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7.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tags/tag8.xml" ContentType="application/vnd.openxmlformats-officedocument.presentationml.tags+xml"/>
  <Override PartName="/ppt/notesSlides/notesSlide13.xml" ContentType="application/vnd.openxmlformats-officedocument.presentationml.notesSlide+xml"/>
  <Override PartName="/ppt/tags/tag9.xml" ContentType="application/vnd.openxmlformats-officedocument.presentationml.tag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21.xml" ContentType="application/vnd.openxmlformats-officedocument.presentationml.notesSlide+xml"/>
  <Override PartName="/ppt/tags/tag10.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5"/>
  </p:sldMasterIdLst>
  <p:notesMasterIdLst>
    <p:notesMasterId r:id="rId108"/>
  </p:notesMasterIdLst>
  <p:handoutMasterIdLst>
    <p:handoutMasterId r:id="rId109"/>
  </p:handoutMasterIdLst>
  <p:sldIdLst>
    <p:sldId id="2147482381" r:id="rId6"/>
    <p:sldId id="2147482394" r:id="rId7"/>
    <p:sldId id="2147482395" r:id="rId8"/>
    <p:sldId id="2147482397" r:id="rId9"/>
    <p:sldId id="2147482396" r:id="rId10"/>
    <p:sldId id="2147482398" r:id="rId11"/>
    <p:sldId id="2147482388" r:id="rId12"/>
    <p:sldId id="2147482389" r:id="rId13"/>
    <p:sldId id="257" r:id="rId14"/>
    <p:sldId id="256" r:id="rId15"/>
    <p:sldId id="2147482399" r:id="rId16"/>
    <p:sldId id="2147482402" r:id="rId17"/>
    <p:sldId id="2147482403" r:id="rId18"/>
    <p:sldId id="2147482401" r:id="rId19"/>
    <p:sldId id="2147482404" r:id="rId20"/>
    <p:sldId id="2435" r:id="rId21"/>
    <p:sldId id="2147482350" r:id="rId22"/>
    <p:sldId id="2513" r:id="rId23"/>
    <p:sldId id="2515" r:id="rId24"/>
    <p:sldId id="2147482406" r:id="rId25"/>
    <p:sldId id="2147482352" r:id="rId26"/>
    <p:sldId id="2147482347" r:id="rId27"/>
    <p:sldId id="2147482375" r:id="rId28"/>
    <p:sldId id="2531" r:id="rId29"/>
    <p:sldId id="2530" r:id="rId30"/>
    <p:sldId id="2532" r:id="rId31"/>
    <p:sldId id="2147482414" r:id="rId32"/>
    <p:sldId id="2147482405" r:id="rId33"/>
    <p:sldId id="2147482417" r:id="rId34"/>
    <p:sldId id="2147482410" r:id="rId35"/>
    <p:sldId id="2147482407" r:id="rId36"/>
    <p:sldId id="2147482413" r:id="rId37"/>
    <p:sldId id="2147482408" r:id="rId38"/>
    <p:sldId id="2147482411" r:id="rId39"/>
    <p:sldId id="2147482412" r:id="rId40"/>
    <p:sldId id="2147482415" r:id="rId41"/>
    <p:sldId id="2517" r:id="rId42"/>
    <p:sldId id="2518" r:id="rId43"/>
    <p:sldId id="2516" r:id="rId44"/>
    <p:sldId id="2147482416" r:id="rId45"/>
    <p:sldId id="2147482418" r:id="rId46"/>
    <p:sldId id="2147482419" r:id="rId47"/>
    <p:sldId id="2147482390" r:id="rId48"/>
    <p:sldId id="2511" r:id="rId49"/>
    <p:sldId id="2501" r:id="rId50"/>
    <p:sldId id="2502" r:id="rId51"/>
    <p:sldId id="2503" r:id="rId52"/>
    <p:sldId id="2504" r:id="rId53"/>
    <p:sldId id="2505" r:id="rId54"/>
    <p:sldId id="2506" r:id="rId55"/>
    <p:sldId id="2147482391" r:id="rId56"/>
    <p:sldId id="2490" r:id="rId57"/>
    <p:sldId id="2441" r:id="rId58"/>
    <p:sldId id="2442" r:id="rId59"/>
    <p:sldId id="2528" r:id="rId60"/>
    <p:sldId id="2536" r:id="rId61"/>
    <p:sldId id="2519" r:id="rId62"/>
    <p:sldId id="2520" r:id="rId63"/>
    <p:sldId id="2147482353" r:id="rId64"/>
    <p:sldId id="2147482351" r:id="rId65"/>
    <p:sldId id="2147482392" r:id="rId66"/>
    <p:sldId id="2491" r:id="rId67"/>
    <p:sldId id="2521" r:id="rId68"/>
    <p:sldId id="2147482382" r:id="rId69"/>
    <p:sldId id="2147482383" r:id="rId70"/>
    <p:sldId id="2147482384" r:id="rId71"/>
    <p:sldId id="2446" r:id="rId72"/>
    <p:sldId id="2147482385" r:id="rId73"/>
    <p:sldId id="2147482386" r:id="rId74"/>
    <p:sldId id="2147482387" r:id="rId75"/>
    <p:sldId id="2447" r:id="rId76"/>
    <p:sldId id="2147482364" r:id="rId77"/>
    <p:sldId id="2147482365" r:id="rId78"/>
    <p:sldId id="2147482366" r:id="rId79"/>
    <p:sldId id="2492" r:id="rId80"/>
    <p:sldId id="2448" r:id="rId81"/>
    <p:sldId id="2147482367" r:id="rId82"/>
    <p:sldId id="2147482368" r:id="rId83"/>
    <p:sldId id="2147482369" r:id="rId84"/>
    <p:sldId id="2449" r:id="rId85"/>
    <p:sldId id="2147482372" r:id="rId86"/>
    <p:sldId id="2147482371" r:id="rId87"/>
    <p:sldId id="2147482370" r:id="rId88"/>
    <p:sldId id="2494" r:id="rId89"/>
    <p:sldId id="2454" r:id="rId90"/>
    <p:sldId id="2497" r:id="rId91"/>
    <p:sldId id="2455" r:id="rId92"/>
    <p:sldId id="2527" r:id="rId93"/>
    <p:sldId id="2456" r:id="rId94"/>
    <p:sldId id="2147482379" r:id="rId95"/>
    <p:sldId id="2457" r:id="rId96"/>
    <p:sldId id="2147482374" r:id="rId97"/>
    <p:sldId id="2458" r:id="rId98"/>
    <p:sldId id="2147482376" r:id="rId99"/>
    <p:sldId id="2459" r:id="rId100"/>
    <p:sldId id="2147482377" r:id="rId101"/>
    <p:sldId id="2460" r:id="rId102"/>
    <p:sldId id="2147482378" r:id="rId103"/>
    <p:sldId id="2461" r:id="rId104"/>
    <p:sldId id="2147482380" r:id="rId105"/>
    <p:sldId id="2147482393" r:id="rId106"/>
    <p:sldId id="2434" r:id="rId107"/>
  </p:sldIdLst>
  <p:sldSz cx="12192000" cy="6858000"/>
  <p:notesSz cx="6858000" cy="9144000"/>
  <p:embeddedFontLst>
    <p:embeddedFont>
      <p:font typeface="DM Sans" pitchFamily="2" charset="0"/>
      <p:regular r:id="rId110"/>
      <p:bold r:id="rId111"/>
      <p:italic r:id="rId112"/>
      <p:boldItalic r:id="rId113"/>
    </p:embeddedFont>
    <p:embeddedFont>
      <p:font typeface="DM Sans Bold" pitchFamily="2" charset="0"/>
      <p:bold r:id="rId114"/>
      <p:italic r:id="rId115"/>
      <p:boldItalic r:id="rId116"/>
    </p:embeddedFont>
    <p:embeddedFont>
      <p:font typeface="Lora" pitchFamily="2" charset="0"/>
      <p:regular r:id="rId117"/>
      <p:bold r:id="rId118"/>
      <p:italic r:id="rId119"/>
      <p:boldItalic r:id="rId12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General Instructions" id="{017534C9-EAFE-47F3-84EB-793936C93067}">
          <p14:sldIdLst>
            <p14:sldId id="2147482381"/>
            <p14:sldId id="2147482394"/>
            <p14:sldId id="2147482395"/>
            <p14:sldId id="2147482397"/>
            <p14:sldId id="2147482396"/>
            <p14:sldId id="2147482398"/>
          </p14:sldIdLst>
        </p14:section>
        <p14:section name="Motion Instructions" id="{EC3C5AAA-6730-417E-84E4-878C4216B710}">
          <p14:sldIdLst>
            <p14:sldId id="2147482388"/>
            <p14:sldId id="2147482389"/>
          </p14:sldIdLst>
        </p14:section>
        <p14:section name="Cover slide options" id="{0A313A16-557C-47D5-A501-5DF5D8007FE2}">
          <p14:sldIdLst>
            <p14:sldId id="257"/>
            <p14:sldId id="256"/>
            <p14:sldId id="2147482399"/>
            <p14:sldId id="2147482402"/>
            <p14:sldId id="2147482403"/>
            <p14:sldId id="2147482401"/>
            <p14:sldId id="2147482404"/>
          </p14:sldIdLst>
        </p14:section>
        <p14:section name="Slide Options" id="{F6B6072B-DCF3-447F-AD9B-07C7A87FCBC6}">
          <p14:sldIdLst>
            <p14:sldId id="2435"/>
            <p14:sldId id="2147482350"/>
            <p14:sldId id="2513"/>
            <p14:sldId id="2515"/>
            <p14:sldId id="2147482406"/>
            <p14:sldId id="2147482352"/>
            <p14:sldId id="2147482347"/>
            <p14:sldId id="2147482375"/>
            <p14:sldId id="2531"/>
            <p14:sldId id="2530"/>
            <p14:sldId id="2532"/>
            <p14:sldId id="2147482414"/>
            <p14:sldId id="2147482405"/>
            <p14:sldId id="2147482417"/>
            <p14:sldId id="2147482410"/>
            <p14:sldId id="2147482407"/>
            <p14:sldId id="2147482413"/>
            <p14:sldId id="2147482408"/>
            <p14:sldId id="2147482411"/>
            <p14:sldId id="2147482412"/>
            <p14:sldId id="2147482415"/>
            <p14:sldId id="2517"/>
            <p14:sldId id="2518"/>
            <p14:sldId id="2516"/>
            <p14:sldId id="2147482416"/>
            <p14:sldId id="2147482418"/>
            <p14:sldId id="2147482419"/>
          </p14:sldIdLst>
        </p14:section>
        <p14:section name="Charts &amp; Graphs" id="{BBA3526A-40FB-4B97-B6AD-52F552701906}">
          <p14:sldIdLst>
            <p14:sldId id="2147482390"/>
            <p14:sldId id="2511"/>
            <p14:sldId id="2501"/>
            <p14:sldId id="2502"/>
            <p14:sldId id="2503"/>
            <p14:sldId id="2504"/>
            <p14:sldId id="2505"/>
            <p14:sldId id="2506"/>
          </p14:sldIdLst>
        </p14:section>
        <p14:section name="Tables" id="{75869EB7-C955-43F0-A389-351A6A489440}">
          <p14:sldIdLst>
            <p14:sldId id="2147482391"/>
            <p14:sldId id="2490"/>
            <p14:sldId id="2441"/>
            <p14:sldId id="2442"/>
            <p14:sldId id="2528"/>
            <p14:sldId id="2536"/>
            <p14:sldId id="2519"/>
            <p14:sldId id="2520"/>
            <p14:sldId id="2147482353"/>
            <p14:sldId id="2147482351"/>
          </p14:sldIdLst>
        </p14:section>
        <p14:section name="Timelines" id="{BF2479B4-67A3-483D-AA80-58B21F46406C}">
          <p14:sldIdLst>
            <p14:sldId id="2147482392"/>
            <p14:sldId id="2491"/>
            <p14:sldId id="2521"/>
            <p14:sldId id="2147482382"/>
            <p14:sldId id="2147482383"/>
            <p14:sldId id="2147482384"/>
            <p14:sldId id="2446"/>
            <p14:sldId id="2147482385"/>
            <p14:sldId id="2147482386"/>
            <p14:sldId id="2147482387"/>
            <p14:sldId id="2447"/>
            <p14:sldId id="2147482364"/>
            <p14:sldId id="2147482365"/>
            <p14:sldId id="2147482366"/>
          </p14:sldIdLst>
        </p14:section>
        <p14:section name="Organograms" id="{9CDD42B0-8CA8-478E-8B09-D81F96C3A303}">
          <p14:sldIdLst>
            <p14:sldId id="2492"/>
            <p14:sldId id="2448"/>
            <p14:sldId id="2147482367"/>
            <p14:sldId id="2147482368"/>
            <p14:sldId id="2147482369"/>
            <p14:sldId id="2449"/>
            <p14:sldId id="2147482372"/>
            <p14:sldId id="2147482371"/>
            <p14:sldId id="2147482370"/>
          </p14:sldIdLst>
        </p14:section>
        <p14:section name="SWOT" id="{84D3E94D-63EC-4633-8849-AFF90FAF8FD6}">
          <p14:sldIdLst>
            <p14:sldId id="2494"/>
            <p14:sldId id="2454"/>
          </p14:sldIdLst>
        </p14:section>
        <p14:section name="World Maps" id="{A0953F33-86CB-4442-8CCC-5CEEF7780323}">
          <p14:sldIdLst>
            <p14:sldId id="2497"/>
            <p14:sldId id="2455"/>
            <p14:sldId id="2527"/>
            <p14:sldId id="2456"/>
            <p14:sldId id="2147482379"/>
            <p14:sldId id="2457"/>
            <p14:sldId id="2147482374"/>
            <p14:sldId id="2458"/>
            <p14:sldId id="2147482376"/>
            <p14:sldId id="2459"/>
            <p14:sldId id="2147482377"/>
            <p14:sldId id="2460"/>
            <p14:sldId id="2147482378"/>
            <p14:sldId id="2461"/>
            <p14:sldId id="2147482380"/>
          </p14:sldIdLst>
        </p14:section>
        <p14:section name="End Slides" id="{C8359E6A-2CB2-4FC2-B1D1-374B07F94662}">
          <p14:sldIdLst>
            <p14:sldId id="2147482393"/>
            <p14:sldId id="2434"/>
          </p14:sldIdLst>
        </p14:section>
      </p14:sectionLst>
    </p:ext>
    <p:ext uri="{EFAFB233-063F-42B5-8137-9DF3F51BA10A}">
      <p15:sldGuideLst xmlns:p15="http://schemas.microsoft.com/office/powerpoint/2012/main">
        <p15:guide id="2" pos="3863" userDrawn="1">
          <p15:clr>
            <a:srgbClr val="A4A3A4"/>
          </p15:clr>
        </p15:guide>
        <p15:guide id="3" orient="horz" pos="2183"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CEEE7"/>
    <a:srgbClr val="30729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2BFAFE2-04BE-4A45-B938-AEA2BA72E8DE}" v="109" dt="2025-03-25T13:28:57.358"/>
  </p1510:revLst>
</p1510:revInfo>
</file>

<file path=ppt/tableStyles.xml><?xml version="1.0" encoding="utf-8"?>
<a:tblStyleLst xmlns:a="http://schemas.openxmlformats.org/drawingml/2006/main" def="{5C22544A-7EE6-4342-B048-85BDC9FD1C3A}">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F5AB1C69-6EDB-4FF4-983F-18BD219EF322}" styleName="Stijl, gemiddeld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062" autoAdjust="0"/>
    <p:restoredTop sz="89123" autoAdjust="0"/>
  </p:normalViewPr>
  <p:slideViewPr>
    <p:cSldViewPr snapToGrid="0">
      <p:cViewPr varScale="1">
        <p:scale>
          <a:sx n="95" d="100"/>
          <a:sy n="95" d="100"/>
        </p:scale>
        <p:origin x="1224" y="84"/>
      </p:cViewPr>
      <p:guideLst>
        <p:guide pos="3863"/>
        <p:guide orient="horz" pos="2183"/>
      </p:guideLst>
    </p:cSldViewPr>
  </p:slideViewPr>
  <p:notesTextViewPr>
    <p:cViewPr>
      <p:scale>
        <a:sx n="1" d="1"/>
        <a:sy n="1" d="1"/>
      </p:scale>
      <p:origin x="0" y="0"/>
    </p:cViewPr>
  </p:notesTextViewPr>
  <p:notesViewPr>
    <p:cSldViewPr snapToGrid="0">
      <p:cViewPr varScale="1">
        <p:scale>
          <a:sx n="47" d="100"/>
          <a:sy n="47" d="100"/>
        </p:scale>
        <p:origin x="2712" y="6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font" Target="fonts/font8.fntdata"/><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font" Target="fonts/font3.fntdata"/><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theme" Target="theme/theme1.xml"/><Relationship Id="rId5" Type="http://schemas.openxmlformats.org/officeDocument/2006/relationships/slideMaster" Target="slideMasters/slideMaster1.xml"/><Relationship Id="rId90" Type="http://schemas.openxmlformats.org/officeDocument/2006/relationships/slide" Target="slides/slide85.xml"/><Relationship Id="rId95" Type="http://schemas.openxmlformats.org/officeDocument/2006/relationships/slide" Target="slides/slide90.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font" Target="fonts/font4.fntdata"/><Relationship Id="rId118" Type="http://schemas.openxmlformats.org/officeDocument/2006/relationships/font" Target="fonts/font9.fntdata"/><Relationship Id="rId80" Type="http://schemas.openxmlformats.org/officeDocument/2006/relationships/slide" Target="slides/slide75.xml"/><Relationship Id="rId85" Type="http://schemas.openxmlformats.org/officeDocument/2006/relationships/slide" Target="slides/slide80.xml"/><Relationship Id="rId12" Type="http://schemas.openxmlformats.org/officeDocument/2006/relationships/slide" Target="slides/slide7.xml"/><Relationship Id="rId17" Type="http://schemas.openxmlformats.org/officeDocument/2006/relationships/slide" Target="slides/slide12.xml"/><Relationship Id="rId33" Type="http://schemas.openxmlformats.org/officeDocument/2006/relationships/slide" Target="slides/slide28.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08" Type="http://schemas.openxmlformats.org/officeDocument/2006/relationships/notesMaster" Target="notesMasters/notesMaster1.xml"/><Relationship Id="rId124" Type="http://schemas.openxmlformats.org/officeDocument/2006/relationships/tableStyles" Target="tableStyles.xml"/><Relationship Id="rId54" Type="http://schemas.openxmlformats.org/officeDocument/2006/relationships/slide" Target="slides/slide49.xml"/><Relationship Id="rId70" Type="http://schemas.openxmlformats.org/officeDocument/2006/relationships/slide" Target="slides/slide65.xml"/><Relationship Id="rId75" Type="http://schemas.openxmlformats.org/officeDocument/2006/relationships/slide" Target="slides/slide70.xml"/><Relationship Id="rId91" Type="http://schemas.openxmlformats.org/officeDocument/2006/relationships/slide" Target="slides/slide86.xml"/><Relationship Id="rId96" Type="http://schemas.openxmlformats.org/officeDocument/2006/relationships/slide" Target="slides/slide91.xml"/><Relationship Id="rId1" Type="http://schemas.openxmlformats.org/officeDocument/2006/relationships/customXml" Target="../customXml/item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font" Target="fonts/font5.fntdata"/><Relationship Id="rId119" Type="http://schemas.openxmlformats.org/officeDocument/2006/relationships/font" Target="fonts/font10.fntdata"/><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slide" Target="slides/slide76.xml"/><Relationship Id="rId86" Type="http://schemas.openxmlformats.org/officeDocument/2006/relationships/slide" Target="slides/slide81.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handoutMaster" Target="handoutMasters/handoutMaster1.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font" Target="fonts/font11.fntdata"/><Relationship Id="rId125" Type="http://schemas.microsoft.com/office/2015/10/relationships/revisionInfo" Target="revisionInfo.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font" Target="fonts/font1.fntdata"/><Relationship Id="rId115" Type="http://schemas.openxmlformats.org/officeDocument/2006/relationships/font" Target="fonts/font6.fntdata"/><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presProps" Target="presProps.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font" Target="fonts/font7.fntdata"/><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font" Target="fonts/font2.fntdata"/><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viewProps" Target="viewProps.xml"/><Relationship Id="rId4" Type="http://schemas.openxmlformats.org/officeDocument/2006/relationships/customXml" Target="../customXml/item4.xml"/><Relationship Id="rId9" Type="http://schemas.openxmlformats.org/officeDocument/2006/relationships/slide" Target="slides/slide4.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rgbClr val="CC7414"/>
            </a:solidFill>
            <a:ln>
              <a:noFill/>
            </a:ln>
            <a:effectLst/>
          </c:spPr>
          <c:invertIfNegative val="0"/>
          <c:dPt>
            <c:idx val="0"/>
            <c:invertIfNegative val="0"/>
            <c:bubble3D val="0"/>
            <c:spPr>
              <a:solidFill>
                <a:srgbClr val="CC7414"/>
              </a:solidFill>
              <a:ln>
                <a:noFill/>
              </a:ln>
              <a:effectLst>
                <a:softEdge rad="0"/>
              </a:effectLst>
              <a:scene3d>
                <a:camera prst="orthographicFront"/>
                <a:lightRig rig="threePt" dir="t"/>
              </a:scene3d>
              <a:sp3d>
                <a:bevelB w="0" h="0"/>
              </a:sp3d>
            </c:spPr>
            <c:extLst>
              <c:ext xmlns:c16="http://schemas.microsoft.com/office/drawing/2014/chart" uri="{C3380CC4-5D6E-409C-BE32-E72D297353CC}">
                <c16:uniqueId val="{00000001-A4EA-3449-93A8-1E524D06EF9E}"/>
              </c:ext>
            </c:extLst>
          </c:dPt>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2-A4EA-3449-93A8-1E524D06EF9E}"/>
            </c:ext>
          </c:extLst>
        </c:ser>
        <c:ser>
          <c:idx val="1"/>
          <c:order val="1"/>
          <c:tx>
            <c:strRef>
              <c:f>Sheet1!$C$1</c:f>
              <c:strCache>
                <c:ptCount val="1"/>
                <c:pt idx="0">
                  <c:v>Series 2</c:v>
                </c:pt>
              </c:strCache>
            </c:strRef>
          </c:tx>
          <c:spPr>
            <a:solidFill>
              <a:schemeClr val="accent6"/>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3-A4EA-3449-93A8-1E524D06EF9E}"/>
            </c:ext>
          </c:extLst>
        </c:ser>
        <c:ser>
          <c:idx val="2"/>
          <c:order val="2"/>
          <c:tx>
            <c:strRef>
              <c:f>Sheet1!$D$1</c:f>
              <c:strCache>
                <c:ptCount val="1"/>
                <c:pt idx="0">
                  <c:v>Series 3</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4-A4EA-3449-93A8-1E524D06EF9E}"/>
            </c:ext>
          </c:extLst>
        </c:ser>
        <c:dLbls>
          <c:showLegendKey val="0"/>
          <c:showVal val="0"/>
          <c:showCatName val="0"/>
          <c:showSerName val="0"/>
          <c:showPercent val="0"/>
          <c:showBubbleSize val="0"/>
        </c:dLbls>
        <c:gapWidth val="219"/>
        <c:overlap val="-27"/>
        <c:axId val="2047746688"/>
        <c:axId val="2047747168"/>
      </c:barChart>
      <c:catAx>
        <c:axId val="20477466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7168"/>
        <c:crosses val="autoZero"/>
        <c:auto val="1"/>
        <c:lblAlgn val="ctr"/>
        <c:lblOffset val="100"/>
        <c:noMultiLvlLbl val="0"/>
      </c:catAx>
      <c:valAx>
        <c:axId val="204774716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6688"/>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solid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rgbClr val="44B4A1"/>
            </a:solidFill>
            <a:ln>
              <a:noFill/>
            </a:ln>
            <a:effectLst/>
          </c:spPr>
          <c:invertIfNegative val="0"/>
          <c:cat>
            <c:strRef>
              <c:f>Sheet1!$A$2</c:f>
              <c:strCache>
                <c:ptCount val="1"/>
                <c:pt idx="0">
                  <c:v>Category 1</c:v>
                </c:pt>
              </c:strCache>
            </c:strRef>
          </c:cat>
          <c:val>
            <c:numRef>
              <c:f>Sheet1!$B$2</c:f>
              <c:numCache>
                <c:formatCode>General</c:formatCode>
                <c:ptCount val="1"/>
                <c:pt idx="0">
                  <c:v>1</c:v>
                </c:pt>
              </c:numCache>
            </c:numRef>
          </c:val>
          <c:extLst>
            <c:ext xmlns:c16="http://schemas.microsoft.com/office/drawing/2014/chart" uri="{C3380CC4-5D6E-409C-BE32-E72D297353CC}">
              <c16:uniqueId val="{00000000-3D58-D546-8FEB-165FC72D88A2}"/>
            </c:ext>
          </c:extLst>
        </c:ser>
        <c:ser>
          <c:idx val="1"/>
          <c:order val="1"/>
          <c:tx>
            <c:strRef>
              <c:f>Sheet1!$C$1</c:f>
              <c:strCache>
                <c:ptCount val="1"/>
                <c:pt idx="0">
                  <c:v>Series 2</c:v>
                </c:pt>
              </c:strCache>
            </c:strRef>
          </c:tx>
          <c:spPr>
            <a:solidFill>
              <a:srgbClr val="44B4A1"/>
            </a:solidFill>
            <a:ln>
              <a:noFill/>
            </a:ln>
            <a:effectLst/>
          </c:spPr>
          <c:invertIfNegative val="0"/>
          <c:cat>
            <c:strRef>
              <c:f>Sheet1!$A$2</c:f>
              <c:strCache>
                <c:ptCount val="1"/>
                <c:pt idx="0">
                  <c:v>Category 1</c:v>
                </c:pt>
              </c:strCache>
            </c:strRef>
          </c:cat>
          <c:val>
            <c:numRef>
              <c:f>Sheet1!$C$2</c:f>
              <c:numCache>
                <c:formatCode>General</c:formatCode>
                <c:ptCount val="1"/>
                <c:pt idx="0">
                  <c:v>0.7</c:v>
                </c:pt>
              </c:numCache>
            </c:numRef>
          </c:val>
          <c:extLst>
            <c:ext xmlns:c16="http://schemas.microsoft.com/office/drawing/2014/chart" uri="{C3380CC4-5D6E-409C-BE32-E72D297353CC}">
              <c16:uniqueId val="{00000001-3D58-D546-8FEB-165FC72D88A2}"/>
            </c:ext>
          </c:extLst>
        </c:ser>
        <c:ser>
          <c:idx val="2"/>
          <c:order val="2"/>
          <c:tx>
            <c:strRef>
              <c:f>Sheet1!$D$1</c:f>
              <c:strCache>
                <c:ptCount val="1"/>
                <c:pt idx="0">
                  <c:v>Series 3</c:v>
                </c:pt>
              </c:strCache>
            </c:strRef>
          </c:tx>
          <c:spPr>
            <a:solidFill>
              <a:srgbClr val="44B4A1"/>
            </a:solidFill>
            <a:ln>
              <a:noFill/>
            </a:ln>
            <a:effectLst/>
          </c:spPr>
          <c:invertIfNegative val="0"/>
          <c:cat>
            <c:strRef>
              <c:f>Sheet1!$A$2</c:f>
              <c:strCache>
                <c:ptCount val="1"/>
                <c:pt idx="0">
                  <c:v>Category 1</c:v>
                </c:pt>
              </c:strCache>
            </c:strRef>
          </c:cat>
          <c:val>
            <c:numRef>
              <c:f>Sheet1!$D$2</c:f>
              <c:numCache>
                <c:formatCode>General</c:formatCode>
                <c:ptCount val="1"/>
                <c:pt idx="0">
                  <c:v>0.4</c:v>
                </c:pt>
              </c:numCache>
            </c:numRef>
          </c:val>
          <c:extLst>
            <c:ext xmlns:c16="http://schemas.microsoft.com/office/drawing/2014/chart" uri="{C3380CC4-5D6E-409C-BE32-E72D297353CC}">
              <c16:uniqueId val="{00000002-3D58-D546-8FEB-165FC72D88A2}"/>
            </c:ext>
          </c:extLst>
        </c:ser>
        <c:ser>
          <c:idx val="3"/>
          <c:order val="3"/>
          <c:tx>
            <c:strRef>
              <c:f>Sheet1!$E$1</c:f>
              <c:strCache>
                <c:ptCount val="1"/>
                <c:pt idx="0">
                  <c:v>Series 4</c:v>
                </c:pt>
              </c:strCache>
            </c:strRef>
          </c:tx>
          <c:spPr>
            <a:solidFill>
              <a:srgbClr val="44B4A1"/>
            </a:solidFill>
            <a:ln>
              <a:noFill/>
            </a:ln>
            <a:effectLst/>
          </c:spPr>
          <c:invertIfNegative val="0"/>
          <c:cat>
            <c:strRef>
              <c:f>Sheet1!$A$2</c:f>
              <c:strCache>
                <c:ptCount val="1"/>
                <c:pt idx="0">
                  <c:v>Category 1</c:v>
                </c:pt>
              </c:strCache>
            </c:strRef>
          </c:cat>
          <c:val>
            <c:numRef>
              <c:f>Sheet1!$E$2</c:f>
              <c:numCache>
                <c:formatCode>General</c:formatCode>
                <c:ptCount val="1"/>
                <c:pt idx="0">
                  <c:v>0.1</c:v>
                </c:pt>
              </c:numCache>
            </c:numRef>
          </c:val>
          <c:extLst>
            <c:ext xmlns:c16="http://schemas.microsoft.com/office/drawing/2014/chart" uri="{C3380CC4-5D6E-409C-BE32-E72D297353CC}">
              <c16:uniqueId val="{00000003-3D58-D546-8FEB-165FC72D88A2}"/>
            </c:ext>
          </c:extLst>
        </c:ser>
        <c:ser>
          <c:idx val="4"/>
          <c:order val="4"/>
          <c:tx>
            <c:strRef>
              <c:f>Sheet1!$F$1</c:f>
              <c:strCache>
                <c:ptCount val="1"/>
                <c:pt idx="0">
                  <c:v>Series 5</c:v>
                </c:pt>
              </c:strCache>
            </c:strRef>
          </c:tx>
          <c:spPr>
            <a:solidFill>
              <a:srgbClr val="084337"/>
            </a:solidFill>
            <a:ln>
              <a:noFill/>
            </a:ln>
            <a:effectLst/>
          </c:spPr>
          <c:invertIfNegative val="0"/>
          <c:cat>
            <c:strRef>
              <c:f>Sheet1!$A$2</c:f>
              <c:strCache>
                <c:ptCount val="1"/>
                <c:pt idx="0">
                  <c:v>Category 1</c:v>
                </c:pt>
              </c:strCache>
            </c:strRef>
          </c:cat>
          <c:val>
            <c:numRef>
              <c:f>Sheet1!$F$2</c:f>
              <c:numCache>
                <c:formatCode>General</c:formatCode>
                <c:ptCount val="1"/>
                <c:pt idx="0">
                  <c:v>-0.2</c:v>
                </c:pt>
              </c:numCache>
            </c:numRef>
          </c:val>
          <c:extLst>
            <c:ext xmlns:c16="http://schemas.microsoft.com/office/drawing/2014/chart" uri="{C3380CC4-5D6E-409C-BE32-E72D297353CC}">
              <c16:uniqueId val="{00000004-3D58-D546-8FEB-165FC72D88A2}"/>
            </c:ext>
          </c:extLst>
        </c:ser>
        <c:ser>
          <c:idx val="5"/>
          <c:order val="5"/>
          <c:tx>
            <c:strRef>
              <c:f>Sheet1!$G$1</c:f>
              <c:strCache>
                <c:ptCount val="1"/>
                <c:pt idx="0">
                  <c:v>Series 6</c:v>
                </c:pt>
              </c:strCache>
            </c:strRef>
          </c:tx>
          <c:spPr>
            <a:solidFill>
              <a:srgbClr val="084337"/>
            </a:solidFill>
            <a:ln>
              <a:noFill/>
            </a:ln>
            <a:effectLst/>
          </c:spPr>
          <c:invertIfNegative val="0"/>
          <c:cat>
            <c:strRef>
              <c:f>Sheet1!$A$2</c:f>
              <c:strCache>
                <c:ptCount val="1"/>
                <c:pt idx="0">
                  <c:v>Category 1</c:v>
                </c:pt>
              </c:strCache>
            </c:strRef>
          </c:cat>
          <c:val>
            <c:numRef>
              <c:f>Sheet1!$G$2</c:f>
              <c:numCache>
                <c:formatCode>General</c:formatCode>
                <c:ptCount val="1"/>
                <c:pt idx="0">
                  <c:v>-0.5</c:v>
                </c:pt>
              </c:numCache>
            </c:numRef>
          </c:val>
          <c:extLst>
            <c:ext xmlns:c16="http://schemas.microsoft.com/office/drawing/2014/chart" uri="{C3380CC4-5D6E-409C-BE32-E72D297353CC}">
              <c16:uniqueId val="{00000005-3D58-D546-8FEB-165FC72D88A2}"/>
            </c:ext>
          </c:extLst>
        </c:ser>
        <c:ser>
          <c:idx val="6"/>
          <c:order val="6"/>
          <c:tx>
            <c:strRef>
              <c:f>Sheet1!$H$1</c:f>
              <c:strCache>
                <c:ptCount val="1"/>
                <c:pt idx="0">
                  <c:v>Series 7</c:v>
                </c:pt>
              </c:strCache>
            </c:strRef>
          </c:tx>
          <c:spPr>
            <a:solidFill>
              <a:srgbClr val="084337"/>
            </a:solidFill>
            <a:ln>
              <a:noFill/>
            </a:ln>
            <a:effectLst/>
          </c:spPr>
          <c:invertIfNegative val="0"/>
          <c:cat>
            <c:strRef>
              <c:f>Sheet1!$A$2</c:f>
              <c:strCache>
                <c:ptCount val="1"/>
                <c:pt idx="0">
                  <c:v>Category 1</c:v>
                </c:pt>
              </c:strCache>
            </c:strRef>
          </c:cat>
          <c:val>
            <c:numRef>
              <c:f>Sheet1!$H$2</c:f>
              <c:numCache>
                <c:formatCode>General</c:formatCode>
                <c:ptCount val="1"/>
                <c:pt idx="0">
                  <c:v>-0.9</c:v>
                </c:pt>
              </c:numCache>
            </c:numRef>
          </c:val>
          <c:extLst>
            <c:ext xmlns:c16="http://schemas.microsoft.com/office/drawing/2014/chart" uri="{C3380CC4-5D6E-409C-BE32-E72D297353CC}">
              <c16:uniqueId val="{00000006-3D58-D546-8FEB-165FC72D88A2}"/>
            </c:ext>
          </c:extLst>
        </c:ser>
        <c:ser>
          <c:idx val="7"/>
          <c:order val="7"/>
          <c:tx>
            <c:strRef>
              <c:f>Sheet1!$I$1</c:f>
              <c:strCache>
                <c:ptCount val="1"/>
                <c:pt idx="0">
                  <c:v>Series 8</c:v>
                </c:pt>
              </c:strCache>
            </c:strRef>
          </c:tx>
          <c:spPr>
            <a:solidFill>
              <a:srgbClr val="084337"/>
            </a:solidFill>
            <a:ln>
              <a:noFill/>
            </a:ln>
            <a:effectLst/>
          </c:spPr>
          <c:invertIfNegative val="0"/>
          <c:cat>
            <c:strRef>
              <c:f>Sheet1!$A$2</c:f>
              <c:strCache>
                <c:ptCount val="1"/>
                <c:pt idx="0">
                  <c:v>Category 1</c:v>
                </c:pt>
              </c:strCache>
            </c:strRef>
          </c:cat>
          <c:val>
            <c:numRef>
              <c:f>Sheet1!$I$2</c:f>
              <c:numCache>
                <c:formatCode>General</c:formatCode>
                <c:ptCount val="1"/>
                <c:pt idx="0">
                  <c:v>-1.2</c:v>
                </c:pt>
              </c:numCache>
            </c:numRef>
          </c:val>
          <c:extLst>
            <c:ext xmlns:c16="http://schemas.microsoft.com/office/drawing/2014/chart" uri="{C3380CC4-5D6E-409C-BE32-E72D297353CC}">
              <c16:uniqueId val="{00000007-3D58-D546-8FEB-165FC72D88A2}"/>
            </c:ext>
          </c:extLst>
        </c:ser>
        <c:ser>
          <c:idx val="8"/>
          <c:order val="8"/>
          <c:tx>
            <c:strRef>
              <c:f>Sheet1!$J$1</c:f>
              <c:strCache>
                <c:ptCount val="1"/>
                <c:pt idx="0">
                  <c:v>Series 9</c:v>
                </c:pt>
              </c:strCache>
            </c:strRef>
          </c:tx>
          <c:spPr>
            <a:solidFill>
              <a:srgbClr val="084337"/>
            </a:solidFill>
            <a:ln>
              <a:noFill/>
            </a:ln>
            <a:effectLst/>
          </c:spPr>
          <c:invertIfNegative val="0"/>
          <c:cat>
            <c:strRef>
              <c:f>Sheet1!$A$2</c:f>
              <c:strCache>
                <c:ptCount val="1"/>
                <c:pt idx="0">
                  <c:v>Category 1</c:v>
                </c:pt>
              </c:strCache>
            </c:strRef>
          </c:cat>
          <c:val>
            <c:numRef>
              <c:f>Sheet1!$J$2</c:f>
              <c:numCache>
                <c:formatCode>General</c:formatCode>
                <c:ptCount val="1"/>
                <c:pt idx="0">
                  <c:v>-1.3</c:v>
                </c:pt>
              </c:numCache>
            </c:numRef>
          </c:val>
          <c:extLst>
            <c:ext xmlns:c16="http://schemas.microsoft.com/office/drawing/2014/chart" uri="{C3380CC4-5D6E-409C-BE32-E72D297353CC}">
              <c16:uniqueId val="{00000008-3D58-D546-8FEB-165FC72D88A2}"/>
            </c:ext>
          </c:extLst>
        </c:ser>
        <c:ser>
          <c:idx val="9"/>
          <c:order val="9"/>
          <c:tx>
            <c:strRef>
              <c:f>Sheet1!$K$1</c:f>
              <c:strCache>
                <c:ptCount val="1"/>
                <c:pt idx="0">
                  <c:v>Series 10</c:v>
                </c:pt>
              </c:strCache>
            </c:strRef>
          </c:tx>
          <c:spPr>
            <a:solidFill>
              <a:srgbClr val="084337"/>
            </a:solidFill>
            <a:ln>
              <a:noFill/>
            </a:ln>
            <a:effectLst/>
          </c:spPr>
          <c:invertIfNegative val="0"/>
          <c:cat>
            <c:strRef>
              <c:f>Sheet1!$A$2</c:f>
              <c:strCache>
                <c:ptCount val="1"/>
                <c:pt idx="0">
                  <c:v>Category 1</c:v>
                </c:pt>
              </c:strCache>
            </c:strRef>
          </c:cat>
          <c:val>
            <c:numRef>
              <c:f>Sheet1!$K$2</c:f>
              <c:numCache>
                <c:formatCode>General</c:formatCode>
                <c:ptCount val="1"/>
                <c:pt idx="0">
                  <c:v>-1.6</c:v>
                </c:pt>
              </c:numCache>
            </c:numRef>
          </c:val>
          <c:extLst>
            <c:ext xmlns:c16="http://schemas.microsoft.com/office/drawing/2014/chart" uri="{C3380CC4-5D6E-409C-BE32-E72D297353CC}">
              <c16:uniqueId val="{00000009-3D58-D546-8FEB-165FC72D88A2}"/>
            </c:ext>
          </c:extLst>
        </c:ser>
        <c:ser>
          <c:idx val="10"/>
          <c:order val="10"/>
          <c:tx>
            <c:strRef>
              <c:f>Sheet1!$L$1</c:f>
              <c:strCache>
                <c:ptCount val="1"/>
                <c:pt idx="0">
                  <c:v>Series 11</c:v>
                </c:pt>
              </c:strCache>
            </c:strRef>
          </c:tx>
          <c:spPr>
            <a:solidFill>
              <a:srgbClr val="084337"/>
            </a:solidFill>
            <a:ln>
              <a:noFill/>
            </a:ln>
            <a:effectLst/>
          </c:spPr>
          <c:invertIfNegative val="0"/>
          <c:cat>
            <c:strRef>
              <c:f>Sheet1!$A$2</c:f>
              <c:strCache>
                <c:ptCount val="1"/>
                <c:pt idx="0">
                  <c:v>Category 1</c:v>
                </c:pt>
              </c:strCache>
            </c:strRef>
          </c:cat>
          <c:val>
            <c:numRef>
              <c:f>Sheet1!$L$2</c:f>
              <c:numCache>
                <c:formatCode>General</c:formatCode>
                <c:ptCount val="1"/>
                <c:pt idx="0">
                  <c:v>-2.1</c:v>
                </c:pt>
              </c:numCache>
            </c:numRef>
          </c:val>
          <c:extLst>
            <c:ext xmlns:c16="http://schemas.microsoft.com/office/drawing/2014/chart" uri="{C3380CC4-5D6E-409C-BE32-E72D297353CC}">
              <c16:uniqueId val="{0000000A-3D58-D546-8FEB-165FC72D88A2}"/>
            </c:ext>
          </c:extLst>
        </c:ser>
        <c:ser>
          <c:idx val="11"/>
          <c:order val="11"/>
          <c:tx>
            <c:strRef>
              <c:f>Sheet1!$M$1</c:f>
              <c:strCache>
                <c:ptCount val="1"/>
                <c:pt idx="0">
                  <c:v>Series 12</c:v>
                </c:pt>
              </c:strCache>
            </c:strRef>
          </c:tx>
          <c:spPr>
            <a:solidFill>
              <a:srgbClr val="084337"/>
            </a:solidFill>
            <a:ln>
              <a:noFill/>
            </a:ln>
            <a:effectLst/>
          </c:spPr>
          <c:invertIfNegative val="0"/>
          <c:cat>
            <c:strRef>
              <c:f>Sheet1!$A$2</c:f>
              <c:strCache>
                <c:ptCount val="1"/>
                <c:pt idx="0">
                  <c:v>Category 1</c:v>
                </c:pt>
              </c:strCache>
            </c:strRef>
          </c:cat>
          <c:val>
            <c:numRef>
              <c:f>Sheet1!$M$2</c:f>
              <c:numCache>
                <c:formatCode>General</c:formatCode>
                <c:ptCount val="1"/>
                <c:pt idx="0">
                  <c:v>-2.5</c:v>
                </c:pt>
              </c:numCache>
            </c:numRef>
          </c:val>
          <c:extLst>
            <c:ext xmlns:c16="http://schemas.microsoft.com/office/drawing/2014/chart" uri="{C3380CC4-5D6E-409C-BE32-E72D297353CC}">
              <c16:uniqueId val="{0000000B-3D58-D546-8FEB-165FC72D88A2}"/>
            </c:ext>
          </c:extLst>
        </c:ser>
        <c:dLbls>
          <c:showLegendKey val="0"/>
          <c:showVal val="0"/>
          <c:showCatName val="0"/>
          <c:showSerName val="0"/>
          <c:showPercent val="0"/>
          <c:showBubbleSize val="0"/>
        </c:dLbls>
        <c:gapWidth val="219"/>
        <c:overlap val="-27"/>
        <c:axId val="2047746688"/>
        <c:axId val="2047747168"/>
      </c:barChart>
      <c:catAx>
        <c:axId val="2047746688"/>
        <c:scaling>
          <c:orientation val="minMax"/>
        </c:scaling>
        <c:delete val="1"/>
        <c:axPos val="b"/>
        <c:numFmt formatCode="General" sourceLinked="1"/>
        <c:majorTickMark val="none"/>
        <c:minorTickMark val="none"/>
        <c:tickLblPos val="nextTo"/>
        <c:crossAx val="2047747168"/>
        <c:crosses val="autoZero"/>
        <c:auto val="1"/>
        <c:lblAlgn val="ctr"/>
        <c:lblOffset val="100"/>
        <c:noMultiLvlLbl val="0"/>
      </c:catAx>
      <c:valAx>
        <c:axId val="204774716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4774668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2"/>
    </a:solid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7.7085994171988354E-3"/>
          <c:y val="1.7731808490883478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Series 1</c:v>
                </c:pt>
              </c:strCache>
            </c:strRef>
          </c:tx>
          <c:spPr>
            <a:solidFill>
              <a:srgbClr val="44B4A1"/>
            </a:solidFill>
          </c:spPr>
          <c:dPt>
            <c:idx val="0"/>
            <c:bubble3D val="0"/>
            <c:spPr>
              <a:solidFill>
                <a:schemeClr val="accent4"/>
              </a:solidFill>
              <a:ln>
                <a:noFill/>
              </a:ln>
              <a:effectLst/>
            </c:spPr>
            <c:extLst>
              <c:ext xmlns:c16="http://schemas.microsoft.com/office/drawing/2014/chart" uri="{C3380CC4-5D6E-409C-BE32-E72D297353CC}">
                <c16:uniqueId val="{00000001-88ED-FA41-85B3-DB369FC62B88}"/>
              </c:ext>
            </c:extLst>
          </c:dPt>
          <c:dPt>
            <c:idx val="1"/>
            <c:bubble3D val="0"/>
            <c:spPr>
              <a:solidFill>
                <a:schemeClr val="accent3"/>
              </a:solidFill>
              <a:ln>
                <a:noFill/>
              </a:ln>
              <a:effectLst/>
            </c:spPr>
            <c:extLst>
              <c:ext xmlns:c16="http://schemas.microsoft.com/office/drawing/2014/chart" uri="{C3380CC4-5D6E-409C-BE32-E72D297353CC}">
                <c16:uniqueId val="{00000003-88ED-FA41-85B3-DB369FC62B88}"/>
              </c:ext>
            </c:extLst>
          </c:dPt>
          <c:cat>
            <c:strRef>
              <c:f>Sheet1!$A$2:$A$3</c:f>
              <c:strCache>
                <c:ptCount val="2"/>
                <c:pt idx="0">
                  <c:v>Category 1</c:v>
                </c:pt>
                <c:pt idx="1">
                  <c:v>Category 2</c:v>
                </c:pt>
              </c:strCache>
            </c:strRef>
          </c:cat>
          <c:val>
            <c:numRef>
              <c:f>Sheet1!$B$2:$B$3</c:f>
              <c:numCache>
                <c:formatCode>General</c:formatCode>
                <c:ptCount val="2"/>
                <c:pt idx="0">
                  <c:v>1</c:v>
                </c:pt>
                <c:pt idx="1">
                  <c:v>0.4</c:v>
                </c:pt>
              </c:numCache>
            </c:numRef>
          </c:val>
          <c:extLst>
            <c:ext xmlns:c16="http://schemas.microsoft.com/office/drawing/2014/chart" uri="{C3380CC4-5D6E-409C-BE32-E72D297353CC}">
              <c16:uniqueId val="{00000004-88ED-FA41-85B3-DB369FC62B88}"/>
            </c:ext>
          </c:extLst>
        </c:ser>
        <c:ser>
          <c:idx val="1"/>
          <c:order val="1"/>
          <c:tx>
            <c:strRef>
              <c:f>Sheet1!$C$1</c:f>
              <c:strCache>
                <c:ptCount val="1"/>
                <c:pt idx="0">
                  <c:v>Series 2</c:v>
                </c:pt>
              </c:strCache>
            </c:strRef>
          </c:tx>
          <c:dPt>
            <c:idx val="0"/>
            <c:bubble3D val="0"/>
            <c:spPr>
              <a:solidFill>
                <a:schemeClr val="accent1"/>
              </a:solidFill>
              <a:ln>
                <a:noFill/>
              </a:ln>
              <a:effectLst/>
            </c:spPr>
            <c:extLst>
              <c:ext xmlns:c16="http://schemas.microsoft.com/office/drawing/2014/chart" uri="{C3380CC4-5D6E-409C-BE32-E72D297353CC}">
                <c16:uniqueId val="{00000006-88ED-FA41-85B3-DB369FC62B88}"/>
              </c:ext>
            </c:extLst>
          </c:dPt>
          <c:dPt>
            <c:idx val="1"/>
            <c:bubble3D val="0"/>
            <c:spPr>
              <a:solidFill>
                <a:schemeClr val="accent2"/>
              </a:solidFill>
              <a:ln>
                <a:noFill/>
              </a:ln>
              <a:effectLst/>
            </c:spPr>
            <c:extLst>
              <c:ext xmlns:c16="http://schemas.microsoft.com/office/drawing/2014/chart" uri="{C3380CC4-5D6E-409C-BE32-E72D297353CC}">
                <c16:uniqueId val="{00000008-88ED-FA41-85B3-DB369FC62B88}"/>
              </c:ext>
            </c:extLst>
          </c:dPt>
          <c:cat>
            <c:strRef>
              <c:f>Sheet1!$A$2:$A$3</c:f>
              <c:strCache>
                <c:ptCount val="2"/>
                <c:pt idx="0">
                  <c:v>Category 1</c:v>
                </c:pt>
                <c:pt idx="1">
                  <c:v>Category 2</c:v>
                </c:pt>
              </c:strCache>
            </c:strRef>
          </c:cat>
          <c:val>
            <c:numRef>
              <c:f>Sheet1!$C$2:$C$3</c:f>
              <c:numCache>
                <c:formatCode>General</c:formatCode>
                <c:ptCount val="2"/>
              </c:numCache>
            </c:numRef>
          </c:val>
          <c:extLst>
            <c:ext xmlns:c16="http://schemas.microsoft.com/office/drawing/2014/chart" uri="{C3380CC4-5D6E-409C-BE32-E72D297353CC}">
              <c16:uniqueId val="{00000009-88ED-FA41-85B3-DB369FC62B88}"/>
            </c:ext>
          </c:extLst>
        </c:ser>
        <c:dLbls>
          <c:showLegendKey val="0"/>
          <c:showVal val="0"/>
          <c:showCatName val="0"/>
          <c:showSerName val="0"/>
          <c:showPercent val="0"/>
          <c:showBubbleSize val="0"/>
          <c:showLeaderLines val="1"/>
        </c:dLbls>
        <c:firstSliceAng val="0"/>
      </c:pieChart>
      <c:spPr>
        <a:noFill/>
        <a:ln>
          <a:noFill/>
        </a:ln>
        <a:effectLst/>
      </c:spPr>
    </c:plotArea>
    <c:legend>
      <c:legendPos val="t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7.7085994171988354E-3"/>
          <c:y val="1.7731808490883478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Series 1</c:v>
                </c:pt>
              </c:strCache>
            </c:strRef>
          </c:tx>
          <c:spPr>
            <a:solidFill>
              <a:srgbClr val="44B4A1"/>
            </a:solidFill>
          </c:spPr>
          <c:dPt>
            <c:idx val="0"/>
            <c:bubble3D val="0"/>
            <c:spPr>
              <a:solidFill>
                <a:schemeClr val="accent2"/>
              </a:solidFill>
              <a:ln>
                <a:noFill/>
              </a:ln>
              <a:effectLst/>
            </c:spPr>
            <c:extLst>
              <c:ext xmlns:c16="http://schemas.microsoft.com/office/drawing/2014/chart" uri="{C3380CC4-5D6E-409C-BE32-E72D297353CC}">
                <c16:uniqueId val="{00000001-2107-464A-99EC-3F63C0D180C1}"/>
              </c:ext>
            </c:extLst>
          </c:dPt>
          <c:dPt>
            <c:idx val="1"/>
            <c:bubble3D val="0"/>
            <c:spPr>
              <a:solidFill>
                <a:schemeClr val="accent1"/>
              </a:solidFill>
              <a:ln>
                <a:noFill/>
              </a:ln>
              <a:effectLst/>
            </c:spPr>
            <c:extLst>
              <c:ext xmlns:c16="http://schemas.microsoft.com/office/drawing/2014/chart" uri="{C3380CC4-5D6E-409C-BE32-E72D297353CC}">
                <c16:uniqueId val="{00000003-2107-464A-99EC-3F63C0D180C1}"/>
              </c:ext>
            </c:extLst>
          </c:dPt>
          <c:cat>
            <c:strRef>
              <c:f>Sheet1!$A$2:$A$3</c:f>
              <c:strCache>
                <c:ptCount val="2"/>
                <c:pt idx="0">
                  <c:v>Category 1</c:v>
                </c:pt>
                <c:pt idx="1">
                  <c:v>Category 2</c:v>
                </c:pt>
              </c:strCache>
            </c:strRef>
          </c:cat>
          <c:val>
            <c:numRef>
              <c:f>Sheet1!$B$2:$B$3</c:f>
              <c:numCache>
                <c:formatCode>General</c:formatCode>
                <c:ptCount val="2"/>
                <c:pt idx="0">
                  <c:v>1</c:v>
                </c:pt>
                <c:pt idx="1">
                  <c:v>0.4</c:v>
                </c:pt>
              </c:numCache>
            </c:numRef>
          </c:val>
          <c:extLst>
            <c:ext xmlns:c16="http://schemas.microsoft.com/office/drawing/2014/chart" uri="{C3380CC4-5D6E-409C-BE32-E72D297353CC}">
              <c16:uniqueId val="{00000004-2107-464A-99EC-3F63C0D180C1}"/>
            </c:ext>
          </c:extLst>
        </c:ser>
        <c:ser>
          <c:idx val="1"/>
          <c:order val="1"/>
          <c:tx>
            <c:strRef>
              <c:f>Sheet1!$C$1</c:f>
              <c:strCache>
                <c:ptCount val="1"/>
                <c:pt idx="0">
                  <c:v>Series 2</c:v>
                </c:pt>
              </c:strCache>
            </c:strRef>
          </c:tx>
          <c:dPt>
            <c:idx val="0"/>
            <c:bubble3D val="0"/>
            <c:spPr>
              <a:solidFill>
                <a:schemeClr val="accent1"/>
              </a:solidFill>
              <a:ln>
                <a:noFill/>
              </a:ln>
              <a:effectLst/>
            </c:spPr>
            <c:extLst>
              <c:ext xmlns:c16="http://schemas.microsoft.com/office/drawing/2014/chart" uri="{C3380CC4-5D6E-409C-BE32-E72D297353CC}">
                <c16:uniqueId val="{00000006-2107-464A-99EC-3F63C0D180C1}"/>
              </c:ext>
            </c:extLst>
          </c:dPt>
          <c:dPt>
            <c:idx val="1"/>
            <c:bubble3D val="0"/>
            <c:spPr>
              <a:solidFill>
                <a:schemeClr val="accent2"/>
              </a:solidFill>
              <a:ln>
                <a:noFill/>
              </a:ln>
              <a:effectLst/>
            </c:spPr>
            <c:extLst>
              <c:ext xmlns:c16="http://schemas.microsoft.com/office/drawing/2014/chart" uri="{C3380CC4-5D6E-409C-BE32-E72D297353CC}">
                <c16:uniqueId val="{00000008-2107-464A-99EC-3F63C0D180C1}"/>
              </c:ext>
            </c:extLst>
          </c:dPt>
          <c:cat>
            <c:strRef>
              <c:f>Sheet1!$A$2:$A$3</c:f>
              <c:strCache>
                <c:ptCount val="2"/>
                <c:pt idx="0">
                  <c:v>Category 1</c:v>
                </c:pt>
                <c:pt idx="1">
                  <c:v>Category 2</c:v>
                </c:pt>
              </c:strCache>
            </c:strRef>
          </c:cat>
          <c:val>
            <c:numRef>
              <c:f>Sheet1!$C$2:$C$3</c:f>
              <c:numCache>
                <c:formatCode>General</c:formatCode>
                <c:ptCount val="2"/>
              </c:numCache>
            </c:numRef>
          </c:val>
          <c:extLst>
            <c:ext xmlns:c16="http://schemas.microsoft.com/office/drawing/2014/chart" uri="{C3380CC4-5D6E-409C-BE32-E72D297353CC}">
              <c16:uniqueId val="{00000009-2107-464A-99EC-3F63C0D180C1}"/>
            </c:ext>
          </c:extLst>
        </c:ser>
        <c:dLbls>
          <c:showLegendKey val="0"/>
          <c:showVal val="0"/>
          <c:showCatName val="0"/>
          <c:showSerName val="0"/>
          <c:showPercent val="0"/>
          <c:showBubbleSize val="0"/>
          <c:showLeaderLines val="1"/>
        </c:dLbls>
        <c:firstSliceAng val="0"/>
      </c:pieChart>
      <c:spPr>
        <a:noFill/>
        <a:ln>
          <a:noFill/>
        </a:ln>
        <a:effectLst/>
      </c:spPr>
    </c:plotArea>
    <c:legend>
      <c:legendPos val="t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1.1598363196726394E-2"/>
          <c:y val="1.7693513516149277E-2"/>
        </c:manualLayout>
      </c:layout>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ubbleChart>
        <c:varyColors val="0"/>
        <c:ser>
          <c:idx val="0"/>
          <c:order val="0"/>
          <c:tx>
            <c:strRef>
              <c:f>Sheet1!$B$1</c:f>
              <c:strCache>
                <c:ptCount val="1"/>
                <c:pt idx="0">
                  <c:v>Y-Values</c:v>
                </c:pt>
              </c:strCache>
            </c:strRef>
          </c:tx>
          <c:spPr>
            <a:solidFill>
              <a:schemeClr val="accent1"/>
            </a:solidFill>
            <a:ln>
              <a:noFill/>
            </a:ln>
            <a:effectLst/>
          </c:spPr>
          <c:invertIfNegative val="0"/>
          <c:xVal>
            <c:numRef>
              <c:f>Sheet1!$A$2:$A$8</c:f>
              <c:numCache>
                <c:formatCode>General</c:formatCode>
                <c:ptCount val="7"/>
                <c:pt idx="0">
                  <c:v>0.5</c:v>
                </c:pt>
                <c:pt idx="1">
                  <c:v>1.2</c:v>
                </c:pt>
                <c:pt idx="2">
                  <c:v>2.2000000000000002</c:v>
                </c:pt>
                <c:pt idx="3">
                  <c:v>3.2</c:v>
                </c:pt>
                <c:pt idx="4">
                  <c:v>4.2</c:v>
                </c:pt>
                <c:pt idx="5">
                  <c:v>5.2</c:v>
                </c:pt>
                <c:pt idx="6">
                  <c:v>6.2</c:v>
                </c:pt>
              </c:numCache>
            </c:numRef>
          </c:xVal>
          <c:yVal>
            <c:numRef>
              <c:f>Sheet1!$B$2:$B$8</c:f>
              <c:numCache>
                <c:formatCode>General</c:formatCode>
                <c:ptCount val="7"/>
                <c:pt idx="0">
                  <c:v>1.3</c:v>
                </c:pt>
                <c:pt idx="1">
                  <c:v>2.6</c:v>
                </c:pt>
                <c:pt idx="2">
                  <c:v>3.9</c:v>
                </c:pt>
                <c:pt idx="3">
                  <c:v>5.2</c:v>
                </c:pt>
                <c:pt idx="4">
                  <c:v>5.8</c:v>
                </c:pt>
                <c:pt idx="5">
                  <c:v>7</c:v>
                </c:pt>
                <c:pt idx="6">
                  <c:v>8.1999999999999993</c:v>
                </c:pt>
              </c:numCache>
            </c:numRef>
          </c:yVal>
          <c:bubbleSize>
            <c:numRef>
              <c:f>Sheet1!$C$2:$C$8</c:f>
              <c:numCache>
                <c:formatCode>General</c:formatCode>
                <c:ptCount val="7"/>
                <c:pt idx="0">
                  <c:v>1.3</c:v>
                </c:pt>
                <c:pt idx="1">
                  <c:v>2.6</c:v>
                </c:pt>
                <c:pt idx="2">
                  <c:v>3.9</c:v>
                </c:pt>
                <c:pt idx="3">
                  <c:v>5.2</c:v>
                </c:pt>
                <c:pt idx="4">
                  <c:v>5.8</c:v>
                </c:pt>
                <c:pt idx="5">
                  <c:v>7</c:v>
                </c:pt>
                <c:pt idx="6">
                  <c:v>8.1999999999999993</c:v>
                </c:pt>
              </c:numCache>
            </c:numRef>
          </c:bubbleSize>
          <c:bubble3D val="0"/>
          <c:extLst>
            <c:ext xmlns:c16="http://schemas.microsoft.com/office/drawing/2014/chart" uri="{C3380CC4-5D6E-409C-BE32-E72D297353CC}">
              <c16:uniqueId val="{00000000-F3CC-FE49-ADE4-B592FD164634}"/>
            </c:ext>
          </c:extLst>
        </c:ser>
        <c:dLbls>
          <c:showLegendKey val="0"/>
          <c:showVal val="0"/>
          <c:showCatName val="0"/>
          <c:showSerName val="0"/>
          <c:showPercent val="0"/>
          <c:showBubbleSize val="0"/>
        </c:dLbls>
        <c:bubbleScale val="100"/>
        <c:showNegBubbles val="0"/>
        <c:axId val="1825293664"/>
        <c:axId val="1825291264"/>
      </c:bubbleChart>
      <c:valAx>
        <c:axId val="18252936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1264"/>
        <c:crosses val="autoZero"/>
        <c:crossBetween val="midCat"/>
      </c:valAx>
      <c:valAx>
        <c:axId val="18252912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3664"/>
        <c:crosses val="autoZero"/>
        <c:crossBetween val="midCat"/>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Z-Values</c:v>
                </c:pt>
              </c:strCache>
            </c:strRef>
          </c:tx>
          <c:spPr>
            <a:solidFill>
              <a:srgbClr val="994F00"/>
            </a:solidFill>
            <a:ln>
              <a:noFill/>
            </a:ln>
            <a:effectLst/>
          </c:spPr>
          <c:invertIfNegative val="0"/>
          <c:xVal>
            <c:numRef>
              <c:f>Sheet1!$A$2:$A$8</c:f>
              <c:numCache>
                <c:formatCode>General</c:formatCode>
                <c:ptCount val="7"/>
                <c:pt idx="0">
                  <c:v>1</c:v>
                </c:pt>
                <c:pt idx="1">
                  <c:v>2</c:v>
                </c:pt>
                <c:pt idx="2">
                  <c:v>3</c:v>
                </c:pt>
                <c:pt idx="3">
                  <c:v>4</c:v>
                </c:pt>
                <c:pt idx="4">
                  <c:v>5</c:v>
                </c:pt>
                <c:pt idx="5">
                  <c:v>6</c:v>
                </c:pt>
                <c:pt idx="6">
                  <c:v>7</c:v>
                </c:pt>
              </c:numCache>
            </c:numRef>
          </c:xVal>
          <c:yVal>
            <c:numRef>
              <c:f>Sheet1!$B$2:$B$8</c:f>
              <c:numCache>
                <c:formatCode>General</c:formatCode>
                <c:ptCount val="7"/>
                <c:pt idx="0">
                  <c:v>1</c:v>
                </c:pt>
                <c:pt idx="1">
                  <c:v>1.2</c:v>
                </c:pt>
                <c:pt idx="2">
                  <c:v>0.7</c:v>
                </c:pt>
                <c:pt idx="3">
                  <c:v>2.1</c:v>
                </c:pt>
                <c:pt idx="4">
                  <c:v>2.5</c:v>
                </c:pt>
                <c:pt idx="5">
                  <c:v>1.3</c:v>
                </c:pt>
                <c:pt idx="6">
                  <c:v>8</c:v>
                </c:pt>
              </c:numCache>
            </c:numRef>
          </c:yVal>
          <c:bubbleSize>
            <c:numRef>
              <c:f>Sheet1!$C$2:$C$8</c:f>
              <c:numCache>
                <c:formatCode>General</c:formatCode>
                <c:ptCount val="7"/>
                <c:pt idx="0">
                  <c:v>1</c:v>
                </c:pt>
                <c:pt idx="1">
                  <c:v>1.2</c:v>
                </c:pt>
                <c:pt idx="2">
                  <c:v>0.7</c:v>
                </c:pt>
                <c:pt idx="3">
                  <c:v>2.1</c:v>
                </c:pt>
                <c:pt idx="4">
                  <c:v>2.5</c:v>
                </c:pt>
                <c:pt idx="5">
                  <c:v>1.3</c:v>
                </c:pt>
                <c:pt idx="6">
                  <c:v>8</c:v>
                </c:pt>
              </c:numCache>
            </c:numRef>
          </c:bubbleSize>
          <c:bubble3D val="0"/>
          <c:extLst>
            <c:ext xmlns:c16="http://schemas.microsoft.com/office/drawing/2014/chart" uri="{C3380CC4-5D6E-409C-BE32-E72D297353CC}">
              <c16:uniqueId val="{00000000-23C9-6F4D-AC92-17DEEC2F8D33}"/>
            </c:ext>
          </c:extLst>
        </c:ser>
        <c:dLbls>
          <c:showLegendKey val="0"/>
          <c:showVal val="0"/>
          <c:showCatName val="0"/>
          <c:showSerName val="0"/>
          <c:showPercent val="0"/>
          <c:showBubbleSize val="0"/>
        </c:dLbls>
        <c:bubbleScale val="100"/>
        <c:showNegBubbles val="0"/>
        <c:axId val="1825293664"/>
        <c:axId val="1825291264"/>
      </c:bubbleChart>
      <c:valAx>
        <c:axId val="1825293664"/>
        <c:scaling>
          <c:orientation val="minMax"/>
        </c:scaling>
        <c:delete val="1"/>
        <c:axPos val="b"/>
        <c:numFmt formatCode="General" sourceLinked="1"/>
        <c:majorTickMark val="none"/>
        <c:minorTickMark val="none"/>
        <c:tickLblPos val="nextTo"/>
        <c:crossAx val="1825291264"/>
        <c:crosses val="autoZero"/>
        <c:crossBetween val="midCat"/>
      </c:valAx>
      <c:valAx>
        <c:axId val="1825291264"/>
        <c:scaling>
          <c:orientation val="minMax"/>
        </c:scaling>
        <c:delete val="1"/>
        <c:axPos val="l"/>
        <c:numFmt formatCode="General" sourceLinked="1"/>
        <c:majorTickMark val="none"/>
        <c:minorTickMark val="none"/>
        <c:tickLblPos val="nextTo"/>
        <c:crossAx val="1825293664"/>
        <c:crosses val="autoZero"/>
        <c:crossBetween val="midCat"/>
      </c:valAx>
      <c:spPr>
        <a:noFill/>
        <a:ln>
          <a:noFill/>
        </a:ln>
        <a:effectLst/>
      </c:spPr>
    </c:plotArea>
    <c:legend>
      <c:legendPos val="l"/>
      <c:layout>
        <c:manualLayout>
          <c:xMode val="edge"/>
          <c:yMode val="edge"/>
          <c:x val="9.4487759252883143E-3"/>
          <c:y val="0.12299942884906911"/>
          <c:w val="9.7677616843495213E-2"/>
          <c:h val="0.152690300420901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b="1"/>
              <a:t>Chart</a:t>
            </a:r>
            <a:r>
              <a:rPr lang="en-GB"/>
              <a:t> </a:t>
            </a:r>
            <a:r>
              <a:rPr lang="en-GB" b="1"/>
              <a:t>Title</a:t>
            </a:r>
          </a:p>
        </c:rich>
      </c:tx>
      <c:layout>
        <c:manualLayout>
          <c:xMode val="edge"/>
          <c:yMode val="edge"/>
          <c:x val="1.8334552669105338E-2"/>
          <c:y val="2.3591351354865706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152400" cap="rnd">
              <a:solidFill>
                <a:schemeClr val="accent3"/>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CE0B-F643-BD5D-55C487C0664B}"/>
            </c:ext>
          </c:extLst>
        </c:ser>
        <c:ser>
          <c:idx val="1"/>
          <c:order val="1"/>
          <c:tx>
            <c:strRef>
              <c:f>Sheet1!$C$1</c:f>
              <c:strCache>
                <c:ptCount val="1"/>
                <c:pt idx="0">
                  <c:v>Series 2</c:v>
                </c:pt>
              </c:strCache>
            </c:strRef>
          </c:tx>
          <c:spPr>
            <a:ln w="152400" cap="rnd">
              <a:solidFill>
                <a:srgbClr val="D34252"/>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CE0B-F643-BD5D-55C487C0664B}"/>
            </c:ext>
          </c:extLst>
        </c:ser>
        <c:ser>
          <c:idx val="2"/>
          <c:order val="2"/>
          <c:tx>
            <c:strRef>
              <c:f>Sheet1!$D$1</c:f>
              <c:strCache>
                <c:ptCount val="1"/>
                <c:pt idx="0">
                  <c:v>Series 3</c:v>
                </c:pt>
              </c:strCache>
            </c:strRef>
          </c:tx>
          <c:spPr>
            <a:ln w="152400" cap="rnd">
              <a:solidFill>
                <a:srgbClr val="44B4A1"/>
              </a:solidFill>
              <a:round/>
            </a:ln>
            <a:effectLst/>
          </c:spPr>
          <c:marker>
            <c:symbol val="none"/>
          </c:marker>
          <c:cat>
            <c:numRef>
              <c:f>Sheet1!$A$2:$A$5</c:f>
              <c:numCache>
                <c:formatCode>General</c:formatCode>
                <c:ptCount val="4"/>
                <c:pt idx="0">
                  <c:v>2001</c:v>
                </c:pt>
                <c:pt idx="1">
                  <c:v>2002</c:v>
                </c:pt>
                <c:pt idx="2">
                  <c:v>2003</c:v>
                </c:pt>
                <c:pt idx="3">
                  <c:v>2004</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CE0B-F643-BD5D-55C487C0664B}"/>
            </c:ext>
          </c:extLst>
        </c:ser>
        <c:dLbls>
          <c:showLegendKey val="0"/>
          <c:showVal val="0"/>
          <c:showCatName val="0"/>
          <c:showSerName val="0"/>
          <c:showPercent val="0"/>
          <c:showBubbleSize val="0"/>
        </c:dLbls>
        <c:smooth val="0"/>
        <c:axId val="1825284064"/>
        <c:axId val="1825292224"/>
      </c:lineChart>
      <c:catAx>
        <c:axId val="1825284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2224"/>
        <c:crosses val="autoZero"/>
        <c:auto val="1"/>
        <c:lblAlgn val="ctr"/>
        <c:lblOffset val="100"/>
        <c:noMultiLvlLbl val="0"/>
      </c:catAx>
      <c:valAx>
        <c:axId val="18252922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84064"/>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en-GB" b="1"/>
              <a:t>Chart</a:t>
            </a:r>
            <a:r>
              <a:rPr lang="en-GB"/>
              <a:t> </a:t>
            </a:r>
            <a:r>
              <a:rPr lang="en-GB" b="1"/>
              <a:t>Title</a:t>
            </a:r>
          </a:p>
        </c:rich>
      </c:tx>
      <c:layout>
        <c:manualLayout>
          <c:xMode val="edge"/>
          <c:yMode val="edge"/>
          <c:x val="1.8334552669105338E-2"/>
          <c:y val="1.7693513516149277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Sheet1!$B$1</c:f>
              <c:strCache>
                <c:ptCount val="1"/>
                <c:pt idx="0">
                  <c:v>Series 1</c:v>
                </c:pt>
              </c:strCache>
            </c:strRef>
          </c:tx>
          <c:spPr>
            <a:ln w="152400" cap="rnd">
              <a:solidFill>
                <a:schemeClr val="accent6"/>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Sheet1!$B$2:$B$7</c:f>
              <c:numCache>
                <c:formatCode>General</c:formatCode>
                <c:ptCount val="6"/>
                <c:pt idx="0">
                  <c:v>4.3</c:v>
                </c:pt>
                <c:pt idx="1">
                  <c:v>1</c:v>
                </c:pt>
                <c:pt idx="2">
                  <c:v>1</c:v>
                </c:pt>
                <c:pt idx="3">
                  <c:v>1</c:v>
                </c:pt>
                <c:pt idx="4">
                  <c:v>7</c:v>
                </c:pt>
                <c:pt idx="5">
                  <c:v>7</c:v>
                </c:pt>
              </c:numCache>
            </c:numRef>
          </c:val>
          <c:smooth val="0"/>
          <c:extLst>
            <c:ext xmlns:c16="http://schemas.microsoft.com/office/drawing/2014/chart" uri="{C3380CC4-5D6E-409C-BE32-E72D297353CC}">
              <c16:uniqueId val="{00000000-9CE9-F940-9D23-1FD1C39A67A6}"/>
            </c:ext>
          </c:extLst>
        </c:ser>
        <c:ser>
          <c:idx val="1"/>
          <c:order val="1"/>
          <c:tx>
            <c:strRef>
              <c:f>Sheet1!$C$1</c:f>
              <c:strCache>
                <c:ptCount val="1"/>
                <c:pt idx="0">
                  <c:v>Series 2</c:v>
                </c:pt>
              </c:strCache>
            </c:strRef>
          </c:tx>
          <c:spPr>
            <a:ln w="152400" cap="rnd">
              <a:solidFill>
                <a:srgbClr val="76D0C2"/>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Sheet1!$C$2:$C$7</c:f>
              <c:numCache>
                <c:formatCode>General</c:formatCode>
                <c:ptCount val="6"/>
                <c:pt idx="0">
                  <c:v>3.5</c:v>
                </c:pt>
                <c:pt idx="1">
                  <c:v>4</c:v>
                </c:pt>
                <c:pt idx="2">
                  <c:v>4.5</c:v>
                </c:pt>
                <c:pt idx="3">
                  <c:v>4.5</c:v>
                </c:pt>
                <c:pt idx="4">
                  <c:v>4.5</c:v>
                </c:pt>
                <c:pt idx="5">
                  <c:v>3.2</c:v>
                </c:pt>
              </c:numCache>
            </c:numRef>
          </c:val>
          <c:smooth val="0"/>
          <c:extLst>
            <c:ext xmlns:c16="http://schemas.microsoft.com/office/drawing/2014/chart" uri="{C3380CC4-5D6E-409C-BE32-E72D297353CC}">
              <c16:uniqueId val="{00000001-9CE9-F940-9D23-1FD1C39A67A6}"/>
            </c:ext>
          </c:extLst>
        </c:ser>
        <c:ser>
          <c:idx val="2"/>
          <c:order val="2"/>
          <c:tx>
            <c:strRef>
              <c:f>Sheet1!$D$1</c:f>
              <c:strCache>
                <c:ptCount val="1"/>
                <c:pt idx="0">
                  <c:v>Series 3</c:v>
                </c:pt>
              </c:strCache>
            </c:strRef>
          </c:tx>
          <c:spPr>
            <a:ln w="152400" cap="rnd">
              <a:solidFill>
                <a:srgbClr val="58166D"/>
              </a:solidFill>
              <a:round/>
            </a:ln>
            <a:effectLst/>
          </c:spPr>
          <c:marker>
            <c:symbol val="none"/>
          </c:marker>
          <c:cat>
            <c:numRef>
              <c:f>Sheet1!$A$2:$A$7</c:f>
              <c:numCache>
                <c:formatCode>General</c:formatCode>
                <c:ptCount val="6"/>
                <c:pt idx="0">
                  <c:v>2018</c:v>
                </c:pt>
                <c:pt idx="1">
                  <c:v>2019</c:v>
                </c:pt>
                <c:pt idx="2">
                  <c:v>2020</c:v>
                </c:pt>
                <c:pt idx="3">
                  <c:v>2021</c:v>
                </c:pt>
                <c:pt idx="4">
                  <c:v>2022</c:v>
                </c:pt>
                <c:pt idx="5">
                  <c:v>2023</c:v>
                </c:pt>
              </c:numCache>
            </c:numRef>
          </c:cat>
          <c:val>
            <c:numRef>
              <c:f>Sheet1!$D$2:$D$7</c:f>
              <c:numCache>
                <c:formatCode>General</c:formatCode>
                <c:ptCount val="6"/>
                <c:pt idx="0">
                  <c:v>2.5</c:v>
                </c:pt>
                <c:pt idx="1">
                  <c:v>3</c:v>
                </c:pt>
                <c:pt idx="2">
                  <c:v>3</c:v>
                </c:pt>
                <c:pt idx="3">
                  <c:v>2.5</c:v>
                </c:pt>
                <c:pt idx="4">
                  <c:v>4</c:v>
                </c:pt>
                <c:pt idx="5">
                  <c:v>3.5</c:v>
                </c:pt>
              </c:numCache>
            </c:numRef>
          </c:val>
          <c:smooth val="0"/>
          <c:extLst>
            <c:ext xmlns:c16="http://schemas.microsoft.com/office/drawing/2014/chart" uri="{C3380CC4-5D6E-409C-BE32-E72D297353CC}">
              <c16:uniqueId val="{00000002-9CE9-F940-9D23-1FD1C39A67A6}"/>
            </c:ext>
          </c:extLst>
        </c:ser>
        <c:dLbls>
          <c:showLegendKey val="0"/>
          <c:showVal val="0"/>
          <c:showCatName val="0"/>
          <c:showSerName val="0"/>
          <c:showPercent val="0"/>
          <c:showBubbleSize val="0"/>
        </c:dLbls>
        <c:smooth val="0"/>
        <c:axId val="1825284064"/>
        <c:axId val="1825292224"/>
      </c:lineChart>
      <c:catAx>
        <c:axId val="1825284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92224"/>
        <c:crosses val="autoZero"/>
        <c:auto val="1"/>
        <c:lblAlgn val="ctr"/>
        <c:lblOffset val="100"/>
        <c:noMultiLvlLbl val="0"/>
      </c:catAx>
      <c:valAx>
        <c:axId val="18252922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825284064"/>
        <c:crosses val="autoZero"/>
        <c:crossBetween val="between"/>
      </c:valAx>
      <c:spPr>
        <a:noFill/>
        <a:ln>
          <a:noFill/>
        </a:ln>
        <a:effectLst/>
      </c:spPr>
    </c:plotArea>
    <c:legend>
      <c:legendPos val="l"/>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558B4A2A-B6AD-88EB-6C07-8DBD6388A743}"/>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BCCCFF5A-C861-D92C-C7A5-707C0BBA8955}"/>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3FC48933-9741-4BE7-9F05-139EF74114AA}" type="slidenum">
              <a:rPr lang="en-US" smtClean="0"/>
              <a:t>‹#›</a:t>
            </a:fld>
            <a:endParaRPr lang="en-US"/>
          </a:p>
        </p:txBody>
      </p:sp>
    </p:spTree>
    <p:extLst>
      <p:ext uri="{BB962C8B-B14F-4D97-AF65-F5344CB8AC3E}">
        <p14:creationId xmlns:p14="http://schemas.microsoft.com/office/powerpoint/2010/main" val="250436533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DM Sans" pitchFamily="2" charset="0"/>
              </a:defRPr>
            </a:lvl1pPr>
          </a:lstStyle>
          <a:p>
            <a:endParaRPr lang="en-GB"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DM Sans" pitchFamily="2" charset="0"/>
              </a:defRPr>
            </a:lvl1pPr>
          </a:lstStyle>
          <a:p>
            <a:fld id="{ADD1FD3C-CBAF-4FF0-9A46-05FD8252ACFE}" type="datetimeFigureOut">
              <a:rPr lang="en-GB" smtClean="0"/>
              <a:pPr/>
              <a:t>25/03/2025</a:t>
            </a:fld>
            <a:endParaRPr lang="en-GB"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DM Sans" pitchFamily="2" charset="0"/>
              </a:defRPr>
            </a:lvl1pPr>
          </a:lstStyle>
          <a:p>
            <a:endParaRPr lang="en-GB"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DM Sans" pitchFamily="2" charset="0"/>
              </a:defRPr>
            </a:lvl1pPr>
          </a:lstStyle>
          <a:p>
            <a:fld id="{B05EFF53-B5E9-4C67-9F80-34173122F7DF}" type="slidenum">
              <a:rPr lang="en-GB" smtClean="0"/>
              <a:pPr/>
              <a:t>‹#›</a:t>
            </a:fld>
            <a:endParaRPr lang="en-GB" dirty="0"/>
          </a:p>
        </p:txBody>
      </p:sp>
    </p:spTree>
    <p:extLst>
      <p:ext uri="{BB962C8B-B14F-4D97-AF65-F5344CB8AC3E}">
        <p14:creationId xmlns:p14="http://schemas.microsoft.com/office/powerpoint/2010/main" val="40755533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DM Sans" pitchFamily="2" charset="0"/>
        <a:ea typeface="+mn-ea"/>
        <a:cs typeface="+mn-cs"/>
      </a:defRPr>
    </a:lvl1pPr>
    <a:lvl2pPr marL="457200" algn="l" defTabSz="914400" rtl="0" eaLnBrk="1" latinLnBrk="0" hangingPunct="1">
      <a:defRPr sz="1200" kern="1200">
        <a:solidFill>
          <a:schemeClr val="tx1"/>
        </a:solidFill>
        <a:latin typeface="DM Sans" pitchFamily="2" charset="0"/>
        <a:ea typeface="+mn-ea"/>
        <a:cs typeface="+mn-cs"/>
      </a:defRPr>
    </a:lvl2pPr>
    <a:lvl3pPr marL="914400" algn="l" defTabSz="914400" rtl="0" eaLnBrk="1" latinLnBrk="0" hangingPunct="1">
      <a:defRPr sz="1200" kern="1200">
        <a:solidFill>
          <a:schemeClr val="tx1"/>
        </a:solidFill>
        <a:latin typeface="DM Sans" pitchFamily="2" charset="0"/>
        <a:ea typeface="+mn-ea"/>
        <a:cs typeface="+mn-cs"/>
      </a:defRPr>
    </a:lvl3pPr>
    <a:lvl4pPr marL="1371600" algn="l" defTabSz="914400" rtl="0" eaLnBrk="1" latinLnBrk="0" hangingPunct="1">
      <a:defRPr sz="1200" kern="1200">
        <a:solidFill>
          <a:schemeClr val="tx1"/>
        </a:solidFill>
        <a:latin typeface="DM Sans" pitchFamily="2" charset="0"/>
        <a:ea typeface="+mn-ea"/>
        <a:cs typeface="+mn-cs"/>
      </a:defRPr>
    </a:lvl4pPr>
    <a:lvl5pPr marL="1828800" algn="l" defTabSz="914400" rtl="0" eaLnBrk="1" latinLnBrk="0" hangingPunct="1">
      <a:defRPr sz="1200" kern="1200">
        <a:solidFill>
          <a:schemeClr val="tx1"/>
        </a:solidFill>
        <a:latin typeface="DM Sans" pitchFamily="2"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a:t>
            </a:fld>
            <a:endParaRPr lang="en-GB"/>
          </a:p>
        </p:txBody>
      </p:sp>
    </p:spTree>
    <p:extLst>
      <p:ext uri="{BB962C8B-B14F-4D97-AF65-F5344CB8AC3E}">
        <p14:creationId xmlns:p14="http://schemas.microsoft.com/office/powerpoint/2010/main" val="32357132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2</a:t>
            </a:fld>
            <a:endParaRPr lang="en-US"/>
          </a:p>
        </p:txBody>
      </p:sp>
    </p:spTree>
    <p:extLst>
      <p:ext uri="{BB962C8B-B14F-4D97-AF65-F5344CB8AC3E}">
        <p14:creationId xmlns:p14="http://schemas.microsoft.com/office/powerpoint/2010/main" val="8821543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3</a:t>
            </a:fld>
            <a:endParaRPr lang="en-US"/>
          </a:p>
        </p:txBody>
      </p:sp>
    </p:spTree>
    <p:extLst>
      <p:ext uri="{BB962C8B-B14F-4D97-AF65-F5344CB8AC3E}">
        <p14:creationId xmlns:p14="http://schemas.microsoft.com/office/powerpoint/2010/main" val="387858178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4</a:t>
            </a:fld>
            <a:endParaRPr lang="en-US"/>
          </a:p>
        </p:txBody>
      </p:sp>
    </p:spTree>
    <p:extLst>
      <p:ext uri="{BB962C8B-B14F-4D97-AF65-F5344CB8AC3E}">
        <p14:creationId xmlns:p14="http://schemas.microsoft.com/office/powerpoint/2010/main" val="8799591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5</a:t>
            </a:fld>
            <a:endParaRPr lang="en-US"/>
          </a:p>
        </p:txBody>
      </p:sp>
    </p:spTree>
    <p:extLst>
      <p:ext uri="{BB962C8B-B14F-4D97-AF65-F5344CB8AC3E}">
        <p14:creationId xmlns:p14="http://schemas.microsoft.com/office/powerpoint/2010/main" val="18832104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6</a:t>
            </a:fld>
            <a:endParaRPr lang="en-US"/>
          </a:p>
        </p:txBody>
      </p:sp>
    </p:spTree>
    <p:extLst>
      <p:ext uri="{BB962C8B-B14F-4D97-AF65-F5344CB8AC3E}">
        <p14:creationId xmlns:p14="http://schemas.microsoft.com/office/powerpoint/2010/main" val="391912364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7</a:t>
            </a:fld>
            <a:endParaRPr lang="en-US"/>
          </a:p>
        </p:txBody>
      </p:sp>
    </p:spTree>
    <p:extLst>
      <p:ext uri="{BB962C8B-B14F-4D97-AF65-F5344CB8AC3E}">
        <p14:creationId xmlns:p14="http://schemas.microsoft.com/office/powerpoint/2010/main" val="2302827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8</a:t>
            </a:fld>
            <a:endParaRPr lang="en-US"/>
          </a:p>
        </p:txBody>
      </p:sp>
    </p:spTree>
    <p:extLst>
      <p:ext uri="{BB962C8B-B14F-4D97-AF65-F5344CB8AC3E}">
        <p14:creationId xmlns:p14="http://schemas.microsoft.com/office/powerpoint/2010/main" val="37369607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11</a:t>
            </a:fld>
            <a:endParaRPr lang="en-GB"/>
          </a:p>
        </p:txBody>
      </p:sp>
    </p:spTree>
    <p:extLst>
      <p:ext uri="{BB962C8B-B14F-4D97-AF65-F5344CB8AC3E}">
        <p14:creationId xmlns:p14="http://schemas.microsoft.com/office/powerpoint/2010/main" val="29826817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15</a:t>
            </a:fld>
            <a:endParaRPr lang="en-GB"/>
          </a:p>
        </p:txBody>
      </p:sp>
    </p:spTree>
    <p:extLst>
      <p:ext uri="{BB962C8B-B14F-4D97-AF65-F5344CB8AC3E}">
        <p14:creationId xmlns:p14="http://schemas.microsoft.com/office/powerpoint/2010/main" val="3637007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40881709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EA1EC3-38D3-9F43-B1F0-97D892A72D0C}" type="slidenum">
              <a:rPr kumimoji="0" lang="en-US" sz="12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76782730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156195164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5EFF53-B5E9-4C67-9F80-34173122F7DF}" type="slidenum">
              <a:rPr kumimoji="0" lang="en-GB"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GB"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32848025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NL"/>
          </a:p>
        </p:txBody>
      </p:sp>
      <p:sp>
        <p:nvSpPr>
          <p:cNvPr id="4" name="Slide Number Placeholder 3"/>
          <p:cNvSpPr>
            <a:spLocks noGrp="1"/>
          </p:cNvSpPr>
          <p:nvPr>
            <p:ph type="sldNum" sz="quarter" idx="5"/>
          </p:nvPr>
        </p:nvSpPr>
        <p:spPr/>
        <p:txBody>
          <a:bodyPr/>
          <a:lstStyle/>
          <a:p>
            <a:fld id="{B05EFF53-B5E9-4C67-9F80-34173122F7DF}" type="slidenum">
              <a:rPr lang="en-GB" smtClean="0"/>
              <a:t>24</a:t>
            </a:fld>
            <a:endParaRPr lang="en-GB"/>
          </a:p>
        </p:txBody>
      </p:sp>
    </p:spTree>
    <p:extLst>
      <p:ext uri="{BB962C8B-B14F-4D97-AF65-F5344CB8AC3E}">
        <p14:creationId xmlns:p14="http://schemas.microsoft.com/office/powerpoint/2010/main" val="11203106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25</a:t>
            </a:fld>
            <a:endParaRPr lang="en-GB"/>
          </a:p>
        </p:txBody>
      </p:sp>
    </p:spTree>
    <p:extLst>
      <p:ext uri="{BB962C8B-B14F-4D97-AF65-F5344CB8AC3E}">
        <p14:creationId xmlns:p14="http://schemas.microsoft.com/office/powerpoint/2010/main" val="202251496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26</a:t>
            </a:fld>
            <a:endParaRPr lang="en-GB"/>
          </a:p>
        </p:txBody>
      </p:sp>
    </p:spTree>
    <p:extLst>
      <p:ext uri="{BB962C8B-B14F-4D97-AF65-F5344CB8AC3E}">
        <p14:creationId xmlns:p14="http://schemas.microsoft.com/office/powerpoint/2010/main" val="395828175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37</a:t>
            </a:fld>
            <a:endParaRPr lang="en-GB"/>
          </a:p>
        </p:txBody>
      </p:sp>
    </p:spTree>
    <p:extLst>
      <p:ext uri="{BB962C8B-B14F-4D97-AF65-F5344CB8AC3E}">
        <p14:creationId xmlns:p14="http://schemas.microsoft.com/office/powerpoint/2010/main" val="226081415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39</a:t>
            </a:fld>
            <a:endParaRPr lang="en-GB"/>
          </a:p>
        </p:txBody>
      </p:sp>
    </p:spTree>
    <p:extLst>
      <p:ext uri="{BB962C8B-B14F-4D97-AF65-F5344CB8AC3E}">
        <p14:creationId xmlns:p14="http://schemas.microsoft.com/office/powerpoint/2010/main" val="172549570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43</a:t>
            </a:fld>
            <a:endParaRPr lang="en-US"/>
          </a:p>
        </p:txBody>
      </p:sp>
    </p:spTree>
    <p:extLst>
      <p:ext uri="{BB962C8B-B14F-4D97-AF65-F5344CB8AC3E}">
        <p14:creationId xmlns:p14="http://schemas.microsoft.com/office/powerpoint/2010/main" val="374220948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51</a:t>
            </a:fld>
            <a:endParaRPr lang="en-US"/>
          </a:p>
        </p:txBody>
      </p:sp>
    </p:spTree>
    <p:extLst>
      <p:ext uri="{BB962C8B-B14F-4D97-AF65-F5344CB8AC3E}">
        <p14:creationId xmlns:p14="http://schemas.microsoft.com/office/powerpoint/2010/main" val="91613924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EA1EC3-38D3-9F43-B1F0-97D892A72D0C}" type="slidenum">
              <a:rPr kumimoji="0" lang="en-US"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399626150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1BEE1F4-FE6C-4217-9624-0BC9AB384DD7}" type="slidenum">
              <a:rPr kumimoji="0" lang="en-US" sz="1300" b="0" i="0" u="none" strike="noStrike" kern="1200" cap="none" spc="0" normalizeH="0" baseline="0" noProof="0" smtClean="0">
                <a:ln>
                  <a:noFill/>
                </a:ln>
                <a:solidFill>
                  <a:prstClr val="black"/>
                </a:solidFill>
                <a:effectLst/>
                <a:uLnTx/>
                <a:uFillTx/>
                <a:latin typeface="DM Sans" pitchFamily="2"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300" b="0" i="0" u="none" strike="noStrike" kern="1200" cap="none" spc="0" normalizeH="0" baseline="0" noProof="0" dirty="0">
              <a:ln>
                <a:noFill/>
              </a:ln>
              <a:solidFill>
                <a:prstClr val="black"/>
              </a:solidFill>
              <a:effectLst/>
              <a:uLnTx/>
              <a:uFillTx/>
              <a:latin typeface="DM Sans" pitchFamily="2" charset="0"/>
              <a:ea typeface="+mn-ea"/>
              <a:cs typeface="+mn-cs"/>
            </a:endParaRPr>
          </a:p>
        </p:txBody>
      </p:sp>
    </p:spTree>
    <p:extLst>
      <p:ext uri="{BB962C8B-B14F-4D97-AF65-F5344CB8AC3E}">
        <p14:creationId xmlns:p14="http://schemas.microsoft.com/office/powerpoint/2010/main" val="267300076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61</a:t>
            </a:fld>
            <a:endParaRPr lang="en-US"/>
          </a:p>
        </p:txBody>
      </p:sp>
    </p:spTree>
    <p:extLst>
      <p:ext uri="{BB962C8B-B14F-4D97-AF65-F5344CB8AC3E}">
        <p14:creationId xmlns:p14="http://schemas.microsoft.com/office/powerpoint/2010/main" val="429467475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B05EFF53-B5E9-4C67-9F80-34173122F7DF}" type="slidenum">
              <a:rPr lang="en-GB" smtClean="0"/>
              <a:t>88</a:t>
            </a:fld>
            <a:endParaRPr lang="en-GB"/>
          </a:p>
        </p:txBody>
      </p:sp>
    </p:spTree>
    <p:extLst>
      <p:ext uri="{BB962C8B-B14F-4D97-AF65-F5344CB8AC3E}">
        <p14:creationId xmlns:p14="http://schemas.microsoft.com/office/powerpoint/2010/main" val="2072469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05EFF53-B5E9-4C67-9F80-34173122F7DF}" type="slidenum">
              <a:rPr lang="en-GB" smtClean="0"/>
              <a:t>94</a:t>
            </a:fld>
            <a:endParaRPr lang="en-GB"/>
          </a:p>
        </p:txBody>
      </p:sp>
    </p:spTree>
    <p:extLst>
      <p:ext uri="{BB962C8B-B14F-4D97-AF65-F5344CB8AC3E}">
        <p14:creationId xmlns:p14="http://schemas.microsoft.com/office/powerpoint/2010/main" val="27274489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DEA1EC3-38D3-9F43-B1F0-97D892A72D0C}" type="slidenum">
              <a:rPr lang="en-US" smtClean="0"/>
              <a:pPr/>
              <a:t>101</a:t>
            </a:fld>
            <a:endParaRPr lang="en-US"/>
          </a:p>
        </p:txBody>
      </p:sp>
    </p:spTree>
    <p:extLst>
      <p:ext uri="{BB962C8B-B14F-4D97-AF65-F5344CB8AC3E}">
        <p14:creationId xmlns:p14="http://schemas.microsoft.com/office/powerpoint/2010/main" val="62768134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1.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2.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5.emf"/></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4.xml"/><Relationship Id="rId5" Type="http://schemas.openxmlformats.org/officeDocument/2006/relationships/image" Target="../media/image2.png"/><Relationship Id="rId4" Type="http://schemas.openxmlformats.org/officeDocument/2006/relationships/image" Target="../media/image5.emf"/></Relationships>
</file>

<file path=ppt/slideLayouts/_rels/slideLayout3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5.emf"/></Relationships>
</file>

<file path=ppt/slideLayouts/_rels/slideLayout33.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6.xml"/><Relationship Id="rId4" Type="http://schemas.openxmlformats.org/officeDocument/2006/relationships/image" Target="../media/image5.emf"/></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7.svg"/></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1">
    <p:bg>
      <p:bgPr>
        <a:solidFill>
          <a:schemeClr val="accent1"/>
        </a:solidFill>
        <a:effectLst/>
      </p:bgPr>
    </p:bg>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885600"/>
          </a:xfrm>
        </p:spPr>
        <p:txBody>
          <a:bodyPr tIns="0">
            <a:noAutofit/>
          </a:bodyPr>
          <a:lstStyle>
            <a:lvl1pPr>
              <a:defRPr sz="2850" b="1">
                <a:solidFill>
                  <a:schemeClr val="bg1"/>
                </a:solidFill>
                <a:latin typeface="+mj-lt"/>
              </a:defRPr>
            </a:lvl1pPr>
          </a:lstStyle>
          <a:p>
            <a:pPr lvl="0"/>
            <a:r>
              <a:rPr lang="en-US"/>
              <a:t>Presenter name</a:t>
            </a:r>
            <a:endParaRPr lang="en-GB"/>
          </a:p>
        </p:txBody>
      </p:sp>
      <p:pic>
        <p:nvPicPr>
          <p:cNvPr id="2" name="Picture 1">
            <a:extLst>
              <a:ext uri="{FF2B5EF4-FFF2-40B4-BE49-F238E27FC236}">
                <a16:creationId xmlns:a16="http://schemas.microsoft.com/office/drawing/2014/main" id="{660F58F6-D86E-E9AE-D5CC-1FDC1919D8A9}"/>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91215513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 2">
    <p:bg>
      <p:bgPr>
        <a:solidFill>
          <a:schemeClr val="accent1"/>
        </a:solidFill>
        <a:effectLst/>
      </p:bgPr>
    </p:bg>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A41CE734-680D-5207-7696-1F96E9161399}"/>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Shape 6">
            <a:extLst>
              <a:ext uri="{FF2B5EF4-FFF2-40B4-BE49-F238E27FC236}">
                <a16:creationId xmlns:a16="http://schemas.microsoft.com/office/drawing/2014/main" id="{266D493D-FA58-1CC1-7D47-215AA7187BEF}"/>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3" name="Subtitle 2">
            <a:extLst>
              <a:ext uri="{FF2B5EF4-FFF2-40B4-BE49-F238E27FC236}">
                <a16:creationId xmlns:a16="http://schemas.microsoft.com/office/drawing/2014/main" id="{6EC2A785-2997-BD6D-D168-AEEBF16DAEDC}"/>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5" name="Text Placeholder 7">
            <a:extLst>
              <a:ext uri="{FF2B5EF4-FFF2-40B4-BE49-F238E27FC236}">
                <a16:creationId xmlns:a16="http://schemas.microsoft.com/office/drawing/2014/main" id="{AD71BE54-2AEC-CB55-A27F-F0F5F9594B90}"/>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2DD7357D-C2D2-2F84-9C0B-6104060291A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8084413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 3 - For Slide Transfer Only">
    <p:bg>
      <p:bgPr>
        <a:solidFill>
          <a:srgbClr val="307297"/>
        </a:solidFill>
        <a:effectLst/>
      </p:bgPr>
    </p:bg>
    <p:spTree>
      <p:nvGrpSpPr>
        <p:cNvPr id="1" name=""/>
        <p:cNvGrpSpPr/>
        <p:nvPr/>
      </p:nvGrpSpPr>
      <p:grpSpPr>
        <a:xfrm>
          <a:off x="0" y="0"/>
          <a:ext cx="0" cy="0"/>
          <a:chOff x="0" y="0"/>
          <a:chExt cx="0" cy="0"/>
        </a:xfrm>
      </p:grpSpPr>
      <p:sp>
        <p:nvSpPr>
          <p:cNvPr id="7" name="Freeform: Shape 6" hidden="1">
            <a:extLst>
              <a:ext uri="{FF2B5EF4-FFF2-40B4-BE49-F238E27FC236}">
                <a16:creationId xmlns:a16="http://schemas.microsoft.com/office/drawing/2014/main" id="{86EB6CF8-B35B-4D07-F75A-DA28A8F93DEE}"/>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D829C9C6-1F7C-CB92-81FA-D81C61EDA562}"/>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885600"/>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3" name="Picture 2">
            <a:extLst>
              <a:ext uri="{FF2B5EF4-FFF2-40B4-BE49-F238E27FC236}">
                <a16:creationId xmlns:a16="http://schemas.microsoft.com/office/drawing/2014/main" id="{3A852C31-96D4-C526-375D-85DDACC5D68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5251257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 4">
    <p:bg>
      <p:bgPr>
        <a:solidFill>
          <a:srgbClr val="307297"/>
        </a:solidFill>
        <a:effectLst/>
      </p:bgPr>
    </p:bg>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A41CE734-680D-5207-7696-1F96E9161399}"/>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Shape 6">
            <a:extLst>
              <a:ext uri="{FF2B5EF4-FFF2-40B4-BE49-F238E27FC236}">
                <a16:creationId xmlns:a16="http://schemas.microsoft.com/office/drawing/2014/main" id="{266D493D-FA58-1CC1-7D47-215AA7187BEF}"/>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5" name="Text Placeholder 7">
            <a:extLst>
              <a:ext uri="{FF2B5EF4-FFF2-40B4-BE49-F238E27FC236}">
                <a16:creationId xmlns:a16="http://schemas.microsoft.com/office/drawing/2014/main" id="{AD71BE54-2AEC-CB55-A27F-F0F5F9594B90}"/>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6" name="Subtitle 2">
            <a:extLst>
              <a:ext uri="{FF2B5EF4-FFF2-40B4-BE49-F238E27FC236}">
                <a16:creationId xmlns:a16="http://schemas.microsoft.com/office/drawing/2014/main" id="{13BE3039-E1B5-18B6-923E-3F67BDA34D6E}"/>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3" name="Picture 2">
            <a:extLst>
              <a:ext uri="{FF2B5EF4-FFF2-40B4-BE49-F238E27FC236}">
                <a16:creationId xmlns:a16="http://schemas.microsoft.com/office/drawing/2014/main" id="{379A6B19-815D-A94A-B56C-B889797C3F9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95599152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Title Slide 5 - For Slide Transfer Only">
    <p:bg>
      <p:bgPr>
        <a:solidFill>
          <a:schemeClr val="accent3"/>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31124402-9757-C10D-835A-92494A99A649}"/>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89C6FBF-D8B5-9889-6945-6E880807CF13}"/>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885600"/>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BC74082C-9648-E0CC-6612-7E7D9142168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5326199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 6">
    <p:bg>
      <p:bgPr>
        <a:solidFill>
          <a:schemeClr val="accent3"/>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FFECA000-CEBF-E828-8534-EDB5728B9A57}"/>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4090E3BE-2AA3-F860-4EAB-6AF0F2795C41}"/>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7" name="Text Placeholder 7">
            <a:extLst>
              <a:ext uri="{FF2B5EF4-FFF2-40B4-BE49-F238E27FC236}">
                <a16:creationId xmlns:a16="http://schemas.microsoft.com/office/drawing/2014/main" id="{0990CFDD-5D59-DE8D-B4E1-02A14925AE81}"/>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C2214631-2A9C-CB2B-6FCD-345A290793CE}"/>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5" name="Picture 4">
            <a:extLst>
              <a:ext uri="{FF2B5EF4-FFF2-40B4-BE49-F238E27FC236}">
                <a16:creationId xmlns:a16="http://schemas.microsoft.com/office/drawing/2014/main" id="{3BB58A77-244C-D347-0A07-6197EA72402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2651033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Title Slide 7">
    <p:bg>
      <p:bgPr>
        <a:solidFill>
          <a:schemeClr val="accent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1124402-9757-C10D-835A-92494A99A649}"/>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89C6FBF-D8B5-9889-6945-6E880807CF13}"/>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885600"/>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374B2F7E-DB7B-F344-A29C-7EE9E8BEF3E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0522632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itle Slide 8">
    <p:bg>
      <p:bgPr>
        <a:solidFill>
          <a:schemeClr val="accent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FFECA000-CEBF-E828-8534-EDB5728B9A57}"/>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4090E3BE-2AA3-F860-4EAB-6AF0F2795C41}"/>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7" name="Text Placeholder 7">
            <a:extLst>
              <a:ext uri="{FF2B5EF4-FFF2-40B4-BE49-F238E27FC236}">
                <a16:creationId xmlns:a16="http://schemas.microsoft.com/office/drawing/2014/main" id="{0990CFDD-5D59-DE8D-B4E1-02A14925AE81}"/>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BAA2D97E-0982-1C1A-A506-5E8CB976497D}"/>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5" name="Picture 4">
            <a:extLst>
              <a:ext uri="{FF2B5EF4-FFF2-40B4-BE49-F238E27FC236}">
                <a16:creationId xmlns:a16="http://schemas.microsoft.com/office/drawing/2014/main" id="{273BF18C-7421-9DEA-E2E2-FC37615CC34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0223850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itle Slide 9 - For Slide Transfer Only">
    <p:bg>
      <p:bgPr>
        <a:solidFill>
          <a:schemeClr val="accent6"/>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6746217D-4537-77C3-A809-7CEB05CD8E2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6909755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Title Slide 10">
    <p:bg>
      <p:bgPr>
        <a:solidFill>
          <a:schemeClr val="accent6"/>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CC7414"/>
          </a:solidFill>
          <a:ln w="28575">
            <a:solidFill>
              <a:srgbClr val="CC74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17E0FAE7-048D-DEA8-F330-08E374651AE6}"/>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5" name="Picture 4">
            <a:extLst>
              <a:ext uri="{FF2B5EF4-FFF2-40B4-BE49-F238E27FC236}">
                <a16:creationId xmlns:a16="http://schemas.microsoft.com/office/drawing/2014/main" id="{A1ECADE7-660E-38AE-2795-C61C017533F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6183987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Title Slide 11">
    <p:bg>
      <p:bgPr>
        <a:solidFill>
          <a:srgbClr val="CC741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BC47D23A-83D2-6A0A-98EA-D3AB55B1B0C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354496728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Title Slide 12">
    <p:bg>
      <p:bgPr>
        <a:solidFill>
          <a:srgbClr val="CC7414"/>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F6C7C660-B0F7-8B07-5C28-3CDA1C7E1666}"/>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5" name="Picture 4">
            <a:extLst>
              <a:ext uri="{FF2B5EF4-FFF2-40B4-BE49-F238E27FC236}">
                <a16:creationId xmlns:a16="http://schemas.microsoft.com/office/drawing/2014/main" id="{67322F18-47A4-A767-82B1-ECDC646FF87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13752448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Title Slide 13  - For Slide Transfer Only">
    <p:bg>
      <p:bgPr>
        <a:solidFill>
          <a:srgbClr val="BD69D7"/>
        </a:solidFill>
        <a:effectLst/>
      </p:bgPr>
    </p:bg>
    <p:spTree>
      <p:nvGrpSpPr>
        <p:cNvPr id="1" name=""/>
        <p:cNvGrpSpPr/>
        <p:nvPr/>
      </p:nvGrpSpPr>
      <p:grpSpPr>
        <a:xfrm>
          <a:off x="0" y="0"/>
          <a:ext cx="0" cy="0"/>
          <a:chOff x="0" y="0"/>
          <a:chExt cx="0" cy="0"/>
        </a:xfrm>
      </p:grpSpPr>
      <p:sp>
        <p:nvSpPr>
          <p:cNvPr id="3" name="Freeform: Shape 2" hidden="1">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dirty="0"/>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pic>
        <p:nvPicPr>
          <p:cNvPr id="6" name="Picture 5">
            <a:extLst>
              <a:ext uri="{FF2B5EF4-FFF2-40B4-BE49-F238E27FC236}">
                <a16:creationId xmlns:a16="http://schemas.microsoft.com/office/drawing/2014/main" id="{3B267CCF-D515-EF1A-5D4B-6FCB5CE5CCA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33957966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Title Slide 14">
    <p:bg>
      <p:bgPr>
        <a:blipFill dpi="0" rotWithShape="1">
          <a:blip r:embed="rId2">
            <a:lum/>
          </a:blip>
          <a:srcRect/>
          <a:stretch>
            <a:fillRect l="-500" r="-500"/>
          </a:stretch>
        </a:blipFill>
        <a:effectLst/>
      </p:bgPr>
    </p:bg>
    <p:spTree>
      <p:nvGrpSpPr>
        <p:cNvPr id="1" name=""/>
        <p:cNvGrpSpPr/>
        <p:nvPr/>
      </p:nvGrpSpPr>
      <p:grpSpPr>
        <a:xfrm>
          <a:off x="0" y="0"/>
          <a:ext cx="0" cy="0"/>
          <a:chOff x="0" y="0"/>
          <a:chExt cx="0" cy="0"/>
        </a:xfrm>
      </p:grpSpPr>
      <p:grpSp>
        <p:nvGrpSpPr>
          <p:cNvPr id="13" name="Group 12" hidden="1">
            <a:extLst>
              <a:ext uri="{FF2B5EF4-FFF2-40B4-BE49-F238E27FC236}">
                <a16:creationId xmlns:a16="http://schemas.microsoft.com/office/drawing/2014/main" id="{659A371F-6D85-051D-D63F-3A84CDA95FA2}"/>
              </a:ext>
            </a:extLst>
          </p:cNvPr>
          <p:cNvGrpSpPr/>
          <p:nvPr userDrawn="1"/>
        </p:nvGrpSpPr>
        <p:grpSpPr>
          <a:xfrm>
            <a:off x="0" y="0"/>
            <a:ext cx="12192000" cy="6858000"/>
            <a:chOff x="0" y="0"/>
            <a:chExt cx="12192000" cy="6858000"/>
          </a:xfrm>
        </p:grpSpPr>
        <p:sp>
          <p:nvSpPr>
            <p:cNvPr id="5" name="Rectangle 4">
              <a:extLst>
                <a:ext uri="{FF2B5EF4-FFF2-40B4-BE49-F238E27FC236}">
                  <a16:creationId xmlns:a16="http://schemas.microsoft.com/office/drawing/2014/main" id="{52ECBB25-E4EA-2190-E376-23D349DC28A2}"/>
                </a:ext>
              </a:extLst>
            </p:cNvPr>
            <p:cNvSpPr/>
            <p:nvPr userDrawn="1"/>
          </p:nvSpPr>
          <p:spPr>
            <a:xfrm>
              <a:off x="0" y="0"/>
              <a:ext cx="12191999" cy="6858000"/>
            </a:xfrm>
            <a:prstGeom prst="rect">
              <a:avLst/>
            </a:prstGeom>
            <a:solidFill>
              <a:srgbClr val="BD69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9138B0"/>
            </a:solid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Title 1">
            <a:extLst>
              <a:ext uri="{FF2B5EF4-FFF2-40B4-BE49-F238E27FC236}">
                <a16:creationId xmlns:a16="http://schemas.microsoft.com/office/drawing/2014/main" id="{12ECCF1D-1F7A-4BA9-D5BF-16F04AF9205B}"/>
              </a:ext>
            </a:extLst>
          </p:cNvPr>
          <p:cNvSpPr>
            <a:spLocks noGrp="1"/>
          </p:cNvSpPr>
          <p:nvPr userDrawn="1">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userDrawn="1">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userDrawn="1">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49ADA8EB-7DC5-CD4C-F674-FEB6FBED2024}"/>
              </a:ext>
            </a:extLst>
          </p:cNvPr>
          <p:cNvSpPr>
            <a:spLocks noGrp="1"/>
          </p:cNvSpPr>
          <p:nvPr userDrawn="1">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10" name="Picture 9">
            <a:extLst>
              <a:ext uri="{FF2B5EF4-FFF2-40B4-BE49-F238E27FC236}">
                <a16:creationId xmlns:a16="http://schemas.microsoft.com/office/drawing/2014/main" id="{4FE5FE06-8706-3479-A67E-71999185415F}"/>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27957746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Title Slide 15">
    <p:bg>
      <p:bgPr>
        <a:solidFill>
          <a:srgbClr val="9138B0"/>
        </a:solidFill>
        <a:effectLst/>
      </p:bgPr>
    </p:bg>
    <p:spTree>
      <p:nvGrpSpPr>
        <p:cNvPr id="1" name=""/>
        <p:cNvGrpSpPr/>
        <p:nvPr/>
      </p:nvGrpSpPr>
      <p:grpSpPr>
        <a:xfrm>
          <a:off x="0" y="0"/>
          <a:ext cx="0" cy="0"/>
          <a:chOff x="0" y="0"/>
          <a:chExt cx="0" cy="0"/>
        </a:xfrm>
      </p:grpSpPr>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Freeform: Shape 2">
            <a:extLst>
              <a:ext uri="{FF2B5EF4-FFF2-40B4-BE49-F238E27FC236}">
                <a16:creationId xmlns:a16="http://schemas.microsoft.com/office/drawing/2014/main" id="{6D8EF72F-A2DA-94FD-3186-0AB62E52651D}"/>
              </a:ext>
            </a:extLst>
          </p:cNvPr>
          <p:cNvSpPr>
            <a:spLocks noChangeAspect="1"/>
          </p:cNvSpPr>
          <p:nvPr userDrawn="1"/>
        </p:nvSpPr>
        <p:spPr>
          <a:xfrm>
            <a:off x="9097744" y="1825200"/>
            <a:ext cx="3104022" cy="4104000"/>
          </a:xfrm>
          <a:custGeom>
            <a:avLst/>
            <a:gdLst>
              <a:gd name="connsiteX0" fmla="*/ 2052000 w 3104022"/>
              <a:gd name="connsiteY0" fmla="*/ 0 h 4104000"/>
              <a:gd name="connsiteX1" fmla="*/ 3030105 w 3104022"/>
              <a:gd name="connsiteY1" fmla="*/ 247666 h 4104000"/>
              <a:gd name="connsiteX2" fmla="*/ 3104022 w 3104022"/>
              <a:gd name="connsiteY2" fmla="*/ 292571 h 4104000"/>
              <a:gd name="connsiteX3" fmla="*/ 3104022 w 3104022"/>
              <a:gd name="connsiteY3" fmla="*/ 3811429 h 4104000"/>
              <a:gd name="connsiteX4" fmla="*/ 3030105 w 3104022"/>
              <a:gd name="connsiteY4" fmla="*/ 3856335 h 4104000"/>
              <a:gd name="connsiteX5" fmla="*/ 2052000 w 3104022"/>
              <a:gd name="connsiteY5" fmla="*/ 4104000 h 4104000"/>
              <a:gd name="connsiteX6" fmla="*/ 0 w 3104022"/>
              <a:gd name="connsiteY6" fmla="*/ 2052000 h 4104000"/>
              <a:gd name="connsiteX7" fmla="*/ 2052000 w 3104022"/>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04022" h="4104000">
                <a:moveTo>
                  <a:pt x="2052000" y="0"/>
                </a:moveTo>
                <a:cubicBezTo>
                  <a:pt x="2406153" y="0"/>
                  <a:pt x="2739350" y="89718"/>
                  <a:pt x="3030105" y="247666"/>
                </a:cubicBezTo>
                <a:lnTo>
                  <a:pt x="3104022" y="292571"/>
                </a:lnTo>
                <a:lnTo>
                  <a:pt x="3104022" y="3811429"/>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Freeform: Shape 4">
            <a:extLst>
              <a:ext uri="{FF2B5EF4-FFF2-40B4-BE49-F238E27FC236}">
                <a16:creationId xmlns:a16="http://schemas.microsoft.com/office/drawing/2014/main" id="{260E7901-E257-A318-AE57-A7742ED2BFD1}"/>
              </a:ext>
            </a:extLst>
          </p:cNvPr>
          <p:cNvSpPr>
            <a:spLocks noChangeAspect="1"/>
          </p:cNvSpPr>
          <p:nvPr userDrawn="1"/>
        </p:nvSpPr>
        <p:spPr>
          <a:xfrm>
            <a:off x="-20105" y="1824238"/>
            <a:ext cx="2679169" cy="4104000"/>
          </a:xfrm>
          <a:custGeom>
            <a:avLst/>
            <a:gdLst>
              <a:gd name="connsiteX0" fmla="*/ 627169 w 2679169"/>
              <a:gd name="connsiteY0" fmla="*/ 0 h 4104000"/>
              <a:gd name="connsiteX1" fmla="*/ 2679169 w 2679169"/>
              <a:gd name="connsiteY1" fmla="*/ 2052000 h 4104000"/>
              <a:gd name="connsiteX2" fmla="*/ 627169 w 2679169"/>
              <a:gd name="connsiteY2" fmla="*/ 4104000 h 4104000"/>
              <a:gd name="connsiteX3" fmla="*/ 16967 w 2679169"/>
              <a:gd name="connsiteY3" fmla="*/ 4011746 h 4104000"/>
              <a:gd name="connsiteX4" fmla="*/ 0 w 2679169"/>
              <a:gd name="connsiteY4" fmla="*/ 4005536 h 4104000"/>
              <a:gd name="connsiteX5" fmla="*/ 0 w 2679169"/>
              <a:gd name="connsiteY5" fmla="*/ 98464 h 4104000"/>
              <a:gd name="connsiteX6" fmla="*/ 16967 w 2679169"/>
              <a:gd name="connsiteY6" fmla="*/ 92254 h 4104000"/>
              <a:gd name="connsiteX7" fmla="*/ 627169 w 2679169"/>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169" h="4104000">
                <a:moveTo>
                  <a:pt x="627169" y="0"/>
                </a:moveTo>
                <a:cubicBezTo>
                  <a:pt x="1760457" y="0"/>
                  <a:pt x="2679169" y="918712"/>
                  <a:pt x="2679169" y="2052000"/>
                </a:cubicBezTo>
                <a:cubicBezTo>
                  <a:pt x="2679169" y="3185288"/>
                  <a:pt x="1760457" y="4104000"/>
                  <a:pt x="627169" y="4104000"/>
                </a:cubicBezTo>
                <a:cubicBezTo>
                  <a:pt x="414678" y="4104000"/>
                  <a:pt x="209730" y="4071702"/>
                  <a:pt x="16967" y="4011746"/>
                </a:cubicBezTo>
                <a:lnTo>
                  <a:pt x="0" y="4005536"/>
                </a:lnTo>
                <a:lnTo>
                  <a:pt x="0" y="98464"/>
                </a:lnTo>
                <a:lnTo>
                  <a:pt x="16967" y="92254"/>
                </a:lnTo>
                <a:cubicBezTo>
                  <a:pt x="209730" y="32299"/>
                  <a:pt x="414678" y="0"/>
                  <a:pt x="627169" y="0"/>
                </a:cubicBezTo>
                <a:close/>
              </a:path>
            </a:pathLst>
          </a:custGeom>
          <a:no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0" name="Text Placeholder 7">
            <a:extLst>
              <a:ext uri="{FF2B5EF4-FFF2-40B4-BE49-F238E27FC236}">
                <a16:creationId xmlns:a16="http://schemas.microsoft.com/office/drawing/2014/main" id="{42F62CF6-D98C-6C19-60FF-622AB5CDF345}"/>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a:t>
            </a:r>
            <a:r>
              <a:rPr lang="en-US" err="1"/>
              <a:t>namec</a:t>
            </a:r>
            <a:endParaRPr lang="en-GB"/>
          </a:p>
        </p:txBody>
      </p:sp>
      <p:pic>
        <p:nvPicPr>
          <p:cNvPr id="6" name="Picture 5">
            <a:extLst>
              <a:ext uri="{FF2B5EF4-FFF2-40B4-BE49-F238E27FC236}">
                <a16:creationId xmlns:a16="http://schemas.microsoft.com/office/drawing/2014/main" id="{1E025E86-F5F7-DC72-9454-DA94892C557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53487279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itle Slide 16">
    <p:bg>
      <p:bgPr>
        <a:solidFill>
          <a:srgbClr val="9138B0"/>
        </a:solidFill>
        <a:effectLst/>
      </p:bgPr>
    </p:bg>
    <p:spTree>
      <p:nvGrpSpPr>
        <p:cNvPr id="1" name=""/>
        <p:cNvGrpSpPr/>
        <p:nvPr/>
      </p:nvGrpSpPr>
      <p:grpSpPr>
        <a:xfrm>
          <a:off x="0" y="0"/>
          <a:ext cx="0" cy="0"/>
          <a:chOff x="0" y="0"/>
          <a:chExt cx="0" cy="0"/>
        </a:xfrm>
      </p:grpSpPr>
      <p:sp>
        <p:nvSpPr>
          <p:cNvPr id="3" name="Freeform: Shape 2">
            <a:extLst>
              <a:ext uri="{FF2B5EF4-FFF2-40B4-BE49-F238E27FC236}">
                <a16:creationId xmlns:a16="http://schemas.microsoft.com/office/drawing/2014/main" id="{3C1AE37B-D34B-61C9-150A-E3F5D07FB973}"/>
              </a:ext>
            </a:extLst>
          </p:cNvPr>
          <p:cNvSpPr>
            <a:spLocks noChangeAspect="1"/>
          </p:cNvSpPr>
          <p:nvPr userDrawn="1"/>
        </p:nvSpPr>
        <p:spPr>
          <a:xfrm>
            <a:off x="9097745" y="1825200"/>
            <a:ext cx="3094255" cy="4104000"/>
          </a:xfrm>
          <a:custGeom>
            <a:avLst/>
            <a:gdLst>
              <a:gd name="connsiteX0" fmla="*/ 2052000 w 3094255"/>
              <a:gd name="connsiteY0" fmla="*/ 0 h 4104000"/>
              <a:gd name="connsiteX1" fmla="*/ 3030105 w 3094255"/>
              <a:gd name="connsiteY1" fmla="*/ 247666 h 4104000"/>
              <a:gd name="connsiteX2" fmla="*/ 3094255 w 3094255"/>
              <a:gd name="connsiteY2" fmla="*/ 286638 h 4104000"/>
              <a:gd name="connsiteX3" fmla="*/ 3094255 w 3094255"/>
              <a:gd name="connsiteY3" fmla="*/ 3817363 h 4104000"/>
              <a:gd name="connsiteX4" fmla="*/ 3030105 w 3094255"/>
              <a:gd name="connsiteY4" fmla="*/ 3856335 h 4104000"/>
              <a:gd name="connsiteX5" fmla="*/ 2052000 w 3094255"/>
              <a:gd name="connsiteY5" fmla="*/ 4104000 h 4104000"/>
              <a:gd name="connsiteX6" fmla="*/ 0 w 3094255"/>
              <a:gd name="connsiteY6" fmla="*/ 2052000 h 4104000"/>
              <a:gd name="connsiteX7" fmla="*/ 2052000 w 3094255"/>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255" h="4104000">
                <a:moveTo>
                  <a:pt x="2052000" y="0"/>
                </a:moveTo>
                <a:cubicBezTo>
                  <a:pt x="2406153" y="0"/>
                  <a:pt x="2739350" y="89718"/>
                  <a:pt x="3030105" y="247666"/>
                </a:cubicBezTo>
                <a:lnTo>
                  <a:pt x="3094255" y="286638"/>
                </a:lnTo>
                <a:lnTo>
                  <a:pt x="3094255" y="3817363"/>
                </a:lnTo>
                <a:lnTo>
                  <a:pt x="3030105" y="3856335"/>
                </a:lnTo>
                <a:cubicBezTo>
                  <a:pt x="2739350" y="4014282"/>
                  <a:pt x="2406153" y="4104000"/>
                  <a:pt x="2052000" y="4104000"/>
                </a:cubicBezTo>
                <a:cubicBezTo>
                  <a:pt x="918712" y="4104000"/>
                  <a:pt x="0" y="3185288"/>
                  <a:pt x="0" y="2052000"/>
                </a:cubicBezTo>
                <a:cubicBezTo>
                  <a:pt x="0" y="918712"/>
                  <a:pt x="918712" y="0"/>
                  <a:pt x="2052000"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E6E4A5C7-DFFF-238F-7C12-6C55164C4514}"/>
              </a:ext>
            </a:extLst>
          </p:cNvPr>
          <p:cNvSpPr>
            <a:spLocks noChangeAspect="1"/>
          </p:cNvSpPr>
          <p:nvPr userDrawn="1"/>
        </p:nvSpPr>
        <p:spPr>
          <a:xfrm>
            <a:off x="1" y="1824238"/>
            <a:ext cx="2659063" cy="4104000"/>
          </a:xfrm>
          <a:custGeom>
            <a:avLst/>
            <a:gdLst>
              <a:gd name="connsiteX0" fmla="*/ 607063 w 2659063"/>
              <a:gd name="connsiteY0" fmla="*/ 0 h 4104000"/>
              <a:gd name="connsiteX1" fmla="*/ 2659063 w 2659063"/>
              <a:gd name="connsiteY1" fmla="*/ 2052000 h 4104000"/>
              <a:gd name="connsiteX2" fmla="*/ 607063 w 2659063"/>
              <a:gd name="connsiteY2" fmla="*/ 4104000 h 4104000"/>
              <a:gd name="connsiteX3" fmla="*/ 193514 w 2659063"/>
              <a:gd name="connsiteY3" fmla="*/ 4062311 h 4104000"/>
              <a:gd name="connsiteX4" fmla="*/ 0 w 2659063"/>
              <a:gd name="connsiteY4" fmla="*/ 4012553 h 4104000"/>
              <a:gd name="connsiteX5" fmla="*/ 0 w 2659063"/>
              <a:gd name="connsiteY5" fmla="*/ 91447 h 4104000"/>
              <a:gd name="connsiteX6" fmla="*/ 193514 w 2659063"/>
              <a:gd name="connsiteY6" fmla="*/ 41690 h 4104000"/>
              <a:gd name="connsiteX7" fmla="*/ 607063 w 2659063"/>
              <a:gd name="connsiteY7" fmla="*/ 0 h 41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063" h="4104000">
                <a:moveTo>
                  <a:pt x="607063" y="0"/>
                </a:moveTo>
                <a:cubicBezTo>
                  <a:pt x="1740351" y="0"/>
                  <a:pt x="2659063" y="918712"/>
                  <a:pt x="2659063" y="2052000"/>
                </a:cubicBezTo>
                <a:cubicBezTo>
                  <a:pt x="2659063" y="3185288"/>
                  <a:pt x="1740351" y="4104000"/>
                  <a:pt x="607063" y="4104000"/>
                </a:cubicBezTo>
                <a:cubicBezTo>
                  <a:pt x="465402" y="4104000"/>
                  <a:pt x="327094" y="4089645"/>
                  <a:pt x="193514" y="4062311"/>
                </a:cubicBezTo>
                <a:lnTo>
                  <a:pt x="0" y="4012553"/>
                </a:lnTo>
                <a:lnTo>
                  <a:pt x="0" y="91447"/>
                </a:lnTo>
                <a:lnTo>
                  <a:pt x="193514" y="41690"/>
                </a:lnTo>
                <a:cubicBezTo>
                  <a:pt x="327094" y="14355"/>
                  <a:pt x="465402" y="0"/>
                  <a:pt x="607063"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Oval 15">
            <a:extLst>
              <a:ext uri="{FF2B5EF4-FFF2-40B4-BE49-F238E27FC236}">
                <a16:creationId xmlns:a16="http://schemas.microsoft.com/office/drawing/2014/main" id="{86B45F30-0C42-612C-FEDD-843D5FE68F76}"/>
              </a:ext>
            </a:extLst>
          </p:cNvPr>
          <p:cNvSpPr>
            <a:spLocks noChangeAspect="1"/>
          </p:cNvSpPr>
          <p:nvPr userDrawn="1"/>
        </p:nvSpPr>
        <p:spPr>
          <a:xfrm>
            <a:off x="1664474" y="1824238"/>
            <a:ext cx="4104000" cy="4104000"/>
          </a:xfrm>
          <a:prstGeom prst="ellipse">
            <a:avLst/>
          </a:pr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1200"/>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6" name="Text Placeholder 7">
            <a:extLst>
              <a:ext uri="{FF2B5EF4-FFF2-40B4-BE49-F238E27FC236}">
                <a16:creationId xmlns:a16="http://schemas.microsoft.com/office/drawing/2014/main" id="{AACC3ACC-0E9D-0DE5-8FD6-58E45E9D8D1A}"/>
              </a:ext>
            </a:extLst>
          </p:cNvPr>
          <p:cNvSpPr>
            <a:spLocks noGrp="1"/>
          </p:cNvSpPr>
          <p:nvPr>
            <p:ph type="body" sz="quarter" idx="11" hasCustomPrompt="1"/>
          </p:nvPr>
        </p:nvSpPr>
        <p:spPr>
          <a:xfrm>
            <a:off x="302399" y="3357562"/>
            <a:ext cx="11589563" cy="1069976"/>
          </a:xfrm>
        </p:spPr>
        <p:txBody>
          <a:bodyPr tIns="0">
            <a:noAutofit/>
          </a:bodyPr>
          <a:lstStyle>
            <a:lvl1pPr>
              <a:defRPr sz="2850">
                <a:solidFill>
                  <a:schemeClr val="bg1"/>
                </a:solidFill>
                <a:latin typeface="+mj-lt"/>
              </a:defRPr>
            </a:lvl1pPr>
          </a:lstStyle>
          <a:p>
            <a:pPr lvl="0"/>
            <a:r>
              <a:rPr lang="en-US"/>
              <a:t>Presenter name</a:t>
            </a:r>
            <a:endParaRPr lang="en-GB"/>
          </a:p>
        </p:txBody>
      </p:sp>
      <p:sp>
        <p:nvSpPr>
          <p:cNvPr id="8" name="Subtitle 2">
            <a:extLst>
              <a:ext uri="{FF2B5EF4-FFF2-40B4-BE49-F238E27FC236}">
                <a16:creationId xmlns:a16="http://schemas.microsoft.com/office/drawing/2014/main" id="{1FA96C33-5153-EA57-A652-ED63342AF052}"/>
              </a:ext>
            </a:extLst>
          </p:cNvPr>
          <p:cNvSpPr>
            <a:spLocks noGrp="1"/>
          </p:cNvSpPr>
          <p:nvPr>
            <p:ph type="subTitle" idx="1" hasCustomPrompt="1"/>
          </p:nvPr>
        </p:nvSpPr>
        <p:spPr>
          <a:xfrm>
            <a:off x="302400" y="2420938"/>
            <a:ext cx="6456746" cy="886900"/>
          </a:xfrm>
        </p:spPr>
        <p:txBody>
          <a:bodyPr tIns="0">
            <a:noAutofit/>
          </a:bodyPr>
          <a:lstStyle>
            <a:lvl1pPr marL="0" indent="0" algn="l">
              <a:buNone/>
              <a:defRPr sz="2850">
                <a:solidFill>
                  <a:schemeClr val="bg1"/>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err="1"/>
              <a:t>Subtitle</a:t>
            </a:r>
            <a:r>
              <a:rPr lang="it-IT"/>
              <a:t>: Vitate </a:t>
            </a:r>
            <a:r>
              <a:rPr lang="it-IT" err="1"/>
              <a:t>solorec</a:t>
            </a:r>
            <a:r>
              <a:rPr lang="it-IT"/>
              <a:t> </a:t>
            </a:r>
            <a:r>
              <a:rPr lang="it-IT" err="1"/>
              <a:t>torisqu</a:t>
            </a:r>
            <a:r>
              <a:rPr lang="it-IT"/>
              <a:t> </a:t>
            </a:r>
            <a:r>
              <a:rPr lang="it-IT" err="1"/>
              <a:t>asperio</a:t>
            </a:r>
            <a:r>
              <a:rPr lang="it-IT"/>
              <a:t> </a:t>
            </a:r>
            <a:r>
              <a:rPr lang="it-IT" err="1"/>
              <a:t>berat</a:t>
            </a:r>
            <a:r>
              <a:rPr lang="it-IT"/>
              <a:t>. </a:t>
            </a:r>
            <a:r>
              <a:rPr lang="it-IT" err="1"/>
              <a:t>Duciate</a:t>
            </a:r>
            <a:r>
              <a:rPr lang="it-IT"/>
              <a:t> non ne core.</a:t>
            </a:r>
            <a:endParaRPr lang="en-GB"/>
          </a:p>
        </p:txBody>
      </p:sp>
      <p:pic>
        <p:nvPicPr>
          <p:cNvPr id="5" name="Picture 4">
            <a:extLst>
              <a:ext uri="{FF2B5EF4-FFF2-40B4-BE49-F238E27FC236}">
                <a16:creationId xmlns:a16="http://schemas.microsoft.com/office/drawing/2014/main" id="{686022A9-5740-F7A7-F09F-866681A4F9D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Tree>
    <p:extLst>
      <p:ext uri="{BB962C8B-B14F-4D97-AF65-F5344CB8AC3E}">
        <p14:creationId xmlns:p14="http://schemas.microsoft.com/office/powerpoint/2010/main" val="132783393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Title Slide 17">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blipFill>
            <a:blip r:embed="rId3"/>
            <a:stretch>
              <a:fillRect l="-1" t="2" r="-1" b="-18309"/>
            </a:stretch>
          </a:blipFill>
        </p:spPr>
        <p:txBody>
          <a:bodyPr wrap="square">
            <a:noAutofit/>
          </a:bodyPr>
          <a:lstStyle>
            <a:lvl1pPr algn="ctr">
              <a:defRPr/>
            </a:lvl1pPr>
          </a:lstStyle>
          <a:p>
            <a:r>
              <a:rPr lang="en-GB"/>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243615897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Title Slide 18">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0024894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Slide 20">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1"/>
          </a:solidFill>
        </p:spPr>
        <p:txBody>
          <a:bodyPr wrap="square">
            <a:noAutofit/>
          </a:bodyPr>
          <a:lstStyle>
            <a:lvl1pPr algn="ctr">
              <a:defRPr/>
            </a:lvl1pPr>
          </a:lstStyle>
          <a:p>
            <a:r>
              <a:rPr lang="en-GB" dirty="0"/>
              <a:t> </a:t>
            </a:r>
          </a:p>
        </p:txBody>
      </p:sp>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tx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tx1"/>
                </a:solidFill>
                <a:latin typeface="+mj-lt"/>
              </a:defRPr>
            </a:lvl1pPr>
          </a:lstStyle>
          <a:p>
            <a:pPr lvl="0"/>
            <a:r>
              <a:rPr lang="en-US" dirty="0"/>
              <a:t>Presenter name</a:t>
            </a:r>
            <a:endParaRPr lang="en-GB" dirty="0"/>
          </a:p>
        </p:txBody>
      </p:sp>
    </p:spTree>
    <p:extLst>
      <p:ext uri="{BB962C8B-B14F-4D97-AF65-F5344CB8AC3E}">
        <p14:creationId xmlns:p14="http://schemas.microsoft.com/office/powerpoint/2010/main" val="372622297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Title Slide 21">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71530095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itle Slide 22">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bg1"/>
                </a:solidFill>
              </a:defRPr>
            </a:lvl1pPr>
          </a:lstStyle>
          <a:p>
            <a:r>
              <a:rPr lang="en-GB"/>
              <a:t>Presentation</a:t>
            </a:r>
            <a:br>
              <a:rPr lang="en-GB"/>
            </a:br>
            <a:r>
              <a:rPr lang="en-GB"/>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bg1"/>
                </a:solidFill>
                <a:latin typeface="+mj-lt"/>
              </a:defRPr>
            </a:lvl1pPr>
          </a:lstStyle>
          <a:p>
            <a:pPr lvl="0"/>
            <a:r>
              <a:rPr lang="en-US"/>
              <a:t>Presenter name</a:t>
            </a:r>
            <a:endParaRPr lang="en-GB"/>
          </a:p>
        </p:txBody>
      </p:sp>
    </p:spTree>
    <p:extLst>
      <p:ext uri="{BB962C8B-B14F-4D97-AF65-F5344CB8AC3E}">
        <p14:creationId xmlns:p14="http://schemas.microsoft.com/office/powerpoint/2010/main" val="112564532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Title Slide 23">
    <p:bg>
      <p:bgPr>
        <a:solidFill>
          <a:schemeClr val="bg1"/>
        </a:solidFill>
        <a:effectLst/>
      </p:bgPr>
    </p:bg>
    <p:spTree>
      <p:nvGrpSpPr>
        <p:cNvPr id="1" name=""/>
        <p:cNvGrpSpPr/>
        <p:nvPr/>
      </p:nvGrpSpPr>
      <p:grpSpPr>
        <a:xfrm>
          <a:off x="0" y="0"/>
          <a:ext cx="0" cy="0"/>
          <a:chOff x="0" y="0"/>
          <a:chExt cx="0" cy="0"/>
        </a:xfrm>
      </p:grpSpPr>
      <p:sp>
        <p:nvSpPr>
          <p:cNvPr id="5" name="Picture Placeholder 1">
            <a:extLst>
              <a:ext uri="{FF2B5EF4-FFF2-40B4-BE49-F238E27FC236}">
                <a16:creationId xmlns:a16="http://schemas.microsoft.com/office/drawing/2014/main" id="{DC65F0CE-7C4E-D9DD-5843-5F1F59E1D65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6" name="Picture 5">
            <a:extLst>
              <a:ext uri="{FF2B5EF4-FFF2-40B4-BE49-F238E27FC236}">
                <a16:creationId xmlns:a16="http://schemas.microsoft.com/office/drawing/2014/main" id="{008D1266-B2D0-93B5-FCB3-61C5A629532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 name="Title 1">
            <a:extLst>
              <a:ext uri="{FF2B5EF4-FFF2-40B4-BE49-F238E27FC236}">
                <a16:creationId xmlns:a16="http://schemas.microsoft.com/office/drawing/2014/main" id="{12ECCF1D-1F7A-4BA9-D5BF-16F04AF9205B}"/>
              </a:ext>
            </a:extLst>
          </p:cNvPr>
          <p:cNvSpPr>
            <a:spLocks noGrp="1"/>
          </p:cNvSpPr>
          <p:nvPr>
            <p:ph type="ctrTitle" hasCustomPrompt="1"/>
          </p:nvPr>
        </p:nvSpPr>
        <p:spPr>
          <a:xfrm>
            <a:off x="302399" y="302400"/>
            <a:ext cx="11589563" cy="1978342"/>
          </a:xfrm>
        </p:spPr>
        <p:txBody>
          <a:bodyPr anchor="t">
            <a:noAutofit/>
          </a:bodyPr>
          <a:lstStyle>
            <a:lvl1pPr algn="l">
              <a:lnSpc>
                <a:spcPct val="85000"/>
              </a:lnSpc>
              <a:defRPr sz="5700">
                <a:solidFill>
                  <a:schemeClr val="tx1"/>
                </a:solidFill>
              </a:defRPr>
            </a:lvl1pPr>
          </a:lstStyle>
          <a:p>
            <a:r>
              <a:rPr lang="en-GB" dirty="0"/>
              <a:t>Presentation</a:t>
            </a:r>
            <a:br>
              <a:rPr lang="en-GB" dirty="0"/>
            </a:br>
            <a:r>
              <a:rPr lang="en-GB" dirty="0"/>
              <a:t>Title</a:t>
            </a:r>
          </a:p>
        </p:txBody>
      </p:sp>
      <p:sp>
        <p:nvSpPr>
          <p:cNvPr id="4" name="Date Placeholder 3">
            <a:extLst>
              <a:ext uri="{FF2B5EF4-FFF2-40B4-BE49-F238E27FC236}">
                <a16:creationId xmlns:a16="http://schemas.microsoft.com/office/drawing/2014/main" id="{31408263-2595-43EE-0C56-DC6471C67322}"/>
              </a:ext>
            </a:extLst>
          </p:cNvPr>
          <p:cNvSpPr>
            <a:spLocks noGrp="1"/>
          </p:cNvSpPr>
          <p:nvPr>
            <p:ph type="dt" sz="half" idx="10"/>
          </p:nvPr>
        </p:nvSpPr>
        <p:spPr>
          <a:xfrm>
            <a:off x="302399" y="6362699"/>
            <a:ext cx="2743200" cy="240506"/>
          </a:xfrm>
          <a:prstGeom prst="rect">
            <a:avLst/>
          </a:prstGeom>
        </p:spPr>
        <p:txBody>
          <a:bodyPr lIns="0" tIns="0" rIns="0" bIns="0" anchor="b"/>
          <a:lstStyle>
            <a:lvl1pPr>
              <a:defRPr sz="1300">
                <a:solidFill>
                  <a:schemeClr val="bg1"/>
                </a:solidFill>
              </a:defRPr>
            </a:lvl1pPr>
          </a:lstStyle>
          <a:p>
            <a:fld id="{B054BE09-184B-4631-8F5A-A0DEBAD7A75F}" type="datetime1">
              <a:rPr lang="nl-NL" smtClean="0"/>
              <a:t>25-3-2025</a:t>
            </a:fld>
            <a:endParaRPr lang="en-GB"/>
          </a:p>
        </p:txBody>
      </p:sp>
      <p:sp>
        <p:nvSpPr>
          <p:cNvPr id="3" name="Text Placeholder 7">
            <a:extLst>
              <a:ext uri="{FF2B5EF4-FFF2-40B4-BE49-F238E27FC236}">
                <a16:creationId xmlns:a16="http://schemas.microsoft.com/office/drawing/2014/main" id="{4A7F20AF-E9B8-58D8-008D-519B5AE6B0C4}"/>
              </a:ext>
            </a:extLst>
          </p:cNvPr>
          <p:cNvSpPr>
            <a:spLocks noGrp="1"/>
          </p:cNvSpPr>
          <p:nvPr>
            <p:ph type="body" sz="quarter" idx="11" hasCustomPrompt="1"/>
          </p:nvPr>
        </p:nvSpPr>
        <p:spPr>
          <a:xfrm>
            <a:off x="302399" y="2422800"/>
            <a:ext cx="11589563" cy="931862"/>
          </a:xfrm>
        </p:spPr>
        <p:txBody>
          <a:bodyPr tIns="0">
            <a:noAutofit/>
          </a:bodyPr>
          <a:lstStyle>
            <a:lvl1pPr>
              <a:defRPr sz="2850">
                <a:solidFill>
                  <a:schemeClr val="tx1"/>
                </a:solidFill>
                <a:latin typeface="+mj-lt"/>
              </a:defRPr>
            </a:lvl1pPr>
          </a:lstStyle>
          <a:p>
            <a:pPr lvl="0"/>
            <a:r>
              <a:rPr lang="en-US"/>
              <a:t>Presenter name</a:t>
            </a:r>
            <a:endParaRPr lang="en-GB"/>
          </a:p>
        </p:txBody>
      </p:sp>
    </p:spTree>
    <p:extLst>
      <p:ext uri="{BB962C8B-B14F-4D97-AF65-F5344CB8AC3E}">
        <p14:creationId xmlns:p14="http://schemas.microsoft.com/office/powerpoint/2010/main" val="353865326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userDrawn="1">
  <p:cSld name="Image slide – Title + sub title">
    <p:bg>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4D86A267-F164-2608-4215-ED00DEFF50BD}"/>
              </a:ext>
            </a:extLst>
          </p:cNvPr>
          <p:cNvGraphicFramePr>
            <a:graphicFrameLocks noChangeAspect="1"/>
          </p:cNvGraphicFramePr>
          <p:nvPr userDrawn="1">
            <p:custDataLst>
              <p:tags r:id="rId1"/>
            </p:custDataLst>
            <p:extLst>
              <p:ext uri="{D42A27DB-BD31-4B8C-83A1-F6EECF244321}">
                <p14:modId xmlns:p14="http://schemas.microsoft.com/office/powerpoint/2010/main" val="4119540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4D86A267-F164-2608-4215-ED00DEFF50B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sp>
        <p:nvSpPr>
          <p:cNvPr id="2" name="Picture Placeholder 1">
            <a:extLst>
              <a:ext uri="{FF2B5EF4-FFF2-40B4-BE49-F238E27FC236}">
                <a16:creationId xmlns:a16="http://schemas.microsoft.com/office/drawing/2014/main" id="{A0F7C9E1-1F2D-698C-3F32-4265A23E416B}"/>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8" name="Title 7">
            <a:extLst>
              <a:ext uri="{FF2B5EF4-FFF2-40B4-BE49-F238E27FC236}">
                <a16:creationId xmlns:a16="http://schemas.microsoft.com/office/drawing/2014/main" id="{356209A2-FAA4-7DA3-7917-59AC123C894D}"/>
              </a:ext>
            </a:extLst>
          </p:cNvPr>
          <p:cNvSpPr>
            <a:spLocks noGrp="1"/>
          </p:cNvSpPr>
          <p:nvPr>
            <p:ph type="title" hasCustomPrompt="1"/>
          </p:nvPr>
        </p:nvSpPr>
        <p:spPr/>
        <p:txBody>
          <a:bodyPr/>
          <a:lstStyle>
            <a:lvl1pPr>
              <a:defRPr>
                <a:solidFill>
                  <a:schemeClr val="bg1"/>
                </a:solidFill>
              </a:defRPr>
            </a:lvl1pPr>
          </a:lstStyle>
          <a:p>
            <a:r>
              <a:rPr lang="en-US"/>
              <a:t>Slide title</a:t>
            </a:r>
            <a:endParaRPr lang="en-GB"/>
          </a:p>
        </p:txBody>
      </p:sp>
      <p:sp>
        <p:nvSpPr>
          <p:cNvPr id="9" name="Text Placeholder 2">
            <a:extLst>
              <a:ext uri="{FF2B5EF4-FFF2-40B4-BE49-F238E27FC236}">
                <a16:creationId xmlns:a16="http://schemas.microsoft.com/office/drawing/2014/main" id="{F33855A3-456E-A8A6-8E61-6C0171C7AD22}"/>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16786443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userDrawn="1">
  <p:cSld name="Chapter slide – Image – text top">
    <p:bg>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4D86A267-F164-2608-4215-ED00DEFF50BD}"/>
              </a:ext>
            </a:extLst>
          </p:cNvPr>
          <p:cNvGraphicFramePr>
            <a:graphicFrameLocks noChangeAspect="1"/>
          </p:cNvGraphicFramePr>
          <p:nvPr userDrawn="1">
            <p:custDataLst>
              <p:tags r:id="rId1"/>
            </p:custDataLst>
            <p:extLst>
              <p:ext uri="{D42A27DB-BD31-4B8C-83A1-F6EECF244321}">
                <p14:modId xmlns:p14="http://schemas.microsoft.com/office/powerpoint/2010/main" val="307480577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4D86A267-F164-2608-4215-ED00DEFF50BD}"/>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Picture Placeholder 7">
            <a:extLst>
              <a:ext uri="{FF2B5EF4-FFF2-40B4-BE49-F238E27FC236}">
                <a16:creationId xmlns:a16="http://schemas.microsoft.com/office/drawing/2014/main" id="{877C6864-B59D-CDAC-372B-38E087CD4400}"/>
              </a:ext>
            </a:extLst>
          </p:cNvPr>
          <p:cNvSpPr>
            <a:spLocks noGrp="1"/>
          </p:cNvSpPr>
          <p:nvPr>
            <p:ph type="pic" sz="quarter" idx="25" hasCustomPrompt="1"/>
          </p:nvPr>
        </p:nvSpPr>
        <p:spPr>
          <a:xfrm>
            <a:off x="0" y="0"/>
            <a:ext cx="12191999" cy="6858000"/>
          </a:xfrm>
          <a:custGeom>
            <a:avLst/>
            <a:gdLst>
              <a:gd name="connsiteX0" fmla="*/ 10218734 w 12191999"/>
              <a:gd name="connsiteY0" fmla="*/ 6463992 h 6858000"/>
              <a:gd name="connsiteX1" fmla="*/ 10218734 w 12191999"/>
              <a:gd name="connsiteY1" fmla="*/ 6493322 h 6858000"/>
              <a:gd name="connsiteX2" fmla="*/ 10280563 w 12191999"/>
              <a:gd name="connsiteY2" fmla="*/ 6493322 h 6858000"/>
              <a:gd name="connsiteX3" fmla="*/ 10280563 w 12191999"/>
              <a:gd name="connsiteY3" fmla="*/ 6463992 h 6858000"/>
              <a:gd name="connsiteX4" fmla="*/ 9758910 w 12191999"/>
              <a:gd name="connsiteY4" fmla="*/ 6441364 h 6858000"/>
              <a:gd name="connsiteX5" fmla="*/ 9794388 w 12191999"/>
              <a:gd name="connsiteY5" fmla="*/ 6481590 h 6858000"/>
              <a:gd name="connsiteX6" fmla="*/ 9758910 w 12191999"/>
              <a:gd name="connsiteY6" fmla="*/ 6521821 h 6858000"/>
              <a:gd name="connsiteX7" fmla="*/ 9723150 w 12191999"/>
              <a:gd name="connsiteY7" fmla="*/ 6481313 h 6858000"/>
              <a:gd name="connsiteX8" fmla="*/ 9758910 w 12191999"/>
              <a:gd name="connsiteY8" fmla="*/ 6441364 h 6858000"/>
              <a:gd name="connsiteX9" fmla="*/ 10848775 w 12191999"/>
              <a:gd name="connsiteY9" fmla="*/ 6439133 h 6858000"/>
              <a:gd name="connsiteX10" fmla="*/ 10880900 w 12191999"/>
              <a:gd name="connsiteY10" fmla="*/ 6468186 h 6858000"/>
              <a:gd name="connsiteX11" fmla="*/ 10813856 w 12191999"/>
              <a:gd name="connsiteY11" fmla="*/ 6468186 h 6858000"/>
              <a:gd name="connsiteX12" fmla="*/ 10848775 w 12191999"/>
              <a:gd name="connsiteY12" fmla="*/ 6439133 h 6858000"/>
              <a:gd name="connsiteX13" fmla="*/ 11084276 w 12191999"/>
              <a:gd name="connsiteY13" fmla="*/ 6414269 h 6858000"/>
              <a:gd name="connsiteX14" fmla="*/ 11084276 w 12191999"/>
              <a:gd name="connsiteY14" fmla="*/ 6548920 h 6858000"/>
              <a:gd name="connsiteX15" fmla="*/ 11118918 w 12191999"/>
              <a:gd name="connsiteY15" fmla="*/ 6548920 h 6858000"/>
              <a:gd name="connsiteX16" fmla="*/ 11118918 w 12191999"/>
              <a:gd name="connsiteY16" fmla="*/ 6414269 h 6858000"/>
              <a:gd name="connsiteX17" fmla="*/ 10445103 w 12191999"/>
              <a:gd name="connsiteY17" fmla="*/ 6414269 h 6858000"/>
              <a:gd name="connsiteX18" fmla="*/ 10445103 w 12191999"/>
              <a:gd name="connsiteY18" fmla="*/ 6548920 h 6858000"/>
              <a:gd name="connsiteX19" fmla="*/ 10479745 w 12191999"/>
              <a:gd name="connsiteY19" fmla="*/ 6548920 h 6858000"/>
              <a:gd name="connsiteX20" fmla="*/ 10479745 w 12191999"/>
              <a:gd name="connsiteY20" fmla="*/ 6488297 h 6858000"/>
              <a:gd name="connsiteX21" fmla="*/ 10515505 w 12191999"/>
              <a:gd name="connsiteY21" fmla="*/ 6446394 h 6858000"/>
              <a:gd name="connsiteX22" fmla="*/ 10528914 w 12191999"/>
              <a:gd name="connsiteY22" fmla="*/ 6446394 h 6858000"/>
              <a:gd name="connsiteX23" fmla="*/ 10528914 w 12191999"/>
              <a:gd name="connsiteY23" fmla="*/ 6414269 h 6858000"/>
              <a:gd name="connsiteX24" fmla="*/ 10511593 w 12191999"/>
              <a:gd name="connsiteY24" fmla="*/ 6414828 h 6858000"/>
              <a:gd name="connsiteX25" fmla="*/ 10478068 w 12191999"/>
              <a:gd name="connsiteY25" fmla="*/ 6439410 h 6858000"/>
              <a:gd name="connsiteX26" fmla="*/ 10478068 w 12191999"/>
              <a:gd name="connsiteY26" fmla="*/ 6414269 h 6858000"/>
              <a:gd name="connsiteX27" fmla="*/ 10384766 w 12191999"/>
              <a:gd name="connsiteY27" fmla="*/ 6414269 h 6858000"/>
              <a:gd name="connsiteX28" fmla="*/ 10384766 w 12191999"/>
              <a:gd name="connsiteY28" fmla="*/ 6548920 h 6858000"/>
              <a:gd name="connsiteX29" fmla="*/ 10419408 w 12191999"/>
              <a:gd name="connsiteY29" fmla="*/ 6548920 h 6858000"/>
              <a:gd name="connsiteX30" fmla="*/ 10419408 w 12191999"/>
              <a:gd name="connsiteY30" fmla="*/ 6414269 h 6858000"/>
              <a:gd name="connsiteX31" fmla="*/ 11208026 w 12191999"/>
              <a:gd name="connsiteY31" fmla="*/ 6410921 h 6858000"/>
              <a:gd name="connsiteX32" fmla="*/ 11137906 w 12191999"/>
              <a:gd name="connsiteY32" fmla="*/ 6481600 h 6858000"/>
              <a:gd name="connsiteX33" fmla="*/ 11208026 w 12191999"/>
              <a:gd name="connsiteY33" fmla="*/ 6552279 h 6858000"/>
              <a:gd name="connsiteX34" fmla="*/ 11274234 w 12191999"/>
              <a:gd name="connsiteY34" fmla="*/ 6501716 h 6858000"/>
              <a:gd name="connsiteX35" fmla="*/ 11237638 w 12191999"/>
              <a:gd name="connsiteY35" fmla="*/ 6501716 h 6858000"/>
              <a:gd name="connsiteX36" fmla="*/ 11207749 w 12191999"/>
              <a:gd name="connsiteY36" fmla="*/ 6522667 h 6858000"/>
              <a:gd name="connsiteX37" fmla="*/ 11173389 w 12191999"/>
              <a:gd name="connsiteY37" fmla="*/ 6481600 h 6858000"/>
              <a:gd name="connsiteX38" fmla="*/ 11207749 w 12191999"/>
              <a:gd name="connsiteY38" fmla="*/ 6440810 h 6858000"/>
              <a:gd name="connsiteX39" fmla="*/ 11237638 w 12191999"/>
              <a:gd name="connsiteY39" fmla="*/ 6461484 h 6858000"/>
              <a:gd name="connsiteX40" fmla="*/ 11274234 w 12191999"/>
              <a:gd name="connsiteY40" fmla="*/ 6461484 h 6858000"/>
              <a:gd name="connsiteX41" fmla="*/ 11208026 w 12191999"/>
              <a:gd name="connsiteY41" fmla="*/ 6410921 h 6858000"/>
              <a:gd name="connsiteX42" fmla="*/ 11010802 w 12191999"/>
              <a:gd name="connsiteY42" fmla="*/ 6410916 h 6858000"/>
              <a:gd name="connsiteX43" fmla="*/ 10967222 w 12191999"/>
              <a:gd name="connsiteY43" fmla="*/ 6436898 h 6858000"/>
              <a:gd name="connsiteX44" fmla="*/ 10967222 w 12191999"/>
              <a:gd name="connsiteY44" fmla="*/ 6414269 h 6858000"/>
              <a:gd name="connsiteX45" fmla="*/ 10934257 w 12191999"/>
              <a:gd name="connsiteY45" fmla="*/ 6414269 h 6858000"/>
              <a:gd name="connsiteX46" fmla="*/ 10934257 w 12191999"/>
              <a:gd name="connsiteY46" fmla="*/ 6548921 h 6858000"/>
              <a:gd name="connsiteX47" fmla="*/ 10969176 w 12191999"/>
              <a:gd name="connsiteY47" fmla="*/ 6548921 h 6858000"/>
              <a:gd name="connsiteX48" fmla="*/ 10969176 w 12191999"/>
              <a:gd name="connsiteY48" fmla="*/ 6479359 h 6858000"/>
              <a:gd name="connsiteX49" fmla="*/ 10999906 w 12191999"/>
              <a:gd name="connsiteY49" fmla="*/ 6440528 h 6858000"/>
              <a:gd name="connsiteX50" fmla="*/ 11026165 w 12191999"/>
              <a:gd name="connsiteY50" fmla="*/ 6476006 h 6858000"/>
              <a:gd name="connsiteX51" fmla="*/ 11026165 w 12191999"/>
              <a:gd name="connsiteY51" fmla="*/ 6548921 h 6858000"/>
              <a:gd name="connsiteX52" fmla="*/ 11061084 w 12191999"/>
              <a:gd name="connsiteY52" fmla="*/ 6548921 h 6858000"/>
              <a:gd name="connsiteX53" fmla="*/ 11061084 w 12191999"/>
              <a:gd name="connsiteY53" fmla="*/ 6472934 h 6858000"/>
              <a:gd name="connsiteX54" fmla="*/ 11010802 w 12191999"/>
              <a:gd name="connsiteY54" fmla="*/ 6410916 h 6858000"/>
              <a:gd name="connsiteX55" fmla="*/ 10848775 w 12191999"/>
              <a:gd name="connsiteY55" fmla="*/ 6410916 h 6858000"/>
              <a:gd name="connsiteX56" fmla="*/ 10778655 w 12191999"/>
              <a:gd name="connsiteY56" fmla="*/ 6482713 h 6858000"/>
              <a:gd name="connsiteX57" fmla="*/ 10848493 w 12191999"/>
              <a:gd name="connsiteY57" fmla="*/ 6552274 h 6858000"/>
              <a:gd name="connsiteX58" fmla="*/ 10912188 w 12191999"/>
              <a:gd name="connsiteY58" fmla="*/ 6506459 h 6858000"/>
              <a:gd name="connsiteX59" fmla="*/ 10876987 w 12191999"/>
              <a:gd name="connsiteY59" fmla="*/ 6506459 h 6858000"/>
              <a:gd name="connsiteX60" fmla="*/ 10848211 w 12191999"/>
              <a:gd name="connsiteY60" fmla="*/ 6523780 h 6858000"/>
              <a:gd name="connsiteX61" fmla="*/ 10813292 w 12191999"/>
              <a:gd name="connsiteY61" fmla="*/ 6489978 h 6858000"/>
              <a:gd name="connsiteX62" fmla="*/ 10914701 w 12191999"/>
              <a:gd name="connsiteY62" fmla="*/ 6489978 h 6858000"/>
              <a:gd name="connsiteX63" fmla="*/ 10916096 w 12191999"/>
              <a:gd name="connsiteY63" fmla="*/ 6476847 h 6858000"/>
              <a:gd name="connsiteX64" fmla="*/ 10848775 w 12191999"/>
              <a:gd name="connsiteY64" fmla="*/ 6410916 h 6858000"/>
              <a:gd name="connsiteX65" fmla="*/ 10619426 w 12191999"/>
              <a:gd name="connsiteY65" fmla="*/ 6410916 h 6858000"/>
              <a:gd name="connsiteX66" fmla="*/ 10576682 w 12191999"/>
              <a:gd name="connsiteY66" fmla="*/ 6432426 h 6858000"/>
              <a:gd name="connsiteX67" fmla="*/ 10576682 w 12191999"/>
              <a:gd name="connsiteY67" fmla="*/ 6414269 h 6858000"/>
              <a:gd name="connsiteX68" fmla="*/ 10543717 w 12191999"/>
              <a:gd name="connsiteY68" fmla="*/ 6414269 h 6858000"/>
              <a:gd name="connsiteX69" fmla="*/ 10543717 w 12191999"/>
              <a:gd name="connsiteY69" fmla="*/ 6548921 h 6858000"/>
              <a:gd name="connsiteX70" fmla="*/ 10578636 w 12191999"/>
              <a:gd name="connsiteY70" fmla="*/ 6548921 h 6858000"/>
              <a:gd name="connsiteX71" fmla="*/ 10578636 w 12191999"/>
              <a:gd name="connsiteY71" fmla="*/ 6479359 h 6858000"/>
              <a:gd name="connsiteX72" fmla="*/ 10609643 w 12191999"/>
              <a:gd name="connsiteY72" fmla="*/ 6440528 h 6858000"/>
              <a:gd name="connsiteX73" fmla="*/ 10634225 w 12191999"/>
              <a:gd name="connsiteY73" fmla="*/ 6476006 h 6858000"/>
              <a:gd name="connsiteX74" fmla="*/ 10634225 w 12191999"/>
              <a:gd name="connsiteY74" fmla="*/ 6548921 h 6858000"/>
              <a:gd name="connsiteX75" fmla="*/ 10669144 w 12191999"/>
              <a:gd name="connsiteY75" fmla="*/ 6548921 h 6858000"/>
              <a:gd name="connsiteX76" fmla="*/ 10669144 w 12191999"/>
              <a:gd name="connsiteY76" fmla="*/ 6479359 h 6858000"/>
              <a:gd name="connsiteX77" fmla="*/ 10700433 w 12191999"/>
              <a:gd name="connsiteY77" fmla="*/ 6440528 h 6858000"/>
              <a:gd name="connsiteX78" fmla="*/ 10724737 w 12191999"/>
              <a:gd name="connsiteY78" fmla="*/ 6476006 h 6858000"/>
              <a:gd name="connsiteX79" fmla="*/ 10724737 w 12191999"/>
              <a:gd name="connsiteY79" fmla="*/ 6548921 h 6858000"/>
              <a:gd name="connsiteX80" fmla="*/ 10759656 w 12191999"/>
              <a:gd name="connsiteY80" fmla="*/ 6548921 h 6858000"/>
              <a:gd name="connsiteX81" fmla="*/ 10759656 w 12191999"/>
              <a:gd name="connsiteY81" fmla="*/ 6472934 h 6858000"/>
              <a:gd name="connsiteX82" fmla="*/ 10707703 w 12191999"/>
              <a:gd name="connsiteY82" fmla="*/ 6410916 h 6858000"/>
              <a:gd name="connsiteX83" fmla="*/ 10661329 w 12191999"/>
              <a:gd name="connsiteY83" fmla="*/ 6435221 h 6858000"/>
              <a:gd name="connsiteX84" fmla="*/ 10619426 w 12191999"/>
              <a:gd name="connsiteY84" fmla="*/ 6410916 h 6858000"/>
              <a:gd name="connsiteX85" fmla="*/ 10056425 w 12191999"/>
              <a:gd name="connsiteY85" fmla="*/ 6410916 h 6858000"/>
              <a:gd name="connsiteX86" fmla="*/ 10013681 w 12191999"/>
              <a:gd name="connsiteY86" fmla="*/ 6432426 h 6858000"/>
              <a:gd name="connsiteX87" fmla="*/ 10013681 w 12191999"/>
              <a:gd name="connsiteY87" fmla="*/ 6414269 h 6858000"/>
              <a:gd name="connsiteX88" fmla="*/ 9980716 w 12191999"/>
              <a:gd name="connsiteY88" fmla="*/ 6414269 h 6858000"/>
              <a:gd name="connsiteX89" fmla="*/ 9980716 w 12191999"/>
              <a:gd name="connsiteY89" fmla="*/ 6548921 h 6858000"/>
              <a:gd name="connsiteX90" fmla="*/ 10015635 w 12191999"/>
              <a:gd name="connsiteY90" fmla="*/ 6548921 h 6858000"/>
              <a:gd name="connsiteX91" fmla="*/ 10015635 w 12191999"/>
              <a:gd name="connsiteY91" fmla="*/ 6479359 h 6858000"/>
              <a:gd name="connsiteX92" fmla="*/ 10046642 w 12191999"/>
              <a:gd name="connsiteY92" fmla="*/ 6440528 h 6858000"/>
              <a:gd name="connsiteX93" fmla="*/ 10071224 w 12191999"/>
              <a:gd name="connsiteY93" fmla="*/ 6476006 h 6858000"/>
              <a:gd name="connsiteX94" fmla="*/ 10071224 w 12191999"/>
              <a:gd name="connsiteY94" fmla="*/ 6548921 h 6858000"/>
              <a:gd name="connsiteX95" fmla="*/ 10106143 w 12191999"/>
              <a:gd name="connsiteY95" fmla="*/ 6548921 h 6858000"/>
              <a:gd name="connsiteX96" fmla="*/ 10106143 w 12191999"/>
              <a:gd name="connsiteY96" fmla="*/ 6479359 h 6858000"/>
              <a:gd name="connsiteX97" fmla="*/ 10137432 w 12191999"/>
              <a:gd name="connsiteY97" fmla="*/ 6440528 h 6858000"/>
              <a:gd name="connsiteX98" fmla="*/ 10161736 w 12191999"/>
              <a:gd name="connsiteY98" fmla="*/ 6476006 h 6858000"/>
              <a:gd name="connsiteX99" fmla="*/ 10161736 w 12191999"/>
              <a:gd name="connsiteY99" fmla="*/ 6548921 h 6858000"/>
              <a:gd name="connsiteX100" fmla="*/ 10196656 w 12191999"/>
              <a:gd name="connsiteY100" fmla="*/ 6548921 h 6858000"/>
              <a:gd name="connsiteX101" fmla="*/ 10196656 w 12191999"/>
              <a:gd name="connsiteY101" fmla="*/ 6472934 h 6858000"/>
              <a:gd name="connsiteX102" fmla="*/ 10144702 w 12191999"/>
              <a:gd name="connsiteY102" fmla="*/ 6410916 h 6858000"/>
              <a:gd name="connsiteX103" fmla="*/ 10098328 w 12191999"/>
              <a:gd name="connsiteY103" fmla="*/ 6435221 h 6858000"/>
              <a:gd name="connsiteX104" fmla="*/ 10056425 w 12191999"/>
              <a:gd name="connsiteY104" fmla="*/ 6410916 h 6858000"/>
              <a:gd name="connsiteX105" fmla="*/ 9903062 w 12191999"/>
              <a:gd name="connsiteY105" fmla="*/ 6410916 h 6858000"/>
              <a:gd name="connsiteX106" fmla="*/ 9849986 w 12191999"/>
              <a:gd name="connsiteY106" fmla="*/ 6453378 h 6858000"/>
              <a:gd name="connsiteX107" fmla="*/ 9866748 w 12191999"/>
              <a:gd name="connsiteY107" fmla="*/ 6480477 h 6858000"/>
              <a:gd name="connsiteX108" fmla="*/ 9900832 w 12191999"/>
              <a:gd name="connsiteY108" fmla="*/ 6492491 h 6858000"/>
              <a:gd name="connsiteX109" fmla="*/ 9927090 w 12191999"/>
              <a:gd name="connsiteY109" fmla="*/ 6510371 h 6858000"/>
              <a:gd name="connsiteX110" fmla="*/ 9906416 w 12191999"/>
              <a:gd name="connsiteY110" fmla="*/ 6525179 h 6858000"/>
              <a:gd name="connsiteX111" fmla="*/ 9880157 w 12191999"/>
              <a:gd name="connsiteY111" fmla="*/ 6506182 h 6858000"/>
              <a:gd name="connsiteX112" fmla="*/ 9845238 w 12191999"/>
              <a:gd name="connsiteY112" fmla="*/ 6506182 h 6858000"/>
              <a:gd name="connsiteX113" fmla="*/ 9906975 w 12191999"/>
              <a:gd name="connsiteY113" fmla="*/ 6552274 h 6858000"/>
              <a:gd name="connsiteX114" fmla="*/ 9961727 w 12191999"/>
              <a:gd name="connsiteY114" fmla="*/ 6508417 h 6858000"/>
              <a:gd name="connsiteX115" fmla="*/ 9936023 w 12191999"/>
              <a:gd name="connsiteY115" fmla="*/ 6474329 h 6858000"/>
              <a:gd name="connsiteX116" fmla="*/ 9911159 w 12191999"/>
              <a:gd name="connsiteY116" fmla="*/ 6467068 h 6858000"/>
              <a:gd name="connsiteX117" fmla="*/ 9883783 w 12191999"/>
              <a:gd name="connsiteY117" fmla="*/ 6451147 h 6858000"/>
              <a:gd name="connsiteX118" fmla="*/ 9902780 w 12191999"/>
              <a:gd name="connsiteY118" fmla="*/ 6438015 h 6858000"/>
              <a:gd name="connsiteX119" fmla="*/ 9924014 w 12191999"/>
              <a:gd name="connsiteY119" fmla="*/ 6452542 h 6858000"/>
              <a:gd name="connsiteX120" fmla="*/ 9956697 w 12191999"/>
              <a:gd name="connsiteY120" fmla="*/ 6452542 h 6858000"/>
              <a:gd name="connsiteX121" fmla="*/ 9903062 w 12191999"/>
              <a:gd name="connsiteY121" fmla="*/ 6410916 h 6858000"/>
              <a:gd name="connsiteX122" fmla="*/ 11577546 w 12191999"/>
              <a:gd name="connsiteY122" fmla="*/ 6410877 h 6858000"/>
              <a:gd name="connsiteX123" fmla="*/ 11506673 w 12191999"/>
              <a:gd name="connsiteY123" fmla="*/ 6481750 h 6858000"/>
              <a:gd name="connsiteX124" fmla="*/ 11577546 w 12191999"/>
              <a:gd name="connsiteY124" fmla="*/ 6552629 h 6858000"/>
              <a:gd name="connsiteX125" fmla="*/ 11629616 w 12191999"/>
              <a:gd name="connsiteY125" fmla="*/ 6529719 h 6858000"/>
              <a:gd name="connsiteX126" fmla="*/ 11681687 w 12191999"/>
              <a:gd name="connsiteY126" fmla="*/ 6552629 h 6858000"/>
              <a:gd name="connsiteX127" fmla="*/ 11751753 w 12191999"/>
              <a:gd name="connsiteY127" fmla="*/ 6491913 h 6858000"/>
              <a:gd name="connsiteX128" fmla="*/ 11821820 w 12191999"/>
              <a:gd name="connsiteY128" fmla="*/ 6552629 h 6858000"/>
              <a:gd name="connsiteX129" fmla="*/ 11892693 w 12191999"/>
              <a:gd name="connsiteY129" fmla="*/ 6481755 h 6858000"/>
              <a:gd name="connsiteX130" fmla="*/ 11821820 w 12191999"/>
              <a:gd name="connsiteY130" fmla="*/ 6410877 h 6858000"/>
              <a:gd name="connsiteX131" fmla="*/ 11751753 w 12191999"/>
              <a:gd name="connsiteY131" fmla="*/ 6471593 h 6858000"/>
              <a:gd name="connsiteX132" fmla="*/ 11681687 w 12191999"/>
              <a:gd name="connsiteY132" fmla="*/ 6410877 h 6858000"/>
              <a:gd name="connsiteX133" fmla="*/ 11629616 w 12191999"/>
              <a:gd name="connsiteY133" fmla="*/ 6433787 h 6858000"/>
              <a:gd name="connsiteX134" fmla="*/ 11577546 w 12191999"/>
              <a:gd name="connsiteY134" fmla="*/ 6410877 h 6858000"/>
              <a:gd name="connsiteX135" fmla="*/ 11292677 w 12191999"/>
              <a:gd name="connsiteY135" fmla="*/ 6353369 h 6858000"/>
              <a:gd name="connsiteX136" fmla="*/ 11292677 w 12191999"/>
              <a:gd name="connsiteY136" fmla="*/ 6548921 h 6858000"/>
              <a:gd name="connsiteX137" fmla="*/ 11327596 w 12191999"/>
              <a:gd name="connsiteY137" fmla="*/ 6548921 h 6858000"/>
              <a:gd name="connsiteX138" fmla="*/ 11327596 w 12191999"/>
              <a:gd name="connsiteY138" fmla="*/ 6479360 h 6858000"/>
              <a:gd name="connsiteX139" fmla="*/ 11358603 w 12191999"/>
              <a:gd name="connsiteY139" fmla="*/ 6440528 h 6858000"/>
              <a:gd name="connsiteX140" fmla="*/ 11384585 w 12191999"/>
              <a:gd name="connsiteY140" fmla="*/ 6476006 h 6858000"/>
              <a:gd name="connsiteX141" fmla="*/ 11384585 w 12191999"/>
              <a:gd name="connsiteY141" fmla="*/ 6548921 h 6858000"/>
              <a:gd name="connsiteX142" fmla="*/ 11419227 w 12191999"/>
              <a:gd name="connsiteY142" fmla="*/ 6548921 h 6858000"/>
              <a:gd name="connsiteX143" fmla="*/ 11419227 w 12191999"/>
              <a:gd name="connsiteY143" fmla="*/ 6472935 h 6858000"/>
              <a:gd name="connsiteX144" fmla="*/ 11369499 w 12191999"/>
              <a:gd name="connsiteY144" fmla="*/ 6410916 h 6858000"/>
              <a:gd name="connsiteX145" fmla="*/ 11327596 w 12191999"/>
              <a:gd name="connsiteY145" fmla="*/ 6434939 h 6858000"/>
              <a:gd name="connsiteX146" fmla="*/ 11327596 w 12191999"/>
              <a:gd name="connsiteY146" fmla="*/ 6353369 h 6858000"/>
              <a:gd name="connsiteX147" fmla="*/ 11101596 w 12191999"/>
              <a:gd name="connsiteY147" fmla="*/ 6353369 h 6858000"/>
              <a:gd name="connsiteX148" fmla="*/ 11080086 w 12191999"/>
              <a:gd name="connsiteY148" fmla="*/ 6373203 h 6858000"/>
              <a:gd name="connsiteX149" fmla="*/ 11101596 w 12191999"/>
              <a:gd name="connsiteY149" fmla="*/ 6393318 h 6858000"/>
              <a:gd name="connsiteX150" fmla="*/ 11123389 w 12191999"/>
              <a:gd name="connsiteY150" fmla="*/ 6373203 h 6858000"/>
              <a:gd name="connsiteX151" fmla="*/ 11101596 w 12191999"/>
              <a:gd name="connsiteY151" fmla="*/ 6353369 h 6858000"/>
              <a:gd name="connsiteX152" fmla="*/ 10401805 w 12191999"/>
              <a:gd name="connsiteY152" fmla="*/ 6353369 h 6858000"/>
              <a:gd name="connsiteX153" fmla="*/ 10380295 w 12191999"/>
              <a:gd name="connsiteY153" fmla="*/ 6373203 h 6858000"/>
              <a:gd name="connsiteX154" fmla="*/ 10401805 w 12191999"/>
              <a:gd name="connsiteY154" fmla="*/ 6393318 h 6858000"/>
              <a:gd name="connsiteX155" fmla="*/ 10423598 w 12191999"/>
              <a:gd name="connsiteY155" fmla="*/ 6373203 h 6858000"/>
              <a:gd name="connsiteX156" fmla="*/ 10401805 w 12191999"/>
              <a:gd name="connsiteY156" fmla="*/ 6353369 h 6858000"/>
              <a:gd name="connsiteX157" fmla="*/ 10349007 w 12191999"/>
              <a:gd name="connsiteY157" fmla="*/ 6353369 h 6858000"/>
              <a:gd name="connsiteX158" fmla="*/ 10303191 w 12191999"/>
              <a:gd name="connsiteY158" fmla="*/ 6398625 h 6858000"/>
              <a:gd name="connsiteX159" fmla="*/ 10303191 w 12191999"/>
              <a:gd name="connsiteY159" fmla="*/ 6414270 h 6858000"/>
              <a:gd name="connsiteX160" fmla="*/ 10281958 w 12191999"/>
              <a:gd name="connsiteY160" fmla="*/ 6414270 h 6858000"/>
              <a:gd name="connsiteX161" fmla="*/ 10281958 w 12191999"/>
              <a:gd name="connsiteY161" fmla="*/ 6443041 h 6858000"/>
              <a:gd name="connsiteX162" fmla="*/ 10303191 w 12191999"/>
              <a:gd name="connsiteY162" fmla="*/ 6443041 h 6858000"/>
              <a:gd name="connsiteX163" fmla="*/ 10303191 w 12191999"/>
              <a:gd name="connsiteY163" fmla="*/ 6548916 h 6858000"/>
              <a:gd name="connsiteX164" fmla="*/ 10338110 w 12191999"/>
              <a:gd name="connsiteY164" fmla="*/ 6548916 h 6858000"/>
              <a:gd name="connsiteX165" fmla="*/ 10338110 w 12191999"/>
              <a:gd name="connsiteY165" fmla="*/ 6443041 h 6858000"/>
              <a:gd name="connsiteX166" fmla="*/ 10366605 w 12191999"/>
              <a:gd name="connsiteY166" fmla="*/ 6443041 h 6858000"/>
              <a:gd name="connsiteX167" fmla="*/ 10366605 w 12191999"/>
              <a:gd name="connsiteY167" fmla="*/ 6414270 h 6858000"/>
              <a:gd name="connsiteX168" fmla="*/ 10338110 w 12191999"/>
              <a:gd name="connsiteY168" fmla="*/ 6414270 h 6858000"/>
              <a:gd name="connsiteX169" fmla="*/ 10338110 w 12191999"/>
              <a:gd name="connsiteY169" fmla="*/ 6398625 h 6858000"/>
              <a:gd name="connsiteX170" fmla="*/ 10354591 w 12191999"/>
              <a:gd name="connsiteY170" fmla="*/ 6382704 h 6858000"/>
              <a:gd name="connsiteX171" fmla="*/ 10366605 w 12191999"/>
              <a:gd name="connsiteY171" fmla="*/ 6382704 h 6858000"/>
              <a:gd name="connsiteX172" fmla="*/ 10366605 w 12191999"/>
              <a:gd name="connsiteY172" fmla="*/ 6353369 h 6858000"/>
              <a:gd name="connsiteX173" fmla="*/ 9793829 w 12191999"/>
              <a:gd name="connsiteY173" fmla="*/ 6353369 h 6858000"/>
              <a:gd name="connsiteX174" fmla="*/ 9793829 w 12191999"/>
              <a:gd name="connsiteY174" fmla="*/ 6432709 h 6858000"/>
              <a:gd name="connsiteX175" fmla="*/ 9751367 w 12191999"/>
              <a:gd name="connsiteY175" fmla="*/ 6410916 h 6858000"/>
              <a:gd name="connsiteX176" fmla="*/ 9687954 w 12191999"/>
              <a:gd name="connsiteY176" fmla="*/ 6481313 h 6858000"/>
              <a:gd name="connsiteX177" fmla="*/ 9751367 w 12191999"/>
              <a:gd name="connsiteY177" fmla="*/ 6552269 h 6858000"/>
              <a:gd name="connsiteX178" fmla="*/ 9793829 w 12191999"/>
              <a:gd name="connsiteY178" fmla="*/ 6529641 h 6858000"/>
              <a:gd name="connsiteX179" fmla="*/ 9793552 w 12191999"/>
              <a:gd name="connsiteY179" fmla="*/ 6548916 h 6858000"/>
              <a:gd name="connsiteX180" fmla="*/ 9828753 w 12191999"/>
              <a:gd name="connsiteY180" fmla="*/ 6548916 h 6858000"/>
              <a:gd name="connsiteX181" fmla="*/ 9828753 w 12191999"/>
              <a:gd name="connsiteY181" fmla="*/ 6353369 h 6858000"/>
              <a:gd name="connsiteX182" fmla="*/ 0 w 12191999"/>
              <a:gd name="connsiteY182" fmla="*/ 0 h 6858000"/>
              <a:gd name="connsiteX183" fmla="*/ 3827459 w 12191999"/>
              <a:gd name="connsiteY183" fmla="*/ 0 h 6858000"/>
              <a:gd name="connsiteX184" fmla="*/ 5715001 w 12191999"/>
              <a:gd name="connsiteY184" fmla="*/ 0 h 6858000"/>
              <a:gd name="connsiteX185" fmla="*/ 8493070 w 12191999"/>
              <a:gd name="connsiteY185" fmla="*/ 0 h 6858000"/>
              <a:gd name="connsiteX186" fmla="*/ 8493070 w 12191999"/>
              <a:gd name="connsiteY186" fmla="*/ 1 h 6858000"/>
              <a:gd name="connsiteX187" fmla="*/ 12191999 w 12191999"/>
              <a:gd name="connsiteY187" fmla="*/ 1 h 6858000"/>
              <a:gd name="connsiteX188" fmla="*/ 12191999 w 12191999"/>
              <a:gd name="connsiteY188" fmla="*/ 6857999 h 6858000"/>
              <a:gd name="connsiteX189" fmla="*/ 8493070 w 12191999"/>
              <a:gd name="connsiteY189" fmla="*/ 6857999 h 6858000"/>
              <a:gd name="connsiteX190" fmla="*/ 8493070 w 12191999"/>
              <a:gd name="connsiteY190" fmla="*/ 6858000 h 6858000"/>
              <a:gd name="connsiteX191" fmla="*/ 8077200 w 12191999"/>
              <a:gd name="connsiteY191" fmla="*/ 6858000 h 6858000"/>
              <a:gd name="connsiteX192" fmla="*/ 6095999 w 12191999"/>
              <a:gd name="connsiteY192" fmla="*/ 6858000 h 6858000"/>
              <a:gd name="connsiteX193" fmla="*/ 3827459 w 12191999"/>
              <a:gd name="connsiteY193" fmla="*/ 6858000 h 6858000"/>
              <a:gd name="connsiteX194" fmla="*/ 3827459 w 12191999"/>
              <a:gd name="connsiteY194" fmla="*/ 6857998 h 6858000"/>
              <a:gd name="connsiteX195" fmla="*/ 0 w 12191999"/>
              <a:gd name="connsiteY195" fmla="*/ 6857998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2191999" h="6858000">
                <a:moveTo>
                  <a:pt x="10218734" y="6463992"/>
                </a:moveTo>
                <a:lnTo>
                  <a:pt x="10218734" y="6493322"/>
                </a:lnTo>
                <a:lnTo>
                  <a:pt x="10280563" y="6493322"/>
                </a:lnTo>
                <a:lnTo>
                  <a:pt x="10280563" y="6463992"/>
                </a:lnTo>
                <a:close/>
                <a:moveTo>
                  <a:pt x="9758910" y="6441364"/>
                </a:moveTo>
                <a:cubicBezTo>
                  <a:pt x="9781815" y="6441364"/>
                  <a:pt x="9794388" y="6458403"/>
                  <a:pt x="9794388" y="6481590"/>
                </a:cubicBezTo>
                <a:cubicBezTo>
                  <a:pt x="9794388" y="6503942"/>
                  <a:pt x="9782656" y="6521821"/>
                  <a:pt x="9758910" y="6521821"/>
                </a:cubicBezTo>
                <a:cubicBezTo>
                  <a:pt x="9736282" y="6521821"/>
                  <a:pt x="9723150" y="6504500"/>
                  <a:pt x="9723150" y="6481313"/>
                </a:cubicBezTo>
                <a:cubicBezTo>
                  <a:pt x="9723150" y="6458685"/>
                  <a:pt x="9736282" y="6441364"/>
                  <a:pt x="9758910" y="6441364"/>
                </a:cubicBezTo>
                <a:close/>
                <a:moveTo>
                  <a:pt x="10848775" y="6439133"/>
                </a:moveTo>
                <a:cubicBezTo>
                  <a:pt x="10864137" y="6439133"/>
                  <a:pt x="10879505" y="6448630"/>
                  <a:pt x="10880900" y="6468186"/>
                </a:cubicBezTo>
                <a:lnTo>
                  <a:pt x="10813856" y="6468186"/>
                </a:lnTo>
                <a:cubicBezTo>
                  <a:pt x="10817209" y="6447794"/>
                  <a:pt x="10833413" y="6439133"/>
                  <a:pt x="10848775" y="6439133"/>
                </a:cubicBezTo>
                <a:close/>
                <a:moveTo>
                  <a:pt x="11084276" y="6414269"/>
                </a:moveTo>
                <a:lnTo>
                  <a:pt x="11084276" y="6548920"/>
                </a:lnTo>
                <a:lnTo>
                  <a:pt x="11118918" y="6548920"/>
                </a:lnTo>
                <a:lnTo>
                  <a:pt x="11118918" y="6414269"/>
                </a:lnTo>
                <a:close/>
                <a:moveTo>
                  <a:pt x="10445103" y="6414269"/>
                </a:moveTo>
                <a:lnTo>
                  <a:pt x="10445103" y="6548920"/>
                </a:lnTo>
                <a:lnTo>
                  <a:pt x="10479745" y="6548920"/>
                </a:lnTo>
                <a:lnTo>
                  <a:pt x="10479745" y="6488297"/>
                </a:lnTo>
                <a:cubicBezTo>
                  <a:pt x="10479745" y="6462597"/>
                  <a:pt x="10493436" y="6446394"/>
                  <a:pt x="10515505" y="6446394"/>
                </a:cubicBezTo>
                <a:lnTo>
                  <a:pt x="10528914" y="6446394"/>
                </a:lnTo>
                <a:lnTo>
                  <a:pt x="10528914" y="6414269"/>
                </a:lnTo>
                <a:cubicBezTo>
                  <a:pt x="10523325" y="6414269"/>
                  <a:pt x="10515505" y="6414546"/>
                  <a:pt x="10511593" y="6414828"/>
                </a:cubicBezTo>
                <a:cubicBezTo>
                  <a:pt x="10497902" y="6415946"/>
                  <a:pt x="10486729" y="6424047"/>
                  <a:pt x="10478068" y="6439410"/>
                </a:cubicBezTo>
                <a:lnTo>
                  <a:pt x="10478068" y="6414269"/>
                </a:lnTo>
                <a:close/>
                <a:moveTo>
                  <a:pt x="10384766" y="6414269"/>
                </a:moveTo>
                <a:lnTo>
                  <a:pt x="10384766" y="6548920"/>
                </a:lnTo>
                <a:lnTo>
                  <a:pt x="10419408" y="6548920"/>
                </a:lnTo>
                <a:lnTo>
                  <a:pt x="10419408" y="6414269"/>
                </a:lnTo>
                <a:close/>
                <a:moveTo>
                  <a:pt x="11208026" y="6410921"/>
                </a:moveTo>
                <a:cubicBezTo>
                  <a:pt x="11165564" y="6410921"/>
                  <a:pt x="11137906" y="6442769"/>
                  <a:pt x="11137906" y="6481600"/>
                </a:cubicBezTo>
                <a:cubicBezTo>
                  <a:pt x="11137906" y="6520708"/>
                  <a:pt x="11165282" y="6552279"/>
                  <a:pt x="11208026" y="6552279"/>
                </a:cubicBezTo>
                <a:cubicBezTo>
                  <a:pt x="11245458" y="6552279"/>
                  <a:pt x="11268086" y="6530210"/>
                  <a:pt x="11274234" y="6501716"/>
                </a:cubicBezTo>
                <a:lnTo>
                  <a:pt x="11237638" y="6501716"/>
                </a:lnTo>
                <a:cubicBezTo>
                  <a:pt x="11233167" y="6516242"/>
                  <a:pt x="11221994" y="6522667"/>
                  <a:pt x="11207749" y="6522667"/>
                </a:cubicBezTo>
                <a:cubicBezTo>
                  <a:pt x="11187634" y="6522667"/>
                  <a:pt x="11173389" y="6505628"/>
                  <a:pt x="11173389" y="6481600"/>
                </a:cubicBezTo>
                <a:cubicBezTo>
                  <a:pt x="11173389" y="6458408"/>
                  <a:pt x="11186521" y="6440810"/>
                  <a:pt x="11207749" y="6440810"/>
                </a:cubicBezTo>
                <a:cubicBezTo>
                  <a:pt x="11222276" y="6440810"/>
                  <a:pt x="11233449" y="6447794"/>
                  <a:pt x="11237638" y="6461484"/>
                </a:cubicBezTo>
                <a:lnTo>
                  <a:pt x="11274234" y="6461484"/>
                </a:lnTo>
                <a:cubicBezTo>
                  <a:pt x="11266973" y="6427124"/>
                  <a:pt x="11239592" y="6410921"/>
                  <a:pt x="11208026" y="6410921"/>
                </a:cubicBezTo>
                <a:close/>
                <a:moveTo>
                  <a:pt x="11010802" y="6410916"/>
                </a:moveTo>
                <a:cubicBezTo>
                  <a:pt x="10992086" y="6410916"/>
                  <a:pt x="10975324" y="6420971"/>
                  <a:pt x="10967222" y="6436898"/>
                </a:cubicBezTo>
                <a:lnTo>
                  <a:pt x="10967222" y="6414269"/>
                </a:lnTo>
                <a:lnTo>
                  <a:pt x="10934257" y="6414269"/>
                </a:lnTo>
                <a:lnTo>
                  <a:pt x="10934257" y="6548921"/>
                </a:lnTo>
                <a:lnTo>
                  <a:pt x="10969176" y="6548921"/>
                </a:lnTo>
                <a:lnTo>
                  <a:pt x="10969176" y="6479359"/>
                </a:lnTo>
                <a:cubicBezTo>
                  <a:pt x="10969176" y="6455613"/>
                  <a:pt x="10980908" y="6440528"/>
                  <a:pt x="10999906" y="6440528"/>
                </a:cubicBezTo>
                <a:cubicBezTo>
                  <a:pt x="11016109" y="6440528"/>
                  <a:pt x="11026165" y="6454219"/>
                  <a:pt x="11026165" y="6476006"/>
                </a:cubicBezTo>
                <a:lnTo>
                  <a:pt x="11026165" y="6548921"/>
                </a:lnTo>
                <a:lnTo>
                  <a:pt x="11061084" y="6548921"/>
                </a:lnTo>
                <a:lnTo>
                  <a:pt x="11061084" y="6472934"/>
                </a:lnTo>
                <a:cubicBezTo>
                  <a:pt x="11061088" y="6440528"/>
                  <a:pt x="11050192" y="6410916"/>
                  <a:pt x="11010802" y="6410916"/>
                </a:cubicBezTo>
                <a:close/>
                <a:moveTo>
                  <a:pt x="10848775" y="6410916"/>
                </a:moveTo>
                <a:cubicBezTo>
                  <a:pt x="10803801" y="6410916"/>
                  <a:pt x="10778655" y="6443600"/>
                  <a:pt x="10778655" y="6482713"/>
                </a:cubicBezTo>
                <a:cubicBezTo>
                  <a:pt x="10778655" y="6522939"/>
                  <a:pt x="10806031" y="6552274"/>
                  <a:pt x="10848493" y="6552274"/>
                </a:cubicBezTo>
                <a:cubicBezTo>
                  <a:pt x="10874475" y="6552274"/>
                  <a:pt x="10901569" y="6539424"/>
                  <a:pt x="10912188" y="6506459"/>
                </a:cubicBezTo>
                <a:lnTo>
                  <a:pt x="10876987" y="6506459"/>
                </a:lnTo>
                <a:cubicBezTo>
                  <a:pt x="10871680" y="6517355"/>
                  <a:pt x="10861066" y="6523780"/>
                  <a:pt x="10848211" y="6523780"/>
                </a:cubicBezTo>
                <a:cubicBezTo>
                  <a:pt x="10831172" y="6523780"/>
                  <a:pt x="10814410" y="6512884"/>
                  <a:pt x="10813292" y="6489978"/>
                </a:cubicBezTo>
                <a:lnTo>
                  <a:pt x="10914701" y="6489978"/>
                </a:lnTo>
                <a:cubicBezTo>
                  <a:pt x="10915537" y="6486625"/>
                  <a:pt x="10916096" y="6479641"/>
                  <a:pt x="10916096" y="6476847"/>
                </a:cubicBezTo>
                <a:cubicBezTo>
                  <a:pt x="10916101" y="6438851"/>
                  <a:pt x="10887330" y="6410916"/>
                  <a:pt x="10848775" y="6410916"/>
                </a:cubicBezTo>
                <a:close/>
                <a:moveTo>
                  <a:pt x="10619426" y="6410916"/>
                </a:moveTo>
                <a:cubicBezTo>
                  <a:pt x="10602387" y="6410916"/>
                  <a:pt x="10585902" y="6419295"/>
                  <a:pt x="10576682" y="6432426"/>
                </a:cubicBezTo>
                <a:lnTo>
                  <a:pt x="10576682" y="6414269"/>
                </a:lnTo>
                <a:lnTo>
                  <a:pt x="10543717" y="6414269"/>
                </a:lnTo>
                <a:lnTo>
                  <a:pt x="10543717" y="6548921"/>
                </a:lnTo>
                <a:lnTo>
                  <a:pt x="10578636" y="6548921"/>
                </a:lnTo>
                <a:lnTo>
                  <a:pt x="10578636" y="6479359"/>
                </a:lnTo>
                <a:cubicBezTo>
                  <a:pt x="10578636" y="6455613"/>
                  <a:pt x="10590650" y="6440528"/>
                  <a:pt x="10609643" y="6440528"/>
                </a:cubicBezTo>
                <a:cubicBezTo>
                  <a:pt x="10624728" y="6440528"/>
                  <a:pt x="10634225" y="6454219"/>
                  <a:pt x="10634225" y="6476006"/>
                </a:cubicBezTo>
                <a:lnTo>
                  <a:pt x="10634225" y="6548921"/>
                </a:lnTo>
                <a:lnTo>
                  <a:pt x="10669144" y="6548921"/>
                </a:lnTo>
                <a:lnTo>
                  <a:pt x="10669144" y="6479359"/>
                </a:lnTo>
                <a:cubicBezTo>
                  <a:pt x="10669144" y="6455613"/>
                  <a:pt x="10681158" y="6440528"/>
                  <a:pt x="10700433" y="6440528"/>
                </a:cubicBezTo>
                <a:cubicBezTo>
                  <a:pt x="10715236" y="6440528"/>
                  <a:pt x="10724737" y="6454219"/>
                  <a:pt x="10724737" y="6476006"/>
                </a:cubicBezTo>
                <a:lnTo>
                  <a:pt x="10724737" y="6548921"/>
                </a:lnTo>
                <a:lnTo>
                  <a:pt x="10759656" y="6548921"/>
                </a:lnTo>
                <a:lnTo>
                  <a:pt x="10759656" y="6472934"/>
                </a:lnTo>
                <a:cubicBezTo>
                  <a:pt x="10759661" y="6434939"/>
                  <a:pt x="10739546" y="6410916"/>
                  <a:pt x="10707703" y="6410916"/>
                </a:cubicBezTo>
                <a:cubicBezTo>
                  <a:pt x="10688428" y="6410916"/>
                  <a:pt x="10670548" y="6420412"/>
                  <a:pt x="10661329" y="6435221"/>
                </a:cubicBezTo>
                <a:cubicBezTo>
                  <a:pt x="10652950" y="6420417"/>
                  <a:pt x="10636747" y="6410916"/>
                  <a:pt x="10619426" y="6410916"/>
                </a:cubicBezTo>
                <a:close/>
                <a:moveTo>
                  <a:pt x="10056425" y="6410916"/>
                </a:moveTo>
                <a:cubicBezTo>
                  <a:pt x="10039386" y="6410916"/>
                  <a:pt x="10022901" y="6419295"/>
                  <a:pt x="10013681" y="6432426"/>
                </a:cubicBezTo>
                <a:lnTo>
                  <a:pt x="10013681" y="6414269"/>
                </a:lnTo>
                <a:lnTo>
                  <a:pt x="9980716" y="6414269"/>
                </a:lnTo>
                <a:lnTo>
                  <a:pt x="9980716" y="6548921"/>
                </a:lnTo>
                <a:lnTo>
                  <a:pt x="10015635" y="6548921"/>
                </a:lnTo>
                <a:lnTo>
                  <a:pt x="10015635" y="6479359"/>
                </a:lnTo>
                <a:cubicBezTo>
                  <a:pt x="10015635" y="6455613"/>
                  <a:pt x="10027649" y="6440528"/>
                  <a:pt x="10046642" y="6440528"/>
                </a:cubicBezTo>
                <a:cubicBezTo>
                  <a:pt x="10061727" y="6440528"/>
                  <a:pt x="10071224" y="6454219"/>
                  <a:pt x="10071224" y="6476006"/>
                </a:cubicBezTo>
                <a:lnTo>
                  <a:pt x="10071224" y="6548921"/>
                </a:lnTo>
                <a:lnTo>
                  <a:pt x="10106143" y="6548921"/>
                </a:lnTo>
                <a:lnTo>
                  <a:pt x="10106143" y="6479359"/>
                </a:lnTo>
                <a:cubicBezTo>
                  <a:pt x="10106143" y="6455613"/>
                  <a:pt x="10118157" y="6440528"/>
                  <a:pt x="10137432" y="6440528"/>
                </a:cubicBezTo>
                <a:cubicBezTo>
                  <a:pt x="10152240" y="6440528"/>
                  <a:pt x="10161736" y="6454219"/>
                  <a:pt x="10161736" y="6476006"/>
                </a:cubicBezTo>
                <a:lnTo>
                  <a:pt x="10161736" y="6548921"/>
                </a:lnTo>
                <a:lnTo>
                  <a:pt x="10196656" y="6548921"/>
                </a:lnTo>
                <a:lnTo>
                  <a:pt x="10196656" y="6472934"/>
                </a:lnTo>
                <a:cubicBezTo>
                  <a:pt x="10196665" y="6434939"/>
                  <a:pt x="10176550" y="6410916"/>
                  <a:pt x="10144702" y="6410916"/>
                </a:cubicBezTo>
                <a:cubicBezTo>
                  <a:pt x="10125427" y="6410916"/>
                  <a:pt x="10107547" y="6420412"/>
                  <a:pt x="10098328" y="6435221"/>
                </a:cubicBezTo>
                <a:cubicBezTo>
                  <a:pt x="10089949" y="6420417"/>
                  <a:pt x="10073746" y="6410916"/>
                  <a:pt x="10056425" y="6410916"/>
                </a:cubicBezTo>
                <a:close/>
                <a:moveTo>
                  <a:pt x="9903062" y="6410916"/>
                </a:moveTo>
                <a:cubicBezTo>
                  <a:pt x="9870379" y="6410916"/>
                  <a:pt x="9849986" y="6427396"/>
                  <a:pt x="9849986" y="6453378"/>
                </a:cubicBezTo>
                <a:cubicBezTo>
                  <a:pt x="9849986" y="6465951"/>
                  <a:pt x="9856693" y="6474888"/>
                  <a:pt x="9866748" y="6480477"/>
                </a:cubicBezTo>
                <a:cubicBezTo>
                  <a:pt x="9878203" y="6486902"/>
                  <a:pt x="9891330" y="6490255"/>
                  <a:pt x="9900832" y="6492491"/>
                </a:cubicBezTo>
                <a:cubicBezTo>
                  <a:pt x="9924855" y="6498080"/>
                  <a:pt x="9927090" y="6503387"/>
                  <a:pt x="9927090" y="6510371"/>
                </a:cubicBezTo>
                <a:cubicBezTo>
                  <a:pt x="9927090" y="6519590"/>
                  <a:pt x="9918989" y="6525179"/>
                  <a:pt x="9906416" y="6525179"/>
                </a:cubicBezTo>
                <a:cubicBezTo>
                  <a:pt x="9892448" y="6525179"/>
                  <a:pt x="9882393" y="6517914"/>
                  <a:pt x="9880157" y="6506182"/>
                </a:cubicBezTo>
                <a:lnTo>
                  <a:pt x="9845238" y="6506182"/>
                </a:lnTo>
                <a:cubicBezTo>
                  <a:pt x="9848591" y="6534399"/>
                  <a:pt x="9872337" y="6552274"/>
                  <a:pt x="9906975" y="6552274"/>
                </a:cubicBezTo>
                <a:cubicBezTo>
                  <a:pt x="9940499" y="6552274"/>
                  <a:pt x="9961727" y="6535235"/>
                  <a:pt x="9961727" y="6508417"/>
                </a:cubicBezTo>
                <a:cubicBezTo>
                  <a:pt x="9961722" y="6490814"/>
                  <a:pt x="9952226" y="6479636"/>
                  <a:pt x="9936023" y="6474329"/>
                </a:cubicBezTo>
                <a:cubicBezTo>
                  <a:pt x="9927921" y="6471535"/>
                  <a:pt x="9920660" y="6469299"/>
                  <a:pt x="9911159" y="6467068"/>
                </a:cubicBezTo>
                <a:cubicBezTo>
                  <a:pt x="9901663" y="6464833"/>
                  <a:pt x="9883783" y="6462879"/>
                  <a:pt x="9883783" y="6451147"/>
                </a:cubicBezTo>
                <a:cubicBezTo>
                  <a:pt x="9883783" y="6443045"/>
                  <a:pt x="9891044" y="6438015"/>
                  <a:pt x="9902780" y="6438015"/>
                </a:cubicBezTo>
                <a:cubicBezTo>
                  <a:pt x="9914235" y="6438015"/>
                  <a:pt x="9922337" y="6443604"/>
                  <a:pt x="9924014" y="6452542"/>
                </a:cubicBezTo>
                <a:lnTo>
                  <a:pt x="9956697" y="6452542"/>
                </a:lnTo>
                <a:cubicBezTo>
                  <a:pt x="9953344" y="6426842"/>
                  <a:pt x="9932674" y="6410916"/>
                  <a:pt x="9903062" y="6410916"/>
                </a:cubicBezTo>
                <a:close/>
                <a:moveTo>
                  <a:pt x="11577546" y="6410877"/>
                </a:moveTo>
                <a:cubicBezTo>
                  <a:pt x="11538404" y="6410877"/>
                  <a:pt x="11506673" y="6442608"/>
                  <a:pt x="11506673" y="6481750"/>
                </a:cubicBezTo>
                <a:cubicBezTo>
                  <a:pt x="11506673" y="6520893"/>
                  <a:pt x="11538399" y="6552629"/>
                  <a:pt x="11577546" y="6552629"/>
                </a:cubicBezTo>
                <a:cubicBezTo>
                  <a:pt x="11598163" y="6552629"/>
                  <a:pt x="11616669" y="6543769"/>
                  <a:pt x="11629616" y="6529719"/>
                </a:cubicBezTo>
                <a:cubicBezTo>
                  <a:pt x="11642568" y="6543774"/>
                  <a:pt x="11661070" y="6552629"/>
                  <a:pt x="11681687" y="6552629"/>
                </a:cubicBezTo>
                <a:cubicBezTo>
                  <a:pt x="11717369" y="6552629"/>
                  <a:pt x="11746811" y="6526229"/>
                  <a:pt x="11751753" y="6491913"/>
                </a:cubicBezTo>
                <a:cubicBezTo>
                  <a:pt x="11756691" y="6526229"/>
                  <a:pt x="11786133" y="6552629"/>
                  <a:pt x="11821820" y="6552629"/>
                </a:cubicBezTo>
                <a:cubicBezTo>
                  <a:pt x="11860962" y="6552629"/>
                  <a:pt x="11892693" y="6520898"/>
                  <a:pt x="11892693" y="6481755"/>
                </a:cubicBezTo>
                <a:cubicBezTo>
                  <a:pt x="11892693" y="6442613"/>
                  <a:pt x="11860962" y="6410877"/>
                  <a:pt x="11821820" y="6410877"/>
                </a:cubicBezTo>
                <a:cubicBezTo>
                  <a:pt x="11786133" y="6410877"/>
                  <a:pt x="11756691" y="6437277"/>
                  <a:pt x="11751753" y="6471593"/>
                </a:cubicBezTo>
                <a:cubicBezTo>
                  <a:pt x="11746815" y="6437277"/>
                  <a:pt x="11717373" y="6410877"/>
                  <a:pt x="11681687" y="6410877"/>
                </a:cubicBezTo>
                <a:cubicBezTo>
                  <a:pt x="11661070" y="6410877"/>
                  <a:pt x="11642564" y="6419737"/>
                  <a:pt x="11629616" y="6433787"/>
                </a:cubicBezTo>
                <a:cubicBezTo>
                  <a:pt x="11616665" y="6419732"/>
                  <a:pt x="11598163" y="6410877"/>
                  <a:pt x="11577546" y="6410877"/>
                </a:cubicBezTo>
                <a:close/>
                <a:moveTo>
                  <a:pt x="11292677" y="6353369"/>
                </a:moveTo>
                <a:lnTo>
                  <a:pt x="11292677" y="6548921"/>
                </a:lnTo>
                <a:lnTo>
                  <a:pt x="11327596" y="6548921"/>
                </a:lnTo>
                <a:lnTo>
                  <a:pt x="11327596" y="6479360"/>
                </a:lnTo>
                <a:cubicBezTo>
                  <a:pt x="11327596" y="6455614"/>
                  <a:pt x="11339610" y="6440528"/>
                  <a:pt x="11358603" y="6440528"/>
                </a:cubicBezTo>
                <a:cubicBezTo>
                  <a:pt x="11380113" y="6440528"/>
                  <a:pt x="11384585" y="6454496"/>
                  <a:pt x="11384585" y="6476006"/>
                </a:cubicBezTo>
                <a:lnTo>
                  <a:pt x="11384585" y="6548921"/>
                </a:lnTo>
                <a:lnTo>
                  <a:pt x="11419227" y="6548921"/>
                </a:lnTo>
                <a:lnTo>
                  <a:pt x="11419227" y="6472935"/>
                </a:lnTo>
                <a:cubicBezTo>
                  <a:pt x="11419222" y="6440528"/>
                  <a:pt x="11408889" y="6410916"/>
                  <a:pt x="11369499" y="6410916"/>
                </a:cubicBezTo>
                <a:cubicBezTo>
                  <a:pt x="11353019" y="6410916"/>
                  <a:pt x="11336816" y="6420136"/>
                  <a:pt x="11327596" y="6434939"/>
                </a:cubicBezTo>
                <a:lnTo>
                  <a:pt x="11327596" y="6353369"/>
                </a:lnTo>
                <a:close/>
                <a:moveTo>
                  <a:pt x="11101596" y="6353369"/>
                </a:moveTo>
                <a:cubicBezTo>
                  <a:pt x="11091259" y="6353369"/>
                  <a:pt x="11080086" y="6359794"/>
                  <a:pt x="11080086" y="6373203"/>
                </a:cubicBezTo>
                <a:cubicBezTo>
                  <a:pt x="11080086" y="6386053"/>
                  <a:pt x="11090700" y="6393318"/>
                  <a:pt x="11101596" y="6393318"/>
                </a:cubicBezTo>
                <a:cubicBezTo>
                  <a:pt x="11114446" y="6393318"/>
                  <a:pt x="11123389" y="6384099"/>
                  <a:pt x="11123389" y="6373203"/>
                </a:cubicBezTo>
                <a:cubicBezTo>
                  <a:pt x="11123384" y="6361189"/>
                  <a:pt x="11113605" y="6353369"/>
                  <a:pt x="11101596" y="6353369"/>
                </a:cubicBezTo>
                <a:close/>
                <a:moveTo>
                  <a:pt x="10401805" y="6353369"/>
                </a:moveTo>
                <a:cubicBezTo>
                  <a:pt x="10390350" y="6353369"/>
                  <a:pt x="10380295" y="6360630"/>
                  <a:pt x="10380295" y="6373203"/>
                </a:cubicBezTo>
                <a:cubicBezTo>
                  <a:pt x="10380295" y="6385217"/>
                  <a:pt x="10390073" y="6393318"/>
                  <a:pt x="10401805" y="6393318"/>
                </a:cubicBezTo>
                <a:cubicBezTo>
                  <a:pt x="10415214" y="6393318"/>
                  <a:pt x="10423598" y="6383540"/>
                  <a:pt x="10423598" y="6373203"/>
                </a:cubicBezTo>
                <a:cubicBezTo>
                  <a:pt x="10423593" y="6361471"/>
                  <a:pt x="10414096" y="6353369"/>
                  <a:pt x="10401805" y="6353369"/>
                </a:cubicBezTo>
                <a:close/>
                <a:moveTo>
                  <a:pt x="10349007" y="6353369"/>
                </a:moveTo>
                <a:cubicBezTo>
                  <a:pt x="10320789" y="6353369"/>
                  <a:pt x="10303191" y="6370690"/>
                  <a:pt x="10303191" y="6398625"/>
                </a:cubicBezTo>
                <a:lnTo>
                  <a:pt x="10303191" y="6414270"/>
                </a:lnTo>
                <a:lnTo>
                  <a:pt x="10281958" y="6414270"/>
                </a:lnTo>
                <a:lnTo>
                  <a:pt x="10281958" y="6443041"/>
                </a:lnTo>
                <a:lnTo>
                  <a:pt x="10303191" y="6443041"/>
                </a:lnTo>
                <a:lnTo>
                  <a:pt x="10303191" y="6548916"/>
                </a:lnTo>
                <a:lnTo>
                  <a:pt x="10338110" y="6548916"/>
                </a:lnTo>
                <a:lnTo>
                  <a:pt x="10338110" y="6443041"/>
                </a:lnTo>
                <a:lnTo>
                  <a:pt x="10366605" y="6443041"/>
                </a:lnTo>
                <a:lnTo>
                  <a:pt x="10366605" y="6414270"/>
                </a:lnTo>
                <a:lnTo>
                  <a:pt x="10338110" y="6414270"/>
                </a:lnTo>
                <a:lnTo>
                  <a:pt x="10338110" y="6398625"/>
                </a:lnTo>
                <a:cubicBezTo>
                  <a:pt x="10338110" y="6388847"/>
                  <a:pt x="10344535" y="6382704"/>
                  <a:pt x="10354591" y="6382704"/>
                </a:cubicBezTo>
                <a:lnTo>
                  <a:pt x="10366605" y="6382704"/>
                </a:lnTo>
                <a:lnTo>
                  <a:pt x="10366605" y="6353369"/>
                </a:lnTo>
                <a:close/>
                <a:moveTo>
                  <a:pt x="9793829" y="6353369"/>
                </a:moveTo>
                <a:lnTo>
                  <a:pt x="9793829" y="6432709"/>
                </a:lnTo>
                <a:cubicBezTo>
                  <a:pt x="9783215" y="6417346"/>
                  <a:pt x="9769247" y="6410916"/>
                  <a:pt x="9751367" y="6410916"/>
                </a:cubicBezTo>
                <a:cubicBezTo>
                  <a:pt x="9713377" y="6410916"/>
                  <a:pt x="9687954" y="6440805"/>
                  <a:pt x="9687954" y="6481313"/>
                </a:cubicBezTo>
                <a:cubicBezTo>
                  <a:pt x="9687954" y="6526288"/>
                  <a:pt x="9717007" y="6552269"/>
                  <a:pt x="9751367" y="6552269"/>
                </a:cubicBezTo>
                <a:cubicBezTo>
                  <a:pt x="9772319" y="6552269"/>
                  <a:pt x="9784051" y="6543332"/>
                  <a:pt x="9793829" y="6529641"/>
                </a:cubicBezTo>
                <a:lnTo>
                  <a:pt x="9793552" y="6548916"/>
                </a:lnTo>
                <a:lnTo>
                  <a:pt x="9828753" y="6548916"/>
                </a:lnTo>
                <a:lnTo>
                  <a:pt x="9828753" y="6353369"/>
                </a:lnTo>
                <a:close/>
                <a:moveTo>
                  <a:pt x="0" y="0"/>
                </a:moveTo>
                <a:lnTo>
                  <a:pt x="3827459" y="0"/>
                </a:lnTo>
                <a:lnTo>
                  <a:pt x="5715001" y="0"/>
                </a:lnTo>
                <a:lnTo>
                  <a:pt x="8493070" y="0"/>
                </a:lnTo>
                <a:lnTo>
                  <a:pt x="8493070" y="1"/>
                </a:lnTo>
                <a:lnTo>
                  <a:pt x="12191999" y="1"/>
                </a:lnTo>
                <a:lnTo>
                  <a:pt x="12191999" y="6857999"/>
                </a:lnTo>
                <a:lnTo>
                  <a:pt x="8493070" y="6857999"/>
                </a:lnTo>
                <a:lnTo>
                  <a:pt x="8493070" y="6858000"/>
                </a:lnTo>
                <a:lnTo>
                  <a:pt x="8077200" y="6858000"/>
                </a:lnTo>
                <a:lnTo>
                  <a:pt x="6095999" y="6858000"/>
                </a:lnTo>
                <a:lnTo>
                  <a:pt x="3827459" y="6858000"/>
                </a:lnTo>
                <a:lnTo>
                  <a:pt x="3827459" y="6857998"/>
                </a:lnTo>
                <a:lnTo>
                  <a:pt x="0" y="6857998"/>
                </a:lnTo>
                <a:close/>
              </a:path>
            </a:pathLst>
          </a:custGeom>
          <a:solidFill>
            <a:schemeClr val="bg1">
              <a:lumMod val="85000"/>
            </a:schemeClr>
          </a:solidFill>
        </p:spPr>
        <p:txBody>
          <a:bodyPr wrap="square">
            <a:noAutofit/>
          </a:bodyPr>
          <a:lstStyle>
            <a:lvl1pPr algn="ctr">
              <a:defRPr/>
            </a:lvl1pPr>
          </a:lstStyle>
          <a:p>
            <a:r>
              <a:rPr lang="en-GB"/>
              <a:t> </a:t>
            </a:r>
          </a:p>
        </p:txBody>
      </p:sp>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itle 1">
            <a:extLst>
              <a:ext uri="{FF2B5EF4-FFF2-40B4-BE49-F238E27FC236}">
                <a16:creationId xmlns:a16="http://schemas.microsoft.com/office/drawing/2014/main" id="{27FCC536-4039-A41B-C79D-DB142AE0F169}"/>
              </a:ext>
            </a:extLst>
          </p:cNvPr>
          <p:cNvSpPr>
            <a:spLocks noGrp="1"/>
          </p:cNvSpPr>
          <p:nvPr>
            <p:ph type="title" hasCustomPrompt="1"/>
          </p:nvPr>
        </p:nvSpPr>
        <p:spPr>
          <a:xfrm>
            <a:off x="302400" y="302400"/>
            <a:ext cx="8064499" cy="758797"/>
          </a:xfrm>
        </p:spPr>
        <p:txBody>
          <a:bodyPr vert="horz" wrap="square">
            <a:spAutoFit/>
          </a:bodyPr>
          <a:lstStyle>
            <a:lvl1pPr>
              <a:defRPr sz="5400">
                <a:solidFill>
                  <a:schemeClr val="bg1"/>
                </a:solidFill>
              </a:defRPr>
            </a:lvl1pPr>
          </a:lstStyle>
          <a:p>
            <a:r>
              <a:rPr lang="en-US"/>
              <a:t>Chapter title</a:t>
            </a:r>
            <a:endParaRPr lang="en-GB"/>
          </a:p>
        </p:txBody>
      </p:sp>
    </p:spTree>
    <p:extLst>
      <p:ext uri="{BB962C8B-B14F-4D97-AF65-F5344CB8AC3E}">
        <p14:creationId xmlns:p14="http://schemas.microsoft.com/office/powerpoint/2010/main" val="336753757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four images – option II">
    <p:spTree>
      <p:nvGrpSpPr>
        <p:cNvPr id="1" name=""/>
        <p:cNvGrpSpPr/>
        <p:nvPr/>
      </p:nvGrpSpPr>
      <p:grpSpPr>
        <a:xfrm>
          <a:off x="0" y="0"/>
          <a:ext cx="0" cy="0"/>
          <a:chOff x="0" y="0"/>
          <a:chExt cx="0" cy="0"/>
        </a:xfrm>
      </p:grpSpPr>
      <p:graphicFrame>
        <p:nvGraphicFramePr>
          <p:cNvPr id="15" name="think-cell data - do not delete" hidden="1">
            <a:extLst>
              <a:ext uri="{FF2B5EF4-FFF2-40B4-BE49-F238E27FC236}">
                <a16:creationId xmlns:a16="http://schemas.microsoft.com/office/drawing/2014/main" id="{A8DC6BE1-654F-3E30-155F-205C366A92BE}"/>
              </a:ext>
            </a:extLst>
          </p:cNvPr>
          <p:cNvGraphicFramePr>
            <a:graphicFrameLocks noChangeAspect="1"/>
          </p:cNvGraphicFramePr>
          <p:nvPr userDrawn="1">
            <p:custDataLst>
              <p:tags r:id="rId1"/>
            </p:custDataLst>
            <p:extLst>
              <p:ext uri="{D42A27DB-BD31-4B8C-83A1-F6EECF244321}">
                <p14:modId xmlns:p14="http://schemas.microsoft.com/office/powerpoint/2010/main" val="28555212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15" name="think-cell data - do not delete" hidden="1">
                        <a:extLst>
                          <a:ext uri="{FF2B5EF4-FFF2-40B4-BE49-F238E27FC236}">
                            <a16:creationId xmlns:a16="http://schemas.microsoft.com/office/drawing/2014/main" id="{A8DC6BE1-654F-3E30-155F-205C366A92BE}"/>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2" name="Picture Placeholder 9">
            <a:extLst>
              <a:ext uri="{FF2B5EF4-FFF2-40B4-BE49-F238E27FC236}">
                <a16:creationId xmlns:a16="http://schemas.microsoft.com/office/drawing/2014/main" id="{595AE3E4-F4B1-D3A1-69FA-FFA0783C8913}"/>
              </a:ext>
            </a:extLst>
          </p:cNvPr>
          <p:cNvSpPr>
            <a:spLocks noGrp="1"/>
          </p:cNvSpPr>
          <p:nvPr>
            <p:ph type="pic" sz="quarter" idx="27" hasCustomPrompt="1"/>
          </p:nvPr>
        </p:nvSpPr>
        <p:spPr>
          <a:xfrm>
            <a:off x="299401" y="2052589"/>
            <a:ext cx="2751704" cy="2255460"/>
          </a:xfrm>
          <a:solidFill>
            <a:schemeClr val="bg2"/>
          </a:solidFill>
        </p:spPr>
        <p:txBody>
          <a:bodyPr wrap="none" tIns="365760"/>
          <a:lstStyle>
            <a:lvl1pPr algn="ctr">
              <a:defRPr sz="1600"/>
            </a:lvl1pPr>
          </a:lstStyle>
          <a:p>
            <a:r>
              <a:rPr lang="en-GB" dirty="0"/>
              <a:t> </a:t>
            </a:r>
          </a:p>
        </p:txBody>
      </p:sp>
      <p:sp>
        <p:nvSpPr>
          <p:cNvPr id="14" name="Picture Placeholder 9">
            <a:extLst>
              <a:ext uri="{FF2B5EF4-FFF2-40B4-BE49-F238E27FC236}">
                <a16:creationId xmlns:a16="http://schemas.microsoft.com/office/drawing/2014/main" id="{3F0E784B-2EC4-A154-4CAD-ACDAA70DE581}"/>
              </a:ext>
            </a:extLst>
          </p:cNvPr>
          <p:cNvSpPr>
            <a:spLocks noGrp="1"/>
          </p:cNvSpPr>
          <p:nvPr>
            <p:ph type="pic" sz="quarter" idx="28" hasCustomPrompt="1"/>
          </p:nvPr>
        </p:nvSpPr>
        <p:spPr>
          <a:xfrm>
            <a:off x="3245565" y="2052589"/>
            <a:ext cx="2751704" cy="2255460"/>
          </a:xfrm>
          <a:solidFill>
            <a:schemeClr val="bg2"/>
          </a:solidFill>
        </p:spPr>
        <p:txBody>
          <a:bodyPr tIns="365760"/>
          <a:lstStyle>
            <a:lvl1pPr algn="ctr">
              <a:defRPr sz="1600"/>
            </a:lvl1pPr>
          </a:lstStyle>
          <a:p>
            <a:r>
              <a:rPr lang="en-GB" dirty="0"/>
              <a:t> </a:t>
            </a:r>
          </a:p>
        </p:txBody>
      </p:sp>
      <p:sp>
        <p:nvSpPr>
          <p:cNvPr id="17" name="Picture Placeholder 9">
            <a:extLst>
              <a:ext uri="{FF2B5EF4-FFF2-40B4-BE49-F238E27FC236}">
                <a16:creationId xmlns:a16="http://schemas.microsoft.com/office/drawing/2014/main" id="{28F1B542-0A14-904F-DBF1-C1E7B18E7F66}"/>
              </a:ext>
            </a:extLst>
          </p:cNvPr>
          <p:cNvSpPr>
            <a:spLocks noGrp="1"/>
          </p:cNvSpPr>
          <p:nvPr>
            <p:ph type="pic" sz="quarter" idx="29" hasCustomPrompt="1"/>
          </p:nvPr>
        </p:nvSpPr>
        <p:spPr>
          <a:xfrm>
            <a:off x="6191729" y="2052589"/>
            <a:ext cx="2751704" cy="2255460"/>
          </a:xfrm>
          <a:solidFill>
            <a:schemeClr val="bg2"/>
          </a:solidFill>
        </p:spPr>
        <p:txBody>
          <a:bodyPr tIns="365760"/>
          <a:lstStyle>
            <a:lvl1pPr algn="ctr">
              <a:defRPr sz="1600"/>
            </a:lvl1pPr>
          </a:lstStyle>
          <a:p>
            <a:r>
              <a:rPr lang="en-GB" dirty="0"/>
              <a:t> </a:t>
            </a:r>
          </a:p>
        </p:txBody>
      </p:sp>
      <p:sp>
        <p:nvSpPr>
          <p:cNvPr id="19" name="Picture Placeholder 9">
            <a:extLst>
              <a:ext uri="{FF2B5EF4-FFF2-40B4-BE49-F238E27FC236}">
                <a16:creationId xmlns:a16="http://schemas.microsoft.com/office/drawing/2014/main" id="{B29B54B2-D4F4-1BD2-C983-31A9C3AFB927}"/>
              </a:ext>
            </a:extLst>
          </p:cNvPr>
          <p:cNvSpPr>
            <a:spLocks noGrp="1"/>
          </p:cNvSpPr>
          <p:nvPr>
            <p:ph type="pic" sz="quarter" idx="30" hasCustomPrompt="1"/>
          </p:nvPr>
        </p:nvSpPr>
        <p:spPr>
          <a:xfrm>
            <a:off x="9137894" y="2052589"/>
            <a:ext cx="2751704" cy="2255460"/>
          </a:xfrm>
          <a:solidFill>
            <a:schemeClr val="bg2"/>
          </a:solidFill>
        </p:spPr>
        <p:txBody>
          <a:bodyPr tIns="365760"/>
          <a:lstStyle>
            <a:lvl1pPr algn="ctr">
              <a:defRPr sz="1600"/>
            </a:lvl1pPr>
          </a:lstStyle>
          <a:p>
            <a:r>
              <a:rPr lang="en-GB" dirty="0"/>
              <a:t> </a:t>
            </a:r>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7" name="Title 6">
            <a:extLst>
              <a:ext uri="{FF2B5EF4-FFF2-40B4-BE49-F238E27FC236}">
                <a16:creationId xmlns:a16="http://schemas.microsoft.com/office/drawing/2014/main" id="{E8E2AC45-B6B8-0F1A-95EF-BB09056E0D20}"/>
              </a:ext>
            </a:extLst>
          </p:cNvPr>
          <p:cNvSpPr>
            <a:spLocks noGrp="1"/>
          </p:cNvSpPr>
          <p:nvPr>
            <p:ph type="title" hasCustomPrompt="1"/>
          </p:nvPr>
        </p:nvSpPr>
        <p:spPr/>
        <p:txBody>
          <a:bodyPr vert="horz"/>
          <a:lstStyle/>
          <a:p>
            <a:r>
              <a:rPr lang="en-US"/>
              <a:t>Slide title</a:t>
            </a:r>
            <a:endParaRPr lang="en-GB"/>
          </a:p>
        </p:txBody>
      </p:sp>
      <p:sp>
        <p:nvSpPr>
          <p:cNvPr id="3" name="Text Placeholder 15">
            <a:extLst>
              <a:ext uri="{FF2B5EF4-FFF2-40B4-BE49-F238E27FC236}">
                <a16:creationId xmlns:a16="http://schemas.microsoft.com/office/drawing/2014/main" id="{5CF89FE2-2C70-7E8A-7038-20E6CDE41280}"/>
              </a:ext>
            </a:extLst>
          </p:cNvPr>
          <p:cNvSpPr>
            <a:spLocks noGrp="1"/>
          </p:cNvSpPr>
          <p:nvPr>
            <p:ph type="body" sz="quarter" idx="18" hasCustomPrompt="1"/>
          </p:nvPr>
        </p:nvSpPr>
        <p:spPr>
          <a:xfrm>
            <a:off x="30240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4" name="Text Placeholder 15">
            <a:extLst>
              <a:ext uri="{FF2B5EF4-FFF2-40B4-BE49-F238E27FC236}">
                <a16:creationId xmlns:a16="http://schemas.microsoft.com/office/drawing/2014/main" id="{BFC4A744-9BE9-EABB-425C-9D05B13AC5F9}"/>
              </a:ext>
            </a:extLst>
          </p:cNvPr>
          <p:cNvSpPr>
            <a:spLocks noGrp="1"/>
          </p:cNvSpPr>
          <p:nvPr>
            <p:ph type="body" sz="quarter" idx="31" hasCustomPrompt="1"/>
          </p:nvPr>
        </p:nvSpPr>
        <p:spPr>
          <a:xfrm>
            <a:off x="323904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5" name="Text Placeholder 15">
            <a:extLst>
              <a:ext uri="{FF2B5EF4-FFF2-40B4-BE49-F238E27FC236}">
                <a16:creationId xmlns:a16="http://schemas.microsoft.com/office/drawing/2014/main" id="{E716E7AA-CEDB-327D-8AA1-886F22ADC8D1}"/>
              </a:ext>
            </a:extLst>
          </p:cNvPr>
          <p:cNvSpPr>
            <a:spLocks noGrp="1"/>
          </p:cNvSpPr>
          <p:nvPr>
            <p:ph type="body" sz="quarter" idx="32" hasCustomPrompt="1"/>
          </p:nvPr>
        </p:nvSpPr>
        <p:spPr>
          <a:xfrm>
            <a:off x="617568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6" name="Text Placeholder 15">
            <a:extLst>
              <a:ext uri="{FF2B5EF4-FFF2-40B4-BE49-F238E27FC236}">
                <a16:creationId xmlns:a16="http://schemas.microsoft.com/office/drawing/2014/main" id="{7E72383C-8F41-B04D-6C54-2E7B0C92AB15}"/>
              </a:ext>
            </a:extLst>
          </p:cNvPr>
          <p:cNvSpPr>
            <a:spLocks noGrp="1"/>
          </p:cNvSpPr>
          <p:nvPr>
            <p:ph type="body" sz="quarter" idx="33" hasCustomPrompt="1"/>
          </p:nvPr>
        </p:nvSpPr>
        <p:spPr>
          <a:xfrm>
            <a:off x="9112320" y="4459535"/>
            <a:ext cx="2527946" cy="1223804"/>
          </a:xfrm>
        </p:spPr>
        <p:txBody>
          <a:bodyPr tIns="0"/>
          <a:lstStyle>
            <a:lvl1pPr>
              <a:spcAft>
                <a:spcPts val="0"/>
              </a:spcAft>
              <a:defRPr sz="16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Text</a:t>
            </a:r>
          </a:p>
        </p:txBody>
      </p:sp>
      <p:sp>
        <p:nvSpPr>
          <p:cNvPr id="2" name="Text Placeholder 2">
            <a:extLst>
              <a:ext uri="{FF2B5EF4-FFF2-40B4-BE49-F238E27FC236}">
                <a16:creationId xmlns:a16="http://schemas.microsoft.com/office/drawing/2014/main" id="{930FBB39-0A64-39D3-5D52-78B42AD01AAF}"/>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9" name="Text Placeholder 10">
            <a:extLst>
              <a:ext uri="{FF2B5EF4-FFF2-40B4-BE49-F238E27FC236}">
                <a16:creationId xmlns:a16="http://schemas.microsoft.com/office/drawing/2014/main" id="{5B5CCC37-0596-00C9-DADD-A3E5AA12C1B0}"/>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0" name="Text Placeholder 10">
            <a:extLst>
              <a:ext uri="{FF2B5EF4-FFF2-40B4-BE49-F238E27FC236}">
                <a16:creationId xmlns:a16="http://schemas.microsoft.com/office/drawing/2014/main" id="{9FD87064-6E28-1FD4-00B5-B646622A13B6}"/>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05933089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6" name="Text Placeholder 10">
            <a:extLst>
              <a:ext uri="{FF2B5EF4-FFF2-40B4-BE49-F238E27FC236}">
                <a16:creationId xmlns:a16="http://schemas.microsoft.com/office/drawing/2014/main" id="{3559293B-23F0-273A-8224-8C4B08C560F1}"/>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0FC13A84-C989-2C56-F801-9BF906166603}"/>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57329258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and Content green">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chemeClr val="accent4"/>
              </a:buClr>
              <a:defRPr/>
            </a:lvl2pPr>
            <a:lvl3pPr>
              <a:buClr>
                <a:schemeClr val="accent3"/>
              </a:buClr>
              <a:defRPr/>
            </a:lvl3pPr>
            <a:lvl4pPr>
              <a:buClr>
                <a:srgbClr val="CBD93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5" name="Text Placeholder 10">
            <a:extLst>
              <a:ext uri="{FF2B5EF4-FFF2-40B4-BE49-F238E27FC236}">
                <a16:creationId xmlns:a16="http://schemas.microsoft.com/office/drawing/2014/main" id="{9DB3A7B3-F9C7-8405-B7D0-5A8336057DDA}"/>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6" name="Text Placeholder 10">
            <a:extLst>
              <a:ext uri="{FF2B5EF4-FFF2-40B4-BE49-F238E27FC236}">
                <a16:creationId xmlns:a16="http://schemas.microsoft.com/office/drawing/2014/main" id="{FA5524E1-F215-E53B-42DD-2571B6453E25}"/>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82025408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and 2 Content gree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Text Placeholder 15">
            <a:extLst>
              <a:ext uri="{FF2B5EF4-FFF2-40B4-BE49-F238E27FC236}">
                <a16:creationId xmlns:a16="http://schemas.microsoft.com/office/drawing/2014/main" id="{10C69327-E1E2-AAAF-46B5-C6289A4FB485}"/>
              </a:ext>
            </a:extLst>
          </p:cNvPr>
          <p:cNvSpPr>
            <a:spLocks noGrp="1"/>
          </p:cNvSpPr>
          <p:nvPr>
            <p:ph type="body" sz="quarter" idx="14" hasCustomPrompt="1"/>
          </p:nvPr>
        </p:nvSpPr>
        <p:spPr>
          <a:xfrm>
            <a:off x="302400" y="1342800"/>
            <a:ext cx="5246753" cy="4297362"/>
          </a:xfrm>
        </p:spPr>
        <p:txBody>
          <a:bodyPr tIns="0"/>
          <a:lstStyle>
            <a:lvl1pPr>
              <a:defRPr/>
            </a:lvl1pPr>
            <a:lvl2pPr>
              <a:defRPr/>
            </a:lvl2pPr>
            <a:lvl3pPr>
              <a:defRPr/>
            </a:lvl3pPr>
            <a:lvl4pP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a:t>
            </a:r>
            <a:br>
              <a:rPr lang="en-US"/>
            </a:br>
            <a:br>
              <a:rPr lang="en-US"/>
            </a:br>
            <a:r>
              <a:rPr lang="pt-BR"/>
              <a:t>Optis sunt a dollum restest, num nos a non nist quo odicimagnima coria dusam.</a:t>
            </a:r>
            <a:endParaRPr lang="en-GB"/>
          </a:p>
        </p:txBody>
      </p:sp>
      <p:sp>
        <p:nvSpPr>
          <p:cNvPr id="7" name="Text Placeholder 15">
            <a:extLst>
              <a:ext uri="{FF2B5EF4-FFF2-40B4-BE49-F238E27FC236}">
                <a16:creationId xmlns:a16="http://schemas.microsoft.com/office/drawing/2014/main" id="{213D3C72-47B7-961C-FFEC-46BF1AB7C625}"/>
              </a:ext>
            </a:extLst>
          </p:cNvPr>
          <p:cNvSpPr>
            <a:spLocks noGrp="1"/>
          </p:cNvSpPr>
          <p:nvPr>
            <p:ph type="body" sz="quarter" idx="15" hasCustomPrompt="1"/>
          </p:nvPr>
        </p:nvSpPr>
        <p:spPr>
          <a:xfrm>
            <a:off x="6167437" y="1342800"/>
            <a:ext cx="5246753" cy="4297362"/>
          </a:xfrm>
        </p:spPr>
        <p:txBody>
          <a:bodyPr tIns="0"/>
          <a:lstStyle>
            <a:lvl1pPr>
              <a:defRPr/>
            </a:lvl1pPr>
            <a:lvl2pPr>
              <a:buClr>
                <a:schemeClr val="accent4"/>
              </a:buClr>
              <a:defRPr/>
            </a:lvl2pPr>
            <a:lvl3pPr>
              <a:buClr>
                <a:schemeClr val="accent3"/>
              </a:buClr>
              <a:defRPr/>
            </a:lvl3pPr>
            <a:lvl4pPr>
              <a:buClr>
                <a:srgbClr val="CBD938"/>
              </a:buClr>
              <a:defRPr/>
            </a:lvl4pPr>
          </a:lstStyle>
          <a:p>
            <a:pPr lvl="0"/>
            <a:r>
              <a:rPr lang="en-US" err="1"/>
              <a:t>Evelias</a:t>
            </a:r>
            <a:r>
              <a:rPr lang="en-US"/>
              <a:t> et </a:t>
            </a:r>
            <a:r>
              <a:rPr lang="en-US" err="1"/>
              <a:t>et</a:t>
            </a:r>
            <a:r>
              <a:rPr lang="en-US"/>
              <a:t> </a:t>
            </a:r>
            <a:r>
              <a:rPr lang="en-US" err="1"/>
              <a:t>ommos</a:t>
            </a:r>
            <a:r>
              <a:rPr lang="en-US"/>
              <a:t> am, </a:t>
            </a:r>
            <a:r>
              <a:rPr lang="en-US" err="1"/>
              <a:t>idunt</a:t>
            </a:r>
            <a:r>
              <a:rPr lang="en-US"/>
              <a:t>, </a:t>
            </a:r>
            <a:r>
              <a:rPr lang="en-US" err="1"/>
              <a:t>sita</a:t>
            </a:r>
            <a:r>
              <a:rPr lang="en-US"/>
              <a:t> </a:t>
            </a:r>
            <a:r>
              <a:rPr lang="en-US" err="1"/>
              <a:t>asitiorerro</a:t>
            </a:r>
            <a:r>
              <a:rPr lang="en-US"/>
              <a:t> </a:t>
            </a:r>
            <a:r>
              <a:rPr lang="en-US" err="1"/>
              <a:t>berum</a:t>
            </a:r>
            <a:r>
              <a:rPr lang="en-US"/>
              <a:t> </a:t>
            </a:r>
            <a:r>
              <a:rPr lang="en-US" err="1"/>
              <a:t>aborisit</a:t>
            </a:r>
            <a:r>
              <a:rPr lang="en-US"/>
              <a:t>  es </a:t>
            </a:r>
            <a:r>
              <a:rPr lang="en-US" err="1"/>
              <a:t>dolut</a:t>
            </a:r>
            <a:r>
              <a:rPr lang="en-US"/>
              <a:t> rest </a:t>
            </a:r>
            <a:r>
              <a:rPr lang="en-US" err="1"/>
              <a:t>audaepellam</a:t>
            </a:r>
            <a:r>
              <a:rPr lang="en-US"/>
              <a:t>:</a:t>
            </a:r>
          </a:p>
          <a:p>
            <a:pPr lvl="0"/>
            <a:endParaRPr lang="en-US"/>
          </a:p>
          <a:p>
            <a:pPr lvl="1"/>
            <a:r>
              <a:rPr lang="en-US"/>
              <a:t>Bullet point</a:t>
            </a:r>
          </a:p>
          <a:p>
            <a:pPr lvl="2"/>
            <a:r>
              <a:rPr lang="en-US"/>
              <a:t>Bullet point</a:t>
            </a:r>
          </a:p>
          <a:p>
            <a:pPr lvl="3"/>
            <a:r>
              <a:rPr lang="en-GB"/>
              <a:t>Bullet point</a:t>
            </a:r>
          </a:p>
        </p:txBody>
      </p:sp>
      <p:sp>
        <p:nvSpPr>
          <p:cNvPr id="3" name="Text Placeholder 10">
            <a:extLst>
              <a:ext uri="{FF2B5EF4-FFF2-40B4-BE49-F238E27FC236}">
                <a16:creationId xmlns:a16="http://schemas.microsoft.com/office/drawing/2014/main" id="{A3B0DFB8-0968-403D-FB0A-A8EDC05B2B6A}"/>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30FDBD51-E955-0336-5B5F-8C4F9C540B4E}"/>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93461861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and Content blue">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rgbClr val="307297"/>
              </a:buClr>
              <a:defRPr/>
            </a:lvl2pPr>
            <a:lvl3pPr>
              <a:buClr>
                <a:schemeClr val="accent1"/>
              </a:buClr>
              <a:defRPr/>
            </a:lvl3pPr>
            <a:lvl4pPr>
              <a:buClr>
                <a:srgbClr val="89C7E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2" name="Text Placeholder 10">
            <a:extLst>
              <a:ext uri="{FF2B5EF4-FFF2-40B4-BE49-F238E27FC236}">
                <a16:creationId xmlns:a16="http://schemas.microsoft.com/office/drawing/2014/main" id="{64CE1D23-38D2-DDED-4DF0-53F5FE03D2D4}"/>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F41314FC-C347-B4F3-AC7F-4090F5B3F0C2}"/>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7022832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2 Content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Text Placeholder 15">
            <a:extLst>
              <a:ext uri="{FF2B5EF4-FFF2-40B4-BE49-F238E27FC236}">
                <a16:creationId xmlns:a16="http://schemas.microsoft.com/office/drawing/2014/main" id="{10C69327-E1E2-AAAF-46B5-C6289A4FB485}"/>
              </a:ext>
            </a:extLst>
          </p:cNvPr>
          <p:cNvSpPr>
            <a:spLocks noGrp="1"/>
          </p:cNvSpPr>
          <p:nvPr>
            <p:ph type="body" sz="quarter" idx="14" hasCustomPrompt="1"/>
          </p:nvPr>
        </p:nvSpPr>
        <p:spPr>
          <a:xfrm>
            <a:off x="302400" y="1342800"/>
            <a:ext cx="5246753" cy="4297362"/>
          </a:xfrm>
        </p:spPr>
        <p:txBody>
          <a:bodyPr tIns="0"/>
          <a:lstStyle>
            <a:lvl1pPr>
              <a:defRPr/>
            </a:lvl1pPr>
            <a:lvl2pPr>
              <a:defRPr/>
            </a:lvl2pPr>
            <a:lvl3pPr>
              <a:defRPr/>
            </a:lvl3pPr>
            <a:lvl4pP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a:t>
            </a:r>
            <a:br>
              <a:rPr lang="en-US"/>
            </a:br>
            <a:br>
              <a:rPr lang="en-US"/>
            </a:br>
            <a:r>
              <a:rPr lang="pt-BR"/>
              <a:t>Optis sunt a dollum restest, num nos a non nist quo odicimagnima coria dusam.</a:t>
            </a:r>
            <a:endParaRPr lang="en-GB"/>
          </a:p>
        </p:txBody>
      </p:sp>
      <p:sp>
        <p:nvSpPr>
          <p:cNvPr id="7" name="Text Placeholder 15">
            <a:extLst>
              <a:ext uri="{FF2B5EF4-FFF2-40B4-BE49-F238E27FC236}">
                <a16:creationId xmlns:a16="http://schemas.microsoft.com/office/drawing/2014/main" id="{213D3C72-47B7-961C-FFEC-46BF1AB7C625}"/>
              </a:ext>
            </a:extLst>
          </p:cNvPr>
          <p:cNvSpPr>
            <a:spLocks noGrp="1"/>
          </p:cNvSpPr>
          <p:nvPr>
            <p:ph type="body" sz="quarter" idx="15" hasCustomPrompt="1"/>
          </p:nvPr>
        </p:nvSpPr>
        <p:spPr>
          <a:xfrm>
            <a:off x="6167437" y="1342800"/>
            <a:ext cx="5246753" cy="4297362"/>
          </a:xfrm>
        </p:spPr>
        <p:txBody>
          <a:bodyPr tIns="0"/>
          <a:lstStyle>
            <a:lvl1pPr>
              <a:defRPr/>
            </a:lvl1pPr>
            <a:lvl2pPr>
              <a:defRPr/>
            </a:lvl2pPr>
            <a:lvl3pPr>
              <a:defRPr/>
            </a:lvl3pPr>
            <a:lvl4pPr>
              <a:defRPr/>
            </a:lvl4pPr>
          </a:lstStyle>
          <a:p>
            <a:pPr lvl="0"/>
            <a:r>
              <a:rPr lang="en-US" err="1"/>
              <a:t>Evelias</a:t>
            </a:r>
            <a:r>
              <a:rPr lang="en-US"/>
              <a:t> et </a:t>
            </a:r>
            <a:r>
              <a:rPr lang="en-US" err="1"/>
              <a:t>et</a:t>
            </a:r>
            <a:r>
              <a:rPr lang="en-US"/>
              <a:t> </a:t>
            </a:r>
            <a:r>
              <a:rPr lang="en-US" err="1"/>
              <a:t>ommos</a:t>
            </a:r>
            <a:r>
              <a:rPr lang="en-US"/>
              <a:t> am, </a:t>
            </a:r>
            <a:r>
              <a:rPr lang="en-US" err="1"/>
              <a:t>idunt</a:t>
            </a:r>
            <a:r>
              <a:rPr lang="en-US"/>
              <a:t>, </a:t>
            </a:r>
            <a:r>
              <a:rPr lang="en-US" err="1"/>
              <a:t>sita</a:t>
            </a:r>
            <a:r>
              <a:rPr lang="en-US"/>
              <a:t> </a:t>
            </a:r>
            <a:r>
              <a:rPr lang="en-US" err="1"/>
              <a:t>asitiorerro</a:t>
            </a:r>
            <a:r>
              <a:rPr lang="en-US"/>
              <a:t> </a:t>
            </a:r>
            <a:r>
              <a:rPr lang="en-US" err="1"/>
              <a:t>berum</a:t>
            </a:r>
            <a:r>
              <a:rPr lang="en-US"/>
              <a:t> </a:t>
            </a:r>
            <a:r>
              <a:rPr lang="en-US" err="1"/>
              <a:t>aborisit</a:t>
            </a:r>
            <a:r>
              <a:rPr lang="en-US"/>
              <a:t>  es </a:t>
            </a:r>
            <a:r>
              <a:rPr lang="en-US" err="1"/>
              <a:t>dolut</a:t>
            </a:r>
            <a:r>
              <a:rPr lang="en-US"/>
              <a:t> rest </a:t>
            </a:r>
            <a:r>
              <a:rPr lang="en-US" err="1"/>
              <a:t>audaepellam</a:t>
            </a:r>
            <a:r>
              <a:rPr lang="en-US"/>
              <a:t>:</a:t>
            </a:r>
          </a:p>
          <a:p>
            <a:pPr lvl="0"/>
            <a:endParaRPr lang="en-US"/>
          </a:p>
          <a:p>
            <a:pPr lvl="1"/>
            <a:r>
              <a:rPr lang="en-US"/>
              <a:t>Bullet point</a:t>
            </a:r>
          </a:p>
          <a:p>
            <a:pPr lvl="2"/>
            <a:r>
              <a:rPr lang="en-US"/>
              <a:t>Bullet point</a:t>
            </a:r>
          </a:p>
          <a:p>
            <a:pPr lvl="3"/>
            <a:r>
              <a:rPr lang="en-GB"/>
              <a:t>Bullet point</a:t>
            </a:r>
          </a:p>
        </p:txBody>
      </p:sp>
      <p:sp>
        <p:nvSpPr>
          <p:cNvPr id="3" name="Text Placeholder 10">
            <a:extLst>
              <a:ext uri="{FF2B5EF4-FFF2-40B4-BE49-F238E27FC236}">
                <a16:creationId xmlns:a16="http://schemas.microsoft.com/office/drawing/2014/main" id="{B67CD71D-D38C-7530-500B-32C7847DED07}"/>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0EFD5E2E-5A62-3E5D-83EE-3675A1A341B1}"/>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337062091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userDrawn="1">
  <p:cSld name="Text slide – Green II">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347C95-5E35-66DB-BBBA-4F6F00EB10C6}"/>
              </a:ext>
            </a:extLst>
          </p:cNvPr>
          <p:cNvSpPr/>
          <p:nvPr userDrawn="1"/>
        </p:nvSpPr>
        <p:spPr>
          <a:xfrm>
            <a:off x="0" y="0"/>
            <a:ext cx="12192000" cy="6858000"/>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aphicFrame>
        <p:nvGraphicFramePr>
          <p:cNvPr id="3" name="think-cell data - do not delete" hidden="1">
            <a:extLst>
              <a:ext uri="{FF2B5EF4-FFF2-40B4-BE49-F238E27FC236}">
                <a16:creationId xmlns:a16="http://schemas.microsoft.com/office/drawing/2014/main" id="{1AE86032-92C8-0BD7-EE2C-953BD0101037}"/>
              </a:ext>
            </a:extLst>
          </p:cNvPr>
          <p:cNvGraphicFramePr>
            <a:graphicFrameLocks noChangeAspect="1"/>
          </p:cNvGraphicFramePr>
          <p:nvPr userDrawn="1">
            <p:custDataLst>
              <p:tags r:id="rId1"/>
            </p:custDataLst>
            <p:extLst>
              <p:ext uri="{D42A27DB-BD31-4B8C-83A1-F6EECF244321}">
                <p14:modId xmlns:p14="http://schemas.microsoft.com/office/powerpoint/2010/main" val="228226157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3" name="think-cell data - do not delete" hidden="1">
                        <a:extLst>
                          <a:ext uri="{FF2B5EF4-FFF2-40B4-BE49-F238E27FC236}">
                            <a16:creationId xmlns:a16="http://schemas.microsoft.com/office/drawing/2014/main" id="{1AE86032-92C8-0BD7-EE2C-953BD010103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Slide Number Placeholder 5">
            <a:extLst>
              <a:ext uri="{FF2B5EF4-FFF2-40B4-BE49-F238E27FC236}">
                <a16:creationId xmlns:a16="http://schemas.microsoft.com/office/drawing/2014/main" id="{F9DF000E-CAF4-F90F-DE61-24C6CBEF6524}"/>
              </a:ext>
            </a:extLst>
          </p:cNvPr>
          <p:cNvSpPr>
            <a:spLocks noGrp="1"/>
          </p:cNvSpPr>
          <p:nvPr>
            <p:ph type="sldNum" sz="quarter" idx="12"/>
          </p:nvPr>
        </p:nvSpPr>
        <p:spPr>
          <a:xfrm>
            <a:off x="302400" y="6450806"/>
            <a:ext cx="1040625" cy="109061"/>
          </a:xfrm>
          <a:prstGeom prst="rect">
            <a:avLst/>
          </a:prstGeom>
        </p:spPr>
        <p:txBody>
          <a:bodyPr/>
          <a:lstStyle>
            <a:lvl1pPr>
              <a:defRPr>
                <a:solidFill>
                  <a:schemeClr val="bg1"/>
                </a:solidFill>
              </a:defRPr>
            </a:lvl1pPr>
          </a:lstStyle>
          <a:p>
            <a:fld id="{5BA3E189-2F3A-42E5-B572-3520703B6186}" type="slidenum">
              <a:rPr lang="en-GB" smtClean="0"/>
              <a:pPr/>
              <a:t>‹#›</a:t>
            </a:fld>
            <a:endParaRPr lang="en-GB"/>
          </a:p>
        </p:txBody>
      </p:sp>
      <p:pic>
        <p:nvPicPr>
          <p:cNvPr id="5" name="Picture 4">
            <a:extLst>
              <a:ext uri="{FF2B5EF4-FFF2-40B4-BE49-F238E27FC236}">
                <a16:creationId xmlns:a16="http://schemas.microsoft.com/office/drawing/2014/main" id="{037B6F9E-CC35-F2B1-C871-EF80DEB0983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8" name="Text Placeholder 15">
            <a:extLst>
              <a:ext uri="{FF2B5EF4-FFF2-40B4-BE49-F238E27FC236}">
                <a16:creationId xmlns:a16="http://schemas.microsoft.com/office/drawing/2014/main" id="{85EB1096-B465-E8B1-479C-D5A8E5B684F8}"/>
              </a:ext>
            </a:extLst>
          </p:cNvPr>
          <p:cNvSpPr>
            <a:spLocks noGrp="1"/>
          </p:cNvSpPr>
          <p:nvPr>
            <p:ph type="body" sz="quarter" idx="14" hasCustomPrompt="1"/>
          </p:nvPr>
        </p:nvSpPr>
        <p:spPr>
          <a:xfrm>
            <a:off x="302400" y="1343023"/>
            <a:ext cx="8064499" cy="4297137"/>
          </a:xfrm>
        </p:spPr>
        <p:txBody>
          <a:bodyPr tIns="0"/>
          <a:lstStyle>
            <a:lvl1pPr>
              <a:defRPr sz="1800">
                <a:solidFill>
                  <a:schemeClr val="bg1"/>
                </a:solidFill>
              </a:defRPr>
            </a:lvl1pPr>
            <a:lvl2pPr>
              <a:buClr>
                <a:schemeClr val="bg1"/>
              </a:buClr>
              <a:defRPr sz="1800">
                <a:solidFill>
                  <a:schemeClr val="bg1"/>
                </a:solidFill>
              </a:defRPr>
            </a:lvl2pPr>
            <a:lvl3pPr>
              <a:buClr>
                <a:schemeClr val="bg1"/>
              </a:buClr>
              <a:defRPr sz="1800">
                <a:solidFill>
                  <a:schemeClr val="bg1"/>
                </a:solidFill>
              </a:defRPr>
            </a:lvl3pPr>
            <a:lvl4pPr>
              <a:buClr>
                <a:schemeClr val="bg1"/>
              </a:buClr>
              <a:defRPr sz="1800">
                <a:solidFill>
                  <a:schemeClr val="bg1"/>
                </a:solidFill>
              </a:defRPr>
            </a:lvl4pPr>
          </a:lstStyle>
          <a:p>
            <a:pPr lvl="0"/>
            <a:r>
              <a:rPr lang="en-US"/>
              <a:t>Text</a:t>
            </a:r>
          </a:p>
          <a:p>
            <a:pPr lvl="1"/>
            <a:r>
              <a:rPr lang="en-US"/>
              <a:t>Bullet point</a:t>
            </a:r>
          </a:p>
          <a:p>
            <a:pPr lvl="2"/>
            <a:r>
              <a:rPr lang="en-US"/>
              <a:t>Bullet point</a:t>
            </a:r>
          </a:p>
          <a:p>
            <a:pPr lvl="3"/>
            <a:r>
              <a:rPr lang="en-GB"/>
              <a:t>Bullet point</a:t>
            </a:r>
          </a:p>
        </p:txBody>
      </p:sp>
      <p:sp>
        <p:nvSpPr>
          <p:cNvPr id="9" name="Title 8">
            <a:extLst>
              <a:ext uri="{FF2B5EF4-FFF2-40B4-BE49-F238E27FC236}">
                <a16:creationId xmlns:a16="http://schemas.microsoft.com/office/drawing/2014/main" id="{3CBDE9F5-8FF9-184B-9005-C929306F49B9}"/>
              </a:ext>
            </a:extLst>
          </p:cNvPr>
          <p:cNvSpPr>
            <a:spLocks noGrp="1"/>
          </p:cNvSpPr>
          <p:nvPr>
            <p:ph type="title" hasCustomPrompt="1"/>
          </p:nvPr>
        </p:nvSpPr>
        <p:spPr/>
        <p:txBody>
          <a:bodyPr/>
          <a:lstStyle>
            <a:lvl1pPr>
              <a:defRPr>
                <a:solidFill>
                  <a:schemeClr val="bg1"/>
                </a:solidFill>
              </a:defRPr>
            </a:lvl1pPr>
          </a:lstStyle>
          <a:p>
            <a:r>
              <a:rPr lang="en-US"/>
              <a:t>Slide title</a:t>
            </a:r>
            <a:endParaRPr lang="en-GB"/>
          </a:p>
        </p:txBody>
      </p:sp>
      <p:sp>
        <p:nvSpPr>
          <p:cNvPr id="10" name="Text Placeholder 2">
            <a:extLst>
              <a:ext uri="{FF2B5EF4-FFF2-40B4-BE49-F238E27FC236}">
                <a16:creationId xmlns:a16="http://schemas.microsoft.com/office/drawing/2014/main" id="{ACC0B9B3-27D7-890C-EF09-9D0C164574D3}"/>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solidFill>
                  <a:schemeClr val="bg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45497449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Text slide – Green bullets I">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C6B3454E-7D38-D3D7-AA09-689434D07271}"/>
              </a:ext>
            </a:extLst>
          </p:cNvPr>
          <p:cNvGraphicFramePr>
            <a:graphicFrameLocks noChangeAspect="1"/>
          </p:cNvGraphicFramePr>
          <p:nvPr userDrawn="1">
            <p:custDataLst>
              <p:tags r:id="rId1"/>
            </p:custDataLst>
            <p:extLst>
              <p:ext uri="{D42A27DB-BD31-4B8C-83A1-F6EECF244321}">
                <p14:modId xmlns:p14="http://schemas.microsoft.com/office/powerpoint/2010/main" val="412229049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6" name="think-cell data - do not delete" hidden="1">
                        <a:extLst>
                          <a:ext uri="{FF2B5EF4-FFF2-40B4-BE49-F238E27FC236}">
                            <a16:creationId xmlns:a16="http://schemas.microsoft.com/office/drawing/2014/main" id="{C6B3454E-7D38-D3D7-AA09-689434D07271}"/>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2" name="Text Placeholder 15">
            <a:extLst>
              <a:ext uri="{FF2B5EF4-FFF2-40B4-BE49-F238E27FC236}">
                <a16:creationId xmlns:a16="http://schemas.microsoft.com/office/drawing/2014/main" id="{17F78C8C-AAE7-EABA-F180-174E550E70BB}"/>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sz="1800"/>
            </a:lvl1pPr>
            <a:lvl2pPr>
              <a:buClr>
                <a:srgbClr val="277E6E"/>
              </a:buClr>
              <a:defRPr sz="1800"/>
            </a:lvl2pPr>
            <a:lvl3pPr>
              <a:buClr>
                <a:srgbClr val="44B4A1"/>
              </a:buClr>
              <a:defRPr sz="1800"/>
            </a:lvl3pPr>
            <a:lvl4pPr>
              <a:buClr>
                <a:srgbClr val="76D0C2"/>
              </a:buClr>
              <a:defRPr sz="1800"/>
            </a:lvl4pPr>
          </a:lstStyle>
          <a:p>
            <a:pPr lvl="0"/>
            <a:r>
              <a:rPr lang="en-US"/>
              <a:t>Text</a:t>
            </a:r>
          </a:p>
          <a:p>
            <a:pPr lvl="1"/>
            <a:r>
              <a:rPr lang="en-US"/>
              <a:t>Bullet point</a:t>
            </a:r>
          </a:p>
          <a:p>
            <a:pPr lvl="2"/>
            <a:r>
              <a:rPr lang="en-US"/>
              <a:t>Bullet point</a:t>
            </a:r>
          </a:p>
          <a:p>
            <a:pPr lvl="3"/>
            <a:r>
              <a:rPr lang="en-GB"/>
              <a:t>Bullet point</a:t>
            </a:r>
          </a:p>
        </p:txBody>
      </p:sp>
      <p:sp>
        <p:nvSpPr>
          <p:cNvPr id="5" name="Title 4">
            <a:extLst>
              <a:ext uri="{FF2B5EF4-FFF2-40B4-BE49-F238E27FC236}">
                <a16:creationId xmlns:a16="http://schemas.microsoft.com/office/drawing/2014/main" id="{EA640526-1048-CCA5-FFCB-E6D98BE2157F}"/>
              </a:ext>
            </a:extLst>
          </p:cNvPr>
          <p:cNvSpPr>
            <a:spLocks noGrp="1"/>
          </p:cNvSpPr>
          <p:nvPr>
            <p:ph type="title" hasCustomPrompt="1"/>
          </p:nvPr>
        </p:nvSpPr>
        <p:spPr>
          <a:xfrm>
            <a:off x="302400" y="302400"/>
            <a:ext cx="8064000" cy="303211"/>
          </a:xfrm>
        </p:spPr>
        <p:txBody>
          <a:bodyPr/>
          <a:lstStyle>
            <a:lvl1pPr>
              <a:defRPr/>
            </a:lvl1pPr>
          </a:lstStyle>
          <a:p>
            <a:r>
              <a:rPr lang="en-US"/>
              <a:t>Slide title</a:t>
            </a:r>
            <a:endParaRPr lang="en-GB"/>
          </a:p>
        </p:txBody>
      </p:sp>
      <p:sp>
        <p:nvSpPr>
          <p:cNvPr id="7" name="Text Placeholder 2">
            <a:extLst>
              <a:ext uri="{FF2B5EF4-FFF2-40B4-BE49-F238E27FC236}">
                <a16:creationId xmlns:a16="http://schemas.microsoft.com/office/drawing/2014/main" id="{D0AB4526-1980-4AED-32BC-2C958379FB11}"/>
              </a:ext>
            </a:extLst>
          </p:cNvPr>
          <p:cNvSpPr>
            <a:spLocks noGrp="1"/>
          </p:cNvSpPr>
          <p:nvPr>
            <p:ph type="body" idx="11" hasCustomPrompt="1"/>
          </p:nvPr>
        </p:nvSpPr>
        <p:spPr>
          <a:xfrm>
            <a:off x="302400" y="605611"/>
            <a:ext cx="80640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366726715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Text slide –Title + sub title (empty)">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5648BEC-98E7-5A58-8F1C-95D344FF34C8}"/>
              </a:ext>
            </a:extLst>
          </p:cNvPr>
          <p:cNvGraphicFramePr>
            <a:graphicFrameLocks noChangeAspect="1"/>
          </p:cNvGraphicFramePr>
          <p:nvPr userDrawn="1">
            <p:custDataLst>
              <p:tags r:id="rId1"/>
            </p:custDataLst>
            <p:extLst>
              <p:ext uri="{D42A27DB-BD31-4B8C-83A1-F6EECF244321}">
                <p14:modId xmlns:p14="http://schemas.microsoft.com/office/powerpoint/2010/main" val="16287626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31" imgH="333" progId="TCLayout.ActiveDocument.1">
                  <p:embed/>
                </p:oleObj>
              </mc:Choice>
              <mc:Fallback>
                <p:oleObj name="think-cell Slide" r:id="rId3" imgW="331" imgH="333" progId="TCLayout.ActiveDocument.1">
                  <p:embed/>
                  <p:pic>
                    <p:nvPicPr>
                      <p:cNvPr id="4" name="think-cell data - do not delete" hidden="1">
                        <a:extLst>
                          <a:ext uri="{FF2B5EF4-FFF2-40B4-BE49-F238E27FC236}">
                            <a16:creationId xmlns:a16="http://schemas.microsoft.com/office/drawing/2014/main" id="{45648BEC-98E7-5A58-8F1C-95D344FF34C8}"/>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Title 4">
            <a:extLst>
              <a:ext uri="{FF2B5EF4-FFF2-40B4-BE49-F238E27FC236}">
                <a16:creationId xmlns:a16="http://schemas.microsoft.com/office/drawing/2014/main" id="{8CE5AFB1-B535-3245-AE4F-59ED561EAC12}"/>
              </a:ext>
            </a:extLst>
          </p:cNvPr>
          <p:cNvSpPr>
            <a:spLocks noGrp="1"/>
          </p:cNvSpPr>
          <p:nvPr>
            <p:ph type="title" hasCustomPrompt="1"/>
          </p:nvPr>
        </p:nvSpPr>
        <p:spPr/>
        <p:txBody>
          <a:bodyPr vert="horz"/>
          <a:lstStyle>
            <a:lvl1pPr>
              <a:defRPr/>
            </a:lvl1pPr>
          </a:lstStyle>
          <a:p>
            <a:r>
              <a:rPr lang="en-US"/>
              <a:t>Slide title</a:t>
            </a:r>
            <a:endParaRPr lang="en-GB"/>
          </a:p>
        </p:txBody>
      </p:sp>
      <p:sp>
        <p:nvSpPr>
          <p:cNvPr id="2" name="Text Placeholder 2">
            <a:extLst>
              <a:ext uri="{FF2B5EF4-FFF2-40B4-BE49-F238E27FC236}">
                <a16:creationId xmlns:a16="http://schemas.microsoft.com/office/drawing/2014/main" id="{2F328C23-CE7F-C30A-1C3D-B0349D62C30A}"/>
              </a:ext>
            </a:extLst>
          </p:cNvPr>
          <p:cNvSpPr>
            <a:spLocks noGrp="1"/>
          </p:cNvSpPr>
          <p:nvPr>
            <p:ph type="body" idx="11" hasCustomPrompt="1"/>
          </p:nvPr>
        </p:nvSpPr>
        <p:spPr>
          <a:xfrm>
            <a:off x="297675"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Tree>
    <p:extLst>
      <p:ext uri="{BB962C8B-B14F-4D97-AF65-F5344CB8AC3E}">
        <p14:creationId xmlns:p14="http://schemas.microsoft.com/office/powerpoint/2010/main" val="60473625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Title and Content blue">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8064500" cy="4297362"/>
          </a:xfrm>
        </p:spPr>
        <p:txBody>
          <a:bodyPr tIns="0"/>
          <a:lstStyle>
            <a:lvl1pPr marL="0" indent="0">
              <a:buFont typeface="Arial" panose="020B0604020202020204" pitchFamily="34" charset="0"/>
              <a:buNone/>
              <a:defRPr/>
            </a:lvl1pPr>
            <a:lvl2pPr>
              <a:buClr>
                <a:srgbClr val="307297"/>
              </a:buClr>
              <a:defRPr/>
            </a:lvl2pPr>
            <a:lvl3pPr>
              <a:buClr>
                <a:schemeClr val="accent1"/>
              </a:buClr>
              <a:defRPr/>
            </a:lvl3pPr>
            <a:lvl4pPr>
              <a:buClr>
                <a:srgbClr val="89C7E8"/>
              </a:buClr>
              <a:defRPr/>
            </a:lvl4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a:t>
            </a:r>
            <a:r>
              <a:rPr lang="en-US" err="1"/>
              <a:t>hendrerit</a:t>
            </a:r>
            <a:r>
              <a:rPr lang="en-US"/>
              <a:t> </a:t>
            </a:r>
            <a:r>
              <a:rPr lang="en-US" err="1"/>
              <a:t>quam</a:t>
            </a:r>
            <a:r>
              <a:rPr lang="en-US"/>
              <a:t>. Optis sunt a </a:t>
            </a:r>
            <a:r>
              <a:rPr lang="en-US" err="1"/>
              <a:t>dollum</a:t>
            </a:r>
            <a:r>
              <a:rPr lang="en-US"/>
              <a:t> </a:t>
            </a:r>
            <a:r>
              <a:rPr lang="en-US" err="1"/>
              <a:t>restest</a:t>
            </a:r>
            <a:r>
              <a:rPr lang="en-US"/>
              <a:t>, num </a:t>
            </a:r>
            <a:r>
              <a:rPr lang="en-US" err="1"/>
              <a:t>nos</a:t>
            </a:r>
            <a:r>
              <a:rPr lang="en-US"/>
              <a:t> a non </a:t>
            </a:r>
            <a:r>
              <a:rPr lang="en-US" err="1"/>
              <a:t>nist</a:t>
            </a:r>
            <a:r>
              <a:rPr lang="en-US"/>
              <a:t> quo </a:t>
            </a:r>
            <a:r>
              <a:rPr lang="en-US" err="1"/>
              <a:t>odicimagnima</a:t>
            </a:r>
            <a:r>
              <a:rPr lang="en-US"/>
              <a:t> coria </a:t>
            </a:r>
            <a:r>
              <a:rPr lang="en-US" err="1"/>
              <a:t>dusam</a:t>
            </a:r>
            <a:r>
              <a:rPr lang="en-US"/>
              <a:t>:</a:t>
            </a:r>
            <a:br>
              <a:rPr lang="en-US"/>
            </a:br>
            <a:endParaRPr lang="en-US"/>
          </a:p>
          <a:p>
            <a:pPr lvl="1"/>
            <a:r>
              <a:rPr lang="en-US"/>
              <a:t>Bullet point</a:t>
            </a:r>
          </a:p>
          <a:p>
            <a:pPr lvl="2"/>
            <a:r>
              <a:rPr lang="en-US"/>
              <a:t>Bullet point</a:t>
            </a:r>
          </a:p>
          <a:p>
            <a:pPr lvl="3"/>
            <a:r>
              <a:rPr lang="en-GB"/>
              <a:t>Bullet point</a:t>
            </a:r>
          </a:p>
        </p:txBody>
      </p:sp>
      <p:sp>
        <p:nvSpPr>
          <p:cNvPr id="3" name="Text Placeholder 2">
            <a:extLst>
              <a:ext uri="{FF2B5EF4-FFF2-40B4-BE49-F238E27FC236}">
                <a16:creationId xmlns:a16="http://schemas.microsoft.com/office/drawing/2014/main" id="{ED45CA72-78F2-187E-72EC-A4024D81F9E8}"/>
              </a:ext>
            </a:extLst>
          </p:cNvPr>
          <p:cNvSpPr>
            <a:spLocks noGrp="1"/>
          </p:cNvSpPr>
          <p:nvPr>
            <p:ph type="body" idx="11" hasCustomPrompt="1"/>
          </p:nvPr>
        </p:nvSpPr>
        <p:spPr>
          <a:xfrm>
            <a:off x="302400" y="605611"/>
            <a:ext cx="80645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itle 3">
            <a:extLst>
              <a:ext uri="{FF2B5EF4-FFF2-40B4-BE49-F238E27FC236}">
                <a16:creationId xmlns:a16="http://schemas.microsoft.com/office/drawing/2014/main" id="{FC40846F-86C6-7FAA-A2F0-0FDA72169EF9}"/>
              </a:ext>
            </a:extLst>
          </p:cNvPr>
          <p:cNvSpPr>
            <a:spLocks noGrp="1"/>
          </p:cNvSpPr>
          <p:nvPr>
            <p:ph type="title" hasCustomPrompt="1"/>
          </p:nvPr>
        </p:nvSpPr>
        <p:spPr>
          <a:xfrm>
            <a:off x="302401" y="302400"/>
            <a:ext cx="8064500" cy="303211"/>
          </a:xfrm>
        </p:spPr>
        <p:txBody>
          <a:bodyPr/>
          <a:lstStyle>
            <a:lvl1pPr>
              <a:defRPr/>
            </a:lvl1pPr>
          </a:lstStyle>
          <a:p>
            <a:r>
              <a:rPr lang="en-US"/>
              <a:t>Slide title</a:t>
            </a:r>
            <a:endParaRPr lang="en-GB"/>
          </a:p>
        </p:txBody>
      </p:sp>
      <p:sp>
        <p:nvSpPr>
          <p:cNvPr id="7" name="Text Placeholder 10">
            <a:extLst>
              <a:ext uri="{FF2B5EF4-FFF2-40B4-BE49-F238E27FC236}">
                <a16:creationId xmlns:a16="http://schemas.microsoft.com/office/drawing/2014/main" id="{44CB934D-1D50-415B-E49F-5387C5642C33}"/>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9" name="Text Placeholder 10">
            <a:extLst>
              <a:ext uri="{FF2B5EF4-FFF2-40B4-BE49-F238E27FC236}">
                <a16:creationId xmlns:a16="http://schemas.microsoft.com/office/drawing/2014/main" id="{CD4B48F3-8881-B0EB-178C-C63CA828F2ED}"/>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
        <p:nvSpPr>
          <p:cNvPr id="2" name="Text Placeholder 11">
            <a:extLst>
              <a:ext uri="{FF2B5EF4-FFF2-40B4-BE49-F238E27FC236}">
                <a16:creationId xmlns:a16="http://schemas.microsoft.com/office/drawing/2014/main" id="{2D92D9BD-D940-9962-6903-1916E4F00E05}"/>
              </a:ext>
            </a:extLst>
          </p:cNvPr>
          <p:cNvSpPr>
            <a:spLocks noGrp="1"/>
          </p:cNvSpPr>
          <p:nvPr>
            <p:ph type="body" sz="quarter" idx="26" hasCustomPrompt="1"/>
          </p:nvPr>
        </p:nvSpPr>
        <p:spPr>
          <a:xfrm>
            <a:off x="9528212" y="894378"/>
            <a:ext cx="2361387" cy="184667"/>
          </a:xfrm>
        </p:spPr>
        <p:txBody>
          <a:bodyPr/>
          <a:lstStyle>
            <a:lvl1pPr algn="r">
              <a:defRPr sz="1200">
                <a:latin typeface="+mn-lt"/>
              </a:defRPr>
            </a:lvl1pPr>
          </a:lstStyle>
          <a:p>
            <a:pPr lvl="0"/>
            <a:r>
              <a:rPr lang="en-GB"/>
              <a:t>/document status</a:t>
            </a:r>
          </a:p>
        </p:txBody>
      </p:sp>
    </p:spTree>
    <p:extLst>
      <p:ext uri="{BB962C8B-B14F-4D97-AF65-F5344CB8AC3E}">
        <p14:creationId xmlns:p14="http://schemas.microsoft.com/office/powerpoint/2010/main" val="427472552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400" y="302400"/>
            <a:ext cx="6537671" cy="303211"/>
          </a:xfrm>
        </p:spPr>
        <p:txBody>
          <a:bodyPr/>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1342800"/>
            <a:ext cx="6537671" cy="3131538"/>
          </a:xfrm>
        </p:spPr>
        <p:txBody>
          <a:bodyPr tIns="0"/>
          <a:lstStyle>
            <a:lvl1pPr>
              <a:defRPr sz="1800"/>
            </a:lvl1pPr>
            <a:lvl2pPr>
              <a:defRPr sz="1800"/>
            </a:lvl2pPr>
            <a:lvl3pPr>
              <a:defRPr sz="1800"/>
            </a:lvl3pPr>
            <a:lvl4pPr>
              <a:defRPr sz="1800"/>
            </a:lvl4pPr>
            <a:lvl5pPr>
              <a:defRPr sz="1800"/>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a:p>
            <a:pPr lvl="0"/>
            <a:endParaRPr lang="en-US"/>
          </a:p>
          <a:p>
            <a:pPr lvl="0"/>
            <a:r>
              <a:rPr lang="en-US"/>
              <a:t>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odio.lacinia</a:t>
            </a:r>
            <a:r>
              <a:rPr lang="en-US"/>
              <a:t> </a:t>
            </a:r>
            <a:r>
              <a:rPr lang="en-US" err="1"/>
              <a:t>turpis</a:t>
            </a:r>
            <a:r>
              <a:rPr lang="en-US"/>
              <a:t> ac, </a:t>
            </a:r>
            <a:r>
              <a:rPr lang="en-US" err="1"/>
              <a:t>vulputate</a:t>
            </a:r>
            <a:r>
              <a:rPr lang="en-US"/>
              <a:t> </a:t>
            </a:r>
            <a:r>
              <a:rPr lang="en-US" err="1"/>
              <a:t>metus</a:t>
            </a:r>
            <a:r>
              <a:rPr lang="en-US"/>
              <a:t>. Integer </a:t>
            </a:r>
            <a:r>
              <a:rPr lang="en-US" err="1"/>
              <a:t>tincidunt</a:t>
            </a:r>
            <a:r>
              <a:rPr lang="en-US"/>
              <a:t> a </a:t>
            </a:r>
            <a:r>
              <a:rPr lang="en-US" err="1"/>
              <a:t>elit</a:t>
            </a:r>
            <a:r>
              <a:rPr lang="en-US"/>
              <a:t> </a:t>
            </a:r>
            <a:r>
              <a:rPr lang="en-US" err="1"/>
              <a:t>eu</a:t>
            </a:r>
            <a:r>
              <a:rPr lang="en-US"/>
              <a:t> </a:t>
            </a:r>
            <a:r>
              <a:rPr lang="en-US" err="1"/>
              <a:t>tristique</a:t>
            </a:r>
            <a:r>
              <a:rPr lang="en-US"/>
              <a:t>. </a:t>
            </a:r>
            <a:endParaRPr lang="en-GB"/>
          </a:p>
        </p:txBody>
      </p:sp>
      <p:sp>
        <p:nvSpPr>
          <p:cNvPr id="9" name="Picture Placeholder 8">
            <a:extLst>
              <a:ext uri="{FF2B5EF4-FFF2-40B4-BE49-F238E27FC236}">
                <a16:creationId xmlns:a16="http://schemas.microsoft.com/office/drawing/2014/main" id="{26B061C0-874D-A228-DAC6-B645DC654348}"/>
              </a:ext>
            </a:extLst>
          </p:cNvPr>
          <p:cNvSpPr>
            <a:spLocks noGrp="1"/>
          </p:cNvSpPr>
          <p:nvPr>
            <p:ph type="pic" sz="quarter" idx="21" hasCustomPrompt="1"/>
          </p:nvPr>
        </p:nvSpPr>
        <p:spPr>
          <a:xfrm>
            <a:off x="7337427" y="2"/>
            <a:ext cx="4854573" cy="6857998"/>
          </a:xfrm>
          <a:custGeom>
            <a:avLst/>
            <a:gdLst>
              <a:gd name="connsiteX0" fmla="*/ 2881308 w 4854573"/>
              <a:gd name="connsiteY0" fmla="*/ 6463991 h 6857998"/>
              <a:gd name="connsiteX1" fmla="*/ 2881308 w 4854573"/>
              <a:gd name="connsiteY1" fmla="*/ 6493321 h 6857998"/>
              <a:gd name="connsiteX2" fmla="*/ 2943137 w 4854573"/>
              <a:gd name="connsiteY2" fmla="*/ 6493321 h 6857998"/>
              <a:gd name="connsiteX3" fmla="*/ 2943137 w 4854573"/>
              <a:gd name="connsiteY3" fmla="*/ 6463991 h 6857998"/>
              <a:gd name="connsiteX4" fmla="*/ 2421484 w 4854573"/>
              <a:gd name="connsiteY4" fmla="*/ 6441363 h 6857998"/>
              <a:gd name="connsiteX5" fmla="*/ 2456962 w 4854573"/>
              <a:gd name="connsiteY5" fmla="*/ 6481589 h 6857998"/>
              <a:gd name="connsiteX6" fmla="*/ 2421484 w 4854573"/>
              <a:gd name="connsiteY6" fmla="*/ 6521820 h 6857998"/>
              <a:gd name="connsiteX7" fmla="*/ 2385724 w 4854573"/>
              <a:gd name="connsiteY7" fmla="*/ 6481312 h 6857998"/>
              <a:gd name="connsiteX8" fmla="*/ 2421484 w 4854573"/>
              <a:gd name="connsiteY8" fmla="*/ 6441363 h 6857998"/>
              <a:gd name="connsiteX9" fmla="*/ 3511349 w 4854573"/>
              <a:gd name="connsiteY9" fmla="*/ 6439132 h 6857998"/>
              <a:gd name="connsiteX10" fmla="*/ 3543474 w 4854573"/>
              <a:gd name="connsiteY10" fmla="*/ 6468185 h 6857998"/>
              <a:gd name="connsiteX11" fmla="*/ 3476430 w 4854573"/>
              <a:gd name="connsiteY11" fmla="*/ 6468185 h 6857998"/>
              <a:gd name="connsiteX12" fmla="*/ 3511349 w 4854573"/>
              <a:gd name="connsiteY12" fmla="*/ 6439132 h 6857998"/>
              <a:gd name="connsiteX13" fmla="*/ 3746850 w 4854573"/>
              <a:gd name="connsiteY13" fmla="*/ 6414268 h 6857998"/>
              <a:gd name="connsiteX14" fmla="*/ 3746850 w 4854573"/>
              <a:gd name="connsiteY14" fmla="*/ 6548919 h 6857998"/>
              <a:gd name="connsiteX15" fmla="*/ 3781492 w 4854573"/>
              <a:gd name="connsiteY15" fmla="*/ 6548919 h 6857998"/>
              <a:gd name="connsiteX16" fmla="*/ 3781492 w 4854573"/>
              <a:gd name="connsiteY16" fmla="*/ 6414268 h 6857998"/>
              <a:gd name="connsiteX17" fmla="*/ 3107677 w 4854573"/>
              <a:gd name="connsiteY17" fmla="*/ 6414268 h 6857998"/>
              <a:gd name="connsiteX18" fmla="*/ 3107677 w 4854573"/>
              <a:gd name="connsiteY18" fmla="*/ 6548919 h 6857998"/>
              <a:gd name="connsiteX19" fmla="*/ 3142319 w 4854573"/>
              <a:gd name="connsiteY19" fmla="*/ 6548919 h 6857998"/>
              <a:gd name="connsiteX20" fmla="*/ 3142319 w 4854573"/>
              <a:gd name="connsiteY20" fmla="*/ 6488296 h 6857998"/>
              <a:gd name="connsiteX21" fmla="*/ 3178079 w 4854573"/>
              <a:gd name="connsiteY21" fmla="*/ 6446393 h 6857998"/>
              <a:gd name="connsiteX22" fmla="*/ 3191488 w 4854573"/>
              <a:gd name="connsiteY22" fmla="*/ 6446393 h 6857998"/>
              <a:gd name="connsiteX23" fmla="*/ 3191488 w 4854573"/>
              <a:gd name="connsiteY23" fmla="*/ 6414268 h 6857998"/>
              <a:gd name="connsiteX24" fmla="*/ 3174167 w 4854573"/>
              <a:gd name="connsiteY24" fmla="*/ 6414827 h 6857998"/>
              <a:gd name="connsiteX25" fmla="*/ 3140642 w 4854573"/>
              <a:gd name="connsiteY25" fmla="*/ 6439409 h 6857998"/>
              <a:gd name="connsiteX26" fmla="*/ 3140642 w 4854573"/>
              <a:gd name="connsiteY26" fmla="*/ 6414268 h 6857998"/>
              <a:gd name="connsiteX27" fmla="*/ 3047340 w 4854573"/>
              <a:gd name="connsiteY27" fmla="*/ 6414268 h 6857998"/>
              <a:gd name="connsiteX28" fmla="*/ 3047340 w 4854573"/>
              <a:gd name="connsiteY28" fmla="*/ 6548919 h 6857998"/>
              <a:gd name="connsiteX29" fmla="*/ 3081982 w 4854573"/>
              <a:gd name="connsiteY29" fmla="*/ 6548919 h 6857998"/>
              <a:gd name="connsiteX30" fmla="*/ 3081982 w 4854573"/>
              <a:gd name="connsiteY30" fmla="*/ 6414268 h 6857998"/>
              <a:gd name="connsiteX31" fmla="*/ 3870600 w 4854573"/>
              <a:gd name="connsiteY31" fmla="*/ 6410920 h 6857998"/>
              <a:gd name="connsiteX32" fmla="*/ 3800480 w 4854573"/>
              <a:gd name="connsiteY32" fmla="*/ 6481599 h 6857998"/>
              <a:gd name="connsiteX33" fmla="*/ 3870600 w 4854573"/>
              <a:gd name="connsiteY33" fmla="*/ 6552278 h 6857998"/>
              <a:gd name="connsiteX34" fmla="*/ 3936808 w 4854573"/>
              <a:gd name="connsiteY34" fmla="*/ 6501715 h 6857998"/>
              <a:gd name="connsiteX35" fmla="*/ 3900212 w 4854573"/>
              <a:gd name="connsiteY35" fmla="*/ 6501715 h 6857998"/>
              <a:gd name="connsiteX36" fmla="*/ 3870323 w 4854573"/>
              <a:gd name="connsiteY36" fmla="*/ 6522666 h 6857998"/>
              <a:gd name="connsiteX37" fmla="*/ 3835963 w 4854573"/>
              <a:gd name="connsiteY37" fmla="*/ 6481599 h 6857998"/>
              <a:gd name="connsiteX38" fmla="*/ 3870323 w 4854573"/>
              <a:gd name="connsiteY38" fmla="*/ 6440809 h 6857998"/>
              <a:gd name="connsiteX39" fmla="*/ 3900212 w 4854573"/>
              <a:gd name="connsiteY39" fmla="*/ 6461483 h 6857998"/>
              <a:gd name="connsiteX40" fmla="*/ 3936808 w 4854573"/>
              <a:gd name="connsiteY40" fmla="*/ 6461483 h 6857998"/>
              <a:gd name="connsiteX41" fmla="*/ 3870600 w 4854573"/>
              <a:gd name="connsiteY41" fmla="*/ 6410920 h 6857998"/>
              <a:gd name="connsiteX42" fmla="*/ 3673376 w 4854573"/>
              <a:gd name="connsiteY42" fmla="*/ 6410915 h 6857998"/>
              <a:gd name="connsiteX43" fmla="*/ 3629796 w 4854573"/>
              <a:gd name="connsiteY43" fmla="*/ 6436897 h 6857998"/>
              <a:gd name="connsiteX44" fmla="*/ 3629796 w 4854573"/>
              <a:gd name="connsiteY44" fmla="*/ 6414268 h 6857998"/>
              <a:gd name="connsiteX45" fmla="*/ 3596831 w 4854573"/>
              <a:gd name="connsiteY45" fmla="*/ 6414268 h 6857998"/>
              <a:gd name="connsiteX46" fmla="*/ 3596831 w 4854573"/>
              <a:gd name="connsiteY46" fmla="*/ 6548920 h 6857998"/>
              <a:gd name="connsiteX47" fmla="*/ 3631750 w 4854573"/>
              <a:gd name="connsiteY47" fmla="*/ 6548920 h 6857998"/>
              <a:gd name="connsiteX48" fmla="*/ 3631750 w 4854573"/>
              <a:gd name="connsiteY48" fmla="*/ 6479358 h 6857998"/>
              <a:gd name="connsiteX49" fmla="*/ 3662480 w 4854573"/>
              <a:gd name="connsiteY49" fmla="*/ 6440527 h 6857998"/>
              <a:gd name="connsiteX50" fmla="*/ 3688739 w 4854573"/>
              <a:gd name="connsiteY50" fmla="*/ 6476005 h 6857998"/>
              <a:gd name="connsiteX51" fmla="*/ 3688739 w 4854573"/>
              <a:gd name="connsiteY51" fmla="*/ 6548920 h 6857998"/>
              <a:gd name="connsiteX52" fmla="*/ 3723658 w 4854573"/>
              <a:gd name="connsiteY52" fmla="*/ 6548920 h 6857998"/>
              <a:gd name="connsiteX53" fmla="*/ 3723658 w 4854573"/>
              <a:gd name="connsiteY53" fmla="*/ 6472933 h 6857998"/>
              <a:gd name="connsiteX54" fmla="*/ 3673376 w 4854573"/>
              <a:gd name="connsiteY54" fmla="*/ 6410915 h 6857998"/>
              <a:gd name="connsiteX55" fmla="*/ 3511349 w 4854573"/>
              <a:gd name="connsiteY55" fmla="*/ 6410915 h 6857998"/>
              <a:gd name="connsiteX56" fmla="*/ 3441229 w 4854573"/>
              <a:gd name="connsiteY56" fmla="*/ 6482712 h 6857998"/>
              <a:gd name="connsiteX57" fmla="*/ 3511067 w 4854573"/>
              <a:gd name="connsiteY57" fmla="*/ 6552273 h 6857998"/>
              <a:gd name="connsiteX58" fmla="*/ 3574762 w 4854573"/>
              <a:gd name="connsiteY58" fmla="*/ 6506458 h 6857998"/>
              <a:gd name="connsiteX59" fmla="*/ 3539561 w 4854573"/>
              <a:gd name="connsiteY59" fmla="*/ 6506458 h 6857998"/>
              <a:gd name="connsiteX60" fmla="*/ 3510785 w 4854573"/>
              <a:gd name="connsiteY60" fmla="*/ 6523779 h 6857998"/>
              <a:gd name="connsiteX61" fmla="*/ 3475866 w 4854573"/>
              <a:gd name="connsiteY61" fmla="*/ 6489977 h 6857998"/>
              <a:gd name="connsiteX62" fmla="*/ 3577275 w 4854573"/>
              <a:gd name="connsiteY62" fmla="*/ 6489977 h 6857998"/>
              <a:gd name="connsiteX63" fmla="*/ 3578670 w 4854573"/>
              <a:gd name="connsiteY63" fmla="*/ 6476846 h 6857998"/>
              <a:gd name="connsiteX64" fmla="*/ 3511349 w 4854573"/>
              <a:gd name="connsiteY64" fmla="*/ 6410915 h 6857998"/>
              <a:gd name="connsiteX65" fmla="*/ 3282000 w 4854573"/>
              <a:gd name="connsiteY65" fmla="*/ 6410915 h 6857998"/>
              <a:gd name="connsiteX66" fmla="*/ 3239256 w 4854573"/>
              <a:gd name="connsiteY66" fmla="*/ 6432425 h 6857998"/>
              <a:gd name="connsiteX67" fmla="*/ 3239256 w 4854573"/>
              <a:gd name="connsiteY67" fmla="*/ 6414268 h 6857998"/>
              <a:gd name="connsiteX68" fmla="*/ 3206291 w 4854573"/>
              <a:gd name="connsiteY68" fmla="*/ 6414268 h 6857998"/>
              <a:gd name="connsiteX69" fmla="*/ 3206291 w 4854573"/>
              <a:gd name="connsiteY69" fmla="*/ 6548920 h 6857998"/>
              <a:gd name="connsiteX70" fmla="*/ 3241210 w 4854573"/>
              <a:gd name="connsiteY70" fmla="*/ 6548920 h 6857998"/>
              <a:gd name="connsiteX71" fmla="*/ 3241210 w 4854573"/>
              <a:gd name="connsiteY71" fmla="*/ 6479358 h 6857998"/>
              <a:gd name="connsiteX72" fmla="*/ 3272217 w 4854573"/>
              <a:gd name="connsiteY72" fmla="*/ 6440527 h 6857998"/>
              <a:gd name="connsiteX73" fmla="*/ 3296799 w 4854573"/>
              <a:gd name="connsiteY73" fmla="*/ 6476005 h 6857998"/>
              <a:gd name="connsiteX74" fmla="*/ 3296799 w 4854573"/>
              <a:gd name="connsiteY74" fmla="*/ 6548920 h 6857998"/>
              <a:gd name="connsiteX75" fmla="*/ 3331718 w 4854573"/>
              <a:gd name="connsiteY75" fmla="*/ 6548920 h 6857998"/>
              <a:gd name="connsiteX76" fmla="*/ 3331718 w 4854573"/>
              <a:gd name="connsiteY76" fmla="*/ 6479358 h 6857998"/>
              <a:gd name="connsiteX77" fmla="*/ 3363007 w 4854573"/>
              <a:gd name="connsiteY77" fmla="*/ 6440527 h 6857998"/>
              <a:gd name="connsiteX78" fmla="*/ 3387311 w 4854573"/>
              <a:gd name="connsiteY78" fmla="*/ 6476005 h 6857998"/>
              <a:gd name="connsiteX79" fmla="*/ 3387311 w 4854573"/>
              <a:gd name="connsiteY79" fmla="*/ 6548920 h 6857998"/>
              <a:gd name="connsiteX80" fmla="*/ 3422230 w 4854573"/>
              <a:gd name="connsiteY80" fmla="*/ 6548920 h 6857998"/>
              <a:gd name="connsiteX81" fmla="*/ 3422230 w 4854573"/>
              <a:gd name="connsiteY81" fmla="*/ 6472933 h 6857998"/>
              <a:gd name="connsiteX82" fmla="*/ 3370277 w 4854573"/>
              <a:gd name="connsiteY82" fmla="*/ 6410915 h 6857998"/>
              <a:gd name="connsiteX83" fmla="*/ 3323903 w 4854573"/>
              <a:gd name="connsiteY83" fmla="*/ 6435220 h 6857998"/>
              <a:gd name="connsiteX84" fmla="*/ 3282000 w 4854573"/>
              <a:gd name="connsiteY84" fmla="*/ 6410915 h 6857998"/>
              <a:gd name="connsiteX85" fmla="*/ 2718999 w 4854573"/>
              <a:gd name="connsiteY85" fmla="*/ 6410915 h 6857998"/>
              <a:gd name="connsiteX86" fmla="*/ 2676255 w 4854573"/>
              <a:gd name="connsiteY86" fmla="*/ 6432425 h 6857998"/>
              <a:gd name="connsiteX87" fmla="*/ 2676255 w 4854573"/>
              <a:gd name="connsiteY87" fmla="*/ 6414268 h 6857998"/>
              <a:gd name="connsiteX88" fmla="*/ 2643290 w 4854573"/>
              <a:gd name="connsiteY88" fmla="*/ 6414268 h 6857998"/>
              <a:gd name="connsiteX89" fmla="*/ 2643290 w 4854573"/>
              <a:gd name="connsiteY89" fmla="*/ 6548920 h 6857998"/>
              <a:gd name="connsiteX90" fmla="*/ 2678209 w 4854573"/>
              <a:gd name="connsiteY90" fmla="*/ 6548920 h 6857998"/>
              <a:gd name="connsiteX91" fmla="*/ 2678209 w 4854573"/>
              <a:gd name="connsiteY91" fmla="*/ 6479358 h 6857998"/>
              <a:gd name="connsiteX92" fmla="*/ 2709216 w 4854573"/>
              <a:gd name="connsiteY92" fmla="*/ 6440527 h 6857998"/>
              <a:gd name="connsiteX93" fmla="*/ 2733798 w 4854573"/>
              <a:gd name="connsiteY93" fmla="*/ 6476005 h 6857998"/>
              <a:gd name="connsiteX94" fmla="*/ 2733798 w 4854573"/>
              <a:gd name="connsiteY94" fmla="*/ 6548920 h 6857998"/>
              <a:gd name="connsiteX95" fmla="*/ 2768717 w 4854573"/>
              <a:gd name="connsiteY95" fmla="*/ 6548920 h 6857998"/>
              <a:gd name="connsiteX96" fmla="*/ 2768717 w 4854573"/>
              <a:gd name="connsiteY96" fmla="*/ 6479358 h 6857998"/>
              <a:gd name="connsiteX97" fmla="*/ 2800006 w 4854573"/>
              <a:gd name="connsiteY97" fmla="*/ 6440527 h 6857998"/>
              <a:gd name="connsiteX98" fmla="*/ 2824310 w 4854573"/>
              <a:gd name="connsiteY98" fmla="*/ 6476005 h 6857998"/>
              <a:gd name="connsiteX99" fmla="*/ 2824310 w 4854573"/>
              <a:gd name="connsiteY99" fmla="*/ 6548920 h 6857998"/>
              <a:gd name="connsiteX100" fmla="*/ 2859230 w 4854573"/>
              <a:gd name="connsiteY100" fmla="*/ 6548920 h 6857998"/>
              <a:gd name="connsiteX101" fmla="*/ 2859230 w 4854573"/>
              <a:gd name="connsiteY101" fmla="*/ 6472933 h 6857998"/>
              <a:gd name="connsiteX102" fmla="*/ 2807276 w 4854573"/>
              <a:gd name="connsiteY102" fmla="*/ 6410915 h 6857998"/>
              <a:gd name="connsiteX103" fmla="*/ 2760902 w 4854573"/>
              <a:gd name="connsiteY103" fmla="*/ 6435220 h 6857998"/>
              <a:gd name="connsiteX104" fmla="*/ 2718999 w 4854573"/>
              <a:gd name="connsiteY104" fmla="*/ 6410915 h 6857998"/>
              <a:gd name="connsiteX105" fmla="*/ 2565636 w 4854573"/>
              <a:gd name="connsiteY105" fmla="*/ 6410915 h 6857998"/>
              <a:gd name="connsiteX106" fmla="*/ 2512560 w 4854573"/>
              <a:gd name="connsiteY106" fmla="*/ 6453377 h 6857998"/>
              <a:gd name="connsiteX107" fmla="*/ 2529322 w 4854573"/>
              <a:gd name="connsiteY107" fmla="*/ 6480476 h 6857998"/>
              <a:gd name="connsiteX108" fmla="*/ 2563406 w 4854573"/>
              <a:gd name="connsiteY108" fmla="*/ 6492490 h 6857998"/>
              <a:gd name="connsiteX109" fmla="*/ 2589664 w 4854573"/>
              <a:gd name="connsiteY109" fmla="*/ 6510370 h 6857998"/>
              <a:gd name="connsiteX110" fmla="*/ 2568990 w 4854573"/>
              <a:gd name="connsiteY110" fmla="*/ 6525178 h 6857998"/>
              <a:gd name="connsiteX111" fmla="*/ 2542731 w 4854573"/>
              <a:gd name="connsiteY111" fmla="*/ 6506181 h 6857998"/>
              <a:gd name="connsiteX112" fmla="*/ 2507812 w 4854573"/>
              <a:gd name="connsiteY112" fmla="*/ 6506181 h 6857998"/>
              <a:gd name="connsiteX113" fmla="*/ 2569549 w 4854573"/>
              <a:gd name="connsiteY113" fmla="*/ 6552273 h 6857998"/>
              <a:gd name="connsiteX114" fmla="*/ 2624301 w 4854573"/>
              <a:gd name="connsiteY114" fmla="*/ 6508416 h 6857998"/>
              <a:gd name="connsiteX115" fmla="*/ 2598597 w 4854573"/>
              <a:gd name="connsiteY115" fmla="*/ 6474328 h 6857998"/>
              <a:gd name="connsiteX116" fmla="*/ 2573733 w 4854573"/>
              <a:gd name="connsiteY116" fmla="*/ 6467067 h 6857998"/>
              <a:gd name="connsiteX117" fmla="*/ 2546357 w 4854573"/>
              <a:gd name="connsiteY117" fmla="*/ 6451146 h 6857998"/>
              <a:gd name="connsiteX118" fmla="*/ 2565354 w 4854573"/>
              <a:gd name="connsiteY118" fmla="*/ 6438014 h 6857998"/>
              <a:gd name="connsiteX119" fmla="*/ 2586588 w 4854573"/>
              <a:gd name="connsiteY119" fmla="*/ 6452541 h 6857998"/>
              <a:gd name="connsiteX120" fmla="*/ 2619271 w 4854573"/>
              <a:gd name="connsiteY120" fmla="*/ 6452541 h 6857998"/>
              <a:gd name="connsiteX121" fmla="*/ 2565636 w 4854573"/>
              <a:gd name="connsiteY121" fmla="*/ 6410915 h 6857998"/>
              <a:gd name="connsiteX122" fmla="*/ 4240120 w 4854573"/>
              <a:gd name="connsiteY122" fmla="*/ 6410876 h 6857998"/>
              <a:gd name="connsiteX123" fmla="*/ 4169247 w 4854573"/>
              <a:gd name="connsiteY123" fmla="*/ 6481749 h 6857998"/>
              <a:gd name="connsiteX124" fmla="*/ 4240120 w 4854573"/>
              <a:gd name="connsiteY124" fmla="*/ 6552628 h 6857998"/>
              <a:gd name="connsiteX125" fmla="*/ 4292190 w 4854573"/>
              <a:gd name="connsiteY125" fmla="*/ 6529718 h 6857998"/>
              <a:gd name="connsiteX126" fmla="*/ 4344261 w 4854573"/>
              <a:gd name="connsiteY126" fmla="*/ 6552628 h 6857998"/>
              <a:gd name="connsiteX127" fmla="*/ 4414327 w 4854573"/>
              <a:gd name="connsiteY127" fmla="*/ 6491912 h 6857998"/>
              <a:gd name="connsiteX128" fmla="*/ 4484394 w 4854573"/>
              <a:gd name="connsiteY128" fmla="*/ 6552628 h 6857998"/>
              <a:gd name="connsiteX129" fmla="*/ 4555267 w 4854573"/>
              <a:gd name="connsiteY129" fmla="*/ 6481754 h 6857998"/>
              <a:gd name="connsiteX130" fmla="*/ 4484394 w 4854573"/>
              <a:gd name="connsiteY130" fmla="*/ 6410876 h 6857998"/>
              <a:gd name="connsiteX131" fmla="*/ 4414327 w 4854573"/>
              <a:gd name="connsiteY131" fmla="*/ 6471592 h 6857998"/>
              <a:gd name="connsiteX132" fmla="*/ 4344261 w 4854573"/>
              <a:gd name="connsiteY132" fmla="*/ 6410876 h 6857998"/>
              <a:gd name="connsiteX133" fmla="*/ 4292190 w 4854573"/>
              <a:gd name="connsiteY133" fmla="*/ 6433786 h 6857998"/>
              <a:gd name="connsiteX134" fmla="*/ 4240120 w 4854573"/>
              <a:gd name="connsiteY134" fmla="*/ 6410876 h 6857998"/>
              <a:gd name="connsiteX135" fmla="*/ 3955251 w 4854573"/>
              <a:gd name="connsiteY135" fmla="*/ 6353368 h 6857998"/>
              <a:gd name="connsiteX136" fmla="*/ 3955251 w 4854573"/>
              <a:gd name="connsiteY136" fmla="*/ 6548920 h 6857998"/>
              <a:gd name="connsiteX137" fmla="*/ 3990170 w 4854573"/>
              <a:gd name="connsiteY137" fmla="*/ 6548920 h 6857998"/>
              <a:gd name="connsiteX138" fmla="*/ 3990170 w 4854573"/>
              <a:gd name="connsiteY138" fmla="*/ 6479359 h 6857998"/>
              <a:gd name="connsiteX139" fmla="*/ 4021177 w 4854573"/>
              <a:gd name="connsiteY139" fmla="*/ 6440527 h 6857998"/>
              <a:gd name="connsiteX140" fmla="*/ 4047159 w 4854573"/>
              <a:gd name="connsiteY140" fmla="*/ 6476005 h 6857998"/>
              <a:gd name="connsiteX141" fmla="*/ 4047159 w 4854573"/>
              <a:gd name="connsiteY141" fmla="*/ 6548920 h 6857998"/>
              <a:gd name="connsiteX142" fmla="*/ 4081801 w 4854573"/>
              <a:gd name="connsiteY142" fmla="*/ 6548920 h 6857998"/>
              <a:gd name="connsiteX143" fmla="*/ 4081801 w 4854573"/>
              <a:gd name="connsiteY143" fmla="*/ 6472934 h 6857998"/>
              <a:gd name="connsiteX144" fmla="*/ 4032073 w 4854573"/>
              <a:gd name="connsiteY144" fmla="*/ 6410915 h 6857998"/>
              <a:gd name="connsiteX145" fmla="*/ 3990170 w 4854573"/>
              <a:gd name="connsiteY145" fmla="*/ 6434938 h 6857998"/>
              <a:gd name="connsiteX146" fmla="*/ 3990170 w 4854573"/>
              <a:gd name="connsiteY146" fmla="*/ 6353368 h 6857998"/>
              <a:gd name="connsiteX147" fmla="*/ 3764170 w 4854573"/>
              <a:gd name="connsiteY147" fmla="*/ 6353368 h 6857998"/>
              <a:gd name="connsiteX148" fmla="*/ 3742660 w 4854573"/>
              <a:gd name="connsiteY148" fmla="*/ 6373202 h 6857998"/>
              <a:gd name="connsiteX149" fmla="*/ 3764170 w 4854573"/>
              <a:gd name="connsiteY149" fmla="*/ 6393317 h 6857998"/>
              <a:gd name="connsiteX150" fmla="*/ 3785963 w 4854573"/>
              <a:gd name="connsiteY150" fmla="*/ 6373202 h 6857998"/>
              <a:gd name="connsiteX151" fmla="*/ 3764170 w 4854573"/>
              <a:gd name="connsiteY151" fmla="*/ 6353368 h 6857998"/>
              <a:gd name="connsiteX152" fmla="*/ 3064379 w 4854573"/>
              <a:gd name="connsiteY152" fmla="*/ 6353368 h 6857998"/>
              <a:gd name="connsiteX153" fmla="*/ 3042869 w 4854573"/>
              <a:gd name="connsiteY153" fmla="*/ 6373202 h 6857998"/>
              <a:gd name="connsiteX154" fmla="*/ 3064379 w 4854573"/>
              <a:gd name="connsiteY154" fmla="*/ 6393317 h 6857998"/>
              <a:gd name="connsiteX155" fmla="*/ 3086172 w 4854573"/>
              <a:gd name="connsiteY155" fmla="*/ 6373202 h 6857998"/>
              <a:gd name="connsiteX156" fmla="*/ 3064379 w 4854573"/>
              <a:gd name="connsiteY156" fmla="*/ 6353368 h 6857998"/>
              <a:gd name="connsiteX157" fmla="*/ 3011581 w 4854573"/>
              <a:gd name="connsiteY157" fmla="*/ 6353368 h 6857998"/>
              <a:gd name="connsiteX158" fmla="*/ 2965765 w 4854573"/>
              <a:gd name="connsiteY158" fmla="*/ 6398624 h 6857998"/>
              <a:gd name="connsiteX159" fmla="*/ 2965765 w 4854573"/>
              <a:gd name="connsiteY159" fmla="*/ 6414269 h 6857998"/>
              <a:gd name="connsiteX160" fmla="*/ 2944532 w 4854573"/>
              <a:gd name="connsiteY160" fmla="*/ 6414269 h 6857998"/>
              <a:gd name="connsiteX161" fmla="*/ 2944532 w 4854573"/>
              <a:gd name="connsiteY161" fmla="*/ 6443040 h 6857998"/>
              <a:gd name="connsiteX162" fmla="*/ 2965765 w 4854573"/>
              <a:gd name="connsiteY162" fmla="*/ 6443040 h 6857998"/>
              <a:gd name="connsiteX163" fmla="*/ 2965765 w 4854573"/>
              <a:gd name="connsiteY163" fmla="*/ 6548915 h 6857998"/>
              <a:gd name="connsiteX164" fmla="*/ 3000684 w 4854573"/>
              <a:gd name="connsiteY164" fmla="*/ 6548915 h 6857998"/>
              <a:gd name="connsiteX165" fmla="*/ 3000684 w 4854573"/>
              <a:gd name="connsiteY165" fmla="*/ 6443040 h 6857998"/>
              <a:gd name="connsiteX166" fmla="*/ 3029179 w 4854573"/>
              <a:gd name="connsiteY166" fmla="*/ 6443040 h 6857998"/>
              <a:gd name="connsiteX167" fmla="*/ 3029179 w 4854573"/>
              <a:gd name="connsiteY167" fmla="*/ 6414269 h 6857998"/>
              <a:gd name="connsiteX168" fmla="*/ 3000684 w 4854573"/>
              <a:gd name="connsiteY168" fmla="*/ 6414269 h 6857998"/>
              <a:gd name="connsiteX169" fmla="*/ 3000684 w 4854573"/>
              <a:gd name="connsiteY169" fmla="*/ 6398624 h 6857998"/>
              <a:gd name="connsiteX170" fmla="*/ 3017165 w 4854573"/>
              <a:gd name="connsiteY170" fmla="*/ 6382703 h 6857998"/>
              <a:gd name="connsiteX171" fmla="*/ 3029179 w 4854573"/>
              <a:gd name="connsiteY171" fmla="*/ 6382703 h 6857998"/>
              <a:gd name="connsiteX172" fmla="*/ 3029179 w 4854573"/>
              <a:gd name="connsiteY172" fmla="*/ 6353368 h 6857998"/>
              <a:gd name="connsiteX173" fmla="*/ 2456403 w 4854573"/>
              <a:gd name="connsiteY173" fmla="*/ 6353368 h 6857998"/>
              <a:gd name="connsiteX174" fmla="*/ 2456403 w 4854573"/>
              <a:gd name="connsiteY174" fmla="*/ 6432708 h 6857998"/>
              <a:gd name="connsiteX175" fmla="*/ 2413941 w 4854573"/>
              <a:gd name="connsiteY175" fmla="*/ 6410915 h 6857998"/>
              <a:gd name="connsiteX176" fmla="*/ 2350528 w 4854573"/>
              <a:gd name="connsiteY176" fmla="*/ 6481312 h 6857998"/>
              <a:gd name="connsiteX177" fmla="*/ 2413941 w 4854573"/>
              <a:gd name="connsiteY177" fmla="*/ 6552268 h 6857998"/>
              <a:gd name="connsiteX178" fmla="*/ 2456403 w 4854573"/>
              <a:gd name="connsiteY178" fmla="*/ 6529640 h 6857998"/>
              <a:gd name="connsiteX179" fmla="*/ 2456126 w 4854573"/>
              <a:gd name="connsiteY179" fmla="*/ 6548915 h 6857998"/>
              <a:gd name="connsiteX180" fmla="*/ 2491327 w 4854573"/>
              <a:gd name="connsiteY180" fmla="*/ 6548915 h 6857998"/>
              <a:gd name="connsiteX181" fmla="*/ 2491327 w 4854573"/>
              <a:gd name="connsiteY181" fmla="*/ 6353368 h 6857998"/>
              <a:gd name="connsiteX182" fmla="*/ 0 w 4854573"/>
              <a:gd name="connsiteY182" fmla="*/ 0 h 6857998"/>
              <a:gd name="connsiteX183" fmla="*/ 4854573 w 4854573"/>
              <a:gd name="connsiteY183" fmla="*/ 0 h 6857998"/>
              <a:gd name="connsiteX184" fmla="*/ 4854573 w 4854573"/>
              <a:gd name="connsiteY184" fmla="*/ 6857998 h 6857998"/>
              <a:gd name="connsiteX185" fmla="*/ 0 w 4854573"/>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854573" h="6857998">
                <a:moveTo>
                  <a:pt x="2881308" y="6463991"/>
                </a:moveTo>
                <a:lnTo>
                  <a:pt x="2881308" y="6493321"/>
                </a:lnTo>
                <a:lnTo>
                  <a:pt x="2943137" y="6493321"/>
                </a:lnTo>
                <a:lnTo>
                  <a:pt x="2943137" y="6463991"/>
                </a:lnTo>
                <a:close/>
                <a:moveTo>
                  <a:pt x="2421484" y="6441363"/>
                </a:moveTo>
                <a:cubicBezTo>
                  <a:pt x="2444389" y="6441363"/>
                  <a:pt x="2456962" y="6458402"/>
                  <a:pt x="2456962" y="6481589"/>
                </a:cubicBezTo>
                <a:cubicBezTo>
                  <a:pt x="2456962" y="6503941"/>
                  <a:pt x="2445230" y="6521820"/>
                  <a:pt x="2421484" y="6521820"/>
                </a:cubicBezTo>
                <a:cubicBezTo>
                  <a:pt x="2398856" y="6521820"/>
                  <a:pt x="2385724" y="6504499"/>
                  <a:pt x="2385724" y="6481312"/>
                </a:cubicBezTo>
                <a:cubicBezTo>
                  <a:pt x="2385724" y="6458684"/>
                  <a:pt x="2398856" y="6441363"/>
                  <a:pt x="2421484" y="6441363"/>
                </a:cubicBezTo>
                <a:close/>
                <a:moveTo>
                  <a:pt x="3511349" y="6439132"/>
                </a:moveTo>
                <a:cubicBezTo>
                  <a:pt x="3526711" y="6439132"/>
                  <a:pt x="3542079" y="6448629"/>
                  <a:pt x="3543474" y="6468185"/>
                </a:cubicBezTo>
                <a:lnTo>
                  <a:pt x="3476430" y="6468185"/>
                </a:lnTo>
                <a:cubicBezTo>
                  <a:pt x="3479783" y="6447793"/>
                  <a:pt x="3495987" y="6439132"/>
                  <a:pt x="3511349" y="6439132"/>
                </a:cubicBezTo>
                <a:close/>
                <a:moveTo>
                  <a:pt x="3746850" y="6414268"/>
                </a:moveTo>
                <a:lnTo>
                  <a:pt x="3746850" y="6548919"/>
                </a:lnTo>
                <a:lnTo>
                  <a:pt x="3781492" y="6548919"/>
                </a:lnTo>
                <a:lnTo>
                  <a:pt x="3781492" y="6414268"/>
                </a:lnTo>
                <a:close/>
                <a:moveTo>
                  <a:pt x="3107677" y="6414268"/>
                </a:moveTo>
                <a:lnTo>
                  <a:pt x="3107677" y="6548919"/>
                </a:lnTo>
                <a:lnTo>
                  <a:pt x="3142319" y="6548919"/>
                </a:lnTo>
                <a:lnTo>
                  <a:pt x="3142319" y="6488296"/>
                </a:lnTo>
                <a:cubicBezTo>
                  <a:pt x="3142319" y="6462596"/>
                  <a:pt x="3156010" y="6446393"/>
                  <a:pt x="3178079" y="6446393"/>
                </a:cubicBezTo>
                <a:lnTo>
                  <a:pt x="3191488" y="6446393"/>
                </a:lnTo>
                <a:lnTo>
                  <a:pt x="3191488" y="6414268"/>
                </a:lnTo>
                <a:cubicBezTo>
                  <a:pt x="3185899" y="6414268"/>
                  <a:pt x="3178079" y="6414545"/>
                  <a:pt x="3174167" y="6414827"/>
                </a:cubicBezTo>
                <a:cubicBezTo>
                  <a:pt x="3160476" y="6415945"/>
                  <a:pt x="3149303" y="6424046"/>
                  <a:pt x="3140642" y="6439409"/>
                </a:cubicBezTo>
                <a:lnTo>
                  <a:pt x="3140642" y="6414268"/>
                </a:lnTo>
                <a:close/>
                <a:moveTo>
                  <a:pt x="3047340" y="6414268"/>
                </a:moveTo>
                <a:lnTo>
                  <a:pt x="3047340" y="6548919"/>
                </a:lnTo>
                <a:lnTo>
                  <a:pt x="3081982" y="6548919"/>
                </a:lnTo>
                <a:lnTo>
                  <a:pt x="3081982" y="6414268"/>
                </a:lnTo>
                <a:close/>
                <a:moveTo>
                  <a:pt x="3870600" y="6410920"/>
                </a:moveTo>
                <a:cubicBezTo>
                  <a:pt x="3828138" y="6410920"/>
                  <a:pt x="3800480" y="6442768"/>
                  <a:pt x="3800480" y="6481599"/>
                </a:cubicBezTo>
                <a:cubicBezTo>
                  <a:pt x="3800480" y="6520707"/>
                  <a:pt x="3827856" y="6552278"/>
                  <a:pt x="3870600" y="6552278"/>
                </a:cubicBezTo>
                <a:cubicBezTo>
                  <a:pt x="3908032" y="6552278"/>
                  <a:pt x="3930660" y="6530209"/>
                  <a:pt x="3936808" y="6501715"/>
                </a:cubicBezTo>
                <a:lnTo>
                  <a:pt x="3900212" y="6501715"/>
                </a:lnTo>
                <a:cubicBezTo>
                  <a:pt x="3895741" y="6516241"/>
                  <a:pt x="3884568" y="6522666"/>
                  <a:pt x="3870323" y="6522666"/>
                </a:cubicBezTo>
                <a:cubicBezTo>
                  <a:pt x="3850208" y="6522666"/>
                  <a:pt x="3835963" y="6505627"/>
                  <a:pt x="3835963" y="6481599"/>
                </a:cubicBezTo>
                <a:cubicBezTo>
                  <a:pt x="3835963" y="6458407"/>
                  <a:pt x="3849095" y="6440809"/>
                  <a:pt x="3870323" y="6440809"/>
                </a:cubicBezTo>
                <a:cubicBezTo>
                  <a:pt x="3884850" y="6440809"/>
                  <a:pt x="3896023" y="6447793"/>
                  <a:pt x="3900212" y="6461483"/>
                </a:cubicBezTo>
                <a:lnTo>
                  <a:pt x="3936808" y="6461483"/>
                </a:lnTo>
                <a:cubicBezTo>
                  <a:pt x="3929547" y="6427123"/>
                  <a:pt x="3902166" y="6410920"/>
                  <a:pt x="3870600" y="6410920"/>
                </a:cubicBezTo>
                <a:close/>
                <a:moveTo>
                  <a:pt x="3673376" y="6410915"/>
                </a:moveTo>
                <a:cubicBezTo>
                  <a:pt x="3654660" y="6410915"/>
                  <a:pt x="3637898" y="6420970"/>
                  <a:pt x="3629796" y="6436897"/>
                </a:cubicBezTo>
                <a:lnTo>
                  <a:pt x="3629796" y="6414268"/>
                </a:lnTo>
                <a:lnTo>
                  <a:pt x="3596831" y="6414268"/>
                </a:lnTo>
                <a:lnTo>
                  <a:pt x="3596831" y="6548920"/>
                </a:lnTo>
                <a:lnTo>
                  <a:pt x="3631750" y="6548920"/>
                </a:lnTo>
                <a:lnTo>
                  <a:pt x="3631750" y="6479358"/>
                </a:lnTo>
                <a:cubicBezTo>
                  <a:pt x="3631750" y="6455612"/>
                  <a:pt x="3643482" y="6440527"/>
                  <a:pt x="3662480" y="6440527"/>
                </a:cubicBezTo>
                <a:cubicBezTo>
                  <a:pt x="3678683" y="6440527"/>
                  <a:pt x="3688739" y="6454218"/>
                  <a:pt x="3688739" y="6476005"/>
                </a:cubicBezTo>
                <a:lnTo>
                  <a:pt x="3688739" y="6548920"/>
                </a:lnTo>
                <a:lnTo>
                  <a:pt x="3723658" y="6548920"/>
                </a:lnTo>
                <a:lnTo>
                  <a:pt x="3723658" y="6472933"/>
                </a:lnTo>
                <a:cubicBezTo>
                  <a:pt x="3723662" y="6440527"/>
                  <a:pt x="3712766" y="6410915"/>
                  <a:pt x="3673376" y="6410915"/>
                </a:cubicBezTo>
                <a:close/>
                <a:moveTo>
                  <a:pt x="3511349" y="6410915"/>
                </a:moveTo>
                <a:cubicBezTo>
                  <a:pt x="3466375" y="6410915"/>
                  <a:pt x="3441229" y="6443599"/>
                  <a:pt x="3441229" y="6482712"/>
                </a:cubicBezTo>
                <a:cubicBezTo>
                  <a:pt x="3441229" y="6522938"/>
                  <a:pt x="3468605" y="6552273"/>
                  <a:pt x="3511067" y="6552273"/>
                </a:cubicBezTo>
                <a:cubicBezTo>
                  <a:pt x="3537049" y="6552273"/>
                  <a:pt x="3564143" y="6539423"/>
                  <a:pt x="3574762" y="6506458"/>
                </a:cubicBezTo>
                <a:lnTo>
                  <a:pt x="3539561" y="6506458"/>
                </a:lnTo>
                <a:cubicBezTo>
                  <a:pt x="3534254" y="6517354"/>
                  <a:pt x="3523640" y="6523779"/>
                  <a:pt x="3510785" y="6523779"/>
                </a:cubicBezTo>
                <a:cubicBezTo>
                  <a:pt x="3493746" y="6523779"/>
                  <a:pt x="3476984" y="6512883"/>
                  <a:pt x="3475866" y="6489977"/>
                </a:cubicBezTo>
                <a:lnTo>
                  <a:pt x="3577275" y="6489977"/>
                </a:lnTo>
                <a:cubicBezTo>
                  <a:pt x="3578111" y="6486624"/>
                  <a:pt x="3578670" y="6479640"/>
                  <a:pt x="3578670" y="6476846"/>
                </a:cubicBezTo>
                <a:cubicBezTo>
                  <a:pt x="3578675" y="6438850"/>
                  <a:pt x="3549904" y="6410915"/>
                  <a:pt x="3511349" y="6410915"/>
                </a:cubicBezTo>
                <a:close/>
                <a:moveTo>
                  <a:pt x="3282000" y="6410915"/>
                </a:moveTo>
                <a:cubicBezTo>
                  <a:pt x="3264961" y="6410915"/>
                  <a:pt x="3248476" y="6419294"/>
                  <a:pt x="3239256" y="6432425"/>
                </a:cubicBezTo>
                <a:lnTo>
                  <a:pt x="3239256" y="6414268"/>
                </a:lnTo>
                <a:lnTo>
                  <a:pt x="3206291" y="6414268"/>
                </a:lnTo>
                <a:lnTo>
                  <a:pt x="3206291" y="6548920"/>
                </a:lnTo>
                <a:lnTo>
                  <a:pt x="3241210" y="6548920"/>
                </a:lnTo>
                <a:lnTo>
                  <a:pt x="3241210" y="6479358"/>
                </a:lnTo>
                <a:cubicBezTo>
                  <a:pt x="3241210" y="6455612"/>
                  <a:pt x="3253224" y="6440527"/>
                  <a:pt x="3272217" y="6440527"/>
                </a:cubicBezTo>
                <a:cubicBezTo>
                  <a:pt x="3287302" y="6440527"/>
                  <a:pt x="3296799" y="6454218"/>
                  <a:pt x="3296799" y="6476005"/>
                </a:cubicBezTo>
                <a:lnTo>
                  <a:pt x="3296799" y="6548920"/>
                </a:lnTo>
                <a:lnTo>
                  <a:pt x="3331718" y="6548920"/>
                </a:lnTo>
                <a:lnTo>
                  <a:pt x="3331718" y="6479358"/>
                </a:lnTo>
                <a:cubicBezTo>
                  <a:pt x="3331718" y="6455612"/>
                  <a:pt x="3343732" y="6440527"/>
                  <a:pt x="3363007" y="6440527"/>
                </a:cubicBezTo>
                <a:cubicBezTo>
                  <a:pt x="3377810" y="6440527"/>
                  <a:pt x="3387311" y="6454218"/>
                  <a:pt x="3387311" y="6476005"/>
                </a:cubicBezTo>
                <a:lnTo>
                  <a:pt x="3387311" y="6548920"/>
                </a:lnTo>
                <a:lnTo>
                  <a:pt x="3422230" y="6548920"/>
                </a:lnTo>
                <a:lnTo>
                  <a:pt x="3422230" y="6472933"/>
                </a:lnTo>
                <a:cubicBezTo>
                  <a:pt x="3422235" y="6434938"/>
                  <a:pt x="3402120" y="6410915"/>
                  <a:pt x="3370277" y="6410915"/>
                </a:cubicBezTo>
                <a:cubicBezTo>
                  <a:pt x="3351002" y="6410915"/>
                  <a:pt x="3333122" y="6420411"/>
                  <a:pt x="3323903" y="6435220"/>
                </a:cubicBezTo>
                <a:cubicBezTo>
                  <a:pt x="3315524" y="6420416"/>
                  <a:pt x="3299321" y="6410915"/>
                  <a:pt x="3282000" y="6410915"/>
                </a:cubicBezTo>
                <a:close/>
                <a:moveTo>
                  <a:pt x="2718999" y="6410915"/>
                </a:moveTo>
                <a:cubicBezTo>
                  <a:pt x="2701960" y="6410915"/>
                  <a:pt x="2685475" y="6419294"/>
                  <a:pt x="2676255" y="6432425"/>
                </a:cubicBezTo>
                <a:lnTo>
                  <a:pt x="2676255" y="6414268"/>
                </a:lnTo>
                <a:lnTo>
                  <a:pt x="2643290" y="6414268"/>
                </a:lnTo>
                <a:lnTo>
                  <a:pt x="2643290" y="6548920"/>
                </a:lnTo>
                <a:lnTo>
                  <a:pt x="2678209" y="6548920"/>
                </a:lnTo>
                <a:lnTo>
                  <a:pt x="2678209" y="6479358"/>
                </a:lnTo>
                <a:cubicBezTo>
                  <a:pt x="2678209" y="6455612"/>
                  <a:pt x="2690223" y="6440527"/>
                  <a:pt x="2709216" y="6440527"/>
                </a:cubicBezTo>
                <a:cubicBezTo>
                  <a:pt x="2724301" y="6440527"/>
                  <a:pt x="2733798" y="6454218"/>
                  <a:pt x="2733798" y="6476005"/>
                </a:cubicBezTo>
                <a:lnTo>
                  <a:pt x="2733798" y="6548920"/>
                </a:lnTo>
                <a:lnTo>
                  <a:pt x="2768717" y="6548920"/>
                </a:lnTo>
                <a:lnTo>
                  <a:pt x="2768717" y="6479358"/>
                </a:lnTo>
                <a:cubicBezTo>
                  <a:pt x="2768717" y="6455612"/>
                  <a:pt x="2780731" y="6440527"/>
                  <a:pt x="2800006" y="6440527"/>
                </a:cubicBezTo>
                <a:cubicBezTo>
                  <a:pt x="2814814" y="6440527"/>
                  <a:pt x="2824310" y="6454218"/>
                  <a:pt x="2824310" y="6476005"/>
                </a:cubicBezTo>
                <a:lnTo>
                  <a:pt x="2824310" y="6548920"/>
                </a:lnTo>
                <a:lnTo>
                  <a:pt x="2859230" y="6548920"/>
                </a:lnTo>
                <a:lnTo>
                  <a:pt x="2859230" y="6472933"/>
                </a:lnTo>
                <a:cubicBezTo>
                  <a:pt x="2859239" y="6434938"/>
                  <a:pt x="2839124" y="6410915"/>
                  <a:pt x="2807276" y="6410915"/>
                </a:cubicBezTo>
                <a:cubicBezTo>
                  <a:pt x="2788001" y="6410915"/>
                  <a:pt x="2770121" y="6420411"/>
                  <a:pt x="2760902" y="6435220"/>
                </a:cubicBezTo>
                <a:cubicBezTo>
                  <a:pt x="2752523" y="6420416"/>
                  <a:pt x="2736320" y="6410915"/>
                  <a:pt x="2718999" y="6410915"/>
                </a:cubicBezTo>
                <a:close/>
                <a:moveTo>
                  <a:pt x="2565636" y="6410915"/>
                </a:moveTo>
                <a:cubicBezTo>
                  <a:pt x="2532953" y="6410915"/>
                  <a:pt x="2512560" y="6427395"/>
                  <a:pt x="2512560" y="6453377"/>
                </a:cubicBezTo>
                <a:cubicBezTo>
                  <a:pt x="2512560" y="6465950"/>
                  <a:pt x="2519267" y="6474887"/>
                  <a:pt x="2529322" y="6480476"/>
                </a:cubicBezTo>
                <a:cubicBezTo>
                  <a:pt x="2540777" y="6486901"/>
                  <a:pt x="2553904" y="6490254"/>
                  <a:pt x="2563406" y="6492490"/>
                </a:cubicBezTo>
                <a:cubicBezTo>
                  <a:pt x="2587429" y="6498079"/>
                  <a:pt x="2589664" y="6503386"/>
                  <a:pt x="2589664" y="6510370"/>
                </a:cubicBezTo>
                <a:cubicBezTo>
                  <a:pt x="2589664" y="6519589"/>
                  <a:pt x="2581563" y="6525178"/>
                  <a:pt x="2568990" y="6525178"/>
                </a:cubicBezTo>
                <a:cubicBezTo>
                  <a:pt x="2555022" y="6525178"/>
                  <a:pt x="2544967" y="6517913"/>
                  <a:pt x="2542731" y="6506181"/>
                </a:cubicBezTo>
                <a:lnTo>
                  <a:pt x="2507812" y="6506181"/>
                </a:lnTo>
                <a:cubicBezTo>
                  <a:pt x="2511165" y="6534398"/>
                  <a:pt x="2534911" y="6552273"/>
                  <a:pt x="2569549" y="6552273"/>
                </a:cubicBezTo>
                <a:cubicBezTo>
                  <a:pt x="2603073" y="6552273"/>
                  <a:pt x="2624301" y="6535234"/>
                  <a:pt x="2624301" y="6508416"/>
                </a:cubicBezTo>
                <a:cubicBezTo>
                  <a:pt x="2624296" y="6490813"/>
                  <a:pt x="2614800" y="6479635"/>
                  <a:pt x="2598597" y="6474328"/>
                </a:cubicBezTo>
                <a:cubicBezTo>
                  <a:pt x="2590495" y="6471534"/>
                  <a:pt x="2583234" y="6469298"/>
                  <a:pt x="2573733" y="6467067"/>
                </a:cubicBezTo>
                <a:cubicBezTo>
                  <a:pt x="2564237" y="6464832"/>
                  <a:pt x="2546357" y="6462878"/>
                  <a:pt x="2546357" y="6451146"/>
                </a:cubicBezTo>
                <a:cubicBezTo>
                  <a:pt x="2546357" y="6443044"/>
                  <a:pt x="2553618" y="6438014"/>
                  <a:pt x="2565354" y="6438014"/>
                </a:cubicBezTo>
                <a:cubicBezTo>
                  <a:pt x="2576809" y="6438014"/>
                  <a:pt x="2584911" y="6443603"/>
                  <a:pt x="2586588" y="6452541"/>
                </a:cubicBezTo>
                <a:lnTo>
                  <a:pt x="2619271" y="6452541"/>
                </a:lnTo>
                <a:cubicBezTo>
                  <a:pt x="2615918" y="6426841"/>
                  <a:pt x="2595248" y="6410915"/>
                  <a:pt x="2565636" y="6410915"/>
                </a:cubicBezTo>
                <a:close/>
                <a:moveTo>
                  <a:pt x="4240120" y="6410876"/>
                </a:moveTo>
                <a:cubicBezTo>
                  <a:pt x="4200978" y="6410876"/>
                  <a:pt x="4169247" y="6442607"/>
                  <a:pt x="4169247" y="6481749"/>
                </a:cubicBezTo>
                <a:cubicBezTo>
                  <a:pt x="4169247" y="6520892"/>
                  <a:pt x="4200973" y="6552628"/>
                  <a:pt x="4240120" y="6552628"/>
                </a:cubicBezTo>
                <a:cubicBezTo>
                  <a:pt x="4260737" y="6552628"/>
                  <a:pt x="4279243" y="6543768"/>
                  <a:pt x="4292190" y="6529718"/>
                </a:cubicBezTo>
                <a:cubicBezTo>
                  <a:pt x="4305142" y="6543773"/>
                  <a:pt x="4323644" y="6552628"/>
                  <a:pt x="4344261" y="6552628"/>
                </a:cubicBezTo>
                <a:cubicBezTo>
                  <a:pt x="4379943" y="6552628"/>
                  <a:pt x="4409385" y="6526228"/>
                  <a:pt x="4414327" y="6491912"/>
                </a:cubicBezTo>
                <a:cubicBezTo>
                  <a:pt x="4419265" y="6526228"/>
                  <a:pt x="4448707" y="6552628"/>
                  <a:pt x="4484394" y="6552628"/>
                </a:cubicBezTo>
                <a:cubicBezTo>
                  <a:pt x="4523536" y="6552628"/>
                  <a:pt x="4555267" y="6520897"/>
                  <a:pt x="4555267" y="6481754"/>
                </a:cubicBezTo>
                <a:cubicBezTo>
                  <a:pt x="4555267" y="6442612"/>
                  <a:pt x="4523536" y="6410876"/>
                  <a:pt x="4484394" y="6410876"/>
                </a:cubicBezTo>
                <a:cubicBezTo>
                  <a:pt x="4448707" y="6410876"/>
                  <a:pt x="4419265" y="6437276"/>
                  <a:pt x="4414327" y="6471592"/>
                </a:cubicBezTo>
                <a:cubicBezTo>
                  <a:pt x="4409389" y="6437276"/>
                  <a:pt x="4379947" y="6410876"/>
                  <a:pt x="4344261" y="6410876"/>
                </a:cubicBezTo>
                <a:cubicBezTo>
                  <a:pt x="4323644" y="6410876"/>
                  <a:pt x="4305138" y="6419736"/>
                  <a:pt x="4292190" y="6433786"/>
                </a:cubicBezTo>
                <a:cubicBezTo>
                  <a:pt x="4279239" y="6419731"/>
                  <a:pt x="4260737" y="6410876"/>
                  <a:pt x="4240120" y="6410876"/>
                </a:cubicBezTo>
                <a:close/>
                <a:moveTo>
                  <a:pt x="3955251" y="6353368"/>
                </a:moveTo>
                <a:lnTo>
                  <a:pt x="3955251" y="6548920"/>
                </a:lnTo>
                <a:lnTo>
                  <a:pt x="3990170" y="6548920"/>
                </a:lnTo>
                <a:lnTo>
                  <a:pt x="3990170" y="6479359"/>
                </a:lnTo>
                <a:cubicBezTo>
                  <a:pt x="3990170" y="6455613"/>
                  <a:pt x="4002184" y="6440527"/>
                  <a:pt x="4021177" y="6440527"/>
                </a:cubicBezTo>
                <a:cubicBezTo>
                  <a:pt x="4042687" y="6440527"/>
                  <a:pt x="4047159" y="6454495"/>
                  <a:pt x="4047159" y="6476005"/>
                </a:cubicBezTo>
                <a:lnTo>
                  <a:pt x="4047159" y="6548920"/>
                </a:lnTo>
                <a:lnTo>
                  <a:pt x="4081801" y="6548920"/>
                </a:lnTo>
                <a:lnTo>
                  <a:pt x="4081801" y="6472934"/>
                </a:lnTo>
                <a:cubicBezTo>
                  <a:pt x="4081796" y="6440527"/>
                  <a:pt x="4071463" y="6410915"/>
                  <a:pt x="4032073" y="6410915"/>
                </a:cubicBezTo>
                <a:cubicBezTo>
                  <a:pt x="4015593" y="6410915"/>
                  <a:pt x="3999390" y="6420135"/>
                  <a:pt x="3990170" y="6434938"/>
                </a:cubicBezTo>
                <a:lnTo>
                  <a:pt x="3990170" y="6353368"/>
                </a:lnTo>
                <a:close/>
                <a:moveTo>
                  <a:pt x="3764170" y="6353368"/>
                </a:moveTo>
                <a:cubicBezTo>
                  <a:pt x="3753833" y="6353368"/>
                  <a:pt x="3742660" y="6359793"/>
                  <a:pt x="3742660" y="6373202"/>
                </a:cubicBezTo>
                <a:cubicBezTo>
                  <a:pt x="3742660" y="6386052"/>
                  <a:pt x="3753274" y="6393317"/>
                  <a:pt x="3764170" y="6393317"/>
                </a:cubicBezTo>
                <a:cubicBezTo>
                  <a:pt x="3777020" y="6393317"/>
                  <a:pt x="3785963" y="6384098"/>
                  <a:pt x="3785963" y="6373202"/>
                </a:cubicBezTo>
                <a:cubicBezTo>
                  <a:pt x="3785958" y="6361188"/>
                  <a:pt x="3776179" y="6353368"/>
                  <a:pt x="3764170" y="6353368"/>
                </a:cubicBezTo>
                <a:close/>
                <a:moveTo>
                  <a:pt x="3064379" y="6353368"/>
                </a:moveTo>
                <a:cubicBezTo>
                  <a:pt x="3052924" y="6353368"/>
                  <a:pt x="3042869" y="6360629"/>
                  <a:pt x="3042869" y="6373202"/>
                </a:cubicBezTo>
                <a:cubicBezTo>
                  <a:pt x="3042869" y="6385216"/>
                  <a:pt x="3052647" y="6393317"/>
                  <a:pt x="3064379" y="6393317"/>
                </a:cubicBezTo>
                <a:cubicBezTo>
                  <a:pt x="3077788" y="6393317"/>
                  <a:pt x="3086172" y="6383539"/>
                  <a:pt x="3086172" y="6373202"/>
                </a:cubicBezTo>
                <a:cubicBezTo>
                  <a:pt x="3086167" y="6361470"/>
                  <a:pt x="3076670" y="6353368"/>
                  <a:pt x="3064379" y="6353368"/>
                </a:cubicBezTo>
                <a:close/>
                <a:moveTo>
                  <a:pt x="3011581" y="6353368"/>
                </a:moveTo>
                <a:cubicBezTo>
                  <a:pt x="2983363" y="6353368"/>
                  <a:pt x="2965765" y="6370689"/>
                  <a:pt x="2965765" y="6398624"/>
                </a:cubicBezTo>
                <a:lnTo>
                  <a:pt x="2965765" y="6414269"/>
                </a:lnTo>
                <a:lnTo>
                  <a:pt x="2944532" y="6414269"/>
                </a:lnTo>
                <a:lnTo>
                  <a:pt x="2944532" y="6443040"/>
                </a:lnTo>
                <a:lnTo>
                  <a:pt x="2965765" y="6443040"/>
                </a:lnTo>
                <a:lnTo>
                  <a:pt x="2965765" y="6548915"/>
                </a:lnTo>
                <a:lnTo>
                  <a:pt x="3000684" y="6548915"/>
                </a:lnTo>
                <a:lnTo>
                  <a:pt x="3000684" y="6443040"/>
                </a:lnTo>
                <a:lnTo>
                  <a:pt x="3029179" y="6443040"/>
                </a:lnTo>
                <a:lnTo>
                  <a:pt x="3029179" y="6414269"/>
                </a:lnTo>
                <a:lnTo>
                  <a:pt x="3000684" y="6414269"/>
                </a:lnTo>
                <a:lnTo>
                  <a:pt x="3000684" y="6398624"/>
                </a:lnTo>
                <a:cubicBezTo>
                  <a:pt x="3000684" y="6388846"/>
                  <a:pt x="3007109" y="6382703"/>
                  <a:pt x="3017165" y="6382703"/>
                </a:cubicBezTo>
                <a:lnTo>
                  <a:pt x="3029179" y="6382703"/>
                </a:lnTo>
                <a:lnTo>
                  <a:pt x="3029179" y="6353368"/>
                </a:lnTo>
                <a:close/>
                <a:moveTo>
                  <a:pt x="2456403" y="6353368"/>
                </a:moveTo>
                <a:lnTo>
                  <a:pt x="2456403" y="6432708"/>
                </a:lnTo>
                <a:cubicBezTo>
                  <a:pt x="2445789" y="6417345"/>
                  <a:pt x="2431821" y="6410915"/>
                  <a:pt x="2413941" y="6410915"/>
                </a:cubicBezTo>
                <a:cubicBezTo>
                  <a:pt x="2375951" y="6410915"/>
                  <a:pt x="2350528" y="6440804"/>
                  <a:pt x="2350528" y="6481312"/>
                </a:cubicBezTo>
                <a:cubicBezTo>
                  <a:pt x="2350528" y="6526287"/>
                  <a:pt x="2379581" y="6552268"/>
                  <a:pt x="2413941" y="6552268"/>
                </a:cubicBezTo>
                <a:cubicBezTo>
                  <a:pt x="2434893" y="6552268"/>
                  <a:pt x="2446625" y="6543331"/>
                  <a:pt x="2456403" y="6529640"/>
                </a:cubicBezTo>
                <a:lnTo>
                  <a:pt x="2456126" y="6548915"/>
                </a:lnTo>
                <a:lnTo>
                  <a:pt x="2491327" y="6548915"/>
                </a:lnTo>
                <a:lnTo>
                  <a:pt x="2491327" y="6353368"/>
                </a:lnTo>
                <a:close/>
                <a:moveTo>
                  <a:pt x="0" y="0"/>
                </a:moveTo>
                <a:lnTo>
                  <a:pt x="4854573" y="0"/>
                </a:lnTo>
                <a:lnTo>
                  <a:pt x="4854573"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Text Placeholder 2">
            <a:extLst>
              <a:ext uri="{FF2B5EF4-FFF2-40B4-BE49-F238E27FC236}">
                <a16:creationId xmlns:a16="http://schemas.microsoft.com/office/drawing/2014/main" id="{AC3966AF-6A81-DF3D-B2CF-6DB79DA1F40F}"/>
              </a:ext>
            </a:extLst>
          </p:cNvPr>
          <p:cNvSpPr>
            <a:spLocks noGrp="1"/>
          </p:cNvSpPr>
          <p:nvPr>
            <p:ph type="body" idx="11" hasCustomPrompt="1"/>
          </p:nvPr>
        </p:nvSpPr>
        <p:spPr>
          <a:xfrm>
            <a:off x="302400" y="605611"/>
            <a:ext cx="6537671"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3" name="Text Placeholder 15">
            <a:extLst>
              <a:ext uri="{FF2B5EF4-FFF2-40B4-BE49-F238E27FC236}">
                <a16:creationId xmlns:a16="http://schemas.microsoft.com/office/drawing/2014/main" id="{0BBA218F-6929-C807-1CFA-51AF995CF288}"/>
              </a:ext>
            </a:extLst>
          </p:cNvPr>
          <p:cNvSpPr>
            <a:spLocks noGrp="1"/>
          </p:cNvSpPr>
          <p:nvPr>
            <p:ph type="body" sz="quarter" idx="22" hasCustomPrompt="1"/>
          </p:nvPr>
        </p:nvSpPr>
        <p:spPr>
          <a:xfrm>
            <a:off x="302399" y="4572000"/>
            <a:ext cx="6537671" cy="1210235"/>
          </a:xfrm>
        </p:spPr>
        <p:txBody>
          <a:bodyPr tIns="0" numCol="2" spcCol="360000"/>
          <a:lstStyle>
            <a:lvl1pPr>
              <a:defRPr sz="1200"/>
            </a:lvl1pPr>
            <a:lvl2pPr>
              <a:defRPr sz="1200"/>
            </a:lvl2pPr>
            <a:lvl3pPr>
              <a:defRPr sz="1200"/>
            </a:lvl3pPr>
            <a:lvl4pPr>
              <a:defRPr sz="1200"/>
            </a:lvl4pPr>
            <a:lvl5pPr>
              <a:defRPr sz="1200"/>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a:t>
            </a:r>
            <a:r>
              <a:rPr lang="en-US"/>
              <a:t>. </a:t>
            </a:r>
            <a:r>
              <a:rPr lang="en-US" err="1"/>
              <a:t>Aliquam</a:t>
            </a:r>
            <a:r>
              <a:rPr lang="en-US"/>
              <a:t> </a:t>
            </a:r>
            <a:r>
              <a:rPr lang="en-US" err="1"/>
              <a:t>efficitur</a:t>
            </a:r>
            <a:r>
              <a:rPr lang="en-US"/>
              <a:t> </a:t>
            </a:r>
            <a:r>
              <a:rPr lang="en-US" err="1"/>
              <a:t>lacus</a:t>
            </a:r>
            <a:r>
              <a:rPr lang="en-US"/>
              <a:t> </a:t>
            </a:r>
            <a:r>
              <a:rPr lang="en-US" err="1"/>
              <a:t>ut</a:t>
            </a:r>
            <a:r>
              <a:rPr lang="en-US"/>
              <a:t> </a:t>
            </a:r>
            <a:r>
              <a:rPr lang="en-US" err="1"/>
              <a:t>arcu</a:t>
            </a:r>
            <a:r>
              <a:rPr lang="en-US"/>
              <a:t> </a:t>
            </a:r>
            <a:r>
              <a:rPr lang="en-US" err="1"/>
              <a:t>placerat</a:t>
            </a:r>
            <a:r>
              <a:rPr lang="en-US"/>
              <a:t>, </a:t>
            </a:r>
            <a:r>
              <a:rPr lang="en-US" err="1"/>
              <a:t>quis</a:t>
            </a:r>
            <a:r>
              <a:rPr lang="en-US"/>
              <a:t> </a:t>
            </a:r>
            <a:r>
              <a:rPr lang="en-US" err="1"/>
              <a:t>consequat</a:t>
            </a:r>
            <a:r>
              <a:rPr lang="en-US"/>
              <a:t> lorem gravida. Donec </a:t>
            </a:r>
            <a:r>
              <a:rPr lang="en-US" err="1"/>
              <a:t>eu</a:t>
            </a:r>
            <a:r>
              <a:rPr lang="en-US"/>
              <a:t> </a:t>
            </a:r>
            <a:r>
              <a:rPr lang="en-US" err="1"/>
              <a:t>justo</a:t>
            </a:r>
            <a:r>
              <a:rPr lang="en-US"/>
              <a:t> </a:t>
            </a:r>
            <a:r>
              <a:rPr lang="en-US" err="1"/>
              <a:t>quis</a:t>
            </a:r>
            <a:r>
              <a:rPr lang="en-US"/>
              <a:t> </a:t>
            </a:r>
            <a:r>
              <a:rPr lang="en-US" err="1"/>
              <a:t>lectus</a:t>
            </a:r>
            <a:r>
              <a:rPr lang="en-US"/>
              <a:t> </a:t>
            </a:r>
            <a:endParaRPr lang="en-GB"/>
          </a:p>
        </p:txBody>
      </p:sp>
      <p:sp>
        <p:nvSpPr>
          <p:cNvPr id="4" name="Text Placeholder 10">
            <a:extLst>
              <a:ext uri="{FF2B5EF4-FFF2-40B4-BE49-F238E27FC236}">
                <a16:creationId xmlns:a16="http://schemas.microsoft.com/office/drawing/2014/main" id="{74D959E8-B1D4-6D28-3D83-BC56F1375BE4}"/>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5" name="Text Placeholder 10">
            <a:extLst>
              <a:ext uri="{FF2B5EF4-FFF2-40B4-BE49-F238E27FC236}">
                <a16:creationId xmlns:a16="http://schemas.microsoft.com/office/drawing/2014/main" id="{6F44D87B-E5E7-E476-2EA8-ABF427356054}"/>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60524222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399" y="302400"/>
            <a:ext cx="4552176" cy="303211"/>
          </a:xfrm>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Picture Placeholder 4">
            <a:extLst>
              <a:ext uri="{FF2B5EF4-FFF2-40B4-BE49-F238E27FC236}">
                <a16:creationId xmlns:a16="http://schemas.microsoft.com/office/drawing/2014/main" id="{1001B472-C133-E627-F856-0515F1C1516F}"/>
              </a:ext>
            </a:extLst>
          </p:cNvPr>
          <p:cNvSpPr>
            <a:spLocks noGrp="1"/>
          </p:cNvSpPr>
          <p:nvPr>
            <p:ph type="pic" sz="quarter" idx="22" hasCustomPrompt="1"/>
          </p:nvPr>
        </p:nvSpPr>
        <p:spPr>
          <a:xfrm>
            <a:off x="6096000" y="2"/>
            <a:ext cx="6096000" cy="6857998"/>
          </a:xfrm>
          <a:custGeom>
            <a:avLst/>
            <a:gdLst>
              <a:gd name="connsiteX0" fmla="*/ 4122735 w 6096000"/>
              <a:gd name="connsiteY0" fmla="*/ 6463991 h 6857998"/>
              <a:gd name="connsiteX1" fmla="*/ 4122735 w 6096000"/>
              <a:gd name="connsiteY1" fmla="*/ 6493321 h 6857998"/>
              <a:gd name="connsiteX2" fmla="*/ 4184564 w 6096000"/>
              <a:gd name="connsiteY2" fmla="*/ 6493321 h 6857998"/>
              <a:gd name="connsiteX3" fmla="*/ 4184564 w 6096000"/>
              <a:gd name="connsiteY3" fmla="*/ 6463991 h 6857998"/>
              <a:gd name="connsiteX4" fmla="*/ 3662911 w 6096000"/>
              <a:gd name="connsiteY4" fmla="*/ 6441363 h 6857998"/>
              <a:gd name="connsiteX5" fmla="*/ 3698389 w 6096000"/>
              <a:gd name="connsiteY5" fmla="*/ 6481589 h 6857998"/>
              <a:gd name="connsiteX6" fmla="*/ 3662911 w 6096000"/>
              <a:gd name="connsiteY6" fmla="*/ 6521820 h 6857998"/>
              <a:gd name="connsiteX7" fmla="*/ 3627151 w 6096000"/>
              <a:gd name="connsiteY7" fmla="*/ 6481312 h 6857998"/>
              <a:gd name="connsiteX8" fmla="*/ 3662911 w 6096000"/>
              <a:gd name="connsiteY8" fmla="*/ 6441363 h 6857998"/>
              <a:gd name="connsiteX9" fmla="*/ 4752776 w 6096000"/>
              <a:gd name="connsiteY9" fmla="*/ 6439132 h 6857998"/>
              <a:gd name="connsiteX10" fmla="*/ 4784901 w 6096000"/>
              <a:gd name="connsiteY10" fmla="*/ 6468185 h 6857998"/>
              <a:gd name="connsiteX11" fmla="*/ 4717857 w 6096000"/>
              <a:gd name="connsiteY11" fmla="*/ 6468185 h 6857998"/>
              <a:gd name="connsiteX12" fmla="*/ 4752776 w 6096000"/>
              <a:gd name="connsiteY12" fmla="*/ 6439132 h 6857998"/>
              <a:gd name="connsiteX13" fmla="*/ 4988277 w 6096000"/>
              <a:gd name="connsiteY13" fmla="*/ 6414268 h 6857998"/>
              <a:gd name="connsiteX14" fmla="*/ 4988277 w 6096000"/>
              <a:gd name="connsiteY14" fmla="*/ 6548919 h 6857998"/>
              <a:gd name="connsiteX15" fmla="*/ 5022919 w 6096000"/>
              <a:gd name="connsiteY15" fmla="*/ 6548919 h 6857998"/>
              <a:gd name="connsiteX16" fmla="*/ 5022919 w 6096000"/>
              <a:gd name="connsiteY16" fmla="*/ 6414268 h 6857998"/>
              <a:gd name="connsiteX17" fmla="*/ 4349104 w 6096000"/>
              <a:gd name="connsiteY17" fmla="*/ 6414268 h 6857998"/>
              <a:gd name="connsiteX18" fmla="*/ 4349104 w 6096000"/>
              <a:gd name="connsiteY18" fmla="*/ 6548919 h 6857998"/>
              <a:gd name="connsiteX19" fmla="*/ 4383746 w 6096000"/>
              <a:gd name="connsiteY19" fmla="*/ 6548919 h 6857998"/>
              <a:gd name="connsiteX20" fmla="*/ 4383746 w 6096000"/>
              <a:gd name="connsiteY20" fmla="*/ 6488296 h 6857998"/>
              <a:gd name="connsiteX21" fmla="*/ 4419506 w 6096000"/>
              <a:gd name="connsiteY21" fmla="*/ 6446393 h 6857998"/>
              <a:gd name="connsiteX22" fmla="*/ 4432915 w 6096000"/>
              <a:gd name="connsiteY22" fmla="*/ 6446393 h 6857998"/>
              <a:gd name="connsiteX23" fmla="*/ 4432915 w 6096000"/>
              <a:gd name="connsiteY23" fmla="*/ 6414268 h 6857998"/>
              <a:gd name="connsiteX24" fmla="*/ 4415594 w 6096000"/>
              <a:gd name="connsiteY24" fmla="*/ 6414827 h 6857998"/>
              <a:gd name="connsiteX25" fmla="*/ 4382069 w 6096000"/>
              <a:gd name="connsiteY25" fmla="*/ 6439409 h 6857998"/>
              <a:gd name="connsiteX26" fmla="*/ 4382069 w 6096000"/>
              <a:gd name="connsiteY26" fmla="*/ 6414268 h 6857998"/>
              <a:gd name="connsiteX27" fmla="*/ 4288767 w 6096000"/>
              <a:gd name="connsiteY27" fmla="*/ 6414268 h 6857998"/>
              <a:gd name="connsiteX28" fmla="*/ 4288767 w 6096000"/>
              <a:gd name="connsiteY28" fmla="*/ 6548919 h 6857998"/>
              <a:gd name="connsiteX29" fmla="*/ 4323409 w 6096000"/>
              <a:gd name="connsiteY29" fmla="*/ 6548919 h 6857998"/>
              <a:gd name="connsiteX30" fmla="*/ 4323409 w 6096000"/>
              <a:gd name="connsiteY30" fmla="*/ 6414268 h 6857998"/>
              <a:gd name="connsiteX31" fmla="*/ 5112027 w 6096000"/>
              <a:gd name="connsiteY31" fmla="*/ 6410920 h 6857998"/>
              <a:gd name="connsiteX32" fmla="*/ 5041907 w 6096000"/>
              <a:gd name="connsiteY32" fmla="*/ 6481599 h 6857998"/>
              <a:gd name="connsiteX33" fmla="*/ 5112027 w 6096000"/>
              <a:gd name="connsiteY33" fmla="*/ 6552278 h 6857998"/>
              <a:gd name="connsiteX34" fmla="*/ 5178235 w 6096000"/>
              <a:gd name="connsiteY34" fmla="*/ 6501715 h 6857998"/>
              <a:gd name="connsiteX35" fmla="*/ 5141639 w 6096000"/>
              <a:gd name="connsiteY35" fmla="*/ 6501715 h 6857998"/>
              <a:gd name="connsiteX36" fmla="*/ 5111750 w 6096000"/>
              <a:gd name="connsiteY36" fmla="*/ 6522666 h 6857998"/>
              <a:gd name="connsiteX37" fmla="*/ 5077390 w 6096000"/>
              <a:gd name="connsiteY37" fmla="*/ 6481599 h 6857998"/>
              <a:gd name="connsiteX38" fmla="*/ 5111750 w 6096000"/>
              <a:gd name="connsiteY38" fmla="*/ 6440809 h 6857998"/>
              <a:gd name="connsiteX39" fmla="*/ 5141639 w 6096000"/>
              <a:gd name="connsiteY39" fmla="*/ 6461483 h 6857998"/>
              <a:gd name="connsiteX40" fmla="*/ 5178235 w 6096000"/>
              <a:gd name="connsiteY40" fmla="*/ 6461483 h 6857998"/>
              <a:gd name="connsiteX41" fmla="*/ 5112027 w 6096000"/>
              <a:gd name="connsiteY41" fmla="*/ 6410920 h 6857998"/>
              <a:gd name="connsiteX42" fmla="*/ 4914803 w 6096000"/>
              <a:gd name="connsiteY42" fmla="*/ 6410915 h 6857998"/>
              <a:gd name="connsiteX43" fmla="*/ 4871223 w 6096000"/>
              <a:gd name="connsiteY43" fmla="*/ 6436897 h 6857998"/>
              <a:gd name="connsiteX44" fmla="*/ 4871223 w 6096000"/>
              <a:gd name="connsiteY44" fmla="*/ 6414268 h 6857998"/>
              <a:gd name="connsiteX45" fmla="*/ 4838258 w 6096000"/>
              <a:gd name="connsiteY45" fmla="*/ 6414268 h 6857998"/>
              <a:gd name="connsiteX46" fmla="*/ 4838258 w 6096000"/>
              <a:gd name="connsiteY46" fmla="*/ 6548920 h 6857998"/>
              <a:gd name="connsiteX47" fmla="*/ 4873177 w 6096000"/>
              <a:gd name="connsiteY47" fmla="*/ 6548920 h 6857998"/>
              <a:gd name="connsiteX48" fmla="*/ 4873177 w 6096000"/>
              <a:gd name="connsiteY48" fmla="*/ 6479358 h 6857998"/>
              <a:gd name="connsiteX49" fmla="*/ 4903907 w 6096000"/>
              <a:gd name="connsiteY49" fmla="*/ 6440527 h 6857998"/>
              <a:gd name="connsiteX50" fmla="*/ 4930166 w 6096000"/>
              <a:gd name="connsiteY50" fmla="*/ 6476005 h 6857998"/>
              <a:gd name="connsiteX51" fmla="*/ 4930166 w 6096000"/>
              <a:gd name="connsiteY51" fmla="*/ 6548920 h 6857998"/>
              <a:gd name="connsiteX52" fmla="*/ 4965085 w 6096000"/>
              <a:gd name="connsiteY52" fmla="*/ 6548920 h 6857998"/>
              <a:gd name="connsiteX53" fmla="*/ 4965085 w 6096000"/>
              <a:gd name="connsiteY53" fmla="*/ 6472933 h 6857998"/>
              <a:gd name="connsiteX54" fmla="*/ 4914803 w 6096000"/>
              <a:gd name="connsiteY54" fmla="*/ 6410915 h 6857998"/>
              <a:gd name="connsiteX55" fmla="*/ 4752776 w 6096000"/>
              <a:gd name="connsiteY55" fmla="*/ 6410915 h 6857998"/>
              <a:gd name="connsiteX56" fmla="*/ 4682656 w 6096000"/>
              <a:gd name="connsiteY56" fmla="*/ 6482712 h 6857998"/>
              <a:gd name="connsiteX57" fmla="*/ 4752494 w 6096000"/>
              <a:gd name="connsiteY57" fmla="*/ 6552273 h 6857998"/>
              <a:gd name="connsiteX58" fmla="*/ 4816189 w 6096000"/>
              <a:gd name="connsiteY58" fmla="*/ 6506458 h 6857998"/>
              <a:gd name="connsiteX59" fmla="*/ 4780988 w 6096000"/>
              <a:gd name="connsiteY59" fmla="*/ 6506458 h 6857998"/>
              <a:gd name="connsiteX60" fmla="*/ 4752212 w 6096000"/>
              <a:gd name="connsiteY60" fmla="*/ 6523779 h 6857998"/>
              <a:gd name="connsiteX61" fmla="*/ 4717293 w 6096000"/>
              <a:gd name="connsiteY61" fmla="*/ 6489977 h 6857998"/>
              <a:gd name="connsiteX62" fmla="*/ 4818702 w 6096000"/>
              <a:gd name="connsiteY62" fmla="*/ 6489977 h 6857998"/>
              <a:gd name="connsiteX63" fmla="*/ 4820097 w 6096000"/>
              <a:gd name="connsiteY63" fmla="*/ 6476846 h 6857998"/>
              <a:gd name="connsiteX64" fmla="*/ 4752776 w 6096000"/>
              <a:gd name="connsiteY64" fmla="*/ 6410915 h 6857998"/>
              <a:gd name="connsiteX65" fmla="*/ 4523427 w 6096000"/>
              <a:gd name="connsiteY65" fmla="*/ 6410915 h 6857998"/>
              <a:gd name="connsiteX66" fmla="*/ 4480683 w 6096000"/>
              <a:gd name="connsiteY66" fmla="*/ 6432425 h 6857998"/>
              <a:gd name="connsiteX67" fmla="*/ 4480683 w 6096000"/>
              <a:gd name="connsiteY67" fmla="*/ 6414268 h 6857998"/>
              <a:gd name="connsiteX68" fmla="*/ 4447718 w 6096000"/>
              <a:gd name="connsiteY68" fmla="*/ 6414268 h 6857998"/>
              <a:gd name="connsiteX69" fmla="*/ 4447718 w 6096000"/>
              <a:gd name="connsiteY69" fmla="*/ 6548920 h 6857998"/>
              <a:gd name="connsiteX70" fmla="*/ 4482637 w 6096000"/>
              <a:gd name="connsiteY70" fmla="*/ 6548920 h 6857998"/>
              <a:gd name="connsiteX71" fmla="*/ 4482637 w 6096000"/>
              <a:gd name="connsiteY71" fmla="*/ 6479358 h 6857998"/>
              <a:gd name="connsiteX72" fmla="*/ 4513644 w 6096000"/>
              <a:gd name="connsiteY72" fmla="*/ 6440527 h 6857998"/>
              <a:gd name="connsiteX73" fmla="*/ 4538226 w 6096000"/>
              <a:gd name="connsiteY73" fmla="*/ 6476005 h 6857998"/>
              <a:gd name="connsiteX74" fmla="*/ 4538226 w 6096000"/>
              <a:gd name="connsiteY74" fmla="*/ 6548920 h 6857998"/>
              <a:gd name="connsiteX75" fmla="*/ 4573145 w 6096000"/>
              <a:gd name="connsiteY75" fmla="*/ 6548920 h 6857998"/>
              <a:gd name="connsiteX76" fmla="*/ 4573145 w 6096000"/>
              <a:gd name="connsiteY76" fmla="*/ 6479358 h 6857998"/>
              <a:gd name="connsiteX77" fmla="*/ 4604434 w 6096000"/>
              <a:gd name="connsiteY77" fmla="*/ 6440527 h 6857998"/>
              <a:gd name="connsiteX78" fmla="*/ 4628738 w 6096000"/>
              <a:gd name="connsiteY78" fmla="*/ 6476005 h 6857998"/>
              <a:gd name="connsiteX79" fmla="*/ 4628738 w 6096000"/>
              <a:gd name="connsiteY79" fmla="*/ 6548920 h 6857998"/>
              <a:gd name="connsiteX80" fmla="*/ 4663657 w 6096000"/>
              <a:gd name="connsiteY80" fmla="*/ 6548920 h 6857998"/>
              <a:gd name="connsiteX81" fmla="*/ 4663657 w 6096000"/>
              <a:gd name="connsiteY81" fmla="*/ 6472933 h 6857998"/>
              <a:gd name="connsiteX82" fmla="*/ 4611704 w 6096000"/>
              <a:gd name="connsiteY82" fmla="*/ 6410915 h 6857998"/>
              <a:gd name="connsiteX83" fmla="*/ 4565330 w 6096000"/>
              <a:gd name="connsiteY83" fmla="*/ 6435220 h 6857998"/>
              <a:gd name="connsiteX84" fmla="*/ 4523427 w 6096000"/>
              <a:gd name="connsiteY84" fmla="*/ 6410915 h 6857998"/>
              <a:gd name="connsiteX85" fmla="*/ 3960426 w 6096000"/>
              <a:gd name="connsiteY85" fmla="*/ 6410915 h 6857998"/>
              <a:gd name="connsiteX86" fmla="*/ 3917682 w 6096000"/>
              <a:gd name="connsiteY86" fmla="*/ 6432425 h 6857998"/>
              <a:gd name="connsiteX87" fmla="*/ 3917682 w 6096000"/>
              <a:gd name="connsiteY87" fmla="*/ 6414268 h 6857998"/>
              <a:gd name="connsiteX88" fmla="*/ 3884717 w 6096000"/>
              <a:gd name="connsiteY88" fmla="*/ 6414268 h 6857998"/>
              <a:gd name="connsiteX89" fmla="*/ 3884717 w 6096000"/>
              <a:gd name="connsiteY89" fmla="*/ 6548920 h 6857998"/>
              <a:gd name="connsiteX90" fmla="*/ 3919636 w 6096000"/>
              <a:gd name="connsiteY90" fmla="*/ 6548920 h 6857998"/>
              <a:gd name="connsiteX91" fmla="*/ 3919636 w 6096000"/>
              <a:gd name="connsiteY91" fmla="*/ 6479358 h 6857998"/>
              <a:gd name="connsiteX92" fmla="*/ 3950643 w 6096000"/>
              <a:gd name="connsiteY92" fmla="*/ 6440527 h 6857998"/>
              <a:gd name="connsiteX93" fmla="*/ 3975225 w 6096000"/>
              <a:gd name="connsiteY93" fmla="*/ 6476005 h 6857998"/>
              <a:gd name="connsiteX94" fmla="*/ 3975225 w 6096000"/>
              <a:gd name="connsiteY94" fmla="*/ 6548920 h 6857998"/>
              <a:gd name="connsiteX95" fmla="*/ 4010144 w 6096000"/>
              <a:gd name="connsiteY95" fmla="*/ 6548920 h 6857998"/>
              <a:gd name="connsiteX96" fmla="*/ 4010144 w 6096000"/>
              <a:gd name="connsiteY96" fmla="*/ 6479358 h 6857998"/>
              <a:gd name="connsiteX97" fmla="*/ 4041433 w 6096000"/>
              <a:gd name="connsiteY97" fmla="*/ 6440527 h 6857998"/>
              <a:gd name="connsiteX98" fmla="*/ 4065737 w 6096000"/>
              <a:gd name="connsiteY98" fmla="*/ 6476005 h 6857998"/>
              <a:gd name="connsiteX99" fmla="*/ 4065737 w 6096000"/>
              <a:gd name="connsiteY99" fmla="*/ 6548920 h 6857998"/>
              <a:gd name="connsiteX100" fmla="*/ 4100657 w 6096000"/>
              <a:gd name="connsiteY100" fmla="*/ 6548920 h 6857998"/>
              <a:gd name="connsiteX101" fmla="*/ 4100657 w 6096000"/>
              <a:gd name="connsiteY101" fmla="*/ 6472933 h 6857998"/>
              <a:gd name="connsiteX102" fmla="*/ 4048703 w 6096000"/>
              <a:gd name="connsiteY102" fmla="*/ 6410915 h 6857998"/>
              <a:gd name="connsiteX103" fmla="*/ 4002329 w 6096000"/>
              <a:gd name="connsiteY103" fmla="*/ 6435220 h 6857998"/>
              <a:gd name="connsiteX104" fmla="*/ 3960426 w 6096000"/>
              <a:gd name="connsiteY104" fmla="*/ 6410915 h 6857998"/>
              <a:gd name="connsiteX105" fmla="*/ 3807063 w 6096000"/>
              <a:gd name="connsiteY105" fmla="*/ 6410915 h 6857998"/>
              <a:gd name="connsiteX106" fmla="*/ 3753987 w 6096000"/>
              <a:gd name="connsiteY106" fmla="*/ 6453377 h 6857998"/>
              <a:gd name="connsiteX107" fmla="*/ 3770749 w 6096000"/>
              <a:gd name="connsiteY107" fmla="*/ 6480476 h 6857998"/>
              <a:gd name="connsiteX108" fmla="*/ 3804833 w 6096000"/>
              <a:gd name="connsiteY108" fmla="*/ 6492490 h 6857998"/>
              <a:gd name="connsiteX109" fmla="*/ 3831091 w 6096000"/>
              <a:gd name="connsiteY109" fmla="*/ 6510370 h 6857998"/>
              <a:gd name="connsiteX110" fmla="*/ 3810417 w 6096000"/>
              <a:gd name="connsiteY110" fmla="*/ 6525178 h 6857998"/>
              <a:gd name="connsiteX111" fmla="*/ 3784158 w 6096000"/>
              <a:gd name="connsiteY111" fmla="*/ 6506181 h 6857998"/>
              <a:gd name="connsiteX112" fmla="*/ 3749239 w 6096000"/>
              <a:gd name="connsiteY112" fmla="*/ 6506181 h 6857998"/>
              <a:gd name="connsiteX113" fmla="*/ 3810976 w 6096000"/>
              <a:gd name="connsiteY113" fmla="*/ 6552273 h 6857998"/>
              <a:gd name="connsiteX114" fmla="*/ 3865728 w 6096000"/>
              <a:gd name="connsiteY114" fmla="*/ 6508416 h 6857998"/>
              <a:gd name="connsiteX115" fmla="*/ 3840024 w 6096000"/>
              <a:gd name="connsiteY115" fmla="*/ 6474328 h 6857998"/>
              <a:gd name="connsiteX116" fmla="*/ 3815160 w 6096000"/>
              <a:gd name="connsiteY116" fmla="*/ 6467067 h 6857998"/>
              <a:gd name="connsiteX117" fmla="*/ 3787784 w 6096000"/>
              <a:gd name="connsiteY117" fmla="*/ 6451146 h 6857998"/>
              <a:gd name="connsiteX118" fmla="*/ 3806781 w 6096000"/>
              <a:gd name="connsiteY118" fmla="*/ 6438014 h 6857998"/>
              <a:gd name="connsiteX119" fmla="*/ 3828015 w 6096000"/>
              <a:gd name="connsiteY119" fmla="*/ 6452541 h 6857998"/>
              <a:gd name="connsiteX120" fmla="*/ 3860698 w 6096000"/>
              <a:gd name="connsiteY120" fmla="*/ 6452541 h 6857998"/>
              <a:gd name="connsiteX121" fmla="*/ 3807063 w 6096000"/>
              <a:gd name="connsiteY121" fmla="*/ 6410915 h 6857998"/>
              <a:gd name="connsiteX122" fmla="*/ 5481547 w 6096000"/>
              <a:gd name="connsiteY122" fmla="*/ 6410876 h 6857998"/>
              <a:gd name="connsiteX123" fmla="*/ 5410674 w 6096000"/>
              <a:gd name="connsiteY123" fmla="*/ 6481749 h 6857998"/>
              <a:gd name="connsiteX124" fmla="*/ 5481547 w 6096000"/>
              <a:gd name="connsiteY124" fmla="*/ 6552628 h 6857998"/>
              <a:gd name="connsiteX125" fmla="*/ 5533617 w 6096000"/>
              <a:gd name="connsiteY125" fmla="*/ 6529718 h 6857998"/>
              <a:gd name="connsiteX126" fmla="*/ 5585688 w 6096000"/>
              <a:gd name="connsiteY126" fmla="*/ 6552628 h 6857998"/>
              <a:gd name="connsiteX127" fmla="*/ 5655754 w 6096000"/>
              <a:gd name="connsiteY127" fmla="*/ 6491912 h 6857998"/>
              <a:gd name="connsiteX128" fmla="*/ 5725821 w 6096000"/>
              <a:gd name="connsiteY128" fmla="*/ 6552628 h 6857998"/>
              <a:gd name="connsiteX129" fmla="*/ 5796694 w 6096000"/>
              <a:gd name="connsiteY129" fmla="*/ 6481754 h 6857998"/>
              <a:gd name="connsiteX130" fmla="*/ 5725821 w 6096000"/>
              <a:gd name="connsiteY130" fmla="*/ 6410876 h 6857998"/>
              <a:gd name="connsiteX131" fmla="*/ 5655754 w 6096000"/>
              <a:gd name="connsiteY131" fmla="*/ 6471592 h 6857998"/>
              <a:gd name="connsiteX132" fmla="*/ 5585688 w 6096000"/>
              <a:gd name="connsiteY132" fmla="*/ 6410876 h 6857998"/>
              <a:gd name="connsiteX133" fmla="*/ 5533617 w 6096000"/>
              <a:gd name="connsiteY133" fmla="*/ 6433786 h 6857998"/>
              <a:gd name="connsiteX134" fmla="*/ 5481547 w 6096000"/>
              <a:gd name="connsiteY134" fmla="*/ 6410876 h 6857998"/>
              <a:gd name="connsiteX135" fmla="*/ 5196678 w 6096000"/>
              <a:gd name="connsiteY135" fmla="*/ 6353368 h 6857998"/>
              <a:gd name="connsiteX136" fmla="*/ 5196678 w 6096000"/>
              <a:gd name="connsiteY136" fmla="*/ 6548920 h 6857998"/>
              <a:gd name="connsiteX137" fmla="*/ 5231597 w 6096000"/>
              <a:gd name="connsiteY137" fmla="*/ 6548920 h 6857998"/>
              <a:gd name="connsiteX138" fmla="*/ 5231597 w 6096000"/>
              <a:gd name="connsiteY138" fmla="*/ 6479359 h 6857998"/>
              <a:gd name="connsiteX139" fmla="*/ 5262604 w 6096000"/>
              <a:gd name="connsiteY139" fmla="*/ 6440527 h 6857998"/>
              <a:gd name="connsiteX140" fmla="*/ 5288586 w 6096000"/>
              <a:gd name="connsiteY140" fmla="*/ 6476005 h 6857998"/>
              <a:gd name="connsiteX141" fmla="*/ 5288586 w 6096000"/>
              <a:gd name="connsiteY141" fmla="*/ 6548920 h 6857998"/>
              <a:gd name="connsiteX142" fmla="*/ 5323228 w 6096000"/>
              <a:gd name="connsiteY142" fmla="*/ 6548920 h 6857998"/>
              <a:gd name="connsiteX143" fmla="*/ 5323228 w 6096000"/>
              <a:gd name="connsiteY143" fmla="*/ 6472934 h 6857998"/>
              <a:gd name="connsiteX144" fmla="*/ 5273500 w 6096000"/>
              <a:gd name="connsiteY144" fmla="*/ 6410915 h 6857998"/>
              <a:gd name="connsiteX145" fmla="*/ 5231597 w 6096000"/>
              <a:gd name="connsiteY145" fmla="*/ 6434938 h 6857998"/>
              <a:gd name="connsiteX146" fmla="*/ 5231597 w 6096000"/>
              <a:gd name="connsiteY146" fmla="*/ 6353368 h 6857998"/>
              <a:gd name="connsiteX147" fmla="*/ 5005597 w 6096000"/>
              <a:gd name="connsiteY147" fmla="*/ 6353368 h 6857998"/>
              <a:gd name="connsiteX148" fmla="*/ 4984087 w 6096000"/>
              <a:gd name="connsiteY148" fmla="*/ 6373202 h 6857998"/>
              <a:gd name="connsiteX149" fmla="*/ 5005597 w 6096000"/>
              <a:gd name="connsiteY149" fmla="*/ 6393317 h 6857998"/>
              <a:gd name="connsiteX150" fmla="*/ 5027390 w 6096000"/>
              <a:gd name="connsiteY150" fmla="*/ 6373202 h 6857998"/>
              <a:gd name="connsiteX151" fmla="*/ 5005597 w 6096000"/>
              <a:gd name="connsiteY151" fmla="*/ 6353368 h 6857998"/>
              <a:gd name="connsiteX152" fmla="*/ 4305806 w 6096000"/>
              <a:gd name="connsiteY152" fmla="*/ 6353368 h 6857998"/>
              <a:gd name="connsiteX153" fmla="*/ 4284296 w 6096000"/>
              <a:gd name="connsiteY153" fmla="*/ 6373202 h 6857998"/>
              <a:gd name="connsiteX154" fmla="*/ 4305806 w 6096000"/>
              <a:gd name="connsiteY154" fmla="*/ 6393317 h 6857998"/>
              <a:gd name="connsiteX155" fmla="*/ 4327599 w 6096000"/>
              <a:gd name="connsiteY155" fmla="*/ 6373202 h 6857998"/>
              <a:gd name="connsiteX156" fmla="*/ 4305806 w 6096000"/>
              <a:gd name="connsiteY156" fmla="*/ 6353368 h 6857998"/>
              <a:gd name="connsiteX157" fmla="*/ 4253008 w 6096000"/>
              <a:gd name="connsiteY157" fmla="*/ 6353368 h 6857998"/>
              <a:gd name="connsiteX158" fmla="*/ 4207192 w 6096000"/>
              <a:gd name="connsiteY158" fmla="*/ 6398624 h 6857998"/>
              <a:gd name="connsiteX159" fmla="*/ 4207192 w 6096000"/>
              <a:gd name="connsiteY159" fmla="*/ 6414269 h 6857998"/>
              <a:gd name="connsiteX160" fmla="*/ 4185959 w 6096000"/>
              <a:gd name="connsiteY160" fmla="*/ 6414269 h 6857998"/>
              <a:gd name="connsiteX161" fmla="*/ 4185959 w 6096000"/>
              <a:gd name="connsiteY161" fmla="*/ 6443040 h 6857998"/>
              <a:gd name="connsiteX162" fmla="*/ 4207192 w 6096000"/>
              <a:gd name="connsiteY162" fmla="*/ 6443040 h 6857998"/>
              <a:gd name="connsiteX163" fmla="*/ 4207192 w 6096000"/>
              <a:gd name="connsiteY163" fmla="*/ 6548915 h 6857998"/>
              <a:gd name="connsiteX164" fmla="*/ 4242111 w 6096000"/>
              <a:gd name="connsiteY164" fmla="*/ 6548915 h 6857998"/>
              <a:gd name="connsiteX165" fmla="*/ 4242111 w 6096000"/>
              <a:gd name="connsiteY165" fmla="*/ 6443040 h 6857998"/>
              <a:gd name="connsiteX166" fmla="*/ 4270606 w 6096000"/>
              <a:gd name="connsiteY166" fmla="*/ 6443040 h 6857998"/>
              <a:gd name="connsiteX167" fmla="*/ 4270606 w 6096000"/>
              <a:gd name="connsiteY167" fmla="*/ 6414269 h 6857998"/>
              <a:gd name="connsiteX168" fmla="*/ 4242111 w 6096000"/>
              <a:gd name="connsiteY168" fmla="*/ 6414269 h 6857998"/>
              <a:gd name="connsiteX169" fmla="*/ 4242111 w 6096000"/>
              <a:gd name="connsiteY169" fmla="*/ 6398624 h 6857998"/>
              <a:gd name="connsiteX170" fmla="*/ 4258592 w 6096000"/>
              <a:gd name="connsiteY170" fmla="*/ 6382703 h 6857998"/>
              <a:gd name="connsiteX171" fmla="*/ 4270606 w 6096000"/>
              <a:gd name="connsiteY171" fmla="*/ 6382703 h 6857998"/>
              <a:gd name="connsiteX172" fmla="*/ 4270606 w 6096000"/>
              <a:gd name="connsiteY172" fmla="*/ 6353368 h 6857998"/>
              <a:gd name="connsiteX173" fmla="*/ 3697830 w 6096000"/>
              <a:gd name="connsiteY173" fmla="*/ 6353368 h 6857998"/>
              <a:gd name="connsiteX174" fmla="*/ 3697830 w 6096000"/>
              <a:gd name="connsiteY174" fmla="*/ 6432708 h 6857998"/>
              <a:gd name="connsiteX175" fmla="*/ 3655368 w 6096000"/>
              <a:gd name="connsiteY175" fmla="*/ 6410915 h 6857998"/>
              <a:gd name="connsiteX176" fmla="*/ 3591955 w 6096000"/>
              <a:gd name="connsiteY176" fmla="*/ 6481312 h 6857998"/>
              <a:gd name="connsiteX177" fmla="*/ 3655368 w 6096000"/>
              <a:gd name="connsiteY177" fmla="*/ 6552268 h 6857998"/>
              <a:gd name="connsiteX178" fmla="*/ 3697830 w 6096000"/>
              <a:gd name="connsiteY178" fmla="*/ 6529640 h 6857998"/>
              <a:gd name="connsiteX179" fmla="*/ 3697553 w 6096000"/>
              <a:gd name="connsiteY179" fmla="*/ 6548915 h 6857998"/>
              <a:gd name="connsiteX180" fmla="*/ 3732754 w 6096000"/>
              <a:gd name="connsiteY180" fmla="*/ 6548915 h 6857998"/>
              <a:gd name="connsiteX181" fmla="*/ 3732754 w 6096000"/>
              <a:gd name="connsiteY181" fmla="*/ 6353368 h 6857998"/>
              <a:gd name="connsiteX182" fmla="*/ 0 w 6096000"/>
              <a:gd name="connsiteY182" fmla="*/ 0 h 6857998"/>
              <a:gd name="connsiteX183" fmla="*/ 6096000 w 6096000"/>
              <a:gd name="connsiteY183" fmla="*/ 0 h 6857998"/>
              <a:gd name="connsiteX184" fmla="*/ 6096000 w 6096000"/>
              <a:gd name="connsiteY184" fmla="*/ 6857998 h 6857998"/>
              <a:gd name="connsiteX185" fmla="*/ 0 w 6096000"/>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6096000" h="6857998">
                <a:moveTo>
                  <a:pt x="4122735" y="6463991"/>
                </a:moveTo>
                <a:lnTo>
                  <a:pt x="4122735" y="6493321"/>
                </a:lnTo>
                <a:lnTo>
                  <a:pt x="4184564" y="6493321"/>
                </a:lnTo>
                <a:lnTo>
                  <a:pt x="4184564" y="6463991"/>
                </a:lnTo>
                <a:close/>
                <a:moveTo>
                  <a:pt x="3662911" y="6441363"/>
                </a:moveTo>
                <a:cubicBezTo>
                  <a:pt x="3685816" y="6441363"/>
                  <a:pt x="3698389" y="6458402"/>
                  <a:pt x="3698389" y="6481589"/>
                </a:cubicBezTo>
                <a:cubicBezTo>
                  <a:pt x="3698389" y="6503941"/>
                  <a:pt x="3686657" y="6521820"/>
                  <a:pt x="3662911" y="6521820"/>
                </a:cubicBezTo>
                <a:cubicBezTo>
                  <a:pt x="3640283" y="6521820"/>
                  <a:pt x="3627151" y="6504499"/>
                  <a:pt x="3627151" y="6481312"/>
                </a:cubicBezTo>
                <a:cubicBezTo>
                  <a:pt x="3627151" y="6458684"/>
                  <a:pt x="3640283" y="6441363"/>
                  <a:pt x="3662911" y="6441363"/>
                </a:cubicBezTo>
                <a:close/>
                <a:moveTo>
                  <a:pt x="4752776" y="6439132"/>
                </a:moveTo>
                <a:cubicBezTo>
                  <a:pt x="4768138" y="6439132"/>
                  <a:pt x="4783506" y="6448629"/>
                  <a:pt x="4784901" y="6468185"/>
                </a:cubicBezTo>
                <a:lnTo>
                  <a:pt x="4717857" y="6468185"/>
                </a:lnTo>
                <a:cubicBezTo>
                  <a:pt x="4721210" y="6447793"/>
                  <a:pt x="4737414" y="6439132"/>
                  <a:pt x="4752776" y="6439132"/>
                </a:cubicBezTo>
                <a:close/>
                <a:moveTo>
                  <a:pt x="4988277" y="6414268"/>
                </a:moveTo>
                <a:lnTo>
                  <a:pt x="4988277" y="6548919"/>
                </a:lnTo>
                <a:lnTo>
                  <a:pt x="5022919" y="6548919"/>
                </a:lnTo>
                <a:lnTo>
                  <a:pt x="5022919" y="6414268"/>
                </a:lnTo>
                <a:close/>
                <a:moveTo>
                  <a:pt x="4349104" y="6414268"/>
                </a:moveTo>
                <a:lnTo>
                  <a:pt x="4349104" y="6548919"/>
                </a:lnTo>
                <a:lnTo>
                  <a:pt x="4383746" y="6548919"/>
                </a:lnTo>
                <a:lnTo>
                  <a:pt x="4383746" y="6488296"/>
                </a:lnTo>
                <a:cubicBezTo>
                  <a:pt x="4383746" y="6462596"/>
                  <a:pt x="4397437" y="6446393"/>
                  <a:pt x="4419506" y="6446393"/>
                </a:cubicBezTo>
                <a:lnTo>
                  <a:pt x="4432915" y="6446393"/>
                </a:lnTo>
                <a:lnTo>
                  <a:pt x="4432915" y="6414268"/>
                </a:lnTo>
                <a:cubicBezTo>
                  <a:pt x="4427326" y="6414268"/>
                  <a:pt x="4419506" y="6414545"/>
                  <a:pt x="4415594" y="6414827"/>
                </a:cubicBezTo>
                <a:cubicBezTo>
                  <a:pt x="4401903" y="6415945"/>
                  <a:pt x="4390730" y="6424046"/>
                  <a:pt x="4382069" y="6439409"/>
                </a:cubicBezTo>
                <a:lnTo>
                  <a:pt x="4382069" y="6414268"/>
                </a:lnTo>
                <a:close/>
                <a:moveTo>
                  <a:pt x="4288767" y="6414268"/>
                </a:moveTo>
                <a:lnTo>
                  <a:pt x="4288767" y="6548919"/>
                </a:lnTo>
                <a:lnTo>
                  <a:pt x="4323409" y="6548919"/>
                </a:lnTo>
                <a:lnTo>
                  <a:pt x="4323409" y="6414268"/>
                </a:lnTo>
                <a:close/>
                <a:moveTo>
                  <a:pt x="5112027" y="6410920"/>
                </a:moveTo>
                <a:cubicBezTo>
                  <a:pt x="5069565" y="6410920"/>
                  <a:pt x="5041907" y="6442768"/>
                  <a:pt x="5041907" y="6481599"/>
                </a:cubicBezTo>
                <a:cubicBezTo>
                  <a:pt x="5041907" y="6520707"/>
                  <a:pt x="5069283" y="6552278"/>
                  <a:pt x="5112027" y="6552278"/>
                </a:cubicBezTo>
                <a:cubicBezTo>
                  <a:pt x="5149459" y="6552278"/>
                  <a:pt x="5172087" y="6530209"/>
                  <a:pt x="5178235" y="6501715"/>
                </a:cubicBezTo>
                <a:lnTo>
                  <a:pt x="5141639" y="6501715"/>
                </a:lnTo>
                <a:cubicBezTo>
                  <a:pt x="5137168" y="6516241"/>
                  <a:pt x="5125995" y="6522666"/>
                  <a:pt x="5111750" y="6522666"/>
                </a:cubicBezTo>
                <a:cubicBezTo>
                  <a:pt x="5091635" y="6522666"/>
                  <a:pt x="5077390" y="6505627"/>
                  <a:pt x="5077390" y="6481599"/>
                </a:cubicBezTo>
                <a:cubicBezTo>
                  <a:pt x="5077390" y="6458407"/>
                  <a:pt x="5090522" y="6440809"/>
                  <a:pt x="5111750" y="6440809"/>
                </a:cubicBezTo>
                <a:cubicBezTo>
                  <a:pt x="5126277" y="6440809"/>
                  <a:pt x="5137450" y="6447793"/>
                  <a:pt x="5141639" y="6461483"/>
                </a:cubicBezTo>
                <a:lnTo>
                  <a:pt x="5178235" y="6461483"/>
                </a:lnTo>
                <a:cubicBezTo>
                  <a:pt x="5170974" y="6427123"/>
                  <a:pt x="5143593" y="6410920"/>
                  <a:pt x="5112027" y="6410920"/>
                </a:cubicBezTo>
                <a:close/>
                <a:moveTo>
                  <a:pt x="4914803" y="6410915"/>
                </a:moveTo>
                <a:cubicBezTo>
                  <a:pt x="4896087" y="6410915"/>
                  <a:pt x="4879325" y="6420970"/>
                  <a:pt x="4871223" y="6436897"/>
                </a:cubicBezTo>
                <a:lnTo>
                  <a:pt x="4871223" y="6414268"/>
                </a:lnTo>
                <a:lnTo>
                  <a:pt x="4838258" y="6414268"/>
                </a:lnTo>
                <a:lnTo>
                  <a:pt x="4838258" y="6548920"/>
                </a:lnTo>
                <a:lnTo>
                  <a:pt x="4873177" y="6548920"/>
                </a:lnTo>
                <a:lnTo>
                  <a:pt x="4873177" y="6479358"/>
                </a:lnTo>
                <a:cubicBezTo>
                  <a:pt x="4873177" y="6455612"/>
                  <a:pt x="4884909" y="6440527"/>
                  <a:pt x="4903907" y="6440527"/>
                </a:cubicBezTo>
                <a:cubicBezTo>
                  <a:pt x="4920110" y="6440527"/>
                  <a:pt x="4930166" y="6454218"/>
                  <a:pt x="4930166" y="6476005"/>
                </a:cubicBezTo>
                <a:lnTo>
                  <a:pt x="4930166" y="6548920"/>
                </a:lnTo>
                <a:lnTo>
                  <a:pt x="4965085" y="6548920"/>
                </a:lnTo>
                <a:lnTo>
                  <a:pt x="4965085" y="6472933"/>
                </a:lnTo>
                <a:cubicBezTo>
                  <a:pt x="4965089" y="6440527"/>
                  <a:pt x="4954193" y="6410915"/>
                  <a:pt x="4914803" y="6410915"/>
                </a:cubicBezTo>
                <a:close/>
                <a:moveTo>
                  <a:pt x="4752776" y="6410915"/>
                </a:moveTo>
                <a:cubicBezTo>
                  <a:pt x="4707802" y="6410915"/>
                  <a:pt x="4682656" y="6443599"/>
                  <a:pt x="4682656" y="6482712"/>
                </a:cubicBezTo>
                <a:cubicBezTo>
                  <a:pt x="4682656" y="6522938"/>
                  <a:pt x="4710032" y="6552273"/>
                  <a:pt x="4752494" y="6552273"/>
                </a:cubicBezTo>
                <a:cubicBezTo>
                  <a:pt x="4778476" y="6552273"/>
                  <a:pt x="4805570" y="6539423"/>
                  <a:pt x="4816189" y="6506458"/>
                </a:cubicBezTo>
                <a:lnTo>
                  <a:pt x="4780988" y="6506458"/>
                </a:lnTo>
                <a:cubicBezTo>
                  <a:pt x="4775681" y="6517354"/>
                  <a:pt x="4765067" y="6523779"/>
                  <a:pt x="4752212" y="6523779"/>
                </a:cubicBezTo>
                <a:cubicBezTo>
                  <a:pt x="4735173" y="6523779"/>
                  <a:pt x="4718411" y="6512883"/>
                  <a:pt x="4717293" y="6489977"/>
                </a:cubicBezTo>
                <a:lnTo>
                  <a:pt x="4818702" y="6489977"/>
                </a:lnTo>
                <a:cubicBezTo>
                  <a:pt x="4819538" y="6486624"/>
                  <a:pt x="4820097" y="6479640"/>
                  <a:pt x="4820097" y="6476846"/>
                </a:cubicBezTo>
                <a:cubicBezTo>
                  <a:pt x="4820102" y="6438850"/>
                  <a:pt x="4791331" y="6410915"/>
                  <a:pt x="4752776" y="6410915"/>
                </a:cubicBezTo>
                <a:close/>
                <a:moveTo>
                  <a:pt x="4523427" y="6410915"/>
                </a:moveTo>
                <a:cubicBezTo>
                  <a:pt x="4506388" y="6410915"/>
                  <a:pt x="4489903" y="6419294"/>
                  <a:pt x="4480683" y="6432425"/>
                </a:cubicBezTo>
                <a:lnTo>
                  <a:pt x="4480683" y="6414268"/>
                </a:lnTo>
                <a:lnTo>
                  <a:pt x="4447718" y="6414268"/>
                </a:lnTo>
                <a:lnTo>
                  <a:pt x="4447718" y="6548920"/>
                </a:lnTo>
                <a:lnTo>
                  <a:pt x="4482637" y="6548920"/>
                </a:lnTo>
                <a:lnTo>
                  <a:pt x="4482637" y="6479358"/>
                </a:lnTo>
                <a:cubicBezTo>
                  <a:pt x="4482637" y="6455612"/>
                  <a:pt x="4494651" y="6440527"/>
                  <a:pt x="4513644" y="6440527"/>
                </a:cubicBezTo>
                <a:cubicBezTo>
                  <a:pt x="4528729" y="6440527"/>
                  <a:pt x="4538226" y="6454218"/>
                  <a:pt x="4538226" y="6476005"/>
                </a:cubicBezTo>
                <a:lnTo>
                  <a:pt x="4538226" y="6548920"/>
                </a:lnTo>
                <a:lnTo>
                  <a:pt x="4573145" y="6548920"/>
                </a:lnTo>
                <a:lnTo>
                  <a:pt x="4573145" y="6479358"/>
                </a:lnTo>
                <a:cubicBezTo>
                  <a:pt x="4573145" y="6455612"/>
                  <a:pt x="4585159" y="6440527"/>
                  <a:pt x="4604434" y="6440527"/>
                </a:cubicBezTo>
                <a:cubicBezTo>
                  <a:pt x="4619237" y="6440527"/>
                  <a:pt x="4628738" y="6454218"/>
                  <a:pt x="4628738" y="6476005"/>
                </a:cubicBezTo>
                <a:lnTo>
                  <a:pt x="4628738" y="6548920"/>
                </a:lnTo>
                <a:lnTo>
                  <a:pt x="4663657" y="6548920"/>
                </a:lnTo>
                <a:lnTo>
                  <a:pt x="4663657" y="6472933"/>
                </a:lnTo>
                <a:cubicBezTo>
                  <a:pt x="4663662" y="6434938"/>
                  <a:pt x="4643547" y="6410915"/>
                  <a:pt x="4611704" y="6410915"/>
                </a:cubicBezTo>
                <a:cubicBezTo>
                  <a:pt x="4592429" y="6410915"/>
                  <a:pt x="4574549" y="6420411"/>
                  <a:pt x="4565330" y="6435220"/>
                </a:cubicBezTo>
                <a:cubicBezTo>
                  <a:pt x="4556951" y="6420416"/>
                  <a:pt x="4540748" y="6410915"/>
                  <a:pt x="4523427" y="6410915"/>
                </a:cubicBezTo>
                <a:close/>
                <a:moveTo>
                  <a:pt x="3960426" y="6410915"/>
                </a:moveTo>
                <a:cubicBezTo>
                  <a:pt x="3943387" y="6410915"/>
                  <a:pt x="3926902" y="6419294"/>
                  <a:pt x="3917682" y="6432425"/>
                </a:cubicBezTo>
                <a:lnTo>
                  <a:pt x="3917682" y="6414268"/>
                </a:lnTo>
                <a:lnTo>
                  <a:pt x="3884717" y="6414268"/>
                </a:lnTo>
                <a:lnTo>
                  <a:pt x="3884717" y="6548920"/>
                </a:lnTo>
                <a:lnTo>
                  <a:pt x="3919636" y="6548920"/>
                </a:lnTo>
                <a:lnTo>
                  <a:pt x="3919636" y="6479358"/>
                </a:lnTo>
                <a:cubicBezTo>
                  <a:pt x="3919636" y="6455612"/>
                  <a:pt x="3931650" y="6440527"/>
                  <a:pt x="3950643" y="6440527"/>
                </a:cubicBezTo>
                <a:cubicBezTo>
                  <a:pt x="3965728" y="6440527"/>
                  <a:pt x="3975225" y="6454218"/>
                  <a:pt x="3975225" y="6476005"/>
                </a:cubicBezTo>
                <a:lnTo>
                  <a:pt x="3975225" y="6548920"/>
                </a:lnTo>
                <a:lnTo>
                  <a:pt x="4010144" y="6548920"/>
                </a:lnTo>
                <a:lnTo>
                  <a:pt x="4010144" y="6479358"/>
                </a:lnTo>
                <a:cubicBezTo>
                  <a:pt x="4010144" y="6455612"/>
                  <a:pt x="4022158" y="6440527"/>
                  <a:pt x="4041433" y="6440527"/>
                </a:cubicBezTo>
                <a:cubicBezTo>
                  <a:pt x="4056241" y="6440527"/>
                  <a:pt x="4065737" y="6454218"/>
                  <a:pt x="4065737" y="6476005"/>
                </a:cubicBezTo>
                <a:lnTo>
                  <a:pt x="4065737" y="6548920"/>
                </a:lnTo>
                <a:lnTo>
                  <a:pt x="4100657" y="6548920"/>
                </a:lnTo>
                <a:lnTo>
                  <a:pt x="4100657" y="6472933"/>
                </a:lnTo>
                <a:cubicBezTo>
                  <a:pt x="4100666" y="6434938"/>
                  <a:pt x="4080551" y="6410915"/>
                  <a:pt x="4048703" y="6410915"/>
                </a:cubicBezTo>
                <a:cubicBezTo>
                  <a:pt x="4029428" y="6410915"/>
                  <a:pt x="4011548" y="6420411"/>
                  <a:pt x="4002329" y="6435220"/>
                </a:cubicBezTo>
                <a:cubicBezTo>
                  <a:pt x="3993950" y="6420416"/>
                  <a:pt x="3977747" y="6410915"/>
                  <a:pt x="3960426" y="6410915"/>
                </a:cubicBezTo>
                <a:close/>
                <a:moveTo>
                  <a:pt x="3807063" y="6410915"/>
                </a:moveTo>
                <a:cubicBezTo>
                  <a:pt x="3774380" y="6410915"/>
                  <a:pt x="3753987" y="6427395"/>
                  <a:pt x="3753987" y="6453377"/>
                </a:cubicBezTo>
                <a:cubicBezTo>
                  <a:pt x="3753987" y="6465950"/>
                  <a:pt x="3760694" y="6474887"/>
                  <a:pt x="3770749" y="6480476"/>
                </a:cubicBezTo>
                <a:cubicBezTo>
                  <a:pt x="3782204" y="6486901"/>
                  <a:pt x="3795331" y="6490254"/>
                  <a:pt x="3804833" y="6492490"/>
                </a:cubicBezTo>
                <a:cubicBezTo>
                  <a:pt x="3828856" y="6498079"/>
                  <a:pt x="3831091" y="6503386"/>
                  <a:pt x="3831091" y="6510370"/>
                </a:cubicBezTo>
                <a:cubicBezTo>
                  <a:pt x="3831091" y="6519589"/>
                  <a:pt x="3822990" y="6525178"/>
                  <a:pt x="3810417" y="6525178"/>
                </a:cubicBezTo>
                <a:cubicBezTo>
                  <a:pt x="3796449" y="6525178"/>
                  <a:pt x="3786394" y="6517913"/>
                  <a:pt x="3784158" y="6506181"/>
                </a:cubicBezTo>
                <a:lnTo>
                  <a:pt x="3749239" y="6506181"/>
                </a:lnTo>
                <a:cubicBezTo>
                  <a:pt x="3752592" y="6534398"/>
                  <a:pt x="3776338" y="6552273"/>
                  <a:pt x="3810976" y="6552273"/>
                </a:cubicBezTo>
                <a:cubicBezTo>
                  <a:pt x="3844500" y="6552273"/>
                  <a:pt x="3865728" y="6535234"/>
                  <a:pt x="3865728" y="6508416"/>
                </a:cubicBezTo>
                <a:cubicBezTo>
                  <a:pt x="3865723" y="6490813"/>
                  <a:pt x="3856227" y="6479635"/>
                  <a:pt x="3840024" y="6474328"/>
                </a:cubicBezTo>
                <a:cubicBezTo>
                  <a:pt x="3831922" y="6471534"/>
                  <a:pt x="3824661" y="6469298"/>
                  <a:pt x="3815160" y="6467067"/>
                </a:cubicBezTo>
                <a:cubicBezTo>
                  <a:pt x="3805664" y="6464832"/>
                  <a:pt x="3787784" y="6462878"/>
                  <a:pt x="3787784" y="6451146"/>
                </a:cubicBezTo>
                <a:cubicBezTo>
                  <a:pt x="3787784" y="6443044"/>
                  <a:pt x="3795045" y="6438014"/>
                  <a:pt x="3806781" y="6438014"/>
                </a:cubicBezTo>
                <a:cubicBezTo>
                  <a:pt x="3818236" y="6438014"/>
                  <a:pt x="3826338" y="6443603"/>
                  <a:pt x="3828015" y="6452541"/>
                </a:cubicBezTo>
                <a:lnTo>
                  <a:pt x="3860698" y="6452541"/>
                </a:lnTo>
                <a:cubicBezTo>
                  <a:pt x="3857345" y="6426841"/>
                  <a:pt x="3836675" y="6410915"/>
                  <a:pt x="3807063" y="6410915"/>
                </a:cubicBezTo>
                <a:close/>
                <a:moveTo>
                  <a:pt x="5481547" y="6410876"/>
                </a:moveTo>
                <a:cubicBezTo>
                  <a:pt x="5442405" y="6410876"/>
                  <a:pt x="5410674" y="6442607"/>
                  <a:pt x="5410674" y="6481749"/>
                </a:cubicBezTo>
                <a:cubicBezTo>
                  <a:pt x="5410674" y="6520892"/>
                  <a:pt x="5442400" y="6552628"/>
                  <a:pt x="5481547" y="6552628"/>
                </a:cubicBezTo>
                <a:cubicBezTo>
                  <a:pt x="5502164" y="6552628"/>
                  <a:pt x="5520670" y="6543768"/>
                  <a:pt x="5533617" y="6529718"/>
                </a:cubicBezTo>
                <a:cubicBezTo>
                  <a:pt x="5546569" y="6543773"/>
                  <a:pt x="5565071" y="6552628"/>
                  <a:pt x="5585688" y="6552628"/>
                </a:cubicBezTo>
                <a:cubicBezTo>
                  <a:pt x="5621370" y="6552628"/>
                  <a:pt x="5650812" y="6526228"/>
                  <a:pt x="5655754" y="6491912"/>
                </a:cubicBezTo>
                <a:cubicBezTo>
                  <a:pt x="5660692" y="6526228"/>
                  <a:pt x="5690134" y="6552628"/>
                  <a:pt x="5725821" y="6552628"/>
                </a:cubicBezTo>
                <a:cubicBezTo>
                  <a:pt x="5764963" y="6552628"/>
                  <a:pt x="5796694" y="6520897"/>
                  <a:pt x="5796694" y="6481754"/>
                </a:cubicBezTo>
                <a:cubicBezTo>
                  <a:pt x="5796694" y="6442612"/>
                  <a:pt x="5764963" y="6410876"/>
                  <a:pt x="5725821" y="6410876"/>
                </a:cubicBezTo>
                <a:cubicBezTo>
                  <a:pt x="5690134" y="6410876"/>
                  <a:pt x="5660692" y="6437276"/>
                  <a:pt x="5655754" y="6471592"/>
                </a:cubicBezTo>
                <a:cubicBezTo>
                  <a:pt x="5650816" y="6437276"/>
                  <a:pt x="5621374" y="6410876"/>
                  <a:pt x="5585688" y="6410876"/>
                </a:cubicBezTo>
                <a:cubicBezTo>
                  <a:pt x="5565071" y="6410876"/>
                  <a:pt x="5546565" y="6419736"/>
                  <a:pt x="5533617" y="6433786"/>
                </a:cubicBezTo>
                <a:cubicBezTo>
                  <a:pt x="5520666" y="6419731"/>
                  <a:pt x="5502164" y="6410876"/>
                  <a:pt x="5481547" y="6410876"/>
                </a:cubicBezTo>
                <a:close/>
                <a:moveTo>
                  <a:pt x="5196678" y="6353368"/>
                </a:moveTo>
                <a:lnTo>
                  <a:pt x="5196678" y="6548920"/>
                </a:lnTo>
                <a:lnTo>
                  <a:pt x="5231597" y="6548920"/>
                </a:lnTo>
                <a:lnTo>
                  <a:pt x="5231597" y="6479359"/>
                </a:lnTo>
                <a:cubicBezTo>
                  <a:pt x="5231597" y="6455613"/>
                  <a:pt x="5243611" y="6440527"/>
                  <a:pt x="5262604" y="6440527"/>
                </a:cubicBezTo>
                <a:cubicBezTo>
                  <a:pt x="5284114" y="6440527"/>
                  <a:pt x="5288586" y="6454495"/>
                  <a:pt x="5288586" y="6476005"/>
                </a:cubicBezTo>
                <a:lnTo>
                  <a:pt x="5288586" y="6548920"/>
                </a:lnTo>
                <a:lnTo>
                  <a:pt x="5323228" y="6548920"/>
                </a:lnTo>
                <a:lnTo>
                  <a:pt x="5323228" y="6472934"/>
                </a:lnTo>
                <a:cubicBezTo>
                  <a:pt x="5323223" y="6440527"/>
                  <a:pt x="5312890" y="6410915"/>
                  <a:pt x="5273500" y="6410915"/>
                </a:cubicBezTo>
                <a:cubicBezTo>
                  <a:pt x="5257020" y="6410915"/>
                  <a:pt x="5240817" y="6420135"/>
                  <a:pt x="5231597" y="6434938"/>
                </a:cubicBezTo>
                <a:lnTo>
                  <a:pt x="5231597" y="6353368"/>
                </a:lnTo>
                <a:close/>
                <a:moveTo>
                  <a:pt x="5005597" y="6353368"/>
                </a:moveTo>
                <a:cubicBezTo>
                  <a:pt x="4995260" y="6353368"/>
                  <a:pt x="4984087" y="6359793"/>
                  <a:pt x="4984087" y="6373202"/>
                </a:cubicBezTo>
                <a:cubicBezTo>
                  <a:pt x="4984087" y="6386052"/>
                  <a:pt x="4994701" y="6393317"/>
                  <a:pt x="5005597" y="6393317"/>
                </a:cubicBezTo>
                <a:cubicBezTo>
                  <a:pt x="5018447" y="6393317"/>
                  <a:pt x="5027390" y="6384098"/>
                  <a:pt x="5027390" y="6373202"/>
                </a:cubicBezTo>
                <a:cubicBezTo>
                  <a:pt x="5027385" y="6361188"/>
                  <a:pt x="5017606" y="6353368"/>
                  <a:pt x="5005597" y="6353368"/>
                </a:cubicBezTo>
                <a:close/>
                <a:moveTo>
                  <a:pt x="4305806" y="6353368"/>
                </a:moveTo>
                <a:cubicBezTo>
                  <a:pt x="4294351" y="6353368"/>
                  <a:pt x="4284296" y="6360629"/>
                  <a:pt x="4284296" y="6373202"/>
                </a:cubicBezTo>
                <a:cubicBezTo>
                  <a:pt x="4284296" y="6385216"/>
                  <a:pt x="4294074" y="6393317"/>
                  <a:pt x="4305806" y="6393317"/>
                </a:cubicBezTo>
                <a:cubicBezTo>
                  <a:pt x="4319215" y="6393317"/>
                  <a:pt x="4327599" y="6383539"/>
                  <a:pt x="4327599" y="6373202"/>
                </a:cubicBezTo>
                <a:cubicBezTo>
                  <a:pt x="4327594" y="6361470"/>
                  <a:pt x="4318097" y="6353368"/>
                  <a:pt x="4305806" y="6353368"/>
                </a:cubicBezTo>
                <a:close/>
                <a:moveTo>
                  <a:pt x="4253008" y="6353368"/>
                </a:moveTo>
                <a:cubicBezTo>
                  <a:pt x="4224790" y="6353368"/>
                  <a:pt x="4207192" y="6370689"/>
                  <a:pt x="4207192" y="6398624"/>
                </a:cubicBezTo>
                <a:lnTo>
                  <a:pt x="4207192" y="6414269"/>
                </a:lnTo>
                <a:lnTo>
                  <a:pt x="4185959" y="6414269"/>
                </a:lnTo>
                <a:lnTo>
                  <a:pt x="4185959" y="6443040"/>
                </a:lnTo>
                <a:lnTo>
                  <a:pt x="4207192" y="6443040"/>
                </a:lnTo>
                <a:lnTo>
                  <a:pt x="4207192" y="6548915"/>
                </a:lnTo>
                <a:lnTo>
                  <a:pt x="4242111" y="6548915"/>
                </a:lnTo>
                <a:lnTo>
                  <a:pt x="4242111" y="6443040"/>
                </a:lnTo>
                <a:lnTo>
                  <a:pt x="4270606" y="6443040"/>
                </a:lnTo>
                <a:lnTo>
                  <a:pt x="4270606" y="6414269"/>
                </a:lnTo>
                <a:lnTo>
                  <a:pt x="4242111" y="6414269"/>
                </a:lnTo>
                <a:lnTo>
                  <a:pt x="4242111" y="6398624"/>
                </a:lnTo>
                <a:cubicBezTo>
                  <a:pt x="4242111" y="6388846"/>
                  <a:pt x="4248536" y="6382703"/>
                  <a:pt x="4258592" y="6382703"/>
                </a:cubicBezTo>
                <a:lnTo>
                  <a:pt x="4270606" y="6382703"/>
                </a:lnTo>
                <a:lnTo>
                  <a:pt x="4270606" y="6353368"/>
                </a:lnTo>
                <a:close/>
                <a:moveTo>
                  <a:pt x="3697830" y="6353368"/>
                </a:moveTo>
                <a:lnTo>
                  <a:pt x="3697830" y="6432708"/>
                </a:lnTo>
                <a:cubicBezTo>
                  <a:pt x="3687216" y="6417345"/>
                  <a:pt x="3673248" y="6410915"/>
                  <a:pt x="3655368" y="6410915"/>
                </a:cubicBezTo>
                <a:cubicBezTo>
                  <a:pt x="3617378" y="6410915"/>
                  <a:pt x="3591955" y="6440804"/>
                  <a:pt x="3591955" y="6481312"/>
                </a:cubicBezTo>
                <a:cubicBezTo>
                  <a:pt x="3591955" y="6526287"/>
                  <a:pt x="3621008" y="6552268"/>
                  <a:pt x="3655368" y="6552268"/>
                </a:cubicBezTo>
                <a:cubicBezTo>
                  <a:pt x="3676320" y="6552268"/>
                  <a:pt x="3688052" y="6543331"/>
                  <a:pt x="3697830" y="6529640"/>
                </a:cubicBezTo>
                <a:lnTo>
                  <a:pt x="3697553" y="6548915"/>
                </a:lnTo>
                <a:lnTo>
                  <a:pt x="3732754" y="6548915"/>
                </a:lnTo>
                <a:lnTo>
                  <a:pt x="3732754" y="6353368"/>
                </a:lnTo>
                <a:close/>
                <a:moveTo>
                  <a:pt x="0" y="0"/>
                </a:moveTo>
                <a:lnTo>
                  <a:pt x="6096000" y="0"/>
                </a:lnTo>
                <a:lnTo>
                  <a:pt x="6096000" y="6857998"/>
                </a:lnTo>
                <a:lnTo>
                  <a:pt x="0" y="6857998"/>
                </a:lnTo>
                <a:close/>
              </a:path>
            </a:pathLst>
          </a:custGeom>
          <a:solidFill>
            <a:schemeClr val="bg2"/>
          </a:solidFill>
        </p:spPr>
        <p:txBody>
          <a:bodyPr wrap="square">
            <a:noAutofit/>
          </a:bodyPr>
          <a:lstStyle>
            <a:lvl1pPr algn="ctr">
              <a:defRPr/>
            </a:lvl1pPr>
          </a:lstStyle>
          <a:p>
            <a:r>
              <a:rPr lang="en-GB"/>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6" name="Text Placeholder 2">
            <a:extLst>
              <a:ext uri="{FF2B5EF4-FFF2-40B4-BE49-F238E27FC236}">
                <a16:creationId xmlns:a16="http://schemas.microsoft.com/office/drawing/2014/main" id="{62D47DA7-9E2E-00B0-E3C0-8581FC5B155F}"/>
              </a:ext>
            </a:extLst>
          </p:cNvPr>
          <p:cNvSpPr>
            <a:spLocks noGrp="1"/>
          </p:cNvSpPr>
          <p:nvPr>
            <p:ph type="body" idx="11" hasCustomPrompt="1"/>
          </p:nvPr>
        </p:nvSpPr>
        <p:spPr>
          <a:xfrm>
            <a:off x="302399" y="605611"/>
            <a:ext cx="4552176"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9" name="Text Placeholder 6">
            <a:extLst>
              <a:ext uri="{FF2B5EF4-FFF2-40B4-BE49-F238E27FC236}">
                <a16:creationId xmlns:a16="http://schemas.microsoft.com/office/drawing/2014/main" id="{4811CE04-31F3-BA6B-83C0-7B8CDA017AD1}"/>
              </a:ext>
            </a:extLst>
          </p:cNvPr>
          <p:cNvSpPr>
            <a:spLocks noGrp="1"/>
          </p:cNvSpPr>
          <p:nvPr>
            <p:ph type="body" sz="quarter" idx="23" hasCustomPrompt="1"/>
          </p:nvPr>
        </p:nvSpPr>
        <p:spPr>
          <a:xfrm>
            <a:off x="302399" y="1342800"/>
            <a:ext cx="4552176" cy="288767"/>
          </a:xfrm>
        </p:spPr>
        <p:txBody>
          <a:bodyPr/>
          <a:lstStyle>
            <a:lvl1pPr>
              <a:defRPr sz="1800" b="1">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Lorem ipsum </a:t>
            </a:r>
            <a:r>
              <a:rPr lang="en-GB" err="1"/>
              <a:t>dolor</a:t>
            </a:r>
            <a:r>
              <a:rPr lang="en-US"/>
              <a:t> </a:t>
            </a:r>
            <a:endParaRPr lang="en-GB"/>
          </a:p>
        </p:txBody>
      </p:sp>
      <p:sp>
        <p:nvSpPr>
          <p:cNvPr id="3" name="Text Placeholder 6">
            <a:extLst>
              <a:ext uri="{FF2B5EF4-FFF2-40B4-BE49-F238E27FC236}">
                <a16:creationId xmlns:a16="http://schemas.microsoft.com/office/drawing/2014/main" id="{F6F1B599-7112-2B69-6576-0E2412825CD9}"/>
              </a:ext>
            </a:extLst>
          </p:cNvPr>
          <p:cNvSpPr>
            <a:spLocks noGrp="1"/>
          </p:cNvSpPr>
          <p:nvPr>
            <p:ph type="body" sz="quarter" idx="24" hasCustomPrompt="1"/>
          </p:nvPr>
        </p:nvSpPr>
        <p:spPr>
          <a:xfrm>
            <a:off x="302399" y="1889393"/>
            <a:ext cx="4552176" cy="3749408"/>
          </a:xfrm>
        </p:spPr>
        <p:txBody>
          <a:bodyPr/>
          <a:lstStyle>
            <a:lvl1pPr>
              <a:defRPr sz="1800" b="0">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a:t>
            </a:r>
          </a:p>
          <a:p>
            <a:pPr lvl="0"/>
            <a:r>
              <a:rPr lang="en-US"/>
              <a:t>  </a:t>
            </a:r>
          </a:p>
          <a:p>
            <a:pPr lvl="0"/>
            <a:r>
              <a:rPr lang="en-US"/>
              <a:t>Morbi </a:t>
            </a:r>
            <a:r>
              <a:rPr lang="en-US" err="1"/>
              <a:t>elementum</a:t>
            </a:r>
            <a:r>
              <a:rPr lang="en-US"/>
              <a:t> diam in dui </a:t>
            </a:r>
            <a:r>
              <a:rPr lang="en-US" err="1"/>
              <a:t>ultrices</a:t>
            </a:r>
            <a:r>
              <a:rPr lang="en-US"/>
              <a:t> auctor </a:t>
            </a:r>
            <a:r>
              <a:rPr lang="en-US" err="1"/>
              <a:t>ut</a:t>
            </a:r>
            <a:r>
              <a:rPr lang="en-US"/>
              <a:t> </a:t>
            </a:r>
            <a:r>
              <a:rPr lang="en-US" err="1"/>
              <a:t>quis</a:t>
            </a:r>
            <a:r>
              <a:rPr lang="en-US"/>
              <a:t> sem. Proin sit </a:t>
            </a:r>
            <a:r>
              <a:rPr lang="en-US" err="1"/>
              <a:t>amet</a:t>
            </a:r>
            <a:r>
              <a:rPr lang="en-US"/>
              <a:t> </a:t>
            </a:r>
            <a:r>
              <a:rPr lang="en-US" err="1"/>
              <a:t>condimentum</a:t>
            </a:r>
            <a:r>
              <a:rPr lang="en-US"/>
              <a:t> </a:t>
            </a:r>
            <a:r>
              <a:rPr lang="en-US" err="1"/>
              <a:t>massa</a:t>
            </a:r>
            <a:r>
              <a:rPr lang="en-US"/>
              <a:t>, in </a:t>
            </a:r>
            <a:r>
              <a:rPr lang="en-US" err="1"/>
              <a:t>suscipit</a:t>
            </a:r>
            <a:r>
              <a:rPr lang="en-US"/>
              <a:t> </a:t>
            </a:r>
            <a:r>
              <a:rPr lang="en-US" err="1"/>
              <a:t>odio.lacinia</a:t>
            </a:r>
            <a:r>
              <a:rPr lang="en-US"/>
              <a:t> </a:t>
            </a:r>
            <a:r>
              <a:rPr lang="en-US" err="1"/>
              <a:t>turpis</a:t>
            </a:r>
            <a:r>
              <a:rPr lang="en-US"/>
              <a:t> ac, </a:t>
            </a:r>
            <a:r>
              <a:rPr lang="en-US" err="1"/>
              <a:t>vulputate</a:t>
            </a:r>
            <a:r>
              <a:rPr lang="en-US"/>
              <a:t> </a:t>
            </a:r>
            <a:r>
              <a:rPr lang="en-US" err="1"/>
              <a:t>metus</a:t>
            </a:r>
            <a:r>
              <a:rPr lang="en-US"/>
              <a:t>. </a:t>
            </a:r>
            <a:endParaRPr lang="en-GB"/>
          </a:p>
        </p:txBody>
      </p:sp>
      <p:sp>
        <p:nvSpPr>
          <p:cNvPr id="4" name="Text Placeholder 10">
            <a:extLst>
              <a:ext uri="{FF2B5EF4-FFF2-40B4-BE49-F238E27FC236}">
                <a16:creationId xmlns:a16="http://schemas.microsoft.com/office/drawing/2014/main" id="{827E0CBC-2061-4E1A-DDB7-DFEE93F534FC}"/>
              </a:ext>
            </a:extLst>
          </p:cNvPr>
          <p:cNvSpPr>
            <a:spLocks noGrp="1"/>
          </p:cNvSpPr>
          <p:nvPr>
            <p:ph type="body" sz="quarter" idx="25"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8AC8A4D6-5D2A-A33D-E1C8-AAEBD5971F55}"/>
              </a:ext>
            </a:extLst>
          </p:cNvPr>
          <p:cNvSpPr>
            <a:spLocks noGrp="1"/>
          </p:cNvSpPr>
          <p:nvPr>
            <p:ph type="body" sz="quarter" idx="26"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31844865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Title and 2 Content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a:xfrm>
            <a:off x="302400" y="302400"/>
            <a:ext cx="2541536" cy="303211"/>
          </a:xfrm>
        </p:spPr>
        <p:txBody>
          <a:bodyPr anchor="t"/>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5" name="Picture Placeholder 4">
            <a:extLst>
              <a:ext uri="{FF2B5EF4-FFF2-40B4-BE49-F238E27FC236}">
                <a16:creationId xmlns:a16="http://schemas.microsoft.com/office/drawing/2014/main" id="{3EA45E44-64B1-5F22-F9C9-9433004962F0}"/>
              </a:ext>
            </a:extLst>
          </p:cNvPr>
          <p:cNvSpPr>
            <a:spLocks noGrp="1"/>
          </p:cNvSpPr>
          <p:nvPr>
            <p:ph type="pic" sz="quarter" idx="21" hasCustomPrompt="1"/>
          </p:nvPr>
        </p:nvSpPr>
        <p:spPr>
          <a:xfrm>
            <a:off x="3827462" y="0"/>
            <a:ext cx="8364538" cy="6857998"/>
          </a:xfrm>
          <a:custGeom>
            <a:avLst/>
            <a:gdLst>
              <a:gd name="connsiteX0" fmla="*/ 6391273 w 8364538"/>
              <a:gd name="connsiteY0" fmla="*/ 6463991 h 6857998"/>
              <a:gd name="connsiteX1" fmla="*/ 6391273 w 8364538"/>
              <a:gd name="connsiteY1" fmla="*/ 6493321 h 6857998"/>
              <a:gd name="connsiteX2" fmla="*/ 6453102 w 8364538"/>
              <a:gd name="connsiteY2" fmla="*/ 6493321 h 6857998"/>
              <a:gd name="connsiteX3" fmla="*/ 6453102 w 8364538"/>
              <a:gd name="connsiteY3" fmla="*/ 6463991 h 6857998"/>
              <a:gd name="connsiteX4" fmla="*/ 5931449 w 8364538"/>
              <a:gd name="connsiteY4" fmla="*/ 6441363 h 6857998"/>
              <a:gd name="connsiteX5" fmla="*/ 5966927 w 8364538"/>
              <a:gd name="connsiteY5" fmla="*/ 6481589 h 6857998"/>
              <a:gd name="connsiteX6" fmla="*/ 5931449 w 8364538"/>
              <a:gd name="connsiteY6" fmla="*/ 6521820 h 6857998"/>
              <a:gd name="connsiteX7" fmla="*/ 5895689 w 8364538"/>
              <a:gd name="connsiteY7" fmla="*/ 6481312 h 6857998"/>
              <a:gd name="connsiteX8" fmla="*/ 5931449 w 8364538"/>
              <a:gd name="connsiteY8" fmla="*/ 6441363 h 6857998"/>
              <a:gd name="connsiteX9" fmla="*/ 7021314 w 8364538"/>
              <a:gd name="connsiteY9" fmla="*/ 6439132 h 6857998"/>
              <a:gd name="connsiteX10" fmla="*/ 7053439 w 8364538"/>
              <a:gd name="connsiteY10" fmla="*/ 6468185 h 6857998"/>
              <a:gd name="connsiteX11" fmla="*/ 6986395 w 8364538"/>
              <a:gd name="connsiteY11" fmla="*/ 6468185 h 6857998"/>
              <a:gd name="connsiteX12" fmla="*/ 7021314 w 8364538"/>
              <a:gd name="connsiteY12" fmla="*/ 6439132 h 6857998"/>
              <a:gd name="connsiteX13" fmla="*/ 7256815 w 8364538"/>
              <a:gd name="connsiteY13" fmla="*/ 6414268 h 6857998"/>
              <a:gd name="connsiteX14" fmla="*/ 7256815 w 8364538"/>
              <a:gd name="connsiteY14" fmla="*/ 6548919 h 6857998"/>
              <a:gd name="connsiteX15" fmla="*/ 7291457 w 8364538"/>
              <a:gd name="connsiteY15" fmla="*/ 6548919 h 6857998"/>
              <a:gd name="connsiteX16" fmla="*/ 7291457 w 8364538"/>
              <a:gd name="connsiteY16" fmla="*/ 6414268 h 6857998"/>
              <a:gd name="connsiteX17" fmla="*/ 6617642 w 8364538"/>
              <a:gd name="connsiteY17" fmla="*/ 6414268 h 6857998"/>
              <a:gd name="connsiteX18" fmla="*/ 6617642 w 8364538"/>
              <a:gd name="connsiteY18" fmla="*/ 6548919 h 6857998"/>
              <a:gd name="connsiteX19" fmla="*/ 6652284 w 8364538"/>
              <a:gd name="connsiteY19" fmla="*/ 6548919 h 6857998"/>
              <a:gd name="connsiteX20" fmla="*/ 6652284 w 8364538"/>
              <a:gd name="connsiteY20" fmla="*/ 6488296 h 6857998"/>
              <a:gd name="connsiteX21" fmla="*/ 6688044 w 8364538"/>
              <a:gd name="connsiteY21" fmla="*/ 6446393 h 6857998"/>
              <a:gd name="connsiteX22" fmla="*/ 6701453 w 8364538"/>
              <a:gd name="connsiteY22" fmla="*/ 6446393 h 6857998"/>
              <a:gd name="connsiteX23" fmla="*/ 6701453 w 8364538"/>
              <a:gd name="connsiteY23" fmla="*/ 6414268 h 6857998"/>
              <a:gd name="connsiteX24" fmla="*/ 6684132 w 8364538"/>
              <a:gd name="connsiteY24" fmla="*/ 6414827 h 6857998"/>
              <a:gd name="connsiteX25" fmla="*/ 6650607 w 8364538"/>
              <a:gd name="connsiteY25" fmla="*/ 6439409 h 6857998"/>
              <a:gd name="connsiteX26" fmla="*/ 6650607 w 8364538"/>
              <a:gd name="connsiteY26" fmla="*/ 6414268 h 6857998"/>
              <a:gd name="connsiteX27" fmla="*/ 6557305 w 8364538"/>
              <a:gd name="connsiteY27" fmla="*/ 6414268 h 6857998"/>
              <a:gd name="connsiteX28" fmla="*/ 6557305 w 8364538"/>
              <a:gd name="connsiteY28" fmla="*/ 6548919 h 6857998"/>
              <a:gd name="connsiteX29" fmla="*/ 6591947 w 8364538"/>
              <a:gd name="connsiteY29" fmla="*/ 6548919 h 6857998"/>
              <a:gd name="connsiteX30" fmla="*/ 6591947 w 8364538"/>
              <a:gd name="connsiteY30" fmla="*/ 6414268 h 6857998"/>
              <a:gd name="connsiteX31" fmla="*/ 7380565 w 8364538"/>
              <a:gd name="connsiteY31" fmla="*/ 6410920 h 6857998"/>
              <a:gd name="connsiteX32" fmla="*/ 7310445 w 8364538"/>
              <a:gd name="connsiteY32" fmla="*/ 6481599 h 6857998"/>
              <a:gd name="connsiteX33" fmla="*/ 7380565 w 8364538"/>
              <a:gd name="connsiteY33" fmla="*/ 6552278 h 6857998"/>
              <a:gd name="connsiteX34" fmla="*/ 7446773 w 8364538"/>
              <a:gd name="connsiteY34" fmla="*/ 6501715 h 6857998"/>
              <a:gd name="connsiteX35" fmla="*/ 7410177 w 8364538"/>
              <a:gd name="connsiteY35" fmla="*/ 6501715 h 6857998"/>
              <a:gd name="connsiteX36" fmla="*/ 7380288 w 8364538"/>
              <a:gd name="connsiteY36" fmla="*/ 6522666 h 6857998"/>
              <a:gd name="connsiteX37" fmla="*/ 7345928 w 8364538"/>
              <a:gd name="connsiteY37" fmla="*/ 6481599 h 6857998"/>
              <a:gd name="connsiteX38" fmla="*/ 7380288 w 8364538"/>
              <a:gd name="connsiteY38" fmla="*/ 6440809 h 6857998"/>
              <a:gd name="connsiteX39" fmla="*/ 7410177 w 8364538"/>
              <a:gd name="connsiteY39" fmla="*/ 6461483 h 6857998"/>
              <a:gd name="connsiteX40" fmla="*/ 7446773 w 8364538"/>
              <a:gd name="connsiteY40" fmla="*/ 6461483 h 6857998"/>
              <a:gd name="connsiteX41" fmla="*/ 7380565 w 8364538"/>
              <a:gd name="connsiteY41" fmla="*/ 6410920 h 6857998"/>
              <a:gd name="connsiteX42" fmla="*/ 7183341 w 8364538"/>
              <a:gd name="connsiteY42" fmla="*/ 6410915 h 6857998"/>
              <a:gd name="connsiteX43" fmla="*/ 7139761 w 8364538"/>
              <a:gd name="connsiteY43" fmla="*/ 6436897 h 6857998"/>
              <a:gd name="connsiteX44" fmla="*/ 7139761 w 8364538"/>
              <a:gd name="connsiteY44" fmla="*/ 6414268 h 6857998"/>
              <a:gd name="connsiteX45" fmla="*/ 7106796 w 8364538"/>
              <a:gd name="connsiteY45" fmla="*/ 6414268 h 6857998"/>
              <a:gd name="connsiteX46" fmla="*/ 7106796 w 8364538"/>
              <a:gd name="connsiteY46" fmla="*/ 6548920 h 6857998"/>
              <a:gd name="connsiteX47" fmla="*/ 7141715 w 8364538"/>
              <a:gd name="connsiteY47" fmla="*/ 6548920 h 6857998"/>
              <a:gd name="connsiteX48" fmla="*/ 7141715 w 8364538"/>
              <a:gd name="connsiteY48" fmla="*/ 6479358 h 6857998"/>
              <a:gd name="connsiteX49" fmla="*/ 7172445 w 8364538"/>
              <a:gd name="connsiteY49" fmla="*/ 6440527 h 6857998"/>
              <a:gd name="connsiteX50" fmla="*/ 7198704 w 8364538"/>
              <a:gd name="connsiteY50" fmla="*/ 6476005 h 6857998"/>
              <a:gd name="connsiteX51" fmla="*/ 7198704 w 8364538"/>
              <a:gd name="connsiteY51" fmla="*/ 6548920 h 6857998"/>
              <a:gd name="connsiteX52" fmla="*/ 7233623 w 8364538"/>
              <a:gd name="connsiteY52" fmla="*/ 6548920 h 6857998"/>
              <a:gd name="connsiteX53" fmla="*/ 7233623 w 8364538"/>
              <a:gd name="connsiteY53" fmla="*/ 6472933 h 6857998"/>
              <a:gd name="connsiteX54" fmla="*/ 7183341 w 8364538"/>
              <a:gd name="connsiteY54" fmla="*/ 6410915 h 6857998"/>
              <a:gd name="connsiteX55" fmla="*/ 7021314 w 8364538"/>
              <a:gd name="connsiteY55" fmla="*/ 6410915 h 6857998"/>
              <a:gd name="connsiteX56" fmla="*/ 6951194 w 8364538"/>
              <a:gd name="connsiteY56" fmla="*/ 6482712 h 6857998"/>
              <a:gd name="connsiteX57" fmla="*/ 7021032 w 8364538"/>
              <a:gd name="connsiteY57" fmla="*/ 6552273 h 6857998"/>
              <a:gd name="connsiteX58" fmla="*/ 7084727 w 8364538"/>
              <a:gd name="connsiteY58" fmla="*/ 6506458 h 6857998"/>
              <a:gd name="connsiteX59" fmla="*/ 7049526 w 8364538"/>
              <a:gd name="connsiteY59" fmla="*/ 6506458 h 6857998"/>
              <a:gd name="connsiteX60" fmla="*/ 7020750 w 8364538"/>
              <a:gd name="connsiteY60" fmla="*/ 6523779 h 6857998"/>
              <a:gd name="connsiteX61" fmla="*/ 6985831 w 8364538"/>
              <a:gd name="connsiteY61" fmla="*/ 6489977 h 6857998"/>
              <a:gd name="connsiteX62" fmla="*/ 7087240 w 8364538"/>
              <a:gd name="connsiteY62" fmla="*/ 6489977 h 6857998"/>
              <a:gd name="connsiteX63" fmla="*/ 7088635 w 8364538"/>
              <a:gd name="connsiteY63" fmla="*/ 6476846 h 6857998"/>
              <a:gd name="connsiteX64" fmla="*/ 7021314 w 8364538"/>
              <a:gd name="connsiteY64" fmla="*/ 6410915 h 6857998"/>
              <a:gd name="connsiteX65" fmla="*/ 6791965 w 8364538"/>
              <a:gd name="connsiteY65" fmla="*/ 6410915 h 6857998"/>
              <a:gd name="connsiteX66" fmla="*/ 6749221 w 8364538"/>
              <a:gd name="connsiteY66" fmla="*/ 6432425 h 6857998"/>
              <a:gd name="connsiteX67" fmla="*/ 6749221 w 8364538"/>
              <a:gd name="connsiteY67" fmla="*/ 6414268 h 6857998"/>
              <a:gd name="connsiteX68" fmla="*/ 6716256 w 8364538"/>
              <a:gd name="connsiteY68" fmla="*/ 6414268 h 6857998"/>
              <a:gd name="connsiteX69" fmla="*/ 6716256 w 8364538"/>
              <a:gd name="connsiteY69" fmla="*/ 6548920 h 6857998"/>
              <a:gd name="connsiteX70" fmla="*/ 6751175 w 8364538"/>
              <a:gd name="connsiteY70" fmla="*/ 6548920 h 6857998"/>
              <a:gd name="connsiteX71" fmla="*/ 6751175 w 8364538"/>
              <a:gd name="connsiteY71" fmla="*/ 6479358 h 6857998"/>
              <a:gd name="connsiteX72" fmla="*/ 6782182 w 8364538"/>
              <a:gd name="connsiteY72" fmla="*/ 6440527 h 6857998"/>
              <a:gd name="connsiteX73" fmla="*/ 6806764 w 8364538"/>
              <a:gd name="connsiteY73" fmla="*/ 6476005 h 6857998"/>
              <a:gd name="connsiteX74" fmla="*/ 6806764 w 8364538"/>
              <a:gd name="connsiteY74" fmla="*/ 6548920 h 6857998"/>
              <a:gd name="connsiteX75" fmla="*/ 6841683 w 8364538"/>
              <a:gd name="connsiteY75" fmla="*/ 6548920 h 6857998"/>
              <a:gd name="connsiteX76" fmla="*/ 6841683 w 8364538"/>
              <a:gd name="connsiteY76" fmla="*/ 6479358 h 6857998"/>
              <a:gd name="connsiteX77" fmla="*/ 6872972 w 8364538"/>
              <a:gd name="connsiteY77" fmla="*/ 6440527 h 6857998"/>
              <a:gd name="connsiteX78" fmla="*/ 6897276 w 8364538"/>
              <a:gd name="connsiteY78" fmla="*/ 6476005 h 6857998"/>
              <a:gd name="connsiteX79" fmla="*/ 6897276 w 8364538"/>
              <a:gd name="connsiteY79" fmla="*/ 6548920 h 6857998"/>
              <a:gd name="connsiteX80" fmla="*/ 6932195 w 8364538"/>
              <a:gd name="connsiteY80" fmla="*/ 6548920 h 6857998"/>
              <a:gd name="connsiteX81" fmla="*/ 6932195 w 8364538"/>
              <a:gd name="connsiteY81" fmla="*/ 6472933 h 6857998"/>
              <a:gd name="connsiteX82" fmla="*/ 6880242 w 8364538"/>
              <a:gd name="connsiteY82" fmla="*/ 6410915 h 6857998"/>
              <a:gd name="connsiteX83" fmla="*/ 6833868 w 8364538"/>
              <a:gd name="connsiteY83" fmla="*/ 6435220 h 6857998"/>
              <a:gd name="connsiteX84" fmla="*/ 6791965 w 8364538"/>
              <a:gd name="connsiteY84" fmla="*/ 6410915 h 6857998"/>
              <a:gd name="connsiteX85" fmla="*/ 6228964 w 8364538"/>
              <a:gd name="connsiteY85" fmla="*/ 6410915 h 6857998"/>
              <a:gd name="connsiteX86" fmla="*/ 6186220 w 8364538"/>
              <a:gd name="connsiteY86" fmla="*/ 6432425 h 6857998"/>
              <a:gd name="connsiteX87" fmla="*/ 6186220 w 8364538"/>
              <a:gd name="connsiteY87" fmla="*/ 6414268 h 6857998"/>
              <a:gd name="connsiteX88" fmla="*/ 6153255 w 8364538"/>
              <a:gd name="connsiteY88" fmla="*/ 6414268 h 6857998"/>
              <a:gd name="connsiteX89" fmla="*/ 6153255 w 8364538"/>
              <a:gd name="connsiteY89" fmla="*/ 6548920 h 6857998"/>
              <a:gd name="connsiteX90" fmla="*/ 6188174 w 8364538"/>
              <a:gd name="connsiteY90" fmla="*/ 6548920 h 6857998"/>
              <a:gd name="connsiteX91" fmla="*/ 6188174 w 8364538"/>
              <a:gd name="connsiteY91" fmla="*/ 6479358 h 6857998"/>
              <a:gd name="connsiteX92" fmla="*/ 6219181 w 8364538"/>
              <a:gd name="connsiteY92" fmla="*/ 6440527 h 6857998"/>
              <a:gd name="connsiteX93" fmla="*/ 6243763 w 8364538"/>
              <a:gd name="connsiteY93" fmla="*/ 6476005 h 6857998"/>
              <a:gd name="connsiteX94" fmla="*/ 6243763 w 8364538"/>
              <a:gd name="connsiteY94" fmla="*/ 6548920 h 6857998"/>
              <a:gd name="connsiteX95" fmla="*/ 6278682 w 8364538"/>
              <a:gd name="connsiteY95" fmla="*/ 6548920 h 6857998"/>
              <a:gd name="connsiteX96" fmla="*/ 6278682 w 8364538"/>
              <a:gd name="connsiteY96" fmla="*/ 6479358 h 6857998"/>
              <a:gd name="connsiteX97" fmla="*/ 6309971 w 8364538"/>
              <a:gd name="connsiteY97" fmla="*/ 6440527 h 6857998"/>
              <a:gd name="connsiteX98" fmla="*/ 6334275 w 8364538"/>
              <a:gd name="connsiteY98" fmla="*/ 6476005 h 6857998"/>
              <a:gd name="connsiteX99" fmla="*/ 6334275 w 8364538"/>
              <a:gd name="connsiteY99" fmla="*/ 6548920 h 6857998"/>
              <a:gd name="connsiteX100" fmla="*/ 6369195 w 8364538"/>
              <a:gd name="connsiteY100" fmla="*/ 6548920 h 6857998"/>
              <a:gd name="connsiteX101" fmla="*/ 6369195 w 8364538"/>
              <a:gd name="connsiteY101" fmla="*/ 6472933 h 6857998"/>
              <a:gd name="connsiteX102" fmla="*/ 6317241 w 8364538"/>
              <a:gd name="connsiteY102" fmla="*/ 6410915 h 6857998"/>
              <a:gd name="connsiteX103" fmla="*/ 6270867 w 8364538"/>
              <a:gd name="connsiteY103" fmla="*/ 6435220 h 6857998"/>
              <a:gd name="connsiteX104" fmla="*/ 6228964 w 8364538"/>
              <a:gd name="connsiteY104" fmla="*/ 6410915 h 6857998"/>
              <a:gd name="connsiteX105" fmla="*/ 6075601 w 8364538"/>
              <a:gd name="connsiteY105" fmla="*/ 6410915 h 6857998"/>
              <a:gd name="connsiteX106" fmla="*/ 6022525 w 8364538"/>
              <a:gd name="connsiteY106" fmla="*/ 6453377 h 6857998"/>
              <a:gd name="connsiteX107" fmla="*/ 6039287 w 8364538"/>
              <a:gd name="connsiteY107" fmla="*/ 6480476 h 6857998"/>
              <a:gd name="connsiteX108" fmla="*/ 6073371 w 8364538"/>
              <a:gd name="connsiteY108" fmla="*/ 6492490 h 6857998"/>
              <a:gd name="connsiteX109" fmla="*/ 6099629 w 8364538"/>
              <a:gd name="connsiteY109" fmla="*/ 6510370 h 6857998"/>
              <a:gd name="connsiteX110" fmla="*/ 6078955 w 8364538"/>
              <a:gd name="connsiteY110" fmla="*/ 6525178 h 6857998"/>
              <a:gd name="connsiteX111" fmla="*/ 6052696 w 8364538"/>
              <a:gd name="connsiteY111" fmla="*/ 6506181 h 6857998"/>
              <a:gd name="connsiteX112" fmla="*/ 6017777 w 8364538"/>
              <a:gd name="connsiteY112" fmla="*/ 6506181 h 6857998"/>
              <a:gd name="connsiteX113" fmla="*/ 6079514 w 8364538"/>
              <a:gd name="connsiteY113" fmla="*/ 6552273 h 6857998"/>
              <a:gd name="connsiteX114" fmla="*/ 6134266 w 8364538"/>
              <a:gd name="connsiteY114" fmla="*/ 6508416 h 6857998"/>
              <a:gd name="connsiteX115" fmla="*/ 6108562 w 8364538"/>
              <a:gd name="connsiteY115" fmla="*/ 6474328 h 6857998"/>
              <a:gd name="connsiteX116" fmla="*/ 6083698 w 8364538"/>
              <a:gd name="connsiteY116" fmla="*/ 6467067 h 6857998"/>
              <a:gd name="connsiteX117" fmla="*/ 6056322 w 8364538"/>
              <a:gd name="connsiteY117" fmla="*/ 6451146 h 6857998"/>
              <a:gd name="connsiteX118" fmla="*/ 6075319 w 8364538"/>
              <a:gd name="connsiteY118" fmla="*/ 6438014 h 6857998"/>
              <a:gd name="connsiteX119" fmla="*/ 6096553 w 8364538"/>
              <a:gd name="connsiteY119" fmla="*/ 6452541 h 6857998"/>
              <a:gd name="connsiteX120" fmla="*/ 6129236 w 8364538"/>
              <a:gd name="connsiteY120" fmla="*/ 6452541 h 6857998"/>
              <a:gd name="connsiteX121" fmla="*/ 6075601 w 8364538"/>
              <a:gd name="connsiteY121" fmla="*/ 6410915 h 6857998"/>
              <a:gd name="connsiteX122" fmla="*/ 7750085 w 8364538"/>
              <a:gd name="connsiteY122" fmla="*/ 6410876 h 6857998"/>
              <a:gd name="connsiteX123" fmla="*/ 7679212 w 8364538"/>
              <a:gd name="connsiteY123" fmla="*/ 6481749 h 6857998"/>
              <a:gd name="connsiteX124" fmla="*/ 7750085 w 8364538"/>
              <a:gd name="connsiteY124" fmla="*/ 6552628 h 6857998"/>
              <a:gd name="connsiteX125" fmla="*/ 7802155 w 8364538"/>
              <a:gd name="connsiteY125" fmla="*/ 6529718 h 6857998"/>
              <a:gd name="connsiteX126" fmla="*/ 7854226 w 8364538"/>
              <a:gd name="connsiteY126" fmla="*/ 6552628 h 6857998"/>
              <a:gd name="connsiteX127" fmla="*/ 7924292 w 8364538"/>
              <a:gd name="connsiteY127" fmla="*/ 6491912 h 6857998"/>
              <a:gd name="connsiteX128" fmla="*/ 7994359 w 8364538"/>
              <a:gd name="connsiteY128" fmla="*/ 6552628 h 6857998"/>
              <a:gd name="connsiteX129" fmla="*/ 8065232 w 8364538"/>
              <a:gd name="connsiteY129" fmla="*/ 6481754 h 6857998"/>
              <a:gd name="connsiteX130" fmla="*/ 7994359 w 8364538"/>
              <a:gd name="connsiteY130" fmla="*/ 6410876 h 6857998"/>
              <a:gd name="connsiteX131" fmla="*/ 7924292 w 8364538"/>
              <a:gd name="connsiteY131" fmla="*/ 6471592 h 6857998"/>
              <a:gd name="connsiteX132" fmla="*/ 7854226 w 8364538"/>
              <a:gd name="connsiteY132" fmla="*/ 6410876 h 6857998"/>
              <a:gd name="connsiteX133" fmla="*/ 7802155 w 8364538"/>
              <a:gd name="connsiteY133" fmla="*/ 6433786 h 6857998"/>
              <a:gd name="connsiteX134" fmla="*/ 7750085 w 8364538"/>
              <a:gd name="connsiteY134" fmla="*/ 6410876 h 6857998"/>
              <a:gd name="connsiteX135" fmla="*/ 7465216 w 8364538"/>
              <a:gd name="connsiteY135" fmla="*/ 6353368 h 6857998"/>
              <a:gd name="connsiteX136" fmla="*/ 7465216 w 8364538"/>
              <a:gd name="connsiteY136" fmla="*/ 6548920 h 6857998"/>
              <a:gd name="connsiteX137" fmla="*/ 7500135 w 8364538"/>
              <a:gd name="connsiteY137" fmla="*/ 6548920 h 6857998"/>
              <a:gd name="connsiteX138" fmla="*/ 7500135 w 8364538"/>
              <a:gd name="connsiteY138" fmla="*/ 6479359 h 6857998"/>
              <a:gd name="connsiteX139" fmla="*/ 7531142 w 8364538"/>
              <a:gd name="connsiteY139" fmla="*/ 6440527 h 6857998"/>
              <a:gd name="connsiteX140" fmla="*/ 7557124 w 8364538"/>
              <a:gd name="connsiteY140" fmla="*/ 6476005 h 6857998"/>
              <a:gd name="connsiteX141" fmla="*/ 7557124 w 8364538"/>
              <a:gd name="connsiteY141" fmla="*/ 6548920 h 6857998"/>
              <a:gd name="connsiteX142" fmla="*/ 7591766 w 8364538"/>
              <a:gd name="connsiteY142" fmla="*/ 6548920 h 6857998"/>
              <a:gd name="connsiteX143" fmla="*/ 7591766 w 8364538"/>
              <a:gd name="connsiteY143" fmla="*/ 6472934 h 6857998"/>
              <a:gd name="connsiteX144" fmla="*/ 7542038 w 8364538"/>
              <a:gd name="connsiteY144" fmla="*/ 6410915 h 6857998"/>
              <a:gd name="connsiteX145" fmla="*/ 7500135 w 8364538"/>
              <a:gd name="connsiteY145" fmla="*/ 6434938 h 6857998"/>
              <a:gd name="connsiteX146" fmla="*/ 7500135 w 8364538"/>
              <a:gd name="connsiteY146" fmla="*/ 6353368 h 6857998"/>
              <a:gd name="connsiteX147" fmla="*/ 7274135 w 8364538"/>
              <a:gd name="connsiteY147" fmla="*/ 6353368 h 6857998"/>
              <a:gd name="connsiteX148" fmla="*/ 7252625 w 8364538"/>
              <a:gd name="connsiteY148" fmla="*/ 6373202 h 6857998"/>
              <a:gd name="connsiteX149" fmla="*/ 7274135 w 8364538"/>
              <a:gd name="connsiteY149" fmla="*/ 6393317 h 6857998"/>
              <a:gd name="connsiteX150" fmla="*/ 7295928 w 8364538"/>
              <a:gd name="connsiteY150" fmla="*/ 6373202 h 6857998"/>
              <a:gd name="connsiteX151" fmla="*/ 7274135 w 8364538"/>
              <a:gd name="connsiteY151" fmla="*/ 6353368 h 6857998"/>
              <a:gd name="connsiteX152" fmla="*/ 6574344 w 8364538"/>
              <a:gd name="connsiteY152" fmla="*/ 6353368 h 6857998"/>
              <a:gd name="connsiteX153" fmla="*/ 6552834 w 8364538"/>
              <a:gd name="connsiteY153" fmla="*/ 6373202 h 6857998"/>
              <a:gd name="connsiteX154" fmla="*/ 6574344 w 8364538"/>
              <a:gd name="connsiteY154" fmla="*/ 6393317 h 6857998"/>
              <a:gd name="connsiteX155" fmla="*/ 6596137 w 8364538"/>
              <a:gd name="connsiteY155" fmla="*/ 6373202 h 6857998"/>
              <a:gd name="connsiteX156" fmla="*/ 6574344 w 8364538"/>
              <a:gd name="connsiteY156" fmla="*/ 6353368 h 6857998"/>
              <a:gd name="connsiteX157" fmla="*/ 6521546 w 8364538"/>
              <a:gd name="connsiteY157" fmla="*/ 6353368 h 6857998"/>
              <a:gd name="connsiteX158" fmla="*/ 6475730 w 8364538"/>
              <a:gd name="connsiteY158" fmla="*/ 6398624 h 6857998"/>
              <a:gd name="connsiteX159" fmla="*/ 6475730 w 8364538"/>
              <a:gd name="connsiteY159" fmla="*/ 6414269 h 6857998"/>
              <a:gd name="connsiteX160" fmla="*/ 6454497 w 8364538"/>
              <a:gd name="connsiteY160" fmla="*/ 6414269 h 6857998"/>
              <a:gd name="connsiteX161" fmla="*/ 6454497 w 8364538"/>
              <a:gd name="connsiteY161" fmla="*/ 6443040 h 6857998"/>
              <a:gd name="connsiteX162" fmla="*/ 6475730 w 8364538"/>
              <a:gd name="connsiteY162" fmla="*/ 6443040 h 6857998"/>
              <a:gd name="connsiteX163" fmla="*/ 6475730 w 8364538"/>
              <a:gd name="connsiteY163" fmla="*/ 6548915 h 6857998"/>
              <a:gd name="connsiteX164" fmla="*/ 6510649 w 8364538"/>
              <a:gd name="connsiteY164" fmla="*/ 6548915 h 6857998"/>
              <a:gd name="connsiteX165" fmla="*/ 6510649 w 8364538"/>
              <a:gd name="connsiteY165" fmla="*/ 6443040 h 6857998"/>
              <a:gd name="connsiteX166" fmla="*/ 6539144 w 8364538"/>
              <a:gd name="connsiteY166" fmla="*/ 6443040 h 6857998"/>
              <a:gd name="connsiteX167" fmla="*/ 6539144 w 8364538"/>
              <a:gd name="connsiteY167" fmla="*/ 6414269 h 6857998"/>
              <a:gd name="connsiteX168" fmla="*/ 6510649 w 8364538"/>
              <a:gd name="connsiteY168" fmla="*/ 6414269 h 6857998"/>
              <a:gd name="connsiteX169" fmla="*/ 6510649 w 8364538"/>
              <a:gd name="connsiteY169" fmla="*/ 6398624 h 6857998"/>
              <a:gd name="connsiteX170" fmla="*/ 6527130 w 8364538"/>
              <a:gd name="connsiteY170" fmla="*/ 6382703 h 6857998"/>
              <a:gd name="connsiteX171" fmla="*/ 6539144 w 8364538"/>
              <a:gd name="connsiteY171" fmla="*/ 6382703 h 6857998"/>
              <a:gd name="connsiteX172" fmla="*/ 6539144 w 8364538"/>
              <a:gd name="connsiteY172" fmla="*/ 6353368 h 6857998"/>
              <a:gd name="connsiteX173" fmla="*/ 5966368 w 8364538"/>
              <a:gd name="connsiteY173" fmla="*/ 6353368 h 6857998"/>
              <a:gd name="connsiteX174" fmla="*/ 5966368 w 8364538"/>
              <a:gd name="connsiteY174" fmla="*/ 6432708 h 6857998"/>
              <a:gd name="connsiteX175" fmla="*/ 5923906 w 8364538"/>
              <a:gd name="connsiteY175" fmla="*/ 6410915 h 6857998"/>
              <a:gd name="connsiteX176" fmla="*/ 5860493 w 8364538"/>
              <a:gd name="connsiteY176" fmla="*/ 6481312 h 6857998"/>
              <a:gd name="connsiteX177" fmla="*/ 5923906 w 8364538"/>
              <a:gd name="connsiteY177" fmla="*/ 6552268 h 6857998"/>
              <a:gd name="connsiteX178" fmla="*/ 5966368 w 8364538"/>
              <a:gd name="connsiteY178" fmla="*/ 6529640 h 6857998"/>
              <a:gd name="connsiteX179" fmla="*/ 5966091 w 8364538"/>
              <a:gd name="connsiteY179" fmla="*/ 6548915 h 6857998"/>
              <a:gd name="connsiteX180" fmla="*/ 6001292 w 8364538"/>
              <a:gd name="connsiteY180" fmla="*/ 6548915 h 6857998"/>
              <a:gd name="connsiteX181" fmla="*/ 6001292 w 8364538"/>
              <a:gd name="connsiteY181" fmla="*/ 6353368 h 6857998"/>
              <a:gd name="connsiteX182" fmla="*/ 0 w 8364538"/>
              <a:gd name="connsiteY182" fmla="*/ 0 h 6857998"/>
              <a:gd name="connsiteX183" fmla="*/ 8364538 w 8364538"/>
              <a:gd name="connsiteY183" fmla="*/ 0 h 6857998"/>
              <a:gd name="connsiteX184" fmla="*/ 8364538 w 8364538"/>
              <a:gd name="connsiteY184" fmla="*/ 6857998 h 6857998"/>
              <a:gd name="connsiteX185" fmla="*/ 0 w 8364538"/>
              <a:gd name="connsiteY185" fmla="*/ 6857998 h 685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364538" h="6857998">
                <a:moveTo>
                  <a:pt x="6391273" y="6463991"/>
                </a:moveTo>
                <a:lnTo>
                  <a:pt x="6391273" y="6493321"/>
                </a:lnTo>
                <a:lnTo>
                  <a:pt x="6453102" y="6493321"/>
                </a:lnTo>
                <a:lnTo>
                  <a:pt x="6453102" y="6463991"/>
                </a:lnTo>
                <a:close/>
                <a:moveTo>
                  <a:pt x="5931449" y="6441363"/>
                </a:moveTo>
                <a:cubicBezTo>
                  <a:pt x="5954354" y="6441363"/>
                  <a:pt x="5966927" y="6458402"/>
                  <a:pt x="5966927" y="6481589"/>
                </a:cubicBezTo>
                <a:cubicBezTo>
                  <a:pt x="5966927" y="6503941"/>
                  <a:pt x="5955195" y="6521820"/>
                  <a:pt x="5931449" y="6521820"/>
                </a:cubicBezTo>
                <a:cubicBezTo>
                  <a:pt x="5908821" y="6521820"/>
                  <a:pt x="5895689" y="6504499"/>
                  <a:pt x="5895689" y="6481312"/>
                </a:cubicBezTo>
                <a:cubicBezTo>
                  <a:pt x="5895689" y="6458684"/>
                  <a:pt x="5908821" y="6441363"/>
                  <a:pt x="5931449" y="6441363"/>
                </a:cubicBezTo>
                <a:close/>
                <a:moveTo>
                  <a:pt x="7021314" y="6439132"/>
                </a:moveTo>
                <a:cubicBezTo>
                  <a:pt x="7036676" y="6439132"/>
                  <a:pt x="7052044" y="6448629"/>
                  <a:pt x="7053439" y="6468185"/>
                </a:cubicBezTo>
                <a:lnTo>
                  <a:pt x="6986395" y="6468185"/>
                </a:lnTo>
                <a:cubicBezTo>
                  <a:pt x="6989748" y="6447793"/>
                  <a:pt x="7005952" y="6439132"/>
                  <a:pt x="7021314" y="6439132"/>
                </a:cubicBezTo>
                <a:close/>
                <a:moveTo>
                  <a:pt x="7256815" y="6414268"/>
                </a:moveTo>
                <a:lnTo>
                  <a:pt x="7256815" y="6548919"/>
                </a:lnTo>
                <a:lnTo>
                  <a:pt x="7291457" y="6548919"/>
                </a:lnTo>
                <a:lnTo>
                  <a:pt x="7291457" y="6414268"/>
                </a:lnTo>
                <a:close/>
                <a:moveTo>
                  <a:pt x="6617642" y="6414268"/>
                </a:moveTo>
                <a:lnTo>
                  <a:pt x="6617642" y="6548919"/>
                </a:lnTo>
                <a:lnTo>
                  <a:pt x="6652284" y="6548919"/>
                </a:lnTo>
                <a:lnTo>
                  <a:pt x="6652284" y="6488296"/>
                </a:lnTo>
                <a:cubicBezTo>
                  <a:pt x="6652284" y="6462596"/>
                  <a:pt x="6665975" y="6446393"/>
                  <a:pt x="6688044" y="6446393"/>
                </a:cubicBezTo>
                <a:lnTo>
                  <a:pt x="6701453" y="6446393"/>
                </a:lnTo>
                <a:lnTo>
                  <a:pt x="6701453" y="6414268"/>
                </a:lnTo>
                <a:cubicBezTo>
                  <a:pt x="6695864" y="6414268"/>
                  <a:pt x="6688044" y="6414545"/>
                  <a:pt x="6684132" y="6414827"/>
                </a:cubicBezTo>
                <a:cubicBezTo>
                  <a:pt x="6670441" y="6415945"/>
                  <a:pt x="6659268" y="6424046"/>
                  <a:pt x="6650607" y="6439409"/>
                </a:cubicBezTo>
                <a:lnTo>
                  <a:pt x="6650607" y="6414268"/>
                </a:lnTo>
                <a:close/>
                <a:moveTo>
                  <a:pt x="6557305" y="6414268"/>
                </a:moveTo>
                <a:lnTo>
                  <a:pt x="6557305" y="6548919"/>
                </a:lnTo>
                <a:lnTo>
                  <a:pt x="6591947" y="6548919"/>
                </a:lnTo>
                <a:lnTo>
                  <a:pt x="6591947" y="6414268"/>
                </a:lnTo>
                <a:close/>
                <a:moveTo>
                  <a:pt x="7380565" y="6410920"/>
                </a:moveTo>
                <a:cubicBezTo>
                  <a:pt x="7338103" y="6410920"/>
                  <a:pt x="7310445" y="6442768"/>
                  <a:pt x="7310445" y="6481599"/>
                </a:cubicBezTo>
                <a:cubicBezTo>
                  <a:pt x="7310445" y="6520707"/>
                  <a:pt x="7337821" y="6552278"/>
                  <a:pt x="7380565" y="6552278"/>
                </a:cubicBezTo>
                <a:cubicBezTo>
                  <a:pt x="7417997" y="6552278"/>
                  <a:pt x="7440625" y="6530209"/>
                  <a:pt x="7446773" y="6501715"/>
                </a:cubicBezTo>
                <a:lnTo>
                  <a:pt x="7410177" y="6501715"/>
                </a:lnTo>
                <a:cubicBezTo>
                  <a:pt x="7405706" y="6516241"/>
                  <a:pt x="7394533" y="6522666"/>
                  <a:pt x="7380288" y="6522666"/>
                </a:cubicBezTo>
                <a:cubicBezTo>
                  <a:pt x="7360173" y="6522666"/>
                  <a:pt x="7345928" y="6505627"/>
                  <a:pt x="7345928" y="6481599"/>
                </a:cubicBezTo>
                <a:cubicBezTo>
                  <a:pt x="7345928" y="6458407"/>
                  <a:pt x="7359060" y="6440809"/>
                  <a:pt x="7380288" y="6440809"/>
                </a:cubicBezTo>
                <a:cubicBezTo>
                  <a:pt x="7394815" y="6440809"/>
                  <a:pt x="7405988" y="6447793"/>
                  <a:pt x="7410177" y="6461483"/>
                </a:cubicBezTo>
                <a:lnTo>
                  <a:pt x="7446773" y="6461483"/>
                </a:lnTo>
                <a:cubicBezTo>
                  <a:pt x="7439512" y="6427123"/>
                  <a:pt x="7412131" y="6410920"/>
                  <a:pt x="7380565" y="6410920"/>
                </a:cubicBezTo>
                <a:close/>
                <a:moveTo>
                  <a:pt x="7183341" y="6410915"/>
                </a:moveTo>
                <a:cubicBezTo>
                  <a:pt x="7164625" y="6410915"/>
                  <a:pt x="7147863" y="6420970"/>
                  <a:pt x="7139761" y="6436897"/>
                </a:cubicBezTo>
                <a:lnTo>
                  <a:pt x="7139761" y="6414268"/>
                </a:lnTo>
                <a:lnTo>
                  <a:pt x="7106796" y="6414268"/>
                </a:lnTo>
                <a:lnTo>
                  <a:pt x="7106796" y="6548920"/>
                </a:lnTo>
                <a:lnTo>
                  <a:pt x="7141715" y="6548920"/>
                </a:lnTo>
                <a:lnTo>
                  <a:pt x="7141715" y="6479358"/>
                </a:lnTo>
                <a:cubicBezTo>
                  <a:pt x="7141715" y="6455612"/>
                  <a:pt x="7153447" y="6440527"/>
                  <a:pt x="7172445" y="6440527"/>
                </a:cubicBezTo>
                <a:cubicBezTo>
                  <a:pt x="7188648" y="6440527"/>
                  <a:pt x="7198704" y="6454218"/>
                  <a:pt x="7198704" y="6476005"/>
                </a:cubicBezTo>
                <a:lnTo>
                  <a:pt x="7198704" y="6548920"/>
                </a:lnTo>
                <a:lnTo>
                  <a:pt x="7233623" y="6548920"/>
                </a:lnTo>
                <a:lnTo>
                  <a:pt x="7233623" y="6472933"/>
                </a:lnTo>
                <a:cubicBezTo>
                  <a:pt x="7233627" y="6440527"/>
                  <a:pt x="7222731" y="6410915"/>
                  <a:pt x="7183341" y="6410915"/>
                </a:cubicBezTo>
                <a:close/>
                <a:moveTo>
                  <a:pt x="7021314" y="6410915"/>
                </a:moveTo>
                <a:cubicBezTo>
                  <a:pt x="6976340" y="6410915"/>
                  <a:pt x="6951194" y="6443599"/>
                  <a:pt x="6951194" y="6482712"/>
                </a:cubicBezTo>
                <a:cubicBezTo>
                  <a:pt x="6951194" y="6522938"/>
                  <a:pt x="6978570" y="6552273"/>
                  <a:pt x="7021032" y="6552273"/>
                </a:cubicBezTo>
                <a:cubicBezTo>
                  <a:pt x="7047014" y="6552273"/>
                  <a:pt x="7074108" y="6539423"/>
                  <a:pt x="7084727" y="6506458"/>
                </a:cubicBezTo>
                <a:lnTo>
                  <a:pt x="7049526" y="6506458"/>
                </a:lnTo>
                <a:cubicBezTo>
                  <a:pt x="7044219" y="6517354"/>
                  <a:pt x="7033605" y="6523779"/>
                  <a:pt x="7020750" y="6523779"/>
                </a:cubicBezTo>
                <a:cubicBezTo>
                  <a:pt x="7003711" y="6523779"/>
                  <a:pt x="6986949" y="6512883"/>
                  <a:pt x="6985831" y="6489977"/>
                </a:cubicBezTo>
                <a:lnTo>
                  <a:pt x="7087240" y="6489977"/>
                </a:lnTo>
                <a:cubicBezTo>
                  <a:pt x="7088076" y="6486624"/>
                  <a:pt x="7088635" y="6479640"/>
                  <a:pt x="7088635" y="6476846"/>
                </a:cubicBezTo>
                <a:cubicBezTo>
                  <a:pt x="7088640" y="6438850"/>
                  <a:pt x="7059869" y="6410915"/>
                  <a:pt x="7021314" y="6410915"/>
                </a:cubicBezTo>
                <a:close/>
                <a:moveTo>
                  <a:pt x="6791965" y="6410915"/>
                </a:moveTo>
                <a:cubicBezTo>
                  <a:pt x="6774926" y="6410915"/>
                  <a:pt x="6758441" y="6419294"/>
                  <a:pt x="6749221" y="6432425"/>
                </a:cubicBezTo>
                <a:lnTo>
                  <a:pt x="6749221" y="6414268"/>
                </a:lnTo>
                <a:lnTo>
                  <a:pt x="6716256" y="6414268"/>
                </a:lnTo>
                <a:lnTo>
                  <a:pt x="6716256" y="6548920"/>
                </a:lnTo>
                <a:lnTo>
                  <a:pt x="6751175" y="6548920"/>
                </a:lnTo>
                <a:lnTo>
                  <a:pt x="6751175" y="6479358"/>
                </a:lnTo>
                <a:cubicBezTo>
                  <a:pt x="6751175" y="6455612"/>
                  <a:pt x="6763189" y="6440527"/>
                  <a:pt x="6782182" y="6440527"/>
                </a:cubicBezTo>
                <a:cubicBezTo>
                  <a:pt x="6797267" y="6440527"/>
                  <a:pt x="6806764" y="6454218"/>
                  <a:pt x="6806764" y="6476005"/>
                </a:cubicBezTo>
                <a:lnTo>
                  <a:pt x="6806764" y="6548920"/>
                </a:lnTo>
                <a:lnTo>
                  <a:pt x="6841683" y="6548920"/>
                </a:lnTo>
                <a:lnTo>
                  <a:pt x="6841683" y="6479358"/>
                </a:lnTo>
                <a:cubicBezTo>
                  <a:pt x="6841683" y="6455612"/>
                  <a:pt x="6853697" y="6440527"/>
                  <a:pt x="6872972" y="6440527"/>
                </a:cubicBezTo>
                <a:cubicBezTo>
                  <a:pt x="6887775" y="6440527"/>
                  <a:pt x="6897276" y="6454218"/>
                  <a:pt x="6897276" y="6476005"/>
                </a:cubicBezTo>
                <a:lnTo>
                  <a:pt x="6897276" y="6548920"/>
                </a:lnTo>
                <a:lnTo>
                  <a:pt x="6932195" y="6548920"/>
                </a:lnTo>
                <a:lnTo>
                  <a:pt x="6932195" y="6472933"/>
                </a:lnTo>
                <a:cubicBezTo>
                  <a:pt x="6932200" y="6434938"/>
                  <a:pt x="6912085" y="6410915"/>
                  <a:pt x="6880242" y="6410915"/>
                </a:cubicBezTo>
                <a:cubicBezTo>
                  <a:pt x="6860967" y="6410915"/>
                  <a:pt x="6843087" y="6420411"/>
                  <a:pt x="6833868" y="6435220"/>
                </a:cubicBezTo>
                <a:cubicBezTo>
                  <a:pt x="6825489" y="6420416"/>
                  <a:pt x="6809286" y="6410915"/>
                  <a:pt x="6791965" y="6410915"/>
                </a:cubicBezTo>
                <a:close/>
                <a:moveTo>
                  <a:pt x="6228964" y="6410915"/>
                </a:moveTo>
                <a:cubicBezTo>
                  <a:pt x="6211925" y="6410915"/>
                  <a:pt x="6195440" y="6419294"/>
                  <a:pt x="6186220" y="6432425"/>
                </a:cubicBezTo>
                <a:lnTo>
                  <a:pt x="6186220" y="6414268"/>
                </a:lnTo>
                <a:lnTo>
                  <a:pt x="6153255" y="6414268"/>
                </a:lnTo>
                <a:lnTo>
                  <a:pt x="6153255" y="6548920"/>
                </a:lnTo>
                <a:lnTo>
                  <a:pt x="6188174" y="6548920"/>
                </a:lnTo>
                <a:lnTo>
                  <a:pt x="6188174" y="6479358"/>
                </a:lnTo>
                <a:cubicBezTo>
                  <a:pt x="6188174" y="6455612"/>
                  <a:pt x="6200188" y="6440527"/>
                  <a:pt x="6219181" y="6440527"/>
                </a:cubicBezTo>
                <a:cubicBezTo>
                  <a:pt x="6234266" y="6440527"/>
                  <a:pt x="6243763" y="6454218"/>
                  <a:pt x="6243763" y="6476005"/>
                </a:cubicBezTo>
                <a:lnTo>
                  <a:pt x="6243763" y="6548920"/>
                </a:lnTo>
                <a:lnTo>
                  <a:pt x="6278682" y="6548920"/>
                </a:lnTo>
                <a:lnTo>
                  <a:pt x="6278682" y="6479358"/>
                </a:lnTo>
                <a:cubicBezTo>
                  <a:pt x="6278682" y="6455612"/>
                  <a:pt x="6290696" y="6440527"/>
                  <a:pt x="6309971" y="6440527"/>
                </a:cubicBezTo>
                <a:cubicBezTo>
                  <a:pt x="6324779" y="6440527"/>
                  <a:pt x="6334275" y="6454218"/>
                  <a:pt x="6334275" y="6476005"/>
                </a:cubicBezTo>
                <a:lnTo>
                  <a:pt x="6334275" y="6548920"/>
                </a:lnTo>
                <a:lnTo>
                  <a:pt x="6369195" y="6548920"/>
                </a:lnTo>
                <a:lnTo>
                  <a:pt x="6369195" y="6472933"/>
                </a:lnTo>
                <a:cubicBezTo>
                  <a:pt x="6369204" y="6434938"/>
                  <a:pt x="6349089" y="6410915"/>
                  <a:pt x="6317241" y="6410915"/>
                </a:cubicBezTo>
                <a:cubicBezTo>
                  <a:pt x="6297966" y="6410915"/>
                  <a:pt x="6280086" y="6420411"/>
                  <a:pt x="6270867" y="6435220"/>
                </a:cubicBezTo>
                <a:cubicBezTo>
                  <a:pt x="6262488" y="6420416"/>
                  <a:pt x="6246285" y="6410915"/>
                  <a:pt x="6228964" y="6410915"/>
                </a:cubicBezTo>
                <a:close/>
                <a:moveTo>
                  <a:pt x="6075601" y="6410915"/>
                </a:moveTo>
                <a:cubicBezTo>
                  <a:pt x="6042918" y="6410915"/>
                  <a:pt x="6022525" y="6427395"/>
                  <a:pt x="6022525" y="6453377"/>
                </a:cubicBezTo>
                <a:cubicBezTo>
                  <a:pt x="6022525" y="6465950"/>
                  <a:pt x="6029232" y="6474887"/>
                  <a:pt x="6039287" y="6480476"/>
                </a:cubicBezTo>
                <a:cubicBezTo>
                  <a:pt x="6050742" y="6486901"/>
                  <a:pt x="6063869" y="6490254"/>
                  <a:pt x="6073371" y="6492490"/>
                </a:cubicBezTo>
                <a:cubicBezTo>
                  <a:pt x="6097394" y="6498079"/>
                  <a:pt x="6099629" y="6503386"/>
                  <a:pt x="6099629" y="6510370"/>
                </a:cubicBezTo>
                <a:cubicBezTo>
                  <a:pt x="6099629" y="6519589"/>
                  <a:pt x="6091528" y="6525178"/>
                  <a:pt x="6078955" y="6525178"/>
                </a:cubicBezTo>
                <a:cubicBezTo>
                  <a:pt x="6064987" y="6525178"/>
                  <a:pt x="6054932" y="6517913"/>
                  <a:pt x="6052696" y="6506181"/>
                </a:cubicBezTo>
                <a:lnTo>
                  <a:pt x="6017777" y="6506181"/>
                </a:lnTo>
                <a:cubicBezTo>
                  <a:pt x="6021130" y="6534398"/>
                  <a:pt x="6044876" y="6552273"/>
                  <a:pt x="6079514" y="6552273"/>
                </a:cubicBezTo>
                <a:cubicBezTo>
                  <a:pt x="6113038" y="6552273"/>
                  <a:pt x="6134266" y="6535234"/>
                  <a:pt x="6134266" y="6508416"/>
                </a:cubicBezTo>
                <a:cubicBezTo>
                  <a:pt x="6134261" y="6490813"/>
                  <a:pt x="6124765" y="6479635"/>
                  <a:pt x="6108562" y="6474328"/>
                </a:cubicBezTo>
                <a:cubicBezTo>
                  <a:pt x="6100460" y="6471534"/>
                  <a:pt x="6093199" y="6469298"/>
                  <a:pt x="6083698" y="6467067"/>
                </a:cubicBezTo>
                <a:cubicBezTo>
                  <a:pt x="6074202" y="6464832"/>
                  <a:pt x="6056322" y="6462878"/>
                  <a:pt x="6056322" y="6451146"/>
                </a:cubicBezTo>
                <a:cubicBezTo>
                  <a:pt x="6056322" y="6443044"/>
                  <a:pt x="6063583" y="6438014"/>
                  <a:pt x="6075319" y="6438014"/>
                </a:cubicBezTo>
                <a:cubicBezTo>
                  <a:pt x="6086774" y="6438014"/>
                  <a:pt x="6094876" y="6443603"/>
                  <a:pt x="6096553" y="6452541"/>
                </a:cubicBezTo>
                <a:lnTo>
                  <a:pt x="6129236" y="6452541"/>
                </a:lnTo>
                <a:cubicBezTo>
                  <a:pt x="6125883" y="6426841"/>
                  <a:pt x="6105213" y="6410915"/>
                  <a:pt x="6075601" y="6410915"/>
                </a:cubicBezTo>
                <a:close/>
                <a:moveTo>
                  <a:pt x="7750085" y="6410876"/>
                </a:moveTo>
                <a:cubicBezTo>
                  <a:pt x="7710943" y="6410876"/>
                  <a:pt x="7679212" y="6442607"/>
                  <a:pt x="7679212" y="6481749"/>
                </a:cubicBezTo>
                <a:cubicBezTo>
                  <a:pt x="7679212" y="6520892"/>
                  <a:pt x="7710938" y="6552628"/>
                  <a:pt x="7750085" y="6552628"/>
                </a:cubicBezTo>
                <a:cubicBezTo>
                  <a:pt x="7770702" y="6552628"/>
                  <a:pt x="7789208" y="6543768"/>
                  <a:pt x="7802155" y="6529718"/>
                </a:cubicBezTo>
                <a:cubicBezTo>
                  <a:pt x="7815107" y="6543773"/>
                  <a:pt x="7833609" y="6552628"/>
                  <a:pt x="7854226" y="6552628"/>
                </a:cubicBezTo>
                <a:cubicBezTo>
                  <a:pt x="7889908" y="6552628"/>
                  <a:pt x="7919350" y="6526228"/>
                  <a:pt x="7924292" y="6491912"/>
                </a:cubicBezTo>
                <a:cubicBezTo>
                  <a:pt x="7929230" y="6526228"/>
                  <a:pt x="7958672" y="6552628"/>
                  <a:pt x="7994359" y="6552628"/>
                </a:cubicBezTo>
                <a:cubicBezTo>
                  <a:pt x="8033501" y="6552628"/>
                  <a:pt x="8065232" y="6520897"/>
                  <a:pt x="8065232" y="6481754"/>
                </a:cubicBezTo>
                <a:cubicBezTo>
                  <a:pt x="8065232" y="6442612"/>
                  <a:pt x="8033501" y="6410876"/>
                  <a:pt x="7994359" y="6410876"/>
                </a:cubicBezTo>
                <a:cubicBezTo>
                  <a:pt x="7958672" y="6410876"/>
                  <a:pt x="7929230" y="6437276"/>
                  <a:pt x="7924292" y="6471592"/>
                </a:cubicBezTo>
                <a:cubicBezTo>
                  <a:pt x="7919354" y="6437276"/>
                  <a:pt x="7889912" y="6410876"/>
                  <a:pt x="7854226" y="6410876"/>
                </a:cubicBezTo>
                <a:cubicBezTo>
                  <a:pt x="7833609" y="6410876"/>
                  <a:pt x="7815103" y="6419736"/>
                  <a:pt x="7802155" y="6433786"/>
                </a:cubicBezTo>
                <a:cubicBezTo>
                  <a:pt x="7789204" y="6419731"/>
                  <a:pt x="7770702" y="6410876"/>
                  <a:pt x="7750085" y="6410876"/>
                </a:cubicBezTo>
                <a:close/>
                <a:moveTo>
                  <a:pt x="7465216" y="6353368"/>
                </a:moveTo>
                <a:lnTo>
                  <a:pt x="7465216" y="6548920"/>
                </a:lnTo>
                <a:lnTo>
                  <a:pt x="7500135" y="6548920"/>
                </a:lnTo>
                <a:lnTo>
                  <a:pt x="7500135" y="6479359"/>
                </a:lnTo>
                <a:cubicBezTo>
                  <a:pt x="7500135" y="6455613"/>
                  <a:pt x="7512149" y="6440527"/>
                  <a:pt x="7531142" y="6440527"/>
                </a:cubicBezTo>
                <a:cubicBezTo>
                  <a:pt x="7552652" y="6440527"/>
                  <a:pt x="7557124" y="6454495"/>
                  <a:pt x="7557124" y="6476005"/>
                </a:cubicBezTo>
                <a:lnTo>
                  <a:pt x="7557124" y="6548920"/>
                </a:lnTo>
                <a:lnTo>
                  <a:pt x="7591766" y="6548920"/>
                </a:lnTo>
                <a:lnTo>
                  <a:pt x="7591766" y="6472934"/>
                </a:lnTo>
                <a:cubicBezTo>
                  <a:pt x="7591761" y="6440527"/>
                  <a:pt x="7581428" y="6410915"/>
                  <a:pt x="7542038" y="6410915"/>
                </a:cubicBezTo>
                <a:cubicBezTo>
                  <a:pt x="7525558" y="6410915"/>
                  <a:pt x="7509355" y="6420135"/>
                  <a:pt x="7500135" y="6434938"/>
                </a:cubicBezTo>
                <a:lnTo>
                  <a:pt x="7500135" y="6353368"/>
                </a:lnTo>
                <a:close/>
                <a:moveTo>
                  <a:pt x="7274135" y="6353368"/>
                </a:moveTo>
                <a:cubicBezTo>
                  <a:pt x="7263798" y="6353368"/>
                  <a:pt x="7252625" y="6359793"/>
                  <a:pt x="7252625" y="6373202"/>
                </a:cubicBezTo>
                <a:cubicBezTo>
                  <a:pt x="7252625" y="6386052"/>
                  <a:pt x="7263239" y="6393317"/>
                  <a:pt x="7274135" y="6393317"/>
                </a:cubicBezTo>
                <a:cubicBezTo>
                  <a:pt x="7286985" y="6393317"/>
                  <a:pt x="7295928" y="6384098"/>
                  <a:pt x="7295928" y="6373202"/>
                </a:cubicBezTo>
                <a:cubicBezTo>
                  <a:pt x="7295923" y="6361188"/>
                  <a:pt x="7286144" y="6353368"/>
                  <a:pt x="7274135" y="6353368"/>
                </a:cubicBezTo>
                <a:close/>
                <a:moveTo>
                  <a:pt x="6574344" y="6353368"/>
                </a:moveTo>
                <a:cubicBezTo>
                  <a:pt x="6562889" y="6353368"/>
                  <a:pt x="6552834" y="6360629"/>
                  <a:pt x="6552834" y="6373202"/>
                </a:cubicBezTo>
                <a:cubicBezTo>
                  <a:pt x="6552834" y="6385216"/>
                  <a:pt x="6562612" y="6393317"/>
                  <a:pt x="6574344" y="6393317"/>
                </a:cubicBezTo>
                <a:cubicBezTo>
                  <a:pt x="6587753" y="6393317"/>
                  <a:pt x="6596137" y="6383539"/>
                  <a:pt x="6596137" y="6373202"/>
                </a:cubicBezTo>
                <a:cubicBezTo>
                  <a:pt x="6596132" y="6361470"/>
                  <a:pt x="6586635" y="6353368"/>
                  <a:pt x="6574344" y="6353368"/>
                </a:cubicBezTo>
                <a:close/>
                <a:moveTo>
                  <a:pt x="6521546" y="6353368"/>
                </a:moveTo>
                <a:cubicBezTo>
                  <a:pt x="6493328" y="6353368"/>
                  <a:pt x="6475730" y="6370689"/>
                  <a:pt x="6475730" y="6398624"/>
                </a:cubicBezTo>
                <a:lnTo>
                  <a:pt x="6475730" y="6414269"/>
                </a:lnTo>
                <a:lnTo>
                  <a:pt x="6454497" y="6414269"/>
                </a:lnTo>
                <a:lnTo>
                  <a:pt x="6454497" y="6443040"/>
                </a:lnTo>
                <a:lnTo>
                  <a:pt x="6475730" y="6443040"/>
                </a:lnTo>
                <a:lnTo>
                  <a:pt x="6475730" y="6548915"/>
                </a:lnTo>
                <a:lnTo>
                  <a:pt x="6510649" y="6548915"/>
                </a:lnTo>
                <a:lnTo>
                  <a:pt x="6510649" y="6443040"/>
                </a:lnTo>
                <a:lnTo>
                  <a:pt x="6539144" y="6443040"/>
                </a:lnTo>
                <a:lnTo>
                  <a:pt x="6539144" y="6414269"/>
                </a:lnTo>
                <a:lnTo>
                  <a:pt x="6510649" y="6414269"/>
                </a:lnTo>
                <a:lnTo>
                  <a:pt x="6510649" y="6398624"/>
                </a:lnTo>
                <a:cubicBezTo>
                  <a:pt x="6510649" y="6388846"/>
                  <a:pt x="6517074" y="6382703"/>
                  <a:pt x="6527130" y="6382703"/>
                </a:cubicBezTo>
                <a:lnTo>
                  <a:pt x="6539144" y="6382703"/>
                </a:lnTo>
                <a:lnTo>
                  <a:pt x="6539144" y="6353368"/>
                </a:lnTo>
                <a:close/>
                <a:moveTo>
                  <a:pt x="5966368" y="6353368"/>
                </a:moveTo>
                <a:lnTo>
                  <a:pt x="5966368" y="6432708"/>
                </a:lnTo>
                <a:cubicBezTo>
                  <a:pt x="5955754" y="6417345"/>
                  <a:pt x="5941786" y="6410915"/>
                  <a:pt x="5923906" y="6410915"/>
                </a:cubicBezTo>
                <a:cubicBezTo>
                  <a:pt x="5885916" y="6410915"/>
                  <a:pt x="5860493" y="6440804"/>
                  <a:pt x="5860493" y="6481312"/>
                </a:cubicBezTo>
                <a:cubicBezTo>
                  <a:pt x="5860493" y="6526287"/>
                  <a:pt x="5889546" y="6552268"/>
                  <a:pt x="5923906" y="6552268"/>
                </a:cubicBezTo>
                <a:cubicBezTo>
                  <a:pt x="5944858" y="6552268"/>
                  <a:pt x="5956590" y="6543331"/>
                  <a:pt x="5966368" y="6529640"/>
                </a:cubicBezTo>
                <a:lnTo>
                  <a:pt x="5966091" y="6548915"/>
                </a:lnTo>
                <a:lnTo>
                  <a:pt x="6001292" y="6548915"/>
                </a:lnTo>
                <a:lnTo>
                  <a:pt x="6001292" y="6353368"/>
                </a:lnTo>
                <a:close/>
                <a:moveTo>
                  <a:pt x="0" y="0"/>
                </a:moveTo>
                <a:lnTo>
                  <a:pt x="8364538" y="0"/>
                </a:lnTo>
                <a:lnTo>
                  <a:pt x="8364538" y="6857998"/>
                </a:lnTo>
                <a:lnTo>
                  <a:pt x="0" y="6857998"/>
                </a:lnTo>
                <a:close/>
              </a:path>
            </a:pathLst>
          </a:custGeom>
          <a:solidFill>
            <a:schemeClr val="bg2"/>
          </a:solidFill>
        </p:spPr>
        <p:txBody>
          <a:bodyPr wrap="square">
            <a:noAutofit/>
          </a:bodyPr>
          <a:lstStyle>
            <a:lvl1pPr algn="ctr">
              <a:defRPr/>
            </a:lvl1pPr>
          </a:lstStyle>
          <a:p>
            <a:r>
              <a:rPr lang="en-GB" dirty="0"/>
              <a:t> </a:t>
            </a:r>
          </a:p>
        </p:txBody>
      </p:sp>
      <p:pic>
        <p:nvPicPr>
          <p:cNvPr id="12" name="Picture 11">
            <a:extLst>
              <a:ext uri="{FF2B5EF4-FFF2-40B4-BE49-F238E27FC236}">
                <a16:creationId xmlns:a16="http://schemas.microsoft.com/office/drawing/2014/main" id="{BC93268C-744D-4D20-1957-9CB4DA77FEF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Text Placeholder 2">
            <a:extLst>
              <a:ext uri="{FF2B5EF4-FFF2-40B4-BE49-F238E27FC236}">
                <a16:creationId xmlns:a16="http://schemas.microsoft.com/office/drawing/2014/main" id="{C980303D-2BCE-0698-575A-56A126A51B86}"/>
              </a:ext>
            </a:extLst>
          </p:cNvPr>
          <p:cNvSpPr>
            <a:spLocks noGrp="1"/>
          </p:cNvSpPr>
          <p:nvPr>
            <p:ph type="body" idx="11" hasCustomPrompt="1"/>
          </p:nvPr>
        </p:nvSpPr>
        <p:spPr>
          <a:xfrm>
            <a:off x="302399" y="605611"/>
            <a:ext cx="2541537"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4" name="Text Placeholder 6">
            <a:extLst>
              <a:ext uri="{FF2B5EF4-FFF2-40B4-BE49-F238E27FC236}">
                <a16:creationId xmlns:a16="http://schemas.microsoft.com/office/drawing/2014/main" id="{AA5D06DE-CCF0-4876-2686-89D74E997066}"/>
              </a:ext>
            </a:extLst>
          </p:cNvPr>
          <p:cNvSpPr>
            <a:spLocks noGrp="1"/>
          </p:cNvSpPr>
          <p:nvPr>
            <p:ph type="body" sz="quarter" idx="22" hasCustomPrompt="1"/>
          </p:nvPr>
        </p:nvSpPr>
        <p:spPr>
          <a:xfrm>
            <a:off x="302399" y="1342800"/>
            <a:ext cx="2541538" cy="288767"/>
          </a:xfrm>
        </p:spPr>
        <p:txBody>
          <a:bodyPr/>
          <a:lstStyle>
            <a:lvl1pPr>
              <a:defRPr sz="1800" b="1">
                <a:latin typeface="+mn-lt"/>
              </a:defRPr>
            </a:lvl1pPr>
            <a:lvl2pPr marL="0" indent="0">
              <a:lnSpc>
                <a:spcPct val="100000"/>
              </a:lnSpc>
              <a:spcBef>
                <a:spcPts val="0"/>
              </a:spcBef>
              <a:spcAft>
                <a:spcPts val="0"/>
              </a:spcAft>
              <a:buNone/>
              <a:defRPr sz="1200"/>
            </a:lvl2pPr>
            <a:lvl3pPr>
              <a:buClr>
                <a:schemeClr val="accent4"/>
              </a:buClr>
              <a:defRPr sz="1800"/>
            </a:lvl3pPr>
            <a:lvl4pPr>
              <a:buClr>
                <a:schemeClr val="accent3"/>
              </a:buClr>
              <a:defRPr sz="1800"/>
            </a:lvl4pPr>
            <a:lvl5pPr>
              <a:defRPr sz="1200"/>
            </a:lvl5pPr>
          </a:lstStyle>
          <a:p>
            <a:pPr lvl="0"/>
            <a:r>
              <a:rPr lang="en-GB"/>
              <a:t>Lorem ipsum </a:t>
            </a:r>
            <a:r>
              <a:rPr lang="en-GB" err="1"/>
              <a:t>dolor</a:t>
            </a:r>
            <a:endParaRPr lang="en-GB"/>
          </a:p>
        </p:txBody>
      </p:sp>
      <p:sp>
        <p:nvSpPr>
          <p:cNvPr id="6" name="Text Placeholder 6">
            <a:extLst>
              <a:ext uri="{FF2B5EF4-FFF2-40B4-BE49-F238E27FC236}">
                <a16:creationId xmlns:a16="http://schemas.microsoft.com/office/drawing/2014/main" id="{CF1DB779-682F-2FD6-7AF2-48F7CA106326}"/>
              </a:ext>
            </a:extLst>
          </p:cNvPr>
          <p:cNvSpPr>
            <a:spLocks noGrp="1"/>
          </p:cNvSpPr>
          <p:nvPr>
            <p:ph type="body" sz="quarter" idx="23" hasCustomPrompt="1"/>
          </p:nvPr>
        </p:nvSpPr>
        <p:spPr>
          <a:xfrm>
            <a:off x="302401" y="1797803"/>
            <a:ext cx="2541538" cy="3840996"/>
          </a:xfrm>
        </p:spPr>
        <p:txBody>
          <a:bodyPr/>
          <a:lstStyle>
            <a:lvl1pPr>
              <a:defRPr sz="1300" b="0">
                <a:latin typeface="+mn-lt"/>
              </a:defRPr>
            </a:lvl1pPr>
            <a:lvl2pPr marL="0" indent="0">
              <a:lnSpc>
                <a:spcPct val="100000"/>
              </a:lnSpc>
              <a:spcBef>
                <a:spcPts val="0"/>
              </a:spcBef>
              <a:spcAft>
                <a:spcPts val="0"/>
              </a:spcAft>
              <a:buNone/>
              <a:defRPr sz="1200"/>
            </a:lvl2pPr>
            <a:lvl3pPr>
              <a:buClr>
                <a:schemeClr val="accent4"/>
              </a:buClr>
              <a:defRPr sz="1800"/>
            </a:lvl3pPr>
            <a:lvl4pPr>
              <a:buClr>
                <a:schemeClr val="accent3"/>
              </a:buClr>
              <a:defRPr sz="1800"/>
            </a:lvl4pPr>
            <a:lvl5pPr>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a:t>
            </a:r>
            <a:endParaRPr lang="en-GB"/>
          </a:p>
        </p:txBody>
      </p:sp>
      <p:sp>
        <p:nvSpPr>
          <p:cNvPr id="3" name="Text Placeholder 10">
            <a:extLst>
              <a:ext uri="{FF2B5EF4-FFF2-40B4-BE49-F238E27FC236}">
                <a16:creationId xmlns:a16="http://schemas.microsoft.com/office/drawing/2014/main" id="{3A9120A9-CC3A-A7EE-6CEC-3C82E36D2C48}"/>
              </a:ext>
            </a:extLst>
          </p:cNvPr>
          <p:cNvSpPr>
            <a:spLocks noGrp="1"/>
          </p:cNvSpPr>
          <p:nvPr>
            <p:ph type="body" sz="quarter" idx="24"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7" name="Text Placeholder 10">
            <a:extLst>
              <a:ext uri="{FF2B5EF4-FFF2-40B4-BE49-F238E27FC236}">
                <a16:creationId xmlns:a16="http://schemas.microsoft.com/office/drawing/2014/main" id="{748500B6-BC3F-E5A0-DBEB-552C465B11B0}"/>
              </a:ext>
            </a:extLst>
          </p:cNvPr>
          <p:cNvSpPr>
            <a:spLocks noGrp="1"/>
          </p:cNvSpPr>
          <p:nvPr>
            <p:ph type="body" sz="quarter" idx="25"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198046010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and 4 Content">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399" y="4572001"/>
            <a:ext cx="4258800" cy="302598"/>
          </a:xfrm>
        </p:spPr>
        <p:txBody>
          <a:bodyPr tIns="0"/>
          <a:lstStyle>
            <a:lvl1pPr>
              <a:defRPr sz="1800">
                <a:solidFill>
                  <a:schemeClr val="accent6"/>
                </a:solidFill>
                <a:latin typeface="+mj-lt"/>
              </a:defRPr>
            </a:lvl1pPr>
            <a:lvl2pPr marL="0" indent="0">
              <a:buNone/>
              <a:defRPr sz="1200"/>
            </a:lvl2pPr>
            <a:lvl3pPr>
              <a:defRPr sz="1200"/>
            </a:lvl3pPr>
            <a:lvl4pPr>
              <a:defRPr sz="1200"/>
            </a:lvl4pPr>
            <a:lvl5pPr>
              <a:defRPr sz="1200"/>
            </a:lvl5pPr>
          </a:lstStyle>
          <a:p>
            <a:pPr lvl="0"/>
            <a:r>
              <a:rPr lang="en-US"/>
              <a:t>Lorem ipsum dolor</a:t>
            </a:r>
          </a:p>
        </p:txBody>
      </p:sp>
      <p:sp>
        <p:nvSpPr>
          <p:cNvPr id="3" name="Text Placeholder 15">
            <a:extLst>
              <a:ext uri="{FF2B5EF4-FFF2-40B4-BE49-F238E27FC236}">
                <a16:creationId xmlns:a16="http://schemas.microsoft.com/office/drawing/2014/main" id="{3527F055-FEC2-711C-3F2B-8715CE360B0D}"/>
              </a:ext>
            </a:extLst>
          </p:cNvPr>
          <p:cNvSpPr>
            <a:spLocks noGrp="1"/>
          </p:cNvSpPr>
          <p:nvPr>
            <p:ph type="body" sz="quarter" idx="13" hasCustomPrompt="1"/>
          </p:nvPr>
        </p:nvSpPr>
        <p:spPr>
          <a:xfrm>
            <a:off x="6166800" y="4572001"/>
            <a:ext cx="4258608" cy="305322"/>
          </a:xfrm>
        </p:spPr>
        <p:txBody>
          <a:bodyPr tIns="0"/>
          <a:lstStyle>
            <a:lvl1pPr>
              <a:defRPr sz="1800">
                <a:solidFill>
                  <a:schemeClr val="accent6"/>
                </a:solidFill>
                <a:latin typeface="+mj-lt"/>
              </a:defRPr>
            </a:lvl1pPr>
            <a:lvl2pPr marL="0" indent="0">
              <a:buNone/>
              <a:defRPr sz="1200"/>
            </a:lvl2pPr>
            <a:lvl3pPr>
              <a:defRPr sz="1200"/>
            </a:lvl3pPr>
            <a:lvl4pPr>
              <a:defRPr sz="1200"/>
            </a:lvl4pPr>
            <a:lvl5pPr>
              <a:defRPr sz="1200"/>
            </a:lvl5pPr>
          </a:lstStyle>
          <a:p>
            <a:pPr lvl="0"/>
            <a:r>
              <a:rPr lang="en-US"/>
              <a:t>Lorem ipsum dolor</a:t>
            </a:r>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302400" y="1341438"/>
            <a:ext cx="5722163" cy="3086100"/>
          </a:xfrm>
          <a:solidFill>
            <a:schemeClr val="bg2"/>
          </a:solidFill>
        </p:spPr>
        <p:txBody>
          <a:bodyPr/>
          <a:lstStyle>
            <a:lvl1pPr>
              <a:defRPr/>
            </a:lvl1pPr>
          </a:lstStyle>
          <a:p>
            <a:r>
              <a:rPr lang="en-GB"/>
              <a:t> </a:t>
            </a:r>
          </a:p>
        </p:txBody>
      </p:sp>
      <p:sp>
        <p:nvSpPr>
          <p:cNvPr id="7" name="Picture Placeholder 5">
            <a:extLst>
              <a:ext uri="{FF2B5EF4-FFF2-40B4-BE49-F238E27FC236}">
                <a16:creationId xmlns:a16="http://schemas.microsoft.com/office/drawing/2014/main" id="{FE7956EF-1B0F-4C2A-C3CC-25419A66F3FD}"/>
              </a:ext>
            </a:extLst>
          </p:cNvPr>
          <p:cNvSpPr>
            <a:spLocks noGrp="1"/>
          </p:cNvSpPr>
          <p:nvPr>
            <p:ph type="pic" sz="quarter" idx="15" hasCustomPrompt="1"/>
          </p:nvPr>
        </p:nvSpPr>
        <p:spPr>
          <a:xfrm>
            <a:off x="6166800" y="1342800"/>
            <a:ext cx="5725163" cy="3086100"/>
          </a:xfrm>
          <a:solidFill>
            <a:schemeClr val="bg2"/>
          </a:solidFill>
        </p:spPr>
        <p:txBody>
          <a:bodyPr/>
          <a:lstStyle>
            <a:lvl1pPr>
              <a:defRPr/>
            </a:lvl1pPr>
          </a:lstStyle>
          <a:p>
            <a:r>
              <a:rPr lang="en-GB"/>
              <a:t> </a:t>
            </a:r>
          </a:p>
        </p:txBody>
      </p:sp>
      <p:sp>
        <p:nvSpPr>
          <p:cNvPr id="5" name="Title 4">
            <a:extLst>
              <a:ext uri="{FF2B5EF4-FFF2-40B4-BE49-F238E27FC236}">
                <a16:creationId xmlns:a16="http://schemas.microsoft.com/office/drawing/2014/main" id="{8CE5AFB1-B535-3245-AE4F-59ED561EAC12}"/>
              </a:ext>
            </a:extLst>
          </p:cNvPr>
          <p:cNvSpPr>
            <a:spLocks noGrp="1"/>
          </p:cNvSpPr>
          <p:nvPr>
            <p:ph type="title" hasCustomPrompt="1"/>
          </p:nvPr>
        </p:nvSpPr>
        <p:spPr/>
        <p:txBody>
          <a:bodyPr/>
          <a:lstStyle>
            <a:lvl1pPr>
              <a:defRPr/>
            </a:lvl1pPr>
          </a:lstStyle>
          <a:p>
            <a:r>
              <a:rPr lang="en-US"/>
              <a:t>Slide title</a:t>
            </a:r>
            <a:endParaRPr lang="en-GB"/>
          </a:p>
        </p:txBody>
      </p:sp>
      <p:sp>
        <p:nvSpPr>
          <p:cNvPr id="2" name="Text Placeholder 15">
            <a:extLst>
              <a:ext uri="{FF2B5EF4-FFF2-40B4-BE49-F238E27FC236}">
                <a16:creationId xmlns:a16="http://schemas.microsoft.com/office/drawing/2014/main" id="{2A251D45-44BC-ED57-8B7E-D8B5C0889CC5}"/>
              </a:ext>
            </a:extLst>
          </p:cNvPr>
          <p:cNvSpPr>
            <a:spLocks noGrp="1"/>
          </p:cNvSpPr>
          <p:nvPr>
            <p:ph type="body" sz="quarter" idx="20" hasCustomPrompt="1"/>
          </p:nvPr>
        </p:nvSpPr>
        <p:spPr>
          <a:xfrm>
            <a:off x="6167438" y="5028585"/>
            <a:ext cx="4258608"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p:txBody>
      </p:sp>
      <p:sp>
        <p:nvSpPr>
          <p:cNvPr id="9" name="Text Placeholder 15">
            <a:extLst>
              <a:ext uri="{FF2B5EF4-FFF2-40B4-BE49-F238E27FC236}">
                <a16:creationId xmlns:a16="http://schemas.microsoft.com/office/drawing/2014/main" id="{8D18CE5A-1E0C-3400-0A3F-2963BB41C49C}"/>
              </a:ext>
            </a:extLst>
          </p:cNvPr>
          <p:cNvSpPr>
            <a:spLocks noGrp="1"/>
          </p:cNvSpPr>
          <p:nvPr>
            <p:ph type="body" sz="quarter" idx="21" hasCustomPrompt="1"/>
          </p:nvPr>
        </p:nvSpPr>
        <p:spPr>
          <a:xfrm>
            <a:off x="302400" y="5028585"/>
            <a:ext cx="4258800"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 maximus. Integer </a:t>
            </a:r>
            <a:r>
              <a:rPr lang="en-US" err="1"/>
              <a:t>felis</a:t>
            </a:r>
            <a:r>
              <a:rPr lang="en-US"/>
              <a:t> </a:t>
            </a:r>
            <a:r>
              <a:rPr lang="en-US" err="1"/>
              <a:t>metus</a:t>
            </a:r>
            <a:r>
              <a:rPr lang="en-US"/>
              <a:t>, </a:t>
            </a:r>
            <a:r>
              <a:rPr lang="en-US" err="1"/>
              <a:t>commodo</a:t>
            </a:r>
            <a:r>
              <a:rPr lang="en-US"/>
              <a:t> et dictum at, </a:t>
            </a:r>
            <a:r>
              <a:rPr lang="en-US" err="1"/>
              <a:t>finibus</a:t>
            </a:r>
            <a:r>
              <a:rPr lang="en-US"/>
              <a:t> et </a:t>
            </a:r>
            <a:r>
              <a:rPr lang="en-US" err="1"/>
              <a:t>felis</a:t>
            </a:r>
            <a:r>
              <a:rPr lang="en-US"/>
              <a:t>. In </a:t>
            </a:r>
            <a:r>
              <a:rPr lang="en-US" err="1"/>
              <a:t>quis</a:t>
            </a:r>
            <a:r>
              <a:rPr lang="en-US"/>
              <a:t> mi </a:t>
            </a:r>
            <a:r>
              <a:rPr lang="en-US" err="1"/>
              <a:t>leo</a:t>
            </a:r>
            <a:r>
              <a:rPr lang="en-US"/>
              <a:t>. </a:t>
            </a:r>
          </a:p>
        </p:txBody>
      </p:sp>
      <p:sp>
        <p:nvSpPr>
          <p:cNvPr id="12" name="Text Placeholder 10">
            <a:extLst>
              <a:ext uri="{FF2B5EF4-FFF2-40B4-BE49-F238E27FC236}">
                <a16:creationId xmlns:a16="http://schemas.microsoft.com/office/drawing/2014/main" id="{D5E36CE7-53FA-F14C-E859-C18D617ED80E}"/>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3" name="Text Placeholder 10">
            <a:extLst>
              <a:ext uri="{FF2B5EF4-FFF2-40B4-BE49-F238E27FC236}">
                <a16:creationId xmlns:a16="http://schemas.microsoft.com/office/drawing/2014/main" id="{A38472E7-A826-B4AC-A132-15511BC7DBE4}"/>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89663305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and 3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19245-9FE3-A2A7-8859-C4D9A6318CDD}"/>
              </a:ext>
            </a:extLst>
          </p:cNvPr>
          <p:cNvSpPr>
            <a:spLocks noGrp="1"/>
          </p:cNvSpPr>
          <p:nvPr>
            <p:ph type="title" hasCustomPrompt="1"/>
          </p:nvPr>
        </p:nvSpPr>
        <p:spPr/>
        <p:txBody>
          <a:bodyPr/>
          <a:lstStyle>
            <a:lvl1pPr>
              <a:defRPr/>
            </a:lvl1pPr>
          </a:lstStyle>
          <a:p>
            <a:r>
              <a:rPr lang="en-US"/>
              <a:t>Slide title</a:t>
            </a:r>
            <a:endParaRPr lang="en-GB"/>
          </a:p>
        </p:txBody>
      </p:sp>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4996657" y="1342800"/>
            <a:ext cx="3373200" cy="4668837"/>
          </a:xfrm>
          <a:solidFill>
            <a:schemeClr val="bg2"/>
          </a:solidFill>
        </p:spPr>
        <p:txBody>
          <a:bodyPr/>
          <a:lstStyle>
            <a:lvl1pPr>
              <a:defRPr/>
            </a:lvl1pPr>
          </a:lstStyle>
          <a:p>
            <a:r>
              <a:rPr lang="en-GB"/>
              <a:t> </a:t>
            </a:r>
          </a:p>
        </p:txBody>
      </p:sp>
      <p:sp>
        <p:nvSpPr>
          <p:cNvPr id="7" name="Picture Placeholder 5">
            <a:extLst>
              <a:ext uri="{FF2B5EF4-FFF2-40B4-BE49-F238E27FC236}">
                <a16:creationId xmlns:a16="http://schemas.microsoft.com/office/drawing/2014/main" id="{FE7956EF-1B0F-4C2A-C3CC-25419A66F3FD}"/>
              </a:ext>
            </a:extLst>
          </p:cNvPr>
          <p:cNvSpPr>
            <a:spLocks noGrp="1"/>
          </p:cNvSpPr>
          <p:nvPr>
            <p:ph type="pic" sz="quarter" idx="15" hasCustomPrompt="1"/>
          </p:nvPr>
        </p:nvSpPr>
        <p:spPr>
          <a:xfrm>
            <a:off x="8515763" y="1342800"/>
            <a:ext cx="3373200" cy="4667474"/>
          </a:xfrm>
          <a:solidFill>
            <a:schemeClr val="bg2"/>
          </a:solidFill>
        </p:spPr>
        <p:txBody>
          <a:bodyPr/>
          <a:lstStyle>
            <a:lvl1pPr>
              <a:defRPr/>
            </a:lvl1pPr>
          </a:lstStyle>
          <a:p>
            <a:r>
              <a:rPr lang="en-GB"/>
              <a:t> </a:t>
            </a:r>
          </a:p>
        </p:txBody>
      </p:sp>
      <p:sp>
        <p:nvSpPr>
          <p:cNvPr id="11" name="Text Placeholder 6">
            <a:extLst>
              <a:ext uri="{FF2B5EF4-FFF2-40B4-BE49-F238E27FC236}">
                <a16:creationId xmlns:a16="http://schemas.microsoft.com/office/drawing/2014/main" id="{24CDB089-F1FF-F221-21E2-09BF5723D46A}"/>
              </a:ext>
            </a:extLst>
          </p:cNvPr>
          <p:cNvSpPr>
            <a:spLocks noGrp="1"/>
          </p:cNvSpPr>
          <p:nvPr>
            <p:ph type="body" sz="quarter" idx="22" hasCustomPrompt="1"/>
          </p:nvPr>
        </p:nvSpPr>
        <p:spPr>
          <a:xfrm>
            <a:off x="302398" y="1342800"/>
            <a:ext cx="4002901" cy="303211"/>
          </a:xfrm>
        </p:spPr>
        <p:txBody>
          <a:bodyPr/>
          <a:lstStyle>
            <a:lvl1pPr>
              <a:defRPr sz="1800" b="1">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Lorem ipsum </a:t>
            </a:r>
            <a:r>
              <a:rPr lang="en-GB" err="1"/>
              <a:t>dolor</a:t>
            </a:r>
            <a:endParaRPr lang="en-GB"/>
          </a:p>
        </p:txBody>
      </p:sp>
      <p:sp>
        <p:nvSpPr>
          <p:cNvPr id="3" name="Text Placeholder 6">
            <a:extLst>
              <a:ext uri="{FF2B5EF4-FFF2-40B4-BE49-F238E27FC236}">
                <a16:creationId xmlns:a16="http://schemas.microsoft.com/office/drawing/2014/main" id="{439401DF-EC96-723F-694A-C1D143B8ADA5}"/>
              </a:ext>
            </a:extLst>
          </p:cNvPr>
          <p:cNvSpPr>
            <a:spLocks noGrp="1"/>
          </p:cNvSpPr>
          <p:nvPr>
            <p:ph type="body" sz="quarter" idx="23" hasCustomPrompt="1"/>
          </p:nvPr>
        </p:nvSpPr>
        <p:spPr>
          <a:xfrm>
            <a:off x="302398" y="1881335"/>
            <a:ext cx="4002901" cy="3757466"/>
          </a:xfrm>
        </p:spPr>
        <p:txBody>
          <a:bodyPr/>
          <a:lstStyle>
            <a:lvl1pPr>
              <a:defRPr sz="1800" b="0">
                <a:latin typeface="+mn-lt"/>
              </a:defRPr>
            </a:lvl1pPr>
            <a:lvl2pPr marL="0" indent="0">
              <a:lnSpc>
                <a:spcPct val="100000"/>
              </a:lnSpc>
              <a:spcBef>
                <a:spcPts val="0"/>
              </a:spcBef>
              <a:spcAft>
                <a:spcPts val="0"/>
              </a:spcAft>
              <a:buNone/>
              <a:defRPr sz="1800"/>
            </a:lvl2pPr>
            <a:lvl3pPr>
              <a:buClr>
                <a:schemeClr val="accent4"/>
              </a:buClr>
              <a:defRPr sz="1800"/>
            </a:lvl3pPr>
            <a:lvl4pPr>
              <a:buClr>
                <a:schemeClr val="accent3"/>
              </a:buClr>
              <a:defRPr sz="1800"/>
            </a:lvl4pPr>
            <a:lvl5pPr>
              <a:defRPr sz="1200"/>
            </a:lvl5pPr>
          </a:lstStyle>
          <a:p>
            <a:pPr lvl="0"/>
            <a:r>
              <a:rPr lang="en-GB"/>
              <a:t>sit </a:t>
            </a:r>
            <a:r>
              <a:rPr lang="en-GB" err="1"/>
              <a:t>amet</a:t>
            </a:r>
            <a:r>
              <a:rPr lang="en-GB"/>
              <a:t>, </a:t>
            </a:r>
            <a:r>
              <a:rPr lang="en-GB" err="1"/>
              <a:t>consectetur</a:t>
            </a:r>
            <a:r>
              <a:rPr lang="en-GB"/>
              <a:t> </a:t>
            </a:r>
            <a:r>
              <a:rPr lang="en-GB" err="1"/>
              <a:t>adipiscing</a:t>
            </a:r>
            <a:r>
              <a:rPr lang="en-GB"/>
              <a:t> </a:t>
            </a:r>
            <a:r>
              <a:rPr lang="en-GB" err="1"/>
              <a:t>elit</a:t>
            </a:r>
            <a:r>
              <a:rPr lang="en-GB"/>
              <a:t>. </a:t>
            </a:r>
            <a:r>
              <a:rPr lang="en-GB" err="1"/>
              <a:t>Fusce</a:t>
            </a:r>
            <a:r>
              <a:rPr lang="en-GB"/>
              <a:t> a </a:t>
            </a:r>
            <a:r>
              <a:rPr lang="en-GB" err="1"/>
              <a:t>sem</a:t>
            </a:r>
            <a:r>
              <a:rPr lang="en-GB"/>
              <a:t> dui. Maecenas ac ante </a:t>
            </a:r>
            <a:r>
              <a:rPr lang="en-GB" err="1"/>
              <a:t>commodo</a:t>
            </a:r>
            <a:r>
              <a:rPr lang="en-GB"/>
              <a:t>, gravida </a:t>
            </a:r>
            <a:r>
              <a:rPr lang="en-GB" err="1"/>
              <a:t>enim</a:t>
            </a:r>
            <a:r>
              <a:rPr lang="en-GB"/>
              <a:t> in, </a:t>
            </a:r>
            <a:r>
              <a:rPr lang="en-GB" err="1"/>
              <a:t>hendrerit</a:t>
            </a:r>
            <a:r>
              <a:rPr lang="en-GB"/>
              <a:t> </a:t>
            </a:r>
            <a:r>
              <a:rPr lang="en-GB" err="1"/>
              <a:t>quam</a:t>
            </a:r>
            <a:r>
              <a:rPr lang="en-GB"/>
              <a:t>. </a:t>
            </a:r>
            <a:r>
              <a:rPr lang="en-GB" err="1"/>
              <a:t>Curabitur</a:t>
            </a:r>
            <a:r>
              <a:rPr lang="en-GB"/>
              <a:t> </a:t>
            </a:r>
            <a:r>
              <a:rPr lang="en-GB" err="1"/>
              <a:t>tristique</a:t>
            </a:r>
            <a:r>
              <a:rPr lang="en-GB"/>
              <a:t> </a:t>
            </a:r>
            <a:r>
              <a:rPr lang="en-GB" err="1"/>
              <a:t>augue</a:t>
            </a:r>
            <a:r>
              <a:rPr lang="en-GB"/>
              <a:t> sit </a:t>
            </a:r>
            <a:r>
              <a:rPr lang="en-GB" err="1"/>
              <a:t>amet</a:t>
            </a:r>
            <a:r>
              <a:rPr lang="en-GB"/>
              <a:t> magna </a:t>
            </a:r>
            <a:r>
              <a:rPr lang="en-GB" err="1"/>
              <a:t>commodo</a:t>
            </a:r>
            <a:r>
              <a:rPr lang="en-GB"/>
              <a:t> maximus. Integer </a:t>
            </a:r>
            <a:r>
              <a:rPr lang="en-GB" err="1"/>
              <a:t>felis</a:t>
            </a:r>
            <a:r>
              <a:rPr lang="en-GB"/>
              <a:t> </a:t>
            </a:r>
            <a:r>
              <a:rPr lang="en-GB" err="1"/>
              <a:t>metus</a:t>
            </a:r>
            <a:r>
              <a:rPr lang="en-GB"/>
              <a:t>, </a:t>
            </a:r>
            <a:r>
              <a:rPr lang="en-GB" err="1"/>
              <a:t>commodo</a:t>
            </a:r>
            <a:r>
              <a:rPr lang="en-GB"/>
              <a:t> et dictum at, </a:t>
            </a:r>
            <a:r>
              <a:rPr lang="en-GB" err="1"/>
              <a:t>finibus</a:t>
            </a:r>
            <a:r>
              <a:rPr lang="en-GB"/>
              <a:t> et </a:t>
            </a:r>
            <a:r>
              <a:rPr lang="en-GB" err="1"/>
              <a:t>felis</a:t>
            </a:r>
            <a:r>
              <a:rPr lang="en-GB"/>
              <a:t>. </a:t>
            </a:r>
          </a:p>
        </p:txBody>
      </p:sp>
      <p:sp>
        <p:nvSpPr>
          <p:cNvPr id="5" name="Text Placeholder 10">
            <a:extLst>
              <a:ext uri="{FF2B5EF4-FFF2-40B4-BE49-F238E27FC236}">
                <a16:creationId xmlns:a16="http://schemas.microsoft.com/office/drawing/2014/main" id="{A04E3CFA-EF99-3843-598B-2E99C5EE0DC4}"/>
              </a:ext>
            </a:extLst>
          </p:cNvPr>
          <p:cNvSpPr>
            <a:spLocks noGrp="1"/>
          </p:cNvSpPr>
          <p:nvPr>
            <p:ph type="body" sz="quarter" idx="24"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9" name="Text Placeholder 10">
            <a:extLst>
              <a:ext uri="{FF2B5EF4-FFF2-40B4-BE49-F238E27FC236}">
                <a16:creationId xmlns:a16="http://schemas.microsoft.com/office/drawing/2014/main" id="{3009F4BE-75CE-228F-71E8-D89A578F9ED1}"/>
              </a:ext>
            </a:extLst>
          </p:cNvPr>
          <p:cNvSpPr>
            <a:spLocks noGrp="1"/>
          </p:cNvSpPr>
          <p:nvPr>
            <p:ph type="body" sz="quarter" idx="25"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89065551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tle and 6 Content">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88B3F378-B599-0ED4-540B-436FA160BC8D}"/>
              </a:ext>
            </a:extLst>
          </p:cNvPr>
          <p:cNvSpPr>
            <a:spLocks noGrp="1"/>
          </p:cNvSpPr>
          <p:nvPr>
            <p:ph type="sldNum" sz="quarter" idx="10"/>
          </p:nvPr>
        </p:nvSpPr>
        <p:spPr>
          <a:xfrm>
            <a:off x="302400" y="6450806"/>
            <a:ext cx="1040625" cy="109061"/>
          </a:xfrm>
          <a:prstGeom prst="rect">
            <a:avLst/>
          </a:prstGeom>
        </p:spPr>
        <p:txBody>
          <a:bodyPr/>
          <a:lstStyle/>
          <a:p>
            <a:fld id="{5BA3E189-2F3A-42E5-B572-3520703B6186}" type="slidenum">
              <a:rPr lang="en-GB" smtClean="0"/>
              <a:pPr/>
              <a:t>‹#›</a:t>
            </a:fld>
            <a:endParaRPr lang="en-GB"/>
          </a:p>
        </p:txBody>
      </p:sp>
      <p:sp>
        <p:nvSpPr>
          <p:cNvPr id="16" name="Text Placeholder 15">
            <a:extLst>
              <a:ext uri="{FF2B5EF4-FFF2-40B4-BE49-F238E27FC236}">
                <a16:creationId xmlns:a16="http://schemas.microsoft.com/office/drawing/2014/main" id="{283FE363-5639-D4A1-AC4D-D672D5324C6F}"/>
              </a:ext>
            </a:extLst>
          </p:cNvPr>
          <p:cNvSpPr>
            <a:spLocks noGrp="1"/>
          </p:cNvSpPr>
          <p:nvPr>
            <p:ph type="body" sz="quarter" idx="12" hasCustomPrompt="1"/>
          </p:nvPr>
        </p:nvSpPr>
        <p:spPr>
          <a:xfrm>
            <a:off x="302400" y="4572001"/>
            <a:ext cx="3268030"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4" name="Text Placeholder 2">
            <a:extLst>
              <a:ext uri="{FF2B5EF4-FFF2-40B4-BE49-F238E27FC236}">
                <a16:creationId xmlns:a16="http://schemas.microsoft.com/office/drawing/2014/main" id="{28E1CB13-75CE-6709-E416-B5090397D04D}"/>
              </a:ext>
            </a:extLst>
          </p:cNvPr>
          <p:cNvSpPr>
            <a:spLocks noGrp="1"/>
          </p:cNvSpPr>
          <p:nvPr>
            <p:ph type="body" idx="11" hasCustomPrompt="1"/>
          </p:nvPr>
        </p:nvSpPr>
        <p:spPr>
          <a:xfrm>
            <a:off x="302400" y="605611"/>
            <a:ext cx="11587200" cy="288767"/>
          </a:xfrm>
        </p:spPr>
        <p:txBody>
          <a:bodyPr anchor="b">
            <a:noAutofit/>
          </a:bodyPr>
          <a:lstStyle>
            <a:lvl1pPr marL="0" indent="0">
              <a:buNone/>
              <a:defRPr sz="18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Slide subtitle</a:t>
            </a:r>
          </a:p>
        </p:txBody>
      </p:sp>
      <p:sp>
        <p:nvSpPr>
          <p:cNvPr id="6" name="Picture Placeholder 5">
            <a:extLst>
              <a:ext uri="{FF2B5EF4-FFF2-40B4-BE49-F238E27FC236}">
                <a16:creationId xmlns:a16="http://schemas.microsoft.com/office/drawing/2014/main" id="{171346B7-4A28-C465-8BC6-326D659E1AC2}"/>
              </a:ext>
            </a:extLst>
          </p:cNvPr>
          <p:cNvSpPr>
            <a:spLocks noGrp="1"/>
          </p:cNvSpPr>
          <p:nvPr>
            <p:ph type="pic" sz="quarter" idx="14" hasCustomPrompt="1"/>
          </p:nvPr>
        </p:nvSpPr>
        <p:spPr>
          <a:xfrm>
            <a:off x="302401" y="1341438"/>
            <a:ext cx="3672000" cy="3086100"/>
          </a:xfrm>
          <a:solidFill>
            <a:schemeClr val="bg2"/>
          </a:solidFill>
        </p:spPr>
        <p:txBody>
          <a:bodyPr/>
          <a:lstStyle>
            <a:lvl1pPr>
              <a:defRPr/>
            </a:lvl1pPr>
          </a:lstStyle>
          <a:p>
            <a:r>
              <a:rPr lang="en-GB"/>
              <a:t> </a:t>
            </a:r>
          </a:p>
        </p:txBody>
      </p:sp>
      <p:sp>
        <p:nvSpPr>
          <p:cNvPr id="5" name="Picture Placeholder 5">
            <a:extLst>
              <a:ext uri="{FF2B5EF4-FFF2-40B4-BE49-F238E27FC236}">
                <a16:creationId xmlns:a16="http://schemas.microsoft.com/office/drawing/2014/main" id="{D57FA92B-AD79-982B-4895-81D8D570EA4B}"/>
              </a:ext>
            </a:extLst>
          </p:cNvPr>
          <p:cNvSpPr>
            <a:spLocks noGrp="1"/>
          </p:cNvSpPr>
          <p:nvPr>
            <p:ph type="pic" sz="quarter" idx="15" hasCustomPrompt="1"/>
          </p:nvPr>
        </p:nvSpPr>
        <p:spPr>
          <a:xfrm>
            <a:off x="4260000" y="1341438"/>
            <a:ext cx="3672000" cy="3086100"/>
          </a:xfrm>
          <a:solidFill>
            <a:schemeClr val="bg2"/>
          </a:solidFill>
        </p:spPr>
        <p:txBody>
          <a:bodyPr/>
          <a:lstStyle>
            <a:lvl1pPr>
              <a:defRPr/>
            </a:lvl1pPr>
          </a:lstStyle>
          <a:p>
            <a:r>
              <a:rPr lang="en-GB"/>
              <a:t> </a:t>
            </a:r>
          </a:p>
        </p:txBody>
      </p:sp>
      <p:sp>
        <p:nvSpPr>
          <p:cNvPr id="9" name="Picture Placeholder 5">
            <a:extLst>
              <a:ext uri="{FF2B5EF4-FFF2-40B4-BE49-F238E27FC236}">
                <a16:creationId xmlns:a16="http://schemas.microsoft.com/office/drawing/2014/main" id="{A040012A-B083-9501-691B-0E767A9E49BF}"/>
              </a:ext>
            </a:extLst>
          </p:cNvPr>
          <p:cNvSpPr>
            <a:spLocks noGrp="1"/>
          </p:cNvSpPr>
          <p:nvPr>
            <p:ph type="pic" sz="quarter" idx="16" hasCustomPrompt="1"/>
          </p:nvPr>
        </p:nvSpPr>
        <p:spPr>
          <a:xfrm>
            <a:off x="8216963" y="1341438"/>
            <a:ext cx="3672000" cy="3086100"/>
          </a:xfrm>
          <a:solidFill>
            <a:schemeClr val="bg2"/>
          </a:solidFill>
        </p:spPr>
        <p:txBody>
          <a:bodyPr/>
          <a:lstStyle>
            <a:lvl1pPr>
              <a:defRPr/>
            </a:lvl1pPr>
          </a:lstStyle>
          <a:p>
            <a:r>
              <a:rPr lang="en-GB"/>
              <a:t> </a:t>
            </a:r>
          </a:p>
        </p:txBody>
      </p:sp>
      <p:sp>
        <p:nvSpPr>
          <p:cNvPr id="7" name="Title 6">
            <a:extLst>
              <a:ext uri="{FF2B5EF4-FFF2-40B4-BE49-F238E27FC236}">
                <a16:creationId xmlns:a16="http://schemas.microsoft.com/office/drawing/2014/main" id="{E8E2AC45-B6B8-0F1A-95EF-BB09056E0D20}"/>
              </a:ext>
            </a:extLst>
          </p:cNvPr>
          <p:cNvSpPr>
            <a:spLocks noGrp="1"/>
          </p:cNvSpPr>
          <p:nvPr>
            <p:ph type="title" hasCustomPrompt="1"/>
          </p:nvPr>
        </p:nvSpPr>
        <p:spPr/>
        <p:txBody>
          <a:bodyPr/>
          <a:lstStyle/>
          <a:p>
            <a:r>
              <a:rPr lang="en-US"/>
              <a:t>Slide title</a:t>
            </a:r>
            <a:endParaRPr lang="en-GB"/>
          </a:p>
        </p:txBody>
      </p:sp>
      <p:sp>
        <p:nvSpPr>
          <p:cNvPr id="2" name="Text Placeholder 15">
            <a:extLst>
              <a:ext uri="{FF2B5EF4-FFF2-40B4-BE49-F238E27FC236}">
                <a16:creationId xmlns:a16="http://schemas.microsoft.com/office/drawing/2014/main" id="{1D1383C0-64F6-239F-DD51-EC5E431A329E}"/>
              </a:ext>
            </a:extLst>
          </p:cNvPr>
          <p:cNvSpPr>
            <a:spLocks noGrp="1"/>
          </p:cNvSpPr>
          <p:nvPr>
            <p:ph type="body" sz="quarter" idx="18" hasCustomPrompt="1"/>
          </p:nvPr>
        </p:nvSpPr>
        <p:spPr>
          <a:xfrm>
            <a:off x="302400" y="5028586"/>
            <a:ext cx="3268030"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10" name="Text Placeholder 15">
            <a:extLst>
              <a:ext uri="{FF2B5EF4-FFF2-40B4-BE49-F238E27FC236}">
                <a16:creationId xmlns:a16="http://schemas.microsoft.com/office/drawing/2014/main" id="{7CCCFA24-BB89-1657-888D-25C757F6948A}"/>
              </a:ext>
            </a:extLst>
          </p:cNvPr>
          <p:cNvSpPr>
            <a:spLocks noGrp="1"/>
          </p:cNvSpPr>
          <p:nvPr>
            <p:ph type="body" sz="quarter" idx="19" hasCustomPrompt="1"/>
          </p:nvPr>
        </p:nvSpPr>
        <p:spPr>
          <a:xfrm>
            <a:off x="4260000" y="4572000"/>
            <a:ext cx="3271592"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12" name="Text Placeholder 15">
            <a:extLst>
              <a:ext uri="{FF2B5EF4-FFF2-40B4-BE49-F238E27FC236}">
                <a16:creationId xmlns:a16="http://schemas.microsoft.com/office/drawing/2014/main" id="{DBDC554F-C834-8F7C-D2AC-40CDB8678CD6}"/>
              </a:ext>
            </a:extLst>
          </p:cNvPr>
          <p:cNvSpPr>
            <a:spLocks noGrp="1"/>
          </p:cNvSpPr>
          <p:nvPr>
            <p:ph type="body" sz="quarter" idx="20" hasCustomPrompt="1"/>
          </p:nvPr>
        </p:nvSpPr>
        <p:spPr>
          <a:xfrm>
            <a:off x="4257638" y="5028585"/>
            <a:ext cx="3273954"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13" name="Text Placeholder 15">
            <a:extLst>
              <a:ext uri="{FF2B5EF4-FFF2-40B4-BE49-F238E27FC236}">
                <a16:creationId xmlns:a16="http://schemas.microsoft.com/office/drawing/2014/main" id="{65A6AD6D-3049-F34B-1CF9-E7A98019BE1A}"/>
              </a:ext>
            </a:extLst>
          </p:cNvPr>
          <p:cNvSpPr>
            <a:spLocks noGrp="1"/>
          </p:cNvSpPr>
          <p:nvPr>
            <p:ph type="body" sz="quarter" idx="21" hasCustomPrompt="1"/>
          </p:nvPr>
        </p:nvSpPr>
        <p:spPr>
          <a:xfrm>
            <a:off x="8218800" y="4572000"/>
            <a:ext cx="3273954" cy="302597"/>
          </a:xfrm>
        </p:spPr>
        <p:txBody>
          <a:bodyPr tIns="0"/>
          <a:lstStyle>
            <a:lvl1pPr>
              <a:spcAft>
                <a:spcPts val="0"/>
              </a:spcAft>
              <a:defRPr sz="1800">
                <a:solidFill>
                  <a:srgbClr val="BD69D7"/>
                </a:solidFill>
                <a:latin typeface="+mj-lt"/>
              </a:defRPr>
            </a:lvl1pPr>
            <a:lvl2pPr marL="0" indent="0">
              <a:buNone/>
              <a:defRPr sz="1200"/>
            </a:lvl2pPr>
            <a:lvl3pPr>
              <a:defRPr sz="1200"/>
            </a:lvl3pPr>
            <a:lvl4pPr>
              <a:defRPr sz="1200"/>
            </a:lvl4pPr>
            <a:lvl5pPr>
              <a:spcAft>
                <a:spcPts val="0"/>
              </a:spcAft>
              <a:defRPr sz="1200"/>
            </a:lvl5pPr>
          </a:lstStyle>
          <a:p>
            <a:pPr lvl="0"/>
            <a:r>
              <a:rPr lang="en-US"/>
              <a:t>Lorem ipsum dolor</a:t>
            </a:r>
          </a:p>
        </p:txBody>
      </p:sp>
      <p:sp>
        <p:nvSpPr>
          <p:cNvPr id="14" name="Text Placeholder 15">
            <a:extLst>
              <a:ext uri="{FF2B5EF4-FFF2-40B4-BE49-F238E27FC236}">
                <a16:creationId xmlns:a16="http://schemas.microsoft.com/office/drawing/2014/main" id="{521FD851-6A2A-FD5D-AFEF-7872E196BD00}"/>
              </a:ext>
            </a:extLst>
          </p:cNvPr>
          <p:cNvSpPr>
            <a:spLocks noGrp="1"/>
          </p:cNvSpPr>
          <p:nvPr>
            <p:ph type="body" sz="quarter" idx="22" hasCustomPrompt="1"/>
          </p:nvPr>
        </p:nvSpPr>
        <p:spPr>
          <a:xfrm>
            <a:off x="8218800" y="5028585"/>
            <a:ext cx="3273954" cy="1223804"/>
          </a:xfrm>
        </p:spPr>
        <p:txBody>
          <a:bodyPr tIns="0"/>
          <a:lstStyle>
            <a:lvl1pPr>
              <a:spcAft>
                <a:spcPts val="0"/>
              </a:spcAft>
              <a:defRPr sz="1300">
                <a:solidFill>
                  <a:schemeClr val="tx1"/>
                </a:solidFill>
                <a:latin typeface="+mn-lt"/>
              </a:defRPr>
            </a:lvl1pPr>
            <a:lvl2pPr marL="0" indent="0">
              <a:buNone/>
              <a:defRPr sz="1200"/>
            </a:lvl2pPr>
            <a:lvl3pPr>
              <a:defRPr sz="1200"/>
            </a:lvl3pPr>
            <a:lvl4pPr>
              <a:defRPr sz="1200"/>
            </a:lvl4pPr>
            <a:lvl5pPr>
              <a:spcAft>
                <a:spcPts val="0"/>
              </a:spcAft>
              <a:defRPr sz="1200"/>
            </a:lvl5pPr>
          </a:lstStyle>
          <a:p>
            <a:pPr lvl="0"/>
            <a:r>
              <a:rPr lang="en-US"/>
              <a:t>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Fusce</a:t>
            </a:r>
            <a:r>
              <a:rPr lang="en-US"/>
              <a:t> a </a:t>
            </a:r>
            <a:r>
              <a:rPr lang="en-US" err="1"/>
              <a:t>sem</a:t>
            </a:r>
            <a:r>
              <a:rPr lang="en-US"/>
              <a:t> dui. Maecenas ac ante </a:t>
            </a:r>
            <a:r>
              <a:rPr lang="en-US" err="1"/>
              <a:t>commodo</a:t>
            </a:r>
            <a:r>
              <a:rPr lang="en-US"/>
              <a:t>, gravida </a:t>
            </a:r>
            <a:r>
              <a:rPr lang="en-US" err="1"/>
              <a:t>enim</a:t>
            </a:r>
            <a:r>
              <a:rPr lang="en-US"/>
              <a:t> in, </a:t>
            </a:r>
            <a:r>
              <a:rPr lang="en-US" err="1"/>
              <a:t>hendrerit</a:t>
            </a:r>
            <a:r>
              <a:rPr lang="en-US"/>
              <a:t> </a:t>
            </a:r>
            <a:r>
              <a:rPr lang="en-US" err="1"/>
              <a:t>quam</a:t>
            </a:r>
            <a:r>
              <a:rPr lang="en-US"/>
              <a:t>. </a:t>
            </a:r>
            <a:r>
              <a:rPr lang="en-US" err="1"/>
              <a:t>Curabitur</a:t>
            </a:r>
            <a:r>
              <a:rPr lang="en-US"/>
              <a:t> </a:t>
            </a:r>
            <a:r>
              <a:rPr lang="en-US" err="1"/>
              <a:t>tristique</a:t>
            </a:r>
            <a:r>
              <a:rPr lang="en-US"/>
              <a:t> </a:t>
            </a:r>
            <a:r>
              <a:rPr lang="en-US" err="1"/>
              <a:t>augue</a:t>
            </a:r>
            <a:r>
              <a:rPr lang="en-US"/>
              <a:t> sit </a:t>
            </a:r>
            <a:r>
              <a:rPr lang="en-US" err="1"/>
              <a:t>amet</a:t>
            </a:r>
            <a:r>
              <a:rPr lang="en-US"/>
              <a:t> magna </a:t>
            </a:r>
            <a:r>
              <a:rPr lang="en-US" err="1"/>
              <a:t>commodo</a:t>
            </a:r>
            <a:r>
              <a:rPr lang="en-US"/>
              <a:t>.</a:t>
            </a:r>
          </a:p>
        </p:txBody>
      </p:sp>
      <p:sp>
        <p:nvSpPr>
          <p:cNvPr id="3" name="Text Placeholder 10">
            <a:extLst>
              <a:ext uri="{FF2B5EF4-FFF2-40B4-BE49-F238E27FC236}">
                <a16:creationId xmlns:a16="http://schemas.microsoft.com/office/drawing/2014/main" id="{928C323A-285C-AECA-4794-FD3AEA00713B}"/>
              </a:ext>
            </a:extLst>
          </p:cNvPr>
          <p:cNvSpPr>
            <a:spLocks noGrp="1"/>
          </p:cNvSpPr>
          <p:nvPr>
            <p:ph type="body" sz="quarter" idx="23" hasCustomPrompt="1"/>
          </p:nvPr>
        </p:nvSpPr>
        <p:spPr>
          <a:xfrm>
            <a:off x="302399" y="6093396"/>
            <a:ext cx="3528001" cy="116604"/>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Note: 1. xxx</a:t>
            </a:r>
          </a:p>
          <a:p>
            <a:pPr lvl="4"/>
            <a:endParaRPr lang="en-GB" dirty="0"/>
          </a:p>
        </p:txBody>
      </p:sp>
      <p:sp>
        <p:nvSpPr>
          <p:cNvPr id="11" name="Text Placeholder 10">
            <a:extLst>
              <a:ext uri="{FF2B5EF4-FFF2-40B4-BE49-F238E27FC236}">
                <a16:creationId xmlns:a16="http://schemas.microsoft.com/office/drawing/2014/main" id="{AAB74504-3E7E-4818-FE98-AFD229D9E5BF}"/>
              </a:ext>
            </a:extLst>
          </p:cNvPr>
          <p:cNvSpPr>
            <a:spLocks noGrp="1"/>
          </p:cNvSpPr>
          <p:nvPr>
            <p:ph type="body" sz="quarter" idx="24" hasCustomPrompt="1"/>
          </p:nvPr>
        </p:nvSpPr>
        <p:spPr>
          <a:xfrm>
            <a:off x="302398" y="6214540"/>
            <a:ext cx="3528001" cy="121588"/>
          </a:xfrm>
        </p:spPr>
        <p:txBody>
          <a:bodyPr/>
          <a:lstStyle>
            <a:lvl1pPr>
              <a:defRPr sz="800">
                <a:latin typeface="DM Sans" pitchFamily="2" charset="0"/>
              </a:defRPr>
            </a:lvl1pPr>
            <a:lvl5pPr>
              <a:defRPr sz="800">
                <a:solidFill>
                  <a:schemeClr val="tx1"/>
                </a:solidFill>
                <a:latin typeface="DM Sans" pitchFamily="2" charset="0"/>
              </a:defRPr>
            </a:lvl5pPr>
          </a:lstStyle>
          <a:p>
            <a:pPr lvl="0"/>
            <a:r>
              <a:rPr lang="fr-FR" dirty="0"/>
              <a:t>Source: xxx</a:t>
            </a:r>
          </a:p>
          <a:p>
            <a:pPr lvl="4"/>
            <a:endParaRPr lang="en-GB" dirty="0"/>
          </a:p>
        </p:txBody>
      </p:sp>
    </p:spTree>
    <p:extLst>
      <p:ext uri="{BB962C8B-B14F-4D97-AF65-F5344CB8AC3E}">
        <p14:creationId xmlns:p14="http://schemas.microsoft.com/office/powerpoint/2010/main" val="252956422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End Slide 1">
    <p:bg>
      <p:bgPr>
        <a:solidFill>
          <a:srgbClr val="307297"/>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3" name="TextBox 2">
            <a:extLst>
              <a:ext uri="{FF2B5EF4-FFF2-40B4-BE49-F238E27FC236}">
                <a16:creationId xmlns:a16="http://schemas.microsoft.com/office/drawing/2014/main" id="{5EBE32C2-DE25-7D4D-9BE3-3AC65F6CAFB9}"/>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2025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38265649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End Slide 2">
    <p:bg>
      <p:bgPr>
        <a:solidFill>
          <a:schemeClr val="accent4"/>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915"/>
            <a:ext cx="5148000" cy="5148000"/>
          </a:xfrm>
          <a:prstGeom prst="ellipse">
            <a:avLst/>
          </a:pr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2" name="TextBox 1">
            <a:extLst>
              <a:ext uri="{FF2B5EF4-FFF2-40B4-BE49-F238E27FC236}">
                <a16:creationId xmlns:a16="http://schemas.microsoft.com/office/drawing/2014/main" id="{55DB0477-11A8-F150-9B9E-C46FF43299B0}"/>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2025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135831410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End Slide 3">
    <p:bg>
      <p:bgPr>
        <a:solidFill>
          <a:srgbClr val="CC7414"/>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sp>
        <p:nvSpPr>
          <p:cNvPr id="2" name="TextBox 1">
            <a:extLst>
              <a:ext uri="{FF2B5EF4-FFF2-40B4-BE49-F238E27FC236}">
                <a16:creationId xmlns:a16="http://schemas.microsoft.com/office/drawing/2014/main" id="{95B97A08-2D21-580D-B4B7-B86B13E29318}"/>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2025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83846293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End Slide 4">
    <p:bg>
      <p:bgPr>
        <a:solidFill>
          <a:srgbClr val="9138B0"/>
        </a:solidFill>
        <a:effectLst/>
      </p:bgPr>
    </p:bg>
    <p:spTree>
      <p:nvGrpSpPr>
        <p:cNvPr id="1" name=""/>
        <p:cNvGrpSpPr/>
        <p:nvPr/>
      </p:nvGrpSpPr>
      <p:grpSpPr>
        <a:xfrm>
          <a:off x="0" y="0"/>
          <a:ext cx="0" cy="0"/>
          <a:chOff x="0" y="0"/>
          <a:chExt cx="0" cy="0"/>
        </a:xfrm>
      </p:grpSpPr>
      <p:sp>
        <p:nvSpPr>
          <p:cNvPr id="12" name="Oval 11">
            <a:extLst>
              <a:ext uri="{FF2B5EF4-FFF2-40B4-BE49-F238E27FC236}">
                <a16:creationId xmlns:a16="http://schemas.microsoft.com/office/drawing/2014/main" id="{CD90B111-C2A7-3E35-48CB-F58E22F19872}"/>
              </a:ext>
            </a:extLst>
          </p:cNvPr>
          <p:cNvSpPr>
            <a:spLocks noChangeAspect="1"/>
          </p:cNvSpPr>
          <p:nvPr userDrawn="1"/>
        </p:nvSpPr>
        <p:spPr>
          <a:xfrm>
            <a:off x="771328" y="594000"/>
            <a:ext cx="5148000" cy="5148000"/>
          </a:xfrm>
          <a:prstGeom prst="ellipse">
            <a:avLst/>
          </a:pr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596E9E45-135A-7553-152E-4D0665AC65E8}"/>
              </a:ext>
            </a:extLst>
          </p:cNvPr>
          <p:cNvSpPr>
            <a:spLocks noChangeAspect="1"/>
          </p:cNvSpPr>
          <p:nvPr userDrawn="1"/>
        </p:nvSpPr>
        <p:spPr>
          <a:xfrm>
            <a:off x="1" y="594000"/>
            <a:ext cx="2085921" cy="5052773"/>
          </a:xfrm>
          <a:custGeom>
            <a:avLst/>
            <a:gdLst>
              <a:gd name="connsiteX0" fmla="*/ 0 w 2085921"/>
              <a:gd name="connsiteY0" fmla="*/ 0 h 5052773"/>
              <a:gd name="connsiteX1" fmla="*/ 30672 w 2085921"/>
              <a:gd name="connsiteY1" fmla="*/ 4681 h 5052773"/>
              <a:gd name="connsiteX2" fmla="*/ 2085921 w 2085921"/>
              <a:gd name="connsiteY2" fmla="*/ 2526386 h 5052773"/>
              <a:gd name="connsiteX3" fmla="*/ 30672 w 2085921"/>
              <a:gd name="connsiteY3" fmla="*/ 5048092 h 5052773"/>
              <a:gd name="connsiteX4" fmla="*/ 0 w 2085921"/>
              <a:gd name="connsiteY4" fmla="*/ 5052773 h 5052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5921" h="5052773">
                <a:moveTo>
                  <a:pt x="0" y="0"/>
                </a:moveTo>
                <a:lnTo>
                  <a:pt x="30672" y="4681"/>
                </a:lnTo>
                <a:cubicBezTo>
                  <a:pt x="1203600" y="244697"/>
                  <a:pt x="2085921" y="1282503"/>
                  <a:pt x="2085921" y="2526386"/>
                </a:cubicBezTo>
                <a:cubicBezTo>
                  <a:pt x="2085921" y="3770270"/>
                  <a:pt x="1203600" y="4808076"/>
                  <a:pt x="30672" y="5048092"/>
                </a:cubicBezTo>
                <a:lnTo>
                  <a:pt x="0" y="5052773"/>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dirty="0"/>
          </a:p>
        </p:txBody>
      </p:sp>
      <p:sp>
        <p:nvSpPr>
          <p:cNvPr id="7" name="Freeform: Shape 6">
            <a:extLst>
              <a:ext uri="{FF2B5EF4-FFF2-40B4-BE49-F238E27FC236}">
                <a16:creationId xmlns:a16="http://schemas.microsoft.com/office/drawing/2014/main" id="{A65CDEFE-CDAF-AD23-07DD-D29C5417F83D}"/>
              </a:ext>
            </a:extLst>
          </p:cNvPr>
          <p:cNvSpPr>
            <a:spLocks noChangeAspect="1"/>
          </p:cNvSpPr>
          <p:nvPr userDrawn="1"/>
        </p:nvSpPr>
        <p:spPr>
          <a:xfrm>
            <a:off x="8451297" y="594915"/>
            <a:ext cx="3740702" cy="5148000"/>
          </a:xfrm>
          <a:custGeom>
            <a:avLst/>
            <a:gdLst>
              <a:gd name="connsiteX0" fmla="*/ 2574000 w 3740702"/>
              <a:gd name="connsiteY0" fmla="*/ 0 h 5148000"/>
              <a:gd name="connsiteX1" fmla="*/ 3575917 w 3740702"/>
              <a:gd name="connsiteY1" fmla="*/ 202278 h 5148000"/>
              <a:gd name="connsiteX2" fmla="*/ 3740702 w 3740702"/>
              <a:gd name="connsiteY2" fmla="*/ 281659 h 5148000"/>
              <a:gd name="connsiteX3" fmla="*/ 3740702 w 3740702"/>
              <a:gd name="connsiteY3" fmla="*/ 4866342 h 5148000"/>
              <a:gd name="connsiteX4" fmla="*/ 3575917 w 3740702"/>
              <a:gd name="connsiteY4" fmla="*/ 4945723 h 5148000"/>
              <a:gd name="connsiteX5" fmla="*/ 2574000 w 3740702"/>
              <a:gd name="connsiteY5" fmla="*/ 5148000 h 5148000"/>
              <a:gd name="connsiteX6" fmla="*/ 0 w 3740702"/>
              <a:gd name="connsiteY6" fmla="*/ 2574000 h 5148000"/>
              <a:gd name="connsiteX7" fmla="*/ 2574000 w 3740702"/>
              <a:gd name="connsiteY7" fmla="*/ 0 h 51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702" h="5148000">
                <a:moveTo>
                  <a:pt x="2574000" y="0"/>
                </a:moveTo>
                <a:cubicBezTo>
                  <a:pt x="2929395" y="0"/>
                  <a:pt x="3267968" y="72026"/>
                  <a:pt x="3575917" y="202278"/>
                </a:cubicBezTo>
                <a:lnTo>
                  <a:pt x="3740702" y="281659"/>
                </a:lnTo>
                <a:lnTo>
                  <a:pt x="3740702" y="4866342"/>
                </a:lnTo>
                <a:lnTo>
                  <a:pt x="3575917" y="4945723"/>
                </a:lnTo>
                <a:cubicBezTo>
                  <a:pt x="3267968" y="5075974"/>
                  <a:pt x="2929395" y="5148000"/>
                  <a:pt x="2574000" y="5148000"/>
                </a:cubicBezTo>
                <a:cubicBezTo>
                  <a:pt x="1152419" y="5148000"/>
                  <a:pt x="0" y="3995581"/>
                  <a:pt x="0" y="2574000"/>
                </a:cubicBezTo>
                <a:cubicBezTo>
                  <a:pt x="0" y="1152419"/>
                  <a:pt x="1152419" y="0"/>
                  <a:pt x="2574000" y="0"/>
                </a:cubicBez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pic>
        <p:nvPicPr>
          <p:cNvPr id="14" name="Picture 13">
            <a:extLst>
              <a:ext uri="{FF2B5EF4-FFF2-40B4-BE49-F238E27FC236}">
                <a16:creationId xmlns:a16="http://schemas.microsoft.com/office/drawing/2014/main" id="{E13F2D0D-BF11-E388-32E7-0260E43C883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 name="TextBox 3">
            <a:extLst>
              <a:ext uri="{FF2B5EF4-FFF2-40B4-BE49-F238E27FC236}">
                <a16:creationId xmlns:a16="http://schemas.microsoft.com/office/drawing/2014/main" id="{973D1059-E8D6-11C1-4DEF-FBCDD6F0205B}"/>
              </a:ext>
            </a:extLst>
          </p:cNvPr>
          <p:cNvSpPr txBox="1"/>
          <p:nvPr userDrawn="1"/>
        </p:nvSpPr>
        <p:spPr>
          <a:xfrm>
            <a:off x="2588469" y="2602636"/>
            <a:ext cx="7125669" cy="784830"/>
          </a:xfrm>
          <a:prstGeom prst="rect">
            <a:avLst/>
          </a:prstGeom>
          <a:noFill/>
        </p:spPr>
        <p:txBody>
          <a:bodyPr wrap="none" rtlCol="0">
            <a:spAutoFit/>
          </a:bodyPr>
          <a:lstStyle/>
          <a:p>
            <a:r>
              <a:rPr lang="en-GB" sz="4500" b="1">
                <a:solidFill>
                  <a:schemeClr val="bg1"/>
                </a:solidFill>
                <a:latin typeface="+mj-lt"/>
              </a:rPr>
              <a:t>We bring progress to life</a:t>
            </a:r>
          </a:p>
        </p:txBody>
      </p:sp>
      <p:pic>
        <p:nvPicPr>
          <p:cNvPr id="73" name="Graphic 72" hidden="1">
            <a:extLst>
              <a:ext uri="{FF2B5EF4-FFF2-40B4-BE49-F238E27FC236}">
                <a16:creationId xmlns:a16="http://schemas.microsoft.com/office/drawing/2014/main" id="{D4EC484B-E04F-51F0-69B5-9C3F5F03B330}"/>
              </a:ext>
            </a:extLst>
          </p:cNvPr>
          <p:cNvPicPr>
            <a:picLocks noChangeAspect="1"/>
          </p:cNvPicPr>
          <p:nvPr userDrawn="1"/>
        </p:nvPicPr>
        <p:blipFill>
          <a:blip r:embed="rId3">
            <a:extLst>
              <a:ext uri="{96DAC541-7B7A-43D3-8B79-37D633B846F1}">
                <asvg:svgBlip xmlns:asvg="http://schemas.microsoft.com/office/drawing/2016/SVG/main" r:embed="rId4"/>
              </a:ext>
            </a:extLst>
          </a:blip>
          <a:stretch>
            <a:fillRect/>
          </a:stretch>
        </p:blipFill>
        <p:spPr>
          <a:xfrm>
            <a:off x="360661" y="5996760"/>
            <a:ext cx="5153025" cy="400050"/>
          </a:xfrm>
          <a:prstGeom prst="rect">
            <a:avLst/>
          </a:prstGeom>
        </p:spPr>
      </p:pic>
      <p:sp>
        <p:nvSpPr>
          <p:cNvPr id="2" name="TextBox 1">
            <a:extLst>
              <a:ext uri="{FF2B5EF4-FFF2-40B4-BE49-F238E27FC236}">
                <a16:creationId xmlns:a16="http://schemas.microsoft.com/office/drawing/2014/main" id="{ED64B51F-ABC7-DBE3-596A-6E9EAF927E31}"/>
              </a:ext>
            </a:extLst>
          </p:cNvPr>
          <p:cNvSpPr txBox="1"/>
          <p:nvPr userDrawn="1"/>
        </p:nvSpPr>
        <p:spPr>
          <a:xfrm>
            <a:off x="207742" y="6420601"/>
            <a:ext cx="1906757" cy="215444"/>
          </a:xfrm>
          <a:prstGeom prst="rect">
            <a:avLst/>
          </a:prstGeom>
          <a:noFill/>
        </p:spPr>
        <p:txBody>
          <a:bodyPr wrap="square" rtlCol="0">
            <a:spAutoFit/>
          </a:bodyPr>
          <a:lstStyle/>
          <a:p>
            <a:r>
              <a:rPr lang="en-US" sz="800" dirty="0">
                <a:solidFill>
                  <a:schemeClr val="bg1"/>
                </a:solidFill>
              </a:rPr>
              <a:t>© 2025 </a:t>
            </a:r>
            <a:r>
              <a:rPr lang="en-US" sz="800" dirty="0" err="1">
                <a:solidFill>
                  <a:schemeClr val="bg1"/>
                </a:solidFill>
              </a:rPr>
              <a:t>dsm-firmenich</a:t>
            </a:r>
            <a:r>
              <a:rPr lang="en-US" sz="800" dirty="0">
                <a:solidFill>
                  <a:schemeClr val="bg1"/>
                </a:solidFill>
              </a:rPr>
              <a:t> group.</a:t>
            </a:r>
          </a:p>
        </p:txBody>
      </p:sp>
    </p:spTree>
    <p:extLst>
      <p:ext uri="{BB962C8B-B14F-4D97-AF65-F5344CB8AC3E}">
        <p14:creationId xmlns:p14="http://schemas.microsoft.com/office/powerpoint/2010/main" val="212865136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image" Target="../media/image1.png"/><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8284EEA-DB15-877E-B5BC-684C3B1C7519}"/>
              </a:ext>
            </a:extLst>
          </p:cNvPr>
          <p:cNvSpPr>
            <a:spLocks noGrp="1"/>
          </p:cNvSpPr>
          <p:nvPr>
            <p:ph type="title"/>
          </p:nvPr>
        </p:nvSpPr>
        <p:spPr>
          <a:xfrm>
            <a:off x="302400" y="302400"/>
            <a:ext cx="11591925" cy="303211"/>
          </a:xfrm>
          <a:prstGeom prst="rect">
            <a:avLst/>
          </a:prstGeom>
        </p:spPr>
        <p:txBody>
          <a:bodyPr vert="horz" lIns="0" tIns="0" rIns="0" bIns="0" rtlCol="0" anchor="t">
            <a:noAutofit/>
          </a:bodyPr>
          <a:lstStyle/>
          <a:p>
            <a:r>
              <a:rPr lang="en-US"/>
              <a:t>Slide title</a:t>
            </a:r>
            <a:endParaRPr lang="en-GB"/>
          </a:p>
        </p:txBody>
      </p:sp>
      <p:sp>
        <p:nvSpPr>
          <p:cNvPr id="3" name="Text Placeholder 2">
            <a:extLst>
              <a:ext uri="{FF2B5EF4-FFF2-40B4-BE49-F238E27FC236}">
                <a16:creationId xmlns:a16="http://schemas.microsoft.com/office/drawing/2014/main" id="{9DAB31A0-C76F-F979-3B31-8689A35AD564}"/>
              </a:ext>
            </a:extLst>
          </p:cNvPr>
          <p:cNvSpPr>
            <a:spLocks noGrp="1"/>
          </p:cNvSpPr>
          <p:nvPr>
            <p:ph type="body" idx="1"/>
          </p:nvPr>
        </p:nvSpPr>
        <p:spPr>
          <a:xfrm>
            <a:off x="302398" y="1342800"/>
            <a:ext cx="8062140" cy="4343401"/>
          </a:xfrm>
          <a:prstGeom prst="rect">
            <a:avLst/>
          </a:prstGeom>
        </p:spPr>
        <p:txBody>
          <a:bodyPr vert="horz" wrap="square"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8B787A9F-FBCF-2FDC-44BD-7CCB46F09F99}"/>
              </a:ext>
            </a:extLst>
          </p:cNvPr>
          <p:cNvSpPr>
            <a:spLocks noGrp="1"/>
          </p:cNvSpPr>
          <p:nvPr>
            <p:ph type="sldNum" sz="quarter" idx="4"/>
          </p:nvPr>
        </p:nvSpPr>
        <p:spPr>
          <a:xfrm>
            <a:off x="302400" y="6450806"/>
            <a:ext cx="1040625" cy="109061"/>
          </a:xfrm>
          <a:prstGeom prst="rect">
            <a:avLst/>
          </a:prstGeom>
        </p:spPr>
        <p:txBody>
          <a:bodyPr vert="horz" lIns="0" tIns="0" rIns="0" bIns="0" rtlCol="0" anchor="ctr"/>
          <a:lstStyle>
            <a:lvl1pPr algn="l">
              <a:defRPr sz="1300">
                <a:solidFill>
                  <a:schemeClr val="tx1"/>
                </a:solidFill>
              </a:defRPr>
            </a:lvl1pPr>
          </a:lstStyle>
          <a:p>
            <a:fld id="{5BA3E189-2F3A-42E5-B572-3520703B6186}" type="slidenum">
              <a:rPr lang="en-GB" smtClean="0"/>
              <a:pPr/>
              <a:t>‹#›</a:t>
            </a:fld>
            <a:endParaRPr lang="en-GB"/>
          </a:p>
        </p:txBody>
      </p:sp>
      <p:pic>
        <p:nvPicPr>
          <p:cNvPr id="13" name="Picture 12">
            <a:extLst>
              <a:ext uri="{FF2B5EF4-FFF2-40B4-BE49-F238E27FC236}">
                <a16:creationId xmlns:a16="http://schemas.microsoft.com/office/drawing/2014/main" id="{AD80A457-45C5-75A1-09C7-045A87BE7C52}"/>
              </a:ext>
            </a:extLst>
          </p:cNvPr>
          <p:cNvPicPr>
            <a:picLocks noChangeAspect="1"/>
          </p:cNvPicPr>
          <p:nvPr userDrawn="1"/>
        </p:nvPicPr>
        <p:blipFill>
          <a:blip r:embed="rId46">
            <a:extLst>
              <a:ext uri="{28A0092B-C50C-407E-A947-70E740481C1C}">
                <a14:useLocalDpi xmlns:a14="http://schemas.microsoft.com/office/drawing/2010/main" val="0"/>
              </a:ext>
            </a:extLst>
          </a:blip>
          <a:stretch>
            <a:fillRect/>
          </a:stretch>
        </p:blipFill>
        <p:spPr>
          <a:xfrm>
            <a:off x="9532938" y="6208276"/>
            <a:ext cx="2510043" cy="485060"/>
          </a:xfrm>
          <a:prstGeom prst="rect">
            <a:avLst/>
          </a:prstGeom>
        </p:spPr>
      </p:pic>
    </p:spTree>
    <p:extLst>
      <p:ext uri="{BB962C8B-B14F-4D97-AF65-F5344CB8AC3E}">
        <p14:creationId xmlns:p14="http://schemas.microsoft.com/office/powerpoint/2010/main" val="1294915341"/>
      </p:ext>
    </p:extLst>
  </p:cSld>
  <p:clrMap bg1="lt1" tx1="dk1" bg2="lt2" tx2="dk2" accent1="accent1" accent2="accent2" accent3="accent3" accent4="accent4" accent5="accent5" accent6="accent6" hlink="hlink" folHlink="folHlink"/>
  <p:sldLayoutIdLst>
    <p:sldLayoutId id="2147483649" r:id="rId1"/>
    <p:sldLayoutId id="2147483686" r:id="rId2"/>
    <p:sldLayoutId id="2147483687" r:id="rId3"/>
    <p:sldLayoutId id="2147483660" r:id="rId4"/>
    <p:sldLayoutId id="2147483661" r:id="rId5"/>
    <p:sldLayoutId id="2147483662" r:id="rId6"/>
    <p:sldLayoutId id="2147483688" r:id="rId7"/>
    <p:sldLayoutId id="2147483689" r:id="rId8"/>
    <p:sldLayoutId id="2147483690" r:id="rId9"/>
    <p:sldLayoutId id="2147483691" r:id="rId10"/>
    <p:sldLayoutId id="2147483663" r:id="rId11"/>
    <p:sldLayoutId id="2147483664" r:id="rId12"/>
    <p:sldLayoutId id="2147483692" r:id="rId13"/>
    <p:sldLayoutId id="2147483693" r:id="rId14"/>
    <p:sldLayoutId id="2147483694" r:id="rId15"/>
    <p:sldLayoutId id="2147483695" r:id="rId16"/>
    <p:sldLayoutId id="2147483665" r:id="rId17"/>
    <p:sldLayoutId id="2147483730" r:id="rId18"/>
    <p:sldLayoutId id="2147483732" r:id="rId19"/>
    <p:sldLayoutId id="2147483733" r:id="rId20"/>
    <p:sldLayoutId id="2147483734" r:id="rId21"/>
    <p:sldLayoutId id="2147483735" r:id="rId22"/>
    <p:sldLayoutId id="2147483722" r:id="rId23"/>
    <p:sldLayoutId id="2147483725" r:id="rId24"/>
    <p:sldLayoutId id="2147483723" r:id="rId25"/>
    <p:sldLayoutId id="2147483717" r:id="rId26"/>
    <p:sldLayoutId id="2147483683" r:id="rId27"/>
    <p:sldLayoutId id="2147483670" r:id="rId28"/>
    <p:sldLayoutId id="2147483711" r:id="rId29"/>
    <p:sldLayoutId id="2147483712" r:id="rId30"/>
    <p:sldLayoutId id="2147483726" r:id="rId31"/>
    <p:sldLayoutId id="2147483727" r:id="rId32"/>
    <p:sldLayoutId id="2147483728" r:id="rId33"/>
    <p:sldLayoutId id="2147483729" r:id="rId34"/>
    <p:sldLayoutId id="2147483672" r:id="rId35"/>
    <p:sldLayoutId id="2147483674" r:id="rId36"/>
    <p:sldLayoutId id="2147483673" r:id="rId37"/>
    <p:sldLayoutId id="2147483678" r:id="rId38"/>
    <p:sldLayoutId id="2147483679" r:id="rId39"/>
    <p:sldLayoutId id="2147483680" r:id="rId40"/>
    <p:sldLayoutId id="2147483699" r:id="rId41"/>
    <p:sldLayoutId id="2147483700" r:id="rId42"/>
    <p:sldLayoutId id="2147483701" r:id="rId43"/>
    <p:sldLayoutId id="2147483702" r:id="rId44"/>
  </p:sldLayoutIdLst>
  <p:hf hdr="0"/>
  <p:txStyles>
    <p:title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p:titleStyle>
    <p:body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15" userDrawn="1">
          <p15:clr>
            <a:srgbClr val="F26B43"/>
          </p15:clr>
        </p15:guide>
        <p15:guide id="2" pos="3840" userDrawn="1">
          <p15:clr>
            <a:srgbClr val="F26B43"/>
          </p15:clr>
        </p15:guide>
        <p15:guide id="3" pos="914" userDrawn="1">
          <p15:clr>
            <a:srgbClr val="F26B43"/>
          </p15:clr>
        </p15:guide>
        <p15:guide id="4" pos="2411" userDrawn="1">
          <p15:clr>
            <a:srgbClr val="F26B43"/>
          </p15:clr>
        </p15:guide>
        <p15:guide id="5" pos="7491" userDrawn="1">
          <p15:clr>
            <a:srgbClr val="F26B43"/>
          </p15:clr>
        </p15:guide>
        <p15:guide id="6" pos="3058" userDrawn="1">
          <p15:clr>
            <a:srgbClr val="F26B43"/>
          </p15:clr>
        </p15:guide>
        <p15:guide id="7" pos="6834" userDrawn="1">
          <p15:clr>
            <a:srgbClr val="F26B43"/>
          </p15:clr>
        </p15:guide>
        <p15:guide id="8" orient="horz" pos="4133" userDrawn="1">
          <p15:clr>
            <a:srgbClr val="F26B43"/>
          </p15:clr>
        </p15:guide>
        <p15:guide id="9" orient="horz" pos="2205" userDrawn="1">
          <p15:clr>
            <a:srgbClr val="F26B43"/>
          </p15:clr>
        </p15:guide>
        <p15:guide id="10" pos="6005" userDrawn="1">
          <p15:clr>
            <a:srgbClr val="F26B43"/>
          </p15:clr>
        </p15:guide>
        <p15:guide id="11" pos="6096" userDrawn="1">
          <p15:clr>
            <a:srgbClr val="F26B43"/>
          </p15:clr>
        </p15:guide>
        <p15:guide id="12" pos="6743" userDrawn="1">
          <p15:clr>
            <a:srgbClr val="F26B43"/>
          </p15:clr>
        </p15:guide>
        <p15:guide id="13" pos="3795" userDrawn="1">
          <p15:clr>
            <a:srgbClr val="F26B43"/>
          </p15:clr>
        </p15:guide>
        <p15:guide id="14" pos="3885" userDrawn="1">
          <p15:clr>
            <a:srgbClr val="F26B43"/>
          </p15:clr>
        </p15:guide>
        <p15:guide id="15" pos="4531" userDrawn="1">
          <p15:clr>
            <a:srgbClr val="F26B43"/>
          </p15:clr>
        </p15:guide>
        <p15:guide id="16" pos="3149" userDrawn="1">
          <p15:clr>
            <a:srgbClr val="F26B43"/>
          </p15:clr>
        </p15:guide>
        <p15:guide id="17" pos="4622" userDrawn="1">
          <p15:clr>
            <a:srgbClr val="F26B43"/>
          </p15:clr>
        </p15:guide>
        <p15:guide id="18" pos="5269" userDrawn="1">
          <p15:clr>
            <a:srgbClr val="F26B43"/>
          </p15:clr>
        </p15:guide>
        <p15:guide id="19" pos="5360" userDrawn="1">
          <p15:clr>
            <a:srgbClr val="F26B43"/>
          </p15:clr>
        </p15:guide>
        <p15:guide id="20" pos="2320" userDrawn="1">
          <p15:clr>
            <a:srgbClr val="F26B43"/>
          </p15:clr>
        </p15:guide>
        <p15:guide id="21" pos="1675" userDrawn="1">
          <p15:clr>
            <a:srgbClr val="F26B43"/>
          </p15:clr>
        </p15:guide>
        <p15:guide id="22" pos="1584" userDrawn="1">
          <p15:clr>
            <a:srgbClr val="F26B43"/>
          </p15:clr>
        </p15:guide>
        <p15:guide id="23" pos="846" userDrawn="1">
          <p15:clr>
            <a:srgbClr val="F26B43"/>
          </p15:clr>
        </p15:guide>
        <p15:guide id="24" pos="189" userDrawn="1">
          <p15:clr>
            <a:srgbClr val="F26B43"/>
          </p15:clr>
        </p15:guide>
        <p15:guide id="25" orient="horz" pos="2160" userDrawn="1">
          <p15:clr>
            <a:srgbClr val="F26B43"/>
          </p15:clr>
        </p15:guide>
        <p15:guide id="26" orient="horz" pos="2789" userDrawn="1">
          <p15:clr>
            <a:srgbClr val="F26B43"/>
          </p15:clr>
        </p15:guide>
        <p15:guide id="27" orient="horz" pos="1525" userDrawn="1">
          <p15:clr>
            <a:srgbClr val="F26B43"/>
          </p15:clr>
        </p15:guide>
        <p15:guide id="28" orient="horz" pos="1434" userDrawn="1">
          <p15:clr>
            <a:srgbClr val="F26B43"/>
          </p15:clr>
        </p15:guide>
        <p15:guide id="29" orient="horz" pos="845" userDrawn="1">
          <p15:clr>
            <a:srgbClr val="F26B43"/>
          </p15:clr>
        </p15:guide>
        <p15:guide id="30" orient="horz" pos="754" userDrawn="1">
          <p15:clr>
            <a:srgbClr val="F26B43"/>
          </p15:clr>
        </p15:guide>
        <p15:guide id="31" orient="horz" pos="2880" userDrawn="1">
          <p15:clr>
            <a:srgbClr val="F26B43"/>
          </p15:clr>
        </p15:guide>
        <p15:guide id="32" orient="horz" pos="3461" userDrawn="1">
          <p15:clr>
            <a:srgbClr val="F26B43"/>
          </p15:clr>
        </p15:guide>
        <p15:guide id="33" orient="horz" pos="3552" userDrawn="1">
          <p15:clr>
            <a:srgbClr val="F26B43"/>
          </p15:clr>
        </p15:guide>
        <p15:guide id="34" orient="horz" pos="187"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7.xml"/></Relationships>
</file>

<file path=ppt/slides/_rels/slide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8.png"/><Relationship Id="rId18" Type="http://schemas.openxmlformats.org/officeDocument/2006/relationships/image" Target="../media/image23.png"/><Relationship Id="rId26" Type="http://schemas.openxmlformats.org/officeDocument/2006/relationships/image" Target="../media/image30.png"/><Relationship Id="rId3" Type="http://schemas.openxmlformats.org/officeDocument/2006/relationships/image" Target="../media/image8.png"/><Relationship Id="rId21" Type="http://schemas.openxmlformats.org/officeDocument/2006/relationships/image" Target="../media/image26.png"/><Relationship Id="rId7" Type="http://schemas.openxmlformats.org/officeDocument/2006/relationships/image" Target="../media/image12.png"/><Relationship Id="rId12" Type="http://schemas.openxmlformats.org/officeDocument/2006/relationships/image" Target="../media/image17.png"/><Relationship Id="rId17" Type="http://schemas.openxmlformats.org/officeDocument/2006/relationships/image" Target="../media/image22.png"/><Relationship Id="rId25" Type="http://schemas.openxmlformats.org/officeDocument/2006/relationships/image" Target="../media/image29.png"/><Relationship Id="rId2" Type="http://schemas.openxmlformats.org/officeDocument/2006/relationships/notesSlide" Target="../notesSlides/notesSlide2.xml"/><Relationship Id="rId16" Type="http://schemas.openxmlformats.org/officeDocument/2006/relationships/image" Target="../media/image21.png"/><Relationship Id="rId20" Type="http://schemas.openxmlformats.org/officeDocument/2006/relationships/image" Target="../media/image25.png"/><Relationship Id="rId1" Type="http://schemas.openxmlformats.org/officeDocument/2006/relationships/slideLayout" Target="../slideLayouts/slideLayout34.xml"/><Relationship Id="rId6" Type="http://schemas.openxmlformats.org/officeDocument/2006/relationships/image" Target="../media/image11.png"/><Relationship Id="rId11" Type="http://schemas.openxmlformats.org/officeDocument/2006/relationships/image" Target="../media/image16.png"/><Relationship Id="rId24" Type="http://schemas.openxmlformats.org/officeDocument/2006/relationships/hyperlink" Target="https://www.dsm-firmenich.com/brandcenter/templates.html#PowerPoint%20templates" TargetMode="External"/><Relationship Id="rId5" Type="http://schemas.openxmlformats.org/officeDocument/2006/relationships/image" Target="../media/image10.png"/><Relationship Id="rId15" Type="http://schemas.openxmlformats.org/officeDocument/2006/relationships/image" Target="../media/image20.png"/><Relationship Id="rId23" Type="http://schemas.openxmlformats.org/officeDocument/2006/relationships/image" Target="../media/image28.png"/><Relationship Id="rId10" Type="http://schemas.openxmlformats.org/officeDocument/2006/relationships/image" Target="../media/image15.png"/><Relationship Id="rId19" Type="http://schemas.openxmlformats.org/officeDocument/2006/relationships/image" Target="../media/image24.png"/><Relationship Id="rId4" Type="http://schemas.openxmlformats.org/officeDocument/2006/relationships/image" Target="../media/image9.png"/><Relationship Id="rId9" Type="http://schemas.openxmlformats.org/officeDocument/2006/relationships/image" Target="../media/image14.png"/><Relationship Id="rId14" Type="http://schemas.openxmlformats.org/officeDocument/2006/relationships/image" Target="../media/image19.png"/><Relationship Id="rId22" Type="http://schemas.openxmlformats.org/officeDocument/2006/relationships/image" Target="../media/image27.png"/><Relationship Id="rId27" Type="http://schemas.openxmlformats.org/officeDocument/2006/relationships/image" Target="../media/image31.png"/></Relationships>
</file>

<file path=ppt/slides/_rels/slide3.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hyperlink" Target="https://www.dsm-firmenich.com/content/dam/dsm-firmenich/brandcenter/documents/optimized-for-powerpoint_151123.zip" TargetMode="External"/><Relationship Id="rId7"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34.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4.xml"/><Relationship Id="rId1" Type="http://schemas.openxmlformats.org/officeDocument/2006/relationships/slideLayout" Target="../slideLayouts/slideLayout34.xml"/><Relationship Id="rId5" Type="http://schemas.openxmlformats.org/officeDocument/2006/relationships/image" Target="../media/image38.png"/><Relationship Id="rId4" Type="http://schemas.openxmlformats.org/officeDocument/2006/relationships/hyperlink" Target="https://www.dsm-firmenich.com/brandcenter/guidelines/color-palette.html" TargetMode="External"/></Relationships>
</file>

<file path=ppt/slides/_rels/slide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xml"/><Relationship Id="rId1" Type="http://schemas.openxmlformats.org/officeDocument/2006/relationships/slideLayout" Target="../slideLayouts/slideLayout34.xml"/><Relationship Id="rId5" Type="http://schemas.openxmlformats.org/officeDocument/2006/relationships/image" Target="../media/image41.png"/><Relationship Id="rId4" Type="http://schemas.openxmlformats.org/officeDocument/2006/relationships/image" Target="../media/image40.png"/></Relationships>
</file>

<file path=ppt/slides/_rels/slide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xml"/><Relationship Id="rId1" Type="http://schemas.openxmlformats.org/officeDocument/2006/relationships/slideLayout" Target="../slideLayouts/slideLayout34.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png"/></Relationships>
</file>

<file path=ppt/slides/_rels/slide7.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46.png"/><Relationship Id="rId7" Type="http://schemas.openxmlformats.org/officeDocument/2006/relationships/image" Target="../media/image49.png"/><Relationship Id="rId2" Type="http://schemas.openxmlformats.org/officeDocument/2006/relationships/notesSlide" Target="../notesSlides/notesSlide7.xml"/><Relationship Id="rId1" Type="http://schemas.openxmlformats.org/officeDocument/2006/relationships/slideLayout" Target="../slideLayouts/slideLayout34.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hyperlink" Target="https://www.dsm-firmenich.com/brandcenter/guidelines/motion-and-animation.html" TargetMode="External"/></Relationships>
</file>

<file path=ppt/slides/_rels/slide8.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image" Target="../media/image51.png"/><Relationship Id="rId7" Type="http://schemas.openxmlformats.org/officeDocument/2006/relationships/image" Target="../media/image53.png"/><Relationship Id="rId2" Type="http://schemas.openxmlformats.org/officeDocument/2006/relationships/notesSlide" Target="../notesSlides/notesSlide8.xml"/><Relationship Id="rId1" Type="http://schemas.openxmlformats.org/officeDocument/2006/relationships/slideLayout" Target="../slideLayouts/slideLayout34.xml"/><Relationship Id="rId6" Type="http://schemas.openxmlformats.org/officeDocument/2006/relationships/hyperlink" Target="https://www.dsm-firmenich.com/brandcenter/guidelines/motion-and-animation.html" TargetMode="External"/><Relationship Id="rId5" Type="http://schemas.openxmlformats.org/officeDocument/2006/relationships/image" Target="../media/image52.png"/><Relationship Id="rId4" Type="http://schemas.openxmlformats.org/officeDocument/2006/relationships/image" Target="../media/image47.png"/><Relationship Id="rId9" Type="http://schemas.openxmlformats.org/officeDocument/2006/relationships/image" Target="../media/image5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0.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9.xml"/></Relationships>
</file>

<file path=ppt/slides/_rels/slide15.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6.xml"/><Relationship Id="rId1" Type="http://schemas.openxmlformats.org/officeDocument/2006/relationships/tags" Target="../tags/tag7.xml"/><Relationship Id="rId5" Type="http://schemas.openxmlformats.org/officeDocument/2006/relationships/image" Target="../media/image5.emf"/><Relationship Id="rId4" Type="http://schemas.openxmlformats.org/officeDocument/2006/relationships/oleObject" Target="../embeddings/oleObject3.bin"/></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2.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3.xml"/><Relationship Id="rId1" Type="http://schemas.openxmlformats.org/officeDocument/2006/relationships/tags" Target="../tags/tag8.xml"/><Relationship Id="rId6" Type="http://schemas.openxmlformats.org/officeDocument/2006/relationships/image" Target="../media/image5.emf"/><Relationship Id="rId5" Type="http://schemas.openxmlformats.org/officeDocument/2006/relationships/oleObject" Target="../embeddings/oleObject3.bin"/><Relationship Id="rId4" Type="http://schemas.openxmlformats.org/officeDocument/2006/relationships/image" Target="../media/image62.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33.xml"/><Relationship Id="rId1" Type="http://schemas.openxmlformats.org/officeDocument/2006/relationships/tags" Target="../tags/tag9.xml"/><Relationship Id="rId5" Type="http://schemas.openxmlformats.org/officeDocument/2006/relationships/image" Target="../media/image5.emf"/><Relationship Id="rId4" Type="http://schemas.openxmlformats.org/officeDocument/2006/relationships/oleObject" Target="../embeddings/oleObject3.bin"/></Relationships>
</file>

<file path=ppt/slides/_rels/slide2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5.xml"/><Relationship Id="rId1" Type="http://schemas.openxmlformats.org/officeDocument/2006/relationships/slideLayout" Target="../slideLayouts/slideLayout39.xml"/><Relationship Id="rId4" Type="http://schemas.openxmlformats.org/officeDocument/2006/relationships/image" Target="../media/image64.png"/></Relationships>
</file>

<file path=ppt/slides/_rels/slide25.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6.xml"/><Relationship Id="rId1" Type="http://schemas.openxmlformats.org/officeDocument/2006/relationships/slideLayout" Target="../slideLayouts/slideLayout38.xml"/><Relationship Id="rId4" Type="http://schemas.openxmlformats.org/officeDocument/2006/relationships/image" Target="../media/image66.png"/></Relationships>
</file>

<file path=ppt/slides/_rels/slide26.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7.xml"/><Relationship Id="rId1" Type="http://schemas.openxmlformats.org/officeDocument/2006/relationships/slideLayout" Target="../slideLayouts/slideLayout40.xml"/><Relationship Id="rId5" Type="http://schemas.openxmlformats.org/officeDocument/2006/relationships/image" Target="../media/image69.png"/><Relationship Id="rId4" Type="http://schemas.openxmlformats.org/officeDocument/2006/relationships/image" Target="../media/image68.png"/></Relationships>
</file>

<file path=ppt/slides/_rels/slide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5.xml"/></Relationships>
</file>

<file path=ppt/slides/_rels/slide28.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Layout" Target="../slideLayouts/slideLayout25.xml"/><Relationship Id="rId5" Type="http://schemas.openxmlformats.org/officeDocument/2006/relationships/image" Target="../media/image73.png"/><Relationship Id="rId4" Type="http://schemas.openxmlformats.org/officeDocument/2006/relationships/image" Target="../media/image72.png"/></Relationships>
</file>

<file path=ppt/slides/_rels/slide29.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image" Target="../media/image74.jpg"/><Relationship Id="rId1" Type="http://schemas.openxmlformats.org/officeDocument/2006/relationships/slideLayout" Target="../slideLayouts/slideLayout25.xml"/><Relationship Id="rId5" Type="http://schemas.openxmlformats.org/officeDocument/2006/relationships/image" Target="../media/image77.jpg"/><Relationship Id="rId4" Type="http://schemas.openxmlformats.org/officeDocument/2006/relationships/image" Target="../media/image76.jpe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5.xml"/></Relationships>
</file>

<file path=ppt/slides/_rels/slide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8.jpg"/><Relationship Id="rId1" Type="http://schemas.openxmlformats.org/officeDocument/2006/relationships/slideLayout" Target="../slideLayouts/slideLayout2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35.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0.jpeg"/><Relationship Id="rId1" Type="http://schemas.openxmlformats.org/officeDocument/2006/relationships/slideLayout" Target="../slideLayouts/slideLayout25.xml"/></Relationships>
</file>

<file path=ppt/slides/_rels/slide37.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8.xml"/><Relationship Id="rId1" Type="http://schemas.openxmlformats.org/officeDocument/2006/relationships/slideLayout" Target="../slideLayouts/slideLayout36.xml"/></Relationships>
</file>

<file path=ppt/slides/_rels/slide38.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Layout" Target="../slideLayouts/slideLayout37.xml"/></Relationships>
</file>

<file path=ppt/slides/_rels/slide39.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9.xml"/><Relationship Id="rId1" Type="http://schemas.openxmlformats.org/officeDocument/2006/relationships/slideLayout" Target="../slideLayouts/slideLayout35.xml"/></Relationships>
</file>

<file path=ppt/slides/_rels/slide40.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jpeg"/><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Layout" Target="../slideLayouts/slideLayout25.xml"/><Relationship Id="rId4" Type="http://schemas.openxmlformats.org/officeDocument/2006/relationships/image" Target="../media/image88.jpeg"/></Relationships>
</file>

<file path=ppt/slides/_rels/slide43.xml.rels><?xml version="1.0" encoding="UTF-8" standalone="yes"?>
<Relationships xmlns="http://schemas.openxmlformats.org/package/2006/relationships"><Relationship Id="rId8" Type="http://schemas.openxmlformats.org/officeDocument/2006/relationships/image" Target="../media/image93.png"/><Relationship Id="rId3" Type="http://schemas.openxmlformats.org/officeDocument/2006/relationships/hyperlink" Target="https://www.dsm-firmenich.com/brandcenter/guidelines/charts-and-graphs.html" TargetMode="External"/><Relationship Id="rId7" Type="http://schemas.openxmlformats.org/officeDocument/2006/relationships/image" Target="../media/image92.png"/><Relationship Id="rId2" Type="http://schemas.openxmlformats.org/officeDocument/2006/relationships/notesSlide" Target="../notesSlides/notesSlide20.xml"/><Relationship Id="rId1" Type="http://schemas.openxmlformats.org/officeDocument/2006/relationships/slideLayout" Target="../slideLayouts/slideLayout34.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image" Target="../media/image89.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29.xml"/></Relationships>
</file>

<file path=ppt/slides/_rels/slide46.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29.xml"/></Relationships>
</file>

<file path=ppt/slides/_rels/slide47.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chart" Target="../charts/chart3.xml"/><Relationship Id="rId1" Type="http://schemas.openxmlformats.org/officeDocument/2006/relationships/slideLayout" Target="../slideLayouts/slideLayout29.xml"/></Relationships>
</file>

<file path=ppt/slides/_rels/slide48.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29.xml"/></Relationships>
</file>

<file path=ppt/slides/_rels/slide49.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29.xml"/></Relationships>
</file>

<file path=ppt/slides/_rels/slide50.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29.xml"/></Relationships>
</file>

<file path=ppt/slides/_rels/slide51.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21.xml"/><Relationship Id="rId1" Type="http://schemas.openxmlformats.org/officeDocument/2006/relationships/slideLayout" Target="../slideLayouts/slideLayout34.xml"/><Relationship Id="rId5" Type="http://schemas.openxmlformats.org/officeDocument/2006/relationships/image" Target="../media/image96.png"/><Relationship Id="rId4" Type="http://schemas.openxmlformats.org/officeDocument/2006/relationships/image" Target="../media/image95.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33.xml"/><Relationship Id="rId1" Type="http://schemas.openxmlformats.org/officeDocument/2006/relationships/tags" Target="../tags/tag10.xml"/><Relationship Id="rId5" Type="http://schemas.openxmlformats.org/officeDocument/2006/relationships/image" Target="../media/image5.emf"/><Relationship Id="rId4" Type="http://schemas.openxmlformats.org/officeDocument/2006/relationships/oleObject" Target="../embeddings/oleObject4.bin"/></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1.xml"/></Relationships>
</file>

<file path=ppt/slides/_rels/slide61.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24.xml"/><Relationship Id="rId1" Type="http://schemas.openxmlformats.org/officeDocument/2006/relationships/slideLayout" Target="../slideLayouts/slideLayout34.xml"/><Relationship Id="rId4" Type="http://schemas.openxmlformats.org/officeDocument/2006/relationships/image" Target="../media/image98.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67.xml.rels><?xml version="1.0" encoding="UTF-8" standalone="yes"?>
<Relationships xmlns="http://schemas.openxmlformats.org/package/2006/relationships"><Relationship Id="rId3" Type="http://schemas.openxmlformats.org/officeDocument/2006/relationships/image" Target="../media/image100.svg"/><Relationship Id="rId2" Type="http://schemas.openxmlformats.org/officeDocument/2006/relationships/image" Target="../media/image99.png"/><Relationship Id="rId1" Type="http://schemas.openxmlformats.org/officeDocument/2006/relationships/slideLayout" Target="../slideLayouts/slideLayout26.xml"/></Relationships>
</file>

<file path=ppt/slides/_rels/slide68.xml.rels><?xml version="1.0" encoding="UTF-8" standalone="yes"?>
<Relationships xmlns="http://schemas.openxmlformats.org/package/2006/relationships"><Relationship Id="rId3" Type="http://schemas.openxmlformats.org/officeDocument/2006/relationships/image" Target="../media/image102.svg"/><Relationship Id="rId2" Type="http://schemas.openxmlformats.org/officeDocument/2006/relationships/image" Target="../media/image101.png"/><Relationship Id="rId1" Type="http://schemas.openxmlformats.org/officeDocument/2006/relationships/slideLayout" Target="../slideLayouts/slideLayout26.xml"/></Relationships>
</file>

<file path=ppt/slides/_rels/slide69.xml.rels><?xml version="1.0" encoding="UTF-8" standalone="yes"?>
<Relationships xmlns="http://schemas.openxmlformats.org/package/2006/relationships"><Relationship Id="rId3" Type="http://schemas.openxmlformats.org/officeDocument/2006/relationships/image" Target="../media/image104.svg"/><Relationship Id="rId2" Type="http://schemas.openxmlformats.org/officeDocument/2006/relationships/image" Target="../media/image103.png"/><Relationship Id="rId1" Type="http://schemas.openxmlformats.org/officeDocument/2006/relationships/slideLayout" Target="../slideLayouts/slideLayout26.xml"/></Relationships>
</file>

<file path=ppt/slides/_rels/slide70.xml.rels><?xml version="1.0" encoding="UTF-8" standalone="yes"?>
<Relationships xmlns="http://schemas.openxmlformats.org/package/2006/relationships"><Relationship Id="rId3" Type="http://schemas.openxmlformats.org/officeDocument/2006/relationships/image" Target="../media/image106.svg"/><Relationship Id="rId2" Type="http://schemas.openxmlformats.org/officeDocument/2006/relationships/image" Target="../media/image105.png"/><Relationship Id="rId1" Type="http://schemas.openxmlformats.org/officeDocument/2006/relationships/slideLayout" Target="../slideLayouts/slideLayout2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08.svg"/><Relationship Id="rId7" Type="http://schemas.openxmlformats.org/officeDocument/2006/relationships/image" Target="../media/image112.svg"/><Relationship Id="rId2" Type="http://schemas.openxmlformats.org/officeDocument/2006/relationships/image" Target="../media/image107.png"/><Relationship Id="rId1" Type="http://schemas.openxmlformats.org/officeDocument/2006/relationships/slideLayout" Target="../slideLayouts/slideLayout27.xml"/><Relationship Id="rId6" Type="http://schemas.openxmlformats.org/officeDocument/2006/relationships/image" Target="../media/image111.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4.sv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6.xml"/></Relationships>
</file>

<file path=ppt/slides/_rels/slide89.xml.rels><?xml version="1.0" encoding="UTF-8" standalone="yes"?>
<Relationships xmlns="http://schemas.openxmlformats.org/package/2006/relationships"><Relationship Id="rId3" Type="http://schemas.openxmlformats.org/officeDocument/2006/relationships/image" Target="../media/image108.svg"/><Relationship Id="rId7" Type="http://schemas.openxmlformats.org/officeDocument/2006/relationships/image" Target="../media/image110.svg"/><Relationship Id="rId2" Type="http://schemas.openxmlformats.org/officeDocument/2006/relationships/image" Target="../media/image107.png"/><Relationship Id="rId1" Type="http://schemas.openxmlformats.org/officeDocument/2006/relationships/slideLayout" Target="../slideLayouts/slideLayout29.xml"/><Relationship Id="rId6" Type="http://schemas.openxmlformats.org/officeDocument/2006/relationships/image" Target="../media/image109.png"/><Relationship Id="rId5" Type="http://schemas.openxmlformats.org/officeDocument/2006/relationships/image" Target="../media/image114.svg"/><Relationship Id="rId4" Type="http://schemas.openxmlformats.org/officeDocument/2006/relationships/image" Target="../media/image113.png"/></Relationships>
</file>

<file path=ppt/slides/_rels/slide90.xml.rels><?xml version="1.0" encoding="UTF-8" standalone="yes"?>
<Relationships xmlns="http://schemas.openxmlformats.org/package/2006/relationships"><Relationship Id="rId3" Type="http://schemas.openxmlformats.org/officeDocument/2006/relationships/image" Target="../media/image108.svg"/><Relationship Id="rId7" Type="http://schemas.openxmlformats.org/officeDocument/2006/relationships/image" Target="../media/image110.svg"/><Relationship Id="rId2" Type="http://schemas.openxmlformats.org/officeDocument/2006/relationships/image" Target="../media/image107.png"/><Relationship Id="rId1" Type="http://schemas.openxmlformats.org/officeDocument/2006/relationships/slideLayout" Target="../slideLayouts/slideLayout28.xml"/><Relationship Id="rId6" Type="http://schemas.openxmlformats.org/officeDocument/2006/relationships/image" Target="../media/image109.png"/><Relationship Id="rId5" Type="http://schemas.openxmlformats.org/officeDocument/2006/relationships/image" Target="../media/image114.svg"/><Relationship Id="rId4" Type="http://schemas.openxmlformats.org/officeDocument/2006/relationships/image" Target="../media/image113.png"/></Relationships>
</file>

<file path=ppt/slides/_rels/slide91.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16.svg"/><Relationship Id="rId7" Type="http://schemas.openxmlformats.org/officeDocument/2006/relationships/image" Target="../media/image112.svg"/><Relationship Id="rId2" Type="http://schemas.openxmlformats.org/officeDocument/2006/relationships/image" Target="../media/image115.png"/><Relationship Id="rId1" Type="http://schemas.openxmlformats.org/officeDocument/2006/relationships/slideLayout" Target="../slideLayouts/slideLayout27.xml"/><Relationship Id="rId6" Type="http://schemas.openxmlformats.org/officeDocument/2006/relationships/image" Target="../media/image111.png"/><Relationship Id="rId5" Type="http://schemas.openxmlformats.org/officeDocument/2006/relationships/image" Target="../media/image108.svg"/><Relationship Id="rId4" Type="http://schemas.openxmlformats.org/officeDocument/2006/relationships/image" Target="../media/image107.png"/><Relationship Id="rId9" Type="http://schemas.openxmlformats.org/officeDocument/2006/relationships/image" Target="../media/image114.svg"/></Relationships>
</file>

<file path=ppt/slides/_rels/slide92.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16.svg"/><Relationship Id="rId7" Type="http://schemas.openxmlformats.org/officeDocument/2006/relationships/image" Target="../media/image112.svg"/><Relationship Id="rId2" Type="http://schemas.openxmlformats.org/officeDocument/2006/relationships/image" Target="../media/image115.png"/><Relationship Id="rId1" Type="http://schemas.openxmlformats.org/officeDocument/2006/relationships/slideLayout" Target="../slideLayouts/slideLayout28.xml"/><Relationship Id="rId6" Type="http://schemas.openxmlformats.org/officeDocument/2006/relationships/image" Target="../media/image111.png"/><Relationship Id="rId5" Type="http://schemas.openxmlformats.org/officeDocument/2006/relationships/image" Target="../media/image108.svg"/><Relationship Id="rId4" Type="http://schemas.openxmlformats.org/officeDocument/2006/relationships/image" Target="../media/image107.png"/><Relationship Id="rId9" Type="http://schemas.openxmlformats.org/officeDocument/2006/relationships/image" Target="../media/image114.svg"/></Relationships>
</file>

<file path=ppt/slides/_rels/slide93.xml.rels><?xml version="1.0" encoding="UTF-8" standalone="yes"?>
<Relationships xmlns="http://schemas.openxmlformats.org/package/2006/relationships"><Relationship Id="rId8" Type="http://schemas.openxmlformats.org/officeDocument/2006/relationships/image" Target="../media/image107.png"/><Relationship Id="rId3" Type="http://schemas.openxmlformats.org/officeDocument/2006/relationships/image" Target="../media/image114.svg"/><Relationship Id="rId7" Type="http://schemas.openxmlformats.org/officeDocument/2006/relationships/image" Target="../media/image112.svg"/><Relationship Id="rId2" Type="http://schemas.openxmlformats.org/officeDocument/2006/relationships/image" Target="../media/image113.png"/><Relationship Id="rId1" Type="http://schemas.openxmlformats.org/officeDocument/2006/relationships/slideLayout" Target="../slideLayouts/slideLayout27.xml"/><Relationship Id="rId6" Type="http://schemas.openxmlformats.org/officeDocument/2006/relationships/image" Target="../media/image111.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08.svg"/></Relationships>
</file>

<file path=ppt/slides/_rels/slide94.xml.rels><?xml version="1.0" encoding="UTF-8" standalone="yes"?>
<Relationships xmlns="http://schemas.openxmlformats.org/package/2006/relationships"><Relationship Id="rId8" Type="http://schemas.openxmlformats.org/officeDocument/2006/relationships/image" Target="../media/image112.svg"/><Relationship Id="rId3" Type="http://schemas.openxmlformats.org/officeDocument/2006/relationships/image" Target="../media/image113.png"/><Relationship Id="rId7" Type="http://schemas.openxmlformats.org/officeDocument/2006/relationships/image" Target="../media/image111.png"/><Relationship Id="rId2" Type="http://schemas.openxmlformats.org/officeDocument/2006/relationships/notesSlide" Target="../notesSlides/notesSlide26.xml"/><Relationship Id="rId1" Type="http://schemas.openxmlformats.org/officeDocument/2006/relationships/slideLayout" Target="../slideLayouts/slideLayout28.xml"/><Relationship Id="rId6" Type="http://schemas.openxmlformats.org/officeDocument/2006/relationships/image" Target="../media/image110.svg"/><Relationship Id="rId5" Type="http://schemas.openxmlformats.org/officeDocument/2006/relationships/image" Target="../media/image109.png"/><Relationship Id="rId10" Type="http://schemas.openxmlformats.org/officeDocument/2006/relationships/image" Target="../media/image108.svg"/><Relationship Id="rId4" Type="http://schemas.openxmlformats.org/officeDocument/2006/relationships/image" Target="../media/image114.svg"/><Relationship Id="rId9" Type="http://schemas.openxmlformats.org/officeDocument/2006/relationships/image" Target="../media/image107.png"/></Relationships>
</file>

<file path=ppt/slides/_rels/slide95.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12.svg"/><Relationship Id="rId7" Type="http://schemas.openxmlformats.org/officeDocument/2006/relationships/image" Target="../media/image108.svg"/><Relationship Id="rId2" Type="http://schemas.openxmlformats.org/officeDocument/2006/relationships/image" Target="../media/image111.png"/><Relationship Id="rId1" Type="http://schemas.openxmlformats.org/officeDocument/2006/relationships/slideLayout" Target="../slideLayouts/slideLayout27.xml"/><Relationship Id="rId6" Type="http://schemas.openxmlformats.org/officeDocument/2006/relationships/image" Target="../media/image107.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4.svg"/></Relationships>
</file>

<file path=ppt/slides/_rels/slide96.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12.svg"/><Relationship Id="rId7" Type="http://schemas.openxmlformats.org/officeDocument/2006/relationships/image" Target="../media/image108.svg"/><Relationship Id="rId2" Type="http://schemas.openxmlformats.org/officeDocument/2006/relationships/image" Target="../media/image111.png"/><Relationship Id="rId1" Type="http://schemas.openxmlformats.org/officeDocument/2006/relationships/slideLayout" Target="../slideLayouts/slideLayout28.xml"/><Relationship Id="rId6" Type="http://schemas.openxmlformats.org/officeDocument/2006/relationships/image" Target="../media/image107.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4.svg"/></Relationships>
</file>

<file path=ppt/slides/_rels/slide97.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08.svg"/><Relationship Id="rId7" Type="http://schemas.openxmlformats.org/officeDocument/2006/relationships/image" Target="../media/image112.svg"/><Relationship Id="rId2" Type="http://schemas.openxmlformats.org/officeDocument/2006/relationships/image" Target="../media/image107.png"/><Relationship Id="rId1" Type="http://schemas.openxmlformats.org/officeDocument/2006/relationships/slideLayout" Target="../slideLayouts/slideLayout27.xml"/><Relationship Id="rId6" Type="http://schemas.openxmlformats.org/officeDocument/2006/relationships/image" Target="../media/image111.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4.svg"/></Relationships>
</file>

<file path=ppt/slides/_rels/slide98.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image" Target="../media/image108.svg"/><Relationship Id="rId7" Type="http://schemas.openxmlformats.org/officeDocument/2006/relationships/image" Target="../media/image112.svg"/><Relationship Id="rId2" Type="http://schemas.openxmlformats.org/officeDocument/2006/relationships/image" Target="../media/image107.png"/><Relationship Id="rId1" Type="http://schemas.openxmlformats.org/officeDocument/2006/relationships/slideLayout" Target="../slideLayouts/slideLayout28.xml"/><Relationship Id="rId6" Type="http://schemas.openxmlformats.org/officeDocument/2006/relationships/image" Target="../media/image111.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4.svg"/></Relationships>
</file>

<file path=ppt/slides/_rels/slide99.xml.rels><?xml version="1.0" encoding="UTF-8" standalone="yes"?>
<Relationships xmlns="http://schemas.openxmlformats.org/package/2006/relationships"><Relationship Id="rId8" Type="http://schemas.openxmlformats.org/officeDocument/2006/relationships/image" Target="../media/image111.png"/><Relationship Id="rId3" Type="http://schemas.openxmlformats.org/officeDocument/2006/relationships/image" Target="../media/image108.svg"/><Relationship Id="rId7" Type="http://schemas.openxmlformats.org/officeDocument/2006/relationships/image" Target="../media/image114.svg"/><Relationship Id="rId2" Type="http://schemas.openxmlformats.org/officeDocument/2006/relationships/image" Target="../media/image107.png"/><Relationship Id="rId1" Type="http://schemas.openxmlformats.org/officeDocument/2006/relationships/slideLayout" Target="../slideLayouts/slideLayout27.xml"/><Relationship Id="rId6" Type="http://schemas.openxmlformats.org/officeDocument/2006/relationships/image" Target="../media/image113.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2.svg"/></Relationships>
</file>

<file path=ppt/slides/_rels/slide100.xml.rels><?xml version="1.0" encoding="UTF-8" standalone="yes"?>
<Relationships xmlns="http://schemas.openxmlformats.org/package/2006/relationships"><Relationship Id="rId8" Type="http://schemas.openxmlformats.org/officeDocument/2006/relationships/image" Target="../media/image111.png"/><Relationship Id="rId3" Type="http://schemas.openxmlformats.org/officeDocument/2006/relationships/image" Target="../media/image108.svg"/><Relationship Id="rId7" Type="http://schemas.openxmlformats.org/officeDocument/2006/relationships/image" Target="../media/image114.svg"/><Relationship Id="rId2" Type="http://schemas.openxmlformats.org/officeDocument/2006/relationships/image" Target="../media/image107.png"/><Relationship Id="rId1" Type="http://schemas.openxmlformats.org/officeDocument/2006/relationships/slideLayout" Target="../slideLayouts/slideLayout28.xml"/><Relationship Id="rId6" Type="http://schemas.openxmlformats.org/officeDocument/2006/relationships/image" Target="../media/image113.png"/><Relationship Id="rId5" Type="http://schemas.openxmlformats.org/officeDocument/2006/relationships/image" Target="../media/image110.svg"/><Relationship Id="rId4" Type="http://schemas.openxmlformats.org/officeDocument/2006/relationships/image" Target="../media/image109.png"/><Relationship Id="rId9" Type="http://schemas.openxmlformats.org/officeDocument/2006/relationships/image" Target="../media/image112.svg"/></Relationships>
</file>

<file path=ppt/slides/_rels/slide101.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27.xml"/><Relationship Id="rId1" Type="http://schemas.openxmlformats.org/officeDocument/2006/relationships/slideLayout" Target="../slideLayouts/slideLayout34.xml"/><Relationship Id="rId6" Type="http://schemas.openxmlformats.org/officeDocument/2006/relationships/image" Target="../media/image120.png"/><Relationship Id="rId5" Type="http://schemas.openxmlformats.org/officeDocument/2006/relationships/image" Target="../media/image119.png"/><Relationship Id="rId4" Type="http://schemas.openxmlformats.org/officeDocument/2006/relationships/image" Target="../media/image118.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1D22CDF-1810-3263-57C6-0F90C7917957}"/>
              </a:ext>
            </a:extLst>
          </p:cNvPr>
          <p:cNvSpPr>
            <a:spLocks noGrp="1"/>
          </p:cNvSpPr>
          <p:nvPr>
            <p:ph type="sldNum" sz="quarter" idx="10"/>
          </p:nvPr>
        </p:nvSpPr>
        <p:spPr/>
        <p:txBody>
          <a:bodyPr/>
          <a:lstStyle/>
          <a:p>
            <a:fld id="{5BA3E189-2F3A-42E5-B572-3520703B6186}" type="slidenum">
              <a:rPr lang="en-US" smtClean="0"/>
              <a:pPr/>
              <a:t>1</a:t>
            </a:fld>
            <a:endParaRPr lang="en-US"/>
          </a:p>
        </p:txBody>
      </p:sp>
      <p:sp>
        <p:nvSpPr>
          <p:cNvPr id="3" name="Text Placeholder 2">
            <a:extLst>
              <a:ext uri="{FF2B5EF4-FFF2-40B4-BE49-F238E27FC236}">
                <a16:creationId xmlns:a16="http://schemas.microsoft.com/office/drawing/2014/main" id="{1BD434D5-878F-19C1-56A9-857AE78FF075}"/>
              </a:ext>
            </a:extLst>
          </p:cNvPr>
          <p:cNvSpPr>
            <a:spLocks noGrp="1"/>
          </p:cNvSpPr>
          <p:nvPr>
            <p:ph type="body" idx="12"/>
          </p:nvPr>
        </p:nvSpPr>
        <p:spPr>
          <a:xfrm>
            <a:off x="302400" y="298133"/>
            <a:ext cx="8064500" cy="4297362"/>
          </a:xfrm>
        </p:spPr>
        <p:txBody>
          <a:bodyPr/>
          <a:lstStyle/>
          <a:p>
            <a:r>
              <a:rPr lang="en-US" sz="2400" dirty="0"/>
              <a:t>Welcome to the</a:t>
            </a:r>
          </a:p>
          <a:p>
            <a:r>
              <a:rPr lang="en-US" sz="2400" b="1" dirty="0" err="1"/>
              <a:t>dsm-firmenich</a:t>
            </a:r>
            <a:r>
              <a:rPr lang="en-US" sz="2400" b="1" dirty="0"/>
              <a:t> Timesaver Slide Deck.</a:t>
            </a:r>
          </a:p>
          <a:p>
            <a:endParaRPr lang="en-US" sz="2400" b="1" dirty="0"/>
          </a:p>
          <a:p>
            <a:r>
              <a:rPr lang="en-US" sz="2400" dirty="0"/>
              <a:t>The goal of this deck is to help build on brand and eye-catching presentations. </a:t>
            </a:r>
          </a:p>
          <a:p>
            <a:endParaRPr lang="en-US" sz="2400" b="1" dirty="0">
              <a:highlight>
                <a:srgbClr val="FFFF00"/>
              </a:highlight>
            </a:endParaRPr>
          </a:p>
          <a:p>
            <a:r>
              <a:rPr lang="en-US" sz="2400" b="1" dirty="0">
                <a:highlight>
                  <a:srgbClr val="FFFF00"/>
                </a:highlight>
              </a:rPr>
              <a:t>To do so, simply copy the slides you would like to use and paste them into your own presentation. </a:t>
            </a:r>
          </a:p>
          <a:p>
            <a:endParaRPr lang="en-US" sz="2400" dirty="0"/>
          </a:p>
          <a:p>
            <a:r>
              <a:rPr lang="en-US" sz="2400" dirty="0"/>
              <a:t>Feel free to edit placeholder text but do not change brand colors and slide layouts.</a:t>
            </a:r>
          </a:p>
          <a:p>
            <a:endParaRPr lang="en-US" sz="2400" dirty="0"/>
          </a:p>
          <a:p>
            <a:r>
              <a:rPr lang="en-US" sz="2400" dirty="0"/>
              <a:t>Only use this deck to copy over the content you need. Do not create new slides using the “New slide” button.</a:t>
            </a:r>
          </a:p>
        </p:txBody>
      </p:sp>
    </p:spTree>
    <p:extLst>
      <p:ext uri="{BB962C8B-B14F-4D97-AF65-F5344CB8AC3E}">
        <p14:creationId xmlns:p14="http://schemas.microsoft.com/office/powerpoint/2010/main" val="47593644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Building blocks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Introduction to the dsm-firmenich template</a:t>
            </a:r>
          </a:p>
        </p:txBody>
      </p:sp>
      <p:sp>
        <p:nvSpPr>
          <p:cNvPr id="13" name="Text Placeholder 2">
            <a:extLst>
              <a:ext uri="{FF2B5EF4-FFF2-40B4-BE49-F238E27FC236}">
                <a16:creationId xmlns:a16="http://schemas.microsoft.com/office/drawing/2014/main" id="{B5B53BFA-EDE0-03ED-7DB0-1EEE170B8410}"/>
              </a:ext>
            </a:extLst>
          </p:cNvPr>
          <p:cNvSpPr txBox="1">
            <a:spLocks/>
          </p:cNvSpPr>
          <p:nvPr/>
        </p:nvSpPr>
        <p:spPr>
          <a:xfrm>
            <a:off x="1343026" y="2523019"/>
            <a:ext cx="2740928"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Title slides with images make a PowerPoint more appealing.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If no image available use the graphic Blue, Green, Orange or Purple title.</a:t>
            </a:r>
          </a:p>
        </p:txBody>
      </p:sp>
      <p:sp>
        <p:nvSpPr>
          <p:cNvPr id="4" name="Slide Number Placeholder 3">
            <a:extLst>
              <a:ext uri="{FF2B5EF4-FFF2-40B4-BE49-F238E27FC236}">
                <a16:creationId xmlns:a16="http://schemas.microsoft.com/office/drawing/2014/main" id="{24302A17-CC71-AB21-CBFB-FBDF34E395F8}"/>
              </a:ext>
            </a:extLst>
          </p:cNvPr>
          <p:cNvSpPr>
            <a:spLocks noGrp="1"/>
          </p:cNvSpPr>
          <p:nvPr>
            <p:ph type="sldNum" sz="quarter" idx="10"/>
          </p:nvPr>
        </p:nvSpPr>
        <p:spPr/>
        <p:txBody>
          <a:bodyPr/>
          <a:lstStyle/>
          <a:p>
            <a:fld id="{5BA3E189-2F3A-42E5-B572-3520703B6186}" type="slidenum">
              <a:rPr lang="en-US" smtClean="0"/>
              <a:pPr/>
              <a:t>2</a:t>
            </a:fld>
            <a:endParaRPr lang="en-US"/>
          </a:p>
        </p:txBody>
      </p:sp>
      <p:cxnSp>
        <p:nvCxnSpPr>
          <p:cNvPr id="6" name="Straight Connector 5">
            <a:extLst>
              <a:ext uri="{FF2B5EF4-FFF2-40B4-BE49-F238E27FC236}">
                <a16:creationId xmlns:a16="http://schemas.microsoft.com/office/drawing/2014/main" id="{A91CD80A-6E4E-5C1A-8968-0BA28E89E383}"/>
              </a:ext>
            </a:extLst>
          </p:cNvPr>
          <p:cNvCxnSpPr>
            <a:cxnSpLocks/>
          </p:cNvCxnSpPr>
          <p:nvPr/>
        </p:nvCxnSpPr>
        <p:spPr>
          <a:xfrm>
            <a:off x="4373839" y="1277630"/>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pic>
        <p:nvPicPr>
          <p:cNvPr id="9" name="Picture 8" descr="Title slide image">
            <a:extLst>
              <a:ext uri="{FF2B5EF4-FFF2-40B4-BE49-F238E27FC236}">
                <a16:creationId xmlns:a16="http://schemas.microsoft.com/office/drawing/2014/main" id="{33DAA2FE-2F58-046C-4854-7A0E8542F828}"/>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1343025" y="1671630"/>
            <a:ext cx="1328790" cy="745687"/>
          </a:xfrm>
          <a:prstGeom prst="rect">
            <a:avLst/>
          </a:prstGeom>
        </p:spPr>
      </p:pic>
      <p:pic>
        <p:nvPicPr>
          <p:cNvPr id="11" name="Picture 10" descr="A purple slide deck with white text&#10;&#10;Description automatically generated">
            <a:extLst>
              <a:ext uri="{FF2B5EF4-FFF2-40B4-BE49-F238E27FC236}">
                <a16:creationId xmlns:a16="http://schemas.microsoft.com/office/drawing/2014/main" id="{033C4841-3FEA-CC28-777E-1EBD108EF66A}"/>
              </a:ext>
            </a:extLst>
          </p:cNvPr>
          <p:cNvPicPr>
            <a:picLocks noChangeAspect="1"/>
          </p:cNvPicPr>
          <p:nvPr/>
        </p:nvPicPr>
        <p:blipFill>
          <a:blip r:embed="rId4" cstate="hqprint">
            <a:extLst>
              <a:ext uri="{28A0092B-C50C-407E-A947-70E740481C1C}">
                <a14:useLocalDpi xmlns:a14="http://schemas.microsoft.com/office/drawing/2010/main"/>
              </a:ext>
            </a:extLst>
          </a:blip>
          <a:stretch>
            <a:fillRect/>
          </a:stretch>
        </p:blipFill>
        <p:spPr>
          <a:xfrm>
            <a:off x="2765232" y="1671630"/>
            <a:ext cx="1323229" cy="745687"/>
          </a:xfrm>
          <a:prstGeom prst="rect">
            <a:avLst/>
          </a:prstGeom>
        </p:spPr>
      </p:pic>
      <p:grpSp>
        <p:nvGrpSpPr>
          <p:cNvPr id="60" name="Group 59">
            <a:extLst>
              <a:ext uri="{FF2B5EF4-FFF2-40B4-BE49-F238E27FC236}">
                <a16:creationId xmlns:a16="http://schemas.microsoft.com/office/drawing/2014/main" id="{88F102DF-2E59-E78F-8E75-7841B0B264AA}"/>
              </a:ext>
            </a:extLst>
          </p:cNvPr>
          <p:cNvGrpSpPr/>
          <p:nvPr/>
        </p:nvGrpSpPr>
        <p:grpSpPr>
          <a:xfrm>
            <a:off x="1327657" y="4577993"/>
            <a:ext cx="2753620" cy="1598943"/>
            <a:chOff x="1334390" y="4439955"/>
            <a:chExt cx="2753620" cy="1598943"/>
          </a:xfrm>
        </p:grpSpPr>
        <p:pic>
          <p:nvPicPr>
            <p:cNvPr id="25" name="Picture 24" descr="A purple and white slide deck&#10;&#10;Description automatically generated">
              <a:extLst>
                <a:ext uri="{FF2B5EF4-FFF2-40B4-BE49-F238E27FC236}">
                  <a16:creationId xmlns:a16="http://schemas.microsoft.com/office/drawing/2014/main" id="{95BE3921-3564-8BC9-8C61-C1A8ED3D4EE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34390" y="4439955"/>
              <a:ext cx="1323231" cy="745688"/>
            </a:xfrm>
            <a:prstGeom prst="rect">
              <a:avLst/>
            </a:prstGeom>
            <a:ln>
              <a:noFill/>
            </a:ln>
          </p:spPr>
        </p:pic>
        <p:pic>
          <p:nvPicPr>
            <p:cNvPr id="27" name="Picture 26" descr="A purple background with white circles&#10;&#10;Description automatically generated">
              <a:extLst>
                <a:ext uri="{FF2B5EF4-FFF2-40B4-BE49-F238E27FC236}">
                  <a16:creationId xmlns:a16="http://schemas.microsoft.com/office/drawing/2014/main" id="{046FF0E6-6354-FAC8-26C0-517B70515CE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64779" y="4447786"/>
              <a:ext cx="1323231" cy="741885"/>
            </a:xfrm>
            <a:prstGeom prst="rect">
              <a:avLst/>
            </a:prstGeom>
            <a:ln w="19050">
              <a:noFill/>
            </a:ln>
          </p:spPr>
        </p:pic>
        <p:pic>
          <p:nvPicPr>
            <p:cNvPr id="41" name="Picture 40" descr="A purple slide deck with white text&#10;&#10;Description automatically generated">
              <a:extLst>
                <a:ext uri="{FF2B5EF4-FFF2-40B4-BE49-F238E27FC236}">
                  <a16:creationId xmlns:a16="http://schemas.microsoft.com/office/drawing/2014/main" id="{9DDB4F05-E5D7-67FB-E7A7-6543CE93FA6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337783" y="5291345"/>
              <a:ext cx="1323231" cy="741885"/>
            </a:xfrm>
            <a:prstGeom prst="rect">
              <a:avLst/>
            </a:prstGeom>
            <a:ln w="19050">
              <a:noFill/>
            </a:ln>
          </p:spPr>
        </p:pic>
        <p:pic>
          <p:nvPicPr>
            <p:cNvPr id="43" name="Picture 42" descr="A purple slide deck with white text&#10;&#10;Description automatically generated">
              <a:extLst>
                <a:ext uri="{FF2B5EF4-FFF2-40B4-BE49-F238E27FC236}">
                  <a16:creationId xmlns:a16="http://schemas.microsoft.com/office/drawing/2014/main" id="{A842A8E1-9F49-6BD1-5EDF-3BE72FFFEEAC}"/>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760724" y="5295797"/>
              <a:ext cx="1323230" cy="743101"/>
            </a:xfrm>
            <a:prstGeom prst="rect">
              <a:avLst/>
            </a:prstGeom>
            <a:ln w="19050">
              <a:solidFill>
                <a:schemeClr val="bg1"/>
              </a:solidFill>
            </a:ln>
          </p:spPr>
        </p:pic>
      </p:grpSp>
      <p:sp>
        <p:nvSpPr>
          <p:cNvPr id="47" name="Text Placeholder 2">
            <a:extLst>
              <a:ext uri="{FF2B5EF4-FFF2-40B4-BE49-F238E27FC236}">
                <a16:creationId xmlns:a16="http://schemas.microsoft.com/office/drawing/2014/main" id="{9665D267-B94E-4F95-B3A9-C4B1E13AFF0E}"/>
              </a:ext>
            </a:extLst>
          </p:cNvPr>
          <p:cNvSpPr txBox="1">
            <a:spLocks/>
          </p:cNvSpPr>
          <p:nvPr/>
        </p:nvSpPr>
        <p:spPr>
          <a:xfrm>
            <a:off x="1334390" y="125328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Title slide image and graphic</a:t>
            </a:r>
            <a:endParaRPr lang="en-US" sz="1100"/>
          </a:p>
        </p:txBody>
      </p:sp>
      <p:sp>
        <p:nvSpPr>
          <p:cNvPr id="50" name="Text Placeholder 2">
            <a:extLst>
              <a:ext uri="{FF2B5EF4-FFF2-40B4-BE49-F238E27FC236}">
                <a16:creationId xmlns:a16="http://schemas.microsoft.com/office/drawing/2014/main" id="{63E6F6E8-0577-16BF-450F-56EAEC530ECD}"/>
              </a:ext>
            </a:extLst>
          </p:cNvPr>
          <p:cNvSpPr txBox="1">
            <a:spLocks/>
          </p:cNvSpPr>
          <p:nvPr/>
        </p:nvSpPr>
        <p:spPr>
          <a:xfrm>
            <a:off x="4677351" y="1253282"/>
            <a:ext cx="4208033"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Content text and images</a:t>
            </a:r>
            <a:endParaRPr lang="en-US" sz="1100" dirty="0"/>
          </a:p>
        </p:txBody>
      </p:sp>
      <p:sp>
        <p:nvSpPr>
          <p:cNvPr id="57" name="Text Placeholder 2">
            <a:extLst>
              <a:ext uri="{FF2B5EF4-FFF2-40B4-BE49-F238E27FC236}">
                <a16:creationId xmlns:a16="http://schemas.microsoft.com/office/drawing/2014/main" id="{88806F9E-6750-1BF8-0368-469AC492204E}"/>
              </a:ext>
            </a:extLst>
          </p:cNvPr>
          <p:cNvSpPr txBox="1">
            <a:spLocks/>
          </p:cNvSpPr>
          <p:nvPr/>
        </p:nvSpPr>
        <p:spPr>
          <a:xfrm>
            <a:off x="1343026" y="4081004"/>
            <a:ext cx="2740928" cy="328135"/>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a:t>Example purple slide, this could be applied to all colors:</a:t>
            </a:r>
          </a:p>
        </p:txBody>
      </p:sp>
      <p:grpSp>
        <p:nvGrpSpPr>
          <p:cNvPr id="59" name="Group 58">
            <a:extLst>
              <a:ext uri="{FF2B5EF4-FFF2-40B4-BE49-F238E27FC236}">
                <a16:creationId xmlns:a16="http://schemas.microsoft.com/office/drawing/2014/main" id="{FE871C20-A750-6A11-D9CE-555158E19528}"/>
              </a:ext>
            </a:extLst>
          </p:cNvPr>
          <p:cNvGrpSpPr/>
          <p:nvPr/>
        </p:nvGrpSpPr>
        <p:grpSpPr>
          <a:xfrm>
            <a:off x="1343027" y="3509062"/>
            <a:ext cx="2740931" cy="425019"/>
            <a:chOff x="1343025" y="3721746"/>
            <a:chExt cx="3061877" cy="425019"/>
          </a:xfrm>
        </p:grpSpPr>
        <p:pic>
          <p:nvPicPr>
            <p:cNvPr id="52" name="Picture 51" descr="A yellow and orange slide deck&#10;&#10;Description automatically generated">
              <a:extLst>
                <a:ext uri="{FF2B5EF4-FFF2-40B4-BE49-F238E27FC236}">
                  <a16:creationId xmlns:a16="http://schemas.microsoft.com/office/drawing/2014/main" id="{0599ED80-DD56-C98F-3E0F-179FBB3AE28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891078" y="3728416"/>
              <a:ext cx="744264" cy="418349"/>
            </a:xfrm>
            <a:prstGeom prst="rect">
              <a:avLst/>
            </a:prstGeom>
          </p:spPr>
        </p:pic>
        <p:pic>
          <p:nvPicPr>
            <p:cNvPr id="54" name="Picture 53" descr="A green and white background with circles&#10;&#10;Description automatically generated">
              <a:extLst>
                <a:ext uri="{FF2B5EF4-FFF2-40B4-BE49-F238E27FC236}">
                  <a16:creationId xmlns:a16="http://schemas.microsoft.com/office/drawing/2014/main" id="{E43C7CDF-760C-3289-E610-52F2C6B512D5}"/>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19620" y="3721746"/>
              <a:ext cx="744263" cy="419033"/>
            </a:xfrm>
            <a:prstGeom prst="rect">
              <a:avLst/>
            </a:prstGeom>
          </p:spPr>
        </p:pic>
        <p:pic>
          <p:nvPicPr>
            <p:cNvPr id="56" name="Picture 55" descr="A blue and white slide deck&#10;&#10;Description automatically generated">
              <a:extLst>
                <a:ext uri="{FF2B5EF4-FFF2-40B4-BE49-F238E27FC236}">
                  <a16:creationId xmlns:a16="http://schemas.microsoft.com/office/drawing/2014/main" id="{70DC53B0-F261-A648-3017-A83CE7C7BD43}"/>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343025" y="3728120"/>
              <a:ext cx="744264" cy="418349"/>
            </a:xfrm>
            <a:prstGeom prst="rect">
              <a:avLst/>
            </a:prstGeom>
          </p:spPr>
        </p:pic>
        <p:pic>
          <p:nvPicPr>
            <p:cNvPr id="58" name="Picture 57" descr="A purple and white slide deck&#10;&#10;Description automatically generated">
              <a:extLst>
                <a:ext uri="{FF2B5EF4-FFF2-40B4-BE49-F238E27FC236}">
                  <a16:creationId xmlns:a16="http://schemas.microsoft.com/office/drawing/2014/main" id="{9CC9D2E3-F4F3-9611-00B4-13D4C4B98C4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62537" y="3721746"/>
              <a:ext cx="742365" cy="418349"/>
            </a:xfrm>
            <a:prstGeom prst="rect">
              <a:avLst/>
            </a:prstGeom>
            <a:ln>
              <a:noFill/>
            </a:ln>
          </p:spPr>
        </p:pic>
      </p:grpSp>
      <p:pic>
        <p:nvPicPr>
          <p:cNvPr id="70" name="Picture 69" descr="A collage of food&#10;&#10;Description automatically generated">
            <a:extLst>
              <a:ext uri="{FF2B5EF4-FFF2-40B4-BE49-F238E27FC236}">
                <a16:creationId xmlns:a16="http://schemas.microsoft.com/office/drawing/2014/main" id="{D65FE583-1188-204B-710B-0DB8364DE7D0}"/>
              </a:ext>
            </a:extLst>
          </p:cNvPr>
          <p:cNvPicPr>
            <a:picLocks noChangeAspect="1"/>
          </p:cNvPicPr>
          <p:nvPr/>
        </p:nvPicPr>
        <p:blipFill>
          <a:blip r:embed="rId12" cstate="hqprint">
            <a:extLst>
              <a:ext uri="{28A0092B-C50C-407E-A947-70E740481C1C}">
                <a14:useLocalDpi xmlns:a14="http://schemas.microsoft.com/office/drawing/2010/main"/>
              </a:ext>
            </a:extLst>
          </a:blip>
          <a:stretch>
            <a:fillRect/>
          </a:stretch>
        </p:blipFill>
        <p:spPr>
          <a:xfrm>
            <a:off x="4685344" y="1674783"/>
            <a:ext cx="1322015" cy="745003"/>
          </a:xfrm>
          <a:prstGeom prst="rect">
            <a:avLst/>
          </a:prstGeom>
          <a:ln w="3175">
            <a:solidFill>
              <a:schemeClr val="tx1"/>
            </a:solidFill>
          </a:ln>
        </p:spPr>
      </p:pic>
      <p:pic>
        <p:nvPicPr>
          <p:cNvPr id="72" name="Picture 71" descr="A close-up of a child's face&#10;&#10;Description automatically generated">
            <a:extLst>
              <a:ext uri="{FF2B5EF4-FFF2-40B4-BE49-F238E27FC236}">
                <a16:creationId xmlns:a16="http://schemas.microsoft.com/office/drawing/2014/main" id="{4196632E-9FEA-0A7A-6F46-6FCD3E2FC863}"/>
              </a:ext>
            </a:extLst>
          </p:cNvPr>
          <p:cNvPicPr>
            <a:picLocks noChangeAspect="1"/>
          </p:cNvPicPr>
          <p:nvPr/>
        </p:nvPicPr>
        <p:blipFill>
          <a:blip r:embed="rId13" cstate="hqprint">
            <a:extLst>
              <a:ext uri="{28A0092B-C50C-407E-A947-70E740481C1C}">
                <a14:useLocalDpi xmlns:a14="http://schemas.microsoft.com/office/drawing/2010/main"/>
              </a:ext>
            </a:extLst>
          </a:blip>
          <a:stretch>
            <a:fillRect/>
          </a:stretch>
        </p:blipFill>
        <p:spPr>
          <a:xfrm>
            <a:off x="6119524" y="1671630"/>
            <a:ext cx="1322016" cy="743786"/>
          </a:xfrm>
          <a:prstGeom prst="rect">
            <a:avLst/>
          </a:prstGeom>
          <a:ln w="3175">
            <a:solidFill>
              <a:schemeClr val="tx1"/>
            </a:solidFill>
          </a:ln>
        </p:spPr>
      </p:pic>
      <p:pic>
        <p:nvPicPr>
          <p:cNvPr id="74" name="Picture 73" descr="A collage of different images of food&#10;&#10;Description automatically generated">
            <a:extLst>
              <a:ext uri="{FF2B5EF4-FFF2-40B4-BE49-F238E27FC236}">
                <a16:creationId xmlns:a16="http://schemas.microsoft.com/office/drawing/2014/main" id="{CF3B660E-9A93-DB2B-7DE1-AE2677A40184}"/>
              </a:ext>
            </a:extLst>
          </p:cNvPr>
          <p:cNvPicPr>
            <a:picLocks noChangeAspect="1"/>
          </p:cNvPicPr>
          <p:nvPr/>
        </p:nvPicPr>
        <p:blipFill>
          <a:blip r:embed="rId14" cstate="hqprint">
            <a:extLst>
              <a:ext uri="{28A0092B-C50C-407E-A947-70E740481C1C}">
                <a14:useLocalDpi xmlns:a14="http://schemas.microsoft.com/office/drawing/2010/main"/>
              </a:ext>
            </a:extLst>
          </a:blip>
          <a:stretch>
            <a:fillRect/>
          </a:stretch>
        </p:blipFill>
        <p:spPr>
          <a:xfrm>
            <a:off x="7550307" y="1671022"/>
            <a:ext cx="1322015" cy="745003"/>
          </a:xfrm>
          <a:prstGeom prst="rect">
            <a:avLst/>
          </a:prstGeom>
          <a:ln w="3175">
            <a:solidFill>
              <a:schemeClr val="tx1"/>
            </a:solidFill>
          </a:ln>
        </p:spPr>
      </p:pic>
      <p:pic>
        <p:nvPicPr>
          <p:cNvPr id="76" name="Picture 75" descr="A person holding another person in the air&#10;&#10;Description automatically generated">
            <a:extLst>
              <a:ext uri="{FF2B5EF4-FFF2-40B4-BE49-F238E27FC236}">
                <a16:creationId xmlns:a16="http://schemas.microsoft.com/office/drawing/2014/main" id="{B449CEFC-C4B3-CA9B-015E-5B81A02FC593}"/>
              </a:ext>
            </a:extLst>
          </p:cNvPr>
          <p:cNvPicPr>
            <a:picLocks noChangeAspect="1"/>
          </p:cNvPicPr>
          <p:nvPr/>
        </p:nvPicPr>
        <p:blipFill>
          <a:blip r:embed="rId15" cstate="hqprint">
            <a:extLst>
              <a:ext uri="{28A0092B-C50C-407E-A947-70E740481C1C}">
                <a14:useLocalDpi xmlns:a14="http://schemas.microsoft.com/office/drawing/2010/main"/>
              </a:ext>
            </a:extLst>
          </a:blip>
          <a:stretch>
            <a:fillRect/>
          </a:stretch>
        </p:blipFill>
        <p:spPr>
          <a:xfrm>
            <a:off x="7550307" y="2495778"/>
            <a:ext cx="1322016" cy="743786"/>
          </a:xfrm>
          <a:prstGeom prst="rect">
            <a:avLst/>
          </a:prstGeom>
          <a:ln w="3175">
            <a:solidFill>
              <a:schemeClr val="tx1"/>
            </a:solidFill>
          </a:ln>
        </p:spPr>
      </p:pic>
      <p:pic>
        <p:nvPicPr>
          <p:cNvPr id="78" name="Picture 77" descr="A cow with tags on its ears&#10;&#10;Description automatically generated">
            <a:extLst>
              <a:ext uri="{FF2B5EF4-FFF2-40B4-BE49-F238E27FC236}">
                <a16:creationId xmlns:a16="http://schemas.microsoft.com/office/drawing/2014/main" id="{A63D2C4A-D1DF-E8BA-CC26-E9E5E634AC58}"/>
              </a:ext>
            </a:extLst>
          </p:cNvPr>
          <p:cNvPicPr>
            <a:picLocks noChangeAspect="1"/>
          </p:cNvPicPr>
          <p:nvPr/>
        </p:nvPicPr>
        <p:blipFill>
          <a:blip r:embed="rId16" cstate="hqprint">
            <a:extLst>
              <a:ext uri="{28A0092B-C50C-407E-A947-70E740481C1C}">
                <a14:useLocalDpi xmlns:a14="http://schemas.microsoft.com/office/drawing/2010/main"/>
              </a:ext>
            </a:extLst>
          </a:blip>
          <a:stretch>
            <a:fillRect/>
          </a:stretch>
        </p:blipFill>
        <p:spPr>
          <a:xfrm>
            <a:off x="4677351" y="2523019"/>
            <a:ext cx="1322014" cy="743101"/>
          </a:xfrm>
          <a:prstGeom prst="rect">
            <a:avLst/>
          </a:prstGeom>
          <a:ln w="3175">
            <a:solidFill>
              <a:schemeClr val="tx1"/>
            </a:solidFill>
          </a:ln>
        </p:spPr>
      </p:pic>
      <p:pic>
        <p:nvPicPr>
          <p:cNvPr id="80" name="Picture 79" descr="A person throwing pink petals&#10;&#10;Description automatically generated">
            <a:extLst>
              <a:ext uri="{FF2B5EF4-FFF2-40B4-BE49-F238E27FC236}">
                <a16:creationId xmlns:a16="http://schemas.microsoft.com/office/drawing/2014/main" id="{B1E3F80E-3432-2930-36A9-342057951C45}"/>
              </a:ext>
            </a:extLst>
          </p:cNvPr>
          <p:cNvPicPr>
            <a:picLocks noChangeAspect="1"/>
          </p:cNvPicPr>
          <p:nvPr/>
        </p:nvPicPr>
        <p:blipFill>
          <a:blip r:embed="rId17" cstate="hqprint">
            <a:extLst>
              <a:ext uri="{28A0092B-C50C-407E-A947-70E740481C1C}">
                <a14:useLocalDpi xmlns:a14="http://schemas.microsoft.com/office/drawing/2010/main"/>
              </a:ext>
            </a:extLst>
          </a:blip>
          <a:stretch>
            <a:fillRect/>
          </a:stretch>
        </p:blipFill>
        <p:spPr>
          <a:xfrm>
            <a:off x="6119524" y="2508191"/>
            <a:ext cx="1325129" cy="745003"/>
          </a:xfrm>
          <a:prstGeom prst="rect">
            <a:avLst/>
          </a:prstGeom>
          <a:ln w="3175">
            <a:solidFill>
              <a:schemeClr val="tx1"/>
            </a:solidFill>
          </a:ln>
        </p:spPr>
      </p:pic>
      <p:pic>
        <p:nvPicPr>
          <p:cNvPr id="82" name="Picture 81" descr="A blue rectangular object with white text&#10;&#10;Description automatically generated">
            <a:extLst>
              <a:ext uri="{FF2B5EF4-FFF2-40B4-BE49-F238E27FC236}">
                <a16:creationId xmlns:a16="http://schemas.microsoft.com/office/drawing/2014/main" id="{144937DF-280E-533D-D252-0ED7D4FBA3F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4678564" y="5428698"/>
            <a:ext cx="1320801" cy="742570"/>
          </a:xfrm>
          <a:prstGeom prst="rect">
            <a:avLst/>
          </a:prstGeom>
        </p:spPr>
      </p:pic>
      <p:pic>
        <p:nvPicPr>
          <p:cNvPr id="84" name="Picture 83" descr="A green rectangular object with white text&#10;&#10;Description automatically generated">
            <a:extLst>
              <a:ext uri="{FF2B5EF4-FFF2-40B4-BE49-F238E27FC236}">
                <a16:creationId xmlns:a16="http://schemas.microsoft.com/office/drawing/2014/main" id="{F9682AF2-1F36-864E-1C60-6198F98DA80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6094614" y="5426795"/>
            <a:ext cx="1320800" cy="744473"/>
          </a:xfrm>
          <a:prstGeom prst="rect">
            <a:avLst/>
          </a:prstGeom>
        </p:spPr>
      </p:pic>
      <p:pic>
        <p:nvPicPr>
          <p:cNvPr id="86" name="Picture 85" descr="A orange rectangular object with white text&#10;&#10;Description automatically generated">
            <a:extLst>
              <a:ext uri="{FF2B5EF4-FFF2-40B4-BE49-F238E27FC236}">
                <a16:creationId xmlns:a16="http://schemas.microsoft.com/office/drawing/2014/main" id="{DF84F380-7943-1193-0050-11F6EC8A0024}"/>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7507452" y="5430465"/>
            <a:ext cx="1320800" cy="745004"/>
          </a:xfrm>
          <a:prstGeom prst="rect">
            <a:avLst/>
          </a:prstGeom>
        </p:spPr>
      </p:pic>
      <p:pic>
        <p:nvPicPr>
          <p:cNvPr id="88" name="Picture 87" descr="A group of people on a swing ride&#10;&#10;Description automatically generated">
            <a:extLst>
              <a:ext uri="{FF2B5EF4-FFF2-40B4-BE49-F238E27FC236}">
                <a16:creationId xmlns:a16="http://schemas.microsoft.com/office/drawing/2014/main" id="{61BA70AC-D179-760B-B3A9-2CF34E0DCE80}"/>
              </a:ext>
            </a:extLst>
          </p:cNvPr>
          <p:cNvPicPr>
            <a:picLocks noChangeAspect="1"/>
          </p:cNvPicPr>
          <p:nvPr/>
        </p:nvPicPr>
        <p:blipFill>
          <a:blip r:embed="rId21" cstate="hqprint">
            <a:extLst>
              <a:ext uri="{28A0092B-C50C-407E-A947-70E740481C1C}">
                <a14:useLocalDpi xmlns:a14="http://schemas.microsoft.com/office/drawing/2010/main"/>
              </a:ext>
            </a:extLst>
          </a:blip>
          <a:stretch>
            <a:fillRect/>
          </a:stretch>
        </p:blipFill>
        <p:spPr>
          <a:xfrm>
            <a:off x="4668817" y="3760367"/>
            <a:ext cx="1320800" cy="744473"/>
          </a:xfrm>
          <a:prstGeom prst="rect">
            <a:avLst/>
          </a:prstGeom>
        </p:spPr>
      </p:pic>
      <p:pic>
        <p:nvPicPr>
          <p:cNvPr id="90" name="Picture 89" descr="A purple rectangular object with white text&#10;&#10;Description automatically generated">
            <a:extLst>
              <a:ext uri="{FF2B5EF4-FFF2-40B4-BE49-F238E27FC236}">
                <a16:creationId xmlns:a16="http://schemas.microsoft.com/office/drawing/2014/main" id="{47651753-0782-5FBE-CD7B-B9B0654598C8}"/>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6094614" y="3761053"/>
            <a:ext cx="1320800" cy="743787"/>
          </a:xfrm>
          <a:prstGeom prst="rect">
            <a:avLst/>
          </a:prstGeom>
        </p:spPr>
      </p:pic>
      <p:sp>
        <p:nvSpPr>
          <p:cNvPr id="91" name="Text Placeholder 2">
            <a:extLst>
              <a:ext uri="{FF2B5EF4-FFF2-40B4-BE49-F238E27FC236}">
                <a16:creationId xmlns:a16="http://schemas.microsoft.com/office/drawing/2014/main" id="{69F8F008-B616-401A-AE78-2708C5FFC05B}"/>
              </a:ext>
            </a:extLst>
          </p:cNvPr>
          <p:cNvSpPr txBox="1">
            <a:spLocks/>
          </p:cNvSpPr>
          <p:nvPr/>
        </p:nvSpPr>
        <p:spPr>
          <a:xfrm>
            <a:off x="4677351" y="3470668"/>
            <a:ext cx="4194968" cy="291433"/>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a:t>See “New Slide” menu for all content slide options</a:t>
            </a:r>
          </a:p>
        </p:txBody>
      </p:sp>
      <p:sp>
        <p:nvSpPr>
          <p:cNvPr id="97" name="Text Placeholder 2">
            <a:extLst>
              <a:ext uri="{FF2B5EF4-FFF2-40B4-BE49-F238E27FC236}">
                <a16:creationId xmlns:a16="http://schemas.microsoft.com/office/drawing/2014/main" id="{F3484F69-4B8A-5A47-7B0B-30A17383AFD2}"/>
              </a:ext>
            </a:extLst>
          </p:cNvPr>
          <p:cNvSpPr txBox="1">
            <a:spLocks/>
          </p:cNvSpPr>
          <p:nvPr/>
        </p:nvSpPr>
        <p:spPr>
          <a:xfrm>
            <a:off x="4659795" y="4668249"/>
            <a:ext cx="4225591"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Divider slides with images make a PowerPoint more appealing.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If no image available use the graphic Blue, Green, Orange or Purple divider.</a:t>
            </a:r>
          </a:p>
        </p:txBody>
      </p:sp>
      <p:cxnSp>
        <p:nvCxnSpPr>
          <p:cNvPr id="98" name="Straight Connector 97">
            <a:extLst>
              <a:ext uri="{FF2B5EF4-FFF2-40B4-BE49-F238E27FC236}">
                <a16:creationId xmlns:a16="http://schemas.microsoft.com/office/drawing/2014/main" id="{52AE4008-9153-D06A-7984-629F07CF1ABF}"/>
              </a:ext>
            </a:extLst>
          </p:cNvPr>
          <p:cNvCxnSpPr>
            <a:cxnSpLocks/>
          </p:cNvCxnSpPr>
          <p:nvPr/>
        </p:nvCxnSpPr>
        <p:spPr>
          <a:xfrm>
            <a:off x="9150491" y="1277630"/>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99" name="Text Placeholder 2">
            <a:extLst>
              <a:ext uri="{FF2B5EF4-FFF2-40B4-BE49-F238E27FC236}">
                <a16:creationId xmlns:a16="http://schemas.microsoft.com/office/drawing/2014/main" id="{430E8D4F-1466-DEAB-EE25-F469D29BD2F6}"/>
              </a:ext>
            </a:extLst>
          </p:cNvPr>
          <p:cNvSpPr txBox="1">
            <a:spLocks/>
          </p:cNvSpPr>
          <p:nvPr/>
        </p:nvSpPr>
        <p:spPr>
          <a:xfrm>
            <a:off x="9464032" y="1277630"/>
            <a:ext cx="1316832"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End slide</a:t>
            </a:r>
            <a:endParaRPr lang="en-US" sz="1100" dirty="0"/>
          </a:p>
        </p:txBody>
      </p:sp>
      <p:pic>
        <p:nvPicPr>
          <p:cNvPr id="101" name="Picture 100" descr="A blue circle with white text&#10;&#10;Description automatically generated">
            <a:extLst>
              <a:ext uri="{FF2B5EF4-FFF2-40B4-BE49-F238E27FC236}">
                <a16:creationId xmlns:a16="http://schemas.microsoft.com/office/drawing/2014/main" id="{A1077F1F-A34D-A2D1-7AEF-2514777361B5}"/>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9460068" y="1671022"/>
            <a:ext cx="1322018" cy="742570"/>
          </a:xfrm>
          <a:prstGeom prst="rect">
            <a:avLst/>
          </a:prstGeom>
        </p:spPr>
      </p:pic>
      <p:sp>
        <p:nvSpPr>
          <p:cNvPr id="108" name="Text Placeholder 2">
            <a:extLst>
              <a:ext uri="{FF2B5EF4-FFF2-40B4-BE49-F238E27FC236}">
                <a16:creationId xmlns:a16="http://schemas.microsoft.com/office/drawing/2014/main" id="{6F4B191B-7A2B-7A65-4B99-87CF3F7201D0}"/>
              </a:ext>
            </a:extLst>
          </p:cNvPr>
          <p:cNvSpPr txBox="1">
            <a:spLocks/>
          </p:cNvSpPr>
          <p:nvPr/>
        </p:nvSpPr>
        <p:spPr>
          <a:xfrm>
            <a:off x="9460068" y="2594915"/>
            <a:ext cx="2129949" cy="98412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Always use the </a:t>
            </a:r>
            <a:br>
              <a:rPr lang="en-US" sz="1000" dirty="0"/>
            </a:br>
            <a:r>
              <a:rPr lang="en-US" sz="1000" dirty="0"/>
              <a:t>end slide.</a:t>
            </a:r>
          </a:p>
          <a:p>
            <a:pPr defTabSz="3408363">
              <a:tabLst>
                <a:tab pos="360363" algn="l"/>
                <a:tab pos="1792288" algn="l"/>
                <a:tab pos="5287963" algn="l"/>
                <a:tab pos="10226675" algn="l"/>
              </a:tabLst>
            </a:pPr>
            <a:endParaRPr lang="en-US" sz="1000" dirty="0"/>
          </a:p>
          <a:p>
            <a:pPr defTabSz="3408363">
              <a:tabLst>
                <a:tab pos="360363" algn="l"/>
                <a:tab pos="1792288" algn="l"/>
                <a:tab pos="5287963" algn="l"/>
                <a:tab pos="10226675" algn="l"/>
              </a:tabLst>
            </a:pPr>
            <a:r>
              <a:rPr lang="en-US" sz="1000" dirty="0"/>
              <a:t>All colors variations can be used. Visit the </a:t>
            </a:r>
            <a:r>
              <a:rPr lang="en-US" sz="1000" dirty="0">
                <a:hlinkClick r:id="rId24"/>
              </a:rPr>
              <a:t>Brand Center</a:t>
            </a:r>
            <a:r>
              <a:rPr lang="en-US" sz="1000" dirty="0"/>
              <a:t> for more information.</a:t>
            </a:r>
          </a:p>
        </p:txBody>
      </p:sp>
      <p:pic>
        <p:nvPicPr>
          <p:cNvPr id="103" name="Picture 102" descr="A green and white circles&#10;&#10;Description automatically generated">
            <a:extLst>
              <a:ext uri="{FF2B5EF4-FFF2-40B4-BE49-F238E27FC236}">
                <a16:creationId xmlns:a16="http://schemas.microsoft.com/office/drawing/2014/main" id="{4F27B6DB-9E7C-609B-91FC-61ACE9452553}"/>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9460068" y="3760367"/>
            <a:ext cx="1320796" cy="741200"/>
          </a:xfrm>
          <a:prstGeom prst="rect">
            <a:avLst/>
          </a:prstGeom>
        </p:spPr>
      </p:pic>
      <p:pic>
        <p:nvPicPr>
          <p:cNvPr id="105" name="Picture 104" descr="A yellow and white background with circles&#10;&#10;Description automatically generated with medium confidence">
            <a:extLst>
              <a:ext uri="{FF2B5EF4-FFF2-40B4-BE49-F238E27FC236}">
                <a16:creationId xmlns:a16="http://schemas.microsoft.com/office/drawing/2014/main" id="{4A1A6BFC-09EA-943A-585D-E8C82AC0895C}"/>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9460068" y="4616928"/>
            <a:ext cx="1320796" cy="742567"/>
          </a:xfrm>
          <a:prstGeom prst="rect">
            <a:avLst/>
          </a:prstGeom>
        </p:spPr>
      </p:pic>
      <p:pic>
        <p:nvPicPr>
          <p:cNvPr id="107" name="Picture 106" descr="A purple background with white circles&#10;&#10;Description automatically generated">
            <a:extLst>
              <a:ext uri="{FF2B5EF4-FFF2-40B4-BE49-F238E27FC236}">
                <a16:creationId xmlns:a16="http://schemas.microsoft.com/office/drawing/2014/main" id="{EECD8E6B-D936-E33C-CD52-468BBD801CB6}"/>
              </a:ext>
            </a:extLst>
          </p:cNvPr>
          <p:cNvPicPr>
            <a:picLocks noChangeAspect="1"/>
          </p:cNvPicPr>
          <p:nvPr/>
        </p:nvPicPr>
        <p:blipFill>
          <a:blip r:embed="rId27">
            <a:extLst>
              <a:ext uri="{28A0092B-C50C-407E-A947-70E740481C1C}">
                <a14:useLocalDpi xmlns:a14="http://schemas.microsoft.com/office/drawing/2010/main" val="0"/>
              </a:ext>
            </a:extLst>
          </a:blip>
          <a:stretch>
            <a:fillRect/>
          </a:stretch>
        </p:blipFill>
        <p:spPr>
          <a:xfrm>
            <a:off x="9460068" y="5433835"/>
            <a:ext cx="1320796" cy="743100"/>
          </a:xfrm>
          <a:prstGeom prst="rect">
            <a:avLst/>
          </a:prstGeom>
        </p:spPr>
      </p:pic>
    </p:spTree>
    <p:extLst>
      <p:ext uri="{BB962C8B-B14F-4D97-AF65-F5344CB8AC3E}">
        <p14:creationId xmlns:p14="http://schemas.microsoft.com/office/powerpoint/2010/main" val="52655114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How to add and replace images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make your presentation more appealing</a:t>
            </a:r>
          </a:p>
        </p:txBody>
      </p:sp>
      <p:sp>
        <p:nvSpPr>
          <p:cNvPr id="3" name="Slide Number Placeholder 2">
            <a:extLst>
              <a:ext uri="{FF2B5EF4-FFF2-40B4-BE49-F238E27FC236}">
                <a16:creationId xmlns:a16="http://schemas.microsoft.com/office/drawing/2014/main" id="{26FAEB66-3E6C-83A7-3F26-822A7C7B06CE}"/>
              </a:ext>
            </a:extLst>
          </p:cNvPr>
          <p:cNvSpPr>
            <a:spLocks noGrp="1"/>
          </p:cNvSpPr>
          <p:nvPr>
            <p:ph type="sldNum" sz="quarter" idx="10"/>
          </p:nvPr>
        </p:nvSpPr>
        <p:spPr/>
        <p:txBody>
          <a:bodyPr/>
          <a:lstStyle/>
          <a:p>
            <a:fld id="{5BA3E189-2F3A-42E5-B572-3520703B6186}" type="slidenum">
              <a:rPr lang="en-GB" smtClean="0"/>
              <a:pPr/>
              <a:t>3</a:t>
            </a:fld>
            <a:endParaRPr lang="en-GB"/>
          </a:p>
        </p:txBody>
      </p:sp>
      <p:sp>
        <p:nvSpPr>
          <p:cNvPr id="16" name="Text Placeholder 2">
            <a:extLst>
              <a:ext uri="{FF2B5EF4-FFF2-40B4-BE49-F238E27FC236}">
                <a16:creationId xmlns:a16="http://schemas.microsoft.com/office/drawing/2014/main" id="{793F39C2-1420-9C29-5794-E9D6EB7FD290}"/>
              </a:ext>
            </a:extLst>
          </p:cNvPr>
          <p:cNvSpPr txBox="1">
            <a:spLocks/>
          </p:cNvSpPr>
          <p:nvPr/>
        </p:nvSpPr>
        <p:spPr>
          <a:xfrm>
            <a:off x="302400" y="1680720"/>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a:t>Add images</a:t>
            </a:r>
            <a:endParaRPr lang="en-GB" sz="1100"/>
          </a:p>
        </p:txBody>
      </p:sp>
      <p:sp>
        <p:nvSpPr>
          <p:cNvPr id="17" name="Text Placeholder 2">
            <a:extLst>
              <a:ext uri="{FF2B5EF4-FFF2-40B4-BE49-F238E27FC236}">
                <a16:creationId xmlns:a16="http://schemas.microsoft.com/office/drawing/2014/main" id="{6D418699-C573-DA33-095E-91066F36EE84}"/>
              </a:ext>
            </a:extLst>
          </p:cNvPr>
          <p:cNvSpPr txBox="1">
            <a:spLocks/>
          </p:cNvSpPr>
          <p:nvPr/>
        </p:nvSpPr>
        <p:spPr>
          <a:xfrm>
            <a:off x="6096000" y="2553868"/>
            <a:ext cx="3971925" cy="418348"/>
          </a:xfrm>
          <a:prstGeom prst="rect">
            <a:avLst/>
          </a:prstGeom>
        </p:spPr>
        <p:txBody>
          <a:bodyPr vert="horz" wrap="square" lIns="0" tIns="0" rIns="0" bIns="0" rtlCol="0" anchor="ctr">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dirty="0"/>
              <a:t>Select the image placeholder on the slide and insert a new image via the “Click to add image” icon.</a:t>
            </a:r>
          </a:p>
          <a:p>
            <a:pPr defTabSz="3408363">
              <a:tabLst>
                <a:tab pos="360363" algn="l"/>
                <a:tab pos="1792288" algn="l"/>
                <a:tab pos="5287963" algn="l"/>
                <a:tab pos="10226675" algn="l"/>
              </a:tabLst>
            </a:pPr>
            <a:endParaRPr lang="en-GB" sz="1100" dirty="0"/>
          </a:p>
          <a:p>
            <a:pPr defTabSz="3408363">
              <a:tabLst>
                <a:tab pos="360363" algn="l"/>
                <a:tab pos="1792288" algn="l"/>
                <a:tab pos="5287963" algn="l"/>
                <a:tab pos="10226675" algn="l"/>
              </a:tabLst>
            </a:pPr>
            <a:r>
              <a:rPr lang="en-GB" sz="1100" dirty="0"/>
              <a:t>Feel free to use </a:t>
            </a:r>
            <a:r>
              <a:rPr lang="en-GB" sz="1100" dirty="0">
                <a:hlinkClick r:id="rId3"/>
              </a:rPr>
              <a:t>any approved Library Imagery</a:t>
            </a:r>
            <a:r>
              <a:rPr lang="en-GB" sz="1100" dirty="0"/>
              <a:t>, however, you can also replace them with other right-free images.</a:t>
            </a:r>
          </a:p>
        </p:txBody>
      </p:sp>
      <p:grpSp>
        <p:nvGrpSpPr>
          <p:cNvPr id="5" name="Group 4">
            <a:extLst>
              <a:ext uri="{FF2B5EF4-FFF2-40B4-BE49-F238E27FC236}">
                <a16:creationId xmlns:a16="http://schemas.microsoft.com/office/drawing/2014/main" id="{5195BA42-6D6C-D69C-3A56-0D9981729725}"/>
              </a:ext>
            </a:extLst>
          </p:cNvPr>
          <p:cNvGrpSpPr>
            <a:grpSpLocks noChangeAspect="1"/>
          </p:cNvGrpSpPr>
          <p:nvPr/>
        </p:nvGrpSpPr>
        <p:grpSpPr>
          <a:xfrm>
            <a:off x="302400" y="4215749"/>
            <a:ext cx="2896022" cy="1483200"/>
            <a:chOff x="302400" y="5536345"/>
            <a:chExt cx="3980290" cy="2038509"/>
          </a:xfrm>
        </p:grpSpPr>
        <p:pic>
          <p:nvPicPr>
            <p:cNvPr id="9" name="Picture 8" descr="A person throwing pink petals into a pile of flowers&#10;&#10;Description automatically generated">
              <a:extLst>
                <a:ext uri="{FF2B5EF4-FFF2-40B4-BE49-F238E27FC236}">
                  <a16:creationId xmlns:a16="http://schemas.microsoft.com/office/drawing/2014/main" id="{1C680D5D-28A6-0F58-8228-B6B30E9B62B0}"/>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302400" y="5536345"/>
              <a:ext cx="3625873" cy="2038509"/>
            </a:xfrm>
            <a:prstGeom prst="rect">
              <a:avLst/>
            </a:prstGeom>
            <a:solidFill>
              <a:schemeClr val="bg1"/>
            </a:solidFill>
            <a:ln w="3175">
              <a:solidFill>
                <a:schemeClr val="tx1"/>
              </a:solidFill>
            </a:ln>
          </p:spPr>
        </p:pic>
        <p:cxnSp>
          <p:nvCxnSpPr>
            <p:cNvPr id="25" name="Straight Arrow Connector 24">
              <a:extLst>
                <a:ext uri="{FF2B5EF4-FFF2-40B4-BE49-F238E27FC236}">
                  <a16:creationId xmlns:a16="http://schemas.microsoft.com/office/drawing/2014/main" id="{6E10FEA9-51B7-D362-DE50-42AE7FC58AE7}"/>
                </a:ext>
              </a:extLst>
            </p:cNvPr>
            <p:cNvCxnSpPr>
              <a:cxnSpLocks/>
              <a:stCxn id="9" idx="3"/>
            </p:cNvCxnSpPr>
            <p:nvPr/>
          </p:nvCxnSpPr>
          <p:spPr>
            <a:xfrm>
              <a:off x="3928273" y="6555600"/>
              <a:ext cx="354417" cy="66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6" name="Picture 5" descr="A screenshot of a computer&#10;&#10;Description automatically generated">
            <a:extLst>
              <a:ext uri="{FF2B5EF4-FFF2-40B4-BE49-F238E27FC236}">
                <a16:creationId xmlns:a16="http://schemas.microsoft.com/office/drawing/2014/main" id="{ADEA5170-429F-576F-F380-65D57BF3C832}"/>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302774" y="2022636"/>
            <a:ext cx="2639046" cy="1482740"/>
          </a:xfrm>
          <a:prstGeom prst="rect">
            <a:avLst/>
          </a:prstGeom>
          <a:solidFill>
            <a:schemeClr val="bg1"/>
          </a:solidFill>
          <a:ln w="3175">
            <a:solidFill>
              <a:schemeClr val="tx1"/>
            </a:solidFill>
          </a:ln>
        </p:spPr>
      </p:pic>
      <p:pic>
        <p:nvPicPr>
          <p:cNvPr id="14" name="Picture 13" descr="A person smiling and looking to the side&#10;&#10;Description automatically generated">
            <a:extLst>
              <a:ext uri="{FF2B5EF4-FFF2-40B4-BE49-F238E27FC236}">
                <a16:creationId xmlns:a16="http://schemas.microsoft.com/office/drawing/2014/main" id="{FDEE1ACC-2667-D24A-572F-FD122E4DD389}"/>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3199778" y="2021974"/>
            <a:ext cx="2639047" cy="1483402"/>
          </a:xfrm>
          <a:prstGeom prst="rect">
            <a:avLst/>
          </a:prstGeom>
          <a:ln w="3175">
            <a:solidFill>
              <a:schemeClr val="tx1"/>
            </a:solidFill>
          </a:ln>
        </p:spPr>
      </p:pic>
      <p:cxnSp>
        <p:nvCxnSpPr>
          <p:cNvPr id="29" name="Straight Arrow Connector 28">
            <a:extLst>
              <a:ext uri="{FF2B5EF4-FFF2-40B4-BE49-F238E27FC236}">
                <a16:creationId xmlns:a16="http://schemas.microsoft.com/office/drawing/2014/main" id="{3D235405-59DF-B825-CE40-1982EA35A506}"/>
              </a:ext>
            </a:extLst>
          </p:cNvPr>
          <p:cNvCxnSpPr>
            <a:cxnSpLocks/>
          </p:cNvCxnSpPr>
          <p:nvPr/>
        </p:nvCxnSpPr>
        <p:spPr>
          <a:xfrm>
            <a:off x="2930910" y="2763042"/>
            <a:ext cx="257958" cy="48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8" name="Picture 7" descr="A person smiling and looking to the side&#10;&#10;Description automatically generated">
            <a:extLst>
              <a:ext uri="{FF2B5EF4-FFF2-40B4-BE49-F238E27FC236}">
                <a16:creationId xmlns:a16="http://schemas.microsoft.com/office/drawing/2014/main" id="{8F0B3C0D-F5D5-AB92-EE3C-D6EEEBCEB9B2}"/>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3199778" y="4215547"/>
            <a:ext cx="2639047" cy="1483402"/>
          </a:xfrm>
          <a:prstGeom prst="rect">
            <a:avLst/>
          </a:prstGeom>
          <a:ln w="3175">
            <a:solidFill>
              <a:schemeClr val="tx1"/>
            </a:solidFill>
          </a:ln>
        </p:spPr>
      </p:pic>
      <p:sp>
        <p:nvSpPr>
          <p:cNvPr id="7" name="Text Placeholder 2">
            <a:extLst>
              <a:ext uri="{FF2B5EF4-FFF2-40B4-BE49-F238E27FC236}">
                <a16:creationId xmlns:a16="http://schemas.microsoft.com/office/drawing/2014/main" id="{77F5A6F7-D4ED-1FCE-1565-8FC0FFBCD6F9}"/>
              </a:ext>
            </a:extLst>
          </p:cNvPr>
          <p:cNvSpPr txBox="1">
            <a:spLocks/>
          </p:cNvSpPr>
          <p:nvPr/>
        </p:nvSpPr>
        <p:spPr>
          <a:xfrm>
            <a:off x="302400" y="3885303"/>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a:t>Replace images</a:t>
            </a:r>
            <a:endParaRPr lang="en-GB" sz="1100"/>
          </a:p>
        </p:txBody>
      </p:sp>
      <p:sp>
        <p:nvSpPr>
          <p:cNvPr id="10" name="Text Placeholder 2">
            <a:extLst>
              <a:ext uri="{FF2B5EF4-FFF2-40B4-BE49-F238E27FC236}">
                <a16:creationId xmlns:a16="http://schemas.microsoft.com/office/drawing/2014/main" id="{8B5AC7A8-37A4-C8E2-510A-570BBA322616}"/>
              </a:ext>
            </a:extLst>
          </p:cNvPr>
          <p:cNvSpPr txBox="1">
            <a:spLocks/>
          </p:cNvSpPr>
          <p:nvPr/>
        </p:nvSpPr>
        <p:spPr>
          <a:xfrm>
            <a:off x="6096001" y="4748074"/>
            <a:ext cx="3257550" cy="418348"/>
          </a:xfrm>
          <a:prstGeom prst="rect">
            <a:avLst/>
          </a:prstGeom>
        </p:spPr>
        <p:txBody>
          <a:bodyPr vert="horz" wrap="square" lIns="0" tIns="0" rIns="0" bIns="0" rtlCol="0" anchor="ctr">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dirty="0"/>
              <a:t>Right-click on any existing image and choose “Change picture” &gt; “This Device” to replace the image.</a:t>
            </a:r>
          </a:p>
          <a:p>
            <a:pPr defTabSz="3408363">
              <a:tabLst>
                <a:tab pos="360363" algn="l"/>
                <a:tab pos="1792288" algn="l"/>
                <a:tab pos="5287963" algn="l"/>
                <a:tab pos="10226675" algn="l"/>
              </a:tabLst>
            </a:pPr>
            <a:endParaRPr lang="en-GB" sz="1100" dirty="0"/>
          </a:p>
          <a:p>
            <a:pPr defTabSz="3408363">
              <a:tabLst>
                <a:tab pos="360363" algn="l"/>
                <a:tab pos="1792288" algn="l"/>
                <a:tab pos="5287963" algn="l"/>
                <a:tab pos="10226675" algn="l"/>
              </a:tabLst>
            </a:pPr>
            <a:r>
              <a:rPr lang="en-GB" sz="1100" dirty="0"/>
              <a:t>Feel free to use </a:t>
            </a:r>
            <a:r>
              <a:rPr lang="en-GB" sz="1100" dirty="0">
                <a:hlinkClick r:id="rId3"/>
              </a:rPr>
              <a:t>any approved Library Imagery</a:t>
            </a:r>
            <a:r>
              <a:rPr lang="en-GB" sz="1100" dirty="0"/>
              <a:t>, however, you can also replace them with other right-free images.</a:t>
            </a:r>
          </a:p>
        </p:txBody>
      </p:sp>
      <p:grpSp>
        <p:nvGrpSpPr>
          <p:cNvPr id="18" name="Group 17">
            <a:extLst>
              <a:ext uri="{FF2B5EF4-FFF2-40B4-BE49-F238E27FC236}">
                <a16:creationId xmlns:a16="http://schemas.microsoft.com/office/drawing/2014/main" id="{1E179513-1E50-0C59-960B-83F03690E352}"/>
              </a:ext>
            </a:extLst>
          </p:cNvPr>
          <p:cNvGrpSpPr/>
          <p:nvPr/>
        </p:nvGrpSpPr>
        <p:grpSpPr>
          <a:xfrm>
            <a:off x="9617887" y="4114285"/>
            <a:ext cx="2297968" cy="1685925"/>
            <a:chOff x="9617887" y="4114285"/>
            <a:chExt cx="2297968" cy="1685925"/>
          </a:xfrm>
        </p:grpSpPr>
        <p:pic>
          <p:nvPicPr>
            <p:cNvPr id="13" name="Picture 12">
              <a:extLst>
                <a:ext uri="{FF2B5EF4-FFF2-40B4-BE49-F238E27FC236}">
                  <a16:creationId xmlns:a16="http://schemas.microsoft.com/office/drawing/2014/main" id="{6917FD53-F749-18BF-0773-59356F6E9709}"/>
                </a:ext>
              </a:extLst>
            </p:cNvPr>
            <p:cNvPicPr>
              <a:picLocks noChangeAspect="1"/>
            </p:cNvPicPr>
            <p:nvPr/>
          </p:nvPicPr>
          <p:blipFill rotWithShape="1">
            <a:blip r:embed="rId7"/>
            <a:srcRect t="1028" r="3561" b="4517"/>
            <a:stretch/>
          </p:blipFill>
          <p:spPr>
            <a:xfrm>
              <a:off x="9617887" y="4114285"/>
              <a:ext cx="2271713" cy="1685925"/>
            </a:xfrm>
            <a:prstGeom prst="rect">
              <a:avLst/>
            </a:prstGeom>
          </p:spPr>
        </p:pic>
        <p:sp>
          <p:nvSpPr>
            <p:cNvPr id="15" name="Rectangle 14">
              <a:extLst>
                <a:ext uri="{FF2B5EF4-FFF2-40B4-BE49-F238E27FC236}">
                  <a16:creationId xmlns:a16="http://schemas.microsoft.com/office/drawing/2014/main" id="{780ECF41-CC20-3688-3596-DA31B6CE23BA}"/>
                </a:ext>
              </a:extLst>
            </p:cNvPr>
            <p:cNvSpPr/>
            <p:nvPr/>
          </p:nvSpPr>
          <p:spPr>
            <a:xfrm>
              <a:off x="10870406" y="4114285"/>
              <a:ext cx="1045449" cy="86729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 name="Group 21">
            <a:extLst>
              <a:ext uri="{FF2B5EF4-FFF2-40B4-BE49-F238E27FC236}">
                <a16:creationId xmlns:a16="http://schemas.microsoft.com/office/drawing/2014/main" id="{EAEFC4F6-5429-922C-C04E-050F4EB4986C}"/>
              </a:ext>
            </a:extLst>
          </p:cNvPr>
          <p:cNvGrpSpPr/>
          <p:nvPr/>
        </p:nvGrpSpPr>
        <p:grpSpPr>
          <a:xfrm>
            <a:off x="10503638" y="2362725"/>
            <a:ext cx="889492" cy="800634"/>
            <a:chOff x="10999734" y="2362725"/>
            <a:chExt cx="889492" cy="800634"/>
          </a:xfrm>
        </p:grpSpPr>
        <p:pic>
          <p:nvPicPr>
            <p:cNvPr id="11" name="Picture 10" descr="A screenshot of a computer&#10;&#10;Description automatically generated">
              <a:extLst>
                <a:ext uri="{FF2B5EF4-FFF2-40B4-BE49-F238E27FC236}">
                  <a16:creationId xmlns:a16="http://schemas.microsoft.com/office/drawing/2014/main" id="{5E8C4429-A616-CA22-063C-4E7CC04AC92F}"/>
                </a:ext>
              </a:extLst>
            </p:cNvPr>
            <p:cNvPicPr>
              <a:picLocks noChangeAspect="1"/>
            </p:cNvPicPr>
            <p:nvPr/>
          </p:nvPicPr>
          <p:blipFill rotWithShape="1">
            <a:blip r:embed="rId8">
              <a:extLst>
                <a:ext uri="{28A0092B-C50C-407E-A947-70E740481C1C}">
                  <a14:useLocalDpi xmlns:a14="http://schemas.microsoft.com/office/drawing/2010/main" val="0"/>
                </a:ext>
              </a:extLst>
            </a:blip>
            <a:srcRect l="70565" t="43294" r="20862" b="42973"/>
            <a:stretch/>
          </p:blipFill>
          <p:spPr>
            <a:xfrm>
              <a:off x="10999734" y="2362725"/>
              <a:ext cx="889492" cy="800634"/>
            </a:xfrm>
            <a:prstGeom prst="rect">
              <a:avLst/>
            </a:prstGeom>
            <a:solidFill>
              <a:schemeClr val="bg1"/>
            </a:solidFill>
            <a:ln w="3175">
              <a:solidFill>
                <a:schemeClr val="tx1"/>
              </a:solidFill>
            </a:ln>
          </p:spPr>
        </p:pic>
        <p:sp>
          <p:nvSpPr>
            <p:cNvPr id="19" name="Rectangle 18">
              <a:extLst>
                <a:ext uri="{FF2B5EF4-FFF2-40B4-BE49-F238E27FC236}">
                  <a16:creationId xmlns:a16="http://schemas.microsoft.com/office/drawing/2014/main" id="{257B8173-4FD6-7F6D-5DE7-DC036E3A4410}"/>
                </a:ext>
              </a:extLst>
            </p:cNvPr>
            <p:cNvSpPr/>
            <p:nvPr/>
          </p:nvSpPr>
          <p:spPr>
            <a:xfrm>
              <a:off x="11239500" y="2553868"/>
              <a:ext cx="472440" cy="418348"/>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 name="Rectangle 19">
            <a:extLst>
              <a:ext uri="{FF2B5EF4-FFF2-40B4-BE49-F238E27FC236}">
                <a16:creationId xmlns:a16="http://schemas.microsoft.com/office/drawing/2014/main" id="{7F397202-14A6-F677-3EEE-DAD1810948C8}"/>
              </a:ext>
            </a:extLst>
          </p:cNvPr>
          <p:cNvSpPr/>
          <p:nvPr/>
        </p:nvSpPr>
        <p:spPr>
          <a:xfrm>
            <a:off x="9655969" y="5000625"/>
            <a:ext cx="1188182" cy="130969"/>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6F92FEB6-5ED6-5CDD-FD35-6CB3E5ECAC4B}"/>
              </a:ext>
            </a:extLst>
          </p:cNvPr>
          <p:cNvSpPr/>
          <p:nvPr/>
        </p:nvSpPr>
        <p:spPr>
          <a:xfrm>
            <a:off x="10884694" y="5000625"/>
            <a:ext cx="981075" cy="157162"/>
          </a:xfrm>
          <a:prstGeom prst="rect">
            <a:avLst/>
          </a:prstGeom>
          <a:noFill/>
          <a:ln>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1747789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1" name="Picture 10" descr="A screenshot of a screenshot of a color chart&#10;&#10;Description automatically generated">
            <a:extLst>
              <a:ext uri="{FF2B5EF4-FFF2-40B4-BE49-F238E27FC236}">
                <a16:creationId xmlns:a16="http://schemas.microsoft.com/office/drawing/2014/main" id="{9F6D583F-4B84-EA3D-B224-BB0073BCCB61}"/>
              </a:ext>
            </a:extLst>
          </p:cNvPr>
          <p:cNvPicPr>
            <a:picLocks noChangeAspect="1"/>
          </p:cNvPicPr>
          <p:nvPr/>
        </p:nvPicPr>
        <p:blipFill rotWithShape="1">
          <a:blip r:embed="rId3">
            <a:extLst>
              <a:ext uri="{28A0092B-C50C-407E-A947-70E740481C1C}">
                <a14:useLocalDpi xmlns:a14="http://schemas.microsoft.com/office/drawing/2010/main" val="0"/>
              </a:ext>
            </a:extLst>
          </a:blip>
          <a:srcRect t="6212" b="58692"/>
          <a:stretch/>
        </p:blipFill>
        <p:spPr>
          <a:xfrm>
            <a:off x="6171218" y="2040167"/>
            <a:ext cx="2640703" cy="1630496"/>
          </a:xfrm>
          <a:prstGeom prst="rect">
            <a:avLst/>
          </a:prstGeom>
        </p:spPr>
      </p:pic>
      <p:sp>
        <p:nvSpPr>
          <p:cNvPr id="24" name="Rectangle 23">
            <a:extLst>
              <a:ext uri="{FF2B5EF4-FFF2-40B4-BE49-F238E27FC236}">
                <a16:creationId xmlns:a16="http://schemas.microsoft.com/office/drawing/2014/main" id="{BF00B8E8-65D0-57A4-B95C-4F32354832EF}"/>
              </a:ext>
            </a:extLst>
          </p:cNvPr>
          <p:cNvSpPr/>
          <p:nvPr/>
        </p:nvSpPr>
        <p:spPr>
          <a:xfrm>
            <a:off x="6198549" y="2452460"/>
            <a:ext cx="2568687" cy="1135072"/>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Theme and custom colors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use color</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4</a:t>
            </a:fld>
            <a:endParaRPr lang="en-US"/>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107007" y="1480336"/>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Theme colors</a:t>
            </a:r>
            <a:endParaRPr lang="en-US" sz="110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5945796" y="1469992"/>
            <a:ext cx="0" cy="37224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6171214" y="1480336"/>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Don’t use the MS Office shades</a:t>
            </a:r>
            <a:endParaRPr lang="en-US" sz="1100"/>
          </a:p>
        </p:txBody>
      </p:sp>
      <p:cxnSp>
        <p:nvCxnSpPr>
          <p:cNvPr id="18" name="Straight Connector 17">
            <a:extLst>
              <a:ext uri="{FF2B5EF4-FFF2-40B4-BE49-F238E27FC236}">
                <a16:creationId xmlns:a16="http://schemas.microsoft.com/office/drawing/2014/main" id="{60A2AD55-A0C2-8499-5A72-24ED76EC8C1A}"/>
              </a:ext>
            </a:extLst>
          </p:cNvPr>
          <p:cNvCxnSpPr>
            <a:cxnSpLocks/>
          </p:cNvCxnSpPr>
          <p:nvPr/>
        </p:nvCxnSpPr>
        <p:spPr>
          <a:xfrm>
            <a:off x="9037339" y="1469992"/>
            <a:ext cx="0" cy="3723242"/>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F3336E92-C049-35F2-C6AE-73CD754C0FA4}"/>
              </a:ext>
            </a:extLst>
          </p:cNvPr>
          <p:cNvSpPr txBox="1">
            <a:spLocks/>
          </p:cNvSpPr>
          <p:nvPr/>
        </p:nvSpPr>
        <p:spPr>
          <a:xfrm>
            <a:off x="9235421" y="146999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Custom colors</a:t>
            </a:r>
            <a:endParaRPr lang="en-US" sz="110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107007" y="3999094"/>
            <a:ext cx="261336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To bring our brands to life, make sure you use a combination of the colors in the color palette.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9" name="Picture 8" descr="A screenshot of a screenshot of a color chart&#10;&#10;Description automatically generated">
            <a:extLst>
              <a:ext uri="{FF2B5EF4-FFF2-40B4-BE49-F238E27FC236}">
                <a16:creationId xmlns:a16="http://schemas.microsoft.com/office/drawing/2014/main" id="{8597B360-CBC6-BD99-48FF-B2587380EFE5}"/>
              </a:ext>
            </a:extLst>
          </p:cNvPr>
          <p:cNvPicPr>
            <a:picLocks noChangeAspect="1"/>
          </p:cNvPicPr>
          <p:nvPr/>
        </p:nvPicPr>
        <p:blipFill rotWithShape="1">
          <a:blip r:embed="rId3">
            <a:extLst>
              <a:ext uri="{28A0092B-C50C-407E-A947-70E740481C1C}">
                <a14:useLocalDpi xmlns:a14="http://schemas.microsoft.com/office/drawing/2010/main" val="0"/>
              </a:ext>
            </a:extLst>
          </a:blip>
          <a:srcRect t="6213" b="84783"/>
          <a:stretch/>
        </p:blipFill>
        <p:spPr>
          <a:xfrm>
            <a:off x="3079676" y="2040167"/>
            <a:ext cx="2640703" cy="418349"/>
          </a:xfrm>
          <a:prstGeom prst="rect">
            <a:avLst/>
          </a:prstGeom>
        </p:spPr>
      </p:pic>
      <p:pic>
        <p:nvPicPr>
          <p:cNvPr id="20" name="Picture 19" descr="A screenshot of a screenshot of a color chart&#10;&#10;Description automatically generated">
            <a:extLst>
              <a:ext uri="{FF2B5EF4-FFF2-40B4-BE49-F238E27FC236}">
                <a16:creationId xmlns:a16="http://schemas.microsoft.com/office/drawing/2014/main" id="{14C027BC-0644-218B-63DB-5BAE5E711578}"/>
              </a:ext>
            </a:extLst>
          </p:cNvPr>
          <p:cNvPicPr>
            <a:picLocks noChangeAspect="1"/>
          </p:cNvPicPr>
          <p:nvPr/>
        </p:nvPicPr>
        <p:blipFill rotWithShape="1">
          <a:blip r:embed="rId3">
            <a:extLst>
              <a:ext uri="{28A0092B-C50C-407E-A947-70E740481C1C}">
                <a14:useLocalDpi xmlns:a14="http://schemas.microsoft.com/office/drawing/2010/main" val="0"/>
              </a:ext>
            </a:extLst>
          </a:blip>
          <a:srcRect t="47521" b="32544"/>
          <a:stretch/>
        </p:blipFill>
        <p:spPr>
          <a:xfrm>
            <a:off x="9223364" y="2040167"/>
            <a:ext cx="2640703" cy="926214"/>
          </a:xfrm>
          <a:prstGeom prst="rect">
            <a:avLst/>
          </a:prstGeom>
        </p:spPr>
      </p:pic>
      <p:sp>
        <p:nvSpPr>
          <p:cNvPr id="25" name="Text Placeholder 2">
            <a:extLst>
              <a:ext uri="{FF2B5EF4-FFF2-40B4-BE49-F238E27FC236}">
                <a16:creationId xmlns:a16="http://schemas.microsoft.com/office/drawing/2014/main" id="{D20A5C5C-E6F1-E5F3-0370-FCFC2DCBF361}"/>
              </a:ext>
            </a:extLst>
          </p:cNvPr>
          <p:cNvSpPr txBox="1">
            <a:spLocks/>
          </p:cNvSpPr>
          <p:nvPr/>
        </p:nvSpPr>
        <p:spPr>
          <a:xfrm>
            <a:off x="6198549" y="3990385"/>
            <a:ext cx="261336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a:t>Avoid using the MS Office shades, as they are not part of the dsm-firmenich visual identity.</a:t>
            </a:r>
          </a:p>
          <a:p>
            <a:pPr defTabSz="3408363">
              <a:tabLst>
                <a:tab pos="360363" algn="l"/>
                <a:tab pos="1792288" algn="l"/>
                <a:tab pos="5287963" algn="l"/>
                <a:tab pos="10226675" algn="l"/>
              </a:tabLst>
            </a:pPr>
            <a:endParaRPr lang="en-US" sz="1100"/>
          </a:p>
          <a:p>
            <a:pPr defTabSz="3408363">
              <a:tabLst>
                <a:tab pos="360363" algn="l"/>
                <a:tab pos="1792288" algn="l"/>
                <a:tab pos="5287963" algn="l"/>
                <a:tab pos="10226675" algn="l"/>
              </a:tabLst>
            </a:pPr>
            <a:endParaRPr lang="en-US" sz="1100"/>
          </a:p>
        </p:txBody>
      </p:sp>
      <p:sp>
        <p:nvSpPr>
          <p:cNvPr id="26" name="Text Placeholder 2">
            <a:extLst>
              <a:ext uri="{FF2B5EF4-FFF2-40B4-BE49-F238E27FC236}">
                <a16:creationId xmlns:a16="http://schemas.microsoft.com/office/drawing/2014/main" id="{72413154-3204-E049-8B2B-1844EF63A940}"/>
              </a:ext>
            </a:extLst>
          </p:cNvPr>
          <p:cNvSpPr txBox="1">
            <a:spLocks/>
          </p:cNvSpPr>
          <p:nvPr/>
        </p:nvSpPr>
        <p:spPr>
          <a:xfrm>
            <a:off x="9237035" y="3999094"/>
            <a:ext cx="261336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Only use the colors in the theme and custom palette. this way, you are consistent in communicating your brand identity to the customer.</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4"/>
              </a:rPr>
              <a:t>Brand Center</a:t>
            </a:r>
            <a:r>
              <a:rPr lang="en-US" sz="1100" dirty="0"/>
              <a:t> for more information about color usage.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
        <p:nvSpPr>
          <p:cNvPr id="27" name="Multiply 26">
            <a:extLst>
              <a:ext uri="{FF2B5EF4-FFF2-40B4-BE49-F238E27FC236}">
                <a16:creationId xmlns:a16="http://schemas.microsoft.com/office/drawing/2014/main" id="{43F09AA2-8556-437C-FCAE-F377D207EB12}"/>
              </a:ext>
            </a:extLst>
          </p:cNvPr>
          <p:cNvSpPr/>
          <p:nvPr/>
        </p:nvSpPr>
        <p:spPr>
          <a:xfrm>
            <a:off x="7101938" y="2653111"/>
            <a:ext cx="730713" cy="73071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 Placeholder 2">
            <a:extLst>
              <a:ext uri="{FF2B5EF4-FFF2-40B4-BE49-F238E27FC236}">
                <a16:creationId xmlns:a16="http://schemas.microsoft.com/office/drawing/2014/main" id="{F32751C2-EB38-24E8-A73C-67B4A179B7E2}"/>
              </a:ext>
            </a:extLst>
          </p:cNvPr>
          <p:cNvSpPr txBox="1">
            <a:spLocks/>
          </p:cNvSpPr>
          <p:nvPr/>
        </p:nvSpPr>
        <p:spPr>
          <a:xfrm>
            <a:off x="356718" y="1480336"/>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Location color picker</a:t>
            </a:r>
            <a:endParaRPr lang="en-US" sz="1100" dirty="0"/>
          </a:p>
        </p:txBody>
      </p:sp>
      <p:cxnSp>
        <p:nvCxnSpPr>
          <p:cNvPr id="33" name="Straight Connector 32">
            <a:extLst>
              <a:ext uri="{FF2B5EF4-FFF2-40B4-BE49-F238E27FC236}">
                <a16:creationId xmlns:a16="http://schemas.microsoft.com/office/drawing/2014/main" id="{86061888-1B95-CB15-65A3-3319D366CA9D}"/>
              </a:ext>
            </a:extLst>
          </p:cNvPr>
          <p:cNvCxnSpPr>
            <a:cxnSpLocks/>
          </p:cNvCxnSpPr>
          <p:nvPr/>
        </p:nvCxnSpPr>
        <p:spPr>
          <a:xfrm>
            <a:off x="2933238" y="1469992"/>
            <a:ext cx="0" cy="37224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35" name="Text Placeholder 2">
            <a:extLst>
              <a:ext uri="{FF2B5EF4-FFF2-40B4-BE49-F238E27FC236}">
                <a16:creationId xmlns:a16="http://schemas.microsoft.com/office/drawing/2014/main" id="{3CDD8FA2-6A5C-C7B5-7E97-5A9A19C4C657}"/>
              </a:ext>
            </a:extLst>
          </p:cNvPr>
          <p:cNvSpPr txBox="1">
            <a:spLocks/>
          </p:cNvSpPr>
          <p:nvPr/>
        </p:nvSpPr>
        <p:spPr>
          <a:xfrm>
            <a:off x="351393" y="3999094"/>
            <a:ext cx="232909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To select the color picker, navigate to icon of the font color. When you click on the arrow next to it, you will see the theme colors, no tint colors and custom colors.</a:t>
            </a:r>
          </a:p>
        </p:txBody>
      </p:sp>
      <p:pic>
        <p:nvPicPr>
          <p:cNvPr id="40" name="Picture 39" descr="A screenshot of a screen&#10;&#10;Description automatically generated">
            <a:extLst>
              <a:ext uri="{FF2B5EF4-FFF2-40B4-BE49-F238E27FC236}">
                <a16:creationId xmlns:a16="http://schemas.microsoft.com/office/drawing/2014/main" id="{EE6E6128-43F6-4A1D-E9AF-8105C1B29106}"/>
              </a:ext>
            </a:extLst>
          </p:cNvPr>
          <p:cNvPicPr>
            <a:picLocks noChangeAspect="1"/>
          </p:cNvPicPr>
          <p:nvPr/>
        </p:nvPicPr>
        <p:blipFill rotWithShape="1">
          <a:blip r:embed="rId5">
            <a:extLst>
              <a:ext uri="{28A0092B-C50C-407E-A947-70E740481C1C}">
                <a14:useLocalDpi xmlns:a14="http://schemas.microsoft.com/office/drawing/2010/main" val="0"/>
              </a:ext>
            </a:extLst>
          </a:blip>
          <a:srcRect b="34694"/>
          <a:stretch/>
        </p:blipFill>
        <p:spPr>
          <a:xfrm>
            <a:off x="869124" y="2040168"/>
            <a:ext cx="1300933" cy="1670160"/>
          </a:xfrm>
          <a:prstGeom prst="rect">
            <a:avLst/>
          </a:prstGeom>
        </p:spPr>
      </p:pic>
    </p:spTree>
    <p:extLst>
      <p:ext uri="{BB962C8B-B14F-4D97-AF65-F5344CB8AC3E}">
        <p14:creationId xmlns:p14="http://schemas.microsoft.com/office/powerpoint/2010/main" val="231980766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How to change the level of indent</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use colored bullet points</a:t>
            </a:r>
          </a:p>
        </p:txBody>
      </p:sp>
      <p:pic>
        <p:nvPicPr>
          <p:cNvPr id="29" name="Picture 28">
            <a:extLst>
              <a:ext uri="{FF2B5EF4-FFF2-40B4-BE49-F238E27FC236}">
                <a16:creationId xmlns:a16="http://schemas.microsoft.com/office/drawing/2014/main" id="{81AD0E94-0DD6-3CD2-22CA-F5B1F590E72A}"/>
              </a:ext>
            </a:extLst>
          </p:cNvPr>
          <p:cNvPicPr>
            <a:picLocks noChangeAspect="1"/>
          </p:cNvPicPr>
          <p:nvPr/>
        </p:nvPicPr>
        <p:blipFill>
          <a:blip r:embed="rId3"/>
          <a:stretch>
            <a:fillRect/>
          </a:stretch>
        </p:blipFill>
        <p:spPr>
          <a:xfrm>
            <a:off x="6764033" y="1741305"/>
            <a:ext cx="4105848" cy="990738"/>
          </a:xfrm>
          <a:prstGeom prst="rect">
            <a:avLst/>
          </a:prstGeom>
        </p:spPr>
      </p:pic>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5</a:t>
            </a:fld>
            <a:endParaRPr lang="en-US"/>
          </a:p>
        </p:txBody>
      </p:sp>
      <p:pic>
        <p:nvPicPr>
          <p:cNvPr id="4" name="Picture 3">
            <a:extLst>
              <a:ext uri="{FF2B5EF4-FFF2-40B4-BE49-F238E27FC236}">
                <a16:creationId xmlns:a16="http://schemas.microsoft.com/office/drawing/2014/main" id="{E76C9284-38D3-679D-217F-4B0A79D87A42}"/>
              </a:ext>
            </a:extLst>
          </p:cNvPr>
          <p:cNvPicPr>
            <a:picLocks noChangeAspect="1"/>
          </p:cNvPicPr>
          <p:nvPr/>
        </p:nvPicPr>
        <p:blipFill rotWithShape="1">
          <a:blip r:embed="rId4"/>
          <a:srcRect l="458" t="4596" r="76465" b="3673"/>
          <a:stretch/>
        </p:blipFill>
        <p:spPr>
          <a:xfrm>
            <a:off x="686787" y="1826011"/>
            <a:ext cx="2628652" cy="1453020"/>
          </a:xfrm>
          <a:prstGeom prst="rect">
            <a:avLst/>
          </a:prstGeom>
          <a:ln w="3175">
            <a:solidFill>
              <a:schemeClr val="tx1"/>
            </a:solidFill>
          </a:ln>
        </p:spPr>
      </p:pic>
      <p:pic>
        <p:nvPicPr>
          <p:cNvPr id="5" name="Picture 4">
            <a:extLst>
              <a:ext uri="{FF2B5EF4-FFF2-40B4-BE49-F238E27FC236}">
                <a16:creationId xmlns:a16="http://schemas.microsoft.com/office/drawing/2014/main" id="{E7ED2471-A559-5935-0421-AD3C4CB4BD63}"/>
              </a:ext>
            </a:extLst>
          </p:cNvPr>
          <p:cNvPicPr>
            <a:picLocks noChangeAspect="1"/>
          </p:cNvPicPr>
          <p:nvPr/>
        </p:nvPicPr>
        <p:blipFill rotWithShape="1">
          <a:blip r:embed="rId4"/>
          <a:srcRect l="25690" t="4596" r="51233" b="3673"/>
          <a:stretch/>
        </p:blipFill>
        <p:spPr>
          <a:xfrm>
            <a:off x="3750994" y="1826011"/>
            <a:ext cx="2628652" cy="1453020"/>
          </a:xfrm>
          <a:prstGeom prst="rect">
            <a:avLst/>
          </a:prstGeom>
          <a:ln w="3175">
            <a:solidFill>
              <a:schemeClr val="tx1"/>
            </a:solidFill>
          </a:ln>
        </p:spPr>
      </p:pic>
      <p:pic>
        <p:nvPicPr>
          <p:cNvPr id="6" name="Picture 5">
            <a:extLst>
              <a:ext uri="{FF2B5EF4-FFF2-40B4-BE49-F238E27FC236}">
                <a16:creationId xmlns:a16="http://schemas.microsoft.com/office/drawing/2014/main" id="{31D9D7C7-04AA-1878-B9A3-E04F5EA0C0AD}"/>
              </a:ext>
            </a:extLst>
          </p:cNvPr>
          <p:cNvPicPr>
            <a:picLocks noChangeAspect="1"/>
          </p:cNvPicPr>
          <p:nvPr/>
        </p:nvPicPr>
        <p:blipFill rotWithShape="1">
          <a:blip r:embed="rId4"/>
          <a:srcRect l="50641" t="4596" r="26282" b="3673"/>
          <a:stretch/>
        </p:blipFill>
        <p:spPr>
          <a:xfrm>
            <a:off x="3750994" y="3428272"/>
            <a:ext cx="2628653" cy="1453020"/>
          </a:xfrm>
          <a:prstGeom prst="rect">
            <a:avLst/>
          </a:prstGeom>
          <a:ln w="3175">
            <a:solidFill>
              <a:schemeClr val="tx1"/>
            </a:solidFill>
          </a:ln>
        </p:spPr>
      </p:pic>
      <p:pic>
        <p:nvPicPr>
          <p:cNvPr id="7" name="Picture 6">
            <a:extLst>
              <a:ext uri="{FF2B5EF4-FFF2-40B4-BE49-F238E27FC236}">
                <a16:creationId xmlns:a16="http://schemas.microsoft.com/office/drawing/2014/main" id="{CBEBB359-AFA7-BD31-B57A-D8E06152171D}"/>
              </a:ext>
            </a:extLst>
          </p:cNvPr>
          <p:cNvPicPr>
            <a:picLocks noChangeAspect="1"/>
          </p:cNvPicPr>
          <p:nvPr/>
        </p:nvPicPr>
        <p:blipFill rotWithShape="1">
          <a:blip r:embed="rId4"/>
          <a:srcRect l="75736" t="3808" r="1187" b="4461"/>
          <a:stretch/>
        </p:blipFill>
        <p:spPr>
          <a:xfrm>
            <a:off x="3750994" y="4997786"/>
            <a:ext cx="2628653" cy="1453020"/>
          </a:xfrm>
          <a:prstGeom prst="rect">
            <a:avLst/>
          </a:prstGeom>
          <a:ln w="3175">
            <a:solidFill>
              <a:schemeClr val="tx1"/>
            </a:solidFill>
          </a:ln>
        </p:spPr>
      </p:pic>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686787" y="1454210"/>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Bullet point</a:t>
            </a:r>
            <a:endParaRPr lang="en-US"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525576" y="1557168"/>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750994" y="1454210"/>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2: Level 1, 2, 3</a:t>
            </a:r>
            <a:endParaRPr lang="en-US" sz="1100" dirty="0"/>
          </a:p>
        </p:txBody>
      </p:sp>
      <p:sp>
        <p:nvSpPr>
          <p:cNvPr id="15" name="Text Placeholder 2">
            <a:extLst>
              <a:ext uri="{FF2B5EF4-FFF2-40B4-BE49-F238E27FC236}">
                <a16:creationId xmlns:a16="http://schemas.microsoft.com/office/drawing/2014/main" id="{BE30E010-0622-1340-301C-EC3054EDD11E}"/>
              </a:ext>
            </a:extLst>
          </p:cNvPr>
          <p:cNvSpPr txBox="1">
            <a:spLocks/>
          </p:cNvSpPr>
          <p:nvPr/>
        </p:nvSpPr>
        <p:spPr>
          <a:xfrm>
            <a:off x="671940" y="3578970"/>
            <a:ext cx="2740928" cy="287183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Place the cursor in the destination where you want to add the bullet point.</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To add a bullet point, click on the Home tab, in the Paragraph group, “Increase List Level”.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16" name="Picture 15">
            <a:extLst>
              <a:ext uri="{FF2B5EF4-FFF2-40B4-BE49-F238E27FC236}">
                <a16:creationId xmlns:a16="http://schemas.microsoft.com/office/drawing/2014/main" id="{FEFC5154-41A5-33A2-3B84-B31EF9EB9529}"/>
              </a:ext>
            </a:extLst>
          </p:cNvPr>
          <p:cNvPicPr>
            <a:picLocks noChangeAspect="1"/>
          </p:cNvPicPr>
          <p:nvPr/>
        </p:nvPicPr>
        <p:blipFill>
          <a:blip r:embed="rId5"/>
          <a:stretch>
            <a:fillRect/>
          </a:stretch>
        </p:blipFill>
        <p:spPr>
          <a:xfrm>
            <a:off x="671940" y="4841855"/>
            <a:ext cx="1318374" cy="739204"/>
          </a:xfrm>
          <a:prstGeom prst="rect">
            <a:avLst/>
          </a:prstGeom>
        </p:spPr>
      </p:pic>
      <p:sp>
        <p:nvSpPr>
          <p:cNvPr id="17" name="Rectangle 16">
            <a:extLst>
              <a:ext uri="{FF2B5EF4-FFF2-40B4-BE49-F238E27FC236}">
                <a16:creationId xmlns:a16="http://schemas.microsoft.com/office/drawing/2014/main" id="{5B9C27F3-4684-B699-F046-BEC32964D094}"/>
              </a:ext>
            </a:extLst>
          </p:cNvPr>
          <p:cNvSpPr/>
          <p:nvPr/>
        </p:nvSpPr>
        <p:spPr>
          <a:xfrm>
            <a:off x="1331127" y="4870133"/>
            <a:ext cx="373380" cy="214865"/>
          </a:xfrm>
          <a:prstGeom prst="rect">
            <a:avLst/>
          </a:prstGeom>
          <a:noFill/>
          <a:ln>
            <a:solidFill>
              <a:srgbClr val="D342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 name="Straight Connector 17">
            <a:extLst>
              <a:ext uri="{FF2B5EF4-FFF2-40B4-BE49-F238E27FC236}">
                <a16:creationId xmlns:a16="http://schemas.microsoft.com/office/drawing/2014/main" id="{60A2AD55-A0C2-8499-5A72-24ED76EC8C1A}"/>
              </a:ext>
            </a:extLst>
          </p:cNvPr>
          <p:cNvCxnSpPr>
            <a:cxnSpLocks/>
          </p:cNvCxnSpPr>
          <p:nvPr/>
        </p:nvCxnSpPr>
        <p:spPr>
          <a:xfrm>
            <a:off x="6617119" y="1601561"/>
            <a:ext cx="0" cy="4893638"/>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9" name="Text Placeholder 2">
            <a:extLst>
              <a:ext uri="{FF2B5EF4-FFF2-40B4-BE49-F238E27FC236}">
                <a16:creationId xmlns:a16="http://schemas.microsoft.com/office/drawing/2014/main" id="{F3336E92-C049-35F2-C6AE-73CD754C0FA4}"/>
              </a:ext>
            </a:extLst>
          </p:cNvPr>
          <p:cNvSpPr txBox="1">
            <a:spLocks/>
          </p:cNvSpPr>
          <p:nvPr/>
        </p:nvSpPr>
        <p:spPr>
          <a:xfrm>
            <a:off x="6815201" y="1443866"/>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3: Title and content colors</a:t>
            </a:r>
            <a:endParaRPr lang="en-US" sz="110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6854591" y="3428272"/>
            <a:ext cx="4006275" cy="287183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Use “Title and Content green” or “Title and 2 Content green” for green bullet points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Use “Title and Content blue” or “Title and 2 Content blue” </a:t>
            </a:r>
            <a:br>
              <a:rPr lang="en-US" sz="1100" dirty="0"/>
            </a:br>
            <a:r>
              <a:rPr lang="en-US" sz="1100" dirty="0"/>
              <a:t>for blue bullet points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Tree>
    <p:extLst>
      <p:ext uri="{BB962C8B-B14F-4D97-AF65-F5344CB8AC3E}">
        <p14:creationId xmlns:p14="http://schemas.microsoft.com/office/powerpoint/2010/main" val="314990824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Note, Source &amp; Document status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6</a:t>
            </a:fld>
            <a:endParaRPr lang="en-US"/>
          </a:p>
        </p:txBody>
      </p:sp>
      <p:grpSp>
        <p:nvGrpSpPr>
          <p:cNvPr id="31" name="Group 30">
            <a:extLst>
              <a:ext uri="{FF2B5EF4-FFF2-40B4-BE49-F238E27FC236}">
                <a16:creationId xmlns:a16="http://schemas.microsoft.com/office/drawing/2014/main" id="{7ED3E459-5AA9-86C2-4092-A90917C2F329}"/>
              </a:ext>
            </a:extLst>
          </p:cNvPr>
          <p:cNvGrpSpPr/>
          <p:nvPr/>
        </p:nvGrpSpPr>
        <p:grpSpPr>
          <a:xfrm>
            <a:off x="335280" y="1432401"/>
            <a:ext cx="11521440" cy="4480381"/>
            <a:chOff x="335280" y="1564588"/>
            <a:chExt cx="11521440" cy="4480381"/>
          </a:xfrm>
        </p:grpSpPr>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5280" y="1567880"/>
              <a:ext cx="3514711"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Note and Source</a:t>
              </a:r>
              <a:endParaRPr lang="en-US" sz="1100" dirty="0"/>
            </a:p>
          </p:txBody>
        </p:sp>
        <p:sp>
          <p:nvSpPr>
            <p:cNvPr id="11" name="Text Placeholder 2">
              <a:extLst>
                <a:ext uri="{FF2B5EF4-FFF2-40B4-BE49-F238E27FC236}">
                  <a16:creationId xmlns:a16="http://schemas.microsoft.com/office/drawing/2014/main" id="{67ED37FF-88DF-1A8D-E478-616965CFA5A5}"/>
                </a:ext>
              </a:extLst>
            </p:cNvPr>
            <p:cNvSpPr txBox="1">
              <a:spLocks/>
            </p:cNvSpPr>
            <p:nvPr/>
          </p:nvSpPr>
          <p:spPr>
            <a:xfrm>
              <a:off x="335280" y="5135023"/>
              <a:ext cx="4820920" cy="90994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Each content layout has a “Note” and “Source” field available, which can be used to add additional information about a chart, diagram or image.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b="1" dirty="0"/>
                <a:t>Note</a:t>
              </a:r>
              <a:r>
                <a:rPr lang="en-US" sz="1100" dirty="0"/>
                <a:t> can be used to further explain what is being shown</a:t>
              </a:r>
            </a:p>
            <a:p>
              <a:pPr defTabSz="3408363">
                <a:tabLst>
                  <a:tab pos="360363" algn="l"/>
                  <a:tab pos="1792288" algn="l"/>
                  <a:tab pos="5287963" algn="l"/>
                  <a:tab pos="10226675" algn="l"/>
                </a:tabLst>
              </a:pPr>
              <a:r>
                <a:rPr lang="en-US" sz="1100" b="1" dirty="0"/>
                <a:t>Source</a:t>
              </a:r>
              <a:r>
                <a:rPr lang="en-US" sz="1100" dirty="0"/>
                <a:t> can be used to add the origin of the image or data (name or URL)</a:t>
              </a:r>
            </a:p>
          </p:txBody>
        </p:sp>
        <p:pic>
          <p:nvPicPr>
            <p:cNvPr id="7" name="Picture 6" descr="A black dotted line on a white background&#10;&#10;Description automatically generated">
              <a:extLst>
                <a:ext uri="{FF2B5EF4-FFF2-40B4-BE49-F238E27FC236}">
                  <a16:creationId xmlns:a16="http://schemas.microsoft.com/office/drawing/2014/main" id="{4E4B148D-0ADE-AE9C-F809-7624966C42EA}"/>
                </a:ext>
              </a:extLst>
            </p:cNvPr>
            <p:cNvPicPr>
              <a:picLocks noChangeAspect="1"/>
            </p:cNvPicPr>
            <p:nvPr/>
          </p:nvPicPr>
          <p:blipFill rotWithShape="1">
            <a:blip r:embed="rId3">
              <a:extLst>
                <a:ext uri="{28A0092B-C50C-407E-A947-70E740481C1C}">
                  <a14:useLocalDpi xmlns:a14="http://schemas.microsoft.com/office/drawing/2010/main" val="0"/>
                </a:ext>
              </a:extLst>
            </a:blip>
            <a:srcRect b="12285"/>
            <a:stretch/>
          </p:blipFill>
          <p:spPr>
            <a:xfrm>
              <a:off x="1450247" y="4424187"/>
              <a:ext cx="1857587" cy="236141"/>
            </a:xfrm>
            <a:prstGeom prst="rect">
              <a:avLst/>
            </a:prstGeom>
          </p:spPr>
        </p:pic>
        <p:pic>
          <p:nvPicPr>
            <p:cNvPr id="10" name="Picture 9" descr="A graph with orange and brown bars&#10;&#10;Description automatically generated">
              <a:extLst>
                <a:ext uri="{FF2B5EF4-FFF2-40B4-BE49-F238E27FC236}">
                  <a16:creationId xmlns:a16="http://schemas.microsoft.com/office/drawing/2014/main" id="{6426046E-03CA-7860-C1D8-EF399F25C49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5280" y="1970262"/>
              <a:ext cx="3703320" cy="2088877"/>
            </a:xfrm>
            <a:prstGeom prst="rect">
              <a:avLst/>
            </a:prstGeom>
            <a:ln w="3175">
              <a:solidFill>
                <a:schemeClr val="tx1"/>
              </a:solidFill>
            </a:ln>
          </p:spPr>
        </p:pic>
        <p:cxnSp>
          <p:nvCxnSpPr>
            <p:cNvPr id="13" name="Straight Arrow Connector 12">
              <a:extLst>
                <a:ext uri="{FF2B5EF4-FFF2-40B4-BE49-F238E27FC236}">
                  <a16:creationId xmlns:a16="http://schemas.microsoft.com/office/drawing/2014/main" id="{DA923962-9155-822D-6084-C7CC51AB5BFC}"/>
                </a:ext>
              </a:extLst>
            </p:cNvPr>
            <p:cNvCxnSpPr>
              <a:cxnSpLocks/>
            </p:cNvCxnSpPr>
            <p:nvPr/>
          </p:nvCxnSpPr>
          <p:spPr>
            <a:xfrm>
              <a:off x="690929" y="3956810"/>
              <a:ext cx="759318" cy="585448"/>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5" name="Text Placeholder 2">
              <a:extLst>
                <a:ext uri="{FF2B5EF4-FFF2-40B4-BE49-F238E27FC236}">
                  <a16:creationId xmlns:a16="http://schemas.microsoft.com/office/drawing/2014/main" id="{E0E71DF2-80CB-80AF-98DC-5638CB32074F}"/>
                </a:ext>
              </a:extLst>
            </p:cNvPr>
            <p:cNvSpPr txBox="1">
              <a:spLocks/>
            </p:cNvSpPr>
            <p:nvPr/>
          </p:nvSpPr>
          <p:spPr>
            <a:xfrm>
              <a:off x="6469739" y="1567880"/>
              <a:ext cx="3514711"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Document status</a:t>
              </a:r>
              <a:endParaRPr lang="en-US" sz="1100" dirty="0"/>
            </a:p>
          </p:txBody>
        </p:sp>
        <p:cxnSp>
          <p:nvCxnSpPr>
            <p:cNvPr id="15" name="Straight Connector 14">
              <a:extLst>
                <a:ext uri="{FF2B5EF4-FFF2-40B4-BE49-F238E27FC236}">
                  <a16:creationId xmlns:a16="http://schemas.microsoft.com/office/drawing/2014/main" id="{5164C217-2537-17FC-514C-D16992ED48C9}"/>
                </a:ext>
              </a:extLst>
            </p:cNvPr>
            <p:cNvCxnSpPr>
              <a:cxnSpLocks/>
            </p:cNvCxnSpPr>
            <p:nvPr/>
          </p:nvCxnSpPr>
          <p:spPr>
            <a:xfrm>
              <a:off x="6096000"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920EA01-FBCB-BE96-C7E3-E51D71571753}"/>
                </a:ext>
              </a:extLst>
            </p:cNvPr>
            <p:cNvCxnSpPr>
              <a:cxnSpLocks/>
            </p:cNvCxnSpPr>
            <p:nvPr/>
          </p:nvCxnSpPr>
          <p:spPr>
            <a:xfrm>
              <a:off x="9937750" y="2400300"/>
              <a:ext cx="813425" cy="730250"/>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25" name="Text Placeholder 2">
              <a:extLst>
                <a:ext uri="{FF2B5EF4-FFF2-40B4-BE49-F238E27FC236}">
                  <a16:creationId xmlns:a16="http://schemas.microsoft.com/office/drawing/2014/main" id="{F0D87D99-AFD7-963C-B8FF-4CD938B7F0B1}"/>
                </a:ext>
              </a:extLst>
            </p:cNvPr>
            <p:cNvSpPr txBox="1">
              <a:spLocks/>
            </p:cNvSpPr>
            <p:nvPr/>
          </p:nvSpPr>
          <p:spPr>
            <a:xfrm>
              <a:off x="6469739" y="5135023"/>
              <a:ext cx="4820920" cy="90994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Each content layout has a “document status” field available, which can be used to point out the status of the document. Suggested statuses: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b="1" dirty="0"/>
                <a:t>Draft</a:t>
              </a:r>
              <a:r>
                <a:rPr lang="en-US" sz="1100" dirty="0"/>
                <a:t> while the presentation is still to be reviewed</a:t>
              </a:r>
              <a:endParaRPr lang="en-US" sz="1100" b="1" dirty="0"/>
            </a:p>
            <a:p>
              <a:pPr defTabSz="3408363">
                <a:tabLst>
                  <a:tab pos="360363" algn="l"/>
                  <a:tab pos="1792288" algn="l"/>
                  <a:tab pos="5287963" algn="l"/>
                  <a:tab pos="10226675" algn="l"/>
                </a:tabLst>
              </a:pPr>
              <a:r>
                <a:rPr lang="en-US" sz="1100" b="1" dirty="0"/>
                <a:t>Final</a:t>
              </a:r>
              <a:r>
                <a:rPr lang="en-US" sz="1100" dirty="0"/>
                <a:t> while the presentation has been reviewed and approved</a:t>
              </a:r>
              <a:endParaRPr lang="en-US" sz="1100" b="1" dirty="0"/>
            </a:p>
          </p:txBody>
        </p:sp>
        <p:grpSp>
          <p:nvGrpSpPr>
            <p:cNvPr id="27" name="Group 26">
              <a:extLst>
                <a:ext uri="{FF2B5EF4-FFF2-40B4-BE49-F238E27FC236}">
                  <a16:creationId xmlns:a16="http://schemas.microsoft.com/office/drawing/2014/main" id="{D4D8580F-9541-8017-2144-861984AA5D73}"/>
                </a:ext>
              </a:extLst>
            </p:cNvPr>
            <p:cNvGrpSpPr/>
            <p:nvPr/>
          </p:nvGrpSpPr>
          <p:grpSpPr>
            <a:xfrm>
              <a:off x="6469739" y="1970262"/>
              <a:ext cx="3706371" cy="2088877"/>
              <a:chOff x="6469739" y="1970262"/>
              <a:chExt cx="3706371" cy="2088877"/>
            </a:xfrm>
          </p:grpSpPr>
          <p:pic>
            <p:nvPicPr>
              <p:cNvPr id="17" name="Picture 16">
                <a:extLst>
                  <a:ext uri="{FF2B5EF4-FFF2-40B4-BE49-F238E27FC236}">
                    <a16:creationId xmlns:a16="http://schemas.microsoft.com/office/drawing/2014/main" id="{1B380354-5A46-17BE-4394-C111DDEA9AB5}"/>
                  </a:ext>
                </a:extLst>
              </p:cNvPr>
              <p:cNvPicPr>
                <a:picLocks noChangeAspect="1"/>
              </p:cNvPicPr>
              <p:nvPr/>
            </p:nvPicPr>
            <p:blipFill>
              <a:blip r:embed="rId5"/>
              <a:stretch>
                <a:fillRect/>
              </a:stretch>
            </p:blipFill>
            <p:spPr>
              <a:xfrm>
                <a:off x="6469739" y="1970262"/>
                <a:ext cx="3706371" cy="2088877"/>
              </a:xfrm>
              <a:prstGeom prst="rect">
                <a:avLst/>
              </a:prstGeom>
            </p:spPr>
          </p:pic>
          <p:sp>
            <p:nvSpPr>
              <p:cNvPr id="26" name="Rectangle 25">
                <a:extLst>
                  <a:ext uri="{FF2B5EF4-FFF2-40B4-BE49-F238E27FC236}">
                    <a16:creationId xmlns:a16="http://schemas.microsoft.com/office/drawing/2014/main" id="{606BB0C4-C93D-AA13-5C87-16E9FE284281}"/>
                  </a:ext>
                </a:extLst>
              </p:cNvPr>
              <p:cNvSpPr/>
              <p:nvPr/>
            </p:nvSpPr>
            <p:spPr>
              <a:xfrm>
                <a:off x="9665495" y="2249488"/>
                <a:ext cx="45719"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9377C4F4-36C4-8F64-CA39-75BBD8DEFEA3}"/>
                </a:ext>
              </a:extLst>
            </p:cNvPr>
            <p:cNvGrpSpPr/>
            <p:nvPr/>
          </p:nvGrpSpPr>
          <p:grpSpPr>
            <a:xfrm>
              <a:off x="10568935" y="3281362"/>
              <a:ext cx="1287785" cy="125935"/>
              <a:chOff x="10568935" y="3281362"/>
              <a:chExt cx="1287785" cy="125935"/>
            </a:xfrm>
          </p:grpSpPr>
          <p:pic>
            <p:nvPicPr>
              <p:cNvPr id="21" name="Picture 20">
                <a:extLst>
                  <a:ext uri="{FF2B5EF4-FFF2-40B4-BE49-F238E27FC236}">
                    <a16:creationId xmlns:a16="http://schemas.microsoft.com/office/drawing/2014/main" id="{865EFC10-61B3-3B24-682F-16293AAE84BA}"/>
                  </a:ext>
                </a:extLst>
              </p:cNvPr>
              <p:cNvPicPr>
                <a:picLocks noChangeAspect="1"/>
              </p:cNvPicPr>
              <p:nvPr/>
            </p:nvPicPr>
            <p:blipFill>
              <a:blip r:embed="rId6"/>
              <a:stretch>
                <a:fillRect/>
              </a:stretch>
            </p:blipFill>
            <p:spPr>
              <a:xfrm>
                <a:off x="10568935" y="3281362"/>
                <a:ext cx="1287785" cy="125935"/>
              </a:xfrm>
              <a:prstGeom prst="rect">
                <a:avLst/>
              </a:prstGeom>
            </p:spPr>
          </p:pic>
          <p:sp>
            <p:nvSpPr>
              <p:cNvPr id="28" name="Rectangle 27">
                <a:extLst>
                  <a:ext uri="{FF2B5EF4-FFF2-40B4-BE49-F238E27FC236}">
                    <a16:creationId xmlns:a16="http://schemas.microsoft.com/office/drawing/2014/main" id="{2DAEB485-D7A6-3588-CD1C-4A86B4B91F5C}"/>
                  </a:ext>
                </a:extLst>
              </p:cNvPr>
              <p:cNvSpPr/>
              <p:nvPr/>
            </p:nvSpPr>
            <p:spPr>
              <a:xfrm>
                <a:off x="11125200" y="3297237"/>
                <a:ext cx="67151" cy="865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63862900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8" name="Picture 37">
            <a:extLst>
              <a:ext uri="{FF2B5EF4-FFF2-40B4-BE49-F238E27FC236}">
                <a16:creationId xmlns:a16="http://schemas.microsoft.com/office/drawing/2014/main" id="{7A92FA0F-7639-8D92-6379-8EF15AEBE01E}"/>
              </a:ext>
            </a:extLst>
          </p:cNvPr>
          <p:cNvPicPr>
            <a:picLocks noChangeAspect="1"/>
          </p:cNvPicPr>
          <p:nvPr/>
        </p:nvPicPr>
        <p:blipFill rotWithShape="1">
          <a:blip r:embed="rId3">
            <a:extLst>
              <a:ext uri="{28A0092B-C50C-407E-A947-70E740481C1C}">
                <a14:useLocalDpi xmlns:a14="http://schemas.microsoft.com/office/drawing/2010/main" val="0"/>
              </a:ext>
            </a:extLst>
          </a:blip>
          <a:srcRect r="10893"/>
          <a:stretch/>
        </p:blipFill>
        <p:spPr>
          <a:xfrm>
            <a:off x="3365357" y="2058417"/>
            <a:ext cx="8429861" cy="593721"/>
          </a:xfrm>
          <a:prstGeom prst="rect">
            <a:avLst/>
          </a:prstGeom>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GB" dirty="0"/>
              <a:t>Motion</a:t>
            </a:r>
            <a:endParaRPr lang="en-US" dirty="0"/>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GB" smtClean="0"/>
              <a:pPr/>
              <a:t>7</a:t>
            </a:fld>
            <a:endParaRPr lang="en-GB"/>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Slides with a star</a:t>
            </a:r>
            <a:endParaRPr lang="en-GB"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4640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“Animations”  tab</a:t>
            </a:r>
            <a:endParaRPr lang="en-GB" sz="1100" dirty="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378941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Slides with a star to the left mean there’s an animation or transition applied.</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When slides are copied over, the animation or transition on those slides will be copied over as well.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Please do not remove or edit any existing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4"/>
              </a:rPr>
              <a:t>Brand Center</a:t>
            </a:r>
            <a:r>
              <a:rPr lang="en-US" sz="1100" dirty="0"/>
              <a:t> for more information about motion.</a:t>
            </a:r>
          </a:p>
        </p:txBody>
      </p:sp>
      <p:sp>
        <p:nvSpPr>
          <p:cNvPr id="25" name="Text Placeholder 2">
            <a:extLst>
              <a:ext uri="{FF2B5EF4-FFF2-40B4-BE49-F238E27FC236}">
                <a16:creationId xmlns:a16="http://schemas.microsoft.com/office/drawing/2014/main" id="{D20A5C5C-E6F1-E5F3-0370-FCFC2DCBF361}"/>
              </a:ext>
            </a:extLst>
          </p:cNvPr>
          <p:cNvSpPr txBox="1">
            <a:spLocks/>
          </p:cNvSpPr>
          <p:nvPr/>
        </p:nvSpPr>
        <p:spPr>
          <a:xfrm>
            <a:off x="3366610" y="2877277"/>
            <a:ext cx="8428605" cy="39012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You can see what animations are applied by navigating to the “Animations” tab in the ribbon and clicking “Animation Pane”.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Below you can see an animation effect, which is applied to the front page of a PowerPoint file. As you can see, 1 of the circles moves to the right side of the page.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4" name="Picture 3">
            <a:extLst>
              <a:ext uri="{FF2B5EF4-FFF2-40B4-BE49-F238E27FC236}">
                <a16:creationId xmlns:a16="http://schemas.microsoft.com/office/drawing/2014/main" id="{CAEA6C9F-3451-DA3B-E852-576A75E69955}"/>
              </a:ext>
            </a:extLst>
          </p:cNvPr>
          <p:cNvPicPr>
            <a:picLocks noChangeAspect="1"/>
          </p:cNvPicPr>
          <p:nvPr/>
        </p:nvPicPr>
        <p:blipFill rotWithShape="1">
          <a:blip r:embed="rId5"/>
          <a:srcRect t="1048" r="4014" b="-1"/>
          <a:stretch/>
        </p:blipFill>
        <p:spPr>
          <a:xfrm>
            <a:off x="307144" y="2058417"/>
            <a:ext cx="2647955" cy="1417669"/>
          </a:xfrm>
          <a:prstGeom prst="rect">
            <a:avLst/>
          </a:prstGeom>
        </p:spPr>
      </p:pic>
      <p:sp>
        <p:nvSpPr>
          <p:cNvPr id="32" name="Rectangle 31">
            <a:extLst>
              <a:ext uri="{FF2B5EF4-FFF2-40B4-BE49-F238E27FC236}">
                <a16:creationId xmlns:a16="http://schemas.microsoft.com/office/drawing/2014/main" id="{781D0F9F-2C60-9491-EB65-32482FDAA690}"/>
              </a:ext>
            </a:extLst>
          </p:cNvPr>
          <p:cNvSpPr/>
          <p:nvPr/>
        </p:nvSpPr>
        <p:spPr>
          <a:xfrm>
            <a:off x="5253297" y="2074404"/>
            <a:ext cx="528733" cy="20146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0" name="Picture 9" descr="A screenshot of a video chat&#10;&#10;Description automatically generated">
            <a:extLst>
              <a:ext uri="{FF2B5EF4-FFF2-40B4-BE49-F238E27FC236}">
                <a16:creationId xmlns:a16="http://schemas.microsoft.com/office/drawing/2014/main" id="{3F534C76-772D-3B8A-83C4-07B2F1366425}"/>
              </a:ext>
            </a:extLst>
          </p:cNvPr>
          <p:cNvPicPr>
            <a:picLocks noChangeAspect="1"/>
          </p:cNvPicPr>
          <p:nvPr/>
        </p:nvPicPr>
        <p:blipFill rotWithShape="1">
          <a:blip r:embed="rId6">
            <a:extLst>
              <a:ext uri="{28A0092B-C50C-407E-A947-70E740481C1C}">
                <a14:useLocalDpi xmlns:a14="http://schemas.microsoft.com/office/drawing/2010/main" val="0"/>
              </a:ext>
            </a:extLst>
          </a:blip>
          <a:srcRect l="1524" t="11407" r="51650" b="48303"/>
          <a:stretch/>
        </p:blipFill>
        <p:spPr>
          <a:xfrm>
            <a:off x="3364700" y="3789414"/>
            <a:ext cx="2248508" cy="1256521"/>
          </a:xfrm>
          <a:prstGeom prst="rect">
            <a:avLst/>
          </a:prstGeom>
        </p:spPr>
      </p:pic>
      <p:pic>
        <p:nvPicPr>
          <p:cNvPr id="15" name="Picture 14" descr="A screenshot of a video chat&#10;&#10;Description automatically generated">
            <a:extLst>
              <a:ext uri="{FF2B5EF4-FFF2-40B4-BE49-F238E27FC236}">
                <a16:creationId xmlns:a16="http://schemas.microsoft.com/office/drawing/2014/main" id="{A394AE85-A2C6-6F28-88B1-A88C637EDB6B}"/>
              </a:ext>
            </a:extLst>
          </p:cNvPr>
          <p:cNvPicPr>
            <a:picLocks noChangeAspect="1"/>
          </p:cNvPicPr>
          <p:nvPr/>
        </p:nvPicPr>
        <p:blipFill rotWithShape="1">
          <a:blip r:embed="rId7">
            <a:extLst>
              <a:ext uri="{28A0092B-C50C-407E-A947-70E740481C1C}">
                <a14:useLocalDpi xmlns:a14="http://schemas.microsoft.com/office/drawing/2010/main" val="0"/>
              </a:ext>
            </a:extLst>
          </a:blip>
          <a:srcRect l="1494" t="11332" r="51565" b="48603"/>
          <a:stretch/>
        </p:blipFill>
        <p:spPr>
          <a:xfrm>
            <a:off x="6437450" y="3789414"/>
            <a:ext cx="2266766" cy="1256521"/>
          </a:xfrm>
          <a:prstGeom prst="rect">
            <a:avLst/>
          </a:prstGeom>
        </p:spPr>
      </p:pic>
      <p:pic>
        <p:nvPicPr>
          <p:cNvPr id="17" name="Picture 16" descr="A screenshot of a video conference&#10;&#10;Description automatically generated">
            <a:extLst>
              <a:ext uri="{FF2B5EF4-FFF2-40B4-BE49-F238E27FC236}">
                <a16:creationId xmlns:a16="http://schemas.microsoft.com/office/drawing/2014/main" id="{67603C7D-A5F2-1782-F0AA-118A85ADCAB2}"/>
              </a:ext>
            </a:extLst>
          </p:cNvPr>
          <p:cNvPicPr>
            <a:picLocks noChangeAspect="1"/>
          </p:cNvPicPr>
          <p:nvPr/>
        </p:nvPicPr>
        <p:blipFill rotWithShape="1">
          <a:blip r:embed="rId8">
            <a:extLst>
              <a:ext uri="{28A0092B-C50C-407E-A947-70E740481C1C}">
                <a14:useLocalDpi xmlns:a14="http://schemas.microsoft.com/office/drawing/2010/main" val="0"/>
              </a:ext>
            </a:extLst>
          </a:blip>
          <a:srcRect l="1610" t="11351" r="51536" b="48206"/>
          <a:stretch/>
        </p:blipFill>
        <p:spPr>
          <a:xfrm>
            <a:off x="9528458" y="3789414"/>
            <a:ext cx="2266757" cy="1270736"/>
          </a:xfrm>
          <a:prstGeom prst="rect">
            <a:avLst/>
          </a:prstGeom>
        </p:spPr>
      </p:pic>
      <p:sp>
        <p:nvSpPr>
          <p:cNvPr id="35" name="Rectangle 34">
            <a:extLst>
              <a:ext uri="{FF2B5EF4-FFF2-40B4-BE49-F238E27FC236}">
                <a16:creationId xmlns:a16="http://schemas.microsoft.com/office/drawing/2014/main" id="{6BBCAD99-5F11-4650-4706-EF0AE4E32F36}"/>
              </a:ext>
            </a:extLst>
          </p:cNvPr>
          <p:cNvSpPr/>
          <p:nvPr/>
        </p:nvSpPr>
        <p:spPr>
          <a:xfrm>
            <a:off x="10831214" y="2228185"/>
            <a:ext cx="330050" cy="42395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0" name="Straight Arrow Connector 39">
            <a:extLst>
              <a:ext uri="{FF2B5EF4-FFF2-40B4-BE49-F238E27FC236}">
                <a16:creationId xmlns:a16="http://schemas.microsoft.com/office/drawing/2014/main" id="{499378F5-1C18-6B8C-D700-9BA125A706B5}"/>
              </a:ext>
            </a:extLst>
          </p:cNvPr>
          <p:cNvCxnSpPr>
            <a:cxnSpLocks/>
          </p:cNvCxnSpPr>
          <p:nvPr/>
        </p:nvCxnSpPr>
        <p:spPr>
          <a:xfrm>
            <a:off x="5613208" y="4430557"/>
            <a:ext cx="824242"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3CBA34D2-709C-CDC2-CD60-6B789FAE586A}"/>
              </a:ext>
            </a:extLst>
          </p:cNvPr>
          <p:cNvCxnSpPr>
            <a:cxnSpLocks/>
          </p:cNvCxnSpPr>
          <p:nvPr/>
        </p:nvCxnSpPr>
        <p:spPr>
          <a:xfrm>
            <a:off x="8705416" y="4430557"/>
            <a:ext cx="824242"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1136672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82C2CA5-0F92-7A02-0862-99729C150807}"/>
              </a:ext>
            </a:extLst>
          </p:cNvPr>
          <p:cNvPicPr>
            <a:picLocks noChangeAspect="1"/>
          </p:cNvPicPr>
          <p:nvPr/>
        </p:nvPicPr>
        <p:blipFill rotWithShape="1">
          <a:blip r:embed="rId3">
            <a:extLst>
              <a:ext uri="{28A0092B-C50C-407E-A947-70E740481C1C}">
                <a14:useLocalDpi xmlns:a14="http://schemas.microsoft.com/office/drawing/2010/main" val="0"/>
              </a:ext>
            </a:extLst>
          </a:blip>
          <a:srcRect r="46452"/>
          <a:stretch/>
        </p:blipFill>
        <p:spPr>
          <a:xfrm>
            <a:off x="3366607" y="2055565"/>
            <a:ext cx="6177860" cy="608400"/>
          </a:xfrm>
          <a:prstGeom prst="rect">
            <a:avLst/>
          </a:prstGeom>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endParaRPr lang="en-US"/>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GB"/>
              <a:t>Motion</a:t>
            </a:r>
            <a:endParaRPr lang="en-US"/>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GB" smtClean="0"/>
              <a:pPr/>
              <a:t>8</a:t>
            </a:fld>
            <a:endParaRPr lang="en-GB"/>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Slides with a star</a:t>
            </a:r>
            <a:endParaRPr lang="en-GB"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46400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GB" sz="1100" b="1" dirty="0"/>
              <a:t>“Transitions”  tab</a:t>
            </a:r>
            <a:endParaRPr lang="en-GB" sz="1100" dirty="0"/>
          </a:p>
        </p:txBody>
      </p:sp>
      <p:sp>
        <p:nvSpPr>
          <p:cNvPr id="25" name="Text Placeholder 2">
            <a:extLst>
              <a:ext uri="{FF2B5EF4-FFF2-40B4-BE49-F238E27FC236}">
                <a16:creationId xmlns:a16="http://schemas.microsoft.com/office/drawing/2014/main" id="{D20A5C5C-E6F1-E5F3-0370-FCFC2DCBF361}"/>
              </a:ext>
            </a:extLst>
          </p:cNvPr>
          <p:cNvSpPr txBox="1">
            <a:spLocks/>
          </p:cNvSpPr>
          <p:nvPr/>
        </p:nvSpPr>
        <p:spPr>
          <a:xfrm>
            <a:off x="3380877" y="2894483"/>
            <a:ext cx="6754295" cy="24768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IT" sz="1100" dirty="0"/>
              <a:t>Elements </a:t>
            </a:r>
            <a:r>
              <a:rPr lang="en-GB" sz="1100" dirty="0"/>
              <a:t>always move </a:t>
            </a:r>
            <a:r>
              <a:rPr lang="en-IT" sz="1100" dirty="0"/>
              <a:t>from</a:t>
            </a:r>
            <a:r>
              <a:rPr lang="nl-NL" sz="1100" dirty="0"/>
              <a:t> </a:t>
            </a:r>
            <a:r>
              <a:rPr lang="en-IT" sz="1100" dirty="0"/>
              <a:t>left to right and from bottom to top</a:t>
            </a:r>
            <a:r>
              <a:rPr lang="nl-NL" sz="1100" dirty="0"/>
              <a:t>.</a:t>
            </a: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4" name="Picture 3">
            <a:extLst>
              <a:ext uri="{FF2B5EF4-FFF2-40B4-BE49-F238E27FC236}">
                <a16:creationId xmlns:a16="http://schemas.microsoft.com/office/drawing/2014/main" id="{CAEA6C9F-3451-DA3B-E852-576A75E69955}"/>
              </a:ext>
            </a:extLst>
          </p:cNvPr>
          <p:cNvPicPr>
            <a:picLocks noChangeAspect="1"/>
          </p:cNvPicPr>
          <p:nvPr/>
        </p:nvPicPr>
        <p:blipFill rotWithShape="1">
          <a:blip r:embed="rId4"/>
          <a:srcRect t="1048" r="4014" b="-1"/>
          <a:stretch/>
        </p:blipFill>
        <p:spPr>
          <a:xfrm>
            <a:off x="307144" y="2058417"/>
            <a:ext cx="2647955" cy="1417669"/>
          </a:xfrm>
          <a:prstGeom prst="rect">
            <a:avLst/>
          </a:prstGeom>
        </p:spPr>
      </p:pic>
      <p:sp>
        <p:nvSpPr>
          <p:cNvPr id="17" name="Rectangle 16">
            <a:extLst>
              <a:ext uri="{FF2B5EF4-FFF2-40B4-BE49-F238E27FC236}">
                <a16:creationId xmlns:a16="http://schemas.microsoft.com/office/drawing/2014/main" id="{F60AEC1E-2765-9378-A9BD-02D2F808CEF0}"/>
              </a:ext>
            </a:extLst>
          </p:cNvPr>
          <p:cNvSpPr/>
          <p:nvPr/>
        </p:nvSpPr>
        <p:spPr>
          <a:xfrm>
            <a:off x="4742823" y="2096306"/>
            <a:ext cx="564735" cy="17887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9" name="Picture 8" descr="A screenshot of a computer&#10;&#10;Description automatically generated">
            <a:extLst>
              <a:ext uri="{FF2B5EF4-FFF2-40B4-BE49-F238E27FC236}">
                <a16:creationId xmlns:a16="http://schemas.microsoft.com/office/drawing/2014/main" id="{BDF615FE-4B7D-00DF-E908-66A8C11E1FA1}"/>
              </a:ext>
            </a:extLst>
          </p:cNvPr>
          <p:cNvPicPr>
            <a:picLocks noChangeAspect="1"/>
          </p:cNvPicPr>
          <p:nvPr/>
        </p:nvPicPr>
        <p:blipFill rotWithShape="1">
          <a:blip r:embed="rId5">
            <a:extLst>
              <a:ext uri="{28A0092B-C50C-407E-A947-70E740481C1C}">
                <a14:useLocalDpi xmlns:a14="http://schemas.microsoft.com/office/drawing/2010/main" val="0"/>
              </a:ext>
            </a:extLst>
          </a:blip>
          <a:srcRect r="2618" b="46739"/>
          <a:stretch/>
        </p:blipFill>
        <p:spPr>
          <a:xfrm>
            <a:off x="9815276" y="2055565"/>
            <a:ext cx="1346946" cy="1479154"/>
          </a:xfrm>
          <a:prstGeom prst="rect">
            <a:avLst/>
          </a:prstGeom>
        </p:spPr>
      </p:pic>
      <p:sp>
        <p:nvSpPr>
          <p:cNvPr id="20" name="Rectangle 19">
            <a:extLst>
              <a:ext uri="{FF2B5EF4-FFF2-40B4-BE49-F238E27FC236}">
                <a16:creationId xmlns:a16="http://schemas.microsoft.com/office/drawing/2014/main" id="{D185073A-13DB-319D-F818-CC3A93EF41A0}"/>
              </a:ext>
            </a:extLst>
          </p:cNvPr>
          <p:cNvSpPr/>
          <p:nvPr/>
        </p:nvSpPr>
        <p:spPr>
          <a:xfrm>
            <a:off x="9815275" y="2266566"/>
            <a:ext cx="1346946" cy="315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527CFD53-1325-6E4A-6EBA-77C89C87E981}"/>
              </a:ext>
            </a:extLst>
          </p:cNvPr>
          <p:cNvSpPr/>
          <p:nvPr/>
        </p:nvSpPr>
        <p:spPr>
          <a:xfrm>
            <a:off x="9815275" y="3218886"/>
            <a:ext cx="1346946" cy="315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Rectangle 40">
            <a:extLst>
              <a:ext uri="{FF2B5EF4-FFF2-40B4-BE49-F238E27FC236}">
                <a16:creationId xmlns:a16="http://schemas.microsoft.com/office/drawing/2014/main" id="{1094B6A4-3A39-A87F-87AC-EB66CEDBEA77}"/>
              </a:ext>
            </a:extLst>
          </p:cNvPr>
          <p:cNvSpPr/>
          <p:nvPr/>
        </p:nvSpPr>
        <p:spPr>
          <a:xfrm>
            <a:off x="9135481" y="2226367"/>
            <a:ext cx="411525" cy="44857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3" name="Straight Arrow Connector 42">
            <a:extLst>
              <a:ext uri="{FF2B5EF4-FFF2-40B4-BE49-F238E27FC236}">
                <a16:creationId xmlns:a16="http://schemas.microsoft.com/office/drawing/2014/main" id="{E856782E-9CB0-8C7B-265D-24C542D74EBE}"/>
              </a:ext>
            </a:extLst>
          </p:cNvPr>
          <p:cNvCxnSpPr>
            <a:cxnSpLocks/>
          </p:cNvCxnSpPr>
          <p:nvPr/>
        </p:nvCxnSpPr>
        <p:spPr>
          <a:xfrm>
            <a:off x="5249076" y="4999275"/>
            <a:ext cx="1132578" cy="344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 Placeholder 2">
            <a:extLst>
              <a:ext uri="{FF2B5EF4-FFF2-40B4-BE49-F238E27FC236}">
                <a16:creationId xmlns:a16="http://schemas.microsoft.com/office/drawing/2014/main" id="{203A0353-C76F-4233-6F2C-A79832EDD8EA}"/>
              </a:ext>
            </a:extLst>
          </p:cNvPr>
          <p:cNvSpPr txBox="1">
            <a:spLocks/>
          </p:cNvSpPr>
          <p:nvPr/>
        </p:nvSpPr>
        <p:spPr>
          <a:xfrm>
            <a:off x="3380877" y="4053281"/>
            <a:ext cx="7781340" cy="3443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100" dirty="0"/>
              <a:t>Below you can see what it looks like when a slide moves from right to left. After the movement, the next slide appears.</a:t>
            </a:r>
            <a:endParaRPr lang="en-IT"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cxnSp>
        <p:nvCxnSpPr>
          <p:cNvPr id="54" name="Straight Arrow Connector 53">
            <a:extLst>
              <a:ext uri="{FF2B5EF4-FFF2-40B4-BE49-F238E27FC236}">
                <a16:creationId xmlns:a16="http://schemas.microsoft.com/office/drawing/2014/main" id="{4406273E-E120-F129-DEAF-A25FFF7481D1}"/>
              </a:ext>
            </a:extLst>
          </p:cNvPr>
          <p:cNvCxnSpPr>
            <a:cxnSpLocks/>
          </p:cNvCxnSpPr>
          <p:nvPr/>
        </p:nvCxnSpPr>
        <p:spPr>
          <a:xfrm>
            <a:off x="8201680" y="4999275"/>
            <a:ext cx="1132578" cy="344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Text Placeholder 2">
            <a:extLst>
              <a:ext uri="{FF2B5EF4-FFF2-40B4-BE49-F238E27FC236}">
                <a16:creationId xmlns:a16="http://schemas.microsoft.com/office/drawing/2014/main" id="{AA7C0BC1-33B9-783F-E8DF-7A5FC6A7E698}"/>
              </a:ext>
            </a:extLst>
          </p:cNvPr>
          <p:cNvSpPr txBox="1">
            <a:spLocks/>
          </p:cNvSpPr>
          <p:nvPr/>
        </p:nvSpPr>
        <p:spPr>
          <a:xfrm>
            <a:off x="302400" y="378941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Slides with a star to the left mean there’s an animation or transition applied.</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When slides are copied over, the animation or transition on those slides will be copied over as well.</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Please do not remove or edit any existing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6"/>
              </a:rPr>
              <a:t>Brand Center</a:t>
            </a:r>
            <a:r>
              <a:rPr lang="en-US" sz="1100" dirty="0"/>
              <a:t> for more information about motion.</a:t>
            </a:r>
          </a:p>
        </p:txBody>
      </p:sp>
      <p:pic>
        <p:nvPicPr>
          <p:cNvPr id="8" name="Picture 7">
            <a:extLst>
              <a:ext uri="{FF2B5EF4-FFF2-40B4-BE49-F238E27FC236}">
                <a16:creationId xmlns:a16="http://schemas.microsoft.com/office/drawing/2014/main" id="{7658CC73-54AD-AC12-8D76-B52AF6F482C5}"/>
              </a:ext>
            </a:extLst>
          </p:cNvPr>
          <p:cNvPicPr>
            <a:picLocks noChangeAspect="1"/>
          </p:cNvPicPr>
          <p:nvPr/>
        </p:nvPicPr>
        <p:blipFill rotWithShape="1">
          <a:blip r:embed="rId7"/>
          <a:srcRect l="259" t="1018" r="350" b="1236"/>
          <a:stretch/>
        </p:blipFill>
        <p:spPr>
          <a:xfrm>
            <a:off x="3433763" y="4502944"/>
            <a:ext cx="1804987" cy="1000126"/>
          </a:xfrm>
          <a:prstGeom prst="rect">
            <a:avLst/>
          </a:prstGeom>
          <a:ln>
            <a:noFill/>
          </a:ln>
        </p:spPr>
      </p:pic>
      <p:pic>
        <p:nvPicPr>
          <p:cNvPr id="16" name="Picture 15">
            <a:extLst>
              <a:ext uri="{FF2B5EF4-FFF2-40B4-BE49-F238E27FC236}">
                <a16:creationId xmlns:a16="http://schemas.microsoft.com/office/drawing/2014/main" id="{335B0D2E-126C-7C9A-E0AA-16E4ADA91EF8}"/>
              </a:ext>
            </a:extLst>
          </p:cNvPr>
          <p:cNvPicPr>
            <a:picLocks noChangeAspect="1"/>
          </p:cNvPicPr>
          <p:nvPr/>
        </p:nvPicPr>
        <p:blipFill rotWithShape="1">
          <a:blip r:embed="rId8"/>
          <a:srcRect l="610" t="1" b="1241"/>
          <a:stretch/>
        </p:blipFill>
        <p:spPr>
          <a:xfrm>
            <a:off x="6388358" y="4496483"/>
            <a:ext cx="1804987" cy="1006587"/>
          </a:xfrm>
          <a:prstGeom prst="rect">
            <a:avLst/>
          </a:prstGeom>
          <a:ln>
            <a:noFill/>
          </a:ln>
        </p:spPr>
      </p:pic>
      <p:pic>
        <p:nvPicPr>
          <p:cNvPr id="21" name="Picture 20">
            <a:extLst>
              <a:ext uri="{FF2B5EF4-FFF2-40B4-BE49-F238E27FC236}">
                <a16:creationId xmlns:a16="http://schemas.microsoft.com/office/drawing/2014/main" id="{D202004D-1744-0369-B080-379C381673BC}"/>
              </a:ext>
            </a:extLst>
          </p:cNvPr>
          <p:cNvPicPr>
            <a:picLocks noChangeAspect="1"/>
          </p:cNvPicPr>
          <p:nvPr/>
        </p:nvPicPr>
        <p:blipFill>
          <a:blip r:embed="rId9"/>
          <a:stretch>
            <a:fillRect/>
          </a:stretch>
        </p:blipFill>
        <p:spPr>
          <a:xfrm>
            <a:off x="9340150" y="4496483"/>
            <a:ext cx="1822067" cy="1025997"/>
          </a:xfrm>
          <a:prstGeom prst="rect">
            <a:avLst/>
          </a:prstGeom>
          <a:ln>
            <a:noFill/>
          </a:ln>
        </p:spPr>
      </p:pic>
    </p:spTree>
    <p:extLst>
      <p:ext uri="{BB962C8B-B14F-4D97-AF65-F5344CB8AC3E}">
        <p14:creationId xmlns:p14="http://schemas.microsoft.com/office/powerpoint/2010/main" val="341899308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250738-BDC0-59BB-3F0A-E7C74F5E5262}"/>
              </a:ext>
            </a:extLst>
          </p:cNvPr>
          <p:cNvSpPr>
            <a:spLocks noGrp="1"/>
          </p:cNvSpPr>
          <p:nvPr>
            <p:ph type="ctrTitle"/>
          </p:nvPr>
        </p:nvSpPr>
        <p:spPr>
          <a:xfrm>
            <a:off x="302399" y="302400"/>
            <a:ext cx="11589563" cy="1978342"/>
          </a:xfrm>
        </p:spPr>
        <p:txBody>
          <a:bodyPr/>
          <a:lstStyle/>
          <a:p>
            <a:r>
              <a:rPr lang="nl-NL" dirty="0" err="1"/>
              <a:t>Inspiration</a:t>
            </a:r>
            <a:br>
              <a:rPr lang="nl-NL" dirty="0"/>
            </a:br>
            <a:r>
              <a:rPr lang="nl-NL" dirty="0" err="1"/>
              <a:t>for</a:t>
            </a:r>
            <a:r>
              <a:rPr lang="nl-NL" dirty="0"/>
              <a:t> </a:t>
            </a:r>
            <a:r>
              <a:rPr lang="nl-NL" dirty="0" err="1"/>
              <a:t>your</a:t>
            </a:r>
            <a:r>
              <a:rPr lang="nl-NL" dirty="0"/>
              <a:t> slide deck </a:t>
            </a:r>
            <a:endParaRPr lang="en-GB" dirty="0"/>
          </a:p>
        </p:txBody>
      </p:sp>
      <p:sp>
        <p:nvSpPr>
          <p:cNvPr id="3" name="Date Placeholder 2">
            <a:extLst>
              <a:ext uri="{FF2B5EF4-FFF2-40B4-BE49-F238E27FC236}">
                <a16:creationId xmlns:a16="http://schemas.microsoft.com/office/drawing/2014/main" id="{64CFBCE1-B4C2-CE09-261B-1F7DD02F3F4A}"/>
              </a:ext>
            </a:extLst>
          </p:cNvPr>
          <p:cNvSpPr>
            <a:spLocks noGrp="1"/>
          </p:cNvSpPr>
          <p:nvPr>
            <p:ph type="dt" sz="half" idx="10"/>
          </p:nvPr>
        </p:nvSpPr>
        <p:spPr>
          <a:xfrm>
            <a:off x="302399" y="6361200"/>
            <a:ext cx="2743200" cy="240506"/>
          </a:xfrm>
        </p:spPr>
        <p:txBody>
          <a:bodyPr/>
          <a:lstStyle/>
          <a:p>
            <a:fld id="{B054BE09-184B-4631-8F5A-A0DEBAD7A75F}" type="datetime1">
              <a:rPr lang="nl-NL" smtClean="0"/>
              <a:pPr/>
              <a:t>25-3-2025</a:t>
            </a:fld>
            <a:endParaRPr lang="en-GB"/>
          </a:p>
        </p:txBody>
      </p:sp>
      <p:sp>
        <p:nvSpPr>
          <p:cNvPr id="4" name="Text Placeholder 3">
            <a:extLst>
              <a:ext uri="{FF2B5EF4-FFF2-40B4-BE49-F238E27FC236}">
                <a16:creationId xmlns:a16="http://schemas.microsoft.com/office/drawing/2014/main" id="{6A38E2CF-B395-3E4D-9835-E6C69BF98611}"/>
              </a:ext>
            </a:extLst>
          </p:cNvPr>
          <p:cNvSpPr>
            <a:spLocks noGrp="1"/>
          </p:cNvSpPr>
          <p:nvPr>
            <p:ph type="body" sz="quarter" idx="11"/>
          </p:nvPr>
        </p:nvSpPr>
        <p:spPr>
          <a:xfrm>
            <a:off x="302399" y="3357562"/>
            <a:ext cx="11589563" cy="1069976"/>
          </a:xfrm>
        </p:spPr>
        <p:txBody>
          <a:bodyPr/>
          <a:lstStyle/>
          <a:p>
            <a:r>
              <a:rPr lang="en-GB"/>
              <a:t>Presenter name</a:t>
            </a:r>
          </a:p>
        </p:txBody>
      </p:sp>
      <p:sp>
        <p:nvSpPr>
          <p:cNvPr id="5" name="Subtitle 4">
            <a:extLst>
              <a:ext uri="{FF2B5EF4-FFF2-40B4-BE49-F238E27FC236}">
                <a16:creationId xmlns:a16="http://schemas.microsoft.com/office/drawing/2014/main" id="{473E36A9-E78B-B85C-5F3C-3B6837B6B014}"/>
              </a:ext>
            </a:extLst>
          </p:cNvPr>
          <p:cNvSpPr>
            <a:spLocks noGrp="1"/>
          </p:cNvSpPr>
          <p:nvPr>
            <p:ph type="subTitle" idx="1"/>
          </p:nvPr>
        </p:nvSpPr>
        <p:spPr>
          <a:xfrm>
            <a:off x="302400" y="2420938"/>
            <a:ext cx="6456746" cy="886900"/>
          </a:xfrm>
        </p:spPr>
        <p:txBody>
          <a:bodyPr/>
          <a:lstStyle/>
          <a:p>
            <a:r>
              <a:rPr lang="en-NL" dirty="0"/>
              <a:t>Useful elements, example slides and photos</a:t>
            </a:r>
          </a:p>
          <a:p>
            <a:endParaRPr lang="en-GB" dirty="0"/>
          </a:p>
        </p:txBody>
      </p:sp>
    </p:spTree>
    <p:extLst>
      <p:ext uri="{BB962C8B-B14F-4D97-AF65-F5344CB8AC3E}">
        <p14:creationId xmlns:p14="http://schemas.microsoft.com/office/powerpoint/2010/main" val="77574124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descr="A person with a football ball on his head&#10;&#10;Description automatically generated">
            <a:extLst>
              <a:ext uri="{FF2B5EF4-FFF2-40B4-BE49-F238E27FC236}">
                <a16:creationId xmlns:a16="http://schemas.microsoft.com/office/drawing/2014/main" id="{7CE95889-9CE1-4EC3-E78A-EE5BBF2EA3E9}"/>
              </a:ext>
            </a:extLst>
          </p:cNvPr>
          <p:cNvPicPr>
            <a:picLocks noGrp="1" noChangeAspect="1"/>
          </p:cNvPicPr>
          <p:nvPr>
            <p:ph type="pic" sz="quarter" idx="4294967295"/>
          </p:nvPr>
        </p:nvPicPr>
        <p:blipFill>
          <a:blip r:embed="rId2">
            <a:extLst>
              <a:ext uri="{28A0092B-C50C-407E-A947-70E740481C1C}">
                <a14:useLocalDpi xmlns:a14="http://schemas.microsoft.com/office/drawing/2010/main" val="0"/>
              </a:ext>
            </a:extLst>
          </a:blip>
          <a:srcRect/>
          <a:stretch>
            <a:fillRect/>
          </a:stretch>
        </p:blipFill>
        <p:spPr>
          <a:xfrm>
            <a:off x="0" y="0"/>
            <a:ext cx="12192000" cy="6858000"/>
          </a:xfrm>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a:xfrm>
            <a:off x="302399" y="302400"/>
            <a:ext cx="11589563" cy="1978342"/>
          </a:xfrm>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a:xfrm>
            <a:off x="302399" y="6362699"/>
            <a:ext cx="2743200" cy="240506"/>
          </a:xfrm>
        </p:spPr>
        <p:txBody>
          <a:bodyPr/>
          <a:lstStyle/>
          <a:p>
            <a:fld id="{B054BE09-184B-4631-8F5A-A0DEBAD7A75F}" type="datetime1">
              <a:rPr lang="en-US" smtClean="0"/>
              <a:pPr/>
              <a:t>3/25/2025</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a:xfrm>
            <a:off x="302399" y="2422800"/>
            <a:ext cx="11589563" cy="931862"/>
          </a:xfrm>
        </p:spPr>
        <p:txBody>
          <a:bodyPr/>
          <a:lstStyle/>
          <a:p>
            <a:r>
              <a:rPr lang="en-US" dirty="0"/>
              <a:t>Cover examples</a:t>
            </a:r>
          </a:p>
        </p:txBody>
      </p:sp>
    </p:spTree>
    <p:extLst>
      <p:ext uri="{BB962C8B-B14F-4D97-AF65-F5344CB8AC3E}">
        <p14:creationId xmlns:p14="http://schemas.microsoft.com/office/powerpoint/2010/main" val="192310187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A child on a swing&#10;&#10;Description automatically generated">
            <a:extLst>
              <a:ext uri="{FF2B5EF4-FFF2-40B4-BE49-F238E27FC236}">
                <a16:creationId xmlns:a16="http://schemas.microsoft.com/office/drawing/2014/main" id="{2502661E-666A-4AAE-DADB-6818B60E5478}"/>
              </a:ext>
            </a:extLst>
          </p:cNvPr>
          <p:cNvPicPr>
            <a:picLocks noGrp="1" noChangeAspect="1"/>
          </p:cNvPicPr>
          <p:nvPr>
            <p:ph type="pic" sz="quarter" idx="25"/>
          </p:nvPr>
        </p:nvPicPr>
        <p:blipFill>
          <a:blip r:embed="rId3">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3/25/2025</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dirty="0"/>
              <a:t>Cover examples</a:t>
            </a:r>
          </a:p>
        </p:txBody>
      </p:sp>
      <p:grpSp>
        <p:nvGrpSpPr>
          <p:cNvPr id="9" name="Group 8">
            <a:extLst>
              <a:ext uri="{FF2B5EF4-FFF2-40B4-BE49-F238E27FC236}">
                <a16:creationId xmlns:a16="http://schemas.microsoft.com/office/drawing/2014/main" id="{5BCE3319-4FC2-4EA1-3917-B301CFE8D9EC}"/>
              </a:ext>
            </a:extLst>
          </p:cNvPr>
          <p:cNvGrpSpPr/>
          <p:nvPr/>
        </p:nvGrpSpPr>
        <p:grpSpPr>
          <a:xfrm>
            <a:off x="0" y="3508918"/>
            <a:ext cx="2339543" cy="1821136"/>
            <a:chOff x="0" y="3508918"/>
            <a:chExt cx="2339543" cy="1821136"/>
          </a:xfrm>
        </p:grpSpPr>
        <p:sp>
          <p:nvSpPr>
            <p:cNvPr id="8" name="Freeform: Shape 7">
              <a:extLst>
                <a:ext uri="{FF2B5EF4-FFF2-40B4-BE49-F238E27FC236}">
                  <a16:creationId xmlns:a16="http://schemas.microsoft.com/office/drawing/2014/main" id="{A69DA524-8E8F-020B-3729-8E08784A0331}"/>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Oval 14">
              <a:extLst>
                <a:ext uri="{FF2B5EF4-FFF2-40B4-BE49-F238E27FC236}">
                  <a16:creationId xmlns:a16="http://schemas.microsoft.com/office/drawing/2014/main" id="{A2E337DF-8086-EF15-C8EA-727FDFBA5958}"/>
                </a:ext>
              </a:extLst>
            </p:cNvPr>
            <p:cNvSpPr/>
            <p:nvPr/>
          </p:nvSpPr>
          <p:spPr>
            <a:xfrm>
              <a:off x="518407" y="3508918"/>
              <a:ext cx="1821136" cy="1821136"/>
            </a:xfrm>
            <a:prstGeom prst="ellipse">
              <a:avLst/>
            </a:pr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Freeform: Shape 10">
            <a:extLst>
              <a:ext uri="{FF2B5EF4-FFF2-40B4-BE49-F238E27FC236}">
                <a16:creationId xmlns:a16="http://schemas.microsoft.com/office/drawing/2014/main" id="{318DDAE1-5AA3-6390-CB91-6EA2B6927F3B}"/>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rgbClr val="9138B0"/>
          </a:solidFill>
          <a:ln>
            <a:solidFill>
              <a:srgbClr val="9138B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20404451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Placeholder 18" descr="A group of women eating ice cream&#10;&#10;Description automatically generated">
            <a:extLst>
              <a:ext uri="{FF2B5EF4-FFF2-40B4-BE49-F238E27FC236}">
                <a16:creationId xmlns:a16="http://schemas.microsoft.com/office/drawing/2014/main" id="{A7B53F68-3EEA-FF5B-95A7-CD98A3D84F18}"/>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3/25/2025</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12" name="Group 11">
            <a:extLst>
              <a:ext uri="{FF2B5EF4-FFF2-40B4-BE49-F238E27FC236}">
                <a16:creationId xmlns:a16="http://schemas.microsoft.com/office/drawing/2014/main" id="{3A42A80D-3900-A527-F566-0AC0F302120D}"/>
              </a:ext>
            </a:extLst>
          </p:cNvPr>
          <p:cNvGrpSpPr/>
          <p:nvPr/>
        </p:nvGrpSpPr>
        <p:grpSpPr>
          <a:xfrm>
            <a:off x="0" y="3508918"/>
            <a:ext cx="2339543" cy="1821136"/>
            <a:chOff x="0" y="3508918"/>
            <a:chExt cx="2339543" cy="1821136"/>
          </a:xfrm>
        </p:grpSpPr>
        <p:sp>
          <p:nvSpPr>
            <p:cNvPr id="11" name="Freeform: Shape 10">
              <a:extLst>
                <a:ext uri="{FF2B5EF4-FFF2-40B4-BE49-F238E27FC236}">
                  <a16:creationId xmlns:a16="http://schemas.microsoft.com/office/drawing/2014/main" id="{E62D56D8-EACE-F7B0-B82F-1370A4FC97DF}"/>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Oval 7">
              <a:extLst>
                <a:ext uri="{FF2B5EF4-FFF2-40B4-BE49-F238E27FC236}">
                  <a16:creationId xmlns:a16="http://schemas.microsoft.com/office/drawing/2014/main" id="{ED55722B-F5C2-49EF-0C41-A8F32708FC34}"/>
                </a:ext>
              </a:extLst>
            </p:cNvPr>
            <p:cNvSpPr/>
            <p:nvPr/>
          </p:nvSpPr>
          <p:spPr>
            <a:xfrm>
              <a:off x="518407" y="3508918"/>
              <a:ext cx="1821136" cy="1821136"/>
            </a:xfrm>
            <a:prstGeom prst="ellipse">
              <a:avLst/>
            </a:pr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Freeform: Shape 13">
            <a:extLst>
              <a:ext uri="{FF2B5EF4-FFF2-40B4-BE49-F238E27FC236}">
                <a16:creationId xmlns:a16="http://schemas.microsoft.com/office/drawing/2014/main" id="{4AE81E3E-9AD1-7A6B-D48C-948884FCD1B9}"/>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chemeClr val="accent3"/>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72766686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group of women running in the water&#10;&#10;Description automatically generated">
            <a:extLst>
              <a:ext uri="{FF2B5EF4-FFF2-40B4-BE49-F238E27FC236}">
                <a16:creationId xmlns:a16="http://schemas.microsoft.com/office/drawing/2014/main" id="{0B32331D-8D1D-719D-A475-9215DCDD6B45}"/>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3/25/2025</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8" name="Group 7">
            <a:extLst>
              <a:ext uri="{FF2B5EF4-FFF2-40B4-BE49-F238E27FC236}">
                <a16:creationId xmlns:a16="http://schemas.microsoft.com/office/drawing/2014/main" id="{9ED9C9F5-B7BA-CF21-6177-531B36DDF7F0}"/>
              </a:ext>
            </a:extLst>
          </p:cNvPr>
          <p:cNvGrpSpPr/>
          <p:nvPr/>
        </p:nvGrpSpPr>
        <p:grpSpPr>
          <a:xfrm>
            <a:off x="0" y="3508918"/>
            <a:ext cx="2339543" cy="1821136"/>
            <a:chOff x="0" y="3508918"/>
            <a:chExt cx="2339543" cy="1821136"/>
          </a:xfrm>
        </p:grpSpPr>
        <p:sp>
          <p:nvSpPr>
            <p:cNvPr id="7" name="Freeform: Shape 6">
              <a:extLst>
                <a:ext uri="{FF2B5EF4-FFF2-40B4-BE49-F238E27FC236}">
                  <a16:creationId xmlns:a16="http://schemas.microsoft.com/office/drawing/2014/main" id="{EFDEBFE1-ACBC-D930-0F66-2EE6A2BD4949}"/>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Oval 14">
              <a:extLst>
                <a:ext uri="{FF2B5EF4-FFF2-40B4-BE49-F238E27FC236}">
                  <a16:creationId xmlns:a16="http://schemas.microsoft.com/office/drawing/2014/main" id="{7C45FA18-E2B3-86D6-EEF1-06B1C30FC679}"/>
                </a:ext>
              </a:extLst>
            </p:cNvPr>
            <p:cNvSpPr/>
            <p:nvPr/>
          </p:nvSpPr>
          <p:spPr>
            <a:xfrm>
              <a:off x="518407" y="3508918"/>
              <a:ext cx="1821136" cy="1821136"/>
            </a:xfrm>
            <a:prstGeom prst="ellipse">
              <a:avLst/>
            </a:pr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 name="Freeform: Shape 9">
            <a:extLst>
              <a:ext uri="{FF2B5EF4-FFF2-40B4-BE49-F238E27FC236}">
                <a16:creationId xmlns:a16="http://schemas.microsoft.com/office/drawing/2014/main" id="{14FF16FB-1C46-5246-8F95-C3327DE0AB85}"/>
              </a:ext>
            </a:extLst>
          </p:cNvPr>
          <p:cNvSpPr/>
          <p:nvPr/>
        </p:nvSpPr>
        <p:spPr>
          <a:xfrm>
            <a:off x="10763025" y="3509849"/>
            <a:ext cx="1428974" cy="1821136"/>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7151475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descr="A person riding a skateboard on a road&#10;&#10;Description automatically generated">
            <a:extLst>
              <a:ext uri="{FF2B5EF4-FFF2-40B4-BE49-F238E27FC236}">
                <a16:creationId xmlns:a16="http://schemas.microsoft.com/office/drawing/2014/main" id="{7F862EC8-1E52-DA81-3922-417814746FEB}"/>
              </a:ext>
            </a:extLst>
          </p:cNvPr>
          <p:cNvPicPr>
            <a:picLocks noGrp="1" noChangeAspect="1"/>
          </p:cNvPicPr>
          <p:nvPr>
            <p:ph type="pic" sz="quarter" idx="25"/>
          </p:nvPr>
        </p:nvPicPr>
        <p:blipFill>
          <a:blip r:embed="rId2">
            <a:extLst>
              <a:ext uri="{28A0092B-C50C-407E-A947-70E740481C1C}">
                <a14:useLocalDpi xmlns:a14="http://schemas.microsoft.com/office/drawing/2010/main" val="0"/>
              </a:ext>
            </a:extLst>
          </a:blip>
          <a:srcRect/>
          <a:stretch>
            <a:fillRect/>
          </a:stretch>
        </p:blipFill>
        <p:spPr/>
      </p:pic>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solidFill>
                  <a:schemeClr val="tx1"/>
                </a:solidFill>
              </a:rPr>
              <a:t>Inspiration</a:t>
            </a:r>
            <a:br>
              <a:rPr lang="en-US">
                <a:solidFill>
                  <a:schemeClr val="tx1"/>
                </a:solidFill>
              </a:rPr>
            </a:br>
            <a:r>
              <a:rPr lang="en-US">
                <a:solidFill>
                  <a:schemeClr val="tx1"/>
                </a:solidFill>
              </a:rPr>
              <a:t>for your slide deck </a:t>
            </a:r>
          </a:p>
        </p:txBody>
      </p:sp>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3/25/2025</a:t>
            </a:fld>
            <a:endParaRPr lang="en-US"/>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solidFill>
                  <a:schemeClr val="tx1"/>
                </a:solidFill>
              </a:rPr>
              <a:t>Cover examples</a:t>
            </a:r>
          </a:p>
        </p:txBody>
      </p:sp>
      <p:grpSp>
        <p:nvGrpSpPr>
          <p:cNvPr id="9" name="Group 8">
            <a:extLst>
              <a:ext uri="{FF2B5EF4-FFF2-40B4-BE49-F238E27FC236}">
                <a16:creationId xmlns:a16="http://schemas.microsoft.com/office/drawing/2014/main" id="{C4F5682B-020E-E1BB-C023-D5DB19913BCF}"/>
              </a:ext>
            </a:extLst>
          </p:cNvPr>
          <p:cNvGrpSpPr/>
          <p:nvPr/>
        </p:nvGrpSpPr>
        <p:grpSpPr>
          <a:xfrm>
            <a:off x="-17464" y="3508918"/>
            <a:ext cx="2357007" cy="1821136"/>
            <a:chOff x="-17464" y="3508918"/>
            <a:chExt cx="2357007" cy="1821136"/>
          </a:xfrm>
        </p:grpSpPr>
        <p:sp>
          <p:nvSpPr>
            <p:cNvPr id="8" name="Freeform: Shape 7">
              <a:extLst>
                <a:ext uri="{FF2B5EF4-FFF2-40B4-BE49-F238E27FC236}">
                  <a16:creationId xmlns:a16="http://schemas.microsoft.com/office/drawing/2014/main" id="{E0C46EC4-E151-3D27-93E1-FB479EF9886E}"/>
                </a:ext>
              </a:extLst>
            </p:cNvPr>
            <p:cNvSpPr/>
            <p:nvPr/>
          </p:nvSpPr>
          <p:spPr>
            <a:xfrm>
              <a:off x="-17464" y="3508918"/>
              <a:ext cx="990380" cy="1821136"/>
            </a:xfrm>
            <a:custGeom>
              <a:avLst/>
              <a:gdLst>
                <a:gd name="connsiteX0" fmla="*/ 79812 w 990380"/>
                <a:gd name="connsiteY0" fmla="*/ 0 h 1821136"/>
                <a:gd name="connsiteX1" fmla="*/ 990380 w 990380"/>
                <a:gd name="connsiteY1" fmla="*/ 910568 h 1821136"/>
                <a:gd name="connsiteX2" fmla="*/ 79812 w 990380"/>
                <a:gd name="connsiteY2" fmla="*/ 1821136 h 1821136"/>
                <a:gd name="connsiteX3" fmla="*/ 0 w 990380"/>
                <a:gd name="connsiteY3" fmla="*/ 1817106 h 1821136"/>
                <a:gd name="connsiteX4" fmla="*/ 0 w 990380"/>
                <a:gd name="connsiteY4" fmla="*/ 4030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380" h="1821136">
                  <a:moveTo>
                    <a:pt x="79812" y="0"/>
                  </a:moveTo>
                  <a:cubicBezTo>
                    <a:pt x="582705" y="0"/>
                    <a:pt x="990380" y="407675"/>
                    <a:pt x="990380" y="910568"/>
                  </a:cubicBezTo>
                  <a:cubicBezTo>
                    <a:pt x="990380" y="1413461"/>
                    <a:pt x="582705" y="1821136"/>
                    <a:pt x="79812" y="1821136"/>
                  </a:cubicBezTo>
                  <a:lnTo>
                    <a:pt x="0" y="1817106"/>
                  </a:lnTo>
                  <a:lnTo>
                    <a:pt x="0" y="4030"/>
                  </a:lnTo>
                  <a:close/>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Oval 11">
              <a:extLst>
                <a:ext uri="{FF2B5EF4-FFF2-40B4-BE49-F238E27FC236}">
                  <a16:creationId xmlns:a16="http://schemas.microsoft.com/office/drawing/2014/main" id="{D987A984-0B55-E8DD-56EB-BAC2634658E1}"/>
                </a:ext>
              </a:extLst>
            </p:cNvPr>
            <p:cNvSpPr/>
            <p:nvPr/>
          </p:nvSpPr>
          <p:spPr>
            <a:xfrm>
              <a:off x="518407" y="3508918"/>
              <a:ext cx="1821136" cy="1821136"/>
            </a:xfrm>
            <a:prstGeom prst="ellipse">
              <a:avLst/>
            </a:pr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Freeform: Shape 14">
            <a:extLst>
              <a:ext uri="{FF2B5EF4-FFF2-40B4-BE49-F238E27FC236}">
                <a16:creationId xmlns:a16="http://schemas.microsoft.com/office/drawing/2014/main" id="{23F3C019-4771-CA84-CF9F-2A5B61D4443F}"/>
              </a:ext>
            </a:extLst>
          </p:cNvPr>
          <p:cNvSpPr/>
          <p:nvPr/>
        </p:nvSpPr>
        <p:spPr>
          <a:xfrm>
            <a:off x="10763025" y="3509849"/>
            <a:ext cx="1448026" cy="1821136"/>
          </a:xfrm>
          <a:custGeom>
            <a:avLst/>
            <a:gdLst>
              <a:gd name="connsiteX0" fmla="*/ 910568 w 1448026"/>
              <a:gd name="connsiteY0" fmla="*/ 0 h 1821136"/>
              <a:gd name="connsiteX1" fmla="*/ 1419675 w 1448026"/>
              <a:gd name="connsiteY1" fmla="*/ 155511 h 1821136"/>
              <a:gd name="connsiteX2" fmla="*/ 1448026 w 1448026"/>
              <a:gd name="connsiteY2" fmla="*/ 178902 h 1821136"/>
              <a:gd name="connsiteX3" fmla="*/ 1448026 w 1448026"/>
              <a:gd name="connsiteY3" fmla="*/ 1642234 h 1821136"/>
              <a:gd name="connsiteX4" fmla="*/ 1419675 w 1448026"/>
              <a:gd name="connsiteY4" fmla="*/ 1665626 h 1821136"/>
              <a:gd name="connsiteX5" fmla="*/ 910568 w 1448026"/>
              <a:gd name="connsiteY5" fmla="*/ 1821136 h 1821136"/>
              <a:gd name="connsiteX6" fmla="*/ 0 w 1448026"/>
              <a:gd name="connsiteY6" fmla="*/ 910568 h 1821136"/>
              <a:gd name="connsiteX7" fmla="*/ 910568 w 1448026"/>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8026" h="1821136">
                <a:moveTo>
                  <a:pt x="910568" y="0"/>
                </a:moveTo>
                <a:cubicBezTo>
                  <a:pt x="1099153" y="0"/>
                  <a:pt x="1274348" y="57329"/>
                  <a:pt x="1419675" y="155511"/>
                </a:cubicBezTo>
                <a:lnTo>
                  <a:pt x="1448026" y="178902"/>
                </a:lnTo>
                <a:lnTo>
                  <a:pt x="1448026" y="1642234"/>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noFill/>
          <a:ln w="285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181165648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erson lying in a hammock&#10;&#10;Description automatically generated">
            <a:extLst>
              <a:ext uri="{FF2B5EF4-FFF2-40B4-BE49-F238E27FC236}">
                <a16:creationId xmlns:a16="http://schemas.microsoft.com/office/drawing/2014/main" id="{1ACB54E8-143C-D91C-AE1F-7744FC1528D4}"/>
              </a:ext>
            </a:extLst>
          </p:cNvPr>
          <p:cNvPicPr>
            <a:picLocks noGrp="1" noChangeAspect="1"/>
          </p:cNvPicPr>
          <p:nvPr>
            <p:ph type="pic" sz="quarter" idx="25"/>
          </p:nvPr>
        </p:nvPicPr>
        <p:blipFill>
          <a:blip r:embed="rId3">
            <a:extLst>
              <a:ext uri="{28A0092B-C50C-407E-A947-70E740481C1C}">
                <a14:useLocalDpi xmlns:a14="http://schemas.microsoft.com/office/drawing/2010/main" val="0"/>
              </a:ext>
            </a:extLst>
          </a:blip>
          <a:srcRect/>
          <a:stretch>
            <a:fillRect/>
          </a:stretch>
        </p:blipFill>
        <p:spPr/>
      </p:pic>
      <p:sp>
        <p:nvSpPr>
          <p:cNvPr id="4" name="Date Placeholder 3">
            <a:extLst>
              <a:ext uri="{FF2B5EF4-FFF2-40B4-BE49-F238E27FC236}">
                <a16:creationId xmlns:a16="http://schemas.microsoft.com/office/drawing/2014/main" id="{9B0E5733-E8DA-5E1C-C0B6-E800D5CE3D7E}"/>
              </a:ext>
            </a:extLst>
          </p:cNvPr>
          <p:cNvSpPr>
            <a:spLocks noGrp="1"/>
          </p:cNvSpPr>
          <p:nvPr>
            <p:ph type="dt" sz="half" idx="10"/>
          </p:nvPr>
        </p:nvSpPr>
        <p:spPr/>
        <p:txBody>
          <a:bodyPr/>
          <a:lstStyle/>
          <a:p>
            <a:fld id="{B054BE09-184B-4631-8F5A-A0DEBAD7A75F}" type="datetime1">
              <a:rPr lang="en-US" smtClean="0"/>
              <a:pPr/>
              <a:t>3/25/2025</a:t>
            </a:fld>
            <a:endParaRPr lang="en-US"/>
          </a:p>
        </p:txBody>
      </p:sp>
      <p:sp>
        <p:nvSpPr>
          <p:cNvPr id="3" name="Title 2">
            <a:extLst>
              <a:ext uri="{FF2B5EF4-FFF2-40B4-BE49-F238E27FC236}">
                <a16:creationId xmlns:a16="http://schemas.microsoft.com/office/drawing/2014/main" id="{5C7F275F-51FC-DC18-B93A-C0CCEBC76512}"/>
              </a:ext>
            </a:extLst>
          </p:cNvPr>
          <p:cNvSpPr>
            <a:spLocks noGrp="1"/>
          </p:cNvSpPr>
          <p:nvPr>
            <p:ph type="ctrTitle"/>
          </p:nvPr>
        </p:nvSpPr>
        <p:spPr/>
        <p:txBody>
          <a:bodyPr/>
          <a:lstStyle/>
          <a:p>
            <a:r>
              <a:rPr lang="en-US"/>
              <a:t>Inspiration</a:t>
            </a:r>
            <a:br>
              <a:rPr lang="en-US"/>
            </a:br>
            <a:r>
              <a:rPr lang="en-US"/>
              <a:t>for your slide deck </a:t>
            </a:r>
          </a:p>
        </p:txBody>
      </p:sp>
      <p:sp>
        <p:nvSpPr>
          <p:cNvPr id="5" name="Text Placeholder 4">
            <a:extLst>
              <a:ext uri="{FF2B5EF4-FFF2-40B4-BE49-F238E27FC236}">
                <a16:creationId xmlns:a16="http://schemas.microsoft.com/office/drawing/2014/main" id="{F68BE0A7-9022-31B4-F593-148A05D0614C}"/>
              </a:ext>
            </a:extLst>
          </p:cNvPr>
          <p:cNvSpPr>
            <a:spLocks noGrp="1"/>
          </p:cNvSpPr>
          <p:nvPr>
            <p:ph type="body" sz="quarter" idx="11"/>
          </p:nvPr>
        </p:nvSpPr>
        <p:spPr/>
        <p:txBody>
          <a:bodyPr/>
          <a:lstStyle/>
          <a:p>
            <a:r>
              <a:rPr lang="en-US"/>
              <a:t>Cover examples</a:t>
            </a:r>
          </a:p>
        </p:txBody>
      </p:sp>
      <p:grpSp>
        <p:nvGrpSpPr>
          <p:cNvPr id="8" name="Group 7">
            <a:extLst>
              <a:ext uri="{FF2B5EF4-FFF2-40B4-BE49-F238E27FC236}">
                <a16:creationId xmlns:a16="http://schemas.microsoft.com/office/drawing/2014/main" id="{6D034DA8-4DCA-E633-9A9D-03A5FFFEFB5A}"/>
              </a:ext>
            </a:extLst>
          </p:cNvPr>
          <p:cNvGrpSpPr/>
          <p:nvPr/>
        </p:nvGrpSpPr>
        <p:grpSpPr>
          <a:xfrm>
            <a:off x="-17464" y="3508918"/>
            <a:ext cx="2357007" cy="1821136"/>
            <a:chOff x="-17464" y="3508918"/>
            <a:chExt cx="2357007" cy="1821136"/>
          </a:xfrm>
        </p:grpSpPr>
        <p:sp>
          <p:nvSpPr>
            <p:cNvPr id="7" name="Freeform: Shape 6">
              <a:extLst>
                <a:ext uri="{FF2B5EF4-FFF2-40B4-BE49-F238E27FC236}">
                  <a16:creationId xmlns:a16="http://schemas.microsoft.com/office/drawing/2014/main" id="{330D8B76-3B82-EF57-6A37-9969227899FE}"/>
                </a:ext>
              </a:extLst>
            </p:cNvPr>
            <p:cNvSpPr/>
            <p:nvPr/>
          </p:nvSpPr>
          <p:spPr>
            <a:xfrm>
              <a:off x="-17464" y="3508918"/>
              <a:ext cx="990380" cy="1821136"/>
            </a:xfrm>
            <a:custGeom>
              <a:avLst/>
              <a:gdLst>
                <a:gd name="connsiteX0" fmla="*/ 79812 w 990380"/>
                <a:gd name="connsiteY0" fmla="*/ 0 h 1821136"/>
                <a:gd name="connsiteX1" fmla="*/ 990380 w 990380"/>
                <a:gd name="connsiteY1" fmla="*/ 910568 h 1821136"/>
                <a:gd name="connsiteX2" fmla="*/ 79812 w 990380"/>
                <a:gd name="connsiteY2" fmla="*/ 1821136 h 1821136"/>
                <a:gd name="connsiteX3" fmla="*/ 0 w 990380"/>
                <a:gd name="connsiteY3" fmla="*/ 1817106 h 1821136"/>
                <a:gd name="connsiteX4" fmla="*/ 0 w 990380"/>
                <a:gd name="connsiteY4" fmla="*/ 4030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380" h="1821136">
                  <a:moveTo>
                    <a:pt x="79812" y="0"/>
                  </a:moveTo>
                  <a:cubicBezTo>
                    <a:pt x="582705" y="0"/>
                    <a:pt x="990380" y="407675"/>
                    <a:pt x="990380" y="910568"/>
                  </a:cubicBezTo>
                  <a:cubicBezTo>
                    <a:pt x="990380" y="1413461"/>
                    <a:pt x="582705" y="1821136"/>
                    <a:pt x="79812" y="1821136"/>
                  </a:cubicBezTo>
                  <a:lnTo>
                    <a:pt x="0" y="1817106"/>
                  </a:lnTo>
                  <a:lnTo>
                    <a:pt x="0" y="4030"/>
                  </a:lnTo>
                  <a:close/>
                </a:path>
              </a:pathLst>
            </a:cu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Oval 11">
              <a:extLst>
                <a:ext uri="{FF2B5EF4-FFF2-40B4-BE49-F238E27FC236}">
                  <a16:creationId xmlns:a16="http://schemas.microsoft.com/office/drawing/2014/main" id="{98838C26-3EE2-60EE-8E0B-88136B0F2E43}"/>
                </a:ext>
              </a:extLst>
            </p:cNvPr>
            <p:cNvSpPr/>
            <p:nvPr/>
          </p:nvSpPr>
          <p:spPr>
            <a:xfrm>
              <a:off x="518407" y="3508918"/>
              <a:ext cx="1821136" cy="1821136"/>
            </a:xfrm>
            <a:prstGeom prst="ellipse">
              <a:avLst/>
            </a:pr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Freeform: Shape 13">
            <a:extLst>
              <a:ext uri="{FF2B5EF4-FFF2-40B4-BE49-F238E27FC236}">
                <a16:creationId xmlns:a16="http://schemas.microsoft.com/office/drawing/2014/main" id="{97F6B33D-39E5-38F8-3419-CB5A4C2A3DEA}"/>
              </a:ext>
            </a:extLst>
          </p:cNvPr>
          <p:cNvSpPr/>
          <p:nvPr/>
        </p:nvSpPr>
        <p:spPr>
          <a:xfrm>
            <a:off x="10763025" y="3509849"/>
            <a:ext cx="1448026" cy="1821136"/>
          </a:xfrm>
          <a:custGeom>
            <a:avLst/>
            <a:gdLst>
              <a:gd name="connsiteX0" fmla="*/ 910568 w 1448026"/>
              <a:gd name="connsiteY0" fmla="*/ 0 h 1821136"/>
              <a:gd name="connsiteX1" fmla="*/ 1419675 w 1448026"/>
              <a:gd name="connsiteY1" fmla="*/ 155511 h 1821136"/>
              <a:gd name="connsiteX2" fmla="*/ 1448026 w 1448026"/>
              <a:gd name="connsiteY2" fmla="*/ 178902 h 1821136"/>
              <a:gd name="connsiteX3" fmla="*/ 1448026 w 1448026"/>
              <a:gd name="connsiteY3" fmla="*/ 1642234 h 1821136"/>
              <a:gd name="connsiteX4" fmla="*/ 1419675 w 1448026"/>
              <a:gd name="connsiteY4" fmla="*/ 1665626 h 1821136"/>
              <a:gd name="connsiteX5" fmla="*/ 910568 w 1448026"/>
              <a:gd name="connsiteY5" fmla="*/ 1821136 h 1821136"/>
              <a:gd name="connsiteX6" fmla="*/ 0 w 1448026"/>
              <a:gd name="connsiteY6" fmla="*/ 910568 h 1821136"/>
              <a:gd name="connsiteX7" fmla="*/ 910568 w 1448026"/>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8026" h="1821136">
                <a:moveTo>
                  <a:pt x="910568" y="0"/>
                </a:moveTo>
                <a:cubicBezTo>
                  <a:pt x="1099153" y="0"/>
                  <a:pt x="1274348" y="57329"/>
                  <a:pt x="1419675" y="155511"/>
                </a:cubicBezTo>
                <a:lnTo>
                  <a:pt x="1448026" y="178902"/>
                </a:lnTo>
                <a:lnTo>
                  <a:pt x="1448026" y="1642234"/>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no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36795861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D0442D6A-961A-4174-8547-39AE4D71ACFA}" type="datetime1">
              <a:rPr lang="nl-NL" smtClean="0"/>
              <a:pPr/>
              <a:t>25-3-2025</a:t>
            </a:fld>
            <a:endParaRPr lang="en-GB" dirty="0"/>
          </a:p>
        </p:txBody>
      </p:sp>
      <p:sp>
        <p:nvSpPr>
          <p:cNvPr id="5" name="Oval 4">
            <a:extLst>
              <a:ext uri="{FF2B5EF4-FFF2-40B4-BE49-F238E27FC236}">
                <a16:creationId xmlns:a16="http://schemas.microsoft.com/office/drawing/2014/main" id="{61AE4436-DEEF-EE94-B290-E8D92707AA08}"/>
              </a:ext>
            </a:extLst>
          </p:cNvPr>
          <p:cNvSpPr>
            <a:spLocks noChangeAspect="1"/>
          </p:cNvSpPr>
          <p:nvPr/>
        </p:nvSpPr>
        <p:spPr>
          <a:xfrm>
            <a:off x="5773178"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itolo 1">
            <a:extLst>
              <a:ext uri="{FF2B5EF4-FFF2-40B4-BE49-F238E27FC236}">
                <a16:creationId xmlns:a16="http://schemas.microsoft.com/office/drawing/2014/main" id="{A6DCD0B4-924B-B95C-00F2-FF47CF44688C}"/>
              </a:ext>
            </a:extLst>
          </p:cNvPr>
          <p:cNvSpPr txBox="1">
            <a:spLocks/>
          </p:cNvSpPr>
          <p:nvPr/>
        </p:nvSpPr>
        <p:spPr>
          <a:xfrm>
            <a:off x="302399" y="302400"/>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err="1">
                <a:solidFill>
                  <a:sysClr val="window" lastClr="FFFFFF"/>
                </a:solidFill>
                <a:latin typeface="DM Sans Bold"/>
              </a:rPr>
              <a:t>We</a:t>
            </a:r>
            <a:r>
              <a:rPr lang="it-IT" sz="6000" dirty="0">
                <a:solidFill>
                  <a:sysClr val="window" lastClr="FFFFFF"/>
                </a:solidFill>
                <a:latin typeface="DM Sans Bold"/>
              </a:rPr>
              <a:t> </a:t>
            </a:r>
            <a:r>
              <a:rPr lang="it-IT" sz="6000" dirty="0" err="1">
                <a:solidFill>
                  <a:sysClr val="window" lastClr="FFFFFF"/>
                </a:solidFill>
                <a:latin typeface="DM Sans Bold"/>
              </a:rPr>
              <a:t>bring</a:t>
            </a:r>
            <a:endParaRPr lang="it-IT" sz="6000" dirty="0">
              <a:solidFill>
                <a:sysClr val="window" lastClr="FFFFFF"/>
              </a:solidFill>
              <a:latin typeface="DM Sans Bold"/>
            </a:endParaRPr>
          </a:p>
        </p:txBody>
      </p:sp>
      <p:sp>
        <p:nvSpPr>
          <p:cNvPr id="15" name="Titolo 1">
            <a:extLst>
              <a:ext uri="{FF2B5EF4-FFF2-40B4-BE49-F238E27FC236}">
                <a16:creationId xmlns:a16="http://schemas.microsoft.com/office/drawing/2014/main" id="{931EFA16-683A-515F-A4EE-6A0F33A8E4C5}"/>
              </a:ext>
            </a:extLst>
          </p:cNvPr>
          <p:cNvSpPr txBox="1">
            <a:spLocks/>
          </p:cNvSpPr>
          <p:nvPr/>
        </p:nvSpPr>
        <p:spPr>
          <a:xfrm>
            <a:off x="105634" y="1134711"/>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a:solidFill>
                  <a:sysClr val="window" lastClr="FFFFFF"/>
                </a:solidFill>
                <a:latin typeface="DM Sans Bold"/>
              </a:rPr>
              <a:t>    progress</a:t>
            </a:r>
          </a:p>
        </p:txBody>
      </p:sp>
      <p:sp>
        <p:nvSpPr>
          <p:cNvPr id="16" name="Titolo 1">
            <a:extLst>
              <a:ext uri="{FF2B5EF4-FFF2-40B4-BE49-F238E27FC236}">
                <a16:creationId xmlns:a16="http://schemas.microsoft.com/office/drawing/2014/main" id="{DCAF1147-1887-AAD4-F3B6-EF9204FFCA5E}"/>
              </a:ext>
            </a:extLst>
          </p:cNvPr>
          <p:cNvSpPr txBox="1">
            <a:spLocks/>
          </p:cNvSpPr>
          <p:nvPr/>
        </p:nvSpPr>
        <p:spPr>
          <a:xfrm>
            <a:off x="302399" y="1967023"/>
            <a:ext cx="7245474"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a:defRPr/>
            </a:pPr>
            <a:r>
              <a:rPr lang="it-IT" sz="6000" dirty="0">
                <a:solidFill>
                  <a:sysClr val="window" lastClr="FFFFFF"/>
                </a:solidFill>
                <a:latin typeface="DM Sans Bold"/>
              </a:rPr>
              <a:t>to life</a:t>
            </a:r>
          </a:p>
        </p:txBody>
      </p:sp>
    </p:spTree>
    <p:extLst>
      <p:ext uri="{BB962C8B-B14F-4D97-AF65-F5344CB8AC3E}">
        <p14:creationId xmlns:p14="http://schemas.microsoft.com/office/powerpoint/2010/main" val="3702185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500"/>
                                  </p:stCondLst>
                                  <p:childTnLst>
                                    <p:set>
                                      <p:cBhvr>
                                        <p:cTn id="9" dur="1" fill="hold">
                                          <p:stCondLst>
                                            <p:cond delay="0"/>
                                          </p:stCondLst>
                                        </p:cTn>
                                        <p:tgtEl>
                                          <p:spTgt spid="15"/>
                                        </p:tgtEl>
                                        <p:attrNameLst>
                                          <p:attrName>style.visibility</p:attrName>
                                        </p:attrNameLst>
                                      </p:cBhvr>
                                      <p:to>
                                        <p:strVal val="visible"/>
                                      </p:to>
                                    </p:set>
                                  </p:childTnLst>
                                </p:cTn>
                              </p:par>
                            </p:childTnLst>
                          </p:cTn>
                        </p:par>
                        <p:par>
                          <p:cTn id="10" fill="hold">
                            <p:stCondLst>
                              <p:cond delay="500"/>
                            </p:stCondLst>
                            <p:childTnLst>
                              <p:par>
                                <p:cTn id="11" presetID="1" presetClass="entr" presetSubtype="0" fill="hold" grpId="0" nodeType="afterEffect">
                                  <p:stCondLst>
                                    <p:cond delay="500"/>
                                  </p:stCondLst>
                                  <p:childTnLst>
                                    <p:set>
                                      <p:cBhvr>
                                        <p:cTn id="12" dur="1" fill="hold">
                                          <p:stCondLst>
                                            <p:cond delay="0"/>
                                          </p:stCondLst>
                                        </p:cTn>
                                        <p:tgtEl>
                                          <p:spTgt spid="16"/>
                                        </p:tgtEl>
                                        <p:attrNameLst>
                                          <p:attrName>style.visibility</p:attrName>
                                        </p:attrNameLst>
                                      </p:cBhvr>
                                      <p:to>
                                        <p:strVal val="visible"/>
                                      </p:to>
                                    </p:set>
                                  </p:childTnLst>
                                </p:cTn>
                              </p:par>
                            </p:childTnLst>
                          </p:cTn>
                        </p:par>
                        <p:par>
                          <p:cTn id="13" fill="hold">
                            <p:stCondLst>
                              <p:cond delay="1000"/>
                            </p:stCondLst>
                            <p:childTnLst>
                              <p:par>
                                <p:cTn id="14" presetID="63" presetClass="path" presetSubtype="0" accel="50000" decel="50000" fill="hold" grpId="0" nodeType="afterEffect">
                                  <p:stCondLst>
                                    <p:cond delay="500"/>
                                  </p:stCondLst>
                                  <p:childTnLst>
                                    <p:animMotion origin="layout" path="M 3.125E-6 3.7037E-6 L 0.27252 3.7037E-6 " pathEditMode="relative" rAng="0" ptsTypes="AA">
                                      <p:cBhvr>
                                        <p:cTn id="15" dur="2000" fill="hold"/>
                                        <p:tgtEl>
                                          <p:spTgt spid="5"/>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4" grpId="0"/>
      <p:bldP spid="15" grpId="0"/>
      <p:bldP spid="1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FD54CED2-D813-780D-2060-A47968A759EB}"/>
              </a:ext>
            </a:extLst>
          </p:cNvPr>
          <p:cNvSpPr>
            <a:spLocks noGrp="1"/>
          </p:cNvSpPr>
          <p:nvPr>
            <p:ph type="sldNum" sz="quarter" idx="10"/>
          </p:nvPr>
        </p:nvSpPr>
        <p:spPr/>
        <p:txBody>
          <a:bodyPr/>
          <a:lstStyle/>
          <a:p>
            <a:pPr lvl="0"/>
            <a:fld id="{E118D48E-C7CB-6244-969D-7BAEA9B6226C}" type="slidenum">
              <a:rPr lang="en-US" noProof="0" smtClean="0"/>
              <a:pPr lvl="0"/>
              <a:t>17</a:t>
            </a:fld>
            <a:endParaRPr lang="en-US" noProof="0"/>
          </a:p>
        </p:txBody>
      </p:sp>
      <p:sp>
        <p:nvSpPr>
          <p:cNvPr id="9" name="Text Placeholder 8">
            <a:extLst>
              <a:ext uri="{FF2B5EF4-FFF2-40B4-BE49-F238E27FC236}">
                <a16:creationId xmlns:a16="http://schemas.microsoft.com/office/drawing/2014/main" id="{710582B6-F168-A7D4-3FA9-4BBF4B39486A}"/>
              </a:ext>
            </a:extLst>
          </p:cNvPr>
          <p:cNvSpPr>
            <a:spLocks noGrp="1"/>
          </p:cNvSpPr>
          <p:nvPr>
            <p:ph type="body" idx="11"/>
          </p:nvPr>
        </p:nvSpPr>
        <p:spPr/>
        <p:txBody>
          <a:bodyPr/>
          <a:lstStyle/>
          <a:p>
            <a:r>
              <a:rPr lang="en-GB" dirty="0"/>
              <a:t>Subtitle</a:t>
            </a:r>
          </a:p>
        </p:txBody>
      </p:sp>
      <p:sp>
        <p:nvSpPr>
          <p:cNvPr id="8" name="Title 7">
            <a:extLst>
              <a:ext uri="{FF2B5EF4-FFF2-40B4-BE49-F238E27FC236}">
                <a16:creationId xmlns:a16="http://schemas.microsoft.com/office/drawing/2014/main" id="{1ABF9781-06AD-926A-055F-0282B1A1918F}"/>
              </a:ext>
            </a:extLst>
          </p:cNvPr>
          <p:cNvSpPr>
            <a:spLocks noGrp="1"/>
          </p:cNvSpPr>
          <p:nvPr>
            <p:ph type="title"/>
          </p:nvPr>
        </p:nvSpPr>
        <p:spPr/>
        <p:txBody>
          <a:bodyPr/>
          <a:lstStyle/>
          <a:p>
            <a:r>
              <a:rPr lang="en-GB"/>
              <a:t>Title</a:t>
            </a:r>
          </a:p>
        </p:txBody>
      </p:sp>
      <p:sp>
        <p:nvSpPr>
          <p:cNvPr id="10" name="Text Placeholder 9">
            <a:extLst>
              <a:ext uri="{FF2B5EF4-FFF2-40B4-BE49-F238E27FC236}">
                <a16:creationId xmlns:a16="http://schemas.microsoft.com/office/drawing/2014/main" id="{E48FA3C6-F8AE-1633-A0BF-A13627A54A35}"/>
              </a:ext>
            </a:extLst>
          </p:cNvPr>
          <p:cNvSpPr>
            <a:spLocks noGrp="1"/>
          </p:cNvSpPr>
          <p:nvPr>
            <p:ph type="body" sz="quarter" idx="23"/>
          </p:nvPr>
        </p:nvSpPr>
        <p:spPr/>
        <p:txBody>
          <a:bodyPr/>
          <a:lstStyle/>
          <a:p>
            <a:endParaRPr lang="en-GB">
              <a:latin typeface="+mj-lt"/>
            </a:endParaRPr>
          </a:p>
        </p:txBody>
      </p:sp>
      <p:sp>
        <p:nvSpPr>
          <p:cNvPr id="11" name="Text Placeholder 10">
            <a:extLst>
              <a:ext uri="{FF2B5EF4-FFF2-40B4-BE49-F238E27FC236}">
                <a16:creationId xmlns:a16="http://schemas.microsoft.com/office/drawing/2014/main" id="{9AE2B095-C7AF-6D45-45CD-65DE9261FFFA}"/>
              </a:ext>
            </a:extLst>
          </p:cNvPr>
          <p:cNvSpPr>
            <a:spLocks noGrp="1"/>
          </p:cNvSpPr>
          <p:nvPr>
            <p:ph type="body" sz="quarter" idx="24"/>
          </p:nvPr>
        </p:nvSpPr>
        <p:spPr/>
        <p:txBody>
          <a:bodyPr/>
          <a:lstStyle/>
          <a:p>
            <a:endParaRPr lang="en-GB">
              <a:latin typeface="+mj-lt"/>
            </a:endParaRPr>
          </a:p>
        </p:txBody>
      </p:sp>
      <p:graphicFrame>
        <p:nvGraphicFramePr>
          <p:cNvPr id="14" name="think-cell data - do not delete" hidden="1">
            <a:extLst>
              <a:ext uri="{FF2B5EF4-FFF2-40B4-BE49-F238E27FC236}">
                <a16:creationId xmlns:a16="http://schemas.microsoft.com/office/drawing/2014/main" id="{3B61988E-85DF-89B1-B6F1-D49AC707E95E}"/>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4" name="think-cell data - do not delete" hidden="1">
                        <a:extLst>
                          <a:ext uri="{FF2B5EF4-FFF2-40B4-BE49-F238E27FC236}">
                            <a16:creationId xmlns:a16="http://schemas.microsoft.com/office/drawing/2014/main" id="{3B61988E-85DF-89B1-B6F1-D49AC707E95E}"/>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Flowchart: Connector 5">
            <a:extLst>
              <a:ext uri="{FF2B5EF4-FFF2-40B4-BE49-F238E27FC236}">
                <a16:creationId xmlns:a16="http://schemas.microsoft.com/office/drawing/2014/main" id="{60A12A87-CF5F-F54B-3E8E-0A40C2873273}"/>
              </a:ext>
            </a:extLst>
          </p:cNvPr>
          <p:cNvSpPr>
            <a:spLocks noChangeAspect="1"/>
          </p:cNvSpPr>
          <p:nvPr/>
        </p:nvSpPr>
        <p:spPr>
          <a:xfrm>
            <a:off x="779399" y="2394870"/>
            <a:ext cx="3068716" cy="3065462"/>
          </a:xfrm>
          <a:prstGeom prst="flowChartConnector">
            <a:avLst/>
          </a:prstGeom>
          <a:solidFill>
            <a:srgbClr val="BD69D7">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prstClr val="white"/>
                </a:solidFill>
                <a:effectLst/>
                <a:uLnTx/>
                <a:uFillTx/>
                <a:latin typeface="DM Sans Bold"/>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dirty="0">
                <a:ln>
                  <a:noFill/>
                </a:ln>
                <a:solidFill>
                  <a:srgbClr val="58166D"/>
                </a:solidFill>
                <a:effectLst/>
                <a:uLnTx/>
                <a:uFillTx/>
                <a:latin typeface="+mj-lt"/>
                <a:ea typeface="+mn-ea"/>
                <a:cs typeface="+mn-cs"/>
              </a:rPr>
              <a:t>Text</a:t>
            </a:r>
          </a:p>
        </p:txBody>
      </p:sp>
      <p:sp>
        <p:nvSpPr>
          <p:cNvPr id="25" name="Flowchart: Connector 24">
            <a:extLst>
              <a:ext uri="{FF2B5EF4-FFF2-40B4-BE49-F238E27FC236}">
                <a16:creationId xmlns:a16="http://schemas.microsoft.com/office/drawing/2014/main" id="{CB1BCEAB-678F-39A7-C79F-32FCC14CBED2}"/>
              </a:ext>
            </a:extLst>
          </p:cNvPr>
          <p:cNvSpPr>
            <a:spLocks noChangeAspect="1"/>
          </p:cNvSpPr>
          <p:nvPr/>
        </p:nvSpPr>
        <p:spPr>
          <a:xfrm>
            <a:off x="4561642" y="2420938"/>
            <a:ext cx="3068716" cy="3065462"/>
          </a:xfrm>
          <a:prstGeom prst="flowChartConnector">
            <a:avLst/>
          </a:prstGeom>
          <a:solidFill>
            <a:srgbClr val="9138B0">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prstClr val="white"/>
                </a:solidFill>
                <a:effectLst/>
                <a:uLnTx/>
                <a:uFillTx/>
                <a:latin typeface="DM Sans Bold"/>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D9B0EA"/>
                </a:solidFill>
                <a:effectLst/>
                <a:uLnTx/>
                <a:uFillTx/>
                <a:latin typeface="DM Sans Bold"/>
                <a:ea typeface="+mn-ea"/>
                <a:cs typeface="+mn-cs"/>
              </a:rPr>
              <a:t>Text</a:t>
            </a:r>
          </a:p>
        </p:txBody>
      </p:sp>
      <p:sp>
        <p:nvSpPr>
          <p:cNvPr id="26" name="Flowchart: Connector 25">
            <a:extLst>
              <a:ext uri="{FF2B5EF4-FFF2-40B4-BE49-F238E27FC236}">
                <a16:creationId xmlns:a16="http://schemas.microsoft.com/office/drawing/2014/main" id="{374659BF-2292-D81B-F271-8C546EB27258}"/>
              </a:ext>
            </a:extLst>
          </p:cNvPr>
          <p:cNvSpPr>
            <a:spLocks noChangeAspect="1"/>
          </p:cNvSpPr>
          <p:nvPr/>
        </p:nvSpPr>
        <p:spPr>
          <a:xfrm>
            <a:off x="8343885" y="2420938"/>
            <a:ext cx="3068716" cy="3065462"/>
          </a:xfrm>
          <a:prstGeom prst="flowChartConnector">
            <a:avLst/>
          </a:prstGeom>
          <a:solidFill>
            <a:srgbClr val="EEDBF7">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chemeClr val="tx1"/>
                </a:solidFill>
                <a:effectLst/>
                <a:uLnTx/>
                <a:uFillTx/>
                <a:latin typeface="DM Sans Bold"/>
                <a:ea typeface="+mn-ea"/>
                <a:cs typeface="+mn-cs"/>
              </a:rPr>
              <a:t>Text</a:t>
            </a:r>
            <a:r>
              <a:rPr kumimoji="0" lang="en-GB" sz="2800" b="0" i="0" u="none" strike="noStrike" kern="1200" cap="none" spc="0" normalizeH="0" baseline="0" noProof="0" dirty="0">
                <a:ln>
                  <a:noFill/>
                </a:ln>
                <a:solidFill>
                  <a:prstClr val="white"/>
                </a:solidFill>
                <a:effectLst/>
                <a:uLnTx/>
                <a:uFillTx/>
                <a:latin typeface="DM Sans Bold"/>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9138B0"/>
                </a:solidFill>
                <a:effectLst/>
                <a:uLnTx/>
                <a:uFillTx/>
                <a:latin typeface="DM Sans Bold"/>
                <a:ea typeface="+mn-ea"/>
                <a:cs typeface="+mn-cs"/>
              </a:rPr>
              <a:t>Text</a:t>
            </a:r>
          </a:p>
        </p:txBody>
      </p:sp>
    </p:spTree>
    <p:extLst>
      <p:ext uri="{BB962C8B-B14F-4D97-AF65-F5344CB8AC3E}">
        <p14:creationId xmlns:p14="http://schemas.microsoft.com/office/powerpoint/2010/main" val="301145587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1C6B319-F1EA-0E71-C63D-14EB2F189F09}"/>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18</a:t>
            </a:fld>
            <a:endParaRPr lang="en-GB"/>
          </a:p>
        </p:txBody>
      </p:sp>
      <p:sp>
        <p:nvSpPr>
          <p:cNvPr id="4" name="Text Placeholder 3">
            <a:extLst>
              <a:ext uri="{FF2B5EF4-FFF2-40B4-BE49-F238E27FC236}">
                <a16:creationId xmlns:a16="http://schemas.microsoft.com/office/drawing/2014/main" id="{13AED9EA-52CD-1714-2F1D-7DDE439A3A6C}"/>
              </a:ext>
            </a:extLst>
          </p:cNvPr>
          <p:cNvSpPr>
            <a:spLocks noGrp="1"/>
          </p:cNvSpPr>
          <p:nvPr>
            <p:ph type="body" sz="quarter" idx="12"/>
          </p:nvPr>
        </p:nvSpPr>
        <p:spPr>
          <a:xfrm>
            <a:off x="302400" y="1342800"/>
            <a:ext cx="8064500" cy="4297362"/>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p:txBody>
      </p:sp>
      <p:sp>
        <p:nvSpPr>
          <p:cNvPr id="3" name="Text Placeholder 2">
            <a:extLst>
              <a:ext uri="{FF2B5EF4-FFF2-40B4-BE49-F238E27FC236}">
                <a16:creationId xmlns:a16="http://schemas.microsoft.com/office/drawing/2014/main" id="{7144DB44-B351-EA9D-9724-4CFD4800C046}"/>
              </a:ext>
            </a:extLst>
          </p:cNvPr>
          <p:cNvSpPr>
            <a:spLocks noGrp="1"/>
          </p:cNvSpPr>
          <p:nvPr>
            <p:ph type="body" idx="11"/>
          </p:nvPr>
        </p:nvSpPr>
        <p:spPr>
          <a:xfrm>
            <a:off x="302400" y="605611"/>
            <a:ext cx="8064500" cy="288767"/>
          </a:xfrm>
        </p:spPr>
        <p:txBody>
          <a:bodyPr/>
          <a:lstStyle/>
          <a:p>
            <a:r>
              <a:rPr lang="nl-NL" err="1"/>
              <a:t>Subtitle</a:t>
            </a:r>
            <a:endParaRPr lang="nl-NL"/>
          </a:p>
        </p:txBody>
      </p:sp>
      <p:sp>
        <p:nvSpPr>
          <p:cNvPr id="11" name="Title 10">
            <a:extLst>
              <a:ext uri="{FF2B5EF4-FFF2-40B4-BE49-F238E27FC236}">
                <a16:creationId xmlns:a16="http://schemas.microsoft.com/office/drawing/2014/main" id="{236EE77D-9988-9BBD-DC4A-202D67286475}"/>
              </a:ext>
            </a:extLst>
          </p:cNvPr>
          <p:cNvSpPr>
            <a:spLocks noGrp="1"/>
          </p:cNvSpPr>
          <p:nvPr>
            <p:ph type="title"/>
          </p:nvPr>
        </p:nvSpPr>
        <p:spPr>
          <a:xfrm>
            <a:off x="302401" y="302400"/>
            <a:ext cx="8064500" cy="303211"/>
          </a:xfrm>
        </p:spPr>
        <p:txBody>
          <a:bodyPr/>
          <a:lstStyle/>
          <a:p>
            <a:r>
              <a:rPr lang="en-NL"/>
              <a:t>Title and content large</a:t>
            </a:r>
          </a:p>
        </p:txBody>
      </p:sp>
      <p:sp>
        <p:nvSpPr>
          <p:cNvPr id="9" name="Text Placeholder 8">
            <a:extLst>
              <a:ext uri="{FF2B5EF4-FFF2-40B4-BE49-F238E27FC236}">
                <a16:creationId xmlns:a16="http://schemas.microsoft.com/office/drawing/2014/main" id="{1907ED7B-5593-D23C-29F7-7983212AB648}"/>
              </a:ext>
            </a:extLst>
          </p:cNvPr>
          <p:cNvSpPr>
            <a:spLocks noGrp="1"/>
          </p:cNvSpPr>
          <p:nvPr>
            <p:ph type="body" sz="quarter" idx="23"/>
          </p:nvPr>
        </p:nvSpPr>
        <p:spPr/>
        <p:txBody>
          <a:bodyPr/>
          <a:lstStyle/>
          <a:p>
            <a:endParaRPr lang="en-GB"/>
          </a:p>
        </p:txBody>
      </p:sp>
      <p:sp>
        <p:nvSpPr>
          <p:cNvPr id="10" name="Text Placeholder 9">
            <a:extLst>
              <a:ext uri="{FF2B5EF4-FFF2-40B4-BE49-F238E27FC236}">
                <a16:creationId xmlns:a16="http://schemas.microsoft.com/office/drawing/2014/main" id="{7D8AC88A-0C4E-BCA0-9CF8-E877A41CCF81}"/>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1202627121"/>
      </p:ext>
    </p:extLst>
  </p:cSld>
  <p:clrMapOvr>
    <a:masterClrMapping/>
  </p:clrMapOvr>
  <p:transition spd="med">
    <p:pull/>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998D83-492F-FE2C-C28F-A80A1E49946B}"/>
              </a:ext>
            </a:extLst>
          </p:cNvPr>
          <p:cNvSpPr>
            <a:spLocks noGrp="1"/>
          </p:cNvSpPr>
          <p:nvPr>
            <p:ph type="title"/>
          </p:nvPr>
        </p:nvSpPr>
        <p:spPr>
          <a:xfrm>
            <a:off x="302400" y="302400"/>
            <a:ext cx="11591925" cy="303211"/>
          </a:xfrm>
        </p:spPr>
        <p:txBody>
          <a:bodyPr/>
          <a:lstStyle/>
          <a:p>
            <a:r>
              <a:rPr lang="en-NL"/>
              <a:t>Title and content large in two columns</a:t>
            </a:r>
          </a:p>
        </p:txBody>
      </p:sp>
      <p:sp>
        <p:nvSpPr>
          <p:cNvPr id="3" name="Slide Number Placeholder 2">
            <a:extLst>
              <a:ext uri="{FF2B5EF4-FFF2-40B4-BE49-F238E27FC236}">
                <a16:creationId xmlns:a16="http://schemas.microsoft.com/office/drawing/2014/main" id="{C018762A-EC4D-9949-EBB6-C622742B6BF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19</a:t>
            </a:fld>
            <a:endParaRPr lang="en-GB"/>
          </a:p>
        </p:txBody>
      </p:sp>
      <p:sp>
        <p:nvSpPr>
          <p:cNvPr id="4" name="Text Placeholder 3">
            <a:extLst>
              <a:ext uri="{FF2B5EF4-FFF2-40B4-BE49-F238E27FC236}">
                <a16:creationId xmlns:a16="http://schemas.microsoft.com/office/drawing/2014/main" id="{89C1E675-532E-BCAE-55F6-69619A5D6D1A}"/>
              </a:ext>
            </a:extLst>
          </p:cNvPr>
          <p:cNvSpPr>
            <a:spLocks noGrp="1"/>
          </p:cNvSpPr>
          <p:nvPr>
            <p:ph type="body" idx="11"/>
          </p:nvPr>
        </p:nvSpPr>
        <p:spPr>
          <a:xfrm>
            <a:off x="302400" y="605611"/>
            <a:ext cx="11587200" cy="288767"/>
          </a:xfrm>
        </p:spPr>
        <p:txBody>
          <a:bodyPr/>
          <a:lstStyle/>
          <a:p>
            <a:r>
              <a:rPr lang="nl-NL" err="1"/>
              <a:t>Subtitle</a:t>
            </a:r>
            <a:endParaRPr lang="nl-NL"/>
          </a:p>
        </p:txBody>
      </p:sp>
      <p:sp>
        <p:nvSpPr>
          <p:cNvPr id="5" name="Text Placeholder 4">
            <a:extLst>
              <a:ext uri="{FF2B5EF4-FFF2-40B4-BE49-F238E27FC236}">
                <a16:creationId xmlns:a16="http://schemas.microsoft.com/office/drawing/2014/main" id="{0C556FDB-2F1F-A86A-DCDA-25FCB0A9FAE6}"/>
              </a:ext>
            </a:extLst>
          </p:cNvPr>
          <p:cNvSpPr>
            <a:spLocks noGrp="1"/>
          </p:cNvSpPr>
          <p:nvPr>
            <p:ph type="body" sz="quarter" idx="14"/>
          </p:nvPr>
        </p:nvSpPr>
        <p:spPr>
          <a:xfrm>
            <a:off x="302400" y="1342800"/>
            <a:ext cx="5246753" cy="4297362"/>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p:txBody>
      </p:sp>
      <p:sp>
        <p:nvSpPr>
          <p:cNvPr id="6" name="Text Placeholder 5">
            <a:extLst>
              <a:ext uri="{FF2B5EF4-FFF2-40B4-BE49-F238E27FC236}">
                <a16:creationId xmlns:a16="http://schemas.microsoft.com/office/drawing/2014/main" id="{1984F940-031D-1DF4-F3EB-F02A06ADC154}"/>
              </a:ext>
            </a:extLst>
          </p:cNvPr>
          <p:cNvSpPr>
            <a:spLocks noGrp="1"/>
          </p:cNvSpPr>
          <p:nvPr>
            <p:ph type="body" sz="quarter" idx="15"/>
          </p:nvPr>
        </p:nvSpPr>
        <p:spPr>
          <a:xfrm>
            <a:off x="6167437" y="1342800"/>
            <a:ext cx="5246753" cy="4297362"/>
          </a:xfrm>
        </p:spPr>
        <p:txBody>
          <a:bodyPr/>
          <a:lstStyle/>
          <a:p>
            <a:r>
              <a:rPr lang="en-GB"/>
              <a:t>Vestibulum at </a:t>
            </a:r>
            <a:r>
              <a:rPr lang="en-GB" err="1"/>
              <a:t>diam</a:t>
            </a:r>
            <a:r>
              <a:rPr lang="en-GB"/>
              <a:t> </a:t>
            </a:r>
            <a:r>
              <a:rPr lang="en-GB" err="1"/>
              <a:t>ut</a:t>
            </a:r>
            <a:r>
              <a:rPr lang="en-GB"/>
              <a:t> dui </a:t>
            </a:r>
            <a:r>
              <a:rPr lang="en-GB" err="1"/>
              <a:t>imperdiet</a:t>
            </a:r>
            <a:r>
              <a:rPr lang="en-GB"/>
              <a:t> tempus. Integer </a:t>
            </a:r>
            <a:r>
              <a:rPr lang="en-GB" err="1"/>
              <a:t>mollis</a:t>
            </a:r>
            <a:r>
              <a:rPr lang="en-GB"/>
              <a:t> </a:t>
            </a:r>
            <a:r>
              <a:rPr lang="en-GB" err="1"/>
              <a:t>vel</a:t>
            </a:r>
            <a:r>
              <a:rPr lang="en-GB"/>
              <a:t> </a:t>
            </a:r>
            <a:r>
              <a:rPr lang="en-GB" err="1"/>
              <a:t>quam</a:t>
            </a:r>
            <a:r>
              <a:rPr lang="en-GB"/>
              <a:t> non </a:t>
            </a:r>
            <a:r>
              <a:rPr lang="en-GB" err="1"/>
              <a:t>pretium</a:t>
            </a:r>
            <a:r>
              <a:rPr lang="en-GB"/>
              <a:t>. Nam </a:t>
            </a:r>
            <a:r>
              <a:rPr lang="en-GB" err="1"/>
              <a:t>sagittis</a:t>
            </a:r>
            <a:r>
              <a:rPr lang="en-GB"/>
              <a:t> dictum mi.</a:t>
            </a:r>
            <a:endParaRPr lang="en-NL"/>
          </a:p>
        </p:txBody>
      </p:sp>
      <p:sp>
        <p:nvSpPr>
          <p:cNvPr id="12" name="Text Placeholder 11">
            <a:extLst>
              <a:ext uri="{FF2B5EF4-FFF2-40B4-BE49-F238E27FC236}">
                <a16:creationId xmlns:a16="http://schemas.microsoft.com/office/drawing/2014/main" id="{F5EECB4A-A548-7B18-542A-A6B7B1E0A3B4}"/>
              </a:ext>
            </a:extLst>
          </p:cNvPr>
          <p:cNvSpPr>
            <a:spLocks noGrp="1"/>
          </p:cNvSpPr>
          <p:nvPr>
            <p:ph type="body" sz="quarter" idx="23"/>
          </p:nvPr>
        </p:nvSpPr>
        <p:spPr/>
        <p:txBody>
          <a:bodyPr/>
          <a:lstStyle/>
          <a:p>
            <a:endParaRPr lang="en-GB"/>
          </a:p>
        </p:txBody>
      </p:sp>
      <p:sp>
        <p:nvSpPr>
          <p:cNvPr id="13" name="Text Placeholder 12">
            <a:extLst>
              <a:ext uri="{FF2B5EF4-FFF2-40B4-BE49-F238E27FC236}">
                <a16:creationId xmlns:a16="http://schemas.microsoft.com/office/drawing/2014/main" id="{067690C2-9EBD-F3D1-54FA-872714EE6315}"/>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1473936932"/>
      </p:ext>
    </p:extLst>
  </p:cSld>
  <p:clrMapOvr>
    <a:masterClrMapping/>
  </p:clrMapOvr>
  <p:transition spd="med">
    <p:pull dir="u"/>
  </p:transition>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9138B0"/>
        </a:solidFill>
        <a:effectLst/>
      </p:bgPr>
    </p:bg>
    <p:spTree>
      <p:nvGrpSpPr>
        <p:cNvPr id="1" name=""/>
        <p:cNvGrpSpPr/>
        <p:nvPr/>
      </p:nvGrpSpPr>
      <p:grpSpPr>
        <a:xfrm>
          <a:off x="0" y="0"/>
          <a:ext cx="0" cy="0"/>
          <a:chOff x="0" y="0"/>
          <a:chExt cx="0" cy="0"/>
        </a:xfrm>
      </p:grpSpPr>
      <p:sp>
        <p:nvSpPr>
          <p:cNvPr id="28" name="Slide Number Placeholder 1">
            <a:extLst>
              <a:ext uri="{FF2B5EF4-FFF2-40B4-BE49-F238E27FC236}">
                <a16:creationId xmlns:a16="http://schemas.microsoft.com/office/drawing/2014/main" id="{3EEF0B4E-AF43-51CB-4FE4-3D467F95D917}"/>
              </a:ext>
            </a:extLst>
          </p:cNvPr>
          <p:cNvSpPr>
            <a:spLocks noGrp="1"/>
          </p:cNvSpPr>
          <p:nvPr>
            <p:ph type="sldNum" sz="quarter" idx="10"/>
          </p:nvPr>
        </p:nvSpPr>
        <p:spPr>
          <a:xfrm>
            <a:off x="302400" y="6450806"/>
            <a:ext cx="1040625" cy="109061"/>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schemeClr val="bg1"/>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20</a:t>
            </a:fld>
            <a:endParaRPr kumimoji="0" lang="en-GB" sz="1300" b="0" i="0" u="none" strike="noStrike" kern="1200" cap="none" spc="0" normalizeH="0" baseline="0" noProof="0" dirty="0">
              <a:ln>
                <a:noFill/>
              </a:ln>
              <a:solidFill>
                <a:schemeClr val="bg1"/>
              </a:solidFill>
              <a:effectLst/>
              <a:uLnTx/>
              <a:uFillTx/>
              <a:latin typeface="DM Sans"/>
              <a:ea typeface="+mn-ea"/>
              <a:cs typeface="+mn-cs"/>
            </a:endParaRPr>
          </a:p>
        </p:txBody>
      </p:sp>
      <p:sp>
        <p:nvSpPr>
          <p:cNvPr id="30" name="Text Placeholder 2">
            <a:extLst>
              <a:ext uri="{FF2B5EF4-FFF2-40B4-BE49-F238E27FC236}">
                <a16:creationId xmlns:a16="http://schemas.microsoft.com/office/drawing/2014/main" id="{BD90C608-8F19-E872-6F11-FB2789FF7712}"/>
              </a:ext>
            </a:extLst>
          </p:cNvPr>
          <p:cNvSpPr>
            <a:spLocks noGrp="1"/>
          </p:cNvSpPr>
          <p:nvPr>
            <p:ph type="body" sz="quarter" idx="14"/>
          </p:nvPr>
        </p:nvSpPr>
        <p:spPr>
          <a:xfrm>
            <a:off x="302401" y="1342800"/>
            <a:ext cx="3320030" cy="4297362"/>
          </a:xfrm>
        </p:spPr>
        <p:txBody>
          <a:body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Cras </a:t>
            </a:r>
            <a:r>
              <a:rPr lang="en-US" sz="1400" dirty="0" err="1">
                <a:solidFill>
                  <a:schemeClr val="bg1"/>
                </a:solidFill>
              </a:rPr>
              <a:t>hendrerit</a:t>
            </a:r>
            <a:r>
              <a:rPr lang="en-US" sz="1400" dirty="0">
                <a:solidFill>
                  <a:schemeClr val="bg1"/>
                </a:solidFill>
              </a:rPr>
              <a:t> gravida dui, id </a:t>
            </a:r>
            <a:r>
              <a:rPr lang="en-US" sz="1400" dirty="0" err="1">
                <a:solidFill>
                  <a:schemeClr val="bg1"/>
                </a:solidFill>
              </a:rPr>
              <a:t>tincidunt</a:t>
            </a:r>
            <a:r>
              <a:rPr lang="en-US" sz="1400" dirty="0">
                <a:solidFill>
                  <a:schemeClr val="bg1"/>
                </a:solidFill>
              </a:rPr>
              <a:t> libero </a:t>
            </a:r>
            <a:r>
              <a:rPr lang="en-US" sz="1400" dirty="0" err="1">
                <a:solidFill>
                  <a:schemeClr val="bg1"/>
                </a:solidFill>
              </a:rPr>
              <a:t>posuere</a:t>
            </a:r>
            <a:r>
              <a:rPr lang="en-US" sz="1400" dirty="0">
                <a:solidFill>
                  <a:schemeClr val="bg1"/>
                </a:solidFill>
              </a:rPr>
              <a:t> sed. </a:t>
            </a:r>
            <a:r>
              <a:rPr lang="en-US" sz="1400" dirty="0" err="1">
                <a:solidFill>
                  <a:schemeClr val="bg1"/>
                </a:solidFill>
              </a:rPr>
              <a:t>Quisque</a:t>
            </a:r>
            <a:r>
              <a:rPr lang="en-US" sz="1400" dirty="0">
                <a:solidFill>
                  <a:schemeClr val="bg1"/>
                </a:solidFill>
              </a:rPr>
              <a:t> </a:t>
            </a:r>
            <a:r>
              <a:rPr lang="en-US" sz="1400" dirty="0" err="1">
                <a:solidFill>
                  <a:schemeClr val="bg1"/>
                </a:solidFill>
              </a:rPr>
              <a:t>efficitur</a:t>
            </a:r>
            <a:r>
              <a:rPr lang="en-US" sz="1400" dirty="0">
                <a:solidFill>
                  <a:schemeClr val="bg1"/>
                </a:solidFill>
              </a:rPr>
              <a:t> </a:t>
            </a:r>
            <a:r>
              <a:rPr lang="en-US" sz="1400" dirty="0" err="1">
                <a:solidFill>
                  <a:schemeClr val="bg1"/>
                </a:solidFill>
              </a:rPr>
              <a:t>tellus</a:t>
            </a:r>
            <a:r>
              <a:rPr lang="en-US" sz="1400" dirty="0">
                <a:solidFill>
                  <a:schemeClr val="bg1"/>
                </a:solidFill>
              </a:rPr>
              <a:t> </a:t>
            </a:r>
            <a:r>
              <a:rPr lang="en-US" sz="1400" dirty="0" err="1">
                <a:solidFill>
                  <a:schemeClr val="bg1"/>
                </a:solidFill>
              </a:rPr>
              <a:t>sagittis</a:t>
            </a:r>
            <a:r>
              <a:rPr lang="en-US" sz="1400" dirty="0">
                <a:solidFill>
                  <a:schemeClr val="bg1"/>
                </a:solidFill>
              </a:rPr>
              <a:t>, </a:t>
            </a:r>
            <a:r>
              <a:rPr lang="en-US" sz="1400" dirty="0" err="1">
                <a:solidFill>
                  <a:schemeClr val="bg1"/>
                </a:solidFill>
              </a:rPr>
              <a:t>venenatis</a:t>
            </a:r>
            <a:r>
              <a:rPr lang="en-US" sz="1400" dirty="0">
                <a:solidFill>
                  <a:schemeClr val="bg1"/>
                </a:solidFill>
              </a:rPr>
              <a:t> </a:t>
            </a:r>
            <a:r>
              <a:rPr lang="en-US" sz="1400" dirty="0" err="1">
                <a:solidFill>
                  <a:schemeClr val="bg1"/>
                </a:solidFill>
              </a:rPr>
              <a:t>orci</a:t>
            </a:r>
            <a:r>
              <a:rPr lang="en-US" sz="1400" dirty="0">
                <a:solidFill>
                  <a:schemeClr val="bg1"/>
                </a:solidFill>
              </a:rPr>
              <a:t> in, </a:t>
            </a:r>
            <a:r>
              <a:rPr lang="en-US" sz="1400" dirty="0" err="1">
                <a:solidFill>
                  <a:schemeClr val="bg1"/>
                </a:solidFill>
              </a:rPr>
              <a:t>ullamcorper</a:t>
            </a:r>
            <a:r>
              <a:rPr lang="en-US" sz="1400" dirty="0">
                <a:solidFill>
                  <a:schemeClr val="bg1"/>
                </a:solidFill>
              </a:rPr>
              <a:t> ex. Morbi porta libero id magna </a:t>
            </a:r>
            <a:r>
              <a:rPr lang="en-US" sz="1400" dirty="0" err="1">
                <a:solidFill>
                  <a:schemeClr val="bg1"/>
                </a:solidFill>
              </a:rPr>
              <a:t>egestas</a:t>
            </a:r>
            <a:r>
              <a:rPr lang="en-US" sz="1400" dirty="0">
                <a:solidFill>
                  <a:schemeClr val="bg1"/>
                </a:solidFill>
              </a:rPr>
              <a:t> </a:t>
            </a:r>
            <a:r>
              <a:rPr lang="en-US" sz="1400" dirty="0" err="1">
                <a:solidFill>
                  <a:schemeClr val="bg1"/>
                </a:solidFill>
              </a:rPr>
              <a:t>posuere</a:t>
            </a:r>
            <a:r>
              <a:rPr lang="en-US" sz="1400" dirty="0">
                <a:solidFill>
                  <a:schemeClr val="bg1"/>
                </a:solidFill>
              </a:rPr>
              <a:t> non vitae dui. Maecenas vel ipsum </a:t>
            </a:r>
            <a:r>
              <a:rPr lang="en-US" sz="1400" dirty="0" err="1">
                <a:solidFill>
                  <a:schemeClr val="bg1"/>
                </a:solidFill>
              </a:rPr>
              <a:t>tincidunt</a:t>
            </a:r>
            <a:r>
              <a:rPr lang="en-US" sz="1400" dirty="0">
                <a:solidFill>
                  <a:schemeClr val="bg1"/>
                </a:solidFill>
              </a:rPr>
              <a:t>, dictum </a:t>
            </a:r>
            <a:r>
              <a:rPr lang="en-US" sz="1400" dirty="0" err="1">
                <a:solidFill>
                  <a:schemeClr val="bg1"/>
                </a:solidFill>
              </a:rPr>
              <a:t>neque</a:t>
            </a:r>
            <a:r>
              <a:rPr lang="en-US" sz="1400" dirty="0">
                <a:solidFill>
                  <a:schemeClr val="bg1"/>
                </a:solidFill>
              </a:rPr>
              <a:t> in, gravida lorem. Class </a:t>
            </a:r>
            <a:r>
              <a:rPr lang="en-US" sz="1400" dirty="0" err="1">
                <a:solidFill>
                  <a:schemeClr val="bg1"/>
                </a:solidFill>
              </a:rPr>
              <a:t>aptent</a:t>
            </a:r>
            <a:r>
              <a:rPr lang="en-US" sz="1400" dirty="0">
                <a:solidFill>
                  <a:schemeClr val="bg1"/>
                </a:solidFill>
              </a:rPr>
              <a:t> </a:t>
            </a:r>
            <a:r>
              <a:rPr lang="en-US" sz="1400" dirty="0" err="1">
                <a:solidFill>
                  <a:schemeClr val="bg1"/>
                </a:solidFill>
              </a:rPr>
              <a:t>taciti</a:t>
            </a:r>
            <a:r>
              <a:rPr lang="en-US" sz="1400" dirty="0">
                <a:solidFill>
                  <a:schemeClr val="bg1"/>
                </a:solidFill>
              </a:rPr>
              <a:t> </a:t>
            </a:r>
            <a:r>
              <a:rPr lang="en-US" sz="1400" dirty="0" err="1">
                <a:solidFill>
                  <a:schemeClr val="bg1"/>
                </a:solidFill>
              </a:rPr>
              <a:t>sociosqu</a:t>
            </a:r>
            <a:r>
              <a:rPr lang="en-US" sz="1400" dirty="0">
                <a:solidFill>
                  <a:schemeClr val="bg1"/>
                </a:solidFill>
              </a:rPr>
              <a:t> ad </a:t>
            </a:r>
            <a:r>
              <a:rPr lang="en-US" sz="1400" dirty="0" err="1">
                <a:solidFill>
                  <a:schemeClr val="bg1"/>
                </a:solidFill>
              </a:rPr>
              <a:t>litora</a:t>
            </a:r>
            <a:r>
              <a:rPr lang="en-US" sz="1400" dirty="0">
                <a:solidFill>
                  <a:schemeClr val="bg1"/>
                </a:solidFill>
              </a:rPr>
              <a:t> </a:t>
            </a:r>
            <a:r>
              <a:rPr lang="en-US" sz="1400" dirty="0" err="1">
                <a:solidFill>
                  <a:schemeClr val="bg1"/>
                </a:solidFill>
              </a:rPr>
              <a:t>torquent</a:t>
            </a:r>
            <a:r>
              <a:rPr lang="en-US" sz="1400" dirty="0">
                <a:solidFill>
                  <a:schemeClr val="bg1"/>
                </a:solidFill>
              </a:rPr>
              <a:t> per </a:t>
            </a:r>
            <a:r>
              <a:rPr lang="en-US" sz="1400" dirty="0" err="1">
                <a:solidFill>
                  <a:schemeClr val="bg1"/>
                </a:solidFill>
              </a:rPr>
              <a:t>conubia</a:t>
            </a:r>
            <a:r>
              <a:rPr lang="en-US" sz="1400" dirty="0">
                <a:solidFill>
                  <a:schemeClr val="bg1"/>
                </a:solidFill>
              </a:rPr>
              <a:t> nostra, per </a:t>
            </a:r>
            <a:r>
              <a:rPr lang="en-US" sz="1400" dirty="0" err="1">
                <a:solidFill>
                  <a:schemeClr val="bg1"/>
                </a:solidFill>
              </a:rPr>
              <a:t>inceptos</a:t>
            </a:r>
            <a:r>
              <a:rPr lang="en-US" sz="1400" dirty="0">
                <a:solidFill>
                  <a:schemeClr val="bg1"/>
                </a:solidFill>
              </a:rPr>
              <a:t> </a:t>
            </a:r>
            <a:r>
              <a:rPr lang="en-US" sz="1400" dirty="0" err="1">
                <a:solidFill>
                  <a:schemeClr val="bg1"/>
                </a:solidFill>
              </a:rPr>
              <a:t>himenaeos</a:t>
            </a:r>
            <a:r>
              <a:rPr lang="en-US" sz="1400" dirty="0">
                <a:solidFill>
                  <a:schemeClr val="bg1"/>
                </a:solidFill>
              </a:rPr>
              <a:t>. </a:t>
            </a:r>
            <a:r>
              <a:rPr lang="en-US" sz="1400" dirty="0" err="1">
                <a:solidFill>
                  <a:schemeClr val="bg1"/>
                </a:solidFill>
              </a:rPr>
              <a:t>Etiam</a:t>
            </a:r>
            <a:r>
              <a:rPr lang="en-US" sz="1400" dirty="0">
                <a:solidFill>
                  <a:schemeClr val="bg1"/>
                </a:solidFill>
              </a:rPr>
              <a:t> </a:t>
            </a:r>
            <a:r>
              <a:rPr lang="en-US" sz="1400" dirty="0" err="1">
                <a:solidFill>
                  <a:schemeClr val="bg1"/>
                </a:solidFill>
              </a:rPr>
              <a:t>suscipit</a:t>
            </a:r>
            <a:r>
              <a:rPr lang="en-US" sz="1400" dirty="0">
                <a:solidFill>
                  <a:schemeClr val="bg1"/>
                </a:solidFill>
              </a:rPr>
              <a:t> </a:t>
            </a:r>
            <a:r>
              <a:rPr lang="en-US" sz="1400" dirty="0" err="1">
                <a:solidFill>
                  <a:schemeClr val="bg1"/>
                </a:solidFill>
              </a:rPr>
              <a:t>neque</a:t>
            </a:r>
            <a:r>
              <a:rPr lang="en-US" sz="1400" dirty="0">
                <a:solidFill>
                  <a:schemeClr val="bg1"/>
                </a:solidFill>
              </a:rPr>
              <a:t> ac </a:t>
            </a:r>
            <a:r>
              <a:rPr lang="en-US" sz="1400" dirty="0" err="1">
                <a:solidFill>
                  <a:schemeClr val="bg1"/>
                </a:solidFill>
              </a:rPr>
              <a:t>ultrices</a:t>
            </a:r>
            <a:r>
              <a:rPr lang="en-US" sz="1400" dirty="0">
                <a:solidFill>
                  <a:schemeClr val="bg1"/>
                </a:solidFill>
              </a:rPr>
              <a:t> </a:t>
            </a:r>
            <a:r>
              <a:rPr lang="en-US" sz="1400" dirty="0" err="1">
                <a:solidFill>
                  <a:schemeClr val="bg1"/>
                </a:solidFill>
              </a:rPr>
              <a:t>molestie</a:t>
            </a:r>
            <a:r>
              <a:rPr lang="en-US" sz="1400" dirty="0">
                <a:solidFill>
                  <a:schemeClr val="bg1"/>
                </a:solidFill>
              </a:rPr>
              <a:t>. Cras sit </a:t>
            </a:r>
            <a:r>
              <a:rPr lang="en-US" sz="1400" dirty="0" err="1">
                <a:solidFill>
                  <a:schemeClr val="bg1"/>
                </a:solidFill>
              </a:rPr>
              <a:t>amet</a:t>
            </a:r>
            <a:r>
              <a:rPr lang="en-US" sz="1400" dirty="0">
                <a:solidFill>
                  <a:schemeClr val="bg1"/>
                </a:solidFill>
              </a:rPr>
              <a:t> </a:t>
            </a:r>
            <a:r>
              <a:rPr lang="en-US" sz="1400" dirty="0" err="1">
                <a:solidFill>
                  <a:schemeClr val="bg1"/>
                </a:solidFill>
              </a:rPr>
              <a:t>risus</a:t>
            </a:r>
            <a:r>
              <a:rPr lang="en-US" sz="1400" dirty="0">
                <a:solidFill>
                  <a:schemeClr val="bg1"/>
                </a:solidFill>
              </a:rPr>
              <a:t> </a:t>
            </a:r>
            <a:r>
              <a:rPr lang="en-US" sz="1400" dirty="0" err="1">
                <a:solidFill>
                  <a:schemeClr val="bg1"/>
                </a:solidFill>
              </a:rPr>
              <a:t>ullamcorper</a:t>
            </a:r>
            <a:r>
              <a:rPr lang="en-US" sz="1400" dirty="0">
                <a:solidFill>
                  <a:schemeClr val="bg1"/>
                </a:solidFill>
              </a:rPr>
              <a:t> </a:t>
            </a:r>
            <a:r>
              <a:rPr lang="en-US" sz="1400" dirty="0" err="1">
                <a:solidFill>
                  <a:schemeClr val="bg1"/>
                </a:solidFill>
              </a:rPr>
              <a:t>arcu</a:t>
            </a:r>
            <a:r>
              <a:rPr lang="en-US" sz="1400" dirty="0">
                <a:solidFill>
                  <a:schemeClr val="bg1"/>
                </a:solidFill>
              </a:rPr>
              <a:t> pulvinar </a:t>
            </a:r>
            <a:r>
              <a:rPr lang="en-US" sz="1400" dirty="0" err="1">
                <a:solidFill>
                  <a:schemeClr val="bg1"/>
                </a:solidFill>
              </a:rPr>
              <a:t>vulputate</a:t>
            </a:r>
            <a:r>
              <a:rPr lang="en-US" sz="1400" dirty="0">
                <a:solidFill>
                  <a:schemeClr val="bg1"/>
                </a:solidFill>
              </a:rPr>
              <a:t> vel </a:t>
            </a:r>
            <a:r>
              <a:rPr lang="en-US" sz="1400" dirty="0" err="1">
                <a:solidFill>
                  <a:schemeClr val="bg1"/>
                </a:solidFill>
              </a:rPr>
              <a:t>eu</a:t>
            </a:r>
            <a:r>
              <a:rPr lang="en-US" sz="1400" dirty="0">
                <a:solidFill>
                  <a:schemeClr val="bg1"/>
                </a:solidFill>
              </a:rPr>
              <a:t> </a:t>
            </a:r>
            <a:r>
              <a:rPr lang="en-US" sz="1400" dirty="0" err="1">
                <a:solidFill>
                  <a:schemeClr val="bg1"/>
                </a:solidFill>
              </a:rPr>
              <a:t>felis</a:t>
            </a:r>
            <a:r>
              <a:rPr lang="en-US" sz="1400" dirty="0">
                <a:solidFill>
                  <a:schemeClr val="bg1"/>
                </a:solidFill>
              </a:rPr>
              <a:t>. In hac </a:t>
            </a:r>
            <a:r>
              <a:rPr lang="en-US" sz="1400" dirty="0" err="1">
                <a:solidFill>
                  <a:schemeClr val="bg1"/>
                </a:solidFill>
              </a:rPr>
              <a:t>habitasse</a:t>
            </a:r>
            <a:r>
              <a:rPr lang="en-US" sz="1400" dirty="0">
                <a:solidFill>
                  <a:schemeClr val="bg1"/>
                </a:solidFill>
              </a:rPr>
              <a:t> </a:t>
            </a:r>
            <a:r>
              <a:rPr lang="en-US" sz="1400" dirty="0" err="1">
                <a:solidFill>
                  <a:schemeClr val="bg1"/>
                </a:solidFill>
              </a:rPr>
              <a:t>platea</a:t>
            </a:r>
            <a:r>
              <a:rPr lang="en-US" sz="1400" dirty="0">
                <a:solidFill>
                  <a:schemeClr val="bg1"/>
                </a:solidFill>
              </a:rPr>
              <a:t> </a:t>
            </a:r>
            <a:r>
              <a:rPr lang="en-US" sz="1400" dirty="0" err="1">
                <a:solidFill>
                  <a:schemeClr val="bg1"/>
                </a:solidFill>
              </a:rPr>
              <a:t>dictumst</a:t>
            </a:r>
            <a:r>
              <a:rPr lang="en-US" sz="1400" dirty="0">
                <a:solidFill>
                  <a:schemeClr val="bg1"/>
                </a:solidFill>
              </a:rPr>
              <a:t>.</a:t>
            </a:r>
          </a:p>
          <a:p>
            <a:br>
              <a:rPr lang="en-US" sz="1400" dirty="0">
                <a:solidFill>
                  <a:schemeClr val="bg1"/>
                </a:solidFill>
              </a:rPr>
            </a:br>
            <a:endParaRPr lang="en-US" sz="1400" dirty="0">
              <a:solidFill>
                <a:schemeClr val="bg1"/>
              </a:solidFill>
            </a:endParaRPr>
          </a:p>
        </p:txBody>
      </p:sp>
      <p:sp>
        <p:nvSpPr>
          <p:cNvPr id="31" name="Oval 30">
            <a:extLst>
              <a:ext uri="{FF2B5EF4-FFF2-40B4-BE49-F238E27FC236}">
                <a16:creationId xmlns:a16="http://schemas.microsoft.com/office/drawing/2014/main" id="{8FE8D5AF-AAD6-2E86-C669-6B218FAE06FF}"/>
              </a:ext>
            </a:extLst>
          </p:cNvPr>
          <p:cNvSpPr/>
          <p:nvPr/>
        </p:nvSpPr>
        <p:spPr>
          <a:xfrm>
            <a:off x="6512012" y="4537889"/>
            <a:ext cx="1371600" cy="13716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DAAED341-AD27-561C-3FFA-7A8C97E9116B}"/>
              </a:ext>
            </a:extLst>
          </p:cNvPr>
          <p:cNvSpPr/>
          <p:nvPr/>
        </p:nvSpPr>
        <p:spPr>
          <a:xfrm>
            <a:off x="9106931" y="743816"/>
            <a:ext cx="685800" cy="6858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9FBF8063-AE7B-C54B-91D3-9EA6B17EF6F0}"/>
              </a:ext>
            </a:extLst>
          </p:cNvPr>
          <p:cNvSpPr/>
          <p:nvPr/>
        </p:nvSpPr>
        <p:spPr>
          <a:xfrm>
            <a:off x="6854912" y="5223689"/>
            <a:ext cx="2057400" cy="20574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92CA656-E71F-6CAD-0790-35E5276E98D9}"/>
              </a:ext>
            </a:extLst>
          </p:cNvPr>
          <p:cNvSpPr/>
          <p:nvPr/>
        </p:nvSpPr>
        <p:spPr>
          <a:xfrm>
            <a:off x="822712" y="4974989"/>
            <a:ext cx="685800" cy="6858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A76CD796-84A4-8A71-83EE-D68EA14C8933}"/>
              </a:ext>
            </a:extLst>
          </p:cNvPr>
          <p:cNvSpPr/>
          <p:nvPr/>
        </p:nvSpPr>
        <p:spPr>
          <a:xfrm>
            <a:off x="11203799" y="1905900"/>
            <a:ext cx="1371600" cy="13716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B5C5296F-2CE2-7827-3A99-22A3EE1F44EC}"/>
              </a:ext>
            </a:extLst>
          </p:cNvPr>
          <p:cNvSpPr/>
          <p:nvPr/>
        </p:nvSpPr>
        <p:spPr>
          <a:xfrm>
            <a:off x="4038600" y="-839562"/>
            <a:ext cx="2057400" cy="2057400"/>
          </a:xfrm>
          <a:prstGeom prst="ellipse">
            <a:avLst/>
          </a:prstGeom>
          <a:noFill/>
          <a:ln w="19050">
            <a:solidFill>
              <a:srgbClr val="BD69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7" name="Picture 36">
            <a:extLst>
              <a:ext uri="{FF2B5EF4-FFF2-40B4-BE49-F238E27FC236}">
                <a16:creationId xmlns:a16="http://schemas.microsoft.com/office/drawing/2014/main" id="{7C0C3DEB-0839-A104-05B7-FEF6007DEE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41" name="Title 41">
            <a:extLst>
              <a:ext uri="{FF2B5EF4-FFF2-40B4-BE49-F238E27FC236}">
                <a16:creationId xmlns:a16="http://schemas.microsoft.com/office/drawing/2014/main" id="{7967DB68-7490-173B-A0CF-DDF819E7AEF8}"/>
              </a:ext>
            </a:extLst>
          </p:cNvPr>
          <p:cNvSpPr>
            <a:spLocks noGrp="1"/>
          </p:cNvSpPr>
          <p:nvPr>
            <p:ph type="title"/>
          </p:nvPr>
        </p:nvSpPr>
        <p:spPr>
          <a:xfrm>
            <a:off x="302400" y="302400"/>
            <a:ext cx="11591925" cy="303211"/>
          </a:xfrm>
        </p:spPr>
        <p:txBody>
          <a:bodyPr/>
          <a:lstStyle/>
          <a:p>
            <a:r>
              <a:rPr lang="en-US" dirty="0">
                <a:solidFill>
                  <a:srgbClr val="EEDBF7"/>
                </a:solidFill>
              </a:rPr>
              <a:t>Slide with dots</a:t>
            </a:r>
          </a:p>
        </p:txBody>
      </p:sp>
      <p:sp>
        <p:nvSpPr>
          <p:cNvPr id="45" name="Text Placeholder 21">
            <a:extLst>
              <a:ext uri="{FF2B5EF4-FFF2-40B4-BE49-F238E27FC236}">
                <a16:creationId xmlns:a16="http://schemas.microsoft.com/office/drawing/2014/main" id="{0E5BFA9B-028E-ECD4-924F-A45C9937C1D1}"/>
              </a:ext>
            </a:extLst>
          </p:cNvPr>
          <p:cNvSpPr>
            <a:spLocks noGrp="1"/>
          </p:cNvSpPr>
          <p:nvPr>
            <p:ph type="body" idx="11"/>
          </p:nvPr>
        </p:nvSpPr>
        <p:spPr>
          <a:xfrm>
            <a:off x="301625" y="604838"/>
            <a:ext cx="8064500" cy="288925"/>
          </a:xfrm>
        </p:spPr>
        <p:txBody>
          <a:bodyPr/>
          <a:lstStyle/>
          <a:p>
            <a:r>
              <a:rPr lang="en-US" dirty="0">
                <a:solidFill>
                  <a:srgbClr val="EEDBF7"/>
                </a:solidFill>
              </a:rPr>
              <a:t>Subtitle</a:t>
            </a:r>
          </a:p>
        </p:txBody>
      </p:sp>
    </p:spTree>
    <p:extLst>
      <p:ext uri="{BB962C8B-B14F-4D97-AF65-F5344CB8AC3E}">
        <p14:creationId xmlns:p14="http://schemas.microsoft.com/office/powerpoint/2010/main" val="2624736194"/>
      </p:ext>
    </p:extLst>
  </p:cSld>
  <p:clrMapOvr>
    <a:masterClrMapping/>
  </p:clrMapOvr>
  <p:transition spd="med">
    <p:pull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Slide Number Placeholder 20">
            <a:extLst>
              <a:ext uri="{FF2B5EF4-FFF2-40B4-BE49-F238E27FC236}">
                <a16:creationId xmlns:a16="http://schemas.microsoft.com/office/drawing/2014/main" id="{367DBE65-1783-3AE4-AB84-4F13E4E32D97}"/>
              </a:ext>
            </a:extLst>
          </p:cNvPr>
          <p:cNvSpPr>
            <a:spLocks noGrp="1"/>
          </p:cNvSpPr>
          <p:nvPr>
            <p:ph type="sldNum" sz="quarter" idx="10"/>
          </p:nvPr>
        </p:nvSpPr>
        <p:spPr>
          <a:xfrm>
            <a:off x="302400" y="6450806"/>
            <a:ext cx="1040625" cy="109061"/>
          </a:xfrm>
        </p:spPr>
        <p:txBody>
          <a:bodyPr/>
          <a:lstStyle/>
          <a:p>
            <a:pPr lvl="0"/>
            <a:fld id="{5BA3E189-2F3A-42E5-B572-3520703B6186}" type="slidenum">
              <a:rPr lang="en-GB" noProof="0" smtClean="0"/>
              <a:pPr lvl="0"/>
              <a:t>21</a:t>
            </a:fld>
            <a:endParaRPr lang="en-GB" noProof="0"/>
          </a:p>
        </p:txBody>
      </p:sp>
      <p:sp>
        <p:nvSpPr>
          <p:cNvPr id="3" name="Title 2">
            <a:extLst>
              <a:ext uri="{FF2B5EF4-FFF2-40B4-BE49-F238E27FC236}">
                <a16:creationId xmlns:a16="http://schemas.microsoft.com/office/drawing/2014/main" id="{D1DB276B-1223-42AB-807B-D310A7D347E1}"/>
              </a:ext>
            </a:extLst>
          </p:cNvPr>
          <p:cNvSpPr>
            <a:spLocks noGrp="1"/>
          </p:cNvSpPr>
          <p:nvPr>
            <p:ph type="title"/>
          </p:nvPr>
        </p:nvSpPr>
        <p:spPr>
          <a:xfrm>
            <a:off x="302400" y="302400"/>
            <a:ext cx="8064000" cy="303211"/>
          </a:xfrm>
        </p:spPr>
        <p:txBody>
          <a:bodyPr/>
          <a:lstStyle/>
          <a:p>
            <a:r>
              <a:rPr lang="en-US" dirty="0"/>
              <a:t>Text slide with three colored boxes</a:t>
            </a:r>
          </a:p>
        </p:txBody>
      </p:sp>
      <p:sp>
        <p:nvSpPr>
          <p:cNvPr id="22" name="Text Placeholder 21">
            <a:extLst>
              <a:ext uri="{FF2B5EF4-FFF2-40B4-BE49-F238E27FC236}">
                <a16:creationId xmlns:a16="http://schemas.microsoft.com/office/drawing/2014/main" id="{FD8457BD-3B5F-BA40-A1B1-1986E3BC0D3C}"/>
              </a:ext>
            </a:extLst>
          </p:cNvPr>
          <p:cNvSpPr>
            <a:spLocks noGrp="1"/>
          </p:cNvSpPr>
          <p:nvPr>
            <p:ph type="body" idx="11"/>
          </p:nvPr>
        </p:nvSpPr>
        <p:spPr>
          <a:xfrm>
            <a:off x="301625" y="604838"/>
            <a:ext cx="8064500" cy="288925"/>
          </a:xfrm>
        </p:spPr>
        <p:txBody>
          <a:bodyPr/>
          <a:lstStyle/>
          <a:p>
            <a:r>
              <a:rPr lang="en-US" dirty="0"/>
              <a:t>Subtitle</a:t>
            </a:r>
          </a:p>
        </p:txBody>
      </p:sp>
      <p:sp>
        <p:nvSpPr>
          <p:cNvPr id="5" name="Rectangle 4">
            <a:extLst>
              <a:ext uri="{FF2B5EF4-FFF2-40B4-BE49-F238E27FC236}">
                <a16:creationId xmlns:a16="http://schemas.microsoft.com/office/drawing/2014/main" id="{47E223BC-6BEA-A247-811D-9DAB602D5635}"/>
              </a:ext>
            </a:extLst>
          </p:cNvPr>
          <p:cNvSpPr/>
          <p:nvPr/>
        </p:nvSpPr>
        <p:spPr>
          <a:xfrm>
            <a:off x="301624" y="1617675"/>
            <a:ext cx="3803583" cy="1308365"/>
          </a:xfrm>
          <a:prstGeom prst="rect">
            <a:avLst/>
          </a:prstGeom>
          <a:solidFill>
            <a:srgbClr val="44B4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DM Sans" pitchFamily="2" charset="0"/>
              <a:ea typeface="+mn-ea"/>
              <a:cs typeface="+mn-cs"/>
            </a:endParaRPr>
          </a:p>
        </p:txBody>
      </p:sp>
      <p:sp>
        <p:nvSpPr>
          <p:cNvPr id="15" name="Rectangle 14">
            <a:extLst>
              <a:ext uri="{FF2B5EF4-FFF2-40B4-BE49-F238E27FC236}">
                <a16:creationId xmlns:a16="http://schemas.microsoft.com/office/drawing/2014/main" id="{644BB629-8BBE-0548-BC4F-6F64B0A0F31F}"/>
              </a:ext>
            </a:extLst>
          </p:cNvPr>
          <p:cNvSpPr/>
          <p:nvPr/>
        </p:nvSpPr>
        <p:spPr>
          <a:xfrm>
            <a:off x="4190779" y="1616738"/>
            <a:ext cx="3803583" cy="1308365"/>
          </a:xfrm>
          <a:prstGeom prst="rect">
            <a:avLst/>
          </a:prstGeom>
          <a:solidFill>
            <a:srgbClr val="307297"/>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p:txBody>
      </p:sp>
      <p:sp>
        <p:nvSpPr>
          <p:cNvPr id="16" name="Rectangle 15">
            <a:extLst>
              <a:ext uri="{FF2B5EF4-FFF2-40B4-BE49-F238E27FC236}">
                <a16:creationId xmlns:a16="http://schemas.microsoft.com/office/drawing/2014/main" id="{47A16ED3-5931-FC4C-8863-3583B08EB341}"/>
              </a:ext>
            </a:extLst>
          </p:cNvPr>
          <p:cNvSpPr/>
          <p:nvPr/>
        </p:nvSpPr>
        <p:spPr>
          <a:xfrm>
            <a:off x="8089966" y="1616737"/>
            <a:ext cx="3803583" cy="130836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50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Lorem ipsum dolor sit </a:t>
            </a:r>
            <a:r>
              <a:rPr kumimoji="0" lang="en-US" sz="1400" b="0" i="0" u="none" strike="noStrike" kern="1200" cap="none" spc="0" normalizeH="0" baseline="0" noProof="0" dirty="0" err="1">
                <a:ln>
                  <a:noFill/>
                </a:ln>
                <a:solidFill>
                  <a:prstClr val="white"/>
                </a:solidFill>
                <a:effectLst/>
                <a:uLnTx/>
                <a:uFillTx/>
                <a:latin typeface="DM Sans" pitchFamily="2" charset="0"/>
                <a:ea typeface="+mn-ea"/>
                <a:cs typeface="+mn-cs"/>
              </a:rPr>
              <a:t>amet</a:t>
            </a:r>
            <a:r>
              <a:rPr kumimoji="0" lang="en-US" sz="1400" b="0" i="0" u="none" strike="noStrike" kern="1200" cap="none" spc="0" normalizeH="0" baseline="0" noProof="0" dirty="0">
                <a:ln>
                  <a:noFill/>
                </a:ln>
                <a:solidFill>
                  <a:prstClr val="white"/>
                </a:solidFill>
                <a:effectLst/>
                <a:uLnTx/>
                <a:uFillTx/>
                <a:latin typeface="DM Sans" pitchFamily="2" charset="0"/>
                <a:ea typeface="+mn-ea"/>
                <a:cs typeface="+mn-cs"/>
              </a:rPr>
              <a:t>,</a:t>
            </a:r>
          </a:p>
        </p:txBody>
      </p:sp>
      <p:sp>
        <p:nvSpPr>
          <p:cNvPr id="7" name="Text Placeholder 2">
            <a:extLst>
              <a:ext uri="{FF2B5EF4-FFF2-40B4-BE49-F238E27FC236}">
                <a16:creationId xmlns:a16="http://schemas.microsoft.com/office/drawing/2014/main" id="{E45A718B-4BC2-A8BF-C18E-6C8259353514}"/>
              </a:ext>
            </a:extLst>
          </p:cNvPr>
          <p:cNvSpPr txBox="1">
            <a:spLocks/>
          </p:cNvSpPr>
          <p:nvPr/>
        </p:nvSpPr>
        <p:spPr>
          <a:xfrm>
            <a:off x="301625" y="2925102"/>
            <a:ext cx="3803583" cy="2308324"/>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indent="-361950">
              <a:lnSpc>
                <a:spcPct val="100000"/>
              </a:lnSpc>
              <a:spcBef>
                <a:spcPts val="0"/>
              </a:spcBef>
              <a:spcAft>
                <a:spcPts val="600"/>
              </a:spcAft>
              <a:buClr>
                <a:srgbClr val="277E6E"/>
              </a:buClr>
              <a:buSzPct val="90000"/>
              <a:buFont typeface="Wingdings" panose="05000000000000000000" pitchFamily="2" charset="2"/>
              <a:buChar char=""/>
            </a:lvl2pPr>
            <a:lvl3pPr marL="806450" indent="-355600">
              <a:lnSpc>
                <a:spcPct val="100000"/>
              </a:lnSpc>
              <a:spcBef>
                <a:spcPts val="0"/>
              </a:spcBef>
              <a:spcAft>
                <a:spcPts val="600"/>
              </a:spcAft>
              <a:buClr>
                <a:srgbClr val="44B4A1"/>
              </a:buClr>
              <a:buSzPct val="90000"/>
              <a:buFont typeface="Wingdings" panose="05000000000000000000" pitchFamily="2" charset="2"/>
              <a:buChar char="l"/>
            </a:lvl3pPr>
            <a:lvl4pPr marL="1257300" indent="-361950">
              <a:lnSpc>
                <a:spcPct val="100000"/>
              </a:lnSpc>
              <a:spcBef>
                <a:spcPts val="0"/>
              </a:spcBef>
              <a:spcAft>
                <a:spcPts val="600"/>
              </a:spcAft>
              <a:buClr>
                <a:srgbClr val="76D0C2"/>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amet, consectetuer adipiscing elit. </a:t>
            </a:r>
          </a:p>
          <a:p>
            <a:pPr lvl="1"/>
            <a:r>
              <a:rPr lang="en-US" sz="1400"/>
              <a:t>Maecenas porttitor congue massa. </a:t>
            </a:r>
          </a:p>
          <a:p>
            <a:pPr lvl="2"/>
            <a:r>
              <a:rPr lang="en-US" sz="1400" err="1"/>
              <a:t>Fusce</a:t>
            </a:r>
            <a:r>
              <a:rPr lang="en-US" sz="1400"/>
              <a:t> posuere, magna sed pulvinar ultricies, </a:t>
            </a:r>
          </a:p>
          <a:p>
            <a:pPr lvl="3"/>
            <a:r>
              <a:rPr lang="en-US" sz="1400" err="1"/>
              <a:t>purus</a:t>
            </a:r>
            <a:r>
              <a:rPr lang="en-US" sz="1400"/>
              <a:t> lectus malesuada libero, sit amet commodo magna eros quis </a:t>
            </a:r>
            <a:r>
              <a:rPr lang="en-US" sz="1400" err="1"/>
              <a:t>urna</a:t>
            </a:r>
            <a:r>
              <a:rPr lang="en-US" sz="1400"/>
              <a:t>.</a:t>
            </a:r>
          </a:p>
        </p:txBody>
      </p:sp>
      <p:sp>
        <p:nvSpPr>
          <p:cNvPr id="9" name="Text Placeholder 2">
            <a:extLst>
              <a:ext uri="{FF2B5EF4-FFF2-40B4-BE49-F238E27FC236}">
                <a16:creationId xmlns:a16="http://schemas.microsoft.com/office/drawing/2014/main" id="{3880586E-48B0-B5EA-D0BF-D91B50AE0B49}"/>
              </a:ext>
            </a:extLst>
          </p:cNvPr>
          <p:cNvSpPr txBox="1">
            <a:spLocks/>
          </p:cNvSpPr>
          <p:nvPr/>
        </p:nvSpPr>
        <p:spPr>
          <a:xfrm>
            <a:off x="4190778" y="2925102"/>
            <a:ext cx="3784270" cy="2308324"/>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lvl="1" indent="-361950">
              <a:lnSpc>
                <a:spcPct val="100000"/>
              </a:lnSpc>
              <a:spcBef>
                <a:spcPts val="0"/>
              </a:spcBef>
              <a:spcAft>
                <a:spcPts val="600"/>
              </a:spcAft>
              <a:buClr>
                <a:srgbClr val="307297"/>
              </a:buClr>
              <a:buSzPct val="90000"/>
              <a:buFont typeface="Wingdings" panose="05000000000000000000" pitchFamily="2" charset="2"/>
              <a:buChar char=""/>
              <a:defRPr/>
            </a:lvl2pPr>
            <a:lvl3pPr marL="806450" indent="-355600">
              <a:lnSpc>
                <a:spcPct val="100000"/>
              </a:lnSpc>
              <a:spcBef>
                <a:spcPts val="0"/>
              </a:spcBef>
              <a:spcAft>
                <a:spcPts val="600"/>
              </a:spcAft>
              <a:buClr>
                <a:schemeClr val="accent1"/>
              </a:buClr>
              <a:buSzPct val="90000"/>
              <a:buFont typeface="Wingdings" panose="05000000000000000000" pitchFamily="2" charset="2"/>
              <a:buChar char="l"/>
            </a:lvl3pPr>
            <a:lvl4pPr marL="1257300" indent="-361950">
              <a:lnSpc>
                <a:spcPct val="100000"/>
              </a:lnSpc>
              <a:spcBef>
                <a:spcPts val="0"/>
              </a:spcBef>
              <a:spcAft>
                <a:spcPts val="600"/>
              </a:spcAft>
              <a:buClr>
                <a:srgbClr val="89C7E8"/>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t>
            </a:r>
            <a:r>
              <a:rPr lang="en-US" sz="1400" err="1"/>
              <a:t>amet</a:t>
            </a:r>
            <a:r>
              <a:rPr lang="en-US" sz="1400"/>
              <a:t>, </a:t>
            </a:r>
            <a:r>
              <a:rPr lang="en-US" sz="1400" err="1"/>
              <a:t>consectetuer</a:t>
            </a:r>
            <a:r>
              <a:rPr lang="en-US" sz="1400"/>
              <a:t> </a:t>
            </a:r>
            <a:r>
              <a:rPr lang="en-US" sz="1400" err="1"/>
              <a:t>adipiscing</a:t>
            </a:r>
            <a:r>
              <a:rPr lang="en-US" sz="1400"/>
              <a:t> </a:t>
            </a:r>
            <a:r>
              <a:rPr lang="en-US" sz="1400" err="1"/>
              <a:t>elit</a:t>
            </a:r>
            <a:r>
              <a:rPr lang="en-US" sz="1400"/>
              <a:t>. </a:t>
            </a:r>
          </a:p>
          <a:p>
            <a:pPr lvl="1"/>
            <a:r>
              <a:rPr lang="en-US" sz="1400"/>
              <a:t>Maecenas </a:t>
            </a:r>
            <a:r>
              <a:rPr lang="en-US" sz="1400" err="1"/>
              <a:t>porttitor</a:t>
            </a:r>
            <a:r>
              <a:rPr lang="en-US" sz="1400"/>
              <a:t> </a:t>
            </a:r>
            <a:r>
              <a:rPr lang="en-US" sz="1400" err="1"/>
              <a:t>congue</a:t>
            </a:r>
            <a:r>
              <a:rPr lang="en-US" sz="1400"/>
              <a:t> </a:t>
            </a:r>
            <a:r>
              <a:rPr lang="en-US" sz="1400" err="1"/>
              <a:t>massa</a:t>
            </a:r>
            <a:r>
              <a:rPr lang="en-US" sz="1400"/>
              <a:t>. </a:t>
            </a:r>
          </a:p>
          <a:p>
            <a:pPr lvl="2"/>
            <a:r>
              <a:rPr lang="en-US" sz="1400" err="1"/>
              <a:t>Fusce</a:t>
            </a:r>
            <a:r>
              <a:rPr lang="en-US" sz="1400"/>
              <a:t> </a:t>
            </a:r>
            <a:r>
              <a:rPr lang="en-US" sz="1400" err="1"/>
              <a:t>posuere</a:t>
            </a:r>
            <a:r>
              <a:rPr lang="en-US" sz="1400"/>
              <a:t>, magna sed pulvinar </a:t>
            </a:r>
            <a:r>
              <a:rPr lang="en-US" sz="1400" err="1"/>
              <a:t>ultricies</a:t>
            </a:r>
            <a:r>
              <a:rPr lang="en-US" sz="1400"/>
              <a:t>, </a:t>
            </a:r>
          </a:p>
          <a:p>
            <a:pPr lvl="3"/>
            <a:r>
              <a:rPr lang="en-US" sz="1400" err="1"/>
              <a:t>purus</a:t>
            </a:r>
            <a:r>
              <a:rPr lang="en-US" sz="1400"/>
              <a:t> </a:t>
            </a:r>
            <a:r>
              <a:rPr lang="en-US" sz="1400" err="1"/>
              <a:t>lectus</a:t>
            </a:r>
            <a:r>
              <a:rPr lang="en-US" sz="1400"/>
              <a:t> </a:t>
            </a:r>
            <a:r>
              <a:rPr lang="en-US" sz="1400" err="1"/>
              <a:t>malesuada</a:t>
            </a:r>
            <a:r>
              <a:rPr lang="en-US" sz="1400"/>
              <a:t> libero, sit </a:t>
            </a:r>
            <a:r>
              <a:rPr lang="en-US" sz="1400" err="1"/>
              <a:t>amet</a:t>
            </a:r>
            <a:r>
              <a:rPr lang="en-US" sz="1400"/>
              <a:t> </a:t>
            </a:r>
            <a:r>
              <a:rPr lang="en-US" sz="1400" err="1"/>
              <a:t>commodo</a:t>
            </a:r>
            <a:r>
              <a:rPr lang="en-US" sz="1400"/>
              <a:t> magna eros </a:t>
            </a:r>
            <a:r>
              <a:rPr lang="en-US" sz="1400" err="1"/>
              <a:t>quis</a:t>
            </a:r>
            <a:r>
              <a:rPr lang="en-US" sz="1400"/>
              <a:t> </a:t>
            </a:r>
            <a:r>
              <a:rPr lang="en-US" sz="1400" err="1"/>
              <a:t>urna</a:t>
            </a:r>
            <a:r>
              <a:rPr lang="en-US" sz="1400"/>
              <a:t>.</a:t>
            </a:r>
          </a:p>
        </p:txBody>
      </p:sp>
      <p:sp>
        <p:nvSpPr>
          <p:cNvPr id="11" name="Text Placeholder 2">
            <a:extLst>
              <a:ext uri="{FF2B5EF4-FFF2-40B4-BE49-F238E27FC236}">
                <a16:creationId xmlns:a16="http://schemas.microsoft.com/office/drawing/2014/main" id="{3DFFAB7D-B23B-78AC-765F-94C4CD5C2AFF}"/>
              </a:ext>
            </a:extLst>
          </p:cNvPr>
          <p:cNvSpPr txBox="1">
            <a:spLocks/>
          </p:cNvSpPr>
          <p:nvPr/>
        </p:nvSpPr>
        <p:spPr>
          <a:xfrm>
            <a:off x="8089967" y="2925102"/>
            <a:ext cx="3803582" cy="1661993"/>
          </a:xfrm>
          <a:prstGeom prst="rect">
            <a:avLst/>
          </a:prstGeom>
        </p:spPr>
        <p:txBody>
          <a:bodyPr vert="horz" wrap="square" lIns="182880" tIns="182880" rIns="182880" bIns="182880" rtlCol="0">
            <a:noAutofit/>
          </a:bodyPr>
          <a:lstStyle>
            <a:lvl1pPr indent="0">
              <a:lnSpc>
                <a:spcPct val="100000"/>
              </a:lnSpc>
              <a:spcBef>
                <a:spcPts val="0"/>
              </a:spcBef>
              <a:spcAft>
                <a:spcPts val="600"/>
              </a:spcAft>
              <a:buFont typeface="Arial" panose="020B0604020202020204" pitchFamily="34" charset="0"/>
              <a:buNone/>
              <a:defRPr kern="0" spc="0" baseline="0"/>
            </a:lvl1pPr>
            <a:lvl2pPr marL="361950" lvl="1" indent="-361950">
              <a:lnSpc>
                <a:spcPct val="100000"/>
              </a:lnSpc>
              <a:spcBef>
                <a:spcPts val="0"/>
              </a:spcBef>
              <a:spcAft>
                <a:spcPts val="600"/>
              </a:spcAft>
              <a:buClr>
                <a:srgbClr val="CC7414"/>
              </a:buClr>
              <a:buSzPct val="90000"/>
              <a:buFont typeface="Wingdings" panose="05000000000000000000" pitchFamily="2" charset="2"/>
              <a:buChar char=""/>
              <a:defRPr/>
            </a:lvl2pPr>
            <a:lvl3pPr marL="806450" indent="-355600">
              <a:lnSpc>
                <a:spcPct val="100000"/>
              </a:lnSpc>
              <a:spcBef>
                <a:spcPts val="0"/>
              </a:spcBef>
              <a:spcAft>
                <a:spcPts val="600"/>
              </a:spcAft>
              <a:buClr>
                <a:schemeClr val="accent6"/>
              </a:buClr>
              <a:buSzPct val="90000"/>
              <a:buFont typeface="Wingdings" panose="05000000000000000000" pitchFamily="2" charset="2"/>
              <a:buChar char="l"/>
            </a:lvl3pPr>
            <a:lvl4pPr marL="1257300" indent="-361950">
              <a:lnSpc>
                <a:spcPct val="100000"/>
              </a:lnSpc>
              <a:spcBef>
                <a:spcPts val="0"/>
              </a:spcBef>
              <a:spcAft>
                <a:spcPts val="600"/>
              </a:spcAft>
              <a:buClr>
                <a:schemeClr val="accent5"/>
              </a:buClr>
              <a:buSzPct val="90000"/>
              <a:buFont typeface="Wingdings" panose="05000000000000000000" pitchFamily="2" charset="2"/>
              <a:buChar char="l"/>
            </a:lvl4pPr>
            <a:lvl5pPr marL="0" indent="0">
              <a:lnSpc>
                <a:spcPct val="90000"/>
              </a:lnSpc>
              <a:spcBef>
                <a:spcPts val="0"/>
              </a:spcBef>
              <a:spcAft>
                <a:spcPts val="600"/>
              </a:spcAft>
              <a:buClr>
                <a:schemeClr val="accent4"/>
              </a:buClr>
              <a:buSzPct val="80000"/>
              <a:buFontTx/>
              <a:buNone/>
              <a:defRPr sz="1000"/>
            </a:lvl5pPr>
            <a:lvl6pPr marL="447675" indent="0">
              <a:lnSpc>
                <a:spcPct val="90000"/>
              </a:lnSpc>
              <a:spcBef>
                <a:spcPts val="500"/>
              </a:spcBef>
              <a:spcAft>
                <a:spcPts val="400"/>
              </a:spcAft>
              <a:buClr>
                <a:schemeClr val="accent4"/>
              </a:buClr>
              <a:buSzPct val="80000"/>
              <a:buFontTx/>
              <a:buNone/>
              <a:defRPr sz="2800"/>
            </a:lvl6pPr>
            <a:lvl7pPr marL="895350" indent="0">
              <a:lnSpc>
                <a:spcPct val="90000"/>
              </a:lnSpc>
              <a:spcBef>
                <a:spcPts val="500"/>
              </a:spcBef>
              <a:spcAft>
                <a:spcPts val="400"/>
              </a:spcAft>
              <a:buSzPct val="80000"/>
              <a:buFontTx/>
              <a:buNone/>
              <a:defRPr sz="2800"/>
            </a:lvl7pPr>
            <a:lvl8pPr indent="0">
              <a:lnSpc>
                <a:spcPct val="90000"/>
              </a:lnSpc>
              <a:spcBef>
                <a:spcPts val="500"/>
              </a:spcBef>
              <a:buFont typeface="Arial" panose="020B0604020202020204" pitchFamily="34" charset="0"/>
              <a:buNone/>
              <a:defRPr sz="2800"/>
            </a:lvl8pPr>
            <a:lvl9pPr marL="3943350" indent="-285750">
              <a:lnSpc>
                <a:spcPct val="90000"/>
              </a:lnSpc>
              <a:spcBef>
                <a:spcPts val="500"/>
              </a:spcBef>
              <a:buFont typeface="Arial" panose="020B0604020202020204" pitchFamily="34" charset="0"/>
              <a:buChar char="•"/>
              <a:defRPr sz="2800"/>
            </a:lvl9pPr>
          </a:lstStyle>
          <a:p>
            <a:r>
              <a:rPr lang="en-US" sz="1400"/>
              <a:t>Lorem ipsum dolor sit </a:t>
            </a:r>
            <a:r>
              <a:rPr lang="en-US" sz="1400" err="1"/>
              <a:t>amet</a:t>
            </a:r>
            <a:r>
              <a:rPr lang="en-US" sz="1400"/>
              <a:t>, </a:t>
            </a:r>
            <a:r>
              <a:rPr lang="en-US" sz="1400" err="1"/>
              <a:t>consectetuer</a:t>
            </a:r>
            <a:r>
              <a:rPr lang="en-US" sz="1400"/>
              <a:t> </a:t>
            </a:r>
            <a:r>
              <a:rPr lang="en-US" sz="1400" err="1"/>
              <a:t>adipiscing</a:t>
            </a:r>
            <a:r>
              <a:rPr lang="en-US" sz="1400"/>
              <a:t> </a:t>
            </a:r>
            <a:r>
              <a:rPr lang="en-US" sz="1400" err="1"/>
              <a:t>elit</a:t>
            </a:r>
            <a:r>
              <a:rPr lang="en-US" sz="1400"/>
              <a:t>. </a:t>
            </a:r>
          </a:p>
          <a:p>
            <a:pPr lvl="1"/>
            <a:r>
              <a:rPr lang="en-US" sz="1400"/>
              <a:t>Maecenas </a:t>
            </a:r>
            <a:r>
              <a:rPr lang="en-US" sz="1400" err="1"/>
              <a:t>porttitor</a:t>
            </a:r>
            <a:r>
              <a:rPr lang="en-US" sz="1400"/>
              <a:t> </a:t>
            </a:r>
            <a:r>
              <a:rPr lang="en-US" sz="1400" err="1"/>
              <a:t>congue</a:t>
            </a:r>
            <a:r>
              <a:rPr lang="en-US" sz="1400"/>
              <a:t> </a:t>
            </a:r>
            <a:r>
              <a:rPr lang="en-US" sz="1400" err="1"/>
              <a:t>massa</a:t>
            </a:r>
            <a:r>
              <a:rPr lang="en-US" sz="1400"/>
              <a:t>. </a:t>
            </a:r>
          </a:p>
          <a:p>
            <a:pPr lvl="2"/>
            <a:r>
              <a:rPr lang="en-US" sz="1400" err="1"/>
              <a:t>Fusce</a:t>
            </a:r>
            <a:r>
              <a:rPr lang="en-US" sz="1400"/>
              <a:t> </a:t>
            </a:r>
            <a:r>
              <a:rPr lang="en-US" sz="1400" err="1"/>
              <a:t>posuere</a:t>
            </a:r>
            <a:r>
              <a:rPr lang="en-US" sz="1400"/>
              <a:t>, magna sed pulvinar </a:t>
            </a:r>
            <a:r>
              <a:rPr lang="en-US" sz="1400" err="1"/>
              <a:t>ultricies</a:t>
            </a:r>
            <a:r>
              <a:rPr lang="en-US" sz="1400"/>
              <a:t>, </a:t>
            </a:r>
          </a:p>
          <a:p>
            <a:pPr lvl="3"/>
            <a:r>
              <a:rPr lang="en-US" sz="1400" err="1"/>
              <a:t>purus</a:t>
            </a:r>
            <a:r>
              <a:rPr lang="en-US" sz="1400"/>
              <a:t> </a:t>
            </a:r>
            <a:r>
              <a:rPr lang="en-US" sz="1400" err="1"/>
              <a:t>lectus</a:t>
            </a:r>
            <a:r>
              <a:rPr lang="en-US" sz="1400"/>
              <a:t> </a:t>
            </a:r>
            <a:r>
              <a:rPr lang="en-US" sz="1400" err="1"/>
              <a:t>malesuada</a:t>
            </a:r>
            <a:r>
              <a:rPr lang="en-US" sz="1400"/>
              <a:t> libero, sit </a:t>
            </a:r>
            <a:r>
              <a:rPr lang="en-US" sz="1400" err="1"/>
              <a:t>amet</a:t>
            </a:r>
            <a:r>
              <a:rPr lang="en-US" sz="1400"/>
              <a:t> </a:t>
            </a:r>
            <a:r>
              <a:rPr lang="en-US" sz="1400" err="1"/>
              <a:t>commodo</a:t>
            </a:r>
            <a:r>
              <a:rPr lang="en-US" sz="1400"/>
              <a:t> magna eros </a:t>
            </a:r>
            <a:r>
              <a:rPr lang="en-US" sz="1400" err="1"/>
              <a:t>quis</a:t>
            </a:r>
            <a:r>
              <a:rPr lang="en-US" sz="1400"/>
              <a:t> </a:t>
            </a:r>
            <a:r>
              <a:rPr lang="en-US" sz="1400" err="1"/>
              <a:t>urna</a:t>
            </a:r>
            <a:r>
              <a:rPr lang="en-US" sz="1400"/>
              <a:t>.</a:t>
            </a:r>
          </a:p>
        </p:txBody>
      </p:sp>
    </p:spTree>
    <p:extLst>
      <p:ext uri="{BB962C8B-B14F-4D97-AF65-F5344CB8AC3E}">
        <p14:creationId xmlns:p14="http://schemas.microsoft.com/office/powerpoint/2010/main" val="378833578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descr="A group of people eating at a table&#10;&#10;Description automatically generated">
            <a:extLst>
              <a:ext uri="{FF2B5EF4-FFF2-40B4-BE49-F238E27FC236}">
                <a16:creationId xmlns:a16="http://schemas.microsoft.com/office/drawing/2014/main" id="{A5202237-D3E3-42D0-8161-9D83345FF211}"/>
              </a:ext>
            </a:extLst>
          </p:cNvPr>
          <p:cNvPicPr>
            <a:picLocks noGrp="1" noChangeAspect="1"/>
          </p:cNvPicPr>
          <p:nvPr>
            <p:ph type="pic" sz="quarter" idx="25"/>
          </p:nvPr>
        </p:nvPicPr>
        <p:blipFill>
          <a:blip r:embed="rId4">
            <a:extLst>
              <a:ext uri="{28A0092B-C50C-407E-A947-70E740481C1C}">
                <a14:useLocalDpi xmlns:a14="http://schemas.microsoft.com/office/drawing/2010/main" val="0"/>
              </a:ext>
            </a:extLst>
          </a:blip>
          <a:srcRect/>
          <a:stretch>
            <a:fillRect/>
          </a:stretch>
        </p:blipFill>
        <p:spPr/>
      </p:pic>
      <p:sp>
        <p:nvSpPr>
          <p:cNvPr id="2" name="Slide Number Placeholder 1">
            <a:extLst>
              <a:ext uri="{FF2B5EF4-FFF2-40B4-BE49-F238E27FC236}">
                <a16:creationId xmlns:a16="http://schemas.microsoft.com/office/drawing/2014/main" id="{1A9067CD-9ABB-97C6-7818-B5705D1E8F97}"/>
              </a:ext>
            </a:extLst>
          </p:cNvPr>
          <p:cNvSpPr>
            <a:spLocks noGrp="1"/>
          </p:cNvSpPr>
          <p:nvPr>
            <p:ph type="sldNum" sz="quarter" idx="12"/>
          </p:nvPr>
        </p:nvSpPr>
        <p:spPr>
          <a:xfrm>
            <a:off x="302400" y="6450806"/>
            <a:ext cx="1040625" cy="109061"/>
          </a:xfrm>
        </p:spPr>
        <p:txBody>
          <a:bodyPr/>
          <a:lstStyle/>
          <a:p>
            <a:pPr lvl="0"/>
            <a:fld id="{5BA3E189-2F3A-42E5-B572-3520703B6186}" type="slidenum">
              <a:rPr lang="en-GB" noProof="0" smtClean="0"/>
              <a:pPr lvl="0"/>
              <a:t>22</a:t>
            </a:fld>
            <a:endParaRPr lang="en-GB" noProof="0"/>
          </a:p>
        </p:txBody>
      </p:sp>
      <p:sp>
        <p:nvSpPr>
          <p:cNvPr id="42" name="Title 41">
            <a:extLst>
              <a:ext uri="{FF2B5EF4-FFF2-40B4-BE49-F238E27FC236}">
                <a16:creationId xmlns:a16="http://schemas.microsoft.com/office/drawing/2014/main" id="{39096569-3402-D442-2EE8-767327CA3D55}"/>
              </a:ext>
            </a:extLst>
          </p:cNvPr>
          <p:cNvSpPr>
            <a:spLocks noGrp="1"/>
          </p:cNvSpPr>
          <p:nvPr>
            <p:ph type="title"/>
          </p:nvPr>
        </p:nvSpPr>
        <p:spPr>
          <a:xfrm>
            <a:off x="302400" y="302400"/>
            <a:ext cx="11591925" cy="303211"/>
          </a:xfrm>
        </p:spPr>
        <p:txBody>
          <a:bodyPr/>
          <a:lstStyle/>
          <a:p>
            <a:r>
              <a:rPr lang="en-US" dirty="0"/>
              <a:t>Slide with background image and five colored text boxes</a:t>
            </a:r>
          </a:p>
        </p:txBody>
      </p:sp>
      <p:sp>
        <p:nvSpPr>
          <p:cNvPr id="50" name="Text Placeholder 49">
            <a:extLst>
              <a:ext uri="{FF2B5EF4-FFF2-40B4-BE49-F238E27FC236}">
                <a16:creationId xmlns:a16="http://schemas.microsoft.com/office/drawing/2014/main" id="{413C072D-7C9E-131F-E1F1-123069E5EDC0}"/>
              </a:ext>
            </a:extLst>
          </p:cNvPr>
          <p:cNvSpPr>
            <a:spLocks noGrp="1"/>
          </p:cNvSpPr>
          <p:nvPr>
            <p:ph type="body" idx="11"/>
          </p:nvPr>
        </p:nvSpPr>
        <p:spPr>
          <a:xfrm>
            <a:off x="302400" y="605611"/>
            <a:ext cx="11587200" cy="288767"/>
          </a:xfrm>
        </p:spPr>
        <p:txBody>
          <a:bodyPr/>
          <a:lstStyle/>
          <a:p>
            <a:r>
              <a:rPr lang="en-US" dirty="0"/>
              <a:t>Subtitle</a:t>
            </a:r>
            <a:endParaRPr lang="en-GB" dirty="0"/>
          </a:p>
        </p:txBody>
      </p:sp>
      <p:graphicFrame>
        <p:nvGraphicFramePr>
          <p:cNvPr id="10" name="think-cell data - do not delete" hidden="1">
            <a:extLst>
              <a:ext uri="{FF2B5EF4-FFF2-40B4-BE49-F238E27FC236}">
                <a16:creationId xmlns:a16="http://schemas.microsoft.com/office/drawing/2014/main" id="{D9D12358-0DA3-64E3-0A01-1DC119671AC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5" imgW="331" imgH="333" progId="TCLayout.ActiveDocument.1">
                  <p:embed/>
                </p:oleObj>
              </mc:Choice>
              <mc:Fallback>
                <p:oleObj name="think-cell Slide" r:id="rId5" imgW="331" imgH="333" progId="TCLayout.ActiveDocument.1">
                  <p:embed/>
                  <p:pic>
                    <p:nvPicPr>
                      <p:cNvPr id="10" name="think-cell data - do not delete" hidden="1">
                        <a:extLst>
                          <a:ext uri="{FF2B5EF4-FFF2-40B4-BE49-F238E27FC236}">
                            <a16:creationId xmlns:a16="http://schemas.microsoft.com/office/drawing/2014/main" id="{D9D12358-0DA3-64E3-0A01-1DC119671AC9}"/>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grpSp>
        <p:nvGrpSpPr>
          <p:cNvPr id="40" name="Group 39">
            <a:extLst>
              <a:ext uri="{FF2B5EF4-FFF2-40B4-BE49-F238E27FC236}">
                <a16:creationId xmlns:a16="http://schemas.microsoft.com/office/drawing/2014/main" id="{0E642552-60F6-E376-95D6-6A2B491F3270}"/>
              </a:ext>
            </a:extLst>
          </p:cNvPr>
          <p:cNvGrpSpPr/>
          <p:nvPr/>
        </p:nvGrpSpPr>
        <p:grpSpPr>
          <a:xfrm>
            <a:off x="857249" y="1489009"/>
            <a:ext cx="10477500" cy="4609079"/>
            <a:chOff x="302401" y="2037443"/>
            <a:chExt cx="8595464" cy="5256592"/>
          </a:xfrm>
        </p:grpSpPr>
        <p:sp>
          <p:nvSpPr>
            <p:cNvPr id="11" name="Rectangle 10">
              <a:extLst>
                <a:ext uri="{FF2B5EF4-FFF2-40B4-BE49-F238E27FC236}">
                  <a16:creationId xmlns:a16="http://schemas.microsoft.com/office/drawing/2014/main" id="{0B162A92-2508-BF99-3383-8E96912CFBFC}"/>
                </a:ext>
              </a:extLst>
            </p:cNvPr>
            <p:cNvSpPr>
              <a:spLocks noChangeAspect="1"/>
            </p:cNvSpPr>
            <p:nvPr/>
          </p:nvSpPr>
          <p:spPr>
            <a:xfrm>
              <a:off x="302401" y="2037443"/>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 name="Rectangle 2">
              <a:extLst>
                <a:ext uri="{FF2B5EF4-FFF2-40B4-BE49-F238E27FC236}">
                  <a16:creationId xmlns:a16="http://schemas.microsoft.com/office/drawing/2014/main" id="{FD96E1D6-5FA3-4982-AADF-ACDFC46287ED}"/>
                </a:ext>
              </a:extLst>
            </p:cNvPr>
            <p:cNvSpPr>
              <a:spLocks noChangeAspect="1"/>
            </p:cNvSpPr>
            <p:nvPr/>
          </p:nvSpPr>
          <p:spPr>
            <a:xfrm>
              <a:off x="3272688" y="2037443"/>
              <a:ext cx="2654891" cy="2410196"/>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srgbClr val="C3E6E1"/>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p>
          </p:txBody>
        </p:sp>
        <p:sp>
          <p:nvSpPr>
            <p:cNvPr id="8" name="Rectangle 7">
              <a:extLst>
                <a:ext uri="{FF2B5EF4-FFF2-40B4-BE49-F238E27FC236}">
                  <a16:creationId xmlns:a16="http://schemas.microsoft.com/office/drawing/2014/main" id="{79721665-12E5-4CC0-9590-090510987BF5}"/>
                </a:ext>
              </a:extLst>
            </p:cNvPr>
            <p:cNvSpPr>
              <a:spLocks noChangeAspect="1"/>
            </p:cNvSpPr>
            <p:nvPr/>
          </p:nvSpPr>
          <p:spPr>
            <a:xfrm>
              <a:off x="6242974" y="2037443"/>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5" name="Rectangle 4">
              <a:extLst>
                <a:ext uri="{FF2B5EF4-FFF2-40B4-BE49-F238E27FC236}">
                  <a16:creationId xmlns:a16="http://schemas.microsoft.com/office/drawing/2014/main" id="{BC6E03F1-2806-600D-A9DF-F22C58AB66A0}"/>
                </a:ext>
              </a:extLst>
            </p:cNvPr>
            <p:cNvSpPr>
              <a:spLocks noChangeAspect="1"/>
            </p:cNvSpPr>
            <p:nvPr/>
          </p:nvSpPr>
          <p:spPr>
            <a:xfrm>
              <a:off x="1798269" y="4883839"/>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9" name="Rectangle 38">
              <a:extLst>
                <a:ext uri="{FF2B5EF4-FFF2-40B4-BE49-F238E27FC236}">
                  <a16:creationId xmlns:a16="http://schemas.microsoft.com/office/drawing/2014/main" id="{1493F4BC-8237-EBA5-2908-80603312AE27}"/>
                </a:ext>
              </a:extLst>
            </p:cNvPr>
            <p:cNvSpPr>
              <a:spLocks noChangeAspect="1"/>
            </p:cNvSpPr>
            <p:nvPr/>
          </p:nvSpPr>
          <p:spPr>
            <a:xfrm>
              <a:off x="4768554" y="4883839"/>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grpSp>
    </p:spTree>
    <p:extLst>
      <p:ext uri="{BB962C8B-B14F-4D97-AF65-F5344CB8AC3E}">
        <p14:creationId xmlns:p14="http://schemas.microsoft.com/office/powerpoint/2010/main" val="346204329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A9067CD-9ABB-97C6-7818-B5705D1E8F97}"/>
              </a:ext>
            </a:extLst>
          </p:cNvPr>
          <p:cNvSpPr>
            <a:spLocks noGrp="1"/>
          </p:cNvSpPr>
          <p:nvPr>
            <p:ph type="sldNum" sz="quarter" idx="10"/>
          </p:nvPr>
        </p:nvSpPr>
        <p:spPr>
          <a:xfrm>
            <a:off x="302400" y="6450806"/>
            <a:ext cx="1040625" cy="109061"/>
          </a:xfrm>
        </p:spPr>
        <p:txBody>
          <a:bodyPr/>
          <a:lstStyle/>
          <a:p>
            <a:pPr lvl="0"/>
            <a:fld id="{5BA3E189-2F3A-42E5-B572-3520703B6186}" type="slidenum">
              <a:rPr lang="en-GB" noProof="0" smtClean="0"/>
              <a:pPr lvl="0"/>
              <a:t>23</a:t>
            </a:fld>
            <a:endParaRPr lang="en-GB" noProof="0"/>
          </a:p>
        </p:txBody>
      </p:sp>
      <p:sp>
        <p:nvSpPr>
          <p:cNvPr id="42" name="Title 41">
            <a:extLst>
              <a:ext uri="{FF2B5EF4-FFF2-40B4-BE49-F238E27FC236}">
                <a16:creationId xmlns:a16="http://schemas.microsoft.com/office/drawing/2014/main" id="{39096569-3402-D442-2EE8-767327CA3D55}"/>
              </a:ext>
            </a:extLst>
          </p:cNvPr>
          <p:cNvSpPr>
            <a:spLocks noGrp="1"/>
          </p:cNvSpPr>
          <p:nvPr>
            <p:ph type="title"/>
          </p:nvPr>
        </p:nvSpPr>
        <p:spPr>
          <a:xfrm>
            <a:off x="302400" y="302400"/>
            <a:ext cx="11591925" cy="303211"/>
          </a:xfrm>
        </p:spPr>
        <p:txBody>
          <a:bodyPr/>
          <a:lstStyle/>
          <a:p>
            <a:r>
              <a:rPr lang="en-US" dirty="0"/>
              <a:t>Slide with five colored text boxes</a:t>
            </a:r>
          </a:p>
        </p:txBody>
      </p:sp>
      <p:sp>
        <p:nvSpPr>
          <p:cNvPr id="50" name="Text Placeholder 49">
            <a:extLst>
              <a:ext uri="{FF2B5EF4-FFF2-40B4-BE49-F238E27FC236}">
                <a16:creationId xmlns:a16="http://schemas.microsoft.com/office/drawing/2014/main" id="{413C072D-7C9E-131F-E1F1-123069E5EDC0}"/>
              </a:ext>
            </a:extLst>
          </p:cNvPr>
          <p:cNvSpPr>
            <a:spLocks noGrp="1"/>
          </p:cNvSpPr>
          <p:nvPr>
            <p:ph type="body" idx="11"/>
          </p:nvPr>
        </p:nvSpPr>
        <p:spPr>
          <a:xfrm>
            <a:off x="301625" y="604838"/>
            <a:ext cx="11588750" cy="288925"/>
          </a:xfrm>
        </p:spPr>
        <p:txBody>
          <a:bodyPr/>
          <a:lstStyle/>
          <a:p>
            <a:r>
              <a:rPr lang="en-US" dirty="0"/>
              <a:t>Subtitle</a:t>
            </a:r>
            <a:endParaRPr lang="en-GB" dirty="0"/>
          </a:p>
        </p:txBody>
      </p:sp>
      <p:graphicFrame>
        <p:nvGraphicFramePr>
          <p:cNvPr id="10" name="think-cell data - do not delete" hidden="1">
            <a:extLst>
              <a:ext uri="{FF2B5EF4-FFF2-40B4-BE49-F238E27FC236}">
                <a16:creationId xmlns:a16="http://schemas.microsoft.com/office/drawing/2014/main" id="{D9D12358-0DA3-64E3-0A01-1DC119671AC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0" name="think-cell data - do not delete" hidden="1">
                        <a:extLst>
                          <a:ext uri="{FF2B5EF4-FFF2-40B4-BE49-F238E27FC236}">
                            <a16:creationId xmlns:a16="http://schemas.microsoft.com/office/drawing/2014/main" id="{D9D12358-0DA3-64E3-0A01-1DC119671AC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pSp>
        <p:nvGrpSpPr>
          <p:cNvPr id="40" name="Group 39">
            <a:extLst>
              <a:ext uri="{FF2B5EF4-FFF2-40B4-BE49-F238E27FC236}">
                <a16:creationId xmlns:a16="http://schemas.microsoft.com/office/drawing/2014/main" id="{0E642552-60F6-E376-95D6-6A2B491F3270}"/>
              </a:ext>
            </a:extLst>
          </p:cNvPr>
          <p:cNvGrpSpPr/>
          <p:nvPr/>
        </p:nvGrpSpPr>
        <p:grpSpPr>
          <a:xfrm>
            <a:off x="857249" y="1489009"/>
            <a:ext cx="10477500" cy="4609079"/>
            <a:chOff x="302401" y="2037443"/>
            <a:chExt cx="8595464" cy="5256592"/>
          </a:xfrm>
        </p:grpSpPr>
        <p:sp>
          <p:nvSpPr>
            <p:cNvPr id="11" name="Rectangle 10">
              <a:extLst>
                <a:ext uri="{FF2B5EF4-FFF2-40B4-BE49-F238E27FC236}">
                  <a16:creationId xmlns:a16="http://schemas.microsoft.com/office/drawing/2014/main" id="{0B162A92-2508-BF99-3383-8E96912CFBFC}"/>
                </a:ext>
              </a:extLst>
            </p:cNvPr>
            <p:cNvSpPr>
              <a:spLocks noChangeAspect="1"/>
            </p:cNvSpPr>
            <p:nvPr/>
          </p:nvSpPr>
          <p:spPr>
            <a:xfrm>
              <a:off x="302401" y="2037443"/>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 name="Rectangle 2">
              <a:extLst>
                <a:ext uri="{FF2B5EF4-FFF2-40B4-BE49-F238E27FC236}">
                  <a16:creationId xmlns:a16="http://schemas.microsoft.com/office/drawing/2014/main" id="{FD96E1D6-5FA3-4982-AADF-ACDFC46287ED}"/>
                </a:ext>
              </a:extLst>
            </p:cNvPr>
            <p:cNvSpPr>
              <a:spLocks noChangeAspect="1"/>
            </p:cNvSpPr>
            <p:nvPr/>
          </p:nvSpPr>
          <p:spPr>
            <a:xfrm>
              <a:off x="3272688" y="2037443"/>
              <a:ext cx="2654891" cy="2410196"/>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srgbClr val="C3E6E1"/>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srgbClr val="C3E6E1"/>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srgbClr val="C3E6E1"/>
                  </a:solidFill>
                  <a:effectLst/>
                  <a:uLnTx/>
                  <a:uFillTx/>
                  <a:latin typeface="DM Sans" pitchFamily="2" charset="0"/>
                  <a:ea typeface="+mn-ea"/>
                  <a:cs typeface="+mn-cs"/>
                </a:rPr>
                <a:t>. </a:t>
              </a:r>
            </a:p>
          </p:txBody>
        </p:sp>
        <p:sp>
          <p:nvSpPr>
            <p:cNvPr id="8" name="Rectangle 7">
              <a:extLst>
                <a:ext uri="{FF2B5EF4-FFF2-40B4-BE49-F238E27FC236}">
                  <a16:creationId xmlns:a16="http://schemas.microsoft.com/office/drawing/2014/main" id="{79721665-12E5-4CC0-9590-090510987BF5}"/>
                </a:ext>
              </a:extLst>
            </p:cNvPr>
            <p:cNvSpPr>
              <a:spLocks noChangeAspect="1"/>
            </p:cNvSpPr>
            <p:nvPr/>
          </p:nvSpPr>
          <p:spPr>
            <a:xfrm>
              <a:off x="6242974" y="2037443"/>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5" name="Rectangle 4">
              <a:extLst>
                <a:ext uri="{FF2B5EF4-FFF2-40B4-BE49-F238E27FC236}">
                  <a16:creationId xmlns:a16="http://schemas.microsoft.com/office/drawing/2014/main" id="{BC6E03F1-2806-600D-A9DF-F22C58AB66A0}"/>
                </a:ext>
              </a:extLst>
            </p:cNvPr>
            <p:cNvSpPr>
              <a:spLocks noChangeAspect="1"/>
            </p:cNvSpPr>
            <p:nvPr/>
          </p:nvSpPr>
          <p:spPr>
            <a:xfrm>
              <a:off x="1798269" y="4883839"/>
              <a:ext cx="2654891" cy="2410196"/>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sp>
          <p:nvSpPr>
            <p:cNvPr id="39" name="Rectangle 38">
              <a:extLst>
                <a:ext uri="{FF2B5EF4-FFF2-40B4-BE49-F238E27FC236}">
                  <a16:creationId xmlns:a16="http://schemas.microsoft.com/office/drawing/2014/main" id="{1493F4BC-8237-EBA5-2908-80603312AE27}"/>
                </a:ext>
              </a:extLst>
            </p:cNvPr>
            <p:cNvSpPr>
              <a:spLocks noChangeAspect="1"/>
            </p:cNvSpPr>
            <p:nvPr/>
          </p:nvSpPr>
          <p:spPr>
            <a:xfrm>
              <a:off x="4768554" y="4883839"/>
              <a:ext cx="2654891" cy="2410196"/>
            </a:xfrm>
            <a:prstGeom prst="rect">
              <a:avLst/>
            </a:prstGeom>
            <a:solidFill>
              <a:srgbClr val="C3E6E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182880" rIns="182880" bIns="18288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GB" sz="2000" b="1" i="0" u="none" strike="noStrike" kern="1200" cap="none" spc="0" normalizeH="0" baseline="0" noProof="0" dirty="0">
                  <a:ln>
                    <a:noFill/>
                  </a:ln>
                  <a:solidFill>
                    <a:prstClr val="black"/>
                  </a:solidFill>
                  <a:effectLst/>
                  <a:uLnTx/>
                  <a:uFillTx/>
                  <a:latin typeface="DM Sans" pitchFamily="2" charset="0"/>
                  <a:ea typeface="+mn-ea"/>
                  <a:cs typeface="+mn-cs"/>
                </a:rPr>
                <a:t>Text</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amet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consectetuer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adipiscing</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elit</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Maecenas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porttitor</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congue</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r>
                <a:rPr kumimoji="0" lang="en-US" sz="1600" b="0" i="0" u="none" strike="noStrike" kern="1200" cap="none" spc="0" normalizeH="0" baseline="0" noProof="0" dirty="0" err="1">
                  <a:ln>
                    <a:noFill/>
                  </a:ln>
                  <a:solidFill>
                    <a:prstClr val="black"/>
                  </a:solidFill>
                  <a:effectLst/>
                  <a:uLnTx/>
                  <a:uFillTx/>
                  <a:latin typeface="DM Sans" pitchFamily="2" charset="0"/>
                  <a:ea typeface="+mn-ea"/>
                  <a:cs typeface="+mn-cs"/>
                </a:rPr>
                <a:t>massa</a:t>
              </a:r>
              <a:r>
                <a:rPr kumimoji="0" lang="en-US" sz="1600" b="0" i="0" u="none" strike="noStrike" kern="1200" cap="none" spc="0" normalizeH="0" baseline="0" noProof="0" dirty="0">
                  <a:ln>
                    <a:noFill/>
                  </a:ln>
                  <a:solidFill>
                    <a:prstClr val="black"/>
                  </a:solidFill>
                  <a:effectLst/>
                  <a:uLnTx/>
                  <a:uFillTx/>
                  <a:latin typeface="DM Sans" pitchFamily="2" charset="0"/>
                  <a:ea typeface="+mn-ea"/>
                  <a:cs typeface="+mn-cs"/>
                </a:rPr>
                <a:t>. </a:t>
              </a:r>
            </a:p>
          </p:txBody>
        </p:sp>
      </p:grpSp>
    </p:spTree>
    <p:extLst>
      <p:ext uri="{BB962C8B-B14F-4D97-AF65-F5344CB8AC3E}">
        <p14:creationId xmlns:p14="http://schemas.microsoft.com/office/powerpoint/2010/main" val="145407855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E044EFCD-81A2-7E50-5CB6-E73B8EDAE24F}"/>
              </a:ext>
            </a:extLst>
          </p:cNvPr>
          <p:cNvSpPr>
            <a:spLocks noGrp="1"/>
          </p:cNvSpPr>
          <p:nvPr>
            <p:ph type="title"/>
          </p:nvPr>
        </p:nvSpPr>
        <p:spPr>
          <a:xfrm>
            <a:off x="302400" y="302400"/>
            <a:ext cx="11591925" cy="303211"/>
          </a:xfrm>
        </p:spPr>
        <p:txBody>
          <a:bodyPr/>
          <a:lstStyle/>
          <a:p>
            <a:r>
              <a:rPr lang="en-GB" dirty="0"/>
              <a:t>Image slide</a:t>
            </a:r>
          </a:p>
        </p:txBody>
      </p:sp>
      <p:sp>
        <p:nvSpPr>
          <p:cNvPr id="3" name="Slide Number Placeholder 2">
            <a:extLst>
              <a:ext uri="{FF2B5EF4-FFF2-40B4-BE49-F238E27FC236}">
                <a16:creationId xmlns:a16="http://schemas.microsoft.com/office/drawing/2014/main" id="{F58CA3B3-7D92-A2AC-9818-C83155CE674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24</a:t>
            </a:fld>
            <a:endParaRPr lang="en-GB"/>
          </a:p>
        </p:txBody>
      </p:sp>
      <p:sp>
        <p:nvSpPr>
          <p:cNvPr id="13" name="Text Placeholder 12">
            <a:extLst>
              <a:ext uri="{FF2B5EF4-FFF2-40B4-BE49-F238E27FC236}">
                <a16:creationId xmlns:a16="http://schemas.microsoft.com/office/drawing/2014/main" id="{43987B82-491C-5961-DB69-5B9238A36D0E}"/>
              </a:ext>
            </a:extLst>
          </p:cNvPr>
          <p:cNvSpPr>
            <a:spLocks noGrp="1"/>
          </p:cNvSpPr>
          <p:nvPr>
            <p:ph type="body" idx="11"/>
          </p:nvPr>
        </p:nvSpPr>
        <p:spPr>
          <a:xfrm>
            <a:off x="302400" y="605611"/>
            <a:ext cx="11587200" cy="288767"/>
          </a:xfrm>
        </p:spPr>
        <p:txBody>
          <a:bodyPr/>
          <a:lstStyle/>
          <a:p>
            <a:r>
              <a:rPr lang="en-GB"/>
              <a:t>With two images right</a:t>
            </a:r>
          </a:p>
        </p:txBody>
      </p:sp>
      <p:pic>
        <p:nvPicPr>
          <p:cNvPr id="4" name="Picture Placeholder 3" descr="A person dunking a basketball&#10;&#10;Description automatically generated">
            <a:extLst>
              <a:ext uri="{FF2B5EF4-FFF2-40B4-BE49-F238E27FC236}">
                <a16:creationId xmlns:a16="http://schemas.microsoft.com/office/drawing/2014/main" id="{1594E4A0-A019-9D9C-A000-A292B52130B9}"/>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l="45" r="45"/>
          <a:stretch>
            <a:fillRect/>
          </a:stretch>
        </p:blipFill>
        <p:spPr/>
      </p:pic>
      <p:pic>
        <p:nvPicPr>
          <p:cNvPr id="6" name="Picture Placeholder 5" descr="A person and person dancing&#10;&#10;Description automatically generated">
            <a:extLst>
              <a:ext uri="{FF2B5EF4-FFF2-40B4-BE49-F238E27FC236}">
                <a16:creationId xmlns:a16="http://schemas.microsoft.com/office/drawing/2014/main" id="{5167F8B7-C2A1-02D2-C6A1-70F6CFB43DC5}"/>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l="34" r="34"/>
          <a:stretch>
            <a:fillRect/>
          </a:stretch>
        </p:blipFill>
        <p:spPr/>
      </p:pic>
      <p:sp>
        <p:nvSpPr>
          <p:cNvPr id="7" name="Text Placeholder 6">
            <a:extLst>
              <a:ext uri="{FF2B5EF4-FFF2-40B4-BE49-F238E27FC236}">
                <a16:creationId xmlns:a16="http://schemas.microsoft.com/office/drawing/2014/main" id="{CA624F9C-40B2-E55B-E753-0CFE10C8DF88}"/>
              </a:ext>
            </a:extLst>
          </p:cNvPr>
          <p:cNvSpPr>
            <a:spLocks noGrp="1"/>
          </p:cNvSpPr>
          <p:nvPr>
            <p:ph type="body" sz="quarter" idx="22"/>
          </p:nvPr>
        </p:nvSpPr>
        <p:spPr>
          <a:xfrm>
            <a:off x="302398" y="1342800"/>
            <a:ext cx="4002901" cy="303211"/>
          </a:xfrm>
        </p:spPr>
        <p:txBody>
          <a:bodyPr/>
          <a:lstStyle/>
          <a:p>
            <a:r>
              <a:rPr lang="en-GB"/>
              <a:t>Lorem ipsum</a:t>
            </a:r>
          </a:p>
        </p:txBody>
      </p:sp>
      <p:sp>
        <p:nvSpPr>
          <p:cNvPr id="8" name="Text Placeholder 7">
            <a:extLst>
              <a:ext uri="{FF2B5EF4-FFF2-40B4-BE49-F238E27FC236}">
                <a16:creationId xmlns:a16="http://schemas.microsoft.com/office/drawing/2014/main" id="{F8060F3C-2C27-440A-58AD-9E3ED7EA7AEA}"/>
              </a:ext>
            </a:extLst>
          </p:cNvPr>
          <p:cNvSpPr>
            <a:spLocks noGrp="1"/>
          </p:cNvSpPr>
          <p:nvPr>
            <p:ph type="body" sz="quarter" idx="23"/>
          </p:nvPr>
        </p:nvSpPr>
        <p:spPr>
          <a:xfrm>
            <a:off x="302398" y="1881335"/>
            <a:ext cx="4002901" cy="3757466"/>
          </a:xfrm>
        </p:spPr>
        <p:txBody>
          <a:bodyPr/>
          <a:lstStyle/>
          <a:p>
            <a:r>
              <a:rPr lang="en-GB"/>
              <a:t>Lorem ipsum</a:t>
            </a:r>
          </a:p>
        </p:txBody>
      </p:sp>
      <p:sp>
        <p:nvSpPr>
          <p:cNvPr id="24" name="Text Placeholder 23">
            <a:extLst>
              <a:ext uri="{FF2B5EF4-FFF2-40B4-BE49-F238E27FC236}">
                <a16:creationId xmlns:a16="http://schemas.microsoft.com/office/drawing/2014/main" id="{A460A39F-954C-603A-1FC2-5B43BAD99B9E}"/>
              </a:ext>
            </a:extLst>
          </p:cNvPr>
          <p:cNvSpPr>
            <a:spLocks noGrp="1"/>
          </p:cNvSpPr>
          <p:nvPr>
            <p:ph type="body" sz="quarter" idx="24"/>
          </p:nvPr>
        </p:nvSpPr>
        <p:spPr/>
        <p:txBody>
          <a:bodyPr/>
          <a:lstStyle/>
          <a:p>
            <a:endParaRPr lang="en-US"/>
          </a:p>
        </p:txBody>
      </p:sp>
      <p:sp>
        <p:nvSpPr>
          <p:cNvPr id="25" name="Text Placeholder 24">
            <a:extLst>
              <a:ext uri="{FF2B5EF4-FFF2-40B4-BE49-F238E27FC236}">
                <a16:creationId xmlns:a16="http://schemas.microsoft.com/office/drawing/2014/main" id="{9A719CFC-A917-5AE4-8F3D-5B9E40EE099C}"/>
              </a:ext>
            </a:extLst>
          </p:cNvPr>
          <p:cNvSpPr>
            <a:spLocks noGrp="1"/>
          </p:cNvSpPr>
          <p:nvPr>
            <p:ph type="body" sz="quarter" idx="25"/>
          </p:nvPr>
        </p:nvSpPr>
        <p:spPr/>
        <p:txBody>
          <a:bodyPr/>
          <a:lstStyle/>
          <a:p>
            <a:endParaRPr lang="en-US"/>
          </a:p>
        </p:txBody>
      </p:sp>
    </p:spTree>
    <p:extLst>
      <p:ext uri="{BB962C8B-B14F-4D97-AF65-F5344CB8AC3E}">
        <p14:creationId xmlns:p14="http://schemas.microsoft.com/office/powerpoint/2010/main" val="353539391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DCF24E9-A664-9D98-5DAC-79752CF3147E}"/>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25</a:t>
            </a:fld>
            <a:endParaRPr lang="en-GB"/>
          </a:p>
        </p:txBody>
      </p:sp>
      <p:sp>
        <p:nvSpPr>
          <p:cNvPr id="3" name="Text Placeholder 2">
            <a:extLst>
              <a:ext uri="{FF2B5EF4-FFF2-40B4-BE49-F238E27FC236}">
                <a16:creationId xmlns:a16="http://schemas.microsoft.com/office/drawing/2014/main" id="{3731FF5B-BBF1-4C72-21C1-E674BFFC91E0}"/>
              </a:ext>
            </a:extLst>
          </p:cNvPr>
          <p:cNvSpPr>
            <a:spLocks noGrp="1"/>
          </p:cNvSpPr>
          <p:nvPr>
            <p:ph type="body" sz="quarter" idx="12"/>
          </p:nvPr>
        </p:nvSpPr>
        <p:spPr>
          <a:xfrm>
            <a:off x="302399" y="4572001"/>
            <a:ext cx="4258800" cy="302598"/>
          </a:xfrm>
        </p:spPr>
        <p:txBody>
          <a:bodyPr/>
          <a:lstStyle/>
          <a:p>
            <a:r>
              <a:rPr lang="en-US"/>
              <a:t>Lorem ipsum</a:t>
            </a:r>
          </a:p>
        </p:txBody>
      </p:sp>
      <p:sp>
        <p:nvSpPr>
          <p:cNvPr id="4" name="Text Placeholder 3">
            <a:extLst>
              <a:ext uri="{FF2B5EF4-FFF2-40B4-BE49-F238E27FC236}">
                <a16:creationId xmlns:a16="http://schemas.microsoft.com/office/drawing/2014/main" id="{03BD02F7-11BA-443A-763F-287D9566FB5A}"/>
              </a:ext>
            </a:extLst>
          </p:cNvPr>
          <p:cNvSpPr>
            <a:spLocks noGrp="1"/>
          </p:cNvSpPr>
          <p:nvPr>
            <p:ph type="body" sz="quarter" idx="13"/>
          </p:nvPr>
        </p:nvSpPr>
        <p:spPr>
          <a:xfrm>
            <a:off x="6166800" y="4572001"/>
            <a:ext cx="4258608" cy="305322"/>
          </a:xfrm>
        </p:spPr>
        <p:txBody>
          <a:bodyPr/>
          <a:lstStyle/>
          <a:p>
            <a:r>
              <a:rPr lang="en-US"/>
              <a:t>Lorem ipsum</a:t>
            </a:r>
          </a:p>
        </p:txBody>
      </p:sp>
      <p:sp>
        <p:nvSpPr>
          <p:cNvPr id="17" name="Text Placeholder 16">
            <a:extLst>
              <a:ext uri="{FF2B5EF4-FFF2-40B4-BE49-F238E27FC236}">
                <a16:creationId xmlns:a16="http://schemas.microsoft.com/office/drawing/2014/main" id="{17AD9BFC-DB2F-70B7-11F8-E063CF982F98}"/>
              </a:ext>
            </a:extLst>
          </p:cNvPr>
          <p:cNvSpPr>
            <a:spLocks noGrp="1"/>
          </p:cNvSpPr>
          <p:nvPr>
            <p:ph type="body" idx="11"/>
          </p:nvPr>
        </p:nvSpPr>
        <p:spPr/>
        <p:txBody>
          <a:bodyPr/>
          <a:lstStyle/>
          <a:p>
            <a:r>
              <a:rPr lang="en-GB"/>
              <a:t>With two images bottom and </a:t>
            </a:r>
            <a:r>
              <a:rPr lang="en-GB" err="1"/>
              <a:t>colored</a:t>
            </a:r>
            <a:r>
              <a:rPr lang="en-GB"/>
              <a:t> subtitles</a:t>
            </a:r>
          </a:p>
        </p:txBody>
      </p:sp>
      <p:pic>
        <p:nvPicPr>
          <p:cNvPr id="6" name="Picture Placeholder 5" descr="A person brushing her teeth&#10;&#10;Description automatically generated">
            <a:extLst>
              <a:ext uri="{FF2B5EF4-FFF2-40B4-BE49-F238E27FC236}">
                <a16:creationId xmlns:a16="http://schemas.microsoft.com/office/drawing/2014/main" id="{6217EA82-6058-04A2-FE10-5EBA207E2568}"/>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20" b="20"/>
          <a:stretch>
            <a:fillRect/>
          </a:stretch>
        </p:blipFill>
        <p:spPr/>
      </p:pic>
      <p:pic>
        <p:nvPicPr>
          <p:cNvPr id="8" name="Picture Placeholder 7" descr="A person looking in a mirror&#10;&#10;Description automatically generated">
            <a:extLst>
              <a:ext uri="{FF2B5EF4-FFF2-40B4-BE49-F238E27FC236}">
                <a16:creationId xmlns:a16="http://schemas.microsoft.com/office/drawing/2014/main" id="{ED11E505-5BA1-656D-A229-2208FC19D309}"/>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l="35" r="35"/>
          <a:stretch>
            <a:fillRect/>
          </a:stretch>
        </p:blipFill>
        <p:spPr/>
      </p:pic>
      <p:sp>
        <p:nvSpPr>
          <p:cNvPr id="16" name="Title 15">
            <a:extLst>
              <a:ext uri="{FF2B5EF4-FFF2-40B4-BE49-F238E27FC236}">
                <a16:creationId xmlns:a16="http://schemas.microsoft.com/office/drawing/2014/main" id="{F9FF728D-0309-91B1-E9E6-52B625A08FE1}"/>
              </a:ext>
            </a:extLst>
          </p:cNvPr>
          <p:cNvSpPr>
            <a:spLocks noGrp="1"/>
          </p:cNvSpPr>
          <p:nvPr>
            <p:ph type="title"/>
          </p:nvPr>
        </p:nvSpPr>
        <p:spPr/>
        <p:txBody>
          <a:bodyPr/>
          <a:lstStyle/>
          <a:p>
            <a:r>
              <a:rPr lang="en-GB" dirty="0"/>
              <a:t>Image slide</a:t>
            </a:r>
          </a:p>
        </p:txBody>
      </p:sp>
      <p:sp>
        <p:nvSpPr>
          <p:cNvPr id="9" name="Text Placeholder 8">
            <a:extLst>
              <a:ext uri="{FF2B5EF4-FFF2-40B4-BE49-F238E27FC236}">
                <a16:creationId xmlns:a16="http://schemas.microsoft.com/office/drawing/2014/main" id="{6E13E399-6572-644A-57F2-0533AD923FC4}"/>
              </a:ext>
            </a:extLst>
          </p:cNvPr>
          <p:cNvSpPr>
            <a:spLocks noGrp="1"/>
          </p:cNvSpPr>
          <p:nvPr>
            <p:ph type="body" sz="quarter" idx="20"/>
          </p:nvPr>
        </p:nvSpPr>
        <p:spPr>
          <a:xfrm>
            <a:off x="6167438" y="5028585"/>
            <a:ext cx="4258608" cy="1223804"/>
          </a:xfrm>
        </p:spPr>
        <p:txBody>
          <a:bodyPr/>
          <a:lstStyle/>
          <a:p>
            <a:r>
              <a:rPr lang="en-GB"/>
              <a:t>Lorem ipsum</a:t>
            </a:r>
          </a:p>
        </p:txBody>
      </p:sp>
      <p:sp>
        <p:nvSpPr>
          <p:cNvPr id="10" name="Text Placeholder 9">
            <a:extLst>
              <a:ext uri="{FF2B5EF4-FFF2-40B4-BE49-F238E27FC236}">
                <a16:creationId xmlns:a16="http://schemas.microsoft.com/office/drawing/2014/main" id="{A5DB7FBC-75A4-A70E-4172-7916158AFB1E}"/>
              </a:ext>
            </a:extLst>
          </p:cNvPr>
          <p:cNvSpPr>
            <a:spLocks noGrp="1"/>
          </p:cNvSpPr>
          <p:nvPr>
            <p:ph type="body" sz="quarter" idx="21"/>
          </p:nvPr>
        </p:nvSpPr>
        <p:spPr>
          <a:xfrm>
            <a:off x="302400" y="5028585"/>
            <a:ext cx="4258800" cy="1223804"/>
          </a:xfrm>
        </p:spPr>
        <p:txBody>
          <a:bodyPr/>
          <a:lstStyle/>
          <a:p>
            <a:r>
              <a:rPr lang="en-GB"/>
              <a:t>Lorem ipsum</a:t>
            </a:r>
          </a:p>
        </p:txBody>
      </p:sp>
      <p:sp>
        <p:nvSpPr>
          <p:cNvPr id="20" name="Text Placeholder 19">
            <a:extLst>
              <a:ext uri="{FF2B5EF4-FFF2-40B4-BE49-F238E27FC236}">
                <a16:creationId xmlns:a16="http://schemas.microsoft.com/office/drawing/2014/main" id="{CBDB5EC4-81F4-1D20-3ABC-C67B1D125FE7}"/>
              </a:ext>
            </a:extLst>
          </p:cNvPr>
          <p:cNvSpPr>
            <a:spLocks noGrp="1"/>
          </p:cNvSpPr>
          <p:nvPr>
            <p:ph type="body" sz="quarter" idx="23"/>
          </p:nvPr>
        </p:nvSpPr>
        <p:spPr/>
        <p:txBody>
          <a:bodyPr/>
          <a:lstStyle/>
          <a:p>
            <a:endParaRPr lang="en-GB"/>
          </a:p>
        </p:txBody>
      </p:sp>
      <p:sp>
        <p:nvSpPr>
          <p:cNvPr id="21" name="Text Placeholder 20">
            <a:extLst>
              <a:ext uri="{FF2B5EF4-FFF2-40B4-BE49-F238E27FC236}">
                <a16:creationId xmlns:a16="http://schemas.microsoft.com/office/drawing/2014/main" id="{91776E68-7287-863F-954D-ABD1FD1E7159}"/>
              </a:ext>
            </a:extLst>
          </p:cNvPr>
          <p:cNvSpPr>
            <a:spLocks noGrp="1"/>
          </p:cNvSpPr>
          <p:nvPr>
            <p:ph type="body" sz="quarter" idx="24"/>
          </p:nvPr>
        </p:nvSpPr>
        <p:spPr/>
        <p:txBody>
          <a:bodyPr/>
          <a:lstStyle/>
          <a:p>
            <a:endParaRPr lang="en-GB"/>
          </a:p>
        </p:txBody>
      </p:sp>
    </p:spTree>
    <p:extLst>
      <p:ext uri="{BB962C8B-B14F-4D97-AF65-F5344CB8AC3E}">
        <p14:creationId xmlns:p14="http://schemas.microsoft.com/office/powerpoint/2010/main" val="32572819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7AE6B5F-5B47-CFCA-AC76-DD22C8065F6F}"/>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26</a:t>
            </a:fld>
            <a:endParaRPr lang="en-GB"/>
          </a:p>
        </p:txBody>
      </p:sp>
      <p:sp>
        <p:nvSpPr>
          <p:cNvPr id="3" name="Text Placeholder 2">
            <a:extLst>
              <a:ext uri="{FF2B5EF4-FFF2-40B4-BE49-F238E27FC236}">
                <a16:creationId xmlns:a16="http://schemas.microsoft.com/office/drawing/2014/main" id="{08E445C9-C8A4-7075-432D-2B8EB9C567FD}"/>
              </a:ext>
            </a:extLst>
          </p:cNvPr>
          <p:cNvSpPr>
            <a:spLocks noGrp="1"/>
          </p:cNvSpPr>
          <p:nvPr>
            <p:ph type="body" sz="quarter" idx="12"/>
          </p:nvPr>
        </p:nvSpPr>
        <p:spPr>
          <a:xfrm>
            <a:off x="302400" y="4572001"/>
            <a:ext cx="3268030" cy="302597"/>
          </a:xfrm>
        </p:spPr>
        <p:txBody>
          <a:bodyPr/>
          <a:lstStyle/>
          <a:p>
            <a:r>
              <a:rPr lang="en-GB" dirty="0"/>
              <a:t>Lorem ipsum</a:t>
            </a:r>
          </a:p>
        </p:txBody>
      </p:sp>
      <p:sp>
        <p:nvSpPr>
          <p:cNvPr id="22" name="Text Placeholder 21">
            <a:extLst>
              <a:ext uri="{FF2B5EF4-FFF2-40B4-BE49-F238E27FC236}">
                <a16:creationId xmlns:a16="http://schemas.microsoft.com/office/drawing/2014/main" id="{F4C37C71-3428-1CD2-CF20-F8A34D55CA4C}"/>
              </a:ext>
            </a:extLst>
          </p:cNvPr>
          <p:cNvSpPr>
            <a:spLocks noGrp="1"/>
          </p:cNvSpPr>
          <p:nvPr>
            <p:ph type="body" idx="11"/>
          </p:nvPr>
        </p:nvSpPr>
        <p:spPr/>
        <p:txBody>
          <a:bodyPr/>
          <a:lstStyle/>
          <a:p>
            <a:r>
              <a:rPr lang="en-GB"/>
              <a:t>With three images bottom and </a:t>
            </a:r>
            <a:r>
              <a:rPr lang="en-GB" err="1"/>
              <a:t>colored</a:t>
            </a:r>
            <a:r>
              <a:rPr lang="en-GB"/>
              <a:t> subtitles</a:t>
            </a:r>
          </a:p>
        </p:txBody>
      </p:sp>
      <p:pic>
        <p:nvPicPr>
          <p:cNvPr id="5" name="Picture Placeholder 4" descr="A person's legs in a bathtub&#10;&#10;Description automatically generated">
            <a:extLst>
              <a:ext uri="{FF2B5EF4-FFF2-40B4-BE49-F238E27FC236}">
                <a16:creationId xmlns:a16="http://schemas.microsoft.com/office/drawing/2014/main" id="{31E73430-AE02-2E77-CF00-D79035C975EE}"/>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39" b="39"/>
          <a:stretch>
            <a:fillRect/>
          </a:stretch>
        </p:blipFill>
        <p:spPr/>
      </p:pic>
      <p:pic>
        <p:nvPicPr>
          <p:cNvPr id="7" name="Picture Placeholder 6" descr="A person's back with water droplets on their skin&#10;&#10;Description automatically generated">
            <a:extLst>
              <a:ext uri="{FF2B5EF4-FFF2-40B4-BE49-F238E27FC236}">
                <a16:creationId xmlns:a16="http://schemas.microsoft.com/office/drawing/2014/main" id="{D2E03C98-BB3E-7412-52E0-864D7299C897}"/>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t="1" b="1"/>
          <a:stretch>
            <a:fillRect/>
          </a:stretch>
        </p:blipFill>
        <p:spPr/>
      </p:pic>
      <p:pic>
        <p:nvPicPr>
          <p:cNvPr id="14" name="Picture Placeholder 13" descr="A person lying down with her arm over her face&#10;&#10;Description automatically generated">
            <a:extLst>
              <a:ext uri="{FF2B5EF4-FFF2-40B4-BE49-F238E27FC236}">
                <a16:creationId xmlns:a16="http://schemas.microsoft.com/office/drawing/2014/main" id="{337C1A81-2DDA-1579-C65C-7137FCE17773}"/>
              </a:ext>
            </a:extLst>
          </p:cNvPr>
          <p:cNvPicPr>
            <a:picLocks noGrp="1" noChangeAspect="1"/>
          </p:cNvPicPr>
          <p:nvPr>
            <p:ph type="pic" sz="quarter" idx="16"/>
          </p:nvPr>
        </p:nvPicPr>
        <p:blipFill>
          <a:blip r:embed="rId5">
            <a:extLst>
              <a:ext uri="{28A0092B-C50C-407E-A947-70E740481C1C}">
                <a14:useLocalDpi xmlns:a14="http://schemas.microsoft.com/office/drawing/2010/main" val="0"/>
              </a:ext>
            </a:extLst>
          </a:blip>
          <a:srcRect l="21" r="21"/>
          <a:stretch>
            <a:fillRect/>
          </a:stretch>
        </p:blipFill>
        <p:spPr/>
      </p:pic>
      <p:sp>
        <p:nvSpPr>
          <p:cNvPr id="21" name="Title 20">
            <a:extLst>
              <a:ext uri="{FF2B5EF4-FFF2-40B4-BE49-F238E27FC236}">
                <a16:creationId xmlns:a16="http://schemas.microsoft.com/office/drawing/2014/main" id="{F91FE168-CD68-2B2D-31EA-43DD6B08B627}"/>
              </a:ext>
            </a:extLst>
          </p:cNvPr>
          <p:cNvSpPr>
            <a:spLocks noGrp="1"/>
          </p:cNvSpPr>
          <p:nvPr>
            <p:ph type="title"/>
          </p:nvPr>
        </p:nvSpPr>
        <p:spPr/>
        <p:txBody>
          <a:bodyPr/>
          <a:lstStyle/>
          <a:p>
            <a:r>
              <a:rPr lang="en-GB" dirty="0"/>
              <a:t>Image slide</a:t>
            </a:r>
          </a:p>
        </p:txBody>
      </p:sp>
      <p:sp>
        <p:nvSpPr>
          <p:cNvPr id="9" name="Text Placeholder 8">
            <a:extLst>
              <a:ext uri="{FF2B5EF4-FFF2-40B4-BE49-F238E27FC236}">
                <a16:creationId xmlns:a16="http://schemas.microsoft.com/office/drawing/2014/main" id="{27CA79EB-0F79-B1B2-E714-DA1D811C01FE}"/>
              </a:ext>
            </a:extLst>
          </p:cNvPr>
          <p:cNvSpPr>
            <a:spLocks noGrp="1"/>
          </p:cNvSpPr>
          <p:nvPr>
            <p:ph type="body" sz="quarter" idx="18"/>
          </p:nvPr>
        </p:nvSpPr>
        <p:spPr>
          <a:xfrm>
            <a:off x="302400" y="5028586"/>
            <a:ext cx="3268030" cy="1223804"/>
          </a:xfrm>
        </p:spPr>
        <p:txBody>
          <a:bodyPr/>
          <a:lstStyle/>
          <a:p>
            <a:r>
              <a:rPr lang="en-GB"/>
              <a:t>Lorem ipsum</a:t>
            </a:r>
          </a:p>
        </p:txBody>
      </p:sp>
      <p:sp>
        <p:nvSpPr>
          <p:cNvPr id="10" name="Text Placeholder 9">
            <a:extLst>
              <a:ext uri="{FF2B5EF4-FFF2-40B4-BE49-F238E27FC236}">
                <a16:creationId xmlns:a16="http://schemas.microsoft.com/office/drawing/2014/main" id="{983DE8B1-7FFC-DEA4-CC6F-90FB44565D53}"/>
              </a:ext>
            </a:extLst>
          </p:cNvPr>
          <p:cNvSpPr>
            <a:spLocks noGrp="1"/>
          </p:cNvSpPr>
          <p:nvPr>
            <p:ph type="body" sz="quarter" idx="19"/>
          </p:nvPr>
        </p:nvSpPr>
        <p:spPr>
          <a:xfrm>
            <a:off x="4260000" y="4572000"/>
            <a:ext cx="3271592" cy="302597"/>
          </a:xfrm>
        </p:spPr>
        <p:txBody>
          <a:bodyPr/>
          <a:lstStyle/>
          <a:p>
            <a:r>
              <a:rPr lang="en-GB"/>
              <a:t>Lorem ipsum</a:t>
            </a:r>
          </a:p>
        </p:txBody>
      </p:sp>
      <p:sp>
        <p:nvSpPr>
          <p:cNvPr id="11" name="Text Placeholder 10">
            <a:extLst>
              <a:ext uri="{FF2B5EF4-FFF2-40B4-BE49-F238E27FC236}">
                <a16:creationId xmlns:a16="http://schemas.microsoft.com/office/drawing/2014/main" id="{210B00B8-476C-2AAB-9476-8B01D9FCBC83}"/>
              </a:ext>
            </a:extLst>
          </p:cNvPr>
          <p:cNvSpPr>
            <a:spLocks noGrp="1"/>
          </p:cNvSpPr>
          <p:nvPr>
            <p:ph type="body" sz="quarter" idx="20"/>
          </p:nvPr>
        </p:nvSpPr>
        <p:spPr>
          <a:xfrm>
            <a:off x="4257638" y="5028585"/>
            <a:ext cx="3273954" cy="1223804"/>
          </a:xfrm>
        </p:spPr>
        <p:txBody>
          <a:bodyPr/>
          <a:lstStyle/>
          <a:p>
            <a:r>
              <a:rPr lang="en-GB"/>
              <a:t>Lorem ipsum</a:t>
            </a:r>
          </a:p>
          <a:p>
            <a:endParaRPr lang="en-GB"/>
          </a:p>
        </p:txBody>
      </p:sp>
      <p:sp>
        <p:nvSpPr>
          <p:cNvPr id="12" name="Text Placeholder 11">
            <a:extLst>
              <a:ext uri="{FF2B5EF4-FFF2-40B4-BE49-F238E27FC236}">
                <a16:creationId xmlns:a16="http://schemas.microsoft.com/office/drawing/2014/main" id="{A23E1EA4-EC34-5933-1FB0-7357680D5560}"/>
              </a:ext>
            </a:extLst>
          </p:cNvPr>
          <p:cNvSpPr>
            <a:spLocks noGrp="1"/>
          </p:cNvSpPr>
          <p:nvPr>
            <p:ph type="body" sz="quarter" idx="21"/>
          </p:nvPr>
        </p:nvSpPr>
        <p:spPr>
          <a:xfrm>
            <a:off x="8218800" y="4572000"/>
            <a:ext cx="3273954" cy="302597"/>
          </a:xfrm>
        </p:spPr>
        <p:txBody>
          <a:bodyPr/>
          <a:lstStyle/>
          <a:p>
            <a:r>
              <a:rPr lang="en-GB"/>
              <a:t>Lorem ipsum</a:t>
            </a:r>
          </a:p>
        </p:txBody>
      </p:sp>
      <p:sp>
        <p:nvSpPr>
          <p:cNvPr id="13" name="Text Placeholder 12">
            <a:extLst>
              <a:ext uri="{FF2B5EF4-FFF2-40B4-BE49-F238E27FC236}">
                <a16:creationId xmlns:a16="http://schemas.microsoft.com/office/drawing/2014/main" id="{61BA90F8-C7ED-9937-8E20-E5B491A3FFC6}"/>
              </a:ext>
            </a:extLst>
          </p:cNvPr>
          <p:cNvSpPr>
            <a:spLocks noGrp="1"/>
          </p:cNvSpPr>
          <p:nvPr>
            <p:ph type="body" sz="quarter" idx="22"/>
          </p:nvPr>
        </p:nvSpPr>
        <p:spPr>
          <a:xfrm>
            <a:off x="8218800" y="5028585"/>
            <a:ext cx="3273954" cy="1223804"/>
          </a:xfrm>
        </p:spPr>
        <p:txBody>
          <a:bodyPr/>
          <a:lstStyle/>
          <a:p>
            <a:r>
              <a:rPr lang="en-GB"/>
              <a:t>Lorem ipsum</a:t>
            </a:r>
          </a:p>
          <a:p>
            <a:endParaRPr lang="en-GB"/>
          </a:p>
        </p:txBody>
      </p:sp>
      <p:sp>
        <p:nvSpPr>
          <p:cNvPr id="26" name="Text Placeholder 25">
            <a:extLst>
              <a:ext uri="{FF2B5EF4-FFF2-40B4-BE49-F238E27FC236}">
                <a16:creationId xmlns:a16="http://schemas.microsoft.com/office/drawing/2014/main" id="{00CA4C14-6E26-ACD3-D48D-BE149288A2EF}"/>
              </a:ext>
            </a:extLst>
          </p:cNvPr>
          <p:cNvSpPr>
            <a:spLocks noGrp="1"/>
          </p:cNvSpPr>
          <p:nvPr>
            <p:ph type="body" sz="quarter" idx="23"/>
          </p:nvPr>
        </p:nvSpPr>
        <p:spPr/>
        <p:txBody>
          <a:bodyPr/>
          <a:lstStyle/>
          <a:p>
            <a:endParaRPr lang="en-GB" dirty="0"/>
          </a:p>
        </p:txBody>
      </p:sp>
      <p:sp>
        <p:nvSpPr>
          <p:cNvPr id="27" name="Text Placeholder 26">
            <a:extLst>
              <a:ext uri="{FF2B5EF4-FFF2-40B4-BE49-F238E27FC236}">
                <a16:creationId xmlns:a16="http://schemas.microsoft.com/office/drawing/2014/main" id="{2E35AF60-50BD-E958-5494-18E2DE9AB042}"/>
              </a:ext>
            </a:extLst>
          </p:cNvPr>
          <p:cNvSpPr>
            <a:spLocks noGrp="1"/>
          </p:cNvSpPr>
          <p:nvPr>
            <p:ph type="body" sz="quarter" idx="24"/>
          </p:nvPr>
        </p:nvSpPr>
        <p:spPr/>
        <p:txBody>
          <a:bodyPr/>
          <a:lstStyle/>
          <a:p>
            <a:endParaRPr lang="en-GB" dirty="0"/>
          </a:p>
        </p:txBody>
      </p:sp>
    </p:spTree>
    <p:extLst>
      <p:ext uri="{BB962C8B-B14F-4D97-AF65-F5344CB8AC3E}">
        <p14:creationId xmlns:p14="http://schemas.microsoft.com/office/powerpoint/2010/main" val="356656390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black"/>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27</a:t>
            </a:fld>
            <a:endParaRPr kumimoji="0" lang="en-GB" sz="1300" b="0" i="0" u="none" strike="noStrike" kern="1200" cap="none" spc="0" normalizeH="0" baseline="0" noProof="0">
              <a:ln>
                <a:noFill/>
              </a:ln>
              <a:solidFill>
                <a:prstClr val="black"/>
              </a:solidFill>
              <a:effectLst/>
              <a:uLnTx/>
              <a:uFillTx/>
              <a:latin typeface="DM Sans"/>
              <a:ea typeface="+mn-ea"/>
              <a:cs typeface="+mn-cs"/>
            </a:endParaRPr>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white"/>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27</a:t>
            </a:fld>
            <a:endParaRPr kumimoji="0" lang="en-GB" sz="1300" b="0" i="0" u="none" strike="noStrike" kern="1200" cap="none" spc="0" normalizeH="0" baseline="0" noProof="0" dirty="0">
              <a:ln>
                <a:noFill/>
              </a:ln>
              <a:solidFill>
                <a:prstClr val="white"/>
              </a:solidFill>
              <a:effectLst/>
              <a:uLnTx/>
              <a:uFillTx/>
              <a:latin typeface="DM Sans"/>
              <a:ea typeface="+mn-ea"/>
              <a:cs typeface="+mn-c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23" name="Title 7">
            <a:extLst>
              <a:ext uri="{FF2B5EF4-FFF2-40B4-BE49-F238E27FC236}">
                <a16:creationId xmlns:a16="http://schemas.microsoft.com/office/drawing/2014/main" id="{1F9F9999-7916-041C-9900-4F0FAF8F11C0}"/>
              </a:ext>
            </a:extLst>
          </p:cNvPr>
          <p:cNvSpPr>
            <a:spLocks noGrp="1"/>
          </p:cNvSpPr>
          <p:nvPr>
            <p:ph type="title"/>
          </p:nvPr>
        </p:nvSpPr>
        <p:spPr>
          <a:xfrm>
            <a:off x="302399" y="302400"/>
            <a:ext cx="4552176" cy="303211"/>
          </a:xfrm>
        </p:spPr>
        <p:txBody>
          <a:bodyPr/>
          <a:lstStyle/>
          <a:p>
            <a:r>
              <a:rPr lang="en-NL" dirty="0">
                <a:solidFill>
                  <a:schemeClr val="bg1"/>
                </a:solidFill>
              </a:rPr>
              <a:t>Title and </a:t>
            </a:r>
            <a:r>
              <a:rPr lang="en-GB" dirty="0">
                <a:solidFill>
                  <a:schemeClr val="bg1"/>
                </a:solidFill>
              </a:rPr>
              <a:t>three content</a:t>
            </a:r>
            <a:endParaRPr lang="en-NL" dirty="0">
              <a:solidFill>
                <a:schemeClr val="bg1"/>
              </a:solidFill>
            </a:endParaRPr>
          </a:p>
        </p:txBody>
      </p:sp>
      <p:sp>
        <p:nvSpPr>
          <p:cNvPr id="24" name="Titolo 3">
            <a:extLst>
              <a:ext uri="{FF2B5EF4-FFF2-40B4-BE49-F238E27FC236}">
                <a16:creationId xmlns:a16="http://schemas.microsoft.com/office/drawing/2014/main" id="{5858268B-A4E0-0B62-0AE3-910466304556}"/>
              </a:ext>
            </a:extLst>
          </p:cNvPr>
          <p:cNvSpPr txBox="1">
            <a:spLocks/>
          </p:cNvSpPr>
          <p:nvPr/>
        </p:nvSpPr>
        <p:spPr>
          <a:xfrm>
            <a:off x="1763486" y="4917112"/>
            <a:ext cx="8882743"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lvl="0">
              <a:defRPr/>
            </a:pPr>
            <a:r>
              <a:rPr lang="it-IT" sz="3200" dirty="0" err="1">
                <a:solidFill>
                  <a:srgbClr val="CBE7F5"/>
                </a:solidFill>
                <a:latin typeface="Lora" pitchFamily="2" charset="0"/>
              </a:rPr>
              <a:t>Lorem</a:t>
            </a:r>
            <a:r>
              <a:rPr lang="it-IT" sz="3200" dirty="0">
                <a:solidFill>
                  <a:srgbClr val="CBE7F5"/>
                </a:solidFill>
                <a:latin typeface="Lora" pitchFamily="2" charset="0"/>
              </a:rPr>
              <a:t> </a:t>
            </a:r>
            <a:r>
              <a:rPr lang="it-IT" sz="3200" dirty="0" err="1">
                <a:solidFill>
                  <a:srgbClr val="CBE7F5"/>
                </a:solidFill>
                <a:latin typeface="Lora" pitchFamily="2" charset="0"/>
              </a:rPr>
              <a:t>ipsum</a:t>
            </a:r>
            <a:r>
              <a:rPr lang="it-IT" sz="3200" dirty="0">
                <a:solidFill>
                  <a:srgbClr val="CBE7F5"/>
                </a:solidFill>
                <a:latin typeface="Lora" pitchFamily="2" charset="0"/>
              </a:rPr>
              <a:t> dolor </a:t>
            </a:r>
            <a:r>
              <a:rPr lang="it-IT" sz="3200" dirty="0" err="1">
                <a:solidFill>
                  <a:srgbClr val="CBE7F5"/>
                </a:solidFill>
                <a:latin typeface="Lora" pitchFamily="2" charset="0"/>
              </a:rPr>
              <a:t>sit</a:t>
            </a:r>
            <a:r>
              <a:rPr lang="it-IT" sz="3200" dirty="0">
                <a:solidFill>
                  <a:srgbClr val="CBE7F5"/>
                </a:solidFill>
                <a:latin typeface="Lora" pitchFamily="2" charset="0"/>
              </a:rPr>
              <a:t> </a:t>
            </a:r>
            <a:r>
              <a:rPr lang="it-IT" sz="3200" dirty="0" err="1">
                <a:solidFill>
                  <a:srgbClr val="CBE7F5"/>
                </a:solidFill>
                <a:latin typeface="Lora" pitchFamily="2" charset="0"/>
              </a:rPr>
              <a:t>amet</a:t>
            </a:r>
            <a:r>
              <a:rPr lang="it-IT" sz="3200" dirty="0">
                <a:solidFill>
                  <a:srgbClr val="CBE7F5"/>
                </a:solidFill>
                <a:latin typeface="Lora" pitchFamily="2" charset="0"/>
              </a:rPr>
              <a:t>, </a:t>
            </a:r>
            <a:r>
              <a:rPr lang="it-IT" sz="3200" dirty="0" err="1">
                <a:solidFill>
                  <a:srgbClr val="CBE7F5"/>
                </a:solidFill>
                <a:latin typeface="Lora" pitchFamily="2" charset="0"/>
              </a:rPr>
              <a:t>consectetur</a:t>
            </a:r>
            <a:r>
              <a:rPr lang="it-IT" sz="3200" dirty="0">
                <a:solidFill>
                  <a:srgbClr val="CBE7F5"/>
                </a:solidFill>
                <a:latin typeface="Lora" pitchFamily="2" charset="0"/>
              </a:rPr>
              <a:t> </a:t>
            </a:r>
            <a:r>
              <a:rPr lang="it-IT" sz="3200" dirty="0" err="1">
                <a:solidFill>
                  <a:srgbClr val="CBE7F5"/>
                </a:solidFill>
                <a:latin typeface="Lora" pitchFamily="2" charset="0"/>
              </a:rPr>
              <a:t>adipiscing</a:t>
            </a:r>
            <a:r>
              <a:rPr lang="it-IT" sz="3200" dirty="0">
                <a:solidFill>
                  <a:srgbClr val="CBE7F5"/>
                </a:solidFill>
                <a:latin typeface="Lora" pitchFamily="2" charset="0"/>
              </a:rPr>
              <a:t> </a:t>
            </a:r>
            <a:r>
              <a:rPr lang="it-IT" sz="3200" dirty="0" err="1">
                <a:solidFill>
                  <a:srgbClr val="CBE7F5"/>
                </a:solidFill>
                <a:latin typeface="Lora" pitchFamily="2" charset="0"/>
              </a:rPr>
              <a:t>elit</a:t>
            </a:r>
            <a:r>
              <a:rPr lang="it-IT" sz="3200" dirty="0">
                <a:solidFill>
                  <a:srgbClr val="CBE7F5"/>
                </a:solidFill>
                <a:latin typeface="Lora" pitchFamily="2" charset="0"/>
              </a:rPr>
              <a:t>.</a:t>
            </a:r>
            <a:endParaRPr kumimoji="0" lang="it-IT" sz="3200" b="0" i="0" u="none" strike="noStrike" kern="1200" cap="none" spc="0" normalizeH="0" baseline="0" noProof="0" dirty="0">
              <a:ln>
                <a:noFill/>
              </a:ln>
              <a:solidFill>
                <a:srgbClr val="CBE7F5"/>
              </a:solidFill>
              <a:effectLst/>
              <a:uLnTx/>
              <a:uFillTx/>
              <a:latin typeface="Lora" pitchFamily="2" charset="0"/>
            </a:endParaRPr>
          </a:p>
        </p:txBody>
      </p:sp>
      <p:sp>
        <p:nvSpPr>
          <p:cNvPr id="29" name="Rectangle 28">
            <a:extLst>
              <a:ext uri="{FF2B5EF4-FFF2-40B4-BE49-F238E27FC236}">
                <a16:creationId xmlns:a16="http://schemas.microsoft.com/office/drawing/2014/main" id="{315A0EE7-44F6-12B3-C84F-9D44185EAA68}"/>
              </a:ext>
            </a:extLst>
          </p:cNvPr>
          <p:cNvSpPr/>
          <p:nvPr/>
        </p:nvSpPr>
        <p:spPr>
          <a:xfrm>
            <a:off x="1763486"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30" name="Rectangle 29">
            <a:extLst>
              <a:ext uri="{FF2B5EF4-FFF2-40B4-BE49-F238E27FC236}">
                <a16:creationId xmlns:a16="http://schemas.microsoft.com/office/drawing/2014/main" id="{2FA4EC62-AE0B-22D9-6C7A-CCBC31AF36BE}"/>
              </a:ext>
            </a:extLst>
          </p:cNvPr>
          <p:cNvSpPr/>
          <p:nvPr/>
        </p:nvSpPr>
        <p:spPr>
          <a:xfrm>
            <a:off x="4801249"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31" name="Rectangle 30">
            <a:extLst>
              <a:ext uri="{FF2B5EF4-FFF2-40B4-BE49-F238E27FC236}">
                <a16:creationId xmlns:a16="http://schemas.microsoft.com/office/drawing/2014/main" id="{EB4D8B8A-82DA-0126-2B03-69473C158CDD}"/>
              </a:ext>
            </a:extLst>
          </p:cNvPr>
          <p:cNvSpPr/>
          <p:nvPr/>
        </p:nvSpPr>
        <p:spPr>
          <a:xfrm>
            <a:off x="7839011" y="1360714"/>
            <a:ext cx="2807218" cy="3178628"/>
          </a:xfrm>
          <a:prstGeom prst="rect">
            <a:avLst/>
          </a:prstGeom>
          <a:solidFill>
            <a:schemeClr val="accent1"/>
          </a:solidFill>
          <a:ln w="19050">
            <a:solidFill>
              <a:srgbClr val="48A2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5" name="TextBox 22">
            <a:extLst>
              <a:ext uri="{FF2B5EF4-FFF2-40B4-BE49-F238E27FC236}">
                <a16:creationId xmlns:a16="http://schemas.microsoft.com/office/drawing/2014/main" id="{DA418603-B431-83A9-3774-77F5A5DB568A}"/>
              </a:ext>
            </a:extLst>
          </p:cNvPr>
          <p:cNvSpPr txBox="1"/>
          <p:nvPr/>
        </p:nvSpPr>
        <p:spPr>
          <a:xfrm>
            <a:off x="2267468"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
        <p:nvSpPr>
          <p:cNvPr id="26" name="TextBox 22">
            <a:extLst>
              <a:ext uri="{FF2B5EF4-FFF2-40B4-BE49-F238E27FC236}">
                <a16:creationId xmlns:a16="http://schemas.microsoft.com/office/drawing/2014/main" id="{8E0C313C-9956-F71B-8846-68571A50365C}"/>
              </a:ext>
            </a:extLst>
          </p:cNvPr>
          <p:cNvSpPr txBox="1"/>
          <p:nvPr/>
        </p:nvSpPr>
        <p:spPr>
          <a:xfrm>
            <a:off x="5305230"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
        <p:nvSpPr>
          <p:cNvPr id="27" name="TextBox 22">
            <a:extLst>
              <a:ext uri="{FF2B5EF4-FFF2-40B4-BE49-F238E27FC236}">
                <a16:creationId xmlns:a16="http://schemas.microsoft.com/office/drawing/2014/main" id="{76ACFE61-9365-63CA-443A-D847FAF63D03}"/>
              </a:ext>
            </a:extLst>
          </p:cNvPr>
          <p:cNvSpPr txBox="1"/>
          <p:nvPr/>
        </p:nvSpPr>
        <p:spPr>
          <a:xfrm>
            <a:off x="8342993" y="2302692"/>
            <a:ext cx="1799254" cy="1081251"/>
          </a:xfrm>
          <a:prstGeom prst="rect">
            <a:avLst/>
          </a:prstGeom>
          <a:noFill/>
        </p:spPr>
        <p:txBody>
          <a:bodyPr wrap="square" lIns="0" tIns="0" rIns="0" bIns="0" anchor="ctr">
            <a:no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Lorem ipsum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dolor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sit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amet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consectetur</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adipiscing</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 </a:t>
            </a:r>
            <a:r>
              <a:rPr kumimoji="0" lang="en-GB" sz="1200" b="1" i="0" u="none" strike="noStrike" kern="1200" cap="none" spc="0" normalizeH="0" baseline="0" noProof="0" dirty="0" err="1">
                <a:ln>
                  <a:noFill/>
                </a:ln>
                <a:solidFill>
                  <a:schemeClr val="accent2"/>
                </a:solidFill>
                <a:effectLst/>
                <a:uLnTx/>
                <a:uFillTx/>
                <a:latin typeface="DM Sans" pitchFamily="2" charset="0"/>
                <a:ea typeface="+mn-ea"/>
                <a:cs typeface="DIN Pro Regular" panose="020B0504020101020102" pitchFamily="34" charset="0"/>
              </a:rPr>
              <a:t>elit</a:t>
            </a:r>
            <a:r>
              <a:rPr kumimoji="0" lang="en-GB" sz="1200" b="1" i="0" u="none" strike="noStrike" kern="1200" cap="none" spc="0" normalizeH="0" baseline="0" noProof="0" dirty="0">
                <a:ln>
                  <a:noFill/>
                </a:ln>
                <a:solidFill>
                  <a:schemeClr val="accent2"/>
                </a:solidFill>
                <a:effectLst/>
                <a:uLnTx/>
                <a:uFillTx/>
                <a:latin typeface="DM Sans" pitchFamily="2" charset="0"/>
                <a:ea typeface="+mn-ea"/>
                <a:cs typeface="DIN Pro Regular" panose="020B0504020101020102" pitchFamily="34" charset="0"/>
              </a:rPr>
              <a:t>.</a:t>
            </a:r>
          </a:p>
        </p:txBody>
      </p:sp>
    </p:spTree>
    <p:extLst>
      <p:ext uri="{BB962C8B-B14F-4D97-AF65-F5344CB8AC3E}">
        <p14:creationId xmlns:p14="http://schemas.microsoft.com/office/powerpoint/2010/main" val="271971685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 name="Picture Placeholder 132" descr="A person holding a flower&#10;&#10;Description automatically generated">
            <a:extLst>
              <a:ext uri="{FF2B5EF4-FFF2-40B4-BE49-F238E27FC236}">
                <a16:creationId xmlns:a16="http://schemas.microsoft.com/office/drawing/2014/main" id="{8B1E20ED-7895-5F1E-3130-D67A2C85FBAD}"/>
              </a:ext>
            </a:extLst>
          </p:cNvPr>
          <p:cNvPicPr>
            <a:picLocks noGrp="1" noChangeAspect="1"/>
          </p:cNvPicPr>
          <p:nvPr>
            <p:ph type="pic" sz="quarter" idx="28"/>
          </p:nvPr>
        </p:nvPicPr>
        <p:blipFill>
          <a:blip r:embed="rId2">
            <a:extLst>
              <a:ext uri="{28A0092B-C50C-407E-A947-70E740481C1C}">
                <a14:useLocalDpi xmlns:a14="http://schemas.microsoft.com/office/drawing/2010/main" val="0"/>
              </a:ext>
            </a:extLst>
          </a:blip>
          <a:srcRect t="15" b="15"/>
          <a:stretch>
            <a:fillRect/>
          </a:stretch>
        </p:blipFill>
        <p:spPr/>
      </p:pic>
      <p:pic>
        <p:nvPicPr>
          <p:cNvPr id="135" name="Picture Placeholder 134" descr="A person standing in a parking lot&#10;&#10;Description automatically generated">
            <a:extLst>
              <a:ext uri="{FF2B5EF4-FFF2-40B4-BE49-F238E27FC236}">
                <a16:creationId xmlns:a16="http://schemas.microsoft.com/office/drawing/2014/main" id="{F18D5F36-53E7-B465-9BCF-FF0B1875D27B}"/>
              </a:ext>
            </a:extLst>
          </p:cNvPr>
          <p:cNvPicPr>
            <a:picLocks noGrp="1" noChangeAspect="1"/>
          </p:cNvPicPr>
          <p:nvPr>
            <p:ph type="pic" sz="quarter" idx="29"/>
          </p:nvPr>
        </p:nvPicPr>
        <p:blipFill>
          <a:blip r:embed="rId3">
            <a:extLst>
              <a:ext uri="{28A0092B-C50C-407E-A947-70E740481C1C}">
                <a14:useLocalDpi xmlns:a14="http://schemas.microsoft.com/office/drawing/2010/main" val="0"/>
              </a:ext>
            </a:extLst>
          </a:blip>
          <a:srcRect t="15" b="15"/>
          <a:stretch>
            <a:fillRect/>
          </a:stretch>
        </p:blipFill>
        <p:spPr/>
      </p:pic>
      <p:pic>
        <p:nvPicPr>
          <p:cNvPr id="137" name="Picture Placeholder 136" descr="A person doing yoga in a room&#10;&#10;Description automatically generated">
            <a:extLst>
              <a:ext uri="{FF2B5EF4-FFF2-40B4-BE49-F238E27FC236}">
                <a16:creationId xmlns:a16="http://schemas.microsoft.com/office/drawing/2014/main" id="{6D3B1A62-CB5F-000F-C4A0-C74F8EAC8699}"/>
              </a:ext>
            </a:extLst>
          </p:cNvPr>
          <p:cNvPicPr>
            <a:picLocks noGrp="1" noChangeAspect="1"/>
          </p:cNvPicPr>
          <p:nvPr>
            <p:ph type="pic" sz="quarter" idx="30"/>
          </p:nvPr>
        </p:nvPicPr>
        <p:blipFill>
          <a:blip r:embed="rId4">
            <a:extLst>
              <a:ext uri="{28A0092B-C50C-407E-A947-70E740481C1C}">
                <a14:useLocalDpi xmlns:a14="http://schemas.microsoft.com/office/drawing/2010/main" val="0"/>
              </a:ext>
            </a:extLst>
          </a:blip>
          <a:srcRect t="15" b="15"/>
          <a:stretch>
            <a:fillRect/>
          </a:stretch>
        </p:blipFill>
        <p:spPr/>
      </p:pic>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28</a:t>
            </a:fld>
            <a:endParaRPr lang="en-GB"/>
          </a:p>
        </p:txBody>
      </p:sp>
      <p:sp>
        <p:nvSpPr>
          <p:cNvPr id="7" name="Title 6">
            <a:extLst>
              <a:ext uri="{FF2B5EF4-FFF2-40B4-BE49-F238E27FC236}">
                <a16:creationId xmlns:a16="http://schemas.microsoft.com/office/drawing/2014/main" id="{1A3103A1-93EF-06E5-C0A3-0E16C412F728}"/>
              </a:ext>
            </a:extLst>
          </p:cNvPr>
          <p:cNvSpPr>
            <a:spLocks noGrp="1"/>
          </p:cNvSpPr>
          <p:nvPr>
            <p:ph type="title"/>
          </p:nvPr>
        </p:nvSpPr>
        <p:spPr>
          <a:xfrm>
            <a:off x="302400" y="302400"/>
            <a:ext cx="11591925" cy="303211"/>
          </a:xfrm>
        </p:spPr>
        <p:txBody>
          <a:bodyPr/>
          <a:lstStyle/>
          <a:p>
            <a:r>
              <a:rPr lang="en-GB" dirty="0"/>
              <a:t>Image Slide</a:t>
            </a:r>
          </a:p>
        </p:txBody>
      </p:sp>
      <p:sp>
        <p:nvSpPr>
          <p:cNvPr id="8" name="Text Placeholder 7">
            <a:extLst>
              <a:ext uri="{FF2B5EF4-FFF2-40B4-BE49-F238E27FC236}">
                <a16:creationId xmlns:a16="http://schemas.microsoft.com/office/drawing/2014/main" id="{AD090AF3-3BA8-3C1D-F7DC-C5AA933FA7EB}"/>
              </a:ext>
            </a:extLst>
          </p:cNvPr>
          <p:cNvSpPr>
            <a:spLocks noGrp="1"/>
          </p:cNvSpPr>
          <p:nvPr>
            <p:ph type="body" sz="quarter" idx="18"/>
          </p:nvPr>
        </p:nvSpPr>
        <p:spPr>
          <a:xfrm>
            <a:off x="302400" y="4459535"/>
            <a:ext cx="2527946" cy="1223804"/>
          </a:xfrm>
        </p:spPr>
        <p:txBody>
          <a:bodyPr/>
          <a:lstStyle/>
          <a:p>
            <a:r>
              <a:rPr lang="nl-NL"/>
              <a:t>Lorem ipsum dolor sit amet, consectetuer adipiscing elit. </a:t>
            </a:r>
            <a:endParaRPr lang="en-GB"/>
          </a:p>
          <a:p>
            <a:endParaRPr lang="en-GB" dirty="0"/>
          </a:p>
        </p:txBody>
      </p:sp>
      <p:sp>
        <p:nvSpPr>
          <p:cNvPr id="9" name="Text Placeholder 8">
            <a:extLst>
              <a:ext uri="{FF2B5EF4-FFF2-40B4-BE49-F238E27FC236}">
                <a16:creationId xmlns:a16="http://schemas.microsoft.com/office/drawing/2014/main" id="{999B599F-FF0E-D9A0-1F99-A0B9E6A35E5B}"/>
              </a:ext>
            </a:extLst>
          </p:cNvPr>
          <p:cNvSpPr>
            <a:spLocks noGrp="1"/>
          </p:cNvSpPr>
          <p:nvPr>
            <p:ph type="body" sz="quarter" idx="31"/>
          </p:nvPr>
        </p:nvSpPr>
        <p:spPr>
          <a:xfrm>
            <a:off x="3239040" y="4459535"/>
            <a:ext cx="2527946" cy="1223804"/>
          </a:xfrm>
        </p:spPr>
        <p:txBody>
          <a:bodyPr/>
          <a:lstStyle/>
          <a:p>
            <a:r>
              <a:rPr lang="nl-NL"/>
              <a:t>Lorem ipsum dolor sit amet, consectetuer adipiscing elit. </a:t>
            </a:r>
            <a:endParaRPr lang="en-GB"/>
          </a:p>
          <a:p>
            <a:endParaRPr lang="en-GB" dirty="0"/>
          </a:p>
        </p:txBody>
      </p:sp>
      <p:sp>
        <p:nvSpPr>
          <p:cNvPr id="10" name="Text Placeholder 9">
            <a:extLst>
              <a:ext uri="{FF2B5EF4-FFF2-40B4-BE49-F238E27FC236}">
                <a16:creationId xmlns:a16="http://schemas.microsoft.com/office/drawing/2014/main" id="{3111CB5A-8F53-EC09-A72F-FA617E3AD82A}"/>
              </a:ext>
            </a:extLst>
          </p:cNvPr>
          <p:cNvSpPr>
            <a:spLocks noGrp="1"/>
          </p:cNvSpPr>
          <p:nvPr>
            <p:ph type="body" sz="quarter" idx="32"/>
          </p:nvPr>
        </p:nvSpPr>
        <p:spPr>
          <a:xfrm>
            <a:off x="6175680" y="4459535"/>
            <a:ext cx="2527946" cy="1223804"/>
          </a:xfrm>
        </p:spPr>
        <p:txBody>
          <a:bodyPr/>
          <a:lstStyle/>
          <a:p>
            <a:r>
              <a:rPr lang="nl-NL"/>
              <a:t>Lorem ipsum dolor sit amet, consectetuer adipiscing elit. </a:t>
            </a:r>
            <a:endParaRPr lang="en-GB"/>
          </a:p>
          <a:p>
            <a:endParaRPr lang="en-GB" dirty="0"/>
          </a:p>
        </p:txBody>
      </p:sp>
      <p:sp>
        <p:nvSpPr>
          <p:cNvPr id="11" name="Text Placeholder 10">
            <a:extLst>
              <a:ext uri="{FF2B5EF4-FFF2-40B4-BE49-F238E27FC236}">
                <a16:creationId xmlns:a16="http://schemas.microsoft.com/office/drawing/2014/main" id="{8614E7D1-49EC-2393-2CED-03A2A21F4B34}"/>
              </a:ext>
            </a:extLst>
          </p:cNvPr>
          <p:cNvSpPr>
            <a:spLocks noGrp="1"/>
          </p:cNvSpPr>
          <p:nvPr>
            <p:ph type="body" sz="quarter" idx="33"/>
          </p:nvPr>
        </p:nvSpPr>
        <p:spPr>
          <a:xfrm>
            <a:off x="9112320" y="4459535"/>
            <a:ext cx="2527946" cy="1223804"/>
          </a:xfrm>
        </p:spPr>
        <p:txBody>
          <a:bodyPr/>
          <a:lstStyle/>
          <a:p>
            <a:r>
              <a:rPr lang="nl-NL"/>
              <a:t>Lorem ipsum dolor sit amet, consectetuer adipiscing elit. </a:t>
            </a:r>
            <a:endParaRPr lang="en-GB"/>
          </a:p>
          <a:p>
            <a:endParaRPr lang="en-GB" dirty="0"/>
          </a:p>
        </p:txBody>
      </p:sp>
      <p:sp>
        <p:nvSpPr>
          <p:cNvPr id="12" name="Text Placeholder 11">
            <a:extLst>
              <a:ext uri="{FF2B5EF4-FFF2-40B4-BE49-F238E27FC236}">
                <a16:creationId xmlns:a16="http://schemas.microsoft.com/office/drawing/2014/main" id="{287CCB4C-9E11-1F9E-4314-A3E4E4A5B50A}"/>
              </a:ext>
            </a:extLst>
          </p:cNvPr>
          <p:cNvSpPr>
            <a:spLocks noGrp="1"/>
          </p:cNvSpPr>
          <p:nvPr>
            <p:ph type="body" idx="11"/>
          </p:nvPr>
        </p:nvSpPr>
        <p:spPr>
          <a:xfrm>
            <a:off x="302400" y="605611"/>
            <a:ext cx="11587200" cy="288767"/>
          </a:xfrm>
        </p:spPr>
        <p:txBody>
          <a:bodyPr/>
          <a:lstStyle/>
          <a:p>
            <a:r>
              <a:rPr lang="en-US"/>
              <a:t>With Four images and two colored headers</a:t>
            </a:r>
            <a:endParaRPr lang="en-US" dirty="0"/>
          </a:p>
        </p:txBody>
      </p:sp>
      <p:sp>
        <p:nvSpPr>
          <p:cNvPr id="103" name="Text Placeholder 102">
            <a:extLst>
              <a:ext uri="{FF2B5EF4-FFF2-40B4-BE49-F238E27FC236}">
                <a16:creationId xmlns:a16="http://schemas.microsoft.com/office/drawing/2014/main" id="{CC479BFF-5C0F-5374-4820-17732C4A400D}"/>
              </a:ext>
            </a:extLst>
          </p:cNvPr>
          <p:cNvSpPr>
            <a:spLocks noGrp="1"/>
          </p:cNvSpPr>
          <p:nvPr>
            <p:ph type="body" sz="quarter" idx="23"/>
          </p:nvPr>
        </p:nvSpPr>
        <p:spPr/>
        <p:txBody>
          <a:bodyPr/>
          <a:lstStyle/>
          <a:p>
            <a:endParaRPr lang="en-GB"/>
          </a:p>
        </p:txBody>
      </p:sp>
      <p:sp>
        <p:nvSpPr>
          <p:cNvPr id="104" name="Text Placeholder 103">
            <a:extLst>
              <a:ext uri="{FF2B5EF4-FFF2-40B4-BE49-F238E27FC236}">
                <a16:creationId xmlns:a16="http://schemas.microsoft.com/office/drawing/2014/main" id="{EF0B4A0A-D0C6-9699-A017-F0F6DF6C4B87}"/>
              </a:ext>
            </a:extLst>
          </p:cNvPr>
          <p:cNvSpPr>
            <a:spLocks noGrp="1"/>
          </p:cNvSpPr>
          <p:nvPr>
            <p:ph type="body" sz="quarter" idx="24"/>
          </p:nvPr>
        </p:nvSpPr>
        <p:spPr/>
        <p:txBody>
          <a:bodyPr/>
          <a:lstStyle/>
          <a:p>
            <a:endParaRPr lang="en-GB"/>
          </a:p>
        </p:txBody>
      </p:sp>
      <p:sp>
        <p:nvSpPr>
          <p:cNvPr id="15" name="TextBox 1">
            <a:extLst>
              <a:ext uri="{FF2B5EF4-FFF2-40B4-BE49-F238E27FC236}">
                <a16:creationId xmlns:a16="http://schemas.microsoft.com/office/drawing/2014/main" id="{0A9B74FC-64A3-5700-4F6E-1B9EFB9E6F67}"/>
              </a:ext>
            </a:extLst>
          </p:cNvPr>
          <p:cNvSpPr txBox="1"/>
          <p:nvPr/>
        </p:nvSpPr>
        <p:spPr>
          <a:xfrm>
            <a:off x="300038" y="1647038"/>
            <a:ext cx="4933950"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B4A1"/>
                </a:solidFill>
                <a:effectLst/>
                <a:uLnTx/>
                <a:uFillTx/>
                <a:latin typeface="DM Sans" pitchFamily="2" charset="0"/>
                <a:ea typeface="+mn-ea"/>
                <a:cs typeface="+mn-cs"/>
              </a:rPr>
              <a:t>Header</a:t>
            </a:r>
          </a:p>
        </p:txBody>
      </p:sp>
      <p:sp>
        <p:nvSpPr>
          <p:cNvPr id="16" name="TextBox 2">
            <a:extLst>
              <a:ext uri="{FF2B5EF4-FFF2-40B4-BE49-F238E27FC236}">
                <a16:creationId xmlns:a16="http://schemas.microsoft.com/office/drawing/2014/main" id="{1818908F-8B9C-1080-65D6-F2807D944D90}"/>
              </a:ext>
            </a:extLst>
          </p:cNvPr>
          <p:cNvSpPr txBox="1"/>
          <p:nvPr/>
        </p:nvSpPr>
        <p:spPr>
          <a:xfrm>
            <a:off x="6191250" y="1647038"/>
            <a:ext cx="4933950" cy="3077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8A2CF"/>
                </a:solidFill>
                <a:effectLst/>
                <a:uLnTx/>
                <a:uFillTx/>
                <a:latin typeface="DM Sans" pitchFamily="2" charset="0"/>
                <a:ea typeface="+mn-ea"/>
                <a:cs typeface="+mn-cs"/>
              </a:rPr>
              <a:t>Header</a:t>
            </a:r>
          </a:p>
        </p:txBody>
      </p:sp>
      <p:pic>
        <p:nvPicPr>
          <p:cNvPr id="131" name="Picture Placeholder 130" descr="A person standing in front of a green wall&#10;&#10;Description automatically generated">
            <a:extLst>
              <a:ext uri="{FF2B5EF4-FFF2-40B4-BE49-F238E27FC236}">
                <a16:creationId xmlns:a16="http://schemas.microsoft.com/office/drawing/2014/main" id="{8240C707-9028-11C7-C2D6-7B73F7CA5E06}"/>
              </a:ext>
            </a:extLst>
          </p:cNvPr>
          <p:cNvPicPr>
            <a:picLocks noGrp="1" noChangeAspect="1"/>
          </p:cNvPicPr>
          <p:nvPr>
            <p:ph type="pic" sz="quarter" idx="27"/>
          </p:nvPr>
        </p:nvPicPr>
        <p:blipFill>
          <a:blip r:embed="rId5">
            <a:extLst>
              <a:ext uri="{28A0092B-C50C-407E-A947-70E740481C1C}">
                <a14:useLocalDpi xmlns:a14="http://schemas.microsoft.com/office/drawing/2010/main" val="0"/>
              </a:ext>
            </a:extLst>
          </a:blip>
          <a:srcRect l="14" r="14"/>
          <a:stretch>
            <a:fillRect/>
          </a:stretch>
        </p:blipFill>
        <p:spPr/>
      </p:pic>
    </p:spTree>
    <p:extLst>
      <p:ext uri="{BB962C8B-B14F-4D97-AF65-F5344CB8AC3E}">
        <p14:creationId xmlns:p14="http://schemas.microsoft.com/office/powerpoint/2010/main" val="112916256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a:extLst>
              <a:ext uri="{FF2B5EF4-FFF2-40B4-BE49-F238E27FC236}">
                <a16:creationId xmlns:a16="http://schemas.microsoft.com/office/drawing/2014/main" id="{EE47EED3-AD77-B332-C864-F38B8ECF13F2}"/>
              </a:ext>
            </a:extLst>
          </p:cNvPr>
          <p:cNvSpPr/>
          <p:nvPr/>
        </p:nvSpPr>
        <p:spPr>
          <a:xfrm>
            <a:off x="0" y="0"/>
            <a:ext cx="12192000" cy="3349151"/>
          </a:xfrm>
          <a:prstGeom prst="rect">
            <a:avLst/>
          </a:prstGeom>
          <a:solidFill>
            <a:srgbClr val="F5D8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29</a:t>
            </a:fld>
            <a:endParaRPr lang="en-GB"/>
          </a:p>
        </p:txBody>
      </p:sp>
      <p:sp>
        <p:nvSpPr>
          <p:cNvPr id="7" name="Title 6">
            <a:extLst>
              <a:ext uri="{FF2B5EF4-FFF2-40B4-BE49-F238E27FC236}">
                <a16:creationId xmlns:a16="http://schemas.microsoft.com/office/drawing/2014/main" id="{1A3103A1-93EF-06E5-C0A3-0E16C412F728}"/>
              </a:ext>
            </a:extLst>
          </p:cNvPr>
          <p:cNvSpPr>
            <a:spLocks noGrp="1"/>
          </p:cNvSpPr>
          <p:nvPr>
            <p:ph type="title"/>
          </p:nvPr>
        </p:nvSpPr>
        <p:spPr>
          <a:xfrm>
            <a:off x="302400" y="302400"/>
            <a:ext cx="11591925" cy="303211"/>
          </a:xfrm>
        </p:spPr>
        <p:txBody>
          <a:bodyPr/>
          <a:lstStyle/>
          <a:p>
            <a:r>
              <a:rPr lang="en-GB" dirty="0"/>
              <a:t>Image slide and text</a:t>
            </a:r>
          </a:p>
        </p:txBody>
      </p:sp>
      <p:sp>
        <p:nvSpPr>
          <p:cNvPr id="12" name="Text Placeholder 11">
            <a:extLst>
              <a:ext uri="{FF2B5EF4-FFF2-40B4-BE49-F238E27FC236}">
                <a16:creationId xmlns:a16="http://schemas.microsoft.com/office/drawing/2014/main" id="{287CCB4C-9E11-1F9E-4314-A3E4E4A5B50A}"/>
              </a:ext>
            </a:extLst>
          </p:cNvPr>
          <p:cNvSpPr>
            <a:spLocks noGrp="1"/>
          </p:cNvSpPr>
          <p:nvPr>
            <p:ph type="body" idx="11"/>
          </p:nvPr>
        </p:nvSpPr>
        <p:spPr>
          <a:xfrm>
            <a:off x="302400" y="605611"/>
            <a:ext cx="11587200" cy="288767"/>
          </a:xfrm>
        </p:spPr>
        <p:txBody>
          <a:bodyPr/>
          <a:lstStyle/>
          <a:p>
            <a:r>
              <a:rPr lang="en-US" dirty="0"/>
              <a:t>With four images and two-colored headers</a:t>
            </a:r>
          </a:p>
        </p:txBody>
      </p:sp>
      <p:sp>
        <p:nvSpPr>
          <p:cNvPr id="27" name="Rectangle 26">
            <a:extLst>
              <a:ext uri="{FF2B5EF4-FFF2-40B4-BE49-F238E27FC236}">
                <a16:creationId xmlns:a16="http://schemas.microsoft.com/office/drawing/2014/main" id="{4836E421-FAEB-2A5C-F9B1-5D622BA9A87F}"/>
              </a:ext>
            </a:extLst>
          </p:cNvPr>
          <p:cNvSpPr/>
          <p:nvPr/>
        </p:nvSpPr>
        <p:spPr>
          <a:xfrm>
            <a:off x="294675"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a:t>
            </a:r>
            <a:r>
              <a:rPr lang="en-GB" sz="1400">
                <a:solidFill>
                  <a:prstClr val="black"/>
                </a:solidFill>
              </a:rPr>
              <a:t>ipsum dolor</a:t>
            </a:r>
            <a:r>
              <a:rPr lang="en-GB" sz="1400" dirty="0">
                <a:solidFill>
                  <a:prstClr val="black"/>
                </a:solidFill>
              </a:rPr>
              <a:t> </a:t>
            </a:r>
            <a:r>
              <a:rPr lang="en-GB" sz="1400">
                <a:solidFill>
                  <a:prstClr val="black"/>
                </a:solidFill>
              </a:rPr>
              <a:t>sit amet, consectetur adipiscing elit</a:t>
            </a:r>
            <a:r>
              <a:rPr lang="en-GB" sz="1400" dirty="0">
                <a:solidFill>
                  <a:prstClr val="black"/>
                </a:solidFill>
              </a:rPr>
              <a:t>. </a:t>
            </a:r>
            <a:r>
              <a:rPr lang="en-GB" sz="1400">
                <a:solidFill>
                  <a:prstClr val="black"/>
                </a:solidFill>
              </a:rPr>
              <a:t>Cras hendrerit</a:t>
            </a:r>
            <a:r>
              <a:rPr lang="en-GB" sz="1400" dirty="0">
                <a:solidFill>
                  <a:prstClr val="black"/>
                </a:solidFill>
              </a:rPr>
              <a:t> gravida dui, </a:t>
            </a:r>
            <a:r>
              <a:rPr lang="en-GB" sz="1400">
                <a:solidFill>
                  <a:prstClr val="black"/>
                </a:solidFill>
              </a:rPr>
              <a:t>id tincidunt</a:t>
            </a:r>
            <a:r>
              <a:rPr lang="en-GB" sz="1400" dirty="0">
                <a:solidFill>
                  <a:prstClr val="black"/>
                </a:solidFill>
              </a:rPr>
              <a:t> </a:t>
            </a:r>
            <a:r>
              <a:rPr lang="en-GB" sz="1400">
                <a:solidFill>
                  <a:prstClr val="black"/>
                </a:solidFill>
              </a:rPr>
              <a:t>libero posuere sed</a:t>
            </a:r>
            <a:endParaRPr lang="en-GB" sz="1400" dirty="0">
              <a:solidFill>
                <a:prstClr val="black"/>
              </a:solidFill>
            </a:endParaRPr>
          </a:p>
          <a:p>
            <a:endParaRPr lang="en-US" sz="1400" dirty="0">
              <a:solidFill>
                <a:prstClr val="black"/>
              </a:solidFill>
            </a:endParaRPr>
          </a:p>
        </p:txBody>
      </p:sp>
      <p:sp>
        <p:nvSpPr>
          <p:cNvPr id="28" name="Rectangle 27">
            <a:extLst>
              <a:ext uri="{FF2B5EF4-FFF2-40B4-BE49-F238E27FC236}">
                <a16:creationId xmlns:a16="http://schemas.microsoft.com/office/drawing/2014/main" id="{26C93044-A85A-A723-354D-73417567EAAA}"/>
              </a:ext>
            </a:extLst>
          </p:cNvPr>
          <p:cNvSpPr/>
          <p:nvPr/>
        </p:nvSpPr>
        <p:spPr>
          <a:xfrm>
            <a:off x="294675"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defRPr/>
            </a:pPr>
            <a:r>
              <a:rPr kumimoji="0" lang="en-GB" sz="1600" b="1" i="0" u="none" strike="noStrike" kern="1200" cap="none" spc="0" normalizeH="0" baseline="0" noProof="0" dirty="0">
                <a:ln>
                  <a:noFill/>
                </a:ln>
                <a:solidFill>
                  <a:prstClr val="white"/>
                </a:solidFill>
                <a:effectLst/>
                <a:uLnTx/>
                <a:uFillTx/>
                <a:ea typeface="+mn-ea"/>
                <a:cs typeface="+mn-cs"/>
              </a:rPr>
              <a:t>Lorem ipsum </a:t>
            </a:r>
            <a:r>
              <a:rPr kumimoji="0" lang="en-GB" sz="1600" b="1" i="0" u="none" strike="noStrike" kern="1200" cap="none" spc="0" normalizeH="0" baseline="0" noProof="0" dirty="0" err="1">
                <a:ln>
                  <a:noFill/>
                </a:ln>
                <a:solidFill>
                  <a:prstClr val="white"/>
                </a:solidFill>
                <a:effectLst/>
                <a:uLnTx/>
                <a:uFillTx/>
                <a:ea typeface="+mn-ea"/>
                <a:cs typeface="+mn-cs"/>
              </a:rPr>
              <a:t>dolor</a:t>
            </a:r>
            <a:endParaRPr kumimoji="0" lang="en-GB" sz="1600" b="1" i="0" u="none" strike="noStrike" kern="1200" cap="none" spc="0" normalizeH="0" baseline="0" noProof="0" dirty="0">
              <a:ln>
                <a:noFill/>
              </a:ln>
              <a:solidFill>
                <a:prstClr val="white"/>
              </a:solidFill>
              <a:effectLst/>
              <a:uLnTx/>
              <a:uFillTx/>
              <a:ea typeface="+mn-ea"/>
              <a:cs typeface="+mn-cs"/>
            </a:endParaRPr>
          </a:p>
        </p:txBody>
      </p:sp>
      <p:sp>
        <p:nvSpPr>
          <p:cNvPr id="31" name="Rectangle 30">
            <a:extLst>
              <a:ext uri="{FF2B5EF4-FFF2-40B4-BE49-F238E27FC236}">
                <a16:creationId xmlns:a16="http://schemas.microsoft.com/office/drawing/2014/main" id="{D6A4A1D3-8793-FEB8-CCD6-62421325DCD1}"/>
              </a:ext>
            </a:extLst>
          </p:cNvPr>
          <p:cNvSpPr/>
          <p:nvPr/>
        </p:nvSpPr>
        <p:spPr>
          <a:xfrm>
            <a:off x="6173993"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ipsum </a:t>
            </a:r>
            <a:r>
              <a:rPr lang="en-GB" sz="1400" dirty="0" err="1">
                <a:solidFill>
                  <a:prstClr val="black"/>
                </a:solidFill>
              </a:rPr>
              <a:t>dolor</a:t>
            </a:r>
            <a:r>
              <a:rPr lang="en-GB" sz="1400" dirty="0">
                <a:solidFill>
                  <a:prstClr val="black"/>
                </a:solidFill>
              </a:rPr>
              <a:t> sit </a:t>
            </a:r>
            <a:r>
              <a:rPr lang="en-GB" sz="1400" dirty="0" err="1">
                <a:solidFill>
                  <a:prstClr val="black"/>
                </a:solidFill>
              </a:rPr>
              <a:t>amet</a:t>
            </a:r>
            <a:r>
              <a:rPr lang="en-GB" sz="1400" dirty="0">
                <a:solidFill>
                  <a:prstClr val="black"/>
                </a:solidFill>
              </a:rPr>
              <a:t>, </a:t>
            </a:r>
            <a:r>
              <a:rPr lang="en-GB" sz="1400" dirty="0" err="1">
                <a:solidFill>
                  <a:prstClr val="black"/>
                </a:solidFill>
              </a:rPr>
              <a:t>consectetur</a:t>
            </a:r>
            <a:r>
              <a:rPr lang="en-GB" sz="1400" dirty="0">
                <a:solidFill>
                  <a:prstClr val="black"/>
                </a:solidFill>
              </a:rPr>
              <a:t> </a:t>
            </a:r>
            <a:r>
              <a:rPr lang="en-GB" sz="1400" dirty="0" err="1">
                <a:solidFill>
                  <a:prstClr val="black"/>
                </a:solidFill>
              </a:rPr>
              <a:t>adipiscing</a:t>
            </a:r>
            <a:r>
              <a:rPr lang="en-GB" sz="1400" dirty="0">
                <a:solidFill>
                  <a:prstClr val="black"/>
                </a:solidFill>
              </a:rPr>
              <a:t> </a:t>
            </a:r>
            <a:r>
              <a:rPr lang="en-GB" sz="1400" dirty="0" err="1">
                <a:solidFill>
                  <a:prstClr val="black"/>
                </a:solidFill>
              </a:rPr>
              <a:t>elit</a:t>
            </a:r>
            <a:r>
              <a:rPr lang="en-GB" sz="1400" dirty="0">
                <a:solidFill>
                  <a:prstClr val="black"/>
                </a:solidFill>
              </a:rPr>
              <a:t>. Cras </a:t>
            </a:r>
            <a:r>
              <a:rPr lang="en-GB" sz="1400" dirty="0" err="1">
                <a:solidFill>
                  <a:prstClr val="black"/>
                </a:solidFill>
              </a:rPr>
              <a:t>hendrerit</a:t>
            </a:r>
            <a:r>
              <a:rPr lang="en-GB" sz="1400" dirty="0">
                <a:solidFill>
                  <a:prstClr val="black"/>
                </a:solidFill>
              </a:rPr>
              <a:t> gravida dui, id </a:t>
            </a:r>
            <a:r>
              <a:rPr lang="en-GB" sz="1400" dirty="0" err="1">
                <a:solidFill>
                  <a:prstClr val="black"/>
                </a:solidFill>
              </a:rPr>
              <a:t>tincidunt</a:t>
            </a:r>
            <a:r>
              <a:rPr lang="en-GB" sz="1400" dirty="0">
                <a:solidFill>
                  <a:prstClr val="black"/>
                </a:solidFill>
              </a:rPr>
              <a:t> libero </a:t>
            </a:r>
            <a:r>
              <a:rPr lang="en-GB" sz="1400" dirty="0" err="1">
                <a:solidFill>
                  <a:prstClr val="black"/>
                </a:solidFill>
              </a:rPr>
              <a:t>posuere</a:t>
            </a:r>
            <a:r>
              <a:rPr lang="en-GB" sz="1400" dirty="0">
                <a:solidFill>
                  <a:prstClr val="black"/>
                </a:solidFill>
              </a:rPr>
              <a:t> </a:t>
            </a:r>
            <a:r>
              <a:rPr lang="en-GB" sz="1400" dirty="0" err="1">
                <a:solidFill>
                  <a:prstClr val="black"/>
                </a:solidFill>
              </a:rPr>
              <a:t>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32" name="Rectangle 31">
            <a:extLst>
              <a:ext uri="{FF2B5EF4-FFF2-40B4-BE49-F238E27FC236}">
                <a16:creationId xmlns:a16="http://schemas.microsoft.com/office/drawing/2014/main" id="{58073916-752A-DA41-C6BF-11D6B0D7CBC5}"/>
              </a:ext>
            </a:extLst>
          </p:cNvPr>
          <p:cNvSpPr/>
          <p:nvPr/>
        </p:nvSpPr>
        <p:spPr>
          <a:xfrm>
            <a:off x="6173993"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defRPr/>
            </a:pPr>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sp>
        <p:nvSpPr>
          <p:cNvPr id="35" name="Rectangle 34">
            <a:extLst>
              <a:ext uri="{FF2B5EF4-FFF2-40B4-BE49-F238E27FC236}">
                <a16:creationId xmlns:a16="http://schemas.microsoft.com/office/drawing/2014/main" id="{2451490B-C3D0-32CE-85A8-EDEC4B294CA8}"/>
              </a:ext>
            </a:extLst>
          </p:cNvPr>
          <p:cNvSpPr/>
          <p:nvPr/>
        </p:nvSpPr>
        <p:spPr>
          <a:xfrm>
            <a:off x="9113653"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dirty="0">
                <a:solidFill>
                  <a:prstClr val="black"/>
                </a:solidFill>
              </a:rPr>
              <a:t>Lorem ipsum </a:t>
            </a:r>
            <a:r>
              <a:rPr lang="en-GB" sz="1400" dirty="0" err="1">
                <a:solidFill>
                  <a:prstClr val="black"/>
                </a:solidFill>
              </a:rPr>
              <a:t>dolor</a:t>
            </a:r>
            <a:r>
              <a:rPr lang="en-GB" sz="1400" dirty="0">
                <a:solidFill>
                  <a:prstClr val="black"/>
                </a:solidFill>
              </a:rPr>
              <a:t> sit </a:t>
            </a:r>
            <a:r>
              <a:rPr lang="en-GB" sz="1400" dirty="0" err="1">
                <a:solidFill>
                  <a:prstClr val="black"/>
                </a:solidFill>
              </a:rPr>
              <a:t>amet</a:t>
            </a:r>
            <a:r>
              <a:rPr lang="en-GB" sz="1400" dirty="0">
                <a:solidFill>
                  <a:prstClr val="black"/>
                </a:solidFill>
              </a:rPr>
              <a:t>, </a:t>
            </a:r>
            <a:r>
              <a:rPr lang="en-GB" sz="1400" dirty="0" err="1">
                <a:solidFill>
                  <a:prstClr val="black"/>
                </a:solidFill>
              </a:rPr>
              <a:t>consectetur</a:t>
            </a:r>
            <a:r>
              <a:rPr lang="en-GB" sz="1400" dirty="0">
                <a:solidFill>
                  <a:prstClr val="black"/>
                </a:solidFill>
              </a:rPr>
              <a:t> </a:t>
            </a:r>
            <a:r>
              <a:rPr lang="en-GB" sz="1400" dirty="0" err="1">
                <a:solidFill>
                  <a:prstClr val="black"/>
                </a:solidFill>
              </a:rPr>
              <a:t>adipiscing</a:t>
            </a:r>
            <a:r>
              <a:rPr lang="en-GB" sz="1400" dirty="0">
                <a:solidFill>
                  <a:prstClr val="black"/>
                </a:solidFill>
              </a:rPr>
              <a:t> </a:t>
            </a:r>
            <a:r>
              <a:rPr lang="en-GB" sz="1400" dirty="0" err="1">
                <a:solidFill>
                  <a:prstClr val="black"/>
                </a:solidFill>
              </a:rPr>
              <a:t>elit</a:t>
            </a:r>
            <a:r>
              <a:rPr lang="en-GB" sz="1400" dirty="0">
                <a:solidFill>
                  <a:prstClr val="black"/>
                </a:solidFill>
              </a:rPr>
              <a:t>. Cras </a:t>
            </a:r>
            <a:r>
              <a:rPr lang="en-GB" sz="1400" dirty="0" err="1">
                <a:solidFill>
                  <a:prstClr val="black"/>
                </a:solidFill>
              </a:rPr>
              <a:t>hendrerit</a:t>
            </a:r>
            <a:r>
              <a:rPr lang="en-GB" sz="1400" dirty="0">
                <a:solidFill>
                  <a:prstClr val="black"/>
                </a:solidFill>
              </a:rPr>
              <a:t> gravida dui, id </a:t>
            </a:r>
            <a:r>
              <a:rPr lang="en-GB" sz="1400" dirty="0" err="1">
                <a:solidFill>
                  <a:prstClr val="black"/>
                </a:solidFill>
              </a:rPr>
              <a:t>tincidunt</a:t>
            </a:r>
            <a:r>
              <a:rPr lang="en-GB" sz="1400" dirty="0">
                <a:solidFill>
                  <a:prstClr val="black"/>
                </a:solidFill>
              </a:rPr>
              <a:t> libero </a:t>
            </a:r>
            <a:r>
              <a:rPr lang="en-GB" sz="1400" dirty="0" err="1">
                <a:solidFill>
                  <a:prstClr val="black"/>
                </a:solidFill>
              </a:rPr>
              <a:t>posuere</a:t>
            </a:r>
            <a:r>
              <a:rPr lang="en-GB" sz="1400" dirty="0">
                <a:solidFill>
                  <a:prstClr val="black"/>
                </a:solidFill>
              </a:rPr>
              <a:t> </a:t>
            </a:r>
            <a:r>
              <a:rPr lang="en-GB" sz="1400" dirty="0" err="1">
                <a:solidFill>
                  <a:prstClr val="black"/>
                </a:solidFill>
              </a:rPr>
              <a:t>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36" name="Rectangle 35">
            <a:extLst>
              <a:ext uri="{FF2B5EF4-FFF2-40B4-BE49-F238E27FC236}">
                <a16:creationId xmlns:a16="http://schemas.microsoft.com/office/drawing/2014/main" id="{E9591528-7015-EF57-7F71-64A642B847D1}"/>
              </a:ext>
            </a:extLst>
          </p:cNvPr>
          <p:cNvSpPr/>
          <p:nvPr/>
        </p:nvSpPr>
        <p:spPr>
          <a:xfrm>
            <a:off x="9113653"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sp>
        <p:nvSpPr>
          <p:cNvPr id="40" name="Rectangle 39">
            <a:extLst>
              <a:ext uri="{FF2B5EF4-FFF2-40B4-BE49-F238E27FC236}">
                <a16:creationId xmlns:a16="http://schemas.microsoft.com/office/drawing/2014/main" id="{5B77FB9A-9ED9-8BFB-10EE-05E22B1D8F71}"/>
              </a:ext>
            </a:extLst>
          </p:cNvPr>
          <p:cNvSpPr/>
          <p:nvPr/>
        </p:nvSpPr>
        <p:spPr>
          <a:xfrm>
            <a:off x="3234334" y="3595922"/>
            <a:ext cx="2743200" cy="260811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endParaRPr lang="en-GB" sz="1400" dirty="0">
              <a:solidFill>
                <a:prstClr val="black"/>
              </a:solidFill>
            </a:endParaRPr>
          </a:p>
          <a:p>
            <a:r>
              <a:rPr lang="en-GB" sz="1400">
                <a:solidFill>
                  <a:prstClr val="black"/>
                </a:solidFill>
              </a:rPr>
              <a:t>Lorem ipsum dolor sit amet, consectetur adipiscing elit. Cras hendrerit</a:t>
            </a:r>
            <a:r>
              <a:rPr lang="en-GB" sz="1400" dirty="0">
                <a:solidFill>
                  <a:prstClr val="black"/>
                </a:solidFill>
              </a:rPr>
              <a:t> gravida dui</a:t>
            </a:r>
            <a:r>
              <a:rPr lang="en-GB" sz="1400">
                <a:solidFill>
                  <a:prstClr val="black"/>
                </a:solidFill>
              </a:rPr>
              <a:t>, id tincidunt libero posuere sed</a:t>
            </a:r>
            <a:endParaRPr lang="en-GB" sz="1400" dirty="0">
              <a:solidFill>
                <a:prstClr val="black"/>
              </a:solidFill>
            </a:endParaRPr>
          </a:p>
          <a:p>
            <a:endParaRPr lang="en-US" sz="1400" dirty="0">
              <a:solidFill>
                <a:prstClr val="black"/>
              </a:solidFill>
            </a:endParaRPr>
          </a:p>
          <a:p>
            <a:endParaRPr lang="en-US" sz="1400" dirty="0">
              <a:solidFill>
                <a:prstClr val="black"/>
              </a:solidFill>
            </a:endParaRPr>
          </a:p>
        </p:txBody>
      </p:sp>
      <p:sp>
        <p:nvSpPr>
          <p:cNvPr id="41" name="Rectangle 40">
            <a:extLst>
              <a:ext uri="{FF2B5EF4-FFF2-40B4-BE49-F238E27FC236}">
                <a16:creationId xmlns:a16="http://schemas.microsoft.com/office/drawing/2014/main" id="{5F1A7B24-51E7-FB16-7F2C-A89844FFCF5E}"/>
              </a:ext>
            </a:extLst>
          </p:cNvPr>
          <p:cNvSpPr/>
          <p:nvPr/>
        </p:nvSpPr>
        <p:spPr>
          <a:xfrm>
            <a:off x="3234334" y="2986768"/>
            <a:ext cx="2743200" cy="62953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600" b="1" dirty="0">
                <a:solidFill>
                  <a:prstClr val="white"/>
                </a:solidFill>
              </a:rPr>
              <a:t>Lorem ipsum </a:t>
            </a:r>
            <a:r>
              <a:rPr lang="en-GB" sz="1600" b="1" dirty="0" err="1">
                <a:solidFill>
                  <a:prstClr val="white"/>
                </a:solidFill>
              </a:rPr>
              <a:t>dolor</a:t>
            </a:r>
            <a:endParaRPr lang="en-GB" sz="1600" b="1" dirty="0">
              <a:solidFill>
                <a:prstClr val="white"/>
              </a:solidFill>
            </a:endParaRPr>
          </a:p>
        </p:txBody>
      </p:sp>
      <p:pic>
        <p:nvPicPr>
          <p:cNvPr id="39" name="Picture 38">
            <a:extLst>
              <a:ext uri="{FF2B5EF4-FFF2-40B4-BE49-F238E27FC236}">
                <a16:creationId xmlns:a16="http://schemas.microsoft.com/office/drawing/2014/main" id="{12456CA5-0CD6-0DD9-45A8-702B4F661B7A}"/>
              </a:ext>
            </a:extLst>
          </p:cNvPr>
          <p:cNvPicPr>
            <a:picLocks noChangeAspect="1"/>
          </p:cNvPicPr>
          <p:nvPr/>
        </p:nvPicPr>
        <p:blipFill rotWithShape="1">
          <a:blip r:embed="rId2"/>
          <a:srcRect t="5679" b="5679"/>
          <a:stretch/>
        </p:blipFill>
        <p:spPr>
          <a:xfrm>
            <a:off x="9127333" y="1238540"/>
            <a:ext cx="2743200" cy="1543050"/>
          </a:xfrm>
          <a:prstGeom prst="rect">
            <a:avLst/>
          </a:prstGeom>
        </p:spPr>
      </p:pic>
      <p:pic>
        <p:nvPicPr>
          <p:cNvPr id="44" name="Picture 43">
            <a:extLst>
              <a:ext uri="{FF2B5EF4-FFF2-40B4-BE49-F238E27FC236}">
                <a16:creationId xmlns:a16="http://schemas.microsoft.com/office/drawing/2014/main" id="{0DEAEA3D-FA8B-976D-3347-661C7534368F}"/>
              </a:ext>
            </a:extLst>
          </p:cNvPr>
          <p:cNvPicPr>
            <a:picLocks noChangeAspect="1"/>
          </p:cNvPicPr>
          <p:nvPr/>
        </p:nvPicPr>
        <p:blipFill rotWithShape="1">
          <a:blip r:embed="rId3"/>
          <a:srcRect t="7812" b="7812"/>
          <a:stretch/>
        </p:blipFill>
        <p:spPr>
          <a:xfrm>
            <a:off x="3256756" y="1238540"/>
            <a:ext cx="2743200" cy="1543050"/>
          </a:xfrm>
          <a:prstGeom prst="rect">
            <a:avLst/>
          </a:prstGeom>
        </p:spPr>
      </p:pic>
      <p:pic>
        <p:nvPicPr>
          <p:cNvPr id="45" name="Picture 44" descr="A child eating a sandwich&#10;&#10;Description automatically generated">
            <a:extLst>
              <a:ext uri="{FF2B5EF4-FFF2-40B4-BE49-F238E27FC236}">
                <a16:creationId xmlns:a16="http://schemas.microsoft.com/office/drawing/2014/main" id="{83B12DF5-66BE-A32F-8661-ED4D4136AA1D}"/>
              </a:ext>
            </a:extLst>
          </p:cNvPr>
          <p:cNvPicPr>
            <a:picLocks noChangeAspect="1"/>
          </p:cNvPicPr>
          <p:nvPr/>
        </p:nvPicPr>
        <p:blipFill rotWithShape="1">
          <a:blip r:embed="rId4">
            <a:extLst>
              <a:ext uri="{28A0092B-C50C-407E-A947-70E740481C1C}">
                <a14:useLocalDpi xmlns:a14="http://schemas.microsoft.com/office/drawing/2010/main" val="0"/>
              </a:ext>
            </a:extLst>
          </a:blip>
          <a:srcRect l="9601" t="25226" r="6385" b="3886"/>
          <a:stretch/>
        </p:blipFill>
        <p:spPr>
          <a:xfrm>
            <a:off x="321467" y="1238540"/>
            <a:ext cx="2743200" cy="1543050"/>
          </a:xfrm>
          <a:prstGeom prst="rect">
            <a:avLst/>
          </a:prstGeom>
        </p:spPr>
      </p:pic>
      <p:pic>
        <p:nvPicPr>
          <p:cNvPr id="46" name="Picture 45">
            <a:extLst>
              <a:ext uri="{FF2B5EF4-FFF2-40B4-BE49-F238E27FC236}">
                <a16:creationId xmlns:a16="http://schemas.microsoft.com/office/drawing/2014/main" id="{249375C5-A0AC-8D9E-D5A1-B1DC164BBAA5}"/>
              </a:ext>
            </a:extLst>
          </p:cNvPr>
          <p:cNvPicPr>
            <a:picLocks noChangeAspect="1"/>
          </p:cNvPicPr>
          <p:nvPr/>
        </p:nvPicPr>
        <p:blipFill rotWithShape="1">
          <a:blip r:embed="rId5"/>
          <a:srcRect t="7796" b="7796"/>
          <a:stretch/>
        </p:blipFill>
        <p:spPr>
          <a:xfrm>
            <a:off x="6192045" y="1238540"/>
            <a:ext cx="2743200" cy="1543050"/>
          </a:xfrm>
          <a:prstGeom prst="rect">
            <a:avLst/>
          </a:prstGeom>
        </p:spPr>
      </p:pic>
    </p:spTree>
    <p:extLst>
      <p:ext uri="{BB962C8B-B14F-4D97-AF65-F5344CB8AC3E}">
        <p14:creationId xmlns:p14="http://schemas.microsoft.com/office/powerpoint/2010/main" val="358247079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719E206-2C69-AC6C-593B-8C7D7443F463}"/>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30</a:t>
            </a:fld>
            <a:endParaRPr lang="en-GB"/>
          </a:p>
        </p:txBody>
      </p:sp>
      <p:sp>
        <p:nvSpPr>
          <p:cNvPr id="31" name="Rectangle 30">
            <a:extLst>
              <a:ext uri="{FF2B5EF4-FFF2-40B4-BE49-F238E27FC236}">
                <a16:creationId xmlns:a16="http://schemas.microsoft.com/office/drawing/2014/main" id="{A0BC0EAC-79A2-8DE4-19EA-45946E2B2B32}"/>
              </a:ext>
            </a:extLst>
          </p:cNvPr>
          <p:cNvSpPr/>
          <p:nvPr/>
        </p:nvSpPr>
        <p:spPr>
          <a:xfrm>
            <a:off x="6181799" y="1341438"/>
            <a:ext cx="5706725" cy="4885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4ECBD09F-1D2A-A469-BA1A-0D8215E852CC}"/>
              </a:ext>
            </a:extLst>
          </p:cNvPr>
          <p:cNvSpPr/>
          <p:nvPr/>
        </p:nvSpPr>
        <p:spPr>
          <a:xfrm>
            <a:off x="312340" y="1341438"/>
            <a:ext cx="5706725" cy="4885275"/>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22">
            <a:extLst>
              <a:ext uri="{FF2B5EF4-FFF2-40B4-BE49-F238E27FC236}">
                <a16:creationId xmlns:a16="http://schemas.microsoft.com/office/drawing/2014/main" id="{EE542C7F-1FB7-5877-E2F2-7044CC59544D}"/>
              </a:ext>
            </a:extLst>
          </p:cNvPr>
          <p:cNvSpPr txBox="1"/>
          <p:nvPr/>
        </p:nvSpPr>
        <p:spPr>
          <a:xfrm>
            <a:off x="312340" y="631287"/>
            <a:ext cx="3398529" cy="647618"/>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150" normalizeH="0" baseline="0" noProof="0" dirty="0">
                <a:ln>
                  <a:noFill/>
                </a:ln>
                <a:solidFill>
                  <a:srgbClr val="D34252"/>
                </a:solidFill>
                <a:effectLst/>
                <a:uLnTx/>
                <a:uFillTx/>
                <a:latin typeface="Lora" pitchFamily="2" charset="0"/>
                <a:cs typeface="DIN Pro Regular" panose="020B0504020101020102" pitchFamily="34" charset="0"/>
              </a:rPr>
              <a:t>Name here</a:t>
            </a:r>
          </a:p>
        </p:txBody>
      </p:sp>
      <p:sp>
        <p:nvSpPr>
          <p:cNvPr id="34" name="TextBox 22">
            <a:extLst>
              <a:ext uri="{FF2B5EF4-FFF2-40B4-BE49-F238E27FC236}">
                <a16:creationId xmlns:a16="http://schemas.microsoft.com/office/drawing/2014/main" id="{9E6FEDE7-F272-29CB-C00E-F4A3FB8CC7F3}"/>
              </a:ext>
            </a:extLst>
          </p:cNvPr>
          <p:cNvSpPr txBox="1"/>
          <p:nvPr/>
        </p:nvSpPr>
        <p:spPr>
          <a:xfrm>
            <a:off x="3834423" y="797518"/>
            <a:ext cx="2191193" cy="287419"/>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Designation here</a:t>
            </a:r>
          </a:p>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XXXXXXXX</a:t>
            </a:r>
            <a:endParaRPr kumimoji="0" lang="en-GB" sz="1000" b="1" i="0" u="none" strike="noStrike" kern="1200" cap="none" spc="0" normalizeH="0" baseline="0" noProof="0" dirty="0">
              <a:ln>
                <a:noFill/>
              </a:ln>
              <a:solidFill>
                <a:srgbClr val="D34252"/>
              </a:solidFill>
              <a:effectLst/>
              <a:uLnTx/>
              <a:uFillTx/>
              <a:latin typeface="DM Sans" pitchFamily="2" charset="0"/>
              <a:ea typeface="+mn-ea"/>
              <a:cs typeface="DIN Pro Regular" panose="020B0504020101020102" pitchFamily="34" charset="0"/>
            </a:endParaRPr>
          </a:p>
        </p:txBody>
      </p:sp>
      <p:sp>
        <p:nvSpPr>
          <p:cNvPr id="35" name="TextBox 22">
            <a:extLst>
              <a:ext uri="{FF2B5EF4-FFF2-40B4-BE49-F238E27FC236}">
                <a16:creationId xmlns:a16="http://schemas.microsoft.com/office/drawing/2014/main" id="{D505E532-D063-3281-97A1-FEBF3604F881}"/>
              </a:ext>
            </a:extLst>
          </p:cNvPr>
          <p:cNvSpPr txBox="1"/>
          <p:nvPr/>
        </p:nvSpPr>
        <p:spPr>
          <a:xfrm>
            <a:off x="6166385" y="631287"/>
            <a:ext cx="3398529" cy="647618"/>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150" normalizeH="0" baseline="0" noProof="0" dirty="0">
                <a:ln>
                  <a:noFill/>
                </a:ln>
                <a:solidFill>
                  <a:srgbClr val="D34252"/>
                </a:solidFill>
                <a:effectLst/>
                <a:uLnTx/>
                <a:uFillTx/>
                <a:latin typeface="Lora" pitchFamily="2" charset="0"/>
                <a:cs typeface="DIN Pro Regular" panose="020B0504020101020102" pitchFamily="34" charset="0"/>
              </a:rPr>
              <a:t>Name here</a:t>
            </a:r>
          </a:p>
        </p:txBody>
      </p:sp>
      <p:sp>
        <p:nvSpPr>
          <p:cNvPr id="36" name="TextBox 22">
            <a:extLst>
              <a:ext uri="{FF2B5EF4-FFF2-40B4-BE49-F238E27FC236}">
                <a16:creationId xmlns:a16="http://schemas.microsoft.com/office/drawing/2014/main" id="{413FCD2E-C61B-F807-9D0C-2F6AF1DC7EFF}"/>
              </a:ext>
            </a:extLst>
          </p:cNvPr>
          <p:cNvSpPr txBox="1"/>
          <p:nvPr/>
        </p:nvSpPr>
        <p:spPr>
          <a:xfrm>
            <a:off x="9677400" y="797518"/>
            <a:ext cx="2191193" cy="287419"/>
          </a:xfrm>
          <a:prstGeom prst="rect">
            <a:avLst/>
          </a:prstGeom>
          <a:noFill/>
        </p:spPr>
        <p:txBody>
          <a:bodyPr wrap="square" lIns="0" tIns="0" rIns="0" bIns="0" anchor="t">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Designation here</a:t>
            </a:r>
          </a:p>
          <a:p>
            <a:pPr marL="0" marR="0" lvl="0" indent="0" algn="l" defTabSz="914377" rtl="0" eaLnBrk="1" fontAlgn="auto" latinLnBrk="0" hangingPunct="1">
              <a:lnSpc>
                <a:spcPct val="100000"/>
              </a:lnSpc>
              <a:spcBef>
                <a:spcPts val="0"/>
              </a:spcBef>
              <a:spcAft>
                <a:spcPts val="0"/>
              </a:spcAft>
              <a:buClrTx/>
              <a:buSzTx/>
              <a:buFontTx/>
              <a:buNone/>
              <a:tabLst/>
              <a:defRPr/>
            </a:pPr>
            <a:r>
              <a:rPr lang="en-GB" sz="1000" b="1" dirty="0">
                <a:solidFill>
                  <a:srgbClr val="D34252"/>
                </a:solidFill>
                <a:latin typeface="DM Sans" pitchFamily="2" charset="0"/>
                <a:cs typeface="DIN Pro Regular" panose="020B0504020101020102" pitchFamily="34" charset="0"/>
              </a:rPr>
              <a:t>XXXXXXXX</a:t>
            </a:r>
            <a:endParaRPr kumimoji="0" lang="en-GB" sz="1000" b="1" i="0" u="none" strike="noStrike" kern="1200" cap="none" spc="0" normalizeH="0" baseline="0" noProof="0" dirty="0">
              <a:ln>
                <a:noFill/>
              </a:ln>
              <a:solidFill>
                <a:srgbClr val="D34252"/>
              </a:solidFill>
              <a:effectLst/>
              <a:uLnTx/>
              <a:uFillTx/>
              <a:latin typeface="DM Sans" pitchFamily="2" charset="0"/>
              <a:ea typeface="+mn-ea"/>
              <a:cs typeface="DIN Pro Regular" panose="020B0504020101020102" pitchFamily="34" charset="0"/>
            </a:endParaRPr>
          </a:p>
        </p:txBody>
      </p:sp>
      <p:sp>
        <p:nvSpPr>
          <p:cNvPr id="37" name="Titolo 1">
            <a:extLst>
              <a:ext uri="{FF2B5EF4-FFF2-40B4-BE49-F238E27FC236}">
                <a16:creationId xmlns:a16="http://schemas.microsoft.com/office/drawing/2014/main" id="{063A13D4-6A96-CCA0-6BAF-2C01BE1E555A}"/>
              </a:ext>
            </a:extLst>
          </p:cNvPr>
          <p:cNvSpPr>
            <a:spLocks noGrp="1"/>
          </p:cNvSpPr>
          <p:nvPr>
            <p:ph type="title"/>
          </p:nvPr>
        </p:nvSpPr>
        <p:spPr>
          <a:xfrm>
            <a:off x="302399" y="302400"/>
            <a:ext cx="4552176" cy="303211"/>
          </a:xfrm>
        </p:spPr>
        <p:txBody>
          <a:bodyPr/>
          <a:lstStyle/>
          <a:p>
            <a:r>
              <a:rPr lang="it-IT" dirty="0">
                <a:solidFill>
                  <a:srgbClr val="D34252"/>
                </a:solidFill>
              </a:rPr>
              <a:t>Text </a:t>
            </a:r>
            <a:r>
              <a:rPr lang="it-IT" dirty="0" err="1">
                <a:solidFill>
                  <a:srgbClr val="D34252"/>
                </a:solidFill>
              </a:rPr>
              <a:t>title</a:t>
            </a:r>
            <a:r>
              <a:rPr lang="it-IT" dirty="0">
                <a:solidFill>
                  <a:srgbClr val="D34252"/>
                </a:solidFill>
              </a:rPr>
              <a:t> </a:t>
            </a:r>
            <a:r>
              <a:rPr lang="it-IT" dirty="0" err="1">
                <a:solidFill>
                  <a:srgbClr val="D34252"/>
                </a:solidFill>
              </a:rPr>
              <a:t>here</a:t>
            </a:r>
            <a:endParaRPr lang="it-IT" dirty="0">
              <a:solidFill>
                <a:srgbClr val="D34252"/>
              </a:solidFill>
            </a:endParaRPr>
          </a:p>
        </p:txBody>
      </p:sp>
    </p:spTree>
    <p:extLst>
      <p:ext uri="{BB962C8B-B14F-4D97-AF65-F5344CB8AC3E}">
        <p14:creationId xmlns:p14="http://schemas.microsoft.com/office/powerpoint/2010/main" val="180075549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9D2835"/>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31</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31</a:t>
            </a:fld>
            <a:endParaRPr lang="en-GB" dirty="0">
              <a:solidFill>
                <a:prstClr val="white"/>
              </a:solidFill>
              <a:latin typeface="DM Sans"/>
            </a:endParaRPr>
          </a:p>
        </p:txBody>
      </p:sp>
      <p:sp>
        <p:nvSpPr>
          <p:cNvPr id="17" name="Oval 16">
            <a:extLst>
              <a:ext uri="{FF2B5EF4-FFF2-40B4-BE49-F238E27FC236}">
                <a16:creationId xmlns:a16="http://schemas.microsoft.com/office/drawing/2014/main" id="{489FE8B7-7B56-39AF-C785-A534F178B86B}"/>
              </a:ext>
            </a:extLst>
          </p:cNvPr>
          <p:cNvSpPr/>
          <p:nvPr/>
        </p:nvSpPr>
        <p:spPr>
          <a:xfrm>
            <a:off x="6512012" y="4537889"/>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8" name="Oval 17">
            <a:extLst>
              <a:ext uri="{FF2B5EF4-FFF2-40B4-BE49-F238E27FC236}">
                <a16:creationId xmlns:a16="http://schemas.microsoft.com/office/drawing/2014/main" id="{55199C25-F2B7-C7B3-C1EE-701F0B11ED8F}"/>
              </a:ext>
            </a:extLst>
          </p:cNvPr>
          <p:cNvSpPr/>
          <p:nvPr/>
        </p:nvSpPr>
        <p:spPr>
          <a:xfrm>
            <a:off x="9106931" y="743816"/>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9" name="Oval 18">
            <a:extLst>
              <a:ext uri="{FF2B5EF4-FFF2-40B4-BE49-F238E27FC236}">
                <a16:creationId xmlns:a16="http://schemas.microsoft.com/office/drawing/2014/main" id="{19820675-697A-344C-9DE5-A94810412DCF}"/>
              </a:ext>
            </a:extLst>
          </p:cNvPr>
          <p:cNvSpPr/>
          <p:nvPr/>
        </p:nvSpPr>
        <p:spPr>
          <a:xfrm>
            <a:off x="6854912" y="5223689"/>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0" name="Oval 19">
            <a:extLst>
              <a:ext uri="{FF2B5EF4-FFF2-40B4-BE49-F238E27FC236}">
                <a16:creationId xmlns:a16="http://schemas.microsoft.com/office/drawing/2014/main" id="{D364571A-E042-5513-12A9-2268B2695D7F}"/>
              </a:ext>
            </a:extLst>
          </p:cNvPr>
          <p:cNvSpPr/>
          <p:nvPr/>
        </p:nvSpPr>
        <p:spPr>
          <a:xfrm>
            <a:off x="11203799" y="1905900"/>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21" name="Oval 20">
            <a:extLst>
              <a:ext uri="{FF2B5EF4-FFF2-40B4-BE49-F238E27FC236}">
                <a16:creationId xmlns:a16="http://schemas.microsoft.com/office/drawing/2014/main" id="{2428609E-12FA-2CFA-81B1-E24E1F0B01CD}"/>
              </a:ext>
            </a:extLst>
          </p:cNvPr>
          <p:cNvSpPr/>
          <p:nvPr/>
        </p:nvSpPr>
        <p:spPr>
          <a:xfrm>
            <a:off x="4038600" y="-839562"/>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grpSp>
        <p:nvGrpSpPr>
          <p:cNvPr id="23" name="Group 22">
            <a:extLst>
              <a:ext uri="{FF2B5EF4-FFF2-40B4-BE49-F238E27FC236}">
                <a16:creationId xmlns:a16="http://schemas.microsoft.com/office/drawing/2014/main" id="{D868D9BD-D570-A3C3-61C8-B884D8CA001B}"/>
              </a:ext>
            </a:extLst>
          </p:cNvPr>
          <p:cNvGrpSpPr/>
          <p:nvPr/>
        </p:nvGrpSpPr>
        <p:grpSpPr>
          <a:xfrm>
            <a:off x="822711" y="1372666"/>
            <a:ext cx="10279844" cy="4604315"/>
            <a:chOff x="822711" y="1372666"/>
            <a:chExt cx="10279844" cy="4604315"/>
          </a:xfrm>
        </p:grpSpPr>
        <p:sp>
          <p:nvSpPr>
            <p:cNvPr id="24" name="Rectangle 23">
              <a:extLst>
                <a:ext uri="{FF2B5EF4-FFF2-40B4-BE49-F238E27FC236}">
                  <a16:creationId xmlns:a16="http://schemas.microsoft.com/office/drawing/2014/main" id="{6A8A50E8-7C9C-8A39-1C2F-262545C5EA9F}"/>
                </a:ext>
              </a:extLst>
            </p:cNvPr>
            <p:cNvSpPr/>
            <p:nvPr/>
          </p:nvSpPr>
          <p:spPr>
            <a:xfrm>
              <a:off x="822712"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F5AE4EFC-9690-52FC-92F2-521B99C916A8}"/>
                </a:ext>
              </a:extLst>
            </p:cNvPr>
            <p:cNvSpPr txBox="1"/>
            <p:nvPr/>
          </p:nvSpPr>
          <p:spPr>
            <a:xfrm>
              <a:off x="822711"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26" name="Rectangle 25">
              <a:extLst>
                <a:ext uri="{FF2B5EF4-FFF2-40B4-BE49-F238E27FC236}">
                  <a16:creationId xmlns:a16="http://schemas.microsoft.com/office/drawing/2014/main" id="{D83DD190-FAD6-FBEE-2A5C-BDA1BE85E4A9}"/>
                </a:ext>
              </a:extLst>
            </p:cNvPr>
            <p:cNvSpPr/>
            <p:nvPr/>
          </p:nvSpPr>
          <p:spPr>
            <a:xfrm>
              <a:off x="2986363"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0226B412-2444-B1B5-EFAB-855AC963DCA2}"/>
                </a:ext>
              </a:extLst>
            </p:cNvPr>
            <p:cNvSpPr txBox="1"/>
            <p:nvPr/>
          </p:nvSpPr>
          <p:spPr>
            <a:xfrm>
              <a:off x="2986362"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28" name="Rectangle 27">
              <a:extLst>
                <a:ext uri="{FF2B5EF4-FFF2-40B4-BE49-F238E27FC236}">
                  <a16:creationId xmlns:a16="http://schemas.microsoft.com/office/drawing/2014/main" id="{F7CF8858-1CD8-8680-3121-D472B5A65A7D}"/>
                </a:ext>
              </a:extLst>
            </p:cNvPr>
            <p:cNvSpPr/>
            <p:nvPr/>
          </p:nvSpPr>
          <p:spPr>
            <a:xfrm>
              <a:off x="5150014"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95D2D4C6-A90C-38D7-A343-5CF4D5E68FBC}"/>
                </a:ext>
              </a:extLst>
            </p:cNvPr>
            <p:cNvSpPr txBox="1"/>
            <p:nvPr/>
          </p:nvSpPr>
          <p:spPr>
            <a:xfrm>
              <a:off x="5150013"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0" name="Rectangle 29">
              <a:extLst>
                <a:ext uri="{FF2B5EF4-FFF2-40B4-BE49-F238E27FC236}">
                  <a16:creationId xmlns:a16="http://schemas.microsoft.com/office/drawing/2014/main" id="{2DEF2FD3-58A4-CFF9-59F9-DF5850C73A90}"/>
                </a:ext>
              </a:extLst>
            </p:cNvPr>
            <p:cNvSpPr/>
            <p:nvPr/>
          </p:nvSpPr>
          <p:spPr>
            <a:xfrm>
              <a:off x="7313665"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a:extLst>
                <a:ext uri="{FF2B5EF4-FFF2-40B4-BE49-F238E27FC236}">
                  <a16:creationId xmlns:a16="http://schemas.microsoft.com/office/drawing/2014/main" id="{876D73E8-B7E7-550A-DE38-0884162F02BD}"/>
                </a:ext>
              </a:extLst>
            </p:cNvPr>
            <p:cNvSpPr txBox="1"/>
            <p:nvPr/>
          </p:nvSpPr>
          <p:spPr>
            <a:xfrm>
              <a:off x="7313664"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2" name="Rectangle 31">
              <a:extLst>
                <a:ext uri="{FF2B5EF4-FFF2-40B4-BE49-F238E27FC236}">
                  <a16:creationId xmlns:a16="http://schemas.microsoft.com/office/drawing/2014/main" id="{05C57345-87DA-4F2E-D8C6-90C88FC6528D}"/>
                </a:ext>
              </a:extLst>
            </p:cNvPr>
            <p:cNvSpPr/>
            <p:nvPr/>
          </p:nvSpPr>
          <p:spPr>
            <a:xfrm>
              <a:off x="9477316" y="137266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1DF1070B-6259-ED3A-7565-6DD75C95E92A}"/>
                </a:ext>
              </a:extLst>
            </p:cNvPr>
            <p:cNvSpPr txBox="1"/>
            <p:nvPr/>
          </p:nvSpPr>
          <p:spPr>
            <a:xfrm>
              <a:off x="9477315" y="310696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4" name="Rectangle 33">
              <a:extLst>
                <a:ext uri="{FF2B5EF4-FFF2-40B4-BE49-F238E27FC236}">
                  <a16:creationId xmlns:a16="http://schemas.microsoft.com/office/drawing/2014/main" id="{69404047-DC53-B5EB-B541-8121FB5A3FD0}"/>
                </a:ext>
              </a:extLst>
            </p:cNvPr>
            <p:cNvSpPr/>
            <p:nvPr/>
          </p:nvSpPr>
          <p:spPr>
            <a:xfrm>
              <a:off x="822712"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4F8AA931-D305-1A1E-42F6-1135B024CDF6}"/>
                </a:ext>
              </a:extLst>
            </p:cNvPr>
            <p:cNvSpPr txBox="1"/>
            <p:nvPr/>
          </p:nvSpPr>
          <p:spPr>
            <a:xfrm>
              <a:off x="822711"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6" name="Rectangle 35">
              <a:extLst>
                <a:ext uri="{FF2B5EF4-FFF2-40B4-BE49-F238E27FC236}">
                  <a16:creationId xmlns:a16="http://schemas.microsoft.com/office/drawing/2014/main" id="{05D945CC-5782-7A73-98A5-866928ABFD13}"/>
                </a:ext>
              </a:extLst>
            </p:cNvPr>
            <p:cNvSpPr/>
            <p:nvPr/>
          </p:nvSpPr>
          <p:spPr>
            <a:xfrm>
              <a:off x="2986363"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066FCFC6-E92D-BDBD-0A53-E8B8691160EE}"/>
                </a:ext>
              </a:extLst>
            </p:cNvPr>
            <p:cNvSpPr txBox="1"/>
            <p:nvPr/>
          </p:nvSpPr>
          <p:spPr>
            <a:xfrm>
              <a:off x="2986362"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38" name="Rectangle 37">
              <a:extLst>
                <a:ext uri="{FF2B5EF4-FFF2-40B4-BE49-F238E27FC236}">
                  <a16:creationId xmlns:a16="http://schemas.microsoft.com/office/drawing/2014/main" id="{0D4A7458-B6C1-A290-C30D-66434722ECBE}"/>
                </a:ext>
              </a:extLst>
            </p:cNvPr>
            <p:cNvSpPr/>
            <p:nvPr/>
          </p:nvSpPr>
          <p:spPr>
            <a:xfrm>
              <a:off x="5150014"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a:extLst>
                <a:ext uri="{FF2B5EF4-FFF2-40B4-BE49-F238E27FC236}">
                  <a16:creationId xmlns:a16="http://schemas.microsoft.com/office/drawing/2014/main" id="{9B25EB39-FD46-99A2-4F8A-F3250D31DA21}"/>
                </a:ext>
              </a:extLst>
            </p:cNvPr>
            <p:cNvSpPr txBox="1"/>
            <p:nvPr/>
          </p:nvSpPr>
          <p:spPr>
            <a:xfrm>
              <a:off x="5150013"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40" name="Rectangle 39">
              <a:extLst>
                <a:ext uri="{FF2B5EF4-FFF2-40B4-BE49-F238E27FC236}">
                  <a16:creationId xmlns:a16="http://schemas.microsoft.com/office/drawing/2014/main" id="{7E7E54B1-822A-4571-EDDB-2C45E4B7A6C8}"/>
                </a:ext>
              </a:extLst>
            </p:cNvPr>
            <p:cNvSpPr/>
            <p:nvPr/>
          </p:nvSpPr>
          <p:spPr>
            <a:xfrm>
              <a:off x="7313665"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31AE04C3-23E8-6479-5705-F08FB2124A22}"/>
                </a:ext>
              </a:extLst>
            </p:cNvPr>
            <p:cNvSpPr txBox="1"/>
            <p:nvPr/>
          </p:nvSpPr>
          <p:spPr>
            <a:xfrm>
              <a:off x="7313664"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sp>
          <p:nvSpPr>
            <p:cNvPr id="42" name="Rectangle 41">
              <a:extLst>
                <a:ext uri="{FF2B5EF4-FFF2-40B4-BE49-F238E27FC236}">
                  <a16:creationId xmlns:a16="http://schemas.microsoft.com/office/drawing/2014/main" id="{A1F447D9-5521-B690-B2A0-33EEAE6BBF38}"/>
                </a:ext>
              </a:extLst>
            </p:cNvPr>
            <p:cNvSpPr/>
            <p:nvPr/>
          </p:nvSpPr>
          <p:spPr>
            <a:xfrm>
              <a:off x="9477316" y="3781016"/>
              <a:ext cx="1625239" cy="1625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D518BFDE-586F-4771-A0E0-C512950371CB}"/>
                </a:ext>
              </a:extLst>
            </p:cNvPr>
            <p:cNvSpPr txBox="1"/>
            <p:nvPr/>
          </p:nvSpPr>
          <p:spPr>
            <a:xfrm>
              <a:off x="9477315" y="5515316"/>
              <a:ext cx="1625239" cy="461665"/>
            </a:xfrm>
            <a:prstGeom prst="rect">
              <a:avLst/>
            </a:prstGeom>
            <a:noFill/>
          </p:spPr>
          <p:txBody>
            <a:bodyPr wrap="square" rtlCol="0">
              <a:spAutoFit/>
            </a:bodyPr>
            <a:lstStyle/>
            <a:p>
              <a:r>
                <a:rPr lang="en-US" sz="1200" dirty="0">
                  <a:solidFill>
                    <a:schemeClr val="bg1"/>
                  </a:solidFill>
                </a:rPr>
                <a:t>Name:</a:t>
              </a:r>
            </a:p>
            <a:p>
              <a:r>
                <a:rPr lang="en-US" sz="1200" dirty="0">
                  <a:solidFill>
                    <a:schemeClr val="bg1"/>
                  </a:solidFill>
                </a:rPr>
                <a:t>Title:</a:t>
              </a:r>
            </a:p>
          </p:txBody>
        </p:sp>
      </p:grpSp>
      <p:sp>
        <p:nvSpPr>
          <p:cNvPr id="44" name="Oval 43">
            <a:extLst>
              <a:ext uri="{FF2B5EF4-FFF2-40B4-BE49-F238E27FC236}">
                <a16:creationId xmlns:a16="http://schemas.microsoft.com/office/drawing/2014/main" id="{A2D1C291-A9DF-E755-1567-4BC399F1ABE2}"/>
              </a:ext>
            </a:extLst>
          </p:cNvPr>
          <p:cNvSpPr/>
          <p:nvPr/>
        </p:nvSpPr>
        <p:spPr>
          <a:xfrm>
            <a:off x="-92464" y="4344407"/>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57" name="Title 7">
            <a:extLst>
              <a:ext uri="{FF2B5EF4-FFF2-40B4-BE49-F238E27FC236}">
                <a16:creationId xmlns:a16="http://schemas.microsoft.com/office/drawing/2014/main" id="{E8BA9C80-B424-55CC-FB88-74B123B2ABA4}"/>
              </a:ext>
            </a:extLst>
          </p:cNvPr>
          <p:cNvSpPr txBox="1">
            <a:spLocks/>
          </p:cNvSpPr>
          <p:nvPr/>
        </p:nvSpPr>
        <p:spPr>
          <a:xfrm>
            <a:off x="302399"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US" dirty="0">
                <a:solidFill>
                  <a:schemeClr val="bg1"/>
                </a:solidFill>
              </a:rPr>
              <a:t>Text title here</a:t>
            </a:r>
            <a:endParaRPr lang="en-NL" dirty="0">
              <a:solidFill>
                <a:schemeClr val="bg1"/>
              </a:solidFill>
            </a:endParaRPr>
          </a:p>
        </p:txBody>
      </p:sp>
    </p:spTree>
    <p:extLst>
      <p:ext uri="{BB962C8B-B14F-4D97-AF65-F5344CB8AC3E}">
        <p14:creationId xmlns:p14="http://schemas.microsoft.com/office/powerpoint/2010/main" val="232619921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58166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32</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32</a:t>
            </a:fld>
            <a:endParaRPr lang="en-GB" dirty="0">
              <a:solidFill>
                <a:prstClr val="white"/>
              </a:solidFill>
              <a:latin typeface="DM San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55" name="Titolo 1">
            <a:extLst>
              <a:ext uri="{FF2B5EF4-FFF2-40B4-BE49-F238E27FC236}">
                <a16:creationId xmlns:a16="http://schemas.microsoft.com/office/drawing/2014/main" id="{73B0990C-3781-70ED-F8ED-42C6D19A0B3C}"/>
              </a:ext>
            </a:extLst>
          </p:cNvPr>
          <p:cNvSpPr txBox="1">
            <a:spLocks/>
          </p:cNvSpPr>
          <p:nvPr/>
        </p:nvSpPr>
        <p:spPr>
          <a:xfrm>
            <a:off x="302398" y="302400"/>
            <a:ext cx="8081587" cy="897757"/>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it-IT" sz="4400">
                <a:solidFill>
                  <a:srgbClr val="BD69D7"/>
                </a:solidFill>
              </a:rPr>
              <a:t>Key Highlights</a:t>
            </a:r>
            <a:endParaRPr lang="it-IT" sz="2800" dirty="0">
              <a:solidFill>
                <a:srgbClr val="58166D"/>
              </a:solidFill>
              <a:latin typeface="+mn-lt"/>
            </a:endParaRPr>
          </a:p>
        </p:txBody>
      </p:sp>
      <p:sp>
        <p:nvSpPr>
          <p:cNvPr id="56" name="Titolo 3">
            <a:extLst>
              <a:ext uri="{FF2B5EF4-FFF2-40B4-BE49-F238E27FC236}">
                <a16:creationId xmlns:a16="http://schemas.microsoft.com/office/drawing/2014/main" id="{25B09795-78D7-89E3-F2BD-62FE31C44CEF}"/>
              </a:ext>
            </a:extLst>
          </p:cNvPr>
          <p:cNvSpPr txBox="1">
            <a:spLocks/>
          </p:cNvSpPr>
          <p:nvPr/>
        </p:nvSpPr>
        <p:spPr>
          <a:xfrm>
            <a:off x="302399" y="1357601"/>
            <a:ext cx="4560692"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400" b="0" i="0" u="none" strike="noStrike" kern="1200" cap="none" spc="0" normalizeH="0" baseline="0" noProof="0" dirty="0" err="1">
                <a:ln>
                  <a:noFill/>
                </a:ln>
                <a:solidFill>
                  <a:srgbClr val="BD69D7"/>
                </a:solidFill>
                <a:effectLst/>
                <a:uLnTx/>
                <a:uFillTx/>
                <a:latin typeface="Lora" pitchFamily="2" charset="0"/>
              </a:rPr>
              <a:t>Lorem</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ipsum</a:t>
            </a:r>
            <a:r>
              <a:rPr kumimoji="0" lang="it-IT" sz="2400" b="0" i="0" u="none" strike="noStrike" kern="1200" cap="none" spc="0" normalizeH="0" baseline="0" noProof="0" dirty="0">
                <a:ln>
                  <a:noFill/>
                </a:ln>
                <a:solidFill>
                  <a:srgbClr val="BD69D7"/>
                </a:solidFill>
                <a:effectLst/>
                <a:uLnTx/>
                <a:uFillTx/>
                <a:latin typeface="Lora" pitchFamily="2" charset="0"/>
              </a:rPr>
              <a:t> dolor </a:t>
            </a:r>
            <a:r>
              <a:rPr kumimoji="0" lang="it-IT" sz="2400" b="0" i="0" u="none" strike="noStrike" kern="1200" cap="none" spc="0" normalizeH="0" baseline="0" noProof="0" dirty="0" err="1">
                <a:ln>
                  <a:noFill/>
                </a:ln>
                <a:solidFill>
                  <a:srgbClr val="BD69D7"/>
                </a:solidFill>
                <a:effectLst/>
                <a:uLnTx/>
                <a:uFillTx/>
                <a:latin typeface="Lora" pitchFamily="2" charset="0"/>
              </a:rPr>
              <a:t>sit</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amet</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consectetur</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adipiscing</a:t>
            </a:r>
            <a:r>
              <a:rPr kumimoji="0" lang="it-IT" sz="2400" b="0" i="0" u="none" strike="noStrike" kern="1200" cap="none" spc="0" normalizeH="0" baseline="0" noProof="0" dirty="0">
                <a:ln>
                  <a:noFill/>
                </a:ln>
                <a:solidFill>
                  <a:srgbClr val="BD69D7"/>
                </a:solidFill>
                <a:effectLst/>
                <a:uLnTx/>
                <a:uFillTx/>
                <a:latin typeface="Lora" pitchFamily="2" charset="0"/>
              </a:rPr>
              <a:t> </a:t>
            </a:r>
            <a:r>
              <a:rPr kumimoji="0" lang="it-IT" sz="2400" b="0" i="0" u="none" strike="noStrike" kern="1200" cap="none" spc="0" normalizeH="0" baseline="0" noProof="0" dirty="0" err="1">
                <a:ln>
                  <a:noFill/>
                </a:ln>
                <a:solidFill>
                  <a:srgbClr val="BD69D7"/>
                </a:solidFill>
                <a:effectLst/>
                <a:uLnTx/>
                <a:uFillTx/>
                <a:latin typeface="Lora" pitchFamily="2" charset="0"/>
              </a:rPr>
              <a:t>elit</a:t>
            </a:r>
            <a:r>
              <a:rPr kumimoji="0" lang="it-IT" sz="2400" b="0" i="0" u="none" strike="noStrike" kern="1200" cap="none" spc="0" normalizeH="0" baseline="0" noProof="0" dirty="0">
                <a:ln>
                  <a:noFill/>
                </a:ln>
                <a:solidFill>
                  <a:srgbClr val="BD69D7"/>
                </a:solidFill>
                <a:effectLst/>
                <a:uLnTx/>
                <a:uFillTx/>
                <a:latin typeface="Lora" pitchFamily="2" charset="0"/>
              </a:rPr>
              <a:t>.</a:t>
            </a:r>
          </a:p>
        </p:txBody>
      </p:sp>
      <p:sp>
        <p:nvSpPr>
          <p:cNvPr id="57" name="TextBox 25">
            <a:extLst>
              <a:ext uri="{FF2B5EF4-FFF2-40B4-BE49-F238E27FC236}">
                <a16:creationId xmlns:a16="http://schemas.microsoft.com/office/drawing/2014/main" id="{08B8B552-3788-0024-0A6B-E77B8715C7BF}"/>
              </a:ext>
            </a:extLst>
          </p:cNvPr>
          <p:cNvSpPr txBox="1"/>
          <p:nvPr/>
        </p:nvSpPr>
        <p:spPr>
          <a:xfrm>
            <a:off x="323039" y="2291845"/>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6000" spc="-300" dirty="0">
                <a:solidFill>
                  <a:prstClr val="white"/>
                </a:solidFill>
                <a:latin typeface="DM Sans" pitchFamily="2" charset="0"/>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58" name="TextBox 25">
            <a:extLst>
              <a:ext uri="{FF2B5EF4-FFF2-40B4-BE49-F238E27FC236}">
                <a16:creationId xmlns:a16="http://schemas.microsoft.com/office/drawing/2014/main" id="{BB2AEB21-556C-9C19-BFE5-452BFA9538F6}"/>
              </a:ext>
            </a:extLst>
          </p:cNvPr>
          <p:cNvSpPr txBox="1"/>
          <p:nvPr/>
        </p:nvSpPr>
        <p:spPr>
          <a:xfrm>
            <a:off x="323039" y="3545680"/>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59" name="TextBox 25">
            <a:extLst>
              <a:ext uri="{FF2B5EF4-FFF2-40B4-BE49-F238E27FC236}">
                <a16:creationId xmlns:a16="http://schemas.microsoft.com/office/drawing/2014/main" id="{7F29B99D-5159-C1B4-68E0-8AC728CDB254}"/>
              </a:ext>
            </a:extLst>
          </p:cNvPr>
          <p:cNvSpPr txBox="1"/>
          <p:nvPr/>
        </p:nvSpPr>
        <p:spPr>
          <a:xfrm>
            <a:off x="323039" y="4799514"/>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0" name="TextBox 25">
            <a:extLst>
              <a:ext uri="{FF2B5EF4-FFF2-40B4-BE49-F238E27FC236}">
                <a16:creationId xmlns:a16="http://schemas.microsoft.com/office/drawing/2014/main" id="{8A29D9FE-ACBA-EE43-9A24-5BCD43D24DFF}"/>
              </a:ext>
            </a:extLst>
          </p:cNvPr>
          <p:cNvSpPr txBox="1"/>
          <p:nvPr/>
        </p:nvSpPr>
        <p:spPr>
          <a:xfrm>
            <a:off x="3130811" y="2291845"/>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1" name="TextBox 25">
            <a:extLst>
              <a:ext uri="{FF2B5EF4-FFF2-40B4-BE49-F238E27FC236}">
                <a16:creationId xmlns:a16="http://schemas.microsoft.com/office/drawing/2014/main" id="{07BB47BD-0D91-C4E7-0B50-6916E4E3511D}"/>
              </a:ext>
            </a:extLst>
          </p:cNvPr>
          <p:cNvSpPr txBox="1"/>
          <p:nvPr/>
        </p:nvSpPr>
        <p:spPr>
          <a:xfrm>
            <a:off x="3130811" y="3545680"/>
            <a:ext cx="1042986"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2" name="TextBox 25">
            <a:extLst>
              <a:ext uri="{FF2B5EF4-FFF2-40B4-BE49-F238E27FC236}">
                <a16:creationId xmlns:a16="http://schemas.microsoft.com/office/drawing/2014/main" id="{3E37BC86-B47C-67A0-7946-750BF46FD36F}"/>
              </a:ext>
            </a:extLst>
          </p:cNvPr>
          <p:cNvSpPr txBox="1"/>
          <p:nvPr/>
        </p:nvSpPr>
        <p:spPr>
          <a:xfrm>
            <a:off x="3130811" y="4799514"/>
            <a:ext cx="3024970"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3" name="TextBox 25">
            <a:extLst>
              <a:ext uri="{FF2B5EF4-FFF2-40B4-BE49-F238E27FC236}">
                <a16:creationId xmlns:a16="http://schemas.microsoft.com/office/drawing/2014/main" id="{1E344FAA-72CD-BB3A-C490-81713032CC64}"/>
              </a:ext>
            </a:extLst>
          </p:cNvPr>
          <p:cNvSpPr txBox="1"/>
          <p:nvPr/>
        </p:nvSpPr>
        <p:spPr>
          <a:xfrm>
            <a:off x="6096001" y="2291845"/>
            <a:ext cx="1516682"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4" name="TextBox 25">
            <a:extLst>
              <a:ext uri="{FF2B5EF4-FFF2-40B4-BE49-F238E27FC236}">
                <a16:creationId xmlns:a16="http://schemas.microsoft.com/office/drawing/2014/main" id="{991FF311-FE15-2367-F09F-A40E4FBB5A36}"/>
              </a:ext>
            </a:extLst>
          </p:cNvPr>
          <p:cNvSpPr txBox="1"/>
          <p:nvPr/>
        </p:nvSpPr>
        <p:spPr>
          <a:xfrm>
            <a:off x="6096000" y="3545680"/>
            <a:ext cx="3378525"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XXXX</a:t>
            </a:r>
            <a:endParaRPr kumimoji="0" lang="fr-FR" sz="6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5" name="TextBox 25">
            <a:extLst>
              <a:ext uri="{FF2B5EF4-FFF2-40B4-BE49-F238E27FC236}">
                <a16:creationId xmlns:a16="http://schemas.microsoft.com/office/drawing/2014/main" id="{F872F065-AAD3-DD8B-D5EA-C03B34B6D925}"/>
              </a:ext>
            </a:extLst>
          </p:cNvPr>
          <p:cNvSpPr txBox="1"/>
          <p:nvPr/>
        </p:nvSpPr>
        <p:spPr>
          <a:xfrm>
            <a:off x="6096001" y="4799514"/>
            <a:ext cx="3378524" cy="90827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300" normalizeH="0" baseline="0" noProof="0" dirty="0">
                <a:ln>
                  <a:noFill/>
                </a:ln>
                <a:solidFill>
                  <a:prstClr val="white"/>
                </a:solidFill>
                <a:effectLst/>
                <a:uLnTx/>
                <a:uFillTx/>
                <a:latin typeface="DM Sans" pitchFamily="2" charset="0"/>
                <a:ea typeface="+mn-ea"/>
                <a:cs typeface="+mn-cs"/>
              </a:rPr>
              <a:t>XXXXX</a:t>
            </a:r>
          </a:p>
        </p:txBody>
      </p:sp>
      <p:sp>
        <p:nvSpPr>
          <p:cNvPr id="66" name="TextBox 25">
            <a:extLst>
              <a:ext uri="{FF2B5EF4-FFF2-40B4-BE49-F238E27FC236}">
                <a16:creationId xmlns:a16="http://schemas.microsoft.com/office/drawing/2014/main" id="{E071A5F1-E3C2-89FB-0A12-C896D9F0D11F}"/>
              </a:ext>
            </a:extLst>
          </p:cNvPr>
          <p:cNvSpPr txBox="1"/>
          <p:nvPr/>
        </p:nvSpPr>
        <p:spPr>
          <a:xfrm>
            <a:off x="302399" y="3154408"/>
            <a:ext cx="2280346" cy="50347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7" name="TextBox 25">
            <a:extLst>
              <a:ext uri="{FF2B5EF4-FFF2-40B4-BE49-F238E27FC236}">
                <a16:creationId xmlns:a16="http://schemas.microsoft.com/office/drawing/2014/main" id="{BCC4F5F9-CB29-7601-9898-94F3ABCF0E37}"/>
              </a:ext>
            </a:extLst>
          </p:cNvPr>
          <p:cNvSpPr txBox="1"/>
          <p:nvPr/>
        </p:nvSpPr>
        <p:spPr>
          <a:xfrm>
            <a:off x="302399"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8" name="TextBox 25">
            <a:extLst>
              <a:ext uri="{FF2B5EF4-FFF2-40B4-BE49-F238E27FC236}">
                <a16:creationId xmlns:a16="http://schemas.microsoft.com/office/drawing/2014/main" id="{363E7A68-932E-0B62-4511-F3A8041970F9}"/>
              </a:ext>
            </a:extLst>
          </p:cNvPr>
          <p:cNvSpPr txBox="1"/>
          <p:nvPr/>
        </p:nvSpPr>
        <p:spPr>
          <a:xfrm>
            <a:off x="302399"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69" name="TextBox 25">
            <a:extLst>
              <a:ext uri="{FF2B5EF4-FFF2-40B4-BE49-F238E27FC236}">
                <a16:creationId xmlns:a16="http://schemas.microsoft.com/office/drawing/2014/main" id="{1DAA5F4E-14DB-0705-5896-AE370F064C9F}"/>
              </a:ext>
            </a:extLst>
          </p:cNvPr>
          <p:cNvSpPr txBox="1"/>
          <p:nvPr/>
        </p:nvSpPr>
        <p:spPr>
          <a:xfrm>
            <a:off x="3147877" y="3154409"/>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0" name="TextBox 25">
            <a:extLst>
              <a:ext uri="{FF2B5EF4-FFF2-40B4-BE49-F238E27FC236}">
                <a16:creationId xmlns:a16="http://schemas.microsoft.com/office/drawing/2014/main" id="{6C961FF6-9E73-A1D8-E6C9-DA0ECF013E8B}"/>
              </a:ext>
            </a:extLst>
          </p:cNvPr>
          <p:cNvSpPr txBox="1"/>
          <p:nvPr/>
        </p:nvSpPr>
        <p:spPr>
          <a:xfrm>
            <a:off x="3147877"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1" name="TextBox 25">
            <a:extLst>
              <a:ext uri="{FF2B5EF4-FFF2-40B4-BE49-F238E27FC236}">
                <a16:creationId xmlns:a16="http://schemas.microsoft.com/office/drawing/2014/main" id="{606B8285-4F0C-8B9B-B41A-6C39FF918648}"/>
              </a:ext>
            </a:extLst>
          </p:cNvPr>
          <p:cNvSpPr txBox="1"/>
          <p:nvPr/>
        </p:nvSpPr>
        <p:spPr>
          <a:xfrm>
            <a:off x="3147877"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2" name="TextBox 25">
            <a:extLst>
              <a:ext uri="{FF2B5EF4-FFF2-40B4-BE49-F238E27FC236}">
                <a16:creationId xmlns:a16="http://schemas.microsoft.com/office/drawing/2014/main" id="{1A58285D-6040-113B-9F32-E7750DD61BBC}"/>
              </a:ext>
            </a:extLst>
          </p:cNvPr>
          <p:cNvSpPr txBox="1"/>
          <p:nvPr/>
        </p:nvSpPr>
        <p:spPr>
          <a:xfrm>
            <a:off x="6103640" y="3154409"/>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3" name="TextBox 25">
            <a:extLst>
              <a:ext uri="{FF2B5EF4-FFF2-40B4-BE49-F238E27FC236}">
                <a16:creationId xmlns:a16="http://schemas.microsoft.com/office/drawing/2014/main" id="{F781739E-65BD-5A20-CE12-DFC0F909C10F}"/>
              </a:ext>
            </a:extLst>
          </p:cNvPr>
          <p:cNvSpPr txBox="1"/>
          <p:nvPr/>
        </p:nvSpPr>
        <p:spPr>
          <a:xfrm>
            <a:off x="6103640" y="4436455"/>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
        <p:nvSpPr>
          <p:cNvPr id="74" name="TextBox 25">
            <a:extLst>
              <a:ext uri="{FF2B5EF4-FFF2-40B4-BE49-F238E27FC236}">
                <a16:creationId xmlns:a16="http://schemas.microsoft.com/office/drawing/2014/main" id="{9B722921-A2EF-9C09-55A4-BA67CBED4C7F}"/>
              </a:ext>
            </a:extLst>
          </p:cNvPr>
          <p:cNvSpPr txBox="1"/>
          <p:nvPr/>
        </p:nvSpPr>
        <p:spPr>
          <a:xfrm>
            <a:off x="6103640" y="5643087"/>
            <a:ext cx="2280346" cy="3083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Lorem ipsum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dolor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sit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amet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consectetur</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adipiscing</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 </a:t>
            </a:r>
            <a:r>
              <a:rPr kumimoji="0" lang="fr-FR" sz="1000" b="1" i="0" u="none" strike="noStrike" kern="1200" cap="none" spc="0" normalizeH="0" baseline="0" noProof="0" dirty="0" err="1">
                <a:ln>
                  <a:noFill/>
                </a:ln>
                <a:solidFill>
                  <a:srgbClr val="D9B0EA"/>
                </a:solidFill>
                <a:effectLst/>
                <a:uLnTx/>
                <a:uFillTx/>
                <a:latin typeface="DM Sans" pitchFamily="2" charset="0"/>
                <a:ea typeface="+mn-ea"/>
                <a:cs typeface="+mn-cs"/>
              </a:rPr>
              <a:t>elit</a:t>
            </a:r>
            <a:r>
              <a:rPr kumimoji="0" lang="fr-FR" sz="1000" b="1" i="0" u="none" strike="noStrike" kern="1200" cap="none" spc="0" normalizeH="0" baseline="0" noProof="0" dirty="0">
                <a:ln>
                  <a:noFill/>
                </a:ln>
                <a:solidFill>
                  <a:srgbClr val="D9B0EA"/>
                </a:solidFill>
                <a:effectLst/>
                <a:uLnTx/>
                <a:uFillTx/>
                <a:latin typeface="DM Sans" pitchFamily="2" charset="0"/>
                <a:ea typeface="+mn-ea"/>
                <a:cs typeface="+mn-cs"/>
              </a:rPr>
              <a:t>.</a:t>
            </a:r>
            <a:endParaRPr kumimoji="0" lang="fr-FR" sz="1000" b="0" i="0" u="none" strike="noStrike" kern="1200" cap="none" spc="-300" normalizeH="0" baseline="0" noProof="0" dirty="0">
              <a:ln>
                <a:noFill/>
              </a:ln>
              <a:solidFill>
                <a:srgbClr val="D9B0EA"/>
              </a:solidFill>
              <a:effectLst/>
              <a:uLnTx/>
              <a:uFillTx/>
              <a:latin typeface="DM Sans" pitchFamily="2" charset="0"/>
              <a:ea typeface="+mn-ea"/>
              <a:cs typeface="+mn-cs"/>
            </a:endParaRPr>
          </a:p>
        </p:txBody>
      </p:sp>
    </p:spTree>
    <p:extLst>
      <p:ext uri="{BB962C8B-B14F-4D97-AF65-F5344CB8AC3E}">
        <p14:creationId xmlns:p14="http://schemas.microsoft.com/office/powerpoint/2010/main" val="99195512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E67F7C"/>
        </a:solidFill>
        <a:effectLst/>
      </p:bgPr>
    </p:bg>
    <p:spTree>
      <p:nvGrpSpPr>
        <p:cNvPr id="1" name=""/>
        <p:cNvGrpSpPr/>
        <p:nvPr/>
      </p:nvGrpSpPr>
      <p:grpSpPr>
        <a:xfrm>
          <a:off x="0" y="0"/>
          <a:ext cx="0" cy="0"/>
          <a:chOff x="0" y="0"/>
          <a:chExt cx="0" cy="0"/>
        </a:xfrm>
      </p:grpSpPr>
      <p:sp>
        <p:nvSpPr>
          <p:cNvPr id="14" name="Oval 13">
            <a:extLst>
              <a:ext uri="{FF2B5EF4-FFF2-40B4-BE49-F238E27FC236}">
                <a16:creationId xmlns:a16="http://schemas.microsoft.com/office/drawing/2014/main" id="{2D9A970C-EDBB-6EC5-36F5-EA6D7261F4DF}"/>
              </a:ext>
            </a:extLst>
          </p:cNvPr>
          <p:cNvSpPr/>
          <p:nvPr/>
        </p:nvSpPr>
        <p:spPr>
          <a:xfrm>
            <a:off x="4622914" y="5422106"/>
            <a:ext cx="2057400" cy="20574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45" name="Picture 44" descr="A person looking at flowers&#10;&#10;Description automatically generated">
            <a:extLst>
              <a:ext uri="{FF2B5EF4-FFF2-40B4-BE49-F238E27FC236}">
                <a16:creationId xmlns:a16="http://schemas.microsoft.com/office/drawing/2014/main" id="{C0C8E0F0-19E5-0406-5AE1-8433B07FEEFB}"/>
              </a:ext>
            </a:extLst>
          </p:cNvPr>
          <p:cNvPicPr>
            <a:picLocks noChangeAspect="1"/>
          </p:cNvPicPr>
          <p:nvPr/>
        </p:nvPicPr>
        <p:blipFill>
          <a:blip r:embed="rId2"/>
          <a:srcRect l="18978" t="3350" r="26723" b="5020"/>
          <a:stretch/>
        </p:blipFill>
        <p:spPr>
          <a:xfrm>
            <a:off x="6096000" y="0"/>
            <a:ext cx="6096000" cy="6858000"/>
          </a:xfrm>
          <a:prstGeom prst="rect">
            <a:avLst/>
          </a:prstGeom>
        </p:spPr>
      </p:pic>
      <p:sp>
        <p:nvSpPr>
          <p:cNvPr id="6" name="Slide Number Placeholder 5">
            <a:extLst>
              <a:ext uri="{FF2B5EF4-FFF2-40B4-BE49-F238E27FC236}">
                <a16:creationId xmlns:a16="http://schemas.microsoft.com/office/drawing/2014/main" id="{8C9035F3-BA1F-98F0-F2C0-C0BFA4D53BA5}"/>
              </a:ext>
            </a:extLst>
          </p:cNvPr>
          <p:cNvSpPr>
            <a:spLocks noGrp="1"/>
          </p:cNvSpPr>
          <p:nvPr>
            <p:ph type="sldNum" sz="quarter" idx="10"/>
          </p:nvPr>
        </p:nvSpPr>
        <p:spPr/>
        <p:txBody>
          <a:bodyPr/>
          <a:lstStyle/>
          <a:p>
            <a:fld id="{5BA3E189-2F3A-42E5-B572-3520703B6186}" type="slidenum">
              <a:rPr lang="en-GB" smtClean="0"/>
              <a:pPr/>
              <a:t>33</a:t>
            </a:fld>
            <a:endParaRPr lang="en-GB"/>
          </a:p>
        </p:txBody>
      </p:sp>
      <p:sp>
        <p:nvSpPr>
          <p:cNvPr id="16" name="Slide Number Placeholder 1">
            <a:extLst>
              <a:ext uri="{FF2B5EF4-FFF2-40B4-BE49-F238E27FC236}">
                <a16:creationId xmlns:a16="http://schemas.microsoft.com/office/drawing/2014/main" id="{977AC9B8-868E-9F92-F20C-25A5A6234687}"/>
              </a:ext>
            </a:extLst>
          </p:cNvPr>
          <p:cNvSpPr txBox="1">
            <a:spLocks/>
          </p:cNvSpPr>
          <p:nvPr/>
        </p:nvSpPr>
        <p:spPr>
          <a:xfrm>
            <a:off x="302400" y="64508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fld id="{5BA3E189-2F3A-42E5-B572-3520703B6186}" type="slidenum">
              <a:rPr lang="en-GB" smtClean="0">
                <a:solidFill>
                  <a:prstClr val="white"/>
                </a:solidFill>
                <a:latin typeface="DM Sans"/>
              </a:rPr>
              <a:pPr>
                <a:defRPr/>
              </a:pPr>
              <a:t>33</a:t>
            </a:fld>
            <a:endParaRPr lang="en-GB" dirty="0">
              <a:solidFill>
                <a:prstClr val="white"/>
              </a:solidFill>
              <a:latin typeface="DM Sans"/>
            </a:endParaRPr>
          </a:p>
        </p:txBody>
      </p:sp>
      <p:pic>
        <p:nvPicPr>
          <p:cNvPr id="22" name="Picture 21">
            <a:extLst>
              <a:ext uri="{FF2B5EF4-FFF2-40B4-BE49-F238E27FC236}">
                <a16:creationId xmlns:a16="http://schemas.microsoft.com/office/drawing/2014/main" id="{773CB166-F9A0-4467-059F-6297CB75033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13" name="Oval 12">
            <a:extLst>
              <a:ext uri="{FF2B5EF4-FFF2-40B4-BE49-F238E27FC236}">
                <a16:creationId xmlns:a16="http://schemas.microsoft.com/office/drawing/2014/main" id="{D21B3178-9CCB-CE47-8184-0AD391D9D91E}"/>
              </a:ext>
            </a:extLst>
          </p:cNvPr>
          <p:cNvSpPr/>
          <p:nvPr/>
        </p:nvSpPr>
        <p:spPr>
          <a:xfrm>
            <a:off x="4280014" y="4736306"/>
            <a:ext cx="1371600" cy="13716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48" name="Text Placeholder 2">
            <a:extLst>
              <a:ext uri="{FF2B5EF4-FFF2-40B4-BE49-F238E27FC236}">
                <a16:creationId xmlns:a16="http://schemas.microsoft.com/office/drawing/2014/main" id="{64CCCBB0-C1B9-77F1-2B7E-B34869CB1B75}"/>
              </a:ext>
            </a:extLst>
          </p:cNvPr>
          <p:cNvSpPr txBox="1">
            <a:spLocks/>
          </p:cNvSpPr>
          <p:nvPr/>
        </p:nvSpPr>
        <p:spPr>
          <a:xfrm>
            <a:off x="302401" y="1401648"/>
            <a:ext cx="3320030" cy="2305917"/>
          </a:xfrm>
          <a:prstGeom prst="rect">
            <a:avLst/>
          </a:prstGeom>
        </p:spPr>
        <p:txBody>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Cras </a:t>
            </a:r>
            <a:r>
              <a:rPr lang="en-US" sz="1400" dirty="0" err="1">
                <a:solidFill>
                  <a:schemeClr val="bg1"/>
                </a:solidFill>
              </a:rPr>
              <a:t>hendrerit</a:t>
            </a:r>
            <a:r>
              <a:rPr lang="en-US" sz="1400" dirty="0">
                <a:solidFill>
                  <a:schemeClr val="bg1"/>
                </a:solidFill>
              </a:rPr>
              <a:t> gravida dui, id </a:t>
            </a:r>
            <a:r>
              <a:rPr lang="en-US" sz="1400" dirty="0" err="1">
                <a:solidFill>
                  <a:schemeClr val="bg1"/>
                </a:solidFill>
              </a:rPr>
              <a:t>tincidunt</a:t>
            </a:r>
            <a:r>
              <a:rPr lang="en-US" sz="1400" dirty="0">
                <a:solidFill>
                  <a:schemeClr val="bg1"/>
                </a:solidFill>
              </a:rPr>
              <a:t> libero </a:t>
            </a:r>
            <a:r>
              <a:rPr lang="en-US" sz="1400" dirty="0" err="1">
                <a:solidFill>
                  <a:schemeClr val="bg1"/>
                </a:solidFill>
              </a:rPr>
              <a:t>posuere</a:t>
            </a:r>
            <a:r>
              <a:rPr lang="en-US" sz="1400" dirty="0">
                <a:solidFill>
                  <a:schemeClr val="bg1"/>
                </a:solidFill>
              </a:rPr>
              <a:t> sed. </a:t>
            </a:r>
            <a:r>
              <a:rPr lang="en-US" sz="1400" dirty="0" err="1">
                <a:solidFill>
                  <a:schemeClr val="bg1"/>
                </a:solidFill>
              </a:rPr>
              <a:t>Quisque</a:t>
            </a:r>
            <a:r>
              <a:rPr lang="en-US" sz="1400" dirty="0">
                <a:solidFill>
                  <a:schemeClr val="bg1"/>
                </a:solidFill>
              </a:rPr>
              <a:t> </a:t>
            </a:r>
            <a:r>
              <a:rPr lang="en-US" sz="1400" dirty="0" err="1">
                <a:solidFill>
                  <a:schemeClr val="bg1"/>
                </a:solidFill>
              </a:rPr>
              <a:t>efficitur</a:t>
            </a:r>
            <a:r>
              <a:rPr lang="en-US" sz="1400" dirty="0">
                <a:solidFill>
                  <a:schemeClr val="bg1"/>
                </a:solidFill>
              </a:rPr>
              <a:t> </a:t>
            </a:r>
            <a:r>
              <a:rPr lang="en-US" sz="1400" dirty="0" err="1">
                <a:solidFill>
                  <a:schemeClr val="bg1"/>
                </a:solidFill>
              </a:rPr>
              <a:t>tellus</a:t>
            </a:r>
            <a:r>
              <a:rPr lang="en-US" sz="1400" dirty="0">
                <a:solidFill>
                  <a:schemeClr val="bg1"/>
                </a:solidFill>
              </a:rPr>
              <a:t> </a:t>
            </a:r>
            <a:r>
              <a:rPr lang="en-US" sz="1400" dirty="0" err="1">
                <a:solidFill>
                  <a:schemeClr val="bg1"/>
                </a:solidFill>
              </a:rPr>
              <a:t>sagittis</a:t>
            </a:r>
            <a:r>
              <a:rPr lang="en-US" sz="1400" dirty="0">
                <a:solidFill>
                  <a:schemeClr val="bg1"/>
                </a:solidFill>
              </a:rPr>
              <a:t>, </a:t>
            </a:r>
            <a:r>
              <a:rPr lang="en-US" sz="1400" dirty="0" err="1">
                <a:solidFill>
                  <a:schemeClr val="bg1"/>
                </a:solidFill>
              </a:rPr>
              <a:t>venenatis</a:t>
            </a:r>
            <a:r>
              <a:rPr lang="en-US" sz="1400" dirty="0">
                <a:solidFill>
                  <a:schemeClr val="bg1"/>
                </a:solidFill>
              </a:rPr>
              <a:t> </a:t>
            </a:r>
            <a:r>
              <a:rPr lang="en-US" sz="1400" dirty="0" err="1">
                <a:solidFill>
                  <a:schemeClr val="bg1"/>
                </a:solidFill>
              </a:rPr>
              <a:t>orci</a:t>
            </a:r>
            <a:r>
              <a:rPr lang="en-US" sz="1400" dirty="0">
                <a:solidFill>
                  <a:schemeClr val="bg1"/>
                </a:solidFill>
              </a:rPr>
              <a:t> in, </a:t>
            </a:r>
            <a:r>
              <a:rPr lang="en-US" sz="1400" dirty="0" err="1">
                <a:solidFill>
                  <a:schemeClr val="bg1"/>
                </a:solidFill>
              </a:rPr>
              <a:t>ullamcorper</a:t>
            </a:r>
            <a:r>
              <a:rPr lang="en-US" sz="1400" dirty="0">
                <a:solidFill>
                  <a:schemeClr val="bg1"/>
                </a:solidFill>
              </a:rPr>
              <a:t> ex. Morbi porta libero id magna </a:t>
            </a:r>
            <a:r>
              <a:rPr lang="en-US" sz="1400" dirty="0" err="1">
                <a:solidFill>
                  <a:schemeClr val="bg1"/>
                </a:solidFill>
              </a:rPr>
              <a:t>egestas</a:t>
            </a:r>
            <a:r>
              <a:rPr lang="en-US" sz="1400" dirty="0">
                <a:solidFill>
                  <a:schemeClr val="bg1"/>
                </a:solidFill>
              </a:rPr>
              <a:t> </a:t>
            </a:r>
            <a:r>
              <a:rPr lang="en-US" sz="1400" dirty="0" err="1">
                <a:solidFill>
                  <a:schemeClr val="bg1"/>
                </a:solidFill>
              </a:rPr>
              <a:t>posuere</a:t>
            </a:r>
            <a:r>
              <a:rPr lang="en-US" sz="1400" dirty="0">
                <a:solidFill>
                  <a:schemeClr val="bg1"/>
                </a:solidFill>
              </a:rPr>
              <a:t> non vitae dui. Maecenas vel ipsum </a:t>
            </a:r>
            <a:r>
              <a:rPr lang="en-US" sz="1400" dirty="0" err="1">
                <a:solidFill>
                  <a:schemeClr val="bg1"/>
                </a:solidFill>
              </a:rPr>
              <a:t>tincidunt</a:t>
            </a:r>
            <a:r>
              <a:rPr lang="en-US" sz="1400" dirty="0">
                <a:solidFill>
                  <a:schemeClr val="bg1"/>
                </a:solidFill>
              </a:rPr>
              <a:t>, dictum </a:t>
            </a:r>
            <a:r>
              <a:rPr lang="en-US" sz="1400" dirty="0" err="1">
                <a:solidFill>
                  <a:schemeClr val="bg1"/>
                </a:solidFill>
              </a:rPr>
              <a:t>neque</a:t>
            </a:r>
            <a:r>
              <a:rPr lang="en-US" sz="1400" dirty="0">
                <a:solidFill>
                  <a:schemeClr val="bg1"/>
                </a:solidFill>
              </a:rPr>
              <a:t> in, gravida lorem. </a:t>
            </a:r>
            <a:br>
              <a:rPr lang="en-US" sz="1400" dirty="0">
                <a:solidFill>
                  <a:schemeClr val="bg1"/>
                </a:solidFill>
              </a:rPr>
            </a:br>
            <a:endParaRPr lang="en-US" sz="1400" dirty="0">
              <a:solidFill>
                <a:schemeClr val="bg1"/>
              </a:solidFill>
            </a:endParaRPr>
          </a:p>
        </p:txBody>
      </p:sp>
      <p:sp>
        <p:nvSpPr>
          <p:cNvPr id="49" name="Oval 48">
            <a:extLst>
              <a:ext uri="{FF2B5EF4-FFF2-40B4-BE49-F238E27FC236}">
                <a16:creationId xmlns:a16="http://schemas.microsoft.com/office/drawing/2014/main" id="{08593B11-54E0-DC90-C4CD-2879F1FEFBEF}"/>
              </a:ext>
            </a:extLst>
          </p:cNvPr>
          <p:cNvSpPr/>
          <p:nvPr/>
        </p:nvSpPr>
        <p:spPr>
          <a:xfrm>
            <a:off x="4066817" y="999900"/>
            <a:ext cx="685800" cy="685800"/>
          </a:xfrm>
          <a:prstGeom prst="ellipse">
            <a:avLst/>
          </a:prstGeom>
          <a:noFill/>
          <a:ln w="19050">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50" name="Titolo 3">
            <a:extLst>
              <a:ext uri="{FF2B5EF4-FFF2-40B4-BE49-F238E27FC236}">
                <a16:creationId xmlns:a16="http://schemas.microsoft.com/office/drawing/2014/main" id="{A580370E-5BDC-F7E4-8DC7-3B00332AEDA7}"/>
              </a:ext>
            </a:extLst>
          </p:cNvPr>
          <p:cNvSpPr txBox="1">
            <a:spLocks/>
          </p:cNvSpPr>
          <p:nvPr/>
        </p:nvSpPr>
        <p:spPr>
          <a:xfrm>
            <a:off x="302400" y="3961819"/>
            <a:ext cx="3764417" cy="934244"/>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lvl="0">
              <a:defRPr/>
            </a:pPr>
            <a:r>
              <a:rPr lang="it-IT" sz="2800" dirty="0" err="1">
                <a:latin typeface="Lora" pitchFamily="2" charset="0"/>
              </a:rPr>
              <a:t>Lorem</a:t>
            </a:r>
            <a:r>
              <a:rPr lang="it-IT" sz="2800" dirty="0">
                <a:latin typeface="Lora" pitchFamily="2" charset="0"/>
              </a:rPr>
              <a:t> </a:t>
            </a:r>
            <a:r>
              <a:rPr lang="it-IT" sz="2800" dirty="0" err="1">
                <a:latin typeface="Lora" pitchFamily="2" charset="0"/>
              </a:rPr>
              <a:t>ipsum</a:t>
            </a:r>
            <a:r>
              <a:rPr lang="it-IT" sz="2800" dirty="0">
                <a:latin typeface="Lora" pitchFamily="2" charset="0"/>
              </a:rPr>
              <a:t> dolor </a:t>
            </a:r>
            <a:r>
              <a:rPr lang="it-IT" sz="2800" dirty="0" err="1">
                <a:latin typeface="Lora" pitchFamily="2" charset="0"/>
              </a:rPr>
              <a:t>sit</a:t>
            </a:r>
            <a:r>
              <a:rPr lang="it-IT" sz="2800" dirty="0">
                <a:latin typeface="Lora" pitchFamily="2" charset="0"/>
              </a:rPr>
              <a:t> </a:t>
            </a:r>
            <a:r>
              <a:rPr lang="it-IT" sz="2800" dirty="0" err="1">
                <a:latin typeface="Lora" pitchFamily="2" charset="0"/>
              </a:rPr>
              <a:t>amet</a:t>
            </a:r>
            <a:r>
              <a:rPr lang="it-IT" sz="2800" dirty="0">
                <a:latin typeface="Lora" pitchFamily="2" charset="0"/>
              </a:rPr>
              <a:t>, </a:t>
            </a:r>
            <a:r>
              <a:rPr lang="it-IT" sz="2800" dirty="0" err="1">
                <a:latin typeface="Lora" pitchFamily="2" charset="0"/>
              </a:rPr>
              <a:t>consectetur</a:t>
            </a:r>
            <a:r>
              <a:rPr lang="it-IT" sz="2800" dirty="0">
                <a:latin typeface="Lora" pitchFamily="2" charset="0"/>
              </a:rPr>
              <a:t> </a:t>
            </a:r>
            <a:r>
              <a:rPr lang="it-IT" sz="2800" dirty="0" err="1">
                <a:latin typeface="Lora" pitchFamily="2" charset="0"/>
              </a:rPr>
              <a:t>adipiscing</a:t>
            </a:r>
            <a:r>
              <a:rPr lang="it-IT" sz="2800" dirty="0">
                <a:latin typeface="Lora" pitchFamily="2" charset="0"/>
              </a:rPr>
              <a:t> </a:t>
            </a:r>
            <a:r>
              <a:rPr lang="it-IT" sz="2800" dirty="0" err="1">
                <a:latin typeface="Lora" pitchFamily="2" charset="0"/>
              </a:rPr>
              <a:t>elit</a:t>
            </a:r>
            <a:r>
              <a:rPr lang="it-IT" sz="2800" dirty="0">
                <a:latin typeface="Lora" pitchFamily="2" charset="0"/>
              </a:rPr>
              <a:t>.</a:t>
            </a:r>
            <a:endParaRPr kumimoji="0" lang="it-IT" sz="2800" i="0" u="none" strike="noStrike" kern="1200" cap="none" spc="0" normalizeH="0" baseline="0" noProof="0" dirty="0">
              <a:ln>
                <a:noFill/>
              </a:ln>
              <a:effectLst/>
              <a:uLnTx/>
              <a:uFillTx/>
              <a:latin typeface="Lora" pitchFamily="2" charset="0"/>
            </a:endParaRPr>
          </a:p>
        </p:txBody>
      </p:sp>
      <p:sp>
        <p:nvSpPr>
          <p:cNvPr id="53" name="Title 7">
            <a:extLst>
              <a:ext uri="{FF2B5EF4-FFF2-40B4-BE49-F238E27FC236}">
                <a16:creationId xmlns:a16="http://schemas.microsoft.com/office/drawing/2014/main" id="{242526E1-6555-1BC2-C8FE-EA9EFC507595}"/>
              </a:ext>
            </a:extLst>
          </p:cNvPr>
          <p:cNvSpPr txBox="1">
            <a:spLocks/>
          </p:cNvSpPr>
          <p:nvPr/>
        </p:nvSpPr>
        <p:spPr>
          <a:xfrm>
            <a:off x="302399"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NL" dirty="0">
                <a:solidFill>
                  <a:schemeClr val="bg1"/>
                </a:solidFill>
              </a:rPr>
              <a:t>Title and </a:t>
            </a:r>
            <a:r>
              <a:rPr lang="en-GB" dirty="0">
                <a:solidFill>
                  <a:schemeClr val="bg1"/>
                </a:solidFill>
              </a:rPr>
              <a:t>medium content</a:t>
            </a:r>
            <a:endParaRPr lang="en-NL" dirty="0">
              <a:solidFill>
                <a:schemeClr val="bg1"/>
              </a:solidFill>
            </a:endParaRPr>
          </a:p>
        </p:txBody>
      </p:sp>
      <p:sp>
        <p:nvSpPr>
          <p:cNvPr id="54" name="Text Placeholder 8">
            <a:extLst>
              <a:ext uri="{FF2B5EF4-FFF2-40B4-BE49-F238E27FC236}">
                <a16:creationId xmlns:a16="http://schemas.microsoft.com/office/drawing/2014/main" id="{223BECD0-11EC-3312-0940-4534DF763766}"/>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dirty="0" err="1">
                <a:solidFill>
                  <a:srgbClr val="9D2835"/>
                </a:solidFill>
              </a:rPr>
              <a:t>Subtitle</a:t>
            </a:r>
            <a:endParaRPr lang="nl-NL" dirty="0">
              <a:solidFill>
                <a:srgbClr val="9D2835"/>
              </a:solidFill>
            </a:endParaRPr>
          </a:p>
        </p:txBody>
      </p:sp>
    </p:spTree>
    <p:extLst>
      <p:ext uri="{BB962C8B-B14F-4D97-AF65-F5344CB8AC3E}">
        <p14:creationId xmlns:p14="http://schemas.microsoft.com/office/powerpoint/2010/main" val="6613263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ttangolo 29">
            <a:extLst>
              <a:ext uri="{FF2B5EF4-FFF2-40B4-BE49-F238E27FC236}">
                <a16:creationId xmlns:a16="http://schemas.microsoft.com/office/drawing/2014/main" id="{48FA9887-8237-66BD-853B-A505AC166907}"/>
              </a:ext>
            </a:extLst>
          </p:cNvPr>
          <p:cNvSpPr/>
          <p:nvPr/>
        </p:nvSpPr>
        <p:spPr>
          <a:xfrm>
            <a:off x="0" y="0"/>
            <a:ext cx="616359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48A2CF"/>
                </a:solidFill>
                <a:effectLst/>
                <a:uLnTx/>
                <a:uFillTx/>
                <a:latin typeface="DM Sans"/>
                <a:ea typeface="+mn-ea"/>
                <a:cs typeface="+mn-cs"/>
              </a:rPr>
              <a:t>For over 2,000 molecules evaluated/year, only 3-6 ultimately make it after years of development</a:t>
            </a:r>
          </a:p>
        </p:txBody>
      </p:sp>
      <p:sp>
        <p:nvSpPr>
          <p:cNvPr id="17" name="TextBox 7">
            <a:extLst>
              <a:ext uri="{FF2B5EF4-FFF2-40B4-BE49-F238E27FC236}">
                <a16:creationId xmlns:a16="http://schemas.microsoft.com/office/drawing/2014/main" id="{9CD1601F-E1EA-F398-CFE6-38A3B529EF6C}"/>
              </a:ext>
            </a:extLst>
          </p:cNvPr>
          <p:cNvSpPr txBox="1"/>
          <p:nvPr/>
        </p:nvSpPr>
        <p:spPr>
          <a:xfrm>
            <a:off x="6689993" y="1285804"/>
            <a:ext cx="5189667" cy="3631763"/>
          </a:xfrm>
          <a:prstGeom prst="rect">
            <a:avLst/>
          </a:prstGeom>
          <a:noFill/>
        </p:spPr>
        <p:txBody>
          <a:bodyPr wrap="square" lIns="0" rIns="90000">
            <a:spAutoFit/>
          </a:bodyPr>
          <a:lstStyle/>
          <a:p>
            <a:pPr>
              <a:defRPr/>
            </a:pPr>
            <a:r>
              <a:rPr kumimoji="0" lang="en-US" sz="4400" b="0" i="0" u="none" strike="noStrike" kern="1200" cap="none" spc="-150" normalizeH="0" baseline="0" noProof="0" dirty="0">
                <a:ln>
                  <a:noFill/>
                </a:ln>
                <a:solidFill>
                  <a:srgbClr val="48A2CF"/>
                </a:solidFill>
                <a:effectLst/>
                <a:uLnTx/>
                <a:uFillTx/>
                <a:latin typeface="Lora" pitchFamily="2" charset="0"/>
              </a:rPr>
              <a:t>“Lorem ipsum dolor sit </a:t>
            </a:r>
            <a:r>
              <a:rPr kumimoji="0" lang="en-US" sz="4400" b="0" i="0" u="none" strike="noStrike" kern="1200" cap="none" spc="-150" normalizeH="0" baseline="0" noProof="0" dirty="0" err="1">
                <a:ln>
                  <a:noFill/>
                </a:ln>
                <a:solidFill>
                  <a:srgbClr val="48A2CF"/>
                </a:solidFill>
                <a:effectLst/>
                <a:uLnTx/>
                <a:uFillTx/>
                <a:latin typeface="Lora" pitchFamily="2" charset="0"/>
              </a:rPr>
              <a:t>amet</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consectetur</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adipiscing</a:t>
            </a:r>
            <a:r>
              <a:rPr kumimoji="0" lang="en-US" sz="4400" b="0" i="0" u="none" strike="noStrike" kern="1200" cap="none" spc="-150" normalizeH="0" baseline="0" noProof="0" dirty="0">
                <a:ln>
                  <a:noFill/>
                </a:ln>
                <a:solidFill>
                  <a:srgbClr val="48A2CF"/>
                </a:solidFill>
                <a:effectLst/>
                <a:uLnTx/>
                <a:uFillTx/>
                <a:latin typeface="Lora" pitchFamily="2" charset="0"/>
              </a:rPr>
              <a:t> </a:t>
            </a:r>
            <a:r>
              <a:rPr kumimoji="0" lang="en-US" sz="4400" b="0" i="0" u="none" strike="noStrike" kern="1200" cap="none" spc="-150" normalizeH="0" baseline="0" noProof="0" dirty="0" err="1">
                <a:ln>
                  <a:noFill/>
                </a:ln>
                <a:solidFill>
                  <a:srgbClr val="48A2CF"/>
                </a:solidFill>
                <a:effectLst/>
                <a:uLnTx/>
                <a:uFillTx/>
                <a:latin typeface="Lora" pitchFamily="2" charset="0"/>
              </a:rPr>
              <a:t>elit</a:t>
            </a:r>
            <a:r>
              <a:rPr kumimoji="0" lang="en-US" sz="4400" b="0" i="0" u="none" strike="noStrike" kern="1200" cap="none" spc="-150" normalizeH="0" baseline="0" noProof="0" dirty="0">
                <a:ln>
                  <a:noFill/>
                </a:ln>
                <a:solidFill>
                  <a:srgbClr val="48A2CF"/>
                </a:solidFill>
                <a:effectLst/>
                <a:uLnTx/>
                <a:uFillTx/>
                <a:latin typeface="Lora" pitchFamily="2" charset="0"/>
              </a:rPr>
              <a:t>.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dirty="0">
              <a:ln>
                <a:noFill/>
              </a:ln>
              <a:solidFill>
                <a:prstClr val="black"/>
              </a:solidFill>
              <a:effectLst/>
              <a:uLnTx/>
              <a:uFillTx/>
              <a:latin typeface="+mj-lt"/>
              <a:ea typeface="+mn-ea"/>
              <a:cs typeface="DIN Pro Light" panose="020B0504020101010102"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48A2CF"/>
                </a:solidFill>
                <a:effectLst/>
                <a:uLnTx/>
                <a:uFillTx/>
                <a:latin typeface="+mj-lt"/>
                <a:ea typeface="+mn-ea"/>
                <a:cs typeface="+mn-cs"/>
              </a:rPr>
              <a:t>– XXXXXXX, XXXXXXXX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48A2CF"/>
                </a:solidFill>
                <a:effectLst/>
                <a:uLnTx/>
                <a:uFillTx/>
                <a:latin typeface="+mj-lt"/>
                <a:ea typeface="+mn-ea"/>
                <a:cs typeface="+mn-cs"/>
              </a:rPr>
              <a:t>XXXXXXXXXXXX</a:t>
            </a:r>
          </a:p>
        </p:txBody>
      </p:sp>
      <p:sp>
        <p:nvSpPr>
          <p:cNvPr id="20" name="TextBox 22">
            <a:extLst>
              <a:ext uri="{FF2B5EF4-FFF2-40B4-BE49-F238E27FC236}">
                <a16:creationId xmlns:a16="http://schemas.microsoft.com/office/drawing/2014/main" id="{98167068-AB6B-0FEC-A294-4557BE7E8454}"/>
              </a:ext>
            </a:extLst>
          </p:cNvPr>
          <p:cNvSpPr txBox="1"/>
          <p:nvPr/>
        </p:nvSpPr>
        <p:spPr>
          <a:xfrm>
            <a:off x="312340" y="1432152"/>
            <a:ext cx="5706725" cy="2917701"/>
          </a:xfrm>
          <a:prstGeom prst="rect">
            <a:avLst/>
          </a:prstGeom>
          <a:noFill/>
        </p:spPr>
        <p:txBody>
          <a:bodyPr wrap="square" lIns="0" tIns="0" rIns="0" bIns="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a:ln>
                  <a:noFill/>
                </a:ln>
                <a:solidFill>
                  <a:prstClr val="white"/>
                </a:solidFill>
                <a:effectLst/>
                <a:uLnTx/>
                <a:uFillTx/>
                <a:latin typeface="Lora" pitchFamily="2" charset="0"/>
              </a:rPr>
              <a:t>Lorem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a:ln>
                  <a:noFill/>
                </a:ln>
                <a:solidFill>
                  <a:prstClr val="white"/>
                </a:solidFill>
                <a:effectLst/>
                <a:uLnTx/>
                <a:uFillTx/>
                <a:latin typeface="Lora" pitchFamily="2" charset="0"/>
              </a:rPr>
              <a:t>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150" normalizeH="0" baseline="0" noProof="0" dirty="0" err="1">
                <a:ln>
                  <a:noFill/>
                </a:ln>
                <a:solidFill>
                  <a:prstClr val="white"/>
                </a:solidFill>
                <a:effectLst/>
                <a:uLnTx/>
                <a:uFillTx/>
                <a:latin typeface="Lora" pitchFamily="2" charset="0"/>
              </a:rPr>
              <a:t>Dolor</a:t>
            </a:r>
            <a:endParaRPr kumimoji="0" lang="fr-FR" sz="4400" b="0" i="0" u="none" strike="noStrike" kern="1200" cap="none" spc="-150" normalizeH="0" baseline="0" noProof="0" dirty="0">
              <a:ln>
                <a:noFill/>
              </a:ln>
              <a:solidFill>
                <a:prstClr val="white"/>
              </a:solidFill>
              <a:effectLst/>
              <a:uLnTx/>
              <a:uFillTx/>
              <a:latin typeface="Lora" pitchFamily="2" charset="0"/>
            </a:endParaRPr>
          </a:p>
        </p:txBody>
      </p:sp>
      <p:sp>
        <p:nvSpPr>
          <p:cNvPr id="21" name="CasellaDiTesto 2">
            <a:extLst>
              <a:ext uri="{FF2B5EF4-FFF2-40B4-BE49-F238E27FC236}">
                <a16:creationId xmlns:a16="http://schemas.microsoft.com/office/drawing/2014/main" id="{5C1A7631-2713-63EE-64DF-8C92A0E085FC}"/>
              </a:ext>
            </a:extLst>
          </p:cNvPr>
          <p:cNvSpPr txBox="1"/>
          <p:nvPr/>
        </p:nvSpPr>
        <p:spPr>
          <a:xfrm>
            <a:off x="302398" y="5213588"/>
            <a:ext cx="4955401" cy="553998"/>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0" dirty="0">
                <a:solidFill>
                  <a:schemeClr val="bg1"/>
                </a:solidFill>
                <a:effectLst/>
              </a:rPr>
              <a:t>Lorem ipsum dolor sit </a:t>
            </a:r>
            <a:r>
              <a:rPr lang="en-US" b="0" i="0" dirty="0" err="1">
                <a:solidFill>
                  <a:schemeClr val="bg1"/>
                </a:solidFill>
                <a:effectLst/>
              </a:rPr>
              <a:t>amet</a:t>
            </a:r>
            <a:r>
              <a:rPr lang="en-US" b="0" i="0" dirty="0">
                <a:solidFill>
                  <a:schemeClr val="bg1"/>
                </a:solidFill>
                <a:effectLst/>
              </a:rPr>
              <a:t>, </a:t>
            </a:r>
            <a:r>
              <a:rPr lang="en-US" b="0" i="0" dirty="0" err="1">
                <a:solidFill>
                  <a:schemeClr val="bg1"/>
                </a:solidFill>
                <a:effectLst/>
              </a:rPr>
              <a:t>consectetur</a:t>
            </a:r>
            <a:r>
              <a:rPr lang="en-US" b="0" i="0" dirty="0">
                <a:solidFill>
                  <a:schemeClr val="bg1"/>
                </a:solidFill>
                <a:effectLst/>
              </a:rPr>
              <a:t> </a:t>
            </a:r>
            <a:r>
              <a:rPr lang="en-US" b="0" i="0" dirty="0" err="1">
                <a:solidFill>
                  <a:schemeClr val="bg1"/>
                </a:solidFill>
                <a:effectLst/>
              </a:rPr>
              <a:t>adipiscing</a:t>
            </a:r>
            <a:r>
              <a:rPr lang="en-US" b="0" i="0" dirty="0">
                <a:solidFill>
                  <a:schemeClr val="bg1"/>
                </a:solidFill>
                <a:effectLst/>
              </a:rPr>
              <a:t> </a:t>
            </a:r>
            <a:r>
              <a:rPr lang="en-US" b="0" i="0" dirty="0" err="1">
                <a:solidFill>
                  <a:schemeClr val="bg1"/>
                </a:solidFill>
                <a:effectLst/>
              </a:rPr>
              <a:t>elit</a:t>
            </a:r>
            <a:r>
              <a:rPr lang="en-US" b="0" i="0" dirty="0">
                <a:solidFill>
                  <a:schemeClr val="bg1"/>
                </a:solidFill>
                <a:effectLst/>
              </a:rPr>
              <a:t>. </a:t>
            </a:r>
            <a:endParaRPr kumimoji="0" lang="en-US" sz="1800" b="0" i="0" u="none" strike="noStrike" kern="1200" cap="none" spc="0" normalizeH="0" baseline="0" noProof="0" dirty="0">
              <a:ln>
                <a:noFill/>
              </a:ln>
              <a:solidFill>
                <a:schemeClr val="bg1"/>
              </a:solidFill>
              <a:effectLst/>
              <a:uLnTx/>
              <a:uFillTx/>
              <a:ea typeface="+mn-ea"/>
              <a:cs typeface="+mn-cs"/>
            </a:endParaRPr>
          </a:p>
        </p:txBody>
      </p:sp>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34</a:t>
            </a:fld>
            <a:endParaRPr lang="en-GB" dirty="0">
              <a:solidFill>
                <a:schemeClr val="bg1"/>
              </a:solidFill>
            </a:endParaRPr>
          </a:p>
        </p:txBody>
      </p:sp>
      <p:sp>
        <p:nvSpPr>
          <p:cNvPr id="26" name="Title 7">
            <a:extLst>
              <a:ext uri="{FF2B5EF4-FFF2-40B4-BE49-F238E27FC236}">
                <a16:creationId xmlns:a16="http://schemas.microsoft.com/office/drawing/2014/main" id="{DD47FB53-7BCB-7ADB-4A2B-6AC32267D573}"/>
              </a:ext>
            </a:extLst>
          </p:cNvPr>
          <p:cNvSpPr>
            <a:spLocks noGrp="1"/>
          </p:cNvSpPr>
          <p:nvPr>
            <p:ph type="title"/>
          </p:nvPr>
        </p:nvSpPr>
        <p:spPr>
          <a:xfrm>
            <a:off x="302399" y="302400"/>
            <a:ext cx="4552176" cy="303211"/>
          </a:xfrm>
        </p:spPr>
        <p:txBody>
          <a:bodyPr/>
          <a:lstStyle/>
          <a:p>
            <a:r>
              <a:rPr lang="en-NL" dirty="0">
                <a:solidFill>
                  <a:schemeClr val="bg1"/>
                </a:solidFill>
              </a:rPr>
              <a:t>Title and </a:t>
            </a:r>
            <a:r>
              <a:rPr lang="en-GB" dirty="0">
                <a:solidFill>
                  <a:schemeClr val="bg1"/>
                </a:solidFill>
              </a:rPr>
              <a:t>medium content</a:t>
            </a:r>
            <a:endParaRPr lang="en-NL" dirty="0">
              <a:solidFill>
                <a:schemeClr val="bg1"/>
              </a:solidFill>
            </a:endParaRPr>
          </a:p>
        </p:txBody>
      </p:sp>
      <p:sp>
        <p:nvSpPr>
          <p:cNvPr id="27" name="Text Placeholder 8">
            <a:extLst>
              <a:ext uri="{FF2B5EF4-FFF2-40B4-BE49-F238E27FC236}">
                <a16:creationId xmlns:a16="http://schemas.microsoft.com/office/drawing/2014/main" id="{AFE3E1C7-F4A5-2F89-8259-4B359BDEFC6F}"/>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solidFill>
                  <a:schemeClr val="bg1"/>
                </a:solidFill>
              </a:rPr>
              <a:t>Subtitle</a:t>
            </a:r>
            <a:endParaRPr lang="nl-NL" dirty="0">
              <a:solidFill>
                <a:schemeClr val="bg1"/>
              </a:solidFill>
            </a:endParaRPr>
          </a:p>
        </p:txBody>
      </p:sp>
      <p:sp>
        <p:nvSpPr>
          <p:cNvPr id="28" name="Title 7">
            <a:extLst>
              <a:ext uri="{FF2B5EF4-FFF2-40B4-BE49-F238E27FC236}">
                <a16:creationId xmlns:a16="http://schemas.microsoft.com/office/drawing/2014/main" id="{3BC75742-2D15-588A-0767-A8F3F1647E42}"/>
              </a:ext>
            </a:extLst>
          </p:cNvPr>
          <p:cNvSpPr txBox="1">
            <a:spLocks/>
          </p:cNvSpPr>
          <p:nvPr/>
        </p:nvSpPr>
        <p:spPr>
          <a:xfrm>
            <a:off x="6689993"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2000" b="1" kern="1200">
                <a:solidFill>
                  <a:schemeClr val="tx1"/>
                </a:solidFill>
                <a:latin typeface="+mj-lt"/>
                <a:ea typeface="+mj-ea"/>
                <a:cs typeface="+mj-cs"/>
              </a:defRPr>
            </a:lvl1pPr>
          </a:lstStyle>
          <a:p>
            <a:r>
              <a:rPr lang="en-NL">
                <a:solidFill>
                  <a:schemeClr val="accent1"/>
                </a:solidFill>
              </a:rPr>
              <a:t>Title and </a:t>
            </a:r>
            <a:r>
              <a:rPr lang="en-GB">
                <a:solidFill>
                  <a:schemeClr val="accent1"/>
                </a:solidFill>
              </a:rPr>
              <a:t>medium content</a:t>
            </a:r>
            <a:endParaRPr lang="en-NL" dirty="0">
              <a:solidFill>
                <a:schemeClr val="accent1"/>
              </a:solidFill>
            </a:endParaRPr>
          </a:p>
        </p:txBody>
      </p:sp>
      <p:sp>
        <p:nvSpPr>
          <p:cNvPr id="29" name="Text Placeholder 8">
            <a:extLst>
              <a:ext uri="{FF2B5EF4-FFF2-40B4-BE49-F238E27FC236}">
                <a16:creationId xmlns:a16="http://schemas.microsoft.com/office/drawing/2014/main" id="{C9D21815-0ECC-BD09-FF55-5B5865405CAE}"/>
              </a:ext>
            </a:extLst>
          </p:cNvPr>
          <p:cNvSpPr txBox="1">
            <a:spLocks/>
          </p:cNvSpPr>
          <p:nvPr/>
        </p:nvSpPr>
        <p:spPr>
          <a:xfrm>
            <a:off x="6689993"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solidFill>
                  <a:schemeClr val="accent1"/>
                </a:solidFill>
              </a:rPr>
              <a:t>Subtitle</a:t>
            </a:r>
            <a:endParaRPr lang="nl-NL" dirty="0">
              <a:solidFill>
                <a:schemeClr val="accent1"/>
              </a:solidFill>
            </a:endParaRPr>
          </a:p>
        </p:txBody>
      </p:sp>
    </p:spTree>
    <p:extLst>
      <p:ext uri="{BB962C8B-B14F-4D97-AF65-F5344CB8AC3E}">
        <p14:creationId xmlns:p14="http://schemas.microsoft.com/office/powerpoint/2010/main" val="262043859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24" descr="A person touching a tree&#10;&#10;AI-generated content may be incorrect.">
            <a:extLst>
              <a:ext uri="{FF2B5EF4-FFF2-40B4-BE49-F238E27FC236}">
                <a16:creationId xmlns:a16="http://schemas.microsoft.com/office/drawing/2014/main" id="{7BD15805-1729-52D8-D153-7CDFDC168C3B}"/>
              </a:ext>
            </a:extLst>
          </p:cNvPr>
          <p:cNvPicPr>
            <a:picLocks noChangeAspect="1"/>
          </p:cNvPicPr>
          <p:nvPr/>
        </p:nvPicPr>
        <p:blipFill>
          <a:blip r:embed="rId2">
            <a:extLst>
              <a:ext uri="{28A0092B-C50C-407E-A947-70E740481C1C}">
                <a14:useLocalDpi xmlns:a14="http://schemas.microsoft.com/office/drawing/2010/main" val="0"/>
              </a:ext>
            </a:extLst>
          </a:blip>
          <a:srcRect l="27787" r="12957"/>
          <a:stretch/>
        </p:blipFill>
        <p:spPr>
          <a:xfrm>
            <a:off x="0" y="0"/>
            <a:ext cx="6096000" cy="6858000"/>
          </a:xfrm>
          <a:prstGeom prst="rect">
            <a:avLst/>
          </a:prstGeom>
        </p:spPr>
      </p:pic>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35</a:t>
            </a:fld>
            <a:endParaRPr lang="en-GB" dirty="0">
              <a:solidFill>
                <a:schemeClr val="bg1"/>
              </a:solidFill>
            </a:endParaRPr>
          </a:p>
        </p:txBody>
      </p:sp>
      <p:sp>
        <p:nvSpPr>
          <p:cNvPr id="3" name="Title 2">
            <a:extLst>
              <a:ext uri="{FF2B5EF4-FFF2-40B4-BE49-F238E27FC236}">
                <a16:creationId xmlns:a16="http://schemas.microsoft.com/office/drawing/2014/main" id="{AC2719E5-49DD-3B9B-BECA-A8B4B417A39B}"/>
              </a:ext>
            </a:extLst>
          </p:cNvPr>
          <p:cNvSpPr>
            <a:spLocks noGrp="1"/>
          </p:cNvSpPr>
          <p:nvPr>
            <p:ph type="title"/>
          </p:nvPr>
        </p:nvSpPr>
        <p:spPr>
          <a:xfrm>
            <a:off x="302401" y="302400"/>
            <a:ext cx="5503314" cy="303211"/>
          </a:xfrm>
        </p:spPr>
        <p:txBody>
          <a:bodyPr/>
          <a:lstStyle/>
          <a:p>
            <a:endParaRPr lang="en-US" dirty="0">
              <a:solidFill>
                <a:schemeClr val="bg1"/>
              </a:solidFill>
            </a:endParaRPr>
          </a:p>
        </p:txBody>
      </p:sp>
      <p:sp>
        <p:nvSpPr>
          <p:cNvPr id="4" name="TextBox 25">
            <a:extLst>
              <a:ext uri="{FF2B5EF4-FFF2-40B4-BE49-F238E27FC236}">
                <a16:creationId xmlns:a16="http://schemas.microsoft.com/office/drawing/2014/main" id="{50F38EE3-E487-962C-77D6-62EF929F9496}"/>
              </a:ext>
            </a:extLst>
          </p:cNvPr>
          <p:cNvSpPr txBox="1"/>
          <p:nvPr/>
        </p:nvSpPr>
        <p:spPr>
          <a:xfrm>
            <a:off x="6522487" y="134417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5" name="Titolo 1">
            <a:extLst>
              <a:ext uri="{FF2B5EF4-FFF2-40B4-BE49-F238E27FC236}">
                <a16:creationId xmlns:a16="http://schemas.microsoft.com/office/drawing/2014/main" id="{28D756EF-D0C8-A1F3-F0B9-0FE3ED2C8FA5}"/>
              </a:ext>
            </a:extLst>
          </p:cNvPr>
          <p:cNvSpPr txBox="1">
            <a:spLocks/>
          </p:cNvSpPr>
          <p:nvPr/>
        </p:nvSpPr>
        <p:spPr>
          <a:xfrm>
            <a:off x="6508470" y="302400"/>
            <a:ext cx="4552176" cy="303211"/>
          </a:xfrm>
          <a:prstGeom prst="rect">
            <a:avLst/>
          </a:prstGeom>
        </p:spPr>
        <p:txBody>
          <a:bodyPr vert="horz" lIns="0" tIns="0" rIns="0" bIns="0" rtlCol="0" anchor="t">
            <a:noAutofit/>
          </a:bodyPr>
          <a:lstStyle>
            <a:lvl1pPr algn="l" defTabSz="914400" rtl="0" eaLnBrk="1" latinLnBrk="0" hangingPunct="1">
              <a:lnSpc>
                <a:spcPct val="90000"/>
              </a:lnSpc>
              <a:spcBef>
                <a:spcPct val="0"/>
              </a:spcBef>
              <a:buNone/>
              <a:defRPr sz="18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1800" b="0" i="0" u="none" strike="noStrike" kern="1200" cap="none" spc="0" normalizeH="0" baseline="0" noProof="0" dirty="0">
                <a:ln>
                  <a:noFill/>
                </a:ln>
                <a:solidFill>
                  <a:prstClr val="black"/>
                </a:solidFill>
                <a:effectLst/>
                <a:uLnTx/>
                <a:uFillTx/>
                <a:latin typeface="DM Sans Bold"/>
                <a:ea typeface="+mj-ea"/>
                <a:cs typeface="+mj-cs"/>
              </a:rPr>
              <a:t>Title </a:t>
            </a:r>
            <a:r>
              <a:rPr kumimoji="0" lang="it-IT" sz="1800" b="0" i="0" u="none" strike="noStrike" kern="1200" cap="none" spc="0" normalizeH="0" baseline="0" noProof="0" dirty="0" err="1">
                <a:ln>
                  <a:noFill/>
                </a:ln>
                <a:solidFill>
                  <a:prstClr val="black"/>
                </a:solidFill>
                <a:effectLst/>
                <a:uLnTx/>
                <a:uFillTx/>
                <a:latin typeface="DM Sans Bold"/>
                <a:ea typeface="+mj-ea"/>
                <a:cs typeface="+mj-cs"/>
              </a:rPr>
              <a:t>here</a:t>
            </a:r>
            <a:endParaRPr kumimoji="0" lang="it-IT" sz="1800" b="0" i="0" u="none" strike="noStrike" kern="1200" cap="none" spc="0" normalizeH="0" baseline="0" noProof="0" dirty="0">
              <a:ln>
                <a:noFill/>
              </a:ln>
              <a:solidFill>
                <a:prstClr val="black"/>
              </a:solidFill>
              <a:effectLst/>
              <a:uLnTx/>
              <a:uFillTx/>
              <a:latin typeface="DM Sans Bold"/>
              <a:ea typeface="+mj-ea"/>
              <a:cs typeface="+mj-cs"/>
            </a:endParaRPr>
          </a:p>
        </p:txBody>
      </p:sp>
      <p:sp>
        <p:nvSpPr>
          <p:cNvPr id="7" name="TextBox 25">
            <a:extLst>
              <a:ext uri="{FF2B5EF4-FFF2-40B4-BE49-F238E27FC236}">
                <a16:creationId xmlns:a16="http://schemas.microsoft.com/office/drawing/2014/main" id="{A3CE35A0-2948-7872-4FC1-B5ED87BC80F0}"/>
              </a:ext>
            </a:extLst>
          </p:cNvPr>
          <p:cNvSpPr txBox="1"/>
          <p:nvPr/>
        </p:nvSpPr>
        <p:spPr>
          <a:xfrm>
            <a:off x="6522486" y="2578305"/>
            <a:ext cx="2231295" cy="107353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rPr>
              <a:t>Priority for </a:t>
            </a:r>
            <a:r>
              <a:rPr kumimoji="0" lang="en-US" sz="1100" b="0" i="0" u="none" strike="noStrike" kern="1200" cap="none" spc="0" normalizeH="0" baseline="0" noProof="0" dirty="0">
                <a:ln>
                  <a:noFill/>
                </a:ln>
                <a:solidFill>
                  <a:srgbClr val="277E6E"/>
                </a:solidFill>
                <a:effectLst/>
                <a:uLnTx/>
                <a:uFillTx/>
                <a:latin typeface="DM Sans Bold"/>
                <a:ea typeface="+mn-ea"/>
                <a:cs typeface="+mn-cs"/>
              </a:rPr>
              <a:t>Personal and Home Care products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Uplift my mood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Restore my emotional balance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a:t>
            </a:r>
            <a:r>
              <a:rPr kumimoji="0" lang="en-US" sz="1100" b="1" i="0" u="none" strike="noStrike" kern="1200" cap="none" spc="0" normalizeH="0" baseline="0" noProof="0" dirty="0">
                <a:ln>
                  <a:noFill/>
                </a:ln>
                <a:solidFill>
                  <a:srgbClr val="277E6E"/>
                </a:solidFill>
                <a:effectLst/>
                <a:uLnTx/>
                <a:uFillTx/>
                <a:latin typeface="DM Sans Bold"/>
                <a:ea typeface="+mn-ea"/>
                <a:cs typeface="+mn-cs"/>
                <a:sym typeface="Wingdings" panose="05000000000000000000" pitchFamily="2" charset="2"/>
              </a:rPr>
              <a:t> </a:t>
            </a:r>
            <a:r>
              <a:rPr kumimoji="0" lang="en-US" sz="1100" b="1" i="0" u="none" strike="noStrike" kern="1200" cap="none" spc="0" normalizeH="0" baseline="0" noProof="0" dirty="0">
                <a:ln>
                  <a:noFill/>
                </a:ln>
                <a:solidFill>
                  <a:srgbClr val="277E6E"/>
                </a:solidFill>
                <a:effectLst/>
                <a:uLnTx/>
                <a:uFillTx/>
                <a:latin typeface="DM Sans Bold"/>
                <a:ea typeface="+mn-ea"/>
                <a:cs typeface="+mn-cs"/>
              </a:rPr>
              <a:t>Improve my mental wellness</a:t>
            </a:r>
          </a:p>
        </p:txBody>
      </p:sp>
      <p:sp>
        <p:nvSpPr>
          <p:cNvPr id="8" name="TextBox 25">
            <a:extLst>
              <a:ext uri="{FF2B5EF4-FFF2-40B4-BE49-F238E27FC236}">
                <a16:creationId xmlns:a16="http://schemas.microsoft.com/office/drawing/2014/main" id="{6A26EA2D-0DAD-0102-0497-063C96A321D1}"/>
              </a:ext>
            </a:extLst>
          </p:cNvPr>
          <p:cNvSpPr txBox="1"/>
          <p:nvPr/>
        </p:nvSpPr>
        <p:spPr>
          <a:xfrm>
            <a:off x="9469818" y="2570231"/>
            <a:ext cx="2231295"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Appreciate scents more</a:t>
            </a:r>
          </a:p>
        </p:txBody>
      </p:sp>
      <p:sp>
        <p:nvSpPr>
          <p:cNvPr id="9" name="TextBox 25">
            <a:extLst>
              <a:ext uri="{FF2B5EF4-FFF2-40B4-BE49-F238E27FC236}">
                <a16:creationId xmlns:a16="http://schemas.microsoft.com/office/drawing/2014/main" id="{2C14384C-4EF7-B15F-8E5C-11F47F610758}"/>
              </a:ext>
            </a:extLst>
          </p:cNvPr>
          <p:cNvSpPr txBox="1"/>
          <p:nvPr/>
        </p:nvSpPr>
        <p:spPr>
          <a:xfrm>
            <a:off x="9365282" y="405474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10" name="TextBox 25">
            <a:extLst>
              <a:ext uri="{FF2B5EF4-FFF2-40B4-BE49-F238E27FC236}">
                <a16:creationId xmlns:a16="http://schemas.microsoft.com/office/drawing/2014/main" id="{20080EE7-9BA9-379F-AAA0-7352AB7B0079}"/>
              </a:ext>
            </a:extLst>
          </p:cNvPr>
          <p:cNvSpPr txBox="1"/>
          <p:nvPr/>
        </p:nvSpPr>
        <p:spPr>
          <a:xfrm>
            <a:off x="9465821" y="5271298"/>
            <a:ext cx="1945937" cy="485060"/>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Think fragrances </a:t>
            </a:r>
            <a:br>
              <a:rPr kumimoji="0" lang="en-US" sz="1100" b="1" i="0" u="none" strike="noStrike" kern="1200" cap="none" spc="0" normalizeH="0" baseline="0" noProof="0">
                <a:ln>
                  <a:noFill/>
                </a:ln>
                <a:solidFill>
                  <a:srgbClr val="277E6E"/>
                </a:solidFill>
                <a:effectLst/>
                <a:uLnTx/>
                <a:uFillTx/>
                <a:latin typeface="DM Sans Bold"/>
                <a:ea typeface="+mn-ea"/>
                <a:cs typeface="+mn-cs"/>
              </a:rPr>
            </a:br>
            <a:r>
              <a:rPr kumimoji="0" lang="en-US" sz="1100" b="1" i="0" u="none" strike="noStrike" kern="1200" cap="none" spc="0" normalizeH="0" baseline="0" noProof="0">
                <a:ln>
                  <a:noFill/>
                </a:ln>
                <a:solidFill>
                  <a:srgbClr val="277E6E"/>
                </a:solidFill>
                <a:effectLst/>
                <a:uLnTx/>
                <a:uFillTx/>
                <a:latin typeface="DM Sans Bold"/>
                <a:ea typeface="+mn-ea"/>
                <a:cs typeface="+mn-cs"/>
              </a:rPr>
              <a:t>can provide a benefit</a:t>
            </a:r>
          </a:p>
        </p:txBody>
      </p:sp>
      <p:sp>
        <p:nvSpPr>
          <p:cNvPr id="11" name="TextBox 25">
            <a:extLst>
              <a:ext uri="{FF2B5EF4-FFF2-40B4-BE49-F238E27FC236}">
                <a16:creationId xmlns:a16="http://schemas.microsoft.com/office/drawing/2014/main" id="{91744774-E374-D065-A028-101EDFE19FEA}"/>
              </a:ext>
            </a:extLst>
          </p:cNvPr>
          <p:cNvSpPr txBox="1"/>
          <p:nvPr/>
        </p:nvSpPr>
        <p:spPr>
          <a:xfrm>
            <a:off x="6522487" y="4026773"/>
            <a:ext cx="2231294"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
        <p:nvSpPr>
          <p:cNvPr id="12" name="TextBox 25">
            <a:extLst>
              <a:ext uri="{FF2B5EF4-FFF2-40B4-BE49-F238E27FC236}">
                <a16:creationId xmlns:a16="http://schemas.microsoft.com/office/drawing/2014/main" id="{FACC4ADB-1E16-8000-B99D-95438AF27A31}"/>
              </a:ext>
            </a:extLst>
          </p:cNvPr>
          <p:cNvSpPr txBox="1"/>
          <p:nvPr/>
        </p:nvSpPr>
        <p:spPr>
          <a:xfrm>
            <a:off x="6522486" y="5227411"/>
            <a:ext cx="2074134" cy="397122"/>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77E6E"/>
                </a:solidFill>
                <a:effectLst/>
                <a:uLnTx/>
                <a:uFillTx/>
                <a:latin typeface="DM Sans Bold"/>
                <a:ea typeface="+mn-ea"/>
                <a:cs typeface="+mn-cs"/>
              </a:rPr>
              <a:t>Want scientific proof - Importance of science</a:t>
            </a:r>
          </a:p>
        </p:txBody>
      </p:sp>
      <p:sp>
        <p:nvSpPr>
          <p:cNvPr id="13" name="TextBox 25">
            <a:extLst>
              <a:ext uri="{FF2B5EF4-FFF2-40B4-BE49-F238E27FC236}">
                <a16:creationId xmlns:a16="http://schemas.microsoft.com/office/drawing/2014/main" id="{23E53C45-9FD7-25F3-D185-A1E78F29A83B}"/>
              </a:ext>
            </a:extLst>
          </p:cNvPr>
          <p:cNvSpPr txBox="1"/>
          <p:nvPr/>
        </p:nvSpPr>
        <p:spPr>
          <a:xfrm>
            <a:off x="9465821" y="1344172"/>
            <a:ext cx="2826718" cy="825704"/>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0" b="1" i="0" u="none" strike="noStrike" kern="1200" cap="none" spc="-300" normalizeH="0" baseline="0" noProof="0" dirty="0">
                <a:ln>
                  <a:noFill/>
                </a:ln>
                <a:solidFill>
                  <a:srgbClr val="084337"/>
                </a:solidFill>
                <a:effectLst/>
                <a:uLnTx/>
                <a:uFillTx/>
                <a:latin typeface="DM Sans" pitchFamily="2" charset="0"/>
                <a:ea typeface="+mn-ea"/>
                <a:cs typeface="+mn-cs"/>
              </a:rPr>
              <a:t>XX%</a:t>
            </a:r>
          </a:p>
        </p:txBody>
      </p:sp>
    </p:spTree>
    <p:extLst>
      <p:ext uri="{BB962C8B-B14F-4D97-AF65-F5344CB8AC3E}">
        <p14:creationId xmlns:p14="http://schemas.microsoft.com/office/powerpoint/2010/main" val="307783067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Picture 68">
            <a:extLst>
              <a:ext uri="{FF2B5EF4-FFF2-40B4-BE49-F238E27FC236}">
                <a16:creationId xmlns:a16="http://schemas.microsoft.com/office/drawing/2014/main" id="{89F516C7-5070-F451-3DD2-15890861DF9E}"/>
              </a:ext>
            </a:extLst>
          </p:cNvPr>
          <p:cNvPicPr>
            <a:picLocks noChangeAspect="1"/>
          </p:cNvPicPr>
          <p:nvPr/>
        </p:nvPicPr>
        <p:blipFill>
          <a:blip r:embed="rId2">
            <a:alphaModFix amt="84000"/>
            <a:extLst>
              <a:ext uri="{28A0092B-C50C-407E-A947-70E740481C1C}">
                <a14:useLocalDpi xmlns:a14="http://schemas.microsoft.com/office/drawing/2010/main" val="0"/>
              </a:ext>
            </a:extLst>
          </a:blip>
          <a:srcRect l="22414" t="7994" r="26175" b="5271"/>
          <a:stretch/>
        </p:blipFill>
        <p:spPr>
          <a:xfrm>
            <a:off x="6096000" y="0"/>
            <a:ext cx="6096000" cy="6858000"/>
          </a:xfrm>
          <a:prstGeom prst="rect">
            <a:avLst/>
          </a:prstGeom>
          <a:solidFill>
            <a:schemeClr val="tx1"/>
          </a:solidFill>
        </p:spPr>
      </p:pic>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fld id="{5BA3E189-2F3A-42E5-B572-3520703B6186}" type="slidenum">
              <a:rPr lang="en-GB" smtClean="0">
                <a:solidFill>
                  <a:schemeClr val="bg1"/>
                </a:solidFill>
              </a:rPr>
              <a:pPr/>
              <a:t>36</a:t>
            </a:fld>
            <a:endParaRPr lang="en-GB" dirty="0">
              <a:solidFill>
                <a:schemeClr val="bg1"/>
              </a:solidFill>
            </a:endParaRPr>
          </a:p>
        </p:txBody>
      </p:sp>
      <p:sp>
        <p:nvSpPr>
          <p:cNvPr id="14" name="TextBox 13">
            <a:extLst>
              <a:ext uri="{FF2B5EF4-FFF2-40B4-BE49-F238E27FC236}">
                <a16:creationId xmlns:a16="http://schemas.microsoft.com/office/drawing/2014/main" id="{5393E4F2-6BAD-A534-44B0-DF0667339A72}"/>
              </a:ext>
            </a:extLst>
          </p:cNvPr>
          <p:cNvSpPr txBox="1"/>
          <p:nvPr/>
        </p:nvSpPr>
        <p:spPr>
          <a:xfrm>
            <a:off x="287383" y="1703653"/>
            <a:ext cx="25693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15" name="TextBox 14">
            <a:extLst>
              <a:ext uri="{FF2B5EF4-FFF2-40B4-BE49-F238E27FC236}">
                <a16:creationId xmlns:a16="http://schemas.microsoft.com/office/drawing/2014/main" id="{FA12346B-356D-58EE-7A9D-42352D23388D}"/>
              </a:ext>
            </a:extLst>
          </p:cNvPr>
          <p:cNvSpPr txBox="1"/>
          <p:nvPr/>
        </p:nvSpPr>
        <p:spPr>
          <a:xfrm>
            <a:off x="3110096" y="1703653"/>
            <a:ext cx="268110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16" name="Rectangle 15">
            <a:extLst>
              <a:ext uri="{FF2B5EF4-FFF2-40B4-BE49-F238E27FC236}">
                <a16:creationId xmlns:a16="http://schemas.microsoft.com/office/drawing/2014/main" id="{55A323C8-07EF-0715-48F3-20AF5DE95DD8}"/>
              </a:ext>
            </a:extLst>
          </p:cNvPr>
          <p:cNvSpPr/>
          <p:nvPr/>
        </p:nvSpPr>
        <p:spPr>
          <a:xfrm>
            <a:off x="302400" y="1269876"/>
            <a:ext cx="5529057" cy="331806"/>
          </a:xfrm>
          <a:prstGeom prst="rect">
            <a:avLst/>
          </a:prstGeom>
          <a:solidFill>
            <a:srgbClr val="CC741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prstClr val="white"/>
                </a:solidFill>
                <a:effectLst/>
                <a:uLnTx/>
                <a:uFillTx/>
                <a:latin typeface="Lora" pitchFamily="2" charset="77"/>
                <a:ea typeface="+mn-ea"/>
                <a:cs typeface="+mn-cs"/>
              </a:rPr>
              <a:t>Lorem ipsum </a:t>
            </a:r>
            <a:r>
              <a:rPr kumimoji="0" lang="en-GB" sz="1800" b="0" i="0" u="none" strike="noStrike" kern="1200" cap="none" spc="0" normalizeH="0" baseline="0" noProof="0" dirty="0" err="1">
                <a:ln>
                  <a:noFill/>
                </a:ln>
                <a:solidFill>
                  <a:prstClr val="white"/>
                </a:solidFill>
                <a:effectLst/>
                <a:uLnTx/>
                <a:uFillTx/>
                <a:latin typeface="Lora" pitchFamily="2" charset="77"/>
                <a:ea typeface="+mn-ea"/>
                <a:cs typeface="+mn-cs"/>
              </a:rPr>
              <a:t>dolor</a:t>
            </a:r>
            <a:endParaRPr kumimoji="0" lang="en-GB" sz="1800" b="0" i="0" u="none" strike="noStrike" kern="1200" cap="none" spc="0" normalizeH="0" baseline="0" noProof="0" dirty="0">
              <a:ln>
                <a:noFill/>
              </a:ln>
              <a:solidFill>
                <a:prstClr val="white"/>
              </a:solidFill>
              <a:effectLst/>
              <a:uLnTx/>
              <a:uFillTx/>
              <a:latin typeface="Lora" pitchFamily="2" charset="77"/>
              <a:ea typeface="+mn-ea"/>
              <a:cs typeface="+mn-cs"/>
            </a:endParaRPr>
          </a:p>
        </p:txBody>
      </p:sp>
      <p:cxnSp>
        <p:nvCxnSpPr>
          <p:cNvPr id="17" name="Straight Connector 16">
            <a:extLst>
              <a:ext uri="{FF2B5EF4-FFF2-40B4-BE49-F238E27FC236}">
                <a16:creationId xmlns:a16="http://schemas.microsoft.com/office/drawing/2014/main" id="{DE6E213C-0756-0D0B-014C-7C7B889C3EA5}"/>
              </a:ext>
            </a:extLst>
          </p:cNvPr>
          <p:cNvCxnSpPr>
            <a:cxnSpLocks/>
          </p:cNvCxnSpPr>
          <p:nvPr/>
        </p:nvCxnSpPr>
        <p:spPr>
          <a:xfrm>
            <a:off x="2934213" y="1703653"/>
            <a:ext cx="0" cy="830997"/>
          </a:xfrm>
          <a:prstGeom prst="line">
            <a:avLst/>
          </a:prstGeom>
          <a:ln w="9525">
            <a:solidFill>
              <a:srgbClr val="CC7414"/>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D3292163-D6A0-0602-ED0D-8EA94C2817A5}"/>
              </a:ext>
            </a:extLst>
          </p:cNvPr>
          <p:cNvSpPr/>
          <p:nvPr/>
        </p:nvSpPr>
        <p:spPr>
          <a:xfrm>
            <a:off x="302400" y="3098286"/>
            <a:ext cx="5529057" cy="331806"/>
          </a:xfrm>
          <a:prstGeom prst="rect">
            <a:avLst/>
          </a:pr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Lora" pitchFamily="2" charset="77"/>
                <a:ea typeface="+mn-ea"/>
                <a:cs typeface="+mn-cs"/>
              </a:rPr>
              <a:t>Lorem ipsum dolor</a:t>
            </a:r>
          </a:p>
        </p:txBody>
      </p:sp>
      <p:sp>
        <p:nvSpPr>
          <p:cNvPr id="19" name="TextBox 18">
            <a:extLst>
              <a:ext uri="{FF2B5EF4-FFF2-40B4-BE49-F238E27FC236}">
                <a16:creationId xmlns:a16="http://schemas.microsoft.com/office/drawing/2014/main" id="{24DBA955-57A7-E665-6B2E-DC07281D8CE9}"/>
              </a:ext>
            </a:extLst>
          </p:cNvPr>
          <p:cNvSpPr txBox="1"/>
          <p:nvPr/>
        </p:nvSpPr>
        <p:spPr>
          <a:xfrm>
            <a:off x="287383" y="3571820"/>
            <a:ext cx="1670626"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20" name="TextBox 19">
            <a:extLst>
              <a:ext uri="{FF2B5EF4-FFF2-40B4-BE49-F238E27FC236}">
                <a16:creationId xmlns:a16="http://schemas.microsoft.com/office/drawing/2014/main" id="{CBB2326E-B488-B827-2B62-B5C8F809B0A4}"/>
              </a:ext>
            </a:extLst>
          </p:cNvPr>
          <p:cNvSpPr txBox="1"/>
          <p:nvPr/>
        </p:nvSpPr>
        <p:spPr>
          <a:xfrm>
            <a:off x="2036669" y="3571820"/>
            <a:ext cx="1816307"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sp>
        <p:nvSpPr>
          <p:cNvPr id="21" name="TextBox 20">
            <a:extLst>
              <a:ext uri="{FF2B5EF4-FFF2-40B4-BE49-F238E27FC236}">
                <a16:creationId xmlns:a16="http://schemas.microsoft.com/office/drawing/2014/main" id="{31292EE4-23EF-9AFB-ACD9-B4153F5ED513}"/>
              </a:ext>
            </a:extLst>
          </p:cNvPr>
          <p:cNvSpPr txBox="1"/>
          <p:nvPr/>
        </p:nvSpPr>
        <p:spPr>
          <a:xfrm>
            <a:off x="4054313" y="3571820"/>
            <a:ext cx="1670626"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DM Sans"/>
                <a:ea typeface="+mn-ea"/>
                <a:cs typeface="+mn-cs"/>
              </a:rPr>
              <a:t>Lorem ipsum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dolor</a:t>
            </a:r>
            <a:r>
              <a:rPr kumimoji="0" lang="en-GB" sz="1200" b="0" i="0" u="none" strike="noStrike" kern="1200" cap="none" spc="0" normalizeH="0" baseline="0" noProof="0" dirty="0">
                <a:ln>
                  <a:noFill/>
                </a:ln>
                <a:solidFill>
                  <a:prstClr val="black"/>
                </a:solidFill>
                <a:effectLst/>
                <a:uLnTx/>
                <a:uFillTx/>
                <a:latin typeface="DM Sans"/>
                <a:ea typeface="+mn-ea"/>
                <a:cs typeface="+mn-cs"/>
              </a:rPr>
              <a:t> sit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amet</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consectetur</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adipiscing</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elit</a:t>
            </a:r>
            <a:r>
              <a:rPr kumimoji="0" lang="en-GB" sz="1200" b="0" i="0" u="none" strike="noStrike" kern="1200" cap="none" spc="0" normalizeH="0" baseline="0" noProof="0" dirty="0">
                <a:ln>
                  <a:noFill/>
                </a:ln>
                <a:solidFill>
                  <a:prstClr val="black"/>
                </a:solidFill>
                <a:effectLst/>
                <a:uLnTx/>
                <a:uFillTx/>
                <a:latin typeface="DM Sans"/>
                <a:ea typeface="+mn-ea"/>
                <a:cs typeface="+mn-cs"/>
              </a:rPr>
              <a:t>. Cras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hendrerit</a:t>
            </a:r>
            <a:r>
              <a:rPr kumimoji="0" lang="en-GB" sz="1200" b="0" i="0" u="none" strike="noStrike" kern="1200" cap="none" spc="0" normalizeH="0" baseline="0" noProof="0" dirty="0">
                <a:ln>
                  <a:noFill/>
                </a:ln>
                <a:solidFill>
                  <a:prstClr val="black"/>
                </a:solidFill>
                <a:effectLst/>
                <a:uLnTx/>
                <a:uFillTx/>
                <a:latin typeface="DM Sans"/>
                <a:ea typeface="+mn-ea"/>
                <a:cs typeface="+mn-cs"/>
              </a:rPr>
              <a:t> gravida dui, id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tincidunt</a:t>
            </a:r>
            <a:r>
              <a:rPr kumimoji="0" lang="en-GB" sz="1200" b="0" i="0" u="none" strike="noStrike" kern="1200" cap="none" spc="0" normalizeH="0" baseline="0" noProof="0" dirty="0">
                <a:ln>
                  <a:noFill/>
                </a:ln>
                <a:solidFill>
                  <a:prstClr val="black"/>
                </a:solidFill>
                <a:effectLst/>
                <a:uLnTx/>
                <a:uFillTx/>
                <a:latin typeface="DM Sans"/>
                <a:ea typeface="+mn-ea"/>
                <a:cs typeface="+mn-cs"/>
              </a:rPr>
              <a:t> libero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posuere</a:t>
            </a:r>
            <a:r>
              <a:rPr kumimoji="0" lang="en-GB" sz="1200" b="0" i="0" u="none" strike="noStrike" kern="1200" cap="none" spc="0" normalizeH="0" baseline="0" noProof="0" dirty="0">
                <a:ln>
                  <a:noFill/>
                </a:ln>
                <a:solidFill>
                  <a:prstClr val="black"/>
                </a:solidFill>
                <a:effectLst/>
                <a:uLnTx/>
                <a:uFillTx/>
                <a:latin typeface="DM Sans"/>
                <a:ea typeface="+mn-ea"/>
                <a:cs typeface="+mn-cs"/>
              </a:rPr>
              <a:t> </a:t>
            </a:r>
            <a:r>
              <a:rPr kumimoji="0" lang="en-GB" sz="1200" b="0" i="0" u="none" strike="noStrike" kern="1200" cap="none" spc="0" normalizeH="0" baseline="0" noProof="0" dirty="0" err="1">
                <a:ln>
                  <a:noFill/>
                </a:ln>
                <a:solidFill>
                  <a:prstClr val="black"/>
                </a:solidFill>
                <a:effectLst/>
                <a:uLnTx/>
                <a:uFillTx/>
                <a:latin typeface="DM Sans"/>
                <a:ea typeface="+mn-ea"/>
                <a:cs typeface="+mn-cs"/>
              </a:rPr>
              <a:t>sed</a:t>
            </a:r>
            <a:endParaRPr kumimoji="0" lang="en-GB" sz="1200" b="0" i="0" u="none" strike="noStrike" kern="1200" cap="none" spc="0" normalizeH="0" baseline="0" noProof="0" dirty="0">
              <a:ln>
                <a:noFill/>
              </a:ln>
              <a:solidFill>
                <a:prstClr val="black"/>
              </a:solidFill>
              <a:effectLst/>
              <a:uLnTx/>
              <a:uFillTx/>
              <a:latin typeface="DM Sans"/>
              <a:ea typeface="+mn-ea"/>
              <a:cs typeface="+mn-cs"/>
            </a:endParaRPr>
          </a:p>
        </p:txBody>
      </p:sp>
      <p:grpSp>
        <p:nvGrpSpPr>
          <p:cNvPr id="22" name="Group 21">
            <a:extLst>
              <a:ext uri="{FF2B5EF4-FFF2-40B4-BE49-F238E27FC236}">
                <a16:creationId xmlns:a16="http://schemas.microsoft.com/office/drawing/2014/main" id="{5D951B53-9052-71E4-B993-CBA424C53FC4}"/>
              </a:ext>
            </a:extLst>
          </p:cNvPr>
          <p:cNvGrpSpPr/>
          <p:nvPr/>
        </p:nvGrpSpPr>
        <p:grpSpPr>
          <a:xfrm>
            <a:off x="1890340" y="3571820"/>
            <a:ext cx="1974457" cy="1768760"/>
            <a:chOff x="1890340" y="3076564"/>
            <a:chExt cx="1974457" cy="2123658"/>
          </a:xfrm>
        </p:grpSpPr>
        <p:cxnSp>
          <p:nvCxnSpPr>
            <p:cNvPr id="23" name="Straight Connector 22">
              <a:extLst>
                <a:ext uri="{FF2B5EF4-FFF2-40B4-BE49-F238E27FC236}">
                  <a16:creationId xmlns:a16="http://schemas.microsoft.com/office/drawing/2014/main" id="{4548E487-E881-9BE7-692F-17E8742BD890}"/>
                </a:ext>
              </a:extLst>
            </p:cNvPr>
            <p:cNvCxnSpPr>
              <a:cxnSpLocks/>
            </p:cNvCxnSpPr>
            <p:nvPr/>
          </p:nvCxnSpPr>
          <p:spPr>
            <a:xfrm>
              <a:off x="1890340" y="3076564"/>
              <a:ext cx="0" cy="2123658"/>
            </a:xfrm>
            <a:prstGeom prst="line">
              <a:avLst/>
            </a:prstGeom>
            <a:ln w="9525">
              <a:solidFill>
                <a:srgbClr val="277E6E"/>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DA45F49-1047-4292-850C-A24430187299}"/>
                </a:ext>
              </a:extLst>
            </p:cNvPr>
            <p:cNvCxnSpPr>
              <a:cxnSpLocks/>
            </p:cNvCxnSpPr>
            <p:nvPr/>
          </p:nvCxnSpPr>
          <p:spPr>
            <a:xfrm>
              <a:off x="3864797" y="3076564"/>
              <a:ext cx="0" cy="2123658"/>
            </a:xfrm>
            <a:prstGeom prst="line">
              <a:avLst/>
            </a:prstGeom>
            <a:ln w="9525">
              <a:solidFill>
                <a:srgbClr val="277E6E"/>
              </a:solidFill>
            </a:ln>
          </p:spPr>
          <p:style>
            <a:lnRef idx="1">
              <a:schemeClr val="accent1"/>
            </a:lnRef>
            <a:fillRef idx="0">
              <a:schemeClr val="accent1"/>
            </a:fillRef>
            <a:effectRef idx="0">
              <a:schemeClr val="accent1"/>
            </a:effectRef>
            <a:fontRef idx="minor">
              <a:schemeClr val="tx1"/>
            </a:fontRef>
          </p:style>
        </p:cxnSp>
      </p:grpSp>
      <p:sp>
        <p:nvSpPr>
          <p:cNvPr id="28" name="Title 7">
            <a:extLst>
              <a:ext uri="{FF2B5EF4-FFF2-40B4-BE49-F238E27FC236}">
                <a16:creationId xmlns:a16="http://schemas.microsoft.com/office/drawing/2014/main" id="{B5B212B8-D74C-F238-3CFA-92FFD9EA0DE3}"/>
              </a:ext>
            </a:extLst>
          </p:cNvPr>
          <p:cNvSpPr>
            <a:spLocks noGrp="1"/>
          </p:cNvSpPr>
          <p:nvPr>
            <p:ph type="title"/>
          </p:nvPr>
        </p:nvSpPr>
        <p:spPr>
          <a:xfrm>
            <a:off x="302399" y="302400"/>
            <a:ext cx="4552176" cy="303211"/>
          </a:xfrm>
        </p:spPr>
        <p:txBody>
          <a:bodyPr/>
          <a:lstStyle/>
          <a:p>
            <a:r>
              <a:rPr lang="en-NL" dirty="0"/>
              <a:t>Title and </a:t>
            </a:r>
            <a:r>
              <a:rPr lang="en-GB" dirty="0"/>
              <a:t>medium content</a:t>
            </a:r>
            <a:endParaRPr lang="en-NL" dirty="0"/>
          </a:p>
        </p:txBody>
      </p:sp>
      <p:sp>
        <p:nvSpPr>
          <p:cNvPr id="29" name="Text Placeholder 8">
            <a:extLst>
              <a:ext uri="{FF2B5EF4-FFF2-40B4-BE49-F238E27FC236}">
                <a16:creationId xmlns:a16="http://schemas.microsoft.com/office/drawing/2014/main" id="{092CB4A3-389E-6437-607D-6238E71BBD1B}"/>
              </a:ext>
            </a:extLst>
          </p:cNvPr>
          <p:cNvSpPr txBox="1">
            <a:spLocks/>
          </p:cNvSpPr>
          <p:nvPr/>
        </p:nvSpPr>
        <p:spPr>
          <a:xfrm>
            <a:off x="302399" y="605611"/>
            <a:ext cx="4552176" cy="288767"/>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nl-NL"/>
              <a:t>Subtitle</a:t>
            </a:r>
            <a:endParaRPr lang="nl-NL" dirty="0"/>
          </a:p>
        </p:txBody>
      </p:sp>
      <p:pic>
        <p:nvPicPr>
          <p:cNvPr id="70" name="Picture 69">
            <a:extLst>
              <a:ext uri="{FF2B5EF4-FFF2-40B4-BE49-F238E27FC236}">
                <a16:creationId xmlns:a16="http://schemas.microsoft.com/office/drawing/2014/main" id="{E4EF72FA-E91F-12A1-0F24-BEC3388968D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32800" y="6210000"/>
            <a:ext cx="2514907" cy="486000"/>
          </a:xfrm>
          <a:prstGeom prst="rect">
            <a:avLst/>
          </a:prstGeom>
        </p:spPr>
      </p:pic>
      <p:sp>
        <p:nvSpPr>
          <p:cNvPr id="71" name="Slide Number Placeholder 2">
            <a:extLst>
              <a:ext uri="{FF2B5EF4-FFF2-40B4-BE49-F238E27FC236}">
                <a16:creationId xmlns:a16="http://schemas.microsoft.com/office/drawing/2014/main" id="{DA1D0132-79A7-9997-861D-C5409F771384}"/>
              </a:ext>
            </a:extLst>
          </p:cNvPr>
          <p:cNvSpPr txBox="1">
            <a:spLocks/>
          </p:cNvSpPr>
          <p:nvPr/>
        </p:nvSpPr>
        <p:spPr>
          <a:xfrm>
            <a:off x="454800" y="6603206"/>
            <a:ext cx="1040625" cy="109061"/>
          </a:xfrm>
          <a:prstGeom prst="rect">
            <a:avLst/>
          </a:prstGeom>
        </p:spPr>
        <p:txBody>
          <a:bodyPr vert="horz" lIns="0" tIns="0" rIns="0" bIns="0" rtlCol="0" anchor="ctr"/>
          <a:lstStyle>
            <a:defPPr>
              <a:defRPr lang="en-US"/>
            </a:defPPr>
            <a:lvl1pPr marL="0" algn="l" defTabSz="914400" rtl="0" eaLnBrk="1" latinLnBrk="0" hangingPunct="1">
              <a:defRPr sz="13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BA3E189-2F3A-42E5-B572-3520703B6186}" type="slidenum">
              <a:rPr lang="en-GB" smtClean="0"/>
              <a:pPr/>
              <a:t>36</a:t>
            </a:fld>
            <a:endParaRPr lang="en-GB" dirty="0"/>
          </a:p>
        </p:txBody>
      </p:sp>
    </p:spTree>
    <p:extLst>
      <p:ext uri="{BB962C8B-B14F-4D97-AF65-F5344CB8AC3E}">
        <p14:creationId xmlns:p14="http://schemas.microsoft.com/office/powerpoint/2010/main" val="86296494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4DC19FCE-0CD0-FE29-B647-10321E4DEBEC}"/>
              </a:ext>
            </a:extLst>
          </p:cNvPr>
          <p:cNvSpPr>
            <a:spLocks noGrp="1"/>
          </p:cNvSpPr>
          <p:nvPr>
            <p:ph type="title"/>
          </p:nvPr>
        </p:nvSpPr>
        <p:spPr>
          <a:xfrm>
            <a:off x="302399" y="302400"/>
            <a:ext cx="4552176" cy="303211"/>
          </a:xfrm>
        </p:spPr>
        <p:txBody>
          <a:bodyPr/>
          <a:lstStyle/>
          <a:p>
            <a:r>
              <a:rPr lang="en-NL" dirty="0"/>
              <a:t>Title and </a:t>
            </a:r>
            <a:r>
              <a:rPr lang="en-GB" dirty="0"/>
              <a:t>medium content</a:t>
            </a:r>
            <a:endParaRPr lang="en-NL" dirty="0"/>
          </a:p>
        </p:txBody>
      </p:sp>
      <p:sp>
        <p:nvSpPr>
          <p:cNvPr id="3" name="Slide Number Placeholder 2">
            <a:extLst>
              <a:ext uri="{FF2B5EF4-FFF2-40B4-BE49-F238E27FC236}">
                <a16:creationId xmlns:a16="http://schemas.microsoft.com/office/drawing/2014/main" id="{37DC7983-E69D-C60A-6303-A2BD3C188876}"/>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37</a:t>
            </a:fld>
            <a:endParaRPr lang="en-GB"/>
          </a:p>
        </p:txBody>
      </p:sp>
      <p:pic>
        <p:nvPicPr>
          <p:cNvPr id="4" name="Picture Placeholder 3" descr="A person smiling in a city&#10;&#10;Description automatically generated">
            <a:extLst>
              <a:ext uri="{FF2B5EF4-FFF2-40B4-BE49-F238E27FC236}">
                <a16:creationId xmlns:a16="http://schemas.microsoft.com/office/drawing/2014/main" id="{409EC99B-9EFA-5A80-0B5F-5AD00BF93880}"/>
              </a:ext>
            </a:extLst>
          </p:cNvPr>
          <p:cNvPicPr>
            <a:picLocks noGrp="1" noChangeAspect="1"/>
          </p:cNvPicPr>
          <p:nvPr>
            <p:ph type="pic" sz="quarter" idx="22"/>
          </p:nvPr>
        </p:nvPicPr>
        <p:blipFill>
          <a:blip r:embed="rId3">
            <a:extLst>
              <a:ext uri="{28A0092B-C50C-407E-A947-70E740481C1C}">
                <a14:useLocalDpi xmlns:a14="http://schemas.microsoft.com/office/drawing/2010/main" val="0"/>
              </a:ext>
            </a:extLst>
          </a:blip>
          <a:srcRect/>
          <a:stretch>
            <a:fillRect/>
          </a:stretch>
        </p:blipFill>
        <p:spPr/>
      </p:pic>
      <p:sp>
        <p:nvSpPr>
          <p:cNvPr id="9" name="Text Placeholder 8">
            <a:extLst>
              <a:ext uri="{FF2B5EF4-FFF2-40B4-BE49-F238E27FC236}">
                <a16:creationId xmlns:a16="http://schemas.microsoft.com/office/drawing/2014/main" id="{F1C0842A-9AF9-1C90-FE5F-981C39AE2A48}"/>
              </a:ext>
            </a:extLst>
          </p:cNvPr>
          <p:cNvSpPr>
            <a:spLocks noGrp="1"/>
          </p:cNvSpPr>
          <p:nvPr>
            <p:ph type="body" idx="11"/>
          </p:nvPr>
        </p:nvSpPr>
        <p:spPr>
          <a:xfrm>
            <a:off x="302399" y="605611"/>
            <a:ext cx="4552176" cy="288767"/>
          </a:xfrm>
        </p:spPr>
        <p:txBody>
          <a:bodyPr/>
          <a:lstStyle/>
          <a:p>
            <a:r>
              <a:rPr lang="nl-NL" dirty="0" err="1"/>
              <a:t>Subtitle</a:t>
            </a:r>
            <a:endParaRPr lang="nl-NL" dirty="0"/>
          </a:p>
        </p:txBody>
      </p:sp>
      <p:sp>
        <p:nvSpPr>
          <p:cNvPr id="11" name="Text Placeholder 10">
            <a:extLst>
              <a:ext uri="{FF2B5EF4-FFF2-40B4-BE49-F238E27FC236}">
                <a16:creationId xmlns:a16="http://schemas.microsoft.com/office/drawing/2014/main" id="{6EC0216D-8866-A50E-4CB0-D2926443363B}"/>
              </a:ext>
            </a:extLst>
          </p:cNvPr>
          <p:cNvSpPr>
            <a:spLocks noGrp="1"/>
          </p:cNvSpPr>
          <p:nvPr>
            <p:ph type="body" sz="quarter" idx="23"/>
          </p:nvPr>
        </p:nvSpPr>
        <p:spPr>
          <a:xfrm>
            <a:off x="302399" y="1342800"/>
            <a:ext cx="4552176" cy="288767"/>
          </a:xfrm>
        </p:spPr>
        <p:txBody>
          <a:bodyPr/>
          <a:lstStyle/>
          <a:p>
            <a:r>
              <a:rPr lang="en-NL"/>
              <a:t>Title</a:t>
            </a:r>
          </a:p>
        </p:txBody>
      </p:sp>
      <p:sp>
        <p:nvSpPr>
          <p:cNvPr id="12" name="Text Placeholder 11">
            <a:extLst>
              <a:ext uri="{FF2B5EF4-FFF2-40B4-BE49-F238E27FC236}">
                <a16:creationId xmlns:a16="http://schemas.microsoft.com/office/drawing/2014/main" id="{006CDC89-C834-8FB1-14BB-1EED9CE50F58}"/>
              </a:ext>
            </a:extLst>
          </p:cNvPr>
          <p:cNvSpPr>
            <a:spLocks noGrp="1"/>
          </p:cNvSpPr>
          <p:nvPr>
            <p:ph type="body" sz="quarter" idx="24"/>
          </p:nvPr>
        </p:nvSpPr>
        <p:spPr>
          <a:xfrm>
            <a:off x="302399" y="1889393"/>
            <a:ext cx="4552176" cy="3749408"/>
          </a:xfrm>
        </p:spPr>
        <p:txBody>
          <a:bodyPr/>
          <a:lstStyle/>
          <a:p>
            <a:r>
              <a:rPr lang="en-GB"/>
              <a:t>Lorem ipsum </a:t>
            </a:r>
            <a:r>
              <a:rPr lang="en-GB" err="1"/>
              <a:t>dolor</a:t>
            </a:r>
            <a:r>
              <a:rPr lang="en-GB"/>
              <a:t> sit </a:t>
            </a:r>
            <a:r>
              <a:rPr lang="en-GB" err="1"/>
              <a:t>amet</a:t>
            </a:r>
            <a:r>
              <a:rPr lang="en-GB"/>
              <a:t>, </a:t>
            </a:r>
            <a:r>
              <a:rPr lang="en-GB" err="1"/>
              <a:t>consectetur</a:t>
            </a:r>
            <a:r>
              <a:rPr lang="en-GB"/>
              <a:t> </a:t>
            </a:r>
            <a:r>
              <a:rPr lang="en-GB" err="1"/>
              <a:t>adipiscing</a:t>
            </a:r>
            <a:r>
              <a:rPr lang="en-GB"/>
              <a:t> </a:t>
            </a:r>
            <a:r>
              <a:rPr lang="en-GB" err="1"/>
              <a:t>elit</a:t>
            </a:r>
            <a:r>
              <a:rPr lang="en-GB"/>
              <a:t>. Maecenas at </a:t>
            </a:r>
            <a:r>
              <a:rPr lang="en-GB" err="1"/>
              <a:t>mollis</a:t>
            </a:r>
            <a:r>
              <a:rPr lang="en-GB"/>
              <a:t> sem. In libero </a:t>
            </a:r>
            <a:r>
              <a:rPr lang="en-GB" err="1"/>
              <a:t>enim</a:t>
            </a:r>
            <a:r>
              <a:rPr lang="en-GB"/>
              <a:t>, </a:t>
            </a:r>
            <a:r>
              <a:rPr lang="en-GB" err="1"/>
              <a:t>tristique</a:t>
            </a:r>
            <a:r>
              <a:rPr lang="en-GB"/>
              <a:t> </a:t>
            </a:r>
            <a:r>
              <a:rPr lang="en-GB" err="1"/>
              <a:t>nec</a:t>
            </a:r>
            <a:r>
              <a:rPr lang="en-GB"/>
              <a:t> gravida vitae, </a:t>
            </a:r>
            <a:r>
              <a:rPr lang="en-GB" err="1"/>
              <a:t>ultrices</a:t>
            </a:r>
            <a:r>
              <a:rPr lang="en-GB"/>
              <a:t> </a:t>
            </a:r>
            <a:r>
              <a:rPr lang="en-GB" err="1"/>
              <a:t>ut</a:t>
            </a:r>
            <a:r>
              <a:rPr lang="en-GB"/>
              <a:t> </a:t>
            </a:r>
            <a:r>
              <a:rPr lang="en-GB" err="1"/>
              <a:t>enim</a:t>
            </a:r>
            <a:r>
              <a:rPr lang="en-GB"/>
              <a:t>. Nam </a:t>
            </a:r>
            <a:r>
              <a:rPr lang="en-GB" err="1"/>
              <a:t>sed</a:t>
            </a:r>
            <a:r>
              <a:rPr lang="en-GB"/>
              <a:t> </a:t>
            </a:r>
            <a:r>
              <a:rPr lang="en-GB" err="1"/>
              <a:t>lacus</a:t>
            </a:r>
            <a:r>
              <a:rPr lang="en-GB"/>
              <a:t> id </a:t>
            </a:r>
            <a:r>
              <a:rPr lang="en-GB" err="1"/>
              <a:t>felis</a:t>
            </a:r>
            <a:r>
              <a:rPr lang="en-GB"/>
              <a:t> </a:t>
            </a:r>
            <a:r>
              <a:rPr lang="en-GB" err="1"/>
              <a:t>efficitur</a:t>
            </a:r>
            <a:r>
              <a:rPr lang="en-GB"/>
              <a:t> </a:t>
            </a:r>
            <a:r>
              <a:rPr lang="en-GB" err="1"/>
              <a:t>rhoncus</a:t>
            </a:r>
            <a:r>
              <a:rPr lang="en-GB"/>
              <a:t> sit </a:t>
            </a:r>
            <a:r>
              <a:rPr lang="en-GB" err="1"/>
              <a:t>amet</a:t>
            </a:r>
            <a:r>
              <a:rPr lang="en-GB"/>
              <a:t> </a:t>
            </a:r>
            <a:r>
              <a:rPr lang="en-GB" err="1"/>
              <a:t>eget</a:t>
            </a:r>
            <a:r>
              <a:rPr lang="en-GB"/>
              <a:t> </a:t>
            </a:r>
            <a:r>
              <a:rPr lang="en-GB" err="1"/>
              <a:t>justo</a:t>
            </a:r>
            <a:r>
              <a:rPr lang="en-GB"/>
              <a:t>. </a:t>
            </a:r>
            <a:endParaRPr lang="en-NL"/>
          </a:p>
          <a:p>
            <a:endParaRPr lang="en-NL"/>
          </a:p>
        </p:txBody>
      </p:sp>
      <p:sp>
        <p:nvSpPr>
          <p:cNvPr id="14" name="Text Placeholder 13">
            <a:extLst>
              <a:ext uri="{FF2B5EF4-FFF2-40B4-BE49-F238E27FC236}">
                <a16:creationId xmlns:a16="http://schemas.microsoft.com/office/drawing/2014/main" id="{66C369CA-76A7-4CFE-A72F-045D21501479}"/>
              </a:ext>
            </a:extLst>
          </p:cNvPr>
          <p:cNvSpPr>
            <a:spLocks noGrp="1"/>
          </p:cNvSpPr>
          <p:nvPr>
            <p:ph type="body" sz="quarter" idx="25"/>
          </p:nvPr>
        </p:nvSpPr>
        <p:spPr/>
        <p:txBody>
          <a:bodyPr/>
          <a:lstStyle/>
          <a:p>
            <a:endParaRPr lang="en-GB"/>
          </a:p>
        </p:txBody>
      </p:sp>
      <p:sp>
        <p:nvSpPr>
          <p:cNvPr id="15" name="Text Placeholder 14">
            <a:extLst>
              <a:ext uri="{FF2B5EF4-FFF2-40B4-BE49-F238E27FC236}">
                <a16:creationId xmlns:a16="http://schemas.microsoft.com/office/drawing/2014/main" id="{392A8380-5AA6-E672-A70E-ABD7FE6A4A96}"/>
              </a:ext>
            </a:extLst>
          </p:cNvPr>
          <p:cNvSpPr>
            <a:spLocks noGrp="1"/>
          </p:cNvSpPr>
          <p:nvPr>
            <p:ph type="body" sz="quarter" idx="26"/>
          </p:nvPr>
        </p:nvSpPr>
        <p:spPr/>
        <p:txBody>
          <a:bodyPr/>
          <a:lstStyle/>
          <a:p>
            <a:endParaRPr lang="en-GB"/>
          </a:p>
        </p:txBody>
      </p:sp>
    </p:spTree>
    <p:extLst>
      <p:ext uri="{BB962C8B-B14F-4D97-AF65-F5344CB8AC3E}">
        <p14:creationId xmlns:p14="http://schemas.microsoft.com/office/powerpoint/2010/main" val="4224147497"/>
      </p:ext>
    </p:extLst>
  </p:cSld>
  <p:clrMapOvr>
    <a:masterClrMapping/>
  </p:clrMapOvr>
  <p:transition spd="med">
    <p:pull/>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DE0A982B-9D4F-0661-47B6-A613F256949B}"/>
              </a:ext>
            </a:extLst>
          </p:cNvPr>
          <p:cNvSpPr>
            <a:spLocks noGrp="1"/>
          </p:cNvSpPr>
          <p:nvPr>
            <p:ph type="title"/>
          </p:nvPr>
        </p:nvSpPr>
        <p:spPr>
          <a:xfrm>
            <a:off x="302400" y="302400"/>
            <a:ext cx="3380600" cy="303211"/>
          </a:xfrm>
        </p:spPr>
        <p:txBody>
          <a:bodyPr/>
          <a:lstStyle/>
          <a:p>
            <a:r>
              <a:rPr lang="en-NL"/>
              <a:t>Title and </a:t>
            </a:r>
            <a:r>
              <a:rPr lang="en-GB"/>
              <a:t>large content</a:t>
            </a:r>
            <a:endParaRPr lang="en-NL"/>
          </a:p>
        </p:txBody>
      </p:sp>
      <p:sp>
        <p:nvSpPr>
          <p:cNvPr id="3" name="Slide Number Placeholder 2">
            <a:extLst>
              <a:ext uri="{FF2B5EF4-FFF2-40B4-BE49-F238E27FC236}">
                <a16:creationId xmlns:a16="http://schemas.microsoft.com/office/drawing/2014/main" id="{38BCED0B-096F-0DE9-743C-62C630A91989}"/>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38</a:t>
            </a:fld>
            <a:endParaRPr lang="en-GB" dirty="0"/>
          </a:p>
        </p:txBody>
      </p:sp>
      <p:pic>
        <p:nvPicPr>
          <p:cNvPr id="29" name="Picture Placeholder 28" descr="A person and a child sleeping in a hammock&#10;&#10;Description automatically generated">
            <a:extLst>
              <a:ext uri="{FF2B5EF4-FFF2-40B4-BE49-F238E27FC236}">
                <a16:creationId xmlns:a16="http://schemas.microsoft.com/office/drawing/2014/main" id="{2294966A-0F0C-23F0-AEA1-F1CC7ED4EB39}"/>
              </a:ext>
            </a:extLst>
          </p:cNvPr>
          <p:cNvPicPr>
            <a:picLocks noGrp="1" noChangeAspect="1"/>
          </p:cNvPicPr>
          <p:nvPr>
            <p:ph type="pic" sz="quarter" idx="21"/>
          </p:nvPr>
        </p:nvPicPr>
        <p:blipFill>
          <a:blip r:embed="rId2">
            <a:extLst>
              <a:ext uri="{28A0092B-C50C-407E-A947-70E740481C1C}">
                <a14:useLocalDpi xmlns:a14="http://schemas.microsoft.com/office/drawing/2010/main" val="0"/>
              </a:ext>
            </a:extLst>
          </a:blip>
          <a:srcRect l="5" r="5"/>
          <a:stretch>
            <a:fillRect/>
          </a:stretch>
        </p:blipFill>
        <p:spPr/>
      </p:pic>
      <p:sp>
        <p:nvSpPr>
          <p:cNvPr id="9" name="Text Placeholder 8">
            <a:extLst>
              <a:ext uri="{FF2B5EF4-FFF2-40B4-BE49-F238E27FC236}">
                <a16:creationId xmlns:a16="http://schemas.microsoft.com/office/drawing/2014/main" id="{5A8D3F64-D58D-1F31-BD01-3742469E16D3}"/>
              </a:ext>
            </a:extLst>
          </p:cNvPr>
          <p:cNvSpPr>
            <a:spLocks noGrp="1"/>
          </p:cNvSpPr>
          <p:nvPr>
            <p:ph type="body" idx="11"/>
          </p:nvPr>
        </p:nvSpPr>
        <p:spPr>
          <a:xfrm>
            <a:off x="302399" y="605611"/>
            <a:ext cx="2541537" cy="288767"/>
          </a:xfrm>
        </p:spPr>
        <p:txBody>
          <a:bodyPr/>
          <a:lstStyle/>
          <a:p>
            <a:r>
              <a:rPr lang="nl-NL"/>
              <a:t>Subtitle</a:t>
            </a:r>
          </a:p>
        </p:txBody>
      </p:sp>
      <p:sp>
        <p:nvSpPr>
          <p:cNvPr id="11" name="Text Placeholder 10">
            <a:extLst>
              <a:ext uri="{FF2B5EF4-FFF2-40B4-BE49-F238E27FC236}">
                <a16:creationId xmlns:a16="http://schemas.microsoft.com/office/drawing/2014/main" id="{E2F567E0-B622-50B4-4103-28F8D42FE1E9}"/>
              </a:ext>
            </a:extLst>
          </p:cNvPr>
          <p:cNvSpPr>
            <a:spLocks noGrp="1"/>
          </p:cNvSpPr>
          <p:nvPr>
            <p:ph type="body" sz="quarter" idx="22"/>
          </p:nvPr>
        </p:nvSpPr>
        <p:spPr>
          <a:xfrm>
            <a:off x="302399" y="1342800"/>
            <a:ext cx="2541538" cy="288767"/>
          </a:xfrm>
        </p:spPr>
        <p:txBody>
          <a:bodyPr/>
          <a:lstStyle/>
          <a:p>
            <a:r>
              <a:rPr lang="en-NL"/>
              <a:t>Title</a:t>
            </a:r>
          </a:p>
        </p:txBody>
      </p:sp>
      <p:sp>
        <p:nvSpPr>
          <p:cNvPr id="12" name="Text Placeholder 11">
            <a:extLst>
              <a:ext uri="{FF2B5EF4-FFF2-40B4-BE49-F238E27FC236}">
                <a16:creationId xmlns:a16="http://schemas.microsoft.com/office/drawing/2014/main" id="{9A57FB77-9E24-3542-F114-A986755F1037}"/>
              </a:ext>
            </a:extLst>
          </p:cNvPr>
          <p:cNvSpPr>
            <a:spLocks noGrp="1"/>
          </p:cNvSpPr>
          <p:nvPr>
            <p:ph type="body" sz="quarter" idx="23"/>
          </p:nvPr>
        </p:nvSpPr>
        <p:spPr>
          <a:xfrm>
            <a:off x="302401" y="1797803"/>
            <a:ext cx="2541538" cy="3840996"/>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sp>
        <p:nvSpPr>
          <p:cNvPr id="14" name="Text Placeholder 13">
            <a:extLst>
              <a:ext uri="{FF2B5EF4-FFF2-40B4-BE49-F238E27FC236}">
                <a16:creationId xmlns:a16="http://schemas.microsoft.com/office/drawing/2014/main" id="{E4F921B0-6F1E-B164-60C7-D92AC38E6AA5}"/>
              </a:ext>
            </a:extLst>
          </p:cNvPr>
          <p:cNvSpPr>
            <a:spLocks noGrp="1"/>
          </p:cNvSpPr>
          <p:nvPr>
            <p:ph type="body" sz="quarter" idx="24"/>
          </p:nvPr>
        </p:nvSpPr>
        <p:spPr/>
        <p:txBody>
          <a:bodyPr/>
          <a:lstStyle/>
          <a:p>
            <a:endParaRPr lang="en-GB"/>
          </a:p>
        </p:txBody>
      </p:sp>
      <p:sp>
        <p:nvSpPr>
          <p:cNvPr id="15" name="Text Placeholder 14">
            <a:extLst>
              <a:ext uri="{FF2B5EF4-FFF2-40B4-BE49-F238E27FC236}">
                <a16:creationId xmlns:a16="http://schemas.microsoft.com/office/drawing/2014/main" id="{118ED30E-CA3B-50B6-B292-E58F4EB3EB3A}"/>
              </a:ext>
            </a:extLst>
          </p:cNvPr>
          <p:cNvSpPr>
            <a:spLocks noGrp="1"/>
          </p:cNvSpPr>
          <p:nvPr>
            <p:ph type="body" sz="quarter" idx="25"/>
          </p:nvPr>
        </p:nvSpPr>
        <p:spPr/>
        <p:txBody>
          <a:bodyPr/>
          <a:lstStyle/>
          <a:p>
            <a:endParaRPr lang="en-GB"/>
          </a:p>
        </p:txBody>
      </p:sp>
    </p:spTree>
    <p:extLst>
      <p:ext uri="{BB962C8B-B14F-4D97-AF65-F5344CB8AC3E}">
        <p14:creationId xmlns:p14="http://schemas.microsoft.com/office/powerpoint/2010/main" val="371854513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998D83-492F-FE2C-C28F-A80A1E49946B}"/>
              </a:ext>
            </a:extLst>
          </p:cNvPr>
          <p:cNvSpPr>
            <a:spLocks noGrp="1"/>
          </p:cNvSpPr>
          <p:nvPr>
            <p:ph type="title"/>
          </p:nvPr>
        </p:nvSpPr>
        <p:spPr>
          <a:xfrm>
            <a:off x="302400" y="302400"/>
            <a:ext cx="6537671" cy="303211"/>
          </a:xfrm>
        </p:spPr>
        <p:txBody>
          <a:bodyPr/>
          <a:lstStyle/>
          <a:p>
            <a:r>
              <a:rPr lang="en-NL" dirty="0"/>
              <a:t>Title and content text  medium and small with image</a:t>
            </a:r>
          </a:p>
        </p:txBody>
      </p:sp>
      <p:sp>
        <p:nvSpPr>
          <p:cNvPr id="3" name="Slide Number Placeholder 2">
            <a:extLst>
              <a:ext uri="{FF2B5EF4-FFF2-40B4-BE49-F238E27FC236}">
                <a16:creationId xmlns:a16="http://schemas.microsoft.com/office/drawing/2014/main" id="{C018762A-EC4D-9949-EBB6-C622742B6BFC}"/>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39</a:t>
            </a:fld>
            <a:endParaRPr lang="en-GB"/>
          </a:p>
        </p:txBody>
      </p:sp>
      <p:sp>
        <p:nvSpPr>
          <p:cNvPr id="10" name="Text Placeholder 9">
            <a:extLst>
              <a:ext uri="{FF2B5EF4-FFF2-40B4-BE49-F238E27FC236}">
                <a16:creationId xmlns:a16="http://schemas.microsoft.com/office/drawing/2014/main" id="{94EA700E-7586-DA38-F75E-2F9320DAAD8E}"/>
              </a:ext>
            </a:extLst>
          </p:cNvPr>
          <p:cNvSpPr>
            <a:spLocks noGrp="1"/>
          </p:cNvSpPr>
          <p:nvPr>
            <p:ph type="body" sz="quarter" idx="12"/>
          </p:nvPr>
        </p:nvSpPr>
        <p:spPr>
          <a:xfrm>
            <a:off x="302400" y="1342800"/>
            <a:ext cx="6537671" cy="3131538"/>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pic>
        <p:nvPicPr>
          <p:cNvPr id="5" name="Picture Placeholder 4" descr="A child in a swimsuit and hat sitting on a white chair&#10;&#10;Description automatically generated">
            <a:extLst>
              <a:ext uri="{FF2B5EF4-FFF2-40B4-BE49-F238E27FC236}">
                <a16:creationId xmlns:a16="http://schemas.microsoft.com/office/drawing/2014/main" id="{12CBEF39-7CF6-8BDE-C8DC-7FDDFC7F1ABA}"/>
              </a:ext>
            </a:extLst>
          </p:cNvPr>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l="1" r="1"/>
          <a:stretch>
            <a:fillRect/>
          </a:stretch>
        </p:blipFill>
        <p:spPr>
          <a:solidFill>
            <a:schemeClr val="accent1"/>
          </a:solidFill>
        </p:spPr>
      </p:pic>
      <p:sp>
        <p:nvSpPr>
          <p:cNvPr id="9" name="Text Placeholder 8">
            <a:extLst>
              <a:ext uri="{FF2B5EF4-FFF2-40B4-BE49-F238E27FC236}">
                <a16:creationId xmlns:a16="http://schemas.microsoft.com/office/drawing/2014/main" id="{779CC4DE-FFD2-A1FE-155D-8441260F46FB}"/>
              </a:ext>
            </a:extLst>
          </p:cNvPr>
          <p:cNvSpPr>
            <a:spLocks noGrp="1"/>
          </p:cNvSpPr>
          <p:nvPr>
            <p:ph type="body" idx="11"/>
          </p:nvPr>
        </p:nvSpPr>
        <p:spPr>
          <a:xfrm>
            <a:off x="302400" y="605611"/>
            <a:ext cx="6537671" cy="288767"/>
          </a:xfrm>
        </p:spPr>
        <p:txBody>
          <a:bodyPr/>
          <a:lstStyle/>
          <a:p>
            <a:r>
              <a:rPr lang="nl-NL"/>
              <a:t>Subtitle</a:t>
            </a:r>
          </a:p>
        </p:txBody>
      </p:sp>
      <p:sp>
        <p:nvSpPr>
          <p:cNvPr id="12" name="Text Placeholder 11">
            <a:extLst>
              <a:ext uri="{FF2B5EF4-FFF2-40B4-BE49-F238E27FC236}">
                <a16:creationId xmlns:a16="http://schemas.microsoft.com/office/drawing/2014/main" id="{2C0086D0-C3BE-A676-CA80-8640D73E4F1F}"/>
              </a:ext>
            </a:extLst>
          </p:cNvPr>
          <p:cNvSpPr>
            <a:spLocks noGrp="1"/>
          </p:cNvSpPr>
          <p:nvPr>
            <p:ph type="body" sz="quarter" idx="22"/>
          </p:nvPr>
        </p:nvSpPr>
        <p:spPr>
          <a:xfrm>
            <a:off x="302399" y="4572000"/>
            <a:ext cx="6537671" cy="1210235"/>
          </a:xfrm>
        </p:spPr>
        <p:txBody>
          <a:bodyPr/>
          <a:lstStyle/>
          <a:p>
            <a:r>
              <a:rPr lang="en-GB"/>
              <a:t>Lorem ipsum dolor sit amet, consectetur adipiscing elit. Maecenas at mollis sem. In libero enim, tristique nec gravida vitae, ultrices ut enim. Nam sed lacus id felis efficitur rhoncus sit amet eget justo. </a:t>
            </a:r>
            <a:endParaRPr lang="en-NL"/>
          </a:p>
          <a:p>
            <a:endParaRPr lang="en-NL"/>
          </a:p>
          <a:p>
            <a:r>
              <a:rPr lang="en-GB"/>
              <a:t>Lorem ipsum dolor sit amet, consectetur adipiscing elit. Maecenas at mollis sem. In libero enim, tristique nec gravida vitae, ultrices ut enim. Nam sed lacus id felis efficitur rhoncus sit amet eget justo. </a:t>
            </a:r>
            <a:endParaRPr lang="en-NL"/>
          </a:p>
          <a:p>
            <a:endParaRPr lang="en-NL"/>
          </a:p>
        </p:txBody>
      </p:sp>
      <p:sp>
        <p:nvSpPr>
          <p:cNvPr id="24" name="Text Placeholder 23">
            <a:extLst>
              <a:ext uri="{FF2B5EF4-FFF2-40B4-BE49-F238E27FC236}">
                <a16:creationId xmlns:a16="http://schemas.microsoft.com/office/drawing/2014/main" id="{16FD40B6-68D2-DB81-4F7E-644BE64FB586}"/>
              </a:ext>
            </a:extLst>
          </p:cNvPr>
          <p:cNvSpPr>
            <a:spLocks noGrp="1"/>
          </p:cNvSpPr>
          <p:nvPr>
            <p:ph type="body" sz="quarter" idx="23"/>
          </p:nvPr>
        </p:nvSpPr>
        <p:spPr/>
        <p:txBody>
          <a:bodyPr/>
          <a:lstStyle/>
          <a:p>
            <a:endParaRPr lang="en-US"/>
          </a:p>
        </p:txBody>
      </p:sp>
      <p:sp>
        <p:nvSpPr>
          <p:cNvPr id="25" name="Text Placeholder 24">
            <a:extLst>
              <a:ext uri="{FF2B5EF4-FFF2-40B4-BE49-F238E27FC236}">
                <a16:creationId xmlns:a16="http://schemas.microsoft.com/office/drawing/2014/main" id="{03EEBD7F-04D6-93A7-7622-A4520F6267D5}"/>
              </a:ext>
            </a:extLst>
          </p:cNvPr>
          <p:cNvSpPr>
            <a:spLocks noGrp="1"/>
          </p:cNvSpPr>
          <p:nvPr>
            <p:ph type="body" sz="quarter" idx="24"/>
          </p:nvPr>
        </p:nvSpPr>
        <p:spPr/>
        <p:txBody>
          <a:bodyPr/>
          <a:lstStyle/>
          <a:p>
            <a:endParaRPr lang="en-US"/>
          </a:p>
        </p:txBody>
      </p:sp>
    </p:spTree>
    <p:extLst>
      <p:ext uri="{BB962C8B-B14F-4D97-AF65-F5344CB8AC3E}">
        <p14:creationId xmlns:p14="http://schemas.microsoft.com/office/powerpoint/2010/main" val="2094354905"/>
      </p:ext>
    </p:extLst>
  </p:cSld>
  <p:clrMapOvr>
    <a:masterClrMapping/>
  </p:clrMapOvr>
  <p:transition spd="med">
    <p:pull dir="u"/>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F50D73F2-2338-2BDE-64E1-F9CB688BFB21}"/>
              </a:ext>
            </a:extLst>
          </p:cNvPr>
          <p:cNvSpPr/>
          <p:nvPr/>
        </p:nvSpPr>
        <p:spPr>
          <a:xfrm>
            <a:off x="0" y="3342211"/>
            <a:ext cx="12192000" cy="3515789"/>
          </a:xfrm>
          <a:prstGeom prst="rect">
            <a:avLst/>
          </a:prstGeom>
          <a:solidFill>
            <a:srgbClr val="89797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6" name="Slide Number Placeholder 5">
            <a:extLst>
              <a:ext uri="{FF2B5EF4-FFF2-40B4-BE49-F238E27FC236}">
                <a16:creationId xmlns:a16="http://schemas.microsoft.com/office/drawing/2014/main" id="{18FF474B-50A9-99D3-6DB4-E449997F51E2}"/>
              </a:ext>
            </a:extLst>
          </p:cNvPr>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A3E189-2F3A-42E5-B572-3520703B6186}" type="slidenum">
              <a:rPr kumimoji="0" lang="en-GB" sz="1300" b="0" i="0" u="none" strike="noStrike" kern="1200" cap="none" spc="0" normalizeH="0" baseline="0" noProof="0" smtClean="0">
                <a:ln>
                  <a:noFill/>
                </a:ln>
                <a:solidFill>
                  <a:prstClr val="white"/>
                </a:solidFill>
                <a:effectLst/>
                <a:uLnTx/>
                <a:uFillTx/>
                <a:latin typeface="DM Sans"/>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40</a:t>
            </a:fld>
            <a:endParaRPr kumimoji="0" lang="en-GB" sz="1300" b="0" i="0" u="none" strike="noStrike" kern="1200" cap="none" spc="0" normalizeH="0" baseline="0" noProof="0" dirty="0">
              <a:ln>
                <a:noFill/>
              </a:ln>
              <a:solidFill>
                <a:prstClr val="white"/>
              </a:solidFill>
              <a:effectLst/>
              <a:uLnTx/>
              <a:uFillTx/>
              <a:latin typeface="DM Sans"/>
              <a:ea typeface="+mn-ea"/>
              <a:cs typeface="+mn-cs"/>
            </a:endParaRPr>
          </a:p>
        </p:txBody>
      </p:sp>
      <p:sp>
        <p:nvSpPr>
          <p:cNvPr id="2" name="Rectangle 1">
            <a:extLst>
              <a:ext uri="{FF2B5EF4-FFF2-40B4-BE49-F238E27FC236}">
                <a16:creationId xmlns:a16="http://schemas.microsoft.com/office/drawing/2014/main" id="{BE322CFD-B4A2-4D78-492D-EF29A10A5378}"/>
              </a:ext>
            </a:extLst>
          </p:cNvPr>
          <p:cNvSpPr/>
          <p:nvPr/>
        </p:nvSpPr>
        <p:spPr>
          <a:xfrm>
            <a:off x="7815176" y="1591294"/>
            <a:ext cx="3402701" cy="385948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pic>
        <p:nvPicPr>
          <p:cNvPr id="14" name="Picture 13" descr="A person holding a crop of rice&#10;&#10;Description automatically generated">
            <a:extLst>
              <a:ext uri="{FF2B5EF4-FFF2-40B4-BE49-F238E27FC236}">
                <a16:creationId xmlns:a16="http://schemas.microsoft.com/office/drawing/2014/main" id="{DC8E91C4-4014-DE5B-BE6C-1E283DFA3D03}"/>
              </a:ext>
            </a:extLst>
          </p:cNvPr>
          <p:cNvPicPr>
            <a:picLocks noChangeAspect="1"/>
          </p:cNvPicPr>
          <p:nvPr/>
        </p:nvPicPr>
        <p:blipFill>
          <a:blip r:embed="rId2">
            <a:alphaModFix amt="65000"/>
            <a:extLst>
              <a:ext uri="{28A0092B-C50C-407E-A947-70E740481C1C}">
                <a14:useLocalDpi xmlns:a14="http://schemas.microsoft.com/office/drawing/2010/main" val="0"/>
              </a:ext>
            </a:extLst>
          </a:blip>
          <a:srcRect l="22737" t="14492" r="27275" b="429"/>
          <a:stretch/>
        </p:blipFill>
        <p:spPr>
          <a:xfrm>
            <a:off x="7815175" y="1591292"/>
            <a:ext cx="3402702" cy="3859481"/>
          </a:xfrm>
          <a:prstGeom prst="rect">
            <a:avLst/>
          </a:prstGeom>
        </p:spPr>
      </p:pic>
      <p:sp>
        <p:nvSpPr>
          <p:cNvPr id="15" name="Rectangle 14">
            <a:extLst>
              <a:ext uri="{FF2B5EF4-FFF2-40B4-BE49-F238E27FC236}">
                <a16:creationId xmlns:a16="http://schemas.microsoft.com/office/drawing/2014/main" id="{1C81DD1B-6DBC-9C15-95F8-B69AC68A9F90}"/>
              </a:ext>
            </a:extLst>
          </p:cNvPr>
          <p:cNvSpPr/>
          <p:nvPr/>
        </p:nvSpPr>
        <p:spPr>
          <a:xfrm>
            <a:off x="656730" y="1591294"/>
            <a:ext cx="3402701" cy="3859480"/>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6" name="Rectangle 15">
            <a:extLst>
              <a:ext uri="{FF2B5EF4-FFF2-40B4-BE49-F238E27FC236}">
                <a16:creationId xmlns:a16="http://schemas.microsoft.com/office/drawing/2014/main" id="{827C6F5B-483C-C3EB-E8BB-A2E1D56368FF}"/>
              </a:ext>
            </a:extLst>
          </p:cNvPr>
          <p:cNvSpPr/>
          <p:nvPr/>
        </p:nvSpPr>
        <p:spPr>
          <a:xfrm>
            <a:off x="4235952" y="1591294"/>
            <a:ext cx="3402701" cy="3859480"/>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DM Sans"/>
              <a:ea typeface="+mn-ea"/>
              <a:cs typeface="+mn-cs"/>
            </a:endParaRPr>
          </a:p>
        </p:txBody>
      </p:sp>
      <p:sp>
        <p:nvSpPr>
          <p:cNvPr id="17" name="TextBox 16">
            <a:extLst>
              <a:ext uri="{FF2B5EF4-FFF2-40B4-BE49-F238E27FC236}">
                <a16:creationId xmlns:a16="http://schemas.microsoft.com/office/drawing/2014/main" id="{D5FC004B-9EB1-4067-6806-8818F6C641D2}"/>
              </a:ext>
            </a:extLst>
          </p:cNvPr>
          <p:cNvSpPr txBox="1"/>
          <p:nvPr/>
        </p:nvSpPr>
        <p:spPr>
          <a:xfrm>
            <a:off x="820379" y="1786199"/>
            <a:ext cx="3059283" cy="984885"/>
          </a:xfrm>
          <a:prstGeom prst="rect">
            <a:avLst/>
          </a:prstGeom>
          <a:noFill/>
        </p:spPr>
        <p:txBody>
          <a:bodyPr wrap="square" lIns="0" tIns="0" rIns="0" bIns="0" rtlCol="0" anchor="t">
            <a:spAutoFit/>
          </a:bodyPr>
          <a:lstStyle/>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Lora"/>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Lora"/>
                <a:ea typeface="+mn-ea"/>
                <a:cs typeface="+mn-cs"/>
              </a:rPr>
              <a:t>amet</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consectetur</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adipiscing</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elit</a:t>
            </a:r>
            <a:r>
              <a:rPr kumimoji="0" lang="en-US" sz="1600" b="0" i="0" u="none" strike="noStrike" kern="1200" cap="none" spc="0" normalizeH="0" baseline="0" noProof="0" dirty="0">
                <a:ln>
                  <a:noFill/>
                </a:ln>
                <a:solidFill>
                  <a:prstClr val="black"/>
                </a:solidFill>
                <a:effectLst/>
                <a:uLnTx/>
                <a:uFillTx/>
                <a:latin typeface="Lora"/>
                <a:ea typeface="+mn-ea"/>
                <a:cs typeface="+mn-cs"/>
              </a:rPr>
              <a:t>. Cras </a:t>
            </a:r>
            <a:r>
              <a:rPr kumimoji="0" lang="en-US" sz="1600" b="0" i="0" u="none" strike="noStrike" kern="1200" cap="none" spc="0" normalizeH="0" baseline="0" noProof="0" dirty="0" err="1">
                <a:ln>
                  <a:noFill/>
                </a:ln>
                <a:solidFill>
                  <a:prstClr val="black"/>
                </a:solidFill>
                <a:effectLst/>
                <a:uLnTx/>
                <a:uFillTx/>
                <a:latin typeface="Lora"/>
                <a:ea typeface="+mn-ea"/>
                <a:cs typeface="+mn-cs"/>
              </a:rPr>
              <a:t>hendrerit</a:t>
            </a:r>
            <a:r>
              <a:rPr kumimoji="0" lang="en-US" sz="1600" b="0" i="0" u="none" strike="noStrike" kern="1200" cap="none" spc="0" normalizeH="0" baseline="0" noProof="0" dirty="0">
                <a:ln>
                  <a:noFill/>
                </a:ln>
                <a:solidFill>
                  <a:prstClr val="black"/>
                </a:solidFill>
                <a:effectLst/>
                <a:uLnTx/>
                <a:uFillTx/>
                <a:latin typeface="Lora"/>
                <a:ea typeface="+mn-ea"/>
                <a:cs typeface="+mn-cs"/>
              </a:rPr>
              <a:t> gravida dui, id </a:t>
            </a:r>
            <a:r>
              <a:rPr kumimoji="0" lang="en-US" sz="1600" b="0" i="0" u="none" strike="noStrike" kern="1200" cap="none" spc="0" normalizeH="0" baseline="0" noProof="0" dirty="0" err="1">
                <a:ln>
                  <a:noFill/>
                </a:ln>
                <a:solidFill>
                  <a:prstClr val="black"/>
                </a:solidFill>
                <a:effectLst/>
                <a:uLnTx/>
                <a:uFillTx/>
                <a:latin typeface="Lora"/>
                <a:ea typeface="+mn-ea"/>
                <a:cs typeface="+mn-cs"/>
              </a:rPr>
              <a:t>tincidunt</a:t>
            </a:r>
            <a:r>
              <a:rPr kumimoji="0" lang="en-US" sz="1600" b="0" i="0" u="none" strike="noStrike" kern="1200" cap="none" spc="0" normalizeH="0" baseline="0" noProof="0" dirty="0">
                <a:ln>
                  <a:noFill/>
                </a:ln>
                <a:solidFill>
                  <a:prstClr val="black"/>
                </a:solidFill>
                <a:effectLst/>
                <a:uLnTx/>
                <a:uFillTx/>
                <a:latin typeface="Lora"/>
                <a:ea typeface="+mn-ea"/>
                <a:cs typeface="+mn-cs"/>
              </a:rPr>
              <a:t> libero </a:t>
            </a:r>
            <a:r>
              <a:rPr kumimoji="0" lang="en-US" sz="1600" b="0" i="0" u="none" strike="noStrike" kern="1200" cap="none" spc="0" normalizeH="0" baseline="0" noProof="0" dirty="0" err="1">
                <a:ln>
                  <a:noFill/>
                </a:ln>
                <a:solidFill>
                  <a:prstClr val="black"/>
                </a:solidFill>
                <a:effectLst/>
                <a:uLnTx/>
                <a:uFillTx/>
                <a:latin typeface="Lora"/>
                <a:ea typeface="+mn-ea"/>
                <a:cs typeface="+mn-cs"/>
              </a:rPr>
              <a:t>posuere</a:t>
            </a:r>
            <a:r>
              <a:rPr kumimoji="0" lang="en-US" sz="1600" b="0" i="0" u="none" strike="noStrike" kern="1200" cap="none" spc="0" normalizeH="0" baseline="0" noProof="0" dirty="0">
                <a:ln>
                  <a:noFill/>
                </a:ln>
                <a:solidFill>
                  <a:prstClr val="black"/>
                </a:solidFill>
                <a:effectLst/>
                <a:uLnTx/>
                <a:uFillTx/>
                <a:latin typeface="Lora"/>
                <a:ea typeface="+mn-ea"/>
                <a:cs typeface="+mn-cs"/>
              </a:rPr>
              <a:t> sed</a:t>
            </a:r>
          </a:p>
        </p:txBody>
      </p:sp>
      <p:sp>
        <p:nvSpPr>
          <p:cNvPr id="18" name="TextBox 17">
            <a:extLst>
              <a:ext uri="{FF2B5EF4-FFF2-40B4-BE49-F238E27FC236}">
                <a16:creationId xmlns:a16="http://schemas.microsoft.com/office/drawing/2014/main" id="{E8CB2E2B-A4E1-1629-D285-97F4438ACC93}"/>
              </a:ext>
            </a:extLst>
          </p:cNvPr>
          <p:cNvSpPr txBox="1"/>
          <p:nvPr/>
        </p:nvSpPr>
        <p:spPr>
          <a:xfrm>
            <a:off x="820379" y="3669428"/>
            <a:ext cx="3059283" cy="984885"/>
          </a:xfrm>
          <a:prstGeom prst="rect">
            <a:avLst/>
          </a:prstGeom>
          <a:noFill/>
        </p:spPr>
        <p:txBody>
          <a:bodyPr wrap="square" lIns="0" tIns="0" rIns="0" bIns="0" rtlCol="0" anchor="t">
            <a:spAutoFit/>
          </a:bodyPr>
          <a:lstStyle/>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Lora"/>
                <a:ea typeface="+mn-ea"/>
                <a:cs typeface="+mn-cs"/>
              </a:rPr>
              <a:t>Lorem ipsum dolor sit </a:t>
            </a:r>
            <a:r>
              <a:rPr kumimoji="0" lang="en-US" sz="1600" b="0" i="0" u="none" strike="noStrike" kern="1200" cap="none" spc="0" normalizeH="0" baseline="0" noProof="0" dirty="0" err="1">
                <a:ln>
                  <a:noFill/>
                </a:ln>
                <a:solidFill>
                  <a:prstClr val="black"/>
                </a:solidFill>
                <a:effectLst/>
                <a:uLnTx/>
                <a:uFillTx/>
                <a:latin typeface="Lora"/>
                <a:ea typeface="+mn-ea"/>
                <a:cs typeface="+mn-cs"/>
              </a:rPr>
              <a:t>amet</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consectetur</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adipiscing</a:t>
            </a:r>
            <a:r>
              <a:rPr kumimoji="0" lang="en-US" sz="1600" b="0" i="0" u="none" strike="noStrike" kern="1200" cap="none" spc="0" normalizeH="0" baseline="0" noProof="0" dirty="0">
                <a:ln>
                  <a:noFill/>
                </a:ln>
                <a:solidFill>
                  <a:prstClr val="black"/>
                </a:solidFill>
                <a:effectLst/>
                <a:uLnTx/>
                <a:uFillTx/>
                <a:latin typeface="Lora"/>
                <a:ea typeface="+mn-ea"/>
                <a:cs typeface="+mn-cs"/>
              </a:rPr>
              <a:t> </a:t>
            </a:r>
            <a:r>
              <a:rPr kumimoji="0" lang="en-US" sz="1600" b="0" i="0" u="none" strike="noStrike" kern="1200" cap="none" spc="0" normalizeH="0" baseline="0" noProof="0" dirty="0" err="1">
                <a:ln>
                  <a:noFill/>
                </a:ln>
                <a:solidFill>
                  <a:prstClr val="black"/>
                </a:solidFill>
                <a:effectLst/>
                <a:uLnTx/>
                <a:uFillTx/>
                <a:latin typeface="Lora"/>
                <a:ea typeface="+mn-ea"/>
                <a:cs typeface="+mn-cs"/>
              </a:rPr>
              <a:t>elit</a:t>
            </a:r>
            <a:r>
              <a:rPr kumimoji="0" lang="en-US" sz="1600" b="0" i="0" u="none" strike="noStrike" kern="1200" cap="none" spc="0" normalizeH="0" baseline="0" noProof="0" dirty="0">
                <a:ln>
                  <a:noFill/>
                </a:ln>
                <a:solidFill>
                  <a:prstClr val="black"/>
                </a:solidFill>
                <a:effectLst/>
                <a:uLnTx/>
                <a:uFillTx/>
                <a:latin typeface="Lora"/>
                <a:ea typeface="+mn-ea"/>
                <a:cs typeface="+mn-cs"/>
              </a:rPr>
              <a:t>. Cras </a:t>
            </a:r>
            <a:r>
              <a:rPr kumimoji="0" lang="en-US" sz="1600" b="0" i="0" u="none" strike="noStrike" kern="1200" cap="none" spc="0" normalizeH="0" baseline="0" noProof="0" dirty="0" err="1">
                <a:ln>
                  <a:noFill/>
                </a:ln>
                <a:solidFill>
                  <a:prstClr val="black"/>
                </a:solidFill>
                <a:effectLst/>
                <a:uLnTx/>
                <a:uFillTx/>
                <a:latin typeface="Lora"/>
                <a:ea typeface="+mn-ea"/>
                <a:cs typeface="+mn-cs"/>
              </a:rPr>
              <a:t>hendrerit</a:t>
            </a:r>
            <a:r>
              <a:rPr kumimoji="0" lang="en-US" sz="1600" b="0" i="0" u="none" strike="noStrike" kern="1200" cap="none" spc="0" normalizeH="0" baseline="0" noProof="0" dirty="0">
                <a:ln>
                  <a:noFill/>
                </a:ln>
                <a:solidFill>
                  <a:prstClr val="black"/>
                </a:solidFill>
                <a:effectLst/>
                <a:uLnTx/>
                <a:uFillTx/>
                <a:latin typeface="Lora"/>
                <a:ea typeface="+mn-ea"/>
                <a:cs typeface="+mn-cs"/>
              </a:rPr>
              <a:t> gravida dui, id </a:t>
            </a:r>
            <a:r>
              <a:rPr kumimoji="0" lang="en-US" sz="1600" b="0" i="0" u="none" strike="noStrike" kern="1200" cap="none" spc="0" normalizeH="0" baseline="0" noProof="0" dirty="0" err="1">
                <a:ln>
                  <a:noFill/>
                </a:ln>
                <a:solidFill>
                  <a:prstClr val="black"/>
                </a:solidFill>
                <a:effectLst/>
                <a:uLnTx/>
                <a:uFillTx/>
                <a:latin typeface="Lora"/>
                <a:ea typeface="+mn-ea"/>
                <a:cs typeface="+mn-cs"/>
              </a:rPr>
              <a:t>tincidunt</a:t>
            </a:r>
            <a:r>
              <a:rPr kumimoji="0" lang="en-US" sz="1600" b="0" i="0" u="none" strike="noStrike" kern="1200" cap="none" spc="0" normalizeH="0" baseline="0" noProof="0" dirty="0">
                <a:ln>
                  <a:noFill/>
                </a:ln>
                <a:solidFill>
                  <a:prstClr val="black"/>
                </a:solidFill>
                <a:effectLst/>
                <a:uLnTx/>
                <a:uFillTx/>
                <a:latin typeface="Lora"/>
                <a:ea typeface="+mn-ea"/>
                <a:cs typeface="+mn-cs"/>
              </a:rPr>
              <a:t> libero </a:t>
            </a:r>
            <a:r>
              <a:rPr kumimoji="0" lang="en-US" sz="1600" b="0" i="0" u="none" strike="noStrike" kern="1200" cap="none" spc="0" normalizeH="0" baseline="0" noProof="0" dirty="0" err="1">
                <a:ln>
                  <a:noFill/>
                </a:ln>
                <a:solidFill>
                  <a:prstClr val="black"/>
                </a:solidFill>
                <a:effectLst/>
                <a:uLnTx/>
                <a:uFillTx/>
                <a:latin typeface="Lora"/>
                <a:ea typeface="+mn-ea"/>
                <a:cs typeface="+mn-cs"/>
              </a:rPr>
              <a:t>posuere</a:t>
            </a:r>
            <a:r>
              <a:rPr kumimoji="0" lang="en-US" sz="1600" b="0" i="0" u="none" strike="noStrike" kern="1200" cap="none" spc="0" normalizeH="0" baseline="0" noProof="0" dirty="0">
                <a:ln>
                  <a:noFill/>
                </a:ln>
                <a:solidFill>
                  <a:prstClr val="black"/>
                </a:solidFill>
                <a:effectLst/>
                <a:uLnTx/>
                <a:uFillTx/>
                <a:latin typeface="Lora"/>
                <a:ea typeface="+mn-ea"/>
                <a:cs typeface="+mn-cs"/>
              </a:rPr>
              <a:t> sed</a:t>
            </a:r>
          </a:p>
        </p:txBody>
      </p:sp>
      <p:cxnSp>
        <p:nvCxnSpPr>
          <p:cNvPr id="19" name="Straight Connector 18">
            <a:extLst>
              <a:ext uri="{FF2B5EF4-FFF2-40B4-BE49-F238E27FC236}">
                <a16:creationId xmlns:a16="http://schemas.microsoft.com/office/drawing/2014/main" id="{80EC6DAA-72D4-126C-9149-19E8FC819547}"/>
              </a:ext>
            </a:extLst>
          </p:cNvPr>
          <p:cNvCxnSpPr>
            <a:cxnSpLocks/>
          </p:cNvCxnSpPr>
          <p:nvPr/>
        </p:nvCxnSpPr>
        <p:spPr>
          <a:xfrm>
            <a:off x="820380" y="3342211"/>
            <a:ext cx="2965127" cy="0"/>
          </a:xfrm>
          <a:prstGeom prst="line">
            <a:avLst/>
          </a:prstGeom>
          <a:ln w="9525" cap="rnd">
            <a:solidFill>
              <a:srgbClr val="277E6E"/>
            </a:solidFill>
            <a:round/>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034CEFD9-EEC3-0D19-5C44-CDA7D9DBCBBA}"/>
              </a:ext>
            </a:extLst>
          </p:cNvPr>
          <p:cNvGrpSpPr/>
          <p:nvPr/>
        </p:nvGrpSpPr>
        <p:grpSpPr>
          <a:xfrm flipH="1">
            <a:off x="3980424" y="3186497"/>
            <a:ext cx="334537" cy="334537"/>
            <a:chOff x="11947627" y="15704099"/>
            <a:chExt cx="1229272" cy="1229270"/>
          </a:xfrm>
        </p:grpSpPr>
        <p:sp>
          <p:nvSpPr>
            <p:cNvPr id="21" name="Oval 20">
              <a:extLst>
                <a:ext uri="{FF2B5EF4-FFF2-40B4-BE49-F238E27FC236}">
                  <a16:creationId xmlns:a16="http://schemas.microsoft.com/office/drawing/2014/main" id="{06D922ED-4B6C-5B32-C903-2C3A67EAA5DC}"/>
                </a:ext>
              </a:extLst>
            </p:cNvPr>
            <p:cNvSpPr/>
            <p:nvPr/>
          </p:nvSpPr>
          <p:spPr>
            <a:xfrm flipH="1">
              <a:off x="11947627" y="15704099"/>
              <a:ext cx="1229272" cy="1229270"/>
            </a:xfrm>
            <a:prstGeom prst="ellipse">
              <a:avLst/>
            </a:prstGeom>
            <a:solidFill>
              <a:srgbClr val="277E6E"/>
            </a:solidFill>
            <a:ln w="12700" cap="rnd">
              <a:no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nvGrpSpPr>
            <p:cNvPr id="22" name="Group 21">
              <a:extLst>
                <a:ext uri="{FF2B5EF4-FFF2-40B4-BE49-F238E27FC236}">
                  <a16:creationId xmlns:a16="http://schemas.microsoft.com/office/drawing/2014/main" id="{98179ED2-D393-5ADF-120C-6B17942B9EDB}"/>
                </a:ext>
              </a:extLst>
            </p:cNvPr>
            <p:cNvGrpSpPr/>
            <p:nvPr/>
          </p:nvGrpSpPr>
          <p:grpSpPr>
            <a:xfrm rot="18900000" flipH="1">
              <a:off x="12375177" y="16131646"/>
              <a:ext cx="374174" cy="374174"/>
              <a:chOff x="20003056" y="15171643"/>
              <a:chExt cx="374174" cy="374174"/>
            </a:xfrm>
          </p:grpSpPr>
          <p:sp>
            <p:nvSpPr>
              <p:cNvPr id="23" name="Freeform: Shape 75">
                <a:extLst>
                  <a:ext uri="{FF2B5EF4-FFF2-40B4-BE49-F238E27FC236}">
                    <a16:creationId xmlns:a16="http://schemas.microsoft.com/office/drawing/2014/main" id="{7D6C0145-675F-5D96-D9F2-73A3BF92338F}"/>
                  </a:ext>
                </a:extLst>
              </p:cNvPr>
              <p:cNvSpPr/>
              <p:nvPr/>
            </p:nvSpPr>
            <p:spPr>
              <a:xfrm flipV="1">
                <a:off x="20003056" y="15171643"/>
                <a:ext cx="374174" cy="374174"/>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sp>
            <p:nvSpPr>
              <p:cNvPr id="24" name="Freeform: Shape 76">
                <a:extLst>
                  <a:ext uri="{FF2B5EF4-FFF2-40B4-BE49-F238E27FC236}">
                    <a16:creationId xmlns:a16="http://schemas.microsoft.com/office/drawing/2014/main" id="{AA0BAAFE-87D2-BCEC-090B-48D834E1CB4C}"/>
                  </a:ext>
                </a:extLst>
              </p:cNvPr>
              <p:cNvSpPr/>
              <p:nvPr/>
            </p:nvSpPr>
            <p:spPr>
              <a:xfrm flipV="1">
                <a:off x="20015347" y="15171644"/>
                <a:ext cx="361883" cy="361883"/>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grpSp>
      <p:grpSp>
        <p:nvGrpSpPr>
          <p:cNvPr id="26" name="Group 25">
            <a:extLst>
              <a:ext uri="{FF2B5EF4-FFF2-40B4-BE49-F238E27FC236}">
                <a16:creationId xmlns:a16="http://schemas.microsoft.com/office/drawing/2014/main" id="{4DEEB07E-006E-C4FE-0318-34CEE55122DB}"/>
              </a:ext>
            </a:extLst>
          </p:cNvPr>
          <p:cNvGrpSpPr/>
          <p:nvPr/>
        </p:nvGrpSpPr>
        <p:grpSpPr>
          <a:xfrm flipH="1">
            <a:off x="7559646" y="3186497"/>
            <a:ext cx="334537" cy="334537"/>
            <a:chOff x="11947627" y="15704099"/>
            <a:chExt cx="1229272" cy="1229270"/>
          </a:xfrm>
        </p:grpSpPr>
        <p:sp>
          <p:nvSpPr>
            <p:cNvPr id="27" name="Oval 26">
              <a:extLst>
                <a:ext uri="{FF2B5EF4-FFF2-40B4-BE49-F238E27FC236}">
                  <a16:creationId xmlns:a16="http://schemas.microsoft.com/office/drawing/2014/main" id="{AC8FC5BB-7B76-F73F-0B52-E835F0C8546A}"/>
                </a:ext>
              </a:extLst>
            </p:cNvPr>
            <p:cNvSpPr/>
            <p:nvPr/>
          </p:nvSpPr>
          <p:spPr>
            <a:xfrm flipH="1">
              <a:off x="11947627" y="15704099"/>
              <a:ext cx="1229272" cy="1229270"/>
            </a:xfrm>
            <a:prstGeom prst="ellipse">
              <a:avLst/>
            </a:prstGeom>
            <a:solidFill>
              <a:srgbClr val="277E6E"/>
            </a:solidFill>
            <a:ln w="12700" cap="rnd">
              <a:noFill/>
              <a:roun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nvGrpSpPr>
            <p:cNvPr id="28" name="Group 27">
              <a:extLst>
                <a:ext uri="{FF2B5EF4-FFF2-40B4-BE49-F238E27FC236}">
                  <a16:creationId xmlns:a16="http://schemas.microsoft.com/office/drawing/2014/main" id="{2BBEED11-8564-4877-7B0D-015BD30FE469}"/>
                </a:ext>
              </a:extLst>
            </p:cNvPr>
            <p:cNvGrpSpPr/>
            <p:nvPr/>
          </p:nvGrpSpPr>
          <p:grpSpPr>
            <a:xfrm rot="18900000" flipH="1">
              <a:off x="12375177" y="16131646"/>
              <a:ext cx="374174" cy="374174"/>
              <a:chOff x="20003056" y="15171643"/>
              <a:chExt cx="374174" cy="374174"/>
            </a:xfrm>
          </p:grpSpPr>
          <p:sp>
            <p:nvSpPr>
              <p:cNvPr id="29" name="Freeform: Shape 75">
                <a:extLst>
                  <a:ext uri="{FF2B5EF4-FFF2-40B4-BE49-F238E27FC236}">
                    <a16:creationId xmlns:a16="http://schemas.microsoft.com/office/drawing/2014/main" id="{C6481ECE-C517-95DD-C695-08C526F39F57}"/>
                  </a:ext>
                </a:extLst>
              </p:cNvPr>
              <p:cNvSpPr/>
              <p:nvPr/>
            </p:nvSpPr>
            <p:spPr>
              <a:xfrm flipV="1">
                <a:off x="20003056" y="15171643"/>
                <a:ext cx="374174" cy="374174"/>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sp>
            <p:nvSpPr>
              <p:cNvPr id="30" name="Freeform: Shape 76">
                <a:extLst>
                  <a:ext uri="{FF2B5EF4-FFF2-40B4-BE49-F238E27FC236}">
                    <a16:creationId xmlns:a16="http://schemas.microsoft.com/office/drawing/2014/main" id="{363C232F-3620-AECD-BF03-50121E64DF90}"/>
                  </a:ext>
                </a:extLst>
              </p:cNvPr>
              <p:cNvSpPr/>
              <p:nvPr/>
            </p:nvSpPr>
            <p:spPr>
              <a:xfrm flipV="1">
                <a:off x="20015347" y="15171644"/>
                <a:ext cx="361883" cy="361883"/>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marL="0" marR="0" lvl="0" indent="0" algn="l" defTabSz="799375"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000000"/>
                  </a:solidFill>
                  <a:effectLst/>
                  <a:uLnTx/>
                  <a:uFillTx/>
                  <a:latin typeface="Lora"/>
                  <a:ea typeface="+mn-ea"/>
                  <a:cs typeface="+mn-cs"/>
                </a:endParaRPr>
              </a:p>
            </p:txBody>
          </p:sp>
        </p:grpSp>
      </p:grpSp>
      <p:sp>
        <p:nvSpPr>
          <p:cNvPr id="31" name="TextBox 30">
            <a:extLst>
              <a:ext uri="{FF2B5EF4-FFF2-40B4-BE49-F238E27FC236}">
                <a16:creationId xmlns:a16="http://schemas.microsoft.com/office/drawing/2014/main" id="{3EBDD1C8-FD07-1B49-BA11-FEB78E368A6B}"/>
              </a:ext>
            </a:extLst>
          </p:cNvPr>
          <p:cNvSpPr txBox="1"/>
          <p:nvPr/>
        </p:nvSpPr>
        <p:spPr>
          <a:xfrm>
            <a:off x="4423552" y="1684599"/>
            <a:ext cx="2671213" cy="1169551"/>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277E6E"/>
                </a:solidFill>
                <a:effectLst/>
                <a:uLnTx/>
                <a:uFillTx/>
                <a:latin typeface="+mj-lt"/>
                <a:ea typeface="+mn-ea"/>
                <a:cs typeface="+mn-cs"/>
              </a:rPr>
              <a:t>Lorem Ipsum</a:t>
            </a:r>
          </a:p>
          <a:p>
            <a:pPr marL="0" marR="0" lvl="0" indent="0" algn="l" defTabSz="799375"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ea typeface="+mn-ea"/>
                <a:cs typeface="+mn-cs"/>
              </a:rPr>
              <a:t>Lorem ipsum dolor sit </a:t>
            </a:r>
            <a:r>
              <a:rPr kumimoji="0" lang="en-US" sz="1400" b="0" i="0" u="none" strike="noStrike" kern="1200" cap="none" spc="0" normalizeH="0" baseline="0" noProof="0" dirty="0" err="1">
                <a:ln>
                  <a:noFill/>
                </a:ln>
                <a:solidFill>
                  <a:prstClr val="black"/>
                </a:solidFill>
                <a:effectLst/>
                <a:uLnTx/>
                <a:uFillTx/>
                <a:ea typeface="+mn-ea"/>
                <a:cs typeface="+mn-cs"/>
              </a:rPr>
              <a:t>amet</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consectetur</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adipiscing</a:t>
            </a:r>
            <a:r>
              <a:rPr kumimoji="0" lang="en-US" sz="1400" b="0" i="0" u="none" strike="noStrike" kern="1200" cap="none" spc="0" normalizeH="0" baseline="0" noProof="0" dirty="0">
                <a:ln>
                  <a:noFill/>
                </a:ln>
                <a:solidFill>
                  <a:prstClr val="black"/>
                </a:solidFill>
                <a:effectLst/>
                <a:uLnTx/>
                <a:uFillTx/>
                <a:ea typeface="+mn-ea"/>
                <a:cs typeface="+mn-cs"/>
              </a:rPr>
              <a:t> </a:t>
            </a:r>
            <a:r>
              <a:rPr kumimoji="0" lang="en-US" sz="1400" b="0" i="0" u="none" strike="noStrike" kern="1200" cap="none" spc="0" normalizeH="0" baseline="0" noProof="0" dirty="0" err="1">
                <a:ln>
                  <a:noFill/>
                </a:ln>
                <a:solidFill>
                  <a:prstClr val="black"/>
                </a:solidFill>
                <a:effectLst/>
                <a:uLnTx/>
                <a:uFillTx/>
                <a:ea typeface="+mn-ea"/>
                <a:cs typeface="+mn-cs"/>
              </a:rPr>
              <a:t>elit</a:t>
            </a:r>
            <a:r>
              <a:rPr kumimoji="0" lang="en-US" sz="1400" b="0" i="0" u="none" strike="noStrike" kern="1200" cap="none" spc="0" normalizeH="0" baseline="0" noProof="0" dirty="0">
                <a:ln>
                  <a:noFill/>
                </a:ln>
                <a:solidFill>
                  <a:prstClr val="black"/>
                </a:solidFill>
                <a:effectLst/>
                <a:uLnTx/>
                <a:uFillTx/>
                <a:ea typeface="+mn-ea"/>
                <a:cs typeface="+mn-cs"/>
              </a:rPr>
              <a:t>. Cras </a:t>
            </a:r>
            <a:r>
              <a:rPr kumimoji="0" lang="en-US" sz="1400" b="0" i="0" u="none" strike="noStrike" kern="1200" cap="none" spc="0" normalizeH="0" baseline="0" noProof="0" dirty="0" err="1">
                <a:ln>
                  <a:noFill/>
                </a:ln>
                <a:solidFill>
                  <a:prstClr val="black"/>
                </a:solidFill>
                <a:effectLst/>
                <a:uLnTx/>
                <a:uFillTx/>
                <a:ea typeface="+mn-ea"/>
                <a:cs typeface="+mn-cs"/>
              </a:rPr>
              <a:t>hendrerit</a:t>
            </a:r>
            <a:r>
              <a:rPr kumimoji="0" lang="en-US" sz="1400" b="0" i="0" u="none" strike="noStrike" kern="1200" cap="none" spc="0" normalizeH="0" baseline="0" noProof="0" dirty="0">
                <a:ln>
                  <a:noFill/>
                </a:ln>
                <a:solidFill>
                  <a:prstClr val="black"/>
                </a:solidFill>
                <a:effectLst/>
                <a:uLnTx/>
                <a:uFillTx/>
                <a:ea typeface="+mn-ea"/>
                <a:cs typeface="+mn-cs"/>
              </a:rPr>
              <a:t> gravida dui, id </a:t>
            </a:r>
            <a:r>
              <a:rPr kumimoji="0" lang="en-US" sz="1400" b="0" i="0" u="none" strike="noStrike" kern="1200" cap="none" spc="0" normalizeH="0" baseline="0" noProof="0" dirty="0" err="1">
                <a:ln>
                  <a:noFill/>
                </a:ln>
                <a:solidFill>
                  <a:prstClr val="black"/>
                </a:solidFill>
                <a:effectLst/>
                <a:uLnTx/>
                <a:uFillTx/>
                <a:ea typeface="+mn-ea"/>
                <a:cs typeface="+mn-cs"/>
              </a:rPr>
              <a:t>tincidunt</a:t>
            </a:r>
            <a:r>
              <a:rPr kumimoji="0" lang="en-US" sz="1400" b="0" i="0" u="none" strike="noStrike" kern="1200" cap="none" spc="0" normalizeH="0" baseline="0" noProof="0" dirty="0">
                <a:ln>
                  <a:noFill/>
                </a:ln>
                <a:solidFill>
                  <a:prstClr val="black"/>
                </a:solidFill>
                <a:effectLst/>
                <a:uLnTx/>
                <a:uFillTx/>
                <a:ea typeface="+mn-ea"/>
                <a:cs typeface="+mn-cs"/>
              </a:rPr>
              <a:t> libero </a:t>
            </a:r>
            <a:r>
              <a:rPr kumimoji="0" lang="en-US" sz="1400" b="0" i="0" u="none" strike="noStrike" kern="1200" cap="none" spc="0" normalizeH="0" baseline="0" noProof="0" dirty="0" err="1">
                <a:ln>
                  <a:noFill/>
                </a:ln>
                <a:solidFill>
                  <a:prstClr val="black"/>
                </a:solidFill>
                <a:effectLst/>
                <a:uLnTx/>
                <a:uFillTx/>
                <a:ea typeface="+mn-ea"/>
                <a:cs typeface="+mn-cs"/>
              </a:rPr>
              <a:t>posuere</a:t>
            </a:r>
            <a:r>
              <a:rPr kumimoji="0" lang="en-US" sz="1400" b="0" i="0" u="none" strike="noStrike" kern="1200" cap="none" spc="0" normalizeH="0" baseline="0" noProof="0" dirty="0">
                <a:ln>
                  <a:noFill/>
                </a:ln>
                <a:solidFill>
                  <a:prstClr val="black"/>
                </a:solidFill>
                <a:effectLst/>
                <a:uLnTx/>
                <a:uFillTx/>
                <a:ea typeface="+mn-ea"/>
                <a:cs typeface="+mn-cs"/>
              </a:rPr>
              <a:t> sed</a:t>
            </a:r>
          </a:p>
        </p:txBody>
      </p:sp>
      <p:sp>
        <p:nvSpPr>
          <p:cNvPr id="32" name="TextBox 31">
            <a:extLst>
              <a:ext uri="{FF2B5EF4-FFF2-40B4-BE49-F238E27FC236}">
                <a16:creationId xmlns:a16="http://schemas.microsoft.com/office/drawing/2014/main" id="{6C6AA088-B78E-FDE7-1F5F-0C523EC856E2}"/>
              </a:ext>
            </a:extLst>
          </p:cNvPr>
          <p:cNvSpPr txBox="1"/>
          <p:nvPr/>
        </p:nvSpPr>
        <p:spPr>
          <a:xfrm>
            <a:off x="4423552" y="3597581"/>
            <a:ext cx="2671213" cy="1169551"/>
          </a:xfrm>
          <a:prstGeom prst="rect">
            <a:avLst/>
          </a:prstGeom>
          <a:noFill/>
        </p:spPr>
        <p:txBody>
          <a:bodyPr wrap="square" lIns="0" tIns="0" rIns="0" bIns="0" rtlCol="0" anchor="t">
            <a:spAutoFit/>
          </a:bodyPr>
          <a:lstStyle/>
          <a:p>
            <a:pPr>
              <a:defRPr/>
            </a:pPr>
            <a:r>
              <a:rPr lang="en-US" sz="2000" b="1" dirty="0">
                <a:solidFill>
                  <a:srgbClr val="277E6E"/>
                </a:solidFill>
                <a:latin typeface="+mj-lt"/>
              </a:rPr>
              <a:t>Lorem Ipsum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effectLst/>
                <a:uLnTx/>
                <a:uFillTx/>
                <a:ea typeface="+mn-ea"/>
                <a:cs typeface="+mn-cs"/>
              </a:rPr>
              <a:t>Lorem ipsum dolor sit </a:t>
            </a:r>
            <a:r>
              <a:rPr kumimoji="0" lang="en-US" sz="1400" b="0" i="0" u="none" strike="noStrike" kern="1200" cap="none" spc="0" normalizeH="0" baseline="0" noProof="0" dirty="0" err="1">
                <a:ln>
                  <a:noFill/>
                </a:ln>
                <a:effectLst/>
                <a:uLnTx/>
                <a:uFillTx/>
                <a:ea typeface="+mn-ea"/>
                <a:cs typeface="+mn-cs"/>
              </a:rPr>
              <a:t>amet</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consectetur</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adipiscing</a:t>
            </a:r>
            <a:r>
              <a:rPr kumimoji="0" lang="en-US" sz="1400" b="0" i="0" u="none" strike="noStrike" kern="1200" cap="none" spc="0" normalizeH="0" baseline="0" noProof="0" dirty="0">
                <a:ln>
                  <a:noFill/>
                </a:ln>
                <a:effectLst/>
                <a:uLnTx/>
                <a:uFillTx/>
                <a:ea typeface="+mn-ea"/>
                <a:cs typeface="+mn-cs"/>
              </a:rPr>
              <a:t> </a:t>
            </a:r>
            <a:r>
              <a:rPr kumimoji="0" lang="en-US" sz="1400" b="0" i="0" u="none" strike="noStrike" kern="1200" cap="none" spc="0" normalizeH="0" baseline="0" noProof="0" dirty="0" err="1">
                <a:ln>
                  <a:noFill/>
                </a:ln>
                <a:effectLst/>
                <a:uLnTx/>
                <a:uFillTx/>
                <a:ea typeface="+mn-ea"/>
                <a:cs typeface="+mn-cs"/>
              </a:rPr>
              <a:t>elit</a:t>
            </a:r>
            <a:r>
              <a:rPr kumimoji="0" lang="en-US" sz="1400" b="0" i="0" u="none" strike="noStrike" kern="1200" cap="none" spc="0" normalizeH="0" baseline="0" noProof="0" dirty="0">
                <a:ln>
                  <a:noFill/>
                </a:ln>
                <a:effectLst/>
                <a:uLnTx/>
                <a:uFillTx/>
                <a:ea typeface="+mn-ea"/>
                <a:cs typeface="+mn-cs"/>
              </a:rPr>
              <a:t>. Cras </a:t>
            </a:r>
            <a:r>
              <a:rPr kumimoji="0" lang="en-US" sz="1400" b="0" i="0" u="none" strike="noStrike" kern="1200" cap="none" spc="0" normalizeH="0" baseline="0" noProof="0" dirty="0" err="1">
                <a:ln>
                  <a:noFill/>
                </a:ln>
                <a:effectLst/>
                <a:uLnTx/>
                <a:uFillTx/>
                <a:ea typeface="+mn-ea"/>
                <a:cs typeface="+mn-cs"/>
              </a:rPr>
              <a:t>hendrerit</a:t>
            </a:r>
            <a:r>
              <a:rPr kumimoji="0" lang="en-US" sz="1400" b="0" i="0" u="none" strike="noStrike" kern="1200" cap="none" spc="0" normalizeH="0" baseline="0" noProof="0" dirty="0">
                <a:ln>
                  <a:noFill/>
                </a:ln>
                <a:effectLst/>
                <a:uLnTx/>
                <a:uFillTx/>
                <a:ea typeface="+mn-ea"/>
                <a:cs typeface="+mn-cs"/>
              </a:rPr>
              <a:t> gravida dui, id </a:t>
            </a:r>
            <a:r>
              <a:rPr kumimoji="0" lang="en-US" sz="1400" b="0" i="0" u="none" strike="noStrike" kern="1200" cap="none" spc="0" normalizeH="0" baseline="0" noProof="0" dirty="0" err="1">
                <a:ln>
                  <a:noFill/>
                </a:ln>
                <a:effectLst/>
                <a:uLnTx/>
                <a:uFillTx/>
                <a:ea typeface="+mn-ea"/>
                <a:cs typeface="+mn-cs"/>
              </a:rPr>
              <a:t>tincidunt</a:t>
            </a:r>
            <a:r>
              <a:rPr kumimoji="0" lang="en-US" sz="1400" b="0" i="0" u="none" strike="noStrike" kern="1200" cap="none" spc="0" normalizeH="0" baseline="0" noProof="0" dirty="0">
                <a:ln>
                  <a:noFill/>
                </a:ln>
                <a:effectLst/>
                <a:uLnTx/>
                <a:uFillTx/>
                <a:ea typeface="+mn-ea"/>
                <a:cs typeface="+mn-cs"/>
              </a:rPr>
              <a:t> libero </a:t>
            </a:r>
            <a:r>
              <a:rPr kumimoji="0" lang="en-US" sz="1400" b="0" i="0" u="none" strike="noStrike" kern="1200" cap="none" spc="0" normalizeH="0" baseline="0" noProof="0" dirty="0" err="1">
                <a:ln>
                  <a:noFill/>
                </a:ln>
                <a:effectLst/>
                <a:uLnTx/>
                <a:uFillTx/>
                <a:ea typeface="+mn-ea"/>
                <a:cs typeface="+mn-cs"/>
              </a:rPr>
              <a:t>posuere</a:t>
            </a:r>
            <a:r>
              <a:rPr kumimoji="0" lang="en-US" sz="1400" b="0" i="0" u="none" strike="noStrike" kern="1200" cap="none" spc="0" normalizeH="0" baseline="0" noProof="0" dirty="0">
                <a:ln>
                  <a:noFill/>
                </a:ln>
                <a:effectLst/>
                <a:uLnTx/>
                <a:uFillTx/>
                <a:ea typeface="+mn-ea"/>
                <a:cs typeface="+mn-cs"/>
              </a:rPr>
              <a:t> sed</a:t>
            </a:r>
          </a:p>
        </p:txBody>
      </p:sp>
      <p:grpSp>
        <p:nvGrpSpPr>
          <p:cNvPr id="33" name="Group 32">
            <a:extLst>
              <a:ext uri="{FF2B5EF4-FFF2-40B4-BE49-F238E27FC236}">
                <a16:creationId xmlns:a16="http://schemas.microsoft.com/office/drawing/2014/main" id="{4CE7D1E4-9955-0EC1-ADF1-61AD2F231E74}"/>
              </a:ext>
            </a:extLst>
          </p:cNvPr>
          <p:cNvGrpSpPr/>
          <p:nvPr/>
        </p:nvGrpSpPr>
        <p:grpSpPr>
          <a:xfrm>
            <a:off x="7815175" y="3853543"/>
            <a:ext cx="1175041" cy="914670"/>
            <a:chOff x="0" y="3508918"/>
            <a:chExt cx="2339543" cy="1821136"/>
          </a:xfrm>
          <a:solidFill>
            <a:srgbClr val="277E6E"/>
          </a:solidFill>
        </p:grpSpPr>
        <p:sp>
          <p:nvSpPr>
            <p:cNvPr id="34" name="Freeform: Shape 10">
              <a:extLst>
                <a:ext uri="{FF2B5EF4-FFF2-40B4-BE49-F238E27FC236}">
                  <a16:creationId xmlns:a16="http://schemas.microsoft.com/office/drawing/2014/main" id="{3034371B-D098-9D25-0A7F-66B999D6EA45}"/>
                </a:ext>
              </a:extLst>
            </p:cNvPr>
            <p:cNvSpPr/>
            <p:nvPr/>
          </p:nvSpPr>
          <p:spPr>
            <a:xfrm>
              <a:off x="0" y="3508918"/>
              <a:ext cx="972916" cy="1821136"/>
            </a:xfrm>
            <a:custGeom>
              <a:avLst/>
              <a:gdLst>
                <a:gd name="connsiteX0" fmla="*/ 62348 w 972916"/>
                <a:gd name="connsiteY0" fmla="*/ 0 h 1821136"/>
                <a:gd name="connsiteX1" fmla="*/ 972916 w 972916"/>
                <a:gd name="connsiteY1" fmla="*/ 910568 h 1821136"/>
                <a:gd name="connsiteX2" fmla="*/ 62348 w 972916"/>
                <a:gd name="connsiteY2" fmla="*/ 1821136 h 1821136"/>
                <a:gd name="connsiteX3" fmla="*/ 0 w 972916"/>
                <a:gd name="connsiteY3" fmla="*/ 1817988 h 1821136"/>
                <a:gd name="connsiteX4" fmla="*/ 0 w 972916"/>
                <a:gd name="connsiteY4" fmla="*/ 3148 h 1821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2916" h="1821136">
                  <a:moveTo>
                    <a:pt x="62348" y="0"/>
                  </a:moveTo>
                  <a:cubicBezTo>
                    <a:pt x="565241" y="0"/>
                    <a:pt x="972916" y="407675"/>
                    <a:pt x="972916" y="910568"/>
                  </a:cubicBezTo>
                  <a:cubicBezTo>
                    <a:pt x="972916" y="1413461"/>
                    <a:pt x="565241" y="1821136"/>
                    <a:pt x="62348" y="1821136"/>
                  </a:cubicBezTo>
                  <a:lnTo>
                    <a:pt x="0" y="1817988"/>
                  </a:lnTo>
                  <a:lnTo>
                    <a:pt x="0" y="3148"/>
                  </a:lnTo>
                  <a:close/>
                </a:path>
              </a:pathLst>
            </a:custGeom>
            <a:grp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sp>
          <p:nvSpPr>
            <p:cNvPr id="35" name="Oval 34">
              <a:extLst>
                <a:ext uri="{FF2B5EF4-FFF2-40B4-BE49-F238E27FC236}">
                  <a16:creationId xmlns:a16="http://schemas.microsoft.com/office/drawing/2014/main" id="{8DAE0EE0-0483-F8E5-3FAF-EEA8F7A108E0}"/>
                </a:ext>
              </a:extLst>
            </p:cNvPr>
            <p:cNvSpPr/>
            <p:nvPr/>
          </p:nvSpPr>
          <p:spPr>
            <a:xfrm>
              <a:off x="518407" y="3508918"/>
              <a:ext cx="1821136" cy="1821136"/>
            </a:xfrm>
            <a:prstGeom prst="ellipse">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grpSp>
      <p:sp>
        <p:nvSpPr>
          <p:cNvPr id="36" name="Freeform: Shape 13">
            <a:extLst>
              <a:ext uri="{FF2B5EF4-FFF2-40B4-BE49-F238E27FC236}">
                <a16:creationId xmlns:a16="http://schemas.microsoft.com/office/drawing/2014/main" id="{EF5C2764-566D-601F-5B25-F2E96F655B16}"/>
              </a:ext>
            </a:extLst>
          </p:cNvPr>
          <p:cNvSpPr/>
          <p:nvPr/>
        </p:nvSpPr>
        <p:spPr>
          <a:xfrm>
            <a:off x="10500172" y="3854474"/>
            <a:ext cx="717705" cy="914670"/>
          </a:xfrm>
          <a:custGeom>
            <a:avLst/>
            <a:gdLst>
              <a:gd name="connsiteX0" fmla="*/ 910568 w 1428974"/>
              <a:gd name="connsiteY0" fmla="*/ 0 h 1821136"/>
              <a:gd name="connsiteX1" fmla="*/ 1419675 w 1428974"/>
              <a:gd name="connsiteY1" fmla="*/ 155511 h 1821136"/>
              <a:gd name="connsiteX2" fmla="*/ 1428974 w 1428974"/>
              <a:gd name="connsiteY2" fmla="*/ 163183 h 1821136"/>
              <a:gd name="connsiteX3" fmla="*/ 1428974 w 1428974"/>
              <a:gd name="connsiteY3" fmla="*/ 1657953 h 1821136"/>
              <a:gd name="connsiteX4" fmla="*/ 1419675 w 1428974"/>
              <a:gd name="connsiteY4" fmla="*/ 1665626 h 1821136"/>
              <a:gd name="connsiteX5" fmla="*/ 910568 w 1428974"/>
              <a:gd name="connsiteY5" fmla="*/ 1821136 h 1821136"/>
              <a:gd name="connsiteX6" fmla="*/ 0 w 1428974"/>
              <a:gd name="connsiteY6" fmla="*/ 910568 h 1821136"/>
              <a:gd name="connsiteX7" fmla="*/ 910568 w 1428974"/>
              <a:gd name="connsiteY7" fmla="*/ 0 h 182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974" h="1821136">
                <a:moveTo>
                  <a:pt x="910568" y="0"/>
                </a:moveTo>
                <a:cubicBezTo>
                  <a:pt x="1099153" y="0"/>
                  <a:pt x="1274348" y="57329"/>
                  <a:pt x="1419675" y="155511"/>
                </a:cubicBezTo>
                <a:lnTo>
                  <a:pt x="1428974" y="163183"/>
                </a:lnTo>
                <a:lnTo>
                  <a:pt x="1428974" y="1657953"/>
                </a:lnTo>
                <a:lnTo>
                  <a:pt x="1419675" y="1665626"/>
                </a:lnTo>
                <a:cubicBezTo>
                  <a:pt x="1274348" y="1763807"/>
                  <a:pt x="1099153" y="1821136"/>
                  <a:pt x="910568" y="1821136"/>
                </a:cubicBezTo>
                <a:cubicBezTo>
                  <a:pt x="407675" y="1821136"/>
                  <a:pt x="0" y="1413461"/>
                  <a:pt x="0" y="910568"/>
                </a:cubicBezTo>
                <a:cubicBezTo>
                  <a:pt x="0" y="407675"/>
                  <a:pt x="407675" y="0"/>
                  <a:pt x="910568" y="0"/>
                </a:cubicBezTo>
                <a:close/>
              </a:path>
            </a:pathLst>
          </a:custGeom>
          <a:solidFill>
            <a:srgbClr val="277E6E"/>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84337"/>
              </a:solidFill>
              <a:effectLst/>
              <a:uLnTx/>
              <a:uFillTx/>
              <a:latin typeface="DM Sans"/>
              <a:ea typeface="+mn-ea"/>
              <a:cs typeface="+mn-cs"/>
            </a:endParaRPr>
          </a:p>
        </p:txBody>
      </p:sp>
      <p:sp>
        <p:nvSpPr>
          <p:cNvPr id="37" name="TextBox 36">
            <a:extLst>
              <a:ext uri="{FF2B5EF4-FFF2-40B4-BE49-F238E27FC236}">
                <a16:creationId xmlns:a16="http://schemas.microsoft.com/office/drawing/2014/main" id="{5C19937E-DB68-5FC9-EB5E-488A9E498582}"/>
              </a:ext>
            </a:extLst>
          </p:cNvPr>
          <p:cNvSpPr txBox="1"/>
          <p:nvPr/>
        </p:nvSpPr>
        <p:spPr>
          <a:xfrm>
            <a:off x="8063387" y="2175610"/>
            <a:ext cx="2671213" cy="1166601"/>
          </a:xfrm>
          <a:prstGeom prst="rect">
            <a:avLst/>
          </a:prstGeom>
          <a:noFill/>
        </p:spPr>
        <p:txBody>
          <a:bodyPr wrap="square" lIns="0" tIns="0" rIns="0" bIns="0" rtlCol="0" anchor="t">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We bring</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     progress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DM Sans Bold"/>
                <a:ea typeface="+mn-ea"/>
                <a:cs typeface="+mn-cs"/>
              </a:rPr>
              <a:t>to life…</a:t>
            </a:r>
            <a:endParaRPr kumimoji="0" lang="en-US" sz="2800" b="0" i="0" u="none" strike="noStrike" kern="1200" cap="none" spc="0" normalizeH="0" baseline="0" noProof="0" dirty="0">
              <a:ln>
                <a:noFill/>
              </a:ln>
              <a:solidFill>
                <a:prstClr val="white"/>
              </a:solidFill>
              <a:effectLst/>
              <a:uLnTx/>
              <a:uFillTx/>
              <a:latin typeface="Lora" pitchFamily="2" charset="77"/>
              <a:ea typeface="+mn-ea"/>
              <a:cs typeface="+mn-cs"/>
            </a:endParaRPr>
          </a:p>
        </p:txBody>
      </p:sp>
      <p:cxnSp>
        <p:nvCxnSpPr>
          <p:cNvPr id="38" name="Straight Connector 37">
            <a:extLst>
              <a:ext uri="{FF2B5EF4-FFF2-40B4-BE49-F238E27FC236}">
                <a16:creationId xmlns:a16="http://schemas.microsoft.com/office/drawing/2014/main" id="{840CA627-4703-C1E6-BD04-D95B2754DA56}"/>
              </a:ext>
            </a:extLst>
          </p:cNvPr>
          <p:cNvCxnSpPr>
            <a:cxnSpLocks/>
          </p:cNvCxnSpPr>
          <p:nvPr/>
        </p:nvCxnSpPr>
        <p:spPr>
          <a:xfrm>
            <a:off x="4427180" y="3342211"/>
            <a:ext cx="2965127" cy="0"/>
          </a:xfrm>
          <a:prstGeom prst="line">
            <a:avLst/>
          </a:prstGeom>
          <a:ln w="9525" cap="rnd">
            <a:solidFill>
              <a:srgbClr val="277E6E"/>
            </a:solidFill>
            <a:round/>
          </a:ln>
        </p:spPr>
        <p:style>
          <a:lnRef idx="1">
            <a:schemeClr val="accent1"/>
          </a:lnRef>
          <a:fillRef idx="0">
            <a:schemeClr val="accent1"/>
          </a:fillRef>
          <a:effectRef idx="0">
            <a:schemeClr val="accent1"/>
          </a:effectRef>
          <a:fontRef idx="minor">
            <a:schemeClr val="tx1"/>
          </a:fontRef>
        </p:style>
      </p:cxnSp>
      <p:pic>
        <p:nvPicPr>
          <p:cNvPr id="39" name="Picture 38">
            <a:extLst>
              <a:ext uri="{FF2B5EF4-FFF2-40B4-BE49-F238E27FC236}">
                <a16:creationId xmlns:a16="http://schemas.microsoft.com/office/drawing/2014/main" id="{9CC89EDF-E9AE-8407-DA5D-2C93B1F370E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532800" y="6210000"/>
            <a:ext cx="2514907" cy="486000"/>
          </a:xfrm>
          <a:prstGeom prst="rect">
            <a:avLst/>
          </a:prstGeom>
        </p:spPr>
      </p:pic>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Tree>
    <p:extLst>
      <p:ext uri="{BB962C8B-B14F-4D97-AF65-F5344CB8AC3E}">
        <p14:creationId xmlns:p14="http://schemas.microsoft.com/office/powerpoint/2010/main" val="209407592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Rectangle 110">
            <a:extLst>
              <a:ext uri="{FF2B5EF4-FFF2-40B4-BE49-F238E27FC236}">
                <a16:creationId xmlns:a16="http://schemas.microsoft.com/office/drawing/2014/main" id="{AFDCC57D-0D86-B94C-FFE6-0BE5B9C08CAC}"/>
              </a:ext>
            </a:extLst>
          </p:cNvPr>
          <p:cNvSpPr/>
          <p:nvPr/>
        </p:nvSpPr>
        <p:spPr>
          <a:xfrm>
            <a:off x="0" y="1645601"/>
            <a:ext cx="12191999" cy="5212399"/>
          </a:xfrm>
          <a:prstGeom prst="rect">
            <a:avLst/>
          </a:prstGeom>
          <a:solidFill>
            <a:srgbClr val="277E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30"/>
            <a:endParaRPr lang="fr-FR" sz="368">
              <a:solidFill>
                <a:srgbClr val="FFFFFF"/>
              </a:solidFill>
              <a:latin typeface="Lora"/>
            </a:endParaRPr>
          </a:p>
        </p:txBody>
      </p:sp>
      <p:sp>
        <p:nvSpPr>
          <p:cNvPr id="112" name="Rectangle 111">
            <a:extLst>
              <a:ext uri="{FF2B5EF4-FFF2-40B4-BE49-F238E27FC236}">
                <a16:creationId xmlns:a16="http://schemas.microsoft.com/office/drawing/2014/main" id="{913E57B8-BF92-ECA8-7F94-9C2BCABBC971}"/>
              </a:ext>
            </a:extLst>
          </p:cNvPr>
          <p:cNvSpPr/>
          <p:nvPr/>
        </p:nvSpPr>
        <p:spPr>
          <a:xfrm>
            <a:off x="1" y="5651639"/>
            <a:ext cx="12191999" cy="1206361"/>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30"/>
            <a:endParaRPr lang="fr-FR" sz="368">
              <a:solidFill>
                <a:srgbClr val="FFFFFF"/>
              </a:solidFill>
              <a:latin typeface="Lora"/>
            </a:endParaRPr>
          </a:p>
        </p:txBody>
      </p:sp>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
        <p:nvSpPr>
          <p:cNvPr id="3" name="Slide Number Placeholder 2">
            <a:extLst>
              <a:ext uri="{FF2B5EF4-FFF2-40B4-BE49-F238E27FC236}">
                <a16:creationId xmlns:a16="http://schemas.microsoft.com/office/drawing/2014/main" id="{F98E5B1F-5DE5-B1C5-A08A-87ECEDF90BF4}"/>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41</a:t>
            </a:fld>
            <a:endParaRPr lang="en-GB"/>
          </a:p>
        </p:txBody>
      </p:sp>
      <p:grpSp>
        <p:nvGrpSpPr>
          <p:cNvPr id="72" name="Group 71">
            <a:extLst>
              <a:ext uri="{FF2B5EF4-FFF2-40B4-BE49-F238E27FC236}">
                <a16:creationId xmlns:a16="http://schemas.microsoft.com/office/drawing/2014/main" id="{BC4206CE-AF7A-482F-93CE-D8DFB6D3880A}"/>
              </a:ext>
            </a:extLst>
          </p:cNvPr>
          <p:cNvGrpSpPr/>
          <p:nvPr/>
        </p:nvGrpSpPr>
        <p:grpSpPr>
          <a:xfrm>
            <a:off x="1460781" y="1900928"/>
            <a:ext cx="3047243" cy="3493016"/>
            <a:chOff x="967589" y="6985032"/>
            <a:chExt cx="11197204" cy="12835215"/>
          </a:xfrm>
        </p:grpSpPr>
        <p:sp>
          <p:nvSpPr>
            <p:cNvPr id="73" name="Rectangle 72">
              <a:extLst>
                <a:ext uri="{FF2B5EF4-FFF2-40B4-BE49-F238E27FC236}">
                  <a16:creationId xmlns:a16="http://schemas.microsoft.com/office/drawing/2014/main" id="{1D6764FA-94EF-6516-31C3-BAEDA2849EC3}"/>
                </a:ext>
              </a:extLst>
            </p:cNvPr>
            <p:cNvSpPr>
              <a:spLocks/>
            </p:cNvSpPr>
            <p:nvPr/>
          </p:nvSpPr>
          <p:spPr>
            <a:xfrm>
              <a:off x="967589" y="6985032"/>
              <a:ext cx="11197204" cy="12835215"/>
            </a:xfrm>
            <a:prstGeom prst="rect">
              <a:avLst/>
            </a:prstGeom>
            <a:solidFill>
              <a:srgbClr val="FFFFFF"/>
            </a:solid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74" name="TextBox 73">
              <a:extLst>
                <a:ext uri="{FF2B5EF4-FFF2-40B4-BE49-F238E27FC236}">
                  <a16:creationId xmlns:a16="http://schemas.microsoft.com/office/drawing/2014/main" id="{BB9A2C30-A136-241C-6A39-49687D226434}"/>
                </a:ext>
              </a:extLst>
            </p:cNvPr>
            <p:cNvSpPr txBox="1"/>
            <p:nvPr/>
          </p:nvSpPr>
          <p:spPr>
            <a:xfrm>
              <a:off x="1905805" y="7959560"/>
              <a:ext cx="9320776" cy="1015488"/>
            </a:xfrm>
            <a:prstGeom prst="rect">
              <a:avLst/>
            </a:prstGeom>
            <a:no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277E6E"/>
                  </a:solidFill>
                  <a:effectLst/>
                  <a:uLnTx/>
                  <a:uFillTx/>
                  <a:latin typeface="Lora"/>
                </a:rPr>
                <a:t>Lorem ipsum dolor</a:t>
              </a:r>
            </a:p>
          </p:txBody>
        </p:sp>
        <p:cxnSp>
          <p:nvCxnSpPr>
            <p:cNvPr id="75" name="Straight Connector 74">
              <a:extLst>
                <a:ext uri="{FF2B5EF4-FFF2-40B4-BE49-F238E27FC236}">
                  <a16:creationId xmlns:a16="http://schemas.microsoft.com/office/drawing/2014/main" id="{5A9739C7-33A7-447C-D8B0-41B47038723A}"/>
                </a:ext>
              </a:extLst>
            </p:cNvPr>
            <p:cNvCxnSpPr>
              <a:cxnSpLocks/>
            </p:cNvCxnSpPr>
            <p:nvPr/>
          </p:nvCxnSpPr>
          <p:spPr>
            <a:xfrm>
              <a:off x="976131" y="10927899"/>
              <a:ext cx="11180120" cy="0"/>
            </a:xfrm>
            <a:prstGeom prst="line">
              <a:avLst/>
            </a:prstGeom>
            <a:noFill/>
            <a:ln w="12700" cap="rnd" cmpd="sng" algn="ctr">
              <a:solidFill>
                <a:srgbClr val="277E6E">
                  <a:alpha val="35000"/>
                </a:srgbClr>
              </a:solidFill>
              <a:prstDash val="solid"/>
              <a:round/>
            </a:ln>
            <a:effectLst/>
          </p:spPr>
        </p:cxnSp>
        <p:sp>
          <p:nvSpPr>
            <p:cNvPr id="76" name="TextBox 75">
              <a:extLst>
                <a:ext uri="{FF2B5EF4-FFF2-40B4-BE49-F238E27FC236}">
                  <a16:creationId xmlns:a16="http://schemas.microsoft.com/office/drawing/2014/main" id="{C86BDA65-0D42-BB10-97DA-7A2F45ED7DA0}"/>
                </a:ext>
              </a:extLst>
            </p:cNvPr>
            <p:cNvSpPr txBox="1"/>
            <p:nvPr/>
          </p:nvSpPr>
          <p:spPr>
            <a:xfrm>
              <a:off x="1791512" y="11874918"/>
              <a:ext cx="9320776" cy="3707115"/>
            </a:xfrm>
            <a:prstGeom prst="rect">
              <a:avLst/>
            </a:prstGeom>
            <a:noFill/>
          </p:spPr>
          <p:txBody>
            <a:bodyPr wrap="square" lIns="0" tIns="0" rIns="0" bIns="0" rtlCol="0">
              <a:spAutoFit/>
            </a:bodyPr>
            <a:lstStyle/>
            <a:p>
              <a:pPr marL="0" marR="0" lvl="0" indent="0" defTabSz="914130" eaLnBrk="1" fontAlgn="auto" latinLnBrk="0" hangingPunct="1">
                <a:lnSpc>
                  <a:spcPct val="11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rPr>
                <a:t>Lorem ipsum dolor sit </a:t>
              </a:r>
              <a:r>
                <a:rPr kumimoji="0" lang="en-US" sz="1200" b="0" i="0" u="none" strike="noStrike" kern="0" cap="none" spc="0" normalizeH="0" baseline="0" noProof="0" dirty="0" err="1">
                  <a:ln>
                    <a:noFill/>
                  </a:ln>
                  <a:solidFill>
                    <a:srgbClr val="000000"/>
                  </a:solidFill>
                  <a:effectLst/>
                  <a:uLnTx/>
                  <a:uFillTx/>
                </a:rPr>
                <a:t>amet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consectetur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adipiscing</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Suspendisse</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fringilla</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ut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dignissim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nec</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efficitur</a:t>
              </a:r>
              <a:r>
                <a:rPr kumimoji="0" lang="en-US" sz="1200" b="0" i="0" u="none" strike="noStrike" kern="0" cap="none" spc="0" normalizeH="0" baseline="0" noProof="0" dirty="0">
                  <a:ln>
                    <a:noFill/>
                  </a:ln>
                  <a:solidFill>
                    <a:srgbClr val="000000"/>
                  </a:solidFill>
                  <a:effectLst/>
                  <a:uLnTx/>
                  <a:uFillTx/>
                </a:rPr>
                <a:t> mi </a:t>
              </a:r>
              <a:r>
                <a:rPr kumimoji="0" lang="en-US" sz="1200" b="0" i="0" u="none" strike="noStrike" kern="0" cap="none" spc="0" normalizeH="0" baseline="0" noProof="0" dirty="0" err="1">
                  <a:ln>
                    <a:noFill/>
                  </a:ln>
                  <a:solidFill>
                    <a:srgbClr val="000000"/>
                  </a:solidFill>
                  <a:effectLst/>
                  <a:uLnTx/>
                  <a:uFillTx/>
                </a:rPr>
                <a:t>tempor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Aliquam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erat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volutpat</a:t>
              </a:r>
              <a:r>
                <a:rPr kumimoji="0" lang="en-US" sz="1200" b="0" i="0" u="none" strike="noStrike" kern="0" cap="none" spc="0" normalizeH="0" baseline="0" noProof="0" dirty="0">
                  <a:ln>
                    <a:noFill/>
                  </a:ln>
                  <a:solidFill>
                    <a:srgbClr val="000000"/>
                  </a:solidFill>
                  <a:effectLst/>
                  <a:uLnTx/>
                  <a:uFillTx/>
                </a:rPr>
                <a:t>. </a:t>
              </a:r>
              <a:endParaRPr kumimoji="0" lang="en-US" sz="1200" b="0" i="0" u="none" strike="noStrike" kern="0" cap="none" spc="0" normalizeH="0" baseline="0" noProof="0" dirty="0">
                <a:ln>
                  <a:noFill/>
                </a:ln>
                <a:solidFill>
                  <a:srgbClr val="277E6E"/>
                </a:solidFill>
                <a:effectLst/>
                <a:uLnTx/>
                <a:uFillTx/>
                <a:latin typeface="DM Sans SemiBold" pitchFamily="2" charset="0"/>
              </a:endParaRPr>
            </a:p>
          </p:txBody>
        </p:sp>
      </p:grpSp>
      <p:grpSp>
        <p:nvGrpSpPr>
          <p:cNvPr id="77" name="Group 76">
            <a:extLst>
              <a:ext uri="{FF2B5EF4-FFF2-40B4-BE49-F238E27FC236}">
                <a16:creationId xmlns:a16="http://schemas.microsoft.com/office/drawing/2014/main" id="{76F55ACA-44B0-3054-CA34-716136737091}"/>
              </a:ext>
            </a:extLst>
          </p:cNvPr>
          <p:cNvGrpSpPr/>
          <p:nvPr/>
        </p:nvGrpSpPr>
        <p:grpSpPr>
          <a:xfrm rot="16200000">
            <a:off x="5929418" y="5485056"/>
            <a:ext cx="333165" cy="333165"/>
            <a:chOff x="16924963" y="18221261"/>
            <a:chExt cx="1224226" cy="1224226"/>
          </a:xfrm>
        </p:grpSpPr>
        <p:sp>
          <p:nvSpPr>
            <p:cNvPr id="78" name="Oval 77">
              <a:extLst>
                <a:ext uri="{FF2B5EF4-FFF2-40B4-BE49-F238E27FC236}">
                  <a16:creationId xmlns:a16="http://schemas.microsoft.com/office/drawing/2014/main" id="{E63E1EA9-97D9-2C9A-A06C-AC2D4FAC4673}"/>
                </a:ext>
              </a:extLst>
            </p:cNvPr>
            <p:cNvSpPr/>
            <p:nvPr/>
          </p:nvSpPr>
          <p:spPr>
            <a:xfrm>
              <a:off x="16924963" y="18221261"/>
              <a:ext cx="1224226" cy="1224226"/>
            </a:xfrm>
            <a:prstGeom prst="ellipse">
              <a:avLst/>
            </a:prstGeom>
            <a:solidFill>
              <a:srgbClr val="277E6E"/>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79" name="Group 78">
              <a:extLst>
                <a:ext uri="{FF2B5EF4-FFF2-40B4-BE49-F238E27FC236}">
                  <a16:creationId xmlns:a16="http://schemas.microsoft.com/office/drawing/2014/main" id="{FB930685-AB8B-2CB9-7BDD-BE37A935C328}"/>
                </a:ext>
              </a:extLst>
            </p:cNvPr>
            <p:cNvGrpSpPr/>
            <p:nvPr/>
          </p:nvGrpSpPr>
          <p:grpSpPr>
            <a:xfrm rot="2700000">
              <a:off x="17349989" y="18646287"/>
              <a:ext cx="374174" cy="374174"/>
              <a:chOff x="2082007" y="326628"/>
              <a:chExt cx="586228" cy="586228"/>
            </a:xfrm>
          </p:grpSpPr>
          <p:sp>
            <p:nvSpPr>
              <p:cNvPr id="80" name="Freeform: Shape 49">
                <a:extLst>
                  <a:ext uri="{FF2B5EF4-FFF2-40B4-BE49-F238E27FC236}">
                    <a16:creationId xmlns:a16="http://schemas.microsoft.com/office/drawing/2014/main" id="{023F19A7-13FB-FC82-EA1D-A1F7D1CA585E}"/>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FFFFFF"/>
                </a:solidFill>
                <a:prstDash val="solid"/>
                <a:miter/>
              </a:ln>
            </p:spPr>
            <p:txBody>
              <a:bodyPr rtlCol="0" anchor="ctr"/>
              <a:lstStyle/>
              <a:p>
                <a:pPr defTabSz="914130">
                  <a:defRPr/>
                </a:pPr>
                <a:endParaRPr lang="fr-FR" sz="368" kern="0">
                  <a:solidFill>
                    <a:srgbClr val="000000"/>
                  </a:solidFill>
                  <a:latin typeface="Lora"/>
                </a:endParaRPr>
              </a:p>
            </p:txBody>
          </p:sp>
          <p:sp>
            <p:nvSpPr>
              <p:cNvPr id="81" name="Freeform: Shape 50">
                <a:extLst>
                  <a:ext uri="{FF2B5EF4-FFF2-40B4-BE49-F238E27FC236}">
                    <a16:creationId xmlns:a16="http://schemas.microsoft.com/office/drawing/2014/main" id="{D5C64631-E019-D7B5-343C-DC1A2ED19072}"/>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FFFFFF"/>
                </a:solidFill>
                <a:prstDash val="solid"/>
                <a:miter/>
              </a:ln>
            </p:spPr>
            <p:txBody>
              <a:bodyPr rtlCol="0" anchor="ctr"/>
              <a:lstStyle/>
              <a:p>
                <a:pPr defTabSz="914130">
                  <a:defRPr/>
                </a:pPr>
                <a:endParaRPr lang="fr-FR" sz="368" kern="0">
                  <a:solidFill>
                    <a:srgbClr val="000000"/>
                  </a:solidFill>
                  <a:latin typeface="Lora"/>
                </a:endParaRPr>
              </a:p>
            </p:txBody>
          </p:sp>
        </p:grpSp>
      </p:grpSp>
      <p:grpSp>
        <p:nvGrpSpPr>
          <p:cNvPr id="82" name="Group 81">
            <a:extLst>
              <a:ext uri="{FF2B5EF4-FFF2-40B4-BE49-F238E27FC236}">
                <a16:creationId xmlns:a16="http://schemas.microsoft.com/office/drawing/2014/main" id="{59198793-AC9A-2F9A-6E91-5A0387498163}"/>
              </a:ext>
            </a:extLst>
          </p:cNvPr>
          <p:cNvGrpSpPr/>
          <p:nvPr/>
        </p:nvGrpSpPr>
        <p:grpSpPr>
          <a:xfrm>
            <a:off x="7691969" y="1900928"/>
            <a:ext cx="3047243" cy="3493016"/>
            <a:chOff x="23864320" y="6985032"/>
            <a:chExt cx="11197204" cy="12835215"/>
          </a:xfrm>
          <a:solidFill>
            <a:srgbClr val="FFFFFF"/>
          </a:solidFill>
        </p:grpSpPr>
        <p:sp>
          <p:nvSpPr>
            <p:cNvPr id="83" name="Rectangle 82">
              <a:extLst>
                <a:ext uri="{FF2B5EF4-FFF2-40B4-BE49-F238E27FC236}">
                  <a16:creationId xmlns:a16="http://schemas.microsoft.com/office/drawing/2014/main" id="{BEFCCCAE-98F1-75C5-FF47-10C5770429AD}"/>
                </a:ext>
              </a:extLst>
            </p:cNvPr>
            <p:cNvSpPr>
              <a:spLocks/>
            </p:cNvSpPr>
            <p:nvPr/>
          </p:nvSpPr>
          <p:spPr>
            <a:xfrm>
              <a:off x="23864320" y="6985032"/>
              <a:ext cx="11197204" cy="12835215"/>
            </a:xfrm>
            <a:prstGeom prst="rect">
              <a:avLst/>
            </a:prstGeom>
            <a:grp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84" name="TextBox 83">
              <a:extLst>
                <a:ext uri="{FF2B5EF4-FFF2-40B4-BE49-F238E27FC236}">
                  <a16:creationId xmlns:a16="http://schemas.microsoft.com/office/drawing/2014/main" id="{3B2429E1-95F4-98BE-2889-CBE8B9D1C4EC}"/>
                </a:ext>
              </a:extLst>
            </p:cNvPr>
            <p:cNvSpPr txBox="1"/>
            <p:nvPr/>
          </p:nvSpPr>
          <p:spPr>
            <a:xfrm>
              <a:off x="24802536" y="7959560"/>
              <a:ext cx="9320776" cy="1015488"/>
            </a:xfrm>
            <a:prstGeom prst="rect">
              <a:avLst/>
            </a:prstGeom>
            <a:grp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277E6E"/>
                  </a:solidFill>
                  <a:effectLst/>
                  <a:uLnTx/>
                  <a:uFillTx/>
                  <a:latin typeface="Lora"/>
                </a:rPr>
                <a:t>Lorem ipsum dolor</a:t>
              </a:r>
            </a:p>
          </p:txBody>
        </p:sp>
        <p:cxnSp>
          <p:nvCxnSpPr>
            <p:cNvPr id="85" name="Straight Connector 84">
              <a:extLst>
                <a:ext uri="{FF2B5EF4-FFF2-40B4-BE49-F238E27FC236}">
                  <a16:creationId xmlns:a16="http://schemas.microsoft.com/office/drawing/2014/main" id="{9FF6DE19-03D3-041A-2DB3-C9DA0345B0A0}"/>
                </a:ext>
              </a:extLst>
            </p:cNvPr>
            <p:cNvCxnSpPr>
              <a:cxnSpLocks/>
            </p:cNvCxnSpPr>
            <p:nvPr/>
          </p:nvCxnSpPr>
          <p:spPr>
            <a:xfrm>
              <a:off x="23872862" y="10927899"/>
              <a:ext cx="11180120" cy="0"/>
            </a:xfrm>
            <a:prstGeom prst="line">
              <a:avLst/>
            </a:prstGeom>
            <a:grpFill/>
            <a:ln w="12700" cap="rnd" cmpd="sng" algn="ctr">
              <a:solidFill>
                <a:srgbClr val="277E6E">
                  <a:alpha val="35000"/>
                </a:srgbClr>
              </a:solidFill>
              <a:prstDash val="solid"/>
              <a:round/>
            </a:ln>
            <a:effectLst/>
          </p:spPr>
        </p:cxnSp>
        <p:sp>
          <p:nvSpPr>
            <p:cNvPr id="86" name="TextBox 85">
              <a:extLst>
                <a:ext uri="{FF2B5EF4-FFF2-40B4-BE49-F238E27FC236}">
                  <a16:creationId xmlns:a16="http://schemas.microsoft.com/office/drawing/2014/main" id="{9F849285-9099-5591-50B2-8F83D6A1FFA7}"/>
                </a:ext>
              </a:extLst>
            </p:cNvPr>
            <p:cNvSpPr txBox="1"/>
            <p:nvPr/>
          </p:nvSpPr>
          <p:spPr>
            <a:xfrm>
              <a:off x="24688243" y="11874918"/>
              <a:ext cx="8839754" cy="3707115"/>
            </a:xfrm>
            <a:prstGeom prst="rect">
              <a:avLst/>
            </a:prstGeom>
            <a:grpFill/>
          </p:spPr>
          <p:txBody>
            <a:bodyPr wrap="square" lIns="0" tIns="0" rIns="0" bIns="0" rtlCol="0">
              <a:spAutoFit/>
            </a:bodyPr>
            <a:lstStyle/>
            <a:p>
              <a:pPr marL="0" marR="0" lvl="0" indent="0" defTabSz="914130" eaLnBrk="1" fontAlgn="auto" latinLnBrk="0" hangingPunct="1">
                <a:lnSpc>
                  <a:spcPct val="11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rPr>
                <a:t>Lorem ipsum dolor sit </a:t>
              </a:r>
              <a:r>
                <a:rPr kumimoji="0" lang="en-US" sz="1200" b="0" i="0" u="none" strike="noStrike" kern="0" cap="none" spc="0" normalizeH="0" baseline="0" noProof="0" dirty="0" err="1">
                  <a:ln>
                    <a:noFill/>
                  </a:ln>
                  <a:solidFill>
                    <a:srgbClr val="000000"/>
                  </a:solidFill>
                  <a:effectLst/>
                  <a:uLnTx/>
                  <a:uFillTx/>
                </a:rPr>
                <a:t>amet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consectetur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adipiscing</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Suspendisse</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fringilla</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elit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ut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dignissim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nec</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efficitur</a:t>
              </a:r>
              <a:r>
                <a:rPr kumimoji="0" lang="en-US" sz="1200" b="0" i="0" u="none" strike="noStrike" kern="0" cap="none" spc="0" normalizeH="0" baseline="0" noProof="0" dirty="0">
                  <a:ln>
                    <a:noFill/>
                  </a:ln>
                  <a:solidFill>
                    <a:srgbClr val="000000"/>
                  </a:solidFill>
                  <a:effectLst/>
                  <a:uLnTx/>
                  <a:uFillTx/>
                </a:rPr>
                <a:t> mi </a:t>
              </a:r>
              <a:r>
                <a:rPr kumimoji="0" lang="en-US" sz="1200" b="0" i="0" u="none" strike="noStrike" kern="0" cap="none" spc="0" normalizeH="0" baseline="0" noProof="0" dirty="0" err="1">
                  <a:ln>
                    <a:noFill/>
                  </a:ln>
                  <a:solidFill>
                    <a:srgbClr val="000000"/>
                  </a:solidFill>
                  <a:effectLst/>
                  <a:uLnTx/>
                  <a:uFillTx/>
                </a:rPr>
                <a:t>tempor</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Aliquam</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erat</a:t>
              </a:r>
              <a:r>
                <a:rPr kumimoji="0" lang="en-US" sz="1200" b="0" i="0" u="none" strike="noStrike" kern="0" cap="none" spc="0" normalizeH="0" baseline="0" noProof="0" dirty="0">
                  <a:ln>
                    <a:noFill/>
                  </a:ln>
                  <a:solidFill>
                    <a:srgbClr val="000000"/>
                  </a:solidFill>
                  <a:effectLst/>
                  <a:uLnTx/>
                  <a:uFillTx/>
                </a:rPr>
                <a:t> </a:t>
              </a:r>
              <a:r>
                <a:rPr kumimoji="0" lang="en-US" sz="1200" b="0" i="0" u="none" strike="noStrike" kern="0" cap="none" spc="0" normalizeH="0" baseline="0" noProof="0" dirty="0" err="1">
                  <a:ln>
                    <a:noFill/>
                  </a:ln>
                  <a:solidFill>
                    <a:srgbClr val="000000"/>
                  </a:solidFill>
                  <a:effectLst/>
                  <a:uLnTx/>
                  <a:uFillTx/>
                </a:rPr>
                <a:t>volutpat</a:t>
              </a:r>
              <a:r>
                <a:rPr kumimoji="0" lang="en-US" sz="1200" b="0" i="0" u="none" strike="noStrike" kern="0" cap="none" spc="0" normalizeH="0" baseline="0" noProof="0" dirty="0">
                  <a:ln>
                    <a:noFill/>
                  </a:ln>
                  <a:solidFill>
                    <a:srgbClr val="000000"/>
                  </a:solidFill>
                  <a:effectLst/>
                  <a:uLnTx/>
                  <a:uFillTx/>
                </a:rPr>
                <a:t>. </a:t>
              </a:r>
              <a:endParaRPr kumimoji="0" lang="en-US" sz="1200" b="0" i="0" u="none" strike="noStrike" kern="0" cap="none" spc="0" normalizeH="0" baseline="0" noProof="0" dirty="0">
                <a:ln>
                  <a:noFill/>
                </a:ln>
                <a:solidFill>
                  <a:srgbClr val="277E6E"/>
                </a:solidFill>
                <a:effectLst/>
                <a:uLnTx/>
                <a:uFillTx/>
                <a:latin typeface="DM Sans SemiBold" pitchFamily="2" charset="0"/>
              </a:endParaRPr>
            </a:p>
          </p:txBody>
        </p:sp>
      </p:grpSp>
      <p:grpSp>
        <p:nvGrpSpPr>
          <p:cNvPr id="87" name="Group 86">
            <a:extLst>
              <a:ext uri="{FF2B5EF4-FFF2-40B4-BE49-F238E27FC236}">
                <a16:creationId xmlns:a16="http://schemas.microsoft.com/office/drawing/2014/main" id="{75D788A6-7F23-2D72-F607-E81EAE465E11}"/>
              </a:ext>
            </a:extLst>
          </p:cNvPr>
          <p:cNvGrpSpPr/>
          <p:nvPr/>
        </p:nvGrpSpPr>
        <p:grpSpPr>
          <a:xfrm>
            <a:off x="4572379" y="1900928"/>
            <a:ext cx="3047243" cy="3493016"/>
            <a:chOff x="12401268" y="6985032"/>
            <a:chExt cx="11197204" cy="12835215"/>
          </a:xfrm>
        </p:grpSpPr>
        <p:sp>
          <p:nvSpPr>
            <p:cNvPr id="88" name="Rectangle 87">
              <a:extLst>
                <a:ext uri="{FF2B5EF4-FFF2-40B4-BE49-F238E27FC236}">
                  <a16:creationId xmlns:a16="http://schemas.microsoft.com/office/drawing/2014/main" id="{A63D808F-20FB-274F-281F-14408EE832C4}"/>
                </a:ext>
              </a:extLst>
            </p:cNvPr>
            <p:cNvSpPr>
              <a:spLocks/>
            </p:cNvSpPr>
            <p:nvPr/>
          </p:nvSpPr>
          <p:spPr>
            <a:xfrm>
              <a:off x="12401268" y="6985032"/>
              <a:ext cx="11197204" cy="12835215"/>
            </a:xfrm>
            <a:prstGeom prst="rect">
              <a:avLst/>
            </a:prstGeom>
            <a:solidFill>
              <a:srgbClr val="CC7414"/>
            </a:solidFill>
            <a:ln w="25400" cap="rnd" cmpd="sng" algn="ctr">
              <a:noFill/>
              <a:prstDash val="solid"/>
              <a:round/>
            </a:ln>
            <a:effectLst/>
          </p:spPr>
          <p:txBody>
            <a:bodyPr rtlCol="0" anchor="ctr"/>
            <a:lstStyle/>
            <a:p>
              <a:pPr marL="0" marR="0" lvl="0" indent="0" algn="ctr" defTabSz="914130" eaLnBrk="1" fontAlgn="auto" latinLnBrk="0" hangingPunct="1">
                <a:lnSpc>
                  <a:spcPct val="100000"/>
                </a:lnSpc>
                <a:spcBef>
                  <a:spcPts val="0"/>
                </a:spcBef>
                <a:spcAft>
                  <a:spcPts val="0"/>
                </a:spcAft>
                <a:buClrTx/>
                <a:buSzTx/>
                <a:buFontTx/>
                <a:buNone/>
                <a:tabLst/>
                <a:defRPr/>
              </a:pPr>
              <a:endParaRPr kumimoji="0" lang="fr-FR" sz="368" b="0" i="0" u="none" strike="noStrike" kern="0" cap="none" spc="0" normalizeH="0" baseline="0" noProof="0">
                <a:ln>
                  <a:noFill/>
                </a:ln>
                <a:solidFill>
                  <a:srgbClr val="BD69D7"/>
                </a:solidFill>
                <a:effectLst/>
                <a:uLnTx/>
                <a:uFillTx/>
                <a:latin typeface="Lora"/>
              </a:endParaRPr>
            </a:p>
          </p:txBody>
        </p:sp>
        <p:sp>
          <p:nvSpPr>
            <p:cNvPr id="89" name="TextBox 88">
              <a:extLst>
                <a:ext uri="{FF2B5EF4-FFF2-40B4-BE49-F238E27FC236}">
                  <a16:creationId xmlns:a16="http://schemas.microsoft.com/office/drawing/2014/main" id="{9F93C854-A1F9-8EFD-B48B-5DE43A8F83A9}"/>
                </a:ext>
              </a:extLst>
            </p:cNvPr>
            <p:cNvSpPr txBox="1"/>
            <p:nvPr/>
          </p:nvSpPr>
          <p:spPr>
            <a:xfrm>
              <a:off x="13339484" y="7940977"/>
              <a:ext cx="9320776" cy="1015488"/>
            </a:xfrm>
            <a:prstGeom prst="rect">
              <a:avLst/>
            </a:prstGeom>
            <a:noFill/>
          </p:spPr>
          <p:txBody>
            <a:bodyPr wrap="square" lIns="0" tIns="0" rIns="0" bIns="0" rtlCol="0" anchor="t">
              <a:spAutoFit/>
            </a:bodyPr>
            <a:lstStyle/>
            <a:p>
              <a:pPr marL="0" marR="0" lvl="0" indent="0" defTabSz="914130" eaLnBrk="1" fontAlgn="auto" latinLnBrk="0" hangingPunct="1">
                <a:lnSpc>
                  <a:spcPct val="100000"/>
                </a:lnSpc>
                <a:spcBef>
                  <a:spcPts val="0"/>
                </a:spcBef>
                <a:spcAft>
                  <a:spcPts val="0"/>
                </a:spcAft>
                <a:buClrTx/>
                <a:buSzTx/>
                <a:buFontTx/>
                <a:buNone/>
                <a:tabLst/>
                <a:defRPr/>
              </a:pPr>
              <a:r>
                <a:rPr kumimoji="0" lang="en-US" sz="1796" b="0" i="0" u="none" strike="noStrike" kern="0" cap="none" spc="0" normalizeH="0" baseline="0" noProof="0" dirty="0">
                  <a:ln>
                    <a:noFill/>
                  </a:ln>
                  <a:solidFill>
                    <a:srgbClr val="FFFFFF"/>
                  </a:solidFill>
                  <a:effectLst/>
                  <a:uLnTx/>
                  <a:uFillTx/>
                  <a:latin typeface="Lora"/>
                </a:rPr>
                <a:t>Lorem ipsum dolor</a:t>
              </a:r>
            </a:p>
          </p:txBody>
        </p:sp>
        <p:cxnSp>
          <p:nvCxnSpPr>
            <p:cNvPr id="90" name="Straight Connector 89">
              <a:extLst>
                <a:ext uri="{FF2B5EF4-FFF2-40B4-BE49-F238E27FC236}">
                  <a16:creationId xmlns:a16="http://schemas.microsoft.com/office/drawing/2014/main" id="{DFA77B15-CFD7-7171-CAA4-6EC0B243E36A}"/>
                </a:ext>
              </a:extLst>
            </p:cNvPr>
            <p:cNvCxnSpPr>
              <a:cxnSpLocks/>
            </p:cNvCxnSpPr>
            <p:nvPr/>
          </p:nvCxnSpPr>
          <p:spPr>
            <a:xfrm>
              <a:off x="12409810" y="10927899"/>
              <a:ext cx="11180120" cy="0"/>
            </a:xfrm>
            <a:prstGeom prst="line">
              <a:avLst/>
            </a:prstGeom>
            <a:noFill/>
            <a:ln w="12700" cap="rnd" cmpd="sng" algn="ctr">
              <a:solidFill>
                <a:srgbClr val="FFFFFF">
                  <a:alpha val="25000"/>
                </a:srgbClr>
              </a:solidFill>
              <a:prstDash val="solid"/>
              <a:round/>
            </a:ln>
            <a:effectLst/>
          </p:spPr>
        </p:cxnSp>
        <p:sp>
          <p:nvSpPr>
            <p:cNvPr id="91" name="TextBox 90">
              <a:extLst>
                <a:ext uri="{FF2B5EF4-FFF2-40B4-BE49-F238E27FC236}">
                  <a16:creationId xmlns:a16="http://schemas.microsoft.com/office/drawing/2014/main" id="{E1E7056C-BCC5-098C-DD31-D6D296842231}"/>
                </a:ext>
              </a:extLst>
            </p:cNvPr>
            <p:cNvSpPr txBox="1"/>
            <p:nvPr/>
          </p:nvSpPr>
          <p:spPr>
            <a:xfrm>
              <a:off x="13339484" y="11874918"/>
              <a:ext cx="9320776" cy="4020005"/>
            </a:xfrm>
            <a:prstGeom prst="rect">
              <a:avLst/>
            </a:prstGeom>
            <a:noFill/>
          </p:spPr>
          <p:txBody>
            <a:bodyPr wrap="square" lIns="0" tIns="0" rIns="0" bIns="0" rtlCol="0" anchor="t">
              <a:spAutoFit/>
            </a:bodyPr>
            <a:lstStyle/>
            <a:p>
              <a:pPr marL="0" marR="0" lvl="0" indent="0" defTabSz="914130" eaLnBrk="1" fontAlgn="auto" latinLnBrk="0" hangingPunct="1">
                <a:lnSpc>
                  <a:spcPct val="120000"/>
                </a:lnSpc>
                <a:spcBef>
                  <a:spcPts val="0"/>
                </a:spcBef>
                <a:spcAft>
                  <a:spcPts val="0"/>
                </a:spcAft>
                <a:buClrTx/>
                <a:buSzTx/>
                <a:buFontTx/>
                <a:buNone/>
                <a:tabLst/>
                <a:defRPr/>
              </a:pPr>
              <a:r>
                <a:rPr kumimoji="0" lang="en-US" sz="1197" b="0" i="0" u="none" strike="noStrike" kern="0" cap="none" spc="0" normalizeH="0" baseline="0" noProof="0" dirty="0">
                  <a:ln>
                    <a:noFill/>
                  </a:ln>
                  <a:solidFill>
                    <a:srgbClr val="FFFFFF"/>
                  </a:solidFill>
                  <a:effectLst/>
                  <a:uLnTx/>
                  <a:uFillTx/>
                </a:rPr>
                <a:t>Lorem ipsum dolor sit </a:t>
              </a:r>
              <a:r>
                <a:rPr kumimoji="0" lang="en-US" sz="1197" b="0" i="0" u="none" strike="noStrike" kern="0" cap="none" spc="0" normalizeH="0" baseline="0" noProof="0" dirty="0" err="1">
                  <a:ln>
                    <a:noFill/>
                  </a:ln>
                  <a:solidFill>
                    <a:srgbClr val="FFFFFF"/>
                  </a:solidFill>
                  <a:effectLst/>
                  <a:uLnTx/>
                  <a:uFillTx/>
                </a:rPr>
                <a:t>amet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consectetur</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adipiscing</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elit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Suspendisse</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fringilla</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elit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ut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quam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dignissim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nec</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efficitur</a:t>
              </a:r>
              <a:r>
                <a:rPr kumimoji="0" lang="en-US" sz="1197" b="0" i="0" u="none" strike="noStrike" kern="0" cap="none" spc="0" normalizeH="0" baseline="0" noProof="0" dirty="0">
                  <a:ln>
                    <a:noFill/>
                  </a:ln>
                  <a:solidFill>
                    <a:srgbClr val="FFFFFF"/>
                  </a:solidFill>
                  <a:effectLst/>
                  <a:uLnTx/>
                  <a:uFillTx/>
                </a:rPr>
                <a:t> mi </a:t>
              </a:r>
              <a:r>
                <a:rPr kumimoji="0" lang="en-US" sz="1197" b="0" i="0" u="none" strike="noStrike" kern="0" cap="none" spc="0" normalizeH="0" baseline="0" noProof="0" dirty="0" err="1">
                  <a:ln>
                    <a:noFill/>
                  </a:ln>
                  <a:solidFill>
                    <a:srgbClr val="FFFFFF"/>
                  </a:solidFill>
                  <a:effectLst/>
                  <a:uLnTx/>
                  <a:uFillTx/>
                </a:rPr>
                <a:t>tempor</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Aliquam</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erat</a:t>
              </a:r>
              <a:r>
                <a:rPr kumimoji="0" lang="en-US" sz="1197" b="0" i="0" u="none" strike="noStrike" kern="0" cap="none" spc="0" normalizeH="0" baseline="0" noProof="0" dirty="0">
                  <a:ln>
                    <a:noFill/>
                  </a:ln>
                  <a:solidFill>
                    <a:srgbClr val="FFFFFF"/>
                  </a:solidFill>
                  <a:effectLst/>
                  <a:uLnTx/>
                  <a:uFillTx/>
                </a:rPr>
                <a:t> </a:t>
              </a:r>
              <a:r>
                <a:rPr kumimoji="0" lang="en-US" sz="1197" b="0" i="0" u="none" strike="noStrike" kern="0" cap="none" spc="0" normalizeH="0" baseline="0" noProof="0" dirty="0" err="1">
                  <a:ln>
                    <a:noFill/>
                  </a:ln>
                  <a:solidFill>
                    <a:srgbClr val="FFFFFF"/>
                  </a:solidFill>
                  <a:effectLst/>
                  <a:uLnTx/>
                  <a:uFillTx/>
                </a:rPr>
                <a:t>volutpat</a:t>
              </a:r>
              <a:r>
                <a:rPr kumimoji="0" lang="en-US" sz="1197" b="0" i="0" u="none" strike="noStrike" kern="0" cap="none" spc="0" normalizeH="0" baseline="0" noProof="0" dirty="0">
                  <a:ln>
                    <a:noFill/>
                  </a:ln>
                  <a:solidFill>
                    <a:srgbClr val="FFFFFF"/>
                  </a:solidFill>
                  <a:effectLst/>
                  <a:uLnTx/>
                  <a:uFillTx/>
                </a:rPr>
                <a:t>. </a:t>
              </a:r>
            </a:p>
          </p:txBody>
        </p:sp>
      </p:grpSp>
      <p:grpSp>
        <p:nvGrpSpPr>
          <p:cNvPr id="92" name="Group 91">
            <a:extLst>
              <a:ext uri="{FF2B5EF4-FFF2-40B4-BE49-F238E27FC236}">
                <a16:creationId xmlns:a16="http://schemas.microsoft.com/office/drawing/2014/main" id="{AA933351-311B-65D1-7DB2-E587E9C7524E}"/>
              </a:ext>
            </a:extLst>
          </p:cNvPr>
          <p:cNvGrpSpPr/>
          <p:nvPr/>
        </p:nvGrpSpPr>
        <p:grpSpPr>
          <a:xfrm>
            <a:off x="4369622" y="3346999"/>
            <a:ext cx="333165" cy="600876"/>
            <a:chOff x="11656230" y="12298666"/>
            <a:chExt cx="1224226" cy="2207944"/>
          </a:xfrm>
        </p:grpSpPr>
        <p:sp>
          <p:nvSpPr>
            <p:cNvPr id="93" name="Oval 92">
              <a:extLst>
                <a:ext uri="{FF2B5EF4-FFF2-40B4-BE49-F238E27FC236}">
                  <a16:creationId xmlns:a16="http://schemas.microsoft.com/office/drawing/2014/main" id="{51CF7A05-1B67-18CB-319E-9C80E47E982E}"/>
                </a:ext>
              </a:extLst>
            </p:cNvPr>
            <p:cNvSpPr/>
            <p:nvPr/>
          </p:nvSpPr>
          <p:spPr>
            <a:xfrm rot="10800000">
              <a:off x="11656230" y="12298666"/>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94" name="Group 93">
              <a:extLst>
                <a:ext uri="{FF2B5EF4-FFF2-40B4-BE49-F238E27FC236}">
                  <a16:creationId xmlns:a16="http://schemas.microsoft.com/office/drawing/2014/main" id="{AFF2DF29-D687-06E9-2430-828706853E45}"/>
                </a:ext>
              </a:extLst>
            </p:cNvPr>
            <p:cNvGrpSpPr/>
            <p:nvPr/>
          </p:nvGrpSpPr>
          <p:grpSpPr>
            <a:xfrm rot="13500000">
              <a:off x="12081256" y="12723692"/>
              <a:ext cx="374174" cy="374174"/>
              <a:chOff x="2082007" y="326628"/>
              <a:chExt cx="586228" cy="586228"/>
            </a:xfrm>
          </p:grpSpPr>
          <p:sp>
            <p:nvSpPr>
              <p:cNvPr id="99" name="Freeform: Shape 46">
                <a:extLst>
                  <a:ext uri="{FF2B5EF4-FFF2-40B4-BE49-F238E27FC236}">
                    <a16:creationId xmlns:a16="http://schemas.microsoft.com/office/drawing/2014/main" id="{A48FF74F-14C9-923B-17CD-10482D469F42}"/>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0" name="Freeform: Shape 47">
                <a:extLst>
                  <a:ext uri="{FF2B5EF4-FFF2-40B4-BE49-F238E27FC236}">
                    <a16:creationId xmlns:a16="http://schemas.microsoft.com/office/drawing/2014/main" id="{30F7D07F-07ED-EFB9-7591-AAB353842B66}"/>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sp>
          <p:nvSpPr>
            <p:cNvPr id="95" name="Oval 94">
              <a:extLst>
                <a:ext uri="{FF2B5EF4-FFF2-40B4-BE49-F238E27FC236}">
                  <a16:creationId xmlns:a16="http://schemas.microsoft.com/office/drawing/2014/main" id="{DE310DCE-C1BB-B872-53E8-039924CD3EA3}"/>
                </a:ext>
              </a:extLst>
            </p:cNvPr>
            <p:cNvSpPr/>
            <p:nvPr/>
          </p:nvSpPr>
          <p:spPr>
            <a:xfrm>
              <a:off x="11656230" y="13282385"/>
              <a:ext cx="1224226" cy="1224225"/>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96" name="Group 95">
              <a:extLst>
                <a:ext uri="{FF2B5EF4-FFF2-40B4-BE49-F238E27FC236}">
                  <a16:creationId xmlns:a16="http://schemas.microsoft.com/office/drawing/2014/main" id="{E18062B6-0357-77C6-7553-BB08E6911000}"/>
                </a:ext>
              </a:extLst>
            </p:cNvPr>
            <p:cNvGrpSpPr/>
            <p:nvPr/>
          </p:nvGrpSpPr>
          <p:grpSpPr>
            <a:xfrm rot="2700000">
              <a:off x="12081255" y="13707413"/>
              <a:ext cx="374175" cy="374174"/>
              <a:chOff x="2082007" y="326628"/>
              <a:chExt cx="586230" cy="586228"/>
            </a:xfrm>
          </p:grpSpPr>
          <p:sp>
            <p:nvSpPr>
              <p:cNvPr id="97" name="Freeform: Shape 42">
                <a:extLst>
                  <a:ext uri="{FF2B5EF4-FFF2-40B4-BE49-F238E27FC236}">
                    <a16:creationId xmlns:a16="http://schemas.microsoft.com/office/drawing/2014/main" id="{AD2FE15C-E852-50D7-6F5D-F37315C44900}"/>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98" name="Freeform: Shape 43">
                <a:extLst>
                  <a:ext uri="{FF2B5EF4-FFF2-40B4-BE49-F238E27FC236}">
                    <a16:creationId xmlns:a16="http://schemas.microsoft.com/office/drawing/2014/main" id="{58F6DC06-FCDE-8232-1A9A-64F2FEFB4413}"/>
                  </a:ext>
                </a:extLst>
              </p:cNvPr>
              <p:cNvSpPr/>
              <p:nvPr/>
            </p:nvSpPr>
            <p:spPr>
              <a:xfrm flipV="1">
                <a:off x="2101265" y="326630"/>
                <a:ext cx="566972"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grpSp>
      <p:grpSp>
        <p:nvGrpSpPr>
          <p:cNvPr id="101" name="Group 100">
            <a:extLst>
              <a:ext uri="{FF2B5EF4-FFF2-40B4-BE49-F238E27FC236}">
                <a16:creationId xmlns:a16="http://schemas.microsoft.com/office/drawing/2014/main" id="{EAE59A88-8D35-0CF5-BCB5-5D9474F32AB7}"/>
              </a:ext>
            </a:extLst>
          </p:cNvPr>
          <p:cNvGrpSpPr/>
          <p:nvPr/>
        </p:nvGrpSpPr>
        <p:grpSpPr>
          <a:xfrm>
            <a:off x="7489214" y="3346998"/>
            <a:ext cx="333165" cy="600877"/>
            <a:chOff x="11656230" y="12298666"/>
            <a:chExt cx="1224226" cy="2207948"/>
          </a:xfrm>
        </p:grpSpPr>
        <p:sp>
          <p:nvSpPr>
            <p:cNvPr id="102" name="Oval 101">
              <a:extLst>
                <a:ext uri="{FF2B5EF4-FFF2-40B4-BE49-F238E27FC236}">
                  <a16:creationId xmlns:a16="http://schemas.microsoft.com/office/drawing/2014/main" id="{0162B924-AE0B-BDDC-393D-B33F06D6B5D6}"/>
                </a:ext>
              </a:extLst>
            </p:cNvPr>
            <p:cNvSpPr/>
            <p:nvPr/>
          </p:nvSpPr>
          <p:spPr>
            <a:xfrm rot="10800000">
              <a:off x="11656230" y="12298666"/>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103" name="Group 102">
              <a:extLst>
                <a:ext uri="{FF2B5EF4-FFF2-40B4-BE49-F238E27FC236}">
                  <a16:creationId xmlns:a16="http://schemas.microsoft.com/office/drawing/2014/main" id="{49A02795-44F3-22AF-A6FD-00572473538B}"/>
                </a:ext>
              </a:extLst>
            </p:cNvPr>
            <p:cNvGrpSpPr/>
            <p:nvPr/>
          </p:nvGrpSpPr>
          <p:grpSpPr>
            <a:xfrm rot="13500000">
              <a:off x="12081256" y="12723692"/>
              <a:ext cx="374174" cy="374174"/>
              <a:chOff x="2082007" y="326628"/>
              <a:chExt cx="586228" cy="586228"/>
            </a:xfrm>
          </p:grpSpPr>
          <p:sp>
            <p:nvSpPr>
              <p:cNvPr id="108" name="Freeform: Shape 18">
                <a:extLst>
                  <a:ext uri="{FF2B5EF4-FFF2-40B4-BE49-F238E27FC236}">
                    <a16:creationId xmlns:a16="http://schemas.microsoft.com/office/drawing/2014/main" id="{D1DCF4F7-0C26-5900-110F-070F6AB188F4}"/>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9" name="Freeform: Shape 19">
                <a:extLst>
                  <a:ext uri="{FF2B5EF4-FFF2-40B4-BE49-F238E27FC236}">
                    <a16:creationId xmlns:a16="http://schemas.microsoft.com/office/drawing/2014/main" id="{AA8DFED7-5657-5B6B-C851-19AAF76507C6}"/>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sp>
          <p:nvSpPr>
            <p:cNvPr id="104" name="Oval 103">
              <a:extLst>
                <a:ext uri="{FF2B5EF4-FFF2-40B4-BE49-F238E27FC236}">
                  <a16:creationId xmlns:a16="http://schemas.microsoft.com/office/drawing/2014/main" id="{93CD7EBA-5A1F-3C89-CD75-68FB23057AFD}"/>
                </a:ext>
              </a:extLst>
            </p:cNvPr>
            <p:cNvSpPr/>
            <p:nvPr/>
          </p:nvSpPr>
          <p:spPr>
            <a:xfrm>
              <a:off x="11656230" y="13282388"/>
              <a:ext cx="1224226" cy="1224226"/>
            </a:xfrm>
            <a:prstGeom prst="ellipse">
              <a:avLst/>
            </a:prstGeom>
            <a:solidFill>
              <a:srgbClr val="F5D8B8"/>
            </a:solidFill>
            <a:ln w="12700" cap="flat" cmpd="sng" algn="ctr">
              <a:noFill/>
              <a:prstDash val="solid"/>
              <a:miter lim="800000"/>
            </a:ln>
            <a:effectLst/>
          </p:spPr>
          <p:txBody>
            <a:bodyPr rtlCol="0" anchor="ctr"/>
            <a:lstStyle/>
            <a:p>
              <a:pPr algn="ctr" defTabSz="914130">
                <a:defRPr/>
              </a:pPr>
              <a:endParaRPr lang="fr-FR" sz="368" kern="0">
                <a:solidFill>
                  <a:srgbClr val="FFFFFF"/>
                </a:solidFill>
                <a:latin typeface="Lora"/>
              </a:endParaRPr>
            </a:p>
          </p:txBody>
        </p:sp>
        <p:grpSp>
          <p:nvGrpSpPr>
            <p:cNvPr id="105" name="Group 104">
              <a:extLst>
                <a:ext uri="{FF2B5EF4-FFF2-40B4-BE49-F238E27FC236}">
                  <a16:creationId xmlns:a16="http://schemas.microsoft.com/office/drawing/2014/main" id="{9652866D-C42B-CB9D-C92C-6782C7A91777}"/>
                </a:ext>
              </a:extLst>
            </p:cNvPr>
            <p:cNvGrpSpPr/>
            <p:nvPr/>
          </p:nvGrpSpPr>
          <p:grpSpPr>
            <a:xfrm rot="2700000">
              <a:off x="12081256" y="13707414"/>
              <a:ext cx="374174" cy="374174"/>
              <a:chOff x="2082007" y="326628"/>
              <a:chExt cx="586228" cy="586228"/>
            </a:xfrm>
          </p:grpSpPr>
          <p:sp>
            <p:nvSpPr>
              <p:cNvPr id="106" name="Freeform: Shape 12">
                <a:extLst>
                  <a:ext uri="{FF2B5EF4-FFF2-40B4-BE49-F238E27FC236}">
                    <a16:creationId xmlns:a16="http://schemas.microsoft.com/office/drawing/2014/main" id="{DC6A8DDA-9FB1-A9ED-50D5-B7D102F1876E}"/>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sp>
            <p:nvSpPr>
              <p:cNvPr id="107" name="Freeform: Shape 16">
                <a:extLst>
                  <a:ext uri="{FF2B5EF4-FFF2-40B4-BE49-F238E27FC236}">
                    <a16:creationId xmlns:a16="http://schemas.microsoft.com/office/drawing/2014/main" id="{2AFD6FE6-6B53-B789-5475-F22E7A5517B3}"/>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rgbClr val="994F00"/>
                </a:solidFill>
                <a:prstDash val="solid"/>
                <a:miter/>
              </a:ln>
            </p:spPr>
            <p:txBody>
              <a:bodyPr rtlCol="0" anchor="ctr"/>
              <a:lstStyle/>
              <a:p>
                <a:pPr defTabSz="914130">
                  <a:defRPr/>
                </a:pPr>
                <a:endParaRPr lang="fr-FR" sz="368" kern="0">
                  <a:solidFill>
                    <a:srgbClr val="000000"/>
                  </a:solidFill>
                  <a:latin typeface="Lora"/>
                </a:endParaRPr>
              </a:p>
            </p:txBody>
          </p:sp>
        </p:grpSp>
      </p:grpSp>
      <p:sp>
        <p:nvSpPr>
          <p:cNvPr id="110" name="Titolo 3">
            <a:extLst>
              <a:ext uri="{FF2B5EF4-FFF2-40B4-BE49-F238E27FC236}">
                <a16:creationId xmlns:a16="http://schemas.microsoft.com/office/drawing/2014/main" id="{3126A3E2-85D7-4B4C-A689-79C58215BAF2}"/>
              </a:ext>
            </a:extLst>
          </p:cNvPr>
          <p:cNvSpPr txBox="1">
            <a:spLocks/>
          </p:cNvSpPr>
          <p:nvPr/>
        </p:nvSpPr>
        <p:spPr>
          <a:xfrm>
            <a:off x="2942583" y="6027089"/>
            <a:ext cx="6285485" cy="330759"/>
          </a:xfrm>
          <a:prstGeom prst="rect">
            <a:avLst/>
          </a:prstGeom>
        </p:spPr>
        <p:txBody>
          <a:bodyPr vert="horz" lIns="0" tIns="0" rIns="0" bIns="0" rtlCol="0" anchor="ctr">
            <a:noAutofit/>
          </a:bodyPr>
          <a:lstStyle>
            <a:lvl1pPr algn="l" defTabSz="914400" rtl="0" eaLnBrk="1" latinLnBrk="0" hangingPunct="1">
              <a:lnSpc>
                <a:spcPct val="90000"/>
              </a:lnSpc>
              <a:spcBef>
                <a:spcPct val="0"/>
              </a:spcBef>
              <a:buNone/>
              <a:defRPr sz="1400" b="0" i="0" kern="1200">
                <a:solidFill>
                  <a:schemeClr val="bg1"/>
                </a:solidFill>
                <a:latin typeface="DM Sans Medium" pitchFamily="2" charset="77"/>
                <a:ea typeface="+mj-ea"/>
                <a:cs typeface="+mj-cs"/>
              </a:defRPr>
            </a:lvl1pPr>
          </a:lstStyle>
          <a:p>
            <a:pPr algn="ctr">
              <a:defRPr/>
            </a:pPr>
            <a:r>
              <a:rPr lang="it-IT" sz="1600" dirty="0" err="1">
                <a:solidFill>
                  <a:prstClr val="black"/>
                </a:solidFill>
                <a:latin typeface="Lora" pitchFamily="2" charset="0"/>
              </a:rPr>
              <a:t>Lorem</a:t>
            </a:r>
            <a:r>
              <a:rPr lang="it-IT" sz="1600" dirty="0">
                <a:solidFill>
                  <a:prstClr val="black"/>
                </a:solidFill>
                <a:latin typeface="Lora" pitchFamily="2" charset="0"/>
              </a:rPr>
              <a:t> </a:t>
            </a:r>
            <a:r>
              <a:rPr lang="it-IT" sz="1600" dirty="0" err="1">
                <a:solidFill>
                  <a:prstClr val="black"/>
                </a:solidFill>
                <a:latin typeface="Lora" pitchFamily="2" charset="0"/>
              </a:rPr>
              <a:t>ipsum</a:t>
            </a:r>
            <a:r>
              <a:rPr lang="it-IT" sz="1600" dirty="0">
                <a:solidFill>
                  <a:prstClr val="black"/>
                </a:solidFill>
                <a:latin typeface="Lora" pitchFamily="2" charset="0"/>
              </a:rPr>
              <a:t> dolor </a:t>
            </a:r>
            <a:r>
              <a:rPr lang="it-IT" sz="1600" dirty="0" err="1">
                <a:solidFill>
                  <a:prstClr val="black"/>
                </a:solidFill>
                <a:latin typeface="Lora" pitchFamily="2" charset="0"/>
              </a:rPr>
              <a:t>sit</a:t>
            </a:r>
            <a:r>
              <a:rPr lang="it-IT" sz="1600" dirty="0">
                <a:solidFill>
                  <a:prstClr val="black"/>
                </a:solidFill>
                <a:latin typeface="Lora" pitchFamily="2" charset="0"/>
              </a:rPr>
              <a:t> </a:t>
            </a:r>
            <a:r>
              <a:rPr lang="it-IT" sz="1600" dirty="0" err="1">
                <a:solidFill>
                  <a:prstClr val="black"/>
                </a:solidFill>
                <a:latin typeface="Lora" pitchFamily="2" charset="0"/>
              </a:rPr>
              <a:t>amet</a:t>
            </a:r>
            <a:r>
              <a:rPr lang="it-IT" sz="1600" dirty="0">
                <a:solidFill>
                  <a:prstClr val="black"/>
                </a:solidFill>
                <a:latin typeface="Lora" pitchFamily="2" charset="0"/>
              </a:rPr>
              <a:t>, </a:t>
            </a:r>
            <a:r>
              <a:rPr lang="it-IT" sz="1600" dirty="0" err="1">
                <a:solidFill>
                  <a:prstClr val="black"/>
                </a:solidFill>
                <a:latin typeface="Lora" pitchFamily="2" charset="0"/>
              </a:rPr>
              <a:t>consectetur</a:t>
            </a:r>
            <a:r>
              <a:rPr lang="it-IT" sz="1600" dirty="0">
                <a:solidFill>
                  <a:prstClr val="black"/>
                </a:solidFill>
                <a:latin typeface="Lora" pitchFamily="2" charset="0"/>
              </a:rPr>
              <a:t> </a:t>
            </a:r>
            <a:r>
              <a:rPr lang="it-IT" sz="1600" dirty="0" err="1">
                <a:solidFill>
                  <a:prstClr val="black"/>
                </a:solidFill>
                <a:latin typeface="Lora" pitchFamily="2" charset="0"/>
              </a:rPr>
              <a:t>adipiscing</a:t>
            </a:r>
            <a:r>
              <a:rPr lang="it-IT" sz="1600" dirty="0">
                <a:solidFill>
                  <a:prstClr val="black"/>
                </a:solidFill>
                <a:latin typeface="Lora" pitchFamily="2" charset="0"/>
              </a:rPr>
              <a:t> </a:t>
            </a:r>
            <a:r>
              <a:rPr lang="it-IT" sz="1600" dirty="0" err="1">
                <a:solidFill>
                  <a:prstClr val="black"/>
                </a:solidFill>
                <a:latin typeface="Lora" pitchFamily="2" charset="0"/>
              </a:rPr>
              <a:t>elit</a:t>
            </a:r>
            <a:r>
              <a:rPr lang="it-IT" sz="1600" dirty="0">
                <a:solidFill>
                  <a:prstClr val="black"/>
                </a:solidFill>
                <a:latin typeface="Lora" pitchFamily="2" charset="0"/>
              </a:rPr>
              <a:t>.</a:t>
            </a:r>
          </a:p>
        </p:txBody>
      </p:sp>
    </p:spTree>
    <p:extLst>
      <p:ext uri="{BB962C8B-B14F-4D97-AF65-F5344CB8AC3E}">
        <p14:creationId xmlns:p14="http://schemas.microsoft.com/office/powerpoint/2010/main" val="355891370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9032129-6E1D-4405-60DE-FE0E030B17A4}"/>
              </a:ext>
            </a:extLst>
          </p:cNvPr>
          <p:cNvSpPr/>
          <p:nvPr/>
        </p:nvSpPr>
        <p:spPr>
          <a:xfrm>
            <a:off x="1197461" y="1484801"/>
            <a:ext cx="10994540" cy="5373191"/>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FFFFFF"/>
              </a:solidFill>
              <a:latin typeface="Lora"/>
            </a:endParaRPr>
          </a:p>
        </p:txBody>
      </p:sp>
      <p:pic>
        <p:nvPicPr>
          <p:cNvPr id="4" name="Picture 3">
            <a:extLst>
              <a:ext uri="{FF2B5EF4-FFF2-40B4-BE49-F238E27FC236}">
                <a16:creationId xmlns:a16="http://schemas.microsoft.com/office/drawing/2014/main" id="{2A7BBC0A-C871-D30D-1AFC-C67C6142B784}"/>
              </a:ext>
            </a:extLst>
          </p:cNvPr>
          <p:cNvPicPr>
            <a:picLocks noChangeAspect="1"/>
          </p:cNvPicPr>
          <p:nvPr/>
        </p:nvPicPr>
        <p:blipFill rotWithShape="1">
          <a:blip r:embed="rId2"/>
          <a:srcRect l="27543" t="13059" r="20577"/>
          <a:stretch/>
        </p:blipFill>
        <p:spPr>
          <a:xfrm>
            <a:off x="6927691" y="3017071"/>
            <a:ext cx="1843191" cy="2058440"/>
          </a:xfrm>
          <a:prstGeom prst="rect">
            <a:avLst/>
          </a:prstGeom>
        </p:spPr>
      </p:pic>
      <p:sp>
        <p:nvSpPr>
          <p:cNvPr id="5" name="Rectangle 4">
            <a:extLst>
              <a:ext uri="{FF2B5EF4-FFF2-40B4-BE49-F238E27FC236}">
                <a16:creationId xmlns:a16="http://schemas.microsoft.com/office/drawing/2014/main" id="{B3AF41EB-5341-9A11-449F-198CD1932F1C}"/>
              </a:ext>
            </a:extLst>
          </p:cNvPr>
          <p:cNvSpPr/>
          <p:nvPr/>
        </p:nvSpPr>
        <p:spPr>
          <a:xfrm>
            <a:off x="-1" y="1484802"/>
            <a:ext cx="3877772" cy="5373199"/>
          </a:xfrm>
          <a:prstGeom prst="rect">
            <a:avLst/>
          </a:prstGeom>
          <a:solidFill>
            <a:srgbClr val="B397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sp>
        <p:nvSpPr>
          <p:cNvPr id="6" name="Rectangle: Rounded Corners 15">
            <a:extLst>
              <a:ext uri="{FF2B5EF4-FFF2-40B4-BE49-F238E27FC236}">
                <a16:creationId xmlns:a16="http://schemas.microsoft.com/office/drawing/2014/main" id="{45E5F2E4-C826-5661-0D0F-16EC0F52EF67}"/>
              </a:ext>
            </a:extLst>
          </p:cNvPr>
          <p:cNvSpPr/>
          <p:nvPr/>
        </p:nvSpPr>
        <p:spPr>
          <a:xfrm>
            <a:off x="8894169" y="3021802"/>
            <a:ext cx="1845043" cy="2053709"/>
          </a:xfrm>
          <a:prstGeom prst="roundRect">
            <a:avLst>
              <a:gd name="adj" fmla="val 0"/>
            </a:avLst>
          </a:prstGeom>
          <a:blipFill>
            <a:blip r:embed="rId3"/>
            <a:srcRect/>
            <a:stretch>
              <a:fillRect l="-33486" r="-3348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sp>
        <p:nvSpPr>
          <p:cNvPr id="7" name="TextBox 6">
            <a:extLst>
              <a:ext uri="{FF2B5EF4-FFF2-40B4-BE49-F238E27FC236}">
                <a16:creationId xmlns:a16="http://schemas.microsoft.com/office/drawing/2014/main" id="{E1FFCD5D-F5D4-7E6D-6AB0-A78AE3FF8234}"/>
              </a:ext>
            </a:extLst>
          </p:cNvPr>
          <p:cNvSpPr txBox="1"/>
          <p:nvPr/>
        </p:nvSpPr>
        <p:spPr>
          <a:xfrm>
            <a:off x="301625" y="1746250"/>
            <a:ext cx="2987521" cy="276358"/>
          </a:xfrm>
          <a:prstGeom prst="rect">
            <a:avLst/>
          </a:prstGeom>
          <a:noFill/>
        </p:spPr>
        <p:txBody>
          <a:bodyPr wrap="square" lIns="0" tIns="0" rIns="0" bIns="0" rtlCol="0" anchor="t">
            <a:spAutoFit/>
          </a:bodyPr>
          <a:lstStyle/>
          <a:p>
            <a:pPr defTabSz="799375">
              <a:defRPr/>
            </a:pPr>
            <a:r>
              <a:rPr lang="en-US" sz="1796" dirty="0">
                <a:solidFill>
                  <a:schemeClr val="bg1"/>
                </a:solidFill>
                <a:latin typeface="Lora"/>
              </a:rPr>
              <a:t>We bring progress to life</a:t>
            </a:r>
          </a:p>
        </p:txBody>
      </p:sp>
      <p:sp>
        <p:nvSpPr>
          <p:cNvPr id="8" name="TextBox 7">
            <a:extLst>
              <a:ext uri="{FF2B5EF4-FFF2-40B4-BE49-F238E27FC236}">
                <a16:creationId xmlns:a16="http://schemas.microsoft.com/office/drawing/2014/main" id="{F61DCF44-BFE8-8E6D-7074-B8447A235352}"/>
              </a:ext>
            </a:extLst>
          </p:cNvPr>
          <p:cNvSpPr txBox="1"/>
          <p:nvPr/>
        </p:nvSpPr>
        <p:spPr>
          <a:xfrm>
            <a:off x="4947818" y="1746250"/>
            <a:ext cx="5377276" cy="276358"/>
          </a:xfrm>
          <a:prstGeom prst="rect">
            <a:avLst/>
          </a:prstGeom>
          <a:noFill/>
        </p:spPr>
        <p:txBody>
          <a:bodyPr wrap="square" lIns="0" tIns="0" rIns="0" bIns="0" rtlCol="0" anchor="t">
            <a:spAutoFit/>
          </a:bodyPr>
          <a:lstStyle/>
          <a:p>
            <a:pPr defTabSz="799375">
              <a:defRPr/>
            </a:pPr>
            <a:r>
              <a:rPr lang="en-US" sz="1796" dirty="0">
                <a:solidFill>
                  <a:srgbClr val="000000"/>
                </a:solidFill>
                <a:latin typeface="Lora"/>
              </a:rPr>
              <a:t>We are innovators and creators in well-being</a:t>
            </a:r>
          </a:p>
        </p:txBody>
      </p:sp>
      <p:sp>
        <p:nvSpPr>
          <p:cNvPr id="9" name="TextBox 8">
            <a:extLst>
              <a:ext uri="{FF2B5EF4-FFF2-40B4-BE49-F238E27FC236}">
                <a16:creationId xmlns:a16="http://schemas.microsoft.com/office/drawing/2014/main" id="{A714F246-584A-EE5A-F12F-024CDAA6E6B9}"/>
              </a:ext>
            </a:extLst>
          </p:cNvPr>
          <p:cNvSpPr txBox="1"/>
          <p:nvPr/>
        </p:nvSpPr>
        <p:spPr>
          <a:xfrm>
            <a:off x="4947654"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Nutrition</a:t>
            </a:r>
          </a:p>
        </p:txBody>
      </p:sp>
      <p:sp>
        <p:nvSpPr>
          <p:cNvPr id="10" name="TextBox 9">
            <a:extLst>
              <a:ext uri="{FF2B5EF4-FFF2-40B4-BE49-F238E27FC236}">
                <a16:creationId xmlns:a16="http://schemas.microsoft.com/office/drawing/2014/main" id="{55BFCB1A-0A96-5D1C-79FC-0E7AF018A591}"/>
              </a:ext>
            </a:extLst>
          </p:cNvPr>
          <p:cNvSpPr txBox="1"/>
          <p:nvPr/>
        </p:nvSpPr>
        <p:spPr>
          <a:xfrm>
            <a:off x="6919645"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Health</a:t>
            </a:r>
          </a:p>
        </p:txBody>
      </p:sp>
      <p:sp>
        <p:nvSpPr>
          <p:cNvPr id="11" name="TextBox 10">
            <a:extLst>
              <a:ext uri="{FF2B5EF4-FFF2-40B4-BE49-F238E27FC236}">
                <a16:creationId xmlns:a16="http://schemas.microsoft.com/office/drawing/2014/main" id="{936717E6-EDCA-11BC-249E-02DFF29C0723}"/>
              </a:ext>
            </a:extLst>
          </p:cNvPr>
          <p:cNvSpPr txBox="1"/>
          <p:nvPr/>
        </p:nvSpPr>
        <p:spPr>
          <a:xfrm>
            <a:off x="8891472" y="2595869"/>
            <a:ext cx="1380049" cy="251287"/>
          </a:xfrm>
          <a:prstGeom prst="rect">
            <a:avLst/>
          </a:prstGeom>
          <a:noFill/>
        </p:spPr>
        <p:txBody>
          <a:bodyPr wrap="square" lIns="0" tIns="0" rIns="0" bIns="0" rtlCol="0" anchor="t">
            <a:spAutoFit/>
          </a:bodyPr>
          <a:lstStyle/>
          <a:p>
            <a:pPr defTabSz="799375">
              <a:defRPr/>
            </a:pPr>
            <a:r>
              <a:rPr lang="en-US" sz="1633" b="1" dirty="0">
                <a:solidFill>
                  <a:srgbClr val="E67F7C"/>
                </a:solidFill>
                <a:latin typeface="+mj-lt"/>
              </a:rPr>
              <a:t>Beauty</a:t>
            </a:r>
          </a:p>
        </p:txBody>
      </p:sp>
      <p:cxnSp>
        <p:nvCxnSpPr>
          <p:cNvPr id="12" name="Straight Connector 11">
            <a:extLst>
              <a:ext uri="{FF2B5EF4-FFF2-40B4-BE49-F238E27FC236}">
                <a16:creationId xmlns:a16="http://schemas.microsoft.com/office/drawing/2014/main" id="{AC6AE611-DBD9-FBF0-07B1-4CC5EE941A0F}"/>
              </a:ext>
            </a:extLst>
          </p:cNvPr>
          <p:cNvCxnSpPr>
            <a:cxnSpLocks/>
          </p:cNvCxnSpPr>
          <p:nvPr/>
        </p:nvCxnSpPr>
        <p:spPr>
          <a:xfrm>
            <a:off x="4947653" y="2455081"/>
            <a:ext cx="5788696" cy="0"/>
          </a:xfrm>
          <a:prstGeom prst="line">
            <a:avLst/>
          </a:prstGeom>
          <a:ln w="12700" cap="rnd">
            <a:solidFill>
              <a:srgbClr val="E67F7C">
                <a:alpha val="35000"/>
              </a:srgbClr>
            </a:solidFill>
            <a:round/>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A79B995A-859A-7977-C22C-2D2C432C7DE4}"/>
              </a:ext>
            </a:extLst>
          </p:cNvPr>
          <p:cNvGrpSpPr/>
          <p:nvPr/>
        </p:nvGrpSpPr>
        <p:grpSpPr>
          <a:xfrm>
            <a:off x="508615" y="3021802"/>
            <a:ext cx="2860541" cy="2778063"/>
            <a:chOff x="1385714" y="12599987"/>
            <a:chExt cx="10074644" cy="9784163"/>
          </a:xfrm>
        </p:grpSpPr>
        <p:grpSp>
          <p:nvGrpSpPr>
            <p:cNvPr id="14" name="Group 13">
              <a:extLst>
                <a:ext uri="{FF2B5EF4-FFF2-40B4-BE49-F238E27FC236}">
                  <a16:creationId xmlns:a16="http://schemas.microsoft.com/office/drawing/2014/main" id="{B5F81B1D-0B5E-A123-70D4-683C5E8AADE3}"/>
                </a:ext>
              </a:extLst>
            </p:cNvPr>
            <p:cNvGrpSpPr/>
            <p:nvPr/>
          </p:nvGrpSpPr>
          <p:grpSpPr>
            <a:xfrm>
              <a:off x="1385714" y="12599987"/>
              <a:ext cx="10074644" cy="9784163"/>
              <a:chOff x="-11644181" y="12599987"/>
              <a:chExt cx="10074644" cy="9784163"/>
            </a:xfrm>
          </p:grpSpPr>
          <p:sp>
            <p:nvSpPr>
              <p:cNvPr id="18" name="Freeform: Shape 31">
                <a:extLst>
                  <a:ext uri="{FF2B5EF4-FFF2-40B4-BE49-F238E27FC236}">
                    <a16:creationId xmlns:a16="http://schemas.microsoft.com/office/drawing/2014/main" id="{F925DCF3-2160-B31C-D670-B64AEF880CCB}"/>
                  </a:ext>
                </a:extLst>
              </p:cNvPr>
              <p:cNvSpPr/>
              <p:nvPr/>
            </p:nvSpPr>
            <p:spPr>
              <a:xfrm>
                <a:off x="-7384855" y="16419641"/>
                <a:ext cx="1549704" cy="1351757"/>
              </a:xfrm>
              <a:custGeom>
                <a:avLst/>
                <a:gdLst>
                  <a:gd name="connsiteX0" fmla="*/ 925728 w 1851456"/>
                  <a:gd name="connsiteY0" fmla="*/ 0 h 1614965"/>
                  <a:gd name="connsiteX1" fmla="*/ 1829229 w 1851456"/>
                  <a:gd name="connsiteY1" fmla="*/ 136597 h 1614965"/>
                  <a:gd name="connsiteX2" fmla="*/ 1851456 w 1851456"/>
                  <a:gd name="connsiteY2" fmla="*/ 144732 h 1614965"/>
                  <a:gd name="connsiteX3" fmla="*/ 1828433 w 1851456"/>
                  <a:gd name="connsiteY3" fmla="*/ 234271 h 1614965"/>
                  <a:gd name="connsiteX4" fmla="*/ 1075128 w 1851456"/>
                  <a:gd name="connsiteY4" fmla="*/ 1479181 h 1614965"/>
                  <a:gd name="connsiteX5" fmla="*/ 925728 w 1851456"/>
                  <a:gd name="connsiteY5" fmla="*/ 1614965 h 1614965"/>
                  <a:gd name="connsiteX6" fmla="*/ 776327 w 1851456"/>
                  <a:gd name="connsiteY6" fmla="*/ 1479181 h 1614965"/>
                  <a:gd name="connsiteX7" fmla="*/ 23023 w 1851456"/>
                  <a:gd name="connsiteY7" fmla="*/ 234271 h 1614965"/>
                  <a:gd name="connsiteX8" fmla="*/ 0 w 1851456"/>
                  <a:gd name="connsiteY8" fmla="*/ 144732 h 1614965"/>
                  <a:gd name="connsiteX9" fmla="*/ 22227 w 1851456"/>
                  <a:gd name="connsiteY9" fmla="*/ 136597 h 1614965"/>
                  <a:gd name="connsiteX10" fmla="*/ 925728 w 1851456"/>
                  <a:gd name="connsiteY10" fmla="*/ 0 h 161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1456" h="1614965">
                    <a:moveTo>
                      <a:pt x="925728" y="0"/>
                    </a:moveTo>
                    <a:cubicBezTo>
                      <a:pt x="1240356" y="0"/>
                      <a:pt x="1543813" y="47823"/>
                      <a:pt x="1829229" y="136597"/>
                    </a:cubicBezTo>
                    <a:lnTo>
                      <a:pt x="1851456" y="144732"/>
                    </a:lnTo>
                    <a:lnTo>
                      <a:pt x="1828433" y="234271"/>
                    </a:lnTo>
                    <a:cubicBezTo>
                      <a:pt x="1680477" y="709964"/>
                      <a:pt x="1418770" y="1135539"/>
                      <a:pt x="1075128" y="1479181"/>
                    </a:cubicBezTo>
                    <a:lnTo>
                      <a:pt x="925728" y="1614965"/>
                    </a:lnTo>
                    <a:lnTo>
                      <a:pt x="776327" y="1479181"/>
                    </a:lnTo>
                    <a:cubicBezTo>
                      <a:pt x="432686" y="1135539"/>
                      <a:pt x="170979" y="709964"/>
                      <a:pt x="23023" y="234271"/>
                    </a:cubicBezTo>
                    <a:lnTo>
                      <a:pt x="0" y="144732"/>
                    </a:lnTo>
                    <a:lnTo>
                      <a:pt x="22227" y="136597"/>
                    </a:lnTo>
                    <a:cubicBezTo>
                      <a:pt x="307643" y="47823"/>
                      <a:pt x="611101" y="0"/>
                      <a:pt x="925728" y="0"/>
                    </a:cubicBezTo>
                    <a:close/>
                  </a:path>
                </a:pathLst>
              </a:custGeom>
              <a:solidFill>
                <a:srgbClr val="E67F7C"/>
              </a:solidFill>
              <a:ln w="63500" cap="rnd">
                <a:solidFill>
                  <a:srgbClr val="E67F7C"/>
                </a:solidFill>
                <a:round/>
              </a:ln>
            </p:spPr>
            <p:style>
              <a:lnRef idx="1">
                <a:schemeClr val="accent1"/>
              </a:lnRef>
              <a:fillRef idx="0">
                <a:schemeClr val="accent1"/>
              </a:fillRef>
              <a:effectRef idx="0">
                <a:schemeClr val="accent1"/>
              </a:effectRef>
              <a:fontRef idx="minor">
                <a:schemeClr val="tx1"/>
              </a:fontRef>
            </p:style>
            <p:txBody>
              <a:bodyPr wrap="square" rtlCol="0" anchor="ctr">
                <a:noAutofit/>
              </a:bodyPr>
              <a:lstStyle/>
              <a:p>
                <a:pPr algn="ctr" defTabSz="799375">
                  <a:lnSpc>
                    <a:spcPct val="90000"/>
                  </a:lnSpc>
                  <a:defRPr/>
                </a:pPr>
                <a:endParaRPr lang="fr-FR" sz="1307" dirty="0">
                  <a:solidFill>
                    <a:srgbClr val="000000"/>
                  </a:solidFill>
                  <a:latin typeface="DM Sans"/>
                </a:endParaRPr>
              </a:p>
            </p:txBody>
          </p:sp>
          <p:grpSp>
            <p:nvGrpSpPr>
              <p:cNvPr id="19" name="Group 18">
                <a:extLst>
                  <a:ext uri="{FF2B5EF4-FFF2-40B4-BE49-F238E27FC236}">
                    <a16:creationId xmlns:a16="http://schemas.microsoft.com/office/drawing/2014/main" id="{281AE1BE-8F1F-A058-9E14-B8246F1895A6}"/>
                  </a:ext>
                </a:extLst>
              </p:cNvPr>
              <p:cNvGrpSpPr/>
              <p:nvPr/>
            </p:nvGrpSpPr>
            <p:grpSpPr>
              <a:xfrm>
                <a:off x="-11644181" y="12599987"/>
                <a:ext cx="10074644" cy="9784163"/>
                <a:chOff x="-11644181" y="12599987"/>
                <a:chExt cx="10074644" cy="9784163"/>
              </a:xfrm>
            </p:grpSpPr>
            <p:grpSp>
              <p:nvGrpSpPr>
                <p:cNvPr id="20" name="Group 19">
                  <a:extLst>
                    <a:ext uri="{FF2B5EF4-FFF2-40B4-BE49-F238E27FC236}">
                      <a16:creationId xmlns:a16="http://schemas.microsoft.com/office/drawing/2014/main" id="{AA260B7C-4F36-64E9-3C4F-F05936DBB046}"/>
                    </a:ext>
                  </a:extLst>
                </p:cNvPr>
                <p:cNvGrpSpPr/>
                <p:nvPr/>
              </p:nvGrpSpPr>
              <p:grpSpPr>
                <a:xfrm>
                  <a:off x="-11644181" y="12599987"/>
                  <a:ext cx="10074644" cy="6076622"/>
                  <a:chOff x="-11644181" y="12599987"/>
                  <a:chExt cx="10074644" cy="6076622"/>
                </a:xfrm>
              </p:grpSpPr>
              <p:sp>
                <p:nvSpPr>
                  <p:cNvPr id="22" name="Oval 21">
                    <a:extLst>
                      <a:ext uri="{FF2B5EF4-FFF2-40B4-BE49-F238E27FC236}">
                        <a16:creationId xmlns:a16="http://schemas.microsoft.com/office/drawing/2014/main" id="{46B47828-BEF5-600C-A5D0-2C60058B365A}"/>
                      </a:ext>
                    </a:extLst>
                  </p:cNvPr>
                  <p:cNvSpPr/>
                  <p:nvPr/>
                </p:nvSpPr>
                <p:spPr>
                  <a:xfrm>
                    <a:off x="-11644181" y="12599987"/>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sp>
                <p:nvSpPr>
                  <p:cNvPr id="23" name="Oval 22">
                    <a:extLst>
                      <a:ext uri="{FF2B5EF4-FFF2-40B4-BE49-F238E27FC236}">
                        <a16:creationId xmlns:a16="http://schemas.microsoft.com/office/drawing/2014/main" id="{6C9F2DA0-E440-21AE-979D-01456A7FF990}"/>
                      </a:ext>
                    </a:extLst>
                  </p:cNvPr>
                  <p:cNvSpPr/>
                  <p:nvPr/>
                </p:nvSpPr>
                <p:spPr>
                  <a:xfrm>
                    <a:off x="-7646160" y="12599987"/>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grpSp>
            <p:sp>
              <p:nvSpPr>
                <p:cNvPr id="21" name="Oval 20">
                  <a:extLst>
                    <a:ext uri="{FF2B5EF4-FFF2-40B4-BE49-F238E27FC236}">
                      <a16:creationId xmlns:a16="http://schemas.microsoft.com/office/drawing/2014/main" id="{ECAD89C5-A5B0-0E6B-0F8D-AA36E6C9CCBA}"/>
                    </a:ext>
                  </a:extLst>
                </p:cNvPr>
                <p:cNvSpPr/>
                <p:nvPr/>
              </p:nvSpPr>
              <p:spPr>
                <a:xfrm>
                  <a:off x="-9645170" y="16307528"/>
                  <a:ext cx="6076623" cy="6076622"/>
                </a:xfrm>
                <a:prstGeom prst="ellipse">
                  <a:avLst/>
                </a:prstGeom>
                <a:ln w="12700" cap="rnd">
                  <a:solidFill>
                    <a:schemeClr val="bg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defTabSz="799375">
                    <a:lnSpc>
                      <a:spcPct val="90000"/>
                    </a:lnSpc>
                    <a:defRPr/>
                  </a:pPr>
                  <a:endParaRPr lang="fr-FR" sz="1307">
                    <a:solidFill>
                      <a:srgbClr val="000000"/>
                    </a:solidFill>
                    <a:latin typeface="DM Sans"/>
                  </a:endParaRPr>
                </a:p>
              </p:txBody>
            </p:sp>
          </p:grpSp>
        </p:grpSp>
        <p:sp>
          <p:nvSpPr>
            <p:cNvPr id="15" name="TextBox 14">
              <a:extLst>
                <a:ext uri="{FF2B5EF4-FFF2-40B4-BE49-F238E27FC236}">
                  <a16:creationId xmlns:a16="http://schemas.microsoft.com/office/drawing/2014/main" id="{B494B216-147A-620E-19DE-D0AFEA0F4CE7}"/>
                </a:ext>
              </a:extLst>
            </p:cNvPr>
            <p:cNvSpPr txBox="1"/>
            <p:nvPr/>
          </p:nvSpPr>
          <p:spPr>
            <a:xfrm>
              <a:off x="2206765" y="14895878"/>
              <a:ext cx="3204459" cy="796268"/>
            </a:xfrm>
            <a:prstGeom prst="rect">
              <a:avLst/>
            </a:prstGeom>
            <a:noFill/>
          </p:spPr>
          <p:txBody>
            <a:bodyPr wrap="square" lIns="0" tIns="0" rIns="0" bIns="0" rtlCol="0" anchor="t">
              <a:spAutoFit/>
            </a:bodyPr>
            <a:lstStyle/>
            <a:p>
              <a:pPr defTabSz="799375">
                <a:defRPr/>
              </a:pPr>
              <a:r>
                <a:rPr lang="en-US" sz="1469" dirty="0">
                  <a:solidFill>
                    <a:schemeClr val="bg1"/>
                  </a:solidFill>
                  <a:latin typeface="DM Sans"/>
                </a:rPr>
                <a:t>Desirable</a:t>
              </a:r>
            </a:p>
          </p:txBody>
        </p:sp>
        <p:sp>
          <p:nvSpPr>
            <p:cNvPr id="16" name="TextBox 15">
              <a:extLst>
                <a:ext uri="{FF2B5EF4-FFF2-40B4-BE49-F238E27FC236}">
                  <a16:creationId xmlns:a16="http://schemas.microsoft.com/office/drawing/2014/main" id="{82724F61-5F8F-5C73-BD7A-597DAB95E1E1}"/>
                </a:ext>
              </a:extLst>
            </p:cNvPr>
            <p:cNvSpPr txBox="1"/>
            <p:nvPr/>
          </p:nvSpPr>
          <p:spPr>
            <a:xfrm>
              <a:off x="7462337" y="14895878"/>
              <a:ext cx="3204459" cy="796268"/>
            </a:xfrm>
            <a:prstGeom prst="rect">
              <a:avLst/>
            </a:prstGeom>
            <a:noFill/>
          </p:spPr>
          <p:txBody>
            <a:bodyPr wrap="square" lIns="0" tIns="0" rIns="0" bIns="0" rtlCol="0" anchor="t">
              <a:spAutoFit/>
            </a:bodyPr>
            <a:lstStyle/>
            <a:p>
              <a:pPr algn="r" defTabSz="799375">
                <a:defRPr/>
              </a:pPr>
              <a:r>
                <a:rPr lang="en-US" sz="1469" dirty="0">
                  <a:solidFill>
                    <a:schemeClr val="bg1"/>
                  </a:solidFill>
                  <a:latin typeface="DM Sans"/>
                </a:rPr>
                <a:t>Essential</a:t>
              </a:r>
            </a:p>
          </p:txBody>
        </p:sp>
        <p:sp>
          <p:nvSpPr>
            <p:cNvPr id="17" name="TextBox 16">
              <a:extLst>
                <a:ext uri="{FF2B5EF4-FFF2-40B4-BE49-F238E27FC236}">
                  <a16:creationId xmlns:a16="http://schemas.microsoft.com/office/drawing/2014/main" id="{67FFA480-29C2-FFF2-1D8B-D8E34ABB9A14}"/>
                </a:ext>
              </a:extLst>
            </p:cNvPr>
            <p:cNvSpPr txBox="1"/>
            <p:nvPr/>
          </p:nvSpPr>
          <p:spPr>
            <a:xfrm>
              <a:off x="4278052" y="19203844"/>
              <a:ext cx="4212884" cy="726938"/>
            </a:xfrm>
            <a:prstGeom prst="rect">
              <a:avLst/>
            </a:prstGeom>
            <a:noFill/>
          </p:spPr>
          <p:txBody>
            <a:bodyPr wrap="square" lIns="0" tIns="0" rIns="0" bIns="0" rtlCol="0" anchor="t">
              <a:spAutoFit/>
            </a:bodyPr>
            <a:lstStyle/>
            <a:p>
              <a:pPr algn="ctr" defTabSz="799375">
                <a:lnSpc>
                  <a:spcPct val="90000"/>
                </a:lnSpc>
                <a:defRPr/>
              </a:pPr>
              <a:r>
                <a:rPr lang="fr-FR" sz="1469" dirty="0" err="1">
                  <a:solidFill>
                    <a:schemeClr val="bg1"/>
                  </a:solidFill>
                  <a:latin typeface="DM Sans"/>
                </a:rPr>
                <a:t>Sustainable</a:t>
              </a:r>
              <a:endParaRPr lang="fr-FR" sz="1469" dirty="0">
                <a:solidFill>
                  <a:schemeClr val="bg1"/>
                </a:solidFill>
                <a:latin typeface="DM Sans"/>
              </a:endParaRPr>
            </a:p>
          </p:txBody>
        </p:sp>
      </p:grpSp>
      <p:pic>
        <p:nvPicPr>
          <p:cNvPr id="24" name="Picture 23">
            <a:extLst>
              <a:ext uri="{FF2B5EF4-FFF2-40B4-BE49-F238E27FC236}">
                <a16:creationId xmlns:a16="http://schemas.microsoft.com/office/drawing/2014/main" id="{ABBA8652-44B6-8F24-5065-082ECC641A28}"/>
              </a:ext>
            </a:extLst>
          </p:cNvPr>
          <p:cNvPicPr>
            <a:picLocks noChangeAspect="1"/>
          </p:cNvPicPr>
          <p:nvPr/>
        </p:nvPicPr>
        <p:blipFill rotWithShape="1">
          <a:blip r:embed="rId4"/>
          <a:srcRect l="20056" r="20056"/>
          <a:stretch/>
        </p:blipFill>
        <p:spPr>
          <a:xfrm>
            <a:off x="4947655" y="3021802"/>
            <a:ext cx="1844877" cy="2053709"/>
          </a:xfrm>
          <a:prstGeom prst="rect">
            <a:avLst/>
          </a:prstGeom>
        </p:spPr>
      </p:pic>
      <p:grpSp>
        <p:nvGrpSpPr>
          <p:cNvPr id="25" name="Group 24">
            <a:extLst>
              <a:ext uri="{FF2B5EF4-FFF2-40B4-BE49-F238E27FC236}">
                <a16:creationId xmlns:a16="http://schemas.microsoft.com/office/drawing/2014/main" id="{2CB7C0E3-2202-04E3-F613-7E2314CC8372}"/>
              </a:ext>
            </a:extLst>
          </p:cNvPr>
          <p:cNvGrpSpPr/>
          <p:nvPr/>
        </p:nvGrpSpPr>
        <p:grpSpPr>
          <a:xfrm>
            <a:off x="5660953" y="4995303"/>
            <a:ext cx="418608" cy="418608"/>
            <a:chOff x="18169156" y="18567758"/>
            <a:chExt cx="1538190" cy="1538190"/>
          </a:xfrm>
        </p:grpSpPr>
        <p:sp>
          <p:nvSpPr>
            <p:cNvPr id="26" name="Oval 25">
              <a:extLst>
                <a:ext uri="{FF2B5EF4-FFF2-40B4-BE49-F238E27FC236}">
                  <a16:creationId xmlns:a16="http://schemas.microsoft.com/office/drawing/2014/main" id="{E4D648BD-715E-A10E-E9C5-1057C1E3D4AB}"/>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CC7414"/>
                </a:solidFill>
                <a:latin typeface="Lora"/>
              </a:endParaRPr>
            </a:p>
          </p:txBody>
        </p:sp>
        <p:grpSp>
          <p:nvGrpSpPr>
            <p:cNvPr id="27" name="Group 26">
              <a:extLst>
                <a:ext uri="{FF2B5EF4-FFF2-40B4-BE49-F238E27FC236}">
                  <a16:creationId xmlns:a16="http://schemas.microsoft.com/office/drawing/2014/main" id="{1ED4E41A-E236-F44D-9045-1F7425FC44CF}"/>
                </a:ext>
              </a:extLst>
            </p:cNvPr>
            <p:cNvGrpSpPr/>
            <p:nvPr/>
          </p:nvGrpSpPr>
          <p:grpSpPr>
            <a:xfrm rot="18900000">
              <a:off x="18751164" y="19149766"/>
              <a:ext cx="374174" cy="374174"/>
              <a:chOff x="2082007" y="326628"/>
              <a:chExt cx="586228" cy="586228"/>
            </a:xfrm>
          </p:grpSpPr>
          <p:sp>
            <p:nvSpPr>
              <p:cNvPr id="28" name="Freeform: Shape 72">
                <a:extLst>
                  <a:ext uri="{FF2B5EF4-FFF2-40B4-BE49-F238E27FC236}">
                    <a16:creationId xmlns:a16="http://schemas.microsoft.com/office/drawing/2014/main" id="{2C5F0F22-5A79-C4CA-44A6-724040A2C543}"/>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CC7414"/>
                  </a:solidFill>
                  <a:latin typeface="Lora"/>
                </a:endParaRPr>
              </a:p>
            </p:txBody>
          </p:sp>
          <p:sp>
            <p:nvSpPr>
              <p:cNvPr id="29" name="Freeform: Shape 73">
                <a:extLst>
                  <a:ext uri="{FF2B5EF4-FFF2-40B4-BE49-F238E27FC236}">
                    <a16:creationId xmlns:a16="http://schemas.microsoft.com/office/drawing/2014/main" id="{A02DFF2A-C442-AD26-89C6-DBE80B8275CF}"/>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a:solidFill>
                    <a:srgbClr val="CC7414"/>
                  </a:solidFill>
                  <a:latin typeface="Lora"/>
                </a:endParaRPr>
              </a:p>
            </p:txBody>
          </p:sp>
        </p:grpSp>
      </p:grpSp>
      <p:grpSp>
        <p:nvGrpSpPr>
          <p:cNvPr id="30" name="Group 29">
            <a:extLst>
              <a:ext uri="{FF2B5EF4-FFF2-40B4-BE49-F238E27FC236}">
                <a16:creationId xmlns:a16="http://schemas.microsoft.com/office/drawing/2014/main" id="{F47D622A-92B7-AB93-CB46-8272495AFE14}"/>
              </a:ext>
            </a:extLst>
          </p:cNvPr>
          <p:cNvGrpSpPr/>
          <p:nvPr/>
        </p:nvGrpSpPr>
        <p:grpSpPr>
          <a:xfrm>
            <a:off x="7632491" y="4995303"/>
            <a:ext cx="418608" cy="418608"/>
            <a:chOff x="18169156" y="18567758"/>
            <a:chExt cx="1538190" cy="1538190"/>
          </a:xfrm>
        </p:grpSpPr>
        <p:sp>
          <p:nvSpPr>
            <p:cNvPr id="31" name="Oval 30">
              <a:extLst>
                <a:ext uri="{FF2B5EF4-FFF2-40B4-BE49-F238E27FC236}">
                  <a16:creationId xmlns:a16="http://schemas.microsoft.com/office/drawing/2014/main" id="{9F84373B-9438-45AE-E892-89376C4FBC64}"/>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dirty="0">
                <a:solidFill>
                  <a:srgbClr val="FFFFFF"/>
                </a:solidFill>
                <a:latin typeface="Lora"/>
              </a:endParaRPr>
            </a:p>
          </p:txBody>
        </p:sp>
        <p:grpSp>
          <p:nvGrpSpPr>
            <p:cNvPr id="32" name="Group 31">
              <a:extLst>
                <a:ext uri="{FF2B5EF4-FFF2-40B4-BE49-F238E27FC236}">
                  <a16:creationId xmlns:a16="http://schemas.microsoft.com/office/drawing/2014/main" id="{F17BDEFE-C355-2868-EEA3-4302A8EADACE}"/>
                </a:ext>
              </a:extLst>
            </p:cNvPr>
            <p:cNvGrpSpPr/>
            <p:nvPr/>
          </p:nvGrpSpPr>
          <p:grpSpPr>
            <a:xfrm rot="18900000">
              <a:off x="18751164" y="19149766"/>
              <a:ext cx="374174" cy="374174"/>
              <a:chOff x="2082007" y="326628"/>
              <a:chExt cx="586228" cy="586228"/>
            </a:xfrm>
          </p:grpSpPr>
          <p:sp>
            <p:nvSpPr>
              <p:cNvPr id="33" name="Freeform: Shape 77">
                <a:extLst>
                  <a:ext uri="{FF2B5EF4-FFF2-40B4-BE49-F238E27FC236}">
                    <a16:creationId xmlns:a16="http://schemas.microsoft.com/office/drawing/2014/main" id="{BC52328C-F738-323F-9890-E7419B67A406}"/>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sp>
            <p:nvSpPr>
              <p:cNvPr id="34" name="Freeform: Shape 78">
                <a:extLst>
                  <a:ext uri="{FF2B5EF4-FFF2-40B4-BE49-F238E27FC236}">
                    <a16:creationId xmlns:a16="http://schemas.microsoft.com/office/drawing/2014/main" id="{9D3FF140-6A97-1559-E0DE-19FC09C352C5}"/>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grpSp>
      </p:grpSp>
      <p:grpSp>
        <p:nvGrpSpPr>
          <p:cNvPr id="35" name="Group 34">
            <a:extLst>
              <a:ext uri="{FF2B5EF4-FFF2-40B4-BE49-F238E27FC236}">
                <a16:creationId xmlns:a16="http://schemas.microsoft.com/office/drawing/2014/main" id="{C25A1B10-8210-466C-0E8A-F9F036A6BFE0}"/>
              </a:ext>
            </a:extLst>
          </p:cNvPr>
          <p:cNvGrpSpPr/>
          <p:nvPr/>
        </p:nvGrpSpPr>
        <p:grpSpPr>
          <a:xfrm>
            <a:off x="9601763" y="4995303"/>
            <a:ext cx="418608" cy="418608"/>
            <a:chOff x="18169156" y="18567758"/>
            <a:chExt cx="1538190" cy="1538190"/>
          </a:xfrm>
        </p:grpSpPr>
        <p:sp>
          <p:nvSpPr>
            <p:cNvPr id="36" name="Oval 35">
              <a:extLst>
                <a:ext uri="{FF2B5EF4-FFF2-40B4-BE49-F238E27FC236}">
                  <a16:creationId xmlns:a16="http://schemas.microsoft.com/office/drawing/2014/main" id="{EEB21C9A-89BA-2DA3-D2E2-881981936E79}"/>
                </a:ext>
              </a:extLst>
            </p:cNvPr>
            <p:cNvSpPr/>
            <p:nvPr/>
          </p:nvSpPr>
          <p:spPr>
            <a:xfrm rot="16200000">
              <a:off x="18169156" y="18567758"/>
              <a:ext cx="1538190" cy="1538190"/>
            </a:xfrm>
            <a:prstGeom prst="ellipse">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9375">
                <a:defRPr/>
              </a:pPr>
              <a:endParaRPr lang="fr-FR" sz="1573">
                <a:solidFill>
                  <a:srgbClr val="FFFFFF"/>
                </a:solidFill>
                <a:latin typeface="Lora"/>
              </a:endParaRPr>
            </a:p>
          </p:txBody>
        </p:sp>
        <p:grpSp>
          <p:nvGrpSpPr>
            <p:cNvPr id="37" name="Group 36">
              <a:extLst>
                <a:ext uri="{FF2B5EF4-FFF2-40B4-BE49-F238E27FC236}">
                  <a16:creationId xmlns:a16="http://schemas.microsoft.com/office/drawing/2014/main" id="{14204082-EFBE-2146-AF88-FB08B92D43D4}"/>
                </a:ext>
              </a:extLst>
            </p:cNvPr>
            <p:cNvGrpSpPr/>
            <p:nvPr/>
          </p:nvGrpSpPr>
          <p:grpSpPr>
            <a:xfrm rot="18900000">
              <a:off x="18751164" y="19149766"/>
              <a:ext cx="374174" cy="374174"/>
              <a:chOff x="2082007" y="326628"/>
              <a:chExt cx="586228" cy="586228"/>
            </a:xfrm>
          </p:grpSpPr>
          <p:sp>
            <p:nvSpPr>
              <p:cNvPr id="38" name="Freeform: Shape 82">
                <a:extLst>
                  <a:ext uri="{FF2B5EF4-FFF2-40B4-BE49-F238E27FC236}">
                    <a16:creationId xmlns:a16="http://schemas.microsoft.com/office/drawing/2014/main" id="{7DFF7F0C-A66F-2269-6326-A98D4AAEB882}"/>
                  </a:ext>
                </a:extLst>
              </p:cNvPr>
              <p:cNvSpPr/>
              <p:nvPr/>
            </p:nvSpPr>
            <p:spPr>
              <a:xfrm flipV="1">
                <a:off x="2082007" y="326628"/>
                <a:ext cx="586228" cy="586228"/>
              </a:xfrm>
              <a:custGeom>
                <a:avLst/>
                <a:gdLst>
                  <a:gd name="connsiteX0" fmla="*/ 586228 w 586228"/>
                  <a:gd name="connsiteY0" fmla="*/ 0 h 586228"/>
                  <a:gd name="connsiteX1" fmla="*/ 586228 w 586228"/>
                  <a:gd name="connsiteY1" fmla="*/ 586228 h 586228"/>
                  <a:gd name="connsiteX2" fmla="*/ 0 w 586228"/>
                  <a:gd name="connsiteY2" fmla="*/ 586228 h 586228"/>
                </a:gdLst>
                <a:ahLst/>
                <a:cxnLst>
                  <a:cxn ang="0">
                    <a:pos x="connsiteX0" y="connsiteY0"/>
                  </a:cxn>
                  <a:cxn ang="0">
                    <a:pos x="connsiteX1" y="connsiteY1"/>
                  </a:cxn>
                  <a:cxn ang="0">
                    <a:pos x="connsiteX2" y="connsiteY2"/>
                  </a:cxn>
                </a:cxnLst>
                <a:rect l="l" t="t" r="r" b="b"/>
                <a:pathLst>
                  <a:path w="586228" h="586228">
                    <a:moveTo>
                      <a:pt x="586228" y="0"/>
                    </a:moveTo>
                    <a:lnTo>
                      <a:pt x="586228" y="586228"/>
                    </a:lnTo>
                    <a:lnTo>
                      <a:pt x="0" y="586228"/>
                    </a:lnTo>
                  </a:path>
                </a:pathLst>
              </a:custGeom>
              <a:noFill/>
              <a:ln w="12700" cap="flat">
                <a:solidFill>
                  <a:schemeClr val="bg1"/>
                </a:solidFill>
                <a:prstDash val="solid"/>
                <a:miter/>
              </a:ln>
            </p:spPr>
            <p:txBody>
              <a:bodyPr rtlCol="0" anchor="ctr"/>
              <a:lstStyle/>
              <a:p>
                <a:pPr defTabSz="799375">
                  <a:defRPr/>
                </a:pPr>
                <a:endParaRPr lang="fr-FR" sz="1573" dirty="0">
                  <a:solidFill>
                    <a:srgbClr val="000000"/>
                  </a:solidFill>
                  <a:latin typeface="Lora"/>
                </a:endParaRPr>
              </a:p>
            </p:txBody>
          </p:sp>
          <p:sp>
            <p:nvSpPr>
              <p:cNvPr id="39" name="Freeform: Shape 83">
                <a:extLst>
                  <a:ext uri="{FF2B5EF4-FFF2-40B4-BE49-F238E27FC236}">
                    <a16:creationId xmlns:a16="http://schemas.microsoft.com/office/drawing/2014/main" id="{46B9ACCB-1A93-CFC2-37E0-094B66E543E8}"/>
                  </a:ext>
                </a:extLst>
              </p:cNvPr>
              <p:cNvSpPr/>
              <p:nvPr/>
            </p:nvSpPr>
            <p:spPr>
              <a:xfrm flipV="1">
                <a:off x="2101263" y="326629"/>
                <a:ext cx="566971" cy="566971"/>
              </a:xfrm>
              <a:custGeom>
                <a:avLst/>
                <a:gdLst>
                  <a:gd name="connsiteX0" fmla="*/ 566971 w 566971"/>
                  <a:gd name="connsiteY0" fmla="*/ 566971 h 566971"/>
                  <a:gd name="connsiteX1" fmla="*/ 0 w 566971"/>
                  <a:gd name="connsiteY1" fmla="*/ 0 h 566971"/>
                </a:gdLst>
                <a:ahLst/>
                <a:cxnLst>
                  <a:cxn ang="0">
                    <a:pos x="connsiteX0" y="connsiteY0"/>
                  </a:cxn>
                  <a:cxn ang="0">
                    <a:pos x="connsiteX1" y="connsiteY1"/>
                  </a:cxn>
                </a:cxnLst>
                <a:rect l="l" t="t" r="r" b="b"/>
                <a:pathLst>
                  <a:path w="566971" h="566971">
                    <a:moveTo>
                      <a:pt x="566971" y="566971"/>
                    </a:moveTo>
                    <a:lnTo>
                      <a:pt x="0" y="0"/>
                    </a:lnTo>
                  </a:path>
                </a:pathLst>
              </a:custGeom>
              <a:ln w="12700" cap="flat">
                <a:solidFill>
                  <a:schemeClr val="bg1"/>
                </a:solidFill>
                <a:prstDash val="solid"/>
                <a:miter/>
              </a:ln>
            </p:spPr>
            <p:txBody>
              <a:bodyPr rtlCol="0" anchor="ctr"/>
              <a:lstStyle/>
              <a:p>
                <a:pPr defTabSz="799375">
                  <a:defRPr/>
                </a:pPr>
                <a:endParaRPr lang="fr-FR" sz="1573">
                  <a:solidFill>
                    <a:srgbClr val="000000"/>
                  </a:solidFill>
                  <a:latin typeface="Lora"/>
                </a:endParaRPr>
              </a:p>
            </p:txBody>
          </p:sp>
        </p:grpSp>
      </p:grpSp>
      <p:grpSp>
        <p:nvGrpSpPr>
          <p:cNvPr id="40" name="Picture 4">
            <a:extLst>
              <a:ext uri="{FF2B5EF4-FFF2-40B4-BE49-F238E27FC236}">
                <a16:creationId xmlns:a16="http://schemas.microsoft.com/office/drawing/2014/main" id="{864A0B1C-BD78-C14A-87A2-8C3DEEC0C202}"/>
              </a:ext>
            </a:extLst>
          </p:cNvPr>
          <p:cNvGrpSpPr/>
          <p:nvPr/>
        </p:nvGrpSpPr>
        <p:grpSpPr>
          <a:xfrm>
            <a:off x="9687954" y="6353370"/>
            <a:ext cx="2204596" cy="199260"/>
            <a:chOff x="9687954" y="6353370"/>
            <a:chExt cx="2204596" cy="199260"/>
          </a:xfrm>
          <a:solidFill>
            <a:schemeClr val="tx1"/>
          </a:solidFill>
        </p:grpSpPr>
        <p:sp>
          <p:nvSpPr>
            <p:cNvPr id="41" name="Freeform 94">
              <a:extLst>
                <a:ext uri="{FF2B5EF4-FFF2-40B4-BE49-F238E27FC236}">
                  <a16:creationId xmlns:a16="http://schemas.microsoft.com/office/drawing/2014/main" id="{5689EE0C-F83C-1C4F-D2E2-64AF27BEC0F1}"/>
                </a:ext>
              </a:extLst>
            </p:cNvPr>
            <p:cNvSpPr/>
            <p:nvPr/>
          </p:nvSpPr>
          <p:spPr>
            <a:xfrm>
              <a:off x="10384721" y="6414270"/>
              <a:ext cx="34639" cy="134651"/>
            </a:xfrm>
            <a:custGeom>
              <a:avLst/>
              <a:gdLst>
                <a:gd name="connsiteX0" fmla="*/ 0 w 34639"/>
                <a:gd name="connsiteY0" fmla="*/ 0 h 134651"/>
                <a:gd name="connsiteX1" fmla="*/ 34640 w 34639"/>
                <a:gd name="connsiteY1" fmla="*/ 0 h 134651"/>
                <a:gd name="connsiteX2" fmla="*/ 34640 w 34639"/>
                <a:gd name="connsiteY2" fmla="*/ 134651 h 134651"/>
                <a:gd name="connsiteX3" fmla="*/ 0 w 34639"/>
                <a:gd name="connsiteY3" fmla="*/ 134651 h 134651"/>
              </a:gdLst>
              <a:ahLst/>
              <a:cxnLst>
                <a:cxn ang="0">
                  <a:pos x="connsiteX0" y="connsiteY0"/>
                </a:cxn>
                <a:cxn ang="0">
                  <a:pos x="connsiteX1" y="connsiteY1"/>
                </a:cxn>
                <a:cxn ang="0">
                  <a:pos x="connsiteX2" y="connsiteY2"/>
                </a:cxn>
                <a:cxn ang="0">
                  <a:pos x="connsiteX3" y="connsiteY3"/>
                </a:cxn>
              </a:cxnLst>
              <a:rect l="l" t="t" r="r" b="b"/>
              <a:pathLst>
                <a:path w="34639" h="134651">
                  <a:moveTo>
                    <a:pt x="0" y="0"/>
                  </a:moveTo>
                  <a:lnTo>
                    <a:pt x="34640" y="0"/>
                  </a:lnTo>
                  <a:lnTo>
                    <a:pt x="34640" y="134651"/>
                  </a:lnTo>
                  <a:lnTo>
                    <a:pt x="0" y="134651"/>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4" name="Freeform 95">
              <a:extLst>
                <a:ext uri="{FF2B5EF4-FFF2-40B4-BE49-F238E27FC236}">
                  <a16:creationId xmlns:a16="http://schemas.microsoft.com/office/drawing/2014/main" id="{1F58FD04-1DB0-9307-E4A0-5FDAB3359F7C}"/>
                </a:ext>
              </a:extLst>
            </p:cNvPr>
            <p:cNvSpPr/>
            <p:nvPr/>
          </p:nvSpPr>
          <p:spPr>
            <a:xfrm>
              <a:off x="10281920" y="6353370"/>
              <a:ext cx="84641" cy="195546"/>
            </a:xfrm>
            <a:custGeom>
              <a:avLst/>
              <a:gdLst>
                <a:gd name="connsiteX0" fmla="*/ 21232 w 84641"/>
                <a:gd name="connsiteY0" fmla="*/ 45256 h 195546"/>
                <a:gd name="connsiteX1" fmla="*/ 21232 w 84641"/>
                <a:gd name="connsiteY1" fmla="*/ 60901 h 195546"/>
                <a:gd name="connsiteX2" fmla="*/ 0 w 84641"/>
                <a:gd name="connsiteY2" fmla="*/ 60901 h 195546"/>
                <a:gd name="connsiteX3" fmla="*/ 0 w 84641"/>
                <a:gd name="connsiteY3" fmla="*/ 89672 h 195546"/>
                <a:gd name="connsiteX4" fmla="*/ 21232 w 84641"/>
                <a:gd name="connsiteY4" fmla="*/ 89672 h 195546"/>
                <a:gd name="connsiteX5" fmla="*/ 21232 w 84641"/>
                <a:gd name="connsiteY5" fmla="*/ 195547 h 195546"/>
                <a:gd name="connsiteX6" fmla="*/ 56149 w 84641"/>
                <a:gd name="connsiteY6" fmla="*/ 195547 h 195546"/>
                <a:gd name="connsiteX7" fmla="*/ 56149 w 84641"/>
                <a:gd name="connsiteY7" fmla="*/ 89672 h 195546"/>
                <a:gd name="connsiteX8" fmla="*/ 84641 w 84641"/>
                <a:gd name="connsiteY8" fmla="*/ 89672 h 195546"/>
                <a:gd name="connsiteX9" fmla="*/ 84641 w 84641"/>
                <a:gd name="connsiteY9" fmla="*/ 60901 h 195546"/>
                <a:gd name="connsiteX10" fmla="*/ 56149 w 84641"/>
                <a:gd name="connsiteY10" fmla="*/ 60901 h 195546"/>
                <a:gd name="connsiteX11" fmla="*/ 56149 w 84641"/>
                <a:gd name="connsiteY11" fmla="*/ 45256 h 195546"/>
                <a:gd name="connsiteX12" fmla="*/ 72628 w 84641"/>
                <a:gd name="connsiteY12" fmla="*/ 29335 h 195546"/>
                <a:gd name="connsiteX13" fmla="*/ 84641 w 84641"/>
                <a:gd name="connsiteY13" fmla="*/ 29335 h 195546"/>
                <a:gd name="connsiteX14" fmla="*/ 84641 w 84641"/>
                <a:gd name="connsiteY14" fmla="*/ 0 h 195546"/>
                <a:gd name="connsiteX15" fmla="*/ 67044 w 84641"/>
                <a:gd name="connsiteY15" fmla="*/ 0 h 195546"/>
                <a:gd name="connsiteX16" fmla="*/ 21232 w 84641"/>
                <a:gd name="connsiteY16" fmla="*/ 45256 h 195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641" h="195546">
                  <a:moveTo>
                    <a:pt x="21232" y="45256"/>
                  </a:moveTo>
                  <a:lnTo>
                    <a:pt x="21232" y="60901"/>
                  </a:lnTo>
                  <a:lnTo>
                    <a:pt x="0" y="60901"/>
                  </a:lnTo>
                  <a:lnTo>
                    <a:pt x="0" y="89672"/>
                  </a:lnTo>
                  <a:lnTo>
                    <a:pt x="21232" y="89672"/>
                  </a:lnTo>
                  <a:lnTo>
                    <a:pt x="21232" y="195547"/>
                  </a:lnTo>
                  <a:lnTo>
                    <a:pt x="56149" y="195547"/>
                  </a:lnTo>
                  <a:lnTo>
                    <a:pt x="56149" y="89672"/>
                  </a:lnTo>
                  <a:lnTo>
                    <a:pt x="84641" y="89672"/>
                  </a:lnTo>
                  <a:lnTo>
                    <a:pt x="84641" y="60901"/>
                  </a:lnTo>
                  <a:lnTo>
                    <a:pt x="56149" y="60901"/>
                  </a:lnTo>
                  <a:lnTo>
                    <a:pt x="56149" y="45256"/>
                  </a:lnTo>
                  <a:cubicBezTo>
                    <a:pt x="56149" y="35478"/>
                    <a:pt x="62573" y="29335"/>
                    <a:pt x="72628" y="29335"/>
                  </a:cubicBezTo>
                  <a:lnTo>
                    <a:pt x="84641" y="29335"/>
                  </a:lnTo>
                  <a:lnTo>
                    <a:pt x="84641" y="0"/>
                  </a:lnTo>
                  <a:lnTo>
                    <a:pt x="67044" y="0"/>
                  </a:lnTo>
                  <a:cubicBezTo>
                    <a:pt x="38829" y="0"/>
                    <a:pt x="21232" y="17321"/>
                    <a:pt x="21232" y="45256"/>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5" name="Freeform 96">
              <a:extLst>
                <a:ext uri="{FF2B5EF4-FFF2-40B4-BE49-F238E27FC236}">
                  <a16:creationId xmlns:a16="http://schemas.microsoft.com/office/drawing/2014/main" id="{DBEC2EF9-4FB6-251A-2BAB-7E36245CB516}"/>
                </a:ext>
              </a:extLst>
            </p:cNvPr>
            <p:cNvSpPr/>
            <p:nvPr/>
          </p:nvSpPr>
          <p:spPr>
            <a:xfrm>
              <a:off x="10380250" y="6353370"/>
              <a:ext cx="43299" cy="39949"/>
            </a:xfrm>
            <a:custGeom>
              <a:avLst/>
              <a:gdLst>
                <a:gd name="connsiteX0" fmla="*/ 21509 w 43299"/>
                <a:gd name="connsiteY0" fmla="*/ 0 h 39949"/>
                <a:gd name="connsiteX1" fmla="*/ 0 w 43299"/>
                <a:gd name="connsiteY1" fmla="*/ 19834 h 39949"/>
                <a:gd name="connsiteX2" fmla="*/ 21509 w 43299"/>
                <a:gd name="connsiteY2" fmla="*/ 39949 h 39949"/>
                <a:gd name="connsiteX3" fmla="*/ 43300 w 43299"/>
                <a:gd name="connsiteY3" fmla="*/ 19834 h 39949"/>
                <a:gd name="connsiteX4" fmla="*/ 21509 w 43299"/>
                <a:gd name="connsiteY4" fmla="*/ 0 h 39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99" h="39949">
                  <a:moveTo>
                    <a:pt x="21509" y="0"/>
                  </a:moveTo>
                  <a:cubicBezTo>
                    <a:pt x="10055" y="0"/>
                    <a:pt x="0" y="7261"/>
                    <a:pt x="0" y="19834"/>
                  </a:cubicBezTo>
                  <a:cubicBezTo>
                    <a:pt x="0" y="31848"/>
                    <a:pt x="9778" y="39949"/>
                    <a:pt x="21509" y="39949"/>
                  </a:cubicBezTo>
                  <a:cubicBezTo>
                    <a:pt x="34917" y="39949"/>
                    <a:pt x="43300" y="30171"/>
                    <a:pt x="43300" y="19834"/>
                  </a:cubicBezTo>
                  <a:cubicBezTo>
                    <a:pt x="43295" y="8102"/>
                    <a:pt x="33799" y="0"/>
                    <a:pt x="21509"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6" name="Freeform 97">
              <a:extLst>
                <a:ext uri="{FF2B5EF4-FFF2-40B4-BE49-F238E27FC236}">
                  <a16:creationId xmlns:a16="http://schemas.microsoft.com/office/drawing/2014/main" id="{68537233-6AE4-7EA4-166C-5F6B89F21E46}"/>
                </a:ext>
              </a:extLst>
            </p:cNvPr>
            <p:cNvSpPr/>
            <p:nvPr/>
          </p:nvSpPr>
          <p:spPr>
            <a:xfrm>
              <a:off x="9687954" y="6353370"/>
              <a:ext cx="140790" cy="198900"/>
            </a:xfrm>
            <a:custGeom>
              <a:avLst/>
              <a:gdLst>
                <a:gd name="connsiteX0" fmla="*/ 105868 w 140790"/>
                <a:gd name="connsiteY0" fmla="*/ 79340 h 198900"/>
                <a:gd name="connsiteX1" fmla="*/ 63409 w 140790"/>
                <a:gd name="connsiteY1" fmla="*/ 57547 h 198900"/>
                <a:gd name="connsiteX2" fmla="*/ 0 w 140790"/>
                <a:gd name="connsiteY2" fmla="*/ 127944 h 198900"/>
                <a:gd name="connsiteX3" fmla="*/ 63409 w 140790"/>
                <a:gd name="connsiteY3" fmla="*/ 198900 h 198900"/>
                <a:gd name="connsiteX4" fmla="*/ 105868 w 140790"/>
                <a:gd name="connsiteY4" fmla="*/ 176272 h 198900"/>
                <a:gd name="connsiteX5" fmla="*/ 105591 w 140790"/>
                <a:gd name="connsiteY5" fmla="*/ 195547 h 198900"/>
                <a:gd name="connsiteX6" fmla="*/ 140790 w 140790"/>
                <a:gd name="connsiteY6" fmla="*/ 195547 h 198900"/>
                <a:gd name="connsiteX7" fmla="*/ 140790 w 140790"/>
                <a:gd name="connsiteY7" fmla="*/ 0 h 198900"/>
                <a:gd name="connsiteX8" fmla="*/ 105868 w 140790"/>
                <a:gd name="connsiteY8" fmla="*/ 0 h 198900"/>
                <a:gd name="connsiteX9" fmla="*/ 105868 w 140790"/>
                <a:gd name="connsiteY9" fmla="*/ 79340 h 198900"/>
                <a:gd name="connsiteX10" fmla="*/ 70951 w 140790"/>
                <a:gd name="connsiteY10" fmla="*/ 168452 h 198900"/>
                <a:gd name="connsiteX11" fmla="*/ 35194 w 140790"/>
                <a:gd name="connsiteY11" fmla="*/ 127944 h 198900"/>
                <a:gd name="connsiteX12" fmla="*/ 70951 w 140790"/>
                <a:gd name="connsiteY12" fmla="*/ 87995 h 198900"/>
                <a:gd name="connsiteX13" fmla="*/ 106427 w 140790"/>
                <a:gd name="connsiteY13" fmla="*/ 128221 h 198900"/>
                <a:gd name="connsiteX14" fmla="*/ 70951 w 140790"/>
                <a:gd name="connsiteY14" fmla="*/ 168452 h 19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790" h="198900">
                  <a:moveTo>
                    <a:pt x="105868" y="79340"/>
                  </a:moveTo>
                  <a:cubicBezTo>
                    <a:pt x="95255" y="63977"/>
                    <a:pt x="81288" y="57547"/>
                    <a:pt x="63409" y="57547"/>
                  </a:cubicBezTo>
                  <a:cubicBezTo>
                    <a:pt x="25421" y="57547"/>
                    <a:pt x="0" y="87436"/>
                    <a:pt x="0" y="127944"/>
                  </a:cubicBezTo>
                  <a:cubicBezTo>
                    <a:pt x="0" y="172919"/>
                    <a:pt x="29051" y="198900"/>
                    <a:pt x="63409" y="198900"/>
                  </a:cubicBezTo>
                  <a:cubicBezTo>
                    <a:pt x="84359" y="198900"/>
                    <a:pt x="96091" y="189963"/>
                    <a:pt x="105868" y="176272"/>
                  </a:cubicBezTo>
                  <a:lnTo>
                    <a:pt x="105591" y="195547"/>
                  </a:lnTo>
                  <a:lnTo>
                    <a:pt x="140790" y="195547"/>
                  </a:lnTo>
                  <a:lnTo>
                    <a:pt x="140790" y="0"/>
                  </a:lnTo>
                  <a:lnTo>
                    <a:pt x="105868" y="0"/>
                  </a:lnTo>
                  <a:lnTo>
                    <a:pt x="105868" y="79340"/>
                  </a:lnTo>
                  <a:close/>
                  <a:moveTo>
                    <a:pt x="70951" y="168452"/>
                  </a:moveTo>
                  <a:cubicBezTo>
                    <a:pt x="48325" y="168452"/>
                    <a:pt x="35194" y="151131"/>
                    <a:pt x="35194" y="127944"/>
                  </a:cubicBezTo>
                  <a:cubicBezTo>
                    <a:pt x="35194" y="105316"/>
                    <a:pt x="48325" y="87995"/>
                    <a:pt x="70951" y="87995"/>
                  </a:cubicBezTo>
                  <a:cubicBezTo>
                    <a:pt x="93855" y="87995"/>
                    <a:pt x="106427" y="105034"/>
                    <a:pt x="106427" y="128221"/>
                  </a:cubicBezTo>
                  <a:cubicBezTo>
                    <a:pt x="106427" y="150573"/>
                    <a:pt x="94696" y="168452"/>
                    <a:pt x="70951" y="168452"/>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7" name="Freeform 98">
              <a:extLst>
                <a:ext uri="{FF2B5EF4-FFF2-40B4-BE49-F238E27FC236}">
                  <a16:creationId xmlns:a16="http://schemas.microsoft.com/office/drawing/2014/main" id="{8E85612E-0FCC-16A5-A377-3BFF2626FABD}"/>
                </a:ext>
              </a:extLst>
            </p:cNvPr>
            <p:cNvSpPr/>
            <p:nvPr/>
          </p:nvSpPr>
          <p:spPr>
            <a:xfrm>
              <a:off x="10218700" y="6463993"/>
              <a:ext cx="61824" cy="29330"/>
            </a:xfrm>
            <a:custGeom>
              <a:avLst/>
              <a:gdLst>
                <a:gd name="connsiteX0" fmla="*/ 0 w 61824"/>
                <a:gd name="connsiteY0" fmla="*/ 0 h 29330"/>
                <a:gd name="connsiteX1" fmla="*/ 61825 w 61824"/>
                <a:gd name="connsiteY1" fmla="*/ 0 h 29330"/>
                <a:gd name="connsiteX2" fmla="*/ 61825 w 61824"/>
                <a:gd name="connsiteY2" fmla="*/ 29330 h 29330"/>
                <a:gd name="connsiteX3" fmla="*/ 0 w 61824"/>
                <a:gd name="connsiteY3" fmla="*/ 29330 h 29330"/>
              </a:gdLst>
              <a:ahLst/>
              <a:cxnLst>
                <a:cxn ang="0">
                  <a:pos x="connsiteX0" y="connsiteY0"/>
                </a:cxn>
                <a:cxn ang="0">
                  <a:pos x="connsiteX1" y="connsiteY1"/>
                </a:cxn>
                <a:cxn ang="0">
                  <a:pos x="connsiteX2" y="connsiteY2"/>
                </a:cxn>
                <a:cxn ang="0">
                  <a:pos x="connsiteX3" y="connsiteY3"/>
                </a:cxn>
              </a:cxnLst>
              <a:rect l="l" t="t" r="r" b="b"/>
              <a:pathLst>
                <a:path w="61824" h="29330">
                  <a:moveTo>
                    <a:pt x="0" y="0"/>
                  </a:moveTo>
                  <a:lnTo>
                    <a:pt x="61825" y="0"/>
                  </a:lnTo>
                  <a:lnTo>
                    <a:pt x="61825" y="29330"/>
                  </a:lnTo>
                  <a:lnTo>
                    <a:pt x="0" y="29330"/>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8" name="Freeform 99">
              <a:extLst>
                <a:ext uri="{FF2B5EF4-FFF2-40B4-BE49-F238E27FC236}">
                  <a16:creationId xmlns:a16="http://schemas.microsoft.com/office/drawing/2014/main" id="{3D8C5D1E-FFBF-234E-C26D-6EFA2F27D56D}"/>
                </a:ext>
              </a:extLst>
            </p:cNvPr>
            <p:cNvSpPr/>
            <p:nvPr/>
          </p:nvSpPr>
          <p:spPr>
            <a:xfrm>
              <a:off x="9845228" y="6410917"/>
              <a:ext cx="116481" cy="141357"/>
            </a:xfrm>
            <a:custGeom>
              <a:avLst/>
              <a:gdLst>
                <a:gd name="connsiteX0" fmla="*/ 90779 w 116481"/>
                <a:gd name="connsiteY0" fmla="*/ 63413 h 141357"/>
                <a:gd name="connsiteX1" fmla="*/ 65917 w 116481"/>
                <a:gd name="connsiteY1" fmla="*/ 56152 h 141357"/>
                <a:gd name="connsiteX2" fmla="*/ 38542 w 116481"/>
                <a:gd name="connsiteY2" fmla="*/ 40231 h 141357"/>
                <a:gd name="connsiteX3" fmla="*/ 57539 w 116481"/>
                <a:gd name="connsiteY3" fmla="*/ 27099 h 141357"/>
                <a:gd name="connsiteX4" fmla="*/ 78771 w 116481"/>
                <a:gd name="connsiteY4" fmla="*/ 41626 h 141357"/>
                <a:gd name="connsiteX5" fmla="*/ 111452 w 116481"/>
                <a:gd name="connsiteY5" fmla="*/ 41626 h 141357"/>
                <a:gd name="connsiteX6" fmla="*/ 57821 w 116481"/>
                <a:gd name="connsiteY6" fmla="*/ 0 h 141357"/>
                <a:gd name="connsiteX7" fmla="*/ 4748 w 116481"/>
                <a:gd name="connsiteY7" fmla="*/ 42462 h 141357"/>
                <a:gd name="connsiteX8" fmla="*/ 21509 w 116481"/>
                <a:gd name="connsiteY8" fmla="*/ 69561 h 141357"/>
                <a:gd name="connsiteX9" fmla="*/ 55590 w 116481"/>
                <a:gd name="connsiteY9" fmla="*/ 81575 h 141357"/>
                <a:gd name="connsiteX10" fmla="*/ 81847 w 116481"/>
                <a:gd name="connsiteY10" fmla="*/ 99455 h 141357"/>
                <a:gd name="connsiteX11" fmla="*/ 61174 w 116481"/>
                <a:gd name="connsiteY11" fmla="*/ 114263 h 141357"/>
                <a:gd name="connsiteX12" fmla="*/ 34917 w 116481"/>
                <a:gd name="connsiteY12" fmla="*/ 95266 h 141357"/>
                <a:gd name="connsiteX13" fmla="*/ 0 w 116481"/>
                <a:gd name="connsiteY13" fmla="*/ 95266 h 141357"/>
                <a:gd name="connsiteX14" fmla="*/ 61733 w 116481"/>
                <a:gd name="connsiteY14" fmla="*/ 141358 h 141357"/>
                <a:gd name="connsiteX15" fmla="*/ 116482 w 116481"/>
                <a:gd name="connsiteY15" fmla="*/ 97501 h 141357"/>
                <a:gd name="connsiteX16" fmla="*/ 90779 w 116481"/>
                <a:gd name="connsiteY16" fmla="*/ 63413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6481" h="141357">
                  <a:moveTo>
                    <a:pt x="90779" y="63413"/>
                  </a:moveTo>
                  <a:cubicBezTo>
                    <a:pt x="82678" y="60619"/>
                    <a:pt x="75417" y="58383"/>
                    <a:pt x="65917" y="56152"/>
                  </a:cubicBezTo>
                  <a:cubicBezTo>
                    <a:pt x="56421" y="53917"/>
                    <a:pt x="38542" y="51963"/>
                    <a:pt x="38542" y="40231"/>
                  </a:cubicBezTo>
                  <a:cubicBezTo>
                    <a:pt x="38542" y="32129"/>
                    <a:pt x="45803" y="27099"/>
                    <a:pt x="57539" y="27099"/>
                  </a:cubicBezTo>
                  <a:cubicBezTo>
                    <a:pt x="68993" y="27099"/>
                    <a:pt x="77094" y="32688"/>
                    <a:pt x="78771" y="41626"/>
                  </a:cubicBezTo>
                  <a:lnTo>
                    <a:pt x="111452" y="41626"/>
                  </a:lnTo>
                  <a:cubicBezTo>
                    <a:pt x="108099" y="15926"/>
                    <a:pt x="87431" y="0"/>
                    <a:pt x="57821" y="0"/>
                  </a:cubicBezTo>
                  <a:cubicBezTo>
                    <a:pt x="25139" y="0"/>
                    <a:pt x="4748" y="16480"/>
                    <a:pt x="4748" y="42462"/>
                  </a:cubicBezTo>
                  <a:cubicBezTo>
                    <a:pt x="4748" y="55035"/>
                    <a:pt x="11454" y="63972"/>
                    <a:pt x="21509" y="69561"/>
                  </a:cubicBezTo>
                  <a:cubicBezTo>
                    <a:pt x="32963" y="75986"/>
                    <a:pt x="46089" y="79339"/>
                    <a:pt x="55590" y="81575"/>
                  </a:cubicBezTo>
                  <a:cubicBezTo>
                    <a:pt x="79611" y="87164"/>
                    <a:pt x="81847" y="92471"/>
                    <a:pt x="81847" y="99455"/>
                  </a:cubicBezTo>
                  <a:cubicBezTo>
                    <a:pt x="81847" y="108674"/>
                    <a:pt x="73746" y="114263"/>
                    <a:pt x="61174" y="114263"/>
                  </a:cubicBezTo>
                  <a:cubicBezTo>
                    <a:pt x="47207" y="114263"/>
                    <a:pt x="37152" y="106998"/>
                    <a:pt x="34917" y="95266"/>
                  </a:cubicBezTo>
                  <a:lnTo>
                    <a:pt x="0" y="95266"/>
                  </a:lnTo>
                  <a:cubicBezTo>
                    <a:pt x="3353" y="123483"/>
                    <a:pt x="27098" y="141358"/>
                    <a:pt x="61733" y="141358"/>
                  </a:cubicBezTo>
                  <a:cubicBezTo>
                    <a:pt x="95255" y="141358"/>
                    <a:pt x="116482" y="124319"/>
                    <a:pt x="116482" y="97501"/>
                  </a:cubicBezTo>
                  <a:cubicBezTo>
                    <a:pt x="116477" y="79898"/>
                    <a:pt x="106981" y="68720"/>
                    <a:pt x="90779" y="63413"/>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49" name="Freeform 100">
              <a:extLst>
                <a:ext uri="{FF2B5EF4-FFF2-40B4-BE49-F238E27FC236}">
                  <a16:creationId xmlns:a16="http://schemas.microsoft.com/office/drawing/2014/main" id="{572C2684-5584-9597-739B-B80FE9829FD5}"/>
                </a:ext>
              </a:extLst>
            </p:cNvPr>
            <p:cNvSpPr/>
            <p:nvPr/>
          </p:nvSpPr>
          <p:spPr>
            <a:xfrm>
              <a:off x="9980697" y="6410917"/>
              <a:ext cx="215925" cy="138004"/>
            </a:xfrm>
            <a:custGeom>
              <a:avLst/>
              <a:gdLst>
                <a:gd name="connsiteX0" fmla="*/ 163976 w 215925"/>
                <a:gd name="connsiteY0" fmla="*/ 0 h 138004"/>
                <a:gd name="connsiteX1" fmla="*/ 117604 w 215925"/>
                <a:gd name="connsiteY1" fmla="*/ 24305 h 138004"/>
                <a:gd name="connsiteX2" fmla="*/ 75704 w 215925"/>
                <a:gd name="connsiteY2" fmla="*/ 0 h 138004"/>
                <a:gd name="connsiteX3" fmla="*/ 32963 w 215925"/>
                <a:gd name="connsiteY3" fmla="*/ 21510 h 138004"/>
                <a:gd name="connsiteX4" fmla="*/ 32963 w 215925"/>
                <a:gd name="connsiteY4" fmla="*/ 3353 h 138004"/>
                <a:gd name="connsiteX5" fmla="*/ 0 w 215925"/>
                <a:gd name="connsiteY5" fmla="*/ 3353 h 138004"/>
                <a:gd name="connsiteX6" fmla="*/ 0 w 215925"/>
                <a:gd name="connsiteY6" fmla="*/ 138005 h 138004"/>
                <a:gd name="connsiteX7" fmla="*/ 34917 w 215925"/>
                <a:gd name="connsiteY7" fmla="*/ 138005 h 138004"/>
                <a:gd name="connsiteX8" fmla="*/ 34917 w 215925"/>
                <a:gd name="connsiteY8" fmla="*/ 68443 h 138004"/>
                <a:gd name="connsiteX9" fmla="*/ 65922 w 215925"/>
                <a:gd name="connsiteY9" fmla="*/ 29612 h 138004"/>
                <a:gd name="connsiteX10" fmla="*/ 90502 w 215925"/>
                <a:gd name="connsiteY10" fmla="*/ 65090 h 138004"/>
                <a:gd name="connsiteX11" fmla="*/ 90502 w 215925"/>
                <a:gd name="connsiteY11" fmla="*/ 138005 h 138004"/>
                <a:gd name="connsiteX12" fmla="*/ 125419 w 215925"/>
                <a:gd name="connsiteY12" fmla="*/ 138005 h 138004"/>
                <a:gd name="connsiteX13" fmla="*/ 125419 w 215925"/>
                <a:gd name="connsiteY13" fmla="*/ 68443 h 138004"/>
                <a:gd name="connsiteX14" fmla="*/ 156705 w 215925"/>
                <a:gd name="connsiteY14" fmla="*/ 29612 h 138004"/>
                <a:gd name="connsiteX15" fmla="*/ 181009 w 215925"/>
                <a:gd name="connsiteY15" fmla="*/ 65090 h 138004"/>
                <a:gd name="connsiteX16" fmla="*/ 181009 w 215925"/>
                <a:gd name="connsiteY16" fmla="*/ 138005 h 138004"/>
                <a:gd name="connsiteX17" fmla="*/ 215926 w 215925"/>
                <a:gd name="connsiteY17" fmla="*/ 138005 h 138004"/>
                <a:gd name="connsiteX18" fmla="*/ 215926 w 215925"/>
                <a:gd name="connsiteY18" fmla="*/ 62018 h 138004"/>
                <a:gd name="connsiteX19" fmla="*/ 163976 w 215925"/>
                <a:gd name="connsiteY19"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925" h="138004">
                  <a:moveTo>
                    <a:pt x="163976" y="0"/>
                  </a:moveTo>
                  <a:cubicBezTo>
                    <a:pt x="144702" y="0"/>
                    <a:pt x="126823" y="9496"/>
                    <a:pt x="117604" y="24305"/>
                  </a:cubicBezTo>
                  <a:cubicBezTo>
                    <a:pt x="109226" y="9501"/>
                    <a:pt x="93024" y="0"/>
                    <a:pt x="75704" y="0"/>
                  </a:cubicBezTo>
                  <a:cubicBezTo>
                    <a:pt x="58666" y="0"/>
                    <a:pt x="42182" y="8379"/>
                    <a:pt x="32963" y="21510"/>
                  </a:cubicBezTo>
                  <a:lnTo>
                    <a:pt x="32963" y="3353"/>
                  </a:lnTo>
                  <a:lnTo>
                    <a:pt x="0" y="3353"/>
                  </a:lnTo>
                  <a:lnTo>
                    <a:pt x="0" y="138005"/>
                  </a:lnTo>
                  <a:lnTo>
                    <a:pt x="34917" y="138005"/>
                  </a:lnTo>
                  <a:lnTo>
                    <a:pt x="34917" y="68443"/>
                  </a:lnTo>
                  <a:cubicBezTo>
                    <a:pt x="34917" y="44697"/>
                    <a:pt x="46930" y="29612"/>
                    <a:pt x="65922" y="29612"/>
                  </a:cubicBezTo>
                  <a:cubicBezTo>
                    <a:pt x="81006" y="29612"/>
                    <a:pt x="90502" y="43303"/>
                    <a:pt x="90502" y="65090"/>
                  </a:cubicBezTo>
                  <a:lnTo>
                    <a:pt x="90502" y="138005"/>
                  </a:lnTo>
                  <a:lnTo>
                    <a:pt x="125419" y="138005"/>
                  </a:lnTo>
                  <a:lnTo>
                    <a:pt x="125419" y="68443"/>
                  </a:lnTo>
                  <a:cubicBezTo>
                    <a:pt x="125419" y="44697"/>
                    <a:pt x="137432" y="29612"/>
                    <a:pt x="156705" y="29612"/>
                  </a:cubicBezTo>
                  <a:cubicBezTo>
                    <a:pt x="171513" y="29612"/>
                    <a:pt x="181009" y="43303"/>
                    <a:pt x="181009" y="65090"/>
                  </a:cubicBezTo>
                  <a:lnTo>
                    <a:pt x="181009" y="138005"/>
                  </a:lnTo>
                  <a:lnTo>
                    <a:pt x="215926" y="138005"/>
                  </a:lnTo>
                  <a:lnTo>
                    <a:pt x="215926" y="62018"/>
                  </a:lnTo>
                  <a:cubicBezTo>
                    <a:pt x="215935" y="24023"/>
                    <a:pt x="195821" y="0"/>
                    <a:pt x="16397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0" name="Freeform 101">
              <a:extLst>
                <a:ext uri="{FF2B5EF4-FFF2-40B4-BE49-F238E27FC236}">
                  <a16:creationId xmlns:a16="http://schemas.microsoft.com/office/drawing/2014/main" id="{1A4057DB-9A74-27B2-4C92-06E0472398F9}"/>
                </a:ext>
              </a:extLst>
            </p:cNvPr>
            <p:cNvSpPr/>
            <p:nvPr/>
          </p:nvSpPr>
          <p:spPr>
            <a:xfrm>
              <a:off x="10445054" y="6414270"/>
              <a:ext cx="83805" cy="134651"/>
            </a:xfrm>
            <a:custGeom>
              <a:avLst/>
              <a:gdLst>
                <a:gd name="connsiteX0" fmla="*/ 32963 w 83805"/>
                <a:gd name="connsiteY0" fmla="*/ 25141 h 134651"/>
                <a:gd name="connsiteX1" fmla="*/ 32963 w 83805"/>
                <a:gd name="connsiteY1" fmla="*/ 0 h 134651"/>
                <a:gd name="connsiteX2" fmla="*/ 0 w 83805"/>
                <a:gd name="connsiteY2" fmla="*/ 0 h 134651"/>
                <a:gd name="connsiteX3" fmla="*/ 0 w 83805"/>
                <a:gd name="connsiteY3" fmla="*/ 134651 h 134651"/>
                <a:gd name="connsiteX4" fmla="*/ 34640 w 83805"/>
                <a:gd name="connsiteY4" fmla="*/ 134651 h 134651"/>
                <a:gd name="connsiteX5" fmla="*/ 34640 w 83805"/>
                <a:gd name="connsiteY5" fmla="*/ 74028 h 134651"/>
                <a:gd name="connsiteX6" fmla="*/ 70397 w 83805"/>
                <a:gd name="connsiteY6" fmla="*/ 32125 h 134651"/>
                <a:gd name="connsiteX7" fmla="*/ 83805 w 83805"/>
                <a:gd name="connsiteY7" fmla="*/ 32125 h 134651"/>
                <a:gd name="connsiteX8" fmla="*/ 83805 w 83805"/>
                <a:gd name="connsiteY8" fmla="*/ 0 h 134651"/>
                <a:gd name="connsiteX9" fmla="*/ 66485 w 83805"/>
                <a:gd name="connsiteY9" fmla="*/ 559 h 134651"/>
                <a:gd name="connsiteX10" fmla="*/ 32963 w 83805"/>
                <a:gd name="connsiteY10" fmla="*/ 25141 h 13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805" h="134651">
                  <a:moveTo>
                    <a:pt x="32963" y="25141"/>
                  </a:moveTo>
                  <a:lnTo>
                    <a:pt x="32963" y="0"/>
                  </a:lnTo>
                  <a:lnTo>
                    <a:pt x="0" y="0"/>
                  </a:lnTo>
                  <a:lnTo>
                    <a:pt x="0" y="134651"/>
                  </a:lnTo>
                  <a:lnTo>
                    <a:pt x="34640" y="134651"/>
                  </a:lnTo>
                  <a:lnTo>
                    <a:pt x="34640" y="74028"/>
                  </a:lnTo>
                  <a:cubicBezTo>
                    <a:pt x="34640" y="48328"/>
                    <a:pt x="48330" y="32125"/>
                    <a:pt x="70397" y="32125"/>
                  </a:cubicBezTo>
                  <a:lnTo>
                    <a:pt x="83805" y="32125"/>
                  </a:lnTo>
                  <a:lnTo>
                    <a:pt x="83805" y="0"/>
                  </a:lnTo>
                  <a:cubicBezTo>
                    <a:pt x="78217" y="0"/>
                    <a:pt x="70397" y="277"/>
                    <a:pt x="66485" y="559"/>
                  </a:cubicBezTo>
                  <a:cubicBezTo>
                    <a:pt x="52796" y="1677"/>
                    <a:pt x="41623" y="9778"/>
                    <a:pt x="32963" y="25141"/>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1" name="Freeform 102">
              <a:extLst>
                <a:ext uri="{FF2B5EF4-FFF2-40B4-BE49-F238E27FC236}">
                  <a16:creationId xmlns:a16="http://schemas.microsoft.com/office/drawing/2014/main" id="{0BAFCAA3-5363-4B78-12B5-E59165E0B33C}"/>
                </a:ext>
              </a:extLst>
            </p:cNvPr>
            <p:cNvSpPr/>
            <p:nvPr/>
          </p:nvSpPr>
          <p:spPr>
            <a:xfrm>
              <a:off x="11137812" y="6410922"/>
              <a:ext cx="136319" cy="141357"/>
            </a:xfrm>
            <a:custGeom>
              <a:avLst/>
              <a:gdLst>
                <a:gd name="connsiteX0" fmla="*/ 69839 w 136319"/>
                <a:gd name="connsiteY0" fmla="*/ 29889 h 141357"/>
                <a:gd name="connsiteX1" fmla="*/ 99726 w 136319"/>
                <a:gd name="connsiteY1" fmla="*/ 50563 h 141357"/>
                <a:gd name="connsiteX2" fmla="*/ 136319 w 136319"/>
                <a:gd name="connsiteY2" fmla="*/ 50563 h 141357"/>
                <a:gd name="connsiteX3" fmla="*/ 70116 w 136319"/>
                <a:gd name="connsiteY3" fmla="*/ 0 h 141357"/>
                <a:gd name="connsiteX4" fmla="*/ 0 w 136319"/>
                <a:gd name="connsiteY4" fmla="*/ 70679 h 141357"/>
                <a:gd name="connsiteX5" fmla="*/ 70116 w 136319"/>
                <a:gd name="connsiteY5" fmla="*/ 141358 h 141357"/>
                <a:gd name="connsiteX6" fmla="*/ 136319 w 136319"/>
                <a:gd name="connsiteY6" fmla="*/ 90795 h 141357"/>
                <a:gd name="connsiteX7" fmla="*/ 99726 w 136319"/>
                <a:gd name="connsiteY7" fmla="*/ 90795 h 141357"/>
                <a:gd name="connsiteX8" fmla="*/ 69839 w 136319"/>
                <a:gd name="connsiteY8" fmla="*/ 111746 h 141357"/>
                <a:gd name="connsiteX9" fmla="*/ 35481 w 136319"/>
                <a:gd name="connsiteY9" fmla="*/ 70679 h 141357"/>
                <a:gd name="connsiteX10" fmla="*/ 69839 w 136319"/>
                <a:gd name="connsiteY10" fmla="*/ 29889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319" h="141357">
                  <a:moveTo>
                    <a:pt x="69839" y="29889"/>
                  </a:moveTo>
                  <a:cubicBezTo>
                    <a:pt x="84364" y="29889"/>
                    <a:pt x="95537" y="36873"/>
                    <a:pt x="99726" y="50563"/>
                  </a:cubicBezTo>
                  <a:lnTo>
                    <a:pt x="136319" y="50563"/>
                  </a:lnTo>
                  <a:cubicBezTo>
                    <a:pt x="129059" y="16203"/>
                    <a:pt x="101679" y="0"/>
                    <a:pt x="70116" y="0"/>
                  </a:cubicBezTo>
                  <a:cubicBezTo>
                    <a:pt x="27657" y="0"/>
                    <a:pt x="0" y="31848"/>
                    <a:pt x="0" y="70679"/>
                  </a:cubicBezTo>
                  <a:cubicBezTo>
                    <a:pt x="0" y="109787"/>
                    <a:pt x="27375" y="141358"/>
                    <a:pt x="70116" y="141358"/>
                  </a:cubicBezTo>
                  <a:cubicBezTo>
                    <a:pt x="107545" y="141358"/>
                    <a:pt x="130172" y="119289"/>
                    <a:pt x="136319" y="90795"/>
                  </a:cubicBezTo>
                  <a:lnTo>
                    <a:pt x="99726" y="90795"/>
                  </a:lnTo>
                  <a:cubicBezTo>
                    <a:pt x="95255" y="105321"/>
                    <a:pt x="84082" y="111746"/>
                    <a:pt x="69839" y="111746"/>
                  </a:cubicBezTo>
                  <a:cubicBezTo>
                    <a:pt x="49724" y="111746"/>
                    <a:pt x="35481" y="94707"/>
                    <a:pt x="35481" y="70679"/>
                  </a:cubicBezTo>
                  <a:cubicBezTo>
                    <a:pt x="35481" y="47487"/>
                    <a:pt x="48611" y="29889"/>
                    <a:pt x="69839" y="29889"/>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2" name="Freeform 103">
              <a:extLst>
                <a:ext uri="{FF2B5EF4-FFF2-40B4-BE49-F238E27FC236}">
                  <a16:creationId xmlns:a16="http://schemas.microsoft.com/office/drawing/2014/main" id="{8FE47227-DDD2-7F8B-11F6-57CECA28F9F6}"/>
                </a:ext>
              </a:extLst>
            </p:cNvPr>
            <p:cNvSpPr/>
            <p:nvPr/>
          </p:nvSpPr>
          <p:spPr>
            <a:xfrm>
              <a:off x="10543662" y="6410917"/>
              <a:ext cx="215925" cy="138004"/>
            </a:xfrm>
            <a:custGeom>
              <a:avLst/>
              <a:gdLst>
                <a:gd name="connsiteX0" fmla="*/ 163976 w 215925"/>
                <a:gd name="connsiteY0" fmla="*/ 0 h 138004"/>
                <a:gd name="connsiteX1" fmla="*/ 117604 w 215925"/>
                <a:gd name="connsiteY1" fmla="*/ 24305 h 138004"/>
                <a:gd name="connsiteX2" fmla="*/ 75704 w 215925"/>
                <a:gd name="connsiteY2" fmla="*/ 0 h 138004"/>
                <a:gd name="connsiteX3" fmla="*/ 32963 w 215925"/>
                <a:gd name="connsiteY3" fmla="*/ 21510 h 138004"/>
                <a:gd name="connsiteX4" fmla="*/ 32963 w 215925"/>
                <a:gd name="connsiteY4" fmla="*/ 3353 h 138004"/>
                <a:gd name="connsiteX5" fmla="*/ 0 w 215925"/>
                <a:gd name="connsiteY5" fmla="*/ 3353 h 138004"/>
                <a:gd name="connsiteX6" fmla="*/ 0 w 215925"/>
                <a:gd name="connsiteY6" fmla="*/ 138005 h 138004"/>
                <a:gd name="connsiteX7" fmla="*/ 34917 w 215925"/>
                <a:gd name="connsiteY7" fmla="*/ 138005 h 138004"/>
                <a:gd name="connsiteX8" fmla="*/ 34917 w 215925"/>
                <a:gd name="connsiteY8" fmla="*/ 68443 h 138004"/>
                <a:gd name="connsiteX9" fmla="*/ 65922 w 215925"/>
                <a:gd name="connsiteY9" fmla="*/ 29612 h 138004"/>
                <a:gd name="connsiteX10" fmla="*/ 90502 w 215925"/>
                <a:gd name="connsiteY10" fmla="*/ 65090 h 138004"/>
                <a:gd name="connsiteX11" fmla="*/ 90502 w 215925"/>
                <a:gd name="connsiteY11" fmla="*/ 138005 h 138004"/>
                <a:gd name="connsiteX12" fmla="*/ 125419 w 215925"/>
                <a:gd name="connsiteY12" fmla="*/ 138005 h 138004"/>
                <a:gd name="connsiteX13" fmla="*/ 125419 w 215925"/>
                <a:gd name="connsiteY13" fmla="*/ 68443 h 138004"/>
                <a:gd name="connsiteX14" fmla="*/ 156705 w 215925"/>
                <a:gd name="connsiteY14" fmla="*/ 29612 h 138004"/>
                <a:gd name="connsiteX15" fmla="*/ 181009 w 215925"/>
                <a:gd name="connsiteY15" fmla="*/ 65090 h 138004"/>
                <a:gd name="connsiteX16" fmla="*/ 181009 w 215925"/>
                <a:gd name="connsiteY16" fmla="*/ 138005 h 138004"/>
                <a:gd name="connsiteX17" fmla="*/ 215926 w 215925"/>
                <a:gd name="connsiteY17" fmla="*/ 138005 h 138004"/>
                <a:gd name="connsiteX18" fmla="*/ 215926 w 215925"/>
                <a:gd name="connsiteY18" fmla="*/ 62018 h 138004"/>
                <a:gd name="connsiteX19" fmla="*/ 163976 w 215925"/>
                <a:gd name="connsiteY19"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5925" h="138004">
                  <a:moveTo>
                    <a:pt x="163976" y="0"/>
                  </a:moveTo>
                  <a:cubicBezTo>
                    <a:pt x="144702" y="0"/>
                    <a:pt x="126823" y="9496"/>
                    <a:pt x="117604" y="24305"/>
                  </a:cubicBezTo>
                  <a:cubicBezTo>
                    <a:pt x="109226" y="9501"/>
                    <a:pt x="93024" y="0"/>
                    <a:pt x="75704" y="0"/>
                  </a:cubicBezTo>
                  <a:cubicBezTo>
                    <a:pt x="58666" y="0"/>
                    <a:pt x="42182" y="8379"/>
                    <a:pt x="32963" y="21510"/>
                  </a:cubicBezTo>
                  <a:lnTo>
                    <a:pt x="32963" y="3353"/>
                  </a:lnTo>
                  <a:lnTo>
                    <a:pt x="0" y="3353"/>
                  </a:lnTo>
                  <a:lnTo>
                    <a:pt x="0" y="138005"/>
                  </a:lnTo>
                  <a:lnTo>
                    <a:pt x="34917" y="138005"/>
                  </a:lnTo>
                  <a:lnTo>
                    <a:pt x="34917" y="68443"/>
                  </a:lnTo>
                  <a:cubicBezTo>
                    <a:pt x="34917" y="44697"/>
                    <a:pt x="46930" y="29612"/>
                    <a:pt x="65922" y="29612"/>
                  </a:cubicBezTo>
                  <a:cubicBezTo>
                    <a:pt x="81006" y="29612"/>
                    <a:pt x="90502" y="43303"/>
                    <a:pt x="90502" y="65090"/>
                  </a:cubicBezTo>
                  <a:lnTo>
                    <a:pt x="90502" y="138005"/>
                  </a:lnTo>
                  <a:lnTo>
                    <a:pt x="125419" y="138005"/>
                  </a:lnTo>
                  <a:lnTo>
                    <a:pt x="125419" y="68443"/>
                  </a:lnTo>
                  <a:cubicBezTo>
                    <a:pt x="125419" y="44697"/>
                    <a:pt x="137432" y="29612"/>
                    <a:pt x="156705" y="29612"/>
                  </a:cubicBezTo>
                  <a:cubicBezTo>
                    <a:pt x="171508" y="29612"/>
                    <a:pt x="181009" y="43303"/>
                    <a:pt x="181009" y="65090"/>
                  </a:cubicBezTo>
                  <a:lnTo>
                    <a:pt x="181009" y="138005"/>
                  </a:lnTo>
                  <a:lnTo>
                    <a:pt x="215926" y="138005"/>
                  </a:lnTo>
                  <a:lnTo>
                    <a:pt x="215926" y="62018"/>
                  </a:lnTo>
                  <a:cubicBezTo>
                    <a:pt x="215930" y="24023"/>
                    <a:pt x="195816" y="0"/>
                    <a:pt x="16397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3" name="Freeform 104">
              <a:extLst>
                <a:ext uri="{FF2B5EF4-FFF2-40B4-BE49-F238E27FC236}">
                  <a16:creationId xmlns:a16="http://schemas.microsoft.com/office/drawing/2014/main" id="{9BBE1EDE-105F-E6A8-9E59-D147B0A1BCC3}"/>
                </a:ext>
              </a:extLst>
            </p:cNvPr>
            <p:cNvSpPr/>
            <p:nvPr/>
          </p:nvSpPr>
          <p:spPr>
            <a:xfrm>
              <a:off x="11292574" y="6353370"/>
              <a:ext cx="126541" cy="195551"/>
            </a:xfrm>
            <a:custGeom>
              <a:avLst/>
              <a:gdLst>
                <a:gd name="connsiteX0" fmla="*/ 76817 w 126541"/>
                <a:gd name="connsiteY0" fmla="*/ 57547 h 195551"/>
                <a:gd name="connsiteX1" fmla="*/ 34917 w 126541"/>
                <a:gd name="connsiteY1" fmla="*/ 81570 h 195551"/>
                <a:gd name="connsiteX2" fmla="*/ 34917 w 126541"/>
                <a:gd name="connsiteY2" fmla="*/ 0 h 195551"/>
                <a:gd name="connsiteX3" fmla="*/ 0 w 126541"/>
                <a:gd name="connsiteY3" fmla="*/ 0 h 195551"/>
                <a:gd name="connsiteX4" fmla="*/ 0 w 126541"/>
                <a:gd name="connsiteY4" fmla="*/ 195552 h 195551"/>
                <a:gd name="connsiteX5" fmla="*/ 34917 w 126541"/>
                <a:gd name="connsiteY5" fmla="*/ 195552 h 195551"/>
                <a:gd name="connsiteX6" fmla="*/ 34917 w 126541"/>
                <a:gd name="connsiteY6" fmla="*/ 125991 h 195551"/>
                <a:gd name="connsiteX7" fmla="*/ 65922 w 126541"/>
                <a:gd name="connsiteY7" fmla="*/ 87159 h 195551"/>
                <a:gd name="connsiteX8" fmla="*/ 91902 w 126541"/>
                <a:gd name="connsiteY8" fmla="*/ 122637 h 195551"/>
                <a:gd name="connsiteX9" fmla="*/ 91902 w 126541"/>
                <a:gd name="connsiteY9" fmla="*/ 195552 h 195551"/>
                <a:gd name="connsiteX10" fmla="*/ 126541 w 126541"/>
                <a:gd name="connsiteY10" fmla="*/ 195552 h 195551"/>
                <a:gd name="connsiteX11" fmla="*/ 126541 w 126541"/>
                <a:gd name="connsiteY11" fmla="*/ 119566 h 195551"/>
                <a:gd name="connsiteX12" fmla="*/ 76817 w 126541"/>
                <a:gd name="connsiteY12" fmla="*/ 57547 h 19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541" h="195551">
                  <a:moveTo>
                    <a:pt x="76817" y="57547"/>
                  </a:moveTo>
                  <a:cubicBezTo>
                    <a:pt x="60338" y="57547"/>
                    <a:pt x="44136" y="66767"/>
                    <a:pt x="34917" y="81570"/>
                  </a:cubicBezTo>
                  <a:lnTo>
                    <a:pt x="34917" y="0"/>
                  </a:lnTo>
                  <a:lnTo>
                    <a:pt x="0" y="0"/>
                  </a:lnTo>
                  <a:lnTo>
                    <a:pt x="0" y="195552"/>
                  </a:lnTo>
                  <a:lnTo>
                    <a:pt x="34917" y="195552"/>
                  </a:lnTo>
                  <a:lnTo>
                    <a:pt x="34917" y="125991"/>
                  </a:lnTo>
                  <a:cubicBezTo>
                    <a:pt x="34917" y="102245"/>
                    <a:pt x="46930" y="87159"/>
                    <a:pt x="65922" y="87159"/>
                  </a:cubicBezTo>
                  <a:cubicBezTo>
                    <a:pt x="87431" y="87159"/>
                    <a:pt x="91902" y="101127"/>
                    <a:pt x="91902" y="122637"/>
                  </a:cubicBezTo>
                  <a:lnTo>
                    <a:pt x="91902" y="195552"/>
                  </a:lnTo>
                  <a:lnTo>
                    <a:pt x="126541" y="195552"/>
                  </a:lnTo>
                  <a:lnTo>
                    <a:pt x="126541" y="119566"/>
                  </a:lnTo>
                  <a:cubicBezTo>
                    <a:pt x="126537" y="87159"/>
                    <a:pt x="116205" y="57547"/>
                    <a:pt x="76817" y="57547"/>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4" name="Freeform 105">
              <a:extLst>
                <a:ext uri="{FF2B5EF4-FFF2-40B4-BE49-F238E27FC236}">
                  <a16:creationId xmlns:a16="http://schemas.microsoft.com/office/drawing/2014/main" id="{7C61563A-579B-8576-0FA0-81732D27E15F}"/>
                </a:ext>
              </a:extLst>
            </p:cNvPr>
            <p:cNvSpPr/>
            <p:nvPr/>
          </p:nvSpPr>
          <p:spPr>
            <a:xfrm>
              <a:off x="11079997" y="6353370"/>
              <a:ext cx="43299" cy="39949"/>
            </a:xfrm>
            <a:custGeom>
              <a:avLst/>
              <a:gdLst>
                <a:gd name="connsiteX0" fmla="*/ 21509 w 43299"/>
                <a:gd name="connsiteY0" fmla="*/ 0 h 39949"/>
                <a:gd name="connsiteX1" fmla="*/ 0 w 43299"/>
                <a:gd name="connsiteY1" fmla="*/ 19834 h 39949"/>
                <a:gd name="connsiteX2" fmla="*/ 21509 w 43299"/>
                <a:gd name="connsiteY2" fmla="*/ 39949 h 39949"/>
                <a:gd name="connsiteX3" fmla="*/ 43300 w 43299"/>
                <a:gd name="connsiteY3" fmla="*/ 19834 h 39949"/>
                <a:gd name="connsiteX4" fmla="*/ 21509 w 43299"/>
                <a:gd name="connsiteY4" fmla="*/ 0 h 39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99" h="39949">
                  <a:moveTo>
                    <a:pt x="21509" y="0"/>
                  </a:moveTo>
                  <a:cubicBezTo>
                    <a:pt x="11172" y="0"/>
                    <a:pt x="0" y="6425"/>
                    <a:pt x="0" y="19834"/>
                  </a:cubicBezTo>
                  <a:cubicBezTo>
                    <a:pt x="0" y="32684"/>
                    <a:pt x="10614" y="39949"/>
                    <a:pt x="21509" y="39949"/>
                  </a:cubicBezTo>
                  <a:cubicBezTo>
                    <a:pt x="34358" y="39949"/>
                    <a:pt x="43300" y="30730"/>
                    <a:pt x="43300" y="19834"/>
                  </a:cubicBezTo>
                  <a:cubicBezTo>
                    <a:pt x="43295" y="7820"/>
                    <a:pt x="33517" y="0"/>
                    <a:pt x="21509"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5" name="Freeform 106">
              <a:extLst>
                <a:ext uri="{FF2B5EF4-FFF2-40B4-BE49-F238E27FC236}">
                  <a16:creationId xmlns:a16="http://schemas.microsoft.com/office/drawing/2014/main" id="{0C465A5C-928A-A8D1-71EE-D6B4EF4847BC}"/>
                </a:ext>
              </a:extLst>
            </p:cNvPr>
            <p:cNvSpPr/>
            <p:nvPr/>
          </p:nvSpPr>
          <p:spPr>
            <a:xfrm>
              <a:off x="10778584" y="6410917"/>
              <a:ext cx="137431" cy="141357"/>
            </a:xfrm>
            <a:custGeom>
              <a:avLst/>
              <a:gdLst>
                <a:gd name="connsiteX0" fmla="*/ 70116 w 137431"/>
                <a:gd name="connsiteY0" fmla="*/ 0 h 141357"/>
                <a:gd name="connsiteX1" fmla="*/ 0 w 137431"/>
                <a:gd name="connsiteY1" fmla="*/ 71797 h 141357"/>
                <a:gd name="connsiteX2" fmla="*/ 69834 w 137431"/>
                <a:gd name="connsiteY2" fmla="*/ 141358 h 141357"/>
                <a:gd name="connsiteX3" fmla="*/ 133525 w 137431"/>
                <a:gd name="connsiteY3" fmla="*/ 95543 h 141357"/>
                <a:gd name="connsiteX4" fmla="*/ 98326 w 137431"/>
                <a:gd name="connsiteY4" fmla="*/ 95543 h 141357"/>
                <a:gd name="connsiteX5" fmla="*/ 69552 w 137431"/>
                <a:gd name="connsiteY5" fmla="*/ 112864 h 141357"/>
                <a:gd name="connsiteX6" fmla="*/ 34635 w 137431"/>
                <a:gd name="connsiteY6" fmla="*/ 79062 h 141357"/>
                <a:gd name="connsiteX7" fmla="*/ 136037 w 137431"/>
                <a:gd name="connsiteY7" fmla="*/ 79062 h 141357"/>
                <a:gd name="connsiteX8" fmla="*/ 137432 w 137431"/>
                <a:gd name="connsiteY8" fmla="*/ 65931 h 141357"/>
                <a:gd name="connsiteX9" fmla="*/ 70116 w 137431"/>
                <a:gd name="connsiteY9" fmla="*/ 0 h 141357"/>
                <a:gd name="connsiteX10" fmla="*/ 35199 w 137431"/>
                <a:gd name="connsiteY10" fmla="*/ 57270 h 141357"/>
                <a:gd name="connsiteX11" fmla="*/ 70116 w 137431"/>
                <a:gd name="connsiteY11" fmla="*/ 28217 h 141357"/>
                <a:gd name="connsiteX12" fmla="*/ 102238 w 137431"/>
                <a:gd name="connsiteY12" fmla="*/ 57270 h 141357"/>
                <a:gd name="connsiteX13" fmla="*/ 35199 w 137431"/>
                <a:gd name="connsiteY13" fmla="*/ 57270 h 141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431" h="141357">
                  <a:moveTo>
                    <a:pt x="70116" y="0"/>
                  </a:moveTo>
                  <a:cubicBezTo>
                    <a:pt x="25144" y="0"/>
                    <a:pt x="0" y="32684"/>
                    <a:pt x="0" y="71797"/>
                  </a:cubicBezTo>
                  <a:cubicBezTo>
                    <a:pt x="0" y="112023"/>
                    <a:pt x="27375" y="141358"/>
                    <a:pt x="69834" y="141358"/>
                  </a:cubicBezTo>
                  <a:cubicBezTo>
                    <a:pt x="95814" y="141358"/>
                    <a:pt x="122906" y="128508"/>
                    <a:pt x="133525" y="95543"/>
                  </a:cubicBezTo>
                  <a:lnTo>
                    <a:pt x="98326" y="95543"/>
                  </a:lnTo>
                  <a:cubicBezTo>
                    <a:pt x="93019" y="106439"/>
                    <a:pt x="82406" y="112864"/>
                    <a:pt x="69552" y="112864"/>
                  </a:cubicBezTo>
                  <a:cubicBezTo>
                    <a:pt x="52514" y="112864"/>
                    <a:pt x="35753" y="101968"/>
                    <a:pt x="34635" y="79062"/>
                  </a:cubicBezTo>
                  <a:lnTo>
                    <a:pt x="136037" y="79062"/>
                  </a:lnTo>
                  <a:cubicBezTo>
                    <a:pt x="136873" y="75709"/>
                    <a:pt x="137432" y="68725"/>
                    <a:pt x="137432" y="65931"/>
                  </a:cubicBezTo>
                  <a:cubicBezTo>
                    <a:pt x="137437" y="27935"/>
                    <a:pt x="108668" y="0"/>
                    <a:pt x="70116" y="0"/>
                  </a:cubicBezTo>
                  <a:close/>
                  <a:moveTo>
                    <a:pt x="35199" y="57270"/>
                  </a:moveTo>
                  <a:cubicBezTo>
                    <a:pt x="38552" y="36878"/>
                    <a:pt x="54754" y="28217"/>
                    <a:pt x="70116" y="28217"/>
                  </a:cubicBezTo>
                  <a:cubicBezTo>
                    <a:pt x="85477" y="28217"/>
                    <a:pt x="100843" y="37714"/>
                    <a:pt x="102238" y="57270"/>
                  </a:cubicBezTo>
                  <a:lnTo>
                    <a:pt x="35199" y="57270"/>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6" name="Freeform 107">
              <a:extLst>
                <a:ext uri="{FF2B5EF4-FFF2-40B4-BE49-F238E27FC236}">
                  <a16:creationId xmlns:a16="http://schemas.microsoft.com/office/drawing/2014/main" id="{8E9E0818-D5BA-7155-665C-EFA7C79FC9B4}"/>
                </a:ext>
              </a:extLst>
            </p:cNvPr>
            <p:cNvSpPr/>
            <p:nvPr/>
          </p:nvSpPr>
          <p:spPr>
            <a:xfrm>
              <a:off x="11084186" y="6414270"/>
              <a:ext cx="34639" cy="134651"/>
            </a:xfrm>
            <a:custGeom>
              <a:avLst/>
              <a:gdLst>
                <a:gd name="connsiteX0" fmla="*/ 0 w 34639"/>
                <a:gd name="connsiteY0" fmla="*/ 0 h 134651"/>
                <a:gd name="connsiteX1" fmla="*/ 34640 w 34639"/>
                <a:gd name="connsiteY1" fmla="*/ 0 h 134651"/>
                <a:gd name="connsiteX2" fmla="*/ 34640 w 34639"/>
                <a:gd name="connsiteY2" fmla="*/ 134651 h 134651"/>
                <a:gd name="connsiteX3" fmla="*/ 0 w 34639"/>
                <a:gd name="connsiteY3" fmla="*/ 134651 h 134651"/>
              </a:gdLst>
              <a:ahLst/>
              <a:cxnLst>
                <a:cxn ang="0">
                  <a:pos x="connsiteX0" y="connsiteY0"/>
                </a:cxn>
                <a:cxn ang="0">
                  <a:pos x="connsiteX1" y="connsiteY1"/>
                </a:cxn>
                <a:cxn ang="0">
                  <a:pos x="connsiteX2" y="connsiteY2"/>
                </a:cxn>
                <a:cxn ang="0">
                  <a:pos x="connsiteX3" y="connsiteY3"/>
                </a:cxn>
              </a:cxnLst>
              <a:rect l="l" t="t" r="r" b="b"/>
              <a:pathLst>
                <a:path w="34639" h="134651">
                  <a:moveTo>
                    <a:pt x="0" y="0"/>
                  </a:moveTo>
                  <a:lnTo>
                    <a:pt x="34640" y="0"/>
                  </a:lnTo>
                  <a:lnTo>
                    <a:pt x="34640" y="134651"/>
                  </a:lnTo>
                  <a:lnTo>
                    <a:pt x="0" y="134651"/>
                  </a:ln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7" name="Freeform 108">
              <a:extLst>
                <a:ext uri="{FF2B5EF4-FFF2-40B4-BE49-F238E27FC236}">
                  <a16:creationId xmlns:a16="http://schemas.microsoft.com/office/drawing/2014/main" id="{6C9BE936-2935-32E2-B11B-3557F44E277B}"/>
                </a:ext>
              </a:extLst>
            </p:cNvPr>
            <p:cNvSpPr/>
            <p:nvPr/>
          </p:nvSpPr>
          <p:spPr>
            <a:xfrm>
              <a:off x="10934177" y="6410917"/>
              <a:ext cx="126818" cy="138004"/>
            </a:xfrm>
            <a:custGeom>
              <a:avLst/>
              <a:gdLst>
                <a:gd name="connsiteX0" fmla="*/ 76540 w 126818"/>
                <a:gd name="connsiteY0" fmla="*/ 0 h 138004"/>
                <a:gd name="connsiteX1" fmla="*/ 32963 w 126818"/>
                <a:gd name="connsiteY1" fmla="*/ 25982 h 138004"/>
                <a:gd name="connsiteX2" fmla="*/ 32963 w 126818"/>
                <a:gd name="connsiteY2" fmla="*/ 3353 h 138004"/>
                <a:gd name="connsiteX3" fmla="*/ 0 w 126818"/>
                <a:gd name="connsiteY3" fmla="*/ 3353 h 138004"/>
                <a:gd name="connsiteX4" fmla="*/ 0 w 126818"/>
                <a:gd name="connsiteY4" fmla="*/ 138005 h 138004"/>
                <a:gd name="connsiteX5" fmla="*/ 34917 w 126818"/>
                <a:gd name="connsiteY5" fmla="*/ 138005 h 138004"/>
                <a:gd name="connsiteX6" fmla="*/ 34917 w 126818"/>
                <a:gd name="connsiteY6" fmla="*/ 68443 h 138004"/>
                <a:gd name="connsiteX7" fmla="*/ 65645 w 126818"/>
                <a:gd name="connsiteY7" fmla="*/ 29612 h 138004"/>
                <a:gd name="connsiteX8" fmla="*/ 91902 w 126818"/>
                <a:gd name="connsiteY8" fmla="*/ 65090 h 138004"/>
                <a:gd name="connsiteX9" fmla="*/ 91902 w 126818"/>
                <a:gd name="connsiteY9" fmla="*/ 138005 h 138004"/>
                <a:gd name="connsiteX10" fmla="*/ 126818 w 126818"/>
                <a:gd name="connsiteY10" fmla="*/ 138005 h 138004"/>
                <a:gd name="connsiteX11" fmla="*/ 126818 w 126818"/>
                <a:gd name="connsiteY11" fmla="*/ 62018 h 138004"/>
                <a:gd name="connsiteX12" fmla="*/ 76540 w 126818"/>
                <a:gd name="connsiteY12" fmla="*/ 0 h 1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818" h="138004">
                  <a:moveTo>
                    <a:pt x="76540" y="0"/>
                  </a:moveTo>
                  <a:cubicBezTo>
                    <a:pt x="57825" y="0"/>
                    <a:pt x="41064" y="10055"/>
                    <a:pt x="32963" y="25982"/>
                  </a:cubicBezTo>
                  <a:lnTo>
                    <a:pt x="32963" y="3353"/>
                  </a:lnTo>
                  <a:lnTo>
                    <a:pt x="0" y="3353"/>
                  </a:lnTo>
                  <a:lnTo>
                    <a:pt x="0" y="138005"/>
                  </a:lnTo>
                  <a:lnTo>
                    <a:pt x="34917" y="138005"/>
                  </a:lnTo>
                  <a:lnTo>
                    <a:pt x="34917" y="68443"/>
                  </a:lnTo>
                  <a:cubicBezTo>
                    <a:pt x="34917" y="44697"/>
                    <a:pt x="46648" y="29612"/>
                    <a:pt x="65645" y="29612"/>
                  </a:cubicBezTo>
                  <a:cubicBezTo>
                    <a:pt x="81847" y="29612"/>
                    <a:pt x="91902" y="43303"/>
                    <a:pt x="91902" y="65090"/>
                  </a:cubicBezTo>
                  <a:lnTo>
                    <a:pt x="91902" y="138005"/>
                  </a:lnTo>
                  <a:lnTo>
                    <a:pt x="126818" y="138005"/>
                  </a:lnTo>
                  <a:lnTo>
                    <a:pt x="126818" y="62018"/>
                  </a:lnTo>
                  <a:cubicBezTo>
                    <a:pt x="126823" y="29612"/>
                    <a:pt x="115928" y="0"/>
                    <a:pt x="76540"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sp>
          <p:nvSpPr>
            <p:cNvPr id="58" name="Freeform 109">
              <a:extLst>
                <a:ext uri="{FF2B5EF4-FFF2-40B4-BE49-F238E27FC236}">
                  <a16:creationId xmlns:a16="http://schemas.microsoft.com/office/drawing/2014/main" id="{7A3A0ADB-47BA-22A2-23E5-ADE3EAC21E88}"/>
                </a:ext>
              </a:extLst>
            </p:cNvPr>
            <p:cNvSpPr/>
            <p:nvPr/>
          </p:nvSpPr>
          <p:spPr>
            <a:xfrm>
              <a:off x="11506556" y="6410878"/>
              <a:ext cx="385995" cy="141751"/>
            </a:xfrm>
            <a:custGeom>
              <a:avLst/>
              <a:gdLst>
                <a:gd name="connsiteX0" fmla="*/ 315126 w 385995"/>
                <a:gd name="connsiteY0" fmla="*/ 0 h 141751"/>
                <a:gd name="connsiteX1" fmla="*/ 245064 w 385995"/>
                <a:gd name="connsiteY1" fmla="*/ 60716 h 141751"/>
                <a:gd name="connsiteX2" fmla="*/ 175002 w 385995"/>
                <a:gd name="connsiteY2" fmla="*/ 0 h 141751"/>
                <a:gd name="connsiteX3" fmla="*/ 122935 w 385995"/>
                <a:gd name="connsiteY3" fmla="*/ 22910 h 141751"/>
                <a:gd name="connsiteX4" fmla="*/ 70869 w 385995"/>
                <a:gd name="connsiteY4" fmla="*/ 0 h 141751"/>
                <a:gd name="connsiteX5" fmla="*/ 0 w 385995"/>
                <a:gd name="connsiteY5" fmla="*/ 70873 h 141751"/>
                <a:gd name="connsiteX6" fmla="*/ 70869 w 385995"/>
                <a:gd name="connsiteY6" fmla="*/ 141752 h 141751"/>
                <a:gd name="connsiteX7" fmla="*/ 122935 w 385995"/>
                <a:gd name="connsiteY7" fmla="*/ 118842 h 141751"/>
                <a:gd name="connsiteX8" fmla="*/ 175002 w 385995"/>
                <a:gd name="connsiteY8" fmla="*/ 141752 h 141751"/>
                <a:gd name="connsiteX9" fmla="*/ 245064 w 385995"/>
                <a:gd name="connsiteY9" fmla="*/ 81036 h 141751"/>
                <a:gd name="connsiteX10" fmla="*/ 315126 w 385995"/>
                <a:gd name="connsiteY10" fmla="*/ 141752 h 141751"/>
                <a:gd name="connsiteX11" fmla="*/ 385995 w 385995"/>
                <a:gd name="connsiteY11" fmla="*/ 70878 h 141751"/>
                <a:gd name="connsiteX12" fmla="*/ 315126 w 385995"/>
                <a:gd name="connsiteY12" fmla="*/ 0 h 14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5995" h="141751">
                  <a:moveTo>
                    <a:pt x="315126" y="0"/>
                  </a:moveTo>
                  <a:cubicBezTo>
                    <a:pt x="279442" y="0"/>
                    <a:pt x="250002" y="26400"/>
                    <a:pt x="245064" y="60716"/>
                  </a:cubicBezTo>
                  <a:cubicBezTo>
                    <a:pt x="240127" y="26400"/>
                    <a:pt x="210687" y="0"/>
                    <a:pt x="175002" y="0"/>
                  </a:cubicBezTo>
                  <a:cubicBezTo>
                    <a:pt x="154387" y="0"/>
                    <a:pt x="135882" y="8860"/>
                    <a:pt x="122935" y="22910"/>
                  </a:cubicBezTo>
                  <a:cubicBezTo>
                    <a:pt x="109984" y="8855"/>
                    <a:pt x="91484" y="0"/>
                    <a:pt x="70869" y="0"/>
                  </a:cubicBezTo>
                  <a:cubicBezTo>
                    <a:pt x="31729" y="0"/>
                    <a:pt x="0" y="31731"/>
                    <a:pt x="0" y="70873"/>
                  </a:cubicBezTo>
                  <a:cubicBezTo>
                    <a:pt x="0" y="110016"/>
                    <a:pt x="31724" y="141752"/>
                    <a:pt x="70869" y="141752"/>
                  </a:cubicBezTo>
                  <a:cubicBezTo>
                    <a:pt x="91484" y="141752"/>
                    <a:pt x="109989" y="132892"/>
                    <a:pt x="122935" y="118842"/>
                  </a:cubicBezTo>
                  <a:cubicBezTo>
                    <a:pt x="135887" y="132897"/>
                    <a:pt x="154387" y="141752"/>
                    <a:pt x="175002" y="141752"/>
                  </a:cubicBezTo>
                  <a:cubicBezTo>
                    <a:pt x="210682" y="141752"/>
                    <a:pt x="240122" y="115352"/>
                    <a:pt x="245064" y="81036"/>
                  </a:cubicBezTo>
                  <a:cubicBezTo>
                    <a:pt x="250002" y="115352"/>
                    <a:pt x="279442" y="141752"/>
                    <a:pt x="315126" y="141752"/>
                  </a:cubicBezTo>
                  <a:cubicBezTo>
                    <a:pt x="354266" y="141752"/>
                    <a:pt x="385995" y="110021"/>
                    <a:pt x="385995" y="70878"/>
                  </a:cubicBezTo>
                  <a:cubicBezTo>
                    <a:pt x="385995" y="31736"/>
                    <a:pt x="354266" y="0"/>
                    <a:pt x="315126" y="0"/>
                  </a:cubicBezTo>
                  <a:close/>
                </a:path>
              </a:pathLst>
            </a:custGeom>
            <a:grpFill/>
            <a:ln w="486"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DM Sans"/>
                <a:ea typeface="+mn-ea"/>
                <a:cs typeface="+mn-cs"/>
              </a:endParaRPr>
            </a:p>
          </p:txBody>
        </p:sp>
      </p:grpSp>
      <p:sp>
        <p:nvSpPr>
          <p:cNvPr id="59" name="TextBox 58">
            <a:extLst>
              <a:ext uri="{FF2B5EF4-FFF2-40B4-BE49-F238E27FC236}">
                <a16:creationId xmlns:a16="http://schemas.microsoft.com/office/drawing/2014/main" id="{EB2FA9DC-D4E9-3B06-5497-E69902172C65}"/>
              </a:ext>
            </a:extLst>
          </p:cNvPr>
          <p:cNvSpPr txBox="1"/>
          <p:nvPr/>
        </p:nvSpPr>
        <p:spPr>
          <a:xfrm>
            <a:off x="4834003" y="5466749"/>
            <a:ext cx="6100174" cy="646331"/>
          </a:xfrm>
          <a:prstGeom prst="rect">
            <a:avLst/>
          </a:prstGeom>
          <a:noFill/>
        </p:spPr>
        <p:txBody>
          <a:bodyPr wrap="square">
            <a:spAutoFit/>
          </a:bodyPr>
          <a:lstStyle/>
          <a:p>
            <a:pPr algn="ctr" defTabSz="799375">
              <a:defRPr/>
            </a:pPr>
            <a:endParaRPr lang="en-US" sz="1800" dirty="0">
              <a:solidFill>
                <a:srgbClr val="000000"/>
              </a:solidFill>
              <a:latin typeface="+mj-lt"/>
            </a:endParaRPr>
          </a:p>
          <a:p>
            <a:pPr algn="ctr" defTabSz="799375">
              <a:defRPr/>
            </a:pPr>
            <a:r>
              <a:rPr lang="en-US" sz="1800" dirty="0">
                <a:solidFill>
                  <a:srgbClr val="000000"/>
                </a:solidFill>
                <a:latin typeface="+mj-lt"/>
              </a:rPr>
              <a:t>Fueled and backed by Science </a:t>
            </a:r>
          </a:p>
        </p:txBody>
      </p:sp>
      <p:sp>
        <p:nvSpPr>
          <p:cNvPr id="42" name="Title 2">
            <a:extLst>
              <a:ext uri="{FF2B5EF4-FFF2-40B4-BE49-F238E27FC236}">
                <a16:creationId xmlns:a16="http://schemas.microsoft.com/office/drawing/2014/main" id="{545C4FA6-3469-290F-A2D6-336CCA95F535}"/>
              </a:ext>
            </a:extLst>
          </p:cNvPr>
          <p:cNvSpPr>
            <a:spLocks noGrp="1"/>
          </p:cNvSpPr>
          <p:nvPr>
            <p:ph type="title"/>
          </p:nvPr>
        </p:nvSpPr>
        <p:spPr>
          <a:xfrm>
            <a:off x="302400" y="302400"/>
            <a:ext cx="8064000" cy="303211"/>
          </a:xfrm>
        </p:spPr>
        <p:txBody>
          <a:bodyPr/>
          <a:lstStyle/>
          <a:p>
            <a:r>
              <a:rPr lang="en-US" dirty="0"/>
              <a:t>Text slide</a:t>
            </a:r>
          </a:p>
        </p:txBody>
      </p:sp>
      <p:sp>
        <p:nvSpPr>
          <p:cNvPr id="43" name="Text Placeholder 49">
            <a:extLst>
              <a:ext uri="{FF2B5EF4-FFF2-40B4-BE49-F238E27FC236}">
                <a16:creationId xmlns:a16="http://schemas.microsoft.com/office/drawing/2014/main" id="{1E7601E6-3AFA-2BC8-7FDD-92D8A4DF9F6A}"/>
              </a:ext>
            </a:extLst>
          </p:cNvPr>
          <p:cNvSpPr txBox="1">
            <a:spLocks/>
          </p:cNvSpPr>
          <p:nvPr/>
        </p:nvSpPr>
        <p:spPr>
          <a:xfrm>
            <a:off x="301625" y="604838"/>
            <a:ext cx="11588750" cy="288925"/>
          </a:xfrm>
          <a:prstGeom prst="rect">
            <a:avLst/>
          </a:prstGeom>
        </p:spPr>
        <p:txBody>
          <a:bodyPr vert="horz" wrap="square" lIns="0" tIns="0" rIns="0" bIns="0" rtlCol="0" anchor="b">
            <a:noAutofit/>
          </a:bodyPr>
          <a:lstStyle>
            <a:lvl1pPr marL="0" indent="0" algn="l" defTabSz="914400" rtl="0" eaLnBrk="1" latinLnBrk="0" hangingPunct="1">
              <a:lnSpc>
                <a:spcPct val="100000"/>
              </a:lnSpc>
              <a:spcBef>
                <a:spcPts val="0"/>
              </a:spcBef>
              <a:buFont typeface="Arial" panose="020B0604020202020204" pitchFamily="34" charset="0"/>
              <a:buNone/>
              <a:defRPr sz="1800" b="1" kern="0" spc="0" baseline="0">
                <a:solidFill>
                  <a:schemeClr val="tx1"/>
                </a:solidFill>
                <a:latin typeface="+mn-lt"/>
                <a:ea typeface="+mn-ea"/>
                <a:cs typeface="+mn-cs"/>
              </a:defRPr>
            </a:lvl1pPr>
            <a:lvl2pPr marL="457200" indent="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Clr>
                <a:srgbClr val="89C7E8"/>
              </a:buClr>
              <a:buSzPct val="90000"/>
              <a:buFont typeface="Wingdings" panose="05000000000000000000" pitchFamily="2" charset="2"/>
              <a:buNone/>
              <a:defRPr sz="1600" b="1" kern="1200">
                <a:solidFill>
                  <a:schemeClr val="tx1"/>
                </a:solidFill>
                <a:latin typeface="+mn-lt"/>
                <a:ea typeface="+mn-ea"/>
                <a:cs typeface="+mn-cs"/>
              </a:defRPr>
            </a:lvl4pPr>
            <a:lvl5pPr marL="1828800" indent="0" algn="l" defTabSz="914400" rtl="0" eaLnBrk="1" latinLnBrk="0" hangingPunct="1">
              <a:lnSpc>
                <a:spcPct val="100000"/>
              </a:lnSpc>
              <a:spcBef>
                <a:spcPts val="0"/>
              </a:spcBef>
              <a:spcAft>
                <a:spcPts val="0"/>
              </a:spcAft>
              <a:buClr>
                <a:schemeClr val="accent4"/>
              </a:buClr>
              <a:buSzPct val="80000"/>
              <a:buFontTx/>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spcAft>
                <a:spcPts val="400"/>
              </a:spcAft>
              <a:buClr>
                <a:schemeClr val="accent4"/>
              </a:buClr>
              <a:buSzPct val="80000"/>
              <a:buFontTx/>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spcAft>
                <a:spcPts val="400"/>
              </a:spcAft>
              <a:buSzPct val="80000"/>
              <a:buFontTx/>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r>
              <a:rPr lang="en-US" dirty="0"/>
              <a:t>Subtitle</a:t>
            </a:r>
            <a:endParaRPr lang="en-GB" dirty="0"/>
          </a:p>
        </p:txBody>
      </p:sp>
      <p:sp>
        <p:nvSpPr>
          <p:cNvPr id="60" name="Slide Number Placeholder 5">
            <a:extLst>
              <a:ext uri="{FF2B5EF4-FFF2-40B4-BE49-F238E27FC236}">
                <a16:creationId xmlns:a16="http://schemas.microsoft.com/office/drawing/2014/main" id="{11CECBD3-8AB3-A0B5-7699-B5C011257D3A}"/>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solidFill>
                  <a:schemeClr val="bg1"/>
                </a:solidFill>
              </a:rPr>
              <a:pPr/>
              <a:t>42</a:t>
            </a:fld>
            <a:endParaRPr lang="en-GB" dirty="0">
              <a:solidFill>
                <a:schemeClr val="bg1"/>
              </a:solidFill>
            </a:endParaRPr>
          </a:p>
        </p:txBody>
      </p:sp>
    </p:spTree>
    <p:extLst>
      <p:ext uri="{BB962C8B-B14F-4D97-AF65-F5344CB8AC3E}">
        <p14:creationId xmlns:p14="http://schemas.microsoft.com/office/powerpoint/2010/main" val="149435142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Charts and Graphs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change colors and data</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43</a:t>
            </a:fld>
            <a:endParaRPr lang="en-US"/>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Slides with chart or graphic</a:t>
            </a:r>
            <a:endParaRPr lang="en-US" sz="1100" dirty="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30421"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2: Change color</a:t>
            </a:r>
            <a:endParaRPr lang="en-US" sz="1100" dirty="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4065705"/>
            <a:ext cx="2613360" cy="209633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Right click the chart/graph </a:t>
            </a:r>
          </a:p>
          <a:p>
            <a:pPr defTabSz="3408363">
              <a:tabLst>
                <a:tab pos="360363" algn="l"/>
                <a:tab pos="1792288" algn="l"/>
                <a:tab pos="5287963" algn="l"/>
                <a:tab pos="10226675" algn="l"/>
              </a:tabLst>
            </a:pPr>
            <a:r>
              <a:rPr lang="en-US" sz="1100" dirty="0"/>
              <a:t>that you want to change.</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r>
              <a:rPr lang="en-US" sz="1100" dirty="0"/>
              <a:t>Visit the </a:t>
            </a:r>
            <a:r>
              <a:rPr lang="en-US" sz="1100" dirty="0">
                <a:hlinkClick r:id="rId3"/>
              </a:rPr>
              <a:t>Brand Center</a:t>
            </a:r>
            <a:r>
              <a:rPr lang="en-US" sz="1100" dirty="0"/>
              <a:t> for more information about charts and graphs.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5" name="Picture 4">
            <a:extLst>
              <a:ext uri="{FF2B5EF4-FFF2-40B4-BE49-F238E27FC236}">
                <a16:creationId xmlns:a16="http://schemas.microsoft.com/office/drawing/2014/main" id="{123C8BA7-1E31-8A35-148E-1BC8F514AEA5}"/>
              </a:ext>
            </a:extLst>
          </p:cNvPr>
          <p:cNvPicPr>
            <a:picLocks noChangeAspect="1"/>
          </p:cNvPicPr>
          <p:nvPr/>
        </p:nvPicPr>
        <p:blipFill>
          <a:blip r:embed="rId4"/>
          <a:stretch>
            <a:fillRect/>
          </a:stretch>
        </p:blipFill>
        <p:spPr>
          <a:xfrm>
            <a:off x="309505" y="2074029"/>
            <a:ext cx="2606255" cy="1667064"/>
          </a:xfrm>
          <a:prstGeom prst="rect">
            <a:avLst/>
          </a:prstGeom>
          <a:ln w="3175">
            <a:solidFill>
              <a:schemeClr val="tx1"/>
            </a:solidFill>
          </a:ln>
        </p:spPr>
      </p:pic>
      <p:sp>
        <p:nvSpPr>
          <p:cNvPr id="6" name="Text Placeholder 2">
            <a:extLst>
              <a:ext uri="{FF2B5EF4-FFF2-40B4-BE49-F238E27FC236}">
                <a16:creationId xmlns:a16="http://schemas.microsoft.com/office/drawing/2014/main" id="{9308BF14-038B-82D3-2490-1A5C7B3AF73E}"/>
              </a:ext>
            </a:extLst>
          </p:cNvPr>
          <p:cNvSpPr txBox="1">
            <a:spLocks/>
          </p:cNvSpPr>
          <p:nvPr/>
        </p:nvSpPr>
        <p:spPr>
          <a:xfrm>
            <a:off x="4573960" y="2083942"/>
            <a:ext cx="4865792" cy="67810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Navigate to the Format tab and click “Shape Fill”</a:t>
            </a:r>
          </a:p>
          <a:p>
            <a:pPr defTabSz="3408363">
              <a:tabLst>
                <a:tab pos="360363" algn="l"/>
                <a:tab pos="1792288" algn="l"/>
                <a:tab pos="5287963" algn="l"/>
                <a:tab pos="10226675" algn="l"/>
              </a:tabLst>
            </a:pPr>
            <a:r>
              <a:rPr lang="en-US" sz="1100" dirty="0"/>
              <a:t>Choose the color you would like to see in your chart</a:t>
            </a:r>
          </a:p>
        </p:txBody>
      </p:sp>
      <p:sp>
        <p:nvSpPr>
          <p:cNvPr id="8" name="Text Placeholder 2">
            <a:extLst>
              <a:ext uri="{FF2B5EF4-FFF2-40B4-BE49-F238E27FC236}">
                <a16:creationId xmlns:a16="http://schemas.microsoft.com/office/drawing/2014/main" id="{A2D9189C-67D6-88B1-4BD7-829950F85295}"/>
              </a:ext>
            </a:extLst>
          </p:cNvPr>
          <p:cNvSpPr txBox="1">
            <a:spLocks/>
          </p:cNvSpPr>
          <p:nvPr/>
        </p:nvSpPr>
        <p:spPr>
          <a:xfrm>
            <a:off x="3330421" y="2673834"/>
            <a:ext cx="1133950" cy="251876"/>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To change color</a:t>
            </a:r>
          </a:p>
        </p:txBody>
      </p:sp>
      <p:pic>
        <p:nvPicPr>
          <p:cNvPr id="9" name="Picture 8">
            <a:extLst>
              <a:ext uri="{FF2B5EF4-FFF2-40B4-BE49-F238E27FC236}">
                <a16:creationId xmlns:a16="http://schemas.microsoft.com/office/drawing/2014/main" id="{2185B0CA-8CFF-87F7-49C4-501DA41B6E15}"/>
              </a:ext>
            </a:extLst>
          </p:cNvPr>
          <p:cNvPicPr>
            <a:picLocks noChangeAspect="1"/>
          </p:cNvPicPr>
          <p:nvPr/>
        </p:nvPicPr>
        <p:blipFill>
          <a:blip r:embed="rId5"/>
          <a:stretch>
            <a:fillRect/>
          </a:stretch>
        </p:blipFill>
        <p:spPr>
          <a:xfrm>
            <a:off x="4573964" y="2737233"/>
            <a:ext cx="4865792" cy="941766"/>
          </a:xfrm>
          <a:prstGeom prst="rect">
            <a:avLst/>
          </a:prstGeom>
        </p:spPr>
      </p:pic>
      <p:pic>
        <p:nvPicPr>
          <p:cNvPr id="10" name="Picture 9">
            <a:extLst>
              <a:ext uri="{FF2B5EF4-FFF2-40B4-BE49-F238E27FC236}">
                <a16:creationId xmlns:a16="http://schemas.microsoft.com/office/drawing/2014/main" id="{650ACF94-98D7-024E-87ED-D853D812738C}"/>
              </a:ext>
            </a:extLst>
          </p:cNvPr>
          <p:cNvPicPr>
            <a:picLocks noChangeAspect="1"/>
          </p:cNvPicPr>
          <p:nvPr/>
        </p:nvPicPr>
        <p:blipFill>
          <a:blip r:embed="rId6"/>
          <a:stretch>
            <a:fillRect/>
          </a:stretch>
        </p:blipFill>
        <p:spPr>
          <a:xfrm>
            <a:off x="9541587" y="1618255"/>
            <a:ext cx="1423027" cy="2111157"/>
          </a:xfrm>
          <a:prstGeom prst="rect">
            <a:avLst/>
          </a:prstGeom>
        </p:spPr>
      </p:pic>
      <p:pic>
        <p:nvPicPr>
          <p:cNvPr id="11" name="Picture 10">
            <a:extLst>
              <a:ext uri="{FF2B5EF4-FFF2-40B4-BE49-F238E27FC236}">
                <a16:creationId xmlns:a16="http://schemas.microsoft.com/office/drawing/2014/main" id="{A007E1EF-DE8C-36DA-3A7F-7F75DC9A3EF2}"/>
              </a:ext>
            </a:extLst>
          </p:cNvPr>
          <p:cNvPicPr>
            <a:picLocks noChangeAspect="1"/>
          </p:cNvPicPr>
          <p:nvPr/>
        </p:nvPicPr>
        <p:blipFill>
          <a:blip r:embed="rId7"/>
          <a:stretch>
            <a:fillRect/>
          </a:stretch>
        </p:blipFill>
        <p:spPr>
          <a:xfrm>
            <a:off x="6830266" y="4073359"/>
            <a:ext cx="1653683" cy="2377646"/>
          </a:xfrm>
          <a:prstGeom prst="rect">
            <a:avLst/>
          </a:prstGeom>
        </p:spPr>
      </p:pic>
      <p:sp>
        <p:nvSpPr>
          <p:cNvPr id="26" name="Rectangle 25">
            <a:extLst>
              <a:ext uri="{FF2B5EF4-FFF2-40B4-BE49-F238E27FC236}">
                <a16:creationId xmlns:a16="http://schemas.microsoft.com/office/drawing/2014/main" id="{B7733BD1-2679-7CDD-3060-2C746F15167C}"/>
              </a:ext>
            </a:extLst>
          </p:cNvPr>
          <p:cNvSpPr/>
          <p:nvPr/>
        </p:nvSpPr>
        <p:spPr>
          <a:xfrm>
            <a:off x="8623724" y="2699596"/>
            <a:ext cx="664388" cy="311330"/>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821091DF-7825-5D6C-BB0B-4B35F5ADD1A4}"/>
              </a:ext>
            </a:extLst>
          </p:cNvPr>
          <p:cNvSpPr/>
          <p:nvPr/>
        </p:nvSpPr>
        <p:spPr>
          <a:xfrm>
            <a:off x="6200653" y="2940158"/>
            <a:ext cx="783319" cy="241832"/>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Placeholder 2">
            <a:extLst>
              <a:ext uri="{FF2B5EF4-FFF2-40B4-BE49-F238E27FC236}">
                <a16:creationId xmlns:a16="http://schemas.microsoft.com/office/drawing/2014/main" id="{5B16300A-A598-7E28-CE9A-D5FD5962B215}"/>
              </a:ext>
            </a:extLst>
          </p:cNvPr>
          <p:cNvSpPr txBox="1">
            <a:spLocks/>
          </p:cNvSpPr>
          <p:nvPr/>
        </p:nvSpPr>
        <p:spPr>
          <a:xfrm>
            <a:off x="3330421" y="4781301"/>
            <a:ext cx="1133950" cy="207552"/>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To change data</a:t>
            </a:r>
          </a:p>
        </p:txBody>
      </p:sp>
      <p:sp>
        <p:nvSpPr>
          <p:cNvPr id="29" name="Text Placeholder 2">
            <a:extLst>
              <a:ext uri="{FF2B5EF4-FFF2-40B4-BE49-F238E27FC236}">
                <a16:creationId xmlns:a16="http://schemas.microsoft.com/office/drawing/2014/main" id="{A03BDB38-1C6A-1450-06BA-6AA79F437824}"/>
              </a:ext>
            </a:extLst>
          </p:cNvPr>
          <p:cNvSpPr txBox="1">
            <a:spLocks/>
          </p:cNvSpPr>
          <p:nvPr/>
        </p:nvSpPr>
        <p:spPr>
          <a:xfrm>
            <a:off x="4573960" y="4926034"/>
            <a:ext cx="2042734" cy="1097203"/>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000" dirty="0"/>
              <a:t>Select the “Edit Data” button </a:t>
            </a:r>
          </a:p>
          <a:p>
            <a:pPr defTabSz="3408363">
              <a:tabLst>
                <a:tab pos="360363" algn="l"/>
                <a:tab pos="1792288" algn="l"/>
                <a:tab pos="5287963" algn="l"/>
                <a:tab pos="10226675" algn="l"/>
              </a:tabLst>
            </a:pPr>
            <a:r>
              <a:rPr lang="en-US" sz="1000" dirty="0"/>
              <a:t>A excel sheet will pop up where you can edit your data as needed</a:t>
            </a:r>
          </a:p>
        </p:txBody>
      </p:sp>
      <p:pic>
        <p:nvPicPr>
          <p:cNvPr id="30" name="Picture 29">
            <a:extLst>
              <a:ext uri="{FF2B5EF4-FFF2-40B4-BE49-F238E27FC236}">
                <a16:creationId xmlns:a16="http://schemas.microsoft.com/office/drawing/2014/main" id="{5FB68FCF-643F-56B4-D509-08A1048C8A51}"/>
              </a:ext>
            </a:extLst>
          </p:cNvPr>
          <p:cNvPicPr>
            <a:picLocks noChangeAspect="1"/>
          </p:cNvPicPr>
          <p:nvPr/>
        </p:nvPicPr>
        <p:blipFill>
          <a:blip r:embed="rId8"/>
          <a:stretch>
            <a:fillRect/>
          </a:stretch>
        </p:blipFill>
        <p:spPr>
          <a:xfrm>
            <a:off x="8697521" y="4073359"/>
            <a:ext cx="2274296" cy="1442774"/>
          </a:xfrm>
          <a:prstGeom prst="rect">
            <a:avLst/>
          </a:prstGeom>
          <a:ln w="3175">
            <a:solidFill>
              <a:schemeClr val="tx1"/>
            </a:solidFill>
          </a:ln>
        </p:spPr>
      </p:pic>
      <p:sp>
        <p:nvSpPr>
          <p:cNvPr id="31" name="Rectangle 30">
            <a:extLst>
              <a:ext uri="{FF2B5EF4-FFF2-40B4-BE49-F238E27FC236}">
                <a16:creationId xmlns:a16="http://schemas.microsoft.com/office/drawing/2014/main" id="{E4DFB61E-9563-AB8E-CB0E-0B1E4141DEE5}"/>
              </a:ext>
            </a:extLst>
          </p:cNvPr>
          <p:cNvSpPr/>
          <p:nvPr/>
        </p:nvSpPr>
        <p:spPr>
          <a:xfrm>
            <a:off x="6852026" y="5248941"/>
            <a:ext cx="1610161" cy="254129"/>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2" name="Straight Arrow Connector 31">
            <a:extLst>
              <a:ext uri="{FF2B5EF4-FFF2-40B4-BE49-F238E27FC236}">
                <a16:creationId xmlns:a16="http://schemas.microsoft.com/office/drawing/2014/main" id="{D71B29B2-C9A2-1FA8-C85B-1079FEA3354C}"/>
              </a:ext>
            </a:extLst>
          </p:cNvPr>
          <p:cNvCxnSpPr>
            <a:cxnSpLocks/>
          </p:cNvCxnSpPr>
          <p:nvPr/>
        </p:nvCxnSpPr>
        <p:spPr>
          <a:xfrm>
            <a:off x="3330422" y="2966284"/>
            <a:ext cx="113394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B510DA03-9BD3-17F3-9A0A-3ACE58F60BC5}"/>
              </a:ext>
            </a:extLst>
          </p:cNvPr>
          <p:cNvCxnSpPr>
            <a:cxnSpLocks/>
          </p:cNvCxnSpPr>
          <p:nvPr/>
        </p:nvCxnSpPr>
        <p:spPr>
          <a:xfrm>
            <a:off x="3330421" y="5114953"/>
            <a:ext cx="113394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811CD5-37E9-4D49-28B4-8EB40BEEDBBF}"/>
              </a:ext>
            </a:extLst>
          </p:cNvPr>
          <p:cNvCxnSpPr>
            <a:cxnSpLocks/>
          </p:cNvCxnSpPr>
          <p:nvPr/>
        </p:nvCxnSpPr>
        <p:spPr>
          <a:xfrm flipH="1">
            <a:off x="3330421" y="3864353"/>
            <a:ext cx="7887012" cy="0"/>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7" name="Text Placeholder 2">
            <a:extLst>
              <a:ext uri="{FF2B5EF4-FFF2-40B4-BE49-F238E27FC236}">
                <a16:creationId xmlns:a16="http://schemas.microsoft.com/office/drawing/2014/main" id="{CD104F87-3E8F-3598-36DC-F9E46D4DD967}"/>
              </a:ext>
            </a:extLst>
          </p:cNvPr>
          <p:cNvSpPr txBox="1">
            <a:spLocks/>
          </p:cNvSpPr>
          <p:nvPr/>
        </p:nvSpPr>
        <p:spPr>
          <a:xfrm>
            <a:off x="3339192" y="4276187"/>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3: Change data</a:t>
            </a:r>
            <a:endParaRPr lang="en-US" sz="1100"/>
          </a:p>
        </p:txBody>
      </p:sp>
      <p:sp>
        <p:nvSpPr>
          <p:cNvPr id="18" name="Rectangle 17">
            <a:extLst>
              <a:ext uri="{FF2B5EF4-FFF2-40B4-BE49-F238E27FC236}">
                <a16:creationId xmlns:a16="http://schemas.microsoft.com/office/drawing/2014/main" id="{1132A413-18D0-59B1-4240-2514C3AEF7FD}"/>
              </a:ext>
            </a:extLst>
          </p:cNvPr>
          <p:cNvSpPr/>
          <p:nvPr/>
        </p:nvSpPr>
        <p:spPr>
          <a:xfrm>
            <a:off x="9600929" y="2336441"/>
            <a:ext cx="1308935" cy="535120"/>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Multiply 18">
            <a:extLst>
              <a:ext uri="{FF2B5EF4-FFF2-40B4-BE49-F238E27FC236}">
                <a16:creationId xmlns:a16="http://schemas.microsoft.com/office/drawing/2014/main" id="{42D85A1D-9603-7834-A40C-504FE2EF03A0}"/>
              </a:ext>
            </a:extLst>
          </p:cNvPr>
          <p:cNvSpPr/>
          <p:nvPr/>
        </p:nvSpPr>
        <p:spPr>
          <a:xfrm>
            <a:off x="10069539" y="2407111"/>
            <a:ext cx="395562" cy="395562"/>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5298638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Charts &amp; Graphs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28EE32D3-183B-4836-A386-32AFCD245E14}" type="datetime1">
              <a:rPr lang="nl-NL" smtClean="0"/>
              <a:t>25-3-2025</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8" name="Oval 7">
            <a:extLst>
              <a:ext uri="{FF2B5EF4-FFF2-40B4-BE49-F238E27FC236}">
                <a16:creationId xmlns:a16="http://schemas.microsoft.com/office/drawing/2014/main" id="{F6B22E39-F2E2-8D3D-415A-7025250B4494}"/>
              </a:ext>
            </a:extLst>
          </p:cNvPr>
          <p:cNvSpPr>
            <a:spLocks noChangeAspect="1"/>
          </p:cNvSpPr>
          <p:nvPr/>
        </p:nvSpPr>
        <p:spPr>
          <a:xfrm>
            <a:off x="5773178" y="1824238"/>
            <a:ext cx="4104000" cy="4104000"/>
          </a:xfrm>
          <a:prstGeom prst="ellipse">
            <a:avLst/>
          </a:prstGeom>
          <a:noFill/>
          <a:ln w="28575">
            <a:solidFill>
              <a:srgbClr val="9138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64108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8"/>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45</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a:t>Column Chart</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1" name="Text Placeholder 10">
            <a:extLst>
              <a:ext uri="{FF2B5EF4-FFF2-40B4-BE49-F238E27FC236}">
                <a16:creationId xmlns:a16="http://schemas.microsoft.com/office/drawing/2014/main" id="{3FC6DD7F-1C0C-8285-1412-3331F711DDCB}"/>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3AA21782-4C13-EE4D-9AF1-2F24C37277DA}"/>
              </a:ext>
            </a:extLst>
          </p:cNvPr>
          <p:cNvSpPr>
            <a:spLocks noGrp="1"/>
          </p:cNvSpPr>
          <p:nvPr>
            <p:ph type="body" sz="quarter" idx="24"/>
          </p:nvPr>
        </p:nvSpPr>
        <p:spPr/>
        <p:txBody>
          <a:bodyPr/>
          <a:lstStyle/>
          <a:p>
            <a:endParaRPr lang="en-GB">
              <a:latin typeface="+mj-lt"/>
            </a:endParaRPr>
          </a:p>
        </p:txBody>
      </p:sp>
      <p:graphicFrame>
        <p:nvGraphicFramePr>
          <p:cNvPr id="3" name="Chart 2">
            <a:extLst>
              <a:ext uri="{FF2B5EF4-FFF2-40B4-BE49-F238E27FC236}">
                <a16:creationId xmlns:a16="http://schemas.microsoft.com/office/drawing/2014/main" id="{94EA5722-32EF-6719-A589-819F1DE747CD}"/>
              </a:ext>
            </a:extLst>
          </p:cNvPr>
          <p:cNvGraphicFramePr/>
          <p:nvPr>
            <p:extLst>
              <p:ext uri="{D42A27DB-BD31-4B8C-83A1-F6EECF244321}">
                <p14:modId xmlns:p14="http://schemas.microsoft.com/office/powerpoint/2010/main" val="3125872809"/>
              </p:ext>
            </p:extLst>
          </p:nvPr>
        </p:nvGraphicFramePr>
        <p:xfrm>
          <a:off x="3825099" y="1392115"/>
          <a:ext cx="8064500" cy="4297362"/>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 Placeholder 15">
            <a:extLst>
              <a:ext uri="{FF2B5EF4-FFF2-40B4-BE49-F238E27FC236}">
                <a16:creationId xmlns:a16="http://schemas.microsoft.com/office/drawing/2014/main" id="{BD2F7FDC-9508-D32A-2DF3-0D742A6FC28B}"/>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a:t>Lorem ipsum dolor sit </a:t>
            </a:r>
            <a:r>
              <a:rPr lang="en-US" sz="1800" err="1"/>
              <a:t>amet</a:t>
            </a:r>
            <a:r>
              <a:rPr lang="en-US" sz="1800"/>
              <a:t>, </a:t>
            </a:r>
            <a:r>
              <a:rPr lang="en-US" sz="1800" err="1"/>
              <a:t>consectetur</a:t>
            </a:r>
            <a:r>
              <a:rPr lang="en-US" sz="1800"/>
              <a:t> </a:t>
            </a:r>
            <a:r>
              <a:rPr lang="en-US" sz="1800" err="1"/>
              <a:t>adipiscing</a:t>
            </a:r>
            <a:r>
              <a:rPr lang="en-US" sz="1800"/>
              <a:t> </a:t>
            </a:r>
            <a:r>
              <a:rPr lang="en-US" sz="1800" err="1"/>
              <a:t>elit</a:t>
            </a:r>
            <a:r>
              <a:rPr lang="en-US" sz="1800"/>
              <a:t>. </a:t>
            </a:r>
            <a:r>
              <a:rPr lang="en-US" sz="1800" err="1"/>
              <a:t>Fusce</a:t>
            </a:r>
            <a:r>
              <a:rPr lang="en-US" sz="1800"/>
              <a:t> a </a:t>
            </a:r>
            <a:r>
              <a:rPr lang="en-US" sz="1800" err="1"/>
              <a:t>sem</a:t>
            </a:r>
            <a:r>
              <a:rPr lang="en-US" sz="1800"/>
              <a:t> dui. Maecenas ac ante </a:t>
            </a:r>
            <a:r>
              <a:rPr lang="en-US" sz="1800" err="1"/>
              <a:t>commodo</a:t>
            </a:r>
            <a:r>
              <a:rPr lang="en-US" sz="1800"/>
              <a:t>, gravida </a:t>
            </a:r>
            <a:r>
              <a:rPr lang="en-US" sz="1800" err="1"/>
              <a:t>enim</a:t>
            </a:r>
            <a:r>
              <a:rPr lang="en-US" sz="1800"/>
              <a:t>, </a:t>
            </a:r>
            <a:r>
              <a:rPr lang="en-US" sz="1800" err="1"/>
              <a:t>hendrerit</a:t>
            </a:r>
            <a:r>
              <a:rPr lang="en-US" sz="1800"/>
              <a:t> </a:t>
            </a:r>
            <a:r>
              <a:rPr lang="en-US" sz="1800" err="1"/>
              <a:t>quam</a:t>
            </a:r>
            <a:r>
              <a:rPr lang="en-US" sz="1800"/>
              <a:t>.</a:t>
            </a:r>
            <a:br>
              <a:rPr lang="en-US" sz="1800"/>
            </a:br>
            <a:br>
              <a:rPr lang="en-US" sz="1800"/>
            </a:br>
            <a:r>
              <a:rPr lang="pt-BR" sz="1800"/>
              <a:t>Optis sunt a dollum restest, num nos a non nist quo odicimagnima coria dusam.</a:t>
            </a:r>
            <a:endParaRPr lang="en-GB" sz="1800"/>
          </a:p>
        </p:txBody>
      </p:sp>
    </p:spTree>
    <p:extLst>
      <p:ext uri="{BB962C8B-B14F-4D97-AF65-F5344CB8AC3E}">
        <p14:creationId xmlns:p14="http://schemas.microsoft.com/office/powerpoint/2010/main" val="416859516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latin typeface="+mj-lt"/>
              </a:rPr>
              <a:pPr/>
              <a:t>46</a:t>
            </a:fld>
            <a:endParaRPr lang="en-GB">
              <a:latin typeface="+mj-lt"/>
            </a:endParaRPr>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bar </a:t>
            </a:r>
            <a:r>
              <a:rPr lang="nl-NL" err="1"/>
              <a:t>chart</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	</a:t>
            </a:r>
            <a:endParaRPr lang="en-GB"/>
          </a:p>
        </p:txBody>
      </p:sp>
      <p:sp>
        <p:nvSpPr>
          <p:cNvPr id="11" name="Text Placeholder 10">
            <a:extLst>
              <a:ext uri="{FF2B5EF4-FFF2-40B4-BE49-F238E27FC236}">
                <a16:creationId xmlns:a16="http://schemas.microsoft.com/office/drawing/2014/main" id="{F8A10CA5-CCFF-1039-8644-69845347B1EC}"/>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168DF448-43D7-3FE9-581F-215CDFBC887D}"/>
              </a:ext>
            </a:extLst>
          </p:cNvPr>
          <p:cNvSpPr>
            <a:spLocks noGrp="1"/>
          </p:cNvSpPr>
          <p:nvPr>
            <p:ph type="body" sz="quarter" idx="24"/>
          </p:nvPr>
        </p:nvSpPr>
        <p:spPr/>
        <p:txBody>
          <a:bodyPr/>
          <a:lstStyle/>
          <a:p>
            <a:endParaRPr lang="en-GB">
              <a:latin typeface="+mj-lt"/>
            </a:endParaRPr>
          </a:p>
        </p:txBody>
      </p:sp>
      <p:graphicFrame>
        <p:nvGraphicFramePr>
          <p:cNvPr id="6" name="Chart 5">
            <a:extLst>
              <a:ext uri="{FF2B5EF4-FFF2-40B4-BE49-F238E27FC236}">
                <a16:creationId xmlns:a16="http://schemas.microsoft.com/office/drawing/2014/main" id="{76F2BCE0-1C73-47AF-03E7-7B5C427F1699}"/>
              </a:ext>
            </a:extLst>
          </p:cNvPr>
          <p:cNvGraphicFramePr/>
          <p:nvPr/>
        </p:nvGraphicFramePr>
        <p:xfrm>
          <a:off x="3825098" y="1392115"/>
          <a:ext cx="8064500" cy="4297362"/>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 Placeholder 15">
            <a:extLst>
              <a:ext uri="{FF2B5EF4-FFF2-40B4-BE49-F238E27FC236}">
                <a16:creationId xmlns:a16="http://schemas.microsoft.com/office/drawing/2014/main" id="{75A8B5B5-B1D5-C270-98E9-A1BD16181617}"/>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08662826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47</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a:t>
            </a:r>
            <a:r>
              <a:rPr lang="nl-NL" err="1"/>
              <a:t>Pie</a:t>
            </a:r>
            <a:r>
              <a:rPr lang="nl-NL"/>
              <a:t> </a:t>
            </a:r>
            <a:r>
              <a:rPr lang="nl-NL" err="1"/>
              <a:t>Charts</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3" name="Text Placeholder 12">
            <a:extLst>
              <a:ext uri="{FF2B5EF4-FFF2-40B4-BE49-F238E27FC236}">
                <a16:creationId xmlns:a16="http://schemas.microsoft.com/office/drawing/2014/main" id="{34100AA1-9B9F-4D60-DB9F-0D6E39AEB2BC}"/>
              </a:ext>
            </a:extLst>
          </p:cNvPr>
          <p:cNvSpPr>
            <a:spLocks noGrp="1"/>
          </p:cNvSpPr>
          <p:nvPr>
            <p:ph type="body" sz="quarter" idx="23"/>
          </p:nvPr>
        </p:nvSpPr>
        <p:spPr/>
        <p:txBody>
          <a:bodyPr/>
          <a:lstStyle/>
          <a:p>
            <a:endParaRPr lang="en-GB">
              <a:latin typeface="+mj-lt"/>
            </a:endParaRPr>
          </a:p>
        </p:txBody>
      </p:sp>
      <p:sp>
        <p:nvSpPr>
          <p:cNvPr id="14" name="Text Placeholder 13">
            <a:extLst>
              <a:ext uri="{FF2B5EF4-FFF2-40B4-BE49-F238E27FC236}">
                <a16:creationId xmlns:a16="http://schemas.microsoft.com/office/drawing/2014/main" id="{585EB1C8-0F56-1A65-1AB3-97D9C553FADF}"/>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546645-90F9-6070-6DA9-179FE0B0E97E}"/>
              </a:ext>
            </a:extLst>
          </p:cNvPr>
          <p:cNvSpPr/>
          <p:nvPr/>
        </p:nvSpPr>
        <p:spPr>
          <a:xfrm>
            <a:off x="3833390" y="1275668"/>
            <a:ext cx="805621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9" name="Chart 8">
            <a:extLst>
              <a:ext uri="{FF2B5EF4-FFF2-40B4-BE49-F238E27FC236}">
                <a16:creationId xmlns:a16="http://schemas.microsoft.com/office/drawing/2014/main" id="{F24845B1-5997-B642-8E7D-A02D36CCF966}"/>
              </a:ext>
            </a:extLst>
          </p:cNvPr>
          <p:cNvGraphicFramePr/>
          <p:nvPr>
            <p:extLst>
              <p:ext uri="{D42A27DB-BD31-4B8C-83A1-F6EECF244321}">
                <p14:modId xmlns:p14="http://schemas.microsoft.com/office/powerpoint/2010/main" val="224609117"/>
              </p:ext>
            </p:extLst>
          </p:nvPr>
        </p:nvGraphicFramePr>
        <p:xfrm>
          <a:off x="3960002" y="1333500"/>
          <a:ext cx="3766750" cy="43066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a:extLst>
              <a:ext uri="{FF2B5EF4-FFF2-40B4-BE49-F238E27FC236}">
                <a16:creationId xmlns:a16="http://schemas.microsoft.com/office/drawing/2014/main" id="{C9609825-4DEC-589E-8601-C46DDF43FB9E}"/>
              </a:ext>
            </a:extLst>
          </p:cNvPr>
          <p:cNvGraphicFramePr/>
          <p:nvPr/>
        </p:nvGraphicFramePr>
        <p:xfrm>
          <a:off x="7992252" y="1333500"/>
          <a:ext cx="3766750" cy="4306663"/>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 Placeholder 15">
            <a:extLst>
              <a:ext uri="{FF2B5EF4-FFF2-40B4-BE49-F238E27FC236}">
                <a16:creationId xmlns:a16="http://schemas.microsoft.com/office/drawing/2014/main" id="{A49A4F02-639A-B3EB-83BE-04063E9BB645}"/>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a:t>Lorem ipsum dolor sit </a:t>
            </a:r>
            <a:r>
              <a:rPr lang="en-US" sz="1800" err="1"/>
              <a:t>amet</a:t>
            </a:r>
            <a:r>
              <a:rPr lang="en-US" sz="1800"/>
              <a:t>, </a:t>
            </a:r>
            <a:r>
              <a:rPr lang="en-US" sz="1800" err="1"/>
              <a:t>consectetur</a:t>
            </a:r>
            <a:r>
              <a:rPr lang="en-US" sz="1800"/>
              <a:t> </a:t>
            </a:r>
            <a:r>
              <a:rPr lang="en-US" sz="1800" err="1"/>
              <a:t>adipiscing</a:t>
            </a:r>
            <a:r>
              <a:rPr lang="en-US" sz="1800"/>
              <a:t> </a:t>
            </a:r>
            <a:r>
              <a:rPr lang="en-US" sz="1800" err="1"/>
              <a:t>elit</a:t>
            </a:r>
            <a:r>
              <a:rPr lang="en-US" sz="1800"/>
              <a:t>. </a:t>
            </a:r>
            <a:r>
              <a:rPr lang="en-US" sz="1800" err="1"/>
              <a:t>Fusce</a:t>
            </a:r>
            <a:r>
              <a:rPr lang="en-US" sz="1800"/>
              <a:t> a </a:t>
            </a:r>
            <a:r>
              <a:rPr lang="en-US" sz="1800" err="1"/>
              <a:t>sem</a:t>
            </a:r>
            <a:r>
              <a:rPr lang="en-US" sz="1800"/>
              <a:t> dui. Maecenas ac ante </a:t>
            </a:r>
            <a:r>
              <a:rPr lang="en-US" sz="1800" err="1"/>
              <a:t>commodo</a:t>
            </a:r>
            <a:r>
              <a:rPr lang="en-US" sz="1800"/>
              <a:t>, gravida </a:t>
            </a:r>
            <a:r>
              <a:rPr lang="en-US" sz="1800" err="1"/>
              <a:t>enim</a:t>
            </a:r>
            <a:r>
              <a:rPr lang="en-US" sz="1800"/>
              <a:t>, </a:t>
            </a:r>
            <a:r>
              <a:rPr lang="en-US" sz="1800" err="1"/>
              <a:t>hendrerit</a:t>
            </a:r>
            <a:r>
              <a:rPr lang="en-US" sz="1800"/>
              <a:t> </a:t>
            </a:r>
            <a:r>
              <a:rPr lang="en-US" sz="1800" err="1"/>
              <a:t>quam</a:t>
            </a:r>
            <a:r>
              <a:rPr lang="en-US" sz="1800"/>
              <a:t>.</a:t>
            </a:r>
            <a:br>
              <a:rPr lang="en-US" sz="1800"/>
            </a:br>
            <a:br>
              <a:rPr lang="en-US" sz="1800"/>
            </a:br>
            <a:r>
              <a:rPr lang="pt-BR" sz="1800"/>
              <a:t>Optis sunt a dollum restest, num nos a non nist quo odicimagnima coria dusam.</a:t>
            </a:r>
            <a:endParaRPr lang="en-GB" sz="1800"/>
          </a:p>
        </p:txBody>
      </p:sp>
    </p:spTree>
    <p:extLst>
      <p:ext uri="{BB962C8B-B14F-4D97-AF65-F5344CB8AC3E}">
        <p14:creationId xmlns:p14="http://schemas.microsoft.com/office/powerpoint/2010/main" val="415861692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48</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err="1"/>
              <a:t>With</a:t>
            </a:r>
            <a:r>
              <a:rPr lang="nl-NL"/>
              <a:t> </a:t>
            </a:r>
            <a:r>
              <a:rPr lang="nl-NL" err="1"/>
              <a:t>circle</a:t>
            </a:r>
            <a:r>
              <a:rPr lang="nl-NL"/>
              <a:t> </a:t>
            </a:r>
            <a:r>
              <a:rPr lang="nl-NL" err="1"/>
              <a:t>chart</a:t>
            </a:r>
            <a:r>
              <a:rPr lang="nl-NL"/>
              <a:t> </a:t>
            </a:r>
            <a:r>
              <a:rPr lang="nl-NL" err="1"/>
              <a:t>values</a:t>
            </a:r>
            <a:endParaRPr lang="nl-NL"/>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br>
              <a:rPr lang="nl-NL"/>
            </a:br>
            <a:endParaRPr lang="en-GB"/>
          </a:p>
        </p:txBody>
      </p:sp>
      <p:sp>
        <p:nvSpPr>
          <p:cNvPr id="13" name="Text Placeholder 12">
            <a:extLst>
              <a:ext uri="{FF2B5EF4-FFF2-40B4-BE49-F238E27FC236}">
                <a16:creationId xmlns:a16="http://schemas.microsoft.com/office/drawing/2014/main" id="{CB3A5692-E475-47BA-62F7-65B4B8A286E9}"/>
              </a:ext>
            </a:extLst>
          </p:cNvPr>
          <p:cNvSpPr>
            <a:spLocks noGrp="1"/>
          </p:cNvSpPr>
          <p:nvPr>
            <p:ph type="body" sz="quarter" idx="23"/>
          </p:nvPr>
        </p:nvSpPr>
        <p:spPr/>
        <p:txBody>
          <a:bodyPr/>
          <a:lstStyle/>
          <a:p>
            <a:endParaRPr lang="en-GB">
              <a:latin typeface="+mj-lt"/>
            </a:endParaRPr>
          </a:p>
        </p:txBody>
      </p:sp>
      <p:sp>
        <p:nvSpPr>
          <p:cNvPr id="14" name="Text Placeholder 13">
            <a:extLst>
              <a:ext uri="{FF2B5EF4-FFF2-40B4-BE49-F238E27FC236}">
                <a16:creationId xmlns:a16="http://schemas.microsoft.com/office/drawing/2014/main" id="{B391B719-8F5D-33BC-3282-5F14C89F25A0}"/>
              </a:ext>
            </a:extLst>
          </p:cNvPr>
          <p:cNvSpPr>
            <a:spLocks noGrp="1"/>
          </p:cNvSpPr>
          <p:nvPr>
            <p:ph type="body" sz="quarter" idx="24"/>
          </p:nvPr>
        </p:nvSpPr>
        <p:spPr/>
        <p:txBody>
          <a:bodyPr/>
          <a:lstStyle/>
          <a:p>
            <a:endParaRPr lang="en-GB">
              <a:latin typeface="+mj-lt"/>
            </a:endParaRPr>
          </a:p>
        </p:txBody>
      </p:sp>
      <p:sp>
        <p:nvSpPr>
          <p:cNvPr id="6" name="Rectangle 5">
            <a:extLst>
              <a:ext uri="{FF2B5EF4-FFF2-40B4-BE49-F238E27FC236}">
                <a16:creationId xmlns:a16="http://schemas.microsoft.com/office/drawing/2014/main" id="{CCBBFF9D-DD09-D626-C6A9-5B68440FF240}"/>
              </a:ext>
            </a:extLst>
          </p:cNvPr>
          <p:cNvSpPr/>
          <p:nvPr/>
        </p:nvSpPr>
        <p:spPr>
          <a:xfrm>
            <a:off x="3819324" y="1275668"/>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11" name="Chart 10">
            <a:extLst>
              <a:ext uri="{FF2B5EF4-FFF2-40B4-BE49-F238E27FC236}">
                <a16:creationId xmlns:a16="http://schemas.microsoft.com/office/drawing/2014/main" id="{C5204499-89BA-F39B-9BCE-C61B4681646C}"/>
              </a:ext>
            </a:extLst>
          </p:cNvPr>
          <p:cNvGraphicFramePr/>
          <p:nvPr>
            <p:extLst>
              <p:ext uri="{D42A27DB-BD31-4B8C-83A1-F6EECF244321}">
                <p14:modId xmlns:p14="http://schemas.microsoft.com/office/powerpoint/2010/main" val="58487047"/>
              </p:ext>
            </p:extLst>
          </p:nvPr>
        </p:nvGraphicFramePr>
        <p:xfrm>
          <a:off x="3938954" y="1333500"/>
          <a:ext cx="7944870" cy="430666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Chart 11">
            <a:extLst>
              <a:ext uri="{FF2B5EF4-FFF2-40B4-BE49-F238E27FC236}">
                <a16:creationId xmlns:a16="http://schemas.microsoft.com/office/drawing/2014/main" id="{4A8AA76D-82B5-EE5E-4420-329B415CED10}"/>
              </a:ext>
            </a:extLst>
          </p:cNvPr>
          <p:cNvGraphicFramePr/>
          <p:nvPr>
            <p:extLst>
              <p:ext uri="{D42A27DB-BD31-4B8C-83A1-F6EECF244321}">
                <p14:modId xmlns:p14="http://schemas.microsoft.com/office/powerpoint/2010/main" val="2593406792"/>
              </p:ext>
            </p:extLst>
          </p:nvPr>
        </p:nvGraphicFramePr>
        <p:xfrm>
          <a:off x="3819324" y="3597530"/>
          <a:ext cx="8072639" cy="1782366"/>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 Placeholder 15">
            <a:extLst>
              <a:ext uri="{FF2B5EF4-FFF2-40B4-BE49-F238E27FC236}">
                <a16:creationId xmlns:a16="http://schemas.microsoft.com/office/drawing/2014/main" id="{364AE8D9-B959-16CC-4091-051F17D82929}"/>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29229233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49</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dirty="0" err="1"/>
              <a:t>With</a:t>
            </a:r>
            <a:r>
              <a:rPr lang="nl-NL" dirty="0"/>
              <a:t> Line </a:t>
            </a:r>
            <a:r>
              <a:rPr lang="nl-NL" dirty="0" err="1"/>
              <a:t>chart</a:t>
            </a:r>
            <a:r>
              <a:rPr lang="nl-NL" dirty="0"/>
              <a:t> </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endParaRPr lang="en-GB"/>
          </a:p>
        </p:txBody>
      </p:sp>
      <p:sp>
        <p:nvSpPr>
          <p:cNvPr id="12" name="Text Placeholder 11">
            <a:extLst>
              <a:ext uri="{FF2B5EF4-FFF2-40B4-BE49-F238E27FC236}">
                <a16:creationId xmlns:a16="http://schemas.microsoft.com/office/drawing/2014/main" id="{8233EC9F-E593-CDC3-FFA2-3C82B7FE66A7}"/>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2710F008-4D63-DC0A-A68F-9EAAAFCCC691}"/>
              </a:ext>
            </a:extLst>
          </p:cNvPr>
          <p:cNvSpPr>
            <a:spLocks noGrp="1"/>
          </p:cNvSpPr>
          <p:nvPr>
            <p:ph type="body" sz="quarter" idx="24"/>
          </p:nvPr>
        </p:nvSpPr>
        <p:spPr/>
        <p:txBody>
          <a:bodyPr/>
          <a:lstStyle/>
          <a:p>
            <a:endParaRPr lang="en-GB">
              <a:latin typeface="+mj-lt"/>
            </a:endParaRPr>
          </a:p>
        </p:txBody>
      </p:sp>
      <p:sp>
        <p:nvSpPr>
          <p:cNvPr id="3" name="Rectangle 2">
            <a:extLst>
              <a:ext uri="{FF2B5EF4-FFF2-40B4-BE49-F238E27FC236}">
                <a16:creationId xmlns:a16="http://schemas.microsoft.com/office/drawing/2014/main" id="{C9560204-2748-B917-83D2-4760E7456527}"/>
              </a:ext>
            </a:extLst>
          </p:cNvPr>
          <p:cNvSpPr/>
          <p:nvPr/>
        </p:nvSpPr>
        <p:spPr>
          <a:xfrm>
            <a:off x="3825100" y="1230493"/>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8" name="Chart 7">
            <a:extLst>
              <a:ext uri="{FF2B5EF4-FFF2-40B4-BE49-F238E27FC236}">
                <a16:creationId xmlns:a16="http://schemas.microsoft.com/office/drawing/2014/main" id="{5BC80AEB-6D5B-04DF-5550-5142435F52E4}"/>
              </a:ext>
            </a:extLst>
          </p:cNvPr>
          <p:cNvGraphicFramePr/>
          <p:nvPr>
            <p:extLst>
              <p:ext uri="{D42A27DB-BD31-4B8C-83A1-F6EECF244321}">
                <p14:modId xmlns:p14="http://schemas.microsoft.com/office/powerpoint/2010/main" val="3431878689"/>
              </p:ext>
            </p:extLst>
          </p:nvPr>
        </p:nvGraphicFramePr>
        <p:xfrm>
          <a:off x="3825100" y="1333498"/>
          <a:ext cx="8064500" cy="4306663"/>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 Placeholder 15">
            <a:extLst>
              <a:ext uri="{FF2B5EF4-FFF2-40B4-BE49-F238E27FC236}">
                <a16:creationId xmlns:a16="http://schemas.microsoft.com/office/drawing/2014/main" id="{C99D7593-4193-8AC6-66A8-495E013DDA3A}"/>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62562156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3D1E0D0-487A-A042-3E64-BF3868FF752C}"/>
              </a:ext>
            </a:extLst>
          </p:cNvPr>
          <p:cNvSpPr/>
          <p:nvPr/>
        </p:nvSpPr>
        <p:spPr>
          <a:xfrm>
            <a:off x="3825100" y="302400"/>
            <a:ext cx="8064500" cy="5884814"/>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NL"/>
          </a:p>
        </p:txBody>
      </p:sp>
      <p:sp>
        <p:nvSpPr>
          <p:cNvPr id="2" name="Slide Number Placeholder 1">
            <a:extLst>
              <a:ext uri="{FF2B5EF4-FFF2-40B4-BE49-F238E27FC236}">
                <a16:creationId xmlns:a16="http://schemas.microsoft.com/office/drawing/2014/main" id="{1B4AF08F-B388-8AB3-B677-F76626F5E770}"/>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50</a:t>
            </a:fld>
            <a:endParaRPr lang="en-GB"/>
          </a:p>
        </p:txBody>
      </p:sp>
      <p:sp>
        <p:nvSpPr>
          <p:cNvPr id="4" name="Text Placeholder 3">
            <a:extLst>
              <a:ext uri="{FF2B5EF4-FFF2-40B4-BE49-F238E27FC236}">
                <a16:creationId xmlns:a16="http://schemas.microsoft.com/office/drawing/2014/main" id="{D5DF4012-7457-BA15-B0BB-987354177C24}"/>
              </a:ext>
            </a:extLst>
          </p:cNvPr>
          <p:cNvSpPr>
            <a:spLocks noGrp="1"/>
          </p:cNvSpPr>
          <p:nvPr>
            <p:ph type="body" idx="11"/>
          </p:nvPr>
        </p:nvSpPr>
        <p:spPr>
          <a:xfrm>
            <a:off x="302400" y="605611"/>
            <a:ext cx="8064500" cy="288767"/>
          </a:xfrm>
        </p:spPr>
        <p:txBody>
          <a:bodyPr/>
          <a:lstStyle/>
          <a:p>
            <a:r>
              <a:rPr lang="nl-NL" dirty="0" err="1"/>
              <a:t>With</a:t>
            </a:r>
            <a:r>
              <a:rPr lang="nl-NL" dirty="0"/>
              <a:t> Line </a:t>
            </a:r>
            <a:r>
              <a:rPr lang="nl-NL" dirty="0" err="1"/>
              <a:t>chart</a:t>
            </a:r>
            <a:r>
              <a:rPr lang="nl-NL" dirty="0"/>
              <a:t> </a:t>
            </a:r>
          </a:p>
        </p:txBody>
      </p:sp>
      <p:sp>
        <p:nvSpPr>
          <p:cNvPr id="5" name="Title 4">
            <a:extLst>
              <a:ext uri="{FF2B5EF4-FFF2-40B4-BE49-F238E27FC236}">
                <a16:creationId xmlns:a16="http://schemas.microsoft.com/office/drawing/2014/main" id="{B9CA36AC-3A7F-F709-53CA-CF8C8F69280E}"/>
              </a:ext>
            </a:extLst>
          </p:cNvPr>
          <p:cNvSpPr>
            <a:spLocks noGrp="1"/>
          </p:cNvSpPr>
          <p:nvPr>
            <p:ph type="title"/>
          </p:nvPr>
        </p:nvSpPr>
        <p:spPr>
          <a:xfrm>
            <a:off x="302401" y="302400"/>
            <a:ext cx="8064500" cy="303211"/>
          </a:xfrm>
        </p:spPr>
        <p:txBody>
          <a:bodyPr/>
          <a:lstStyle/>
          <a:p>
            <a:r>
              <a:rPr lang="nl-NL"/>
              <a:t>Chart Slide</a:t>
            </a:r>
            <a:endParaRPr lang="en-GB"/>
          </a:p>
        </p:txBody>
      </p:sp>
      <p:sp>
        <p:nvSpPr>
          <p:cNvPr id="12" name="Text Placeholder 11">
            <a:extLst>
              <a:ext uri="{FF2B5EF4-FFF2-40B4-BE49-F238E27FC236}">
                <a16:creationId xmlns:a16="http://schemas.microsoft.com/office/drawing/2014/main" id="{A1E2CA84-21CF-6656-BD19-00F98FB24196}"/>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AEF6D5DF-30DE-E859-17EC-4310A65C9CEE}"/>
              </a:ext>
            </a:extLst>
          </p:cNvPr>
          <p:cNvSpPr>
            <a:spLocks noGrp="1"/>
          </p:cNvSpPr>
          <p:nvPr>
            <p:ph type="body" sz="quarter" idx="24"/>
          </p:nvPr>
        </p:nvSpPr>
        <p:spPr/>
        <p:txBody>
          <a:bodyPr/>
          <a:lstStyle/>
          <a:p>
            <a:endParaRPr lang="en-GB">
              <a:latin typeface="+mj-lt"/>
            </a:endParaRPr>
          </a:p>
        </p:txBody>
      </p:sp>
      <p:sp>
        <p:nvSpPr>
          <p:cNvPr id="10" name="Rectangle 9">
            <a:extLst>
              <a:ext uri="{FF2B5EF4-FFF2-40B4-BE49-F238E27FC236}">
                <a16:creationId xmlns:a16="http://schemas.microsoft.com/office/drawing/2014/main" id="{72303089-CFB1-1719-BB89-FAAED4139D20}"/>
              </a:ext>
            </a:extLst>
          </p:cNvPr>
          <p:cNvSpPr/>
          <p:nvPr/>
        </p:nvSpPr>
        <p:spPr>
          <a:xfrm>
            <a:off x="3825100" y="1275668"/>
            <a:ext cx="8064500" cy="43066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11" name="Chart 10">
            <a:extLst>
              <a:ext uri="{FF2B5EF4-FFF2-40B4-BE49-F238E27FC236}">
                <a16:creationId xmlns:a16="http://schemas.microsoft.com/office/drawing/2014/main" id="{C56A3BDC-DF14-61C4-D082-E3137E337254}"/>
              </a:ext>
            </a:extLst>
          </p:cNvPr>
          <p:cNvGraphicFramePr/>
          <p:nvPr>
            <p:extLst>
              <p:ext uri="{D42A27DB-BD31-4B8C-83A1-F6EECF244321}">
                <p14:modId xmlns:p14="http://schemas.microsoft.com/office/powerpoint/2010/main" val="2102777314"/>
              </p:ext>
            </p:extLst>
          </p:nvPr>
        </p:nvGraphicFramePr>
        <p:xfrm>
          <a:off x="3825100" y="1333500"/>
          <a:ext cx="8064500" cy="4306663"/>
        </p:xfrm>
        <a:graphic>
          <a:graphicData uri="http://schemas.openxmlformats.org/drawingml/2006/chart">
            <c:chart xmlns:c="http://schemas.openxmlformats.org/drawingml/2006/chart" xmlns:r="http://schemas.openxmlformats.org/officeDocument/2006/relationships" r:id="rId2"/>
          </a:graphicData>
        </a:graphic>
      </p:graphicFrame>
      <p:sp>
        <p:nvSpPr>
          <p:cNvPr id="3" name="Text Placeholder 15">
            <a:extLst>
              <a:ext uri="{FF2B5EF4-FFF2-40B4-BE49-F238E27FC236}">
                <a16:creationId xmlns:a16="http://schemas.microsoft.com/office/drawing/2014/main" id="{57FC1346-CADB-5092-B55F-3CBC7727A5FC}"/>
              </a:ext>
            </a:extLst>
          </p:cNvPr>
          <p:cNvSpPr txBox="1">
            <a:spLocks/>
          </p:cNvSpPr>
          <p:nvPr/>
        </p:nvSpPr>
        <p:spPr>
          <a:xfrm>
            <a:off x="302401" y="1342800"/>
            <a:ext cx="3380600" cy="4297362"/>
          </a:xfrm>
          <a:prstGeom prst="rect">
            <a:avLst/>
          </a:prstGeom>
        </p:spPr>
        <p:txBody>
          <a:bodyPr lIns="0" tIns="0" rIns="0" bIns="0"/>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r>
              <a:rPr lang="en-US" sz="1800" dirty="0"/>
              <a:t>Lorem ipsum dolor sit </a:t>
            </a:r>
            <a:r>
              <a:rPr lang="en-US" sz="1800" dirty="0" err="1"/>
              <a:t>amet</a:t>
            </a:r>
            <a:r>
              <a:rPr lang="en-US" sz="1800" dirty="0"/>
              <a:t>, </a:t>
            </a:r>
            <a:r>
              <a:rPr lang="en-US" sz="1800" dirty="0" err="1"/>
              <a:t>consectetur</a:t>
            </a:r>
            <a:r>
              <a:rPr lang="en-US" sz="1800" dirty="0"/>
              <a:t> </a:t>
            </a:r>
            <a:r>
              <a:rPr lang="en-US" sz="1800" dirty="0" err="1"/>
              <a:t>adipiscing</a:t>
            </a:r>
            <a:r>
              <a:rPr lang="en-US" sz="1800" dirty="0"/>
              <a:t> </a:t>
            </a:r>
            <a:r>
              <a:rPr lang="en-US" sz="1800" dirty="0" err="1"/>
              <a:t>elit</a:t>
            </a:r>
            <a:r>
              <a:rPr lang="en-US" sz="1800" dirty="0"/>
              <a:t>. </a:t>
            </a:r>
            <a:r>
              <a:rPr lang="en-US" sz="1800" dirty="0" err="1"/>
              <a:t>Fusce</a:t>
            </a:r>
            <a:r>
              <a:rPr lang="en-US" sz="1800" dirty="0"/>
              <a:t> a </a:t>
            </a:r>
            <a:r>
              <a:rPr lang="en-US" sz="1800" dirty="0" err="1"/>
              <a:t>sem</a:t>
            </a:r>
            <a:r>
              <a:rPr lang="en-US" sz="1800" dirty="0"/>
              <a:t> dui. Maecenas ac ante </a:t>
            </a:r>
            <a:r>
              <a:rPr lang="en-US" sz="1800" dirty="0" err="1"/>
              <a:t>commodo</a:t>
            </a:r>
            <a:r>
              <a:rPr lang="en-US" sz="1800" dirty="0"/>
              <a:t>, gravida </a:t>
            </a:r>
            <a:r>
              <a:rPr lang="en-US" sz="1800" dirty="0" err="1"/>
              <a:t>enim</a:t>
            </a:r>
            <a:r>
              <a:rPr lang="en-US" sz="1800" dirty="0"/>
              <a:t>, </a:t>
            </a:r>
            <a:r>
              <a:rPr lang="en-US" sz="1800" dirty="0" err="1"/>
              <a:t>hendrerit</a:t>
            </a:r>
            <a:r>
              <a:rPr lang="en-US" sz="1800" dirty="0"/>
              <a:t> </a:t>
            </a:r>
            <a:r>
              <a:rPr lang="en-US" sz="1800" dirty="0" err="1"/>
              <a:t>quam</a:t>
            </a:r>
            <a:r>
              <a:rPr lang="en-US" sz="1800" dirty="0"/>
              <a:t>.</a:t>
            </a:r>
            <a:br>
              <a:rPr lang="en-US" sz="1800" dirty="0"/>
            </a:br>
            <a:br>
              <a:rPr lang="en-US" sz="1800" dirty="0"/>
            </a:br>
            <a:r>
              <a:rPr lang="pt-BR" sz="1800" dirty="0" err="1"/>
              <a:t>Optis</a:t>
            </a:r>
            <a:r>
              <a:rPr lang="pt-BR" sz="1800" dirty="0"/>
              <a:t> sunt a </a:t>
            </a:r>
            <a:r>
              <a:rPr lang="pt-BR" sz="1800" dirty="0" err="1"/>
              <a:t>dollum</a:t>
            </a:r>
            <a:r>
              <a:rPr lang="pt-BR" sz="1800" dirty="0"/>
              <a:t> </a:t>
            </a:r>
            <a:r>
              <a:rPr lang="pt-BR" sz="1800" dirty="0" err="1"/>
              <a:t>restest</a:t>
            </a:r>
            <a:r>
              <a:rPr lang="pt-BR" sz="1800" dirty="0"/>
              <a:t>, num nos a non </a:t>
            </a:r>
            <a:r>
              <a:rPr lang="pt-BR" sz="1800" dirty="0" err="1"/>
              <a:t>nist</a:t>
            </a:r>
            <a:r>
              <a:rPr lang="pt-BR" sz="1800" dirty="0"/>
              <a:t> quo </a:t>
            </a:r>
            <a:r>
              <a:rPr lang="pt-BR" sz="1800" dirty="0" err="1"/>
              <a:t>odicimagnima</a:t>
            </a:r>
            <a:r>
              <a:rPr lang="pt-BR" sz="1800" dirty="0"/>
              <a:t> </a:t>
            </a:r>
            <a:r>
              <a:rPr lang="pt-BR" sz="1800" dirty="0" err="1"/>
              <a:t>coria</a:t>
            </a:r>
            <a:r>
              <a:rPr lang="pt-BR" sz="1800" dirty="0"/>
              <a:t> </a:t>
            </a:r>
            <a:r>
              <a:rPr lang="pt-BR" sz="1800" dirty="0" err="1"/>
              <a:t>dusam</a:t>
            </a:r>
            <a:r>
              <a:rPr lang="pt-BR" sz="1800" dirty="0"/>
              <a:t>.</a:t>
            </a:r>
            <a:endParaRPr lang="en-GB" sz="1800" dirty="0"/>
          </a:p>
        </p:txBody>
      </p:sp>
    </p:spTree>
    <p:extLst>
      <p:ext uri="{BB962C8B-B14F-4D97-AF65-F5344CB8AC3E}">
        <p14:creationId xmlns:p14="http://schemas.microsoft.com/office/powerpoint/2010/main" val="111179839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E0295CEA-783F-812E-921F-F079DEFD4B4A}"/>
              </a:ext>
            </a:extLst>
          </p:cNvPr>
          <p:cNvPicPr>
            <a:picLocks noChangeAspect="1"/>
          </p:cNvPicPr>
          <p:nvPr/>
        </p:nvPicPr>
        <p:blipFill rotWithShape="1">
          <a:blip r:embed="rId3"/>
          <a:srcRect r="1378"/>
          <a:stretch/>
        </p:blipFill>
        <p:spPr>
          <a:xfrm>
            <a:off x="302161" y="1989228"/>
            <a:ext cx="2589893" cy="1984396"/>
          </a:xfrm>
          <a:prstGeom prst="rect">
            <a:avLst/>
          </a:prstGeom>
          <a:ln w="3175">
            <a:solidFill>
              <a:schemeClr val="tx1"/>
            </a:solidFill>
          </a:ln>
        </p:spPr>
      </p:pic>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dirty="0"/>
              <a:t>Tables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dirty="0"/>
              <a:t>How to change the colors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51</a:t>
            </a:fld>
            <a:endParaRPr lang="en-US"/>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02400"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1: Slides with table</a:t>
            </a:r>
            <a:endParaRPr lang="en-US" sz="1100"/>
          </a:p>
        </p:txBody>
      </p:sp>
      <p:cxnSp>
        <p:nvCxnSpPr>
          <p:cNvPr id="13" name="Straight Connector 12">
            <a:extLst>
              <a:ext uri="{FF2B5EF4-FFF2-40B4-BE49-F238E27FC236}">
                <a16:creationId xmlns:a16="http://schemas.microsoft.com/office/drawing/2014/main" id="{67062855-95A8-C230-7F52-75E83966FCC5}"/>
              </a:ext>
            </a:extLst>
          </p:cNvPr>
          <p:cNvCxnSpPr>
            <a:cxnSpLocks/>
          </p:cNvCxnSpPr>
          <p:nvPr/>
        </p:nvCxnSpPr>
        <p:spPr>
          <a:xfrm>
            <a:off x="3129331"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366607" y="1574932"/>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2: For pre-set designs</a:t>
            </a:r>
            <a:endParaRPr lang="en-US" sz="1100"/>
          </a:p>
        </p:txBody>
      </p: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02400" y="4863083"/>
            <a:ext cx="2613360" cy="1298955"/>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table that you want to change the color of. </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7" name="Picture 6">
            <a:extLst>
              <a:ext uri="{FF2B5EF4-FFF2-40B4-BE49-F238E27FC236}">
                <a16:creationId xmlns:a16="http://schemas.microsoft.com/office/drawing/2014/main" id="{18FFB09E-DBB6-F405-76A9-A5A0FFF8386D}"/>
              </a:ext>
            </a:extLst>
          </p:cNvPr>
          <p:cNvPicPr>
            <a:picLocks noChangeAspect="1"/>
          </p:cNvPicPr>
          <p:nvPr/>
        </p:nvPicPr>
        <p:blipFill>
          <a:blip r:embed="rId4"/>
          <a:stretch>
            <a:fillRect/>
          </a:stretch>
        </p:blipFill>
        <p:spPr>
          <a:xfrm>
            <a:off x="3335201" y="1984056"/>
            <a:ext cx="4965407" cy="1191239"/>
          </a:xfrm>
          <a:prstGeom prst="rect">
            <a:avLst/>
          </a:prstGeom>
        </p:spPr>
      </p:pic>
      <p:sp>
        <p:nvSpPr>
          <p:cNvPr id="15" name="Rectangle 14">
            <a:extLst>
              <a:ext uri="{FF2B5EF4-FFF2-40B4-BE49-F238E27FC236}">
                <a16:creationId xmlns:a16="http://schemas.microsoft.com/office/drawing/2014/main" id="{0A0B2211-B5E0-4A52-4B0E-1BDDF4841B15}"/>
              </a:ext>
            </a:extLst>
          </p:cNvPr>
          <p:cNvSpPr/>
          <p:nvPr/>
        </p:nvSpPr>
        <p:spPr>
          <a:xfrm>
            <a:off x="6916495" y="1948352"/>
            <a:ext cx="872406" cy="312647"/>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a:extLst>
              <a:ext uri="{FF2B5EF4-FFF2-40B4-BE49-F238E27FC236}">
                <a16:creationId xmlns:a16="http://schemas.microsoft.com/office/drawing/2014/main" id="{C774B1DE-6999-0863-FF76-07CB517FC22C}"/>
              </a:ext>
            </a:extLst>
          </p:cNvPr>
          <p:cNvPicPr>
            <a:picLocks noChangeAspect="1"/>
          </p:cNvPicPr>
          <p:nvPr/>
        </p:nvPicPr>
        <p:blipFill>
          <a:blip r:embed="rId5"/>
          <a:stretch>
            <a:fillRect/>
          </a:stretch>
        </p:blipFill>
        <p:spPr>
          <a:xfrm>
            <a:off x="8822170" y="1977313"/>
            <a:ext cx="2105211" cy="2482670"/>
          </a:xfrm>
          <a:prstGeom prst="rect">
            <a:avLst/>
          </a:prstGeom>
        </p:spPr>
      </p:pic>
      <p:sp>
        <p:nvSpPr>
          <p:cNvPr id="17" name="Text Placeholder 2">
            <a:extLst>
              <a:ext uri="{FF2B5EF4-FFF2-40B4-BE49-F238E27FC236}">
                <a16:creationId xmlns:a16="http://schemas.microsoft.com/office/drawing/2014/main" id="{A5A9FEB4-7DCD-E8F4-1D02-20D48F9303AA}"/>
              </a:ext>
            </a:extLst>
          </p:cNvPr>
          <p:cNvSpPr txBox="1">
            <a:spLocks/>
          </p:cNvSpPr>
          <p:nvPr/>
        </p:nvSpPr>
        <p:spPr>
          <a:xfrm>
            <a:off x="3335200" y="4863083"/>
            <a:ext cx="4965401" cy="105439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Navigate to the “Table Design” and choose a color combination</a:t>
            </a:r>
          </a:p>
        </p:txBody>
      </p:sp>
      <p:sp>
        <p:nvSpPr>
          <p:cNvPr id="18" name="Text Placeholder 2">
            <a:extLst>
              <a:ext uri="{FF2B5EF4-FFF2-40B4-BE49-F238E27FC236}">
                <a16:creationId xmlns:a16="http://schemas.microsoft.com/office/drawing/2014/main" id="{E3870763-2199-A04F-9596-42BC515A42E9}"/>
              </a:ext>
            </a:extLst>
          </p:cNvPr>
          <p:cNvSpPr txBox="1">
            <a:spLocks/>
          </p:cNvSpPr>
          <p:nvPr/>
        </p:nvSpPr>
        <p:spPr>
          <a:xfrm>
            <a:off x="8822169" y="4863083"/>
            <a:ext cx="3067409" cy="93647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table, or part of the table, you would like to change color, navigate to the “Shading” button and select which color you would like </a:t>
            </a:r>
            <a:br>
              <a:rPr lang="en-US" sz="1100" dirty="0"/>
            </a:br>
            <a:r>
              <a:rPr lang="en-US" sz="1100" dirty="0"/>
              <a:t>to apply.</a:t>
            </a:r>
          </a:p>
        </p:txBody>
      </p:sp>
      <p:sp>
        <p:nvSpPr>
          <p:cNvPr id="19" name="Rectangle 18">
            <a:extLst>
              <a:ext uri="{FF2B5EF4-FFF2-40B4-BE49-F238E27FC236}">
                <a16:creationId xmlns:a16="http://schemas.microsoft.com/office/drawing/2014/main" id="{9AA73812-85EF-1074-9755-2C7FAA4A32C9}"/>
              </a:ext>
            </a:extLst>
          </p:cNvPr>
          <p:cNvSpPr/>
          <p:nvPr/>
        </p:nvSpPr>
        <p:spPr>
          <a:xfrm>
            <a:off x="9901406" y="2062155"/>
            <a:ext cx="562642" cy="192003"/>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9">
            <a:extLst>
              <a:ext uri="{FF2B5EF4-FFF2-40B4-BE49-F238E27FC236}">
                <a16:creationId xmlns:a16="http://schemas.microsoft.com/office/drawing/2014/main" id="{DB029A88-B6F6-F659-BF83-8A53471AB1EA}"/>
              </a:ext>
            </a:extLst>
          </p:cNvPr>
          <p:cNvCxnSpPr>
            <a:cxnSpLocks/>
          </p:cNvCxnSpPr>
          <p:nvPr/>
        </p:nvCxnSpPr>
        <p:spPr>
          <a:xfrm>
            <a:off x="8598314"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4" name="Text Placeholder 2">
            <a:extLst>
              <a:ext uri="{FF2B5EF4-FFF2-40B4-BE49-F238E27FC236}">
                <a16:creationId xmlns:a16="http://schemas.microsoft.com/office/drawing/2014/main" id="{AD4D810B-8697-579F-01E8-4593CCC18B9F}"/>
              </a:ext>
            </a:extLst>
          </p:cNvPr>
          <p:cNvSpPr txBox="1">
            <a:spLocks/>
          </p:cNvSpPr>
          <p:nvPr/>
        </p:nvSpPr>
        <p:spPr>
          <a:xfrm>
            <a:off x="8822170" y="1574213"/>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3: For custom design</a:t>
            </a:r>
            <a:endParaRPr lang="en-US" sz="1100" dirty="0"/>
          </a:p>
        </p:txBody>
      </p:sp>
      <p:sp>
        <p:nvSpPr>
          <p:cNvPr id="5" name="Rectangle 4">
            <a:extLst>
              <a:ext uri="{FF2B5EF4-FFF2-40B4-BE49-F238E27FC236}">
                <a16:creationId xmlns:a16="http://schemas.microsoft.com/office/drawing/2014/main" id="{9843787E-1FDC-CDA7-D210-7E91AAA08079}"/>
              </a:ext>
            </a:extLst>
          </p:cNvPr>
          <p:cNvSpPr/>
          <p:nvPr/>
        </p:nvSpPr>
        <p:spPr>
          <a:xfrm>
            <a:off x="10018678" y="2515549"/>
            <a:ext cx="779589" cy="318712"/>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Multiply 5">
            <a:extLst>
              <a:ext uri="{FF2B5EF4-FFF2-40B4-BE49-F238E27FC236}">
                <a16:creationId xmlns:a16="http://schemas.microsoft.com/office/drawing/2014/main" id="{E166FDB6-93D1-7DEF-16E4-9770E102CAD1}"/>
              </a:ext>
            </a:extLst>
          </p:cNvPr>
          <p:cNvSpPr/>
          <p:nvPr/>
        </p:nvSpPr>
        <p:spPr>
          <a:xfrm>
            <a:off x="10290675" y="2554440"/>
            <a:ext cx="235593" cy="23559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341833E-A1D2-014A-7BEF-E3F82BA87F3A}"/>
              </a:ext>
            </a:extLst>
          </p:cNvPr>
          <p:cNvSpPr/>
          <p:nvPr/>
        </p:nvSpPr>
        <p:spPr>
          <a:xfrm>
            <a:off x="10018678" y="3331300"/>
            <a:ext cx="779589" cy="273183"/>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Multiply 9">
            <a:extLst>
              <a:ext uri="{FF2B5EF4-FFF2-40B4-BE49-F238E27FC236}">
                <a16:creationId xmlns:a16="http://schemas.microsoft.com/office/drawing/2014/main" id="{BB94D6CF-8A3E-04A1-CFC6-1BC4C2AB905D}"/>
              </a:ext>
            </a:extLst>
          </p:cNvPr>
          <p:cNvSpPr/>
          <p:nvPr/>
        </p:nvSpPr>
        <p:spPr>
          <a:xfrm>
            <a:off x="10290675" y="3351220"/>
            <a:ext cx="235593" cy="235593"/>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7964383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Tables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F0753336-1D9F-4561-8C3E-884F29BA0754}" type="datetime1">
              <a:rPr lang="nl-NL" smtClean="0"/>
              <a:t>25-3-2025</a:t>
            </a:fld>
            <a:endParaRPr lang="en-GB" dirty="0"/>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6" name="Oval 5">
            <a:extLst>
              <a:ext uri="{FF2B5EF4-FFF2-40B4-BE49-F238E27FC236}">
                <a16:creationId xmlns:a16="http://schemas.microsoft.com/office/drawing/2014/main" id="{7742CE29-6B6C-E211-FEC4-24741EDB5A42}"/>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53199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53</a:t>
            </a:fld>
            <a:endParaRPr lang="en-GB"/>
          </a:p>
        </p:txBody>
      </p:sp>
      <p:sp>
        <p:nvSpPr>
          <p:cNvPr id="5" name="Text Placeholder 4">
            <a:extLst>
              <a:ext uri="{FF2B5EF4-FFF2-40B4-BE49-F238E27FC236}">
                <a16:creationId xmlns:a16="http://schemas.microsoft.com/office/drawing/2014/main" id="{E5ED57D8-1229-4EEE-961D-9909F81A1376}"/>
              </a:ext>
            </a:extLst>
          </p:cNvPr>
          <p:cNvSpPr>
            <a:spLocks noGrp="1"/>
          </p:cNvSpPr>
          <p:nvPr>
            <p:ph type="body" idx="11"/>
          </p:nvPr>
        </p:nvSpPr>
        <p:spPr/>
        <p:txBody>
          <a:bodyPr/>
          <a:lstStyle/>
          <a:p>
            <a:r>
              <a:rPr lang="en-GB"/>
              <a:t>In Green</a:t>
            </a:r>
          </a:p>
        </p:txBody>
      </p:sp>
      <p:sp>
        <p:nvSpPr>
          <p:cNvPr id="4" name="Title 3">
            <a:extLst>
              <a:ext uri="{FF2B5EF4-FFF2-40B4-BE49-F238E27FC236}">
                <a16:creationId xmlns:a16="http://schemas.microsoft.com/office/drawing/2014/main" id="{0C52C875-F777-FAD6-DC9D-16FCDF0F91E9}"/>
              </a:ext>
            </a:extLst>
          </p:cNvPr>
          <p:cNvSpPr>
            <a:spLocks noGrp="1"/>
          </p:cNvSpPr>
          <p:nvPr>
            <p:ph type="title"/>
          </p:nvPr>
        </p:nvSpPr>
        <p:spPr/>
        <p:txBody>
          <a:bodyPr/>
          <a:lstStyle/>
          <a:p>
            <a:r>
              <a:rPr lang="en-GB"/>
              <a:t>Table slide</a:t>
            </a:r>
          </a:p>
        </p:txBody>
      </p:sp>
      <p:sp>
        <p:nvSpPr>
          <p:cNvPr id="10" name="Text Placeholder 9">
            <a:extLst>
              <a:ext uri="{FF2B5EF4-FFF2-40B4-BE49-F238E27FC236}">
                <a16:creationId xmlns:a16="http://schemas.microsoft.com/office/drawing/2014/main" id="{5C7BD31B-52C4-3880-A318-1EA41A5D6183}"/>
              </a:ext>
            </a:extLst>
          </p:cNvPr>
          <p:cNvSpPr>
            <a:spLocks noGrp="1"/>
          </p:cNvSpPr>
          <p:nvPr>
            <p:ph type="body" sz="quarter" idx="23"/>
          </p:nvPr>
        </p:nvSpPr>
        <p:spPr/>
        <p:txBody>
          <a:bodyPr/>
          <a:lstStyle/>
          <a:p>
            <a:endParaRPr lang="en-GB">
              <a:latin typeface="+mj-lt"/>
            </a:endParaRPr>
          </a:p>
        </p:txBody>
      </p:sp>
      <p:sp>
        <p:nvSpPr>
          <p:cNvPr id="11" name="Text Placeholder 10">
            <a:extLst>
              <a:ext uri="{FF2B5EF4-FFF2-40B4-BE49-F238E27FC236}">
                <a16:creationId xmlns:a16="http://schemas.microsoft.com/office/drawing/2014/main" id="{3990CBB4-480D-0FF4-9438-C53C45DFBC6A}"/>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2244142295"/>
              </p:ext>
            </p:extLst>
          </p:nvPr>
        </p:nvGraphicFramePr>
        <p:xfrm>
          <a:off x="6167438" y="1341438"/>
          <a:ext cx="5714990" cy="4297368"/>
        </p:xfrm>
        <a:graphic>
          <a:graphicData uri="http://schemas.openxmlformats.org/drawingml/2006/table">
            <a:tbl>
              <a:tblPr firstRow="1" bandCol="1">
                <a:tableStyleId>{1FECB4D8-DB02-4DC6-A0A2-4F2EBAE1DC90}</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b="1"/>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The quick</a:t>
                      </a:r>
                      <a:endParaRPr lang="en-US" sz="1600" b="0">
                        <a:solidFill>
                          <a:schemeClr val="bg1"/>
                        </a:solidFill>
                      </a:endParaRPr>
                    </a:p>
                  </a:txBody>
                  <a:tcPr marL="99062" marR="99062" marT="49531" marB="49531">
                    <a:solidFill>
                      <a:schemeClr val="accent3"/>
                    </a:solidFill>
                  </a:tcPr>
                </a:tc>
                <a:tc>
                  <a:txBody>
                    <a:bodyPr/>
                    <a:lstStyle/>
                    <a:p>
                      <a:r>
                        <a:rPr kumimoji="0" lang="en-US" sz="1600" b="0" u="none" strike="noStrike" kern="1200" cap="none" spc="0" normalizeH="0" baseline="0" noProof="0">
                          <a:ln>
                            <a:noFill/>
                          </a:ln>
                          <a:solidFill>
                            <a:schemeClr val="bg1"/>
                          </a:solidFill>
                          <a:effectLst/>
                          <a:uLnTx/>
                          <a:uFillTx/>
                        </a:rPr>
                        <a:t>Brown fox</a:t>
                      </a:r>
                      <a:endParaRPr lang="en-US" sz="1600" b="0">
                        <a:solidFill>
                          <a:schemeClr val="bg1"/>
                        </a:solidFill>
                      </a:endParaRPr>
                    </a:p>
                  </a:txBody>
                  <a:tcPr marL="99062" marR="99062" marT="49531" marB="49531">
                    <a:solidFill>
                      <a:schemeClr val="accent3"/>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12" name="TextBox 11">
            <a:extLst>
              <a:ext uri="{FF2B5EF4-FFF2-40B4-BE49-F238E27FC236}">
                <a16:creationId xmlns:a16="http://schemas.microsoft.com/office/drawing/2014/main" id="{D7014874-9253-DF74-7A12-233976EC629F}"/>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13" name="Oval 12">
            <a:extLst>
              <a:ext uri="{FF2B5EF4-FFF2-40B4-BE49-F238E27FC236}">
                <a16:creationId xmlns:a16="http://schemas.microsoft.com/office/drawing/2014/main" id="{89B30C6B-3EFF-9F55-A194-B64A9119EF80}"/>
              </a:ext>
            </a:extLst>
          </p:cNvPr>
          <p:cNvSpPr/>
          <p:nvPr/>
        </p:nvSpPr>
        <p:spPr>
          <a:xfrm>
            <a:off x="11655550" y="5749110"/>
            <a:ext cx="236413" cy="236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8418255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54</a:t>
            </a:fld>
            <a:endParaRPr lang="en-GB"/>
          </a:p>
        </p:txBody>
      </p:sp>
      <p:sp>
        <p:nvSpPr>
          <p:cNvPr id="11" name="Text Placeholder 10">
            <a:extLst>
              <a:ext uri="{FF2B5EF4-FFF2-40B4-BE49-F238E27FC236}">
                <a16:creationId xmlns:a16="http://schemas.microsoft.com/office/drawing/2014/main" id="{6309C1C4-665D-602B-AAF9-13542227F7BF}"/>
              </a:ext>
            </a:extLst>
          </p:cNvPr>
          <p:cNvSpPr>
            <a:spLocks noGrp="1"/>
          </p:cNvSpPr>
          <p:nvPr>
            <p:ph type="body" idx="11"/>
          </p:nvPr>
        </p:nvSpPr>
        <p:spPr/>
        <p:txBody>
          <a:bodyPr/>
          <a:lstStyle/>
          <a:p>
            <a:r>
              <a:rPr lang="en-GB"/>
              <a:t>In Orange</a:t>
            </a:r>
          </a:p>
        </p:txBody>
      </p:sp>
      <p:sp>
        <p:nvSpPr>
          <p:cNvPr id="10" name="Title 9">
            <a:extLst>
              <a:ext uri="{FF2B5EF4-FFF2-40B4-BE49-F238E27FC236}">
                <a16:creationId xmlns:a16="http://schemas.microsoft.com/office/drawing/2014/main" id="{78F88528-4FEC-AA30-0CFB-F01B7AF3A321}"/>
              </a:ext>
            </a:extLst>
          </p:cNvPr>
          <p:cNvSpPr>
            <a:spLocks noGrp="1"/>
          </p:cNvSpPr>
          <p:nvPr>
            <p:ph type="title"/>
          </p:nvPr>
        </p:nvSpPr>
        <p:spPr/>
        <p:txBody>
          <a:bodyPr/>
          <a:lstStyle/>
          <a:p>
            <a:r>
              <a:rPr lang="en-GB"/>
              <a:t>Table slide</a:t>
            </a:r>
          </a:p>
        </p:txBody>
      </p:sp>
      <p:sp>
        <p:nvSpPr>
          <p:cNvPr id="12" name="Text Placeholder 11">
            <a:extLst>
              <a:ext uri="{FF2B5EF4-FFF2-40B4-BE49-F238E27FC236}">
                <a16:creationId xmlns:a16="http://schemas.microsoft.com/office/drawing/2014/main" id="{CC57D861-AB51-1EF1-7648-AA2729453F93}"/>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2F8466E5-3669-E3DB-5BFE-0DAF5180025A}"/>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843204004"/>
              </p:ext>
            </p:extLst>
          </p:nvPr>
        </p:nvGraphicFramePr>
        <p:xfrm>
          <a:off x="6167438" y="1341438"/>
          <a:ext cx="5714990" cy="4297368"/>
        </p:xfrm>
        <a:graphic>
          <a:graphicData uri="http://schemas.openxmlformats.org/drawingml/2006/table">
            <a:tbl>
              <a:tblPr firstRow="1" bandCol="1">
                <a:tableStyleId>{10A1B5D5-9B99-4C35-A422-299274C87663}</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rgbClr val="FCEEE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4B958268-E1C7-2A9D-75BD-FAE9FD119C83}"/>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07FE518F-D0A3-6F03-9BFA-2A63204D7A99}"/>
              </a:ext>
            </a:extLst>
          </p:cNvPr>
          <p:cNvSpPr/>
          <p:nvPr/>
        </p:nvSpPr>
        <p:spPr>
          <a:xfrm>
            <a:off x="11655550" y="5749110"/>
            <a:ext cx="236413" cy="2364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4040141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55</a:t>
            </a:fld>
            <a:endParaRPr lang="en-GB"/>
          </a:p>
        </p:txBody>
      </p:sp>
      <p:sp>
        <p:nvSpPr>
          <p:cNvPr id="11" name="Text Placeholder 10">
            <a:extLst>
              <a:ext uri="{FF2B5EF4-FFF2-40B4-BE49-F238E27FC236}">
                <a16:creationId xmlns:a16="http://schemas.microsoft.com/office/drawing/2014/main" id="{CD9DA03A-0883-3A5D-F3C7-6D0B11F4A5B4}"/>
              </a:ext>
            </a:extLst>
          </p:cNvPr>
          <p:cNvSpPr>
            <a:spLocks noGrp="1"/>
          </p:cNvSpPr>
          <p:nvPr>
            <p:ph type="body" idx="11"/>
          </p:nvPr>
        </p:nvSpPr>
        <p:spPr/>
        <p:txBody>
          <a:bodyPr/>
          <a:lstStyle/>
          <a:p>
            <a:r>
              <a:rPr lang="en-GB"/>
              <a:t>In Blue</a:t>
            </a:r>
          </a:p>
        </p:txBody>
      </p:sp>
      <p:sp>
        <p:nvSpPr>
          <p:cNvPr id="10" name="Title 9">
            <a:extLst>
              <a:ext uri="{FF2B5EF4-FFF2-40B4-BE49-F238E27FC236}">
                <a16:creationId xmlns:a16="http://schemas.microsoft.com/office/drawing/2014/main" id="{1ADC067D-7DA3-4F06-9135-9F57F344473F}"/>
              </a:ext>
            </a:extLst>
          </p:cNvPr>
          <p:cNvSpPr>
            <a:spLocks noGrp="1"/>
          </p:cNvSpPr>
          <p:nvPr>
            <p:ph type="title"/>
          </p:nvPr>
        </p:nvSpPr>
        <p:spPr/>
        <p:txBody>
          <a:bodyPr/>
          <a:lstStyle/>
          <a:p>
            <a:r>
              <a:rPr lang="en-GB"/>
              <a:t>Table slide</a:t>
            </a:r>
          </a:p>
        </p:txBody>
      </p:sp>
      <p:sp>
        <p:nvSpPr>
          <p:cNvPr id="12" name="Text Placeholder 11">
            <a:extLst>
              <a:ext uri="{FF2B5EF4-FFF2-40B4-BE49-F238E27FC236}">
                <a16:creationId xmlns:a16="http://schemas.microsoft.com/office/drawing/2014/main" id="{4C4CC226-AEE4-85E4-495D-88C2725E693B}"/>
              </a:ext>
            </a:extLst>
          </p:cNvPr>
          <p:cNvSpPr>
            <a:spLocks noGrp="1"/>
          </p:cNvSpPr>
          <p:nvPr>
            <p:ph type="body" sz="quarter" idx="23"/>
          </p:nvPr>
        </p:nvSpPr>
        <p:spPr/>
        <p:txBody>
          <a:bodyPr/>
          <a:lstStyle/>
          <a:p>
            <a:endParaRPr lang="en-GB">
              <a:latin typeface="+mj-lt"/>
            </a:endParaRPr>
          </a:p>
        </p:txBody>
      </p:sp>
      <p:sp>
        <p:nvSpPr>
          <p:cNvPr id="13" name="Text Placeholder 12">
            <a:extLst>
              <a:ext uri="{FF2B5EF4-FFF2-40B4-BE49-F238E27FC236}">
                <a16:creationId xmlns:a16="http://schemas.microsoft.com/office/drawing/2014/main" id="{4E87AB90-E285-3924-1FB8-572F6640BB31}"/>
              </a:ext>
            </a:extLst>
          </p:cNvPr>
          <p:cNvSpPr>
            <a:spLocks noGrp="1"/>
          </p:cNvSpPr>
          <p:nvPr>
            <p:ph type="body" sz="quarter" idx="24"/>
          </p:nvPr>
        </p:nvSpPr>
        <p:spPr/>
        <p:txBody>
          <a:bodyPr/>
          <a:lstStyle/>
          <a:p>
            <a:endParaRPr lang="en-GB">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a:solidFill>
                <a:schemeClr val="tx1"/>
              </a:solidFill>
            </a:endParaRPr>
          </a:p>
          <a:p>
            <a:pP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3236541943"/>
              </p:ext>
            </p:extLst>
          </p:nvPr>
        </p:nvGraphicFramePr>
        <p:xfrm>
          <a:off x="6167438" y="1341438"/>
          <a:ext cx="5714990" cy="4297368"/>
        </p:xfrm>
        <a:graphic>
          <a:graphicData uri="http://schemas.openxmlformats.org/drawingml/2006/table">
            <a:tbl>
              <a:tblPr firstRow="1" bandCol="1">
                <a:tableStyleId>{B301B821-A1FF-4177-AEE7-76D212191A09}</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1"/>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1"/>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092E7ED9-DF02-8BC7-CEBE-18D5149B2BA9}"/>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B2D36F35-34CD-9264-1C79-8D0C94F4165B}"/>
              </a:ext>
            </a:extLst>
          </p:cNvPr>
          <p:cNvSpPr/>
          <p:nvPr/>
        </p:nvSpPr>
        <p:spPr>
          <a:xfrm>
            <a:off x="11655550" y="5749110"/>
            <a:ext cx="236413" cy="2364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0212648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56</a:t>
            </a:fld>
            <a:endParaRPr lang="en-GB" dirty="0"/>
          </a:p>
        </p:txBody>
      </p:sp>
      <p:sp>
        <p:nvSpPr>
          <p:cNvPr id="11" name="Text Placeholder 10">
            <a:extLst>
              <a:ext uri="{FF2B5EF4-FFF2-40B4-BE49-F238E27FC236}">
                <a16:creationId xmlns:a16="http://schemas.microsoft.com/office/drawing/2014/main" id="{CD9DA03A-0883-3A5D-F3C7-6D0B11F4A5B4}"/>
              </a:ext>
            </a:extLst>
          </p:cNvPr>
          <p:cNvSpPr>
            <a:spLocks noGrp="1"/>
          </p:cNvSpPr>
          <p:nvPr>
            <p:ph type="body" idx="11"/>
          </p:nvPr>
        </p:nvSpPr>
        <p:spPr/>
        <p:txBody>
          <a:bodyPr/>
          <a:lstStyle/>
          <a:p>
            <a:r>
              <a:rPr lang="en-GB" dirty="0"/>
              <a:t>In Purple</a:t>
            </a:r>
          </a:p>
        </p:txBody>
      </p:sp>
      <p:sp>
        <p:nvSpPr>
          <p:cNvPr id="10" name="Title 9">
            <a:extLst>
              <a:ext uri="{FF2B5EF4-FFF2-40B4-BE49-F238E27FC236}">
                <a16:creationId xmlns:a16="http://schemas.microsoft.com/office/drawing/2014/main" id="{1ADC067D-7DA3-4F06-9135-9F57F344473F}"/>
              </a:ext>
            </a:extLst>
          </p:cNvPr>
          <p:cNvSpPr>
            <a:spLocks noGrp="1"/>
          </p:cNvSpPr>
          <p:nvPr>
            <p:ph type="title"/>
          </p:nvPr>
        </p:nvSpPr>
        <p:spPr/>
        <p:txBody>
          <a:bodyPr/>
          <a:lstStyle/>
          <a:p>
            <a:r>
              <a:rPr lang="en-GB" dirty="0"/>
              <a:t>Table slide</a:t>
            </a:r>
          </a:p>
        </p:txBody>
      </p:sp>
      <p:sp>
        <p:nvSpPr>
          <p:cNvPr id="12" name="Text Placeholder 11">
            <a:extLst>
              <a:ext uri="{FF2B5EF4-FFF2-40B4-BE49-F238E27FC236}">
                <a16:creationId xmlns:a16="http://schemas.microsoft.com/office/drawing/2014/main" id="{4C4CC226-AEE4-85E4-495D-88C2725E693B}"/>
              </a:ext>
            </a:extLst>
          </p:cNvPr>
          <p:cNvSpPr>
            <a:spLocks noGrp="1"/>
          </p:cNvSpPr>
          <p:nvPr>
            <p:ph type="body" sz="quarter" idx="23"/>
          </p:nvPr>
        </p:nvSpPr>
        <p:spPr/>
        <p:txBody>
          <a:bodyPr/>
          <a:lstStyle/>
          <a:p>
            <a:endParaRPr lang="en-GB" dirty="0">
              <a:latin typeface="+mj-lt"/>
            </a:endParaRPr>
          </a:p>
        </p:txBody>
      </p:sp>
      <p:sp>
        <p:nvSpPr>
          <p:cNvPr id="13" name="Text Placeholder 12">
            <a:extLst>
              <a:ext uri="{FF2B5EF4-FFF2-40B4-BE49-F238E27FC236}">
                <a16:creationId xmlns:a16="http://schemas.microsoft.com/office/drawing/2014/main" id="{4E87AB90-E285-3924-1FB8-572F6640BB31}"/>
              </a:ext>
            </a:extLst>
          </p:cNvPr>
          <p:cNvSpPr>
            <a:spLocks noGrp="1"/>
          </p:cNvSpPr>
          <p:nvPr>
            <p:ph type="body" sz="quarter" idx="24"/>
          </p:nvPr>
        </p:nvSpPr>
        <p:spPr/>
        <p:txBody>
          <a:bodyPr/>
          <a:lstStyle/>
          <a:p>
            <a:endParaRPr lang="en-GB" dirty="0">
              <a:latin typeface="+mj-lt"/>
            </a:endParaRPr>
          </a:p>
        </p:txBody>
      </p:sp>
      <p:sp>
        <p:nvSpPr>
          <p:cNvPr id="8" name="Rectangle 7">
            <a:extLst>
              <a:ext uri="{FF2B5EF4-FFF2-40B4-BE49-F238E27FC236}">
                <a16:creationId xmlns:a16="http://schemas.microsoft.com/office/drawing/2014/main" id="{E51124EE-74F8-C7E9-8E53-5AD65CC0AFE3}"/>
              </a:ext>
            </a:extLst>
          </p:cNvPr>
          <p:cNvSpPr/>
          <p:nvPr/>
        </p:nvSpPr>
        <p:spPr>
          <a:xfrm>
            <a:off x="300038" y="1341438"/>
            <a:ext cx="5284800" cy="3960000"/>
          </a:xfrm>
          <a:prstGeom prst="rect">
            <a:avLst/>
          </a:prstGeom>
        </p:spPr>
        <p:txBody>
          <a:bodyPr vert="horz" lIns="0" tIns="0" rIns="0" bIns="0" rtlCol="0">
            <a:noAutofit/>
          </a:bodyPr>
          <a:lstStyle/>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9" name="Table 3">
            <a:extLst>
              <a:ext uri="{FF2B5EF4-FFF2-40B4-BE49-F238E27FC236}">
                <a16:creationId xmlns:a16="http://schemas.microsoft.com/office/drawing/2014/main" id="{8F5E7163-9DC2-8EDB-906B-E7CDFC2EA625}"/>
              </a:ext>
            </a:extLst>
          </p:cNvPr>
          <p:cNvGraphicFramePr>
            <a:graphicFrameLocks noGrp="1"/>
          </p:cNvGraphicFramePr>
          <p:nvPr>
            <p:extLst>
              <p:ext uri="{D42A27DB-BD31-4B8C-83A1-F6EECF244321}">
                <p14:modId xmlns:p14="http://schemas.microsoft.com/office/powerpoint/2010/main" val="422587969"/>
              </p:ext>
            </p:extLst>
          </p:nvPr>
        </p:nvGraphicFramePr>
        <p:xfrm>
          <a:off x="6167438" y="1341438"/>
          <a:ext cx="5714990" cy="4290529"/>
        </p:xfrm>
        <a:graphic>
          <a:graphicData uri="http://schemas.openxmlformats.org/drawingml/2006/table">
            <a:tbl>
              <a:tblPr firstRow="1" bandCol="1">
                <a:tableStyleId>{B301B821-A1FF-4177-AEE7-76D212191A09}</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4174940396"/>
                  </a:ext>
                </a:extLst>
              </a:tr>
              <a:tr h="351275">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BD69D7"/>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solidFill>
                        <a:srgbClr val="BD69D7"/>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lnL w="12700" cap="flat" cmpd="sng" algn="ctr">
                      <a:noFill/>
                      <a:prstDash val="solid"/>
                      <a:round/>
                      <a:headEnd type="none" w="med" len="med"/>
                      <a:tailEnd type="none" w="med" len="med"/>
                    </a:lnL>
                    <a:lnR w="12700" cap="flat" cmpd="sng" algn="ctr">
                      <a:solidFill>
                        <a:srgbClr val="BD69D7"/>
                      </a:solidFill>
                      <a:prstDash val="solid"/>
                      <a:round/>
                      <a:headEnd type="none" w="med" len="med"/>
                      <a:tailEnd type="none" w="med" len="med"/>
                    </a:lnR>
                    <a:lnT w="12700" cap="flat" cmpd="sng" algn="ctr">
                      <a:solidFill>
                        <a:srgbClr val="BD69D7"/>
                      </a:solidFill>
                      <a:prstDash val="solid"/>
                      <a:round/>
                      <a:headEnd type="none" w="med" len="med"/>
                      <a:tailEnd type="none" w="med" len="med"/>
                    </a:lnT>
                    <a:lnB w="12700" cap="flat" cmpd="sng" algn="ctr">
                      <a:solidFill>
                        <a:srgbClr val="BD69D7"/>
                      </a:solidFill>
                      <a:prstDash val="solid"/>
                      <a:round/>
                      <a:headEnd type="none" w="med" len="med"/>
                      <a:tailEnd type="none" w="med" len="med"/>
                    </a:lnB>
                    <a:solidFill>
                      <a:srgbClr val="EEDBF7"/>
                    </a:solidFill>
                  </a:tcPr>
                </a:tc>
                <a:extLst>
                  <a:ext uri="{0D108BD9-81ED-4DB2-BD59-A6C34878D82A}">
                    <a16:rowId xmlns:a16="http://schemas.microsoft.com/office/drawing/2014/main" val="1692199454"/>
                  </a:ext>
                </a:extLst>
              </a:tr>
            </a:tbl>
          </a:graphicData>
        </a:graphic>
      </p:graphicFrame>
      <p:sp>
        <p:nvSpPr>
          <p:cNvPr id="5" name="TextBox 4">
            <a:extLst>
              <a:ext uri="{FF2B5EF4-FFF2-40B4-BE49-F238E27FC236}">
                <a16:creationId xmlns:a16="http://schemas.microsoft.com/office/drawing/2014/main" id="{5BF3E79D-D49F-4420-83D3-6B46C183B55F}"/>
              </a:ext>
            </a:extLst>
          </p:cNvPr>
          <p:cNvSpPr txBox="1"/>
          <p:nvPr/>
        </p:nvSpPr>
        <p:spPr>
          <a:xfrm>
            <a:off x="9105733" y="5747923"/>
            <a:ext cx="2549817" cy="237600"/>
          </a:xfrm>
          <a:prstGeom prst="rect">
            <a:avLst/>
          </a:prstGeom>
          <a:noFill/>
        </p:spPr>
        <p:txBody>
          <a:bodyPr wrap="square">
            <a:spAutoFit/>
          </a:bodyPr>
          <a:lstStyle/>
          <a:p>
            <a:pPr algn="r"/>
            <a:r>
              <a:rPr lang="en-US" sz="1050">
                <a:solidFill>
                  <a:schemeClr val="tx1"/>
                </a:solidFill>
              </a:rPr>
              <a:t>Highlighted section</a:t>
            </a:r>
            <a:endParaRPr lang="en-US" sz="1050"/>
          </a:p>
        </p:txBody>
      </p:sp>
      <p:sp>
        <p:nvSpPr>
          <p:cNvPr id="6" name="Oval 5">
            <a:extLst>
              <a:ext uri="{FF2B5EF4-FFF2-40B4-BE49-F238E27FC236}">
                <a16:creationId xmlns:a16="http://schemas.microsoft.com/office/drawing/2014/main" id="{A1825065-FECA-0E95-2B26-BB82032EA5ED}"/>
              </a:ext>
            </a:extLst>
          </p:cNvPr>
          <p:cNvSpPr/>
          <p:nvPr/>
        </p:nvSpPr>
        <p:spPr>
          <a:xfrm>
            <a:off x="11655550" y="5749110"/>
            <a:ext cx="236413" cy="236413"/>
          </a:xfrm>
          <a:prstGeom prst="ellipse">
            <a:avLst/>
          </a:prstGeom>
          <a:solidFill>
            <a:srgbClr val="BD69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840343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E438E05-B4D3-DD14-EA77-E8346D9EAAC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57</a:t>
            </a:fld>
            <a:endParaRPr lang="en-GB"/>
          </a:p>
        </p:txBody>
      </p:sp>
      <p:sp>
        <p:nvSpPr>
          <p:cNvPr id="9" name="Text Placeholder 8">
            <a:extLst>
              <a:ext uri="{FF2B5EF4-FFF2-40B4-BE49-F238E27FC236}">
                <a16:creationId xmlns:a16="http://schemas.microsoft.com/office/drawing/2014/main" id="{02600629-66EA-724A-BE22-5665A6F49C3F}"/>
              </a:ext>
            </a:extLst>
          </p:cNvPr>
          <p:cNvSpPr>
            <a:spLocks noGrp="1"/>
          </p:cNvSpPr>
          <p:nvPr>
            <p:ph type="body" idx="11"/>
          </p:nvPr>
        </p:nvSpPr>
        <p:spPr/>
        <p:txBody>
          <a:bodyPr/>
          <a:lstStyle/>
          <a:p>
            <a:r>
              <a:rPr lang="en-GB" dirty="0"/>
              <a:t>In Orange</a:t>
            </a:r>
          </a:p>
        </p:txBody>
      </p:sp>
      <p:sp>
        <p:nvSpPr>
          <p:cNvPr id="5" name="Title 4">
            <a:extLst>
              <a:ext uri="{FF2B5EF4-FFF2-40B4-BE49-F238E27FC236}">
                <a16:creationId xmlns:a16="http://schemas.microsoft.com/office/drawing/2014/main" id="{4A9C1153-C1FB-98B7-68F8-20700CFE94EB}"/>
              </a:ext>
            </a:extLst>
          </p:cNvPr>
          <p:cNvSpPr>
            <a:spLocks noGrp="1"/>
          </p:cNvSpPr>
          <p:nvPr>
            <p:ph type="title"/>
          </p:nvPr>
        </p:nvSpPr>
        <p:spPr/>
        <p:txBody>
          <a:bodyPr/>
          <a:lstStyle/>
          <a:p>
            <a:r>
              <a:rPr lang="en-GB"/>
              <a:t>Table slide left</a:t>
            </a:r>
          </a:p>
        </p:txBody>
      </p:sp>
      <p:sp>
        <p:nvSpPr>
          <p:cNvPr id="10" name="Text Placeholder 9">
            <a:extLst>
              <a:ext uri="{FF2B5EF4-FFF2-40B4-BE49-F238E27FC236}">
                <a16:creationId xmlns:a16="http://schemas.microsoft.com/office/drawing/2014/main" id="{6407FA73-EBBE-481E-8C17-D0B0C558D794}"/>
              </a:ext>
            </a:extLst>
          </p:cNvPr>
          <p:cNvSpPr>
            <a:spLocks noGrp="1"/>
          </p:cNvSpPr>
          <p:nvPr>
            <p:ph type="body" sz="quarter" idx="23"/>
          </p:nvPr>
        </p:nvSpPr>
        <p:spPr/>
        <p:txBody>
          <a:bodyPr/>
          <a:lstStyle/>
          <a:p>
            <a:endParaRPr lang="en-GB"/>
          </a:p>
        </p:txBody>
      </p:sp>
      <p:sp>
        <p:nvSpPr>
          <p:cNvPr id="11" name="Text Placeholder 10">
            <a:extLst>
              <a:ext uri="{FF2B5EF4-FFF2-40B4-BE49-F238E27FC236}">
                <a16:creationId xmlns:a16="http://schemas.microsoft.com/office/drawing/2014/main" id="{61A79F33-34C4-57EB-1A6A-2B86F40D9419}"/>
              </a:ext>
            </a:extLst>
          </p:cNvPr>
          <p:cNvSpPr>
            <a:spLocks noGrp="1"/>
          </p:cNvSpPr>
          <p:nvPr>
            <p:ph type="body" sz="quarter" idx="24"/>
          </p:nvPr>
        </p:nvSpPr>
        <p:spPr/>
        <p:txBody>
          <a:bodyPr/>
          <a:lstStyle/>
          <a:p>
            <a:endParaRPr lang="en-GB"/>
          </a:p>
        </p:txBody>
      </p:sp>
      <p:sp>
        <p:nvSpPr>
          <p:cNvPr id="8" name="Rectangle 7">
            <a:extLst>
              <a:ext uri="{FF2B5EF4-FFF2-40B4-BE49-F238E27FC236}">
                <a16:creationId xmlns:a16="http://schemas.microsoft.com/office/drawing/2014/main" id="{E51124EE-74F8-C7E9-8E53-5AD65CC0AFE3}"/>
              </a:ext>
            </a:extLst>
          </p:cNvPr>
          <p:cNvSpPr/>
          <p:nvPr/>
        </p:nvSpPr>
        <p:spPr>
          <a:xfrm>
            <a:off x="6607163" y="1341438"/>
            <a:ext cx="5284800" cy="3960000"/>
          </a:xfrm>
          <a:prstGeom prst="rect">
            <a:avLst/>
          </a:prstGeom>
        </p:spPr>
        <p:txBody>
          <a:bodyPr vert="horz" lIns="0" tIns="0" rIns="0" bIns="0" rtlCol="0">
            <a:noAutofit/>
          </a:bodyPr>
          <a:lstStyle/>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a:p>
            <a:pPr>
              <a:lnSpc>
                <a:spcPct val="120000"/>
              </a:lnSpc>
            </a:pPr>
            <a:endParaRPr lang="en-US" sz="1500" dirty="0">
              <a:solidFill>
                <a:schemeClr val="tx1"/>
              </a:solidFill>
            </a:endParaRPr>
          </a:p>
          <a:p>
            <a:pP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 The quick brown fox jumps over the lazy dog. </a:t>
            </a:r>
          </a:p>
        </p:txBody>
      </p:sp>
      <p:graphicFrame>
        <p:nvGraphicFramePr>
          <p:cNvPr id="3" name="Table 3">
            <a:extLst>
              <a:ext uri="{FF2B5EF4-FFF2-40B4-BE49-F238E27FC236}">
                <a16:creationId xmlns:a16="http://schemas.microsoft.com/office/drawing/2014/main" id="{18A26A9C-A4AF-1FE2-48A0-3456CEC778BB}"/>
              </a:ext>
            </a:extLst>
          </p:cNvPr>
          <p:cNvGraphicFramePr>
            <a:graphicFrameLocks noGrp="1"/>
          </p:cNvGraphicFramePr>
          <p:nvPr/>
        </p:nvGraphicFramePr>
        <p:xfrm>
          <a:off x="309573" y="1341436"/>
          <a:ext cx="5714990" cy="4297368"/>
        </p:xfrm>
        <a:graphic>
          <a:graphicData uri="http://schemas.openxmlformats.org/drawingml/2006/table">
            <a:tbl>
              <a:tblPr firstRow="1" bandCol="1">
                <a:tableStyleId>{10A1B5D5-9B99-4C35-A422-299274C87663}</a:tableStyleId>
              </a:tblPr>
              <a:tblGrid>
                <a:gridCol w="1142998">
                  <a:extLst>
                    <a:ext uri="{9D8B030D-6E8A-4147-A177-3AD203B41FA5}">
                      <a16:colId xmlns:a16="http://schemas.microsoft.com/office/drawing/2014/main" val="410724714"/>
                    </a:ext>
                  </a:extLst>
                </a:gridCol>
                <a:gridCol w="1142998">
                  <a:extLst>
                    <a:ext uri="{9D8B030D-6E8A-4147-A177-3AD203B41FA5}">
                      <a16:colId xmlns:a16="http://schemas.microsoft.com/office/drawing/2014/main" val="2543938352"/>
                    </a:ext>
                  </a:extLst>
                </a:gridCol>
                <a:gridCol w="1142998">
                  <a:extLst>
                    <a:ext uri="{9D8B030D-6E8A-4147-A177-3AD203B41FA5}">
                      <a16:colId xmlns:a16="http://schemas.microsoft.com/office/drawing/2014/main" val="3218751916"/>
                    </a:ext>
                  </a:extLst>
                </a:gridCol>
                <a:gridCol w="1142998">
                  <a:extLst>
                    <a:ext uri="{9D8B030D-6E8A-4147-A177-3AD203B41FA5}">
                      <a16:colId xmlns:a16="http://schemas.microsoft.com/office/drawing/2014/main" val="1715705121"/>
                    </a:ext>
                  </a:extLst>
                </a:gridCol>
                <a:gridCol w="1142998">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9062" marR="99062" marT="49531" marB="49531"/>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dirty="0">
                          <a:ln>
                            <a:noFill/>
                          </a:ln>
                          <a:solidFill>
                            <a:schemeClr val="tx1"/>
                          </a:solidFill>
                          <a:effectLst/>
                          <a:uLnTx/>
                          <a:uFillTx/>
                        </a:rPr>
                        <a:t>Brown fox</a:t>
                      </a:r>
                      <a:endParaRPr lang="en-US" sz="1600" b="0" dirty="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solidFill>
                      <a:schemeClr val="accent6"/>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solidFill>
                      <a:schemeClr val="accent6"/>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9062" marR="99062" marT="49531" marB="49531"/>
                </a:tc>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9062" marR="99062" marT="49531" marB="49531"/>
                </a:tc>
                <a:extLst>
                  <a:ext uri="{0D108BD9-81ED-4DB2-BD59-A6C34878D82A}">
                    <a16:rowId xmlns:a16="http://schemas.microsoft.com/office/drawing/2014/main" val="1692199454"/>
                  </a:ext>
                </a:extLst>
              </a:tr>
            </a:tbl>
          </a:graphicData>
        </a:graphic>
      </p:graphicFrame>
      <p:sp>
        <p:nvSpPr>
          <p:cNvPr id="7" name="TextBox 6">
            <a:extLst>
              <a:ext uri="{FF2B5EF4-FFF2-40B4-BE49-F238E27FC236}">
                <a16:creationId xmlns:a16="http://schemas.microsoft.com/office/drawing/2014/main" id="{0B04D162-9A47-F75D-A27D-E021FB544CF7}"/>
              </a:ext>
            </a:extLst>
          </p:cNvPr>
          <p:cNvSpPr txBox="1"/>
          <p:nvPr/>
        </p:nvSpPr>
        <p:spPr>
          <a:xfrm>
            <a:off x="617251" y="5747923"/>
            <a:ext cx="2549817" cy="253916"/>
          </a:xfrm>
          <a:prstGeom prst="rect">
            <a:avLst/>
          </a:prstGeom>
          <a:noFill/>
        </p:spPr>
        <p:txBody>
          <a:bodyPr wrap="square">
            <a:spAutoFit/>
          </a:bodyPr>
          <a:lstStyle/>
          <a:p>
            <a:r>
              <a:rPr lang="en-US" sz="1050">
                <a:solidFill>
                  <a:schemeClr val="tx1"/>
                </a:solidFill>
              </a:rPr>
              <a:t>Highlighted section</a:t>
            </a:r>
            <a:endParaRPr lang="en-US" sz="1050"/>
          </a:p>
        </p:txBody>
      </p:sp>
      <p:sp>
        <p:nvSpPr>
          <p:cNvPr id="12" name="Oval 11">
            <a:extLst>
              <a:ext uri="{FF2B5EF4-FFF2-40B4-BE49-F238E27FC236}">
                <a16:creationId xmlns:a16="http://schemas.microsoft.com/office/drawing/2014/main" id="{142372D4-135D-1E98-AB6A-E34E12AD82A0}"/>
              </a:ext>
            </a:extLst>
          </p:cNvPr>
          <p:cNvSpPr/>
          <p:nvPr/>
        </p:nvSpPr>
        <p:spPr>
          <a:xfrm>
            <a:off x="309573" y="5749110"/>
            <a:ext cx="236413" cy="2364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706719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EF3329B7-B7EA-BFB9-42AA-5208858F7E21}"/>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latin typeface="+mj-lt"/>
              </a:rPr>
              <a:pPr/>
              <a:t>58</a:t>
            </a:fld>
            <a:endParaRPr lang="en-GB">
              <a:latin typeface="+mj-lt"/>
            </a:endParaRPr>
          </a:p>
        </p:txBody>
      </p:sp>
      <p:sp>
        <p:nvSpPr>
          <p:cNvPr id="10" name="Text Placeholder 9">
            <a:extLst>
              <a:ext uri="{FF2B5EF4-FFF2-40B4-BE49-F238E27FC236}">
                <a16:creationId xmlns:a16="http://schemas.microsoft.com/office/drawing/2014/main" id="{DAF2158A-B427-9D3B-41D6-D81DF0C04ECD}"/>
              </a:ext>
            </a:extLst>
          </p:cNvPr>
          <p:cNvSpPr>
            <a:spLocks noGrp="1"/>
          </p:cNvSpPr>
          <p:nvPr>
            <p:ph type="body" idx="11"/>
          </p:nvPr>
        </p:nvSpPr>
        <p:spPr/>
        <p:txBody>
          <a:bodyPr/>
          <a:lstStyle/>
          <a:p>
            <a:r>
              <a:rPr lang="en-GB" dirty="0"/>
              <a:t>Large Green</a:t>
            </a:r>
          </a:p>
        </p:txBody>
      </p:sp>
      <p:sp>
        <p:nvSpPr>
          <p:cNvPr id="7" name="Title 6">
            <a:extLst>
              <a:ext uri="{FF2B5EF4-FFF2-40B4-BE49-F238E27FC236}">
                <a16:creationId xmlns:a16="http://schemas.microsoft.com/office/drawing/2014/main" id="{12D891C1-26DD-DA75-D5ED-17DC8B335F0E}"/>
              </a:ext>
            </a:extLst>
          </p:cNvPr>
          <p:cNvSpPr>
            <a:spLocks noGrp="1"/>
          </p:cNvSpPr>
          <p:nvPr>
            <p:ph type="title"/>
          </p:nvPr>
        </p:nvSpPr>
        <p:spPr/>
        <p:txBody>
          <a:bodyPr/>
          <a:lstStyle/>
          <a:p>
            <a:r>
              <a:rPr lang="en-GB" dirty="0"/>
              <a:t>Table slide</a:t>
            </a:r>
          </a:p>
        </p:txBody>
      </p:sp>
      <p:sp>
        <p:nvSpPr>
          <p:cNvPr id="11" name="Text Placeholder 10">
            <a:extLst>
              <a:ext uri="{FF2B5EF4-FFF2-40B4-BE49-F238E27FC236}">
                <a16:creationId xmlns:a16="http://schemas.microsoft.com/office/drawing/2014/main" id="{27060653-95AC-5A7C-CC27-88F9ECDEB6D3}"/>
              </a:ext>
            </a:extLst>
          </p:cNvPr>
          <p:cNvSpPr>
            <a:spLocks noGrp="1"/>
          </p:cNvSpPr>
          <p:nvPr>
            <p:ph type="body" sz="quarter" idx="23"/>
          </p:nvPr>
        </p:nvSpPr>
        <p:spPr/>
        <p:txBody>
          <a:bodyPr/>
          <a:lstStyle/>
          <a:p>
            <a:endParaRPr lang="en-GB">
              <a:latin typeface="+mj-lt"/>
            </a:endParaRPr>
          </a:p>
        </p:txBody>
      </p:sp>
      <p:sp>
        <p:nvSpPr>
          <p:cNvPr id="12" name="Text Placeholder 11">
            <a:extLst>
              <a:ext uri="{FF2B5EF4-FFF2-40B4-BE49-F238E27FC236}">
                <a16:creationId xmlns:a16="http://schemas.microsoft.com/office/drawing/2014/main" id="{209FCEAC-B1A4-A79C-E991-D498B42A95EA}"/>
              </a:ext>
            </a:extLst>
          </p:cNvPr>
          <p:cNvSpPr>
            <a:spLocks noGrp="1"/>
          </p:cNvSpPr>
          <p:nvPr>
            <p:ph type="body" sz="quarter" idx="24"/>
          </p:nvPr>
        </p:nvSpPr>
        <p:spPr/>
        <p:txBody>
          <a:bodyPr/>
          <a:lstStyle/>
          <a:p>
            <a:endParaRPr lang="en-GB">
              <a:latin typeface="+mj-lt"/>
            </a:endParaRPr>
          </a:p>
        </p:txBody>
      </p:sp>
      <p:graphicFrame>
        <p:nvGraphicFramePr>
          <p:cNvPr id="5" name="Table 3">
            <a:extLst>
              <a:ext uri="{FF2B5EF4-FFF2-40B4-BE49-F238E27FC236}">
                <a16:creationId xmlns:a16="http://schemas.microsoft.com/office/drawing/2014/main" id="{0B969A7F-B84F-73E4-F1A1-FBDBE59171CF}"/>
              </a:ext>
            </a:extLst>
          </p:cNvPr>
          <p:cNvGraphicFramePr>
            <a:graphicFrameLocks noGrp="1"/>
          </p:cNvGraphicFramePr>
          <p:nvPr/>
        </p:nvGraphicFramePr>
        <p:xfrm>
          <a:off x="302399" y="1341438"/>
          <a:ext cx="11592550" cy="4297368"/>
        </p:xfrm>
        <a:graphic>
          <a:graphicData uri="http://schemas.openxmlformats.org/drawingml/2006/table">
            <a:tbl>
              <a:tblPr firstRow="1" bandCol="1">
                <a:tableStyleId>{1FECB4D8-DB02-4DC6-A0A2-4F2EBAE1DC90}</a:tableStyleId>
              </a:tblPr>
              <a:tblGrid>
                <a:gridCol w="2318510">
                  <a:extLst>
                    <a:ext uri="{9D8B030D-6E8A-4147-A177-3AD203B41FA5}">
                      <a16:colId xmlns:a16="http://schemas.microsoft.com/office/drawing/2014/main" val="410724714"/>
                    </a:ext>
                  </a:extLst>
                </a:gridCol>
                <a:gridCol w="2318510">
                  <a:extLst>
                    <a:ext uri="{9D8B030D-6E8A-4147-A177-3AD203B41FA5}">
                      <a16:colId xmlns:a16="http://schemas.microsoft.com/office/drawing/2014/main" val="2543938352"/>
                    </a:ext>
                  </a:extLst>
                </a:gridCol>
                <a:gridCol w="2318510">
                  <a:extLst>
                    <a:ext uri="{9D8B030D-6E8A-4147-A177-3AD203B41FA5}">
                      <a16:colId xmlns:a16="http://schemas.microsoft.com/office/drawing/2014/main" val="3218751916"/>
                    </a:ext>
                  </a:extLst>
                </a:gridCol>
                <a:gridCol w="2318510">
                  <a:extLst>
                    <a:ext uri="{9D8B030D-6E8A-4147-A177-3AD203B41FA5}">
                      <a16:colId xmlns:a16="http://schemas.microsoft.com/office/drawing/2014/main" val="1715705121"/>
                    </a:ext>
                  </a:extLst>
                </a:gridCol>
                <a:gridCol w="2318510">
                  <a:extLst>
                    <a:ext uri="{9D8B030D-6E8A-4147-A177-3AD203B41FA5}">
                      <a16:colId xmlns:a16="http://schemas.microsoft.com/office/drawing/2014/main" val="3610336441"/>
                    </a:ext>
                  </a:extLst>
                </a:gridCol>
              </a:tblGrid>
              <a:tr h="358114">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tc>
                  <a:txBody>
                    <a:bodyPr/>
                    <a:lstStyle/>
                    <a:p>
                      <a:r>
                        <a:rPr kumimoji="0" lang="en-US" sz="1600" b="1" u="none" strike="noStrike" kern="1200" cap="none" spc="0" normalizeH="0" baseline="0" noProof="0">
                          <a:ln>
                            <a:noFill/>
                          </a:ln>
                          <a:solidFill>
                            <a:srgbClr val="FFFFFF"/>
                          </a:solidFill>
                          <a:effectLst/>
                          <a:uLnTx/>
                          <a:uFillTx/>
                        </a:rPr>
                        <a:t>Column</a:t>
                      </a:r>
                      <a:endParaRPr lang="en-US" sz="1600"/>
                    </a:p>
                  </a:txBody>
                  <a:tcPr marL="95320" marR="95320" marT="47660" marB="47660"/>
                </a:tc>
                <a:extLst>
                  <a:ext uri="{0D108BD9-81ED-4DB2-BD59-A6C34878D82A}">
                    <a16:rowId xmlns:a16="http://schemas.microsoft.com/office/drawing/2014/main" val="4174940396"/>
                  </a:ext>
                </a:extLst>
              </a:tr>
              <a:tr h="358114">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3965557154"/>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34908656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412169074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1908587380"/>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1416914171"/>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1180087514"/>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extLst>
                  <a:ext uri="{0D108BD9-81ED-4DB2-BD59-A6C34878D82A}">
                    <a16:rowId xmlns:a16="http://schemas.microsoft.com/office/drawing/2014/main" val="363267692"/>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solidFill>
                      <a:schemeClr val="accent3"/>
                    </a:solidFill>
                  </a:tcPr>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solidFill>
                      <a:schemeClr val="accent3"/>
                    </a:solidFill>
                  </a:tcPr>
                </a:tc>
                <a:extLst>
                  <a:ext uri="{0D108BD9-81ED-4DB2-BD59-A6C34878D82A}">
                    <a16:rowId xmlns:a16="http://schemas.microsoft.com/office/drawing/2014/main" val="26746713"/>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extLst>
                  <a:ext uri="{0D108BD9-81ED-4DB2-BD59-A6C34878D82A}">
                    <a16:rowId xmlns:a16="http://schemas.microsoft.com/office/drawing/2014/main" val="2195615139"/>
                  </a:ext>
                </a:extLst>
              </a:tr>
              <a:tr h="358114">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extLst>
                  <a:ext uri="{0D108BD9-81ED-4DB2-BD59-A6C34878D82A}">
                    <a16:rowId xmlns:a16="http://schemas.microsoft.com/office/drawing/2014/main" val="386510505"/>
                  </a:ext>
                </a:extLst>
              </a:tr>
              <a:tr h="358114">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The quick</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a:ln>
                            <a:noFill/>
                          </a:ln>
                          <a:solidFill>
                            <a:schemeClr val="tx1"/>
                          </a:solidFill>
                          <a:effectLst/>
                          <a:uLnTx/>
                          <a:uFillTx/>
                        </a:rPr>
                        <a:t>Brown fox</a:t>
                      </a:r>
                      <a:endParaRPr lang="en-US" sz="1600" b="0">
                        <a:solidFill>
                          <a:schemeClr val="tx1"/>
                        </a:solidFill>
                      </a:endParaRPr>
                    </a:p>
                  </a:txBody>
                  <a:tcPr marL="95320" marR="95320" marT="47660" marB="47660"/>
                </a:tc>
                <a:tc>
                  <a:txBody>
                    <a:bodyPr/>
                    <a:lstStyle/>
                    <a:p>
                      <a:r>
                        <a:rPr kumimoji="0" lang="en-US" sz="1600" b="0" u="none" strike="noStrike" kern="1200" cap="none" spc="0" normalizeH="0" baseline="0" noProof="0" dirty="0">
                          <a:ln>
                            <a:noFill/>
                          </a:ln>
                          <a:solidFill>
                            <a:schemeClr val="tx1"/>
                          </a:solidFill>
                          <a:effectLst/>
                          <a:uLnTx/>
                          <a:uFillTx/>
                        </a:rPr>
                        <a:t>The quick</a:t>
                      </a:r>
                      <a:endParaRPr lang="en-US" sz="1600" b="0" dirty="0">
                        <a:solidFill>
                          <a:schemeClr val="tx1"/>
                        </a:solidFill>
                      </a:endParaRPr>
                    </a:p>
                  </a:txBody>
                  <a:tcPr marL="95320" marR="95320" marT="47660" marB="47660"/>
                </a:tc>
                <a:extLst>
                  <a:ext uri="{0D108BD9-81ED-4DB2-BD59-A6C34878D82A}">
                    <a16:rowId xmlns:a16="http://schemas.microsoft.com/office/drawing/2014/main" val="1692199454"/>
                  </a:ext>
                </a:extLst>
              </a:tr>
            </a:tbl>
          </a:graphicData>
        </a:graphic>
      </p:graphicFrame>
      <p:sp>
        <p:nvSpPr>
          <p:cNvPr id="3" name="TextBox 2">
            <a:extLst>
              <a:ext uri="{FF2B5EF4-FFF2-40B4-BE49-F238E27FC236}">
                <a16:creationId xmlns:a16="http://schemas.microsoft.com/office/drawing/2014/main" id="{ED3C76F9-3CBD-C7F7-3613-EBAD0D04B1B9}"/>
              </a:ext>
            </a:extLst>
          </p:cNvPr>
          <p:cNvSpPr txBox="1"/>
          <p:nvPr/>
        </p:nvSpPr>
        <p:spPr>
          <a:xfrm>
            <a:off x="9105733" y="5747923"/>
            <a:ext cx="2549817" cy="237600"/>
          </a:xfrm>
          <a:prstGeom prst="rect">
            <a:avLst/>
          </a:prstGeom>
          <a:noFill/>
        </p:spPr>
        <p:txBody>
          <a:bodyPr wrap="square">
            <a:spAutoFit/>
          </a:bodyPr>
          <a:lstStyle/>
          <a:p>
            <a:pPr algn="r"/>
            <a:r>
              <a:rPr lang="en-US" sz="1050" dirty="0">
                <a:solidFill>
                  <a:schemeClr val="tx1"/>
                </a:solidFill>
              </a:rPr>
              <a:t>Highlighted section</a:t>
            </a:r>
            <a:endParaRPr lang="en-US" sz="1050" dirty="0"/>
          </a:p>
        </p:txBody>
      </p:sp>
      <p:sp>
        <p:nvSpPr>
          <p:cNvPr id="4" name="Oval 3">
            <a:extLst>
              <a:ext uri="{FF2B5EF4-FFF2-40B4-BE49-F238E27FC236}">
                <a16:creationId xmlns:a16="http://schemas.microsoft.com/office/drawing/2014/main" id="{0493C50E-B3DC-9908-5464-7122C988F7CA}"/>
              </a:ext>
            </a:extLst>
          </p:cNvPr>
          <p:cNvSpPr/>
          <p:nvPr/>
        </p:nvSpPr>
        <p:spPr>
          <a:xfrm>
            <a:off x="11655550" y="5749110"/>
            <a:ext cx="236413" cy="236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4407202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83A0A03D-0902-B1A7-61F7-F92BEAA5832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331" imgH="333" progId="TCLayout.ActiveDocument.1">
                  <p:embed/>
                </p:oleObj>
              </mc:Choice>
              <mc:Fallback>
                <p:oleObj name="think-cell Slide" r:id="rId4" imgW="331" imgH="333" progId="TCLayout.ActiveDocument.1">
                  <p:embed/>
                  <p:pic>
                    <p:nvPicPr>
                      <p:cNvPr id="12" name="think-cell data - do not delete" hidden="1">
                        <a:extLst>
                          <a:ext uri="{FF2B5EF4-FFF2-40B4-BE49-F238E27FC236}">
                            <a16:creationId xmlns:a16="http://schemas.microsoft.com/office/drawing/2014/main" id="{83A0A03D-0902-B1A7-61F7-F92BEAA5832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4" name="Slide Number Placeholder 3">
            <a:extLst>
              <a:ext uri="{FF2B5EF4-FFF2-40B4-BE49-F238E27FC236}">
                <a16:creationId xmlns:a16="http://schemas.microsoft.com/office/drawing/2014/main" id="{EE6FA225-B756-E1D8-2F22-EF5EA5FD1D28}"/>
              </a:ext>
            </a:extLst>
          </p:cNvPr>
          <p:cNvSpPr>
            <a:spLocks noGrp="1"/>
          </p:cNvSpPr>
          <p:nvPr>
            <p:ph type="sldNum" sz="quarter" idx="10"/>
          </p:nvPr>
        </p:nvSpPr>
        <p:spPr>
          <a:xfrm>
            <a:off x="302400" y="6450806"/>
            <a:ext cx="1040625" cy="109061"/>
          </a:xfrm>
        </p:spPr>
        <p:txBody>
          <a:bodyPr/>
          <a:lstStyle/>
          <a:p>
            <a:pPr lvl="0"/>
            <a:fld id="{E118D48E-C7CB-6244-969D-7BAEA9B6226C}" type="slidenum">
              <a:rPr lang="en-US" noProof="0" smtClean="0"/>
              <a:pPr lvl="0"/>
              <a:t>59</a:t>
            </a:fld>
            <a:endParaRPr lang="en-US" noProof="0"/>
          </a:p>
        </p:txBody>
      </p:sp>
      <p:sp>
        <p:nvSpPr>
          <p:cNvPr id="3" name="Title 2">
            <a:extLst>
              <a:ext uri="{FF2B5EF4-FFF2-40B4-BE49-F238E27FC236}">
                <a16:creationId xmlns:a16="http://schemas.microsoft.com/office/drawing/2014/main" id="{32367EFC-AF27-12CA-61B8-05B1E578D2CA}"/>
              </a:ext>
            </a:extLst>
          </p:cNvPr>
          <p:cNvSpPr>
            <a:spLocks noGrp="1"/>
          </p:cNvSpPr>
          <p:nvPr>
            <p:ph type="title"/>
          </p:nvPr>
        </p:nvSpPr>
        <p:spPr>
          <a:xfrm>
            <a:off x="302400" y="302400"/>
            <a:ext cx="11591925" cy="303211"/>
          </a:xfrm>
        </p:spPr>
        <p:txBody>
          <a:bodyPr vert="horz"/>
          <a:lstStyle/>
          <a:p>
            <a:r>
              <a:rPr lang="en-GB"/>
              <a:t>Table slide</a:t>
            </a:r>
            <a:endParaRPr lang="en-US"/>
          </a:p>
        </p:txBody>
      </p:sp>
      <p:sp>
        <p:nvSpPr>
          <p:cNvPr id="17" name="Text Placeholder 1">
            <a:extLst>
              <a:ext uri="{FF2B5EF4-FFF2-40B4-BE49-F238E27FC236}">
                <a16:creationId xmlns:a16="http://schemas.microsoft.com/office/drawing/2014/main" id="{ACB910EF-2698-CF8E-6FE5-C844DB7100B9}"/>
              </a:ext>
            </a:extLst>
          </p:cNvPr>
          <p:cNvSpPr>
            <a:spLocks noGrp="1"/>
          </p:cNvSpPr>
          <p:nvPr>
            <p:ph type="body" idx="11"/>
          </p:nvPr>
        </p:nvSpPr>
        <p:spPr>
          <a:xfrm>
            <a:off x="301625" y="604838"/>
            <a:ext cx="11588750" cy="288925"/>
          </a:xfrm>
        </p:spPr>
        <p:txBody>
          <a:bodyPr/>
          <a:lstStyle/>
          <a:p>
            <a:r>
              <a:rPr lang="en-US"/>
              <a:t>Three colored tables</a:t>
            </a:r>
          </a:p>
        </p:txBody>
      </p:sp>
      <p:sp>
        <p:nvSpPr>
          <p:cNvPr id="2" name="Rectangle 1">
            <a:extLst>
              <a:ext uri="{FF2B5EF4-FFF2-40B4-BE49-F238E27FC236}">
                <a16:creationId xmlns:a16="http://schemas.microsoft.com/office/drawing/2014/main" id="{11D0FA26-044C-2322-695C-624E7BFB6C5F}"/>
              </a:ext>
            </a:extLst>
          </p:cNvPr>
          <p:cNvSpPr/>
          <p:nvPr/>
        </p:nvSpPr>
        <p:spPr>
          <a:xfrm>
            <a:off x="302399" y="1335370"/>
            <a:ext cx="2577341" cy="874727"/>
          </a:xfrm>
          <a:prstGeom prst="rect">
            <a:avLst/>
          </a:prstGeom>
          <a:solidFill>
            <a:srgbClr val="89C7E8"/>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mj-lt"/>
                <a:ea typeface="+mn-ea"/>
                <a:cs typeface="+mn-cs"/>
              </a:rPr>
              <a:t>xx% </a:t>
            </a:r>
            <a:br>
              <a:rPr kumimoji="0" lang="en-US" sz="2800" b="1" i="0" u="none" strike="noStrike" kern="1200" cap="none" spc="0" normalizeH="0" baseline="0" noProof="0" dirty="0">
                <a:ln>
                  <a:noFill/>
                </a:ln>
                <a:solidFill>
                  <a:prstClr val="white"/>
                </a:solidFill>
                <a:effectLst/>
                <a:uLnTx/>
                <a:uFillTx/>
                <a:latin typeface="+mj-lt"/>
                <a:ea typeface="+mn-ea"/>
                <a:cs typeface="+mn-cs"/>
              </a:rPr>
            </a:br>
            <a:r>
              <a:rPr kumimoji="0" lang="en-US" sz="1600" b="0" i="0" u="none" strike="noStrike" kern="1200" cap="none" spc="0" normalizeH="0" baseline="0" noProof="0" dirty="0">
                <a:ln>
                  <a:noFill/>
                </a:ln>
                <a:solidFill>
                  <a:prstClr val="white"/>
                </a:solidFill>
                <a:effectLst/>
                <a:uLnTx/>
                <a:uFillTx/>
                <a:latin typeface="+mj-lt"/>
                <a:ea typeface="+mn-ea"/>
                <a:cs typeface="+mn-cs"/>
              </a:rPr>
              <a:t>Text</a:t>
            </a:r>
            <a:endParaRPr kumimoji="0" lang="en-GB" sz="1600" b="0" i="0" u="none" strike="noStrike" kern="1200" cap="none" spc="0" normalizeH="0" baseline="0" noProof="0" dirty="0">
              <a:ln>
                <a:noFill/>
              </a:ln>
              <a:solidFill>
                <a:prstClr val="white"/>
              </a:solidFill>
              <a:effectLst/>
              <a:uLnTx/>
              <a:uFillTx/>
              <a:latin typeface="+mj-lt"/>
              <a:ea typeface="+mn-ea"/>
              <a:cs typeface="+mn-cs"/>
            </a:endParaRPr>
          </a:p>
        </p:txBody>
      </p:sp>
      <p:sp>
        <p:nvSpPr>
          <p:cNvPr id="7" name="Rectangle 6">
            <a:extLst>
              <a:ext uri="{FF2B5EF4-FFF2-40B4-BE49-F238E27FC236}">
                <a16:creationId xmlns:a16="http://schemas.microsoft.com/office/drawing/2014/main" id="{6953DD9E-3A2B-95AE-2F23-FAFD388693C6}"/>
              </a:ext>
            </a:extLst>
          </p:cNvPr>
          <p:cNvSpPr/>
          <p:nvPr/>
        </p:nvSpPr>
        <p:spPr>
          <a:xfrm>
            <a:off x="3227203" y="1335370"/>
            <a:ext cx="5737594" cy="874727"/>
          </a:xfrm>
          <a:prstGeom prst="rect">
            <a:avLst/>
          </a:prstGeom>
          <a:solidFill>
            <a:srgbClr val="76D0C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mj-lt"/>
                <a:ea typeface="+mn-ea"/>
                <a:cs typeface="+mn-cs"/>
              </a:rPr>
              <a:t>xx%  </a:t>
            </a:r>
            <a:br>
              <a:rPr kumimoji="0" lang="en-US" sz="2800" b="1" i="0" u="none" strike="noStrike" kern="1200" cap="none" spc="0" normalizeH="0" baseline="0" noProof="0" dirty="0">
                <a:ln>
                  <a:noFill/>
                </a:ln>
                <a:solidFill>
                  <a:prstClr val="white"/>
                </a:solidFill>
                <a:effectLst/>
                <a:uLnTx/>
                <a:uFillTx/>
                <a:latin typeface="+mj-lt"/>
                <a:ea typeface="+mn-ea"/>
                <a:cs typeface="+mn-cs"/>
              </a:rPr>
            </a:br>
            <a:r>
              <a:rPr kumimoji="0" lang="en-US" sz="1600" b="0" i="0" u="none" strike="noStrike" kern="1200" cap="none" spc="0" normalizeH="0" baseline="0" noProof="0" dirty="0">
                <a:ln>
                  <a:noFill/>
                </a:ln>
                <a:solidFill>
                  <a:prstClr val="white"/>
                </a:solidFill>
                <a:effectLst/>
                <a:uLnTx/>
                <a:uFillTx/>
                <a:latin typeface="+mj-lt"/>
                <a:ea typeface="+mn-ea"/>
                <a:cs typeface="+mn-cs"/>
              </a:rPr>
              <a:t>Text</a:t>
            </a:r>
            <a:endParaRPr kumimoji="0" lang="en-GB" sz="1600" b="0" i="0" u="none" strike="noStrike" kern="1200" cap="none" spc="0" normalizeH="0" baseline="0" noProof="0" dirty="0">
              <a:ln>
                <a:noFill/>
              </a:ln>
              <a:solidFill>
                <a:prstClr val="white"/>
              </a:solidFill>
              <a:effectLst/>
              <a:uLnTx/>
              <a:uFillTx/>
              <a:latin typeface="+mj-lt"/>
              <a:ea typeface="+mn-ea"/>
              <a:cs typeface="+mn-cs"/>
            </a:endParaRPr>
          </a:p>
        </p:txBody>
      </p:sp>
      <p:graphicFrame>
        <p:nvGraphicFramePr>
          <p:cNvPr id="37" name="Table 77">
            <a:extLst>
              <a:ext uri="{FF2B5EF4-FFF2-40B4-BE49-F238E27FC236}">
                <a16:creationId xmlns:a16="http://schemas.microsoft.com/office/drawing/2014/main" id="{86E1125A-71A1-B6B8-B236-0BCBEE7888BF}"/>
              </a:ext>
            </a:extLst>
          </p:cNvPr>
          <p:cNvGraphicFramePr>
            <a:graphicFrameLocks noGrp="1"/>
          </p:cNvGraphicFramePr>
          <p:nvPr>
            <p:extLst>
              <p:ext uri="{D42A27DB-BD31-4B8C-83A1-F6EECF244321}">
                <p14:modId xmlns:p14="http://schemas.microsoft.com/office/powerpoint/2010/main" val="334950276"/>
              </p:ext>
            </p:extLst>
          </p:nvPr>
        </p:nvGraphicFramePr>
        <p:xfrm>
          <a:off x="302399" y="2210098"/>
          <a:ext cx="2570968" cy="3799104"/>
        </p:xfrm>
        <a:graphic>
          <a:graphicData uri="http://schemas.openxmlformats.org/drawingml/2006/table">
            <a:tbl>
              <a:tblPr firstRow="1" bandRow="1">
                <a:tableStyleId>{5C22544A-7EE6-4342-B048-85BDC9FD1C3A}</a:tableStyleId>
              </a:tblPr>
              <a:tblGrid>
                <a:gridCol w="655855">
                  <a:extLst>
                    <a:ext uri="{9D8B030D-6E8A-4147-A177-3AD203B41FA5}">
                      <a16:colId xmlns:a16="http://schemas.microsoft.com/office/drawing/2014/main" val="3077057414"/>
                    </a:ext>
                  </a:extLst>
                </a:gridCol>
                <a:gridCol w="1915113">
                  <a:extLst>
                    <a:ext uri="{9D8B030D-6E8A-4147-A177-3AD203B41FA5}">
                      <a16:colId xmlns:a16="http://schemas.microsoft.com/office/drawing/2014/main" val="2840492898"/>
                    </a:ext>
                  </a:extLst>
                </a:gridCol>
              </a:tblGrid>
              <a:tr h="707084">
                <a:tc gridSpan="2">
                  <a:txBody>
                    <a:bodyPr/>
                    <a:lstStyle/>
                    <a:p>
                      <a:pPr algn="l"/>
                      <a:r>
                        <a:rPr lang="en-GB" sz="1400" dirty="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307297"/>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dirty="0"/>
                        <a:t>xx%</a:t>
                      </a:r>
                      <a:endParaRPr lang="en-GB" sz="1200" dirty="0">
                        <a:solidFill>
                          <a:schemeClr val="accent1"/>
                        </a:solidFill>
                      </a:endParaRPr>
                    </a:p>
                  </a:txBody>
                  <a:tcPr anchor="ctr">
                    <a:lnT w="12700" cap="flat" cmpd="sng" algn="ctr">
                      <a:noFill/>
                      <a:prstDash val="solid"/>
                      <a:round/>
                      <a:headEnd type="none" w="med" len="med"/>
                      <a:tailEnd type="none" w="med" len="med"/>
                    </a:lnT>
                    <a:solidFill>
                      <a:srgbClr val="CBE7F5"/>
                    </a:solidFill>
                  </a:tcPr>
                </a:tc>
                <a:tc>
                  <a:txBody>
                    <a:bodyPr/>
                    <a:lstStyle/>
                    <a:p>
                      <a:pPr algn="l"/>
                      <a:r>
                        <a:rPr lang="en-GB" sz="1200" dirty="0"/>
                        <a:t>Text</a:t>
                      </a: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BE7F5"/>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lnB w="12700" cap="flat" cmpd="sng" algn="ctr">
                      <a:noFill/>
                      <a:prstDash val="solid"/>
                      <a:round/>
                      <a:headEnd type="none" w="med" len="med"/>
                      <a:tailEnd type="none" w="med" len="med"/>
                    </a:lnB>
                    <a:solidFill>
                      <a:srgbClr val="CBE7F5"/>
                    </a:solidFill>
                  </a:tcPr>
                </a:tc>
                <a:tc>
                  <a:txBody>
                    <a:bodyPr/>
                    <a:lstStyle/>
                    <a:p>
                      <a:pPr algn="l"/>
                      <a:r>
                        <a:rPr lang="en-GB" sz="1200" dirty="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52848894"/>
                  </a:ext>
                </a:extLst>
              </a:tr>
            </a:tbl>
          </a:graphicData>
        </a:graphic>
      </p:graphicFrame>
      <p:graphicFrame>
        <p:nvGraphicFramePr>
          <p:cNvPr id="38" name="Table 77">
            <a:extLst>
              <a:ext uri="{FF2B5EF4-FFF2-40B4-BE49-F238E27FC236}">
                <a16:creationId xmlns:a16="http://schemas.microsoft.com/office/drawing/2014/main" id="{1B118553-600C-B636-DFFF-E044F621CFE4}"/>
              </a:ext>
            </a:extLst>
          </p:cNvPr>
          <p:cNvGraphicFramePr>
            <a:graphicFrameLocks noGrp="1"/>
          </p:cNvGraphicFramePr>
          <p:nvPr>
            <p:extLst>
              <p:ext uri="{D42A27DB-BD31-4B8C-83A1-F6EECF244321}">
                <p14:modId xmlns:p14="http://schemas.microsoft.com/office/powerpoint/2010/main" val="711624339"/>
              </p:ext>
            </p:extLst>
          </p:nvPr>
        </p:nvGraphicFramePr>
        <p:xfrm>
          <a:off x="3227203" y="2197549"/>
          <a:ext cx="2607740" cy="3836700"/>
        </p:xfrm>
        <a:graphic>
          <a:graphicData uri="http://schemas.openxmlformats.org/drawingml/2006/table">
            <a:tbl>
              <a:tblPr firstRow="1" bandRow="1">
                <a:tableStyleId>{5C22544A-7EE6-4342-B048-85BDC9FD1C3A}</a:tableStyleId>
              </a:tblPr>
              <a:tblGrid>
                <a:gridCol w="712726">
                  <a:extLst>
                    <a:ext uri="{9D8B030D-6E8A-4147-A177-3AD203B41FA5}">
                      <a16:colId xmlns:a16="http://schemas.microsoft.com/office/drawing/2014/main" val="3077057414"/>
                    </a:ext>
                  </a:extLst>
                </a:gridCol>
                <a:gridCol w="1895014">
                  <a:extLst>
                    <a:ext uri="{9D8B030D-6E8A-4147-A177-3AD203B41FA5}">
                      <a16:colId xmlns:a16="http://schemas.microsoft.com/office/drawing/2014/main" val="2840492898"/>
                    </a:ext>
                  </a:extLst>
                </a:gridCol>
              </a:tblGrid>
              <a:tr h="680735">
                <a:tc gridSpan="2">
                  <a:txBody>
                    <a:bodyPr/>
                    <a:lstStyle/>
                    <a:p>
                      <a:pPr algn="l"/>
                      <a:r>
                        <a:rPr lang="en-GB" sz="1400" dirty="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44B4A1"/>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C3E6E1"/>
                    </a:solidFill>
                  </a:tcPr>
                </a:tc>
                <a:tc>
                  <a:txBody>
                    <a:bodyPr/>
                    <a:lstStyle/>
                    <a:p>
                      <a:pPr algn="l"/>
                      <a:r>
                        <a:rPr lang="en-GB" sz="1200"/>
                        <a:t>Text</a:t>
                      </a:r>
                    </a:p>
                  </a:txBody>
                  <a:tcPr anchor="ct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311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B w="12700" cap="flat" cmpd="sng" algn="ctr">
                      <a:noFill/>
                      <a:prstDash val="solid"/>
                      <a:round/>
                      <a:headEnd type="none" w="med" len="med"/>
                      <a:tailEnd type="none" w="med" len="med"/>
                    </a:lnB>
                    <a:solidFill>
                      <a:srgbClr val="C3E6E1"/>
                    </a:solidFill>
                  </a:tcPr>
                </a:tc>
                <a:tc>
                  <a:txBody>
                    <a:bodyPr/>
                    <a:lstStyle/>
                    <a:p>
                      <a:pPr algn="l"/>
                      <a:r>
                        <a:rPr lang="en-GB" sz="1200" dirty="0"/>
                        <a:t>Text</a:t>
                      </a:r>
                    </a:p>
                  </a:txBody>
                  <a:tcPr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29965903"/>
                  </a:ext>
                </a:extLst>
              </a:tr>
            </a:tbl>
          </a:graphicData>
        </a:graphic>
      </p:graphicFrame>
      <p:graphicFrame>
        <p:nvGraphicFramePr>
          <p:cNvPr id="39" name="Table 77">
            <a:extLst>
              <a:ext uri="{FF2B5EF4-FFF2-40B4-BE49-F238E27FC236}">
                <a16:creationId xmlns:a16="http://schemas.microsoft.com/office/drawing/2014/main" id="{3197252E-1073-2ECF-21CB-6A4880DA20AF}"/>
              </a:ext>
            </a:extLst>
          </p:cNvPr>
          <p:cNvGraphicFramePr>
            <a:graphicFrameLocks noGrp="1"/>
          </p:cNvGraphicFramePr>
          <p:nvPr>
            <p:extLst>
              <p:ext uri="{D42A27DB-BD31-4B8C-83A1-F6EECF244321}">
                <p14:modId xmlns:p14="http://schemas.microsoft.com/office/powerpoint/2010/main" val="843304512"/>
              </p:ext>
            </p:extLst>
          </p:nvPr>
        </p:nvGraphicFramePr>
        <p:xfrm>
          <a:off x="6095999" y="2206527"/>
          <a:ext cx="2868797" cy="3809792"/>
        </p:xfrm>
        <a:graphic>
          <a:graphicData uri="http://schemas.openxmlformats.org/drawingml/2006/table">
            <a:tbl>
              <a:tblPr firstRow="1" bandRow="1">
                <a:tableStyleId>{5C22544A-7EE6-4342-B048-85BDC9FD1C3A}</a:tableStyleId>
              </a:tblPr>
              <a:tblGrid>
                <a:gridCol w="743364">
                  <a:extLst>
                    <a:ext uri="{9D8B030D-6E8A-4147-A177-3AD203B41FA5}">
                      <a16:colId xmlns:a16="http://schemas.microsoft.com/office/drawing/2014/main" val="3077057414"/>
                    </a:ext>
                  </a:extLst>
                </a:gridCol>
                <a:gridCol w="2125433">
                  <a:extLst>
                    <a:ext uri="{9D8B030D-6E8A-4147-A177-3AD203B41FA5}">
                      <a16:colId xmlns:a16="http://schemas.microsoft.com/office/drawing/2014/main" val="2840492898"/>
                    </a:ext>
                  </a:extLst>
                </a:gridCol>
              </a:tblGrid>
              <a:tr h="700012">
                <a:tc gridSpan="2">
                  <a:txBody>
                    <a:bodyPr/>
                    <a:lstStyle/>
                    <a:p>
                      <a:pPr algn="l"/>
                      <a:r>
                        <a:rPr lang="en-GB" sz="140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277E6E"/>
                    </a:solidFill>
                  </a:tcPr>
                </a:tc>
                <a:tc hMerge="1">
                  <a:txBody>
                    <a:bodyPr/>
                    <a:lstStyle/>
                    <a:p>
                      <a:pPr algn="ctr"/>
                      <a:endParaRPr lang="en-GB" sz="1400"/>
                    </a:p>
                  </a:txBody>
                  <a:tcPr anchor="ctr">
                    <a:solidFill>
                      <a:schemeClr val="accent2"/>
                    </a:solidFill>
                  </a:tcPr>
                </a:tc>
                <a:extLst>
                  <a:ext uri="{0D108BD9-81ED-4DB2-BD59-A6C34878D82A}">
                    <a16:rowId xmlns:a16="http://schemas.microsoft.com/office/drawing/2014/main" val="1208432913"/>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C3E6E1"/>
                    </a:solidFill>
                  </a:tcPr>
                </a:tc>
                <a:tc>
                  <a:txBody>
                    <a:bodyPr/>
                    <a:lstStyle/>
                    <a:p>
                      <a:pPr algn="l"/>
                      <a:r>
                        <a:rPr lang="en-GB" sz="1200"/>
                        <a:t>Text</a:t>
                      </a:r>
                    </a:p>
                  </a:txBody>
                  <a:tcPr anchor="ct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219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B w="12700" cap="flat" cmpd="sng" algn="ctr">
                      <a:noFill/>
                      <a:prstDash val="solid"/>
                      <a:round/>
                      <a:headEnd type="none" w="med" len="med"/>
                      <a:tailEnd type="none" w="med" len="med"/>
                    </a:lnB>
                    <a:solidFill>
                      <a:srgbClr val="C3E6E1"/>
                    </a:solidFill>
                  </a:tcPr>
                </a:tc>
                <a:tc>
                  <a:txBody>
                    <a:bodyPr/>
                    <a:lstStyle/>
                    <a:p>
                      <a:pPr algn="l"/>
                      <a:r>
                        <a:rPr lang="en-GB" sz="1200"/>
                        <a:t>Text</a:t>
                      </a:r>
                    </a:p>
                  </a:txBody>
                  <a:tcPr anchor="ct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2929965903"/>
                  </a:ext>
                </a:extLst>
              </a:tr>
            </a:tbl>
          </a:graphicData>
        </a:graphic>
      </p:graphicFrame>
      <p:sp>
        <p:nvSpPr>
          <p:cNvPr id="5" name="Rectangle 4">
            <a:extLst>
              <a:ext uri="{FF2B5EF4-FFF2-40B4-BE49-F238E27FC236}">
                <a16:creationId xmlns:a16="http://schemas.microsoft.com/office/drawing/2014/main" id="{4C6C1549-138E-B11C-A54C-66107BBC5149}"/>
              </a:ext>
            </a:extLst>
          </p:cNvPr>
          <p:cNvSpPr/>
          <p:nvPr/>
        </p:nvSpPr>
        <p:spPr>
          <a:xfrm>
            <a:off x="9312260" y="1335370"/>
            <a:ext cx="2577341" cy="874727"/>
          </a:xfrm>
          <a:prstGeom prst="rect">
            <a:avLst/>
          </a:prstGeom>
          <a:solidFill>
            <a:srgbClr val="E67F7C"/>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182880" rIns="182880" bIns="18288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white"/>
                </a:solidFill>
                <a:effectLst/>
                <a:uLnTx/>
                <a:uFillTx/>
                <a:latin typeface="+mj-lt"/>
                <a:ea typeface="+mn-ea"/>
                <a:cs typeface="+mn-cs"/>
              </a:rPr>
              <a:t>xx% </a:t>
            </a:r>
            <a:br>
              <a:rPr kumimoji="0" lang="en-US" sz="2800" b="1" i="0" u="none" strike="noStrike" kern="1200" cap="none" spc="0" normalizeH="0" baseline="0" noProof="0">
                <a:ln>
                  <a:noFill/>
                </a:ln>
                <a:solidFill>
                  <a:prstClr val="white"/>
                </a:solidFill>
                <a:effectLst/>
                <a:uLnTx/>
                <a:uFillTx/>
                <a:latin typeface="+mj-lt"/>
                <a:ea typeface="+mn-ea"/>
                <a:cs typeface="+mn-cs"/>
              </a:rPr>
            </a:br>
            <a:r>
              <a:rPr kumimoji="0" lang="en-US" sz="1600" b="0" i="0" u="none" strike="noStrike" kern="1200" cap="none" spc="0" normalizeH="0" baseline="0" noProof="0">
                <a:ln>
                  <a:noFill/>
                </a:ln>
                <a:solidFill>
                  <a:prstClr val="white"/>
                </a:solidFill>
                <a:effectLst/>
                <a:uLnTx/>
                <a:uFillTx/>
                <a:latin typeface="+mj-lt"/>
                <a:ea typeface="+mn-ea"/>
                <a:cs typeface="+mn-cs"/>
              </a:rPr>
              <a:t>Text</a:t>
            </a:r>
            <a:endParaRPr kumimoji="0" lang="en-GB" sz="1600" b="0" i="0" u="none" strike="noStrike" kern="1200" cap="none" spc="0" normalizeH="0" baseline="0" noProof="0">
              <a:ln>
                <a:noFill/>
              </a:ln>
              <a:solidFill>
                <a:prstClr val="white"/>
              </a:solidFill>
              <a:effectLst/>
              <a:uLnTx/>
              <a:uFillTx/>
              <a:latin typeface="+mj-lt"/>
              <a:ea typeface="+mn-ea"/>
              <a:cs typeface="+mn-cs"/>
            </a:endParaRPr>
          </a:p>
        </p:txBody>
      </p:sp>
      <p:graphicFrame>
        <p:nvGraphicFramePr>
          <p:cNvPr id="6" name="Table 77">
            <a:extLst>
              <a:ext uri="{FF2B5EF4-FFF2-40B4-BE49-F238E27FC236}">
                <a16:creationId xmlns:a16="http://schemas.microsoft.com/office/drawing/2014/main" id="{51CBC5DF-6BAB-E564-2D36-D5E2B8341DA9}"/>
              </a:ext>
            </a:extLst>
          </p:cNvPr>
          <p:cNvGraphicFramePr>
            <a:graphicFrameLocks noGrp="1"/>
          </p:cNvGraphicFramePr>
          <p:nvPr>
            <p:extLst>
              <p:ext uri="{D42A27DB-BD31-4B8C-83A1-F6EECF244321}">
                <p14:modId xmlns:p14="http://schemas.microsoft.com/office/powerpoint/2010/main" val="804578099"/>
              </p:ext>
            </p:extLst>
          </p:nvPr>
        </p:nvGraphicFramePr>
        <p:xfrm>
          <a:off x="9312260" y="2210098"/>
          <a:ext cx="2570968" cy="3799104"/>
        </p:xfrm>
        <a:graphic>
          <a:graphicData uri="http://schemas.openxmlformats.org/drawingml/2006/table">
            <a:tbl>
              <a:tblPr firstRow="1" bandRow="1">
                <a:tableStyleId>{5C22544A-7EE6-4342-B048-85BDC9FD1C3A}</a:tableStyleId>
              </a:tblPr>
              <a:tblGrid>
                <a:gridCol w="655855">
                  <a:extLst>
                    <a:ext uri="{9D8B030D-6E8A-4147-A177-3AD203B41FA5}">
                      <a16:colId xmlns:a16="http://schemas.microsoft.com/office/drawing/2014/main" val="3077057414"/>
                    </a:ext>
                  </a:extLst>
                </a:gridCol>
                <a:gridCol w="1915113">
                  <a:extLst>
                    <a:ext uri="{9D8B030D-6E8A-4147-A177-3AD203B41FA5}">
                      <a16:colId xmlns:a16="http://schemas.microsoft.com/office/drawing/2014/main" val="2840492898"/>
                    </a:ext>
                  </a:extLst>
                </a:gridCol>
              </a:tblGrid>
              <a:tr h="707084">
                <a:tc gridSpan="2">
                  <a:txBody>
                    <a:bodyPr/>
                    <a:lstStyle/>
                    <a:p>
                      <a:pPr algn="l"/>
                      <a:r>
                        <a:rPr lang="en-GB" sz="1400"/>
                        <a:t>Text</a:t>
                      </a:r>
                    </a:p>
                  </a:txBody>
                  <a:tcPr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D2835"/>
                    </a:solidFill>
                  </a:tcPr>
                </a:tc>
                <a:tc hMerge="1">
                  <a:txBody>
                    <a:bodyPr/>
                    <a:lstStyle/>
                    <a:p>
                      <a:pPr algn="ctr"/>
                      <a:r>
                        <a:rPr lang="en-GB" sz="1200"/>
                        <a:t>Young Adults</a:t>
                      </a:r>
                    </a:p>
                    <a:p>
                      <a:pPr algn="ctr"/>
                      <a:r>
                        <a:rPr lang="en-GB" sz="1200"/>
                        <a:t>(18-30)</a:t>
                      </a:r>
                    </a:p>
                  </a:txBody>
                  <a:tcPr anchor="ctr">
                    <a:solidFill>
                      <a:schemeClr val="accent2"/>
                    </a:solidFill>
                  </a:tcPr>
                </a:tc>
                <a:extLst>
                  <a:ext uri="{0D108BD9-81ED-4DB2-BD59-A6C34878D82A}">
                    <a16:rowId xmlns:a16="http://schemas.microsoft.com/office/drawing/2014/main" val="1208432913"/>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endParaRPr lang="en-GB" sz="1200">
                        <a:solidFill>
                          <a:schemeClr val="accent1"/>
                        </a:solidFill>
                      </a:endParaRPr>
                    </a:p>
                  </a:txBody>
                  <a:tcPr anchor="ctr">
                    <a:lnT w="12700" cap="flat" cmpd="sng" algn="ctr">
                      <a:noFill/>
                      <a:prstDash val="solid"/>
                      <a:round/>
                      <a:headEnd type="none" w="med" len="med"/>
                      <a:tailEnd type="none" w="med" len="med"/>
                    </a:lnT>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4067416019"/>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593493351"/>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477650364"/>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368905535"/>
                  </a:ext>
                </a:extLst>
              </a:tr>
              <a:tr h="6184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a:t>xx%</a:t>
                      </a:r>
                    </a:p>
                  </a:txBody>
                  <a:tcPr anchor="ctr">
                    <a:lnB w="12700" cap="flat" cmpd="sng" algn="ctr">
                      <a:noFill/>
                      <a:prstDash val="solid"/>
                      <a:round/>
                      <a:headEnd type="none" w="med" len="med"/>
                      <a:tailEnd type="none" w="med" len="med"/>
                    </a:lnB>
                    <a:solidFill>
                      <a:srgbClr val="F5D0C9"/>
                    </a:solidFill>
                  </a:tcPr>
                </a:tc>
                <a:tc>
                  <a:txBody>
                    <a:bodyPr/>
                    <a:lstStyle/>
                    <a:p>
                      <a:pPr algn="l"/>
                      <a:r>
                        <a:rPr lang="en-GB" sz="1200"/>
                        <a:t>Text</a:t>
                      </a:r>
                    </a:p>
                  </a:txBody>
                  <a:tcPr anchor="ctr">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3652848894"/>
                  </a:ext>
                </a:extLst>
              </a:tr>
            </a:tbl>
          </a:graphicData>
        </a:graphic>
      </p:graphicFrame>
    </p:spTree>
    <p:extLst>
      <p:ext uri="{BB962C8B-B14F-4D97-AF65-F5344CB8AC3E}">
        <p14:creationId xmlns:p14="http://schemas.microsoft.com/office/powerpoint/2010/main" val="189581587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34C391E-1BEA-55CD-B3CA-B1B83F46F138}"/>
              </a:ext>
            </a:extLst>
          </p:cNvPr>
          <p:cNvSpPr>
            <a:spLocks noGrp="1"/>
          </p:cNvSpPr>
          <p:nvPr>
            <p:ph type="title"/>
          </p:nvPr>
        </p:nvSpPr>
        <p:spPr>
          <a:xfrm>
            <a:off x="302400" y="302400"/>
            <a:ext cx="11591925" cy="303211"/>
          </a:xfrm>
        </p:spPr>
        <p:txBody>
          <a:bodyPr/>
          <a:lstStyle/>
          <a:p>
            <a:r>
              <a:rPr lang="nl-NL" noProof="0"/>
              <a:t>Chart Slide</a:t>
            </a:r>
            <a:endParaRPr lang="en-US"/>
          </a:p>
        </p:txBody>
      </p:sp>
      <p:sp>
        <p:nvSpPr>
          <p:cNvPr id="84" name="Text Placeholder 83">
            <a:extLst>
              <a:ext uri="{FF2B5EF4-FFF2-40B4-BE49-F238E27FC236}">
                <a16:creationId xmlns:a16="http://schemas.microsoft.com/office/drawing/2014/main" id="{FF7E2BA3-0D0F-E81F-782F-16BF69EB9D8F}"/>
              </a:ext>
            </a:extLst>
          </p:cNvPr>
          <p:cNvSpPr>
            <a:spLocks noGrp="1"/>
          </p:cNvSpPr>
          <p:nvPr>
            <p:ph type="body" idx="11"/>
          </p:nvPr>
        </p:nvSpPr>
        <p:spPr>
          <a:xfrm>
            <a:off x="301625" y="604838"/>
            <a:ext cx="11588750" cy="288925"/>
          </a:xfrm>
        </p:spPr>
        <p:txBody>
          <a:bodyPr/>
          <a:lstStyle/>
          <a:p>
            <a:r>
              <a:rPr lang="en-US">
                <a:latin typeface="+mj-lt"/>
              </a:rPr>
              <a:t>Colored background and percentage breakdown</a:t>
            </a:r>
            <a:endParaRPr lang="en-GB">
              <a:latin typeface="+mj-lt"/>
            </a:endParaRPr>
          </a:p>
        </p:txBody>
      </p:sp>
      <p:sp>
        <p:nvSpPr>
          <p:cNvPr id="17" name="Text Placeholder 6">
            <a:extLst>
              <a:ext uri="{FF2B5EF4-FFF2-40B4-BE49-F238E27FC236}">
                <a16:creationId xmlns:a16="http://schemas.microsoft.com/office/drawing/2014/main" id="{46DDFB57-B6DE-4739-33CB-CD28ACC9E24E}"/>
              </a:ext>
            </a:extLst>
          </p:cNvPr>
          <p:cNvSpPr txBox="1">
            <a:spLocks/>
          </p:cNvSpPr>
          <p:nvPr/>
        </p:nvSpPr>
        <p:spPr>
          <a:xfrm>
            <a:off x="791026" y="1104771"/>
            <a:ext cx="5009440" cy="498425"/>
          </a:xfrm>
          <a:prstGeom prst="rect">
            <a:avLst/>
          </a:prstGeom>
        </p:spPr>
        <p:txBody>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2800" b="1" i="0" u="none" strike="noStrike" kern="0" cap="none" spc="0" normalizeH="0" baseline="0" noProof="0">
              <a:ln>
                <a:noFill/>
              </a:ln>
              <a:solidFill>
                <a:srgbClr val="48A2CF"/>
              </a:solidFill>
              <a:effectLst/>
              <a:uLnTx/>
              <a:uFillTx/>
              <a:latin typeface="+mj-lt"/>
              <a:ea typeface="+mn-ea"/>
              <a:cs typeface="+mn-cs"/>
            </a:endParaRPr>
          </a:p>
        </p:txBody>
      </p:sp>
      <p:sp>
        <p:nvSpPr>
          <p:cNvPr id="27" name="TextBox 26">
            <a:extLst>
              <a:ext uri="{FF2B5EF4-FFF2-40B4-BE49-F238E27FC236}">
                <a16:creationId xmlns:a16="http://schemas.microsoft.com/office/drawing/2014/main" id="{B3D7DB51-0B52-F301-35A8-2ACED8B42771}"/>
              </a:ext>
            </a:extLst>
          </p:cNvPr>
          <p:cNvSpPr txBox="1"/>
          <p:nvPr/>
        </p:nvSpPr>
        <p:spPr>
          <a:xfrm>
            <a:off x="900418"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dirty="0">
                <a:solidFill>
                  <a:prstClr val="white"/>
                </a:solidFill>
                <a:latin typeface="+mj-lt"/>
              </a:rPr>
              <a:t>Text</a:t>
            </a:r>
            <a:endParaRPr kumimoji="0" lang="en-GB" sz="2000" b="0" i="0" u="none" strike="noStrike" kern="1200" cap="none" spc="0" normalizeH="0" baseline="0" noProof="0" dirty="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dirty="0">
                <a:ln>
                  <a:noFill/>
                </a:ln>
                <a:solidFill>
                  <a:prstClr val="white"/>
                </a:solidFill>
                <a:effectLst/>
                <a:uLnTx/>
                <a:uFillTx/>
                <a:latin typeface="+mj-lt"/>
                <a:ea typeface="+mn-ea"/>
                <a:cs typeface="+mn-cs"/>
              </a:rPr>
              <a:t>xx%</a:t>
            </a:r>
          </a:p>
        </p:txBody>
      </p:sp>
      <p:cxnSp>
        <p:nvCxnSpPr>
          <p:cNvPr id="36" name="Straight Connector 35">
            <a:extLst>
              <a:ext uri="{FF2B5EF4-FFF2-40B4-BE49-F238E27FC236}">
                <a16:creationId xmlns:a16="http://schemas.microsoft.com/office/drawing/2014/main" id="{3D4AE1CD-B2D9-ACE6-16F9-066D6C429AA6}"/>
              </a:ext>
            </a:extLst>
          </p:cNvPr>
          <p:cNvCxnSpPr>
            <a:cxnSpLocks/>
          </p:cNvCxnSpPr>
          <p:nvPr/>
        </p:nvCxnSpPr>
        <p:spPr>
          <a:xfrm>
            <a:off x="31731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BD0BD93-ACA5-5D88-240A-5E1C8AC87E5F}"/>
              </a:ext>
            </a:extLst>
          </p:cNvPr>
          <p:cNvCxnSpPr>
            <a:cxnSpLocks/>
          </p:cNvCxnSpPr>
          <p:nvPr/>
        </p:nvCxnSpPr>
        <p:spPr>
          <a:xfrm>
            <a:off x="60439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0272F8A-04F4-C3C9-7589-68B64DEFE787}"/>
              </a:ext>
            </a:extLst>
          </p:cNvPr>
          <p:cNvCxnSpPr>
            <a:cxnSpLocks/>
          </p:cNvCxnSpPr>
          <p:nvPr/>
        </p:nvCxnSpPr>
        <p:spPr>
          <a:xfrm>
            <a:off x="8914799" y="1716306"/>
            <a:ext cx="0" cy="413144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25F73577-7F5D-B45F-254A-D1DEBCB6F162}"/>
              </a:ext>
            </a:extLst>
          </p:cNvPr>
          <p:cNvCxnSpPr>
            <a:cxnSpLocks/>
          </p:cNvCxnSpPr>
          <p:nvPr/>
        </p:nvCxnSpPr>
        <p:spPr>
          <a:xfrm>
            <a:off x="302399" y="3611371"/>
            <a:ext cx="11483201"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05CD2FA4-9ECC-0174-AC11-D77FD0959C19}"/>
              </a:ext>
            </a:extLst>
          </p:cNvPr>
          <p:cNvSpPr txBox="1"/>
          <p:nvPr/>
        </p:nvSpPr>
        <p:spPr>
          <a:xfrm>
            <a:off x="3771217"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0" name="TextBox 9">
            <a:extLst>
              <a:ext uri="{FF2B5EF4-FFF2-40B4-BE49-F238E27FC236}">
                <a16:creationId xmlns:a16="http://schemas.microsoft.com/office/drawing/2014/main" id="{EC71F92E-790C-6BBD-544A-DEB3DE670D87}"/>
              </a:ext>
            </a:extLst>
          </p:cNvPr>
          <p:cNvSpPr txBox="1"/>
          <p:nvPr/>
        </p:nvSpPr>
        <p:spPr>
          <a:xfrm>
            <a:off x="6823498"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1" name="TextBox 10">
            <a:extLst>
              <a:ext uri="{FF2B5EF4-FFF2-40B4-BE49-F238E27FC236}">
                <a16:creationId xmlns:a16="http://schemas.microsoft.com/office/drawing/2014/main" id="{3EAC66A9-EAFA-A310-DDEE-D40C5B042D0B}"/>
              </a:ext>
            </a:extLst>
          </p:cNvPr>
          <p:cNvSpPr txBox="1"/>
          <p:nvPr/>
        </p:nvSpPr>
        <p:spPr>
          <a:xfrm>
            <a:off x="9694297" y="2568643"/>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2" name="TextBox 11">
            <a:extLst>
              <a:ext uri="{FF2B5EF4-FFF2-40B4-BE49-F238E27FC236}">
                <a16:creationId xmlns:a16="http://schemas.microsoft.com/office/drawing/2014/main" id="{376E7C26-F280-EDD3-EF32-B4718C93E7CE}"/>
              </a:ext>
            </a:extLst>
          </p:cNvPr>
          <p:cNvSpPr txBox="1"/>
          <p:nvPr/>
        </p:nvSpPr>
        <p:spPr>
          <a:xfrm>
            <a:off x="900418"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3" name="TextBox 12">
            <a:extLst>
              <a:ext uri="{FF2B5EF4-FFF2-40B4-BE49-F238E27FC236}">
                <a16:creationId xmlns:a16="http://schemas.microsoft.com/office/drawing/2014/main" id="{482DEB60-123C-6AC9-8C69-54BD75B95A3A}"/>
              </a:ext>
            </a:extLst>
          </p:cNvPr>
          <p:cNvSpPr txBox="1"/>
          <p:nvPr/>
        </p:nvSpPr>
        <p:spPr>
          <a:xfrm>
            <a:off x="3771217"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4" name="TextBox 13">
            <a:extLst>
              <a:ext uri="{FF2B5EF4-FFF2-40B4-BE49-F238E27FC236}">
                <a16:creationId xmlns:a16="http://schemas.microsoft.com/office/drawing/2014/main" id="{C1FB5053-35C5-B519-3A7F-F4E0C95DF222}"/>
              </a:ext>
            </a:extLst>
          </p:cNvPr>
          <p:cNvSpPr txBox="1"/>
          <p:nvPr/>
        </p:nvSpPr>
        <p:spPr>
          <a:xfrm>
            <a:off x="6823498"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
        <p:nvSpPr>
          <p:cNvPr id="15" name="TextBox 14">
            <a:extLst>
              <a:ext uri="{FF2B5EF4-FFF2-40B4-BE49-F238E27FC236}">
                <a16:creationId xmlns:a16="http://schemas.microsoft.com/office/drawing/2014/main" id="{446FA8B2-C9BB-140F-0F78-66FA929B63C6}"/>
              </a:ext>
            </a:extLst>
          </p:cNvPr>
          <p:cNvSpPr txBox="1"/>
          <p:nvPr/>
        </p:nvSpPr>
        <p:spPr>
          <a:xfrm>
            <a:off x="9694297" y="4805974"/>
            <a:ext cx="1597285" cy="800219"/>
          </a:xfrm>
          <a:prstGeom prst="rect">
            <a:avLst/>
          </a:prstGeom>
          <a:noFill/>
        </p:spPr>
        <p:txBody>
          <a:bodyPr wrap="square" lIns="0" tIns="0" rIns="0" bIns="0" rtlCol="0" anchor="b">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a:solidFill>
                  <a:prstClr val="white"/>
                </a:solidFill>
                <a:latin typeface="+mj-lt"/>
              </a:rPr>
              <a:t>Text</a:t>
            </a:r>
            <a:endParaRPr kumimoji="0" lang="en-GB" sz="2000" b="0" i="0" u="none" strike="noStrike" kern="1200" cap="none" spc="0" normalizeH="0" baseline="0" noProof="0">
              <a:ln>
                <a:noFill/>
              </a:ln>
              <a:solidFill>
                <a:prstClr val="white"/>
              </a:solidFill>
              <a:effectLst/>
              <a:uLnTx/>
              <a:uFillTx/>
              <a:latin typeface="+mj-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mj-lt"/>
                <a:ea typeface="+mn-ea"/>
                <a:cs typeface="+mn-cs"/>
              </a:rPr>
              <a:t>xx%</a:t>
            </a:r>
          </a:p>
        </p:txBody>
      </p:sp>
    </p:spTree>
    <p:extLst>
      <p:ext uri="{BB962C8B-B14F-4D97-AF65-F5344CB8AC3E}">
        <p14:creationId xmlns:p14="http://schemas.microsoft.com/office/powerpoint/2010/main" val="21142192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 name="Text Placeholder 22">
            <a:extLst>
              <a:ext uri="{FF2B5EF4-FFF2-40B4-BE49-F238E27FC236}">
                <a16:creationId xmlns:a16="http://schemas.microsoft.com/office/drawing/2014/main" id="{6751CA2B-0683-4141-B1EA-D173C4EAE553}"/>
              </a:ext>
            </a:extLst>
          </p:cNvPr>
          <p:cNvSpPr>
            <a:spLocks noGrp="1"/>
          </p:cNvSpPr>
          <p:nvPr>
            <p:ph type="body" idx="11"/>
          </p:nvPr>
        </p:nvSpPr>
        <p:spPr/>
        <p:txBody>
          <a:bodyPr/>
          <a:lstStyle/>
          <a:p>
            <a:r>
              <a:rPr lang="en-US"/>
              <a:t>Timelines</a:t>
            </a:r>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p:txBody>
          <a:bodyPr/>
          <a:lstStyle/>
          <a:p>
            <a:r>
              <a:rPr lang="en-US"/>
              <a:t>How to change the colors</a:t>
            </a:r>
          </a:p>
        </p:txBody>
      </p:sp>
      <p:sp>
        <p:nvSpPr>
          <p:cNvPr id="3" name="Slide Number Placeholder 2">
            <a:extLst>
              <a:ext uri="{FF2B5EF4-FFF2-40B4-BE49-F238E27FC236}">
                <a16:creationId xmlns:a16="http://schemas.microsoft.com/office/drawing/2014/main" id="{2098A832-5EC5-85C7-D4EB-CD96A5F0CB5A}"/>
              </a:ext>
            </a:extLst>
          </p:cNvPr>
          <p:cNvSpPr>
            <a:spLocks noGrp="1"/>
          </p:cNvSpPr>
          <p:nvPr>
            <p:ph type="sldNum" sz="quarter" idx="10"/>
          </p:nvPr>
        </p:nvSpPr>
        <p:spPr/>
        <p:txBody>
          <a:bodyPr/>
          <a:lstStyle/>
          <a:p>
            <a:fld id="{5BA3E189-2F3A-42E5-B572-3520703B6186}" type="slidenum">
              <a:rPr lang="en-US" smtClean="0"/>
              <a:pPr/>
              <a:t>61</a:t>
            </a:fld>
            <a:endParaRPr lang="en-US"/>
          </a:p>
        </p:txBody>
      </p:sp>
      <p:grpSp>
        <p:nvGrpSpPr>
          <p:cNvPr id="31" name="Group 30">
            <a:extLst>
              <a:ext uri="{FF2B5EF4-FFF2-40B4-BE49-F238E27FC236}">
                <a16:creationId xmlns:a16="http://schemas.microsoft.com/office/drawing/2014/main" id="{85444ECF-3254-9B25-218F-69321E5AE285}"/>
              </a:ext>
            </a:extLst>
          </p:cNvPr>
          <p:cNvGrpSpPr/>
          <p:nvPr/>
        </p:nvGrpSpPr>
        <p:grpSpPr>
          <a:xfrm>
            <a:off x="302400" y="1429702"/>
            <a:ext cx="11253137" cy="4352886"/>
            <a:chOff x="302400" y="1564588"/>
            <a:chExt cx="11253137" cy="4352886"/>
          </a:xfrm>
        </p:grpSpPr>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302401" y="1574932"/>
              <a:ext cx="2994398"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Step 1: Selecting the elements</a:t>
              </a:r>
              <a:endParaRPr lang="en-US" sz="1100" dirty="0"/>
            </a:p>
          </p:txBody>
        </p:sp>
        <p:sp>
          <p:nvSpPr>
            <p:cNvPr id="17" name="Text Placeholder 2">
              <a:extLst>
                <a:ext uri="{FF2B5EF4-FFF2-40B4-BE49-F238E27FC236}">
                  <a16:creationId xmlns:a16="http://schemas.microsoft.com/office/drawing/2014/main" id="{A5A9FEB4-7DCD-E8F4-1D02-20D48F9303AA}"/>
                </a:ext>
              </a:extLst>
            </p:cNvPr>
            <p:cNvSpPr txBox="1">
              <a:spLocks/>
            </p:cNvSpPr>
            <p:nvPr/>
          </p:nvSpPr>
          <p:spPr>
            <a:xfrm>
              <a:off x="302400" y="4863083"/>
              <a:ext cx="5074323" cy="105439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dirty="0"/>
                <a:t>Select the elements you want to change. If you want to change multiple elements at once, hold down the CTRL key while clicking. </a:t>
              </a:r>
            </a:p>
          </p:txBody>
        </p:sp>
        <p:sp>
          <p:nvSpPr>
            <p:cNvPr id="18" name="Text Placeholder 2">
              <a:extLst>
                <a:ext uri="{FF2B5EF4-FFF2-40B4-BE49-F238E27FC236}">
                  <a16:creationId xmlns:a16="http://schemas.microsoft.com/office/drawing/2014/main" id="{E3870763-2199-A04F-9596-42BC515A42E9}"/>
                </a:ext>
              </a:extLst>
            </p:cNvPr>
            <p:cNvSpPr txBox="1">
              <a:spLocks/>
            </p:cNvSpPr>
            <p:nvPr/>
          </p:nvSpPr>
          <p:spPr>
            <a:xfrm>
              <a:off x="6418596" y="4863083"/>
              <a:ext cx="5136927" cy="936479"/>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a:t>Navigate to the “Shape Format” tab and then to “Shape Fill”. Select which color you would like to apply. </a:t>
              </a:r>
            </a:p>
          </p:txBody>
        </p:sp>
        <p:cxnSp>
          <p:nvCxnSpPr>
            <p:cNvPr id="20" name="Straight Connector 19">
              <a:extLst>
                <a:ext uri="{FF2B5EF4-FFF2-40B4-BE49-F238E27FC236}">
                  <a16:creationId xmlns:a16="http://schemas.microsoft.com/office/drawing/2014/main" id="{DB029A88-B6F6-F659-BF83-8A53471AB1EA}"/>
                </a:ext>
              </a:extLst>
            </p:cNvPr>
            <p:cNvCxnSpPr>
              <a:cxnSpLocks/>
            </p:cNvCxnSpPr>
            <p:nvPr/>
          </p:nvCxnSpPr>
          <p:spPr>
            <a:xfrm>
              <a:off x="6096000" y="1564588"/>
              <a:ext cx="0" cy="4352886"/>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4" name="Text Placeholder 2">
              <a:extLst>
                <a:ext uri="{FF2B5EF4-FFF2-40B4-BE49-F238E27FC236}">
                  <a16:creationId xmlns:a16="http://schemas.microsoft.com/office/drawing/2014/main" id="{AD4D810B-8697-579F-01E8-4593CCC18B9F}"/>
                </a:ext>
              </a:extLst>
            </p:cNvPr>
            <p:cNvSpPr txBox="1">
              <a:spLocks/>
            </p:cNvSpPr>
            <p:nvPr/>
          </p:nvSpPr>
          <p:spPr>
            <a:xfrm>
              <a:off x="6418604" y="1574213"/>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Step 2: Formatting the shapes</a:t>
              </a:r>
              <a:endParaRPr lang="en-US" sz="1100"/>
            </a:p>
          </p:txBody>
        </p:sp>
        <p:pic>
          <p:nvPicPr>
            <p:cNvPr id="5" name="Picture 4">
              <a:extLst>
                <a:ext uri="{FF2B5EF4-FFF2-40B4-BE49-F238E27FC236}">
                  <a16:creationId xmlns:a16="http://schemas.microsoft.com/office/drawing/2014/main" id="{5390BB0F-A5BF-3263-3AC8-F1A697250C59}"/>
                </a:ext>
              </a:extLst>
            </p:cNvPr>
            <p:cNvPicPr>
              <a:picLocks noChangeAspect="1"/>
            </p:cNvPicPr>
            <p:nvPr/>
          </p:nvPicPr>
          <p:blipFill>
            <a:blip r:embed="rId3"/>
            <a:stretch>
              <a:fillRect/>
            </a:stretch>
          </p:blipFill>
          <p:spPr>
            <a:xfrm>
              <a:off x="302400" y="1994917"/>
              <a:ext cx="5136934" cy="1382876"/>
            </a:xfrm>
            <a:prstGeom prst="rect">
              <a:avLst/>
            </a:prstGeom>
          </p:spPr>
        </p:pic>
        <p:pic>
          <p:nvPicPr>
            <p:cNvPr id="6" name="Picture 5">
              <a:extLst>
                <a:ext uri="{FF2B5EF4-FFF2-40B4-BE49-F238E27FC236}">
                  <a16:creationId xmlns:a16="http://schemas.microsoft.com/office/drawing/2014/main" id="{19EBBA4D-57F7-146F-D657-00A059B481B4}"/>
                </a:ext>
              </a:extLst>
            </p:cNvPr>
            <p:cNvPicPr>
              <a:picLocks noChangeAspect="1"/>
            </p:cNvPicPr>
            <p:nvPr/>
          </p:nvPicPr>
          <p:blipFill>
            <a:blip r:embed="rId4"/>
            <a:stretch>
              <a:fillRect/>
            </a:stretch>
          </p:blipFill>
          <p:spPr>
            <a:xfrm>
              <a:off x="6418603" y="1999678"/>
              <a:ext cx="5136934" cy="2242158"/>
            </a:xfrm>
            <a:prstGeom prst="rect">
              <a:avLst/>
            </a:prstGeom>
          </p:spPr>
        </p:pic>
        <p:sp>
          <p:nvSpPr>
            <p:cNvPr id="8" name="Rectangle 7">
              <a:extLst>
                <a:ext uri="{FF2B5EF4-FFF2-40B4-BE49-F238E27FC236}">
                  <a16:creationId xmlns:a16="http://schemas.microsoft.com/office/drawing/2014/main" id="{6873619D-E4DE-0E2B-E6FA-303E1F537E59}"/>
                </a:ext>
              </a:extLst>
            </p:cNvPr>
            <p:cNvSpPr/>
            <p:nvPr/>
          </p:nvSpPr>
          <p:spPr>
            <a:xfrm>
              <a:off x="10115043" y="1930178"/>
              <a:ext cx="1077673" cy="401998"/>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69688-A807-1E16-7CC1-3D3A9610CDC8}"/>
                </a:ext>
              </a:extLst>
            </p:cNvPr>
            <p:cNvSpPr/>
            <p:nvPr/>
          </p:nvSpPr>
          <p:spPr>
            <a:xfrm>
              <a:off x="8089221" y="2927233"/>
              <a:ext cx="1267957" cy="507309"/>
            </a:xfrm>
            <a:prstGeom prst="rect">
              <a:avLst/>
            </a:prstGeom>
            <a:solidFill>
              <a:srgbClr val="FF0000">
                <a:alpha val="3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Multiply 21">
              <a:extLst>
                <a:ext uri="{FF2B5EF4-FFF2-40B4-BE49-F238E27FC236}">
                  <a16:creationId xmlns:a16="http://schemas.microsoft.com/office/drawing/2014/main" id="{49FA3559-A20F-B8E2-2918-5188F79D6CFB}"/>
                </a:ext>
              </a:extLst>
            </p:cNvPr>
            <p:cNvSpPr/>
            <p:nvPr/>
          </p:nvSpPr>
          <p:spPr>
            <a:xfrm>
              <a:off x="8542851" y="2994997"/>
              <a:ext cx="360695" cy="360695"/>
            </a:xfrm>
            <a:prstGeom prst="mathMultiply">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0484965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Timelines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AB727A0F-17EF-4504-A617-914A09028BE5}" type="datetime1">
              <a:rPr lang="nl-NL" smtClean="0"/>
              <a:t>25-3-2025</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6" name="Oval 5">
            <a:extLst>
              <a:ext uri="{FF2B5EF4-FFF2-40B4-BE49-F238E27FC236}">
                <a16:creationId xmlns:a16="http://schemas.microsoft.com/office/drawing/2014/main" id="{3210F629-F384-6AE9-8A39-0F1BEBB7FED0}"/>
              </a:ext>
            </a:extLst>
          </p:cNvPr>
          <p:cNvSpPr>
            <a:spLocks noChangeAspect="1"/>
          </p:cNvSpPr>
          <p:nvPr/>
        </p:nvSpPr>
        <p:spPr>
          <a:xfrm>
            <a:off x="5773178" y="1824238"/>
            <a:ext cx="4104000" cy="4104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24661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63</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307297"/>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chemeClr val="accent2"/>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1"/>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89C7E8"/>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CBE7F5"/>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1"/>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4140269574"/>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64</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4"/>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353B09"/>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3"/>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CBD938"/>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EDF2AE"/>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3"/>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173308298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65</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CC7414"/>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994F00"/>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6"/>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chemeClr val="accent5"/>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F5D8B8"/>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chemeClr val="accent5"/>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282020852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8C8DFB8-0AAB-FECB-F9C8-86221DB077FB}"/>
              </a:ext>
            </a:extLst>
          </p:cNvPr>
          <p:cNvSpPr>
            <a:spLocks noGrp="1"/>
          </p:cNvSpPr>
          <p:nvPr>
            <p:ph type="sldNum" sz="quarter" idx="10"/>
          </p:nvPr>
        </p:nvSpPr>
        <p:spPr/>
        <p:txBody>
          <a:bodyPr/>
          <a:lstStyle/>
          <a:p>
            <a:fld id="{5BA3E189-2F3A-42E5-B572-3520703B6186}" type="slidenum">
              <a:rPr lang="en-GB" smtClean="0"/>
              <a:pPr/>
              <a:t>66</a:t>
            </a:fld>
            <a:endParaRPr lang="en-GB"/>
          </a:p>
        </p:txBody>
      </p:sp>
      <p:sp>
        <p:nvSpPr>
          <p:cNvPr id="3" name="Text Placeholder 2">
            <a:extLst>
              <a:ext uri="{FF2B5EF4-FFF2-40B4-BE49-F238E27FC236}">
                <a16:creationId xmlns:a16="http://schemas.microsoft.com/office/drawing/2014/main" id="{3DBE224E-571D-E6F8-3050-C1DA356BE654}"/>
              </a:ext>
            </a:extLst>
          </p:cNvPr>
          <p:cNvSpPr>
            <a:spLocks noGrp="1"/>
          </p:cNvSpPr>
          <p:nvPr>
            <p:ph type="body" idx="11"/>
          </p:nvPr>
        </p:nvSpPr>
        <p:spPr/>
        <p:txBody>
          <a:bodyPr/>
          <a:lstStyle/>
          <a:p>
            <a:r>
              <a:rPr lang="en-GB"/>
              <a:t>Quarterly Breakdown in Blue</a:t>
            </a:r>
          </a:p>
        </p:txBody>
      </p:sp>
      <p:sp>
        <p:nvSpPr>
          <p:cNvPr id="4" name="Title 3">
            <a:extLst>
              <a:ext uri="{FF2B5EF4-FFF2-40B4-BE49-F238E27FC236}">
                <a16:creationId xmlns:a16="http://schemas.microsoft.com/office/drawing/2014/main" id="{F14C729F-3F87-E1FC-E806-163708EC273D}"/>
              </a:ext>
            </a:extLst>
          </p:cNvPr>
          <p:cNvSpPr>
            <a:spLocks noGrp="1"/>
          </p:cNvSpPr>
          <p:nvPr>
            <p:ph type="title"/>
          </p:nvPr>
        </p:nvSpPr>
        <p:spPr/>
        <p:txBody>
          <a:bodyPr/>
          <a:lstStyle/>
          <a:p>
            <a:r>
              <a:rPr lang="en-GB"/>
              <a:t>Timeline Slide</a:t>
            </a:r>
          </a:p>
        </p:txBody>
      </p:sp>
      <p:sp>
        <p:nvSpPr>
          <p:cNvPr id="5" name="Freeform: Shape 4">
            <a:extLst>
              <a:ext uri="{FF2B5EF4-FFF2-40B4-BE49-F238E27FC236}">
                <a16:creationId xmlns:a16="http://schemas.microsoft.com/office/drawing/2014/main" id="{3EB6AA8F-2C11-B952-5B20-42896A6FB09B}"/>
              </a:ext>
            </a:extLst>
          </p:cNvPr>
          <p:cNvSpPr/>
          <p:nvPr/>
        </p:nvSpPr>
        <p:spPr>
          <a:xfrm>
            <a:off x="704217"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9138B0"/>
          </a:solidFill>
          <a:ln w="12700"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E98A402A-12B0-9FB4-325A-F2CC03BFB765}"/>
              </a:ext>
            </a:extLst>
          </p:cNvPr>
          <p:cNvSpPr/>
          <p:nvPr/>
        </p:nvSpPr>
        <p:spPr>
          <a:xfrm>
            <a:off x="0" y="2507178"/>
            <a:ext cx="465328" cy="360044"/>
          </a:xfrm>
          <a:custGeom>
            <a:avLst/>
            <a:gdLst>
              <a:gd name="connsiteX0" fmla="*/ 0 w 465328"/>
              <a:gd name="connsiteY0" fmla="*/ 0 h 360045"/>
              <a:gd name="connsiteX1" fmla="*/ 465328 w 465328"/>
              <a:gd name="connsiteY1" fmla="*/ 0 h 360045"/>
              <a:gd name="connsiteX2" fmla="*/ 465328 w 465328"/>
              <a:gd name="connsiteY2" fmla="*/ 360045 h 360045"/>
              <a:gd name="connsiteX3" fmla="*/ 0 w 465328"/>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8" h="360045">
                <a:moveTo>
                  <a:pt x="0" y="0"/>
                </a:moveTo>
                <a:lnTo>
                  <a:pt x="465328" y="0"/>
                </a:lnTo>
                <a:lnTo>
                  <a:pt x="465328" y="360045"/>
                </a:lnTo>
                <a:lnTo>
                  <a:pt x="0" y="360045"/>
                </a:lnTo>
                <a:close/>
              </a:path>
            </a:pathLst>
          </a:custGeom>
          <a:solidFill>
            <a:srgbClr val="58166D"/>
          </a:solidFill>
          <a:ln w="1270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ADF155F-7F22-14E6-369F-1C81727764CD}"/>
              </a:ext>
            </a:extLst>
          </p:cNvPr>
          <p:cNvSpPr/>
          <p:nvPr/>
        </p:nvSpPr>
        <p:spPr>
          <a:xfrm>
            <a:off x="3463292"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BD69D7"/>
          </a:solidFill>
          <a:ln w="1270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5BF1B91-8520-1FE8-10B4-7F390F90233B}"/>
              </a:ext>
            </a:extLst>
          </p:cNvPr>
          <p:cNvSpPr/>
          <p:nvPr/>
        </p:nvSpPr>
        <p:spPr>
          <a:xfrm>
            <a:off x="6231638" y="2507178"/>
            <a:ext cx="2520058" cy="360044"/>
          </a:xfrm>
          <a:custGeom>
            <a:avLst/>
            <a:gdLst>
              <a:gd name="connsiteX0" fmla="*/ 0 w 2520061"/>
              <a:gd name="connsiteY0" fmla="*/ 0 h 360045"/>
              <a:gd name="connsiteX1" fmla="*/ 2520061 w 2520061"/>
              <a:gd name="connsiteY1" fmla="*/ 0 h 360045"/>
              <a:gd name="connsiteX2" fmla="*/ 2520061 w 2520061"/>
              <a:gd name="connsiteY2" fmla="*/ 360045 h 360045"/>
              <a:gd name="connsiteX3" fmla="*/ 0 w 2520061"/>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1" h="360045">
                <a:moveTo>
                  <a:pt x="0" y="0"/>
                </a:moveTo>
                <a:lnTo>
                  <a:pt x="2520061" y="0"/>
                </a:lnTo>
                <a:lnTo>
                  <a:pt x="2520061" y="360045"/>
                </a:lnTo>
                <a:lnTo>
                  <a:pt x="0" y="360045"/>
                </a:lnTo>
                <a:close/>
              </a:path>
            </a:pathLst>
          </a:custGeom>
          <a:solidFill>
            <a:srgbClr val="D9B0EA"/>
          </a:solidFill>
          <a:ln w="1270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D449353-F66A-4E78-1772-AE37A6EBED88}"/>
              </a:ext>
            </a:extLst>
          </p:cNvPr>
          <p:cNvSpPr/>
          <p:nvPr/>
        </p:nvSpPr>
        <p:spPr>
          <a:xfrm>
            <a:off x="9009762" y="2507178"/>
            <a:ext cx="2520058" cy="360044"/>
          </a:xfrm>
          <a:custGeom>
            <a:avLst/>
            <a:gdLst>
              <a:gd name="connsiteX0" fmla="*/ 0 w 2520060"/>
              <a:gd name="connsiteY0" fmla="*/ 0 h 360045"/>
              <a:gd name="connsiteX1" fmla="*/ 2520061 w 2520060"/>
              <a:gd name="connsiteY1" fmla="*/ 0 h 360045"/>
              <a:gd name="connsiteX2" fmla="*/ 2520061 w 2520060"/>
              <a:gd name="connsiteY2" fmla="*/ 360045 h 360045"/>
              <a:gd name="connsiteX3" fmla="*/ 0 w 2520060"/>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2520060" h="360045">
                <a:moveTo>
                  <a:pt x="0" y="0"/>
                </a:moveTo>
                <a:lnTo>
                  <a:pt x="2520061" y="0"/>
                </a:lnTo>
                <a:lnTo>
                  <a:pt x="2520061" y="360045"/>
                </a:lnTo>
                <a:lnTo>
                  <a:pt x="0" y="360045"/>
                </a:lnTo>
                <a:close/>
              </a:path>
            </a:pathLst>
          </a:custGeom>
          <a:solidFill>
            <a:srgbClr val="EEDBF7"/>
          </a:solidFill>
          <a:ln w="12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3245332-66F6-62D1-B312-FCB70013DEE8}"/>
              </a:ext>
            </a:extLst>
          </p:cNvPr>
          <p:cNvSpPr/>
          <p:nvPr/>
        </p:nvSpPr>
        <p:spPr>
          <a:xfrm>
            <a:off x="11732008" y="2507178"/>
            <a:ext cx="465324" cy="360044"/>
          </a:xfrm>
          <a:custGeom>
            <a:avLst/>
            <a:gdLst>
              <a:gd name="connsiteX0" fmla="*/ 0 w 465327"/>
              <a:gd name="connsiteY0" fmla="*/ 0 h 360045"/>
              <a:gd name="connsiteX1" fmla="*/ 465329 w 465327"/>
              <a:gd name="connsiteY1" fmla="*/ 0 h 360045"/>
              <a:gd name="connsiteX2" fmla="*/ 465329 w 465327"/>
              <a:gd name="connsiteY2" fmla="*/ 360045 h 360045"/>
              <a:gd name="connsiteX3" fmla="*/ 0 w 465327"/>
              <a:gd name="connsiteY3" fmla="*/ 360045 h 360045"/>
            </a:gdLst>
            <a:ahLst/>
            <a:cxnLst>
              <a:cxn ang="0">
                <a:pos x="connsiteX0" y="connsiteY0"/>
              </a:cxn>
              <a:cxn ang="0">
                <a:pos x="connsiteX1" y="connsiteY1"/>
              </a:cxn>
              <a:cxn ang="0">
                <a:pos x="connsiteX2" y="connsiteY2"/>
              </a:cxn>
              <a:cxn ang="0">
                <a:pos x="connsiteX3" y="connsiteY3"/>
              </a:cxn>
            </a:cxnLst>
            <a:rect l="l" t="t" r="r" b="b"/>
            <a:pathLst>
              <a:path w="465327" h="360045">
                <a:moveTo>
                  <a:pt x="0" y="0"/>
                </a:moveTo>
                <a:lnTo>
                  <a:pt x="465329" y="0"/>
                </a:lnTo>
                <a:lnTo>
                  <a:pt x="465329" y="360045"/>
                </a:lnTo>
                <a:lnTo>
                  <a:pt x="0" y="360045"/>
                </a:lnTo>
                <a:close/>
              </a:path>
            </a:pathLst>
          </a:custGeom>
          <a:solidFill>
            <a:schemeClr val="bg2"/>
          </a:solidFill>
          <a:ln w="12700" cap="flat">
            <a:noFill/>
            <a:prstDash val="solid"/>
            <a:miter/>
          </a:ln>
        </p:spPr>
        <p:txBody>
          <a:bodyPr rtlCol="0" anchor="ctr"/>
          <a:lstStyle/>
          <a:p>
            <a:endParaRPr lang="en-US"/>
          </a:p>
        </p:txBody>
      </p:sp>
      <p:sp>
        <p:nvSpPr>
          <p:cNvPr id="11" name="Title 1">
            <a:extLst>
              <a:ext uri="{FF2B5EF4-FFF2-40B4-BE49-F238E27FC236}">
                <a16:creationId xmlns:a16="http://schemas.microsoft.com/office/drawing/2014/main" id="{609AD732-5C14-30E7-B072-D9C6C69FD032}"/>
              </a:ext>
            </a:extLst>
          </p:cNvPr>
          <p:cNvSpPr txBox="1">
            <a:spLocks/>
          </p:cNvSpPr>
          <p:nvPr/>
        </p:nvSpPr>
        <p:spPr>
          <a:xfrm>
            <a:off x="133694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Q1</a:t>
            </a:r>
          </a:p>
        </p:txBody>
      </p:sp>
      <p:sp>
        <p:nvSpPr>
          <p:cNvPr id="12" name="Title 1">
            <a:extLst>
              <a:ext uri="{FF2B5EF4-FFF2-40B4-BE49-F238E27FC236}">
                <a16:creationId xmlns:a16="http://schemas.microsoft.com/office/drawing/2014/main" id="{F7ABC373-1C4F-9D89-4390-FC4C47EEFAFB}"/>
              </a:ext>
            </a:extLst>
          </p:cNvPr>
          <p:cNvSpPr txBox="1">
            <a:spLocks/>
          </p:cNvSpPr>
          <p:nvPr/>
        </p:nvSpPr>
        <p:spPr>
          <a:xfrm>
            <a:off x="4105102"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Q2</a:t>
            </a:r>
          </a:p>
        </p:txBody>
      </p:sp>
      <p:sp>
        <p:nvSpPr>
          <p:cNvPr id="13" name="Title 1">
            <a:extLst>
              <a:ext uri="{FF2B5EF4-FFF2-40B4-BE49-F238E27FC236}">
                <a16:creationId xmlns:a16="http://schemas.microsoft.com/office/drawing/2014/main" id="{67BBCFFA-5E7F-7E4C-44F3-C0BFADBBA373}"/>
              </a:ext>
            </a:extLst>
          </p:cNvPr>
          <p:cNvSpPr txBox="1">
            <a:spLocks/>
          </p:cNvSpPr>
          <p:nvPr/>
        </p:nvSpPr>
        <p:spPr>
          <a:xfrm>
            <a:off x="686151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Q3</a:t>
            </a:r>
          </a:p>
        </p:txBody>
      </p:sp>
      <p:sp>
        <p:nvSpPr>
          <p:cNvPr id="14" name="Title 1">
            <a:extLst>
              <a:ext uri="{FF2B5EF4-FFF2-40B4-BE49-F238E27FC236}">
                <a16:creationId xmlns:a16="http://schemas.microsoft.com/office/drawing/2014/main" id="{4C818394-06FF-A1C2-8016-F01309B4C41D}"/>
              </a:ext>
            </a:extLst>
          </p:cNvPr>
          <p:cNvSpPr txBox="1">
            <a:spLocks/>
          </p:cNvSpPr>
          <p:nvPr/>
        </p:nvSpPr>
        <p:spPr>
          <a:xfrm>
            <a:off x="9639791" y="1427200"/>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BD69D7"/>
                </a:solidFill>
                <a:latin typeface="+mn-lt"/>
              </a:rPr>
              <a:t>Q4</a:t>
            </a:r>
          </a:p>
        </p:txBody>
      </p:sp>
      <p:sp>
        <p:nvSpPr>
          <p:cNvPr id="15" name="Rectangle 14">
            <a:extLst>
              <a:ext uri="{FF2B5EF4-FFF2-40B4-BE49-F238E27FC236}">
                <a16:creationId xmlns:a16="http://schemas.microsoft.com/office/drawing/2014/main" id="{A85CBAD7-A18D-79B8-AA42-A78527C430ED}"/>
              </a:ext>
            </a:extLst>
          </p:cNvPr>
          <p:cNvSpPr/>
          <p:nvPr/>
        </p:nvSpPr>
        <p:spPr>
          <a:xfrm>
            <a:off x="704216"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1456210E-7DAD-41E3-BF2E-868882C9B5A5}"/>
              </a:ext>
            </a:extLst>
          </p:cNvPr>
          <p:cNvSpPr/>
          <p:nvPr/>
        </p:nvSpPr>
        <p:spPr>
          <a:xfrm>
            <a:off x="346329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7" name="Rectangle 16">
            <a:extLst>
              <a:ext uri="{FF2B5EF4-FFF2-40B4-BE49-F238E27FC236}">
                <a16:creationId xmlns:a16="http://schemas.microsoft.com/office/drawing/2014/main" id="{BD262F77-15CB-AD1D-6421-29F54105D318}"/>
              </a:ext>
            </a:extLst>
          </p:cNvPr>
          <p:cNvSpPr/>
          <p:nvPr/>
        </p:nvSpPr>
        <p:spPr>
          <a:xfrm>
            <a:off x="6232599"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E99E3A14-C736-BA81-C988-AA25FEFD0667}"/>
              </a:ext>
            </a:extLst>
          </p:cNvPr>
          <p:cNvSpPr/>
          <p:nvPr/>
        </p:nvSpPr>
        <p:spPr>
          <a:xfrm>
            <a:off x="9009763" y="3217647"/>
            <a:ext cx="2520057" cy="2700337"/>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 The quick brown fox jumps over the lazy dog.</a:t>
            </a:r>
          </a:p>
        </p:txBody>
      </p:sp>
    </p:spTree>
    <p:extLst>
      <p:ext uri="{BB962C8B-B14F-4D97-AF65-F5344CB8AC3E}">
        <p14:creationId xmlns:p14="http://schemas.microsoft.com/office/powerpoint/2010/main" val="186484995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67</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dirty="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2"/>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307297"/>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89C7E8"/>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CBE7F5"/>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dirty="0">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88811166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68</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353B09"/>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4"/>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CBD938"/>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EDF2AE"/>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196283066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69</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994F00"/>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CC7414"/>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chemeClr val="accent5"/>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F5D8B8"/>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261424013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AA5E35-F956-0E23-B0BF-6A984079A8A3}"/>
              </a:ext>
            </a:extLst>
          </p:cNvPr>
          <p:cNvSpPr>
            <a:spLocks noGrp="1"/>
          </p:cNvSpPr>
          <p:nvPr>
            <p:ph type="sldNum" sz="quarter" idx="10"/>
          </p:nvPr>
        </p:nvSpPr>
        <p:spPr/>
        <p:txBody>
          <a:bodyPr/>
          <a:lstStyle/>
          <a:p>
            <a:fld id="{5BA3E189-2F3A-42E5-B572-3520703B6186}" type="slidenum">
              <a:rPr lang="en-GB" smtClean="0"/>
              <a:pPr/>
              <a:t>70</a:t>
            </a:fld>
            <a:endParaRPr lang="en-GB"/>
          </a:p>
        </p:txBody>
      </p:sp>
      <p:sp>
        <p:nvSpPr>
          <p:cNvPr id="3" name="Text Placeholder 2">
            <a:extLst>
              <a:ext uri="{FF2B5EF4-FFF2-40B4-BE49-F238E27FC236}">
                <a16:creationId xmlns:a16="http://schemas.microsoft.com/office/drawing/2014/main" id="{27FF5B89-B5D4-47B3-035F-1FB6C06365A8}"/>
              </a:ext>
            </a:extLst>
          </p:cNvPr>
          <p:cNvSpPr>
            <a:spLocks noGrp="1"/>
          </p:cNvSpPr>
          <p:nvPr>
            <p:ph type="body" idx="11"/>
          </p:nvPr>
        </p:nvSpPr>
        <p:spPr/>
        <p:txBody>
          <a:bodyPr/>
          <a:lstStyle/>
          <a:p>
            <a:r>
              <a:rPr lang="en-GB"/>
              <a:t>Quarterly Breakdown in Blue Circles</a:t>
            </a:r>
          </a:p>
        </p:txBody>
      </p:sp>
      <p:sp>
        <p:nvSpPr>
          <p:cNvPr id="4" name="Title 3">
            <a:extLst>
              <a:ext uri="{FF2B5EF4-FFF2-40B4-BE49-F238E27FC236}">
                <a16:creationId xmlns:a16="http://schemas.microsoft.com/office/drawing/2014/main" id="{4436F6F3-1A88-3D19-3D1F-2D336B553188}"/>
              </a:ext>
            </a:extLst>
          </p:cNvPr>
          <p:cNvSpPr>
            <a:spLocks noGrp="1"/>
          </p:cNvSpPr>
          <p:nvPr>
            <p:ph type="title"/>
          </p:nvPr>
        </p:nvSpPr>
        <p:spPr/>
        <p:txBody>
          <a:bodyPr/>
          <a:lstStyle/>
          <a:p>
            <a:r>
              <a:rPr lang="en-GB"/>
              <a:t>Timeline Slide</a:t>
            </a:r>
          </a:p>
        </p:txBody>
      </p:sp>
      <p:sp>
        <p:nvSpPr>
          <p:cNvPr id="5" name="Rectangle 4">
            <a:extLst>
              <a:ext uri="{FF2B5EF4-FFF2-40B4-BE49-F238E27FC236}">
                <a16:creationId xmlns:a16="http://schemas.microsoft.com/office/drawing/2014/main" id="{990181EB-FAEB-B67E-B0A8-976D3ED505E1}"/>
              </a:ext>
            </a:extLst>
          </p:cNvPr>
          <p:cNvSpPr/>
          <p:nvPr/>
        </p:nvSpPr>
        <p:spPr>
          <a:xfrm>
            <a:off x="704216"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6" name="Rectangle 5">
            <a:extLst>
              <a:ext uri="{FF2B5EF4-FFF2-40B4-BE49-F238E27FC236}">
                <a16:creationId xmlns:a16="http://schemas.microsoft.com/office/drawing/2014/main" id="{CE410026-42E4-7FE8-F3B8-C149E137D76E}"/>
              </a:ext>
            </a:extLst>
          </p:cNvPr>
          <p:cNvSpPr/>
          <p:nvPr/>
        </p:nvSpPr>
        <p:spPr>
          <a:xfrm>
            <a:off x="346329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7" name="Rectangle 6">
            <a:extLst>
              <a:ext uri="{FF2B5EF4-FFF2-40B4-BE49-F238E27FC236}">
                <a16:creationId xmlns:a16="http://schemas.microsoft.com/office/drawing/2014/main" id="{CBFF73D4-2E5E-8D9C-89C4-C89C8D47232D}"/>
              </a:ext>
            </a:extLst>
          </p:cNvPr>
          <p:cNvSpPr/>
          <p:nvPr/>
        </p:nvSpPr>
        <p:spPr>
          <a:xfrm>
            <a:off x="6232599"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8" name="Rectangle 7">
            <a:extLst>
              <a:ext uri="{FF2B5EF4-FFF2-40B4-BE49-F238E27FC236}">
                <a16:creationId xmlns:a16="http://schemas.microsoft.com/office/drawing/2014/main" id="{DCD5CC71-0984-1A0D-B107-5FA00DB7E87C}"/>
              </a:ext>
            </a:extLst>
          </p:cNvPr>
          <p:cNvSpPr/>
          <p:nvPr/>
        </p:nvSpPr>
        <p:spPr>
          <a:xfrm>
            <a:off x="9009763" y="3586120"/>
            <a:ext cx="2520057" cy="2231724"/>
          </a:xfrm>
          <a:prstGeom prst="rect">
            <a:avLst/>
          </a:prstGeom>
        </p:spPr>
        <p:txBody>
          <a:bodyPr vert="horz" lIns="0" tIns="0" rIns="0" bIns="0" rtlCol="0">
            <a:noAutofit/>
          </a:bodyP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9" name="Freeform: Shape 8">
            <a:extLst>
              <a:ext uri="{FF2B5EF4-FFF2-40B4-BE49-F238E27FC236}">
                <a16:creationId xmlns:a16="http://schemas.microsoft.com/office/drawing/2014/main" id="{91A0F714-082E-635A-F87D-581AD9C42773}"/>
              </a:ext>
            </a:extLst>
          </p:cNvPr>
          <p:cNvSpPr/>
          <p:nvPr/>
        </p:nvSpPr>
        <p:spPr>
          <a:xfrm>
            <a:off x="119889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58166D"/>
          </a:solidFill>
          <a:ln w="127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4379D9-EFD7-40FF-6CC4-9C9377D04496}"/>
              </a:ext>
            </a:extLst>
          </p:cNvPr>
          <p:cNvSpPr/>
          <p:nvPr/>
        </p:nvSpPr>
        <p:spPr>
          <a:xfrm>
            <a:off x="3992125"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9138B0"/>
          </a:solidFill>
          <a:ln w="12783" cap="flat">
            <a:noFill/>
            <a:prstDash val="solid"/>
            <a:miter/>
          </a:ln>
        </p:spPr>
        <p:txBody>
          <a:bodyPr rtlCol="0" anchor="ctr"/>
          <a:lstStyle/>
          <a:p>
            <a:endParaRPr lang="en-US" b="1"/>
          </a:p>
        </p:txBody>
      </p:sp>
      <p:sp>
        <p:nvSpPr>
          <p:cNvPr id="11" name="Freeform: Shape 10">
            <a:extLst>
              <a:ext uri="{FF2B5EF4-FFF2-40B4-BE49-F238E27FC236}">
                <a16:creationId xmlns:a16="http://schemas.microsoft.com/office/drawing/2014/main" id="{E9A2261E-329E-A893-9A5C-A265470EDEE5}"/>
              </a:ext>
            </a:extLst>
          </p:cNvPr>
          <p:cNvSpPr/>
          <p:nvPr/>
        </p:nvSpPr>
        <p:spPr>
          <a:xfrm>
            <a:off x="6784506" y="2065733"/>
            <a:ext cx="1386000" cy="1386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solidFill>
            <a:srgbClr val="BD69D7"/>
          </a:solidFill>
          <a:ln w="127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9988636-175B-77A7-B307-3B4677A08E21}"/>
              </a:ext>
            </a:extLst>
          </p:cNvPr>
          <p:cNvSpPr/>
          <p:nvPr/>
        </p:nvSpPr>
        <p:spPr>
          <a:xfrm>
            <a:off x="9608207" y="2065733"/>
            <a:ext cx="1386000" cy="1386000"/>
          </a:xfrm>
          <a:custGeom>
            <a:avLst/>
            <a:gdLst>
              <a:gd name="connsiteX0" fmla="*/ 1378550 w 1378549"/>
              <a:gd name="connsiteY0" fmla="*/ 689275 h 1378550"/>
              <a:gd name="connsiteX1" fmla="*/ 689276 w 1378549"/>
              <a:gd name="connsiteY1" fmla="*/ 1378551 h 1378550"/>
              <a:gd name="connsiteX2" fmla="*/ 1 w 1378549"/>
              <a:gd name="connsiteY2" fmla="*/ 689275 h 1378550"/>
              <a:gd name="connsiteX3" fmla="*/ 689276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6" y="1378551"/>
                </a:cubicBezTo>
                <a:cubicBezTo>
                  <a:pt x="308600" y="1378551"/>
                  <a:pt x="1" y="1069952"/>
                  <a:pt x="1" y="689275"/>
                </a:cubicBezTo>
                <a:cubicBezTo>
                  <a:pt x="1" y="308599"/>
                  <a:pt x="308600" y="0"/>
                  <a:pt x="689276" y="0"/>
                </a:cubicBezTo>
                <a:cubicBezTo>
                  <a:pt x="1069951" y="0"/>
                  <a:pt x="1378550" y="308599"/>
                  <a:pt x="1378550" y="689275"/>
                </a:cubicBezTo>
                <a:close/>
              </a:path>
            </a:pathLst>
          </a:custGeom>
          <a:solidFill>
            <a:srgbClr val="D9B0EA"/>
          </a:solidFill>
          <a:ln w="12783" cap="flat">
            <a:noFill/>
            <a:prstDash val="solid"/>
            <a:miter/>
          </a:ln>
        </p:spPr>
        <p:txBody>
          <a:bodyPr rtlCol="0" anchor="ctr"/>
          <a:lstStyle/>
          <a:p>
            <a:endParaRPr lang="en-US"/>
          </a:p>
        </p:txBody>
      </p:sp>
      <p:sp>
        <p:nvSpPr>
          <p:cNvPr id="13" name="Title 1">
            <a:extLst>
              <a:ext uri="{FF2B5EF4-FFF2-40B4-BE49-F238E27FC236}">
                <a16:creationId xmlns:a16="http://schemas.microsoft.com/office/drawing/2014/main" id="{78F9D17C-167B-EAF7-3865-AE580212C9E3}"/>
              </a:ext>
            </a:extLst>
          </p:cNvPr>
          <p:cNvSpPr txBox="1">
            <a:spLocks/>
          </p:cNvSpPr>
          <p:nvPr/>
        </p:nvSpPr>
        <p:spPr>
          <a:xfrm>
            <a:off x="126189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Q1</a:t>
            </a:r>
          </a:p>
        </p:txBody>
      </p:sp>
      <p:sp>
        <p:nvSpPr>
          <p:cNvPr id="14" name="Title 1">
            <a:extLst>
              <a:ext uri="{FF2B5EF4-FFF2-40B4-BE49-F238E27FC236}">
                <a16:creationId xmlns:a16="http://schemas.microsoft.com/office/drawing/2014/main" id="{053F9A39-769C-75CF-1943-450E8B087270}"/>
              </a:ext>
            </a:extLst>
          </p:cNvPr>
          <p:cNvSpPr txBox="1">
            <a:spLocks/>
          </p:cNvSpPr>
          <p:nvPr/>
        </p:nvSpPr>
        <p:spPr>
          <a:xfrm>
            <a:off x="4055125"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solidFill>
                  <a:srgbClr val="FFFFFF"/>
                </a:solidFill>
                <a:latin typeface="+mn-lt"/>
              </a:rPr>
              <a:t>Q2</a:t>
            </a:r>
          </a:p>
        </p:txBody>
      </p:sp>
      <p:sp>
        <p:nvSpPr>
          <p:cNvPr id="15" name="Title 1">
            <a:extLst>
              <a:ext uri="{FF2B5EF4-FFF2-40B4-BE49-F238E27FC236}">
                <a16:creationId xmlns:a16="http://schemas.microsoft.com/office/drawing/2014/main" id="{AA800D6D-0B8A-F184-DF1E-788E1F635D65}"/>
              </a:ext>
            </a:extLst>
          </p:cNvPr>
          <p:cNvSpPr txBox="1">
            <a:spLocks/>
          </p:cNvSpPr>
          <p:nvPr/>
        </p:nvSpPr>
        <p:spPr>
          <a:xfrm>
            <a:off x="684725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Q3</a:t>
            </a:r>
          </a:p>
        </p:txBody>
      </p:sp>
      <p:sp>
        <p:nvSpPr>
          <p:cNvPr id="16" name="Title 1">
            <a:extLst>
              <a:ext uri="{FF2B5EF4-FFF2-40B4-BE49-F238E27FC236}">
                <a16:creationId xmlns:a16="http://schemas.microsoft.com/office/drawing/2014/main" id="{4FC9B715-90A7-C666-DDB0-04F80151CD87}"/>
              </a:ext>
            </a:extLst>
          </p:cNvPr>
          <p:cNvSpPr txBox="1">
            <a:spLocks/>
          </p:cNvSpPr>
          <p:nvPr/>
        </p:nvSpPr>
        <p:spPr>
          <a:xfrm>
            <a:off x="9669001" y="2128733"/>
            <a:ext cx="1260000" cy="1260000"/>
          </a:xfrm>
          <a:prstGeom prst="rect">
            <a:avLst/>
          </a:prstGeom>
        </p:spPr>
        <p:txBody>
          <a:bodyPr vert="horz" lIns="0" tIns="0" rIns="0" bIns="0" rtlCol="0" anchor="ctr">
            <a:noAutofit/>
          </a:bodyPr>
          <a:lstStyle>
            <a:lvl1pPr algn="l" defTabSz="914400" rtl="0" eaLnBrk="1" latinLnBrk="0" hangingPunct="1">
              <a:lnSpc>
                <a:spcPct val="100000"/>
              </a:lnSpc>
              <a:spcBef>
                <a:spcPct val="0"/>
              </a:spcBef>
              <a:buNone/>
              <a:defRPr sz="3000" kern="1200">
                <a:solidFill>
                  <a:schemeClr val="tx1"/>
                </a:solidFill>
                <a:latin typeface="+mj-lt"/>
                <a:ea typeface="+mj-ea"/>
                <a:cs typeface="+mj-cs"/>
              </a:defRPr>
            </a:lvl1pPr>
          </a:lstStyle>
          <a:p>
            <a:pPr algn="ctr"/>
            <a:r>
              <a:rPr lang="en-US" b="1">
                <a:latin typeface="+mn-lt"/>
              </a:rPr>
              <a:t>Q4</a:t>
            </a:r>
          </a:p>
        </p:txBody>
      </p:sp>
      <p:pic>
        <p:nvPicPr>
          <p:cNvPr id="17" name="Graphic 16">
            <a:extLst>
              <a:ext uri="{FF2B5EF4-FFF2-40B4-BE49-F238E27FC236}">
                <a16:creationId xmlns:a16="http://schemas.microsoft.com/office/drawing/2014/main" id="{27FD91D9-B547-8667-9011-1867EA1F35C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0657" y="2614733"/>
            <a:ext cx="166737" cy="288000"/>
          </a:xfrm>
          <a:prstGeom prst="rect">
            <a:avLst/>
          </a:prstGeom>
        </p:spPr>
      </p:pic>
      <p:pic>
        <p:nvPicPr>
          <p:cNvPr id="18" name="Graphic 17">
            <a:extLst>
              <a:ext uri="{FF2B5EF4-FFF2-40B4-BE49-F238E27FC236}">
                <a16:creationId xmlns:a16="http://schemas.microsoft.com/office/drawing/2014/main" id="{F3ED37C7-FC41-2CF9-C1E4-948402C1FB8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206432" y="2614733"/>
            <a:ext cx="166737" cy="288000"/>
          </a:xfrm>
          <a:prstGeom prst="rect">
            <a:avLst/>
          </a:prstGeom>
        </p:spPr>
      </p:pic>
      <p:pic>
        <p:nvPicPr>
          <p:cNvPr id="19" name="Graphic 18">
            <a:extLst>
              <a:ext uri="{FF2B5EF4-FFF2-40B4-BE49-F238E27FC236}">
                <a16:creationId xmlns:a16="http://schemas.microsoft.com/office/drawing/2014/main" id="{2D73E0A3-74D8-BB2D-D19B-F4C47A17C5A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97081" y="2614733"/>
            <a:ext cx="166737" cy="288000"/>
          </a:xfrm>
          <a:prstGeom prst="rect">
            <a:avLst/>
          </a:prstGeom>
        </p:spPr>
      </p:pic>
      <p:pic>
        <p:nvPicPr>
          <p:cNvPr id="20" name="Graphic 19">
            <a:extLst>
              <a:ext uri="{FF2B5EF4-FFF2-40B4-BE49-F238E27FC236}">
                <a16:creationId xmlns:a16="http://schemas.microsoft.com/office/drawing/2014/main" id="{29C19D39-69F1-DC30-F39B-FE875856E9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805988" y="2614733"/>
            <a:ext cx="166737" cy="288000"/>
          </a:xfrm>
          <a:prstGeom prst="rect">
            <a:avLst/>
          </a:prstGeom>
        </p:spPr>
      </p:pic>
      <p:sp>
        <p:nvSpPr>
          <p:cNvPr id="21" name="Rectangle 20">
            <a:extLst>
              <a:ext uri="{FF2B5EF4-FFF2-40B4-BE49-F238E27FC236}">
                <a16:creationId xmlns:a16="http://schemas.microsoft.com/office/drawing/2014/main" id="{4F2942A5-E5AD-775A-F429-37E540486303}"/>
              </a:ext>
            </a:extLst>
          </p:cNvPr>
          <p:cNvSpPr/>
          <p:nvPr/>
        </p:nvSpPr>
        <p:spPr>
          <a:xfrm>
            <a:off x="632971"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2" name="Rectangle 21">
            <a:extLst>
              <a:ext uri="{FF2B5EF4-FFF2-40B4-BE49-F238E27FC236}">
                <a16:creationId xmlns:a16="http://schemas.microsoft.com/office/drawing/2014/main" id="{4B74175A-5492-049A-109D-0511C93DA679}"/>
              </a:ext>
            </a:extLst>
          </p:cNvPr>
          <p:cNvSpPr/>
          <p:nvPr/>
        </p:nvSpPr>
        <p:spPr>
          <a:xfrm>
            <a:off x="3425096"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3" name="Rectangle 22">
            <a:extLst>
              <a:ext uri="{FF2B5EF4-FFF2-40B4-BE49-F238E27FC236}">
                <a16:creationId xmlns:a16="http://schemas.microsoft.com/office/drawing/2014/main" id="{6095F595-329B-F421-B07B-6223E088034F}"/>
              </a:ext>
            </a:extLst>
          </p:cNvPr>
          <p:cNvSpPr/>
          <p:nvPr/>
        </p:nvSpPr>
        <p:spPr>
          <a:xfrm>
            <a:off x="621722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
        <p:nvSpPr>
          <p:cNvPr id="24" name="Rectangle 23">
            <a:extLst>
              <a:ext uri="{FF2B5EF4-FFF2-40B4-BE49-F238E27FC236}">
                <a16:creationId xmlns:a16="http://schemas.microsoft.com/office/drawing/2014/main" id="{8AE74B72-8D25-9764-3B0B-1D0F0DAB3F66}"/>
              </a:ext>
            </a:extLst>
          </p:cNvPr>
          <p:cNvSpPr/>
          <p:nvPr/>
        </p:nvSpPr>
        <p:spPr>
          <a:xfrm>
            <a:off x="9038972" y="1527340"/>
            <a:ext cx="2520057" cy="360000"/>
          </a:xfrm>
          <a:prstGeom prst="rect">
            <a:avLst/>
          </a:prstGeom>
        </p:spPr>
        <p:txBody>
          <a:bodyPr vert="horz" lIns="0" tIns="0" rIns="0" bIns="0" rtlCol="0">
            <a:noAutofit/>
          </a:bodyPr>
          <a:lstStyle/>
          <a:p>
            <a:pPr algn="ctr">
              <a:lnSpc>
                <a:spcPct val="120000"/>
              </a:lnSpc>
            </a:pPr>
            <a:r>
              <a:rPr lang="en-US" sz="1500" b="1">
                <a:solidFill>
                  <a:schemeClr val="tx1"/>
                </a:solidFill>
              </a:rPr>
              <a:t>Title</a:t>
            </a:r>
          </a:p>
        </p:txBody>
      </p:sp>
    </p:spTree>
    <p:extLst>
      <p:ext uri="{BB962C8B-B14F-4D97-AF65-F5344CB8AC3E}">
        <p14:creationId xmlns:p14="http://schemas.microsoft.com/office/powerpoint/2010/main" val="390065870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71</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Blue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1"/>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89C7E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89C7E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chemeClr val="accent2"/>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2"/>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chemeClr val="accent2"/>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2"/>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1"/>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1"/>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1"/>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1"/>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89C7E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89C7E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89C7E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dirty="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396919102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72</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Green</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3"/>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CBD93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CBD93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chemeClr val="accent4"/>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4"/>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chemeClr val="accent4"/>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4"/>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3"/>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3"/>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3"/>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3"/>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CBD93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CBD93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CBD93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427980139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73</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Orange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chemeClr val="accent5"/>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F5D8B8"/>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F5D8B8"/>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rgbClr val="994F00"/>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994F00"/>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rgbClr val="994F00"/>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rgbClr val="994F00"/>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994F00"/>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rgbClr val="994F00"/>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chemeClr val="accent5"/>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chemeClr val="accent5"/>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chemeClr val="accent5"/>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chemeClr val="accent5"/>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F5D8B8"/>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F5D8B8"/>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F5D8B8"/>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412378409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AD9C071-30E5-8FA4-470B-3F52717E8E0A}"/>
              </a:ext>
            </a:extLst>
          </p:cNvPr>
          <p:cNvSpPr>
            <a:spLocks noGrp="1"/>
          </p:cNvSpPr>
          <p:nvPr>
            <p:ph type="sldNum" sz="quarter" idx="10"/>
          </p:nvPr>
        </p:nvSpPr>
        <p:spPr/>
        <p:txBody>
          <a:bodyPr/>
          <a:lstStyle/>
          <a:p>
            <a:fld id="{5BA3E189-2F3A-42E5-B572-3520703B6186}" type="slidenum">
              <a:rPr lang="en-GB" smtClean="0"/>
              <a:pPr/>
              <a:t>74</a:t>
            </a:fld>
            <a:endParaRPr lang="en-GB"/>
          </a:p>
        </p:txBody>
      </p:sp>
      <p:sp>
        <p:nvSpPr>
          <p:cNvPr id="3" name="Text Placeholder 2">
            <a:extLst>
              <a:ext uri="{FF2B5EF4-FFF2-40B4-BE49-F238E27FC236}">
                <a16:creationId xmlns:a16="http://schemas.microsoft.com/office/drawing/2014/main" id="{376854E7-16C6-C633-8122-F08F7F041D46}"/>
              </a:ext>
            </a:extLst>
          </p:cNvPr>
          <p:cNvSpPr>
            <a:spLocks noGrp="1"/>
          </p:cNvSpPr>
          <p:nvPr>
            <p:ph type="body" idx="11"/>
          </p:nvPr>
        </p:nvSpPr>
        <p:spPr/>
        <p:txBody>
          <a:bodyPr/>
          <a:lstStyle/>
          <a:p>
            <a:r>
              <a:rPr lang="en-GB"/>
              <a:t>Yearly breakdown in Purple</a:t>
            </a:r>
          </a:p>
        </p:txBody>
      </p:sp>
      <p:sp>
        <p:nvSpPr>
          <p:cNvPr id="4" name="Title 3">
            <a:extLst>
              <a:ext uri="{FF2B5EF4-FFF2-40B4-BE49-F238E27FC236}">
                <a16:creationId xmlns:a16="http://schemas.microsoft.com/office/drawing/2014/main" id="{28CAA76F-63ED-18BA-2569-EADFE766F24E}"/>
              </a:ext>
            </a:extLst>
          </p:cNvPr>
          <p:cNvSpPr>
            <a:spLocks noGrp="1"/>
          </p:cNvSpPr>
          <p:nvPr>
            <p:ph type="title"/>
          </p:nvPr>
        </p:nvSpPr>
        <p:spPr/>
        <p:txBody>
          <a:bodyPr/>
          <a:lstStyle/>
          <a:p>
            <a:r>
              <a:rPr lang="en-GB"/>
              <a:t>Timeline Slide</a:t>
            </a:r>
          </a:p>
        </p:txBody>
      </p:sp>
      <p:cxnSp>
        <p:nvCxnSpPr>
          <p:cNvPr id="5" name="Straight Connector 4">
            <a:extLst>
              <a:ext uri="{FF2B5EF4-FFF2-40B4-BE49-F238E27FC236}">
                <a16:creationId xmlns:a16="http://schemas.microsoft.com/office/drawing/2014/main" id="{E11CDB7E-66AD-6965-2EF7-2D170EB421B9}"/>
              </a:ext>
            </a:extLst>
          </p:cNvPr>
          <p:cNvCxnSpPr/>
          <p:nvPr/>
        </p:nvCxnSpPr>
        <p:spPr>
          <a:xfrm>
            <a:off x="0" y="3672000"/>
            <a:ext cx="12192000" cy="0"/>
          </a:xfrm>
          <a:prstGeom prst="line">
            <a:avLst/>
          </a:prstGeom>
          <a:ln w="12700">
            <a:solidFill>
              <a:srgbClr val="BD69D7"/>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105F160-F732-4D35-0DD4-3A1DECEEEB6C}"/>
              </a:ext>
            </a:extLst>
          </p:cNvPr>
          <p:cNvGrpSpPr/>
          <p:nvPr/>
        </p:nvGrpSpPr>
        <p:grpSpPr>
          <a:xfrm>
            <a:off x="2448000" y="3582000"/>
            <a:ext cx="180000" cy="612000"/>
            <a:chOff x="2448000" y="3582000"/>
            <a:chExt cx="180000" cy="612000"/>
          </a:xfrm>
          <a:solidFill>
            <a:srgbClr val="BD69D7"/>
          </a:solidFill>
        </p:grpSpPr>
        <p:sp>
          <p:nvSpPr>
            <p:cNvPr id="7" name="Freeform: Shape 6">
              <a:extLst>
                <a:ext uri="{FF2B5EF4-FFF2-40B4-BE49-F238E27FC236}">
                  <a16:creationId xmlns:a16="http://schemas.microsoft.com/office/drawing/2014/main" id="{F96DB24F-CCFC-024F-C94A-F71F1D624CC2}"/>
                </a:ext>
              </a:extLst>
            </p:cNvPr>
            <p:cNvSpPr/>
            <p:nvPr/>
          </p:nvSpPr>
          <p:spPr>
            <a:xfrm>
              <a:off x="2448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8" name="Straight Connector 7">
              <a:extLst>
                <a:ext uri="{FF2B5EF4-FFF2-40B4-BE49-F238E27FC236}">
                  <a16:creationId xmlns:a16="http://schemas.microsoft.com/office/drawing/2014/main" id="{8CF400D3-6CCA-F5CB-CFD5-8F8C31D84163}"/>
                </a:ext>
              </a:extLst>
            </p:cNvPr>
            <p:cNvCxnSpPr>
              <a:cxnSpLocks/>
            </p:cNvCxnSpPr>
            <p:nvPr/>
          </p:nvCxnSpPr>
          <p:spPr>
            <a:xfrm flipV="1">
              <a:off x="2538000" y="37620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30BD281-2DBF-E0EC-D9DE-7C9CBEE04C92}"/>
              </a:ext>
            </a:extLst>
          </p:cNvPr>
          <p:cNvGrpSpPr/>
          <p:nvPr/>
        </p:nvGrpSpPr>
        <p:grpSpPr>
          <a:xfrm>
            <a:off x="4824000" y="3582000"/>
            <a:ext cx="180000" cy="612000"/>
            <a:chOff x="4824000" y="3582000"/>
            <a:chExt cx="180000" cy="612000"/>
          </a:xfrm>
          <a:solidFill>
            <a:srgbClr val="D9B0EA"/>
          </a:solidFill>
        </p:grpSpPr>
        <p:sp>
          <p:nvSpPr>
            <p:cNvPr id="10" name="Freeform: Shape 9">
              <a:extLst>
                <a:ext uri="{FF2B5EF4-FFF2-40B4-BE49-F238E27FC236}">
                  <a16:creationId xmlns:a16="http://schemas.microsoft.com/office/drawing/2014/main" id="{F11846AB-17B2-6D0A-7136-5C4E33AD64C2}"/>
                </a:ext>
              </a:extLst>
            </p:cNvPr>
            <p:cNvSpPr/>
            <p:nvPr/>
          </p:nvSpPr>
          <p:spPr>
            <a:xfrm>
              <a:off x="4824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11" name="Straight Connector 10">
              <a:extLst>
                <a:ext uri="{FF2B5EF4-FFF2-40B4-BE49-F238E27FC236}">
                  <a16:creationId xmlns:a16="http://schemas.microsoft.com/office/drawing/2014/main" id="{DCC36E05-D071-73DA-24D6-F64D4EABA931}"/>
                </a:ext>
              </a:extLst>
            </p:cNvPr>
            <p:cNvCxnSpPr>
              <a:cxnSpLocks/>
            </p:cNvCxnSpPr>
            <p:nvPr/>
          </p:nvCxnSpPr>
          <p:spPr>
            <a:xfrm flipV="1">
              <a:off x="4914000" y="3762000"/>
              <a:ext cx="0" cy="432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6A211597-6781-A160-0DC0-A20E70922DA7}"/>
              </a:ext>
            </a:extLst>
          </p:cNvPr>
          <p:cNvGrpSpPr/>
          <p:nvPr/>
        </p:nvGrpSpPr>
        <p:grpSpPr>
          <a:xfrm>
            <a:off x="7199080" y="3582000"/>
            <a:ext cx="180000" cy="612000"/>
            <a:chOff x="7199080" y="3582000"/>
            <a:chExt cx="180000" cy="612000"/>
          </a:xfrm>
          <a:solidFill>
            <a:srgbClr val="D9B0EA"/>
          </a:solidFill>
        </p:grpSpPr>
        <p:sp>
          <p:nvSpPr>
            <p:cNvPr id="13" name="Freeform: Shape 12">
              <a:extLst>
                <a:ext uri="{FF2B5EF4-FFF2-40B4-BE49-F238E27FC236}">
                  <a16:creationId xmlns:a16="http://schemas.microsoft.com/office/drawing/2014/main" id="{A5C8D6EB-4AA1-83DE-C915-C707AFF9E7ED}"/>
                </a:ext>
              </a:extLst>
            </p:cNvPr>
            <p:cNvSpPr/>
            <p:nvPr/>
          </p:nvSpPr>
          <p:spPr>
            <a:xfrm>
              <a:off x="719908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14" name="Straight Connector 13">
              <a:extLst>
                <a:ext uri="{FF2B5EF4-FFF2-40B4-BE49-F238E27FC236}">
                  <a16:creationId xmlns:a16="http://schemas.microsoft.com/office/drawing/2014/main" id="{B598E537-6E09-5EE6-9838-69A2925ABBE7}"/>
                </a:ext>
              </a:extLst>
            </p:cNvPr>
            <p:cNvCxnSpPr>
              <a:cxnSpLocks/>
              <a:endCxn id="13" idx="1"/>
            </p:cNvCxnSpPr>
            <p:nvPr/>
          </p:nvCxnSpPr>
          <p:spPr>
            <a:xfrm flipH="1" flipV="1">
              <a:off x="7289080" y="3762000"/>
              <a:ext cx="0" cy="432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7FB4D8E2-F8DC-76E5-77D3-CDE53D155235}"/>
              </a:ext>
            </a:extLst>
          </p:cNvPr>
          <p:cNvGrpSpPr/>
          <p:nvPr/>
        </p:nvGrpSpPr>
        <p:grpSpPr>
          <a:xfrm>
            <a:off x="9576000" y="3582000"/>
            <a:ext cx="180000" cy="612000"/>
            <a:chOff x="9576000" y="3582000"/>
            <a:chExt cx="180000" cy="612000"/>
          </a:xfrm>
          <a:solidFill>
            <a:srgbClr val="58166D"/>
          </a:solidFill>
        </p:grpSpPr>
        <p:sp>
          <p:nvSpPr>
            <p:cNvPr id="16" name="Freeform: Shape 15">
              <a:extLst>
                <a:ext uri="{FF2B5EF4-FFF2-40B4-BE49-F238E27FC236}">
                  <a16:creationId xmlns:a16="http://schemas.microsoft.com/office/drawing/2014/main" id="{C4A21340-ABAB-D610-8801-F73738DD82F7}"/>
                </a:ext>
              </a:extLst>
            </p:cNvPr>
            <p:cNvSpPr/>
            <p:nvPr/>
          </p:nvSpPr>
          <p:spPr>
            <a:xfrm>
              <a:off x="957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58166D"/>
              </a:solidFill>
              <a:prstDash val="solid"/>
              <a:miter/>
            </a:ln>
          </p:spPr>
          <p:txBody>
            <a:bodyPr rtlCol="0" anchor="ctr"/>
            <a:lstStyle/>
            <a:p>
              <a:endParaRPr lang="en-US"/>
            </a:p>
          </p:txBody>
        </p:sp>
        <p:cxnSp>
          <p:nvCxnSpPr>
            <p:cNvPr id="17" name="Straight Connector 16">
              <a:extLst>
                <a:ext uri="{FF2B5EF4-FFF2-40B4-BE49-F238E27FC236}">
                  <a16:creationId xmlns:a16="http://schemas.microsoft.com/office/drawing/2014/main" id="{7464BBE8-58D5-7345-1F31-2AC7F8029905}"/>
                </a:ext>
              </a:extLst>
            </p:cNvPr>
            <p:cNvCxnSpPr>
              <a:cxnSpLocks/>
              <a:endCxn id="16" idx="1"/>
            </p:cNvCxnSpPr>
            <p:nvPr/>
          </p:nvCxnSpPr>
          <p:spPr>
            <a:xfrm flipH="1" flipV="1">
              <a:off x="9666000" y="3762000"/>
              <a:ext cx="0" cy="432000"/>
            </a:xfrm>
            <a:prstGeom prst="line">
              <a:avLst/>
            </a:prstGeom>
            <a:grpFill/>
            <a:ln>
              <a:solidFill>
                <a:srgbClr val="58166D"/>
              </a:solidFill>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33A42B2D-5EF0-D066-E909-06A621302E1D}"/>
              </a:ext>
            </a:extLst>
          </p:cNvPr>
          <p:cNvGrpSpPr/>
          <p:nvPr/>
        </p:nvGrpSpPr>
        <p:grpSpPr>
          <a:xfrm>
            <a:off x="1080000" y="3069000"/>
            <a:ext cx="505105" cy="856105"/>
            <a:chOff x="1080000" y="3069000"/>
            <a:chExt cx="505105" cy="856105"/>
          </a:xfrm>
          <a:solidFill>
            <a:srgbClr val="58166D"/>
          </a:solidFill>
        </p:grpSpPr>
        <p:sp>
          <p:nvSpPr>
            <p:cNvPr id="19" name="Freeform: Shape 18">
              <a:extLst>
                <a:ext uri="{FF2B5EF4-FFF2-40B4-BE49-F238E27FC236}">
                  <a16:creationId xmlns:a16="http://schemas.microsoft.com/office/drawing/2014/main" id="{B18EEE74-3D34-4070-8996-DC843210E310}"/>
                </a:ext>
              </a:extLst>
            </p:cNvPr>
            <p:cNvSpPr/>
            <p:nvPr/>
          </p:nvSpPr>
          <p:spPr>
            <a:xfrm>
              <a:off x="1080000" y="3420000"/>
              <a:ext cx="505105" cy="505105"/>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58166D"/>
              </a:solidFill>
              <a:prstDash val="solid"/>
              <a:miter/>
            </a:ln>
          </p:spPr>
          <p:txBody>
            <a:bodyPr rtlCol="0" anchor="ctr"/>
            <a:lstStyle/>
            <a:p>
              <a:endParaRPr lang="en-US"/>
            </a:p>
          </p:txBody>
        </p:sp>
        <p:cxnSp>
          <p:nvCxnSpPr>
            <p:cNvPr id="20" name="Straight Connector 19">
              <a:extLst>
                <a:ext uri="{FF2B5EF4-FFF2-40B4-BE49-F238E27FC236}">
                  <a16:creationId xmlns:a16="http://schemas.microsoft.com/office/drawing/2014/main" id="{5ADECD75-E293-D287-4586-7DF32F022256}"/>
                </a:ext>
              </a:extLst>
            </p:cNvPr>
            <p:cNvCxnSpPr>
              <a:cxnSpLocks/>
              <a:stCxn id="19" idx="3"/>
            </p:cNvCxnSpPr>
            <p:nvPr/>
          </p:nvCxnSpPr>
          <p:spPr>
            <a:xfrm flipH="1" flipV="1">
              <a:off x="1331368" y="3069000"/>
              <a:ext cx="1185" cy="351000"/>
            </a:xfrm>
            <a:prstGeom prst="line">
              <a:avLst/>
            </a:prstGeom>
            <a:grpFill/>
            <a:ln>
              <a:solidFill>
                <a:srgbClr val="58166D"/>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6461DEE5-18E2-819B-A11F-7764E24BFDCA}"/>
              </a:ext>
            </a:extLst>
          </p:cNvPr>
          <p:cNvGrpSpPr/>
          <p:nvPr/>
        </p:nvGrpSpPr>
        <p:grpSpPr>
          <a:xfrm>
            <a:off x="3636000" y="3153600"/>
            <a:ext cx="180000" cy="608400"/>
            <a:chOff x="3636000" y="3153600"/>
            <a:chExt cx="180000" cy="608400"/>
          </a:xfrm>
          <a:solidFill>
            <a:srgbClr val="BD69D7"/>
          </a:solidFill>
        </p:grpSpPr>
        <p:sp>
          <p:nvSpPr>
            <p:cNvPr id="22" name="Freeform: Shape 21">
              <a:extLst>
                <a:ext uri="{FF2B5EF4-FFF2-40B4-BE49-F238E27FC236}">
                  <a16:creationId xmlns:a16="http://schemas.microsoft.com/office/drawing/2014/main" id="{38F8B39C-2F8B-2E90-B628-A9A38CCB641B}"/>
                </a:ext>
              </a:extLst>
            </p:cNvPr>
            <p:cNvSpPr/>
            <p:nvPr/>
          </p:nvSpPr>
          <p:spPr>
            <a:xfrm>
              <a:off x="363600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3" name="Straight Connector 22">
              <a:extLst>
                <a:ext uri="{FF2B5EF4-FFF2-40B4-BE49-F238E27FC236}">
                  <a16:creationId xmlns:a16="http://schemas.microsoft.com/office/drawing/2014/main" id="{C6A84F51-2ED6-72F5-60FF-5B7EFB53C50F}"/>
                </a:ext>
              </a:extLst>
            </p:cNvPr>
            <p:cNvCxnSpPr>
              <a:cxnSpLocks/>
            </p:cNvCxnSpPr>
            <p:nvPr/>
          </p:nvCxnSpPr>
          <p:spPr>
            <a:xfrm flipV="1">
              <a:off x="3726000" y="31536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91685CCB-74A7-6A73-9131-5E4CA49E4F40}"/>
              </a:ext>
            </a:extLst>
          </p:cNvPr>
          <p:cNvGrpSpPr/>
          <p:nvPr/>
        </p:nvGrpSpPr>
        <p:grpSpPr>
          <a:xfrm>
            <a:off x="8386160" y="3153600"/>
            <a:ext cx="180000" cy="608400"/>
            <a:chOff x="8386160" y="3153600"/>
            <a:chExt cx="180000" cy="608400"/>
          </a:xfrm>
          <a:solidFill>
            <a:srgbClr val="BD69D7"/>
          </a:solidFill>
        </p:grpSpPr>
        <p:sp>
          <p:nvSpPr>
            <p:cNvPr id="25" name="Freeform: Shape 24">
              <a:extLst>
                <a:ext uri="{FF2B5EF4-FFF2-40B4-BE49-F238E27FC236}">
                  <a16:creationId xmlns:a16="http://schemas.microsoft.com/office/drawing/2014/main" id="{CF572F8C-2D14-255F-460B-240232ED3BDC}"/>
                </a:ext>
              </a:extLst>
            </p:cNvPr>
            <p:cNvSpPr/>
            <p:nvPr/>
          </p:nvSpPr>
          <p:spPr>
            <a:xfrm>
              <a:off x="8386160" y="3582000"/>
              <a:ext cx="180000" cy="180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6" name="Straight Connector 25">
              <a:extLst>
                <a:ext uri="{FF2B5EF4-FFF2-40B4-BE49-F238E27FC236}">
                  <a16:creationId xmlns:a16="http://schemas.microsoft.com/office/drawing/2014/main" id="{42028697-B4A8-24BC-FB3C-213AEE2A1854}"/>
                </a:ext>
              </a:extLst>
            </p:cNvPr>
            <p:cNvCxnSpPr>
              <a:cxnSpLocks/>
            </p:cNvCxnSpPr>
            <p:nvPr/>
          </p:nvCxnSpPr>
          <p:spPr>
            <a:xfrm flipV="1">
              <a:off x="8478000" y="3153600"/>
              <a:ext cx="0" cy="432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7FEB8BB-2A03-1207-69A0-D3649892F1ED}"/>
              </a:ext>
            </a:extLst>
          </p:cNvPr>
          <p:cNvGrpSpPr/>
          <p:nvPr/>
        </p:nvGrpSpPr>
        <p:grpSpPr>
          <a:xfrm>
            <a:off x="5850000" y="3069000"/>
            <a:ext cx="504000" cy="855000"/>
            <a:chOff x="5850000" y="3069000"/>
            <a:chExt cx="504000" cy="855000"/>
          </a:xfrm>
          <a:solidFill>
            <a:srgbClr val="BD69D7"/>
          </a:solidFill>
        </p:grpSpPr>
        <p:sp>
          <p:nvSpPr>
            <p:cNvPr id="28" name="Freeform: Shape 27">
              <a:extLst>
                <a:ext uri="{FF2B5EF4-FFF2-40B4-BE49-F238E27FC236}">
                  <a16:creationId xmlns:a16="http://schemas.microsoft.com/office/drawing/2014/main" id="{A0CDCCF0-7BDF-156D-45BD-A2D167167E52}"/>
                </a:ext>
              </a:extLst>
            </p:cNvPr>
            <p:cNvSpPr/>
            <p:nvPr/>
          </p:nvSpPr>
          <p:spPr>
            <a:xfrm>
              <a:off x="5850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BD69D7"/>
              </a:solidFill>
              <a:prstDash val="solid"/>
              <a:miter/>
            </a:ln>
          </p:spPr>
          <p:txBody>
            <a:bodyPr rtlCol="0" anchor="ctr"/>
            <a:lstStyle/>
            <a:p>
              <a:endParaRPr lang="en-US"/>
            </a:p>
          </p:txBody>
        </p:sp>
        <p:cxnSp>
          <p:nvCxnSpPr>
            <p:cNvPr id="29" name="Straight Connector 28">
              <a:extLst>
                <a:ext uri="{FF2B5EF4-FFF2-40B4-BE49-F238E27FC236}">
                  <a16:creationId xmlns:a16="http://schemas.microsoft.com/office/drawing/2014/main" id="{1E41F7CD-1F51-B528-C56E-4CDDCDE1216B}"/>
                </a:ext>
              </a:extLst>
            </p:cNvPr>
            <p:cNvCxnSpPr>
              <a:cxnSpLocks/>
            </p:cNvCxnSpPr>
            <p:nvPr/>
          </p:nvCxnSpPr>
          <p:spPr>
            <a:xfrm flipH="1" flipV="1">
              <a:off x="6102000" y="3069000"/>
              <a:ext cx="1185" cy="351000"/>
            </a:xfrm>
            <a:prstGeom prst="line">
              <a:avLst/>
            </a:prstGeom>
            <a:grpFill/>
            <a:ln>
              <a:solidFill>
                <a:srgbClr val="BD69D7"/>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EB5C1FAA-D0ED-C0DE-3667-78F44773555D}"/>
              </a:ext>
            </a:extLst>
          </p:cNvPr>
          <p:cNvGrpSpPr/>
          <p:nvPr/>
        </p:nvGrpSpPr>
        <p:grpSpPr>
          <a:xfrm>
            <a:off x="10584000" y="3070800"/>
            <a:ext cx="504000" cy="853200"/>
            <a:chOff x="10584000" y="3070800"/>
            <a:chExt cx="504000" cy="853200"/>
          </a:xfrm>
          <a:solidFill>
            <a:srgbClr val="D9B0EA"/>
          </a:solidFill>
        </p:grpSpPr>
        <p:sp>
          <p:nvSpPr>
            <p:cNvPr id="31" name="Freeform: Shape 30">
              <a:extLst>
                <a:ext uri="{FF2B5EF4-FFF2-40B4-BE49-F238E27FC236}">
                  <a16:creationId xmlns:a16="http://schemas.microsoft.com/office/drawing/2014/main" id="{AFFF6F8F-F187-D7E8-35E9-209A8208E9AE}"/>
                </a:ext>
              </a:extLst>
            </p:cNvPr>
            <p:cNvSpPr/>
            <p:nvPr/>
          </p:nvSpPr>
          <p:spPr>
            <a:xfrm>
              <a:off x="10584000" y="3420000"/>
              <a:ext cx="504000" cy="504000"/>
            </a:xfrm>
            <a:custGeom>
              <a:avLst/>
              <a:gdLst>
                <a:gd name="connsiteX0" fmla="*/ 1378550 w 1378549"/>
                <a:gd name="connsiteY0" fmla="*/ 689275 h 1378550"/>
                <a:gd name="connsiteX1" fmla="*/ 689275 w 1378549"/>
                <a:gd name="connsiteY1" fmla="*/ 1378551 h 1378550"/>
                <a:gd name="connsiteX2" fmla="*/ 0 w 1378549"/>
                <a:gd name="connsiteY2" fmla="*/ 689275 h 1378550"/>
                <a:gd name="connsiteX3" fmla="*/ 689275 w 1378549"/>
                <a:gd name="connsiteY3" fmla="*/ 0 h 1378550"/>
                <a:gd name="connsiteX4" fmla="*/ 1378550 w 1378549"/>
                <a:gd name="connsiteY4" fmla="*/ 689275 h 137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8549" h="1378550">
                  <a:moveTo>
                    <a:pt x="1378550" y="689275"/>
                  </a:moveTo>
                  <a:cubicBezTo>
                    <a:pt x="1378550" y="1069952"/>
                    <a:pt x="1069951" y="1378551"/>
                    <a:pt x="689275" y="1378551"/>
                  </a:cubicBezTo>
                  <a:cubicBezTo>
                    <a:pt x="308599" y="1378551"/>
                    <a:pt x="0" y="1069952"/>
                    <a:pt x="0" y="689275"/>
                  </a:cubicBezTo>
                  <a:cubicBezTo>
                    <a:pt x="0" y="308599"/>
                    <a:pt x="308599" y="0"/>
                    <a:pt x="689275" y="0"/>
                  </a:cubicBezTo>
                  <a:cubicBezTo>
                    <a:pt x="1069951" y="0"/>
                    <a:pt x="1378550" y="308599"/>
                    <a:pt x="1378550" y="689275"/>
                  </a:cubicBezTo>
                  <a:close/>
                </a:path>
              </a:pathLst>
            </a:custGeom>
            <a:grpFill/>
            <a:ln w="12783" cap="flat">
              <a:solidFill>
                <a:srgbClr val="D9B0EA"/>
              </a:solidFill>
              <a:prstDash val="solid"/>
              <a:miter/>
            </a:ln>
          </p:spPr>
          <p:txBody>
            <a:bodyPr rtlCol="0" anchor="ctr"/>
            <a:lstStyle/>
            <a:p>
              <a:endParaRPr lang="en-US"/>
            </a:p>
          </p:txBody>
        </p:sp>
        <p:cxnSp>
          <p:nvCxnSpPr>
            <p:cNvPr id="32" name="Straight Connector 31">
              <a:extLst>
                <a:ext uri="{FF2B5EF4-FFF2-40B4-BE49-F238E27FC236}">
                  <a16:creationId xmlns:a16="http://schemas.microsoft.com/office/drawing/2014/main" id="{A16C5A94-B5DC-A03C-B4A8-37205412870F}"/>
                </a:ext>
              </a:extLst>
            </p:cNvPr>
            <p:cNvCxnSpPr>
              <a:cxnSpLocks/>
            </p:cNvCxnSpPr>
            <p:nvPr/>
          </p:nvCxnSpPr>
          <p:spPr>
            <a:xfrm flipH="1" flipV="1">
              <a:off x="10834815" y="3070800"/>
              <a:ext cx="1185" cy="351000"/>
            </a:xfrm>
            <a:prstGeom prst="line">
              <a:avLst/>
            </a:prstGeom>
            <a:grpFill/>
            <a:ln>
              <a:solidFill>
                <a:srgbClr val="D9B0EA"/>
              </a:solidFil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1A69BF1A-5E0E-C1A7-1E13-72888441CEF5}"/>
              </a:ext>
            </a:extLst>
          </p:cNvPr>
          <p:cNvSpPr/>
          <p:nvPr/>
        </p:nvSpPr>
        <p:spPr>
          <a:xfrm>
            <a:off x="1079998"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4" name="Rectangle 33">
            <a:extLst>
              <a:ext uri="{FF2B5EF4-FFF2-40B4-BE49-F238E27FC236}">
                <a16:creationId xmlns:a16="http://schemas.microsoft.com/office/drawing/2014/main" id="{6CAEDDD2-BD65-3AD5-6A0B-C39C14488646}"/>
              </a:ext>
            </a:extLst>
          </p:cNvPr>
          <p:cNvSpPr/>
          <p:nvPr/>
        </p:nvSpPr>
        <p:spPr>
          <a:xfrm>
            <a:off x="347344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35" name="Rectangle 34">
            <a:extLst>
              <a:ext uri="{FF2B5EF4-FFF2-40B4-BE49-F238E27FC236}">
                <a16:creationId xmlns:a16="http://schemas.microsoft.com/office/drawing/2014/main" id="{F006092F-6341-D47F-BCA3-FADEC5FA94FA}"/>
              </a:ext>
            </a:extLst>
          </p:cNvPr>
          <p:cNvSpPr/>
          <p:nvPr/>
        </p:nvSpPr>
        <p:spPr>
          <a:xfrm>
            <a:off x="5842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36" name="Rectangle 35">
            <a:extLst>
              <a:ext uri="{FF2B5EF4-FFF2-40B4-BE49-F238E27FC236}">
                <a16:creationId xmlns:a16="http://schemas.microsoft.com/office/drawing/2014/main" id="{9F47ACD1-3066-B8E8-DB9A-4F4801C8A2AA}"/>
              </a:ext>
            </a:extLst>
          </p:cNvPr>
          <p:cNvSpPr/>
          <p:nvPr/>
        </p:nvSpPr>
        <p:spPr>
          <a:xfrm>
            <a:off x="8218526"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37" name="Rectangle 36">
            <a:extLst>
              <a:ext uri="{FF2B5EF4-FFF2-40B4-BE49-F238E27FC236}">
                <a16:creationId xmlns:a16="http://schemas.microsoft.com/office/drawing/2014/main" id="{6A09E1E5-B8A9-E0EE-7B1B-CB240E2181A2}"/>
              </a:ext>
            </a:extLst>
          </p:cNvPr>
          <p:cNvSpPr/>
          <p:nvPr/>
        </p:nvSpPr>
        <p:spPr>
          <a:xfrm>
            <a:off x="10586030" y="2781000"/>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2022</a:t>
            </a:r>
          </a:p>
        </p:txBody>
      </p:sp>
      <p:sp>
        <p:nvSpPr>
          <p:cNvPr id="38" name="Rectangle 37">
            <a:extLst>
              <a:ext uri="{FF2B5EF4-FFF2-40B4-BE49-F238E27FC236}">
                <a16:creationId xmlns:a16="http://schemas.microsoft.com/office/drawing/2014/main" id="{0FC47507-1080-44DF-0C9A-454CCEA25CED}"/>
              </a:ext>
            </a:extLst>
          </p:cNvPr>
          <p:cNvSpPr/>
          <p:nvPr/>
        </p:nvSpPr>
        <p:spPr>
          <a:xfrm>
            <a:off x="2285446"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1984</a:t>
            </a:r>
          </a:p>
        </p:txBody>
      </p:sp>
      <p:sp>
        <p:nvSpPr>
          <p:cNvPr id="39" name="Rectangle 38">
            <a:extLst>
              <a:ext uri="{FF2B5EF4-FFF2-40B4-BE49-F238E27FC236}">
                <a16:creationId xmlns:a16="http://schemas.microsoft.com/office/drawing/2014/main" id="{39B8B17C-BDFA-0D1E-0F81-7EE15CD421C4}"/>
              </a:ext>
            </a:extLst>
          </p:cNvPr>
          <p:cNvSpPr/>
          <p:nvPr/>
        </p:nvSpPr>
        <p:spPr>
          <a:xfrm>
            <a:off x="467889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1997</a:t>
            </a:r>
          </a:p>
        </p:txBody>
      </p:sp>
      <p:sp>
        <p:nvSpPr>
          <p:cNvPr id="40" name="Rectangle 39">
            <a:extLst>
              <a:ext uri="{FF2B5EF4-FFF2-40B4-BE49-F238E27FC236}">
                <a16:creationId xmlns:a16="http://schemas.microsoft.com/office/drawing/2014/main" id="{A7296A26-E351-F26D-FF05-BEB9F0B02E77}"/>
              </a:ext>
            </a:extLst>
          </p:cNvPr>
          <p:cNvSpPr/>
          <p:nvPr/>
        </p:nvSpPr>
        <p:spPr>
          <a:xfrm>
            <a:off x="7047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2006</a:t>
            </a:r>
          </a:p>
        </p:txBody>
      </p:sp>
      <p:sp>
        <p:nvSpPr>
          <p:cNvPr id="41" name="Rectangle 40">
            <a:extLst>
              <a:ext uri="{FF2B5EF4-FFF2-40B4-BE49-F238E27FC236}">
                <a16:creationId xmlns:a16="http://schemas.microsoft.com/office/drawing/2014/main" id="{35C85275-F02B-C596-2DC2-3AEFD2CFF306}"/>
              </a:ext>
            </a:extLst>
          </p:cNvPr>
          <p:cNvSpPr/>
          <p:nvPr/>
        </p:nvSpPr>
        <p:spPr>
          <a:xfrm>
            <a:off x="9423974" y="4343329"/>
            <a:ext cx="505107" cy="287997"/>
          </a:xfrm>
          <a:prstGeom prst="rect">
            <a:avLst/>
          </a:prstGeom>
        </p:spPr>
        <p:txBody>
          <a:bodyPr vert="horz" lIns="0" tIns="0" rIns="0" bIns="0" rtlCol="0">
            <a:noAutofit/>
          </a:bodyPr>
          <a:lstStyle/>
          <a:p>
            <a:pPr algn="ctr">
              <a:lnSpc>
                <a:spcPct val="120000"/>
              </a:lnSpc>
            </a:pPr>
            <a:r>
              <a:rPr lang="en-US" sz="1200" b="1">
                <a:solidFill>
                  <a:schemeClr val="tx1"/>
                </a:solidFill>
                <a:latin typeface="+mj-lt"/>
              </a:rPr>
              <a:t>2013</a:t>
            </a:r>
          </a:p>
        </p:txBody>
      </p:sp>
      <p:sp>
        <p:nvSpPr>
          <p:cNvPr id="42" name="Rectangle 41">
            <a:extLst>
              <a:ext uri="{FF2B5EF4-FFF2-40B4-BE49-F238E27FC236}">
                <a16:creationId xmlns:a16="http://schemas.microsoft.com/office/drawing/2014/main" id="{A5E49C54-D351-AC99-AF8C-2E7A594F9101}"/>
              </a:ext>
            </a:extLst>
          </p:cNvPr>
          <p:cNvSpPr/>
          <p:nvPr/>
        </p:nvSpPr>
        <p:spPr>
          <a:xfrm>
            <a:off x="539750" y="2088000"/>
            <a:ext cx="1583236" cy="616079"/>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3" name="Rectangle 42">
            <a:extLst>
              <a:ext uri="{FF2B5EF4-FFF2-40B4-BE49-F238E27FC236}">
                <a16:creationId xmlns:a16="http://schemas.microsoft.com/office/drawing/2014/main" id="{6A1CB9D3-8630-3C79-71F5-0EC432837605}"/>
              </a:ext>
            </a:extLst>
          </p:cNvPr>
          <p:cNvSpPr/>
          <p:nvPr/>
        </p:nvSpPr>
        <p:spPr>
          <a:xfrm>
            <a:off x="293399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4" name="Rectangle 43">
            <a:extLst>
              <a:ext uri="{FF2B5EF4-FFF2-40B4-BE49-F238E27FC236}">
                <a16:creationId xmlns:a16="http://schemas.microsoft.com/office/drawing/2014/main" id="{24B0D39B-FD47-16EB-C625-A6127CE09E65}"/>
              </a:ext>
            </a:extLst>
          </p:cNvPr>
          <p:cNvSpPr/>
          <p:nvPr/>
        </p:nvSpPr>
        <p:spPr>
          <a:xfrm>
            <a:off x="5303079"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5" name="Rectangle 44">
            <a:extLst>
              <a:ext uri="{FF2B5EF4-FFF2-40B4-BE49-F238E27FC236}">
                <a16:creationId xmlns:a16="http://schemas.microsoft.com/office/drawing/2014/main" id="{AE839FDB-538B-DED0-94FB-D538ED909C90}"/>
              </a:ext>
            </a:extLst>
          </p:cNvPr>
          <p:cNvSpPr/>
          <p:nvPr/>
        </p:nvSpPr>
        <p:spPr>
          <a:xfrm>
            <a:off x="7686000"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6" name="Rectangle 45">
            <a:extLst>
              <a:ext uri="{FF2B5EF4-FFF2-40B4-BE49-F238E27FC236}">
                <a16:creationId xmlns:a16="http://schemas.microsoft.com/office/drawing/2014/main" id="{44449F8B-7C07-8549-F7E5-47CDB93990FB}"/>
              </a:ext>
            </a:extLst>
          </p:cNvPr>
          <p:cNvSpPr/>
          <p:nvPr/>
        </p:nvSpPr>
        <p:spPr>
          <a:xfrm>
            <a:off x="10043623" y="2088000"/>
            <a:ext cx="1584000" cy="616078"/>
          </a:xfrm>
          <a:prstGeom prst="rect">
            <a:avLst/>
          </a:prstGeom>
        </p:spPr>
        <p:txBody>
          <a:bodyPr vert="horz" lIns="0" tIns="0" rIns="0" bIns="0" rtlCol="0" anchor="b">
            <a:noAutofit/>
          </a:bodyPr>
          <a:lstStyle/>
          <a:p>
            <a:pPr algn="ctr">
              <a:lnSpc>
                <a:spcPct val="120000"/>
              </a:lnSpc>
            </a:pPr>
            <a:r>
              <a:rPr lang="en-US" sz="1200">
                <a:solidFill>
                  <a:schemeClr val="tx1"/>
                </a:solidFill>
              </a:rPr>
              <a:t>The quick brown fox jumps over the dog.</a:t>
            </a:r>
          </a:p>
        </p:txBody>
      </p:sp>
      <p:sp>
        <p:nvSpPr>
          <p:cNvPr id="47" name="Rectangle 46">
            <a:extLst>
              <a:ext uri="{FF2B5EF4-FFF2-40B4-BE49-F238E27FC236}">
                <a16:creationId xmlns:a16="http://schemas.microsoft.com/office/drawing/2014/main" id="{547BB97E-F988-CA93-7649-5E6E2A1A0264}"/>
              </a:ext>
            </a:extLst>
          </p:cNvPr>
          <p:cNvSpPr/>
          <p:nvPr/>
        </p:nvSpPr>
        <p:spPr>
          <a:xfrm>
            <a:off x="1746382" y="4625340"/>
            <a:ext cx="1583236"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8" name="Rectangle 47">
            <a:extLst>
              <a:ext uri="{FF2B5EF4-FFF2-40B4-BE49-F238E27FC236}">
                <a16:creationId xmlns:a16="http://schemas.microsoft.com/office/drawing/2014/main" id="{B3702DE6-DC15-D5C3-7FF1-B713695AB0C0}"/>
              </a:ext>
            </a:extLst>
          </p:cNvPr>
          <p:cNvSpPr/>
          <p:nvPr/>
        </p:nvSpPr>
        <p:spPr>
          <a:xfrm>
            <a:off x="414063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49" name="Rectangle 48">
            <a:extLst>
              <a:ext uri="{FF2B5EF4-FFF2-40B4-BE49-F238E27FC236}">
                <a16:creationId xmlns:a16="http://schemas.microsoft.com/office/drawing/2014/main" id="{D020BA24-0625-BA95-D873-EC635C52AFAE}"/>
              </a:ext>
            </a:extLst>
          </p:cNvPr>
          <p:cNvSpPr/>
          <p:nvPr/>
        </p:nvSpPr>
        <p:spPr>
          <a:xfrm>
            <a:off x="6509711"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
        <p:nvSpPr>
          <p:cNvPr id="50" name="Rectangle 49">
            <a:extLst>
              <a:ext uri="{FF2B5EF4-FFF2-40B4-BE49-F238E27FC236}">
                <a16:creationId xmlns:a16="http://schemas.microsoft.com/office/drawing/2014/main" id="{4512D597-014E-0030-0CE2-C075605BC9FE}"/>
              </a:ext>
            </a:extLst>
          </p:cNvPr>
          <p:cNvSpPr/>
          <p:nvPr/>
        </p:nvSpPr>
        <p:spPr>
          <a:xfrm>
            <a:off x="8892632" y="4625340"/>
            <a:ext cx="1584000" cy="674859"/>
          </a:xfrm>
          <a:prstGeom prst="rect">
            <a:avLst/>
          </a:prstGeom>
        </p:spPr>
        <p:txBody>
          <a:bodyPr vert="horz" lIns="0" tIns="0" rIns="0" bIns="0" rtlCol="0">
            <a:noAutofit/>
          </a:bodyPr>
          <a:lstStyle/>
          <a:p>
            <a:pPr algn="ctr">
              <a:lnSpc>
                <a:spcPct val="120000"/>
              </a:lnSpc>
            </a:pPr>
            <a:r>
              <a:rPr lang="en-US" sz="1200">
                <a:solidFill>
                  <a:schemeClr val="tx1"/>
                </a:solidFill>
              </a:rPr>
              <a:t>The quick brown fox jumps over the dog.</a:t>
            </a:r>
          </a:p>
        </p:txBody>
      </p:sp>
    </p:spTree>
    <p:extLst>
      <p:ext uri="{BB962C8B-B14F-4D97-AF65-F5344CB8AC3E}">
        <p14:creationId xmlns:p14="http://schemas.microsoft.com/office/powerpoint/2010/main" val="349133669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Organograms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4AB3FA81-9B30-41D4-8EF6-E5A0B595EE12}" type="datetime1">
              <a:rPr lang="nl-NL" smtClean="0"/>
              <a:t>25-3-2025</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6" name="Oval 5">
            <a:extLst>
              <a:ext uri="{FF2B5EF4-FFF2-40B4-BE49-F238E27FC236}">
                <a16:creationId xmlns:a16="http://schemas.microsoft.com/office/drawing/2014/main" id="{4A3F933B-267E-7B0B-215F-F17374A28E8A}"/>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7969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76</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Blue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261648613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77</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Green</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361430856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78</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Purple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dirty="0"/>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58166D"/>
            </a:solidFill>
            <a:ln w="28575">
              <a:solidFill>
                <a:srgbClr val="58166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dirty="0">
                  <a:latin typeface="+mj-lt"/>
                </a:rPr>
                <a:t>Title</a:t>
              </a:r>
            </a:p>
            <a:p>
              <a:pPr algn="ctr"/>
              <a:r>
                <a:rPr lang="en-GB" sz="1200" dirty="0" err="1"/>
                <a:t>Firstname</a:t>
              </a:r>
              <a:r>
                <a:rPr lang="en-GB" sz="1200" dirty="0"/>
                <a:t> </a:t>
              </a:r>
              <a:r>
                <a:rPr lang="en-GB" sz="1200" dirty="0" err="1"/>
                <a:t>Lastname</a:t>
              </a:r>
              <a:endParaRPr lang="en-GB" sz="1200" dirty="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402922704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D7F844B-9C19-E7D4-5B8B-B88721818866}"/>
              </a:ext>
            </a:extLst>
          </p:cNvPr>
          <p:cNvSpPr>
            <a:spLocks noGrp="1"/>
          </p:cNvSpPr>
          <p:nvPr>
            <p:ph type="sldNum" sz="quarter" idx="10"/>
          </p:nvPr>
        </p:nvSpPr>
        <p:spPr/>
        <p:txBody>
          <a:bodyPr/>
          <a:lstStyle/>
          <a:p>
            <a:fld id="{5BA3E189-2F3A-42E5-B572-3520703B6186}" type="slidenum">
              <a:rPr lang="en-GB" smtClean="0"/>
              <a:pPr/>
              <a:t>79</a:t>
            </a:fld>
            <a:endParaRPr lang="en-GB"/>
          </a:p>
        </p:txBody>
      </p:sp>
      <p:sp>
        <p:nvSpPr>
          <p:cNvPr id="3" name="Text Placeholder 2">
            <a:extLst>
              <a:ext uri="{FF2B5EF4-FFF2-40B4-BE49-F238E27FC236}">
                <a16:creationId xmlns:a16="http://schemas.microsoft.com/office/drawing/2014/main" id="{14E384D0-1F39-C1C9-9520-D8BD202E09D0}"/>
              </a:ext>
            </a:extLst>
          </p:cNvPr>
          <p:cNvSpPr>
            <a:spLocks noGrp="1"/>
          </p:cNvSpPr>
          <p:nvPr>
            <p:ph type="body" idx="11"/>
          </p:nvPr>
        </p:nvSpPr>
        <p:spPr/>
        <p:txBody>
          <a:bodyPr/>
          <a:lstStyle/>
          <a:p>
            <a:r>
              <a:rPr lang="en-GB"/>
              <a:t>Vertical layout in Orange</a:t>
            </a:r>
          </a:p>
        </p:txBody>
      </p:sp>
      <p:sp>
        <p:nvSpPr>
          <p:cNvPr id="4" name="Title 3">
            <a:extLst>
              <a:ext uri="{FF2B5EF4-FFF2-40B4-BE49-F238E27FC236}">
                <a16:creationId xmlns:a16="http://schemas.microsoft.com/office/drawing/2014/main" id="{F08DC4B9-7121-3E02-0820-4556B437FB34}"/>
              </a:ext>
            </a:extLst>
          </p:cNvPr>
          <p:cNvSpPr>
            <a:spLocks noGrp="1"/>
          </p:cNvSpPr>
          <p:nvPr>
            <p:ph type="title"/>
          </p:nvPr>
        </p:nvSpPr>
        <p:spPr/>
        <p:txBody>
          <a:bodyPr/>
          <a:lstStyle/>
          <a:p>
            <a:r>
              <a:rPr lang="en-GB"/>
              <a:t>Organogram Slide</a:t>
            </a:r>
          </a:p>
        </p:txBody>
      </p:sp>
      <p:grpSp>
        <p:nvGrpSpPr>
          <p:cNvPr id="32" name="Diagram">
            <a:extLst>
              <a:ext uri="{FF2B5EF4-FFF2-40B4-BE49-F238E27FC236}">
                <a16:creationId xmlns:a16="http://schemas.microsoft.com/office/drawing/2014/main" id="{1867FC30-A9D5-5902-FA38-E8A263975838}"/>
              </a:ext>
            </a:extLst>
          </p:cNvPr>
          <p:cNvGrpSpPr/>
          <p:nvPr/>
        </p:nvGrpSpPr>
        <p:grpSpPr>
          <a:xfrm>
            <a:off x="871604" y="1711100"/>
            <a:ext cx="10617962" cy="3606997"/>
            <a:chOff x="871604" y="1711100"/>
            <a:chExt cx="10617962" cy="3606997"/>
          </a:xfrm>
        </p:grpSpPr>
        <p:sp>
          <p:nvSpPr>
            <p:cNvPr id="10" name="Freeform: Shape 9">
              <a:extLst>
                <a:ext uri="{FF2B5EF4-FFF2-40B4-BE49-F238E27FC236}">
                  <a16:creationId xmlns:a16="http://schemas.microsoft.com/office/drawing/2014/main" id="{540C9C41-C645-2A84-2A2D-B06E8FC222A9}"/>
                </a:ext>
              </a:extLst>
            </p:cNvPr>
            <p:cNvSpPr/>
            <p:nvPr/>
          </p:nvSpPr>
          <p:spPr>
            <a:xfrm>
              <a:off x="5820476" y="4927507"/>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1" name="Freeform: Shape 10">
              <a:extLst>
                <a:ext uri="{FF2B5EF4-FFF2-40B4-BE49-F238E27FC236}">
                  <a16:creationId xmlns:a16="http://schemas.microsoft.com/office/drawing/2014/main" id="{5C2159F6-4414-3BFA-0545-C9AF2832A24E}"/>
                </a:ext>
              </a:extLst>
            </p:cNvPr>
            <p:cNvSpPr/>
            <p:nvPr/>
          </p:nvSpPr>
          <p:spPr>
            <a:xfrm>
              <a:off x="3106748" y="3514599"/>
              <a:ext cx="452287" cy="1458628"/>
            </a:xfrm>
            <a:custGeom>
              <a:avLst/>
              <a:gdLst/>
              <a:ahLst/>
              <a:cxnLst/>
              <a:rect l="0" t="0" r="0" b="0"/>
              <a:pathLst>
                <a:path>
                  <a:moveTo>
                    <a:pt x="0" y="0"/>
                  </a:moveTo>
                  <a:lnTo>
                    <a:pt x="226143" y="0"/>
                  </a:lnTo>
                  <a:lnTo>
                    <a:pt x="226143" y="1458628"/>
                  </a:lnTo>
                  <a:lnTo>
                    <a:pt x="452287" y="1458628"/>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2" name="Freeform: Shape 11">
              <a:extLst>
                <a:ext uri="{FF2B5EF4-FFF2-40B4-BE49-F238E27FC236}">
                  <a16:creationId xmlns:a16="http://schemas.microsoft.com/office/drawing/2014/main" id="{3D08C973-E878-44C5-5404-5982088EE54B}"/>
                </a:ext>
              </a:extLst>
            </p:cNvPr>
            <p:cNvSpPr/>
            <p:nvPr/>
          </p:nvSpPr>
          <p:spPr>
            <a:xfrm>
              <a:off x="5820476" y="3955088"/>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20DFC71F-9827-98A5-0578-7C082D5C0A43}"/>
                </a:ext>
              </a:extLst>
            </p:cNvPr>
            <p:cNvSpPr/>
            <p:nvPr/>
          </p:nvSpPr>
          <p:spPr>
            <a:xfrm>
              <a:off x="3106748" y="3514599"/>
              <a:ext cx="452287" cy="486209"/>
            </a:xfrm>
            <a:custGeom>
              <a:avLst/>
              <a:gdLst/>
              <a:ahLst/>
              <a:cxnLst/>
              <a:rect l="0" t="0" r="0" b="0"/>
              <a:pathLst>
                <a:path>
                  <a:moveTo>
                    <a:pt x="0" y="0"/>
                  </a:moveTo>
                  <a:lnTo>
                    <a:pt x="226143" y="0"/>
                  </a:lnTo>
                  <a:lnTo>
                    <a:pt x="226143" y="486209"/>
                  </a:lnTo>
                  <a:lnTo>
                    <a:pt x="452287" y="486209"/>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988C23E2-3B8F-4835-4413-A42BF4721645}"/>
                </a:ext>
              </a:extLst>
            </p:cNvPr>
            <p:cNvSpPr/>
            <p:nvPr/>
          </p:nvSpPr>
          <p:spPr>
            <a:xfrm>
              <a:off x="5820476" y="2982669"/>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9E20808B-405D-8ABA-856F-90C3F93C5E0F}"/>
                </a:ext>
              </a:extLst>
            </p:cNvPr>
            <p:cNvSpPr/>
            <p:nvPr/>
          </p:nvSpPr>
          <p:spPr>
            <a:xfrm>
              <a:off x="3106748" y="3028389"/>
              <a:ext cx="452287" cy="486209"/>
            </a:xfrm>
            <a:custGeom>
              <a:avLst/>
              <a:gdLst/>
              <a:ahLst/>
              <a:cxnLst/>
              <a:rect l="0" t="0" r="0" b="0"/>
              <a:pathLst>
                <a:path>
                  <a:moveTo>
                    <a:pt x="0" y="486209"/>
                  </a:moveTo>
                  <a:lnTo>
                    <a:pt x="226143" y="486209"/>
                  </a:lnTo>
                  <a:lnTo>
                    <a:pt x="226143" y="0"/>
                  </a:lnTo>
                  <a:lnTo>
                    <a:pt x="452287" y="0"/>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047A9D48-6639-F671-D69E-D6DE929A7EB3}"/>
                </a:ext>
              </a:extLst>
            </p:cNvPr>
            <p:cNvSpPr/>
            <p:nvPr/>
          </p:nvSpPr>
          <p:spPr>
            <a:xfrm>
              <a:off x="5820476" y="2010250"/>
              <a:ext cx="452287" cy="91440"/>
            </a:xfrm>
            <a:custGeom>
              <a:avLst/>
              <a:gdLst/>
              <a:ahLst/>
              <a:cxnLst/>
              <a:rect l="0" t="0" r="0" b="0"/>
              <a:pathLst>
                <a:path>
                  <a:moveTo>
                    <a:pt x="0" y="45720"/>
                  </a:moveTo>
                  <a:lnTo>
                    <a:pt x="452287" y="45720"/>
                  </a:lnTo>
                </a:path>
              </a:pathLst>
            </a:custGeom>
            <a:noFill/>
            <a:ln>
              <a:noFill/>
            </a:ln>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5567C7DD-8C3A-199C-7D6F-867EB65C6B1D}"/>
                </a:ext>
              </a:extLst>
            </p:cNvPr>
            <p:cNvSpPr/>
            <p:nvPr/>
          </p:nvSpPr>
          <p:spPr>
            <a:xfrm>
              <a:off x="3106748" y="2055970"/>
              <a:ext cx="452287" cy="1458628"/>
            </a:xfrm>
            <a:custGeom>
              <a:avLst/>
              <a:gdLst/>
              <a:ahLst/>
              <a:cxnLst/>
              <a:rect l="0" t="0" r="0" b="0"/>
              <a:pathLst>
                <a:path>
                  <a:moveTo>
                    <a:pt x="0" y="1458628"/>
                  </a:moveTo>
                  <a:lnTo>
                    <a:pt x="226143" y="1458628"/>
                  </a:lnTo>
                  <a:lnTo>
                    <a:pt x="226143" y="0"/>
                  </a:lnTo>
                  <a:lnTo>
                    <a:pt x="452287" y="0"/>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20" name="Freeform: Shape 19">
              <a:extLst>
                <a:ext uri="{FF2B5EF4-FFF2-40B4-BE49-F238E27FC236}">
                  <a16:creationId xmlns:a16="http://schemas.microsoft.com/office/drawing/2014/main" id="{88FFDECD-D3E1-E076-6587-7A72B24E76C0}"/>
                </a:ext>
              </a:extLst>
            </p:cNvPr>
            <p:cNvSpPr/>
            <p:nvPr/>
          </p:nvSpPr>
          <p:spPr>
            <a:xfrm>
              <a:off x="6272764" y="1711100"/>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2" name="Freeform: Shape 21">
              <a:extLst>
                <a:ext uri="{FF2B5EF4-FFF2-40B4-BE49-F238E27FC236}">
                  <a16:creationId xmlns:a16="http://schemas.microsoft.com/office/drawing/2014/main" id="{31C09817-534A-5DB2-1594-69C8A425FCCA}"/>
                </a:ext>
              </a:extLst>
            </p:cNvPr>
            <p:cNvSpPr/>
            <p:nvPr/>
          </p:nvSpPr>
          <p:spPr>
            <a:xfrm>
              <a:off x="6272764" y="2683519"/>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4" name="Freeform: Shape 23">
              <a:extLst>
                <a:ext uri="{FF2B5EF4-FFF2-40B4-BE49-F238E27FC236}">
                  <a16:creationId xmlns:a16="http://schemas.microsoft.com/office/drawing/2014/main" id="{2519ED68-B311-E6F9-062B-321B3133BF71}"/>
                </a:ext>
              </a:extLst>
            </p:cNvPr>
            <p:cNvSpPr/>
            <p:nvPr/>
          </p:nvSpPr>
          <p:spPr>
            <a:xfrm>
              <a:off x="6272764" y="365593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6" name="Freeform: Shape 25">
              <a:extLst>
                <a:ext uri="{FF2B5EF4-FFF2-40B4-BE49-F238E27FC236}">
                  <a16:creationId xmlns:a16="http://schemas.microsoft.com/office/drawing/2014/main" id="{60AA5C9F-0312-F148-9D49-44BDFB914FE6}"/>
                </a:ext>
              </a:extLst>
            </p:cNvPr>
            <p:cNvSpPr/>
            <p:nvPr/>
          </p:nvSpPr>
          <p:spPr>
            <a:xfrm>
              <a:off x="6272764" y="4628358"/>
              <a:ext cx="5216802" cy="689739"/>
            </a:xfrm>
            <a:custGeom>
              <a:avLst/>
              <a:gdLst>
                <a:gd name="connsiteX0" fmla="*/ 0 w 5216802"/>
                <a:gd name="connsiteY0" fmla="*/ 0 h 689739"/>
                <a:gd name="connsiteX1" fmla="*/ 5216802 w 5216802"/>
                <a:gd name="connsiteY1" fmla="*/ 0 h 689739"/>
                <a:gd name="connsiteX2" fmla="*/ 5216802 w 5216802"/>
                <a:gd name="connsiteY2" fmla="*/ 689739 h 689739"/>
                <a:gd name="connsiteX3" fmla="*/ 0 w 5216802"/>
                <a:gd name="connsiteY3" fmla="*/ 689739 h 689739"/>
                <a:gd name="connsiteX4" fmla="*/ 0 w 5216802"/>
                <a:gd name="connsiteY4" fmla="*/ 0 h 689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802" h="689739">
                  <a:moveTo>
                    <a:pt x="0" y="0"/>
                  </a:moveTo>
                  <a:lnTo>
                    <a:pt x="5216802" y="0"/>
                  </a:lnTo>
                  <a:lnTo>
                    <a:pt x="5216802" y="689739"/>
                  </a:lnTo>
                  <a:lnTo>
                    <a:pt x="0" y="689739"/>
                  </a:lnTo>
                  <a:lnTo>
                    <a:pt x="0" y="0"/>
                  </a:lnTo>
                  <a:close/>
                </a:path>
              </a:pathLst>
            </a:custGeom>
            <a:no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9525" tIns="9525" rIns="9525" bIns="9525" numCol="1" spcCol="1270" anchor="ctr" anchorCtr="0">
              <a:noAutofit/>
            </a:bodyPr>
            <a:lstStyle/>
            <a:p>
              <a:pPr marL="0" lvl="0" indent="0" algn="l" defTabSz="666750">
                <a:lnSpc>
                  <a:spcPct val="90000"/>
                </a:lnSpc>
                <a:spcBef>
                  <a:spcPct val="0"/>
                </a:spcBef>
                <a:spcAft>
                  <a:spcPct val="35000"/>
                </a:spcAft>
                <a:buNone/>
              </a:pPr>
              <a:r>
                <a:rPr lang="en-US" sz="1500" b="1" kern="1200">
                  <a:solidFill>
                    <a:schemeClr val="tx1"/>
                  </a:solidFill>
                </a:rPr>
                <a:t>The quick brown fox jumps over the lazy dog.</a:t>
              </a:r>
            </a:p>
            <a:p>
              <a:pPr marL="0" lvl="0" indent="0" algn="l" defTabSz="666750">
                <a:lnSpc>
                  <a:spcPct val="90000"/>
                </a:lnSpc>
                <a:spcBef>
                  <a:spcPct val="0"/>
                </a:spcBef>
                <a:spcAft>
                  <a:spcPct val="35000"/>
                </a:spcAft>
                <a:buNone/>
              </a:pPr>
              <a:r>
                <a:rPr lang="en-US" sz="1500" kern="1200">
                  <a:solidFill>
                    <a:schemeClr val="tx1"/>
                  </a:solidFill>
                </a:rPr>
                <a:t>The quick brown fox jumps over the lazy dog.</a:t>
              </a:r>
            </a:p>
          </p:txBody>
        </p:sp>
        <p:sp>
          <p:nvSpPr>
            <p:cNvPr id="27" name="Freeform: Shape 26">
              <a:extLst>
                <a:ext uri="{FF2B5EF4-FFF2-40B4-BE49-F238E27FC236}">
                  <a16:creationId xmlns:a16="http://schemas.microsoft.com/office/drawing/2014/main" id="{0D2D13A9-581A-73EF-89E1-1ED4D72A9AEE}"/>
                </a:ext>
              </a:extLst>
            </p:cNvPr>
            <p:cNvSpPr>
              <a:spLocks noChangeAspect="1"/>
            </p:cNvSpPr>
            <p:nvPr/>
          </p:nvSpPr>
          <p:spPr>
            <a:xfrm>
              <a:off x="871604" y="3188914"/>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8B5AE2B-9A85-66F5-79E8-1961D1E971F3}"/>
                </a:ext>
              </a:extLst>
            </p:cNvPr>
            <p:cNvSpPr>
              <a:spLocks noChangeAspect="1"/>
            </p:cNvSpPr>
            <p:nvPr/>
          </p:nvSpPr>
          <p:spPr>
            <a:xfrm>
              <a:off x="3559035" y="173079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BC6643CA-111C-7D4E-C5CE-F8229B4B02F1}"/>
                </a:ext>
              </a:extLst>
            </p:cNvPr>
            <p:cNvSpPr>
              <a:spLocks noChangeAspect="1"/>
            </p:cNvSpPr>
            <p:nvPr/>
          </p:nvSpPr>
          <p:spPr>
            <a:xfrm>
              <a:off x="3562315" y="2704361"/>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0" name="Freeform: Shape 29">
              <a:extLst>
                <a:ext uri="{FF2B5EF4-FFF2-40B4-BE49-F238E27FC236}">
                  <a16:creationId xmlns:a16="http://schemas.microsoft.com/office/drawing/2014/main" id="{C3541F34-B14F-747F-BC46-19E315C88830}"/>
                </a:ext>
              </a:extLst>
            </p:cNvPr>
            <p:cNvSpPr>
              <a:spLocks noChangeAspect="1"/>
            </p:cNvSpPr>
            <p:nvPr/>
          </p:nvSpPr>
          <p:spPr>
            <a:xfrm>
              <a:off x="3559035" y="3676780"/>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31" name="Freeform: Shape 30">
              <a:extLst>
                <a:ext uri="{FF2B5EF4-FFF2-40B4-BE49-F238E27FC236}">
                  <a16:creationId xmlns:a16="http://schemas.microsoft.com/office/drawing/2014/main" id="{585B313B-7DB6-5C93-9BCB-886EB20F4A90}"/>
                </a:ext>
              </a:extLst>
            </p:cNvPr>
            <p:cNvSpPr>
              <a:spLocks noChangeAspect="1"/>
            </p:cNvSpPr>
            <p:nvPr/>
          </p:nvSpPr>
          <p:spPr>
            <a:xfrm>
              <a:off x="3559035" y="4642906"/>
              <a:ext cx="2231888" cy="651370"/>
            </a:xfrm>
            <a:custGeom>
              <a:avLst/>
              <a:gdLst>
                <a:gd name="connsiteX0" fmla="*/ 328161 w 2231888"/>
                <a:gd name="connsiteY0" fmla="*/ 0 h 651370"/>
                <a:gd name="connsiteX1" fmla="*/ 768008 w 2231888"/>
                <a:gd name="connsiteY1" fmla="*/ 0 h 651370"/>
                <a:gd name="connsiteX2" fmla="*/ 994849 w 2231888"/>
                <a:gd name="connsiteY2" fmla="*/ 0 h 651370"/>
                <a:gd name="connsiteX3" fmla="*/ 1014067 w 2231888"/>
                <a:gd name="connsiteY3" fmla="*/ 0 h 651370"/>
                <a:gd name="connsiteX4" fmla="*/ 1220298 w 2231888"/>
                <a:gd name="connsiteY4" fmla="*/ 0 h 651370"/>
                <a:gd name="connsiteX5" fmla="*/ 1434696 w 2231888"/>
                <a:gd name="connsiteY5" fmla="*/ 0 h 651370"/>
                <a:gd name="connsiteX6" fmla="*/ 1453914 w 2231888"/>
                <a:gd name="connsiteY6" fmla="*/ 0 h 651370"/>
                <a:gd name="connsiteX7" fmla="*/ 1886985 w 2231888"/>
                <a:gd name="connsiteY7" fmla="*/ 0 h 651370"/>
                <a:gd name="connsiteX8" fmla="*/ 1893386 w 2231888"/>
                <a:gd name="connsiteY8" fmla="*/ 1292 h 651370"/>
                <a:gd name="connsiteX9" fmla="*/ 1906203 w 2231888"/>
                <a:gd name="connsiteY9" fmla="*/ 0 h 651370"/>
                <a:gd name="connsiteX10" fmla="*/ 2231888 w 2231888"/>
                <a:gd name="connsiteY10" fmla="*/ 325685 h 651370"/>
                <a:gd name="connsiteX11" fmla="*/ 1906203 w 2231888"/>
                <a:gd name="connsiteY11" fmla="*/ 651369 h 651370"/>
                <a:gd name="connsiteX12" fmla="*/ 1893383 w 2231888"/>
                <a:gd name="connsiteY12" fmla="*/ 650077 h 651370"/>
                <a:gd name="connsiteX13" fmla="*/ 1886985 w 2231888"/>
                <a:gd name="connsiteY13" fmla="*/ 651369 h 651370"/>
                <a:gd name="connsiteX14" fmla="*/ 1453922 w 2231888"/>
                <a:gd name="connsiteY14" fmla="*/ 651369 h 651370"/>
                <a:gd name="connsiteX15" fmla="*/ 1453914 w 2231888"/>
                <a:gd name="connsiteY15" fmla="*/ 651369 h 651370"/>
                <a:gd name="connsiteX16" fmla="*/ 1453907 w 2231888"/>
                <a:gd name="connsiteY16" fmla="*/ 651369 h 651370"/>
                <a:gd name="connsiteX17" fmla="*/ 1434696 w 2231888"/>
                <a:gd name="connsiteY17" fmla="*/ 651369 h 651370"/>
                <a:gd name="connsiteX18" fmla="*/ 1220298 w 2231888"/>
                <a:gd name="connsiteY18" fmla="*/ 651369 h 651370"/>
                <a:gd name="connsiteX19" fmla="*/ 1217836 w 2231888"/>
                <a:gd name="connsiteY19" fmla="*/ 651369 h 651370"/>
                <a:gd name="connsiteX20" fmla="*/ 1217821 w 2231888"/>
                <a:gd name="connsiteY20" fmla="*/ 651370 h 651370"/>
                <a:gd name="connsiteX21" fmla="*/ 1217806 w 2231888"/>
                <a:gd name="connsiteY21" fmla="*/ 651369 h 651370"/>
                <a:gd name="connsiteX22" fmla="*/ 1014075 w 2231888"/>
                <a:gd name="connsiteY22" fmla="*/ 651369 h 651370"/>
                <a:gd name="connsiteX23" fmla="*/ 1014067 w 2231888"/>
                <a:gd name="connsiteY23" fmla="*/ 651369 h 651370"/>
                <a:gd name="connsiteX24" fmla="*/ 1014060 w 2231888"/>
                <a:gd name="connsiteY24" fmla="*/ 651369 h 651370"/>
                <a:gd name="connsiteX25" fmla="*/ 994849 w 2231888"/>
                <a:gd name="connsiteY25" fmla="*/ 651369 h 651370"/>
                <a:gd name="connsiteX26" fmla="*/ 768008 w 2231888"/>
                <a:gd name="connsiteY26" fmla="*/ 651369 h 651370"/>
                <a:gd name="connsiteX27" fmla="*/ 765547 w 2231888"/>
                <a:gd name="connsiteY27" fmla="*/ 651369 h 651370"/>
                <a:gd name="connsiteX28" fmla="*/ 765532 w 2231888"/>
                <a:gd name="connsiteY28" fmla="*/ 651370 h 651370"/>
                <a:gd name="connsiteX29" fmla="*/ 765517 w 2231888"/>
                <a:gd name="connsiteY29" fmla="*/ 651369 h 651370"/>
                <a:gd name="connsiteX30" fmla="*/ 328161 w 2231888"/>
                <a:gd name="connsiteY30" fmla="*/ 651369 h 651370"/>
                <a:gd name="connsiteX31" fmla="*/ 327342 w 2231888"/>
                <a:gd name="connsiteY31" fmla="*/ 651203 h 651370"/>
                <a:gd name="connsiteX32" fmla="*/ 325685 w 2231888"/>
                <a:gd name="connsiteY32" fmla="*/ 651370 h 651370"/>
                <a:gd name="connsiteX33" fmla="*/ 0 w 2231888"/>
                <a:gd name="connsiteY33" fmla="*/ 325686 h 651370"/>
                <a:gd name="connsiteX34" fmla="*/ 325685 w 2231888"/>
                <a:gd name="connsiteY34" fmla="*/ 1 h 651370"/>
                <a:gd name="connsiteX35" fmla="*/ 327334 w 2231888"/>
                <a:gd name="connsiteY35" fmla="*/ 167 h 65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1888" h="651370">
                  <a:moveTo>
                    <a:pt x="328161" y="0"/>
                  </a:moveTo>
                  <a:lnTo>
                    <a:pt x="768008" y="0"/>
                  </a:lnTo>
                  <a:lnTo>
                    <a:pt x="994849" y="0"/>
                  </a:lnTo>
                  <a:lnTo>
                    <a:pt x="1014067" y="0"/>
                  </a:lnTo>
                  <a:lnTo>
                    <a:pt x="1220298" y="0"/>
                  </a:lnTo>
                  <a:lnTo>
                    <a:pt x="1434696" y="0"/>
                  </a:lnTo>
                  <a:lnTo>
                    <a:pt x="1453914" y="0"/>
                  </a:lnTo>
                  <a:lnTo>
                    <a:pt x="1886985" y="0"/>
                  </a:lnTo>
                  <a:lnTo>
                    <a:pt x="1893386" y="1292"/>
                  </a:lnTo>
                  <a:lnTo>
                    <a:pt x="1906203" y="0"/>
                  </a:lnTo>
                  <a:cubicBezTo>
                    <a:pt x="2086074" y="0"/>
                    <a:pt x="2231888" y="145814"/>
                    <a:pt x="2231888" y="325685"/>
                  </a:cubicBezTo>
                  <a:cubicBezTo>
                    <a:pt x="2231888" y="505555"/>
                    <a:pt x="2086074" y="651369"/>
                    <a:pt x="1906203" y="651369"/>
                  </a:cubicBezTo>
                  <a:lnTo>
                    <a:pt x="1893383" y="650077"/>
                  </a:lnTo>
                  <a:lnTo>
                    <a:pt x="1886985" y="651369"/>
                  </a:lnTo>
                  <a:lnTo>
                    <a:pt x="1453922" y="651369"/>
                  </a:lnTo>
                  <a:lnTo>
                    <a:pt x="1453914" y="651369"/>
                  </a:lnTo>
                  <a:lnTo>
                    <a:pt x="1453907" y="651369"/>
                  </a:lnTo>
                  <a:lnTo>
                    <a:pt x="1434696" y="651369"/>
                  </a:lnTo>
                  <a:lnTo>
                    <a:pt x="1220298" y="651369"/>
                  </a:lnTo>
                  <a:lnTo>
                    <a:pt x="1217836" y="651369"/>
                  </a:lnTo>
                  <a:lnTo>
                    <a:pt x="1217821" y="651370"/>
                  </a:lnTo>
                  <a:lnTo>
                    <a:pt x="1217806" y="651369"/>
                  </a:lnTo>
                  <a:lnTo>
                    <a:pt x="1014075" y="651369"/>
                  </a:lnTo>
                  <a:lnTo>
                    <a:pt x="1014067" y="651369"/>
                  </a:lnTo>
                  <a:lnTo>
                    <a:pt x="1014060" y="651369"/>
                  </a:lnTo>
                  <a:lnTo>
                    <a:pt x="994849" y="651369"/>
                  </a:lnTo>
                  <a:lnTo>
                    <a:pt x="768008" y="651369"/>
                  </a:lnTo>
                  <a:lnTo>
                    <a:pt x="765547" y="651369"/>
                  </a:lnTo>
                  <a:lnTo>
                    <a:pt x="765532" y="651370"/>
                  </a:lnTo>
                  <a:lnTo>
                    <a:pt x="765517" y="651369"/>
                  </a:lnTo>
                  <a:lnTo>
                    <a:pt x="328161" y="651369"/>
                  </a:lnTo>
                  <a:lnTo>
                    <a:pt x="327342" y="651203"/>
                  </a:lnTo>
                  <a:lnTo>
                    <a:pt x="325685" y="651370"/>
                  </a:lnTo>
                  <a:cubicBezTo>
                    <a:pt x="145814" y="651370"/>
                    <a:pt x="0" y="505556"/>
                    <a:pt x="0" y="325686"/>
                  </a:cubicBezTo>
                  <a:cubicBezTo>
                    <a:pt x="0" y="145815"/>
                    <a:pt x="145814" y="1"/>
                    <a:pt x="325685" y="1"/>
                  </a:cubicBezTo>
                  <a:lnTo>
                    <a:pt x="327334" y="167"/>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grpSp>
    </p:spTree>
    <p:extLst>
      <p:ext uri="{BB962C8B-B14F-4D97-AF65-F5344CB8AC3E}">
        <p14:creationId xmlns:p14="http://schemas.microsoft.com/office/powerpoint/2010/main" val="206614960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80</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Blue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2"/>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307297"/>
            </a:solidFill>
            <a:ln w="28575">
              <a:solidFill>
                <a:srgbClr val="30729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a:t>Firstname </a:t>
              </a:r>
              <a:r>
                <a:rPr lang="en-GB" sz="1200" err="1"/>
                <a:t>Lastname</a:t>
              </a:r>
              <a:endParaRPr lang="en-GB" sz="1200"/>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dirty="0">
                  <a:solidFill>
                    <a:schemeClr val="tx1"/>
                  </a:solidFill>
                  <a:latin typeface="+mj-lt"/>
                </a:rPr>
                <a:t>Title</a:t>
              </a:r>
            </a:p>
            <a:p>
              <a:pPr algn="ctr"/>
              <a:r>
                <a:rPr lang="en-GB" sz="1200" dirty="0" err="1">
                  <a:solidFill>
                    <a:schemeClr val="tx1"/>
                  </a:solidFill>
                </a:rPr>
                <a:t>Firstname</a:t>
              </a:r>
              <a:r>
                <a:rPr lang="en-GB" sz="1200" dirty="0">
                  <a:solidFill>
                    <a:schemeClr val="tx1"/>
                  </a:solidFill>
                </a:rPr>
                <a:t> </a:t>
              </a:r>
              <a:r>
                <a:rPr lang="en-GB" sz="1200" dirty="0" err="1">
                  <a:solidFill>
                    <a:schemeClr val="tx1"/>
                  </a:solidFill>
                </a:rPr>
                <a:t>Lastname</a:t>
              </a:r>
              <a:endParaRPr lang="en-GB" sz="1200" dirty="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266955370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81</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Purple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rgbClr val="58166D"/>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58166D"/>
            </a:solidFill>
            <a:ln w="28575">
              <a:solidFill>
                <a:srgbClr val="58166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BD69D7"/>
            </a:solidFill>
            <a:ln w="28575">
              <a:solidFill>
                <a:srgbClr val="BD69D7"/>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D9B0EA"/>
            </a:solidFill>
            <a:ln w="28575">
              <a:solidFill>
                <a:srgbClr val="D9B0EA"/>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320321725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82</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Orange</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chemeClr val="accent6"/>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solidFill>
                  <a:schemeClr val="tx1"/>
                </a:solidFill>
              </a:endParaRPr>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6"/>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5"/>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bg1"/>
                  </a:solidFill>
                  <a:latin typeface="+mj-lt"/>
                </a:rPr>
                <a:t>Title</a:t>
              </a:r>
            </a:p>
            <a:p>
              <a:pPr algn="ctr"/>
              <a:r>
                <a:rPr lang="en-GB" sz="1200" err="1">
                  <a:solidFill>
                    <a:schemeClr val="bg1"/>
                  </a:solidFill>
                </a:rPr>
                <a:t>Firstname</a:t>
              </a:r>
              <a:r>
                <a:rPr lang="en-GB" sz="1200">
                  <a:solidFill>
                    <a:schemeClr val="bg1"/>
                  </a:solidFill>
                </a:rPr>
                <a:t> </a:t>
              </a:r>
              <a:r>
                <a:rPr lang="en-GB" sz="1200" err="1">
                  <a:solidFill>
                    <a:schemeClr val="bg1"/>
                  </a:solidFill>
                </a:rPr>
                <a:t>Lastname</a:t>
              </a:r>
              <a:endParaRPr lang="en-GB" sz="1200">
                <a:solidFill>
                  <a:schemeClr val="bg1"/>
                </a:solidFill>
              </a:endParaRPr>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F5D8B8"/>
            </a:solidFill>
            <a:ln w="28575">
              <a:solidFill>
                <a:srgbClr val="F5D8B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49335216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D75468D-4EDC-FA32-6FB3-6B80E59E89D8}"/>
              </a:ext>
            </a:extLst>
          </p:cNvPr>
          <p:cNvSpPr>
            <a:spLocks noGrp="1"/>
          </p:cNvSpPr>
          <p:nvPr>
            <p:ph type="sldNum" sz="quarter" idx="10"/>
          </p:nvPr>
        </p:nvSpPr>
        <p:spPr/>
        <p:txBody>
          <a:bodyPr/>
          <a:lstStyle/>
          <a:p>
            <a:fld id="{5BA3E189-2F3A-42E5-B572-3520703B6186}" type="slidenum">
              <a:rPr lang="en-GB" smtClean="0"/>
              <a:pPr/>
              <a:t>83</a:t>
            </a:fld>
            <a:endParaRPr lang="en-GB"/>
          </a:p>
        </p:txBody>
      </p:sp>
      <p:sp>
        <p:nvSpPr>
          <p:cNvPr id="3" name="Text Placeholder 2">
            <a:extLst>
              <a:ext uri="{FF2B5EF4-FFF2-40B4-BE49-F238E27FC236}">
                <a16:creationId xmlns:a16="http://schemas.microsoft.com/office/drawing/2014/main" id="{A39413B3-DB83-EBEE-5AE4-6D995F24B804}"/>
              </a:ext>
            </a:extLst>
          </p:cNvPr>
          <p:cNvSpPr>
            <a:spLocks noGrp="1"/>
          </p:cNvSpPr>
          <p:nvPr>
            <p:ph type="body" idx="11"/>
          </p:nvPr>
        </p:nvSpPr>
        <p:spPr/>
        <p:txBody>
          <a:bodyPr/>
          <a:lstStyle/>
          <a:p>
            <a:r>
              <a:rPr lang="en-GB"/>
              <a:t>Horizontal layout in Green</a:t>
            </a:r>
          </a:p>
        </p:txBody>
      </p:sp>
      <p:sp>
        <p:nvSpPr>
          <p:cNvPr id="4" name="Title 3">
            <a:extLst>
              <a:ext uri="{FF2B5EF4-FFF2-40B4-BE49-F238E27FC236}">
                <a16:creationId xmlns:a16="http://schemas.microsoft.com/office/drawing/2014/main" id="{79C81CFF-20E9-9346-C45E-5BB49F2FF5D0}"/>
              </a:ext>
            </a:extLst>
          </p:cNvPr>
          <p:cNvSpPr>
            <a:spLocks noGrp="1"/>
          </p:cNvSpPr>
          <p:nvPr>
            <p:ph type="title"/>
          </p:nvPr>
        </p:nvSpPr>
        <p:spPr/>
        <p:txBody>
          <a:bodyPr/>
          <a:lstStyle/>
          <a:p>
            <a:r>
              <a:rPr lang="en-GB"/>
              <a:t>Organogram Slide</a:t>
            </a:r>
          </a:p>
        </p:txBody>
      </p:sp>
      <p:grpSp>
        <p:nvGrpSpPr>
          <p:cNvPr id="34" name="Diagram">
            <a:extLst>
              <a:ext uri="{FF2B5EF4-FFF2-40B4-BE49-F238E27FC236}">
                <a16:creationId xmlns:a16="http://schemas.microsoft.com/office/drawing/2014/main" id="{209BB7D7-2FD8-F40B-B28A-A9BBCE9A95CE}"/>
              </a:ext>
            </a:extLst>
          </p:cNvPr>
          <p:cNvGrpSpPr/>
          <p:nvPr/>
        </p:nvGrpSpPr>
        <p:grpSpPr>
          <a:xfrm>
            <a:off x="1042734" y="1765157"/>
            <a:ext cx="10106530" cy="3296369"/>
            <a:chOff x="1042734" y="1765157"/>
            <a:chExt cx="10106530" cy="3296369"/>
          </a:xfrm>
        </p:grpSpPr>
        <p:sp>
          <p:nvSpPr>
            <p:cNvPr id="12" name="Freeform: Shape 11">
              <a:extLst>
                <a:ext uri="{FF2B5EF4-FFF2-40B4-BE49-F238E27FC236}">
                  <a16:creationId xmlns:a16="http://schemas.microsoft.com/office/drawing/2014/main" id="{FBD2A24F-DDDB-DF04-254B-47CD1089C976}"/>
                </a:ext>
              </a:extLst>
            </p:cNvPr>
            <p:cNvSpPr/>
            <p:nvPr/>
          </p:nvSpPr>
          <p:spPr>
            <a:xfrm>
              <a:off x="5914016" y="2631742"/>
              <a:ext cx="181982" cy="797256"/>
            </a:xfrm>
            <a:custGeom>
              <a:avLst/>
              <a:gdLst/>
              <a:ahLst/>
              <a:cxnLst/>
              <a:rect l="0" t="0" r="0" b="0"/>
              <a:pathLst>
                <a:path>
                  <a:moveTo>
                    <a:pt x="181982" y="0"/>
                  </a:moveTo>
                  <a:lnTo>
                    <a:pt x="181982" y="797256"/>
                  </a:lnTo>
                  <a:lnTo>
                    <a:pt x="0" y="797256"/>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3" name="Freeform: Shape 12">
              <a:extLst>
                <a:ext uri="{FF2B5EF4-FFF2-40B4-BE49-F238E27FC236}">
                  <a16:creationId xmlns:a16="http://schemas.microsoft.com/office/drawing/2014/main" id="{B9E2F353-6E10-3726-0895-1F36C9A267C9}"/>
                </a:ext>
              </a:extLst>
            </p:cNvPr>
            <p:cNvSpPr/>
            <p:nvPr/>
          </p:nvSpPr>
          <p:spPr>
            <a:xfrm>
              <a:off x="6095999" y="2631742"/>
              <a:ext cx="181982" cy="797256"/>
            </a:xfrm>
            <a:custGeom>
              <a:avLst/>
              <a:gdLst/>
              <a:ahLst/>
              <a:cxnLst/>
              <a:rect l="0" t="0" r="0" b="0"/>
              <a:pathLst>
                <a:path>
                  <a:moveTo>
                    <a:pt x="0" y="0"/>
                  </a:moveTo>
                  <a:lnTo>
                    <a:pt x="0" y="797256"/>
                  </a:lnTo>
                  <a:lnTo>
                    <a:pt x="181982" y="797256"/>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4" name="Freeform: Shape 13">
              <a:extLst>
                <a:ext uri="{FF2B5EF4-FFF2-40B4-BE49-F238E27FC236}">
                  <a16:creationId xmlns:a16="http://schemas.microsoft.com/office/drawing/2014/main" id="{E771EE19-F0A4-A5E3-2F03-D54825749F47}"/>
                </a:ext>
              </a:extLst>
            </p:cNvPr>
            <p:cNvSpPr/>
            <p:nvPr/>
          </p:nvSpPr>
          <p:spPr>
            <a:xfrm>
              <a:off x="1901734" y="2631742"/>
              <a:ext cx="4194264" cy="1594513"/>
            </a:xfrm>
            <a:custGeom>
              <a:avLst/>
              <a:gdLst/>
              <a:ahLst/>
              <a:cxnLst/>
              <a:rect l="0" t="0" r="0" b="0"/>
              <a:pathLst>
                <a:path>
                  <a:moveTo>
                    <a:pt x="4194264" y="0"/>
                  </a:moveTo>
                  <a:lnTo>
                    <a:pt x="4194264" y="1412531"/>
                  </a:lnTo>
                  <a:lnTo>
                    <a:pt x="0" y="1412531"/>
                  </a:lnTo>
                  <a:lnTo>
                    <a:pt x="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5" name="Freeform: Shape 14">
              <a:extLst>
                <a:ext uri="{FF2B5EF4-FFF2-40B4-BE49-F238E27FC236}">
                  <a16:creationId xmlns:a16="http://schemas.microsoft.com/office/drawing/2014/main" id="{EEFA3B50-A12F-4260-D38D-D3E3EE45FC77}"/>
                </a:ext>
              </a:extLst>
            </p:cNvPr>
            <p:cNvSpPr/>
            <p:nvPr/>
          </p:nvSpPr>
          <p:spPr>
            <a:xfrm>
              <a:off x="3998867" y="2631742"/>
              <a:ext cx="2097132" cy="1594513"/>
            </a:xfrm>
            <a:custGeom>
              <a:avLst/>
              <a:gdLst/>
              <a:ahLst/>
              <a:cxnLst/>
              <a:rect l="0" t="0" r="0" b="0"/>
              <a:pathLst>
                <a:path>
                  <a:moveTo>
                    <a:pt x="2097132" y="0"/>
                  </a:moveTo>
                  <a:lnTo>
                    <a:pt x="2097132" y="1412531"/>
                  </a:lnTo>
                  <a:lnTo>
                    <a:pt x="0" y="1412531"/>
                  </a:lnTo>
                  <a:lnTo>
                    <a:pt x="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6" name="Freeform: Shape 15">
              <a:extLst>
                <a:ext uri="{FF2B5EF4-FFF2-40B4-BE49-F238E27FC236}">
                  <a16:creationId xmlns:a16="http://schemas.microsoft.com/office/drawing/2014/main" id="{B3699A07-901E-6508-AE39-F46C404FAC75}"/>
                </a:ext>
              </a:extLst>
            </p:cNvPr>
            <p:cNvSpPr/>
            <p:nvPr/>
          </p:nvSpPr>
          <p:spPr>
            <a:xfrm>
              <a:off x="6050279" y="2631742"/>
              <a:ext cx="91440" cy="1594513"/>
            </a:xfrm>
            <a:custGeom>
              <a:avLst/>
              <a:gdLst/>
              <a:ahLst/>
              <a:cxnLst/>
              <a:rect l="0" t="0" r="0" b="0"/>
              <a:pathLst>
                <a:path>
                  <a:moveTo>
                    <a:pt x="45720" y="0"/>
                  </a:moveTo>
                  <a:lnTo>
                    <a:pt x="45720"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7" name="Freeform: Shape 16">
              <a:extLst>
                <a:ext uri="{FF2B5EF4-FFF2-40B4-BE49-F238E27FC236}">
                  <a16:creationId xmlns:a16="http://schemas.microsoft.com/office/drawing/2014/main" id="{47C02810-4E63-802D-9CF4-5E1187901CF3}"/>
                </a:ext>
              </a:extLst>
            </p:cNvPr>
            <p:cNvSpPr/>
            <p:nvPr/>
          </p:nvSpPr>
          <p:spPr>
            <a:xfrm>
              <a:off x="6095999" y="2631742"/>
              <a:ext cx="2097132" cy="1594513"/>
            </a:xfrm>
            <a:custGeom>
              <a:avLst/>
              <a:gdLst/>
              <a:ahLst/>
              <a:cxnLst/>
              <a:rect l="0" t="0" r="0" b="0"/>
              <a:pathLst>
                <a:path>
                  <a:moveTo>
                    <a:pt x="0" y="0"/>
                  </a:moveTo>
                  <a:lnTo>
                    <a:pt x="0" y="1412531"/>
                  </a:lnTo>
                  <a:lnTo>
                    <a:pt x="2097132" y="1412531"/>
                  </a:lnTo>
                  <a:lnTo>
                    <a:pt x="2097132"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8" name="Freeform: Shape 17">
              <a:extLst>
                <a:ext uri="{FF2B5EF4-FFF2-40B4-BE49-F238E27FC236}">
                  <a16:creationId xmlns:a16="http://schemas.microsoft.com/office/drawing/2014/main" id="{BE72671D-E158-E3FF-9237-DAAEDB588EBA}"/>
                </a:ext>
              </a:extLst>
            </p:cNvPr>
            <p:cNvSpPr/>
            <p:nvPr/>
          </p:nvSpPr>
          <p:spPr>
            <a:xfrm>
              <a:off x="6095999" y="2631742"/>
              <a:ext cx="4194264" cy="1594513"/>
            </a:xfrm>
            <a:custGeom>
              <a:avLst/>
              <a:gdLst/>
              <a:ahLst/>
              <a:cxnLst/>
              <a:rect l="0" t="0" r="0" b="0"/>
              <a:pathLst>
                <a:path>
                  <a:moveTo>
                    <a:pt x="0" y="0"/>
                  </a:moveTo>
                  <a:lnTo>
                    <a:pt x="0" y="1412531"/>
                  </a:lnTo>
                  <a:lnTo>
                    <a:pt x="4194264" y="1412531"/>
                  </a:lnTo>
                  <a:lnTo>
                    <a:pt x="4194264" y="1594513"/>
                  </a:lnTo>
                </a:path>
              </a:pathLst>
            </a:custGeom>
            <a:noFill/>
            <a:ln>
              <a:solidFill>
                <a:schemeClr val="accent4"/>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endParaRPr lang="en-GB"/>
            </a:p>
          </p:txBody>
        </p:sp>
        <p:sp>
          <p:nvSpPr>
            <p:cNvPr id="10" name="Freeform: Shape 9">
              <a:extLst>
                <a:ext uri="{FF2B5EF4-FFF2-40B4-BE49-F238E27FC236}">
                  <a16:creationId xmlns:a16="http://schemas.microsoft.com/office/drawing/2014/main" id="{453DB0A9-D009-52EF-B1EA-DC67E118CC1E}"/>
                </a:ext>
              </a:extLst>
            </p:cNvPr>
            <p:cNvSpPr>
              <a:spLocks noChangeAspect="1"/>
            </p:cNvSpPr>
            <p:nvPr/>
          </p:nvSpPr>
          <p:spPr>
            <a:xfrm>
              <a:off x="5244579" y="1765157"/>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4"/>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7" name="Freeform: Shape 26">
              <a:extLst>
                <a:ext uri="{FF2B5EF4-FFF2-40B4-BE49-F238E27FC236}">
                  <a16:creationId xmlns:a16="http://schemas.microsoft.com/office/drawing/2014/main" id="{E5602C23-7A86-11F5-4C0B-DFE864FB9D2B}"/>
                </a:ext>
              </a:extLst>
            </p:cNvPr>
            <p:cNvSpPr>
              <a:spLocks noChangeAspect="1"/>
            </p:cNvSpPr>
            <p:nvPr/>
          </p:nvSpPr>
          <p:spPr>
            <a:xfrm>
              <a:off x="4174140" y="3030370"/>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8" name="Freeform: Shape 27">
              <a:extLst>
                <a:ext uri="{FF2B5EF4-FFF2-40B4-BE49-F238E27FC236}">
                  <a16:creationId xmlns:a16="http://schemas.microsoft.com/office/drawing/2014/main" id="{07A5E436-91FA-D9CB-69CA-28517430E673}"/>
                </a:ext>
              </a:extLst>
            </p:cNvPr>
            <p:cNvSpPr>
              <a:spLocks noChangeAspect="1"/>
            </p:cNvSpPr>
            <p:nvPr/>
          </p:nvSpPr>
          <p:spPr>
            <a:xfrm>
              <a:off x="6277981" y="3030369"/>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chemeClr val="accent3"/>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latin typeface="+mj-lt"/>
                </a:rPr>
                <a:t>Title</a:t>
              </a:r>
            </a:p>
            <a:p>
              <a:pPr algn="ctr"/>
              <a:r>
                <a:rPr lang="en-GB" sz="1200" err="1"/>
                <a:t>Firstname</a:t>
              </a:r>
              <a:r>
                <a:rPr lang="en-GB" sz="1200"/>
                <a:t> </a:t>
              </a:r>
              <a:r>
                <a:rPr lang="en-GB" sz="1200" err="1"/>
                <a:t>Lastname</a:t>
              </a:r>
              <a:endParaRPr lang="en-GB" sz="1200"/>
            </a:p>
          </p:txBody>
        </p:sp>
        <p:sp>
          <p:nvSpPr>
            <p:cNvPr id="29" name="Freeform: Shape 28">
              <a:extLst>
                <a:ext uri="{FF2B5EF4-FFF2-40B4-BE49-F238E27FC236}">
                  <a16:creationId xmlns:a16="http://schemas.microsoft.com/office/drawing/2014/main" id="{49DD37EF-1E4A-4C7A-C578-9EBD3CA0BCAE}"/>
                </a:ext>
              </a:extLst>
            </p:cNvPr>
            <p:cNvSpPr>
              <a:spLocks noChangeAspect="1"/>
            </p:cNvSpPr>
            <p:nvPr/>
          </p:nvSpPr>
          <p:spPr>
            <a:xfrm>
              <a:off x="9431261"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0" name="Freeform: Shape 29">
              <a:extLst>
                <a:ext uri="{FF2B5EF4-FFF2-40B4-BE49-F238E27FC236}">
                  <a16:creationId xmlns:a16="http://schemas.microsoft.com/office/drawing/2014/main" id="{47719998-F64D-001D-69C6-9A6566AFCAA3}"/>
                </a:ext>
              </a:extLst>
            </p:cNvPr>
            <p:cNvSpPr>
              <a:spLocks noChangeAspect="1"/>
            </p:cNvSpPr>
            <p:nvPr/>
          </p:nvSpPr>
          <p:spPr>
            <a:xfrm>
              <a:off x="7337425" y="4226255"/>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1" name="Freeform: Shape 30">
              <a:extLst>
                <a:ext uri="{FF2B5EF4-FFF2-40B4-BE49-F238E27FC236}">
                  <a16:creationId xmlns:a16="http://schemas.microsoft.com/office/drawing/2014/main" id="{67DA2194-76E9-784E-B68A-188B13D75412}"/>
                </a:ext>
              </a:extLst>
            </p:cNvPr>
            <p:cNvSpPr>
              <a:spLocks noChangeAspect="1"/>
            </p:cNvSpPr>
            <p:nvPr/>
          </p:nvSpPr>
          <p:spPr>
            <a:xfrm>
              <a:off x="5233702"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2" name="Freeform: Shape 31">
              <a:extLst>
                <a:ext uri="{FF2B5EF4-FFF2-40B4-BE49-F238E27FC236}">
                  <a16:creationId xmlns:a16="http://schemas.microsoft.com/office/drawing/2014/main" id="{62B1B269-9BEC-2A72-3CC1-3140A8E8581C}"/>
                </a:ext>
              </a:extLst>
            </p:cNvPr>
            <p:cNvSpPr>
              <a:spLocks noChangeAspect="1"/>
            </p:cNvSpPr>
            <p:nvPr/>
          </p:nvSpPr>
          <p:spPr>
            <a:xfrm>
              <a:off x="3139864" y="4226254"/>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sp>
          <p:nvSpPr>
            <p:cNvPr id="33" name="Freeform: Shape 32">
              <a:extLst>
                <a:ext uri="{FF2B5EF4-FFF2-40B4-BE49-F238E27FC236}">
                  <a16:creationId xmlns:a16="http://schemas.microsoft.com/office/drawing/2014/main" id="{749E7A87-26A9-0C71-7B7C-F68C11D12E44}"/>
                </a:ext>
              </a:extLst>
            </p:cNvPr>
            <p:cNvSpPr>
              <a:spLocks noChangeAspect="1"/>
            </p:cNvSpPr>
            <p:nvPr/>
          </p:nvSpPr>
          <p:spPr>
            <a:xfrm>
              <a:off x="1042734" y="4226253"/>
              <a:ext cx="1718003" cy="835271"/>
            </a:xfrm>
            <a:custGeom>
              <a:avLst/>
              <a:gdLst>
                <a:gd name="connsiteX0" fmla="*/ 420811 w 1718003"/>
                <a:gd name="connsiteY0" fmla="*/ 0 h 835271"/>
                <a:gd name="connsiteX1" fmla="*/ 1275724 w 1718003"/>
                <a:gd name="connsiteY1" fmla="*/ 0 h 835271"/>
                <a:gd name="connsiteX2" fmla="*/ 1283932 w 1718003"/>
                <a:gd name="connsiteY2" fmla="*/ 1657 h 835271"/>
                <a:gd name="connsiteX3" fmla="*/ 1300368 w 1718003"/>
                <a:gd name="connsiteY3" fmla="*/ 0 h 835271"/>
                <a:gd name="connsiteX4" fmla="*/ 1718003 w 1718003"/>
                <a:gd name="connsiteY4" fmla="*/ 417635 h 835271"/>
                <a:gd name="connsiteX5" fmla="*/ 1300368 w 1718003"/>
                <a:gd name="connsiteY5" fmla="*/ 835270 h 835271"/>
                <a:gd name="connsiteX6" fmla="*/ 1283928 w 1718003"/>
                <a:gd name="connsiteY6" fmla="*/ 833613 h 835271"/>
                <a:gd name="connsiteX7" fmla="*/ 1275724 w 1718003"/>
                <a:gd name="connsiteY7" fmla="*/ 835269 h 835271"/>
                <a:gd name="connsiteX8" fmla="*/ 420811 w 1718003"/>
                <a:gd name="connsiteY8" fmla="*/ 835269 h 835271"/>
                <a:gd name="connsiteX9" fmla="*/ 419760 w 1718003"/>
                <a:gd name="connsiteY9" fmla="*/ 835057 h 835271"/>
                <a:gd name="connsiteX10" fmla="*/ 417635 w 1718003"/>
                <a:gd name="connsiteY10" fmla="*/ 835271 h 835271"/>
                <a:gd name="connsiteX11" fmla="*/ 0 w 1718003"/>
                <a:gd name="connsiteY11" fmla="*/ 417636 h 835271"/>
                <a:gd name="connsiteX12" fmla="*/ 417635 w 1718003"/>
                <a:gd name="connsiteY12" fmla="*/ 1 h 835271"/>
                <a:gd name="connsiteX13" fmla="*/ 419750 w 1718003"/>
                <a:gd name="connsiteY13" fmla="*/ 214 h 8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8003" h="835271">
                  <a:moveTo>
                    <a:pt x="420811" y="0"/>
                  </a:moveTo>
                  <a:lnTo>
                    <a:pt x="1275724" y="0"/>
                  </a:lnTo>
                  <a:lnTo>
                    <a:pt x="1283932" y="1657"/>
                  </a:lnTo>
                  <a:lnTo>
                    <a:pt x="1300368" y="0"/>
                  </a:lnTo>
                  <a:cubicBezTo>
                    <a:pt x="1531021" y="0"/>
                    <a:pt x="1718003" y="186982"/>
                    <a:pt x="1718003" y="417635"/>
                  </a:cubicBezTo>
                  <a:cubicBezTo>
                    <a:pt x="1718003" y="648288"/>
                    <a:pt x="1531021" y="835270"/>
                    <a:pt x="1300368" y="835270"/>
                  </a:cubicBezTo>
                  <a:lnTo>
                    <a:pt x="1283928" y="833613"/>
                  </a:lnTo>
                  <a:lnTo>
                    <a:pt x="1275724" y="835269"/>
                  </a:lnTo>
                  <a:lnTo>
                    <a:pt x="420811" y="835269"/>
                  </a:lnTo>
                  <a:lnTo>
                    <a:pt x="419760" y="835057"/>
                  </a:lnTo>
                  <a:lnTo>
                    <a:pt x="417635" y="835271"/>
                  </a:lnTo>
                  <a:cubicBezTo>
                    <a:pt x="186982" y="835271"/>
                    <a:pt x="0" y="648289"/>
                    <a:pt x="0" y="417636"/>
                  </a:cubicBezTo>
                  <a:cubicBezTo>
                    <a:pt x="0" y="186983"/>
                    <a:pt x="186982" y="1"/>
                    <a:pt x="417635" y="1"/>
                  </a:cubicBezTo>
                  <a:lnTo>
                    <a:pt x="419750" y="214"/>
                  </a:lnTo>
                  <a:close/>
                </a:path>
              </a:pathLst>
            </a:custGeom>
            <a:solidFill>
              <a:srgbClr val="CBD938"/>
            </a:solidFill>
            <a:ln w="28575">
              <a:solidFill>
                <a:srgbClr val="CBD938"/>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GB" sz="1200" b="1">
                  <a:solidFill>
                    <a:schemeClr val="tx1"/>
                  </a:solidFill>
                  <a:latin typeface="+mj-lt"/>
                </a:rPr>
                <a:t>Title</a:t>
              </a:r>
            </a:p>
            <a:p>
              <a:pPr algn="ctr"/>
              <a:r>
                <a:rPr lang="en-GB" sz="1200" err="1">
                  <a:solidFill>
                    <a:schemeClr val="tx1"/>
                  </a:solidFill>
                </a:rPr>
                <a:t>Firstname</a:t>
              </a:r>
              <a:r>
                <a:rPr lang="en-GB" sz="1200">
                  <a:solidFill>
                    <a:schemeClr val="tx1"/>
                  </a:solidFill>
                </a:rPr>
                <a:t> </a:t>
              </a:r>
              <a:r>
                <a:rPr lang="en-GB" sz="1200" err="1">
                  <a:solidFill>
                    <a:schemeClr val="tx1"/>
                  </a:solidFill>
                </a:rPr>
                <a:t>Lastname</a:t>
              </a:r>
              <a:endParaRPr lang="en-GB" sz="1200">
                <a:solidFill>
                  <a:schemeClr val="tx1"/>
                </a:solidFill>
              </a:endParaRPr>
            </a:p>
          </p:txBody>
        </p:sp>
      </p:grpSp>
    </p:spTree>
    <p:extLst>
      <p:ext uri="{BB962C8B-B14F-4D97-AF65-F5344CB8AC3E}">
        <p14:creationId xmlns:p14="http://schemas.microsoft.com/office/powerpoint/2010/main" val="212191692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SWOT</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41B66DFA-6841-4023-A25C-C6CB60DE85F8}" type="datetime1">
              <a:rPr lang="nl-NL" smtClean="0"/>
              <a:t>25-3-2025</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7" name="Oval 6">
            <a:extLst>
              <a:ext uri="{FF2B5EF4-FFF2-40B4-BE49-F238E27FC236}">
                <a16:creationId xmlns:a16="http://schemas.microsoft.com/office/drawing/2014/main" id="{A5E0E776-C90E-4C03-30EE-3343A9EE9B6C}"/>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73870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7"/>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7"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48434E3-BCA2-8226-028D-A7E2F75CB066}"/>
              </a:ext>
            </a:extLst>
          </p:cNvPr>
          <p:cNvSpPr>
            <a:spLocks noGrp="1"/>
          </p:cNvSpPr>
          <p:nvPr>
            <p:ph type="sldNum" sz="quarter" idx="10"/>
          </p:nvPr>
        </p:nvSpPr>
        <p:spPr>
          <a:xfrm>
            <a:off x="302400" y="6450806"/>
            <a:ext cx="1040625" cy="109061"/>
          </a:xfrm>
        </p:spPr>
        <p:txBody>
          <a:bodyPr/>
          <a:lstStyle/>
          <a:p>
            <a:fld id="{5BA3E189-2F3A-42E5-B572-3520703B6186}" type="slidenum">
              <a:rPr lang="en-GB" smtClean="0"/>
              <a:pPr/>
              <a:t>85</a:t>
            </a:fld>
            <a:endParaRPr lang="en-GB"/>
          </a:p>
        </p:txBody>
      </p:sp>
      <p:sp>
        <p:nvSpPr>
          <p:cNvPr id="3" name="Text Placeholder 2">
            <a:extLst>
              <a:ext uri="{FF2B5EF4-FFF2-40B4-BE49-F238E27FC236}">
                <a16:creationId xmlns:a16="http://schemas.microsoft.com/office/drawing/2014/main" id="{07A6E4FF-CAF4-F1FE-6B58-31CD91D28747}"/>
              </a:ext>
            </a:extLst>
          </p:cNvPr>
          <p:cNvSpPr>
            <a:spLocks noGrp="1"/>
          </p:cNvSpPr>
          <p:nvPr>
            <p:ph type="body" idx="11"/>
          </p:nvPr>
        </p:nvSpPr>
        <p:spPr>
          <a:xfrm>
            <a:off x="302400" y="605611"/>
            <a:ext cx="8064500" cy="288767"/>
          </a:xfrm>
        </p:spPr>
        <p:txBody>
          <a:bodyPr/>
          <a:lstStyle/>
          <a:p>
            <a:r>
              <a:rPr lang="en-GB" err="1"/>
              <a:t>Colored</a:t>
            </a:r>
            <a:r>
              <a:rPr lang="en-GB"/>
              <a:t> text boxes</a:t>
            </a:r>
          </a:p>
        </p:txBody>
      </p:sp>
      <p:sp>
        <p:nvSpPr>
          <p:cNvPr id="4" name="Title 3">
            <a:extLst>
              <a:ext uri="{FF2B5EF4-FFF2-40B4-BE49-F238E27FC236}">
                <a16:creationId xmlns:a16="http://schemas.microsoft.com/office/drawing/2014/main" id="{5DB5AED5-F9CC-2A6F-F307-FBE7A796E9C4}"/>
              </a:ext>
            </a:extLst>
          </p:cNvPr>
          <p:cNvSpPr>
            <a:spLocks noGrp="1"/>
          </p:cNvSpPr>
          <p:nvPr>
            <p:ph type="title"/>
          </p:nvPr>
        </p:nvSpPr>
        <p:spPr>
          <a:xfrm>
            <a:off x="302401" y="302400"/>
            <a:ext cx="8064500" cy="303211"/>
          </a:xfrm>
        </p:spPr>
        <p:txBody>
          <a:bodyPr/>
          <a:lstStyle/>
          <a:p>
            <a:r>
              <a:rPr lang="en-GB"/>
              <a:t>SWOT Analysis Slide</a:t>
            </a:r>
          </a:p>
        </p:txBody>
      </p:sp>
      <p:sp>
        <p:nvSpPr>
          <p:cNvPr id="13" name="Rectangle 12">
            <a:extLst>
              <a:ext uri="{FF2B5EF4-FFF2-40B4-BE49-F238E27FC236}">
                <a16:creationId xmlns:a16="http://schemas.microsoft.com/office/drawing/2014/main" id="{8394B133-22BC-6236-1BA1-DBF2E062085C}"/>
              </a:ext>
            </a:extLst>
          </p:cNvPr>
          <p:cNvSpPr/>
          <p:nvPr/>
        </p:nvSpPr>
        <p:spPr>
          <a:xfrm>
            <a:off x="302400" y="1706400"/>
            <a:ext cx="5287963" cy="1597871"/>
          </a:xfrm>
          <a:prstGeom prst="rect">
            <a:avLst/>
          </a:prstGeom>
          <a:solidFill>
            <a:srgbClr val="CBE7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4" name="Rectangle 13">
            <a:extLst>
              <a:ext uri="{FF2B5EF4-FFF2-40B4-BE49-F238E27FC236}">
                <a16:creationId xmlns:a16="http://schemas.microsoft.com/office/drawing/2014/main" id="{B7386021-89FD-A80C-392E-7E67BAE828F1}"/>
              </a:ext>
            </a:extLst>
          </p:cNvPr>
          <p:cNvSpPr/>
          <p:nvPr/>
        </p:nvSpPr>
        <p:spPr>
          <a:xfrm>
            <a:off x="302400" y="1349871"/>
            <a:ext cx="5287963" cy="3561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Strengths</a:t>
            </a:r>
          </a:p>
        </p:txBody>
      </p:sp>
      <p:sp>
        <p:nvSpPr>
          <p:cNvPr id="15" name="Rectangle 14">
            <a:extLst>
              <a:ext uri="{FF2B5EF4-FFF2-40B4-BE49-F238E27FC236}">
                <a16:creationId xmlns:a16="http://schemas.microsoft.com/office/drawing/2014/main" id="{463CF9D6-9F8A-CA5A-34A6-1552E22DAAFE}"/>
              </a:ext>
            </a:extLst>
          </p:cNvPr>
          <p:cNvSpPr/>
          <p:nvPr/>
        </p:nvSpPr>
        <p:spPr>
          <a:xfrm>
            <a:off x="302400" y="4039200"/>
            <a:ext cx="5287963" cy="1597871"/>
          </a:xfrm>
          <a:prstGeom prst="rect">
            <a:avLst/>
          </a:prstGeom>
          <a:solidFill>
            <a:srgbClr val="EDF2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6" name="Rectangle 15">
            <a:extLst>
              <a:ext uri="{FF2B5EF4-FFF2-40B4-BE49-F238E27FC236}">
                <a16:creationId xmlns:a16="http://schemas.microsoft.com/office/drawing/2014/main" id="{98881DF7-F610-7637-C977-32A8E2EC856E}"/>
              </a:ext>
            </a:extLst>
          </p:cNvPr>
          <p:cNvSpPr/>
          <p:nvPr/>
        </p:nvSpPr>
        <p:spPr>
          <a:xfrm>
            <a:off x="302400" y="3680929"/>
            <a:ext cx="5287963" cy="3561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Opportunities</a:t>
            </a:r>
          </a:p>
        </p:txBody>
      </p:sp>
      <p:sp>
        <p:nvSpPr>
          <p:cNvPr id="17" name="Rectangle 16">
            <a:extLst>
              <a:ext uri="{FF2B5EF4-FFF2-40B4-BE49-F238E27FC236}">
                <a16:creationId xmlns:a16="http://schemas.microsoft.com/office/drawing/2014/main" id="{484FF13C-590D-B777-3CC1-34C0FF6FDD42}"/>
              </a:ext>
            </a:extLst>
          </p:cNvPr>
          <p:cNvSpPr/>
          <p:nvPr/>
        </p:nvSpPr>
        <p:spPr>
          <a:xfrm>
            <a:off x="6613200" y="1706400"/>
            <a:ext cx="5287963" cy="1597870"/>
          </a:xfrm>
          <a:prstGeom prst="rect">
            <a:avLst/>
          </a:prstGeom>
          <a:solidFill>
            <a:srgbClr val="EEDB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18" name="Rectangle 17">
            <a:extLst>
              <a:ext uri="{FF2B5EF4-FFF2-40B4-BE49-F238E27FC236}">
                <a16:creationId xmlns:a16="http://schemas.microsoft.com/office/drawing/2014/main" id="{BA293A6C-8A45-8F1D-9B05-C3272DA6B7A8}"/>
              </a:ext>
            </a:extLst>
          </p:cNvPr>
          <p:cNvSpPr/>
          <p:nvPr/>
        </p:nvSpPr>
        <p:spPr>
          <a:xfrm>
            <a:off x="6614416" y="1349870"/>
            <a:ext cx="5287963" cy="356113"/>
          </a:xfrm>
          <a:prstGeom prst="rect">
            <a:avLst/>
          </a:prstGeom>
          <a:solidFill>
            <a:srgbClr val="BD69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Weaknesses</a:t>
            </a:r>
          </a:p>
        </p:txBody>
      </p:sp>
      <p:sp>
        <p:nvSpPr>
          <p:cNvPr id="19" name="Rectangle 18">
            <a:extLst>
              <a:ext uri="{FF2B5EF4-FFF2-40B4-BE49-F238E27FC236}">
                <a16:creationId xmlns:a16="http://schemas.microsoft.com/office/drawing/2014/main" id="{76238B34-B6D3-0799-2877-A6FE700EDCC3}"/>
              </a:ext>
            </a:extLst>
          </p:cNvPr>
          <p:cNvSpPr/>
          <p:nvPr/>
        </p:nvSpPr>
        <p:spPr>
          <a:xfrm>
            <a:off x="6613200" y="4039200"/>
            <a:ext cx="5287963" cy="1597870"/>
          </a:xfrm>
          <a:prstGeom prst="rect">
            <a:avLst/>
          </a:prstGeom>
          <a:solidFill>
            <a:srgbClr val="F5D8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r>
              <a:rPr lang="en-US" sz="1500">
                <a:solidFill>
                  <a:schemeClr val="tx1"/>
                </a:solidFill>
              </a:rPr>
              <a:t>The quick brown fox jumps over the lazy dog. The quick brown fox jumps over the lazy dog. The quick brown fox jumps over the lazy dog. The quick brown fox jumps over the lazy dog.</a:t>
            </a:r>
          </a:p>
        </p:txBody>
      </p:sp>
      <p:sp>
        <p:nvSpPr>
          <p:cNvPr id="20" name="Rectangle 19">
            <a:extLst>
              <a:ext uri="{FF2B5EF4-FFF2-40B4-BE49-F238E27FC236}">
                <a16:creationId xmlns:a16="http://schemas.microsoft.com/office/drawing/2014/main" id="{E40F8B83-77F9-3311-477A-50E1EE4E0D89}"/>
              </a:ext>
            </a:extLst>
          </p:cNvPr>
          <p:cNvSpPr/>
          <p:nvPr/>
        </p:nvSpPr>
        <p:spPr>
          <a:xfrm>
            <a:off x="6614416" y="3680927"/>
            <a:ext cx="5287963" cy="3561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ln w="0"/>
                <a:solidFill>
                  <a:schemeClr val="bg1"/>
                </a:solidFill>
              </a:rPr>
              <a:t>Threats</a:t>
            </a:r>
          </a:p>
        </p:txBody>
      </p:sp>
    </p:spTree>
    <p:extLst>
      <p:ext uri="{BB962C8B-B14F-4D97-AF65-F5344CB8AC3E}">
        <p14:creationId xmlns:p14="http://schemas.microsoft.com/office/powerpoint/2010/main" val="344070628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91252-4538-69A4-7D0C-78AE978AFB10}"/>
              </a:ext>
            </a:extLst>
          </p:cNvPr>
          <p:cNvSpPr>
            <a:spLocks noGrp="1"/>
          </p:cNvSpPr>
          <p:nvPr>
            <p:ph type="ctrTitle"/>
          </p:nvPr>
        </p:nvSpPr>
        <p:spPr/>
        <p:txBody>
          <a:bodyPr/>
          <a:lstStyle/>
          <a:p>
            <a:r>
              <a:rPr lang="en-GB"/>
              <a:t>World Maps</a:t>
            </a:r>
          </a:p>
        </p:txBody>
      </p:sp>
      <p:sp>
        <p:nvSpPr>
          <p:cNvPr id="3" name="Date Placeholder 2">
            <a:extLst>
              <a:ext uri="{FF2B5EF4-FFF2-40B4-BE49-F238E27FC236}">
                <a16:creationId xmlns:a16="http://schemas.microsoft.com/office/drawing/2014/main" id="{2EE4C652-E932-33F7-A2AC-73C16F8C9159}"/>
              </a:ext>
            </a:extLst>
          </p:cNvPr>
          <p:cNvSpPr>
            <a:spLocks noGrp="1"/>
          </p:cNvSpPr>
          <p:nvPr>
            <p:ph type="dt" sz="half" idx="10"/>
          </p:nvPr>
        </p:nvSpPr>
        <p:spPr/>
        <p:txBody>
          <a:bodyPr/>
          <a:lstStyle/>
          <a:p>
            <a:fld id="{CA82E546-BAFB-4FD1-9118-79FD6C3AEECE}" type="datetime1">
              <a:rPr lang="nl-NL" smtClean="0"/>
              <a:t>25-3-2025</a:t>
            </a:fld>
            <a:endParaRPr lang="en-GB"/>
          </a:p>
        </p:txBody>
      </p:sp>
      <p:sp>
        <p:nvSpPr>
          <p:cNvPr id="4" name="Text Placeholder 3">
            <a:extLst>
              <a:ext uri="{FF2B5EF4-FFF2-40B4-BE49-F238E27FC236}">
                <a16:creationId xmlns:a16="http://schemas.microsoft.com/office/drawing/2014/main" id="{08F92712-3A7E-D997-B5B8-9D085AD35DB0}"/>
              </a:ext>
            </a:extLst>
          </p:cNvPr>
          <p:cNvSpPr>
            <a:spLocks noGrp="1"/>
          </p:cNvSpPr>
          <p:nvPr>
            <p:ph type="body" sz="quarter" idx="11"/>
          </p:nvPr>
        </p:nvSpPr>
        <p:spPr/>
        <p:txBody>
          <a:bodyPr/>
          <a:lstStyle/>
          <a:p>
            <a:r>
              <a:rPr lang="en-GB"/>
              <a:t>Examples</a:t>
            </a:r>
          </a:p>
        </p:txBody>
      </p:sp>
      <p:sp>
        <p:nvSpPr>
          <p:cNvPr id="6" name="Oval 5">
            <a:extLst>
              <a:ext uri="{FF2B5EF4-FFF2-40B4-BE49-F238E27FC236}">
                <a16:creationId xmlns:a16="http://schemas.microsoft.com/office/drawing/2014/main" id="{28BD8097-F6C5-011A-AA24-958E75D2E4B6}"/>
              </a:ext>
            </a:extLst>
          </p:cNvPr>
          <p:cNvSpPr>
            <a:spLocks noChangeAspect="1"/>
          </p:cNvSpPr>
          <p:nvPr/>
        </p:nvSpPr>
        <p:spPr>
          <a:xfrm>
            <a:off x="5773178" y="1824238"/>
            <a:ext cx="4104000" cy="4104000"/>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07533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1000"/>
                            </p:stCondLst>
                            <p:childTnLst>
                              <p:par>
                                <p:cTn id="8" presetID="1" presetClass="entr" presetSubtype="0" fill="hold" grpId="0" nodeType="afterEffect">
                                  <p:stCondLst>
                                    <p:cond delay="1000"/>
                                  </p:stCondLst>
                                  <p:childTnLst>
                                    <p:set>
                                      <p:cBhvr>
                                        <p:cTn id="9" dur="1" fill="hold">
                                          <p:stCondLst>
                                            <p:cond delay="0"/>
                                          </p:stCondLst>
                                        </p:cTn>
                                        <p:tgtEl>
                                          <p:spTgt spid="4">
                                            <p:txEl>
                                              <p:pRg st="0" end="0"/>
                                            </p:txEl>
                                          </p:spTgt>
                                        </p:tgtEl>
                                        <p:attrNameLst>
                                          <p:attrName>style.visibility</p:attrName>
                                        </p:attrNameLst>
                                      </p:cBhvr>
                                      <p:to>
                                        <p:strVal val="visible"/>
                                      </p:to>
                                    </p:set>
                                  </p:childTnLst>
                                </p:cTn>
                              </p:par>
                            </p:childTnLst>
                          </p:cTn>
                        </p:par>
                        <p:par>
                          <p:cTn id="10" fill="hold">
                            <p:stCondLst>
                              <p:cond delay="2000"/>
                            </p:stCondLst>
                            <p:childTnLst>
                              <p:par>
                                <p:cTn id="11" presetID="63" presetClass="path" presetSubtype="0" accel="50000" decel="50000" fill="hold" grpId="0" nodeType="afterEffect">
                                  <p:stCondLst>
                                    <p:cond delay="0"/>
                                  </p:stCondLst>
                                  <p:childTnLst>
                                    <p:animMotion origin="layout" path="M 3.125E-6 3.7037E-6 L 0.27252 3.7037E-6 " pathEditMode="relative" rAng="0" ptsTypes="AA">
                                      <p:cBhvr>
                                        <p:cTn id="12" dur="2000" fill="hold"/>
                                        <p:tgtEl>
                                          <p:spTgt spid="6"/>
                                        </p:tgtEl>
                                        <p:attrNameLst>
                                          <p:attrName>ppt_x</p:attrName>
                                          <p:attrName>ppt_y</p:attrName>
                                        </p:attrNameLst>
                                      </p:cBhvr>
                                      <p:rCtr x="1362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build="p"/>
      <p:bldP spid="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3B54942-B300-A583-2B84-F413AFAB14C9}"/>
              </a:ext>
            </a:extLst>
          </p:cNvPr>
          <p:cNvSpPr>
            <a:spLocks noGrp="1"/>
          </p:cNvSpPr>
          <p:nvPr>
            <p:ph type="sldNum" sz="quarter" idx="10"/>
          </p:nvPr>
        </p:nvSpPr>
        <p:spPr/>
        <p:txBody>
          <a:bodyPr/>
          <a:lstStyle/>
          <a:p>
            <a:fld id="{5BA3E189-2F3A-42E5-B572-3520703B6186}" type="slidenum">
              <a:rPr lang="en-GB" smtClean="0"/>
              <a:pPr/>
              <a:t>87</a:t>
            </a:fld>
            <a:endParaRPr lang="en-GB"/>
          </a:p>
        </p:txBody>
      </p:sp>
      <p:sp>
        <p:nvSpPr>
          <p:cNvPr id="3" name="Text Placeholder 2">
            <a:extLst>
              <a:ext uri="{FF2B5EF4-FFF2-40B4-BE49-F238E27FC236}">
                <a16:creationId xmlns:a16="http://schemas.microsoft.com/office/drawing/2014/main" id="{3B9A830D-B32D-8195-3A6A-25DABD998105}"/>
              </a:ext>
            </a:extLst>
          </p:cNvPr>
          <p:cNvSpPr>
            <a:spLocks noGrp="1"/>
          </p:cNvSpPr>
          <p:nvPr>
            <p:ph type="body" idx="11"/>
          </p:nvPr>
        </p:nvSpPr>
        <p:spPr/>
        <p:txBody>
          <a:bodyPr/>
          <a:lstStyle/>
          <a:p>
            <a:r>
              <a:rPr lang="en-GB"/>
              <a:t>With headquarters</a:t>
            </a:r>
          </a:p>
        </p:txBody>
      </p:sp>
      <p:grpSp>
        <p:nvGrpSpPr>
          <p:cNvPr id="6" name="Group 5">
            <a:extLst>
              <a:ext uri="{FF2B5EF4-FFF2-40B4-BE49-F238E27FC236}">
                <a16:creationId xmlns:a16="http://schemas.microsoft.com/office/drawing/2014/main" id="{57449882-7454-F16A-F3EA-278D76CE1DA8}"/>
              </a:ext>
            </a:extLst>
          </p:cNvPr>
          <p:cNvGrpSpPr/>
          <p:nvPr/>
        </p:nvGrpSpPr>
        <p:grpSpPr>
          <a:xfrm>
            <a:off x="1710286" y="1327186"/>
            <a:ext cx="8771428" cy="4377942"/>
            <a:chOff x="1390881" y="1327186"/>
            <a:chExt cx="9405664" cy="4694498"/>
          </a:xfrm>
        </p:grpSpPr>
        <p:grpSp>
          <p:nvGrpSpPr>
            <p:cNvPr id="5" name="Group 4">
              <a:extLst>
                <a:ext uri="{FF2B5EF4-FFF2-40B4-BE49-F238E27FC236}">
                  <a16:creationId xmlns:a16="http://schemas.microsoft.com/office/drawing/2014/main" id="{8F86314A-AE07-C29C-6E62-63B3118C7656}"/>
                </a:ext>
              </a:extLst>
            </p:cNvPr>
            <p:cNvGrpSpPr/>
            <p:nvPr/>
          </p:nvGrpSpPr>
          <p:grpSpPr>
            <a:xfrm>
              <a:off x="1390881" y="1327186"/>
              <a:ext cx="9405664" cy="4694498"/>
              <a:chOff x="1390881" y="1327186"/>
              <a:chExt cx="9405664" cy="4694498"/>
            </a:xfrm>
            <a:solidFill>
              <a:schemeClr val="bg2">
                <a:lumMod val="90000"/>
              </a:schemeClr>
            </a:solidFill>
          </p:grpSpPr>
          <p:sp>
            <p:nvSpPr>
              <p:cNvPr id="15" name="Freeform: Shape 14">
                <a:extLst>
                  <a:ext uri="{FF2B5EF4-FFF2-40B4-BE49-F238E27FC236}">
                    <a16:creationId xmlns:a16="http://schemas.microsoft.com/office/drawing/2014/main" id="{4EAC551E-914C-51BC-6549-7E38BE494B77}"/>
                  </a:ext>
                </a:extLst>
              </p:cNvPr>
              <p:cNvSpPr/>
              <p:nvPr/>
            </p:nvSpPr>
            <p:spPr>
              <a:xfrm>
                <a:off x="6446881" y="4703998"/>
                <a:ext cx="203242" cy="183036"/>
              </a:xfrm>
              <a:custGeom>
                <a:avLst/>
                <a:gdLst>
                  <a:gd name="connsiteX0" fmla="*/ 203095 w 203242"/>
                  <a:gd name="connsiteY0" fmla="*/ 111209 h 183036"/>
                  <a:gd name="connsiteX1" fmla="*/ 200883 w 203242"/>
                  <a:gd name="connsiteY1" fmla="*/ 107816 h 183036"/>
                  <a:gd name="connsiteX2" fmla="*/ 199260 w 203242"/>
                  <a:gd name="connsiteY2" fmla="*/ 104866 h 183036"/>
                  <a:gd name="connsiteX3" fmla="*/ 197933 w 203242"/>
                  <a:gd name="connsiteY3" fmla="*/ 100294 h 183036"/>
                  <a:gd name="connsiteX4" fmla="*/ 199260 w 203242"/>
                  <a:gd name="connsiteY4" fmla="*/ 96312 h 183036"/>
                  <a:gd name="connsiteX5" fmla="*/ 199703 w 203242"/>
                  <a:gd name="connsiteY5" fmla="*/ 93952 h 183036"/>
                  <a:gd name="connsiteX6" fmla="*/ 199703 w 203242"/>
                  <a:gd name="connsiteY6" fmla="*/ 92625 h 183036"/>
                  <a:gd name="connsiteX7" fmla="*/ 199113 w 203242"/>
                  <a:gd name="connsiteY7" fmla="*/ 91445 h 183036"/>
                  <a:gd name="connsiteX8" fmla="*/ 197491 w 203242"/>
                  <a:gd name="connsiteY8" fmla="*/ 90560 h 183036"/>
                  <a:gd name="connsiteX9" fmla="*/ 196163 w 203242"/>
                  <a:gd name="connsiteY9" fmla="*/ 89970 h 183036"/>
                  <a:gd name="connsiteX10" fmla="*/ 195721 w 203242"/>
                  <a:gd name="connsiteY10" fmla="*/ 88347 h 183036"/>
                  <a:gd name="connsiteX11" fmla="*/ 195721 w 203242"/>
                  <a:gd name="connsiteY11" fmla="*/ 86430 h 183036"/>
                  <a:gd name="connsiteX12" fmla="*/ 196311 w 203242"/>
                  <a:gd name="connsiteY12" fmla="*/ 85398 h 183036"/>
                  <a:gd name="connsiteX13" fmla="*/ 199703 w 203242"/>
                  <a:gd name="connsiteY13" fmla="*/ 83628 h 183036"/>
                  <a:gd name="connsiteX14" fmla="*/ 200441 w 203242"/>
                  <a:gd name="connsiteY14" fmla="*/ 82743 h 183036"/>
                  <a:gd name="connsiteX15" fmla="*/ 200883 w 203242"/>
                  <a:gd name="connsiteY15" fmla="*/ 81710 h 183036"/>
                  <a:gd name="connsiteX16" fmla="*/ 200883 w 203242"/>
                  <a:gd name="connsiteY16" fmla="*/ 80235 h 183036"/>
                  <a:gd name="connsiteX17" fmla="*/ 201916 w 203242"/>
                  <a:gd name="connsiteY17" fmla="*/ 76401 h 183036"/>
                  <a:gd name="connsiteX18" fmla="*/ 203243 w 203242"/>
                  <a:gd name="connsiteY18" fmla="*/ 72861 h 183036"/>
                  <a:gd name="connsiteX19" fmla="*/ 203243 w 203242"/>
                  <a:gd name="connsiteY19" fmla="*/ 71533 h 183036"/>
                  <a:gd name="connsiteX20" fmla="*/ 202800 w 203242"/>
                  <a:gd name="connsiteY20" fmla="*/ 70501 h 183036"/>
                  <a:gd name="connsiteX21" fmla="*/ 202505 w 203242"/>
                  <a:gd name="connsiteY21" fmla="*/ 68436 h 183036"/>
                  <a:gd name="connsiteX22" fmla="*/ 202210 w 203242"/>
                  <a:gd name="connsiteY22" fmla="*/ 65339 h 183036"/>
                  <a:gd name="connsiteX23" fmla="*/ 202210 w 203242"/>
                  <a:gd name="connsiteY23" fmla="*/ 56784 h 183036"/>
                  <a:gd name="connsiteX24" fmla="*/ 202800 w 203242"/>
                  <a:gd name="connsiteY24" fmla="*/ 47935 h 183036"/>
                  <a:gd name="connsiteX25" fmla="*/ 202505 w 203242"/>
                  <a:gd name="connsiteY25" fmla="*/ 42920 h 183036"/>
                  <a:gd name="connsiteX26" fmla="*/ 200293 w 203242"/>
                  <a:gd name="connsiteY26" fmla="*/ 37168 h 183036"/>
                  <a:gd name="connsiteX27" fmla="*/ 200293 w 203242"/>
                  <a:gd name="connsiteY27" fmla="*/ 33038 h 183036"/>
                  <a:gd name="connsiteX28" fmla="*/ 201620 w 203242"/>
                  <a:gd name="connsiteY28" fmla="*/ 30236 h 183036"/>
                  <a:gd name="connsiteX29" fmla="*/ 201916 w 203242"/>
                  <a:gd name="connsiteY29" fmla="*/ 28466 h 183036"/>
                  <a:gd name="connsiteX30" fmla="*/ 200735 w 203242"/>
                  <a:gd name="connsiteY30" fmla="*/ 28466 h 183036"/>
                  <a:gd name="connsiteX31" fmla="*/ 198375 w 203242"/>
                  <a:gd name="connsiteY31" fmla="*/ 28023 h 183036"/>
                  <a:gd name="connsiteX32" fmla="*/ 196606 w 203242"/>
                  <a:gd name="connsiteY32" fmla="*/ 27433 h 183036"/>
                  <a:gd name="connsiteX33" fmla="*/ 193803 w 203242"/>
                  <a:gd name="connsiteY33" fmla="*/ 25074 h 183036"/>
                  <a:gd name="connsiteX34" fmla="*/ 188936 w 203242"/>
                  <a:gd name="connsiteY34" fmla="*/ 23156 h 183036"/>
                  <a:gd name="connsiteX35" fmla="*/ 183479 w 203242"/>
                  <a:gd name="connsiteY35" fmla="*/ 21386 h 183036"/>
                  <a:gd name="connsiteX36" fmla="*/ 175515 w 203242"/>
                  <a:gd name="connsiteY36" fmla="*/ 20796 h 183036"/>
                  <a:gd name="connsiteX37" fmla="*/ 168877 w 203242"/>
                  <a:gd name="connsiteY37" fmla="*/ 15044 h 183036"/>
                  <a:gd name="connsiteX38" fmla="*/ 163715 w 203242"/>
                  <a:gd name="connsiteY38" fmla="*/ 14159 h 183036"/>
                  <a:gd name="connsiteX39" fmla="*/ 162093 w 203242"/>
                  <a:gd name="connsiteY39" fmla="*/ 13422 h 183036"/>
                  <a:gd name="connsiteX40" fmla="*/ 157078 w 203242"/>
                  <a:gd name="connsiteY40" fmla="*/ 10030 h 183036"/>
                  <a:gd name="connsiteX41" fmla="*/ 149261 w 203242"/>
                  <a:gd name="connsiteY41" fmla="*/ 9734 h 183036"/>
                  <a:gd name="connsiteX42" fmla="*/ 141149 w 203242"/>
                  <a:gd name="connsiteY42" fmla="*/ 9440 h 183036"/>
                  <a:gd name="connsiteX43" fmla="*/ 136134 w 203242"/>
                  <a:gd name="connsiteY43" fmla="*/ 9440 h 183036"/>
                  <a:gd name="connsiteX44" fmla="*/ 135397 w 203242"/>
                  <a:gd name="connsiteY44" fmla="*/ 8850 h 183036"/>
                  <a:gd name="connsiteX45" fmla="*/ 135102 w 203242"/>
                  <a:gd name="connsiteY45" fmla="*/ 4130 h 183036"/>
                  <a:gd name="connsiteX46" fmla="*/ 135102 w 203242"/>
                  <a:gd name="connsiteY46" fmla="*/ 0 h 183036"/>
                  <a:gd name="connsiteX47" fmla="*/ 117698 w 203242"/>
                  <a:gd name="connsiteY47" fmla="*/ 0 h 183036"/>
                  <a:gd name="connsiteX48" fmla="*/ 111356 w 203242"/>
                  <a:gd name="connsiteY48" fmla="*/ 1475 h 183036"/>
                  <a:gd name="connsiteX49" fmla="*/ 106193 w 203242"/>
                  <a:gd name="connsiteY49" fmla="*/ 3540 h 183036"/>
                  <a:gd name="connsiteX50" fmla="*/ 99999 w 203242"/>
                  <a:gd name="connsiteY50" fmla="*/ 6932 h 183036"/>
                  <a:gd name="connsiteX51" fmla="*/ 97934 w 203242"/>
                  <a:gd name="connsiteY51" fmla="*/ 8260 h 183036"/>
                  <a:gd name="connsiteX52" fmla="*/ 96312 w 203242"/>
                  <a:gd name="connsiteY52" fmla="*/ 9292 h 183036"/>
                  <a:gd name="connsiteX53" fmla="*/ 95279 w 203242"/>
                  <a:gd name="connsiteY53" fmla="*/ 10619 h 183036"/>
                  <a:gd name="connsiteX54" fmla="*/ 94837 w 203242"/>
                  <a:gd name="connsiteY54" fmla="*/ 13422 h 183036"/>
                  <a:gd name="connsiteX55" fmla="*/ 94837 w 203242"/>
                  <a:gd name="connsiteY55" fmla="*/ 17847 h 183036"/>
                  <a:gd name="connsiteX56" fmla="*/ 94247 w 203242"/>
                  <a:gd name="connsiteY56" fmla="*/ 20944 h 183036"/>
                  <a:gd name="connsiteX57" fmla="*/ 92329 w 203242"/>
                  <a:gd name="connsiteY57" fmla="*/ 23894 h 183036"/>
                  <a:gd name="connsiteX58" fmla="*/ 94837 w 203242"/>
                  <a:gd name="connsiteY58" fmla="*/ 24926 h 183036"/>
                  <a:gd name="connsiteX59" fmla="*/ 97197 w 203242"/>
                  <a:gd name="connsiteY59" fmla="*/ 24926 h 183036"/>
                  <a:gd name="connsiteX60" fmla="*/ 97787 w 203242"/>
                  <a:gd name="connsiteY60" fmla="*/ 25664 h 183036"/>
                  <a:gd name="connsiteX61" fmla="*/ 98376 w 203242"/>
                  <a:gd name="connsiteY61" fmla="*/ 25959 h 183036"/>
                  <a:gd name="connsiteX62" fmla="*/ 97787 w 203242"/>
                  <a:gd name="connsiteY62" fmla="*/ 26401 h 183036"/>
                  <a:gd name="connsiteX63" fmla="*/ 97197 w 203242"/>
                  <a:gd name="connsiteY63" fmla="*/ 27286 h 183036"/>
                  <a:gd name="connsiteX64" fmla="*/ 96901 w 203242"/>
                  <a:gd name="connsiteY64" fmla="*/ 28023 h 183036"/>
                  <a:gd name="connsiteX65" fmla="*/ 96164 w 203242"/>
                  <a:gd name="connsiteY65" fmla="*/ 28023 h 183036"/>
                  <a:gd name="connsiteX66" fmla="*/ 95279 w 203242"/>
                  <a:gd name="connsiteY66" fmla="*/ 27728 h 183036"/>
                  <a:gd name="connsiteX67" fmla="*/ 94984 w 203242"/>
                  <a:gd name="connsiteY67" fmla="*/ 29056 h 183036"/>
                  <a:gd name="connsiteX68" fmla="*/ 94394 w 203242"/>
                  <a:gd name="connsiteY68" fmla="*/ 30236 h 183036"/>
                  <a:gd name="connsiteX69" fmla="*/ 93362 w 203242"/>
                  <a:gd name="connsiteY69" fmla="*/ 30826 h 183036"/>
                  <a:gd name="connsiteX70" fmla="*/ 92624 w 203242"/>
                  <a:gd name="connsiteY70" fmla="*/ 31268 h 183036"/>
                  <a:gd name="connsiteX71" fmla="*/ 91592 w 203242"/>
                  <a:gd name="connsiteY71" fmla="*/ 30973 h 183036"/>
                  <a:gd name="connsiteX72" fmla="*/ 90855 w 203242"/>
                  <a:gd name="connsiteY72" fmla="*/ 30383 h 183036"/>
                  <a:gd name="connsiteX73" fmla="*/ 90855 w 203242"/>
                  <a:gd name="connsiteY73" fmla="*/ 28613 h 183036"/>
                  <a:gd name="connsiteX74" fmla="*/ 89674 w 203242"/>
                  <a:gd name="connsiteY74" fmla="*/ 28319 h 183036"/>
                  <a:gd name="connsiteX75" fmla="*/ 88642 w 203242"/>
                  <a:gd name="connsiteY75" fmla="*/ 28761 h 183036"/>
                  <a:gd name="connsiteX76" fmla="*/ 87905 w 203242"/>
                  <a:gd name="connsiteY76" fmla="*/ 29056 h 183036"/>
                  <a:gd name="connsiteX77" fmla="*/ 87167 w 203242"/>
                  <a:gd name="connsiteY77" fmla="*/ 29351 h 183036"/>
                  <a:gd name="connsiteX78" fmla="*/ 85987 w 203242"/>
                  <a:gd name="connsiteY78" fmla="*/ 29793 h 183036"/>
                  <a:gd name="connsiteX79" fmla="*/ 85102 w 203242"/>
                  <a:gd name="connsiteY79" fmla="*/ 30678 h 183036"/>
                  <a:gd name="connsiteX80" fmla="*/ 84660 w 203242"/>
                  <a:gd name="connsiteY80" fmla="*/ 31711 h 183036"/>
                  <a:gd name="connsiteX81" fmla="*/ 84660 w 203242"/>
                  <a:gd name="connsiteY81" fmla="*/ 32596 h 183036"/>
                  <a:gd name="connsiteX82" fmla="*/ 84660 w 203242"/>
                  <a:gd name="connsiteY82" fmla="*/ 32596 h 183036"/>
                  <a:gd name="connsiteX83" fmla="*/ 83775 w 203242"/>
                  <a:gd name="connsiteY83" fmla="*/ 31858 h 183036"/>
                  <a:gd name="connsiteX84" fmla="*/ 82890 w 203242"/>
                  <a:gd name="connsiteY84" fmla="*/ 30826 h 183036"/>
                  <a:gd name="connsiteX85" fmla="*/ 81857 w 203242"/>
                  <a:gd name="connsiteY85" fmla="*/ 30826 h 183036"/>
                  <a:gd name="connsiteX86" fmla="*/ 79203 w 203242"/>
                  <a:gd name="connsiteY86" fmla="*/ 31416 h 183036"/>
                  <a:gd name="connsiteX87" fmla="*/ 76843 w 203242"/>
                  <a:gd name="connsiteY87" fmla="*/ 32006 h 183036"/>
                  <a:gd name="connsiteX88" fmla="*/ 75958 w 203242"/>
                  <a:gd name="connsiteY88" fmla="*/ 32596 h 183036"/>
                  <a:gd name="connsiteX89" fmla="*/ 75515 w 203242"/>
                  <a:gd name="connsiteY89" fmla="*/ 33481 h 183036"/>
                  <a:gd name="connsiteX90" fmla="*/ 75073 w 203242"/>
                  <a:gd name="connsiteY90" fmla="*/ 34808 h 183036"/>
                  <a:gd name="connsiteX91" fmla="*/ 75073 w 203242"/>
                  <a:gd name="connsiteY91" fmla="*/ 35693 h 183036"/>
                  <a:gd name="connsiteX92" fmla="*/ 75515 w 203242"/>
                  <a:gd name="connsiteY92" fmla="*/ 36136 h 183036"/>
                  <a:gd name="connsiteX93" fmla="*/ 75515 w 203242"/>
                  <a:gd name="connsiteY93" fmla="*/ 36725 h 183036"/>
                  <a:gd name="connsiteX94" fmla="*/ 74778 w 203242"/>
                  <a:gd name="connsiteY94" fmla="*/ 37463 h 183036"/>
                  <a:gd name="connsiteX95" fmla="*/ 74040 w 203242"/>
                  <a:gd name="connsiteY95" fmla="*/ 37905 h 183036"/>
                  <a:gd name="connsiteX96" fmla="*/ 72713 w 203242"/>
                  <a:gd name="connsiteY96" fmla="*/ 37610 h 183036"/>
                  <a:gd name="connsiteX97" fmla="*/ 71681 w 203242"/>
                  <a:gd name="connsiteY97" fmla="*/ 37315 h 183036"/>
                  <a:gd name="connsiteX98" fmla="*/ 71238 w 203242"/>
                  <a:gd name="connsiteY98" fmla="*/ 37610 h 183036"/>
                  <a:gd name="connsiteX99" fmla="*/ 70501 w 203242"/>
                  <a:gd name="connsiteY99" fmla="*/ 38348 h 183036"/>
                  <a:gd name="connsiteX100" fmla="*/ 69321 w 203242"/>
                  <a:gd name="connsiteY100" fmla="*/ 39380 h 183036"/>
                  <a:gd name="connsiteX101" fmla="*/ 68583 w 203242"/>
                  <a:gd name="connsiteY101" fmla="*/ 40118 h 183036"/>
                  <a:gd name="connsiteX102" fmla="*/ 67846 w 203242"/>
                  <a:gd name="connsiteY102" fmla="*/ 40413 h 183036"/>
                  <a:gd name="connsiteX103" fmla="*/ 66223 w 203242"/>
                  <a:gd name="connsiteY103" fmla="*/ 40855 h 183036"/>
                  <a:gd name="connsiteX104" fmla="*/ 65044 w 203242"/>
                  <a:gd name="connsiteY104" fmla="*/ 41740 h 183036"/>
                  <a:gd name="connsiteX105" fmla="*/ 64454 w 203242"/>
                  <a:gd name="connsiteY105" fmla="*/ 42330 h 183036"/>
                  <a:gd name="connsiteX106" fmla="*/ 64011 w 203242"/>
                  <a:gd name="connsiteY106" fmla="*/ 42920 h 183036"/>
                  <a:gd name="connsiteX107" fmla="*/ 63569 w 203242"/>
                  <a:gd name="connsiteY107" fmla="*/ 43953 h 183036"/>
                  <a:gd name="connsiteX108" fmla="*/ 62389 w 203242"/>
                  <a:gd name="connsiteY108" fmla="*/ 46312 h 183036"/>
                  <a:gd name="connsiteX109" fmla="*/ 61504 w 203242"/>
                  <a:gd name="connsiteY109" fmla="*/ 48230 h 183036"/>
                  <a:gd name="connsiteX110" fmla="*/ 61209 w 203242"/>
                  <a:gd name="connsiteY110" fmla="*/ 48230 h 183036"/>
                  <a:gd name="connsiteX111" fmla="*/ 60766 w 203242"/>
                  <a:gd name="connsiteY111" fmla="*/ 48820 h 183036"/>
                  <a:gd name="connsiteX112" fmla="*/ 59586 w 203242"/>
                  <a:gd name="connsiteY112" fmla="*/ 49705 h 183036"/>
                  <a:gd name="connsiteX113" fmla="*/ 58406 w 203242"/>
                  <a:gd name="connsiteY113" fmla="*/ 50442 h 183036"/>
                  <a:gd name="connsiteX114" fmla="*/ 57964 w 203242"/>
                  <a:gd name="connsiteY114" fmla="*/ 51032 h 183036"/>
                  <a:gd name="connsiteX115" fmla="*/ 58554 w 203242"/>
                  <a:gd name="connsiteY115" fmla="*/ 51032 h 183036"/>
                  <a:gd name="connsiteX116" fmla="*/ 58259 w 203242"/>
                  <a:gd name="connsiteY116" fmla="*/ 51475 h 183036"/>
                  <a:gd name="connsiteX117" fmla="*/ 57079 w 203242"/>
                  <a:gd name="connsiteY117" fmla="*/ 51770 h 183036"/>
                  <a:gd name="connsiteX118" fmla="*/ 55752 w 203242"/>
                  <a:gd name="connsiteY118" fmla="*/ 52359 h 183036"/>
                  <a:gd name="connsiteX119" fmla="*/ 53834 w 203242"/>
                  <a:gd name="connsiteY119" fmla="*/ 54424 h 183036"/>
                  <a:gd name="connsiteX120" fmla="*/ 52359 w 203242"/>
                  <a:gd name="connsiteY120" fmla="*/ 56489 h 183036"/>
                  <a:gd name="connsiteX121" fmla="*/ 51474 w 203242"/>
                  <a:gd name="connsiteY121" fmla="*/ 57817 h 183036"/>
                  <a:gd name="connsiteX122" fmla="*/ 50589 w 203242"/>
                  <a:gd name="connsiteY122" fmla="*/ 58997 h 183036"/>
                  <a:gd name="connsiteX123" fmla="*/ 49410 w 203242"/>
                  <a:gd name="connsiteY123" fmla="*/ 60767 h 183036"/>
                  <a:gd name="connsiteX124" fmla="*/ 48377 w 203242"/>
                  <a:gd name="connsiteY124" fmla="*/ 61947 h 183036"/>
                  <a:gd name="connsiteX125" fmla="*/ 46902 w 203242"/>
                  <a:gd name="connsiteY125" fmla="*/ 61947 h 183036"/>
                  <a:gd name="connsiteX126" fmla="*/ 40560 w 203242"/>
                  <a:gd name="connsiteY126" fmla="*/ 64306 h 183036"/>
                  <a:gd name="connsiteX127" fmla="*/ 35250 w 203242"/>
                  <a:gd name="connsiteY127" fmla="*/ 63864 h 183036"/>
                  <a:gd name="connsiteX128" fmla="*/ 28908 w 203242"/>
                  <a:gd name="connsiteY128" fmla="*/ 61356 h 183036"/>
                  <a:gd name="connsiteX129" fmla="*/ 23894 w 203242"/>
                  <a:gd name="connsiteY129" fmla="*/ 60914 h 183036"/>
                  <a:gd name="connsiteX130" fmla="*/ 20206 w 203242"/>
                  <a:gd name="connsiteY130" fmla="*/ 62536 h 183036"/>
                  <a:gd name="connsiteX131" fmla="*/ 16814 w 203242"/>
                  <a:gd name="connsiteY131" fmla="*/ 62094 h 183036"/>
                  <a:gd name="connsiteX132" fmla="*/ 13569 w 203242"/>
                  <a:gd name="connsiteY132" fmla="*/ 59587 h 183036"/>
                  <a:gd name="connsiteX133" fmla="*/ 10914 w 203242"/>
                  <a:gd name="connsiteY133" fmla="*/ 58702 h 183036"/>
                  <a:gd name="connsiteX134" fmla="*/ 8702 w 203242"/>
                  <a:gd name="connsiteY134" fmla="*/ 59439 h 183036"/>
                  <a:gd name="connsiteX135" fmla="*/ 5900 w 203242"/>
                  <a:gd name="connsiteY135" fmla="*/ 59439 h 183036"/>
                  <a:gd name="connsiteX136" fmla="*/ 885 w 203242"/>
                  <a:gd name="connsiteY136" fmla="*/ 57964 h 183036"/>
                  <a:gd name="connsiteX137" fmla="*/ 442 w 203242"/>
                  <a:gd name="connsiteY137" fmla="*/ 59292 h 183036"/>
                  <a:gd name="connsiteX138" fmla="*/ 0 w 203242"/>
                  <a:gd name="connsiteY138" fmla="*/ 61209 h 183036"/>
                  <a:gd name="connsiteX139" fmla="*/ 442 w 203242"/>
                  <a:gd name="connsiteY139" fmla="*/ 62684 h 183036"/>
                  <a:gd name="connsiteX140" fmla="*/ 1475 w 203242"/>
                  <a:gd name="connsiteY140" fmla="*/ 64601 h 183036"/>
                  <a:gd name="connsiteX141" fmla="*/ 2950 w 203242"/>
                  <a:gd name="connsiteY141" fmla="*/ 66371 h 183036"/>
                  <a:gd name="connsiteX142" fmla="*/ 4130 w 203242"/>
                  <a:gd name="connsiteY142" fmla="*/ 67404 h 183036"/>
                  <a:gd name="connsiteX143" fmla="*/ 5457 w 203242"/>
                  <a:gd name="connsiteY143" fmla="*/ 69911 h 183036"/>
                  <a:gd name="connsiteX144" fmla="*/ 6784 w 203242"/>
                  <a:gd name="connsiteY144" fmla="*/ 73008 h 183036"/>
                  <a:gd name="connsiteX145" fmla="*/ 8554 w 203242"/>
                  <a:gd name="connsiteY145" fmla="*/ 75368 h 183036"/>
                  <a:gd name="connsiteX146" fmla="*/ 13864 w 203242"/>
                  <a:gd name="connsiteY146" fmla="*/ 80973 h 183036"/>
                  <a:gd name="connsiteX147" fmla="*/ 14454 w 203242"/>
                  <a:gd name="connsiteY147" fmla="*/ 83038 h 183036"/>
                  <a:gd name="connsiteX148" fmla="*/ 15192 w 203242"/>
                  <a:gd name="connsiteY148" fmla="*/ 84955 h 183036"/>
                  <a:gd name="connsiteX149" fmla="*/ 18584 w 203242"/>
                  <a:gd name="connsiteY149" fmla="*/ 88790 h 183036"/>
                  <a:gd name="connsiteX150" fmla="*/ 19174 w 203242"/>
                  <a:gd name="connsiteY150" fmla="*/ 90117 h 183036"/>
                  <a:gd name="connsiteX151" fmla="*/ 18879 w 203242"/>
                  <a:gd name="connsiteY151" fmla="*/ 92772 h 183036"/>
                  <a:gd name="connsiteX152" fmla="*/ 22271 w 203242"/>
                  <a:gd name="connsiteY152" fmla="*/ 100589 h 183036"/>
                  <a:gd name="connsiteX153" fmla="*/ 24484 w 203242"/>
                  <a:gd name="connsiteY153" fmla="*/ 105161 h 183036"/>
                  <a:gd name="connsiteX154" fmla="*/ 26401 w 203242"/>
                  <a:gd name="connsiteY154" fmla="*/ 106046 h 183036"/>
                  <a:gd name="connsiteX155" fmla="*/ 32448 w 203242"/>
                  <a:gd name="connsiteY155" fmla="*/ 110913 h 183036"/>
                  <a:gd name="connsiteX156" fmla="*/ 37758 w 203242"/>
                  <a:gd name="connsiteY156" fmla="*/ 114748 h 183036"/>
                  <a:gd name="connsiteX157" fmla="*/ 43952 w 203242"/>
                  <a:gd name="connsiteY157" fmla="*/ 117403 h 183036"/>
                  <a:gd name="connsiteX158" fmla="*/ 48524 w 203242"/>
                  <a:gd name="connsiteY158" fmla="*/ 119173 h 183036"/>
                  <a:gd name="connsiteX159" fmla="*/ 50737 w 203242"/>
                  <a:gd name="connsiteY159" fmla="*/ 120501 h 183036"/>
                  <a:gd name="connsiteX160" fmla="*/ 51917 w 203242"/>
                  <a:gd name="connsiteY160" fmla="*/ 121680 h 183036"/>
                  <a:gd name="connsiteX161" fmla="*/ 52802 w 203242"/>
                  <a:gd name="connsiteY161" fmla="*/ 124040 h 183036"/>
                  <a:gd name="connsiteX162" fmla="*/ 53244 w 203242"/>
                  <a:gd name="connsiteY162" fmla="*/ 128023 h 183036"/>
                  <a:gd name="connsiteX163" fmla="*/ 53244 w 203242"/>
                  <a:gd name="connsiteY163" fmla="*/ 130677 h 183036"/>
                  <a:gd name="connsiteX164" fmla="*/ 62389 w 203242"/>
                  <a:gd name="connsiteY164" fmla="*/ 130677 h 183036"/>
                  <a:gd name="connsiteX165" fmla="*/ 63864 w 203242"/>
                  <a:gd name="connsiteY165" fmla="*/ 131267 h 183036"/>
                  <a:gd name="connsiteX166" fmla="*/ 64454 w 203242"/>
                  <a:gd name="connsiteY166" fmla="*/ 132005 h 183036"/>
                  <a:gd name="connsiteX167" fmla="*/ 64454 w 203242"/>
                  <a:gd name="connsiteY167" fmla="*/ 138347 h 183036"/>
                  <a:gd name="connsiteX168" fmla="*/ 64159 w 203242"/>
                  <a:gd name="connsiteY168" fmla="*/ 140559 h 183036"/>
                  <a:gd name="connsiteX169" fmla="*/ 63864 w 203242"/>
                  <a:gd name="connsiteY169" fmla="*/ 143214 h 183036"/>
                  <a:gd name="connsiteX170" fmla="*/ 63864 w 203242"/>
                  <a:gd name="connsiteY170" fmla="*/ 146459 h 183036"/>
                  <a:gd name="connsiteX171" fmla="*/ 64306 w 203242"/>
                  <a:gd name="connsiteY171" fmla="*/ 147786 h 183036"/>
                  <a:gd name="connsiteX172" fmla="*/ 68289 w 203242"/>
                  <a:gd name="connsiteY172" fmla="*/ 151916 h 183036"/>
                  <a:gd name="connsiteX173" fmla="*/ 69911 w 203242"/>
                  <a:gd name="connsiteY173" fmla="*/ 154571 h 183036"/>
                  <a:gd name="connsiteX174" fmla="*/ 71681 w 203242"/>
                  <a:gd name="connsiteY174" fmla="*/ 158553 h 183036"/>
                  <a:gd name="connsiteX175" fmla="*/ 72713 w 203242"/>
                  <a:gd name="connsiteY175" fmla="*/ 159881 h 183036"/>
                  <a:gd name="connsiteX176" fmla="*/ 73598 w 203242"/>
                  <a:gd name="connsiteY176" fmla="*/ 160323 h 183036"/>
                  <a:gd name="connsiteX177" fmla="*/ 77138 w 203242"/>
                  <a:gd name="connsiteY177" fmla="*/ 160766 h 183036"/>
                  <a:gd name="connsiteX178" fmla="*/ 86282 w 203242"/>
                  <a:gd name="connsiteY178" fmla="*/ 162388 h 183036"/>
                  <a:gd name="connsiteX179" fmla="*/ 91887 w 203242"/>
                  <a:gd name="connsiteY179" fmla="*/ 163863 h 183036"/>
                  <a:gd name="connsiteX180" fmla="*/ 96312 w 203242"/>
                  <a:gd name="connsiteY180" fmla="*/ 165485 h 183036"/>
                  <a:gd name="connsiteX181" fmla="*/ 98229 w 203242"/>
                  <a:gd name="connsiteY181" fmla="*/ 165928 h 183036"/>
                  <a:gd name="connsiteX182" fmla="*/ 99114 w 203242"/>
                  <a:gd name="connsiteY182" fmla="*/ 166370 h 183036"/>
                  <a:gd name="connsiteX183" fmla="*/ 99409 w 203242"/>
                  <a:gd name="connsiteY183" fmla="*/ 166813 h 183036"/>
                  <a:gd name="connsiteX184" fmla="*/ 98819 w 203242"/>
                  <a:gd name="connsiteY184" fmla="*/ 170352 h 183036"/>
                  <a:gd name="connsiteX185" fmla="*/ 98819 w 203242"/>
                  <a:gd name="connsiteY185" fmla="*/ 171532 h 183036"/>
                  <a:gd name="connsiteX186" fmla="*/ 99557 w 203242"/>
                  <a:gd name="connsiteY186" fmla="*/ 172565 h 183036"/>
                  <a:gd name="connsiteX187" fmla="*/ 100294 w 203242"/>
                  <a:gd name="connsiteY187" fmla="*/ 173302 h 183036"/>
                  <a:gd name="connsiteX188" fmla="*/ 101179 w 203242"/>
                  <a:gd name="connsiteY188" fmla="*/ 173745 h 183036"/>
                  <a:gd name="connsiteX189" fmla="*/ 104571 w 203242"/>
                  <a:gd name="connsiteY189" fmla="*/ 174187 h 183036"/>
                  <a:gd name="connsiteX190" fmla="*/ 106636 w 203242"/>
                  <a:gd name="connsiteY190" fmla="*/ 176252 h 183036"/>
                  <a:gd name="connsiteX191" fmla="*/ 107963 w 203242"/>
                  <a:gd name="connsiteY191" fmla="*/ 177285 h 183036"/>
                  <a:gd name="connsiteX192" fmla="*/ 108259 w 203242"/>
                  <a:gd name="connsiteY192" fmla="*/ 177285 h 183036"/>
                  <a:gd name="connsiteX193" fmla="*/ 115781 w 203242"/>
                  <a:gd name="connsiteY193" fmla="*/ 175957 h 183036"/>
                  <a:gd name="connsiteX194" fmla="*/ 121975 w 203242"/>
                  <a:gd name="connsiteY194" fmla="*/ 176990 h 183036"/>
                  <a:gd name="connsiteX195" fmla="*/ 129497 w 203242"/>
                  <a:gd name="connsiteY195" fmla="*/ 179940 h 183036"/>
                  <a:gd name="connsiteX196" fmla="*/ 136577 w 203242"/>
                  <a:gd name="connsiteY196" fmla="*/ 180972 h 183036"/>
                  <a:gd name="connsiteX197" fmla="*/ 143214 w 203242"/>
                  <a:gd name="connsiteY197" fmla="*/ 180087 h 183036"/>
                  <a:gd name="connsiteX198" fmla="*/ 148523 w 203242"/>
                  <a:gd name="connsiteY198" fmla="*/ 180087 h 183036"/>
                  <a:gd name="connsiteX199" fmla="*/ 152654 w 203242"/>
                  <a:gd name="connsiteY199" fmla="*/ 180382 h 183036"/>
                  <a:gd name="connsiteX200" fmla="*/ 155898 w 203242"/>
                  <a:gd name="connsiteY200" fmla="*/ 181414 h 183036"/>
                  <a:gd name="connsiteX201" fmla="*/ 158258 w 203242"/>
                  <a:gd name="connsiteY201" fmla="*/ 183037 h 183036"/>
                  <a:gd name="connsiteX202" fmla="*/ 161945 w 203242"/>
                  <a:gd name="connsiteY202" fmla="*/ 180234 h 183036"/>
                  <a:gd name="connsiteX203" fmla="*/ 165632 w 203242"/>
                  <a:gd name="connsiteY203" fmla="*/ 176252 h 183036"/>
                  <a:gd name="connsiteX204" fmla="*/ 169910 w 203242"/>
                  <a:gd name="connsiteY204" fmla="*/ 171680 h 183036"/>
                  <a:gd name="connsiteX205" fmla="*/ 173745 w 203242"/>
                  <a:gd name="connsiteY205" fmla="*/ 167550 h 183036"/>
                  <a:gd name="connsiteX206" fmla="*/ 177137 w 203242"/>
                  <a:gd name="connsiteY206" fmla="*/ 163863 h 183036"/>
                  <a:gd name="connsiteX207" fmla="*/ 181857 w 203242"/>
                  <a:gd name="connsiteY207" fmla="*/ 158848 h 183036"/>
                  <a:gd name="connsiteX208" fmla="*/ 186429 w 203242"/>
                  <a:gd name="connsiteY208" fmla="*/ 153981 h 183036"/>
                  <a:gd name="connsiteX209" fmla="*/ 187461 w 203242"/>
                  <a:gd name="connsiteY209" fmla="*/ 153391 h 183036"/>
                  <a:gd name="connsiteX210" fmla="*/ 187904 w 203242"/>
                  <a:gd name="connsiteY210" fmla="*/ 152949 h 183036"/>
                  <a:gd name="connsiteX211" fmla="*/ 185986 w 203242"/>
                  <a:gd name="connsiteY211" fmla="*/ 148524 h 183036"/>
                  <a:gd name="connsiteX212" fmla="*/ 189231 w 203242"/>
                  <a:gd name="connsiteY212" fmla="*/ 143509 h 183036"/>
                  <a:gd name="connsiteX213" fmla="*/ 189231 w 203242"/>
                  <a:gd name="connsiteY213" fmla="*/ 137020 h 183036"/>
                  <a:gd name="connsiteX214" fmla="*/ 189674 w 203242"/>
                  <a:gd name="connsiteY214" fmla="*/ 135545 h 183036"/>
                  <a:gd name="connsiteX215" fmla="*/ 190706 w 203242"/>
                  <a:gd name="connsiteY215" fmla="*/ 134217 h 183036"/>
                  <a:gd name="connsiteX216" fmla="*/ 194393 w 203242"/>
                  <a:gd name="connsiteY216" fmla="*/ 131562 h 183036"/>
                  <a:gd name="connsiteX217" fmla="*/ 197196 w 203242"/>
                  <a:gd name="connsiteY217" fmla="*/ 127433 h 183036"/>
                  <a:gd name="connsiteX218" fmla="*/ 199556 w 203242"/>
                  <a:gd name="connsiteY218" fmla="*/ 123598 h 183036"/>
                  <a:gd name="connsiteX219" fmla="*/ 202800 w 203242"/>
                  <a:gd name="connsiteY219" fmla="*/ 117256 h 183036"/>
                  <a:gd name="connsiteX220" fmla="*/ 203095 w 203242"/>
                  <a:gd name="connsiteY220" fmla="*/ 115781 h 183036"/>
                  <a:gd name="connsiteX221" fmla="*/ 203095 w 203242"/>
                  <a:gd name="connsiteY221" fmla="*/ 114306 h 183036"/>
                  <a:gd name="connsiteX222" fmla="*/ 202210 w 203242"/>
                  <a:gd name="connsiteY222" fmla="*/ 112241 h 183036"/>
                  <a:gd name="connsiteX223" fmla="*/ 93067 w 203242"/>
                  <a:gd name="connsiteY223" fmla="*/ 23599 h 183036"/>
                  <a:gd name="connsiteX224" fmla="*/ 93067 w 203242"/>
                  <a:gd name="connsiteY224" fmla="*/ 23599 h 18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3242" h="183036">
                    <a:moveTo>
                      <a:pt x="203095" y="111209"/>
                    </a:moveTo>
                    <a:lnTo>
                      <a:pt x="200883" y="107816"/>
                    </a:lnTo>
                    <a:lnTo>
                      <a:pt x="199260" y="104866"/>
                    </a:lnTo>
                    <a:lnTo>
                      <a:pt x="197933" y="100294"/>
                    </a:lnTo>
                    <a:lnTo>
                      <a:pt x="199260" y="96312"/>
                    </a:lnTo>
                    <a:lnTo>
                      <a:pt x="199703" y="93952"/>
                    </a:lnTo>
                    <a:lnTo>
                      <a:pt x="199703" y="92625"/>
                    </a:lnTo>
                    <a:lnTo>
                      <a:pt x="199113" y="91445"/>
                    </a:lnTo>
                    <a:lnTo>
                      <a:pt x="197491" y="90560"/>
                    </a:lnTo>
                    <a:lnTo>
                      <a:pt x="196163" y="89970"/>
                    </a:lnTo>
                    <a:lnTo>
                      <a:pt x="195721" y="88347"/>
                    </a:lnTo>
                    <a:lnTo>
                      <a:pt x="195721" y="86430"/>
                    </a:lnTo>
                    <a:lnTo>
                      <a:pt x="196311" y="85398"/>
                    </a:lnTo>
                    <a:lnTo>
                      <a:pt x="199703" y="83628"/>
                    </a:lnTo>
                    <a:lnTo>
                      <a:pt x="200441" y="82743"/>
                    </a:lnTo>
                    <a:lnTo>
                      <a:pt x="200883" y="81710"/>
                    </a:lnTo>
                    <a:lnTo>
                      <a:pt x="200883" y="80235"/>
                    </a:lnTo>
                    <a:lnTo>
                      <a:pt x="201916" y="76401"/>
                    </a:lnTo>
                    <a:lnTo>
                      <a:pt x="203243" y="72861"/>
                    </a:lnTo>
                    <a:lnTo>
                      <a:pt x="203243" y="71533"/>
                    </a:lnTo>
                    <a:lnTo>
                      <a:pt x="202800" y="70501"/>
                    </a:lnTo>
                    <a:lnTo>
                      <a:pt x="202505" y="68436"/>
                    </a:lnTo>
                    <a:lnTo>
                      <a:pt x="202210" y="65339"/>
                    </a:lnTo>
                    <a:lnTo>
                      <a:pt x="202210" y="56784"/>
                    </a:lnTo>
                    <a:lnTo>
                      <a:pt x="202800" y="47935"/>
                    </a:lnTo>
                    <a:lnTo>
                      <a:pt x="202505" y="42920"/>
                    </a:lnTo>
                    <a:lnTo>
                      <a:pt x="200293" y="37168"/>
                    </a:lnTo>
                    <a:lnTo>
                      <a:pt x="200293" y="33038"/>
                    </a:lnTo>
                    <a:lnTo>
                      <a:pt x="201620" y="30236"/>
                    </a:lnTo>
                    <a:lnTo>
                      <a:pt x="201916" y="28466"/>
                    </a:lnTo>
                    <a:lnTo>
                      <a:pt x="200735" y="28466"/>
                    </a:lnTo>
                    <a:lnTo>
                      <a:pt x="198375" y="28023"/>
                    </a:lnTo>
                    <a:lnTo>
                      <a:pt x="196606" y="27433"/>
                    </a:lnTo>
                    <a:lnTo>
                      <a:pt x="193803" y="25074"/>
                    </a:lnTo>
                    <a:lnTo>
                      <a:pt x="188936" y="23156"/>
                    </a:lnTo>
                    <a:lnTo>
                      <a:pt x="183479" y="21386"/>
                    </a:lnTo>
                    <a:lnTo>
                      <a:pt x="175515" y="20796"/>
                    </a:lnTo>
                    <a:lnTo>
                      <a:pt x="168877" y="15044"/>
                    </a:lnTo>
                    <a:lnTo>
                      <a:pt x="163715" y="14159"/>
                    </a:lnTo>
                    <a:lnTo>
                      <a:pt x="162093" y="13422"/>
                    </a:lnTo>
                    <a:lnTo>
                      <a:pt x="157078" y="10030"/>
                    </a:lnTo>
                    <a:lnTo>
                      <a:pt x="149261" y="9734"/>
                    </a:lnTo>
                    <a:lnTo>
                      <a:pt x="141149" y="9440"/>
                    </a:lnTo>
                    <a:lnTo>
                      <a:pt x="136134" y="9440"/>
                    </a:lnTo>
                    <a:lnTo>
                      <a:pt x="135397" y="8850"/>
                    </a:lnTo>
                    <a:lnTo>
                      <a:pt x="135102" y="4130"/>
                    </a:lnTo>
                    <a:lnTo>
                      <a:pt x="135102" y="0"/>
                    </a:lnTo>
                    <a:lnTo>
                      <a:pt x="117698" y="0"/>
                    </a:lnTo>
                    <a:lnTo>
                      <a:pt x="111356" y="1475"/>
                    </a:lnTo>
                    <a:lnTo>
                      <a:pt x="106193" y="3540"/>
                    </a:lnTo>
                    <a:lnTo>
                      <a:pt x="99999" y="6932"/>
                    </a:lnTo>
                    <a:lnTo>
                      <a:pt x="97934" y="8260"/>
                    </a:lnTo>
                    <a:lnTo>
                      <a:pt x="96312" y="9292"/>
                    </a:lnTo>
                    <a:lnTo>
                      <a:pt x="95279" y="10619"/>
                    </a:lnTo>
                    <a:lnTo>
                      <a:pt x="94837" y="13422"/>
                    </a:lnTo>
                    <a:lnTo>
                      <a:pt x="94837" y="17847"/>
                    </a:lnTo>
                    <a:lnTo>
                      <a:pt x="94247" y="20944"/>
                    </a:lnTo>
                    <a:lnTo>
                      <a:pt x="92329" y="23894"/>
                    </a:lnTo>
                    <a:lnTo>
                      <a:pt x="94837" y="24926"/>
                    </a:lnTo>
                    <a:lnTo>
                      <a:pt x="97197" y="24926"/>
                    </a:lnTo>
                    <a:lnTo>
                      <a:pt x="97787" y="25664"/>
                    </a:lnTo>
                    <a:lnTo>
                      <a:pt x="98376" y="25959"/>
                    </a:lnTo>
                    <a:lnTo>
                      <a:pt x="97787" y="26401"/>
                    </a:lnTo>
                    <a:lnTo>
                      <a:pt x="97197" y="27286"/>
                    </a:lnTo>
                    <a:lnTo>
                      <a:pt x="96901" y="28023"/>
                    </a:lnTo>
                    <a:lnTo>
                      <a:pt x="96164" y="28023"/>
                    </a:lnTo>
                    <a:lnTo>
                      <a:pt x="95279" y="27728"/>
                    </a:lnTo>
                    <a:lnTo>
                      <a:pt x="94984" y="29056"/>
                    </a:lnTo>
                    <a:lnTo>
                      <a:pt x="94394" y="30236"/>
                    </a:lnTo>
                    <a:lnTo>
                      <a:pt x="93362" y="30826"/>
                    </a:lnTo>
                    <a:lnTo>
                      <a:pt x="92624" y="31268"/>
                    </a:lnTo>
                    <a:lnTo>
                      <a:pt x="91592" y="30973"/>
                    </a:lnTo>
                    <a:lnTo>
                      <a:pt x="90855" y="30383"/>
                    </a:lnTo>
                    <a:lnTo>
                      <a:pt x="90855" y="28613"/>
                    </a:lnTo>
                    <a:lnTo>
                      <a:pt x="89674" y="28319"/>
                    </a:lnTo>
                    <a:lnTo>
                      <a:pt x="88642" y="28761"/>
                    </a:lnTo>
                    <a:lnTo>
                      <a:pt x="87905" y="29056"/>
                    </a:lnTo>
                    <a:lnTo>
                      <a:pt x="87167" y="29351"/>
                    </a:lnTo>
                    <a:lnTo>
                      <a:pt x="85987" y="29793"/>
                    </a:lnTo>
                    <a:lnTo>
                      <a:pt x="85102" y="30678"/>
                    </a:lnTo>
                    <a:lnTo>
                      <a:pt x="84660" y="31711"/>
                    </a:lnTo>
                    <a:lnTo>
                      <a:pt x="84660" y="32596"/>
                    </a:lnTo>
                    <a:lnTo>
                      <a:pt x="84660" y="32596"/>
                    </a:lnTo>
                    <a:lnTo>
                      <a:pt x="83775" y="31858"/>
                    </a:lnTo>
                    <a:lnTo>
                      <a:pt x="82890" y="30826"/>
                    </a:lnTo>
                    <a:lnTo>
                      <a:pt x="81857" y="30826"/>
                    </a:lnTo>
                    <a:lnTo>
                      <a:pt x="79203" y="31416"/>
                    </a:lnTo>
                    <a:lnTo>
                      <a:pt x="76843" y="32006"/>
                    </a:lnTo>
                    <a:lnTo>
                      <a:pt x="75958" y="32596"/>
                    </a:lnTo>
                    <a:lnTo>
                      <a:pt x="75515" y="33481"/>
                    </a:lnTo>
                    <a:lnTo>
                      <a:pt x="75073" y="34808"/>
                    </a:lnTo>
                    <a:lnTo>
                      <a:pt x="75073" y="35693"/>
                    </a:lnTo>
                    <a:lnTo>
                      <a:pt x="75515" y="36136"/>
                    </a:lnTo>
                    <a:lnTo>
                      <a:pt x="75515" y="36725"/>
                    </a:lnTo>
                    <a:lnTo>
                      <a:pt x="74778" y="37463"/>
                    </a:lnTo>
                    <a:lnTo>
                      <a:pt x="74040" y="37905"/>
                    </a:lnTo>
                    <a:lnTo>
                      <a:pt x="72713" y="37610"/>
                    </a:lnTo>
                    <a:lnTo>
                      <a:pt x="71681" y="37315"/>
                    </a:lnTo>
                    <a:lnTo>
                      <a:pt x="71238" y="37610"/>
                    </a:lnTo>
                    <a:lnTo>
                      <a:pt x="70501" y="38348"/>
                    </a:lnTo>
                    <a:lnTo>
                      <a:pt x="69321" y="39380"/>
                    </a:lnTo>
                    <a:lnTo>
                      <a:pt x="68583" y="40118"/>
                    </a:lnTo>
                    <a:lnTo>
                      <a:pt x="67846" y="40413"/>
                    </a:lnTo>
                    <a:lnTo>
                      <a:pt x="66223" y="40855"/>
                    </a:lnTo>
                    <a:lnTo>
                      <a:pt x="65044" y="41740"/>
                    </a:lnTo>
                    <a:lnTo>
                      <a:pt x="64454" y="42330"/>
                    </a:lnTo>
                    <a:lnTo>
                      <a:pt x="64011" y="42920"/>
                    </a:lnTo>
                    <a:lnTo>
                      <a:pt x="63569" y="43953"/>
                    </a:lnTo>
                    <a:lnTo>
                      <a:pt x="62389" y="46312"/>
                    </a:lnTo>
                    <a:lnTo>
                      <a:pt x="61504" y="48230"/>
                    </a:lnTo>
                    <a:lnTo>
                      <a:pt x="61209" y="48230"/>
                    </a:lnTo>
                    <a:lnTo>
                      <a:pt x="60766" y="48820"/>
                    </a:lnTo>
                    <a:lnTo>
                      <a:pt x="59586" y="49705"/>
                    </a:lnTo>
                    <a:lnTo>
                      <a:pt x="58406" y="50442"/>
                    </a:lnTo>
                    <a:lnTo>
                      <a:pt x="57964" y="51032"/>
                    </a:lnTo>
                    <a:lnTo>
                      <a:pt x="58554" y="51032"/>
                    </a:lnTo>
                    <a:lnTo>
                      <a:pt x="58259" y="51475"/>
                    </a:lnTo>
                    <a:lnTo>
                      <a:pt x="57079" y="51770"/>
                    </a:lnTo>
                    <a:lnTo>
                      <a:pt x="55752" y="52359"/>
                    </a:lnTo>
                    <a:lnTo>
                      <a:pt x="53834" y="54424"/>
                    </a:lnTo>
                    <a:lnTo>
                      <a:pt x="52359" y="56489"/>
                    </a:lnTo>
                    <a:lnTo>
                      <a:pt x="51474" y="57817"/>
                    </a:lnTo>
                    <a:lnTo>
                      <a:pt x="50589" y="58997"/>
                    </a:lnTo>
                    <a:lnTo>
                      <a:pt x="49410" y="60767"/>
                    </a:lnTo>
                    <a:lnTo>
                      <a:pt x="48377" y="61947"/>
                    </a:lnTo>
                    <a:lnTo>
                      <a:pt x="46902" y="61947"/>
                    </a:lnTo>
                    <a:lnTo>
                      <a:pt x="40560" y="64306"/>
                    </a:lnTo>
                    <a:lnTo>
                      <a:pt x="35250" y="63864"/>
                    </a:lnTo>
                    <a:lnTo>
                      <a:pt x="28908" y="61356"/>
                    </a:lnTo>
                    <a:lnTo>
                      <a:pt x="23894" y="60914"/>
                    </a:lnTo>
                    <a:lnTo>
                      <a:pt x="20206" y="62536"/>
                    </a:lnTo>
                    <a:lnTo>
                      <a:pt x="16814" y="62094"/>
                    </a:lnTo>
                    <a:lnTo>
                      <a:pt x="13569" y="59587"/>
                    </a:lnTo>
                    <a:lnTo>
                      <a:pt x="10914" y="58702"/>
                    </a:lnTo>
                    <a:lnTo>
                      <a:pt x="8702" y="59439"/>
                    </a:lnTo>
                    <a:lnTo>
                      <a:pt x="5900" y="59439"/>
                    </a:lnTo>
                    <a:lnTo>
                      <a:pt x="885" y="57964"/>
                    </a:lnTo>
                    <a:lnTo>
                      <a:pt x="442" y="59292"/>
                    </a:lnTo>
                    <a:lnTo>
                      <a:pt x="0" y="61209"/>
                    </a:lnTo>
                    <a:lnTo>
                      <a:pt x="442" y="62684"/>
                    </a:lnTo>
                    <a:lnTo>
                      <a:pt x="1475" y="64601"/>
                    </a:lnTo>
                    <a:lnTo>
                      <a:pt x="2950" y="66371"/>
                    </a:lnTo>
                    <a:lnTo>
                      <a:pt x="4130" y="67404"/>
                    </a:lnTo>
                    <a:lnTo>
                      <a:pt x="5457" y="69911"/>
                    </a:lnTo>
                    <a:lnTo>
                      <a:pt x="6784" y="73008"/>
                    </a:lnTo>
                    <a:lnTo>
                      <a:pt x="8554" y="75368"/>
                    </a:lnTo>
                    <a:lnTo>
                      <a:pt x="13864" y="80973"/>
                    </a:lnTo>
                    <a:lnTo>
                      <a:pt x="14454" y="83038"/>
                    </a:lnTo>
                    <a:lnTo>
                      <a:pt x="15192" y="84955"/>
                    </a:lnTo>
                    <a:lnTo>
                      <a:pt x="18584" y="88790"/>
                    </a:lnTo>
                    <a:lnTo>
                      <a:pt x="19174" y="90117"/>
                    </a:lnTo>
                    <a:lnTo>
                      <a:pt x="18879" y="92772"/>
                    </a:lnTo>
                    <a:lnTo>
                      <a:pt x="22271" y="100589"/>
                    </a:lnTo>
                    <a:lnTo>
                      <a:pt x="24484" y="105161"/>
                    </a:lnTo>
                    <a:lnTo>
                      <a:pt x="26401" y="106046"/>
                    </a:lnTo>
                    <a:lnTo>
                      <a:pt x="32448" y="110913"/>
                    </a:lnTo>
                    <a:lnTo>
                      <a:pt x="37758" y="114748"/>
                    </a:lnTo>
                    <a:lnTo>
                      <a:pt x="43952" y="117403"/>
                    </a:lnTo>
                    <a:lnTo>
                      <a:pt x="48524" y="119173"/>
                    </a:lnTo>
                    <a:lnTo>
                      <a:pt x="50737" y="120501"/>
                    </a:lnTo>
                    <a:lnTo>
                      <a:pt x="51917" y="121680"/>
                    </a:lnTo>
                    <a:lnTo>
                      <a:pt x="52802" y="124040"/>
                    </a:lnTo>
                    <a:lnTo>
                      <a:pt x="53244" y="128023"/>
                    </a:lnTo>
                    <a:lnTo>
                      <a:pt x="53244" y="130677"/>
                    </a:lnTo>
                    <a:lnTo>
                      <a:pt x="62389" y="130677"/>
                    </a:lnTo>
                    <a:lnTo>
                      <a:pt x="63864" y="131267"/>
                    </a:lnTo>
                    <a:lnTo>
                      <a:pt x="64454" y="132005"/>
                    </a:lnTo>
                    <a:lnTo>
                      <a:pt x="64454" y="138347"/>
                    </a:lnTo>
                    <a:lnTo>
                      <a:pt x="64159" y="140559"/>
                    </a:lnTo>
                    <a:lnTo>
                      <a:pt x="63864" y="143214"/>
                    </a:lnTo>
                    <a:lnTo>
                      <a:pt x="63864" y="146459"/>
                    </a:lnTo>
                    <a:lnTo>
                      <a:pt x="64306" y="147786"/>
                    </a:lnTo>
                    <a:lnTo>
                      <a:pt x="68289" y="151916"/>
                    </a:lnTo>
                    <a:lnTo>
                      <a:pt x="69911" y="154571"/>
                    </a:lnTo>
                    <a:lnTo>
                      <a:pt x="71681" y="158553"/>
                    </a:lnTo>
                    <a:lnTo>
                      <a:pt x="72713" y="159881"/>
                    </a:lnTo>
                    <a:lnTo>
                      <a:pt x="73598" y="160323"/>
                    </a:lnTo>
                    <a:lnTo>
                      <a:pt x="77138" y="160766"/>
                    </a:lnTo>
                    <a:lnTo>
                      <a:pt x="86282" y="162388"/>
                    </a:lnTo>
                    <a:lnTo>
                      <a:pt x="91887" y="163863"/>
                    </a:lnTo>
                    <a:lnTo>
                      <a:pt x="96312" y="165485"/>
                    </a:lnTo>
                    <a:lnTo>
                      <a:pt x="98229" y="165928"/>
                    </a:lnTo>
                    <a:lnTo>
                      <a:pt x="99114" y="166370"/>
                    </a:lnTo>
                    <a:lnTo>
                      <a:pt x="99409" y="166813"/>
                    </a:lnTo>
                    <a:lnTo>
                      <a:pt x="98819" y="170352"/>
                    </a:lnTo>
                    <a:lnTo>
                      <a:pt x="98819" y="171532"/>
                    </a:lnTo>
                    <a:lnTo>
                      <a:pt x="99557" y="172565"/>
                    </a:lnTo>
                    <a:lnTo>
                      <a:pt x="100294" y="173302"/>
                    </a:lnTo>
                    <a:lnTo>
                      <a:pt x="101179" y="173745"/>
                    </a:lnTo>
                    <a:lnTo>
                      <a:pt x="104571" y="174187"/>
                    </a:lnTo>
                    <a:lnTo>
                      <a:pt x="106636" y="176252"/>
                    </a:lnTo>
                    <a:lnTo>
                      <a:pt x="107963" y="177285"/>
                    </a:lnTo>
                    <a:lnTo>
                      <a:pt x="108259" y="177285"/>
                    </a:lnTo>
                    <a:lnTo>
                      <a:pt x="115781" y="175957"/>
                    </a:lnTo>
                    <a:lnTo>
                      <a:pt x="121975" y="176990"/>
                    </a:lnTo>
                    <a:lnTo>
                      <a:pt x="129497" y="179940"/>
                    </a:lnTo>
                    <a:lnTo>
                      <a:pt x="136577" y="180972"/>
                    </a:lnTo>
                    <a:lnTo>
                      <a:pt x="143214" y="180087"/>
                    </a:lnTo>
                    <a:lnTo>
                      <a:pt x="148523" y="180087"/>
                    </a:lnTo>
                    <a:lnTo>
                      <a:pt x="152654" y="180382"/>
                    </a:lnTo>
                    <a:lnTo>
                      <a:pt x="155898" y="181414"/>
                    </a:lnTo>
                    <a:lnTo>
                      <a:pt x="158258" y="183037"/>
                    </a:lnTo>
                    <a:lnTo>
                      <a:pt x="161945" y="180234"/>
                    </a:lnTo>
                    <a:lnTo>
                      <a:pt x="165632" y="176252"/>
                    </a:lnTo>
                    <a:lnTo>
                      <a:pt x="169910" y="171680"/>
                    </a:lnTo>
                    <a:lnTo>
                      <a:pt x="173745" y="167550"/>
                    </a:lnTo>
                    <a:lnTo>
                      <a:pt x="177137" y="163863"/>
                    </a:lnTo>
                    <a:lnTo>
                      <a:pt x="181857" y="158848"/>
                    </a:lnTo>
                    <a:lnTo>
                      <a:pt x="186429" y="153981"/>
                    </a:lnTo>
                    <a:lnTo>
                      <a:pt x="187461" y="153391"/>
                    </a:lnTo>
                    <a:lnTo>
                      <a:pt x="187904" y="152949"/>
                    </a:lnTo>
                    <a:lnTo>
                      <a:pt x="185986" y="148524"/>
                    </a:lnTo>
                    <a:lnTo>
                      <a:pt x="189231" y="143509"/>
                    </a:lnTo>
                    <a:lnTo>
                      <a:pt x="189231" y="137020"/>
                    </a:lnTo>
                    <a:lnTo>
                      <a:pt x="189674" y="135545"/>
                    </a:lnTo>
                    <a:lnTo>
                      <a:pt x="190706" y="134217"/>
                    </a:lnTo>
                    <a:lnTo>
                      <a:pt x="194393" y="131562"/>
                    </a:lnTo>
                    <a:lnTo>
                      <a:pt x="197196" y="127433"/>
                    </a:lnTo>
                    <a:lnTo>
                      <a:pt x="199556" y="123598"/>
                    </a:lnTo>
                    <a:lnTo>
                      <a:pt x="202800" y="117256"/>
                    </a:lnTo>
                    <a:lnTo>
                      <a:pt x="203095" y="115781"/>
                    </a:lnTo>
                    <a:lnTo>
                      <a:pt x="203095" y="114306"/>
                    </a:lnTo>
                    <a:lnTo>
                      <a:pt x="202210" y="112241"/>
                    </a:lnTo>
                    <a:close/>
                    <a:moveTo>
                      <a:pt x="93067" y="23599"/>
                    </a:moveTo>
                    <a:lnTo>
                      <a:pt x="93067" y="23599"/>
                    </a:lnTo>
                    <a:close/>
                  </a:path>
                </a:pathLst>
              </a:custGeom>
              <a:grpFill/>
              <a:ln w="3175" cap="flat">
                <a:solidFill>
                  <a:schemeClr val="bg2">
                    <a:lumMod val="90000"/>
                  </a:schemeClr>
                </a:solidFill>
                <a:prstDash val="solid"/>
                <a:miter/>
              </a:ln>
            </p:spPr>
            <p:txBody>
              <a:bodyPr rtlCol="0" anchor="ctr"/>
              <a:lstStyle/>
              <a:p>
                <a:endParaRPr lang="en-GB"/>
              </a:p>
            </p:txBody>
          </p:sp>
          <p:sp>
            <p:nvSpPr>
              <p:cNvPr id="16" name="Freeform: Shape 15">
                <a:extLst>
                  <a:ext uri="{FF2B5EF4-FFF2-40B4-BE49-F238E27FC236}">
                    <a16:creationId xmlns:a16="http://schemas.microsoft.com/office/drawing/2014/main" id="{103CD383-C76A-9542-10B3-B686130D71AF}"/>
                  </a:ext>
                </a:extLst>
              </p:cNvPr>
              <p:cNvSpPr/>
              <p:nvPr/>
            </p:nvSpPr>
            <p:spPr>
              <a:xfrm>
                <a:off x="6361631" y="4508572"/>
                <a:ext cx="306191" cy="260617"/>
              </a:xfrm>
              <a:custGeom>
                <a:avLst/>
                <a:gdLst>
                  <a:gd name="connsiteX0" fmla="*/ 298080 w 306191"/>
                  <a:gd name="connsiteY0" fmla="*/ 67699 h 260617"/>
                  <a:gd name="connsiteX1" fmla="*/ 299555 w 306191"/>
                  <a:gd name="connsiteY1" fmla="*/ 67404 h 260617"/>
                  <a:gd name="connsiteX2" fmla="*/ 301177 w 306191"/>
                  <a:gd name="connsiteY2" fmla="*/ 66961 h 260617"/>
                  <a:gd name="connsiteX3" fmla="*/ 306192 w 306191"/>
                  <a:gd name="connsiteY3" fmla="*/ 61947 h 260617"/>
                  <a:gd name="connsiteX4" fmla="*/ 306192 w 306191"/>
                  <a:gd name="connsiteY4" fmla="*/ 60914 h 260617"/>
                  <a:gd name="connsiteX5" fmla="*/ 305307 w 306191"/>
                  <a:gd name="connsiteY5" fmla="*/ 59292 h 260617"/>
                  <a:gd name="connsiteX6" fmla="*/ 303389 w 306191"/>
                  <a:gd name="connsiteY6" fmla="*/ 56784 h 260617"/>
                  <a:gd name="connsiteX7" fmla="*/ 302947 w 306191"/>
                  <a:gd name="connsiteY7" fmla="*/ 55752 h 260617"/>
                  <a:gd name="connsiteX8" fmla="*/ 302652 w 306191"/>
                  <a:gd name="connsiteY8" fmla="*/ 52654 h 260617"/>
                  <a:gd name="connsiteX9" fmla="*/ 301915 w 306191"/>
                  <a:gd name="connsiteY9" fmla="*/ 51770 h 260617"/>
                  <a:gd name="connsiteX10" fmla="*/ 299112 w 306191"/>
                  <a:gd name="connsiteY10" fmla="*/ 49705 h 260617"/>
                  <a:gd name="connsiteX11" fmla="*/ 296900 w 306191"/>
                  <a:gd name="connsiteY11" fmla="*/ 47492 h 260617"/>
                  <a:gd name="connsiteX12" fmla="*/ 297637 w 306191"/>
                  <a:gd name="connsiteY12" fmla="*/ 45280 h 260617"/>
                  <a:gd name="connsiteX13" fmla="*/ 297932 w 306191"/>
                  <a:gd name="connsiteY13" fmla="*/ 42920 h 260617"/>
                  <a:gd name="connsiteX14" fmla="*/ 296900 w 306191"/>
                  <a:gd name="connsiteY14" fmla="*/ 41593 h 260617"/>
                  <a:gd name="connsiteX15" fmla="*/ 295277 w 306191"/>
                  <a:gd name="connsiteY15" fmla="*/ 40265 h 260617"/>
                  <a:gd name="connsiteX16" fmla="*/ 294245 w 306191"/>
                  <a:gd name="connsiteY16" fmla="*/ 38200 h 260617"/>
                  <a:gd name="connsiteX17" fmla="*/ 293802 w 306191"/>
                  <a:gd name="connsiteY17" fmla="*/ 36725 h 260617"/>
                  <a:gd name="connsiteX18" fmla="*/ 292623 w 306191"/>
                  <a:gd name="connsiteY18" fmla="*/ 36136 h 260617"/>
                  <a:gd name="connsiteX19" fmla="*/ 291442 w 306191"/>
                  <a:gd name="connsiteY19" fmla="*/ 36136 h 260617"/>
                  <a:gd name="connsiteX20" fmla="*/ 290558 w 306191"/>
                  <a:gd name="connsiteY20" fmla="*/ 37020 h 260617"/>
                  <a:gd name="connsiteX21" fmla="*/ 289673 w 306191"/>
                  <a:gd name="connsiteY21" fmla="*/ 37020 h 260617"/>
                  <a:gd name="connsiteX22" fmla="*/ 288640 w 306191"/>
                  <a:gd name="connsiteY22" fmla="*/ 36578 h 260617"/>
                  <a:gd name="connsiteX23" fmla="*/ 288345 w 306191"/>
                  <a:gd name="connsiteY23" fmla="*/ 35251 h 260617"/>
                  <a:gd name="connsiteX24" fmla="*/ 288345 w 306191"/>
                  <a:gd name="connsiteY24" fmla="*/ 33923 h 260617"/>
                  <a:gd name="connsiteX25" fmla="*/ 287460 w 306191"/>
                  <a:gd name="connsiteY25" fmla="*/ 33038 h 260617"/>
                  <a:gd name="connsiteX26" fmla="*/ 286723 w 306191"/>
                  <a:gd name="connsiteY26" fmla="*/ 31711 h 260617"/>
                  <a:gd name="connsiteX27" fmla="*/ 286723 w 306191"/>
                  <a:gd name="connsiteY27" fmla="*/ 30973 h 260617"/>
                  <a:gd name="connsiteX28" fmla="*/ 285100 w 306191"/>
                  <a:gd name="connsiteY28" fmla="*/ 30236 h 260617"/>
                  <a:gd name="connsiteX29" fmla="*/ 282298 w 306191"/>
                  <a:gd name="connsiteY29" fmla="*/ 28761 h 260617"/>
                  <a:gd name="connsiteX30" fmla="*/ 278464 w 306191"/>
                  <a:gd name="connsiteY30" fmla="*/ 27433 h 260617"/>
                  <a:gd name="connsiteX31" fmla="*/ 275366 w 306191"/>
                  <a:gd name="connsiteY31" fmla="*/ 25959 h 260617"/>
                  <a:gd name="connsiteX32" fmla="*/ 273891 w 306191"/>
                  <a:gd name="connsiteY32" fmla="*/ 24484 h 260617"/>
                  <a:gd name="connsiteX33" fmla="*/ 270941 w 306191"/>
                  <a:gd name="connsiteY33" fmla="*/ 23894 h 260617"/>
                  <a:gd name="connsiteX34" fmla="*/ 268434 w 306191"/>
                  <a:gd name="connsiteY34" fmla="*/ 23599 h 260617"/>
                  <a:gd name="connsiteX35" fmla="*/ 266074 w 306191"/>
                  <a:gd name="connsiteY35" fmla="*/ 22271 h 260617"/>
                  <a:gd name="connsiteX36" fmla="*/ 263567 w 306191"/>
                  <a:gd name="connsiteY36" fmla="*/ 22271 h 260617"/>
                  <a:gd name="connsiteX37" fmla="*/ 261207 w 306191"/>
                  <a:gd name="connsiteY37" fmla="*/ 21829 h 260617"/>
                  <a:gd name="connsiteX38" fmla="*/ 260617 w 306191"/>
                  <a:gd name="connsiteY38" fmla="*/ 20944 h 260617"/>
                  <a:gd name="connsiteX39" fmla="*/ 260617 w 306191"/>
                  <a:gd name="connsiteY39" fmla="*/ 18879 h 260617"/>
                  <a:gd name="connsiteX40" fmla="*/ 259732 w 306191"/>
                  <a:gd name="connsiteY40" fmla="*/ 18289 h 260617"/>
                  <a:gd name="connsiteX41" fmla="*/ 257962 w 306191"/>
                  <a:gd name="connsiteY41" fmla="*/ 17699 h 260617"/>
                  <a:gd name="connsiteX42" fmla="*/ 256045 w 306191"/>
                  <a:gd name="connsiteY42" fmla="*/ 17699 h 260617"/>
                  <a:gd name="connsiteX43" fmla="*/ 254865 w 306191"/>
                  <a:gd name="connsiteY43" fmla="*/ 17994 h 260617"/>
                  <a:gd name="connsiteX44" fmla="*/ 254127 w 306191"/>
                  <a:gd name="connsiteY44" fmla="*/ 17994 h 260617"/>
                  <a:gd name="connsiteX45" fmla="*/ 252505 w 306191"/>
                  <a:gd name="connsiteY45" fmla="*/ 16667 h 260617"/>
                  <a:gd name="connsiteX46" fmla="*/ 251030 w 306191"/>
                  <a:gd name="connsiteY46" fmla="*/ 15192 h 260617"/>
                  <a:gd name="connsiteX47" fmla="*/ 250440 w 306191"/>
                  <a:gd name="connsiteY47" fmla="*/ 12832 h 260617"/>
                  <a:gd name="connsiteX48" fmla="*/ 248228 w 306191"/>
                  <a:gd name="connsiteY48" fmla="*/ 11209 h 260617"/>
                  <a:gd name="connsiteX49" fmla="*/ 245720 w 306191"/>
                  <a:gd name="connsiteY49" fmla="*/ 10030 h 260617"/>
                  <a:gd name="connsiteX50" fmla="*/ 241443 w 306191"/>
                  <a:gd name="connsiteY50" fmla="*/ 10030 h 260617"/>
                  <a:gd name="connsiteX51" fmla="*/ 241738 w 306191"/>
                  <a:gd name="connsiteY51" fmla="*/ 11209 h 260617"/>
                  <a:gd name="connsiteX52" fmla="*/ 241443 w 306191"/>
                  <a:gd name="connsiteY52" fmla="*/ 13274 h 260617"/>
                  <a:gd name="connsiteX53" fmla="*/ 241148 w 306191"/>
                  <a:gd name="connsiteY53" fmla="*/ 13569 h 260617"/>
                  <a:gd name="connsiteX54" fmla="*/ 240853 w 306191"/>
                  <a:gd name="connsiteY54" fmla="*/ 13569 h 260617"/>
                  <a:gd name="connsiteX55" fmla="*/ 240411 w 306191"/>
                  <a:gd name="connsiteY55" fmla="*/ 12979 h 260617"/>
                  <a:gd name="connsiteX56" fmla="*/ 239968 w 306191"/>
                  <a:gd name="connsiteY56" fmla="*/ 12979 h 260617"/>
                  <a:gd name="connsiteX57" fmla="*/ 239526 w 306191"/>
                  <a:gd name="connsiteY57" fmla="*/ 13864 h 260617"/>
                  <a:gd name="connsiteX58" fmla="*/ 238788 w 306191"/>
                  <a:gd name="connsiteY58" fmla="*/ 14454 h 260617"/>
                  <a:gd name="connsiteX59" fmla="*/ 237756 w 306191"/>
                  <a:gd name="connsiteY59" fmla="*/ 14897 h 260617"/>
                  <a:gd name="connsiteX60" fmla="*/ 237166 w 306191"/>
                  <a:gd name="connsiteY60" fmla="*/ 14897 h 260617"/>
                  <a:gd name="connsiteX61" fmla="*/ 235838 w 306191"/>
                  <a:gd name="connsiteY61" fmla="*/ 13717 h 260617"/>
                  <a:gd name="connsiteX62" fmla="*/ 231561 w 306191"/>
                  <a:gd name="connsiteY62" fmla="*/ 9292 h 260617"/>
                  <a:gd name="connsiteX63" fmla="*/ 231561 w 306191"/>
                  <a:gd name="connsiteY63" fmla="*/ 8997 h 260617"/>
                  <a:gd name="connsiteX64" fmla="*/ 229054 w 306191"/>
                  <a:gd name="connsiteY64" fmla="*/ 8112 h 260617"/>
                  <a:gd name="connsiteX65" fmla="*/ 228316 w 306191"/>
                  <a:gd name="connsiteY65" fmla="*/ 7670 h 260617"/>
                  <a:gd name="connsiteX66" fmla="*/ 228021 w 306191"/>
                  <a:gd name="connsiteY66" fmla="*/ 7375 h 260617"/>
                  <a:gd name="connsiteX67" fmla="*/ 227579 w 306191"/>
                  <a:gd name="connsiteY67" fmla="*/ 7375 h 260617"/>
                  <a:gd name="connsiteX68" fmla="*/ 226694 w 306191"/>
                  <a:gd name="connsiteY68" fmla="*/ 8407 h 260617"/>
                  <a:gd name="connsiteX69" fmla="*/ 224924 w 306191"/>
                  <a:gd name="connsiteY69" fmla="*/ 9292 h 260617"/>
                  <a:gd name="connsiteX70" fmla="*/ 224334 w 306191"/>
                  <a:gd name="connsiteY70" fmla="*/ 9292 h 260617"/>
                  <a:gd name="connsiteX71" fmla="*/ 225071 w 306191"/>
                  <a:gd name="connsiteY71" fmla="*/ 8702 h 260617"/>
                  <a:gd name="connsiteX72" fmla="*/ 225367 w 306191"/>
                  <a:gd name="connsiteY72" fmla="*/ 8260 h 260617"/>
                  <a:gd name="connsiteX73" fmla="*/ 225367 w 306191"/>
                  <a:gd name="connsiteY73" fmla="*/ 7670 h 260617"/>
                  <a:gd name="connsiteX74" fmla="*/ 224629 w 306191"/>
                  <a:gd name="connsiteY74" fmla="*/ 7375 h 260617"/>
                  <a:gd name="connsiteX75" fmla="*/ 222564 w 306191"/>
                  <a:gd name="connsiteY75" fmla="*/ 7375 h 260617"/>
                  <a:gd name="connsiteX76" fmla="*/ 222122 w 306191"/>
                  <a:gd name="connsiteY76" fmla="*/ 5900 h 260617"/>
                  <a:gd name="connsiteX77" fmla="*/ 222417 w 306191"/>
                  <a:gd name="connsiteY77" fmla="*/ 4130 h 260617"/>
                  <a:gd name="connsiteX78" fmla="*/ 222859 w 306191"/>
                  <a:gd name="connsiteY78" fmla="*/ 3392 h 260617"/>
                  <a:gd name="connsiteX79" fmla="*/ 223597 w 306191"/>
                  <a:gd name="connsiteY79" fmla="*/ 2802 h 260617"/>
                  <a:gd name="connsiteX80" fmla="*/ 224629 w 306191"/>
                  <a:gd name="connsiteY80" fmla="*/ 2360 h 260617"/>
                  <a:gd name="connsiteX81" fmla="*/ 225219 w 306191"/>
                  <a:gd name="connsiteY81" fmla="*/ 1033 h 260617"/>
                  <a:gd name="connsiteX82" fmla="*/ 225219 w 306191"/>
                  <a:gd name="connsiteY82" fmla="*/ 0 h 260617"/>
                  <a:gd name="connsiteX83" fmla="*/ 218729 w 306191"/>
                  <a:gd name="connsiteY83" fmla="*/ 1033 h 260617"/>
                  <a:gd name="connsiteX84" fmla="*/ 211502 w 306191"/>
                  <a:gd name="connsiteY84" fmla="*/ 2065 h 260617"/>
                  <a:gd name="connsiteX85" fmla="*/ 203980 w 306191"/>
                  <a:gd name="connsiteY85" fmla="*/ 3245 h 260617"/>
                  <a:gd name="connsiteX86" fmla="*/ 196606 w 306191"/>
                  <a:gd name="connsiteY86" fmla="*/ 4425 h 260617"/>
                  <a:gd name="connsiteX87" fmla="*/ 189526 w 306191"/>
                  <a:gd name="connsiteY87" fmla="*/ 5457 h 260617"/>
                  <a:gd name="connsiteX88" fmla="*/ 183184 w 306191"/>
                  <a:gd name="connsiteY88" fmla="*/ 6490 h 260617"/>
                  <a:gd name="connsiteX89" fmla="*/ 181266 w 306191"/>
                  <a:gd name="connsiteY89" fmla="*/ 7080 h 260617"/>
                  <a:gd name="connsiteX90" fmla="*/ 182151 w 306191"/>
                  <a:gd name="connsiteY90" fmla="*/ 9882 h 260617"/>
                  <a:gd name="connsiteX91" fmla="*/ 181709 w 306191"/>
                  <a:gd name="connsiteY91" fmla="*/ 12832 h 260617"/>
                  <a:gd name="connsiteX92" fmla="*/ 180382 w 306191"/>
                  <a:gd name="connsiteY92" fmla="*/ 15044 h 260617"/>
                  <a:gd name="connsiteX93" fmla="*/ 178464 w 306191"/>
                  <a:gd name="connsiteY93" fmla="*/ 17847 h 260617"/>
                  <a:gd name="connsiteX94" fmla="*/ 177579 w 306191"/>
                  <a:gd name="connsiteY94" fmla="*/ 18879 h 260617"/>
                  <a:gd name="connsiteX95" fmla="*/ 175515 w 306191"/>
                  <a:gd name="connsiteY95" fmla="*/ 21091 h 260617"/>
                  <a:gd name="connsiteX96" fmla="*/ 173892 w 306191"/>
                  <a:gd name="connsiteY96" fmla="*/ 22566 h 260617"/>
                  <a:gd name="connsiteX97" fmla="*/ 170500 w 306191"/>
                  <a:gd name="connsiteY97" fmla="*/ 25074 h 260617"/>
                  <a:gd name="connsiteX98" fmla="*/ 168288 w 306191"/>
                  <a:gd name="connsiteY98" fmla="*/ 26548 h 260617"/>
                  <a:gd name="connsiteX99" fmla="*/ 168288 w 306191"/>
                  <a:gd name="connsiteY99" fmla="*/ 27876 h 260617"/>
                  <a:gd name="connsiteX100" fmla="*/ 171975 w 306191"/>
                  <a:gd name="connsiteY100" fmla="*/ 34071 h 260617"/>
                  <a:gd name="connsiteX101" fmla="*/ 173597 w 306191"/>
                  <a:gd name="connsiteY101" fmla="*/ 38495 h 260617"/>
                  <a:gd name="connsiteX102" fmla="*/ 174334 w 306191"/>
                  <a:gd name="connsiteY102" fmla="*/ 42478 h 260617"/>
                  <a:gd name="connsiteX103" fmla="*/ 174334 w 306191"/>
                  <a:gd name="connsiteY103" fmla="*/ 49557 h 260617"/>
                  <a:gd name="connsiteX104" fmla="*/ 174040 w 306191"/>
                  <a:gd name="connsiteY104" fmla="*/ 55162 h 260617"/>
                  <a:gd name="connsiteX105" fmla="*/ 173745 w 306191"/>
                  <a:gd name="connsiteY105" fmla="*/ 57374 h 260617"/>
                  <a:gd name="connsiteX106" fmla="*/ 174777 w 306191"/>
                  <a:gd name="connsiteY106" fmla="*/ 61356 h 260617"/>
                  <a:gd name="connsiteX107" fmla="*/ 174777 w 306191"/>
                  <a:gd name="connsiteY107" fmla="*/ 64454 h 260617"/>
                  <a:gd name="connsiteX108" fmla="*/ 172122 w 306191"/>
                  <a:gd name="connsiteY108" fmla="*/ 67993 h 260617"/>
                  <a:gd name="connsiteX109" fmla="*/ 171385 w 306191"/>
                  <a:gd name="connsiteY109" fmla="*/ 71386 h 260617"/>
                  <a:gd name="connsiteX110" fmla="*/ 170205 w 306191"/>
                  <a:gd name="connsiteY110" fmla="*/ 75958 h 260617"/>
                  <a:gd name="connsiteX111" fmla="*/ 168435 w 306191"/>
                  <a:gd name="connsiteY111" fmla="*/ 82448 h 260617"/>
                  <a:gd name="connsiteX112" fmla="*/ 167255 w 306191"/>
                  <a:gd name="connsiteY112" fmla="*/ 85840 h 260617"/>
                  <a:gd name="connsiteX113" fmla="*/ 167992 w 306191"/>
                  <a:gd name="connsiteY113" fmla="*/ 88052 h 260617"/>
                  <a:gd name="connsiteX114" fmla="*/ 168582 w 306191"/>
                  <a:gd name="connsiteY114" fmla="*/ 89527 h 260617"/>
                  <a:gd name="connsiteX115" fmla="*/ 169172 w 306191"/>
                  <a:gd name="connsiteY115" fmla="*/ 91445 h 260617"/>
                  <a:gd name="connsiteX116" fmla="*/ 170500 w 306191"/>
                  <a:gd name="connsiteY116" fmla="*/ 94395 h 260617"/>
                  <a:gd name="connsiteX117" fmla="*/ 171975 w 306191"/>
                  <a:gd name="connsiteY117" fmla="*/ 96164 h 260617"/>
                  <a:gd name="connsiteX118" fmla="*/ 172860 w 306191"/>
                  <a:gd name="connsiteY118" fmla="*/ 96902 h 260617"/>
                  <a:gd name="connsiteX119" fmla="*/ 178022 w 306191"/>
                  <a:gd name="connsiteY119" fmla="*/ 100737 h 260617"/>
                  <a:gd name="connsiteX120" fmla="*/ 180087 w 306191"/>
                  <a:gd name="connsiteY120" fmla="*/ 102507 h 260617"/>
                  <a:gd name="connsiteX121" fmla="*/ 183332 w 306191"/>
                  <a:gd name="connsiteY121" fmla="*/ 106194 h 260617"/>
                  <a:gd name="connsiteX122" fmla="*/ 185691 w 306191"/>
                  <a:gd name="connsiteY122" fmla="*/ 108554 h 260617"/>
                  <a:gd name="connsiteX123" fmla="*/ 188936 w 306191"/>
                  <a:gd name="connsiteY123" fmla="*/ 109144 h 260617"/>
                  <a:gd name="connsiteX124" fmla="*/ 192918 w 306191"/>
                  <a:gd name="connsiteY124" fmla="*/ 110029 h 260617"/>
                  <a:gd name="connsiteX125" fmla="*/ 195131 w 306191"/>
                  <a:gd name="connsiteY125" fmla="*/ 110766 h 260617"/>
                  <a:gd name="connsiteX126" fmla="*/ 196606 w 306191"/>
                  <a:gd name="connsiteY126" fmla="*/ 110471 h 260617"/>
                  <a:gd name="connsiteX127" fmla="*/ 197048 w 306191"/>
                  <a:gd name="connsiteY127" fmla="*/ 109586 h 260617"/>
                  <a:gd name="connsiteX128" fmla="*/ 197048 w 306191"/>
                  <a:gd name="connsiteY128" fmla="*/ 107816 h 260617"/>
                  <a:gd name="connsiteX129" fmla="*/ 196753 w 306191"/>
                  <a:gd name="connsiteY129" fmla="*/ 106489 h 260617"/>
                  <a:gd name="connsiteX130" fmla="*/ 197196 w 306191"/>
                  <a:gd name="connsiteY130" fmla="*/ 105456 h 260617"/>
                  <a:gd name="connsiteX131" fmla="*/ 198523 w 306191"/>
                  <a:gd name="connsiteY131" fmla="*/ 104719 h 260617"/>
                  <a:gd name="connsiteX132" fmla="*/ 201916 w 306191"/>
                  <a:gd name="connsiteY132" fmla="*/ 104719 h 260617"/>
                  <a:gd name="connsiteX133" fmla="*/ 203390 w 306191"/>
                  <a:gd name="connsiteY133" fmla="*/ 103687 h 260617"/>
                  <a:gd name="connsiteX134" fmla="*/ 204570 w 306191"/>
                  <a:gd name="connsiteY134" fmla="*/ 103392 h 260617"/>
                  <a:gd name="connsiteX135" fmla="*/ 204570 w 306191"/>
                  <a:gd name="connsiteY135" fmla="*/ 135987 h 260617"/>
                  <a:gd name="connsiteX136" fmla="*/ 203980 w 306191"/>
                  <a:gd name="connsiteY136" fmla="*/ 137167 h 260617"/>
                  <a:gd name="connsiteX137" fmla="*/ 202653 w 306191"/>
                  <a:gd name="connsiteY137" fmla="*/ 137609 h 260617"/>
                  <a:gd name="connsiteX138" fmla="*/ 200735 w 306191"/>
                  <a:gd name="connsiteY138" fmla="*/ 136577 h 260617"/>
                  <a:gd name="connsiteX139" fmla="*/ 200735 w 306191"/>
                  <a:gd name="connsiteY139" fmla="*/ 135545 h 260617"/>
                  <a:gd name="connsiteX140" fmla="*/ 200145 w 306191"/>
                  <a:gd name="connsiteY140" fmla="*/ 133627 h 260617"/>
                  <a:gd name="connsiteX141" fmla="*/ 199260 w 306191"/>
                  <a:gd name="connsiteY141" fmla="*/ 132595 h 260617"/>
                  <a:gd name="connsiteX142" fmla="*/ 198081 w 306191"/>
                  <a:gd name="connsiteY142" fmla="*/ 132300 h 260617"/>
                  <a:gd name="connsiteX143" fmla="*/ 196163 w 306191"/>
                  <a:gd name="connsiteY143" fmla="*/ 132742 h 260617"/>
                  <a:gd name="connsiteX144" fmla="*/ 193508 w 306191"/>
                  <a:gd name="connsiteY144" fmla="*/ 134217 h 260617"/>
                  <a:gd name="connsiteX145" fmla="*/ 190116 w 306191"/>
                  <a:gd name="connsiteY145" fmla="*/ 135545 h 260617"/>
                  <a:gd name="connsiteX146" fmla="*/ 188789 w 306191"/>
                  <a:gd name="connsiteY146" fmla="*/ 136282 h 260617"/>
                  <a:gd name="connsiteX147" fmla="*/ 186429 w 306191"/>
                  <a:gd name="connsiteY147" fmla="*/ 136282 h 260617"/>
                  <a:gd name="connsiteX148" fmla="*/ 183922 w 306191"/>
                  <a:gd name="connsiteY148" fmla="*/ 135545 h 260617"/>
                  <a:gd name="connsiteX149" fmla="*/ 182004 w 306191"/>
                  <a:gd name="connsiteY149" fmla="*/ 133922 h 260617"/>
                  <a:gd name="connsiteX150" fmla="*/ 181414 w 306191"/>
                  <a:gd name="connsiteY150" fmla="*/ 131415 h 260617"/>
                  <a:gd name="connsiteX151" fmla="*/ 179792 w 306191"/>
                  <a:gd name="connsiteY151" fmla="*/ 128907 h 260617"/>
                  <a:gd name="connsiteX152" fmla="*/ 177579 w 306191"/>
                  <a:gd name="connsiteY152" fmla="*/ 125220 h 260617"/>
                  <a:gd name="connsiteX153" fmla="*/ 176399 w 306191"/>
                  <a:gd name="connsiteY153" fmla="*/ 123745 h 260617"/>
                  <a:gd name="connsiteX154" fmla="*/ 174924 w 306191"/>
                  <a:gd name="connsiteY154" fmla="*/ 122123 h 260617"/>
                  <a:gd name="connsiteX155" fmla="*/ 173449 w 306191"/>
                  <a:gd name="connsiteY155" fmla="*/ 122123 h 260617"/>
                  <a:gd name="connsiteX156" fmla="*/ 171827 w 306191"/>
                  <a:gd name="connsiteY156" fmla="*/ 121385 h 260617"/>
                  <a:gd name="connsiteX157" fmla="*/ 170795 w 306191"/>
                  <a:gd name="connsiteY157" fmla="*/ 118878 h 260617"/>
                  <a:gd name="connsiteX158" fmla="*/ 169762 w 306191"/>
                  <a:gd name="connsiteY158" fmla="*/ 115781 h 260617"/>
                  <a:gd name="connsiteX159" fmla="*/ 169172 w 306191"/>
                  <a:gd name="connsiteY159" fmla="*/ 114601 h 260617"/>
                  <a:gd name="connsiteX160" fmla="*/ 168140 w 306191"/>
                  <a:gd name="connsiteY160" fmla="*/ 112978 h 260617"/>
                  <a:gd name="connsiteX161" fmla="*/ 166665 w 306191"/>
                  <a:gd name="connsiteY161" fmla="*/ 112093 h 260617"/>
                  <a:gd name="connsiteX162" fmla="*/ 163568 w 306191"/>
                  <a:gd name="connsiteY162" fmla="*/ 110913 h 260617"/>
                  <a:gd name="connsiteX163" fmla="*/ 159143 w 306191"/>
                  <a:gd name="connsiteY163" fmla="*/ 109144 h 260617"/>
                  <a:gd name="connsiteX164" fmla="*/ 153686 w 306191"/>
                  <a:gd name="connsiteY164" fmla="*/ 106931 h 260617"/>
                  <a:gd name="connsiteX165" fmla="*/ 151031 w 306191"/>
                  <a:gd name="connsiteY165" fmla="*/ 106931 h 260617"/>
                  <a:gd name="connsiteX166" fmla="*/ 148081 w 306191"/>
                  <a:gd name="connsiteY166" fmla="*/ 106489 h 260617"/>
                  <a:gd name="connsiteX167" fmla="*/ 146311 w 306191"/>
                  <a:gd name="connsiteY167" fmla="*/ 105456 h 260617"/>
                  <a:gd name="connsiteX168" fmla="*/ 145279 w 306191"/>
                  <a:gd name="connsiteY168" fmla="*/ 104571 h 260617"/>
                  <a:gd name="connsiteX169" fmla="*/ 144099 w 306191"/>
                  <a:gd name="connsiteY169" fmla="*/ 101474 h 260617"/>
                  <a:gd name="connsiteX170" fmla="*/ 142477 w 306191"/>
                  <a:gd name="connsiteY170" fmla="*/ 97934 h 260617"/>
                  <a:gd name="connsiteX171" fmla="*/ 137609 w 306191"/>
                  <a:gd name="connsiteY171" fmla="*/ 93657 h 260617"/>
                  <a:gd name="connsiteX172" fmla="*/ 136577 w 306191"/>
                  <a:gd name="connsiteY172" fmla="*/ 88937 h 260617"/>
                  <a:gd name="connsiteX173" fmla="*/ 135545 w 306191"/>
                  <a:gd name="connsiteY173" fmla="*/ 88200 h 260617"/>
                  <a:gd name="connsiteX174" fmla="*/ 133922 w 306191"/>
                  <a:gd name="connsiteY174" fmla="*/ 88642 h 260617"/>
                  <a:gd name="connsiteX175" fmla="*/ 132595 w 306191"/>
                  <a:gd name="connsiteY175" fmla="*/ 89232 h 260617"/>
                  <a:gd name="connsiteX176" fmla="*/ 132152 w 306191"/>
                  <a:gd name="connsiteY176" fmla="*/ 90560 h 260617"/>
                  <a:gd name="connsiteX177" fmla="*/ 130825 w 306191"/>
                  <a:gd name="connsiteY177" fmla="*/ 94837 h 260617"/>
                  <a:gd name="connsiteX178" fmla="*/ 130087 w 306191"/>
                  <a:gd name="connsiteY178" fmla="*/ 96754 h 260617"/>
                  <a:gd name="connsiteX179" fmla="*/ 129644 w 306191"/>
                  <a:gd name="connsiteY179" fmla="*/ 97344 h 260617"/>
                  <a:gd name="connsiteX180" fmla="*/ 128612 w 306191"/>
                  <a:gd name="connsiteY180" fmla="*/ 97934 h 260617"/>
                  <a:gd name="connsiteX181" fmla="*/ 126842 w 306191"/>
                  <a:gd name="connsiteY181" fmla="*/ 98524 h 260617"/>
                  <a:gd name="connsiteX182" fmla="*/ 124335 w 306191"/>
                  <a:gd name="connsiteY182" fmla="*/ 98819 h 260617"/>
                  <a:gd name="connsiteX183" fmla="*/ 120795 w 306191"/>
                  <a:gd name="connsiteY183" fmla="*/ 98819 h 260617"/>
                  <a:gd name="connsiteX184" fmla="*/ 116370 w 306191"/>
                  <a:gd name="connsiteY184" fmla="*/ 98082 h 260617"/>
                  <a:gd name="connsiteX185" fmla="*/ 114010 w 306191"/>
                  <a:gd name="connsiteY185" fmla="*/ 97639 h 260617"/>
                  <a:gd name="connsiteX186" fmla="*/ 107668 w 306191"/>
                  <a:gd name="connsiteY186" fmla="*/ 96902 h 260617"/>
                  <a:gd name="connsiteX187" fmla="*/ 105899 w 306191"/>
                  <a:gd name="connsiteY187" fmla="*/ 96607 h 260617"/>
                  <a:gd name="connsiteX188" fmla="*/ 103244 w 306191"/>
                  <a:gd name="connsiteY188" fmla="*/ 95722 h 260617"/>
                  <a:gd name="connsiteX189" fmla="*/ 101326 w 306191"/>
                  <a:gd name="connsiteY189" fmla="*/ 94837 h 260617"/>
                  <a:gd name="connsiteX190" fmla="*/ 95132 w 306191"/>
                  <a:gd name="connsiteY190" fmla="*/ 92772 h 260617"/>
                  <a:gd name="connsiteX191" fmla="*/ 92329 w 306191"/>
                  <a:gd name="connsiteY191" fmla="*/ 93067 h 260617"/>
                  <a:gd name="connsiteX192" fmla="*/ 91002 w 306191"/>
                  <a:gd name="connsiteY192" fmla="*/ 91592 h 260617"/>
                  <a:gd name="connsiteX193" fmla="*/ 89822 w 306191"/>
                  <a:gd name="connsiteY193" fmla="*/ 90855 h 260617"/>
                  <a:gd name="connsiteX194" fmla="*/ 88199 w 306191"/>
                  <a:gd name="connsiteY194" fmla="*/ 89527 h 260617"/>
                  <a:gd name="connsiteX195" fmla="*/ 87462 w 306191"/>
                  <a:gd name="connsiteY195" fmla="*/ 87757 h 260617"/>
                  <a:gd name="connsiteX196" fmla="*/ 86430 w 306191"/>
                  <a:gd name="connsiteY196" fmla="*/ 83923 h 260617"/>
                  <a:gd name="connsiteX197" fmla="*/ 86725 w 306191"/>
                  <a:gd name="connsiteY197" fmla="*/ 81858 h 260617"/>
                  <a:gd name="connsiteX198" fmla="*/ 87462 w 306191"/>
                  <a:gd name="connsiteY198" fmla="*/ 79498 h 260617"/>
                  <a:gd name="connsiteX199" fmla="*/ 86725 w 306191"/>
                  <a:gd name="connsiteY199" fmla="*/ 78908 h 260617"/>
                  <a:gd name="connsiteX200" fmla="*/ 85545 w 306191"/>
                  <a:gd name="connsiteY200" fmla="*/ 78908 h 260617"/>
                  <a:gd name="connsiteX201" fmla="*/ 83923 w 306191"/>
                  <a:gd name="connsiteY201" fmla="*/ 79645 h 260617"/>
                  <a:gd name="connsiteX202" fmla="*/ 81120 w 306191"/>
                  <a:gd name="connsiteY202" fmla="*/ 80088 h 260617"/>
                  <a:gd name="connsiteX203" fmla="*/ 75958 w 306191"/>
                  <a:gd name="connsiteY203" fmla="*/ 81120 h 260617"/>
                  <a:gd name="connsiteX204" fmla="*/ 74188 w 306191"/>
                  <a:gd name="connsiteY204" fmla="*/ 81710 h 260617"/>
                  <a:gd name="connsiteX205" fmla="*/ 72123 w 306191"/>
                  <a:gd name="connsiteY205" fmla="*/ 82153 h 260617"/>
                  <a:gd name="connsiteX206" fmla="*/ 70501 w 306191"/>
                  <a:gd name="connsiteY206" fmla="*/ 82595 h 260617"/>
                  <a:gd name="connsiteX207" fmla="*/ 66518 w 306191"/>
                  <a:gd name="connsiteY207" fmla="*/ 84807 h 260617"/>
                  <a:gd name="connsiteX208" fmla="*/ 65191 w 306191"/>
                  <a:gd name="connsiteY208" fmla="*/ 85103 h 260617"/>
                  <a:gd name="connsiteX209" fmla="*/ 62831 w 306191"/>
                  <a:gd name="connsiteY209" fmla="*/ 84365 h 260617"/>
                  <a:gd name="connsiteX210" fmla="*/ 61651 w 306191"/>
                  <a:gd name="connsiteY210" fmla="*/ 83185 h 260617"/>
                  <a:gd name="connsiteX211" fmla="*/ 62831 w 306191"/>
                  <a:gd name="connsiteY211" fmla="*/ 81858 h 260617"/>
                  <a:gd name="connsiteX212" fmla="*/ 63273 w 306191"/>
                  <a:gd name="connsiteY212" fmla="*/ 80235 h 260617"/>
                  <a:gd name="connsiteX213" fmla="*/ 62536 w 306191"/>
                  <a:gd name="connsiteY213" fmla="*/ 76990 h 260617"/>
                  <a:gd name="connsiteX214" fmla="*/ 61356 w 306191"/>
                  <a:gd name="connsiteY214" fmla="*/ 75516 h 260617"/>
                  <a:gd name="connsiteX215" fmla="*/ 57816 w 306191"/>
                  <a:gd name="connsiteY215" fmla="*/ 74483 h 260617"/>
                  <a:gd name="connsiteX216" fmla="*/ 56489 w 306191"/>
                  <a:gd name="connsiteY216" fmla="*/ 74483 h 260617"/>
                  <a:gd name="connsiteX217" fmla="*/ 55899 w 306191"/>
                  <a:gd name="connsiteY217" fmla="*/ 72566 h 260617"/>
                  <a:gd name="connsiteX218" fmla="*/ 54867 w 306191"/>
                  <a:gd name="connsiteY218" fmla="*/ 70943 h 260617"/>
                  <a:gd name="connsiteX219" fmla="*/ 52949 w 306191"/>
                  <a:gd name="connsiteY219" fmla="*/ 70648 h 260617"/>
                  <a:gd name="connsiteX220" fmla="*/ 52064 w 306191"/>
                  <a:gd name="connsiteY220" fmla="*/ 70648 h 260617"/>
                  <a:gd name="connsiteX221" fmla="*/ 52654 w 306191"/>
                  <a:gd name="connsiteY221" fmla="*/ 73893 h 260617"/>
                  <a:gd name="connsiteX222" fmla="*/ 53244 w 306191"/>
                  <a:gd name="connsiteY222" fmla="*/ 78613 h 260617"/>
                  <a:gd name="connsiteX223" fmla="*/ 53687 w 306191"/>
                  <a:gd name="connsiteY223" fmla="*/ 82005 h 260617"/>
                  <a:gd name="connsiteX224" fmla="*/ 54129 w 306191"/>
                  <a:gd name="connsiteY224" fmla="*/ 83480 h 260617"/>
                  <a:gd name="connsiteX225" fmla="*/ 54129 w 306191"/>
                  <a:gd name="connsiteY225" fmla="*/ 84365 h 260617"/>
                  <a:gd name="connsiteX226" fmla="*/ 53834 w 306191"/>
                  <a:gd name="connsiteY226" fmla="*/ 85250 h 260617"/>
                  <a:gd name="connsiteX227" fmla="*/ 53392 w 306191"/>
                  <a:gd name="connsiteY227" fmla="*/ 87315 h 260617"/>
                  <a:gd name="connsiteX228" fmla="*/ 52654 w 306191"/>
                  <a:gd name="connsiteY228" fmla="*/ 89085 h 260617"/>
                  <a:gd name="connsiteX229" fmla="*/ 52212 w 306191"/>
                  <a:gd name="connsiteY229" fmla="*/ 90412 h 260617"/>
                  <a:gd name="connsiteX230" fmla="*/ 52507 w 306191"/>
                  <a:gd name="connsiteY230" fmla="*/ 92772 h 260617"/>
                  <a:gd name="connsiteX231" fmla="*/ 52212 w 306191"/>
                  <a:gd name="connsiteY231" fmla="*/ 96164 h 260617"/>
                  <a:gd name="connsiteX232" fmla="*/ 51917 w 306191"/>
                  <a:gd name="connsiteY232" fmla="*/ 99704 h 260617"/>
                  <a:gd name="connsiteX233" fmla="*/ 51917 w 306191"/>
                  <a:gd name="connsiteY233" fmla="*/ 103096 h 260617"/>
                  <a:gd name="connsiteX234" fmla="*/ 52802 w 306191"/>
                  <a:gd name="connsiteY234" fmla="*/ 109291 h 260617"/>
                  <a:gd name="connsiteX235" fmla="*/ 52802 w 306191"/>
                  <a:gd name="connsiteY235" fmla="*/ 111209 h 260617"/>
                  <a:gd name="connsiteX236" fmla="*/ 51474 w 306191"/>
                  <a:gd name="connsiteY236" fmla="*/ 114453 h 260617"/>
                  <a:gd name="connsiteX237" fmla="*/ 50589 w 306191"/>
                  <a:gd name="connsiteY237" fmla="*/ 116961 h 260617"/>
                  <a:gd name="connsiteX238" fmla="*/ 49999 w 306191"/>
                  <a:gd name="connsiteY238" fmla="*/ 119763 h 260617"/>
                  <a:gd name="connsiteX239" fmla="*/ 49999 w 306191"/>
                  <a:gd name="connsiteY239" fmla="*/ 121238 h 260617"/>
                  <a:gd name="connsiteX240" fmla="*/ 52064 w 306191"/>
                  <a:gd name="connsiteY240" fmla="*/ 125368 h 260617"/>
                  <a:gd name="connsiteX241" fmla="*/ 52064 w 306191"/>
                  <a:gd name="connsiteY241" fmla="*/ 126253 h 260617"/>
                  <a:gd name="connsiteX242" fmla="*/ 50147 w 306191"/>
                  <a:gd name="connsiteY242" fmla="*/ 126548 h 260617"/>
                  <a:gd name="connsiteX243" fmla="*/ 0 w 306191"/>
                  <a:gd name="connsiteY243" fmla="*/ 126548 h 260617"/>
                  <a:gd name="connsiteX244" fmla="*/ 0 w 306191"/>
                  <a:gd name="connsiteY244" fmla="*/ 205013 h 260617"/>
                  <a:gd name="connsiteX245" fmla="*/ 1622 w 306191"/>
                  <a:gd name="connsiteY245" fmla="*/ 213272 h 260617"/>
                  <a:gd name="connsiteX246" fmla="*/ 4572 w 306191"/>
                  <a:gd name="connsiteY246" fmla="*/ 222122 h 260617"/>
                  <a:gd name="connsiteX247" fmla="*/ 5752 w 306191"/>
                  <a:gd name="connsiteY247" fmla="*/ 223007 h 260617"/>
                  <a:gd name="connsiteX248" fmla="*/ 8702 w 306191"/>
                  <a:gd name="connsiteY248" fmla="*/ 224629 h 260617"/>
                  <a:gd name="connsiteX249" fmla="*/ 12684 w 306191"/>
                  <a:gd name="connsiteY249" fmla="*/ 228022 h 260617"/>
                  <a:gd name="connsiteX250" fmla="*/ 14896 w 306191"/>
                  <a:gd name="connsiteY250" fmla="*/ 230529 h 260617"/>
                  <a:gd name="connsiteX251" fmla="*/ 19469 w 306191"/>
                  <a:gd name="connsiteY251" fmla="*/ 234954 h 260617"/>
                  <a:gd name="connsiteX252" fmla="*/ 25516 w 306191"/>
                  <a:gd name="connsiteY252" fmla="*/ 240558 h 260617"/>
                  <a:gd name="connsiteX253" fmla="*/ 31416 w 306191"/>
                  <a:gd name="connsiteY253" fmla="*/ 245573 h 260617"/>
                  <a:gd name="connsiteX254" fmla="*/ 36578 w 306191"/>
                  <a:gd name="connsiteY254" fmla="*/ 249998 h 260617"/>
                  <a:gd name="connsiteX255" fmla="*/ 42182 w 306191"/>
                  <a:gd name="connsiteY255" fmla="*/ 248965 h 260617"/>
                  <a:gd name="connsiteX256" fmla="*/ 47492 w 306191"/>
                  <a:gd name="connsiteY256" fmla="*/ 247933 h 260617"/>
                  <a:gd name="connsiteX257" fmla="*/ 53687 w 306191"/>
                  <a:gd name="connsiteY257" fmla="*/ 246900 h 260617"/>
                  <a:gd name="connsiteX258" fmla="*/ 58701 w 306191"/>
                  <a:gd name="connsiteY258" fmla="*/ 246016 h 260617"/>
                  <a:gd name="connsiteX259" fmla="*/ 59881 w 306191"/>
                  <a:gd name="connsiteY259" fmla="*/ 245720 h 260617"/>
                  <a:gd name="connsiteX260" fmla="*/ 71828 w 306191"/>
                  <a:gd name="connsiteY260" fmla="*/ 246753 h 260617"/>
                  <a:gd name="connsiteX261" fmla="*/ 76990 w 306191"/>
                  <a:gd name="connsiteY261" fmla="*/ 247491 h 260617"/>
                  <a:gd name="connsiteX262" fmla="*/ 78760 w 306191"/>
                  <a:gd name="connsiteY262" fmla="*/ 248228 h 260617"/>
                  <a:gd name="connsiteX263" fmla="*/ 81120 w 306191"/>
                  <a:gd name="connsiteY263" fmla="*/ 249998 h 260617"/>
                  <a:gd name="connsiteX264" fmla="*/ 85545 w 306191"/>
                  <a:gd name="connsiteY264" fmla="*/ 254275 h 260617"/>
                  <a:gd name="connsiteX265" fmla="*/ 90559 w 306191"/>
                  <a:gd name="connsiteY265" fmla="*/ 255602 h 260617"/>
                  <a:gd name="connsiteX266" fmla="*/ 93362 w 306191"/>
                  <a:gd name="connsiteY266" fmla="*/ 255602 h 260617"/>
                  <a:gd name="connsiteX267" fmla="*/ 95574 w 306191"/>
                  <a:gd name="connsiteY267" fmla="*/ 255013 h 260617"/>
                  <a:gd name="connsiteX268" fmla="*/ 98229 w 306191"/>
                  <a:gd name="connsiteY268" fmla="*/ 255897 h 260617"/>
                  <a:gd name="connsiteX269" fmla="*/ 101474 w 306191"/>
                  <a:gd name="connsiteY269" fmla="*/ 258405 h 260617"/>
                  <a:gd name="connsiteX270" fmla="*/ 104866 w 306191"/>
                  <a:gd name="connsiteY270" fmla="*/ 258847 h 260617"/>
                  <a:gd name="connsiteX271" fmla="*/ 108553 w 306191"/>
                  <a:gd name="connsiteY271" fmla="*/ 257225 h 260617"/>
                  <a:gd name="connsiteX272" fmla="*/ 113568 w 306191"/>
                  <a:gd name="connsiteY272" fmla="*/ 257667 h 260617"/>
                  <a:gd name="connsiteX273" fmla="*/ 119910 w 306191"/>
                  <a:gd name="connsiteY273" fmla="*/ 260175 h 260617"/>
                  <a:gd name="connsiteX274" fmla="*/ 125220 w 306191"/>
                  <a:gd name="connsiteY274" fmla="*/ 260617 h 260617"/>
                  <a:gd name="connsiteX275" fmla="*/ 131562 w 306191"/>
                  <a:gd name="connsiteY275" fmla="*/ 258405 h 260617"/>
                  <a:gd name="connsiteX276" fmla="*/ 131562 w 306191"/>
                  <a:gd name="connsiteY276" fmla="*/ 257520 h 260617"/>
                  <a:gd name="connsiteX277" fmla="*/ 132004 w 306191"/>
                  <a:gd name="connsiteY277" fmla="*/ 256930 h 260617"/>
                  <a:gd name="connsiteX278" fmla="*/ 132595 w 306191"/>
                  <a:gd name="connsiteY278" fmla="*/ 256192 h 260617"/>
                  <a:gd name="connsiteX279" fmla="*/ 133332 w 306191"/>
                  <a:gd name="connsiteY279" fmla="*/ 255455 h 260617"/>
                  <a:gd name="connsiteX280" fmla="*/ 133332 w 306191"/>
                  <a:gd name="connsiteY280" fmla="*/ 254422 h 260617"/>
                  <a:gd name="connsiteX281" fmla="*/ 133627 w 306191"/>
                  <a:gd name="connsiteY281" fmla="*/ 253390 h 260617"/>
                  <a:gd name="connsiteX282" fmla="*/ 135397 w 306191"/>
                  <a:gd name="connsiteY282" fmla="*/ 251178 h 260617"/>
                  <a:gd name="connsiteX283" fmla="*/ 137609 w 306191"/>
                  <a:gd name="connsiteY283" fmla="*/ 249113 h 260617"/>
                  <a:gd name="connsiteX284" fmla="*/ 138642 w 306191"/>
                  <a:gd name="connsiteY284" fmla="*/ 248375 h 260617"/>
                  <a:gd name="connsiteX285" fmla="*/ 139379 w 306191"/>
                  <a:gd name="connsiteY285" fmla="*/ 247933 h 260617"/>
                  <a:gd name="connsiteX286" fmla="*/ 139821 w 306191"/>
                  <a:gd name="connsiteY286" fmla="*/ 247638 h 260617"/>
                  <a:gd name="connsiteX287" fmla="*/ 140264 w 306191"/>
                  <a:gd name="connsiteY287" fmla="*/ 247048 h 260617"/>
                  <a:gd name="connsiteX288" fmla="*/ 140706 w 306191"/>
                  <a:gd name="connsiteY288" fmla="*/ 246458 h 260617"/>
                  <a:gd name="connsiteX289" fmla="*/ 140706 w 306191"/>
                  <a:gd name="connsiteY289" fmla="*/ 245720 h 260617"/>
                  <a:gd name="connsiteX290" fmla="*/ 139969 w 306191"/>
                  <a:gd name="connsiteY290" fmla="*/ 245278 h 260617"/>
                  <a:gd name="connsiteX291" fmla="*/ 140706 w 306191"/>
                  <a:gd name="connsiteY291" fmla="*/ 243361 h 260617"/>
                  <a:gd name="connsiteX292" fmla="*/ 142329 w 306191"/>
                  <a:gd name="connsiteY292" fmla="*/ 241001 h 260617"/>
                  <a:gd name="connsiteX293" fmla="*/ 143362 w 306191"/>
                  <a:gd name="connsiteY293" fmla="*/ 239526 h 260617"/>
                  <a:gd name="connsiteX294" fmla="*/ 145426 w 306191"/>
                  <a:gd name="connsiteY294" fmla="*/ 237019 h 260617"/>
                  <a:gd name="connsiteX295" fmla="*/ 146901 w 306191"/>
                  <a:gd name="connsiteY295" fmla="*/ 234954 h 260617"/>
                  <a:gd name="connsiteX296" fmla="*/ 148966 w 306191"/>
                  <a:gd name="connsiteY296" fmla="*/ 234954 h 260617"/>
                  <a:gd name="connsiteX297" fmla="*/ 148966 w 306191"/>
                  <a:gd name="connsiteY297" fmla="*/ 234069 h 260617"/>
                  <a:gd name="connsiteX298" fmla="*/ 149409 w 306191"/>
                  <a:gd name="connsiteY298" fmla="*/ 232889 h 260617"/>
                  <a:gd name="connsiteX299" fmla="*/ 149704 w 306191"/>
                  <a:gd name="connsiteY299" fmla="*/ 231856 h 260617"/>
                  <a:gd name="connsiteX300" fmla="*/ 149409 w 306191"/>
                  <a:gd name="connsiteY300" fmla="*/ 231414 h 260617"/>
                  <a:gd name="connsiteX301" fmla="*/ 149704 w 306191"/>
                  <a:gd name="connsiteY301" fmla="*/ 231119 h 260617"/>
                  <a:gd name="connsiteX302" fmla="*/ 150588 w 306191"/>
                  <a:gd name="connsiteY302" fmla="*/ 231119 h 260617"/>
                  <a:gd name="connsiteX303" fmla="*/ 151768 w 306191"/>
                  <a:gd name="connsiteY303" fmla="*/ 230824 h 260617"/>
                  <a:gd name="connsiteX304" fmla="*/ 152653 w 306191"/>
                  <a:gd name="connsiteY304" fmla="*/ 230382 h 260617"/>
                  <a:gd name="connsiteX305" fmla="*/ 152358 w 306191"/>
                  <a:gd name="connsiteY305" fmla="*/ 229497 h 260617"/>
                  <a:gd name="connsiteX306" fmla="*/ 151621 w 306191"/>
                  <a:gd name="connsiteY306" fmla="*/ 228611 h 260617"/>
                  <a:gd name="connsiteX307" fmla="*/ 151621 w 306191"/>
                  <a:gd name="connsiteY307" fmla="*/ 228169 h 260617"/>
                  <a:gd name="connsiteX308" fmla="*/ 152506 w 306191"/>
                  <a:gd name="connsiteY308" fmla="*/ 227874 h 260617"/>
                  <a:gd name="connsiteX309" fmla="*/ 153391 w 306191"/>
                  <a:gd name="connsiteY309" fmla="*/ 227432 h 260617"/>
                  <a:gd name="connsiteX310" fmla="*/ 153833 w 306191"/>
                  <a:gd name="connsiteY310" fmla="*/ 226842 h 260617"/>
                  <a:gd name="connsiteX311" fmla="*/ 154423 w 306191"/>
                  <a:gd name="connsiteY311" fmla="*/ 226842 h 260617"/>
                  <a:gd name="connsiteX312" fmla="*/ 154866 w 306191"/>
                  <a:gd name="connsiteY312" fmla="*/ 227137 h 260617"/>
                  <a:gd name="connsiteX313" fmla="*/ 155455 w 306191"/>
                  <a:gd name="connsiteY313" fmla="*/ 227579 h 260617"/>
                  <a:gd name="connsiteX314" fmla="*/ 156340 w 306191"/>
                  <a:gd name="connsiteY314" fmla="*/ 228169 h 260617"/>
                  <a:gd name="connsiteX315" fmla="*/ 158111 w 306191"/>
                  <a:gd name="connsiteY315" fmla="*/ 228169 h 260617"/>
                  <a:gd name="connsiteX316" fmla="*/ 158996 w 306191"/>
                  <a:gd name="connsiteY316" fmla="*/ 227432 h 260617"/>
                  <a:gd name="connsiteX317" fmla="*/ 159880 w 306191"/>
                  <a:gd name="connsiteY317" fmla="*/ 226547 h 260617"/>
                  <a:gd name="connsiteX318" fmla="*/ 160618 w 306191"/>
                  <a:gd name="connsiteY318" fmla="*/ 226104 h 260617"/>
                  <a:gd name="connsiteX319" fmla="*/ 161503 w 306191"/>
                  <a:gd name="connsiteY319" fmla="*/ 225367 h 260617"/>
                  <a:gd name="connsiteX320" fmla="*/ 161798 w 306191"/>
                  <a:gd name="connsiteY320" fmla="*/ 224629 h 260617"/>
                  <a:gd name="connsiteX321" fmla="*/ 161798 w 306191"/>
                  <a:gd name="connsiteY321" fmla="*/ 224039 h 260617"/>
                  <a:gd name="connsiteX322" fmla="*/ 162535 w 306191"/>
                  <a:gd name="connsiteY322" fmla="*/ 223744 h 260617"/>
                  <a:gd name="connsiteX323" fmla="*/ 163568 w 306191"/>
                  <a:gd name="connsiteY323" fmla="*/ 223302 h 260617"/>
                  <a:gd name="connsiteX324" fmla="*/ 164600 w 306191"/>
                  <a:gd name="connsiteY324" fmla="*/ 222564 h 260617"/>
                  <a:gd name="connsiteX325" fmla="*/ 165043 w 306191"/>
                  <a:gd name="connsiteY325" fmla="*/ 221680 h 260617"/>
                  <a:gd name="connsiteX326" fmla="*/ 165043 w 306191"/>
                  <a:gd name="connsiteY326" fmla="*/ 221089 h 260617"/>
                  <a:gd name="connsiteX327" fmla="*/ 165485 w 306191"/>
                  <a:gd name="connsiteY327" fmla="*/ 221089 h 260617"/>
                  <a:gd name="connsiteX328" fmla="*/ 166370 w 306191"/>
                  <a:gd name="connsiteY328" fmla="*/ 221532 h 260617"/>
                  <a:gd name="connsiteX329" fmla="*/ 166960 w 306191"/>
                  <a:gd name="connsiteY329" fmla="*/ 221827 h 260617"/>
                  <a:gd name="connsiteX330" fmla="*/ 167550 w 306191"/>
                  <a:gd name="connsiteY330" fmla="*/ 222122 h 260617"/>
                  <a:gd name="connsiteX331" fmla="*/ 168877 w 306191"/>
                  <a:gd name="connsiteY331" fmla="*/ 221385 h 260617"/>
                  <a:gd name="connsiteX332" fmla="*/ 170352 w 306191"/>
                  <a:gd name="connsiteY332" fmla="*/ 220942 h 260617"/>
                  <a:gd name="connsiteX333" fmla="*/ 171827 w 306191"/>
                  <a:gd name="connsiteY333" fmla="*/ 220942 h 260617"/>
                  <a:gd name="connsiteX334" fmla="*/ 171827 w 306191"/>
                  <a:gd name="connsiteY334" fmla="*/ 220500 h 260617"/>
                  <a:gd name="connsiteX335" fmla="*/ 172565 w 306191"/>
                  <a:gd name="connsiteY335" fmla="*/ 220057 h 260617"/>
                  <a:gd name="connsiteX336" fmla="*/ 173745 w 306191"/>
                  <a:gd name="connsiteY336" fmla="*/ 219762 h 260617"/>
                  <a:gd name="connsiteX337" fmla="*/ 175220 w 306191"/>
                  <a:gd name="connsiteY337" fmla="*/ 220057 h 260617"/>
                  <a:gd name="connsiteX338" fmla="*/ 177284 w 306191"/>
                  <a:gd name="connsiteY338" fmla="*/ 220647 h 260617"/>
                  <a:gd name="connsiteX339" fmla="*/ 177284 w 306191"/>
                  <a:gd name="connsiteY339" fmla="*/ 220647 h 260617"/>
                  <a:gd name="connsiteX340" fmla="*/ 179202 w 306191"/>
                  <a:gd name="connsiteY340" fmla="*/ 217697 h 260617"/>
                  <a:gd name="connsiteX341" fmla="*/ 179792 w 306191"/>
                  <a:gd name="connsiteY341" fmla="*/ 214600 h 260617"/>
                  <a:gd name="connsiteX342" fmla="*/ 179792 w 306191"/>
                  <a:gd name="connsiteY342" fmla="*/ 210175 h 260617"/>
                  <a:gd name="connsiteX343" fmla="*/ 180234 w 306191"/>
                  <a:gd name="connsiteY343" fmla="*/ 207373 h 260617"/>
                  <a:gd name="connsiteX344" fmla="*/ 181266 w 306191"/>
                  <a:gd name="connsiteY344" fmla="*/ 206045 h 260617"/>
                  <a:gd name="connsiteX345" fmla="*/ 182889 w 306191"/>
                  <a:gd name="connsiteY345" fmla="*/ 205013 h 260617"/>
                  <a:gd name="connsiteX346" fmla="*/ 184954 w 306191"/>
                  <a:gd name="connsiteY346" fmla="*/ 203686 h 260617"/>
                  <a:gd name="connsiteX347" fmla="*/ 191149 w 306191"/>
                  <a:gd name="connsiteY347" fmla="*/ 200293 h 260617"/>
                  <a:gd name="connsiteX348" fmla="*/ 196311 w 306191"/>
                  <a:gd name="connsiteY348" fmla="*/ 198228 h 260617"/>
                  <a:gd name="connsiteX349" fmla="*/ 202653 w 306191"/>
                  <a:gd name="connsiteY349" fmla="*/ 196901 h 260617"/>
                  <a:gd name="connsiteX350" fmla="*/ 220057 w 306191"/>
                  <a:gd name="connsiteY350" fmla="*/ 196901 h 260617"/>
                  <a:gd name="connsiteX351" fmla="*/ 219614 w 306191"/>
                  <a:gd name="connsiteY351" fmla="*/ 193214 h 260617"/>
                  <a:gd name="connsiteX352" fmla="*/ 218877 w 306191"/>
                  <a:gd name="connsiteY352" fmla="*/ 189084 h 260617"/>
                  <a:gd name="connsiteX353" fmla="*/ 217697 w 306191"/>
                  <a:gd name="connsiteY353" fmla="*/ 187461 h 260617"/>
                  <a:gd name="connsiteX354" fmla="*/ 216369 w 306191"/>
                  <a:gd name="connsiteY354" fmla="*/ 184659 h 260617"/>
                  <a:gd name="connsiteX355" fmla="*/ 215632 w 306191"/>
                  <a:gd name="connsiteY355" fmla="*/ 181562 h 260617"/>
                  <a:gd name="connsiteX356" fmla="*/ 215632 w 306191"/>
                  <a:gd name="connsiteY356" fmla="*/ 179497 h 260617"/>
                  <a:gd name="connsiteX357" fmla="*/ 221384 w 306191"/>
                  <a:gd name="connsiteY357" fmla="*/ 177285 h 260617"/>
                  <a:gd name="connsiteX358" fmla="*/ 223744 w 306191"/>
                  <a:gd name="connsiteY358" fmla="*/ 176252 h 260617"/>
                  <a:gd name="connsiteX359" fmla="*/ 227284 w 306191"/>
                  <a:gd name="connsiteY359" fmla="*/ 174925 h 260617"/>
                  <a:gd name="connsiteX360" fmla="*/ 233626 w 306191"/>
                  <a:gd name="connsiteY360" fmla="*/ 173155 h 260617"/>
                  <a:gd name="connsiteX361" fmla="*/ 239231 w 306191"/>
                  <a:gd name="connsiteY361" fmla="*/ 171532 h 260617"/>
                  <a:gd name="connsiteX362" fmla="*/ 244393 w 306191"/>
                  <a:gd name="connsiteY362" fmla="*/ 170058 h 260617"/>
                  <a:gd name="connsiteX363" fmla="*/ 249850 w 306191"/>
                  <a:gd name="connsiteY363" fmla="*/ 168435 h 260617"/>
                  <a:gd name="connsiteX364" fmla="*/ 252063 w 306191"/>
                  <a:gd name="connsiteY364" fmla="*/ 167403 h 260617"/>
                  <a:gd name="connsiteX365" fmla="*/ 254865 w 306191"/>
                  <a:gd name="connsiteY365" fmla="*/ 166370 h 260617"/>
                  <a:gd name="connsiteX366" fmla="*/ 261502 w 306191"/>
                  <a:gd name="connsiteY366" fmla="*/ 164158 h 260617"/>
                  <a:gd name="connsiteX367" fmla="*/ 263419 w 306191"/>
                  <a:gd name="connsiteY367" fmla="*/ 163420 h 260617"/>
                  <a:gd name="connsiteX368" fmla="*/ 267254 w 306191"/>
                  <a:gd name="connsiteY368" fmla="*/ 162240 h 260617"/>
                  <a:gd name="connsiteX369" fmla="*/ 269172 w 306191"/>
                  <a:gd name="connsiteY369" fmla="*/ 161798 h 260617"/>
                  <a:gd name="connsiteX370" fmla="*/ 276546 w 306191"/>
                  <a:gd name="connsiteY370" fmla="*/ 159291 h 260617"/>
                  <a:gd name="connsiteX371" fmla="*/ 284953 w 306191"/>
                  <a:gd name="connsiteY371" fmla="*/ 156488 h 260617"/>
                  <a:gd name="connsiteX372" fmla="*/ 287903 w 306191"/>
                  <a:gd name="connsiteY372" fmla="*/ 155456 h 260617"/>
                  <a:gd name="connsiteX373" fmla="*/ 293508 w 306191"/>
                  <a:gd name="connsiteY373" fmla="*/ 153538 h 260617"/>
                  <a:gd name="connsiteX374" fmla="*/ 292033 w 306191"/>
                  <a:gd name="connsiteY374" fmla="*/ 151621 h 260617"/>
                  <a:gd name="connsiteX375" fmla="*/ 290853 w 306191"/>
                  <a:gd name="connsiteY375" fmla="*/ 152064 h 260617"/>
                  <a:gd name="connsiteX376" fmla="*/ 289230 w 306191"/>
                  <a:gd name="connsiteY376" fmla="*/ 153391 h 260617"/>
                  <a:gd name="connsiteX377" fmla="*/ 288345 w 306191"/>
                  <a:gd name="connsiteY377" fmla="*/ 153686 h 260617"/>
                  <a:gd name="connsiteX378" fmla="*/ 287903 w 306191"/>
                  <a:gd name="connsiteY378" fmla="*/ 153686 h 260617"/>
                  <a:gd name="connsiteX379" fmla="*/ 287608 w 306191"/>
                  <a:gd name="connsiteY379" fmla="*/ 153244 h 260617"/>
                  <a:gd name="connsiteX380" fmla="*/ 287313 w 306191"/>
                  <a:gd name="connsiteY380" fmla="*/ 152359 h 260617"/>
                  <a:gd name="connsiteX381" fmla="*/ 286133 w 306191"/>
                  <a:gd name="connsiteY381" fmla="*/ 149851 h 260617"/>
                  <a:gd name="connsiteX382" fmla="*/ 284806 w 306191"/>
                  <a:gd name="connsiteY382" fmla="*/ 148081 h 260617"/>
                  <a:gd name="connsiteX383" fmla="*/ 283331 w 306191"/>
                  <a:gd name="connsiteY383" fmla="*/ 147344 h 260617"/>
                  <a:gd name="connsiteX384" fmla="*/ 282151 w 306191"/>
                  <a:gd name="connsiteY384" fmla="*/ 146606 h 260617"/>
                  <a:gd name="connsiteX385" fmla="*/ 282740 w 306191"/>
                  <a:gd name="connsiteY385" fmla="*/ 145869 h 260617"/>
                  <a:gd name="connsiteX386" fmla="*/ 283331 w 306191"/>
                  <a:gd name="connsiteY386" fmla="*/ 145279 h 260617"/>
                  <a:gd name="connsiteX387" fmla="*/ 283036 w 306191"/>
                  <a:gd name="connsiteY387" fmla="*/ 144689 h 260617"/>
                  <a:gd name="connsiteX388" fmla="*/ 282298 w 306191"/>
                  <a:gd name="connsiteY388" fmla="*/ 143804 h 260617"/>
                  <a:gd name="connsiteX389" fmla="*/ 279643 w 306191"/>
                  <a:gd name="connsiteY389" fmla="*/ 142624 h 260617"/>
                  <a:gd name="connsiteX390" fmla="*/ 279643 w 306191"/>
                  <a:gd name="connsiteY390" fmla="*/ 142034 h 260617"/>
                  <a:gd name="connsiteX391" fmla="*/ 281856 w 306191"/>
                  <a:gd name="connsiteY391" fmla="*/ 141002 h 260617"/>
                  <a:gd name="connsiteX392" fmla="*/ 283331 w 306191"/>
                  <a:gd name="connsiteY392" fmla="*/ 139674 h 260617"/>
                  <a:gd name="connsiteX393" fmla="*/ 284363 w 306191"/>
                  <a:gd name="connsiteY393" fmla="*/ 138495 h 260617"/>
                  <a:gd name="connsiteX394" fmla="*/ 285543 w 306191"/>
                  <a:gd name="connsiteY394" fmla="*/ 135840 h 260617"/>
                  <a:gd name="connsiteX395" fmla="*/ 286575 w 306191"/>
                  <a:gd name="connsiteY395" fmla="*/ 133185 h 260617"/>
                  <a:gd name="connsiteX396" fmla="*/ 287313 w 306191"/>
                  <a:gd name="connsiteY396" fmla="*/ 132300 h 260617"/>
                  <a:gd name="connsiteX397" fmla="*/ 287608 w 306191"/>
                  <a:gd name="connsiteY397" fmla="*/ 130530 h 260617"/>
                  <a:gd name="connsiteX398" fmla="*/ 287608 w 306191"/>
                  <a:gd name="connsiteY398" fmla="*/ 128612 h 260617"/>
                  <a:gd name="connsiteX399" fmla="*/ 287903 w 306191"/>
                  <a:gd name="connsiteY399" fmla="*/ 126105 h 260617"/>
                  <a:gd name="connsiteX400" fmla="*/ 288198 w 306191"/>
                  <a:gd name="connsiteY400" fmla="*/ 123745 h 260617"/>
                  <a:gd name="connsiteX401" fmla="*/ 287460 w 306191"/>
                  <a:gd name="connsiteY401" fmla="*/ 122860 h 260617"/>
                  <a:gd name="connsiteX402" fmla="*/ 286870 w 306191"/>
                  <a:gd name="connsiteY402" fmla="*/ 121238 h 260617"/>
                  <a:gd name="connsiteX403" fmla="*/ 287608 w 306191"/>
                  <a:gd name="connsiteY403" fmla="*/ 118583 h 260617"/>
                  <a:gd name="connsiteX404" fmla="*/ 288788 w 306191"/>
                  <a:gd name="connsiteY404" fmla="*/ 116666 h 260617"/>
                  <a:gd name="connsiteX405" fmla="*/ 294540 w 306191"/>
                  <a:gd name="connsiteY405" fmla="*/ 114748 h 260617"/>
                  <a:gd name="connsiteX406" fmla="*/ 298522 w 306191"/>
                  <a:gd name="connsiteY406" fmla="*/ 112978 h 260617"/>
                  <a:gd name="connsiteX407" fmla="*/ 299407 w 306191"/>
                  <a:gd name="connsiteY407" fmla="*/ 112241 h 260617"/>
                  <a:gd name="connsiteX408" fmla="*/ 300734 w 306191"/>
                  <a:gd name="connsiteY408" fmla="*/ 110766 h 260617"/>
                  <a:gd name="connsiteX409" fmla="*/ 301472 w 306191"/>
                  <a:gd name="connsiteY409" fmla="*/ 109291 h 260617"/>
                  <a:gd name="connsiteX410" fmla="*/ 300882 w 306191"/>
                  <a:gd name="connsiteY410" fmla="*/ 108849 h 260617"/>
                  <a:gd name="connsiteX411" fmla="*/ 297637 w 306191"/>
                  <a:gd name="connsiteY411" fmla="*/ 108849 h 260617"/>
                  <a:gd name="connsiteX412" fmla="*/ 296900 w 306191"/>
                  <a:gd name="connsiteY412" fmla="*/ 108259 h 260617"/>
                  <a:gd name="connsiteX413" fmla="*/ 294540 w 306191"/>
                  <a:gd name="connsiteY413" fmla="*/ 103096 h 260617"/>
                  <a:gd name="connsiteX414" fmla="*/ 295867 w 306191"/>
                  <a:gd name="connsiteY414" fmla="*/ 97197 h 260617"/>
                  <a:gd name="connsiteX415" fmla="*/ 295867 w 306191"/>
                  <a:gd name="connsiteY415" fmla="*/ 92035 h 260617"/>
                  <a:gd name="connsiteX416" fmla="*/ 295572 w 306191"/>
                  <a:gd name="connsiteY416" fmla="*/ 89970 h 260617"/>
                  <a:gd name="connsiteX417" fmla="*/ 294540 w 306191"/>
                  <a:gd name="connsiteY417" fmla="*/ 89085 h 260617"/>
                  <a:gd name="connsiteX418" fmla="*/ 293950 w 306191"/>
                  <a:gd name="connsiteY418" fmla="*/ 87905 h 260617"/>
                  <a:gd name="connsiteX419" fmla="*/ 293950 w 306191"/>
                  <a:gd name="connsiteY419" fmla="*/ 84807 h 260617"/>
                  <a:gd name="connsiteX420" fmla="*/ 294983 w 306191"/>
                  <a:gd name="connsiteY420" fmla="*/ 84513 h 260617"/>
                  <a:gd name="connsiteX421" fmla="*/ 297047 w 306191"/>
                  <a:gd name="connsiteY421" fmla="*/ 80383 h 260617"/>
                  <a:gd name="connsiteX422" fmla="*/ 297932 w 306191"/>
                  <a:gd name="connsiteY422" fmla="*/ 78023 h 260617"/>
                  <a:gd name="connsiteX423" fmla="*/ 296900 w 306191"/>
                  <a:gd name="connsiteY423" fmla="*/ 76106 h 260617"/>
                  <a:gd name="connsiteX424" fmla="*/ 295720 w 306191"/>
                  <a:gd name="connsiteY424" fmla="*/ 73303 h 260617"/>
                  <a:gd name="connsiteX425" fmla="*/ 295130 w 306191"/>
                  <a:gd name="connsiteY425" fmla="*/ 71533 h 260617"/>
                  <a:gd name="connsiteX426" fmla="*/ 294835 w 306191"/>
                  <a:gd name="connsiteY426" fmla="*/ 70943 h 260617"/>
                  <a:gd name="connsiteX427" fmla="*/ 295720 w 306191"/>
                  <a:gd name="connsiteY427" fmla="*/ 69911 h 260617"/>
                  <a:gd name="connsiteX428" fmla="*/ 297047 w 306191"/>
                  <a:gd name="connsiteY428" fmla="*/ 68879 h 260617"/>
                  <a:gd name="connsiteX429" fmla="*/ 141002 w 306191"/>
                  <a:gd name="connsiteY429" fmla="*/ 248080 h 260617"/>
                  <a:gd name="connsiteX430" fmla="*/ 139674 w 306191"/>
                  <a:gd name="connsiteY430" fmla="*/ 249555 h 260617"/>
                  <a:gd name="connsiteX431" fmla="*/ 139674 w 306191"/>
                  <a:gd name="connsiteY431" fmla="*/ 249555 h 260617"/>
                  <a:gd name="connsiteX432" fmla="*/ 141591 w 306191"/>
                  <a:gd name="connsiteY432" fmla="*/ 247638 h 260617"/>
                  <a:gd name="connsiteX433" fmla="*/ 141591 w 306191"/>
                  <a:gd name="connsiteY433" fmla="*/ 247638 h 260617"/>
                  <a:gd name="connsiteX434" fmla="*/ 141149 w 306191"/>
                  <a:gd name="connsiteY434" fmla="*/ 248080 h 26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306191" h="260617">
                    <a:moveTo>
                      <a:pt x="298080" y="67699"/>
                    </a:moveTo>
                    <a:lnTo>
                      <a:pt x="299555" y="67404"/>
                    </a:lnTo>
                    <a:lnTo>
                      <a:pt x="301177" y="66961"/>
                    </a:lnTo>
                    <a:lnTo>
                      <a:pt x="306192" y="61947"/>
                    </a:lnTo>
                    <a:lnTo>
                      <a:pt x="306192" y="60914"/>
                    </a:lnTo>
                    <a:lnTo>
                      <a:pt x="305307" y="59292"/>
                    </a:lnTo>
                    <a:lnTo>
                      <a:pt x="303389" y="56784"/>
                    </a:lnTo>
                    <a:lnTo>
                      <a:pt x="302947" y="55752"/>
                    </a:lnTo>
                    <a:lnTo>
                      <a:pt x="302652" y="52654"/>
                    </a:lnTo>
                    <a:lnTo>
                      <a:pt x="301915" y="51770"/>
                    </a:lnTo>
                    <a:lnTo>
                      <a:pt x="299112" y="49705"/>
                    </a:lnTo>
                    <a:lnTo>
                      <a:pt x="296900" y="47492"/>
                    </a:lnTo>
                    <a:lnTo>
                      <a:pt x="297637" y="45280"/>
                    </a:lnTo>
                    <a:lnTo>
                      <a:pt x="297932" y="42920"/>
                    </a:lnTo>
                    <a:lnTo>
                      <a:pt x="296900" y="41593"/>
                    </a:lnTo>
                    <a:lnTo>
                      <a:pt x="295277" y="40265"/>
                    </a:lnTo>
                    <a:lnTo>
                      <a:pt x="294245" y="38200"/>
                    </a:lnTo>
                    <a:lnTo>
                      <a:pt x="293802" y="36725"/>
                    </a:lnTo>
                    <a:lnTo>
                      <a:pt x="292623" y="36136"/>
                    </a:lnTo>
                    <a:lnTo>
                      <a:pt x="291442" y="36136"/>
                    </a:lnTo>
                    <a:lnTo>
                      <a:pt x="290558" y="37020"/>
                    </a:lnTo>
                    <a:lnTo>
                      <a:pt x="289673" y="37020"/>
                    </a:lnTo>
                    <a:lnTo>
                      <a:pt x="288640" y="36578"/>
                    </a:lnTo>
                    <a:lnTo>
                      <a:pt x="288345" y="35251"/>
                    </a:lnTo>
                    <a:lnTo>
                      <a:pt x="288345" y="33923"/>
                    </a:lnTo>
                    <a:lnTo>
                      <a:pt x="287460" y="33038"/>
                    </a:lnTo>
                    <a:lnTo>
                      <a:pt x="286723" y="31711"/>
                    </a:lnTo>
                    <a:lnTo>
                      <a:pt x="286723" y="30973"/>
                    </a:lnTo>
                    <a:lnTo>
                      <a:pt x="285100" y="30236"/>
                    </a:lnTo>
                    <a:lnTo>
                      <a:pt x="282298" y="28761"/>
                    </a:lnTo>
                    <a:lnTo>
                      <a:pt x="278464" y="27433"/>
                    </a:lnTo>
                    <a:lnTo>
                      <a:pt x="275366" y="25959"/>
                    </a:lnTo>
                    <a:lnTo>
                      <a:pt x="273891" y="24484"/>
                    </a:lnTo>
                    <a:lnTo>
                      <a:pt x="270941" y="23894"/>
                    </a:lnTo>
                    <a:lnTo>
                      <a:pt x="268434" y="23599"/>
                    </a:lnTo>
                    <a:lnTo>
                      <a:pt x="266074" y="22271"/>
                    </a:lnTo>
                    <a:lnTo>
                      <a:pt x="263567" y="22271"/>
                    </a:lnTo>
                    <a:lnTo>
                      <a:pt x="261207" y="21829"/>
                    </a:lnTo>
                    <a:lnTo>
                      <a:pt x="260617" y="20944"/>
                    </a:lnTo>
                    <a:lnTo>
                      <a:pt x="260617" y="18879"/>
                    </a:lnTo>
                    <a:lnTo>
                      <a:pt x="259732" y="18289"/>
                    </a:lnTo>
                    <a:lnTo>
                      <a:pt x="257962" y="17699"/>
                    </a:lnTo>
                    <a:lnTo>
                      <a:pt x="256045" y="17699"/>
                    </a:lnTo>
                    <a:lnTo>
                      <a:pt x="254865" y="17994"/>
                    </a:lnTo>
                    <a:lnTo>
                      <a:pt x="254127" y="17994"/>
                    </a:lnTo>
                    <a:lnTo>
                      <a:pt x="252505" y="16667"/>
                    </a:lnTo>
                    <a:lnTo>
                      <a:pt x="251030" y="15192"/>
                    </a:lnTo>
                    <a:lnTo>
                      <a:pt x="250440" y="12832"/>
                    </a:lnTo>
                    <a:lnTo>
                      <a:pt x="248228" y="11209"/>
                    </a:lnTo>
                    <a:lnTo>
                      <a:pt x="245720" y="10030"/>
                    </a:lnTo>
                    <a:lnTo>
                      <a:pt x="241443" y="10030"/>
                    </a:lnTo>
                    <a:lnTo>
                      <a:pt x="241738" y="11209"/>
                    </a:lnTo>
                    <a:lnTo>
                      <a:pt x="241443" y="13274"/>
                    </a:lnTo>
                    <a:lnTo>
                      <a:pt x="241148" y="13569"/>
                    </a:lnTo>
                    <a:lnTo>
                      <a:pt x="240853" y="13569"/>
                    </a:lnTo>
                    <a:lnTo>
                      <a:pt x="240411" y="12979"/>
                    </a:lnTo>
                    <a:lnTo>
                      <a:pt x="239968" y="12979"/>
                    </a:lnTo>
                    <a:lnTo>
                      <a:pt x="239526" y="13864"/>
                    </a:lnTo>
                    <a:lnTo>
                      <a:pt x="238788" y="14454"/>
                    </a:lnTo>
                    <a:lnTo>
                      <a:pt x="237756" y="14897"/>
                    </a:lnTo>
                    <a:lnTo>
                      <a:pt x="237166" y="14897"/>
                    </a:lnTo>
                    <a:lnTo>
                      <a:pt x="235838" y="13717"/>
                    </a:lnTo>
                    <a:lnTo>
                      <a:pt x="231561" y="9292"/>
                    </a:lnTo>
                    <a:lnTo>
                      <a:pt x="231561" y="8997"/>
                    </a:lnTo>
                    <a:lnTo>
                      <a:pt x="229054" y="8112"/>
                    </a:lnTo>
                    <a:lnTo>
                      <a:pt x="228316" y="7670"/>
                    </a:lnTo>
                    <a:lnTo>
                      <a:pt x="228021" y="7375"/>
                    </a:lnTo>
                    <a:lnTo>
                      <a:pt x="227579" y="7375"/>
                    </a:lnTo>
                    <a:lnTo>
                      <a:pt x="226694" y="8407"/>
                    </a:lnTo>
                    <a:lnTo>
                      <a:pt x="224924" y="9292"/>
                    </a:lnTo>
                    <a:lnTo>
                      <a:pt x="224334" y="9292"/>
                    </a:lnTo>
                    <a:lnTo>
                      <a:pt x="225071" y="8702"/>
                    </a:lnTo>
                    <a:lnTo>
                      <a:pt x="225367" y="8260"/>
                    </a:lnTo>
                    <a:lnTo>
                      <a:pt x="225367" y="7670"/>
                    </a:lnTo>
                    <a:lnTo>
                      <a:pt x="224629" y="7375"/>
                    </a:lnTo>
                    <a:lnTo>
                      <a:pt x="222564" y="7375"/>
                    </a:lnTo>
                    <a:lnTo>
                      <a:pt x="222122" y="5900"/>
                    </a:lnTo>
                    <a:lnTo>
                      <a:pt x="222417" y="4130"/>
                    </a:lnTo>
                    <a:lnTo>
                      <a:pt x="222859" y="3392"/>
                    </a:lnTo>
                    <a:lnTo>
                      <a:pt x="223597" y="2802"/>
                    </a:lnTo>
                    <a:lnTo>
                      <a:pt x="224629" y="2360"/>
                    </a:lnTo>
                    <a:lnTo>
                      <a:pt x="225219" y="1033"/>
                    </a:lnTo>
                    <a:lnTo>
                      <a:pt x="225219" y="0"/>
                    </a:lnTo>
                    <a:lnTo>
                      <a:pt x="218729" y="1033"/>
                    </a:lnTo>
                    <a:lnTo>
                      <a:pt x="211502" y="2065"/>
                    </a:lnTo>
                    <a:lnTo>
                      <a:pt x="203980" y="3245"/>
                    </a:lnTo>
                    <a:lnTo>
                      <a:pt x="196606" y="4425"/>
                    </a:lnTo>
                    <a:lnTo>
                      <a:pt x="189526" y="5457"/>
                    </a:lnTo>
                    <a:lnTo>
                      <a:pt x="183184" y="6490"/>
                    </a:lnTo>
                    <a:lnTo>
                      <a:pt x="181266" y="7080"/>
                    </a:lnTo>
                    <a:lnTo>
                      <a:pt x="182151" y="9882"/>
                    </a:lnTo>
                    <a:lnTo>
                      <a:pt x="181709" y="12832"/>
                    </a:lnTo>
                    <a:lnTo>
                      <a:pt x="180382" y="15044"/>
                    </a:lnTo>
                    <a:lnTo>
                      <a:pt x="178464" y="17847"/>
                    </a:lnTo>
                    <a:lnTo>
                      <a:pt x="177579" y="18879"/>
                    </a:lnTo>
                    <a:lnTo>
                      <a:pt x="175515" y="21091"/>
                    </a:lnTo>
                    <a:lnTo>
                      <a:pt x="173892" y="22566"/>
                    </a:lnTo>
                    <a:lnTo>
                      <a:pt x="170500" y="25074"/>
                    </a:lnTo>
                    <a:lnTo>
                      <a:pt x="168288" y="26548"/>
                    </a:lnTo>
                    <a:lnTo>
                      <a:pt x="168288" y="27876"/>
                    </a:lnTo>
                    <a:lnTo>
                      <a:pt x="171975" y="34071"/>
                    </a:lnTo>
                    <a:lnTo>
                      <a:pt x="173597" y="38495"/>
                    </a:lnTo>
                    <a:lnTo>
                      <a:pt x="174334" y="42478"/>
                    </a:lnTo>
                    <a:lnTo>
                      <a:pt x="174334" y="49557"/>
                    </a:lnTo>
                    <a:lnTo>
                      <a:pt x="174040" y="55162"/>
                    </a:lnTo>
                    <a:lnTo>
                      <a:pt x="173745" y="57374"/>
                    </a:lnTo>
                    <a:lnTo>
                      <a:pt x="174777" y="61356"/>
                    </a:lnTo>
                    <a:lnTo>
                      <a:pt x="174777" y="64454"/>
                    </a:lnTo>
                    <a:lnTo>
                      <a:pt x="172122" y="67993"/>
                    </a:lnTo>
                    <a:lnTo>
                      <a:pt x="171385" y="71386"/>
                    </a:lnTo>
                    <a:lnTo>
                      <a:pt x="170205" y="75958"/>
                    </a:lnTo>
                    <a:lnTo>
                      <a:pt x="168435" y="82448"/>
                    </a:lnTo>
                    <a:lnTo>
                      <a:pt x="167255" y="85840"/>
                    </a:lnTo>
                    <a:lnTo>
                      <a:pt x="167992" y="88052"/>
                    </a:lnTo>
                    <a:lnTo>
                      <a:pt x="168582" y="89527"/>
                    </a:lnTo>
                    <a:lnTo>
                      <a:pt x="169172" y="91445"/>
                    </a:lnTo>
                    <a:lnTo>
                      <a:pt x="170500" y="94395"/>
                    </a:lnTo>
                    <a:lnTo>
                      <a:pt x="171975" y="96164"/>
                    </a:lnTo>
                    <a:lnTo>
                      <a:pt x="172860" y="96902"/>
                    </a:lnTo>
                    <a:lnTo>
                      <a:pt x="178022" y="100737"/>
                    </a:lnTo>
                    <a:lnTo>
                      <a:pt x="180087" y="102507"/>
                    </a:lnTo>
                    <a:lnTo>
                      <a:pt x="183332" y="106194"/>
                    </a:lnTo>
                    <a:lnTo>
                      <a:pt x="185691" y="108554"/>
                    </a:lnTo>
                    <a:lnTo>
                      <a:pt x="188936" y="109144"/>
                    </a:lnTo>
                    <a:lnTo>
                      <a:pt x="192918" y="110029"/>
                    </a:lnTo>
                    <a:lnTo>
                      <a:pt x="195131" y="110766"/>
                    </a:lnTo>
                    <a:lnTo>
                      <a:pt x="196606" y="110471"/>
                    </a:lnTo>
                    <a:lnTo>
                      <a:pt x="197048" y="109586"/>
                    </a:lnTo>
                    <a:lnTo>
                      <a:pt x="197048" y="107816"/>
                    </a:lnTo>
                    <a:lnTo>
                      <a:pt x="196753" y="106489"/>
                    </a:lnTo>
                    <a:lnTo>
                      <a:pt x="197196" y="105456"/>
                    </a:lnTo>
                    <a:lnTo>
                      <a:pt x="198523" y="104719"/>
                    </a:lnTo>
                    <a:lnTo>
                      <a:pt x="201916" y="104719"/>
                    </a:lnTo>
                    <a:lnTo>
                      <a:pt x="203390" y="103687"/>
                    </a:lnTo>
                    <a:lnTo>
                      <a:pt x="204570" y="103392"/>
                    </a:lnTo>
                    <a:lnTo>
                      <a:pt x="204570" y="135987"/>
                    </a:lnTo>
                    <a:lnTo>
                      <a:pt x="203980" y="137167"/>
                    </a:lnTo>
                    <a:lnTo>
                      <a:pt x="202653" y="137609"/>
                    </a:lnTo>
                    <a:lnTo>
                      <a:pt x="200735" y="136577"/>
                    </a:lnTo>
                    <a:lnTo>
                      <a:pt x="200735" y="135545"/>
                    </a:lnTo>
                    <a:lnTo>
                      <a:pt x="200145" y="133627"/>
                    </a:lnTo>
                    <a:lnTo>
                      <a:pt x="199260" y="132595"/>
                    </a:lnTo>
                    <a:lnTo>
                      <a:pt x="198081" y="132300"/>
                    </a:lnTo>
                    <a:lnTo>
                      <a:pt x="196163" y="132742"/>
                    </a:lnTo>
                    <a:lnTo>
                      <a:pt x="193508" y="134217"/>
                    </a:lnTo>
                    <a:lnTo>
                      <a:pt x="190116" y="135545"/>
                    </a:lnTo>
                    <a:lnTo>
                      <a:pt x="188789" y="136282"/>
                    </a:lnTo>
                    <a:lnTo>
                      <a:pt x="186429" y="136282"/>
                    </a:lnTo>
                    <a:lnTo>
                      <a:pt x="183922" y="135545"/>
                    </a:lnTo>
                    <a:lnTo>
                      <a:pt x="182004" y="133922"/>
                    </a:lnTo>
                    <a:lnTo>
                      <a:pt x="181414" y="131415"/>
                    </a:lnTo>
                    <a:lnTo>
                      <a:pt x="179792" y="128907"/>
                    </a:lnTo>
                    <a:lnTo>
                      <a:pt x="177579" y="125220"/>
                    </a:lnTo>
                    <a:lnTo>
                      <a:pt x="176399" y="123745"/>
                    </a:lnTo>
                    <a:lnTo>
                      <a:pt x="174924" y="122123"/>
                    </a:lnTo>
                    <a:lnTo>
                      <a:pt x="173449" y="122123"/>
                    </a:lnTo>
                    <a:lnTo>
                      <a:pt x="171827" y="121385"/>
                    </a:lnTo>
                    <a:lnTo>
                      <a:pt x="170795" y="118878"/>
                    </a:lnTo>
                    <a:lnTo>
                      <a:pt x="169762" y="115781"/>
                    </a:lnTo>
                    <a:lnTo>
                      <a:pt x="169172" y="114601"/>
                    </a:lnTo>
                    <a:lnTo>
                      <a:pt x="168140" y="112978"/>
                    </a:lnTo>
                    <a:lnTo>
                      <a:pt x="166665" y="112093"/>
                    </a:lnTo>
                    <a:lnTo>
                      <a:pt x="163568" y="110913"/>
                    </a:lnTo>
                    <a:lnTo>
                      <a:pt x="159143" y="109144"/>
                    </a:lnTo>
                    <a:lnTo>
                      <a:pt x="153686" y="106931"/>
                    </a:lnTo>
                    <a:lnTo>
                      <a:pt x="151031" y="106931"/>
                    </a:lnTo>
                    <a:lnTo>
                      <a:pt x="148081" y="106489"/>
                    </a:lnTo>
                    <a:lnTo>
                      <a:pt x="146311" y="105456"/>
                    </a:lnTo>
                    <a:lnTo>
                      <a:pt x="145279" y="104571"/>
                    </a:lnTo>
                    <a:lnTo>
                      <a:pt x="144099" y="101474"/>
                    </a:lnTo>
                    <a:lnTo>
                      <a:pt x="142477" y="97934"/>
                    </a:lnTo>
                    <a:lnTo>
                      <a:pt x="137609" y="93657"/>
                    </a:lnTo>
                    <a:lnTo>
                      <a:pt x="136577" y="88937"/>
                    </a:lnTo>
                    <a:lnTo>
                      <a:pt x="135545" y="88200"/>
                    </a:lnTo>
                    <a:lnTo>
                      <a:pt x="133922" y="88642"/>
                    </a:lnTo>
                    <a:lnTo>
                      <a:pt x="132595" y="89232"/>
                    </a:lnTo>
                    <a:lnTo>
                      <a:pt x="132152" y="90560"/>
                    </a:lnTo>
                    <a:lnTo>
                      <a:pt x="130825" y="94837"/>
                    </a:lnTo>
                    <a:lnTo>
                      <a:pt x="130087" y="96754"/>
                    </a:lnTo>
                    <a:lnTo>
                      <a:pt x="129644" y="97344"/>
                    </a:lnTo>
                    <a:lnTo>
                      <a:pt x="128612" y="97934"/>
                    </a:lnTo>
                    <a:lnTo>
                      <a:pt x="126842" y="98524"/>
                    </a:lnTo>
                    <a:lnTo>
                      <a:pt x="124335" y="98819"/>
                    </a:lnTo>
                    <a:lnTo>
                      <a:pt x="120795" y="98819"/>
                    </a:lnTo>
                    <a:lnTo>
                      <a:pt x="116370" y="98082"/>
                    </a:lnTo>
                    <a:lnTo>
                      <a:pt x="114010" y="97639"/>
                    </a:lnTo>
                    <a:lnTo>
                      <a:pt x="107668" y="96902"/>
                    </a:lnTo>
                    <a:lnTo>
                      <a:pt x="105899" y="96607"/>
                    </a:lnTo>
                    <a:lnTo>
                      <a:pt x="103244" y="95722"/>
                    </a:lnTo>
                    <a:lnTo>
                      <a:pt x="101326" y="94837"/>
                    </a:lnTo>
                    <a:lnTo>
                      <a:pt x="95132" y="92772"/>
                    </a:lnTo>
                    <a:lnTo>
                      <a:pt x="92329" y="93067"/>
                    </a:lnTo>
                    <a:lnTo>
                      <a:pt x="91002" y="91592"/>
                    </a:lnTo>
                    <a:lnTo>
                      <a:pt x="89822" y="90855"/>
                    </a:lnTo>
                    <a:lnTo>
                      <a:pt x="88199" y="89527"/>
                    </a:lnTo>
                    <a:lnTo>
                      <a:pt x="87462" y="87757"/>
                    </a:lnTo>
                    <a:lnTo>
                      <a:pt x="86430" y="83923"/>
                    </a:lnTo>
                    <a:lnTo>
                      <a:pt x="86725" y="81858"/>
                    </a:lnTo>
                    <a:lnTo>
                      <a:pt x="87462" y="79498"/>
                    </a:lnTo>
                    <a:lnTo>
                      <a:pt x="86725" y="78908"/>
                    </a:lnTo>
                    <a:lnTo>
                      <a:pt x="85545" y="78908"/>
                    </a:lnTo>
                    <a:lnTo>
                      <a:pt x="83923" y="79645"/>
                    </a:lnTo>
                    <a:lnTo>
                      <a:pt x="81120" y="80088"/>
                    </a:lnTo>
                    <a:lnTo>
                      <a:pt x="75958" y="81120"/>
                    </a:lnTo>
                    <a:lnTo>
                      <a:pt x="74188" y="81710"/>
                    </a:lnTo>
                    <a:lnTo>
                      <a:pt x="72123" y="82153"/>
                    </a:lnTo>
                    <a:lnTo>
                      <a:pt x="70501" y="82595"/>
                    </a:lnTo>
                    <a:lnTo>
                      <a:pt x="66518" y="84807"/>
                    </a:lnTo>
                    <a:lnTo>
                      <a:pt x="65191" y="85103"/>
                    </a:lnTo>
                    <a:lnTo>
                      <a:pt x="62831" y="84365"/>
                    </a:lnTo>
                    <a:lnTo>
                      <a:pt x="61651" y="83185"/>
                    </a:lnTo>
                    <a:lnTo>
                      <a:pt x="62831" y="81858"/>
                    </a:lnTo>
                    <a:lnTo>
                      <a:pt x="63273" y="80235"/>
                    </a:lnTo>
                    <a:lnTo>
                      <a:pt x="62536" y="76990"/>
                    </a:lnTo>
                    <a:lnTo>
                      <a:pt x="61356" y="75516"/>
                    </a:lnTo>
                    <a:lnTo>
                      <a:pt x="57816" y="74483"/>
                    </a:lnTo>
                    <a:lnTo>
                      <a:pt x="56489" y="74483"/>
                    </a:lnTo>
                    <a:lnTo>
                      <a:pt x="55899" y="72566"/>
                    </a:lnTo>
                    <a:lnTo>
                      <a:pt x="54867" y="70943"/>
                    </a:lnTo>
                    <a:lnTo>
                      <a:pt x="52949" y="70648"/>
                    </a:lnTo>
                    <a:lnTo>
                      <a:pt x="52064" y="70648"/>
                    </a:lnTo>
                    <a:lnTo>
                      <a:pt x="52654" y="73893"/>
                    </a:lnTo>
                    <a:lnTo>
                      <a:pt x="53244" y="78613"/>
                    </a:lnTo>
                    <a:lnTo>
                      <a:pt x="53687" y="82005"/>
                    </a:lnTo>
                    <a:lnTo>
                      <a:pt x="54129" y="83480"/>
                    </a:lnTo>
                    <a:lnTo>
                      <a:pt x="54129" y="84365"/>
                    </a:lnTo>
                    <a:lnTo>
                      <a:pt x="53834" y="85250"/>
                    </a:lnTo>
                    <a:lnTo>
                      <a:pt x="53392" y="87315"/>
                    </a:lnTo>
                    <a:lnTo>
                      <a:pt x="52654" y="89085"/>
                    </a:lnTo>
                    <a:lnTo>
                      <a:pt x="52212" y="90412"/>
                    </a:lnTo>
                    <a:lnTo>
                      <a:pt x="52507" y="92772"/>
                    </a:lnTo>
                    <a:lnTo>
                      <a:pt x="52212" y="96164"/>
                    </a:lnTo>
                    <a:lnTo>
                      <a:pt x="51917" y="99704"/>
                    </a:lnTo>
                    <a:lnTo>
                      <a:pt x="51917" y="103096"/>
                    </a:lnTo>
                    <a:lnTo>
                      <a:pt x="52802" y="109291"/>
                    </a:lnTo>
                    <a:lnTo>
                      <a:pt x="52802" y="111209"/>
                    </a:lnTo>
                    <a:lnTo>
                      <a:pt x="51474" y="114453"/>
                    </a:lnTo>
                    <a:lnTo>
                      <a:pt x="50589" y="116961"/>
                    </a:lnTo>
                    <a:lnTo>
                      <a:pt x="49999" y="119763"/>
                    </a:lnTo>
                    <a:lnTo>
                      <a:pt x="49999" y="121238"/>
                    </a:lnTo>
                    <a:lnTo>
                      <a:pt x="52064" y="125368"/>
                    </a:lnTo>
                    <a:lnTo>
                      <a:pt x="52064" y="126253"/>
                    </a:lnTo>
                    <a:lnTo>
                      <a:pt x="50147" y="126548"/>
                    </a:lnTo>
                    <a:lnTo>
                      <a:pt x="0" y="126548"/>
                    </a:lnTo>
                    <a:lnTo>
                      <a:pt x="0" y="205013"/>
                    </a:lnTo>
                    <a:lnTo>
                      <a:pt x="1622" y="213272"/>
                    </a:lnTo>
                    <a:lnTo>
                      <a:pt x="4572" y="222122"/>
                    </a:lnTo>
                    <a:lnTo>
                      <a:pt x="5752" y="223007"/>
                    </a:lnTo>
                    <a:lnTo>
                      <a:pt x="8702" y="224629"/>
                    </a:lnTo>
                    <a:lnTo>
                      <a:pt x="12684" y="228022"/>
                    </a:lnTo>
                    <a:lnTo>
                      <a:pt x="14896" y="230529"/>
                    </a:lnTo>
                    <a:lnTo>
                      <a:pt x="19469" y="234954"/>
                    </a:lnTo>
                    <a:lnTo>
                      <a:pt x="25516" y="240558"/>
                    </a:lnTo>
                    <a:lnTo>
                      <a:pt x="31416" y="245573"/>
                    </a:lnTo>
                    <a:lnTo>
                      <a:pt x="36578" y="249998"/>
                    </a:lnTo>
                    <a:lnTo>
                      <a:pt x="42182" y="248965"/>
                    </a:lnTo>
                    <a:lnTo>
                      <a:pt x="47492" y="247933"/>
                    </a:lnTo>
                    <a:lnTo>
                      <a:pt x="53687" y="246900"/>
                    </a:lnTo>
                    <a:lnTo>
                      <a:pt x="58701" y="246016"/>
                    </a:lnTo>
                    <a:lnTo>
                      <a:pt x="59881" y="245720"/>
                    </a:lnTo>
                    <a:lnTo>
                      <a:pt x="71828" y="246753"/>
                    </a:lnTo>
                    <a:lnTo>
                      <a:pt x="76990" y="247491"/>
                    </a:lnTo>
                    <a:lnTo>
                      <a:pt x="78760" y="248228"/>
                    </a:lnTo>
                    <a:lnTo>
                      <a:pt x="81120" y="249998"/>
                    </a:lnTo>
                    <a:lnTo>
                      <a:pt x="85545" y="254275"/>
                    </a:lnTo>
                    <a:lnTo>
                      <a:pt x="90559" y="255602"/>
                    </a:lnTo>
                    <a:lnTo>
                      <a:pt x="93362" y="255602"/>
                    </a:lnTo>
                    <a:lnTo>
                      <a:pt x="95574" y="255013"/>
                    </a:lnTo>
                    <a:lnTo>
                      <a:pt x="98229" y="255897"/>
                    </a:lnTo>
                    <a:lnTo>
                      <a:pt x="101474" y="258405"/>
                    </a:lnTo>
                    <a:lnTo>
                      <a:pt x="104866" y="258847"/>
                    </a:lnTo>
                    <a:lnTo>
                      <a:pt x="108553" y="257225"/>
                    </a:lnTo>
                    <a:lnTo>
                      <a:pt x="113568" y="257667"/>
                    </a:lnTo>
                    <a:lnTo>
                      <a:pt x="119910" y="260175"/>
                    </a:lnTo>
                    <a:lnTo>
                      <a:pt x="125220" y="260617"/>
                    </a:lnTo>
                    <a:lnTo>
                      <a:pt x="131562" y="258405"/>
                    </a:lnTo>
                    <a:lnTo>
                      <a:pt x="131562" y="257520"/>
                    </a:lnTo>
                    <a:lnTo>
                      <a:pt x="132004" y="256930"/>
                    </a:lnTo>
                    <a:lnTo>
                      <a:pt x="132595" y="256192"/>
                    </a:lnTo>
                    <a:lnTo>
                      <a:pt x="133332" y="255455"/>
                    </a:lnTo>
                    <a:lnTo>
                      <a:pt x="133332" y="254422"/>
                    </a:lnTo>
                    <a:lnTo>
                      <a:pt x="133627" y="253390"/>
                    </a:lnTo>
                    <a:lnTo>
                      <a:pt x="135397" y="251178"/>
                    </a:lnTo>
                    <a:lnTo>
                      <a:pt x="137609" y="249113"/>
                    </a:lnTo>
                    <a:lnTo>
                      <a:pt x="138642" y="248375"/>
                    </a:lnTo>
                    <a:lnTo>
                      <a:pt x="139379" y="247933"/>
                    </a:lnTo>
                    <a:lnTo>
                      <a:pt x="139821" y="247638"/>
                    </a:lnTo>
                    <a:lnTo>
                      <a:pt x="140264" y="247048"/>
                    </a:lnTo>
                    <a:lnTo>
                      <a:pt x="140706" y="246458"/>
                    </a:lnTo>
                    <a:lnTo>
                      <a:pt x="140706" y="245720"/>
                    </a:lnTo>
                    <a:lnTo>
                      <a:pt x="139969" y="245278"/>
                    </a:lnTo>
                    <a:lnTo>
                      <a:pt x="140706" y="243361"/>
                    </a:lnTo>
                    <a:lnTo>
                      <a:pt x="142329" y="241001"/>
                    </a:lnTo>
                    <a:lnTo>
                      <a:pt x="143362" y="239526"/>
                    </a:lnTo>
                    <a:lnTo>
                      <a:pt x="145426" y="237019"/>
                    </a:lnTo>
                    <a:lnTo>
                      <a:pt x="146901" y="234954"/>
                    </a:lnTo>
                    <a:lnTo>
                      <a:pt x="148966" y="234954"/>
                    </a:lnTo>
                    <a:lnTo>
                      <a:pt x="148966" y="234069"/>
                    </a:lnTo>
                    <a:lnTo>
                      <a:pt x="149409" y="232889"/>
                    </a:lnTo>
                    <a:lnTo>
                      <a:pt x="149704" y="231856"/>
                    </a:lnTo>
                    <a:lnTo>
                      <a:pt x="149409" y="231414"/>
                    </a:lnTo>
                    <a:lnTo>
                      <a:pt x="149704" y="231119"/>
                    </a:lnTo>
                    <a:lnTo>
                      <a:pt x="150588" y="231119"/>
                    </a:lnTo>
                    <a:lnTo>
                      <a:pt x="151768" y="230824"/>
                    </a:lnTo>
                    <a:lnTo>
                      <a:pt x="152653" y="230382"/>
                    </a:lnTo>
                    <a:lnTo>
                      <a:pt x="152358" y="229497"/>
                    </a:lnTo>
                    <a:lnTo>
                      <a:pt x="151621" y="228611"/>
                    </a:lnTo>
                    <a:lnTo>
                      <a:pt x="151621" y="228169"/>
                    </a:lnTo>
                    <a:lnTo>
                      <a:pt x="152506" y="227874"/>
                    </a:lnTo>
                    <a:lnTo>
                      <a:pt x="153391" y="227432"/>
                    </a:lnTo>
                    <a:lnTo>
                      <a:pt x="153833" y="226842"/>
                    </a:lnTo>
                    <a:lnTo>
                      <a:pt x="154423" y="226842"/>
                    </a:lnTo>
                    <a:lnTo>
                      <a:pt x="154866" y="227137"/>
                    </a:lnTo>
                    <a:lnTo>
                      <a:pt x="155455" y="227579"/>
                    </a:lnTo>
                    <a:lnTo>
                      <a:pt x="156340" y="228169"/>
                    </a:lnTo>
                    <a:lnTo>
                      <a:pt x="158111" y="228169"/>
                    </a:lnTo>
                    <a:lnTo>
                      <a:pt x="158996" y="227432"/>
                    </a:lnTo>
                    <a:lnTo>
                      <a:pt x="159880" y="226547"/>
                    </a:lnTo>
                    <a:lnTo>
                      <a:pt x="160618" y="226104"/>
                    </a:lnTo>
                    <a:lnTo>
                      <a:pt x="161503" y="225367"/>
                    </a:lnTo>
                    <a:lnTo>
                      <a:pt x="161798" y="224629"/>
                    </a:lnTo>
                    <a:lnTo>
                      <a:pt x="161798" y="224039"/>
                    </a:lnTo>
                    <a:lnTo>
                      <a:pt x="162535" y="223744"/>
                    </a:lnTo>
                    <a:lnTo>
                      <a:pt x="163568" y="223302"/>
                    </a:lnTo>
                    <a:lnTo>
                      <a:pt x="164600" y="222564"/>
                    </a:lnTo>
                    <a:lnTo>
                      <a:pt x="165043" y="221680"/>
                    </a:lnTo>
                    <a:lnTo>
                      <a:pt x="165043" y="221089"/>
                    </a:lnTo>
                    <a:lnTo>
                      <a:pt x="165485" y="221089"/>
                    </a:lnTo>
                    <a:lnTo>
                      <a:pt x="166370" y="221532"/>
                    </a:lnTo>
                    <a:lnTo>
                      <a:pt x="166960" y="221827"/>
                    </a:lnTo>
                    <a:lnTo>
                      <a:pt x="167550" y="222122"/>
                    </a:lnTo>
                    <a:lnTo>
                      <a:pt x="168877" y="221385"/>
                    </a:lnTo>
                    <a:lnTo>
                      <a:pt x="170352" y="220942"/>
                    </a:lnTo>
                    <a:lnTo>
                      <a:pt x="171827" y="220942"/>
                    </a:lnTo>
                    <a:lnTo>
                      <a:pt x="171827" y="220500"/>
                    </a:lnTo>
                    <a:lnTo>
                      <a:pt x="172565" y="220057"/>
                    </a:lnTo>
                    <a:lnTo>
                      <a:pt x="173745" y="219762"/>
                    </a:lnTo>
                    <a:lnTo>
                      <a:pt x="175220" y="220057"/>
                    </a:lnTo>
                    <a:lnTo>
                      <a:pt x="177284" y="220647"/>
                    </a:lnTo>
                    <a:lnTo>
                      <a:pt x="177284" y="220647"/>
                    </a:lnTo>
                    <a:lnTo>
                      <a:pt x="179202" y="217697"/>
                    </a:lnTo>
                    <a:lnTo>
                      <a:pt x="179792" y="214600"/>
                    </a:lnTo>
                    <a:lnTo>
                      <a:pt x="179792" y="210175"/>
                    </a:lnTo>
                    <a:lnTo>
                      <a:pt x="180234" y="207373"/>
                    </a:lnTo>
                    <a:lnTo>
                      <a:pt x="181266" y="206045"/>
                    </a:lnTo>
                    <a:lnTo>
                      <a:pt x="182889" y="205013"/>
                    </a:lnTo>
                    <a:lnTo>
                      <a:pt x="184954" y="203686"/>
                    </a:lnTo>
                    <a:lnTo>
                      <a:pt x="191149" y="200293"/>
                    </a:lnTo>
                    <a:lnTo>
                      <a:pt x="196311" y="198228"/>
                    </a:lnTo>
                    <a:lnTo>
                      <a:pt x="202653" y="196901"/>
                    </a:lnTo>
                    <a:lnTo>
                      <a:pt x="220057" y="196901"/>
                    </a:lnTo>
                    <a:lnTo>
                      <a:pt x="219614" y="193214"/>
                    </a:lnTo>
                    <a:lnTo>
                      <a:pt x="218877" y="189084"/>
                    </a:lnTo>
                    <a:lnTo>
                      <a:pt x="217697" y="187461"/>
                    </a:lnTo>
                    <a:lnTo>
                      <a:pt x="216369" y="184659"/>
                    </a:lnTo>
                    <a:lnTo>
                      <a:pt x="215632" y="181562"/>
                    </a:lnTo>
                    <a:lnTo>
                      <a:pt x="215632" y="179497"/>
                    </a:lnTo>
                    <a:lnTo>
                      <a:pt x="221384" y="177285"/>
                    </a:lnTo>
                    <a:lnTo>
                      <a:pt x="223744" y="176252"/>
                    </a:lnTo>
                    <a:lnTo>
                      <a:pt x="227284" y="174925"/>
                    </a:lnTo>
                    <a:lnTo>
                      <a:pt x="233626" y="173155"/>
                    </a:lnTo>
                    <a:lnTo>
                      <a:pt x="239231" y="171532"/>
                    </a:lnTo>
                    <a:lnTo>
                      <a:pt x="244393" y="170058"/>
                    </a:lnTo>
                    <a:lnTo>
                      <a:pt x="249850" y="168435"/>
                    </a:lnTo>
                    <a:lnTo>
                      <a:pt x="252063" y="167403"/>
                    </a:lnTo>
                    <a:lnTo>
                      <a:pt x="254865" y="166370"/>
                    </a:lnTo>
                    <a:lnTo>
                      <a:pt x="261502" y="164158"/>
                    </a:lnTo>
                    <a:lnTo>
                      <a:pt x="263419" y="163420"/>
                    </a:lnTo>
                    <a:lnTo>
                      <a:pt x="267254" y="162240"/>
                    </a:lnTo>
                    <a:lnTo>
                      <a:pt x="269172" y="161798"/>
                    </a:lnTo>
                    <a:lnTo>
                      <a:pt x="276546" y="159291"/>
                    </a:lnTo>
                    <a:lnTo>
                      <a:pt x="284953" y="156488"/>
                    </a:lnTo>
                    <a:lnTo>
                      <a:pt x="287903" y="155456"/>
                    </a:lnTo>
                    <a:lnTo>
                      <a:pt x="293508" y="153538"/>
                    </a:lnTo>
                    <a:lnTo>
                      <a:pt x="292033" y="151621"/>
                    </a:lnTo>
                    <a:lnTo>
                      <a:pt x="290853" y="152064"/>
                    </a:lnTo>
                    <a:lnTo>
                      <a:pt x="289230" y="153391"/>
                    </a:lnTo>
                    <a:lnTo>
                      <a:pt x="288345" y="153686"/>
                    </a:lnTo>
                    <a:lnTo>
                      <a:pt x="287903" y="153686"/>
                    </a:lnTo>
                    <a:lnTo>
                      <a:pt x="287608" y="153244"/>
                    </a:lnTo>
                    <a:lnTo>
                      <a:pt x="287313" y="152359"/>
                    </a:lnTo>
                    <a:lnTo>
                      <a:pt x="286133" y="149851"/>
                    </a:lnTo>
                    <a:lnTo>
                      <a:pt x="284806" y="148081"/>
                    </a:lnTo>
                    <a:lnTo>
                      <a:pt x="283331" y="147344"/>
                    </a:lnTo>
                    <a:lnTo>
                      <a:pt x="282151" y="146606"/>
                    </a:lnTo>
                    <a:lnTo>
                      <a:pt x="282740" y="145869"/>
                    </a:lnTo>
                    <a:lnTo>
                      <a:pt x="283331" y="145279"/>
                    </a:lnTo>
                    <a:lnTo>
                      <a:pt x="283036" y="144689"/>
                    </a:lnTo>
                    <a:lnTo>
                      <a:pt x="282298" y="143804"/>
                    </a:lnTo>
                    <a:lnTo>
                      <a:pt x="279643" y="142624"/>
                    </a:lnTo>
                    <a:lnTo>
                      <a:pt x="279643" y="142034"/>
                    </a:lnTo>
                    <a:lnTo>
                      <a:pt x="281856" y="141002"/>
                    </a:lnTo>
                    <a:lnTo>
                      <a:pt x="283331" y="139674"/>
                    </a:lnTo>
                    <a:lnTo>
                      <a:pt x="284363" y="138495"/>
                    </a:lnTo>
                    <a:lnTo>
                      <a:pt x="285543" y="135840"/>
                    </a:lnTo>
                    <a:lnTo>
                      <a:pt x="286575" y="133185"/>
                    </a:lnTo>
                    <a:lnTo>
                      <a:pt x="287313" y="132300"/>
                    </a:lnTo>
                    <a:lnTo>
                      <a:pt x="287608" y="130530"/>
                    </a:lnTo>
                    <a:lnTo>
                      <a:pt x="287608" y="128612"/>
                    </a:lnTo>
                    <a:lnTo>
                      <a:pt x="287903" y="126105"/>
                    </a:lnTo>
                    <a:lnTo>
                      <a:pt x="288198" y="123745"/>
                    </a:lnTo>
                    <a:lnTo>
                      <a:pt x="287460" y="122860"/>
                    </a:lnTo>
                    <a:lnTo>
                      <a:pt x="286870" y="121238"/>
                    </a:lnTo>
                    <a:lnTo>
                      <a:pt x="287608" y="118583"/>
                    </a:lnTo>
                    <a:lnTo>
                      <a:pt x="288788" y="116666"/>
                    </a:lnTo>
                    <a:lnTo>
                      <a:pt x="294540" y="114748"/>
                    </a:lnTo>
                    <a:lnTo>
                      <a:pt x="298522" y="112978"/>
                    </a:lnTo>
                    <a:lnTo>
                      <a:pt x="299407" y="112241"/>
                    </a:lnTo>
                    <a:lnTo>
                      <a:pt x="300734" y="110766"/>
                    </a:lnTo>
                    <a:lnTo>
                      <a:pt x="301472" y="109291"/>
                    </a:lnTo>
                    <a:lnTo>
                      <a:pt x="300882" y="108849"/>
                    </a:lnTo>
                    <a:lnTo>
                      <a:pt x="297637" y="108849"/>
                    </a:lnTo>
                    <a:lnTo>
                      <a:pt x="296900" y="108259"/>
                    </a:lnTo>
                    <a:lnTo>
                      <a:pt x="294540" y="103096"/>
                    </a:lnTo>
                    <a:lnTo>
                      <a:pt x="295867" y="97197"/>
                    </a:lnTo>
                    <a:lnTo>
                      <a:pt x="295867" y="92035"/>
                    </a:lnTo>
                    <a:lnTo>
                      <a:pt x="295572" y="89970"/>
                    </a:lnTo>
                    <a:lnTo>
                      <a:pt x="294540" y="89085"/>
                    </a:lnTo>
                    <a:lnTo>
                      <a:pt x="293950" y="87905"/>
                    </a:lnTo>
                    <a:lnTo>
                      <a:pt x="293950" y="84807"/>
                    </a:lnTo>
                    <a:lnTo>
                      <a:pt x="294983" y="84513"/>
                    </a:lnTo>
                    <a:lnTo>
                      <a:pt x="297047" y="80383"/>
                    </a:lnTo>
                    <a:lnTo>
                      <a:pt x="297932" y="78023"/>
                    </a:lnTo>
                    <a:lnTo>
                      <a:pt x="296900" y="76106"/>
                    </a:lnTo>
                    <a:lnTo>
                      <a:pt x="295720" y="73303"/>
                    </a:lnTo>
                    <a:lnTo>
                      <a:pt x="295130" y="71533"/>
                    </a:lnTo>
                    <a:lnTo>
                      <a:pt x="294835" y="70943"/>
                    </a:lnTo>
                    <a:lnTo>
                      <a:pt x="295720" y="69911"/>
                    </a:lnTo>
                    <a:lnTo>
                      <a:pt x="297047" y="68879"/>
                    </a:lnTo>
                    <a:close/>
                    <a:moveTo>
                      <a:pt x="141002" y="248080"/>
                    </a:moveTo>
                    <a:lnTo>
                      <a:pt x="139674" y="249555"/>
                    </a:lnTo>
                    <a:lnTo>
                      <a:pt x="139674" y="249555"/>
                    </a:lnTo>
                    <a:lnTo>
                      <a:pt x="141591" y="247638"/>
                    </a:lnTo>
                    <a:lnTo>
                      <a:pt x="141591" y="247638"/>
                    </a:lnTo>
                    <a:lnTo>
                      <a:pt x="141149" y="248080"/>
                    </a:lnTo>
                    <a:close/>
                  </a:path>
                </a:pathLst>
              </a:custGeom>
              <a:grpFill/>
              <a:ln w="3175" cap="flat">
                <a:solidFill>
                  <a:schemeClr val="bg2">
                    <a:lumMod val="90000"/>
                  </a:schemeClr>
                </a:solidFill>
                <a:prstDash val="solid"/>
                <a:miter/>
              </a:ln>
            </p:spPr>
            <p:txBody>
              <a:bodyPr rtlCol="0" anchor="ctr"/>
              <a:lstStyle/>
              <a:p>
                <a:endParaRPr lang="en-GB"/>
              </a:p>
            </p:txBody>
          </p:sp>
          <p:sp>
            <p:nvSpPr>
              <p:cNvPr id="17" name="Freeform: Shape 16">
                <a:extLst>
                  <a:ext uri="{FF2B5EF4-FFF2-40B4-BE49-F238E27FC236}">
                    <a16:creationId xmlns:a16="http://schemas.microsoft.com/office/drawing/2014/main" id="{3799E23F-0CDA-83AD-148E-624475A76C41}"/>
                  </a:ext>
                </a:extLst>
              </p:cNvPr>
              <p:cNvSpPr/>
              <p:nvPr/>
            </p:nvSpPr>
            <p:spPr>
              <a:xfrm>
                <a:off x="6217827" y="4878333"/>
                <a:ext cx="560613" cy="735981"/>
              </a:xfrm>
              <a:custGeom>
                <a:avLst/>
                <a:gdLst>
                  <a:gd name="connsiteX0" fmla="*/ 560319 w 560613"/>
                  <a:gd name="connsiteY0" fmla="*/ 733327 h 735981"/>
                  <a:gd name="connsiteX1" fmla="*/ 558107 w 560613"/>
                  <a:gd name="connsiteY1" fmla="*/ 731704 h 735981"/>
                  <a:gd name="connsiteX2" fmla="*/ 555305 w 560613"/>
                  <a:gd name="connsiteY2" fmla="*/ 731261 h 735981"/>
                  <a:gd name="connsiteX3" fmla="*/ 554420 w 560613"/>
                  <a:gd name="connsiteY3" fmla="*/ 732147 h 735981"/>
                  <a:gd name="connsiteX4" fmla="*/ 552797 w 560613"/>
                  <a:gd name="connsiteY4" fmla="*/ 734064 h 735981"/>
                  <a:gd name="connsiteX5" fmla="*/ 553387 w 560613"/>
                  <a:gd name="connsiteY5" fmla="*/ 735391 h 735981"/>
                  <a:gd name="connsiteX6" fmla="*/ 558697 w 560613"/>
                  <a:gd name="connsiteY6" fmla="*/ 735981 h 735981"/>
                  <a:gd name="connsiteX7" fmla="*/ 559877 w 560613"/>
                  <a:gd name="connsiteY7" fmla="*/ 735391 h 735981"/>
                  <a:gd name="connsiteX8" fmla="*/ 560614 w 560613"/>
                  <a:gd name="connsiteY8" fmla="*/ 733917 h 735981"/>
                  <a:gd name="connsiteX9" fmla="*/ 560172 w 560613"/>
                  <a:gd name="connsiteY9" fmla="*/ 733327 h 735981"/>
                  <a:gd name="connsiteX10" fmla="*/ 422268 w 560613"/>
                  <a:gd name="connsiteY10" fmla="*/ 130677 h 735981"/>
                  <a:gd name="connsiteX11" fmla="*/ 416073 w 560613"/>
                  <a:gd name="connsiteY11" fmla="*/ 130677 h 735981"/>
                  <a:gd name="connsiteX12" fmla="*/ 412091 w 560613"/>
                  <a:gd name="connsiteY12" fmla="*/ 130087 h 735981"/>
                  <a:gd name="connsiteX13" fmla="*/ 409878 w 560613"/>
                  <a:gd name="connsiteY13" fmla="*/ 130087 h 735981"/>
                  <a:gd name="connsiteX14" fmla="*/ 408993 w 560613"/>
                  <a:gd name="connsiteY14" fmla="*/ 129792 h 735981"/>
                  <a:gd name="connsiteX15" fmla="*/ 407518 w 560613"/>
                  <a:gd name="connsiteY15" fmla="*/ 129350 h 735981"/>
                  <a:gd name="connsiteX16" fmla="*/ 406781 w 560613"/>
                  <a:gd name="connsiteY16" fmla="*/ 129350 h 735981"/>
                  <a:gd name="connsiteX17" fmla="*/ 406043 w 560613"/>
                  <a:gd name="connsiteY17" fmla="*/ 133480 h 735981"/>
                  <a:gd name="connsiteX18" fmla="*/ 405453 w 560613"/>
                  <a:gd name="connsiteY18" fmla="*/ 139379 h 735981"/>
                  <a:gd name="connsiteX19" fmla="*/ 405748 w 560613"/>
                  <a:gd name="connsiteY19" fmla="*/ 143066 h 735981"/>
                  <a:gd name="connsiteX20" fmla="*/ 400144 w 560613"/>
                  <a:gd name="connsiteY20" fmla="*/ 143066 h 735981"/>
                  <a:gd name="connsiteX21" fmla="*/ 393064 w 560613"/>
                  <a:gd name="connsiteY21" fmla="*/ 142771 h 735981"/>
                  <a:gd name="connsiteX22" fmla="*/ 387902 w 560613"/>
                  <a:gd name="connsiteY22" fmla="*/ 141149 h 735981"/>
                  <a:gd name="connsiteX23" fmla="*/ 382445 w 560613"/>
                  <a:gd name="connsiteY23" fmla="*/ 137609 h 735981"/>
                  <a:gd name="connsiteX24" fmla="*/ 379200 w 560613"/>
                  <a:gd name="connsiteY24" fmla="*/ 132152 h 735981"/>
                  <a:gd name="connsiteX25" fmla="*/ 377725 w 560613"/>
                  <a:gd name="connsiteY25" fmla="*/ 128760 h 735981"/>
                  <a:gd name="connsiteX26" fmla="*/ 375660 w 560613"/>
                  <a:gd name="connsiteY26" fmla="*/ 128760 h 735981"/>
                  <a:gd name="connsiteX27" fmla="*/ 375365 w 560613"/>
                  <a:gd name="connsiteY27" fmla="*/ 128022 h 735981"/>
                  <a:gd name="connsiteX28" fmla="*/ 375365 w 560613"/>
                  <a:gd name="connsiteY28" fmla="*/ 119468 h 735981"/>
                  <a:gd name="connsiteX29" fmla="*/ 375660 w 560613"/>
                  <a:gd name="connsiteY29" fmla="*/ 118288 h 735981"/>
                  <a:gd name="connsiteX30" fmla="*/ 379348 w 560613"/>
                  <a:gd name="connsiteY30" fmla="*/ 112831 h 735981"/>
                  <a:gd name="connsiteX31" fmla="*/ 381707 w 560613"/>
                  <a:gd name="connsiteY31" fmla="*/ 109438 h 735981"/>
                  <a:gd name="connsiteX32" fmla="*/ 383182 w 560613"/>
                  <a:gd name="connsiteY32" fmla="*/ 106194 h 735981"/>
                  <a:gd name="connsiteX33" fmla="*/ 386280 w 560613"/>
                  <a:gd name="connsiteY33" fmla="*/ 102359 h 735981"/>
                  <a:gd name="connsiteX34" fmla="*/ 389672 w 560613"/>
                  <a:gd name="connsiteY34" fmla="*/ 99852 h 735981"/>
                  <a:gd name="connsiteX35" fmla="*/ 390852 w 560613"/>
                  <a:gd name="connsiteY35" fmla="*/ 99557 h 735981"/>
                  <a:gd name="connsiteX36" fmla="*/ 391737 w 560613"/>
                  <a:gd name="connsiteY36" fmla="*/ 99557 h 735981"/>
                  <a:gd name="connsiteX37" fmla="*/ 397636 w 560613"/>
                  <a:gd name="connsiteY37" fmla="*/ 102949 h 735981"/>
                  <a:gd name="connsiteX38" fmla="*/ 403684 w 560613"/>
                  <a:gd name="connsiteY38" fmla="*/ 106194 h 735981"/>
                  <a:gd name="connsiteX39" fmla="*/ 405011 w 560613"/>
                  <a:gd name="connsiteY39" fmla="*/ 105899 h 735981"/>
                  <a:gd name="connsiteX40" fmla="*/ 405748 w 560613"/>
                  <a:gd name="connsiteY40" fmla="*/ 105604 h 735981"/>
                  <a:gd name="connsiteX41" fmla="*/ 405159 w 560613"/>
                  <a:gd name="connsiteY41" fmla="*/ 103539 h 735981"/>
                  <a:gd name="connsiteX42" fmla="*/ 405159 w 560613"/>
                  <a:gd name="connsiteY42" fmla="*/ 100442 h 735981"/>
                  <a:gd name="connsiteX43" fmla="*/ 406633 w 560613"/>
                  <a:gd name="connsiteY43" fmla="*/ 96459 h 735981"/>
                  <a:gd name="connsiteX44" fmla="*/ 406633 w 560613"/>
                  <a:gd name="connsiteY44" fmla="*/ 64011 h 735981"/>
                  <a:gd name="connsiteX45" fmla="*/ 406191 w 560613"/>
                  <a:gd name="connsiteY45" fmla="*/ 61651 h 735981"/>
                  <a:gd name="connsiteX46" fmla="*/ 405748 w 560613"/>
                  <a:gd name="connsiteY46" fmla="*/ 60324 h 735981"/>
                  <a:gd name="connsiteX47" fmla="*/ 404568 w 560613"/>
                  <a:gd name="connsiteY47" fmla="*/ 57669 h 735981"/>
                  <a:gd name="connsiteX48" fmla="*/ 403241 w 560613"/>
                  <a:gd name="connsiteY48" fmla="*/ 52212 h 735981"/>
                  <a:gd name="connsiteX49" fmla="*/ 401766 w 560613"/>
                  <a:gd name="connsiteY49" fmla="*/ 48082 h 735981"/>
                  <a:gd name="connsiteX50" fmla="*/ 399849 w 560613"/>
                  <a:gd name="connsiteY50" fmla="*/ 45427 h 735981"/>
                  <a:gd name="connsiteX51" fmla="*/ 399258 w 560613"/>
                  <a:gd name="connsiteY51" fmla="*/ 43952 h 735981"/>
                  <a:gd name="connsiteX52" fmla="*/ 398669 w 560613"/>
                  <a:gd name="connsiteY52" fmla="*/ 42035 h 735981"/>
                  <a:gd name="connsiteX53" fmla="*/ 396751 w 560613"/>
                  <a:gd name="connsiteY53" fmla="*/ 38643 h 735981"/>
                  <a:gd name="connsiteX54" fmla="*/ 395276 w 560613"/>
                  <a:gd name="connsiteY54" fmla="*/ 36725 h 735981"/>
                  <a:gd name="connsiteX55" fmla="*/ 394834 w 560613"/>
                  <a:gd name="connsiteY55" fmla="*/ 35103 h 735981"/>
                  <a:gd name="connsiteX56" fmla="*/ 394834 w 560613"/>
                  <a:gd name="connsiteY56" fmla="*/ 31121 h 735981"/>
                  <a:gd name="connsiteX57" fmla="*/ 393212 w 560613"/>
                  <a:gd name="connsiteY57" fmla="*/ 23894 h 735981"/>
                  <a:gd name="connsiteX58" fmla="*/ 392032 w 560613"/>
                  <a:gd name="connsiteY58" fmla="*/ 18584 h 735981"/>
                  <a:gd name="connsiteX59" fmla="*/ 390114 w 560613"/>
                  <a:gd name="connsiteY59" fmla="*/ 12979 h 735981"/>
                  <a:gd name="connsiteX60" fmla="*/ 388934 w 560613"/>
                  <a:gd name="connsiteY60" fmla="*/ 9144 h 735981"/>
                  <a:gd name="connsiteX61" fmla="*/ 388934 w 560613"/>
                  <a:gd name="connsiteY61" fmla="*/ 8555 h 735981"/>
                  <a:gd name="connsiteX62" fmla="*/ 388639 w 560613"/>
                  <a:gd name="connsiteY62" fmla="*/ 7080 h 735981"/>
                  <a:gd name="connsiteX63" fmla="*/ 386280 w 560613"/>
                  <a:gd name="connsiteY63" fmla="*/ 5457 h 735981"/>
                  <a:gd name="connsiteX64" fmla="*/ 383035 w 560613"/>
                  <a:gd name="connsiteY64" fmla="*/ 4425 h 735981"/>
                  <a:gd name="connsiteX65" fmla="*/ 378905 w 560613"/>
                  <a:gd name="connsiteY65" fmla="*/ 3982 h 735981"/>
                  <a:gd name="connsiteX66" fmla="*/ 373595 w 560613"/>
                  <a:gd name="connsiteY66" fmla="*/ 3982 h 735981"/>
                  <a:gd name="connsiteX67" fmla="*/ 366958 w 560613"/>
                  <a:gd name="connsiteY67" fmla="*/ 5015 h 735981"/>
                  <a:gd name="connsiteX68" fmla="*/ 359879 w 560613"/>
                  <a:gd name="connsiteY68" fmla="*/ 3982 h 735981"/>
                  <a:gd name="connsiteX69" fmla="*/ 352356 w 560613"/>
                  <a:gd name="connsiteY69" fmla="*/ 1033 h 735981"/>
                  <a:gd name="connsiteX70" fmla="*/ 346162 w 560613"/>
                  <a:gd name="connsiteY70" fmla="*/ 0 h 735981"/>
                  <a:gd name="connsiteX71" fmla="*/ 338640 w 560613"/>
                  <a:gd name="connsiteY71" fmla="*/ 1327 h 735981"/>
                  <a:gd name="connsiteX72" fmla="*/ 338345 w 560613"/>
                  <a:gd name="connsiteY72" fmla="*/ 1327 h 735981"/>
                  <a:gd name="connsiteX73" fmla="*/ 332150 w 560613"/>
                  <a:gd name="connsiteY73" fmla="*/ 1917 h 735981"/>
                  <a:gd name="connsiteX74" fmla="*/ 329053 w 560613"/>
                  <a:gd name="connsiteY74" fmla="*/ 3687 h 735981"/>
                  <a:gd name="connsiteX75" fmla="*/ 327283 w 560613"/>
                  <a:gd name="connsiteY75" fmla="*/ 6932 h 735981"/>
                  <a:gd name="connsiteX76" fmla="*/ 324481 w 560613"/>
                  <a:gd name="connsiteY76" fmla="*/ 9292 h 735981"/>
                  <a:gd name="connsiteX77" fmla="*/ 320646 w 560613"/>
                  <a:gd name="connsiteY77" fmla="*/ 10767 h 735981"/>
                  <a:gd name="connsiteX78" fmla="*/ 316664 w 560613"/>
                  <a:gd name="connsiteY78" fmla="*/ 11799 h 735981"/>
                  <a:gd name="connsiteX79" fmla="*/ 312386 w 560613"/>
                  <a:gd name="connsiteY79" fmla="*/ 12389 h 735981"/>
                  <a:gd name="connsiteX80" fmla="*/ 307962 w 560613"/>
                  <a:gd name="connsiteY80" fmla="*/ 15192 h 735981"/>
                  <a:gd name="connsiteX81" fmla="*/ 303242 w 560613"/>
                  <a:gd name="connsiteY81" fmla="*/ 20059 h 735981"/>
                  <a:gd name="connsiteX82" fmla="*/ 300882 w 560613"/>
                  <a:gd name="connsiteY82" fmla="*/ 23156 h 735981"/>
                  <a:gd name="connsiteX83" fmla="*/ 300882 w 560613"/>
                  <a:gd name="connsiteY83" fmla="*/ 24484 h 735981"/>
                  <a:gd name="connsiteX84" fmla="*/ 299702 w 560613"/>
                  <a:gd name="connsiteY84" fmla="*/ 25664 h 735981"/>
                  <a:gd name="connsiteX85" fmla="*/ 297637 w 560613"/>
                  <a:gd name="connsiteY85" fmla="*/ 26548 h 735981"/>
                  <a:gd name="connsiteX86" fmla="*/ 296457 w 560613"/>
                  <a:gd name="connsiteY86" fmla="*/ 27728 h 735981"/>
                  <a:gd name="connsiteX87" fmla="*/ 296162 w 560613"/>
                  <a:gd name="connsiteY87" fmla="*/ 29056 h 735981"/>
                  <a:gd name="connsiteX88" fmla="*/ 295130 w 560613"/>
                  <a:gd name="connsiteY88" fmla="*/ 29646 h 735981"/>
                  <a:gd name="connsiteX89" fmla="*/ 293213 w 560613"/>
                  <a:gd name="connsiteY89" fmla="*/ 29646 h 735981"/>
                  <a:gd name="connsiteX90" fmla="*/ 291885 w 560613"/>
                  <a:gd name="connsiteY90" fmla="*/ 30531 h 735981"/>
                  <a:gd name="connsiteX91" fmla="*/ 291148 w 560613"/>
                  <a:gd name="connsiteY91" fmla="*/ 32448 h 735981"/>
                  <a:gd name="connsiteX92" fmla="*/ 289525 w 560613"/>
                  <a:gd name="connsiteY92" fmla="*/ 33628 h 735981"/>
                  <a:gd name="connsiteX93" fmla="*/ 286870 w 560613"/>
                  <a:gd name="connsiteY93" fmla="*/ 34070 h 735981"/>
                  <a:gd name="connsiteX94" fmla="*/ 284658 w 560613"/>
                  <a:gd name="connsiteY94" fmla="*/ 35250 h 735981"/>
                  <a:gd name="connsiteX95" fmla="*/ 282740 w 560613"/>
                  <a:gd name="connsiteY95" fmla="*/ 37020 h 735981"/>
                  <a:gd name="connsiteX96" fmla="*/ 281265 w 560613"/>
                  <a:gd name="connsiteY96" fmla="*/ 37905 h 735981"/>
                  <a:gd name="connsiteX97" fmla="*/ 280233 w 560613"/>
                  <a:gd name="connsiteY97" fmla="*/ 37905 h 735981"/>
                  <a:gd name="connsiteX98" fmla="*/ 278611 w 560613"/>
                  <a:gd name="connsiteY98" fmla="*/ 39380 h 735981"/>
                  <a:gd name="connsiteX99" fmla="*/ 276104 w 560613"/>
                  <a:gd name="connsiteY99" fmla="*/ 42920 h 735981"/>
                  <a:gd name="connsiteX100" fmla="*/ 275661 w 560613"/>
                  <a:gd name="connsiteY100" fmla="*/ 44542 h 735981"/>
                  <a:gd name="connsiteX101" fmla="*/ 272121 w 560613"/>
                  <a:gd name="connsiteY101" fmla="*/ 57669 h 735981"/>
                  <a:gd name="connsiteX102" fmla="*/ 270204 w 560613"/>
                  <a:gd name="connsiteY102" fmla="*/ 59292 h 735981"/>
                  <a:gd name="connsiteX103" fmla="*/ 266516 w 560613"/>
                  <a:gd name="connsiteY103" fmla="*/ 61946 h 735981"/>
                  <a:gd name="connsiteX104" fmla="*/ 263419 w 560613"/>
                  <a:gd name="connsiteY104" fmla="*/ 65191 h 735981"/>
                  <a:gd name="connsiteX105" fmla="*/ 262092 w 560613"/>
                  <a:gd name="connsiteY105" fmla="*/ 67109 h 735981"/>
                  <a:gd name="connsiteX106" fmla="*/ 260617 w 560613"/>
                  <a:gd name="connsiteY106" fmla="*/ 67993 h 735981"/>
                  <a:gd name="connsiteX107" fmla="*/ 253685 w 560613"/>
                  <a:gd name="connsiteY107" fmla="*/ 69616 h 735981"/>
                  <a:gd name="connsiteX108" fmla="*/ 251030 w 560613"/>
                  <a:gd name="connsiteY108" fmla="*/ 70501 h 735981"/>
                  <a:gd name="connsiteX109" fmla="*/ 247933 w 560613"/>
                  <a:gd name="connsiteY109" fmla="*/ 71681 h 735981"/>
                  <a:gd name="connsiteX110" fmla="*/ 247195 w 560613"/>
                  <a:gd name="connsiteY110" fmla="*/ 72861 h 735981"/>
                  <a:gd name="connsiteX111" fmla="*/ 246458 w 560613"/>
                  <a:gd name="connsiteY111" fmla="*/ 76990 h 735981"/>
                  <a:gd name="connsiteX112" fmla="*/ 244245 w 560613"/>
                  <a:gd name="connsiteY112" fmla="*/ 82890 h 735981"/>
                  <a:gd name="connsiteX113" fmla="*/ 242476 w 560613"/>
                  <a:gd name="connsiteY113" fmla="*/ 87167 h 735981"/>
                  <a:gd name="connsiteX114" fmla="*/ 241295 w 560613"/>
                  <a:gd name="connsiteY114" fmla="*/ 90855 h 735981"/>
                  <a:gd name="connsiteX115" fmla="*/ 239378 w 560613"/>
                  <a:gd name="connsiteY115" fmla="*/ 95574 h 735981"/>
                  <a:gd name="connsiteX116" fmla="*/ 237608 w 560613"/>
                  <a:gd name="connsiteY116" fmla="*/ 97197 h 735981"/>
                  <a:gd name="connsiteX117" fmla="*/ 235691 w 560613"/>
                  <a:gd name="connsiteY117" fmla="*/ 98672 h 735981"/>
                  <a:gd name="connsiteX118" fmla="*/ 233184 w 560613"/>
                  <a:gd name="connsiteY118" fmla="*/ 99409 h 735981"/>
                  <a:gd name="connsiteX119" fmla="*/ 229644 w 560613"/>
                  <a:gd name="connsiteY119" fmla="*/ 99852 h 735981"/>
                  <a:gd name="connsiteX120" fmla="*/ 224039 w 560613"/>
                  <a:gd name="connsiteY120" fmla="*/ 99852 h 735981"/>
                  <a:gd name="connsiteX121" fmla="*/ 220647 w 560613"/>
                  <a:gd name="connsiteY121" fmla="*/ 101474 h 735981"/>
                  <a:gd name="connsiteX122" fmla="*/ 217550 w 560613"/>
                  <a:gd name="connsiteY122" fmla="*/ 101474 h 735981"/>
                  <a:gd name="connsiteX123" fmla="*/ 212535 w 560613"/>
                  <a:gd name="connsiteY123" fmla="*/ 100589 h 735981"/>
                  <a:gd name="connsiteX124" fmla="*/ 208405 w 560613"/>
                  <a:gd name="connsiteY124" fmla="*/ 99704 h 735981"/>
                  <a:gd name="connsiteX125" fmla="*/ 206635 w 560613"/>
                  <a:gd name="connsiteY125" fmla="*/ 99704 h 735981"/>
                  <a:gd name="connsiteX126" fmla="*/ 203095 w 560613"/>
                  <a:gd name="connsiteY126" fmla="*/ 96459 h 735981"/>
                  <a:gd name="connsiteX127" fmla="*/ 197196 w 560613"/>
                  <a:gd name="connsiteY127" fmla="*/ 96459 h 735981"/>
                  <a:gd name="connsiteX128" fmla="*/ 195278 w 560613"/>
                  <a:gd name="connsiteY128" fmla="*/ 95574 h 735981"/>
                  <a:gd name="connsiteX129" fmla="*/ 193508 w 560613"/>
                  <a:gd name="connsiteY129" fmla="*/ 93952 h 735981"/>
                  <a:gd name="connsiteX130" fmla="*/ 189526 w 560613"/>
                  <a:gd name="connsiteY130" fmla="*/ 90855 h 735981"/>
                  <a:gd name="connsiteX131" fmla="*/ 185691 w 560613"/>
                  <a:gd name="connsiteY131" fmla="*/ 88347 h 735981"/>
                  <a:gd name="connsiteX132" fmla="*/ 182299 w 560613"/>
                  <a:gd name="connsiteY132" fmla="*/ 86872 h 735981"/>
                  <a:gd name="connsiteX133" fmla="*/ 179054 w 560613"/>
                  <a:gd name="connsiteY133" fmla="*/ 86135 h 735981"/>
                  <a:gd name="connsiteX134" fmla="*/ 175957 w 560613"/>
                  <a:gd name="connsiteY134" fmla="*/ 86725 h 735981"/>
                  <a:gd name="connsiteX135" fmla="*/ 173597 w 560613"/>
                  <a:gd name="connsiteY135" fmla="*/ 87315 h 735981"/>
                  <a:gd name="connsiteX136" fmla="*/ 172712 w 560613"/>
                  <a:gd name="connsiteY136" fmla="*/ 87610 h 735981"/>
                  <a:gd name="connsiteX137" fmla="*/ 170795 w 560613"/>
                  <a:gd name="connsiteY137" fmla="*/ 88937 h 735981"/>
                  <a:gd name="connsiteX138" fmla="*/ 168877 w 560613"/>
                  <a:gd name="connsiteY138" fmla="*/ 91297 h 735981"/>
                  <a:gd name="connsiteX139" fmla="*/ 167255 w 560613"/>
                  <a:gd name="connsiteY139" fmla="*/ 95132 h 735981"/>
                  <a:gd name="connsiteX140" fmla="*/ 166665 w 560613"/>
                  <a:gd name="connsiteY140" fmla="*/ 97492 h 735981"/>
                  <a:gd name="connsiteX141" fmla="*/ 164895 w 560613"/>
                  <a:gd name="connsiteY141" fmla="*/ 102506 h 735981"/>
                  <a:gd name="connsiteX142" fmla="*/ 162535 w 560613"/>
                  <a:gd name="connsiteY142" fmla="*/ 108406 h 735981"/>
                  <a:gd name="connsiteX143" fmla="*/ 161355 w 560613"/>
                  <a:gd name="connsiteY143" fmla="*/ 110176 h 735981"/>
                  <a:gd name="connsiteX144" fmla="*/ 160028 w 560613"/>
                  <a:gd name="connsiteY144" fmla="*/ 111503 h 735981"/>
                  <a:gd name="connsiteX145" fmla="*/ 157963 w 560613"/>
                  <a:gd name="connsiteY145" fmla="*/ 112683 h 735981"/>
                  <a:gd name="connsiteX146" fmla="*/ 151326 w 560613"/>
                  <a:gd name="connsiteY146" fmla="*/ 117403 h 735981"/>
                  <a:gd name="connsiteX147" fmla="*/ 148081 w 560613"/>
                  <a:gd name="connsiteY147" fmla="*/ 122713 h 735981"/>
                  <a:gd name="connsiteX148" fmla="*/ 146016 w 560613"/>
                  <a:gd name="connsiteY148" fmla="*/ 124335 h 735981"/>
                  <a:gd name="connsiteX149" fmla="*/ 143509 w 560613"/>
                  <a:gd name="connsiteY149" fmla="*/ 125073 h 735981"/>
                  <a:gd name="connsiteX150" fmla="*/ 141444 w 560613"/>
                  <a:gd name="connsiteY150" fmla="*/ 125515 h 735981"/>
                  <a:gd name="connsiteX151" fmla="*/ 140264 w 560613"/>
                  <a:gd name="connsiteY151" fmla="*/ 126400 h 735981"/>
                  <a:gd name="connsiteX152" fmla="*/ 138937 w 560613"/>
                  <a:gd name="connsiteY152" fmla="*/ 129055 h 735981"/>
                  <a:gd name="connsiteX153" fmla="*/ 137757 w 560613"/>
                  <a:gd name="connsiteY153" fmla="*/ 129940 h 735981"/>
                  <a:gd name="connsiteX154" fmla="*/ 136429 w 560613"/>
                  <a:gd name="connsiteY154" fmla="*/ 130382 h 735981"/>
                  <a:gd name="connsiteX155" fmla="*/ 132595 w 560613"/>
                  <a:gd name="connsiteY155" fmla="*/ 130087 h 735981"/>
                  <a:gd name="connsiteX156" fmla="*/ 131415 w 560613"/>
                  <a:gd name="connsiteY156" fmla="*/ 129792 h 735981"/>
                  <a:gd name="connsiteX157" fmla="*/ 121385 w 560613"/>
                  <a:gd name="connsiteY157" fmla="*/ 130382 h 735981"/>
                  <a:gd name="connsiteX158" fmla="*/ 118288 w 560613"/>
                  <a:gd name="connsiteY158" fmla="*/ 129497 h 735981"/>
                  <a:gd name="connsiteX159" fmla="*/ 116076 w 560613"/>
                  <a:gd name="connsiteY159" fmla="*/ 129202 h 735981"/>
                  <a:gd name="connsiteX160" fmla="*/ 112683 w 560613"/>
                  <a:gd name="connsiteY160" fmla="*/ 130382 h 735981"/>
                  <a:gd name="connsiteX161" fmla="*/ 111208 w 560613"/>
                  <a:gd name="connsiteY161" fmla="*/ 129645 h 735981"/>
                  <a:gd name="connsiteX162" fmla="*/ 110028 w 560613"/>
                  <a:gd name="connsiteY162" fmla="*/ 127432 h 735981"/>
                  <a:gd name="connsiteX163" fmla="*/ 109438 w 560613"/>
                  <a:gd name="connsiteY163" fmla="*/ 122860 h 735981"/>
                  <a:gd name="connsiteX164" fmla="*/ 109438 w 560613"/>
                  <a:gd name="connsiteY164" fmla="*/ 119026 h 735981"/>
                  <a:gd name="connsiteX165" fmla="*/ 111503 w 560613"/>
                  <a:gd name="connsiteY165" fmla="*/ 116076 h 735981"/>
                  <a:gd name="connsiteX166" fmla="*/ 112978 w 560613"/>
                  <a:gd name="connsiteY166" fmla="*/ 114011 h 735981"/>
                  <a:gd name="connsiteX167" fmla="*/ 114453 w 560613"/>
                  <a:gd name="connsiteY167" fmla="*/ 111208 h 735981"/>
                  <a:gd name="connsiteX168" fmla="*/ 114453 w 560613"/>
                  <a:gd name="connsiteY168" fmla="*/ 108849 h 735981"/>
                  <a:gd name="connsiteX169" fmla="*/ 114010 w 560613"/>
                  <a:gd name="connsiteY169" fmla="*/ 106636 h 735981"/>
                  <a:gd name="connsiteX170" fmla="*/ 114010 w 560613"/>
                  <a:gd name="connsiteY170" fmla="*/ 104276 h 735981"/>
                  <a:gd name="connsiteX171" fmla="*/ 111651 w 560613"/>
                  <a:gd name="connsiteY171" fmla="*/ 99262 h 735981"/>
                  <a:gd name="connsiteX172" fmla="*/ 108996 w 560613"/>
                  <a:gd name="connsiteY172" fmla="*/ 92477 h 735981"/>
                  <a:gd name="connsiteX173" fmla="*/ 105456 w 560613"/>
                  <a:gd name="connsiteY173" fmla="*/ 84955 h 735981"/>
                  <a:gd name="connsiteX174" fmla="*/ 104276 w 560613"/>
                  <a:gd name="connsiteY174" fmla="*/ 82890 h 735981"/>
                  <a:gd name="connsiteX175" fmla="*/ 102064 w 560613"/>
                  <a:gd name="connsiteY175" fmla="*/ 79645 h 735981"/>
                  <a:gd name="connsiteX176" fmla="*/ 93804 w 560613"/>
                  <a:gd name="connsiteY176" fmla="*/ 73451 h 735981"/>
                  <a:gd name="connsiteX177" fmla="*/ 92477 w 560613"/>
                  <a:gd name="connsiteY177" fmla="*/ 72566 h 735981"/>
                  <a:gd name="connsiteX178" fmla="*/ 92477 w 560613"/>
                  <a:gd name="connsiteY178" fmla="*/ 175072 h 735981"/>
                  <a:gd name="connsiteX179" fmla="*/ 89822 w 560613"/>
                  <a:gd name="connsiteY179" fmla="*/ 175072 h 735981"/>
                  <a:gd name="connsiteX180" fmla="*/ 84365 w 560613"/>
                  <a:gd name="connsiteY180" fmla="*/ 176547 h 735981"/>
                  <a:gd name="connsiteX181" fmla="*/ 80973 w 560613"/>
                  <a:gd name="connsiteY181" fmla="*/ 178612 h 735981"/>
                  <a:gd name="connsiteX182" fmla="*/ 79498 w 560613"/>
                  <a:gd name="connsiteY182" fmla="*/ 181119 h 735981"/>
                  <a:gd name="connsiteX183" fmla="*/ 77580 w 560613"/>
                  <a:gd name="connsiteY183" fmla="*/ 182594 h 735981"/>
                  <a:gd name="connsiteX184" fmla="*/ 75073 w 560613"/>
                  <a:gd name="connsiteY184" fmla="*/ 183184 h 735981"/>
                  <a:gd name="connsiteX185" fmla="*/ 74040 w 560613"/>
                  <a:gd name="connsiteY185" fmla="*/ 184511 h 735981"/>
                  <a:gd name="connsiteX186" fmla="*/ 74335 w 560613"/>
                  <a:gd name="connsiteY186" fmla="*/ 186429 h 735981"/>
                  <a:gd name="connsiteX187" fmla="*/ 73450 w 560613"/>
                  <a:gd name="connsiteY187" fmla="*/ 187904 h 735981"/>
                  <a:gd name="connsiteX188" fmla="*/ 71238 w 560613"/>
                  <a:gd name="connsiteY188" fmla="*/ 188936 h 735981"/>
                  <a:gd name="connsiteX189" fmla="*/ 67698 w 560613"/>
                  <a:gd name="connsiteY189" fmla="*/ 188641 h 735981"/>
                  <a:gd name="connsiteX190" fmla="*/ 62831 w 560613"/>
                  <a:gd name="connsiteY190" fmla="*/ 187019 h 735981"/>
                  <a:gd name="connsiteX191" fmla="*/ 56637 w 560613"/>
                  <a:gd name="connsiteY191" fmla="*/ 186576 h 735981"/>
                  <a:gd name="connsiteX192" fmla="*/ 49114 w 560613"/>
                  <a:gd name="connsiteY192" fmla="*/ 187461 h 735981"/>
                  <a:gd name="connsiteX193" fmla="*/ 43657 w 560613"/>
                  <a:gd name="connsiteY193" fmla="*/ 187019 h 735981"/>
                  <a:gd name="connsiteX194" fmla="*/ 40412 w 560613"/>
                  <a:gd name="connsiteY194" fmla="*/ 185249 h 735981"/>
                  <a:gd name="connsiteX195" fmla="*/ 36873 w 560613"/>
                  <a:gd name="connsiteY195" fmla="*/ 184217 h 735981"/>
                  <a:gd name="connsiteX196" fmla="*/ 33186 w 560613"/>
                  <a:gd name="connsiteY196" fmla="*/ 183922 h 735981"/>
                  <a:gd name="connsiteX197" fmla="*/ 30973 w 560613"/>
                  <a:gd name="connsiteY197" fmla="*/ 183184 h 735981"/>
                  <a:gd name="connsiteX198" fmla="*/ 26548 w 560613"/>
                  <a:gd name="connsiteY198" fmla="*/ 181857 h 735981"/>
                  <a:gd name="connsiteX199" fmla="*/ 25663 w 560613"/>
                  <a:gd name="connsiteY199" fmla="*/ 179644 h 735981"/>
                  <a:gd name="connsiteX200" fmla="*/ 25073 w 560613"/>
                  <a:gd name="connsiteY200" fmla="*/ 178022 h 735981"/>
                  <a:gd name="connsiteX201" fmla="*/ 23746 w 560613"/>
                  <a:gd name="connsiteY201" fmla="*/ 176252 h 735981"/>
                  <a:gd name="connsiteX202" fmla="*/ 23746 w 560613"/>
                  <a:gd name="connsiteY202" fmla="*/ 174925 h 735981"/>
                  <a:gd name="connsiteX203" fmla="*/ 24631 w 560613"/>
                  <a:gd name="connsiteY203" fmla="*/ 173892 h 735981"/>
                  <a:gd name="connsiteX204" fmla="*/ 24631 w 560613"/>
                  <a:gd name="connsiteY204" fmla="*/ 172122 h 735981"/>
                  <a:gd name="connsiteX205" fmla="*/ 24041 w 560613"/>
                  <a:gd name="connsiteY205" fmla="*/ 169762 h 735981"/>
                  <a:gd name="connsiteX206" fmla="*/ 22861 w 560613"/>
                  <a:gd name="connsiteY206" fmla="*/ 168582 h 735981"/>
                  <a:gd name="connsiteX207" fmla="*/ 21091 w 560613"/>
                  <a:gd name="connsiteY207" fmla="*/ 168582 h 735981"/>
                  <a:gd name="connsiteX208" fmla="*/ 20059 w 560613"/>
                  <a:gd name="connsiteY208" fmla="*/ 167697 h 735981"/>
                  <a:gd name="connsiteX209" fmla="*/ 19616 w 560613"/>
                  <a:gd name="connsiteY209" fmla="*/ 165780 h 735981"/>
                  <a:gd name="connsiteX210" fmla="*/ 18584 w 560613"/>
                  <a:gd name="connsiteY210" fmla="*/ 164305 h 735981"/>
                  <a:gd name="connsiteX211" fmla="*/ 16076 w 560613"/>
                  <a:gd name="connsiteY211" fmla="*/ 162830 h 735981"/>
                  <a:gd name="connsiteX212" fmla="*/ 12832 w 560613"/>
                  <a:gd name="connsiteY212" fmla="*/ 163863 h 735981"/>
                  <a:gd name="connsiteX213" fmla="*/ 11357 w 560613"/>
                  <a:gd name="connsiteY213" fmla="*/ 165485 h 735981"/>
                  <a:gd name="connsiteX214" fmla="*/ 10472 w 560613"/>
                  <a:gd name="connsiteY214" fmla="*/ 167993 h 735981"/>
                  <a:gd name="connsiteX215" fmla="*/ 9587 w 560613"/>
                  <a:gd name="connsiteY215" fmla="*/ 169320 h 735981"/>
                  <a:gd name="connsiteX216" fmla="*/ 9144 w 560613"/>
                  <a:gd name="connsiteY216" fmla="*/ 171532 h 735981"/>
                  <a:gd name="connsiteX217" fmla="*/ 9144 w 560613"/>
                  <a:gd name="connsiteY217" fmla="*/ 173007 h 735981"/>
                  <a:gd name="connsiteX218" fmla="*/ 8112 w 560613"/>
                  <a:gd name="connsiteY218" fmla="*/ 174630 h 735981"/>
                  <a:gd name="connsiteX219" fmla="*/ 7227 w 560613"/>
                  <a:gd name="connsiteY219" fmla="*/ 175220 h 735981"/>
                  <a:gd name="connsiteX220" fmla="*/ 6342 w 560613"/>
                  <a:gd name="connsiteY220" fmla="*/ 174925 h 735981"/>
                  <a:gd name="connsiteX221" fmla="*/ 4719 w 560613"/>
                  <a:gd name="connsiteY221" fmla="*/ 175515 h 735981"/>
                  <a:gd name="connsiteX222" fmla="*/ 1032 w 560613"/>
                  <a:gd name="connsiteY222" fmla="*/ 177874 h 735981"/>
                  <a:gd name="connsiteX223" fmla="*/ 0 w 560613"/>
                  <a:gd name="connsiteY223" fmla="*/ 179202 h 735981"/>
                  <a:gd name="connsiteX224" fmla="*/ 885 w 560613"/>
                  <a:gd name="connsiteY224" fmla="*/ 179939 h 735981"/>
                  <a:gd name="connsiteX225" fmla="*/ 7669 w 560613"/>
                  <a:gd name="connsiteY225" fmla="*/ 190411 h 735981"/>
                  <a:gd name="connsiteX226" fmla="*/ 13126 w 560613"/>
                  <a:gd name="connsiteY226" fmla="*/ 201621 h 735981"/>
                  <a:gd name="connsiteX227" fmla="*/ 19321 w 560613"/>
                  <a:gd name="connsiteY227" fmla="*/ 221384 h 735981"/>
                  <a:gd name="connsiteX228" fmla="*/ 23451 w 560613"/>
                  <a:gd name="connsiteY228" fmla="*/ 231266 h 735981"/>
                  <a:gd name="connsiteX229" fmla="*/ 32153 w 560613"/>
                  <a:gd name="connsiteY229" fmla="*/ 247638 h 735981"/>
                  <a:gd name="connsiteX230" fmla="*/ 38937 w 560613"/>
                  <a:gd name="connsiteY230" fmla="*/ 258110 h 735981"/>
                  <a:gd name="connsiteX231" fmla="*/ 44837 w 560613"/>
                  <a:gd name="connsiteY231" fmla="*/ 265927 h 735981"/>
                  <a:gd name="connsiteX232" fmla="*/ 46017 w 560613"/>
                  <a:gd name="connsiteY232" fmla="*/ 268434 h 735981"/>
                  <a:gd name="connsiteX233" fmla="*/ 48672 w 560613"/>
                  <a:gd name="connsiteY233" fmla="*/ 279348 h 735981"/>
                  <a:gd name="connsiteX234" fmla="*/ 49114 w 560613"/>
                  <a:gd name="connsiteY234" fmla="*/ 283626 h 735981"/>
                  <a:gd name="connsiteX235" fmla="*/ 49114 w 560613"/>
                  <a:gd name="connsiteY235" fmla="*/ 290410 h 735981"/>
                  <a:gd name="connsiteX236" fmla="*/ 47050 w 560613"/>
                  <a:gd name="connsiteY236" fmla="*/ 294688 h 735981"/>
                  <a:gd name="connsiteX237" fmla="*/ 43805 w 560613"/>
                  <a:gd name="connsiteY237" fmla="*/ 297490 h 735981"/>
                  <a:gd name="connsiteX238" fmla="*/ 41445 w 560613"/>
                  <a:gd name="connsiteY238" fmla="*/ 298227 h 735981"/>
                  <a:gd name="connsiteX239" fmla="*/ 39528 w 560613"/>
                  <a:gd name="connsiteY239" fmla="*/ 296310 h 735981"/>
                  <a:gd name="connsiteX240" fmla="*/ 37758 w 560613"/>
                  <a:gd name="connsiteY240" fmla="*/ 297490 h 735981"/>
                  <a:gd name="connsiteX241" fmla="*/ 36578 w 560613"/>
                  <a:gd name="connsiteY241" fmla="*/ 299702 h 735981"/>
                  <a:gd name="connsiteX242" fmla="*/ 37315 w 560613"/>
                  <a:gd name="connsiteY242" fmla="*/ 303537 h 735981"/>
                  <a:gd name="connsiteX243" fmla="*/ 39380 w 560613"/>
                  <a:gd name="connsiteY243" fmla="*/ 306044 h 735981"/>
                  <a:gd name="connsiteX244" fmla="*/ 40265 w 560613"/>
                  <a:gd name="connsiteY244" fmla="*/ 309142 h 735981"/>
                  <a:gd name="connsiteX245" fmla="*/ 42478 w 560613"/>
                  <a:gd name="connsiteY245" fmla="*/ 310764 h 735981"/>
                  <a:gd name="connsiteX246" fmla="*/ 44542 w 560613"/>
                  <a:gd name="connsiteY246" fmla="*/ 315189 h 735981"/>
                  <a:gd name="connsiteX247" fmla="*/ 47345 w 560613"/>
                  <a:gd name="connsiteY247" fmla="*/ 316959 h 735981"/>
                  <a:gd name="connsiteX248" fmla="*/ 48672 w 560613"/>
                  <a:gd name="connsiteY248" fmla="*/ 319614 h 735981"/>
                  <a:gd name="connsiteX249" fmla="*/ 51917 w 560613"/>
                  <a:gd name="connsiteY249" fmla="*/ 325513 h 735981"/>
                  <a:gd name="connsiteX250" fmla="*/ 52507 w 560613"/>
                  <a:gd name="connsiteY250" fmla="*/ 327873 h 735981"/>
                  <a:gd name="connsiteX251" fmla="*/ 52802 w 560613"/>
                  <a:gd name="connsiteY251" fmla="*/ 330528 h 735981"/>
                  <a:gd name="connsiteX252" fmla="*/ 49852 w 560613"/>
                  <a:gd name="connsiteY252" fmla="*/ 332003 h 735981"/>
                  <a:gd name="connsiteX253" fmla="*/ 49262 w 560613"/>
                  <a:gd name="connsiteY253" fmla="*/ 335985 h 735981"/>
                  <a:gd name="connsiteX254" fmla="*/ 49704 w 560613"/>
                  <a:gd name="connsiteY254" fmla="*/ 339378 h 735981"/>
                  <a:gd name="connsiteX255" fmla="*/ 51179 w 560613"/>
                  <a:gd name="connsiteY255" fmla="*/ 342475 h 735981"/>
                  <a:gd name="connsiteX256" fmla="*/ 52507 w 560613"/>
                  <a:gd name="connsiteY256" fmla="*/ 343950 h 735981"/>
                  <a:gd name="connsiteX257" fmla="*/ 52507 w 560613"/>
                  <a:gd name="connsiteY257" fmla="*/ 338640 h 735981"/>
                  <a:gd name="connsiteX258" fmla="*/ 53539 w 560613"/>
                  <a:gd name="connsiteY258" fmla="*/ 336870 h 735981"/>
                  <a:gd name="connsiteX259" fmla="*/ 54424 w 560613"/>
                  <a:gd name="connsiteY259" fmla="*/ 336133 h 735981"/>
                  <a:gd name="connsiteX260" fmla="*/ 56341 w 560613"/>
                  <a:gd name="connsiteY260" fmla="*/ 335837 h 735981"/>
                  <a:gd name="connsiteX261" fmla="*/ 60176 w 560613"/>
                  <a:gd name="connsiteY261" fmla="*/ 335837 h 735981"/>
                  <a:gd name="connsiteX262" fmla="*/ 61651 w 560613"/>
                  <a:gd name="connsiteY262" fmla="*/ 336722 h 735981"/>
                  <a:gd name="connsiteX263" fmla="*/ 62094 w 560613"/>
                  <a:gd name="connsiteY263" fmla="*/ 339082 h 735981"/>
                  <a:gd name="connsiteX264" fmla="*/ 62094 w 560613"/>
                  <a:gd name="connsiteY264" fmla="*/ 344245 h 735981"/>
                  <a:gd name="connsiteX265" fmla="*/ 64011 w 560613"/>
                  <a:gd name="connsiteY265" fmla="*/ 344245 h 735981"/>
                  <a:gd name="connsiteX266" fmla="*/ 65339 w 560613"/>
                  <a:gd name="connsiteY266" fmla="*/ 343654 h 735981"/>
                  <a:gd name="connsiteX267" fmla="*/ 69173 w 560613"/>
                  <a:gd name="connsiteY267" fmla="*/ 343654 h 735981"/>
                  <a:gd name="connsiteX268" fmla="*/ 70501 w 560613"/>
                  <a:gd name="connsiteY268" fmla="*/ 345867 h 735981"/>
                  <a:gd name="connsiteX269" fmla="*/ 73008 w 560613"/>
                  <a:gd name="connsiteY269" fmla="*/ 345867 h 735981"/>
                  <a:gd name="connsiteX270" fmla="*/ 73893 w 560613"/>
                  <a:gd name="connsiteY270" fmla="*/ 346457 h 735981"/>
                  <a:gd name="connsiteX271" fmla="*/ 75220 w 560613"/>
                  <a:gd name="connsiteY271" fmla="*/ 348079 h 735981"/>
                  <a:gd name="connsiteX272" fmla="*/ 75220 w 560613"/>
                  <a:gd name="connsiteY272" fmla="*/ 350439 h 735981"/>
                  <a:gd name="connsiteX273" fmla="*/ 74335 w 560613"/>
                  <a:gd name="connsiteY273" fmla="*/ 351767 h 735981"/>
                  <a:gd name="connsiteX274" fmla="*/ 76843 w 560613"/>
                  <a:gd name="connsiteY274" fmla="*/ 351471 h 735981"/>
                  <a:gd name="connsiteX275" fmla="*/ 83185 w 560613"/>
                  <a:gd name="connsiteY275" fmla="*/ 355749 h 735981"/>
                  <a:gd name="connsiteX276" fmla="*/ 88790 w 560613"/>
                  <a:gd name="connsiteY276" fmla="*/ 355749 h 735981"/>
                  <a:gd name="connsiteX277" fmla="*/ 90855 w 560613"/>
                  <a:gd name="connsiteY277" fmla="*/ 356339 h 735981"/>
                  <a:gd name="connsiteX278" fmla="*/ 93362 w 560613"/>
                  <a:gd name="connsiteY278" fmla="*/ 356634 h 735981"/>
                  <a:gd name="connsiteX279" fmla="*/ 104129 w 560613"/>
                  <a:gd name="connsiteY279" fmla="*/ 348522 h 735981"/>
                  <a:gd name="connsiteX280" fmla="*/ 106636 w 560613"/>
                  <a:gd name="connsiteY280" fmla="*/ 347195 h 735981"/>
                  <a:gd name="connsiteX281" fmla="*/ 112978 w 560613"/>
                  <a:gd name="connsiteY281" fmla="*/ 346457 h 735981"/>
                  <a:gd name="connsiteX282" fmla="*/ 115780 w 560613"/>
                  <a:gd name="connsiteY282" fmla="*/ 344835 h 735981"/>
                  <a:gd name="connsiteX283" fmla="*/ 118583 w 560613"/>
                  <a:gd name="connsiteY283" fmla="*/ 344245 h 735981"/>
                  <a:gd name="connsiteX284" fmla="*/ 120353 w 560613"/>
                  <a:gd name="connsiteY284" fmla="*/ 344245 h 735981"/>
                  <a:gd name="connsiteX285" fmla="*/ 125220 w 560613"/>
                  <a:gd name="connsiteY285" fmla="*/ 345425 h 735981"/>
                  <a:gd name="connsiteX286" fmla="*/ 127875 w 560613"/>
                  <a:gd name="connsiteY286" fmla="*/ 345425 h 735981"/>
                  <a:gd name="connsiteX287" fmla="*/ 133185 w 560613"/>
                  <a:gd name="connsiteY287" fmla="*/ 344392 h 735981"/>
                  <a:gd name="connsiteX288" fmla="*/ 139379 w 560613"/>
                  <a:gd name="connsiteY288" fmla="*/ 344392 h 735981"/>
                  <a:gd name="connsiteX289" fmla="*/ 151326 w 560613"/>
                  <a:gd name="connsiteY289" fmla="*/ 335543 h 735981"/>
                  <a:gd name="connsiteX290" fmla="*/ 155751 w 560613"/>
                  <a:gd name="connsiteY290" fmla="*/ 335100 h 735981"/>
                  <a:gd name="connsiteX291" fmla="*/ 159438 w 560613"/>
                  <a:gd name="connsiteY291" fmla="*/ 333773 h 735981"/>
                  <a:gd name="connsiteX292" fmla="*/ 164158 w 560613"/>
                  <a:gd name="connsiteY292" fmla="*/ 333773 h 735981"/>
                  <a:gd name="connsiteX293" fmla="*/ 169172 w 560613"/>
                  <a:gd name="connsiteY293" fmla="*/ 335395 h 735981"/>
                  <a:gd name="connsiteX294" fmla="*/ 178169 w 560613"/>
                  <a:gd name="connsiteY294" fmla="*/ 335985 h 735981"/>
                  <a:gd name="connsiteX295" fmla="*/ 180382 w 560613"/>
                  <a:gd name="connsiteY295" fmla="*/ 335690 h 735981"/>
                  <a:gd name="connsiteX296" fmla="*/ 186576 w 560613"/>
                  <a:gd name="connsiteY296" fmla="*/ 333183 h 735981"/>
                  <a:gd name="connsiteX297" fmla="*/ 189526 w 560613"/>
                  <a:gd name="connsiteY297" fmla="*/ 333478 h 735981"/>
                  <a:gd name="connsiteX298" fmla="*/ 202210 w 560613"/>
                  <a:gd name="connsiteY298" fmla="*/ 335543 h 735981"/>
                  <a:gd name="connsiteX299" fmla="*/ 212977 w 560613"/>
                  <a:gd name="connsiteY299" fmla="*/ 338787 h 735981"/>
                  <a:gd name="connsiteX300" fmla="*/ 219024 w 560613"/>
                  <a:gd name="connsiteY300" fmla="*/ 338787 h 735981"/>
                  <a:gd name="connsiteX301" fmla="*/ 221089 w 560613"/>
                  <a:gd name="connsiteY301" fmla="*/ 335395 h 735981"/>
                  <a:gd name="connsiteX302" fmla="*/ 223597 w 560613"/>
                  <a:gd name="connsiteY302" fmla="*/ 332888 h 735981"/>
                  <a:gd name="connsiteX303" fmla="*/ 228021 w 560613"/>
                  <a:gd name="connsiteY303" fmla="*/ 332445 h 735981"/>
                  <a:gd name="connsiteX304" fmla="*/ 235986 w 560613"/>
                  <a:gd name="connsiteY304" fmla="*/ 334363 h 735981"/>
                  <a:gd name="connsiteX305" fmla="*/ 238493 w 560613"/>
                  <a:gd name="connsiteY305" fmla="*/ 334363 h 735981"/>
                  <a:gd name="connsiteX306" fmla="*/ 240116 w 560613"/>
                  <a:gd name="connsiteY306" fmla="*/ 333920 h 735981"/>
                  <a:gd name="connsiteX307" fmla="*/ 240558 w 560613"/>
                  <a:gd name="connsiteY307" fmla="*/ 329201 h 735981"/>
                  <a:gd name="connsiteX308" fmla="*/ 244540 w 560613"/>
                  <a:gd name="connsiteY308" fmla="*/ 325956 h 735981"/>
                  <a:gd name="connsiteX309" fmla="*/ 249408 w 560613"/>
                  <a:gd name="connsiteY309" fmla="*/ 325218 h 735981"/>
                  <a:gd name="connsiteX310" fmla="*/ 260912 w 560613"/>
                  <a:gd name="connsiteY310" fmla="*/ 326693 h 735981"/>
                  <a:gd name="connsiteX311" fmla="*/ 265779 w 560613"/>
                  <a:gd name="connsiteY311" fmla="*/ 325218 h 735981"/>
                  <a:gd name="connsiteX312" fmla="*/ 277873 w 560613"/>
                  <a:gd name="connsiteY312" fmla="*/ 319761 h 735981"/>
                  <a:gd name="connsiteX313" fmla="*/ 285395 w 560613"/>
                  <a:gd name="connsiteY313" fmla="*/ 315041 h 735981"/>
                  <a:gd name="connsiteX314" fmla="*/ 295867 w 560613"/>
                  <a:gd name="connsiteY314" fmla="*/ 307372 h 735981"/>
                  <a:gd name="connsiteX315" fmla="*/ 298375 w 560613"/>
                  <a:gd name="connsiteY315" fmla="*/ 306192 h 735981"/>
                  <a:gd name="connsiteX316" fmla="*/ 307667 w 560613"/>
                  <a:gd name="connsiteY316" fmla="*/ 297933 h 735981"/>
                  <a:gd name="connsiteX317" fmla="*/ 313861 w 560613"/>
                  <a:gd name="connsiteY317" fmla="*/ 293803 h 735981"/>
                  <a:gd name="connsiteX318" fmla="*/ 324481 w 560613"/>
                  <a:gd name="connsiteY318" fmla="*/ 284216 h 735981"/>
                  <a:gd name="connsiteX319" fmla="*/ 331560 w 560613"/>
                  <a:gd name="connsiteY319" fmla="*/ 275809 h 735981"/>
                  <a:gd name="connsiteX320" fmla="*/ 340852 w 560613"/>
                  <a:gd name="connsiteY320" fmla="*/ 266369 h 735981"/>
                  <a:gd name="connsiteX321" fmla="*/ 347489 w 560613"/>
                  <a:gd name="connsiteY321" fmla="*/ 260470 h 735981"/>
                  <a:gd name="connsiteX322" fmla="*/ 349996 w 560613"/>
                  <a:gd name="connsiteY322" fmla="*/ 259142 h 735981"/>
                  <a:gd name="connsiteX323" fmla="*/ 353684 w 560613"/>
                  <a:gd name="connsiteY323" fmla="*/ 256192 h 735981"/>
                  <a:gd name="connsiteX324" fmla="*/ 361943 w 560613"/>
                  <a:gd name="connsiteY324" fmla="*/ 246163 h 735981"/>
                  <a:gd name="connsiteX325" fmla="*/ 366811 w 560613"/>
                  <a:gd name="connsiteY325" fmla="*/ 238788 h 735981"/>
                  <a:gd name="connsiteX326" fmla="*/ 371825 w 560613"/>
                  <a:gd name="connsiteY326" fmla="*/ 230824 h 735981"/>
                  <a:gd name="connsiteX327" fmla="*/ 377430 w 560613"/>
                  <a:gd name="connsiteY327" fmla="*/ 220499 h 735981"/>
                  <a:gd name="connsiteX328" fmla="*/ 381265 w 560613"/>
                  <a:gd name="connsiteY328" fmla="*/ 215632 h 735981"/>
                  <a:gd name="connsiteX329" fmla="*/ 385099 w 560613"/>
                  <a:gd name="connsiteY329" fmla="*/ 206783 h 735981"/>
                  <a:gd name="connsiteX330" fmla="*/ 389377 w 560613"/>
                  <a:gd name="connsiteY330" fmla="*/ 200736 h 735981"/>
                  <a:gd name="connsiteX331" fmla="*/ 400881 w 560613"/>
                  <a:gd name="connsiteY331" fmla="*/ 188199 h 735981"/>
                  <a:gd name="connsiteX332" fmla="*/ 403831 w 560613"/>
                  <a:gd name="connsiteY332" fmla="*/ 187461 h 735981"/>
                  <a:gd name="connsiteX333" fmla="*/ 405453 w 560613"/>
                  <a:gd name="connsiteY333" fmla="*/ 186724 h 735981"/>
                  <a:gd name="connsiteX334" fmla="*/ 407371 w 560613"/>
                  <a:gd name="connsiteY334" fmla="*/ 185544 h 735981"/>
                  <a:gd name="connsiteX335" fmla="*/ 414155 w 560613"/>
                  <a:gd name="connsiteY335" fmla="*/ 179349 h 735981"/>
                  <a:gd name="connsiteX336" fmla="*/ 416515 w 560613"/>
                  <a:gd name="connsiteY336" fmla="*/ 175810 h 735981"/>
                  <a:gd name="connsiteX337" fmla="*/ 420645 w 560613"/>
                  <a:gd name="connsiteY337" fmla="*/ 167403 h 735981"/>
                  <a:gd name="connsiteX338" fmla="*/ 423890 w 560613"/>
                  <a:gd name="connsiteY338" fmla="*/ 150736 h 735981"/>
                  <a:gd name="connsiteX339" fmla="*/ 425217 w 560613"/>
                  <a:gd name="connsiteY339" fmla="*/ 146016 h 735981"/>
                  <a:gd name="connsiteX340" fmla="*/ 428904 w 560613"/>
                  <a:gd name="connsiteY340" fmla="*/ 135840 h 735981"/>
                  <a:gd name="connsiteX341" fmla="*/ 429937 w 560613"/>
                  <a:gd name="connsiteY341" fmla="*/ 129350 h 735981"/>
                  <a:gd name="connsiteX342" fmla="*/ 422120 w 560613"/>
                  <a:gd name="connsiteY342" fmla="*/ 129350 h 735981"/>
                  <a:gd name="connsiteX343" fmla="*/ 338640 w 560613"/>
                  <a:gd name="connsiteY343" fmla="*/ 200146 h 735981"/>
                  <a:gd name="connsiteX344" fmla="*/ 337607 w 560613"/>
                  <a:gd name="connsiteY344" fmla="*/ 203685 h 735981"/>
                  <a:gd name="connsiteX345" fmla="*/ 336132 w 560613"/>
                  <a:gd name="connsiteY345" fmla="*/ 207225 h 735981"/>
                  <a:gd name="connsiteX346" fmla="*/ 334953 w 560613"/>
                  <a:gd name="connsiteY346" fmla="*/ 208700 h 735981"/>
                  <a:gd name="connsiteX347" fmla="*/ 333478 w 560613"/>
                  <a:gd name="connsiteY347" fmla="*/ 209585 h 735981"/>
                  <a:gd name="connsiteX348" fmla="*/ 332150 w 560613"/>
                  <a:gd name="connsiteY348" fmla="*/ 211060 h 735981"/>
                  <a:gd name="connsiteX349" fmla="*/ 331560 w 560613"/>
                  <a:gd name="connsiteY349" fmla="*/ 213862 h 735981"/>
                  <a:gd name="connsiteX350" fmla="*/ 330970 w 560613"/>
                  <a:gd name="connsiteY350" fmla="*/ 217255 h 735981"/>
                  <a:gd name="connsiteX351" fmla="*/ 329200 w 560613"/>
                  <a:gd name="connsiteY351" fmla="*/ 218582 h 735981"/>
                  <a:gd name="connsiteX352" fmla="*/ 327726 w 560613"/>
                  <a:gd name="connsiteY352" fmla="*/ 219467 h 735981"/>
                  <a:gd name="connsiteX353" fmla="*/ 325808 w 560613"/>
                  <a:gd name="connsiteY353" fmla="*/ 220647 h 735981"/>
                  <a:gd name="connsiteX354" fmla="*/ 321531 w 560613"/>
                  <a:gd name="connsiteY354" fmla="*/ 222417 h 735981"/>
                  <a:gd name="connsiteX355" fmla="*/ 319171 w 560613"/>
                  <a:gd name="connsiteY355" fmla="*/ 223154 h 735981"/>
                  <a:gd name="connsiteX356" fmla="*/ 315336 w 560613"/>
                  <a:gd name="connsiteY356" fmla="*/ 223154 h 735981"/>
                  <a:gd name="connsiteX357" fmla="*/ 313714 w 560613"/>
                  <a:gd name="connsiteY357" fmla="*/ 223597 h 735981"/>
                  <a:gd name="connsiteX358" fmla="*/ 312534 w 560613"/>
                  <a:gd name="connsiteY358" fmla="*/ 223597 h 735981"/>
                  <a:gd name="connsiteX359" fmla="*/ 310469 w 560613"/>
                  <a:gd name="connsiteY359" fmla="*/ 225809 h 735981"/>
                  <a:gd name="connsiteX360" fmla="*/ 306782 w 560613"/>
                  <a:gd name="connsiteY360" fmla="*/ 231266 h 735981"/>
                  <a:gd name="connsiteX361" fmla="*/ 305749 w 560613"/>
                  <a:gd name="connsiteY361" fmla="*/ 232446 h 735981"/>
                  <a:gd name="connsiteX362" fmla="*/ 305454 w 560613"/>
                  <a:gd name="connsiteY362" fmla="*/ 234659 h 735981"/>
                  <a:gd name="connsiteX363" fmla="*/ 304569 w 560613"/>
                  <a:gd name="connsiteY363" fmla="*/ 236428 h 735981"/>
                  <a:gd name="connsiteX364" fmla="*/ 303537 w 560613"/>
                  <a:gd name="connsiteY364" fmla="*/ 237756 h 735981"/>
                  <a:gd name="connsiteX365" fmla="*/ 302504 w 560613"/>
                  <a:gd name="connsiteY365" fmla="*/ 238051 h 735981"/>
                  <a:gd name="connsiteX366" fmla="*/ 299407 w 560613"/>
                  <a:gd name="connsiteY366" fmla="*/ 237461 h 735981"/>
                  <a:gd name="connsiteX367" fmla="*/ 295572 w 560613"/>
                  <a:gd name="connsiteY367" fmla="*/ 236723 h 735981"/>
                  <a:gd name="connsiteX368" fmla="*/ 293360 w 560613"/>
                  <a:gd name="connsiteY368" fmla="*/ 235101 h 735981"/>
                  <a:gd name="connsiteX369" fmla="*/ 291295 w 560613"/>
                  <a:gd name="connsiteY369" fmla="*/ 232889 h 735981"/>
                  <a:gd name="connsiteX370" fmla="*/ 290263 w 560613"/>
                  <a:gd name="connsiteY370" fmla="*/ 231266 h 735981"/>
                  <a:gd name="connsiteX371" fmla="*/ 289083 w 560613"/>
                  <a:gd name="connsiteY371" fmla="*/ 230381 h 735981"/>
                  <a:gd name="connsiteX372" fmla="*/ 288640 w 560613"/>
                  <a:gd name="connsiteY372" fmla="*/ 229939 h 735981"/>
                  <a:gd name="connsiteX373" fmla="*/ 287018 w 560613"/>
                  <a:gd name="connsiteY373" fmla="*/ 229202 h 735981"/>
                  <a:gd name="connsiteX374" fmla="*/ 286428 w 560613"/>
                  <a:gd name="connsiteY374" fmla="*/ 228759 h 735981"/>
                  <a:gd name="connsiteX375" fmla="*/ 285838 w 560613"/>
                  <a:gd name="connsiteY375" fmla="*/ 228464 h 735981"/>
                  <a:gd name="connsiteX376" fmla="*/ 285248 w 560613"/>
                  <a:gd name="connsiteY376" fmla="*/ 227432 h 735981"/>
                  <a:gd name="connsiteX377" fmla="*/ 284806 w 560613"/>
                  <a:gd name="connsiteY377" fmla="*/ 226546 h 735981"/>
                  <a:gd name="connsiteX378" fmla="*/ 284806 w 560613"/>
                  <a:gd name="connsiteY378" fmla="*/ 224039 h 735981"/>
                  <a:gd name="connsiteX379" fmla="*/ 283773 w 560613"/>
                  <a:gd name="connsiteY379" fmla="*/ 222564 h 735981"/>
                  <a:gd name="connsiteX380" fmla="*/ 281856 w 560613"/>
                  <a:gd name="connsiteY380" fmla="*/ 220057 h 735981"/>
                  <a:gd name="connsiteX381" fmla="*/ 280676 w 560613"/>
                  <a:gd name="connsiteY381" fmla="*/ 217992 h 735981"/>
                  <a:gd name="connsiteX382" fmla="*/ 279053 w 560613"/>
                  <a:gd name="connsiteY382" fmla="*/ 215042 h 735981"/>
                  <a:gd name="connsiteX383" fmla="*/ 278021 w 560613"/>
                  <a:gd name="connsiteY383" fmla="*/ 212535 h 735981"/>
                  <a:gd name="connsiteX384" fmla="*/ 276989 w 560613"/>
                  <a:gd name="connsiteY384" fmla="*/ 210028 h 735981"/>
                  <a:gd name="connsiteX385" fmla="*/ 276989 w 560613"/>
                  <a:gd name="connsiteY385" fmla="*/ 208995 h 735981"/>
                  <a:gd name="connsiteX386" fmla="*/ 278168 w 560613"/>
                  <a:gd name="connsiteY386" fmla="*/ 208258 h 735981"/>
                  <a:gd name="connsiteX387" fmla="*/ 281118 w 560613"/>
                  <a:gd name="connsiteY387" fmla="*/ 206930 h 735981"/>
                  <a:gd name="connsiteX388" fmla="*/ 283331 w 560613"/>
                  <a:gd name="connsiteY388" fmla="*/ 205898 h 735981"/>
                  <a:gd name="connsiteX389" fmla="*/ 284953 w 560613"/>
                  <a:gd name="connsiteY389" fmla="*/ 204128 h 735981"/>
                  <a:gd name="connsiteX390" fmla="*/ 286723 w 560613"/>
                  <a:gd name="connsiteY390" fmla="*/ 201473 h 735981"/>
                  <a:gd name="connsiteX391" fmla="*/ 287608 w 560613"/>
                  <a:gd name="connsiteY391" fmla="*/ 199851 h 735981"/>
                  <a:gd name="connsiteX392" fmla="*/ 288493 w 560613"/>
                  <a:gd name="connsiteY392" fmla="*/ 199113 h 735981"/>
                  <a:gd name="connsiteX393" fmla="*/ 289378 w 560613"/>
                  <a:gd name="connsiteY393" fmla="*/ 197933 h 735981"/>
                  <a:gd name="connsiteX394" fmla="*/ 291000 w 560613"/>
                  <a:gd name="connsiteY394" fmla="*/ 195426 h 735981"/>
                  <a:gd name="connsiteX395" fmla="*/ 292770 w 560613"/>
                  <a:gd name="connsiteY395" fmla="*/ 192624 h 735981"/>
                  <a:gd name="connsiteX396" fmla="*/ 294687 w 560613"/>
                  <a:gd name="connsiteY396" fmla="*/ 189526 h 735981"/>
                  <a:gd name="connsiteX397" fmla="*/ 297195 w 560613"/>
                  <a:gd name="connsiteY397" fmla="*/ 188641 h 735981"/>
                  <a:gd name="connsiteX398" fmla="*/ 300587 w 560613"/>
                  <a:gd name="connsiteY398" fmla="*/ 187609 h 735981"/>
                  <a:gd name="connsiteX399" fmla="*/ 303832 w 560613"/>
                  <a:gd name="connsiteY399" fmla="*/ 184954 h 735981"/>
                  <a:gd name="connsiteX400" fmla="*/ 307667 w 560613"/>
                  <a:gd name="connsiteY400" fmla="*/ 182742 h 735981"/>
                  <a:gd name="connsiteX401" fmla="*/ 313861 w 560613"/>
                  <a:gd name="connsiteY401" fmla="*/ 180382 h 735981"/>
                  <a:gd name="connsiteX402" fmla="*/ 316811 w 560613"/>
                  <a:gd name="connsiteY402" fmla="*/ 179792 h 735981"/>
                  <a:gd name="connsiteX403" fmla="*/ 317991 w 560613"/>
                  <a:gd name="connsiteY403" fmla="*/ 179497 h 735981"/>
                  <a:gd name="connsiteX404" fmla="*/ 318728 w 560613"/>
                  <a:gd name="connsiteY404" fmla="*/ 179939 h 735981"/>
                  <a:gd name="connsiteX405" fmla="*/ 319466 w 560613"/>
                  <a:gd name="connsiteY405" fmla="*/ 181267 h 735981"/>
                  <a:gd name="connsiteX406" fmla="*/ 320498 w 560613"/>
                  <a:gd name="connsiteY406" fmla="*/ 182447 h 735981"/>
                  <a:gd name="connsiteX407" fmla="*/ 323006 w 560613"/>
                  <a:gd name="connsiteY407" fmla="*/ 184511 h 735981"/>
                  <a:gd name="connsiteX408" fmla="*/ 324038 w 560613"/>
                  <a:gd name="connsiteY408" fmla="*/ 184954 h 735981"/>
                  <a:gd name="connsiteX409" fmla="*/ 326545 w 560613"/>
                  <a:gd name="connsiteY409" fmla="*/ 187904 h 735981"/>
                  <a:gd name="connsiteX410" fmla="*/ 329200 w 560613"/>
                  <a:gd name="connsiteY410" fmla="*/ 189969 h 735981"/>
                  <a:gd name="connsiteX411" fmla="*/ 332298 w 560613"/>
                  <a:gd name="connsiteY411" fmla="*/ 192329 h 735981"/>
                  <a:gd name="connsiteX412" fmla="*/ 334362 w 560613"/>
                  <a:gd name="connsiteY412" fmla="*/ 193508 h 735981"/>
                  <a:gd name="connsiteX413" fmla="*/ 335395 w 560613"/>
                  <a:gd name="connsiteY413" fmla="*/ 193804 h 735981"/>
                  <a:gd name="connsiteX414" fmla="*/ 336280 w 560613"/>
                  <a:gd name="connsiteY414" fmla="*/ 195868 h 735981"/>
                  <a:gd name="connsiteX415" fmla="*/ 337165 w 560613"/>
                  <a:gd name="connsiteY415" fmla="*/ 197491 h 735981"/>
                  <a:gd name="connsiteX416" fmla="*/ 337755 w 560613"/>
                  <a:gd name="connsiteY416" fmla="*/ 198966 h 735981"/>
                  <a:gd name="connsiteX417" fmla="*/ 337755 w 560613"/>
                  <a:gd name="connsiteY417" fmla="*/ 200441 h 7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560613" h="735981">
                    <a:moveTo>
                      <a:pt x="560319" y="733327"/>
                    </a:moveTo>
                    <a:lnTo>
                      <a:pt x="558107" y="731704"/>
                    </a:lnTo>
                    <a:lnTo>
                      <a:pt x="555305" y="731261"/>
                    </a:lnTo>
                    <a:lnTo>
                      <a:pt x="554420" y="732147"/>
                    </a:lnTo>
                    <a:lnTo>
                      <a:pt x="552797" y="734064"/>
                    </a:lnTo>
                    <a:lnTo>
                      <a:pt x="553387" y="735391"/>
                    </a:lnTo>
                    <a:lnTo>
                      <a:pt x="558697" y="735981"/>
                    </a:lnTo>
                    <a:lnTo>
                      <a:pt x="559877" y="735391"/>
                    </a:lnTo>
                    <a:lnTo>
                      <a:pt x="560614" y="733917"/>
                    </a:lnTo>
                    <a:lnTo>
                      <a:pt x="560172" y="733327"/>
                    </a:lnTo>
                    <a:close/>
                    <a:moveTo>
                      <a:pt x="422268" y="130677"/>
                    </a:moveTo>
                    <a:lnTo>
                      <a:pt x="416073" y="130677"/>
                    </a:lnTo>
                    <a:lnTo>
                      <a:pt x="412091" y="130087"/>
                    </a:lnTo>
                    <a:lnTo>
                      <a:pt x="409878" y="130087"/>
                    </a:lnTo>
                    <a:lnTo>
                      <a:pt x="408993" y="129792"/>
                    </a:lnTo>
                    <a:lnTo>
                      <a:pt x="407518" y="129350"/>
                    </a:lnTo>
                    <a:lnTo>
                      <a:pt x="406781" y="129350"/>
                    </a:lnTo>
                    <a:lnTo>
                      <a:pt x="406043" y="133480"/>
                    </a:lnTo>
                    <a:lnTo>
                      <a:pt x="405453" y="139379"/>
                    </a:lnTo>
                    <a:lnTo>
                      <a:pt x="405748" y="143066"/>
                    </a:lnTo>
                    <a:lnTo>
                      <a:pt x="400144" y="143066"/>
                    </a:lnTo>
                    <a:lnTo>
                      <a:pt x="393064" y="142771"/>
                    </a:lnTo>
                    <a:lnTo>
                      <a:pt x="387902" y="141149"/>
                    </a:lnTo>
                    <a:lnTo>
                      <a:pt x="382445" y="137609"/>
                    </a:lnTo>
                    <a:lnTo>
                      <a:pt x="379200" y="132152"/>
                    </a:lnTo>
                    <a:lnTo>
                      <a:pt x="377725" y="128760"/>
                    </a:lnTo>
                    <a:lnTo>
                      <a:pt x="375660" y="128760"/>
                    </a:lnTo>
                    <a:lnTo>
                      <a:pt x="375365" y="128022"/>
                    </a:lnTo>
                    <a:lnTo>
                      <a:pt x="375365" y="119468"/>
                    </a:lnTo>
                    <a:lnTo>
                      <a:pt x="375660" y="118288"/>
                    </a:lnTo>
                    <a:lnTo>
                      <a:pt x="379348" y="112831"/>
                    </a:lnTo>
                    <a:lnTo>
                      <a:pt x="381707" y="109438"/>
                    </a:lnTo>
                    <a:lnTo>
                      <a:pt x="383182" y="106194"/>
                    </a:lnTo>
                    <a:lnTo>
                      <a:pt x="386280" y="102359"/>
                    </a:lnTo>
                    <a:lnTo>
                      <a:pt x="389672" y="99852"/>
                    </a:lnTo>
                    <a:lnTo>
                      <a:pt x="390852" y="99557"/>
                    </a:lnTo>
                    <a:lnTo>
                      <a:pt x="391737" y="99557"/>
                    </a:lnTo>
                    <a:lnTo>
                      <a:pt x="397636" y="102949"/>
                    </a:lnTo>
                    <a:lnTo>
                      <a:pt x="403684" y="106194"/>
                    </a:lnTo>
                    <a:lnTo>
                      <a:pt x="405011" y="105899"/>
                    </a:lnTo>
                    <a:lnTo>
                      <a:pt x="405748" y="105604"/>
                    </a:lnTo>
                    <a:lnTo>
                      <a:pt x="405159" y="103539"/>
                    </a:lnTo>
                    <a:lnTo>
                      <a:pt x="405159" y="100442"/>
                    </a:lnTo>
                    <a:lnTo>
                      <a:pt x="406633" y="96459"/>
                    </a:lnTo>
                    <a:lnTo>
                      <a:pt x="406633" y="64011"/>
                    </a:lnTo>
                    <a:lnTo>
                      <a:pt x="406191" y="61651"/>
                    </a:lnTo>
                    <a:lnTo>
                      <a:pt x="405748" y="60324"/>
                    </a:lnTo>
                    <a:lnTo>
                      <a:pt x="404568" y="57669"/>
                    </a:lnTo>
                    <a:lnTo>
                      <a:pt x="403241" y="52212"/>
                    </a:lnTo>
                    <a:lnTo>
                      <a:pt x="401766" y="48082"/>
                    </a:lnTo>
                    <a:lnTo>
                      <a:pt x="399849" y="45427"/>
                    </a:lnTo>
                    <a:lnTo>
                      <a:pt x="399258" y="43952"/>
                    </a:lnTo>
                    <a:lnTo>
                      <a:pt x="398669" y="42035"/>
                    </a:lnTo>
                    <a:lnTo>
                      <a:pt x="396751" y="38643"/>
                    </a:lnTo>
                    <a:lnTo>
                      <a:pt x="395276" y="36725"/>
                    </a:lnTo>
                    <a:lnTo>
                      <a:pt x="394834" y="35103"/>
                    </a:lnTo>
                    <a:lnTo>
                      <a:pt x="394834" y="31121"/>
                    </a:lnTo>
                    <a:lnTo>
                      <a:pt x="393212" y="23894"/>
                    </a:lnTo>
                    <a:lnTo>
                      <a:pt x="392032" y="18584"/>
                    </a:lnTo>
                    <a:lnTo>
                      <a:pt x="390114" y="12979"/>
                    </a:lnTo>
                    <a:lnTo>
                      <a:pt x="388934" y="9144"/>
                    </a:lnTo>
                    <a:lnTo>
                      <a:pt x="388934" y="8555"/>
                    </a:lnTo>
                    <a:lnTo>
                      <a:pt x="388639" y="7080"/>
                    </a:lnTo>
                    <a:lnTo>
                      <a:pt x="386280" y="5457"/>
                    </a:lnTo>
                    <a:lnTo>
                      <a:pt x="383035" y="4425"/>
                    </a:lnTo>
                    <a:lnTo>
                      <a:pt x="378905" y="3982"/>
                    </a:lnTo>
                    <a:lnTo>
                      <a:pt x="373595" y="3982"/>
                    </a:lnTo>
                    <a:lnTo>
                      <a:pt x="366958" y="5015"/>
                    </a:lnTo>
                    <a:lnTo>
                      <a:pt x="359879" y="3982"/>
                    </a:lnTo>
                    <a:lnTo>
                      <a:pt x="352356" y="1033"/>
                    </a:lnTo>
                    <a:lnTo>
                      <a:pt x="346162" y="0"/>
                    </a:lnTo>
                    <a:lnTo>
                      <a:pt x="338640" y="1327"/>
                    </a:lnTo>
                    <a:lnTo>
                      <a:pt x="338345" y="1327"/>
                    </a:lnTo>
                    <a:lnTo>
                      <a:pt x="332150" y="1917"/>
                    </a:lnTo>
                    <a:lnTo>
                      <a:pt x="329053" y="3687"/>
                    </a:lnTo>
                    <a:lnTo>
                      <a:pt x="327283" y="6932"/>
                    </a:lnTo>
                    <a:lnTo>
                      <a:pt x="324481" y="9292"/>
                    </a:lnTo>
                    <a:lnTo>
                      <a:pt x="320646" y="10767"/>
                    </a:lnTo>
                    <a:lnTo>
                      <a:pt x="316664" y="11799"/>
                    </a:lnTo>
                    <a:lnTo>
                      <a:pt x="312386" y="12389"/>
                    </a:lnTo>
                    <a:lnTo>
                      <a:pt x="307962" y="15192"/>
                    </a:lnTo>
                    <a:lnTo>
                      <a:pt x="303242" y="20059"/>
                    </a:lnTo>
                    <a:lnTo>
                      <a:pt x="300882" y="23156"/>
                    </a:lnTo>
                    <a:lnTo>
                      <a:pt x="300882" y="24484"/>
                    </a:lnTo>
                    <a:lnTo>
                      <a:pt x="299702" y="25664"/>
                    </a:lnTo>
                    <a:lnTo>
                      <a:pt x="297637" y="26548"/>
                    </a:lnTo>
                    <a:lnTo>
                      <a:pt x="296457" y="27728"/>
                    </a:lnTo>
                    <a:lnTo>
                      <a:pt x="296162" y="29056"/>
                    </a:lnTo>
                    <a:lnTo>
                      <a:pt x="295130" y="29646"/>
                    </a:lnTo>
                    <a:lnTo>
                      <a:pt x="293213" y="29646"/>
                    </a:lnTo>
                    <a:lnTo>
                      <a:pt x="291885" y="30531"/>
                    </a:lnTo>
                    <a:lnTo>
                      <a:pt x="291148" y="32448"/>
                    </a:lnTo>
                    <a:lnTo>
                      <a:pt x="289525" y="33628"/>
                    </a:lnTo>
                    <a:lnTo>
                      <a:pt x="286870" y="34070"/>
                    </a:lnTo>
                    <a:lnTo>
                      <a:pt x="284658" y="35250"/>
                    </a:lnTo>
                    <a:lnTo>
                      <a:pt x="282740" y="37020"/>
                    </a:lnTo>
                    <a:lnTo>
                      <a:pt x="281265" y="37905"/>
                    </a:lnTo>
                    <a:lnTo>
                      <a:pt x="280233" y="37905"/>
                    </a:lnTo>
                    <a:lnTo>
                      <a:pt x="278611" y="39380"/>
                    </a:lnTo>
                    <a:lnTo>
                      <a:pt x="276104" y="42920"/>
                    </a:lnTo>
                    <a:lnTo>
                      <a:pt x="275661" y="44542"/>
                    </a:lnTo>
                    <a:lnTo>
                      <a:pt x="272121" y="57669"/>
                    </a:lnTo>
                    <a:lnTo>
                      <a:pt x="270204" y="59292"/>
                    </a:lnTo>
                    <a:lnTo>
                      <a:pt x="266516" y="61946"/>
                    </a:lnTo>
                    <a:lnTo>
                      <a:pt x="263419" y="65191"/>
                    </a:lnTo>
                    <a:lnTo>
                      <a:pt x="262092" y="67109"/>
                    </a:lnTo>
                    <a:lnTo>
                      <a:pt x="260617" y="67993"/>
                    </a:lnTo>
                    <a:lnTo>
                      <a:pt x="253685" y="69616"/>
                    </a:lnTo>
                    <a:lnTo>
                      <a:pt x="251030" y="70501"/>
                    </a:lnTo>
                    <a:lnTo>
                      <a:pt x="247933" y="71681"/>
                    </a:lnTo>
                    <a:lnTo>
                      <a:pt x="247195" y="72861"/>
                    </a:lnTo>
                    <a:lnTo>
                      <a:pt x="246458" y="76990"/>
                    </a:lnTo>
                    <a:lnTo>
                      <a:pt x="244245" y="82890"/>
                    </a:lnTo>
                    <a:lnTo>
                      <a:pt x="242476" y="87167"/>
                    </a:lnTo>
                    <a:lnTo>
                      <a:pt x="241295" y="90855"/>
                    </a:lnTo>
                    <a:lnTo>
                      <a:pt x="239378" y="95574"/>
                    </a:lnTo>
                    <a:lnTo>
                      <a:pt x="237608" y="97197"/>
                    </a:lnTo>
                    <a:lnTo>
                      <a:pt x="235691" y="98672"/>
                    </a:lnTo>
                    <a:lnTo>
                      <a:pt x="233184" y="99409"/>
                    </a:lnTo>
                    <a:lnTo>
                      <a:pt x="229644" y="99852"/>
                    </a:lnTo>
                    <a:lnTo>
                      <a:pt x="224039" y="99852"/>
                    </a:lnTo>
                    <a:lnTo>
                      <a:pt x="220647" y="101474"/>
                    </a:lnTo>
                    <a:lnTo>
                      <a:pt x="217550" y="101474"/>
                    </a:lnTo>
                    <a:lnTo>
                      <a:pt x="212535" y="100589"/>
                    </a:lnTo>
                    <a:lnTo>
                      <a:pt x="208405" y="99704"/>
                    </a:lnTo>
                    <a:lnTo>
                      <a:pt x="206635" y="99704"/>
                    </a:lnTo>
                    <a:lnTo>
                      <a:pt x="203095" y="96459"/>
                    </a:lnTo>
                    <a:lnTo>
                      <a:pt x="197196" y="96459"/>
                    </a:lnTo>
                    <a:lnTo>
                      <a:pt x="195278" y="95574"/>
                    </a:lnTo>
                    <a:lnTo>
                      <a:pt x="193508" y="93952"/>
                    </a:lnTo>
                    <a:lnTo>
                      <a:pt x="189526" y="90855"/>
                    </a:lnTo>
                    <a:lnTo>
                      <a:pt x="185691" y="88347"/>
                    </a:lnTo>
                    <a:lnTo>
                      <a:pt x="182299" y="86872"/>
                    </a:lnTo>
                    <a:lnTo>
                      <a:pt x="179054" y="86135"/>
                    </a:lnTo>
                    <a:lnTo>
                      <a:pt x="175957" y="86725"/>
                    </a:lnTo>
                    <a:lnTo>
                      <a:pt x="173597" y="87315"/>
                    </a:lnTo>
                    <a:lnTo>
                      <a:pt x="172712" y="87610"/>
                    </a:lnTo>
                    <a:lnTo>
                      <a:pt x="170795" y="88937"/>
                    </a:lnTo>
                    <a:lnTo>
                      <a:pt x="168877" y="91297"/>
                    </a:lnTo>
                    <a:lnTo>
                      <a:pt x="167255" y="95132"/>
                    </a:lnTo>
                    <a:lnTo>
                      <a:pt x="166665" y="97492"/>
                    </a:lnTo>
                    <a:lnTo>
                      <a:pt x="164895" y="102506"/>
                    </a:lnTo>
                    <a:lnTo>
                      <a:pt x="162535" y="108406"/>
                    </a:lnTo>
                    <a:lnTo>
                      <a:pt x="161355" y="110176"/>
                    </a:lnTo>
                    <a:lnTo>
                      <a:pt x="160028" y="111503"/>
                    </a:lnTo>
                    <a:lnTo>
                      <a:pt x="157963" y="112683"/>
                    </a:lnTo>
                    <a:lnTo>
                      <a:pt x="151326" y="117403"/>
                    </a:lnTo>
                    <a:lnTo>
                      <a:pt x="148081" y="122713"/>
                    </a:lnTo>
                    <a:lnTo>
                      <a:pt x="146016" y="124335"/>
                    </a:lnTo>
                    <a:lnTo>
                      <a:pt x="143509" y="125073"/>
                    </a:lnTo>
                    <a:lnTo>
                      <a:pt x="141444" y="125515"/>
                    </a:lnTo>
                    <a:lnTo>
                      <a:pt x="140264" y="126400"/>
                    </a:lnTo>
                    <a:lnTo>
                      <a:pt x="138937" y="129055"/>
                    </a:lnTo>
                    <a:lnTo>
                      <a:pt x="137757" y="129940"/>
                    </a:lnTo>
                    <a:lnTo>
                      <a:pt x="136429" y="130382"/>
                    </a:lnTo>
                    <a:lnTo>
                      <a:pt x="132595" y="130087"/>
                    </a:lnTo>
                    <a:lnTo>
                      <a:pt x="131415" y="129792"/>
                    </a:lnTo>
                    <a:lnTo>
                      <a:pt x="121385" y="130382"/>
                    </a:lnTo>
                    <a:lnTo>
                      <a:pt x="118288" y="129497"/>
                    </a:lnTo>
                    <a:lnTo>
                      <a:pt x="116076" y="129202"/>
                    </a:lnTo>
                    <a:lnTo>
                      <a:pt x="112683" y="130382"/>
                    </a:lnTo>
                    <a:lnTo>
                      <a:pt x="111208" y="129645"/>
                    </a:lnTo>
                    <a:lnTo>
                      <a:pt x="110028" y="127432"/>
                    </a:lnTo>
                    <a:lnTo>
                      <a:pt x="109438" y="122860"/>
                    </a:lnTo>
                    <a:lnTo>
                      <a:pt x="109438" y="119026"/>
                    </a:lnTo>
                    <a:lnTo>
                      <a:pt x="111503" y="116076"/>
                    </a:lnTo>
                    <a:lnTo>
                      <a:pt x="112978" y="114011"/>
                    </a:lnTo>
                    <a:lnTo>
                      <a:pt x="114453" y="111208"/>
                    </a:lnTo>
                    <a:lnTo>
                      <a:pt x="114453" y="108849"/>
                    </a:lnTo>
                    <a:lnTo>
                      <a:pt x="114010" y="106636"/>
                    </a:lnTo>
                    <a:lnTo>
                      <a:pt x="114010" y="104276"/>
                    </a:lnTo>
                    <a:lnTo>
                      <a:pt x="111651" y="99262"/>
                    </a:lnTo>
                    <a:lnTo>
                      <a:pt x="108996" y="92477"/>
                    </a:lnTo>
                    <a:lnTo>
                      <a:pt x="105456" y="84955"/>
                    </a:lnTo>
                    <a:lnTo>
                      <a:pt x="104276" y="82890"/>
                    </a:lnTo>
                    <a:lnTo>
                      <a:pt x="102064" y="79645"/>
                    </a:lnTo>
                    <a:lnTo>
                      <a:pt x="93804" y="73451"/>
                    </a:lnTo>
                    <a:lnTo>
                      <a:pt x="92477" y="72566"/>
                    </a:lnTo>
                    <a:lnTo>
                      <a:pt x="92477" y="175072"/>
                    </a:lnTo>
                    <a:lnTo>
                      <a:pt x="89822" y="175072"/>
                    </a:lnTo>
                    <a:lnTo>
                      <a:pt x="84365" y="176547"/>
                    </a:lnTo>
                    <a:lnTo>
                      <a:pt x="80973" y="178612"/>
                    </a:lnTo>
                    <a:lnTo>
                      <a:pt x="79498" y="181119"/>
                    </a:lnTo>
                    <a:lnTo>
                      <a:pt x="77580" y="182594"/>
                    </a:lnTo>
                    <a:lnTo>
                      <a:pt x="75073" y="183184"/>
                    </a:lnTo>
                    <a:lnTo>
                      <a:pt x="74040" y="184511"/>
                    </a:lnTo>
                    <a:lnTo>
                      <a:pt x="74335" y="186429"/>
                    </a:lnTo>
                    <a:lnTo>
                      <a:pt x="73450" y="187904"/>
                    </a:lnTo>
                    <a:lnTo>
                      <a:pt x="71238" y="188936"/>
                    </a:lnTo>
                    <a:lnTo>
                      <a:pt x="67698" y="188641"/>
                    </a:lnTo>
                    <a:lnTo>
                      <a:pt x="62831" y="187019"/>
                    </a:lnTo>
                    <a:lnTo>
                      <a:pt x="56637" y="186576"/>
                    </a:lnTo>
                    <a:lnTo>
                      <a:pt x="49114" y="187461"/>
                    </a:lnTo>
                    <a:lnTo>
                      <a:pt x="43657" y="187019"/>
                    </a:lnTo>
                    <a:lnTo>
                      <a:pt x="40412" y="185249"/>
                    </a:lnTo>
                    <a:lnTo>
                      <a:pt x="36873" y="184217"/>
                    </a:lnTo>
                    <a:lnTo>
                      <a:pt x="33186" y="183922"/>
                    </a:lnTo>
                    <a:lnTo>
                      <a:pt x="30973" y="183184"/>
                    </a:lnTo>
                    <a:lnTo>
                      <a:pt x="26548" y="181857"/>
                    </a:lnTo>
                    <a:lnTo>
                      <a:pt x="25663" y="179644"/>
                    </a:lnTo>
                    <a:lnTo>
                      <a:pt x="25073" y="178022"/>
                    </a:lnTo>
                    <a:lnTo>
                      <a:pt x="23746" y="176252"/>
                    </a:lnTo>
                    <a:lnTo>
                      <a:pt x="23746" y="174925"/>
                    </a:lnTo>
                    <a:lnTo>
                      <a:pt x="24631" y="173892"/>
                    </a:lnTo>
                    <a:lnTo>
                      <a:pt x="24631" y="172122"/>
                    </a:lnTo>
                    <a:lnTo>
                      <a:pt x="24041" y="169762"/>
                    </a:lnTo>
                    <a:lnTo>
                      <a:pt x="22861" y="168582"/>
                    </a:lnTo>
                    <a:lnTo>
                      <a:pt x="21091" y="168582"/>
                    </a:lnTo>
                    <a:lnTo>
                      <a:pt x="20059" y="167697"/>
                    </a:lnTo>
                    <a:lnTo>
                      <a:pt x="19616" y="165780"/>
                    </a:lnTo>
                    <a:lnTo>
                      <a:pt x="18584" y="164305"/>
                    </a:lnTo>
                    <a:lnTo>
                      <a:pt x="16076" y="162830"/>
                    </a:lnTo>
                    <a:lnTo>
                      <a:pt x="12832" y="163863"/>
                    </a:lnTo>
                    <a:lnTo>
                      <a:pt x="11357" y="165485"/>
                    </a:lnTo>
                    <a:lnTo>
                      <a:pt x="10472" y="167993"/>
                    </a:lnTo>
                    <a:lnTo>
                      <a:pt x="9587" y="169320"/>
                    </a:lnTo>
                    <a:lnTo>
                      <a:pt x="9144" y="171532"/>
                    </a:lnTo>
                    <a:lnTo>
                      <a:pt x="9144" y="173007"/>
                    </a:lnTo>
                    <a:lnTo>
                      <a:pt x="8112" y="174630"/>
                    </a:lnTo>
                    <a:lnTo>
                      <a:pt x="7227" y="175220"/>
                    </a:lnTo>
                    <a:lnTo>
                      <a:pt x="6342" y="174925"/>
                    </a:lnTo>
                    <a:lnTo>
                      <a:pt x="4719" y="175515"/>
                    </a:lnTo>
                    <a:lnTo>
                      <a:pt x="1032" y="177874"/>
                    </a:lnTo>
                    <a:lnTo>
                      <a:pt x="0" y="179202"/>
                    </a:lnTo>
                    <a:lnTo>
                      <a:pt x="885" y="179939"/>
                    </a:lnTo>
                    <a:lnTo>
                      <a:pt x="7669" y="190411"/>
                    </a:lnTo>
                    <a:lnTo>
                      <a:pt x="13126" y="201621"/>
                    </a:lnTo>
                    <a:lnTo>
                      <a:pt x="19321" y="221384"/>
                    </a:lnTo>
                    <a:lnTo>
                      <a:pt x="23451" y="231266"/>
                    </a:lnTo>
                    <a:lnTo>
                      <a:pt x="32153" y="247638"/>
                    </a:lnTo>
                    <a:lnTo>
                      <a:pt x="38937" y="258110"/>
                    </a:lnTo>
                    <a:lnTo>
                      <a:pt x="44837" y="265927"/>
                    </a:lnTo>
                    <a:lnTo>
                      <a:pt x="46017" y="268434"/>
                    </a:lnTo>
                    <a:lnTo>
                      <a:pt x="48672" y="279348"/>
                    </a:lnTo>
                    <a:lnTo>
                      <a:pt x="49114" y="283626"/>
                    </a:lnTo>
                    <a:lnTo>
                      <a:pt x="49114" y="290410"/>
                    </a:lnTo>
                    <a:lnTo>
                      <a:pt x="47050" y="294688"/>
                    </a:lnTo>
                    <a:lnTo>
                      <a:pt x="43805" y="297490"/>
                    </a:lnTo>
                    <a:lnTo>
                      <a:pt x="41445" y="298227"/>
                    </a:lnTo>
                    <a:lnTo>
                      <a:pt x="39528" y="296310"/>
                    </a:lnTo>
                    <a:lnTo>
                      <a:pt x="37758" y="297490"/>
                    </a:lnTo>
                    <a:lnTo>
                      <a:pt x="36578" y="299702"/>
                    </a:lnTo>
                    <a:lnTo>
                      <a:pt x="37315" y="303537"/>
                    </a:lnTo>
                    <a:lnTo>
                      <a:pt x="39380" y="306044"/>
                    </a:lnTo>
                    <a:lnTo>
                      <a:pt x="40265" y="309142"/>
                    </a:lnTo>
                    <a:lnTo>
                      <a:pt x="42478" y="310764"/>
                    </a:lnTo>
                    <a:lnTo>
                      <a:pt x="44542" y="315189"/>
                    </a:lnTo>
                    <a:lnTo>
                      <a:pt x="47345" y="316959"/>
                    </a:lnTo>
                    <a:lnTo>
                      <a:pt x="48672" y="319614"/>
                    </a:lnTo>
                    <a:lnTo>
                      <a:pt x="51917" y="325513"/>
                    </a:lnTo>
                    <a:lnTo>
                      <a:pt x="52507" y="327873"/>
                    </a:lnTo>
                    <a:lnTo>
                      <a:pt x="52802" y="330528"/>
                    </a:lnTo>
                    <a:lnTo>
                      <a:pt x="49852" y="332003"/>
                    </a:lnTo>
                    <a:lnTo>
                      <a:pt x="49262" y="335985"/>
                    </a:lnTo>
                    <a:lnTo>
                      <a:pt x="49704" y="339378"/>
                    </a:lnTo>
                    <a:lnTo>
                      <a:pt x="51179" y="342475"/>
                    </a:lnTo>
                    <a:lnTo>
                      <a:pt x="52507" y="343950"/>
                    </a:lnTo>
                    <a:lnTo>
                      <a:pt x="52507" y="338640"/>
                    </a:lnTo>
                    <a:lnTo>
                      <a:pt x="53539" y="336870"/>
                    </a:lnTo>
                    <a:lnTo>
                      <a:pt x="54424" y="336133"/>
                    </a:lnTo>
                    <a:lnTo>
                      <a:pt x="56341" y="335837"/>
                    </a:lnTo>
                    <a:lnTo>
                      <a:pt x="60176" y="335837"/>
                    </a:lnTo>
                    <a:lnTo>
                      <a:pt x="61651" y="336722"/>
                    </a:lnTo>
                    <a:lnTo>
                      <a:pt x="62094" y="339082"/>
                    </a:lnTo>
                    <a:lnTo>
                      <a:pt x="62094" y="344245"/>
                    </a:lnTo>
                    <a:lnTo>
                      <a:pt x="64011" y="344245"/>
                    </a:lnTo>
                    <a:lnTo>
                      <a:pt x="65339" y="343654"/>
                    </a:lnTo>
                    <a:lnTo>
                      <a:pt x="69173" y="343654"/>
                    </a:lnTo>
                    <a:lnTo>
                      <a:pt x="70501" y="345867"/>
                    </a:lnTo>
                    <a:lnTo>
                      <a:pt x="73008" y="345867"/>
                    </a:lnTo>
                    <a:lnTo>
                      <a:pt x="73893" y="346457"/>
                    </a:lnTo>
                    <a:lnTo>
                      <a:pt x="75220" y="348079"/>
                    </a:lnTo>
                    <a:lnTo>
                      <a:pt x="75220" y="350439"/>
                    </a:lnTo>
                    <a:lnTo>
                      <a:pt x="74335" y="351767"/>
                    </a:lnTo>
                    <a:lnTo>
                      <a:pt x="76843" y="351471"/>
                    </a:lnTo>
                    <a:lnTo>
                      <a:pt x="83185" y="355749"/>
                    </a:lnTo>
                    <a:lnTo>
                      <a:pt x="88790" y="355749"/>
                    </a:lnTo>
                    <a:lnTo>
                      <a:pt x="90855" y="356339"/>
                    </a:lnTo>
                    <a:lnTo>
                      <a:pt x="93362" y="356634"/>
                    </a:lnTo>
                    <a:lnTo>
                      <a:pt x="104129" y="348522"/>
                    </a:lnTo>
                    <a:lnTo>
                      <a:pt x="106636" y="347195"/>
                    </a:lnTo>
                    <a:lnTo>
                      <a:pt x="112978" y="346457"/>
                    </a:lnTo>
                    <a:lnTo>
                      <a:pt x="115780" y="344835"/>
                    </a:lnTo>
                    <a:lnTo>
                      <a:pt x="118583" y="344245"/>
                    </a:lnTo>
                    <a:lnTo>
                      <a:pt x="120353" y="344245"/>
                    </a:lnTo>
                    <a:lnTo>
                      <a:pt x="125220" y="345425"/>
                    </a:lnTo>
                    <a:lnTo>
                      <a:pt x="127875" y="345425"/>
                    </a:lnTo>
                    <a:lnTo>
                      <a:pt x="133185" y="344392"/>
                    </a:lnTo>
                    <a:lnTo>
                      <a:pt x="139379" y="344392"/>
                    </a:lnTo>
                    <a:lnTo>
                      <a:pt x="151326" y="335543"/>
                    </a:lnTo>
                    <a:lnTo>
                      <a:pt x="155751" y="335100"/>
                    </a:lnTo>
                    <a:lnTo>
                      <a:pt x="159438" y="333773"/>
                    </a:lnTo>
                    <a:lnTo>
                      <a:pt x="164158" y="333773"/>
                    </a:lnTo>
                    <a:lnTo>
                      <a:pt x="169172" y="335395"/>
                    </a:lnTo>
                    <a:lnTo>
                      <a:pt x="178169" y="335985"/>
                    </a:lnTo>
                    <a:lnTo>
                      <a:pt x="180382" y="335690"/>
                    </a:lnTo>
                    <a:lnTo>
                      <a:pt x="186576" y="333183"/>
                    </a:lnTo>
                    <a:lnTo>
                      <a:pt x="189526" y="333478"/>
                    </a:lnTo>
                    <a:lnTo>
                      <a:pt x="202210" y="335543"/>
                    </a:lnTo>
                    <a:lnTo>
                      <a:pt x="212977" y="338787"/>
                    </a:lnTo>
                    <a:lnTo>
                      <a:pt x="219024" y="338787"/>
                    </a:lnTo>
                    <a:lnTo>
                      <a:pt x="221089" y="335395"/>
                    </a:lnTo>
                    <a:lnTo>
                      <a:pt x="223597" y="332888"/>
                    </a:lnTo>
                    <a:lnTo>
                      <a:pt x="228021" y="332445"/>
                    </a:lnTo>
                    <a:lnTo>
                      <a:pt x="235986" y="334363"/>
                    </a:lnTo>
                    <a:lnTo>
                      <a:pt x="238493" y="334363"/>
                    </a:lnTo>
                    <a:lnTo>
                      <a:pt x="240116" y="333920"/>
                    </a:lnTo>
                    <a:lnTo>
                      <a:pt x="240558" y="329201"/>
                    </a:lnTo>
                    <a:lnTo>
                      <a:pt x="244540" y="325956"/>
                    </a:lnTo>
                    <a:lnTo>
                      <a:pt x="249408" y="325218"/>
                    </a:lnTo>
                    <a:lnTo>
                      <a:pt x="260912" y="326693"/>
                    </a:lnTo>
                    <a:lnTo>
                      <a:pt x="265779" y="325218"/>
                    </a:lnTo>
                    <a:lnTo>
                      <a:pt x="277873" y="319761"/>
                    </a:lnTo>
                    <a:lnTo>
                      <a:pt x="285395" y="315041"/>
                    </a:lnTo>
                    <a:lnTo>
                      <a:pt x="295867" y="307372"/>
                    </a:lnTo>
                    <a:lnTo>
                      <a:pt x="298375" y="306192"/>
                    </a:lnTo>
                    <a:lnTo>
                      <a:pt x="307667" y="297933"/>
                    </a:lnTo>
                    <a:lnTo>
                      <a:pt x="313861" y="293803"/>
                    </a:lnTo>
                    <a:lnTo>
                      <a:pt x="324481" y="284216"/>
                    </a:lnTo>
                    <a:lnTo>
                      <a:pt x="331560" y="275809"/>
                    </a:lnTo>
                    <a:lnTo>
                      <a:pt x="340852" y="266369"/>
                    </a:lnTo>
                    <a:lnTo>
                      <a:pt x="347489" y="260470"/>
                    </a:lnTo>
                    <a:lnTo>
                      <a:pt x="349996" y="259142"/>
                    </a:lnTo>
                    <a:lnTo>
                      <a:pt x="353684" y="256192"/>
                    </a:lnTo>
                    <a:lnTo>
                      <a:pt x="361943" y="246163"/>
                    </a:lnTo>
                    <a:lnTo>
                      <a:pt x="366811" y="238788"/>
                    </a:lnTo>
                    <a:lnTo>
                      <a:pt x="371825" y="230824"/>
                    </a:lnTo>
                    <a:lnTo>
                      <a:pt x="377430" y="220499"/>
                    </a:lnTo>
                    <a:lnTo>
                      <a:pt x="381265" y="215632"/>
                    </a:lnTo>
                    <a:lnTo>
                      <a:pt x="385099" y="206783"/>
                    </a:lnTo>
                    <a:lnTo>
                      <a:pt x="389377" y="200736"/>
                    </a:lnTo>
                    <a:lnTo>
                      <a:pt x="400881" y="188199"/>
                    </a:lnTo>
                    <a:lnTo>
                      <a:pt x="403831" y="187461"/>
                    </a:lnTo>
                    <a:lnTo>
                      <a:pt x="405453" y="186724"/>
                    </a:lnTo>
                    <a:lnTo>
                      <a:pt x="407371" y="185544"/>
                    </a:lnTo>
                    <a:lnTo>
                      <a:pt x="414155" y="179349"/>
                    </a:lnTo>
                    <a:lnTo>
                      <a:pt x="416515" y="175810"/>
                    </a:lnTo>
                    <a:lnTo>
                      <a:pt x="420645" y="167403"/>
                    </a:lnTo>
                    <a:lnTo>
                      <a:pt x="423890" y="150736"/>
                    </a:lnTo>
                    <a:lnTo>
                      <a:pt x="425217" y="146016"/>
                    </a:lnTo>
                    <a:lnTo>
                      <a:pt x="428904" y="135840"/>
                    </a:lnTo>
                    <a:lnTo>
                      <a:pt x="429937" y="129350"/>
                    </a:lnTo>
                    <a:lnTo>
                      <a:pt x="422120" y="129350"/>
                    </a:lnTo>
                    <a:close/>
                    <a:moveTo>
                      <a:pt x="338640" y="200146"/>
                    </a:moveTo>
                    <a:lnTo>
                      <a:pt x="337607" y="203685"/>
                    </a:lnTo>
                    <a:lnTo>
                      <a:pt x="336132" y="207225"/>
                    </a:lnTo>
                    <a:lnTo>
                      <a:pt x="334953" y="208700"/>
                    </a:lnTo>
                    <a:lnTo>
                      <a:pt x="333478" y="209585"/>
                    </a:lnTo>
                    <a:lnTo>
                      <a:pt x="332150" y="211060"/>
                    </a:lnTo>
                    <a:lnTo>
                      <a:pt x="331560" y="213862"/>
                    </a:lnTo>
                    <a:lnTo>
                      <a:pt x="330970" y="217255"/>
                    </a:lnTo>
                    <a:lnTo>
                      <a:pt x="329200" y="218582"/>
                    </a:lnTo>
                    <a:lnTo>
                      <a:pt x="327726" y="219467"/>
                    </a:lnTo>
                    <a:lnTo>
                      <a:pt x="325808" y="220647"/>
                    </a:lnTo>
                    <a:lnTo>
                      <a:pt x="321531" y="222417"/>
                    </a:lnTo>
                    <a:lnTo>
                      <a:pt x="319171" y="223154"/>
                    </a:lnTo>
                    <a:lnTo>
                      <a:pt x="315336" y="223154"/>
                    </a:lnTo>
                    <a:lnTo>
                      <a:pt x="313714" y="223597"/>
                    </a:lnTo>
                    <a:lnTo>
                      <a:pt x="312534" y="223597"/>
                    </a:lnTo>
                    <a:lnTo>
                      <a:pt x="310469" y="225809"/>
                    </a:lnTo>
                    <a:lnTo>
                      <a:pt x="306782" y="231266"/>
                    </a:lnTo>
                    <a:lnTo>
                      <a:pt x="305749" y="232446"/>
                    </a:lnTo>
                    <a:lnTo>
                      <a:pt x="305454" y="234659"/>
                    </a:lnTo>
                    <a:lnTo>
                      <a:pt x="304569" y="236428"/>
                    </a:lnTo>
                    <a:lnTo>
                      <a:pt x="303537" y="237756"/>
                    </a:lnTo>
                    <a:lnTo>
                      <a:pt x="302504" y="238051"/>
                    </a:lnTo>
                    <a:lnTo>
                      <a:pt x="299407" y="237461"/>
                    </a:lnTo>
                    <a:lnTo>
                      <a:pt x="295572" y="236723"/>
                    </a:lnTo>
                    <a:lnTo>
                      <a:pt x="293360" y="235101"/>
                    </a:lnTo>
                    <a:lnTo>
                      <a:pt x="291295" y="232889"/>
                    </a:lnTo>
                    <a:lnTo>
                      <a:pt x="290263" y="231266"/>
                    </a:lnTo>
                    <a:lnTo>
                      <a:pt x="289083" y="230381"/>
                    </a:lnTo>
                    <a:lnTo>
                      <a:pt x="288640" y="229939"/>
                    </a:lnTo>
                    <a:lnTo>
                      <a:pt x="287018" y="229202"/>
                    </a:lnTo>
                    <a:lnTo>
                      <a:pt x="286428" y="228759"/>
                    </a:lnTo>
                    <a:lnTo>
                      <a:pt x="285838" y="228464"/>
                    </a:lnTo>
                    <a:lnTo>
                      <a:pt x="285248" y="227432"/>
                    </a:lnTo>
                    <a:lnTo>
                      <a:pt x="284806" y="226546"/>
                    </a:lnTo>
                    <a:lnTo>
                      <a:pt x="284806" y="224039"/>
                    </a:lnTo>
                    <a:lnTo>
                      <a:pt x="283773" y="222564"/>
                    </a:lnTo>
                    <a:lnTo>
                      <a:pt x="281856" y="220057"/>
                    </a:lnTo>
                    <a:lnTo>
                      <a:pt x="280676" y="217992"/>
                    </a:lnTo>
                    <a:lnTo>
                      <a:pt x="279053" y="215042"/>
                    </a:lnTo>
                    <a:lnTo>
                      <a:pt x="278021" y="212535"/>
                    </a:lnTo>
                    <a:lnTo>
                      <a:pt x="276989" y="210028"/>
                    </a:lnTo>
                    <a:lnTo>
                      <a:pt x="276989" y="208995"/>
                    </a:lnTo>
                    <a:lnTo>
                      <a:pt x="278168" y="208258"/>
                    </a:lnTo>
                    <a:lnTo>
                      <a:pt x="281118" y="206930"/>
                    </a:lnTo>
                    <a:lnTo>
                      <a:pt x="283331" y="205898"/>
                    </a:lnTo>
                    <a:lnTo>
                      <a:pt x="284953" y="204128"/>
                    </a:lnTo>
                    <a:lnTo>
                      <a:pt x="286723" y="201473"/>
                    </a:lnTo>
                    <a:lnTo>
                      <a:pt x="287608" y="199851"/>
                    </a:lnTo>
                    <a:lnTo>
                      <a:pt x="288493" y="199113"/>
                    </a:lnTo>
                    <a:lnTo>
                      <a:pt x="289378" y="197933"/>
                    </a:lnTo>
                    <a:lnTo>
                      <a:pt x="291000" y="195426"/>
                    </a:lnTo>
                    <a:lnTo>
                      <a:pt x="292770" y="192624"/>
                    </a:lnTo>
                    <a:lnTo>
                      <a:pt x="294687" y="189526"/>
                    </a:lnTo>
                    <a:lnTo>
                      <a:pt x="297195" y="188641"/>
                    </a:lnTo>
                    <a:lnTo>
                      <a:pt x="300587" y="187609"/>
                    </a:lnTo>
                    <a:lnTo>
                      <a:pt x="303832" y="184954"/>
                    </a:lnTo>
                    <a:lnTo>
                      <a:pt x="307667" y="182742"/>
                    </a:lnTo>
                    <a:lnTo>
                      <a:pt x="313861" y="180382"/>
                    </a:lnTo>
                    <a:lnTo>
                      <a:pt x="316811" y="179792"/>
                    </a:lnTo>
                    <a:lnTo>
                      <a:pt x="317991" y="179497"/>
                    </a:lnTo>
                    <a:lnTo>
                      <a:pt x="318728" y="179939"/>
                    </a:lnTo>
                    <a:lnTo>
                      <a:pt x="319466" y="181267"/>
                    </a:lnTo>
                    <a:lnTo>
                      <a:pt x="320498" y="182447"/>
                    </a:lnTo>
                    <a:lnTo>
                      <a:pt x="323006" y="184511"/>
                    </a:lnTo>
                    <a:lnTo>
                      <a:pt x="324038" y="184954"/>
                    </a:lnTo>
                    <a:lnTo>
                      <a:pt x="326545" y="187904"/>
                    </a:lnTo>
                    <a:lnTo>
                      <a:pt x="329200" y="189969"/>
                    </a:lnTo>
                    <a:lnTo>
                      <a:pt x="332298" y="192329"/>
                    </a:lnTo>
                    <a:lnTo>
                      <a:pt x="334362" y="193508"/>
                    </a:lnTo>
                    <a:lnTo>
                      <a:pt x="335395" y="193804"/>
                    </a:lnTo>
                    <a:lnTo>
                      <a:pt x="336280" y="195868"/>
                    </a:lnTo>
                    <a:lnTo>
                      <a:pt x="337165" y="197491"/>
                    </a:lnTo>
                    <a:lnTo>
                      <a:pt x="337755" y="198966"/>
                    </a:lnTo>
                    <a:lnTo>
                      <a:pt x="337755" y="200441"/>
                    </a:lnTo>
                    <a:close/>
                  </a:path>
                </a:pathLst>
              </a:custGeom>
              <a:grpFill/>
              <a:ln w="3175" cap="flat">
                <a:solidFill>
                  <a:schemeClr val="bg2">
                    <a:lumMod val="90000"/>
                  </a:schemeClr>
                </a:solidFill>
                <a:prstDash val="solid"/>
                <a:miter/>
              </a:ln>
            </p:spPr>
            <p:txBody>
              <a:bodyPr rtlCol="0" anchor="ctr"/>
              <a:lstStyle/>
              <a:p>
                <a:endParaRPr lang="en-GB"/>
              </a:p>
            </p:txBody>
          </p:sp>
          <p:sp>
            <p:nvSpPr>
              <p:cNvPr id="18" name="Freeform: Shape 17">
                <a:extLst>
                  <a:ext uri="{FF2B5EF4-FFF2-40B4-BE49-F238E27FC236}">
                    <a16:creationId xmlns:a16="http://schemas.microsoft.com/office/drawing/2014/main" id="{4E3EB4AF-FA6F-C7C6-A55D-09A832BB32C1}"/>
                  </a:ext>
                </a:extLst>
              </p:cNvPr>
              <p:cNvSpPr/>
              <p:nvPr/>
            </p:nvSpPr>
            <p:spPr>
              <a:xfrm>
                <a:off x="6965461" y="4624795"/>
                <a:ext cx="4719" cy="8701"/>
              </a:xfrm>
              <a:custGeom>
                <a:avLst/>
                <a:gdLst>
                  <a:gd name="connsiteX0" fmla="*/ 2950 w 4719"/>
                  <a:gd name="connsiteY0" fmla="*/ 1475 h 8701"/>
                  <a:gd name="connsiteX1" fmla="*/ 2359 w 4719"/>
                  <a:gd name="connsiteY1" fmla="*/ 1475 h 8701"/>
                  <a:gd name="connsiteX2" fmla="*/ 1327 w 4719"/>
                  <a:gd name="connsiteY2" fmla="*/ 0 h 8701"/>
                  <a:gd name="connsiteX3" fmla="*/ 0 w 4719"/>
                  <a:gd name="connsiteY3" fmla="*/ 1180 h 8701"/>
                  <a:gd name="connsiteX4" fmla="*/ 1327 w 4719"/>
                  <a:gd name="connsiteY4" fmla="*/ 3392 h 8701"/>
                  <a:gd name="connsiteX5" fmla="*/ 1180 w 4719"/>
                  <a:gd name="connsiteY5" fmla="*/ 4720 h 8701"/>
                  <a:gd name="connsiteX6" fmla="*/ 737 w 4719"/>
                  <a:gd name="connsiteY6" fmla="*/ 6342 h 8701"/>
                  <a:gd name="connsiteX7" fmla="*/ 1180 w 4719"/>
                  <a:gd name="connsiteY7" fmla="*/ 7965 h 8701"/>
                  <a:gd name="connsiteX8" fmla="*/ 1917 w 4719"/>
                  <a:gd name="connsiteY8" fmla="*/ 8702 h 8701"/>
                  <a:gd name="connsiteX9" fmla="*/ 3540 w 4719"/>
                  <a:gd name="connsiteY9" fmla="*/ 8555 h 8701"/>
                  <a:gd name="connsiteX10" fmla="*/ 3540 w 4719"/>
                  <a:gd name="connsiteY10" fmla="*/ 6932 h 8701"/>
                  <a:gd name="connsiteX11" fmla="*/ 4277 w 4719"/>
                  <a:gd name="connsiteY11" fmla="*/ 5162 h 8701"/>
                  <a:gd name="connsiteX12" fmla="*/ 4130 w 4719"/>
                  <a:gd name="connsiteY12" fmla="*/ 4425 h 8701"/>
                  <a:gd name="connsiteX13" fmla="*/ 4719 w 4719"/>
                  <a:gd name="connsiteY13" fmla="*/ 2507 h 8701"/>
                  <a:gd name="connsiteX14" fmla="*/ 2950 w 4719"/>
                  <a:gd name="connsiteY14" fmla="*/ 1475 h 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19" h="8701">
                    <a:moveTo>
                      <a:pt x="2950" y="1475"/>
                    </a:moveTo>
                    <a:lnTo>
                      <a:pt x="2359" y="1475"/>
                    </a:lnTo>
                    <a:lnTo>
                      <a:pt x="1327" y="0"/>
                    </a:lnTo>
                    <a:lnTo>
                      <a:pt x="0" y="1180"/>
                    </a:lnTo>
                    <a:lnTo>
                      <a:pt x="1327" y="3392"/>
                    </a:lnTo>
                    <a:lnTo>
                      <a:pt x="1180" y="4720"/>
                    </a:lnTo>
                    <a:lnTo>
                      <a:pt x="737" y="6342"/>
                    </a:lnTo>
                    <a:lnTo>
                      <a:pt x="1180" y="7965"/>
                    </a:lnTo>
                    <a:lnTo>
                      <a:pt x="1917" y="8702"/>
                    </a:lnTo>
                    <a:lnTo>
                      <a:pt x="3540" y="8555"/>
                    </a:lnTo>
                    <a:lnTo>
                      <a:pt x="3540" y="6932"/>
                    </a:lnTo>
                    <a:lnTo>
                      <a:pt x="4277" y="5162"/>
                    </a:lnTo>
                    <a:lnTo>
                      <a:pt x="4130" y="4425"/>
                    </a:lnTo>
                    <a:lnTo>
                      <a:pt x="4719" y="2507"/>
                    </a:lnTo>
                    <a:lnTo>
                      <a:pt x="2950"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19" name="Freeform: Shape 18">
                <a:extLst>
                  <a:ext uri="{FF2B5EF4-FFF2-40B4-BE49-F238E27FC236}">
                    <a16:creationId xmlns:a16="http://schemas.microsoft.com/office/drawing/2014/main" id="{B61DDA9E-73DB-766C-FC74-2248F0C35A99}"/>
                  </a:ext>
                </a:extLst>
              </p:cNvPr>
              <p:cNvSpPr/>
              <p:nvPr/>
            </p:nvSpPr>
            <p:spPr>
              <a:xfrm>
                <a:off x="6900269" y="3795747"/>
                <a:ext cx="312681" cy="177136"/>
              </a:xfrm>
              <a:custGeom>
                <a:avLst/>
                <a:gdLst>
                  <a:gd name="connsiteX0" fmla="*/ 4867 w 312681"/>
                  <a:gd name="connsiteY0" fmla="*/ 139527 h 177136"/>
                  <a:gd name="connsiteX1" fmla="*/ 3687 w 312681"/>
                  <a:gd name="connsiteY1" fmla="*/ 141591 h 177136"/>
                  <a:gd name="connsiteX2" fmla="*/ 5457 w 312681"/>
                  <a:gd name="connsiteY2" fmla="*/ 140707 h 177136"/>
                  <a:gd name="connsiteX3" fmla="*/ 6490 w 312681"/>
                  <a:gd name="connsiteY3" fmla="*/ 139084 h 177136"/>
                  <a:gd name="connsiteX4" fmla="*/ 6195 w 312681"/>
                  <a:gd name="connsiteY4" fmla="*/ 139084 h 177136"/>
                  <a:gd name="connsiteX5" fmla="*/ 5015 w 312681"/>
                  <a:gd name="connsiteY5" fmla="*/ 139379 h 177136"/>
                  <a:gd name="connsiteX6" fmla="*/ 590 w 312681"/>
                  <a:gd name="connsiteY6" fmla="*/ 95722 h 177136"/>
                  <a:gd name="connsiteX7" fmla="*/ 0 w 312681"/>
                  <a:gd name="connsiteY7" fmla="*/ 98082 h 177136"/>
                  <a:gd name="connsiteX8" fmla="*/ 295 w 312681"/>
                  <a:gd name="connsiteY8" fmla="*/ 99114 h 177136"/>
                  <a:gd name="connsiteX9" fmla="*/ 1180 w 312681"/>
                  <a:gd name="connsiteY9" fmla="*/ 98524 h 177136"/>
                  <a:gd name="connsiteX10" fmla="*/ 1770 w 312681"/>
                  <a:gd name="connsiteY10" fmla="*/ 97787 h 177136"/>
                  <a:gd name="connsiteX11" fmla="*/ 2065 w 312681"/>
                  <a:gd name="connsiteY11" fmla="*/ 96902 h 177136"/>
                  <a:gd name="connsiteX12" fmla="*/ 1475 w 312681"/>
                  <a:gd name="connsiteY12" fmla="*/ 95132 h 177136"/>
                  <a:gd name="connsiteX13" fmla="*/ 590 w 312681"/>
                  <a:gd name="connsiteY13" fmla="*/ 95869 h 177136"/>
                  <a:gd name="connsiteX14" fmla="*/ 3835 w 312681"/>
                  <a:gd name="connsiteY14" fmla="*/ 132890 h 177136"/>
                  <a:gd name="connsiteX15" fmla="*/ 5457 w 312681"/>
                  <a:gd name="connsiteY15" fmla="*/ 134365 h 177136"/>
                  <a:gd name="connsiteX16" fmla="*/ 5900 w 312681"/>
                  <a:gd name="connsiteY16" fmla="*/ 134365 h 177136"/>
                  <a:gd name="connsiteX17" fmla="*/ 6195 w 312681"/>
                  <a:gd name="connsiteY17" fmla="*/ 133922 h 177136"/>
                  <a:gd name="connsiteX18" fmla="*/ 6490 w 312681"/>
                  <a:gd name="connsiteY18" fmla="*/ 132890 h 177136"/>
                  <a:gd name="connsiteX19" fmla="*/ 5605 w 312681"/>
                  <a:gd name="connsiteY19" fmla="*/ 131415 h 177136"/>
                  <a:gd name="connsiteX20" fmla="*/ 3835 w 312681"/>
                  <a:gd name="connsiteY20" fmla="*/ 133037 h 177136"/>
                  <a:gd name="connsiteX21" fmla="*/ 272269 w 312681"/>
                  <a:gd name="connsiteY21" fmla="*/ 55604 h 177136"/>
                  <a:gd name="connsiteX22" fmla="*/ 270647 w 312681"/>
                  <a:gd name="connsiteY22" fmla="*/ 52064 h 177136"/>
                  <a:gd name="connsiteX23" fmla="*/ 269024 w 312681"/>
                  <a:gd name="connsiteY23" fmla="*/ 48525 h 177136"/>
                  <a:gd name="connsiteX24" fmla="*/ 267844 w 312681"/>
                  <a:gd name="connsiteY24" fmla="*/ 46017 h 177136"/>
                  <a:gd name="connsiteX25" fmla="*/ 265927 w 312681"/>
                  <a:gd name="connsiteY25" fmla="*/ 45132 h 177136"/>
                  <a:gd name="connsiteX26" fmla="*/ 264747 w 312681"/>
                  <a:gd name="connsiteY26" fmla="*/ 42477 h 177136"/>
                  <a:gd name="connsiteX27" fmla="*/ 263567 w 312681"/>
                  <a:gd name="connsiteY27" fmla="*/ 39823 h 177136"/>
                  <a:gd name="connsiteX28" fmla="*/ 262387 w 312681"/>
                  <a:gd name="connsiteY28" fmla="*/ 37168 h 177136"/>
                  <a:gd name="connsiteX29" fmla="*/ 261207 w 312681"/>
                  <a:gd name="connsiteY29" fmla="*/ 34513 h 177136"/>
                  <a:gd name="connsiteX30" fmla="*/ 260027 w 312681"/>
                  <a:gd name="connsiteY30" fmla="*/ 31858 h 177136"/>
                  <a:gd name="connsiteX31" fmla="*/ 258847 w 312681"/>
                  <a:gd name="connsiteY31" fmla="*/ 29203 h 177136"/>
                  <a:gd name="connsiteX32" fmla="*/ 257667 w 312681"/>
                  <a:gd name="connsiteY32" fmla="*/ 26548 h 177136"/>
                  <a:gd name="connsiteX33" fmla="*/ 256488 w 312681"/>
                  <a:gd name="connsiteY33" fmla="*/ 23894 h 177136"/>
                  <a:gd name="connsiteX34" fmla="*/ 255307 w 312681"/>
                  <a:gd name="connsiteY34" fmla="*/ 21239 h 177136"/>
                  <a:gd name="connsiteX35" fmla="*/ 254128 w 312681"/>
                  <a:gd name="connsiteY35" fmla="*/ 18584 h 177136"/>
                  <a:gd name="connsiteX36" fmla="*/ 252947 w 312681"/>
                  <a:gd name="connsiteY36" fmla="*/ 15929 h 177136"/>
                  <a:gd name="connsiteX37" fmla="*/ 251768 w 312681"/>
                  <a:gd name="connsiteY37" fmla="*/ 13274 h 177136"/>
                  <a:gd name="connsiteX38" fmla="*/ 250588 w 312681"/>
                  <a:gd name="connsiteY38" fmla="*/ 10619 h 177136"/>
                  <a:gd name="connsiteX39" fmla="*/ 249408 w 312681"/>
                  <a:gd name="connsiteY39" fmla="*/ 7964 h 177136"/>
                  <a:gd name="connsiteX40" fmla="*/ 248228 w 312681"/>
                  <a:gd name="connsiteY40" fmla="*/ 5310 h 177136"/>
                  <a:gd name="connsiteX41" fmla="*/ 247048 w 312681"/>
                  <a:gd name="connsiteY41" fmla="*/ 2655 h 177136"/>
                  <a:gd name="connsiteX42" fmla="*/ 245868 w 312681"/>
                  <a:gd name="connsiteY42" fmla="*/ 0 h 177136"/>
                  <a:gd name="connsiteX43" fmla="*/ 239673 w 312681"/>
                  <a:gd name="connsiteY43" fmla="*/ 885 h 177136"/>
                  <a:gd name="connsiteX44" fmla="*/ 233774 w 312681"/>
                  <a:gd name="connsiteY44" fmla="*/ 1770 h 177136"/>
                  <a:gd name="connsiteX45" fmla="*/ 227136 w 312681"/>
                  <a:gd name="connsiteY45" fmla="*/ 2655 h 177136"/>
                  <a:gd name="connsiteX46" fmla="*/ 219025 w 312681"/>
                  <a:gd name="connsiteY46" fmla="*/ 3835 h 177136"/>
                  <a:gd name="connsiteX47" fmla="*/ 212683 w 312681"/>
                  <a:gd name="connsiteY47" fmla="*/ 4720 h 177136"/>
                  <a:gd name="connsiteX48" fmla="*/ 203391 w 312681"/>
                  <a:gd name="connsiteY48" fmla="*/ 6047 h 177136"/>
                  <a:gd name="connsiteX49" fmla="*/ 195131 w 312681"/>
                  <a:gd name="connsiteY49" fmla="*/ 7227 h 177136"/>
                  <a:gd name="connsiteX50" fmla="*/ 187314 w 312681"/>
                  <a:gd name="connsiteY50" fmla="*/ 8259 h 177136"/>
                  <a:gd name="connsiteX51" fmla="*/ 179497 w 312681"/>
                  <a:gd name="connsiteY51" fmla="*/ 9292 h 177136"/>
                  <a:gd name="connsiteX52" fmla="*/ 172860 w 312681"/>
                  <a:gd name="connsiteY52" fmla="*/ 10177 h 177136"/>
                  <a:gd name="connsiteX53" fmla="*/ 168878 w 312681"/>
                  <a:gd name="connsiteY53" fmla="*/ 11209 h 177136"/>
                  <a:gd name="connsiteX54" fmla="*/ 164305 w 312681"/>
                  <a:gd name="connsiteY54" fmla="*/ 13569 h 177136"/>
                  <a:gd name="connsiteX55" fmla="*/ 157226 w 312681"/>
                  <a:gd name="connsiteY55" fmla="*/ 17109 h 177136"/>
                  <a:gd name="connsiteX56" fmla="*/ 149999 w 312681"/>
                  <a:gd name="connsiteY56" fmla="*/ 20796 h 177136"/>
                  <a:gd name="connsiteX57" fmla="*/ 146312 w 312681"/>
                  <a:gd name="connsiteY57" fmla="*/ 22714 h 177136"/>
                  <a:gd name="connsiteX58" fmla="*/ 142329 w 312681"/>
                  <a:gd name="connsiteY58" fmla="*/ 27581 h 177136"/>
                  <a:gd name="connsiteX59" fmla="*/ 140412 w 312681"/>
                  <a:gd name="connsiteY59" fmla="*/ 30088 h 177136"/>
                  <a:gd name="connsiteX60" fmla="*/ 136872 w 312681"/>
                  <a:gd name="connsiteY60" fmla="*/ 34513 h 177136"/>
                  <a:gd name="connsiteX61" fmla="*/ 134217 w 312681"/>
                  <a:gd name="connsiteY61" fmla="*/ 37905 h 177136"/>
                  <a:gd name="connsiteX62" fmla="*/ 130972 w 312681"/>
                  <a:gd name="connsiteY62" fmla="*/ 41887 h 177136"/>
                  <a:gd name="connsiteX63" fmla="*/ 129497 w 312681"/>
                  <a:gd name="connsiteY63" fmla="*/ 45427 h 177136"/>
                  <a:gd name="connsiteX64" fmla="*/ 127285 w 312681"/>
                  <a:gd name="connsiteY64" fmla="*/ 50884 h 177136"/>
                  <a:gd name="connsiteX65" fmla="*/ 125368 w 312681"/>
                  <a:gd name="connsiteY65" fmla="*/ 52212 h 177136"/>
                  <a:gd name="connsiteX66" fmla="*/ 122270 w 312681"/>
                  <a:gd name="connsiteY66" fmla="*/ 53982 h 177136"/>
                  <a:gd name="connsiteX67" fmla="*/ 119468 w 312681"/>
                  <a:gd name="connsiteY67" fmla="*/ 55309 h 177136"/>
                  <a:gd name="connsiteX68" fmla="*/ 115043 w 312681"/>
                  <a:gd name="connsiteY68" fmla="*/ 55309 h 177136"/>
                  <a:gd name="connsiteX69" fmla="*/ 112536 w 312681"/>
                  <a:gd name="connsiteY69" fmla="*/ 51769 h 177136"/>
                  <a:gd name="connsiteX70" fmla="*/ 109881 w 312681"/>
                  <a:gd name="connsiteY70" fmla="*/ 48229 h 177136"/>
                  <a:gd name="connsiteX71" fmla="*/ 108554 w 312681"/>
                  <a:gd name="connsiteY71" fmla="*/ 46755 h 177136"/>
                  <a:gd name="connsiteX72" fmla="*/ 107374 w 312681"/>
                  <a:gd name="connsiteY72" fmla="*/ 46755 h 177136"/>
                  <a:gd name="connsiteX73" fmla="*/ 102949 w 312681"/>
                  <a:gd name="connsiteY73" fmla="*/ 47197 h 177136"/>
                  <a:gd name="connsiteX74" fmla="*/ 97639 w 312681"/>
                  <a:gd name="connsiteY74" fmla="*/ 47787 h 177136"/>
                  <a:gd name="connsiteX75" fmla="*/ 91445 w 312681"/>
                  <a:gd name="connsiteY75" fmla="*/ 47197 h 177136"/>
                  <a:gd name="connsiteX76" fmla="*/ 84217 w 312681"/>
                  <a:gd name="connsiteY76" fmla="*/ 46460 h 177136"/>
                  <a:gd name="connsiteX77" fmla="*/ 77433 w 312681"/>
                  <a:gd name="connsiteY77" fmla="*/ 45870 h 177136"/>
                  <a:gd name="connsiteX78" fmla="*/ 74040 w 312681"/>
                  <a:gd name="connsiteY78" fmla="*/ 45427 h 177136"/>
                  <a:gd name="connsiteX79" fmla="*/ 69616 w 312681"/>
                  <a:gd name="connsiteY79" fmla="*/ 43067 h 177136"/>
                  <a:gd name="connsiteX80" fmla="*/ 68436 w 312681"/>
                  <a:gd name="connsiteY80" fmla="*/ 42625 h 177136"/>
                  <a:gd name="connsiteX81" fmla="*/ 61947 w 312681"/>
                  <a:gd name="connsiteY81" fmla="*/ 42625 h 177136"/>
                  <a:gd name="connsiteX82" fmla="*/ 56784 w 312681"/>
                  <a:gd name="connsiteY82" fmla="*/ 42330 h 177136"/>
                  <a:gd name="connsiteX83" fmla="*/ 51622 w 312681"/>
                  <a:gd name="connsiteY83" fmla="*/ 43067 h 177136"/>
                  <a:gd name="connsiteX84" fmla="*/ 46607 w 312681"/>
                  <a:gd name="connsiteY84" fmla="*/ 42772 h 177136"/>
                  <a:gd name="connsiteX85" fmla="*/ 41445 w 312681"/>
                  <a:gd name="connsiteY85" fmla="*/ 43215 h 177136"/>
                  <a:gd name="connsiteX86" fmla="*/ 39675 w 312681"/>
                  <a:gd name="connsiteY86" fmla="*/ 44100 h 177136"/>
                  <a:gd name="connsiteX87" fmla="*/ 37610 w 312681"/>
                  <a:gd name="connsiteY87" fmla="*/ 44100 h 177136"/>
                  <a:gd name="connsiteX88" fmla="*/ 36283 w 312681"/>
                  <a:gd name="connsiteY88" fmla="*/ 44837 h 177136"/>
                  <a:gd name="connsiteX89" fmla="*/ 35103 w 312681"/>
                  <a:gd name="connsiteY89" fmla="*/ 45132 h 177136"/>
                  <a:gd name="connsiteX90" fmla="*/ 33776 w 312681"/>
                  <a:gd name="connsiteY90" fmla="*/ 44395 h 177136"/>
                  <a:gd name="connsiteX91" fmla="*/ 32153 w 312681"/>
                  <a:gd name="connsiteY91" fmla="*/ 44395 h 177136"/>
                  <a:gd name="connsiteX92" fmla="*/ 29793 w 312681"/>
                  <a:gd name="connsiteY92" fmla="*/ 43952 h 177136"/>
                  <a:gd name="connsiteX93" fmla="*/ 28171 w 312681"/>
                  <a:gd name="connsiteY93" fmla="*/ 42477 h 177136"/>
                  <a:gd name="connsiteX94" fmla="*/ 26696 w 312681"/>
                  <a:gd name="connsiteY94" fmla="*/ 41150 h 177136"/>
                  <a:gd name="connsiteX95" fmla="*/ 25221 w 312681"/>
                  <a:gd name="connsiteY95" fmla="*/ 40412 h 177136"/>
                  <a:gd name="connsiteX96" fmla="*/ 23451 w 312681"/>
                  <a:gd name="connsiteY96" fmla="*/ 39970 h 177136"/>
                  <a:gd name="connsiteX97" fmla="*/ 21976 w 312681"/>
                  <a:gd name="connsiteY97" fmla="*/ 39970 h 177136"/>
                  <a:gd name="connsiteX98" fmla="*/ 20059 w 312681"/>
                  <a:gd name="connsiteY98" fmla="*/ 40708 h 177136"/>
                  <a:gd name="connsiteX99" fmla="*/ 18879 w 312681"/>
                  <a:gd name="connsiteY99" fmla="*/ 41445 h 177136"/>
                  <a:gd name="connsiteX100" fmla="*/ 15929 w 312681"/>
                  <a:gd name="connsiteY100" fmla="*/ 44100 h 177136"/>
                  <a:gd name="connsiteX101" fmla="*/ 15929 w 312681"/>
                  <a:gd name="connsiteY101" fmla="*/ 44985 h 177136"/>
                  <a:gd name="connsiteX102" fmla="*/ 17109 w 312681"/>
                  <a:gd name="connsiteY102" fmla="*/ 46607 h 177136"/>
                  <a:gd name="connsiteX103" fmla="*/ 16667 w 312681"/>
                  <a:gd name="connsiteY103" fmla="*/ 47345 h 177136"/>
                  <a:gd name="connsiteX104" fmla="*/ 14897 w 312681"/>
                  <a:gd name="connsiteY104" fmla="*/ 48229 h 177136"/>
                  <a:gd name="connsiteX105" fmla="*/ 14307 w 312681"/>
                  <a:gd name="connsiteY105" fmla="*/ 50737 h 177136"/>
                  <a:gd name="connsiteX106" fmla="*/ 14012 w 312681"/>
                  <a:gd name="connsiteY106" fmla="*/ 52064 h 177136"/>
                  <a:gd name="connsiteX107" fmla="*/ 13717 w 312681"/>
                  <a:gd name="connsiteY107" fmla="*/ 55309 h 177136"/>
                  <a:gd name="connsiteX108" fmla="*/ 14454 w 312681"/>
                  <a:gd name="connsiteY108" fmla="*/ 57817 h 177136"/>
                  <a:gd name="connsiteX109" fmla="*/ 15486 w 312681"/>
                  <a:gd name="connsiteY109" fmla="*/ 58701 h 177136"/>
                  <a:gd name="connsiteX110" fmla="*/ 15486 w 312681"/>
                  <a:gd name="connsiteY110" fmla="*/ 59734 h 177136"/>
                  <a:gd name="connsiteX111" fmla="*/ 15044 w 312681"/>
                  <a:gd name="connsiteY111" fmla="*/ 61946 h 177136"/>
                  <a:gd name="connsiteX112" fmla="*/ 13422 w 312681"/>
                  <a:gd name="connsiteY112" fmla="*/ 62684 h 177136"/>
                  <a:gd name="connsiteX113" fmla="*/ 12242 w 312681"/>
                  <a:gd name="connsiteY113" fmla="*/ 64749 h 177136"/>
                  <a:gd name="connsiteX114" fmla="*/ 11504 w 312681"/>
                  <a:gd name="connsiteY114" fmla="*/ 65781 h 177136"/>
                  <a:gd name="connsiteX115" fmla="*/ 10325 w 312681"/>
                  <a:gd name="connsiteY115" fmla="*/ 66814 h 177136"/>
                  <a:gd name="connsiteX116" fmla="*/ 5457 w 312681"/>
                  <a:gd name="connsiteY116" fmla="*/ 70501 h 177136"/>
                  <a:gd name="connsiteX117" fmla="*/ 6490 w 312681"/>
                  <a:gd name="connsiteY117" fmla="*/ 79498 h 177136"/>
                  <a:gd name="connsiteX118" fmla="*/ 3245 w 312681"/>
                  <a:gd name="connsiteY118" fmla="*/ 89527 h 177136"/>
                  <a:gd name="connsiteX119" fmla="*/ 5457 w 312681"/>
                  <a:gd name="connsiteY119" fmla="*/ 97049 h 177136"/>
                  <a:gd name="connsiteX120" fmla="*/ 5457 w 312681"/>
                  <a:gd name="connsiteY120" fmla="*/ 98229 h 177136"/>
                  <a:gd name="connsiteX121" fmla="*/ 5162 w 312681"/>
                  <a:gd name="connsiteY121" fmla="*/ 99851 h 177136"/>
                  <a:gd name="connsiteX122" fmla="*/ 3835 w 312681"/>
                  <a:gd name="connsiteY122" fmla="*/ 99114 h 177136"/>
                  <a:gd name="connsiteX123" fmla="*/ 2802 w 312681"/>
                  <a:gd name="connsiteY123" fmla="*/ 98229 h 177136"/>
                  <a:gd name="connsiteX124" fmla="*/ 1770 w 312681"/>
                  <a:gd name="connsiteY124" fmla="*/ 100736 h 177136"/>
                  <a:gd name="connsiteX125" fmla="*/ 6932 w 312681"/>
                  <a:gd name="connsiteY125" fmla="*/ 103391 h 177136"/>
                  <a:gd name="connsiteX126" fmla="*/ 7965 w 312681"/>
                  <a:gd name="connsiteY126" fmla="*/ 106784 h 177136"/>
                  <a:gd name="connsiteX127" fmla="*/ 8997 w 312681"/>
                  <a:gd name="connsiteY127" fmla="*/ 108554 h 177136"/>
                  <a:gd name="connsiteX128" fmla="*/ 8997 w 312681"/>
                  <a:gd name="connsiteY128" fmla="*/ 109586 h 177136"/>
                  <a:gd name="connsiteX129" fmla="*/ 8407 w 312681"/>
                  <a:gd name="connsiteY129" fmla="*/ 110471 h 177136"/>
                  <a:gd name="connsiteX130" fmla="*/ 8702 w 312681"/>
                  <a:gd name="connsiteY130" fmla="*/ 111651 h 177136"/>
                  <a:gd name="connsiteX131" fmla="*/ 9292 w 312681"/>
                  <a:gd name="connsiteY131" fmla="*/ 112831 h 177136"/>
                  <a:gd name="connsiteX132" fmla="*/ 11209 w 312681"/>
                  <a:gd name="connsiteY132" fmla="*/ 118583 h 177136"/>
                  <a:gd name="connsiteX133" fmla="*/ 11209 w 312681"/>
                  <a:gd name="connsiteY133" fmla="*/ 119468 h 177136"/>
                  <a:gd name="connsiteX134" fmla="*/ 10767 w 312681"/>
                  <a:gd name="connsiteY134" fmla="*/ 120500 h 177136"/>
                  <a:gd name="connsiteX135" fmla="*/ 11799 w 312681"/>
                  <a:gd name="connsiteY135" fmla="*/ 124188 h 177136"/>
                  <a:gd name="connsiteX136" fmla="*/ 13127 w 312681"/>
                  <a:gd name="connsiteY136" fmla="*/ 127875 h 177136"/>
                  <a:gd name="connsiteX137" fmla="*/ 13127 w 312681"/>
                  <a:gd name="connsiteY137" fmla="*/ 133037 h 177136"/>
                  <a:gd name="connsiteX138" fmla="*/ 16814 w 312681"/>
                  <a:gd name="connsiteY138" fmla="*/ 137019 h 177136"/>
                  <a:gd name="connsiteX139" fmla="*/ 18142 w 312681"/>
                  <a:gd name="connsiteY139" fmla="*/ 141444 h 177136"/>
                  <a:gd name="connsiteX140" fmla="*/ 18142 w 312681"/>
                  <a:gd name="connsiteY140" fmla="*/ 142771 h 177136"/>
                  <a:gd name="connsiteX141" fmla="*/ 16814 w 312681"/>
                  <a:gd name="connsiteY141" fmla="*/ 152653 h 177136"/>
                  <a:gd name="connsiteX142" fmla="*/ 23156 w 312681"/>
                  <a:gd name="connsiteY142" fmla="*/ 164010 h 177136"/>
                  <a:gd name="connsiteX143" fmla="*/ 23451 w 312681"/>
                  <a:gd name="connsiteY143" fmla="*/ 167697 h 177136"/>
                  <a:gd name="connsiteX144" fmla="*/ 27286 w 312681"/>
                  <a:gd name="connsiteY144" fmla="*/ 166518 h 177136"/>
                  <a:gd name="connsiteX145" fmla="*/ 32595 w 312681"/>
                  <a:gd name="connsiteY145" fmla="*/ 168435 h 177136"/>
                  <a:gd name="connsiteX146" fmla="*/ 35103 w 312681"/>
                  <a:gd name="connsiteY146" fmla="*/ 169910 h 177136"/>
                  <a:gd name="connsiteX147" fmla="*/ 37020 w 312681"/>
                  <a:gd name="connsiteY147" fmla="*/ 170205 h 177136"/>
                  <a:gd name="connsiteX148" fmla="*/ 39823 w 312681"/>
                  <a:gd name="connsiteY148" fmla="*/ 169320 h 177136"/>
                  <a:gd name="connsiteX149" fmla="*/ 43657 w 312681"/>
                  <a:gd name="connsiteY149" fmla="*/ 169320 h 177136"/>
                  <a:gd name="connsiteX150" fmla="*/ 46165 w 312681"/>
                  <a:gd name="connsiteY150" fmla="*/ 168582 h 177136"/>
                  <a:gd name="connsiteX151" fmla="*/ 52949 w 312681"/>
                  <a:gd name="connsiteY151" fmla="*/ 164748 h 177136"/>
                  <a:gd name="connsiteX152" fmla="*/ 56489 w 312681"/>
                  <a:gd name="connsiteY152" fmla="*/ 166222 h 177136"/>
                  <a:gd name="connsiteX153" fmla="*/ 60029 w 312681"/>
                  <a:gd name="connsiteY153" fmla="*/ 165633 h 177136"/>
                  <a:gd name="connsiteX154" fmla="*/ 63864 w 312681"/>
                  <a:gd name="connsiteY154" fmla="*/ 164748 h 177136"/>
                  <a:gd name="connsiteX155" fmla="*/ 65781 w 312681"/>
                  <a:gd name="connsiteY155" fmla="*/ 161503 h 177136"/>
                  <a:gd name="connsiteX156" fmla="*/ 67256 w 312681"/>
                  <a:gd name="connsiteY156" fmla="*/ 159880 h 177136"/>
                  <a:gd name="connsiteX157" fmla="*/ 73303 w 312681"/>
                  <a:gd name="connsiteY157" fmla="*/ 158111 h 177136"/>
                  <a:gd name="connsiteX158" fmla="*/ 76990 w 312681"/>
                  <a:gd name="connsiteY158" fmla="*/ 153686 h 177136"/>
                  <a:gd name="connsiteX159" fmla="*/ 80235 w 312681"/>
                  <a:gd name="connsiteY159" fmla="*/ 150884 h 177136"/>
                  <a:gd name="connsiteX160" fmla="*/ 87020 w 312681"/>
                  <a:gd name="connsiteY160" fmla="*/ 149408 h 177136"/>
                  <a:gd name="connsiteX161" fmla="*/ 94394 w 312681"/>
                  <a:gd name="connsiteY161" fmla="*/ 148671 h 177136"/>
                  <a:gd name="connsiteX162" fmla="*/ 102211 w 312681"/>
                  <a:gd name="connsiteY162" fmla="*/ 148671 h 177136"/>
                  <a:gd name="connsiteX163" fmla="*/ 106489 w 312681"/>
                  <a:gd name="connsiteY163" fmla="*/ 148376 h 177136"/>
                  <a:gd name="connsiteX164" fmla="*/ 109734 w 312681"/>
                  <a:gd name="connsiteY164" fmla="*/ 147491 h 177136"/>
                  <a:gd name="connsiteX165" fmla="*/ 114601 w 312681"/>
                  <a:gd name="connsiteY165" fmla="*/ 145279 h 177136"/>
                  <a:gd name="connsiteX166" fmla="*/ 121533 w 312681"/>
                  <a:gd name="connsiteY166" fmla="*/ 143656 h 177136"/>
                  <a:gd name="connsiteX167" fmla="*/ 125810 w 312681"/>
                  <a:gd name="connsiteY167" fmla="*/ 142329 h 177136"/>
                  <a:gd name="connsiteX168" fmla="*/ 131710 w 312681"/>
                  <a:gd name="connsiteY168" fmla="*/ 137167 h 177136"/>
                  <a:gd name="connsiteX169" fmla="*/ 137462 w 312681"/>
                  <a:gd name="connsiteY169" fmla="*/ 134512 h 177136"/>
                  <a:gd name="connsiteX170" fmla="*/ 139084 w 312681"/>
                  <a:gd name="connsiteY170" fmla="*/ 133037 h 177136"/>
                  <a:gd name="connsiteX171" fmla="*/ 141002 w 312681"/>
                  <a:gd name="connsiteY171" fmla="*/ 132152 h 177136"/>
                  <a:gd name="connsiteX172" fmla="*/ 148524 w 312681"/>
                  <a:gd name="connsiteY172" fmla="*/ 133479 h 177136"/>
                  <a:gd name="connsiteX173" fmla="*/ 152948 w 312681"/>
                  <a:gd name="connsiteY173" fmla="*/ 133479 h 177136"/>
                  <a:gd name="connsiteX174" fmla="*/ 156783 w 312681"/>
                  <a:gd name="connsiteY174" fmla="*/ 132152 h 177136"/>
                  <a:gd name="connsiteX175" fmla="*/ 158701 w 312681"/>
                  <a:gd name="connsiteY175" fmla="*/ 132152 h 177136"/>
                  <a:gd name="connsiteX176" fmla="*/ 161650 w 312681"/>
                  <a:gd name="connsiteY176" fmla="*/ 130087 h 177136"/>
                  <a:gd name="connsiteX177" fmla="*/ 165485 w 312681"/>
                  <a:gd name="connsiteY177" fmla="*/ 126252 h 177136"/>
                  <a:gd name="connsiteX178" fmla="*/ 167403 w 312681"/>
                  <a:gd name="connsiteY178" fmla="*/ 123893 h 177136"/>
                  <a:gd name="connsiteX179" fmla="*/ 168582 w 312681"/>
                  <a:gd name="connsiteY179" fmla="*/ 121238 h 177136"/>
                  <a:gd name="connsiteX180" fmla="*/ 170057 w 312681"/>
                  <a:gd name="connsiteY180" fmla="*/ 120058 h 177136"/>
                  <a:gd name="connsiteX181" fmla="*/ 176547 w 312681"/>
                  <a:gd name="connsiteY181" fmla="*/ 116371 h 177136"/>
                  <a:gd name="connsiteX182" fmla="*/ 181709 w 312681"/>
                  <a:gd name="connsiteY182" fmla="*/ 114158 h 177136"/>
                  <a:gd name="connsiteX183" fmla="*/ 191001 w 312681"/>
                  <a:gd name="connsiteY183" fmla="*/ 111356 h 177136"/>
                  <a:gd name="connsiteX184" fmla="*/ 197786 w 312681"/>
                  <a:gd name="connsiteY184" fmla="*/ 110766 h 177136"/>
                  <a:gd name="connsiteX185" fmla="*/ 202210 w 312681"/>
                  <a:gd name="connsiteY185" fmla="*/ 108701 h 177136"/>
                  <a:gd name="connsiteX186" fmla="*/ 207078 w 312681"/>
                  <a:gd name="connsiteY186" fmla="*/ 105751 h 177136"/>
                  <a:gd name="connsiteX187" fmla="*/ 219762 w 312681"/>
                  <a:gd name="connsiteY187" fmla="*/ 103096 h 177136"/>
                  <a:gd name="connsiteX188" fmla="*/ 227727 w 312681"/>
                  <a:gd name="connsiteY188" fmla="*/ 100884 h 177136"/>
                  <a:gd name="connsiteX189" fmla="*/ 235101 w 312681"/>
                  <a:gd name="connsiteY189" fmla="*/ 97934 h 177136"/>
                  <a:gd name="connsiteX190" fmla="*/ 237166 w 312681"/>
                  <a:gd name="connsiteY190" fmla="*/ 96754 h 177136"/>
                  <a:gd name="connsiteX191" fmla="*/ 238936 w 312681"/>
                  <a:gd name="connsiteY191" fmla="*/ 95132 h 177136"/>
                  <a:gd name="connsiteX192" fmla="*/ 241148 w 312681"/>
                  <a:gd name="connsiteY192" fmla="*/ 94689 h 177136"/>
                  <a:gd name="connsiteX193" fmla="*/ 244688 w 312681"/>
                  <a:gd name="connsiteY193" fmla="*/ 92624 h 177136"/>
                  <a:gd name="connsiteX194" fmla="*/ 247933 w 312681"/>
                  <a:gd name="connsiteY194" fmla="*/ 91297 h 177136"/>
                  <a:gd name="connsiteX195" fmla="*/ 251325 w 312681"/>
                  <a:gd name="connsiteY195" fmla="*/ 89380 h 177136"/>
                  <a:gd name="connsiteX196" fmla="*/ 251325 w 312681"/>
                  <a:gd name="connsiteY196" fmla="*/ 86577 h 177136"/>
                  <a:gd name="connsiteX197" fmla="*/ 250145 w 312681"/>
                  <a:gd name="connsiteY197" fmla="*/ 81415 h 177136"/>
                  <a:gd name="connsiteX198" fmla="*/ 251768 w 312681"/>
                  <a:gd name="connsiteY198" fmla="*/ 75663 h 177136"/>
                  <a:gd name="connsiteX199" fmla="*/ 254128 w 312681"/>
                  <a:gd name="connsiteY199" fmla="*/ 72418 h 177136"/>
                  <a:gd name="connsiteX200" fmla="*/ 257225 w 312681"/>
                  <a:gd name="connsiteY200" fmla="*/ 69763 h 177136"/>
                  <a:gd name="connsiteX201" fmla="*/ 260764 w 312681"/>
                  <a:gd name="connsiteY201" fmla="*/ 67698 h 177136"/>
                  <a:gd name="connsiteX202" fmla="*/ 273891 w 312681"/>
                  <a:gd name="connsiteY202" fmla="*/ 62979 h 177136"/>
                  <a:gd name="connsiteX203" fmla="*/ 272269 w 312681"/>
                  <a:gd name="connsiteY203" fmla="*/ 59439 h 177136"/>
                  <a:gd name="connsiteX204" fmla="*/ 270647 w 312681"/>
                  <a:gd name="connsiteY204" fmla="*/ 55899 h 177136"/>
                  <a:gd name="connsiteX205" fmla="*/ 304275 w 312681"/>
                  <a:gd name="connsiteY205" fmla="*/ 168287 h 177136"/>
                  <a:gd name="connsiteX206" fmla="*/ 297195 w 312681"/>
                  <a:gd name="connsiteY206" fmla="*/ 168287 h 177136"/>
                  <a:gd name="connsiteX207" fmla="*/ 294688 w 312681"/>
                  <a:gd name="connsiteY207" fmla="*/ 169320 h 177136"/>
                  <a:gd name="connsiteX208" fmla="*/ 293065 w 312681"/>
                  <a:gd name="connsiteY208" fmla="*/ 169025 h 177136"/>
                  <a:gd name="connsiteX209" fmla="*/ 289820 w 312681"/>
                  <a:gd name="connsiteY209" fmla="*/ 167107 h 177136"/>
                  <a:gd name="connsiteX210" fmla="*/ 287166 w 312681"/>
                  <a:gd name="connsiteY210" fmla="*/ 166813 h 177136"/>
                  <a:gd name="connsiteX211" fmla="*/ 284511 w 312681"/>
                  <a:gd name="connsiteY211" fmla="*/ 168140 h 177136"/>
                  <a:gd name="connsiteX212" fmla="*/ 283773 w 312681"/>
                  <a:gd name="connsiteY212" fmla="*/ 168877 h 177136"/>
                  <a:gd name="connsiteX213" fmla="*/ 283331 w 312681"/>
                  <a:gd name="connsiteY213" fmla="*/ 169762 h 177136"/>
                  <a:gd name="connsiteX214" fmla="*/ 281413 w 312681"/>
                  <a:gd name="connsiteY214" fmla="*/ 171532 h 177136"/>
                  <a:gd name="connsiteX215" fmla="*/ 286281 w 312681"/>
                  <a:gd name="connsiteY215" fmla="*/ 174335 h 177136"/>
                  <a:gd name="connsiteX216" fmla="*/ 288935 w 312681"/>
                  <a:gd name="connsiteY216" fmla="*/ 176547 h 177136"/>
                  <a:gd name="connsiteX217" fmla="*/ 292033 w 312681"/>
                  <a:gd name="connsiteY217" fmla="*/ 177137 h 177136"/>
                  <a:gd name="connsiteX218" fmla="*/ 302800 w 312681"/>
                  <a:gd name="connsiteY218" fmla="*/ 176104 h 177136"/>
                  <a:gd name="connsiteX219" fmla="*/ 306487 w 312681"/>
                  <a:gd name="connsiteY219" fmla="*/ 173892 h 177136"/>
                  <a:gd name="connsiteX220" fmla="*/ 310174 w 312681"/>
                  <a:gd name="connsiteY220" fmla="*/ 172860 h 177136"/>
                  <a:gd name="connsiteX221" fmla="*/ 311059 w 312681"/>
                  <a:gd name="connsiteY221" fmla="*/ 171827 h 177136"/>
                  <a:gd name="connsiteX222" fmla="*/ 312682 w 312681"/>
                  <a:gd name="connsiteY222" fmla="*/ 171090 h 177136"/>
                  <a:gd name="connsiteX223" fmla="*/ 304275 w 312681"/>
                  <a:gd name="connsiteY223" fmla="*/ 168140 h 1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12681" h="177136">
                    <a:moveTo>
                      <a:pt x="4867" y="139527"/>
                    </a:moveTo>
                    <a:lnTo>
                      <a:pt x="3687" y="141591"/>
                    </a:lnTo>
                    <a:lnTo>
                      <a:pt x="5457" y="140707"/>
                    </a:lnTo>
                    <a:lnTo>
                      <a:pt x="6490" y="139084"/>
                    </a:lnTo>
                    <a:lnTo>
                      <a:pt x="6195" y="139084"/>
                    </a:lnTo>
                    <a:lnTo>
                      <a:pt x="5015" y="139379"/>
                    </a:lnTo>
                    <a:close/>
                    <a:moveTo>
                      <a:pt x="590" y="95722"/>
                    </a:moveTo>
                    <a:lnTo>
                      <a:pt x="0" y="98082"/>
                    </a:lnTo>
                    <a:lnTo>
                      <a:pt x="295" y="99114"/>
                    </a:lnTo>
                    <a:lnTo>
                      <a:pt x="1180" y="98524"/>
                    </a:lnTo>
                    <a:lnTo>
                      <a:pt x="1770" y="97787"/>
                    </a:lnTo>
                    <a:lnTo>
                      <a:pt x="2065" y="96902"/>
                    </a:lnTo>
                    <a:lnTo>
                      <a:pt x="1475" y="95132"/>
                    </a:lnTo>
                    <a:lnTo>
                      <a:pt x="590" y="95869"/>
                    </a:lnTo>
                    <a:close/>
                    <a:moveTo>
                      <a:pt x="3835" y="132890"/>
                    </a:moveTo>
                    <a:lnTo>
                      <a:pt x="5457" y="134365"/>
                    </a:lnTo>
                    <a:lnTo>
                      <a:pt x="5900" y="134365"/>
                    </a:lnTo>
                    <a:lnTo>
                      <a:pt x="6195" y="133922"/>
                    </a:lnTo>
                    <a:lnTo>
                      <a:pt x="6490" y="132890"/>
                    </a:lnTo>
                    <a:lnTo>
                      <a:pt x="5605" y="131415"/>
                    </a:lnTo>
                    <a:lnTo>
                      <a:pt x="3835" y="133037"/>
                    </a:lnTo>
                    <a:close/>
                    <a:moveTo>
                      <a:pt x="272269" y="55604"/>
                    </a:moveTo>
                    <a:lnTo>
                      <a:pt x="270647" y="52064"/>
                    </a:lnTo>
                    <a:lnTo>
                      <a:pt x="269024" y="48525"/>
                    </a:lnTo>
                    <a:lnTo>
                      <a:pt x="267844" y="46017"/>
                    </a:lnTo>
                    <a:lnTo>
                      <a:pt x="265927" y="45132"/>
                    </a:lnTo>
                    <a:lnTo>
                      <a:pt x="264747" y="42477"/>
                    </a:lnTo>
                    <a:lnTo>
                      <a:pt x="263567" y="39823"/>
                    </a:lnTo>
                    <a:lnTo>
                      <a:pt x="262387" y="37168"/>
                    </a:lnTo>
                    <a:lnTo>
                      <a:pt x="261207" y="34513"/>
                    </a:lnTo>
                    <a:lnTo>
                      <a:pt x="260027" y="31858"/>
                    </a:lnTo>
                    <a:lnTo>
                      <a:pt x="258847" y="29203"/>
                    </a:lnTo>
                    <a:lnTo>
                      <a:pt x="257667" y="26548"/>
                    </a:lnTo>
                    <a:lnTo>
                      <a:pt x="256488" y="23894"/>
                    </a:lnTo>
                    <a:lnTo>
                      <a:pt x="255307" y="21239"/>
                    </a:lnTo>
                    <a:lnTo>
                      <a:pt x="254128" y="18584"/>
                    </a:lnTo>
                    <a:lnTo>
                      <a:pt x="252947" y="15929"/>
                    </a:lnTo>
                    <a:lnTo>
                      <a:pt x="251768" y="13274"/>
                    </a:lnTo>
                    <a:lnTo>
                      <a:pt x="250588" y="10619"/>
                    </a:lnTo>
                    <a:lnTo>
                      <a:pt x="249408" y="7964"/>
                    </a:lnTo>
                    <a:lnTo>
                      <a:pt x="248228" y="5310"/>
                    </a:lnTo>
                    <a:lnTo>
                      <a:pt x="247048" y="2655"/>
                    </a:lnTo>
                    <a:lnTo>
                      <a:pt x="245868" y="0"/>
                    </a:lnTo>
                    <a:lnTo>
                      <a:pt x="239673" y="885"/>
                    </a:lnTo>
                    <a:lnTo>
                      <a:pt x="233774" y="1770"/>
                    </a:lnTo>
                    <a:lnTo>
                      <a:pt x="227136" y="2655"/>
                    </a:lnTo>
                    <a:lnTo>
                      <a:pt x="219025" y="3835"/>
                    </a:lnTo>
                    <a:lnTo>
                      <a:pt x="212683" y="4720"/>
                    </a:lnTo>
                    <a:lnTo>
                      <a:pt x="203391" y="6047"/>
                    </a:lnTo>
                    <a:lnTo>
                      <a:pt x="195131" y="7227"/>
                    </a:lnTo>
                    <a:lnTo>
                      <a:pt x="187314" y="8259"/>
                    </a:lnTo>
                    <a:lnTo>
                      <a:pt x="179497" y="9292"/>
                    </a:lnTo>
                    <a:lnTo>
                      <a:pt x="172860" y="10177"/>
                    </a:lnTo>
                    <a:lnTo>
                      <a:pt x="168878" y="11209"/>
                    </a:lnTo>
                    <a:lnTo>
                      <a:pt x="164305" y="13569"/>
                    </a:lnTo>
                    <a:lnTo>
                      <a:pt x="157226" y="17109"/>
                    </a:lnTo>
                    <a:lnTo>
                      <a:pt x="149999" y="20796"/>
                    </a:lnTo>
                    <a:lnTo>
                      <a:pt x="146312" y="22714"/>
                    </a:lnTo>
                    <a:lnTo>
                      <a:pt x="142329" y="27581"/>
                    </a:lnTo>
                    <a:lnTo>
                      <a:pt x="140412" y="30088"/>
                    </a:lnTo>
                    <a:lnTo>
                      <a:pt x="136872" y="34513"/>
                    </a:lnTo>
                    <a:lnTo>
                      <a:pt x="134217" y="37905"/>
                    </a:lnTo>
                    <a:lnTo>
                      <a:pt x="130972" y="41887"/>
                    </a:lnTo>
                    <a:lnTo>
                      <a:pt x="129497" y="45427"/>
                    </a:lnTo>
                    <a:lnTo>
                      <a:pt x="127285" y="50884"/>
                    </a:lnTo>
                    <a:lnTo>
                      <a:pt x="125368" y="52212"/>
                    </a:lnTo>
                    <a:lnTo>
                      <a:pt x="122270" y="53982"/>
                    </a:lnTo>
                    <a:lnTo>
                      <a:pt x="119468" y="55309"/>
                    </a:lnTo>
                    <a:lnTo>
                      <a:pt x="115043" y="55309"/>
                    </a:lnTo>
                    <a:lnTo>
                      <a:pt x="112536" y="51769"/>
                    </a:lnTo>
                    <a:lnTo>
                      <a:pt x="109881" y="48229"/>
                    </a:lnTo>
                    <a:lnTo>
                      <a:pt x="108554" y="46755"/>
                    </a:lnTo>
                    <a:lnTo>
                      <a:pt x="107374" y="46755"/>
                    </a:lnTo>
                    <a:lnTo>
                      <a:pt x="102949" y="47197"/>
                    </a:lnTo>
                    <a:lnTo>
                      <a:pt x="97639" y="47787"/>
                    </a:lnTo>
                    <a:lnTo>
                      <a:pt x="91445" y="47197"/>
                    </a:lnTo>
                    <a:lnTo>
                      <a:pt x="84217" y="46460"/>
                    </a:lnTo>
                    <a:lnTo>
                      <a:pt x="77433" y="45870"/>
                    </a:lnTo>
                    <a:lnTo>
                      <a:pt x="74040" y="45427"/>
                    </a:lnTo>
                    <a:lnTo>
                      <a:pt x="69616" y="43067"/>
                    </a:lnTo>
                    <a:lnTo>
                      <a:pt x="68436" y="42625"/>
                    </a:lnTo>
                    <a:lnTo>
                      <a:pt x="61947" y="42625"/>
                    </a:lnTo>
                    <a:lnTo>
                      <a:pt x="56784" y="42330"/>
                    </a:lnTo>
                    <a:lnTo>
                      <a:pt x="51622" y="43067"/>
                    </a:lnTo>
                    <a:lnTo>
                      <a:pt x="46607" y="42772"/>
                    </a:lnTo>
                    <a:lnTo>
                      <a:pt x="41445" y="43215"/>
                    </a:lnTo>
                    <a:lnTo>
                      <a:pt x="39675" y="44100"/>
                    </a:lnTo>
                    <a:lnTo>
                      <a:pt x="37610" y="44100"/>
                    </a:lnTo>
                    <a:lnTo>
                      <a:pt x="36283" y="44837"/>
                    </a:lnTo>
                    <a:lnTo>
                      <a:pt x="35103" y="45132"/>
                    </a:lnTo>
                    <a:lnTo>
                      <a:pt x="33776" y="44395"/>
                    </a:lnTo>
                    <a:lnTo>
                      <a:pt x="32153" y="44395"/>
                    </a:lnTo>
                    <a:lnTo>
                      <a:pt x="29793" y="43952"/>
                    </a:lnTo>
                    <a:lnTo>
                      <a:pt x="28171" y="42477"/>
                    </a:lnTo>
                    <a:lnTo>
                      <a:pt x="26696" y="41150"/>
                    </a:lnTo>
                    <a:lnTo>
                      <a:pt x="25221" y="40412"/>
                    </a:lnTo>
                    <a:lnTo>
                      <a:pt x="23451" y="39970"/>
                    </a:lnTo>
                    <a:lnTo>
                      <a:pt x="21976" y="39970"/>
                    </a:lnTo>
                    <a:lnTo>
                      <a:pt x="20059" y="40708"/>
                    </a:lnTo>
                    <a:lnTo>
                      <a:pt x="18879" y="41445"/>
                    </a:lnTo>
                    <a:lnTo>
                      <a:pt x="15929" y="44100"/>
                    </a:lnTo>
                    <a:lnTo>
                      <a:pt x="15929" y="44985"/>
                    </a:lnTo>
                    <a:lnTo>
                      <a:pt x="17109" y="46607"/>
                    </a:lnTo>
                    <a:lnTo>
                      <a:pt x="16667" y="47345"/>
                    </a:lnTo>
                    <a:lnTo>
                      <a:pt x="14897" y="48229"/>
                    </a:lnTo>
                    <a:lnTo>
                      <a:pt x="14307" y="50737"/>
                    </a:lnTo>
                    <a:lnTo>
                      <a:pt x="14012" y="52064"/>
                    </a:lnTo>
                    <a:lnTo>
                      <a:pt x="13717" y="55309"/>
                    </a:lnTo>
                    <a:lnTo>
                      <a:pt x="14454" y="57817"/>
                    </a:lnTo>
                    <a:lnTo>
                      <a:pt x="15486" y="58701"/>
                    </a:lnTo>
                    <a:lnTo>
                      <a:pt x="15486" y="59734"/>
                    </a:lnTo>
                    <a:lnTo>
                      <a:pt x="15044" y="61946"/>
                    </a:lnTo>
                    <a:lnTo>
                      <a:pt x="13422" y="62684"/>
                    </a:lnTo>
                    <a:lnTo>
                      <a:pt x="12242" y="64749"/>
                    </a:lnTo>
                    <a:lnTo>
                      <a:pt x="11504" y="65781"/>
                    </a:lnTo>
                    <a:lnTo>
                      <a:pt x="10325" y="66814"/>
                    </a:lnTo>
                    <a:lnTo>
                      <a:pt x="5457" y="70501"/>
                    </a:lnTo>
                    <a:lnTo>
                      <a:pt x="6490" y="79498"/>
                    </a:lnTo>
                    <a:lnTo>
                      <a:pt x="3245" y="89527"/>
                    </a:lnTo>
                    <a:lnTo>
                      <a:pt x="5457" y="97049"/>
                    </a:lnTo>
                    <a:lnTo>
                      <a:pt x="5457" y="98229"/>
                    </a:lnTo>
                    <a:lnTo>
                      <a:pt x="5162" y="99851"/>
                    </a:lnTo>
                    <a:lnTo>
                      <a:pt x="3835" y="99114"/>
                    </a:lnTo>
                    <a:lnTo>
                      <a:pt x="2802" y="98229"/>
                    </a:lnTo>
                    <a:lnTo>
                      <a:pt x="1770" y="100736"/>
                    </a:lnTo>
                    <a:lnTo>
                      <a:pt x="6932" y="103391"/>
                    </a:lnTo>
                    <a:lnTo>
                      <a:pt x="7965" y="106784"/>
                    </a:lnTo>
                    <a:lnTo>
                      <a:pt x="8997" y="108554"/>
                    </a:lnTo>
                    <a:lnTo>
                      <a:pt x="8997" y="109586"/>
                    </a:lnTo>
                    <a:lnTo>
                      <a:pt x="8407" y="110471"/>
                    </a:lnTo>
                    <a:lnTo>
                      <a:pt x="8702" y="111651"/>
                    </a:lnTo>
                    <a:lnTo>
                      <a:pt x="9292" y="112831"/>
                    </a:lnTo>
                    <a:lnTo>
                      <a:pt x="11209" y="118583"/>
                    </a:lnTo>
                    <a:lnTo>
                      <a:pt x="11209" y="119468"/>
                    </a:lnTo>
                    <a:lnTo>
                      <a:pt x="10767" y="120500"/>
                    </a:lnTo>
                    <a:lnTo>
                      <a:pt x="11799" y="124188"/>
                    </a:lnTo>
                    <a:lnTo>
                      <a:pt x="13127" y="127875"/>
                    </a:lnTo>
                    <a:lnTo>
                      <a:pt x="13127" y="133037"/>
                    </a:lnTo>
                    <a:lnTo>
                      <a:pt x="16814" y="137019"/>
                    </a:lnTo>
                    <a:lnTo>
                      <a:pt x="18142" y="141444"/>
                    </a:lnTo>
                    <a:lnTo>
                      <a:pt x="18142" y="142771"/>
                    </a:lnTo>
                    <a:lnTo>
                      <a:pt x="16814" y="152653"/>
                    </a:lnTo>
                    <a:lnTo>
                      <a:pt x="23156" y="164010"/>
                    </a:lnTo>
                    <a:lnTo>
                      <a:pt x="23451" y="167697"/>
                    </a:lnTo>
                    <a:lnTo>
                      <a:pt x="27286" y="166518"/>
                    </a:lnTo>
                    <a:lnTo>
                      <a:pt x="32595" y="168435"/>
                    </a:lnTo>
                    <a:lnTo>
                      <a:pt x="35103" y="169910"/>
                    </a:lnTo>
                    <a:lnTo>
                      <a:pt x="37020" y="170205"/>
                    </a:lnTo>
                    <a:lnTo>
                      <a:pt x="39823" y="169320"/>
                    </a:lnTo>
                    <a:lnTo>
                      <a:pt x="43657" y="169320"/>
                    </a:lnTo>
                    <a:lnTo>
                      <a:pt x="46165" y="168582"/>
                    </a:lnTo>
                    <a:lnTo>
                      <a:pt x="52949" y="164748"/>
                    </a:lnTo>
                    <a:lnTo>
                      <a:pt x="56489" y="166222"/>
                    </a:lnTo>
                    <a:lnTo>
                      <a:pt x="60029" y="165633"/>
                    </a:lnTo>
                    <a:lnTo>
                      <a:pt x="63864" y="164748"/>
                    </a:lnTo>
                    <a:lnTo>
                      <a:pt x="65781" y="161503"/>
                    </a:lnTo>
                    <a:lnTo>
                      <a:pt x="67256" y="159880"/>
                    </a:lnTo>
                    <a:lnTo>
                      <a:pt x="73303" y="158111"/>
                    </a:lnTo>
                    <a:lnTo>
                      <a:pt x="76990" y="153686"/>
                    </a:lnTo>
                    <a:lnTo>
                      <a:pt x="80235" y="150884"/>
                    </a:lnTo>
                    <a:lnTo>
                      <a:pt x="87020" y="149408"/>
                    </a:lnTo>
                    <a:lnTo>
                      <a:pt x="94394" y="148671"/>
                    </a:lnTo>
                    <a:lnTo>
                      <a:pt x="102211" y="148671"/>
                    </a:lnTo>
                    <a:lnTo>
                      <a:pt x="106489" y="148376"/>
                    </a:lnTo>
                    <a:lnTo>
                      <a:pt x="109734" y="147491"/>
                    </a:lnTo>
                    <a:lnTo>
                      <a:pt x="114601" y="145279"/>
                    </a:lnTo>
                    <a:lnTo>
                      <a:pt x="121533" y="143656"/>
                    </a:lnTo>
                    <a:lnTo>
                      <a:pt x="125810" y="142329"/>
                    </a:lnTo>
                    <a:lnTo>
                      <a:pt x="131710" y="137167"/>
                    </a:lnTo>
                    <a:lnTo>
                      <a:pt x="137462" y="134512"/>
                    </a:lnTo>
                    <a:lnTo>
                      <a:pt x="139084" y="133037"/>
                    </a:lnTo>
                    <a:lnTo>
                      <a:pt x="141002" y="132152"/>
                    </a:lnTo>
                    <a:lnTo>
                      <a:pt x="148524" y="133479"/>
                    </a:lnTo>
                    <a:lnTo>
                      <a:pt x="152948" y="133479"/>
                    </a:lnTo>
                    <a:lnTo>
                      <a:pt x="156783" y="132152"/>
                    </a:lnTo>
                    <a:lnTo>
                      <a:pt x="158701" y="132152"/>
                    </a:lnTo>
                    <a:lnTo>
                      <a:pt x="161650" y="130087"/>
                    </a:lnTo>
                    <a:lnTo>
                      <a:pt x="165485" y="126252"/>
                    </a:lnTo>
                    <a:lnTo>
                      <a:pt x="167403" y="123893"/>
                    </a:lnTo>
                    <a:lnTo>
                      <a:pt x="168582" y="121238"/>
                    </a:lnTo>
                    <a:lnTo>
                      <a:pt x="170057" y="120058"/>
                    </a:lnTo>
                    <a:lnTo>
                      <a:pt x="176547" y="116371"/>
                    </a:lnTo>
                    <a:lnTo>
                      <a:pt x="181709" y="114158"/>
                    </a:lnTo>
                    <a:lnTo>
                      <a:pt x="191001" y="111356"/>
                    </a:lnTo>
                    <a:lnTo>
                      <a:pt x="197786" y="110766"/>
                    </a:lnTo>
                    <a:lnTo>
                      <a:pt x="202210" y="108701"/>
                    </a:lnTo>
                    <a:lnTo>
                      <a:pt x="207078" y="105751"/>
                    </a:lnTo>
                    <a:lnTo>
                      <a:pt x="219762" y="103096"/>
                    </a:lnTo>
                    <a:lnTo>
                      <a:pt x="227727" y="100884"/>
                    </a:lnTo>
                    <a:lnTo>
                      <a:pt x="235101" y="97934"/>
                    </a:lnTo>
                    <a:lnTo>
                      <a:pt x="237166" y="96754"/>
                    </a:lnTo>
                    <a:lnTo>
                      <a:pt x="238936" y="95132"/>
                    </a:lnTo>
                    <a:lnTo>
                      <a:pt x="241148" y="94689"/>
                    </a:lnTo>
                    <a:lnTo>
                      <a:pt x="244688" y="92624"/>
                    </a:lnTo>
                    <a:lnTo>
                      <a:pt x="247933" y="91297"/>
                    </a:lnTo>
                    <a:lnTo>
                      <a:pt x="251325" y="89380"/>
                    </a:lnTo>
                    <a:lnTo>
                      <a:pt x="251325" y="86577"/>
                    </a:lnTo>
                    <a:lnTo>
                      <a:pt x="250145" y="81415"/>
                    </a:lnTo>
                    <a:lnTo>
                      <a:pt x="251768" y="75663"/>
                    </a:lnTo>
                    <a:lnTo>
                      <a:pt x="254128" y="72418"/>
                    </a:lnTo>
                    <a:lnTo>
                      <a:pt x="257225" y="69763"/>
                    </a:lnTo>
                    <a:lnTo>
                      <a:pt x="260764" y="67698"/>
                    </a:lnTo>
                    <a:lnTo>
                      <a:pt x="273891" y="62979"/>
                    </a:lnTo>
                    <a:lnTo>
                      <a:pt x="272269" y="59439"/>
                    </a:lnTo>
                    <a:lnTo>
                      <a:pt x="270647" y="55899"/>
                    </a:lnTo>
                    <a:close/>
                    <a:moveTo>
                      <a:pt x="304275" y="168287"/>
                    </a:moveTo>
                    <a:lnTo>
                      <a:pt x="297195" y="168287"/>
                    </a:lnTo>
                    <a:lnTo>
                      <a:pt x="294688" y="169320"/>
                    </a:lnTo>
                    <a:lnTo>
                      <a:pt x="293065" y="169025"/>
                    </a:lnTo>
                    <a:lnTo>
                      <a:pt x="289820" y="167107"/>
                    </a:lnTo>
                    <a:lnTo>
                      <a:pt x="287166" y="166813"/>
                    </a:lnTo>
                    <a:lnTo>
                      <a:pt x="284511" y="168140"/>
                    </a:lnTo>
                    <a:lnTo>
                      <a:pt x="283773" y="168877"/>
                    </a:lnTo>
                    <a:lnTo>
                      <a:pt x="283331" y="169762"/>
                    </a:lnTo>
                    <a:lnTo>
                      <a:pt x="281413" y="171532"/>
                    </a:lnTo>
                    <a:lnTo>
                      <a:pt x="286281" y="174335"/>
                    </a:lnTo>
                    <a:lnTo>
                      <a:pt x="288935" y="176547"/>
                    </a:lnTo>
                    <a:lnTo>
                      <a:pt x="292033" y="177137"/>
                    </a:lnTo>
                    <a:lnTo>
                      <a:pt x="302800" y="176104"/>
                    </a:lnTo>
                    <a:lnTo>
                      <a:pt x="306487" y="173892"/>
                    </a:lnTo>
                    <a:lnTo>
                      <a:pt x="310174" y="172860"/>
                    </a:lnTo>
                    <a:lnTo>
                      <a:pt x="311059" y="171827"/>
                    </a:lnTo>
                    <a:lnTo>
                      <a:pt x="312682" y="171090"/>
                    </a:lnTo>
                    <a:lnTo>
                      <a:pt x="304275" y="168140"/>
                    </a:lnTo>
                    <a:close/>
                  </a:path>
                </a:pathLst>
              </a:custGeom>
              <a:grpFill/>
              <a:ln w="3175" cap="flat">
                <a:solidFill>
                  <a:schemeClr val="bg2">
                    <a:lumMod val="90000"/>
                  </a:schemeClr>
                </a:solidFill>
                <a:prstDash val="solid"/>
                <a:miter/>
              </a:ln>
            </p:spPr>
            <p:txBody>
              <a:bodyPr rtlCol="0" anchor="ctr"/>
              <a:lstStyle/>
              <a:p>
                <a:endParaRPr lang="en-GB"/>
              </a:p>
            </p:txBody>
          </p:sp>
          <p:sp>
            <p:nvSpPr>
              <p:cNvPr id="20" name="Freeform: Shape 19">
                <a:extLst>
                  <a:ext uri="{FF2B5EF4-FFF2-40B4-BE49-F238E27FC236}">
                    <a16:creationId xmlns:a16="http://schemas.microsoft.com/office/drawing/2014/main" id="{206059CC-4319-2E9D-E546-B6BC5704D450}"/>
                  </a:ext>
                </a:extLst>
              </p:cNvPr>
              <p:cNvSpPr/>
              <p:nvPr/>
            </p:nvSpPr>
            <p:spPr>
              <a:xfrm>
                <a:off x="6311779" y="3094426"/>
                <a:ext cx="45132" cy="44247"/>
              </a:xfrm>
              <a:custGeom>
                <a:avLst/>
                <a:gdLst>
                  <a:gd name="connsiteX0" fmla="*/ 44395 w 45132"/>
                  <a:gd name="connsiteY0" fmla="*/ 18289 h 44247"/>
                  <a:gd name="connsiteX1" fmla="*/ 42772 w 45132"/>
                  <a:gd name="connsiteY1" fmla="*/ 18289 h 44247"/>
                  <a:gd name="connsiteX2" fmla="*/ 35693 w 45132"/>
                  <a:gd name="connsiteY2" fmla="*/ 16076 h 44247"/>
                  <a:gd name="connsiteX3" fmla="*/ 35988 w 45132"/>
                  <a:gd name="connsiteY3" fmla="*/ 13569 h 44247"/>
                  <a:gd name="connsiteX4" fmla="*/ 33923 w 45132"/>
                  <a:gd name="connsiteY4" fmla="*/ 12242 h 44247"/>
                  <a:gd name="connsiteX5" fmla="*/ 31563 w 45132"/>
                  <a:gd name="connsiteY5" fmla="*/ 11062 h 44247"/>
                  <a:gd name="connsiteX6" fmla="*/ 31268 w 45132"/>
                  <a:gd name="connsiteY6" fmla="*/ 9734 h 44247"/>
                  <a:gd name="connsiteX7" fmla="*/ 28761 w 45132"/>
                  <a:gd name="connsiteY7" fmla="*/ 6932 h 44247"/>
                  <a:gd name="connsiteX8" fmla="*/ 26844 w 45132"/>
                  <a:gd name="connsiteY8" fmla="*/ 5457 h 44247"/>
                  <a:gd name="connsiteX9" fmla="*/ 24631 w 45132"/>
                  <a:gd name="connsiteY9" fmla="*/ 4572 h 44247"/>
                  <a:gd name="connsiteX10" fmla="*/ 22566 w 45132"/>
                  <a:gd name="connsiteY10" fmla="*/ 3540 h 44247"/>
                  <a:gd name="connsiteX11" fmla="*/ 21386 w 45132"/>
                  <a:gd name="connsiteY11" fmla="*/ 2802 h 44247"/>
                  <a:gd name="connsiteX12" fmla="*/ 20796 w 45132"/>
                  <a:gd name="connsiteY12" fmla="*/ 1475 h 44247"/>
                  <a:gd name="connsiteX13" fmla="*/ 20796 w 45132"/>
                  <a:gd name="connsiteY13" fmla="*/ 737 h 44247"/>
                  <a:gd name="connsiteX14" fmla="*/ 20206 w 45132"/>
                  <a:gd name="connsiteY14" fmla="*/ 0 h 44247"/>
                  <a:gd name="connsiteX15" fmla="*/ 19174 w 45132"/>
                  <a:gd name="connsiteY15" fmla="*/ 147 h 44247"/>
                  <a:gd name="connsiteX16" fmla="*/ 17551 w 45132"/>
                  <a:gd name="connsiteY16" fmla="*/ 1180 h 44247"/>
                  <a:gd name="connsiteX17" fmla="*/ 15634 w 45132"/>
                  <a:gd name="connsiteY17" fmla="*/ 2065 h 44247"/>
                  <a:gd name="connsiteX18" fmla="*/ 15192 w 45132"/>
                  <a:gd name="connsiteY18" fmla="*/ 2655 h 44247"/>
                  <a:gd name="connsiteX19" fmla="*/ 15929 w 45132"/>
                  <a:gd name="connsiteY19" fmla="*/ 4130 h 44247"/>
                  <a:gd name="connsiteX20" fmla="*/ 16519 w 45132"/>
                  <a:gd name="connsiteY20" fmla="*/ 5162 h 44247"/>
                  <a:gd name="connsiteX21" fmla="*/ 16224 w 45132"/>
                  <a:gd name="connsiteY21" fmla="*/ 6047 h 44247"/>
                  <a:gd name="connsiteX22" fmla="*/ 15634 w 45132"/>
                  <a:gd name="connsiteY22" fmla="*/ 7227 h 44247"/>
                  <a:gd name="connsiteX23" fmla="*/ 11652 w 45132"/>
                  <a:gd name="connsiteY23" fmla="*/ 9734 h 44247"/>
                  <a:gd name="connsiteX24" fmla="*/ 11209 w 45132"/>
                  <a:gd name="connsiteY24" fmla="*/ 10619 h 44247"/>
                  <a:gd name="connsiteX25" fmla="*/ 11947 w 45132"/>
                  <a:gd name="connsiteY25" fmla="*/ 12094 h 44247"/>
                  <a:gd name="connsiteX26" fmla="*/ 11504 w 45132"/>
                  <a:gd name="connsiteY26" fmla="*/ 12832 h 44247"/>
                  <a:gd name="connsiteX27" fmla="*/ 8259 w 45132"/>
                  <a:gd name="connsiteY27" fmla="*/ 13717 h 44247"/>
                  <a:gd name="connsiteX28" fmla="*/ 4867 w 45132"/>
                  <a:gd name="connsiteY28" fmla="*/ 14602 h 44247"/>
                  <a:gd name="connsiteX29" fmla="*/ 4277 w 45132"/>
                  <a:gd name="connsiteY29" fmla="*/ 16076 h 44247"/>
                  <a:gd name="connsiteX30" fmla="*/ 2655 w 45132"/>
                  <a:gd name="connsiteY30" fmla="*/ 15929 h 44247"/>
                  <a:gd name="connsiteX31" fmla="*/ 737 w 45132"/>
                  <a:gd name="connsiteY31" fmla="*/ 15929 h 44247"/>
                  <a:gd name="connsiteX32" fmla="*/ 0 w 45132"/>
                  <a:gd name="connsiteY32" fmla="*/ 16814 h 44247"/>
                  <a:gd name="connsiteX33" fmla="*/ 1033 w 45132"/>
                  <a:gd name="connsiteY33" fmla="*/ 18141 h 44247"/>
                  <a:gd name="connsiteX34" fmla="*/ 1622 w 45132"/>
                  <a:gd name="connsiteY34" fmla="*/ 19911 h 44247"/>
                  <a:gd name="connsiteX35" fmla="*/ 1180 w 45132"/>
                  <a:gd name="connsiteY35" fmla="*/ 22271 h 44247"/>
                  <a:gd name="connsiteX36" fmla="*/ 885 w 45132"/>
                  <a:gd name="connsiteY36" fmla="*/ 22566 h 44247"/>
                  <a:gd name="connsiteX37" fmla="*/ 1917 w 45132"/>
                  <a:gd name="connsiteY37" fmla="*/ 23304 h 44247"/>
                  <a:gd name="connsiteX38" fmla="*/ 4130 w 45132"/>
                  <a:gd name="connsiteY38" fmla="*/ 26401 h 44247"/>
                  <a:gd name="connsiteX39" fmla="*/ 5605 w 45132"/>
                  <a:gd name="connsiteY39" fmla="*/ 29056 h 44247"/>
                  <a:gd name="connsiteX40" fmla="*/ 8407 w 45132"/>
                  <a:gd name="connsiteY40" fmla="*/ 30088 h 44247"/>
                  <a:gd name="connsiteX41" fmla="*/ 9882 w 45132"/>
                  <a:gd name="connsiteY41" fmla="*/ 31121 h 44247"/>
                  <a:gd name="connsiteX42" fmla="*/ 11947 w 45132"/>
                  <a:gd name="connsiteY42" fmla="*/ 32743 h 44247"/>
                  <a:gd name="connsiteX43" fmla="*/ 12979 w 45132"/>
                  <a:gd name="connsiteY43" fmla="*/ 34365 h 44247"/>
                  <a:gd name="connsiteX44" fmla="*/ 14307 w 45132"/>
                  <a:gd name="connsiteY44" fmla="*/ 39380 h 44247"/>
                  <a:gd name="connsiteX45" fmla="*/ 14454 w 45132"/>
                  <a:gd name="connsiteY45" fmla="*/ 42330 h 44247"/>
                  <a:gd name="connsiteX46" fmla="*/ 14011 w 45132"/>
                  <a:gd name="connsiteY46" fmla="*/ 43657 h 44247"/>
                  <a:gd name="connsiteX47" fmla="*/ 14454 w 45132"/>
                  <a:gd name="connsiteY47" fmla="*/ 43952 h 44247"/>
                  <a:gd name="connsiteX48" fmla="*/ 17404 w 45132"/>
                  <a:gd name="connsiteY48" fmla="*/ 44247 h 44247"/>
                  <a:gd name="connsiteX49" fmla="*/ 18289 w 45132"/>
                  <a:gd name="connsiteY49" fmla="*/ 43657 h 44247"/>
                  <a:gd name="connsiteX50" fmla="*/ 18731 w 45132"/>
                  <a:gd name="connsiteY50" fmla="*/ 42772 h 44247"/>
                  <a:gd name="connsiteX51" fmla="*/ 18879 w 45132"/>
                  <a:gd name="connsiteY51" fmla="*/ 39233 h 44247"/>
                  <a:gd name="connsiteX52" fmla="*/ 19616 w 45132"/>
                  <a:gd name="connsiteY52" fmla="*/ 37463 h 44247"/>
                  <a:gd name="connsiteX53" fmla="*/ 26991 w 45132"/>
                  <a:gd name="connsiteY53" fmla="*/ 34365 h 44247"/>
                  <a:gd name="connsiteX54" fmla="*/ 29203 w 45132"/>
                  <a:gd name="connsiteY54" fmla="*/ 34218 h 44247"/>
                  <a:gd name="connsiteX55" fmla="*/ 30826 w 45132"/>
                  <a:gd name="connsiteY55" fmla="*/ 35693 h 44247"/>
                  <a:gd name="connsiteX56" fmla="*/ 32153 w 45132"/>
                  <a:gd name="connsiteY56" fmla="*/ 36578 h 44247"/>
                  <a:gd name="connsiteX57" fmla="*/ 32890 w 45132"/>
                  <a:gd name="connsiteY57" fmla="*/ 36578 h 44247"/>
                  <a:gd name="connsiteX58" fmla="*/ 33186 w 45132"/>
                  <a:gd name="connsiteY58" fmla="*/ 35693 h 44247"/>
                  <a:gd name="connsiteX59" fmla="*/ 34070 w 45132"/>
                  <a:gd name="connsiteY59" fmla="*/ 33923 h 44247"/>
                  <a:gd name="connsiteX60" fmla="*/ 35545 w 45132"/>
                  <a:gd name="connsiteY60" fmla="*/ 32890 h 44247"/>
                  <a:gd name="connsiteX61" fmla="*/ 40118 w 45132"/>
                  <a:gd name="connsiteY61" fmla="*/ 32006 h 44247"/>
                  <a:gd name="connsiteX62" fmla="*/ 40118 w 45132"/>
                  <a:gd name="connsiteY62" fmla="*/ 32006 h 44247"/>
                  <a:gd name="connsiteX63" fmla="*/ 39528 w 45132"/>
                  <a:gd name="connsiteY63" fmla="*/ 30973 h 44247"/>
                  <a:gd name="connsiteX64" fmla="*/ 38937 w 45132"/>
                  <a:gd name="connsiteY64" fmla="*/ 29498 h 44247"/>
                  <a:gd name="connsiteX65" fmla="*/ 39233 w 45132"/>
                  <a:gd name="connsiteY65" fmla="*/ 28761 h 44247"/>
                  <a:gd name="connsiteX66" fmla="*/ 41297 w 45132"/>
                  <a:gd name="connsiteY66" fmla="*/ 27581 h 44247"/>
                  <a:gd name="connsiteX67" fmla="*/ 41593 w 45132"/>
                  <a:gd name="connsiteY67" fmla="*/ 26401 h 44247"/>
                  <a:gd name="connsiteX68" fmla="*/ 44542 w 45132"/>
                  <a:gd name="connsiteY68" fmla="*/ 21091 h 44247"/>
                  <a:gd name="connsiteX69" fmla="*/ 45132 w 45132"/>
                  <a:gd name="connsiteY69" fmla="*/ 19321 h 44247"/>
                  <a:gd name="connsiteX70" fmla="*/ 45132 w 45132"/>
                  <a:gd name="connsiteY70" fmla="*/ 18731 h 44247"/>
                  <a:gd name="connsiteX71" fmla="*/ 44395 w 45132"/>
                  <a:gd name="connsiteY71" fmla="*/ 18289 h 4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132" h="44247">
                    <a:moveTo>
                      <a:pt x="44395" y="18289"/>
                    </a:moveTo>
                    <a:lnTo>
                      <a:pt x="42772" y="18289"/>
                    </a:lnTo>
                    <a:lnTo>
                      <a:pt x="35693" y="16076"/>
                    </a:lnTo>
                    <a:lnTo>
                      <a:pt x="35988" y="13569"/>
                    </a:lnTo>
                    <a:lnTo>
                      <a:pt x="33923" y="12242"/>
                    </a:lnTo>
                    <a:lnTo>
                      <a:pt x="31563" y="11062"/>
                    </a:lnTo>
                    <a:lnTo>
                      <a:pt x="31268" y="9734"/>
                    </a:lnTo>
                    <a:lnTo>
                      <a:pt x="28761" y="6932"/>
                    </a:lnTo>
                    <a:lnTo>
                      <a:pt x="26844" y="5457"/>
                    </a:lnTo>
                    <a:lnTo>
                      <a:pt x="24631" y="4572"/>
                    </a:lnTo>
                    <a:lnTo>
                      <a:pt x="22566" y="3540"/>
                    </a:lnTo>
                    <a:lnTo>
                      <a:pt x="21386" y="2802"/>
                    </a:lnTo>
                    <a:lnTo>
                      <a:pt x="20796" y="1475"/>
                    </a:lnTo>
                    <a:lnTo>
                      <a:pt x="20796" y="737"/>
                    </a:lnTo>
                    <a:lnTo>
                      <a:pt x="20206" y="0"/>
                    </a:lnTo>
                    <a:lnTo>
                      <a:pt x="19174" y="147"/>
                    </a:lnTo>
                    <a:lnTo>
                      <a:pt x="17551" y="1180"/>
                    </a:lnTo>
                    <a:lnTo>
                      <a:pt x="15634" y="2065"/>
                    </a:lnTo>
                    <a:lnTo>
                      <a:pt x="15192" y="2655"/>
                    </a:lnTo>
                    <a:lnTo>
                      <a:pt x="15929" y="4130"/>
                    </a:lnTo>
                    <a:lnTo>
                      <a:pt x="16519" y="5162"/>
                    </a:lnTo>
                    <a:lnTo>
                      <a:pt x="16224" y="6047"/>
                    </a:lnTo>
                    <a:lnTo>
                      <a:pt x="15634" y="7227"/>
                    </a:lnTo>
                    <a:lnTo>
                      <a:pt x="11652" y="9734"/>
                    </a:lnTo>
                    <a:lnTo>
                      <a:pt x="11209" y="10619"/>
                    </a:lnTo>
                    <a:lnTo>
                      <a:pt x="11947" y="12094"/>
                    </a:lnTo>
                    <a:lnTo>
                      <a:pt x="11504" y="12832"/>
                    </a:lnTo>
                    <a:lnTo>
                      <a:pt x="8259" y="13717"/>
                    </a:lnTo>
                    <a:lnTo>
                      <a:pt x="4867" y="14602"/>
                    </a:lnTo>
                    <a:lnTo>
                      <a:pt x="4277" y="16076"/>
                    </a:lnTo>
                    <a:lnTo>
                      <a:pt x="2655" y="15929"/>
                    </a:lnTo>
                    <a:lnTo>
                      <a:pt x="737" y="15929"/>
                    </a:lnTo>
                    <a:lnTo>
                      <a:pt x="0" y="16814"/>
                    </a:lnTo>
                    <a:lnTo>
                      <a:pt x="1033" y="18141"/>
                    </a:lnTo>
                    <a:lnTo>
                      <a:pt x="1622" y="19911"/>
                    </a:lnTo>
                    <a:lnTo>
                      <a:pt x="1180" y="22271"/>
                    </a:lnTo>
                    <a:lnTo>
                      <a:pt x="885" y="22566"/>
                    </a:lnTo>
                    <a:lnTo>
                      <a:pt x="1917" y="23304"/>
                    </a:lnTo>
                    <a:lnTo>
                      <a:pt x="4130" y="26401"/>
                    </a:lnTo>
                    <a:lnTo>
                      <a:pt x="5605" y="29056"/>
                    </a:lnTo>
                    <a:lnTo>
                      <a:pt x="8407" y="30088"/>
                    </a:lnTo>
                    <a:lnTo>
                      <a:pt x="9882" y="31121"/>
                    </a:lnTo>
                    <a:lnTo>
                      <a:pt x="11947" y="32743"/>
                    </a:lnTo>
                    <a:lnTo>
                      <a:pt x="12979" y="34365"/>
                    </a:lnTo>
                    <a:lnTo>
                      <a:pt x="14307" y="39380"/>
                    </a:lnTo>
                    <a:lnTo>
                      <a:pt x="14454" y="42330"/>
                    </a:lnTo>
                    <a:lnTo>
                      <a:pt x="14011" y="43657"/>
                    </a:lnTo>
                    <a:lnTo>
                      <a:pt x="14454" y="43952"/>
                    </a:lnTo>
                    <a:lnTo>
                      <a:pt x="17404" y="44247"/>
                    </a:lnTo>
                    <a:lnTo>
                      <a:pt x="18289" y="43657"/>
                    </a:lnTo>
                    <a:lnTo>
                      <a:pt x="18731" y="42772"/>
                    </a:lnTo>
                    <a:lnTo>
                      <a:pt x="18879" y="39233"/>
                    </a:lnTo>
                    <a:lnTo>
                      <a:pt x="19616" y="37463"/>
                    </a:lnTo>
                    <a:lnTo>
                      <a:pt x="26991" y="34365"/>
                    </a:lnTo>
                    <a:lnTo>
                      <a:pt x="29203" y="34218"/>
                    </a:lnTo>
                    <a:lnTo>
                      <a:pt x="30826" y="35693"/>
                    </a:lnTo>
                    <a:lnTo>
                      <a:pt x="32153" y="36578"/>
                    </a:lnTo>
                    <a:lnTo>
                      <a:pt x="32890" y="36578"/>
                    </a:lnTo>
                    <a:lnTo>
                      <a:pt x="33186" y="35693"/>
                    </a:lnTo>
                    <a:lnTo>
                      <a:pt x="34070" y="33923"/>
                    </a:lnTo>
                    <a:lnTo>
                      <a:pt x="35545" y="32890"/>
                    </a:lnTo>
                    <a:lnTo>
                      <a:pt x="40118" y="32006"/>
                    </a:lnTo>
                    <a:lnTo>
                      <a:pt x="40118" y="32006"/>
                    </a:lnTo>
                    <a:lnTo>
                      <a:pt x="39528" y="30973"/>
                    </a:lnTo>
                    <a:lnTo>
                      <a:pt x="38937" y="29498"/>
                    </a:lnTo>
                    <a:lnTo>
                      <a:pt x="39233" y="28761"/>
                    </a:lnTo>
                    <a:lnTo>
                      <a:pt x="41297" y="27581"/>
                    </a:lnTo>
                    <a:lnTo>
                      <a:pt x="41593" y="26401"/>
                    </a:lnTo>
                    <a:lnTo>
                      <a:pt x="44542" y="21091"/>
                    </a:lnTo>
                    <a:lnTo>
                      <a:pt x="45132" y="19321"/>
                    </a:lnTo>
                    <a:lnTo>
                      <a:pt x="45132" y="18731"/>
                    </a:lnTo>
                    <a:lnTo>
                      <a:pt x="44395" y="18289"/>
                    </a:lnTo>
                    <a:close/>
                  </a:path>
                </a:pathLst>
              </a:custGeom>
              <a:grpFill/>
              <a:ln w="3175" cap="flat">
                <a:solidFill>
                  <a:schemeClr val="bg2">
                    <a:lumMod val="90000"/>
                  </a:schemeClr>
                </a:solidFill>
                <a:prstDash val="solid"/>
                <a:miter/>
              </a:ln>
            </p:spPr>
            <p:txBody>
              <a:bodyPr rtlCol="0" anchor="ctr"/>
              <a:lstStyle/>
              <a:p>
                <a:endParaRPr lang="en-GB"/>
              </a:p>
            </p:txBody>
          </p:sp>
          <p:sp>
            <p:nvSpPr>
              <p:cNvPr id="21" name="Freeform: Shape 20">
                <a:extLst>
                  <a:ext uri="{FF2B5EF4-FFF2-40B4-BE49-F238E27FC236}">
                    <a16:creationId xmlns:a16="http://schemas.microsoft.com/office/drawing/2014/main" id="{3A8DD6A2-EF5E-0750-41DF-64AA0B2DEFF5}"/>
                  </a:ext>
                </a:extLst>
              </p:cNvPr>
              <p:cNvSpPr/>
              <p:nvPr/>
            </p:nvSpPr>
            <p:spPr>
              <a:xfrm>
                <a:off x="10680765" y="4646181"/>
                <a:ext cx="34808" cy="15339"/>
              </a:xfrm>
              <a:custGeom>
                <a:avLst/>
                <a:gdLst>
                  <a:gd name="connsiteX0" fmla="*/ 11505 w 34808"/>
                  <a:gd name="connsiteY0" fmla="*/ 0 h 15339"/>
                  <a:gd name="connsiteX1" fmla="*/ 6933 w 34808"/>
                  <a:gd name="connsiteY1" fmla="*/ 442 h 15339"/>
                  <a:gd name="connsiteX2" fmla="*/ 2802 w 34808"/>
                  <a:gd name="connsiteY2" fmla="*/ 1475 h 15339"/>
                  <a:gd name="connsiteX3" fmla="*/ 0 w 34808"/>
                  <a:gd name="connsiteY3" fmla="*/ 1475 h 15339"/>
                  <a:gd name="connsiteX4" fmla="*/ 885 w 34808"/>
                  <a:gd name="connsiteY4" fmla="*/ 2950 h 15339"/>
                  <a:gd name="connsiteX5" fmla="*/ 3098 w 34808"/>
                  <a:gd name="connsiteY5" fmla="*/ 4720 h 15339"/>
                  <a:gd name="connsiteX6" fmla="*/ 6343 w 34808"/>
                  <a:gd name="connsiteY6" fmla="*/ 8555 h 15339"/>
                  <a:gd name="connsiteX7" fmla="*/ 7670 w 34808"/>
                  <a:gd name="connsiteY7" fmla="*/ 8850 h 15339"/>
                  <a:gd name="connsiteX8" fmla="*/ 11652 w 34808"/>
                  <a:gd name="connsiteY8" fmla="*/ 8112 h 15339"/>
                  <a:gd name="connsiteX9" fmla="*/ 14455 w 34808"/>
                  <a:gd name="connsiteY9" fmla="*/ 8850 h 15339"/>
                  <a:gd name="connsiteX10" fmla="*/ 15782 w 34808"/>
                  <a:gd name="connsiteY10" fmla="*/ 5752 h 15339"/>
                  <a:gd name="connsiteX11" fmla="*/ 14602 w 34808"/>
                  <a:gd name="connsiteY11" fmla="*/ 2507 h 15339"/>
                  <a:gd name="connsiteX12" fmla="*/ 11652 w 34808"/>
                  <a:gd name="connsiteY12" fmla="*/ 0 h 15339"/>
                  <a:gd name="connsiteX13" fmla="*/ 34366 w 34808"/>
                  <a:gd name="connsiteY13" fmla="*/ 13569 h 15339"/>
                  <a:gd name="connsiteX14" fmla="*/ 33186 w 34808"/>
                  <a:gd name="connsiteY14" fmla="*/ 12832 h 15339"/>
                  <a:gd name="connsiteX15" fmla="*/ 31711 w 34808"/>
                  <a:gd name="connsiteY15" fmla="*/ 12832 h 15339"/>
                  <a:gd name="connsiteX16" fmla="*/ 30678 w 34808"/>
                  <a:gd name="connsiteY16" fmla="*/ 10914 h 15339"/>
                  <a:gd name="connsiteX17" fmla="*/ 24041 w 34808"/>
                  <a:gd name="connsiteY17" fmla="*/ 8997 h 15339"/>
                  <a:gd name="connsiteX18" fmla="*/ 20797 w 34808"/>
                  <a:gd name="connsiteY18" fmla="*/ 9439 h 15339"/>
                  <a:gd name="connsiteX19" fmla="*/ 19175 w 34808"/>
                  <a:gd name="connsiteY19" fmla="*/ 10325 h 15339"/>
                  <a:gd name="connsiteX20" fmla="*/ 19617 w 34808"/>
                  <a:gd name="connsiteY20" fmla="*/ 11652 h 15339"/>
                  <a:gd name="connsiteX21" fmla="*/ 22714 w 34808"/>
                  <a:gd name="connsiteY21" fmla="*/ 14159 h 15339"/>
                  <a:gd name="connsiteX22" fmla="*/ 24041 w 34808"/>
                  <a:gd name="connsiteY22" fmla="*/ 14159 h 15339"/>
                  <a:gd name="connsiteX23" fmla="*/ 27581 w 34808"/>
                  <a:gd name="connsiteY23" fmla="*/ 15339 h 15339"/>
                  <a:gd name="connsiteX24" fmla="*/ 34809 w 34808"/>
                  <a:gd name="connsiteY24" fmla="*/ 15339 h 15339"/>
                  <a:gd name="connsiteX25" fmla="*/ 34809 w 34808"/>
                  <a:gd name="connsiteY25" fmla="*/ 13569 h 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808" h="15339">
                    <a:moveTo>
                      <a:pt x="11505" y="0"/>
                    </a:moveTo>
                    <a:lnTo>
                      <a:pt x="6933" y="442"/>
                    </a:lnTo>
                    <a:lnTo>
                      <a:pt x="2802" y="1475"/>
                    </a:lnTo>
                    <a:lnTo>
                      <a:pt x="0" y="1475"/>
                    </a:lnTo>
                    <a:lnTo>
                      <a:pt x="885" y="2950"/>
                    </a:lnTo>
                    <a:lnTo>
                      <a:pt x="3098" y="4720"/>
                    </a:lnTo>
                    <a:lnTo>
                      <a:pt x="6343" y="8555"/>
                    </a:lnTo>
                    <a:lnTo>
                      <a:pt x="7670" y="8850"/>
                    </a:lnTo>
                    <a:lnTo>
                      <a:pt x="11652" y="8112"/>
                    </a:lnTo>
                    <a:lnTo>
                      <a:pt x="14455" y="8850"/>
                    </a:lnTo>
                    <a:lnTo>
                      <a:pt x="15782" y="5752"/>
                    </a:lnTo>
                    <a:lnTo>
                      <a:pt x="14602" y="2507"/>
                    </a:lnTo>
                    <a:lnTo>
                      <a:pt x="11652" y="0"/>
                    </a:lnTo>
                    <a:close/>
                    <a:moveTo>
                      <a:pt x="34366" y="13569"/>
                    </a:moveTo>
                    <a:lnTo>
                      <a:pt x="33186" y="12832"/>
                    </a:lnTo>
                    <a:lnTo>
                      <a:pt x="31711" y="12832"/>
                    </a:lnTo>
                    <a:lnTo>
                      <a:pt x="30678" y="10914"/>
                    </a:lnTo>
                    <a:lnTo>
                      <a:pt x="24041" y="8997"/>
                    </a:lnTo>
                    <a:lnTo>
                      <a:pt x="20797" y="9439"/>
                    </a:lnTo>
                    <a:lnTo>
                      <a:pt x="19175" y="10325"/>
                    </a:lnTo>
                    <a:lnTo>
                      <a:pt x="19617" y="11652"/>
                    </a:lnTo>
                    <a:lnTo>
                      <a:pt x="22714" y="14159"/>
                    </a:lnTo>
                    <a:lnTo>
                      <a:pt x="24041" y="14159"/>
                    </a:lnTo>
                    <a:lnTo>
                      <a:pt x="27581" y="15339"/>
                    </a:lnTo>
                    <a:lnTo>
                      <a:pt x="34809" y="15339"/>
                    </a:lnTo>
                    <a:lnTo>
                      <a:pt x="34809" y="13569"/>
                    </a:lnTo>
                    <a:close/>
                  </a:path>
                </a:pathLst>
              </a:custGeom>
              <a:grpFill/>
              <a:ln w="3175" cap="flat">
                <a:solidFill>
                  <a:schemeClr val="bg2">
                    <a:lumMod val="90000"/>
                  </a:schemeClr>
                </a:solidFill>
                <a:prstDash val="solid"/>
                <a:miter/>
              </a:ln>
            </p:spPr>
            <p:txBody>
              <a:bodyPr rtlCol="0" anchor="ctr"/>
              <a:lstStyle/>
              <a:p>
                <a:endParaRPr lang="en-GB"/>
              </a:p>
            </p:txBody>
          </p:sp>
          <p:sp>
            <p:nvSpPr>
              <p:cNvPr id="22" name="Freeform: Shape 21">
                <a:extLst>
                  <a:ext uri="{FF2B5EF4-FFF2-40B4-BE49-F238E27FC236}">
                    <a16:creationId xmlns:a16="http://schemas.microsoft.com/office/drawing/2014/main" id="{E7E9E1DA-92D7-356A-15DA-6B494F0214A0}"/>
                  </a:ext>
                </a:extLst>
              </p:cNvPr>
              <p:cNvSpPr/>
              <p:nvPr/>
            </p:nvSpPr>
            <p:spPr>
              <a:xfrm>
                <a:off x="10539174" y="4639839"/>
                <a:ext cx="53981" cy="29055"/>
              </a:xfrm>
              <a:custGeom>
                <a:avLst/>
                <a:gdLst>
                  <a:gd name="connsiteX0" fmla="*/ 1328 w 53981"/>
                  <a:gd name="connsiteY0" fmla="*/ 26991 h 29055"/>
                  <a:gd name="connsiteX1" fmla="*/ 443 w 53981"/>
                  <a:gd name="connsiteY1" fmla="*/ 26696 h 29055"/>
                  <a:gd name="connsiteX2" fmla="*/ 0 w 53981"/>
                  <a:gd name="connsiteY2" fmla="*/ 27286 h 29055"/>
                  <a:gd name="connsiteX3" fmla="*/ 885 w 53981"/>
                  <a:gd name="connsiteY3" fmla="*/ 28761 h 29055"/>
                  <a:gd name="connsiteX4" fmla="*/ 2359 w 53981"/>
                  <a:gd name="connsiteY4" fmla="*/ 29056 h 29055"/>
                  <a:gd name="connsiteX5" fmla="*/ 3835 w 53981"/>
                  <a:gd name="connsiteY5" fmla="*/ 29056 h 29055"/>
                  <a:gd name="connsiteX6" fmla="*/ 3835 w 53981"/>
                  <a:gd name="connsiteY6" fmla="*/ 28466 h 29055"/>
                  <a:gd name="connsiteX7" fmla="*/ 2359 w 53981"/>
                  <a:gd name="connsiteY7" fmla="*/ 28023 h 29055"/>
                  <a:gd name="connsiteX8" fmla="*/ 1328 w 53981"/>
                  <a:gd name="connsiteY8" fmla="*/ 26991 h 29055"/>
                  <a:gd name="connsiteX9" fmla="*/ 53392 w 53981"/>
                  <a:gd name="connsiteY9" fmla="*/ 0 h 29055"/>
                  <a:gd name="connsiteX10" fmla="*/ 52802 w 53981"/>
                  <a:gd name="connsiteY10" fmla="*/ 590 h 29055"/>
                  <a:gd name="connsiteX11" fmla="*/ 52212 w 53981"/>
                  <a:gd name="connsiteY11" fmla="*/ 2212 h 29055"/>
                  <a:gd name="connsiteX12" fmla="*/ 52654 w 53981"/>
                  <a:gd name="connsiteY12" fmla="*/ 3245 h 29055"/>
                  <a:gd name="connsiteX13" fmla="*/ 53096 w 53981"/>
                  <a:gd name="connsiteY13" fmla="*/ 3245 h 29055"/>
                  <a:gd name="connsiteX14" fmla="*/ 53981 w 53981"/>
                  <a:gd name="connsiteY14" fmla="*/ 1327 h 29055"/>
                  <a:gd name="connsiteX15" fmla="*/ 53392 w 53981"/>
                  <a:gd name="connsiteY15" fmla="*/ 147 h 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81" h="29055">
                    <a:moveTo>
                      <a:pt x="1328" y="26991"/>
                    </a:moveTo>
                    <a:lnTo>
                      <a:pt x="443" y="26696"/>
                    </a:lnTo>
                    <a:lnTo>
                      <a:pt x="0" y="27286"/>
                    </a:lnTo>
                    <a:lnTo>
                      <a:pt x="885" y="28761"/>
                    </a:lnTo>
                    <a:lnTo>
                      <a:pt x="2359" y="29056"/>
                    </a:lnTo>
                    <a:lnTo>
                      <a:pt x="3835" y="29056"/>
                    </a:lnTo>
                    <a:lnTo>
                      <a:pt x="3835" y="28466"/>
                    </a:lnTo>
                    <a:lnTo>
                      <a:pt x="2359" y="28023"/>
                    </a:lnTo>
                    <a:lnTo>
                      <a:pt x="1328" y="26991"/>
                    </a:lnTo>
                    <a:close/>
                    <a:moveTo>
                      <a:pt x="53392" y="0"/>
                    </a:moveTo>
                    <a:lnTo>
                      <a:pt x="52802" y="590"/>
                    </a:lnTo>
                    <a:lnTo>
                      <a:pt x="52212" y="2212"/>
                    </a:lnTo>
                    <a:lnTo>
                      <a:pt x="52654" y="3245"/>
                    </a:lnTo>
                    <a:lnTo>
                      <a:pt x="53096" y="3245"/>
                    </a:lnTo>
                    <a:lnTo>
                      <a:pt x="53981" y="1327"/>
                    </a:lnTo>
                    <a:lnTo>
                      <a:pt x="53392" y="147"/>
                    </a:lnTo>
                    <a:close/>
                  </a:path>
                </a:pathLst>
              </a:custGeom>
              <a:grpFill/>
              <a:ln w="3175" cap="flat">
                <a:solidFill>
                  <a:schemeClr val="bg2">
                    <a:lumMod val="90000"/>
                  </a:schemeClr>
                </a:solidFill>
                <a:prstDash val="solid"/>
                <a:miter/>
              </a:ln>
            </p:spPr>
            <p:txBody>
              <a:bodyPr rtlCol="0" anchor="ctr"/>
              <a:lstStyle/>
              <a:p>
                <a:endParaRPr lang="en-GB"/>
              </a:p>
            </p:txBody>
          </p:sp>
          <p:sp>
            <p:nvSpPr>
              <p:cNvPr id="23" name="Freeform: Shape 22">
                <a:extLst>
                  <a:ext uri="{FF2B5EF4-FFF2-40B4-BE49-F238E27FC236}">
                    <a16:creationId xmlns:a16="http://schemas.microsoft.com/office/drawing/2014/main" id="{181D4F71-5D24-AF00-639D-06EF157AD2B2}"/>
                  </a:ext>
                </a:extLst>
              </p:cNvPr>
              <p:cNvSpPr/>
              <p:nvPr/>
            </p:nvSpPr>
            <p:spPr>
              <a:xfrm>
                <a:off x="10139767" y="4652818"/>
                <a:ext cx="88052" cy="174777"/>
              </a:xfrm>
              <a:custGeom>
                <a:avLst/>
                <a:gdLst>
                  <a:gd name="connsiteX0" fmla="*/ 17699 w 88052"/>
                  <a:gd name="connsiteY0" fmla="*/ 45870 h 174777"/>
                  <a:gd name="connsiteX1" fmla="*/ 17257 w 88052"/>
                  <a:gd name="connsiteY1" fmla="*/ 44395 h 174777"/>
                  <a:gd name="connsiteX2" fmla="*/ 15929 w 88052"/>
                  <a:gd name="connsiteY2" fmla="*/ 37610 h 174777"/>
                  <a:gd name="connsiteX3" fmla="*/ 15340 w 88052"/>
                  <a:gd name="connsiteY3" fmla="*/ 37315 h 174777"/>
                  <a:gd name="connsiteX4" fmla="*/ 14307 w 88052"/>
                  <a:gd name="connsiteY4" fmla="*/ 35840 h 174777"/>
                  <a:gd name="connsiteX5" fmla="*/ 13864 w 88052"/>
                  <a:gd name="connsiteY5" fmla="*/ 33186 h 174777"/>
                  <a:gd name="connsiteX6" fmla="*/ 14455 w 88052"/>
                  <a:gd name="connsiteY6" fmla="*/ 32153 h 174777"/>
                  <a:gd name="connsiteX7" fmla="*/ 13127 w 88052"/>
                  <a:gd name="connsiteY7" fmla="*/ 31858 h 174777"/>
                  <a:gd name="connsiteX8" fmla="*/ 12094 w 88052"/>
                  <a:gd name="connsiteY8" fmla="*/ 32300 h 174777"/>
                  <a:gd name="connsiteX9" fmla="*/ 11505 w 88052"/>
                  <a:gd name="connsiteY9" fmla="*/ 35545 h 174777"/>
                  <a:gd name="connsiteX10" fmla="*/ 10325 w 88052"/>
                  <a:gd name="connsiteY10" fmla="*/ 37610 h 174777"/>
                  <a:gd name="connsiteX11" fmla="*/ 9292 w 88052"/>
                  <a:gd name="connsiteY11" fmla="*/ 38053 h 174777"/>
                  <a:gd name="connsiteX12" fmla="*/ 7375 w 88052"/>
                  <a:gd name="connsiteY12" fmla="*/ 38053 h 174777"/>
                  <a:gd name="connsiteX13" fmla="*/ 5752 w 88052"/>
                  <a:gd name="connsiteY13" fmla="*/ 29351 h 174777"/>
                  <a:gd name="connsiteX14" fmla="*/ 3540 w 88052"/>
                  <a:gd name="connsiteY14" fmla="*/ 26843 h 174777"/>
                  <a:gd name="connsiteX15" fmla="*/ 2065 w 88052"/>
                  <a:gd name="connsiteY15" fmla="*/ 24189 h 174777"/>
                  <a:gd name="connsiteX16" fmla="*/ 1033 w 88052"/>
                  <a:gd name="connsiteY16" fmla="*/ 24189 h 174777"/>
                  <a:gd name="connsiteX17" fmla="*/ 0 w 88052"/>
                  <a:gd name="connsiteY17" fmla="*/ 27433 h 174777"/>
                  <a:gd name="connsiteX18" fmla="*/ 0 w 88052"/>
                  <a:gd name="connsiteY18" fmla="*/ 29793 h 174777"/>
                  <a:gd name="connsiteX19" fmla="*/ 3245 w 88052"/>
                  <a:gd name="connsiteY19" fmla="*/ 39380 h 174777"/>
                  <a:gd name="connsiteX20" fmla="*/ 2802 w 88052"/>
                  <a:gd name="connsiteY20" fmla="*/ 44542 h 174777"/>
                  <a:gd name="connsiteX21" fmla="*/ 4572 w 88052"/>
                  <a:gd name="connsiteY21" fmla="*/ 47492 h 174777"/>
                  <a:gd name="connsiteX22" fmla="*/ 6195 w 88052"/>
                  <a:gd name="connsiteY22" fmla="*/ 48820 h 174777"/>
                  <a:gd name="connsiteX23" fmla="*/ 6195 w 88052"/>
                  <a:gd name="connsiteY23" fmla="*/ 50589 h 174777"/>
                  <a:gd name="connsiteX24" fmla="*/ 7965 w 88052"/>
                  <a:gd name="connsiteY24" fmla="*/ 50589 h 174777"/>
                  <a:gd name="connsiteX25" fmla="*/ 10914 w 88052"/>
                  <a:gd name="connsiteY25" fmla="*/ 49114 h 174777"/>
                  <a:gd name="connsiteX26" fmla="*/ 15044 w 88052"/>
                  <a:gd name="connsiteY26" fmla="*/ 49114 h 174777"/>
                  <a:gd name="connsiteX27" fmla="*/ 17847 w 88052"/>
                  <a:gd name="connsiteY27" fmla="*/ 46607 h 174777"/>
                  <a:gd name="connsiteX28" fmla="*/ 17847 w 88052"/>
                  <a:gd name="connsiteY28" fmla="*/ 45427 h 174777"/>
                  <a:gd name="connsiteX29" fmla="*/ 23894 w 88052"/>
                  <a:gd name="connsiteY29" fmla="*/ 12094 h 174777"/>
                  <a:gd name="connsiteX30" fmla="*/ 23156 w 88052"/>
                  <a:gd name="connsiteY30" fmla="*/ 12832 h 174777"/>
                  <a:gd name="connsiteX31" fmla="*/ 23156 w 88052"/>
                  <a:gd name="connsiteY31" fmla="*/ 15044 h 174777"/>
                  <a:gd name="connsiteX32" fmla="*/ 23599 w 88052"/>
                  <a:gd name="connsiteY32" fmla="*/ 15339 h 174777"/>
                  <a:gd name="connsiteX33" fmla="*/ 26548 w 88052"/>
                  <a:gd name="connsiteY33" fmla="*/ 15781 h 174777"/>
                  <a:gd name="connsiteX34" fmla="*/ 27581 w 88052"/>
                  <a:gd name="connsiteY34" fmla="*/ 14454 h 174777"/>
                  <a:gd name="connsiteX35" fmla="*/ 27876 w 88052"/>
                  <a:gd name="connsiteY35" fmla="*/ 12389 h 174777"/>
                  <a:gd name="connsiteX36" fmla="*/ 25517 w 88052"/>
                  <a:gd name="connsiteY36" fmla="*/ 11357 h 174777"/>
                  <a:gd name="connsiteX37" fmla="*/ 23747 w 88052"/>
                  <a:gd name="connsiteY37" fmla="*/ 12094 h 174777"/>
                  <a:gd name="connsiteX38" fmla="*/ 18142 w 88052"/>
                  <a:gd name="connsiteY38" fmla="*/ 53392 h 174777"/>
                  <a:gd name="connsiteX39" fmla="*/ 18584 w 88052"/>
                  <a:gd name="connsiteY39" fmla="*/ 51327 h 174777"/>
                  <a:gd name="connsiteX40" fmla="*/ 15634 w 88052"/>
                  <a:gd name="connsiteY40" fmla="*/ 50737 h 174777"/>
                  <a:gd name="connsiteX41" fmla="*/ 15044 w 88052"/>
                  <a:gd name="connsiteY41" fmla="*/ 52359 h 174777"/>
                  <a:gd name="connsiteX42" fmla="*/ 17847 w 88052"/>
                  <a:gd name="connsiteY42" fmla="*/ 54129 h 174777"/>
                  <a:gd name="connsiteX43" fmla="*/ 18289 w 88052"/>
                  <a:gd name="connsiteY43" fmla="*/ 53392 h 174777"/>
                  <a:gd name="connsiteX44" fmla="*/ 43068 w 88052"/>
                  <a:gd name="connsiteY44" fmla="*/ 44542 h 174777"/>
                  <a:gd name="connsiteX45" fmla="*/ 43510 w 88052"/>
                  <a:gd name="connsiteY45" fmla="*/ 42920 h 174777"/>
                  <a:gd name="connsiteX46" fmla="*/ 43510 w 88052"/>
                  <a:gd name="connsiteY46" fmla="*/ 39380 h 174777"/>
                  <a:gd name="connsiteX47" fmla="*/ 42183 w 88052"/>
                  <a:gd name="connsiteY47" fmla="*/ 33775 h 174777"/>
                  <a:gd name="connsiteX48" fmla="*/ 41593 w 88052"/>
                  <a:gd name="connsiteY48" fmla="*/ 33775 h 174777"/>
                  <a:gd name="connsiteX49" fmla="*/ 41297 w 88052"/>
                  <a:gd name="connsiteY49" fmla="*/ 34513 h 174777"/>
                  <a:gd name="connsiteX50" fmla="*/ 42036 w 88052"/>
                  <a:gd name="connsiteY50" fmla="*/ 42477 h 174777"/>
                  <a:gd name="connsiteX51" fmla="*/ 43068 w 88052"/>
                  <a:gd name="connsiteY51" fmla="*/ 44395 h 174777"/>
                  <a:gd name="connsiteX52" fmla="*/ 24778 w 88052"/>
                  <a:gd name="connsiteY52" fmla="*/ 5457 h 174777"/>
                  <a:gd name="connsiteX53" fmla="*/ 25221 w 88052"/>
                  <a:gd name="connsiteY53" fmla="*/ 5162 h 174777"/>
                  <a:gd name="connsiteX54" fmla="*/ 25517 w 88052"/>
                  <a:gd name="connsiteY54" fmla="*/ 4572 h 174777"/>
                  <a:gd name="connsiteX55" fmla="*/ 26696 w 88052"/>
                  <a:gd name="connsiteY55" fmla="*/ 4277 h 174777"/>
                  <a:gd name="connsiteX56" fmla="*/ 26991 w 88052"/>
                  <a:gd name="connsiteY56" fmla="*/ 3540 h 174777"/>
                  <a:gd name="connsiteX57" fmla="*/ 26991 w 88052"/>
                  <a:gd name="connsiteY57" fmla="*/ 1770 h 174777"/>
                  <a:gd name="connsiteX58" fmla="*/ 25074 w 88052"/>
                  <a:gd name="connsiteY58" fmla="*/ 0 h 174777"/>
                  <a:gd name="connsiteX59" fmla="*/ 23156 w 88052"/>
                  <a:gd name="connsiteY59" fmla="*/ 1032 h 174777"/>
                  <a:gd name="connsiteX60" fmla="*/ 22714 w 88052"/>
                  <a:gd name="connsiteY60" fmla="*/ 2065 h 174777"/>
                  <a:gd name="connsiteX61" fmla="*/ 24189 w 88052"/>
                  <a:gd name="connsiteY61" fmla="*/ 5310 h 174777"/>
                  <a:gd name="connsiteX62" fmla="*/ 24778 w 88052"/>
                  <a:gd name="connsiteY62" fmla="*/ 5310 h 174777"/>
                  <a:gd name="connsiteX63" fmla="*/ 42625 w 88052"/>
                  <a:gd name="connsiteY63" fmla="*/ 46607 h 174777"/>
                  <a:gd name="connsiteX64" fmla="*/ 41593 w 88052"/>
                  <a:gd name="connsiteY64" fmla="*/ 52359 h 174777"/>
                  <a:gd name="connsiteX65" fmla="*/ 43068 w 88052"/>
                  <a:gd name="connsiteY65" fmla="*/ 58849 h 174777"/>
                  <a:gd name="connsiteX66" fmla="*/ 43510 w 88052"/>
                  <a:gd name="connsiteY66" fmla="*/ 60029 h 174777"/>
                  <a:gd name="connsiteX67" fmla="*/ 43953 w 88052"/>
                  <a:gd name="connsiteY67" fmla="*/ 60029 h 174777"/>
                  <a:gd name="connsiteX68" fmla="*/ 45132 w 88052"/>
                  <a:gd name="connsiteY68" fmla="*/ 59586 h 174777"/>
                  <a:gd name="connsiteX69" fmla="*/ 45428 w 88052"/>
                  <a:gd name="connsiteY69" fmla="*/ 57964 h 174777"/>
                  <a:gd name="connsiteX70" fmla="*/ 43215 w 88052"/>
                  <a:gd name="connsiteY70" fmla="*/ 47787 h 174777"/>
                  <a:gd name="connsiteX71" fmla="*/ 42625 w 88052"/>
                  <a:gd name="connsiteY71" fmla="*/ 46607 h 174777"/>
                  <a:gd name="connsiteX72" fmla="*/ 32596 w 88052"/>
                  <a:gd name="connsiteY72" fmla="*/ 70058 h 174777"/>
                  <a:gd name="connsiteX73" fmla="*/ 30974 w 88052"/>
                  <a:gd name="connsiteY73" fmla="*/ 69321 h 174777"/>
                  <a:gd name="connsiteX74" fmla="*/ 30089 w 88052"/>
                  <a:gd name="connsiteY74" fmla="*/ 67846 h 174777"/>
                  <a:gd name="connsiteX75" fmla="*/ 29056 w 88052"/>
                  <a:gd name="connsiteY75" fmla="*/ 67846 h 174777"/>
                  <a:gd name="connsiteX76" fmla="*/ 25369 w 88052"/>
                  <a:gd name="connsiteY76" fmla="*/ 65339 h 174777"/>
                  <a:gd name="connsiteX77" fmla="*/ 24926 w 88052"/>
                  <a:gd name="connsiteY77" fmla="*/ 64011 h 174777"/>
                  <a:gd name="connsiteX78" fmla="*/ 24336 w 88052"/>
                  <a:gd name="connsiteY78" fmla="*/ 64011 h 174777"/>
                  <a:gd name="connsiteX79" fmla="*/ 23156 w 88052"/>
                  <a:gd name="connsiteY79" fmla="*/ 63421 h 174777"/>
                  <a:gd name="connsiteX80" fmla="*/ 21091 w 88052"/>
                  <a:gd name="connsiteY80" fmla="*/ 58701 h 174777"/>
                  <a:gd name="connsiteX81" fmla="*/ 18879 w 88052"/>
                  <a:gd name="connsiteY81" fmla="*/ 57669 h 174777"/>
                  <a:gd name="connsiteX82" fmla="*/ 17404 w 88052"/>
                  <a:gd name="connsiteY82" fmla="*/ 57964 h 174777"/>
                  <a:gd name="connsiteX83" fmla="*/ 16962 w 88052"/>
                  <a:gd name="connsiteY83" fmla="*/ 59144 h 174777"/>
                  <a:gd name="connsiteX84" fmla="*/ 16077 w 88052"/>
                  <a:gd name="connsiteY84" fmla="*/ 63126 h 174777"/>
                  <a:gd name="connsiteX85" fmla="*/ 17847 w 88052"/>
                  <a:gd name="connsiteY85" fmla="*/ 65191 h 174777"/>
                  <a:gd name="connsiteX86" fmla="*/ 18584 w 88052"/>
                  <a:gd name="connsiteY86" fmla="*/ 65191 h 174777"/>
                  <a:gd name="connsiteX87" fmla="*/ 20354 w 88052"/>
                  <a:gd name="connsiteY87" fmla="*/ 64159 h 174777"/>
                  <a:gd name="connsiteX88" fmla="*/ 21239 w 88052"/>
                  <a:gd name="connsiteY88" fmla="*/ 65191 h 174777"/>
                  <a:gd name="connsiteX89" fmla="*/ 21976 w 88052"/>
                  <a:gd name="connsiteY89" fmla="*/ 67551 h 174777"/>
                  <a:gd name="connsiteX90" fmla="*/ 22567 w 88052"/>
                  <a:gd name="connsiteY90" fmla="*/ 71681 h 174777"/>
                  <a:gd name="connsiteX91" fmla="*/ 23747 w 88052"/>
                  <a:gd name="connsiteY91" fmla="*/ 74335 h 174777"/>
                  <a:gd name="connsiteX92" fmla="*/ 23452 w 88052"/>
                  <a:gd name="connsiteY92" fmla="*/ 74631 h 174777"/>
                  <a:gd name="connsiteX93" fmla="*/ 23747 w 88052"/>
                  <a:gd name="connsiteY93" fmla="*/ 75663 h 174777"/>
                  <a:gd name="connsiteX94" fmla="*/ 25811 w 88052"/>
                  <a:gd name="connsiteY94" fmla="*/ 76105 h 174777"/>
                  <a:gd name="connsiteX95" fmla="*/ 28024 w 88052"/>
                  <a:gd name="connsiteY95" fmla="*/ 74040 h 174777"/>
                  <a:gd name="connsiteX96" fmla="*/ 31859 w 88052"/>
                  <a:gd name="connsiteY96" fmla="*/ 74483 h 174777"/>
                  <a:gd name="connsiteX97" fmla="*/ 33923 w 88052"/>
                  <a:gd name="connsiteY97" fmla="*/ 72713 h 174777"/>
                  <a:gd name="connsiteX98" fmla="*/ 32744 w 88052"/>
                  <a:gd name="connsiteY98" fmla="*/ 71238 h 174777"/>
                  <a:gd name="connsiteX99" fmla="*/ 32301 w 88052"/>
                  <a:gd name="connsiteY99" fmla="*/ 69763 h 174777"/>
                  <a:gd name="connsiteX100" fmla="*/ 71091 w 88052"/>
                  <a:gd name="connsiteY100" fmla="*/ 140854 h 174777"/>
                  <a:gd name="connsiteX101" fmla="*/ 72123 w 88052"/>
                  <a:gd name="connsiteY101" fmla="*/ 140854 h 174777"/>
                  <a:gd name="connsiteX102" fmla="*/ 73304 w 88052"/>
                  <a:gd name="connsiteY102" fmla="*/ 139674 h 174777"/>
                  <a:gd name="connsiteX103" fmla="*/ 72271 w 88052"/>
                  <a:gd name="connsiteY103" fmla="*/ 137757 h 174777"/>
                  <a:gd name="connsiteX104" fmla="*/ 69764 w 88052"/>
                  <a:gd name="connsiteY104" fmla="*/ 135839 h 174777"/>
                  <a:gd name="connsiteX105" fmla="*/ 71239 w 88052"/>
                  <a:gd name="connsiteY105" fmla="*/ 134954 h 174777"/>
                  <a:gd name="connsiteX106" fmla="*/ 69173 w 88052"/>
                  <a:gd name="connsiteY106" fmla="*/ 133922 h 174777"/>
                  <a:gd name="connsiteX107" fmla="*/ 68289 w 88052"/>
                  <a:gd name="connsiteY107" fmla="*/ 131415 h 174777"/>
                  <a:gd name="connsiteX108" fmla="*/ 66814 w 88052"/>
                  <a:gd name="connsiteY108" fmla="*/ 131120 h 174777"/>
                  <a:gd name="connsiteX109" fmla="*/ 64897 w 88052"/>
                  <a:gd name="connsiteY109" fmla="*/ 131857 h 174777"/>
                  <a:gd name="connsiteX110" fmla="*/ 64159 w 88052"/>
                  <a:gd name="connsiteY110" fmla="*/ 133627 h 174777"/>
                  <a:gd name="connsiteX111" fmla="*/ 64454 w 88052"/>
                  <a:gd name="connsiteY111" fmla="*/ 136724 h 174777"/>
                  <a:gd name="connsiteX112" fmla="*/ 64159 w 88052"/>
                  <a:gd name="connsiteY112" fmla="*/ 137904 h 174777"/>
                  <a:gd name="connsiteX113" fmla="*/ 70943 w 88052"/>
                  <a:gd name="connsiteY113" fmla="*/ 140854 h 174777"/>
                  <a:gd name="connsiteX114" fmla="*/ 33923 w 88052"/>
                  <a:gd name="connsiteY114" fmla="*/ 42625 h 174777"/>
                  <a:gd name="connsiteX115" fmla="*/ 29941 w 88052"/>
                  <a:gd name="connsiteY115" fmla="*/ 46312 h 174777"/>
                  <a:gd name="connsiteX116" fmla="*/ 31121 w 88052"/>
                  <a:gd name="connsiteY116" fmla="*/ 47050 h 174777"/>
                  <a:gd name="connsiteX117" fmla="*/ 34366 w 88052"/>
                  <a:gd name="connsiteY117" fmla="*/ 47050 h 174777"/>
                  <a:gd name="connsiteX118" fmla="*/ 36136 w 88052"/>
                  <a:gd name="connsiteY118" fmla="*/ 46017 h 174777"/>
                  <a:gd name="connsiteX119" fmla="*/ 38496 w 88052"/>
                  <a:gd name="connsiteY119" fmla="*/ 41887 h 174777"/>
                  <a:gd name="connsiteX120" fmla="*/ 33923 w 88052"/>
                  <a:gd name="connsiteY120" fmla="*/ 42625 h 174777"/>
                  <a:gd name="connsiteX121" fmla="*/ 86873 w 88052"/>
                  <a:gd name="connsiteY121" fmla="*/ 172270 h 174777"/>
                  <a:gd name="connsiteX122" fmla="*/ 84218 w 88052"/>
                  <a:gd name="connsiteY122" fmla="*/ 172270 h 174777"/>
                  <a:gd name="connsiteX123" fmla="*/ 83923 w 88052"/>
                  <a:gd name="connsiteY123" fmla="*/ 173745 h 174777"/>
                  <a:gd name="connsiteX124" fmla="*/ 85692 w 88052"/>
                  <a:gd name="connsiteY124" fmla="*/ 174777 h 174777"/>
                  <a:gd name="connsiteX125" fmla="*/ 87168 w 88052"/>
                  <a:gd name="connsiteY125" fmla="*/ 174777 h 174777"/>
                  <a:gd name="connsiteX126" fmla="*/ 88053 w 88052"/>
                  <a:gd name="connsiteY126" fmla="*/ 173302 h 174777"/>
                  <a:gd name="connsiteX127" fmla="*/ 86873 w 88052"/>
                  <a:gd name="connsiteY127" fmla="*/ 172270 h 174777"/>
                  <a:gd name="connsiteX128" fmla="*/ 73451 w 88052"/>
                  <a:gd name="connsiteY128" fmla="*/ 150146 h 174777"/>
                  <a:gd name="connsiteX129" fmla="*/ 72271 w 88052"/>
                  <a:gd name="connsiteY129" fmla="*/ 150146 h 174777"/>
                  <a:gd name="connsiteX130" fmla="*/ 71091 w 88052"/>
                  <a:gd name="connsiteY130" fmla="*/ 150588 h 174777"/>
                  <a:gd name="connsiteX131" fmla="*/ 70354 w 88052"/>
                  <a:gd name="connsiteY131" fmla="*/ 154128 h 174777"/>
                  <a:gd name="connsiteX132" fmla="*/ 71534 w 88052"/>
                  <a:gd name="connsiteY132" fmla="*/ 156046 h 174777"/>
                  <a:gd name="connsiteX133" fmla="*/ 73746 w 88052"/>
                  <a:gd name="connsiteY133" fmla="*/ 158110 h 174777"/>
                  <a:gd name="connsiteX134" fmla="*/ 76106 w 88052"/>
                  <a:gd name="connsiteY134" fmla="*/ 158848 h 174777"/>
                  <a:gd name="connsiteX135" fmla="*/ 77433 w 88052"/>
                  <a:gd name="connsiteY135" fmla="*/ 155898 h 174777"/>
                  <a:gd name="connsiteX136" fmla="*/ 74041 w 88052"/>
                  <a:gd name="connsiteY136" fmla="*/ 153686 h 174777"/>
                  <a:gd name="connsiteX137" fmla="*/ 73451 w 88052"/>
                  <a:gd name="connsiteY137" fmla="*/ 150293 h 174777"/>
                  <a:gd name="connsiteX138" fmla="*/ 46312 w 88052"/>
                  <a:gd name="connsiteY138" fmla="*/ 69911 h 174777"/>
                  <a:gd name="connsiteX139" fmla="*/ 46312 w 88052"/>
                  <a:gd name="connsiteY139" fmla="*/ 68878 h 174777"/>
                  <a:gd name="connsiteX140" fmla="*/ 45723 w 88052"/>
                  <a:gd name="connsiteY140" fmla="*/ 67993 h 174777"/>
                  <a:gd name="connsiteX141" fmla="*/ 44690 w 88052"/>
                  <a:gd name="connsiteY141" fmla="*/ 67108 h 174777"/>
                  <a:gd name="connsiteX142" fmla="*/ 43658 w 88052"/>
                  <a:gd name="connsiteY142" fmla="*/ 64159 h 174777"/>
                  <a:gd name="connsiteX143" fmla="*/ 42773 w 88052"/>
                  <a:gd name="connsiteY143" fmla="*/ 63126 h 174777"/>
                  <a:gd name="connsiteX144" fmla="*/ 40118 w 88052"/>
                  <a:gd name="connsiteY144" fmla="*/ 65781 h 174777"/>
                  <a:gd name="connsiteX145" fmla="*/ 38053 w 88052"/>
                  <a:gd name="connsiteY145" fmla="*/ 66223 h 174777"/>
                  <a:gd name="connsiteX146" fmla="*/ 36578 w 88052"/>
                  <a:gd name="connsiteY146" fmla="*/ 67108 h 174777"/>
                  <a:gd name="connsiteX147" fmla="*/ 37316 w 88052"/>
                  <a:gd name="connsiteY147" fmla="*/ 68288 h 174777"/>
                  <a:gd name="connsiteX148" fmla="*/ 38938 w 88052"/>
                  <a:gd name="connsiteY148" fmla="*/ 69468 h 174777"/>
                  <a:gd name="connsiteX149" fmla="*/ 43068 w 88052"/>
                  <a:gd name="connsiteY149" fmla="*/ 70353 h 174777"/>
                  <a:gd name="connsiteX150" fmla="*/ 46017 w 88052"/>
                  <a:gd name="connsiteY150" fmla="*/ 70058 h 174777"/>
                  <a:gd name="connsiteX151" fmla="*/ 44100 w 88052"/>
                  <a:gd name="connsiteY151" fmla="*/ 82448 h 174777"/>
                  <a:gd name="connsiteX152" fmla="*/ 47050 w 88052"/>
                  <a:gd name="connsiteY152" fmla="*/ 82005 h 174777"/>
                  <a:gd name="connsiteX153" fmla="*/ 50589 w 88052"/>
                  <a:gd name="connsiteY153" fmla="*/ 83332 h 174777"/>
                  <a:gd name="connsiteX154" fmla="*/ 51032 w 88052"/>
                  <a:gd name="connsiteY154" fmla="*/ 82300 h 174777"/>
                  <a:gd name="connsiteX155" fmla="*/ 50295 w 88052"/>
                  <a:gd name="connsiteY155" fmla="*/ 81857 h 174777"/>
                  <a:gd name="connsiteX156" fmla="*/ 48230 w 88052"/>
                  <a:gd name="connsiteY156" fmla="*/ 81268 h 174777"/>
                  <a:gd name="connsiteX157" fmla="*/ 46460 w 88052"/>
                  <a:gd name="connsiteY157" fmla="*/ 79203 h 174777"/>
                  <a:gd name="connsiteX158" fmla="*/ 45723 w 88052"/>
                  <a:gd name="connsiteY158" fmla="*/ 78908 h 174777"/>
                  <a:gd name="connsiteX159" fmla="*/ 44838 w 88052"/>
                  <a:gd name="connsiteY159" fmla="*/ 78023 h 174777"/>
                  <a:gd name="connsiteX160" fmla="*/ 43953 w 88052"/>
                  <a:gd name="connsiteY160" fmla="*/ 76843 h 174777"/>
                  <a:gd name="connsiteX161" fmla="*/ 43510 w 88052"/>
                  <a:gd name="connsiteY161" fmla="*/ 76843 h 174777"/>
                  <a:gd name="connsiteX162" fmla="*/ 42330 w 88052"/>
                  <a:gd name="connsiteY162" fmla="*/ 78023 h 174777"/>
                  <a:gd name="connsiteX163" fmla="*/ 42036 w 88052"/>
                  <a:gd name="connsiteY163" fmla="*/ 79498 h 174777"/>
                  <a:gd name="connsiteX164" fmla="*/ 42625 w 88052"/>
                  <a:gd name="connsiteY164" fmla="*/ 81563 h 174777"/>
                  <a:gd name="connsiteX165" fmla="*/ 43510 w 88052"/>
                  <a:gd name="connsiteY165" fmla="*/ 82595 h 174777"/>
                  <a:gd name="connsiteX166" fmla="*/ 44247 w 88052"/>
                  <a:gd name="connsiteY166" fmla="*/ 82595 h 174777"/>
                  <a:gd name="connsiteX167" fmla="*/ 50147 w 88052"/>
                  <a:gd name="connsiteY167" fmla="*/ 102211 h 174777"/>
                  <a:gd name="connsiteX168" fmla="*/ 47345 w 88052"/>
                  <a:gd name="connsiteY168" fmla="*/ 102506 h 174777"/>
                  <a:gd name="connsiteX169" fmla="*/ 45575 w 88052"/>
                  <a:gd name="connsiteY169" fmla="*/ 102506 h 174777"/>
                  <a:gd name="connsiteX170" fmla="*/ 43362 w 88052"/>
                  <a:gd name="connsiteY170" fmla="*/ 105014 h 174777"/>
                  <a:gd name="connsiteX171" fmla="*/ 42478 w 88052"/>
                  <a:gd name="connsiteY171" fmla="*/ 106784 h 174777"/>
                  <a:gd name="connsiteX172" fmla="*/ 43068 w 88052"/>
                  <a:gd name="connsiteY172" fmla="*/ 106784 h 174777"/>
                  <a:gd name="connsiteX173" fmla="*/ 44395 w 88052"/>
                  <a:gd name="connsiteY173" fmla="*/ 106488 h 174777"/>
                  <a:gd name="connsiteX174" fmla="*/ 45575 w 88052"/>
                  <a:gd name="connsiteY174" fmla="*/ 106488 h 174777"/>
                  <a:gd name="connsiteX175" fmla="*/ 46312 w 88052"/>
                  <a:gd name="connsiteY175" fmla="*/ 107816 h 174777"/>
                  <a:gd name="connsiteX176" fmla="*/ 44838 w 88052"/>
                  <a:gd name="connsiteY176" fmla="*/ 108701 h 174777"/>
                  <a:gd name="connsiteX177" fmla="*/ 48672 w 88052"/>
                  <a:gd name="connsiteY177" fmla="*/ 109438 h 174777"/>
                  <a:gd name="connsiteX178" fmla="*/ 51917 w 88052"/>
                  <a:gd name="connsiteY178" fmla="*/ 109143 h 174777"/>
                  <a:gd name="connsiteX179" fmla="*/ 53539 w 88052"/>
                  <a:gd name="connsiteY179" fmla="*/ 106341 h 174777"/>
                  <a:gd name="connsiteX180" fmla="*/ 52507 w 88052"/>
                  <a:gd name="connsiteY180" fmla="*/ 106046 h 174777"/>
                  <a:gd name="connsiteX181" fmla="*/ 49852 w 88052"/>
                  <a:gd name="connsiteY181" fmla="*/ 102211 h 17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8052" h="174777">
                    <a:moveTo>
                      <a:pt x="17699" y="45870"/>
                    </a:moveTo>
                    <a:lnTo>
                      <a:pt x="17257" y="44395"/>
                    </a:lnTo>
                    <a:lnTo>
                      <a:pt x="15929" y="37610"/>
                    </a:lnTo>
                    <a:lnTo>
                      <a:pt x="15340" y="37315"/>
                    </a:lnTo>
                    <a:lnTo>
                      <a:pt x="14307" y="35840"/>
                    </a:lnTo>
                    <a:lnTo>
                      <a:pt x="13864" y="33186"/>
                    </a:lnTo>
                    <a:lnTo>
                      <a:pt x="14455" y="32153"/>
                    </a:lnTo>
                    <a:lnTo>
                      <a:pt x="13127" y="31858"/>
                    </a:lnTo>
                    <a:lnTo>
                      <a:pt x="12094" y="32300"/>
                    </a:lnTo>
                    <a:lnTo>
                      <a:pt x="11505" y="35545"/>
                    </a:lnTo>
                    <a:lnTo>
                      <a:pt x="10325" y="37610"/>
                    </a:lnTo>
                    <a:lnTo>
                      <a:pt x="9292" y="38053"/>
                    </a:lnTo>
                    <a:lnTo>
                      <a:pt x="7375" y="38053"/>
                    </a:lnTo>
                    <a:lnTo>
                      <a:pt x="5752" y="29351"/>
                    </a:lnTo>
                    <a:lnTo>
                      <a:pt x="3540" y="26843"/>
                    </a:lnTo>
                    <a:lnTo>
                      <a:pt x="2065" y="24189"/>
                    </a:lnTo>
                    <a:lnTo>
                      <a:pt x="1033" y="24189"/>
                    </a:lnTo>
                    <a:lnTo>
                      <a:pt x="0" y="27433"/>
                    </a:lnTo>
                    <a:lnTo>
                      <a:pt x="0" y="29793"/>
                    </a:lnTo>
                    <a:lnTo>
                      <a:pt x="3245" y="39380"/>
                    </a:lnTo>
                    <a:lnTo>
                      <a:pt x="2802" y="44542"/>
                    </a:lnTo>
                    <a:lnTo>
                      <a:pt x="4572" y="47492"/>
                    </a:lnTo>
                    <a:lnTo>
                      <a:pt x="6195" y="48820"/>
                    </a:lnTo>
                    <a:lnTo>
                      <a:pt x="6195" y="50589"/>
                    </a:lnTo>
                    <a:lnTo>
                      <a:pt x="7965" y="50589"/>
                    </a:lnTo>
                    <a:lnTo>
                      <a:pt x="10914" y="49114"/>
                    </a:lnTo>
                    <a:lnTo>
                      <a:pt x="15044" y="49114"/>
                    </a:lnTo>
                    <a:lnTo>
                      <a:pt x="17847" y="46607"/>
                    </a:lnTo>
                    <a:lnTo>
                      <a:pt x="17847" y="45427"/>
                    </a:lnTo>
                    <a:close/>
                    <a:moveTo>
                      <a:pt x="23894" y="12094"/>
                    </a:moveTo>
                    <a:lnTo>
                      <a:pt x="23156" y="12832"/>
                    </a:lnTo>
                    <a:lnTo>
                      <a:pt x="23156" y="15044"/>
                    </a:lnTo>
                    <a:lnTo>
                      <a:pt x="23599" y="15339"/>
                    </a:lnTo>
                    <a:lnTo>
                      <a:pt x="26548" y="15781"/>
                    </a:lnTo>
                    <a:lnTo>
                      <a:pt x="27581" y="14454"/>
                    </a:lnTo>
                    <a:lnTo>
                      <a:pt x="27876" y="12389"/>
                    </a:lnTo>
                    <a:lnTo>
                      <a:pt x="25517" y="11357"/>
                    </a:lnTo>
                    <a:lnTo>
                      <a:pt x="23747" y="12094"/>
                    </a:lnTo>
                    <a:close/>
                    <a:moveTo>
                      <a:pt x="18142" y="53392"/>
                    </a:moveTo>
                    <a:lnTo>
                      <a:pt x="18584" y="51327"/>
                    </a:lnTo>
                    <a:lnTo>
                      <a:pt x="15634" y="50737"/>
                    </a:lnTo>
                    <a:lnTo>
                      <a:pt x="15044" y="52359"/>
                    </a:lnTo>
                    <a:lnTo>
                      <a:pt x="17847" y="54129"/>
                    </a:lnTo>
                    <a:lnTo>
                      <a:pt x="18289" y="53392"/>
                    </a:lnTo>
                    <a:close/>
                    <a:moveTo>
                      <a:pt x="43068" y="44542"/>
                    </a:moveTo>
                    <a:lnTo>
                      <a:pt x="43510" y="42920"/>
                    </a:lnTo>
                    <a:lnTo>
                      <a:pt x="43510" y="39380"/>
                    </a:lnTo>
                    <a:lnTo>
                      <a:pt x="42183" y="33775"/>
                    </a:lnTo>
                    <a:lnTo>
                      <a:pt x="41593" y="33775"/>
                    </a:lnTo>
                    <a:lnTo>
                      <a:pt x="41297" y="34513"/>
                    </a:lnTo>
                    <a:lnTo>
                      <a:pt x="42036" y="42477"/>
                    </a:lnTo>
                    <a:lnTo>
                      <a:pt x="43068" y="44395"/>
                    </a:lnTo>
                    <a:close/>
                    <a:moveTo>
                      <a:pt x="24778" y="5457"/>
                    </a:moveTo>
                    <a:lnTo>
                      <a:pt x="25221" y="5162"/>
                    </a:lnTo>
                    <a:lnTo>
                      <a:pt x="25517" y="4572"/>
                    </a:lnTo>
                    <a:lnTo>
                      <a:pt x="26696" y="4277"/>
                    </a:lnTo>
                    <a:lnTo>
                      <a:pt x="26991" y="3540"/>
                    </a:lnTo>
                    <a:lnTo>
                      <a:pt x="26991" y="1770"/>
                    </a:lnTo>
                    <a:lnTo>
                      <a:pt x="25074" y="0"/>
                    </a:lnTo>
                    <a:lnTo>
                      <a:pt x="23156" y="1032"/>
                    </a:lnTo>
                    <a:lnTo>
                      <a:pt x="22714" y="2065"/>
                    </a:lnTo>
                    <a:lnTo>
                      <a:pt x="24189" y="5310"/>
                    </a:lnTo>
                    <a:lnTo>
                      <a:pt x="24778" y="5310"/>
                    </a:lnTo>
                    <a:close/>
                    <a:moveTo>
                      <a:pt x="42625" y="46607"/>
                    </a:moveTo>
                    <a:lnTo>
                      <a:pt x="41593" y="52359"/>
                    </a:lnTo>
                    <a:lnTo>
                      <a:pt x="43068" y="58849"/>
                    </a:lnTo>
                    <a:lnTo>
                      <a:pt x="43510" y="60029"/>
                    </a:lnTo>
                    <a:lnTo>
                      <a:pt x="43953" y="60029"/>
                    </a:lnTo>
                    <a:lnTo>
                      <a:pt x="45132" y="59586"/>
                    </a:lnTo>
                    <a:lnTo>
                      <a:pt x="45428" y="57964"/>
                    </a:lnTo>
                    <a:lnTo>
                      <a:pt x="43215" y="47787"/>
                    </a:lnTo>
                    <a:lnTo>
                      <a:pt x="42625" y="46607"/>
                    </a:lnTo>
                    <a:close/>
                    <a:moveTo>
                      <a:pt x="32596" y="70058"/>
                    </a:moveTo>
                    <a:lnTo>
                      <a:pt x="30974" y="69321"/>
                    </a:lnTo>
                    <a:lnTo>
                      <a:pt x="30089" y="67846"/>
                    </a:lnTo>
                    <a:lnTo>
                      <a:pt x="29056" y="67846"/>
                    </a:lnTo>
                    <a:lnTo>
                      <a:pt x="25369" y="65339"/>
                    </a:lnTo>
                    <a:lnTo>
                      <a:pt x="24926" y="64011"/>
                    </a:lnTo>
                    <a:lnTo>
                      <a:pt x="24336" y="64011"/>
                    </a:lnTo>
                    <a:lnTo>
                      <a:pt x="23156" y="63421"/>
                    </a:lnTo>
                    <a:lnTo>
                      <a:pt x="21091" y="58701"/>
                    </a:lnTo>
                    <a:lnTo>
                      <a:pt x="18879" y="57669"/>
                    </a:lnTo>
                    <a:lnTo>
                      <a:pt x="17404" y="57964"/>
                    </a:lnTo>
                    <a:lnTo>
                      <a:pt x="16962" y="59144"/>
                    </a:lnTo>
                    <a:lnTo>
                      <a:pt x="16077" y="63126"/>
                    </a:lnTo>
                    <a:lnTo>
                      <a:pt x="17847" y="65191"/>
                    </a:lnTo>
                    <a:lnTo>
                      <a:pt x="18584" y="65191"/>
                    </a:lnTo>
                    <a:lnTo>
                      <a:pt x="20354" y="64159"/>
                    </a:lnTo>
                    <a:lnTo>
                      <a:pt x="21239" y="65191"/>
                    </a:lnTo>
                    <a:lnTo>
                      <a:pt x="21976" y="67551"/>
                    </a:lnTo>
                    <a:lnTo>
                      <a:pt x="22567" y="71681"/>
                    </a:lnTo>
                    <a:lnTo>
                      <a:pt x="23747" y="74335"/>
                    </a:lnTo>
                    <a:lnTo>
                      <a:pt x="23452" y="74631"/>
                    </a:lnTo>
                    <a:lnTo>
                      <a:pt x="23747" y="75663"/>
                    </a:lnTo>
                    <a:lnTo>
                      <a:pt x="25811" y="76105"/>
                    </a:lnTo>
                    <a:lnTo>
                      <a:pt x="28024" y="74040"/>
                    </a:lnTo>
                    <a:lnTo>
                      <a:pt x="31859" y="74483"/>
                    </a:lnTo>
                    <a:lnTo>
                      <a:pt x="33923" y="72713"/>
                    </a:lnTo>
                    <a:lnTo>
                      <a:pt x="32744" y="71238"/>
                    </a:lnTo>
                    <a:lnTo>
                      <a:pt x="32301" y="69763"/>
                    </a:lnTo>
                    <a:close/>
                    <a:moveTo>
                      <a:pt x="71091" y="140854"/>
                    </a:moveTo>
                    <a:lnTo>
                      <a:pt x="72123" y="140854"/>
                    </a:lnTo>
                    <a:lnTo>
                      <a:pt x="73304" y="139674"/>
                    </a:lnTo>
                    <a:lnTo>
                      <a:pt x="72271" y="137757"/>
                    </a:lnTo>
                    <a:lnTo>
                      <a:pt x="69764" y="135839"/>
                    </a:lnTo>
                    <a:lnTo>
                      <a:pt x="71239" y="134954"/>
                    </a:lnTo>
                    <a:lnTo>
                      <a:pt x="69173" y="133922"/>
                    </a:lnTo>
                    <a:lnTo>
                      <a:pt x="68289" y="131415"/>
                    </a:lnTo>
                    <a:lnTo>
                      <a:pt x="66814" y="131120"/>
                    </a:lnTo>
                    <a:lnTo>
                      <a:pt x="64897" y="131857"/>
                    </a:lnTo>
                    <a:lnTo>
                      <a:pt x="64159" y="133627"/>
                    </a:lnTo>
                    <a:lnTo>
                      <a:pt x="64454" y="136724"/>
                    </a:lnTo>
                    <a:lnTo>
                      <a:pt x="64159" y="137904"/>
                    </a:lnTo>
                    <a:lnTo>
                      <a:pt x="70943" y="140854"/>
                    </a:lnTo>
                    <a:close/>
                    <a:moveTo>
                      <a:pt x="33923" y="42625"/>
                    </a:moveTo>
                    <a:lnTo>
                      <a:pt x="29941" y="46312"/>
                    </a:lnTo>
                    <a:lnTo>
                      <a:pt x="31121" y="47050"/>
                    </a:lnTo>
                    <a:lnTo>
                      <a:pt x="34366" y="47050"/>
                    </a:lnTo>
                    <a:lnTo>
                      <a:pt x="36136" y="46017"/>
                    </a:lnTo>
                    <a:lnTo>
                      <a:pt x="38496" y="41887"/>
                    </a:lnTo>
                    <a:lnTo>
                      <a:pt x="33923" y="42625"/>
                    </a:lnTo>
                    <a:close/>
                    <a:moveTo>
                      <a:pt x="86873" y="172270"/>
                    </a:moveTo>
                    <a:lnTo>
                      <a:pt x="84218" y="172270"/>
                    </a:lnTo>
                    <a:lnTo>
                      <a:pt x="83923" y="173745"/>
                    </a:lnTo>
                    <a:lnTo>
                      <a:pt x="85692" y="174777"/>
                    </a:lnTo>
                    <a:lnTo>
                      <a:pt x="87168" y="174777"/>
                    </a:lnTo>
                    <a:lnTo>
                      <a:pt x="88053" y="173302"/>
                    </a:lnTo>
                    <a:lnTo>
                      <a:pt x="86873" y="172270"/>
                    </a:lnTo>
                    <a:close/>
                    <a:moveTo>
                      <a:pt x="73451" y="150146"/>
                    </a:moveTo>
                    <a:lnTo>
                      <a:pt x="72271" y="150146"/>
                    </a:lnTo>
                    <a:lnTo>
                      <a:pt x="71091" y="150588"/>
                    </a:lnTo>
                    <a:lnTo>
                      <a:pt x="70354" y="154128"/>
                    </a:lnTo>
                    <a:lnTo>
                      <a:pt x="71534" y="156046"/>
                    </a:lnTo>
                    <a:lnTo>
                      <a:pt x="73746" y="158110"/>
                    </a:lnTo>
                    <a:lnTo>
                      <a:pt x="76106" y="158848"/>
                    </a:lnTo>
                    <a:lnTo>
                      <a:pt x="77433" y="155898"/>
                    </a:lnTo>
                    <a:lnTo>
                      <a:pt x="74041" y="153686"/>
                    </a:lnTo>
                    <a:lnTo>
                      <a:pt x="73451" y="150293"/>
                    </a:lnTo>
                    <a:close/>
                    <a:moveTo>
                      <a:pt x="46312" y="69911"/>
                    </a:moveTo>
                    <a:lnTo>
                      <a:pt x="46312" y="68878"/>
                    </a:lnTo>
                    <a:lnTo>
                      <a:pt x="45723" y="67993"/>
                    </a:lnTo>
                    <a:lnTo>
                      <a:pt x="44690" y="67108"/>
                    </a:lnTo>
                    <a:lnTo>
                      <a:pt x="43658" y="64159"/>
                    </a:lnTo>
                    <a:lnTo>
                      <a:pt x="42773" y="63126"/>
                    </a:lnTo>
                    <a:lnTo>
                      <a:pt x="40118" y="65781"/>
                    </a:lnTo>
                    <a:lnTo>
                      <a:pt x="38053" y="66223"/>
                    </a:lnTo>
                    <a:lnTo>
                      <a:pt x="36578" y="67108"/>
                    </a:lnTo>
                    <a:lnTo>
                      <a:pt x="37316" y="68288"/>
                    </a:lnTo>
                    <a:lnTo>
                      <a:pt x="38938" y="69468"/>
                    </a:lnTo>
                    <a:lnTo>
                      <a:pt x="43068" y="70353"/>
                    </a:lnTo>
                    <a:lnTo>
                      <a:pt x="46017" y="70058"/>
                    </a:lnTo>
                    <a:close/>
                    <a:moveTo>
                      <a:pt x="44100" y="82448"/>
                    </a:moveTo>
                    <a:lnTo>
                      <a:pt x="47050" y="82005"/>
                    </a:lnTo>
                    <a:lnTo>
                      <a:pt x="50589" y="83332"/>
                    </a:lnTo>
                    <a:lnTo>
                      <a:pt x="51032" y="82300"/>
                    </a:lnTo>
                    <a:lnTo>
                      <a:pt x="50295" y="81857"/>
                    </a:lnTo>
                    <a:lnTo>
                      <a:pt x="48230" y="81268"/>
                    </a:lnTo>
                    <a:lnTo>
                      <a:pt x="46460" y="79203"/>
                    </a:lnTo>
                    <a:lnTo>
                      <a:pt x="45723" y="78908"/>
                    </a:lnTo>
                    <a:lnTo>
                      <a:pt x="44838" y="78023"/>
                    </a:lnTo>
                    <a:lnTo>
                      <a:pt x="43953" y="76843"/>
                    </a:lnTo>
                    <a:lnTo>
                      <a:pt x="43510" y="76843"/>
                    </a:lnTo>
                    <a:lnTo>
                      <a:pt x="42330" y="78023"/>
                    </a:lnTo>
                    <a:lnTo>
                      <a:pt x="42036" y="79498"/>
                    </a:lnTo>
                    <a:lnTo>
                      <a:pt x="42625" y="81563"/>
                    </a:lnTo>
                    <a:lnTo>
                      <a:pt x="43510" y="82595"/>
                    </a:lnTo>
                    <a:lnTo>
                      <a:pt x="44247" y="82595"/>
                    </a:lnTo>
                    <a:close/>
                    <a:moveTo>
                      <a:pt x="50147" y="102211"/>
                    </a:moveTo>
                    <a:lnTo>
                      <a:pt x="47345" y="102506"/>
                    </a:lnTo>
                    <a:lnTo>
                      <a:pt x="45575" y="102506"/>
                    </a:lnTo>
                    <a:lnTo>
                      <a:pt x="43362" y="105014"/>
                    </a:lnTo>
                    <a:lnTo>
                      <a:pt x="42478" y="106784"/>
                    </a:lnTo>
                    <a:lnTo>
                      <a:pt x="43068" y="106784"/>
                    </a:lnTo>
                    <a:lnTo>
                      <a:pt x="44395" y="106488"/>
                    </a:lnTo>
                    <a:lnTo>
                      <a:pt x="45575" y="106488"/>
                    </a:lnTo>
                    <a:lnTo>
                      <a:pt x="46312" y="107816"/>
                    </a:lnTo>
                    <a:lnTo>
                      <a:pt x="44838" y="108701"/>
                    </a:lnTo>
                    <a:lnTo>
                      <a:pt x="48672" y="109438"/>
                    </a:lnTo>
                    <a:lnTo>
                      <a:pt x="51917" y="109143"/>
                    </a:lnTo>
                    <a:lnTo>
                      <a:pt x="53539" y="106341"/>
                    </a:lnTo>
                    <a:lnTo>
                      <a:pt x="52507" y="106046"/>
                    </a:lnTo>
                    <a:lnTo>
                      <a:pt x="49852"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24" name="Freeform: Shape 23">
                <a:extLst>
                  <a:ext uri="{FF2B5EF4-FFF2-40B4-BE49-F238E27FC236}">
                    <a16:creationId xmlns:a16="http://schemas.microsoft.com/office/drawing/2014/main" id="{AEADAB06-9FBA-3364-5D59-7713F063B053}"/>
                  </a:ext>
                </a:extLst>
              </p:cNvPr>
              <p:cNvSpPr/>
              <p:nvPr/>
            </p:nvSpPr>
            <p:spPr>
              <a:xfrm>
                <a:off x="8457039" y="3678344"/>
                <a:ext cx="192623" cy="393949"/>
              </a:xfrm>
              <a:custGeom>
                <a:avLst/>
                <a:gdLst>
                  <a:gd name="connsiteX0" fmla="*/ 190559 w 192623"/>
                  <a:gd name="connsiteY0" fmla="*/ 284363 h 393949"/>
                  <a:gd name="connsiteX1" fmla="*/ 190559 w 192623"/>
                  <a:gd name="connsiteY1" fmla="*/ 278169 h 393949"/>
                  <a:gd name="connsiteX2" fmla="*/ 189379 w 192623"/>
                  <a:gd name="connsiteY2" fmla="*/ 276399 h 393949"/>
                  <a:gd name="connsiteX3" fmla="*/ 187609 w 192623"/>
                  <a:gd name="connsiteY3" fmla="*/ 271236 h 393949"/>
                  <a:gd name="connsiteX4" fmla="*/ 186577 w 192623"/>
                  <a:gd name="connsiteY4" fmla="*/ 269614 h 393949"/>
                  <a:gd name="connsiteX5" fmla="*/ 187019 w 192623"/>
                  <a:gd name="connsiteY5" fmla="*/ 265042 h 393949"/>
                  <a:gd name="connsiteX6" fmla="*/ 186134 w 192623"/>
                  <a:gd name="connsiteY6" fmla="*/ 261355 h 393949"/>
                  <a:gd name="connsiteX7" fmla="*/ 186134 w 192623"/>
                  <a:gd name="connsiteY7" fmla="*/ 254422 h 393949"/>
                  <a:gd name="connsiteX8" fmla="*/ 187019 w 192623"/>
                  <a:gd name="connsiteY8" fmla="*/ 256782 h 393949"/>
                  <a:gd name="connsiteX9" fmla="*/ 187462 w 192623"/>
                  <a:gd name="connsiteY9" fmla="*/ 254422 h 393949"/>
                  <a:gd name="connsiteX10" fmla="*/ 185987 w 192623"/>
                  <a:gd name="connsiteY10" fmla="*/ 249260 h 393949"/>
                  <a:gd name="connsiteX11" fmla="*/ 185397 w 192623"/>
                  <a:gd name="connsiteY11" fmla="*/ 248080 h 393949"/>
                  <a:gd name="connsiteX12" fmla="*/ 184954 w 192623"/>
                  <a:gd name="connsiteY12" fmla="*/ 246605 h 393949"/>
                  <a:gd name="connsiteX13" fmla="*/ 184512 w 192623"/>
                  <a:gd name="connsiteY13" fmla="*/ 243508 h 393949"/>
                  <a:gd name="connsiteX14" fmla="*/ 183037 w 192623"/>
                  <a:gd name="connsiteY14" fmla="*/ 240558 h 393949"/>
                  <a:gd name="connsiteX15" fmla="*/ 181709 w 192623"/>
                  <a:gd name="connsiteY15" fmla="*/ 236133 h 393949"/>
                  <a:gd name="connsiteX16" fmla="*/ 181709 w 192623"/>
                  <a:gd name="connsiteY16" fmla="*/ 231856 h 393949"/>
                  <a:gd name="connsiteX17" fmla="*/ 180087 w 192623"/>
                  <a:gd name="connsiteY17" fmla="*/ 229496 h 393949"/>
                  <a:gd name="connsiteX18" fmla="*/ 177875 w 192623"/>
                  <a:gd name="connsiteY18" fmla="*/ 224187 h 393949"/>
                  <a:gd name="connsiteX19" fmla="*/ 176842 w 192623"/>
                  <a:gd name="connsiteY19" fmla="*/ 219467 h 393949"/>
                  <a:gd name="connsiteX20" fmla="*/ 174777 w 192623"/>
                  <a:gd name="connsiteY20" fmla="*/ 214157 h 393949"/>
                  <a:gd name="connsiteX21" fmla="*/ 172713 w 192623"/>
                  <a:gd name="connsiteY21" fmla="*/ 212830 h 393949"/>
                  <a:gd name="connsiteX22" fmla="*/ 170943 w 192623"/>
                  <a:gd name="connsiteY22" fmla="*/ 211355 h 393949"/>
                  <a:gd name="connsiteX23" fmla="*/ 168435 w 192623"/>
                  <a:gd name="connsiteY23" fmla="*/ 208700 h 393949"/>
                  <a:gd name="connsiteX24" fmla="*/ 165043 w 192623"/>
                  <a:gd name="connsiteY24" fmla="*/ 203980 h 393949"/>
                  <a:gd name="connsiteX25" fmla="*/ 163715 w 192623"/>
                  <a:gd name="connsiteY25" fmla="*/ 201031 h 393949"/>
                  <a:gd name="connsiteX26" fmla="*/ 160913 w 192623"/>
                  <a:gd name="connsiteY26" fmla="*/ 197933 h 393949"/>
                  <a:gd name="connsiteX27" fmla="*/ 160618 w 192623"/>
                  <a:gd name="connsiteY27" fmla="*/ 196901 h 393949"/>
                  <a:gd name="connsiteX28" fmla="*/ 160618 w 192623"/>
                  <a:gd name="connsiteY28" fmla="*/ 195279 h 393949"/>
                  <a:gd name="connsiteX29" fmla="*/ 159733 w 192623"/>
                  <a:gd name="connsiteY29" fmla="*/ 194983 h 393949"/>
                  <a:gd name="connsiteX30" fmla="*/ 158848 w 192623"/>
                  <a:gd name="connsiteY30" fmla="*/ 195279 h 393949"/>
                  <a:gd name="connsiteX31" fmla="*/ 157816 w 192623"/>
                  <a:gd name="connsiteY31" fmla="*/ 193361 h 393949"/>
                  <a:gd name="connsiteX32" fmla="*/ 155751 w 192623"/>
                  <a:gd name="connsiteY32" fmla="*/ 191296 h 393949"/>
                  <a:gd name="connsiteX33" fmla="*/ 154276 w 192623"/>
                  <a:gd name="connsiteY33" fmla="*/ 188936 h 393949"/>
                  <a:gd name="connsiteX34" fmla="*/ 151916 w 192623"/>
                  <a:gd name="connsiteY34" fmla="*/ 188936 h 393949"/>
                  <a:gd name="connsiteX35" fmla="*/ 150441 w 192623"/>
                  <a:gd name="connsiteY35" fmla="*/ 189526 h 393949"/>
                  <a:gd name="connsiteX36" fmla="*/ 149114 w 192623"/>
                  <a:gd name="connsiteY36" fmla="*/ 189231 h 393949"/>
                  <a:gd name="connsiteX37" fmla="*/ 148377 w 192623"/>
                  <a:gd name="connsiteY37" fmla="*/ 187019 h 393949"/>
                  <a:gd name="connsiteX38" fmla="*/ 146312 w 192623"/>
                  <a:gd name="connsiteY38" fmla="*/ 184807 h 393949"/>
                  <a:gd name="connsiteX39" fmla="*/ 142919 w 192623"/>
                  <a:gd name="connsiteY39" fmla="*/ 182594 h 393949"/>
                  <a:gd name="connsiteX40" fmla="*/ 141592 w 192623"/>
                  <a:gd name="connsiteY40" fmla="*/ 181562 h 393949"/>
                  <a:gd name="connsiteX41" fmla="*/ 141887 w 192623"/>
                  <a:gd name="connsiteY41" fmla="*/ 180677 h 393949"/>
                  <a:gd name="connsiteX42" fmla="*/ 136872 w 192623"/>
                  <a:gd name="connsiteY42" fmla="*/ 176694 h 393949"/>
                  <a:gd name="connsiteX43" fmla="*/ 132300 w 192623"/>
                  <a:gd name="connsiteY43" fmla="*/ 173892 h 393949"/>
                  <a:gd name="connsiteX44" fmla="*/ 130677 w 192623"/>
                  <a:gd name="connsiteY44" fmla="*/ 169615 h 393949"/>
                  <a:gd name="connsiteX45" fmla="*/ 125663 w 192623"/>
                  <a:gd name="connsiteY45" fmla="*/ 165190 h 393949"/>
                  <a:gd name="connsiteX46" fmla="*/ 120648 w 192623"/>
                  <a:gd name="connsiteY46" fmla="*/ 161355 h 393949"/>
                  <a:gd name="connsiteX47" fmla="*/ 114896 w 192623"/>
                  <a:gd name="connsiteY47" fmla="*/ 153391 h 393949"/>
                  <a:gd name="connsiteX48" fmla="*/ 111061 w 192623"/>
                  <a:gd name="connsiteY48" fmla="*/ 151179 h 393949"/>
                  <a:gd name="connsiteX49" fmla="*/ 110618 w 192623"/>
                  <a:gd name="connsiteY49" fmla="*/ 150736 h 393949"/>
                  <a:gd name="connsiteX50" fmla="*/ 113863 w 192623"/>
                  <a:gd name="connsiteY50" fmla="*/ 151916 h 393949"/>
                  <a:gd name="connsiteX51" fmla="*/ 113421 w 192623"/>
                  <a:gd name="connsiteY51" fmla="*/ 147786 h 393949"/>
                  <a:gd name="connsiteX52" fmla="*/ 114453 w 192623"/>
                  <a:gd name="connsiteY52" fmla="*/ 145869 h 393949"/>
                  <a:gd name="connsiteX53" fmla="*/ 112241 w 192623"/>
                  <a:gd name="connsiteY53" fmla="*/ 143066 h 393949"/>
                  <a:gd name="connsiteX54" fmla="*/ 107669 w 192623"/>
                  <a:gd name="connsiteY54" fmla="*/ 138642 h 393949"/>
                  <a:gd name="connsiteX55" fmla="*/ 105161 w 192623"/>
                  <a:gd name="connsiteY55" fmla="*/ 137609 h 393949"/>
                  <a:gd name="connsiteX56" fmla="*/ 103097 w 192623"/>
                  <a:gd name="connsiteY56" fmla="*/ 136134 h 393949"/>
                  <a:gd name="connsiteX57" fmla="*/ 98525 w 192623"/>
                  <a:gd name="connsiteY57" fmla="*/ 131120 h 393949"/>
                  <a:gd name="connsiteX58" fmla="*/ 97197 w 192623"/>
                  <a:gd name="connsiteY58" fmla="*/ 129202 h 393949"/>
                  <a:gd name="connsiteX59" fmla="*/ 96312 w 192623"/>
                  <a:gd name="connsiteY59" fmla="*/ 127285 h 393949"/>
                  <a:gd name="connsiteX60" fmla="*/ 94690 w 192623"/>
                  <a:gd name="connsiteY60" fmla="*/ 124630 h 393949"/>
                  <a:gd name="connsiteX61" fmla="*/ 94395 w 192623"/>
                  <a:gd name="connsiteY61" fmla="*/ 123745 h 393949"/>
                  <a:gd name="connsiteX62" fmla="*/ 91445 w 192623"/>
                  <a:gd name="connsiteY62" fmla="*/ 118731 h 393949"/>
                  <a:gd name="connsiteX63" fmla="*/ 91887 w 192623"/>
                  <a:gd name="connsiteY63" fmla="*/ 116223 h 393949"/>
                  <a:gd name="connsiteX64" fmla="*/ 93952 w 192623"/>
                  <a:gd name="connsiteY64" fmla="*/ 114306 h 393949"/>
                  <a:gd name="connsiteX65" fmla="*/ 95869 w 192623"/>
                  <a:gd name="connsiteY65" fmla="*/ 109881 h 393949"/>
                  <a:gd name="connsiteX66" fmla="*/ 95869 w 192623"/>
                  <a:gd name="connsiteY66" fmla="*/ 107669 h 393949"/>
                  <a:gd name="connsiteX67" fmla="*/ 96459 w 192623"/>
                  <a:gd name="connsiteY67" fmla="*/ 105309 h 393949"/>
                  <a:gd name="connsiteX68" fmla="*/ 96459 w 192623"/>
                  <a:gd name="connsiteY68" fmla="*/ 102064 h 393949"/>
                  <a:gd name="connsiteX69" fmla="*/ 100884 w 192623"/>
                  <a:gd name="connsiteY69" fmla="*/ 92624 h 393949"/>
                  <a:gd name="connsiteX70" fmla="*/ 102949 w 192623"/>
                  <a:gd name="connsiteY70" fmla="*/ 91297 h 393949"/>
                  <a:gd name="connsiteX71" fmla="*/ 105604 w 192623"/>
                  <a:gd name="connsiteY71" fmla="*/ 91297 h 393949"/>
                  <a:gd name="connsiteX72" fmla="*/ 111651 w 192623"/>
                  <a:gd name="connsiteY72" fmla="*/ 85397 h 393949"/>
                  <a:gd name="connsiteX73" fmla="*/ 114896 w 192623"/>
                  <a:gd name="connsiteY73" fmla="*/ 83185 h 393949"/>
                  <a:gd name="connsiteX74" fmla="*/ 116371 w 192623"/>
                  <a:gd name="connsiteY74" fmla="*/ 80383 h 393949"/>
                  <a:gd name="connsiteX75" fmla="*/ 115781 w 192623"/>
                  <a:gd name="connsiteY75" fmla="*/ 76695 h 393949"/>
                  <a:gd name="connsiteX76" fmla="*/ 121091 w 192623"/>
                  <a:gd name="connsiteY76" fmla="*/ 71091 h 393949"/>
                  <a:gd name="connsiteX77" fmla="*/ 120648 w 192623"/>
                  <a:gd name="connsiteY77" fmla="*/ 69173 h 393949"/>
                  <a:gd name="connsiteX78" fmla="*/ 119026 w 192623"/>
                  <a:gd name="connsiteY78" fmla="*/ 65044 h 393949"/>
                  <a:gd name="connsiteX79" fmla="*/ 119026 w 192623"/>
                  <a:gd name="connsiteY79" fmla="*/ 64011 h 393949"/>
                  <a:gd name="connsiteX80" fmla="*/ 120353 w 192623"/>
                  <a:gd name="connsiteY80" fmla="*/ 64011 h 393949"/>
                  <a:gd name="connsiteX81" fmla="*/ 121238 w 192623"/>
                  <a:gd name="connsiteY81" fmla="*/ 64306 h 393949"/>
                  <a:gd name="connsiteX82" fmla="*/ 122860 w 192623"/>
                  <a:gd name="connsiteY82" fmla="*/ 65191 h 393949"/>
                  <a:gd name="connsiteX83" fmla="*/ 124630 w 192623"/>
                  <a:gd name="connsiteY83" fmla="*/ 65191 h 393949"/>
                  <a:gd name="connsiteX84" fmla="*/ 125958 w 192623"/>
                  <a:gd name="connsiteY84" fmla="*/ 64749 h 393949"/>
                  <a:gd name="connsiteX85" fmla="*/ 127138 w 192623"/>
                  <a:gd name="connsiteY85" fmla="*/ 64749 h 393949"/>
                  <a:gd name="connsiteX86" fmla="*/ 128170 w 192623"/>
                  <a:gd name="connsiteY86" fmla="*/ 64306 h 393949"/>
                  <a:gd name="connsiteX87" fmla="*/ 129645 w 192623"/>
                  <a:gd name="connsiteY87" fmla="*/ 64306 h 393949"/>
                  <a:gd name="connsiteX88" fmla="*/ 130530 w 192623"/>
                  <a:gd name="connsiteY88" fmla="*/ 65191 h 393949"/>
                  <a:gd name="connsiteX89" fmla="*/ 131857 w 192623"/>
                  <a:gd name="connsiteY89" fmla="*/ 65486 h 393949"/>
                  <a:gd name="connsiteX90" fmla="*/ 136872 w 192623"/>
                  <a:gd name="connsiteY90" fmla="*/ 62536 h 393949"/>
                  <a:gd name="connsiteX91" fmla="*/ 137315 w 192623"/>
                  <a:gd name="connsiteY91" fmla="*/ 60619 h 393949"/>
                  <a:gd name="connsiteX92" fmla="*/ 137315 w 192623"/>
                  <a:gd name="connsiteY92" fmla="*/ 58849 h 393949"/>
                  <a:gd name="connsiteX93" fmla="*/ 138200 w 192623"/>
                  <a:gd name="connsiteY93" fmla="*/ 56342 h 393949"/>
                  <a:gd name="connsiteX94" fmla="*/ 141297 w 192623"/>
                  <a:gd name="connsiteY94" fmla="*/ 55014 h 393949"/>
                  <a:gd name="connsiteX95" fmla="*/ 144099 w 192623"/>
                  <a:gd name="connsiteY95" fmla="*/ 54129 h 393949"/>
                  <a:gd name="connsiteX96" fmla="*/ 145869 w 192623"/>
                  <a:gd name="connsiteY96" fmla="*/ 53097 h 393949"/>
                  <a:gd name="connsiteX97" fmla="*/ 148524 w 192623"/>
                  <a:gd name="connsiteY97" fmla="*/ 50590 h 393949"/>
                  <a:gd name="connsiteX98" fmla="*/ 151621 w 192623"/>
                  <a:gd name="connsiteY98" fmla="*/ 50590 h 393949"/>
                  <a:gd name="connsiteX99" fmla="*/ 152801 w 192623"/>
                  <a:gd name="connsiteY99" fmla="*/ 50295 h 393949"/>
                  <a:gd name="connsiteX100" fmla="*/ 151179 w 192623"/>
                  <a:gd name="connsiteY100" fmla="*/ 48820 h 393949"/>
                  <a:gd name="connsiteX101" fmla="*/ 148377 w 192623"/>
                  <a:gd name="connsiteY101" fmla="*/ 46460 h 393949"/>
                  <a:gd name="connsiteX102" fmla="*/ 147196 w 192623"/>
                  <a:gd name="connsiteY102" fmla="*/ 46165 h 393949"/>
                  <a:gd name="connsiteX103" fmla="*/ 144099 w 192623"/>
                  <a:gd name="connsiteY103" fmla="*/ 47345 h 393949"/>
                  <a:gd name="connsiteX104" fmla="*/ 139674 w 192623"/>
                  <a:gd name="connsiteY104" fmla="*/ 47787 h 393949"/>
                  <a:gd name="connsiteX105" fmla="*/ 138642 w 192623"/>
                  <a:gd name="connsiteY105" fmla="*/ 46607 h 393949"/>
                  <a:gd name="connsiteX106" fmla="*/ 136429 w 192623"/>
                  <a:gd name="connsiteY106" fmla="*/ 47492 h 393949"/>
                  <a:gd name="connsiteX107" fmla="*/ 134365 w 192623"/>
                  <a:gd name="connsiteY107" fmla="*/ 44690 h 393949"/>
                  <a:gd name="connsiteX108" fmla="*/ 131857 w 192623"/>
                  <a:gd name="connsiteY108" fmla="*/ 44690 h 393949"/>
                  <a:gd name="connsiteX109" fmla="*/ 128760 w 192623"/>
                  <a:gd name="connsiteY109" fmla="*/ 42478 h 393949"/>
                  <a:gd name="connsiteX110" fmla="*/ 127727 w 192623"/>
                  <a:gd name="connsiteY110" fmla="*/ 41298 h 393949"/>
                  <a:gd name="connsiteX111" fmla="*/ 127433 w 192623"/>
                  <a:gd name="connsiteY111" fmla="*/ 39675 h 393949"/>
                  <a:gd name="connsiteX112" fmla="*/ 126548 w 192623"/>
                  <a:gd name="connsiteY112" fmla="*/ 38790 h 393949"/>
                  <a:gd name="connsiteX113" fmla="*/ 125368 w 192623"/>
                  <a:gd name="connsiteY113" fmla="*/ 38790 h 393949"/>
                  <a:gd name="connsiteX114" fmla="*/ 124040 w 192623"/>
                  <a:gd name="connsiteY114" fmla="*/ 38053 h 393949"/>
                  <a:gd name="connsiteX115" fmla="*/ 121976 w 192623"/>
                  <a:gd name="connsiteY115" fmla="*/ 37168 h 393949"/>
                  <a:gd name="connsiteX116" fmla="*/ 120353 w 192623"/>
                  <a:gd name="connsiteY116" fmla="*/ 36725 h 393949"/>
                  <a:gd name="connsiteX117" fmla="*/ 119468 w 192623"/>
                  <a:gd name="connsiteY117" fmla="*/ 37168 h 393949"/>
                  <a:gd name="connsiteX118" fmla="*/ 118583 w 192623"/>
                  <a:gd name="connsiteY118" fmla="*/ 37168 h 393949"/>
                  <a:gd name="connsiteX119" fmla="*/ 118583 w 192623"/>
                  <a:gd name="connsiteY119" fmla="*/ 33038 h 393949"/>
                  <a:gd name="connsiteX120" fmla="*/ 118288 w 192623"/>
                  <a:gd name="connsiteY120" fmla="*/ 30236 h 393949"/>
                  <a:gd name="connsiteX121" fmla="*/ 117846 w 192623"/>
                  <a:gd name="connsiteY121" fmla="*/ 28908 h 393949"/>
                  <a:gd name="connsiteX122" fmla="*/ 116666 w 192623"/>
                  <a:gd name="connsiteY122" fmla="*/ 27876 h 393949"/>
                  <a:gd name="connsiteX123" fmla="*/ 115634 w 192623"/>
                  <a:gd name="connsiteY123" fmla="*/ 27433 h 393949"/>
                  <a:gd name="connsiteX124" fmla="*/ 115191 w 192623"/>
                  <a:gd name="connsiteY124" fmla="*/ 25958 h 393949"/>
                  <a:gd name="connsiteX125" fmla="*/ 115486 w 192623"/>
                  <a:gd name="connsiteY125" fmla="*/ 23009 h 393949"/>
                  <a:gd name="connsiteX126" fmla="*/ 116371 w 192623"/>
                  <a:gd name="connsiteY126" fmla="*/ 21091 h 393949"/>
                  <a:gd name="connsiteX127" fmla="*/ 117698 w 192623"/>
                  <a:gd name="connsiteY127" fmla="*/ 20796 h 393949"/>
                  <a:gd name="connsiteX128" fmla="*/ 119468 w 192623"/>
                  <a:gd name="connsiteY128" fmla="*/ 19321 h 393949"/>
                  <a:gd name="connsiteX129" fmla="*/ 120353 w 192623"/>
                  <a:gd name="connsiteY129" fmla="*/ 17256 h 393949"/>
                  <a:gd name="connsiteX130" fmla="*/ 121533 w 192623"/>
                  <a:gd name="connsiteY130" fmla="*/ 15339 h 393949"/>
                  <a:gd name="connsiteX131" fmla="*/ 117403 w 192623"/>
                  <a:gd name="connsiteY131" fmla="*/ 12684 h 393949"/>
                  <a:gd name="connsiteX132" fmla="*/ 115191 w 192623"/>
                  <a:gd name="connsiteY132" fmla="*/ 11799 h 393949"/>
                  <a:gd name="connsiteX133" fmla="*/ 112831 w 192623"/>
                  <a:gd name="connsiteY133" fmla="*/ 12242 h 393949"/>
                  <a:gd name="connsiteX134" fmla="*/ 109881 w 192623"/>
                  <a:gd name="connsiteY134" fmla="*/ 13127 h 393949"/>
                  <a:gd name="connsiteX135" fmla="*/ 107521 w 192623"/>
                  <a:gd name="connsiteY135" fmla="*/ 13127 h 393949"/>
                  <a:gd name="connsiteX136" fmla="*/ 105751 w 192623"/>
                  <a:gd name="connsiteY136" fmla="*/ 10619 h 393949"/>
                  <a:gd name="connsiteX137" fmla="*/ 104867 w 192623"/>
                  <a:gd name="connsiteY137" fmla="*/ 10177 h 393949"/>
                  <a:gd name="connsiteX138" fmla="*/ 101032 w 192623"/>
                  <a:gd name="connsiteY138" fmla="*/ 10177 h 393949"/>
                  <a:gd name="connsiteX139" fmla="*/ 99999 w 192623"/>
                  <a:gd name="connsiteY139" fmla="*/ 11062 h 393949"/>
                  <a:gd name="connsiteX140" fmla="*/ 98377 w 192623"/>
                  <a:gd name="connsiteY140" fmla="*/ 11357 h 393949"/>
                  <a:gd name="connsiteX141" fmla="*/ 96755 w 192623"/>
                  <a:gd name="connsiteY141" fmla="*/ 11357 h 393949"/>
                  <a:gd name="connsiteX142" fmla="*/ 95132 w 192623"/>
                  <a:gd name="connsiteY142" fmla="*/ 10177 h 393949"/>
                  <a:gd name="connsiteX143" fmla="*/ 92772 w 192623"/>
                  <a:gd name="connsiteY143" fmla="*/ 8555 h 393949"/>
                  <a:gd name="connsiteX144" fmla="*/ 89085 w 192623"/>
                  <a:gd name="connsiteY144" fmla="*/ 7375 h 393949"/>
                  <a:gd name="connsiteX145" fmla="*/ 88642 w 192623"/>
                  <a:gd name="connsiteY145" fmla="*/ 6047 h 393949"/>
                  <a:gd name="connsiteX146" fmla="*/ 87757 w 192623"/>
                  <a:gd name="connsiteY146" fmla="*/ 4425 h 393949"/>
                  <a:gd name="connsiteX147" fmla="*/ 86282 w 192623"/>
                  <a:gd name="connsiteY147" fmla="*/ 2950 h 393949"/>
                  <a:gd name="connsiteX148" fmla="*/ 83923 w 192623"/>
                  <a:gd name="connsiteY148" fmla="*/ 1033 h 393949"/>
                  <a:gd name="connsiteX149" fmla="*/ 82006 w 192623"/>
                  <a:gd name="connsiteY149" fmla="*/ 0 h 393949"/>
                  <a:gd name="connsiteX150" fmla="*/ 81120 w 192623"/>
                  <a:gd name="connsiteY150" fmla="*/ 590 h 393949"/>
                  <a:gd name="connsiteX151" fmla="*/ 79793 w 192623"/>
                  <a:gd name="connsiteY151" fmla="*/ 1770 h 393949"/>
                  <a:gd name="connsiteX152" fmla="*/ 74778 w 192623"/>
                  <a:gd name="connsiteY152" fmla="*/ 4130 h 393949"/>
                  <a:gd name="connsiteX153" fmla="*/ 72566 w 192623"/>
                  <a:gd name="connsiteY153" fmla="*/ 5015 h 393949"/>
                  <a:gd name="connsiteX154" fmla="*/ 71386 w 192623"/>
                  <a:gd name="connsiteY154" fmla="*/ 5605 h 393949"/>
                  <a:gd name="connsiteX155" fmla="*/ 70354 w 192623"/>
                  <a:gd name="connsiteY155" fmla="*/ 6637 h 393949"/>
                  <a:gd name="connsiteX156" fmla="*/ 70058 w 192623"/>
                  <a:gd name="connsiteY156" fmla="*/ 9144 h 393949"/>
                  <a:gd name="connsiteX157" fmla="*/ 69616 w 192623"/>
                  <a:gd name="connsiteY157" fmla="*/ 11947 h 393949"/>
                  <a:gd name="connsiteX158" fmla="*/ 68141 w 192623"/>
                  <a:gd name="connsiteY158" fmla="*/ 13274 h 393949"/>
                  <a:gd name="connsiteX159" fmla="*/ 66814 w 192623"/>
                  <a:gd name="connsiteY159" fmla="*/ 14307 h 393949"/>
                  <a:gd name="connsiteX160" fmla="*/ 64012 w 192623"/>
                  <a:gd name="connsiteY160" fmla="*/ 14307 h 393949"/>
                  <a:gd name="connsiteX161" fmla="*/ 62684 w 192623"/>
                  <a:gd name="connsiteY161" fmla="*/ 14749 h 393949"/>
                  <a:gd name="connsiteX162" fmla="*/ 58702 w 192623"/>
                  <a:gd name="connsiteY162" fmla="*/ 17551 h 393949"/>
                  <a:gd name="connsiteX163" fmla="*/ 56784 w 192623"/>
                  <a:gd name="connsiteY163" fmla="*/ 17551 h 393949"/>
                  <a:gd name="connsiteX164" fmla="*/ 55162 w 192623"/>
                  <a:gd name="connsiteY164" fmla="*/ 15782 h 393949"/>
                  <a:gd name="connsiteX165" fmla="*/ 54424 w 192623"/>
                  <a:gd name="connsiteY165" fmla="*/ 14602 h 393949"/>
                  <a:gd name="connsiteX166" fmla="*/ 52654 w 192623"/>
                  <a:gd name="connsiteY166" fmla="*/ 14897 h 393949"/>
                  <a:gd name="connsiteX167" fmla="*/ 50295 w 192623"/>
                  <a:gd name="connsiteY167" fmla="*/ 16224 h 393949"/>
                  <a:gd name="connsiteX168" fmla="*/ 49262 w 192623"/>
                  <a:gd name="connsiteY168" fmla="*/ 18584 h 393949"/>
                  <a:gd name="connsiteX169" fmla="*/ 48672 w 192623"/>
                  <a:gd name="connsiteY169" fmla="*/ 20796 h 393949"/>
                  <a:gd name="connsiteX170" fmla="*/ 48230 w 192623"/>
                  <a:gd name="connsiteY170" fmla="*/ 21829 h 393949"/>
                  <a:gd name="connsiteX171" fmla="*/ 47492 w 192623"/>
                  <a:gd name="connsiteY171" fmla="*/ 22124 h 393949"/>
                  <a:gd name="connsiteX172" fmla="*/ 46755 w 192623"/>
                  <a:gd name="connsiteY172" fmla="*/ 22124 h 393949"/>
                  <a:gd name="connsiteX173" fmla="*/ 39528 w 192623"/>
                  <a:gd name="connsiteY173" fmla="*/ 15782 h 393949"/>
                  <a:gd name="connsiteX174" fmla="*/ 39086 w 192623"/>
                  <a:gd name="connsiteY174" fmla="*/ 15487 h 393949"/>
                  <a:gd name="connsiteX175" fmla="*/ 37758 w 192623"/>
                  <a:gd name="connsiteY175" fmla="*/ 16814 h 393949"/>
                  <a:gd name="connsiteX176" fmla="*/ 36578 w 192623"/>
                  <a:gd name="connsiteY176" fmla="*/ 20206 h 393949"/>
                  <a:gd name="connsiteX177" fmla="*/ 35693 w 192623"/>
                  <a:gd name="connsiteY177" fmla="*/ 20796 h 393949"/>
                  <a:gd name="connsiteX178" fmla="*/ 35103 w 192623"/>
                  <a:gd name="connsiteY178" fmla="*/ 20501 h 393949"/>
                  <a:gd name="connsiteX179" fmla="*/ 32153 w 192623"/>
                  <a:gd name="connsiteY179" fmla="*/ 16224 h 393949"/>
                  <a:gd name="connsiteX180" fmla="*/ 31416 w 192623"/>
                  <a:gd name="connsiteY180" fmla="*/ 15782 h 393949"/>
                  <a:gd name="connsiteX181" fmla="*/ 30678 w 192623"/>
                  <a:gd name="connsiteY181" fmla="*/ 15782 h 393949"/>
                  <a:gd name="connsiteX182" fmla="*/ 29794 w 192623"/>
                  <a:gd name="connsiteY182" fmla="*/ 17256 h 393949"/>
                  <a:gd name="connsiteX183" fmla="*/ 27876 w 192623"/>
                  <a:gd name="connsiteY183" fmla="*/ 19321 h 393949"/>
                  <a:gd name="connsiteX184" fmla="*/ 26401 w 192623"/>
                  <a:gd name="connsiteY184" fmla="*/ 20501 h 393949"/>
                  <a:gd name="connsiteX185" fmla="*/ 26401 w 192623"/>
                  <a:gd name="connsiteY185" fmla="*/ 21829 h 393949"/>
                  <a:gd name="connsiteX186" fmla="*/ 24779 w 192623"/>
                  <a:gd name="connsiteY186" fmla="*/ 23009 h 393949"/>
                  <a:gd name="connsiteX187" fmla="*/ 23009 w 192623"/>
                  <a:gd name="connsiteY187" fmla="*/ 24189 h 393949"/>
                  <a:gd name="connsiteX188" fmla="*/ 22419 w 192623"/>
                  <a:gd name="connsiteY188" fmla="*/ 24189 h 393949"/>
                  <a:gd name="connsiteX189" fmla="*/ 21239 w 192623"/>
                  <a:gd name="connsiteY189" fmla="*/ 23894 h 393949"/>
                  <a:gd name="connsiteX190" fmla="*/ 19617 w 192623"/>
                  <a:gd name="connsiteY190" fmla="*/ 22271 h 393949"/>
                  <a:gd name="connsiteX191" fmla="*/ 18436 w 192623"/>
                  <a:gd name="connsiteY191" fmla="*/ 20649 h 393949"/>
                  <a:gd name="connsiteX192" fmla="*/ 15634 w 192623"/>
                  <a:gd name="connsiteY192" fmla="*/ 19026 h 393949"/>
                  <a:gd name="connsiteX193" fmla="*/ 12390 w 192623"/>
                  <a:gd name="connsiteY193" fmla="*/ 17551 h 393949"/>
                  <a:gd name="connsiteX194" fmla="*/ 10325 w 192623"/>
                  <a:gd name="connsiteY194" fmla="*/ 16372 h 393949"/>
                  <a:gd name="connsiteX195" fmla="*/ 9145 w 192623"/>
                  <a:gd name="connsiteY195" fmla="*/ 16076 h 393949"/>
                  <a:gd name="connsiteX196" fmla="*/ 7965 w 192623"/>
                  <a:gd name="connsiteY196" fmla="*/ 16519 h 393949"/>
                  <a:gd name="connsiteX197" fmla="*/ 7375 w 192623"/>
                  <a:gd name="connsiteY197" fmla="*/ 17256 h 393949"/>
                  <a:gd name="connsiteX198" fmla="*/ 6637 w 192623"/>
                  <a:gd name="connsiteY198" fmla="*/ 18879 h 393949"/>
                  <a:gd name="connsiteX199" fmla="*/ 4720 w 192623"/>
                  <a:gd name="connsiteY199" fmla="*/ 21681 h 393949"/>
                  <a:gd name="connsiteX200" fmla="*/ 2950 w 192623"/>
                  <a:gd name="connsiteY200" fmla="*/ 23894 h 393949"/>
                  <a:gd name="connsiteX201" fmla="*/ 1328 w 192623"/>
                  <a:gd name="connsiteY201" fmla="*/ 25369 h 393949"/>
                  <a:gd name="connsiteX202" fmla="*/ 0 w 192623"/>
                  <a:gd name="connsiteY202" fmla="*/ 26401 h 393949"/>
                  <a:gd name="connsiteX203" fmla="*/ 1475 w 192623"/>
                  <a:gd name="connsiteY203" fmla="*/ 29056 h 393949"/>
                  <a:gd name="connsiteX204" fmla="*/ 4573 w 192623"/>
                  <a:gd name="connsiteY204" fmla="*/ 32006 h 393949"/>
                  <a:gd name="connsiteX205" fmla="*/ 8260 w 192623"/>
                  <a:gd name="connsiteY205" fmla="*/ 36135 h 393949"/>
                  <a:gd name="connsiteX206" fmla="*/ 9440 w 192623"/>
                  <a:gd name="connsiteY206" fmla="*/ 38053 h 393949"/>
                  <a:gd name="connsiteX207" fmla="*/ 11947 w 192623"/>
                  <a:gd name="connsiteY207" fmla="*/ 39528 h 393949"/>
                  <a:gd name="connsiteX208" fmla="*/ 12684 w 192623"/>
                  <a:gd name="connsiteY208" fmla="*/ 41003 h 393949"/>
                  <a:gd name="connsiteX209" fmla="*/ 13275 w 192623"/>
                  <a:gd name="connsiteY209" fmla="*/ 43215 h 393949"/>
                  <a:gd name="connsiteX210" fmla="*/ 13569 w 192623"/>
                  <a:gd name="connsiteY210" fmla="*/ 44837 h 393949"/>
                  <a:gd name="connsiteX211" fmla="*/ 14159 w 192623"/>
                  <a:gd name="connsiteY211" fmla="*/ 45870 h 393949"/>
                  <a:gd name="connsiteX212" fmla="*/ 15044 w 192623"/>
                  <a:gd name="connsiteY212" fmla="*/ 46312 h 393949"/>
                  <a:gd name="connsiteX213" fmla="*/ 16224 w 192623"/>
                  <a:gd name="connsiteY213" fmla="*/ 45870 h 393949"/>
                  <a:gd name="connsiteX214" fmla="*/ 17109 w 192623"/>
                  <a:gd name="connsiteY214" fmla="*/ 44985 h 393949"/>
                  <a:gd name="connsiteX215" fmla="*/ 17847 w 192623"/>
                  <a:gd name="connsiteY215" fmla="*/ 42625 h 393949"/>
                  <a:gd name="connsiteX216" fmla="*/ 18289 w 192623"/>
                  <a:gd name="connsiteY216" fmla="*/ 42330 h 393949"/>
                  <a:gd name="connsiteX217" fmla="*/ 19026 w 192623"/>
                  <a:gd name="connsiteY217" fmla="*/ 44247 h 393949"/>
                  <a:gd name="connsiteX218" fmla="*/ 19764 w 192623"/>
                  <a:gd name="connsiteY218" fmla="*/ 44542 h 393949"/>
                  <a:gd name="connsiteX219" fmla="*/ 20796 w 192623"/>
                  <a:gd name="connsiteY219" fmla="*/ 44837 h 393949"/>
                  <a:gd name="connsiteX220" fmla="*/ 21681 w 192623"/>
                  <a:gd name="connsiteY220" fmla="*/ 45722 h 393949"/>
                  <a:gd name="connsiteX221" fmla="*/ 21977 w 192623"/>
                  <a:gd name="connsiteY221" fmla="*/ 47197 h 393949"/>
                  <a:gd name="connsiteX222" fmla="*/ 21681 w 192623"/>
                  <a:gd name="connsiteY222" fmla="*/ 48672 h 393949"/>
                  <a:gd name="connsiteX223" fmla="*/ 20649 w 192623"/>
                  <a:gd name="connsiteY223" fmla="*/ 50442 h 393949"/>
                  <a:gd name="connsiteX224" fmla="*/ 20059 w 192623"/>
                  <a:gd name="connsiteY224" fmla="*/ 52212 h 393949"/>
                  <a:gd name="connsiteX225" fmla="*/ 19617 w 192623"/>
                  <a:gd name="connsiteY225" fmla="*/ 55014 h 393949"/>
                  <a:gd name="connsiteX226" fmla="*/ 19026 w 192623"/>
                  <a:gd name="connsiteY226" fmla="*/ 56932 h 393949"/>
                  <a:gd name="connsiteX227" fmla="*/ 19911 w 192623"/>
                  <a:gd name="connsiteY227" fmla="*/ 58701 h 393949"/>
                  <a:gd name="connsiteX228" fmla="*/ 25664 w 192623"/>
                  <a:gd name="connsiteY228" fmla="*/ 67109 h 393949"/>
                  <a:gd name="connsiteX229" fmla="*/ 28466 w 192623"/>
                  <a:gd name="connsiteY229" fmla="*/ 68436 h 393949"/>
                  <a:gd name="connsiteX230" fmla="*/ 35103 w 192623"/>
                  <a:gd name="connsiteY230" fmla="*/ 70058 h 393949"/>
                  <a:gd name="connsiteX231" fmla="*/ 37463 w 192623"/>
                  <a:gd name="connsiteY231" fmla="*/ 71238 h 393949"/>
                  <a:gd name="connsiteX232" fmla="*/ 39528 w 192623"/>
                  <a:gd name="connsiteY232" fmla="*/ 72271 h 393949"/>
                  <a:gd name="connsiteX233" fmla="*/ 41593 w 192623"/>
                  <a:gd name="connsiteY233" fmla="*/ 71681 h 393949"/>
                  <a:gd name="connsiteX234" fmla="*/ 43510 w 192623"/>
                  <a:gd name="connsiteY234" fmla="*/ 69173 h 393949"/>
                  <a:gd name="connsiteX235" fmla="*/ 45870 w 192623"/>
                  <a:gd name="connsiteY235" fmla="*/ 67698 h 393949"/>
                  <a:gd name="connsiteX236" fmla="*/ 50295 w 192623"/>
                  <a:gd name="connsiteY236" fmla="*/ 65486 h 393949"/>
                  <a:gd name="connsiteX237" fmla="*/ 51622 w 192623"/>
                  <a:gd name="connsiteY237" fmla="*/ 65486 h 393949"/>
                  <a:gd name="connsiteX238" fmla="*/ 54129 w 192623"/>
                  <a:gd name="connsiteY238" fmla="*/ 66224 h 393949"/>
                  <a:gd name="connsiteX239" fmla="*/ 58112 w 192623"/>
                  <a:gd name="connsiteY239" fmla="*/ 68731 h 393949"/>
                  <a:gd name="connsiteX240" fmla="*/ 61062 w 192623"/>
                  <a:gd name="connsiteY240" fmla="*/ 71091 h 393949"/>
                  <a:gd name="connsiteX241" fmla="*/ 62831 w 192623"/>
                  <a:gd name="connsiteY241" fmla="*/ 72271 h 393949"/>
                  <a:gd name="connsiteX242" fmla="*/ 64159 w 192623"/>
                  <a:gd name="connsiteY242" fmla="*/ 73451 h 393949"/>
                  <a:gd name="connsiteX243" fmla="*/ 64159 w 192623"/>
                  <a:gd name="connsiteY243" fmla="*/ 74778 h 393949"/>
                  <a:gd name="connsiteX244" fmla="*/ 62831 w 192623"/>
                  <a:gd name="connsiteY244" fmla="*/ 75958 h 393949"/>
                  <a:gd name="connsiteX245" fmla="*/ 61356 w 192623"/>
                  <a:gd name="connsiteY245" fmla="*/ 76695 h 393949"/>
                  <a:gd name="connsiteX246" fmla="*/ 59439 w 192623"/>
                  <a:gd name="connsiteY246" fmla="*/ 77875 h 393949"/>
                  <a:gd name="connsiteX247" fmla="*/ 58407 w 192623"/>
                  <a:gd name="connsiteY247" fmla="*/ 79055 h 393949"/>
                  <a:gd name="connsiteX248" fmla="*/ 58997 w 192623"/>
                  <a:gd name="connsiteY248" fmla="*/ 79498 h 393949"/>
                  <a:gd name="connsiteX249" fmla="*/ 61652 w 192623"/>
                  <a:gd name="connsiteY249" fmla="*/ 79793 h 393949"/>
                  <a:gd name="connsiteX250" fmla="*/ 64897 w 192623"/>
                  <a:gd name="connsiteY250" fmla="*/ 80825 h 393949"/>
                  <a:gd name="connsiteX251" fmla="*/ 65929 w 192623"/>
                  <a:gd name="connsiteY251" fmla="*/ 82005 h 393949"/>
                  <a:gd name="connsiteX252" fmla="*/ 65929 w 192623"/>
                  <a:gd name="connsiteY252" fmla="*/ 83038 h 393949"/>
                  <a:gd name="connsiteX253" fmla="*/ 66519 w 192623"/>
                  <a:gd name="connsiteY253" fmla="*/ 84807 h 393949"/>
                  <a:gd name="connsiteX254" fmla="*/ 67109 w 192623"/>
                  <a:gd name="connsiteY254" fmla="*/ 85397 h 393949"/>
                  <a:gd name="connsiteX255" fmla="*/ 70058 w 192623"/>
                  <a:gd name="connsiteY255" fmla="*/ 85103 h 393949"/>
                  <a:gd name="connsiteX256" fmla="*/ 70944 w 192623"/>
                  <a:gd name="connsiteY256" fmla="*/ 85545 h 393949"/>
                  <a:gd name="connsiteX257" fmla="*/ 71976 w 192623"/>
                  <a:gd name="connsiteY257" fmla="*/ 86430 h 393949"/>
                  <a:gd name="connsiteX258" fmla="*/ 73008 w 192623"/>
                  <a:gd name="connsiteY258" fmla="*/ 88790 h 393949"/>
                  <a:gd name="connsiteX259" fmla="*/ 73008 w 192623"/>
                  <a:gd name="connsiteY259" fmla="*/ 90560 h 393949"/>
                  <a:gd name="connsiteX260" fmla="*/ 70796 w 192623"/>
                  <a:gd name="connsiteY260" fmla="*/ 92477 h 393949"/>
                  <a:gd name="connsiteX261" fmla="*/ 70058 w 192623"/>
                  <a:gd name="connsiteY261" fmla="*/ 93657 h 393949"/>
                  <a:gd name="connsiteX262" fmla="*/ 69764 w 192623"/>
                  <a:gd name="connsiteY262" fmla="*/ 95427 h 393949"/>
                  <a:gd name="connsiteX263" fmla="*/ 68289 w 192623"/>
                  <a:gd name="connsiteY263" fmla="*/ 97639 h 393949"/>
                  <a:gd name="connsiteX264" fmla="*/ 64159 w 192623"/>
                  <a:gd name="connsiteY264" fmla="*/ 101326 h 393949"/>
                  <a:gd name="connsiteX265" fmla="*/ 63126 w 192623"/>
                  <a:gd name="connsiteY265" fmla="*/ 101621 h 393949"/>
                  <a:gd name="connsiteX266" fmla="*/ 55604 w 192623"/>
                  <a:gd name="connsiteY266" fmla="*/ 99557 h 393949"/>
                  <a:gd name="connsiteX267" fmla="*/ 50442 w 192623"/>
                  <a:gd name="connsiteY267" fmla="*/ 99557 h 393949"/>
                  <a:gd name="connsiteX268" fmla="*/ 49705 w 192623"/>
                  <a:gd name="connsiteY268" fmla="*/ 99852 h 393949"/>
                  <a:gd name="connsiteX269" fmla="*/ 49262 w 192623"/>
                  <a:gd name="connsiteY269" fmla="*/ 100589 h 393949"/>
                  <a:gd name="connsiteX270" fmla="*/ 50295 w 192623"/>
                  <a:gd name="connsiteY270" fmla="*/ 102801 h 393949"/>
                  <a:gd name="connsiteX271" fmla="*/ 50590 w 192623"/>
                  <a:gd name="connsiteY271" fmla="*/ 105014 h 393949"/>
                  <a:gd name="connsiteX272" fmla="*/ 49705 w 192623"/>
                  <a:gd name="connsiteY272" fmla="*/ 106636 h 393949"/>
                  <a:gd name="connsiteX273" fmla="*/ 47197 w 192623"/>
                  <a:gd name="connsiteY273" fmla="*/ 108111 h 393949"/>
                  <a:gd name="connsiteX274" fmla="*/ 46312 w 192623"/>
                  <a:gd name="connsiteY274" fmla="*/ 108849 h 393949"/>
                  <a:gd name="connsiteX275" fmla="*/ 46312 w 192623"/>
                  <a:gd name="connsiteY275" fmla="*/ 109734 h 393949"/>
                  <a:gd name="connsiteX276" fmla="*/ 46903 w 192623"/>
                  <a:gd name="connsiteY276" fmla="*/ 110766 h 393949"/>
                  <a:gd name="connsiteX277" fmla="*/ 49262 w 192623"/>
                  <a:gd name="connsiteY277" fmla="*/ 111798 h 393949"/>
                  <a:gd name="connsiteX278" fmla="*/ 51917 w 192623"/>
                  <a:gd name="connsiteY278" fmla="*/ 112683 h 393949"/>
                  <a:gd name="connsiteX279" fmla="*/ 60767 w 192623"/>
                  <a:gd name="connsiteY279" fmla="*/ 118435 h 393949"/>
                  <a:gd name="connsiteX280" fmla="*/ 62684 w 192623"/>
                  <a:gd name="connsiteY280" fmla="*/ 119763 h 393949"/>
                  <a:gd name="connsiteX281" fmla="*/ 65191 w 192623"/>
                  <a:gd name="connsiteY281" fmla="*/ 121680 h 393949"/>
                  <a:gd name="connsiteX282" fmla="*/ 67846 w 192623"/>
                  <a:gd name="connsiteY282" fmla="*/ 123155 h 393949"/>
                  <a:gd name="connsiteX283" fmla="*/ 75073 w 192623"/>
                  <a:gd name="connsiteY283" fmla="*/ 125220 h 393949"/>
                  <a:gd name="connsiteX284" fmla="*/ 78318 w 192623"/>
                  <a:gd name="connsiteY284" fmla="*/ 126548 h 393949"/>
                  <a:gd name="connsiteX285" fmla="*/ 79203 w 192623"/>
                  <a:gd name="connsiteY285" fmla="*/ 127285 h 393949"/>
                  <a:gd name="connsiteX286" fmla="*/ 79203 w 192623"/>
                  <a:gd name="connsiteY286" fmla="*/ 128170 h 393949"/>
                  <a:gd name="connsiteX287" fmla="*/ 78318 w 192623"/>
                  <a:gd name="connsiteY287" fmla="*/ 129350 h 393949"/>
                  <a:gd name="connsiteX288" fmla="*/ 77581 w 192623"/>
                  <a:gd name="connsiteY288" fmla="*/ 131415 h 393949"/>
                  <a:gd name="connsiteX289" fmla="*/ 77581 w 192623"/>
                  <a:gd name="connsiteY289" fmla="*/ 132595 h 393949"/>
                  <a:gd name="connsiteX290" fmla="*/ 78318 w 192623"/>
                  <a:gd name="connsiteY290" fmla="*/ 133775 h 393949"/>
                  <a:gd name="connsiteX291" fmla="*/ 79646 w 192623"/>
                  <a:gd name="connsiteY291" fmla="*/ 135545 h 393949"/>
                  <a:gd name="connsiteX292" fmla="*/ 82448 w 192623"/>
                  <a:gd name="connsiteY292" fmla="*/ 138347 h 393949"/>
                  <a:gd name="connsiteX293" fmla="*/ 84070 w 192623"/>
                  <a:gd name="connsiteY293" fmla="*/ 139527 h 393949"/>
                  <a:gd name="connsiteX294" fmla="*/ 85840 w 192623"/>
                  <a:gd name="connsiteY294" fmla="*/ 139822 h 393949"/>
                  <a:gd name="connsiteX295" fmla="*/ 87315 w 192623"/>
                  <a:gd name="connsiteY295" fmla="*/ 140559 h 393949"/>
                  <a:gd name="connsiteX296" fmla="*/ 88937 w 192623"/>
                  <a:gd name="connsiteY296" fmla="*/ 142624 h 393949"/>
                  <a:gd name="connsiteX297" fmla="*/ 90707 w 192623"/>
                  <a:gd name="connsiteY297" fmla="*/ 145131 h 393949"/>
                  <a:gd name="connsiteX298" fmla="*/ 91002 w 192623"/>
                  <a:gd name="connsiteY298" fmla="*/ 146901 h 393949"/>
                  <a:gd name="connsiteX299" fmla="*/ 91740 w 192623"/>
                  <a:gd name="connsiteY299" fmla="*/ 149114 h 393949"/>
                  <a:gd name="connsiteX300" fmla="*/ 93362 w 192623"/>
                  <a:gd name="connsiteY300" fmla="*/ 151768 h 393949"/>
                  <a:gd name="connsiteX301" fmla="*/ 95722 w 192623"/>
                  <a:gd name="connsiteY301" fmla="*/ 154276 h 393949"/>
                  <a:gd name="connsiteX302" fmla="*/ 98967 w 192623"/>
                  <a:gd name="connsiteY302" fmla="*/ 157373 h 393949"/>
                  <a:gd name="connsiteX303" fmla="*/ 100884 w 192623"/>
                  <a:gd name="connsiteY303" fmla="*/ 159586 h 393949"/>
                  <a:gd name="connsiteX304" fmla="*/ 101769 w 192623"/>
                  <a:gd name="connsiteY304" fmla="*/ 160471 h 393949"/>
                  <a:gd name="connsiteX305" fmla="*/ 108701 w 192623"/>
                  <a:gd name="connsiteY305" fmla="*/ 165780 h 393949"/>
                  <a:gd name="connsiteX306" fmla="*/ 110324 w 192623"/>
                  <a:gd name="connsiteY306" fmla="*/ 167697 h 393949"/>
                  <a:gd name="connsiteX307" fmla="*/ 112684 w 192623"/>
                  <a:gd name="connsiteY307" fmla="*/ 171532 h 393949"/>
                  <a:gd name="connsiteX308" fmla="*/ 113716 w 192623"/>
                  <a:gd name="connsiteY308" fmla="*/ 172122 h 393949"/>
                  <a:gd name="connsiteX309" fmla="*/ 114748 w 192623"/>
                  <a:gd name="connsiteY309" fmla="*/ 172860 h 393949"/>
                  <a:gd name="connsiteX310" fmla="*/ 115338 w 192623"/>
                  <a:gd name="connsiteY310" fmla="*/ 174925 h 393949"/>
                  <a:gd name="connsiteX311" fmla="*/ 115338 w 192623"/>
                  <a:gd name="connsiteY311" fmla="*/ 176400 h 393949"/>
                  <a:gd name="connsiteX312" fmla="*/ 115928 w 192623"/>
                  <a:gd name="connsiteY312" fmla="*/ 180972 h 393949"/>
                  <a:gd name="connsiteX313" fmla="*/ 117108 w 192623"/>
                  <a:gd name="connsiteY313" fmla="*/ 182299 h 393949"/>
                  <a:gd name="connsiteX314" fmla="*/ 118288 w 192623"/>
                  <a:gd name="connsiteY314" fmla="*/ 183922 h 393949"/>
                  <a:gd name="connsiteX315" fmla="*/ 118731 w 192623"/>
                  <a:gd name="connsiteY315" fmla="*/ 185102 h 393949"/>
                  <a:gd name="connsiteX316" fmla="*/ 119763 w 192623"/>
                  <a:gd name="connsiteY316" fmla="*/ 185986 h 393949"/>
                  <a:gd name="connsiteX317" fmla="*/ 120943 w 192623"/>
                  <a:gd name="connsiteY317" fmla="*/ 185986 h 393949"/>
                  <a:gd name="connsiteX318" fmla="*/ 122270 w 192623"/>
                  <a:gd name="connsiteY318" fmla="*/ 185102 h 393949"/>
                  <a:gd name="connsiteX319" fmla="*/ 123303 w 192623"/>
                  <a:gd name="connsiteY319" fmla="*/ 184069 h 393949"/>
                  <a:gd name="connsiteX320" fmla="*/ 123745 w 192623"/>
                  <a:gd name="connsiteY320" fmla="*/ 184364 h 393949"/>
                  <a:gd name="connsiteX321" fmla="*/ 124778 w 192623"/>
                  <a:gd name="connsiteY321" fmla="*/ 187609 h 393949"/>
                  <a:gd name="connsiteX322" fmla="*/ 125810 w 192623"/>
                  <a:gd name="connsiteY322" fmla="*/ 188789 h 393949"/>
                  <a:gd name="connsiteX323" fmla="*/ 127727 w 192623"/>
                  <a:gd name="connsiteY323" fmla="*/ 189821 h 393949"/>
                  <a:gd name="connsiteX324" fmla="*/ 129497 w 192623"/>
                  <a:gd name="connsiteY324" fmla="*/ 190706 h 393949"/>
                  <a:gd name="connsiteX325" fmla="*/ 133332 w 192623"/>
                  <a:gd name="connsiteY325" fmla="*/ 194541 h 393949"/>
                  <a:gd name="connsiteX326" fmla="*/ 135397 w 192623"/>
                  <a:gd name="connsiteY326" fmla="*/ 195868 h 393949"/>
                  <a:gd name="connsiteX327" fmla="*/ 136872 w 192623"/>
                  <a:gd name="connsiteY327" fmla="*/ 196311 h 393949"/>
                  <a:gd name="connsiteX328" fmla="*/ 138052 w 192623"/>
                  <a:gd name="connsiteY328" fmla="*/ 196901 h 393949"/>
                  <a:gd name="connsiteX329" fmla="*/ 138347 w 192623"/>
                  <a:gd name="connsiteY329" fmla="*/ 198081 h 393949"/>
                  <a:gd name="connsiteX330" fmla="*/ 137904 w 192623"/>
                  <a:gd name="connsiteY330" fmla="*/ 199261 h 393949"/>
                  <a:gd name="connsiteX331" fmla="*/ 137020 w 192623"/>
                  <a:gd name="connsiteY331" fmla="*/ 199998 h 393949"/>
                  <a:gd name="connsiteX332" fmla="*/ 132595 w 192623"/>
                  <a:gd name="connsiteY332" fmla="*/ 202211 h 393949"/>
                  <a:gd name="connsiteX333" fmla="*/ 132005 w 192623"/>
                  <a:gd name="connsiteY333" fmla="*/ 203243 h 393949"/>
                  <a:gd name="connsiteX334" fmla="*/ 132595 w 192623"/>
                  <a:gd name="connsiteY334" fmla="*/ 204718 h 393949"/>
                  <a:gd name="connsiteX335" fmla="*/ 133775 w 192623"/>
                  <a:gd name="connsiteY335" fmla="*/ 206488 h 393949"/>
                  <a:gd name="connsiteX336" fmla="*/ 134955 w 192623"/>
                  <a:gd name="connsiteY336" fmla="*/ 208110 h 393949"/>
                  <a:gd name="connsiteX337" fmla="*/ 136577 w 192623"/>
                  <a:gd name="connsiteY337" fmla="*/ 209585 h 393949"/>
                  <a:gd name="connsiteX338" fmla="*/ 139674 w 192623"/>
                  <a:gd name="connsiteY338" fmla="*/ 212093 h 393949"/>
                  <a:gd name="connsiteX339" fmla="*/ 142477 w 192623"/>
                  <a:gd name="connsiteY339" fmla="*/ 214010 h 393949"/>
                  <a:gd name="connsiteX340" fmla="*/ 143952 w 192623"/>
                  <a:gd name="connsiteY340" fmla="*/ 216222 h 393949"/>
                  <a:gd name="connsiteX341" fmla="*/ 144837 w 192623"/>
                  <a:gd name="connsiteY341" fmla="*/ 217697 h 393949"/>
                  <a:gd name="connsiteX342" fmla="*/ 144394 w 192623"/>
                  <a:gd name="connsiteY342" fmla="*/ 219467 h 393949"/>
                  <a:gd name="connsiteX343" fmla="*/ 143214 w 192623"/>
                  <a:gd name="connsiteY343" fmla="*/ 221384 h 393949"/>
                  <a:gd name="connsiteX344" fmla="*/ 142329 w 192623"/>
                  <a:gd name="connsiteY344" fmla="*/ 223007 h 393949"/>
                  <a:gd name="connsiteX345" fmla="*/ 140854 w 192623"/>
                  <a:gd name="connsiteY345" fmla="*/ 223892 h 393949"/>
                  <a:gd name="connsiteX346" fmla="*/ 140412 w 192623"/>
                  <a:gd name="connsiteY346" fmla="*/ 224924 h 393949"/>
                  <a:gd name="connsiteX347" fmla="*/ 141002 w 192623"/>
                  <a:gd name="connsiteY347" fmla="*/ 226694 h 393949"/>
                  <a:gd name="connsiteX348" fmla="*/ 141592 w 192623"/>
                  <a:gd name="connsiteY348" fmla="*/ 227874 h 393949"/>
                  <a:gd name="connsiteX349" fmla="*/ 141297 w 192623"/>
                  <a:gd name="connsiteY349" fmla="*/ 229349 h 393949"/>
                  <a:gd name="connsiteX350" fmla="*/ 141297 w 192623"/>
                  <a:gd name="connsiteY350" fmla="*/ 232299 h 393949"/>
                  <a:gd name="connsiteX351" fmla="*/ 141887 w 192623"/>
                  <a:gd name="connsiteY351" fmla="*/ 233774 h 393949"/>
                  <a:gd name="connsiteX352" fmla="*/ 140854 w 192623"/>
                  <a:gd name="connsiteY352" fmla="*/ 236576 h 393949"/>
                  <a:gd name="connsiteX353" fmla="*/ 139674 w 192623"/>
                  <a:gd name="connsiteY353" fmla="*/ 239083 h 393949"/>
                  <a:gd name="connsiteX354" fmla="*/ 137462 w 192623"/>
                  <a:gd name="connsiteY354" fmla="*/ 241296 h 393949"/>
                  <a:gd name="connsiteX355" fmla="*/ 137462 w 192623"/>
                  <a:gd name="connsiteY355" fmla="*/ 242918 h 393949"/>
                  <a:gd name="connsiteX356" fmla="*/ 136577 w 192623"/>
                  <a:gd name="connsiteY356" fmla="*/ 247785 h 393949"/>
                  <a:gd name="connsiteX357" fmla="*/ 136872 w 192623"/>
                  <a:gd name="connsiteY357" fmla="*/ 249260 h 393949"/>
                  <a:gd name="connsiteX358" fmla="*/ 137315 w 192623"/>
                  <a:gd name="connsiteY358" fmla="*/ 250588 h 393949"/>
                  <a:gd name="connsiteX359" fmla="*/ 138052 w 192623"/>
                  <a:gd name="connsiteY359" fmla="*/ 251325 h 393949"/>
                  <a:gd name="connsiteX360" fmla="*/ 139970 w 192623"/>
                  <a:gd name="connsiteY360" fmla="*/ 256045 h 393949"/>
                  <a:gd name="connsiteX361" fmla="*/ 141739 w 192623"/>
                  <a:gd name="connsiteY361" fmla="*/ 260322 h 393949"/>
                  <a:gd name="connsiteX362" fmla="*/ 143509 w 192623"/>
                  <a:gd name="connsiteY362" fmla="*/ 263862 h 393949"/>
                  <a:gd name="connsiteX363" fmla="*/ 143804 w 192623"/>
                  <a:gd name="connsiteY363" fmla="*/ 266074 h 393949"/>
                  <a:gd name="connsiteX364" fmla="*/ 142182 w 192623"/>
                  <a:gd name="connsiteY364" fmla="*/ 271679 h 393949"/>
                  <a:gd name="connsiteX365" fmla="*/ 140412 w 192623"/>
                  <a:gd name="connsiteY365" fmla="*/ 276841 h 393949"/>
                  <a:gd name="connsiteX366" fmla="*/ 140412 w 192623"/>
                  <a:gd name="connsiteY366" fmla="*/ 279348 h 393949"/>
                  <a:gd name="connsiteX367" fmla="*/ 141297 w 192623"/>
                  <a:gd name="connsiteY367" fmla="*/ 281856 h 393949"/>
                  <a:gd name="connsiteX368" fmla="*/ 142182 w 192623"/>
                  <a:gd name="connsiteY368" fmla="*/ 285248 h 393949"/>
                  <a:gd name="connsiteX369" fmla="*/ 142477 w 192623"/>
                  <a:gd name="connsiteY369" fmla="*/ 289673 h 393949"/>
                  <a:gd name="connsiteX370" fmla="*/ 142034 w 192623"/>
                  <a:gd name="connsiteY370" fmla="*/ 292475 h 393949"/>
                  <a:gd name="connsiteX371" fmla="*/ 141149 w 192623"/>
                  <a:gd name="connsiteY371" fmla="*/ 294245 h 393949"/>
                  <a:gd name="connsiteX372" fmla="*/ 139527 w 192623"/>
                  <a:gd name="connsiteY372" fmla="*/ 296015 h 393949"/>
                  <a:gd name="connsiteX373" fmla="*/ 138200 w 192623"/>
                  <a:gd name="connsiteY373" fmla="*/ 296900 h 393949"/>
                  <a:gd name="connsiteX374" fmla="*/ 136577 w 192623"/>
                  <a:gd name="connsiteY374" fmla="*/ 295425 h 393949"/>
                  <a:gd name="connsiteX375" fmla="*/ 135250 w 192623"/>
                  <a:gd name="connsiteY375" fmla="*/ 295425 h 393949"/>
                  <a:gd name="connsiteX376" fmla="*/ 133480 w 192623"/>
                  <a:gd name="connsiteY376" fmla="*/ 295867 h 393949"/>
                  <a:gd name="connsiteX377" fmla="*/ 132152 w 192623"/>
                  <a:gd name="connsiteY377" fmla="*/ 296605 h 393949"/>
                  <a:gd name="connsiteX378" fmla="*/ 129350 w 192623"/>
                  <a:gd name="connsiteY378" fmla="*/ 299260 h 393949"/>
                  <a:gd name="connsiteX379" fmla="*/ 126253 w 192623"/>
                  <a:gd name="connsiteY379" fmla="*/ 301915 h 393949"/>
                  <a:gd name="connsiteX380" fmla="*/ 121976 w 192623"/>
                  <a:gd name="connsiteY380" fmla="*/ 302505 h 393949"/>
                  <a:gd name="connsiteX381" fmla="*/ 120353 w 192623"/>
                  <a:gd name="connsiteY381" fmla="*/ 304422 h 393949"/>
                  <a:gd name="connsiteX382" fmla="*/ 118583 w 192623"/>
                  <a:gd name="connsiteY382" fmla="*/ 304717 h 393949"/>
                  <a:gd name="connsiteX383" fmla="*/ 115191 w 192623"/>
                  <a:gd name="connsiteY383" fmla="*/ 304717 h 393949"/>
                  <a:gd name="connsiteX384" fmla="*/ 112978 w 192623"/>
                  <a:gd name="connsiteY384" fmla="*/ 305307 h 393949"/>
                  <a:gd name="connsiteX385" fmla="*/ 112978 w 192623"/>
                  <a:gd name="connsiteY385" fmla="*/ 311944 h 393949"/>
                  <a:gd name="connsiteX386" fmla="*/ 112536 w 192623"/>
                  <a:gd name="connsiteY386" fmla="*/ 312239 h 393949"/>
                  <a:gd name="connsiteX387" fmla="*/ 110914 w 192623"/>
                  <a:gd name="connsiteY387" fmla="*/ 312239 h 393949"/>
                  <a:gd name="connsiteX388" fmla="*/ 108259 w 192623"/>
                  <a:gd name="connsiteY388" fmla="*/ 311649 h 393949"/>
                  <a:gd name="connsiteX389" fmla="*/ 104719 w 192623"/>
                  <a:gd name="connsiteY389" fmla="*/ 310469 h 393949"/>
                  <a:gd name="connsiteX390" fmla="*/ 102212 w 192623"/>
                  <a:gd name="connsiteY390" fmla="*/ 310469 h 393949"/>
                  <a:gd name="connsiteX391" fmla="*/ 100884 w 192623"/>
                  <a:gd name="connsiteY391" fmla="*/ 312239 h 393949"/>
                  <a:gd name="connsiteX392" fmla="*/ 100147 w 192623"/>
                  <a:gd name="connsiteY392" fmla="*/ 312976 h 393949"/>
                  <a:gd name="connsiteX393" fmla="*/ 99114 w 192623"/>
                  <a:gd name="connsiteY393" fmla="*/ 312976 h 393949"/>
                  <a:gd name="connsiteX394" fmla="*/ 98082 w 192623"/>
                  <a:gd name="connsiteY394" fmla="*/ 313419 h 393949"/>
                  <a:gd name="connsiteX395" fmla="*/ 97787 w 192623"/>
                  <a:gd name="connsiteY395" fmla="*/ 314304 h 393949"/>
                  <a:gd name="connsiteX396" fmla="*/ 97787 w 192623"/>
                  <a:gd name="connsiteY396" fmla="*/ 315484 h 393949"/>
                  <a:gd name="connsiteX397" fmla="*/ 98229 w 192623"/>
                  <a:gd name="connsiteY397" fmla="*/ 317401 h 393949"/>
                  <a:gd name="connsiteX398" fmla="*/ 98229 w 192623"/>
                  <a:gd name="connsiteY398" fmla="*/ 322416 h 393949"/>
                  <a:gd name="connsiteX399" fmla="*/ 99262 w 192623"/>
                  <a:gd name="connsiteY399" fmla="*/ 323743 h 393949"/>
                  <a:gd name="connsiteX400" fmla="*/ 104719 w 192623"/>
                  <a:gd name="connsiteY400" fmla="*/ 328168 h 393949"/>
                  <a:gd name="connsiteX401" fmla="*/ 106342 w 192623"/>
                  <a:gd name="connsiteY401" fmla="*/ 329201 h 393949"/>
                  <a:gd name="connsiteX402" fmla="*/ 106342 w 192623"/>
                  <a:gd name="connsiteY402" fmla="*/ 329790 h 393949"/>
                  <a:gd name="connsiteX403" fmla="*/ 105604 w 192623"/>
                  <a:gd name="connsiteY403" fmla="*/ 332150 h 393949"/>
                  <a:gd name="connsiteX404" fmla="*/ 106489 w 192623"/>
                  <a:gd name="connsiteY404" fmla="*/ 335543 h 393949"/>
                  <a:gd name="connsiteX405" fmla="*/ 104719 w 192623"/>
                  <a:gd name="connsiteY405" fmla="*/ 335543 h 393949"/>
                  <a:gd name="connsiteX406" fmla="*/ 101917 w 192623"/>
                  <a:gd name="connsiteY406" fmla="*/ 334068 h 393949"/>
                  <a:gd name="connsiteX407" fmla="*/ 100589 w 192623"/>
                  <a:gd name="connsiteY407" fmla="*/ 333183 h 393949"/>
                  <a:gd name="connsiteX408" fmla="*/ 98967 w 192623"/>
                  <a:gd name="connsiteY408" fmla="*/ 333920 h 393949"/>
                  <a:gd name="connsiteX409" fmla="*/ 98377 w 192623"/>
                  <a:gd name="connsiteY409" fmla="*/ 333920 h 393949"/>
                  <a:gd name="connsiteX410" fmla="*/ 97197 w 192623"/>
                  <a:gd name="connsiteY410" fmla="*/ 332150 h 393949"/>
                  <a:gd name="connsiteX411" fmla="*/ 95722 w 192623"/>
                  <a:gd name="connsiteY411" fmla="*/ 330528 h 393949"/>
                  <a:gd name="connsiteX412" fmla="*/ 94247 w 192623"/>
                  <a:gd name="connsiteY412" fmla="*/ 330528 h 393949"/>
                  <a:gd name="connsiteX413" fmla="*/ 91150 w 192623"/>
                  <a:gd name="connsiteY413" fmla="*/ 331118 h 393949"/>
                  <a:gd name="connsiteX414" fmla="*/ 87905 w 192623"/>
                  <a:gd name="connsiteY414" fmla="*/ 331560 h 393949"/>
                  <a:gd name="connsiteX415" fmla="*/ 86725 w 192623"/>
                  <a:gd name="connsiteY415" fmla="*/ 331560 h 393949"/>
                  <a:gd name="connsiteX416" fmla="*/ 86282 w 192623"/>
                  <a:gd name="connsiteY416" fmla="*/ 331855 h 393949"/>
                  <a:gd name="connsiteX417" fmla="*/ 84365 w 192623"/>
                  <a:gd name="connsiteY417" fmla="*/ 334363 h 393949"/>
                  <a:gd name="connsiteX418" fmla="*/ 83628 w 192623"/>
                  <a:gd name="connsiteY418" fmla="*/ 333920 h 393949"/>
                  <a:gd name="connsiteX419" fmla="*/ 80383 w 192623"/>
                  <a:gd name="connsiteY419" fmla="*/ 333035 h 393949"/>
                  <a:gd name="connsiteX420" fmla="*/ 77433 w 192623"/>
                  <a:gd name="connsiteY420" fmla="*/ 332740 h 393949"/>
                  <a:gd name="connsiteX421" fmla="*/ 76843 w 192623"/>
                  <a:gd name="connsiteY421" fmla="*/ 333330 h 393949"/>
                  <a:gd name="connsiteX422" fmla="*/ 77138 w 192623"/>
                  <a:gd name="connsiteY422" fmla="*/ 335395 h 393949"/>
                  <a:gd name="connsiteX423" fmla="*/ 77728 w 192623"/>
                  <a:gd name="connsiteY423" fmla="*/ 337312 h 393949"/>
                  <a:gd name="connsiteX424" fmla="*/ 77286 w 192623"/>
                  <a:gd name="connsiteY424" fmla="*/ 338198 h 393949"/>
                  <a:gd name="connsiteX425" fmla="*/ 75663 w 192623"/>
                  <a:gd name="connsiteY425" fmla="*/ 339230 h 393949"/>
                  <a:gd name="connsiteX426" fmla="*/ 73451 w 192623"/>
                  <a:gd name="connsiteY426" fmla="*/ 341147 h 393949"/>
                  <a:gd name="connsiteX427" fmla="*/ 72123 w 192623"/>
                  <a:gd name="connsiteY427" fmla="*/ 342622 h 393949"/>
                  <a:gd name="connsiteX428" fmla="*/ 71239 w 192623"/>
                  <a:gd name="connsiteY428" fmla="*/ 342917 h 393949"/>
                  <a:gd name="connsiteX429" fmla="*/ 64749 w 192623"/>
                  <a:gd name="connsiteY429" fmla="*/ 342917 h 393949"/>
                  <a:gd name="connsiteX430" fmla="*/ 63422 w 192623"/>
                  <a:gd name="connsiteY430" fmla="*/ 344392 h 393949"/>
                  <a:gd name="connsiteX431" fmla="*/ 62241 w 192623"/>
                  <a:gd name="connsiteY431" fmla="*/ 345425 h 393949"/>
                  <a:gd name="connsiteX432" fmla="*/ 61209 w 192623"/>
                  <a:gd name="connsiteY432" fmla="*/ 345720 h 393949"/>
                  <a:gd name="connsiteX433" fmla="*/ 63569 w 192623"/>
                  <a:gd name="connsiteY433" fmla="*/ 347637 h 393949"/>
                  <a:gd name="connsiteX434" fmla="*/ 65634 w 192623"/>
                  <a:gd name="connsiteY434" fmla="*/ 349554 h 393949"/>
                  <a:gd name="connsiteX435" fmla="*/ 66076 w 192623"/>
                  <a:gd name="connsiteY435" fmla="*/ 351177 h 393949"/>
                  <a:gd name="connsiteX436" fmla="*/ 67404 w 192623"/>
                  <a:gd name="connsiteY436" fmla="*/ 352209 h 393949"/>
                  <a:gd name="connsiteX437" fmla="*/ 69616 w 192623"/>
                  <a:gd name="connsiteY437" fmla="*/ 351472 h 393949"/>
                  <a:gd name="connsiteX438" fmla="*/ 71091 w 192623"/>
                  <a:gd name="connsiteY438" fmla="*/ 351472 h 393949"/>
                  <a:gd name="connsiteX439" fmla="*/ 73008 w 192623"/>
                  <a:gd name="connsiteY439" fmla="*/ 353684 h 393949"/>
                  <a:gd name="connsiteX440" fmla="*/ 75368 w 192623"/>
                  <a:gd name="connsiteY440" fmla="*/ 354126 h 393949"/>
                  <a:gd name="connsiteX441" fmla="*/ 76990 w 192623"/>
                  <a:gd name="connsiteY441" fmla="*/ 355012 h 393949"/>
                  <a:gd name="connsiteX442" fmla="*/ 78465 w 192623"/>
                  <a:gd name="connsiteY442" fmla="*/ 356929 h 393949"/>
                  <a:gd name="connsiteX443" fmla="*/ 78761 w 192623"/>
                  <a:gd name="connsiteY443" fmla="*/ 358256 h 393949"/>
                  <a:gd name="connsiteX444" fmla="*/ 78761 w 192623"/>
                  <a:gd name="connsiteY444" fmla="*/ 359436 h 393949"/>
                  <a:gd name="connsiteX445" fmla="*/ 75958 w 192623"/>
                  <a:gd name="connsiteY445" fmla="*/ 360321 h 393949"/>
                  <a:gd name="connsiteX446" fmla="*/ 73746 w 192623"/>
                  <a:gd name="connsiteY446" fmla="*/ 361649 h 393949"/>
                  <a:gd name="connsiteX447" fmla="*/ 72271 w 192623"/>
                  <a:gd name="connsiteY447" fmla="*/ 367106 h 393949"/>
                  <a:gd name="connsiteX448" fmla="*/ 71533 w 192623"/>
                  <a:gd name="connsiteY448" fmla="*/ 378168 h 393949"/>
                  <a:gd name="connsiteX449" fmla="*/ 71533 w 192623"/>
                  <a:gd name="connsiteY449" fmla="*/ 388197 h 393949"/>
                  <a:gd name="connsiteX450" fmla="*/ 73598 w 192623"/>
                  <a:gd name="connsiteY450" fmla="*/ 389672 h 393949"/>
                  <a:gd name="connsiteX451" fmla="*/ 70354 w 192623"/>
                  <a:gd name="connsiteY451" fmla="*/ 393507 h 393949"/>
                  <a:gd name="connsiteX452" fmla="*/ 73598 w 192623"/>
                  <a:gd name="connsiteY452" fmla="*/ 393949 h 393949"/>
                  <a:gd name="connsiteX453" fmla="*/ 79350 w 192623"/>
                  <a:gd name="connsiteY453" fmla="*/ 392769 h 393949"/>
                  <a:gd name="connsiteX454" fmla="*/ 81415 w 192623"/>
                  <a:gd name="connsiteY454" fmla="*/ 390557 h 393949"/>
                  <a:gd name="connsiteX455" fmla="*/ 84807 w 192623"/>
                  <a:gd name="connsiteY455" fmla="*/ 388197 h 393949"/>
                  <a:gd name="connsiteX456" fmla="*/ 86873 w 192623"/>
                  <a:gd name="connsiteY456" fmla="*/ 383920 h 393949"/>
                  <a:gd name="connsiteX457" fmla="*/ 89527 w 192623"/>
                  <a:gd name="connsiteY457" fmla="*/ 380528 h 393949"/>
                  <a:gd name="connsiteX458" fmla="*/ 106931 w 192623"/>
                  <a:gd name="connsiteY458" fmla="*/ 372563 h 393949"/>
                  <a:gd name="connsiteX459" fmla="*/ 107521 w 192623"/>
                  <a:gd name="connsiteY459" fmla="*/ 371235 h 393949"/>
                  <a:gd name="connsiteX460" fmla="*/ 107817 w 192623"/>
                  <a:gd name="connsiteY460" fmla="*/ 369761 h 393949"/>
                  <a:gd name="connsiteX461" fmla="*/ 106636 w 192623"/>
                  <a:gd name="connsiteY461" fmla="*/ 367401 h 393949"/>
                  <a:gd name="connsiteX462" fmla="*/ 105457 w 192623"/>
                  <a:gd name="connsiteY462" fmla="*/ 365336 h 393949"/>
                  <a:gd name="connsiteX463" fmla="*/ 98082 w 192623"/>
                  <a:gd name="connsiteY463" fmla="*/ 356781 h 393949"/>
                  <a:gd name="connsiteX464" fmla="*/ 100589 w 192623"/>
                  <a:gd name="connsiteY464" fmla="*/ 357814 h 393949"/>
                  <a:gd name="connsiteX465" fmla="*/ 107817 w 192623"/>
                  <a:gd name="connsiteY465" fmla="*/ 365336 h 393949"/>
                  <a:gd name="connsiteX466" fmla="*/ 112389 w 192623"/>
                  <a:gd name="connsiteY466" fmla="*/ 368433 h 393949"/>
                  <a:gd name="connsiteX467" fmla="*/ 115191 w 192623"/>
                  <a:gd name="connsiteY467" fmla="*/ 368433 h 393949"/>
                  <a:gd name="connsiteX468" fmla="*/ 116666 w 192623"/>
                  <a:gd name="connsiteY468" fmla="*/ 367253 h 393949"/>
                  <a:gd name="connsiteX469" fmla="*/ 117551 w 192623"/>
                  <a:gd name="connsiteY469" fmla="*/ 366221 h 393949"/>
                  <a:gd name="connsiteX470" fmla="*/ 117551 w 192623"/>
                  <a:gd name="connsiteY470" fmla="*/ 364303 h 393949"/>
                  <a:gd name="connsiteX471" fmla="*/ 115781 w 192623"/>
                  <a:gd name="connsiteY471" fmla="*/ 361501 h 393949"/>
                  <a:gd name="connsiteX472" fmla="*/ 107374 w 192623"/>
                  <a:gd name="connsiteY472" fmla="*/ 353094 h 393949"/>
                  <a:gd name="connsiteX473" fmla="*/ 106194 w 192623"/>
                  <a:gd name="connsiteY473" fmla="*/ 351029 h 393949"/>
                  <a:gd name="connsiteX474" fmla="*/ 114306 w 192623"/>
                  <a:gd name="connsiteY474" fmla="*/ 358404 h 393949"/>
                  <a:gd name="connsiteX475" fmla="*/ 117108 w 192623"/>
                  <a:gd name="connsiteY475" fmla="*/ 360321 h 393949"/>
                  <a:gd name="connsiteX476" fmla="*/ 118141 w 192623"/>
                  <a:gd name="connsiteY476" fmla="*/ 360321 h 393949"/>
                  <a:gd name="connsiteX477" fmla="*/ 119763 w 192623"/>
                  <a:gd name="connsiteY477" fmla="*/ 359436 h 393949"/>
                  <a:gd name="connsiteX478" fmla="*/ 119763 w 192623"/>
                  <a:gd name="connsiteY478" fmla="*/ 357076 h 393949"/>
                  <a:gd name="connsiteX479" fmla="*/ 121238 w 192623"/>
                  <a:gd name="connsiteY479" fmla="*/ 355306 h 393949"/>
                  <a:gd name="connsiteX480" fmla="*/ 123155 w 192623"/>
                  <a:gd name="connsiteY480" fmla="*/ 353832 h 393949"/>
                  <a:gd name="connsiteX481" fmla="*/ 123155 w 192623"/>
                  <a:gd name="connsiteY481" fmla="*/ 352947 h 393949"/>
                  <a:gd name="connsiteX482" fmla="*/ 121680 w 192623"/>
                  <a:gd name="connsiteY482" fmla="*/ 351914 h 393949"/>
                  <a:gd name="connsiteX483" fmla="*/ 118435 w 192623"/>
                  <a:gd name="connsiteY483" fmla="*/ 350882 h 393949"/>
                  <a:gd name="connsiteX484" fmla="*/ 114748 w 192623"/>
                  <a:gd name="connsiteY484" fmla="*/ 349112 h 393949"/>
                  <a:gd name="connsiteX485" fmla="*/ 115486 w 192623"/>
                  <a:gd name="connsiteY485" fmla="*/ 349112 h 393949"/>
                  <a:gd name="connsiteX486" fmla="*/ 119468 w 192623"/>
                  <a:gd name="connsiteY486" fmla="*/ 349407 h 393949"/>
                  <a:gd name="connsiteX487" fmla="*/ 122418 w 192623"/>
                  <a:gd name="connsiteY487" fmla="*/ 349407 h 393949"/>
                  <a:gd name="connsiteX488" fmla="*/ 122860 w 192623"/>
                  <a:gd name="connsiteY488" fmla="*/ 348079 h 393949"/>
                  <a:gd name="connsiteX489" fmla="*/ 122860 w 192623"/>
                  <a:gd name="connsiteY489" fmla="*/ 347047 h 393949"/>
                  <a:gd name="connsiteX490" fmla="*/ 121976 w 192623"/>
                  <a:gd name="connsiteY490" fmla="*/ 345277 h 393949"/>
                  <a:gd name="connsiteX491" fmla="*/ 120795 w 192623"/>
                  <a:gd name="connsiteY491" fmla="*/ 344835 h 393949"/>
                  <a:gd name="connsiteX492" fmla="*/ 118435 w 192623"/>
                  <a:gd name="connsiteY492" fmla="*/ 344835 h 393949"/>
                  <a:gd name="connsiteX493" fmla="*/ 121680 w 192623"/>
                  <a:gd name="connsiteY493" fmla="*/ 342917 h 393949"/>
                  <a:gd name="connsiteX494" fmla="*/ 123893 w 192623"/>
                  <a:gd name="connsiteY494" fmla="*/ 345572 h 393949"/>
                  <a:gd name="connsiteX495" fmla="*/ 126253 w 192623"/>
                  <a:gd name="connsiteY495" fmla="*/ 346900 h 393949"/>
                  <a:gd name="connsiteX496" fmla="*/ 127433 w 192623"/>
                  <a:gd name="connsiteY496" fmla="*/ 346457 h 393949"/>
                  <a:gd name="connsiteX497" fmla="*/ 127875 w 192623"/>
                  <a:gd name="connsiteY497" fmla="*/ 345425 h 393949"/>
                  <a:gd name="connsiteX498" fmla="*/ 128318 w 192623"/>
                  <a:gd name="connsiteY498" fmla="*/ 340705 h 393949"/>
                  <a:gd name="connsiteX499" fmla="*/ 128908 w 192623"/>
                  <a:gd name="connsiteY499" fmla="*/ 339525 h 393949"/>
                  <a:gd name="connsiteX500" fmla="*/ 129202 w 192623"/>
                  <a:gd name="connsiteY500" fmla="*/ 340262 h 393949"/>
                  <a:gd name="connsiteX501" fmla="*/ 129645 w 192623"/>
                  <a:gd name="connsiteY501" fmla="*/ 342180 h 393949"/>
                  <a:gd name="connsiteX502" fmla="*/ 130972 w 192623"/>
                  <a:gd name="connsiteY502" fmla="*/ 343655 h 393949"/>
                  <a:gd name="connsiteX503" fmla="*/ 133775 w 192623"/>
                  <a:gd name="connsiteY503" fmla="*/ 344392 h 393949"/>
                  <a:gd name="connsiteX504" fmla="*/ 134807 w 192623"/>
                  <a:gd name="connsiteY504" fmla="*/ 345720 h 393949"/>
                  <a:gd name="connsiteX505" fmla="*/ 135545 w 192623"/>
                  <a:gd name="connsiteY505" fmla="*/ 346309 h 393949"/>
                  <a:gd name="connsiteX506" fmla="*/ 138789 w 192623"/>
                  <a:gd name="connsiteY506" fmla="*/ 344687 h 393949"/>
                  <a:gd name="connsiteX507" fmla="*/ 141002 w 192623"/>
                  <a:gd name="connsiteY507" fmla="*/ 343950 h 393949"/>
                  <a:gd name="connsiteX508" fmla="*/ 143509 w 192623"/>
                  <a:gd name="connsiteY508" fmla="*/ 342180 h 393949"/>
                  <a:gd name="connsiteX509" fmla="*/ 150884 w 192623"/>
                  <a:gd name="connsiteY509" fmla="*/ 338345 h 393949"/>
                  <a:gd name="connsiteX510" fmla="*/ 155013 w 192623"/>
                  <a:gd name="connsiteY510" fmla="*/ 337755 h 393949"/>
                  <a:gd name="connsiteX511" fmla="*/ 157521 w 192623"/>
                  <a:gd name="connsiteY511" fmla="*/ 333035 h 393949"/>
                  <a:gd name="connsiteX512" fmla="*/ 159586 w 192623"/>
                  <a:gd name="connsiteY512" fmla="*/ 332445 h 393949"/>
                  <a:gd name="connsiteX513" fmla="*/ 162093 w 192623"/>
                  <a:gd name="connsiteY513" fmla="*/ 332003 h 393949"/>
                  <a:gd name="connsiteX514" fmla="*/ 165928 w 192623"/>
                  <a:gd name="connsiteY514" fmla="*/ 329201 h 393949"/>
                  <a:gd name="connsiteX515" fmla="*/ 169468 w 192623"/>
                  <a:gd name="connsiteY515" fmla="*/ 326103 h 393949"/>
                  <a:gd name="connsiteX516" fmla="*/ 173302 w 192623"/>
                  <a:gd name="connsiteY516" fmla="*/ 324923 h 393949"/>
                  <a:gd name="connsiteX517" fmla="*/ 176400 w 192623"/>
                  <a:gd name="connsiteY517" fmla="*/ 321826 h 393949"/>
                  <a:gd name="connsiteX518" fmla="*/ 180677 w 192623"/>
                  <a:gd name="connsiteY518" fmla="*/ 321236 h 393949"/>
                  <a:gd name="connsiteX519" fmla="*/ 181562 w 192623"/>
                  <a:gd name="connsiteY519" fmla="*/ 317696 h 393949"/>
                  <a:gd name="connsiteX520" fmla="*/ 182152 w 192623"/>
                  <a:gd name="connsiteY520" fmla="*/ 314451 h 393949"/>
                  <a:gd name="connsiteX521" fmla="*/ 184512 w 192623"/>
                  <a:gd name="connsiteY521" fmla="*/ 314451 h 393949"/>
                  <a:gd name="connsiteX522" fmla="*/ 185544 w 192623"/>
                  <a:gd name="connsiteY522" fmla="*/ 312534 h 393949"/>
                  <a:gd name="connsiteX523" fmla="*/ 186134 w 192623"/>
                  <a:gd name="connsiteY523" fmla="*/ 310912 h 393949"/>
                  <a:gd name="connsiteX524" fmla="*/ 186134 w 192623"/>
                  <a:gd name="connsiteY524" fmla="*/ 309584 h 393949"/>
                  <a:gd name="connsiteX525" fmla="*/ 185102 w 192623"/>
                  <a:gd name="connsiteY525" fmla="*/ 307962 h 393949"/>
                  <a:gd name="connsiteX526" fmla="*/ 185397 w 192623"/>
                  <a:gd name="connsiteY526" fmla="*/ 306044 h 393949"/>
                  <a:gd name="connsiteX527" fmla="*/ 186282 w 192623"/>
                  <a:gd name="connsiteY527" fmla="*/ 304422 h 393949"/>
                  <a:gd name="connsiteX528" fmla="*/ 186282 w 192623"/>
                  <a:gd name="connsiteY528" fmla="*/ 303684 h 393949"/>
                  <a:gd name="connsiteX529" fmla="*/ 186724 w 192623"/>
                  <a:gd name="connsiteY529" fmla="*/ 303390 h 393949"/>
                  <a:gd name="connsiteX530" fmla="*/ 186724 w 192623"/>
                  <a:gd name="connsiteY530" fmla="*/ 304717 h 393949"/>
                  <a:gd name="connsiteX531" fmla="*/ 187609 w 192623"/>
                  <a:gd name="connsiteY531" fmla="*/ 306044 h 393949"/>
                  <a:gd name="connsiteX532" fmla="*/ 187904 w 192623"/>
                  <a:gd name="connsiteY532" fmla="*/ 304864 h 393949"/>
                  <a:gd name="connsiteX533" fmla="*/ 187904 w 192623"/>
                  <a:gd name="connsiteY533" fmla="*/ 303832 h 393949"/>
                  <a:gd name="connsiteX534" fmla="*/ 186724 w 192623"/>
                  <a:gd name="connsiteY534" fmla="*/ 301767 h 393949"/>
                  <a:gd name="connsiteX535" fmla="*/ 186429 w 192623"/>
                  <a:gd name="connsiteY535" fmla="*/ 292770 h 393949"/>
                  <a:gd name="connsiteX536" fmla="*/ 188937 w 192623"/>
                  <a:gd name="connsiteY536" fmla="*/ 293360 h 393949"/>
                  <a:gd name="connsiteX537" fmla="*/ 186724 w 192623"/>
                  <a:gd name="connsiteY537" fmla="*/ 286576 h 393949"/>
                  <a:gd name="connsiteX538" fmla="*/ 188199 w 192623"/>
                  <a:gd name="connsiteY538" fmla="*/ 284953 h 393949"/>
                  <a:gd name="connsiteX539" fmla="*/ 189822 w 192623"/>
                  <a:gd name="connsiteY539" fmla="*/ 283773 h 393949"/>
                  <a:gd name="connsiteX540" fmla="*/ 191001 w 192623"/>
                  <a:gd name="connsiteY540" fmla="*/ 285986 h 393949"/>
                  <a:gd name="connsiteX541" fmla="*/ 192624 w 192623"/>
                  <a:gd name="connsiteY541" fmla="*/ 287903 h 393949"/>
                  <a:gd name="connsiteX542" fmla="*/ 192034 w 192623"/>
                  <a:gd name="connsiteY542" fmla="*/ 284806 h 393949"/>
                  <a:gd name="connsiteX543" fmla="*/ 116076 w 192623"/>
                  <a:gd name="connsiteY543" fmla="*/ 389820 h 393949"/>
                  <a:gd name="connsiteX544" fmla="*/ 116666 w 192623"/>
                  <a:gd name="connsiteY544" fmla="*/ 390409 h 393949"/>
                  <a:gd name="connsiteX545" fmla="*/ 117403 w 192623"/>
                  <a:gd name="connsiteY545" fmla="*/ 390409 h 393949"/>
                  <a:gd name="connsiteX546" fmla="*/ 118288 w 192623"/>
                  <a:gd name="connsiteY546" fmla="*/ 389820 h 393949"/>
                  <a:gd name="connsiteX547" fmla="*/ 118288 w 192623"/>
                  <a:gd name="connsiteY547" fmla="*/ 388049 h 393949"/>
                  <a:gd name="connsiteX548" fmla="*/ 116076 w 192623"/>
                  <a:gd name="connsiteY548" fmla="*/ 389820 h 393949"/>
                  <a:gd name="connsiteX549" fmla="*/ 131268 w 192623"/>
                  <a:gd name="connsiteY549" fmla="*/ 344835 h 393949"/>
                  <a:gd name="connsiteX550" fmla="*/ 129350 w 192623"/>
                  <a:gd name="connsiteY550" fmla="*/ 345720 h 393949"/>
                  <a:gd name="connsiteX551" fmla="*/ 129350 w 192623"/>
                  <a:gd name="connsiteY551" fmla="*/ 347047 h 393949"/>
                  <a:gd name="connsiteX552" fmla="*/ 131710 w 192623"/>
                  <a:gd name="connsiteY552" fmla="*/ 345425 h 393949"/>
                  <a:gd name="connsiteX553" fmla="*/ 132447 w 192623"/>
                  <a:gd name="connsiteY553" fmla="*/ 344097 h 393949"/>
                  <a:gd name="connsiteX554" fmla="*/ 132005 w 192623"/>
                  <a:gd name="connsiteY554" fmla="*/ 344097 h 393949"/>
                  <a:gd name="connsiteX555" fmla="*/ 131268 w 192623"/>
                  <a:gd name="connsiteY555" fmla="*/ 344835 h 393949"/>
                  <a:gd name="connsiteX556" fmla="*/ 49705 w 192623"/>
                  <a:gd name="connsiteY556" fmla="*/ 344687 h 393949"/>
                  <a:gd name="connsiteX557" fmla="*/ 48672 w 192623"/>
                  <a:gd name="connsiteY557" fmla="*/ 344687 h 393949"/>
                  <a:gd name="connsiteX558" fmla="*/ 46460 w 192623"/>
                  <a:gd name="connsiteY558" fmla="*/ 346309 h 393949"/>
                  <a:gd name="connsiteX559" fmla="*/ 45133 w 192623"/>
                  <a:gd name="connsiteY559" fmla="*/ 346309 h 393949"/>
                  <a:gd name="connsiteX560" fmla="*/ 45575 w 192623"/>
                  <a:gd name="connsiteY560" fmla="*/ 347194 h 393949"/>
                  <a:gd name="connsiteX561" fmla="*/ 47787 w 192623"/>
                  <a:gd name="connsiteY561" fmla="*/ 349554 h 393949"/>
                  <a:gd name="connsiteX562" fmla="*/ 49557 w 192623"/>
                  <a:gd name="connsiteY562" fmla="*/ 355159 h 393949"/>
                  <a:gd name="connsiteX563" fmla="*/ 50295 w 192623"/>
                  <a:gd name="connsiteY563" fmla="*/ 354274 h 393949"/>
                  <a:gd name="connsiteX564" fmla="*/ 50000 w 192623"/>
                  <a:gd name="connsiteY564" fmla="*/ 352947 h 393949"/>
                  <a:gd name="connsiteX565" fmla="*/ 51032 w 192623"/>
                  <a:gd name="connsiteY565" fmla="*/ 349997 h 393949"/>
                  <a:gd name="connsiteX566" fmla="*/ 51032 w 192623"/>
                  <a:gd name="connsiteY566" fmla="*/ 346900 h 393949"/>
                  <a:gd name="connsiteX567" fmla="*/ 50737 w 192623"/>
                  <a:gd name="connsiteY567" fmla="*/ 345572 h 393949"/>
                  <a:gd name="connsiteX568" fmla="*/ 49852 w 192623"/>
                  <a:gd name="connsiteY568" fmla="*/ 344540 h 393949"/>
                  <a:gd name="connsiteX569" fmla="*/ 137757 w 192623"/>
                  <a:gd name="connsiteY569" fmla="*/ 65634 h 393949"/>
                  <a:gd name="connsiteX570" fmla="*/ 139527 w 192623"/>
                  <a:gd name="connsiteY570" fmla="*/ 65634 h 393949"/>
                  <a:gd name="connsiteX571" fmla="*/ 141002 w 192623"/>
                  <a:gd name="connsiteY571" fmla="*/ 65044 h 393949"/>
                  <a:gd name="connsiteX572" fmla="*/ 141739 w 192623"/>
                  <a:gd name="connsiteY572" fmla="*/ 63569 h 393949"/>
                  <a:gd name="connsiteX573" fmla="*/ 141739 w 192623"/>
                  <a:gd name="connsiteY573" fmla="*/ 62094 h 393949"/>
                  <a:gd name="connsiteX574" fmla="*/ 140854 w 192623"/>
                  <a:gd name="connsiteY574" fmla="*/ 62684 h 393949"/>
                  <a:gd name="connsiteX575" fmla="*/ 139822 w 192623"/>
                  <a:gd name="connsiteY575" fmla="*/ 64306 h 393949"/>
                  <a:gd name="connsiteX576" fmla="*/ 137757 w 192623"/>
                  <a:gd name="connsiteY576" fmla="*/ 65634 h 393949"/>
                  <a:gd name="connsiteX577" fmla="*/ 124925 w 192623"/>
                  <a:gd name="connsiteY577" fmla="*/ 67846 h 393949"/>
                  <a:gd name="connsiteX578" fmla="*/ 126990 w 192623"/>
                  <a:gd name="connsiteY578" fmla="*/ 70058 h 393949"/>
                  <a:gd name="connsiteX579" fmla="*/ 128023 w 192623"/>
                  <a:gd name="connsiteY579" fmla="*/ 70058 h 393949"/>
                  <a:gd name="connsiteX580" fmla="*/ 128318 w 192623"/>
                  <a:gd name="connsiteY580" fmla="*/ 69616 h 393949"/>
                  <a:gd name="connsiteX581" fmla="*/ 128908 w 192623"/>
                  <a:gd name="connsiteY581" fmla="*/ 68583 h 393949"/>
                  <a:gd name="connsiteX582" fmla="*/ 128908 w 192623"/>
                  <a:gd name="connsiteY582" fmla="*/ 68141 h 393949"/>
                  <a:gd name="connsiteX583" fmla="*/ 128318 w 192623"/>
                  <a:gd name="connsiteY583" fmla="*/ 67551 h 393949"/>
                  <a:gd name="connsiteX584" fmla="*/ 125958 w 192623"/>
                  <a:gd name="connsiteY584" fmla="*/ 66666 h 393949"/>
                  <a:gd name="connsiteX585" fmla="*/ 124778 w 192623"/>
                  <a:gd name="connsiteY585" fmla="*/ 67846 h 393949"/>
                  <a:gd name="connsiteX586" fmla="*/ 142034 w 192623"/>
                  <a:gd name="connsiteY586" fmla="*/ 57079 h 393949"/>
                  <a:gd name="connsiteX587" fmla="*/ 139822 w 192623"/>
                  <a:gd name="connsiteY587" fmla="*/ 55752 h 393949"/>
                  <a:gd name="connsiteX588" fmla="*/ 139232 w 192623"/>
                  <a:gd name="connsiteY588" fmla="*/ 56637 h 393949"/>
                  <a:gd name="connsiteX589" fmla="*/ 137904 w 192623"/>
                  <a:gd name="connsiteY589" fmla="*/ 60472 h 393949"/>
                  <a:gd name="connsiteX590" fmla="*/ 139379 w 192623"/>
                  <a:gd name="connsiteY590" fmla="*/ 60472 h 393949"/>
                  <a:gd name="connsiteX591" fmla="*/ 143214 w 192623"/>
                  <a:gd name="connsiteY591" fmla="*/ 57079 h 393949"/>
                  <a:gd name="connsiteX592" fmla="*/ 142182 w 192623"/>
                  <a:gd name="connsiteY592" fmla="*/ 57079 h 393949"/>
                  <a:gd name="connsiteX593" fmla="*/ 121238 w 192623"/>
                  <a:gd name="connsiteY593" fmla="*/ 66666 h 393949"/>
                  <a:gd name="connsiteX594" fmla="*/ 122123 w 192623"/>
                  <a:gd name="connsiteY594" fmla="*/ 67256 h 393949"/>
                  <a:gd name="connsiteX595" fmla="*/ 123451 w 192623"/>
                  <a:gd name="connsiteY595" fmla="*/ 68583 h 393949"/>
                  <a:gd name="connsiteX596" fmla="*/ 123745 w 192623"/>
                  <a:gd name="connsiteY596" fmla="*/ 67993 h 393949"/>
                  <a:gd name="connsiteX597" fmla="*/ 123451 w 192623"/>
                  <a:gd name="connsiteY597" fmla="*/ 66814 h 393949"/>
                  <a:gd name="connsiteX598" fmla="*/ 121828 w 192623"/>
                  <a:gd name="connsiteY598" fmla="*/ 64896 h 393949"/>
                  <a:gd name="connsiteX599" fmla="*/ 121091 w 192623"/>
                  <a:gd name="connsiteY599" fmla="*/ 66666 h 39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92623" h="393949">
                    <a:moveTo>
                      <a:pt x="190559" y="284363"/>
                    </a:moveTo>
                    <a:lnTo>
                      <a:pt x="190559" y="278169"/>
                    </a:lnTo>
                    <a:lnTo>
                      <a:pt x="189379" y="276399"/>
                    </a:lnTo>
                    <a:lnTo>
                      <a:pt x="187609" y="271236"/>
                    </a:lnTo>
                    <a:lnTo>
                      <a:pt x="186577" y="269614"/>
                    </a:lnTo>
                    <a:lnTo>
                      <a:pt x="187019" y="265042"/>
                    </a:lnTo>
                    <a:lnTo>
                      <a:pt x="186134" y="261355"/>
                    </a:lnTo>
                    <a:lnTo>
                      <a:pt x="186134" y="254422"/>
                    </a:lnTo>
                    <a:lnTo>
                      <a:pt x="187019" y="256782"/>
                    </a:lnTo>
                    <a:lnTo>
                      <a:pt x="187462" y="254422"/>
                    </a:lnTo>
                    <a:lnTo>
                      <a:pt x="185987" y="249260"/>
                    </a:lnTo>
                    <a:lnTo>
                      <a:pt x="185397" y="248080"/>
                    </a:lnTo>
                    <a:lnTo>
                      <a:pt x="184954" y="246605"/>
                    </a:lnTo>
                    <a:lnTo>
                      <a:pt x="184512" y="243508"/>
                    </a:lnTo>
                    <a:lnTo>
                      <a:pt x="183037" y="240558"/>
                    </a:lnTo>
                    <a:lnTo>
                      <a:pt x="181709" y="236133"/>
                    </a:lnTo>
                    <a:lnTo>
                      <a:pt x="181709" y="231856"/>
                    </a:lnTo>
                    <a:lnTo>
                      <a:pt x="180087" y="229496"/>
                    </a:lnTo>
                    <a:lnTo>
                      <a:pt x="177875" y="224187"/>
                    </a:lnTo>
                    <a:lnTo>
                      <a:pt x="176842" y="219467"/>
                    </a:lnTo>
                    <a:lnTo>
                      <a:pt x="174777" y="214157"/>
                    </a:lnTo>
                    <a:lnTo>
                      <a:pt x="172713" y="212830"/>
                    </a:lnTo>
                    <a:lnTo>
                      <a:pt x="170943" y="211355"/>
                    </a:lnTo>
                    <a:lnTo>
                      <a:pt x="168435" y="208700"/>
                    </a:lnTo>
                    <a:lnTo>
                      <a:pt x="165043" y="203980"/>
                    </a:lnTo>
                    <a:lnTo>
                      <a:pt x="163715" y="201031"/>
                    </a:lnTo>
                    <a:lnTo>
                      <a:pt x="160913" y="197933"/>
                    </a:lnTo>
                    <a:lnTo>
                      <a:pt x="160618" y="196901"/>
                    </a:lnTo>
                    <a:lnTo>
                      <a:pt x="160618" y="195279"/>
                    </a:lnTo>
                    <a:lnTo>
                      <a:pt x="159733" y="194983"/>
                    </a:lnTo>
                    <a:lnTo>
                      <a:pt x="158848" y="195279"/>
                    </a:lnTo>
                    <a:lnTo>
                      <a:pt x="157816" y="193361"/>
                    </a:lnTo>
                    <a:lnTo>
                      <a:pt x="155751" y="191296"/>
                    </a:lnTo>
                    <a:lnTo>
                      <a:pt x="154276" y="188936"/>
                    </a:lnTo>
                    <a:lnTo>
                      <a:pt x="151916" y="188936"/>
                    </a:lnTo>
                    <a:lnTo>
                      <a:pt x="150441" y="189526"/>
                    </a:lnTo>
                    <a:lnTo>
                      <a:pt x="149114" y="189231"/>
                    </a:lnTo>
                    <a:lnTo>
                      <a:pt x="148377" y="187019"/>
                    </a:lnTo>
                    <a:lnTo>
                      <a:pt x="146312" y="184807"/>
                    </a:lnTo>
                    <a:lnTo>
                      <a:pt x="142919" y="182594"/>
                    </a:lnTo>
                    <a:lnTo>
                      <a:pt x="141592" y="181562"/>
                    </a:lnTo>
                    <a:lnTo>
                      <a:pt x="141887" y="180677"/>
                    </a:lnTo>
                    <a:lnTo>
                      <a:pt x="136872" y="176694"/>
                    </a:lnTo>
                    <a:lnTo>
                      <a:pt x="132300" y="173892"/>
                    </a:lnTo>
                    <a:lnTo>
                      <a:pt x="130677" y="169615"/>
                    </a:lnTo>
                    <a:lnTo>
                      <a:pt x="125663" y="165190"/>
                    </a:lnTo>
                    <a:lnTo>
                      <a:pt x="120648" y="161355"/>
                    </a:lnTo>
                    <a:lnTo>
                      <a:pt x="114896" y="153391"/>
                    </a:lnTo>
                    <a:lnTo>
                      <a:pt x="111061" y="151179"/>
                    </a:lnTo>
                    <a:lnTo>
                      <a:pt x="110618" y="150736"/>
                    </a:lnTo>
                    <a:lnTo>
                      <a:pt x="113863" y="151916"/>
                    </a:lnTo>
                    <a:lnTo>
                      <a:pt x="113421" y="147786"/>
                    </a:lnTo>
                    <a:lnTo>
                      <a:pt x="114453" y="145869"/>
                    </a:lnTo>
                    <a:lnTo>
                      <a:pt x="112241" y="143066"/>
                    </a:lnTo>
                    <a:lnTo>
                      <a:pt x="107669" y="138642"/>
                    </a:lnTo>
                    <a:lnTo>
                      <a:pt x="105161" y="137609"/>
                    </a:lnTo>
                    <a:lnTo>
                      <a:pt x="103097" y="136134"/>
                    </a:lnTo>
                    <a:lnTo>
                      <a:pt x="98525" y="131120"/>
                    </a:lnTo>
                    <a:lnTo>
                      <a:pt x="97197" y="129202"/>
                    </a:lnTo>
                    <a:lnTo>
                      <a:pt x="96312" y="127285"/>
                    </a:lnTo>
                    <a:lnTo>
                      <a:pt x="94690" y="124630"/>
                    </a:lnTo>
                    <a:lnTo>
                      <a:pt x="94395" y="123745"/>
                    </a:lnTo>
                    <a:lnTo>
                      <a:pt x="91445" y="118731"/>
                    </a:lnTo>
                    <a:lnTo>
                      <a:pt x="91887" y="116223"/>
                    </a:lnTo>
                    <a:lnTo>
                      <a:pt x="93952" y="114306"/>
                    </a:lnTo>
                    <a:lnTo>
                      <a:pt x="95869" y="109881"/>
                    </a:lnTo>
                    <a:lnTo>
                      <a:pt x="95869" y="107669"/>
                    </a:lnTo>
                    <a:lnTo>
                      <a:pt x="96459" y="105309"/>
                    </a:lnTo>
                    <a:lnTo>
                      <a:pt x="96459" y="102064"/>
                    </a:lnTo>
                    <a:lnTo>
                      <a:pt x="100884" y="92624"/>
                    </a:lnTo>
                    <a:lnTo>
                      <a:pt x="102949" y="91297"/>
                    </a:lnTo>
                    <a:lnTo>
                      <a:pt x="105604" y="91297"/>
                    </a:lnTo>
                    <a:lnTo>
                      <a:pt x="111651" y="85397"/>
                    </a:lnTo>
                    <a:lnTo>
                      <a:pt x="114896" y="83185"/>
                    </a:lnTo>
                    <a:lnTo>
                      <a:pt x="116371" y="80383"/>
                    </a:lnTo>
                    <a:lnTo>
                      <a:pt x="115781" y="76695"/>
                    </a:lnTo>
                    <a:lnTo>
                      <a:pt x="121091" y="71091"/>
                    </a:lnTo>
                    <a:lnTo>
                      <a:pt x="120648" y="69173"/>
                    </a:lnTo>
                    <a:lnTo>
                      <a:pt x="119026" y="65044"/>
                    </a:lnTo>
                    <a:lnTo>
                      <a:pt x="119026" y="64011"/>
                    </a:lnTo>
                    <a:lnTo>
                      <a:pt x="120353" y="64011"/>
                    </a:lnTo>
                    <a:lnTo>
                      <a:pt x="121238" y="64306"/>
                    </a:lnTo>
                    <a:lnTo>
                      <a:pt x="122860" y="65191"/>
                    </a:lnTo>
                    <a:lnTo>
                      <a:pt x="124630" y="65191"/>
                    </a:lnTo>
                    <a:lnTo>
                      <a:pt x="125958" y="64749"/>
                    </a:lnTo>
                    <a:lnTo>
                      <a:pt x="127138" y="64749"/>
                    </a:lnTo>
                    <a:lnTo>
                      <a:pt x="128170" y="64306"/>
                    </a:lnTo>
                    <a:lnTo>
                      <a:pt x="129645" y="64306"/>
                    </a:lnTo>
                    <a:lnTo>
                      <a:pt x="130530" y="65191"/>
                    </a:lnTo>
                    <a:lnTo>
                      <a:pt x="131857" y="65486"/>
                    </a:lnTo>
                    <a:lnTo>
                      <a:pt x="136872" y="62536"/>
                    </a:lnTo>
                    <a:lnTo>
                      <a:pt x="137315" y="60619"/>
                    </a:lnTo>
                    <a:lnTo>
                      <a:pt x="137315" y="58849"/>
                    </a:lnTo>
                    <a:lnTo>
                      <a:pt x="138200" y="56342"/>
                    </a:lnTo>
                    <a:lnTo>
                      <a:pt x="141297" y="55014"/>
                    </a:lnTo>
                    <a:lnTo>
                      <a:pt x="144099" y="54129"/>
                    </a:lnTo>
                    <a:lnTo>
                      <a:pt x="145869" y="53097"/>
                    </a:lnTo>
                    <a:lnTo>
                      <a:pt x="148524" y="50590"/>
                    </a:lnTo>
                    <a:lnTo>
                      <a:pt x="151621" y="50590"/>
                    </a:lnTo>
                    <a:lnTo>
                      <a:pt x="152801" y="50295"/>
                    </a:lnTo>
                    <a:lnTo>
                      <a:pt x="151179" y="48820"/>
                    </a:lnTo>
                    <a:lnTo>
                      <a:pt x="148377" y="46460"/>
                    </a:lnTo>
                    <a:lnTo>
                      <a:pt x="147196" y="46165"/>
                    </a:lnTo>
                    <a:lnTo>
                      <a:pt x="144099" y="47345"/>
                    </a:lnTo>
                    <a:lnTo>
                      <a:pt x="139674" y="47787"/>
                    </a:lnTo>
                    <a:lnTo>
                      <a:pt x="138642" y="46607"/>
                    </a:lnTo>
                    <a:lnTo>
                      <a:pt x="136429" y="47492"/>
                    </a:lnTo>
                    <a:lnTo>
                      <a:pt x="134365" y="44690"/>
                    </a:lnTo>
                    <a:lnTo>
                      <a:pt x="131857" y="44690"/>
                    </a:lnTo>
                    <a:lnTo>
                      <a:pt x="128760" y="42478"/>
                    </a:lnTo>
                    <a:lnTo>
                      <a:pt x="127727" y="41298"/>
                    </a:lnTo>
                    <a:lnTo>
                      <a:pt x="127433" y="39675"/>
                    </a:lnTo>
                    <a:lnTo>
                      <a:pt x="126548" y="38790"/>
                    </a:lnTo>
                    <a:lnTo>
                      <a:pt x="125368" y="38790"/>
                    </a:lnTo>
                    <a:lnTo>
                      <a:pt x="124040" y="38053"/>
                    </a:lnTo>
                    <a:lnTo>
                      <a:pt x="121976" y="37168"/>
                    </a:lnTo>
                    <a:lnTo>
                      <a:pt x="120353" y="36725"/>
                    </a:lnTo>
                    <a:lnTo>
                      <a:pt x="119468" y="37168"/>
                    </a:lnTo>
                    <a:lnTo>
                      <a:pt x="118583" y="37168"/>
                    </a:lnTo>
                    <a:lnTo>
                      <a:pt x="118583" y="33038"/>
                    </a:lnTo>
                    <a:lnTo>
                      <a:pt x="118288" y="30236"/>
                    </a:lnTo>
                    <a:lnTo>
                      <a:pt x="117846" y="28908"/>
                    </a:lnTo>
                    <a:lnTo>
                      <a:pt x="116666" y="27876"/>
                    </a:lnTo>
                    <a:lnTo>
                      <a:pt x="115634" y="27433"/>
                    </a:lnTo>
                    <a:lnTo>
                      <a:pt x="115191" y="25958"/>
                    </a:lnTo>
                    <a:lnTo>
                      <a:pt x="115486" y="23009"/>
                    </a:lnTo>
                    <a:lnTo>
                      <a:pt x="116371" y="21091"/>
                    </a:lnTo>
                    <a:lnTo>
                      <a:pt x="117698" y="20796"/>
                    </a:lnTo>
                    <a:lnTo>
                      <a:pt x="119468" y="19321"/>
                    </a:lnTo>
                    <a:lnTo>
                      <a:pt x="120353" y="17256"/>
                    </a:lnTo>
                    <a:lnTo>
                      <a:pt x="121533" y="15339"/>
                    </a:lnTo>
                    <a:lnTo>
                      <a:pt x="117403" y="12684"/>
                    </a:lnTo>
                    <a:lnTo>
                      <a:pt x="115191" y="11799"/>
                    </a:lnTo>
                    <a:lnTo>
                      <a:pt x="112831" y="12242"/>
                    </a:lnTo>
                    <a:lnTo>
                      <a:pt x="109881" y="13127"/>
                    </a:lnTo>
                    <a:lnTo>
                      <a:pt x="107521" y="13127"/>
                    </a:lnTo>
                    <a:lnTo>
                      <a:pt x="105751" y="10619"/>
                    </a:lnTo>
                    <a:lnTo>
                      <a:pt x="104867" y="10177"/>
                    </a:lnTo>
                    <a:lnTo>
                      <a:pt x="101032" y="10177"/>
                    </a:lnTo>
                    <a:lnTo>
                      <a:pt x="99999" y="11062"/>
                    </a:lnTo>
                    <a:lnTo>
                      <a:pt x="98377" y="11357"/>
                    </a:lnTo>
                    <a:lnTo>
                      <a:pt x="96755" y="11357"/>
                    </a:lnTo>
                    <a:lnTo>
                      <a:pt x="95132" y="10177"/>
                    </a:lnTo>
                    <a:lnTo>
                      <a:pt x="92772" y="8555"/>
                    </a:lnTo>
                    <a:lnTo>
                      <a:pt x="89085" y="7375"/>
                    </a:lnTo>
                    <a:lnTo>
                      <a:pt x="88642" y="6047"/>
                    </a:lnTo>
                    <a:lnTo>
                      <a:pt x="87757" y="4425"/>
                    </a:lnTo>
                    <a:lnTo>
                      <a:pt x="86282" y="2950"/>
                    </a:lnTo>
                    <a:lnTo>
                      <a:pt x="83923" y="1033"/>
                    </a:lnTo>
                    <a:lnTo>
                      <a:pt x="82006" y="0"/>
                    </a:lnTo>
                    <a:lnTo>
                      <a:pt x="81120" y="590"/>
                    </a:lnTo>
                    <a:lnTo>
                      <a:pt x="79793" y="1770"/>
                    </a:lnTo>
                    <a:lnTo>
                      <a:pt x="74778" y="4130"/>
                    </a:lnTo>
                    <a:lnTo>
                      <a:pt x="72566" y="5015"/>
                    </a:lnTo>
                    <a:lnTo>
                      <a:pt x="71386" y="5605"/>
                    </a:lnTo>
                    <a:lnTo>
                      <a:pt x="70354" y="6637"/>
                    </a:lnTo>
                    <a:lnTo>
                      <a:pt x="70058" y="9144"/>
                    </a:lnTo>
                    <a:lnTo>
                      <a:pt x="69616" y="11947"/>
                    </a:lnTo>
                    <a:lnTo>
                      <a:pt x="68141" y="13274"/>
                    </a:lnTo>
                    <a:lnTo>
                      <a:pt x="66814" y="14307"/>
                    </a:lnTo>
                    <a:lnTo>
                      <a:pt x="64012" y="14307"/>
                    </a:lnTo>
                    <a:lnTo>
                      <a:pt x="62684" y="14749"/>
                    </a:lnTo>
                    <a:lnTo>
                      <a:pt x="58702" y="17551"/>
                    </a:lnTo>
                    <a:lnTo>
                      <a:pt x="56784" y="17551"/>
                    </a:lnTo>
                    <a:lnTo>
                      <a:pt x="55162" y="15782"/>
                    </a:lnTo>
                    <a:lnTo>
                      <a:pt x="54424" y="14602"/>
                    </a:lnTo>
                    <a:lnTo>
                      <a:pt x="52654" y="14897"/>
                    </a:lnTo>
                    <a:lnTo>
                      <a:pt x="50295" y="16224"/>
                    </a:lnTo>
                    <a:lnTo>
                      <a:pt x="49262" y="18584"/>
                    </a:lnTo>
                    <a:lnTo>
                      <a:pt x="48672" y="20796"/>
                    </a:lnTo>
                    <a:lnTo>
                      <a:pt x="48230" y="21829"/>
                    </a:lnTo>
                    <a:lnTo>
                      <a:pt x="47492" y="22124"/>
                    </a:lnTo>
                    <a:lnTo>
                      <a:pt x="46755" y="22124"/>
                    </a:lnTo>
                    <a:lnTo>
                      <a:pt x="39528" y="15782"/>
                    </a:lnTo>
                    <a:lnTo>
                      <a:pt x="39086" y="15487"/>
                    </a:lnTo>
                    <a:lnTo>
                      <a:pt x="37758" y="16814"/>
                    </a:lnTo>
                    <a:lnTo>
                      <a:pt x="36578" y="20206"/>
                    </a:lnTo>
                    <a:lnTo>
                      <a:pt x="35693" y="20796"/>
                    </a:lnTo>
                    <a:lnTo>
                      <a:pt x="35103" y="20501"/>
                    </a:lnTo>
                    <a:lnTo>
                      <a:pt x="32153" y="16224"/>
                    </a:lnTo>
                    <a:lnTo>
                      <a:pt x="31416" y="15782"/>
                    </a:lnTo>
                    <a:lnTo>
                      <a:pt x="30678" y="15782"/>
                    </a:lnTo>
                    <a:lnTo>
                      <a:pt x="29794" y="17256"/>
                    </a:lnTo>
                    <a:lnTo>
                      <a:pt x="27876" y="19321"/>
                    </a:lnTo>
                    <a:lnTo>
                      <a:pt x="26401" y="20501"/>
                    </a:lnTo>
                    <a:lnTo>
                      <a:pt x="26401" y="21829"/>
                    </a:lnTo>
                    <a:lnTo>
                      <a:pt x="24779" y="23009"/>
                    </a:lnTo>
                    <a:lnTo>
                      <a:pt x="23009" y="24189"/>
                    </a:lnTo>
                    <a:lnTo>
                      <a:pt x="22419" y="24189"/>
                    </a:lnTo>
                    <a:lnTo>
                      <a:pt x="21239" y="23894"/>
                    </a:lnTo>
                    <a:lnTo>
                      <a:pt x="19617" y="22271"/>
                    </a:lnTo>
                    <a:lnTo>
                      <a:pt x="18436" y="20649"/>
                    </a:lnTo>
                    <a:lnTo>
                      <a:pt x="15634" y="19026"/>
                    </a:lnTo>
                    <a:lnTo>
                      <a:pt x="12390" y="17551"/>
                    </a:lnTo>
                    <a:lnTo>
                      <a:pt x="10325" y="16372"/>
                    </a:lnTo>
                    <a:lnTo>
                      <a:pt x="9145" y="16076"/>
                    </a:lnTo>
                    <a:lnTo>
                      <a:pt x="7965" y="16519"/>
                    </a:lnTo>
                    <a:lnTo>
                      <a:pt x="7375" y="17256"/>
                    </a:lnTo>
                    <a:lnTo>
                      <a:pt x="6637" y="18879"/>
                    </a:lnTo>
                    <a:lnTo>
                      <a:pt x="4720" y="21681"/>
                    </a:lnTo>
                    <a:lnTo>
                      <a:pt x="2950" y="23894"/>
                    </a:lnTo>
                    <a:lnTo>
                      <a:pt x="1328" y="25369"/>
                    </a:lnTo>
                    <a:lnTo>
                      <a:pt x="0" y="26401"/>
                    </a:lnTo>
                    <a:lnTo>
                      <a:pt x="1475" y="29056"/>
                    </a:lnTo>
                    <a:lnTo>
                      <a:pt x="4573" y="32006"/>
                    </a:lnTo>
                    <a:lnTo>
                      <a:pt x="8260" y="36135"/>
                    </a:lnTo>
                    <a:lnTo>
                      <a:pt x="9440" y="38053"/>
                    </a:lnTo>
                    <a:lnTo>
                      <a:pt x="11947" y="39528"/>
                    </a:lnTo>
                    <a:lnTo>
                      <a:pt x="12684" y="41003"/>
                    </a:lnTo>
                    <a:lnTo>
                      <a:pt x="13275" y="43215"/>
                    </a:lnTo>
                    <a:lnTo>
                      <a:pt x="13569" y="44837"/>
                    </a:lnTo>
                    <a:lnTo>
                      <a:pt x="14159" y="45870"/>
                    </a:lnTo>
                    <a:lnTo>
                      <a:pt x="15044" y="46312"/>
                    </a:lnTo>
                    <a:lnTo>
                      <a:pt x="16224" y="45870"/>
                    </a:lnTo>
                    <a:lnTo>
                      <a:pt x="17109" y="44985"/>
                    </a:lnTo>
                    <a:lnTo>
                      <a:pt x="17847" y="42625"/>
                    </a:lnTo>
                    <a:lnTo>
                      <a:pt x="18289" y="42330"/>
                    </a:lnTo>
                    <a:lnTo>
                      <a:pt x="19026" y="44247"/>
                    </a:lnTo>
                    <a:lnTo>
                      <a:pt x="19764" y="44542"/>
                    </a:lnTo>
                    <a:lnTo>
                      <a:pt x="20796" y="44837"/>
                    </a:lnTo>
                    <a:lnTo>
                      <a:pt x="21681" y="45722"/>
                    </a:lnTo>
                    <a:lnTo>
                      <a:pt x="21977" y="47197"/>
                    </a:lnTo>
                    <a:lnTo>
                      <a:pt x="21681" y="48672"/>
                    </a:lnTo>
                    <a:lnTo>
                      <a:pt x="20649" y="50442"/>
                    </a:lnTo>
                    <a:lnTo>
                      <a:pt x="20059" y="52212"/>
                    </a:lnTo>
                    <a:lnTo>
                      <a:pt x="19617" y="55014"/>
                    </a:lnTo>
                    <a:lnTo>
                      <a:pt x="19026" y="56932"/>
                    </a:lnTo>
                    <a:lnTo>
                      <a:pt x="19911" y="58701"/>
                    </a:lnTo>
                    <a:lnTo>
                      <a:pt x="25664" y="67109"/>
                    </a:lnTo>
                    <a:lnTo>
                      <a:pt x="28466" y="68436"/>
                    </a:lnTo>
                    <a:lnTo>
                      <a:pt x="35103" y="70058"/>
                    </a:lnTo>
                    <a:lnTo>
                      <a:pt x="37463" y="71238"/>
                    </a:lnTo>
                    <a:lnTo>
                      <a:pt x="39528" y="72271"/>
                    </a:lnTo>
                    <a:lnTo>
                      <a:pt x="41593" y="71681"/>
                    </a:lnTo>
                    <a:lnTo>
                      <a:pt x="43510" y="69173"/>
                    </a:lnTo>
                    <a:lnTo>
                      <a:pt x="45870" y="67698"/>
                    </a:lnTo>
                    <a:lnTo>
                      <a:pt x="50295" y="65486"/>
                    </a:lnTo>
                    <a:lnTo>
                      <a:pt x="51622" y="65486"/>
                    </a:lnTo>
                    <a:lnTo>
                      <a:pt x="54129" y="66224"/>
                    </a:lnTo>
                    <a:lnTo>
                      <a:pt x="58112" y="68731"/>
                    </a:lnTo>
                    <a:lnTo>
                      <a:pt x="61062" y="71091"/>
                    </a:lnTo>
                    <a:lnTo>
                      <a:pt x="62831" y="72271"/>
                    </a:lnTo>
                    <a:lnTo>
                      <a:pt x="64159" y="73451"/>
                    </a:lnTo>
                    <a:lnTo>
                      <a:pt x="64159" y="74778"/>
                    </a:lnTo>
                    <a:lnTo>
                      <a:pt x="62831" y="75958"/>
                    </a:lnTo>
                    <a:lnTo>
                      <a:pt x="61356" y="76695"/>
                    </a:lnTo>
                    <a:lnTo>
                      <a:pt x="59439" y="77875"/>
                    </a:lnTo>
                    <a:lnTo>
                      <a:pt x="58407" y="79055"/>
                    </a:lnTo>
                    <a:lnTo>
                      <a:pt x="58997" y="79498"/>
                    </a:lnTo>
                    <a:lnTo>
                      <a:pt x="61652" y="79793"/>
                    </a:lnTo>
                    <a:lnTo>
                      <a:pt x="64897" y="80825"/>
                    </a:lnTo>
                    <a:lnTo>
                      <a:pt x="65929" y="82005"/>
                    </a:lnTo>
                    <a:lnTo>
                      <a:pt x="65929" y="83038"/>
                    </a:lnTo>
                    <a:lnTo>
                      <a:pt x="66519" y="84807"/>
                    </a:lnTo>
                    <a:lnTo>
                      <a:pt x="67109" y="85397"/>
                    </a:lnTo>
                    <a:lnTo>
                      <a:pt x="70058" y="85103"/>
                    </a:lnTo>
                    <a:lnTo>
                      <a:pt x="70944" y="85545"/>
                    </a:lnTo>
                    <a:lnTo>
                      <a:pt x="71976" y="86430"/>
                    </a:lnTo>
                    <a:lnTo>
                      <a:pt x="73008" y="88790"/>
                    </a:lnTo>
                    <a:lnTo>
                      <a:pt x="73008" y="90560"/>
                    </a:lnTo>
                    <a:lnTo>
                      <a:pt x="70796" y="92477"/>
                    </a:lnTo>
                    <a:lnTo>
                      <a:pt x="70058" y="93657"/>
                    </a:lnTo>
                    <a:lnTo>
                      <a:pt x="69764" y="95427"/>
                    </a:lnTo>
                    <a:lnTo>
                      <a:pt x="68289" y="97639"/>
                    </a:lnTo>
                    <a:lnTo>
                      <a:pt x="64159" y="101326"/>
                    </a:lnTo>
                    <a:lnTo>
                      <a:pt x="63126" y="101621"/>
                    </a:lnTo>
                    <a:lnTo>
                      <a:pt x="55604" y="99557"/>
                    </a:lnTo>
                    <a:lnTo>
                      <a:pt x="50442" y="99557"/>
                    </a:lnTo>
                    <a:lnTo>
                      <a:pt x="49705" y="99852"/>
                    </a:lnTo>
                    <a:lnTo>
                      <a:pt x="49262" y="100589"/>
                    </a:lnTo>
                    <a:lnTo>
                      <a:pt x="50295" y="102801"/>
                    </a:lnTo>
                    <a:lnTo>
                      <a:pt x="50590" y="105014"/>
                    </a:lnTo>
                    <a:lnTo>
                      <a:pt x="49705" y="106636"/>
                    </a:lnTo>
                    <a:lnTo>
                      <a:pt x="47197" y="108111"/>
                    </a:lnTo>
                    <a:lnTo>
                      <a:pt x="46312" y="108849"/>
                    </a:lnTo>
                    <a:lnTo>
                      <a:pt x="46312" y="109734"/>
                    </a:lnTo>
                    <a:lnTo>
                      <a:pt x="46903" y="110766"/>
                    </a:lnTo>
                    <a:lnTo>
                      <a:pt x="49262" y="111798"/>
                    </a:lnTo>
                    <a:lnTo>
                      <a:pt x="51917" y="112683"/>
                    </a:lnTo>
                    <a:lnTo>
                      <a:pt x="60767" y="118435"/>
                    </a:lnTo>
                    <a:lnTo>
                      <a:pt x="62684" y="119763"/>
                    </a:lnTo>
                    <a:lnTo>
                      <a:pt x="65191" y="121680"/>
                    </a:lnTo>
                    <a:lnTo>
                      <a:pt x="67846" y="123155"/>
                    </a:lnTo>
                    <a:lnTo>
                      <a:pt x="75073" y="125220"/>
                    </a:lnTo>
                    <a:lnTo>
                      <a:pt x="78318" y="126548"/>
                    </a:lnTo>
                    <a:lnTo>
                      <a:pt x="79203" y="127285"/>
                    </a:lnTo>
                    <a:lnTo>
                      <a:pt x="79203" y="128170"/>
                    </a:lnTo>
                    <a:lnTo>
                      <a:pt x="78318" y="129350"/>
                    </a:lnTo>
                    <a:lnTo>
                      <a:pt x="77581" y="131415"/>
                    </a:lnTo>
                    <a:lnTo>
                      <a:pt x="77581" y="132595"/>
                    </a:lnTo>
                    <a:lnTo>
                      <a:pt x="78318" y="133775"/>
                    </a:lnTo>
                    <a:lnTo>
                      <a:pt x="79646" y="135545"/>
                    </a:lnTo>
                    <a:lnTo>
                      <a:pt x="82448" y="138347"/>
                    </a:lnTo>
                    <a:lnTo>
                      <a:pt x="84070" y="139527"/>
                    </a:lnTo>
                    <a:lnTo>
                      <a:pt x="85840" y="139822"/>
                    </a:lnTo>
                    <a:lnTo>
                      <a:pt x="87315" y="140559"/>
                    </a:lnTo>
                    <a:lnTo>
                      <a:pt x="88937" y="142624"/>
                    </a:lnTo>
                    <a:lnTo>
                      <a:pt x="90707" y="145131"/>
                    </a:lnTo>
                    <a:lnTo>
                      <a:pt x="91002" y="146901"/>
                    </a:lnTo>
                    <a:lnTo>
                      <a:pt x="91740" y="149114"/>
                    </a:lnTo>
                    <a:lnTo>
                      <a:pt x="93362" y="151768"/>
                    </a:lnTo>
                    <a:lnTo>
                      <a:pt x="95722" y="154276"/>
                    </a:lnTo>
                    <a:lnTo>
                      <a:pt x="98967" y="157373"/>
                    </a:lnTo>
                    <a:lnTo>
                      <a:pt x="100884" y="159586"/>
                    </a:lnTo>
                    <a:lnTo>
                      <a:pt x="101769" y="160471"/>
                    </a:lnTo>
                    <a:lnTo>
                      <a:pt x="108701" y="165780"/>
                    </a:lnTo>
                    <a:lnTo>
                      <a:pt x="110324" y="167697"/>
                    </a:lnTo>
                    <a:lnTo>
                      <a:pt x="112684" y="171532"/>
                    </a:lnTo>
                    <a:lnTo>
                      <a:pt x="113716" y="172122"/>
                    </a:lnTo>
                    <a:lnTo>
                      <a:pt x="114748" y="172860"/>
                    </a:lnTo>
                    <a:lnTo>
                      <a:pt x="115338" y="174925"/>
                    </a:lnTo>
                    <a:lnTo>
                      <a:pt x="115338" y="176400"/>
                    </a:lnTo>
                    <a:lnTo>
                      <a:pt x="115928" y="180972"/>
                    </a:lnTo>
                    <a:lnTo>
                      <a:pt x="117108" y="182299"/>
                    </a:lnTo>
                    <a:lnTo>
                      <a:pt x="118288" y="183922"/>
                    </a:lnTo>
                    <a:lnTo>
                      <a:pt x="118731" y="185102"/>
                    </a:lnTo>
                    <a:lnTo>
                      <a:pt x="119763" y="185986"/>
                    </a:lnTo>
                    <a:lnTo>
                      <a:pt x="120943" y="185986"/>
                    </a:lnTo>
                    <a:lnTo>
                      <a:pt x="122270" y="185102"/>
                    </a:lnTo>
                    <a:lnTo>
                      <a:pt x="123303" y="184069"/>
                    </a:lnTo>
                    <a:lnTo>
                      <a:pt x="123745" y="184364"/>
                    </a:lnTo>
                    <a:lnTo>
                      <a:pt x="124778" y="187609"/>
                    </a:lnTo>
                    <a:lnTo>
                      <a:pt x="125810" y="188789"/>
                    </a:lnTo>
                    <a:lnTo>
                      <a:pt x="127727" y="189821"/>
                    </a:lnTo>
                    <a:lnTo>
                      <a:pt x="129497" y="190706"/>
                    </a:lnTo>
                    <a:lnTo>
                      <a:pt x="133332" y="194541"/>
                    </a:lnTo>
                    <a:lnTo>
                      <a:pt x="135397" y="195868"/>
                    </a:lnTo>
                    <a:lnTo>
                      <a:pt x="136872" y="196311"/>
                    </a:lnTo>
                    <a:lnTo>
                      <a:pt x="138052" y="196901"/>
                    </a:lnTo>
                    <a:lnTo>
                      <a:pt x="138347" y="198081"/>
                    </a:lnTo>
                    <a:lnTo>
                      <a:pt x="137904" y="199261"/>
                    </a:lnTo>
                    <a:lnTo>
                      <a:pt x="137020" y="199998"/>
                    </a:lnTo>
                    <a:lnTo>
                      <a:pt x="132595" y="202211"/>
                    </a:lnTo>
                    <a:lnTo>
                      <a:pt x="132005" y="203243"/>
                    </a:lnTo>
                    <a:lnTo>
                      <a:pt x="132595" y="204718"/>
                    </a:lnTo>
                    <a:lnTo>
                      <a:pt x="133775" y="206488"/>
                    </a:lnTo>
                    <a:lnTo>
                      <a:pt x="134955" y="208110"/>
                    </a:lnTo>
                    <a:lnTo>
                      <a:pt x="136577" y="209585"/>
                    </a:lnTo>
                    <a:lnTo>
                      <a:pt x="139674" y="212093"/>
                    </a:lnTo>
                    <a:lnTo>
                      <a:pt x="142477" y="214010"/>
                    </a:lnTo>
                    <a:lnTo>
                      <a:pt x="143952" y="216222"/>
                    </a:lnTo>
                    <a:lnTo>
                      <a:pt x="144837" y="217697"/>
                    </a:lnTo>
                    <a:lnTo>
                      <a:pt x="144394" y="219467"/>
                    </a:lnTo>
                    <a:lnTo>
                      <a:pt x="143214" y="221384"/>
                    </a:lnTo>
                    <a:lnTo>
                      <a:pt x="142329" y="223007"/>
                    </a:lnTo>
                    <a:lnTo>
                      <a:pt x="140854" y="223892"/>
                    </a:lnTo>
                    <a:lnTo>
                      <a:pt x="140412" y="224924"/>
                    </a:lnTo>
                    <a:lnTo>
                      <a:pt x="141002" y="226694"/>
                    </a:lnTo>
                    <a:lnTo>
                      <a:pt x="141592" y="227874"/>
                    </a:lnTo>
                    <a:lnTo>
                      <a:pt x="141297" y="229349"/>
                    </a:lnTo>
                    <a:lnTo>
                      <a:pt x="141297" y="232299"/>
                    </a:lnTo>
                    <a:lnTo>
                      <a:pt x="141887" y="233774"/>
                    </a:lnTo>
                    <a:lnTo>
                      <a:pt x="140854" y="236576"/>
                    </a:lnTo>
                    <a:lnTo>
                      <a:pt x="139674" y="239083"/>
                    </a:lnTo>
                    <a:lnTo>
                      <a:pt x="137462" y="241296"/>
                    </a:lnTo>
                    <a:lnTo>
                      <a:pt x="137462" y="242918"/>
                    </a:lnTo>
                    <a:lnTo>
                      <a:pt x="136577" y="247785"/>
                    </a:lnTo>
                    <a:lnTo>
                      <a:pt x="136872" y="249260"/>
                    </a:lnTo>
                    <a:lnTo>
                      <a:pt x="137315" y="250588"/>
                    </a:lnTo>
                    <a:lnTo>
                      <a:pt x="138052" y="251325"/>
                    </a:lnTo>
                    <a:lnTo>
                      <a:pt x="139970" y="256045"/>
                    </a:lnTo>
                    <a:lnTo>
                      <a:pt x="141739" y="260322"/>
                    </a:lnTo>
                    <a:lnTo>
                      <a:pt x="143509" y="263862"/>
                    </a:lnTo>
                    <a:lnTo>
                      <a:pt x="143804" y="266074"/>
                    </a:lnTo>
                    <a:lnTo>
                      <a:pt x="142182" y="271679"/>
                    </a:lnTo>
                    <a:lnTo>
                      <a:pt x="140412" y="276841"/>
                    </a:lnTo>
                    <a:lnTo>
                      <a:pt x="140412" y="279348"/>
                    </a:lnTo>
                    <a:lnTo>
                      <a:pt x="141297" y="281856"/>
                    </a:lnTo>
                    <a:lnTo>
                      <a:pt x="142182" y="285248"/>
                    </a:lnTo>
                    <a:lnTo>
                      <a:pt x="142477" y="289673"/>
                    </a:lnTo>
                    <a:lnTo>
                      <a:pt x="142034" y="292475"/>
                    </a:lnTo>
                    <a:lnTo>
                      <a:pt x="141149" y="294245"/>
                    </a:lnTo>
                    <a:lnTo>
                      <a:pt x="139527" y="296015"/>
                    </a:lnTo>
                    <a:lnTo>
                      <a:pt x="138200" y="296900"/>
                    </a:lnTo>
                    <a:lnTo>
                      <a:pt x="136577" y="295425"/>
                    </a:lnTo>
                    <a:lnTo>
                      <a:pt x="135250" y="295425"/>
                    </a:lnTo>
                    <a:lnTo>
                      <a:pt x="133480" y="295867"/>
                    </a:lnTo>
                    <a:lnTo>
                      <a:pt x="132152" y="296605"/>
                    </a:lnTo>
                    <a:lnTo>
                      <a:pt x="129350" y="299260"/>
                    </a:lnTo>
                    <a:lnTo>
                      <a:pt x="126253" y="301915"/>
                    </a:lnTo>
                    <a:lnTo>
                      <a:pt x="121976" y="302505"/>
                    </a:lnTo>
                    <a:lnTo>
                      <a:pt x="120353" y="304422"/>
                    </a:lnTo>
                    <a:lnTo>
                      <a:pt x="118583" y="304717"/>
                    </a:lnTo>
                    <a:lnTo>
                      <a:pt x="115191" y="304717"/>
                    </a:lnTo>
                    <a:lnTo>
                      <a:pt x="112978" y="305307"/>
                    </a:lnTo>
                    <a:lnTo>
                      <a:pt x="112978" y="311944"/>
                    </a:lnTo>
                    <a:lnTo>
                      <a:pt x="112536" y="312239"/>
                    </a:lnTo>
                    <a:lnTo>
                      <a:pt x="110914" y="312239"/>
                    </a:lnTo>
                    <a:lnTo>
                      <a:pt x="108259" y="311649"/>
                    </a:lnTo>
                    <a:lnTo>
                      <a:pt x="104719" y="310469"/>
                    </a:lnTo>
                    <a:lnTo>
                      <a:pt x="102212" y="310469"/>
                    </a:lnTo>
                    <a:lnTo>
                      <a:pt x="100884" y="312239"/>
                    </a:lnTo>
                    <a:lnTo>
                      <a:pt x="100147" y="312976"/>
                    </a:lnTo>
                    <a:lnTo>
                      <a:pt x="99114" y="312976"/>
                    </a:lnTo>
                    <a:lnTo>
                      <a:pt x="98082" y="313419"/>
                    </a:lnTo>
                    <a:lnTo>
                      <a:pt x="97787" y="314304"/>
                    </a:lnTo>
                    <a:lnTo>
                      <a:pt x="97787" y="315484"/>
                    </a:lnTo>
                    <a:lnTo>
                      <a:pt x="98229" y="317401"/>
                    </a:lnTo>
                    <a:lnTo>
                      <a:pt x="98229" y="322416"/>
                    </a:lnTo>
                    <a:lnTo>
                      <a:pt x="99262" y="323743"/>
                    </a:lnTo>
                    <a:lnTo>
                      <a:pt x="104719" y="328168"/>
                    </a:lnTo>
                    <a:lnTo>
                      <a:pt x="106342" y="329201"/>
                    </a:lnTo>
                    <a:lnTo>
                      <a:pt x="106342" y="329790"/>
                    </a:lnTo>
                    <a:lnTo>
                      <a:pt x="105604" y="332150"/>
                    </a:lnTo>
                    <a:lnTo>
                      <a:pt x="106489" y="335543"/>
                    </a:lnTo>
                    <a:lnTo>
                      <a:pt x="104719" y="335543"/>
                    </a:lnTo>
                    <a:lnTo>
                      <a:pt x="101917" y="334068"/>
                    </a:lnTo>
                    <a:lnTo>
                      <a:pt x="100589" y="333183"/>
                    </a:lnTo>
                    <a:lnTo>
                      <a:pt x="98967" y="333920"/>
                    </a:lnTo>
                    <a:lnTo>
                      <a:pt x="98377" y="333920"/>
                    </a:lnTo>
                    <a:lnTo>
                      <a:pt x="97197" y="332150"/>
                    </a:lnTo>
                    <a:lnTo>
                      <a:pt x="95722" y="330528"/>
                    </a:lnTo>
                    <a:lnTo>
                      <a:pt x="94247" y="330528"/>
                    </a:lnTo>
                    <a:lnTo>
                      <a:pt x="91150" y="331118"/>
                    </a:lnTo>
                    <a:lnTo>
                      <a:pt x="87905" y="331560"/>
                    </a:lnTo>
                    <a:lnTo>
                      <a:pt x="86725" y="331560"/>
                    </a:lnTo>
                    <a:lnTo>
                      <a:pt x="86282" y="331855"/>
                    </a:lnTo>
                    <a:lnTo>
                      <a:pt x="84365" y="334363"/>
                    </a:lnTo>
                    <a:lnTo>
                      <a:pt x="83628" y="333920"/>
                    </a:lnTo>
                    <a:lnTo>
                      <a:pt x="80383" y="333035"/>
                    </a:lnTo>
                    <a:lnTo>
                      <a:pt x="77433" y="332740"/>
                    </a:lnTo>
                    <a:lnTo>
                      <a:pt x="76843" y="333330"/>
                    </a:lnTo>
                    <a:lnTo>
                      <a:pt x="77138" y="335395"/>
                    </a:lnTo>
                    <a:lnTo>
                      <a:pt x="77728" y="337312"/>
                    </a:lnTo>
                    <a:lnTo>
                      <a:pt x="77286" y="338198"/>
                    </a:lnTo>
                    <a:lnTo>
                      <a:pt x="75663" y="339230"/>
                    </a:lnTo>
                    <a:lnTo>
                      <a:pt x="73451" y="341147"/>
                    </a:lnTo>
                    <a:lnTo>
                      <a:pt x="72123" y="342622"/>
                    </a:lnTo>
                    <a:lnTo>
                      <a:pt x="71239" y="342917"/>
                    </a:lnTo>
                    <a:lnTo>
                      <a:pt x="64749" y="342917"/>
                    </a:lnTo>
                    <a:lnTo>
                      <a:pt x="63422" y="344392"/>
                    </a:lnTo>
                    <a:lnTo>
                      <a:pt x="62241" y="345425"/>
                    </a:lnTo>
                    <a:lnTo>
                      <a:pt x="61209" y="345720"/>
                    </a:lnTo>
                    <a:lnTo>
                      <a:pt x="63569" y="347637"/>
                    </a:lnTo>
                    <a:lnTo>
                      <a:pt x="65634" y="349554"/>
                    </a:lnTo>
                    <a:lnTo>
                      <a:pt x="66076" y="351177"/>
                    </a:lnTo>
                    <a:lnTo>
                      <a:pt x="67404" y="352209"/>
                    </a:lnTo>
                    <a:lnTo>
                      <a:pt x="69616" y="351472"/>
                    </a:lnTo>
                    <a:lnTo>
                      <a:pt x="71091" y="351472"/>
                    </a:lnTo>
                    <a:lnTo>
                      <a:pt x="73008" y="353684"/>
                    </a:lnTo>
                    <a:lnTo>
                      <a:pt x="75368" y="354126"/>
                    </a:lnTo>
                    <a:lnTo>
                      <a:pt x="76990" y="355012"/>
                    </a:lnTo>
                    <a:lnTo>
                      <a:pt x="78465" y="356929"/>
                    </a:lnTo>
                    <a:lnTo>
                      <a:pt x="78761" y="358256"/>
                    </a:lnTo>
                    <a:lnTo>
                      <a:pt x="78761" y="359436"/>
                    </a:lnTo>
                    <a:lnTo>
                      <a:pt x="75958" y="360321"/>
                    </a:lnTo>
                    <a:lnTo>
                      <a:pt x="73746" y="361649"/>
                    </a:lnTo>
                    <a:lnTo>
                      <a:pt x="72271" y="367106"/>
                    </a:lnTo>
                    <a:lnTo>
                      <a:pt x="71533" y="378168"/>
                    </a:lnTo>
                    <a:lnTo>
                      <a:pt x="71533" y="388197"/>
                    </a:lnTo>
                    <a:lnTo>
                      <a:pt x="73598" y="389672"/>
                    </a:lnTo>
                    <a:lnTo>
                      <a:pt x="70354" y="393507"/>
                    </a:lnTo>
                    <a:lnTo>
                      <a:pt x="73598" y="393949"/>
                    </a:lnTo>
                    <a:lnTo>
                      <a:pt x="79350" y="392769"/>
                    </a:lnTo>
                    <a:lnTo>
                      <a:pt x="81415" y="390557"/>
                    </a:lnTo>
                    <a:lnTo>
                      <a:pt x="84807" y="388197"/>
                    </a:lnTo>
                    <a:lnTo>
                      <a:pt x="86873" y="383920"/>
                    </a:lnTo>
                    <a:lnTo>
                      <a:pt x="89527" y="380528"/>
                    </a:lnTo>
                    <a:lnTo>
                      <a:pt x="106931" y="372563"/>
                    </a:lnTo>
                    <a:lnTo>
                      <a:pt x="107521" y="371235"/>
                    </a:lnTo>
                    <a:lnTo>
                      <a:pt x="107817" y="369761"/>
                    </a:lnTo>
                    <a:lnTo>
                      <a:pt x="106636" y="367401"/>
                    </a:lnTo>
                    <a:lnTo>
                      <a:pt x="105457" y="365336"/>
                    </a:lnTo>
                    <a:lnTo>
                      <a:pt x="98082" y="356781"/>
                    </a:lnTo>
                    <a:lnTo>
                      <a:pt x="100589" y="357814"/>
                    </a:lnTo>
                    <a:lnTo>
                      <a:pt x="107817" y="365336"/>
                    </a:lnTo>
                    <a:lnTo>
                      <a:pt x="112389" y="368433"/>
                    </a:lnTo>
                    <a:lnTo>
                      <a:pt x="115191" y="368433"/>
                    </a:lnTo>
                    <a:lnTo>
                      <a:pt x="116666" y="367253"/>
                    </a:lnTo>
                    <a:lnTo>
                      <a:pt x="117551" y="366221"/>
                    </a:lnTo>
                    <a:lnTo>
                      <a:pt x="117551" y="364303"/>
                    </a:lnTo>
                    <a:lnTo>
                      <a:pt x="115781" y="361501"/>
                    </a:lnTo>
                    <a:lnTo>
                      <a:pt x="107374" y="353094"/>
                    </a:lnTo>
                    <a:lnTo>
                      <a:pt x="106194" y="351029"/>
                    </a:lnTo>
                    <a:lnTo>
                      <a:pt x="114306" y="358404"/>
                    </a:lnTo>
                    <a:lnTo>
                      <a:pt x="117108" y="360321"/>
                    </a:lnTo>
                    <a:lnTo>
                      <a:pt x="118141" y="360321"/>
                    </a:lnTo>
                    <a:lnTo>
                      <a:pt x="119763" y="359436"/>
                    </a:lnTo>
                    <a:lnTo>
                      <a:pt x="119763" y="357076"/>
                    </a:lnTo>
                    <a:lnTo>
                      <a:pt x="121238" y="355306"/>
                    </a:lnTo>
                    <a:lnTo>
                      <a:pt x="123155" y="353832"/>
                    </a:lnTo>
                    <a:lnTo>
                      <a:pt x="123155" y="352947"/>
                    </a:lnTo>
                    <a:lnTo>
                      <a:pt x="121680" y="351914"/>
                    </a:lnTo>
                    <a:lnTo>
                      <a:pt x="118435" y="350882"/>
                    </a:lnTo>
                    <a:lnTo>
                      <a:pt x="114748" y="349112"/>
                    </a:lnTo>
                    <a:lnTo>
                      <a:pt x="115486" y="349112"/>
                    </a:lnTo>
                    <a:lnTo>
                      <a:pt x="119468" y="349407"/>
                    </a:lnTo>
                    <a:lnTo>
                      <a:pt x="122418" y="349407"/>
                    </a:lnTo>
                    <a:lnTo>
                      <a:pt x="122860" y="348079"/>
                    </a:lnTo>
                    <a:lnTo>
                      <a:pt x="122860" y="347047"/>
                    </a:lnTo>
                    <a:lnTo>
                      <a:pt x="121976" y="345277"/>
                    </a:lnTo>
                    <a:lnTo>
                      <a:pt x="120795" y="344835"/>
                    </a:lnTo>
                    <a:lnTo>
                      <a:pt x="118435" y="344835"/>
                    </a:lnTo>
                    <a:lnTo>
                      <a:pt x="121680" y="342917"/>
                    </a:lnTo>
                    <a:lnTo>
                      <a:pt x="123893" y="345572"/>
                    </a:lnTo>
                    <a:lnTo>
                      <a:pt x="126253" y="346900"/>
                    </a:lnTo>
                    <a:lnTo>
                      <a:pt x="127433" y="346457"/>
                    </a:lnTo>
                    <a:lnTo>
                      <a:pt x="127875" y="345425"/>
                    </a:lnTo>
                    <a:lnTo>
                      <a:pt x="128318" y="340705"/>
                    </a:lnTo>
                    <a:lnTo>
                      <a:pt x="128908" y="339525"/>
                    </a:lnTo>
                    <a:lnTo>
                      <a:pt x="129202" y="340262"/>
                    </a:lnTo>
                    <a:lnTo>
                      <a:pt x="129645" y="342180"/>
                    </a:lnTo>
                    <a:lnTo>
                      <a:pt x="130972" y="343655"/>
                    </a:lnTo>
                    <a:lnTo>
                      <a:pt x="133775" y="344392"/>
                    </a:lnTo>
                    <a:lnTo>
                      <a:pt x="134807" y="345720"/>
                    </a:lnTo>
                    <a:lnTo>
                      <a:pt x="135545" y="346309"/>
                    </a:lnTo>
                    <a:lnTo>
                      <a:pt x="138789" y="344687"/>
                    </a:lnTo>
                    <a:lnTo>
                      <a:pt x="141002" y="343950"/>
                    </a:lnTo>
                    <a:lnTo>
                      <a:pt x="143509" y="342180"/>
                    </a:lnTo>
                    <a:lnTo>
                      <a:pt x="150884" y="338345"/>
                    </a:lnTo>
                    <a:lnTo>
                      <a:pt x="155013" y="337755"/>
                    </a:lnTo>
                    <a:lnTo>
                      <a:pt x="157521" y="333035"/>
                    </a:lnTo>
                    <a:lnTo>
                      <a:pt x="159586" y="332445"/>
                    </a:lnTo>
                    <a:lnTo>
                      <a:pt x="162093" y="332003"/>
                    </a:lnTo>
                    <a:lnTo>
                      <a:pt x="165928" y="329201"/>
                    </a:lnTo>
                    <a:lnTo>
                      <a:pt x="169468" y="326103"/>
                    </a:lnTo>
                    <a:lnTo>
                      <a:pt x="173302" y="324923"/>
                    </a:lnTo>
                    <a:lnTo>
                      <a:pt x="176400" y="321826"/>
                    </a:lnTo>
                    <a:lnTo>
                      <a:pt x="180677" y="321236"/>
                    </a:lnTo>
                    <a:lnTo>
                      <a:pt x="181562" y="317696"/>
                    </a:lnTo>
                    <a:lnTo>
                      <a:pt x="182152" y="314451"/>
                    </a:lnTo>
                    <a:lnTo>
                      <a:pt x="184512" y="314451"/>
                    </a:lnTo>
                    <a:lnTo>
                      <a:pt x="185544" y="312534"/>
                    </a:lnTo>
                    <a:lnTo>
                      <a:pt x="186134" y="310912"/>
                    </a:lnTo>
                    <a:lnTo>
                      <a:pt x="186134" y="309584"/>
                    </a:lnTo>
                    <a:lnTo>
                      <a:pt x="185102" y="307962"/>
                    </a:lnTo>
                    <a:lnTo>
                      <a:pt x="185397" y="306044"/>
                    </a:lnTo>
                    <a:lnTo>
                      <a:pt x="186282" y="304422"/>
                    </a:lnTo>
                    <a:lnTo>
                      <a:pt x="186282" y="303684"/>
                    </a:lnTo>
                    <a:lnTo>
                      <a:pt x="186724" y="303390"/>
                    </a:lnTo>
                    <a:lnTo>
                      <a:pt x="186724" y="304717"/>
                    </a:lnTo>
                    <a:lnTo>
                      <a:pt x="187609" y="306044"/>
                    </a:lnTo>
                    <a:lnTo>
                      <a:pt x="187904" y="304864"/>
                    </a:lnTo>
                    <a:lnTo>
                      <a:pt x="187904" y="303832"/>
                    </a:lnTo>
                    <a:lnTo>
                      <a:pt x="186724" y="301767"/>
                    </a:lnTo>
                    <a:lnTo>
                      <a:pt x="186429" y="292770"/>
                    </a:lnTo>
                    <a:lnTo>
                      <a:pt x="188937" y="293360"/>
                    </a:lnTo>
                    <a:lnTo>
                      <a:pt x="186724" y="286576"/>
                    </a:lnTo>
                    <a:lnTo>
                      <a:pt x="188199" y="284953"/>
                    </a:lnTo>
                    <a:lnTo>
                      <a:pt x="189822" y="283773"/>
                    </a:lnTo>
                    <a:lnTo>
                      <a:pt x="191001" y="285986"/>
                    </a:lnTo>
                    <a:lnTo>
                      <a:pt x="192624" y="287903"/>
                    </a:lnTo>
                    <a:lnTo>
                      <a:pt x="192034" y="284806"/>
                    </a:lnTo>
                    <a:close/>
                    <a:moveTo>
                      <a:pt x="116076" y="389820"/>
                    </a:moveTo>
                    <a:lnTo>
                      <a:pt x="116666" y="390409"/>
                    </a:lnTo>
                    <a:lnTo>
                      <a:pt x="117403" y="390409"/>
                    </a:lnTo>
                    <a:lnTo>
                      <a:pt x="118288" y="389820"/>
                    </a:lnTo>
                    <a:lnTo>
                      <a:pt x="118288" y="388049"/>
                    </a:lnTo>
                    <a:lnTo>
                      <a:pt x="116076" y="389820"/>
                    </a:lnTo>
                    <a:close/>
                    <a:moveTo>
                      <a:pt x="131268" y="344835"/>
                    </a:moveTo>
                    <a:lnTo>
                      <a:pt x="129350" y="345720"/>
                    </a:lnTo>
                    <a:lnTo>
                      <a:pt x="129350" y="347047"/>
                    </a:lnTo>
                    <a:lnTo>
                      <a:pt x="131710" y="345425"/>
                    </a:lnTo>
                    <a:lnTo>
                      <a:pt x="132447" y="344097"/>
                    </a:lnTo>
                    <a:lnTo>
                      <a:pt x="132005" y="344097"/>
                    </a:lnTo>
                    <a:lnTo>
                      <a:pt x="131268" y="344835"/>
                    </a:lnTo>
                    <a:close/>
                    <a:moveTo>
                      <a:pt x="49705" y="344687"/>
                    </a:moveTo>
                    <a:lnTo>
                      <a:pt x="48672" y="344687"/>
                    </a:lnTo>
                    <a:lnTo>
                      <a:pt x="46460" y="346309"/>
                    </a:lnTo>
                    <a:lnTo>
                      <a:pt x="45133" y="346309"/>
                    </a:lnTo>
                    <a:lnTo>
                      <a:pt x="45575" y="347194"/>
                    </a:lnTo>
                    <a:lnTo>
                      <a:pt x="47787" y="349554"/>
                    </a:lnTo>
                    <a:lnTo>
                      <a:pt x="49557" y="355159"/>
                    </a:lnTo>
                    <a:lnTo>
                      <a:pt x="50295" y="354274"/>
                    </a:lnTo>
                    <a:lnTo>
                      <a:pt x="50000" y="352947"/>
                    </a:lnTo>
                    <a:lnTo>
                      <a:pt x="51032" y="349997"/>
                    </a:lnTo>
                    <a:lnTo>
                      <a:pt x="51032" y="346900"/>
                    </a:lnTo>
                    <a:lnTo>
                      <a:pt x="50737" y="345572"/>
                    </a:lnTo>
                    <a:lnTo>
                      <a:pt x="49852" y="344540"/>
                    </a:lnTo>
                    <a:close/>
                    <a:moveTo>
                      <a:pt x="137757" y="65634"/>
                    </a:moveTo>
                    <a:lnTo>
                      <a:pt x="139527" y="65634"/>
                    </a:lnTo>
                    <a:lnTo>
                      <a:pt x="141002" y="65044"/>
                    </a:lnTo>
                    <a:lnTo>
                      <a:pt x="141739" y="63569"/>
                    </a:lnTo>
                    <a:lnTo>
                      <a:pt x="141739" y="62094"/>
                    </a:lnTo>
                    <a:lnTo>
                      <a:pt x="140854" y="62684"/>
                    </a:lnTo>
                    <a:lnTo>
                      <a:pt x="139822" y="64306"/>
                    </a:lnTo>
                    <a:lnTo>
                      <a:pt x="137757" y="65634"/>
                    </a:lnTo>
                    <a:close/>
                    <a:moveTo>
                      <a:pt x="124925" y="67846"/>
                    </a:moveTo>
                    <a:lnTo>
                      <a:pt x="126990" y="70058"/>
                    </a:lnTo>
                    <a:lnTo>
                      <a:pt x="128023" y="70058"/>
                    </a:lnTo>
                    <a:lnTo>
                      <a:pt x="128318" y="69616"/>
                    </a:lnTo>
                    <a:lnTo>
                      <a:pt x="128908" y="68583"/>
                    </a:lnTo>
                    <a:lnTo>
                      <a:pt x="128908" y="68141"/>
                    </a:lnTo>
                    <a:lnTo>
                      <a:pt x="128318" y="67551"/>
                    </a:lnTo>
                    <a:lnTo>
                      <a:pt x="125958" y="66666"/>
                    </a:lnTo>
                    <a:lnTo>
                      <a:pt x="124778" y="67846"/>
                    </a:lnTo>
                    <a:close/>
                    <a:moveTo>
                      <a:pt x="142034" y="57079"/>
                    </a:moveTo>
                    <a:lnTo>
                      <a:pt x="139822" y="55752"/>
                    </a:lnTo>
                    <a:lnTo>
                      <a:pt x="139232" y="56637"/>
                    </a:lnTo>
                    <a:lnTo>
                      <a:pt x="137904" y="60472"/>
                    </a:lnTo>
                    <a:lnTo>
                      <a:pt x="139379" y="60472"/>
                    </a:lnTo>
                    <a:lnTo>
                      <a:pt x="143214" y="57079"/>
                    </a:lnTo>
                    <a:lnTo>
                      <a:pt x="142182" y="57079"/>
                    </a:lnTo>
                    <a:close/>
                    <a:moveTo>
                      <a:pt x="121238" y="66666"/>
                    </a:moveTo>
                    <a:lnTo>
                      <a:pt x="122123" y="67256"/>
                    </a:lnTo>
                    <a:lnTo>
                      <a:pt x="123451" y="68583"/>
                    </a:lnTo>
                    <a:lnTo>
                      <a:pt x="123745" y="67993"/>
                    </a:lnTo>
                    <a:lnTo>
                      <a:pt x="123451" y="66814"/>
                    </a:lnTo>
                    <a:lnTo>
                      <a:pt x="121828" y="64896"/>
                    </a:lnTo>
                    <a:lnTo>
                      <a:pt x="121091" y="66666"/>
                    </a:lnTo>
                    <a:close/>
                  </a:path>
                </a:pathLst>
              </a:custGeom>
              <a:grpFill/>
              <a:ln w="3175" cap="flat">
                <a:solidFill>
                  <a:schemeClr val="bg2">
                    <a:lumMod val="90000"/>
                  </a:schemeClr>
                </a:solidFill>
                <a:prstDash val="solid"/>
                <a:miter/>
              </a:ln>
            </p:spPr>
            <p:txBody>
              <a:bodyPr rtlCol="0" anchor="ctr"/>
              <a:lstStyle/>
              <a:p>
                <a:endParaRPr lang="en-GB"/>
              </a:p>
            </p:txBody>
          </p:sp>
          <p:sp>
            <p:nvSpPr>
              <p:cNvPr id="25" name="Freeform: Shape 24">
                <a:extLst>
                  <a:ext uri="{FF2B5EF4-FFF2-40B4-BE49-F238E27FC236}">
                    <a16:creationId xmlns:a16="http://schemas.microsoft.com/office/drawing/2014/main" id="{935D7944-1A54-9962-5DDA-A527A70AB010}"/>
                  </a:ext>
                </a:extLst>
              </p:cNvPr>
              <p:cNvSpPr/>
              <p:nvPr/>
            </p:nvSpPr>
            <p:spPr>
              <a:xfrm>
                <a:off x="4089529" y="3811971"/>
                <a:ext cx="11504" cy="18436"/>
              </a:xfrm>
              <a:custGeom>
                <a:avLst/>
                <a:gdLst>
                  <a:gd name="connsiteX0" fmla="*/ 7669 w 11504"/>
                  <a:gd name="connsiteY0" fmla="*/ 1475 h 18436"/>
                  <a:gd name="connsiteX1" fmla="*/ 9439 w 11504"/>
                  <a:gd name="connsiteY1" fmla="*/ 738 h 18436"/>
                  <a:gd name="connsiteX2" fmla="*/ 7080 w 11504"/>
                  <a:gd name="connsiteY2" fmla="*/ 295 h 18436"/>
                  <a:gd name="connsiteX3" fmla="*/ 6195 w 11504"/>
                  <a:gd name="connsiteY3" fmla="*/ 1180 h 18436"/>
                  <a:gd name="connsiteX4" fmla="*/ 6637 w 11504"/>
                  <a:gd name="connsiteY4" fmla="*/ 1475 h 18436"/>
                  <a:gd name="connsiteX5" fmla="*/ 7817 w 11504"/>
                  <a:gd name="connsiteY5" fmla="*/ 1475 h 18436"/>
                  <a:gd name="connsiteX6" fmla="*/ 8849 w 11504"/>
                  <a:gd name="connsiteY6" fmla="*/ 17109 h 18436"/>
                  <a:gd name="connsiteX7" fmla="*/ 6637 w 11504"/>
                  <a:gd name="connsiteY7" fmla="*/ 15929 h 18436"/>
                  <a:gd name="connsiteX8" fmla="*/ 3540 w 11504"/>
                  <a:gd name="connsiteY8" fmla="*/ 16519 h 18436"/>
                  <a:gd name="connsiteX9" fmla="*/ 3540 w 11504"/>
                  <a:gd name="connsiteY9" fmla="*/ 18436 h 18436"/>
                  <a:gd name="connsiteX10" fmla="*/ 8702 w 11504"/>
                  <a:gd name="connsiteY10" fmla="*/ 18436 h 18436"/>
                  <a:gd name="connsiteX11" fmla="*/ 11504 w 11504"/>
                  <a:gd name="connsiteY11" fmla="*/ 17109 h 18436"/>
                  <a:gd name="connsiteX12" fmla="*/ 8849 w 11504"/>
                  <a:gd name="connsiteY12" fmla="*/ 17109 h 18436"/>
                  <a:gd name="connsiteX13" fmla="*/ 3392 w 11504"/>
                  <a:gd name="connsiteY13" fmla="*/ 295 h 18436"/>
                  <a:gd name="connsiteX14" fmla="*/ 2065 w 11504"/>
                  <a:gd name="connsiteY14" fmla="*/ 0 h 18436"/>
                  <a:gd name="connsiteX15" fmla="*/ 0 w 11504"/>
                  <a:gd name="connsiteY15" fmla="*/ 442 h 18436"/>
                  <a:gd name="connsiteX16" fmla="*/ 2655 w 11504"/>
                  <a:gd name="connsiteY16" fmla="*/ 1622 h 18436"/>
                  <a:gd name="connsiteX17" fmla="*/ 4572 w 11504"/>
                  <a:gd name="connsiteY17" fmla="*/ 1327 h 18436"/>
                  <a:gd name="connsiteX18" fmla="*/ 3392 w 11504"/>
                  <a:gd name="connsiteY18" fmla="*/ 148 h 1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4" h="18436">
                    <a:moveTo>
                      <a:pt x="7669" y="1475"/>
                    </a:moveTo>
                    <a:lnTo>
                      <a:pt x="9439" y="738"/>
                    </a:lnTo>
                    <a:lnTo>
                      <a:pt x="7080" y="295"/>
                    </a:lnTo>
                    <a:lnTo>
                      <a:pt x="6195" y="1180"/>
                    </a:lnTo>
                    <a:lnTo>
                      <a:pt x="6637" y="1475"/>
                    </a:lnTo>
                    <a:lnTo>
                      <a:pt x="7817" y="1475"/>
                    </a:lnTo>
                    <a:close/>
                    <a:moveTo>
                      <a:pt x="8849" y="17109"/>
                    </a:moveTo>
                    <a:lnTo>
                      <a:pt x="6637" y="15929"/>
                    </a:lnTo>
                    <a:lnTo>
                      <a:pt x="3540" y="16519"/>
                    </a:lnTo>
                    <a:lnTo>
                      <a:pt x="3540" y="18436"/>
                    </a:lnTo>
                    <a:lnTo>
                      <a:pt x="8702" y="18436"/>
                    </a:lnTo>
                    <a:lnTo>
                      <a:pt x="11504" y="17109"/>
                    </a:lnTo>
                    <a:lnTo>
                      <a:pt x="8849" y="17109"/>
                    </a:lnTo>
                    <a:close/>
                    <a:moveTo>
                      <a:pt x="3392" y="295"/>
                    </a:moveTo>
                    <a:lnTo>
                      <a:pt x="2065" y="0"/>
                    </a:lnTo>
                    <a:lnTo>
                      <a:pt x="0" y="442"/>
                    </a:lnTo>
                    <a:lnTo>
                      <a:pt x="2655" y="1622"/>
                    </a:lnTo>
                    <a:lnTo>
                      <a:pt x="4572" y="1327"/>
                    </a:lnTo>
                    <a:lnTo>
                      <a:pt x="3392" y="148"/>
                    </a:lnTo>
                    <a:close/>
                  </a:path>
                </a:pathLst>
              </a:custGeom>
              <a:grpFill/>
              <a:ln w="3175" cap="flat">
                <a:solidFill>
                  <a:schemeClr val="bg2">
                    <a:lumMod val="90000"/>
                  </a:schemeClr>
                </a:solidFill>
                <a:prstDash val="solid"/>
                <a:miter/>
              </a:ln>
            </p:spPr>
            <p:txBody>
              <a:bodyPr rtlCol="0" anchor="ctr"/>
              <a:lstStyle/>
              <a:p>
                <a:endParaRPr lang="en-GB"/>
              </a:p>
            </p:txBody>
          </p:sp>
          <p:sp>
            <p:nvSpPr>
              <p:cNvPr id="26" name="Freeform: Shape 25">
                <a:extLst>
                  <a:ext uri="{FF2B5EF4-FFF2-40B4-BE49-F238E27FC236}">
                    <a16:creationId xmlns:a16="http://schemas.microsoft.com/office/drawing/2014/main" id="{F4EDDF23-CD1D-9285-E92B-292E2AAB36F0}"/>
                  </a:ext>
                </a:extLst>
              </p:cNvPr>
              <p:cNvSpPr/>
              <p:nvPr/>
            </p:nvSpPr>
            <p:spPr>
              <a:xfrm>
                <a:off x="4097935" y="3801941"/>
                <a:ext cx="11061" cy="9586"/>
              </a:xfrm>
              <a:custGeom>
                <a:avLst/>
                <a:gdLst>
                  <a:gd name="connsiteX0" fmla="*/ 1180 w 11061"/>
                  <a:gd name="connsiteY0" fmla="*/ 8407 h 9586"/>
                  <a:gd name="connsiteX1" fmla="*/ 0 w 11061"/>
                  <a:gd name="connsiteY1" fmla="*/ 9292 h 9586"/>
                  <a:gd name="connsiteX2" fmla="*/ 590 w 11061"/>
                  <a:gd name="connsiteY2" fmla="*/ 9587 h 9586"/>
                  <a:gd name="connsiteX3" fmla="*/ 2655 w 11061"/>
                  <a:gd name="connsiteY3" fmla="*/ 9587 h 9586"/>
                  <a:gd name="connsiteX4" fmla="*/ 3982 w 11061"/>
                  <a:gd name="connsiteY4" fmla="*/ 8555 h 9586"/>
                  <a:gd name="connsiteX5" fmla="*/ 1180 w 11061"/>
                  <a:gd name="connsiteY5" fmla="*/ 8555 h 9586"/>
                  <a:gd name="connsiteX6" fmla="*/ 10619 w 11061"/>
                  <a:gd name="connsiteY6" fmla="*/ 295 h 9586"/>
                  <a:gd name="connsiteX7" fmla="*/ 9734 w 11061"/>
                  <a:gd name="connsiteY7" fmla="*/ 0 h 9586"/>
                  <a:gd name="connsiteX8" fmla="*/ 7375 w 11061"/>
                  <a:gd name="connsiteY8" fmla="*/ 0 h 9586"/>
                  <a:gd name="connsiteX9" fmla="*/ 7670 w 11061"/>
                  <a:gd name="connsiteY9" fmla="*/ 442 h 9586"/>
                  <a:gd name="connsiteX10" fmla="*/ 9292 w 11061"/>
                  <a:gd name="connsiteY10" fmla="*/ 442 h 9586"/>
                  <a:gd name="connsiteX11" fmla="*/ 10767 w 11061"/>
                  <a:gd name="connsiteY11" fmla="*/ 1327 h 9586"/>
                  <a:gd name="connsiteX12" fmla="*/ 11062 w 11061"/>
                  <a:gd name="connsiteY12" fmla="*/ 1327 h 9586"/>
                  <a:gd name="connsiteX13" fmla="*/ 10619 w 11061"/>
                  <a:gd name="connsiteY13" fmla="*/ 442 h 9586"/>
                  <a:gd name="connsiteX14" fmla="*/ 6490 w 11061"/>
                  <a:gd name="connsiteY14" fmla="*/ 7522 h 9586"/>
                  <a:gd name="connsiteX15" fmla="*/ 6490 w 11061"/>
                  <a:gd name="connsiteY15" fmla="*/ 7964 h 9586"/>
                  <a:gd name="connsiteX16" fmla="*/ 7817 w 11061"/>
                  <a:gd name="connsiteY16" fmla="*/ 7964 h 9586"/>
                  <a:gd name="connsiteX17" fmla="*/ 9587 w 11061"/>
                  <a:gd name="connsiteY17" fmla="*/ 6342 h 9586"/>
                  <a:gd name="connsiteX18" fmla="*/ 6932 w 11061"/>
                  <a:gd name="connsiteY18" fmla="*/ 6342 h 9586"/>
                  <a:gd name="connsiteX19" fmla="*/ 6490 w 11061"/>
                  <a:gd name="connsiteY19" fmla="*/ 7522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61" h="9586">
                    <a:moveTo>
                      <a:pt x="1180" y="8407"/>
                    </a:moveTo>
                    <a:lnTo>
                      <a:pt x="0" y="9292"/>
                    </a:lnTo>
                    <a:lnTo>
                      <a:pt x="590" y="9587"/>
                    </a:lnTo>
                    <a:lnTo>
                      <a:pt x="2655" y="9587"/>
                    </a:lnTo>
                    <a:lnTo>
                      <a:pt x="3982" y="8555"/>
                    </a:lnTo>
                    <a:lnTo>
                      <a:pt x="1180" y="8555"/>
                    </a:lnTo>
                    <a:close/>
                    <a:moveTo>
                      <a:pt x="10619" y="295"/>
                    </a:moveTo>
                    <a:lnTo>
                      <a:pt x="9734" y="0"/>
                    </a:lnTo>
                    <a:lnTo>
                      <a:pt x="7375" y="0"/>
                    </a:lnTo>
                    <a:lnTo>
                      <a:pt x="7670" y="442"/>
                    </a:lnTo>
                    <a:lnTo>
                      <a:pt x="9292" y="442"/>
                    </a:lnTo>
                    <a:lnTo>
                      <a:pt x="10767" y="1327"/>
                    </a:lnTo>
                    <a:lnTo>
                      <a:pt x="11062" y="1327"/>
                    </a:lnTo>
                    <a:lnTo>
                      <a:pt x="10619" y="442"/>
                    </a:lnTo>
                    <a:close/>
                    <a:moveTo>
                      <a:pt x="6490" y="7522"/>
                    </a:moveTo>
                    <a:lnTo>
                      <a:pt x="6490" y="7964"/>
                    </a:lnTo>
                    <a:lnTo>
                      <a:pt x="7817" y="7964"/>
                    </a:lnTo>
                    <a:lnTo>
                      <a:pt x="9587" y="6342"/>
                    </a:lnTo>
                    <a:lnTo>
                      <a:pt x="6932" y="6342"/>
                    </a:lnTo>
                    <a:lnTo>
                      <a:pt x="6490"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7" name="Freeform: Shape 26">
                <a:extLst>
                  <a:ext uri="{FF2B5EF4-FFF2-40B4-BE49-F238E27FC236}">
                    <a16:creationId xmlns:a16="http://schemas.microsoft.com/office/drawing/2014/main" id="{93591728-F2BF-D377-AE99-029153A53B4F}"/>
                  </a:ext>
                </a:extLst>
              </p:cNvPr>
              <p:cNvSpPr/>
              <p:nvPr/>
            </p:nvSpPr>
            <p:spPr>
              <a:xfrm>
                <a:off x="3871094" y="3977308"/>
                <a:ext cx="354421" cy="300882"/>
              </a:xfrm>
              <a:custGeom>
                <a:avLst/>
                <a:gdLst>
                  <a:gd name="connsiteX0" fmla="*/ 239231 w 354421"/>
                  <a:gd name="connsiteY0" fmla="*/ 32153 h 300882"/>
                  <a:gd name="connsiteX1" fmla="*/ 240706 w 354421"/>
                  <a:gd name="connsiteY1" fmla="*/ 31711 h 300882"/>
                  <a:gd name="connsiteX2" fmla="*/ 242328 w 354421"/>
                  <a:gd name="connsiteY2" fmla="*/ 33186 h 300882"/>
                  <a:gd name="connsiteX3" fmla="*/ 243508 w 354421"/>
                  <a:gd name="connsiteY3" fmla="*/ 33628 h 300882"/>
                  <a:gd name="connsiteX4" fmla="*/ 247048 w 354421"/>
                  <a:gd name="connsiteY4" fmla="*/ 33628 h 300882"/>
                  <a:gd name="connsiteX5" fmla="*/ 249408 w 354421"/>
                  <a:gd name="connsiteY5" fmla="*/ 31268 h 300882"/>
                  <a:gd name="connsiteX6" fmla="*/ 249703 w 354421"/>
                  <a:gd name="connsiteY6" fmla="*/ 30678 h 300882"/>
                  <a:gd name="connsiteX7" fmla="*/ 248818 w 354421"/>
                  <a:gd name="connsiteY7" fmla="*/ 27286 h 300882"/>
                  <a:gd name="connsiteX8" fmla="*/ 247638 w 354421"/>
                  <a:gd name="connsiteY8" fmla="*/ 26401 h 300882"/>
                  <a:gd name="connsiteX9" fmla="*/ 244688 w 354421"/>
                  <a:gd name="connsiteY9" fmla="*/ 29056 h 300882"/>
                  <a:gd name="connsiteX10" fmla="*/ 244098 w 354421"/>
                  <a:gd name="connsiteY10" fmla="*/ 30826 h 300882"/>
                  <a:gd name="connsiteX11" fmla="*/ 241886 w 354421"/>
                  <a:gd name="connsiteY11" fmla="*/ 30826 h 300882"/>
                  <a:gd name="connsiteX12" fmla="*/ 239968 w 354421"/>
                  <a:gd name="connsiteY12" fmla="*/ 29793 h 300882"/>
                  <a:gd name="connsiteX13" fmla="*/ 239231 w 354421"/>
                  <a:gd name="connsiteY13" fmla="*/ 28613 h 300882"/>
                  <a:gd name="connsiteX14" fmla="*/ 238346 w 354421"/>
                  <a:gd name="connsiteY14" fmla="*/ 28613 h 300882"/>
                  <a:gd name="connsiteX15" fmla="*/ 235691 w 354421"/>
                  <a:gd name="connsiteY15" fmla="*/ 29498 h 300882"/>
                  <a:gd name="connsiteX16" fmla="*/ 234216 w 354421"/>
                  <a:gd name="connsiteY16" fmla="*/ 31415 h 300882"/>
                  <a:gd name="connsiteX17" fmla="*/ 235249 w 354421"/>
                  <a:gd name="connsiteY17" fmla="*/ 32006 h 300882"/>
                  <a:gd name="connsiteX18" fmla="*/ 238936 w 354421"/>
                  <a:gd name="connsiteY18" fmla="*/ 32595 h 300882"/>
                  <a:gd name="connsiteX19" fmla="*/ 325513 w 354421"/>
                  <a:gd name="connsiteY19" fmla="*/ 81268 h 300882"/>
                  <a:gd name="connsiteX20" fmla="*/ 324776 w 354421"/>
                  <a:gd name="connsiteY20" fmla="*/ 81710 h 300882"/>
                  <a:gd name="connsiteX21" fmla="*/ 321973 w 354421"/>
                  <a:gd name="connsiteY21" fmla="*/ 83775 h 300882"/>
                  <a:gd name="connsiteX22" fmla="*/ 321531 w 354421"/>
                  <a:gd name="connsiteY22" fmla="*/ 84512 h 300882"/>
                  <a:gd name="connsiteX23" fmla="*/ 321826 w 354421"/>
                  <a:gd name="connsiteY23" fmla="*/ 87167 h 300882"/>
                  <a:gd name="connsiteX24" fmla="*/ 323448 w 354421"/>
                  <a:gd name="connsiteY24" fmla="*/ 86577 h 300882"/>
                  <a:gd name="connsiteX25" fmla="*/ 325513 w 354421"/>
                  <a:gd name="connsiteY25" fmla="*/ 85692 h 300882"/>
                  <a:gd name="connsiteX26" fmla="*/ 326988 w 354421"/>
                  <a:gd name="connsiteY26" fmla="*/ 84365 h 300882"/>
                  <a:gd name="connsiteX27" fmla="*/ 327283 w 354421"/>
                  <a:gd name="connsiteY27" fmla="*/ 83185 h 300882"/>
                  <a:gd name="connsiteX28" fmla="*/ 325956 w 354421"/>
                  <a:gd name="connsiteY28" fmla="*/ 82300 h 300882"/>
                  <a:gd name="connsiteX29" fmla="*/ 325956 w 354421"/>
                  <a:gd name="connsiteY29" fmla="*/ 81710 h 300882"/>
                  <a:gd name="connsiteX30" fmla="*/ 325513 w 354421"/>
                  <a:gd name="connsiteY30" fmla="*/ 81268 h 300882"/>
                  <a:gd name="connsiteX31" fmla="*/ 327431 w 354421"/>
                  <a:gd name="connsiteY31" fmla="*/ 78023 h 300882"/>
                  <a:gd name="connsiteX32" fmla="*/ 325808 w 354421"/>
                  <a:gd name="connsiteY32" fmla="*/ 78318 h 300882"/>
                  <a:gd name="connsiteX33" fmla="*/ 324923 w 354421"/>
                  <a:gd name="connsiteY33" fmla="*/ 79498 h 300882"/>
                  <a:gd name="connsiteX34" fmla="*/ 324923 w 354421"/>
                  <a:gd name="connsiteY34" fmla="*/ 80235 h 300882"/>
                  <a:gd name="connsiteX35" fmla="*/ 328021 w 354421"/>
                  <a:gd name="connsiteY35" fmla="*/ 79350 h 300882"/>
                  <a:gd name="connsiteX36" fmla="*/ 328758 w 354421"/>
                  <a:gd name="connsiteY36" fmla="*/ 78318 h 300882"/>
                  <a:gd name="connsiteX37" fmla="*/ 330233 w 354421"/>
                  <a:gd name="connsiteY37" fmla="*/ 77580 h 300882"/>
                  <a:gd name="connsiteX38" fmla="*/ 329643 w 354421"/>
                  <a:gd name="connsiteY38" fmla="*/ 77285 h 300882"/>
                  <a:gd name="connsiteX39" fmla="*/ 329053 w 354421"/>
                  <a:gd name="connsiteY39" fmla="*/ 77285 h 300882"/>
                  <a:gd name="connsiteX40" fmla="*/ 328021 w 354421"/>
                  <a:gd name="connsiteY40" fmla="*/ 77580 h 300882"/>
                  <a:gd name="connsiteX41" fmla="*/ 327431 w 354421"/>
                  <a:gd name="connsiteY41" fmla="*/ 78023 h 300882"/>
                  <a:gd name="connsiteX42" fmla="*/ 211945 w 354421"/>
                  <a:gd name="connsiteY42" fmla="*/ 33628 h 300882"/>
                  <a:gd name="connsiteX43" fmla="*/ 213420 w 354421"/>
                  <a:gd name="connsiteY43" fmla="*/ 33038 h 300882"/>
                  <a:gd name="connsiteX44" fmla="*/ 213125 w 354421"/>
                  <a:gd name="connsiteY44" fmla="*/ 32448 h 300882"/>
                  <a:gd name="connsiteX45" fmla="*/ 211208 w 354421"/>
                  <a:gd name="connsiteY45" fmla="*/ 31268 h 300882"/>
                  <a:gd name="connsiteX46" fmla="*/ 209143 w 354421"/>
                  <a:gd name="connsiteY46" fmla="*/ 31268 h 300882"/>
                  <a:gd name="connsiteX47" fmla="*/ 208258 w 354421"/>
                  <a:gd name="connsiteY47" fmla="*/ 32153 h 300882"/>
                  <a:gd name="connsiteX48" fmla="*/ 209585 w 354421"/>
                  <a:gd name="connsiteY48" fmla="*/ 33038 h 300882"/>
                  <a:gd name="connsiteX49" fmla="*/ 212240 w 354421"/>
                  <a:gd name="connsiteY49" fmla="*/ 33628 h 300882"/>
                  <a:gd name="connsiteX50" fmla="*/ 353979 w 354421"/>
                  <a:gd name="connsiteY50" fmla="*/ 101179 h 300882"/>
                  <a:gd name="connsiteX51" fmla="*/ 349112 w 354421"/>
                  <a:gd name="connsiteY51" fmla="*/ 94837 h 300882"/>
                  <a:gd name="connsiteX52" fmla="*/ 345130 w 354421"/>
                  <a:gd name="connsiteY52" fmla="*/ 93067 h 300882"/>
                  <a:gd name="connsiteX53" fmla="*/ 340557 w 354421"/>
                  <a:gd name="connsiteY53" fmla="*/ 92772 h 300882"/>
                  <a:gd name="connsiteX54" fmla="*/ 338935 w 354421"/>
                  <a:gd name="connsiteY54" fmla="*/ 93214 h 300882"/>
                  <a:gd name="connsiteX55" fmla="*/ 336870 w 354421"/>
                  <a:gd name="connsiteY55" fmla="*/ 94837 h 300882"/>
                  <a:gd name="connsiteX56" fmla="*/ 328463 w 354421"/>
                  <a:gd name="connsiteY56" fmla="*/ 93657 h 300882"/>
                  <a:gd name="connsiteX57" fmla="*/ 326841 w 354421"/>
                  <a:gd name="connsiteY57" fmla="*/ 93952 h 300882"/>
                  <a:gd name="connsiteX58" fmla="*/ 322416 w 354421"/>
                  <a:gd name="connsiteY58" fmla="*/ 96164 h 300882"/>
                  <a:gd name="connsiteX59" fmla="*/ 318286 w 354421"/>
                  <a:gd name="connsiteY59" fmla="*/ 96164 h 300882"/>
                  <a:gd name="connsiteX60" fmla="*/ 315336 w 354421"/>
                  <a:gd name="connsiteY60" fmla="*/ 98377 h 300882"/>
                  <a:gd name="connsiteX61" fmla="*/ 311649 w 354421"/>
                  <a:gd name="connsiteY61" fmla="*/ 95869 h 300882"/>
                  <a:gd name="connsiteX62" fmla="*/ 309437 w 354421"/>
                  <a:gd name="connsiteY62" fmla="*/ 94837 h 300882"/>
                  <a:gd name="connsiteX63" fmla="*/ 307077 w 354421"/>
                  <a:gd name="connsiteY63" fmla="*/ 93509 h 300882"/>
                  <a:gd name="connsiteX64" fmla="*/ 316811 w 354421"/>
                  <a:gd name="connsiteY64" fmla="*/ 93509 h 300882"/>
                  <a:gd name="connsiteX65" fmla="*/ 318729 w 354421"/>
                  <a:gd name="connsiteY65" fmla="*/ 90117 h 300882"/>
                  <a:gd name="connsiteX66" fmla="*/ 320056 w 354421"/>
                  <a:gd name="connsiteY66" fmla="*/ 87020 h 300882"/>
                  <a:gd name="connsiteX67" fmla="*/ 320646 w 354421"/>
                  <a:gd name="connsiteY67" fmla="*/ 84512 h 300882"/>
                  <a:gd name="connsiteX68" fmla="*/ 320646 w 354421"/>
                  <a:gd name="connsiteY68" fmla="*/ 83923 h 300882"/>
                  <a:gd name="connsiteX69" fmla="*/ 321826 w 354421"/>
                  <a:gd name="connsiteY69" fmla="*/ 82153 h 300882"/>
                  <a:gd name="connsiteX70" fmla="*/ 321826 w 354421"/>
                  <a:gd name="connsiteY70" fmla="*/ 80530 h 300882"/>
                  <a:gd name="connsiteX71" fmla="*/ 322564 w 354421"/>
                  <a:gd name="connsiteY71" fmla="*/ 78908 h 300882"/>
                  <a:gd name="connsiteX72" fmla="*/ 323891 w 354421"/>
                  <a:gd name="connsiteY72" fmla="*/ 77285 h 300882"/>
                  <a:gd name="connsiteX73" fmla="*/ 327283 w 354421"/>
                  <a:gd name="connsiteY73" fmla="*/ 75958 h 300882"/>
                  <a:gd name="connsiteX74" fmla="*/ 328611 w 354421"/>
                  <a:gd name="connsiteY74" fmla="*/ 73451 h 300882"/>
                  <a:gd name="connsiteX75" fmla="*/ 326546 w 354421"/>
                  <a:gd name="connsiteY75" fmla="*/ 71091 h 300882"/>
                  <a:gd name="connsiteX76" fmla="*/ 322858 w 354421"/>
                  <a:gd name="connsiteY76" fmla="*/ 68436 h 300882"/>
                  <a:gd name="connsiteX77" fmla="*/ 317106 w 354421"/>
                  <a:gd name="connsiteY77" fmla="*/ 67403 h 300882"/>
                  <a:gd name="connsiteX78" fmla="*/ 315189 w 354421"/>
                  <a:gd name="connsiteY78" fmla="*/ 66518 h 300882"/>
                  <a:gd name="connsiteX79" fmla="*/ 309879 w 354421"/>
                  <a:gd name="connsiteY79" fmla="*/ 60914 h 300882"/>
                  <a:gd name="connsiteX80" fmla="*/ 307814 w 354421"/>
                  <a:gd name="connsiteY80" fmla="*/ 59734 h 300882"/>
                  <a:gd name="connsiteX81" fmla="*/ 306930 w 354421"/>
                  <a:gd name="connsiteY81" fmla="*/ 61799 h 300882"/>
                  <a:gd name="connsiteX82" fmla="*/ 303242 w 354421"/>
                  <a:gd name="connsiteY82" fmla="*/ 61799 h 300882"/>
                  <a:gd name="connsiteX83" fmla="*/ 303242 w 354421"/>
                  <a:gd name="connsiteY83" fmla="*/ 63421 h 300882"/>
                  <a:gd name="connsiteX84" fmla="*/ 304127 w 354421"/>
                  <a:gd name="connsiteY84" fmla="*/ 64749 h 300882"/>
                  <a:gd name="connsiteX85" fmla="*/ 304127 w 354421"/>
                  <a:gd name="connsiteY85" fmla="*/ 66666 h 300882"/>
                  <a:gd name="connsiteX86" fmla="*/ 303390 w 354421"/>
                  <a:gd name="connsiteY86" fmla="*/ 65486 h 300882"/>
                  <a:gd name="connsiteX87" fmla="*/ 302210 w 354421"/>
                  <a:gd name="connsiteY87" fmla="*/ 64749 h 300882"/>
                  <a:gd name="connsiteX88" fmla="*/ 301472 w 354421"/>
                  <a:gd name="connsiteY88" fmla="*/ 64011 h 300882"/>
                  <a:gd name="connsiteX89" fmla="*/ 301472 w 354421"/>
                  <a:gd name="connsiteY89" fmla="*/ 62684 h 300882"/>
                  <a:gd name="connsiteX90" fmla="*/ 299407 w 354421"/>
                  <a:gd name="connsiteY90" fmla="*/ 60324 h 300882"/>
                  <a:gd name="connsiteX91" fmla="*/ 296605 w 354421"/>
                  <a:gd name="connsiteY91" fmla="*/ 58112 h 300882"/>
                  <a:gd name="connsiteX92" fmla="*/ 294983 w 354421"/>
                  <a:gd name="connsiteY92" fmla="*/ 57522 h 300882"/>
                  <a:gd name="connsiteX93" fmla="*/ 293803 w 354421"/>
                  <a:gd name="connsiteY93" fmla="*/ 57226 h 300882"/>
                  <a:gd name="connsiteX94" fmla="*/ 292918 w 354421"/>
                  <a:gd name="connsiteY94" fmla="*/ 57226 h 300882"/>
                  <a:gd name="connsiteX95" fmla="*/ 292918 w 354421"/>
                  <a:gd name="connsiteY95" fmla="*/ 58112 h 300882"/>
                  <a:gd name="connsiteX96" fmla="*/ 292475 w 354421"/>
                  <a:gd name="connsiteY96" fmla="*/ 60029 h 300882"/>
                  <a:gd name="connsiteX97" fmla="*/ 292918 w 354421"/>
                  <a:gd name="connsiteY97" fmla="*/ 61504 h 300882"/>
                  <a:gd name="connsiteX98" fmla="*/ 292475 w 354421"/>
                  <a:gd name="connsiteY98" fmla="*/ 61504 h 300882"/>
                  <a:gd name="connsiteX99" fmla="*/ 292033 w 354421"/>
                  <a:gd name="connsiteY99" fmla="*/ 60914 h 300882"/>
                  <a:gd name="connsiteX100" fmla="*/ 291295 w 354421"/>
                  <a:gd name="connsiteY100" fmla="*/ 59881 h 300882"/>
                  <a:gd name="connsiteX101" fmla="*/ 290410 w 354421"/>
                  <a:gd name="connsiteY101" fmla="*/ 61504 h 300882"/>
                  <a:gd name="connsiteX102" fmla="*/ 289820 w 354421"/>
                  <a:gd name="connsiteY102" fmla="*/ 62241 h 300882"/>
                  <a:gd name="connsiteX103" fmla="*/ 289378 w 354421"/>
                  <a:gd name="connsiteY103" fmla="*/ 62241 h 300882"/>
                  <a:gd name="connsiteX104" fmla="*/ 288788 w 354421"/>
                  <a:gd name="connsiteY104" fmla="*/ 62536 h 300882"/>
                  <a:gd name="connsiteX105" fmla="*/ 286723 w 354421"/>
                  <a:gd name="connsiteY105" fmla="*/ 58997 h 300882"/>
                  <a:gd name="connsiteX106" fmla="*/ 283773 w 354421"/>
                  <a:gd name="connsiteY106" fmla="*/ 52212 h 300882"/>
                  <a:gd name="connsiteX107" fmla="*/ 282888 w 354421"/>
                  <a:gd name="connsiteY107" fmla="*/ 51622 h 300882"/>
                  <a:gd name="connsiteX108" fmla="*/ 281561 w 354421"/>
                  <a:gd name="connsiteY108" fmla="*/ 51179 h 300882"/>
                  <a:gd name="connsiteX109" fmla="*/ 281561 w 354421"/>
                  <a:gd name="connsiteY109" fmla="*/ 53834 h 300882"/>
                  <a:gd name="connsiteX110" fmla="*/ 280233 w 354421"/>
                  <a:gd name="connsiteY110" fmla="*/ 55014 h 300882"/>
                  <a:gd name="connsiteX111" fmla="*/ 277874 w 354421"/>
                  <a:gd name="connsiteY111" fmla="*/ 55457 h 300882"/>
                  <a:gd name="connsiteX112" fmla="*/ 279054 w 354421"/>
                  <a:gd name="connsiteY112" fmla="*/ 54277 h 300882"/>
                  <a:gd name="connsiteX113" fmla="*/ 279939 w 354421"/>
                  <a:gd name="connsiteY113" fmla="*/ 51622 h 300882"/>
                  <a:gd name="connsiteX114" fmla="*/ 279348 w 354421"/>
                  <a:gd name="connsiteY114" fmla="*/ 49262 h 300882"/>
                  <a:gd name="connsiteX115" fmla="*/ 278759 w 354421"/>
                  <a:gd name="connsiteY115" fmla="*/ 48082 h 300882"/>
                  <a:gd name="connsiteX116" fmla="*/ 276841 w 354421"/>
                  <a:gd name="connsiteY116" fmla="*/ 46312 h 300882"/>
                  <a:gd name="connsiteX117" fmla="*/ 275956 w 354421"/>
                  <a:gd name="connsiteY117" fmla="*/ 46312 h 300882"/>
                  <a:gd name="connsiteX118" fmla="*/ 275219 w 354421"/>
                  <a:gd name="connsiteY118" fmla="*/ 45870 h 300882"/>
                  <a:gd name="connsiteX119" fmla="*/ 275219 w 354421"/>
                  <a:gd name="connsiteY119" fmla="*/ 43510 h 300882"/>
                  <a:gd name="connsiteX120" fmla="*/ 273449 w 354421"/>
                  <a:gd name="connsiteY120" fmla="*/ 42920 h 300882"/>
                  <a:gd name="connsiteX121" fmla="*/ 279201 w 354421"/>
                  <a:gd name="connsiteY121" fmla="*/ 42035 h 300882"/>
                  <a:gd name="connsiteX122" fmla="*/ 287461 w 354421"/>
                  <a:gd name="connsiteY122" fmla="*/ 42477 h 300882"/>
                  <a:gd name="connsiteX123" fmla="*/ 291295 w 354421"/>
                  <a:gd name="connsiteY123" fmla="*/ 40118 h 300882"/>
                  <a:gd name="connsiteX124" fmla="*/ 296310 w 354421"/>
                  <a:gd name="connsiteY124" fmla="*/ 39823 h 300882"/>
                  <a:gd name="connsiteX125" fmla="*/ 299407 w 354421"/>
                  <a:gd name="connsiteY125" fmla="*/ 38938 h 300882"/>
                  <a:gd name="connsiteX126" fmla="*/ 300440 w 354421"/>
                  <a:gd name="connsiteY126" fmla="*/ 37315 h 300882"/>
                  <a:gd name="connsiteX127" fmla="*/ 291000 w 354421"/>
                  <a:gd name="connsiteY127" fmla="*/ 38348 h 300882"/>
                  <a:gd name="connsiteX128" fmla="*/ 278906 w 354421"/>
                  <a:gd name="connsiteY128" fmla="*/ 37020 h 300882"/>
                  <a:gd name="connsiteX129" fmla="*/ 272564 w 354421"/>
                  <a:gd name="connsiteY129" fmla="*/ 38200 h 300882"/>
                  <a:gd name="connsiteX130" fmla="*/ 270204 w 354421"/>
                  <a:gd name="connsiteY130" fmla="*/ 37905 h 300882"/>
                  <a:gd name="connsiteX131" fmla="*/ 266222 w 354421"/>
                  <a:gd name="connsiteY131" fmla="*/ 38200 h 300882"/>
                  <a:gd name="connsiteX132" fmla="*/ 258257 w 354421"/>
                  <a:gd name="connsiteY132" fmla="*/ 39970 h 300882"/>
                  <a:gd name="connsiteX133" fmla="*/ 248375 w 354421"/>
                  <a:gd name="connsiteY133" fmla="*/ 39380 h 300882"/>
                  <a:gd name="connsiteX134" fmla="*/ 239821 w 354421"/>
                  <a:gd name="connsiteY134" fmla="*/ 40265 h 300882"/>
                  <a:gd name="connsiteX135" fmla="*/ 237314 w 354421"/>
                  <a:gd name="connsiteY135" fmla="*/ 40265 h 300882"/>
                  <a:gd name="connsiteX136" fmla="*/ 238641 w 354421"/>
                  <a:gd name="connsiteY136" fmla="*/ 42625 h 300882"/>
                  <a:gd name="connsiteX137" fmla="*/ 241001 w 354421"/>
                  <a:gd name="connsiteY137" fmla="*/ 41592 h 300882"/>
                  <a:gd name="connsiteX138" fmla="*/ 248670 w 354421"/>
                  <a:gd name="connsiteY138" fmla="*/ 42183 h 300882"/>
                  <a:gd name="connsiteX139" fmla="*/ 252063 w 354421"/>
                  <a:gd name="connsiteY139" fmla="*/ 43657 h 300882"/>
                  <a:gd name="connsiteX140" fmla="*/ 250883 w 354421"/>
                  <a:gd name="connsiteY140" fmla="*/ 44542 h 300882"/>
                  <a:gd name="connsiteX141" fmla="*/ 249408 w 354421"/>
                  <a:gd name="connsiteY141" fmla="*/ 45132 h 300882"/>
                  <a:gd name="connsiteX142" fmla="*/ 240116 w 354421"/>
                  <a:gd name="connsiteY142" fmla="*/ 44837 h 300882"/>
                  <a:gd name="connsiteX143" fmla="*/ 222859 w 354421"/>
                  <a:gd name="connsiteY143" fmla="*/ 54277 h 300882"/>
                  <a:gd name="connsiteX144" fmla="*/ 220352 w 354421"/>
                  <a:gd name="connsiteY144" fmla="*/ 54277 h 300882"/>
                  <a:gd name="connsiteX145" fmla="*/ 218287 w 354421"/>
                  <a:gd name="connsiteY145" fmla="*/ 54867 h 300882"/>
                  <a:gd name="connsiteX146" fmla="*/ 215485 w 354421"/>
                  <a:gd name="connsiteY146" fmla="*/ 54867 h 300882"/>
                  <a:gd name="connsiteX147" fmla="*/ 210618 w 354421"/>
                  <a:gd name="connsiteY147" fmla="*/ 53687 h 300882"/>
                  <a:gd name="connsiteX148" fmla="*/ 206193 w 354421"/>
                  <a:gd name="connsiteY148" fmla="*/ 52654 h 300882"/>
                  <a:gd name="connsiteX149" fmla="*/ 201916 w 354421"/>
                  <a:gd name="connsiteY149" fmla="*/ 50884 h 300882"/>
                  <a:gd name="connsiteX150" fmla="*/ 196754 w 354421"/>
                  <a:gd name="connsiteY150" fmla="*/ 50147 h 300882"/>
                  <a:gd name="connsiteX151" fmla="*/ 190559 w 354421"/>
                  <a:gd name="connsiteY151" fmla="*/ 44542 h 300882"/>
                  <a:gd name="connsiteX152" fmla="*/ 190559 w 354421"/>
                  <a:gd name="connsiteY152" fmla="*/ 43362 h 300882"/>
                  <a:gd name="connsiteX153" fmla="*/ 190116 w 354421"/>
                  <a:gd name="connsiteY153" fmla="*/ 41887 h 300882"/>
                  <a:gd name="connsiteX154" fmla="*/ 186429 w 354421"/>
                  <a:gd name="connsiteY154" fmla="*/ 40412 h 300882"/>
                  <a:gd name="connsiteX155" fmla="*/ 167108 w 354421"/>
                  <a:gd name="connsiteY155" fmla="*/ 41003 h 300882"/>
                  <a:gd name="connsiteX156" fmla="*/ 163273 w 354421"/>
                  <a:gd name="connsiteY156" fmla="*/ 42035 h 300882"/>
                  <a:gd name="connsiteX157" fmla="*/ 151621 w 354421"/>
                  <a:gd name="connsiteY157" fmla="*/ 43215 h 300882"/>
                  <a:gd name="connsiteX158" fmla="*/ 144099 w 354421"/>
                  <a:gd name="connsiteY158" fmla="*/ 44542 h 300882"/>
                  <a:gd name="connsiteX159" fmla="*/ 137020 w 354421"/>
                  <a:gd name="connsiteY159" fmla="*/ 43952 h 300882"/>
                  <a:gd name="connsiteX160" fmla="*/ 134512 w 354421"/>
                  <a:gd name="connsiteY160" fmla="*/ 41887 h 300882"/>
                  <a:gd name="connsiteX161" fmla="*/ 132890 w 354421"/>
                  <a:gd name="connsiteY161" fmla="*/ 38790 h 300882"/>
                  <a:gd name="connsiteX162" fmla="*/ 132152 w 354421"/>
                  <a:gd name="connsiteY162" fmla="*/ 35693 h 300882"/>
                  <a:gd name="connsiteX163" fmla="*/ 133480 w 354421"/>
                  <a:gd name="connsiteY163" fmla="*/ 33775 h 300882"/>
                  <a:gd name="connsiteX164" fmla="*/ 132152 w 354421"/>
                  <a:gd name="connsiteY164" fmla="*/ 32006 h 300882"/>
                  <a:gd name="connsiteX165" fmla="*/ 131710 w 354421"/>
                  <a:gd name="connsiteY165" fmla="*/ 29351 h 300882"/>
                  <a:gd name="connsiteX166" fmla="*/ 130235 w 354421"/>
                  <a:gd name="connsiteY166" fmla="*/ 26548 h 300882"/>
                  <a:gd name="connsiteX167" fmla="*/ 124483 w 354421"/>
                  <a:gd name="connsiteY167" fmla="*/ 22714 h 300882"/>
                  <a:gd name="connsiteX168" fmla="*/ 118878 w 354421"/>
                  <a:gd name="connsiteY168" fmla="*/ 19469 h 300882"/>
                  <a:gd name="connsiteX169" fmla="*/ 112978 w 354421"/>
                  <a:gd name="connsiteY169" fmla="*/ 18731 h 300882"/>
                  <a:gd name="connsiteX170" fmla="*/ 108259 w 354421"/>
                  <a:gd name="connsiteY170" fmla="*/ 17256 h 300882"/>
                  <a:gd name="connsiteX171" fmla="*/ 100589 w 354421"/>
                  <a:gd name="connsiteY171" fmla="*/ 17699 h 300882"/>
                  <a:gd name="connsiteX172" fmla="*/ 99409 w 354421"/>
                  <a:gd name="connsiteY172" fmla="*/ 18141 h 300882"/>
                  <a:gd name="connsiteX173" fmla="*/ 97787 w 354421"/>
                  <a:gd name="connsiteY173" fmla="*/ 18141 h 300882"/>
                  <a:gd name="connsiteX174" fmla="*/ 95722 w 354421"/>
                  <a:gd name="connsiteY174" fmla="*/ 16076 h 300882"/>
                  <a:gd name="connsiteX175" fmla="*/ 94395 w 354421"/>
                  <a:gd name="connsiteY175" fmla="*/ 13127 h 300882"/>
                  <a:gd name="connsiteX176" fmla="*/ 93067 w 354421"/>
                  <a:gd name="connsiteY176" fmla="*/ 8849 h 300882"/>
                  <a:gd name="connsiteX177" fmla="*/ 92477 w 354421"/>
                  <a:gd name="connsiteY177" fmla="*/ 4720 h 300882"/>
                  <a:gd name="connsiteX178" fmla="*/ 91740 w 354421"/>
                  <a:gd name="connsiteY178" fmla="*/ 3245 h 300882"/>
                  <a:gd name="connsiteX179" fmla="*/ 90265 w 354421"/>
                  <a:gd name="connsiteY179" fmla="*/ 1622 h 300882"/>
                  <a:gd name="connsiteX180" fmla="*/ 87905 w 354421"/>
                  <a:gd name="connsiteY180" fmla="*/ 0 h 300882"/>
                  <a:gd name="connsiteX181" fmla="*/ 84807 w 354421"/>
                  <a:gd name="connsiteY181" fmla="*/ 1032 h 300882"/>
                  <a:gd name="connsiteX182" fmla="*/ 82743 w 354421"/>
                  <a:gd name="connsiteY182" fmla="*/ 2065 h 300882"/>
                  <a:gd name="connsiteX183" fmla="*/ 81563 w 354421"/>
                  <a:gd name="connsiteY183" fmla="*/ 4572 h 300882"/>
                  <a:gd name="connsiteX184" fmla="*/ 80530 w 354421"/>
                  <a:gd name="connsiteY184" fmla="*/ 7669 h 300882"/>
                  <a:gd name="connsiteX185" fmla="*/ 82300 w 354421"/>
                  <a:gd name="connsiteY185" fmla="*/ 11799 h 300882"/>
                  <a:gd name="connsiteX186" fmla="*/ 82300 w 354421"/>
                  <a:gd name="connsiteY186" fmla="*/ 13127 h 300882"/>
                  <a:gd name="connsiteX187" fmla="*/ 83038 w 354421"/>
                  <a:gd name="connsiteY187" fmla="*/ 14601 h 300882"/>
                  <a:gd name="connsiteX188" fmla="*/ 90412 w 354421"/>
                  <a:gd name="connsiteY188" fmla="*/ 13422 h 300882"/>
                  <a:gd name="connsiteX189" fmla="*/ 92920 w 354421"/>
                  <a:gd name="connsiteY189" fmla="*/ 13422 h 300882"/>
                  <a:gd name="connsiteX190" fmla="*/ 94099 w 354421"/>
                  <a:gd name="connsiteY190" fmla="*/ 16814 h 300882"/>
                  <a:gd name="connsiteX191" fmla="*/ 93215 w 354421"/>
                  <a:gd name="connsiteY191" fmla="*/ 18584 h 300882"/>
                  <a:gd name="connsiteX192" fmla="*/ 91150 w 354421"/>
                  <a:gd name="connsiteY192" fmla="*/ 19321 h 300882"/>
                  <a:gd name="connsiteX193" fmla="*/ 86872 w 354421"/>
                  <a:gd name="connsiteY193" fmla="*/ 17109 h 300882"/>
                  <a:gd name="connsiteX194" fmla="*/ 85545 w 354421"/>
                  <a:gd name="connsiteY194" fmla="*/ 17404 h 300882"/>
                  <a:gd name="connsiteX195" fmla="*/ 83923 w 354421"/>
                  <a:gd name="connsiteY195" fmla="*/ 19764 h 300882"/>
                  <a:gd name="connsiteX196" fmla="*/ 82005 w 354421"/>
                  <a:gd name="connsiteY196" fmla="*/ 21239 h 300882"/>
                  <a:gd name="connsiteX197" fmla="*/ 73893 w 354421"/>
                  <a:gd name="connsiteY197" fmla="*/ 24189 h 300882"/>
                  <a:gd name="connsiteX198" fmla="*/ 66666 w 354421"/>
                  <a:gd name="connsiteY198" fmla="*/ 25516 h 300882"/>
                  <a:gd name="connsiteX199" fmla="*/ 55014 w 354421"/>
                  <a:gd name="connsiteY199" fmla="*/ 30973 h 300882"/>
                  <a:gd name="connsiteX200" fmla="*/ 49705 w 354421"/>
                  <a:gd name="connsiteY200" fmla="*/ 31858 h 300882"/>
                  <a:gd name="connsiteX201" fmla="*/ 49705 w 354421"/>
                  <a:gd name="connsiteY201" fmla="*/ 35250 h 300882"/>
                  <a:gd name="connsiteX202" fmla="*/ 47787 w 354421"/>
                  <a:gd name="connsiteY202" fmla="*/ 36725 h 300882"/>
                  <a:gd name="connsiteX203" fmla="*/ 48525 w 354421"/>
                  <a:gd name="connsiteY203" fmla="*/ 40855 h 300882"/>
                  <a:gd name="connsiteX204" fmla="*/ 49115 w 354421"/>
                  <a:gd name="connsiteY204" fmla="*/ 43215 h 300882"/>
                  <a:gd name="connsiteX205" fmla="*/ 50000 w 354421"/>
                  <a:gd name="connsiteY205" fmla="*/ 44837 h 300882"/>
                  <a:gd name="connsiteX206" fmla="*/ 51917 w 354421"/>
                  <a:gd name="connsiteY206" fmla="*/ 50295 h 300882"/>
                  <a:gd name="connsiteX207" fmla="*/ 55162 w 354421"/>
                  <a:gd name="connsiteY207" fmla="*/ 53392 h 300882"/>
                  <a:gd name="connsiteX208" fmla="*/ 56637 w 354421"/>
                  <a:gd name="connsiteY208" fmla="*/ 56784 h 300882"/>
                  <a:gd name="connsiteX209" fmla="*/ 59882 w 354421"/>
                  <a:gd name="connsiteY209" fmla="*/ 61504 h 300882"/>
                  <a:gd name="connsiteX210" fmla="*/ 60619 w 354421"/>
                  <a:gd name="connsiteY210" fmla="*/ 64896 h 300882"/>
                  <a:gd name="connsiteX211" fmla="*/ 59882 w 354421"/>
                  <a:gd name="connsiteY211" fmla="*/ 70058 h 300882"/>
                  <a:gd name="connsiteX212" fmla="*/ 59882 w 354421"/>
                  <a:gd name="connsiteY212" fmla="*/ 74335 h 300882"/>
                  <a:gd name="connsiteX213" fmla="*/ 56637 w 354421"/>
                  <a:gd name="connsiteY213" fmla="*/ 77580 h 300882"/>
                  <a:gd name="connsiteX214" fmla="*/ 55752 w 354421"/>
                  <a:gd name="connsiteY214" fmla="*/ 79203 h 300882"/>
                  <a:gd name="connsiteX215" fmla="*/ 54277 w 354421"/>
                  <a:gd name="connsiteY215" fmla="*/ 80088 h 300882"/>
                  <a:gd name="connsiteX216" fmla="*/ 48082 w 354421"/>
                  <a:gd name="connsiteY216" fmla="*/ 82153 h 300882"/>
                  <a:gd name="connsiteX217" fmla="*/ 45870 w 354421"/>
                  <a:gd name="connsiteY217" fmla="*/ 82153 h 300882"/>
                  <a:gd name="connsiteX218" fmla="*/ 44100 w 354421"/>
                  <a:gd name="connsiteY218" fmla="*/ 81563 h 300882"/>
                  <a:gd name="connsiteX219" fmla="*/ 42773 w 354421"/>
                  <a:gd name="connsiteY219" fmla="*/ 79940 h 300882"/>
                  <a:gd name="connsiteX220" fmla="*/ 41740 w 354421"/>
                  <a:gd name="connsiteY220" fmla="*/ 76843 h 300882"/>
                  <a:gd name="connsiteX221" fmla="*/ 42330 w 354421"/>
                  <a:gd name="connsiteY221" fmla="*/ 74631 h 300882"/>
                  <a:gd name="connsiteX222" fmla="*/ 41150 w 354421"/>
                  <a:gd name="connsiteY222" fmla="*/ 73303 h 300882"/>
                  <a:gd name="connsiteX223" fmla="*/ 39380 w 354421"/>
                  <a:gd name="connsiteY223" fmla="*/ 72271 h 300882"/>
                  <a:gd name="connsiteX224" fmla="*/ 36725 w 354421"/>
                  <a:gd name="connsiteY224" fmla="*/ 69026 h 300882"/>
                  <a:gd name="connsiteX225" fmla="*/ 36283 w 354421"/>
                  <a:gd name="connsiteY225" fmla="*/ 66666 h 300882"/>
                  <a:gd name="connsiteX226" fmla="*/ 33186 w 354421"/>
                  <a:gd name="connsiteY226" fmla="*/ 62094 h 300882"/>
                  <a:gd name="connsiteX227" fmla="*/ 37315 w 354421"/>
                  <a:gd name="connsiteY227" fmla="*/ 54424 h 300882"/>
                  <a:gd name="connsiteX228" fmla="*/ 39233 w 354421"/>
                  <a:gd name="connsiteY228" fmla="*/ 52802 h 300882"/>
                  <a:gd name="connsiteX229" fmla="*/ 41593 w 354421"/>
                  <a:gd name="connsiteY229" fmla="*/ 48967 h 300882"/>
                  <a:gd name="connsiteX230" fmla="*/ 44985 w 354421"/>
                  <a:gd name="connsiteY230" fmla="*/ 45575 h 300882"/>
                  <a:gd name="connsiteX231" fmla="*/ 46755 w 354421"/>
                  <a:gd name="connsiteY231" fmla="*/ 39970 h 300882"/>
                  <a:gd name="connsiteX232" fmla="*/ 46755 w 354421"/>
                  <a:gd name="connsiteY232" fmla="*/ 38200 h 300882"/>
                  <a:gd name="connsiteX233" fmla="*/ 44247 w 354421"/>
                  <a:gd name="connsiteY233" fmla="*/ 35398 h 300882"/>
                  <a:gd name="connsiteX234" fmla="*/ 43215 w 354421"/>
                  <a:gd name="connsiteY234" fmla="*/ 31268 h 300882"/>
                  <a:gd name="connsiteX235" fmla="*/ 44690 w 354421"/>
                  <a:gd name="connsiteY235" fmla="*/ 31268 h 300882"/>
                  <a:gd name="connsiteX236" fmla="*/ 45575 w 354421"/>
                  <a:gd name="connsiteY236" fmla="*/ 30826 h 300882"/>
                  <a:gd name="connsiteX237" fmla="*/ 41593 w 354421"/>
                  <a:gd name="connsiteY237" fmla="*/ 27581 h 300882"/>
                  <a:gd name="connsiteX238" fmla="*/ 40413 w 354421"/>
                  <a:gd name="connsiteY238" fmla="*/ 26106 h 300882"/>
                  <a:gd name="connsiteX239" fmla="*/ 37463 w 354421"/>
                  <a:gd name="connsiteY239" fmla="*/ 20206 h 300882"/>
                  <a:gd name="connsiteX240" fmla="*/ 37168 w 354421"/>
                  <a:gd name="connsiteY240" fmla="*/ 18436 h 300882"/>
                  <a:gd name="connsiteX241" fmla="*/ 37168 w 354421"/>
                  <a:gd name="connsiteY241" fmla="*/ 16076 h 300882"/>
                  <a:gd name="connsiteX242" fmla="*/ 38495 w 354421"/>
                  <a:gd name="connsiteY242" fmla="*/ 15044 h 300882"/>
                  <a:gd name="connsiteX243" fmla="*/ 39528 w 354421"/>
                  <a:gd name="connsiteY243" fmla="*/ 14601 h 300882"/>
                  <a:gd name="connsiteX244" fmla="*/ 49410 w 354421"/>
                  <a:gd name="connsiteY244" fmla="*/ 12242 h 300882"/>
                  <a:gd name="connsiteX245" fmla="*/ 51327 w 354421"/>
                  <a:gd name="connsiteY245" fmla="*/ 11357 h 300882"/>
                  <a:gd name="connsiteX246" fmla="*/ 53097 w 354421"/>
                  <a:gd name="connsiteY246" fmla="*/ 9734 h 300882"/>
                  <a:gd name="connsiteX247" fmla="*/ 53834 w 354421"/>
                  <a:gd name="connsiteY247" fmla="*/ 8555 h 300882"/>
                  <a:gd name="connsiteX248" fmla="*/ 52950 w 354421"/>
                  <a:gd name="connsiteY248" fmla="*/ 8849 h 300882"/>
                  <a:gd name="connsiteX249" fmla="*/ 51770 w 354421"/>
                  <a:gd name="connsiteY249" fmla="*/ 9587 h 300882"/>
                  <a:gd name="connsiteX250" fmla="*/ 48230 w 354421"/>
                  <a:gd name="connsiteY250" fmla="*/ 10914 h 300882"/>
                  <a:gd name="connsiteX251" fmla="*/ 43510 w 354421"/>
                  <a:gd name="connsiteY251" fmla="*/ 12094 h 300882"/>
                  <a:gd name="connsiteX252" fmla="*/ 37315 w 354421"/>
                  <a:gd name="connsiteY252" fmla="*/ 13717 h 300882"/>
                  <a:gd name="connsiteX253" fmla="*/ 35840 w 354421"/>
                  <a:gd name="connsiteY253" fmla="*/ 15487 h 300882"/>
                  <a:gd name="connsiteX254" fmla="*/ 29646 w 354421"/>
                  <a:gd name="connsiteY254" fmla="*/ 26106 h 300882"/>
                  <a:gd name="connsiteX255" fmla="*/ 24484 w 354421"/>
                  <a:gd name="connsiteY255" fmla="*/ 28318 h 300882"/>
                  <a:gd name="connsiteX256" fmla="*/ 22566 w 354421"/>
                  <a:gd name="connsiteY256" fmla="*/ 29941 h 300882"/>
                  <a:gd name="connsiteX257" fmla="*/ 21091 w 354421"/>
                  <a:gd name="connsiteY257" fmla="*/ 32006 h 300882"/>
                  <a:gd name="connsiteX258" fmla="*/ 17994 w 354421"/>
                  <a:gd name="connsiteY258" fmla="*/ 35693 h 300882"/>
                  <a:gd name="connsiteX259" fmla="*/ 16667 w 354421"/>
                  <a:gd name="connsiteY259" fmla="*/ 38495 h 300882"/>
                  <a:gd name="connsiteX260" fmla="*/ 13274 w 354421"/>
                  <a:gd name="connsiteY260" fmla="*/ 44690 h 300882"/>
                  <a:gd name="connsiteX261" fmla="*/ 11357 w 354421"/>
                  <a:gd name="connsiteY261" fmla="*/ 52507 h 300882"/>
                  <a:gd name="connsiteX262" fmla="*/ 10619 w 354421"/>
                  <a:gd name="connsiteY262" fmla="*/ 56932 h 300882"/>
                  <a:gd name="connsiteX263" fmla="*/ 9587 w 354421"/>
                  <a:gd name="connsiteY263" fmla="*/ 63274 h 300882"/>
                  <a:gd name="connsiteX264" fmla="*/ 8112 w 354421"/>
                  <a:gd name="connsiteY264" fmla="*/ 66371 h 300882"/>
                  <a:gd name="connsiteX265" fmla="*/ 6047 w 354421"/>
                  <a:gd name="connsiteY265" fmla="*/ 69321 h 300882"/>
                  <a:gd name="connsiteX266" fmla="*/ 3835 w 354421"/>
                  <a:gd name="connsiteY266" fmla="*/ 72271 h 300882"/>
                  <a:gd name="connsiteX267" fmla="*/ 1917 w 354421"/>
                  <a:gd name="connsiteY267" fmla="*/ 75515 h 300882"/>
                  <a:gd name="connsiteX268" fmla="*/ 295 w 354421"/>
                  <a:gd name="connsiteY268" fmla="*/ 78023 h 300882"/>
                  <a:gd name="connsiteX269" fmla="*/ 0 w 354421"/>
                  <a:gd name="connsiteY269" fmla="*/ 78908 h 300882"/>
                  <a:gd name="connsiteX270" fmla="*/ 738 w 354421"/>
                  <a:gd name="connsiteY270" fmla="*/ 79645 h 300882"/>
                  <a:gd name="connsiteX271" fmla="*/ 4425 w 354421"/>
                  <a:gd name="connsiteY271" fmla="*/ 78908 h 300882"/>
                  <a:gd name="connsiteX272" fmla="*/ 5900 w 354421"/>
                  <a:gd name="connsiteY272" fmla="*/ 78170 h 300882"/>
                  <a:gd name="connsiteX273" fmla="*/ 7965 w 354421"/>
                  <a:gd name="connsiteY273" fmla="*/ 77138 h 300882"/>
                  <a:gd name="connsiteX274" fmla="*/ 9292 w 354421"/>
                  <a:gd name="connsiteY274" fmla="*/ 77580 h 300882"/>
                  <a:gd name="connsiteX275" fmla="*/ 10619 w 354421"/>
                  <a:gd name="connsiteY275" fmla="*/ 80383 h 300882"/>
                  <a:gd name="connsiteX276" fmla="*/ 12094 w 354421"/>
                  <a:gd name="connsiteY276" fmla="*/ 80678 h 300882"/>
                  <a:gd name="connsiteX277" fmla="*/ 13422 w 354421"/>
                  <a:gd name="connsiteY277" fmla="*/ 80383 h 300882"/>
                  <a:gd name="connsiteX278" fmla="*/ 14897 w 354421"/>
                  <a:gd name="connsiteY278" fmla="*/ 81120 h 300882"/>
                  <a:gd name="connsiteX279" fmla="*/ 16814 w 354421"/>
                  <a:gd name="connsiteY279" fmla="*/ 87905 h 300882"/>
                  <a:gd name="connsiteX280" fmla="*/ 18436 w 354421"/>
                  <a:gd name="connsiteY280" fmla="*/ 93657 h 300882"/>
                  <a:gd name="connsiteX281" fmla="*/ 22124 w 354421"/>
                  <a:gd name="connsiteY281" fmla="*/ 97197 h 300882"/>
                  <a:gd name="connsiteX282" fmla="*/ 24926 w 354421"/>
                  <a:gd name="connsiteY282" fmla="*/ 99999 h 300882"/>
                  <a:gd name="connsiteX283" fmla="*/ 25664 w 354421"/>
                  <a:gd name="connsiteY283" fmla="*/ 102506 h 300882"/>
                  <a:gd name="connsiteX284" fmla="*/ 26401 w 354421"/>
                  <a:gd name="connsiteY284" fmla="*/ 106046 h 300882"/>
                  <a:gd name="connsiteX285" fmla="*/ 26401 w 354421"/>
                  <a:gd name="connsiteY285" fmla="*/ 107816 h 300882"/>
                  <a:gd name="connsiteX286" fmla="*/ 25664 w 354421"/>
                  <a:gd name="connsiteY286" fmla="*/ 108848 h 300882"/>
                  <a:gd name="connsiteX287" fmla="*/ 24189 w 354421"/>
                  <a:gd name="connsiteY287" fmla="*/ 110913 h 300882"/>
                  <a:gd name="connsiteX288" fmla="*/ 23894 w 354421"/>
                  <a:gd name="connsiteY288" fmla="*/ 115043 h 300882"/>
                  <a:gd name="connsiteX289" fmla="*/ 23599 w 354421"/>
                  <a:gd name="connsiteY289" fmla="*/ 116371 h 300882"/>
                  <a:gd name="connsiteX290" fmla="*/ 23304 w 354421"/>
                  <a:gd name="connsiteY290" fmla="*/ 120205 h 300882"/>
                  <a:gd name="connsiteX291" fmla="*/ 23304 w 354421"/>
                  <a:gd name="connsiteY291" fmla="*/ 122565 h 300882"/>
                  <a:gd name="connsiteX292" fmla="*/ 24189 w 354421"/>
                  <a:gd name="connsiteY292" fmla="*/ 124335 h 300882"/>
                  <a:gd name="connsiteX293" fmla="*/ 25516 w 354421"/>
                  <a:gd name="connsiteY293" fmla="*/ 125368 h 300882"/>
                  <a:gd name="connsiteX294" fmla="*/ 28023 w 354421"/>
                  <a:gd name="connsiteY294" fmla="*/ 125957 h 300882"/>
                  <a:gd name="connsiteX295" fmla="*/ 30383 w 354421"/>
                  <a:gd name="connsiteY295" fmla="*/ 126548 h 300882"/>
                  <a:gd name="connsiteX296" fmla="*/ 31711 w 354421"/>
                  <a:gd name="connsiteY296" fmla="*/ 129645 h 300882"/>
                  <a:gd name="connsiteX297" fmla="*/ 33628 w 354421"/>
                  <a:gd name="connsiteY297" fmla="*/ 133627 h 300882"/>
                  <a:gd name="connsiteX298" fmla="*/ 35693 w 354421"/>
                  <a:gd name="connsiteY298" fmla="*/ 135249 h 300882"/>
                  <a:gd name="connsiteX299" fmla="*/ 38643 w 354421"/>
                  <a:gd name="connsiteY299" fmla="*/ 136282 h 300882"/>
                  <a:gd name="connsiteX300" fmla="*/ 40708 w 354421"/>
                  <a:gd name="connsiteY300" fmla="*/ 135839 h 300882"/>
                  <a:gd name="connsiteX301" fmla="*/ 45722 w 354421"/>
                  <a:gd name="connsiteY301" fmla="*/ 135102 h 300882"/>
                  <a:gd name="connsiteX302" fmla="*/ 50000 w 354421"/>
                  <a:gd name="connsiteY302" fmla="*/ 135102 h 300882"/>
                  <a:gd name="connsiteX303" fmla="*/ 56194 w 354421"/>
                  <a:gd name="connsiteY303" fmla="*/ 136282 h 300882"/>
                  <a:gd name="connsiteX304" fmla="*/ 58554 w 354421"/>
                  <a:gd name="connsiteY304" fmla="*/ 136282 h 300882"/>
                  <a:gd name="connsiteX305" fmla="*/ 61504 w 354421"/>
                  <a:gd name="connsiteY305" fmla="*/ 135987 h 300882"/>
                  <a:gd name="connsiteX306" fmla="*/ 66814 w 354421"/>
                  <a:gd name="connsiteY306" fmla="*/ 133774 h 300882"/>
                  <a:gd name="connsiteX307" fmla="*/ 68731 w 354421"/>
                  <a:gd name="connsiteY307" fmla="*/ 133480 h 300882"/>
                  <a:gd name="connsiteX308" fmla="*/ 70943 w 354421"/>
                  <a:gd name="connsiteY308" fmla="*/ 133480 h 300882"/>
                  <a:gd name="connsiteX309" fmla="*/ 74041 w 354421"/>
                  <a:gd name="connsiteY309" fmla="*/ 134807 h 300882"/>
                  <a:gd name="connsiteX310" fmla="*/ 75663 w 354421"/>
                  <a:gd name="connsiteY310" fmla="*/ 135692 h 300882"/>
                  <a:gd name="connsiteX311" fmla="*/ 77875 w 354421"/>
                  <a:gd name="connsiteY311" fmla="*/ 136577 h 300882"/>
                  <a:gd name="connsiteX312" fmla="*/ 81120 w 354421"/>
                  <a:gd name="connsiteY312" fmla="*/ 137167 h 300882"/>
                  <a:gd name="connsiteX313" fmla="*/ 84660 w 354421"/>
                  <a:gd name="connsiteY313" fmla="*/ 137167 h 300882"/>
                  <a:gd name="connsiteX314" fmla="*/ 85545 w 354421"/>
                  <a:gd name="connsiteY314" fmla="*/ 137462 h 300882"/>
                  <a:gd name="connsiteX315" fmla="*/ 90560 w 354421"/>
                  <a:gd name="connsiteY315" fmla="*/ 143656 h 300882"/>
                  <a:gd name="connsiteX316" fmla="*/ 94837 w 354421"/>
                  <a:gd name="connsiteY316" fmla="*/ 148966 h 300882"/>
                  <a:gd name="connsiteX317" fmla="*/ 98672 w 354421"/>
                  <a:gd name="connsiteY317" fmla="*/ 153538 h 300882"/>
                  <a:gd name="connsiteX318" fmla="*/ 102801 w 354421"/>
                  <a:gd name="connsiteY318" fmla="*/ 158405 h 300882"/>
                  <a:gd name="connsiteX319" fmla="*/ 103096 w 354421"/>
                  <a:gd name="connsiteY319" fmla="*/ 158701 h 300882"/>
                  <a:gd name="connsiteX320" fmla="*/ 104866 w 354421"/>
                  <a:gd name="connsiteY320" fmla="*/ 158111 h 300882"/>
                  <a:gd name="connsiteX321" fmla="*/ 106046 w 354421"/>
                  <a:gd name="connsiteY321" fmla="*/ 158405 h 300882"/>
                  <a:gd name="connsiteX322" fmla="*/ 107226 w 354421"/>
                  <a:gd name="connsiteY322" fmla="*/ 159438 h 300882"/>
                  <a:gd name="connsiteX323" fmla="*/ 109144 w 354421"/>
                  <a:gd name="connsiteY323" fmla="*/ 158996 h 300882"/>
                  <a:gd name="connsiteX324" fmla="*/ 111946 w 354421"/>
                  <a:gd name="connsiteY324" fmla="*/ 157226 h 300882"/>
                  <a:gd name="connsiteX325" fmla="*/ 115928 w 354421"/>
                  <a:gd name="connsiteY325" fmla="*/ 156931 h 300882"/>
                  <a:gd name="connsiteX326" fmla="*/ 121238 w 354421"/>
                  <a:gd name="connsiteY326" fmla="*/ 157963 h 300882"/>
                  <a:gd name="connsiteX327" fmla="*/ 128170 w 354421"/>
                  <a:gd name="connsiteY327" fmla="*/ 157963 h 300882"/>
                  <a:gd name="connsiteX328" fmla="*/ 136724 w 354421"/>
                  <a:gd name="connsiteY328" fmla="*/ 156931 h 300882"/>
                  <a:gd name="connsiteX329" fmla="*/ 142034 w 354421"/>
                  <a:gd name="connsiteY329" fmla="*/ 155751 h 300882"/>
                  <a:gd name="connsiteX330" fmla="*/ 144099 w 354421"/>
                  <a:gd name="connsiteY330" fmla="*/ 154571 h 300882"/>
                  <a:gd name="connsiteX331" fmla="*/ 147491 w 354421"/>
                  <a:gd name="connsiteY331" fmla="*/ 154571 h 300882"/>
                  <a:gd name="connsiteX332" fmla="*/ 151621 w 354421"/>
                  <a:gd name="connsiteY332" fmla="*/ 155751 h 300882"/>
                  <a:gd name="connsiteX333" fmla="*/ 153834 w 354421"/>
                  <a:gd name="connsiteY333" fmla="*/ 157373 h 300882"/>
                  <a:gd name="connsiteX334" fmla="*/ 154129 w 354421"/>
                  <a:gd name="connsiteY334" fmla="*/ 158996 h 300882"/>
                  <a:gd name="connsiteX335" fmla="*/ 155013 w 354421"/>
                  <a:gd name="connsiteY335" fmla="*/ 161503 h 300882"/>
                  <a:gd name="connsiteX336" fmla="*/ 154129 w 354421"/>
                  <a:gd name="connsiteY336" fmla="*/ 164010 h 300882"/>
                  <a:gd name="connsiteX337" fmla="*/ 151474 w 354421"/>
                  <a:gd name="connsiteY337" fmla="*/ 166518 h 300882"/>
                  <a:gd name="connsiteX338" fmla="*/ 149999 w 354421"/>
                  <a:gd name="connsiteY338" fmla="*/ 169762 h 300882"/>
                  <a:gd name="connsiteX339" fmla="*/ 149704 w 354421"/>
                  <a:gd name="connsiteY339" fmla="*/ 173745 h 300882"/>
                  <a:gd name="connsiteX340" fmla="*/ 148376 w 354421"/>
                  <a:gd name="connsiteY340" fmla="*/ 176694 h 300882"/>
                  <a:gd name="connsiteX341" fmla="*/ 145869 w 354421"/>
                  <a:gd name="connsiteY341" fmla="*/ 178612 h 300882"/>
                  <a:gd name="connsiteX342" fmla="*/ 144984 w 354421"/>
                  <a:gd name="connsiteY342" fmla="*/ 181414 h 300882"/>
                  <a:gd name="connsiteX343" fmla="*/ 145574 w 354421"/>
                  <a:gd name="connsiteY343" fmla="*/ 184954 h 300882"/>
                  <a:gd name="connsiteX344" fmla="*/ 145279 w 354421"/>
                  <a:gd name="connsiteY344" fmla="*/ 190264 h 300882"/>
                  <a:gd name="connsiteX345" fmla="*/ 144246 w 354421"/>
                  <a:gd name="connsiteY345" fmla="*/ 197196 h 300882"/>
                  <a:gd name="connsiteX346" fmla="*/ 144246 w 354421"/>
                  <a:gd name="connsiteY346" fmla="*/ 201325 h 300882"/>
                  <a:gd name="connsiteX347" fmla="*/ 145279 w 354421"/>
                  <a:gd name="connsiteY347" fmla="*/ 202653 h 300882"/>
                  <a:gd name="connsiteX348" fmla="*/ 145721 w 354421"/>
                  <a:gd name="connsiteY348" fmla="*/ 204570 h 300882"/>
                  <a:gd name="connsiteX349" fmla="*/ 145721 w 354421"/>
                  <a:gd name="connsiteY349" fmla="*/ 207078 h 300882"/>
                  <a:gd name="connsiteX350" fmla="*/ 146016 w 354421"/>
                  <a:gd name="connsiteY350" fmla="*/ 209290 h 300882"/>
                  <a:gd name="connsiteX351" fmla="*/ 147344 w 354421"/>
                  <a:gd name="connsiteY351" fmla="*/ 212240 h 300882"/>
                  <a:gd name="connsiteX352" fmla="*/ 149261 w 354421"/>
                  <a:gd name="connsiteY352" fmla="*/ 217992 h 300882"/>
                  <a:gd name="connsiteX353" fmla="*/ 150736 w 354421"/>
                  <a:gd name="connsiteY353" fmla="*/ 220499 h 300882"/>
                  <a:gd name="connsiteX354" fmla="*/ 152064 w 354421"/>
                  <a:gd name="connsiteY354" fmla="*/ 221384 h 300882"/>
                  <a:gd name="connsiteX355" fmla="*/ 153391 w 354421"/>
                  <a:gd name="connsiteY355" fmla="*/ 222564 h 300882"/>
                  <a:gd name="connsiteX356" fmla="*/ 157373 w 354421"/>
                  <a:gd name="connsiteY356" fmla="*/ 228464 h 300882"/>
                  <a:gd name="connsiteX357" fmla="*/ 158258 w 354421"/>
                  <a:gd name="connsiteY357" fmla="*/ 229644 h 300882"/>
                  <a:gd name="connsiteX358" fmla="*/ 157963 w 354421"/>
                  <a:gd name="connsiteY358" fmla="*/ 230676 h 300882"/>
                  <a:gd name="connsiteX359" fmla="*/ 157668 w 354421"/>
                  <a:gd name="connsiteY359" fmla="*/ 231561 h 300882"/>
                  <a:gd name="connsiteX360" fmla="*/ 157226 w 354421"/>
                  <a:gd name="connsiteY360" fmla="*/ 232151 h 300882"/>
                  <a:gd name="connsiteX361" fmla="*/ 152949 w 354421"/>
                  <a:gd name="connsiteY361" fmla="*/ 235691 h 300882"/>
                  <a:gd name="connsiteX362" fmla="*/ 144541 w 354421"/>
                  <a:gd name="connsiteY362" fmla="*/ 243361 h 300882"/>
                  <a:gd name="connsiteX363" fmla="*/ 143804 w 354421"/>
                  <a:gd name="connsiteY363" fmla="*/ 244393 h 300882"/>
                  <a:gd name="connsiteX364" fmla="*/ 143804 w 354421"/>
                  <a:gd name="connsiteY364" fmla="*/ 246015 h 300882"/>
                  <a:gd name="connsiteX365" fmla="*/ 146312 w 354421"/>
                  <a:gd name="connsiteY365" fmla="*/ 244983 h 300882"/>
                  <a:gd name="connsiteX366" fmla="*/ 148966 w 354421"/>
                  <a:gd name="connsiteY366" fmla="*/ 245868 h 300882"/>
                  <a:gd name="connsiteX367" fmla="*/ 150294 w 354421"/>
                  <a:gd name="connsiteY367" fmla="*/ 245868 h 300882"/>
                  <a:gd name="connsiteX368" fmla="*/ 150884 w 354421"/>
                  <a:gd name="connsiteY368" fmla="*/ 246605 h 300882"/>
                  <a:gd name="connsiteX369" fmla="*/ 151621 w 354421"/>
                  <a:gd name="connsiteY369" fmla="*/ 248670 h 300882"/>
                  <a:gd name="connsiteX370" fmla="*/ 152506 w 354421"/>
                  <a:gd name="connsiteY370" fmla="*/ 248965 h 300882"/>
                  <a:gd name="connsiteX371" fmla="*/ 153834 w 354421"/>
                  <a:gd name="connsiteY371" fmla="*/ 249850 h 300882"/>
                  <a:gd name="connsiteX372" fmla="*/ 156341 w 354421"/>
                  <a:gd name="connsiteY372" fmla="*/ 252063 h 300882"/>
                  <a:gd name="connsiteX373" fmla="*/ 158406 w 354421"/>
                  <a:gd name="connsiteY373" fmla="*/ 254422 h 300882"/>
                  <a:gd name="connsiteX374" fmla="*/ 160028 w 354421"/>
                  <a:gd name="connsiteY374" fmla="*/ 255455 h 300882"/>
                  <a:gd name="connsiteX375" fmla="*/ 161061 w 354421"/>
                  <a:gd name="connsiteY375" fmla="*/ 256487 h 300882"/>
                  <a:gd name="connsiteX376" fmla="*/ 161355 w 354421"/>
                  <a:gd name="connsiteY376" fmla="*/ 257962 h 300882"/>
                  <a:gd name="connsiteX377" fmla="*/ 160913 w 354421"/>
                  <a:gd name="connsiteY377" fmla="*/ 259437 h 300882"/>
                  <a:gd name="connsiteX378" fmla="*/ 162240 w 354421"/>
                  <a:gd name="connsiteY378" fmla="*/ 262829 h 300882"/>
                  <a:gd name="connsiteX379" fmla="*/ 163126 w 354421"/>
                  <a:gd name="connsiteY379" fmla="*/ 263862 h 300882"/>
                  <a:gd name="connsiteX380" fmla="*/ 163568 w 354421"/>
                  <a:gd name="connsiteY380" fmla="*/ 265189 h 300882"/>
                  <a:gd name="connsiteX381" fmla="*/ 163126 w 354421"/>
                  <a:gd name="connsiteY381" fmla="*/ 266517 h 300882"/>
                  <a:gd name="connsiteX382" fmla="*/ 164158 w 354421"/>
                  <a:gd name="connsiteY382" fmla="*/ 267992 h 300882"/>
                  <a:gd name="connsiteX383" fmla="*/ 165338 w 354421"/>
                  <a:gd name="connsiteY383" fmla="*/ 271089 h 300882"/>
                  <a:gd name="connsiteX384" fmla="*/ 166813 w 354421"/>
                  <a:gd name="connsiteY384" fmla="*/ 274776 h 300882"/>
                  <a:gd name="connsiteX385" fmla="*/ 166813 w 354421"/>
                  <a:gd name="connsiteY385" fmla="*/ 276841 h 300882"/>
                  <a:gd name="connsiteX386" fmla="*/ 167550 w 354421"/>
                  <a:gd name="connsiteY386" fmla="*/ 277726 h 300882"/>
                  <a:gd name="connsiteX387" fmla="*/ 168288 w 354421"/>
                  <a:gd name="connsiteY387" fmla="*/ 280528 h 300882"/>
                  <a:gd name="connsiteX388" fmla="*/ 169468 w 354421"/>
                  <a:gd name="connsiteY388" fmla="*/ 283183 h 300882"/>
                  <a:gd name="connsiteX389" fmla="*/ 169172 w 354421"/>
                  <a:gd name="connsiteY389" fmla="*/ 284953 h 300882"/>
                  <a:gd name="connsiteX390" fmla="*/ 169615 w 354421"/>
                  <a:gd name="connsiteY390" fmla="*/ 286723 h 300882"/>
                  <a:gd name="connsiteX391" fmla="*/ 176400 w 354421"/>
                  <a:gd name="connsiteY391" fmla="*/ 292770 h 300882"/>
                  <a:gd name="connsiteX392" fmla="*/ 181414 w 354421"/>
                  <a:gd name="connsiteY392" fmla="*/ 297195 h 300882"/>
                  <a:gd name="connsiteX393" fmla="*/ 183627 w 354421"/>
                  <a:gd name="connsiteY393" fmla="*/ 298670 h 300882"/>
                  <a:gd name="connsiteX394" fmla="*/ 184807 w 354421"/>
                  <a:gd name="connsiteY394" fmla="*/ 299112 h 300882"/>
                  <a:gd name="connsiteX395" fmla="*/ 187757 w 354421"/>
                  <a:gd name="connsiteY395" fmla="*/ 298817 h 300882"/>
                  <a:gd name="connsiteX396" fmla="*/ 191149 w 354421"/>
                  <a:gd name="connsiteY396" fmla="*/ 298227 h 300882"/>
                  <a:gd name="connsiteX397" fmla="*/ 192771 w 354421"/>
                  <a:gd name="connsiteY397" fmla="*/ 297637 h 300882"/>
                  <a:gd name="connsiteX398" fmla="*/ 194541 w 354421"/>
                  <a:gd name="connsiteY398" fmla="*/ 296310 h 300882"/>
                  <a:gd name="connsiteX399" fmla="*/ 197491 w 354421"/>
                  <a:gd name="connsiteY399" fmla="*/ 294392 h 300882"/>
                  <a:gd name="connsiteX400" fmla="*/ 199998 w 354421"/>
                  <a:gd name="connsiteY400" fmla="*/ 293360 h 300882"/>
                  <a:gd name="connsiteX401" fmla="*/ 201916 w 354421"/>
                  <a:gd name="connsiteY401" fmla="*/ 293360 h 300882"/>
                  <a:gd name="connsiteX402" fmla="*/ 203980 w 354421"/>
                  <a:gd name="connsiteY402" fmla="*/ 294687 h 300882"/>
                  <a:gd name="connsiteX403" fmla="*/ 205160 w 354421"/>
                  <a:gd name="connsiteY403" fmla="*/ 296900 h 300882"/>
                  <a:gd name="connsiteX404" fmla="*/ 204128 w 354421"/>
                  <a:gd name="connsiteY404" fmla="*/ 299407 h 300882"/>
                  <a:gd name="connsiteX405" fmla="*/ 204128 w 354421"/>
                  <a:gd name="connsiteY405" fmla="*/ 300882 h 300882"/>
                  <a:gd name="connsiteX406" fmla="*/ 206488 w 354421"/>
                  <a:gd name="connsiteY406" fmla="*/ 300882 h 300882"/>
                  <a:gd name="connsiteX407" fmla="*/ 208258 w 354421"/>
                  <a:gd name="connsiteY407" fmla="*/ 298227 h 300882"/>
                  <a:gd name="connsiteX408" fmla="*/ 209438 w 354421"/>
                  <a:gd name="connsiteY408" fmla="*/ 296162 h 300882"/>
                  <a:gd name="connsiteX409" fmla="*/ 211945 w 354421"/>
                  <a:gd name="connsiteY409" fmla="*/ 294540 h 300882"/>
                  <a:gd name="connsiteX410" fmla="*/ 214452 w 354421"/>
                  <a:gd name="connsiteY410" fmla="*/ 292180 h 300882"/>
                  <a:gd name="connsiteX411" fmla="*/ 216222 w 354421"/>
                  <a:gd name="connsiteY411" fmla="*/ 289968 h 300882"/>
                  <a:gd name="connsiteX412" fmla="*/ 218287 w 354421"/>
                  <a:gd name="connsiteY412" fmla="*/ 288640 h 300882"/>
                  <a:gd name="connsiteX413" fmla="*/ 221385 w 354421"/>
                  <a:gd name="connsiteY413" fmla="*/ 287018 h 300882"/>
                  <a:gd name="connsiteX414" fmla="*/ 223744 w 354421"/>
                  <a:gd name="connsiteY414" fmla="*/ 285986 h 300882"/>
                  <a:gd name="connsiteX415" fmla="*/ 225957 w 354421"/>
                  <a:gd name="connsiteY415" fmla="*/ 285986 h 300882"/>
                  <a:gd name="connsiteX416" fmla="*/ 227579 w 354421"/>
                  <a:gd name="connsiteY416" fmla="*/ 285101 h 300882"/>
                  <a:gd name="connsiteX417" fmla="*/ 229791 w 354421"/>
                  <a:gd name="connsiteY417" fmla="*/ 283183 h 300882"/>
                  <a:gd name="connsiteX418" fmla="*/ 231266 w 354421"/>
                  <a:gd name="connsiteY418" fmla="*/ 281561 h 300882"/>
                  <a:gd name="connsiteX419" fmla="*/ 232299 w 354421"/>
                  <a:gd name="connsiteY419" fmla="*/ 280971 h 300882"/>
                  <a:gd name="connsiteX420" fmla="*/ 237019 w 354421"/>
                  <a:gd name="connsiteY420" fmla="*/ 280971 h 300882"/>
                  <a:gd name="connsiteX421" fmla="*/ 239673 w 354421"/>
                  <a:gd name="connsiteY421" fmla="*/ 279053 h 300882"/>
                  <a:gd name="connsiteX422" fmla="*/ 242033 w 354421"/>
                  <a:gd name="connsiteY422" fmla="*/ 276694 h 300882"/>
                  <a:gd name="connsiteX423" fmla="*/ 243213 w 354421"/>
                  <a:gd name="connsiteY423" fmla="*/ 272711 h 300882"/>
                  <a:gd name="connsiteX424" fmla="*/ 244098 w 354421"/>
                  <a:gd name="connsiteY424" fmla="*/ 269172 h 300882"/>
                  <a:gd name="connsiteX425" fmla="*/ 244836 w 354421"/>
                  <a:gd name="connsiteY425" fmla="*/ 268434 h 300882"/>
                  <a:gd name="connsiteX426" fmla="*/ 245720 w 354421"/>
                  <a:gd name="connsiteY426" fmla="*/ 267844 h 300882"/>
                  <a:gd name="connsiteX427" fmla="*/ 246753 w 354421"/>
                  <a:gd name="connsiteY427" fmla="*/ 267549 h 300882"/>
                  <a:gd name="connsiteX428" fmla="*/ 249113 w 354421"/>
                  <a:gd name="connsiteY428" fmla="*/ 267254 h 300882"/>
                  <a:gd name="connsiteX429" fmla="*/ 253390 w 354421"/>
                  <a:gd name="connsiteY429" fmla="*/ 265337 h 300882"/>
                  <a:gd name="connsiteX430" fmla="*/ 256340 w 354421"/>
                  <a:gd name="connsiteY430" fmla="*/ 263419 h 300882"/>
                  <a:gd name="connsiteX431" fmla="*/ 259142 w 354421"/>
                  <a:gd name="connsiteY431" fmla="*/ 262977 h 300882"/>
                  <a:gd name="connsiteX432" fmla="*/ 260027 w 354421"/>
                  <a:gd name="connsiteY432" fmla="*/ 262534 h 300882"/>
                  <a:gd name="connsiteX433" fmla="*/ 261060 w 354421"/>
                  <a:gd name="connsiteY433" fmla="*/ 260764 h 300882"/>
                  <a:gd name="connsiteX434" fmla="*/ 261502 w 354421"/>
                  <a:gd name="connsiteY434" fmla="*/ 257667 h 300882"/>
                  <a:gd name="connsiteX435" fmla="*/ 261060 w 354421"/>
                  <a:gd name="connsiteY435" fmla="*/ 255750 h 300882"/>
                  <a:gd name="connsiteX436" fmla="*/ 255897 w 354421"/>
                  <a:gd name="connsiteY436" fmla="*/ 255160 h 300882"/>
                  <a:gd name="connsiteX437" fmla="*/ 252505 w 354421"/>
                  <a:gd name="connsiteY437" fmla="*/ 255160 h 300882"/>
                  <a:gd name="connsiteX438" fmla="*/ 247048 w 354421"/>
                  <a:gd name="connsiteY438" fmla="*/ 254717 h 300882"/>
                  <a:gd name="connsiteX439" fmla="*/ 244393 w 354421"/>
                  <a:gd name="connsiteY439" fmla="*/ 253980 h 300882"/>
                  <a:gd name="connsiteX440" fmla="*/ 243803 w 354421"/>
                  <a:gd name="connsiteY440" fmla="*/ 253390 h 300882"/>
                  <a:gd name="connsiteX441" fmla="*/ 243803 w 354421"/>
                  <a:gd name="connsiteY441" fmla="*/ 252800 h 300882"/>
                  <a:gd name="connsiteX442" fmla="*/ 244246 w 354421"/>
                  <a:gd name="connsiteY442" fmla="*/ 251473 h 300882"/>
                  <a:gd name="connsiteX443" fmla="*/ 244688 w 354421"/>
                  <a:gd name="connsiteY443" fmla="*/ 248965 h 300882"/>
                  <a:gd name="connsiteX444" fmla="*/ 243951 w 354421"/>
                  <a:gd name="connsiteY444" fmla="*/ 245573 h 300882"/>
                  <a:gd name="connsiteX445" fmla="*/ 241148 w 354421"/>
                  <a:gd name="connsiteY445" fmla="*/ 240263 h 300882"/>
                  <a:gd name="connsiteX446" fmla="*/ 239231 w 354421"/>
                  <a:gd name="connsiteY446" fmla="*/ 235101 h 300882"/>
                  <a:gd name="connsiteX447" fmla="*/ 238936 w 354421"/>
                  <a:gd name="connsiteY447" fmla="*/ 231414 h 300882"/>
                  <a:gd name="connsiteX448" fmla="*/ 238936 w 354421"/>
                  <a:gd name="connsiteY448" fmla="*/ 225072 h 300882"/>
                  <a:gd name="connsiteX449" fmla="*/ 237756 w 354421"/>
                  <a:gd name="connsiteY449" fmla="*/ 223154 h 300882"/>
                  <a:gd name="connsiteX450" fmla="*/ 230086 w 354421"/>
                  <a:gd name="connsiteY450" fmla="*/ 216960 h 300882"/>
                  <a:gd name="connsiteX451" fmla="*/ 227432 w 354421"/>
                  <a:gd name="connsiteY451" fmla="*/ 214010 h 300882"/>
                  <a:gd name="connsiteX452" fmla="*/ 226547 w 354421"/>
                  <a:gd name="connsiteY452" fmla="*/ 211945 h 300882"/>
                  <a:gd name="connsiteX453" fmla="*/ 223597 w 354421"/>
                  <a:gd name="connsiteY453" fmla="*/ 208258 h 300882"/>
                  <a:gd name="connsiteX454" fmla="*/ 224334 w 354421"/>
                  <a:gd name="connsiteY454" fmla="*/ 207078 h 300882"/>
                  <a:gd name="connsiteX455" fmla="*/ 226104 w 354421"/>
                  <a:gd name="connsiteY455" fmla="*/ 207078 h 300882"/>
                  <a:gd name="connsiteX456" fmla="*/ 227579 w 354421"/>
                  <a:gd name="connsiteY456" fmla="*/ 208110 h 300882"/>
                  <a:gd name="connsiteX457" fmla="*/ 228906 w 354421"/>
                  <a:gd name="connsiteY457" fmla="*/ 210175 h 300882"/>
                  <a:gd name="connsiteX458" fmla="*/ 229939 w 354421"/>
                  <a:gd name="connsiteY458" fmla="*/ 210618 h 300882"/>
                  <a:gd name="connsiteX459" fmla="*/ 238346 w 354421"/>
                  <a:gd name="connsiteY459" fmla="*/ 210618 h 300882"/>
                  <a:gd name="connsiteX460" fmla="*/ 239968 w 354421"/>
                  <a:gd name="connsiteY460" fmla="*/ 210913 h 300882"/>
                  <a:gd name="connsiteX461" fmla="*/ 241001 w 354421"/>
                  <a:gd name="connsiteY461" fmla="*/ 211650 h 300882"/>
                  <a:gd name="connsiteX462" fmla="*/ 241886 w 354421"/>
                  <a:gd name="connsiteY462" fmla="*/ 212535 h 300882"/>
                  <a:gd name="connsiteX463" fmla="*/ 243213 w 354421"/>
                  <a:gd name="connsiteY463" fmla="*/ 214895 h 300882"/>
                  <a:gd name="connsiteX464" fmla="*/ 244541 w 354421"/>
                  <a:gd name="connsiteY464" fmla="*/ 216075 h 300882"/>
                  <a:gd name="connsiteX465" fmla="*/ 251768 w 354421"/>
                  <a:gd name="connsiteY465" fmla="*/ 216075 h 300882"/>
                  <a:gd name="connsiteX466" fmla="*/ 254275 w 354421"/>
                  <a:gd name="connsiteY466" fmla="*/ 215780 h 300882"/>
                  <a:gd name="connsiteX467" fmla="*/ 255750 w 354421"/>
                  <a:gd name="connsiteY467" fmla="*/ 216517 h 300882"/>
                  <a:gd name="connsiteX468" fmla="*/ 257520 w 354421"/>
                  <a:gd name="connsiteY468" fmla="*/ 217107 h 300882"/>
                  <a:gd name="connsiteX469" fmla="*/ 261355 w 354421"/>
                  <a:gd name="connsiteY469" fmla="*/ 215780 h 300882"/>
                  <a:gd name="connsiteX470" fmla="*/ 262387 w 354421"/>
                  <a:gd name="connsiteY470" fmla="*/ 215780 h 300882"/>
                  <a:gd name="connsiteX471" fmla="*/ 263567 w 354421"/>
                  <a:gd name="connsiteY471" fmla="*/ 216370 h 300882"/>
                  <a:gd name="connsiteX472" fmla="*/ 267697 w 354421"/>
                  <a:gd name="connsiteY472" fmla="*/ 220647 h 300882"/>
                  <a:gd name="connsiteX473" fmla="*/ 270057 w 354421"/>
                  <a:gd name="connsiteY473" fmla="*/ 222417 h 300882"/>
                  <a:gd name="connsiteX474" fmla="*/ 272122 w 354421"/>
                  <a:gd name="connsiteY474" fmla="*/ 224777 h 300882"/>
                  <a:gd name="connsiteX475" fmla="*/ 275071 w 354421"/>
                  <a:gd name="connsiteY475" fmla="*/ 224777 h 300882"/>
                  <a:gd name="connsiteX476" fmla="*/ 277431 w 354421"/>
                  <a:gd name="connsiteY476" fmla="*/ 222712 h 300882"/>
                  <a:gd name="connsiteX477" fmla="*/ 278021 w 354421"/>
                  <a:gd name="connsiteY477" fmla="*/ 215780 h 300882"/>
                  <a:gd name="connsiteX478" fmla="*/ 278759 w 354421"/>
                  <a:gd name="connsiteY478" fmla="*/ 213715 h 300882"/>
                  <a:gd name="connsiteX479" fmla="*/ 279939 w 354421"/>
                  <a:gd name="connsiteY479" fmla="*/ 213125 h 300882"/>
                  <a:gd name="connsiteX480" fmla="*/ 281413 w 354421"/>
                  <a:gd name="connsiteY480" fmla="*/ 213125 h 300882"/>
                  <a:gd name="connsiteX481" fmla="*/ 283183 w 354421"/>
                  <a:gd name="connsiteY481" fmla="*/ 211945 h 300882"/>
                  <a:gd name="connsiteX482" fmla="*/ 285101 w 354421"/>
                  <a:gd name="connsiteY482" fmla="*/ 210470 h 300882"/>
                  <a:gd name="connsiteX483" fmla="*/ 286723 w 354421"/>
                  <a:gd name="connsiteY483" fmla="*/ 210027 h 300882"/>
                  <a:gd name="connsiteX484" fmla="*/ 293508 w 354421"/>
                  <a:gd name="connsiteY484" fmla="*/ 211502 h 300882"/>
                  <a:gd name="connsiteX485" fmla="*/ 295425 w 354421"/>
                  <a:gd name="connsiteY485" fmla="*/ 210765 h 300882"/>
                  <a:gd name="connsiteX486" fmla="*/ 302210 w 354421"/>
                  <a:gd name="connsiteY486" fmla="*/ 208995 h 300882"/>
                  <a:gd name="connsiteX487" fmla="*/ 309142 w 354421"/>
                  <a:gd name="connsiteY487" fmla="*/ 206635 h 300882"/>
                  <a:gd name="connsiteX488" fmla="*/ 311059 w 354421"/>
                  <a:gd name="connsiteY488" fmla="*/ 203685 h 300882"/>
                  <a:gd name="connsiteX489" fmla="*/ 314009 w 354421"/>
                  <a:gd name="connsiteY489" fmla="*/ 202948 h 300882"/>
                  <a:gd name="connsiteX490" fmla="*/ 316221 w 354421"/>
                  <a:gd name="connsiteY490" fmla="*/ 200736 h 300882"/>
                  <a:gd name="connsiteX491" fmla="*/ 318139 w 354421"/>
                  <a:gd name="connsiteY491" fmla="*/ 201030 h 300882"/>
                  <a:gd name="connsiteX492" fmla="*/ 320941 w 354421"/>
                  <a:gd name="connsiteY492" fmla="*/ 201030 h 300882"/>
                  <a:gd name="connsiteX493" fmla="*/ 322711 w 354421"/>
                  <a:gd name="connsiteY493" fmla="*/ 200736 h 300882"/>
                  <a:gd name="connsiteX494" fmla="*/ 323596 w 354421"/>
                  <a:gd name="connsiteY494" fmla="*/ 200293 h 300882"/>
                  <a:gd name="connsiteX495" fmla="*/ 324481 w 354421"/>
                  <a:gd name="connsiteY495" fmla="*/ 199261 h 300882"/>
                  <a:gd name="connsiteX496" fmla="*/ 326103 w 354421"/>
                  <a:gd name="connsiteY496" fmla="*/ 196311 h 300882"/>
                  <a:gd name="connsiteX497" fmla="*/ 328021 w 354421"/>
                  <a:gd name="connsiteY497" fmla="*/ 195278 h 300882"/>
                  <a:gd name="connsiteX498" fmla="*/ 330381 w 354421"/>
                  <a:gd name="connsiteY498" fmla="*/ 194099 h 300882"/>
                  <a:gd name="connsiteX499" fmla="*/ 332003 w 354421"/>
                  <a:gd name="connsiteY499" fmla="*/ 192771 h 300882"/>
                  <a:gd name="connsiteX500" fmla="*/ 333330 w 354421"/>
                  <a:gd name="connsiteY500" fmla="*/ 191001 h 300882"/>
                  <a:gd name="connsiteX501" fmla="*/ 333920 w 354421"/>
                  <a:gd name="connsiteY501" fmla="*/ 189526 h 300882"/>
                  <a:gd name="connsiteX502" fmla="*/ 333920 w 354421"/>
                  <a:gd name="connsiteY502" fmla="*/ 188346 h 300882"/>
                  <a:gd name="connsiteX503" fmla="*/ 333035 w 354421"/>
                  <a:gd name="connsiteY503" fmla="*/ 186134 h 300882"/>
                  <a:gd name="connsiteX504" fmla="*/ 332003 w 354421"/>
                  <a:gd name="connsiteY504" fmla="*/ 183922 h 300882"/>
                  <a:gd name="connsiteX505" fmla="*/ 330970 w 354421"/>
                  <a:gd name="connsiteY505" fmla="*/ 183184 h 300882"/>
                  <a:gd name="connsiteX506" fmla="*/ 330233 w 354421"/>
                  <a:gd name="connsiteY506" fmla="*/ 182889 h 300882"/>
                  <a:gd name="connsiteX507" fmla="*/ 324628 w 354421"/>
                  <a:gd name="connsiteY507" fmla="*/ 176694 h 300882"/>
                  <a:gd name="connsiteX508" fmla="*/ 319024 w 354421"/>
                  <a:gd name="connsiteY508" fmla="*/ 170500 h 300882"/>
                  <a:gd name="connsiteX509" fmla="*/ 313567 w 354421"/>
                  <a:gd name="connsiteY509" fmla="*/ 164453 h 300882"/>
                  <a:gd name="connsiteX510" fmla="*/ 313272 w 354421"/>
                  <a:gd name="connsiteY510" fmla="*/ 163568 h 300882"/>
                  <a:gd name="connsiteX511" fmla="*/ 315631 w 354421"/>
                  <a:gd name="connsiteY511" fmla="*/ 160618 h 300882"/>
                  <a:gd name="connsiteX512" fmla="*/ 317696 w 354421"/>
                  <a:gd name="connsiteY512" fmla="*/ 158553 h 300882"/>
                  <a:gd name="connsiteX513" fmla="*/ 319466 w 354421"/>
                  <a:gd name="connsiteY513" fmla="*/ 157373 h 300882"/>
                  <a:gd name="connsiteX514" fmla="*/ 320204 w 354421"/>
                  <a:gd name="connsiteY514" fmla="*/ 156341 h 300882"/>
                  <a:gd name="connsiteX515" fmla="*/ 319614 w 354421"/>
                  <a:gd name="connsiteY515" fmla="*/ 151916 h 300882"/>
                  <a:gd name="connsiteX516" fmla="*/ 319614 w 354421"/>
                  <a:gd name="connsiteY516" fmla="*/ 150294 h 300882"/>
                  <a:gd name="connsiteX517" fmla="*/ 318876 w 354421"/>
                  <a:gd name="connsiteY517" fmla="*/ 148524 h 300882"/>
                  <a:gd name="connsiteX518" fmla="*/ 318286 w 354421"/>
                  <a:gd name="connsiteY518" fmla="*/ 146606 h 300882"/>
                  <a:gd name="connsiteX519" fmla="*/ 319024 w 354421"/>
                  <a:gd name="connsiteY519" fmla="*/ 144984 h 300882"/>
                  <a:gd name="connsiteX520" fmla="*/ 319909 w 354421"/>
                  <a:gd name="connsiteY520" fmla="*/ 143804 h 300882"/>
                  <a:gd name="connsiteX521" fmla="*/ 320941 w 354421"/>
                  <a:gd name="connsiteY521" fmla="*/ 143362 h 300882"/>
                  <a:gd name="connsiteX522" fmla="*/ 323448 w 354421"/>
                  <a:gd name="connsiteY522" fmla="*/ 142919 h 300882"/>
                  <a:gd name="connsiteX523" fmla="*/ 325218 w 354421"/>
                  <a:gd name="connsiteY523" fmla="*/ 142919 h 300882"/>
                  <a:gd name="connsiteX524" fmla="*/ 325808 w 354421"/>
                  <a:gd name="connsiteY524" fmla="*/ 142034 h 300882"/>
                  <a:gd name="connsiteX525" fmla="*/ 326841 w 354421"/>
                  <a:gd name="connsiteY525" fmla="*/ 141297 h 300882"/>
                  <a:gd name="connsiteX526" fmla="*/ 328168 w 354421"/>
                  <a:gd name="connsiteY526" fmla="*/ 141297 h 300882"/>
                  <a:gd name="connsiteX527" fmla="*/ 330823 w 354421"/>
                  <a:gd name="connsiteY527" fmla="*/ 141739 h 300882"/>
                  <a:gd name="connsiteX528" fmla="*/ 332003 w 354421"/>
                  <a:gd name="connsiteY528" fmla="*/ 140707 h 300882"/>
                  <a:gd name="connsiteX529" fmla="*/ 334215 w 354421"/>
                  <a:gd name="connsiteY529" fmla="*/ 139379 h 300882"/>
                  <a:gd name="connsiteX530" fmla="*/ 339230 w 354421"/>
                  <a:gd name="connsiteY530" fmla="*/ 137019 h 300882"/>
                  <a:gd name="connsiteX531" fmla="*/ 340410 w 354421"/>
                  <a:gd name="connsiteY531" fmla="*/ 135545 h 300882"/>
                  <a:gd name="connsiteX532" fmla="*/ 341147 w 354421"/>
                  <a:gd name="connsiteY532" fmla="*/ 133185 h 300882"/>
                  <a:gd name="connsiteX533" fmla="*/ 341147 w 354421"/>
                  <a:gd name="connsiteY533" fmla="*/ 132152 h 300882"/>
                  <a:gd name="connsiteX534" fmla="*/ 340557 w 354421"/>
                  <a:gd name="connsiteY534" fmla="*/ 131710 h 300882"/>
                  <a:gd name="connsiteX535" fmla="*/ 339378 w 354421"/>
                  <a:gd name="connsiteY535" fmla="*/ 131267 h 300882"/>
                  <a:gd name="connsiteX536" fmla="*/ 337460 w 354421"/>
                  <a:gd name="connsiteY536" fmla="*/ 131267 h 300882"/>
                  <a:gd name="connsiteX537" fmla="*/ 335985 w 354421"/>
                  <a:gd name="connsiteY537" fmla="*/ 131857 h 300882"/>
                  <a:gd name="connsiteX538" fmla="*/ 334363 w 354421"/>
                  <a:gd name="connsiteY538" fmla="*/ 131562 h 300882"/>
                  <a:gd name="connsiteX539" fmla="*/ 333035 w 354421"/>
                  <a:gd name="connsiteY539" fmla="*/ 130087 h 300882"/>
                  <a:gd name="connsiteX540" fmla="*/ 333035 w 354421"/>
                  <a:gd name="connsiteY540" fmla="*/ 128907 h 300882"/>
                  <a:gd name="connsiteX541" fmla="*/ 333773 w 354421"/>
                  <a:gd name="connsiteY541" fmla="*/ 127285 h 300882"/>
                  <a:gd name="connsiteX542" fmla="*/ 333330 w 354421"/>
                  <a:gd name="connsiteY542" fmla="*/ 126105 h 300882"/>
                  <a:gd name="connsiteX543" fmla="*/ 330823 w 354421"/>
                  <a:gd name="connsiteY543" fmla="*/ 122565 h 300882"/>
                  <a:gd name="connsiteX544" fmla="*/ 330823 w 354421"/>
                  <a:gd name="connsiteY544" fmla="*/ 121533 h 300882"/>
                  <a:gd name="connsiteX545" fmla="*/ 332593 w 354421"/>
                  <a:gd name="connsiteY545" fmla="*/ 119910 h 300882"/>
                  <a:gd name="connsiteX546" fmla="*/ 333625 w 354421"/>
                  <a:gd name="connsiteY546" fmla="*/ 118583 h 300882"/>
                  <a:gd name="connsiteX547" fmla="*/ 335100 w 354421"/>
                  <a:gd name="connsiteY547" fmla="*/ 115338 h 300882"/>
                  <a:gd name="connsiteX548" fmla="*/ 336280 w 354421"/>
                  <a:gd name="connsiteY548" fmla="*/ 114306 h 300882"/>
                  <a:gd name="connsiteX549" fmla="*/ 339820 w 354421"/>
                  <a:gd name="connsiteY549" fmla="*/ 113863 h 300882"/>
                  <a:gd name="connsiteX550" fmla="*/ 340705 w 354421"/>
                  <a:gd name="connsiteY550" fmla="*/ 113126 h 300882"/>
                  <a:gd name="connsiteX551" fmla="*/ 342475 w 354421"/>
                  <a:gd name="connsiteY551" fmla="*/ 111356 h 300882"/>
                  <a:gd name="connsiteX552" fmla="*/ 345130 w 354421"/>
                  <a:gd name="connsiteY552" fmla="*/ 109438 h 300882"/>
                  <a:gd name="connsiteX553" fmla="*/ 348964 w 354421"/>
                  <a:gd name="connsiteY553" fmla="*/ 107816 h 300882"/>
                  <a:gd name="connsiteX554" fmla="*/ 349997 w 354421"/>
                  <a:gd name="connsiteY554" fmla="*/ 105014 h 300882"/>
                  <a:gd name="connsiteX555" fmla="*/ 350734 w 354421"/>
                  <a:gd name="connsiteY555" fmla="*/ 104276 h 300882"/>
                  <a:gd name="connsiteX556" fmla="*/ 353832 w 354421"/>
                  <a:gd name="connsiteY556" fmla="*/ 102801 h 300882"/>
                  <a:gd name="connsiteX557" fmla="*/ 354421 w 354421"/>
                  <a:gd name="connsiteY557" fmla="*/ 102064 h 300882"/>
                  <a:gd name="connsiteX558" fmla="*/ 354421 w 354421"/>
                  <a:gd name="connsiteY558" fmla="*/ 101326 h 30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Lst>
                <a:rect l="l" t="t" r="r" b="b"/>
                <a:pathLst>
                  <a:path w="354421" h="300882">
                    <a:moveTo>
                      <a:pt x="239231" y="32153"/>
                    </a:moveTo>
                    <a:lnTo>
                      <a:pt x="240706" y="31711"/>
                    </a:lnTo>
                    <a:lnTo>
                      <a:pt x="242328" y="33186"/>
                    </a:lnTo>
                    <a:lnTo>
                      <a:pt x="243508" y="33628"/>
                    </a:lnTo>
                    <a:lnTo>
                      <a:pt x="247048" y="33628"/>
                    </a:lnTo>
                    <a:lnTo>
                      <a:pt x="249408" y="31268"/>
                    </a:lnTo>
                    <a:lnTo>
                      <a:pt x="249703" y="30678"/>
                    </a:lnTo>
                    <a:lnTo>
                      <a:pt x="248818" y="27286"/>
                    </a:lnTo>
                    <a:lnTo>
                      <a:pt x="247638" y="26401"/>
                    </a:lnTo>
                    <a:lnTo>
                      <a:pt x="244688" y="29056"/>
                    </a:lnTo>
                    <a:lnTo>
                      <a:pt x="244098" y="30826"/>
                    </a:lnTo>
                    <a:lnTo>
                      <a:pt x="241886" y="30826"/>
                    </a:lnTo>
                    <a:lnTo>
                      <a:pt x="239968" y="29793"/>
                    </a:lnTo>
                    <a:lnTo>
                      <a:pt x="239231" y="28613"/>
                    </a:lnTo>
                    <a:lnTo>
                      <a:pt x="238346" y="28613"/>
                    </a:lnTo>
                    <a:lnTo>
                      <a:pt x="235691" y="29498"/>
                    </a:lnTo>
                    <a:lnTo>
                      <a:pt x="234216" y="31415"/>
                    </a:lnTo>
                    <a:lnTo>
                      <a:pt x="235249" y="32006"/>
                    </a:lnTo>
                    <a:lnTo>
                      <a:pt x="238936" y="32595"/>
                    </a:lnTo>
                    <a:close/>
                    <a:moveTo>
                      <a:pt x="325513" y="81268"/>
                    </a:moveTo>
                    <a:lnTo>
                      <a:pt x="324776" y="81710"/>
                    </a:lnTo>
                    <a:lnTo>
                      <a:pt x="321973" y="83775"/>
                    </a:lnTo>
                    <a:lnTo>
                      <a:pt x="321531" y="84512"/>
                    </a:lnTo>
                    <a:lnTo>
                      <a:pt x="321826" y="87167"/>
                    </a:lnTo>
                    <a:lnTo>
                      <a:pt x="323448" y="86577"/>
                    </a:lnTo>
                    <a:lnTo>
                      <a:pt x="325513" y="85692"/>
                    </a:lnTo>
                    <a:lnTo>
                      <a:pt x="326988" y="84365"/>
                    </a:lnTo>
                    <a:lnTo>
                      <a:pt x="327283" y="83185"/>
                    </a:lnTo>
                    <a:lnTo>
                      <a:pt x="325956" y="82300"/>
                    </a:lnTo>
                    <a:lnTo>
                      <a:pt x="325956" y="81710"/>
                    </a:lnTo>
                    <a:lnTo>
                      <a:pt x="325513" y="81268"/>
                    </a:lnTo>
                    <a:close/>
                    <a:moveTo>
                      <a:pt x="327431" y="78023"/>
                    </a:moveTo>
                    <a:lnTo>
                      <a:pt x="325808" y="78318"/>
                    </a:lnTo>
                    <a:lnTo>
                      <a:pt x="324923" y="79498"/>
                    </a:lnTo>
                    <a:lnTo>
                      <a:pt x="324923" y="80235"/>
                    </a:lnTo>
                    <a:lnTo>
                      <a:pt x="328021" y="79350"/>
                    </a:lnTo>
                    <a:lnTo>
                      <a:pt x="328758" y="78318"/>
                    </a:lnTo>
                    <a:lnTo>
                      <a:pt x="330233" y="77580"/>
                    </a:lnTo>
                    <a:lnTo>
                      <a:pt x="329643" y="77285"/>
                    </a:lnTo>
                    <a:lnTo>
                      <a:pt x="329053" y="77285"/>
                    </a:lnTo>
                    <a:lnTo>
                      <a:pt x="328021" y="77580"/>
                    </a:lnTo>
                    <a:lnTo>
                      <a:pt x="327431" y="78023"/>
                    </a:lnTo>
                    <a:close/>
                    <a:moveTo>
                      <a:pt x="211945" y="33628"/>
                    </a:moveTo>
                    <a:lnTo>
                      <a:pt x="213420" y="33038"/>
                    </a:lnTo>
                    <a:lnTo>
                      <a:pt x="213125" y="32448"/>
                    </a:lnTo>
                    <a:lnTo>
                      <a:pt x="211208" y="31268"/>
                    </a:lnTo>
                    <a:lnTo>
                      <a:pt x="209143" y="31268"/>
                    </a:lnTo>
                    <a:lnTo>
                      <a:pt x="208258" y="32153"/>
                    </a:lnTo>
                    <a:lnTo>
                      <a:pt x="209585" y="33038"/>
                    </a:lnTo>
                    <a:lnTo>
                      <a:pt x="212240" y="33628"/>
                    </a:lnTo>
                    <a:close/>
                    <a:moveTo>
                      <a:pt x="353979" y="101179"/>
                    </a:moveTo>
                    <a:lnTo>
                      <a:pt x="349112" y="94837"/>
                    </a:lnTo>
                    <a:lnTo>
                      <a:pt x="345130" y="93067"/>
                    </a:lnTo>
                    <a:lnTo>
                      <a:pt x="340557" y="92772"/>
                    </a:lnTo>
                    <a:lnTo>
                      <a:pt x="338935" y="93214"/>
                    </a:lnTo>
                    <a:lnTo>
                      <a:pt x="336870" y="94837"/>
                    </a:lnTo>
                    <a:lnTo>
                      <a:pt x="328463" y="93657"/>
                    </a:lnTo>
                    <a:lnTo>
                      <a:pt x="326841" y="93952"/>
                    </a:lnTo>
                    <a:lnTo>
                      <a:pt x="322416" y="96164"/>
                    </a:lnTo>
                    <a:lnTo>
                      <a:pt x="318286" y="96164"/>
                    </a:lnTo>
                    <a:lnTo>
                      <a:pt x="315336" y="98377"/>
                    </a:lnTo>
                    <a:lnTo>
                      <a:pt x="311649" y="95869"/>
                    </a:lnTo>
                    <a:lnTo>
                      <a:pt x="309437" y="94837"/>
                    </a:lnTo>
                    <a:lnTo>
                      <a:pt x="307077" y="93509"/>
                    </a:lnTo>
                    <a:lnTo>
                      <a:pt x="316811" y="93509"/>
                    </a:lnTo>
                    <a:lnTo>
                      <a:pt x="318729" y="90117"/>
                    </a:lnTo>
                    <a:lnTo>
                      <a:pt x="320056" y="87020"/>
                    </a:lnTo>
                    <a:lnTo>
                      <a:pt x="320646" y="84512"/>
                    </a:lnTo>
                    <a:lnTo>
                      <a:pt x="320646" y="83923"/>
                    </a:lnTo>
                    <a:lnTo>
                      <a:pt x="321826" y="82153"/>
                    </a:lnTo>
                    <a:lnTo>
                      <a:pt x="321826" y="80530"/>
                    </a:lnTo>
                    <a:lnTo>
                      <a:pt x="322564" y="78908"/>
                    </a:lnTo>
                    <a:lnTo>
                      <a:pt x="323891" y="77285"/>
                    </a:lnTo>
                    <a:lnTo>
                      <a:pt x="327283" y="75958"/>
                    </a:lnTo>
                    <a:lnTo>
                      <a:pt x="328611" y="73451"/>
                    </a:lnTo>
                    <a:lnTo>
                      <a:pt x="326546" y="71091"/>
                    </a:lnTo>
                    <a:lnTo>
                      <a:pt x="322858" y="68436"/>
                    </a:lnTo>
                    <a:lnTo>
                      <a:pt x="317106" y="67403"/>
                    </a:lnTo>
                    <a:lnTo>
                      <a:pt x="315189" y="66518"/>
                    </a:lnTo>
                    <a:lnTo>
                      <a:pt x="309879" y="60914"/>
                    </a:lnTo>
                    <a:lnTo>
                      <a:pt x="307814" y="59734"/>
                    </a:lnTo>
                    <a:lnTo>
                      <a:pt x="306930" y="61799"/>
                    </a:lnTo>
                    <a:lnTo>
                      <a:pt x="303242" y="61799"/>
                    </a:lnTo>
                    <a:lnTo>
                      <a:pt x="303242" y="63421"/>
                    </a:lnTo>
                    <a:lnTo>
                      <a:pt x="304127" y="64749"/>
                    </a:lnTo>
                    <a:lnTo>
                      <a:pt x="304127" y="66666"/>
                    </a:lnTo>
                    <a:lnTo>
                      <a:pt x="303390" y="65486"/>
                    </a:lnTo>
                    <a:lnTo>
                      <a:pt x="302210" y="64749"/>
                    </a:lnTo>
                    <a:lnTo>
                      <a:pt x="301472" y="64011"/>
                    </a:lnTo>
                    <a:lnTo>
                      <a:pt x="301472" y="62684"/>
                    </a:lnTo>
                    <a:lnTo>
                      <a:pt x="299407" y="60324"/>
                    </a:lnTo>
                    <a:lnTo>
                      <a:pt x="296605" y="58112"/>
                    </a:lnTo>
                    <a:lnTo>
                      <a:pt x="294983" y="57522"/>
                    </a:lnTo>
                    <a:lnTo>
                      <a:pt x="293803" y="57226"/>
                    </a:lnTo>
                    <a:lnTo>
                      <a:pt x="292918" y="57226"/>
                    </a:lnTo>
                    <a:lnTo>
                      <a:pt x="292918" y="58112"/>
                    </a:lnTo>
                    <a:lnTo>
                      <a:pt x="292475" y="60029"/>
                    </a:lnTo>
                    <a:lnTo>
                      <a:pt x="292918" y="61504"/>
                    </a:lnTo>
                    <a:lnTo>
                      <a:pt x="292475" y="61504"/>
                    </a:lnTo>
                    <a:lnTo>
                      <a:pt x="292033" y="60914"/>
                    </a:lnTo>
                    <a:lnTo>
                      <a:pt x="291295" y="59881"/>
                    </a:lnTo>
                    <a:lnTo>
                      <a:pt x="290410" y="61504"/>
                    </a:lnTo>
                    <a:lnTo>
                      <a:pt x="289820" y="62241"/>
                    </a:lnTo>
                    <a:lnTo>
                      <a:pt x="289378" y="62241"/>
                    </a:lnTo>
                    <a:lnTo>
                      <a:pt x="288788" y="62536"/>
                    </a:lnTo>
                    <a:lnTo>
                      <a:pt x="286723" y="58997"/>
                    </a:lnTo>
                    <a:lnTo>
                      <a:pt x="283773" y="52212"/>
                    </a:lnTo>
                    <a:lnTo>
                      <a:pt x="282888" y="51622"/>
                    </a:lnTo>
                    <a:lnTo>
                      <a:pt x="281561" y="51179"/>
                    </a:lnTo>
                    <a:lnTo>
                      <a:pt x="281561" y="53834"/>
                    </a:lnTo>
                    <a:lnTo>
                      <a:pt x="280233" y="55014"/>
                    </a:lnTo>
                    <a:lnTo>
                      <a:pt x="277874" y="55457"/>
                    </a:lnTo>
                    <a:lnTo>
                      <a:pt x="279054" y="54277"/>
                    </a:lnTo>
                    <a:lnTo>
                      <a:pt x="279939" y="51622"/>
                    </a:lnTo>
                    <a:lnTo>
                      <a:pt x="279348" y="49262"/>
                    </a:lnTo>
                    <a:lnTo>
                      <a:pt x="278759" y="48082"/>
                    </a:lnTo>
                    <a:lnTo>
                      <a:pt x="276841" y="46312"/>
                    </a:lnTo>
                    <a:lnTo>
                      <a:pt x="275956" y="46312"/>
                    </a:lnTo>
                    <a:lnTo>
                      <a:pt x="275219" y="45870"/>
                    </a:lnTo>
                    <a:lnTo>
                      <a:pt x="275219" y="43510"/>
                    </a:lnTo>
                    <a:lnTo>
                      <a:pt x="273449" y="42920"/>
                    </a:lnTo>
                    <a:lnTo>
                      <a:pt x="279201" y="42035"/>
                    </a:lnTo>
                    <a:lnTo>
                      <a:pt x="287461" y="42477"/>
                    </a:lnTo>
                    <a:lnTo>
                      <a:pt x="291295" y="40118"/>
                    </a:lnTo>
                    <a:lnTo>
                      <a:pt x="296310" y="39823"/>
                    </a:lnTo>
                    <a:lnTo>
                      <a:pt x="299407" y="38938"/>
                    </a:lnTo>
                    <a:lnTo>
                      <a:pt x="300440" y="37315"/>
                    </a:lnTo>
                    <a:lnTo>
                      <a:pt x="291000" y="38348"/>
                    </a:lnTo>
                    <a:lnTo>
                      <a:pt x="278906" y="37020"/>
                    </a:lnTo>
                    <a:lnTo>
                      <a:pt x="272564" y="38200"/>
                    </a:lnTo>
                    <a:lnTo>
                      <a:pt x="270204" y="37905"/>
                    </a:lnTo>
                    <a:lnTo>
                      <a:pt x="266222" y="38200"/>
                    </a:lnTo>
                    <a:lnTo>
                      <a:pt x="258257" y="39970"/>
                    </a:lnTo>
                    <a:lnTo>
                      <a:pt x="248375" y="39380"/>
                    </a:lnTo>
                    <a:lnTo>
                      <a:pt x="239821" y="40265"/>
                    </a:lnTo>
                    <a:lnTo>
                      <a:pt x="237314" y="40265"/>
                    </a:lnTo>
                    <a:lnTo>
                      <a:pt x="238641" y="42625"/>
                    </a:lnTo>
                    <a:lnTo>
                      <a:pt x="241001" y="41592"/>
                    </a:lnTo>
                    <a:lnTo>
                      <a:pt x="248670" y="42183"/>
                    </a:lnTo>
                    <a:lnTo>
                      <a:pt x="252063" y="43657"/>
                    </a:lnTo>
                    <a:lnTo>
                      <a:pt x="250883" y="44542"/>
                    </a:lnTo>
                    <a:lnTo>
                      <a:pt x="249408" y="45132"/>
                    </a:lnTo>
                    <a:lnTo>
                      <a:pt x="240116" y="44837"/>
                    </a:lnTo>
                    <a:lnTo>
                      <a:pt x="222859" y="54277"/>
                    </a:lnTo>
                    <a:lnTo>
                      <a:pt x="220352" y="54277"/>
                    </a:lnTo>
                    <a:lnTo>
                      <a:pt x="218287" y="54867"/>
                    </a:lnTo>
                    <a:lnTo>
                      <a:pt x="215485" y="54867"/>
                    </a:lnTo>
                    <a:lnTo>
                      <a:pt x="210618" y="53687"/>
                    </a:lnTo>
                    <a:lnTo>
                      <a:pt x="206193" y="52654"/>
                    </a:lnTo>
                    <a:lnTo>
                      <a:pt x="201916" y="50884"/>
                    </a:lnTo>
                    <a:lnTo>
                      <a:pt x="196754" y="50147"/>
                    </a:lnTo>
                    <a:lnTo>
                      <a:pt x="190559" y="44542"/>
                    </a:lnTo>
                    <a:lnTo>
                      <a:pt x="190559" y="43362"/>
                    </a:lnTo>
                    <a:lnTo>
                      <a:pt x="190116" y="41887"/>
                    </a:lnTo>
                    <a:lnTo>
                      <a:pt x="186429" y="40412"/>
                    </a:lnTo>
                    <a:lnTo>
                      <a:pt x="167108" y="41003"/>
                    </a:lnTo>
                    <a:lnTo>
                      <a:pt x="163273" y="42035"/>
                    </a:lnTo>
                    <a:lnTo>
                      <a:pt x="151621" y="43215"/>
                    </a:lnTo>
                    <a:lnTo>
                      <a:pt x="144099" y="44542"/>
                    </a:lnTo>
                    <a:lnTo>
                      <a:pt x="137020" y="43952"/>
                    </a:lnTo>
                    <a:lnTo>
                      <a:pt x="134512" y="41887"/>
                    </a:lnTo>
                    <a:lnTo>
                      <a:pt x="132890" y="38790"/>
                    </a:lnTo>
                    <a:lnTo>
                      <a:pt x="132152" y="35693"/>
                    </a:lnTo>
                    <a:lnTo>
                      <a:pt x="133480" y="33775"/>
                    </a:lnTo>
                    <a:lnTo>
                      <a:pt x="132152" y="32006"/>
                    </a:lnTo>
                    <a:lnTo>
                      <a:pt x="131710" y="29351"/>
                    </a:lnTo>
                    <a:lnTo>
                      <a:pt x="130235" y="26548"/>
                    </a:lnTo>
                    <a:lnTo>
                      <a:pt x="124483" y="22714"/>
                    </a:lnTo>
                    <a:lnTo>
                      <a:pt x="118878" y="19469"/>
                    </a:lnTo>
                    <a:lnTo>
                      <a:pt x="112978" y="18731"/>
                    </a:lnTo>
                    <a:lnTo>
                      <a:pt x="108259" y="17256"/>
                    </a:lnTo>
                    <a:lnTo>
                      <a:pt x="100589" y="17699"/>
                    </a:lnTo>
                    <a:lnTo>
                      <a:pt x="99409" y="18141"/>
                    </a:lnTo>
                    <a:lnTo>
                      <a:pt x="97787" y="18141"/>
                    </a:lnTo>
                    <a:lnTo>
                      <a:pt x="95722" y="16076"/>
                    </a:lnTo>
                    <a:lnTo>
                      <a:pt x="94395" y="13127"/>
                    </a:lnTo>
                    <a:lnTo>
                      <a:pt x="93067" y="8849"/>
                    </a:lnTo>
                    <a:lnTo>
                      <a:pt x="92477" y="4720"/>
                    </a:lnTo>
                    <a:lnTo>
                      <a:pt x="91740" y="3245"/>
                    </a:lnTo>
                    <a:lnTo>
                      <a:pt x="90265" y="1622"/>
                    </a:lnTo>
                    <a:lnTo>
                      <a:pt x="87905" y="0"/>
                    </a:lnTo>
                    <a:lnTo>
                      <a:pt x="84807" y="1032"/>
                    </a:lnTo>
                    <a:lnTo>
                      <a:pt x="82743" y="2065"/>
                    </a:lnTo>
                    <a:lnTo>
                      <a:pt x="81563" y="4572"/>
                    </a:lnTo>
                    <a:lnTo>
                      <a:pt x="80530" y="7669"/>
                    </a:lnTo>
                    <a:lnTo>
                      <a:pt x="82300" y="11799"/>
                    </a:lnTo>
                    <a:lnTo>
                      <a:pt x="82300" y="13127"/>
                    </a:lnTo>
                    <a:lnTo>
                      <a:pt x="83038" y="14601"/>
                    </a:lnTo>
                    <a:lnTo>
                      <a:pt x="90412" y="13422"/>
                    </a:lnTo>
                    <a:lnTo>
                      <a:pt x="92920" y="13422"/>
                    </a:lnTo>
                    <a:lnTo>
                      <a:pt x="94099" y="16814"/>
                    </a:lnTo>
                    <a:lnTo>
                      <a:pt x="93215" y="18584"/>
                    </a:lnTo>
                    <a:lnTo>
                      <a:pt x="91150" y="19321"/>
                    </a:lnTo>
                    <a:lnTo>
                      <a:pt x="86872" y="17109"/>
                    </a:lnTo>
                    <a:lnTo>
                      <a:pt x="85545" y="17404"/>
                    </a:lnTo>
                    <a:lnTo>
                      <a:pt x="83923" y="19764"/>
                    </a:lnTo>
                    <a:lnTo>
                      <a:pt x="82005" y="21239"/>
                    </a:lnTo>
                    <a:lnTo>
                      <a:pt x="73893" y="24189"/>
                    </a:lnTo>
                    <a:lnTo>
                      <a:pt x="66666" y="25516"/>
                    </a:lnTo>
                    <a:lnTo>
                      <a:pt x="55014" y="30973"/>
                    </a:lnTo>
                    <a:lnTo>
                      <a:pt x="49705" y="31858"/>
                    </a:lnTo>
                    <a:lnTo>
                      <a:pt x="49705" y="35250"/>
                    </a:lnTo>
                    <a:lnTo>
                      <a:pt x="47787" y="36725"/>
                    </a:lnTo>
                    <a:lnTo>
                      <a:pt x="48525" y="40855"/>
                    </a:lnTo>
                    <a:lnTo>
                      <a:pt x="49115" y="43215"/>
                    </a:lnTo>
                    <a:lnTo>
                      <a:pt x="50000" y="44837"/>
                    </a:lnTo>
                    <a:lnTo>
                      <a:pt x="51917" y="50295"/>
                    </a:lnTo>
                    <a:lnTo>
                      <a:pt x="55162" y="53392"/>
                    </a:lnTo>
                    <a:lnTo>
                      <a:pt x="56637" y="56784"/>
                    </a:lnTo>
                    <a:lnTo>
                      <a:pt x="59882" y="61504"/>
                    </a:lnTo>
                    <a:lnTo>
                      <a:pt x="60619" y="64896"/>
                    </a:lnTo>
                    <a:lnTo>
                      <a:pt x="59882" y="70058"/>
                    </a:lnTo>
                    <a:lnTo>
                      <a:pt x="59882" y="74335"/>
                    </a:lnTo>
                    <a:lnTo>
                      <a:pt x="56637" y="77580"/>
                    </a:lnTo>
                    <a:lnTo>
                      <a:pt x="55752" y="79203"/>
                    </a:lnTo>
                    <a:lnTo>
                      <a:pt x="54277" y="80088"/>
                    </a:lnTo>
                    <a:lnTo>
                      <a:pt x="48082" y="82153"/>
                    </a:lnTo>
                    <a:lnTo>
                      <a:pt x="45870" y="82153"/>
                    </a:lnTo>
                    <a:lnTo>
                      <a:pt x="44100" y="81563"/>
                    </a:lnTo>
                    <a:lnTo>
                      <a:pt x="42773" y="79940"/>
                    </a:lnTo>
                    <a:lnTo>
                      <a:pt x="41740" y="76843"/>
                    </a:lnTo>
                    <a:lnTo>
                      <a:pt x="42330" y="74631"/>
                    </a:lnTo>
                    <a:lnTo>
                      <a:pt x="41150" y="73303"/>
                    </a:lnTo>
                    <a:lnTo>
                      <a:pt x="39380" y="72271"/>
                    </a:lnTo>
                    <a:lnTo>
                      <a:pt x="36725" y="69026"/>
                    </a:lnTo>
                    <a:lnTo>
                      <a:pt x="36283" y="66666"/>
                    </a:lnTo>
                    <a:lnTo>
                      <a:pt x="33186" y="62094"/>
                    </a:lnTo>
                    <a:lnTo>
                      <a:pt x="37315" y="54424"/>
                    </a:lnTo>
                    <a:lnTo>
                      <a:pt x="39233" y="52802"/>
                    </a:lnTo>
                    <a:lnTo>
                      <a:pt x="41593" y="48967"/>
                    </a:lnTo>
                    <a:lnTo>
                      <a:pt x="44985" y="45575"/>
                    </a:lnTo>
                    <a:lnTo>
                      <a:pt x="46755" y="39970"/>
                    </a:lnTo>
                    <a:lnTo>
                      <a:pt x="46755" y="38200"/>
                    </a:lnTo>
                    <a:lnTo>
                      <a:pt x="44247" y="35398"/>
                    </a:lnTo>
                    <a:lnTo>
                      <a:pt x="43215" y="31268"/>
                    </a:lnTo>
                    <a:lnTo>
                      <a:pt x="44690" y="31268"/>
                    </a:lnTo>
                    <a:lnTo>
                      <a:pt x="45575" y="30826"/>
                    </a:lnTo>
                    <a:lnTo>
                      <a:pt x="41593" y="27581"/>
                    </a:lnTo>
                    <a:lnTo>
                      <a:pt x="40413" y="26106"/>
                    </a:lnTo>
                    <a:lnTo>
                      <a:pt x="37463" y="20206"/>
                    </a:lnTo>
                    <a:lnTo>
                      <a:pt x="37168" y="18436"/>
                    </a:lnTo>
                    <a:lnTo>
                      <a:pt x="37168" y="16076"/>
                    </a:lnTo>
                    <a:lnTo>
                      <a:pt x="38495" y="15044"/>
                    </a:lnTo>
                    <a:lnTo>
                      <a:pt x="39528" y="14601"/>
                    </a:lnTo>
                    <a:lnTo>
                      <a:pt x="49410" y="12242"/>
                    </a:lnTo>
                    <a:lnTo>
                      <a:pt x="51327" y="11357"/>
                    </a:lnTo>
                    <a:lnTo>
                      <a:pt x="53097" y="9734"/>
                    </a:lnTo>
                    <a:lnTo>
                      <a:pt x="53834" y="8555"/>
                    </a:lnTo>
                    <a:lnTo>
                      <a:pt x="52950" y="8849"/>
                    </a:lnTo>
                    <a:lnTo>
                      <a:pt x="51770" y="9587"/>
                    </a:lnTo>
                    <a:lnTo>
                      <a:pt x="48230" y="10914"/>
                    </a:lnTo>
                    <a:lnTo>
                      <a:pt x="43510" y="12094"/>
                    </a:lnTo>
                    <a:lnTo>
                      <a:pt x="37315" y="13717"/>
                    </a:lnTo>
                    <a:lnTo>
                      <a:pt x="35840" y="15487"/>
                    </a:lnTo>
                    <a:lnTo>
                      <a:pt x="29646" y="26106"/>
                    </a:lnTo>
                    <a:lnTo>
                      <a:pt x="24484" y="28318"/>
                    </a:lnTo>
                    <a:lnTo>
                      <a:pt x="22566" y="29941"/>
                    </a:lnTo>
                    <a:lnTo>
                      <a:pt x="21091" y="32006"/>
                    </a:lnTo>
                    <a:lnTo>
                      <a:pt x="17994" y="35693"/>
                    </a:lnTo>
                    <a:lnTo>
                      <a:pt x="16667" y="38495"/>
                    </a:lnTo>
                    <a:lnTo>
                      <a:pt x="13274" y="44690"/>
                    </a:lnTo>
                    <a:lnTo>
                      <a:pt x="11357" y="52507"/>
                    </a:lnTo>
                    <a:lnTo>
                      <a:pt x="10619" y="56932"/>
                    </a:lnTo>
                    <a:lnTo>
                      <a:pt x="9587" y="63274"/>
                    </a:lnTo>
                    <a:lnTo>
                      <a:pt x="8112" y="66371"/>
                    </a:lnTo>
                    <a:lnTo>
                      <a:pt x="6047" y="69321"/>
                    </a:lnTo>
                    <a:lnTo>
                      <a:pt x="3835" y="72271"/>
                    </a:lnTo>
                    <a:lnTo>
                      <a:pt x="1917" y="75515"/>
                    </a:lnTo>
                    <a:lnTo>
                      <a:pt x="295" y="78023"/>
                    </a:lnTo>
                    <a:lnTo>
                      <a:pt x="0" y="78908"/>
                    </a:lnTo>
                    <a:lnTo>
                      <a:pt x="738" y="79645"/>
                    </a:lnTo>
                    <a:lnTo>
                      <a:pt x="4425" y="78908"/>
                    </a:lnTo>
                    <a:lnTo>
                      <a:pt x="5900" y="78170"/>
                    </a:lnTo>
                    <a:lnTo>
                      <a:pt x="7965" y="77138"/>
                    </a:lnTo>
                    <a:lnTo>
                      <a:pt x="9292" y="77580"/>
                    </a:lnTo>
                    <a:lnTo>
                      <a:pt x="10619" y="80383"/>
                    </a:lnTo>
                    <a:lnTo>
                      <a:pt x="12094" y="80678"/>
                    </a:lnTo>
                    <a:lnTo>
                      <a:pt x="13422" y="80383"/>
                    </a:lnTo>
                    <a:lnTo>
                      <a:pt x="14897" y="81120"/>
                    </a:lnTo>
                    <a:lnTo>
                      <a:pt x="16814" y="87905"/>
                    </a:lnTo>
                    <a:lnTo>
                      <a:pt x="18436" y="93657"/>
                    </a:lnTo>
                    <a:lnTo>
                      <a:pt x="22124" y="97197"/>
                    </a:lnTo>
                    <a:lnTo>
                      <a:pt x="24926" y="99999"/>
                    </a:lnTo>
                    <a:lnTo>
                      <a:pt x="25664" y="102506"/>
                    </a:lnTo>
                    <a:lnTo>
                      <a:pt x="26401" y="106046"/>
                    </a:lnTo>
                    <a:lnTo>
                      <a:pt x="26401" y="107816"/>
                    </a:lnTo>
                    <a:lnTo>
                      <a:pt x="25664" y="108848"/>
                    </a:lnTo>
                    <a:lnTo>
                      <a:pt x="24189" y="110913"/>
                    </a:lnTo>
                    <a:lnTo>
                      <a:pt x="23894" y="115043"/>
                    </a:lnTo>
                    <a:lnTo>
                      <a:pt x="23599" y="116371"/>
                    </a:lnTo>
                    <a:lnTo>
                      <a:pt x="23304" y="120205"/>
                    </a:lnTo>
                    <a:lnTo>
                      <a:pt x="23304" y="122565"/>
                    </a:lnTo>
                    <a:lnTo>
                      <a:pt x="24189" y="124335"/>
                    </a:lnTo>
                    <a:lnTo>
                      <a:pt x="25516" y="125368"/>
                    </a:lnTo>
                    <a:lnTo>
                      <a:pt x="28023" y="125957"/>
                    </a:lnTo>
                    <a:lnTo>
                      <a:pt x="30383" y="126548"/>
                    </a:lnTo>
                    <a:lnTo>
                      <a:pt x="31711" y="129645"/>
                    </a:lnTo>
                    <a:lnTo>
                      <a:pt x="33628" y="133627"/>
                    </a:lnTo>
                    <a:lnTo>
                      <a:pt x="35693" y="135249"/>
                    </a:lnTo>
                    <a:lnTo>
                      <a:pt x="38643" y="136282"/>
                    </a:lnTo>
                    <a:lnTo>
                      <a:pt x="40708" y="135839"/>
                    </a:lnTo>
                    <a:lnTo>
                      <a:pt x="45722" y="135102"/>
                    </a:lnTo>
                    <a:lnTo>
                      <a:pt x="50000" y="135102"/>
                    </a:lnTo>
                    <a:lnTo>
                      <a:pt x="56194" y="136282"/>
                    </a:lnTo>
                    <a:lnTo>
                      <a:pt x="58554" y="136282"/>
                    </a:lnTo>
                    <a:lnTo>
                      <a:pt x="61504" y="135987"/>
                    </a:lnTo>
                    <a:lnTo>
                      <a:pt x="66814" y="133774"/>
                    </a:lnTo>
                    <a:lnTo>
                      <a:pt x="68731" y="133480"/>
                    </a:lnTo>
                    <a:lnTo>
                      <a:pt x="70943" y="133480"/>
                    </a:lnTo>
                    <a:lnTo>
                      <a:pt x="74041" y="134807"/>
                    </a:lnTo>
                    <a:lnTo>
                      <a:pt x="75663" y="135692"/>
                    </a:lnTo>
                    <a:lnTo>
                      <a:pt x="77875" y="136577"/>
                    </a:lnTo>
                    <a:lnTo>
                      <a:pt x="81120" y="137167"/>
                    </a:lnTo>
                    <a:lnTo>
                      <a:pt x="84660" y="137167"/>
                    </a:lnTo>
                    <a:lnTo>
                      <a:pt x="85545" y="137462"/>
                    </a:lnTo>
                    <a:lnTo>
                      <a:pt x="90560" y="143656"/>
                    </a:lnTo>
                    <a:lnTo>
                      <a:pt x="94837" y="148966"/>
                    </a:lnTo>
                    <a:lnTo>
                      <a:pt x="98672" y="153538"/>
                    </a:lnTo>
                    <a:lnTo>
                      <a:pt x="102801" y="158405"/>
                    </a:lnTo>
                    <a:lnTo>
                      <a:pt x="103096" y="158701"/>
                    </a:lnTo>
                    <a:lnTo>
                      <a:pt x="104866" y="158111"/>
                    </a:lnTo>
                    <a:lnTo>
                      <a:pt x="106046" y="158405"/>
                    </a:lnTo>
                    <a:lnTo>
                      <a:pt x="107226" y="159438"/>
                    </a:lnTo>
                    <a:lnTo>
                      <a:pt x="109144" y="158996"/>
                    </a:lnTo>
                    <a:lnTo>
                      <a:pt x="111946" y="157226"/>
                    </a:lnTo>
                    <a:lnTo>
                      <a:pt x="115928" y="156931"/>
                    </a:lnTo>
                    <a:lnTo>
                      <a:pt x="121238" y="157963"/>
                    </a:lnTo>
                    <a:lnTo>
                      <a:pt x="128170" y="157963"/>
                    </a:lnTo>
                    <a:lnTo>
                      <a:pt x="136724" y="156931"/>
                    </a:lnTo>
                    <a:lnTo>
                      <a:pt x="142034" y="155751"/>
                    </a:lnTo>
                    <a:lnTo>
                      <a:pt x="144099" y="154571"/>
                    </a:lnTo>
                    <a:lnTo>
                      <a:pt x="147491" y="154571"/>
                    </a:lnTo>
                    <a:lnTo>
                      <a:pt x="151621" y="155751"/>
                    </a:lnTo>
                    <a:lnTo>
                      <a:pt x="153834" y="157373"/>
                    </a:lnTo>
                    <a:lnTo>
                      <a:pt x="154129" y="158996"/>
                    </a:lnTo>
                    <a:lnTo>
                      <a:pt x="155013" y="161503"/>
                    </a:lnTo>
                    <a:lnTo>
                      <a:pt x="154129" y="164010"/>
                    </a:lnTo>
                    <a:lnTo>
                      <a:pt x="151474" y="166518"/>
                    </a:lnTo>
                    <a:lnTo>
                      <a:pt x="149999" y="169762"/>
                    </a:lnTo>
                    <a:lnTo>
                      <a:pt x="149704" y="173745"/>
                    </a:lnTo>
                    <a:lnTo>
                      <a:pt x="148376" y="176694"/>
                    </a:lnTo>
                    <a:lnTo>
                      <a:pt x="145869" y="178612"/>
                    </a:lnTo>
                    <a:lnTo>
                      <a:pt x="144984" y="181414"/>
                    </a:lnTo>
                    <a:lnTo>
                      <a:pt x="145574" y="184954"/>
                    </a:lnTo>
                    <a:lnTo>
                      <a:pt x="145279" y="190264"/>
                    </a:lnTo>
                    <a:lnTo>
                      <a:pt x="144246" y="197196"/>
                    </a:lnTo>
                    <a:lnTo>
                      <a:pt x="144246" y="201325"/>
                    </a:lnTo>
                    <a:lnTo>
                      <a:pt x="145279" y="202653"/>
                    </a:lnTo>
                    <a:lnTo>
                      <a:pt x="145721" y="204570"/>
                    </a:lnTo>
                    <a:lnTo>
                      <a:pt x="145721" y="207078"/>
                    </a:lnTo>
                    <a:lnTo>
                      <a:pt x="146016" y="209290"/>
                    </a:lnTo>
                    <a:lnTo>
                      <a:pt x="147344" y="212240"/>
                    </a:lnTo>
                    <a:lnTo>
                      <a:pt x="149261" y="217992"/>
                    </a:lnTo>
                    <a:lnTo>
                      <a:pt x="150736" y="220499"/>
                    </a:lnTo>
                    <a:lnTo>
                      <a:pt x="152064" y="221384"/>
                    </a:lnTo>
                    <a:lnTo>
                      <a:pt x="153391" y="222564"/>
                    </a:lnTo>
                    <a:lnTo>
                      <a:pt x="157373" y="228464"/>
                    </a:lnTo>
                    <a:lnTo>
                      <a:pt x="158258" y="229644"/>
                    </a:lnTo>
                    <a:lnTo>
                      <a:pt x="157963" y="230676"/>
                    </a:lnTo>
                    <a:lnTo>
                      <a:pt x="157668" y="231561"/>
                    </a:lnTo>
                    <a:lnTo>
                      <a:pt x="157226" y="232151"/>
                    </a:lnTo>
                    <a:lnTo>
                      <a:pt x="152949" y="235691"/>
                    </a:lnTo>
                    <a:lnTo>
                      <a:pt x="144541" y="243361"/>
                    </a:lnTo>
                    <a:lnTo>
                      <a:pt x="143804" y="244393"/>
                    </a:lnTo>
                    <a:lnTo>
                      <a:pt x="143804" y="246015"/>
                    </a:lnTo>
                    <a:lnTo>
                      <a:pt x="146312" y="244983"/>
                    </a:lnTo>
                    <a:lnTo>
                      <a:pt x="148966" y="245868"/>
                    </a:lnTo>
                    <a:lnTo>
                      <a:pt x="150294" y="245868"/>
                    </a:lnTo>
                    <a:lnTo>
                      <a:pt x="150884" y="246605"/>
                    </a:lnTo>
                    <a:lnTo>
                      <a:pt x="151621" y="248670"/>
                    </a:lnTo>
                    <a:lnTo>
                      <a:pt x="152506" y="248965"/>
                    </a:lnTo>
                    <a:lnTo>
                      <a:pt x="153834" y="249850"/>
                    </a:lnTo>
                    <a:lnTo>
                      <a:pt x="156341" y="252063"/>
                    </a:lnTo>
                    <a:lnTo>
                      <a:pt x="158406" y="254422"/>
                    </a:lnTo>
                    <a:lnTo>
                      <a:pt x="160028" y="255455"/>
                    </a:lnTo>
                    <a:lnTo>
                      <a:pt x="161061" y="256487"/>
                    </a:lnTo>
                    <a:lnTo>
                      <a:pt x="161355" y="257962"/>
                    </a:lnTo>
                    <a:lnTo>
                      <a:pt x="160913" y="259437"/>
                    </a:lnTo>
                    <a:lnTo>
                      <a:pt x="162240" y="262829"/>
                    </a:lnTo>
                    <a:lnTo>
                      <a:pt x="163126" y="263862"/>
                    </a:lnTo>
                    <a:lnTo>
                      <a:pt x="163568" y="265189"/>
                    </a:lnTo>
                    <a:lnTo>
                      <a:pt x="163126" y="266517"/>
                    </a:lnTo>
                    <a:lnTo>
                      <a:pt x="164158" y="267992"/>
                    </a:lnTo>
                    <a:lnTo>
                      <a:pt x="165338" y="271089"/>
                    </a:lnTo>
                    <a:lnTo>
                      <a:pt x="166813" y="274776"/>
                    </a:lnTo>
                    <a:lnTo>
                      <a:pt x="166813" y="276841"/>
                    </a:lnTo>
                    <a:lnTo>
                      <a:pt x="167550" y="277726"/>
                    </a:lnTo>
                    <a:lnTo>
                      <a:pt x="168288" y="280528"/>
                    </a:lnTo>
                    <a:lnTo>
                      <a:pt x="169468" y="283183"/>
                    </a:lnTo>
                    <a:lnTo>
                      <a:pt x="169172" y="284953"/>
                    </a:lnTo>
                    <a:lnTo>
                      <a:pt x="169615" y="286723"/>
                    </a:lnTo>
                    <a:lnTo>
                      <a:pt x="176400" y="292770"/>
                    </a:lnTo>
                    <a:lnTo>
                      <a:pt x="181414" y="297195"/>
                    </a:lnTo>
                    <a:lnTo>
                      <a:pt x="183627" y="298670"/>
                    </a:lnTo>
                    <a:lnTo>
                      <a:pt x="184807" y="299112"/>
                    </a:lnTo>
                    <a:lnTo>
                      <a:pt x="187757" y="298817"/>
                    </a:lnTo>
                    <a:lnTo>
                      <a:pt x="191149" y="298227"/>
                    </a:lnTo>
                    <a:lnTo>
                      <a:pt x="192771" y="297637"/>
                    </a:lnTo>
                    <a:lnTo>
                      <a:pt x="194541" y="296310"/>
                    </a:lnTo>
                    <a:lnTo>
                      <a:pt x="197491" y="294392"/>
                    </a:lnTo>
                    <a:lnTo>
                      <a:pt x="199998" y="293360"/>
                    </a:lnTo>
                    <a:lnTo>
                      <a:pt x="201916" y="293360"/>
                    </a:lnTo>
                    <a:lnTo>
                      <a:pt x="203980" y="294687"/>
                    </a:lnTo>
                    <a:lnTo>
                      <a:pt x="205160" y="296900"/>
                    </a:lnTo>
                    <a:lnTo>
                      <a:pt x="204128" y="299407"/>
                    </a:lnTo>
                    <a:lnTo>
                      <a:pt x="204128" y="300882"/>
                    </a:lnTo>
                    <a:lnTo>
                      <a:pt x="206488" y="300882"/>
                    </a:lnTo>
                    <a:lnTo>
                      <a:pt x="208258" y="298227"/>
                    </a:lnTo>
                    <a:lnTo>
                      <a:pt x="209438" y="296162"/>
                    </a:lnTo>
                    <a:lnTo>
                      <a:pt x="211945" y="294540"/>
                    </a:lnTo>
                    <a:lnTo>
                      <a:pt x="214452" y="292180"/>
                    </a:lnTo>
                    <a:lnTo>
                      <a:pt x="216222" y="289968"/>
                    </a:lnTo>
                    <a:lnTo>
                      <a:pt x="218287" y="288640"/>
                    </a:lnTo>
                    <a:lnTo>
                      <a:pt x="221385" y="287018"/>
                    </a:lnTo>
                    <a:lnTo>
                      <a:pt x="223744" y="285986"/>
                    </a:lnTo>
                    <a:lnTo>
                      <a:pt x="225957" y="285986"/>
                    </a:lnTo>
                    <a:lnTo>
                      <a:pt x="227579" y="285101"/>
                    </a:lnTo>
                    <a:lnTo>
                      <a:pt x="229791" y="283183"/>
                    </a:lnTo>
                    <a:lnTo>
                      <a:pt x="231266" y="281561"/>
                    </a:lnTo>
                    <a:lnTo>
                      <a:pt x="232299" y="280971"/>
                    </a:lnTo>
                    <a:lnTo>
                      <a:pt x="237019" y="280971"/>
                    </a:lnTo>
                    <a:lnTo>
                      <a:pt x="239673" y="279053"/>
                    </a:lnTo>
                    <a:lnTo>
                      <a:pt x="242033" y="276694"/>
                    </a:lnTo>
                    <a:lnTo>
                      <a:pt x="243213" y="272711"/>
                    </a:lnTo>
                    <a:lnTo>
                      <a:pt x="244098" y="269172"/>
                    </a:lnTo>
                    <a:lnTo>
                      <a:pt x="244836" y="268434"/>
                    </a:lnTo>
                    <a:lnTo>
                      <a:pt x="245720" y="267844"/>
                    </a:lnTo>
                    <a:lnTo>
                      <a:pt x="246753" y="267549"/>
                    </a:lnTo>
                    <a:lnTo>
                      <a:pt x="249113" y="267254"/>
                    </a:lnTo>
                    <a:lnTo>
                      <a:pt x="253390" y="265337"/>
                    </a:lnTo>
                    <a:lnTo>
                      <a:pt x="256340" y="263419"/>
                    </a:lnTo>
                    <a:lnTo>
                      <a:pt x="259142" y="262977"/>
                    </a:lnTo>
                    <a:lnTo>
                      <a:pt x="260027" y="262534"/>
                    </a:lnTo>
                    <a:lnTo>
                      <a:pt x="261060" y="260764"/>
                    </a:lnTo>
                    <a:lnTo>
                      <a:pt x="261502" y="257667"/>
                    </a:lnTo>
                    <a:lnTo>
                      <a:pt x="261060" y="255750"/>
                    </a:lnTo>
                    <a:lnTo>
                      <a:pt x="255897" y="255160"/>
                    </a:lnTo>
                    <a:lnTo>
                      <a:pt x="252505" y="255160"/>
                    </a:lnTo>
                    <a:lnTo>
                      <a:pt x="247048" y="254717"/>
                    </a:lnTo>
                    <a:lnTo>
                      <a:pt x="244393" y="253980"/>
                    </a:lnTo>
                    <a:lnTo>
                      <a:pt x="243803" y="253390"/>
                    </a:lnTo>
                    <a:lnTo>
                      <a:pt x="243803" y="252800"/>
                    </a:lnTo>
                    <a:lnTo>
                      <a:pt x="244246" y="251473"/>
                    </a:lnTo>
                    <a:lnTo>
                      <a:pt x="244688" y="248965"/>
                    </a:lnTo>
                    <a:lnTo>
                      <a:pt x="243951" y="245573"/>
                    </a:lnTo>
                    <a:lnTo>
                      <a:pt x="241148" y="240263"/>
                    </a:lnTo>
                    <a:lnTo>
                      <a:pt x="239231" y="235101"/>
                    </a:lnTo>
                    <a:lnTo>
                      <a:pt x="238936" y="231414"/>
                    </a:lnTo>
                    <a:lnTo>
                      <a:pt x="238936" y="225072"/>
                    </a:lnTo>
                    <a:lnTo>
                      <a:pt x="237756" y="223154"/>
                    </a:lnTo>
                    <a:lnTo>
                      <a:pt x="230086" y="216960"/>
                    </a:lnTo>
                    <a:lnTo>
                      <a:pt x="227432" y="214010"/>
                    </a:lnTo>
                    <a:lnTo>
                      <a:pt x="226547" y="211945"/>
                    </a:lnTo>
                    <a:lnTo>
                      <a:pt x="223597" y="208258"/>
                    </a:lnTo>
                    <a:lnTo>
                      <a:pt x="224334" y="207078"/>
                    </a:lnTo>
                    <a:lnTo>
                      <a:pt x="226104" y="207078"/>
                    </a:lnTo>
                    <a:lnTo>
                      <a:pt x="227579" y="208110"/>
                    </a:lnTo>
                    <a:lnTo>
                      <a:pt x="228906" y="210175"/>
                    </a:lnTo>
                    <a:lnTo>
                      <a:pt x="229939" y="210618"/>
                    </a:lnTo>
                    <a:lnTo>
                      <a:pt x="238346" y="210618"/>
                    </a:lnTo>
                    <a:lnTo>
                      <a:pt x="239968" y="210913"/>
                    </a:lnTo>
                    <a:lnTo>
                      <a:pt x="241001" y="211650"/>
                    </a:lnTo>
                    <a:lnTo>
                      <a:pt x="241886" y="212535"/>
                    </a:lnTo>
                    <a:lnTo>
                      <a:pt x="243213" y="214895"/>
                    </a:lnTo>
                    <a:lnTo>
                      <a:pt x="244541" y="216075"/>
                    </a:lnTo>
                    <a:lnTo>
                      <a:pt x="251768" y="216075"/>
                    </a:lnTo>
                    <a:lnTo>
                      <a:pt x="254275" y="215780"/>
                    </a:lnTo>
                    <a:lnTo>
                      <a:pt x="255750" y="216517"/>
                    </a:lnTo>
                    <a:lnTo>
                      <a:pt x="257520" y="217107"/>
                    </a:lnTo>
                    <a:lnTo>
                      <a:pt x="261355" y="215780"/>
                    </a:lnTo>
                    <a:lnTo>
                      <a:pt x="262387" y="215780"/>
                    </a:lnTo>
                    <a:lnTo>
                      <a:pt x="263567" y="216370"/>
                    </a:lnTo>
                    <a:lnTo>
                      <a:pt x="267697" y="220647"/>
                    </a:lnTo>
                    <a:lnTo>
                      <a:pt x="270057" y="222417"/>
                    </a:lnTo>
                    <a:lnTo>
                      <a:pt x="272122" y="224777"/>
                    </a:lnTo>
                    <a:lnTo>
                      <a:pt x="275071" y="224777"/>
                    </a:lnTo>
                    <a:lnTo>
                      <a:pt x="277431" y="222712"/>
                    </a:lnTo>
                    <a:lnTo>
                      <a:pt x="278021" y="215780"/>
                    </a:lnTo>
                    <a:lnTo>
                      <a:pt x="278759" y="213715"/>
                    </a:lnTo>
                    <a:lnTo>
                      <a:pt x="279939" y="213125"/>
                    </a:lnTo>
                    <a:lnTo>
                      <a:pt x="281413" y="213125"/>
                    </a:lnTo>
                    <a:lnTo>
                      <a:pt x="283183" y="211945"/>
                    </a:lnTo>
                    <a:lnTo>
                      <a:pt x="285101" y="210470"/>
                    </a:lnTo>
                    <a:lnTo>
                      <a:pt x="286723" y="210027"/>
                    </a:lnTo>
                    <a:lnTo>
                      <a:pt x="293508" y="211502"/>
                    </a:lnTo>
                    <a:lnTo>
                      <a:pt x="295425" y="210765"/>
                    </a:lnTo>
                    <a:lnTo>
                      <a:pt x="302210" y="208995"/>
                    </a:lnTo>
                    <a:lnTo>
                      <a:pt x="309142" y="206635"/>
                    </a:lnTo>
                    <a:lnTo>
                      <a:pt x="311059" y="203685"/>
                    </a:lnTo>
                    <a:lnTo>
                      <a:pt x="314009" y="202948"/>
                    </a:lnTo>
                    <a:lnTo>
                      <a:pt x="316221" y="200736"/>
                    </a:lnTo>
                    <a:lnTo>
                      <a:pt x="318139" y="201030"/>
                    </a:lnTo>
                    <a:lnTo>
                      <a:pt x="320941" y="201030"/>
                    </a:lnTo>
                    <a:lnTo>
                      <a:pt x="322711" y="200736"/>
                    </a:lnTo>
                    <a:lnTo>
                      <a:pt x="323596" y="200293"/>
                    </a:lnTo>
                    <a:lnTo>
                      <a:pt x="324481" y="199261"/>
                    </a:lnTo>
                    <a:lnTo>
                      <a:pt x="326103" y="196311"/>
                    </a:lnTo>
                    <a:lnTo>
                      <a:pt x="328021" y="195278"/>
                    </a:lnTo>
                    <a:lnTo>
                      <a:pt x="330381" y="194099"/>
                    </a:lnTo>
                    <a:lnTo>
                      <a:pt x="332003" y="192771"/>
                    </a:lnTo>
                    <a:lnTo>
                      <a:pt x="333330" y="191001"/>
                    </a:lnTo>
                    <a:lnTo>
                      <a:pt x="333920" y="189526"/>
                    </a:lnTo>
                    <a:lnTo>
                      <a:pt x="333920" y="188346"/>
                    </a:lnTo>
                    <a:lnTo>
                      <a:pt x="333035" y="186134"/>
                    </a:lnTo>
                    <a:lnTo>
                      <a:pt x="332003" y="183922"/>
                    </a:lnTo>
                    <a:lnTo>
                      <a:pt x="330970" y="183184"/>
                    </a:lnTo>
                    <a:lnTo>
                      <a:pt x="330233" y="182889"/>
                    </a:lnTo>
                    <a:lnTo>
                      <a:pt x="324628" y="176694"/>
                    </a:lnTo>
                    <a:lnTo>
                      <a:pt x="319024" y="170500"/>
                    </a:lnTo>
                    <a:lnTo>
                      <a:pt x="313567" y="164453"/>
                    </a:lnTo>
                    <a:lnTo>
                      <a:pt x="313272" y="163568"/>
                    </a:lnTo>
                    <a:lnTo>
                      <a:pt x="315631" y="160618"/>
                    </a:lnTo>
                    <a:lnTo>
                      <a:pt x="317696" y="158553"/>
                    </a:lnTo>
                    <a:lnTo>
                      <a:pt x="319466" y="157373"/>
                    </a:lnTo>
                    <a:lnTo>
                      <a:pt x="320204" y="156341"/>
                    </a:lnTo>
                    <a:lnTo>
                      <a:pt x="319614" y="151916"/>
                    </a:lnTo>
                    <a:lnTo>
                      <a:pt x="319614" y="150294"/>
                    </a:lnTo>
                    <a:lnTo>
                      <a:pt x="318876" y="148524"/>
                    </a:lnTo>
                    <a:lnTo>
                      <a:pt x="318286" y="146606"/>
                    </a:lnTo>
                    <a:lnTo>
                      <a:pt x="319024" y="144984"/>
                    </a:lnTo>
                    <a:lnTo>
                      <a:pt x="319909" y="143804"/>
                    </a:lnTo>
                    <a:lnTo>
                      <a:pt x="320941" y="143362"/>
                    </a:lnTo>
                    <a:lnTo>
                      <a:pt x="323448" y="142919"/>
                    </a:lnTo>
                    <a:lnTo>
                      <a:pt x="325218" y="142919"/>
                    </a:lnTo>
                    <a:lnTo>
                      <a:pt x="325808" y="142034"/>
                    </a:lnTo>
                    <a:lnTo>
                      <a:pt x="326841" y="141297"/>
                    </a:lnTo>
                    <a:lnTo>
                      <a:pt x="328168" y="141297"/>
                    </a:lnTo>
                    <a:lnTo>
                      <a:pt x="330823" y="141739"/>
                    </a:lnTo>
                    <a:lnTo>
                      <a:pt x="332003" y="140707"/>
                    </a:lnTo>
                    <a:lnTo>
                      <a:pt x="334215" y="139379"/>
                    </a:lnTo>
                    <a:lnTo>
                      <a:pt x="339230" y="137019"/>
                    </a:lnTo>
                    <a:lnTo>
                      <a:pt x="340410" y="135545"/>
                    </a:lnTo>
                    <a:lnTo>
                      <a:pt x="341147" y="133185"/>
                    </a:lnTo>
                    <a:lnTo>
                      <a:pt x="341147" y="132152"/>
                    </a:lnTo>
                    <a:lnTo>
                      <a:pt x="340557" y="131710"/>
                    </a:lnTo>
                    <a:lnTo>
                      <a:pt x="339378" y="131267"/>
                    </a:lnTo>
                    <a:lnTo>
                      <a:pt x="337460" y="131267"/>
                    </a:lnTo>
                    <a:lnTo>
                      <a:pt x="335985" y="131857"/>
                    </a:lnTo>
                    <a:lnTo>
                      <a:pt x="334363" y="131562"/>
                    </a:lnTo>
                    <a:lnTo>
                      <a:pt x="333035" y="130087"/>
                    </a:lnTo>
                    <a:lnTo>
                      <a:pt x="333035" y="128907"/>
                    </a:lnTo>
                    <a:lnTo>
                      <a:pt x="333773" y="127285"/>
                    </a:lnTo>
                    <a:lnTo>
                      <a:pt x="333330" y="126105"/>
                    </a:lnTo>
                    <a:lnTo>
                      <a:pt x="330823" y="122565"/>
                    </a:lnTo>
                    <a:lnTo>
                      <a:pt x="330823" y="121533"/>
                    </a:lnTo>
                    <a:lnTo>
                      <a:pt x="332593" y="119910"/>
                    </a:lnTo>
                    <a:lnTo>
                      <a:pt x="333625" y="118583"/>
                    </a:lnTo>
                    <a:lnTo>
                      <a:pt x="335100" y="115338"/>
                    </a:lnTo>
                    <a:lnTo>
                      <a:pt x="336280" y="114306"/>
                    </a:lnTo>
                    <a:lnTo>
                      <a:pt x="339820" y="113863"/>
                    </a:lnTo>
                    <a:lnTo>
                      <a:pt x="340705" y="113126"/>
                    </a:lnTo>
                    <a:lnTo>
                      <a:pt x="342475" y="111356"/>
                    </a:lnTo>
                    <a:lnTo>
                      <a:pt x="345130" y="109438"/>
                    </a:lnTo>
                    <a:lnTo>
                      <a:pt x="348964" y="107816"/>
                    </a:lnTo>
                    <a:lnTo>
                      <a:pt x="349997" y="105014"/>
                    </a:lnTo>
                    <a:lnTo>
                      <a:pt x="350734" y="104276"/>
                    </a:lnTo>
                    <a:lnTo>
                      <a:pt x="353832" y="102801"/>
                    </a:lnTo>
                    <a:lnTo>
                      <a:pt x="354421" y="102064"/>
                    </a:lnTo>
                    <a:lnTo>
                      <a:pt x="354421" y="101326"/>
                    </a:lnTo>
                    <a:close/>
                  </a:path>
                </a:pathLst>
              </a:custGeom>
              <a:grpFill/>
              <a:ln w="3175" cap="flat">
                <a:solidFill>
                  <a:schemeClr val="bg2">
                    <a:lumMod val="90000"/>
                  </a:schemeClr>
                </a:solidFill>
                <a:prstDash val="solid"/>
                <a:miter/>
              </a:ln>
            </p:spPr>
            <p:txBody>
              <a:bodyPr rtlCol="0" anchor="ctr"/>
              <a:lstStyle/>
              <a:p>
                <a:endParaRPr lang="en-GB"/>
              </a:p>
            </p:txBody>
          </p:sp>
          <p:sp>
            <p:nvSpPr>
              <p:cNvPr id="28" name="Freeform: Shape 27">
                <a:extLst>
                  <a:ext uri="{FF2B5EF4-FFF2-40B4-BE49-F238E27FC236}">
                    <a16:creationId xmlns:a16="http://schemas.microsoft.com/office/drawing/2014/main" id="{F8311A18-65B0-1A52-9A61-9B26A8B7EE21}"/>
                  </a:ext>
                </a:extLst>
              </p:cNvPr>
              <p:cNvSpPr/>
              <p:nvPr/>
            </p:nvSpPr>
            <p:spPr>
              <a:xfrm>
                <a:off x="4185398" y="3945450"/>
                <a:ext cx="5752" cy="17551"/>
              </a:xfrm>
              <a:custGeom>
                <a:avLst/>
                <a:gdLst>
                  <a:gd name="connsiteX0" fmla="*/ 3835 w 5752"/>
                  <a:gd name="connsiteY0" fmla="*/ 8555 h 17551"/>
                  <a:gd name="connsiteX1" fmla="*/ 3540 w 5752"/>
                  <a:gd name="connsiteY1" fmla="*/ 8555 h 17551"/>
                  <a:gd name="connsiteX2" fmla="*/ 2802 w 5752"/>
                  <a:gd name="connsiteY2" fmla="*/ 8997 h 17551"/>
                  <a:gd name="connsiteX3" fmla="*/ 2655 w 5752"/>
                  <a:gd name="connsiteY3" fmla="*/ 8997 h 17551"/>
                  <a:gd name="connsiteX4" fmla="*/ 2655 w 5752"/>
                  <a:gd name="connsiteY4" fmla="*/ 9292 h 17551"/>
                  <a:gd name="connsiteX5" fmla="*/ 2950 w 5752"/>
                  <a:gd name="connsiteY5" fmla="*/ 9292 h 17551"/>
                  <a:gd name="connsiteX6" fmla="*/ 2950 w 5752"/>
                  <a:gd name="connsiteY6" fmla="*/ 9734 h 17551"/>
                  <a:gd name="connsiteX7" fmla="*/ 2212 w 5752"/>
                  <a:gd name="connsiteY7" fmla="*/ 9734 h 17551"/>
                  <a:gd name="connsiteX8" fmla="*/ 2507 w 5752"/>
                  <a:gd name="connsiteY8" fmla="*/ 10029 h 17551"/>
                  <a:gd name="connsiteX9" fmla="*/ 2655 w 5752"/>
                  <a:gd name="connsiteY9" fmla="*/ 10029 h 17551"/>
                  <a:gd name="connsiteX10" fmla="*/ 2655 w 5752"/>
                  <a:gd name="connsiteY10" fmla="*/ 10324 h 17551"/>
                  <a:gd name="connsiteX11" fmla="*/ 2655 w 5752"/>
                  <a:gd name="connsiteY11" fmla="*/ 10324 h 17551"/>
                  <a:gd name="connsiteX12" fmla="*/ 3097 w 5752"/>
                  <a:gd name="connsiteY12" fmla="*/ 9882 h 17551"/>
                  <a:gd name="connsiteX13" fmla="*/ 3540 w 5752"/>
                  <a:gd name="connsiteY13" fmla="*/ 9144 h 17551"/>
                  <a:gd name="connsiteX14" fmla="*/ 3982 w 5752"/>
                  <a:gd name="connsiteY14" fmla="*/ 8850 h 17551"/>
                  <a:gd name="connsiteX15" fmla="*/ 3982 w 5752"/>
                  <a:gd name="connsiteY15" fmla="*/ 8850 h 17551"/>
                  <a:gd name="connsiteX16" fmla="*/ 737 w 5752"/>
                  <a:gd name="connsiteY16" fmla="*/ 16519 h 17551"/>
                  <a:gd name="connsiteX17" fmla="*/ 295 w 5752"/>
                  <a:gd name="connsiteY17" fmla="*/ 16519 h 17551"/>
                  <a:gd name="connsiteX18" fmla="*/ 295 w 5752"/>
                  <a:gd name="connsiteY18" fmla="*/ 17256 h 17551"/>
                  <a:gd name="connsiteX19" fmla="*/ 295 w 5752"/>
                  <a:gd name="connsiteY19" fmla="*/ 17256 h 17551"/>
                  <a:gd name="connsiteX20" fmla="*/ 0 w 5752"/>
                  <a:gd name="connsiteY20" fmla="*/ 17551 h 17551"/>
                  <a:gd name="connsiteX21" fmla="*/ 590 w 5752"/>
                  <a:gd name="connsiteY21" fmla="*/ 17551 h 17551"/>
                  <a:gd name="connsiteX22" fmla="*/ 590 w 5752"/>
                  <a:gd name="connsiteY22" fmla="*/ 17256 h 17551"/>
                  <a:gd name="connsiteX23" fmla="*/ 885 w 5752"/>
                  <a:gd name="connsiteY23" fmla="*/ 17256 h 17551"/>
                  <a:gd name="connsiteX24" fmla="*/ 885 w 5752"/>
                  <a:gd name="connsiteY24" fmla="*/ 16667 h 17551"/>
                  <a:gd name="connsiteX25" fmla="*/ 885 w 5752"/>
                  <a:gd name="connsiteY25" fmla="*/ 16667 h 17551"/>
                  <a:gd name="connsiteX26" fmla="*/ 5457 w 5752"/>
                  <a:gd name="connsiteY26" fmla="*/ 0 h 17551"/>
                  <a:gd name="connsiteX27" fmla="*/ 4277 w 5752"/>
                  <a:gd name="connsiteY27" fmla="*/ 0 h 17551"/>
                  <a:gd name="connsiteX28" fmla="*/ 3245 w 5752"/>
                  <a:gd name="connsiteY28" fmla="*/ 738 h 17551"/>
                  <a:gd name="connsiteX29" fmla="*/ 2065 w 5752"/>
                  <a:gd name="connsiteY29" fmla="*/ 1917 h 17551"/>
                  <a:gd name="connsiteX30" fmla="*/ 1770 w 5752"/>
                  <a:gd name="connsiteY30" fmla="*/ 3982 h 17551"/>
                  <a:gd name="connsiteX31" fmla="*/ 3687 w 5752"/>
                  <a:gd name="connsiteY31" fmla="*/ 5752 h 17551"/>
                  <a:gd name="connsiteX32" fmla="*/ 4425 w 5752"/>
                  <a:gd name="connsiteY32" fmla="*/ 5310 h 17551"/>
                  <a:gd name="connsiteX33" fmla="*/ 5457 w 5752"/>
                  <a:gd name="connsiteY33" fmla="*/ 4130 h 17551"/>
                  <a:gd name="connsiteX34" fmla="*/ 5752 w 5752"/>
                  <a:gd name="connsiteY34" fmla="*/ 1770 h 17551"/>
                  <a:gd name="connsiteX35" fmla="*/ 5310 w 5752"/>
                  <a:gd name="connsiteY35" fmla="*/ 0 h 1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52" h="17551">
                    <a:moveTo>
                      <a:pt x="3835" y="8555"/>
                    </a:moveTo>
                    <a:lnTo>
                      <a:pt x="3540" y="8555"/>
                    </a:lnTo>
                    <a:lnTo>
                      <a:pt x="2802" y="8997"/>
                    </a:lnTo>
                    <a:lnTo>
                      <a:pt x="2655" y="8997"/>
                    </a:lnTo>
                    <a:lnTo>
                      <a:pt x="2655" y="9292"/>
                    </a:lnTo>
                    <a:lnTo>
                      <a:pt x="2950" y="9292"/>
                    </a:lnTo>
                    <a:lnTo>
                      <a:pt x="2950" y="9734"/>
                    </a:lnTo>
                    <a:lnTo>
                      <a:pt x="2212" y="9734"/>
                    </a:lnTo>
                    <a:lnTo>
                      <a:pt x="2507" y="10029"/>
                    </a:lnTo>
                    <a:lnTo>
                      <a:pt x="2655" y="10029"/>
                    </a:lnTo>
                    <a:lnTo>
                      <a:pt x="2655" y="10324"/>
                    </a:lnTo>
                    <a:lnTo>
                      <a:pt x="2655" y="10324"/>
                    </a:lnTo>
                    <a:lnTo>
                      <a:pt x="3097" y="9882"/>
                    </a:lnTo>
                    <a:lnTo>
                      <a:pt x="3540" y="9144"/>
                    </a:lnTo>
                    <a:lnTo>
                      <a:pt x="3982" y="8850"/>
                    </a:lnTo>
                    <a:lnTo>
                      <a:pt x="3982" y="8850"/>
                    </a:lnTo>
                    <a:close/>
                    <a:moveTo>
                      <a:pt x="737" y="16519"/>
                    </a:moveTo>
                    <a:lnTo>
                      <a:pt x="295" y="16519"/>
                    </a:lnTo>
                    <a:lnTo>
                      <a:pt x="295" y="17256"/>
                    </a:lnTo>
                    <a:lnTo>
                      <a:pt x="295" y="17256"/>
                    </a:lnTo>
                    <a:lnTo>
                      <a:pt x="0" y="17551"/>
                    </a:lnTo>
                    <a:lnTo>
                      <a:pt x="590" y="17551"/>
                    </a:lnTo>
                    <a:lnTo>
                      <a:pt x="590" y="17256"/>
                    </a:lnTo>
                    <a:lnTo>
                      <a:pt x="885" y="17256"/>
                    </a:lnTo>
                    <a:lnTo>
                      <a:pt x="885" y="16667"/>
                    </a:lnTo>
                    <a:lnTo>
                      <a:pt x="885" y="16667"/>
                    </a:lnTo>
                    <a:close/>
                    <a:moveTo>
                      <a:pt x="5457" y="0"/>
                    </a:moveTo>
                    <a:lnTo>
                      <a:pt x="4277" y="0"/>
                    </a:lnTo>
                    <a:lnTo>
                      <a:pt x="3245" y="738"/>
                    </a:lnTo>
                    <a:lnTo>
                      <a:pt x="2065" y="1917"/>
                    </a:lnTo>
                    <a:lnTo>
                      <a:pt x="1770" y="3982"/>
                    </a:lnTo>
                    <a:lnTo>
                      <a:pt x="3687" y="5752"/>
                    </a:lnTo>
                    <a:lnTo>
                      <a:pt x="4425" y="5310"/>
                    </a:lnTo>
                    <a:lnTo>
                      <a:pt x="5457" y="4130"/>
                    </a:lnTo>
                    <a:lnTo>
                      <a:pt x="5752" y="1770"/>
                    </a:lnTo>
                    <a:lnTo>
                      <a:pt x="5310" y="0"/>
                    </a:lnTo>
                    <a:close/>
                  </a:path>
                </a:pathLst>
              </a:custGeom>
              <a:grpFill/>
              <a:ln w="3175" cap="flat">
                <a:solidFill>
                  <a:schemeClr val="bg2">
                    <a:lumMod val="90000"/>
                  </a:schemeClr>
                </a:solidFill>
                <a:prstDash val="solid"/>
                <a:miter/>
              </a:ln>
            </p:spPr>
            <p:txBody>
              <a:bodyPr rtlCol="0" anchor="ctr"/>
              <a:lstStyle/>
              <a:p>
                <a:endParaRPr lang="en-GB"/>
              </a:p>
            </p:txBody>
          </p:sp>
          <p:sp>
            <p:nvSpPr>
              <p:cNvPr id="29" name="Freeform: Shape 28">
                <a:extLst>
                  <a:ext uri="{FF2B5EF4-FFF2-40B4-BE49-F238E27FC236}">
                    <a16:creationId xmlns:a16="http://schemas.microsoft.com/office/drawing/2014/main" id="{43C79740-D970-FF50-5A33-C45A96E77B07}"/>
                  </a:ext>
                </a:extLst>
              </p:cNvPr>
              <p:cNvSpPr/>
              <p:nvPr/>
            </p:nvSpPr>
            <p:spPr>
              <a:xfrm>
                <a:off x="6113109" y="3137198"/>
                <a:ext cx="294" cy="147"/>
              </a:xfrm>
              <a:custGeom>
                <a:avLst/>
                <a:gdLst>
                  <a:gd name="connsiteX0" fmla="*/ 295 w 294"/>
                  <a:gd name="connsiteY0" fmla="*/ 148 h 147"/>
                  <a:gd name="connsiteX1" fmla="*/ 0 w 294"/>
                  <a:gd name="connsiteY1" fmla="*/ 0 h 147"/>
                  <a:gd name="connsiteX2" fmla="*/ 0 w 294"/>
                  <a:gd name="connsiteY2" fmla="*/ 0 h 147"/>
                  <a:gd name="connsiteX3" fmla="*/ 295 w 294"/>
                  <a:gd name="connsiteY3" fmla="*/ 148 h 147"/>
                  <a:gd name="connsiteX4" fmla="*/ 295 w 294"/>
                  <a:gd name="connsiteY4" fmla="*/ 148 h 147"/>
                  <a:gd name="connsiteX5" fmla="*/ 295 w 294"/>
                  <a:gd name="connsiteY5" fmla="*/ 148 h 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 h="147">
                    <a:moveTo>
                      <a:pt x="295" y="148"/>
                    </a:moveTo>
                    <a:lnTo>
                      <a:pt x="0" y="0"/>
                    </a:lnTo>
                    <a:lnTo>
                      <a:pt x="0" y="0"/>
                    </a:lnTo>
                    <a:lnTo>
                      <a:pt x="295" y="148"/>
                    </a:lnTo>
                    <a:lnTo>
                      <a:pt x="295" y="148"/>
                    </a:lnTo>
                    <a:lnTo>
                      <a:pt x="295" y="148"/>
                    </a:lnTo>
                    <a:close/>
                  </a:path>
                </a:pathLst>
              </a:custGeom>
              <a:grpFill/>
              <a:ln w="3175" cap="flat">
                <a:solidFill>
                  <a:schemeClr val="bg2">
                    <a:lumMod val="90000"/>
                  </a:schemeClr>
                </a:solidFill>
                <a:prstDash val="solid"/>
                <a:miter/>
              </a:ln>
            </p:spPr>
            <p:txBody>
              <a:bodyPr rtlCol="0" anchor="ctr"/>
              <a:lstStyle/>
              <a:p>
                <a:endParaRPr lang="en-GB"/>
              </a:p>
            </p:txBody>
          </p:sp>
          <p:sp>
            <p:nvSpPr>
              <p:cNvPr id="30" name="Freeform: Shape 29">
                <a:extLst>
                  <a:ext uri="{FF2B5EF4-FFF2-40B4-BE49-F238E27FC236}">
                    <a16:creationId xmlns:a16="http://schemas.microsoft.com/office/drawing/2014/main" id="{606D8F64-16DE-A35F-A748-8353AD8F42F3}"/>
                  </a:ext>
                </a:extLst>
              </p:cNvPr>
              <p:cNvSpPr/>
              <p:nvPr/>
            </p:nvSpPr>
            <p:spPr>
              <a:xfrm>
                <a:off x="7251741" y="3022008"/>
                <a:ext cx="448963" cy="261059"/>
              </a:xfrm>
              <a:custGeom>
                <a:avLst/>
                <a:gdLst>
                  <a:gd name="connsiteX0" fmla="*/ 447636 w 448963"/>
                  <a:gd name="connsiteY0" fmla="*/ 148671 h 261059"/>
                  <a:gd name="connsiteX1" fmla="*/ 443949 w 448963"/>
                  <a:gd name="connsiteY1" fmla="*/ 147639 h 261059"/>
                  <a:gd name="connsiteX2" fmla="*/ 442327 w 448963"/>
                  <a:gd name="connsiteY2" fmla="*/ 148229 h 261059"/>
                  <a:gd name="connsiteX3" fmla="*/ 440704 w 448963"/>
                  <a:gd name="connsiteY3" fmla="*/ 148229 h 261059"/>
                  <a:gd name="connsiteX4" fmla="*/ 439819 w 448963"/>
                  <a:gd name="connsiteY4" fmla="*/ 147639 h 261059"/>
                  <a:gd name="connsiteX5" fmla="*/ 435247 w 448963"/>
                  <a:gd name="connsiteY5" fmla="*/ 147344 h 261059"/>
                  <a:gd name="connsiteX6" fmla="*/ 434214 w 448963"/>
                  <a:gd name="connsiteY6" fmla="*/ 146901 h 261059"/>
                  <a:gd name="connsiteX7" fmla="*/ 431265 w 448963"/>
                  <a:gd name="connsiteY7" fmla="*/ 143804 h 261059"/>
                  <a:gd name="connsiteX8" fmla="*/ 429200 w 448963"/>
                  <a:gd name="connsiteY8" fmla="*/ 142624 h 261059"/>
                  <a:gd name="connsiteX9" fmla="*/ 427577 w 448963"/>
                  <a:gd name="connsiteY9" fmla="*/ 141887 h 261059"/>
                  <a:gd name="connsiteX10" fmla="*/ 425808 w 448963"/>
                  <a:gd name="connsiteY10" fmla="*/ 141887 h 261059"/>
                  <a:gd name="connsiteX11" fmla="*/ 423743 w 448963"/>
                  <a:gd name="connsiteY11" fmla="*/ 142772 h 261059"/>
                  <a:gd name="connsiteX12" fmla="*/ 423005 w 448963"/>
                  <a:gd name="connsiteY12" fmla="*/ 142477 h 261059"/>
                  <a:gd name="connsiteX13" fmla="*/ 423005 w 448963"/>
                  <a:gd name="connsiteY13" fmla="*/ 139674 h 261059"/>
                  <a:gd name="connsiteX14" fmla="*/ 422415 w 448963"/>
                  <a:gd name="connsiteY14" fmla="*/ 137904 h 261059"/>
                  <a:gd name="connsiteX15" fmla="*/ 421088 w 448963"/>
                  <a:gd name="connsiteY15" fmla="*/ 137462 h 261059"/>
                  <a:gd name="connsiteX16" fmla="*/ 419465 w 448963"/>
                  <a:gd name="connsiteY16" fmla="*/ 138199 h 261059"/>
                  <a:gd name="connsiteX17" fmla="*/ 416958 w 448963"/>
                  <a:gd name="connsiteY17" fmla="*/ 137462 h 261059"/>
                  <a:gd name="connsiteX18" fmla="*/ 414893 w 448963"/>
                  <a:gd name="connsiteY18" fmla="*/ 137167 h 261059"/>
                  <a:gd name="connsiteX19" fmla="*/ 414303 w 448963"/>
                  <a:gd name="connsiteY19" fmla="*/ 133480 h 261059"/>
                  <a:gd name="connsiteX20" fmla="*/ 413418 w 448963"/>
                  <a:gd name="connsiteY20" fmla="*/ 132005 h 261059"/>
                  <a:gd name="connsiteX21" fmla="*/ 412533 w 448963"/>
                  <a:gd name="connsiteY21" fmla="*/ 130382 h 261059"/>
                  <a:gd name="connsiteX22" fmla="*/ 411648 w 448963"/>
                  <a:gd name="connsiteY22" fmla="*/ 129940 h 261059"/>
                  <a:gd name="connsiteX23" fmla="*/ 410174 w 448963"/>
                  <a:gd name="connsiteY23" fmla="*/ 129202 h 261059"/>
                  <a:gd name="connsiteX24" fmla="*/ 410174 w 448963"/>
                  <a:gd name="connsiteY24" fmla="*/ 127285 h 261059"/>
                  <a:gd name="connsiteX25" fmla="*/ 409731 w 448963"/>
                  <a:gd name="connsiteY25" fmla="*/ 126695 h 261059"/>
                  <a:gd name="connsiteX26" fmla="*/ 409141 w 448963"/>
                  <a:gd name="connsiteY26" fmla="*/ 126400 h 261059"/>
                  <a:gd name="connsiteX27" fmla="*/ 408403 w 448963"/>
                  <a:gd name="connsiteY27" fmla="*/ 126400 h 261059"/>
                  <a:gd name="connsiteX28" fmla="*/ 407518 w 448963"/>
                  <a:gd name="connsiteY28" fmla="*/ 127580 h 261059"/>
                  <a:gd name="connsiteX29" fmla="*/ 407961 w 448963"/>
                  <a:gd name="connsiteY29" fmla="*/ 129645 h 261059"/>
                  <a:gd name="connsiteX30" fmla="*/ 407666 w 448963"/>
                  <a:gd name="connsiteY30" fmla="*/ 131710 h 261059"/>
                  <a:gd name="connsiteX31" fmla="*/ 407076 w 448963"/>
                  <a:gd name="connsiteY31" fmla="*/ 132742 h 261059"/>
                  <a:gd name="connsiteX32" fmla="*/ 406044 w 448963"/>
                  <a:gd name="connsiteY32" fmla="*/ 133480 h 261059"/>
                  <a:gd name="connsiteX33" fmla="*/ 404864 w 448963"/>
                  <a:gd name="connsiteY33" fmla="*/ 133480 h 261059"/>
                  <a:gd name="connsiteX34" fmla="*/ 402799 w 448963"/>
                  <a:gd name="connsiteY34" fmla="*/ 132447 h 261059"/>
                  <a:gd name="connsiteX35" fmla="*/ 402504 w 448963"/>
                  <a:gd name="connsiteY35" fmla="*/ 138789 h 261059"/>
                  <a:gd name="connsiteX36" fmla="*/ 402061 w 448963"/>
                  <a:gd name="connsiteY36" fmla="*/ 139232 h 261059"/>
                  <a:gd name="connsiteX37" fmla="*/ 399554 w 448963"/>
                  <a:gd name="connsiteY37" fmla="*/ 138347 h 261059"/>
                  <a:gd name="connsiteX38" fmla="*/ 397637 w 448963"/>
                  <a:gd name="connsiteY38" fmla="*/ 138789 h 261059"/>
                  <a:gd name="connsiteX39" fmla="*/ 394687 w 448963"/>
                  <a:gd name="connsiteY39" fmla="*/ 138347 h 261059"/>
                  <a:gd name="connsiteX40" fmla="*/ 392474 w 448963"/>
                  <a:gd name="connsiteY40" fmla="*/ 137314 h 261059"/>
                  <a:gd name="connsiteX41" fmla="*/ 390852 w 448963"/>
                  <a:gd name="connsiteY41" fmla="*/ 137019 h 261059"/>
                  <a:gd name="connsiteX42" fmla="*/ 388197 w 448963"/>
                  <a:gd name="connsiteY42" fmla="*/ 136134 h 261059"/>
                  <a:gd name="connsiteX43" fmla="*/ 386132 w 448963"/>
                  <a:gd name="connsiteY43" fmla="*/ 134955 h 261059"/>
                  <a:gd name="connsiteX44" fmla="*/ 384805 w 448963"/>
                  <a:gd name="connsiteY44" fmla="*/ 130677 h 261059"/>
                  <a:gd name="connsiteX45" fmla="*/ 383625 w 448963"/>
                  <a:gd name="connsiteY45" fmla="*/ 129202 h 261059"/>
                  <a:gd name="connsiteX46" fmla="*/ 382445 w 448963"/>
                  <a:gd name="connsiteY46" fmla="*/ 128907 h 261059"/>
                  <a:gd name="connsiteX47" fmla="*/ 377873 w 448963"/>
                  <a:gd name="connsiteY47" fmla="*/ 130382 h 261059"/>
                  <a:gd name="connsiteX48" fmla="*/ 376250 w 448963"/>
                  <a:gd name="connsiteY48" fmla="*/ 129202 h 261059"/>
                  <a:gd name="connsiteX49" fmla="*/ 373153 w 448963"/>
                  <a:gd name="connsiteY49" fmla="*/ 127727 h 261059"/>
                  <a:gd name="connsiteX50" fmla="*/ 370793 w 448963"/>
                  <a:gd name="connsiteY50" fmla="*/ 127138 h 261059"/>
                  <a:gd name="connsiteX51" fmla="*/ 370203 w 448963"/>
                  <a:gd name="connsiteY51" fmla="*/ 126400 h 261059"/>
                  <a:gd name="connsiteX52" fmla="*/ 370203 w 448963"/>
                  <a:gd name="connsiteY52" fmla="*/ 125368 h 261059"/>
                  <a:gd name="connsiteX53" fmla="*/ 377431 w 448963"/>
                  <a:gd name="connsiteY53" fmla="*/ 120648 h 261059"/>
                  <a:gd name="connsiteX54" fmla="*/ 380233 w 448963"/>
                  <a:gd name="connsiteY54" fmla="*/ 117403 h 261059"/>
                  <a:gd name="connsiteX55" fmla="*/ 382003 w 448963"/>
                  <a:gd name="connsiteY55" fmla="*/ 116076 h 261059"/>
                  <a:gd name="connsiteX56" fmla="*/ 384510 w 448963"/>
                  <a:gd name="connsiteY56" fmla="*/ 115191 h 261059"/>
                  <a:gd name="connsiteX57" fmla="*/ 386427 w 448963"/>
                  <a:gd name="connsiteY57" fmla="*/ 114601 h 261059"/>
                  <a:gd name="connsiteX58" fmla="*/ 387460 w 448963"/>
                  <a:gd name="connsiteY58" fmla="*/ 111503 h 261059"/>
                  <a:gd name="connsiteX59" fmla="*/ 387902 w 448963"/>
                  <a:gd name="connsiteY59" fmla="*/ 111208 h 261059"/>
                  <a:gd name="connsiteX60" fmla="*/ 389377 w 448963"/>
                  <a:gd name="connsiteY60" fmla="*/ 110913 h 261059"/>
                  <a:gd name="connsiteX61" fmla="*/ 392622 w 448963"/>
                  <a:gd name="connsiteY61" fmla="*/ 109734 h 261059"/>
                  <a:gd name="connsiteX62" fmla="*/ 397784 w 448963"/>
                  <a:gd name="connsiteY62" fmla="*/ 107079 h 261059"/>
                  <a:gd name="connsiteX63" fmla="*/ 397784 w 448963"/>
                  <a:gd name="connsiteY63" fmla="*/ 106341 h 261059"/>
                  <a:gd name="connsiteX64" fmla="*/ 397341 w 448963"/>
                  <a:gd name="connsiteY64" fmla="*/ 105751 h 261059"/>
                  <a:gd name="connsiteX65" fmla="*/ 395129 w 448963"/>
                  <a:gd name="connsiteY65" fmla="*/ 104424 h 261059"/>
                  <a:gd name="connsiteX66" fmla="*/ 392622 w 448963"/>
                  <a:gd name="connsiteY66" fmla="*/ 103391 h 261059"/>
                  <a:gd name="connsiteX67" fmla="*/ 391147 w 448963"/>
                  <a:gd name="connsiteY67" fmla="*/ 103981 h 261059"/>
                  <a:gd name="connsiteX68" fmla="*/ 390262 w 448963"/>
                  <a:gd name="connsiteY68" fmla="*/ 104571 h 261059"/>
                  <a:gd name="connsiteX69" fmla="*/ 388050 w 448963"/>
                  <a:gd name="connsiteY69" fmla="*/ 105899 h 261059"/>
                  <a:gd name="connsiteX70" fmla="*/ 385542 w 448963"/>
                  <a:gd name="connsiteY70" fmla="*/ 106341 h 261059"/>
                  <a:gd name="connsiteX71" fmla="*/ 384215 w 448963"/>
                  <a:gd name="connsiteY71" fmla="*/ 107079 h 261059"/>
                  <a:gd name="connsiteX72" fmla="*/ 382888 w 448963"/>
                  <a:gd name="connsiteY72" fmla="*/ 108996 h 261059"/>
                  <a:gd name="connsiteX73" fmla="*/ 381560 w 448963"/>
                  <a:gd name="connsiteY73" fmla="*/ 110618 h 261059"/>
                  <a:gd name="connsiteX74" fmla="*/ 380823 w 448963"/>
                  <a:gd name="connsiteY74" fmla="*/ 111208 h 261059"/>
                  <a:gd name="connsiteX75" fmla="*/ 379643 w 448963"/>
                  <a:gd name="connsiteY75" fmla="*/ 111208 h 261059"/>
                  <a:gd name="connsiteX76" fmla="*/ 378315 w 448963"/>
                  <a:gd name="connsiteY76" fmla="*/ 109881 h 261059"/>
                  <a:gd name="connsiteX77" fmla="*/ 376398 w 448963"/>
                  <a:gd name="connsiteY77" fmla="*/ 109881 h 261059"/>
                  <a:gd name="connsiteX78" fmla="*/ 374186 w 448963"/>
                  <a:gd name="connsiteY78" fmla="*/ 111503 h 261059"/>
                  <a:gd name="connsiteX79" fmla="*/ 371531 w 448963"/>
                  <a:gd name="connsiteY79" fmla="*/ 114011 h 261059"/>
                  <a:gd name="connsiteX80" fmla="*/ 368139 w 448963"/>
                  <a:gd name="connsiteY80" fmla="*/ 117993 h 261059"/>
                  <a:gd name="connsiteX81" fmla="*/ 364598 w 448963"/>
                  <a:gd name="connsiteY81" fmla="*/ 120058 h 261059"/>
                  <a:gd name="connsiteX82" fmla="*/ 360174 w 448963"/>
                  <a:gd name="connsiteY82" fmla="*/ 121828 h 261059"/>
                  <a:gd name="connsiteX83" fmla="*/ 356929 w 448963"/>
                  <a:gd name="connsiteY83" fmla="*/ 122565 h 261059"/>
                  <a:gd name="connsiteX84" fmla="*/ 354422 w 448963"/>
                  <a:gd name="connsiteY84" fmla="*/ 123893 h 261059"/>
                  <a:gd name="connsiteX85" fmla="*/ 350145 w 448963"/>
                  <a:gd name="connsiteY85" fmla="*/ 126548 h 261059"/>
                  <a:gd name="connsiteX86" fmla="*/ 349260 w 448963"/>
                  <a:gd name="connsiteY86" fmla="*/ 128170 h 261059"/>
                  <a:gd name="connsiteX87" fmla="*/ 346162 w 448963"/>
                  <a:gd name="connsiteY87" fmla="*/ 129055 h 261059"/>
                  <a:gd name="connsiteX88" fmla="*/ 343655 w 448963"/>
                  <a:gd name="connsiteY88" fmla="*/ 130087 h 261059"/>
                  <a:gd name="connsiteX89" fmla="*/ 341295 w 448963"/>
                  <a:gd name="connsiteY89" fmla="*/ 131857 h 261059"/>
                  <a:gd name="connsiteX90" fmla="*/ 340705 w 448963"/>
                  <a:gd name="connsiteY90" fmla="*/ 135102 h 261059"/>
                  <a:gd name="connsiteX91" fmla="*/ 339230 w 448963"/>
                  <a:gd name="connsiteY91" fmla="*/ 136872 h 261059"/>
                  <a:gd name="connsiteX92" fmla="*/ 335690 w 448963"/>
                  <a:gd name="connsiteY92" fmla="*/ 139379 h 261059"/>
                  <a:gd name="connsiteX93" fmla="*/ 332741 w 448963"/>
                  <a:gd name="connsiteY93" fmla="*/ 141887 h 261059"/>
                  <a:gd name="connsiteX94" fmla="*/ 330823 w 448963"/>
                  <a:gd name="connsiteY94" fmla="*/ 144394 h 261059"/>
                  <a:gd name="connsiteX95" fmla="*/ 328758 w 448963"/>
                  <a:gd name="connsiteY95" fmla="*/ 147049 h 261059"/>
                  <a:gd name="connsiteX96" fmla="*/ 328168 w 448963"/>
                  <a:gd name="connsiteY96" fmla="*/ 148524 h 261059"/>
                  <a:gd name="connsiteX97" fmla="*/ 328168 w 448963"/>
                  <a:gd name="connsiteY97" fmla="*/ 150441 h 261059"/>
                  <a:gd name="connsiteX98" fmla="*/ 329053 w 448963"/>
                  <a:gd name="connsiteY98" fmla="*/ 152063 h 261059"/>
                  <a:gd name="connsiteX99" fmla="*/ 329053 w 448963"/>
                  <a:gd name="connsiteY99" fmla="*/ 153686 h 261059"/>
                  <a:gd name="connsiteX100" fmla="*/ 328463 w 448963"/>
                  <a:gd name="connsiteY100" fmla="*/ 154866 h 261059"/>
                  <a:gd name="connsiteX101" fmla="*/ 326398 w 448963"/>
                  <a:gd name="connsiteY101" fmla="*/ 155308 h 261059"/>
                  <a:gd name="connsiteX102" fmla="*/ 324334 w 448963"/>
                  <a:gd name="connsiteY102" fmla="*/ 155013 h 261059"/>
                  <a:gd name="connsiteX103" fmla="*/ 321089 w 448963"/>
                  <a:gd name="connsiteY103" fmla="*/ 153833 h 261059"/>
                  <a:gd name="connsiteX104" fmla="*/ 317696 w 448963"/>
                  <a:gd name="connsiteY104" fmla="*/ 151769 h 261059"/>
                  <a:gd name="connsiteX105" fmla="*/ 316517 w 448963"/>
                  <a:gd name="connsiteY105" fmla="*/ 150736 h 261059"/>
                  <a:gd name="connsiteX106" fmla="*/ 314894 w 448963"/>
                  <a:gd name="connsiteY106" fmla="*/ 148966 h 261059"/>
                  <a:gd name="connsiteX107" fmla="*/ 315189 w 448963"/>
                  <a:gd name="connsiteY107" fmla="*/ 147344 h 261059"/>
                  <a:gd name="connsiteX108" fmla="*/ 316074 w 448963"/>
                  <a:gd name="connsiteY108" fmla="*/ 144246 h 261059"/>
                  <a:gd name="connsiteX109" fmla="*/ 316664 w 448963"/>
                  <a:gd name="connsiteY109" fmla="*/ 142182 h 261059"/>
                  <a:gd name="connsiteX110" fmla="*/ 315189 w 448963"/>
                  <a:gd name="connsiteY110" fmla="*/ 141149 h 261059"/>
                  <a:gd name="connsiteX111" fmla="*/ 314157 w 448963"/>
                  <a:gd name="connsiteY111" fmla="*/ 140117 h 261059"/>
                  <a:gd name="connsiteX112" fmla="*/ 313419 w 448963"/>
                  <a:gd name="connsiteY112" fmla="*/ 139084 h 261059"/>
                  <a:gd name="connsiteX113" fmla="*/ 311944 w 448963"/>
                  <a:gd name="connsiteY113" fmla="*/ 137019 h 261059"/>
                  <a:gd name="connsiteX114" fmla="*/ 310175 w 448963"/>
                  <a:gd name="connsiteY114" fmla="*/ 137462 h 261059"/>
                  <a:gd name="connsiteX115" fmla="*/ 308552 w 448963"/>
                  <a:gd name="connsiteY115" fmla="*/ 137904 h 261059"/>
                  <a:gd name="connsiteX116" fmla="*/ 306782 w 448963"/>
                  <a:gd name="connsiteY116" fmla="*/ 137167 h 261059"/>
                  <a:gd name="connsiteX117" fmla="*/ 301325 w 448963"/>
                  <a:gd name="connsiteY117" fmla="*/ 137462 h 261059"/>
                  <a:gd name="connsiteX118" fmla="*/ 297195 w 448963"/>
                  <a:gd name="connsiteY118" fmla="*/ 137757 h 261059"/>
                  <a:gd name="connsiteX119" fmla="*/ 293360 w 448963"/>
                  <a:gd name="connsiteY119" fmla="*/ 138052 h 261059"/>
                  <a:gd name="connsiteX120" fmla="*/ 288493 w 448963"/>
                  <a:gd name="connsiteY120" fmla="*/ 138347 h 261059"/>
                  <a:gd name="connsiteX121" fmla="*/ 282593 w 448963"/>
                  <a:gd name="connsiteY121" fmla="*/ 138642 h 261059"/>
                  <a:gd name="connsiteX122" fmla="*/ 280971 w 448963"/>
                  <a:gd name="connsiteY122" fmla="*/ 138199 h 261059"/>
                  <a:gd name="connsiteX123" fmla="*/ 279939 w 448963"/>
                  <a:gd name="connsiteY123" fmla="*/ 137462 h 261059"/>
                  <a:gd name="connsiteX124" fmla="*/ 278906 w 448963"/>
                  <a:gd name="connsiteY124" fmla="*/ 134659 h 261059"/>
                  <a:gd name="connsiteX125" fmla="*/ 278316 w 448963"/>
                  <a:gd name="connsiteY125" fmla="*/ 132300 h 261059"/>
                  <a:gd name="connsiteX126" fmla="*/ 277136 w 448963"/>
                  <a:gd name="connsiteY126" fmla="*/ 127727 h 261059"/>
                  <a:gd name="connsiteX127" fmla="*/ 276399 w 448963"/>
                  <a:gd name="connsiteY127" fmla="*/ 124188 h 261059"/>
                  <a:gd name="connsiteX128" fmla="*/ 275514 w 448963"/>
                  <a:gd name="connsiteY128" fmla="*/ 120058 h 261059"/>
                  <a:gd name="connsiteX129" fmla="*/ 274924 w 448963"/>
                  <a:gd name="connsiteY129" fmla="*/ 115486 h 261059"/>
                  <a:gd name="connsiteX130" fmla="*/ 274481 w 448963"/>
                  <a:gd name="connsiteY130" fmla="*/ 112241 h 261059"/>
                  <a:gd name="connsiteX131" fmla="*/ 266517 w 448963"/>
                  <a:gd name="connsiteY131" fmla="*/ 112241 h 261059"/>
                  <a:gd name="connsiteX132" fmla="*/ 261650 w 448963"/>
                  <a:gd name="connsiteY132" fmla="*/ 111946 h 261059"/>
                  <a:gd name="connsiteX133" fmla="*/ 261650 w 448963"/>
                  <a:gd name="connsiteY133" fmla="*/ 102211 h 261059"/>
                  <a:gd name="connsiteX134" fmla="*/ 262682 w 448963"/>
                  <a:gd name="connsiteY134" fmla="*/ 97197 h 261059"/>
                  <a:gd name="connsiteX135" fmla="*/ 262977 w 448963"/>
                  <a:gd name="connsiteY135" fmla="*/ 93067 h 261059"/>
                  <a:gd name="connsiteX136" fmla="*/ 263420 w 448963"/>
                  <a:gd name="connsiteY136" fmla="*/ 88052 h 261059"/>
                  <a:gd name="connsiteX137" fmla="*/ 263714 w 448963"/>
                  <a:gd name="connsiteY137" fmla="*/ 84660 h 261059"/>
                  <a:gd name="connsiteX138" fmla="*/ 264010 w 448963"/>
                  <a:gd name="connsiteY138" fmla="*/ 80973 h 261059"/>
                  <a:gd name="connsiteX139" fmla="*/ 261502 w 448963"/>
                  <a:gd name="connsiteY139" fmla="*/ 82153 h 261059"/>
                  <a:gd name="connsiteX140" fmla="*/ 258700 w 448963"/>
                  <a:gd name="connsiteY140" fmla="*/ 83480 h 261059"/>
                  <a:gd name="connsiteX141" fmla="*/ 256193 w 448963"/>
                  <a:gd name="connsiteY141" fmla="*/ 84660 h 261059"/>
                  <a:gd name="connsiteX142" fmla="*/ 254422 w 448963"/>
                  <a:gd name="connsiteY142" fmla="*/ 81710 h 261059"/>
                  <a:gd name="connsiteX143" fmla="*/ 252653 w 448963"/>
                  <a:gd name="connsiteY143" fmla="*/ 78760 h 261059"/>
                  <a:gd name="connsiteX144" fmla="*/ 249998 w 448963"/>
                  <a:gd name="connsiteY144" fmla="*/ 74336 h 261059"/>
                  <a:gd name="connsiteX145" fmla="*/ 248080 w 448963"/>
                  <a:gd name="connsiteY145" fmla="*/ 70943 h 261059"/>
                  <a:gd name="connsiteX146" fmla="*/ 244688 w 448963"/>
                  <a:gd name="connsiteY146" fmla="*/ 69026 h 261059"/>
                  <a:gd name="connsiteX147" fmla="*/ 242181 w 448963"/>
                  <a:gd name="connsiteY147" fmla="*/ 67551 h 261059"/>
                  <a:gd name="connsiteX148" fmla="*/ 239526 w 448963"/>
                  <a:gd name="connsiteY148" fmla="*/ 65191 h 261059"/>
                  <a:gd name="connsiteX149" fmla="*/ 237314 w 448963"/>
                  <a:gd name="connsiteY149" fmla="*/ 62684 h 261059"/>
                  <a:gd name="connsiteX150" fmla="*/ 235249 w 448963"/>
                  <a:gd name="connsiteY150" fmla="*/ 60324 h 261059"/>
                  <a:gd name="connsiteX151" fmla="*/ 232742 w 448963"/>
                  <a:gd name="connsiteY151" fmla="*/ 58259 h 261059"/>
                  <a:gd name="connsiteX152" fmla="*/ 230234 w 448963"/>
                  <a:gd name="connsiteY152" fmla="*/ 58849 h 261059"/>
                  <a:gd name="connsiteX153" fmla="*/ 227432 w 448963"/>
                  <a:gd name="connsiteY153" fmla="*/ 60176 h 261059"/>
                  <a:gd name="connsiteX154" fmla="*/ 224777 w 448963"/>
                  <a:gd name="connsiteY154" fmla="*/ 61504 h 261059"/>
                  <a:gd name="connsiteX155" fmla="*/ 221975 w 448963"/>
                  <a:gd name="connsiteY155" fmla="*/ 62831 h 261059"/>
                  <a:gd name="connsiteX156" fmla="*/ 220647 w 448963"/>
                  <a:gd name="connsiteY156" fmla="*/ 63421 h 261059"/>
                  <a:gd name="connsiteX157" fmla="*/ 217402 w 448963"/>
                  <a:gd name="connsiteY157" fmla="*/ 63126 h 261059"/>
                  <a:gd name="connsiteX158" fmla="*/ 214600 w 448963"/>
                  <a:gd name="connsiteY158" fmla="*/ 63126 h 261059"/>
                  <a:gd name="connsiteX159" fmla="*/ 209438 w 448963"/>
                  <a:gd name="connsiteY159" fmla="*/ 62536 h 261059"/>
                  <a:gd name="connsiteX160" fmla="*/ 205160 w 448963"/>
                  <a:gd name="connsiteY160" fmla="*/ 62241 h 261059"/>
                  <a:gd name="connsiteX161" fmla="*/ 200736 w 448963"/>
                  <a:gd name="connsiteY161" fmla="*/ 61946 h 261059"/>
                  <a:gd name="connsiteX162" fmla="*/ 194541 w 448963"/>
                  <a:gd name="connsiteY162" fmla="*/ 61504 h 261059"/>
                  <a:gd name="connsiteX163" fmla="*/ 188347 w 448963"/>
                  <a:gd name="connsiteY163" fmla="*/ 61061 h 261059"/>
                  <a:gd name="connsiteX164" fmla="*/ 184217 w 448963"/>
                  <a:gd name="connsiteY164" fmla="*/ 61651 h 261059"/>
                  <a:gd name="connsiteX165" fmla="*/ 178907 w 448963"/>
                  <a:gd name="connsiteY165" fmla="*/ 62389 h 261059"/>
                  <a:gd name="connsiteX166" fmla="*/ 173302 w 448963"/>
                  <a:gd name="connsiteY166" fmla="*/ 63274 h 261059"/>
                  <a:gd name="connsiteX167" fmla="*/ 168730 w 448963"/>
                  <a:gd name="connsiteY167" fmla="*/ 64011 h 261059"/>
                  <a:gd name="connsiteX168" fmla="*/ 162978 w 448963"/>
                  <a:gd name="connsiteY168" fmla="*/ 64896 h 261059"/>
                  <a:gd name="connsiteX169" fmla="*/ 158701 w 448963"/>
                  <a:gd name="connsiteY169" fmla="*/ 65486 h 261059"/>
                  <a:gd name="connsiteX170" fmla="*/ 156636 w 448963"/>
                  <a:gd name="connsiteY170" fmla="*/ 65486 h 261059"/>
                  <a:gd name="connsiteX171" fmla="*/ 153981 w 448963"/>
                  <a:gd name="connsiteY171" fmla="*/ 62684 h 261059"/>
                  <a:gd name="connsiteX172" fmla="*/ 149704 w 448963"/>
                  <a:gd name="connsiteY172" fmla="*/ 58407 h 261059"/>
                  <a:gd name="connsiteX173" fmla="*/ 147049 w 448963"/>
                  <a:gd name="connsiteY173" fmla="*/ 55752 h 261059"/>
                  <a:gd name="connsiteX174" fmla="*/ 144542 w 448963"/>
                  <a:gd name="connsiteY174" fmla="*/ 53244 h 261059"/>
                  <a:gd name="connsiteX175" fmla="*/ 140854 w 448963"/>
                  <a:gd name="connsiteY175" fmla="*/ 49557 h 261059"/>
                  <a:gd name="connsiteX176" fmla="*/ 137904 w 448963"/>
                  <a:gd name="connsiteY176" fmla="*/ 46755 h 261059"/>
                  <a:gd name="connsiteX177" fmla="*/ 134955 w 448963"/>
                  <a:gd name="connsiteY177" fmla="*/ 43952 h 261059"/>
                  <a:gd name="connsiteX178" fmla="*/ 133332 w 448963"/>
                  <a:gd name="connsiteY178" fmla="*/ 41445 h 261059"/>
                  <a:gd name="connsiteX179" fmla="*/ 132447 w 448963"/>
                  <a:gd name="connsiteY179" fmla="*/ 38200 h 261059"/>
                  <a:gd name="connsiteX180" fmla="*/ 130972 w 448963"/>
                  <a:gd name="connsiteY180" fmla="*/ 36725 h 261059"/>
                  <a:gd name="connsiteX181" fmla="*/ 127580 w 448963"/>
                  <a:gd name="connsiteY181" fmla="*/ 34808 h 261059"/>
                  <a:gd name="connsiteX182" fmla="*/ 124040 w 448963"/>
                  <a:gd name="connsiteY182" fmla="*/ 32743 h 261059"/>
                  <a:gd name="connsiteX183" fmla="*/ 120501 w 448963"/>
                  <a:gd name="connsiteY183" fmla="*/ 30678 h 261059"/>
                  <a:gd name="connsiteX184" fmla="*/ 116961 w 448963"/>
                  <a:gd name="connsiteY184" fmla="*/ 28613 h 261059"/>
                  <a:gd name="connsiteX185" fmla="*/ 113421 w 448963"/>
                  <a:gd name="connsiteY185" fmla="*/ 26548 h 261059"/>
                  <a:gd name="connsiteX186" fmla="*/ 109881 w 448963"/>
                  <a:gd name="connsiteY186" fmla="*/ 24484 h 261059"/>
                  <a:gd name="connsiteX187" fmla="*/ 106342 w 448963"/>
                  <a:gd name="connsiteY187" fmla="*/ 22419 h 261059"/>
                  <a:gd name="connsiteX188" fmla="*/ 106342 w 448963"/>
                  <a:gd name="connsiteY188" fmla="*/ 22419 h 261059"/>
                  <a:gd name="connsiteX189" fmla="*/ 105899 w 448963"/>
                  <a:gd name="connsiteY189" fmla="*/ 26696 h 261059"/>
                  <a:gd name="connsiteX190" fmla="*/ 104867 w 448963"/>
                  <a:gd name="connsiteY190" fmla="*/ 28171 h 261059"/>
                  <a:gd name="connsiteX191" fmla="*/ 104867 w 448963"/>
                  <a:gd name="connsiteY191" fmla="*/ 30678 h 261059"/>
                  <a:gd name="connsiteX192" fmla="*/ 105604 w 448963"/>
                  <a:gd name="connsiteY192" fmla="*/ 34218 h 261059"/>
                  <a:gd name="connsiteX193" fmla="*/ 105604 w 448963"/>
                  <a:gd name="connsiteY193" fmla="*/ 36725 h 261059"/>
                  <a:gd name="connsiteX194" fmla="*/ 105161 w 448963"/>
                  <a:gd name="connsiteY194" fmla="*/ 38200 h 261059"/>
                  <a:gd name="connsiteX195" fmla="*/ 104129 w 448963"/>
                  <a:gd name="connsiteY195" fmla="*/ 39085 h 261059"/>
                  <a:gd name="connsiteX196" fmla="*/ 102654 w 448963"/>
                  <a:gd name="connsiteY196" fmla="*/ 39085 h 261059"/>
                  <a:gd name="connsiteX197" fmla="*/ 101917 w 448963"/>
                  <a:gd name="connsiteY197" fmla="*/ 39675 h 261059"/>
                  <a:gd name="connsiteX198" fmla="*/ 101917 w 448963"/>
                  <a:gd name="connsiteY198" fmla="*/ 40855 h 261059"/>
                  <a:gd name="connsiteX199" fmla="*/ 102949 w 448963"/>
                  <a:gd name="connsiteY199" fmla="*/ 41298 h 261059"/>
                  <a:gd name="connsiteX200" fmla="*/ 102949 w 448963"/>
                  <a:gd name="connsiteY200" fmla="*/ 42330 h 261059"/>
                  <a:gd name="connsiteX201" fmla="*/ 99852 w 448963"/>
                  <a:gd name="connsiteY201" fmla="*/ 43952 h 261059"/>
                  <a:gd name="connsiteX202" fmla="*/ 97492 w 448963"/>
                  <a:gd name="connsiteY202" fmla="*/ 44542 h 261059"/>
                  <a:gd name="connsiteX203" fmla="*/ 92920 w 448963"/>
                  <a:gd name="connsiteY203" fmla="*/ 44985 h 261059"/>
                  <a:gd name="connsiteX204" fmla="*/ 92625 w 448963"/>
                  <a:gd name="connsiteY204" fmla="*/ 44395 h 261059"/>
                  <a:gd name="connsiteX205" fmla="*/ 92920 w 448963"/>
                  <a:gd name="connsiteY205" fmla="*/ 43510 h 261059"/>
                  <a:gd name="connsiteX206" fmla="*/ 93657 w 448963"/>
                  <a:gd name="connsiteY206" fmla="*/ 42035 h 261059"/>
                  <a:gd name="connsiteX207" fmla="*/ 95722 w 448963"/>
                  <a:gd name="connsiteY207" fmla="*/ 39528 h 261059"/>
                  <a:gd name="connsiteX208" fmla="*/ 95722 w 448963"/>
                  <a:gd name="connsiteY208" fmla="*/ 38938 h 261059"/>
                  <a:gd name="connsiteX209" fmla="*/ 86873 w 448963"/>
                  <a:gd name="connsiteY209" fmla="*/ 31121 h 261059"/>
                  <a:gd name="connsiteX210" fmla="*/ 85103 w 448963"/>
                  <a:gd name="connsiteY210" fmla="*/ 28908 h 261059"/>
                  <a:gd name="connsiteX211" fmla="*/ 84218 w 448963"/>
                  <a:gd name="connsiteY211" fmla="*/ 27138 h 261059"/>
                  <a:gd name="connsiteX212" fmla="*/ 84218 w 448963"/>
                  <a:gd name="connsiteY212" fmla="*/ 25958 h 261059"/>
                  <a:gd name="connsiteX213" fmla="*/ 85693 w 448963"/>
                  <a:gd name="connsiteY213" fmla="*/ 22419 h 261059"/>
                  <a:gd name="connsiteX214" fmla="*/ 88790 w 448963"/>
                  <a:gd name="connsiteY214" fmla="*/ 16519 h 261059"/>
                  <a:gd name="connsiteX215" fmla="*/ 90117 w 448963"/>
                  <a:gd name="connsiteY215" fmla="*/ 13274 h 261059"/>
                  <a:gd name="connsiteX216" fmla="*/ 88200 w 448963"/>
                  <a:gd name="connsiteY216" fmla="*/ 12094 h 261059"/>
                  <a:gd name="connsiteX217" fmla="*/ 84660 w 448963"/>
                  <a:gd name="connsiteY217" fmla="*/ 10029 h 261059"/>
                  <a:gd name="connsiteX218" fmla="*/ 81120 w 448963"/>
                  <a:gd name="connsiteY218" fmla="*/ 7965 h 261059"/>
                  <a:gd name="connsiteX219" fmla="*/ 77581 w 448963"/>
                  <a:gd name="connsiteY219" fmla="*/ 5900 h 261059"/>
                  <a:gd name="connsiteX220" fmla="*/ 74041 w 448963"/>
                  <a:gd name="connsiteY220" fmla="*/ 3835 h 261059"/>
                  <a:gd name="connsiteX221" fmla="*/ 72566 w 448963"/>
                  <a:gd name="connsiteY221" fmla="*/ 2950 h 261059"/>
                  <a:gd name="connsiteX222" fmla="*/ 71829 w 448963"/>
                  <a:gd name="connsiteY222" fmla="*/ 4425 h 261059"/>
                  <a:gd name="connsiteX223" fmla="*/ 71533 w 448963"/>
                  <a:gd name="connsiteY223" fmla="*/ 6785 h 261059"/>
                  <a:gd name="connsiteX224" fmla="*/ 71976 w 448963"/>
                  <a:gd name="connsiteY224" fmla="*/ 9292 h 261059"/>
                  <a:gd name="connsiteX225" fmla="*/ 72714 w 448963"/>
                  <a:gd name="connsiteY225" fmla="*/ 10914 h 261059"/>
                  <a:gd name="connsiteX226" fmla="*/ 73598 w 448963"/>
                  <a:gd name="connsiteY226" fmla="*/ 11652 h 261059"/>
                  <a:gd name="connsiteX227" fmla="*/ 73303 w 448963"/>
                  <a:gd name="connsiteY227" fmla="*/ 12832 h 261059"/>
                  <a:gd name="connsiteX228" fmla="*/ 71681 w 448963"/>
                  <a:gd name="connsiteY228" fmla="*/ 14307 h 261059"/>
                  <a:gd name="connsiteX229" fmla="*/ 70648 w 448963"/>
                  <a:gd name="connsiteY229" fmla="*/ 15782 h 261059"/>
                  <a:gd name="connsiteX230" fmla="*/ 70058 w 448963"/>
                  <a:gd name="connsiteY230" fmla="*/ 17404 h 261059"/>
                  <a:gd name="connsiteX231" fmla="*/ 70058 w 448963"/>
                  <a:gd name="connsiteY231" fmla="*/ 18289 h 261059"/>
                  <a:gd name="connsiteX232" fmla="*/ 70354 w 448963"/>
                  <a:gd name="connsiteY232" fmla="*/ 18584 h 261059"/>
                  <a:gd name="connsiteX233" fmla="*/ 74041 w 448963"/>
                  <a:gd name="connsiteY233" fmla="*/ 16519 h 261059"/>
                  <a:gd name="connsiteX234" fmla="*/ 74336 w 448963"/>
                  <a:gd name="connsiteY234" fmla="*/ 16519 h 261059"/>
                  <a:gd name="connsiteX235" fmla="*/ 73746 w 448963"/>
                  <a:gd name="connsiteY235" fmla="*/ 19026 h 261059"/>
                  <a:gd name="connsiteX236" fmla="*/ 73156 w 448963"/>
                  <a:gd name="connsiteY236" fmla="*/ 19911 h 261059"/>
                  <a:gd name="connsiteX237" fmla="*/ 72566 w 448963"/>
                  <a:gd name="connsiteY237" fmla="*/ 19911 h 261059"/>
                  <a:gd name="connsiteX238" fmla="*/ 72271 w 448963"/>
                  <a:gd name="connsiteY238" fmla="*/ 21239 h 261059"/>
                  <a:gd name="connsiteX239" fmla="*/ 72271 w 448963"/>
                  <a:gd name="connsiteY239" fmla="*/ 23451 h 261059"/>
                  <a:gd name="connsiteX240" fmla="*/ 72714 w 448963"/>
                  <a:gd name="connsiteY240" fmla="*/ 24926 h 261059"/>
                  <a:gd name="connsiteX241" fmla="*/ 73303 w 448963"/>
                  <a:gd name="connsiteY241" fmla="*/ 25663 h 261059"/>
                  <a:gd name="connsiteX242" fmla="*/ 73303 w 448963"/>
                  <a:gd name="connsiteY242" fmla="*/ 26253 h 261059"/>
                  <a:gd name="connsiteX243" fmla="*/ 72271 w 448963"/>
                  <a:gd name="connsiteY243" fmla="*/ 26548 h 261059"/>
                  <a:gd name="connsiteX244" fmla="*/ 71681 w 448963"/>
                  <a:gd name="connsiteY244" fmla="*/ 26548 h 261059"/>
                  <a:gd name="connsiteX245" fmla="*/ 71386 w 448963"/>
                  <a:gd name="connsiteY245" fmla="*/ 25663 h 261059"/>
                  <a:gd name="connsiteX246" fmla="*/ 70796 w 448963"/>
                  <a:gd name="connsiteY246" fmla="*/ 25369 h 261059"/>
                  <a:gd name="connsiteX247" fmla="*/ 70058 w 448963"/>
                  <a:gd name="connsiteY247" fmla="*/ 25369 h 261059"/>
                  <a:gd name="connsiteX248" fmla="*/ 69469 w 448963"/>
                  <a:gd name="connsiteY248" fmla="*/ 25958 h 261059"/>
                  <a:gd name="connsiteX249" fmla="*/ 69026 w 448963"/>
                  <a:gd name="connsiteY249" fmla="*/ 26991 h 261059"/>
                  <a:gd name="connsiteX250" fmla="*/ 69321 w 448963"/>
                  <a:gd name="connsiteY250" fmla="*/ 27581 h 261059"/>
                  <a:gd name="connsiteX251" fmla="*/ 70944 w 448963"/>
                  <a:gd name="connsiteY251" fmla="*/ 27876 h 261059"/>
                  <a:gd name="connsiteX252" fmla="*/ 70944 w 448963"/>
                  <a:gd name="connsiteY252" fmla="*/ 28318 h 261059"/>
                  <a:gd name="connsiteX253" fmla="*/ 67994 w 448963"/>
                  <a:gd name="connsiteY253" fmla="*/ 32448 h 261059"/>
                  <a:gd name="connsiteX254" fmla="*/ 66371 w 448963"/>
                  <a:gd name="connsiteY254" fmla="*/ 34218 h 261059"/>
                  <a:gd name="connsiteX255" fmla="*/ 65044 w 448963"/>
                  <a:gd name="connsiteY255" fmla="*/ 35103 h 261059"/>
                  <a:gd name="connsiteX256" fmla="*/ 62537 w 448963"/>
                  <a:gd name="connsiteY256" fmla="*/ 36135 h 261059"/>
                  <a:gd name="connsiteX257" fmla="*/ 61209 w 448963"/>
                  <a:gd name="connsiteY257" fmla="*/ 36135 h 261059"/>
                  <a:gd name="connsiteX258" fmla="*/ 60177 w 448963"/>
                  <a:gd name="connsiteY258" fmla="*/ 35545 h 261059"/>
                  <a:gd name="connsiteX259" fmla="*/ 59587 w 448963"/>
                  <a:gd name="connsiteY259" fmla="*/ 34513 h 261059"/>
                  <a:gd name="connsiteX260" fmla="*/ 59292 w 448963"/>
                  <a:gd name="connsiteY260" fmla="*/ 33186 h 261059"/>
                  <a:gd name="connsiteX261" fmla="*/ 59734 w 448963"/>
                  <a:gd name="connsiteY261" fmla="*/ 31563 h 261059"/>
                  <a:gd name="connsiteX262" fmla="*/ 60767 w 448963"/>
                  <a:gd name="connsiteY262" fmla="*/ 29646 h 261059"/>
                  <a:gd name="connsiteX263" fmla="*/ 60767 w 448963"/>
                  <a:gd name="connsiteY263" fmla="*/ 27433 h 261059"/>
                  <a:gd name="connsiteX264" fmla="*/ 59587 w 448963"/>
                  <a:gd name="connsiteY264" fmla="*/ 24926 h 261059"/>
                  <a:gd name="connsiteX265" fmla="*/ 59144 w 448963"/>
                  <a:gd name="connsiteY265" fmla="*/ 22861 h 261059"/>
                  <a:gd name="connsiteX266" fmla="*/ 59144 w 448963"/>
                  <a:gd name="connsiteY266" fmla="*/ 21239 h 261059"/>
                  <a:gd name="connsiteX267" fmla="*/ 60177 w 448963"/>
                  <a:gd name="connsiteY267" fmla="*/ 18731 h 261059"/>
                  <a:gd name="connsiteX268" fmla="*/ 62979 w 448963"/>
                  <a:gd name="connsiteY268" fmla="*/ 12389 h 261059"/>
                  <a:gd name="connsiteX269" fmla="*/ 63716 w 448963"/>
                  <a:gd name="connsiteY269" fmla="*/ 9882 h 261059"/>
                  <a:gd name="connsiteX270" fmla="*/ 64897 w 448963"/>
                  <a:gd name="connsiteY270" fmla="*/ 7670 h 261059"/>
                  <a:gd name="connsiteX271" fmla="*/ 66519 w 448963"/>
                  <a:gd name="connsiteY271" fmla="*/ 5605 h 261059"/>
                  <a:gd name="connsiteX272" fmla="*/ 67699 w 448963"/>
                  <a:gd name="connsiteY272" fmla="*/ 3245 h 261059"/>
                  <a:gd name="connsiteX273" fmla="*/ 68436 w 448963"/>
                  <a:gd name="connsiteY273" fmla="*/ 590 h 261059"/>
                  <a:gd name="connsiteX274" fmla="*/ 68436 w 448963"/>
                  <a:gd name="connsiteY274" fmla="*/ 590 h 261059"/>
                  <a:gd name="connsiteX275" fmla="*/ 67551 w 448963"/>
                  <a:gd name="connsiteY275" fmla="*/ 0 h 261059"/>
                  <a:gd name="connsiteX276" fmla="*/ 64749 w 448963"/>
                  <a:gd name="connsiteY276" fmla="*/ 442 h 261059"/>
                  <a:gd name="connsiteX277" fmla="*/ 60619 w 448963"/>
                  <a:gd name="connsiteY277" fmla="*/ 1475 h 261059"/>
                  <a:gd name="connsiteX278" fmla="*/ 56342 w 448963"/>
                  <a:gd name="connsiteY278" fmla="*/ 2655 h 261059"/>
                  <a:gd name="connsiteX279" fmla="*/ 52065 w 448963"/>
                  <a:gd name="connsiteY279" fmla="*/ 3835 h 261059"/>
                  <a:gd name="connsiteX280" fmla="*/ 44395 w 448963"/>
                  <a:gd name="connsiteY280" fmla="*/ 5900 h 261059"/>
                  <a:gd name="connsiteX281" fmla="*/ 39380 w 448963"/>
                  <a:gd name="connsiteY281" fmla="*/ 7227 h 261059"/>
                  <a:gd name="connsiteX282" fmla="*/ 35545 w 448963"/>
                  <a:gd name="connsiteY282" fmla="*/ 8259 h 261059"/>
                  <a:gd name="connsiteX283" fmla="*/ 31416 w 448963"/>
                  <a:gd name="connsiteY283" fmla="*/ 9439 h 261059"/>
                  <a:gd name="connsiteX284" fmla="*/ 25959 w 448963"/>
                  <a:gd name="connsiteY284" fmla="*/ 10914 h 261059"/>
                  <a:gd name="connsiteX285" fmla="*/ 21386 w 448963"/>
                  <a:gd name="connsiteY285" fmla="*/ 12242 h 261059"/>
                  <a:gd name="connsiteX286" fmla="*/ 16077 w 448963"/>
                  <a:gd name="connsiteY286" fmla="*/ 13717 h 261059"/>
                  <a:gd name="connsiteX287" fmla="*/ 11357 w 448963"/>
                  <a:gd name="connsiteY287" fmla="*/ 15044 h 261059"/>
                  <a:gd name="connsiteX288" fmla="*/ 7375 w 448963"/>
                  <a:gd name="connsiteY288" fmla="*/ 16224 h 261059"/>
                  <a:gd name="connsiteX289" fmla="*/ 3245 w 448963"/>
                  <a:gd name="connsiteY289" fmla="*/ 17404 h 261059"/>
                  <a:gd name="connsiteX290" fmla="*/ 0 w 448963"/>
                  <a:gd name="connsiteY290" fmla="*/ 18289 h 261059"/>
                  <a:gd name="connsiteX291" fmla="*/ 0 w 448963"/>
                  <a:gd name="connsiteY291" fmla="*/ 134512 h 261059"/>
                  <a:gd name="connsiteX292" fmla="*/ 6932 w 448963"/>
                  <a:gd name="connsiteY292" fmla="*/ 134807 h 261059"/>
                  <a:gd name="connsiteX293" fmla="*/ 13127 w 448963"/>
                  <a:gd name="connsiteY293" fmla="*/ 135102 h 261059"/>
                  <a:gd name="connsiteX294" fmla="*/ 20796 w 448963"/>
                  <a:gd name="connsiteY294" fmla="*/ 135545 h 261059"/>
                  <a:gd name="connsiteX295" fmla="*/ 23009 w 448963"/>
                  <a:gd name="connsiteY295" fmla="*/ 135987 h 261059"/>
                  <a:gd name="connsiteX296" fmla="*/ 25811 w 448963"/>
                  <a:gd name="connsiteY296" fmla="*/ 136282 h 261059"/>
                  <a:gd name="connsiteX297" fmla="*/ 27139 w 448963"/>
                  <a:gd name="connsiteY297" fmla="*/ 136282 h 261059"/>
                  <a:gd name="connsiteX298" fmla="*/ 28319 w 448963"/>
                  <a:gd name="connsiteY298" fmla="*/ 134955 h 261059"/>
                  <a:gd name="connsiteX299" fmla="*/ 29056 w 448963"/>
                  <a:gd name="connsiteY299" fmla="*/ 134217 h 261059"/>
                  <a:gd name="connsiteX300" fmla="*/ 29646 w 448963"/>
                  <a:gd name="connsiteY300" fmla="*/ 133627 h 261059"/>
                  <a:gd name="connsiteX301" fmla="*/ 29646 w 448963"/>
                  <a:gd name="connsiteY301" fmla="*/ 132890 h 261059"/>
                  <a:gd name="connsiteX302" fmla="*/ 28613 w 448963"/>
                  <a:gd name="connsiteY302" fmla="*/ 132300 h 261059"/>
                  <a:gd name="connsiteX303" fmla="*/ 27139 w 448963"/>
                  <a:gd name="connsiteY303" fmla="*/ 130382 h 261059"/>
                  <a:gd name="connsiteX304" fmla="*/ 26254 w 448963"/>
                  <a:gd name="connsiteY304" fmla="*/ 123598 h 261059"/>
                  <a:gd name="connsiteX305" fmla="*/ 25664 w 448963"/>
                  <a:gd name="connsiteY305" fmla="*/ 117698 h 261059"/>
                  <a:gd name="connsiteX306" fmla="*/ 27434 w 448963"/>
                  <a:gd name="connsiteY306" fmla="*/ 115928 h 261059"/>
                  <a:gd name="connsiteX307" fmla="*/ 28909 w 448963"/>
                  <a:gd name="connsiteY307" fmla="*/ 115043 h 261059"/>
                  <a:gd name="connsiteX308" fmla="*/ 28909 w 448963"/>
                  <a:gd name="connsiteY308" fmla="*/ 114306 h 261059"/>
                  <a:gd name="connsiteX309" fmla="*/ 31416 w 448963"/>
                  <a:gd name="connsiteY309" fmla="*/ 107521 h 261059"/>
                  <a:gd name="connsiteX310" fmla="*/ 33776 w 448963"/>
                  <a:gd name="connsiteY310" fmla="*/ 103834 h 261059"/>
                  <a:gd name="connsiteX311" fmla="*/ 36873 w 448963"/>
                  <a:gd name="connsiteY311" fmla="*/ 102801 h 261059"/>
                  <a:gd name="connsiteX312" fmla="*/ 41003 w 448963"/>
                  <a:gd name="connsiteY312" fmla="*/ 105161 h 261059"/>
                  <a:gd name="connsiteX313" fmla="*/ 42773 w 448963"/>
                  <a:gd name="connsiteY313" fmla="*/ 108259 h 261059"/>
                  <a:gd name="connsiteX314" fmla="*/ 44543 w 448963"/>
                  <a:gd name="connsiteY314" fmla="*/ 108259 h 261059"/>
                  <a:gd name="connsiteX315" fmla="*/ 47935 w 448963"/>
                  <a:gd name="connsiteY315" fmla="*/ 107374 h 261059"/>
                  <a:gd name="connsiteX316" fmla="*/ 48967 w 448963"/>
                  <a:gd name="connsiteY316" fmla="*/ 106046 h 261059"/>
                  <a:gd name="connsiteX317" fmla="*/ 50737 w 448963"/>
                  <a:gd name="connsiteY317" fmla="*/ 102801 h 261059"/>
                  <a:gd name="connsiteX318" fmla="*/ 51327 w 448963"/>
                  <a:gd name="connsiteY318" fmla="*/ 100147 h 261059"/>
                  <a:gd name="connsiteX319" fmla="*/ 52360 w 448963"/>
                  <a:gd name="connsiteY319" fmla="*/ 98967 h 261059"/>
                  <a:gd name="connsiteX320" fmla="*/ 53539 w 448963"/>
                  <a:gd name="connsiteY320" fmla="*/ 98082 h 261059"/>
                  <a:gd name="connsiteX321" fmla="*/ 54720 w 448963"/>
                  <a:gd name="connsiteY321" fmla="*/ 98082 h 261059"/>
                  <a:gd name="connsiteX322" fmla="*/ 57079 w 448963"/>
                  <a:gd name="connsiteY322" fmla="*/ 98967 h 261059"/>
                  <a:gd name="connsiteX323" fmla="*/ 58849 w 448963"/>
                  <a:gd name="connsiteY323" fmla="*/ 99409 h 261059"/>
                  <a:gd name="connsiteX324" fmla="*/ 60177 w 448963"/>
                  <a:gd name="connsiteY324" fmla="*/ 99999 h 261059"/>
                  <a:gd name="connsiteX325" fmla="*/ 61356 w 448963"/>
                  <a:gd name="connsiteY325" fmla="*/ 100884 h 261059"/>
                  <a:gd name="connsiteX326" fmla="*/ 62537 w 448963"/>
                  <a:gd name="connsiteY326" fmla="*/ 102506 h 261059"/>
                  <a:gd name="connsiteX327" fmla="*/ 62537 w 448963"/>
                  <a:gd name="connsiteY327" fmla="*/ 103539 h 261059"/>
                  <a:gd name="connsiteX328" fmla="*/ 63274 w 448963"/>
                  <a:gd name="connsiteY328" fmla="*/ 104129 h 261059"/>
                  <a:gd name="connsiteX329" fmla="*/ 65339 w 448963"/>
                  <a:gd name="connsiteY329" fmla="*/ 104129 h 261059"/>
                  <a:gd name="connsiteX330" fmla="*/ 65634 w 448963"/>
                  <a:gd name="connsiteY330" fmla="*/ 103391 h 261059"/>
                  <a:gd name="connsiteX331" fmla="*/ 65339 w 448963"/>
                  <a:gd name="connsiteY331" fmla="*/ 102654 h 261059"/>
                  <a:gd name="connsiteX332" fmla="*/ 63864 w 448963"/>
                  <a:gd name="connsiteY332" fmla="*/ 100589 h 261059"/>
                  <a:gd name="connsiteX333" fmla="*/ 60472 w 448963"/>
                  <a:gd name="connsiteY333" fmla="*/ 96754 h 261059"/>
                  <a:gd name="connsiteX334" fmla="*/ 58259 w 448963"/>
                  <a:gd name="connsiteY334" fmla="*/ 95279 h 261059"/>
                  <a:gd name="connsiteX335" fmla="*/ 57227 w 448963"/>
                  <a:gd name="connsiteY335" fmla="*/ 94394 h 261059"/>
                  <a:gd name="connsiteX336" fmla="*/ 56932 w 448963"/>
                  <a:gd name="connsiteY336" fmla="*/ 93657 h 261059"/>
                  <a:gd name="connsiteX337" fmla="*/ 58407 w 448963"/>
                  <a:gd name="connsiteY337" fmla="*/ 92477 h 261059"/>
                  <a:gd name="connsiteX338" fmla="*/ 59734 w 448963"/>
                  <a:gd name="connsiteY338" fmla="*/ 91740 h 261059"/>
                  <a:gd name="connsiteX339" fmla="*/ 62241 w 448963"/>
                  <a:gd name="connsiteY339" fmla="*/ 92182 h 261059"/>
                  <a:gd name="connsiteX340" fmla="*/ 65486 w 448963"/>
                  <a:gd name="connsiteY340" fmla="*/ 92477 h 261059"/>
                  <a:gd name="connsiteX341" fmla="*/ 66961 w 448963"/>
                  <a:gd name="connsiteY341" fmla="*/ 91887 h 261059"/>
                  <a:gd name="connsiteX342" fmla="*/ 68436 w 448963"/>
                  <a:gd name="connsiteY342" fmla="*/ 88790 h 261059"/>
                  <a:gd name="connsiteX343" fmla="*/ 72123 w 448963"/>
                  <a:gd name="connsiteY343" fmla="*/ 92035 h 261059"/>
                  <a:gd name="connsiteX344" fmla="*/ 75958 w 448963"/>
                  <a:gd name="connsiteY344" fmla="*/ 95574 h 261059"/>
                  <a:gd name="connsiteX345" fmla="*/ 77433 w 448963"/>
                  <a:gd name="connsiteY345" fmla="*/ 96312 h 261059"/>
                  <a:gd name="connsiteX346" fmla="*/ 80235 w 448963"/>
                  <a:gd name="connsiteY346" fmla="*/ 96754 h 261059"/>
                  <a:gd name="connsiteX347" fmla="*/ 82448 w 448963"/>
                  <a:gd name="connsiteY347" fmla="*/ 96754 h 261059"/>
                  <a:gd name="connsiteX348" fmla="*/ 83333 w 448963"/>
                  <a:gd name="connsiteY348" fmla="*/ 97344 h 261059"/>
                  <a:gd name="connsiteX349" fmla="*/ 84365 w 448963"/>
                  <a:gd name="connsiteY349" fmla="*/ 98229 h 261059"/>
                  <a:gd name="connsiteX350" fmla="*/ 86430 w 448963"/>
                  <a:gd name="connsiteY350" fmla="*/ 102211 h 261059"/>
                  <a:gd name="connsiteX351" fmla="*/ 88495 w 448963"/>
                  <a:gd name="connsiteY351" fmla="*/ 103244 h 261059"/>
                  <a:gd name="connsiteX352" fmla="*/ 91002 w 448963"/>
                  <a:gd name="connsiteY352" fmla="*/ 103981 h 261059"/>
                  <a:gd name="connsiteX353" fmla="*/ 101622 w 448963"/>
                  <a:gd name="connsiteY353" fmla="*/ 103981 h 261059"/>
                  <a:gd name="connsiteX354" fmla="*/ 103687 w 448963"/>
                  <a:gd name="connsiteY354" fmla="*/ 105899 h 261059"/>
                  <a:gd name="connsiteX355" fmla="*/ 105014 w 448963"/>
                  <a:gd name="connsiteY355" fmla="*/ 106636 h 261059"/>
                  <a:gd name="connsiteX356" fmla="*/ 105604 w 448963"/>
                  <a:gd name="connsiteY356" fmla="*/ 107226 h 261059"/>
                  <a:gd name="connsiteX357" fmla="*/ 105604 w 448963"/>
                  <a:gd name="connsiteY357" fmla="*/ 108111 h 261059"/>
                  <a:gd name="connsiteX358" fmla="*/ 105014 w 448963"/>
                  <a:gd name="connsiteY358" fmla="*/ 109144 h 261059"/>
                  <a:gd name="connsiteX359" fmla="*/ 105014 w 448963"/>
                  <a:gd name="connsiteY359" fmla="*/ 112683 h 261059"/>
                  <a:gd name="connsiteX360" fmla="*/ 104129 w 448963"/>
                  <a:gd name="connsiteY360" fmla="*/ 113421 h 261059"/>
                  <a:gd name="connsiteX361" fmla="*/ 104129 w 448963"/>
                  <a:gd name="connsiteY361" fmla="*/ 114158 h 261059"/>
                  <a:gd name="connsiteX362" fmla="*/ 104424 w 448963"/>
                  <a:gd name="connsiteY362" fmla="*/ 114748 h 261059"/>
                  <a:gd name="connsiteX363" fmla="*/ 108259 w 448963"/>
                  <a:gd name="connsiteY363" fmla="*/ 116223 h 261059"/>
                  <a:gd name="connsiteX364" fmla="*/ 109586 w 448963"/>
                  <a:gd name="connsiteY364" fmla="*/ 117845 h 261059"/>
                  <a:gd name="connsiteX365" fmla="*/ 110471 w 448963"/>
                  <a:gd name="connsiteY365" fmla="*/ 118583 h 261059"/>
                  <a:gd name="connsiteX366" fmla="*/ 110766 w 448963"/>
                  <a:gd name="connsiteY366" fmla="*/ 119615 h 261059"/>
                  <a:gd name="connsiteX367" fmla="*/ 110176 w 448963"/>
                  <a:gd name="connsiteY367" fmla="*/ 120205 h 261059"/>
                  <a:gd name="connsiteX368" fmla="*/ 108406 w 448963"/>
                  <a:gd name="connsiteY368" fmla="*/ 119910 h 261059"/>
                  <a:gd name="connsiteX369" fmla="*/ 107521 w 448963"/>
                  <a:gd name="connsiteY369" fmla="*/ 120943 h 261059"/>
                  <a:gd name="connsiteX370" fmla="*/ 107521 w 448963"/>
                  <a:gd name="connsiteY370" fmla="*/ 122860 h 261059"/>
                  <a:gd name="connsiteX371" fmla="*/ 108849 w 448963"/>
                  <a:gd name="connsiteY371" fmla="*/ 124630 h 261059"/>
                  <a:gd name="connsiteX372" fmla="*/ 109144 w 448963"/>
                  <a:gd name="connsiteY372" fmla="*/ 126252 h 261059"/>
                  <a:gd name="connsiteX373" fmla="*/ 108259 w 448963"/>
                  <a:gd name="connsiteY373" fmla="*/ 127727 h 261059"/>
                  <a:gd name="connsiteX374" fmla="*/ 107226 w 448963"/>
                  <a:gd name="connsiteY374" fmla="*/ 129940 h 261059"/>
                  <a:gd name="connsiteX375" fmla="*/ 107226 w 448963"/>
                  <a:gd name="connsiteY375" fmla="*/ 131415 h 261059"/>
                  <a:gd name="connsiteX376" fmla="*/ 107817 w 448963"/>
                  <a:gd name="connsiteY376" fmla="*/ 132300 h 261059"/>
                  <a:gd name="connsiteX377" fmla="*/ 110766 w 448963"/>
                  <a:gd name="connsiteY377" fmla="*/ 133922 h 261059"/>
                  <a:gd name="connsiteX378" fmla="*/ 117403 w 448963"/>
                  <a:gd name="connsiteY378" fmla="*/ 137904 h 261059"/>
                  <a:gd name="connsiteX379" fmla="*/ 118878 w 448963"/>
                  <a:gd name="connsiteY379" fmla="*/ 137904 h 261059"/>
                  <a:gd name="connsiteX380" fmla="*/ 125220 w 448963"/>
                  <a:gd name="connsiteY380" fmla="*/ 137167 h 261059"/>
                  <a:gd name="connsiteX381" fmla="*/ 128170 w 448963"/>
                  <a:gd name="connsiteY381" fmla="*/ 137167 h 261059"/>
                  <a:gd name="connsiteX382" fmla="*/ 129940 w 448963"/>
                  <a:gd name="connsiteY382" fmla="*/ 137757 h 261059"/>
                  <a:gd name="connsiteX383" fmla="*/ 134807 w 448963"/>
                  <a:gd name="connsiteY383" fmla="*/ 138347 h 261059"/>
                  <a:gd name="connsiteX384" fmla="*/ 136429 w 448963"/>
                  <a:gd name="connsiteY384" fmla="*/ 138937 h 261059"/>
                  <a:gd name="connsiteX385" fmla="*/ 140412 w 448963"/>
                  <a:gd name="connsiteY385" fmla="*/ 138937 h 261059"/>
                  <a:gd name="connsiteX386" fmla="*/ 141887 w 448963"/>
                  <a:gd name="connsiteY386" fmla="*/ 137019 h 261059"/>
                  <a:gd name="connsiteX387" fmla="*/ 142624 w 448963"/>
                  <a:gd name="connsiteY387" fmla="*/ 136577 h 261059"/>
                  <a:gd name="connsiteX388" fmla="*/ 143362 w 448963"/>
                  <a:gd name="connsiteY388" fmla="*/ 136282 h 261059"/>
                  <a:gd name="connsiteX389" fmla="*/ 144689 w 448963"/>
                  <a:gd name="connsiteY389" fmla="*/ 136282 h 261059"/>
                  <a:gd name="connsiteX390" fmla="*/ 148524 w 448963"/>
                  <a:gd name="connsiteY390" fmla="*/ 137314 h 261059"/>
                  <a:gd name="connsiteX391" fmla="*/ 152654 w 448963"/>
                  <a:gd name="connsiteY391" fmla="*/ 139674 h 261059"/>
                  <a:gd name="connsiteX392" fmla="*/ 155309 w 448963"/>
                  <a:gd name="connsiteY392" fmla="*/ 141887 h 261059"/>
                  <a:gd name="connsiteX393" fmla="*/ 156636 w 448963"/>
                  <a:gd name="connsiteY393" fmla="*/ 143804 h 261059"/>
                  <a:gd name="connsiteX394" fmla="*/ 158258 w 448963"/>
                  <a:gd name="connsiteY394" fmla="*/ 148081 h 261059"/>
                  <a:gd name="connsiteX395" fmla="*/ 160323 w 448963"/>
                  <a:gd name="connsiteY395" fmla="*/ 154571 h 261059"/>
                  <a:gd name="connsiteX396" fmla="*/ 162830 w 448963"/>
                  <a:gd name="connsiteY396" fmla="*/ 158996 h 261059"/>
                  <a:gd name="connsiteX397" fmla="*/ 165633 w 448963"/>
                  <a:gd name="connsiteY397" fmla="*/ 161208 h 261059"/>
                  <a:gd name="connsiteX398" fmla="*/ 167698 w 448963"/>
                  <a:gd name="connsiteY398" fmla="*/ 165338 h 261059"/>
                  <a:gd name="connsiteX399" fmla="*/ 169468 w 448963"/>
                  <a:gd name="connsiteY399" fmla="*/ 174482 h 261059"/>
                  <a:gd name="connsiteX400" fmla="*/ 170500 w 448963"/>
                  <a:gd name="connsiteY400" fmla="*/ 176400 h 261059"/>
                  <a:gd name="connsiteX401" fmla="*/ 171532 w 448963"/>
                  <a:gd name="connsiteY401" fmla="*/ 177432 h 261059"/>
                  <a:gd name="connsiteX402" fmla="*/ 174777 w 448963"/>
                  <a:gd name="connsiteY402" fmla="*/ 180087 h 261059"/>
                  <a:gd name="connsiteX403" fmla="*/ 181415 w 448963"/>
                  <a:gd name="connsiteY403" fmla="*/ 184364 h 261059"/>
                  <a:gd name="connsiteX404" fmla="*/ 185397 w 448963"/>
                  <a:gd name="connsiteY404" fmla="*/ 186871 h 261059"/>
                  <a:gd name="connsiteX405" fmla="*/ 191444 w 448963"/>
                  <a:gd name="connsiteY405" fmla="*/ 191001 h 261059"/>
                  <a:gd name="connsiteX406" fmla="*/ 197049 w 448963"/>
                  <a:gd name="connsiteY406" fmla="*/ 194688 h 261059"/>
                  <a:gd name="connsiteX407" fmla="*/ 202653 w 448963"/>
                  <a:gd name="connsiteY407" fmla="*/ 200441 h 261059"/>
                  <a:gd name="connsiteX408" fmla="*/ 203833 w 448963"/>
                  <a:gd name="connsiteY408" fmla="*/ 201325 h 261059"/>
                  <a:gd name="connsiteX409" fmla="*/ 208700 w 448963"/>
                  <a:gd name="connsiteY409" fmla="*/ 204423 h 261059"/>
                  <a:gd name="connsiteX410" fmla="*/ 214158 w 448963"/>
                  <a:gd name="connsiteY410" fmla="*/ 207668 h 261059"/>
                  <a:gd name="connsiteX411" fmla="*/ 217993 w 448963"/>
                  <a:gd name="connsiteY411" fmla="*/ 206930 h 261059"/>
                  <a:gd name="connsiteX412" fmla="*/ 223744 w 448963"/>
                  <a:gd name="connsiteY412" fmla="*/ 211797 h 261059"/>
                  <a:gd name="connsiteX413" fmla="*/ 226104 w 448963"/>
                  <a:gd name="connsiteY413" fmla="*/ 213567 h 261059"/>
                  <a:gd name="connsiteX414" fmla="*/ 227137 w 448963"/>
                  <a:gd name="connsiteY414" fmla="*/ 214157 h 261059"/>
                  <a:gd name="connsiteX415" fmla="*/ 231267 w 448963"/>
                  <a:gd name="connsiteY415" fmla="*/ 216075 h 261059"/>
                  <a:gd name="connsiteX416" fmla="*/ 237903 w 448963"/>
                  <a:gd name="connsiteY416" fmla="*/ 220057 h 261059"/>
                  <a:gd name="connsiteX417" fmla="*/ 246311 w 448963"/>
                  <a:gd name="connsiteY417" fmla="*/ 225809 h 261059"/>
                  <a:gd name="connsiteX418" fmla="*/ 251915 w 448963"/>
                  <a:gd name="connsiteY418" fmla="*/ 229201 h 261059"/>
                  <a:gd name="connsiteX419" fmla="*/ 253390 w 448963"/>
                  <a:gd name="connsiteY419" fmla="*/ 229644 h 261059"/>
                  <a:gd name="connsiteX420" fmla="*/ 254865 w 448963"/>
                  <a:gd name="connsiteY420" fmla="*/ 229644 h 261059"/>
                  <a:gd name="connsiteX421" fmla="*/ 256488 w 448963"/>
                  <a:gd name="connsiteY421" fmla="*/ 228907 h 261059"/>
                  <a:gd name="connsiteX422" fmla="*/ 258257 w 448963"/>
                  <a:gd name="connsiteY422" fmla="*/ 228316 h 261059"/>
                  <a:gd name="connsiteX423" fmla="*/ 261207 w 448963"/>
                  <a:gd name="connsiteY423" fmla="*/ 229054 h 261059"/>
                  <a:gd name="connsiteX424" fmla="*/ 264452 w 448963"/>
                  <a:gd name="connsiteY424" fmla="*/ 230381 h 261059"/>
                  <a:gd name="connsiteX425" fmla="*/ 266517 w 448963"/>
                  <a:gd name="connsiteY425" fmla="*/ 231414 h 261059"/>
                  <a:gd name="connsiteX426" fmla="*/ 268877 w 448963"/>
                  <a:gd name="connsiteY426" fmla="*/ 232889 h 261059"/>
                  <a:gd name="connsiteX427" fmla="*/ 270794 w 448963"/>
                  <a:gd name="connsiteY427" fmla="*/ 234216 h 261059"/>
                  <a:gd name="connsiteX428" fmla="*/ 272269 w 448963"/>
                  <a:gd name="connsiteY428" fmla="*/ 234806 h 261059"/>
                  <a:gd name="connsiteX429" fmla="*/ 277136 w 448963"/>
                  <a:gd name="connsiteY429" fmla="*/ 235986 h 261059"/>
                  <a:gd name="connsiteX430" fmla="*/ 278021 w 448963"/>
                  <a:gd name="connsiteY430" fmla="*/ 236724 h 261059"/>
                  <a:gd name="connsiteX431" fmla="*/ 278611 w 448963"/>
                  <a:gd name="connsiteY431" fmla="*/ 237461 h 261059"/>
                  <a:gd name="connsiteX432" fmla="*/ 278611 w 448963"/>
                  <a:gd name="connsiteY432" fmla="*/ 238346 h 261059"/>
                  <a:gd name="connsiteX433" fmla="*/ 275956 w 448963"/>
                  <a:gd name="connsiteY433" fmla="*/ 242771 h 261059"/>
                  <a:gd name="connsiteX434" fmla="*/ 275514 w 448963"/>
                  <a:gd name="connsiteY434" fmla="*/ 248375 h 261059"/>
                  <a:gd name="connsiteX435" fmla="*/ 275514 w 448963"/>
                  <a:gd name="connsiteY435" fmla="*/ 252653 h 261059"/>
                  <a:gd name="connsiteX436" fmla="*/ 275809 w 448963"/>
                  <a:gd name="connsiteY436" fmla="*/ 255897 h 261059"/>
                  <a:gd name="connsiteX437" fmla="*/ 283773 w 448963"/>
                  <a:gd name="connsiteY437" fmla="*/ 255160 h 261059"/>
                  <a:gd name="connsiteX438" fmla="*/ 290116 w 448963"/>
                  <a:gd name="connsiteY438" fmla="*/ 256192 h 261059"/>
                  <a:gd name="connsiteX439" fmla="*/ 293360 w 448963"/>
                  <a:gd name="connsiteY439" fmla="*/ 259142 h 261059"/>
                  <a:gd name="connsiteX440" fmla="*/ 296605 w 448963"/>
                  <a:gd name="connsiteY440" fmla="*/ 259880 h 261059"/>
                  <a:gd name="connsiteX441" fmla="*/ 299850 w 448963"/>
                  <a:gd name="connsiteY441" fmla="*/ 258405 h 261059"/>
                  <a:gd name="connsiteX442" fmla="*/ 301767 w 448963"/>
                  <a:gd name="connsiteY442" fmla="*/ 258110 h 261059"/>
                  <a:gd name="connsiteX443" fmla="*/ 302505 w 448963"/>
                  <a:gd name="connsiteY443" fmla="*/ 258995 h 261059"/>
                  <a:gd name="connsiteX444" fmla="*/ 304127 w 448963"/>
                  <a:gd name="connsiteY444" fmla="*/ 259437 h 261059"/>
                  <a:gd name="connsiteX445" fmla="*/ 306487 w 448963"/>
                  <a:gd name="connsiteY445" fmla="*/ 259437 h 261059"/>
                  <a:gd name="connsiteX446" fmla="*/ 307815 w 448963"/>
                  <a:gd name="connsiteY446" fmla="*/ 260175 h 261059"/>
                  <a:gd name="connsiteX447" fmla="*/ 307815 w 448963"/>
                  <a:gd name="connsiteY447" fmla="*/ 261059 h 261059"/>
                  <a:gd name="connsiteX448" fmla="*/ 308994 w 448963"/>
                  <a:gd name="connsiteY448" fmla="*/ 258847 h 261059"/>
                  <a:gd name="connsiteX449" fmla="*/ 309437 w 448963"/>
                  <a:gd name="connsiteY449" fmla="*/ 251620 h 261059"/>
                  <a:gd name="connsiteX450" fmla="*/ 310764 w 448963"/>
                  <a:gd name="connsiteY450" fmla="*/ 249113 h 261059"/>
                  <a:gd name="connsiteX451" fmla="*/ 314599 w 448963"/>
                  <a:gd name="connsiteY451" fmla="*/ 244541 h 261059"/>
                  <a:gd name="connsiteX452" fmla="*/ 316664 w 448963"/>
                  <a:gd name="connsiteY452" fmla="*/ 241148 h 261059"/>
                  <a:gd name="connsiteX453" fmla="*/ 318876 w 448963"/>
                  <a:gd name="connsiteY453" fmla="*/ 238346 h 261059"/>
                  <a:gd name="connsiteX454" fmla="*/ 320499 w 448963"/>
                  <a:gd name="connsiteY454" fmla="*/ 237461 h 261059"/>
                  <a:gd name="connsiteX455" fmla="*/ 321974 w 448963"/>
                  <a:gd name="connsiteY455" fmla="*/ 235249 h 261059"/>
                  <a:gd name="connsiteX456" fmla="*/ 323153 w 448963"/>
                  <a:gd name="connsiteY456" fmla="*/ 232741 h 261059"/>
                  <a:gd name="connsiteX457" fmla="*/ 323449 w 448963"/>
                  <a:gd name="connsiteY457" fmla="*/ 231119 h 261059"/>
                  <a:gd name="connsiteX458" fmla="*/ 323449 w 448963"/>
                  <a:gd name="connsiteY458" fmla="*/ 229791 h 261059"/>
                  <a:gd name="connsiteX459" fmla="*/ 322859 w 448963"/>
                  <a:gd name="connsiteY459" fmla="*/ 229054 h 261059"/>
                  <a:gd name="connsiteX460" fmla="*/ 320793 w 448963"/>
                  <a:gd name="connsiteY460" fmla="*/ 227284 h 261059"/>
                  <a:gd name="connsiteX461" fmla="*/ 317992 w 448963"/>
                  <a:gd name="connsiteY461" fmla="*/ 224629 h 261059"/>
                  <a:gd name="connsiteX462" fmla="*/ 316517 w 448963"/>
                  <a:gd name="connsiteY462" fmla="*/ 221827 h 261059"/>
                  <a:gd name="connsiteX463" fmla="*/ 315632 w 448963"/>
                  <a:gd name="connsiteY463" fmla="*/ 218287 h 261059"/>
                  <a:gd name="connsiteX464" fmla="*/ 315632 w 448963"/>
                  <a:gd name="connsiteY464" fmla="*/ 215780 h 261059"/>
                  <a:gd name="connsiteX465" fmla="*/ 317992 w 448963"/>
                  <a:gd name="connsiteY465" fmla="*/ 208995 h 261059"/>
                  <a:gd name="connsiteX466" fmla="*/ 317549 w 448963"/>
                  <a:gd name="connsiteY466" fmla="*/ 207815 h 261059"/>
                  <a:gd name="connsiteX467" fmla="*/ 316811 w 448963"/>
                  <a:gd name="connsiteY467" fmla="*/ 206783 h 261059"/>
                  <a:gd name="connsiteX468" fmla="*/ 315336 w 448963"/>
                  <a:gd name="connsiteY468" fmla="*/ 206193 h 261059"/>
                  <a:gd name="connsiteX469" fmla="*/ 313124 w 448963"/>
                  <a:gd name="connsiteY469" fmla="*/ 205898 h 261059"/>
                  <a:gd name="connsiteX470" fmla="*/ 310912 w 448963"/>
                  <a:gd name="connsiteY470" fmla="*/ 206193 h 261059"/>
                  <a:gd name="connsiteX471" fmla="*/ 308109 w 448963"/>
                  <a:gd name="connsiteY471" fmla="*/ 206193 h 261059"/>
                  <a:gd name="connsiteX472" fmla="*/ 306192 w 448963"/>
                  <a:gd name="connsiteY472" fmla="*/ 205898 h 261059"/>
                  <a:gd name="connsiteX473" fmla="*/ 305750 w 448963"/>
                  <a:gd name="connsiteY473" fmla="*/ 205455 h 261059"/>
                  <a:gd name="connsiteX474" fmla="*/ 305455 w 448963"/>
                  <a:gd name="connsiteY474" fmla="*/ 202358 h 261059"/>
                  <a:gd name="connsiteX475" fmla="*/ 305012 w 448963"/>
                  <a:gd name="connsiteY475" fmla="*/ 201621 h 261059"/>
                  <a:gd name="connsiteX476" fmla="*/ 304127 w 448963"/>
                  <a:gd name="connsiteY476" fmla="*/ 201031 h 261059"/>
                  <a:gd name="connsiteX477" fmla="*/ 298523 w 448963"/>
                  <a:gd name="connsiteY477" fmla="*/ 199556 h 261059"/>
                  <a:gd name="connsiteX478" fmla="*/ 297342 w 448963"/>
                  <a:gd name="connsiteY478" fmla="*/ 198966 h 261059"/>
                  <a:gd name="connsiteX479" fmla="*/ 297342 w 448963"/>
                  <a:gd name="connsiteY479" fmla="*/ 198228 h 261059"/>
                  <a:gd name="connsiteX480" fmla="*/ 299113 w 448963"/>
                  <a:gd name="connsiteY480" fmla="*/ 191444 h 261059"/>
                  <a:gd name="connsiteX481" fmla="*/ 299998 w 448963"/>
                  <a:gd name="connsiteY481" fmla="*/ 191001 h 261059"/>
                  <a:gd name="connsiteX482" fmla="*/ 300883 w 448963"/>
                  <a:gd name="connsiteY482" fmla="*/ 189821 h 261059"/>
                  <a:gd name="connsiteX483" fmla="*/ 302210 w 448963"/>
                  <a:gd name="connsiteY483" fmla="*/ 188641 h 261059"/>
                  <a:gd name="connsiteX484" fmla="*/ 306782 w 448963"/>
                  <a:gd name="connsiteY484" fmla="*/ 186724 h 261059"/>
                  <a:gd name="connsiteX485" fmla="*/ 311797 w 448963"/>
                  <a:gd name="connsiteY485" fmla="*/ 187609 h 261059"/>
                  <a:gd name="connsiteX486" fmla="*/ 316221 w 448963"/>
                  <a:gd name="connsiteY486" fmla="*/ 188494 h 261059"/>
                  <a:gd name="connsiteX487" fmla="*/ 320646 w 448963"/>
                  <a:gd name="connsiteY487" fmla="*/ 188936 h 261059"/>
                  <a:gd name="connsiteX488" fmla="*/ 322121 w 448963"/>
                  <a:gd name="connsiteY488" fmla="*/ 189231 h 261059"/>
                  <a:gd name="connsiteX489" fmla="*/ 324628 w 448963"/>
                  <a:gd name="connsiteY489" fmla="*/ 189526 h 261059"/>
                  <a:gd name="connsiteX490" fmla="*/ 326251 w 448963"/>
                  <a:gd name="connsiteY490" fmla="*/ 189231 h 261059"/>
                  <a:gd name="connsiteX491" fmla="*/ 327431 w 448963"/>
                  <a:gd name="connsiteY491" fmla="*/ 188494 h 261059"/>
                  <a:gd name="connsiteX492" fmla="*/ 329496 w 448963"/>
                  <a:gd name="connsiteY492" fmla="*/ 186281 h 261059"/>
                  <a:gd name="connsiteX493" fmla="*/ 330086 w 448963"/>
                  <a:gd name="connsiteY493" fmla="*/ 183037 h 261059"/>
                  <a:gd name="connsiteX494" fmla="*/ 330823 w 448963"/>
                  <a:gd name="connsiteY494" fmla="*/ 180087 h 261059"/>
                  <a:gd name="connsiteX495" fmla="*/ 332003 w 448963"/>
                  <a:gd name="connsiteY495" fmla="*/ 179792 h 261059"/>
                  <a:gd name="connsiteX496" fmla="*/ 333330 w 448963"/>
                  <a:gd name="connsiteY496" fmla="*/ 180087 h 261059"/>
                  <a:gd name="connsiteX497" fmla="*/ 333920 w 448963"/>
                  <a:gd name="connsiteY497" fmla="*/ 179497 h 261059"/>
                  <a:gd name="connsiteX498" fmla="*/ 334215 w 448963"/>
                  <a:gd name="connsiteY498" fmla="*/ 178759 h 261059"/>
                  <a:gd name="connsiteX499" fmla="*/ 334511 w 448963"/>
                  <a:gd name="connsiteY499" fmla="*/ 178022 h 261059"/>
                  <a:gd name="connsiteX500" fmla="*/ 335100 w 448963"/>
                  <a:gd name="connsiteY500" fmla="*/ 178022 h 261059"/>
                  <a:gd name="connsiteX501" fmla="*/ 335986 w 448963"/>
                  <a:gd name="connsiteY501" fmla="*/ 178612 h 261059"/>
                  <a:gd name="connsiteX502" fmla="*/ 336575 w 448963"/>
                  <a:gd name="connsiteY502" fmla="*/ 178612 h 261059"/>
                  <a:gd name="connsiteX503" fmla="*/ 337018 w 448963"/>
                  <a:gd name="connsiteY503" fmla="*/ 177874 h 261059"/>
                  <a:gd name="connsiteX504" fmla="*/ 337018 w 448963"/>
                  <a:gd name="connsiteY504" fmla="*/ 177285 h 261059"/>
                  <a:gd name="connsiteX505" fmla="*/ 335838 w 448963"/>
                  <a:gd name="connsiteY505" fmla="*/ 176252 h 261059"/>
                  <a:gd name="connsiteX506" fmla="*/ 334953 w 448963"/>
                  <a:gd name="connsiteY506" fmla="*/ 174630 h 261059"/>
                  <a:gd name="connsiteX507" fmla="*/ 334953 w 448963"/>
                  <a:gd name="connsiteY507" fmla="*/ 174040 h 261059"/>
                  <a:gd name="connsiteX508" fmla="*/ 335395 w 448963"/>
                  <a:gd name="connsiteY508" fmla="*/ 173450 h 261059"/>
                  <a:gd name="connsiteX509" fmla="*/ 338050 w 448963"/>
                  <a:gd name="connsiteY509" fmla="*/ 172860 h 261059"/>
                  <a:gd name="connsiteX510" fmla="*/ 339230 w 448963"/>
                  <a:gd name="connsiteY510" fmla="*/ 172860 h 261059"/>
                  <a:gd name="connsiteX511" fmla="*/ 339673 w 448963"/>
                  <a:gd name="connsiteY511" fmla="*/ 172122 h 261059"/>
                  <a:gd name="connsiteX512" fmla="*/ 339673 w 448963"/>
                  <a:gd name="connsiteY512" fmla="*/ 171237 h 261059"/>
                  <a:gd name="connsiteX513" fmla="*/ 338493 w 448963"/>
                  <a:gd name="connsiteY513" fmla="*/ 170795 h 261059"/>
                  <a:gd name="connsiteX514" fmla="*/ 334805 w 448963"/>
                  <a:gd name="connsiteY514" fmla="*/ 171090 h 261059"/>
                  <a:gd name="connsiteX515" fmla="*/ 330970 w 448963"/>
                  <a:gd name="connsiteY515" fmla="*/ 171090 h 261059"/>
                  <a:gd name="connsiteX516" fmla="*/ 330528 w 448963"/>
                  <a:gd name="connsiteY516" fmla="*/ 170500 h 261059"/>
                  <a:gd name="connsiteX517" fmla="*/ 330528 w 448963"/>
                  <a:gd name="connsiteY517" fmla="*/ 169910 h 261059"/>
                  <a:gd name="connsiteX518" fmla="*/ 331266 w 448963"/>
                  <a:gd name="connsiteY518" fmla="*/ 169467 h 261059"/>
                  <a:gd name="connsiteX519" fmla="*/ 339083 w 448963"/>
                  <a:gd name="connsiteY519" fmla="*/ 168288 h 261059"/>
                  <a:gd name="connsiteX520" fmla="*/ 343212 w 448963"/>
                  <a:gd name="connsiteY520" fmla="*/ 168730 h 261059"/>
                  <a:gd name="connsiteX521" fmla="*/ 346310 w 448963"/>
                  <a:gd name="connsiteY521" fmla="*/ 169320 h 261059"/>
                  <a:gd name="connsiteX522" fmla="*/ 347490 w 448963"/>
                  <a:gd name="connsiteY522" fmla="*/ 169025 h 261059"/>
                  <a:gd name="connsiteX523" fmla="*/ 346015 w 448963"/>
                  <a:gd name="connsiteY523" fmla="*/ 166223 h 261059"/>
                  <a:gd name="connsiteX524" fmla="*/ 347932 w 448963"/>
                  <a:gd name="connsiteY524" fmla="*/ 165928 h 261059"/>
                  <a:gd name="connsiteX525" fmla="*/ 348227 w 448963"/>
                  <a:gd name="connsiteY525" fmla="*/ 165043 h 261059"/>
                  <a:gd name="connsiteX526" fmla="*/ 345720 w 448963"/>
                  <a:gd name="connsiteY526" fmla="*/ 157668 h 261059"/>
                  <a:gd name="connsiteX527" fmla="*/ 347195 w 448963"/>
                  <a:gd name="connsiteY527" fmla="*/ 157078 h 261059"/>
                  <a:gd name="connsiteX528" fmla="*/ 348670 w 448963"/>
                  <a:gd name="connsiteY528" fmla="*/ 155603 h 261059"/>
                  <a:gd name="connsiteX529" fmla="*/ 348670 w 448963"/>
                  <a:gd name="connsiteY529" fmla="*/ 152801 h 261059"/>
                  <a:gd name="connsiteX530" fmla="*/ 349849 w 448963"/>
                  <a:gd name="connsiteY530" fmla="*/ 151474 h 261059"/>
                  <a:gd name="connsiteX531" fmla="*/ 351324 w 448963"/>
                  <a:gd name="connsiteY531" fmla="*/ 150589 h 261059"/>
                  <a:gd name="connsiteX532" fmla="*/ 353537 w 448963"/>
                  <a:gd name="connsiteY532" fmla="*/ 151474 h 261059"/>
                  <a:gd name="connsiteX533" fmla="*/ 356929 w 448963"/>
                  <a:gd name="connsiteY533" fmla="*/ 154128 h 261059"/>
                  <a:gd name="connsiteX534" fmla="*/ 358109 w 448963"/>
                  <a:gd name="connsiteY534" fmla="*/ 154718 h 261059"/>
                  <a:gd name="connsiteX535" fmla="*/ 359141 w 448963"/>
                  <a:gd name="connsiteY535" fmla="*/ 154718 h 261059"/>
                  <a:gd name="connsiteX536" fmla="*/ 360764 w 448963"/>
                  <a:gd name="connsiteY536" fmla="*/ 153981 h 261059"/>
                  <a:gd name="connsiteX537" fmla="*/ 366811 w 448963"/>
                  <a:gd name="connsiteY537" fmla="*/ 151326 h 261059"/>
                  <a:gd name="connsiteX538" fmla="*/ 370203 w 448963"/>
                  <a:gd name="connsiteY538" fmla="*/ 149851 h 261059"/>
                  <a:gd name="connsiteX539" fmla="*/ 374333 w 448963"/>
                  <a:gd name="connsiteY539" fmla="*/ 147639 h 261059"/>
                  <a:gd name="connsiteX540" fmla="*/ 375071 w 448963"/>
                  <a:gd name="connsiteY540" fmla="*/ 146754 h 261059"/>
                  <a:gd name="connsiteX541" fmla="*/ 376546 w 448963"/>
                  <a:gd name="connsiteY541" fmla="*/ 143362 h 261059"/>
                  <a:gd name="connsiteX542" fmla="*/ 377283 w 448963"/>
                  <a:gd name="connsiteY542" fmla="*/ 143066 h 261059"/>
                  <a:gd name="connsiteX543" fmla="*/ 378315 w 448963"/>
                  <a:gd name="connsiteY543" fmla="*/ 143362 h 261059"/>
                  <a:gd name="connsiteX544" fmla="*/ 381855 w 448963"/>
                  <a:gd name="connsiteY544" fmla="*/ 146901 h 261059"/>
                  <a:gd name="connsiteX545" fmla="*/ 383920 w 448963"/>
                  <a:gd name="connsiteY545" fmla="*/ 149114 h 261059"/>
                  <a:gd name="connsiteX546" fmla="*/ 383920 w 448963"/>
                  <a:gd name="connsiteY546" fmla="*/ 149851 h 261059"/>
                  <a:gd name="connsiteX547" fmla="*/ 383330 w 448963"/>
                  <a:gd name="connsiteY547" fmla="*/ 150441 h 261059"/>
                  <a:gd name="connsiteX548" fmla="*/ 383330 w 448963"/>
                  <a:gd name="connsiteY548" fmla="*/ 151031 h 261059"/>
                  <a:gd name="connsiteX549" fmla="*/ 386427 w 448963"/>
                  <a:gd name="connsiteY549" fmla="*/ 152211 h 261059"/>
                  <a:gd name="connsiteX550" fmla="*/ 386427 w 448963"/>
                  <a:gd name="connsiteY550" fmla="*/ 152801 h 261059"/>
                  <a:gd name="connsiteX551" fmla="*/ 385837 w 448963"/>
                  <a:gd name="connsiteY551" fmla="*/ 153833 h 261059"/>
                  <a:gd name="connsiteX552" fmla="*/ 385542 w 448963"/>
                  <a:gd name="connsiteY552" fmla="*/ 154423 h 261059"/>
                  <a:gd name="connsiteX553" fmla="*/ 385248 w 448963"/>
                  <a:gd name="connsiteY553" fmla="*/ 154718 h 261059"/>
                  <a:gd name="connsiteX554" fmla="*/ 381413 w 448963"/>
                  <a:gd name="connsiteY554" fmla="*/ 157816 h 261059"/>
                  <a:gd name="connsiteX555" fmla="*/ 377135 w 448963"/>
                  <a:gd name="connsiteY555" fmla="*/ 161208 h 261059"/>
                  <a:gd name="connsiteX556" fmla="*/ 377135 w 448963"/>
                  <a:gd name="connsiteY556" fmla="*/ 161650 h 261059"/>
                  <a:gd name="connsiteX557" fmla="*/ 376840 w 448963"/>
                  <a:gd name="connsiteY557" fmla="*/ 162535 h 261059"/>
                  <a:gd name="connsiteX558" fmla="*/ 376840 w 448963"/>
                  <a:gd name="connsiteY558" fmla="*/ 163420 h 261059"/>
                  <a:gd name="connsiteX559" fmla="*/ 377578 w 448963"/>
                  <a:gd name="connsiteY559" fmla="*/ 164158 h 261059"/>
                  <a:gd name="connsiteX560" fmla="*/ 379495 w 448963"/>
                  <a:gd name="connsiteY560" fmla="*/ 164600 h 261059"/>
                  <a:gd name="connsiteX561" fmla="*/ 381118 w 448963"/>
                  <a:gd name="connsiteY561" fmla="*/ 165190 h 261059"/>
                  <a:gd name="connsiteX562" fmla="*/ 382003 w 448963"/>
                  <a:gd name="connsiteY562" fmla="*/ 166960 h 261059"/>
                  <a:gd name="connsiteX563" fmla="*/ 383035 w 448963"/>
                  <a:gd name="connsiteY563" fmla="*/ 168583 h 261059"/>
                  <a:gd name="connsiteX564" fmla="*/ 384363 w 448963"/>
                  <a:gd name="connsiteY564" fmla="*/ 169025 h 261059"/>
                  <a:gd name="connsiteX565" fmla="*/ 390852 w 448963"/>
                  <a:gd name="connsiteY565" fmla="*/ 167993 h 261059"/>
                  <a:gd name="connsiteX566" fmla="*/ 392327 w 448963"/>
                  <a:gd name="connsiteY566" fmla="*/ 167993 h 261059"/>
                  <a:gd name="connsiteX567" fmla="*/ 393212 w 448963"/>
                  <a:gd name="connsiteY567" fmla="*/ 167403 h 261059"/>
                  <a:gd name="connsiteX568" fmla="*/ 395867 w 448963"/>
                  <a:gd name="connsiteY568" fmla="*/ 166960 h 261059"/>
                  <a:gd name="connsiteX569" fmla="*/ 401324 w 448963"/>
                  <a:gd name="connsiteY569" fmla="*/ 166518 h 261059"/>
                  <a:gd name="connsiteX570" fmla="*/ 403241 w 448963"/>
                  <a:gd name="connsiteY570" fmla="*/ 166813 h 261059"/>
                  <a:gd name="connsiteX571" fmla="*/ 405306 w 448963"/>
                  <a:gd name="connsiteY571" fmla="*/ 167845 h 261059"/>
                  <a:gd name="connsiteX572" fmla="*/ 406929 w 448963"/>
                  <a:gd name="connsiteY572" fmla="*/ 168877 h 261059"/>
                  <a:gd name="connsiteX573" fmla="*/ 408551 w 448963"/>
                  <a:gd name="connsiteY573" fmla="*/ 168877 h 261059"/>
                  <a:gd name="connsiteX574" fmla="*/ 409878 w 448963"/>
                  <a:gd name="connsiteY574" fmla="*/ 168583 h 261059"/>
                  <a:gd name="connsiteX575" fmla="*/ 410468 w 448963"/>
                  <a:gd name="connsiteY575" fmla="*/ 168877 h 261059"/>
                  <a:gd name="connsiteX576" fmla="*/ 410911 w 448963"/>
                  <a:gd name="connsiteY576" fmla="*/ 169762 h 261059"/>
                  <a:gd name="connsiteX577" fmla="*/ 411648 w 448963"/>
                  <a:gd name="connsiteY577" fmla="*/ 170500 h 261059"/>
                  <a:gd name="connsiteX578" fmla="*/ 413713 w 448963"/>
                  <a:gd name="connsiteY578" fmla="*/ 169467 h 261059"/>
                  <a:gd name="connsiteX579" fmla="*/ 415631 w 448963"/>
                  <a:gd name="connsiteY579" fmla="*/ 167993 h 261059"/>
                  <a:gd name="connsiteX580" fmla="*/ 417106 w 448963"/>
                  <a:gd name="connsiteY580" fmla="*/ 167993 h 261059"/>
                  <a:gd name="connsiteX581" fmla="*/ 418433 w 448963"/>
                  <a:gd name="connsiteY581" fmla="*/ 167255 h 261059"/>
                  <a:gd name="connsiteX582" fmla="*/ 418876 w 448963"/>
                  <a:gd name="connsiteY582" fmla="*/ 166370 h 261059"/>
                  <a:gd name="connsiteX583" fmla="*/ 419908 w 448963"/>
                  <a:gd name="connsiteY583" fmla="*/ 164748 h 261059"/>
                  <a:gd name="connsiteX584" fmla="*/ 423005 w 448963"/>
                  <a:gd name="connsiteY584" fmla="*/ 161798 h 261059"/>
                  <a:gd name="connsiteX585" fmla="*/ 424627 w 448963"/>
                  <a:gd name="connsiteY585" fmla="*/ 161355 h 261059"/>
                  <a:gd name="connsiteX586" fmla="*/ 425660 w 448963"/>
                  <a:gd name="connsiteY586" fmla="*/ 161355 h 261059"/>
                  <a:gd name="connsiteX587" fmla="*/ 425660 w 448963"/>
                  <a:gd name="connsiteY587" fmla="*/ 161798 h 261059"/>
                  <a:gd name="connsiteX588" fmla="*/ 426250 w 448963"/>
                  <a:gd name="connsiteY588" fmla="*/ 162240 h 261059"/>
                  <a:gd name="connsiteX589" fmla="*/ 428905 w 448963"/>
                  <a:gd name="connsiteY589" fmla="*/ 162978 h 261059"/>
                  <a:gd name="connsiteX590" fmla="*/ 429790 w 448963"/>
                  <a:gd name="connsiteY590" fmla="*/ 162240 h 261059"/>
                  <a:gd name="connsiteX591" fmla="*/ 430232 w 448963"/>
                  <a:gd name="connsiteY591" fmla="*/ 161208 h 261059"/>
                  <a:gd name="connsiteX592" fmla="*/ 429347 w 448963"/>
                  <a:gd name="connsiteY592" fmla="*/ 159438 h 261059"/>
                  <a:gd name="connsiteX593" fmla="*/ 429347 w 448963"/>
                  <a:gd name="connsiteY593" fmla="*/ 158701 h 261059"/>
                  <a:gd name="connsiteX594" fmla="*/ 429642 w 448963"/>
                  <a:gd name="connsiteY594" fmla="*/ 157963 h 261059"/>
                  <a:gd name="connsiteX595" fmla="*/ 430085 w 448963"/>
                  <a:gd name="connsiteY595" fmla="*/ 157521 h 261059"/>
                  <a:gd name="connsiteX596" fmla="*/ 434362 w 448963"/>
                  <a:gd name="connsiteY596" fmla="*/ 159143 h 261059"/>
                  <a:gd name="connsiteX597" fmla="*/ 435247 w 448963"/>
                  <a:gd name="connsiteY597" fmla="*/ 159143 h 261059"/>
                  <a:gd name="connsiteX598" fmla="*/ 437164 w 448963"/>
                  <a:gd name="connsiteY598" fmla="*/ 158111 h 261059"/>
                  <a:gd name="connsiteX599" fmla="*/ 438934 w 448963"/>
                  <a:gd name="connsiteY599" fmla="*/ 156488 h 261059"/>
                  <a:gd name="connsiteX600" fmla="*/ 439524 w 448963"/>
                  <a:gd name="connsiteY600" fmla="*/ 155161 h 261059"/>
                  <a:gd name="connsiteX601" fmla="*/ 448374 w 448963"/>
                  <a:gd name="connsiteY601" fmla="*/ 151031 h 261059"/>
                  <a:gd name="connsiteX602" fmla="*/ 448963 w 448963"/>
                  <a:gd name="connsiteY602" fmla="*/ 150294 h 261059"/>
                  <a:gd name="connsiteX603" fmla="*/ 448963 w 448963"/>
                  <a:gd name="connsiteY603" fmla="*/ 149704 h 261059"/>
                  <a:gd name="connsiteX604" fmla="*/ 382003 w 448963"/>
                  <a:gd name="connsiteY604" fmla="*/ 145426 h 261059"/>
                  <a:gd name="connsiteX605" fmla="*/ 380528 w 448963"/>
                  <a:gd name="connsiteY605" fmla="*/ 143952 h 261059"/>
                  <a:gd name="connsiteX606" fmla="*/ 380085 w 448963"/>
                  <a:gd name="connsiteY606" fmla="*/ 142919 h 261059"/>
                  <a:gd name="connsiteX607" fmla="*/ 380675 w 448963"/>
                  <a:gd name="connsiteY607" fmla="*/ 142624 h 261059"/>
                  <a:gd name="connsiteX608" fmla="*/ 381855 w 448963"/>
                  <a:gd name="connsiteY608" fmla="*/ 143362 h 261059"/>
                  <a:gd name="connsiteX609" fmla="*/ 382592 w 448963"/>
                  <a:gd name="connsiteY609" fmla="*/ 144689 h 261059"/>
                  <a:gd name="connsiteX610" fmla="*/ 382592 w 448963"/>
                  <a:gd name="connsiteY610" fmla="*/ 145426 h 261059"/>
                  <a:gd name="connsiteX611" fmla="*/ 381855 w 448963"/>
                  <a:gd name="connsiteY611" fmla="*/ 145426 h 261059"/>
                  <a:gd name="connsiteX612" fmla="*/ 395277 w 448963"/>
                  <a:gd name="connsiteY612" fmla="*/ 172565 h 261059"/>
                  <a:gd name="connsiteX613" fmla="*/ 393949 w 448963"/>
                  <a:gd name="connsiteY613" fmla="*/ 171975 h 261059"/>
                  <a:gd name="connsiteX614" fmla="*/ 392474 w 448963"/>
                  <a:gd name="connsiteY614" fmla="*/ 169910 h 261059"/>
                  <a:gd name="connsiteX615" fmla="*/ 392032 w 448963"/>
                  <a:gd name="connsiteY615" fmla="*/ 169910 h 261059"/>
                  <a:gd name="connsiteX616" fmla="*/ 391295 w 448963"/>
                  <a:gd name="connsiteY616" fmla="*/ 170352 h 261059"/>
                  <a:gd name="connsiteX617" fmla="*/ 390852 w 448963"/>
                  <a:gd name="connsiteY617" fmla="*/ 171680 h 261059"/>
                  <a:gd name="connsiteX618" fmla="*/ 391147 w 448963"/>
                  <a:gd name="connsiteY618" fmla="*/ 173155 h 261059"/>
                  <a:gd name="connsiteX619" fmla="*/ 392180 w 448963"/>
                  <a:gd name="connsiteY619" fmla="*/ 174187 h 261059"/>
                  <a:gd name="connsiteX620" fmla="*/ 392917 w 448963"/>
                  <a:gd name="connsiteY620" fmla="*/ 174482 h 261059"/>
                  <a:gd name="connsiteX621" fmla="*/ 392917 w 448963"/>
                  <a:gd name="connsiteY621" fmla="*/ 174482 h 261059"/>
                  <a:gd name="connsiteX622" fmla="*/ 392917 w 448963"/>
                  <a:gd name="connsiteY622" fmla="*/ 175072 h 261059"/>
                  <a:gd name="connsiteX623" fmla="*/ 392032 w 448963"/>
                  <a:gd name="connsiteY623" fmla="*/ 177579 h 261059"/>
                  <a:gd name="connsiteX624" fmla="*/ 393359 w 448963"/>
                  <a:gd name="connsiteY624" fmla="*/ 177874 h 261059"/>
                  <a:gd name="connsiteX625" fmla="*/ 395719 w 448963"/>
                  <a:gd name="connsiteY625" fmla="*/ 177874 h 261059"/>
                  <a:gd name="connsiteX626" fmla="*/ 397047 w 448963"/>
                  <a:gd name="connsiteY626" fmla="*/ 177579 h 261059"/>
                  <a:gd name="connsiteX627" fmla="*/ 397341 w 448963"/>
                  <a:gd name="connsiteY627" fmla="*/ 177137 h 261059"/>
                  <a:gd name="connsiteX628" fmla="*/ 396457 w 448963"/>
                  <a:gd name="connsiteY628" fmla="*/ 174925 h 261059"/>
                  <a:gd name="connsiteX629" fmla="*/ 397784 w 448963"/>
                  <a:gd name="connsiteY629" fmla="*/ 172860 h 261059"/>
                  <a:gd name="connsiteX630" fmla="*/ 395277 w 448963"/>
                  <a:gd name="connsiteY630" fmla="*/ 172565 h 261059"/>
                  <a:gd name="connsiteX631" fmla="*/ 411059 w 448963"/>
                  <a:gd name="connsiteY631" fmla="*/ 174925 h 261059"/>
                  <a:gd name="connsiteX632" fmla="*/ 409584 w 448963"/>
                  <a:gd name="connsiteY632" fmla="*/ 175367 h 261059"/>
                  <a:gd name="connsiteX633" fmla="*/ 409288 w 448963"/>
                  <a:gd name="connsiteY633" fmla="*/ 176105 h 261059"/>
                  <a:gd name="connsiteX634" fmla="*/ 410321 w 448963"/>
                  <a:gd name="connsiteY634" fmla="*/ 176990 h 261059"/>
                  <a:gd name="connsiteX635" fmla="*/ 411501 w 448963"/>
                  <a:gd name="connsiteY635" fmla="*/ 177285 h 261059"/>
                  <a:gd name="connsiteX636" fmla="*/ 412238 w 448963"/>
                  <a:gd name="connsiteY636" fmla="*/ 175957 h 261059"/>
                  <a:gd name="connsiteX637" fmla="*/ 412533 w 448963"/>
                  <a:gd name="connsiteY637" fmla="*/ 174630 h 261059"/>
                  <a:gd name="connsiteX638" fmla="*/ 411943 w 448963"/>
                  <a:gd name="connsiteY638" fmla="*/ 174630 h 261059"/>
                  <a:gd name="connsiteX639" fmla="*/ 411206 w 448963"/>
                  <a:gd name="connsiteY639" fmla="*/ 175072 h 26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Lst>
                <a:rect l="l" t="t" r="r" b="b"/>
                <a:pathLst>
                  <a:path w="448963" h="261059">
                    <a:moveTo>
                      <a:pt x="447636" y="148671"/>
                    </a:moveTo>
                    <a:lnTo>
                      <a:pt x="443949" y="147639"/>
                    </a:lnTo>
                    <a:lnTo>
                      <a:pt x="442327" y="148229"/>
                    </a:lnTo>
                    <a:lnTo>
                      <a:pt x="440704" y="148229"/>
                    </a:lnTo>
                    <a:lnTo>
                      <a:pt x="439819" y="147639"/>
                    </a:lnTo>
                    <a:lnTo>
                      <a:pt x="435247" y="147344"/>
                    </a:lnTo>
                    <a:lnTo>
                      <a:pt x="434214" y="146901"/>
                    </a:lnTo>
                    <a:lnTo>
                      <a:pt x="431265" y="143804"/>
                    </a:lnTo>
                    <a:lnTo>
                      <a:pt x="429200" y="142624"/>
                    </a:lnTo>
                    <a:lnTo>
                      <a:pt x="427577" y="141887"/>
                    </a:lnTo>
                    <a:lnTo>
                      <a:pt x="425808" y="141887"/>
                    </a:lnTo>
                    <a:lnTo>
                      <a:pt x="423743" y="142772"/>
                    </a:lnTo>
                    <a:lnTo>
                      <a:pt x="423005" y="142477"/>
                    </a:lnTo>
                    <a:lnTo>
                      <a:pt x="423005" y="139674"/>
                    </a:lnTo>
                    <a:lnTo>
                      <a:pt x="422415" y="137904"/>
                    </a:lnTo>
                    <a:lnTo>
                      <a:pt x="421088" y="137462"/>
                    </a:lnTo>
                    <a:lnTo>
                      <a:pt x="419465" y="138199"/>
                    </a:lnTo>
                    <a:lnTo>
                      <a:pt x="416958" y="137462"/>
                    </a:lnTo>
                    <a:lnTo>
                      <a:pt x="414893" y="137167"/>
                    </a:lnTo>
                    <a:lnTo>
                      <a:pt x="414303" y="133480"/>
                    </a:lnTo>
                    <a:lnTo>
                      <a:pt x="413418" y="132005"/>
                    </a:lnTo>
                    <a:lnTo>
                      <a:pt x="412533" y="130382"/>
                    </a:lnTo>
                    <a:lnTo>
                      <a:pt x="411648" y="129940"/>
                    </a:lnTo>
                    <a:lnTo>
                      <a:pt x="410174" y="129202"/>
                    </a:lnTo>
                    <a:lnTo>
                      <a:pt x="410174" y="127285"/>
                    </a:lnTo>
                    <a:lnTo>
                      <a:pt x="409731" y="126695"/>
                    </a:lnTo>
                    <a:lnTo>
                      <a:pt x="409141" y="126400"/>
                    </a:lnTo>
                    <a:lnTo>
                      <a:pt x="408403" y="126400"/>
                    </a:lnTo>
                    <a:lnTo>
                      <a:pt x="407518" y="127580"/>
                    </a:lnTo>
                    <a:lnTo>
                      <a:pt x="407961" y="129645"/>
                    </a:lnTo>
                    <a:lnTo>
                      <a:pt x="407666" y="131710"/>
                    </a:lnTo>
                    <a:lnTo>
                      <a:pt x="407076" y="132742"/>
                    </a:lnTo>
                    <a:lnTo>
                      <a:pt x="406044" y="133480"/>
                    </a:lnTo>
                    <a:lnTo>
                      <a:pt x="404864" y="133480"/>
                    </a:lnTo>
                    <a:lnTo>
                      <a:pt x="402799" y="132447"/>
                    </a:lnTo>
                    <a:lnTo>
                      <a:pt x="402504" y="138789"/>
                    </a:lnTo>
                    <a:lnTo>
                      <a:pt x="402061" y="139232"/>
                    </a:lnTo>
                    <a:lnTo>
                      <a:pt x="399554" y="138347"/>
                    </a:lnTo>
                    <a:lnTo>
                      <a:pt x="397637" y="138789"/>
                    </a:lnTo>
                    <a:lnTo>
                      <a:pt x="394687" y="138347"/>
                    </a:lnTo>
                    <a:lnTo>
                      <a:pt x="392474" y="137314"/>
                    </a:lnTo>
                    <a:lnTo>
                      <a:pt x="390852" y="137019"/>
                    </a:lnTo>
                    <a:lnTo>
                      <a:pt x="388197" y="136134"/>
                    </a:lnTo>
                    <a:lnTo>
                      <a:pt x="386132" y="134955"/>
                    </a:lnTo>
                    <a:lnTo>
                      <a:pt x="384805" y="130677"/>
                    </a:lnTo>
                    <a:lnTo>
                      <a:pt x="383625" y="129202"/>
                    </a:lnTo>
                    <a:lnTo>
                      <a:pt x="382445" y="128907"/>
                    </a:lnTo>
                    <a:lnTo>
                      <a:pt x="377873" y="130382"/>
                    </a:lnTo>
                    <a:lnTo>
                      <a:pt x="376250" y="129202"/>
                    </a:lnTo>
                    <a:lnTo>
                      <a:pt x="373153" y="127727"/>
                    </a:lnTo>
                    <a:lnTo>
                      <a:pt x="370793" y="127138"/>
                    </a:lnTo>
                    <a:lnTo>
                      <a:pt x="370203" y="126400"/>
                    </a:lnTo>
                    <a:lnTo>
                      <a:pt x="370203" y="125368"/>
                    </a:lnTo>
                    <a:lnTo>
                      <a:pt x="377431" y="120648"/>
                    </a:lnTo>
                    <a:lnTo>
                      <a:pt x="380233" y="117403"/>
                    </a:lnTo>
                    <a:lnTo>
                      <a:pt x="382003" y="116076"/>
                    </a:lnTo>
                    <a:lnTo>
                      <a:pt x="384510" y="115191"/>
                    </a:lnTo>
                    <a:lnTo>
                      <a:pt x="386427" y="114601"/>
                    </a:lnTo>
                    <a:lnTo>
                      <a:pt x="387460" y="111503"/>
                    </a:lnTo>
                    <a:lnTo>
                      <a:pt x="387902" y="111208"/>
                    </a:lnTo>
                    <a:lnTo>
                      <a:pt x="389377" y="110913"/>
                    </a:lnTo>
                    <a:lnTo>
                      <a:pt x="392622" y="109734"/>
                    </a:lnTo>
                    <a:lnTo>
                      <a:pt x="397784" y="107079"/>
                    </a:lnTo>
                    <a:lnTo>
                      <a:pt x="397784" y="106341"/>
                    </a:lnTo>
                    <a:lnTo>
                      <a:pt x="397341" y="105751"/>
                    </a:lnTo>
                    <a:lnTo>
                      <a:pt x="395129" y="104424"/>
                    </a:lnTo>
                    <a:lnTo>
                      <a:pt x="392622" y="103391"/>
                    </a:lnTo>
                    <a:lnTo>
                      <a:pt x="391147" y="103981"/>
                    </a:lnTo>
                    <a:lnTo>
                      <a:pt x="390262" y="104571"/>
                    </a:lnTo>
                    <a:lnTo>
                      <a:pt x="388050" y="105899"/>
                    </a:lnTo>
                    <a:lnTo>
                      <a:pt x="385542" y="106341"/>
                    </a:lnTo>
                    <a:lnTo>
                      <a:pt x="384215" y="107079"/>
                    </a:lnTo>
                    <a:lnTo>
                      <a:pt x="382888" y="108996"/>
                    </a:lnTo>
                    <a:lnTo>
                      <a:pt x="381560" y="110618"/>
                    </a:lnTo>
                    <a:lnTo>
                      <a:pt x="380823" y="111208"/>
                    </a:lnTo>
                    <a:lnTo>
                      <a:pt x="379643" y="111208"/>
                    </a:lnTo>
                    <a:lnTo>
                      <a:pt x="378315" y="109881"/>
                    </a:lnTo>
                    <a:lnTo>
                      <a:pt x="376398" y="109881"/>
                    </a:lnTo>
                    <a:lnTo>
                      <a:pt x="374186" y="111503"/>
                    </a:lnTo>
                    <a:lnTo>
                      <a:pt x="371531" y="114011"/>
                    </a:lnTo>
                    <a:lnTo>
                      <a:pt x="368139" y="117993"/>
                    </a:lnTo>
                    <a:lnTo>
                      <a:pt x="364598" y="120058"/>
                    </a:lnTo>
                    <a:lnTo>
                      <a:pt x="360174" y="121828"/>
                    </a:lnTo>
                    <a:lnTo>
                      <a:pt x="356929" y="122565"/>
                    </a:lnTo>
                    <a:lnTo>
                      <a:pt x="354422" y="123893"/>
                    </a:lnTo>
                    <a:lnTo>
                      <a:pt x="350145" y="126548"/>
                    </a:lnTo>
                    <a:lnTo>
                      <a:pt x="349260" y="128170"/>
                    </a:lnTo>
                    <a:lnTo>
                      <a:pt x="346162" y="129055"/>
                    </a:lnTo>
                    <a:lnTo>
                      <a:pt x="343655" y="130087"/>
                    </a:lnTo>
                    <a:lnTo>
                      <a:pt x="341295" y="131857"/>
                    </a:lnTo>
                    <a:lnTo>
                      <a:pt x="340705" y="135102"/>
                    </a:lnTo>
                    <a:lnTo>
                      <a:pt x="339230" y="136872"/>
                    </a:lnTo>
                    <a:lnTo>
                      <a:pt x="335690" y="139379"/>
                    </a:lnTo>
                    <a:lnTo>
                      <a:pt x="332741" y="141887"/>
                    </a:lnTo>
                    <a:lnTo>
                      <a:pt x="330823" y="144394"/>
                    </a:lnTo>
                    <a:lnTo>
                      <a:pt x="328758" y="147049"/>
                    </a:lnTo>
                    <a:lnTo>
                      <a:pt x="328168" y="148524"/>
                    </a:lnTo>
                    <a:lnTo>
                      <a:pt x="328168" y="150441"/>
                    </a:lnTo>
                    <a:lnTo>
                      <a:pt x="329053" y="152063"/>
                    </a:lnTo>
                    <a:lnTo>
                      <a:pt x="329053" y="153686"/>
                    </a:lnTo>
                    <a:lnTo>
                      <a:pt x="328463" y="154866"/>
                    </a:lnTo>
                    <a:lnTo>
                      <a:pt x="326398" y="155308"/>
                    </a:lnTo>
                    <a:lnTo>
                      <a:pt x="324334" y="155013"/>
                    </a:lnTo>
                    <a:lnTo>
                      <a:pt x="321089" y="153833"/>
                    </a:lnTo>
                    <a:lnTo>
                      <a:pt x="317696" y="151769"/>
                    </a:lnTo>
                    <a:lnTo>
                      <a:pt x="316517" y="150736"/>
                    </a:lnTo>
                    <a:lnTo>
                      <a:pt x="314894" y="148966"/>
                    </a:lnTo>
                    <a:lnTo>
                      <a:pt x="315189" y="147344"/>
                    </a:lnTo>
                    <a:lnTo>
                      <a:pt x="316074" y="144246"/>
                    </a:lnTo>
                    <a:lnTo>
                      <a:pt x="316664" y="142182"/>
                    </a:lnTo>
                    <a:lnTo>
                      <a:pt x="315189" y="141149"/>
                    </a:lnTo>
                    <a:lnTo>
                      <a:pt x="314157" y="140117"/>
                    </a:lnTo>
                    <a:lnTo>
                      <a:pt x="313419" y="139084"/>
                    </a:lnTo>
                    <a:lnTo>
                      <a:pt x="311944" y="137019"/>
                    </a:lnTo>
                    <a:lnTo>
                      <a:pt x="310175" y="137462"/>
                    </a:lnTo>
                    <a:lnTo>
                      <a:pt x="308552" y="137904"/>
                    </a:lnTo>
                    <a:lnTo>
                      <a:pt x="306782" y="137167"/>
                    </a:lnTo>
                    <a:lnTo>
                      <a:pt x="301325" y="137462"/>
                    </a:lnTo>
                    <a:lnTo>
                      <a:pt x="297195" y="137757"/>
                    </a:lnTo>
                    <a:lnTo>
                      <a:pt x="293360" y="138052"/>
                    </a:lnTo>
                    <a:lnTo>
                      <a:pt x="288493" y="138347"/>
                    </a:lnTo>
                    <a:lnTo>
                      <a:pt x="282593" y="138642"/>
                    </a:lnTo>
                    <a:lnTo>
                      <a:pt x="280971" y="138199"/>
                    </a:lnTo>
                    <a:lnTo>
                      <a:pt x="279939" y="137462"/>
                    </a:lnTo>
                    <a:lnTo>
                      <a:pt x="278906" y="134659"/>
                    </a:lnTo>
                    <a:lnTo>
                      <a:pt x="278316" y="132300"/>
                    </a:lnTo>
                    <a:lnTo>
                      <a:pt x="277136" y="127727"/>
                    </a:lnTo>
                    <a:lnTo>
                      <a:pt x="276399" y="124188"/>
                    </a:lnTo>
                    <a:lnTo>
                      <a:pt x="275514" y="120058"/>
                    </a:lnTo>
                    <a:lnTo>
                      <a:pt x="274924" y="115486"/>
                    </a:lnTo>
                    <a:lnTo>
                      <a:pt x="274481" y="112241"/>
                    </a:lnTo>
                    <a:lnTo>
                      <a:pt x="266517" y="112241"/>
                    </a:lnTo>
                    <a:lnTo>
                      <a:pt x="261650" y="111946"/>
                    </a:lnTo>
                    <a:lnTo>
                      <a:pt x="261650" y="102211"/>
                    </a:lnTo>
                    <a:lnTo>
                      <a:pt x="262682" y="97197"/>
                    </a:lnTo>
                    <a:lnTo>
                      <a:pt x="262977" y="93067"/>
                    </a:lnTo>
                    <a:lnTo>
                      <a:pt x="263420" y="88052"/>
                    </a:lnTo>
                    <a:lnTo>
                      <a:pt x="263714" y="84660"/>
                    </a:lnTo>
                    <a:lnTo>
                      <a:pt x="264010" y="80973"/>
                    </a:lnTo>
                    <a:lnTo>
                      <a:pt x="261502" y="82153"/>
                    </a:lnTo>
                    <a:lnTo>
                      <a:pt x="258700" y="83480"/>
                    </a:lnTo>
                    <a:lnTo>
                      <a:pt x="256193" y="84660"/>
                    </a:lnTo>
                    <a:lnTo>
                      <a:pt x="254422" y="81710"/>
                    </a:lnTo>
                    <a:lnTo>
                      <a:pt x="252653" y="78760"/>
                    </a:lnTo>
                    <a:lnTo>
                      <a:pt x="249998" y="74336"/>
                    </a:lnTo>
                    <a:lnTo>
                      <a:pt x="248080" y="70943"/>
                    </a:lnTo>
                    <a:lnTo>
                      <a:pt x="244688" y="69026"/>
                    </a:lnTo>
                    <a:lnTo>
                      <a:pt x="242181" y="67551"/>
                    </a:lnTo>
                    <a:lnTo>
                      <a:pt x="239526" y="65191"/>
                    </a:lnTo>
                    <a:lnTo>
                      <a:pt x="237314" y="62684"/>
                    </a:lnTo>
                    <a:lnTo>
                      <a:pt x="235249" y="60324"/>
                    </a:lnTo>
                    <a:lnTo>
                      <a:pt x="232742" y="58259"/>
                    </a:lnTo>
                    <a:lnTo>
                      <a:pt x="230234" y="58849"/>
                    </a:lnTo>
                    <a:lnTo>
                      <a:pt x="227432" y="60176"/>
                    </a:lnTo>
                    <a:lnTo>
                      <a:pt x="224777" y="61504"/>
                    </a:lnTo>
                    <a:lnTo>
                      <a:pt x="221975" y="62831"/>
                    </a:lnTo>
                    <a:lnTo>
                      <a:pt x="220647" y="63421"/>
                    </a:lnTo>
                    <a:lnTo>
                      <a:pt x="217402" y="63126"/>
                    </a:lnTo>
                    <a:lnTo>
                      <a:pt x="214600" y="63126"/>
                    </a:lnTo>
                    <a:lnTo>
                      <a:pt x="209438" y="62536"/>
                    </a:lnTo>
                    <a:lnTo>
                      <a:pt x="205160" y="62241"/>
                    </a:lnTo>
                    <a:lnTo>
                      <a:pt x="200736" y="61946"/>
                    </a:lnTo>
                    <a:lnTo>
                      <a:pt x="194541" y="61504"/>
                    </a:lnTo>
                    <a:lnTo>
                      <a:pt x="188347" y="61061"/>
                    </a:lnTo>
                    <a:lnTo>
                      <a:pt x="184217" y="61651"/>
                    </a:lnTo>
                    <a:lnTo>
                      <a:pt x="178907" y="62389"/>
                    </a:lnTo>
                    <a:lnTo>
                      <a:pt x="173302" y="63274"/>
                    </a:lnTo>
                    <a:lnTo>
                      <a:pt x="168730" y="64011"/>
                    </a:lnTo>
                    <a:lnTo>
                      <a:pt x="162978" y="64896"/>
                    </a:lnTo>
                    <a:lnTo>
                      <a:pt x="158701" y="65486"/>
                    </a:lnTo>
                    <a:lnTo>
                      <a:pt x="156636" y="65486"/>
                    </a:lnTo>
                    <a:lnTo>
                      <a:pt x="153981" y="62684"/>
                    </a:lnTo>
                    <a:lnTo>
                      <a:pt x="149704" y="58407"/>
                    </a:lnTo>
                    <a:lnTo>
                      <a:pt x="147049" y="55752"/>
                    </a:lnTo>
                    <a:lnTo>
                      <a:pt x="144542" y="53244"/>
                    </a:lnTo>
                    <a:lnTo>
                      <a:pt x="140854" y="49557"/>
                    </a:lnTo>
                    <a:lnTo>
                      <a:pt x="137904" y="46755"/>
                    </a:lnTo>
                    <a:lnTo>
                      <a:pt x="134955" y="43952"/>
                    </a:lnTo>
                    <a:lnTo>
                      <a:pt x="133332" y="41445"/>
                    </a:lnTo>
                    <a:lnTo>
                      <a:pt x="132447" y="38200"/>
                    </a:lnTo>
                    <a:lnTo>
                      <a:pt x="130972" y="36725"/>
                    </a:lnTo>
                    <a:lnTo>
                      <a:pt x="127580" y="34808"/>
                    </a:lnTo>
                    <a:lnTo>
                      <a:pt x="124040" y="32743"/>
                    </a:lnTo>
                    <a:lnTo>
                      <a:pt x="120501" y="30678"/>
                    </a:lnTo>
                    <a:lnTo>
                      <a:pt x="116961" y="28613"/>
                    </a:lnTo>
                    <a:lnTo>
                      <a:pt x="113421" y="26548"/>
                    </a:lnTo>
                    <a:lnTo>
                      <a:pt x="109881" y="24484"/>
                    </a:lnTo>
                    <a:lnTo>
                      <a:pt x="106342" y="22419"/>
                    </a:lnTo>
                    <a:lnTo>
                      <a:pt x="106342" y="22419"/>
                    </a:lnTo>
                    <a:lnTo>
                      <a:pt x="105899" y="26696"/>
                    </a:lnTo>
                    <a:lnTo>
                      <a:pt x="104867" y="28171"/>
                    </a:lnTo>
                    <a:lnTo>
                      <a:pt x="104867" y="30678"/>
                    </a:lnTo>
                    <a:lnTo>
                      <a:pt x="105604" y="34218"/>
                    </a:lnTo>
                    <a:lnTo>
                      <a:pt x="105604" y="36725"/>
                    </a:lnTo>
                    <a:lnTo>
                      <a:pt x="105161" y="38200"/>
                    </a:lnTo>
                    <a:lnTo>
                      <a:pt x="104129" y="39085"/>
                    </a:lnTo>
                    <a:lnTo>
                      <a:pt x="102654" y="39085"/>
                    </a:lnTo>
                    <a:lnTo>
                      <a:pt x="101917" y="39675"/>
                    </a:lnTo>
                    <a:lnTo>
                      <a:pt x="101917" y="40855"/>
                    </a:lnTo>
                    <a:lnTo>
                      <a:pt x="102949" y="41298"/>
                    </a:lnTo>
                    <a:lnTo>
                      <a:pt x="102949" y="42330"/>
                    </a:lnTo>
                    <a:lnTo>
                      <a:pt x="99852" y="43952"/>
                    </a:lnTo>
                    <a:lnTo>
                      <a:pt x="97492" y="44542"/>
                    </a:lnTo>
                    <a:lnTo>
                      <a:pt x="92920" y="44985"/>
                    </a:lnTo>
                    <a:lnTo>
                      <a:pt x="92625" y="44395"/>
                    </a:lnTo>
                    <a:lnTo>
                      <a:pt x="92920" y="43510"/>
                    </a:lnTo>
                    <a:lnTo>
                      <a:pt x="93657" y="42035"/>
                    </a:lnTo>
                    <a:lnTo>
                      <a:pt x="95722" y="39528"/>
                    </a:lnTo>
                    <a:lnTo>
                      <a:pt x="95722" y="38938"/>
                    </a:lnTo>
                    <a:lnTo>
                      <a:pt x="86873" y="31121"/>
                    </a:lnTo>
                    <a:lnTo>
                      <a:pt x="85103" y="28908"/>
                    </a:lnTo>
                    <a:lnTo>
                      <a:pt x="84218" y="27138"/>
                    </a:lnTo>
                    <a:lnTo>
                      <a:pt x="84218" y="25958"/>
                    </a:lnTo>
                    <a:lnTo>
                      <a:pt x="85693" y="22419"/>
                    </a:lnTo>
                    <a:lnTo>
                      <a:pt x="88790" y="16519"/>
                    </a:lnTo>
                    <a:lnTo>
                      <a:pt x="90117" y="13274"/>
                    </a:lnTo>
                    <a:lnTo>
                      <a:pt x="88200" y="12094"/>
                    </a:lnTo>
                    <a:lnTo>
                      <a:pt x="84660" y="10029"/>
                    </a:lnTo>
                    <a:lnTo>
                      <a:pt x="81120" y="7965"/>
                    </a:lnTo>
                    <a:lnTo>
                      <a:pt x="77581" y="5900"/>
                    </a:lnTo>
                    <a:lnTo>
                      <a:pt x="74041" y="3835"/>
                    </a:lnTo>
                    <a:lnTo>
                      <a:pt x="72566" y="2950"/>
                    </a:lnTo>
                    <a:lnTo>
                      <a:pt x="71829" y="4425"/>
                    </a:lnTo>
                    <a:lnTo>
                      <a:pt x="71533" y="6785"/>
                    </a:lnTo>
                    <a:lnTo>
                      <a:pt x="71976" y="9292"/>
                    </a:lnTo>
                    <a:lnTo>
                      <a:pt x="72714" y="10914"/>
                    </a:lnTo>
                    <a:lnTo>
                      <a:pt x="73598" y="11652"/>
                    </a:lnTo>
                    <a:lnTo>
                      <a:pt x="73303" y="12832"/>
                    </a:lnTo>
                    <a:lnTo>
                      <a:pt x="71681" y="14307"/>
                    </a:lnTo>
                    <a:lnTo>
                      <a:pt x="70648" y="15782"/>
                    </a:lnTo>
                    <a:lnTo>
                      <a:pt x="70058" y="17404"/>
                    </a:lnTo>
                    <a:lnTo>
                      <a:pt x="70058" y="18289"/>
                    </a:lnTo>
                    <a:lnTo>
                      <a:pt x="70354" y="18584"/>
                    </a:lnTo>
                    <a:lnTo>
                      <a:pt x="74041" y="16519"/>
                    </a:lnTo>
                    <a:lnTo>
                      <a:pt x="74336" y="16519"/>
                    </a:lnTo>
                    <a:lnTo>
                      <a:pt x="73746" y="19026"/>
                    </a:lnTo>
                    <a:lnTo>
                      <a:pt x="73156" y="19911"/>
                    </a:lnTo>
                    <a:lnTo>
                      <a:pt x="72566" y="19911"/>
                    </a:lnTo>
                    <a:lnTo>
                      <a:pt x="72271" y="21239"/>
                    </a:lnTo>
                    <a:lnTo>
                      <a:pt x="72271" y="23451"/>
                    </a:lnTo>
                    <a:lnTo>
                      <a:pt x="72714" y="24926"/>
                    </a:lnTo>
                    <a:lnTo>
                      <a:pt x="73303" y="25663"/>
                    </a:lnTo>
                    <a:lnTo>
                      <a:pt x="73303" y="26253"/>
                    </a:lnTo>
                    <a:lnTo>
                      <a:pt x="72271" y="26548"/>
                    </a:lnTo>
                    <a:lnTo>
                      <a:pt x="71681" y="26548"/>
                    </a:lnTo>
                    <a:lnTo>
                      <a:pt x="71386" y="25663"/>
                    </a:lnTo>
                    <a:lnTo>
                      <a:pt x="70796" y="25369"/>
                    </a:lnTo>
                    <a:lnTo>
                      <a:pt x="70058" y="25369"/>
                    </a:lnTo>
                    <a:lnTo>
                      <a:pt x="69469" y="25958"/>
                    </a:lnTo>
                    <a:lnTo>
                      <a:pt x="69026" y="26991"/>
                    </a:lnTo>
                    <a:lnTo>
                      <a:pt x="69321" y="27581"/>
                    </a:lnTo>
                    <a:lnTo>
                      <a:pt x="70944" y="27876"/>
                    </a:lnTo>
                    <a:lnTo>
                      <a:pt x="70944" y="28318"/>
                    </a:lnTo>
                    <a:lnTo>
                      <a:pt x="67994" y="32448"/>
                    </a:lnTo>
                    <a:lnTo>
                      <a:pt x="66371" y="34218"/>
                    </a:lnTo>
                    <a:lnTo>
                      <a:pt x="65044" y="35103"/>
                    </a:lnTo>
                    <a:lnTo>
                      <a:pt x="62537" y="36135"/>
                    </a:lnTo>
                    <a:lnTo>
                      <a:pt x="61209" y="36135"/>
                    </a:lnTo>
                    <a:lnTo>
                      <a:pt x="60177" y="35545"/>
                    </a:lnTo>
                    <a:lnTo>
                      <a:pt x="59587" y="34513"/>
                    </a:lnTo>
                    <a:lnTo>
                      <a:pt x="59292" y="33186"/>
                    </a:lnTo>
                    <a:lnTo>
                      <a:pt x="59734" y="31563"/>
                    </a:lnTo>
                    <a:lnTo>
                      <a:pt x="60767" y="29646"/>
                    </a:lnTo>
                    <a:lnTo>
                      <a:pt x="60767" y="27433"/>
                    </a:lnTo>
                    <a:lnTo>
                      <a:pt x="59587" y="24926"/>
                    </a:lnTo>
                    <a:lnTo>
                      <a:pt x="59144" y="22861"/>
                    </a:lnTo>
                    <a:lnTo>
                      <a:pt x="59144" y="21239"/>
                    </a:lnTo>
                    <a:lnTo>
                      <a:pt x="60177" y="18731"/>
                    </a:lnTo>
                    <a:lnTo>
                      <a:pt x="62979" y="12389"/>
                    </a:lnTo>
                    <a:lnTo>
                      <a:pt x="63716" y="9882"/>
                    </a:lnTo>
                    <a:lnTo>
                      <a:pt x="64897" y="7670"/>
                    </a:lnTo>
                    <a:lnTo>
                      <a:pt x="66519" y="5605"/>
                    </a:lnTo>
                    <a:lnTo>
                      <a:pt x="67699" y="3245"/>
                    </a:lnTo>
                    <a:lnTo>
                      <a:pt x="68436" y="590"/>
                    </a:lnTo>
                    <a:lnTo>
                      <a:pt x="68436" y="590"/>
                    </a:lnTo>
                    <a:lnTo>
                      <a:pt x="67551" y="0"/>
                    </a:lnTo>
                    <a:lnTo>
                      <a:pt x="64749" y="442"/>
                    </a:lnTo>
                    <a:lnTo>
                      <a:pt x="60619" y="1475"/>
                    </a:lnTo>
                    <a:lnTo>
                      <a:pt x="56342" y="2655"/>
                    </a:lnTo>
                    <a:lnTo>
                      <a:pt x="52065" y="3835"/>
                    </a:lnTo>
                    <a:lnTo>
                      <a:pt x="44395" y="5900"/>
                    </a:lnTo>
                    <a:lnTo>
                      <a:pt x="39380" y="7227"/>
                    </a:lnTo>
                    <a:lnTo>
                      <a:pt x="35545" y="8259"/>
                    </a:lnTo>
                    <a:lnTo>
                      <a:pt x="31416" y="9439"/>
                    </a:lnTo>
                    <a:lnTo>
                      <a:pt x="25959" y="10914"/>
                    </a:lnTo>
                    <a:lnTo>
                      <a:pt x="21386" y="12242"/>
                    </a:lnTo>
                    <a:lnTo>
                      <a:pt x="16077" y="13717"/>
                    </a:lnTo>
                    <a:lnTo>
                      <a:pt x="11357" y="15044"/>
                    </a:lnTo>
                    <a:lnTo>
                      <a:pt x="7375" y="16224"/>
                    </a:lnTo>
                    <a:lnTo>
                      <a:pt x="3245" y="17404"/>
                    </a:lnTo>
                    <a:lnTo>
                      <a:pt x="0" y="18289"/>
                    </a:lnTo>
                    <a:lnTo>
                      <a:pt x="0" y="134512"/>
                    </a:lnTo>
                    <a:lnTo>
                      <a:pt x="6932" y="134807"/>
                    </a:lnTo>
                    <a:lnTo>
                      <a:pt x="13127" y="135102"/>
                    </a:lnTo>
                    <a:lnTo>
                      <a:pt x="20796" y="135545"/>
                    </a:lnTo>
                    <a:lnTo>
                      <a:pt x="23009" y="135987"/>
                    </a:lnTo>
                    <a:lnTo>
                      <a:pt x="25811" y="136282"/>
                    </a:lnTo>
                    <a:lnTo>
                      <a:pt x="27139" y="136282"/>
                    </a:lnTo>
                    <a:lnTo>
                      <a:pt x="28319" y="134955"/>
                    </a:lnTo>
                    <a:lnTo>
                      <a:pt x="29056" y="134217"/>
                    </a:lnTo>
                    <a:lnTo>
                      <a:pt x="29646" y="133627"/>
                    </a:lnTo>
                    <a:lnTo>
                      <a:pt x="29646" y="132890"/>
                    </a:lnTo>
                    <a:lnTo>
                      <a:pt x="28613" y="132300"/>
                    </a:lnTo>
                    <a:lnTo>
                      <a:pt x="27139" y="130382"/>
                    </a:lnTo>
                    <a:lnTo>
                      <a:pt x="26254" y="123598"/>
                    </a:lnTo>
                    <a:lnTo>
                      <a:pt x="25664" y="117698"/>
                    </a:lnTo>
                    <a:lnTo>
                      <a:pt x="27434" y="115928"/>
                    </a:lnTo>
                    <a:lnTo>
                      <a:pt x="28909" y="115043"/>
                    </a:lnTo>
                    <a:lnTo>
                      <a:pt x="28909" y="114306"/>
                    </a:lnTo>
                    <a:lnTo>
                      <a:pt x="31416" y="107521"/>
                    </a:lnTo>
                    <a:lnTo>
                      <a:pt x="33776" y="103834"/>
                    </a:lnTo>
                    <a:lnTo>
                      <a:pt x="36873" y="102801"/>
                    </a:lnTo>
                    <a:lnTo>
                      <a:pt x="41003" y="105161"/>
                    </a:lnTo>
                    <a:lnTo>
                      <a:pt x="42773" y="108259"/>
                    </a:lnTo>
                    <a:lnTo>
                      <a:pt x="44543" y="108259"/>
                    </a:lnTo>
                    <a:lnTo>
                      <a:pt x="47935" y="107374"/>
                    </a:lnTo>
                    <a:lnTo>
                      <a:pt x="48967" y="106046"/>
                    </a:lnTo>
                    <a:lnTo>
                      <a:pt x="50737" y="102801"/>
                    </a:lnTo>
                    <a:lnTo>
                      <a:pt x="51327" y="100147"/>
                    </a:lnTo>
                    <a:lnTo>
                      <a:pt x="52360" y="98967"/>
                    </a:lnTo>
                    <a:lnTo>
                      <a:pt x="53539" y="98082"/>
                    </a:lnTo>
                    <a:lnTo>
                      <a:pt x="54720" y="98082"/>
                    </a:lnTo>
                    <a:lnTo>
                      <a:pt x="57079" y="98967"/>
                    </a:lnTo>
                    <a:lnTo>
                      <a:pt x="58849" y="99409"/>
                    </a:lnTo>
                    <a:lnTo>
                      <a:pt x="60177" y="99999"/>
                    </a:lnTo>
                    <a:lnTo>
                      <a:pt x="61356" y="100884"/>
                    </a:lnTo>
                    <a:lnTo>
                      <a:pt x="62537" y="102506"/>
                    </a:lnTo>
                    <a:lnTo>
                      <a:pt x="62537" y="103539"/>
                    </a:lnTo>
                    <a:lnTo>
                      <a:pt x="63274" y="104129"/>
                    </a:lnTo>
                    <a:lnTo>
                      <a:pt x="65339" y="104129"/>
                    </a:lnTo>
                    <a:lnTo>
                      <a:pt x="65634" y="103391"/>
                    </a:lnTo>
                    <a:lnTo>
                      <a:pt x="65339" y="102654"/>
                    </a:lnTo>
                    <a:lnTo>
                      <a:pt x="63864" y="100589"/>
                    </a:lnTo>
                    <a:lnTo>
                      <a:pt x="60472" y="96754"/>
                    </a:lnTo>
                    <a:lnTo>
                      <a:pt x="58259" y="95279"/>
                    </a:lnTo>
                    <a:lnTo>
                      <a:pt x="57227" y="94394"/>
                    </a:lnTo>
                    <a:lnTo>
                      <a:pt x="56932" y="93657"/>
                    </a:lnTo>
                    <a:lnTo>
                      <a:pt x="58407" y="92477"/>
                    </a:lnTo>
                    <a:lnTo>
                      <a:pt x="59734" y="91740"/>
                    </a:lnTo>
                    <a:lnTo>
                      <a:pt x="62241" y="92182"/>
                    </a:lnTo>
                    <a:lnTo>
                      <a:pt x="65486" y="92477"/>
                    </a:lnTo>
                    <a:lnTo>
                      <a:pt x="66961" y="91887"/>
                    </a:lnTo>
                    <a:lnTo>
                      <a:pt x="68436" y="88790"/>
                    </a:lnTo>
                    <a:lnTo>
                      <a:pt x="72123" y="92035"/>
                    </a:lnTo>
                    <a:lnTo>
                      <a:pt x="75958" y="95574"/>
                    </a:lnTo>
                    <a:lnTo>
                      <a:pt x="77433" y="96312"/>
                    </a:lnTo>
                    <a:lnTo>
                      <a:pt x="80235" y="96754"/>
                    </a:lnTo>
                    <a:lnTo>
                      <a:pt x="82448" y="96754"/>
                    </a:lnTo>
                    <a:lnTo>
                      <a:pt x="83333" y="97344"/>
                    </a:lnTo>
                    <a:lnTo>
                      <a:pt x="84365" y="98229"/>
                    </a:lnTo>
                    <a:lnTo>
                      <a:pt x="86430" y="102211"/>
                    </a:lnTo>
                    <a:lnTo>
                      <a:pt x="88495" y="103244"/>
                    </a:lnTo>
                    <a:lnTo>
                      <a:pt x="91002" y="103981"/>
                    </a:lnTo>
                    <a:lnTo>
                      <a:pt x="101622" y="103981"/>
                    </a:lnTo>
                    <a:lnTo>
                      <a:pt x="103687" y="105899"/>
                    </a:lnTo>
                    <a:lnTo>
                      <a:pt x="105014" y="106636"/>
                    </a:lnTo>
                    <a:lnTo>
                      <a:pt x="105604" y="107226"/>
                    </a:lnTo>
                    <a:lnTo>
                      <a:pt x="105604" y="108111"/>
                    </a:lnTo>
                    <a:lnTo>
                      <a:pt x="105014" y="109144"/>
                    </a:lnTo>
                    <a:lnTo>
                      <a:pt x="105014" y="112683"/>
                    </a:lnTo>
                    <a:lnTo>
                      <a:pt x="104129" y="113421"/>
                    </a:lnTo>
                    <a:lnTo>
                      <a:pt x="104129" y="114158"/>
                    </a:lnTo>
                    <a:lnTo>
                      <a:pt x="104424" y="114748"/>
                    </a:lnTo>
                    <a:lnTo>
                      <a:pt x="108259" y="116223"/>
                    </a:lnTo>
                    <a:lnTo>
                      <a:pt x="109586" y="117845"/>
                    </a:lnTo>
                    <a:lnTo>
                      <a:pt x="110471" y="118583"/>
                    </a:lnTo>
                    <a:lnTo>
                      <a:pt x="110766" y="119615"/>
                    </a:lnTo>
                    <a:lnTo>
                      <a:pt x="110176" y="120205"/>
                    </a:lnTo>
                    <a:lnTo>
                      <a:pt x="108406" y="119910"/>
                    </a:lnTo>
                    <a:lnTo>
                      <a:pt x="107521" y="120943"/>
                    </a:lnTo>
                    <a:lnTo>
                      <a:pt x="107521" y="122860"/>
                    </a:lnTo>
                    <a:lnTo>
                      <a:pt x="108849" y="124630"/>
                    </a:lnTo>
                    <a:lnTo>
                      <a:pt x="109144" y="126252"/>
                    </a:lnTo>
                    <a:lnTo>
                      <a:pt x="108259" y="127727"/>
                    </a:lnTo>
                    <a:lnTo>
                      <a:pt x="107226" y="129940"/>
                    </a:lnTo>
                    <a:lnTo>
                      <a:pt x="107226" y="131415"/>
                    </a:lnTo>
                    <a:lnTo>
                      <a:pt x="107817" y="132300"/>
                    </a:lnTo>
                    <a:lnTo>
                      <a:pt x="110766" y="133922"/>
                    </a:lnTo>
                    <a:lnTo>
                      <a:pt x="117403" y="137904"/>
                    </a:lnTo>
                    <a:lnTo>
                      <a:pt x="118878" y="137904"/>
                    </a:lnTo>
                    <a:lnTo>
                      <a:pt x="125220" y="137167"/>
                    </a:lnTo>
                    <a:lnTo>
                      <a:pt x="128170" y="137167"/>
                    </a:lnTo>
                    <a:lnTo>
                      <a:pt x="129940" y="137757"/>
                    </a:lnTo>
                    <a:lnTo>
                      <a:pt x="134807" y="138347"/>
                    </a:lnTo>
                    <a:lnTo>
                      <a:pt x="136429" y="138937"/>
                    </a:lnTo>
                    <a:lnTo>
                      <a:pt x="140412" y="138937"/>
                    </a:lnTo>
                    <a:lnTo>
                      <a:pt x="141887" y="137019"/>
                    </a:lnTo>
                    <a:lnTo>
                      <a:pt x="142624" y="136577"/>
                    </a:lnTo>
                    <a:lnTo>
                      <a:pt x="143362" y="136282"/>
                    </a:lnTo>
                    <a:lnTo>
                      <a:pt x="144689" y="136282"/>
                    </a:lnTo>
                    <a:lnTo>
                      <a:pt x="148524" y="137314"/>
                    </a:lnTo>
                    <a:lnTo>
                      <a:pt x="152654" y="139674"/>
                    </a:lnTo>
                    <a:lnTo>
                      <a:pt x="155309" y="141887"/>
                    </a:lnTo>
                    <a:lnTo>
                      <a:pt x="156636" y="143804"/>
                    </a:lnTo>
                    <a:lnTo>
                      <a:pt x="158258" y="148081"/>
                    </a:lnTo>
                    <a:lnTo>
                      <a:pt x="160323" y="154571"/>
                    </a:lnTo>
                    <a:lnTo>
                      <a:pt x="162830" y="158996"/>
                    </a:lnTo>
                    <a:lnTo>
                      <a:pt x="165633" y="161208"/>
                    </a:lnTo>
                    <a:lnTo>
                      <a:pt x="167698" y="165338"/>
                    </a:lnTo>
                    <a:lnTo>
                      <a:pt x="169468" y="174482"/>
                    </a:lnTo>
                    <a:lnTo>
                      <a:pt x="170500" y="176400"/>
                    </a:lnTo>
                    <a:lnTo>
                      <a:pt x="171532" y="177432"/>
                    </a:lnTo>
                    <a:lnTo>
                      <a:pt x="174777" y="180087"/>
                    </a:lnTo>
                    <a:lnTo>
                      <a:pt x="181415" y="184364"/>
                    </a:lnTo>
                    <a:lnTo>
                      <a:pt x="185397" y="186871"/>
                    </a:lnTo>
                    <a:lnTo>
                      <a:pt x="191444" y="191001"/>
                    </a:lnTo>
                    <a:lnTo>
                      <a:pt x="197049" y="194688"/>
                    </a:lnTo>
                    <a:lnTo>
                      <a:pt x="202653" y="200441"/>
                    </a:lnTo>
                    <a:lnTo>
                      <a:pt x="203833" y="201325"/>
                    </a:lnTo>
                    <a:lnTo>
                      <a:pt x="208700" y="204423"/>
                    </a:lnTo>
                    <a:lnTo>
                      <a:pt x="214158" y="207668"/>
                    </a:lnTo>
                    <a:lnTo>
                      <a:pt x="217993" y="206930"/>
                    </a:lnTo>
                    <a:lnTo>
                      <a:pt x="223744" y="211797"/>
                    </a:lnTo>
                    <a:lnTo>
                      <a:pt x="226104" y="213567"/>
                    </a:lnTo>
                    <a:lnTo>
                      <a:pt x="227137" y="214157"/>
                    </a:lnTo>
                    <a:lnTo>
                      <a:pt x="231267" y="216075"/>
                    </a:lnTo>
                    <a:lnTo>
                      <a:pt x="237903" y="220057"/>
                    </a:lnTo>
                    <a:lnTo>
                      <a:pt x="246311" y="225809"/>
                    </a:lnTo>
                    <a:lnTo>
                      <a:pt x="251915" y="229201"/>
                    </a:lnTo>
                    <a:lnTo>
                      <a:pt x="253390" y="229644"/>
                    </a:lnTo>
                    <a:lnTo>
                      <a:pt x="254865" y="229644"/>
                    </a:lnTo>
                    <a:lnTo>
                      <a:pt x="256488" y="228907"/>
                    </a:lnTo>
                    <a:lnTo>
                      <a:pt x="258257" y="228316"/>
                    </a:lnTo>
                    <a:lnTo>
                      <a:pt x="261207" y="229054"/>
                    </a:lnTo>
                    <a:lnTo>
                      <a:pt x="264452" y="230381"/>
                    </a:lnTo>
                    <a:lnTo>
                      <a:pt x="266517" y="231414"/>
                    </a:lnTo>
                    <a:lnTo>
                      <a:pt x="268877" y="232889"/>
                    </a:lnTo>
                    <a:lnTo>
                      <a:pt x="270794" y="234216"/>
                    </a:lnTo>
                    <a:lnTo>
                      <a:pt x="272269" y="234806"/>
                    </a:lnTo>
                    <a:lnTo>
                      <a:pt x="277136" y="235986"/>
                    </a:lnTo>
                    <a:lnTo>
                      <a:pt x="278021" y="236724"/>
                    </a:lnTo>
                    <a:lnTo>
                      <a:pt x="278611" y="237461"/>
                    </a:lnTo>
                    <a:lnTo>
                      <a:pt x="278611" y="238346"/>
                    </a:lnTo>
                    <a:lnTo>
                      <a:pt x="275956" y="242771"/>
                    </a:lnTo>
                    <a:lnTo>
                      <a:pt x="275514" y="248375"/>
                    </a:lnTo>
                    <a:lnTo>
                      <a:pt x="275514" y="252653"/>
                    </a:lnTo>
                    <a:lnTo>
                      <a:pt x="275809" y="255897"/>
                    </a:lnTo>
                    <a:lnTo>
                      <a:pt x="283773" y="255160"/>
                    </a:lnTo>
                    <a:lnTo>
                      <a:pt x="290116" y="256192"/>
                    </a:lnTo>
                    <a:lnTo>
                      <a:pt x="293360" y="259142"/>
                    </a:lnTo>
                    <a:lnTo>
                      <a:pt x="296605" y="259880"/>
                    </a:lnTo>
                    <a:lnTo>
                      <a:pt x="299850" y="258405"/>
                    </a:lnTo>
                    <a:lnTo>
                      <a:pt x="301767" y="258110"/>
                    </a:lnTo>
                    <a:lnTo>
                      <a:pt x="302505" y="258995"/>
                    </a:lnTo>
                    <a:lnTo>
                      <a:pt x="304127" y="259437"/>
                    </a:lnTo>
                    <a:lnTo>
                      <a:pt x="306487" y="259437"/>
                    </a:lnTo>
                    <a:lnTo>
                      <a:pt x="307815" y="260175"/>
                    </a:lnTo>
                    <a:lnTo>
                      <a:pt x="307815" y="261059"/>
                    </a:lnTo>
                    <a:lnTo>
                      <a:pt x="308994" y="258847"/>
                    </a:lnTo>
                    <a:lnTo>
                      <a:pt x="309437" y="251620"/>
                    </a:lnTo>
                    <a:lnTo>
                      <a:pt x="310764" y="249113"/>
                    </a:lnTo>
                    <a:lnTo>
                      <a:pt x="314599" y="244541"/>
                    </a:lnTo>
                    <a:lnTo>
                      <a:pt x="316664" y="241148"/>
                    </a:lnTo>
                    <a:lnTo>
                      <a:pt x="318876" y="238346"/>
                    </a:lnTo>
                    <a:lnTo>
                      <a:pt x="320499" y="237461"/>
                    </a:lnTo>
                    <a:lnTo>
                      <a:pt x="321974" y="235249"/>
                    </a:lnTo>
                    <a:lnTo>
                      <a:pt x="323153" y="232741"/>
                    </a:lnTo>
                    <a:lnTo>
                      <a:pt x="323449" y="231119"/>
                    </a:lnTo>
                    <a:lnTo>
                      <a:pt x="323449" y="229791"/>
                    </a:lnTo>
                    <a:lnTo>
                      <a:pt x="322859" y="229054"/>
                    </a:lnTo>
                    <a:lnTo>
                      <a:pt x="320793" y="227284"/>
                    </a:lnTo>
                    <a:lnTo>
                      <a:pt x="317992" y="224629"/>
                    </a:lnTo>
                    <a:lnTo>
                      <a:pt x="316517" y="221827"/>
                    </a:lnTo>
                    <a:lnTo>
                      <a:pt x="315632" y="218287"/>
                    </a:lnTo>
                    <a:lnTo>
                      <a:pt x="315632" y="215780"/>
                    </a:lnTo>
                    <a:lnTo>
                      <a:pt x="317992" y="208995"/>
                    </a:lnTo>
                    <a:lnTo>
                      <a:pt x="317549" y="207815"/>
                    </a:lnTo>
                    <a:lnTo>
                      <a:pt x="316811" y="206783"/>
                    </a:lnTo>
                    <a:lnTo>
                      <a:pt x="315336" y="206193"/>
                    </a:lnTo>
                    <a:lnTo>
                      <a:pt x="313124" y="205898"/>
                    </a:lnTo>
                    <a:lnTo>
                      <a:pt x="310912" y="206193"/>
                    </a:lnTo>
                    <a:lnTo>
                      <a:pt x="308109" y="206193"/>
                    </a:lnTo>
                    <a:lnTo>
                      <a:pt x="306192" y="205898"/>
                    </a:lnTo>
                    <a:lnTo>
                      <a:pt x="305750" y="205455"/>
                    </a:lnTo>
                    <a:lnTo>
                      <a:pt x="305455" y="202358"/>
                    </a:lnTo>
                    <a:lnTo>
                      <a:pt x="305012" y="201621"/>
                    </a:lnTo>
                    <a:lnTo>
                      <a:pt x="304127" y="201031"/>
                    </a:lnTo>
                    <a:lnTo>
                      <a:pt x="298523" y="199556"/>
                    </a:lnTo>
                    <a:lnTo>
                      <a:pt x="297342" y="198966"/>
                    </a:lnTo>
                    <a:lnTo>
                      <a:pt x="297342" y="198228"/>
                    </a:lnTo>
                    <a:lnTo>
                      <a:pt x="299113" y="191444"/>
                    </a:lnTo>
                    <a:lnTo>
                      <a:pt x="299998" y="191001"/>
                    </a:lnTo>
                    <a:lnTo>
                      <a:pt x="300883" y="189821"/>
                    </a:lnTo>
                    <a:lnTo>
                      <a:pt x="302210" y="188641"/>
                    </a:lnTo>
                    <a:lnTo>
                      <a:pt x="306782" y="186724"/>
                    </a:lnTo>
                    <a:lnTo>
                      <a:pt x="311797" y="187609"/>
                    </a:lnTo>
                    <a:lnTo>
                      <a:pt x="316221" y="188494"/>
                    </a:lnTo>
                    <a:lnTo>
                      <a:pt x="320646" y="188936"/>
                    </a:lnTo>
                    <a:lnTo>
                      <a:pt x="322121" y="189231"/>
                    </a:lnTo>
                    <a:lnTo>
                      <a:pt x="324628" y="189526"/>
                    </a:lnTo>
                    <a:lnTo>
                      <a:pt x="326251" y="189231"/>
                    </a:lnTo>
                    <a:lnTo>
                      <a:pt x="327431" y="188494"/>
                    </a:lnTo>
                    <a:lnTo>
                      <a:pt x="329496" y="186281"/>
                    </a:lnTo>
                    <a:lnTo>
                      <a:pt x="330086" y="183037"/>
                    </a:lnTo>
                    <a:lnTo>
                      <a:pt x="330823" y="180087"/>
                    </a:lnTo>
                    <a:lnTo>
                      <a:pt x="332003" y="179792"/>
                    </a:lnTo>
                    <a:lnTo>
                      <a:pt x="333330" y="180087"/>
                    </a:lnTo>
                    <a:lnTo>
                      <a:pt x="333920" y="179497"/>
                    </a:lnTo>
                    <a:lnTo>
                      <a:pt x="334215" y="178759"/>
                    </a:lnTo>
                    <a:lnTo>
                      <a:pt x="334511" y="178022"/>
                    </a:lnTo>
                    <a:lnTo>
                      <a:pt x="335100" y="178022"/>
                    </a:lnTo>
                    <a:lnTo>
                      <a:pt x="335986" y="178612"/>
                    </a:lnTo>
                    <a:lnTo>
                      <a:pt x="336575" y="178612"/>
                    </a:lnTo>
                    <a:lnTo>
                      <a:pt x="337018" y="177874"/>
                    </a:lnTo>
                    <a:lnTo>
                      <a:pt x="337018" y="177285"/>
                    </a:lnTo>
                    <a:lnTo>
                      <a:pt x="335838" y="176252"/>
                    </a:lnTo>
                    <a:lnTo>
                      <a:pt x="334953" y="174630"/>
                    </a:lnTo>
                    <a:lnTo>
                      <a:pt x="334953" y="174040"/>
                    </a:lnTo>
                    <a:lnTo>
                      <a:pt x="335395" y="173450"/>
                    </a:lnTo>
                    <a:lnTo>
                      <a:pt x="338050" y="172860"/>
                    </a:lnTo>
                    <a:lnTo>
                      <a:pt x="339230" y="172860"/>
                    </a:lnTo>
                    <a:lnTo>
                      <a:pt x="339673" y="172122"/>
                    </a:lnTo>
                    <a:lnTo>
                      <a:pt x="339673" y="171237"/>
                    </a:lnTo>
                    <a:lnTo>
                      <a:pt x="338493" y="170795"/>
                    </a:lnTo>
                    <a:lnTo>
                      <a:pt x="334805" y="171090"/>
                    </a:lnTo>
                    <a:lnTo>
                      <a:pt x="330970" y="171090"/>
                    </a:lnTo>
                    <a:lnTo>
                      <a:pt x="330528" y="170500"/>
                    </a:lnTo>
                    <a:lnTo>
                      <a:pt x="330528" y="169910"/>
                    </a:lnTo>
                    <a:lnTo>
                      <a:pt x="331266" y="169467"/>
                    </a:lnTo>
                    <a:lnTo>
                      <a:pt x="339083" y="168288"/>
                    </a:lnTo>
                    <a:lnTo>
                      <a:pt x="343212" y="168730"/>
                    </a:lnTo>
                    <a:lnTo>
                      <a:pt x="346310" y="169320"/>
                    </a:lnTo>
                    <a:lnTo>
                      <a:pt x="347490" y="169025"/>
                    </a:lnTo>
                    <a:lnTo>
                      <a:pt x="346015" y="166223"/>
                    </a:lnTo>
                    <a:lnTo>
                      <a:pt x="347932" y="165928"/>
                    </a:lnTo>
                    <a:lnTo>
                      <a:pt x="348227" y="165043"/>
                    </a:lnTo>
                    <a:lnTo>
                      <a:pt x="345720" y="157668"/>
                    </a:lnTo>
                    <a:lnTo>
                      <a:pt x="347195" y="157078"/>
                    </a:lnTo>
                    <a:lnTo>
                      <a:pt x="348670" y="155603"/>
                    </a:lnTo>
                    <a:lnTo>
                      <a:pt x="348670" y="152801"/>
                    </a:lnTo>
                    <a:lnTo>
                      <a:pt x="349849" y="151474"/>
                    </a:lnTo>
                    <a:lnTo>
                      <a:pt x="351324" y="150589"/>
                    </a:lnTo>
                    <a:lnTo>
                      <a:pt x="353537" y="151474"/>
                    </a:lnTo>
                    <a:lnTo>
                      <a:pt x="356929" y="154128"/>
                    </a:lnTo>
                    <a:lnTo>
                      <a:pt x="358109" y="154718"/>
                    </a:lnTo>
                    <a:lnTo>
                      <a:pt x="359141" y="154718"/>
                    </a:lnTo>
                    <a:lnTo>
                      <a:pt x="360764" y="153981"/>
                    </a:lnTo>
                    <a:lnTo>
                      <a:pt x="366811" y="151326"/>
                    </a:lnTo>
                    <a:lnTo>
                      <a:pt x="370203" y="149851"/>
                    </a:lnTo>
                    <a:lnTo>
                      <a:pt x="374333" y="147639"/>
                    </a:lnTo>
                    <a:lnTo>
                      <a:pt x="375071" y="146754"/>
                    </a:lnTo>
                    <a:lnTo>
                      <a:pt x="376546" y="143362"/>
                    </a:lnTo>
                    <a:lnTo>
                      <a:pt x="377283" y="143066"/>
                    </a:lnTo>
                    <a:lnTo>
                      <a:pt x="378315" y="143362"/>
                    </a:lnTo>
                    <a:lnTo>
                      <a:pt x="381855" y="146901"/>
                    </a:lnTo>
                    <a:lnTo>
                      <a:pt x="383920" y="149114"/>
                    </a:lnTo>
                    <a:lnTo>
                      <a:pt x="383920" y="149851"/>
                    </a:lnTo>
                    <a:lnTo>
                      <a:pt x="383330" y="150441"/>
                    </a:lnTo>
                    <a:lnTo>
                      <a:pt x="383330" y="151031"/>
                    </a:lnTo>
                    <a:lnTo>
                      <a:pt x="386427" y="152211"/>
                    </a:lnTo>
                    <a:lnTo>
                      <a:pt x="386427" y="152801"/>
                    </a:lnTo>
                    <a:lnTo>
                      <a:pt x="385837" y="153833"/>
                    </a:lnTo>
                    <a:lnTo>
                      <a:pt x="385542" y="154423"/>
                    </a:lnTo>
                    <a:lnTo>
                      <a:pt x="385248" y="154718"/>
                    </a:lnTo>
                    <a:lnTo>
                      <a:pt x="381413" y="157816"/>
                    </a:lnTo>
                    <a:lnTo>
                      <a:pt x="377135" y="161208"/>
                    </a:lnTo>
                    <a:lnTo>
                      <a:pt x="377135" y="161650"/>
                    </a:lnTo>
                    <a:lnTo>
                      <a:pt x="376840" y="162535"/>
                    </a:lnTo>
                    <a:lnTo>
                      <a:pt x="376840" y="163420"/>
                    </a:lnTo>
                    <a:lnTo>
                      <a:pt x="377578" y="164158"/>
                    </a:lnTo>
                    <a:lnTo>
                      <a:pt x="379495" y="164600"/>
                    </a:lnTo>
                    <a:lnTo>
                      <a:pt x="381118" y="165190"/>
                    </a:lnTo>
                    <a:lnTo>
                      <a:pt x="382003" y="166960"/>
                    </a:lnTo>
                    <a:lnTo>
                      <a:pt x="383035" y="168583"/>
                    </a:lnTo>
                    <a:lnTo>
                      <a:pt x="384363" y="169025"/>
                    </a:lnTo>
                    <a:lnTo>
                      <a:pt x="390852" y="167993"/>
                    </a:lnTo>
                    <a:lnTo>
                      <a:pt x="392327" y="167993"/>
                    </a:lnTo>
                    <a:lnTo>
                      <a:pt x="393212" y="167403"/>
                    </a:lnTo>
                    <a:lnTo>
                      <a:pt x="395867" y="166960"/>
                    </a:lnTo>
                    <a:lnTo>
                      <a:pt x="401324" y="166518"/>
                    </a:lnTo>
                    <a:lnTo>
                      <a:pt x="403241" y="166813"/>
                    </a:lnTo>
                    <a:lnTo>
                      <a:pt x="405306" y="167845"/>
                    </a:lnTo>
                    <a:lnTo>
                      <a:pt x="406929" y="168877"/>
                    </a:lnTo>
                    <a:lnTo>
                      <a:pt x="408551" y="168877"/>
                    </a:lnTo>
                    <a:lnTo>
                      <a:pt x="409878" y="168583"/>
                    </a:lnTo>
                    <a:lnTo>
                      <a:pt x="410468" y="168877"/>
                    </a:lnTo>
                    <a:lnTo>
                      <a:pt x="410911" y="169762"/>
                    </a:lnTo>
                    <a:lnTo>
                      <a:pt x="411648" y="170500"/>
                    </a:lnTo>
                    <a:lnTo>
                      <a:pt x="413713" y="169467"/>
                    </a:lnTo>
                    <a:lnTo>
                      <a:pt x="415631" y="167993"/>
                    </a:lnTo>
                    <a:lnTo>
                      <a:pt x="417106" y="167993"/>
                    </a:lnTo>
                    <a:lnTo>
                      <a:pt x="418433" y="167255"/>
                    </a:lnTo>
                    <a:lnTo>
                      <a:pt x="418876" y="166370"/>
                    </a:lnTo>
                    <a:lnTo>
                      <a:pt x="419908" y="164748"/>
                    </a:lnTo>
                    <a:lnTo>
                      <a:pt x="423005" y="161798"/>
                    </a:lnTo>
                    <a:lnTo>
                      <a:pt x="424627" y="161355"/>
                    </a:lnTo>
                    <a:lnTo>
                      <a:pt x="425660" y="161355"/>
                    </a:lnTo>
                    <a:lnTo>
                      <a:pt x="425660" y="161798"/>
                    </a:lnTo>
                    <a:lnTo>
                      <a:pt x="426250" y="162240"/>
                    </a:lnTo>
                    <a:lnTo>
                      <a:pt x="428905" y="162978"/>
                    </a:lnTo>
                    <a:lnTo>
                      <a:pt x="429790" y="162240"/>
                    </a:lnTo>
                    <a:lnTo>
                      <a:pt x="430232" y="161208"/>
                    </a:lnTo>
                    <a:lnTo>
                      <a:pt x="429347" y="159438"/>
                    </a:lnTo>
                    <a:lnTo>
                      <a:pt x="429347" y="158701"/>
                    </a:lnTo>
                    <a:lnTo>
                      <a:pt x="429642" y="157963"/>
                    </a:lnTo>
                    <a:lnTo>
                      <a:pt x="430085" y="157521"/>
                    </a:lnTo>
                    <a:lnTo>
                      <a:pt x="434362" y="159143"/>
                    </a:lnTo>
                    <a:lnTo>
                      <a:pt x="435247" y="159143"/>
                    </a:lnTo>
                    <a:lnTo>
                      <a:pt x="437164" y="158111"/>
                    </a:lnTo>
                    <a:lnTo>
                      <a:pt x="438934" y="156488"/>
                    </a:lnTo>
                    <a:lnTo>
                      <a:pt x="439524" y="155161"/>
                    </a:lnTo>
                    <a:lnTo>
                      <a:pt x="448374" y="151031"/>
                    </a:lnTo>
                    <a:lnTo>
                      <a:pt x="448963" y="150294"/>
                    </a:lnTo>
                    <a:lnTo>
                      <a:pt x="448963" y="149704"/>
                    </a:lnTo>
                    <a:close/>
                    <a:moveTo>
                      <a:pt x="382003" y="145426"/>
                    </a:moveTo>
                    <a:lnTo>
                      <a:pt x="380528" y="143952"/>
                    </a:lnTo>
                    <a:lnTo>
                      <a:pt x="380085" y="142919"/>
                    </a:lnTo>
                    <a:lnTo>
                      <a:pt x="380675" y="142624"/>
                    </a:lnTo>
                    <a:lnTo>
                      <a:pt x="381855" y="143362"/>
                    </a:lnTo>
                    <a:lnTo>
                      <a:pt x="382592" y="144689"/>
                    </a:lnTo>
                    <a:lnTo>
                      <a:pt x="382592" y="145426"/>
                    </a:lnTo>
                    <a:lnTo>
                      <a:pt x="381855" y="145426"/>
                    </a:lnTo>
                    <a:close/>
                    <a:moveTo>
                      <a:pt x="395277" y="172565"/>
                    </a:moveTo>
                    <a:lnTo>
                      <a:pt x="393949" y="171975"/>
                    </a:lnTo>
                    <a:lnTo>
                      <a:pt x="392474" y="169910"/>
                    </a:lnTo>
                    <a:lnTo>
                      <a:pt x="392032" y="169910"/>
                    </a:lnTo>
                    <a:lnTo>
                      <a:pt x="391295" y="170352"/>
                    </a:lnTo>
                    <a:lnTo>
                      <a:pt x="390852" y="171680"/>
                    </a:lnTo>
                    <a:lnTo>
                      <a:pt x="391147" y="173155"/>
                    </a:lnTo>
                    <a:lnTo>
                      <a:pt x="392180" y="174187"/>
                    </a:lnTo>
                    <a:lnTo>
                      <a:pt x="392917" y="174482"/>
                    </a:lnTo>
                    <a:lnTo>
                      <a:pt x="392917" y="174482"/>
                    </a:lnTo>
                    <a:lnTo>
                      <a:pt x="392917" y="175072"/>
                    </a:lnTo>
                    <a:lnTo>
                      <a:pt x="392032" y="177579"/>
                    </a:lnTo>
                    <a:lnTo>
                      <a:pt x="393359" y="177874"/>
                    </a:lnTo>
                    <a:lnTo>
                      <a:pt x="395719" y="177874"/>
                    </a:lnTo>
                    <a:lnTo>
                      <a:pt x="397047" y="177579"/>
                    </a:lnTo>
                    <a:lnTo>
                      <a:pt x="397341" y="177137"/>
                    </a:lnTo>
                    <a:lnTo>
                      <a:pt x="396457" y="174925"/>
                    </a:lnTo>
                    <a:lnTo>
                      <a:pt x="397784" y="172860"/>
                    </a:lnTo>
                    <a:lnTo>
                      <a:pt x="395277" y="172565"/>
                    </a:lnTo>
                    <a:close/>
                    <a:moveTo>
                      <a:pt x="411059" y="174925"/>
                    </a:moveTo>
                    <a:lnTo>
                      <a:pt x="409584" y="175367"/>
                    </a:lnTo>
                    <a:lnTo>
                      <a:pt x="409288" y="176105"/>
                    </a:lnTo>
                    <a:lnTo>
                      <a:pt x="410321" y="176990"/>
                    </a:lnTo>
                    <a:lnTo>
                      <a:pt x="411501" y="177285"/>
                    </a:lnTo>
                    <a:lnTo>
                      <a:pt x="412238" y="175957"/>
                    </a:lnTo>
                    <a:lnTo>
                      <a:pt x="412533" y="174630"/>
                    </a:lnTo>
                    <a:lnTo>
                      <a:pt x="411943" y="174630"/>
                    </a:lnTo>
                    <a:lnTo>
                      <a:pt x="411206" y="175072"/>
                    </a:lnTo>
                    <a:close/>
                  </a:path>
                </a:pathLst>
              </a:custGeom>
              <a:grpFill/>
              <a:ln w="3175" cap="flat">
                <a:solidFill>
                  <a:schemeClr val="bg2">
                    <a:lumMod val="90000"/>
                  </a:schemeClr>
                </a:solidFill>
                <a:prstDash val="solid"/>
                <a:miter/>
              </a:ln>
            </p:spPr>
            <p:txBody>
              <a:bodyPr rtlCol="0" anchor="ctr"/>
              <a:lstStyle/>
              <a:p>
                <a:endParaRPr lang="en-GB"/>
              </a:p>
            </p:txBody>
          </p:sp>
          <p:sp>
            <p:nvSpPr>
              <p:cNvPr id="31" name="Freeform: Shape 30">
                <a:extLst>
                  <a:ext uri="{FF2B5EF4-FFF2-40B4-BE49-F238E27FC236}">
                    <a16:creationId xmlns:a16="http://schemas.microsoft.com/office/drawing/2014/main" id="{DE7C6FA3-3471-990B-8E1F-0E326ED0DF05}"/>
                  </a:ext>
                </a:extLst>
              </p:cNvPr>
              <p:cNvSpPr/>
              <p:nvPr/>
            </p:nvSpPr>
            <p:spPr>
              <a:xfrm>
                <a:off x="4261503" y="5100602"/>
                <a:ext cx="137609" cy="139969"/>
              </a:xfrm>
              <a:custGeom>
                <a:avLst/>
                <a:gdLst>
                  <a:gd name="connsiteX0" fmla="*/ 135987 w 137609"/>
                  <a:gd name="connsiteY0" fmla="*/ 72565 h 139969"/>
                  <a:gd name="connsiteX1" fmla="*/ 132595 w 137609"/>
                  <a:gd name="connsiteY1" fmla="*/ 71238 h 139969"/>
                  <a:gd name="connsiteX2" fmla="*/ 129202 w 137609"/>
                  <a:gd name="connsiteY2" fmla="*/ 69026 h 139969"/>
                  <a:gd name="connsiteX3" fmla="*/ 126252 w 137609"/>
                  <a:gd name="connsiteY3" fmla="*/ 66076 h 139969"/>
                  <a:gd name="connsiteX4" fmla="*/ 124925 w 137609"/>
                  <a:gd name="connsiteY4" fmla="*/ 63126 h 139969"/>
                  <a:gd name="connsiteX5" fmla="*/ 123745 w 137609"/>
                  <a:gd name="connsiteY5" fmla="*/ 59881 h 139969"/>
                  <a:gd name="connsiteX6" fmla="*/ 122565 w 137609"/>
                  <a:gd name="connsiteY6" fmla="*/ 57227 h 139969"/>
                  <a:gd name="connsiteX7" fmla="*/ 122123 w 137609"/>
                  <a:gd name="connsiteY7" fmla="*/ 56046 h 139969"/>
                  <a:gd name="connsiteX8" fmla="*/ 120943 w 137609"/>
                  <a:gd name="connsiteY8" fmla="*/ 55604 h 139969"/>
                  <a:gd name="connsiteX9" fmla="*/ 119173 w 137609"/>
                  <a:gd name="connsiteY9" fmla="*/ 54277 h 139969"/>
                  <a:gd name="connsiteX10" fmla="*/ 117993 w 137609"/>
                  <a:gd name="connsiteY10" fmla="*/ 53097 h 139969"/>
                  <a:gd name="connsiteX11" fmla="*/ 116371 w 137609"/>
                  <a:gd name="connsiteY11" fmla="*/ 52359 h 139969"/>
                  <a:gd name="connsiteX12" fmla="*/ 113273 w 137609"/>
                  <a:gd name="connsiteY12" fmla="*/ 51622 h 139969"/>
                  <a:gd name="connsiteX13" fmla="*/ 110176 w 137609"/>
                  <a:gd name="connsiteY13" fmla="*/ 50295 h 139969"/>
                  <a:gd name="connsiteX14" fmla="*/ 106194 w 137609"/>
                  <a:gd name="connsiteY14" fmla="*/ 47050 h 139969"/>
                  <a:gd name="connsiteX15" fmla="*/ 103392 w 137609"/>
                  <a:gd name="connsiteY15" fmla="*/ 43510 h 139969"/>
                  <a:gd name="connsiteX16" fmla="*/ 102064 w 137609"/>
                  <a:gd name="connsiteY16" fmla="*/ 41297 h 139969"/>
                  <a:gd name="connsiteX17" fmla="*/ 100589 w 137609"/>
                  <a:gd name="connsiteY17" fmla="*/ 39528 h 139969"/>
                  <a:gd name="connsiteX18" fmla="*/ 92477 w 137609"/>
                  <a:gd name="connsiteY18" fmla="*/ 36873 h 139969"/>
                  <a:gd name="connsiteX19" fmla="*/ 88790 w 137609"/>
                  <a:gd name="connsiteY19" fmla="*/ 33628 h 139969"/>
                  <a:gd name="connsiteX20" fmla="*/ 87462 w 137609"/>
                  <a:gd name="connsiteY20" fmla="*/ 34661 h 139969"/>
                  <a:gd name="connsiteX21" fmla="*/ 85250 w 137609"/>
                  <a:gd name="connsiteY21" fmla="*/ 33628 h 139969"/>
                  <a:gd name="connsiteX22" fmla="*/ 83185 w 137609"/>
                  <a:gd name="connsiteY22" fmla="*/ 32153 h 139969"/>
                  <a:gd name="connsiteX23" fmla="*/ 82448 w 137609"/>
                  <a:gd name="connsiteY23" fmla="*/ 30973 h 139969"/>
                  <a:gd name="connsiteX24" fmla="*/ 81563 w 137609"/>
                  <a:gd name="connsiteY24" fmla="*/ 29793 h 139969"/>
                  <a:gd name="connsiteX25" fmla="*/ 80825 w 137609"/>
                  <a:gd name="connsiteY25" fmla="*/ 28318 h 139969"/>
                  <a:gd name="connsiteX26" fmla="*/ 80235 w 137609"/>
                  <a:gd name="connsiteY26" fmla="*/ 26991 h 139969"/>
                  <a:gd name="connsiteX27" fmla="*/ 78023 w 137609"/>
                  <a:gd name="connsiteY27" fmla="*/ 24631 h 139969"/>
                  <a:gd name="connsiteX28" fmla="*/ 75221 w 137609"/>
                  <a:gd name="connsiteY28" fmla="*/ 22124 h 139969"/>
                  <a:gd name="connsiteX29" fmla="*/ 74041 w 137609"/>
                  <a:gd name="connsiteY29" fmla="*/ 21386 h 139969"/>
                  <a:gd name="connsiteX30" fmla="*/ 73451 w 137609"/>
                  <a:gd name="connsiteY30" fmla="*/ 21534 h 139969"/>
                  <a:gd name="connsiteX31" fmla="*/ 72713 w 137609"/>
                  <a:gd name="connsiteY31" fmla="*/ 22566 h 139969"/>
                  <a:gd name="connsiteX32" fmla="*/ 72418 w 137609"/>
                  <a:gd name="connsiteY32" fmla="*/ 23451 h 139969"/>
                  <a:gd name="connsiteX33" fmla="*/ 71386 w 137609"/>
                  <a:gd name="connsiteY33" fmla="*/ 24188 h 139969"/>
                  <a:gd name="connsiteX34" fmla="*/ 70058 w 137609"/>
                  <a:gd name="connsiteY34" fmla="*/ 25369 h 139969"/>
                  <a:gd name="connsiteX35" fmla="*/ 68731 w 137609"/>
                  <a:gd name="connsiteY35" fmla="*/ 26696 h 139969"/>
                  <a:gd name="connsiteX36" fmla="*/ 66961 w 137609"/>
                  <a:gd name="connsiteY36" fmla="*/ 27728 h 139969"/>
                  <a:gd name="connsiteX37" fmla="*/ 64896 w 137609"/>
                  <a:gd name="connsiteY37" fmla="*/ 28023 h 139969"/>
                  <a:gd name="connsiteX38" fmla="*/ 63569 w 137609"/>
                  <a:gd name="connsiteY38" fmla="*/ 27876 h 139969"/>
                  <a:gd name="connsiteX39" fmla="*/ 63274 w 137609"/>
                  <a:gd name="connsiteY39" fmla="*/ 27433 h 139969"/>
                  <a:gd name="connsiteX40" fmla="*/ 63126 w 137609"/>
                  <a:gd name="connsiteY40" fmla="*/ 25369 h 139969"/>
                  <a:gd name="connsiteX41" fmla="*/ 63716 w 137609"/>
                  <a:gd name="connsiteY41" fmla="*/ 20944 h 139969"/>
                  <a:gd name="connsiteX42" fmla="*/ 62536 w 137609"/>
                  <a:gd name="connsiteY42" fmla="*/ 19321 h 139969"/>
                  <a:gd name="connsiteX43" fmla="*/ 60914 w 137609"/>
                  <a:gd name="connsiteY43" fmla="*/ 17404 h 139969"/>
                  <a:gd name="connsiteX44" fmla="*/ 58997 w 137609"/>
                  <a:gd name="connsiteY44" fmla="*/ 15044 h 139969"/>
                  <a:gd name="connsiteX45" fmla="*/ 52950 w 137609"/>
                  <a:gd name="connsiteY45" fmla="*/ 9882 h 139969"/>
                  <a:gd name="connsiteX46" fmla="*/ 44837 w 137609"/>
                  <a:gd name="connsiteY46" fmla="*/ 2360 h 139969"/>
                  <a:gd name="connsiteX47" fmla="*/ 41888 w 137609"/>
                  <a:gd name="connsiteY47" fmla="*/ 147 h 139969"/>
                  <a:gd name="connsiteX48" fmla="*/ 39085 w 137609"/>
                  <a:gd name="connsiteY48" fmla="*/ 0 h 139969"/>
                  <a:gd name="connsiteX49" fmla="*/ 36725 w 137609"/>
                  <a:gd name="connsiteY49" fmla="*/ 295 h 139969"/>
                  <a:gd name="connsiteX50" fmla="*/ 34365 w 137609"/>
                  <a:gd name="connsiteY50" fmla="*/ 1180 h 139969"/>
                  <a:gd name="connsiteX51" fmla="*/ 32596 w 137609"/>
                  <a:gd name="connsiteY51" fmla="*/ 4720 h 139969"/>
                  <a:gd name="connsiteX52" fmla="*/ 31858 w 137609"/>
                  <a:gd name="connsiteY52" fmla="*/ 5162 h 139969"/>
                  <a:gd name="connsiteX53" fmla="*/ 27433 w 137609"/>
                  <a:gd name="connsiteY53" fmla="*/ 5162 h 139969"/>
                  <a:gd name="connsiteX54" fmla="*/ 23156 w 137609"/>
                  <a:gd name="connsiteY54" fmla="*/ 4572 h 139969"/>
                  <a:gd name="connsiteX55" fmla="*/ 21681 w 137609"/>
                  <a:gd name="connsiteY55" fmla="*/ 2507 h 139969"/>
                  <a:gd name="connsiteX56" fmla="*/ 20649 w 137609"/>
                  <a:gd name="connsiteY56" fmla="*/ 3540 h 139969"/>
                  <a:gd name="connsiteX57" fmla="*/ 20501 w 137609"/>
                  <a:gd name="connsiteY57" fmla="*/ 5457 h 139969"/>
                  <a:gd name="connsiteX58" fmla="*/ 18879 w 137609"/>
                  <a:gd name="connsiteY58" fmla="*/ 8112 h 139969"/>
                  <a:gd name="connsiteX59" fmla="*/ 15782 w 137609"/>
                  <a:gd name="connsiteY59" fmla="*/ 11209 h 139969"/>
                  <a:gd name="connsiteX60" fmla="*/ 14749 w 137609"/>
                  <a:gd name="connsiteY60" fmla="*/ 14011 h 139969"/>
                  <a:gd name="connsiteX61" fmla="*/ 16077 w 137609"/>
                  <a:gd name="connsiteY61" fmla="*/ 17404 h 139969"/>
                  <a:gd name="connsiteX62" fmla="*/ 16372 w 137609"/>
                  <a:gd name="connsiteY62" fmla="*/ 21681 h 139969"/>
                  <a:gd name="connsiteX63" fmla="*/ 15782 w 137609"/>
                  <a:gd name="connsiteY63" fmla="*/ 23303 h 139969"/>
                  <a:gd name="connsiteX64" fmla="*/ 14307 w 137609"/>
                  <a:gd name="connsiteY64" fmla="*/ 23894 h 139969"/>
                  <a:gd name="connsiteX65" fmla="*/ 14012 w 137609"/>
                  <a:gd name="connsiteY65" fmla="*/ 24926 h 139969"/>
                  <a:gd name="connsiteX66" fmla="*/ 14749 w 137609"/>
                  <a:gd name="connsiteY66" fmla="*/ 26548 h 139969"/>
                  <a:gd name="connsiteX67" fmla="*/ 14897 w 137609"/>
                  <a:gd name="connsiteY67" fmla="*/ 28613 h 139969"/>
                  <a:gd name="connsiteX68" fmla="*/ 14159 w 137609"/>
                  <a:gd name="connsiteY68" fmla="*/ 31268 h 139969"/>
                  <a:gd name="connsiteX69" fmla="*/ 12684 w 137609"/>
                  <a:gd name="connsiteY69" fmla="*/ 34218 h 139969"/>
                  <a:gd name="connsiteX70" fmla="*/ 10472 w 137609"/>
                  <a:gd name="connsiteY70" fmla="*/ 37610 h 139969"/>
                  <a:gd name="connsiteX71" fmla="*/ 10030 w 137609"/>
                  <a:gd name="connsiteY71" fmla="*/ 39822 h 139969"/>
                  <a:gd name="connsiteX72" fmla="*/ 11209 w 137609"/>
                  <a:gd name="connsiteY72" fmla="*/ 41003 h 139969"/>
                  <a:gd name="connsiteX73" fmla="*/ 11652 w 137609"/>
                  <a:gd name="connsiteY73" fmla="*/ 42182 h 139969"/>
                  <a:gd name="connsiteX74" fmla="*/ 11652 w 137609"/>
                  <a:gd name="connsiteY74" fmla="*/ 43510 h 139969"/>
                  <a:gd name="connsiteX75" fmla="*/ 11209 w 137609"/>
                  <a:gd name="connsiteY75" fmla="*/ 45280 h 139969"/>
                  <a:gd name="connsiteX76" fmla="*/ 10325 w 137609"/>
                  <a:gd name="connsiteY76" fmla="*/ 47787 h 139969"/>
                  <a:gd name="connsiteX77" fmla="*/ 8850 w 137609"/>
                  <a:gd name="connsiteY77" fmla="*/ 49557 h 139969"/>
                  <a:gd name="connsiteX78" fmla="*/ 7080 w 137609"/>
                  <a:gd name="connsiteY78" fmla="*/ 50737 h 139969"/>
                  <a:gd name="connsiteX79" fmla="*/ 6490 w 137609"/>
                  <a:gd name="connsiteY79" fmla="*/ 52212 h 139969"/>
                  <a:gd name="connsiteX80" fmla="*/ 7227 w 137609"/>
                  <a:gd name="connsiteY80" fmla="*/ 53982 h 139969"/>
                  <a:gd name="connsiteX81" fmla="*/ 7375 w 137609"/>
                  <a:gd name="connsiteY81" fmla="*/ 55899 h 139969"/>
                  <a:gd name="connsiteX82" fmla="*/ 6785 w 137609"/>
                  <a:gd name="connsiteY82" fmla="*/ 57816 h 139969"/>
                  <a:gd name="connsiteX83" fmla="*/ 7080 w 137609"/>
                  <a:gd name="connsiteY83" fmla="*/ 59734 h 139969"/>
                  <a:gd name="connsiteX84" fmla="*/ 8259 w 137609"/>
                  <a:gd name="connsiteY84" fmla="*/ 61651 h 139969"/>
                  <a:gd name="connsiteX85" fmla="*/ 8112 w 137609"/>
                  <a:gd name="connsiteY85" fmla="*/ 63716 h 139969"/>
                  <a:gd name="connsiteX86" fmla="*/ 6195 w 137609"/>
                  <a:gd name="connsiteY86" fmla="*/ 67993 h 139969"/>
                  <a:gd name="connsiteX87" fmla="*/ 7080 w 137609"/>
                  <a:gd name="connsiteY87" fmla="*/ 70796 h 139969"/>
                  <a:gd name="connsiteX88" fmla="*/ 7965 w 137609"/>
                  <a:gd name="connsiteY88" fmla="*/ 76400 h 139969"/>
                  <a:gd name="connsiteX89" fmla="*/ 9292 w 137609"/>
                  <a:gd name="connsiteY89" fmla="*/ 80235 h 139969"/>
                  <a:gd name="connsiteX90" fmla="*/ 8997 w 137609"/>
                  <a:gd name="connsiteY90" fmla="*/ 82448 h 139969"/>
                  <a:gd name="connsiteX91" fmla="*/ 7375 w 137609"/>
                  <a:gd name="connsiteY91" fmla="*/ 85250 h 139969"/>
                  <a:gd name="connsiteX92" fmla="*/ 5605 w 137609"/>
                  <a:gd name="connsiteY92" fmla="*/ 87167 h 139969"/>
                  <a:gd name="connsiteX93" fmla="*/ 3687 w 137609"/>
                  <a:gd name="connsiteY93" fmla="*/ 87462 h 139969"/>
                  <a:gd name="connsiteX94" fmla="*/ 1917 w 137609"/>
                  <a:gd name="connsiteY94" fmla="*/ 88642 h 139969"/>
                  <a:gd name="connsiteX95" fmla="*/ 2213 w 137609"/>
                  <a:gd name="connsiteY95" fmla="*/ 91002 h 139969"/>
                  <a:gd name="connsiteX96" fmla="*/ 590 w 137609"/>
                  <a:gd name="connsiteY96" fmla="*/ 98229 h 139969"/>
                  <a:gd name="connsiteX97" fmla="*/ 0 w 137609"/>
                  <a:gd name="connsiteY97" fmla="*/ 104276 h 139969"/>
                  <a:gd name="connsiteX98" fmla="*/ 885 w 137609"/>
                  <a:gd name="connsiteY98" fmla="*/ 110028 h 139969"/>
                  <a:gd name="connsiteX99" fmla="*/ 6047 w 137609"/>
                  <a:gd name="connsiteY99" fmla="*/ 115781 h 139969"/>
                  <a:gd name="connsiteX100" fmla="*/ 12389 w 137609"/>
                  <a:gd name="connsiteY100" fmla="*/ 121533 h 139969"/>
                  <a:gd name="connsiteX101" fmla="*/ 14012 w 137609"/>
                  <a:gd name="connsiteY101" fmla="*/ 124040 h 139969"/>
                  <a:gd name="connsiteX102" fmla="*/ 14749 w 137609"/>
                  <a:gd name="connsiteY102" fmla="*/ 125662 h 139969"/>
                  <a:gd name="connsiteX103" fmla="*/ 15782 w 137609"/>
                  <a:gd name="connsiteY103" fmla="*/ 126547 h 139969"/>
                  <a:gd name="connsiteX104" fmla="*/ 23304 w 137609"/>
                  <a:gd name="connsiteY104" fmla="*/ 125662 h 139969"/>
                  <a:gd name="connsiteX105" fmla="*/ 33038 w 137609"/>
                  <a:gd name="connsiteY105" fmla="*/ 125810 h 139969"/>
                  <a:gd name="connsiteX106" fmla="*/ 41298 w 137609"/>
                  <a:gd name="connsiteY106" fmla="*/ 132447 h 139969"/>
                  <a:gd name="connsiteX107" fmla="*/ 51622 w 137609"/>
                  <a:gd name="connsiteY107" fmla="*/ 135249 h 139969"/>
                  <a:gd name="connsiteX108" fmla="*/ 53539 w 137609"/>
                  <a:gd name="connsiteY108" fmla="*/ 137757 h 139969"/>
                  <a:gd name="connsiteX109" fmla="*/ 57079 w 137609"/>
                  <a:gd name="connsiteY109" fmla="*/ 139084 h 139969"/>
                  <a:gd name="connsiteX110" fmla="*/ 58554 w 137609"/>
                  <a:gd name="connsiteY110" fmla="*/ 139232 h 139969"/>
                  <a:gd name="connsiteX111" fmla="*/ 60619 w 137609"/>
                  <a:gd name="connsiteY111" fmla="*/ 139232 h 139969"/>
                  <a:gd name="connsiteX112" fmla="*/ 67256 w 137609"/>
                  <a:gd name="connsiteY112" fmla="*/ 136282 h 139969"/>
                  <a:gd name="connsiteX113" fmla="*/ 72123 w 137609"/>
                  <a:gd name="connsiteY113" fmla="*/ 135249 h 139969"/>
                  <a:gd name="connsiteX114" fmla="*/ 80088 w 137609"/>
                  <a:gd name="connsiteY114" fmla="*/ 136282 h 139969"/>
                  <a:gd name="connsiteX115" fmla="*/ 83628 w 137609"/>
                  <a:gd name="connsiteY115" fmla="*/ 138789 h 139969"/>
                  <a:gd name="connsiteX116" fmla="*/ 87315 w 137609"/>
                  <a:gd name="connsiteY116" fmla="*/ 138789 h 139969"/>
                  <a:gd name="connsiteX117" fmla="*/ 92330 w 137609"/>
                  <a:gd name="connsiteY117" fmla="*/ 139969 h 139969"/>
                  <a:gd name="connsiteX118" fmla="*/ 106341 w 137609"/>
                  <a:gd name="connsiteY118" fmla="*/ 134070 h 139969"/>
                  <a:gd name="connsiteX119" fmla="*/ 108849 w 137609"/>
                  <a:gd name="connsiteY119" fmla="*/ 132152 h 139969"/>
                  <a:gd name="connsiteX120" fmla="*/ 111503 w 137609"/>
                  <a:gd name="connsiteY120" fmla="*/ 132300 h 139969"/>
                  <a:gd name="connsiteX121" fmla="*/ 115633 w 137609"/>
                  <a:gd name="connsiteY121" fmla="*/ 127727 h 139969"/>
                  <a:gd name="connsiteX122" fmla="*/ 121533 w 137609"/>
                  <a:gd name="connsiteY122" fmla="*/ 123745 h 139969"/>
                  <a:gd name="connsiteX123" fmla="*/ 122565 w 137609"/>
                  <a:gd name="connsiteY123" fmla="*/ 119910 h 139969"/>
                  <a:gd name="connsiteX124" fmla="*/ 128023 w 137609"/>
                  <a:gd name="connsiteY124" fmla="*/ 113126 h 139969"/>
                  <a:gd name="connsiteX125" fmla="*/ 129645 w 137609"/>
                  <a:gd name="connsiteY125" fmla="*/ 108111 h 139969"/>
                  <a:gd name="connsiteX126" fmla="*/ 131120 w 137609"/>
                  <a:gd name="connsiteY126" fmla="*/ 106046 h 139969"/>
                  <a:gd name="connsiteX127" fmla="*/ 132300 w 137609"/>
                  <a:gd name="connsiteY127" fmla="*/ 105014 h 139969"/>
                  <a:gd name="connsiteX128" fmla="*/ 131710 w 137609"/>
                  <a:gd name="connsiteY128" fmla="*/ 104866 h 139969"/>
                  <a:gd name="connsiteX129" fmla="*/ 129940 w 137609"/>
                  <a:gd name="connsiteY129" fmla="*/ 104129 h 139969"/>
                  <a:gd name="connsiteX130" fmla="*/ 128465 w 137609"/>
                  <a:gd name="connsiteY130" fmla="*/ 103096 h 139969"/>
                  <a:gd name="connsiteX131" fmla="*/ 128170 w 137609"/>
                  <a:gd name="connsiteY131" fmla="*/ 102506 h 139969"/>
                  <a:gd name="connsiteX132" fmla="*/ 128023 w 137609"/>
                  <a:gd name="connsiteY132" fmla="*/ 101474 h 139969"/>
                  <a:gd name="connsiteX133" fmla="*/ 128170 w 137609"/>
                  <a:gd name="connsiteY133" fmla="*/ 99261 h 139969"/>
                  <a:gd name="connsiteX134" fmla="*/ 127875 w 137609"/>
                  <a:gd name="connsiteY134" fmla="*/ 99114 h 139969"/>
                  <a:gd name="connsiteX135" fmla="*/ 127432 w 137609"/>
                  <a:gd name="connsiteY135" fmla="*/ 98376 h 139969"/>
                  <a:gd name="connsiteX136" fmla="*/ 127285 w 137609"/>
                  <a:gd name="connsiteY136" fmla="*/ 97492 h 139969"/>
                  <a:gd name="connsiteX137" fmla="*/ 126990 w 137609"/>
                  <a:gd name="connsiteY137" fmla="*/ 96017 h 139969"/>
                  <a:gd name="connsiteX138" fmla="*/ 126990 w 137609"/>
                  <a:gd name="connsiteY138" fmla="*/ 94099 h 139969"/>
                  <a:gd name="connsiteX139" fmla="*/ 126695 w 137609"/>
                  <a:gd name="connsiteY139" fmla="*/ 92034 h 139969"/>
                  <a:gd name="connsiteX140" fmla="*/ 126252 w 137609"/>
                  <a:gd name="connsiteY140" fmla="*/ 90412 h 139969"/>
                  <a:gd name="connsiteX141" fmla="*/ 125810 w 137609"/>
                  <a:gd name="connsiteY141" fmla="*/ 88937 h 139969"/>
                  <a:gd name="connsiteX142" fmla="*/ 125663 w 137609"/>
                  <a:gd name="connsiteY142" fmla="*/ 87315 h 139969"/>
                  <a:gd name="connsiteX143" fmla="*/ 126400 w 137609"/>
                  <a:gd name="connsiteY143" fmla="*/ 85692 h 139969"/>
                  <a:gd name="connsiteX144" fmla="*/ 127727 w 137609"/>
                  <a:gd name="connsiteY144" fmla="*/ 84070 h 139969"/>
                  <a:gd name="connsiteX145" fmla="*/ 129645 w 137609"/>
                  <a:gd name="connsiteY145" fmla="*/ 82153 h 139969"/>
                  <a:gd name="connsiteX146" fmla="*/ 131415 w 137609"/>
                  <a:gd name="connsiteY146" fmla="*/ 82005 h 139969"/>
                  <a:gd name="connsiteX147" fmla="*/ 132742 w 137609"/>
                  <a:gd name="connsiteY147" fmla="*/ 81267 h 139969"/>
                  <a:gd name="connsiteX148" fmla="*/ 133627 w 137609"/>
                  <a:gd name="connsiteY148" fmla="*/ 79940 h 139969"/>
                  <a:gd name="connsiteX149" fmla="*/ 133922 w 137609"/>
                  <a:gd name="connsiteY149" fmla="*/ 78613 h 139969"/>
                  <a:gd name="connsiteX150" fmla="*/ 133922 w 137609"/>
                  <a:gd name="connsiteY150" fmla="*/ 77433 h 139969"/>
                  <a:gd name="connsiteX151" fmla="*/ 134217 w 137609"/>
                  <a:gd name="connsiteY151" fmla="*/ 76400 h 139969"/>
                  <a:gd name="connsiteX152" fmla="*/ 135102 w 137609"/>
                  <a:gd name="connsiteY152" fmla="*/ 75663 h 139969"/>
                  <a:gd name="connsiteX153" fmla="*/ 136429 w 137609"/>
                  <a:gd name="connsiteY153" fmla="*/ 74925 h 139969"/>
                  <a:gd name="connsiteX154" fmla="*/ 137462 w 137609"/>
                  <a:gd name="connsiteY154" fmla="*/ 74040 h 139969"/>
                  <a:gd name="connsiteX155" fmla="*/ 137609 w 137609"/>
                  <a:gd name="connsiteY155" fmla="*/ 73893 h 139969"/>
                  <a:gd name="connsiteX156" fmla="*/ 135987 w 137609"/>
                  <a:gd name="connsiteY156" fmla="*/ 72565 h 13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7609" h="139969">
                    <a:moveTo>
                      <a:pt x="135987" y="72565"/>
                    </a:moveTo>
                    <a:lnTo>
                      <a:pt x="132595" y="71238"/>
                    </a:lnTo>
                    <a:lnTo>
                      <a:pt x="129202" y="69026"/>
                    </a:lnTo>
                    <a:lnTo>
                      <a:pt x="126252" y="66076"/>
                    </a:lnTo>
                    <a:lnTo>
                      <a:pt x="124925" y="63126"/>
                    </a:lnTo>
                    <a:lnTo>
                      <a:pt x="123745" y="59881"/>
                    </a:lnTo>
                    <a:lnTo>
                      <a:pt x="122565" y="57227"/>
                    </a:lnTo>
                    <a:lnTo>
                      <a:pt x="122123" y="56046"/>
                    </a:lnTo>
                    <a:lnTo>
                      <a:pt x="120943" y="55604"/>
                    </a:lnTo>
                    <a:lnTo>
                      <a:pt x="119173" y="54277"/>
                    </a:lnTo>
                    <a:lnTo>
                      <a:pt x="117993" y="53097"/>
                    </a:lnTo>
                    <a:lnTo>
                      <a:pt x="116371" y="52359"/>
                    </a:lnTo>
                    <a:lnTo>
                      <a:pt x="113273" y="51622"/>
                    </a:lnTo>
                    <a:lnTo>
                      <a:pt x="110176" y="50295"/>
                    </a:lnTo>
                    <a:lnTo>
                      <a:pt x="106194" y="47050"/>
                    </a:lnTo>
                    <a:lnTo>
                      <a:pt x="103392" y="43510"/>
                    </a:lnTo>
                    <a:lnTo>
                      <a:pt x="102064" y="41297"/>
                    </a:lnTo>
                    <a:lnTo>
                      <a:pt x="100589" y="39528"/>
                    </a:lnTo>
                    <a:lnTo>
                      <a:pt x="92477" y="36873"/>
                    </a:lnTo>
                    <a:lnTo>
                      <a:pt x="88790" y="33628"/>
                    </a:lnTo>
                    <a:lnTo>
                      <a:pt x="87462" y="34661"/>
                    </a:lnTo>
                    <a:lnTo>
                      <a:pt x="85250" y="33628"/>
                    </a:lnTo>
                    <a:lnTo>
                      <a:pt x="83185" y="32153"/>
                    </a:lnTo>
                    <a:lnTo>
                      <a:pt x="82448" y="30973"/>
                    </a:lnTo>
                    <a:lnTo>
                      <a:pt x="81563" y="29793"/>
                    </a:lnTo>
                    <a:lnTo>
                      <a:pt x="80825" y="28318"/>
                    </a:lnTo>
                    <a:lnTo>
                      <a:pt x="80235" y="26991"/>
                    </a:lnTo>
                    <a:lnTo>
                      <a:pt x="78023" y="24631"/>
                    </a:lnTo>
                    <a:lnTo>
                      <a:pt x="75221" y="22124"/>
                    </a:lnTo>
                    <a:lnTo>
                      <a:pt x="74041" y="21386"/>
                    </a:lnTo>
                    <a:lnTo>
                      <a:pt x="73451" y="21534"/>
                    </a:lnTo>
                    <a:lnTo>
                      <a:pt x="72713" y="22566"/>
                    </a:lnTo>
                    <a:lnTo>
                      <a:pt x="72418" y="23451"/>
                    </a:lnTo>
                    <a:lnTo>
                      <a:pt x="71386" y="24188"/>
                    </a:lnTo>
                    <a:lnTo>
                      <a:pt x="70058" y="25369"/>
                    </a:lnTo>
                    <a:lnTo>
                      <a:pt x="68731" y="26696"/>
                    </a:lnTo>
                    <a:lnTo>
                      <a:pt x="66961" y="27728"/>
                    </a:lnTo>
                    <a:lnTo>
                      <a:pt x="64896" y="28023"/>
                    </a:lnTo>
                    <a:lnTo>
                      <a:pt x="63569" y="27876"/>
                    </a:lnTo>
                    <a:lnTo>
                      <a:pt x="63274" y="27433"/>
                    </a:lnTo>
                    <a:lnTo>
                      <a:pt x="63126" y="25369"/>
                    </a:lnTo>
                    <a:lnTo>
                      <a:pt x="63716" y="20944"/>
                    </a:lnTo>
                    <a:lnTo>
                      <a:pt x="62536" y="19321"/>
                    </a:lnTo>
                    <a:lnTo>
                      <a:pt x="60914" y="17404"/>
                    </a:lnTo>
                    <a:lnTo>
                      <a:pt x="58997" y="15044"/>
                    </a:lnTo>
                    <a:lnTo>
                      <a:pt x="52950" y="9882"/>
                    </a:lnTo>
                    <a:lnTo>
                      <a:pt x="44837" y="2360"/>
                    </a:lnTo>
                    <a:lnTo>
                      <a:pt x="41888" y="147"/>
                    </a:lnTo>
                    <a:lnTo>
                      <a:pt x="39085" y="0"/>
                    </a:lnTo>
                    <a:lnTo>
                      <a:pt x="36725" y="295"/>
                    </a:lnTo>
                    <a:lnTo>
                      <a:pt x="34365" y="1180"/>
                    </a:lnTo>
                    <a:lnTo>
                      <a:pt x="32596" y="4720"/>
                    </a:lnTo>
                    <a:lnTo>
                      <a:pt x="31858" y="5162"/>
                    </a:lnTo>
                    <a:lnTo>
                      <a:pt x="27433" y="5162"/>
                    </a:lnTo>
                    <a:lnTo>
                      <a:pt x="23156" y="4572"/>
                    </a:lnTo>
                    <a:lnTo>
                      <a:pt x="21681" y="2507"/>
                    </a:lnTo>
                    <a:lnTo>
                      <a:pt x="20649" y="3540"/>
                    </a:lnTo>
                    <a:lnTo>
                      <a:pt x="20501" y="5457"/>
                    </a:lnTo>
                    <a:lnTo>
                      <a:pt x="18879" y="8112"/>
                    </a:lnTo>
                    <a:lnTo>
                      <a:pt x="15782" y="11209"/>
                    </a:lnTo>
                    <a:lnTo>
                      <a:pt x="14749" y="14011"/>
                    </a:lnTo>
                    <a:lnTo>
                      <a:pt x="16077" y="17404"/>
                    </a:lnTo>
                    <a:lnTo>
                      <a:pt x="16372" y="21681"/>
                    </a:lnTo>
                    <a:lnTo>
                      <a:pt x="15782" y="23303"/>
                    </a:lnTo>
                    <a:lnTo>
                      <a:pt x="14307" y="23894"/>
                    </a:lnTo>
                    <a:lnTo>
                      <a:pt x="14012" y="24926"/>
                    </a:lnTo>
                    <a:lnTo>
                      <a:pt x="14749" y="26548"/>
                    </a:lnTo>
                    <a:lnTo>
                      <a:pt x="14897" y="28613"/>
                    </a:lnTo>
                    <a:lnTo>
                      <a:pt x="14159" y="31268"/>
                    </a:lnTo>
                    <a:lnTo>
                      <a:pt x="12684" y="34218"/>
                    </a:lnTo>
                    <a:lnTo>
                      <a:pt x="10472" y="37610"/>
                    </a:lnTo>
                    <a:lnTo>
                      <a:pt x="10030" y="39822"/>
                    </a:lnTo>
                    <a:lnTo>
                      <a:pt x="11209" y="41003"/>
                    </a:lnTo>
                    <a:lnTo>
                      <a:pt x="11652" y="42182"/>
                    </a:lnTo>
                    <a:lnTo>
                      <a:pt x="11652" y="43510"/>
                    </a:lnTo>
                    <a:lnTo>
                      <a:pt x="11209" y="45280"/>
                    </a:lnTo>
                    <a:lnTo>
                      <a:pt x="10325" y="47787"/>
                    </a:lnTo>
                    <a:lnTo>
                      <a:pt x="8850" y="49557"/>
                    </a:lnTo>
                    <a:lnTo>
                      <a:pt x="7080" y="50737"/>
                    </a:lnTo>
                    <a:lnTo>
                      <a:pt x="6490" y="52212"/>
                    </a:lnTo>
                    <a:lnTo>
                      <a:pt x="7227" y="53982"/>
                    </a:lnTo>
                    <a:lnTo>
                      <a:pt x="7375" y="55899"/>
                    </a:lnTo>
                    <a:lnTo>
                      <a:pt x="6785" y="57816"/>
                    </a:lnTo>
                    <a:lnTo>
                      <a:pt x="7080" y="59734"/>
                    </a:lnTo>
                    <a:lnTo>
                      <a:pt x="8259" y="61651"/>
                    </a:lnTo>
                    <a:lnTo>
                      <a:pt x="8112" y="63716"/>
                    </a:lnTo>
                    <a:lnTo>
                      <a:pt x="6195" y="67993"/>
                    </a:lnTo>
                    <a:lnTo>
                      <a:pt x="7080" y="70796"/>
                    </a:lnTo>
                    <a:lnTo>
                      <a:pt x="7965" y="76400"/>
                    </a:lnTo>
                    <a:lnTo>
                      <a:pt x="9292" y="80235"/>
                    </a:lnTo>
                    <a:lnTo>
                      <a:pt x="8997" y="82448"/>
                    </a:lnTo>
                    <a:lnTo>
                      <a:pt x="7375" y="85250"/>
                    </a:lnTo>
                    <a:lnTo>
                      <a:pt x="5605" y="87167"/>
                    </a:lnTo>
                    <a:lnTo>
                      <a:pt x="3687" y="87462"/>
                    </a:lnTo>
                    <a:lnTo>
                      <a:pt x="1917" y="88642"/>
                    </a:lnTo>
                    <a:lnTo>
                      <a:pt x="2213" y="91002"/>
                    </a:lnTo>
                    <a:lnTo>
                      <a:pt x="590" y="98229"/>
                    </a:lnTo>
                    <a:lnTo>
                      <a:pt x="0" y="104276"/>
                    </a:lnTo>
                    <a:lnTo>
                      <a:pt x="885" y="110028"/>
                    </a:lnTo>
                    <a:lnTo>
                      <a:pt x="6047" y="115781"/>
                    </a:lnTo>
                    <a:lnTo>
                      <a:pt x="12389" y="121533"/>
                    </a:lnTo>
                    <a:lnTo>
                      <a:pt x="14012" y="124040"/>
                    </a:lnTo>
                    <a:lnTo>
                      <a:pt x="14749" y="125662"/>
                    </a:lnTo>
                    <a:lnTo>
                      <a:pt x="15782" y="126547"/>
                    </a:lnTo>
                    <a:lnTo>
                      <a:pt x="23304" y="125662"/>
                    </a:lnTo>
                    <a:lnTo>
                      <a:pt x="33038" y="125810"/>
                    </a:lnTo>
                    <a:lnTo>
                      <a:pt x="41298" y="132447"/>
                    </a:lnTo>
                    <a:lnTo>
                      <a:pt x="51622" y="135249"/>
                    </a:lnTo>
                    <a:lnTo>
                      <a:pt x="53539" y="137757"/>
                    </a:lnTo>
                    <a:lnTo>
                      <a:pt x="57079" y="139084"/>
                    </a:lnTo>
                    <a:lnTo>
                      <a:pt x="58554" y="139232"/>
                    </a:lnTo>
                    <a:lnTo>
                      <a:pt x="60619" y="139232"/>
                    </a:lnTo>
                    <a:lnTo>
                      <a:pt x="67256" y="136282"/>
                    </a:lnTo>
                    <a:lnTo>
                      <a:pt x="72123" y="135249"/>
                    </a:lnTo>
                    <a:lnTo>
                      <a:pt x="80088" y="136282"/>
                    </a:lnTo>
                    <a:lnTo>
                      <a:pt x="83628" y="138789"/>
                    </a:lnTo>
                    <a:lnTo>
                      <a:pt x="87315" y="138789"/>
                    </a:lnTo>
                    <a:lnTo>
                      <a:pt x="92330" y="139969"/>
                    </a:lnTo>
                    <a:lnTo>
                      <a:pt x="106341" y="134070"/>
                    </a:lnTo>
                    <a:lnTo>
                      <a:pt x="108849" y="132152"/>
                    </a:lnTo>
                    <a:lnTo>
                      <a:pt x="111503" y="132300"/>
                    </a:lnTo>
                    <a:lnTo>
                      <a:pt x="115633" y="127727"/>
                    </a:lnTo>
                    <a:lnTo>
                      <a:pt x="121533" y="123745"/>
                    </a:lnTo>
                    <a:lnTo>
                      <a:pt x="122565" y="119910"/>
                    </a:lnTo>
                    <a:lnTo>
                      <a:pt x="128023" y="113126"/>
                    </a:lnTo>
                    <a:lnTo>
                      <a:pt x="129645" y="108111"/>
                    </a:lnTo>
                    <a:lnTo>
                      <a:pt x="131120" y="106046"/>
                    </a:lnTo>
                    <a:lnTo>
                      <a:pt x="132300" y="105014"/>
                    </a:lnTo>
                    <a:lnTo>
                      <a:pt x="131710" y="104866"/>
                    </a:lnTo>
                    <a:lnTo>
                      <a:pt x="129940" y="104129"/>
                    </a:lnTo>
                    <a:lnTo>
                      <a:pt x="128465" y="103096"/>
                    </a:lnTo>
                    <a:lnTo>
                      <a:pt x="128170" y="102506"/>
                    </a:lnTo>
                    <a:lnTo>
                      <a:pt x="128023" y="101474"/>
                    </a:lnTo>
                    <a:lnTo>
                      <a:pt x="128170" y="99261"/>
                    </a:lnTo>
                    <a:lnTo>
                      <a:pt x="127875" y="99114"/>
                    </a:lnTo>
                    <a:lnTo>
                      <a:pt x="127432" y="98376"/>
                    </a:lnTo>
                    <a:lnTo>
                      <a:pt x="127285" y="97492"/>
                    </a:lnTo>
                    <a:lnTo>
                      <a:pt x="126990" y="96017"/>
                    </a:lnTo>
                    <a:lnTo>
                      <a:pt x="126990" y="94099"/>
                    </a:lnTo>
                    <a:lnTo>
                      <a:pt x="126695" y="92034"/>
                    </a:lnTo>
                    <a:lnTo>
                      <a:pt x="126252" y="90412"/>
                    </a:lnTo>
                    <a:lnTo>
                      <a:pt x="125810" y="88937"/>
                    </a:lnTo>
                    <a:lnTo>
                      <a:pt x="125663" y="87315"/>
                    </a:lnTo>
                    <a:lnTo>
                      <a:pt x="126400" y="85692"/>
                    </a:lnTo>
                    <a:lnTo>
                      <a:pt x="127727" y="84070"/>
                    </a:lnTo>
                    <a:lnTo>
                      <a:pt x="129645" y="82153"/>
                    </a:lnTo>
                    <a:lnTo>
                      <a:pt x="131415" y="82005"/>
                    </a:lnTo>
                    <a:lnTo>
                      <a:pt x="132742" y="81267"/>
                    </a:lnTo>
                    <a:lnTo>
                      <a:pt x="133627" y="79940"/>
                    </a:lnTo>
                    <a:lnTo>
                      <a:pt x="133922" y="78613"/>
                    </a:lnTo>
                    <a:lnTo>
                      <a:pt x="133922" y="77433"/>
                    </a:lnTo>
                    <a:lnTo>
                      <a:pt x="134217" y="76400"/>
                    </a:lnTo>
                    <a:lnTo>
                      <a:pt x="135102" y="75663"/>
                    </a:lnTo>
                    <a:lnTo>
                      <a:pt x="136429" y="74925"/>
                    </a:lnTo>
                    <a:lnTo>
                      <a:pt x="137462" y="74040"/>
                    </a:lnTo>
                    <a:lnTo>
                      <a:pt x="137609" y="73893"/>
                    </a:lnTo>
                    <a:lnTo>
                      <a:pt x="135987" y="72565"/>
                    </a:lnTo>
                    <a:close/>
                  </a:path>
                </a:pathLst>
              </a:custGeom>
              <a:grpFill/>
              <a:ln w="3175" cap="flat">
                <a:solidFill>
                  <a:schemeClr val="bg2">
                    <a:lumMod val="90000"/>
                  </a:schemeClr>
                </a:solidFill>
                <a:prstDash val="solid"/>
                <a:miter/>
              </a:ln>
            </p:spPr>
            <p:txBody>
              <a:bodyPr rtlCol="0" anchor="ctr"/>
              <a:lstStyle/>
              <a:p>
                <a:endParaRPr lang="en-GB"/>
              </a:p>
            </p:txBody>
          </p:sp>
          <p:sp>
            <p:nvSpPr>
              <p:cNvPr id="32" name="Freeform: Shape 31">
                <a:extLst>
                  <a:ext uri="{FF2B5EF4-FFF2-40B4-BE49-F238E27FC236}">
                    <a16:creationId xmlns:a16="http://schemas.microsoft.com/office/drawing/2014/main" id="{08F9D31A-3EAB-E0C2-792F-F02A79DB22D2}"/>
                  </a:ext>
                </a:extLst>
              </p:cNvPr>
              <p:cNvSpPr/>
              <p:nvPr/>
            </p:nvSpPr>
            <p:spPr>
              <a:xfrm>
                <a:off x="1390881" y="2016412"/>
                <a:ext cx="9405664" cy="1779924"/>
              </a:xfrm>
              <a:custGeom>
                <a:avLst/>
                <a:gdLst>
                  <a:gd name="connsiteX0" fmla="*/ 623151 w 9405664"/>
                  <a:gd name="connsiteY0" fmla="*/ 494686 h 1779924"/>
                  <a:gd name="connsiteX1" fmla="*/ 620643 w 9405664"/>
                  <a:gd name="connsiteY1" fmla="*/ 497488 h 1779924"/>
                  <a:gd name="connsiteX2" fmla="*/ 618726 w 9405664"/>
                  <a:gd name="connsiteY2" fmla="*/ 499995 h 1779924"/>
                  <a:gd name="connsiteX3" fmla="*/ 619906 w 9405664"/>
                  <a:gd name="connsiteY3" fmla="*/ 499700 h 1779924"/>
                  <a:gd name="connsiteX4" fmla="*/ 624183 w 9405664"/>
                  <a:gd name="connsiteY4" fmla="*/ 495718 h 1779924"/>
                  <a:gd name="connsiteX5" fmla="*/ 628165 w 9405664"/>
                  <a:gd name="connsiteY5" fmla="*/ 493358 h 1779924"/>
                  <a:gd name="connsiteX6" fmla="*/ 628460 w 9405664"/>
                  <a:gd name="connsiteY6" fmla="*/ 492031 h 1779924"/>
                  <a:gd name="connsiteX7" fmla="*/ 625363 w 9405664"/>
                  <a:gd name="connsiteY7" fmla="*/ 492768 h 1779924"/>
                  <a:gd name="connsiteX8" fmla="*/ 623003 w 9405664"/>
                  <a:gd name="connsiteY8" fmla="*/ 494538 h 1779924"/>
                  <a:gd name="connsiteX9" fmla="*/ 879490 w 9405664"/>
                  <a:gd name="connsiteY9" fmla="*/ 616218 h 1779924"/>
                  <a:gd name="connsiteX10" fmla="*/ 878310 w 9405664"/>
                  <a:gd name="connsiteY10" fmla="*/ 613269 h 1779924"/>
                  <a:gd name="connsiteX11" fmla="*/ 875951 w 9405664"/>
                  <a:gd name="connsiteY11" fmla="*/ 605304 h 1779924"/>
                  <a:gd name="connsiteX12" fmla="*/ 874476 w 9405664"/>
                  <a:gd name="connsiteY12" fmla="*/ 601469 h 1779924"/>
                  <a:gd name="connsiteX13" fmla="*/ 872853 w 9405664"/>
                  <a:gd name="connsiteY13" fmla="*/ 598225 h 1779924"/>
                  <a:gd name="connsiteX14" fmla="*/ 870641 w 9405664"/>
                  <a:gd name="connsiteY14" fmla="*/ 594095 h 1779924"/>
                  <a:gd name="connsiteX15" fmla="*/ 868134 w 9405664"/>
                  <a:gd name="connsiteY15" fmla="*/ 591587 h 1779924"/>
                  <a:gd name="connsiteX16" fmla="*/ 866364 w 9405664"/>
                  <a:gd name="connsiteY16" fmla="*/ 590997 h 1779924"/>
                  <a:gd name="connsiteX17" fmla="*/ 860759 w 9405664"/>
                  <a:gd name="connsiteY17" fmla="*/ 587163 h 1779924"/>
                  <a:gd name="connsiteX18" fmla="*/ 858104 w 9405664"/>
                  <a:gd name="connsiteY18" fmla="*/ 587163 h 1779924"/>
                  <a:gd name="connsiteX19" fmla="*/ 857072 w 9405664"/>
                  <a:gd name="connsiteY19" fmla="*/ 587753 h 1779924"/>
                  <a:gd name="connsiteX20" fmla="*/ 854859 w 9405664"/>
                  <a:gd name="connsiteY20" fmla="*/ 591145 h 1779924"/>
                  <a:gd name="connsiteX21" fmla="*/ 854564 w 9405664"/>
                  <a:gd name="connsiteY21" fmla="*/ 592472 h 1779924"/>
                  <a:gd name="connsiteX22" fmla="*/ 853384 w 9405664"/>
                  <a:gd name="connsiteY22" fmla="*/ 593800 h 1779924"/>
                  <a:gd name="connsiteX23" fmla="*/ 851910 w 9405664"/>
                  <a:gd name="connsiteY23" fmla="*/ 594685 h 1779924"/>
                  <a:gd name="connsiteX24" fmla="*/ 849107 w 9405664"/>
                  <a:gd name="connsiteY24" fmla="*/ 595275 h 1779924"/>
                  <a:gd name="connsiteX25" fmla="*/ 848222 w 9405664"/>
                  <a:gd name="connsiteY25" fmla="*/ 596602 h 1779924"/>
                  <a:gd name="connsiteX26" fmla="*/ 848222 w 9405664"/>
                  <a:gd name="connsiteY26" fmla="*/ 598520 h 1779924"/>
                  <a:gd name="connsiteX27" fmla="*/ 849697 w 9405664"/>
                  <a:gd name="connsiteY27" fmla="*/ 603387 h 1779924"/>
                  <a:gd name="connsiteX28" fmla="*/ 849402 w 9405664"/>
                  <a:gd name="connsiteY28" fmla="*/ 605009 h 1779924"/>
                  <a:gd name="connsiteX29" fmla="*/ 848665 w 9405664"/>
                  <a:gd name="connsiteY29" fmla="*/ 606779 h 1779924"/>
                  <a:gd name="connsiteX30" fmla="*/ 852647 w 9405664"/>
                  <a:gd name="connsiteY30" fmla="*/ 605894 h 1779924"/>
                  <a:gd name="connsiteX31" fmla="*/ 853974 w 9405664"/>
                  <a:gd name="connsiteY31" fmla="*/ 604419 h 1779924"/>
                  <a:gd name="connsiteX32" fmla="*/ 856777 w 9405664"/>
                  <a:gd name="connsiteY32" fmla="*/ 597930 h 1779924"/>
                  <a:gd name="connsiteX33" fmla="*/ 857957 w 9405664"/>
                  <a:gd name="connsiteY33" fmla="*/ 597930 h 1779924"/>
                  <a:gd name="connsiteX34" fmla="*/ 860022 w 9405664"/>
                  <a:gd name="connsiteY34" fmla="*/ 599994 h 1779924"/>
                  <a:gd name="connsiteX35" fmla="*/ 860906 w 9405664"/>
                  <a:gd name="connsiteY35" fmla="*/ 603977 h 1779924"/>
                  <a:gd name="connsiteX36" fmla="*/ 862824 w 9405664"/>
                  <a:gd name="connsiteY36" fmla="*/ 605157 h 1779924"/>
                  <a:gd name="connsiteX37" fmla="*/ 864299 w 9405664"/>
                  <a:gd name="connsiteY37" fmla="*/ 605157 h 1779924"/>
                  <a:gd name="connsiteX38" fmla="*/ 864594 w 9405664"/>
                  <a:gd name="connsiteY38" fmla="*/ 605894 h 1779924"/>
                  <a:gd name="connsiteX39" fmla="*/ 861644 w 9405664"/>
                  <a:gd name="connsiteY39" fmla="*/ 609434 h 1779924"/>
                  <a:gd name="connsiteX40" fmla="*/ 861054 w 9405664"/>
                  <a:gd name="connsiteY40" fmla="*/ 610909 h 1779924"/>
                  <a:gd name="connsiteX41" fmla="*/ 861054 w 9405664"/>
                  <a:gd name="connsiteY41" fmla="*/ 613564 h 1779924"/>
                  <a:gd name="connsiteX42" fmla="*/ 862381 w 9405664"/>
                  <a:gd name="connsiteY42" fmla="*/ 614301 h 1779924"/>
                  <a:gd name="connsiteX43" fmla="*/ 865626 w 9405664"/>
                  <a:gd name="connsiteY43" fmla="*/ 613416 h 1779924"/>
                  <a:gd name="connsiteX44" fmla="*/ 866069 w 9405664"/>
                  <a:gd name="connsiteY44" fmla="*/ 614301 h 1779924"/>
                  <a:gd name="connsiteX45" fmla="*/ 865774 w 9405664"/>
                  <a:gd name="connsiteY45" fmla="*/ 617104 h 1779924"/>
                  <a:gd name="connsiteX46" fmla="*/ 867396 w 9405664"/>
                  <a:gd name="connsiteY46" fmla="*/ 617988 h 1779924"/>
                  <a:gd name="connsiteX47" fmla="*/ 869461 w 9405664"/>
                  <a:gd name="connsiteY47" fmla="*/ 619611 h 1779924"/>
                  <a:gd name="connsiteX48" fmla="*/ 871821 w 9405664"/>
                  <a:gd name="connsiteY48" fmla="*/ 619316 h 1779924"/>
                  <a:gd name="connsiteX49" fmla="*/ 873001 w 9405664"/>
                  <a:gd name="connsiteY49" fmla="*/ 618873 h 1779924"/>
                  <a:gd name="connsiteX50" fmla="*/ 873001 w 9405664"/>
                  <a:gd name="connsiteY50" fmla="*/ 619168 h 1779924"/>
                  <a:gd name="connsiteX51" fmla="*/ 871673 w 9405664"/>
                  <a:gd name="connsiteY51" fmla="*/ 621233 h 1779924"/>
                  <a:gd name="connsiteX52" fmla="*/ 870788 w 9405664"/>
                  <a:gd name="connsiteY52" fmla="*/ 621971 h 1779924"/>
                  <a:gd name="connsiteX53" fmla="*/ 870346 w 9405664"/>
                  <a:gd name="connsiteY53" fmla="*/ 623151 h 1779924"/>
                  <a:gd name="connsiteX54" fmla="*/ 870346 w 9405664"/>
                  <a:gd name="connsiteY54" fmla="*/ 624773 h 1779924"/>
                  <a:gd name="connsiteX55" fmla="*/ 871231 w 9405664"/>
                  <a:gd name="connsiteY55" fmla="*/ 627133 h 1779924"/>
                  <a:gd name="connsiteX56" fmla="*/ 873886 w 9405664"/>
                  <a:gd name="connsiteY56" fmla="*/ 632000 h 1779924"/>
                  <a:gd name="connsiteX57" fmla="*/ 874918 w 9405664"/>
                  <a:gd name="connsiteY57" fmla="*/ 633622 h 1779924"/>
                  <a:gd name="connsiteX58" fmla="*/ 876393 w 9405664"/>
                  <a:gd name="connsiteY58" fmla="*/ 635097 h 1779924"/>
                  <a:gd name="connsiteX59" fmla="*/ 878163 w 9405664"/>
                  <a:gd name="connsiteY59" fmla="*/ 635982 h 1779924"/>
                  <a:gd name="connsiteX60" fmla="*/ 878900 w 9405664"/>
                  <a:gd name="connsiteY60" fmla="*/ 635540 h 1779924"/>
                  <a:gd name="connsiteX61" fmla="*/ 879490 w 9405664"/>
                  <a:gd name="connsiteY61" fmla="*/ 632738 h 1779924"/>
                  <a:gd name="connsiteX62" fmla="*/ 879490 w 9405664"/>
                  <a:gd name="connsiteY62" fmla="*/ 627870 h 1779924"/>
                  <a:gd name="connsiteX63" fmla="*/ 878753 w 9405664"/>
                  <a:gd name="connsiteY63" fmla="*/ 624625 h 1779924"/>
                  <a:gd name="connsiteX64" fmla="*/ 878753 w 9405664"/>
                  <a:gd name="connsiteY64" fmla="*/ 623446 h 1779924"/>
                  <a:gd name="connsiteX65" fmla="*/ 879638 w 9405664"/>
                  <a:gd name="connsiteY65" fmla="*/ 622561 h 1779924"/>
                  <a:gd name="connsiteX66" fmla="*/ 879933 w 9405664"/>
                  <a:gd name="connsiteY66" fmla="*/ 621676 h 1779924"/>
                  <a:gd name="connsiteX67" fmla="*/ 879638 w 9405664"/>
                  <a:gd name="connsiteY67" fmla="*/ 617398 h 1779924"/>
                  <a:gd name="connsiteX68" fmla="*/ 879343 w 9405664"/>
                  <a:gd name="connsiteY68" fmla="*/ 615776 h 1779924"/>
                  <a:gd name="connsiteX69" fmla="*/ 893502 w 9405664"/>
                  <a:gd name="connsiteY69" fmla="*/ 596160 h 1779924"/>
                  <a:gd name="connsiteX70" fmla="*/ 898074 w 9405664"/>
                  <a:gd name="connsiteY70" fmla="*/ 594832 h 1779924"/>
                  <a:gd name="connsiteX71" fmla="*/ 898517 w 9405664"/>
                  <a:gd name="connsiteY71" fmla="*/ 594242 h 1779924"/>
                  <a:gd name="connsiteX72" fmla="*/ 898517 w 9405664"/>
                  <a:gd name="connsiteY72" fmla="*/ 593652 h 1779924"/>
                  <a:gd name="connsiteX73" fmla="*/ 896894 w 9405664"/>
                  <a:gd name="connsiteY73" fmla="*/ 590555 h 1779924"/>
                  <a:gd name="connsiteX74" fmla="*/ 898222 w 9405664"/>
                  <a:gd name="connsiteY74" fmla="*/ 589080 h 1779924"/>
                  <a:gd name="connsiteX75" fmla="*/ 897779 w 9405664"/>
                  <a:gd name="connsiteY75" fmla="*/ 585688 h 1779924"/>
                  <a:gd name="connsiteX76" fmla="*/ 897189 w 9405664"/>
                  <a:gd name="connsiteY76" fmla="*/ 584508 h 1779924"/>
                  <a:gd name="connsiteX77" fmla="*/ 893944 w 9405664"/>
                  <a:gd name="connsiteY77" fmla="*/ 580821 h 1779924"/>
                  <a:gd name="connsiteX78" fmla="*/ 889225 w 9405664"/>
                  <a:gd name="connsiteY78" fmla="*/ 574331 h 1779924"/>
                  <a:gd name="connsiteX79" fmla="*/ 888340 w 9405664"/>
                  <a:gd name="connsiteY79" fmla="*/ 571381 h 1779924"/>
                  <a:gd name="connsiteX80" fmla="*/ 888340 w 9405664"/>
                  <a:gd name="connsiteY80" fmla="*/ 568284 h 1779924"/>
                  <a:gd name="connsiteX81" fmla="*/ 889667 w 9405664"/>
                  <a:gd name="connsiteY81" fmla="*/ 568284 h 1779924"/>
                  <a:gd name="connsiteX82" fmla="*/ 890700 w 9405664"/>
                  <a:gd name="connsiteY82" fmla="*/ 568579 h 1779924"/>
                  <a:gd name="connsiteX83" fmla="*/ 891585 w 9405664"/>
                  <a:gd name="connsiteY83" fmla="*/ 569611 h 1779924"/>
                  <a:gd name="connsiteX84" fmla="*/ 891585 w 9405664"/>
                  <a:gd name="connsiteY84" fmla="*/ 570644 h 1779924"/>
                  <a:gd name="connsiteX85" fmla="*/ 893502 w 9405664"/>
                  <a:gd name="connsiteY85" fmla="*/ 574479 h 1779924"/>
                  <a:gd name="connsiteX86" fmla="*/ 894534 w 9405664"/>
                  <a:gd name="connsiteY86" fmla="*/ 575953 h 1779924"/>
                  <a:gd name="connsiteX87" fmla="*/ 895419 w 9405664"/>
                  <a:gd name="connsiteY87" fmla="*/ 576691 h 1779924"/>
                  <a:gd name="connsiteX88" fmla="*/ 896304 w 9405664"/>
                  <a:gd name="connsiteY88" fmla="*/ 578313 h 1779924"/>
                  <a:gd name="connsiteX89" fmla="*/ 898222 w 9405664"/>
                  <a:gd name="connsiteY89" fmla="*/ 582443 h 1779924"/>
                  <a:gd name="connsiteX90" fmla="*/ 900729 w 9405664"/>
                  <a:gd name="connsiteY90" fmla="*/ 584508 h 1779924"/>
                  <a:gd name="connsiteX91" fmla="*/ 900729 w 9405664"/>
                  <a:gd name="connsiteY91" fmla="*/ 584065 h 1779924"/>
                  <a:gd name="connsiteX92" fmla="*/ 899549 w 9405664"/>
                  <a:gd name="connsiteY92" fmla="*/ 581116 h 1779924"/>
                  <a:gd name="connsiteX93" fmla="*/ 898664 w 9405664"/>
                  <a:gd name="connsiteY93" fmla="*/ 578018 h 1779924"/>
                  <a:gd name="connsiteX94" fmla="*/ 897042 w 9405664"/>
                  <a:gd name="connsiteY94" fmla="*/ 574773 h 1779924"/>
                  <a:gd name="connsiteX95" fmla="*/ 894239 w 9405664"/>
                  <a:gd name="connsiteY95" fmla="*/ 570201 h 1779924"/>
                  <a:gd name="connsiteX96" fmla="*/ 889815 w 9405664"/>
                  <a:gd name="connsiteY96" fmla="*/ 564597 h 1779924"/>
                  <a:gd name="connsiteX97" fmla="*/ 884948 w 9405664"/>
                  <a:gd name="connsiteY97" fmla="*/ 564597 h 1779924"/>
                  <a:gd name="connsiteX98" fmla="*/ 878310 w 9405664"/>
                  <a:gd name="connsiteY98" fmla="*/ 563859 h 1779924"/>
                  <a:gd name="connsiteX99" fmla="*/ 876983 w 9405664"/>
                  <a:gd name="connsiteY99" fmla="*/ 561499 h 1779924"/>
                  <a:gd name="connsiteX100" fmla="*/ 874328 w 9405664"/>
                  <a:gd name="connsiteY100" fmla="*/ 557812 h 1779924"/>
                  <a:gd name="connsiteX101" fmla="*/ 872116 w 9405664"/>
                  <a:gd name="connsiteY101" fmla="*/ 556485 h 1779924"/>
                  <a:gd name="connsiteX102" fmla="*/ 871821 w 9405664"/>
                  <a:gd name="connsiteY102" fmla="*/ 557517 h 1779924"/>
                  <a:gd name="connsiteX103" fmla="*/ 872558 w 9405664"/>
                  <a:gd name="connsiteY103" fmla="*/ 560024 h 1779924"/>
                  <a:gd name="connsiteX104" fmla="*/ 873591 w 9405664"/>
                  <a:gd name="connsiteY104" fmla="*/ 562384 h 1779924"/>
                  <a:gd name="connsiteX105" fmla="*/ 874918 w 9405664"/>
                  <a:gd name="connsiteY105" fmla="*/ 564449 h 1779924"/>
                  <a:gd name="connsiteX106" fmla="*/ 875951 w 9405664"/>
                  <a:gd name="connsiteY106" fmla="*/ 567104 h 1779924"/>
                  <a:gd name="connsiteX107" fmla="*/ 876688 w 9405664"/>
                  <a:gd name="connsiteY107" fmla="*/ 570201 h 1779924"/>
                  <a:gd name="connsiteX108" fmla="*/ 878163 w 9405664"/>
                  <a:gd name="connsiteY108" fmla="*/ 579936 h 1779924"/>
                  <a:gd name="connsiteX109" fmla="*/ 879048 w 9405664"/>
                  <a:gd name="connsiteY109" fmla="*/ 583623 h 1779924"/>
                  <a:gd name="connsiteX110" fmla="*/ 880818 w 9405664"/>
                  <a:gd name="connsiteY110" fmla="*/ 586278 h 1779924"/>
                  <a:gd name="connsiteX111" fmla="*/ 883620 w 9405664"/>
                  <a:gd name="connsiteY111" fmla="*/ 589523 h 1779924"/>
                  <a:gd name="connsiteX112" fmla="*/ 883620 w 9405664"/>
                  <a:gd name="connsiteY112" fmla="*/ 591882 h 1779924"/>
                  <a:gd name="connsiteX113" fmla="*/ 881260 w 9405664"/>
                  <a:gd name="connsiteY113" fmla="*/ 598962 h 1779924"/>
                  <a:gd name="connsiteX114" fmla="*/ 880080 w 9405664"/>
                  <a:gd name="connsiteY114" fmla="*/ 600290 h 1779924"/>
                  <a:gd name="connsiteX115" fmla="*/ 880080 w 9405664"/>
                  <a:gd name="connsiteY115" fmla="*/ 602502 h 1779924"/>
                  <a:gd name="connsiteX116" fmla="*/ 880818 w 9405664"/>
                  <a:gd name="connsiteY116" fmla="*/ 604272 h 1779924"/>
                  <a:gd name="connsiteX117" fmla="*/ 881850 w 9405664"/>
                  <a:gd name="connsiteY117" fmla="*/ 605599 h 1779924"/>
                  <a:gd name="connsiteX118" fmla="*/ 882883 w 9405664"/>
                  <a:gd name="connsiteY118" fmla="*/ 606189 h 1779924"/>
                  <a:gd name="connsiteX119" fmla="*/ 884948 w 9405664"/>
                  <a:gd name="connsiteY119" fmla="*/ 605599 h 1779924"/>
                  <a:gd name="connsiteX120" fmla="*/ 889520 w 9405664"/>
                  <a:gd name="connsiteY120" fmla="*/ 602207 h 1779924"/>
                  <a:gd name="connsiteX121" fmla="*/ 893650 w 9405664"/>
                  <a:gd name="connsiteY121" fmla="*/ 596455 h 1779924"/>
                  <a:gd name="connsiteX122" fmla="*/ 853827 w 9405664"/>
                  <a:gd name="connsiteY122" fmla="*/ 589375 h 1779924"/>
                  <a:gd name="connsiteX123" fmla="*/ 853827 w 9405664"/>
                  <a:gd name="connsiteY123" fmla="*/ 584950 h 1779924"/>
                  <a:gd name="connsiteX124" fmla="*/ 854122 w 9405664"/>
                  <a:gd name="connsiteY124" fmla="*/ 582886 h 1779924"/>
                  <a:gd name="connsiteX125" fmla="*/ 855302 w 9405664"/>
                  <a:gd name="connsiteY125" fmla="*/ 582296 h 1779924"/>
                  <a:gd name="connsiteX126" fmla="*/ 857072 w 9405664"/>
                  <a:gd name="connsiteY126" fmla="*/ 582296 h 1779924"/>
                  <a:gd name="connsiteX127" fmla="*/ 864299 w 9405664"/>
                  <a:gd name="connsiteY127" fmla="*/ 585835 h 1779924"/>
                  <a:gd name="connsiteX128" fmla="*/ 867839 w 9405664"/>
                  <a:gd name="connsiteY128" fmla="*/ 588195 h 1779924"/>
                  <a:gd name="connsiteX129" fmla="*/ 871821 w 9405664"/>
                  <a:gd name="connsiteY129" fmla="*/ 589375 h 1779924"/>
                  <a:gd name="connsiteX130" fmla="*/ 873296 w 9405664"/>
                  <a:gd name="connsiteY130" fmla="*/ 585245 h 1779924"/>
                  <a:gd name="connsiteX131" fmla="*/ 872706 w 9405664"/>
                  <a:gd name="connsiteY131" fmla="*/ 583033 h 1779924"/>
                  <a:gd name="connsiteX132" fmla="*/ 870493 w 9405664"/>
                  <a:gd name="connsiteY132" fmla="*/ 580083 h 1779924"/>
                  <a:gd name="connsiteX133" fmla="*/ 863414 w 9405664"/>
                  <a:gd name="connsiteY133" fmla="*/ 579788 h 1779924"/>
                  <a:gd name="connsiteX134" fmla="*/ 861054 w 9405664"/>
                  <a:gd name="connsiteY134" fmla="*/ 578461 h 1779924"/>
                  <a:gd name="connsiteX135" fmla="*/ 863856 w 9405664"/>
                  <a:gd name="connsiteY135" fmla="*/ 576691 h 1779924"/>
                  <a:gd name="connsiteX136" fmla="*/ 865626 w 9405664"/>
                  <a:gd name="connsiteY136" fmla="*/ 577428 h 1779924"/>
                  <a:gd name="connsiteX137" fmla="*/ 867249 w 9405664"/>
                  <a:gd name="connsiteY137" fmla="*/ 577428 h 1779924"/>
                  <a:gd name="connsiteX138" fmla="*/ 870641 w 9405664"/>
                  <a:gd name="connsiteY138" fmla="*/ 576691 h 1779924"/>
                  <a:gd name="connsiteX139" fmla="*/ 871821 w 9405664"/>
                  <a:gd name="connsiteY139" fmla="*/ 571529 h 1779924"/>
                  <a:gd name="connsiteX140" fmla="*/ 871083 w 9405664"/>
                  <a:gd name="connsiteY140" fmla="*/ 569169 h 1779924"/>
                  <a:gd name="connsiteX141" fmla="*/ 869903 w 9405664"/>
                  <a:gd name="connsiteY141" fmla="*/ 567841 h 1779924"/>
                  <a:gd name="connsiteX142" fmla="*/ 865774 w 9405664"/>
                  <a:gd name="connsiteY142" fmla="*/ 566071 h 1779924"/>
                  <a:gd name="connsiteX143" fmla="*/ 860906 w 9405664"/>
                  <a:gd name="connsiteY143" fmla="*/ 565039 h 1779924"/>
                  <a:gd name="connsiteX144" fmla="*/ 860169 w 9405664"/>
                  <a:gd name="connsiteY144" fmla="*/ 565039 h 1779924"/>
                  <a:gd name="connsiteX145" fmla="*/ 858989 w 9405664"/>
                  <a:gd name="connsiteY145" fmla="*/ 565924 h 1779924"/>
                  <a:gd name="connsiteX146" fmla="*/ 855007 w 9405664"/>
                  <a:gd name="connsiteY146" fmla="*/ 569464 h 1779924"/>
                  <a:gd name="connsiteX147" fmla="*/ 853974 w 9405664"/>
                  <a:gd name="connsiteY147" fmla="*/ 570054 h 1779924"/>
                  <a:gd name="connsiteX148" fmla="*/ 852499 w 9405664"/>
                  <a:gd name="connsiteY148" fmla="*/ 569316 h 1779924"/>
                  <a:gd name="connsiteX149" fmla="*/ 851910 w 9405664"/>
                  <a:gd name="connsiteY149" fmla="*/ 568284 h 1779924"/>
                  <a:gd name="connsiteX150" fmla="*/ 853974 w 9405664"/>
                  <a:gd name="connsiteY150" fmla="*/ 567546 h 1779924"/>
                  <a:gd name="connsiteX151" fmla="*/ 854712 w 9405664"/>
                  <a:gd name="connsiteY151" fmla="*/ 565039 h 1779924"/>
                  <a:gd name="connsiteX152" fmla="*/ 854712 w 9405664"/>
                  <a:gd name="connsiteY152" fmla="*/ 564154 h 1779924"/>
                  <a:gd name="connsiteX153" fmla="*/ 850877 w 9405664"/>
                  <a:gd name="connsiteY153" fmla="*/ 560467 h 1779924"/>
                  <a:gd name="connsiteX154" fmla="*/ 849402 w 9405664"/>
                  <a:gd name="connsiteY154" fmla="*/ 559582 h 1779924"/>
                  <a:gd name="connsiteX155" fmla="*/ 846895 w 9405664"/>
                  <a:gd name="connsiteY155" fmla="*/ 560467 h 1779924"/>
                  <a:gd name="connsiteX156" fmla="*/ 845125 w 9405664"/>
                  <a:gd name="connsiteY156" fmla="*/ 562089 h 1779924"/>
                  <a:gd name="connsiteX157" fmla="*/ 843945 w 9405664"/>
                  <a:gd name="connsiteY157" fmla="*/ 562384 h 1779924"/>
                  <a:gd name="connsiteX158" fmla="*/ 841290 w 9405664"/>
                  <a:gd name="connsiteY158" fmla="*/ 562384 h 1779924"/>
                  <a:gd name="connsiteX159" fmla="*/ 840110 w 9405664"/>
                  <a:gd name="connsiteY159" fmla="*/ 564007 h 1779924"/>
                  <a:gd name="connsiteX160" fmla="*/ 840110 w 9405664"/>
                  <a:gd name="connsiteY160" fmla="*/ 566071 h 1779924"/>
                  <a:gd name="connsiteX161" fmla="*/ 837455 w 9405664"/>
                  <a:gd name="connsiteY161" fmla="*/ 563859 h 1779924"/>
                  <a:gd name="connsiteX162" fmla="*/ 835391 w 9405664"/>
                  <a:gd name="connsiteY162" fmla="*/ 561499 h 1779924"/>
                  <a:gd name="connsiteX163" fmla="*/ 834211 w 9405664"/>
                  <a:gd name="connsiteY163" fmla="*/ 564449 h 1779924"/>
                  <a:gd name="connsiteX164" fmla="*/ 831998 w 9405664"/>
                  <a:gd name="connsiteY164" fmla="*/ 565777 h 1779924"/>
                  <a:gd name="connsiteX165" fmla="*/ 830523 w 9405664"/>
                  <a:gd name="connsiteY165" fmla="*/ 566219 h 1779924"/>
                  <a:gd name="connsiteX166" fmla="*/ 830228 w 9405664"/>
                  <a:gd name="connsiteY166" fmla="*/ 567989 h 1779924"/>
                  <a:gd name="connsiteX167" fmla="*/ 829048 w 9405664"/>
                  <a:gd name="connsiteY167" fmla="*/ 570939 h 1779924"/>
                  <a:gd name="connsiteX168" fmla="*/ 831851 w 9405664"/>
                  <a:gd name="connsiteY168" fmla="*/ 574626 h 1779924"/>
                  <a:gd name="connsiteX169" fmla="*/ 833916 w 9405664"/>
                  <a:gd name="connsiteY169" fmla="*/ 575806 h 1779924"/>
                  <a:gd name="connsiteX170" fmla="*/ 841733 w 9405664"/>
                  <a:gd name="connsiteY170" fmla="*/ 582001 h 1779924"/>
                  <a:gd name="connsiteX171" fmla="*/ 843798 w 9405664"/>
                  <a:gd name="connsiteY171" fmla="*/ 587310 h 1779924"/>
                  <a:gd name="connsiteX172" fmla="*/ 846010 w 9405664"/>
                  <a:gd name="connsiteY172" fmla="*/ 590703 h 1779924"/>
                  <a:gd name="connsiteX173" fmla="*/ 851762 w 9405664"/>
                  <a:gd name="connsiteY173" fmla="*/ 591735 h 1779924"/>
                  <a:gd name="connsiteX174" fmla="*/ 853679 w 9405664"/>
                  <a:gd name="connsiteY174" fmla="*/ 589523 h 1779924"/>
                  <a:gd name="connsiteX175" fmla="*/ 923443 w 9405664"/>
                  <a:gd name="connsiteY175" fmla="*/ 611794 h 1779924"/>
                  <a:gd name="connsiteX176" fmla="*/ 922410 w 9405664"/>
                  <a:gd name="connsiteY176" fmla="*/ 609876 h 1779924"/>
                  <a:gd name="connsiteX177" fmla="*/ 920493 w 9405664"/>
                  <a:gd name="connsiteY177" fmla="*/ 608254 h 1779924"/>
                  <a:gd name="connsiteX178" fmla="*/ 917248 w 9405664"/>
                  <a:gd name="connsiteY178" fmla="*/ 607222 h 1779924"/>
                  <a:gd name="connsiteX179" fmla="*/ 915478 w 9405664"/>
                  <a:gd name="connsiteY179" fmla="*/ 607222 h 1779924"/>
                  <a:gd name="connsiteX180" fmla="*/ 914593 w 9405664"/>
                  <a:gd name="connsiteY180" fmla="*/ 608401 h 1779924"/>
                  <a:gd name="connsiteX181" fmla="*/ 912823 w 9405664"/>
                  <a:gd name="connsiteY181" fmla="*/ 607222 h 1779924"/>
                  <a:gd name="connsiteX182" fmla="*/ 903826 w 9405664"/>
                  <a:gd name="connsiteY182" fmla="*/ 605009 h 1779924"/>
                  <a:gd name="connsiteX183" fmla="*/ 899697 w 9405664"/>
                  <a:gd name="connsiteY183" fmla="*/ 605009 h 1779924"/>
                  <a:gd name="connsiteX184" fmla="*/ 897189 w 9405664"/>
                  <a:gd name="connsiteY184" fmla="*/ 605747 h 1779924"/>
                  <a:gd name="connsiteX185" fmla="*/ 896747 w 9405664"/>
                  <a:gd name="connsiteY185" fmla="*/ 607074 h 1779924"/>
                  <a:gd name="connsiteX186" fmla="*/ 898369 w 9405664"/>
                  <a:gd name="connsiteY186" fmla="*/ 608697 h 1779924"/>
                  <a:gd name="connsiteX187" fmla="*/ 900877 w 9405664"/>
                  <a:gd name="connsiteY187" fmla="*/ 610319 h 1779924"/>
                  <a:gd name="connsiteX188" fmla="*/ 902646 w 9405664"/>
                  <a:gd name="connsiteY188" fmla="*/ 612089 h 1779924"/>
                  <a:gd name="connsiteX189" fmla="*/ 904711 w 9405664"/>
                  <a:gd name="connsiteY189" fmla="*/ 615039 h 1779924"/>
                  <a:gd name="connsiteX190" fmla="*/ 904711 w 9405664"/>
                  <a:gd name="connsiteY190" fmla="*/ 618283 h 1779924"/>
                  <a:gd name="connsiteX191" fmla="*/ 905301 w 9405664"/>
                  <a:gd name="connsiteY191" fmla="*/ 622561 h 1779924"/>
                  <a:gd name="connsiteX192" fmla="*/ 905596 w 9405664"/>
                  <a:gd name="connsiteY192" fmla="*/ 625511 h 1779924"/>
                  <a:gd name="connsiteX193" fmla="*/ 906039 w 9405664"/>
                  <a:gd name="connsiteY193" fmla="*/ 626690 h 1779924"/>
                  <a:gd name="connsiteX194" fmla="*/ 906776 w 9405664"/>
                  <a:gd name="connsiteY194" fmla="*/ 627428 h 1779924"/>
                  <a:gd name="connsiteX195" fmla="*/ 909874 w 9405664"/>
                  <a:gd name="connsiteY195" fmla="*/ 627870 h 1779924"/>
                  <a:gd name="connsiteX196" fmla="*/ 912528 w 9405664"/>
                  <a:gd name="connsiteY196" fmla="*/ 626985 h 1779924"/>
                  <a:gd name="connsiteX197" fmla="*/ 916953 w 9405664"/>
                  <a:gd name="connsiteY197" fmla="*/ 627280 h 1779924"/>
                  <a:gd name="connsiteX198" fmla="*/ 917838 w 9405664"/>
                  <a:gd name="connsiteY198" fmla="*/ 626985 h 1779924"/>
                  <a:gd name="connsiteX199" fmla="*/ 918428 w 9405664"/>
                  <a:gd name="connsiteY199" fmla="*/ 626248 h 1779924"/>
                  <a:gd name="connsiteX200" fmla="*/ 918723 w 9405664"/>
                  <a:gd name="connsiteY200" fmla="*/ 625068 h 1779924"/>
                  <a:gd name="connsiteX201" fmla="*/ 918723 w 9405664"/>
                  <a:gd name="connsiteY201" fmla="*/ 623593 h 1779924"/>
                  <a:gd name="connsiteX202" fmla="*/ 918428 w 9405664"/>
                  <a:gd name="connsiteY202" fmla="*/ 621971 h 1779924"/>
                  <a:gd name="connsiteX203" fmla="*/ 917838 w 9405664"/>
                  <a:gd name="connsiteY203" fmla="*/ 620791 h 1779924"/>
                  <a:gd name="connsiteX204" fmla="*/ 916511 w 9405664"/>
                  <a:gd name="connsiteY204" fmla="*/ 619168 h 1779924"/>
                  <a:gd name="connsiteX205" fmla="*/ 916216 w 9405664"/>
                  <a:gd name="connsiteY205" fmla="*/ 617841 h 1779924"/>
                  <a:gd name="connsiteX206" fmla="*/ 914446 w 9405664"/>
                  <a:gd name="connsiteY206" fmla="*/ 615629 h 1779924"/>
                  <a:gd name="connsiteX207" fmla="*/ 913856 w 9405664"/>
                  <a:gd name="connsiteY207" fmla="*/ 614449 h 1779924"/>
                  <a:gd name="connsiteX208" fmla="*/ 913856 w 9405664"/>
                  <a:gd name="connsiteY208" fmla="*/ 614006 h 1779924"/>
                  <a:gd name="connsiteX209" fmla="*/ 916216 w 9405664"/>
                  <a:gd name="connsiteY209" fmla="*/ 615334 h 1779924"/>
                  <a:gd name="connsiteX210" fmla="*/ 919166 w 9405664"/>
                  <a:gd name="connsiteY210" fmla="*/ 619463 h 1779924"/>
                  <a:gd name="connsiteX211" fmla="*/ 921673 w 9405664"/>
                  <a:gd name="connsiteY211" fmla="*/ 621823 h 1779924"/>
                  <a:gd name="connsiteX212" fmla="*/ 922410 w 9405664"/>
                  <a:gd name="connsiteY212" fmla="*/ 621823 h 1779924"/>
                  <a:gd name="connsiteX213" fmla="*/ 923148 w 9405664"/>
                  <a:gd name="connsiteY213" fmla="*/ 620791 h 1779924"/>
                  <a:gd name="connsiteX214" fmla="*/ 923590 w 9405664"/>
                  <a:gd name="connsiteY214" fmla="*/ 619611 h 1779924"/>
                  <a:gd name="connsiteX215" fmla="*/ 923590 w 9405664"/>
                  <a:gd name="connsiteY215" fmla="*/ 615629 h 1779924"/>
                  <a:gd name="connsiteX216" fmla="*/ 923885 w 9405664"/>
                  <a:gd name="connsiteY216" fmla="*/ 613121 h 1779924"/>
                  <a:gd name="connsiteX217" fmla="*/ 923885 w 9405664"/>
                  <a:gd name="connsiteY217" fmla="*/ 611941 h 1779924"/>
                  <a:gd name="connsiteX218" fmla="*/ 931112 w 9405664"/>
                  <a:gd name="connsiteY218" fmla="*/ 619021 h 1779924"/>
                  <a:gd name="connsiteX219" fmla="*/ 926245 w 9405664"/>
                  <a:gd name="connsiteY219" fmla="*/ 614891 h 1779924"/>
                  <a:gd name="connsiteX220" fmla="*/ 925508 w 9405664"/>
                  <a:gd name="connsiteY220" fmla="*/ 618578 h 1779924"/>
                  <a:gd name="connsiteX221" fmla="*/ 924623 w 9405664"/>
                  <a:gd name="connsiteY221" fmla="*/ 620791 h 1779924"/>
                  <a:gd name="connsiteX222" fmla="*/ 923885 w 9405664"/>
                  <a:gd name="connsiteY222" fmla="*/ 621971 h 1779924"/>
                  <a:gd name="connsiteX223" fmla="*/ 923590 w 9405664"/>
                  <a:gd name="connsiteY223" fmla="*/ 623446 h 1779924"/>
                  <a:gd name="connsiteX224" fmla="*/ 924033 w 9405664"/>
                  <a:gd name="connsiteY224" fmla="*/ 625068 h 1779924"/>
                  <a:gd name="connsiteX225" fmla="*/ 925213 w 9405664"/>
                  <a:gd name="connsiteY225" fmla="*/ 625511 h 1779924"/>
                  <a:gd name="connsiteX226" fmla="*/ 928605 w 9405664"/>
                  <a:gd name="connsiteY226" fmla="*/ 625511 h 1779924"/>
                  <a:gd name="connsiteX227" fmla="*/ 928900 w 9405664"/>
                  <a:gd name="connsiteY227" fmla="*/ 625068 h 1779924"/>
                  <a:gd name="connsiteX228" fmla="*/ 929785 w 9405664"/>
                  <a:gd name="connsiteY228" fmla="*/ 624478 h 1779924"/>
                  <a:gd name="connsiteX229" fmla="*/ 931850 w 9405664"/>
                  <a:gd name="connsiteY229" fmla="*/ 624036 h 1779924"/>
                  <a:gd name="connsiteX230" fmla="*/ 933620 w 9405664"/>
                  <a:gd name="connsiteY230" fmla="*/ 623151 h 1779924"/>
                  <a:gd name="connsiteX231" fmla="*/ 932882 w 9405664"/>
                  <a:gd name="connsiteY231" fmla="*/ 620938 h 1779924"/>
                  <a:gd name="connsiteX232" fmla="*/ 931407 w 9405664"/>
                  <a:gd name="connsiteY232" fmla="*/ 619168 h 1779924"/>
                  <a:gd name="connsiteX233" fmla="*/ 887602 w 9405664"/>
                  <a:gd name="connsiteY233" fmla="*/ 561942 h 1779924"/>
                  <a:gd name="connsiteX234" fmla="*/ 887602 w 9405664"/>
                  <a:gd name="connsiteY234" fmla="*/ 561057 h 1779924"/>
                  <a:gd name="connsiteX235" fmla="*/ 885538 w 9405664"/>
                  <a:gd name="connsiteY235" fmla="*/ 558844 h 1779924"/>
                  <a:gd name="connsiteX236" fmla="*/ 882440 w 9405664"/>
                  <a:gd name="connsiteY236" fmla="*/ 557075 h 1779924"/>
                  <a:gd name="connsiteX237" fmla="*/ 879048 w 9405664"/>
                  <a:gd name="connsiteY237" fmla="*/ 557812 h 1779924"/>
                  <a:gd name="connsiteX238" fmla="*/ 878753 w 9405664"/>
                  <a:gd name="connsiteY238" fmla="*/ 558697 h 1779924"/>
                  <a:gd name="connsiteX239" fmla="*/ 880523 w 9405664"/>
                  <a:gd name="connsiteY239" fmla="*/ 560467 h 1779924"/>
                  <a:gd name="connsiteX240" fmla="*/ 884063 w 9405664"/>
                  <a:gd name="connsiteY240" fmla="*/ 561794 h 1779924"/>
                  <a:gd name="connsiteX241" fmla="*/ 887602 w 9405664"/>
                  <a:gd name="connsiteY241" fmla="*/ 561794 h 1779924"/>
                  <a:gd name="connsiteX242" fmla="*/ 937602 w 9405664"/>
                  <a:gd name="connsiteY242" fmla="*/ 646012 h 1779924"/>
                  <a:gd name="connsiteX243" fmla="*/ 938634 w 9405664"/>
                  <a:gd name="connsiteY243" fmla="*/ 646749 h 1779924"/>
                  <a:gd name="connsiteX244" fmla="*/ 940699 w 9405664"/>
                  <a:gd name="connsiteY244" fmla="*/ 647192 h 1779924"/>
                  <a:gd name="connsiteX245" fmla="*/ 942764 w 9405664"/>
                  <a:gd name="connsiteY245" fmla="*/ 646307 h 1779924"/>
                  <a:gd name="connsiteX246" fmla="*/ 943797 w 9405664"/>
                  <a:gd name="connsiteY246" fmla="*/ 646307 h 1779924"/>
                  <a:gd name="connsiteX247" fmla="*/ 944829 w 9405664"/>
                  <a:gd name="connsiteY247" fmla="*/ 646602 h 1779924"/>
                  <a:gd name="connsiteX248" fmla="*/ 945419 w 9405664"/>
                  <a:gd name="connsiteY248" fmla="*/ 640555 h 1779924"/>
                  <a:gd name="connsiteX249" fmla="*/ 946599 w 9405664"/>
                  <a:gd name="connsiteY249" fmla="*/ 635540 h 1779924"/>
                  <a:gd name="connsiteX250" fmla="*/ 942912 w 9405664"/>
                  <a:gd name="connsiteY250" fmla="*/ 630230 h 1779924"/>
                  <a:gd name="connsiteX251" fmla="*/ 939962 w 9405664"/>
                  <a:gd name="connsiteY251" fmla="*/ 626543 h 1779924"/>
                  <a:gd name="connsiteX252" fmla="*/ 938339 w 9405664"/>
                  <a:gd name="connsiteY252" fmla="*/ 626100 h 1779924"/>
                  <a:gd name="connsiteX253" fmla="*/ 935095 w 9405664"/>
                  <a:gd name="connsiteY253" fmla="*/ 632148 h 1779924"/>
                  <a:gd name="connsiteX254" fmla="*/ 934210 w 9405664"/>
                  <a:gd name="connsiteY254" fmla="*/ 632590 h 1779924"/>
                  <a:gd name="connsiteX255" fmla="*/ 932587 w 9405664"/>
                  <a:gd name="connsiteY255" fmla="*/ 635687 h 1779924"/>
                  <a:gd name="connsiteX256" fmla="*/ 930522 w 9405664"/>
                  <a:gd name="connsiteY256" fmla="*/ 636425 h 1779924"/>
                  <a:gd name="connsiteX257" fmla="*/ 929932 w 9405664"/>
                  <a:gd name="connsiteY257" fmla="*/ 637310 h 1779924"/>
                  <a:gd name="connsiteX258" fmla="*/ 929932 w 9405664"/>
                  <a:gd name="connsiteY258" fmla="*/ 639817 h 1779924"/>
                  <a:gd name="connsiteX259" fmla="*/ 930965 w 9405664"/>
                  <a:gd name="connsiteY259" fmla="*/ 641735 h 1779924"/>
                  <a:gd name="connsiteX260" fmla="*/ 932440 w 9405664"/>
                  <a:gd name="connsiteY260" fmla="*/ 642177 h 1779924"/>
                  <a:gd name="connsiteX261" fmla="*/ 936422 w 9405664"/>
                  <a:gd name="connsiteY261" fmla="*/ 642619 h 1779924"/>
                  <a:gd name="connsiteX262" fmla="*/ 937602 w 9405664"/>
                  <a:gd name="connsiteY262" fmla="*/ 643652 h 1779924"/>
                  <a:gd name="connsiteX263" fmla="*/ 937159 w 9405664"/>
                  <a:gd name="connsiteY263" fmla="*/ 645422 h 1779924"/>
                  <a:gd name="connsiteX264" fmla="*/ 937454 w 9405664"/>
                  <a:gd name="connsiteY264" fmla="*/ 646159 h 1779924"/>
                  <a:gd name="connsiteX265" fmla="*/ 921083 w 9405664"/>
                  <a:gd name="connsiteY265" fmla="*/ 630968 h 1779924"/>
                  <a:gd name="connsiteX266" fmla="*/ 921083 w 9405664"/>
                  <a:gd name="connsiteY266" fmla="*/ 631853 h 1779924"/>
                  <a:gd name="connsiteX267" fmla="*/ 924918 w 9405664"/>
                  <a:gd name="connsiteY267" fmla="*/ 634802 h 1779924"/>
                  <a:gd name="connsiteX268" fmla="*/ 926540 w 9405664"/>
                  <a:gd name="connsiteY268" fmla="*/ 635392 h 1779924"/>
                  <a:gd name="connsiteX269" fmla="*/ 927868 w 9405664"/>
                  <a:gd name="connsiteY269" fmla="*/ 635392 h 1779924"/>
                  <a:gd name="connsiteX270" fmla="*/ 930817 w 9405664"/>
                  <a:gd name="connsiteY270" fmla="*/ 633770 h 1779924"/>
                  <a:gd name="connsiteX271" fmla="*/ 931407 w 9405664"/>
                  <a:gd name="connsiteY271" fmla="*/ 632885 h 1779924"/>
                  <a:gd name="connsiteX272" fmla="*/ 931112 w 9405664"/>
                  <a:gd name="connsiteY272" fmla="*/ 631853 h 1779924"/>
                  <a:gd name="connsiteX273" fmla="*/ 931112 w 9405664"/>
                  <a:gd name="connsiteY273" fmla="*/ 630968 h 1779924"/>
                  <a:gd name="connsiteX274" fmla="*/ 931702 w 9405664"/>
                  <a:gd name="connsiteY274" fmla="*/ 630083 h 1779924"/>
                  <a:gd name="connsiteX275" fmla="*/ 931702 w 9405664"/>
                  <a:gd name="connsiteY275" fmla="*/ 629198 h 1779924"/>
                  <a:gd name="connsiteX276" fmla="*/ 931407 w 9405664"/>
                  <a:gd name="connsiteY276" fmla="*/ 628313 h 1779924"/>
                  <a:gd name="connsiteX277" fmla="*/ 929785 w 9405664"/>
                  <a:gd name="connsiteY277" fmla="*/ 627870 h 1779924"/>
                  <a:gd name="connsiteX278" fmla="*/ 924623 w 9405664"/>
                  <a:gd name="connsiteY278" fmla="*/ 627870 h 1779924"/>
                  <a:gd name="connsiteX279" fmla="*/ 923738 w 9405664"/>
                  <a:gd name="connsiteY279" fmla="*/ 628165 h 1779924"/>
                  <a:gd name="connsiteX280" fmla="*/ 921673 w 9405664"/>
                  <a:gd name="connsiteY280" fmla="*/ 630083 h 1779924"/>
                  <a:gd name="connsiteX281" fmla="*/ 921083 w 9405664"/>
                  <a:gd name="connsiteY281" fmla="*/ 631115 h 1779924"/>
                  <a:gd name="connsiteX282" fmla="*/ 425955 w 9405664"/>
                  <a:gd name="connsiteY282" fmla="*/ 478019 h 1779924"/>
                  <a:gd name="connsiteX283" fmla="*/ 428610 w 9405664"/>
                  <a:gd name="connsiteY283" fmla="*/ 474184 h 1779924"/>
                  <a:gd name="connsiteX284" fmla="*/ 428315 w 9405664"/>
                  <a:gd name="connsiteY284" fmla="*/ 473447 h 1779924"/>
                  <a:gd name="connsiteX285" fmla="*/ 426692 w 9405664"/>
                  <a:gd name="connsiteY285" fmla="*/ 472857 h 1779924"/>
                  <a:gd name="connsiteX286" fmla="*/ 425512 w 9405664"/>
                  <a:gd name="connsiteY286" fmla="*/ 476692 h 1779924"/>
                  <a:gd name="connsiteX287" fmla="*/ 423890 w 9405664"/>
                  <a:gd name="connsiteY287" fmla="*/ 478609 h 1779924"/>
                  <a:gd name="connsiteX288" fmla="*/ 425217 w 9405664"/>
                  <a:gd name="connsiteY288" fmla="*/ 478609 h 1779924"/>
                  <a:gd name="connsiteX289" fmla="*/ 426102 w 9405664"/>
                  <a:gd name="connsiteY289" fmla="*/ 478019 h 1779924"/>
                  <a:gd name="connsiteX290" fmla="*/ 524036 w 9405664"/>
                  <a:gd name="connsiteY290" fmla="*/ 488196 h 1779924"/>
                  <a:gd name="connsiteX291" fmla="*/ 523004 w 9405664"/>
                  <a:gd name="connsiteY291" fmla="*/ 490556 h 1779924"/>
                  <a:gd name="connsiteX292" fmla="*/ 528166 w 9405664"/>
                  <a:gd name="connsiteY292" fmla="*/ 491293 h 1779924"/>
                  <a:gd name="connsiteX293" fmla="*/ 529494 w 9405664"/>
                  <a:gd name="connsiteY293" fmla="*/ 490114 h 1779924"/>
                  <a:gd name="connsiteX294" fmla="*/ 532296 w 9405664"/>
                  <a:gd name="connsiteY294" fmla="*/ 489081 h 1779924"/>
                  <a:gd name="connsiteX295" fmla="*/ 528019 w 9405664"/>
                  <a:gd name="connsiteY295" fmla="*/ 486721 h 1779924"/>
                  <a:gd name="connsiteX296" fmla="*/ 524036 w 9405664"/>
                  <a:gd name="connsiteY296" fmla="*/ 488196 h 1779924"/>
                  <a:gd name="connsiteX297" fmla="*/ 526986 w 9405664"/>
                  <a:gd name="connsiteY297" fmla="*/ 460025 h 1779924"/>
                  <a:gd name="connsiteX298" fmla="*/ 528461 w 9405664"/>
                  <a:gd name="connsiteY298" fmla="*/ 460468 h 1779924"/>
                  <a:gd name="connsiteX299" fmla="*/ 531706 w 9405664"/>
                  <a:gd name="connsiteY299" fmla="*/ 460173 h 1779924"/>
                  <a:gd name="connsiteX300" fmla="*/ 531411 w 9405664"/>
                  <a:gd name="connsiteY300" fmla="*/ 458255 h 1779924"/>
                  <a:gd name="connsiteX301" fmla="*/ 530821 w 9405664"/>
                  <a:gd name="connsiteY301" fmla="*/ 457223 h 1779924"/>
                  <a:gd name="connsiteX302" fmla="*/ 528904 w 9405664"/>
                  <a:gd name="connsiteY302" fmla="*/ 456338 h 1779924"/>
                  <a:gd name="connsiteX303" fmla="*/ 527281 w 9405664"/>
                  <a:gd name="connsiteY303" fmla="*/ 456633 h 1779924"/>
                  <a:gd name="connsiteX304" fmla="*/ 527281 w 9405664"/>
                  <a:gd name="connsiteY304" fmla="*/ 457518 h 1779924"/>
                  <a:gd name="connsiteX305" fmla="*/ 526691 w 9405664"/>
                  <a:gd name="connsiteY305" fmla="*/ 459583 h 1779924"/>
                  <a:gd name="connsiteX306" fmla="*/ 526691 w 9405664"/>
                  <a:gd name="connsiteY306" fmla="*/ 460173 h 1779924"/>
                  <a:gd name="connsiteX307" fmla="*/ 601174 w 9405664"/>
                  <a:gd name="connsiteY307" fmla="*/ 479494 h 1779924"/>
                  <a:gd name="connsiteX308" fmla="*/ 602354 w 9405664"/>
                  <a:gd name="connsiteY308" fmla="*/ 480084 h 1779924"/>
                  <a:gd name="connsiteX309" fmla="*/ 604567 w 9405664"/>
                  <a:gd name="connsiteY309" fmla="*/ 480379 h 1779924"/>
                  <a:gd name="connsiteX310" fmla="*/ 605452 w 9405664"/>
                  <a:gd name="connsiteY310" fmla="*/ 479347 h 1779924"/>
                  <a:gd name="connsiteX311" fmla="*/ 605894 w 9405664"/>
                  <a:gd name="connsiteY311" fmla="*/ 477282 h 1779924"/>
                  <a:gd name="connsiteX312" fmla="*/ 605157 w 9405664"/>
                  <a:gd name="connsiteY312" fmla="*/ 476839 h 1779924"/>
                  <a:gd name="connsiteX313" fmla="*/ 601027 w 9405664"/>
                  <a:gd name="connsiteY313" fmla="*/ 479347 h 1779924"/>
                  <a:gd name="connsiteX314" fmla="*/ 412238 w 9405664"/>
                  <a:gd name="connsiteY314" fmla="*/ 551470 h 1779924"/>
                  <a:gd name="connsiteX315" fmla="*/ 412976 w 9405664"/>
                  <a:gd name="connsiteY315" fmla="*/ 551175 h 1779924"/>
                  <a:gd name="connsiteX316" fmla="*/ 415483 w 9405664"/>
                  <a:gd name="connsiteY316" fmla="*/ 549110 h 1779924"/>
                  <a:gd name="connsiteX317" fmla="*/ 416220 w 9405664"/>
                  <a:gd name="connsiteY317" fmla="*/ 547930 h 1779924"/>
                  <a:gd name="connsiteX318" fmla="*/ 416220 w 9405664"/>
                  <a:gd name="connsiteY318" fmla="*/ 546455 h 1779924"/>
                  <a:gd name="connsiteX319" fmla="*/ 415335 w 9405664"/>
                  <a:gd name="connsiteY319" fmla="*/ 546160 h 1779924"/>
                  <a:gd name="connsiteX320" fmla="*/ 413566 w 9405664"/>
                  <a:gd name="connsiteY320" fmla="*/ 546160 h 1779924"/>
                  <a:gd name="connsiteX321" fmla="*/ 409878 w 9405664"/>
                  <a:gd name="connsiteY321" fmla="*/ 548225 h 1779924"/>
                  <a:gd name="connsiteX322" fmla="*/ 408993 w 9405664"/>
                  <a:gd name="connsiteY322" fmla="*/ 549110 h 1779924"/>
                  <a:gd name="connsiteX323" fmla="*/ 410321 w 9405664"/>
                  <a:gd name="connsiteY323" fmla="*/ 550290 h 1779924"/>
                  <a:gd name="connsiteX324" fmla="*/ 412238 w 9405664"/>
                  <a:gd name="connsiteY324" fmla="*/ 551470 h 1779924"/>
                  <a:gd name="connsiteX325" fmla="*/ 577871 w 9405664"/>
                  <a:gd name="connsiteY325" fmla="*/ 475954 h 1779924"/>
                  <a:gd name="connsiteX326" fmla="*/ 572856 w 9405664"/>
                  <a:gd name="connsiteY326" fmla="*/ 476249 h 1779924"/>
                  <a:gd name="connsiteX327" fmla="*/ 572266 w 9405664"/>
                  <a:gd name="connsiteY327" fmla="*/ 475217 h 1779924"/>
                  <a:gd name="connsiteX328" fmla="*/ 567989 w 9405664"/>
                  <a:gd name="connsiteY328" fmla="*/ 474037 h 1779924"/>
                  <a:gd name="connsiteX329" fmla="*/ 566809 w 9405664"/>
                  <a:gd name="connsiteY329" fmla="*/ 474479 h 1779924"/>
                  <a:gd name="connsiteX330" fmla="*/ 565187 w 9405664"/>
                  <a:gd name="connsiteY330" fmla="*/ 475807 h 1779924"/>
                  <a:gd name="connsiteX331" fmla="*/ 564302 w 9405664"/>
                  <a:gd name="connsiteY331" fmla="*/ 476692 h 1779924"/>
                  <a:gd name="connsiteX332" fmla="*/ 564302 w 9405664"/>
                  <a:gd name="connsiteY332" fmla="*/ 477134 h 1779924"/>
                  <a:gd name="connsiteX333" fmla="*/ 564744 w 9405664"/>
                  <a:gd name="connsiteY333" fmla="*/ 478462 h 1779924"/>
                  <a:gd name="connsiteX334" fmla="*/ 565629 w 9405664"/>
                  <a:gd name="connsiteY334" fmla="*/ 479494 h 1779924"/>
                  <a:gd name="connsiteX335" fmla="*/ 566514 w 9405664"/>
                  <a:gd name="connsiteY335" fmla="*/ 481854 h 1779924"/>
                  <a:gd name="connsiteX336" fmla="*/ 567104 w 9405664"/>
                  <a:gd name="connsiteY336" fmla="*/ 481854 h 1779924"/>
                  <a:gd name="connsiteX337" fmla="*/ 571676 w 9405664"/>
                  <a:gd name="connsiteY337" fmla="*/ 479789 h 1779924"/>
                  <a:gd name="connsiteX338" fmla="*/ 577281 w 9405664"/>
                  <a:gd name="connsiteY338" fmla="*/ 478167 h 1779924"/>
                  <a:gd name="connsiteX339" fmla="*/ 579198 w 9405664"/>
                  <a:gd name="connsiteY339" fmla="*/ 477134 h 1779924"/>
                  <a:gd name="connsiteX340" fmla="*/ 579936 w 9405664"/>
                  <a:gd name="connsiteY340" fmla="*/ 476397 h 1779924"/>
                  <a:gd name="connsiteX341" fmla="*/ 579346 w 9405664"/>
                  <a:gd name="connsiteY341" fmla="*/ 475954 h 1779924"/>
                  <a:gd name="connsiteX342" fmla="*/ 577871 w 9405664"/>
                  <a:gd name="connsiteY342" fmla="*/ 475954 h 1779924"/>
                  <a:gd name="connsiteX343" fmla="*/ 539228 w 9405664"/>
                  <a:gd name="connsiteY343" fmla="*/ 474922 h 1779924"/>
                  <a:gd name="connsiteX344" fmla="*/ 538491 w 9405664"/>
                  <a:gd name="connsiteY344" fmla="*/ 473300 h 1779924"/>
                  <a:gd name="connsiteX345" fmla="*/ 538048 w 9405664"/>
                  <a:gd name="connsiteY345" fmla="*/ 473300 h 1779924"/>
                  <a:gd name="connsiteX346" fmla="*/ 537163 w 9405664"/>
                  <a:gd name="connsiteY346" fmla="*/ 475069 h 1779924"/>
                  <a:gd name="connsiteX347" fmla="*/ 536573 w 9405664"/>
                  <a:gd name="connsiteY347" fmla="*/ 475364 h 1779924"/>
                  <a:gd name="connsiteX348" fmla="*/ 536278 w 9405664"/>
                  <a:gd name="connsiteY348" fmla="*/ 475069 h 1779924"/>
                  <a:gd name="connsiteX349" fmla="*/ 536278 w 9405664"/>
                  <a:gd name="connsiteY349" fmla="*/ 474184 h 1779924"/>
                  <a:gd name="connsiteX350" fmla="*/ 535688 w 9405664"/>
                  <a:gd name="connsiteY350" fmla="*/ 474479 h 1779924"/>
                  <a:gd name="connsiteX351" fmla="*/ 534508 w 9405664"/>
                  <a:gd name="connsiteY351" fmla="*/ 478019 h 1779924"/>
                  <a:gd name="connsiteX352" fmla="*/ 534508 w 9405664"/>
                  <a:gd name="connsiteY352" fmla="*/ 478757 h 1779924"/>
                  <a:gd name="connsiteX353" fmla="*/ 534066 w 9405664"/>
                  <a:gd name="connsiteY353" fmla="*/ 479937 h 1779924"/>
                  <a:gd name="connsiteX354" fmla="*/ 533181 w 9405664"/>
                  <a:gd name="connsiteY354" fmla="*/ 480821 h 1779924"/>
                  <a:gd name="connsiteX355" fmla="*/ 533771 w 9405664"/>
                  <a:gd name="connsiteY355" fmla="*/ 483624 h 1779924"/>
                  <a:gd name="connsiteX356" fmla="*/ 535541 w 9405664"/>
                  <a:gd name="connsiteY356" fmla="*/ 483624 h 1779924"/>
                  <a:gd name="connsiteX357" fmla="*/ 535098 w 9405664"/>
                  <a:gd name="connsiteY357" fmla="*/ 484656 h 1779924"/>
                  <a:gd name="connsiteX358" fmla="*/ 535098 w 9405664"/>
                  <a:gd name="connsiteY358" fmla="*/ 485394 h 1779924"/>
                  <a:gd name="connsiteX359" fmla="*/ 535983 w 9405664"/>
                  <a:gd name="connsiteY359" fmla="*/ 485689 h 1779924"/>
                  <a:gd name="connsiteX360" fmla="*/ 536721 w 9405664"/>
                  <a:gd name="connsiteY360" fmla="*/ 485246 h 1779924"/>
                  <a:gd name="connsiteX361" fmla="*/ 537458 w 9405664"/>
                  <a:gd name="connsiteY361" fmla="*/ 484066 h 1779924"/>
                  <a:gd name="connsiteX362" fmla="*/ 538048 w 9405664"/>
                  <a:gd name="connsiteY362" fmla="*/ 482149 h 1779924"/>
                  <a:gd name="connsiteX363" fmla="*/ 539376 w 9405664"/>
                  <a:gd name="connsiteY363" fmla="*/ 479052 h 1779924"/>
                  <a:gd name="connsiteX364" fmla="*/ 538638 w 9405664"/>
                  <a:gd name="connsiteY364" fmla="*/ 477282 h 1779924"/>
                  <a:gd name="connsiteX365" fmla="*/ 539523 w 9405664"/>
                  <a:gd name="connsiteY365" fmla="*/ 476249 h 1779924"/>
                  <a:gd name="connsiteX366" fmla="*/ 539523 w 9405664"/>
                  <a:gd name="connsiteY366" fmla="*/ 475217 h 1779924"/>
                  <a:gd name="connsiteX367" fmla="*/ 553240 w 9405664"/>
                  <a:gd name="connsiteY367" fmla="*/ 478314 h 1779924"/>
                  <a:gd name="connsiteX368" fmla="*/ 551617 w 9405664"/>
                  <a:gd name="connsiteY368" fmla="*/ 478314 h 1779924"/>
                  <a:gd name="connsiteX369" fmla="*/ 551027 w 9405664"/>
                  <a:gd name="connsiteY369" fmla="*/ 480379 h 1779924"/>
                  <a:gd name="connsiteX370" fmla="*/ 547635 w 9405664"/>
                  <a:gd name="connsiteY370" fmla="*/ 485394 h 1779924"/>
                  <a:gd name="connsiteX371" fmla="*/ 544243 w 9405664"/>
                  <a:gd name="connsiteY371" fmla="*/ 488786 h 1779924"/>
                  <a:gd name="connsiteX372" fmla="*/ 540555 w 9405664"/>
                  <a:gd name="connsiteY372" fmla="*/ 491146 h 1779924"/>
                  <a:gd name="connsiteX373" fmla="*/ 537311 w 9405664"/>
                  <a:gd name="connsiteY373" fmla="*/ 494391 h 1779924"/>
                  <a:gd name="connsiteX374" fmla="*/ 536426 w 9405664"/>
                  <a:gd name="connsiteY374" fmla="*/ 494833 h 1779924"/>
                  <a:gd name="connsiteX375" fmla="*/ 535246 w 9405664"/>
                  <a:gd name="connsiteY375" fmla="*/ 496456 h 1779924"/>
                  <a:gd name="connsiteX376" fmla="*/ 533771 w 9405664"/>
                  <a:gd name="connsiteY376" fmla="*/ 499258 h 1779924"/>
                  <a:gd name="connsiteX377" fmla="*/ 534508 w 9405664"/>
                  <a:gd name="connsiteY377" fmla="*/ 500438 h 1779924"/>
                  <a:gd name="connsiteX378" fmla="*/ 537458 w 9405664"/>
                  <a:gd name="connsiteY378" fmla="*/ 499848 h 1779924"/>
                  <a:gd name="connsiteX379" fmla="*/ 539228 w 9405664"/>
                  <a:gd name="connsiteY379" fmla="*/ 499110 h 1779924"/>
                  <a:gd name="connsiteX380" fmla="*/ 539818 w 9405664"/>
                  <a:gd name="connsiteY380" fmla="*/ 498225 h 1779924"/>
                  <a:gd name="connsiteX381" fmla="*/ 540998 w 9405664"/>
                  <a:gd name="connsiteY381" fmla="*/ 497783 h 1779924"/>
                  <a:gd name="connsiteX382" fmla="*/ 542620 w 9405664"/>
                  <a:gd name="connsiteY382" fmla="*/ 497783 h 1779924"/>
                  <a:gd name="connsiteX383" fmla="*/ 543653 w 9405664"/>
                  <a:gd name="connsiteY383" fmla="*/ 496751 h 1779924"/>
                  <a:gd name="connsiteX384" fmla="*/ 544243 w 9405664"/>
                  <a:gd name="connsiteY384" fmla="*/ 494981 h 1779924"/>
                  <a:gd name="connsiteX385" fmla="*/ 545128 w 9405664"/>
                  <a:gd name="connsiteY385" fmla="*/ 493948 h 1779924"/>
                  <a:gd name="connsiteX386" fmla="*/ 546308 w 9405664"/>
                  <a:gd name="connsiteY386" fmla="*/ 493506 h 1779924"/>
                  <a:gd name="connsiteX387" fmla="*/ 547045 w 9405664"/>
                  <a:gd name="connsiteY387" fmla="*/ 492621 h 1779924"/>
                  <a:gd name="connsiteX388" fmla="*/ 547783 w 9405664"/>
                  <a:gd name="connsiteY388" fmla="*/ 490261 h 1779924"/>
                  <a:gd name="connsiteX389" fmla="*/ 548520 w 9405664"/>
                  <a:gd name="connsiteY389" fmla="*/ 489376 h 1779924"/>
                  <a:gd name="connsiteX390" fmla="*/ 557222 w 9405664"/>
                  <a:gd name="connsiteY390" fmla="*/ 482296 h 1779924"/>
                  <a:gd name="connsiteX391" fmla="*/ 557959 w 9405664"/>
                  <a:gd name="connsiteY391" fmla="*/ 480969 h 1779924"/>
                  <a:gd name="connsiteX392" fmla="*/ 556337 w 9405664"/>
                  <a:gd name="connsiteY392" fmla="*/ 479199 h 1779924"/>
                  <a:gd name="connsiteX393" fmla="*/ 553682 w 9405664"/>
                  <a:gd name="connsiteY393" fmla="*/ 478019 h 1779924"/>
                  <a:gd name="connsiteX394" fmla="*/ 965625 w 9405664"/>
                  <a:gd name="connsiteY394" fmla="*/ 677870 h 1779924"/>
                  <a:gd name="connsiteX395" fmla="*/ 964003 w 9405664"/>
                  <a:gd name="connsiteY395" fmla="*/ 673003 h 1779924"/>
                  <a:gd name="connsiteX396" fmla="*/ 961201 w 9405664"/>
                  <a:gd name="connsiteY396" fmla="*/ 671233 h 1779924"/>
                  <a:gd name="connsiteX397" fmla="*/ 959873 w 9405664"/>
                  <a:gd name="connsiteY397" fmla="*/ 671233 h 1779924"/>
                  <a:gd name="connsiteX398" fmla="*/ 959578 w 9405664"/>
                  <a:gd name="connsiteY398" fmla="*/ 671675 h 1779924"/>
                  <a:gd name="connsiteX399" fmla="*/ 959578 w 9405664"/>
                  <a:gd name="connsiteY399" fmla="*/ 673445 h 1779924"/>
                  <a:gd name="connsiteX400" fmla="*/ 960168 w 9405664"/>
                  <a:gd name="connsiteY400" fmla="*/ 675805 h 1779924"/>
                  <a:gd name="connsiteX401" fmla="*/ 959136 w 9405664"/>
                  <a:gd name="connsiteY401" fmla="*/ 677575 h 1779924"/>
                  <a:gd name="connsiteX402" fmla="*/ 959136 w 9405664"/>
                  <a:gd name="connsiteY402" fmla="*/ 679935 h 1779924"/>
                  <a:gd name="connsiteX403" fmla="*/ 960611 w 9405664"/>
                  <a:gd name="connsiteY403" fmla="*/ 679050 h 1779924"/>
                  <a:gd name="connsiteX404" fmla="*/ 962085 w 9405664"/>
                  <a:gd name="connsiteY404" fmla="*/ 679492 h 1779924"/>
                  <a:gd name="connsiteX405" fmla="*/ 963413 w 9405664"/>
                  <a:gd name="connsiteY405" fmla="*/ 680967 h 1779924"/>
                  <a:gd name="connsiteX406" fmla="*/ 962823 w 9405664"/>
                  <a:gd name="connsiteY406" fmla="*/ 683327 h 1779924"/>
                  <a:gd name="connsiteX407" fmla="*/ 963118 w 9405664"/>
                  <a:gd name="connsiteY407" fmla="*/ 684064 h 1779924"/>
                  <a:gd name="connsiteX408" fmla="*/ 964150 w 9405664"/>
                  <a:gd name="connsiteY408" fmla="*/ 684654 h 1779924"/>
                  <a:gd name="connsiteX409" fmla="*/ 966215 w 9405664"/>
                  <a:gd name="connsiteY409" fmla="*/ 684949 h 1779924"/>
                  <a:gd name="connsiteX410" fmla="*/ 968723 w 9405664"/>
                  <a:gd name="connsiteY410" fmla="*/ 684359 h 1779924"/>
                  <a:gd name="connsiteX411" fmla="*/ 968723 w 9405664"/>
                  <a:gd name="connsiteY411" fmla="*/ 682737 h 1779924"/>
                  <a:gd name="connsiteX412" fmla="*/ 965920 w 9405664"/>
                  <a:gd name="connsiteY412" fmla="*/ 678017 h 1779924"/>
                  <a:gd name="connsiteX413" fmla="*/ 1300873 w 9405664"/>
                  <a:gd name="connsiteY413" fmla="*/ 1389663 h 1779924"/>
                  <a:gd name="connsiteX414" fmla="*/ 1299545 w 9405664"/>
                  <a:gd name="connsiteY414" fmla="*/ 1387598 h 1779924"/>
                  <a:gd name="connsiteX415" fmla="*/ 1298661 w 9405664"/>
                  <a:gd name="connsiteY415" fmla="*/ 1388188 h 1779924"/>
                  <a:gd name="connsiteX416" fmla="*/ 1300283 w 9405664"/>
                  <a:gd name="connsiteY416" fmla="*/ 1390400 h 1779924"/>
                  <a:gd name="connsiteX417" fmla="*/ 1301758 w 9405664"/>
                  <a:gd name="connsiteY417" fmla="*/ 1393202 h 1779924"/>
                  <a:gd name="connsiteX418" fmla="*/ 1303380 w 9405664"/>
                  <a:gd name="connsiteY418" fmla="*/ 1393793 h 1779924"/>
                  <a:gd name="connsiteX419" fmla="*/ 1304855 w 9405664"/>
                  <a:gd name="connsiteY419" fmla="*/ 1393498 h 1779924"/>
                  <a:gd name="connsiteX420" fmla="*/ 1303970 w 9405664"/>
                  <a:gd name="connsiteY420" fmla="*/ 1392907 h 1779924"/>
                  <a:gd name="connsiteX421" fmla="*/ 1300725 w 9405664"/>
                  <a:gd name="connsiteY421" fmla="*/ 1389663 h 1779924"/>
                  <a:gd name="connsiteX422" fmla="*/ 1877121 w 9405664"/>
                  <a:gd name="connsiteY422" fmla="*/ 1521815 h 1779924"/>
                  <a:gd name="connsiteX423" fmla="*/ 1875351 w 9405664"/>
                  <a:gd name="connsiteY423" fmla="*/ 1521815 h 1779924"/>
                  <a:gd name="connsiteX424" fmla="*/ 1871074 w 9405664"/>
                  <a:gd name="connsiteY424" fmla="*/ 1524912 h 1779924"/>
                  <a:gd name="connsiteX425" fmla="*/ 1869157 w 9405664"/>
                  <a:gd name="connsiteY425" fmla="*/ 1525650 h 1779924"/>
                  <a:gd name="connsiteX426" fmla="*/ 1867977 w 9405664"/>
                  <a:gd name="connsiteY426" fmla="*/ 1527125 h 1779924"/>
                  <a:gd name="connsiteX427" fmla="*/ 1869009 w 9405664"/>
                  <a:gd name="connsiteY427" fmla="*/ 1527125 h 1779924"/>
                  <a:gd name="connsiteX428" fmla="*/ 1874761 w 9405664"/>
                  <a:gd name="connsiteY428" fmla="*/ 1523585 h 1779924"/>
                  <a:gd name="connsiteX429" fmla="*/ 1878154 w 9405664"/>
                  <a:gd name="connsiteY429" fmla="*/ 1521815 h 1779924"/>
                  <a:gd name="connsiteX430" fmla="*/ 1878449 w 9405664"/>
                  <a:gd name="connsiteY430" fmla="*/ 1520635 h 1779924"/>
                  <a:gd name="connsiteX431" fmla="*/ 1878006 w 9405664"/>
                  <a:gd name="connsiteY431" fmla="*/ 1520635 h 1779924"/>
                  <a:gd name="connsiteX432" fmla="*/ 1877121 w 9405664"/>
                  <a:gd name="connsiteY432" fmla="*/ 1521815 h 1779924"/>
                  <a:gd name="connsiteX433" fmla="*/ 901909 w 9405664"/>
                  <a:gd name="connsiteY433" fmla="*/ 617546 h 1779924"/>
                  <a:gd name="connsiteX434" fmla="*/ 900582 w 9405664"/>
                  <a:gd name="connsiteY434" fmla="*/ 615629 h 1779924"/>
                  <a:gd name="connsiteX435" fmla="*/ 898074 w 9405664"/>
                  <a:gd name="connsiteY435" fmla="*/ 615629 h 1779924"/>
                  <a:gd name="connsiteX436" fmla="*/ 896452 w 9405664"/>
                  <a:gd name="connsiteY436" fmla="*/ 613269 h 1779924"/>
                  <a:gd name="connsiteX437" fmla="*/ 896157 w 9405664"/>
                  <a:gd name="connsiteY437" fmla="*/ 612384 h 1779924"/>
                  <a:gd name="connsiteX438" fmla="*/ 894829 w 9405664"/>
                  <a:gd name="connsiteY438" fmla="*/ 611351 h 1779924"/>
                  <a:gd name="connsiteX439" fmla="*/ 892470 w 9405664"/>
                  <a:gd name="connsiteY439" fmla="*/ 610024 h 1779924"/>
                  <a:gd name="connsiteX440" fmla="*/ 889077 w 9405664"/>
                  <a:gd name="connsiteY440" fmla="*/ 610614 h 1779924"/>
                  <a:gd name="connsiteX441" fmla="*/ 886422 w 9405664"/>
                  <a:gd name="connsiteY441" fmla="*/ 613564 h 1779924"/>
                  <a:gd name="connsiteX442" fmla="*/ 885980 w 9405664"/>
                  <a:gd name="connsiteY442" fmla="*/ 616956 h 1779924"/>
                  <a:gd name="connsiteX443" fmla="*/ 885980 w 9405664"/>
                  <a:gd name="connsiteY443" fmla="*/ 617841 h 1779924"/>
                  <a:gd name="connsiteX444" fmla="*/ 888930 w 9405664"/>
                  <a:gd name="connsiteY444" fmla="*/ 621823 h 1779924"/>
                  <a:gd name="connsiteX445" fmla="*/ 888635 w 9405664"/>
                  <a:gd name="connsiteY445" fmla="*/ 623151 h 1779924"/>
                  <a:gd name="connsiteX446" fmla="*/ 892322 w 9405664"/>
                  <a:gd name="connsiteY446" fmla="*/ 625658 h 1779924"/>
                  <a:gd name="connsiteX447" fmla="*/ 894092 w 9405664"/>
                  <a:gd name="connsiteY447" fmla="*/ 627723 h 1779924"/>
                  <a:gd name="connsiteX448" fmla="*/ 891142 w 9405664"/>
                  <a:gd name="connsiteY448" fmla="*/ 629345 h 1779924"/>
                  <a:gd name="connsiteX449" fmla="*/ 889815 w 9405664"/>
                  <a:gd name="connsiteY449" fmla="*/ 637162 h 1779924"/>
                  <a:gd name="connsiteX450" fmla="*/ 891290 w 9405664"/>
                  <a:gd name="connsiteY450" fmla="*/ 641882 h 1779924"/>
                  <a:gd name="connsiteX451" fmla="*/ 893060 w 9405664"/>
                  <a:gd name="connsiteY451" fmla="*/ 641882 h 1779924"/>
                  <a:gd name="connsiteX452" fmla="*/ 894534 w 9405664"/>
                  <a:gd name="connsiteY452" fmla="*/ 639817 h 1779924"/>
                  <a:gd name="connsiteX453" fmla="*/ 895714 w 9405664"/>
                  <a:gd name="connsiteY453" fmla="*/ 640407 h 1779924"/>
                  <a:gd name="connsiteX454" fmla="*/ 896452 w 9405664"/>
                  <a:gd name="connsiteY454" fmla="*/ 640997 h 1779924"/>
                  <a:gd name="connsiteX455" fmla="*/ 897042 w 9405664"/>
                  <a:gd name="connsiteY455" fmla="*/ 640702 h 1779924"/>
                  <a:gd name="connsiteX456" fmla="*/ 897632 w 9405664"/>
                  <a:gd name="connsiteY456" fmla="*/ 639965 h 1779924"/>
                  <a:gd name="connsiteX457" fmla="*/ 897927 w 9405664"/>
                  <a:gd name="connsiteY457" fmla="*/ 637605 h 1779924"/>
                  <a:gd name="connsiteX458" fmla="*/ 899402 w 9405664"/>
                  <a:gd name="connsiteY458" fmla="*/ 633918 h 1779924"/>
                  <a:gd name="connsiteX459" fmla="*/ 899844 w 9405664"/>
                  <a:gd name="connsiteY459" fmla="*/ 630378 h 1779924"/>
                  <a:gd name="connsiteX460" fmla="*/ 899549 w 9405664"/>
                  <a:gd name="connsiteY460" fmla="*/ 626838 h 1779924"/>
                  <a:gd name="connsiteX461" fmla="*/ 900287 w 9405664"/>
                  <a:gd name="connsiteY461" fmla="*/ 623298 h 1779924"/>
                  <a:gd name="connsiteX462" fmla="*/ 901467 w 9405664"/>
                  <a:gd name="connsiteY462" fmla="*/ 622266 h 1779924"/>
                  <a:gd name="connsiteX463" fmla="*/ 902499 w 9405664"/>
                  <a:gd name="connsiteY463" fmla="*/ 622708 h 1779924"/>
                  <a:gd name="connsiteX464" fmla="*/ 903236 w 9405664"/>
                  <a:gd name="connsiteY464" fmla="*/ 620791 h 1779924"/>
                  <a:gd name="connsiteX465" fmla="*/ 902204 w 9405664"/>
                  <a:gd name="connsiteY465" fmla="*/ 617841 h 1779924"/>
                  <a:gd name="connsiteX466" fmla="*/ 1303970 w 9405664"/>
                  <a:gd name="connsiteY466" fmla="*/ 1376684 h 1779924"/>
                  <a:gd name="connsiteX467" fmla="*/ 1299693 w 9405664"/>
                  <a:gd name="connsiteY467" fmla="*/ 1374913 h 1779924"/>
                  <a:gd name="connsiteX468" fmla="*/ 1299251 w 9405664"/>
                  <a:gd name="connsiteY468" fmla="*/ 1375356 h 1779924"/>
                  <a:gd name="connsiteX469" fmla="*/ 1299251 w 9405664"/>
                  <a:gd name="connsiteY469" fmla="*/ 1376093 h 1779924"/>
                  <a:gd name="connsiteX470" fmla="*/ 1299545 w 9405664"/>
                  <a:gd name="connsiteY470" fmla="*/ 1376093 h 1779924"/>
                  <a:gd name="connsiteX471" fmla="*/ 1300873 w 9405664"/>
                  <a:gd name="connsiteY471" fmla="*/ 1376388 h 1779924"/>
                  <a:gd name="connsiteX472" fmla="*/ 1301315 w 9405664"/>
                  <a:gd name="connsiteY472" fmla="*/ 1376831 h 1779924"/>
                  <a:gd name="connsiteX473" fmla="*/ 1301905 w 9405664"/>
                  <a:gd name="connsiteY473" fmla="*/ 1378453 h 1779924"/>
                  <a:gd name="connsiteX474" fmla="*/ 1302495 w 9405664"/>
                  <a:gd name="connsiteY474" fmla="*/ 1379633 h 1779924"/>
                  <a:gd name="connsiteX475" fmla="*/ 1306330 w 9405664"/>
                  <a:gd name="connsiteY475" fmla="*/ 1379633 h 1779924"/>
                  <a:gd name="connsiteX476" fmla="*/ 1305003 w 9405664"/>
                  <a:gd name="connsiteY476" fmla="*/ 1377568 h 1779924"/>
                  <a:gd name="connsiteX477" fmla="*/ 1303823 w 9405664"/>
                  <a:gd name="connsiteY477" fmla="*/ 1376684 h 1779924"/>
                  <a:gd name="connsiteX478" fmla="*/ 1859570 w 9405664"/>
                  <a:gd name="connsiteY478" fmla="*/ 1537891 h 1779924"/>
                  <a:gd name="connsiteX479" fmla="*/ 1855293 w 9405664"/>
                  <a:gd name="connsiteY479" fmla="*/ 1545119 h 1779924"/>
                  <a:gd name="connsiteX480" fmla="*/ 1853228 w 9405664"/>
                  <a:gd name="connsiteY480" fmla="*/ 1550576 h 1779924"/>
                  <a:gd name="connsiteX481" fmla="*/ 1852933 w 9405664"/>
                  <a:gd name="connsiteY481" fmla="*/ 1552936 h 1779924"/>
                  <a:gd name="connsiteX482" fmla="*/ 1853818 w 9405664"/>
                  <a:gd name="connsiteY482" fmla="*/ 1551313 h 1779924"/>
                  <a:gd name="connsiteX483" fmla="*/ 1856472 w 9405664"/>
                  <a:gd name="connsiteY483" fmla="*/ 1544528 h 1779924"/>
                  <a:gd name="connsiteX484" fmla="*/ 1861487 w 9405664"/>
                  <a:gd name="connsiteY484" fmla="*/ 1536711 h 1779924"/>
                  <a:gd name="connsiteX485" fmla="*/ 1859717 w 9405664"/>
                  <a:gd name="connsiteY485" fmla="*/ 1537891 h 1779924"/>
                  <a:gd name="connsiteX486" fmla="*/ 1865617 w 9405664"/>
                  <a:gd name="connsiteY486" fmla="*/ 1528305 h 1779924"/>
                  <a:gd name="connsiteX487" fmla="*/ 1863552 w 9405664"/>
                  <a:gd name="connsiteY487" fmla="*/ 1531254 h 1779924"/>
                  <a:gd name="connsiteX488" fmla="*/ 1863257 w 9405664"/>
                  <a:gd name="connsiteY488" fmla="*/ 1532139 h 1779924"/>
                  <a:gd name="connsiteX489" fmla="*/ 1861930 w 9405664"/>
                  <a:gd name="connsiteY489" fmla="*/ 1534499 h 1779924"/>
                  <a:gd name="connsiteX490" fmla="*/ 1862520 w 9405664"/>
                  <a:gd name="connsiteY490" fmla="*/ 1534499 h 1779924"/>
                  <a:gd name="connsiteX491" fmla="*/ 1864879 w 9405664"/>
                  <a:gd name="connsiteY491" fmla="*/ 1531254 h 1779924"/>
                  <a:gd name="connsiteX492" fmla="*/ 1866944 w 9405664"/>
                  <a:gd name="connsiteY492" fmla="*/ 1529189 h 1779924"/>
                  <a:gd name="connsiteX493" fmla="*/ 1866502 w 9405664"/>
                  <a:gd name="connsiteY493" fmla="*/ 1528009 h 1779924"/>
                  <a:gd name="connsiteX494" fmla="*/ 1865469 w 9405664"/>
                  <a:gd name="connsiteY494" fmla="*/ 1528452 h 1779924"/>
                  <a:gd name="connsiteX495" fmla="*/ 1852933 w 9405664"/>
                  <a:gd name="connsiteY495" fmla="*/ 1554115 h 1779924"/>
                  <a:gd name="connsiteX496" fmla="*/ 1852343 w 9405664"/>
                  <a:gd name="connsiteY496" fmla="*/ 1556770 h 1779924"/>
                  <a:gd name="connsiteX497" fmla="*/ 1852343 w 9405664"/>
                  <a:gd name="connsiteY497" fmla="*/ 1564587 h 1779924"/>
                  <a:gd name="connsiteX498" fmla="*/ 1856030 w 9405664"/>
                  <a:gd name="connsiteY498" fmla="*/ 1578304 h 1779924"/>
                  <a:gd name="connsiteX499" fmla="*/ 1858242 w 9405664"/>
                  <a:gd name="connsiteY499" fmla="*/ 1584351 h 1779924"/>
                  <a:gd name="connsiteX500" fmla="*/ 1858537 w 9405664"/>
                  <a:gd name="connsiteY500" fmla="*/ 1583024 h 1779924"/>
                  <a:gd name="connsiteX501" fmla="*/ 1857652 w 9405664"/>
                  <a:gd name="connsiteY501" fmla="*/ 1579042 h 1779924"/>
                  <a:gd name="connsiteX502" fmla="*/ 1853818 w 9405664"/>
                  <a:gd name="connsiteY502" fmla="*/ 1565030 h 1779924"/>
                  <a:gd name="connsiteX503" fmla="*/ 1852933 w 9405664"/>
                  <a:gd name="connsiteY503" fmla="*/ 1553968 h 1779924"/>
                  <a:gd name="connsiteX504" fmla="*/ 1252348 w 9405664"/>
                  <a:gd name="connsiteY504" fmla="*/ 1357362 h 1779924"/>
                  <a:gd name="connsiteX505" fmla="*/ 1251168 w 9405664"/>
                  <a:gd name="connsiteY505" fmla="*/ 1357805 h 1779924"/>
                  <a:gd name="connsiteX506" fmla="*/ 1250431 w 9405664"/>
                  <a:gd name="connsiteY506" fmla="*/ 1358542 h 1779924"/>
                  <a:gd name="connsiteX507" fmla="*/ 1252496 w 9405664"/>
                  <a:gd name="connsiteY507" fmla="*/ 1358837 h 1779924"/>
                  <a:gd name="connsiteX508" fmla="*/ 1253823 w 9405664"/>
                  <a:gd name="connsiteY508" fmla="*/ 1358837 h 1779924"/>
                  <a:gd name="connsiteX509" fmla="*/ 1252643 w 9405664"/>
                  <a:gd name="connsiteY509" fmla="*/ 1357657 h 1779924"/>
                  <a:gd name="connsiteX510" fmla="*/ 1252201 w 9405664"/>
                  <a:gd name="connsiteY510" fmla="*/ 1357215 h 1779924"/>
                  <a:gd name="connsiteX511" fmla="*/ 1260018 w 9405664"/>
                  <a:gd name="connsiteY511" fmla="*/ 1358690 h 1779924"/>
                  <a:gd name="connsiteX512" fmla="*/ 1255298 w 9405664"/>
                  <a:gd name="connsiteY512" fmla="*/ 1359132 h 1779924"/>
                  <a:gd name="connsiteX513" fmla="*/ 1257510 w 9405664"/>
                  <a:gd name="connsiteY513" fmla="*/ 1361934 h 1779924"/>
                  <a:gd name="connsiteX514" fmla="*/ 1258838 w 9405664"/>
                  <a:gd name="connsiteY514" fmla="*/ 1362377 h 1779924"/>
                  <a:gd name="connsiteX515" fmla="*/ 1260608 w 9405664"/>
                  <a:gd name="connsiteY515" fmla="*/ 1361934 h 1779924"/>
                  <a:gd name="connsiteX516" fmla="*/ 1262230 w 9405664"/>
                  <a:gd name="connsiteY516" fmla="*/ 1360312 h 1779924"/>
                  <a:gd name="connsiteX517" fmla="*/ 1261935 w 9405664"/>
                  <a:gd name="connsiteY517" fmla="*/ 1360017 h 1779924"/>
                  <a:gd name="connsiteX518" fmla="*/ 1259870 w 9405664"/>
                  <a:gd name="connsiteY518" fmla="*/ 1358837 h 1779924"/>
                  <a:gd name="connsiteX519" fmla="*/ 948221 w 9405664"/>
                  <a:gd name="connsiteY519" fmla="*/ 672560 h 1779924"/>
                  <a:gd name="connsiteX520" fmla="*/ 943944 w 9405664"/>
                  <a:gd name="connsiteY520" fmla="*/ 673003 h 1779924"/>
                  <a:gd name="connsiteX521" fmla="*/ 942912 w 9405664"/>
                  <a:gd name="connsiteY521" fmla="*/ 672708 h 1779924"/>
                  <a:gd name="connsiteX522" fmla="*/ 942912 w 9405664"/>
                  <a:gd name="connsiteY522" fmla="*/ 672265 h 1779924"/>
                  <a:gd name="connsiteX523" fmla="*/ 943354 w 9405664"/>
                  <a:gd name="connsiteY523" fmla="*/ 671528 h 1779924"/>
                  <a:gd name="connsiteX524" fmla="*/ 944239 w 9405664"/>
                  <a:gd name="connsiteY524" fmla="*/ 669905 h 1779924"/>
                  <a:gd name="connsiteX525" fmla="*/ 944239 w 9405664"/>
                  <a:gd name="connsiteY525" fmla="*/ 669020 h 1779924"/>
                  <a:gd name="connsiteX526" fmla="*/ 942764 w 9405664"/>
                  <a:gd name="connsiteY526" fmla="*/ 666808 h 1779924"/>
                  <a:gd name="connsiteX527" fmla="*/ 941289 w 9405664"/>
                  <a:gd name="connsiteY527" fmla="*/ 666218 h 1779924"/>
                  <a:gd name="connsiteX528" fmla="*/ 937454 w 9405664"/>
                  <a:gd name="connsiteY528" fmla="*/ 663121 h 1779924"/>
                  <a:gd name="connsiteX529" fmla="*/ 932882 w 9405664"/>
                  <a:gd name="connsiteY529" fmla="*/ 663858 h 1779924"/>
                  <a:gd name="connsiteX530" fmla="*/ 931850 w 9405664"/>
                  <a:gd name="connsiteY530" fmla="*/ 663563 h 1779924"/>
                  <a:gd name="connsiteX531" fmla="*/ 933177 w 9405664"/>
                  <a:gd name="connsiteY531" fmla="*/ 662531 h 1779924"/>
                  <a:gd name="connsiteX532" fmla="*/ 934062 w 9405664"/>
                  <a:gd name="connsiteY532" fmla="*/ 661056 h 1779924"/>
                  <a:gd name="connsiteX533" fmla="*/ 934505 w 9405664"/>
                  <a:gd name="connsiteY533" fmla="*/ 659286 h 1779924"/>
                  <a:gd name="connsiteX534" fmla="*/ 934947 w 9405664"/>
                  <a:gd name="connsiteY534" fmla="*/ 659286 h 1779924"/>
                  <a:gd name="connsiteX535" fmla="*/ 940552 w 9405664"/>
                  <a:gd name="connsiteY535" fmla="*/ 662383 h 1779924"/>
                  <a:gd name="connsiteX536" fmla="*/ 943207 w 9405664"/>
                  <a:gd name="connsiteY536" fmla="*/ 663416 h 1779924"/>
                  <a:gd name="connsiteX537" fmla="*/ 943797 w 9405664"/>
                  <a:gd name="connsiteY537" fmla="*/ 663416 h 1779924"/>
                  <a:gd name="connsiteX538" fmla="*/ 942764 w 9405664"/>
                  <a:gd name="connsiteY538" fmla="*/ 661941 h 1779924"/>
                  <a:gd name="connsiteX539" fmla="*/ 940847 w 9405664"/>
                  <a:gd name="connsiteY539" fmla="*/ 660466 h 1779924"/>
                  <a:gd name="connsiteX540" fmla="*/ 937159 w 9405664"/>
                  <a:gd name="connsiteY540" fmla="*/ 655746 h 1779924"/>
                  <a:gd name="connsiteX541" fmla="*/ 935390 w 9405664"/>
                  <a:gd name="connsiteY541" fmla="*/ 651616 h 1779924"/>
                  <a:gd name="connsiteX542" fmla="*/ 934357 w 9405664"/>
                  <a:gd name="connsiteY542" fmla="*/ 649994 h 1779924"/>
                  <a:gd name="connsiteX543" fmla="*/ 932735 w 9405664"/>
                  <a:gd name="connsiteY543" fmla="*/ 648077 h 1779924"/>
                  <a:gd name="connsiteX544" fmla="*/ 928605 w 9405664"/>
                  <a:gd name="connsiteY544" fmla="*/ 644389 h 1779924"/>
                  <a:gd name="connsiteX545" fmla="*/ 919755 w 9405664"/>
                  <a:gd name="connsiteY545" fmla="*/ 640850 h 1779924"/>
                  <a:gd name="connsiteX546" fmla="*/ 919755 w 9405664"/>
                  <a:gd name="connsiteY546" fmla="*/ 640555 h 1779924"/>
                  <a:gd name="connsiteX547" fmla="*/ 920198 w 9405664"/>
                  <a:gd name="connsiteY547" fmla="*/ 639522 h 1779924"/>
                  <a:gd name="connsiteX548" fmla="*/ 920198 w 9405664"/>
                  <a:gd name="connsiteY548" fmla="*/ 637162 h 1779924"/>
                  <a:gd name="connsiteX549" fmla="*/ 919608 w 9405664"/>
                  <a:gd name="connsiteY549" fmla="*/ 635687 h 1779924"/>
                  <a:gd name="connsiteX550" fmla="*/ 918576 w 9405664"/>
                  <a:gd name="connsiteY550" fmla="*/ 634065 h 1779924"/>
                  <a:gd name="connsiteX551" fmla="*/ 916953 w 9405664"/>
                  <a:gd name="connsiteY551" fmla="*/ 632590 h 1779924"/>
                  <a:gd name="connsiteX552" fmla="*/ 912381 w 9405664"/>
                  <a:gd name="connsiteY552" fmla="*/ 632590 h 1779924"/>
                  <a:gd name="connsiteX553" fmla="*/ 907366 w 9405664"/>
                  <a:gd name="connsiteY553" fmla="*/ 631853 h 1779924"/>
                  <a:gd name="connsiteX554" fmla="*/ 906481 w 9405664"/>
                  <a:gd name="connsiteY554" fmla="*/ 632738 h 1779924"/>
                  <a:gd name="connsiteX555" fmla="*/ 906481 w 9405664"/>
                  <a:gd name="connsiteY555" fmla="*/ 636425 h 1779924"/>
                  <a:gd name="connsiteX556" fmla="*/ 907956 w 9405664"/>
                  <a:gd name="connsiteY556" fmla="*/ 637900 h 1779924"/>
                  <a:gd name="connsiteX557" fmla="*/ 908251 w 9405664"/>
                  <a:gd name="connsiteY557" fmla="*/ 639080 h 1779924"/>
                  <a:gd name="connsiteX558" fmla="*/ 906481 w 9405664"/>
                  <a:gd name="connsiteY558" fmla="*/ 640997 h 1779924"/>
                  <a:gd name="connsiteX559" fmla="*/ 902351 w 9405664"/>
                  <a:gd name="connsiteY559" fmla="*/ 644537 h 1779924"/>
                  <a:gd name="connsiteX560" fmla="*/ 902646 w 9405664"/>
                  <a:gd name="connsiteY560" fmla="*/ 645864 h 1779924"/>
                  <a:gd name="connsiteX561" fmla="*/ 904121 w 9405664"/>
                  <a:gd name="connsiteY561" fmla="*/ 646749 h 1779924"/>
                  <a:gd name="connsiteX562" fmla="*/ 907956 w 9405664"/>
                  <a:gd name="connsiteY562" fmla="*/ 644684 h 1779924"/>
                  <a:gd name="connsiteX563" fmla="*/ 912381 w 9405664"/>
                  <a:gd name="connsiteY563" fmla="*/ 643357 h 1779924"/>
                  <a:gd name="connsiteX564" fmla="*/ 914593 w 9405664"/>
                  <a:gd name="connsiteY564" fmla="*/ 643947 h 1779924"/>
                  <a:gd name="connsiteX565" fmla="*/ 915626 w 9405664"/>
                  <a:gd name="connsiteY565" fmla="*/ 646159 h 1779924"/>
                  <a:gd name="connsiteX566" fmla="*/ 915921 w 9405664"/>
                  <a:gd name="connsiteY566" fmla="*/ 647487 h 1779924"/>
                  <a:gd name="connsiteX567" fmla="*/ 914151 w 9405664"/>
                  <a:gd name="connsiteY567" fmla="*/ 648814 h 1779924"/>
                  <a:gd name="connsiteX568" fmla="*/ 913856 w 9405664"/>
                  <a:gd name="connsiteY568" fmla="*/ 650289 h 1779924"/>
                  <a:gd name="connsiteX569" fmla="*/ 911496 w 9405664"/>
                  <a:gd name="connsiteY569" fmla="*/ 652059 h 1779924"/>
                  <a:gd name="connsiteX570" fmla="*/ 910611 w 9405664"/>
                  <a:gd name="connsiteY570" fmla="*/ 652059 h 1779924"/>
                  <a:gd name="connsiteX571" fmla="*/ 908251 w 9405664"/>
                  <a:gd name="connsiteY571" fmla="*/ 650879 h 1779924"/>
                  <a:gd name="connsiteX572" fmla="*/ 907071 w 9405664"/>
                  <a:gd name="connsiteY572" fmla="*/ 650879 h 1779924"/>
                  <a:gd name="connsiteX573" fmla="*/ 905006 w 9405664"/>
                  <a:gd name="connsiteY573" fmla="*/ 651911 h 1779924"/>
                  <a:gd name="connsiteX574" fmla="*/ 904564 w 9405664"/>
                  <a:gd name="connsiteY574" fmla="*/ 652649 h 1779924"/>
                  <a:gd name="connsiteX575" fmla="*/ 905596 w 9405664"/>
                  <a:gd name="connsiteY575" fmla="*/ 653976 h 1779924"/>
                  <a:gd name="connsiteX576" fmla="*/ 907809 w 9405664"/>
                  <a:gd name="connsiteY576" fmla="*/ 656041 h 1779924"/>
                  <a:gd name="connsiteX577" fmla="*/ 912676 w 9405664"/>
                  <a:gd name="connsiteY577" fmla="*/ 656041 h 1779924"/>
                  <a:gd name="connsiteX578" fmla="*/ 913413 w 9405664"/>
                  <a:gd name="connsiteY578" fmla="*/ 657516 h 1779924"/>
                  <a:gd name="connsiteX579" fmla="*/ 914593 w 9405664"/>
                  <a:gd name="connsiteY579" fmla="*/ 659138 h 1779924"/>
                  <a:gd name="connsiteX580" fmla="*/ 916068 w 9405664"/>
                  <a:gd name="connsiteY580" fmla="*/ 659581 h 1779924"/>
                  <a:gd name="connsiteX581" fmla="*/ 920050 w 9405664"/>
                  <a:gd name="connsiteY581" fmla="*/ 658991 h 1779924"/>
                  <a:gd name="connsiteX582" fmla="*/ 921525 w 9405664"/>
                  <a:gd name="connsiteY582" fmla="*/ 659876 h 1779924"/>
                  <a:gd name="connsiteX583" fmla="*/ 920345 w 9405664"/>
                  <a:gd name="connsiteY583" fmla="*/ 661941 h 1779924"/>
                  <a:gd name="connsiteX584" fmla="*/ 920345 w 9405664"/>
                  <a:gd name="connsiteY584" fmla="*/ 663121 h 1779924"/>
                  <a:gd name="connsiteX585" fmla="*/ 923443 w 9405664"/>
                  <a:gd name="connsiteY585" fmla="*/ 667103 h 1779924"/>
                  <a:gd name="connsiteX586" fmla="*/ 923148 w 9405664"/>
                  <a:gd name="connsiteY586" fmla="*/ 667840 h 1779924"/>
                  <a:gd name="connsiteX587" fmla="*/ 921673 w 9405664"/>
                  <a:gd name="connsiteY587" fmla="*/ 667840 h 1779924"/>
                  <a:gd name="connsiteX588" fmla="*/ 919755 w 9405664"/>
                  <a:gd name="connsiteY588" fmla="*/ 668430 h 1779924"/>
                  <a:gd name="connsiteX589" fmla="*/ 919313 w 9405664"/>
                  <a:gd name="connsiteY589" fmla="*/ 669610 h 1779924"/>
                  <a:gd name="connsiteX590" fmla="*/ 920788 w 9405664"/>
                  <a:gd name="connsiteY590" fmla="*/ 670643 h 1779924"/>
                  <a:gd name="connsiteX591" fmla="*/ 924623 w 9405664"/>
                  <a:gd name="connsiteY591" fmla="*/ 674773 h 1779924"/>
                  <a:gd name="connsiteX592" fmla="*/ 928015 w 9405664"/>
                  <a:gd name="connsiteY592" fmla="*/ 679935 h 1779924"/>
                  <a:gd name="connsiteX593" fmla="*/ 930080 w 9405664"/>
                  <a:gd name="connsiteY593" fmla="*/ 680672 h 1779924"/>
                  <a:gd name="connsiteX594" fmla="*/ 930670 w 9405664"/>
                  <a:gd name="connsiteY594" fmla="*/ 679050 h 1779924"/>
                  <a:gd name="connsiteX595" fmla="*/ 930227 w 9405664"/>
                  <a:gd name="connsiteY595" fmla="*/ 676985 h 1779924"/>
                  <a:gd name="connsiteX596" fmla="*/ 931112 w 9405664"/>
                  <a:gd name="connsiteY596" fmla="*/ 676395 h 1779924"/>
                  <a:gd name="connsiteX597" fmla="*/ 932292 w 9405664"/>
                  <a:gd name="connsiteY597" fmla="*/ 676837 h 1779924"/>
                  <a:gd name="connsiteX598" fmla="*/ 932292 w 9405664"/>
                  <a:gd name="connsiteY598" fmla="*/ 677722 h 1779924"/>
                  <a:gd name="connsiteX599" fmla="*/ 933177 w 9405664"/>
                  <a:gd name="connsiteY599" fmla="*/ 679787 h 1779924"/>
                  <a:gd name="connsiteX600" fmla="*/ 933177 w 9405664"/>
                  <a:gd name="connsiteY600" fmla="*/ 681852 h 1779924"/>
                  <a:gd name="connsiteX601" fmla="*/ 934210 w 9405664"/>
                  <a:gd name="connsiteY601" fmla="*/ 683475 h 1779924"/>
                  <a:gd name="connsiteX602" fmla="*/ 935832 w 9405664"/>
                  <a:gd name="connsiteY602" fmla="*/ 683475 h 1779924"/>
                  <a:gd name="connsiteX603" fmla="*/ 936275 w 9405664"/>
                  <a:gd name="connsiteY603" fmla="*/ 684064 h 1779924"/>
                  <a:gd name="connsiteX604" fmla="*/ 938782 w 9405664"/>
                  <a:gd name="connsiteY604" fmla="*/ 684654 h 1779924"/>
                  <a:gd name="connsiteX605" fmla="*/ 939519 w 9405664"/>
                  <a:gd name="connsiteY605" fmla="*/ 685244 h 1779924"/>
                  <a:gd name="connsiteX606" fmla="*/ 941437 w 9405664"/>
                  <a:gd name="connsiteY606" fmla="*/ 689079 h 1779924"/>
                  <a:gd name="connsiteX607" fmla="*/ 943502 w 9405664"/>
                  <a:gd name="connsiteY607" fmla="*/ 691587 h 1779924"/>
                  <a:gd name="connsiteX608" fmla="*/ 944976 w 9405664"/>
                  <a:gd name="connsiteY608" fmla="*/ 692324 h 1779924"/>
                  <a:gd name="connsiteX609" fmla="*/ 946746 w 9405664"/>
                  <a:gd name="connsiteY609" fmla="*/ 692324 h 1779924"/>
                  <a:gd name="connsiteX610" fmla="*/ 947926 w 9405664"/>
                  <a:gd name="connsiteY610" fmla="*/ 691882 h 1779924"/>
                  <a:gd name="connsiteX611" fmla="*/ 948959 w 9405664"/>
                  <a:gd name="connsiteY611" fmla="*/ 689079 h 1779924"/>
                  <a:gd name="connsiteX612" fmla="*/ 948959 w 9405664"/>
                  <a:gd name="connsiteY612" fmla="*/ 688047 h 1779924"/>
                  <a:gd name="connsiteX613" fmla="*/ 948516 w 9405664"/>
                  <a:gd name="connsiteY613" fmla="*/ 686867 h 1779924"/>
                  <a:gd name="connsiteX614" fmla="*/ 948516 w 9405664"/>
                  <a:gd name="connsiteY614" fmla="*/ 685687 h 1779924"/>
                  <a:gd name="connsiteX615" fmla="*/ 948959 w 9405664"/>
                  <a:gd name="connsiteY615" fmla="*/ 684212 h 1779924"/>
                  <a:gd name="connsiteX616" fmla="*/ 948959 w 9405664"/>
                  <a:gd name="connsiteY616" fmla="*/ 683180 h 1779924"/>
                  <a:gd name="connsiteX617" fmla="*/ 948369 w 9405664"/>
                  <a:gd name="connsiteY617" fmla="*/ 680820 h 1779924"/>
                  <a:gd name="connsiteX618" fmla="*/ 948959 w 9405664"/>
                  <a:gd name="connsiteY618" fmla="*/ 674478 h 1779924"/>
                  <a:gd name="connsiteX619" fmla="*/ 948221 w 9405664"/>
                  <a:gd name="connsiteY619" fmla="*/ 673740 h 1779924"/>
                  <a:gd name="connsiteX620" fmla="*/ 424775 w 9405664"/>
                  <a:gd name="connsiteY620" fmla="*/ 557959 h 1779924"/>
                  <a:gd name="connsiteX621" fmla="*/ 423742 w 9405664"/>
                  <a:gd name="connsiteY621" fmla="*/ 557959 h 1779924"/>
                  <a:gd name="connsiteX622" fmla="*/ 422562 w 9405664"/>
                  <a:gd name="connsiteY622" fmla="*/ 555452 h 1779924"/>
                  <a:gd name="connsiteX623" fmla="*/ 420645 w 9405664"/>
                  <a:gd name="connsiteY623" fmla="*/ 555895 h 1779924"/>
                  <a:gd name="connsiteX624" fmla="*/ 417548 w 9405664"/>
                  <a:gd name="connsiteY624" fmla="*/ 553977 h 1779924"/>
                  <a:gd name="connsiteX625" fmla="*/ 416810 w 9405664"/>
                  <a:gd name="connsiteY625" fmla="*/ 553977 h 1779924"/>
                  <a:gd name="connsiteX626" fmla="*/ 415778 w 9405664"/>
                  <a:gd name="connsiteY626" fmla="*/ 556337 h 1779924"/>
                  <a:gd name="connsiteX627" fmla="*/ 414893 w 9405664"/>
                  <a:gd name="connsiteY627" fmla="*/ 556042 h 1779924"/>
                  <a:gd name="connsiteX628" fmla="*/ 413271 w 9405664"/>
                  <a:gd name="connsiteY628" fmla="*/ 554567 h 1779924"/>
                  <a:gd name="connsiteX629" fmla="*/ 411501 w 9405664"/>
                  <a:gd name="connsiteY629" fmla="*/ 553535 h 1779924"/>
                  <a:gd name="connsiteX630" fmla="*/ 409731 w 9405664"/>
                  <a:gd name="connsiteY630" fmla="*/ 552797 h 1779924"/>
                  <a:gd name="connsiteX631" fmla="*/ 408108 w 9405664"/>
                  <a:gd name="connsiteY631" fmla="*/ 552797 h 1779924"/>
                  <a:gd name="connsiteX632" fmla="*/ 403831 w 9405664"/>
                  <a:gd name="connsiteY632" fmla="*/ 553977 h 1779924"/>
                  <a:gd name="connsiteX633" fmla="*/ 403831 w 9405664"/>
                  <a:gd name="connsiteY633" fmla="*/ 554715 h 1779924"/>
                  <a:gd name="connsiteX634" fmla="*/ 405748 w 9405664"/>
                  <a:gd name="connsiteY634" fmla="*/ 556632 h 1779924"/>
                  <a:gd name="connsiteX635" fmla="*/ 405748 w 9405664"/>
                  <a:gd name="connsiteY635" fmla="*/ 559139 h 1779924"/>
                  <a:gd name="connsiteX636" fmla="*/ 404569 w 9405664"/>
                  <a:gd name="connsiteY636" fmla="*/ 559139 h 1779924"/>
                  <a:gd name="connsiteX637" fmla="*/ 402504 w 9405664"/>
                  <a:gd name="connsiteY637" fmla="*/ 558549 h 1779924"/>
                  <a:gd name="connsiteX638" fmla="*/ 400439 w 9405664"/>
                  <a:gd name="connsiteY638" fmla="*/ 558549 h 1779924"/>
                  <a:gd name="connsiteX639" fmla="*/ 396751 w 9405664"/>
                  <a:gd name="connsiteY639" fmla="*/ 560614 h 1779924"/>
                  <a:gd name="connsiteX640" fmla="*/ 389819 w 9405664"/>
                  <a:gd name="connsiteY640" fmla="*/ 566366 h 1779924"/>
                  <a:gd name="connsiteX641" fmla="*/ 391737 w 9405664"/>
                  <a:gd name="connsiteY641" fmla="*/ 567251 h 1779924"/>
                  <a:gd name="connsiteX642" fmla="*/ 400144 w 9405664"/>
                  <a:gd name="connsiteY642" fmla="*/ 569759 h 1779924"/>
                  <a:gd name="connsiteX643" fmla="*/ 401619 w 9405664"/>
                  <a:gd name="connsiteY643" fmla="*/ 569759 h 1779924"/>
                  <a:gd name="connsiteX644" fmla="*/ 403979 w 9405664"/>
                  <a:gd name="connsiteY644" fmla="*/ 569169 h 1779924"/>
                  <a:gd name="connsiteX645" fmla="*/ 405453 w 9405664"/>
                  <a:gd name="connsiteY645" fmla="*/ 569169 h 1779924"/>
                  <a:gd name="connsiteX646" fmla="*/ 405896 w 9405664"/>
                  <a:gd name="connsiteY646" fmla="*/ 568431 h 1779924"/>
                  <a:gd name="connsiteX647" fmla="*/ 407961 w 9405664"/>
                  <a:gd name="connsiteY647" fmla="*/ 567251 h 1779924"/>
                  <a:gd name="connsiteX648" fmla="*/ 409141 w 9405664"/>
                  <a:gd name="connsiteY648" fmla="*/ 565777 h 1779924"/>
                  <a:gd name="connsiteX649" fmla="*/ 410173 w 9405664"/>
                  <a:gd name="connsiteY649" fmla="*/ 563417 h 1779924"/>
                  <a:gd name="connsiteX650" fmla="*/ 410911 w 9405664"/>
                  <a:gd name="connsiteY650" fmla="*/ 563417 h 1779924"/>
                  <a:gd name="connsiteX651" fmla="*/ 411206 w 9405664"/>
                  <a:gd name="connsiteY651" fmla="*/ 565039 h 1779924"/>
                  <a:gd name="connsiteX652" fmla="*/ 411796 w 9405664"/>
                  <a:gd name="connsiteY652" fmla="*/ 565777 h 1779924"/>
                  <a:gd name="connsiteX653" fmla="*/ 414008 w 9405664"/>
                  <a:gd name="connsiteY653" fmla="*/ 564744 h 1779924"/>
                  <a:gd name="connsiteX654" fmla="*/ 417695 w 9405664"/>
                  <a:gd name="connsiteY654" fmla="*/ 564744 h 1779924"/>
                  <a:gd name="connsiteX655" fmla="*/ 417695 w 9405664"/>
                  <a:gd name="connsiteY655" fmla="*/ 563859 h 1779924"/>
                  <a:gd name="connsiteX656" fmla="*/ 417105 w 9405664"/>
                  <a:gd name="connsiteY656" fmla="*/ 562679 h 1779924"/>
                  <a:gd name="connsiteX657" fmla="*/ 417105 w 9405664"/>
                  <a:gd name="connsiteY657" fmla="*/ 561794 h 1779924"/>
                  <a:gd name="connsiteX658" fmla="*/ 418728 w 9405664"/>
                  <a:gd name="connsiteY658" fmla="*/ 560172 h 1779924"/>
                  <a:gd name="connsiteX659" fmla="*/ 419170 w 9405664"/>
                  <a:gd name="connsiteY659" fmla="*/ 560172 h 1779924"/>
                  <a:gd name="connsiteX660" fmla="*/ 419908 w 9405664"/>
                  <a:gd name="connsiteY660" fmla="*/ 561647 h 1779924"/>
                  <a:gd name="connsiteX661" fmla="*/ 420940 w 9405664"/>
                  <a:gd name="connsiteY661" fmla="*/ 562827 h 1779924"/>
                  <a:gd name="connsiteX662" fmla="*/ 421530 w 9405664"/>
                  <a:gd name="connsiteY662" fmla="*/ 563122 h 1779924"/>
                  <a:gd name="connsiteX663" fmla="*/ 423005 w 9405664"/>
                  <a:gd name="connsiteY663" fmla="*/ 563712 h 1779924"/>
                  <a:gd name="connsiteX664" fmla="*/ 424037 w 9405664"/>
                  <a:gd name="connsiteY664" fmla="*/ 563122 h 1779924"/>
                  <a:gd name="connsiteX665" fmla="*/ 426250 w 9405664"/>
                  <a:gd name="connsiteY665" fmla="*/ 560614 h 1779924"/>
                  <a:gd name="connsiteX666" fmla="*/ 426250 w 9405664"/>
                  <a:gd name="connsiteY666" fmla="*/ 558107 h 1779924"/>
                  <a:gd name="connsiteX667" fmla="*/ 424775 w 9405664"/>
                  <a:gd name="connsiteY667" fmla="*/ 558107 h 1779924"/>
                  <a:gd name="connsiteX668" fmla="*/ 930080 w 9405664"/>
                  <a:gd name="connsiteY668" fmla="*/ 683917 h 1779924"/>
                  <a:gd name="connsiteX669" fmla="*/ 928162 w 9405664"/>
                  <a:gd name="connsiteY669" fmla="*/ 683622 h 1779924"/>
                  <a:gd name="connsiteX670" fmla="*/ 927130 w 9405664"/>
                  <a:gd name="connsiteY670" fmla="*/ 684949 h 1779924"/>
                  <a:gd name="connsiteX671" fmla="*/ 926540 w 9405664"/>
                  <a:gd name="connsiteY671" fmla="*/ 685244 h 1779924"/>
                  <a:gd name="connsiteX672" fmla="*/ 925950 w 9405664"/>
                  <a:gd name="connsiteY672" fmla="*/ 684802 h 1779924"/>
                  <a:gd name="connsiteX673" fmla="*/ 923738 w 9405664"/>
                  <a:gd name="connsiteY673" fmla="*/ 680820 h 1779924"/>
                  <a:gd name="connsiteX674" fmla="*/ 922853 w 9405664"/>
                  <a:gd name="connsiteY674" fmla="*/ 679787 h 1779924"/>
                  <a:gd name="connsiteX675" fmla="*/ 922558 w 9405664"/>
                  <a:gd name="connsiteY675" fmla="*/ 676985 h 1779924"/>
                  <a:gd name="connsiteX676" fmla="*/ 920640 w 9405664"/>
                  <a:gd name="connsiteY676" fmla="*/ 674920 h 1779924"/>
                  <a:gd name="connsiteX677" fmla="*/ 919903 w 9405664"/>
                  <a:gd name="connsiteY677" fmla="*/ 673150 h 1779924"/>
                  <a:gd name="connsiteX678" fmla="*/ 914741 w 9405664"/>
                  <a:gd name="connsiteY678" fmla="*/ 669020 h 1779924"/>
                  <a:gd name="connsiteX679" fmla="*/ 911348 w 9405664"/>
                  <a:gd name="connsiteY679" fmla="*/ 669758 h 1779924"/>
                  <a:gd name="connsiteX680" fmla="*/ 910759 w 9405664"/>
                  <a:gd name="connsiteY680" fmla="*/ 671380 h 1779924"/>
                  <a:gd name="connsiteX681" fmla="*/ 911643 w 9405664"/>
                  <a:gd name="connsiteY681" fmla="*/ 673150 h 1779924"/>
                  <a:gd name="connsiteX682" fmla="*/ 914003 w 9405664"/>
                  <a:gd name="connsiteY682" fmla="*/ 674035 h 1779924"/>
                  <a:gd name="connsiteX683" fmla="*/ 915921 w 9405664"/>
                  <a:gd name="connsiteY683" fmla="*/ 674478 h 1779924"/>
                  <a:gd name="connsiteX684" fmla="*/ 917101 w 9405664"/>
                  <a:gd name="connsiteY684" fmla="*/ 677722 h 1779924"/>
                  <a:gd name="connsiteX685" fmla="*/ 919313 w 9405664"/>
                  <a:gd name="connsiteY685" fmla="*/ 681852 h 1779924"/>
                  <a:gd name="connsiteX686" fmla="*/ 920345 w 9405664"/>
                  <a:gd name="connsiteY686" fmla="*/ 682590 h 1779924"/>
                  <a:gd name="connsiteX687" fmla="*/ 920345 w 9405664"/>
                  <a:gd name="connsiteY687" fmla="*/ 683622 h 1779924"/>
                  <a:gd name="connsiteX688" fmla="*/ 922263 w 9405664"/>
                  <a:gd name="connsiteY688" fmla="*/ 685982 h 1779924"/>
                  <a:gd name="connsiteX689" fmla="*/ 925360 w 9405664"/>
                  <a:gd name="connsiteY689" fmla="*/ 689374 h 1779924"/>
                  <a:gd name="connsiteX690" fmla="*/ 927573 w 9405664"/>
                  <a:gd name="connsiteY690" fmla="*/ 691292 h 1779924"/>
                  <a:gd name="connsiteX691" fmla="*/ 930227 w 9405664"/>
                  <a:gd name="connsiteY691" fmla="*/ 692177 h 1779924"/>
                  <a:gd name="connsiteX692" fmla="*/ 930965 w 9405664"/>
                  <a:gd name="connsiteY692" fmla="*/ 690702 h 1779924"/>
                  <a:gd name="connsiteX693" fmla="*/ 931702 w 9405664"/>
                  <a:gd name="connsiteY693" fmla="*/ 689669 h 1779924"/>
                  <a:gd name="connsiteX694" fmla="*/ 931997 w 9405664"/>
                  <a:gd name="connsiteY694" fmla="*/ 686572 h 1779924"/>
                  <a:gd name="connsiteX695" fmla="*/ 932440 w 9405664"/>
                  <a:gd name="connsiteY695" fmla="*/ 684654 h 1779924"/>
                  <a:gd name="connsiteX696" fmla="*/ 931555 w 9405664"/>
                  <a:gd name="connsiteY696" fmla="*/ 684064 h 1779924"/>
                  <a:gd name="connsiteX697" fmla="*/ 930227 w 9405664"/>
                  <a:gd name="connsiteY697" fmla="*/ 683622 h 1779924"/>
                  <a:gd name="connsiteX698" fmla="*/ 911053 w 9405664"/>
                  <a:gd name="connsiteY698" fmla="*/ 665333 h 1779924"/>
                  <a:gd name="connsiteX699" fmla="*/ 914888 w 9405664"/>
                  <a:gd name="connsiteY699" fmla="*/ 662973 h 1779924"/>
                  <a:gd name="connsiteX700" fmla="*/ 914888 w 9405664"/>
                  <a:gd name="connsiteY700" fmla="*/ 662383 h 1779924"/>
                  <a:gd name="connsiteX701" fmla="*/ 914298 w 9405664"/>
                  <a:gd name="connsiteY701" fmla="*/ 661351 h 1779924"/>
                  <a:gd name="connsiteX702" fmla="*/ 913266 w 9405664"/>
                  <a:gd name="connsiteY702" fmla="*/ 660761 h 1779924"/>
                  <a:gd name="connsiteX703" fmla="*/ 910464 w 9405664"/>
                  <a:gd name="connsiteY703" fmla="*/ 662088 h 1779924"/>
                  <a:gd name="connsiteX704" fmla="*/ 907514 w 9405664"/>
                  <a:gd name="connsiteY704" fmla="*/ 662088 h 1779924"/>
                  <a:gd name="connsiteX705" fmla="*/ 905744 w 9405664"/>
                  <a:gd name="connsiteY705" fmla="*/ 661498 h 1779924"/>
                  <a:gd name="connsiteX706" fmla="*/ 903089 w 9405664"/>
                  <a:gd name="connsiteY706" fmla="*/ 663121 h 1779924"/>
                  <a:gd name="connsiteX707" fmla="*/ 905744 w 9405664"/>
                  <a:gd name="connsiteY707" fmla="*/ 666218 h 1779924"/>
                  <a:gd name="connsiteX708" fmla="*/ 905301 w 9405664"/>
                  <a:gd name="connsiteY708" fmla="*/ 671528 h 1779924"/>
                  <a:gd name="connsiteX709" fmla="*/ 907956 w 9405664"/>
                  <a:gd name="connsiteY709" fmla="*/ 669758 h 1779924"/>
                  <a:gd name="connsiteX710" fmla="*/ 909431 w 9405664"/>
                  <a:gd name="connsiteY710" fmla="*/ 668135 h 1779924"/>
                  <a:gd name="connsiteX711" fmla="*/ 910169 w 9405664"/>
                  <a:gd name="connsiteY711" fmla="*/ 667545 h 1779924"/>
                  <a:gd name="connsiteX712" fmla="*/ 911053 w 9405664"/>
                  <a:gd name="connsiteY712" fmla="*/ 666071 h 1779924"/>
                  <a:gd name="connsiteX713" fmla="*/ 911053 w 9405664"/>
                  <a:gd name="connsiteY713" fmla="*/ 665628 h 1779924"/>
                  <a:gd name="connsiteX714" fmla="*/ 999253 w 9405664"/>
                  <a:gd name="connsiteY714" fmla="*/ 642029 h 1779924"/>
                  <a:gd name="connsiteX715" fmla="*/ 998221 w 9405664"/>
                  <a:gd name="connsiteY715" fmla="*/ 640407 h 1779924"/>
                  <a:gd name="connsiteX716" fmla="*/ 995124 w 9405664"/>
                  <a:gd name="connsiteY716" fmla="*/ 641439 h 1779924"/>
                  <a:gd name="connsiteX717" fmla="*/ 989961 w 9405664"/>
                  <a:gd name="connsiteY717" fmla="*/ 639965 h 1779924"/>
                  <a:gd name="connsiteX718" fmla="*/ 988339 w 9405664"/>
                  <a:gd name="connsiteY718" fmla="*/ 635982 h 1779924"/>
                  <a:gd name="connsiteX719" fmla="*/ 983914 w 9405664"/>
                  <a:gd name="connsiteY719" fmla="*/ 634802 h 1779924"/>
                  <a:gd name="connsiteX720" fmla="*/ 981554 w 9405664"/>
                  <a:gd name="connsiteY720" fmla="*/ 632000 h 1779924"/>
                  <a:gd name="connsiteX721" fmla="*/ 976687 w 9405664"/>
                  <a:gd name="connsiteY721" fmla="*/ 630673 h 1779924"/>
                  <a:gd name="connsiteX722" fmla="*/ 972705 w 9405664"/>
                  <a:gd name="connsiteY722" fmla="*/ 629640 h 1779924"/>
                  <a:gd name="connsiteX723" fmla="*/ 969608 w 9405664"/>
                  <a:gd name="connsiteY723" fmla="*/ 628018 h 1779924"/>
                  <a:gd name="connsiteX724" fmla="*/ 966068 w 9405664"/>
                  <a:gd name="connsiteY724" fmla="*/ 626100 h 1779924"/>
                  <a:gd name="connsiteX725" fmla="*/ 962528 w 9405664"/>
                  <a:gd name="connsiteY725" fmla="*/ 624036 h 1779924"/>
                  <a:gd name="connsiteX726" fmla="*/ 959873 w 9405664"/>
                  <a:gd name="connsiteY726" fmla="*/ 622413 h 1779924"/>
                  <a:gd name="connsiteX727" fmla="*/ 957808 w 9405664"/>
                  <a:gd name="connsiteY727" fmla="*/ 622413 h 1779924"/>
                  <a:gd name="connsiteX728" fmla="*/ 953236 w 9405664"/>
                  <a:gd name="connsiteY728" fmla="*/ 622708 h 1779924"/>
                  <a:gd name="connsiteX729" fmla="*/ 952941 w 9405664"/>
                  <a:gd name="connsiteY729" fmla="*/ 619168 h 1779924"/>
                  <a:gd name="connsiteX730" fmla="*/ 951614 w 9405664"/>
                  <a:gd name="connsiteY730" fmla="*/ 617104 h 1779924"/>
                  <a:gd name="connsiteX731" fmla="*/ 952204 w 9405664"/>
                  <a:gd name="connsiteY731" fmla="*/ 615186 h 1779924"/>
                  <a:gd name="connsiteX732" fmla="*/ 949696 w 9405664"/>
                  <a:gd name="connsiteY732" fmla="*/ 614154 h 1779924"/>
                  <a:gd name="connsiteX733" fmla="*/ 946009 w 9405664"/>
                  <a:gd name="connsiteY733" fmla="*/ 612679 h 1779924"/>
                  <a:gd name="connsiteX734" fmla="*/ 947041 w 9405664"/>
                  <a:gd name="connsiteY734" fmla="*/ 609139 h 1779924"/>
                  <a:gd name="connsiteX735" fmla="*/ 947926 w 9405664"/>
                  <a:gd name="connsiteY735" fmla="*/ 606337 h 1779924"/>
                  <a:gd name="connsiteX736" fmla="*/ 944682 w 9405664"/>
                  <a:gd name="connsiteY736" fmla="*/ 605599 h 1779924"/>
                  <a:gd name="connsiteX737" fmla="*/ 939962 w 9405664"/>
                  <a:gd name="connsiteY737" fmla="*/ 604419 h 1779924"/>
                  <a:gd name="connsiteX738" fmla="*/ 941437 w 9405664"/>
                  <a:gd name="connsiteY738" fmla="*/ 601912 h 1779924"/>
                  <a:gd name="connsiteX739" fmla="*/ 942617 w 9405664"/>
                  <a:gd name="connsiteY739" fmla="*/ 599994 h 1779924"/>
                  <a:gd name="connsiteX740" fmla="*/ 940847 w 9405664"/>
                  <a:gd name="connsiteY740" fmla="*/ 597045 h 1779924"/>
                  <a:gd name="connsiteX741" fmla="*/ 937159 w 9405664"/>
                  <a:gd name="connsiteY741" fmla="*/ 592177 h 1779924"/>
                  <a:gd name="connsiteX742" fmla="*/ 934357 w 9405664"/>
                  <a:gd name="connsiteY742" fmla="*/ 588638 h 1779924"/>
                  <a:gd name="connsiteX743" fmla="*/ 930670 w 9405664"/>
                  <a:gd name="connsiteY743" fmla="*/ 583180 h 1779924"/>
                  <a:gd name="connsiteX744" fmla="*/ 927425 w 9405664"/>
                  <a:gd name="connsiteY744" fmla="*/ 578313 h 1779924"/>
                  <a:gd name="connsiteX745" fmla="*/ 924770 w 9405664"/>
                  <a:gd name="connsiteY745" fmla="*/ 574331 h 1779924"/>
                  <a:gd name="connsiteX746" fmla="*/ 922558 w 9405664"/>
                  <a:gd name="connsiteY746" fmla="*/ 571676 h 1779924"/>
                  <a:gd name="connsiteX747" fmla="*/ 919461 w 9405664"/>
                  <a:gd name="connsiteY747" fmla="*/ 566809 h 1779924"/>
                  <a:gd name="connsiteX748" fmla="*/ 915478 w 9405664"/>
                  <a:gd name="connsiteY748" fmla="*/ 561352 h 1779924"/>
                  <a:gd name="connsiteX749" fmla="*/ 911643 w 9405664"/>
                  <a:gd name="connsiteY749" fmla="*/ 557075 h 1779924"/>
                  <a:gd name="connsiteX750" fmla="*/ 912233 w 9405664"/>
                  <a:gd name="connsiteY750" fmla="*/ 554272 h 1779924"/>
                  <a:gd name="connsiteX751" fmla="*/ 908399 w 9405664"/>
                  <a:gd name="connsiteY751" fmla="*/ 550732 h 1779924"/>
                  <a:gd name="connsiteX752" fmla="*/ 905006 w 9405664"/>
                  <a:gd name="connsiteY752" fmla="*/ 547193 h 1779924"/>
                  <a:gd name="connsiteX753" fmla="*/ 901172 w 9405664"/>
                  <a:gd name="connsiteY753" fmla="*/ 543063 h 1779924"/>
                  <a:gd name="connsiteX754" fmla="*/ 897337 w 9405664"/>
                  <a:gd name="connsiteY754" fmla="*/ 540998 h 1779924"/>
                  <a:gd name="connsiteX755" fmla="*/ 894682 w 9405664"/>
                  <a:gd name="connsiteY755" fmla="*/ 539523 h 1779924"/>
                  <a:gd name="connsiteX756" fmla="*/ 890847 w 9405664"/>
                  <a:gd name="connsiteY756" fmla="*/ 537458 h 1779924"/>
                  <a:gd name="connsiteX757" fmla="*/ 888782 w 9405664"/>
                  <a:gd name="connsiteY757" fmla="*/ 535541 h 1779924"/>
                  <a:gd name="connsiteX758" fmla="*/ 887897 w 9405664"/>
                  <a:gd name="connsiteY758" fmla="*/ 533918 h 1779924"/>
                  <a:gd name="connsiteX759" fmla="*/ 887012 w 9405664"/>
                  <a:gd name="connsiteY759" fmla="*/ 532738 h 1779924"/>
                  <a:gd name="connsiteX760" fmla="*/ 886275 w 9405664"/>
                  <a:gd name="connsiteY760" fmla="*/ 531116 h 1779924"/>
                  <a:gd name="connsiteX761" fmla="*/ 885832 w 9405664"/>
                  <a:gd name="connsiteY761" fmla="*/ 529346 h 1779924"/>
                  <a:gd name="connsiteX762" fmla="*/ 885095 w 9405664"/>
                  <a:gd name="connsiteY762" fmla="*/ 528166 h 1779924"/>
                  <a:gd name="connsiteX763" fmla="*/ 880375 w 9405664"/>
                  <a:gd name="connsiteY763" fmla="*/ 525511 h 1779924"/>
                  <a:gd name="connsiteX764" fmla="*/ 878900 w 9405664"/>
                  <a:gd name="connsiteY764" fmla="*/ 523889 h 1779924"/>
                  <a:gd name="connsiteX765" fmla="*/ 875656 w 9405664"/>
                  <a:gd name="connsiteY765" fmla="*/ 521972 h 1779924"/>
                  <a:gd name="connsiteX766" fmla="*/ 872853 w 9405664"/>
                  <a:gd name="connsiteY766" fmla="*/ 521087 h 1779924"/>
                  <a:gd name="connsiteX767" fmla="*/ 871968 w 9405664"/>
                  <a:gd name="connsiteY767" fmla="*/ 520497 h 1779924"/>
                  <a:gd name="connsiteX768" fmla="*/ 868576 w 9405664"/>
                  <a:gd name="connsiteY768" fmla="*/ 514597 h 1779924"/>
                  <a:gd name="connsiteX769" fmla="*/ 869166 w 9405664"/>
                  <a:gd name="connsiteY769" fmla="*/ 512532 h 1779924"/>
                  <a:gd name="connsiteX770" fmla="*/ 869608 w 9405664"/>
                  <a:gd name="connsiteY770" fmla="*/ 510467 h 1779924"/>
                  <a:gd name="connsiteX771" fmla="*/ 869166 w 9405664"/>
                  <a:gd name="connsiteY771" fmla="*/ 509435 h 1779924"/>
                  <a:gd name="connsiteX772" fmla="*/ 863709 w 9405664"/>
                  <a:gd name="connsiteY772" fmla="*/ 504863 h 1779924"/>
                  <a:gd name="connsiteX773" fmla="*/ 860906 w 9405664"/>
                  <a:gd name="connsiteY773" fmla="*/ 502945 h 1779924"/>
                  <a:gd name="connsiteX774" fmla="*/ 858104 w 9405664"/>
                  <a:gd name="connsiteY774" fmla="*/ 501028 h 1779924"/>
                  <a:gd name="connsiteX775" fmla="*/ 852205 w 9405664"/>
                  <a:gd name="connsiteY775" fmla="*/ 503535 h 1779924"/>
                  <a:gd name="connsiteX776" fmla="*/ 846157 w 9405664"/>
                  <a:gd name="connsiteY776" fmla="*/ 506042 h 1779924"/>
                  <a:gd name="connsiteX777" fmla="*/ 841880 w 9405664"/>
                  <a:gd name="connsiteY777" fmla="*/ 506928 h 1779924"/>
                  <a:gd name="connsiteX778" fmla="*/ 835980 w 9405664"/>
                  <a:gd name="connsiteY778" fmla="*/ 508255 h 1779924"/>
                  <a:gd name="connsiteX779" fmla="*/ 837898 w 9405664"/>
                  <a:gd name="connsiteY779" fmla="*/ 511057 h 1779924"/>
                  <a:gd name="connsiteX780" fmla="*/ 837160 w 9405664"/>
                  <a:gd name="connsiteY780" fmla="*/ 513122 h 1779924"/>
                  <a:gd name="connsiteX781" fmla="*/ 835391 w 9405664"/>
                  <a:gd name="connsiteY781" fmla="*/ 514007 h 1779924"/>
                  <a:gd name="connsiteX782" fmla="*/ 832293 w 9405664"/>
                  <a:gd name="connsiteY782" fmla="*/ 514007 h 1779924"/>
                  <a:gd name="connsiteX783" fmla="*/ 832293 w 9405664"/>
                  <a:gd name="connsiteY783" fmla="*/ 520792 h 1779924"/>
                  <a:gd name="connsiteX784" fmla="*/ 829343 w 9405664"/>
                  <a:gd name="connsiteY784" fmla="*/ 525659 h 1779924"/>
                  <a:gd name="connsiteX785" fmla="*/ 823149 w 9405664"/>
                  <a:gd name="connsiteY785" fmla="*/ 525659 h 1779924"/>
                  <a:gd name="connsiteX786" fmla="*/ 819904 w 9405664"/>
                  <a:gd name="connsiteY786" fmla="*/ 527429 h 1779924"/>
                  <a:gd name="connsiteX787" fmla="*/ 815037 w 9405664"/>
                  <a:gd name="connsiteY787" fmla="*/ 529936 h 1779924"/>
                  <a:gd name="connsiteX788" fmla="*/ 811054 w 9405664"/>
                  <a:gd name="connsiteY788" fmla="*/ 532001 h 1779924"/>
                  <a:gd name="connsiteX789" fmla="*/ 806777 w 9405664"/>
                  <a:gd name="connsiteY789" fmla="*/ 535246 h 1779924"/>
                  <a:gd name="connsiteX790" fmla="*/ 804565 w 9405664"/>
                  <a:gd name="connsiteY790" fmla="*/ 534803 h 1779924"/>
                  <a:gd name="connsiteX791" fmla="*/ 805597 w 9405664"/>
                  <a:gd name="connsiteY791" fmla="*/ 531853 h 1779924"/>
                  <a:gd name="connsiteX792" fmla="*/ 803975 w 9405664"/>
                  <a:gd name="connsiteY792" fmla="*/ 526986 h 1779924"/>
                  <a:gd name="connsiteX793" fmla="*/ 802647 w 9405664"/>
                  <a:gd name="connsiteY793" fmla="*/ 522857 h 1779924"/>
                  <a:gd name="connsiteX794" fmla="*/ 799993 w 9405664"/>
                  <a:gd name="connsiteY794" fmla="*/ 520792 h 1779924"/>
                  <a:gd name="connsiteX795" fmla="*/ 795420 w 9405664"/>
                  <a:gd name="connsiteY795" fmla="*/ 517252 h 1779924"/>
                  <a:gd name="connsiteX796" fmla="*/ 792028 w 9405664"/>
                  <a:gd name="connsiteY796" fmla="*/ 514597 h 1779924"/>
                  <a:gd name="connsiteX797" fmla="*/ 787161 w 9405664"/>
                  <a:gd name="connsiteY797" fmla="*/ 510762 h 1779924"/>
                  <a:gd name="connsiteX798" fmla="*/ 783769 w 9405664"/>
                  <a:gd name="connsiteY798" fmla="*/ 508107 h 1779924"/>
                  <a:gd name="connsiteX799" fmla="*/ 780229 w 9405664"/>
                  <a:gd name="connsiteY799" fmla="*/ 505305 h 1779924"/>
                  <a:gd name="connsiteX800" fmla="*/ 775509 w 9405664"/>
                  <a:gd name="connsiteY800" fmla="*/ 501618 h 1779924"/>
                  <a:gd name="connsiteX801" fmla="*/ 773592 w 9405664"/>
                  <a:gd name="connsiteY801" fmla="*/ 496751 h 1779924"/>
                  <a:gd name="connsiteX802" fmla="*/ 769314 w 9405664"/>
                  <a:gd name="connsiteY802" fmla="*/ 494981 h 1779924"/>
                  <a:gd name="connsiteX803" fmla="*/ 764742 w 9405664"/>
                  <a:gd name="connsiteY803" fmla="*/ 493063 h 1779924"/>
                  <a:gd name="connsiteX804" fmla="*/ 761055 w 9405664"/>
                  <a:gd name="connsiteY804" fmla="*/ 489524 h 1779924"/>
                  <a:gd name="connsiteX805" fmla="*/ 762382 w 9405664"/>
                  <a:gd name="connsiteY805" fmla="*/ 485984 h 1779924"/>
                  <a:gd name="connsiteX806" fmla="*/ 763857 w 9405664"/>
                  <a:gd name="connsiteY806" fmla="*/ 481854 h 1779924"/>
                  <a:gd name="connsiteX807" fmla="*/ 763857 w 9405664"/>
                  <a:gd name="connsiteY807" fmla="*/ 479347 h 1779924"/>
                  <a:gd name="connsiteX808" fmla="*/ 759727 w 9405664"/>
                  <a:gd name="connsiteY808" fmla="*/ 479347 h 1779924"/>
                  <a:gd name="connsiteX809" fmla="*/ 753680 w 9405664"/>
                  <a:gd name="connsiteY809" fmla="*/ 479789 h 1779924"/>
                  <a:gd name="connsiteX810" fmla="*/ 748223 w 9405664"/>
                  <a:gd name="connsiteY810" fmla="*/ 479789 h 1779924"/>
                  <a:gd name="connsiteX811" fmla="*/ 744241 w 9405664"/>
                  <a:gd name="connsiteY811" fmla="*/ 483034 h 1779924"/>
                  <a:gd name="connsiteX812" fmla="*/ 740554 w 9405664"/>
                  <a:gd name="connsiteY812" fmla="*/ 485836 h 1779924"/>
                  <a:gd name="connsiteX813" fmla="*/ 734654 w 9405664"/>
                  <a:gd name="connsiteY813" fmla="*/ 483771 h 1779924"/>
                  <a:gd name="connsiteX814" fmla="*/ 728017 w 9405664"/>
                  <a:gd name="connsiteY814" fmla="*/ 481264 h 1779924"/>
                  <a:gd name="connsiteX815" fmla="*/ 726099 w 9405664"/>
                  <a:gd name="connsiteY815" fmla="*/ 484509 h 1779924"/>
                  <a:gd name="connsiteX816" fmla="*/ 719905 w 9405664"/>
                  <a:gd name="connsiteY816" fmla="*/ 482886 h 1779924"/>
                  <a:gd name="connsiteX817" fmla="*/ 713710 w 9405664"/>
                  <a:gd name="connsiteY817" fmla="*/ 481264 h 1779924"/>
                  <a:gd name="connsiteX818" fmla="*/ 713710 w 9405664"/>
                  <a:gd name="connsiteY818" fmla="*/ 82743 h 1779924"/>
                  <a:gd name="connsiteX819" fmla="*/ 711645 w 9405664"/>
                  <a:gd name="connsiteY819" fmla="*/ 82300 h 1779924"/>
                  <a:gd name="connsiteX820" fmla="*/ 706188 w 9405664"/>
                  <a:gd name="connsiteY820" fmla="*/ 82005 h 1779924"/>
                  <a:gd name="connsiteX821" fmla="*/ 704861 w 9405664"/>
                  <a:gd name="connsiteY821" fmla="*/ 82890 h 1779924"/>
                  <a:gd name="connsiteX822" fmla="*/ 703091 w 9405664"/>
                  <a:gd name="connsiteY822" fmla="*/ 82595 h 1779924"/>
                  <a:gd name="connsiteX823" fmla="*/ 699994 w 9405664"/>
                  <a:gd name="connsiteY823" fmla="*/ 79793 h 1779924"/>
                  <a:gd name="connsiteX824" fmla="*/ 695421 w 9405664"/>
                  <a:gd name="connsiteY824" fmla="*/ 77138 h 1779924"/>
                  <a:gd name="connsiteX825" fmla="*/ 679787 w 9405664"/>
                  <a:gd name="connsiteY825" fmla="*/ 72566 h 1779924"/>
                  <a:gd name="connsiteX826" fmla="*/ 676542 w 9405664"/>
                  <a:gd name="connsiteY826" fmla="*/ 69321 h 1779924"/>
                  <a:gd name="connsiteX827" fmla="*/ 669020 w 9405664"/>
                  <a:gd name="connsiteY827" fmla="*/ 64896 h 1779924"/>
                  <a:gd name="connsiteX828" fmla="*/ 655746 w 9405664"/>
                  <a:gd name="connsiteY828" fmla="*/ 61061 h 1779924"/>
                  <a:gd name="connsiteX829" fmla="*/ 654271 w 9405664"/>
                  <a:gd name="connsiteY829" fmla="*/ 62094 h 1779924"/>
                  <a:gd name="connsiteX830" fmla="*/ 652206 w 9405664"/>
                  <a:gd name="connsiteY830" fmla="*/ 62389 h 1779924"/>
                  <a:gd name="connsiteX831" fmla="*/ 646749 w 9405664"/>
                  <a:gd name="connsiteY831" fmla="*/ 61799 h 1779924"/>
                  <a:gd name="connsiteX832" fmla="*/ 642029 w 9405664"/>
                  <a:gd name="connsiteY832" fmla="*/ 61799 h 1779924"/>
                  <a:gd name="connsiteX833" fmla="*/ 633770 w 9405664"/>
                  <a:gd name="connsiteY833" fmla="*/ 64011 h 1779924"/>
                  <a:gd name="connsiteX834" fmla="*/ 624478 w 9405664"/>
                  <a:gd name="connsiteY834" fmla="*/ 64749 h 1779924"/>
                  <a:gd name="connsiteX835" fmla="*/ 619168 w 9405664"/>
                  <a:gd name="connsiteY835" fmla="*/ 67404 h 1779924"/>
                  <a:gd name="connsiteX836" fmla="*/ 604124 w 9405664"/>
                  <a:gd name="connsiteY836" fmla="*/ 66224 h 1779924"/>
                  <a:gd name="connsiteX837" fmla="*/ 603092 w 9405664"/>
                  <a:gd name="connsiteY837" fmla="*/ 65044 h 1779924"/>
                  <a:gd name="connsiteX838" fmla="*/ 597782 w 9405664"/>
                  <a:gd name="connsiteY838" fmla="*/ 64306 h 1779924"/>
                  <a:gd name="connsiteX839" fmla="*/ 587753 w 9405664"/>
                  <a:gd name="connsiteY839" fmla="*/ 59144 h 1779924"/>
                  <a:gd name="connsiteX840" fmla="*/ 581558 w 9405664"/>
                  <a:gd name="connsiteY840" fmla="*/ 59144 h 1779924"/>
                  <a:gd name="connsiteX841" fmla="*/ 575658 w 9405664"/>
                  <a:gd name="connsiteY841" fmla="*/ 57964 h 1779924"/>
                  <a:gd name="connsiteX842" fmla="*/ 563564 w 9405664"/>
                  <a:gd name="connsiteY842" fmla="*/ 57669 h 1779924"/>
                  <a:gd name="connsiteX843" fmla="*/ 555305 w 9405664"/>
                  <a:gd name="connsiteY843" fmla="*/ 58702 h 1779924"/>
                  <a:gd name="connsiteX844" fmla="*/ 538491 w 9405664"/>
                  <a:gd name="connsiteY844" fmla="*/ 56489 h 1779924"/>
                  <a:gd name="connsiteX845" fmla="*/ 536278 w 9405664"/>
                  <a:gd name="connsiteY845" fmla="*/ 55457 h 1779924"/>
                  <a:gd name="connsiteX846" fmla="*/ 534213 w 9405664"/>
                  <a:gd name="connsiteY846" fmla="*/ 52507 h 1779924"/>
                  <a:gd name="connsiteX847" fmla="*/ 529789 w 9405664"/>
                  <a:gd name="connsiteY847" fmla="*/ 51917 h 1779924"/>
                  <a:gd name="connsiteX848" fmla="*/ 527134 w 9405664"/>
                  <a:gd name="connsiteY848" fmla="*/ 50000 h 1779924"/>
                  <a:gd name="connsiteX849" fmla="*/ 524331 w 9405664"/>
                  <a:gd name="connsiteY849" fmla="*/ 50000 h 1779924"/>
                  <a:gd name="connsiteX850" fmla="*/ 521087 w 9405664"/>
                  <a:gd name="connsiteY850" fmla="*/ 51917 h 1779924"/>
                  <a:gd name="connsiteX851" fmla="*/ 518284 w 9405664"/>
                  <a:gd name="connsiteY851" fmla="*/ 51917 h 1779924"/>
                  <a:gd name="connsiteX852" fmla="*/ 512827 w 9405664"/>
                  <a:gd name="connsiteY852" fmla="*/ 47197 h 1779924"/>
                  <a:gd name="connsiteX853" fmla="*/ 508697 w 9405664"/>
                  <a:gd name="connsiteY853" fmla="*/ 46755 h 1779924"/>
                  <a:gd name="connsiteX854" fmla="*/ 497635 w 9405664"/>
                  <a:gd name="connsiteY854" fmla="*/ 43215 h 1779924"/>
                  <a:gd name="connsiteX855" fmla="*/ 493948 w 9405664"/>
                  <a:gd name="connsiteY855" fmla="*/ 43657 h 1779924"/>
                  <a:gd name="connsiteX856" fmla="*/ 490408 w 9405664"/>
                  <a:gd name="connsiteY856" fmla="*/ 42625 h 1779924"/>
                  <a:gd name="connsiteX857" fmla="*/ 481854 w 9405664"/>
                  <a:gd name="connsiteY857" fmla="*/ 42625 h 1779924"/>
                  <a:gd name="connsiteX858" fmla="*/ 474479 w 9405664"/>
                  <a:gd name="connsiteY858" fmla="*/ 45870 h 1779924"/>
                  <a:gd name="connsiteX859" fmla="*/ 471382 w 9405664"/>
                  <a:gd name="connsiteY859" fmla="*/ 46312 h 1779924"/>
                  <a:gd name="connsiteX860" fmla="*/ 467990 w 9405664"/>
                  <a:gd name="connsiteY860" fmla="*/ 45870 h 1779924"/>
                  <a:gd name="connsiteX861" fmla="*/ 464302 w 9405664"/>
                  <a:gd name="connsiteY861" fmla="*/ 43657 h 1779924"/>
                  <a:gd name="connsiteX862" fmla="*/ 461205 w 9405664"/>
                  <a:gd name="connsiteY862" fmla="*/ 42772 h 1779924"/>
                  <a:gd name="connsiteX863" fmla="*/ 452946 w 9405664"/>
                  <a:gd name="connsiteY863" fmla="*/ 44985 h 1779924"/>
                  <a:gd name="connsiteX864" fmla="*/ 449111 w 9405664"/>
                  <a:gd name="connsiteY864" fmla="*/ 45575 h 1779924"/>
                  <a:gd name="connsiteX865" fmla="*/ 446604 w 9405664"/>
                  <a:gd name="connsiteY865" fmla="*/ 47197 h 1779924"/>
                  <a:gd name="connsiteX866" fmla="*/ 427725 w 9405664"/>
                  <a:gd name="connsiteY866" fmla="*/ 45575 h 1779924"/>
                  <a:gd name="connsiteX867" fmla="*/ 430969 w 9405664"/>
                  <a:gd name="connsiteY867" fmla="*/ 42772 h 1779924"/>
                  <a:gd name="connsiteX868" fmla="*/ 431412 w 9405664"/>
                  <a:gd name="connsiteY868" fmla="*/ 41445 h 1779924"/>
                  <a:gd name="connsiteX869" fmla="*/ 432149 w 9405664"/>
                  <a:gd name="connsiteY869" fmla="*/ 40413 h 1779924"/>
                  <a:gd name="connsiteX870" fmla="*/ 421530 w 9405664"/>
                  <a:gd name="connsiteY870" fmla="*/ 40413 h 1779924"/>
                  <a:gd name="connsiteX871" fmla="*/ 419465 w 9405664"/>
                  <a:gd name="connsiteY871" fmla="*/ 39970 h 1779924"/>
                  <a:gd name="connsiteX872" fmla="*/ 419023 w 9405664"/>
                  <a:gd name="connsiteY872" fmla="*/ 37758 h 1779924"/>
                  <a:gd name="connsiteX873" fmla="*/ 415630 w 9405664"/>
                  <a:gd name="connsiteY873" fmla="*/ 37463 h 1779924"/>
                  <a:gd name="connsiteX874" fmla="*/ 413713 w 9405664"/>
                  <a:gd name="connsiteY874" fmla="*/ 35840 h 1779924"/>
                  <a:gd name="connsiteX875" fmla="*/ 414598 w 9405664"/>
                  <a:gd name="connsiteY875" fmla="*/ 32006 h 1779924"/>
                  <a:gd name="connsiteX876" fmla="*/ 419908 w 9405664"/>
                  <a:gd name="connsiteY876" fmla="*/ 28318 h 1779924"/>
                  <a:gd name="connsiteX877" fmla="*/ 418138 w 9405664"/>
                  <a:gd name="connsiteY877" fmla="*/ 26548 h 1779924"/>
                  <a:gd name="connsiteX878" fmla="*/ 413123 w 9405664"/>
                  <a:gd name="connsiteY878" fmla="*/ 24926 h 1779924"/>
                  <a:gd name="connsiteX879" fmla="*/ 408403 w 9405664"/>
                  <a:gd name="connsiteY879" fmla="*/ 24484 h 1779924"/>
                  <a:gd name="connsiteX880" fmla="*/ 405453 w 9405664"/>
                  <a:gd name="connsiteY880" fmla="*/ 25221 h 1779924"/>
                  <a:gd name="connsiteX881" fmla="*/ 393802 w 9405664"/>
                  <a:gd name="connsiteY881" fmla="*/ 22566 h 1779924"/>
                  <a:gd name="connsiteX882" fmla="*/ 386870 w 9405664"/>
                  <a:gd name="connsiteY882" fmla="*/ 24484 h 1779924"/>
                  <a:gd name="connsiteX883" fmla="*/ 381560 w 9405664"/>
                  <a:gd name="connsiteY883" fmla="*/ 24484 h 1779924"/>
                  <a:gd name="connsiteX884" fmla="*/ 375955 w 9405664"/>
                  <a:gd name="connsiteY884" fmla="*/ 25074 h 1779924"/>
                  <a:gd name="connsiteX885" fmla="*/ 368728 w 9405664"/>
                  <a:gd name="connsiteY885" fmla="*/ 28761 h 1779924"/>
                  <a:gd name="connsiteX886" fmla="*/ 363566 w 9405664"/>
                  <a:gd name="connsiteY886" fmla="*/ 26991 h 1779924"/>
                  <a:gd name="connsiteX887" fmla="*/ 358109 w 9405664"/>
                  <a:gd name="connsiteY887" fmla="*/ 26548 h 1779924"/>
                  <a:gd name="connsiteX888" fmla="*/ 353242 w 9405664"/>
                  <a:gd name="connsiteY888" fmla="*/ 24336 h 1779924"/>
                  <a:gd name="connsiteX889" fmla="*/ 354716 w 9405664"/>
                  <a:gd name="connsiteY889" fmla="*/ 22714 h 1779924"/>
                  <a:gd name="connsiteX890" fmla="*/ 356044 w 9405664"/>
                  <a:gd name="connsiteY890" fmla="*/ 19911 h 1779924"/>
                  <a:gd name="connsiteX891" fmla="*/ 352357 w 9405664"/>
                  <a:gd name="connsiteY891" fmla="*/ 16962 h 1779924"/>
                  <a:gd name="connsiteX892" fmla="*/ 349112 w 9405664"/>
                  <a:gd name="connsiteY892" fmla="*/ 15339 h 1779924"/>
                  <a:gd name="connsiteX893" fmla="*/ 343212 w 9405664"/>
                  <a:gd name="connsiteY893" fmla="*/ 14602 h 1779924"/>
                  <a:gd name="connsiteX894" fmla="*/ 341590 w 9405664"/>
                  <a:gd name="connsiteY894" fmla="*/ 15487 h 1779924"/>
                  <a:gd name="connsiteX895" fmla="*/ 339377 w 9405664"/>
                  <a:gd name="connsiteY895" fmla="*/ 18731 h 1779924"/>
                  <a:gd name="connsiteX896" fmla="*/ 332445 w 9405664"/>
                  <a:gd name="connsiteY896" fmla="*/ 24484 h 1779924"/>
                  <a:gd name="connsiteX897" fmla="*/ 329053 w 9405664"/>
                  <a:gd name="connsiteY897" fmla="*/ 26253 h 1779924"/>
                  <a:gd name="connsiteX898" fmla="*/ 324776 w 9405664"/>
                  <a:gd name="connsiteY898" fmla="*/ 27286 h 1779924"/>
                  <a:gd name="connsiteX899" fmla="*/ 322121 w 9405664"/>
                  <a:gd name="connsiteY899" fmla="*/ 26991 h 1779924"/>
                  <a:gd name="connsiteX900" fmla="*/ 320351 w 9405664"/>
                  <a:gd name="connsiteY900" fmla="*/ 24189 h 1779924"/>
                  <a:gd name="connsiteX901" fmla="*/ 317549 w 9405664"/>
                  <a:gd name="connsiteY901" fmla="*/ 23009 h 1779924"/>
                  <a:gd name="connsiteX902" fmla="*/ 326546 w 9405664"/>
                  <a:gd name="connsiteY902" fmla="*/ 19764 h 1779924"/>
                  <a:gd name="connsiteX903" fmla="*/ 330970 w 9405664"/>
                  <a:gd name="connsiteY903" fmla="*/ 16667 h 1779924"/>
                  <a:gd name="connsiteX904" fmla="*/ 332445 w 9405664"/>
                  <a:gd name="connsiteY904" fmla="*/ 13864 h 1779924"/>
                  <a:gd name="connsiteX905" fmla="*/ 330675 w 9405664"/>
                  <a:gd name="connsiteY905" fmla="*/ 10914 h 1779924"/>
                  <a:gd name="connsiteX906" fmla="*/ 326398 w 9405664"/>
                  <a:gd name="connsiteY906" fmla="*/ 10619 h 1779924"/>
                  <a:gd name="connsiteX907" fmla="*/ 309142 w 9405664"/>
                  <a:gd name="connsiteY907" fmla="*/ 5605 h 1779924"/>
                  <a:gd name="connsiteX908" fmla="*/ 306634 w 9405664"/>
                  <a:gd name="connsiteY908" fmla="*/ 3245 h 1779924"/>
                  <a:gd name="connsiteX909" fmla="*/ 308552 w 9405664"/>
                  <a:gd name="connsiteY909" fmla="*/ 1475 h 1779924"/>
                  <a:gd name="connsiteX910" fmla="*/ 311207 w 9405664"/>
                  <a:gd name="connsiteY910" fmla="*/ 590 h 1779924"/>
                  <a:gd name="connsiteX911" fmla="*/ 309289 w 9405664"/>
                  <a:gd name="connsiteY911" fmla="*/ 0 h 1779924"/>
                  <a:gd name="connsiteX912" fmla="*/ 301177 w 9405664"/>
                  <a:gd name="connsiteY912" fmla="*/ 4277 h 1779924"/>
                  <a:gd name="connsiteX913" fmla="*/ 296162 w 9405664"/>
                  <a:gd name="connsiteY913" fmla="*/ 8555 h 1779924"/>
                  <a:gd name="connsiteX914" fmla="*/ 290410 w 9405664"/>
                  <a:gd name="connsiteY914" fmla="*/ 15192 h 1779924"/>
                  <a:gd name="connsiteX915" fmla="*/ 287018 w 9405664"/>
                  <a:gd name="connsiteY915" fmla="*/ 17699 h 1779924"/>
                  <a:gd name="connsiteX916" fmla="*/ 279643 w 9405664"/>
                  <a:gd name="connsiteY916" fmla="*/ 22419 h 1779924"/>
                  <a:gd name="connsiteX917" fmla="*/ 271679 w 9405664"/>
                  <a:gd name="connsiteY917" fmla="*/ 26253 h 1779924"/>
                  <a:gd name="connsiteX918" fmla="*/ 269319 w 9405664"/>
                  <a:gd name="connsiteY918" fmla="*/ 26991 h 1779924"/>
                  <a:gd name="connsiteX919" fmla="*/ 256635 w 9405664"/>
                  <a:gd name="connsiteY919" fmla="*/ 26991 h 1779924"/>
                  <a:gd name="connsiteX920" fmla="*/ 255897 w 9405664"/>
                  <a:gd name="connsiteY920" fmla="*/ 28171 h 1779924"/>
                  <a:gd name="connsiteX921" fmla="*/ 252947 w 9405664"/>
                  <a:gd name="connsiteY921" fmla="*/ 29203 h 1779924"/>
                  <a:gd name="connsiteX922" fmla="*/ 243213 w 9405664"/>
                  <a:gd name="connsiteY922" fmla="*/ 29203 h 1779924"/>
                  <a:gd name="connsiteX923" fmla="*/ 241148 w 9405664"/>
                  <a:gd name="connsiteY923" fmla="*/ 30531 h 1779924"/>
                  <a:gd name="connsiteX924" fmla="*/ 236576 w 9405664"/>
                  <a:gd name="connsiteY924" fmla="*/ 31711 h 1779924"/>
                  <a:gd name="connsiteX925" fmla="*/ 235249 w 9405664"/>
                  <a:gd name="connsiteY925" fmla="*/ 31711 h 1779924"/>
                  <a:gd name="connsiteX926" fmla="*/ 234364 w 9405664"/>
                  <a:gd name="connsiteY926" fmla="*/ 30088 h 1779924"/>
                  <a:gd name="connsiteX927" fmla="*/ 236428 w 9405664"/>
                  <a:gd name="connsiteY927" fmla="*/ 28466 h 1779924"/>
                  <a:gd name="connsiteX928" fmla="*/ 238493 w 9405664"/>
                  <a:gd name="connsiteY928" fmla="*/ 27581 h 1779924"/>
                  <a:gd name="connsiteX929" fmla="*/ 238198 w 9405664"/>
                  <a:gd name="connsiteY929" fmla="*/ 26253 h 1779924"/>
                  <a:gd name="connsiteX930" fmla="*/ 237166 w 9405664"/>
                  <a:gd name="connsiteY930" fmla="*/ 25369 h 1779924"/>
                  <a:gd name="connsiteX931" fmla="*/ 234954 w 9405664"/>
                  <a:gd name="connsiteY931" fmla="*/ 25369 h 1779924"/>
                  <a:gd name="connsiteX932" fmla="*/ 225367 w 9405664"/>
                  <a:gd name="connsiteY932" fmla="*/ 29646 h 1779924"/>
                  <a:gd name="connsiteX933" fmla="*/ 214895 w 9405664"/>
                  <a:gd name="connsiteY933" fmla="*/ 36873 h 1779924"/>
                  <a:gd name="connsiteX934" fmla="*/ 217992 w 9405664"/>
                  <a:gd name="connsiteY934" fmla="*/ 36873 h 1779924"/>
                  <a:gd name="connsiteX935" fmla="*/ 223597 w 9405664"/>
                  <a:gd name="connsiteY935" fmla="*/ 41888 h 1779924"/>
                  <a:gd name="connsiteX936" fmla="*/ 233036 w 9405664"/>
                  <a:gd name="connsiteY936" fmla="*/ 42183 h 1779924"/>
                  <a:gd name="connsiteX937" fmla="*/ 225219 w 9405664"/>
                  <a:gd name="connsiteY937" fmla="*/ 44395 h 1779924"/>
                  <a:gd name="connsiteX938" fmla="*/ 221827 w 9405664"/>
                  <a:gd name="connsiteY938" fmla="*/ 43510 h 1779924"/>
                  <a:gd name="connsiteX939" fmla="*/ 221089 w 9405664"/>
                  <a:gd name="connsiteY939" fmla="*/ 45575 h 1779924"/>
                  <a:gd name="connsiteX940" fmla="*/ 220647 w 9405664"/>
                  <a:gd name="connsiteY940" fmla="*/ 48525 h 1779924"/>
                  <a:gd name="connsiteX941" fmla="*/ 220647 w 9405664"/>
                  <a:gd name="connsiteY941" fmla="*/ 53687 h 1779924"/>
                  <a:gd name="connsiteX942" fmla="*/ 219319 w 9405664"/>
                  <a:gd name="connsiteY942" fmla="*/ 51179 h 1779924"/>
                  <a:gd name="connsiteX943" fmla="*/ 214452 w 9405664"/>
                  <a:gd name="connsiteY943" fmla="*/ 51179 h 1779924"/>
                  <a:gd name="connsiteX944" fmla="*/ 216812 w 9405664"/>
                  <a:gd name="connsiteY944" fmla="*/ 45722 h 1779924"/>
                  <a:gd name="connsiteX945" fmla="*/ 214157 w 9405664"/>
                  <a:gd name="connsiteY945" fmla="*/ 44542 h 1779924"/>
                  <a:gd name="connsiteX946" fmla="*/ 217845 w 9405664"/>
                  <a:gd name="connsiteY946" fmla="*/ 39970 h 1779924"/>
                  <a:gd name="connsiteX947" fmla="*/ 215632 w 9405664"/>
                  <a:gd name="connsiteY947" fmla="*/ 39085 h 1779924"/>
                  <a:gd name="connsiteX948" fmla="*/ 213715 w 9405664"/>
                  <a:gd name="connsiteY948" fmla="*/ 38790 h 1779924"/>
                  <a:gd name="connsiteX949" fmla="*/ 200146 w 9405664"/>
                  <a:gd name="connsiteY949" fmla="*/ 45722 h 1779924"/>
                  <a:gd name="connsiteX950" fmla="*/ 199851 w 9405664"/>
                  <a:gd name="connsiteY950" fmla="*/ 46902 h 1779924"/>
                  <a:gd name="connsiteX951" fmla="*/ 190706 w 9405664"/>
                  <a:gd name="connsiteY951" fmla="*/ 52359 h 1779924"/>
                  <a:gd name="connsiteX952" fmla="*/ 173892 w 9405664"/>
                  <a:gd name="connsiteY952" fmla="*/ 55604 h 1779924"/>
                  <a:gd name="connsiteX953" fmla="*/ 170500 w 9405664"/>
                  <a:gd name="connsiteY953" fmla="*/ 57374 h 1779924"/>
                  <a:gd name="connsiteX954" fmla="*/ 164453 w 9405664"/>
                  <a:gd name="connsiteY954" fmla="*/ 58849 h 1779924"/>
                  <a:gd name="connsiteX955" fmla="*/ 162388 w 9405664"/>
                  <a:gd name="connsiteY955" fmla="*/ 58849 h 1779924"/>
                  <a:gd name="connsiteX956" fmla="*/ 163273 w 9405664"/>
                  <a:gd name="connsiteY956" fmla="*/ 58259 h 1779924"/>
                  <a:gd name="connsiteX957" fmla="*/ 166665 w 9405664"/>
                  <a:gd name="connsiteY957" fmla="*/ 56932 h 1779924"/>
                  <a:gd name="connsiteX958" fmla="*/ 169172 w 9405664"/>
                  <a:gd name="connsiteY958" fmla="*/ 54867 h 1779924"/>
                  <a:gd name="connsiteX959" fmla="*/ 170647 w 9405664"/>
                  <a:gd name="connsiteY959" fmla="*/ 54424 h 1779924"/>
                  <a:gd name="connsiteX960" fmla="*/ 170205 w 9405664"/>
                  <a:gd name="connsiteY960" fmla="*/ 53539 h 1779924"/>
                  <a:gd name="connsiteX961" fmla="*/ 169320 w 9405664"/>
                  <a:gd name="connsiteY961" fmla="*/ 52949 h 1779924"/>
                  <a:gd name="connsiteX962" fmla="*/ 167550 w 9405664"/>
                  <a:gd name="connsiteY962" fmla="*/ 51032 h 1779924"/>
                  <a:gd name="connsiteX963" fmla="*/ 165043 w 9405664"/>
                  <a:gd name="connsiteY963" fmla="*/ 53097 h 1779924"/>
                  <a:gd name="connsiteX964" fmla="*/ 162535 w 9405664"/>
                  <a:gd name="connsiteY964" fmla="*/ 55899 h 1779924"/>
                  <a:gd name="connsiteX965" fmla="*/ 155308 w 9405664"/>
                  <a:gd name="connsiteY965" fmla="*/ 62094 h 1779924"/>
                  <a:gd name="connsiteX966" fmla="*/ 139527 w 9405664"/>
                  <a:gd name="connsiteY966" fmla="*/ 77875 h 1779924"/>
                  <a:gd name="connsiteX967" fmla="*/ 135839 w 9405664"/>
                  <a:gd name="connsiteY967" fmla="*/ 84807 h 1779924"/>
                  <a:gd name="connsiteX968" fmla="*/ 134807 w 9405664"/>
                  <a:gd name="connsiteY968" fmla="*/ 92035 h 1779924"/>
                  <a:gd name="connsiteX969" fmla="*/ 134070 w 9405664"/>
                  <a:gd name="connsiteY969" fmla="*/ 95132 h 1779924"/>
                  <a:gd name="connsiteX970" fmla="*/ 133332 w 9405664"/>
                  <a:gd name="connsiteY970" fmla="*/ 95427 h 1779924"/>
                  <a:gd name="connsiteX971" fmla="*/ 132890 w 9405664"/>
                  <a:gd name="connsiteY971" fmla="*/ 94837 h 1779924"/>
                  <a:gd name="connsiteX972" fmla="*/ 131710 w 9405664"/>
                  <a:gd name="connsiteY972" fmla="*/ 97049 h 1779924"/>
                  <a:gd name="connsiteX973" fmla="*/ 124188 w 9405664"/>
                  <a:gd name="connsiteY973" fmla="*/ 105161 h 1779924"/>
                  <a:gd name="connsiteX974" fmla="*/ 115486 w 9405664"/>
                  <a:gd name="connsiteY974" fmla="*/ 111356 h 1779924"/>
                  <a:gd name="connsiteX975" fmla="*/ 108111 w 9405664"/>
                  <a:gd name="connsiteY975" fmla="*/ 114748 h 1779924"/>
                  <a:gd name="connsiteX976" fmla="*/ 104129 w 9405664"/>
                  <a:gd name="connsiteY976" fmla="*/ 115928 h 1779924"/>
                  <a:gd name="connsiteX977" fmla="*/ 88790 w 9405664"/>
                  <a:gd name="connsiteY977" fmla="*/ 117551 h 1779924"/>
                  <a:gd name="connsiteX978" fmla="*/ 84807 w 9405664"/>
                  <a:gd name="connsiteY978" fmla="*/ 118436 h 1779924"/>
                  <a:gd name="connsiteX979" fmla="*/ 72713 w 9405664"/>
                  <a:gd name="connsiteY979" fmla="*/ 119173 h 1779924"/>
                  <a:gd name="connsiteX980" fmla="*/ 54424 w 9405664"/>
                  <a:gd name="connsiteY980" fmla="*/ 118288 h 1779924"/>
                  <a:gd name="connsiteX981" fmla="*/ 55162 w 9405664"/>
                  <a:gd name="connsiteY981" fmla="*/ 122270 h 1779924"/>
                  <a:gd name="connsiteX982" fmla="*/ 52507 w 9405664"/>
                  <a:gd name="connsiteY982" fmla="*/ 132447 h 1779924"/>
                  <a:gd name="connsiteX983" fmla="*/ 50000 w 9405664"/>
                  <a:gd name="connsiteY983" fmla="*/ 139232 h 1779924"/>
                  <a:gd name="connsiteX984" fmla="*/ 48230 w 9405664"/>
                  <a:gd name="connsiteY984" fmla="*/ 140854 h 1779924"/>
                  <a:gd name="connsiteX985" fmla="*/ 44985 w 9405664"/>
                  <a:gd name="connsiteY985" fmla="*/ 142182 h 1779924"/>
                  <a:gd name="connsiteX986" fmla="*/ 42920 w 9405664"/>
                  <a:gd name="connsiteY986" fmla="*/ 141592 h 1779924"/>
                  <a:gd name="connsiteX987" fmla="*/ 45575 w 9405664"/>
                  <a:gd name="connsiteY987" fmla="*/ 139232 h 1779924"/>
                  <a:gd name="connsiteX988" fmla="*/ 43067 w 9405664"/>
                  <a:gd name="connsiteY988" fmla="*/ 139969 h 1779924"/>
                  <a:gd name="connsiteX989" fmla="*/ 39380 w 9405664"/>
                  <a:gd name="connsiteY989" fmla="*/ 142182 h 1779924"/>
                  <a:gd name="connsiteX990" fmla="*/ 44985 w 9405664"/>
                  <a:gd name="connsiteY990" fmla="*/ 143952 h 1779924"/>
                  <a:gd name="connsiteX991" fmla="*/ 49262 w 9405664"/>
                  <a:gd name="connsiteY991" fmla="*/ 144541 h 1779924"/>
                  <a:gd name="connsiteX992" fmla="*/ 53834 w 9405664"/>
                  <a:gd name="connsiteY992" fmla="*/ 145869 h 1779924"/>
                  <a:gd name="connsiteX993" fmla="*/ 61061 w 9405664"/>
                  <a:gd name="connsiteY993" fmla="*/ 151326 h 1779924"/>
                  <a:gd name="connsiteX994" fmla="*/ 76105 w 9405664"/>
                  <a:gd name="connsiteY994" fmla="*/ 156341 h 1779924"/>
                  <a:gd name="connsiteX995" fmla="*/ 108996 w 9405664"/>
                  <a:gd name="connsiteY995" fmla="*/ 175957 h 1779924"/>
                  <a:gd name="connsiteX996" fmla="*/ 113716 w 9405664"/>
                  <a:gd name="connsiteY996" fmla="*/ 181709 h 1779924"/>
                  <a:gd name="connsiteX997" fmla="*/ 117403 w 9405664"/>
                  <a:gd name="connsiteY997" fmla="*/ 190854 h 1779924"/>
                  <a:gd name="connsiteX998" fmla="*/ 119468 w 9405664"/>
                  <a:gd name="connsiteY998" fmla="*/ 194246 h 1779924"/>
                  <a:gd name="connsiteX999" fmla="*/ 124335 w 9405664"/>
                  <a:gd name="connsiteY999" fmla="*/ 198376 h 1779924"/>
                  <a:gd name="connsiteX1000" fmla="*/ 138199 w 9405664"/>
                  <a:gd name="connsiteY1000" fmla="*/ 201768 h 1779924"/>
                  <a:gd name="connsiteX1001" fmla="*/ 144541 w 9405664"/>
                  <a:gd name="connsiteY1001" fmla="*/ 201326 h 1779924"/>
                  <a:gd name="connsiteX1002" fmla="*/ 149261 w 9405664"/>
                  <a:gd name="connsiteY1002" fmla="*/ 202063 h 1779924"/>
                  <a:gd name="connsiteX1003" fmla="*/ 153833 w 9405664"/>
                  <a:gd name="connsiteY1003" fmla="*/ 198228 h 1779924"/>
                  <a:gd name="connsiteX1004" fmla="*/ 153833 w 9405664"/>
                  <a:gd name="connsiteY1004" fmla="*/ 200146 h 1779924"/>
                  <a:gd name="connsiteX1005" fmla="*/ 154276 w 9405664"/>
                  <a:gd name="connsiteY1005" fmla="*/ 201916 h 1779924"/>
                  <a:gd name="connsiteX1006" fmla="*/ 165338 w 9405664"/>
                  <a:gd name="connsiteY1006" fmla="*/ 200588 h 1779924"/>
                  <a:gd name="connsiteX1007" fmla="*/ 171680 w 9405664"/>
                  <a:gd name="connsiteY1007" fmla="*/ 201916 h 1779924"/>
                  <a:gd name="connsiteX1008" fmla="*/ 174187 w 9405664"/>
                  <a:gd name="connsiteY1008" fmla="*/ 203685 h 1779924"/>
                  <a:gd name="connsiteX1009" fmla="*/ 171385 w 9405664"/>
                  <a:gd name="connsiteY1009" fmla="*/ 206193 h 1779924"/>
                  <a:gd name="connsiteX1010" fmla="*/ 167550 w 9405664"/>
                  <a:gd name="connsiteY1010" fmla="*/ 211355 h 1779924"/>
                  <a:gd name="connsiteX1011" fmla="*/ 168140 w 9405664"/>
                  <a:gd name="connsiteY1011" fmla="*/ 215927 h 1779924"/>
                  <a:gd name="connsiteX1012" fmla="*/ 172712 w 9405664"/>
                  <a:gd name="connsiteY1012" fmla="*/ 218287 h 1779924"/>
                  <a:gd name="connsiteX1013" fmla="*/ 175515 w 9405664"/>
                  <a:gd name="connsiteY1013" fmla="*/ 220647 h 1779924"/>
                  <a:gd name="connsiteX1014" fmla="*/ 180087 w 9405664"/>
                  <a:gd name="connsiteY1014" fmla="*/ 222417 h 1779924"/>
                  <a:gd name="connsiteX1015" fmla="*/ 189084 w 9405664"/>
                  <a:gd name="connsiteY1015" fmla="*/ 217992 h 1779924"/>
                  <a:gd name="connsiteX1016" fmla="*/ 193951 w 9405664"/>
                  <a:gd name="connsiteY1016" fmla="*/ 217255 h 1779924"/>
                  <a:gd name="connsiteX1017" fmla="*/ 199703 w 9405664"/>
                  <a:gd name="connsiteY1017" fmla="*/ 220204 h 1779924"/>
                  <a:gd name="connsiteX1018" fmla="*/ 207078 w 9405664"/>
                  <a:gd name="connsiteY1018" fmla="*/ 219909 h 1779924"/>
                  <a:gd name="connsiteX1019" fmla="*/ 209585 w 9405664"/>
                  <a:gd name="connsiteY1019" fmla="*/ 221679 h 1779924"/>
                  <a:gd name="connsiteX1020" fmla="*/ 210470 w 9405664"/>
                  <a:gd name="connsiteY1020" fmla="*/ 224482 h 1779924"/>
                  <a:gd name="connsiteX1021" fmla="*/ 210470 w 9405664"/>
                  <a:gd name="connsiteY1021" fmla="*/ 228316 h 1779924"/>
                  <a:gd name="connsiteX1022" fmla="*/ 199408 w 9405664"/>
                  <a:gd name="connsiteY1022" fmla="*/ 230381 h 1779924"/>
                  <a:gd name="connsiteX1023" fmla="*/ 195868 w 9405664"/>
                  <a:gd name="connsiteY1023" fmla="*/ 229939 h 1779924"/>
                  <a:gd name="connsiteX1024" fmla="*/ 188936 w 9405664"/>
                  <a:gd name="connsiteY1024" fmla="*/ 225957 h 1779924"/>
                  <a:gd name="connsiteX1025" fmla="*/ 186134 w 9405664"/>
                  <a:gd name="connsiteY1025" fmla="*/ 225072 h 1779924"/>
                  <a:gd name="connsiteX1026" fmla="*/ 181414 w 9405664"/>
                  <a:gd name="connsiteY1026" fmla="*/ 225072 h 1779924"/>
                  <a:gd name="connsiteX1027" fmla="*/ 174777 w 9405664"/>
                  <a:gd name="connsiteY1027" fmla="*/ 226694 h 1779924"/>
                  <a:gd name="connsiteX1028" fmla="*/ 166518 w 9405664"/>
                  <a:gd name="connsiteY1028" fmla="*/ 222269 h 1779924"/>
                  <a:gd name="connsiteX1029" fmla="*/ 162830 w 9405664"/>
                  <a:gd name="connsiteY1029" fmla="*/ 217550 h 1779924"/>
                  <a:gd name="connsiteX1030" fmla="*/ 163715 w 9405664"/>
                  <a:gd name="connsiteY1030" fmla="*/ 212387 h 1779924"/>
                  <a:gd name="connsiteX1031" fmla="*/ 160765 w 9405664"/>
                  <a:gd name="connsiteY1031" fmla="*/ 211650 h 1779924"/>
                  <a:gd name="connsiteX1032" fmla="*/ 157521 w 9405664"/>
                  <a:gd name="connsiteY1032" fmla="*/ 206488 h 1779924"/>
                  <a:gd name="connsiteX1033" fmla="*/ 154718 w 9405664"/>
                  <a:gd name="connsiteY1033" fmla="*/ 205160 h 1779924"/>
                  <a:gd name="connsiteX1034" fmla="*/ 151621 w 9405664"/>
                  <a:gd name="connsiteY1034" fmla="*/ 205898 h 1779924"/>
                  <a:gd name="connsiteX1035" fmla="*/ 148229 w 9405664"/>
                  <a:gd name="connsiteY1035" fmla="*/ 207520 h 1779924"/>
                  <a:gd name="connsiteX1036" fmla="*/ 149851 w 9405664"/>
                  <a:gd name="connsiteY1036" fmla="*/ 211502 h 1779924"/>
                  <a:gd name="connsiteX1037" fmla="*/ 151916 w 9405664"/>
                  <a:gd name="connsiteY1037" fmla="*/ 214600 h 1779924"/>
                  <a:gd name="connsiteX1038" fmla="*/ 155898 w 9405664"/>
                  <a:gd name="connsiteY1038" fmla="*/ 214600 h 1779924"/>
                  <a:gd name="connsiteX1039" fmla="*/ 159143 w 9405664"/>
                  <a:gd name="connsiteY1039" fmla="*/ 216517 h 1779924"/>
                  <a:gd name="connsiteX1040" fmla="*/ 167108 w 9405664"/>
                  <a:gd name="connsiteY1040" fmla="*/ 225219 h 1779924"/>
                  <a:gd name="connsiteX1041" fmla="*/ 166370 w 9405664"/>
                  <a:gd name="connsiteY1041" fmla="*/ 228759 h 1779924"/>
                  <a:gd name="connsiteX1042" fmla="*/ 168730 w 9405664"/>
                  <a:gd name="connsiteY1042" fmla="*/ 230529 h 1779924"/>
                  <a:gd name="connsiteX1043" fmla="*/ 176105 w 9405664"/>
                  <a:gd name="connsiteY1043" fmla="*/ 228906 h 1779924"/>
                  <a:gd name="connsiteX1044" fmla="*/ 187166 w 9405664"/>
                  <a:gd name="connsiteY1044" fmla="*/ 232004 h 1779924"/>
                  <a:gd name="connsiteX1045" fmla="*/ 188494 w 9405664"/>
                  <a:gd name="connsiteY1045" fmla="*/ 233774 h 1779924"/>
                  <a:gd name="connsiteX1046" fmla="*/ 189379 w 9405664"/>
                  <a:gd name="connsiteY1046" fmla="*/ 238346 h 1779924"/>
                  <a:gd name="connsiteX1047" fmla="*/ 187461 w 9405664"/>
                  <a:gd name="connsiteY1047" fmla="*/ 236134 h 1779924"/>
                  <a:gd name="connsiteX1048" fmla="*/ 185102 w 9405664"/>
                  <a:gd name="connsiteY1048" fmla="*/ 237018 h 1779924"/>
                  <a:gd name="connsiteX1049" fmla="*/ 181267 w 9405664"/>
                  <a:gd name="connsiteY1049" fmla="*/ 235839 h 1779924"/>
                  <a:gd name="connsiteX1050" fmla="*/ 178317 w 9405664"/>
                  <a:gd name="connsiteY1050" fmla="*/ 234364 h 1779924"/>
                  <a:gd name="connsiteX1051" fmla="*/ 175662 w 9405664"/>
                  <a:gd name="connsiteY1051" fmla="*/ 235691 h 1779924"/>
                  <a:gd name="connsiteX1052" fmla="*/ 168877 w 9405664"/>
                  <a:gd name="connsiteY1052" fmla="*/ 244246 h 1779924"/>
                  <a:gd name="connsiteX1053" fmla="*/ 165780 w 9405664"/>
                  <a:gd name="connsiteY1053" fmla="*/ 244688 h 1779924"/>
                  <a:gd name="connsiteX1054" fmla="*/ 158406 w 9405664"/>
                  <a:gd name="connsiteY1054" fmla="*/ 243508 h 1779924"/>
                  <a:gd name="connsiteX1055" fmla="*/ 148671 w 9405664"/>
                  <a:gd name="connsiteY1055" fmla="*/ 244393 h 1779924"/>
                  <a:gd name="connsiteX1056" fmla="*/ 145131 w 9405664"/>
                  <a:gd name="connsiteY1056" fmla="*/ 243951 h 1779924"/>
                  <a:gd name="connsiteX1057" fmla="*/ 140854 w 9405664"/>
                  <a:gd name="connsiteY1057" fmla="*/ 242181 h 1779924"/>
                  <a:gd name="connsiteX1058" fmla="*/ 133480 w 9405664"/>
                  <a:gd name="connsiteY1058" fmla="*/ 243213 h 1779924"/>
                  <a:gd name="connsiteX1059" fmla="*/ 119763 w 9405664"/>
                  <a:gd name="connsiteY1059" fmla="*/ 242918 h 1779924"/>
                  <a:gd name="connsiteX1060" fmla="*/ 110913 w 9405664"/>
                  <a:gd name="connsiteY1060" fmla="*/ 237166 h 1779924"/>
                  <a:gd name="connsiteX1061" fmla="*/ 112683 w 9405664"/>
                  <a:gd name="connsiteY1061" fmla="*/ 235396 h 1779924"/>
                  <a:gd name="connsiteX1062" fmla="*/ 114601 w 9405664"/>
                  <a:gd name="connsiteY1062" fmla="*/ 234069 h 1779924"/>
                  <a:gd name="connsiteX1063" fmla="*/ 114306 w 9405664"/>
                  <a:gd name="connsiteY1063" fmla="*/ 230086 h 1779924"/>
                  <a:gd name="connsiteX1064" fmla="*/ 117108 w 9405664"/>
                  <a:gd name="connsiteY1064" fmla="*/ 225072 h 1779924"/>
                  <a:gd name="connsiteX1065" fmla="*/ 117551 w 9405664"/>
                  <a:gd name="connsiteY1065" fmla="*/ 223449 h 1779924"/>
                  <a:gd name="connsiteX1066" fmla="*/ 115928 w 9405664"/>
                  <a:gd name="connsiteY1066" fmla="*/ 222122 h 1779924"/>
                  <a:gd name="connsiteX1067" fmla="*/ 114453 w 9405664"/>
                  <a:gd name="connsiteY1067" fmla="*/ 221532 h 1779924"/>
                  <a:gd name="connsiteX1068" fmla="*/ 116518 w 9405664"/>
                  <a:gd name="connsiteY1068" fmla="*/ 221237 h 1779924"/>
                  <a:gd name="connsiteX1069" fmla="*/ 121090 w 9405664"/>
                  <a:gd name="connsiteY1069" fmla="*/ 221679 h 1779924"/>
                  <a:gd name="connsiteX1070" fmla="*/ 118730 w 9405664"/>
                  <a:gd name="connsiteY1070" fmla="*/ 219909 h 1779924"/>
                  <a:gd name="connsiteX1071" fmla="*/ 110028 w 9405664"/>
                  <a:gd name="connsiteY1071" fmla="*/ 220204 h 1779924"/>
                  <a:gd name="connsiteX1072" fmla="*/ 99557 w 9405664"/>
                  <a:gd name="connsiteY1072" fmla="*/ 221237 h 1779924"/>
                  <a:gd name="connsiteX1073" fmla="*/ 93952 w 9405664"/>
                  <a:gd name="connsiteY1073" fmla="*/ 222712 h 1779924"/>
                  <a:gd name="connsiteX1074" fmla="*/ 83775 w 9405664"/>
                  <a:gd name="connsiteY1074" fmla="*/ 227874 h 1779924"/>
                  <a:gd name="connsiteX1075" fmla="*/ 80235 w 9405664"/>
                  <a:gd name="connsiteY1075" fmla="*/ 227874 h 1779924"/>
                  <a:gd name="connsiteX1076" fmla="*/ 73746 w 9405664"/>
                  <a:gd name="connsiteY1076" fmla="*/ 229054 h 1779924"/>
                  <a:gd name="connsiteX1077" fmla="*/ 65191 w 9405664"/>
                  <a:gd name="connsiteY1077" fmla="*/ 233036 h 1779924"/>
                  <a:gd name="connsiteX1078" fmla="*/ 64306 w 9405664"/>
                  <a:gd name="connsiteY1078" fmla="*/ 234364 h 1779924"/>
                  <a:gd name="connsiteX1079" fmla="*/ 63569 w 9405664"/>
                  <a:gd name="connsiteY1079" fmla="*/ 236281 h 1779924"/>
                  <a:gd name="connsiteX1080" fmla="*/ 70943 w 9405664"/>
                  <a:gd name="connsiteY1080" fmla="*/ 239673 h 1779924"/>
                  <a:gd name="connsiteX1081" fmla="*/ 70206 w 9405664"/>
                  <a:gd name="connsiteY1081" fmla="*/ 240558 h 1779924"/>
                  <a:gd name="connsiteX1082" fmla="*/ 69173 w 9405664"/>
                  <a:gd name="connsiteY1082" fmla="*/ 241148 h 1779924"/>
                  <a:gd name="connsiteX1083" fmla="*/ 66666 w 9405664"/>
                  <a:gd name="connsiteY1083" fmla="*/ 241886 h 1779924"/>
                  <a:gd name="connsiteX1084" fmla="*/ 59144 w 9405664"/>
                  <a:gd name="connsiteY1084" fmla="*/ 241443 h 1779924"/>
                  <a:gd name="connsiteX1085" fmla="*/ 57817 w 9405664"/>
                  <a:gd name="connsiteY1085" fmla="*/ 241148 h 1779924"/>
                  <a:gd name="connsiteX1086" fmla="*/ 53687 w 9405664"/>
                  <a:gd name="connsiteY1086" fmla="*/ 239231 h 1779924"/>
                  <a:gd name="connsiteX1087" fmla="*/ 48820 w 9405664"/>
                  <a:gd name="connsiteY1087" fmla="*/ 240411 h 1779924"/>
                  <a:gd name="connsiteX1088" fmla="*/ 45132 w 9405664"/>
                  <a:gd name="connsiteY1088" fmla="*/ 242328 h 1779924"/>
                  <a:gd name="connsiteX1089" fmla="*/ 39675 w 9405664"/>
                  <a:gd name="connsiteY1089" fmla="*/ 244393 h 1779924"/>
                  <a:gd name="connsiteX1090" fmla="*/ 35840 w 9405664"/>
                  <a:gd name="connsiteY1090" fmla="*/ 248375 h 1779924"/>
                  <a:gd name="connsiteX1091" fmla="*/ 33186 w 9405664"/>
                  <a:gd name="connsiteY1091" fmla="*/ 250735 h 1779924"/>
                  <a:gd name="connsiteX1092" fmla="*/ 31121 w 9405664"/>
                  <a:gd name="connsiteY1092" fmla="*/ 251915 h 1779924"/>
                  <a:gd name="connsiteX1093" fmla="*/ 22419 w 9405664"/>
                  <a:gd name="connsiteY1093" fmla="*/ 252653 h 1779924"/>
                  <a:gd name="connsiteX1094" fmla="*/ 17846 w 9405664"/>
                  <a:gd name="connsiteY1094" fmla="*/ 257077 h 1779924"/>
                  <a:gd name="connsiteX1095" fmla="*/ 9144 w 9405664"/>
                  <a:gd name="connsiteY1095" fmla="*/ 260470 h 1779924"/>
                  <a:gd name="connsiteX1096" fmla="*/ 8849 w 9405664"/>
                  <a:gd name="connsiteY1096" fmla="*/ 258995 h 1779924"/>
                  <a:gd name="connsiteX1097" fmla="*/ 8849 w 9405664"/>
                  <a:gd name="connsiteY1097" fmla="*/ 257520 h 1779924"/>
                  <a:gd name="connsiteX1098" fmla="*/ 6637 w 9405664"/>
                  <a:gd name="connsiteY1098" fmla="*/ 258700 h 1779924"/>
                  <a:gd name="connsiteX1099" fmla="*/ 4572 w 9405664"/>
                  <a:gd name="connsiteY1099" fmla="*/ 261355 h 1779924"/>
                  <a:gd name="connsiteX1100" fmla="*/ 5900 w 9405664"/>
                  <a:gd name="connsiteY1100" fmla="*/ 264009 h 1779924"/>
                  <a:gd name="connsiteX1101" fmla="*/ 7080 w 9405664"/>
                  <a:gd name="connsiteY1101" fmla="*/ 265189 h 1779924"/>
                  <a:gd name="connsiteX1102" fmla="*/ 22271 w 9405664"/>
                  <a:gd name="connsiteY1102" fmla="*/ 271384 h 1779924"/>
                  <a:gd name="connsiteX1103" fmla="*/ 41593 w 9405664"/>
                  <a:gd name="connsiteY1103" fmla="*/ 274924 h 1779924"/>
                  <a:gd name="connsiteX1104" fmla="*/ 43067 w 9405664"/>
                  <a:gd name="connsiteY1104" fmla="*/ 274334 h 1779924"/>
                  <a:gd name="connsiteX1105" fmla="*/ 53834 w 9405664"/>
                  <a:gd name="connsiteY1105" fmla="*/ 276399 h 1779924"/>
                  <a:gd name="connsiteX1106" fmla="*/ 54867 w 9405664"/>
                  <a:gd name="connsiteY1106" fmla="*/ 277284 h 1779924"/>
                  <a:gd name="connsiteX1107" fmla="*/ 55752 w 9405664"/>
                  <a:gd name="connsiteY1107" fmla="*/ 278316 h 1779924"/>
                  <a:gd name="connsiteX1108" fmla="*/ 51622 w 9405664"/>
                  <a:gd name="connsiteY1108" fmla="*/ 277726 h 1779924"/>
                  <a:gd name="connsiteX1109" fmla="*/ 47197 w 9405664"/>
                  <a:gd name="connsiteY1109" fmla="*/ 278906 h 1779924"/>
                  <a:gd name="connsiteX1110" fmla="*/ 45132 w 9405664"/>
                  <a:gd name="connsiteY1110" fmla="*/ 282888 h 1779924"/>
                  <a:gd name="connsiteX1111" fmla="*/ 39085 w 9405664"/>
                  <a:gd name="connsiteY1111" fmla="*/ 283773 h 1779924"/>
                  <a:gd name="connsiteX1112" fmla="*/ 36578 w 9405664"/>
                  <a:gd name="connsiteY1112" fmla="*/ 283183 h 1779924"/>
                  <a:gd name="connsiteX1113" fmla="*/ 35250 w 9405664"/>
                  <a:gd name="connsiteY1113" fmla="*/ 282446 h 1779924"/>
                  <a:gd name="connsiteX1114" fmla="*/ 34660 w 9405664"/>
                  <a:gd name="connsiteY1114" fmla="*/ 282741 h 1779924"/>
                  <a:gd name="connsiteX1115" fmla="*/ 37315 w 9405664"/>
                  <a:gd name="connsiteY1115" fmla="*/ 285396 h 1779924"/>
                  <a:gd name="connsiteX1116" fmla="*/ 44542 w 9405664"/>
                  <a:gd name="connsiteY1116" fmla="*/ 291443 h 1779924"/>
                  <a:gd name="connsiteX1117" fmla="*/ 48082 w 9405664"/>
                  <a:gd name="connsiteY1117" fmla="*/ 292623 h 1779924"/>
                  <a:gd name="connsiteX1118" fmla="*/ 48082 w 9405664"/>
                  <a:gd name="connsiteY1118" fmla="*/ 296900 h 1779924"/>
                  <a:gd name="connsiteX1119" fmla="*/ 46460 w 9405664"/>
                  <a:gd name="connsiteY1119" fmla="*/ 298080 h 1779924"/>
                  <a:gd name="connsiteX1120" fmla="*/ 46460 w 9405664"/>
                  <a:gd name="connsiteY1120" fmla="*/ 301030 h 1779924"/>
                  <a:gd name="connsiteX1121" fmla="*/ 50442 w 9405664"/>
                  <a:gd name="connsiteY1121" fmla="*/ 305307 h 1779924"/>
                  <a:gd name="connsiteX1122" fmla="*/ 55162 w 9405664"/>
                  <a:gd name="connsiteY1122" fmla="*/ 307077 h 1779924"/>
                  <a:gd name="connsiteX1123" fmla="*/ 73303 w 9405664"/>
                  <a:gd name="connsiteY1123" fmla="*/ 310027 h 1779924"/>
                  <a:gd name="connsiteX1124" fmla="*/ 81415 w 9405664"/>
                  <a:gd name="connsiteY1124" fmla="*/ 312092 h 1779924"/>
                  <a:gd name="connsiteX1125" fmla="*/ 85545 w 9405664"/>
                  <a:gd name="connsiteY1125" fmla="*/ 312534 h 1779924"/>
                  <a:gd name="connsiteX1126" fmla="*/ 87610 w 9405664"/>
                  <a:gd name="connsiteY1126" fmla="*/ 312239 h 1779924"/>
                  <a:gd name="connsiteX1127" fmla="*/ 88642 w 9405664"/>
                  <a:gd name="connsiteY1127" fmla="*/ 311354 h 1779924"/>
                  <a:gd name="connsiteX1128" fmla="*/ 89380 w 9405664"/>
                  <a:gd name="connsiteY1128" fmla="*/ 310027 h 1779924"/>
                  <a:gd name="connsiteX1129" fmla="*/ 91002 w 9405664"/>
                  <a:gd name="connsiteY1129" fmla="*/ 309289 h 1779924"/>
                  <a:gd name="connsiteX1130" fmla="*/ 92035 w 9405664"/>
                  <a:gd name="connsiteY1130" fmla="*/ 309584 h 1779924"/>
                  <a:gd name="connsiteX1131" fmla="*/ 92919 w 9405664"/>
                  <a:gd name="connsiteY1131" fmla="*/ 310322 h 1779924"/>
                  <a:gd name="connsiteX1132" fmla="*/ 103096 w 9405664"/>
                  <a:gd name="connsiteY1132" fmla="*/ 307077 h 1779924"/>
                  <a:gd name="connsiteX1133" fmla="*/ 118583 w 9405664"/>
                  <a:gd name="connsiteY1133" fmla="*/ 307077 h 1779924"/>
                  <a:gd name="connsiteX1134" fmla="*/ 124483 w 9405664"/>
                  <a:gd name="connsiteY1134" fmla="*/ 308552 h 1779924"/>
                  <a:gd name="connsiteX1135" fmla="*/ 130235 w 9405664"/>
                  <a:gd name="connsiteY1135" fmla="*/ 311649 h 1779924"/>
                  <a:gd name="connsiteX1136" fmla="*/ 133480 w 9405664"/>
                  <a:gd name="connsiteY1136" fmla="*/ 313861 h 1779924"/>
                  <a:gd name="connsiteX1137" fmla="*/ 134512 w 9405664"/>
                  <a:gd name="connsiteY1137" fmla="*/ 311502 h 1779924"/>
                  <a:gd name="connsiteX1138" fmla="*/ 135839 w 9405664"/>
                  <a:gd name="connsiteY1138" fmla="*/ 309732 h 1779924"/>
                  <a:gd name="connsiteX1139" fmla="*/ 132595 w 9405664"/>
                  <a:gd name="connsiteY1139" fmla="*/ 309142 h 1779924"/>
                  <a:gd name="connsiteX1140" fmla="*/ 130677 w 9405664"/>
                  <a:gd name="connsiteY1140" fmla="*/ 307814 h 1779924"/>
                  <a:gd name="connsiteX1141" fmla="*/ 129202 w 9405664"/>
                  <a:gd name="connsiteY1141" fmla="*/ 306044 h 1779924"/>
                  <a:gd name="connsiteX1142" fmla="*/ 131857 w 9405664"/>
                  <a:gd name="connsiteY1142" fmla="*/ 304127 h 1779924"/>
                  <a:gd name="connsiteX1143" fmla="*/ 140412 w 9405664"/>
                  <a:gd name="connsiteY1143" fmla="*/ 309879 h 1779924"/>
                  <a:gd name="connsiteX1144" fmla="*/ 142182 w 9405664"/>
                  <a:gd name="connsiteY1144" fmla="*/ 315926 h 1779924"/>
                  <a:gd name="connsiteX1145" fmla="*/ 144689 w 9405664"/>
                  <a:gd name="connsiteY1145" fmla="*/ 315926 h 1779924"/>
                  <a:gd name="connsiteX1146" fmla="*/ 146606 w 9405664"/>
                  <a:gd name="connsiteY1146" fmla="*/ 312682 h 1779924"/>
                  <a:gd name="connsiteX1147" fmla="*/ 154423 w 9405664"/>
                  <a:gd name="connsiteY1147" fmla="*/ 305897 h 1779924"/>
                  <a:gd name="connsiteX1148" fmla="*/ 158701 w 9405664"/>
                  <a:gd name="connsiteY1148" fmla="*/ 303095 h 1779924"/>
                  <a:gd name="connsiteX1149" fmla="*/ 166665 w 9405664"/>
                  <a:gd name="connsiteY1149" fmla="*/ 300292 h 1779924"/>
                  <a:gd name="connsiteX1150" fmla="*/ 169467 w 9405664"/>
                  <a:gd name="connsiteY1150" fmla="*/ 297195 h 1779924"/>
                  <a:gd name="connsiteX1151" fmla="*/ 172712 w 9405664"/>
                  <a:gd name="connsiteY1151" fmla="*/ 298227 h 1779924"/>
                  <a:gd name="connsiteX1152" fmla="*/ 177137 w 9405664"/>
                  <a:gd name="connsiteY1152" fmla="*/ 298227 h 1779924"/>
                  <a:gd name="connsiteX1153" fmla="*/ 184512 w 9405664"/>
                  <a:gd name="connsiteY1153" fmla="*/ 292623 h 1779924"/>
                  <a:gd name="connsiteX1154" fmla="*/ 185986 w 9405664"/>
                  <a:gd name="connsiteY1154" fmla="*/ 292623 h 1779924"/>
                  <a:gd name="connsiteX1155" fmla="*/ 187756 w 9405664"/>
                  <a:gd name="connsiteY1155" fmla="*/ 293508 h 1779924"/>
                  <a:gd name="connsiteX1156" fmla="*/ 190264 w 9405664"/>
                  <a:gd name="connsiteY1156" fmla="*/ 296310 h 1779924"/>
                  <a:gd name="connsiteX1157" fmla="*/ 192329 w 9405664"/>
                  <a:gd name="connsiteY1157" fmla="*/ 298227 h 1779924"/>
                  <a:gd name="connsiteX1158" fmla="*/ 193214 w 9405664"/>
                  <a:gd name="connsiteY1158" fmla="*/ 299850 h 1779924"/>
                  <a:gd name="connsiteX1159" fmla="*/ 193804 w 9405664"/>
                  <a:gd name="connsiteY1159" fmla="*/ 302947 h 1779924"/>
                  <a:gd name="connsiteX1160" fmla="*/ 192329 w 9405664"/>
                  <a:gd name="connsiteY1160" fmla="*/ 305897 h 1779924"/>
                  <a:gd name="connsiteX1161" fmla="*/ 191296 w 9405664"/>
                  <a:gd name="connsiteY1161" fmla="*/ 307372 h 1779924"/>
                  <a:gd name="connsiteX1162" fmla="*/ 188199 w 9405664"/>
                  <a:gd name="connsiteY1162" fmla="*/ 309289 h 1779924"/>
                  <a:gd name="connsiteX1163" fmla="*/ 184364 w 9405664"/>
                  <a:gd name="connsiteY1163" fmla="*/ 310027 h 1779924"/>
                  <a:gd name="connsiteX1164" fmla="*/ 178612 w 9405664"/>
                  <a:gd name="connsiteY1164" fmla="*/ 309584 h 1779924"/>
                  <a:gd name="connsiteX1165" fmla="*/ 176695 w 9405664"/>
                  <a:gd name="connsiteY1165" fmla="*/ 313419 h 1779924"/>
                  <a:gd name="connsiteX1166" fmla="*/ 179497 w 9405664"/>
                  <a:gd name="connsiteY1166" fmla="*/ 313124 h 1779924"/>
                  <a:gd name="connsiteX1167" fmla="*/ 183774 w 9405664"/>
                  <a:gd name="connsiteY1167" fmla="*/ 314894 h 1779924"/>
                  <a:gd name="connsiteX1168" fmla="*/ 189821 w 9405664"/>
                  <a:gd name="connsiteY1168" fmla="*/ 320941 h 1779924"/>
                  <a:gd name="connsiteX1169" fmla="*/ 192034 w 9405664"/>
                  <a:gd name="connsiteY1169" fmla="*/ 330085 h 1779924"/>
                  <a:gd name="connsiteX1170" fmla="*/ 193656 w 9405664"/>
                  <a:gd name="connsiteY1170" fmla="*/ 334068 h 1779924"/>
                  <a:gd name="connsiteX1171" fmla="*/ 195278 w 9405664"/>
                  <a:gd name="connsiteY1171" fmla="*/ 338935 h 1779924"/>
                  <a:gd name="connsiteX1172" fmla="*/ 194098 w 9405664"/>
                  <a:gd name="connsiteY1172" fmla="*/ 342622 h 1779924"/>
                  <a:gd name="connsiteX1173" fmla="*/ 191444 w 9405664"/>
                  <a:gd name="connsiteY1173" fmla="*/ 345425 h 1779924"/>
                  <a:gd name="connsiteX1174" fmla="*/ 186871 w 9405664"/>
                  <a:gd name="connsiteY1174" fmla="*/ 349702 h 1779924"/>
                  <a:gd name="connsiteX1175" fmla="*/ 182594 w 9405664"/>
                  <a:gd name="connsiteY1175" fmla="*/ 352209 h 1779924"/>
                  <a:gd name="connsiteX1176" fmla="*/ 176400 w 9405664"/>
                  <a:gd name="connsiteY1176" fmla="*/ 353389 h 1779924"/>
                  <a:gd name="connsiteX1177" fmla="*/ 164158 w 9405664"/>
                  <a:gd name="connsiteY1177" fmla="*/ 353979 h 1779924"/>
                  <a:gd name="connsiteX1178" fmla="*/ 161945 w 9405664"/>
                  <a:gd name="connsiteY1178" fmla="*/ 353242 h 1779924"/>
                  <a:gd name="connsiteX1179" fmla="*/ 160470 w 9405664"/>
                  <a:gd name="connsiteY1179" fmla="*/ 350587 h 1779924"/>
                  <a:gd name="connsiteX1180" fmla="*/ 158406 w 9405664"/>
                  <a:gd name="connsiteY1180" fmla="*/ 350292 h 1779924"/>
                  <a:gd name="connsiteX1181" fmla="*/ 156046 w 9405664"/>
                  <a:gd name="connsiteY1181" fmla="*/ 350734 h 1779924"/>
                  <a:gd name="connsiteX1182" fmla="*/ 153981 w 9405664"/>
                  <a:gd name="connsiteY1182" fmla="*/ 353832 h 1779924"/>
                  <a:gd name="connsiteX1183" fmla="*/ 147196 w 9405664"/>
                  <a:gd name="connsiteY1183" fmla="*/ 361501 h 1779924"/>
                  <a:gd name="connsiteX1184" fmla="*/ 142329 w 9405664"/>
                  <a:gd name="connsiteY1184" fmla="*/ 364008 h 1779924"/>
                  <a:gd name="connsiteX1185" fmla="*/ 138642 w 9405664"/>
                  <a:gd name="connsiteY1185" fmla="*/ 367843 h 1779924"/>
                  <a:gd name="connsiteX1186" fmla="*/ 135692 w 9405664"/>
                  <a:gd name="connsiteY1186" fmla="*/ 369318 h 1779924"/>
                  <a:gd name="connsiteX1187" fmla="*/ 129792 w 9405664"/>
                  <a:gd name="connsiteY1187" fmla="*/ 370646 h 1779924"/>
                  <a:gd name="connsiteX1188" fmla="*/ 127875 w 9405664"/>
                  <a:gd name="connsiteY1188" fmla="*/ 370646 h 1779924"/>
                  <a:gd name="connsiteX1189" fmla="*/ 126253 w 9405664"/>
                  <a:gd name="connsiteY1189" fmla="*/ 369023 h 1779924"/>
                  <a:gd name="connsiteX1190" fmla="*/ 124188 w 9405664"/>
                  <a:gd name="connsiteY1190" fmla="*/ 368138 h 1779924"/>
                  <a:gd name="connsiteX1191" fmla="*/ 120353 w 9405664"/>
                  <a:gd name="connsiteY1191" fmla="*/ 370203 h 1779924"/>
                  <a:gd name="connsiteX1192" fmla="*/ 117993 w 9405664"/>
                  <a:gd name="connsiteY1192" fmla="*/ 371825 h 1779924"/>
                  <a:gd name="connsiteX1193" fmla="*/ 117698 w 9405664"/>
                  <a:gd name="connsiteY1193" fmla="*/ 371235 h 1779924"/>
                  <a:gd name="connsiteX1194" fmla="*/ 118288 w 9405664"/>
                  <a:gd name="connsiteY1194" fmla="*/ 370498 h 1779924"/>
                  <a:gd name="connsiteX1195" fmla="*/ 119910 w 9405664"/>
                  <a:gd name="connsiteY1195" fmla="*/ 369613 h 1779924"/>
                  <a:gd name="connsiteX1196" fmla="*/ 120648 w 9405664"/>
                  <a:gd name="connsiteY1196" fmla="*/ 368728 h 1779924"/>
                  <a:gd name="connsiteX1197" fmla="*/ 121090 w 9405664"/>
                  <a:gd name="connsiteY1197" fmla="*/ 367253 h 1779924"/>
                  <a:gd name="connsiteX1198" fmla="*/ 117993 w 9405664"/>
                  <a:gd name="connsiteY1198" fmla="*/ 364451 h 1779924"/>
                  <a:gd name="connsiteX1199" fmla="*/ 112536 w 9405664"/>
                  <a:gd name="connsiteY1199" fmla="*/ 362239 h 1779924"/>
                  <a:gd name="connsiteX1200" fmla="*/ 108259 w 9405664"/>
                  <a:gd name="connsiteY1200" fmla="*/ 361649 h 1779924"/>
                  <a:gd name="connsiteX1201" fmla="*/ 100442 w 9405664"/>
                  <a:gd name="connsiteY1201" fmla="*/ 363566 h 1779924"/>
                  <a:gd name="connsiteX1202" fmla="*/ 98967 w 9405664"/>
                  <a:gd name="connsiteY1202" fmla="*/ 364746 h 1779924"/>
                  <a:gd name="connsiteX1203" fmla="*/ 97344 w 9405664"/>
                  <a:gd name="connsiteY1203" fmla="*/ 367106 h 1779924"/>
                  <a:gd name="connsiteX1204" fmla="*/ 101326 w 9405664"/>
                  <a:gd name="connsiteY1204" fmla="*/ 370203 h 1779924"/>
                  <a:gd name="connsiteX1205" fmla="*/ 101032 w 9405664"/>
                  <a:gd name="connsiteY1205" fmla="*/ 371235 h 1779924"/>
                  <a:gd name="connsiteX1206" fmla="*/ 99852 w 9405664"/>
                  <a:gd name="connsiteY1206" fmla="*/ 370793 h 1779924"/>
                  <a:gd name="connsiteX1207" fmla="*/ 93362 w 9405664"/>
                  <a:gd name="connsiteY1207" fmla="*/ 371678 h 1779924"/>
                  <a:gd name="connsiteX1208" fmla="*/ 91150 w 9405664"/>
                  <a:gd name="connsiteY1208" fmla="*/ 373743 h 1779924"/>
                  <a:gd name="connsiteX1209" fmla="*/ 90265 w 9405664"/>
                  <a:gd name="connsiteY1209" fmla="*/ 375955 h 1779924"/>
                  <a:gd name="connsiteX1210" fmla="*/ 89085 w 9405664"/>
                  <a:gd name="connsiteY1210" fmla="*/ 380822 h 1779924"/>
                  <a:gd name="connsiteX1211" fmla="*/ 89822 w 9405664"/>
                  <a:gd name="connsiteY1211" fmla="*/ 385837 h 1779924"/>
                  <a:gd name="connsiteX1212" fmla="*/ 90560 w 9405664"/>
                  <a:gd name="connsiteY1212" fmla="*/ 388049 h 1779924"/>
                  <a:gd name="connsiteX1213" fmla="*/ 93214 w 9405664"/>
                  <a:gd name="connsiteY1213" fmla="*/ 385837 h 1779924"/>
                  <a:gd name="connsiteX1214" fmla="*/ 95869 w 9405664"/>
                  <a:gd name="connsiteY1214" fmla="*/ 384510 h 1779924"/>
                  <a:gd name="connsiteX1215" fmla="*/ 95869 w 9405664"/>
                  <a:gd name="connsiteY1215" fmla="*/ 385395 h 1779924"/>
                  <a:gd name="connsiteX1216" fmla="*/ 93362 w 9405664"/>
                  <a:gd name="connsiteY1216" fmla="*/ 388639 h 1779924"/>
                  <a:gd name="connsiteX1217" fmla="*/ 89232 w 9405664"/>
                  <a:gd name="connsiteY1217" fmla="*/ 389819 h 1779924"/>
                  <a:gd name="connsiteX1218" fmla="*/ 90560 w 9405664"/>
                  <a:gd name="connsiteY1218" fmla="*/ 392622 h 1779924"/>
                  <a:gd name="connsiteX1219" fmla="*/ 91592 w 9405664"/>
                  <a:gd name="connsiteY1219" fmla="*/ 393212 h 1779924"/>
                  <a:gd name="connsiteX1220" fmla="*/ 91002 w 9405664"/>
                  <a:gd name="connsiteY1220" fmla="*/ 393802 h 1779924"/>
                  <a:gd name="connsiteX1221" fmla="*/ 88052 w 9405664"/>
                  <a:gd name="connsiteY1221" fmla="*/ 392327 h 1779924"/>
                  <a:gd name="connsiteX1222" fmla="*/ 85250 w 9405664"/>
                  <a:gd name="connsiteY1222" fmla="*/ 391737 h 1779924"/>
                  <a:gd name="connsiteX1223" fmla="*/ 82153 w 9405664"/>
                  <a:gd name="connsiteY1223" fmla="*/ 392622 h 1779924"/>
                  <a:gd name="connsiteX1224" fmla="*/ 80088 w 9405664"/>
                  <a:gd name="connsiteY1224" fmla="*/ 394244 h 1779924"/>
                  <a:gd name="connsiteX1225" fmla="*/ 73451 w 9405664"/>
                  <a:gd name="connsiteY1225" fmla="*/ 401176 h 1779924"/>
                  <a:gd name="connsiteX1226" fmla="*/ 66666 w 9405664"/>
                  <a:gd name="connsiteY1226" fmla="*/ 409436 h 1779924"/>
                  <a:gd name="connsiteX1227" fmla="*/ 65781 w 9405664"/>
                  <a:gd name="connsiteY1227" fmla="*/ 412976 h 1779924"/>
                  <a:gd name="connsiteX1228" fmla="*/ 66224 w 9405664"/>
                  <a:gd name="connsiteY1228" fmla="*/ 415040 h 1779924"/>
                  <a:gd name="connsiteX1229" fmla="*/ 66666 w 9405664"/>
                  <a:gd name="connsiteY1229" fmla="*/ 416368 h 1779924"/>
                  <a:gd name="connsiteX1230" fmla="*/ 69026 w 9405664"/>
                  <a:gd name="connsiteY1230" fmla="*/ 418728 h 1779924"/>
                  <a:gd name="connsiteX1231" fmla="*/ 63274 w 9405664"/>
                  <a:gd name="connsiteY1231" fmla="*/ 420055 h 1779924"/>
                  <a:gd name="connsiteX1232" fmla="*/ 59144 w 9405664"/>
                  <a:gd name="connsiteY1232" fmla="*/ 420055 h 1779924"/>
                  <a:gd name="connsiteX1233" fmla="*/ 56932 w 9405664"/>
                  <a:gd name="connsiteY1233" fmla="*/ 421383 h 1779924"/>
                  <a:gd name="connsiteX1234" fmla="*/ 58407 w 9405664"/>
                  <a:gd name="connsiteY1234" fmla="*/ 423595 h 1779924"/>
                  <a:gd name="connsiteX1235" fmla="*/ 63864 w 9405664"/>
                  <a:gd name="connsiteY1235" fmla="*/ 425660 h 1779924"/>
                  <a:gd name="connsiteX1236" fmla="*/ 63126 w 9405664"/>
                  <a:gd name="connsiteY1236" fmla="*/ 426397 h 1779924"/>
                  <a:gd name="connsiteX1237" fmla="*/ 56194 w 9405664"/>
                  <a:gd name="connsiteY1237" fmla="*/ 427725 h 1779924"/>
                  <a:gd name="connsiteX1238" fmla="*/ 55457 w 9405664"/>
                  <a:gd name="connsiteY1238" fmla="*/ 427282 h 1779924"/>
                  <a:gd name="connsiteX1239" fmla="*/ 54424 w 9405664"/>
                  <a:gd name="connsiteY1239" fmla="*/ 427577 h 1779924"/>
                  <a:gd name="connsiteX1240" fmla="*/ 54424 w 9405664"/>
                  <a:gd name="connsiteY1240" fmla="*/ 430085 h 1779924"/>
                  <a:gd name="connsiteX1241" fmla="*/ 54867 w 9405664"/>
                  <a:gd name="connsiteY1241" fmla="*/ 431854 h 1779924"/>
                  <a:gd name="connsiteX1242" fmla="*/ 56342 w 9405664"/>
                  <a:gd name="connsiteY1242" fmla="*/ 433477 h 1779924"/>
                  <a:gd name="connsiteX1243" fmla="*/ 59881 w 9405664"/>
                  <a:gd name="connsiteY1243" fmla="*/ 431707 h 1779924"/>
                  <a:gd name="connsiteX1244" fmla="*/ 62979 w 9405664"/>
                  <a:gd name="connsiteY1244" fmla="*/ 432297 h 1779924"/>
                  <a:gd name="connsiteX1245" fmla="*/ 64306 w 9405664"/>
                  <a:gd name="connsiteY1245" fmla="*/ 434067 h 1779924"/>
                  <a:gd name="connsiteX1246" fmla="*/ 61504 w 9405664"/>
                  <a:gd name="connsiteY1246" fmla="*/ 437607 h 1779924"/>
                  <a:gd name="connsiteX1247" fmla="*/ 62684 w 9405664"/>
                  <a:gd name="connsiteY1247" fmla="*/ 440261 h 1779924"/>
                  <a:gd name="connsiteX1248" fmla="*/ 67256 w 9405664"/>
                  <a:gd name="connsiteY1248" fmla="*/ 441736 h 1779924"/>
                  <a:gd name="connsiteX1249" fmla="*/ 68878 w 9405664"/>
                  <a:gd name="connsiteY1249" fmla="*/ 447046 h 1779924"/>
                  <a:gd name="connsiteX1250" fmla="*/ 70501 w 9405664"/>
                  <a:gd name="connsiteY1250" fmla="*/ 449553 h 1779924"/>
                  <a:gd name="connsiteX1251" fmla="*/ 72713 w 9405664"/>
                  <a:gd name="connsiteY1251" fmla="*/ 449848 h 1779924"/>
                  <a:gd name="connsiteX1252" fmla="*/ 75368 w 9405664"/>
                  <a:gd name="connsiteY1252" fmla="*/ 449406 h 1779924"/>
                  <a:gd name="connsiteX1253" fmla="*/ 75368 w 9405664"/>
                  <a:gd name="connsiteY1253" fmla="*/ 446899 h 1779924"/>
                  <a:gd name="connsiteX1254" fmla="*/ 75073 w 9405664"/>
                  <a:gd name="connsiteY1254" fmla="*/ 445129 h 1779924"/>
                  <a:gd name="connsiteX1255" fmla="*/ 76548 w 9405664"/>
                  <a:gd name="connsiteY1255" fmla="*/ 442916 h 1779924"/>
                  <a:gd name="connsiteX1256" fmla="*/ 78170 w 9405664"/>
                  <a:gd name="connsiteY1256" fmla="*/ 442621 h 1779924"/>
                  <a:gd name="connsiteX1257" fmla="*/ 78908 w 9405664"/>
                  <a:gd name="connsiteY1257" fmla="*/ 442916 h 1779924"/>
                  <a:gd name="connsiteX1258" fmla="*/ 77138 w 9405664"/>
                  <a:gd name="connsiteY1258" fmla="*/ 444539 h 1779924"/>
                  <a:gd name="connsiteX1259" fmla="*/ 76253 w 9405664"/>
                  <a:gd name="connsiteY1259" fmla="*/ 445719 h 1779924"/>
                  <a:gd name="connsiteX1260" fmla="*/ 78023 w 9405664"/>
                  <a:gd name="connsiteY1260" fmla="*/ 446899 h 1779924"/>
                  <a:gd name="connsiteX1261" fmla="*/ 79940 w 9405664"/>
                  <a:gd name="connsiteY1261" fmla="*/ 447636 h 1779924"/>
                  <a:gd name="connsiteX1262" fmla="*/ 81415 w 9405664"/>
                  <a:gd name="connsiteY1262" fmla="*/ 446309 h 1779924"/>
                  <a:gd name="connsiteX1263" fmla="*/ 82005 w 9405664"/>
                  <a:gd name="connsiteY1263" fmla="*/ 446014 h 1779924"/>
                  <a:gd name="connsiteX1264" fmla="*/ 81710 w 9405664"/>
                  <a:gd name="connsiteY1264" fmla="*/ 448521 h 1779924"/>
                  <a:gd name="connsiteX1265" fmla="*/ 83333 w 9405664"/>
                  <a:gd name="connsiteY1265" fmla="*/ 449996 h 1779924"/>
                  <a:gd name="connsiteX1266" fmla="*/ 86872 w 9405664"/>
                  <a:gd name="connsiteY1266" fmla="*/ 449111 h 1779924"/>
                  <a:gd name="connsiteX1267" fmla="*/ 88790 w 9405664"/>
                  <a:gd name="connsiteY1267" fmla="*/ 449111 h 1779924"/>
                  <a:gd name="connsiteX1268" fmla="*/ 88790 w 9405664"/>
                  <a:gd name="connsiteY1268" fmla="*/ 450291 h 1779924"/>
                  <a:gd name="connsiteX1269" fmla="*/ 85397 w 9405664"/>
                  <a:gd name="connsiteY1269" fmla="*/ 452061 h 1779924"/>
                  <a:gd name="connsiteX1270" fmla="*/ 80825 w 9405664"/>
                  <a:gd name="connsiteY1270" fmla="*/ 455158 h 1779924"/>
                  <a:gd name="connsiteX1271" fmla="*/ 82448 w 9405664"/>
                  <a:gd name="connsiteY1271" fmla="*/ 456486 h 1779924"/>
                  <a:gd name="connsiteX1272" fmla="*/ 83775 w 9405664"/>
                  <a:gd name="connsiteY1272" fmla="*/ 456928 h 1779924"/>
                  <a:gd name="connsiteX1273" fmla="*/ 91887 w 9405664"/>
                  <a:gd name="connsiteY1273" fmla="*/ 456486 h 1779924"/>
                  <a:gd name="connsiteX1274" fmla="*/ 99999 w 9405664"/>
                  <a:gd name="connsiteY1274" fmla="*/ 458845 h 1779924"/>
                  <a:gd name="connsiteX1275" fmla="*/ 111651 w 9405664"/>
                  <a:gd name="connsiteY1275" fmla="*/ 458845 h 1779924"/>
                  <a:gd name="connsiteX1276" fmla="*/ 118140 w 9405664"/>
                  <a:gd name="connsiteY1276" fmla="*/ 454863 h 1779924"/>
                  <a:gd name="connsiteX1277" fmla="*/ 120500 w 9405664"/>
                  <a:gd name="connsiteY1277" fmla="*/ 456043 h 1779924"/>
                  <a:gd name="connsiteX1278" fmla="*/ 122418 w 9405664"/>
                  <a:gd name="connsiteY1278" fmla="*/ 457370 h 1779924"/>
                  <a:gd name="connsiteX1279" fmla="*/ 120648 w 9405664"/>
                  <a:gd name="connsiteY1279" fmla="*/ 458403 h 1779924"/>
                  <a:gd name="connsiteX1280" fmla="*/ 115928 w 9405664"/>
                  <a:gd name="connsiteY1280" fmla="*/ 458403 h 1779924"/>
                  <a:gd name="connsiteX1281" fmla="*/ 114158 w 9405664"/>
                  <a:gd name="connsiteY1281" fmla="*/ 459288 h 1779924"/>
                  <a:gd name="connsiteX1282" fmla="*/ 121533 w 9405664"/>
                  <a:gd name="connsiteY1282" fmla="*/ 460468 h 1779924"/>
                  <a:gd name="connsiteX1283" fmla="*/ 124483 w 9405664"/>
                  <a:gd name="connsiteY1283" fmla="*/ 461353 h 1779924"/>
                  <a:gd name="connsiteX1284" fmla="*/ 126842 w 9405664"/>
                  <a:gd name="connsiteY1284" fmla="*/ 462975 h 1779924"/>
                  <a:gd name="connsiteX1285" fmla="*/ 124040 w 9405664"/>
                  <a:gd name="connsiteY1285" fmla="*/ 466662 h 1779924"/>
                  <a:gd name="connsiteX1286" fmla="*/ 118730 w 9405664"/>
                  <a:gd name="connsiteY1286" fmla="*/ 469612 h 1779924"/>
                  <a:gd name="connsiteX1287" fmla="*/ 116371 w 9405664"/>
                  <a:gd name="connsiteY1287" fmla="*/ 466515 h 1779924"/>
                  <a:gd name="connsiteX1288" fmla="*/ 114453 w 9405664"/>
                  <a:gd name="connsiteY1288" fmla="*/ 463418 h 1779924"/>
                  <a:gd name="connsiteX1289" fmla="*/ 113421 w 9405664"/>
                  <a:gd name="connsiteY1289" fmla="*/ 462828 h 1779924"/>
                  <a:gd name="connsiteX1290" fmla="*/ 111798 w 9405664"/>
                  <a:gd name="connsiteY1290" fmla="*/ 462533 h 1779924"/>
                  <a:gd name="connsiteX1291" fmla="*/ 108406 w 9405664"/>
                  <a:gd name="connsiteY1291" fmla="*/ 465482 h 1779924"/>
                  <a:gd name="connsiteX1292" fmla="*/ 103686 w 9405664"/>
                  <a:gd name="connsiteY1292" fmla="*/ 468875 h 1779924"/>
                  <a:gd name="connsiteX1293" fmla="*/ 102064 w 9405664"/>
                  <a:gd name="connsiteY1293" fmla="*/ 469465 h 1779924"/>
                  <a:gd name="connsiteX1294" fmla="*/ 103391 w 9405664"/>
                  <a:gd name="connsiteY1294" fmla="*/ 467252 h 1779924"/>
                  <a:gd name="connsiteX1295" fmla="*/ 104866 w 9405664"/>
                  <a:gd name="connsiteY1295" fmla="*/ 464155 h 1779924"/>
                  <a:gd name="connsiteX1296" fmla="*/ 103539 w 9405664"/>
                  <a:gd name="connsiteY1296" fmla="*/ 462238 h 1779924"/>
                  <a:gd name="connsiteX1297" fmla="*/ 102211 w 9405664"/>
                  <a:gd name="connsiteY1297" fmla="*/ 461205 h 1779924"/>
                  <a:gd name="connsiteX1298" fmla="*/ 98524 w 9405664"/>
                  <a:gd name="connsiteY1298" fmla="*/ 460320 h 1779924"/>
                  <a:gd name="connsiteX1299" fmla="*/ 94099 w 9405664"/>
                  <a:gd name="connsiteY1299" fmla="*/ 458255 h 1779924"/>
                  <a:gd name="connsiteX1300" fmla="*/ 90855 w 9405664"/>
                  <a:gd name="connsiteY1300" fmla="*/ 457370 h 1779924"/>
                  <a:gd name="connsiteX1301" fmla="*/ 88347 w 9405664"/>
                  <a:gd name="connsiteY1301" fmla="*/ 458108 h 1779924"/>
                  <a:gd name="connsiteX1302" fmla="*/ 85250 w 9405664"/>
                  <a:gd name="connsiteY1302" fmla="*/ 463418 h 1779924"/>
                  <a:gd name="connsiteX1303" fmla="*/ 76400 w 9405664"/>
                  <a:gd name="connsiteY1303" fmla="*/ 471235 h 1779924"/>
                  <a:gd name="connsiteX1304" fmla="*/ 79793 w 9405664"/>
                  <a:gd name="connsiteY1304" fmla="*/ 471972 h 1779924"/>
                  <a:gd name="connsiteX1305" fmla="*/ 82743 w 9405664"/>
                  <a:gd name="connsiteY1305" fmla="*/ 471972 h 1779924"/>
                  <a:gd name="connsiteX1306" fmla="*/ 84955 w 9405664"/>
                  <a:gd name="connsiteY1306" fmla="*/ 472857 h 1779924"/>
                  <a:gd name="connsiteX1307" fmla="*/ 84365 w 9405664"/>
                  <a:gd name="connsiteY1307" fmla="*/ 474332 h 1779924"/>
                  <a:gd name="connsiteX1308" fmla="*/ 84070 w 9405664"/>
                  <a:gd name="connsiteY1308" fmla="*/ 476397 h 1779924"/>
                  <a:gd name="connsiteX1309" fmla="*/ 87757 w 9405664"/>
                  <a:gd name="connsiteY1309" fmla="*/ 478904 h 1779924"/>
                  <a:gd name="connsiteX1310" fmla="*/ 90855 w 9405664"/>
                  <a:gd name="connsiteY1310" fmla="*/ 480527 h 1779924"/>
                  <a:gd name="connsiteX1311" fmla="*/ 94394 w 9405664"/>
                  <a:gd name="connsiteY1311" fmla="*/ 480527 h 1779924"/>
                  <a:gd name="connsiteX1312" fmla="*/ 99409 w 9405664"/>
                  <a:gd name="connsiteY1312" fmla="*/ 486721 h 1779924"/>
                  <a:gd name="connsiteX1313" fmla="*/ 108259 w 9405664"/>
                  <a:gd name="connsiteY1313" fmla="*/ 492768 h 1779924"/>
                  <a:gd name="connsiteX1314" fmla="*/ 107964 w 9405664"/>
                  <a:gd name="connsiteY1314" fmla="*/ 494538 h 1779924"/>
                  <a:gd name="connsiteX1315" fmla="*/ 107964 w 9405664"/>
                  <a:gd name="connsiteY1315" fmla="*/ 496603 h 1779924"/>
                  <a:gd name="connsiteX1316" fmla="*/ 114011 w 9405664"/>
                  <a:gd name="connsiteY1316" fmla="*/ 500143 h 1779924"/>
                  <a:gd name="connsiteX1317" fmla="*/ 119910 w 9405664"/>
                  <a:gd name="connsiteY1317" fmla="*/ 500143 h 1779924"/>
                  <a:gd name="connsiteX1318" fmla="*/ 132005 w 9405664"/>
                  <a:gd name="connsiteY1318" fmla="*/ 498668 h 1779924"/>
                  <a:gd name="connsiteX1319" fmla="*/ 141002 w 9405664"/>
                  <a:gd name="connsiteY1319" fmla="*/ 495718 h 1779924"/>
                  <a:gd name="connsiteX1320" fmla="*/ 144836 w 9405664"/>
                  <a:gd name="connsiteY1320" fmla="*/ 492916 h 1779924"/>
                  <a:gd name="connsiteX1321" fmla="*/ 149114 w 9405664"/>
                  <a:gd name="connsiteY1321" fmla="*/ 492916 h 1779924"/>
                  <a:gd name="connsiteX1322" fmla="*/ 149999 w 9405664"/>
                  <a:gd name="connsiteY1322" fmla="*/ 491146 h 1779924"/>
                  <a:gd name="connsiteX1323" fmla="*/ 150884 w 9405664"/>
                  <a:gd name="connsiteY1323" fmla="*/ 487754 h 1779924"/>
                  <a:gd name="connsiteX1324" fmla="*/ 150146 w 9405664"/>
                  <a:gd name="connsiteY1324" fmla="*/ 484951 h 1779924"/>
                  <a:gd name="connsiteX1325" fmla="*/ 149556 w 9405664"/>
                  <a:gd name="connsiteY1325" fmla="*/ 483771 h 1779924"/>
                  <a:gd name="connsiteX1326" fmla="*/ 146016 w 9405664"/>
                  <a:gd name="connsiteY1326" fmla="*/ 482296 h 1779924"/>
                  <a:gd name="connsiteX1327" fmla="*/ 148229 w 9405664"/>
                  <a:gd name="connsiteY1327" fmla="*/ 481264 h 1779924"/>
                  <a:gd name="connsiteX1328" fmla="*/ 151621 w 9405664"/>
                  <a:gd name="connsiteY1328" fmla="*/ 477429 h 1779924"/>
                  <a:gd name="connsiteX1329" fmla="*/ 156931 w 9405664"/>
                  <a:gd name="connsiteY1329" fmla="*/ 469465 h 1779924"/>
                  <a:gd name="connsiteX1330" fmla="*/ 158701 w 9405664"/>
                  <a:gd name="connsiteY1330" fmla="*/ 467990 h 1779924"/>
                  <a:gd name="connsiteX1331" fmla="*/ 160323 w 9405664"/>
                  <a:gd name="connsiteY1331" fmla="*/ 465925 h 1779924"/>
                  <a:gd name="connsiteX1332" fmla="*/ 162093 w 9405664"/>
                  <a:gd name="connsiteY1332" fmla="*/ 465630 h 1779924"/>
                  <a:gd name="connsiteX1333" fmla="*/ 164895 w 9405664"/>
                  <a:gd name="connsiteY1333" fmla="*/ 465630 h 1779924"/>
                  <a:gd name="connsiteX1334" fmla="*/ 165338 w 9405664"/>
                  <a:gd name="connsiteY1334" fmla="*/ 466072 h 1779924"/>
                  <a:gd name="connsiteX1335" fmla="*/ 160323 w 9405664"/>
                  <a:gd name="connsiteY1335" fmla="*/ 468875 h 1779924"/>
                  <a:gd name="connsiteX1336" fmla="*/ 156488 w 9405664"/>
                  <a:gd name="connsiteY1336" fmla="*/ 475069 h 1779924"/>
                  <a:gd name="connsiteX1337" fmla="*/ 152948 w 9405664"/>
                  <a:gd name="connsiteY1337" fmla="*/ 481854 h 1779924"/>
                  <a:gd name="connsiteX1338" fmla="*/ 157668 w 9405664"/>
                  <a:gd name="connsiteY1338" fmla="*/ 485984 h 1779924"/>
                  <a:gd name="connsiteX1339" fmla="*/ 160323 w 9405664"/>
                  <a:gd name="connsiteY1339" fmla="*/ 493801 h 1779924"/>
                  <a:gd name="connsiteX1340" fmla="*/ 166370 w 9405664"/>
                  <a:gd name="connsiteY1340" fmla="*/ 504125 h 1779924"/>
                  <a:gd name="connsiteX1341" fmla="*/ 168435 w 9405664"/>
                  <a:gd name="connsiteY1341" fmla="*/ 508992 h 1779924"/>
                  <a:gd name="connsiteX1342" fmla="*/ 168435 w 9405664"/>
                  <a:gd name="connsiteY1342" fmla="*/ 511795 h 1779924"/>
                  <a:gd name="connsiteX1343" fmla="*/ 167255 w 9405664"/>
                  <a:gd name="connsiteY1343" fmla="*/ 515187 h 1779924"/>
                  <a:gd name="connsiteX1344" fmla="*/ 166075 w 9405664"/>
                  <a:gd name="connsiteY1344" fmla="*/ 517547 h 1779924"/>
                  <a:gd name="connsiteX1345" fmla="*/ 163420 w 9405664"/>
                  <a:gd name="connsiteY1345" fmla="*/ 520644 h 1779924"/>
                  <a:gd name="connsiteX1346" fmla="*/ 164453 w 9405664"/>
                  <a:gd name="connsiteY1346" fmla="*/ 525954 h 1779924"/>
                  <a:gd name="connsiteX1347" fmla="*/ 166813 w 9405664"/>
                  <a:gd name="connsiteY1347" fmla="*/ 528609 h 1779924"/>
                  <a:gd name="connsiteX1348" fmla="*/ 169320 w 9405664"/>
                  <a:gd name="connsiteY1348" fmla="*/ 527281 h 1779924"/>
                  <a:gd name="connsiteX1349" fmla="*/ 173302 w 9405664"/>
                  <a:gd name="connsiteY1349" fmla="*/ 527281 h 1779924"/>
                  <a:gd name="connsiteX1350" fmla="*/ 169467 w 9405664"/>
                  <a:gd name="connsiteY1350" fmla="*/ 530821 h 1779924"/>
                  <a:gd name="connsiteX1351" fmla="*/ 169467 w 9405664"/>
                  <a:gd name="connsiteY1351" fmla="*/ 535393 h 1779924"/>
                  <a:gd name="connsiteX1352" fmla="*/ 171090 w 9405664"/>
                  <a:gd name="connsiteY1352" fmla="*/ 539376 h 1779924"/>
                  <a:gd name="connsiteX1353" fmla="*/ 167698 w 9405664"/>
                  <a:gd name="connsiteY1353" fmla="*/ 542325 h 1779924"/>
                  <a:gd name="connsiteX1354" fmla="*/ 163715 w 9405664"/>
                  <a:gd name="connsiteY1354" fmla="*/ 543505 h 1779924"/>
                  <a:gd name="connsiteX1355" fmla="*/ 160176 w 9405664"/>
                  <a:gd name="connsiteY1355" fmla="*/ 545128 h 1779924"/>
                  <a:gd name="connsiteX1356" fmla="*/ 170352 w 9405664"/>
                  <a:gd name="connsiteY1356" fmla="*/ 546308 h 1779924"/>
                  <a:gd name="connsiteX1357" fmla="*/ 180677 w 9405664"/>
                  <a:gd name="connsiteY1357" fmla="*/ 544095 h 1779924"/>
                  <a:gd name="connsiteX1358" fmla="*/ 181562 w 9405664"/>
                  <a:gd name="connsiteY1358" fmla="*/ 541293 h 1779924"/>
                  <a:gd name="connsiteX1359" fmla="*/ 182594 w 9405664"/>
                  <a:gd name="connsiteY1359" fmla="*/ 540703 h 1779924"/>
                  <a:gd name="connsiteX1360" fmla="*/ 183627 w 9405664"/>
                  <a:gd name="connsiteY1360" fmla="*/ 539228 h 1779924"/>
                  <a:gd name="connsiteX1361" fmla="*/ 184364 w 9405664"/>
                  <a:gd name="connsiteY1361" fmla="*/ 539228 h 1779924"/>
                  <a:gd name="connsiteX1362" fmla="*/ 192034 w 9405664"/>
                  <a:gd name="connsiteY1362" fmla="*/ 536426 h 1779924"/>
                  <a:gd name="connsiteX1363" fmla="*/ 194836 w 9405664"/>
                  <a:gd name="connsiteY1363" fmla="*/ 536426 h 1779924"/>
                  <a:gd name="connsiteX1364" fmla="*/ 198966 w 9405664"/>
                  <a:gd name="connsiteY1364" fmla="*/ 533181 h 1779924"/>
                  <a:gd name="connsiteX1365" fmla="*/ 202506 w 9405664"/>
                  <a:gd name="connsiteY1365" fmla="*/ 531116 h 1779924"/>
                  <a:gd name="connsiteX1366" fmla="*/ 206635 w 9405664"/>
                  <a:gd name="connsiteY1366" fmla="*/ 529494 h 1779924"/>
                  <a:gd name="connsiteX1367" fmla="*/ 209290 w 9405664"/>
                  <a:gd name="connsiteY1367" fmla="*/ 532591 h 1779924"/>
                  <a:gd name="connsiteX1368" fmla="*/ 212092 w 9405664"/>
                  <a:gd name="connsiteY1368" fmla="*/ 535098 h 1779924"/>
                  <a:gd name="connsiteX1369" fmla="*/ 218140 w 9405664"/>
                  <a:gd name="connsiteY1369" fmla="*/ 538343 h 1779924"/>
                  <a:gd name="connsiteX1370" fmla="*/ 220499 w 9405664"/>
                  <a:gd name="connsiteY1370" fmla="*/ 537753 h 1779924"/>
                  <a:gd name="connsiteX1371" fmla="*/ 222859 w 9405664"/>
                  <a:gd name="connsiteY1371" fmla="*/ 535541 h 1779924"/>
                  <a:gd name="connsiteX1372" fmla="*/ 224777 w 9405664"/>
                  <a:gd name="connsiteY1372" fmla="*/ 534951 h 1779924"/>
                  <a:gd name="connsiteX1373" fmla="*/ 230381 w 9405664"/>
                  <a:gd name="connsiteY1373" fmla="*/ 539523 h 1779924"/>
                  <a:gd name="connsiteX1374" fmla="*/ 232889 w 9405664"/>
                  <a:gd name="connsiteY1374" fmla="*/ 542325 h 1779924"/>
                  <a:gd name="connsiteX1375" fmla="*/ 240116 w 9405664"/>
                  <a:gd name="connsiteY1375" fmla="*/ 551912 h 1779924"/>
                  <a:gd name="connsiteX1376" fmla="*/ 243508 w 9405664"/>
                  <a:gd name="connsiteY1376" fmla="*/ 554420 h 1779924"/>
                  <a:gd name="connsiteX1377" fmla="*/ 247785 w 9405664"/>
                  <a:gd name="connsiteY1377" fmla="*/ 553092 h 1779924"/>
                  <a:gd name="connsiteX1378" fmla="*/ 248228 w 9405664"/>
                  <a:gd name="connsiteY1378" fmla="*/ 549995 h 1779924"/>
                  <a:gd name="connsiteX1379" fmla="*/ 245868 w 9405664"/>
                  <a:gd name="connsiteY1379" fmla="*/ 542473 h 1779924"/>
                  <a:gd name="connsiteX1380" fmla="*/ 246458 w 9405664"/>
                  <a:gd name="connsiteY1380" fmla="*/ 539523 h 1779924"/>
                  <a:gd name="connsiteX1381" fmla="*/ 248080 w 9405664"/>
                  <a:gd name="connsiteY1381" fmla="*/ 535393 h 1779924"/>
                  <a:gd name="connsiteX1382" fmla="*/ 247195 w 9405664"/>
                  <a:gd name="connsiteY1382" fmla="*/ 532591 h 1779924"/>
                  <a:gd name="connsiteX1383" fmla="*/ 248523 w 9405664"/>
                  <a:gd name="connsiteY1383" fmla="*/ 533476 h 1779924"/>
                  <a:gd name="connsiteX1384" fmla="*/ 250735 w 9405664"/>
                  <a:gd name="connsiteY1384" fmla="*/ 534213 h 1779924"/>
                  <a:gd name="connsiteX1385" fmla="*/ 253242 w 9405664"/>
                  <a:gd name="connsiteY1385" fmla="*/ 532001 h 1779924"/>
                  <a:gd name="connsiteX1386" fmla="*/ 255012 w 9405664"/>
                  <a:gd name="connsiteY1386" fmla="*/ 528756 h 1779924"/>
                  <a:gd name="connsiteX1387" fmla="*/ 257372 w 9405664"/>
                  <a:gd name="connsiteY1387" fmla="*/ 528166 h 1779924"/>
                  <a:gd name="connsiteX1388" fmla="*/ 262682 w 9405664"/>
                  <a:gd name="connsiteY1388" fmla="*/ 530231 h 1779924"/>
                  <a:gd name="connsiteX1389" fmla="*/ 266369 w 9405664"/>
                  <a:gd name="connsiteY1389" fmla="*/ 532591 h 1779924"/>
                  <a:gd name="connsiteX1390" fmla="*/ 263567 w 9405664"/>
                  <a:gd name="connsiteY1390" fmla="*/ 532591 h 1779924"/>
                  <a:gd name="connsiteX1391" fmla="*/ 260322 w 9405664"/>
                  <a:gd name="connsiteY1391" fmla="*/ 531411 h 1779924"/>
                  <a:gd name="connsiteX1392" fmla="*/ 257372 w 9405664"/>
                  <a:gd name="connsiteY1392" fmla="*/ 531853 h 1779924"/>
                  <a:gd name="connsiteX1393" fmla="*/ 256045 w 9405664"/>
                  <a:gd name="connsiteY1393" fmla="*/ 534213 h 1779924"/>
                  <a:gd name="connsiteX1394" fmla="*/ 255307 w 9405664"/>
                  <a:gd name="connsiteY1394" fmla="*/ 537606 h 1779924"/>
                  <a:gd name="connsiteX1395" fmla="*/ 256930 w 9405664"/>
                  <a:gd name="connsiteY1395" fmla="*/ 540260 h 1779924"/>
                  <a:gd name="connsiteX1396" fmla="*/ 258257 w 9405664"/>
                  <a:gd name="connsiteY1396" fmla="*/ 541735 h 1779924"/>
                  <a:gd name="connsiteX1397" fmla="*/ 260470 w 9405664"/>
                  <a:gd name="connsiteY1397" fmla="*/ 545718 h 1779924"/>
                  <a:gd name="connsiteX1398" fmla="*/ 263419 w 9405664"/>
                  <a:gd name="connsiteY1398" fmla="*/ 546750 h 1779924"/>
                  <a:gd name="connsiteX1399" fmla="*/ 267844 w 9405664"/>
                  <a:gd name="connsiteY1399" fmla="*/ 545718 h 1779924"/>
                  <a:gd name="connsiteX1400" fmla="*/ 277136 w 9405664"/>
                  <a:gd name="connsiteY1400" fmla="*/ 541588 h 1779924"/>
                  <a:gd name="connsiteX1401" fmla="*/ 290853 w 9405664"/>
                  <a:gd name="connsiteY1401" fmla="*/ 536573 h 1779924"/>
                  <a:gd name="connsiteX1402" fmla="*/ 295572 w 9405664"/>
                  <a:gd name="connsiteY1402" fmla="*/ 532296 h 1779924"/>
                  <a:gd name="connsiteX1403" fmla="*/ 299555 w 9405664"/>
                  <a:gd name="connsiteY1403" fmla="*/ 526691 h 1779924"/>
                  <a:gd name="connsiteX1404" fmla="*/ 296605 w 9405664"/>
                  <a:gd name="connsiteY1404" fmla="*/ 533328 h 1779924"/>
                  <a:gd name="connsiteX1405" fmla="*/ 293508 w 9405664"/>
                  <a:gd name="connsiteY1405" fmla="*/ 540703 h 1779924"/>
                  <a:gd name="connsiteX1406" fmla="*/ 294393 w 9405664"/>
                  <a:gd name="connsiteY1406" fmla="*/ 541735 h 1779924"/>
                  <a:gd name="connsiteX1407" fmla="*/ 295278 w 9405664"/>
                  <a:gd name="connsiteY1407" fmla="*/ 542030 h 1779924"/>
                  <a:gd name="connsiteX1408" fmla="*/ 288640 w 9405664"/>
                  <a:gd name="connsiteY1408" fmla="*/ 545718 h 1779924"/>
                  <a:gd name="connsiteX1409" fmla="*/ 282593 w 9405664"/>
                  <a:gd name="connsiteY1409" fmla="*/ 551027 h 1779924"/>
                  <a:gd name="connsiteX1410" fmla="*/ 280971 w 9405664"/>
                  <a:gd name="connsiteY1410" fmla="*/ 554125 h 1779924"/>
                  <a:gd name="connsiteX1411" fmla="*/ 280971 w 9405664"/>
                  <a:gd name="connsiteY1411" fmla="*/ 556780 h 1779924"/>
                  <a:gd name="connsiteX1412" fmla="*/ 281856 w 9405664"/>
                  <a:gd name="connsiteY1412" fmla="*/ 560467 h 1779924"/>
                  <a:gd name="connsiteX1413" fmla="*/ 284363 w 9405664"/>
                  <a:gd name="connsiteY1413" fmla="*/ 561204 h 1779924"/>
                  <a:gd name="connsiteX1414" fmla="*/ 285838 w 9405664"/>
                  <a:gd name="connsiteY1414" fmla="*/ 561204 h 1779924"/>
                  <a:gd name="connsiteX1415" fmla="*/ 289673 w 9405664"/>
                  <a:gd name="connsiteY1415" fmla="*/ 562679 h 1779924"/>
                  <a:gd name="connsiteX1416" fmla="*/ 283183 w 9405664"/>
                  <a:gd name="connsiteY1416" fmla="*/ 563564 h 1779924"/>
                  <a:gd name="connsiteX1417" fmla="*/ 280233 w 9405664"/>
                  <a:gd name="connsiteY1417" fmla="*/ 564744 h 1779924"/>
                  <a:gd name="connsiteX1418" fmla="*/ 278758 w 9405664"/>
                  <a:gd name="connsiteY1418" fmla="*/ 568136 h 1779924"/>
                  <a:gd name="connsiteX1419" fmla="*/ 278464 w 9405664"/>
                  <a:gd name="connsiteY1419" fmla="*/ 574036 h 1779924"/>
                  <a:gd name="connsiteX1420" fmla="*/ 276841 w 9405664"/>
                  <a:gd name="connsiteY1420" fmla="*/ 579788 h 1779924"/>
                  <a:gd name="connsiteX1421" fmla="*/ 276546 w 9405664"/>
                  <a:gd name="connsiteY1421" fmla="*/ 582148 h 1779924"/>
                  <a:gd name="connsiteX1422" fmla="*/ 276989 w 9405664"/>
                  <a:gd name="connsiteY1422" fmla="*/ 583770 h 1779924"/>
                  <a:gd name="connsiteX1423" fmla="*/ 278906 w 9405664"/>
                  <a:gd name="connsiteY1423" fmla="*/ 585098 h 1779924"/>
                  <a:gd name="connsiteX1424" fmla="*/ 279791 w 9405664"/>
                  <a:gd name="connsiteY1424" fmla="*/ 587458 h 1779924"/>
                  <a:gd name="connsiteX1425" fmla="*/ 280823 w 9405664"/>
                  <a:gd name="connsiteY1425" fmla="*/ 588048 h 1779924"/>
                  <a:gd name="connsiteX1426" fmla="*/ 282446 w 9405664"/>
                  <a:gd name="connsiteY1426" fmla="*/ 588343 h 1779924"/>
                  <a:gd name="connsiteX1427" fmla="*/ 282741 w 9405664"/>
                  <a:gd name="connsiteY1427" fmla="*/ 588785 h 1779924"/>
                  <a:gd name="connsiteX1428" fmla="*/ 280823 w 9405664"/>
                  <a:gd name="connsiteY1428" fmla="*/ 589670 h 1779924"/>
                  <a:gd name="connsiteX1429" fmla="*/ 277874 w 9405664"/>
                  <a:gd name="connsiteY1429" fmla="*/ 589080 h 1779924"/>
                  <a:gd name="connsiteX1430" fmla="*/ 277136 w 9405664"/>
                  <a:gd name="connsiteY1430" fmla="*/ 588490 h 1779924"/>
                  <a:gd name="connsiteX1431" fmla="*/ 276546 w 9405664"/>
                  <a:gd name="connsiteY1431" fmla="*/ 587458 h 1779924"/>
                  <a:gd name="connsiteX1432" fmla="*/ 275514 w 9405664"/>
                  <a:gd name="connsiteY1432" fmla="*/ 587163 h 1779924"/>
                  <a:gd name="connsiteX1433" fmla="*/ 272711 w 9405664"/>
                  <a:gd name="connsiteY1433" fmla="*/ 587900 h 1779924"/>
                  <a:gd name="connsiteX1434" fmla="*/ 271384 w 9405664"/>
                  <a:gd name="connsiteY1434" fmla="*/ 588490 h 1779924"/>
                  <a:gd name="connsiteX1435" fmla="*/ 267402 w 9405664"/>
                  <a:gd name="connsiteY1435" fmla="*/ 592325 h 1779924"/>
                  <a:gd name="connsiteX1436" fmla="*/ 265042 w 9405664"/>
                  <a:gd name="connsiteY1436" fmla="*/ 593947 h 1779924"/>
                  <a:gd name="connsiteX1437" fmla="*/ 262682 w 9405664"/>
                  <a:gd name="connsiteY1437" fmla="*/ 594832 h 1779924"/>
                  <a:gd name="connsiteX1438" fmla="*/ 260175 w 9405664"/>
                  <a:gd name="connsiteY1438" fmla="*/ 596455 h 1779924"/>
                  <a:gd name="connsiteX1439" fmla="*/ 256192 w 9405664"/>
                  <a:gd name="connsiteY1439" fmla="*/ 600142 h 1779924"/>
                  <a:gd name="connsiteX1440" fmla="*/ 253242 w 9405664"/>
                  <a:gd name="connsiteY1440" fmla="*/ 603387 h 1779924"/>
                  <a:gd name="connsiteX1441" fmla="*/ 251325 w 9405664"/>
                  <a:gd name="connsiteY1441" fmla="*/ 606189 h 1779924"/>
                  <a:gd name="connsiteX1442" fmla="*/ 250883 w 9405664"/>
                  <a:gd name="connsiteY1442" fmla="*/ 607811 h 1779924"/>
                  <a:gd name="connsiteX1443" fmla="*/ 250883 w 9405664"/>
                  <a:gd name="connsiteY1443" fmla="*/ 611941 h 1779924"/>
                  <a:gd name="connsiteX1444" fmla="*/ 251178 w 9405664"/>
                  <a:gd name="connsiteY1444" fmla="*/ 614154 h 1779924"/>
                  <a:gd name="connsiteX1445" fmla="*/ 250883 w 9405664"/>
                  <a:gd name="connsiteY1445" fmla="*/ 615334 h 1779924"/>
                  <a:gd name="connsiteX1446" fmla="*/ 249998 w 9405664"/>
                  <a:gd name="connsiteY1446" fmla="*/ 615629 h 1779924"/>
                  <a:gd name="connsiteX1447" fmla="*/ 248080 w 9405664"/>
                  <a:gd name="connsiteY1447" fmla="*/ 615334 h 1779924"/>
                  <a:gd name="connsiteX1448" fmla="*/ 245130 w 9405664"/>
                  <a:gd name="connsiteY1448" fmla="*/ 614596 h 1779924"/>
                  <a:gd name="connsiteX1449" fmla="*/ 244541 w 9405664"/>
                  <a:gd name="connsiteY1449" fmla="*/ 613416 h 1779924"/>
                  <a:gd name="connsiteX1450" fmla="*/ 244541 w 9405664"/>
                  <a:gd name="connsiteY1450" fmla="*/ 612089 h 1779924"/>
                  <a:gd name="connsiteX1451" fmla="*/ 242623 w 9405664"/>
                  <a:gd name="connsiteY1451" fmla="*/ 612974 h 1779924"/>
                  <a:gd name="connsiteX1452" fmla="*/ 238198 w 9405664"/>
                  <a:gd name="connsiteY1452" fmla="*/ 616366 h 1779924"/>
                  <a:gd name="connsiteX1453" fmla="*/ 234954 w 9405664"/>
                  <a:gd name="connsiteY1453" fmla="*/ 619463 h 1779924"/>
                  <a:gd name="connsiteX1454" fmla="*/ 221827 w 9405664"/>
                  <a:gd name="connsiteY1454" fmla="*/ 624183 h 1779924"/>
                  <a:gd name="connsiteX1455" fmla="*/ 215042 w 9405664"/>
                  <a:gd name="connsiteY1455" fmla="*/ 628755 h 1779924"/>
                  <a:gd name="connsiteX1456" fmla="*/ 212387 w 9405664"/>
                  <a:gd name="connsiteY1456" fmla="*/ 630230 h 1779924"/>
                  <a:gd name="connsiteX1457" fmla="*/ 208405 w 9405664"/>
                  <a:gd name="connsiteY1457" fmla="*/ 633328 h 1779924"/>
                  <a:gd name="connsiteX1458" fmla="*/ 206488 w 9405664"/>
                  <a:gd name="connsiteY1458" fmla="*/ 635982 h 1779924"/>
                  <a:gd name="connsiteX1459" fmla="*/ 204275 w 9405664"/>
                  <a:gd name="connsiteY1459" fmla="*/ 639817 h 1779924"/>
                  <a:gd name="connsiteX1460" fmla="*/ 202800 w 9405664"/>
                  <a:gd name="connsiteY1460" fmla="*/ 642767 h 1779924"/>
                  <a:gd name="connsiteX1461" fmla="*/ 202211 w 9405664"/>
                  <a:gd name="connsiteY1461" fmla="*/ 644684 h 1779924"/>
                  <a:gd name="connsiteX1462" fmla="*/ 202506 w 9405664"/>
                  <a:gd name="connsiteY1462" fmla="*/ 646159 h 1779924"/>
                  <a:gd name="connsiteX1463" fmla="*/ 203685 w 9405664"/>
                  <a:gd name="connsiteY1463" fmla="*/ 647192 h 1779924"/>
                  <a:gd name="connsiteX1464" fmla="*/ 208110 w 9405664"/>
                  <a:gd name="connsiteY1464" fmla="*/ 649846 h 1779924"/>
                  <a:gd name="connsiteX1465" fmla="*/ 209143 w 9405664"/>
                  <a:gd name="connsiteY1465" fmla="*/ 651026 h 1779924"/>
                  <a:gd name="connsiteX1466" fmla="*/ 208553 w 9405664"/>
                  <a:gd name="connsiteY1466" fmla="*/ 652059 h 1779924"/>
                  <a:gd name="connsiteX1467" fmla="*/ 207078 w 9405664"/>
                  <a:gd name="connsiteY1467" fmla="*/ 652059 h 1779924"/>
                  <a:gd name="connsiteX1468" fmla="*/ 204718 w 9405664"/>
                  <a:gd name="connsiteY1468" fmla="*/ 651616 h 1779924"/>
                  <a:gd name="connsiteX1469" fmla="*/ 203095 w 9405664"/>
                  <a:gd name="connsiteY1469" fmla="*/ 650879 h 1779924"/>
                  <a:gd name="connsiteX1470" fmla="*/ 202211 w 9405664"/>
                  <a:gd name="connsiteY1470" fmla="*/ 649994 h 1779924"/>
                  <a:gd name="connsiteX1471" fmla="*/ 200441 w 9405664"/>
                  <a:gd name="connsiteY1471" fmla="*/ 649552 h 1779924"/>
                  <a:gd name="connsiteX1472" fmla="*/ 197638 w 9405664"/>
                  <a:gd name="connsiteY1472" fmla="*/ 649552 h 1779924"/>
                  <a:gd name="connsiteX1473" fmla="*/ 196311 w 9405664"/>
                  <a:gd name="connsiteY1473" fmla="*/ 650289 h 1779924"/>
                  <a:gd name="connsiteX1474" fmla="*/ 196606 w 9405664"/>
                  <a:gd name="connsiteY1474" fmla="*/ 653386 h 1779924"/>
                  <a:gd name="connsiteX1475" fmla="*/ 196163 w 9405664"/>
                  <a:gd name="connsiteY1475" fmla="*/ 653976 h 1779924"/>
                  <a:gd name="connsiteX1476" fmla="*/ 195131 w 9405664"/>
                  <a:gd name="connsiteY1476" fmla="*/ 653976 h 1779924"/>
                  <a:gd name="connsiteX1477" fmla="*/ 193804 w 9405664"/>
                  <a:gd name="connsiteY1477" fmla="*/ 653386 h 1779924"/>
                  <a:gd name="connsiteX1478" fmla="*/ 189821 w 9405664"/>
                  <a:gd name="connsiteY1478" fmla="*/ 649109 h 1779924"/>
                  <a:gd name="connsiteX1479" fmla="*/ 189821 w 9405664"/>
                  <a:gd name="connsiteY1479" fmla="*/ 648224 h 1779924"/>
                  <a:gd name="connsiteX1480" fmla="*/ 192476 w 9405664"/>
                  <a:gd name="connsiteY1480" fmla="*/ 647192 h 1779924"/>
                  <a:gd name="connsiteX1481" fmla="*/ 193066 w 9405664"/>
                  <a:gd name="connsiteY1481" fmla="*/ 646159 h 1779924"/>
                  <a:gd name="connsiteX1482" fmla="*/ 192476 w 9405664"/>
                  <a:gd name="connsiteY1482" fmla="*/ 645274 h 1779924"/>
                  <a:gd name="connsiteX1483" fmla="*/ 190706 w 9405664"/>
                  <a:gd name="connsiteY1483" fmla="*/ 646159 h 1779924"/>
                  <a:gd name="connsiteX1484" fmla="*/ 186134 w 9405664"/>
                  <a:gd name="connsiteY1484" fmla="*/ 646897 h 1779924"/>
                  <a:gd name="connsiteX1485" fmla="*/ 184954 w 9405664"/>
                  <a:gd name="connsiteY1485" fmla="*/ 646897 h 1779924"/>
                  <a:gd name="connsiteX1486" fmla="*/ 184217 w 9405664"/>
                  <a:gd name="connsiteY1486" fmla="*/ 645864 h 1779924"/>
                  <a:gd name="connsiteX1487" fmla="*/ 185397 w 9405664"/>
                  <a:gd name="connsiteY1487" fmla="*/ 644537 h 1779924"/>
                  <a:gd name="connsiteX1488" fmla="*/ 184364 w 9405664"/>
                  <a:gd name="connsiteY1488" fmla="*/ 644242 h 1779924"/>
                  <a:gd name="connsiteX1489" fmla="*/ 171827 w 9405664"/>
                  <a:gd name="connsiteY1489" fmla="*/ 648372 h 1779924"/>
                  <a:gd name="connsiteX1490" fmla="*/ 165633 w 9405664"/>
                  <a:gd name="connsiteY1490" fmla="*/ 651469 h 1779924"/>
                  <a:gd name="connsiteX1491" fmla="*/ 159881 w 9405664"/>
                  <a:gd name="connsiteY1491" fmla="*/ 655304 h 1779924"/>
                  <a:gd name="connsiteX1492" fmla="*/ 154866 w 9405664"/>
                  <a:gd name="connsiteY1492" fmla="*/ 659876 h 1779924"/>
                  <a:gd name="connsiteX1493" fmla="*/ 150589 w 9405664"/>
                  <a:gd name="connsiteY1493" fmla="*/ 665186 h 1779924"/>
                  <a:gd name="connsiteX1494" fmla="*/ 146754 w 9405664"/>
                  <a:gd name="connsiteY1494" fmla="*/ 668873 h 1779924"/>
                  <a:gd name="connsiteX1495" fmla="*/ 143362 w 9405664"/>
                  <a:gd name="connsiteY1495" fmla="*/ 670790 h 1779924"/>
                  <a:gd name="connsiteX1496" fmla="*/ 141444 w 9405664"/>
                  <a:gd name="connsiteY1496" fmla="*/ 672413 h 1779924"/>
                  <a:gd name="connsiteX1497" fmla="*/ 141002 w 9405664"/>
                  <a:gd name="connsiteY1497" fmla="*/ 673740 h 1779924"/>
                  <a:gd name="connsiteX1498" fmla="*/ 140117 w 9405664"/>
                  <a:gd name="connsiteY1498" fmla="*/ 674625 h 1779924"/>
                  <a:gd name="connsiteX1499" fmla="*/ 138642 w 9405664"/>
                  <a:gd name="connsiteY1499" fmla="*/ 675068 h 1779924"/>
                  <a:gd name="connsiteX1500" fmla="*/ 137462 w 9405664"/>
                  <a:gd name="connsiteY1500" fmla="*/ 675068 h 1779924"/>
                  <a:gd name="connsiteX1501" fmla="*/ 136429 w 9405664"/>
                  <a:gd name="connsiteY1501" fmla="*/ 674330 h 1779924"/>
                  <a:gd name="connsiteX1502" fmla="*/ 134660 w 9405664"/>
                  <a:gd name="connsiteY1502" fmla="*/ 674773 h 1779924"/>
                  <a:gd name="connsiteX1503" fmla="*/ 130382 w 9405664"/>
                  <a:gd name="connsiteY1503" fmla="*/ 677427 h 1779924"/>
                  <a:gd name="connsiteX1504" fmla="*/ 129792 w 9405664"/>
                  <a:gd name="connsiteY1504" fmla="*/ 678312 h 1779924"/>
                  <a:gd name="connsiteX1505" fmla="*/ 129792 w 9405664"/>
                  <a:gd name="connsiteY1505" fmla="*/ 679640 h 1779924"/>
                  <a:gd name="connsiteX1506" fmla="*/ 130235 w 9405664"/>
                  <a:gd name="connsiteY1506" fmla="*/ 681410 h 1779924"/>
                  <a:gd name="connsiteX1507" fmla="*/ 129940 w 9405664"/>
                  <a:gd name="connsiteY1507" fmla="*/ 683622 h 1779924"/>
                  <a:gd name="connsiteX1508" fmla="*/ 128907 w 9405664"/>
                  <a:gd name="connsiteY1508" fmla="*/ 686277 h 1779924"/>
                  <a:gd name="connsiteX1509" fmla="*/ 128907 w 9405664"/>
                  <a:gd name="connsiteY1509" fmla="*/ 687604 h 1779924"/>
                  <a:gd name="connsiteX1510" fmla="*/ 130235 w 9405664"/>
                  <a:gd name="connsiteY1510" fmla="*/ 687604 h 1779924"/>
                  <a:gd name="connsiteX1511" fmla="*/ 132005 w 9405664"/>
                  <a:gd name="connsiteY1511" fmla="*/ 686719 h 1779924"/>
                  <a:gd name="connsiteX1512" fmla="*/ 134365 w 9405664"/>
                  <a:gd name="connsiteY1512" fmla="*/ 684802 h 1779924"/>
                  <a:gd name="connsiteX1513" fmla="*/ 135102 w 9405664"/>
                  <a:gd name="connsiteY1513" fmla="*/ 682737 h 1779924"/>
                  <a:gd name="connsiteX1514" fmla="*/ 134365 w 9405664"/>
                  <a:gd name="connsiteY1514" fmla="*/ 680525 h 1779924"/>
                  <a:gd name="connsiteX1515" fmla="*/ 134365 w 9405664"/>
                  <a:gd name="connsiteY1515" fmla="*/ 679492 h 1779924"/>
                  <a:gd name="connsiteX1516" fmla="*/ 137757 w 9405664"/>
                  <a:gd name="connsiteY1516" fmla="*/ 680082 h 1779924"/>
                  <a:gd name="connsiteX1517" fmla="*/ 141149 w 9405664"/>
                  <a:gd name="connsiteY1517" fmla="*/ 683475 h 1779924"/>
                  <a:gd name="connsiteX1518" fmla="*/ 142329 w 9405664"/>
                  <a:gd name="connsiteY1518" fmla="*/ 683475 h 1779924"/>
                  <a:gd name="connsiteX1519" fmla="*/ 146164 w 9405664"/>
                  <a:gd name="connsiteY1519" fmla="*/ 682000 h 1779924"/>
                  <a:gd name="connsiteX1520" fmla="*/ 147639 w 9405664"/>
                  <a:gd name="connsiteY1520" fmla="*/ 680525 h 1779924"/>
                  <a:gd name="connsiteX1521" fmla="*/ 147639 w 9405664"/>
                  <a:gd name="connsiteY1521" fmla="*/ 679345 h 1779924"/>
                  <a:gd name="connsiteX1522" fmla="*/ 147049 w 9405664"/>
                  <a:gd name="connsiteY1522" fmla="*/ 674035 h 1779924"/>
                  <a:gd name="connsiteX1523" fmla="*/ 147344 w 9405664"/>
                  <a:gd name="connsiteY1523" fmla="*/ 673003 h 1779924"/>
                  <a:gd name="connsiteX1524" fmla="*/ 149704 w 9405664"/>
                  <a:gd name="connsiteY1524" fmla="*/ 673003 h 1779924"/>
                  <a:gd name="connsiteX1525" fmla="*/ 150884 w 9405664"/>
                  <a:gd name="connsiteY1525" fmla="*/ 674330 h 1779924"/>
                  <a:gd name="connsiteX1526" fmla="*/ 152653 w 9405664"/>
                  <a:gd name="connsiteY1526" fmla="*/ 676690 h 1779924"/>
                  <a:gd name="connsiteX1527" fmla="*/ 153096 w 9405664"/>
                  <a:gd name="connsiteY1527" fmla="*/ 678165 h 1779924"/>
                  <a:gd name="connsiteX1528" fmla="*/ 152063 w 9405664"/>
                  <a:gd name="connsiteY1528" fmla="*/ 678607 h 1779924"/>
                  <a:gd name="connsiteX1529" fmla="*/ 152063 w 9405664"/>
                  <a:gd name="connsiteY1529" fmla="*/ 679197 h 1779924"/>
                  <a:gd name="connsiteX1530" fmla="*/ 152653 w 9405664"/>
                  <a:gd name="connsiteY1530" fmla="*/ 679787 h 1779924"/>
                  <a:gd name="connsiteX1531" fmla="*/ 153686 w 9405664"/>
                  <a:gd name="connsiteY1531" fmla="*/ 680082 h 1779924"/>
                  <a:gd name="connsiteX1532" fmla="*/ 155013 w 9405664"/>
                  <a:gd name="connsiteY1532" fmla="*/ 680082 h 1779924"/>
                  <a:gd name="connsiteX1533" fmla="*/ 156488 w 9405664"/>
                  <a:gd name="connsiteY1533" fmla="*/ 679345 h 1779924"/>
                  <a:gd name="connsiteX1534" fmla="*/ 158111 w 9405664"/>
                  <a:gd name="connsiteY1534" fmla="*/ 677575 h 1779924"/>
                  <a:gd name="connsiteX1535" fmla="*/ 159291 w 9405664"/>
                  <a:gd name="connsiteY1535" fmla="*/ 676690 h 1779924"/>
                  <a:gd name="connsiteX1536" fmla="*/ 161650 w 9405664"/>
                  <a:gd name="connsiteY1536" fmla="*/ 676690 h 1779924"/>
                  <a:gd name="connsiteX1537" fmla="*/ 164158 w 9405664"/>
                  <a:gd name="connsiteY1537" fmla="*/ 674625 h 1779924"/>
                  <a:gd name="connsiteX1538" fmla="*/ 170352 w 9405664"/>
                  <a:gd name="connsiteY1538" fmla="*/ 667545 h 1779924"/>
                  <a:gd name="connsiteX1539" fmla="*/ 170942 w 9405664"/>
                  <a:gd name="connsiteY1539" fmla="*/ 666513 h 1779924"/>
                  <a:gd name="connsiteX1540" fmla="*/ 171975 w 9405664"/>
                  <a:gd name="connsiteY1540" fmla="*/ 662531 h 1779924"/>
                  <a:gd name="connsiteX1541" fmla="*/ 172712 w 9405664"/>
                  <a:gd name="connsiteY1541" fmla="*/ 661351 h 1779924"/>
                  <a:gd name="connsiteX1542" fmla="*/ 174187 w 9405664"/>
                  <a:gd name="connsiteY1542" fmla="*/ 660318 h 1779924"/>
                  <a:gd name="connsiteX1543" fmla="*/ 176252 w 9405664"/>
                  <a:gd name="connsiteY1543" fmla="*/ 659433 h 1779924"/>
                  <a:gd name="connsiteX1544" fmla="*/ 177727 w 9405664"/>
                  <a:gd name="connsiteY1544" fmla="*/ 658991 h 1779924"/>
                  <a:gd name="connsiteX1545" fmla="*/ 180382 w 9405664"/>
                  <a:gd name="connsiteY1545" fmla="*/ 659581 h 1779924"/>
                  <a:gd name="connsiteX1546" fmla="*/ 183037 w 9405664"/>
                  <a:gd name="connsiteY1546" fmla="*/ 660761 h 1779924"/>
                  <a:gd name="connsiteX1547" fmla="*/ 184069 w 9405664"/>
                  <a:gd name="connsiteY1547" fmla="*/ 661498 h 1779924"/>
                  <a:gd name="connsiteX1548" fmla="*/ 184364 w 9405664"/>
                  <a:gd name="connsiteY1548" fmla="*/ 662088 h 1779924"/>
                  <a:gd name="connsiteX1549" fmla="*/ 181414 w 9405664"/>
                  <a:gd name="connsiteY1549" fmla="*/ 661498 h 1779924"/>
                  <a:gd name="connsiteX1550" fmla="*/ 179792 w 9405664"/>
                  <a:gd name="connsiteY1550" fmla="*/ 661498 h 1779924"/>
                  <a:gd name="connsiteX1551" fmla="*/ 178759 w 9405664"/>
                  <a:gd name="connsiteY1551" fmla="*/ 662383 h 1779924"/>
                  <a:gd name="connsiteX1552" fmla="*/ 178022 w 9405664"/>
                  <a:gd name="connsiteY1552" fmla="*/ 663268 h 1779924"/>
                  <a:gd name="connsiteX1553" fmla="*/ 177137 w 9405664"/>
                  <a:gd name="connsiteY1553" fmla="*/ 665038 h 1779924"/>
                  <a:gd name="connsiteX1554" fmla="*/ 177137 w 9405664"/>
                  <a:gd name="connsiteY1554" fmla="*/ 667545 h 1779924"/>
                  <a:gd name="connsiteX1555" fmla="*/ 177432 w 9405664"/>
                  <a:gd name="connsiteY1555" fmla="*/ 668135 h 1779924"/>
                  <a:gd name="connsiteX1556" fmla="*/ 179644 w 9405664"/>
                  <a:gd name="connsiteY1556" fmla="*/ 668578 h 1779924"/>
                  <a:gd name="connsiteX1557" fmla="*/ 184954 w 9405664"/>
                  <a:gd name="connsiteY1557" fmla="*/ 667988 h 1779924"/>
                  <a:gd name="connsiteX1558" fmla="*/ 187019 w 9405664"/>
                  <a:gd name="connsiteY1558" fmla="*/ 667398 h 1779924"/>
                  <a:gd name="connsiteX1559" fmla="*/ 188936 w 9405664"/>
                  <a:gd name="connsiteY1559" fmla="*/ 666071 h 1779924"/>
                  <a:gd name="connsiteX1560" fmla="*/ 190854 w 9405664"/>
                  <a:gd name="connsiteY1560" fmla="*/ 664153 h 1779924"/>
                  <a:gd name="connsiteX1561" fmla="*/ 192329 w 9405664"/>
                  <a:gd name="connsiteY1561" fmla="*/ 663416 h 1779924"/>
                  <a:gd name="connsiteX1562" fmla="*/ 195573 w 9405664"/>
                  <a:gd name="connsiteY1562" fmla="*/ 664448 h 1779924"/>
                  <a:gd name="connsiteX1563" fmla="*/ 196753 w 9405664"/>
                  <a:gd name="connsiteY1563" fmla="*/ 663858 h 1779924"/>
                  <a:gd name="connsiteX1564" fmla="*/ 197933 w 9405664"/>
                  <a:gd name="connsiteY1564" fmla="*/ 662383 h 1779924"/>
                  <a:gd name="connsiteX1565" fmla="*/ 199408 w 9405664"/>
                  <a:gd name="connsiteY1565" fmla="*/ 661941 h 1779924"/>
                  <a:gd name="connsiteX1566" fmla="*/ 201326 w 9405664"/>
                  <a:gd name="connsiteY1566" fmla="*/ 662531 h 1779924"/>
                  <a:gd name="connsiteX1567" fmla="*/ 202800 w 9405664"/>
                  <a:gd name="connsiteY1567" fmla="*/ 662531 h 1779924"/>
                  <a:gd name="connsiteX1568" fmla="*/ 203685 w 9405664"/>
                  <a:gd name="connsiteY1568" fmla="*/ 661646 h 1779924"/>
                  <a:gd name="connsiteX1569" fmla="*/ 205160 w 9405664"/>
                  <a:gd name="connsiteY1569" fmla="*/ 659581 h 1779924"/>
                  <a:gd name="connsiteX1570" fmla="*/ 206045 w 9405664"/>
                  <a:gd name="connsiteY1570" fmla="*/ 658843 h 1779924"/>
                  <a:gd name="connsiteX1571" fmla="*/ 209438 w 9405664"/>
                  <a:gd name="connsiteY1571" fmla="*/ 657959 h 1779924"/>
                  <a:gd name="connsiteX1572" fmla="*/ 214600 w 9405664"/>
                  <a:gd name="connsiteY1572" fmla="*/ 654271 h 1779924"/>
                  <a:gd name="connsiteX1573" fmla="*/ 216812 w 9405664"/>
                  <a:gd name="connsiteY1573" fmla="*/ 653091 h 1779924"/>
                  <a:gd name="connsiteX1574" fmla="*/ 219172 w 9405664"/>
                  <a:gd name="connsiteY1574" fmla="*/ 653091 h 1779924"/>
                  <a:gd name="connsiteX1575" fmla="*/ 220794 w 9405664"/>
                  <a:gd name="connsiteY1575" fmla="*/ 651764 h 1779924"/>
                  <a:gd name="connsiteX1576" fmla="*/ 221827 w 9405664"/>
                  <a:gd name="connsiteY1576" fmla="*/ 651469 h 1779924"/>
                  <a:gd name="connsiteX1577" fmla="*/ 222564 w 9405664"/>
                  <a:gd name="connsiteY1577" fmla="*/ 651469 h 1779924"/>
                  <a:gd name="connsiteX1578" fmla="*/ 224187 w 9405664"/>
                  <a:gd name="connsiteY1578" fmla="*/ 652059 h 1779924"/>
                  <a:gd name="connsiteX1579" fmla="*/ 224482 w 9405664"/>
                  <a:gd name="connsiteY1579" fmla="*/ 653091 h 1779924"/>
                  <a:gd name="connsiteX1580" fmla="*/ 224482 w 9405664"/>
                  <a:gd name="connsiteY1580" fmla="*/ 659286 h 1779924"/>
                  <a:gd name="connsiteX1581" fmla="*/ 225957 w 9405664"/>
                  <a:gd name="connsiteY1581" fmla="*/ 658253 h 1779924"/>
                  <a:gd name="connsiteX1582" fmla="*/ 227137 w 9405664"/>
                  <a:gd name="connsiteY1582" fmla="*/ 656631 h 1779924"/>
                  <a:gd name="connsiteX1583" fmla="*/ 227874 w 9405664"/>
                  <a:gd name="connsiteY1583" fmla="*/ 654714 h 1779924"/>
                  <a:gd name="connsiteX1584" fmla="*/ 228316 w 9405664"/>
                  <a:gd name="connsiteY1584" fmla="*/ 652501 h 1779924"/>
                  <a:gd name="connsiteX1585" fmla="*/ 230824 w 9405664"/>
                  <a:gd name="connsiteY1585" fmla="*/ 651321 h 1779924"/>
                  <a:gd name="connsiteX1586" fmla="*/ 247490 w 9405664"/>
                  <a:gd name="connsiteY1586" fmla="*/ 646012 h 1779924"/>
                  <a:gd name="connsiteX1587" fmla="*/ 249703 w 9405664"/>
                  <a:gd name="connsiteY1587" fmla="*/ 643947 h 1779924"/>
                  <a:gd name="connsiteX1588" fmla="*/ 251768 w 9405664"/>
                  <a:gd name="connsiteY1588" fmla="*/ 639817 h 1779924"/>
                  <a:gd name="connsiteX1589" fmla="*/ 252653 w 9405664"/>
                  <a:gd name="connsiteY1589" fmla="*/ 638785 h 1779924"/>
                  <a:gd name="connsiteX1590" fmla="*/ 253685 w 9405664"/>
                  <a:gd name="connsiteY1590" fmla="*/ 638785 h 1779924"/>
                  <a:gd name="connsiteX1591" fmla="*/ 253980 w 9405664"/>
                  <a:gd name="connsiteY1591" fmla="*/ 639375 h 1779924"/>
                  <a:gd name="connsiteX1592" fmla="*/ 254422 w 9405664"/>
                  <a:gd name="connsiteY1592" fmla="*/ 642914 h 1779924"/>
                  <a:gd name="connsiteX1593" fmla="*/ 254865 w 9405664"/>
                  <a:gd name="connsiteY1593" fmla="*/ 643357 h 1779924"/>
                  <a:gd name="connsiteX1594" fmla="*/ 255602 w 9405664"/>
                  <a:gd name="connsiteY1594" fmla="*/ 642914 h 1779924"/>
                  <a:gd name="connsiteX1595" fmla="*/ 256782 w 9405664"/>
                  <a:gd name="connsiteY1595" fmla="*/ 641587 h 1779924"/>
                  <a:gd name="connsiteX1596" fmla="*/ 260912 w 9405664"/>
                  <a:gd name="connsiteY1596" fmla="*/ 638490 h 1779924"/>
                  <a:gd name="connsiteX1597" fmla="*/ 260470 w 9405664"/>
                  <a:gd name="connsiteY1597" fmla="*/ 638195 h 1779924"/>
                  <a:gd name="connsiteX1598" fmla="*/ 259732 w 9405664"/>
                  <a:gd name="connsiteY1598" fmla="*/ 636277 h 1779924"/>
                  <a:gd name="connsiteX1599" fmla="*/ 258995 w 9405664"/>
                  <a:gd name="connsiteY1599" fmla="*/ 635245 h 1779924"/>
                  <a:gd name="connsiteX1600" fmla="*/ 257962 w 9405664"/>
                  <a:gd name="connsiteY1600" fmla="*/ 634507 h 1779924"/>
                  <a:gd name="connsiteX1601" fmla="*/ 255897 w 9405664"/>
                  <a:gd name="connsiteY1601" fmla="*/ 633918 h 1779924"/>
                  <a:gd name="connsiteX1602" fmla="*/ 254127 w 9405664"/>
                  <a:gd name="connsiteY1602" fmla="*/ 634360 h 1779924"/>
                  <a:gd name="connsiteX1603" fmla="*/ 253685 w 9405664"/>
                  <a:gd name="connsiteY1603" fmla="*/ 634360 h 1779924"/>
                  <a:gd name="connsiteX1604" fmla="*/ 254127 w 9405664"/>
                  <a:gd name="connsiteY1604" fmla="*/ 633328 h 1779924"/>
                  <a:gd name="connsiteX1605" fmla="*/ 257372 w 9405664"/>
                  <a:gd name="connsiteY1605" fmla="*/ 629640 h 1779924"/>
                  <a:gd name="connsiteX1606" fmla="*/ 258995 w 9405664"/>
                  <a:gd name="connsiteY1606" fmla="*/ 629050 h 1779924"/>
                  <a:gd name="connsiteX1607" fmla="*/ 263272 w 9405664"/>
                  <a:gd name="connsiteY1607" fmla="*/ 628165 h 1779924"/>
                  <a:gd name="connsiteX1608" fmla="*/ 265042 w 9405664"/>
                  <a:gd name="connsiteY1608" fmla="*/ 627280 h 1779924"/>
                  <a:gd name="connsiteX1609" fmla="*/ 266369 w 9405664"/>
                  <a:gd name="connsiteY1609" fmla="*/ 626985 h 1779924"/>
                  <a:gd name="connsiteX1610" fmla="*/ 268729 w 9405664"/>
                  <a:gd name="connsiteY1610" fmla="*/ 626985 h 1779924"/>
                  <a:gd name="connsiteX1611" fmla="*/ 270056 w 9405664"/>
                  <a:gd name="connsiteY1611" fmla="*/ 626543 h 1779924"/>
                  <a:gd name="connsiteX1612" fmla="*/ 270056 w 9405664"/>
                  <a:gd name="connsiteY1612" fmla="*/ 626100 h 1779924"/>
                  <a:gd name="connsiteX1613" fmla="*/ 268729 w 9405664"/>
                  <a:gd name="connsiteY1613" fmla="*/ 625658 h 1779924"/>
                  <a:gd name="connsiteX1614" fmla="*/ 266074 w 9405664"/>
                  <a:gd name="connsiteY1614" fmla="*/ 625363 h 1779924"/>
                  <a:gd name="connsiteX1615" fmla="*/ 267402 w 9405664"/>
                  <a:gd name="connsiteY1615" fmla="*/ 623888 h 1779924"/>
                  <a:gd name="connsiteX1616" fmla="*/ 271531 w 9405664"/>
                  <a:gd name="connsiteY1616" fmla="*/ 621971 h 1779924"/>
                  <a:gd name="connsiteX1617" fmla="*/ 274039 w 9405664"/>
                  <a:gd name="connsiteY1617" fmla="*/ 621676 h 1779924"/>
                  <a:gd name="connsiteX1618" fmla="*/ 276546 w 9405664"/>
                  <a:gd name="connsiteY1618" fmla="*/ 622413 h 1779924"/>
                  <a:gd name="connsiteX1619" fmla="*/ 279053 w 9405664"/>
                  <a:gd name="connsiteY1619" fmla="*/ 622413 h 1779924"/>
                  <a:gd name="connsiteX1620" fmla="*/ 280381 w 9405664"/>
                  <a:gd name="connsiteY1620" fmla="*/ 620938 h 1779924"/>
                  <a:gd name="connsiteX1621" fmla="*/ 281413 w 9405664"/>
                  <a:gd name="connsiteY1621" fmla="*/ 617693 h 1779924"/>
                  <a:gd name="connsiteX1622" fmla="*/ 282741 w 9405664"/>
                  <a:gd name="connsiteY1622" fmla="*/ 616514 h 1779924"/>
                  <a:gd name="connsiteX1623" fmla="*/ 284068 w 9405664"/>
                  <a:gd name="connsiteY1623" fmla="*/ 615776 h 1779924"/>
                  <a:gd name="connsiteX1624" fmla="*/ 285543 w 9405664"/>
                  <a:gd name="connsiteY1624" fmla="*/ 615481 h 1779924"/>
                  <a:gd name="connsiteX1625" fmla="*/ 287165 w 9405664"/>
                  <a:gd name="connsiteY1625" fmla="*/ 615776 h 1779924"/>
                  <a:gd name="connsiteX1626" fmla="*/ 288788 w 9405664"/>
                  <a:gd name="connsiteY1626" fmla="*/ 615776 h 1779924"/>
                  <a:gd name="connsiteX1627" fmla="*/ 290558 w 9405664"/>
                  <a:gd name="connsiteY1627" fmla="*/ 615039 h 1779924"/>
                  <a:gd name="connsiteX1628" fmla="*/ 292475 w 9405664"/>
                  <a:gd name="connsiteY1628" fmla="*/ 613711 h 1779924"/>
                  <a:gd name="connsiteX1629" fmla="*/ 294540 w 9405664"/>
                  <a:gd name="connsiteY1629" fmla="*/ 611794 h 1779924"/>
                  <a:gd name="connsiteX1630" fmla="*/ 296310 w 9405664"/>
                  <a:gd name="connsiteY1630" fmla="*/ 610761 h 1779924"/>
                  <a:gd name="connsiteX1631" fmla="*/ 297637 w 9405664"/>
                  <a:gd name="connsiteY1631" fmla="*/ 610761 h 1779924"/>
                  <a:gd name="connsiteX1632" fmla="*/ 298817 w 9405664"/>
                  <a:gd name="connsiteY1632" fmla="*/ 609729 h 1779924"/>
                  <a:gd name="connsiteX1633" fmla="*/ 299997 w 9405664"/>
                  <a:gd name="connsiteY1633" fmla="*/ 608401 h 1779924"/>
                  <a:gd name="connsiteX1634" fmla="*/ 301767 w 9405664"/>
                  <a:gd name="connsiteY1634" fmla="*/ 607959 h 1779924"/>
                  <a:gd name="connsiteX1635" fmla="*/ 303979 w 9405664"/>
                  <a:gd name="connsiteY1635" fmla="*/ 608254 h 1779924"/>
                  <a:gd name="connsiteX1636" fmla="*/ 305012 w 9405664"/>
                  <a:gd name="connsiteY1636" fmla="*/ 606189 h 1779924"/>
                  <a:gd name="connsiteX1637" fmla="*/ 307372 w 9405664"/>
                  <a:gd name="connsiteY1637" fmla="*/ 605304 h 1779924"/>
                  <a:gd name="connsiteX1638" fmla="*/ 308109 w 9405664"/>
                  <a:gd name="connsiteY1638" fmla="*/ 604714 h 1779924"/>
                  <a:gd name="connsiteX1639" fmla="*/ 310027 w 9405664"/>
                  <a:gd name="connsiteY1639" fmla="*/ 601027 h 1779924"/>
                  <a:gd name="connsiteX1640" fmla="*/ 310027 w 9405664"/>
                  <a:gd name="connsiteY1640" fmla="*/ 599700 h 1779924"/>
                  <a:gd name="connsiteX1641" fmla="*/ 308847 w 9405664"/>
                  <a:gd name="connsiteY1641" fmla="*/ 597782 h 1779924"/>
                  <a:gd name="connsiteX1642" fmla="*/ 308109 w 9405664"/>
                  <a:gd name="connsiteY1642" fmla="*/ 597192 h 1779924"/>
                  <a:gd name="connsiteX1643" fmla="*/ 308109 w 9405664"/>
                  <a:gd name="connsiteY1643" fmla="*/ 596602 h 1779924"/>
                  <a:gd name="connsiteX1644" fmla="*/ 309142 w 9405664"/>
                  <a:gd name="connsiteY1644" fmla="*/ 595422 h 1779924"/>
                  <a:gd name="connsiteX1645" fmla="*/ 314156 w 9405664"/>
                  <a:gd name="connsiteY1645" fmla="*/ 592030 h 1779924"/>
                  <a:gd name="connsiteX1646" fmla="*/ 316369 w 9405664"/>
                  <a:gd name="connsiteY1646" fmla="*/ 591440 h 1779924"/>
                  <a:gd name="connsiteX1647" fmla="*/ 318139 w 9405664"/>
                  <a:gd name="connsiteY1647" fmla="*/ 592177 h 1779924"/>
                  <a:gd name="connsiteX1648" fmla="*/ 319024 w 9405664"/>
                  <a:gd name="connsiteY1648" fmla="*/ 592177 h 1779924"/>
                  <a:gd name="connsiteX1649" fmla="*/ 319466 w 9405664"/>
                  <a:gd name="connsiteY1649" fmla="*/ 589080 h 1779924"/>
                  <a:gd name="connsiteX1650" fmla="*/ 320499 w 9405664"/>
                  <a:gd name="connsiteY1650" fmla="*/ 588343 h 1779924"/>
                  <a:gd name="connsiteX1651" fmla="*/ 325366 w 9405664"/>
                  <a:gd name="connsiteY1651" fmla="*/ 587753 h 1779924"/>
                  <a:gd name="connsiteX1652" fmla="*/ 326251 w 9405664"/>
                  <a:gd name="connsiteY1652" fmla="*/ 587458 h 1779924"/>
                  <a:gd name="connsiteX1653" fmla="*/ 327578 w 9405664"/>
                  <a:gd name="connsiteY1653" fmla="*/ 585245 h 1779924"/>
                  <a:gd name="connsiteX1654" fmla="*/ 330233 w 9405664"/>
                  <a:gd name="connsiteY1654" fmla="*/ 583475 h 1779924"/>
                  <a:gd name="connsiteX1655" fmla="*/ 331118 w 9405664"/>
                  <a:gd name="connsiteY1655" fmla="*/ 582443 h 1779924"/>
                  <a:gd name="connsiteX1656" fmla="*/ 331118 w 9405664"/>
                  <a:gd name="connsiteY1656" fmla="*/ 581263 h 1779924"/>
                  <a:gd name="connsiteX1657" fmla="*/ 332888 w 9405664"/>
                  <a:gd name="connsiteY1657" fmla="*/ 580378 h 1779924"/>
                  <a:gd name="connsiteX1658" fmla="*/ 335838 w 9405664"/>
                  <a:gd name="connsiteY1658" fmla="*/ 579641 h 1779924"/>
                  <a:gd name="connsiteX1659" fmla="*/ 338492 w 9405664"/>
                  <a:gd name="connsiteY1659" fmla="*/ 578461 h 1779924"/>
                  <a:gd name="connsiteX1660" fmla="*/ 342770 w 9405664"/>
                  <a:gd name="connsiteY1660" fmla="*/ 575658 h 1779924"/>
                  <a:gd name="connsiteX1661" fmla="*/ 344097 w 9405664"/>
                  <a:gd name="connsiteY1661" fmla="*/ 574479 h 1779924"/>
                  <a:gd name="connsiteX1662" fmla="*/ 346457 w 9405664"/>
                  <a:gd name="connsiteY1662" fmla="*/ 570644 h 1779924"/>
                  <a:gd name="connsiteX1663" fmla="*/ 357519 w 9405664"/>
                  <a:gd name="connsiteY1663" fmla="*/ 569169 h 1779924"/>
                  <a:gd name="connsiteX1664" fmla="*/ 357519 w 9405664"/>
                  <a:gd name="connsiteY1664" fmla="*/ 567104 h 1779924"/>
                  <a:gd name="connsiteX1665" fmla="*/ 357961 w 9405664"/>
                  <a:gd name="connsiteY1665" fmla="*/ 566809 h 1779924"/>
                  <a:gd name="connsiteX1666" fmla="*/ 362239 w 9405664"/>
                  <a:gd name="connsiteY1666" fmla="*/ 565629 h 1779924"/>
                  <a:gd name="connsiteX1667" fmla="*/ 365483 w 9405664"/>
                  <a:gd name="connsiteY1667" fmla="*/ 565629 h 1779924"/>
                  <a:gd name="connsiteX1668" fmla="*/ 366368 w 9405664"/>
                  <a:gd name="connsiteY1668" fmla="*/ 565187 h 1779924"/>
                  <a:gd name="connsiteX1669" fmla="*/ 366663 w 9405664"/>
                  <a:gd name="connsiteY1669" fmla="*/ 562384 h 1779924"/>
                  <a:gd name="connsiteX1670" fmla="*/ 367401 w 9405664"/>
                  <a:gd name="connsiteY1670" fmla="*/ 560319 h 1779924"/>
                  <a:gd name="connsiteX1671" fmla="*/ 365483 w 9405664"/>
                  <a:gd name="connsiteY1671" fmla="*/ 560319 h 1779924"/>
                  <a:gd name="connsiteX1672" fmla="*/ 365483 w 9405664"/>
                  <a:gd name="connsiteY1672" fmla="*/ 559729 h 1779924"/>
                  <a:gd name="connsiteX1673" fmla="*/ 370646 w 9405664"/>
                  <a:gd name="connsiteY1673" fmla="*/ 557370 h 1779924"/>
                  <a:gd name="connsiteX1674" fmla="*/ 371383 w 9405664"/>
                  <a:gd name="connsiteY1674" fmla="*/ 556190 h 1779924"/>
                  <a:gd name="connsiteX1675" fmla="*/ 371383 w 9405664"/>
                  <a:gd name="connsiteY1675" fmla="*/ 554420 h 1779924"/>
                  <a:gd name="connsiteX1676" fmla="*/ 372268 w 9405664"/>
                  <a:gd name="connsiteY1676" fmla="*/ 552502 h 1779924"/>
                  <a:gd name="connsiteX1677" fmla="*/ 376398 w 9405664"/>
                  <a:gd name="connsiteY1677" fmla="*/ 548815 h 1779924"/>
                  <a:gd name="connsiteX1678" fmla="*/ 377430 w 9405664"/>
                  <a:gd name="connsiteY1678" fmla="*/ 548225 h 1779924"/>
                  <a:gd name="connsiteX1679" fmla="*/ 380675 w 9405664"/>
                  <a:gd name="connsiteY1679" fmla="*/ 547340 h 1779924"/>
                  <a:gd name="connsiteX1680" fmla="*/ 382740 w 9405664"/>
                  <a:gd name="connsiteY1680" fmla="*/ 546308 h 1779924"/>
                  <a:gd name="connsiteX1681" fmla="*/ 387460 w 9405664"/>
                  <a:gd name="connsiteY1681" fmla="*/ 542473 h 1779924"/>
                  <a:gd name="connsiteX1682" fmla="*/ 389377 w 9405664"/>
                  <a:gd name="connsiteY1682" fmla="*/ 539818 h 1779924"/>
                  <a:gd name="connsiteX1683" fmla="*/ 390114 w 9405664"/>
                  <a:gd name="connsiteY1683" fmla="*/ 538491 h 1779924"/>
                  <a:gd name="connsiteX1684" fmla="*/ 390114 w 9405664"/>
                  <a:gd name="connsiteY1684" fmla="*/ 536573 h 1779924"/>
                  <a:gd name="connsiteX1685" fmla="*/ 387902 w 9405664"/>
                  <a:gd name="connsiteY1685" fmla="*/ 534656 h 1779924"/>
                  <a:gd name="connsiteX1686" fmla="*/ 381707 w 9405664"/>
                  <a:gd name="connsiteY1686" fmla="*/ 531559 h 1779924"/>
                  <a:gd name="connsiteX1687" fmla="*/ 378315 w 9405664"/>
                  <a:gd name="connsiteY1687" fmla="*/ 530379 h 1779924"/>
                  <a:gd name="connsiteX1688" fmla="*/ 375365 w 9405664"/>
                  <a:gd name="connsiteY1688" fmla="*/ 529936 h 1779924"/>
                  <a:gd name="connsiteX1689" fmla="*/ 369318 w 9405664"/>
                  <a:gd name="connsiteY1689" fmla="*/ 528314 h 1779924"/>
                  <a:gd name="connsiteX1690" fmla="*/ 367991 w 9405664"/>
                  <a:gd name="connsiteY1690" fmla="*/ 526986 h 1779924"/>
                  <a:gd name="connsiteX1691" fmla="*/ 369023 w 9405664"/>
                  <a:gd name="connsiteY1691" fmla="*/ 523742 h 1779924"/>
                  <a:gd name="connsiteX1692" fmla="*/ 370941 w 9405664"/>
                  <a:gd name="connsiteY1692" fmla="*/ 520054 h 1779924"/>
                  <a:gd name="connsiteX1693" fmla="*/ 370351 w 9405664"/>
                  <a:gd name="connsiteY1693" fmla="*/ 519022 h 1779924"/>
                  <a:gd name="connsiteX1694" fmla="*/ 377578 w 9405664"/>
                  <a:gd name="connsiteY1694" fmla="*/ 514745 h 1779924"/>
                  <a:gd name="connsiteX1695" fmla="*/ 379200 w 9405664"/>
                  <a:gd name="connsiteY1695" fmla="*/ 513417 h 1779924"/>
                  <a:gd name="connsiteX1696" fmla="*/ 380232 w 9405664"/>
                  <a:gd name="connsiteY1696" fmla="*/ 512090 h 1779924"/>
                  <a:gd name="connsiteX1697" fmla="*/ 382592 w 9405664"/>
                  <a:gd name="connsiteY1697" fmla="*/ 510025 h 1779924"/>
                  <a:gd name="connsiteX1698" fmla="*/ 382887 w 9405664"/>
                  <a:gd name="connsiteY1698" fmla="*/ 509435 h 1779924"/>
                  <a:gd name="connsiteX1699" fmla="*/ 381265 w 9405664"/>
                  <a:gd name="connsiteY1699" fmla="*/ 508697 h 1779924"/>
                  <a:gd name="connsiteX1700" fmla="*/ 381707 w 9405664"/>
                  <a:gd name="connsiteY1700" fmla="*/ 508255 h 1779924"/>
                  <a:gd name="connsiteX1701" fmla="*/ 386132 w 9405664"/>
                  <a:gd name="connsiteY1701" fmla="*/ 505453 h 1779924"/>
                  <a:gd name="connsiteX1702" fmla="*/ 387902 w 9405664"/>
                  <a:gd name="connsiteY1702" fmla="*/ 504715 h 1779924"/>
                  <a:gd name="connsiteX1703" fmla="*/ 389082 w 9405664"/>
                  <a:gd name="connsiteY1703" fmla="*/ 505158 h 1779924"/>
                  <a:gd name="connsiteX1704" fmla="*/ 389082 w 9405664"/>
                  <a:gd name="connsiteY1704" fmla="*/ 505600 h 1779924"/>
                  <a:gd name="connsiteX1705" fmla="*/ 388639 w 9405664"/>
                  <a:gd name="connsiteY1705" fmla="*/ 507517 h 1779924"/>
                  <a:gd name="connsiteX1706" fmla="*/ 389082 w 9405664"/>
                  <a:gd name="connsiteY1706" fmla="*/ 507812 h 1779924"/>
                  <a:gd name="connsiteX1707" fmla="*/ 392474 w 9405664"/>
                  <a:gd name="connsiteY1707" fmla="*/ 507370 h 1779924"/>
                  <a:gd name="connsiteX1708" fmla="*/ 396162 w 9405664"/>
                  <a:gd name="connsiteY1708" fmla="*/ 505895 h 1779924"/>
                  <a:gd name="connsiteX1709" fmla="*/ 397341 w 9405664"/>
                  <a:gd name="connsiteY1709" fmla="*/ 505010 h 1779924"/>
                  <a:gd name="connsiteX1710" fmla="*/ 397931 w 9405664"/>
                  <a:gd name="connsiteY1710" fmla="*/ 502503 h 1779924"/>
                  <a:gd name="connsiteX1711" fmla="*/ 397489 w 9405664"/>
                  <a:gd name="connsiteY1711" fmla="*/ 501913 h 1779924"/>
                  <a:gd name="connsiteX1712" fmla="*/ 393064 w 9405664"/>
                  <a:gd name="connsiteY1712" fmla="*/ 500585 h 1779924"/>
                  <a:gd name="connsiteX1713" fmla="*/ 393654 w 9405664"/>
                  <a:gd name="connsiteY1713" fmla="*/ 499995 h 1779924"/>
                  <a:gd name="connsiteX1714" fmla="*/ 395719 w 9405664"/>
                  <a:gd name="connsiteY1714" fmla="*/ 499258 h 1779924"/>
                  <a:gd name="connsiteX1715" fmla="*/ 402209 w 9405664"/>
                  <a:gd name="connsiteY1715" fmla="*/ 498373 h 1779924"/>
                  <a:gd name="connsiteX1716" fmla="*/ 404716 w 9405664"/>
                  <a:gd name="connsiteY1716" fmla="*/ 497488 h 1779924"/>
                  <a:gd name="connsiteX1717" fmla="*/ 407371 w 9405664"/>
                  <a:gd name="connsiteY1717" fmla="*/ 494538 h 1779924"/>
                  <a:gd name="connsiteX1718" fmla="*/ 408256 w 9405664"/>
                  <a:gd name="connsiteY1718" fmla="*/ 492768 h 1779924"/>
                  <a:gd name="connsiteX1719" fmla="*/ 408256 w 9405664"/>
                  <a:gd name="connsiteY1719" fmla="*/ 491146 h 1779924"/>
                  <a:gd name="connsiteX1720" fmla="*/ 407371 w 9405664"/>
                  <a:gd name="connsiteY1720" fmla="*/ 489524 h 1779924"/>
                  <a:gd name="connsiteX1721" fmla="*/ 405011 w 9405664"/>
                  <a:gd name="connsiteY1721" fmla="*/ 487459 h 1779924"/>
                  <a:gd name="connsiteX1722" fmla="*/ 401324 w 9405664"/>
                  <a:gd name="connsiteY1722" fmla="*/ 484951 h 1779924"/>
                  <a:gd name="connsiteX1723" fmla="*/ 397636 w 9405664"/>
                  <a:gd name="connsiteY1723" fmla="*/ 483034 h 1779924"/>
                  <a:gd name="connsiteX1724" fmla="*/ 397636 w 9405664"/>
                  <a:gd name="connsiteY1724" fmla="*/ 482739 h 1779924"/>
                  <a:gd name="connsiteX1725" fmla="*/ 400439 w 9405664"/>
                  <a:gd name="connsiteY1725" fmla="*/ 482739 h 1779924"/>
                  <a:gd name="connsiteX1726" fmla="*/ 403684 w 9405664"/>
                  <a:gd name="connsiteY1726" fmla="*/ 484656 h 1779924"/>
                  <a:gd name="connsiteX1727" fmla="*/ 405601 w 9405664"/>
                  <a:gd name="connsiteY1727" fmla="*/ 485099 h 1779924"/>
                  <a:gd name="connsiteX1728" fmla="*/ 407518 w 9405664"/>
                  <a:gd name="connsiteY1728" fmla="*/ 485099 h 1779924"/>
                  <a:gd name="connsiteX1729" fmla="*/ 410468 w 9405664"/>
                  <a:gd name="connsiteY1729" fmla="*/ 483919 h 1779924"/>
                  <a:gd name="connsiteX1730" fmla="*/ 414893 w 9405664"/>
                  <a:gd name="connsiteY1730" fmla="*/ 481117 h 1779924"/>
                  <a:gd name="connsiteX1731" fmla="*/ 416958 w 9405664"/>
                  <a:gd name="connsiteY1731" fmla="*/ 479347 h 1779924"/>
                  <a:gd name="connsiteX1732" fmla="*/ 417843 w 9405664"/>
                  <a:gd name="connsiteY1732" fmla="*/ 478167 h 1779924"/>
                  <a:gd name="connsiteX1733" fmla="*/ 416663 w 9405664"/>
                  <a:gd name="connsiteY1733" fmla="*/ 476397 h 1779924"/>
                  <a:gd name="connsiteX1734" fmla="*/ 416663 w 9405664"/>
                  <a:gd name="connsiteY1734" fmla="*/ 475659 h 1779924"/>
                  <a:gd name="connsiteX1735" fmla="*/ 417548 w 9405664"/>
                  <a:gd name="connsiteY1735" fmla="*/ 473447 h 1779924"/>
                  <a:gd name="connsiteX1736" fmla="*/ 424775 w 9405664"/>
                  <a:gd name="connsiteY1736" fmla="*/ 467400 h 1779924"/>
                  <a:gd name="connsiteX1737" fmla="*/ 428167 w 9405664"/>
                  <a:gd name="connsiteY1737" fmla="*/ 465335 h 1779924"/>
                  <a:gd name="connsiteX1738" fmla="*/ 430232 w 9405664"/>
                  <a:gd name="connsiteY1738" fmla="*/ 465040 h 1779924"/>
                  <a:gd name="connsiteX1739" fmla="*/ 431117 w 9405664"/>
                  <a:gd name="connsiteY1739" fmla="*/ 464450 h 1779924"/>
                  <a:gd name="connsiteX1740" fmla="*/ 430232 w 9405664"/>
                  <a:gd name="connsiteY1740" fmla="*/ 461353 h 1779924"/>
                  <a:gd name="connsiteX1741" fmla="*/ 430232 w 9405664"/>
                  <a:gd name="connsiteY1741" fmla="*/ 460320 h 1779924"/>
                  <a:gd name="connsiteX1742" fmla="*/ 431559 w 9405664"/>
                  <a:gd name="connsiteY1742" fmla="*/ 458255 h 1779924"/>
                  <a:gd name="connsiteX1743" fmla="*/ 435247 w 9405664"/>
                  <a:gd name="connsiteY1743" fmla="*/ 455453 h 1779924"/>
                  <a:gd name="connsiteX1744" fmla="*/ 438786 w 9405664"/>
                  <a:gd name="connsiteY1744" fmla="*/ 454126 h 1779924"/>
                  <a:gd name="connsiteX1745" fmla="*/ 443506 w 9405664"/>
                  <a:gd name="connsiteY1745" fmla="*/ 453093 h 1779924"/>
                  <a:gd name="connsiteX1746" fmla="*/ 446899 w 9405664"/>
                  <a:gd name="connsiteY1746" fmla="*/ 451323 h 1779924"/>
                  <a:gd name="connsiteX1747" fmla="*/ 449111 w 9405664"/>
                  <a:gd name="connsiteY1747" fmla="*/ 448963 h 1779924"/>
                  <a:gd name="connsiteX1748" fmla="*/ 452208 w 9405664"/>
                  <a:gd name="connsiteY1748" fmla="*/ 446899 h 1779924"/>
                  <a:gd name="connsiteX1749" fmla="*/ 460910 w 9405664"/>
                  <a:gd name="connsiteY1749" fmla="*/ 442769 h 1779924"/>
                  <a:gd name="connsiteX1750" fmla="*/ 462090 w 9405664"/>
                  <a:gd name="connsiteY1750" fmla="*/ 442474 h 1779924"/>
                  <a:gd name="connsiteX1751" fmla="*/ 462975 w 9405664"/>
                  <a:gd name="connsiteY1751" fmla="*/ 442769 h 1779924"/>
                  <a:gd name="connsiteX1752" fmla="*/ 464597 w 9405664"/>
                  <a:gd name="connsiteY1752" fmla="*/ 444391 h 1779924"/>
                  <a:gd name="connsiteX1753" fmla="*/ 474037 w 9405664"/>
                  <a:gd name="connsiteY1753" fmla="*/ 444096 h 1779924"/>
                  <a:gd name="connsiteX1754" fmla="*/ 477577 w 9405664"/>
                  <a:gd name="connsiteY1754" fmla="*/ 443654 h 1779924"/>
                  <a:gd name="connsiteX1755" fmla="*/ 478314 w 9405664"/>
                  <a:gd name="connsiteY1755" fmla="*/ 443064 h 1779924"/>
                  <a:gd name="connsiteX1756" fmla="*/ 480232 w 9405664"/>
                  <a:gd name="connsiteY1756" fmla="*/ 439966 h 1779924"/>
                  <a:gd name="connsiteX1757" fmla="*/ 481559 w 9405664"/>
                  <a:gd name="connsiteY1757" fmla="*/ 438344 h 1779924"/>
                  <a:gd name="connsiteX1758" fmla="*/ 484951 w 9405664"/>
                  <a:gd name="connsiteY1758" fmla="*/ 435984 h 1779924"/>
                  <a:gd name="connsiteX1759" fmla="*/ 486721 w 9405664"/>
                  <a:gd name="connsiteY1759" fmla="*/ 435394 h 1779924"/>
                  <a:gd name="connsiteX1760" fmla="*/ 491736 w 9405664"/>
                  <a:gd name="connsiteY1760" fmla="*/ 434804 h 1779924"/>
                  <a:gd name="connsiteX1761" fmla="*/ 494538 w 9405664"/>
                  <a:gd name="connsiteY1761" fmla="*/ 434804 h 1779924"/>
                  <a:gd name="connsiteX1762" fmla="*/ 487606 w 9405664"/>
                  <a:gd name="connsiteY1762" fmla="*/ 438197 h 1779924"/>
                  <a:gd name="connsiteX1763" fmla="*/ 483919 w 9405664"/>
                  <a:gd name="connsiteY1763" fmla="*/ 440409 h 1779924"/>
                  <a:gd name="connsiteX1764" fmla="*/ 481559 w 9405664"/>
                  <a:gd name="connsiteY1764" fmla="*/ 442621 h 1779924"/>
                  <a:gd name="connsiteX1765" fmla="*/ 480232 w 9405664"/>
                  <a:gd name="connsiteY1765" fmla="*/ 444391 h 1779924"/>
                  <a:gd name="connsiteX1766" fmla="*/ 479937 w 9405664"/>
                  <a:gd name="connsiteY1766" fmla="*/ 445719 h 1779924"/>
                  <a:gd name="connsiteX1767" fmla="*/ 479052 w 9405664"/>
                  <a:gd name="connsiteY1767" fmla="*/ 446456 h 1779924"/>
                  <a:gd name="connsiteX1768" fmla="*/ 476692 w 9405664"/>
                  <a:gd name="connsiteY1768" fmla="*/ 447194 h 1779924"/>
                  <a:gd name="connsiteX1769" fmla="*/ 475807 w 9405664"/>
                  <a:gd name="connsiteY1769" fmla="*/ 448078 h 1779924"/>
                  <a:gd name="connsiteX1770" fmla="*/ 478019 w 9405664"/>
                  <a:gd name="connsiteY1770" fmla="*/ 449996 h 1779924"/>
                  <a:gd name="connsiteX1771" fmla="*/ 487754 w 9405664"/>
                  <a:gd name="connsiteY1771" fmla="*/ 455011 h 1779924"/>
                  <a:gd name="connsiteX1772" fmla="*/ 491293 w 9405664"/>
                  <a:gd name="connsiteY1772" fmla="*/ 456190 h 1779924"/>
                  <a:gd name="connsiteX1773" fmla="*/ 499553 w 9405664"/>
                  <a:gd name="connsiteY1773" fmla="*/ 457370 h 1779924"/>
                  <a:gd name="connsiteX1774" fmla="*/ 501470 w 9405664"/>
                  <a:gd name="connsiteY1774" fmla="*/ 459288 h 1779924"/>
                  <a:gd name="connsiteX1775" fmla="*/ 501470 w 9405664"/>
                  <a:gd name="connsiteY1775" fmla="*/ 459583 h 1779924"/>
                  <a:gd name="connsiteX1776" fmla="*/ 498815 w 9405664"/>
                  <a:gd name="connsiteY1776" fmla="*/ 459583 h 1779924"/>
                  <a:gd name="connsiteX1777" fmla="*/ 486869 w 9405664"/>
                  <a:gd name="connsiteY1777" fmla="*/ 456633 h 1779924"/>
                  <a:gd name="connsiteX1778" fmla="*/ 480969 w 9405664"/>
                  <a:gd name="connsiteY1778" fmla="*/ 456190 h 1779924"/>
                  <a:gd name="connsiteX1779" fmla="*/ 477282 w 9405664"/>
                  <a:gd name="connsiteY1779" fmla="*/ 457223 h 1779924"/>
                  <a:gd name="connsiteX1780" fmla="*/ 474332 w 9405664"/>
                  <a:gd name="connsiteY1780" fmla="*/ 457223 h 1779924"/>
                  <a:gd name="connsiteX1781" fmla="*/ 471972 w 9405664"/>
                  <a:gd name="connsiteY1781" fmla="*/ 456486 h 1779924"/>
                  <a:gd name="connsiteX1782" fmla="*/ 469907 w 9405664"/>
                  <a:gd name="connsiteY1782" fmla="*/ 455306 h 1779924"/>
                  <a:gd name="connsiteX1783" fmla="*/ 468137 w 9405664"/>
                  <a:gd name="connsiteY1783" fmla="*/ 453831 h 1779924"/>
                  <a:gd name="connsiteX1784" fmla="*/ 465777 w 9405664"/>
                  <a:gd name="connsiteY1784" fmla="*/ 453831 h 1779924"/>
                  <a:gd name="connsiteX1785" fmla="*/ 456928 w 9405664"/>
                  <a:gd name="connsiteY1785" fmla="*/ 458108 h 1779924"/>
                  <a:gd name="connsiteX1786" fmla="*/ 452356 w 9405664"/>
                  <a:gd name="connsiteY1786" fmla="*/ 461058 h 1779924"/>
                  <a:gd name="connsiteX1787" fmla="*/ 442769 w 9405664"/>
                  <a:gd name="connsiteY1787" fmla="*/ 464893 h 1779924"/>
                  <a:gd name="connsiteX1788" fmla="*/ 441884 w 9405664"/>
                  <a:gd name="connsiteY1788" fmla="*/ 465630 h 1779924"/>
                  <a:gd name="connsiteX1789" fmla="*/ 441884 w 9405664"/>
                  <a:gd name="connsiteY1789" fmla="*/ 468137 h 1779924"/>
                  <a:gd name="connsiteX1790" fmla="*/ 442916 w 9405664"/>
                  <a:gd name="connsiteY1790" fmla="*/ 472267 h 1779924"/>
                  <a:gd name="connsiteX1791" fmla="*/ 442916 w 9405664"/>
                  <a:gd name="connsiteY1791" fmla="*/ 475659 h 1779924"/>
                  <a:gd name="connsiteX1792" fmla="*/ 440851 w 9405664"/>
                  <a:gd name="connsiteY1792" fmla="*/ 483181 h 1779924"/>
                  <a:gd name="connsiteX1793" fmla="*/ 439376 w 9405664"/>
                  <a:gd name="connsiteY1793" fmla="*/ 485984 h 1779924"/>
                  <a:gd name="connsiteX1794" fmla="*/ 435247 w 9405664"/>
                  <a:gd name="connsiteY1794" fmla="*/ 490261 h 1779924"/>
                  <a:gd name="connsiteX1795" fmla="*/ 432002 w 9405664"/>
                  <a:gd name="connsiteY1795" fmla="*/ 494243 h 1779924"/>
                  <a:gd name="connsiteX1796" fmla="*/ 430674 w 9405664"/>
                  <a:gd name="connsiteY1796" fmla="*/ 496898 h 1779924"/>
                  <a:gd name="connsiteX1797" fmla="*/ 428905 w 9405664"/>
                  <a:gd name="connsiteY1797" fmla="*/ 502355 h 1779924"/>
                  <a:gd name="connsiteX1798" fmla="*/ 429790 w 9405664"/>
                  <a:gd name="connsiteY1798" fmla="*/ 504715 h 1779924"/>
                  <a:gd name="connsiteX1799" fmla="*/ 431117 w 9405664"/>
                  <a:gd name="connsiteY1799" fmla="*/ 505600 h 1779924"/>
                  <a:gd name="connsiteX1800" fmla="*/ 437754 w 9405664"/>
                  <a:gd name="connsiteY1800" fmla="*/ 507517 h 1779924"/>
                  <a:gd name="connsiteX1801" fmla="*/ 439376 w 9405664"/>
                  <a:gd name="connsiteY1801" fmla="*/ 507517 h 1779924"/>
                  <a:gd name="connsiteX1802" fmla="*/ 440556 w 9405664"/>
                  <a:gd name="connsiteY1802" fmla="*/ 507075 h 1779924"/>
                  <a:gd name="connsiteX1803" fmla="*/ 448816 w 9405664"/>
                  <a:gd name="connsiteY1803" fmla="*/ 502060 h 1779924"/>
                  <a:gd name="connsiteX1804" fmla="*/ 449701 w 9405664"/>
                  <a:gd name="connsiteY1804" fmla="*/ 502355 h 1779924"/>
                  <a:gd name="connsiteX1805" fmla="*/ 449996 w 9405664"/>
                  <a:gd name="connsiteY1805" fmla="*/ 502798 h 1779924"/>
                  <a:gd name="connsiteX1806" fmla="*/ 446309 w 9405664"/>
                  <a:gd name="connsiteY1806" fmla="*/ 507960 h 1779924"/>
                  <a:gd name="connsiteX1807" fmla="*/ 444391 w 9405664"/>
                  <a:gd name="connsiteY1807" fmla="*/ 510025 h 1779924"/>
                  <a:gd name="connsiteX1808" fmla="*/ 440851 w 9405664"/>
                  <a:gd name="connsiteY1808" fmla="*/ 512680 h 1779924"/>
                  <a:gd name="connsiteX1809" fmla="*/ 437902 w 9405664"/>
                  <a:gd name="connsiteY1809" fmla="*/ 514007 h 1779924"/>
                  <a:gd name="connsiteX1810" fmla="*/ 433182 w 9405664"/>
                  <a:gd name="connsiteY1810" fmla="*/ 514745 h 1779924"/>
                  <a:gd name="connsiteX1811" fmla="*/ 429052 w 9405664"/>
                  <a:gd name="connsiteY1811" fmla="*/ 516957 h 1779924"/>
                  <a:gd name="connsiteX1812" fmla="*/ 428167 w 9405664"/>
                  <a:gd name="connsiteY1812" fmla="*/ 517694 h 1779924"/>
                  <a:gd name="connsiteX1813" fmla="*/ 426987 w 9405664"/>
                  <a:gd name="connsiteY1813" fmla="*/ 519317 h 1779924"/>
                  <a:gd name="connsiteX1814" fmla="*/ 426102 w 9405664"/>
                  <a:gd name="connsiteY1814" fmla="*/ 521529 h 1779924"/>
                  <a:gd name="connsiteX1815" fmla="*/ 426545 w 9405664"/>
                  <a:gd name="connsiteY1815" fmla="*/ 522267 h 1779924"/>
                  <a:gd name="connsiteX1816" fmla="*/ 427725 w 9405664"/>
                  <a:gd name="connsiteY1816" fmla="*/ 522267 h 1779924"/>
                  <a:gd name="connsiteX1817" fmla="*/ 432002 w 9405664"/>
                  <a:gd name="connsiteY1817" fmla="*/ 525216 h 1779924"/>
                  <a:gd name="connsiteX1818" fmla="*/ 435099 w 9405664"/>
                  <a:gd name="connsiteY1818" fmla="*/ 525216 h 1779924"/>
                  <a:gd name="connsiteX1819" fmla="*/ 438786 w 9405664"/>
                  <a:gd name="connsiteY1819" fmla="*/ 523594 h 1779924"/>
                  <a:gd name="connsiteX1820" fmla="*/ 441736 w 9405664"/>
                  <a:gd name="connsiteY1820" fmla="*/ 523004 h 1779924"/>
                  <a:gd name="connsiteX1821" fmla="*/ 443801 w 9405664"/>
                  <a:gd name="connsiteY1821" fmla="*/ 523446 h 1779924"/>
                  <a:gd name="connsiteX1822" fmla="*/ 446899 w 9405664"/>
                  <a:gd name="connsiteY1822" fmla="*/ 523446 h 1779924"/>
                  <a:gd name="connsiteX1823" fmla="*/ 446899 w 9405664"/>
                  <a:gd name="connsiteY1823" fmla="*/ 522562 h 1779924"/>
                  <a:gd name="connsiteX1824" fmla="*/ 446161 w 9405664"/>
                  <a:gd name="connsiteY1824" fmla="*/ 521234 h 1779924"/>
                  <a:gd name="connsiteX1825" fmla="*/ 446604 w 9405664"/>
                  <a:gd name="connsiteY1825" fmla="*/ 520792 h 1779924"/>
                  <a:gd name="connsiteX1826" fmla="*/ 449701 w 9405664"/>
                  <a:gd name="connsiteY1826" fmla="*/ 521677 h 1779924"/>
                  <a:gd name="connsiteX1827" fmla="*/ 452356 w 9405664"/>
                  <a:gd name="connsiteY1827" fmla="*/ 523004 h 1779924"/>
                  <a:gd name="connsiteX1828" fmla="*/ 453093 w 9405664"/>
                  <a:gd name="connsiteY1828" fmla="*/ 523004 h 1779924"/>
                  <a:gd name="connsiteX1829" fmla="*/ 453978 w 9405664"/>
                  <a:gd name="connsiteY1829" fmla="*/ 520792 h 1779924"/>
                  <a:gd name="connsiteX1830" fmla="*/ 455158 w 9405664"/>
                  <a:gd name="connsiteY1830" fmla="*/ 519317 h 1779924"/>
                  <a:gd name="connsiteX1831" fmla="*/ 459730 w 9405664"/>
                  <a:gd name="connsiteY1831" fmla="*/ 516072 h 1779924"/>
                  <a:gd name="connsiteX1832" fmla="*/ 461205 w 9405664"/>
                  <a:gd name="connsiteY1832" fmla="*/ 514007 h 1779924"/>
                  <a:gd name="connsiteX1833" fmla="*/ 461205 w 9405664"/>
                  <a:gd name="connsiteY1833" fmla="*/ 511795 h 1779924"/>
                  <a:gd name="connsiteX1834" fmla="*/ 461648 w 9405664"/>
                  <a:gd name="connsiteY1834" fmla="*/ 510762 h 1779924"/>
                  <a:gd name="connsiteX1835" fmla="*/ 462385 w 9405664"/>
                  <a:gd name="connsiteY1835" fmla="*/ 510762 h 1779924"/>
                  <a:gd name="connsiteX1836" fmla="*/ 463860 w 9405664"/>
                  <a:gd name="connsiteY1836" fmla="*/ 511795 h 1779924"/>
                  <a:gd name="connsiteX1837" fmla="*/ 464892 w 9405664"/>
                  <a:gd name="connsiteY1837" fmla="*/ 511795 h 1779924"/>
                  <a:gd name="connsiteX1838" fmla="*/ 468727 w 9405664"/>
                  <a:gd name="connsiteY1838" fmla="*/ 510025 h 1779924"/>
                  <a:gd name="connsiteX1839" fmla="*/ 469760 w 9405664"/>
                  <a:gd name="connsiteY1839" fmla="*/ 510025 h 1779924"/>
                  <a:gd name="connsiteX1840" fmla="*/ 470792 w 9405664"/>
                  <a:gd name="connsiteY1840" fmla="*/ 510467 h 1779924"/>
                  <a:gd name="connsiteX1841" fmla="*/ 472415 w 9405664"/>
                  <a:gd name="connsiteY1841" fmla="*/ 510467 h 1779924"/>
                  <a:gd name="connsiteX1842" fmla="*/ 478462 w 9405664"/>
                  <a:gd name="connsiteY1842" fmla="*/ 505895 h 1779924"/>
                  <a:gd name="connsiteX1843" fmla="*/ 478462 w 9405664"/>
                  <a:gd name="connsiteY1843" fmla="*/ 505010 h 1779924"/>
                  <a:gd name="connsiteX1844" fmla="*/ 477134 w 9405664"/>
                  <a:gd name="connsiteY1844" fmla="*/ 502503 h 1779924"/>
                  <a:gd name="connsiteX1845" fmla="*/ 477429 w 9405664"/>
                  <a:gd name="connsiteY1845" fmla="*/ 502208 h 1779924"/>
                  <a:gd name="connsiteX1846" fmla="*/ 478462 w 9405664"/>
                  <a:gd name="connsiteY1846" fmla="*/ 502208 h 1779924"/>
                  <a:gd name="connsiteX1847" fmla="*/ 482739 w 9405664"/>
                  <a:gd name="connsiteY1847" fmla="*/ 503978 h 1779924"/>
                  <a:gd name="connsiteX1848" fmla="*/ 483181 w 9405664"/>
                  <a:gd name="connsiteY1848" fmla="*/ 503535 h 1779924"/>
                  <a:gd name="connsiteX1849" fmla="*/ 482591 w 9405664"/>
                  <a:gd name="connsiteY1849" fmla="*/ 500290 h 1779924"/>
                  <a:gd name="connsiteX1850" fmla="*/ 482886 w 9405664"/>
                  <a:gd name="connsiteY1850" fmla="*/ 499405 h 1779924"/>
                  <a:gd name="connsiteX1851" fmla="*/ 484951 w 9405664"/>
                  <a:gd name="connsiteY1851" fmla="*/ 496898 h 1779924"/>
                  <a:gd name="connsiteX1852" fmla="*/ 485689 w 9405664"/>
                  <a:gd name="connsiteY1852" fmla="*/ 497783 h 1779924"/>
                  <a:gd name="connsiteX1853" fmla="*/ 487164 w 9405664"/>
                  <a:gd name="connsiteY1853" fmla="*/ 502060 h 1779924"/>
                  <a:gd name="connsiteX1854" fmla="*/ 487606 w 9405664"/>
                  <a:gd name="connsiteY1854" fmla="*/ 502798 h 1779924"/>
                  <a:gd name="connsiteX1855" fmla="*/ 488049 w 9405664"/>
                  <a:gd name="connsiteY1855" fmla="*/ 502798 h 1779924"/>
                  <a:gd name="connsiteX1856" fmla="*/ 489376 w 9405664"/>
                  <a:gd name="connsiteY1856" fmla="*/ 497783 h 1779924"/>
                  <a:gd name="connsiteX1857" fmla="*/ 491736 w 9405664"/>
                  <a:gd name="connsiteY1857" fmla="*/ 494981 h 1779924"/>
                  <a:gd name="connsiteX1858" fmla="*/ 492473 w 9405664"/>
                  <a:gd name="connsiteY1858" fmla="*/ 493653 h 1779924"/>
                  <a:gd name="connsiteX1859" fmla="*/ 492916 w 9405664"/>
                  <a:gd name="connsiteY1859" fmla="*/ 489818 h 1779924"/>
                  <a:gd name="connsiteX1860" fmla="*/ 493358 w 9405664"/>
                  <a:gd name="connsiteY1860" fmla="*/ 489818 h 1779924"/>
                  <a:gd name="connsiteX1861" fmla="*/ 495718 w 9405664"/>
                  <a:gd name="connsiteY1861" fmla="*/ 493211 h 1779924"/>
                  <a:gd name="connsiteX1862" fmla="*/ 496751 w 9405664"/>
                  <a:gd name="connsiteY1862" fmla="*/ 493801 h 1779924"/>
                  <a:gd name="connsiteX1863" fmla="*/ 500585 w 9405664"/>
                  <a:gd name="connsiteY1863" fmla="*/ 492473 h 1779924"/>
                  <a:gd name="connsiteX1864" fmla="*/ 501913 w 9405664"/>
                  <a:gd name="connsiteY1864" fmla="*/ 493801 h 1779924"/>
                  <a:gd name="connsiteX1865" fmla="*/ 503683 w 9405664"/>
                  <a:gd name="connsiteY1865" fmla="*/ 494538 h 1779924"/>
                  <a:gd name="connsiteX1866" fmla="*/ 507960 w 9405664"/>
                  <a:gd name="connsiteY1866" fmla="*/ 495718 h 1779924"/>
                  <a:gd name="connsiteX1867" fmla="*/ 513122 w 9405664"/>
                  <a:gd name="connsiteY1867" fmla="*/ 495718 h 1779924"/>
                  <a:gd name="connsiteX1868" fmla="*/ 514892 w 9405664"/>
                  <a:gd name="connsiteY1868" fmla="*/ 494981 h 1779924"/>
                  <a:gd name="connsiteX1869" fmla="*/ 515777 w 9405664"/>
                  <a:gd name="connsiteY1869" fmla="*/ 494243 h 1779924"/>
                  <a:gd name="connsiteX1870" fmla="*/ 516662 w 9405664"/>
                  <a:gd name="connsiteY1870" fmla="*/ 494243 h 1779924"/>
                  <a:gd name="connsiteX1871" fmla="*/ 517694 w 9405664"/>
                  <a:gd name="connsiteY1871" fmla="*/ 494686 h 1779924"/>
                  <a:gd name="connsiteX1872" fmla="*/ 518579 w 9405664"/>
                  <a:gd name="connsiteY1872" fmla="*/ 494096 h 1779924"/>
                  <a:gd name="connsiteX1873" fmla="*/ 521087 w 9405664"/>
                  <a:gd name="connsiteY1873" fmla="*/ 488934 h 1779924"/>
                  <a:gd name="connsiteX1874" fmla="*/ 522119 w 9405664"/>
                  <a:gd name="connsiteY1874" fmla="*/ 488049 h 1779924"/>
                  <a:gd name="connsiteX1875" fmla="*/ 523299 w 9405664"/>
                  <a:gd name="connsiteY1875" fmla="*/ 488049 h 1779924"/>
                  <a:gd name="connsiteX1876" fmla="*/ 524184 w 9405664"/>
                  <a:gd name="connsiteY1876" fmla="*/ 487754 h 1779924"/>
                  <a:gd name="connsiteX1877" fmla="*/ 524626 w 9405664"/>
                  <a:gd name="connsiteY1877" fmla="*/ 487164 h 1779924"/>
                  <a:gd name="connsiteX1878" fmla="*/ 524036 w 9405664"/>
                  <a:gd name="connsiteY1878" fmla="*/ 483181 h 1779924"/>
                  <a:gd name="connsiteX1879" fmla="*/ 524036 w 9405664"/>
                  <a:gd name="connsiteY1879" fmla="*/ 480969 h 1779924"/>
                  <a:gd name="connsiteX1880" fmla="*/ 524479 w 9405664"/>
                  <a:gd name="connsiteY1880" fmla="*/ 479347 h 1779924"/>
                  <a:gd name="connsiteX1881" fmla="*/ 525069 w 9405664"/>
                  <a:gd name="connsiteY1881" fmla="*/ 478167 h 1779924"/>
                  <a:gd name="connsiteX1882" fmla="*/ 526396 w 9405664"/>
                  <a:gd name="connsiteY1882" fmla="*/ 477282 h 1779924"/>
                  <a:gd name="connsiteX1883" fmla="*/ 528609 w 9405664"/>
                  <a:gd name="connsiteY1883" fmla="*/ 476692 h 1779924"/>
                  <a:gd name="connsiteX1884" fmla="*/ 530084 w 9405664"/>
                  <a:gd name="connsiteY1884" fmla="*/ 475807 h 1779924"/>
                  <a:gd name="connsiteX1885" fmla="*/ 530821 w 9405664"/>
                  <a:gd name="connsiteY1885" fmla="*/ 474479 h 1779924"/>
                  <a:gd name="connsiteX1886" fmla="*/ 530231 w 9405664"/>
                  <a:gd name="connsiteY1886" fmla="*/ 473004 h 1779924"/>
                  <a:gd name="connsiteX1887" fmla="*/ 528461 w 9405664"/>
                  <a:gd name="connsiteY1887" fmla="*/ 471235 h 1779924"/>
                  <a:gd name="connsiteX1888" fmla="*/ 526691 w 9405664"/>
                  <a:gd name="connsiteY1888" fmla="*/ 470940 h 1779924"/>
                  <a:gd name="connsiteX1889" fmla="*/ 524921 w 9405664"/>
                  <a:gd name="connsiteY1889" fmla="*/ 471972 h 1779924"/>
                  <a:gd name="connsiteX1890" fmla="*/ 522119 w 9405664"/>
                  <a:gd name="connsiteY1890" fmla="*/ 472562 h 1779924"/>
                  <a:gd name="connsiteX1891" fmla="*/ 518432 w 9405664"/>
                  <a:gd name="connsiteY1891" fmla="*/ 472562 h 1779924"/>
                  <a:gd name="connsiteX1892" fmla="*/ 515629 w 9405664"/>
                  <a:gd name="connsiteY1892" fmla="*/ 473300 h 1779924"/>
                  <a:gd name="connsiteX1893" fmla="*/ 513712 w 9405664"/>
                  <a:gd name="connsiteY1893" fmla="*/ 474479 h 1779924"/>
                  <a:gd name="connsiteX1894" fmla="*/ 513270 w 9405664"/>
                  <a:gd name="connsiteY1894" fmla="*/ 474479 h 1779924"/>
                  <a:gd name="connsiteX1895" fmla="*/ 514449 w 9405664"/>
                  <a:gd name="connsiteY1895" fmla="*/ 473004 h 1779924"/>
                  <a:gd name="connsiteX1896" fmla="*/ 516662 w 9405664"/>
                  <a:gd name="connsiteY1896" fmla="*/ 471382 h 1779924"/>
                  <a:gd name="connsiteX1897" fmla="*/ 517694 w 9405664"/>
                  <a:gd name="connsiteY1897" fmla="*/ 471087 h 1779924"/>
                  <a:gd name="connsiteX1898" fmla="*/ 521087 w 9405664"/>
                  <a:gd name="connsiteY1898" fmla="*/ 471087 h 1779924"/>
                  <a:gd name="connsiteX1899" fmla="*/ 521972 w 9405664"/>
                  <a:gd name="connsiteY1899" fmla="*/ 470645 h 1779924"/>
                  <a:gd name="connsiteX1900" fmla="*/ 522562 w 9405664"/>
                  <a:gd name="connsiteY1900" fmla="*/ 469612 h 1779924"/>
                  <a:gd name="connsiteX1901" fmla="*/ 523299 w 9405664"/>
                  <a:gd name="connsiteY1901" fmla="*/ 466957 h 1779924"/>
                  <a:gd name="connsiteX1902" fmla="*/ 523004 w 9405664"/>
                  <a:gd name="connsiteY1902" fmla="*/ 465925 h 1779924"/>
                  <a:gd name="connsiteX1903" fmla="*/ 521087 w 9405664"/>
                  <a:gd name="connsiteY1903" fmla="*/ 464893 h 1779924"/>
                  <a:gd name="connsiteX1904" fmla="*/ 519612 w 9405664"/>
                  <a:gd name="connsiteY1904" fmla="*/ 464450 h 1779924"/>
                  <a:gd name="connsiteX1905" fmla="*/ 515482 w 9405664"/>
                  <a:gd name="connsiteY1905" fmla="*/ 461795 h 1779924"/>
                  <a:gd name="connsiteX1906" fmla="*/ 515482 w 9405664"/>
                  <a:gd name="connsiteY1906" fmla="*/ 460910 h 1779924"/>
                  <a:gd name="connsiteX1907" fmla="*/ 517694 w 9405664"/>
                  <a:gd name="connsiteY1907" fmla="*/ 460615 h 1779924"/>
                  <a:gd name="connsiteX1908" fmla="*/ 519759 w 9405664"/>
                  <a:gd name="connsiteY1908" fmla="*/ 460615 h 1779924"/>
                  <a:gd name="connsiteX1909" fmla="*/ 521087 w 9405664"/>
                  <a:gd name="connsiteY1909" fmla="*/ 459878 h 1779924"/>
                  <a:gd name="connsiteX1910" fmla="*/ 522414 w 9405664"/>
                  <a:gd name="connsiteY1910" fmla="*/ 456486 h 1779924"/>
                  <a:gd name="connsiteX1911" fmla="*/ 524626 w 9405664"/>
                  <a:gd name="connsiteY1911" fmla="*/ 452946 h 1779924"/>
                  <a:gd name="connsiteX1912" fmla="*/ 524184 w 9405664"/>
                  <a:gd name="connsiteY1912" fmla="*/ 452356 h 1779924"/>
                  <a:gd name="connsiteX1913" fmla="*/ 522562 w 9405664"/>
                  <a:gd name="connsiteY1913" fmla="*/ 452651 h 1779924"/>
                  <a:gd name="connsiteX1914" fmla="*/ 519759 w 9405664"/>
                  <a:gd name="connsiteY1914" fmla="*/ 453831 h 1779924"/>
                  <a:gd name="connsiteX1915" fmla="*/ 519317 w 9405664"/>
                  <a:gd name="connsiteY1915" fmla="*/ 453831 h 1779924"/>
                  <a:gd name="connsiteX1916" fmla="*/ 519907 w 9405664"/>
                  <a:gd name="connsiteY1916" fmla="*/ 452651 h 1779924"/>
                  <a:gd name="connsiteX1917" fmla="*/ 521087 w 9405664"/>
                  <a:gd name="connsiteY1917" fmla="*/ 451766 h 1779924"/>
                  <a:gd name="connsiteX1918" fmla="*/ 523004 w 9405664"/>
                  <a:gd name="connsiteY1918" fmla="*/ 450881 h 1779924"/>
                  <a:gd name="connsiteX1919" fmla="*/ 524626 w 9405664"/>
                  <a:gd name="connsiteY1919" fmla="*/ 450586 h 1779924"/>
                  <a:gd name="connsiteX1920" fmla="*/ 525954 w 9405664"/>
                  <a:gd name="connsiteY1920" fmla="*/ 450881 h 1779924"/>
                  <a:gd name="connsiteX1921" fmla="*/ 528756 w 9405664"/>
                  <a:gd name="connsiteY1921" fmla="*/ 450881 h 1779924"/>
                  <a:gd name="connsiteX1922" fmla="*/ 530379 w 9405664"/>
                  <a:gd name="connsiteY1922" fmla="*/ 449848 h 1779924"/>
                  <a:gd name="connsiteX1923" fmla="*/ 534066 w 9405664"/>
                  <a:gd name="connsiteY1923" fmla="*/ 446604 h 1779924"/>
                  <a:gd name="connsiteX1924" fmla="*/ 535983 w 9405664"/>
                  <a:gd name="connsiteY1924" fmla="*/ 445424 h 1779924"/>
                  <a:gd name="connsiteX1925" fmla="*/ 536573 w 9405664"/>
                  <a:gd name="connsiteY1925" fmla="*/ 445424 h 1779924"/>
                  <a:gd name="connsiteX1926" fmla="*/ 530821 w 9405664"/>
                  <a:gd name="connsiteY1926" fmla="*/ 453388 h 1779924"/>
                  <a:gd name="connsiteX1927" fmla="*/ 529936 w 9405664"/>
                  <a:gd name="connsiteY1927" fmla="*/ 455453 h 1779924"/>
                  <a:gd name="connsiteX1928" fmla="*/ 530379 w 9405664"/>
                  <a:gd name="connsiteY1928" fmla="*/ 456190 h 1779924"/>
                  <a:gd name="connsiteX1929" fmla="*/ 533033 w 9405664"/>
                  <a:gd name="connsiteY1929" fmla="*/ 458550 h 1779924"/>
                  <a:gd name="connsiteX1930" fmla="*/ 535246 w 9405664"/>
                  <a:gd name="connsiteY1930" fmla="*/ 458550 h 1779924"/>
                  <a:gd name="connsiteX1931" fmla="*/ 539228 w 9405664"/>
                  <a:gd name="connsiteY1931" fmla="*/ 457813 h 1779924"/>
                  <a:gd name="connsiteX1932" fmla="*/ 540113 w 9405664"/>
                  <a:gd name="connsiteY1932" fmla="*/ 456928 h 1779924"/>
                  <a:gd name="connsiteX1933" fmla="*/ 540850 w 9405664"/>
                  <a:gd name="connsiteY1933" fmla="*/ 455158 h 1779924"/>
                  <a:gd name="connsiteX1934" fmla="*/ 541440 w 9405664"/>
                  <a:gd name="connsiteY1934" fmla="*/ 454568 h 1779924"/>
                  <a:gd name="connsiteX1935" fmla="*/ 542620 w 9405664"/>
                  <a:gd name="connsiteY1935" fmla="*/ 455601 h 1779924"/>
                  <a:gd name="connsiteX1936" fmla="*/ 544980 w 9405664"/>
                  <a:gd name="connsiteY1936" fmla="*/ 456338 h 1779924"/>
                  <a:gd name="connsiteX1937" fmla="*/ 546160 w 9405664"/>
                  <a:gd name="connsiteY1937" fmla="*/ 457665 h 1779924"/>
                  <a:gd name="connsiteX1938" fmla="*/ 546898 w 9405664"/>
                  <a:gd name="connsiteY1938" fmla="*/ 457665 h 1779924"/>
                  <a:gd name="connsiteX1939" fmla="*/ 547930 w 9405664"/>
                  <a:gd name="connsiteY1939" fmla="*/ 457370 h 1779924"/>
                  <a:gd name="connsiteX1940" fmla="*/ 548815 w 9405664"/>
                  <a:gd name="connsiteY1940" fmla="*/ 456486 h 1779924"/>
                  <a:gd name="connsiteX1941" fmla="*/ 549552 w 9405664"/>
                  <a:gd name="connsiteY1941" fmla="*/ 455306 h 1779924"/>
                  <a:gd name="connsiteX1942" fmla="*/ 551175 w 9405664"/>
                  <a:gd name="connsiteY1942" fmla="*/ 454568 h 1779924"/>
                  <a:gd name="connsiteX1943" fmla="*/ 553535 w 9405664"/>
                  <a:gd name="connsiteY1943" fmla="*/ 454273 h 1779924"/>
                  <a:gd name="connsiteX1944" fmla="*/ 555452 w 9405664"/>
                  <a:gd name="connsiteY1944" fmla="*/ 454568 h 1779924"/>
                  <a:gd name="connsiteX1945" fmla="*/ 556927 w 9405664"/>
                  <a:gd name="connsiteY1945" fmla="*/ 455306 h 1779924"/>
                  <a:gd name="connsiteX1946" fmla="*/ 559729 w 9405664"/>
                  <a:gd name="connsiteY1946" fmla="*/ 454273 h 1779924"/>
                  <a:gd name="connsiteX1947" fmla="*/ 563859 w 9405664"/>
                  <a:gd name="connsiteY1947" fmla="*/ 451323 h 1779924"/>
                  <a:gd name="connsiteX1948" fmla="*/ 567399 w 9405664"/>
                  <a:gd name="connsiteY1948" fmla="*/ 449258 h 1779924"/>
                  <a:gd name="connsiteX1949" fmla="*/ 572561 w 9405664"/>
                  <a:gd name="connsiteY1949" fmla="*/ 448963 h 1779924"/>
                  <a:gd name="connsiteX1950" fmla="*/ 575216 w 9405664"/>
                  <a:gd name="connsiteY1950" fmla="*/ 449848 h 1779924"/>
                  <a:gd name="connsiteX1951" fmla="*/ 566956 w 9405664"/>
                  <a:gd name="connsiteY1951" fmla="*/ 452208 h 1779924"/>
                  <a:gd name="connsiteX1952" fmla="*/ 565924 w 9405664"/>
                  <a:gd name="connsiteY1952" fmla="*/ 454568 h 1779924"/>
                  <a:gd name="connsiteX1953" fmla="*/ 565924 w 9405664"/>
                  <a:gd name="connsiteY1953" fmla="*/ 458403 h 1779924"/>
                  <a:gd name="connsiteX1954" fmla="*/ 566809 w 9405664"/>
                  <a:gd name="connsiteY1954" fmla="*/ 459435 h 1779924"/>
                  <a:gd name="connsiteX1955" fmla="*/ 568726 w 9405664"/>
                  <a:gd name="connsiteY1955" fmla="*/ 460763 h 1779924"/>
                  <a:gd name="connsiteX1956" fmla="*/ 572414 w 9405664"/>
                  <a:gd name="connsiteY1956" fmla="*/ 461943 h 1779924"/>
                  <a:gd name="connsiteX1957" fmla="*/ 569759 w 9405664"/>
                  <a:gd name="connsiteY1957" fmla="*/ 464155 h 1779924"/>
                  <a:gd name="connsiteX1958" fmla="*/ 568431 w 9405664"/>
                  <a:gd name="connsiteY1958" fmla="*/ 464597 h 1779924"/>
                  <a:gd name="connsiteX1959" fmla="*/ 567841 w 9405664"/>
                  <a:gd name="connsiteY1959" fmla="*/ 465187 h 1779924"/>
                  <a:gd name="connsiteX1960" fmla="*/ 569611 w 9405664"/>
                  <a:gd name="connsiteY1960" fmla="*/ 466367 h 1779924"/>
                  <a:gd name="connsiteX1961" fmla="*/ 573741 w 9405664"/>
                  <a:gd name="connsiteY1961" fmla="*/ 464893 h 1779924"/>
                  <a:gd name="connsiteX1962" fmla="*/ 576248 w 9405664"/>
                  <a:gd name="connsiteY1962" fmla="*/ 464450 h 1779924"/>
                  <a:gd name="connsiteX1963" fmla="*/ 578018 w 9405664"/>
                  <a:gd name="connsiteY1963" fmla="*/ 465040 h 1779924"/>
                  <a:gd name="connsiteX1964" fmla="*/ 578461 w 9405664"/>
                  <a:gd name="connsiteY1964" fmla="*/ 465777 h 1779924"/>
                  <a:gd name="connsiteX1965" fmla="*/ 578461 w 9405664"/>
                  <a:gd name="connsiteY1965" fmla="*/ 466662 h 1779924"/>
                  <a:gd name="connsiteX1966" fmla="*/ 578903 w 9405664"/>
                  <a:gd name="connsiteY1966" fmla="*/ 467842 h 1779924"/>
                  <a:gd name="connsiteX1967" fmla="*/ 591292 w 9405664"/>
                  <a:gd name="connsiteY1967" fmla="*/ 468285 h 1779924"/>
                  <a:gd name="connsiteX1968" fmla="*/ 590850 w 9405664"/>
                  <a:gd name="connsiteY1968" fmla="*/ 469465 h 1779924"/>
                  <a:gd name="connsiteX1969" fmla="*/ 589080 w 9405664"/>
                  <a:gd name="connsiteY1969" fmla="*/ 471825 h 1779924"/>
                  <a:gd name="connsiteX1970" fmla="*/ 587753 w 9405664"/>
                  <a:gd name="connsiteY1970" fmla="*/ 473300 h 1779924"/>
                  <a:gd name="connsiteX1971" fmla="*/ 585393 w 9405664"/>
                  <a:gd name="connsiteY1971" fmla="*/ 475069 h 1779924"/>
                  <a:gd name="connsiteX1972" fmla="*/ 586720 w 9405664"/>
                  <a:gd name="connsiteY1972" fmla="*/ 475364 h 1779924"/>
                  <a:gd name="connsiteX1973" fmla="*/ 590113 w 9405664"/>
                  <a:gd name="connsiteY1973" fmla="*/ 475364 h 1779924"/>
                  <a:gd name="connsiteX1974" fmla="*/ 594242 w 9405664"/>
                  <a:gd name="connsiteY1974" fmla="*/ 476544 h 1779924"/>
                  <a:gd name="connsiteX1975" fmla="*/ 598962 w 9405664"/>
                  <a:gd name="connsiteY1975" fmla="*/ 478609 h 1779924"/>
                  <a:gd name="connsiteX1976" fmla="*/ 602502 w 9405664"/>
                  <a:gd name="connsiteY1976" fmla="*/ 478904 h 1779924"/>
                  <a:gd name="connsiteX1977" fmla="*/ 604714 w 9405664"/>
                  <a:gd name="connsiteY1977" fmla="*/ 477577 h 1779924"/>
                  <a:gd name="connsiteX1978" fmla="*/ 606484 w 9405664"/>
                  <a:gd name="connsiteY1978" fmla="*/ 476102 h 1779924"/>
                  <a:gd name="connsiteX1979" fmla="*/ 609434 w 9405664"/>
                  <a:gd name="connsiteY1979" fmla="*/ 472857 h 1779924"/>
                  <a:gd name="connsiteX1980" fmla="*/ 612531 w 9405664"/>
                  <a:gd name="connsiteY1980" fmla="*/ 470350 h 1779924"/>
                  <a:gd name="connsiteX1981" fmla="*/ 616218 w 9405664"/>
                  <a:gd name="connsiteY1981" fmla="*/ 467842 h 1779924"/>
                  <a:gd name="connsiteX1982" fmla="*/ 617103 w 9405664"/>
                  <a:gd name="connsiteY1982" fmla="*/ 467547 h 1779924"/>
                  <a:gd name="connsiteX1983" fmla="*/ 614596 w 9405664"/>
                  <a:gd name="connsiteY1983" fmla="*/ 470940 h 1779924"/>
                  <a:gd name="connsiteX1984" fmla="*/ 613564 w 9405664"/>
                  <a:gd name="connsiteY1984" fmla="*/ 473004 h 1779924"/>
                  <a:gd name="connsiteX1985" fmla="*/ 612531 w 9405664"/>
                  <a:gd name="connsiteY1985" fmla="*/ 475954 h 1779924"/>
                  <a:gd name="connsiteX1986" fmla="*/ 611499 w 9405664"/>
                  <a:gd name="connsiteY1986" fmla="*/ 480821 h 1779924"/>
                  <a:gd name="connsiteX1987" fmla="*/ 612826 w 9405664"/>
                  <a:gd name="connsiteY1987" fmla="*/ 482444 h 1779924"/>
                  <a:gd name="connsiteX1988" fmla="*/ 615776 w 9405664"/>
                  <a:gd name="connsiteY1988" fmla="*/ 483329 h 1779924"/>
                  <a:gd name="connsiteX1989" fmla="*/ 617546 w 9405664"/>
                  <a:gd name="connsiteY1989" fmla="*/ 484214 h 1779924"/>
                  <a:gd name="connsiteX1990" fmla="*/ 618283 w 9405664"/>
                  <a:gd name="connsiteY1990" fmla="*/ 485246 h 1779924"/>
                  <a:gd name="connsiteX1991" fmla="*/ 621233 w 9405664"/>
                  <a:gd name="connsiteY1991" fmla="*/ 485984 h 1779924"/>
                  <a:gd name="connsiteX1992" fmla="*/ 626395 w 9405664"/>
                  <a:gd name="connsiteY1992" fmla="*/ 486574 h 1779924"/>
                  <a:gd name="connsiteX1993" fmla="*/ 630230 w 9405664"/>
                  <a:gd name="connsiteY1993" fmla="*/ 488196 h 1779924"/>
                  <a:gd name="connsiteX1994" fmla="*/ 632738 w 9405664"/>
                  <a:gd name="connsiteY1994" fmla="*/ 490851 h 1779924"/>
                  <a:gd name="connsiteX1995" fmla="*/ 632738 w 9405664"/>
                  <a:gd name="connsiteY1995" fmla="*/ 491736 h 1779924"/>
                  <a:gd name="connsiteX1996" fmla="*/ 630820 w 9405664"/>
                  <a:gd name="connsiteY1996" fmla="*/ 492473 h 1779924"/>
                  <a:gd name="connsiteX1997" fmla="*/ 631115 w 9405664"/>
                  <a:gd name="connsiteY1997" fmla="*/ 493653 h 1779924"/>
                  <a:gd name="connsiteX1998" fmla="*/ 635540 w 9405664"/>
                  <a:gd name="connsiteY1998" fmla="*/ 493948 h 1779924"/>
                  <a:gd name="connsiteX1999" fmla="*/ 640112 w 9405664"/>
                  <a:gd name="connsiteY1999" fmla="*/ 493948 h 1779924"/>
                  <a:gd name="connsiteX2000" fmla="*/ 647929 w 9405664"/>
                  <a:gd name="connsiteY2000" fmla="*/ 492178 h 1779924"/>
                  <a:gd name="connsiteX2001" fmla="*/ 662531 w 9405664"/>
                  <a:gd name="connsiteY2001" fmla="*/ 490556 h 1779924"/>
                  <a:gd name="connsiteX2002" fmla="*/ 672855 w 9405664"/>
                  <a:gd name="connsiteY2002" fmla="*/ 490998 h 1779924"/>
                  <a:gd name="connsiteX2003" fmla="*/ 684507 w 9405664"/>
                  <a:gd name="connsiteY2003" fmla="*/ 493063 h 1779924"/>
                  <a:gd name="connsiteX2004" fmla="*/ 695864 w 9405664"/>
                  <a:gd name="connsiteY2004" fmla="*/ 495571 h 1779924"/>
                  <a:gd name="connsiteX2005" fmla="*/ 699551 w 9405664"/>
                  <a:gd name="connsiteY2005" fmla="*/ 494538 h 1779924"/>
                  <a:gd name="connsiteX2006" fmla="*/ 701763 w 9405664"/>
                  <a:gd name="connsiteY2006" fmla="*/ 493506 h 1779924"/>
                  <a:gd name="connsiteX2007" fmla="*/ 702796 w 9405664"/>
                  <a:gd name="connsiteY2007" fmla="*/ 492621 h 1779924"/>
                  <a:gd name="connsiteX2008" fmla="*/ 702501 w 9405664"/>
                  <a:gd name="connsiteY2008" fmla="*/ 490998 h 1779924"/>
                  <a:gd name="connsiteX2009" fmla="*/ 702501 w 9405664"/>
                  <a:gd name="connsiteY2009" fmla="*/ 490114 h 1779924"/>
                  <a:gd name="connsiteX2010" fmla="*/ 702796 w 9405664"/>
                  <a:gd name="connsiteY2010" fmla="*/ 489818 h 1779924"/>
                  <a:gd name="connsiteX2011" fmla="*/ 703976 w 9405664"/>
                  <a:gd name="connsiteY2011" fmla="*/ 490261 h 1779924"/>
                  <a:gd name="connsiteX2012" fmla="*/ 704861 w 9405664"/>
                  <a:gd name="connsiteY2012" fmla="*/ 491146 h 1779924"/>
                  <a:gd name="connsiteX2013" fmla="*/ 705893 w 9405664"/>
                  <a:gd name="connsiteY2013" fmla="*/ 494243 h 1779924"/>
                  <a:gd name="connsiteX2014" fmla="*/ 705893 w 9405664"/>
                  <a:gd name="connsiteY2014" fmla="*/ 495128 h 1779924"/>
                  <a:gd name="connsiteX2015" fmla="*/ 702796 w 9405664"/>
                  <a:gd name="connsiteY2015" fmla="*/ 498078 h 1779924"/>
                  <a:gd name="connsiteX2016" fmla="*/ 704861 w 9405664"/>
                  <a:gd name="connsiteY2016" fmla="*/ 499258 h 1779924"/>
                  <a:gd name="connsiteX2017" fmla="*/ 717692 w 9405664"/>
                  <a:gd name="connsiteY2017" fmla="*/ 504125 h 1779924"/>
                  <a:gd name="connsiteX2018" fmla="*/ 722855 w 9405664"/>
                  <a:gd name="connsiteY2018" fmla="*/ 505158 h 1779924"/>
                  <a:gd name="connsiteX2019" fmla="*/ 728754 w 9405664"/>
                  <a:gd name="connsiteY2019" fmla="*/ 505600 h 1779924"/>
                  <a:gd name="connsiteX2020" fmla="*/ 734064 w 9405664"/>
                  <a:gd name="connsiteY2020" fmla="*/ 505010 h 1779924"/>
                  <a:gd name="connsiteX2021" fmla="*/ 741881 w 9405664"/>
                  <a:gd name="connsiteY2021" fmla="*/ 501913 h 1779924"/>
                  <a:gd name="connsiteX2022" fmla="*/ 743651 w 9405664"/>
                  <a:gd name="connsiteY2022" fmla="*/ 500880 h 1779924"/>
                  <a:gd name="connsiteX2023" fmla="*/ 749846 w 9405664"/>
                  <a:gd name="connsiteY2023" fmla="*/ 495276 h 1779924"/>
                  <a:gd name="connsiteX2024" fmla="*/ 752205 w 9405664"/>
                  <a:gd name="connsiteY2024" fmla="*/ 493506 h 1779924"/>
                  <a:gd name="connsiteX2025" fmla="*/ 754565 w 9405664"/>
                  <a:gd name="connsiteY2025" fmla="*/ 493506 h 1779924"/>
                  <a:gd name="connsiteX2026" fmla="*/ 755303 w 9405664"/>
                  <a:gd name="connsiteY2026" fmla="*/ 494096 h 1779924"/>
                  <a:gd name="connsiteX2027" fmla="*/ 759432 w 9405664"/>
                  <a:gd name="connsiteY2027" fmla="*/ 498373 h 1779924"/>
                  <a:gd name="connsiteX2028" fmla="*/ 766070 w 9405664"/>
                  <a:gd name="connsiteY2028" fmla="*/ 500585 h 1779924"/>
                  <a:gd name="connsiteX2029" fmla="*/ 764447 w 9405664"/>
                  <a:gd name="connsiteY2029" fmla="*/ 500880 h 1779924"/>
                  <a:gd name="connsiteX2030" fmla="*/ 761055 w 9405664"/>
                  <a:gd name="connsiteY2030" fmla="*/ 500438 h 1779924"/>
                  <a:gd name="connsiteX2031" fmla="*/ 760022 w 9405664"/>
                  <a:gd name="connsiteY2031" fmla="*/ 501175 h 1779924"/>
                  <a:gd name="connsiteX2032" fmla="*/ 759432 w 9405664"/>
                  <a:gd name="connsiteY2032" fmla="*/ 502650 h 1779924"/>
                  <a:gd name="connsiteX2033" fmla="*/ 759138 w 9405664"/>
                  <a:gd name="connsiteY2033" fmla="*/ 504125 h 1779924"/>
                  <a:gd name="connsiteX2034" fmla="*/ 759138 w 9405664"/>
                  <a:gd name="connsiteY2034" fmla="*/ 507222 h 1779924"/>
                  <a:gd name="connsiteX2035" fmla="*/ 758695 w 9405664"/>
                  <a:gd name="connsiteY2035" fmla="*/ 508845 h 1779924"/>
                  <a:gd name="connsiteX2036" fmla="*/ 758400 w 9405664"/>
                  <a:gd name="connsiteY2036" fmla="*/ 509140 h 1779924"/>
                  <a:gd name="connsiteX2037" fmla="*/ 757515 w 9405664"/>
                  <a:gd name="connsiteY2037" fmla="*/ 504125 h 1779924"/>
                  <a:gd name="connsiteX2038" fmla="*/ 757515 w 9405664"/>
                  <a:gd name="connsiteY2038" fmla="*/ 499848 h 1779924"/>
                  <a:gd name="connsiteX2039" fmla="*/ 757220 w 9405664"/>
                  <a:gd name="connsiteY2039" fmla="*/ 498668 h 1779924"/>
                  <a:gd name="connsiteX2040" fmla="*/ 754123 w 9405664"/>
                  <a:gd name="connsiteY2040" fmla="*/ 495571 h 1779924"/>
                  <a:gd name="connsiteX2041" fmla="*/ 753238 w 9405664"/>
                  <a:gd name="connsiteY2041" fmla="*/ 495276 h 1779924"/>
                  <a:gd name="connsiteX2042" fmla="*/ 752500 w 9405664"/>
                  <a:gd name="connsiteY2042" fmla="*/ 495718 h 1779924"/>
                  <a:gd name="connsiteX2043" fmla="*/ 751468 w 9405664"/>
                  <a:gd name="connsiteY2043" fmla="*/ 496456 h 1779924"/>
                  <a:gd name="connsiteX2044" fmla="*/ 751025 w 9405664"/>
                  <a:gd name="connsiteY2044" fmla="*/ 497341 h 1779924"/>
                  <a:gd name="connsiteX2045" fmla="*/ 750731 w 9405664"/>
                  <a:gd name="connsiteY2045" fmla="*/ 498521 h 1779924"/>
                  <a:gd name="connsiteX2046" fmla="*/ 750731 w 9405664"/>
                  <a:gd name="connsiteY2046" fmla="*/ 499848 h 1779924"/>
                  <a:gd name="connsiteX2047" fmla="*/ 751320 w 9405664"/>
                  <a:gd name="connsiteY2047" fmla="*/ 502060 h 1779924"/>
                  <a:gd name="connsiteX2048" fmla="*/ 752648 w 9405664"/>
                  <a:gd name="connsiteY2048" fmla="*/ 504568 h 1779924"/>
                  <a:gd name="connsiteX2049" fmla="*/ 752648 w 9405664"/>
                  <a:gd name="connsiteY2049" fmla="*/ 505600 h 1779924"/>
                  <a:gd name="connsiteX2050" fmla="*/ 749846 w 9405664"/>
                  <a:gd name="connsiteY2050" fmla="*/ 508992 h 1779924"/>
                  <a:gd name="connsiteX2051" fmla="*/ 748223 w 9405664"/>
                  <a:gd name="connsiteY2051" fmla="*/ 509877 h 1779924"/>
                  <a:gd name="connsiteX2052" fmla="*/ 745863 w 9405664"/>
                  <a:gd name="connsiteY2052" fmla="*/ 510615 h 1779924"/>
                  <a:gd name="connsiteX2053" fmla="*/ 744978 w 9405664"/>
                  <a:gd name="connsiteY2053" fmla="*/ 511352 h 1779924"/>
                  <a:gd name="connsiteX2054" fmla="*/ 745716 w 9405664"/>
                  <a:gd name="connsiteY2054" fmla="*/ 512090 h 1779924"/>
                  <a:gd name="connsiteX2055" fmla="*/ 747191 w 9405664"/>
                  <a:gd name="connsiteY2055" fmla="*/ 512975 h 1779924"/>
                  <a:gd name="connsiteX2056" fmla="*/ 750731 w 9405664"/>
                  <a:gd name="connsiteY2056" fmla="*/ 514597 h 1779924"/>
                  <a:gd name="connsiteX2057" fmla="*/ 756925 w 9405664"/>
                  <a:gd name="connsiteY2057" fmla="*/ 517989 h 1779924"/>
                  <a:gd name="connsiteX2058" fmla="*/ 768872 w 9405664"/>
                  <a:gd name="connsiteY2058" fmla="*/ 523299 h 1779924"/>
                  <a:gd name="connsiteX2059" fmla="*/ 773592 w 9405664"/>
                  <a:gd name="connsiteY2059" fmla="*/ 525216 h 1779924"/>
                  <a:gd name="connsiteX2060" fmla="*/ 778606 w 9405664"/>
                  <a:gd name="connsiteY2060" fmla="*/ 526101 h 1779924"/>
                  <a:gd name="connsiteX2061" fmla="*/ 778606 w 9405664"/>
                  <a:gd name="connsiteY2061" fmla="*/ 526691 h 1779924"/>
                  <a:gd name="connsiteX2062" fmla="*/ 777426 w 9405664"/>
                  <a:gd name="connsiteY2062" fmla="*/ 527576 h 1779924"/>
                  <a:gd name="connsiteX2063" fmla="*/ 778016 w 9405664"/>
                  <a:gd name="connsiteY2063" fmla="*/ 528166 h 1779924"/>
                  <a:gd name="connsiteX2064" fmla="*/ 780229 w 9405664"/>
                  <a:gd name="connsiteY2064" fmla="*/ 528166 h 1779924"/>
                  <a:gd name="connsiteX2065" fmla="*/ 782884 w 9405664"/>
                  <a:gd name="connsiteY2065" fmla="*/ 529199 h 1779924"/>
                  <a:gd name="connsiteX2066" fmla="*/ 785833 w 9405664"/>
                  <a:gd name="connsiteY2066" fmla="*/ 530821 h 1779924"/>
                  <a:gd name="connsiteX2067" fmla="*/ 791438 w 9405664"/>
                  <a:gd name="connsiteY2067" fmla="*/ 534803 h 1779924"/>
                  <a:gd name="connsiteX2068" fmla="*/ 793208 w 9405664"/>
                  <a:gd name="connsiteY2068" fmla="*/ 536721 h 1779924"/>
                  <a:gd name="connsiteX2069" fmla="*/ 793945 w 9405664"/>
                  <a:gd name="connsiteY2069" fmla="*/ 538343 h 1779924"/>
                  <a:gd name="connsiteX2070" fmla="*/ 795715 w 9405664"/>
                  <a:gd name="connsiteY2070" fmla="*/ 540703 h 1779924"/>
                  <a:gd name="connsiteX2071" fmla="*/ 798665 w 9405664"/>
                  <a:gd name="connsiteY2071" fmla="*/ 543653 h 1779924"/>
                  <a:gd name="connsiteX2072" fmla="*/ 801025 w 9405664"/>
                  <a:gd name="connsiteY2072" fmla="*/ 545423 h 1779924"/>
                  <a:gd name="connsiteX2073" fmla="*/ 802647 w 9405664"/>
                  <a:gd name="connsiteY2073" fmla="*/ 546013 h 1779924"/>
                  <a:gd name="connsiteX2074" fmla="*/ 803532 w 9405664"/>
                  <a:gd name="connsiteY2074" fmla="*/ 546750 h 1779924"/>
                  <a:gd name="connsiteX2075" fmla="*/ 803532 w 9405664"/>
                  <a:gd name="connsiteY2075" fmla="*/ 548078 h 1779924"/>
                  <a:gd name="connsiteX2076" fmla="*/ 804122 w 9405664"/>
                  <a:gd name="connsiteY2076" fmla="*/ 548373 h 1779924"/>
                  <a:gd name="connsiteX2077" fmla="*/ 816512 w 9405664"/>
                  <a:gd name="connsiteY2077" fmla="*/ 555452 h 1779924"/>
                  <a:gd name="connsiteX2078" fmla="*/ 821969 w 9405664"/>
                  <a:gd name="connsiteY2078" fmla="*/ 557812 h 1779924"/>
                  <a:gd name="connsiteX2079" fmla="*/ 826246 w 9405664"/>
                  <a:gd name="connsiteY2079" fmla="*/ 560319 h 1779924"/>
                  <a:gd name="connsiteX2080" fmla="*/ 828606 w 9405664"/>
                  <a:gd name="connsiteY2080" fmla="*/ 561204 h 1779924"/>
                  <a:gd name="connsiteX2081" fmla="*/ 829196 w 9405664"/>
                  <a:gd name="connsiteY2081" fmla="*/ 561204 h 1779924"/>
                  <a:gd name="connsiteX2082" fmla="*/ 832293 w 9405664"/>
                  <a:gd name="connsiteY2082" fmla="*/ 557959 h 1779924"/>
                  <a:gd name="connsiteX2083" fmla="*/ 840995 w 9405664"/>
                  <a:gd name="connsiteY2083" fmla="*/ 557075 h 1779924"/>
                  <a:gd name="connsiteX2084" fmla="*/ 842323 w 9405664"/>
                  <a:gd name="connsiteY2084" fmla="*/ 556485 h 1779924"/>
                  <a:gd name="connsiteX2085" fmla="*/ 842913 w 9405664"/>
                  <a:gd name="connsiteY2085" fmla="*/ 555747 h 1779924"/>
                  <a:gd name="connsiteX2086" fmla="*/ 842913 w 9405664"/>
                  <a:gd name="connsiteY2086" fmla="*/ 553092 h 1779924"/>
                  <a:gd name="connsiteX2087" fmla="*/ 841733 w 9405664"/>
                  <a:gd name="connsiteY2087" fmla="*/ 551027 h 1779924"/>
                  <a:gd name="connsiteX2088" fmla="*/ 838488 w 9405664"/>
                  <a:gd name="connsiteY2088" fmla="*/ 547340 h 1779924"/>
                  <a:gd name="connsiteX2089" fmla="*/ 835980 w 9405664"/>
                  <a:gd name="connsiteY2089" fmla="*/ 546455 h 1779924"/>
                  <a:gd name="connsiteX2090" fmla="*/ 831703 w 9405664"/>
                  <a:gd name="connsiteY2090" fmla="*/ 546750 h 1779924"/>
                  <a:gd name="connsiteX2091" fmla="*/ 833768 w 9405664"/>
                  <a:gd name="connsiteY2091" fmla="*/ 544390 h 1779924"/>
                  <a:gd name="connsiteX2092" fmla="*/ 833768 w 9405664"/>
                  <a:gd name="connsiteY2092" fmla="*/ 543653 h 1779924"/>
                  <a:gd name="connsiteX2093" fmla="*/ 830376 w 9405664"/>
                  <a:gd name="connsiteY2093" fmla="*/ 542178 h 1779924"/>
                  <a:gd name="connsiteX2094" fmla="*/ 829933 w 9405664"/>
                  <a:gd name="connsiteY2094" fmla="*/ 541735 h 1779924"/>
                  <a:gd name="connsiteX2095" fmla="*/ 829491 w 9405664"/>
                  <a:gd name="connsiteY2095" fmla="*/ 540408 h 1779924"/>
                  <a:gd name="connsiteX2096" fmla="*/ 828311 w 9405664"/>
                  <a:gd name="connsiteY2096" fmla="*/ 539523 h 1779924"/>
                  <a:gd name="connsiteX2097" fmla="*/ 825066 w 9405664"/>
                  <a:gd name="connsiteY2097" fmla="*/ 537901 h 1779924"/>
                  <a:gd name="connsiteX2098" fmla="*/ 821379 w 9405664"/>
                  <a:gd name="connsiteY2098" fmla="*/ 536721 h 1779924"/>
                  <a:gd name="connsiteX2099" fmla="*/ 819166 w 9405664"/>
                  <a:gd name="connsiteY2099" fmla="*/ 536721 h 1779924"/>
                  <a:gd name="connsiteX2100" fmla="*/ 817249 w 9405664"/>
                  <a:gd name="connsiteY2100" fmla="*/ 537311 h 1779924"/>
                  <a:gd name="connsiteX2101" fmla="*/ 816659 w 9405664"/>
                  <a:gd name="connsiteY2101" fmla="*/ 537016 h 1779924"/>
                  <a:gd name="connsiteX2102" fmla="*/ 818577 w 9405664"/>
                  <a:gd name="connsiteY2102" fmla="*/ 535098 h 1779924"/>
                  <a:gd name="connsiteX2103" fmla="*/ 819609 w 9405664"/>
                  <a:gd name="connsiteY2103" fmla="*/ 534656 h 1779924"/>
                  <a:gd name="connsiteX2104" fmla="*/ 819609 w 9405664"/>
                  <a:gd name="connsiteY2104" fmla="*/ 533476 h 1779924"/>
                  <a:gd name="connsiteX2105" fmla="*/ 818134 w 9405664"/>
                  <a:gd name="connsiteY2105" fmla="*/ 531411 h 1779924"/>
                  <a:gd name="connsiteX2106" fmla="*/ 818429 w 9405664"/>
                  <a:gd name="connsiteY2106" fmla="*/ 530969 h 1779924"/>
                  <a:gd name="connsiteX2107" fmla="*/ 822559 w 9405664"/>
                  <a:gd name="connsiteY2107" fmla="*/ 532886 h 1779924"/>
                  <a:gd name="connsiteX2108" fmla="*/ 829491 w 9405664"/>
                  <a:gd name="connsiteY2108" fmla="*/ 534508 h 1779924"/>
                  <a:gd name="connsiteX2109" fmla="*/ 830966 w 9405664"/>
                  <a:gd name="connsiteY2109" fmla="*/ 535836 h 1779924"/>
                  <a:gd name="connsiteX2110" fmla="*/ 831851 w 9405664"/>
                  <a:gd name="connsiteY2110" fmla="*/ 537606 h 1779924"/>
                  <a:gd name="connsiteX2111" fmla="*/ 832588 w 9405664"/>
                  <a:gd name="connsiteY2111" fmla="*/ 538196 h 1779924"/>
                  <a:gd name="connsiteX2112" fmla="*/ 834506 w 9405664"/>
                  <a:gd name="connsiteY2112" fmla="*/ 538933 h 1779924"/>
                  <a:gd name="connsiteX2113" fmla="*/ 836570 w 9405664"/>
                  <a:gd name="connsiteY2113" fmla="*/ 540556 h 1779924"/>
                  <a:gd name="connsiteX2114" fmla="*/ 838488 w 9405664"/>
                  <a:gd name="connsiteY2114" fmla="*/ 541440 h 1779924"/>
                  <a:gd name="connsiteX2115" fmla="*/ 839520 w 9405664"/>
                  <a:gd name="connsiteY2115" fmla="*/ 541440 h 1779924"/>
                  <a:gd name="connsiteX2116" fmla="*/ 840553 w 9405664"/>
                  <a:gd name="connsiteY2116" fmla="*/ 540556 h 1779924"/>
                  <a:gd name="connsiteX2117" fmla="*/ 841143 w 9405664"/>
                  <a:gd name="connsiteY2117" fmla="*/ 539376 h 1779924"/>
                  <a:gd name="connsiteX2118" fmla="*/ 841143 w 9405664"/>
                  <a:gd name="connsiteY2118" fmla="*/ 536573 h 1779924"/>
                  <a:gd name="connsiteX2119" fmla="*/ 840258 w 9405664"/>
                  <a:gd name="connsiteY2119" fmla="*/ 534508 h 1779924"/>
                  <a:gd name="connsiteX2120" fmla="*/ 840553 w 9405664"/>
                  <a:gd name="connsiteY2120" fmla="*/ 530674 h 1779924"/>
                  <a:gd name="connsiteX2121" fmla="*/ 840995 w 9405664"/>
                  <a:gd name="connsiteY2121" fmla="*/ 530969 h 1779924"/>
                  <a:gd name="connsiteX2122" fmla="*/ 841880 w 9405664"/>
                  <a:gd name="connsiteY2122" fmla="*/ 532443 h 1779924"/>
                  <a:gd name="connsiteX2123" fmla="*/ 843208 w 9405664"/>
                  <a:gd name="connsiteY2123" fmla="*/ 536573 h 1779924"/>
                  <a:gd name="connsiteX2124" fmla="*/ 844092 w 9405664"/>
                  <a:gd name="connsiteY2124" fmla="*/ 537311 h 1779924"/>
                  <a:gd name="connsiteX2125" fmla="*/ 846305 w 9405664"/>
                  <a:gd name="connsiteY2125" fmla="*/ 536131 h 1779924"/>
                  <a:gd name="connsiteX2126" fmla="*/ 849107 w 9405664"/>
                  <a:gd name="connsiteY2126" fmla="*/ 536426 h 1779924"/>
                  <a:gd name="connsiteX2127" fmla="*/ 843503 w 9405664"/>
                  <a:gd name="connsiteY2127" fmla="*/ 539376 h 1779924"/>
                  <a:gd name="connsiteX2128" fmla="*/ 843503 w 9405664"/>
                  <a:gd name="connsiteY2128" fmla="*/ 540556 h 1779924"/>
                  <a:gd name="connsiteX2129" fmla="*/ 847485 w 9405664"/>
                  <a:gd name="connsiteY2129" fmla="*/ 546898 h 1779924"/>
                  <a:gd name="connsiteX2130" fmla="*/ 848222 w 9405664"/>
                  <a:gd name="connsiteY2130" fmla="*/ 548668 h 1779924"/>
                  <a:gd name="connsiteX2131" fmla="*/ 847337 w 9405664"/>
                  <a:gd name="connsiteY2131" fmla="*/ 552945 h 1779924"/>
                  <a:gd name="connsiteX2132" fmla="*/ 847337 w 9405664"/>
                  <a:gd name="connsiteY2132" fmla="*/ 555305 h 1779924"/>
                  <a:gd name="connsiteX2133" fmla="*/ 847927 w 9405664"/>
                  <a:gd name="connsiteY2133" fmla="*/ 555600 h 1779924"/>
                  <a:gd name="connsiteX2134" fmla="*/ 855744 w 9405664"/>
                  <a:gd name="connsiteY2134" fmla="*/ 554862 h 1779924"/>
                  <a:gd name="connsiteX2135" fmla="*/ 858989 w 9405664"/>
                  <a:gd name="connsiteY2135" fmla="*/ 556190 h 1779924"/>
                  <a:gd name="connsiteX2136" fmla="*/ 861201 w 9405664"/>
                  <a:gd name="connsiteY2136" fmla="*/ 559139 h 1779924"/>
                  <a:gd name="connsiteX2137" fmla="*/ 862824 w 9405664"/>
                  <a:gd name="connsiteY2137" fmla="*/ 560762 h 1779924"/>
                  <a:gd name="connsiteX2138" fmla="*/ 867101 w 9405664"/>
                  <a:gd name="connsiteY2138" fmla="*/ 561647 h 1779924"/>
                  <a:gd name="connsiteX2139" fmla="*/ 868429 w 9405664"/>
                  <a:gd name="connsiteY2139" fmla="*/ 561204 h 1779924"/>
                  <a:gd name="connsiteX2140" fmla="*/ 869166 w 9405664"/>
                  <a:gd name="connsiteY2140" fmla="*/ 559877 h 1779924"/>
                  <a:gd name="connsiteX2141" fmla="*/ 869461 w 9405664"/>
                  <a:gd name="connsiteY2141" fmla="*/ 558844 h 1779924"/>
                  <a:gd name="connsiteX2142" fmla="*/ 869166 w 9405664"/>
                  <a:gd name="connsiteY2142" fmla="*/ 557517 h 1779924"/>
                  <a:gd name="connsiteX2143" fmla="*/ 866806 w 9405664"/>
                  <a:gd name="connsiteY2143" fmla="*/ 551027 h 1779924"/>
                  <a:gd name="connsiteX2144" fmla="*/ 865921 w 9405664"/>
                  <a:gd name="connsiteY2144" fmla="*/ 548078 h 1779924"/>
                  <a:gd name="connsiteX2145" fmla="*/ 865331 w 9405664"/>
                  <a:gd name="connsiteY2145" fmla="*/ 544980 h 1779924"/>
                  <a:gd name="connsiteX2146" fmla="*/ 864004 w 9405664"/>
                  <a:gd name="connsiteY2146" fmla="*/ 540850 h 1779924"/>
                  <a:gd name="connsiteX2147" fmla="*/ 861939 w 9405664"/>
                  <a:gd name="connsiteY2147" fmla="*/ 535836 h 1779924"/>
                  <a:gd name="connsiteX2148" fmla="*/ 860612 w 9405664"/>
                  <a:gd name="connsiteY2148" fmla="*/ 529051 h 1779924"/>
                  <a:gd name="connsiteX2149" fmla="*/ 857514 w 9405664"/>
                  <a:gd name="connsiteY2149" fmla="*/ 524626 h 1779924"/>
                  <a:gd name="connsiteX2150" fmla="*/ 859284 w 9405664"/>
                  <a:gd name="connsiteY2150" fmla="*/ 524331 h 1779924"/>
                  <a:gd name="connsiteX2151" fmla="*/ 860169 w 9405664"/>
                  <a:gd name="connsiteY2151" fmla="*/ 524331 h 1779924"/>
                  <a:gd name="connsiteX2152" fmla="*/ 859727 w 9405664"/>
                  <a:gd name="connsiteY2152" fmla="*/ 523152 h 1779924"/>
                  <a:gd name="connsiteX2153" fmla="*/ 857957 w 9405664"/>
                  <a:gd name="connsiteY2153" fmla="*/ 520497 h 1779924"/>
                  <a:gd name="connsiteX2154" fmla="*/ 859874 w 9405664"/>
                  <a:gd name="connsiteY2154" fmla="*/ 520054 h 1779924"/>
                  <a:gd name="connsiteX2155" fmla="*/ 860169 w 9405664"/>
                  <a:gd name="connsiteY2155" fmla="*/ 518727 h 1779924"/>
                  <a:gd name="connsiteX2156" fmla="*/ 861201 w 9405664"/>
                  <a:gd name="connsiteY2156" fmla="*/ 516219 h 1779924"/>
                  <a:gd name="connsiteX2157" fmla="*/ 861644 w 9405664"/>
                  <a:gd name="connsiteY2157" fmla="*/ 516514 h 1779924"/>
                  <a:gd name="connsiteX2158" fmla="*/ 861349 w 9405664"/>
                  <a:gd name="connsiteY2158" fmla="*/ 519759 h 1779924"/>
                  <a:gd name="connsiteX2159" fmla="*/ 862086 w 9405664"/>
                  <a:gd name="connsiteY2159" fmla="*/ 523004 h 1779924"/>
                  <a:gd name="connsiteX2160" fmla="*/ 865036 w 9405664"/>
                  <a:gd name="connsiteY2160" fmla="*/ 529199 h 1779924"/>
                  <a:gd name="connsiteX2161" fmla="*/ 867249 w 9405664"/>
                  <a:gd name="connsiteY2161" fmla="*/ 538196 h 1779924"/>
                  <a:gd name="connsiteX2162" fmla="*/ 868724 w 9405664"/>
                  <a:gd name="connsiteY2162" fmla="*/ 539966 h 1779924"/>
                  <a:gd name="connsiteX2163" fmla="*/ 871083 w 9405664"/>
                  <a:gd name="connsiteY2163" fmla="*/ 541145 h 1779924"/>
                  <a:gd name="connsiteX2164" fmla="*/ 871673 w 9405664"/>
                  <a:gd name="connsiteY2164" fmla="*/ 542030 h 1779924"/>
                  <a:gd name="connsiteX2165" fmla="*/ 872263 w 9405664"/>
                  <a:gd name="connsiteY2165" fmla="*/ 545718 h 1779924"/>
                  <a:gd name="connsiteX2166" fmla="*/ 876541 w 9405664"/>
                  <a:gd name="connsiteY2166" fmla="*/ 553092 h 1779924"/>
                  <a:gd name="connsiteX2167" fmla="*/ 879490 w 9405664"/>
                  <a:gd name="connsiteY2167" fmla="*/ 555747 h 1779924"/>
                  <a:gd name="connsiteX2168" fmla="*/ 884210 w 9405664"/>
                  <a:gd name="connsiteY2168" fmla="*/ 556485 h 1779924"/>
                  <a:gd name="connsiteX2169" fmla="*/ 888192 w 9405664"/>
                  <a:gd name="connsiteY2169" fmla="*/ 558992 h 1779924"/>
                  <a:gd name="connsiteX2170" fmla="*/ 890110 w 9405664"/>
                  <a:gd name="connsiteY2170" fmla="*/ 561057 h 1779924"/>
                  <a:gd name="connsiteX2171" fmla="*/ 891437 w 9405664"/>
                  <a:gd name="connsiteY2171" fmla="*/ 561499 h 1779924"/>
                  <a:gd name="connsiteX2172" fmla="*/ 893502 w 9405664"/>
                  <a:gd name="connsiteY2172" fmla="*/ 559729 h 1779924"/>
                  <a:gd name="connsiteX2173" fmla="*/ 896009 w 9405664"/>
                  <a:gd name="connsiteY2173" fmla="*/ 554567 h 1779924"/>
                  <a:gd name="connsiteX2174" fmla="*/ 898369 w 9405664"/>
                  <a:gd name="connsiteY2174" fmla="*/ 551470 h 1779924"/>
                  <a:gd name="connsiteX2175" fmla="*/ 899254 w 9405664"/>
                  <a:gd name="connsiteY2175" fmla="*/ 550880 h 1779924"/>
                  <a:gd name="connsiteX2176" fmla="*/ 900139 w 9405664"/>
                  <a:gd name="connsiteY2176" fmla="*/ 550880 h 1779924"/>
                  <a:gd name="connsiteX2177" fmla="*/ 899844 w 9405664"/>
                  <a:gd name="connsiteY2177" fmla="*/ 551470 h 1779924"/>
                  <a:gd name="connsiteX2178" fmla="*/ 898664 w 9405664"/>
                  <a:gd name="connsiteY2178" fmla="*/ 552650 h 1779924"/>
                  <a:gd name="connsiteX2179" fmla="*/ 895714 w 9405664"/>
                  <a:gd name="connsiteY2179" fmla="*/ 559434 h 1779924"/>
                  <a:gd name="connsiteX2180" fmla="*/ 895272 w 9405664"/>
                  <a:gd name="connsiteY2180" fmla="*/ 562384 h 1779924"/>
                  <a:gd name="connsiteX2181" fmla="*/ 895272 w 9405664"/>
                  <a:gd name="connsiteY2181" fmla="*/ 565482 h 1779924"/>
                  <a:gd name="connsiteX2182" fmla="*/ 896157 w 9405664"/>
                  <a:gd name="connsiteY2182" fmla="*/ 567546 h 1779924"/>
                  <a:gd name="connsiteX2183" fmla="*/ 899697 w 9405664"/>
                  <a:gd name="connsiteY2183" fmla="*/ 570496 h 1779924"/>
                  <a:gd name="connsiteX2184" fmla="*/ 901614 w 9405664"/>
                  <a:gd name="connsiteY2184" fmla="*/ 572709 h 1779924"/>
                  <a:gd name="connsiteX2185" fmla="*/ 903679 w 9405664"/>
                  <a:gd name="connsiteY2185" fmla="*/ 575806 h 1779924"/>
                  <a:gd name="connsiteX2186" fmla="*/ 904269 w 9405664"/>
                  <a:gd name="connsiteY2186" fmla="*/ 576248 h 1779924"/>
                  <a:gd name="connsiteX2187" fmla="*/ 906039 w 9405664"/>
                  <a:gd name="connsiteY2187" fmla="*/ 576248 h 1779924"/>
                  <a:gd name="connsiteX2188" fmla="*/ 906924 w 9405664"/>
                  <a:gd name="connsiteY2188" fmla="*/ 575806 h 1779924"/>
                  <a:gd name="connsiteX2189" fmla="*/ 908694 w 9405664"/>
                  <a:gd name="connsiteY2189" fmla="*/ 573299 h 1779924"/>
                  <a:gd name="connsiteX2190" fmla="*/ 910316 w 9405664"/>
                  <a:gd name="connsiteY2190" fmla="*/ 573299 h 1779924"/>
                  <a:gd name="connsiteX2191" fmla="*/ 918281 w 9405664"/>
                  <a:gd name="connsiteY2191" fmla="*/ 575068 h 1779924"/>
                  <a:gd name="connsiteX2192" fmla="*/ 917838 w 9405664"/>
                  <a:gd name="connsiteY2192" fmla="*/ 575511 h 1779924"/>
                  <a:gd name="connsiteX2193" fmla="*/ 910021 w 9405664"/>
                  <a:gd name="connsiteY2193" fmla="*/ 574921 h 1779924"/>
                  <a:gd name="connsiteX2194" fmla="*/ 909431 w 9405664"/>
                  <a:gd name="connsiteY2194" fmla="*/ 575511 h 1779924"/>
                  <a:gd name="connsiteX2195" fmla="*/ 909431 w 9405664"/>
                  <a:gd name="connsiteY2195" fmla="*/ 576691 h 1779924"/>
                  <a:gd name="connsiteX2196" fmla="*/ 910021 w 9405664"/>
                  <a:gd name="connsiteY2196" fmla="*/ 578903 h 1779924"/>
                  <a:gd name="connsiteX2197" fmla="*/ 912086 w 9405664"/>
                  <a:gd name="connsiteY2197" fmla="*/ 580673 h 1779924"/>
                  <a:gd name="connsiteX2198" fmla="*/ 920345 w 9405664"/>
                  <a:gd name="connsiteY2198" fmla="*/ 586720 h 1779924"/>
                  <a:gd name="connsiteX2199" fmla="*/ 919608 w 9405664"/>
                  <a:gd name="connsiteY2199" fmla="*/ 587163 h 1779924"/>
                  <a:gd name="connsiteX2200" fmla="*/ 914446 w 9405664"/>
                  <a:gd name="connsiteY2200" fmla="*/ 584360 h 1779924"/>
                  <a:gd name="connsiteX2201" fmla="*/ 908841 w 9405664"/>
                  <a:gd name="connsiteY2201" fmla="*/ 582001 h 1779924"/>
                  <a:gd name="connsiteX2202" fmla="*/ 907514 w 9405664"/>
                  <a:gd name="connsiteY2202" fmla="*/ 582001 h 1779924"/>
                  <a:gd name="connsiteX2203" fmla="*/ 906924 w 9405664"/>
                  <a:gd name="connsiteY2203" fmla="*/ 582738 h 1779924"/>
                  <a:gd name="connsiteX2204" fmla="*/ 906334 w 9405664"/>
                  <a:gd name="connsiteY2204" fmla="*/ 584065 h 1779924"/>
                  <a:gd name="connsiteX2205" fmla="*/ 909136 w 9405664"/>
                  <a:gd name="connsiteY2205" fmla="*/ 587458 h 1779924"/>
                  <a:gd name="connsiteX2206" fmla="*/ 911791 w 9405664"/>
                  <a:gd name="connsiteY2206" fmla="*/ 595570 h 1779924"/>
                  <a:gd name="connsiteX2207" fmla="*/ 911053 w 9405664"/>
                  <a:gd name="connsiteY2207" fmla="*/ 601764 h 1779924"/>
                  <a:gd name="connsiteX2208" fmla="*/ 925508 w 9405664"/>
                  <a:gd name="connsiteY2208" fmla="*/ 606484 h 1779924"/>
                  <a:gd name="connsiteX2209" fmla="*/ 927868 w 9405664"/>
                  <a:gd name="connsiteY2209" fmla="*/ 606189 h 1779924"/>
                  <a:gd name="connsiteX2210" fmla="*/ 928162 w 9405664"/>
                  <a:gd name="connsiteY2210" fmla="*/ 606779 h 1779924"/>
                  <a:gd name="connsiteX2211" fmla="*/ 927573 w 9405664"/>
                  <a:gd name="connsiteY2211" fmla="*/ 609729 h 1779924"/>
                  <a:gd name="connsiteX2212" fmla="*/ 927868 w 9405664"/>
                  <a:gd name="connsiteY2212" fmla="*/ 610761 h 1779924"/>
                  <a:gd name="connsiteX2213" fmla="*/ 928605 w 9405664"/>
                  <a:gd name="connsiteY2213" fmla="*/ 612089 h 1779924"/>
                  <a:gd name="connsiteX2214" fmla="*/ 931260 w 9405664"/>
                  <a:gd name="connsiteY2214" fmla="*/ 614744 h 1779924"/>
                  <a:gd name="connsiteX2215" fmla="*/ 932882 w 9405664"/>
                  <a:gd name="connsiteY2215" fmla="*/ 615776 h 1779924"/>
                  <a:gd name="connsiteX2216" fmla="*/ 936864 w 9405664"/>
                  <a:gd name="connsiteY2216" fmla="*/ 616956 h 1779924"/>
                  <a:gd name="connsiteX2217" fmla="*/ 937159 w 9405664"/>
                  <a:gd name="connsiteY2217" fmla="*/ 621233 h 1779924"/>
                  <a:gd name="connsiteX2218" fmla="*/ 938192 w 9405664"/>
                  <a:gd name="connsiteY2218" fmla="*/ 621823 h 1779924"/>
                  <a:gd name="connsiteX2219" fmla="*/ 940257 w 9405664"/>
                  <a:gd name="connsiteY2219" fmla="*/ 622118 h 1779924"/>
                  <a:gd name="connsiteX2220" fmla="*/ 940847 w 9405664"/>
                  <a:gd name="connsiteY2220" fmla="*/ 623003 h 1779924"/>
                  <a:gd name="connsiteX2221" fmla="*/ 940847 w 9405664"/>
                  <a:gd name="connsiteY2221" fmla="*/ 624625 h 1779924"/>
                  <a:gd name="connsiteX2222" fmla="*/ 941732 w 9405664"/>
                  <a:gd name="connsiteY2222" fmla="*/ 626100 h 1779924"/>
                  <a:gd name="connsiteX2223" fmla="*/ 943059 w 9405664"/>
                  <a:gd name="connsiteY2223" fmla="*/ 627280 h 1779924"/>
                  <a:gd name="connsiteX2224" fmla="*/ 944976 w 9405664"/>
                  <a:gd name="connsiteY2224" fmla="*/ 629788 h 1779924"/>
                  <a:gd name="connsiteX2225" fmla="*/ 946304 w 9405664"/>
                  <a:gd name="connsiteY2225" fmla="*/ 630525 h 1779924"/>
                  <a:gd name="connsiteX2226" fmla="*/ 949254 w 9405664"/>
                  <a:gd name="connsiteY2226" fmla="*/ 631263 h 1779924"/>
                  <a:gd name="connsiteX2227" fmla="*/ 950876 w 9405664"/>
                  <a:gd name="connsiteY2227" fmla="*/ 633328 h 1779924"/>
                  <a:gd name="connsiteX2228" fmla="*/ 951761 w 9405664"/>
                  <a:gd name="connsiteY2228" fmla="*/ 635245 h 1779924"/>
                  <a:gd name="connsiteX2229" fmla="*/ 952793 w 9405664"/>
                  <a:gd name="connsiteY2229" fmla="*/ 636425 h 1779924"/>
                  <a:gd name="connsiteX2230" fmla="*/ 953973 w 9405664"/>
                  <a:gd name="connsiteY2230" fmla="*/ 636867 h 1779924"/>
                  <a:gd name="connsiteX2231" fmla="*/ 961643 w 9405664"/>
                  <a:gd name="connsiteY2231" fmla="*/ 637752 h 1779924"/>
                  <a:gd name="connsiteX2232" fmla="*/ 956776 w 9405664"/>
                  <a:gd name="connsiteY2232" fmla="*/ 639375 h 1779924"/>
                  <a:gd name="connsiteX2233" fmla="*/ 953973 w 9405664"/>
                  <a:gd name="connsiteY2233" fmla="*/ 639375 h 1779924"/>
                  <a:gd name="connsiteX2234" fmla="*/ 949696 w 9405664"/>
                  <a:gd name="connsiteY2234" fmla="*/ 647929 h 1779924"/>
                  <a:gd name="connsiteX2235" fmla="*/ 947484 w 9405664"/>
                  <a:gd name="connsiteY2235" fmla="*/ 651321 h 1779924"/>
                  <a:gd name="connsiteX2236" fmla="*/ 945714 w 9405664"/>
                  <a:gd name="connsiteY2236" fmla="*/ 653534 h 1779924"/>
                  <a:gd name="connsiteX2237" fmla="*/ 944386 w 9405664"/>
                  <a:gd name="connsiteY2237" fmla="*/ 654566 h 1779924"/>
                  <a:gd name="connsiteX2238" fmla="*/ 943944 w 9405664"/>
                  <a:gd name="connsiteY2238" fmla="*/ 655746 h 1779924"/>
                  <a:gd name="connsiteX2239" fmla="*/ 945714 w 9405664"/>
                  <a:gd name="connsiteY2239" fmla="*/ 660171 h 1779924"/>
                  <a:gd name="connsiteX2240" fmla="*/ 946599 w 9405664"/>
                  <a:gd name="connsiteY2240" fmla="*/ 661203 h 1779924"/>
                  <a:gd name="connsiteX2241" fmla="*/ 950139 w 9405664"/>
                  <a:gd name="connsiteY2241" fmla="*/ 662531 h 1779924"/>
                  <a:gd name="connsiteX2242" fmla="*/ 951171 w 9405664"/>
                  <a:gd name="connsiteY2242" fmla="*/ 661793 h 1779924"/>
                  <a:gd name="connsiteX2243" fmla="*/ 953089 w 9405664"/>
                  <a:gd name="connsiteY2243" fmla="*/ 658401 h 1779924"/>
                  <a:gd name="connsiteX2244" fmla="*/ 953973 w 9405664"/>
                  <a:gd name="connsiteY2244" fmla="*/ 655156 h 1779924"/>
                  <a:gd name="connsiteX2245" fmla="*/ 954711 w 9405664"/>
                  <a:gd name="connsiteY2245" fmla="*/ 653976 h 1779924"/>
                  <a:gd name="connsiteX2246" fmla="*/ 954711 w 9405664"/>
                  <a:gd name="connsiteY2246" fmla="*/ 653386 h 1779924"/>
                  <a:gd name="connsiteX2247" fmla="*/ 954121 w 9405664"/>
                  <a:gd name="connsiteY2247" fmla="*/ 651469 h 1779924"/>
                  <a:gd name="connsiteX2248" fmla="*/ 954416 w 9405664"/>
                  <a:gd name="connsiteY2248" fmla="*/ 650732 h 1779924"/>
                  <a:gd name="connsiteX2249" fmla="*/ 955301 w 9405664"/>
                  <a:gd name="connsiteY2249" fmla="*/ 649846 h 1779924"/>
                  <a:gd name="connsiteX2250" fmla="*/ 959136 w 9405664"/>
                  <a:gd name="connsiteY2250" fmla="*/ 647782 h 1779924"/>
                  <a:gd name="connsiteX2251" fmla="*/ 968280 w 9405664"/>
                  <a:gd name="connsiteY2251" fmla="*/ 644832 h 1779924"/>
                  <a:gd name="connsiteX2252" fmla="*/ 974917 w 9405664"/>
                  <a:gd name="connsiteY2252" fmla="*/ 642029 h 1779924"/>
                  <a:gd name="connsiteX2253" fmla="*/ 973885 w 9405664"/>
                  <a:gd name="connsiteY2253" fmla="*/ 643652 h 1779924"/>
                  <a:gd name="connsiteX2254" fmla="*/ 972115 w 9405664"/>
                  <a:gd name="connsiteY2254" fmla="*/ 645422 h 1779924"/>
                  <a:gd name="connsiteX2255" fmla="*/ 972410 w 9405664"/>
                  <a:gd name="connsiteY2255" fmla="*/ 646749 h 1779924"/>
                  <a:gd name="connsiteX2256" fmla="*/ 976392 w 9405664"/>
                  <a:gd name="connsiteY2256" fmla="*/ 652206 h 1779924"/>
                  <a:gd name="connsiteX2257" fmla="*/ 977867 w 9405664"/>
                  <a:gd name="connsiteY2257" fmla="*/ 655009 h 1779924"/>
                  <a:gd name="connsiteX2258" fmla="*/ 978899 w 9405664"/>
                  <a:gd name="connsiteY2258" fmla="*/ 659581 h 1779924"/>
                  <a:gd name="connsiteX2259" fmla="*/ 978899 w 9405664"/>
                  <a:gd name="connsiteY2259" fmla="*/ 665186 h 1779924"/>
                  <a:gd name="connsiteX2260" fmla="*/ 979489 w 9405664"/>
                  <a:gd name="connsiteY2260" fmla="*/ 669020 h 1779924"/>
                  <a:gd name="connsiteX2261" fmla="*/ 980079 w 9405664"/>
                  <a:gd name="connsiteY2261" fmla="*/ 669905 h 1779924"/>
                  <a:gd name="connsiteX2262" fmla="*/ 982292 w 9405664"/>
                  <a:gd name="connsiteY2262" fmla="*/ 670348 h 1779924"/>
                  <a:gd name="connsiteX2263" fmla="*/ 982292 w 9405664"/>
                  <a:gd name="connsiteY2263" fmla="*/ 671085 h 1779924"/>
                  <a:gd name="connsiteX2264" fmla="*/ 976097 w 9405664"/>
                  <a:gd name="connsiteY2264" fmla="*/ 673003 h 1779924"/>
                  <a:gd name="connsiteX2265" fmla="*/ 974475 w 9405664"/>
                  <a:gd name="connsiteY2265" fmla="*/ 675363 h 1779924"/>
                  <a:gd name="connsiteX2266" fmla="*/ 974475 w 9405664"/>
                  <a:gd name="connsiteY2266" fmla="*/ 676100 h 1779924"/>
                  <a:gd name="connsiteX2267" fmla="*/ 976245 w 9405664"/>
                  <a:gd name="connsiteY2267" fmla="*/ 679640 h 1779924"/>
                  <a:gd name="connsiteX2268" fmla="*/ 977425 w 9405664"/>
                  <a:gd name="connsiteY2268" fmla="*/ 683622 h 1779924"/>
                  <a:gd name="connsiteX2269" fmla="*/ 979637 w 9405664"/>
                  <a:gd name="connsiteY2269" fmla="*/ 688784 h 1779924"/>
                  <a:gd name="connsiteX2270" fmla="*/ 985684 w 9405664"/>
                  <a:gd name="connsiteY2270" fmla="*/ 689374 h 1779924"/>
                  <a:gd name="connsiteX2271" fmla="*/ 986717 w 9405664"/>
                  <a:gd name="connsiteY2271" fmla="*/ 690112 h 1779924"/>
                  <a:gd name="connsiteX2272" fmla="*/ 988929 w 9405664"/>
                  <a:gd name="connsiteY2272" fmla="*/ 687752 h 1779924"/>
                  <a:gd name="connsiteX2273" fmla="*/ 993649 w 9405664"/>
                  <a:gd name="connsiteY2273" fmla="*/ 683770 h 1779924"/>
                  <a:gd name="connsiteX2274" fmla="*/ 996156 w 9405664"/>
                  <a:gd name="connsiteY2274" fmla="*/ 680820 h 1779924"/>
                  <a:gd name="connsiteX2275" fmla="*/ 996156 w 9405664"/>
                  <a:gd name="connsiteY2275" fmla="*/ 679640 h 1779924"/>
                  <a:gd name="connsiteX2276" fmla="*/ 997188 w 9405664"/>
                  <a:gd name="connsiteY2276" fmla="*/ 676837 h 1779924"/>
                  <a:gd name="connsiteX2277" fmla="*/ 1000728 w 9405664"/>
                  <a:gd name="connsiteY2277" fmla="*/ 670938 h 1779924"/>
                  <a:gd name="connsiteX2278" fmla="*/ 1000728 w 9405664"/>
                  <a:gd name="connsiteY2278" fmla="*/ 669315 h 1779924"/>
                  <a:gd name="connsiteX2279" fmla="*/ 1000138 w 9405664"/>
                  <a:gd name="connsiteY2279" fmla="*/ 666808 h 1779924"/>
                  <a:gd name="connsiteX2280" fmla="*/ 998516 w 9405664"/>
                  <a:gd name="connsiteY2280" fmla="*/ 662678 h 1779924"/>
                  <a:gd name="connsiteX2281" fmla="*/ 997926 w 9405664"/>
                  <a:gd name="connsiteY2281" fmla="*/ 660466 h 1779924"/>
                  <a:gd name="connsiteX2282" fmla="*/ 997926 w 9405664"/>
                  <a:gd name="connsiteY2282" fmla="*/ 655599 h 1779924"/>
                  <a:gd name="connsiteX2283" fmla="*/ 998663 w 9405664"/>
                  <a:gd name="connsiteY2283" fmla="*/ 653386 h 1779924"/>
                  <a:gd name="connsiteX2284" fmla="*/ 999696 w 9405664"/>
                  <a:gd name="connsiteY2284" fmla="*/ 651321 h 1779924"/>
                  <a:gd name="connsiteX2285" fmla="*/ 1001023 w 9405664"/>
                  <a:gd name="connsiteY2285" fmla="*/ 649404 h 1779924"/>
                  <a:gd name="connsiteX2286" fmla="*/ 1001318 w 9405664"/>
                  <a:gd name="connsiteY2286" fmla="*/ 647044 h 1779924"/>
                  <a:gd name="connsiteX2287" fmla="*/ 1001023 w 9405664"/>
                  <a:gd name="connsiteY2287" fmla="*/ 644684 h 1779924"/>
                  <a:gd name="connsiteX2288" fmla="*/ 1000138 w 9405664"/>
                  <a:gd name="connsiteY2288" fmla="*/ 642767 h 1779924"/>
                  <a:gd name="connsiteX2289" fmla="*/ 192771 w 9405664"/>
                  <a:gd name="connsiteY2289" fmla="*/ 547783 h 1779924"/>
                  <a:gd name="connsiteX2290" fmla="*/ 198081 w 9405664"/>
                  <a:gd name="connsiteY2290" fmla="*/ 539376 h 1779924"/>
                  <a:gd name="connsiteX2291" fmla="*/ 196753 w 9405664"/>
                  <a:gd name="connsiteY2291" fmla="*/ 539671 h 1779924"/>
                  <a:gd name="connsiteX2292" fmla="*/ 191001 w 9405664"/>
                  <a:gd name="connsiteY2292" fmla="*/ 541735 h 1779924"/>
                  <a:gd name="connsiteX2293" fmla="*/ 188494 w 9405664"/>
                  <a:gd name="connsiteY2293" fmla="*/ 544243 h 1779924"/>
                  <a:gd name="connsiteX2294" fmla="*/ 187314 w 9405664"/>
                  <a:gd name="connsiteY2294" fmla="*/ 544243 h 1779924"/>
                  <a:gd name="connsiteX2295" fmla="*/ 188936 w 9405664"/>
                  <a:gd name="connsiteY2295" fmla="*/ 548078 h 1779924"/>
                  <a:gd name="connsiteX2296" fmla="*/ 191001 w 9405664"/>
                  <a:gd name="connsiteY2296" fmla="*/ 548373 h 1779924"/>
                  <a:gd name="connsiteX2297" fmla="*/ 192919 w 9405664"/>
                  <a:gd name="connsiteY2297" fmla="*/ 547783 h 1779924"/>
                  <a:gd name="connsiteX2298" fmla="*/ 975065 w 9405664"/>
                  <a:gd name="connsiteY2298" fmla="*/ 663268 h 1779924"/>
                  <a:gd name="connsiteX2299" fmla="*/ 975507 w 9405664"/>
                  <a:gd name="connsiteY2299" fmla="*/ 660318 h 1779924"/>
                  <a:gd name="connsiteX2300" fmla="*/ 975507 w 9405664"/>
                  <a:gd name="connsiteY2300" fmla="*/ 656631 h 1779924"/>
                  <a:gd name="connsiteX2301" fmla="*/ 974622 w 9405664"/>
                  <a:gd name="connsiteY2301" fmla="*/ 654566 h 1779924"/>
                  <a:gd name="connsiteX2302" fmla="*/ 971377 w 9405664"/>
                  <a:gd name="connsiteY2302" fmla="*/ 649846 h 1779924"/>
                  <a:gd name="connsiteX2303" fmla="*/ 968428 w 9405664"/>
                  <a:gd name="connsiteY2303" fmla="*/ 646454 h 1779924"/>
                  <a:gd name="connsiteX2304" fmla="*/ 967543 w 9405664"/>
                  <a:gd name="connsiteY2304" fmla="*/ 646159 h 1779924"/>
                  <a:gd name="connsiteX2305" fmla="*/ 958251 w 9405664"/>
                  <a:gd name="connsiteY2305" fmla="*/ 650732 h 1779924"/>
                  <a:gd name="connsiteX2306" fmla="*/ 957661 w 9405664"/>
                  <a:gd name="connsiteY2306" fmla="*/ 659728 h 1779924"/>
                  <a:gd name="connsiteX2307" fmla="*/ 954711 w 9405664"/>
                  <a:gd name="connsiteY2307" fmla="*/ 662678 h 1779924"/>
                  <a:gd name="connsiteX2308" fmla="*/ 952499 w 9405664"/>
                  <a:gd name="connsiteY2308" fmla="*/ 665923 h 1779924"/>
                  <a:gd name="connsiteX2309" fmla="*/ 952499 w 9405664"/>
                  <a:gd name="connsiteY2309" fmla="*/ 667988 h 1779924"/>
                  <a:gd name="connsiteX2310" fmla="*/ 953383 w 9405664"/>
                  <a:gd name="connsiteY2310" fmla="*/ 673003 h 1779924"/>
                  <a:gd name="connsiteX2311" fmla="*/ 954711 w 9405664"/>
                  <a:gd name="connsiteY2311" fmla="*/ 675068 h 1779924"/>
                  <a:gd name="connsiteX2312" fmla="*/ 955743 w 9405664"/>
                  <a:gd name="connsiteY2312" fmla="*/ 673150 h 1779924"/>
                  <a:gd name="connsiteX2313" fmla="*/ 957956 w 9405664"/>
                  <a:gd name="connsiteY2313" fmla="*/ 670200 h 1779924"/>
                  <a:gd name="connsiteX2314" fmla="*/ 961053 w 9405664"/>
                  <a:gd name="connsiteY2314" fmla="*/ 668725 h 1779924"/>
                  <a:gd name="connsiteX2315" fmla="*/ 962233 w 9405664"/>
                  <a:gd name="connsiteY2315" fmla="*/ 667545 h 1779924"/>
                  <a:gd name="connsiteX2316" fmla="*/ 962970 w 9405664"/>
                  <a:gd name="connsiteY2316" fmla="*/ 666218 h 1779924"/>
                  <a:gd name="connsiteX2317" fmla="*/ 963560 w 9405664"/>
                  <a:gd name="connsiteY2317" fmla="*/ 667693 h 1779924"/>
                  <a:gd name="connsiteX2318" fmla="*/ 962823 w 9405664"/>
                  <a:gd name="connsiteY2318" fmla="*/ 669610 h 1779924"/>
                  <a:gd name="connsiteX2319" fmla="*/ 963560 w 9405664"/>
                  <a:gd name="connsiteY2319" fmla="*/ 671085 h 1779924"/>
                  <a:gd name="connsiteX2320" fmla="*/ 965035 w 9405664"/>
                  <a:gd name="connsiteY2320" fmla="*/ 671380 h 1779924"/>
                  <a:gd name="connsiteX2321" fmla="*/ 966363 w 9405664"/>
                  <a:gd name="connsiteY2321" fmla="*/ 671380 h 1779924"/>
                  <a:gd name="connsiteX2322" fmla="*/ 967838 w 9405664"/>
                  <a:gd name="connsiteY2322" fmla="*/ 673003 h 1779924"/>
                  <a:gd name="connsiteX2323" fmla="*/ 969755 w 9405664"/>
                  <a:gd name="connsiteY2323" fmla="*/ 673445 h 1779924"/>
                  <a:gd name="connsiteX2324" fmla="*/ 972557 w 9405664"/>
                  <a:gd name="connsiteY2324" fmla="*/ 671233 h 1779924"/>
                  <a:gd name="connsiteX2325" fmla="*/ 974327 w 9405664"/>
                  <a:gd name="connsiteY2325" fmla="*/ 667103 h 1779924"/>
                  <a:gd name="connsiteX2326" fmla="*/ 975212 w 9405664"/>
                  <a:gd name="connsiteY2326" fmla="*/ 663121 h 1779924"/>
                  <a:gd name="connsiteX2327" fmla="*/ 64306 w 9405664"/>
                  <a:gd name="connsiteY2327" fmla="*/ 232446 h 1779924"/>
                  <a:gd name="connsiteX2328" fmla="*/ 64306 w 9405664"/>
                  <a:gd name="connsiteY2328" fmla="*/ 232004 h 1779924"/>
                  <a:gd name="connsiteX2329" fmla="*/ 58997 w 9405664"/>
                  <a:gd name="connsiteY2329" fmla="*/ 234216 h 1779924"/>
                  <a:gd name="connsiteX2330" fmla="*/ 56047 w 9405664"/>
                  <a:gd name="connsiteY2330" fmla="*/ 235986 h 1779924"/>
                  <a:gd name="connsiteX2331" fmla="*/ 56047 w 9405664"/>
                  <a:gd name="connsiteY2331" fmla="*/ 236723 h 1779924"/>
                  <a:gd name="connsiteX2332" fmla="*/ 56932 w 9405664"/>
                  <a:gd name="connsiteY2332" fmla="*/ 236429 h 1779924"/>
                  <a:gd name="connsiteX2333" fmla="*/ 61356 w 9405664"/>
                  <a:gd name="connsiteY2333" fmla="*/ 234216 h 1779924"/>
                  <a:gd name="connsiteX2334" fmla="*/ 64306 w 9405664"/>
                  <a:gd name="connsiteY2334" fmla="*/ 232446 h 1779924"/>
                  <a:gd name="connsiteX2335" fmla="*/ 1273587 w 9405664"/>
                  <a:gd name="connsiteY2335" fmla="*/ 1358690 h 1779924"/>
                  <a:gd name="connsiteX2336" fmla="*/ 1272997 w 9405664"/>
                  <a:gd name="connsiteY2336" fmla="*/ 1357952 h 1779924"/>
                  <a:gd name="connsiteX2337" fmla="*/ 1270195 w 9405664"/>
                  <a:gd name="connsiteY2337" fmla="*/ 1358690 h 1779924"/>
                  <a:gd name="connsiteX2338" fmla="*/ 1264885 w 9405664"/>
                  <a:gd name="connsiteY2338" fmla="*/ 1357215 h 1779924"/>
                  <a:gd name="connsiteX2339" fmla="*/ 1264000 w 9405664"/>
                  <a:gd name="connsiteY2339" fmla="*/ 1357510 h 1779924"/>
                  <a:gd name="connsiteX2340" fmla="*/ 1264738 w 9405664"/>
                  <a:gd name="connsiteY2340" fmla="*/ 1358542 h 1779924"/>
                  <a:gd name="connsiteX2341" fmla="*/ 1264738 w 9405664"/>
                  <a:gd name="connsiteY2341" fmla="*/ 1359574 h 1779924"/>
                  <a:gd name="connsiteX2342" fmla="*/ 1266950 w 9405664"/>
                  <a:gd name="connsiteY2342" fmla="*/ 1360312 h 1779924"/>
                  <a:gd name="connsiteX2343" fmla="*/ 1273440 w 9405664"/>
                  <a:gd name="connsiteY2343" fmla="*/ 1359132 h 1779924"/>
                  <a:gd name="connsiteX2344" fmla="*/ 1273735 w 9405664"/>
                  <a:gd name="connsiteY2344" fmla="*/ 1358542 h 1779924"/>
                  <a:gd name="connsiteX2345" fmla="*/ 67846 w 9405664"/>
                  <a:gd name="connsiteY2345" fmla="*/ 481707 h 1779924"/>
                  <a:gd name="connsiteX2346" fmla="*/ 66961 w 9405664"/>
                  <a:gd name="connsiteY2346" fmla="*/ 480379 h 1779924"/>
                  <a:gd name="connsiteX2347" fmla="*/ 65486 w 9405664"/>
                  <a:gd name="connsiteY2347" fmla="*/ 479494 h 1779924"/>
                  <a:gd name="connsiteX2348" fmla="*/ 64011 w 9405664"/>
                  <a:gd name="connsiteY2348" fmla="*/ 479052 h 1779924"/>
                  <a:gd name="connsiteX2349" fmla="*/ 60029 w 9405664"/>
                  <a:gd name="connsiteY2349" fmla="*/ 479642 h 1779924"/>
                  <a:gd name="connsiteX2350" fmla="*/ 58702 w 9405664"/>
                  <a:gd name="connsiteY2350" fmla="*/ 479642 h 1779924"/>
                  <a:gd name="connsiteX2351" fmla="*/ 56342 w 9405664"/>
                  <a:gd name="connsiteY2351" fmla="*/ 477577 h 1779924"/>
                  <a:gd name="connsiteX2352" fmla="*/ 55014 w 9405664"/>
                  <a:gd name="connsiteY2352" fmla="*/ 476987 h 1779924"/>
                  <a:gd name="connsiteX2353" fmla="*/ 53392 w 9405664"/>
                  <a:gd name="connsiteY2353" fmla="*/ 476987 h 1779924"/>
                  <a:gd name="connsiteX2354" fmla="*/ 50295 w 9405664"/>
                  <a:gd name="connsiteY2354" fmla="*/ 478314 h 1779924"/>
                  <a:gd name="connsiteX2355" fmla="*/ 48820 w 9405664"/>
                  <a:gd name="connsiteY2355" fmla="*/ 477577 h 1779924"/>
                  <a:gd name="connsiteX2356" fmla="*/ 47345 w 9405664"/>
                  <a:gd name="connsiteY2356" fmla="*/ 477577 h 1779924"/>
                  <a:gd name="connsiteX2357" fmla="*/ 44100 w 9405664"/>
                  <a:gd name="connsiteY2357" fmla="*/ 479199 h 1779924"/>
                  <a:gd name="connsiteX2358" fmla="*/ 40708 w 9405664"/>
                  <a:gd name="connsiteY2358" fmla="*/ 480084 h 1779924"/>
                  <a:gd name="connsiteX2359" fmla="*/ 39380 w 9405664"/>
                  <a:gd name="connsiteY2359" fmla="*/ 480821 h 1779924"/>
                  <a:gd name="connsiteX2360" fmla="*/ 38053 w 9405664"/>
                  <a:gd name="connsiteY2360" fmla="*/ 483919 h 1779924"/>
                  <a:gd name="connsiteX2361" fmla="*/ 27138 w 9405664"/>
                  <a:gd name="connsiteY2361" fmla="*/ 483329 h 1779924"/>
                  <a:gd name="connsiteX2362" fmla="*/ 24779 w 9405664"/>
                  <a:gd name="connsiteY2362" fmla="*/ 483624 h 1779924"/>
                  <a:gd name="connsiteX2363" fmla="*/ 22419 w 9405664"/>
                  <a:gd name="connsiteY2363" fmla="*/ 484361 h 1779924"/>
                  <a:gd name="connsiteX2364" fmla="*/ 26106 w 9405664"/>
                  <a:gd name="connsiteY2364" fmla="*/ 488639 h 1779924"/>
                  <a:gd name="connsiteX2365" fmla="*/ 30236 w 9405664"/>
                  <a:gd name="connsiteY2365" fmla="*/ 492031 h 1779924"/>
                  <a:gd name="connsiteX2366" fmla="*/ 34218 w 9405664"/>
                  <a:gd name="connsiteY2366" fmla="*/ 493063 h 1779924"/>
                  <a:gd name="connsiteX2367" fmla="*/ 43510 w 9405664"/>
                  <a:gd name="connsiteY2367" fmla="*/ 497783 h 1779924"/>
                  <a:gd name="connsiteX2368" fmla="*/ 50884 w 9405664"/>
                  <a:gd name="connsiteY2368" fmla="*/ 498963 h 1779924"/>
                  <a:gd name="connsiteX2369" fmla="*/ 52949 w 9405664"/>
                  <a:gd name="connsiteY2369" fmla="*/ 499700 h 1779924"/>
                  <a:gd name="connsiteX2370" fmla="*/ 54867 w 9405664"/>
                  <a:gd name="connsiteY2370" fmla="*/ 501323 h 1779924"/>
                  <a:gd name="connsiteX2371" fmla="*/ 55899 w 9405664"/>
                  <a:gd name="connsiteY2371" fmla="*/ 501765 h 1779924"/>
                  <a:gd name="connsiteX2372" fmla="*/ 56932 w 9405664"/>
                  <a:gd name="connsiteY2372" fmla="*/ 501323 h 1779924"/>
                  <a:gd name="connsiteX2373" fmla="*/ 56342 w 9405664"/>
                  <a:gd name="connsiteY2373" fmla="*/ 499553 h 1779924"/>
                  <a:gd name="connsiteX2374" fmla="*/ 57227 w 9405664"/>
                  <a:gd name="connsiteY2374" fmla="*/ 498373 h 1779924"/>
                  <a:gd name="connsiteX2375" fmla="*/ 61209 w 9405664"/>
                  <a:gd name="connsiteY2375" fmla="*/ 496751 h 1779924"/>
                  <a:gd name="connsiteX2376" fmla="*/ 65781 w 9405664"/>
                  <a:gd name="connsiteY2376" fmla="*/ 496751 h 1779924"/>
                  <a:gd name="connsiteX2377" fmla="*/ 70353 w 9405664"/>
                  <a:gd name="connsiteY2377" fmla="*/ 495866 h 1779924"/>
                  <a:gd name="connsiteX2378" fmla="*/ 70058 w 9405664"/>
                  <a:gd name="connsiteY2378" fmla="*/ 493506 h 1779924"/>
                  <a:gd name="connsiteX2379" fmla="*/ 69321 w 9405664"/>
                  <a:gd name="connsiteY2379" fmla="*/ 491293 h 1779924"/>
                  <a:gd name="connsiteX2380" fmla="*/ 67256 w 9405664"/>
                  <a:gd name="connsiteY2380" fmla="*/ 489671 h 1779924"/>
                  <a:gd name="connsiteX2381" fmla="*/ 67256 w 9405664"/>
                  <a:gd name="connsiteY2381" fmla="*/ 485689 h 1779924"/>
                  <a:gd name="connsiteX2382" fmla="*/ 67846 w 9405664"/>
                  <a:gd name="connsiteY2382" fmla="*/ 483624 h 1779924"/>
                  <a:gd name="connsiteX2383" fmla="*/ 67846 w 9405664"/>
                  <a:gd name="connsiteY2383" fmla="*/ 481411 h 1779924"/>
                  <a:gd name="connsiteX2384" fmla="*/ 49705 w 9405664"/>
                  <a:gd name="connsiteY2384" fmla="*/ 727132 h 1779924"/>
                  <a:gd name="connsiteX2385" fmla="*/ 45427 w 9405664"/>
                  <a:gd name="connsiteY2385" fmla="*/ 727869 h 1779924"/>
                  <a:gd name="connsiteX2386" fmla="*/ 45427 w 9405664"/>
                  <a:gd name="connsiteY2386" fmla="*/ 726984 h 1779924"/>
                  <a:gd name="connsiteX2387" fmla="*/ 47050 w 9405664"/>
                  <a:gd name="connsiteY2387" fmla="*/ 724920 h 1779924"/>
                  <a:gd name="connsiteX2388" fmla="*/ 51474 w 9405664"/>
                  <a:gd name="connsiteY2388" fmla="*/ 721822 h 1779924"/>
                  <a:gd name="connsiteX2389" fmla="*/ 53834 w 9405664"/>
                  <a:gd name="connsiteY2389" fmla="*/ 719757 h 1779924"/>
                  <a:gd name="connsiteX2390" fmla="*/ 51032 w 9405664"/>
                  <a:gd name="connsiteY2390" fmla="*/ 718430 h 1779924"/>
                  <a:gd name="connsiteX2391" fmla="*/ 50147 w 9405664"/>
                  <a:gd name="connsiteY2391" fmla="*/ 717398 h 1779924"/>
                  <a:gd name="connsiteX2392" fmla="*/ 49410 w 9405664"/>
                  <a:gd name="connsiteY2392" fmla="*/ 718135 h 1779924"/>
                  <a:gd name="connsiteX2393" fmla="*/ 48230 w 9405664"/>
                  <a:gd name="connsiteY2393" fmla="*/ 720052 h 1779924"/>
                  <a:gd name="connsiteX2394" fmla="*/ 46755 w 9405664"/>
                  <a:gd name="connsiteY2394" fmla="*/ 721527 h 1779924"/>
                  <a:gd name="connsiteX2395" fmla="*/ 44837 w 9405664"/>
                  <a:gd name="connsiteY2395" fmla="*/ 722560 h 1779924"/>
                  <a:gd name="connsiteX2396" fmla="*/ 43657 w 9405664"/>
                  <a:gd name="connsiteY2396" fmla="*/ 720790 h 1779924"/>
                  <a:gd name="connsiteX2397" fmla="*/ 43362 w 9405664"/>
                  <a:gd name="connsiteY2397" fmla="*/ 717398 h 1779924"/>
                  <a:gd name="connsiteX2398" fmla="*/ 42182 w 9405664"/>
                  <a:gd name="connsiteY2398" fmla="*/ 716955 h 1779924"/>
                  <a:gd name="connsiteX2399" fmla="*/ 40560 w 9405664"/>
                  <a:gd name="connsiteY2399" fmla="*/ 716955 h 1779924"/>
                  <a:gd name="connsiteX2400" fmla="*/ 37610 w 9405664"/>
                  <a:gd name="connsiteY2400" fmla="*/ 717987 h 1779924"/>
                  <a:gd name="connsiteX2401" fmla="*/ 34218 w 9405664"/>
                  <a:gd name="connsiteY2401" fmla="*/ 718577 h 1779924"/>
                  <a:gd name="connsiteX2402" fmla="*/ 32596 w 9405664"/>
                  <a:gd name="connsiteY2402" fmla="*/ 719315 h 1779924"/>
                  <a:gd name="connsiteX2403" fmla="*/ 31268 w 9405664"/>
                  <a:gd name="connsiteY2403" fmla="*/ 720642 h 1779924"/>
                  <a:gd name="connsiteX2404" fmla="*/ 30531 w 9405664"/>
                  <a:gd name="connsiteY2404" fmla="*/ 721822 h 1779924"/>
                  <a:gd name="connsiteX2405" fmla="*/ 30531 w 9405664"/>
                  <a:gd name="connsiteY2405" fmla="*/ 722855 h 1779924"/>
                  <a:gd name="connsiteX2406" fmla="*/ 30826 w 9405664"/>
                  <a:gd name="connsiteY2406" fmla="*/ 723887 h 1779924"/>
                  <a:gd name="connsiteX2407" fmla="*/ 31711 w 9405664"/>
                  <a:gd name="connsiteY2407" fmla="*/ 724920 h 1779924"/>
                  <a:gd name="connsiteX2408" fmla="*/ 32891 w 9405664"/>
                  <a:gd name="connsiteY2408" fmla="*/ 725362 h 1779924"/>
                  <a:gd name="connsiteX2409" fmla="*/ 34365 w 9405664"/>
                  <a:gd name="connsiteY2409" fmla="*/ 725362 h 1779924"/>
                  <a:gd name="connsiteX2410" fmla="*/ 36578 w 9405664"/>
                  <a:gd name="connsiteY2410" fmla="*/ 725804 h 1779924"/>
                  <a:gd name="connsiteX2411" fmla="*/ 39528 w 9405664"/>
                  <a:gd name="connsiteY2411" fmla="*/ 726690 h 1779924"/>
                  <a:gd name="connsiteX2412" fmla="*/ 40413 w 9405664"/>
                  <a:gd name="connsiteY2412" fmla="*/ 727427 h 1779924"/>
                  <a:gd name="connsiteX2413" fmla="*/ 38790 w 9405664"/>
                  <a:gd name="connsiteY2413" fmla="*/ 728459 h 1779924"/>
                  <a:gd name="connsiteX2414" fmla="*/ 38790 w 9405664"/>
                  <a:gd name="connsiteY2414" fmla="*/ 729787 h 1779924"/>
                  <a:gd name="connsiteX2415" fmla="*/ 37905 w 9405664"/>
                  <a:gd name="connsiteY2415" fmla="*/ 729787 h 1779924"/>
                  <a:gd name="connsiteX2416" fmla="*/ 36430 w 9405664"/>
                  <a:gd name="connsiteY2416" fmla="*/ 728017 h 1779924"/>
                  <a:gd name="connsiteX2417" fmla="*/ 33186 w 9405664"/>
                  <a:gd name="connsiteY2417" fmla="*/ 728017 h 1779924"/>
                  <a:gd name="connsiteX2418" fmla="*/ 32448 w 9405664"/>
                  <a:gd name="connsiteY2418" fmla="*/ 729492 h 1779924"/>
                  <a:gd name="connsiteX2419" fmla="*/ 31121 w 9405664"/>
                  <a:gd name="connsiteY2419" fmla="*/ 730229 h 1779924"/>
                  <a:gd name="connsiteX2420" fmla="*/ 29941 w 9405664"/>
                  <a:gd name="connsiteY2420" fmla="*/ 734064 h 1779924"/>
                  <a:gd name="connsiteX2421" fmla="*/ 28171 w 9405664"/>
                  <a:gd name="connsiteY2421" fmla="*/ 735244 h 1779924"/>
                  <a:gd name="connsiteX2422" fmla="*/ 22419 w 9405664"/>
                  <a:gd name="connsiteY2422" fmla="*/ 737309 h 1779924"/>
                  <a:gd name="connsiteX2423" fmla="*/ 19616 w 9405664"/>
                  <a:gd name="connsiteY2423" fmla="*/ 738931 h 1779924"/>
                  <a:gd name="connsiteX2424" fmla="*/ 16814 w 9405664"/>
                  <a:gd name="connsiteY2424" fmla="*/ 739226 h 1779924"/>
                  <a:gd name="connsiteX2425" fmla="*/ 14897 w 9405664"/>
                  <a:gd name="connsiteY2425" fmla="*/ 739816 h 1779924"/>
                  <a:gd name="connsiteX2426" fmla="*/ 12389 w 9405664"/>
                  <a:gd name="connsiteY2426" fmla="*/ 741439 h 1779924"/>
                  <a:gd name="connsiteX2427" fmla="*/ 13127 w 9405664"/>
                  <a:gd name="connsiteY2427" fmla="*/ 742324 h 1779924"/>
                  <a:gd name="connsiteX2428" fmla="*/ 16077 w 9405664"/>
                  <a:gd name="connsiteY2428" fmla="*/ 743798 h 1779924"/>
                  <a:gd name="connsiteX2429" fmla="*/ 17109 w 9405664"/>
                  <a:gd name="connsiteY2429" fmla="*/ 743798 h 1779924"/>
                  <a:gd name="connsiteX2430" fmla="*/ 17994 w 9405664"/>
                  <a:gd name="connsiteY2430" fmla="*/ 743356 h 1779924"/>
                  <a:gd name="connsiteX2431" fmla="*/ 19764 w 9405664"/>
                  <a:gd name="connsiteY2431" fmla="*/ 743356 h 1779924"/>
                  <a:gd name="connsiteX2432" fmla="*/ 20944 w 9405664"/>
                  <a:gd name="connsiteY2432" fmla="*/ 742618 h 1779924"/>
                  <a:gd name="connsiteX2433" fmla="*/ 22271 w 9405664"/>
                  <a:gd name="connsiteY2433" fmla="*/ 741439 h 1779924"/>
                  <a:gd name="connsiteX2434" fmla="*/ 23451 w 9405664"/>
                  <a:gd name="connsiteY2434" fmla="*/ 740849 h 1779924"/>
                  <a:gd name="connsiteX2435" fmla="*/ 24631 w 9405664"/>
                  <a:gd name="connsiteY2435" fmla="*/ 740849 h 1779924"/>
                  <a:gd name="connsiteX2436" fmla="*/ 25663 w 9405664"/>
                  <a:gd name="connsiteY2436" fmla="*/ 740554 h 1779924"/>
                  <a:gd name="connsiteX2437" fmla="*/ 26401 w 9405664"/>
                  <a:gd name="connsiteY2437" fmla="*/ 739816 h 1779924"/>
                  <a:gd name="connsiteX2438" fmla="*/ 29498 w 9405664"/>
                  <a:gd name="connsiteY2438" fmla="*/ 738489 h 1779924"/>
                  <a:gd name="connsiteX2439" fmla="*/ 34513 w 9405664"/>
                  <a:gd name="connsiteY2439" fmla="*/ 737014 h 1779924"/>
                  <a:gd name="connsiteX2440" fmla="*/ 37315 w 9405664"/>
                  <a:gd name="connsiteY2440" fmla="*/ 737014 h 1779924"/>
                  <a:gd name="connsiteX2441" fmla="*/ 39380 w 9405664"/>
                  <a:gd name="connsiteY2441" fmla="*/ 735981 h 1779924"/>
                  <a:gd name="connsiteX2442" fmla="*/ 41150 w 9405664"/>
                  <a:gd name="connsiteY2442" fmla="*/ 733769 h 1779924"/>
                  <a:gd name="connsiteX2443" fmla="*/ 45870 w 9405664"/>
                  <a:gd name="connsiteY2443" fmla="*/ 731114 h 1779924"/>
                  <a:gd name="connsiteX2444" fmla="*/ 47935 w 9405664"/>
                  <a:gd name="connsiteY2444" fmla="*/ 729639 h 1779924"/>
                  <a:gd name="connsiteX2445" fmla="*/ 50295 w 9405664"/>
                  <a:gd name="connsiteY2445" fmla="*/ 728902 h 1779924"/>
                  <a:gd name="connsiteX2446" fmla="*/ 51474 w 9405664"/>
                  <a:gd name="connsiteY2446" fmla="*/ 728017 h 1779924"/>
                  <a:gd name="connsiteX2447" fmla="*/ 50737 w 9405664"/>
                  <a:gd name="connsiteY2447" fmla="*/ 727279 h 1779924"/>
                  <a:gd name="connsiteX2448" fmla="*/ 49557 w 9405664"/>
                  <a:gd name="connsiteY2448" fmla="*/ 727279 h 1779924"/>
                  <a:gd name="connsiteX2449" fmla="*/ 55752 w 9405664"/>
                  <a:gd name="connsiteY2449" fmla="*/ 722855 h 1779924"/>
                  <a:gd name="connsiteX2450" fmla="*/ 54867 w 9405664"/>
                  <a:gd name="connsiteY2450" fmla="*/ 723297 h 1779924"/>
                  <a:gd name="connsiteX2451" fmla="*/ 53687 w 9405664"/>
                  <a:gd name="connsiteY2451" fmla="*/ 724625 h 1779924"/>
                  <a:gd name="connsiteX2452" fmla="*/ 53244 w 9405664"/>
                  <a:gd name="connsiteY2452" fmla="*/ 725215 h 1779924"/>
                  <a:gd name="connsiteX2453" fmla="*/ 53244 w 9405664"/>
                  <a:gd name="connsiteY2453" fmla="*/ 725952 h 1779924"/>
                  <a:gd name="connsiteX2454" fmla="*/ 53982 w 9405664"/>
                  <a:gd name="connsiteY2454" fmla="*/ 726837 h 1779924"/>
                  <a:gd name="connsiteX2455" fmla="*/ 54277 w 9405664"/>
                  <a:gd name="connsiteY2455" fmla="*/ 726837 h 1779924"/>
                  <a:gd name="connsiteX2456" fmla="*/ 55014 w 9405664"/>
                  <a:gd name="connsiteY2456" fmla="*/ 725510 h 1779924"/>
                  <a:gd name="connsiteX2457" fmla="*/ 56194 w 9405664"/>
                  <a:gd name="connsiteY2457" fmla="*/ 724477 h 1779924"/>
                  <a:gd name="connsiteX2458" fmla="*/ 57079 w 9405664"/>
                  <a:gd name="connsiteY2458" fmla="*/ 722855 h 1779924"/>
                  <a:gd name="connsiteX2459" fmla="*/ 56784 w 9405664"/>
                  <a:gd name="connsiteY2459" fmla="*/ 722560 h 1779924"/>
                  <a:gd name="connsiteX2460" fmla="*/ 55752 w 9405664"/>
                  <a:gd name="connsiteY2460" fmla="*/ 722855 h 1779924"/>
                  <a:gd name="connsiteX2461" fmla="*/ 12094 w 9405664"/>
                  <a:gd name="connsiteY2461" fmla="*/ 734507 h 1779924"/>
                  <a:gd name="connsiteX2462" fmla="*/ 7965 w 9405664"/>
                  <a:gd name="connsiteY2462" fmla="*/ 732737 h 1779924"/>
                  <a:gd name="connsiteX2463" fmla="*/ 5605 w 9405664"/>
                  <a:gd name="connsiteY2463" fmla="*/ 732737 h 1779924"/>
                  <a:gd name="connsiteX2464" fmla="*/ 2507 w 9405664"/>
                  <a:gd name="connsiteY2464" fmla="*/ 733622 h 1779924"/>
                  <a:gd name="connsiteX2465" fmla="*/ 0 w 9405664"/>
                  <a:gd name="connsiteY2465" fmla="*/ 734801 h 1779924"/>
                  <a:gd name="connsiteX2466" fmla="*/ 442 w 9405664"/>
                  <a:gd name="connsiteY2466" fmla="*/ 744093 h 1779924"/>
                  <a:gd name="connsiteX2467" fmla="*/ 8407 w 9405664"/>
                  <a:gd name="connsiteY2467" fmla="*/ 740259 h 1779924"/>
                  <a:gd name="connsiteX2468" fmla="*/ 11062 w 9405664"/>
                  <a:gd name="connsiteY2468" fmla="*/ 738784 h 1779924"/>
                  <a:gd name="connsiteX2469" fmla="*/ 11652 w 9405664"/>
                  <a:gd name="connsiteY2469" fmla="*/ 737161 h 1779924"/>
                  <a:gd name="connsiteX2470" fmla="*/ 12684 w 9405664"/>
                  <a:gd name="connsiteY2470" fmla="*/ 735391 h 1779924"/>
                  <a:gd name="connsiteX2471" fmla="*/ 12094 w 9405664"/>
                  <a:gd name="connsiteY2471" fmla="*/ 734507 h 1779924"/>
                  <a:gd name="connsiteX2472" fmla="*/ 134660 w 9405664"/>
                  <a:gd name="connsiteY2472" fmla="*/ 690849 h 1779924"/>
                  <a:gd name="connsiteX2473" fmla="*/ 133332 w 9405664"/>
                  <a:gd name="connsiteY2473" fmla="*/ 689964 h 1779924"/>
                  <a:gd name="connsiteX2474" fmla="*/ 131120 w 9405664"/>
                  <a:gd name="connsiteY2474" fmla="*/ 689374 h 1779924"/>
                  <a:gd name="connsiteX2475" fmla="*/ 129497 w 9405664"/>
                  <a:gd name="connsiteY2475" fmla="*/ 688784 h 1779924"/>
                  <a:gd name="connsiteX2476" fmla="*/ 128465 w 9405664"/>
                  <a:gd name="connsiteY2476" fmla="*/ 687604 h 1779924"/>
                  <a:gd name="connsiteX2477" fmla="*/ 125958 w 9405664"/>
                  <a:gd name="connsiteY2477" fmla="*/ 681557 h 1779924"/>
                  <a:gd name="connsiteX2478" fmla="*/ 125073 w 9405664"/>
                  <a:gd name="connsiteY2478" fmla="*/ 680377 h 1779924"/>
                  <a:gd name="connsiteX2479" fmla="*/ 124040 w 9405664"/>
                  <a:gd name="connsiteY2479" fmla="*/ 679492 h 1779924"/>
                  <a:gd name="connsiteX2480" fmla="*/ 122565 w 9405664"/>
                  <a:gd name="connsiteY2480" fmla="*/ 679050 h 1779924"/>
                  <a:gd name="connsiteX2481" fmla="*/ 117403 w 9405664"/>
                  <a:gd name="connsiteY2481" fmla="*/ 679050 h 1779924"/>
                  <a:gd name="connsiteX2482" fmla="*/ 115781 w 9405664"/>
                  <a:gd name="connsiteY2482" fmla="*/ 679492 h 1779924"/>
                  <a:gd name="connsiteX2483" fmla="*/ 108554 w 9405664"/>
                  <a:gd name="connsiteY2483" fmla="*/ 682590 h 1779924"/>
                  <a:gd name="connsiteX2484" fmla="*/ 105161 w 9405664"/>
                  <a:gd name="connsiteY2484" fmla="*/ 684654 h 1779924"/>
                  <a:gd name="connsiteX2485" fmla="*/ 101179 w 9405664"/>
                  <a:gd name="connsiteY2485" fmla="*/ 684212 h 1779924"/>
                  <a:gd name="connsiteX2486" fmla="*/ 99704 w 9405664"/>
                  <a:gd name="connsiteY2486" fmla="*/ 684507 h 1779924"/>
                  <a:gd name="connsiteX2487" fmla="*/ 98377 w 9405664"/>
                  <a:gd name="connsiteY2487" fmla="*/ 685392 h 1779924"/>
                  <a:gd name="connsiteX2488" fmla="*/ 93804 w 9405664"/>
                  <a:gd name="connsiteY2488" fmla="*/ 692177 h 1779924"/>
                  <a:gd name="connsiteX2489" fmla="*/ 92625 w 9405664"/>
                  <a:gd name="connsiteY2489" fmla="*/ 693209 h 1779924"/>
                  <a:gd name="connsiteX2490" fmla="*/ 89085 w 9405664"/>
                  <a:gd name="connsiteY2490" fmla="*/ 695274 h 1779924"/>
                  <a:gd name="connsiteX2491" fmla="*/ 88642 w 9405664"/>
                  <a:gd name="connsiteY2491" fmla="*/ 696749 h 1779924"/>
                  <a:gd name="connsiteX2492" fmla="*/ 88642 w 9405664"/>
                  <a:gd name="connsiteY2492" fmla="*/ 697634 h 1779924"/>
                  <a:gd name="connsiteX2493" fmla="*/ 89675 w 9405664"/>
                  <a:gd name="connsiteY2493" fmla="*/ 700584 h 1779924"/>
                  <a:gd name="connsiteX2494" fmla="*/ 90855 w 9405664"/>
                  <a:gd name="connsiteY2494" fmla="*/ 702058 h 1779924"/>
                  <a:gd name="connsiteX2495" fmla="*/ 92919 w 9405664"/>
                  <a:gd name="connsiteY2495" fmla="*/ 702501 h 1779924"/>
                  <a:gd name="connsiteX2496" fmla="*/ 96902 w 9405664"/>
                  <a:gd name="connsiteY2496" fmla="*/ 702501 h 1779924"/>
                  <a:gd name="connsiteX2497" fmla="*/ 100294 w 9405664"/>
                  <a:gd name="connsiteY2497" fmla="*/ 701763 h 1779924"/>
                  <a:gd name="connsiteX2498" fmla="*/ 101916 w 9405664"/>
                  <a:gd name="connsiteY2498" fmla="*/ 701026 h 1779924"/>
                  <a:gd name="connsiteX2499" fmla="*/ 103391 w 9405664"/>
                  <a:gd name="connsiteY2499" fmla="*/ 699846 h 1779924"/>
                  <a:gd name="connsiteX2500" fmla="*/ 106341 w 9405664"/>
                  <a:gd name="connsiteY2500" fmla="*/ 696601 h 1779924"/>
                  <a:gd name="connsiteX2501" fmla="*/ 107964 w 9405664"/>
                  <a:gd name="connsiteY2501" fmla="*/ 695421 h 1779924"/>
                  <a:gd name="connsiteX2502" fmla="*/ 110471 w 9405664"/>
                  <a:gd name="connsiteY2502" fmla="*/ 694831 h 1779924"/>
                  <a:gd name="connsiteX2503" fmla="*/ 123303 w 9405664"/>
                  <a:gd name="connsiteY2503" fmla="*/ 694831 h 1779924"/>
                  <a:gd name="connsiteX2504" fmla="*/ 124630 w 9405664"/>
                  <a:gd name="connsiteY2504" fmla="*/ 694241 h 1779924"/>
                  <a:gd name="connsiteX2505" fmla="*/ 129202 w 9405664"/>
                  <a:gd name="connsiteY2505" fmla="*/ 690702 h 1779924"/>
                  <a:gd name="connsiteX2506" fmla="*/ 136429 w 9405664"/>
                  <a:gd name="connsiteY2506" fmla="*/ 693061 h 1779924"/>
                  <a:gd name="connsiteX2507" fmla="*/ 136429 w 9405664"/>
                  <a:gd name="connsiteY2507" fmla="*/ 692472 h 1779924"/>
                  <a:gd name="connsiteX2508" fmla="*/ 135102 w 9405664"/>
                  <a:gd name="connsiteY2508" fmla="*/ 691144 h 1779924"/>
                  <a:gd name="connsiteX2509" fmla="*/ 65929 w 9405664"/>
                  <a:gd name="connsiteY2509" fmla="*/ 711498 h 1779924"/>
                  <a:gd name="connsiteX2510" fmla="*/ 62536 w 9405664"/>
                  <a:gd name="connsiteY2510" fmla="*/ 709580 h 1779924"/>
                  <a:gd name="connsiteX2511" fmla="*/ 60619 w 9405664"/>
                  <a:gd name="connsiteY2511" fmla="*/ 709580 h 1779924"/>
                  <a:gd name="connsiteX2512" fmla="*/ 58702 w 9405664"/>
                  <a:gd name="connsiteY2512" fmla="*/ 710170 h 1779924"/>
                  <a:gd name="connsiteX2513" fmla="*/ 57522 w 9405664"/>
                  <a:gd name="connsiteY2513" fmla="*/ 710908 h 1779924"/>
                  <a:gd name="connsiteX2514" fmla="*/ 57079 w 9405664"/>
                  <a:gd name="connsiteY2514" fmla="*/ 711793 h 1779924"/>
                  <a:gd name="connsiteX2515" fmla="*/ 57079 w 9405664"/>
                  <a:gd name="connsiteY2515" fmla="*/ 712973 h 1779924"/>
                  <a:gd name="connsiteX2516" fmla="*/ 58407 w 9405664"/>
                  <a:gd name="connsiteY2516" fmla="*/ 715185 h 1779924"/>
                  <a:gd name="connsiteX2517" fmla="*/ 58997 w 9405664"/>
                  <a:gd name="connsiteY2517" fmla="*/ 715480 h 1779924"/>
                  <a:gd name="connsiteX2518" fmla="*/ 61651 w 9405664"/>
                  <a:gd name="connsiteY2518" fmla="*/ 715038 h 1779924"/>
                  <a:gd name="connsiteX2519" fmla="*/ 62241 w 9405664"/>
                  <a:gd name="connsiteY2519" fmla="*/ 715333 h 1779924"/>
                  <a:gd name="connsiteX2520" fmla="*/ 62979 w 9405664"/>
                  <a:gd name="connsiteY2520" fmla="*/ 715333 h 1779924"/>
                  <a:gd name="connsiteX2521" fmla="*/ 64011 w 9405664"/>
                  <a:gd name="connsiteY2521" fmla="*/ 714595 h 1779924"/>
                  <a:gd name="connsiteX2522" fmla="*/ 66666 w 9405664"/>
                  <a:gd name="connsiteY2522" fmla="*/ 714153 h 1779924"/>
                  <a:gd name="connsiteX2523" fmla="*/ 67846 w 9405664"/>
                  <a:gd name="connsiteY2523" fmla="*/ 713415 h 1779924"/>
                  <a:gd name="connsiteX2524" fmla="*/ 67551 w 9405664"/>
                  <a:gd name="connsiteY2524" fmla="*/ 712678 h 1779924"/>
                  <a:gd name="connsiteX2525" fmla="*/ 65929 w 9405664"/>
                  <a:gd name="connsiteY2525" fmla="*/ 711498 h 1779924"/>
                  <a:gd name="connsiteX2526" fmla="*/ 1179783 w 9405664"/>
                  <a:gd name="connsiteY2526" fmla="*/ 907071 h 1779924"/>
                  <a:gd name="connsiteX2527" fmla="*/ 1180962 w 9405664"/>
                  <a:gd name="connsiteY2527" fmla="*/ 907661 h 1779924"/>
                  <a:gd name="connsiteX2528" fmla="*/ 1183765 w 9405664"/>
                  <a:gd name="connsiteY2528" fmla="*/ 908399 h 1779924"/>
                  <a:gd name="connsiteX2529" fmla="*/ 1183027 w 9405664"/>
                  <a:gd name="connsiteY2529" fmla="*/ 907366 h 1779924"/>
                  <a:gd name="connsiteX2530" fmla="*/ 1182732 w 9405664"/>
                  <a:gd name="connsiteY2530" fmla="*/ 906039 h 1779924"/>
                  <a:gd name="connsiteX2531" fmla="*/ 1180373 w 9405664"/>
                  <a:gd name="connsiteY2531" fmla="*/ 903532 h 1779924"/>
                  <a:gd name="connsiteX2532" fmla="*/ 1179045 w 9405664"/>
                  <a:gd name="connsiteY2532" fmla="*/ 903826 h 1779924"/>
                  <a:gd name="connsiteX2533" fmla="*/ 1179045 w 9405664"/>
                  <a:gd name="connsiteY2533" fmla="*/ 904416 h 1779924"/>
                  <a:gd name="connsiteX2534" fmla="*/ 1179340 w 9405664"/>
                  <a:gd name="connsiteY2534" fmla="*/ 906481 h 1779924"/>
                  <a:gd name="connsiteX2535" fmla="*/ 1179635 w 9405664"/>
                  <a:gd name="connsiteY2535" fmla="*/ 907071 h 1779924"/>
                  <a:gd name="connsiteX2536" fmla="*/ 147639 w 9405664"/>
                  <a:gd name="connsiteY2536" fmla="*/ 700584 h 1779924"/>
                  <a:gd name="connsiteX2537" fmla="*/ 143067 w 9405664"/>
                  <a:gd name="connsiteY2537" fmla="*/ 699404 h 1779924"/>
                  <a:gd name="connsiteX2538" fmla="*/ 143362 w 9405664"/>
                  <a:gd name="connsiteY2538" fmla="*/ 701173 h 1779924"/>
                  <a:gd name="connsiteX2539" fmla="*/ 145426 w 9405664"/>
                  <a:gd name="connsiteY2539" fmla="*/ 702648 h 1779924"/>
                  <a:gd name="connsiteX2540" fmla="*/ 147786 w 9405664"/>
                  <a:gd name="connsiteY2540" fmla="*/ 703533 h 1779924"/>
                  <a:gd name="connsiteX2541" fmla="*/ 149999 w 9405664"/>
                  <a:gd name="connsiteY2541" fmla="*/ 702796 h 1779924"/>
                  <a:gd name="connsiteX2542" fmla="*/ 148671 w 9405664"/>
                  <a:gd name="connsiteY2542" fmla="*/ 701173 h 1779924"/>
                  <a:gd name="connsiteX2543" fmla="*/ 147639 w 9405664"/>
                  <a:gd name="connsiteY2543" fmla="*/ 700584 h 1779924"/>
                  <a:gd name="connsiteX2544" fmla="*/ 73303 w 9405664"/>
                  <a:gd name="connsiteY2544" fmla="*/ 709286 h 1779924"/>
                  <a:gd name="connsiteX2545" fmla="*/ 72123 w 9405664"/>
                  <a:gd name="connsiteY2545" fmla="*/ 707368 h 1779924"/>
                  <a:gd name="connsiteX2546" fmla="*/ 71681 w 9405664"/>
                  <a:gd name="connsiteY2546" fmla="*/ 706926 h 1779924"/>
                  <a:gd name="connsiteX2547" fmla="*/ 70648 w 9405664"/>
                  <a:gd name="connsiteY2547" fmla="*/ 706926 h 1779924"/>
                  <a:gd name="connsiteX2548" fmla="*/ 69026 w 9405664"/>
                  <a:gd name="connsiteY2548" fmla="*/ 708106 h 1779924"/>
                  <a:gd name="connsiteX2549" fmla="*/ 69911 w 9405664"/>
                  <a:gd name="connsiteY2549" fmla="*/ 710613 h 1779924"/>
                  <a:gd name="connsiteX2550" fmla="*/ 69911 w 9405664"/>
                  <a:gd name="connsiteY2550" fmla="*/ 712235 h 1779924"/>
                  <a:gd name="connsiteX2551" fmla="*/ 70353 w 9405664"/>
                  <a:gd name="connsiteY2551" fmla="*/ 712678 h 1779924"/>
                  <a:gd name="connsiteX2552" fmla="*/ 71533 w 9405664"/>
                  <a:gd name="connsiteY2552" fmla="*/ 712383 h 1779924"/>
                  <a:gd name="connsiteX2553" fmla="*/ 74041 w 9405664"/>
                  <a:gd name="connsiteY2553" fmla="*/ 710760 h 1779924"/>
                  <a:gd name="connsiteX2554" fmla="*/ 75663 w 9405664"/>
                  <a:gd name="connsiteY2554" fmla="*/ 710170 h 1779924"/>
                  <a:gd name="connsiteX2555" fmla="*/ 74778 w 9405664"/>
                  <a:gd name="connsiteY2555" fmla="*/ 709728 h 1779924"/>
                  <a:gd name="connsiteX2556" fmla="*/ 73598 w 9405664"/>
                  <a:gd name="connsiteY2556" fmla="*/ 709286 h 1779924"/>
                  <a:gd name="connsiteX2557" fmla="*/ 2207207 w 9405664"/>
                  <a:gd name="connsiteY2557" fmla="*/ 991584 h 1779924"/>
                  <a:gd name="connsiteX2558" fmla="*/ 2209567 w 9405664"/>
                  <a:gd name="connsiteY2558" fmla="*/ 992026 h 1779924"/>
                  <a:gd name="connsiteX2559" fmla="*/ 2213254 w 9405664"/>
                  <a:gd name="connsiteY2559" fmla="*/ 992026 h 1779924"/>
                  <a:gd name="connsiteX2560" fmla="*/ 2215024 w 9405664"/>
                  <a:gd name="connsiteY2560" fmla="*/ 991584 h 1779924"/>
                  <a:gd name="connsiteX2561" fmla="*/ 2215614 w 9405664"/>
                  <a:gd name="connsiteY2561" fmla="*/ 990551 h 1779924"/>
                  <a:gd name="connsiteX2562" fmla="*/ 2215319 w 9405664"/>
                  <a:gd name="connsiteY2562" fmla="*/ 989814 h 1779924"/>
                  <a:gd name="connsiteX2563" fmla="*/ 2214581 w 9405664"/>
                  <a:gd name="connsiteY2563" fmla="*/ 989519 h 1779924"/>
                  <a:gd name="connsiteX2564" fmla="*/ 2213254 w 9405664"/>
                  <a:gd name="connsiteY2564" fmla="*/ 987749 h 1779924"/>
                  <a:gd name="connsiteX2565" fmla="*/ 2212516 w 9405664"/>
                  <a:gd name="connsiteY2565" fmla="*/ 987159 h 1779924"/>
                  <a:gd name="connsiteX2566" fmla="*/ 2210599 w 9405664"/>
                  <a:gd name="connsiteY2566" fmla="*/ 986864 h 1779924"/>
                  <a:gd name="connsiteX2567" fmla="*/ 2210157 w 9405664"/>
                  <a:gd name="connsiteY2567" fmla="*/ 987159 h 1779924"/>
                  <a:gd name="connsiteX2568" fmla="*/ 2210599 w 9405664"/>
                  <a:gd name="connsiteY2568" fmla="*/ 988044 h 1779924"/>
                  <a:gd name="connsiteX2569" fmla="*/ 2210599 w 9405664"/>
                  <a:gd name="connsiteY2569" fmla="*/ 988487 h 1779924"/>
                  <a:gd name="connsiteX2570" fmla="*/ 2209714 w 9405664"/>
                  <a:gd name="connsiteY2570" fmla="*/ 989076 h 1779924"/>
                  <a:gd name="connsiteX2571" fmla="*/ 2208092 w 9405664"/>
                  <a:gd name="connsiteY2571" fmla="*/ 989961 h 1779924"/>
                  <a:gd name="connsiteX2572" fmla="*/ 2206912 w 9405664"/>
                  <a:gd name="connsiteY2572" fmla="*/ 989961 h 1779924"/>
                  <a:gd name="connsiteX2573" fmla="*/ 2206174 w 9405664"/>
                  <a:gd name="connsiteY2573" fmla="*/ 989666 h 1779924"/>
                  <a:gd name="connsiteX2574" fmla="*/ 2205584 w 9405664"/>
                  <a:gd name="connsiteY2574" fmla="*/ 989666 h 1779924"/>
                  <a:gd name="connsiteX2575" fmla="*/ 2205584 w 9405664"/>
                  <a:gd name="connsiteY2575" fmla="*/ 990994 h 1779924"/>
                  <a:gd name="connsiteX2576" fmla="*/ 2206764 w 9405664"/>
                  <a:gd name="connsiteY2576" fmla="*/ 991731 h 1779924"/>
                  <a:gd name="connsiteX2577" fmla="*/ 2198210 w 9405664"/>
                  <a:gd name="connsiteY2577" fmla="*/ 979490 h 1779924"/>
                  <a:gd name="connsiteX2578" fmla="*/ 2197767 w 9405664"/>
                  <a:gd name="connsiteY2578" fmla="*/ 979490 h 1779924"/>
                  <a:gd name="connsiteX2579" fmla="*/ 2197767 w 9405664"/>
                  <a:gd name="connsiteY2579" fmla="*/ 980964 h 1779924"/>
                  <a:gd name="connsiteX2580" fmla="*/ 2199095 w 9405664"/>
                  <a:gd name="connsiteY2580" fmla="*/ 982292 h 1779924"/>
                  <a:gd name="connsiteX2581" fmla="*/ 2199537 w 9405664"/>
                  <a:gd name="connsiteY2581" fmla="*/ 982292 h 1779924"/>
                  <a:gd name="connsiteX2582" fmla="*/ 2199537 w 9405664"/>
                  <a:gd name="connsiteY2582" fmla="*/ 980817 h 1779924"/>
                  <a:gd name="connsiteX2583" fmla="*/ 2199095 w 9405664"/>
                  <a:gd name="connsiteY2583" fmla="*/ 980080 h 1779924"/>
                  <a:gd name="connsiteX2584" fmla="*/ 2198210 w 9405664"/>
                  <a:gd name="connsiteY2584" fmla="*/ 979490 h 1779924"/>
                  <a:gd name="connsiteX2585" fmla="*/ 157521 w 9405664"/>
                  <a:gd name="connsiteY2585" fmla="*/ 681705 h 1779924"/>
                  <a:gd name="connsiteX2586" fmla="*/ 156783 w 9405664"/>
                  <a:gd name="connsiteY2586" fmla="*/ 681705 h 1779924"/>
                  <a:gd name="connsiteX2587" fmla="*/ 153096 w 9405664"/>
                  <a:gd name="connsiteY2587" fmla="*/ 683622 h 1779924"/>
                  <a:gd name="connsiteX2588" fmla="*/ 153538 w 9405664"/>
                  <a:gd name="connsiteY2588" fmla="*/ 684949 h 1779924"/>
                  <a:gd name="connsiteX2589" fmla="*/ 154128 w 9405664"/>
                  <a:gd name="connsiteY2589" fmla="*/ 685834 h 1779924"/>
                  <a:gd name="connsiteX2590" fmla="*/ 155898 w 9405664"/>
                  <a:gd name="connsiteY2590" fmla="*/ 687014 h 1779924"/>
                  <a:gd name="connsiteX2591" fmla="*/ 156488 w 9405664"/>
                  <a:gd name="connsiteY2591" fmla="*/ 687014 h 1779924"/>
                  <a:gd name="connsiteX2592" fmla="*/ 157226 w 9405664"/>
                  <a:gd name="connsiteY2592" fmla="*/ 686129 h 1779924"/>
                  <a:gd name="connsiteX2593" fmla="*/ 158258 w 9405664"/>
                  <a:gd name="connsiteY2593" fmla="*/ 683770 h 1779924"/>
                  <a:gd name="connsiteX2594" fmla="*/ 158258 w 9405664"/>
                  <a:gd name="connsiteY2594" fmla="*/ 682885 h 1779924"/>
                  <a:gd name="connsiteX2595" fmla="*/ 157521 w 9405664"/>
                  <a:gd name="connsiteY2595" fmla="*/ 681852 h 1779924"/>
                  <a:gd name="connsiteX2596" fmla="*/ 2197177 w 9405664"/>
                  <a:gd name="connsiteY2596" fmla="*/ 977572 h 1779924"/>
                  <a:gd name="connsiteX2597" fmla="*/ 2197767 w 9405664"/>
                  <a:gd name="connsiteY2597" fmla="*/ 978310 h 1779924"/>
                  <a:gd name="connsiteX2598" fmla="*/ 2198505 w 9405664"/>
                  <a:gd name="connsiteY2598" fmla="*/ 978752 h 1779924"/>
                  <a:gd name="connsiteX2599" fmla="*/ 2199242 w 9405664"/>
                  <a:gd name="connsiteY2599" fmla="*/ 978752 h 1779924"/>
                  <a:gd name="connsiteX2600" fmla="*/ 2199242 w 9405664"/>
                  <a:gd name="connsiteY2600" fmla="*/ 978162 h 1779924"/>
                  <a:gd name="connsiteX2601" fmla="*/ 2198505 w 9405664"/>
                  <a:gd name="connsiteY2601" fmla="*/ 976540 h 1779924"/>
                  <a:gd name="connsiteX2602" fmla="*/ 2198505 w 9405664"/>
                  <a:gd name="connsiteY2602" fmla="*/ 975065 h 1779924"/>
                  <a:gd name="connsiteX2603" fmla="*/ 2199242 w 9405664"/>
                  <a:gd name="connsiteY2603" fmla="*/ 973590 h 1779924"/>
                  <a:gd name="connsiteX2604" fmla="*/ 2199242 w 9405664"/>
                  <a:gd name="connsiteY2604" fmla="*/ 972705 h 1779924"/>
                  <a:gd name="connsiteX2605" fmla="*/ 2198062 w 9405664"/>
                  <a:gd name="connsiteY2605" fmla="*/ 972410 h 1779924"/>
                  <a:gd name="connsiteX2606" fmla="*/ 2197177 w 9405664"/>
                  <a:gd name="connsiteY2606" fmla="*/ 972410 h 1779924"/>
                  <a:gd name="connsiteX2607" fmla="*/ 2195702 w 9405664"/>
                  <a:gd name="connsiteY2607" fmla="*/ 974180 h 1779924"/>
                  <a:gd name="connsiteX2608" fmla="*/ 2196735 w 9405664"/>
                  <a:gd name="connsiteY2608" fmla="*/ 975655 h 1779924"/>
                  <a:gd name="connsiteX2609" fmla="*/ 2197472 w 9405664"/>
                  <a:gd name="connsiteY2609" fmla="*/ 977572 h 1779924"/>
                  <a:gd name="connsiteX2610" fmla="*/ 2408827 w 9405664"/>
                  <a:gd name="connsiteY2610" fmla="*/ 1045713 h 1779924"/>
                  <a:gd name="connsiteX2611" fmla="*/ 2409565 w 9405664"/>
                  <a:gd name="connsiteY2611" fmla="*/ 1045123 h 1779924"/>
                  <a:gd name="connsiteX2612" fmla="*/ 2409565 w 9405664"/>
                  <a:gd name="connsiteY2612" fmla="*/ 1044828 h 1779924"/>
                  <a:gd name="connsiteX2613" fmla="*/ 2408532 w 9405664"/>
                  <a:gd name="connsiteY2613" fmla="*/ 1044828 h 1779924"/>
                  <a:gd name="connsiteX2614" fmla="*/ 2407795 w 9405664"/>
                  <a:gd name="connsiteY2614" fmla="*/ 1045271 h 1779924"/>
                  <a:gd name="connsiteX2615" fmla="*/ 2407795 w 9405664"/>
                  <a:gd name="connsiteY2615" fmla="*/ 1046008 h 1779924"/>
                  <a:gd name="connsiteX2616" fmla="*/ 2408680 w 9405664"/>
                  <a:gd name="connsiteY2616" fmla="*/ 1045713 h 1779924"/>
                  <a:gd name="connsiteX2617" fmla="*/ 1186420 w 9405664"/>
                  <a:gd name="connsiteY2617" fmla="*/ 904416 h 1779924"/>
                  <a:gd name="connsiteX2618" fmla="*/ 1186420 w 9405664"/>
                  <a:gd name="connsiteY2618" fmla="*/ 903826 h 1779924"/>
                  <a:gd name="connsiteX2619" fmla="*/ 1186125 w 9405664"/>
                  <a:gd name="connsiteY2619" fmla="*/ 902057 h 1779924"/>
                  <a:gd name="connsiteX2620" fmla="*/ 1186715 w 9405664"/>
                  <a:gd name="connsiteY2620" fmla="*/ 902057 h 1779924"/>
                  <a:gd name="connsiteX2621" fmla="*/ 1187895 w 9405664"/>
                  <a:gd name="connsiteY2621" fmla="*/ 903384 h 1779924"/>
                  <a:gd name="connsiteX2622" fmla="*/ 1188632 w 9405664"/>
                  <a:gd name="connsiteY2622" fmla="*/ 903384 h 1779924"/>
                  <a:gd name="connsiteX2623" fmla="*/ 1189665 w 9405664"/>
                  <a:gd name="connsiteY2623" fmla="*/ 902499 h 1779924"/>
                  <a:gd name="connsiteX2624" fmla="*/ 1189369 w 9405664"/>
                  <a:gd name="connsiteY2624" fmla="*/ 901762 h 1779924"/>
                  <a:gd name="connsiteX2625" fmla="*/ 1186420 w 9405664"/>
                  <a:gd name="connsiteY2625" fmla="*/ 900434 h 1779924"/>
                  <a:gd name="connsiteX2626" fmla="*/ 1185830 w 9405664"/>
                  <a:gd name="connsiteY2626" fmla="*/ 900434 h 1779924"/>
                  <a:gd name="connsiteX2627" fmla="*/ 1184355 w 9405664"/>
                  <a:gd name="connsiteY2627" fmla="*/ 901467 h 1779924"/>
                  <a:gd name="connsiteX2628" fmla="*/ 1183617 w 9405664"/>
                  <a:gd name="connsiteY2628" fmla="*/ 902352 h 1779924"/>
                  <a:gd name="connsiteX2629" fmla="*/ 1184060 w 9405664"/>
                  <a:gd name="connsiteY2629" fmla="*/ 903236 h 1779924"/>
                  <a:gd name="connsiteX2630" fmla="*/ 1186420 w 9405664"/>
                  <a:gd name="connsiteY2630" fmla="*/ 904269 h 1779924"/>
                  <a:gd name="connsiteX2631" fmla="*/ 390557 w 9405664"/>
                  <a:gd name="connsiteY2631" fmla="*/ 575068 h 1779924"/>
                  <a:gd name="connsiteX2632" fmla="*/ 392032 w 9405664"/>
                  <a:gd name="connsiteY2632" fmla="*/ 576248 h 1779924"/>
                  <a:gd name="connsiteX2633" fmla="*/ 392769 w 9405664"/>
                  <a:gd name="connsiteY2633" fmla="*/ 576543 h 1779924"/>
                  <a:gd name="connsiteX2634" fmla="*/ 393507 w 9405664"/>
                  <a:gd name="connsiteY2634" fmla="*/ 575511 h 1779924"/>
                  <a:gd name="connsiteX2635" fmla="*/ 392179 w 9405664"/>
                  <a:gd name="connsiteY2635" fmla="*/ 573741 h 1779924"/>
                  <a:gd name="connsiteX2636" fmla="*/ 390704 w 9405664"/>
                  <a:gd name="connsiteY2636" fmla="*/ 572414 h 1779924"/>
                  <a:gd name="connsiteX2637" fmla="*/ 387165 w 9405664"/>
                  <a:gd name="connsiteY2637" fmla="*/ 570939 h 1779924"/>
                  <a:gd name="connsiteX2638" fmla="*/ 386132 w 9405664"/>
                  <a:gd name="connsiteY2638" fmla="*/ 571529 h 1779924"/>
                  <a:gd name="connsiteX2639" fmla="*/ 386132 w 9405664"/>
                  <a:gd name="connsiteY2639" fmla="*/ 572119 h 1779924"/>
                  <a:gd name="connsiteX2640" fmla="*/ 387607 w 9405664"/>
                  <a:gd name="connsiteY2640" fmla="*/ 573299 h 1779924"/>
                  <a:gd name="connsiteX2641" fmla="*/ 390557 w 9405664"/>
                  <a:gd name="connsiteY2641" fmla="*/ 575068 h 1779924"/>
                  <a:gd name="connsiteX2642" fmla="*/ 2082282 w 9405664"/>
                  <a:gd name="connsiteY2642" fmla="*/ 950286 h 1779924"/>
                  <a:gd name="connsiteX2643" fmla="*/ 2082282 w 9405664"/>
                  <a:gd name="connsiteY2643" fmla="*/ 951761 h 1779924"/>
                  <a:gd name="connsiteX2644" fmla="*/ 2083166 w 9405664"/>
                  <a:gd name="connsiteY2644" fmla="*/ 952794 h 1779924"/>
                  <a:gd name="connsiteX2645" fmla="*/ 2086854 w 9405664"/>
                  <a:gd name="connsiteY2645" fmla="*/ 953531 h 1779924"/>
                  <a:gd name="connsiteX2646" fmla="*/ 2086854 w 9405664"/>
                  <a:gd name="connsiteY2646" fmla="*/ 952794 h 1779924"/>
                  <a:gd name="connsiteX2647" fmla="*/ 2086411 w 9405664"/>
                  <a:gd name="connsiteY2647" fmla="*/ 952499 h 1779924"/>
                  <a:gd name="connsiteX2648" fmla="*/ 2087444 w 9405664"/>
                  <a:gd name="connsiteY2648" fmla="*/ 951171 h 1779924"/>
                  <a:gd name="connsiteX2649" fmla="*/ 2087739 w 9405664"/>
                  <a:gd name="connsiteY2649" fmla="*/ 951761 h 1779924"/>
                  <a:gd name="connsiteX2650" fmla="*/ 2087739 w 9405664"/>
                  <a:gd name="connsiteY2650" fmla="*/ 953236 h 1779924"/>
                  <a:gd name="connsiteX2651" fmla="*/ 2086854 w 9405664"/>
                  <a:gd name="connsiteY2651" fmla="*/ 954269 h 1779924"/>
                  <a:gd name="connsiteX2652" fmla="*/ 2086116 w 9405664"/>
                  <a:gd name="connsiteY2652" fmla="*/ 955006 h 1779924"/>
                  <a:gd name="connsiteX2653" fmla="*/ 2086116 w 9405664"/>
                  <a:gd name="connsiteY2653" fmla="*/ 956038 h 1779924"/>
                  <a:gd name="connsiteX2654" fmla="*/ 2086854 w 9405664"/>
                  <a:gd name="connsiteY2654" fmla="*/ 957218 h 1779924"/>
                  <a:gd name="connsiteX2655" fmla="*/ 2087886 w 9405664"/>
                  <a:gd name="connsiteY2655" fmla="*/ 956923 h 1779924"/>
                  <a:gd name="connsiteX2656" fmla="*/ 2089066 w 9405664"/>
                  <a:gd name="connsiteY2656" fmla="*/ 955153 h 1779924"/>
                  <a:gd name="connsiteX2657" fmla="*/ 2092311 w 9405664"/>
                  <a:gd name="connsiteY2657" fmla="*/ 952351 h 1779924"/>
                  <a:gd name="connsiteX2658" fmla="*/ 2092311 w 9405664"/>
                  <a:gd name="connsiteY2658" fmla="*/ 951761 h 1779924"/>
                  <a:gd name="connsiteX2659" fmla="*/ 2092754 w 9405664"/>
                  <a:gd name="connsiteY2659" fmla="*/ 950729 h 1779924"/>
                  <a:gd name="connsiteX2660" fmla="*/ 2098211 w 9405664"/>
                  <a:gd name="connsiteY2660" fmla="*/ 947041 h 1779924"/>
                  <a:gd name="connsiteX2661" fmla="*/ 2099243 w 9405664"/>
                  <a:gd name="connsiteY2661" fmla="*/ 945861 h 1779924"/>
                  <a:gd name="connsiteX2662" fmla="*/ 2099243 w 9405664"/>
                  <a:gd name="connsiteY2662" fmla="*/ 945419 h 1779924"/>
                  <a:gd name="connsiteX2663" fmla="*/ 2097916 w 9405664"/>
                  <a:gd name="connsiteY2663" fmla="*/ 944829 h 1779924"/>
                  <a:gd name="connsiteX2664" fmla="*/ 2098063 w 9405664"/>
                  <a:gd name="connsiteY2664" fmla="*/ 944829 h 1779924"/>
                  <a:gd name="connsiteX2665" fmla="*/ 2104110 w 9405664"/>
                  <a:gd name="connsiteY2665" fmla="*/ 943944 h 1779924"/>
                  <a:gd name="connsiteX2666" fmla="*/ 2105438 w 9405664"/>
                  <a:gd name="connsiteY2666" fmla="*/ 943207 h 1779924"/>
                  <a:gd name="connsiteX2667" fmla="*/ 2104110 w 9405664"/>
                  <a:gd name="connsiteY2667" fmla="*/ 942027 h 1779924"/>
                  <a:gd name="connsiteX2668" fmla="*/ 2101898 w 9405664"/>
                  <a:gd name="connsiteY2668" fmla="*/ 941437 h 1779924"/>
                  <a:gd name="connsiteX2669" fmla="*/ 2098801 w 9405664"/>
                  <a:gd name="connsiteY2669" fmla="*/ 941437 h 1779924"/>
                  <a:gd name="connsiteX2670" fmla="*/ 2095703 w 9405664"/>
                  <a:gd name="connsiteY2670" fmla="*/ 941879 h 1779924"/>
                  <a:gd name="connsiteX2671" fmla="*/ 2090246 w 9405664"/>
                  <a:gd name="connsiteY2671" fmla="*/ 943649 h 1779924"/>
                  <a:gd name="connsiteX2672" fmla="*/ 2088329 w 9405664"/>
                  <a:gd name="connsiteY2672" fmla="*/ 944682 h 1779924"/>
                  <a:gd name="connsiteX2673" fmla="*/ 2083904 w 9405664"/>
                  <a:gd name="connsiteY2673" fmla="*/ 948516 h 1779924"/>
                  <a:gd name="connsiteX2674" fmla="*/ 2082724 w 9405664"/>
                  <a:gd name="connsiteY2674" fmla="*/ 950286 h 1779924"/>
                  <a:gd name="connsiteX2675" fmla="*/ 2067680 w 9405664"/>
                  <a:gd name="connsiteY2675" fmla="*/ 927573 h 1779924"/>
                  <a:gd name="connsiteX2676" fmla="*/ 2066943 w 9405664"/>
                  <a:gd name="connsiteY2676" fmla="*/ 928605 h 1779924"/>
                  <a:gd name="connsiteX2677" fmla="*/ 2066943 w 9405664"/>
                  <a:gd name="connsiteY2677" fmla="*/ 929342 h 1779924"/>
                  <a:gd name="connsiteX2678" fmla="*/ 2068123 w 9405664"/>
                  <a:gd name="connsiteY2678" fmla="*/ 929637 h 1779924"/>
                  <a:gd name="connsiteX2679" fmla="*/ 2070040 w 9405664"/>
                  <a:gd name="connsiteY2679" fmla="*/ 929342 h 1779924"/>
                  <a:gd name="connsiteX2680" fmla="*/ 2072990 w 9405664"/>
                  <a:gd name="connsiteY2680" fmla="*/ 928310 h 1779924"/>
                  <a:gd name="connsiteX2681" fmla="*/ 2074022 w 9405664"/>
                  <a:gd name="connsiteY2681" fmla="*/ 927868 h 1779924"/>
                  <a:gd name="connsiteX2682" fmla="*/ 2074022 w 9405664"/>
                  <a:gd name="connsiteY2682" fmla="*/ 927573 h 1779924"/>
                  <a:gd name="connsiteX2683" fmla="*/ 2073285 w 9405664"/>
                  <a:gd name="connsiteY2683" fmla="*/ 927573 h 1779924"/>
                  <a:gd name="connsiteX2684" fmla="*/ 2073285 w 9405664"/>
                  <a:gd name="connsiteY2684" fmla="*/ 926835 h 1779924"/>
                  <a:gd name="connsiteX2685" fmla="*/ 2074612 w 9405664"/>
                  <a:gd name="connsiteY2685" fmla="*/ 926540 h 1779924"/>
                  <a:gd name="connsiteX2686" fmla="*/ 2082134 w 9405664"/>
                  <a:gd name="connsiteY2686" fmla="*/ 923000 h 1779924"/>
                  <a:gd name="connsiteX2687" fmla="*/ 2083019 w 9405664"/>
                  <a:gd name="connsiteY2687" fmla="*/ 921968 h 1779924"/>
                  <a:gd name="connsiteX2688" fmla="*/ 2083019 w 9405664"/>
                  <a:gd name="connsiteY2688" fmla="*/ 921525 h 1779924"/>
                  <a:gd name="connsiteX2689" fmla="*/ 2083314 w 9405664"/>
                  <a:gd name="connsiteY2689" fmla="*/ 920788 h 1779924"/>
                  <a:gd name="connsiteX2690" fmla="*/ 2085821 w 9405664"/>
                  <a:gd name="connsiteY2690" fmla="*/ 918871 h 1779924"/>
                  <a:gd name="connsiteX2691" fmla="*/ 2085379 w 9405664"/>
                  <a:gd name="connsiteY2691" fmla="*/ 918576 h 1779924"/>
                  <a:gd name="connsiteX2692" fmla="*/ 2083019 w 9405664"/>
                  <a:gd name="connsiteY2692" fmla="*/ 919166 h 1779924"/>
                  <a:gd name="connsiteX2693" fmla="*/ 2078594 w 9405664"/>
                  <a:gd name="connsiteY2693" fmla="*/ 920935 h 1779924"/>
                  <a:gd name="connsiteX2694" fmla="*/ 2068417 w 9405664"/>
                  <a:gd name="connsiteY2694" fmla="*/ 925950 h 1779924"/>
                  <a:gd name="connsiteX2695" fmla="*/ 2067237 w 9405664"/>
                  <a:gd name="connsiteY2695" fmla="*/ 926688 h 1779924"/>
                  <a:gd name="connsiteX2696" fmla="*/ 2067237 w 9405664"/>
                  <a:gd name="connsiteY2696" fmla="*/ 927130 h 1779924"/>
                  <a:gd name="connsiteX2697" fmla="*/ 2067827 w 9405664"/>
                  <a:gd name="connsiteY2697" fmla="*/ 927130 h 1779924"/>
                  <a:gd name="connsiteX2698" fmla="*/ 2067827 w 9405664"/>
                  <a:gd name="connsiteY2698" fmla="*/ 927573 h 1779924"/>
                  <a:gd name="connsiteX2699" fmla="*/ 1187157 w 9405664"/>
                  <a:gd name="connsiteY2699" fmla="*/ 906039 h 1779924"/>
                  <a:gd name="connsiteX2700" fmla="*/ 1186715 w 9405664"/>
                  <a:gd name="connsiteY2700" fmla="*/ 906039 h 1779924"/>
                  <a:gd name="connsiteX2701" fmla="*/ 1185977 w 9405664"/>
                  <a:gd name="connsiteY2701" fmla="*/ 906334 h 1779924"/>
                  <a:gd name="connsiteX2702" fmla="*/ 1185387 w 9405664"/>
                  <a:gd name="connsiteY2702" fmla="*/ 908104 h 1779924"/>
                  <a:gd name="connsiteX2703" fmla="*/ 1185682 w 9405664"/>
                  <a:gd name="connsiteY2703" fmla="*/ 908989 h 1779924"/>
                  <a:gd name="connsiteX2704" fmla="*/ 1186567 w 9405664"/>
                  <a:gd name="connsiteY2704" fmla="*/ 909726 h 1779924"/>
                  <a:gd name="connsiteX2705" fmla="*/ 1187895 w 9405664"/>
                  <a:gd name="connsiteY2705" fmla="*/ 910169 h 1779924"/>
                  <a:gd name="connsiteX2706" fmla="*/ 1188337 w 9405664"/>
                  <a:gd name="connsiteY2706" fmla="*/ 909874 h 1779924"/>
                  <a:gd name="connsiteX2707" fmla="*/ 1188337 w 9405664"/>
                  <a:gd name="connsiteY2707" fmla="*/ 909136 h 1779924"/>
                  <a:gd name="connsiteX2708" fmla="*/ 1187305 w 9405664"/>
                  <a:gd name="connsiteY2708" fmla="*/ 907514 h 1779924"/>
                  <a:gd name="connsiteX2709" fmla="*/ 1187305 w 9405664"/>
                  <a:gd name="connsiteY2709" fmla="*/ 905891 h 1779924"/>
                  <a:gd name="connsiteX2710" fmla="*/ 297342 w 9405664"/>
                  <a:gd name="connsiteY2710" fmla="*/ 1720191 h 1779924"/>
                  <a:gd name="connsiteX2711" fmla="*/ 296457 w 9405664"/>
                  <a:gd name="connsiteY2711" fmla="*/ 1719601 h 1779924"/>
                  <a:gd name="connsiteX2712" fmla="*/ 295130 w 9405664"/>
                  <a:gd name="connsiteY2712" fmla="*/ 1719896 h 1779924"/>
                  <a:gd name="connsiteX2713" fmla="*/ 289673 w 9405664"/>
                  <a:gd name="connsiteY2713" fmla="*/ 1719158 h 1779924"/>
                  <a:gd name="connsiteX2714" fmla="*/ 288788 w 9405664"/>
                  <a:gd name="connsiteY2714" fmla="*/ 1718716 h 1779924"/>
                  <a:gd name="connsiteX2715" fmla="*/ 288788 w 9405664"/>
                  <a:gd name="connsiteY2715" fmla="*/ 1720043 h 1779924"/>
                  <a:gd name="connsiteX2716" fmla="*/ 288050 w 9405664"/>
                  <a:gd name="connsiteY2716" fmla="*/ 1720781 h 1779924"/>
                  <a:gd name="connsiteX2717" fmla="*/ 287755 w 9405664"/>
                  <a:gd name="connsiteY2717" fmla="*/ 1721813 h 1779924"/>
                  <a:gd name="connsiteX2718" fmla="*/ 294835 w 9405664"/>
                  <a:gd name="connsiteY2718" fmla="*/ 1722255 h 1779924"/>
                  <a:gd name="connsiteX2719" fmla="*/ 299112 w 9405664"/>
                  <a:gd name="connsiteY2719" fmla="*/ 1723435 h 1779924"/>
                  <a:gd name="connsiteX2720" fmla="*/ 302062 w 9405664"/>
                  <a:gd name="connsiteY2720" fmla="*/ 1722108 h 1779924"/>
                  <a:gd name="connsiteX2721" fmla="*/ 302947 w 9405664"/>
                  <a:gd name="connsiteY2721" fmla="*/ 1720781 h 1779924"/>
                  <a:gd name="connsiteX2722" fmla="*/ 302210 w 9405664"/>
                  <a:gd name="connsiteY2722" fmla="*/ 1720486 h 1779924"/>
                  <a:gd name="connsiteX2723" fmla="*/ 297637 w 9405664"/>
                  <a:gd name="connsiteY2723" fmla="*/ 1720043 h 1779924"/>
                  <a:gd name="connsiteX2724" fmla="*/ 360026 w 9405664"/>
                  <a:gd name="connsiteY2724" fmla="*/ 622413 h 1779924"/>
                  <a:gd name="connsiteX2725" fmla="*/ 357224 w 9405664"/>
                  <a:gd name="connsiteY2725" fmla="*/ 623888 h 1779924"/>
                  <a:gd name="connsiteX2726" fmla="*/ 354422 w 9405664"/>
                  <a:gd name="connsiteY2726" fmla="*/ 626100 h 1779924"/>
                  <a:gd name="connsiteX2727" fmla="*/ 353537 w 9405664"/>
                  <a:gd name="connsiteY2727" fmla="*/ 627280 h 1779924"/>
                  <a:gd name="connsiteX2728" fmla="*/ 353094 w 9405664"/>
                  <a:gd name="connsiteY2728" fmla="*/ 628460 h 1779924"/>
                  <a:gd name="connsiteX2729" fmla="*/ 353094 w 9405664"/>
                  <a:gd name="connsiteY2729" fmla="*/ 629198 h 1779924"/>
                  <a:gd name="connsiteX2730" fmla="*/ 353832 w 9405664"/>
                  <a:gd name="connsiteY2730" fmla="*/ 629493 h 1779924"/>
                  <a:gd name="connsiteX2731" fmla="*/ 355601 w 9405664"/>
                  <a:gd name="connsiteY2731" fmla="*/ 628608 h 1779924"/>
                  <a:gd name="connsiteX2732" fmla="*/ 360026 w 9405664"/>
                  <a:gd name="connsiteY2732" fmla="*/ 625363 h 1779924"/>
                  <a:gd name="connsiteX2733" fmla="*/ 361796 w 9405664"/>
                  <a:gd name="connsiteY2733" fmla="*/ 623446 h 1779924"/>
                  <a:gd name="connsiteX2734" fmla="*/ 361354 w 9405664"/>
                  <a:gd name="connsiteY2734" fmla="*/ 622561 h 1779924"/>
                  <a:gd name="connsiteX2735" fmla="*/ 359879 w 9405664"/>
                  <a:gd name="connsiteY2735" fmla="*/ 622561 h 1779924"/>
                  <a:gd name="connsiteX2736" fmla="*/ 331560 w 9405664"/>
                  <a:gd name="connsiteY2736" fmla="*/ 652206 h 1779924"/>
                  <a:gd name="connsiteX2737" fmla="*/ 332593 w 9405664"/>
                  <a:gd name="connsiteY2737" fmla="*/ 651026 h 1779924"/>
                  <a:gd name="connsiteX2738" fmla="*/ 332593 w 9405664"/>
                  <a:gd name="connsiteY2738" fmla="*/ 647339 h 1779924"/>
                  <a:gd name="connsiteX2739" fmla="*/ 331855 w 9405664"/>
                  <a:gd name="connsiteY2739" fmla="*/ 647339 h 1779924"/>
                  <a:gd name="connsiteX2740" fmla="*/ 331118 w 9405664"/>
                  <a:gd name="connsiteY2740" fmla="*/ 647634 h 1779924"/>
                  <a:gd name="connsiteX2741" fmla="*/ 328021 w 9405664"/>
                  <a:gd name="connsiteY2741" fmla="*/ 650732 h 1779924"/>
                  <a:gd name="connsiteX2742" fmla="*/ 328463 w 9405664"/>
                  <a:gd name="connsiteY2742" fmla="*/ 651764 h 1779924"/>
                  <a:gd name="connsiteX2743" fmla="*/ 329643 w 9405664"/>
                  <a:gd name="connsiteY2743" fmla="*/ 652206 h 1779924"/>
                  <a:gd name="connsiteX2744" fmla="*/ 331560 w 9405664"/>
                  <a:gd name="connsiteY2744" fmla="*/ 652206 h 1779924"/>
                  <a:gd name="connsiteX2745" fmla="*/ 321531 w 9405664"/>
                  <a:gd name="connsiteY2745" fmla="*/ 1731547 h 1779924"/>
                  <a:gd name="connsiteX2746" fmla="*/ 320793 w 9405664"/>
                  <a:gd name="connsiteY2746" fmla="*/ 1730663 h 1779924"/>
                  <a:gd name="connsiteX2747" fmla="*/ 318581 w 9405664"/>
                  <a:gd name="connsiteY2747" fmla="*/ 1729335 h 1779924"/>
                  <a:gd name="connsiteX2748" fmla="*/ 317401 w 9405664"/>
                  <a:gd name="connsiteY2748" fmla="*/ 1728155 h 1779924"/>
                  <a:gd name="connsiteX2749" fmla="*/ 314009 w 9405664"/>
                  <a:gd name="connsiteY2749" fmla="*/ 1726385 h 1779924"/>
                  <a:gd name="connsiteX2750" fmla="*/ 311944 w 9405664"/>
                  <a:gd name="connsiteY2750" fmla="*/ 1726680 h 1779924"/>
                  <a:gd name="connsiteX2751" fmla="*/ 309142 w 9405664"/>
                  <a:gd name="connsiteY2751" fmla="*/ 1727418 h 1779924"/>
                  <a:gd name="connsiteX2752" fmla="*/ 308404 w 9405664"/>
                  <a:gd name="connsiteY2752" fmla="*/ 1726975 h 1779924"/>
                  <a:gd name="connsiteX2753" fmla="*/ 307224 w 9405664"/>
                  <a:gd name="connsiteY2753" fmla="*/ 1725353 h 1779924"/>
                  <a:gd name="connsiteX2754" fmla="*/ 305897 w 9405664"/>
                  <a:gd name="connsiteY2754" fmla="*/ 1724173 h 1779924"/>
                  <a:gd name="connsiteX2755" fmla="*/ 303979 w 9405664"/>
                  <a:gd name="connsiteY2755" fmla="*/ 1724468 h 1779924"/>
                  <a:gd name="connsiteX2756" fmla="*/ 302947 w 9405664"/>
                  <a:gd name="connsiteY2756" fmla="*/ 1726533 h 1779924"/>
                  <a:gd name="connsiteX2757" fmla="*/ 302947 w 9405664"/>
                  <a:gd name="connsiteY2757" fmla="*/ 1727860 h 1779924"/>
                  <a:gd name="connsiteX2758" fmla="*/ 305159 w 9405664"/>
                  <a:gd name="connsiteY2758" fmla="*/ 1730072 h 1779924"/>
                  <a:gd name="connsiteX2759" fmla="*/ 307077 w 9405664"/>
                  <a:gd name="connsiteY2759" fmla="*/ 1730958 h 1779924"/>
                  <a:gd name="connsiteX2760" fmla="*/ 308699 w 9405664"/>
                  <a:gd name="connsiteY2760" fmla="*/ 1730663 h 1779924"/>
                  <a:gd name="connsiteX2761" fmla="*/ 309584 w 9405664"/>
                  <a:gd name="connsiteY2761" fmla="*/ 1733170 h 1779924"/>
                  <a:gd name="connsiteX2762" fmla="*/ 309879 w 9405664"/>
                  <a:gd name="connsiteY2762" fmla="*/ 1735530 h 1779924"/>
                  <a:gd name="connsiteX2763" fmla="*/ 310617 w 9405664"/>
                  <a:gd name="connsiteY2763" fmla="*/ 1735825 h 1779924"/>
                  <a:gd name="connsiteX2764" fmla="*/ 313271 w 9405664"/>
                  <a:gd name="connsiteY2764" fmla="*/ 1735825 h 1779924"/>
                  <a:gd name="connsiteX2765" fmla="*/ 315189 w 9405664"/>
                  <a:gd name="connsiteY2765" fmla="*/ 1735235 h 1779924"/>
                  <a:gd name="connsiteX2766" fmla="*/ 318581 w 9405664"/>
                  <a:gd name="connsiteY2766" fmla="*/ 1734792 h 1779924"/>
                  <a:gd name="connsiteX2767" fmla="*/ 321088 w 9405664"/>
                  <a:gd name="connsiteY2767" fmla="*/ 1732875 h 1779924"/>
                  <a:gd name="connsiteX2768" fmla="*/ 321678 w 9405664"/>
                  <a:gd name="connsiteY2768" fmla="*/ 1731695 h 1779924"/>
                  <a:gd name="connsiteX2769" fmla="*/ 348669 w 9405664"/>
                  <a:gd name="connsiteY2769" fmla="*/ 1761636 h 1779924"/>
                  <a:gd name="connsiteX2770" fmla="*/ 347784 w 9405664"/>
                  <a:gd name="connsiteY2770" fmla="*/ 1759276 h 1779924"/>
                  <a:gd name="connsiteX2771" fmla="*/ 345720 w 9405664"/>
                  <a:gd name="connsiteY2771" fmla="*/ 1758833 h 1779924"/>
                  <a:gd name="connsiteX2772" fmla="*/ 345130 w 9405664"/>
                  <a:gd name="connsiteY2772" fmla="*/ 1755441 h 1779924"/>
                  <a:gd name="connsiteX2773" fmla="*/ 342180 w 9405664"/>
                  <a:gd name="connsiteY2773" fmla="*/ 1752196 h 1779924"/>
                  <a:gd name="connsiteX2774" fmla="*/ 331118 w 9405664"/>
                  <a:gd name="connsiteY2774" fmla="*/ 1747624 h 1779924"/>
                  <a:gd name="connsiteX2775" fmla="*/ 325661 w 9405664"/>
                  <a:gd name="connsiteY2775" fmla="*/ 1744527 h 1779924"/>
                  <a:gd name="connsiteX2776" fmla="*/ 324481 w 9405664"/>
                  <a:gd name="connsiteY2776" fmla="*/ 1744969 h 1779924"/>
                  <a:gd name="connsiteX2777" fmla="*/ 324038 w 9405664"/>
                  <a:gd name="connsiteY2777" fmla="*/ 1747477 h 1779924"/>
                  <a:gd name="connsiteX2778" fmla="*/ 325956 w 9405664"/>
                  <a:gd name="connsiteY2778" fmla="*/ 1751606 h 1779924"/>
                  <a:gd name="connsiteX2779" fmla="*/ 323596 w 9405664"/>
                  <a:gd name="connsiteY2779" fmla="*/ 1754851 h 1779924"/>
                  <a:gd name="connsiteX2780" fmla="*/ 321531 w 9405664"/>
                  <a:gd name="connsiteY2780" fmla="*/ 1756621 h 1779924"/>
                  <a:gd name="connsiteX2781" fmla="*/ 319909 w 9405664"/>
                  <a:gd name="connsiteY2781" fmla="*/ 1758833 h 1779924"/>
                  <a:gd name="connsiteX2782" fmla="*/ 322121 w 9405664"/>
                  <a:gd name="connsiteY2782" fmla="*/ 1763111 h 1779924"/>
                  <a:gd name="connsiteX2783" fmla="*/ 324038 w 9405664"/>
                  <a:gd name="connsiteY2783" fmla="*/ 1768715 h 1779924"/>
                  <a:gd name="connsiteX2784" fmla="*/ 323596 w 9405664"/>
                  <a:gd name="connsiteY2784" fmla="*/ 1775647 h 1779924"/>
                  <a:gd name="connsiteX2785" fmla="*/ 324186 w 9405664"/>
                  <a:gd name="connsiteY2785" fmla="*/ 1777122 h 1779924"/>
                  <a:gd name="connsiteX2786" fmla="*/ 329495 w 9405664"/>
                  <a:gd name="connsiteY2786" fmla="*/ 1779925 h 1779924"/>
                  <a:gd name="connsiteX2787" fmla="*/ 330970 w 9405664"/>
                  <a:gd name="connsiteY2787" fmla="*/ 1779925 h 1779924"/>
                  <a:gd name="connsiteX2788" fmla="*/ 332150 w 9405664"/>
                  <a:gd name="connsiteY2788" fmla="*/ 1778745 h 1779924"/>
                  <a:gd name="connsiteX2789" fmla="*/ 333330 w 9405664"/>
                  <a:gd name="connsiteY2789" fmla="*/ 1776090 h 1779924"/>
                  <a:gd name="connsiteX2790" fmla="*/ 339230 w 9405664"/>
                  <a:gd name="connsiteY2790" fmla="*/ 1771960 h 1779924"/>
                  <a:gd name="connsiteX2791" fmla="*/ 345867 w 9405664"/>
                  <a:gd name="connsiteY2791" fmla="*/ 1770338 h 1779924"/>
                  <a:gd name="connsiteX2792" fmla="*/ 351177 w 9405664"/>
                  <a:gd name="connsiteY2792" fmla="*/ 1766650 h 1779924"/>
                  <a:gd name="connsiteX2793" fmla="*/ 352357 w 9405664"/>
                  <a:gd name="connsiteY2793" fmla="*/ 1764733 h 1779924"/>
                  <a:gd name="connsiteX2794" fmla="*/ 351324 w 9405664"/>
                  <a:gd name="connsiteY2794" fmla="*/ 1763553 h 1779924"/>
                  <a:gd name="connsiteX2795" fmla="*/ 348374 w 9405664"/>
                  <a:gd name="connsiteY2795" fmla="*/ 1761488 h 1779924"/>
                  <a:gd name="connsiteX2796" fmla="*/ 415040 w 9405664"/>
                  <a:gd name="connsiteY2796" fmla="*/ 583180 h 1779924"/>
                  <a:gd name="connsiteX2797" fmla="*/ 413123 w 9405664"/>
                  <a:gd name="connsiteY2797" fmla="*/ 580968 h 1779924"/>
                  <a:gd name="connsiteX2798" fmla="*/ 413123 w 9405664"/>
                  <a:gd name="connsiteY2798" fmla="*/ 579788 h 1779924"/>
                  <a:gd name="connsiteX2799" fmla="*/ 414745 w 9405664"/>
                  <a:gd name="connsiteY2799" fmla="*/ 578018 h 1779924"/>
                  <a:gd name="connsiteX2800" fmla="*/ 414745 w 9405664"/>
                  <a:gd name="connsiteY2800" fmla="*/ 577133 h 1779924"/>
                  <a:gd name="connsiteX2801" fmla="*/ 414450 w 9405664"/>
                  <a:gd name="connsiteY2801" fmla="*/ 576396 h 1779924"/>
                  <a:gd name="connsiteX2802" fmla="*/ 412238 w 9405664"/>
                  <a:gd name="connsiteY2802" fmla="*/ 575363 h 1779924"/>
                  <a:gd name="connsiteX2803" fmla="*/ 409436 w 9405664"/>
                  <a:gd name="connsiteY2803" fmla="*/ 575363 h 1779924"/>
                  <a:gd name="connsiteX2804" fmla="*/ 407371 w 9405664"/>
                  <a:gd name="connsiteY2804" fmla="*/ 576101 h 1779924"/>
                  <a:gd name="connsiteX2805" fmla="*/ 403389 w 9405664"/>
                  <a:gd name="connsiteY2805" fmla="*/ 578313 h 1779924"/>
                  <a:gd name="connsiteX2806" fmla="*/ 402356 w 9405664"/>
                  <a:gd name="connsiteY2806" fmla="*/ 578608 h 1779924"/>
                  <a:gd name="connsiteX2807" fmla="*/ 402356 w 9405664"/>
                  <a:gd name="connsiteY2807" fmla="*/ 576543 h 1779924"/>
                  <a:gd name="connsiteX2808" fmla="*/ 403389 w 9405664"/>
                  <a:gd name="connsiteY2808" fmla="*/ 573741 h 1779924"/>
                  <a:gd name="connsiteX2809" fmla="*/ 401029 w 9405664"/>
                  <a:gd name="connsiteY2809" fmla="*/ 572266 h 1779924"/>
                  <a:gd name="connsiteX2810" fmla="*/ 395424 w 9405664"/>
                  <a:gd name="connsiteY2810" fmla="*/ 570939 h 1779924"/>
                  <a:gd name="connsiteX2811" fmla="*/ 393654 w 9405664"/>
                  <a:gd name="connsiteY2811" fmla="*/ 571529 h 1779924"/>
                  <a:gd name="connsiteX2812" fmla="*/ 395129 w 9405664"/>
                  <a:gd name="connsiteY2812" fmla="*/ 573299 h 1779924"/>
                  <a:gd name="connsiteX2813" fmla="*/ 395129 w 9405664"/>
                  <a:gd name="connsiteY2813" fmla="*/ 574479 h 1779924"/>
                  <a:gd name="connsiteX2814" fmla="*/ 394244 w 9405664"/>
                  <a:gd name="connsiteY2814" fmla="*/ 575068 h 1779924"/>
                  <a:gd name="connsiteX2815" fmla="*/ 394244 w 9405664"/>
                  <a:gd name="connsiteY2815" fmla="*/ 576691 h 1779924"/>
                  <a:gd name="connsiteX2816" fmla="*/ 393802 w 9405664"/>
                  <a:gd name="connsiteY2816" fmla="*/ 577576 h 1779924"/>
                  <a:gd name="connsiteX2817" fmla="*/ 392917 w 9405664"/>
                  <a:gd name="connsiteY2817" fmla="*/ 577576 h 1779924"/>
                  <a:gd name="connsiteX2818" fmla="*/ 390114 w 9405664"/>
                  <a:gd name="connsiteY2818" fmla="*/ 577281 h 1779924"/>
                  <a:gd name="connsiteX2819" fmla="*/ 389229 w 9405664"/>
                  <a:gd name="connsiteY2819" fmla="*/ 577576 h 1779924"/>
                  <a:gd name="connsiteX2820" fmla="*/ 388344 w 9405664"/>
                  <a:gd name="connsiteY2820" fmla="*/ 578313 h 1779924"/>
                  <a:gd name="connsiteX2821" fmla="*/ 387460 w 9405664"/>
                  <a:gd name="connsiteY2821" fmla="*/ 579493 h 1779924"/>
                  <a:gd name="connsiteX2822" fmla="*/ 386575 w 9405664"/>
                  <a:gd name="connsiteY2822" fmla="*/ 580083 h 1779924"/>
                  <a:gd name="connsiteX2823" fmla="*/ 385690 w 9405664"/>
                  <a:gd name="connsiteY2823" fmla="*/ 580083 h 1779924"/>
                  <a:gd name="connsiteX2824" fmla="*/ 384510 w 9405664"/>
                  <a:gd name="connsiteY2824" fmla="*/ 578903 h 1779924"/>
                  <a:gd name="connsiteX2825" fmla="*/ 382002 w 9405664"/>
                  <a:gd name="connsiteY2825" fmla="*/ 575216 h 1779924"/>
                  <a:gd name="connsiteX2826" fmla="*/ 381117 w 9405664"/>
                  <a:gd name="connsiteY2826" fmla="*/ 574773 h 1779924"/>
                  <a:gd name="connsiteX2827" fmla="*/ 379200 w 9405664"/>
                  <a:gd name="connsiteY2827" fmla="*/ 574479 h 1779924"/>
                  <a:gd name="connsiteX2828" fmla="*/ 378168 w 9405664"/>
                  <a:gd name="connsiteY2828" fmla="*/ 574479 h 1779924"/>
                  <a:gd name="connsiteX2829" fmla="*/ 377283 w 9405664"/>
                  <a:gd name="connsiteY2829" fmla="*/ 575068 h 1779924"/>
                  <a:gd name="connsiteX2830" fmla="*/ 375660 w 9405664"/>
                  <a:gd name="connsiteY2830" fmla="*/ 576691 h 1779924"/>
                  <a:gd name="connsiteX2831" fmla="*/ 375660 w 9405664"/>
                  <a:gd name="connsiteY2831" fmla="*/ 577723 h 1779924"/>
                  <a:gd name="connsiteX2832" fmla="*/ 376250 w 9405664"/>
                  <a:gd name="connsiteY2832" fmla="*/ 579051 h 1779924"/>
                  <a:gd name="connsiteX2833" fmla="*/ 378168 w 9405664"/>
                  <a:gd name="connsiteY2833" fmla="*/ 580673 h 1779924"/>
                  <a:gd name="connsiteX2834" fmla="*/ 381117 w 9405664"/>
                  <a:gd name="connsiteY2834" fmla="*/ 582590 h 1779924"/>
                  <a:gd name="connsiteX2835" fmla="*/ 381117 w 9405664"/>
                  <a:gd name="connsiteY2835" fmla="*/ 583475 h 1779924"/>
                  <a:gd name="connsiteX2836" fmla="*/ 378315 w 9405664"/>
                  <a:gd name="connsiteY2836" fmla="*/ 583180 h 1779924"/>
                  <a:gd name="connsiteX2837" fmla="*/ 377283 w 9405664"/>
                  <a:gd name="connsiteY2837" fmla="*/ 583623 h 1779924"/>
                  <a:gd name="connsiteX2838" fmla="*/ 377873 w 9405664"/>
                  <a:gd name="connsiteY2838" fmla="*/ 585098 h 1779924"/>
                  <a:gd name="connsiteX2839" fmla="*/ 378463 w 9405664"/>
                  <a:gd name="connsiteY2839" fmla="*/ 590850 h 1779924"/>
                  <a:gd name="connsiteX2840" fmla="*/ 379495 w 9405664"/>
                  <a:gd name="connsiteY2840" fmla="*/ 593652 h 1779924"/>
                  <a:gd name="connsiteX2841" fmla="*/ 381265 w 9405664"/>
                  <a:gd name="connsiteY2841" fmla="*/ 596012 h 1779924"/>
                  <a:gd name="connsiteX2842" fmla="*/ 379495 w 9405664"/>
                  <a:gd name="connsiteY2842" fmla="*/ 595275 h 1779924"/>
                  <a:gd name="connsiteX2843" fmla="*/ 378168 w 9405664"/>
                  <a:gd name="connsiteY2843" fmla="*/ 594095 h 1779924"/>
                  <a:gd name="connsiteX2844" fmla="*/ 376103 w 9405664"/>
                  <a:gd name="connsiteY2844" fmla="*/ 590997 h 1779924"/>
                  <a:gd name="connsiteX2845" fmla="*/ 374333 w 9405664"/>
                  <a:gd name="connsiteY2845" fmla="*/ 587605 h 1779924"/>
                  <a:gd name="connsiteX2846" fmla="*/ 372710 w 9405664"/>
                  <a:gd name="connsiteY2846" fmla="*/ 586573 h 1779924"/>
                  <a:gd name="connsiteX2847" fmla="*/ 372710 w 9405664"/>
                  <a:gd name="connsiteY2847" fmla="*/ 586130 h 1779924"/>
                  <a:gd name="connsiteX2848" fmla="*/ 373005 w 9405664"/>
                  <a:gd name="connsiteY2848" fmla="*/ 585393 h 1779924"/>
                  <a:gd name="connsiteX2849" fmla="*/ 372120 w 9405664"/>
                  <a:gd name="connsiteY2849" fmla="*/ 583770 h 1779924"/>
                  <a:gd name="connsiteX2850" fmla="*/ 369908 w 9405664"/>
                  <a:gd name="connsiteY2850" fmla="*/ 583033 h 1779924"/>
                  <a:gd name="connsiteX2851" fmla="*/ 368286 w 9405664"/>
                  <a:gd name="connsiteY2851" fmla="*/ 583033 h 1779924"/>
                  <a:gd name="connsiteX2852" fmla="*/ 365631 w 9405664"/>
                  <a:gd name="connsiteY2852" fmla="*/ 583475 h 1779924"/>
                  <a:gd name="connsiteX2853" fmla="*/ 362829 w 9405664"/>
                  <a:gd name="connsiteY2853" fmla="*/ 585245 h 1779924"/>
                  <a:gd name="connsiteX2854" fmla="*/ 358994 w 9405664"/>
                  <a:gd name="connsiteY2854" fmla="*/ 586425 h 1779924"/>
                  <a:gd name="connsiteX2855" fmla="*/ 355454 w 9405664"/>
                  <a:gd name="connsiteY2855" fmla="*/ 590703 h 1779924"/>
                  <a:gd name="connsiteX2856" fmla="*/ 354422 w 9405664"/>
                  <a:gd name="connsiteY2856" fmla="*/ 593652 h 1779924"/>
                  <a:gd name="connsiteX2857" fmla="*/ 354422 w 9405664"/>
                  <a:gd name="connsiteY2857" fmla="*/ 594832 h 1779924"/>
                  <a:gd name="connsiteX2858" fmla="*/ 358109 w 9405664"/>
                  <a:gd name="connsiteY2858" fmla="*/ 599700 h 1779924"/>
                  <a:gd name="connsiteX2859" fmla="*/ 360026 w 9405664"/>
                  <a:gd name="connsiteY2859" fmla="*/ 606042 h 1779924"/>
                  <a:gd name="connsiteX2860" fmla="*/ 364156 w 9405664"/>
                  <a:gd name="connsiteY2860" fmla="*/ 610319 h 1779924"/>
                  <a:gd name="connsiteX2861" fmla="*/ 366221 w 9405664"/>
                  <a:gd name="connsiteY2861" fmla="*/ 610614 h 1779924"/>
                  <a:gd name="connsiteX2862" fmla="*/ 367548 w 9405664"/>
                  <a:gd name="connsiteY2862" fmla="*/ 608697 h 1779924"/>
                  <a:gd name="connsiteX2863" fmla="*/ 368138 w 9405664"/>
                  <a:gd name="connsiteY2863" fmla="*/ 607074 h 1779924"/>
                  <a:gd name="connsiteX2864" fmla="*/ 368138 w 9405664"/>
                  <a:gd name="connsiteY2864" fmla="*/ 605894 h 1779924"/>
                  <a:gd name="connsiteX2865" fmla="*/ 367548 w 9405664"/>
                  <a:gd name="connsiteY2865" fmla="*/ 604862 h 1779924"/>
                  <a:gd name="connsiteX2866" fmla="*/ 366811 w 9405664"/>
                  <a:gd name="connsiteY2866" fmla="*/ 603977 h 1779924"/>
                  <a:gd name="connsiteX2867" fmla="*/ 366073 w 9405664"/>
                  <a:gd name="connsiteY2867" fmla="*/ 603534 h 1779924"/>
                  <a:gd name="connsiteX2868" fmla="*/ 363123 w 9405664"/>
                  <a:gd name="connsiteY2868" fmla="*/ 603534 h 1779924"/>
                  <a:gd name="connsiteX2869" fmla="*/ 363123 w 9405664"/>
                  <a:gd name="connsiteY2869" fmla="*/ 603239 h 1779924"/>
                  <a:gd name="connsiteX2870" fmla="*/ 364598 w 9405664"/>
                  <a:gd name="connsiteY2870" fmla="*/ 602354 h 1779924"/>
                  <a:gd name="connsiteX2871" fmla="*/ 366663 w 9405664"/>
                  <a:gd name="connsiteY2871" fmla="*/ 601912 h 1779924"/>
                  <a:gd name="connsiteX2872" fmla="*/ 369466 w 9405664"/>
                  <a:gd name="connsiteY2872" fmla="*/ 601912 h 1779924"/>
                  <a:gd name="connsiteX2873" fmla="*/ 371235 w 9405664"/>
                  <a:gd name="connsiteY2873" fmla="*/ 602207 h 1779924"/>
                  <a:gd name="connsiteX2874" fmla="*/ 371973 w 9405664"/>
                  <a:gd name="connsiteY2874" fmla="*/ 602649 h 1779924"/>
                  <a:gd name="connsiteX2875" fmla="*/ 372268 w 9405664"/>
                  <a:gd name="connsiteY2875" fmla="*/ 603092 h 1779924"/>
                  <a:gd name="connsiteX2876" fmla="*/ 370793 w 9405664"/>
                  <a:gd name="connsiteY2876" fmla="*/ 604862 h 1779924"/>
                  <a:gd name="connsiteX2877" fmla="*/ 370203 w 9405664"/>
                  <a:gd name="connsiteY2877" fmla="*/ 606337 h 1779924"/>
                  <a:gd name="connsiteX2878" fmla="*/ 370646 w 9405664"/>
                  <a:gd name="connsiteY2878" fmla="*/ 606337 h 1779924"/>
                  <a:gd name="connsiteX2879" fmla="*/ 372858 w 9405664"/>
                  <a:gd name="connsiteY2879" fmla="*/ 605304 h 1779924"/>
                  <a:gd name="connsiteX2880" fmla="*/ 375955 w 9405664"/>
                  <a:gd name="connsiteY2880" fmla="*/ 607074 h 1779924"/>
                  <a:gd name="connsiteX2881" fmla="*/ 377873 w 9405664"/>
                  <a:gd name="connsiteY2881" fmla="*/ 607074 h 1779924"/>
                  <a:gd name="connsiteX2882" fmla="*/ 378168 w 9405664"/>
                  <a:gd name="connsiteY2882" fmla="*/ 607664 h 1779924"/>
                  <a:gd name="connsiteX2883" fmla="*/ 370941 w 9405664"/>
                  <a:gd name="connsiteY2883" fmla="*/ 614006 h 1779924"/>
                  <a:gd name="connsiteX2884" fmla="*/ 370941 w 9405664"/>
                  <a:gd name="connsiteY2884" fmla="*/ 614596 h 1779924"/>
                  <a:gd name="connsiteX2885" fmla="*/ 371530 w 9405664"/>
                  <a:gd name="connsiteY2885" fmla="*/ 615186 h 1779924"/>
                  <a:gd name="connsiteX2886" fmla="*/ 372120 w 9405664"/>
                  <a:gd name="connsiteY2886" fmla="*/ 615629 h 1779924"/>
                  <a:gd name="connsiteX2887" fmla="*/ 373595 w 9405664"/>
                  <a:gd name="connsiteY2887" fmla="*/ 615629 h 1779924"/>
                  <a:gd name="connsiteX2888" fmla="*/ 379200 w 9405664"/>
                  <a:gd name="connsiteY2888" fmla="*/ 612679 h 1779924"/>
                  <a:gd name="connsiteX2889" fmla="*/ 382150 w 9405664"/>
                  <a:gd name="connsiteY2889" fmla="*/ 608844 h 1779924"/>
                  <a:gd name="connsiteX2890" fmla="*/ 382445 w 9405664"/>
                  <a:gd name="connsiteY2890" fmla="*/ 607959 h 1779924"/>
                  <a:gd name="connsiteX2891" fmla="*/ 382445 w 9405664"/>
                  <a:gd name="connsiteY2891" fmla="*/ 606927 h 1779924"/>
                  <a:gd name="connsiteX2892" fmla="*/ 382002 w 9405664"/>
                  <a:gd name="connsiteY2892" fmla="*/ 606189 h 1779924"/>
                  <a:gd name="connsiteX2893" fmla="*/ 379790 w 9405664"/>
                  <a:gd name="connsiteY2893" fmla="*/ 605304 h 1779924"/>
                  <a:gd name="connsiteX2894" fmla="*/ 383625 w 9405664"/>
                  <a:gd name="connsiteY2894" fmla="*/ 604419 h 1779924"/>
                  <a:gd name="connsiteX2895" fmla="*/ 385247 w 9405664"/>
                  <a:gd name="connsiteY2895" fmla="*/ 603534 h 1779924"/>
                  <a:gd name="connsiteX2896" fmla="*/ 385837 w 9405664"/>
                  <a:gd name="connsiteY2896" fmla="*/ 602207 h 1779924"/>
                  <a:gd name="connsiteX2897" fmla="*/ 387460 w 9405664"/>
                  <a:gd name="connsiteY2897" fmla="*/ 601174 h 1779924"/>
                  <a:gd name="connsiteX2898" fmla="*/ 391884 w 9405664"/>
                  <a:gd name="connsiteY2898" fmla="*/ 598962 h 1779924"/>
                  <a:gd name="connsiteX2899" fmla="*/ 397636 w 9405664"/>
                  <a:gd name="connsiteY2899" fmla="*/ 598520 h 1779924"/>
                  <a:gd name="connsiteX2900" fmla="*/ 399259 w 9405664"/>
                  <a:gd name="connsiteY2900" fmla="*/ 596897 h 1779924"/>
                  <a:gd name="connsiteX2901" fmla="*/ 402209 w 9405664"/>
                  <a:gd name="connsiteY2901" fmla="*/ 595422 h 1779924"/>
                  <a:gd name="connsiteX2902" fmla="*/ 404569 w 9405664"/>
                  <a:gd name="connsiteY2902" fmla="*/ 595422 h 1779924"/>
                  <a:gd name="connsiteX2903" fmla="*/ 406486 w 9405664"/>
                  <a:gd name="connsiteY2903" fmla="*/ 594980 h 1779924"/>
                  <a:gd name="connsiteX2904" fmla="*/ 407371 w 9405664"/>
                  <a:gd name="connsiteY2904" fmla="*/ 594390 h 1779924"/>
                  <a:gd name="connsiteX2905" fmla="*/ 407076 w 9405664"/>
                  <a:gd name="connsiteY2905" fmla="*/ 593062 h 1779924"/>
                  <a:gd name="connsiteX2906" fmla="*/ 406338 w 9405664"/>
                  <a:gd name="connsiteY2906" fmla="*/ 591882 h 1779924"/>
                  <a:gd name="connsiteX2907" fmla="*/ 404716 w 9405664"/>
                  <a:gd name="connsiteY2907" fmla="*/ 590260 h 1779924"/>
                  <a:gd name="connsiteX2908" fmla="*/ 400144 w 9405664"/>
                  <a:gd name="connsiteY2908" fmla="*/ 589965 h 1779924"/>
                  <a:gd name="connsiteX2909" fmla="*/ 399111 w 9405664"/>
                  <a:gd name="connsiteY2909" fmla="*/ 589670 h 1779924"/>
                  <a:gd name="connsiteX2910" fmla="*/ 400586 w 9405664"/>
                  <a:gd name="connsiteY2910" fmla="*/ 588638 h 1779924"/>
                  <a:gd name="connsiteX2911" fmla="*/ 401324 w 9405664"/>
                  <a:gd name="connsiteY2911" fmla="*/ 588195 h 1779924"/>
                  <a:gd name="connsiteX2912" fmla="*/ 403389 w 9405664"/>
                  <a:gd name="connsiteY2912" fmla="*/ 588195 h 1779924"/>
                  <a:gd name="connsiteX2913" fmla="*/ 408551 w 9405664"/>
                  <a:gd name="connsiteY2913" fmla="*/ 589523 h 1779924"/>
                  <a:gd name="connsiteX2914" fmla="*/ 414303 w 9405664"/>
                  <a:gd name="connsiteY2914" fmla="*/ 590113 h 1779924"/>
                  <a:gd name="connsiteX2915" fmla="*/ 415188 w 9405664"/>
                  <a:gd name="connsiteY2915" fmla="*/ 590113 h 1779924"/>
                  <a:gd name="connsiteX2916" fmla="*/ 416368 w 9405664"/>
                  <a:gd name="connsiteY2916" fmla="*/ 589080 h 1779924"/>
                  <a:gd name="connsiteX2917" fmla="*/ 419465 w 9405664"/>
                  <a:gd name="connsiteY2917" fmla="*/ 585540 h 1779924"/>
                  <a:gd name="connsiteX2918" fmla="*/ 419465 w 9405664"/>
                  <a:gd name="connsiteY2918" fmla="*/ 584803 h 1779924"/>
                  <a:gd name="connsiteX2919" fmla="*/ 418875 w 9405664"/>
                  <a:gd name="connsiteY2919" fmla="*/ 584213 h 1779924"/>
                  <a:gd name="connsiteX2920" fmla="*/ 414303 w 9405664"/>
                  <a:gd name="connsiteY2920" fmla="*/ 583033 h 1779924"/>
                  <a:gd name="connsiteX2921" fmla="*/ 201473 w 9405664"/>
                  <a:gd name="connsiteY2921" fmla="*/ 669905 h 1779924"/>
                  <a:gd name="connsiteX2922" fmla="*/ 202211 w 9405664"/>
                  <a:gd name="connsiteY2922" fmla="*/ 667840 h 1779924"/>
                  <a:gd name="connsiteX2923" fmla="*/ 202211 w 9405664"/>
                  <a:gd name="connsiteY2923" fmla="*/ 667250 h 1779924"/>
                  <a:gd name="connsiteX2924" fmla="*/ 201621 w 9405664"/>
                  <a:gd name="connsiteY2924" fmla="*/ 667250 h 1779924"/>
                  <a:gd name="connsiteX2925" fmla="*/ 199998 w 9405664"/>
                  <a:gd name="connsiteY2925" fmla="*/ 669463 h 1779924"/>
                  <a:gd name="connsiteX2926" fmla="*/ 199261 w 9405664"/>
                  <a:gd name="connsiteY2926" fmla="*/ 669758 h 1779924"/>
                  <a:gd name="connsiteX2927" fmla="*/ 198818 w 9405664"/>
                  <a:gd name="connsiteY2927" fmla="*/ 669758 h 1779924"/>
                  <a:gd name="connsiteX2928" fmla="*/ 199261 w 9405664"/>
                  <a:gd name="connsiteY2928" fmla="*/ 668135 h 1779924"/>
                  <a:gd name="connsiteX2929" fmla="*/ 199261 w 9405664"/>
                  <a:gd name="connsiteY2929" fmla="*/ 667398 h 1779924"/>
                  <a:gd name="connsiteX2930" fmla="*/ 198523 w 9405664"/>
                  <a:gd name="connsiteY2930" fmla="*/ 666661 h 1779924"/>
                  <a:gd name="connsiteX2931" fmla="*/ 197786 w 9405664"/>
                  <a:gd name="connsiteY2931" fmla="*/ 666366 h 1779924"/>
                  <a:gd name="connsiteX2932" fmla="*/ 196016 w 9405664"/>
                  <a:gd name="connsiteY2932" fmla="*/ 667103 h 1779924"/>
                  <a:gd name="connsiteX2933" fmla="*/ 194688 w 9405664"/>
                  <a:gd name="connsiteY2933" fmla="*/ 668873 h 1779924"/>
                  <a:gd name="connsiteX2934" fmla="*/ 194688 w 9405664"/>
                  <a:gd name="connsiteY2934" fmla="*/ 669758 h 1779924"/>
                  <a:gd name="connsiteX2935" fmla="*/ 195131 w 9405664"/>
                  <a:gd name="connsiteY2935" fmla="*/ 674773 h 1779924"/>
                  <a:gd name="connsiteX2936" fmla="*/ 195868 w 9405664"/>
                  <a:gd name="connsiteY2936" fmla="*/ 675805 h 1779924"/>
                  <a:gd name="connsiteX2937" fmla="*/ 197048 w 9405664"/>
                  <a:gd name="connsiteY2937" fmla="*/ 674920 h 1779924"/>
                  <a:gd name="connsiteX2938" fmla="*/ 198376 w 9405664"/>
                  <a:gd name="connsiteY2938" fmla="*/ 674625 h 1779924"/>
                  <a:gd name="connsiteX2939" fmla="*/ 200736 w 9405664"/>
                  <a:gd name="connsiteY2939" fmla="*/ 675363 h 1779924"/>
                  <a:gd name="connsiteX2940" fmla="*/ 203980 w 9405664"/>
                  <a:gd name="connsiteY2940" fmla="*/ 674478 h 1779924"/>
                  <a:gd name="connsiteX2941" fmla="*/ 203980 w 9405664"/>
                  <a:gd name="connsiteY2941" fmla="*/ 674035 h 1779924"/>
                  <a:gd name="connsiteX2942" fmla="*/ 202800 w 9405664"/>
                  <a:gd name="connsiteY2942" fmla="*/ 672708 h 1779924"/>
                  <a:gd name="connsiteX2943" fmla="*/ 201473 w 9405664"/>
                  <a:gd name="connsiteY2943" fmla="*/ 670053 h 1779924"/>
                  <a:gd name="connsiteX2944" fmla="*/ 401324 w 9405664"/>
                  <a:gd name="connsiteY2944" fmla="*/ 601174 h 1779924"/>
                  <a:gd name="connsiteX2945" fmla="*/ 392179 w 9405664"/>
                  <a:gd name="connsiteY2945" fmla="*/ 600584 h 1779924"/>
                  <a:gd name="connsiteX2946" fmla="*/ 390409 w 9405664"/>
                  <a:gd name="connsiteY2946" fmla="*/ 602502 h 1779924"/>
                  <a:gd name="connsiteX2947" fmla="*/ 389819 w 9405664"/>
                  <a:gd name="connsiteY2947" fmla="*/ 605452 h 1779924"/>
                  <a:gd name="connsiteX2948" fmla="*/ 391884 w 9405664"/>
                  <a:gd name="connsiteY2948" fmla="*/ 607369 h 1779924"/>
                  <a:gd name="connsiteX2949" fmla="*/ 393507 w 9405664"/>
                  <a:gd name="connsiteY2949" fmla="*/ 606337 h 1779924"/>
                  <a:gd name="connsiteX2950" fmla="*/ 395572 w 9405664"/>
                  <a:gd name="connsiteY2950" fmla="*/ 603829 h 1779924"/>
                  <a:gd name="connsiteX2951" fmla="*/ 396162 w 9405664"/>
                  <a:gd name="connsiteY2951" fmla="*/ 603829 h 1779924"/>
                  <a:gd name="connsiteX2952" fmla="*/ 399554 w 9405664"/>
                  <a:gd name="connsiteY2952" fmla="*/ 602649 h 1779924"/>
                  <a:gd name="connsiteX2953" fmla="*/ 401471 w 9405664"/>
                  <a:gd name="connsiteY2953" fmla="*/ 602649 h 1779924"/>
                  <a:gd name="connsiteX2954" fmla="*/ 402209 w 9405664"/>
                  <a:gd name="connsiteY2954" fmla="*/ 602059 h 1779924"/>
                  <a:gd name="connsiteX2955" fmla="*/ 402209 w 9405664"/>
                  <a:gd name="connsiteY2955" fmla="*/ 601617 h 1779924"/>
                  <a:gd name="connsiteX2956" fmla="*/ 401471 w 9405664"/>
                  <a:gd name="connsiteY2956" fmla="*/ 601027 h 1779924"/>
                  <a:gd name="connsiteX2957" fmla="*/ 367843 w 9405664"/>
                  <a:gd name="connsiteY2957" fmla="*/ 621971 h 1779924"/>
                  <a:gd name="connsiteX2958" fmla="*/ 365041 w 9405664"/>
                  <a:gd name="connsiteY2958" fmla="*/ 623446 h 1779924"/>
                  <a:gd name="connsiteX2959" fmla="*/ 364746 w 9405664"/>
                  <a:gd name="connsiteY2959" fmla="*/ 624625 h 1779924"/>
                  <a:gd name="connsiteX2960" fmla="*/ 366663 w 9405664"/>
                  <a:gd name="connsiteY2960" fmla="*/ 625658 h 1779924"/>
                  <a:gd name="connsiteX2961" fmla="*/ 367991 w 9405664"/>
                  <a:gd name="connsiteY2961" fmla="*/ 625658 h 1779924"/>
                  <a:gd name="connsiteX2962" fmla="*/ 369466 w 9405664"/>
                  <a:gd name="connsiteY2962" fmla="*/ 625068 h 1779924"/>
                  <a:gd name="connsiteX2963" fmla="*/ 370351 w 9405664"/>
                  <a:gd name="connsiteY2963" fmla="*/ 624478 h 1779924"/>
                  <a:gd name="connsiteX2964" fmla="*/ 370646 w 9405664"/>
                  <a:gd name="connsiteY2964" fmla="*/ 623888 h 1779924"/>
                  <a:gd name="connsiteX2965" fmla="*/ 370646 w 9405664"/>
                  <a:gd name="connsiteY2965" fmla="*/ 622266 h 1779924"/>
                  <a:gd name="connsiteX2966" fmla="*/ 367843 w 9405664"/>
                  <a:gd name="connsiteY2966" fmla="*/ 622266 h 1779924"/>
                  <a:gd name="connsiteX2967" fmla="*/ 220057 w 9405664"/>
                  <a:gd name="connsiteY2967" fmla="*/ 671233 h 1779924"/>
                  <a:gd name="connsiteX2968" fmla="*/ 219614 w 9405664"/>
                  <a:gd name="connsiteY2968" fmla="*/ 670938 h 1779924"/>
                  <a:gd name="connsiteX2969" fmla="*/ 218730 w 9405664"/>
                  <a:gd name="connsiteY2969" fmla="*/ 670938 h 1779924"/>
                  <a:gd name="connsiteX2970" fmla="*/ 217107 w 9405664"/>
                  <a:gd name="connsiteY2970" fmla="*/ 673740 h 1779924"/>
                  <a:gd name="connsiteX2971" fmla="*/ 215632 w 9405664"/>
                  <a:gd name="connsiteY2971" fmla="*/ 673740 h 1779924"/>
                  <a:gd name="connsiteX2972" fmla="*/ 214010 w 9405664"/>
                  <a:gd name="connsiteY2972" fmla="*/ 676100 h 1779924"/>
                  <a:gd name="connsiteX2973" fmla="*/ 213125 w 9405664"/>
                  <a:gd name="connsiteY2973" fmla="*/ 676542 h 1779924"/>
                  <a:gd name="connsiteX2974" fmla="*/ 212092 w 9405664"/>
                  <a:gd name="connsiteY2974" fmla="*/ 676542 h 1779924"/>
                  <a:gd name="connsiteX2975" fmla="*/ 212535 w 9405664"/>
                  <a:gd name="connsiteY2975" fmla="*/ 678902 h 1779924"/>
                  <a:gd name="connsiteX2976" fmla="*/ 212535 w 9405664"/>
                  <a:gd name="connsiteY2976" fmla="*/ 679640 h 1779924"/>
                  <a:gd name="connsiteX2977" fmla="*/ 212240 w 9405664"/>
                  <a:gd name="connsiteY2977" fmla="*/ 680672 h 1779924"/>
                  <a:gd name="connsiteX2978" fmla="*/ 210618 w 9405664"/>
                  <a:gd name="connsiteY2978" fmla="*/ 683917 h 1779924"/>
                  <a:gd name="connsiteX2979" fmla="*/ 212092 w 9405664"/>
                  <a:gd name="connsiteY2979" fmla="*/ 683180 h 1779924"/>
                  <a:gd name="connsiteX2980" fmla="*/ 215485 w 9405664"/>
                  <a:gd name="connsiteY2980" fmla="*/ 679492 h 1779924"/>
                  <a:gd name="connsiteX2981" fmla="*/ 216517 w 9405664"/>
                  <a:gd name="connsiteY2981" fmla="*/ 678607 h 1779924"/>
                  <a:gd name="connsiteX2982" fmla="*/ 217697 w 9405664"/>
                  <a:gd name="connsiteY2982" fmla="*/ 678165 h 1779924"/>
                  <a:gd name="connsiteX2983" fmla="*/ 218140 w 9405664"/>
                  <a:gd name="connsiteY2983" fmla="*/ 677132 h 1779924"/>
                  <a:gd name="connsiteX2984" fmla="*/ 219762 w 9405664"/>
                  <a:gd name="connsiteY2984" fmla="*/ 676395 h 1779924"/>
                  <a:gd name="connsiteX2985" fmla="*/ 220204 w 9405664"/>
                  <a:gd name="connsiteY2985" fmla="*/ 675805 h 1779924"/>
                  <a:gd name="connsiteX2986" fmla="*/ 220647 w 9405664"/>
                  <a:gd name="connsiteY2986" fmla="*/ 674478 h 1779924"/>
                  <a:gd name="connsiteX2987" fmla="*/ 219172 w 9405664"/>
                  <a:gd name="connsiteY2987" fmla="*/ 673003 h 1779924"/>
                  <a:gd name="connsiteX2988" fmla="*/ 219909 w 9405664"/>
                  <a:gd name="connsiteY2988" fmla="*/ 671528 h 1779924"/>
                  <a:gd name="connsiteX2989" fmla="*/ 212387 w 9405664"/>
                  <a:gd name="connsiteY2989" fmla="*/ 1698952 h 1779924"/>
                  <a:gd name="connsiteX2990" fmla="*/ 210913 w 9405664"/>
                  <a:gd name="connsiteY2990" fmla="*/ 1700279 h 1779924"/>
                  <a:gd name="connsiteX2991" fmla="*/ 210323 w 9405664"/>
                  <a:gd name="connsiteY2991" fmla="*/ 1701754 h 1779924"/>
                  <a:gd name="connsiteX2992" fmla="*/ 210618 w 9405664"/>
                  <a:gd name="connsiteY2992" fmla="*/ 1702787 h 1779924"/>
                  <a:gd name="connsiteX2993" fmla="*/ 211502 w 9405664"/>
                  <a:gd name="connsiteY2993" fmla="*/ 1702787 h 1779924"/>
                  <a:gd name="connsiteX2994" fmla="*/ 212092 w 9405664"/>
                  <a:gd name="connsiteY2994" fmla="*/ 1701754 h 1779924"/>
                  <a:gd name="connsiteX2995" fmla="*/ 212830 w 9405664"/>
                  <a:gd name="connsiteY2995" fmla="*/ 1700722 h 1779924"/>
                  <a:gd name="connsiteX2996" fmla="*/ 214747 w 9405664"/>
                  <a:gd name="connsiteY2996" fmla="*/ 1699984 h 1779924"/>
                  <a:gd name="connsiteX2997" fmla="*/ 214747 w 9405664"/>
                  <a:gd name="connsiteY2997" fmla="*/ 1698657 h 1779924"/>
                  <a:gd name="connsiteX2998" fmla="*/ 215632 w 9405664"/>
                  <a:gd name="connsiteY2998" fmla="*/ 1697329 h 1779924"/>
                  <a:gd name="connsiteX2999" fmla="*/ 214305 w 9405664"/>
                  <a:gd name="connsiteY2999" fmla="*/ 1697035 h 1779924"/>
                  <a:gd name="connsiteX3000" fmla="*/ 212682 w 9405664"/>
                  <a:gd name="connsiteY3000" fmla="*/ 1698952 h 1779924"/>
                  <a:gd name="connsiteX3001" fmla="*/ 203833 w 9405664"/>
                  <a:gd name="connsiteY3001" fmla="*/ 667988 h 1779924"/>
                  <a:gd name="connsiteX3002" fmla="*/ 203243 w 9405664"/>
                  <a:gd name="connsiteY3002" fmla="*/ 668725 h 1779924"/>
                  <a:gd name="connsiteX3003" fmla="*/ 204275 w 9405664"/>
                  <a:gd name="connsiteY3003" fmla="*/ 669610 h 1779924"/>
                  <a:gd name="connsiteX3004" fmla="*/ 207815 w 9405664"/>
                  <a:gd name="connsiteY3004" fmla="*/ 671380 h 1779924"/>
                  <a:gd name="connsiteX3005" fmla="*/ 208110 w 9405664"/>
                  <a:gd name="connsiteY3005" fmla="*/ 668430 h 1779924"/>
                  <a:gd name="connsiteX3006" fmla="*/ 207225 w 9405664"/>
                  <a:gd name="connsiteY3006" fmla="*/ 667693 h 1779924"/>
                  <a:gd name="connsiteX3007" fmla="*/ 203833 w 9405664"/>
                  <a:gd name="connsiteY3007" fmla="*/ 667693 h 1779924"/>
                  <a:gd name="connsiteX3008" fmla="*/ 233626 w 9405664"/>
                  <a:gd name="connsiteY3008" fmla="*/ 1691577 h 1779924"/>
                  <a:gd name="connsiteX3009" fmla="*/ 227727 w 9405664"/>
                  <a:gd name="connsiteY3009" fmla="*/ 1691577 h 1779924"/>
                  <a:gd name="connsiteX3010" fmla="*/ 223892 w 9405664"/>
                  <a:gd name="connsiteY3010" fmla="*/ 1693790 h 1779924"/>
                  <a:gd name="connsiteX3011" fmla="*/ 222269 w 9405664"/>
                  <a:gd name="connsiteY3011" fmla="*/ 1696444 h 1779924"/>
                  <a:gd name="connsiteX3012" fmla="*/ 223302 w 9405664"/>
                  <a:gd name="connsiteY3012" fmla="*/ 1697919 h 1779924"/>
                  <a:gd name="connsiteX3013" fmla="*/ 225957 w 9405664"/>
                  <a:gd name="connsiteY3013" fmla="*/ 1698952 h 1779924"/>
                  <a:gd name="connsiteX3014" fmla="*/ 226989 w 9405664"/>
                  <a:gd name="connsiteY3014" fmla="*/ 1700132 h 1779924"/>
                  <a:gd name="connsiteX3015" fmla="*/ 229496 w 9405664"/>
                  <a:gd name="connsiteY3015" fmla="*/ 1700427 h 1779924"/>
                  <a:gd name="connsiteX3016" fmla="*/ 230824 w 9405664"/>
                  <a:gd name="connsiteY3016" fmla="*/ 1701017 h 1779924"/>
                  <a:gd name="connsiteX3017" fmla="*/ 233184 w 9405664"/>
                  <a:gd name="connsiteY3017" fmla="*/ 1699542 h 1779924"/>
                  <a:gd name="connsiteX3018" fmla="*/ 233921 w 9405664"/>
                  <a:gd name="connsiteY3018" fmla="*/ 1698362 h 1779924"/>
                  <a:gd name="connsiteX3019" fmla="*/ 234216 w 9405664"/>
                  <a:gd name="connsiteY3019" fmla="*/ 1696297 h 1779924"/>
                  <a:gd name="connsiteX3020" fmla="*/ 234954 w 9405664"/>
                  <a:gd name="connsiteY3020" fmla="*/ 1694822 h 1779924"/>
                  <a:gd name="connsiteX3021" fmla="*/ 234954 w 9405664"/>
                  <a:gd name="connsiteY3021" fmla="*/ 1693495 h 1779924"/>
                  <a:gd name="connsiteX3022" fmla="*/ 233626 w 9405664"/>
                  <a:gd name="connsiteY3022" fmla="*/ 1691725 h 1779924"/>
                  <a:gd name="connsiteX3023" fmla="*/ 232446 w 9405664"/>
                  <a:gd name="connsiteY3023" fmla="*/ 682147 h 1779924"/>
                  <a:gd name="connsiteX3024" fmla="*/ 233331 w 9405664"/>
                  <a:gd name="connsiteY3024" fmla="*/ 682147 h 1779924"/>
                  <a:gd name="connsiteX3025" fmla="*/ 233331 w 9405664"/>
                  <a:gd name="connsiteY3025" fmla="*/ 680967 h 1779924"/>
                  <a:gd name="connsiteX3026" fmla="*/ 232594 w 9405664"/>
                  <a:gd name="connsiteY3026" fmla="*/ 679492 h 1779924"/>
                  <a:gd name="connsiteX3027" fmla="*/ 230676 w 9405664"/>
                  <a:gd name="connsiteY3027" fmla="*/ 678902 h 1779924"/>
                  <a:gd name="connsiteX3028" fmla="*/ 230676 w 9405664"/>
                  <a:gd name="connsiteY3028" fmla="*/ 679787 h 1779924"/>
                  <a:gd name="connsiteX3029" fmla="*/ 231709 w 9405664"/>
                  <a:gd name="connsiteY3029" fmla="*/ 681852 h 1779924"/>
                  <a:gd name="connsiteX3030" fmla="*/ 232446 w 9405664"/>
                  <a:gd name="connsiteY3030" fmla="*/ 682295 h 1779924"/>
                  <a:gd name="connsiteX3031" fmla="*/ 226547 w 9405664"/>
                  <a:gd name="connsiteY3031" fmla="*/ 678902 h 1779924"/>
                  <a:gd name="connsiteX3032" fmla="*/ 228021 w 9405664"/>
                  <a:gd name="connsiteY3032" fmla="*/ 678017 h 1779924"/>
                  <a:gd name="connsiteX3033" fmla="*/ 228759 w 9405664"/>
                  <a:gd name="connsiteY3033" fmla="*/ 678755 h 1779924"/>
                  <a:gd name="connsiteX3034" fmla="*/ 229201 w 9405664"/>
                  <a:gd name="connsiteY3034" fmla="*/ 678312 h 1779924"/>
                  <a:gd name="connsiteX3035" fmla="*/ 229201 w 9405664"/>
                  <a:gd name="connsiteY3035" fmla="*/ 675363 h 1779924"/>
                  <a:gd name="connsiteX3036" fmla="*/ 228611 w 9405664"/>
                  <a:gd name="connsiteY3036" fmla="*/ 672708 h 1779924"/>
                  <a:gd name="connsiteX3037" fmla="*/ 227874 w 9405664"/>
                  <a:gd name="connsiteY3037" fmla="*/ 673003 h 1779924"/>
                  <a:gd name="connsiteX3038" fmla="*/ 227284 w 9405664"/>
                  <a:gd name="connsiteY3038" fmla="*/ 674330 h 1779924"/>
                  <a:gd name="connsiteX3039" fmla="*/ 227284 w 9405664"/>
                  <a:gd name="connsiteY3039" fmla="*/ 676395 h 1779924"/>
                  <a:gd name="connsiteX3040" fmla="*/ 226104 w 9405664"/>
                  <a:gd name="connsiteY3040" fmla="*/ 676395 h 1779924"/>
                  <a:gd name="connsiteX3041" fmla="*/ 226104 w 9405664"/>
                  <a:gd name="connsiteY3041" fmla="*/ 677280 h 1779924"/>
                  <a:gd name="connsiteX3042" fmla="*/ 225809 w 9405664"/>
                  <a:gd name="connsiteY3042" fmla="*/ 678312 h 1779924"/>
                  <a:gd name="connsiteX3043" fmla="*/ 226547 w 9405664"/>
                  <a:gd name="connsiteY3043" fmla="*/ 678902 h 1779924"/>
                  <a:gd name="connsiteX3044" fmla="*/ 276546 w 9405664"/>
                  <a:gd name="connsiteY3044" fmla="*/ 1714586 h 1779924"/>
                  <a:gd name="connsiteX3045" fmla="*/ 276104 w 9405664"/>
                  <a:gd name="connsiteY3045" fmla="*/ 1712374 h 1779924"/>
                  <a:gd name="connsiteX3046" fmla="*/ 274039 w 9405664"/>
                  <a:gd name="connsiteY3046" fmla="*/ 1712374 h 1779924"/>
                  <a:gd name="connsiteX3047" fmla="*/ 273301 w 9405664"/>
                  <a:gd name="connsiteY3047" fmla="*/ 1711931 h 1779924"/>
                  <a:gd name="connsiteX3048" fmla="*/ 272711 w 9405664"/>
                  <a:gd name="connsiteY3048" fmla="*/ 1710899 h 1779924"/>
                  <a:gd name="connsiteX3049" fmla="*/ 272711 w 9405664"/>
                  <a:gd name="connsiteY3049" fmla="*/ 1709719 h 1779924"/>
                  <a:gd name="connsiteX3050" fmla="*/ 269909 w 9405664"/>
                  <a:gd name="connsiteY3050" fmla="*/ 1705736 h 1779924"/>
                  <a:gd name="connsiteX3051" fmla="*/ 268434 w 9405664"/>
                  <a:gd name="connsiteY3051" fmla="*/ 1706032 h 1779924"/>
                  <a:gd name="connsiteX3052" fmla="*/ 265779 w 9405664"/>
                  <a:gd name="connsiteY3052" fmla="*/ 1708539 h 1779924"/>
                  <a:gd name="connsiteX3053" fmla="*/ 261797 w 9405664"/>
                  <a:gd name="connsiteY3053" fmla="*/ 1708981 h 1779924"/>
                  <a:gd name="connsiteX3054" fmla="*/ 262682 w 9405664"/>
                  <a:gd name="connsiteY3054" fmla="*/ 1710456 h 1779924"/>
                  <a:gd name="connsiteX3055" fmla="*/ 262682 w 9405664"/>
                  <a:gd name="connsiteY3055" fmla="*/ 1711636 h 1779924"/>
                  <a:gd name="connsiteX3056" fmla="*/ 265337 w 9405664"/>
                  <a:gd name="connsiteY3056" fmla="*/ 1714733 h 1779924"/>
                  <a:gd name="connsiteX3057" fmla="*/ 266074 w 9405664"/>
                  <a:gd name="connsiteY3057" fmla="*/ 1716356 h 1779924"/>
                  <a:gd name="connsiteX3058" fmla="*/ 269467 w 9405664"/>
                  <a:gd name="connsiteY3058" fmla="*/ 1716356 h 1779924"/>
                  <a:gd name="connsiteX3059" fmla="*/ 268582 w 9405664"/>
                  <a:gd name="connsiteY3059" fmla="*/ 1715029 h 1779924"/>
                  <a:gd name="connsiteX3060" fmla="*/ 269614 w 9405664"/>
                  <a:gd name="connsiteY3060" fmla="*/ 1714733 h 1779924"/>
                  <a:gd name="connsiteX3061" fmla="*/ 269909 w 9405664"/>
                  <a:gd name="connsiteY3061" fmla="*/ 1715029 h 1779924"/>
                  <a:gd name="connsiteX3062" fmla="*/ 270204 w 9405664"/>
                  <a:gd name="connsiteY3062" fmla="*/ 1716061 h 1779924"/>
                  <a:gd name="connsiteX3063" fmla="*/ 271679 w 9405664"/>
                  <a:gd name="connsiteY3063" fmla="*/ 1715618 h 1779924"/>
                  <a:gd name="connsiteX3064" fmla="*/ 273006 w 9405664"/>
                  <a:gd name="connsiteY3064" fmla="*/ 1716946 h 1779924"/>
                  <a:gd name="connsiteX3065" fmla="*/ 274334 w 9405664"/>
                  <a:gd name="connsiteY3065" fmla="*/ 1717536 h 1779924"/>
                  <a:gd name="connsiteX3066" fmla="*/ 277136 w 9405664"/>
                  <a:gd name="connsiteY3066" fmla="*/ 1717241 h 1779924"/>
                  <a:gd name="connsiteX3067" fmla="*/ 278611 w 9405664"/>
                  <a:gd name="connsiteY3067" fmla="*/ 1716503 h 1779924"/>
                  <a:gd name="connsiteX3068" fmla="*/ 278169 w 9405664"/>
                  <a:gd name="connsiteY3068" fmla="*/ 1715766 h 1779924"/>
                  <a:gd name="connsiteX3069" fmla="*/ 276841 w 9405664"/>
                  <a:gd name="connsiteY3069" fmla="*/ 1714586 h 1779924"/>
                  <a:gd name="connsiteX3070" fmla="*/ 298080 w 9405664"/>
                  <a:gd name="connsiteY3070" fmla="*/ 1727418 h 1779924"/>
                  <a:gd name="connsiteX3071" fmla="*/ 296457 w 9405664"/>
                  <a:gd name="connsiteY3071" fmla="*/ 1726680 h 1779924"/>
                  <a:gd name="connsiteX3072" fmla="*/ 293655 w 9405664"/>
                  <a:gd name="connsiteY3072" fmla="*/ 1727123 h 1779924"/>
                  <a:gd name="connsiteX3073" fmla="*/ 295278 w 9405664"/>
                  <a:gd name="connsiteY3073" fmla="*/ 1729483 h 1779924"/>
                  <a:gd name="connsiteX3074" fmla="*/ 295720 w 9405664"/>
                  <a:gd name="connsiteY3074" fmla="*/ 1731400 h 1779924"/>
                  <a:gd name="connsiteX3075" fmla="*/ 297342 w 9405664"/>
                  <a:gd name="connsiteY3075" fmla="*/ 1731695 h 1779924"/>
                  <a:gd name="connsiteX3076" fmla="*/ 298965 w 9405664"/>
                  <a:gd name="connsiteY3076" fmla="*/ 1730958 h 1779924"/>
                  <a:gd name="connsiteX3077" fmla="*/ 299997 w 9405664"/>
                  <a:gd name="connsiteY3077" fmla="*/ 1729335 h 1779924"/>
                  <a:gd name="connsiteX3078" fmla="*/ 298965 w 9405664"/>
                  <a:gd name="connsiteY3078" fmla="*/ 1728008 h 1779924"/>
                  <a:gd name="connsiteX3079" fmla="*/ 298080 w 9405664"/>
                  <a:gd name="connsiteY3079" fmla="*/ 1727270 h 1779924"/>
                  <a:gd name="connsiteX3080" fmla="*/ 1275357 w 9405664"/>
                  <a:gd name="connsiteY3080" fmla="*/ 1380666 h 1779924"/>
                  <a:gd name="connsiteX3081" fmla="*/ 1272850 w 9405664"/>
                  <a:gd name="connsiteY3081" fmla="*/ 1380666 h 1779924"/>
                  <a:gd name="connsiteX3082" fmla="*/ 1273735 w 9405664"/>
                  <a:gd name="connsiteY3082" fmla="*/ 1382141 h 1779924"/>
                  <a:gd name="connsiteX3083" fmla="*/ 1275357 w 9405664"/>
                  <a:gd name="connsiteY3083" fmla="*/ 1382436 h 1779924"/>
                  <a:gd name="connsiteX3084" fmla="*/ 1276537 w 9405664"/>
                  <a:gd name="connsiteY3084" fmla="*/ 1382436 h 1779924"/>
                  <a:gd name="connsiteX3085" fmla="*/ 1276537 w 9405664"/>
                  <a:gd name="connsiteY3085" fmla="*/ 1381993 h 1779924"/>
                  <a:gd name="connsiteX3086" fmla="*/ 1275504 w 9405664"/>
                  <a:gd name="connsiteY3086" fmla="*/ 1380813 h 1779924"/>
                  <a:gd name="connsiteX3087" fmla="*/ 2405435 w 9405664"/>
                  <a:gd name="connsiteY3087" fmla="*/ 1053530 h 1779924"/>
                  <a:gd name="connsiteX3088" fmla="*/ 2404698 w 9405664"/>
                  <a:gd name="connsiteY3088" fmla="*/ 1053530 h 1779924"/>
                  <a:gd name="connsiteX3089" fmla="*/ 2404255 w 9405664"/>
                  <a:gd name="connsiteY3089" fmla="*/ 1054120 h 1779924"/>
                  <a:gd name="connsiteX3090" fmla="*/ 2404255 w 9405664"/>
                  <a:gd name="connsiteY3090" fmla="*/ 1054858 h 1779924"/>
                  <a:gd name="connsiteX3091" fmla="*/ 2404550 w 9405664"/>
                  <a:gd name="connsiteY3091" fmla="*/ 1054858 h 1779924"/>
                  <a:gd name="connsiteX3092" fmla="*/ 2405288 w 9405664"/>
                  <a:gd name="connsiteY3092" fmla="*/ 1053825 h 1779924"/>
                  <a:gd name="connsiteX3093" fmla="*/ 2405288 w 9405664"/>
                  <a:gd name="connsiteY3093" fmla="*/ 1053530 h 1779924"/>
                  <a:gd name="connsiteX3094" fmla="*/ 2123727 w 9405664"/>
                  <a:gd name="connsiteY3094" fmla="*/ 1015035 h 1779924"/>
                  <a:gd name="connsiteX3095" fmla="*/ 2124169 w 9405664"/>
                  <a:gd name="connsiteY3095" fmla="*/ 1014592 h 1779924"/>
                  <a:gd name="connsiteX3096" fmla="*/ 2124169 w 9405664"/>
                  <a:gd name="connsiteY3096" fmla="*/ 1013560 h 1779924"/>
                  <a:gd name="connsiteX3097" fmla="*/ 2123874 w 9405664"/>
                  <a:gd name="connsiteY3097" fmla="*/ 1012822 h 1779924"/>
                  <a:gd name="connsiteX3098" fmla="*/ 2122694 w 9405664"/>
                  <a:gd name="connsiteY3098" fmla="*/ 1012528 h 1779924"/>
                  <a:gd name="connsiteX3099" fmla="*/ 2121662 w 9405664"/>
                  <a:gd name="connsiteY3099" fmla="*/ 1013265 h 1779924"/>
                  <a:gd name="connsiteX3100" fmla="*/ 2120777 w 9405664"/>
                  <a:gd name="connsiteY3100" fmla="*/ 1015035 h 1779924"/>
                  <a:gd name="connsiteX3101" fmla="*/ 2119597 w 9405664"/>
                  <a:gd name="connsiteY3101" fmla="*/ 1016215 h 1779924"/>
                  <a:gd name="connsiteX3102" fmla="*/ 2118122 w 9405664"/>
                  <a:gd name="connsiteY3102" fmla="*/ 1016657 h 1779924"/>
                  <a:gd name="connsiteX3103" fmla="*/ 2117090 w 9405664"/>
                  <a:gd name="connsiteY3103" fmla="*/ 1017837 h 1779924"/>
                  <a:gd name="connsiteX3104" fmla="*/ 2116500 w 9405664"/>
                  <a:gd name="connsiteY3104" fmla="*/ 1019607 h 1779924"/>
                  <a:gd name="connsiteX3105" fmla="*/ 2115615 w 9405664"/>
                  <a:gd name="connsiteY3105" fmla="*/ 1021229 h 1779924"/>
                  <a:gd name="connsiteX3106" fmla="*/ 2113550 w 9405664"/>
                  <a:gd name="connsiteY3106" fmla="*/ 1023737 h 1779924"/>
                  <a:gd name="connsiteX3107" fmla="*/ 2113550 w 9405664"/>
                  <a:gd name="connsiteY3107" fmla="*/ 1025359 h 1779924"/>
                  <a:gd name="connsiteX3108" fmla="*/ 2113992 w 9405664"/>
                  <a:gd name="connsiteY3108" fmla="*/ 1026539 h 1779924"/>
                  <a:gd name="connsiteX3109" fmla="*/ 2114730 w 9405664"/>
                  <a:gd name="connsiteY3109" fmla="*/ 1027424 h 1779924"/>
                  <a:gd name="connsiteX3110" fmla="*/ 2115762 w 9405664"/>
                  <a:gd name="connsiteY3110" fmla="*/ 1027867 h 1779924"/>
                  <a:gd name="connsiteX3111" fmla="*/ 2116647 w 9405664"/>
                  <a:gd name="connsiteY3111" fmla="*/ 1027572 h 1779924"/>
                  <a:gd name="connsiteX3112" fmla="*/ 2119007 w 9405664"/>
                  <a:gd name="connsiteY3112" fmla="*/ 1024769 h 1779924"/>
                  <a:gd name="connsiteX3113" fmla="*/ 2119302 w 9405664"/>
                  <a:gd name="connsiteY3113" fmla="*/ 1024179 h 1779924"/>
                  <a:gd name="connsiteX3114" fmla="*/ 2119007 w 9405664"/>
                  <a:gd name="connsiteY3114" fmla="*/ 1023884 h 1779924"/>
                  <a:gd name="connsiteX3115" fmla="*/ 2119302 w 9405664"/>
                  <a:gd name="connsiteY3115" fmla="*/ 1022852 h 1779924"/>
                  <a:gd name="connsiteX3116" fmla="*/ 2120334 w 9405664"/>
                  <a:gd name="connsiteY3116" fmla="*/ 1020935 h 1779924"/>
                  <a:gd name="connsiteX3117" fmla="*/ 2121072 w 9405664"/>
                  <a:gd name="connsiteY3117" fmla="*/ 1020050 h 1779924"/>
                  <a:gd name="connsiteX3118" fmla="*/ 2121514 w 9405664"/>
                  <a:gd name="connsiteY3118" fmla="*/ 1020050 h 1779924"/>
                  <a:gd name="connsiteX3119" fmla="*/ 2121957 w 9405664"/>
                  <a:gd name="connsiteY3119" fmla="*/ 1019755 h 1779924"/>
                  <a:gd name="connsiteX3120" fmla="*/ 2122399 w 9405664"/>
                  <a:gd name="connsiteY3120" fmla="*/ 1019017 h 1779924"/>
                  <a:gd name="connsiteX3121" fmla="*/ 2122399 w 9405664"/>
                  <a:gd name="connsiteY3121" fmla="*/ 1018280 h 1779924"/>
                  <a:gd name="connsiteX3122" fmla="*/ 2121662 w 9405664"/>
                  <a:gd name="connsiteY3122" fmla="*/ 1017690 h 1779924"/>
                  <a:gd name="connsiteX3123" fmla="*/ 2121662 w 9405664"/>
                  <a:gd name="connsiteY3123" fmla="*/ 1017395 h 1779924"/>
                  <a:gd name="connsiteX3124" fmla="*/ 2122399 w 9405664"/>
                  <a:gd name="connsiteY3124" fmla="*/ 1017395 h 1779924"/>
                  <a:gd name="connsiteX3125" fmla="*/ 2122694 w 9405664"/>
                  <a:gd name="connsiteY3125" fmla="*/ 1016805 h 1779924"/>
                  <a:gd name="connsiteX3126" fmla="*/ 2122694 w 9405664"/>
                  <a:gd name="connsiteY3126" fmla="*/ 1014740 h 1779924"/>
                  <a:gd name="connsiteX3127" fmla="*/ 2123579 w 9405664"/>
                  <a:gd name="connsiteY3127" fmla="*/ 1015035 h 1779924"/>
                  <a:gd name="connsiteX3128" fmla="*/ 2334049 w 9405664"/>
                  <a:gd name="connsiteY3128" fmla="*/ 1086568 h 1779924"/>
                  <a:gd name="connsiteX3129" fmla="*/ 2334787 w 9405664"/>
                  <a:gd name="connsiteY3129" fmla="*/ 1085536 h 1779924"/>
                  <a:gd name="connsiteX3130" fmla="*/ 2335229 w 9405664"/>
                  <a:gd name="connsiteY3130" fmla="*/ 1084946 h 1779924"/>
                  <a:gd name="connsiteX3131" fmla="*/ 2335229 w 9405664"/>
                  <a:gd name="connsiteY3131" fmla="*/ 1084651 h 1779924"/>
                  <a:gd name="connsiteX3132" fmla="*/ 2333312 w 9405664"/>
                  <a:gd name="connsiteY3132" fmla="*/ 1084356 h 1779924"/>
                  <a:gd name="connsiteX3133" fmla="*/ 2332574 w 9405664"/>
                  <a:gd name="connsiteY3133" fmla="*/ 1084798 h 1779924"/>
                  <a:gd name="connsiteX3134" fmla="*/ 2332574 w 9405664"/>
                  <a:gd name="connsiteY3134" fmla="*/ 1086273 h 1779924"/>
                  <a:gd name="connsiteX3135" fmla="*/ 2333164 w 9405664"/>
                  <a:gd name="connsiteY3135" fmla="*/ 1086568 h 1779924"/>
                  <a:gd name="connsiteX3136" fmla="*/ 2333902 w 9405664"/>
                  <a:gd name="connsiteY3136" fmla="*/ 1086568 h 1779924"/>
                  <a:gd name="connsiteX3137" fmla="*/ 2125939 w 9405664"/>
                  <a:gd name="connsiteY3137" fmla="*/ 1009135 h 1779924"/>
                  <a:gd name="connsiteX3138" fmla="*/ 2125644 w 9405664"/>
                  <a:gd name="connsiteY3138" fmla="*/ 1008840 h 1779924"/>
                  <a:gd name="connsiteX3139" fmla="*/ 2124907 w 9405664"/>
                  <a:gd name="connsiteY3139" fmla="*/ 1010758 h 1779924"/>
                  <a:gd name="connsiteX3140" fmla="*/ 2125497 w 9405664"/>
                  <a:gd name="connsiteY3140" fmla="*/ 1011495 h 1779924"/>
                  <a:gd name="connsiteX3141" fmla="*/ 2127709 w 9405664"/>
                  <a:gd name="connsiteY3141" fmla="*/ 1011495 h 1779924"/>
                  <a:gd name="connsiteX3142" fmla="*/ 2127709 w 9405664"/>
                  <a:gd name="connsiteY3142" fmla="*/ 1009430 h 1779924"/>
                  <a:gd name="connsiteX3143" fmla="*/ 2126087 w 9405664"/>
                  <a:gd name="connsiteY3143" fmla="*/ 1009430 h 1779924"/>
                  <a:gd name="connsiteX3144" fmla="*/ 8924549 w 9405664"/>
                  <a:gd name="connsiteY3144" fmla="*/ 754565 h 1779924"/>
                  <a:gd name="connsiteX3145" fmla="*/ 8920714 w 9405664"/>
                  <a:gd name="connsiteY3145" fmla="*/ 752648 h 1779924"/>
                  <a:gd name="connsiteX3146" fmla="*/ 8917616 w 9405664"/>
                  <a:gd name="connsiteY3146" fmla="*/ 753238 h 1779924"/>
                  <a:gd name="connsiteX3147" fmla="*/ 8913191 w 9405664"/>
                  <a:gd name="connsiteY3147" fmla="*/ 752058 h 1779924"/>
                  <a:gd name="connsiteX3148" fmla="*/ 8909652 w 9405664"/>
                  <a:gd name="connsiteY3148" fmla="*/ 752058 h 1779924"/>
                  <a:gd name="connsiteX3149" fmla="*/ 8904932 w 9405664"/>
                  <a:gd name="connsiteY3149" fmla="*/ 754713 h 1779924"/>
                  <a:gd name="connsiteX3150" fmla="*/ 8907587 w 9405664"/>
                  <a:gd name="connsiteY3150" fmla="*/ 755745 h 1779924"/>
                  <a:gd name="connsiteX3151" fmla="*/ 8910832 w 9405664"/>
                  <a:gd name="connsiteY3151" fmla="*/ 756483 h 1779924"/>
                  <a:gd name="connsiteX3152" fmla="*/ 8912307 w 9405664"/>
                  <a:gd name="connsiteY3152" fmla="*/ 759580 h 1779924"/>
                  <a:gd name="connsiteX3153" fmla="*/ 8916437 w 9405664"/>
                  <a:gd name="connsiteY3153" fmla="*/ 761202 h 1779924"/>
                  <a:gd name="connsiteX3154" fmla="*/ 8920271 w 9405664"/>
                  <a:gd name="connsiteY3154" fmla="*/ 758990 h 1779924"/>
                  <a:gd name="connsiteX3155" fmla="*/ 8922336 w 9405664"/>
                  <a:gd name="connsiteY3155" fmla="*/ 758990 h 1779924"/>
                  <a:gd name="connsiteX3156" fmla="*/ 8926023 w 9405664"/>
                  <a:gd name="connsiteY3156" fmla="*/ 758548 h 1779924"/>
                  <a:gd name="connsiteX3157" fmla="*/ 8927203 w 9405664"/>
                  <a:gd name="connsiteY3157" fmla="*/ 758548 h 1779924"/>
                  <a:gd name="connsiteX3158" fmla="*/ 8928383 w 9405664"/>
                  <a:gd name="connsiteY3158" fmla="*/ 758253 h 1779924"/>
                  <a:gd name="connsiteX3159" fmla="*/ 8929415 w 9405664"/>
                  <a:gd name="connsiteY3159" fmla="*/ 757663 h 1779924"/>
                  <a:gd name="connsiteX3160" fmla="*/ 8924549 w 9405664"/>
                  <a:gd name="connsiteY3160" fmla="*/ 754418 h 1779924"/>
                  <a:gd name="connsiteX3161" fmla="*/ 9061863 w 9405664"/>
                  <a:gd name="connsiteY3161" fmla="*/ 787898 h 1779924"/>
                  <a:gd name="connsiteX3162" fmla="*/ 9060978 w 9405664"/>
                  <a:gd name="connsiteY3162" fmla="*/ 788783 h 1779924"/>
                  <a:gd name="connsiteX3163" fmla="*/ 9060978 w 9405664"/>
                  <a:gd name="connsiteY3163" fmla="*/ 789668 h 1779924"/>
                  <a:gd name="connsiteX3164" fmla="*/ 9062010 w 9405664"/>
                  <a:gd name="connsiteY3164" fmla="*/ 791143 h 1779924"/>
                  <a:gd name="connsiteX3165" fmla="*/ 9063633 w 9405664"/>
                  <a:gd name="connsiteY3165" fmla="*/ 790553 h 1779924"/>
                  <a:gd name="connsiteX3166" fmla="*/ 9064518 w 9405664"/>
                  <a:gd name="connsiteY3166" fmla="*/ 789226 h 1779924"/>
                  <a:gd name="connsiteX3167" fmla="*/ 9063485 w 9405664"/>
                  <a:gd name="connsiteY3167" fmla="*/ 788341 h 1779924"/>
                  <a:gd name="connsiteX3168" fmla="*/ 9061863 w 9405664"/>
                  <a:gd name="connsiteY3168" fmla="*/ 787751 h 1779924"/>
                  <a:gd name="connsiteX3169" fmla="*/ 9037084 w 9405664"/>
                  <a:gd name="connsiteY3169" fmla="*/ 783916 h 1779924"/>
                  <a:gd name="connsiteX3170" fmla="*/ 9035904 w 9405664"/>
                  <a:gd name="connsiteY3170" fmla="*/ 787161 h 1779924"/>
                  <a:gd name="connsiteX3171" fmla="*/ 9034872 w 9405664"/>
                  <a:gd name="connsiteY3171" fmla="*/ 788046 h 1779924"/>
                  <a:gd name="connsiteX3172" fmla="*/ 9032365 w 9405664"/>
                  <a:gd name="connsiteY3172" fmla="*/ 788636 h 1779924"/>
                  <a:gd name="connsiteX3173" fmla="*/ 9028972 w 9405664"/>
                  <a:gd name="connsiteY3173" fmla="*/ 791143 h 1779924"/>
                  <a:gd name="connsiteX3174" fmla="*/ 9029267 w 9405664"/>
                  <a:gd name="connsiteY3174" fmla="*/ 791881 h 1779924"/>
                  <a:gd name="connsiteX3175" fmla="*/ 9031037 w 9405664"/>
                  <a:gd name="connsiteY3175" fmla="*/ 793356 h 1779924"/>
                  <a:gd name="connsiteX3176" fmla="*/ 9033250 w 9405664"/>
                  <a:gd name="connsiteY3176" fmla="*/ 791881 h 1779924"/>
                  <a:gd name="connsiteX3177" fmla="*/ 9037969 w 9405664"/>
                  <a:gd name="connsiteY3177" fmla="*/ 789668 h 1779924"/>
                  <a:gd name="connsiteX3178" fmla="*/ 9037969 w 9405664"/>
                  <a:gd name="connsiteY3178" fmla="*/ 788046 h 1779924"/>
                  <a:gd name="connsiteX3179" fmla="*/ 9039444 w 9405664"/>
                  <a:gd name="connsiteY3179" fmla="*/ 785686 h 1779924"/>
                  <a:gd name="connsiteX3180" fmla="*/ 9039887 w 9405664"/>
                  <a:gd name="connsiteY3180" fmla="*/ 784211 h 1779924"/>
                  <a:gd name="connsiteX3181" fmla="*/ 9039002 w 9405664"/>
                  <a:gd name="connsiteY3181" fmla="*/ 783769 h 1779924"/>
                  <a:gd name="connsiteX3182" fmla="*/ 9037084 w 9405664"/>
                  <a:gd name="connsiteY3182" fmla="*/ 783769 h 1779924"/>
                  <a:gd name="connsiteX3183" fmla="*/ 9082364 w 9405664"/>
                  <a:gd name="connsiteY3183" fmla="*/ 808105 h 1779924"/>
                  <a:gd name="connsiteX3184" fmla="*/ 9079414 w 9405664"/>
                  <a:gd name="connsiteY3184" fmla="*/ 806335 h 1779924"/>
                  <a:gd name="connsiteX3185" fmla="*/ 9076906 w 9405664"/>
                  <a:gd name="connsiteY3185" fmla="*/ 804270 h 1779924"/>
                  <a:gd name="connsiteX3186" fmla="*/ 9072334 w 9405664"/>
                  <a:gd name="connsiteY3186" fmla="*/ 801173 h 1779924"/>
                  <a:gd name="connsiteX3187" fmla="*/ 9066729 w 9405664"/>
                  <a:gd name="connsiteY3187" fmla="*/ 799698 h 1779924"/>
                  <a:gd name="connsiteX3188" fmla="*/ 9065550 w 9405664"/>
                  <a:gd name="connsiteY3188" fmla="*/ 800140 h 1779924"/>
                  <a:gd name="connsiteX3189" fmla="*/ 9068205 w 9405664"/>
                  <a:gd name="connsiteY3189" fmla="*/ 802057 h 1779924"/>
                  <a:gd name="connsiteX3190" fmla="*/ 9072925 w 9405664"/>
                  <a:gd name="connsiteY3190" fmla="*/ 803827 h 1779924"/>
                  <a:gd name="connsiteX3191" fmla="*/ 9082069 w 9405664"/>
                  <a:gd name="connsiteY3191" fmla="*/ 809432 h 1779924"/>
                  <a:gd name="connsiteX3192" fmla="*/ 9086641 w 9405664"/>
                  <a:gd name="connsiteY3192" fmla="*/ 809432 h 1779924"/>
                  <a:gd name="connsiteX3193" fmla="*/ 9085756 w 9405664"/>
                  <a:gd name="connsiteY3193" fmla="*/ 808400 h 1779924"/>
                  <a:gd name="connsiteX3194" fmla="*/ 9082659 w 9405664"/>
                  <a:gd name="connsiteY3194" fmla="*/ 807662 h 1779924"/>
                  <a:gd name="connsiteX3195" fmla="*/ 2148800 w 9405664"/>
                  <a:gd name="connsiteY3195" fmla="*/ 1017542 h 1779924"/>
                  <a:gd name="connsiteX3196" fmla="*/ 2148800 w 9405664"/>
                  <a:gd name="connsiteY3196" fmla="*/ 1017837 h 1779924"/>
                  <a:gd name="connsiteX3197" fmla="*/ 2149243 w 9405664"/>
                  <a:gd name="connsiteY3197" fmla="*/ 1019312 h 1779924"/>
                  <a:gd name="connsiteX3198" fmla="*/ 2149833 w 9405664"/>
                  <a:gd name="connsiteY3198" fmla="*/ 1019755 h 1779924"/>
                  <a:gd name="connsiteX3199" fmla="*/ 2150570 w 9405664"/>
                  <a:gd name="connsiteY3199" fmla="*/ 1019755 h 1779924"/>
                  <a:gd name="connsiteX3200" fmla="*/ 2150865 w 9405664"/>
                  <a:gd name="connsiteY3200" fmla="*/ 1019312 h 1779924"/>
                  <a:gd name="connsiteX3201" fmla="*/ 2150865 w 9405664"/>
                  <a:gd name="connsiteY3201" fmla="*/ 1018427 h 1779924"/>
                  <a:gd name="connsiteX3202" fmla="*/ 2150275 w 9405664"/>
                  <a:gd name="connsiteY3202" fmla="*/ 1017837 h 1779924"/>
                  <a:gd name="connsiteX3203" fmla="*/ 2148800 w 9405664"/>
                  <a:gd name="connsiteY3203" fmla="*/ 1017837 h 1779924"/>
                  <a:gd name="connsiteX3204" fmla="*/ 8931480 w 9405664"/>
                  <a:gd name="connsiteY3204" fmla="*/ 771969 h 1779924"/>
                  <a:gd name="connsiteX3205" fmla="*/ 8929121 w 9405664"/>
                  <a:gd name="connsiteY3205" fmla="*/ 772412 h 1779924"/>
                  <a:gd name="connsiteX3206" fmla="*/ 8928530 w 9405664"/>
                  <a:gd name="connsiteY3206" fmla="*/ 773592 h 1779924"/>
                  <a:gd name="connsiteX3207" fmla="*/ 8934135 w 9405664"/>
                  <a:gd name="connsiteY3207" fmla="*/ 774034 h 1779924"/>
                  <a:gd name="connsiteX3208" fmla="*/ 8935167 w 9405664"/>
                  <a:gd name="connsiteY3208" fmla="*/ 775214 h 1779924"/>
                  <a:gd name="connsiteX3209" fmla="*/ 8936937 w 9405664"/>
                  <a:gd name="connsiteY3209" fmla="*/ 775214 h 1779924"/>
                  <a:gd name="connsiteX3210" fmla="*/ 8937528 w 9405664"/>
                  <a:gd name="connsiteY3210" fmla="*/ 772117 h 1779924"/>
                  <a:gd name="connsiteX3211" fmla="*/ 8938413 w 9405664"/>
                  <a:gd name="connsiteY3211" fmla="*/ 770347 h 1779924"/>
                  <a:gd name="connsiteX3212" fmla="*/ 8935315 w 9405664"/>
                  <a:gd name="connsiteY3212" fmla="*/ 770052 h 1779924"/>
                  <a:gd name="connsiteX3213" fmla="*/ 8931628 w 9405664"/>
                  <a:gd name="connsiteY3213" fmla="*/ 771969 h 1779924"/>
                  <a:gd name="connsiteX3214" fmla="*/ 1185977 w 9405664"/>
                  <a:gd name="connsiteY3214" fmla="*/ 949844 h 1779924"/>
                  <a:gd name="connsiteX3215" fmla="*/ 1186862 w 9405664"/>
                  <a:gd name="connsiteY3215" fmla="*/ 951171 h 1779924"/>
                  <a:gd name="connsiteX3216" fmla="*/ 1187305 w 9405664"/>
                  <a:gd name="connsiteY3216" fmla="*/ 951171 h 1779924"/>
                  <a:gd name="connsiteX3217" fmla="*/ 1187600 w 9405664"/>
                  <a:gd name="connsiteY3217" fmla="*/ 950581 h 1779924"/>
                  <a:gd name="connsiteX3218" fmla="*/ 1187600 w 9405664"/>
                  <a:gd name="connsiteY3218" fmla="*/ 950139 h 1779924"/>
                  <a:gd name="connsiteX3219" fmla="*/ 1186715 w 9405664"/>
                  <a:gd name="connsiteY3219" fmla="*/ 948221 h 1779924"/>
                  <a:gd name="connsiteX3220" fmla="*/ 1185977 w 9405664"/>
                  <a:gd name="connsiteY3220" fmla="*/ 948959 h 1779924"/>
                  <a:gd name="connsiteX3221" fmla="*/ 1185977 w 9405664"/>
                  <a:gd name="connsiteY3221" fmla="*/ 949844 h 1779924"/>
                  <a:gd name="connsiteX3222" fmla="*/ 2033904 w 9405664"/>
                  <a:gd name="connsiteY3222" fmla="*/ 955743 h 1779924"/>
                  <a:gd name="connsiteX3223" fmla="*/ 2033904 w 9405664"/>
                  <a:gd name="connsiteY3223" fmla="*/ 957071 h 1779924"/>
                  <a:gd name="connsiteX3224" fmla="*/ 2034937 w 9405664"/>
                  <a:gd name="connsiteY3224" fmla="*/ 956481 h 1779924"/>
                  <a:gd name="connsiteX3225" fmla="*/ 2035379 w 9405664"/>
                  <a:gd name="connsiteY3225" fmla="*/ 955891 h 1779924"/>
                  <a:gd name="connsiteX3226" fmla="*/ 2035379 w 9405664"/>
                  <a:gd name="connsiteY3226" fmla="*/ 955301 h 1779924"/>
                  <a:gd name="connsiteX3227" fmla="*/ 2035084 w 9405664"/>
                  <a:gd name="connsiteY3227" fmla="*/ 955006 h 1779924"/>
                  <a:gd name="connsiteX3228" fmla="*/ 2034494 w 9405664"/>
                  <a:gd name="connsiteY3228" fmla="*/ 955006 h 1779924"/>
                  <a:gd name="connsiteX3229" fmla="*/ 2034052 w 9405664"/>
                  <a:gd name="connsiteY3229" fmla="*/ 955743 h 1779924"/>
                  <a:gd name="connsiteX3230" fmla="*/ 1196892 w 9405664"/>
                  <a:gd name="connsiteY3230" fmla="*/ 937749 h 1779924"/>
                  <a:gd name="connsiteX3231" fmla="*/ 1196597 w 9405664"/>
                  <a:gd name="connsiteY3231" fmla="*/ 934800 h 1779924"/>
                  <a:gd name="connsiteX3232" fmla="*/ 1196302 w 9405664"/>
                  <a:gd name="connsiteY3232" fmla="*/ 934505 h 1779924"/>
                  <a:gd name="connsiteX3233" fmla="*/ 1195417 w 9405664"/>
                  <a:gd name="connsiteY3233" fmla="*/ 934062 h 1779924"/>
                  <a:gd name="connsiteX3234" fmla="*/ 1195122 w 9405664"/>
                  <a:gd name="connsiteY3234" fmla="*/ 934062 h 1779924"/>
                  <a:gd name="connsiteX3235" fmla="*/ 1194827 w 9405664"/>
                  <a:gd name="connsiteY3235" fmla="*/ 935242 h 1779924"/>
                  <a:gd name="connsiteX3236" fmla="*/ 1194827 w 9405664"/>
                  <a:gd name="connsiteY3236" fmla="*/ 936865 h 1779924"/>
                  <a:gd name="connsiteX3237" fmla="*/ 1195269 w 9405664"/>
                  <a:gd name="connsiteY3237" fmla="*/ 937602 h 1779924"/>
                  <a:gd name="connsiteX3238" fmla="*/ 1196744 w 9405664"/>
                  <a:gd name="connsiteY3238" fmla="*/ 938339 h 1779924"/>
                  <a:gd name="connsiteX3239" fmla="*/ 1196744 w 9405664"/>
                  <a:gd name="connsiteY3239" fmla="*/ 937749 h 1779924"/>
                  <a:gd name="connsiteX3240" fmla="*/ 2162812 w 9405664"/>
                  <a:gd name="connsiteY3240" fmla="*/ 997483 h 1779924"/>
                  <a:gd name="connsiteX3241" fmla="*/ 2161927 w 9405664"/>
                  <a:gd name="connsiteY3241" fmla="*/ 998663 h 1779924"/>
                  <a:gd name="connsiteX3242" fmla="*/ 2161042 w 9405664"/>
                  <a:gd name="connsiteY3242" fmla="*/ 1001318 h 1779924"/>
                  <a:gd name="connsiteX3243" fmla="*/ 2161042 w 9405664"/>
                  <a:gd name="connsiteY3243" fmla="*/ 1002793 h 1779924"/>
                  <a:gd name="connsiteX3244" fmla="*/ 2161632 w 9405664"/>
                  <a:gd name="connsiteY3244" fmla="*/ 1003236 h 1779924"/>
                  <a:gd name="connsiteX3245" fmla="*/ 2162517 w 9405664"/>
                  <a:gd name="connsiteY3245" fmla="*/ 1003236 h 1779924"/>
                  <a:gd name="connsiteX3246" fmla="*/ 2163697 w 9405664"/>
                  <a:gd name="connsiteY3246" fmla="*/ 1002351 h 1779924"/>
                  <a:gd name="connsiteX3247" fmla="*/ 2164139 w 9405664"/>
                  <a:gd name="connsiteY3247" fmla="*/ 1001171 h 1779924"/>
                  <a:gd name="connsiteX3248" fmla="*/ 2163844 w 9405664"/>
                  <a:gd name="connsiteY3248" fmla="*/ 998368 h 1779924"/>
                  <a:gd name="connsiteX3249" fmla="*/ 2164139 w 9405664"/>
                  <a:gd name="connsiteY3249" fmla="*/ 998073 h 1779924"/>
                  <a:gd name="connsiteX3250" fmla="*/ 2162959 w 9405664"/>
                  <a:gd name="connsiteY3250" fmla="*/ 997631 h 1779924"/>
                  <a:gd name="connsiteX3251" fmla="*/ 1198072 w 9405664"/>
                  <a:gd name="connsiteY3251" fmla="*/ 944682 h 1779924"/>
                  <a:gd name="connsiteX3252" fmla="*/ 1198072 w 9405664"/>
                  <a:gd name="connsiteY3252" fmla="*/ 945566 h 1779924"/>
                  <a:gd name="connsiteX3253" fmla="*/ 1198662 w 9405664"/>
                  <a:gd name="connsiteY3253" fmla="*/ 945566 h 1779924"/>
                  <a:gd name="connsiteX3254" fmla="*/ 1199694 w 9405664"/>
                  <a:gd name="connsiteY3254" fmla="*/ 945124 h 1779924"/>
                  <a:gd name="connsiteX3255" fmla="*/ 1199694 w 9405664"/>
                  <a:gd name="connsiteY3255" fmla="*/ 944387 h 1779924"/>
                  <a:gd name="connsiteX3256" fmla="*/ 1198514 w 9405664"/>
                  <a:gd name="connsiteY3256" fmla="*/ 942764 h 1779924"/>
                  <a:gd name="connsiteX3257" fmla="*/ 1197776 w 9405664"/>
                  <a:gd name="connsiteY3257" fmla="*/ 941289 h 1779924"/>
                  <a:gd name="connsiteX3258" fmla="*/ 1197334 w 9405664"/>
                  <a:gd name="connsiteY3258" fmla="*/ 941289 h 1779924"/>
                  <a:gd name="connsiteX3259" fmla="*/ 1196744 w 9405664"/>
                  <a:gd name="connsiteY3259" fmla="*/ 943502 h 1779924"/>
                  <a:gd name="connsiteX3260" fmla="*/ 1196744 w 9405664"/>
                  <a:gd name="connsiteY3260" fmla="*/ 945566 h 1779924"/>
                  <a:gd name="connsiteX3261" fmla="*/ 1197776 w 9405664"/>
                  <a:gd name="connsiteY3261" fmla="*/ 944534 h 1779924"/>
                  <a:gd name="connsiteX3262" fmla="*/ 1198072 w 9405664"/>
                  <a:gd name="connsiteY3262" fmla="*/ 944534 h 1779924"/>
                  <a:gd name="connsiteX3263" fmla="*/ 2191720 w 9405664"/>
                  <a:gd name="connsiteY3263" fmla="*/ 996598 h 1779924"/>
                  <a:gd name="connsiteX3264" fmla="*/ 2188328 w 9405664"/>
                  <a:gd name="connsiteY3264" fmla="*/ 996156 h 1779924"/>
                  <a:gd name="connsiteX3265" fmla="*/ 2188328 w 9405664"/>
                  <a:gd name="connsiteY3265" fmla="*/ 996746 h 1779924"/>
                  <a:gd name="connsiteX3266" fmla="*/ 2190098 w 9405664"/>
                  <a:gd name="connsiteY3266" fmla="*/ 998368 h 1779924"/>
                  <a:gd name="connsiteX3267" fmla="*/ 2191278 w 9405664"/>
                  <a:gd name="connsiteY3267" fmla="*/ 998958 h 1779924"/>
                  <a:gd name="connsiteX3268" fmla="*/ 2192015 w 9405664"/>
                  <a:gd name="connsiteY3268" fmla="*/ 998958 h 1779924"/>
                  <a:gd name="connsiteX3269" fmla="*/ 2192605 w 9405664"/>
                  <a:gd name="connsiteY3269" fmla="*/ 998516 h 1779924"/>
                  <a:gd name="connsiteX3270" fmla="*/ 2193047 w 9405664"/>
                  <a:gd name="connsiteY3270" fmla="*/ 997926 h 1779924"/>
                  <a:gd name="connsiteX3271" fmla="*/ 2193047 w 9405664"/>
                  <a:gd name="connsiteY3271" fmla="*/ 997188 h 1779924"/>
                  <a:gd name="connsiteX3272" fmla="*/ 2192015 w 9405664"/>
                  <a:gd name="connsiteY3272" fmla="*/ 996304 h 1779924"/>
                  <a:gd name="connsiteX3273" fmla="*/ 2191720 w 9405664"/>
                  <a:gd name="connsiteY3273" fmla="*/ 996598 h 1779924"/>
                  <a:gd name="connsiteX3274" fmla="*/ 2031840 w 9405664"/>
                  <a:gd name="connsiteY3274" fmla="*/ 960168 h 1779924"/>
                  <a:gd name="connsiteX3275" fmla="*/ 2032135 w 9405664"/>
                  <a:gd name="connsiteY3275" fmla="*/ 958988 h 1779924"/>
                  <a:gd name="connsiteX3276" fmla="*/ 2032135 w 9405664"/>
                  <a:gd name="connsiteY3276" fmla="*/ 958693 h 1779924"/>
                  <a:gd name="connsiteX3277" fmla="*/ 2031102 w 9405664"/>
                  <a:gd name="connsiteY3277" fmla="*/ 958693 h 1779924"/>
                  <a:gd name="connsiteX3278" fmla="*/ 2029185 w 9405664"/>
                  <a:gd name="connsiteY3278" fmla="*/ 959578 h 1779924"/>
                  <a:gd name="connsiteX3279" fmla="*/ 2029185 w 9405664"/>
                  <a:gd name="connsiteY3279" fmla="*/ 960021 h 1779924"/>
                  <a:gd name="connsiteX3280" fmla="*/ 2030955 w 9405664"/>
                  <a:gd name="connsiteY3280" fmla="*/ 960316 h 1779924"/>
                  <a:gd name="connsiteX3281" fmla="*/ 2031840 w 9405664"/>
                  <a:gd name="connsiteY3281" fmla="*/ 960316 h 1779924"/>
                  <a:gd name="connsiteX3282" fmla="*/ 1918861 w 9405664"/>
                  <a:gd name="connsiteY3282" fmla="*/ 1495119 h 1779924"/>
                  <a:gd name="connsiteX3283" fmla="*/ 1913109 w 9405664"/>
                  <a:gd name="connsiteY3283" fmla="*/ 1499544 h 1779924"/>
                  <a:gd name="connsiteX3284" fmla="*/ 1914436 w 9405664"/>
                  <a:gd name="connsiteY3284" fmla="*/ 1499249 h 1779924"/>
                  <a:gd name="connsiteX3285" fmla="*/ 1919009 w 9405664"/>
                  <a:gd name="connsiteY3285" fmla="*/ 1496151 h 1779924"/>
                  <a:gd name="connsiteX3286" fmla="*/ 1921516 w 9405664"/>
                  <a:gd name="connsiteY3286" fmla="*/ 1493644 h 1779924"/>
                  <a:gd name="connsiteX3287" fmla="*/ 1920041 w 9405664"/>
                  <a:gd name="connsiteY3287" fmla="*/ 1493644 h 1779924"/>
                  <a:gd name="connsiteX3288" fmla="*/ 1918861 w 9405664"/>
                  <a:gd name="connsiteY3288" fmla="*/ 1494972 h 1779924"/>
                  <a:gd name="connsiteX3289" fmla="*/ 2025498 w 9405664"/>
                  <a:gd name="connsiteY3289" fmla="*/ 964740 h 1779924"/>
                  <a:gd name="connsiteX3290" fmla="*/ 2026087 w 9405664"/>
                  <a:gd name="connsiteY3290" fmla="*/ 964740 h 1779924"/>
                  <a:gd name="connsiteX3291" fmla="*/ 2027562 w 9405664"/>
                  <a:gd name="connsiteY3291" fmla="*/ 964445 h 1779924"/>
                  <a:gd name="connsiteX3292" fmla="*/ 2028300 w 9405664"/>
                  <a:gd name="connsiteY3292" fmla="*/ 964003 h 1779924"/>
                  <a:gd name="connsiteX3293" fmla="*/ 2028300 w 9405664"/>
                  <a:gd name="connsiteY3293" fmla="*/ 963560 h 1779924"/>
                  <a:gd name="connsiteX3294" fmla="*/ 2029037 w 9405664"/>
                  <a:gd name="connsiteY3294" fmla="*/ 963118 h 1779924"/>
                  <a:gd name="connsiteX3295" fmla="*/ 2030660 w 9405664"/>
                  <a:gd name="connsiteY3295" fmla="*/ 962233 h 1779924"/>
                  <a:gd name="connsiteX3296" fmla="*/ 2030660 w 9405664"/>
                  <a:gd name="connsiteY3296" fmla="*/ 961791 h 1779924"/>
                  <a:gd name="connsiteX3297" fmla="*/ 2029922 w 9405664"/>
                  <a:gd name="connsiteY3297" fmla="*/ 961791 h 1779924"/>
                  <a:gd name="connsiteX3298" fmla="*/ 2026382 w 9405664"/>
                  <a:gd name="connsiteY3298" fmla="*/ 963560 h 1779924"/>
                  <a:gd name="connsiteX3299" fmla="*/ 2025645 w 9405664"/>
                  <a:gd name="connsiteY3299" fmla="*/ 964298 h 1779924"/>
                  <a:gd name="connsiteX3300" fmla="*/ 2025350 w 9405664"/>
                  <a:gd name="connsiteY3300" fmla="*/ 964888 h 1779924"/>
                  <a:gd name="connsiteX3301" fmla="*/ 9352568 w 9405664"/>
                  <a:gd name="connsiteY3301" fmla="*/ 600290 h 1779924"/>
                  <a:gd name="connsiteX3302" fmla="*/ 9353306 w 9405664"/>
                  <a:gd name="connsiteY3302" fmla="*/ 601617 h 1779924"/>
                  <a:gd name="connsiteX3303" fmla="*/ 9355813 w 9405664"/>
                  <a:gd name="connsiteY3303" fmla="*/ 602207 h 1779924"/>
                  <a:gd name="connsiteX3304" fmla="*/ 9358468 w 9405664"/>
                  <a:gd name="connsiteY3304" fmla="*/ 600437 h 1779924"/>
                  <a:gd name="connsiteX3305" fmla="*/ 9359648 w 9405664"/>
                  <a:gd name="connsiteY3305" fmla="*/ 598225 h 1779924"/>
                  <a:gd name="connsiteX3306" fmla="*/ 9352568 w 9405664"/>
                  <a:gd name="connsiteY3306" fmla="*/ 599700 h 1779924"/>
                  <a:gd name="connsiteX3307" fmla="*/ 9352568 w 9405664"/>
                  <a:gd name="connsiteY3307" fmla="*/ 600290 h 1779924"/>
                  <a:gd name="connsiteX3308" fmla="*/ 9344899 w 9405664"/>
                  <a:gd name="connsiteY3308" fmla="*/ 763415 h 1779924"/>
                  <a:gd name="connsiteX3309" fmla="*/ 9342096 w 9405664"/>
                  <a:gd name="connsiteY3309" fmla="*/ 765775 h 1779924"/>
                  <a:gd name="connsiteX3310" fmla="*/ 9341211 w 9405664"/>
                  <a:gd name="connsiteY3310" fmla="*/ 766807 h 1779924"/>
                  <a:gd name="connsiteX3311" fmla="*/ 9341506 w 9405664"/>
                  <a:gd name="connsiteY3311" fmla="*/ 768135 h 1779924"/>
                  <a:gd name="connsiteX3312" fmla="*/ 9341949 w 9405664"/>
                  <a:gd name="connsiteY3312" fmla="*/ 768577 h 1779924"/>
                  <a:gd name="connsiteX3313" fmla="*/ 9343571 w 9405664"/>
                  <a:gd name="connsiteY3313" fmla="*/ 767397 h 1779924"/>
                  <a:gd name="connsiteX3314" fmla="*/ 9344603 w 9405664"/>
                  <a:gd name="connsiteY3314" fmla="*/ 766955 h 1779924"/>
                  <a:gd name="connsiteX3315" fmla="*/ 9345784 w 9405664"/>
                  <a:gd name="connsiteY3315" fmla="*/ 766955 h 1779924"/>
                  <a:gd name="connsiteX3316" fmla="*/ 9346668 w 9405664"/>
                  <a:gd name="connsiteY3316" fmla="*/ 766365 h 1779924"/>
                  <a:gd name="connsiteX3317" fmla="*/ 9347406 w 9405664"/>
                  <a:gd name="connsiteY3317" fmla="*/ 765185 h 1779924"/>
                  <a:gd name="connsiteX3318" fmla="*/ 9347406 w 9405664"/>
                  <a:gd name="connsiteY3318" fmla="*/ 764300 h 1779924"/>
                  <a:gd name="connsiteX3319" fmla="*/ 9346816 w 9405664"/>
                  <a:gd name="connsiteY3319" fmla="*/ 763710 h 1779924"/>
                  <a:gd name="connsiteX3320" fmla="*/ 9344899 w 9405664"/>
                  <a:gd name="connsiteY3320" fmla="*/ 763267 h 1779924"/>
                  <a:gd name="connsiteX3321" fmla="*/ 9369086 w 9405664"/>
                  <a:gd name="connsiteY3321" fmla="*/ 756925 h 1779924"/>
                  <a:gd name="connsiteX3322" fmla="*/ 9367317 w 9405664"/>
                  <a:gd name="connsiteY3322" fmla="*/ 756925 h 1779924"/>
                  <a:gd name="connsiteX3323" fmla="*/ 9363040 w 9405664"/>
                  <a:gd name="connsiteY3323" fmla="*/ 758105 h 1779924"/>
                  <a:gd name="connsiteX3324" fmla="*/ 9362744 w 9405664"/>
                  <a:gd name="connsiteY3324" fmla="*/ 758843 h 1779924"/>
                  <a:gd name="connsiteX3325" fmla="*/ 9363040 w 9405664"/>
                  <a:gd name="connsiteY3325" fmla="*/ 759728 h 1779924"/>
                  <a:gd name="connsiteX3326" fmla="*/ 9365694 w 9405664"/>
                  <a:gd name="connsiteY3326" fmla="*/ 759432 h 1779924"/>
                  <a:gd name="connsiteX3327" fmla="*/ 9369677 w 9405664"/>
                  <a:gd name="connsiteY3327" fmla="*/ 760170 h 1779924"/>
                  <a:gd name="connsiteX3328" fmla="*/ 9370119 w 9405664"/>
                  <a:gd name="connsiteY3328" fmla="*/ 759580 h 1779924"/>
                  <a:gd name="connsiteX3329" fmla="*/ 9370562 w 9405664"/>
                  <a:gd name="connsiteY3329" fmla="*/ 758105 h 1779924"/>
                  <a:gd name="connsiteX3330" fmla="*/ 9370119 w 9405664"/>
                  <a:gd name="connsiteY3330" fmla="*/ 757368 h 1779924"/>
                  <a:gd name="connsiteX3331" fmla="*/ 9368940 w 9405664"/>
                  <a:gd name="connsiteY3331" fmla="*/ 756778 h 1779924"/>
                  <a:gd name="connsiteX3332" fmla="*/ 9300356 w 9405664"/>
                  <a:gd name="connsiteY3332" fmla="*/ 477282 h 1779924"/>
                  <a:gd name="connsiteX3333" fmla="*/ 9296669 w 9405664"/>
                  <a:gd name="connsiteY3333" fmla="*/ 477577 h 1779924"/>
                  <a:gd name="connsiteX3334" fmla="*/ 9291064 w 9405664"/>
                  <a:gd name="connsiteY3334" fmla="*/ 474922 h 1779924"/>
                  <a:gd name="connsiteX3335" fmla="*/ 9287966 w 9405664"/>
                  <a:gd name="connsiteY3335" fmla="*/ 473004 h 1779924"/>
                  <a:gd name="connsiteX3336" fmla="*/ 9286344 w 9405664"/>
                  <a:gd name="connsiteY3336" fmla="*/ 469022 h 1779924"/>
                  <a:gd name="connsiteX3337" fmla="*/ 9283100 w 9405664"/>
                  <a:gd name="connsiteY3337" fmla="*/ 470497 h 1779924"/>
                  <a:gd name="connsiteX3338" fmla="*/ 9282362 w 9405664"/>
                  <a:gd name="connsiteY3338" fmla="*/ 473447 h 1779924"/>
                  <a:gd name="connsiteX3339" fmla="*/ 9285312 w 9405664"/>
                  <a:gd name="connsiteY3339" fmla="*/ 474627 h 1779924"/>
                  <a:gd name="connsiteX3340" fmla="*/ 9293719 w 9405664"/>
                  <a:gd name="connsiteY3340" fmla="*/ 479937 h 1779924"/>
                  <a:gd name="connsiteX3341" fmla="*/ 9299914 w 9405664"/>
                  <a:gd name="connsiteY3341" fmla="*/ 479937 h 1779924"/>
                  <a:gd name="connsiteX3342" fmla="*/ 9304191 w 9405664"/>
                  <a:gd name="connsiteY3342" fmla="*/ 481117 h 1779924"/>
                  <a:gd name="connsiteX3343" fmla="*/ 9303011 w 9405664"/>
                  <a:gd name="connsiteY3343" fmla="*/ 479347 h 1779924"/>
                  <a:gd name="connsiteX3344" fmla="*/ 9300208 w 9405664"/>
                  <a:gd name="connsiteY3344" fmla="*/ 477134 h 1779924"/>
                  <a:gd name="connsiteX3345" fmla="*/ 9405517 w 9405664"/>
                  <a:gd name="connsiteY3345" fmla="*/ 742176 h 1779924"/>
                  <a:gd name="connsiteX3346" fmla="*/ 9405074 w 9405664"/>
                  <a:gd name="connsiteY3346" fmla="*/ 742766 h 1779924"/>
                  <a:gd name="connsiteX3347" fmla="*/ 9403600 w 9405664"/>
                  <a:gd name="connsiteY3347" fmla="*/ 743651 h 1779924"/>
                  <a:gd name="connsiteX3348" fmla="*/ 9400060 w 9405664"/>
                  <a:gd name="connsiteY3348" fmla="*/ 743356 h 1779924"/>
                  <a:gd name="connsiteX3349" fmla="*/ 9398290 w 9405664"/>
                  <a:gd name="connsiteY3349" fmla="*/ 743651 h 1779924"/>
                  <a:gd name="connsiteX3350" fmla="*/ 9396963 w 9405664"/>
                  <a:gd name="connsiteY3350" fmla="*/ 744683 h 1779924"/>
                  <a:gd name="connsiteX3351" fmla="*/ 9395193 w 9405664"/>
                  <a:gd name="connsiteY3351" fmla="*/ 746601 h 1779924"/>
                  <a:gd name="connsiteX3352" fmla="*/ 9394751 w 9405664"/>
                  <a:gd name="connsiteY3352" fmla="*/ 747486 h 1779924"/>
                  <a:gd name="connsiteX3353" fmla="*/ 9394751 w 9405664"/>
                  <a:gd name="connsiteY3353" fmla="*/ 749993 h 1779924"/>
                  <a:gd name="connsiteX3354" fmla="*/ 9394308 w 9405664"/>
                  <a:gd name="connsiteY3354" fmla="*/ 751173 h 1779924"/>
                  <a:gd name="connsiteX3355" fmla="*/ 9393275 w 9405664"/>
                  <a:gd name="connsiteY3355" fmla="*/ 752058 h 1779924"/>
                  <a:gd name="connsiteX3356" fmla="*/ 9391358 w 9405664"/>
                  <a:gd name="connsiteY3356" fmla="*/ 754418 h 1779924"/>
                  <a:gd name="connsiteX3357" fmla="*/ 9389736 w 9405664"/>
                  <a:gd name="connsiteY3357" fmla="*/ 755893 h 1779924"/>
                  <a:gd name="connsiteX3358" fmla="*/ 9387081 w 9405664"/>
                  <a:gd name="connsiteY3358" fmla="*/ 757515 h 1779924"/>
                  <a:gd name="connsiteX3359" fmla="*/ 9386638 w 9405664"/>
                  <a:gd name="connsiteY3359" fmla="*/ 758695 h 1779924"/>
                  <a:gd name="connsiteX3360" fmla="*/ 9387229 w 9405664"/>
                  <a:gd name="connsiteY3360" fmla="*/ 758695 h 1779924"/>
                  <a:gd name="connsiteX3361" fmla="*/ 9395783 w 9405664"/>
                  <a:gd name="connsiteY3361" fmla="*/ 754270 h 1779924"/>
                  <a:gd name="connsiteX3362" fmla="*/ 9396963 w 9405664"/>
                  <a:gd name="connsiteY3362" fmla="*/ 753975 h 1779924"/>
                  <a:gd name="connsiteX3363" fmla="*/ 9399617 w 9405664"/>
                  <a:gd name="connsiteY3363" fmla="*/ 752058 h 1779924"/>
                  <a:gd name="connsiteX3364" fmla="*/ 9400945 w 9405664"/>
                  <a:gd name="connsiteY3364" fmla="*/ 751321 h 1779924"/>
                  <a:gd name="connsiteX3365" fmla="*/ 9402125 w 9405664"/>
                  <a:gd name="connsiteY3365" fmla="*/ 751025 h 1779924"/>
                  <a:gd name="connsiteX3366" fmla="*/ 9403747 w 9405664"/>
                  <a:gd name="connsiteY3366" fmla="*/ 749551 h 1779924"/>
                  <a:gd name="connsiteX3367" fmla="*/ 9405665 w 9405664"/>
                  <a:gd name="connsiteY3367" fmla="*/ 746896 h 1779924"/>
                  <a:gd name="connsiteX3368" fmla="*/ 9405665 w 9405664"/>
                  <a:gd name="connsiteY3368" fmla="*/ 741881 h 1779924"/>
                  <a:gd name="connsiteX3369" fmla="*/ 9405665 w 9405664"/>
                  <a:gd name="connsiteY3369" fmla="*/ 741881 h 1779924"/>
                  <a:gd name="connsiteX3370" fmla="*/ 9298291 w 9405664"/>
                  <a:gd name="connsiteY3370" fmla="*/ 774477 h 1779924"/>
                  <a:gd name="connsiteX3371" fmla="*/ 9296373 w 9405664"/>
                  <a:gd name="connsiteY3371" fmla="*/ 775657 h 1779924"/>
                  <a:gd name="connsiteX3372" fmla="*/ 9295341 w 9405664"/>
                  <a:gd name="connsiteY3372" fmla="*/ 776689 h 1779924"/>
                  <a:gd name="connsiteX3373" fmla="*/ 9294309 w 9405664"/>
                  <a:gd name="connsiteY3373" fmla="*/ 778606 h 1779924"/>
                  <a:gd name="connsiteX3374" fmla="*/ 9296373 w 9405664"/>
                  <a:gd name="connsiteY3374" fmla="*/ 779196 h 1779924"/>
                  <a:gd name="connsiteX3375" fmla="*/ 9298291 w 9405664"/>
                  <a:gd name="connsiteY3375" fmla="*/ 778606 h 1779924"/>
                  <a:gd name="connsiteX3376" fmla="*/ 9302273 w 9405664"/>
                  <a:gd name="connsiteY3376" fmla="*/ 776542 h 1779924"/>
                  <a:gd name="connsiteX3377" fmla="*/ 9300504 w 9405664"/>
                  <a:gd name="connsiteY3377" fmla="*/ 775067 h 1779924"/>
                  <a:gd name="connsiteX3378" fmla="*/ 9298291 w 9405664"/>
                  <a:gd name="connsiteY3378" fmla="*/ 774477 h 1779924"/>
                  <a:gd name="connsiteX3379" fmla="*/ 9374544 w 9405664"/>
                  <a:gd name="connsiteY3379" fmla="*/ 621381 h 1779924"/>
                  <a:gd name="connsiteX3380" fmla="*/ 9372627 w 9405664"/>
                  <a:gd name="connsiteY3380" fmla="*/ 621823 h 1779924"/>
                  <a:gd name="connsiteX3381" fmla="*/ 9369234 w 9405664"/>
                  <a:gd name="connsiteY3381" fmla="*/ 621086 h 1779924"/>
                  <a:gd name="connsiteX3382" fmla="*/ 9368940 w 9405664"/>
                  <a:gd name="connsiteY3382" fmla="*/ 622118 h 1779924"/>
                  <a:gd name="connsiteX3383" fmla="*/ 9372479 w 9405664"/>
                  <a:gd name="connsiteY3383" fmla="*/ 624478 h 1779924"/>
                  <a:gd name="connsiteX3384" fmla="*/ 9373660 w 9405664"/>
                  <a:gd name="connsiteY3384" fmla="*/ 624478 h 1779924"/>
                  <a:gd name="connsiteX3385" fmla="*/ 9376609 w 9405664"/>
                  <a:gd name="connsiteY3385" fmla="*/ 622708 h 1779924"/>
                  <a:gd name="connsiteX3386" fmla="*/ 9376314 w 9405664"/>
                  <a:gd name="connsiteY3386" fmla="*/ 621823 h 1779924"/>
                  <a:gd name="connsiteX3387" fmla="*/ 9374691 w 9405664"/>
                  <a:gd name="connsiteY3387" fmla="*/ 621381 h 1779924"/>
                  <a:gd name="connsiteX3388" fmla="*/ 9395193 w 9405664"/>
                  <a:gd name="connsiteY3388" fmla="*/ 364008 h 1779924"/>
                  <a:gd name="connsiteX3389" fmla="*/ 9396373 w 9405664"/>
                  <a:gd name="connsiteY3389" fmla="*/ 360026 h 1779924"/>
                  <a:gd name="connsiteX3390" fmla="*/ 9388998 w 9405664"/>
                  <a:gd name="connsiteY3390" fmla="*/ 358551 h 1779924"/>
                  <a:gd name="connsiteX3391" fmla="*/ 9383098 w 9405664"/>
                  <a:gd name="connsiteY3391" fmla="*/ 358551 h 1779924"/>
                  <a:gd name="connsiteX3392" fmla="*/ 9381181 w 9405664"/>
                  <a:gd name="connsiteY3392" fmla="*/ 358109 h 1779924"/>
                  <a:gd name="connsiteX3393" fmla="*/ 9377789 w 9405664"/>
                  <a:gd name="connsiteY3393" fmla="*/ 358551 h 1779924"/>
                  <a:gd name="connsiteX3394" fmla="*/ 9374544 w 9405664"/>
                  <a:gd name="connsiteY3394" fmla="*/ 357519 h 1779924"/>
                  <a:gd name="connsiteX3395" fmla="*/ 9373660 w 9405664"/>
                  <a:gd name="connsiteY3395" fmla="*/ 356191 h 1779924"/>
                  <a:gd name="connsiteX3396" fmla="*/ 9372627 w 9405664"/>
                  <a:gd name="connsiteY3396" fmla="*/ 355159 h 1779924"/>
                  <a:gd name="connsiteX3397" fmla="*/ 9368644 w 9405664"/>
                  <a:gd name="connsiteY3397" fmla="*/ 354421 h 1779924"/>
                  <a:gd name="connsiteX3398" fmla="*/ 9362302 w 9405664"/>
                  <a:gd name="connsiteY3398" fmla="*/ 352652 h 1779924"/>
                  <a:gd name="connsiteX3399" fmla="*/ 9361270 w 9405664"/>
                  <a:gd name="connsiteY3399" fmla="*/ 351177 h 1779924"/>
                  <a:gd name="connsiteX3400" fmla="*/ 9360533 w 9405664"/>
                  <a:gd name="connsiteY3400" fmla="*/ 349112 h 1779924"/>
                  <a:gd name="connsiteX3401" fmla="*/ 9359500 w 9405664"/>
                  <a:gd name="connsiteY3401" fmla="*/ 347489 h 1779924"/>
                  <a:gd name="connsiteX3402" fmla="*/ 9358172 w 9405664"/>
                  <a:gd name="connsiteY3402" fmla="*/ 346457 h 1779924"/>
                  <a:gd name="connsiteX3403" fmla="*/ 9354780 w 9405664"/>
                  <a:gd name="connsiteY3403" fmla="*/ 344835 h 1779924"/>
                  <a:gd name="connsiteX3404" fmla="*/ 9351388 w 9405664"/>
                  <a:gd name="connsiteY3404" fmla="*/ 344097 h 1779924"/>
                  <a:gd name="connsiteX3405" fmla="*/ 9348143 w 9405664"/>
                  <a:gd name="connsiteY3405" fmla="*/ 344540 h 1779924"/>
                  <a:gd name="connsiteX3406" fmla="*/ 9345046 w 9405664"/>
                  <a:gd name="connsiteY3406" fmla="*/ 345425 h 1779924"/>
                  <a:gd name="connsiteX3407" fmla="*/ 9339736 w 9405664"/>
                  <a:gd name="connsiteY3407" fmla="*/ 348522 h 1779924"/>
                  <a:gd name="connsiteX3408" fmla="*/ 9335607 w 9405664"/>
                  <a:gd name="connsiteY3408" fmla="*/ 348817 h 1779924"/>
                  <a:gd name="connsiteX3409" fmla="*/ 9331329 w 9405664"/>
                  <a:gd name="connsiteY3409" fmla="*/ 347784 h 1779924"/>
                  <a:gd name="connsiteX3410" fmla="*/ 9327495 w 9405664"/>
                  <a:gd name="connsiteY3410" fmla="*/ 347342 h 1779924"/>
                  <a:gd name="connsiteX3411" fmla="*/ 9324692 w 9405664"/>
                  <a:gd name="connsiteY3411" fmla="*/ 347342 h 1779924"/>
                  <a:gd name="connsiteX3412" fmla="*/ 9324249 w 9405664"/>
                  <a:gd name="connsiteY3412" fmla="*/ 346457 h 1779924"/>
                  <a:gd name="connsiteX3413" fmla="*/ 9319382 w 9405664"/>
                  <a:gd name="connsiteY3413" fmla="*/ 342917 h 1779924"/>
                  <a:gd name="connsiteX3414" fmla="*/ 9316727 w 9405664"/>
                  <a:gd name="connsiteY3414" fmla="*/ 343950 h 1779924"/>
                  <a:gd name="connsiteX3415" fmla="*/ 9315253 w 9405664"/>
                  <a:gd name="connsiteY3415" fmla="*/ 348964 h 1779924"/>
                  <a:gd name="connsiteX3416" fmla="*/ 9314810 w 9405664"/>
                  <a:gd name="connsiteY3416" fmla="*/ 351029 h 1779924"/>
                  <a:gd name="connsiteX3417" fmla="*/ 9314810 w 9405664"/>
                  <a:gd name="connsiteY3417" fmla="*/ 353242 h 1779924"/>
                  <a:gd name="connsiteX3418" fmla="*/ 9315548 w 9405664"/>
                  <a:gd name="connsiteY3418" fmla="*/ 355454 h 1779924"/>
                  <a:gd name="connsiteX3419" fmla="*/ 9316875 w 9405664"/>
                  <a:gd name="connsiteY3419" fmla="*/ 356781 h 1779924"/>
                  <a:gd name="connsiteX3420" fmla="*/ 9319677 w 9405664"/>
                  <a:gd name="connsiteY3420" fmla="*/ 358551 h 1779924"/>
                  <a:gd name="connsiteX3421" fmla="*/ 9322627 w 9405664"/>
                  <a:gd name="connsiteY3421" fmla="*/ 359289 h 1779924"/>
                  <a:gd name="connsiteX3422" fmla="*/ 9325725 w 9405664"/>
                  <a:gd name="connsiteY3422" fmla="*/ 358994 h 1779924"/>
                  <a:gd name="connsiteX3423" fmla="*/ 9328674 w 9405664"/>
                  <a:gd name="connsiteY3423" fmla="*/ 357666 h 1779924"/>
                  <a:gd name="connsiteX3424" fmla="*/ 9331624 w 9405664"/>
                  <a:gd name="connsiteY3424" fmla="*/ 355896 h 1779924"/>
                  <a:gd name="connsiteX3425" fmla="*/ 9334574 w 9405664"/>
                  <a:gd name="connsiteY3425" fmla="*/ 354717 h 1779924"/>
                  <a:gd name="connsiteX3426" fmla="*/ 9337376 w 9405664"/>
                  <a:gd name="connsiteY3426" fmla="*/ 354421 h 1779924"/>
                  <a:gd name="connsiteX3427" fmla="*/ 9340179 w 9405664"/>
                  <a:gd name="connsiteY3427" fmla="*/ 354717 h 1779924"/>
                  <a:gd name="connsiteX3428" fmla="*/ 9348586 w 9405664"/>
                  <a:gd name="connsiteY3428" fmla="*/ 357371 h 1779924"/>
                  <a:gd name="connsiteX3429" fmla="*/ 9351241 w 9405664"/>
                  <a:gd name="connsiteY3429" fmla="*/ 358551 h 1779924"/>
                  <a:gd name="connsiteX3430" fmla="*/ 9353895 w 9405664"/>
                  <a:gd name="connsiteY3430" fmla="*/ 360174 h 1779924"/>
                  <a:gd name="connsiteX3431" fmla="*/ 9355223 w 9405664"/>
                  <a:gd name="connsiteY3431" fmla="*/ 361354 h 1779924"/>
                  <a:gd name="connsiteX3432" fmla="*/ 9355960 w 9405664"/>
                  <a:gd name="connsiteY3432" fmla="*/ 363566 h 1779924"/>
                  <a:gd name="connsiteX3433" fmla="*/ 9357287 w 9405664"/>
                  <a:gd name="connsiteY3433" fmla="*/ 365041 h 1779924"/>
                  <a:gd name="connsiteX3434" fmla="*/ 9359205 w 9405664"/>
                  <a:gd name="connsiteY3434" fmla="*/ 365041 h 1779924"/>
                  <a:gd name="connsiteX3435" fmla="*/ 9362450 w 9405664"/>
                  <a:gd name="connsiteY3435" fmla="*/ 365926 h 1779924"/>
                  <a:gd name="connsiteX3436" fmla="*/ 9365694 w 9405664"/>
                  <a:gd name="connsiteY3436" fmla="*/ 367253 h 1779924"/>
                  <a:gd name="connsiteX3437" fmla="*/ 9366875 w 9405664"/>
                  <a:gd name="connsiteY3437" fmla="*/ 367991 h 1779924"/>
                  <a:gd name="connsiteX3438" fmla="*/ 9367907 w 9405664"/>
                  <a:gd name="connsiteY3438" fmla="*/ 369171 h 1779924"/>
                  <a:gd name="connsiteX3439" fmla="*/ 9369382 w 9405664"/>
                  <a:gd name="connsiteY3439" fmla="*/ 373448 h 1779924"/>
                  <a:gd name="connsiteX3440" fmla="*/ 9370562 w 9405664"/>
                  <a:gd name="connsiteY3440" fmla="*/ 374775 h 1779924"/>
                  <a:gd name="connsiteX3441" fmla="*/ 9371889 w 9405664"/>
                  <a:gd name="connsiteY3441" fmla="*/ 374333 h 1779924"/>
                  <a:gd name="connsiteX3442" fmla="*/ 9373217 w 9405664"/>
                  <a:gd name="connsiteY3442" fmla="*/ 373153 h 1779924"/>
                  <a:gd name="connsiteX3443" fmla="*/ 9373512 w 9405664"/>
                  <a:gd name="connsiteY3443" fmla="*/ 370646 h 1779924"/>
                  <a:gd name="connsiteX3444" fmla="*/ 9375871 w 9405664"/>
                  <a:gd name="connsiteY3444" fmla="*/ 367991 h 1779924"/>
                  <a:gd name="connsiteX3445" fmla="*/ 9378674 w 9405664"/>
                  <a:gd name="connsiteY3445" fmla="*/ 365926 h 1779924"/>
                  <a:gd name="connsiteX3446" fmla="*/ 9385311 w 9405664"/>
                  <a:gd name="connsiteY3446" fmla="*/ 365336 h 1779924"/>
                  <a:gd name="connsiteX3447" fmla="*/ 9391948 w 9405664"/>
                  <a:gd name="connsiteY3447" fmla="*/ 365926 h 1779924"/>
                  <a:gd name="connsiteX3448" fmla="*/ 9394308 w 9405664"/>
                  <a:gd name="connsiteY3448" fmla="*/ 364156 h 1779924"/>
                  <a:gd name="connsiteX3449" fmla="*/ 9253896 w 9405664"/>
                  <a:gd name="connsiteY3449" fmla="*/ 773297 h 1779924"/>
                  <a:gd name="connsiteX3450" fmla="*/ 9250356 w 9405664"/>
                  <a:gd name="connsiteY3450" fmla="*/ 774772 h 1779924"/>
                  <a:gd name="connsiteX3451" fmla="*/ 9248882 w 9405664"/>
                  <a:gd name="connsiteY3451" fmla="*/ 776099 h 1779924"/>
                  <a:gd name="connsiteX3452" fmla="*/ 9247112 w 9405664"/>
                  <a:gd name="connsiteY3452" fmla="*/ 776984 h 1779924"/>
                  <a:gd name="connsiteX3453" fmla="*/ 9247849 w 9405664"/>
                  <a:gd name="connsiteY3453" fmla="*/ 777721 h 1779924"/>
                  <a:gd name="connsiteX3454" fmla="*/ 9251684 w 9405664"/>
                  <a:gd name="connsiteY3454" fmla="*/ 778606 h 1779924"/>
                  <a:gd name="connsiteX3455" fmla="*/ 9250504 w 9405664"/>
                  <a:gd name="connsiteY3455" fmla="*/ 780524 h 1779924"/>
                  <a:gd name="connsiteX3456" fmla="*/ 9246079 w 9405664"/>
                  <a:gd name="connsiteY3456" fmla="*/ 781704 h 1779924"/>
                  <a:gd name="connsiteX3457" fmla="*/ 9241064 w 9405664"/>
                  <a:gd name="connsiteY3457" fmla="*/ 783474 h 1779924"/>
                  <a:gd name="connsiteX3458" fmla="*/ 9234575 w 9405664"/>
                  <a:gd name="connsiteY3458" fmla="*/ 784949 h 1779924"/>
                  <a:gd name="connsiteX3459" fmla="*/ 9229265 w 9405664"/>
                  <a:gd name="connsiteY3459" fmla="*/ 786571 h 1779924"/>
                  <a:gd name="connsiteX3460" fmla="*/ 9226758 w 9405664"/>
                  <a:gd name="connsiteY3460" fmla="*/ 786866 h 1779924"/>
                  <a:gd name="connsiteX3461" fmla="*/ 9224693 w 9405664"/>
                  <a:gd name="connsiteY3461" fmla="*/ 787456 h 1779924"/>
                  <a:gd name="connsiteX3462" fmla="*/ 9226758 w 9405664"/>
                  <a:gd name="connsiteY3462" fmla="*/ 788488 h 1779924"/>
                  <a:gd name="connsiteX3463" fmla="*/ 9240770 w 9405664"/>
                  <a:gd name="connsiteY3463" fmla="*/ 787013 h 1779924"/>
                  <a:gd name="connsiteX3464" fmla="*/ 9249471 w 9405664"/>
                  <a:gd name="connsiteY3464" fmla="*/ 785539 h 1779924"/>
                  <a:gd name="connsiteX3465" fmla="*/ 9255224 w 9405664"/>
                  <a:gd name="connsiteY3465" fmla="*/ 783474 h 1779924"/>
                  <a:gd name="connsiteX3466" fmla="*/ 9253749 w 9405664"/>
                  <a:gd name="connsiteY3466" fmla="*/ 781261 h 1779924"/>
                  <a:gd name="connsiteX3467" fmla="*/ 9254191 w 9405664"/>
                  <a:gd name="connsiteY3467" fmla="*/ 780524 h 1779924"/>
                  <a:gd name="connsiteX3468" fmla="*/ 9256993 w 9405664"/>
                  <a:gd name="connsiteY3468" fmla="*/ 779786 h 1779924"/>
                  <a:gd name="connsiteX3469" fmla="*/ 9257583 w 9405664"/>
                  <a:gd name="connsiteY3469" fmla="*/ 778311 h 1779924"/>
                  <a:gd name="connsiteX3470" fmla="*/ 9257878 w 9405664"/>
                  <a:gd name="connsiteY3470" fmla="*/ 776836 h 1779924"/>
                  <a:gd name="connsiteX3471" fmla="*/ 9257141 w 9405664"/>
                  <a:gd name="connsiteY3471" fmla="*/ 775657 h 1779924"/>
                  <a:gd name="connsiteX3472" fmla="*/ 9253896 w 9405664"/>
                  <a:gd name="connsiteY3472" fmla="*/ 773739 h 1779924"/>
                  <a:gd name="connsiteX3473" fmla="*/ 9176463 w 9405664"/>
                  <a:gd name="connsiteY3473" fmla="*/ 790406 h 1779924"/>
                  <a:gd name="connsiteX3474" fmla="*/ 9175578 w 9405664"/>
                  <a:gd name="connsiteY3474" fmla="*/ 791143 h 1779924"/>
                  <a:gd name="connsiteX3475" fmla="*/ 9174399 w 9405664"/>
                  <a:gd name="connsiteY3475" fmla="*/ 793503 h 1779924"/>
                  <a:gd name="connsiteX3476" fmla="*/ 9173219 w 9405664"/>
                  <a:gd name="connsiteY3476" fmla="*/ 794830 h 1779924"/>
                  <a:gd name="connsiteX3477" fmla="*/ 9171153 w 9405664"/>
                  <a:gd name="connsiteY3477" fmla="*/ 795863 h 1779924"/>
                  <a:gd name="connsiteX3478" fmla="*/ 9162452 w 9405664"/>
                  <a:gd name="connsiteY3478" fmla="*/ 797780 h 1779924"/>
                  <a:gd name="connsiteX3479" fmla="*/ 9162452 w 9405664"/>
                  <a:gd name="connsiteY3479" fmla="*/ 798518 h 1779924"/>
                  <a:gd name="connsiteX3480" fmla="*/ 9162746 w 9405664"/>
                  <a:gd name="connsiteY3480" fmla="*/ 799403 h 1779924"/>
                  <a:gd name="connsiteX3481" fmla="*/ 9164811 w 9405664"/>
                  <a:gd name="connsiteY3481" fmla="*/ 798813 h 1779924"/>
                  <a:gd name="connsiteX3482" fmla="*/ 9167466 w 9405664"/>
                  <a:gd name="connsiteY3482" fmla="*/ 798518 h 1779924"/>
                  <a:gd name="connsiteX3483" fmla="*/ 9169827 w 9405664"/>
                  <a:gd name="connsiteY3483" fmla="*/ 798518 h 1779924"/>
                  <a:gd name="connsiteX3484" fmla="*/ 9173808 w 9405664"/>
                  <a:gd name="connsiteY3484" fmla="*/ 798813 h 1779924"/>
                  <a:gd name="connsiteX3485" fmla="*/ 9175136 w 9405664"/>
                  <a:gd name="connsiteY3485" fmla="*/ 798518 h 1779924"/>
                  <a:gd name="connsiteX3486" fmla="*/ 9175873 w 9405664"/>
                  <a:gd name="connsiteY3486" fmla="*/ 798075 h 1779924"/>
                  <a:gd name="connsiteX3487" fmla="*/ 9176169 w 9405664"/>
                  <a:gd name="connsiteY3487" fmla="*/ 794978 h 1779924"/>
                  <a:gd name="connsiteX3488" fmla="*/ 9176463 w 9405664"/>
                  <a:gd name="connsiteY3488" fmla="*/ 793945 h 1779924"/>
                  <a:gd name="connsiteX3489" fmla="*/ 9177495 w 9405664"/>
                  <a:gd name="connsiteY3489" fmla="*/ 792913 h 1779924"/>
                  <a:gd name="connsiteX3490" fmla="*/ 9177938 w 9405664"/>
                  <a:gd name="connsiteY3490" fmla="*/ 791733 h 1779924"/>
                  <a:gd name="connsiteX3491" fmla="*/ 9176758 w 9405664"/>
                  <a:gd name="connsiteY3491" fmla="*/ 790848 h 1779924"/>
                  <a:gd name="connsiteX3492" fmla="*/ 9176169 w 9405664"/>
                  <a:gd name="connsiteY3492" fmla="*/ 790848 h 1779924"/>
                  <a:gd name="connsiteX3493" fmla="*/ 9193720 w 9405664"/>
                  <a:gd name="connsiteY3493" fmla="*/ 793650 h 1779924"/>
                  <a:gd name="connsiteX3494" fmla="*/ 9190770 w 9405664"/>
                  <a:gd name="connsiteY3494" fmla="*/ 793650 h 1779924"/>
                  <a:gd name="connsiteX3495" fmla="*/ 9190770 w 9405664"/>
                  <a:gd name="connsiteY3495" fmla="*/ 792618 h 1779924"/>
                  <a:gd name="connsiteX3496" fmla="*/ 9191655 w 9405664"/>
                  <a:gd name="connsiteY3496" fmla="*/ 790701 h 1779924"/>
                  <a:gd name="connsiteX3497" fmla="*/ 9191655 w 9405664"/>
                  <a:gd name="connsiteY3497" fmla="*/ 789816 h 1779924"/>
                  <a:gd name="connsiteX3498" fmla="*/ 9190475 w 9405664"/>
                  <a:gd name="connsiteY3498" fmla="*/ 788488 h 1779924"/>
                  <a:gd name="connsiteX3499" fmla="*/ 9187820 w 9405664"/>
                  <a:gd name="connsiteY3499" fmla="*/ 788488 h 1779924"/>
                  <a:gd name="connsiteX3500" fmla="*/ 9186640 w 9405664"/>
                  <a:gd name="connsiteY3500" fmla="*/ 791586 h 1779924"/>
                  <a:gd name="connsiteX3501" fmla="*/ 9186935 w 9405664"/>
                  <a:gd name="connsiteY3501" fmla="*/ 793503 h 1779924"/>
                  <a:gd name="connsiteX3502" fmla="*/ 9185903 w 9405664"/>
                  <a:gd name="connsiteY3502" fmla="*/ 794240 h 1779924"/>
                  <a:gd name="connsiteX3503" fmla="*/ 9183248 w 9405664"/>
                  <a:gd name="connsiteY3503" fmla="*/ 795273 h 1779924"/>
                  <a:gd name="connsiteX3504" fmla="*/ 9181035 w 9405664"/>
                  <a:gd name="connsiteY3504" fmla="*/ 801763 h 1779924"/>
                  <a:gd name="connsiteX3505" fmla="*/ 9184280 w 9405664"/>
                  <a:gd name="connsiteY3505" fmla="*/ 799255 h 1779924"/>
                  <a:gd name="connsiteX3506" fmla="*/ 9186050 w 9405664"/>
                  <a:gd name="connsiteY3506" fmla="*/ 800878 h 1779924"/>
                  <a:gd name="connsiteX3507" fmla="*/ 9191655 w 9405664"/>
                  <a:gd name="connsiteY3507" fmla="*/ 798075 h 1779924"/>
                  <a:gd name="connsiteX3508" fmla="*/ 9192835 w 9405664"/>
                  <a:gd name="connsiteY3508" fmla="*/ 796895 h 1779924"/>
                  <a:gd name="connsiteX3509" fmla="*/ 9193868 w 9405664"/>
                  <a:gd name="connsiteY3509" fmla="*/ 797338 h 1779924"/>
                  <a:gd name="connsiteX3510" fmla="*/ 9194310 w 9405664"/>
                  <a:gd name="connsiteY3510" fmla="*/ 797338 h 1779924"/>
                  <a:gd name="connsiteX3511" fmla="*/ 9194753 w 9405664"/>
                  <a:gd name="connsiteY3511" fmla="*/ 796600 h 1779924"/>
                  <a:gd name="connsiteX3512" fmla="*/ 9194753 w 9405664"/>
                  <a:gd name="connsiteY3512" fmla="*/ 794240 h 1779924"/>
                  <a:gd name="connsiteX3513" fmla="*/ 9193868 w 9405664"/>
                  <a:gd name="connsiteY3513" fmla="*/ 793650 h 1779924"/>
                  <a:gd name="connsiteX3514" fmla="*/ 9159059 w 9405664"/>
                  <a:gd name="connsiteY3514" fmla="*/ 793650 h 1779924"/>
                  <a:gd name="connsiteX3515" fmla="*/ 9157289 w 9405664"/>
                  <a:gd name="connsiteY3515" fmla="*/ 792913 h 1779924"/>
                  <a:gd name="connsiteX3516" fmla="*/ 9154930 w 9405664"/>
                  <a:gd name="connsiteY3516" fmla="*/ 790848 h 1779924"/>
                  <a:gd name="connsiteX3517" fmla="*/ 9150652 w 9405664"/>
                  <a:gd name="connsiteY3517" fmla="*/ 790848 h 1779924"/>
                  <a:gd name="connsiteX3518" fmla="*/ 9149325 w 9405664"/>
                  <a:gd name="connsiteY3518" fmla="*/ 791438 h 1779924"/>
                  <a:gd name="connsiteX3519" fmla="*/ 9148588 w 9405664"/>
                  <a:gd name="connsiteY3519" fmla="*/ 792176 h 1779924"/>
                  <a:gd name="connsiteX3520" fmla="*/ 9149620 w 9405664"/>
                  <a:gd name="connsiteY3520" fmla="*/ 793356 h 1779924"/>
                  <a:gd name="connsiteX3521" fmla="*/ 9152423 w 9405664"/>
                  <a:gd name="connsiteY3521" fmla="*/ 794978 h 1779924"/>
                  <a:gd name="connsiteX3522" fmla="*/ 9153897 w 9405664"/>
                  <a:gd name="connsiteY3522" fmla="*/ 796305 h 1779924"/>
                  <a:gd name="connsiteX3523" fmla="*/ 9154193 w 9405664"/>
                  <a:gd name="connsiteY3523" fmla="*/ 797190 h 1779924"/>
                  <a:gd name="connsiteX3524" fmla="*/ 9153602 w 9405664"/>
                  <a:gd name="connsiteY3524" fmla="*/ 797928 h 1779924"/>
                  <a:gd name="connsiteX3525" fmla="*/ 9151537 w 9405664"/>
                  <a:gd name="connsiteY3525" fmla="*/ 798813 h 1779924"/>
                  <a:gd name="connsiteX3526" fmla="*/ 9151980 w 9405664"/>
                  <a:gd name="connsiteY3526" fmla="*/ 799403 h 1779924"/>
                  <a:gd name="connsiteX3527" fmla="*/ 9155519 w 9405664"/>
                  <a:gd name="connsiteY3527" fmla="*/ 801320 h 1779924"/>
                  <a:gd name="connsiteX3528" fmla="*/ 9156110 w 9405664"/>
                  <a:gd name="connsiteY3528" fmla="*/ 801320 h 1779924"/>
                  <a:gd name="connsiteX3529" fmla="*/ 9156700 w 9405664"/>
                  <a:gd name="connsiteY3529" fmla="*/ 800140 h 1779924"/>
                  <a:gd name="connsiteX3530" fmla="*/ 9158027 w 9405664"/>
                  <a:gd name="connsiteY3530" fmla="*/ 798813 h 1779924"/>
                  <a:gd name="connsiteX3531" fmla="*/ 9159502 w 9405664"/>
                  <a:gd name="connsiteY3531" fmla="*/ 795568 h 1779924"/>
                  <a:gd name="connsiteX3532" fmla="*/ 9160682 w 9405664"/>
                  <a:gd name="connsiteY3532" fmla="*/ 794683 h 1779924"/>
                  <a:gd name="connsiteX3533" fmla="*/ 9162746 w 9405664"/>
                  <a:gd name="connsiteY3533" fmla="*/ 793798 h 1779924"/>
                  <a:gd name="connsiteX3534" fmla="*/ 9158765 w 9405664"/>
                  <a:gd name="connsiteY3534" fmla="*/ 793356 h 1779924"/>
                  <a:gd name="connsiteX3535" fmla="*/ 9195342 w 9405664"/>
                  <a:gd name="connsiteY3535" fmla="*/ 793650 h 1779924"/>
                  <a:gd name="connsiteX3536" fmla="*/ 9195784 w 9405664"/>
                  <a:gd name="connsiteY3536" fmla="*/ 796453 h 1779924"/>
                  <a:gd name="connsiteX3537" fmla="*/ 9196964 w 9405664"/>
                  <a:gd name="connsiteY3537" fmla="*/ 797338 h 1779924"/>
                  <a:gd name="connsiteX3538" fmla="*/ 9198587 w 9405664"/>
                  <a:gd name="connsiteY3538" fmla="*/ 795273 h 1779924"/>
                  <a:gd name="connsiteX3539" fmla="*/ 9198587 w 9405664"/>
                  <a:gd name="connsiteY3539" fmla="*/ 794830 h 1779924"/>
                  <a:gd name="connsiteX3540" fmla="*/ 9196227 w 9405664"/>
                  <a:gd name="connsiteY3540" fmla="*/ 792766 h 1779924"/>
                  <a:gd name="connsiteX3541" fmla="*/ 9195342 w 9405664"/>
                  <a:gd name="connsiteY3541" fmla="*/ 793503 h 1779924"/>
                  <a:gd name="connsiteX3542" fmla="*/ 9088706 w 9405664"/>
                  <a:gd name="connsiteY3542" fmla="*/ 788783 h 1779924"/>
                  <a:gd name="connsiteX3543" fmla="*/ 9088706 w 9405664"/>
                  <a:gd name="connsiteY3543" fmla="*/ 790406 h 1779924"/>
                  <a:gd name="connsiteX3544" fmla="*/ 9089886 w 9405664"/>
                  <a:gd name="connsiteY3544" fmla="*/ 791733 h 1779924"/>
                  <a:gd name="connsiteX3545" fmla="*/ 9092394 w 9405664"/>
                  <a:gd name="connsiteY3545" fmla="*/ 792176 h 1779924"/>
                  <a:gd name="connsiteX3546" fmla="*/ 9094605 w 9405664"/>
                  <a:gd name="connsiteY3546" fmla="*/ 791291 h 1779924"/>
                  <a:gd name="connsiteX3547" fmla="*/ 9095933 w 9405664"/>
                  <a:gd name="connsiteY3547" fmla="*/ 789078 h 1779924"/>
                  <a:gd name="connsiteX3548" fmla="*/ 9091951 w 9405664"/>
                  <a:gd name="connsiteY3548" fmla="*/ 786866 h 1779924"/>
                  <a:gd name="connsiteX3549" fmla="*/ 9088706 w 9405664"/>
                  <a:gd name="connsiteY3549" fmla="*/ 788636 h 1779924"/>
                  <a:gd name="connsiteX3550" fmla="*/ 9281624 w 9405664"/>
                  <a:gd name="connsiteY3550" fmla="*/ 784506 h 1779924"/>
                  <a:gd name="connsiteX3551" fmla="*/ 9275282 w 9405664"/>
                  <a:gd name="connsiteY3551" fmla="*/ 784506 h 1779924"/>
                  <a:gd name="connsiteX3552" fmla="*/ 9270120 w 9405664"/>
                  <a:gd name="connsiteY3552" fmla="*/ 783179 h 1779924"/>
                  <a:gd name="connsiteX3553" fmla="*/ 9267466 w 9405664"/>
                  <a:gd name="connsiteY3553" fmla="*/ 782884 h 1779924"/>
                  <a:gd name="connsiteX3554" fmla="*/ 9264220 w 9405664"/>
                  <a:gd name="connsiteY3554" fmla="*/ 783769 h 1779924"/>
                  <a:gd name="connsiteX3555" fmla="*/ 9263778 w 9405664"/>
                  <a:gd name="connsiteY3555" fmla="*/ 784211 h 1779924"/>
                  <a:gd name="connsiteX3556" fmla="*/ 9259944 w 9405664"/>
                  <a:gd name="connsiteY3556" fmla="*/ 783326 h 1779924"/>
                  <a:gd name="connsiteX3557" fmla="*/ 9258616 w 9405664"/>
                  <a:gd name="connsiteY3557" fmla="*/ 783621 h 1779924"/>
                  <a:gd name="connsiteX3558" fmla="*/ 9258616 w 9405664"/>
                  <a:gd name="connsiteY3558" fmla="*/ 784359 h 1779924"/>
                  <a:gd name="connsiteX3559" fmla="*/ 9260239 w 9405664"/>
                  <a:gd name="connsiteY3559" fmla="*/ 785391 h 1779924"/>
                  <a:gd name="connsiteX3560" fmla="*/ 9261566 w 9405664"/>
                  <a:gd name="connsiteY3560" fmla="*/ 785981 h 1779924"/>
                  <a:gd name="connsiteX3561" fmla="*/ 9262746 w 9405664"/>
                  <a:gd name="connsiteY3561" fmla="*/ 785981 h 1779924"/>
                  <a:gd name="connsiteX3562" fmla="*/ 9267023 w 9405664"/>
                  <a:gd name="connsiteY3562" fmla="*/ 785686 h 1779924"/>
                  <a:gd name="connsiteX3563" fmla="*/ 9272480 w 9405664"/>
                  <a:gd name="connsiteY3563" fmla="*/ 786423 h 1779924"/>
                  <a:gd name="connsiteX3564" fmla="*/ 9274840 w 9405664"/>
                  <a:gd name="connsiteY3564" fmla="*/ 786423 h 1779924"/>
                  <a:gd name="connsiteX3565" fmla="*/ 9278380 w 9405664"/>
                  <a:gd name="connsiteY3565" fmla="*/ 785539 h 1779924"/>
                  <a:gd name="connsiteX3566" fmla="*/ 9279707 w 9405664"/>
                  <a:gd name="connsiteY3566" fmla="*/ 785539 h 1779924"/>
                  <a:gd name="connsiteX3567" fmla="*/ 9283837 w 9405664"/>
                  <a:gd name="connsiteY3567" fmla="*/ 785096 h 1779924"/>
                  <a:gd name="connsiteX3568" fmla="*/ 9283837 w 9405664"/>
                  <a:gd name="connsiteY3568" fmla="*/ 784654 h 1779924"/>
                  <a:gd name="connsiteX3569" fmla="*/ 9281478 w 9405664"/>
                  <a:gd name="connsiteY3569" fmla="*/ 784359 h 1779924"/>
                  <a:gd name="connsiteX3570" fmla="*/ 9201095 w 9405664"/>
                  <a:gd name="connsiteY3570" fmla="*/ 792028 h 1779924"/>
                  <a:gd name="connsiteX3571" fmla="*/ 9200799 w 9405664"/>
                  <a:gd name="connsiteY3571" fmla="*/ 793798 h 1779924"/>
                  <a:gd name="connsiteX3572" fmla="*/ 9203749 w 9405664"/>
                  <a:gd name="connsiteY3572" fmla="*/ 795273 h 1779924"/>
                  <a:gd name="connsiteX3573" fmla="*/ 9205961 w 9405664"/>
                  <a:gd name="connsiteY3573" fmla="*/ 794535 h 1779924"/>
                  <a:gd name="connsiteX3574" fmla="*/ 9204339 w 9405664"/>
                  <a:gd name="connsiteY3574" fmla="*/ 793503 h 1779924"/>
                  <a:gd name="connsiteX3575" fmla="*/ 9201095 w 9405664"/>
                  <a:gd name="connsiteY3575" fmla="*/ 792028 h 1779924"/>
                  <a:gd name="connsiteX3576" fmla="*/ 9205372 w 9405664"/>
                  <a:gd name="connsiteY3576" fmla="*/ 785243 h 1779924"/>
                  <a:gd name="connsiteX3577" fmla="*/ 9204191 w 9405664"/>
                  <a:gd name="connsiteY3577" fmla="*/ 784654 h 1779924"/>
                  <a:gd name="connsiteX3578" fmla="*/ 9202127 w 9405664"/>
                  <a:gd name="connsiteY3578" fmla="*/ 784654 h 1779924"/>
                  <a:gd name="connsiteX3579" fmla="*/ 9201389 w 9405664"/>
                  <a:gd name="connsiteY3579" fmla="*/ 786128 h 1779924"/>
                  <a:gd name="connsiteX3580" fmla="*/ 9201389 w 9405664"/>
                  <a:gd name="connsiteY3580" fmla="*/ 787013 h 1779924"/>
                  <a:gd name="connsiteX3581" fmla="*/ 9202422 w 9405664"/>
                  <a:gd name="connsiteY3581" fmla="*/ 787898 h 1779924"/>
                  <a:gd name="connsiteX3582" fmla="*/ 9204930 w 9405664"/>
                  <a:gd name="connsiteY3582" fmla="*/ 788931 h 1779924"/>
                  <a:gd name="connsiteX3583" fmla="*/ 9205519 w 9405664"/>
                  <a:gd name="connsiteY3583" fmla="*/ 787898 h 1779924"/>
                  <a:gd name="connsiteX3584" fmla="*/ 9206699 w 9405664"/>
                  <a:gd name="connsiteY3584" fmla="*/ 787013 h 1779924"/>
                  <a:gd name="connsiteX3585" fmla="*/ 9206404 w 9405664"/>
                  <a:gd name="connsiteY3585" fmla="*/ 786276 h 1779924"/>
                  <a:gd name="connsiteX3586" fmla="*/ 9205224 w 9405664"/>
                  <a:gd name="connsiteY3586" fmla="*/ 785096 h 1779924"/>
                  <a:gd name="connsiteX3587" fmla="*/ 2028005 w 9405664"/>
                  <a:gd name="connsiteY3587" fmla="*/ 960021 h 1779924"/>
                  <a:gd name="connsiteX3588" fmla="*/ 2028005 w 9405664"/>
                  <a:gd name="connsiteY3588" fmla="*/ 959578 h 1779924"/>
                  <a:gd name="connsiteX3589" fmla="*/ 2027267 w 9405664"/>
                  <a:gd name="connsiteY3589" fmla="*/ 958841 h 1779924"/>
                  <a:gd name="connsiteX3590" fmla="*/ 2026825 w 9405664"/>
                  <a:gd name="connsiteY3590" fmla="*/ 958841 h 1779924"/>
                  <a:gd name="connsiteX3591" fmla="*/ 2026530 w 9405664"/>
                  <a:gd name="connsiteY3591" fmla="*/ 959136 h 1779924"/>
                  <a:gd name="connsiteX3592" fmla="*/ 2026530 w 9405664"/>
                  <a:gd name="connsiteY3592" fmla="*/ 959578 h 1779924"/>
                  <a:gd name="connsiteX3593" fmla="*/ 2027710 w 9405664"/>
                  <a:gd name="connsiteY3593" fmla="*/ 960168 h 1779924"/>
                  <a:gd name="connsiteX3594" fmla="*/ 2028152 w 9405664"/>
                  <a:gd name="connsiteY3594" fmla="*/ 959873 h 1779924"/>
                  <a:gd name="connsiteX3595" fmla="*/ 2285820 w 9405664"/>
                  <a:gd name="connsiteY3595" fmla="*/ 1620634 h 1779924"/>
                  <a:gd name="connsiteX3596" fmla="*/ 2285525 w 9405664"/>
                  <a:gd name="connsiteY3596" fmla="*/ 1621076 h 1779924"/>
                  <a:gd name="connsiteX3597" fmla="*/ 2285967 w 9405664"/>
                  <a:gd name="connsiteY3597" fmla="*/ 1621076 h 1779924"/>
                  <a:gd name="connsiteX3598" fmla="*/ 2287147 w 9405664"/>
                  <a:gd name="connsiteY3598" fmla="*/ 1620634 h 1779924"/>
                  <a:gd name="connsiteX3599" fmla="*/ 2287147 w 9405664"/>
                  <a:gd name="connsiteY3599" fmla="*/ 1620192 h 1779924"/>
                  <a:gd name="connsiteX3600" fmla="*/ 2286852 w 9405664"/>
                  <a:gd name="connsiteY3600" fmla="*/ 1619896 h 1779924"/>
                  <a:gd name="connsiteX3601" fmla="*/ 2285820 w 9405664"/>
                  <a:gd name="connsiteY3601" fmla="*/ 1620634 h 1779924"/>
                  <a:gd name="connsiteX3602" fmla="*/ 2278003 w 9405664"/>
                  <a:gd name="connsiteY3602" fmla="*/ 1623584 h 1779924"/>
                  <a:gd name="connsiteX3603" fmla="*/ 2279183 w 9405664"/>
                  <a:gd name="connsiteY3603" fmla="*/ 1624026 h 1779924"/>
                  <a:gd name="connsiteX3604" fmla="*/ 2280362 w 9405664"/>
                  <a:gd name="connsiteY3604" fmla="*/ 1623436 h 1779924"/>
                  <a:gd name="connsiteX3605" fmla="*/ 2281837 w 9405664"/>
                  <a:gd name="connsiteY3605" fmla="*/ 1623141 h 1779924"/>
                  <a:gd name="connsiteX3606" fmla="*/ 2283312 w 9405664"/>
                  <a:gd name="connsiteY3606" fmla="*/ 1622256 h 1779924"/>
                  <a:gd name="connsiteX3607" fmla="*/ 2279330 w 9405664"/>
                  <a:gd name="connsiteY3607" fmla="*/ 1622994 h 1779924"/>
                  <a:gd name="connsiteX3608" fmla="*/ 2278003 w 9405664"/>
                  <a:gd name="connsiteY3608" fmla="*/ 1623584 h 1779924"/>
                  <a:gd name="connsiteX3609" fmla="*/ 2270628 w 9405664"/>
                  <a:gd name="connsiteY3609" fmla="*/ 1622551 h 1779924"/>
                  <a:gd name="connsiteX3610" fmla="*/ 2270628 w 9405664"/>
                  <a:gd name="connsiteY3610" fmla="*/ 1622994 h 1779924"/>
                  <a:gd name="connsiteX3611" fmla="*/ 2271660 w 9405664"/>
                  <a:gd name="connsiteY3611" fmla="*/ 1624764 h 1779924"/>
                  <a:gd name="connsiteX3612" fmla="*/ 2271660 w 9405664"/>
                  <a:gd name="connsiteY3612" fmla="*/ 1625649 h 1779924"/>
                  <a:gd name="connsiteX3613" fmla="*/ 2272103 w 9405664"/>
                  <a:gd name="connsiteY3613" fmla="*/ 1625649 h 1779924"/>
                  <a:gd name="connsiteX3614" fmla="*/ 2272840 w 9405664"/>
                  <a:gd name="connsiteY3614" fmla="*/ 1625206 h 1779924"/>
                  <a:gd name="connsiteX3615" fmla="*/ 2273283 w 9405664"/>
                  <a:gd name="connsiteY3615" fmla="*/ 1624764 h 1779924"/>
                  <a:gd name="connsiteX3616" fmla="*/ 2273283 w 9405664"/>
                  <a:gd name="connsiteY3616" fmla="*/ 1624321 h 1779924"/>
                  <a:gd name="connsiteX3617" fmla="*/ 2270628 w 9405664"/>
                  <a:gd name="connsiteY3617" fmla="*/ 1622551 h 1779924"/>
                  <a:gd name="connsiteX3618" fmla="*/ 2400863 w 9405664"/>
                  <a:gd name="connsiteY3618" fmla="*/ 1337746 h 1779924"/>
                  <a:gd name="connsiteX3619" fmla="*/ 2398503 w 9405664"/>
                  <a:gd name="connsiteY3619" fmla="*/ 1341433 h 1779924"/>
                  <a:gd name="connsiteX3620" fmla="*/ 2399093 w 9405664"/>
                  <a:gd name="connsiteY3620" fmla="*/ 1341138 h 1779924"/>
                  <a:gd name="connsiteX3621" fmla="*/ 2402928 w 9405664"/>
                  <a:gd name="connsiteY3621" fmla="*/ 1336418 h 1779924"/>
                  <a:gd name="connsiteX3622" fmla="*/ 2406910 w 9405664"/>
                  <a:gd name="connsiteY3622" fmla="*/ 1332436 h 1779924"/>
                  <a:gd name="connsiteX3623" fmla="*/ 2405582 w 9405664"/>
                  <a:gd name="connsiteY3623" fmla="*/ 1333174 h 1779924"/>
                  <a:gd name="connsiteX3624" fmla="*/ 2400863 w 9405664"/>
                  <a:gd name="connsiteY3624" fmla="*/ 1337893 h 1779924"/>
                  <a:gd name="connsiteX3625" fmla="*/ 2290392 w 9405664"/>
                  <a:gd name="connsiteY3625" fmla="*/ 1618422 h 1779924"/>
                  <a:gd name="connsiteX3626" fmla="*/ 2291129 w 9405664"/>
                  <a:gd name="connsiteY3626" fmla="*/ 1618422 h 1779924"/>
                  <a:gd name="connsiteX3627" fmla="*/ 2291719 w 9405664"/>
                  <a:gd name="connsiteY3627" fmla="*/ 1617389 h 1779924"/>
                  <a:gd name="connsiteX3628" fmla="*/ 2291424 w 9405664"/>
                  <a:gd name="connsiteY3628" fmla="*/ 1617389 h 1779924"/>
                  <a:gd name="connsiteX3629" fmla="*/ 2290392 w 9405664"/>
                  <a:gd name="connsiteY3629" fmla="*/ 1618422 h 1779924"/>
                  <a:gd name="connsiteX3630" fmla="*/ 2394668 w 9405664"/>
                  <a:gd name="connsiteY3630" fmla="*/ 1339368 h 1779924"/>
                  <a:gd name="connsiteX3631" fmla="*/ 2394963 w 9405664"/>
                  <a:gd name="connsiteY3631" fmla="*/ 1339811 h 1779924"/>
                  <a:gd name="connsiteX3632" fmla="*/ 2396438 w 9405664"/>
                  <a:gd name="connsiteY3632" fmla="*/ 1340401 h 1779924"/>
                  <a:gd name="connsiteX3633" fmla="*/ 2397470 w 9405664"/>
                  <a:gd name="connsiteY3633" fmla="*/ 1340696 h 1779924"/>
                  <a:gd name="connsiteX3634" fmla="*/ 2398060 w 9405664"/>
                  <a:gd name="connsiteY3634" fmla="*/ 1340696 h 1779924"/>
                  <a:gd name="connsiteX3635" fmla="*/ 2396143 w 9405664"/>
                  <a:gd name="connsiteY3635" fmla="*/ 1339516 h 1779924"/>
                  <a:gd name="connsiteX3636" fmla="*/ 2394816 w 9405664"/>
                  <a:gd name="connsiteY3636" fmla="*/ 1339516 h 1779924"/>
                  <a:gd name="connsiteX3637" fmla="*/ 2260451 w 9405664"/>
                  <a:gd name="connsiteY3637" fmla="*/ 1627714 h 1779924"/>
                  <a:gd name="connsiteX3638" fmla="*/ 2260451 w 9405664"/>
                  <a:gd name="connsiteY3638" fmla="*/ 1628156 h 1779924"/>
                  <a:gd name="connsiteX3639" fmla="*/ 2261189 w 9405664"/>
                  <a:gd name="connsiteY3639" fmla="*/ 1628156 h 1779924"/>
                  <a:gd name="connsiteX3640" fmla="*/ 2262369 w 9405664"/>
                  <a:gd name="connsiteY3640" fmla="*/ 1627861 h 1779924"/>
                  <a:gd name="connsiteX3641" fmla="*/ 2262369 w 9405664"/>
                  <a:gd name="connsiteY3641" fmla="*/ 1627271 h 1779924"/>
                  <a:gd name="connsiteX3642" fmla="*/ 2261631 w 9405664"/>
                  <a:gd name="connsiteY3642" fmla="*/ 1627271 h 1779924"/>
                  <a:gd name="connsiteX3643" fmla="*/ 2260451 w 9405664"/>
                  <a:gd name="connsiteY3643" fmla="*/ 1627714 h 1779924"/>
                  <a:gd name="connsiteX3644" fmla="*/ 2298651 w 9405664"/>
                  <a:gd name="connsiteY3644" fmla="*/ 1607212 h 1779924"/>
                  <a:gd name="connsiteX3645" fmla="*/ 2298651 w 9405664"/>
                  <a:gd name="connsiteY3645" fmla="*/ 1608982 h 1779924"/>
                  <a:gd name="connsiteX3646" fmla="*/ 2297324 w 9405664"/>
                  <a:gd name="connsiteY3646" fmla="*/ 1610457 h 1779924"/>
                  <a:gd name="connsiteX3647" fmla="*/ 2295997 w 9405664"/>
                  <a:gd name="connsiteY3647" fmla="*/ 1611342 h 1779924"/>
                  <a:gd name="connsiteX3648" fmla="*/ 2295406 w 9405664"/>
                  <a:gd name="connsiteY3648" fmla="*/ 1612670 h 1779924"/>
                  <a:gd name="connsiteX3649" fmla="*/ 2293342 w 9405664"/>
                  <a:gd name="connsiteY3649" fmla="*/ 1615472 h 1779924"/>
                  <a:gd name="connsiteX3650" fmla="*/ 2292752 w 9405664"/>
                  <a:gd name="connsiteY3650" fmla="*/ 1616799 h 1779924"/>
                  <a:gd name="connsiteX3651" fmla="*/ 2297914 w 9405664"/>
                  <a:gd name="connsiteY3651" fmla="*/ 1611637 h 1779924"/>
                  <a:gd name="connsiteX3652" fmla="*/ 2301159 w 9405664"/>
                  <a:gd name="connsiteY3652" fmla="*/ 1605885 h 1779924"/>
                  <a:gd name="connsiteX3653" fmla="*/ 2300569 w 9405664"/>
                  <a:gd name="connsiteY3653" fmla="*/ 1605885 h 1779924"/>
                  <a:gd name="connsiteX3654" fmla="*/ 2298651 w 9405664"/>
                  <a:gd name="connsiteY3654" fmla="*/ 1607360 h 1779924"/>
                  <a:gd name="connsiteX3655" fmla="*/ 2266498 w 9405664"/>
                  <a:gd name="connsiteY3655" fmla="*/ 1625649 h 1779924"/>
                  <a:gd name="connsiteX3656" fmla="*/ 2265171 w 9405664"/>
                  <a:gd name="connsiteY3656" fmla="*/ 1626681 h 1779924"/>
                  <a:gd name="connsiteX3657" fmla="*/ 2266793 w 9405664"/>
                  <a:gd name="connsiteY3657" fmla="*/ 1626386 h 1779924"/>
                  <a:gd name="connsiteX3658" fmla="*/ 2267678 w 9405664"/>
                  <a:gd name="connsiteY3658" fmla="*/ 1625944 h 1779924"/>
                  <a:gd name="connsiteX3659" fmla="*/ 2267678 w 9405664"/>
                  <a:gd name="connsiteY3659" fmla="*/ 1625206 h 1779924"/>
                  <a:gd name="connsiteX3660" fmla="*/ 2266941 w 9405664"/>
                  <a:gd name="connsiteY3660" fmla="*/ 1623879 h 1779924"/>
                  <a:gd name="connsiteX3661" fmla="*/ 2266498 w 9405664"/>
                  <a:gd name="connsiteY3661" fmla="*/ 1625501 h 1779924"/>
                  <a:gd name="connsiteX3662" fmla="*/ 2253224 w 9405664"/>
                  <a:gd name="connsiteY3662" fmla="*/ 1573879 h 1779924"/>
                  <a:gd name="connsiteX3663" fmla="*/ 2253224 w 9405664"/>
                  <a:gd name="connsiteY3663" fmla="*/ 1572257 h 1779924"/>
                  <a:gd name="connsiteX3664" fmla="*/ 2252339 w 9405664"/>
                  <a:gd name="connsiteY3664" fmla="*/ 1569160 h 1779924"/>
                  <a:gd name="connsiteX3665" fmla="*/ 2251012 w 9405664"/>
                  <a:gd name="connsiteY3665" fmla="*/ 1568127 h 1779924"/>
                  <a:gd name="connsiteX3666" fmla="*/ 2251897 w 9405664"/>
                  <a:gd name="connsiteY3666" fmla="*/ 1571225 h 1779924"/>
                  <a:gd name="connsiteX3667" fmla="*/ 2253224 w 9405664"/>
                  <a:gd name="connsiteY3667" fmla="*/ 1574027 h 1779924"/>
                  <a:gd name="connsiteX3668" fmla="*/ 2076087 w 9405664"/>
                  <a:gd name="connsiteY3668" fmla="*/ 1473438 h 1779924"/>
                  <a:gd name="connsiteX3669" fmla="*/ 2077119 w 9405664"/>
                  <a:gd name="connsiteY3669" fmla="*/ 1477125 h 1779924"/>
                  <a:gd name="connsiteX3670" fmla="*/ 2076382 w 9405664"/>
                  <a:gd name="connsiteY3670" fmla="*/ 1481402 h 1779924"/>
                  <a:gd name="connsiteX3671" fmla="*/ 2077119 w 9405664"/>
                  <a:gd name="connsiteY3671" fmla="*/ 1480517 h 1779924"/>
                  <a:gd name="connsiteX3672" fmla="*/ 2077562 w 9405664"/>
                  <a:gd name="connsiteY3672" fmla="*/ 1476978 h 1779924"/>
                  <a:gd name="connsiteX3673" fmla="*/ 2077267 w 9405664"/>
                  <a:gd name="connsiteY3673" fmla="*/ 1475060 h 1779924"/>
                  <a:gd name="connsiteX3674" fmla="*/ 2076234 w 9405664"/>
                  <a:gd name="connsiteY3674" fmla="*/ 1473438 h 1779924"/>
                  <a:gd name="connsiteX3675" fmla="*/ 2074169 w 9405664"/>
                  <a:gd name="connsiteY3675" fmla="*/ 1484205 h 1779924"/>
                  <a:gd name="connsiteX3676" fmla="*/ 2074169 w 9405664"/>
                  <a:gd name="connsiteY3676" fmla="*/ 1484795 h 1779924"/>
                  <a:gd name="connsiteX3677" fmla="*/ 2075497 w 9405664"/>
                  <a:gd name="connsiteY3677" fmla="*/ 1483320 h 1779924"/>
                  <a:gd name="connsiteX3678" fmla="*/ 2075940 w 9405664"/>
                  <a:gd name="connsiteY3678" fmla="*/ 1482140 h 1779924"/>
                  <a:gd name="connsiteX3679" fmla="*/ 2075202 w 9405664"/>
                  <a:gd name="connsiteY3679" fmla="*/ 1482730 h 1779924"/>
                  <a:gd name="connsiteX3680" fmla="*/ 2074169 w 9405664"/>
                  <a:gd name="connsiteY3680" fmla="*/ 1484205 h 1779924"/>
                  <a:gd name="connsiteX3681" fmla="*/ 1999539 w 9405664"/>
                  <a:gd name="connsiteY3681" fmla="*/ 1486564 h 1779924"/>
                  <a:gd name="connsiteX3682" fmla="*/ 1997474 w 9405664"/>
                  <a:gd name="connsiteY3682" fmla="*/ 1485385 h 1779924"/>
                  <a:gd name="connsiteX3683" fmla="*/ 1996147 w 9405664"/>
                  <a:gd name="connsiteY3683" fmla="*/ 1485385 h 1779924"/>
                  <a:gd name="connsiteX3684" fmla="*/ 1994082 w 9405664"/>
                  <a:gd name="connsiteY3684" fmla="*/ 1486269 h 1779924"/>
                  <a:gd name="connsiteX3685" fmla="*/ 1994377 w 9405664"/>
                  <a:gd name="connsiteY3685" fmla="*/ 1487302 h 1779924"/>
                  <a:gd name="connsiteX3686" fmla="*/ 1998654 w 9405664"/>
                  <a:gd name="connsiteY3686" fmla="*/ 1489809 h 1779924"/>
                  <a:gd name="connsiteX3687" fmla="*/ 1999687 w 9405664"/>
                  <a:gd name="connsiteY3687" fmla="*/ 1489367 h 1779924"/>
                  <a:gd name="connsiteX3688" fmla="*/ 2000572 w 9405664"/>
                  <a:gd name="connsiteY3688" fmla="*/ 1488334 h 1779924"/>
                  <a:gd name="connsiteX3689" fmla="*/ 2000572 w 9405664"/>
                  <a:gd name="connsiteY3689" fmla="*/ 1487007 h 1779924"/>
                  <a:gd name="connsiteX3690" fmla="*/ 1999687 w 9405664"/>
                  <a:gd name="connsiteY3690" fmla="*/ 1486712 h 1779924"/>
                  <a:gd name="connsiteX3691" fmla="*/ 2079922 w 9405664"/>
                  <a:gd name="connsiteY3691" fmla="*/ 1467538 h 1779924"/>
                  <a:gd name="connsiteX3692" fmla="*/ 2080217 w 9405664"/>
                  <a:gd name="connsiteY3692" fmla="*/ 1468128 h 1779924"/>
                  <a:gd name="connsiteX3693" fmla="*/ 2081692 w 9405664"/>
                  <a:gd name="connsiteY3693" fmla="*/ 1468718 h 1779924"/>
                  <a:gd name="connsiteX3694" fmla="*/ 2084051 w 9405664"/>
                  <a:gd name="connsiteY3694" fmla="*/ 1469308 h 1779924"/>
                  <a:gd name="connsiteX3695" fmla="*/ 2084346 w 9405664"/>
                  <a:gd name="connsiteY3695" fmla="*/ 1469013 h 1779924"/>
                  <a:gd name="connsiteX3696" fmla="*/ 2083904 w 9405664"/>
                  <a:gd name="connsiteY3696" fmla="*/ 1468571 h 1779924"/>
                  <a:gd name="connsiteX3697" fmla="*/ 2080069 w 9405664"/>
                  <a:gd name="connsiteY3697" fmla="*/ 1467538 h 1779924"/>
                  <a:gd name="connsiteX3698" fmla="*/ 2091869 w 9405664"/>
                  <a:gd name="connsiteY3698" fmla="*/ 1467833 h 1779924"/>
                  <a:gd name="connsiteX3699" fmla="*/ 2090541 w 9405664"/>
                  <a:gd name="connsiteY3699" fmla="*/ 1468275 h 1779924"/>
                  <a:gd name="connsiteX3700" fmla="*/ 2091279 w 9405664"/>
                  <a:gd name="connsiteY3700" fmla="*/ 1468275 h 1779924"/>
                  <a:gd name="connsiteX3701" fmla="*/ 2094671 w 9405664"/>
                  <a:gd name="connsiteY3701" fmla="*/ 1468571 h 1779924"/>
                  <a:gd name="connsiteX3702" fmla="*/ 2097031 w 9405664"/>
                  <a:gd name="connsiteY3702" fmla="*/ 1467981 h 1779924"/>
                  <a:gd name="connsiteX3703" fmla="*/ 2095998 w 9405664"/>
                  <a:gd name="connsiteY3703" fmla="*/ 1467391 h 1779924"/>
                  <a:gd name="connsiteX3704" fmla="*/ 2092016 w 9405664"/>
                  <a:gd name="connsiteY3704" fmla="*/ 1467981 h 1779924"/>
                  <a:gd name="connsiteX3705" fmla="*/ 2251897 w 9405664"/>
                  <a:gd name="connsiteY3705" fmla="*/ 1574322 h 1779924"/>
                  <a:gd name="connsiteX3706" fmla="*/ 2250274 w 9405664"/>
                  <a:gd name="connsiteY3706" fmla="*/ 1572404 h 1779924"/>
                  <a:gd name="connsiteX3707" fmla="*/ 2250717 w 9405664"/>
                  <a:gd name="connsiteY3707" fmla="*/ 1574322 h 1779924"/>
                  <a:gd name="connsiteX3708" fmla="*/ 2251749 w 9405664"/>
                  <a:gd name="connsiteY3708" fmla="*/ 1575207 h 1779924"/>
                  <a:gd name="connsiteX3709" fmla="*/ 2253666 w 9405664"/>
                  <a:gd name="connsiteY3709" fmla="*/ 1575797 h 1779924"/>
                  <a:gd name="connsiteX3710" fmla="*/ 2254552 w 9405664"/>
                  <a:gd name="connsiteY3710" fmla="*/ 1575059 h 1779924"/>
                  <a:gd name="connsiteX3711" fmla="*/ 2252487 w 9405664"/>
                  <a:gd name="connsiteY3711" fmla="*/ 1575059 h 1779924"/>
                  <a:gd name="connsiteX3712" fmla="*/ 2251897 w 9405664"/>
                  <a:gd name="connsiteY3712" fmla="*/ 1574469 h 1779924"/>
                  <a:gd name="connsiteX3713" fmla="*/ 2180363 w 9405664"/>
                  <a:gd name="connsiteY3713" fmla="*/ 1484205 h 1779924"/>
                  <a:gd name="connsiteX3714" fmla="*/ 2177119 w 9405664"/>
                  <a:gd name="connsiteY3714" fmla="*/ 1485680 h 1779924"/>
                  <a:gd name="connsiteX3715" fmla="*/ 2175791 w 9405664"/>
                  <a:gd name="connsiteY3715" fmla="*/ 1485385 h 1779924"/>
                  <a:gd name="connsiteX3716" fmla="*/ 2174021 w 9405664"/>
                  <a:gd name="connsiteY3716" fmla="*/ 1485385 h 1779924"/>
                  <a:gd name="connsiteX3717" fmla="*/ 2176824 w 9405664"/>
                  <a:gd name="connsiteY3717" fmla="*/ 1486269 h 1779924"/>
                  <a:gd name="connsiteX3718" fmla="*/ 2179478 w 9405664"/>
                  <a:gd name="connsiteY3718" fmla="*/ 1485237 h 1779924"/>
                  <a:gd name="connsiteX3719" fmla="*/ 2183903 w 9405664"/>
                  <a:gd name="connsiteY3719" fmla="*/ 1482730 h 1779924"/>
                  <a:gd name="connsiteX3720" fmla="*/ 2181986 w 9405664"/>
                  <a:gd name="connsiteY3720" fmla="*/ 1483172 h 1779924"/>
                  <a:gd name="connsiteX3721" fmla="*/ 2180363 w 9405664"/>
                  <a:gd name="connsiteY3721" fmla="*/ 1484352 h 1779924"/>
                  <a:gd name="connsiteX3722" fmla="*/ 2603663 w 9405664"/>
                  <a:gd name="connsiteY3722" fmla="*/ 1046451 h 1779924"/>
                  <a:gd name="connsiteX3723" fmla="*/ 2603368 w 9405664"/>
                  <a:gd name="connsiteY3723" fmla="*/ 1046746 h 1779924"/>
                  <a:gd name="connsiteX3724" fmla="*/ 2603073 w 9405664"/>
                  <a:gd name="connsiteY3724" fmla="*/ 1047335 h 1779924"/>
                  <a:gd name="connsiteX3725" fmla="*/ 2603073 w 9405664"/>
                  <a:gd name="connsiteY3725" fmla="*/ 1048958 h 1779924"/>
                  <a:gd name="connsiteX3726" fmla="*/ 2604106 w 9405664"/>
                  <a:gd name="connsiteY3726" fmla="*/ 1048958 h 1779924"/>
                  <a:gd name="connsiteX3727" fmla="*/ 2605138 w 9405664"/>
                  <a:gd name="connsiteY3727" fmla="*/ 1048515 h 1779924"/>
                  <a:gd name="connsiteX3728" fmla="*/ 2604253 w 9405664"/>
                  <a:gd name="connsiteY3728" fmla="*/ 1047040 h 1779924"/>
                  <a:gd name="connsiteX3729" fmla="*/ 2603663 w 9405664"/>
                  <a:gd name="connsiteY3729" fmla="*/ 1046598 h 1779924"/>
                  <a:gd name="connsiteX3730" fmla="*/ 2647173 w 9405664"/>
                  <a:gd name="connsiteY3730" fmla="*/ 1026834 h 1779924"/>
                  <a:gd name="connsiteX3731" fmla="*/ 2644813 w 9405664"/>
                  <a:gd name="connsiteY3731" fmla="*/ 1026244 h 1779924"/>
                  <a:gd name="connsiteX3732" fmla="*/ 2644813 w 9405664"/>
                  <a:gd name="connsiteY3732" fmla="*/ 1024327 h 1779924"/>
                  <a:gd name="connsiteX3733" fmla="*/ 2645551 w 9405664"/>
                  <a:gd name="connsiteY3733" fmla="*/ 1022852 h 1779924"/>
                  <a:gd name="connsiteX3734" fmla="*/ 2644961 w 9405664"/>
                  <a:gd name="connsiteY3734" fmla="*/ 1019607 h 1779924"/>
                  <a:gd name="connsiteX3735" fmla="*/ 2644223 w 9405664"/>
                  <a:gd name="connsiteY3735" fmla="*/ 1017985 h 1779924"/>
                  <a:gd name="connsiteX3736" fmla="*/ 2644223 w 9405664"/>
                  <a:gd name="connsiteY3736" fmla="*/ 1016952 h 1779924"/>
                  <a:gd name="connsiteX3737" fmla="*/ 2643191 w 9405664"/>
                  <a:gd name="connsiteY3737" fmla="*/ 1016510 h 1779924"/>
                  <a:gd name="connsiteX3738" fmla="*/ 2642159 w 9405664"/>
                  <a:gd name="connsiteY3738" fmla="*/ 1016215 h 1779924"/>
                  <a:gd name="connsiteX3739" fmla="*/ 2641274 w 9405664"/>
                  <a:gd name="connsiteY3739" fmla="*/ 1015920 h 1779924"/>
                  <a:gd name="connsiteX3740" fmla="*/ 2640684 w 9405664"/>
                  <a:gd name="connsiteY3740" fmla="*/ 1016362 h 1779924"/>
                  <a:gd name="connsiteX3741" fmla="*/ 2640094 w 9405664"/>
                  <a:gd name="connsiteY3741" fmla="*/ 1016952 h 1779924"/>
                  <a:gd name="connsiteX3742" fmla="*/ 2639504 w 9405664"/>
                  <a:gd name="connsiteY3742" fmla="*/ 1017395 h 1779924"/>
                  <a:gd name="connsiteX3743" fmla="*/ 2638176 w 9405664"/>
                  <a:gd name="connsiteY3743" fmla="*/ 1016805 h 1779924"/>
                  <a:gd name="connsiteX3744" fmla="*/ 2637291 w 9405664"/>
                  <a:gd name="connsiteY3744" fmla="*/ 1015625 h 1779924"/>
                  <a:gd name="connsiteX3745" fmla="*/ 2635964 w 9405664"/>
                  <a:gd name="connsiteY3745" fmla="*/ 1014445 h 1779924"/>
                  <a:gd name="connsiteX3746" fmla="*/ 2635374 w 9405664"/>
                  <a:gd name="connsiteY3746" fmla="*/ 1013560 h 1779924"/>
                  <a:gd name="connsiteX3747" fmla="*/ 2635669 w 9405664"/>
                  <a:gd name="connsiteY3747" fmla="*/ 1012528 h 1779924"/>
                  <a:gd name="connsiteX3748" fmla="*/ 2636259 w 9405664"/>
                  <a:gd name="connsiteY3748" fmla="*/ 1011495 h 1779924"/>
                  <a:gd name="connsiteX3749" fmla="*/ 2636554 w 9405664"/>
                  <a:gd name="connsiteY3749" fmla="*/ 1010315 h 1779924"/>
                  <a:gd name="connsiteX3750" fmla="*/ 2635816 w 9405664"/>
                  <a:gd name="connsiteY3750" fmla="*/ 1008840 h 1779924"/>
                  <a:gd name="connsiteX3751" fmla="*/ 2635226 w 9405664"/>
                  <a:gd name="connsiteY3751" fmla="*/ 1008103 h 1779924"/>
                  <a:gd name="connsiteX3752" fmla="*/ 2634784 w 9405664"/>
                  <a:gd name="connsiteY3752" fmla="*/ 1007218 h 1779924"/>
                  <a:gd name="connsiteX3753" fmla="*/ 2634784 w 9405664"/>
                  <a:gd name="connsiteY3753" fmla="*/ 1006333 h 1779924"/>
                  <a:gd name="connsiteX3754" fmla="*/ 2635816 w 9405664"/>
                  <a:gd name="connsiteY3754" fmla="*/ 1005890 h 1779924"/>
                  <a:gd name="connsiteX3755" fmla="*/ 2636554 w 9405664"/>
                  <a:gd name="connsiteY3755" fmla="*/ 1005300 h 1779924"/>
                  <a:gd name="connsiteX3756" fmla="*/ 2636849 w 9405664"/>
                  <a:gd name="connsiteY3756" fmla="*/ 1004121 h 1779924"/>
                  <a:gd name="connsiteX3757" fmla="*/ 2636406 w 9405664"/>
                  <a:gd name="connsiteY3757" fmla="*/ 1002941 h 1779924"/>
                  <a:gd name="connsiteX3758" fmla="*/ 2635964 w 9405664"/>
                  <a:gd name="connsiteY3758" fmla="*/ 1002941 h 1779924"/>
                  <a:gd name="connsiteX3759" fmla="*/ 2634342 w 9405664"/>
                  <a:gd name="connsiteY3759" fmla="*/ 1003383 h 1779924"/>
                  <a:gd name="connsiteX3760" fmla="*/ 2631391 w 9405664"/>
                  <a:gd name="connsiteY3760" fmla="*/ 1002941 h 1779924"/>
                  <a:gd name="connsiteX3761" fmla="*/ 2627409 w 9405664"/>
                  <a:gd name="connsiteY3761" fmla="*/ 1000728 h 1779924"/>
                  <a:gd name="connsiteX3762" fmla="*/ 2625197 w 9405664"/>
                  <a:gd name="connsiteY3762" fmla="*/ 998516 h 1779924"/>
                  <a:gd name="connsiteX3763" fmla="*/ 2626819 w 9405664"/>
                  <a:gd name="connsiteY3763" fmla="*/ 997926 h 1779924"/>
                  <a:gd name="connsiteX3764" fmla="*/ 2626819 w 9405664"/>
                  <a:gd name="connsiteY3764" fmla="*/ 997483 h 1779924"/>
                  <a:gd name="connsiteX3765" fmla="*/ 2627114 w 9405664"/>
                  <a:gd name="connsiteY3765" fmla="*/ 996598 h 1779924"/>
                  <a:gd name="connsiteX3766" fmla="*/ 2627557 w 9405664"/>
                  <a:gd name="connsiteY3766" fmla="*/ 995861 h 1779924"/>
                  <a:gd name="connsiteX3767" fmla="*/ 2627557 w 9405664"/>
                  <a:gd name="connsiteY3767" fmla="*/ 992321 h 1779924"/>
                  <a:gd name="connsiteX3768" fmla="*/ 2627262 w 9405664"/>
                  <a:gd name="connsiteY3768" fmla="*/ 991436 h 1779924"/>
                  <a:gd name="connsiteX3769" fmla="*/ 2627262 w 9405664"/>
                  <a:gd name="connsiteY3769" fmla="*/ 978900 h 1779924"/>
                  <a:gd name="connsiteX3770" fmla="*/ 2626967 w 9405664"/>
                  <a:gd name="connsiteY3770" fmla="*/ 973590 h 1779924"/>
                  <a:gd name="connsiteX3771" fmla="*/ 2626967 w 9405664"/>
                  <a:gd name="connsiteY3771" fmla="*/ 959283 h 1779924"/>
                  <a:gd name="connsiteX3772" fmla="*/ 2626672 w 9405664"/>
                  <a:gd name="connsiteY3772" fmla="*/ 954416 h 1779924"/>
                  <a:gd name="connsiteX3773" fmla="*/ 2623280 w 9405664"/>
                  <a:gd name="connsiteY3773" fmla="*/ 951614 h 1779924"/>
                  <a:gd name="connsiteX3774" fmla="*/ 2619002 w 9405664"/>
                  <a:gd name="connsiteY3774" fmla="*/ 948074 h 1779924"/>
                  <a:gd name="connsiteX3775" fmla="*/ 2615315 w 9405664"/>
                  <a:gd name="connsiteY3775" fmla="*/ 945714 h 1779924"/>
                  <a:gd name="connsiteX3776" fmla="*/ 2613398 w 9405664"/>
                  <a:gd name="connsiteY3776" fmla="*/ 945419 h 1779924"/>
                  <a:gd name="connsiteX3777" fmla="*/ 2612218 w 9405664"/>
                  <a:gd name="connsiteY3777" fmla="*/ 945714 h 1779924"/>
                  <a:gd name="connsiteX3778" fmla="*/ 2611775 w 9405664"/>
                  <a:gd name="connsiteY3778" fmla="*/ 946599 h 1779924"/>
                  <a:gd name="connsiteX3779" fmla="*/ 2609120 w 9405664"/>
                  <a:gd name="connsiteY3779" fmla="*/ 947631 h 1779924"/>
                  <a:gd name="connsiteX3780" fmla="*/ 2604253 w 9405664"/>
                  <a:gd name="connsiteY3780" fmla="*/ 948664 h 1779924"/>
                  <a:gd name="connsiteX3781" fmla="*/ 2600123 w 9405664"/>
                  <a:gd name="connsiteY3781" fmla="*/ 950286 h 1779924"/>
                  <a:gd name="connsiteX3782" fmla="*/ 2598648 w 9405664"/>
                  <a:gd name="connsiteY3782" fmla="*/ 950286 h 1779924"/>
                  <a:gd name="connsiteX3783" fmla="*/ 2597321 w 9405664"/>
                  <a:gd name="connsiteY3783" fmla="*/ 949991 h 1779924"/>
                  <a:gd name="connsiteX3784" fmla="*/ 2595551 w 9405664"/>
                  <a:gd name="connsiteY3784" fmla="*/ 949106 h 1779924"/>
                  <a:gd name="connsiteX3785" fmla="*/ 2594371 w 9405664"/>
                  <a:gd name="connsiteY3785" fmla="*/ 947926 h 1779924"/>
                  <a:gd name="connsiteX3786" fmla="*/ 2593929 w 9405664"/>
                  <a:gd name="connsiteY3786" fmla="*/ 945861 h 1779924"/>
                  <a:gd name="connsiteX3787" fmla="*/ 2594224 w 9405664"/>
                  <a:gd name="connsiteY3787" fmla="*/ 942912 h 1779924"/>
                  <a:gd name="connsiteX3788" fmla="*/ 2591717 w 9405664"/>
                  <a:gd name="connsiteY3788" fmla="*/ 942322 h 1779924"/>
                  <a:gd name="connsiteX3789" fmla="*/ 2589209 w 9405664"/>
                  <a:gd name="connsiteY3789" fmla="*/ 941732 h 1779924"/>
                  <a:gd name="connsiteX3790" fmla="*/ 2587587 w 9405664"/>
                  <a:gd name="connsiteY3790" fmla="*/ 943797 h 1779924"/>
                  <a:gd name="connsiteX3791" fmla="*/ 2586112 w 9405664"/>
                  <a:gd name="connsiteY3791" fmla="*/ 945566 h 1779924"/>
                  <a:gd name="connsiteX3792" fmla="*/ 2583162 w 9405664"/>
                  <a:gd name="connsiteY3792" fmla="*/ 949254 h 1779924"/>
                  <a:gd name="connsiteX3793" fmla="*/ 2579032 w 9405664"/>
                  <a:gd name="connsiteY3793" fmla="*/ 954416 h 1779924"/>
                  <a:gd name="connsiteX3794" fmla="*/ 2576672 w 9405664"/>
                  <a:gd name="connsiteY3794" fmla="*/ 957218 h 1779924"/>
                  <a:gd name="connsiteX3795" fmla="*/ 2572690 w 9405664"/>
                  <a:gd name="connsiteY3795" fmla="*/ 962233 h 1779924"/>
                  <a:gd name="connsiteX3796" fmla="*/ 2569150 w 9405664"/>
                  <a:gd name="connsiteY3796" fmla="*/ 966658 h 1779924"/>
                  <a:gd name="connsiteX3797" fmla="*/ 2568413 w 9405664"/>
                  <a:gd name="connsiteY3797" fmla="*/ 971230 h 1779924"/>
                  <a:gd name="connsiteX3798" fmla="*/ 2567675 w 9405664"/>
                  <a:gd name="connsiteY3798" fmla="*/ 975507 h 1779924"/>
                  <a:gd name="connsiteX3799" fmla="*/ 2564726 w 9405664"/>
                  <a:gd name="connsiteY3799" fmla="*/ 978752 h 1779924"/>
                  <a:gd name="connsiteX3800" fmla="*/ 2562956 w 9405664"/>
                  <a:gd name="connsiteY3800" fmla="*/ 981702 h 1779924"/>
                  <a:gd name="connsiteX3801" fmla="*/ 2562218 w 9405664"/>
                  <a:gd name="connsiteY3801" fmla="*/ 984947 h 1779924"/>
                  <a:gd name="connsiteX3802" fmla="*/ 2561481 w 9405664"/>
                  <a:gd name="connsiteY3802" fmla="*/ 987897 h 1779924"/>
                  <a:gd name="connsiteX3803" fmla="*/ 2561481 w 9405664"/>
                  <a:gd name="connsiteY3803" fmla="*/ 990404 h 1779924"/>
                  <a:gd name="connsiteX3804" fmla="*/ 2561923 w 9405664"/>
                  <a:gd name="connsiteY3804" fmla="*/ 991731 h 1779924"/>
                  <a:gd name="connsiteX3805" fmla="*/ 2561628 w 9405664"/>
                  <a:gd name="connsiteY3805" fmla="*/ 992764 h 1779924"/>
                  <a:gd name="connsiteX3806" fmla="*/ 2560596 w 9405664"/>
                  <a:gd name="connsiteY3806" fmla="*/ 993944 h 1779924"/>
                  <a:gd name="connsiteX3807" fmla="*/ 2558678 w 9405664"/>
                  <a:gd name="connsiteY3807" fmla="*/ 996156 h 1779924"/>
                  <a:gd name="connsiteX3808" fmla="*/ 2558383 w 9405664"/>
                  <a:gd name="connsiteY3808" fmla="*/ 998221 h 1779924"/>
                  <a:gd name="connsiteX3809" fmla="*/ 2557203 w 9405664"/>
                  <a:gd name="connsiteY3809" fmla="*/ 999253 h 1779924"/>
                  <a:gd name="connsiteX3810" fmla="*/ 2553811 w 9405664"/>
                  <a:gd name="connsiteY3810" fmla="*/ 1001318 h 1779924"/>
                  <a:gd name="connsiteX3811" fmla="*/ 2551009 w 9405664"/>
                  <a:gd name="connsiteY3811" fmla="*/ 1004268 h 1779924"/>
                  <a:gd name="connsiteX3812" fmla="*/ 2551009 w 9405664"/>
                  <a:gd name="connsiteY3812" fmla="*/ 1006038 h 1779924"/>
                  <a:gd name="connsiteX3813" fmla="*/ 2551304 w 9405664"/>
                  <a:gd name="connsiteY3813" fmla="*/ 1007513 h 1779924"/>
                  <a:gd name="connsiteX3814" fmla="*/ 2551304 w 9405664"/>
                  <a:gd name="connsiteY3814" fmla="*/ 1008398 h 1779924"/>
                  <a:gd name="connsiteX3815" fmla="*/ 2550861 w 9405664"/>
                  <a:gd name="connsiteY3815" fmla="*/ 1008988 h 1779924"/>
                  <a:gd name="connsiteX3816" fmla="*/ 2548501 w 9405664"/>
                  <a:gd name="connsiteY3816" fmla="*/ 1008988 h 1779924"/>
                  <a:gd name="connsiteX3817" fmla="*/ 2547469 w 9405664"/>
                  <a:gd name="connsiteY3817" fmla="*/ 1010463 h 1779924"/>
                  <a:gd name="connsiteX3818" fmla="*/ 2547469 w 9405664"/>
                  <a:gd name="connsiteY3818" fmla="*/ 1012232 h 1779924"/>
                  <a:gd name="connsiteX3819" fmla="*/ 2546732 w 9405664"/>
                  <a:gd name="connsiteY3819" fmla="*/ 1013560 h 1779924"/>
                  <a:gd name="connsiteX3820" fmla="*/ 2545847 w 9405664"/>
                  <a:gd name="connsiteY3820" fmla="*/ 1013855 h 1779924"/>
                  <a:gd name="connsiteX3821" fmla="*/ 2545109 w 9405664"/>
                  <a:gd name="connsiteY3821" fmla="*/ 1012970 h 1779924"/>
                  <a:gd name="connsiteX3822" fmla="*/ 2544224 w 9405664"/>
                  <a:gd name="connsiteY3822" fmla="*/ 1011643 h 1779924"/>
                  <a:gd name="connsiteX3823" fmla="*/ 2543192 w 9405664"/>
                  <a:gd name="connsiteY3823" fmla="*/ 1011643 h 1779924"/>
                  <a:gd name="connsiteX3824" fmla="*/ 2541569 w 9405664"/>
                  <a:gd name="connsiteY3824" fmla="*/ 1012380 h 1779924"/>
                  <a:gd name="connsiteX3825" fmla="*/ 2539652 w 9405664"/>
                  <a:gd name="connsiteY3825" fmla="*/ 1013855 h 1779924"/>
                  <a:gd name="connsiteX3826" fmla="*/ 2537882 w 9405664"/>
                  <a:gd name="connsiteY3826" fmla="*/ 1013855 h 1779924"/>
                  <a:gd name="connsiteX3827" fmla="*/ 2534637 w 9405664"/>
                  <a:gd name="connsiteY3827" fmla="*/ 1012970 h 1779924"/>
                  <a:gd name="connsiteX3828" fmla="*/ 2532277 w 9405664"/>
                  <a:gd name="connsiteY3828" fmla="*/ 1015920 h 1779924"/>
                  <a:gd name="connsiteX3829" fmla="*/ 2529770 w 9405664"/>
                  <a:gd name="connsiteY3829" fmla="*/ 1022114 h 1779924"/>
                  <a:gd name="connsiteX3830" fmla="*/ 2446438 w 9405664"/>
                  <a:gd name="connsiteY3830" fmla="*/ 1022114 h 1779924"/>
                  <a:gd name="connsiteX3831" fmla="*/ 2445110 w 9405664"/>
                  <a:gd name="connsiteY3831" fmla="*/ 1022409 h 1779924"/>
                  <a:gd name="connsiteX3832" fmla="*/ 2442603 w 9405664"/>
                  <a:gd name="connsiteY3832" fmla="*/ 1022409 h 1779924"/>
                  <a:gd name="connsiteX3833" fmla="*/ 2438916 w 9405664"/>
                  <a:gd name="connsiteY3833" fmla="*/ 1023294 h 1779924"/>
                  <a:gd name="connsiteX3834" fmla="*/ 2434196 w 9405664"/>
                  <a:gd name="connsiteY3834" fmla="*/ 1025507 h 1779924"/>
                  <a:gd name="connsiteX3835" fmla="*/ 2428444 w 9405664"/>
                  <a:gd name="connsiteY3835" fmla="*/ 1029636 h 1779924"/>
                  <a:gd name="connsiteX3836" fmla="*/ 2418267 w 9405664"/>
                  <a:gd name="connsiteY3836" fmla="*/ 1038486 h 1779924"/>
                  <a:gd name="connsiteX3837" fmla="*/ 2418119 w 9405664"/>
                  <a:gd name="connsiteY3837" fmla="*/ 1038486 h 1779924"/>
                  <a:gd name="connsiteX3838" fmla="*/ 2418414 w 9405664"/>
                  <a:gd name="connsiteY3838" fmla="*/ 1038928 h 1779924"/>
                  <a:gd name="connsiteX3839" fmla="*/ 2418709 w 9405664"/>
                  <a:gd name="connsiteY3839" fmla="*/ 1039813 h 1779924"/>
                  <a:gd name="connsiteX3840" fmla="*/ 2418267 w 9405664"/>
                  <a:gd name="connsiteY3840" fmla="*/ 1040698 h 1779924"/>
                  <a:gd name="connsiteX3841" fmla="*/ 2417234 w 9405664"/>
                  <a:gd name="connsiteY3841" fmla="*/ 1041731 h 1779924"/>
                  <a:gd name="connsiteX3842" fmla="*/ 2406615 w 9405664"/>
                  <a:gd name="connsiteY3842" fmla="*/ 1048515 h 1779924"/>
                  <a:gd name="connsiteX3843" fmla="*/ 2403665 w 9405664"/>
                  <a:gd name="connsiteY3843" fmla="*/ 1051023 h 1779924"/>
                  <a:gd name="connsiteX3844" fmla="*/ 2404845 w 9405664"/>
                  <a:gd name="connsiteY3844" fmla="*/ 1052350 h 1779924"/>
                  <a:gd name="connsiteX3845" fmla="*/ 2404845 w 9405664"/>
                  <a:gd name="connsiteY3845" fmla="*/ 1052940 h 1779924"/>
                  <a:gd name="connsiteX3846" fmla="*/ 2405582 w 9405664"/>
                  <a:gd name="connsiteY3846" fmla="*/ 1052940 h 1779924"/>
                  <a:gd name="connsiteX3847" fmla="*/ 2407795 w 9405664"/>
                  <a:gd name="connsiteY3847" fmla="*/ 1051613 h 1779924"/>
                  <a:gd name="connsiteX3848" fmla="*/ 2408385 w 9405664"/>
                  <a:gd name="connsiteY3848" fmla="*/ 1051613 h 1779924"/>
                  <a:gd name="connsiteX3849" fmla="*/ 2408680 w 9405664"/>
                  <a:gd name="connsiteY3849" fmla="*/ 1052055 h 1779924"/>
                  <a:gd name="connsiteX3850" fmla="*/ 2408680 w 9405664"/>
                  <a:gd name="connsiteY3850" fmla="*/ 1052793 h 1779924"/>
                  <a:gd name="connsiteX3851" fmla="*/ 2407795 w 9405664"/>
                  <a:gd name="connsiteY3851" fmla="*/ 1054120 h 1779924"/>
                  <a:gd name="connsiteX3852" fmla="*/ 2408237 w 9405664"/>
                  <a:gd name="connsiteY3852" fmla="*/ 1054415 h 1779924"/>
                  <a:gd name="connsiteX3853" fmla="*/ 2410155 w 9405664"/>
                  <a:gd name="connsiteY3853" fmla="*/ 1054120 h 1779924"/>
                  <a:gd name="connsiteX3854" fmla="*/ 2411040 w 9405664"/>
                  <a:gd name="connsiteY3854" fmla="*/ 1054120 h 1779924"/>
                  <a:gd name="connsiteX3855" fmla="*/ 2410302 w 9405664"/>
                  <a:gd name="connsiteY3855" fmla="*/ 1055300 h 1779924"/>
                  <a:gd name="connsiteX3856" fmla="*/ 2409270 w 9405664"/>
                  <a:gd name="connsiteY3856" fmla="*/ 1055890 h 1779924"/>
                  <a:gd name="connsiteX3857" fmla="*/ 2409270 w 9405664"/>
                  <a:gd name="connsiteY3857" fmla="*/ 1056480 h 1779924"/>
                  <a:gd name="connsiteX3858" fmla="*/ 2407647 w 9405664"/>
                  <a:gd name="connsiteY3858" fmla="*/ 1058102 h 1779924"/>
                  <a:gd name="connsiteX3859" fmla="*/ 2407057 w 9405664"/>
                  <a:gd name="connsiteY3859" fmla="*/ 1058397 h 1779924"/>
                  <a:gd name="connsiteX3860" fmla="*/ 2406762 w 9405664"/>
                  <a:gd name="connsiteY3860" fmla="*/ 1058102 h 1779924"/>
                  <a:gd name="connsiteX3861" fmla="*/ 2406762 w 9405664"/>
                  <a:gd name="connsiteY3861" fmla="*/ 1057365 h 1779924"/>
                  <a:gd name="connsiteX3862" fmla="*/ 2405435 w 9405664"/>
                  <a:gd name="connsiteY3862" fmla="*/ 1058102 h 1779924"/>
                  <a:gd name="connsiteX3863" fmla="*/ 2405435 w 9405664"/>
                  <a:gd name="connsiteY3863" fmla="*/ 1058692 h 1779924"/>
                  <a:gd name="connsiteX3864" fmla="*/ 2406173 w 9405664"/>
                  <a:gd name="connsiteY3864" fmla="*/ 1059282 h 1779924"/>
                  <a:gd name="connsiteX3865" fmla="*/ 2406762 w 9405664"/>
                  <a:gd name="connsiteY3865" fmla="*/ 1060315 h 1779924"/>
                  <a:gd name="connsiteX3866" fmla="*/ 2407205 w 9405664"/>
                  <a:gd name="connsiteY3866" fmla="*/ 1061642 h 1779924"/>
                  <a:gd name="connsiteX3867" fmla="*/ 2407205 w 9405664"/>
                  <a:gd name="connsiteY3867" fmla="*/ 1064444 h 1779924"/>
                  <a:gd name="connsiteX3868" fmla="*/ 2407647 w 9405664"/>
                  <a:gd name="connsiteY3868" fmla="*/ 1065034 h 1779924"/>
                  <a:gd name="connsiteX3869" fmla="*/ 2407647 w 9405664"/>
                  <a:gd name="connsiteY3869" fmla="*/ 1067542 h 1779924"/>
                  <a:gd name="connsiteX3870" fmla="*/ 2406762 w 9405664"/>
                  <a:gd name="connsiteY3870" fmla="*/ 1068279 h 1779924"/>
                  <a:gd name="connsiteX3871" fmla="*/ 2405288 w 9405664"/>
                  <a:gd name="connsiteY3871" fmla="*/ 1068722 h 1779924"/>
                  <a:gd name="connsiteX3872" fmla="*/ 2403075 w 9405664"/>
                  <a:gd name="connsiteY3872" fmla="*/ 1068722 h 1779924"/>
                  <a:gd name="connsiteX3873" fmla="*/ 2400568 w 9405664"/>
                  <a:gd name="connsiteY3873" fmla="*/ 1069607 h 1779924"/>
                  <a:gd name="connsiteX3874" fmla="*/ 2397765 w 9405664"/>
                  <a:gd name="connsiteY3874" fmla="*/ 1071377 h 1779924"/>
                  <a:gd name="connsiteX3875" fmla="*/ 2395848 w 9405664"/>
                  <a:gd name="connsiteY3875" fmla="*/ 1072999 h 1779924"/>
                  <a:gd name="connsiteX3876" fmla="*/ 2394816 w 9405664"/>
                  <a:gd name="connsiteY3876" fmla="*/ 1074326 h 1779924"/>
                  <a:gd name="connsiteX3877" fmla="*/ 2394078 w 9405664"/>
                  <a:gd name="connsiteY3877" fmla="*/ 1074916 h 1779924"/>
                  <a:gd name="connsiteX3878" fmla="*/ 2393636 w 9405664"/>
                  <a:gd name="connsiteY3878" fmla="*/ 1074621 h 1779924"/>
                  <a:gd name="connsiteX3879" fmla="*/ 2389948 w 9405664"/>
                  <a:gd name="connsiteY3879" fmla="*/ 1075801 h 1779924"/>
                  <a:gd name="connsiteX3880" fmla="*/ 2388621 w 9405664"/>
                  <a:gd name="connsiteY3880" fmla="*/ 1076539 h 1779924"/>
                  <a:gd name="connsiteX3881" fmla="*/ 2388326 w 9405664"/>
                  <a:gd name="connsiteY3881" fmla="*/ 1077276 h 1779924"/>
                  <a:gd name="connsiteX3882" fmla="*/ 2388031 w 9405664"/>
                  <a:gd name="connsiteY3882" fmla="*/ 1077276 h 1779924"/>
                  <a:gd name="connsiteX3883" fmla="*/ 2387736 w 9405664"/>
                  <a:gd name="connsiteY3883" fmla="*/ 1076981 h 1779924"/>
                  <a:gd name="connsiteX3884" fmla="*/ 2385081 w 9405664"/>
                  <a:gd name="connsiteY3884" fmla="*/ 1076686 h 1779924"/>
                  <a:gd name="connsiteX3885" fmla="*/ 2376084 w 9405664"/>
                  <a:gd name="connsiteY3885" fmla="*/ 1076686 h 1779924"/>
                  <a:gd name="connsiteX3886" fmla="*/ 2373282 w 9405664"/>
                  <a:gd name="connsiteY3886" fmla="*/ 1077276 h 1779924"/>
                  <a:gd name="connsiteX3887" fmla="*/ 2370774 w 9405664"/>
                  <a:gd name="connsiteY3887" fmla="*/ 1076834 h 1779924"/>
                  <a:gd name="connsiteX3888" fmla="*/ 2368562 w 9405664"/>
                  <a:gd name="connsiteY3888" fmla="*/ 1075506 h 1779924"/>
                  <a:gd name="connsiteX3889" fmla="*/ 2365170 w 9405664"/>
                  <a:gd name="connsiteY3889" fmla="*/ 1074474 h 1779924"/>
                  <a:gd name="connsiteX3890" fmla="*/ 2356320 w 9405664"/>
                  <a:gd name="connsiteY3890" fmla="*/ 1073294 h 1779924"/>
                  <a:gd name="connsiteX3891" fmla="*/ 2348946 w 9405664"/>
                  <a:gd name="connsiteY3891" fmla="*/ 1073589 h 1779924"/>
                  <a:gd name="connsiteX3892" fmla="*/ 2342899 w 9405664"/>
                  <a:gd name="connsiteY3892" fmla="*/ 1074474 h 1779924"/>
                  <a:gd name="connsiteX3893" fmla="*/ 2333459 w 9405664"/>
                  <a:gd name="connsiteY3893" fmla="*/ 1076834 h 1779924"/>
                  <a:gd name="connsiteX3894" fmla="*/ 2333312 w 9405664"/>
                  <a:gd name="connsiteY3894" fmla="*/ 1076834 h 1779924"/>
                  <a:gd name="connsiteX3895" fmla="*/ 2333312 w 9405664"/>
                  <a:gd name="connsiteY3895" fmla="*/ 1082438 h 1779924"/>
                  <a:gd name="connsiteX3896" fmla="*/ 2337294 w 9405664"/>
                  <a:gd name="connsiteY3896" fmla="*/ 1083618 h 1779924"/>
                  <a:gd name="connsiteX3897" fmla="*/ 2337589 w 9405664"/>
                  <a:gd name="connsiteY3897" fmla="*/ 1084061 h 1779924"/>
                  <a:gd name="connsiteX3898" fmla="*/ 2337589 w 9405664"/>
                  <a:gd name="connsiteY3898" fmla="*/ 1084798 h 1779924"/>
                  <a:gd name="connsiteX3899" fmla="*/ 2336851 w 9405664"/>
                  <a:gd name="connsiteY3899" fmla="*/ 1085978 h 1779924"/>
                  <a:gd name="connsiteX3900" fmla="*/ 2336851 w 9405664"/>
                  <a:gd name="connsiteY3900" fmla="*/ 1087601 h 1779924"/>
                  <a:gd name="connsiteX3901" fmla="*/ 2337884 w 9405664"/>
                  <a:gd name="connsiteY3901" fmla="*/ 1089518 h 1779924"/>
                  <a:gd name="connsiteX3902" fmla="*/ 2338179 w 9405664"/>
                  <a:gd name="connsiteY3902" fmla="*/ 1091140 h 1779924"/>
                  <a:gd name="connsiteX3903" fmla="*/ 2338179 w 9405664"/>
                  <a:gd name="connsiteY3903" fmla="*/ 1092320 h 1779924"/>
                  <a:gd name="connsiteX3904" fmla="*/ 2336999 w 9405664"/>
                  <a:gd name="connsiteY3904" fmla="*/ 1093353 h 1779924"/>
                  <a:gd name="connsiteX3905" fmla="*/ 2335082 w 9405664"/>
                  <a:gd name="connsiteY3905" fmla="*/ 1094385 h 1779924"/>
                  <a:gd name="connsiteX3906" fmla="*/ 2333312 w 9405664"/>
                  <a:gd name="connsiteY3906" fmla="*/ 1096008 h 1779924"/>
                  <a:gd name="connsiteX3907" fmla="*/ 2331689 w 9405664"/>
                  <a:gd name="connsiteY3907" fmla="*/ 1098220 h 1779924"/>
                  <a:gd name="connsiteX3908" fmla="*/ 2329477 w 9405664"/>
                  <a:gd name="connsiteY3908" fmla="*/ 1099990 h 1779924"/>
                  <a:gd name="connsiteX3909" fmla="*/ 2326675 w 9405664"/>
                  <a:gd name="connsiteY3909" fmla="*/ 1101317 h 1779924"/>
                  <a:gd name="connsiteX3910" fmla="*/ 2324020 w 9405664"/>
                  <a:gd name="connsiteY3910" fmla="*/ 1103087 h 1779924"/>
                  <a:gd name="connsiteX3911" fmla="*/ 2321512 w 9405664"/>
                  <a:gd name="connsiteY3911" fmla="*/ 1105152 h 1779924"/>
                  <a:gd name="connsiteX3912" fmla="*/ 2316498 w 9405664"/>
                  <a:gd name="connsiteY3912" fmla="*/ 1107954 h 1779924"/>
                  <a:gd name="connsiteX3913" fmla="*/ 2306763 w 9405664"/>
                  <a:gd name="connsiteY3913" fmla="*/ 1112822 h 1779924"/>
                  <a:gd name="connsiteX3914" fmla="*/ 2305436 w 9405664"/>
                  <a:gd name="connsiteY3914" fmla="*/ 1113412 h 1779924"/>
                  <a:gd name="connsiteX3915" fmla="*/ 2304256 w 9405664"/>
                  <a:gd name="connsiteY3915" fmla="*/ 1114002 h 1779924"/>
                  <a:gd name="connsiteX3916" fmla="*/ 2302044 w 9405664"/>
                  <a:gd name="connsiteY3916" fmla="*/ 1115034 h 1779924"/>
                  <a:gd name="connsiteX3917" fmla="*/ 2299831 w 9405664"/>
                  <a:gd name="connsiteY3917" fmla="*/ 1116066 h 1779924"/>
                  <a:gd name="connsiteX3918" fmla="*/ 2285820 w 9405664"/>
                  <a:gd name="connsiteY3918" fmla="*/ 1120639 h 1779924"/>
                  <a:gd name="connsiteX3919" fmla="*/ 2276380 w 9405664"/>
                  <a:gd name="connsiteY3919" fmla="*/ 1124473 h 1779924"/>
                  <a:gd name="connsiteX3920" fmla="*/ 2270628 w 9405664"/>
                  <a:gd name="connsiteY3920" fmla="*/ 1127571 h 1779924"/>
                  <a:gd name="connsiteX3921" fmla="*/ 2265613 w 9405664"/>
                  <a:gd name="connsiteY3921" fmla="*/ 1131405 h 1779924"/>
                  <a:gd name="connsiteX3922" fmla="*/ 2263401 w 9405664"/>
                  <a:gd name="connsiteY3922" fmla="*/ 1132585 h 1779924"/>
                  <a:gd name="connsiteX3923" fmla="*/ 2260894 w 9405664"/>
                  <a:gd name="connsiteY3923" fmla="*/ 1132880 h 1779924"/>
                  <a:gd name="connsiteX3924" fmla="*/ 2257059 w 9405664"/>
                  <a:gd name="connsiteY3924" fmla="*/ 1132880 h 1779924"/>
                  <a:gd name="connsiteX3925" fmla="*/ 2253077 w 9405664"/>
                  <a:gd name="connsiteY3925" fmla="*/ 1133175 h 1779924"/>
                  <a:gd name="connsiteX3926" fmla="*/ 2248799 w 9405664"/>
                  <a:gd name="connsiteY3926" fmla="*/ 1134355 h 1779924"/>
                  <a:gd name="connsiteX3927" fmla="*/ 2246144 w 9405664"/>
                  <a:gd name="connsiteY3927" fmla="*/ 1135240 h 1779924"/>
                  <a:gd name="connsiteX3928" fmla="*/ 2244964 w 9405664"/>
                  <a:gd name="connsiteY3928" fmla="*/ 1135978 h 1779924"/>
                  <a:gd name="connsiteX3929" fmla="*/ 2242605 w 9405664"/>
                  <a:gd name="connsiteY3929" fmla="*/ 1135978 h 1779924"/>
                  <a:gd name="connsiteX3930" fmla="*/ 2239507 w 9405664"/>
                  <a:gd name="connsiteY3930" fmla="*/ 1134060 h 1779924"/>
                  <a:gd name="connsiteX3931" fmla="*/ 2239212 w 9405664"/>
                  <a:gd name="connsiteY3931" fmla="*/ 1134060 h 1779924"/>
                  <a:gd name="connsiteX3932" fmla="*/ 2238622 w 9405664"/>
                  <a:gd name="connsiteY3932" fmla="*/ 1134503 h 1779924"/>
                  <a:gd name="connsiteX3933" fmla="*/ 2236852 w 9405664"/>
                  <a:gd name="connsiteY3933" fmla="*/ 1134208 h 1779924"/>
                  <a:gd name="connsiteX3934" fmla="*/ 2234788 w 9405664"/>
                  <a:gd name="connsiteY3934" fmla="*/ 1134208 h 1779924"/>
                  <a:gd name="connsiteX3935" fmla="*/ 2233018 w 9405664"/>
                  <a:gd name="connsiteY3935" fmla="*/ 1134798 h 1779924"/>
                  <a:gd name="connsiteX3936" fmla="*/ 2231248 w 9405664"/>
                  <a:gd name="connsiteY3936" fmla="*/ 1134798 h 1779924"/>
                  <a:gd name="connsiteX3937" fmla="*/ 2229478 w 9405664"/>
                  <a:gd name="connsiteY3937" fmla="*/ 1134503 h 1779924"/>
                  <a:gd name="connsiteX3938" fmla="*/ 2230953 w 9405664"/>
                  <a:gd name="connsiteY3938" fmla="*/ 1133913 h 1779924"/>
                  <a:gd name="connsiteX3939" fmla="*/ 2238032 w 9405664"/>
                  <a:gd name="connsiteY3939" fmla="*/ 1132438 h 1779924"/>
                  <a:gd name="connsiteX3940" fmla="*/ 2238032 w 9405664"/>
                  <a:gd name="connsiteY3940" fmla="*/ 1132143 h 1779924"/>
                  <a:gd name="connsiteX3941" fmla="*/ 2235378 w 9405664"/>
                  <a:gd name="connsiteY3941" fmla="*/ 1131258 h 1779924"/>
                  <a:gd name="connsiteX3942" fmla="*/ 2234640 w 9405664"/>
                  <a:gd name="connsiteY3942" fmla="*/ 1130521 h 1779924"/>
                  <a:gd name="connsiteX3943" fmla="*/ 2234050 w 9405664"/>
                  <a:gd name="connsiteY3943" fmla="*/ 1130521 h 1779924"/>
                  <a:gd name="connsiteX3944" fmla="*/ 2233608 w 9405664"/>
                  <a:gd name="connsiteY3944" fmla="*/ 1131405 h 1779924"/>
                  <a:gd name="connsiteX3945" fmla="*/ 2232723 w 9405664"/>
                  <a:gd name="connsiteY3945" fmla="*/ 1131848 h 1779924"/>
                  <a:gd name="connsiteX3946" fmla="*/ 2231395 w 9405664"/>
                  <a:gd name="connsiteY3946" fmla="*/ 1131848 h 1779924"/>
                  <a:gd name="connsiteX3947" fmla="*/ 2230068 w 9405664"/>
                  <a:gd name="connsiteY3947" fmla="*/ 1131111 h 1779924"/>
                  <a:gd name="connsiteX3948" fmla="*/ 2228741 w 9405664"/>
                  <a:gd name="connsiteY3948" fmla="*/ 1129931 h 1779924"/>
                  <a:gd name="connsiteX3949" fmla="*/ 2224168 w 9405664"/>
                  <a:gd name="connsiteY3949" fmla="*/ 1128013 h 1779924"/>
                  <a:gd name="connsiteX3950" fmla="*/ 2222841 w 9405664"/>
                  <a:gd name="connsiteY3950" fmla="*/ 1126981 h 1779924"/>
                  <a:gd name="connsiteX3951" fmla="*/ 2221218 w 9405664"/>
                  <a:gd name="connsiteY3951" fmla="*/ 1126391 h 1779924"/>
                  <a:gd name="connsiteX3952" fmla="*/ 2218858 w 9405664"/>
                  <a:gd name="connsiteY3952" fmla="*/ 1126096 h 1779924"/>
                  <a:gd name="connsiteX3953" fmla="*/ 2218564 w 9405664"/>
                  <a:gd name="connsiteY3953" fmla="*/ 1125506 h 1779924"/>
                  <a:gd name="connsiteX3954" fmla="*/ 2219006 w 9405664"/>
                  <a:gd name="connsiteY3954" fmla="*/ 1124768 h 1779924"/>
                  <a:gd name="connsiteX3955" fmla="*/ 2221071 w 9405664"/>
                  <a:gd name="connsiteY3955" fmla="*/ 1121229 h 1779924"/>
                  <a:gd name="connsiteX3956" fmla="*/ 2222251 w 9405664"/>
                  <a:gd name="connsiteY3956" fmla="*/ 1119901 h 1779924"/>
                  <a:gd name="connsiteX3957" fmla="*/ 2222693 w 9405664"/>
                  <a:gd name="connsiteY3957" fmla="*/ 1119606 h 1779924"/>
                  <a:gd name="connsiteX3958" fmla="*/ 2223283 w 9405664"/>
                  <a:gd name="connsiteY3958" fmla="*/ 1119606 h 1779924"/>
                  <a:gd name="connsiteX3959" fmla="*/ 2223578 w 9405664"/>
                  <a:gd name="connsiteY3959" fmla="*/ 1119311 h 1779924"/>
                  <a:gd name="connsiteX3960" fmla="*/ 2223578 w 9405664"/>
                  <a:gd name="connsiteY3960" fmla="*/ 1118131 h 1779924"/>
                  <a:gd name="connsiteX3961" fmla="*/ 2225053 w 9405664"/>
                  <a:gd name="connsiteY3961" fmla="*/ 1116804 h 1779924"/>
                  <a:gd name="connsiteX3962" fmla="*/ 2225791 w 9405664"/>
                  <a:gd name="connsiteY3962" fmla="*/ 1116066 h 1779924"/>
                  <a:gd name="connsiteX3963" fmla="*/ 2225496 w 9405664"/>
                  <a:gd name="connsiteY3963" fmla="*/ 1115034 h 1779924"/>
                  <a:gd name="connsiteX3964" fmla="*/ 2225791 w 9405664"/>
                  <a:gd name="connsiteY3964" fmla="*/ 1113117 h 1779924"/>
                  <a:gd name="connsiteX3965" fmla="*/ 2226676 w 9405664"/>
                  <a:gd name="connsiteY3965" fmla="*/ 1110609 h 1779924"/>
                  <a:gd name="connsiteX3966" fmla="*/ 2227708 w 9405664"/>
                  <a:gd name="connsiteY3966" fmla="*/ 1108692 h 1779924"/>
                  <a:gd name="connsiteX3967" fmla="*/ 2228741 w 9405664"/>
                  <a:gd name="connsiteY3967" fmla="*/ 1107512 h 1779924"/>
                  <a:gd name="connsiteX3968" fmla="*/ 2229920 w 9405664"/>
                  <a:gd name="connsiteY3968" fmla="*/ 1106774 h 1779924"/>
                  <a:gd name="connsiteX3969" fmla="*/ 2232280 w 9405664"/>
                  <a:gd name="connsiteY3969" fmla="*/ 1105890 h 1779924"/>
                  <a:gd name="connsiteX3970" fmla="*/ 2232870 w 9405664"/>
                  <a:gd name="connsiteY3970" fmla="*/ 1105300 h 1779924"/>
                  <a:gd name="connsiteX3971" fmla="*/ 2233313 w 9405664"/>
                  <a:gd name="connsiteY3971" fmla="*/ 1103825 h 1779924"/>
                  <a:gd name="connsiteX3972" fmla="*/ 2233608 w 9405664"/>
                  <a:gd name="connsiteY3972" fmla="*/ 1101465 h 1779924"/>
                  <a:gd name="connsiteX3973" fmla="*/ 2234345 w 9405664"/>
                  <a:gd name="connsiteY3973" fmla="*/ 1099990 h 1779924"/>
                  <a:gd name="connsiteX3974" fmla="*/ 2235525 w 9405664"/>
                  <a:gd name="connsiteY3974" fmla="*/ 1099400 h 1779924"/>
                  <a:gd name="connsiteX3975" fmla="*/ 2235820 w 9405664"/>
                  <a:gd name="connsiteY3975" fmla="*/ 1098662 h 1779924"/>
                  <a:gd name="connsiteX3976" fmla="*/ 2235230 w 9405664"/>
                  <a:gd name="connsiteY3976" fmla="*/ 1097777 h 1779924"/>
                  <a:gd name="connsiteX3977" fmla="*/ 2235673 w 9405664"/>
                  <a:gd name="connsiteY3977" fmla="*/ 1097040 h 1779924"/>
                  <a:gd name="connsiteX3978" fmla="*/ 2237147 w 9405664"/>
                  <a:gd name="connsiteY3978" fmla="*/ 1096303 h 1779924"/>
                  <a:gd name="connsiteX3979" fmla="*/ 2238327 w 9405664"/>
                  <a:gd name="connsiteY3979" fmla="*/ 1096008 h 1779924"/>
                  <a:gd name="connsiteX3980" fmla="*/ 2239360 w 9405664"/>
                  <a:gd name="connsiteY3980" fmla="*/ 1096303 h 1779924"/>
                  <a:gd name="connsiteX3981" fmla="*/ 2239802 w 9405664"/>
                  <a:gd name="connsiteY3981" fmla="*/ 1097040 h 1779924"/>
                  <a:gd name="connsiteX3982" fmla="*/ 2239802 w 9405664"/>
                  <a:gd name="connsiteY3982" fmla="*/ 1099842 h 1779924"/>
                  <a:gd name="connsiteX3983" fmla="*/ 2239507 w 9405664"/>
                  <a:gd name="connsiteY3983" fmla="*/ 1100285 h 1779924"/>
                  <a:gd name="connsiteX3984" fmla="*/ 2242162 w 9405664"/>
                  <a:gd name="connsiteY3984" fmla="*/ 1098220 h 1779924"/>
                  <a:gd name="connsiteX3985" fmla="*/ 2243637 w 9405664"/>
                  <a:gd name="connsiteY3985" fmla="*/ 1094533 h 1779924"/>
                  <a:gd name="connsiteX3986" fmla="*/ 2245555 w 9405664"/>
                  <a:gd name="connsiteY3986" fmla="*/ 1085831 h 1779924"/>
                  <a:gd name="connsiteX3987" fmla="*/ 2245112 w 9405664"/>
                  <a:gd name="connsiteY3987" fmla="*/ 1085093 h 1779924"/>
                  <a:gd name="connsiteX3988" fmla="*/ 2244375 w 9405664"/>
                  <a:gd name="connsiteY3988" fmla="*/ 1083766 h 1779924"/>
                  <a:gd name="connsiteX3989" fmla="*/ 2242900 w 9405664"/>
                  <a:gd name="connsiteY3989" fmla="*/ 1077424 h 1779924"/>
                  <a:gd name="connsiteX3990" fmla="*/ 2240835 w 9405664"/>
                  <a:gd name="connsiteY3990" fmla="*/ 1066214 h 1779924"/>
                  <a:gd name="connsiteX3991" fmla="*/ 2239065 w 9405664"/>
                  <a:gd name="connsiteY3991" fmla="*/ 1059282 h 1779924"/>
                  <a:gd name="connsiteX3992" fmla="*/ 2237738 w 9405664"/>
                  <a:gd name="connsiteY3992" fmla="*/ 1056627 h 1779924"/>
                  <a:gd name="connsiteX3993" fmla="*/ 2235820 w 9405664"/>
                  <a:gd name="connsiteY3993" fmla="*/ 1054563 h 1779924"/>
                  <a:gd name="connsiteX3994" fmla="*/ 2233460 w 9405664"/>
                  <a:gd name="connsiteY3994" fmla="*/ 1053088 h 1779924"/>
                  <a:gd name="connsiteX3995" fmla="*/ 2231690 w 9405664"/>
                  <a:gd name="connsiteY3995" fmla="*/ 1052498 h 1779924"/>
                  <a:gd name="connsiteX3996" fmla="*/ 2230510 w 9405664"/>
                  <a:gd name="connsiteY3996" fmla="*/ 1052498 h 1779924"/>
                  <a:gd name="connsiteX3997" fmla="*/ 2228593 w 9405664"/>
                  <a:gd name="connsiteY3997" fmla="*/ 1053825 h 1779924"/>
                  <a:gd name="connsiteX3998" fmla="*/ 2224906 w 9405664"/>
                  <a:gd name="connsiteY3998" fmla="*/ 1054858 h 1779924"/>
                  <a:gd name="connsiteX3999" fmla="*/ 2223431 w 9405664"/>
                  <a:gd name="connsiteY3999" fmla="*/ 1055447 h 1779924"/>
                  <a:gd name="connsiteX4000" fmla="*/ 2222546 w 9405664"/>
                  <a:gd name="connsiteY4000" fmla="*/ 1056332 h 1779924"/>
                  <a:gd name="connsiteX4001" fmla="*/ 2221513 w 9405664"/>
                  <a:gd name="connsiteY4001" fmla="*/ 1056922 h 1779924"/>
                  <a:gd name="connsiteX4002" fmla="*/ 2220333 w 9405664"/>
                  <a:gd name="connsiteY4002" fmla="*/ 1056922 h 1779924"/>
                  <a:gd name="connsiteX4003" fmla="*/ 2220333 w 9405664"/>
                  <a:gd name="connsiteY4003" fmla="*/ 1057365 h 1779924"/>
                  <a:gd name="connsiteX4004" fmla="*/ 2221071 w 9405664"/>
                  <a:gd name="connsiteY4004" fmla="*/ 1057660 h 1779924"/>
                  <a:gd name="connsiteX4005" fmla="*/ 2221071 w 9405664"/>
                  <a:gd name="connsiteY4005" fmla="*/ 1058545 h 1779924"/>
                  <a:gd name="connsiteX4006" fmla="*/ 2218564 w 9405664"/>
                  <a:gd name="connsiteY4006" fmla="*/ 1062380 h 1779924"/>
                  <a:gd name="connsiteX4007" fmla="*/ 2217974 w 9405664"/>
                  <a:gd name="connsiteY4007" fmla="*/ 1063265 h 1779924"/>
                  <a:gd name="connsiteX4008" fmla="*/ 2216499 w 9405664"/>
                  <a:gd name="connsiteY4008" fmla="*/ 1063560 h 1779924"/>
                  <a:gd name="connsiteX4009" fmla="*/ 2215319 w 9405664"/>
                  <a:gd name="connsiteY4009" fmla="*/ 1064297 h 1779924"/>
                  <a:gd name="connsiteX4010" fmla="*/ 2213991 w 9405664"/>
                  <a:gd name="connsiteY4010" fmla="*/ 1066214 h 1779924"/>
                  <a:gd name="connsiteX4011" fmla="*/ 2212811 w 9405664"/>
                  <a:gd name="connsiteY4011" fmla="*/ 1066657 h 1779924"/>
                  <a:gd name="connsiteX4012" fmla="*/ 2211041 w 9405664"/>
                  <a:gd name="connsiteY4012" fmla="*/ 1066657 h 1779924"/>
                  <a:gd name="connsiteX4013" fmla="*/ 2208092 w 9405664"/>
                  <a:gd name="connsiteY4013" fmla="*/ 1065329 h 1779924"/>
                  <a:gd name="connsiteX4014" fmla="*/ 2206322 w 9405664"/>
                  <a:gd name="connsiteY4014" fmla="*/ 1064150 h 1779924"/>
                  <a:gd name="connsiteX4015" fmla="*/ 2205732 w 9405664"/>
                  <a:gd name="connsiteY4015" fmla="*/ 1062970 h 1779924"/>
                  <a:gd name="connsiteX4016" fmla="*/ 2205732 w 9405664"/>
                  <a:gd name="connsiteY4016" fmla="*/ 1061495 h 1779924"/>
                  <a:gd name="connsiteX4017" fmla="*/ 2206174 w 9405664"/>
                  <a:gd name="connsiteY4017" fmla="*/ 1059872 h 1779924"/>
                  <a:gd name="connsiteX4018" fmla="*/ 2206174 w 9405664"/>
                  <a:gd name="connsiteY4018" fmla="*/ 1058545 h 1779924"/>
                  <a:gd name="connsiteX4019" fmla="*/ 2207207 w 9405664"/>
                  <a:gd name="connsiteY4019" fmla="*/ 1055743 h 1779924"/>
                  <a:gd name="connsiteX4020" fmla="*/ 2208682 w 9405664"/>
                  <a:gd name="connsiteY4020" fmla="*/ 1054710 h 1779924"/>
                  <a:gd name="connsiteX4021" fmla="*/ 2210894 w 9405664"/>
                  <a:gd name="connsiteY4021" fmla="*/ 1054415 h 1779924"/>
                  <a:gd name="connsiteX4022" fmla="*/ 2212074 w 9405664"/>
                  <a:gd name="connsiteY4022" fmla="*/ 1053973 h 1779924"/>
                  <a:gd name="connsiteX4023" fmla="*/ 2212369 w 9405664"/>
                  <a:gd name="connsiteY4023" fmla="*/ 1053383 h 1779924"/>
                  <a:gd name="connsiteX4024" fmla="*/ 2213106 w 9405664"/>
                  <a:gd name="connsiteY4024" fmla="*/ 1052940 h 1779924"/>
                  <a:gd name="connsiteX4025" fmla="*/ 2214286 w 9405664"/>
                  <a:gd name="connsiteY4025" fmla="*/ 1052645 h 1779924"/>
                  <a:gd name="connsiteX4026" fmla="*/ 2215171 w 9405664"/>
                  <a:gd name="connsiteY4026" fmla="*/ 1050875 h 1779924"/>
                  <a:gd name="connsiteX4027" fmla="*/ 2215909 w 9405664"/>
                  <a:gd name="connsiteY4027" fmla="*/ 1047630 h 1779924"/>
                  <a:gd name="connsiteX4028" fmla="*/ 2216794 w 9405664"/>
                  <a:gd name="connsiteY4028" fmla="*/ 1045861 h 1779924"/>
                  <a:gd name="connsiteX4029" fmla="*/ 2217384 w 9405664"/>
                  <a:gd name="connsiteY4029" fmla="*/ 1045566 h 1779924"/>
                  <a:gd name="connsiteX4030" fmla="*/ 2217974 w 9405664"/>
                  <a:gd name="connsiteY4030" fmla="*/ 1045566 h 1779924"/>
                  <a:gd name="connsiteX4031" fmla="*/ 2217974 w 9405664"/>
                  <a:gd name="connsiteY4031" fmla="*/ 1046008 h 1779924"/>
                  <a:gd name="connsiteX4032" fmla="*/ 2220481 w 9405664"/>
                  <a:gd name="connsiteY4032" fmla="*/ 1043943 h 1779924"/>
                  <a:gd name="connsiteX4033" fmla="*/ 2221366 w 9405664"/>
                  <a:gd name="connsiteY4033" fmla="*/ 1042468 h 1779924"/>
                  <a:gd name="connsiteX4034" fmla="*/ 2221366 w 9405664"/>
                  <a:gd name="connsiteY4034" fmla="*/ 1040993 h 1779924"/>
                  <a:gd name="connsiteX4035" fmla="*/ 2221661 w 9405664"/>
                  <a:gd name="connsiteY4035" fmla="*/ 1036716 h 1779924"/>
                  <a:gd name="connsiteX4036" fmla="*/ 2221956 w 9405664"/>
                  <a:gd name="connsiteY4036" fmla="*/ 1033914 h 1779924"/>
                  <a:gd name="connsiteX4037" fmla="*/ 2222251 w 9405664"/>
                  <a:gd name="connsiteY4037" fmla="*/ 1032586 h 1779924"/>
                  <a:gd name="connsiteX4038" fmla="*/ 2222251 w 9405664"/>
                  <a:gd name="connsiteY4038" fmla="*/ 1029342 h 1779924"/>
                  <a:gd name="connsiteX4039" fmla="*/ 2221366 w 9405664"/>
                  <a:gd name="connsiteY4039" fmla="*/ 1026687 h 1779924"/>
                  <a:gd name="connsiteX4040" fmla="*/ 2218564 w 9405664"/>
                  <a:gd name="connsiteY4040" fmla="*/ 1023737 h 1779924"/>
                  <a:gd name="connsiteX4041" fmla="*/ 2218121 w 9405664"/>
                  <a:gd name="connsiteY4041" fmla="*/ 1022704 h 1779924"/>
                  <a:gd name="connsiteX4042" fmla="*/ 2218121 w 9405664"/>
                  <a:gd name="connsiteY4042" fmla="*/ 1021672 h 1779924"/>
                  <a:gd name="connsiteX4043" fmla="*/ 2218858 w 9405664"/>
                  <a:gd name="connsiteY4043" fmla="*/ 1020492 h 1779924"/>
                  <a:gd name="connsiteX4044" fmla="*/ 2220186 w 9405664"/>
                  <a:gd name="connsiteY4044" fmla="*/ 1020197 h 1779924"/>
                  <a:gd name="connsiteX4045" fmla="*/ 2222398 w 9405664"/>
                  <a:gd name="connsiteY4045" fmla="*/ 1021082 h 1779924"/>
                  <a:gd name="connsiteX4046" fmla="*/ 2222841 w 9405664"/>
                  <a:gd name="connsiteY4046" fmla="*/ 1021082 h 1779924"/>
                  <a:gd name="connsiteX4047" fmla="*/ 2222251 w 9405664"/>
                  <a:gd name="connsiteY4047" fmla="*/ 1020345 h 1779924"/>
                  <a:gd name="connsiteX4048" fmla="*/ 2221956 w 9405664"/>
                  <a:gd name="connsiteY4048" fmla="*/ 1019312 h 1779924"/>
                  <a:gd name="connsiteX4049" fmla="*/ 2221956 w 9405664"/>
                  <a:gd name="connsiteY4049" fmla="*/ 1017837 h 1779924"/>
                  <a:gd name="connsiteX4050" fmla="*/ 2221513 w 9405664"/>
                  <a:gd name="connsiteY4050" fmla="*/ 1016952 h 1779924"/>
                  <a:gd name="connsiteX4051" fmla="*/ 2221071 w 9405664"/>
                  <a:gd name="connsiteY4051" fmla="*/ 1016952 h 1779924"/>
                  <a:gd name="connsiteX4052" fmla="*/ 2219891 w 9405664"/>
                  <a:gd name="connsiteY4052" fmla="*/ 1015035 h 1779924"/>
                  <a:gd name="connsiteX4053" fmla="*/ 2219891 w 9405664"/>
                  <a:gd name="connsiteY4053" fmla="*/ 1013412 h 1779924"/>
                  <a:gd name="connsiteX4054" fmla="*/ 2219449 w 9405664"/>
                  <a:gd name="connsiteY4054" fmla="*/ 1012528 h 1779924"/>
                  <a:gd name="connsiteX4055" fmla="*/ 2217826 w 9405664"/>
                  <a:gd name="connsiteY4055" fmla="*/ 1011200 h 1779924"/>
                  <a:gd name="connsiteX4056" fmla="*/ 2214876 w 9405664"/>
                  <a:gd name="connsiteY4056" fmla="*/ 1009873 h 1779924"/>
                  <a:gd name="connsiteX4057" fmla="*/ 2207649 w 9405664"/>
                  <a:gd name="connsiteY4057" fmla="*/ 1007365 h 1779924"/>
                  <a:gd name="connsiteX4058" fmla="*/ 2206322 w 9405664"/>
                  <a:gd name="connsiteY4058" fmla="*/ 1006333 h 1779924"/>
                  <a:gd name="connsiteX4059" fmla="*/ 2204552 w 9405664"/>
                  <a:gd name="connsiteY4059" fmla="*/ 1005743 h 1779924"/>
                  <a:gd name="connsiteX4060" fmla="*/ 2202339 w 9405664"/>
                  <a:gd name="connsiteY4060" fmla="*/ 1005743 h 1779924"/>
                  <a:gd name="connsiteX4061" fmla="*/ 2200865 w 9405664"/>
                  <a:gd name="connsiteY4061" fmla="*/ 1004858 h 1779924"/>
                  <a:gd name="connsiteX4062" fmla="*/ 2200275 w 9405664"/>
                  <a:gd name="connsiteY4062" fmla="*/ 1003531 h 1779924"/>
                  <a:gd name="connsiteX4063" fmla="*/ 2199242 w 9405664"/>
                  <a:gd name="connsiteY4063" fmla="*/ 1002351 h 1779924"/>
                  <a:gd name="connsiteX4064" fmla="*/ 2197915 w 9405664"/>
                  <a:gd name="connsiteY4064" fmla="*/ 1001318 h 1779924"/>
                  <a:gd name="connsiteX4065" fmla="*/ 2195702 w 9405664"/>
                  <a:gd name="connsiteY4065" fmla="*/ 1000581 h 1779924"/>
                  <a:gd name="connsiteX4066" fmla="*/ 2192753 w 9405664"/>
                  <a:gd name="connsiteY4066" fmla="*/ 1000286 h 1779924"/>
                  <a:gd name="connsiteX4067" fmla="*/ 2189508 w 9405664"/>
                  <a:gd name="connsiteY4067" fmla="*/ 999106 h 1779924"/>
                  <a:gd name="connsiteX4068" fmla="*/ 2186116 w 9405664"/>
                  <a:gd name="connsiteY4068" fmla="*/ 997041 h 1779924"/>
                  <a:gd name="connsiteX4069" fmla="*/ 2184051 w 9405664"/>
                  <a:gd name="connsiteY4069" fmla="*/ 996304 h 1779924"/>
                  <a:gd name="connsiteX4070" fmla="*/ 2183166 w 9405664"/>
                  <a:gd name="connsiteY4070" fmla="*/ 996894 h 1779924"/>
                  <a:gd name="connsiteX4071" fmla="*/ 2179331 w 9405664"/>
                  <a:gd name="connsiteY4071" fmla="*/ 996894 h 1779924"/>
                  <a:gd name="connsiteX4072" fmla="*/ 2178593 w 9405664"/>
                  <a:gd name="connsiteY4072" fmla="*/ 997188 h 1779924"/>
                  <a:gd name="connsiteX4073" fmla="*/ 2179331 w 9405664"/>
                  <a:gd name="connsiteY4073" fmla="*/ 997926 h 1779924"/>
                  <a:gd name="connsiteX4074" fmla="*/ 2178741 w 9405664"/>
                  <a:gd name="connsiteY4074" fmla="*/ 999106 h 1779924"/>
                  <a:gd name="connsiteX4075" fmla="*/ 2176971 w 9405664"/>
                  <a:gd name="connsiteY4075" fmla="*/ 1000728 h 1779924"/>
                  <a:gd name="connsiteX4076" fmla="*/ 2175939 w 9405664"/>
                  <a:gd name="connsiteY4076" fmla="*/ 1002351 h 1779924"/>
                  <a:gd name="connsiteX4077" fmla="*/ 2175644 w 9405664"/>
                  <a:gd name="connsiteY4077" fmla="*/ 1003973 h 1779924"/>
                  <a:gd name="connsiteX4078" fmla="*/ 2175939 w 9405664"/>
                  <a:gd name="connsiteY4078" fmla="*/ 1005448 h 1779924"/>
                  <a:gd name="connsiteX4079" fmla="*/ 2176824 w 9405664"/>
                  <a:gd name="connsiteY4079" fmla="*/ 1006775 h 1779924"/>
                  <a:gd name="connsiteX4080" fmla="*/ 2178151 w 9405664"/>
                  <a:gd name="connsiteY4080" fmla="*/ 1007660 h 1779924"/>
                  <a:gd name="connsiteX4081" fmla="*/ 2179773 w 9405664"/>
                  <a:gd name="connsiteY4081" fmla="*/ 1008103 h 1779924"/>
                  <a:gd name="connsiteX4082" fmla="*/ 2180068 w 9405664"/>
                  <a:gd name="connsiteY4082" fmla="*/ 1008693 h 1779924"/>
                  <a:gd name="connsiteX4083" fmla="*/ 2179036 w 9405664"/>
                  <a:gd name="connsiteY4083" fmla="*/ 1009283 h 1779924"/>
                  <a:gd name="connsiteX4084" fmla="*/ 2177266 w 9405664"/>
                  <a:gd name="connsiteY4084" fmla="*/ 1009725 h 1779924"/>
                  <a:gd name="connsiteX4085" fmla="*/ 2174759 w 9405664"/>
                  <a:gd name="connsiteY4085" fmla="*/ 1009725 h 1779924"/>
                  <a:gd name="connsiteX4086" fmla="*/ 2172251 w 9405664"/>
                  <a:gd name="connsiteY4086" fmla="*/ 1010610 h 1779924"/>
                  <a:gd name="connsiteX4087" fmla="*/ 2169744 w 9405664"/>
                  <a:gd name="connsiteY4087" fmla="*/ 1011938 h 1779924"/>
                  <a:gd name="connsiteX4088" fmla="*/ 2168269 w 9405664"/>
                  <a:gd name="connsiteY4088" fmla="*/ 1013118 h 1779924"/>
                  <a:gd name="connsiteX4089" fmla="*/ 2167827 w 9405664"/>
                  <a:gd name="connsiteY4089" fmla="*/ 1014150 h 1779924"/>
                  <a:gd name="connsiteX4090" fmla="*/ 2167827 w 9405664"/>
                  <a:gd name="connsiteY4090" fmla="*/ 1015772 h 1779924"/>
                  <a:gd name="connsiteX4091" fmla="*/ 2168122 w 9405664"/>
                  <a:gd name="connsiteY4091" fmla="*/ 1019607 h 1779924"/>
                  <a:gd name="connsiteX4092" fmla="*/ 2168122 w 9405664"/>
                  <a:gd name="connsiteY4092" fmla="*/ 1021082 h 1779924"/>
                  <a:gd name="connsiteX4093" fmla="*/ 2166794 w 9405664"/>
                  <a:gd name="connsiteY4093" fmla="*/ 1023737 h 1779924"/>
                  <a:gd name="connsiteX4094" fmla="*/ 2165319 w 9405664"/>
                  <a:gd name="connsiteY4094" fmla="*/ 1027277 h 1779924"/>
                  <a:gd name="connsiteX4095" fmla="*/ 2163697 w 9405664"/>
                  <a:gd name="connsiteY4095" fmla="*/ 1029489 h 1779924"/>
                  <a:gd name="connsiteX4096" fmla="*/ 2163402 w 9405664"/>
                  <a:gd name="connsiteY4096" fmla="*/ 1029194 h 1779924"/>
                  <a:gd name="connsiteX4097" fmla="*/ 2163697 w 9405664"/>
                  <a:gd name="connsiteY4097" fmla="*/ 1028162 h 1779924"/>
                  <a:gd name="connsiteX4098" fmla="*/ 2165172 w 9405664"/>
                  <a:gd name="connsiteY4098" fmla="*/ 1024622 h 1779924"/>
                  <a:gd name="connsiteX4099" fmla="*/ 2165172 w 9405664"/>
                  <a:gd name="connsiteY4099" fmla="*/ 1022409 h 1779924"/>
                  <a:gd name="connsiteX4100" fmla="*/ 2164729 w 9405664"/>
                  <a:gd name="connsiteY4100" fmla="*/ 1022409 h 1779924"/>
                  <a:gd name="connsiteX4101" fmla="*/ 2164139 w 9405664"/>
                  <a:gd name="connsiteY4101" fmla="*/ 1022999 h 1779924"/>
                  <a:gd name="connsiteX4102" fmla="*/ 2163549 w 9405664"/>
                  <a:gd name="connsiteY4102" fmla="*/ 1024474 h 1779924"/>
                  <a:gd name="connsiteX4103" fmla="*/ 2163549 w 9405664"/>
                  <a:gd name="connsiteY4103" fmla="*/ 1025212 h 1779924"/>
                  <a:gd name="connsiteX4104" fmla="*/ 2163844 w 9405664"/>
                  <a:gd name="connsiteY4104" fmla="*/ 1025212 h 1779924"/>
                  <a:gd name="connsiteX4105" fmla="*/ 2163549 w 9405664"/>
                  <a:gd name="connsiteY4105" fmla="*/ 1026244 h 1779924"/>
                  <a:gd name="connsiteX4106" fmla="*/ 2162664 w 9405664"/>
                  <a:gd name="connsiteY4106" fmla="*/ 1028014 h 1779924"/>
                  <a:gd name="connsiteX4107" fmla="*/ 2161927 w 9405664"/>
                  <a:gd name="connsiteY4107" fmla="*/ 1028457 h 1779924"/>
                  <a:gd name="connsiteX4108" fmla="*/ 2161337 w 9405664"/>
                  <a:gd name="connsiteY4108" fmla="*/ 1027424 h 1779924"/>
                  <a:gd name="connsiteX4109" fmla="*/ 2161337 w 9405664"/>
                  <a:gd name="connsiteY4109" fmla="*/ 1025949 h 1779924"/>
                  <a:gd name="connsiteX4110" fmla="*/ 2162517 w 9405664"/>
                  <a:gd name="connsiteY4110" fmla="*/ 1023147 h 1779924"/>
                  <a:gd name="connsiteX4111" fmla="*/ 2162074 w 9405664"/>
                  <a:gd name="connsiteY4111" fmla="*/ 1022557 h 1779924"/>
                  <a:gd name="connsiteX4112" fmla="*/ 2162664 w 9405664"/>
                  <a:gd name="connsiteY4112" fmla="*/ 1020787 h 1779924"/>
                  <a:gd name="connsiteX4113" fmla="*/ 2162959 w 9405664"/>
                  <a:gd name="connsiteY4113" fmla="*/ 1019460 h 1779924"/>
                  <a:gd name="connsiteX4114" fmla="*/ 2162664 w 9405664"/>
                  <a:gd name="connsiteY4114" fmla="*/ 1018132 h 1779924"/>
                  <a:gd name="connsiteX4115" fmla="*/ 2162959 w 9405664"/>
                  <a:gd name="connsiteY4115" fmla="*/ 1016952 h 1779924"/>
                  <a:gd name="connsiteX4116" fmla="*/ 2163844 w 9405664"/>
                  <a:gd name="connsiteY4116" fmla="*/ 1015772 h 1779924"/>
                  <a:gd name="connsiteX4117" fmla="*/ 2163549 w 9405664"/>
                  <a:gd name="connsiteY4117" fmla="*/ 1015477 h 1779924"/>
                  <a:gd name="connsiteX4118" fmla="*/ 2162222 w 9405664"/>
                  <a:gd name="connsiteY4118" fmla="*/ 1015920 h 1779924"/>
                  <a:gd name="connsiteX4119" fmla="*/ 2160305 w 9405664"/>
                  <a:gd name="connsiteY4119" fmla="*/ 1017985 h 1779924"/>
                  <a:gd name="connsiteX4120" fmla="*/ 2157797 w 9405664"/>
                  <a:gd name="connsiteY4120" fmla="*/ 1021672 h 1779924"/>
                  <a:gd name="connsiteX4121" fmla="*/ 2155880 w 9405664"/>
                  <a:gd name="connsiteY4121" fmla="*/ 1023294 h 1779924"/>
                  <a:gd name="connsiteX4122" fmla="*/ 2154552 w 9405664"/>
                  <a:gd name="connsiteY4122" fmla="*/ 1022852 h 1779924"/>
                  <a:gd name="connsiteX4123" fmla="*/ 2153373 w 9405664"/>
                  <a:gd name="connsiteY4123" fmla="*/ 1023147 h 1779924"/>
                  <a:gd name="connsiteX4124" fmla="*/ 2152487 w 9405664"/>
                  <a:gd name="connsiteY4124" fmla="*/ 1024179 h 1779924"/>
                  <a:gd name="connsiteX4125" fmla="*/ 2151602 w 9405664"/>
                  <a:gd name="connsiteY4125" fmla="*/ 1024769 h 1779924"/>
                  <a:gd name="connsiteX4126" fmla="*/ 2150570 w 9405664"/>
                  <a:gd name="connsiteY4126" fmla="*/ 1024769 h 1779924"/>
                  <a:gd name="connsiteX4127" fmla="*/ 2149980 w 9405664"/>
                  <a:gd name="connsiteY4127" fmla="*/ 1026097 h 1779924"/>
                  <a:gd name="connsiteX4128" fmla="*/ 2149980 w 9405664"/>
                  <a:gd name="connsiteY4128" fmla="*/ 1028752 h 1779924"/>
                  <a:gd name="connsiteX4129" fmla="*/ 2148800 w 9405664"/>
                  <a:gd name="connsiteY4129" fmla="*/ 1030226 h 1779924"/>
                  <a:gd name="connsiteX4130" fmla="*/ 2145850 w 9405664"/>
                  <a:gd name="connsiteY4130" fmla="*/ 1031111 h 1779924"/>
                  <a:gd name="connsiteX4131" fmla="*/ 2145260 w 9405664"/>
                  <a:gd name="connsiteY4131" fmla="*/ 1031849 h 1779924"/>
                  <a:gd name="connsiteX4132" fmla="*/ 2145260 w 9405664"/>
                  <a:gd name="connsiteY4132" fmla="*/ 1032881 h 1779924"/>
                  <a:gd name="connsiteX4133" fmla="*/ 2145703 w 9405664"/>
                  <a:gd name="connsiteY4133" fmla="*/ 1034209 h 1779924"/>
                  <a:gd name="connsiteX4134" fmla="*/ 2145703 w 9405664"/>
                  <a:gd name="connsiteY4134" fmla="*/ 1036716 h 1779924"/>
                  <a:gd name="connsiteX4135" fmla="*/ 2145260 w 9405664"/>
                  <a:gd name="connsiteY4135" fmla="*/ 1040551 h 1779924"/>
                  <a:gd name="connsiteX4136" fmla="*/ 2144228 w 9405664"/>
                  <a:gd name="connsiteY4136" fmla="*/ 1043796 h 1779924"/>
                  <a:gd name="connsiteX4137" fmla="*/ 2142753 w 9405664"/>
                  <a:gd name="connsiteY4137" fmla="*/ 1046598 h 1779924"/>
                  <a:gd name="connsiteX4138" fmla="*/ 2141131 w 9405664"/>
                  <a:gd name="connsiteY4138" fmla="*/ 1048958 h 1779924"/>
                  <a:gd name="connsiteX4139" fmla="*/ 2138476 w 9405664"/>
                  <a:gd name="connsiteY4139" fmla="*/ 1052055 h 1779924"/>
                  <a:gd name="connsiteX4140" fmla="*/ 2138476 w 9405664"/>
                  <a:gd name="connsiteY4140" fmla="*/ 1052645 h 1779924"/>
                  <a:gd name="connsiteX4141" fmla="*/ 2139803 w 9405664"/>
                  <a:gd name="connsiteY4141" fmla="*/ 1055005 h 1779924"/>
                  <a:gd name="connsiteX4142" fmla="*/ 2140393 w 9405664"/>
                  <a:gd name="connsiteY4142" fmla="*/ 1056775 h 1779924"/>
                  <a:gd name="connsiteX4143" fmla="*/ 2140688 w 9405664"/>
                  <a:gd name="connsiteY4143" fmla="*/ 1060315 h 1779924"/>
                  <a:gd name="connsiteX4144" fmla="*/ 2140688 w 9405664"/>
                  <a:gd name="connsiteY4144" fmla="*/ 1060905 h 1779924"/>
                  <a:gd name="connsiteX4145" fmla="*/ 2138033 w 9405664"/>
                  <a:gd name="connsiteY4145" fmla="*/ 1065329 h 1779924"/>
                  <a:gd name="connsiteX4146" fmla="*/ 2138033 w 9405664"/>
                  <a:gd name="connsiteY4146" fmla="*/ 1065919 h 1779924"/>
                  <a:gd name="connsiteX4147" fmla="*/ 2140836 w 9405664"/>
                  <a:gd name="connsiteY4147" fmla="*/ 1073294 h 1779924"/>
                  <a:gd name="connsiteX4148" fmla="*/ 2143343 w 9405664"/>
                  <a:gd name="connsiteY4148" fmla="*/ 1078604 h 1779924"/>
                  <a:gd name="connsiteX4149" fmla="*/ 2143638 w 9405664"/>
                  <a:gd name="connsiteY4149" fmla="*/ 1079194 h 1779924"/>
                  <a:gd name="connsiteX4150" fmla="*/ 2144376 w 9405664"/>
                  <a:gd name="connsiteY4150" fmla="*/ 1081258 h 1779924"/>
                  <a:gd name="connsiteX4151" fmla="*/ 2145703 w 9405664"/>
                  <a:gd name="connsiteY4151" fmla="*/ 1085388 h 1779924"/>
                  <a:gd name="connsiteX4152" fmla="*/ 2146440 w 9405664"/>
                  <a:gd name="connsiteY4152" fmla="*/ 1089371 h 1779924"/>
                  <a:gd name="connsiteX4153" fmla="*/ 2146440 w 9405664"/>
                  <a:gd name="connsiteY4153" fmla="*/ 1093353 h 1779924"/>
                  <a:gd name="connsiteX4154" fmla="*/ 2146145 w 9405664"/>
                  <a:gd name="connsiteY4154" fmla="*/ 1097188 h 1779924"/>
                  <a:gd name="connsiteX4155" fmla="*/ 2145408 w 9405664"/>
                  <a:gd name="connsiteY4155" fmla="*/ 1100875 h 1779924"/>
                  <a:gd name="connsiteX4156" fmla="*/ 2144376 w 9405664"/>
                  <a:gd name="connsiteY4156" fmla="*/ 1104415 h 1779924"/>
                  <a:gd name="connsiteX4157" fmla="*/ 2143048 w 9405664"/>
                  <a:gd name="connsiteY4157" fmla="*/ 1107807 h 1779924"/>
                  <a:gd name="connsiteX4158" fmla="*/ 2141573 w 9405664"/>
                  <a:gd name="connsiteY4158" fmla="*/ 1110462 h 1779924"/>
                  <a:gd name="connsiteX4159" fmla="*/ 2138623 w 9405664"/>
                  <a:gd name="connsiteY4159" fmla="*/ 1114887 h 1779924"/>
                  <a:gd name="connsiteX4160" fmla="*/ 2137148 w 9405664"/>
                  <a:gd name="connsiteY4160" fmla="*/ 1117836 h 1779924"/>
                  <a:gd name="connsiteX4161" fmla="*/ 2135673 w 9405664"/>
                  <a:gd name="connsiteY4161" fmla="*/ 1120196 h 1779924"/>
                  <a:gd name="connsiteX4162" fmla="*/ 2134199 w 9405664"/>
                  <a:gd name="connsiteY4162" fmla="*/ 1121966 h 1779924"/>
                  <a:gd name="connsiteX4163" fmla="*/ 2131396 w 9405664"/>
                  <a:gd name="connsiteY4163" fmla="*/ 1124031 h 1779924"/>
                  <a:gd name="connsiteX4164" fmla="*/ 2124169 w 9405664"/>
                  <a:gd name="connsiteY4164" fmla="*/ 1127718 h 1779924"/>
                  <a:gd name="connsiteX4165" fmla="*/ 2121957 w 9405664"/>
                  <a:gd name="connsiteY4165" fmla="*/ 1128456 h 1779924"/>
                  <a:gd name="connsiteX4166" fmla="*/ 2119449 w 9405664"/>
                  <a:gd name="connsiteY4166" fmla="*/ 1128751 h 1779924"/>
                  <a:gd name="connsiteX4167" fmla="*/ 2116795 w 9405664"/>
                  <a:gd name="connsiteY4167" fmla="*/ 1128751 h 1779924"/>
                  <a:gd name="connsiteX4168" fmla="*/ 2115320 w 9405664"/>
                  <a:gd name="connsiteY4168" fmla="*/ 1128161 h 1779924"/>
                  <a:gd name="connsiteX4169" fmla="*/ 2115025 w 9405664"/>
                  <a:gd name="connsiteY4169" fmla="*/ 1127423 h 1779924"/>
                  <a:gd name="connsiteX4170" fmla="*/ 2114435 w 9405664"/>
                  <a:gd name="connsiteY4170" fmla="*/ 1127423 h 1779924"/>
                  <a:gd name="connsiteX4171" fmla="*/ 2113697 w 9405664"/>
                  <a:gd name="connsiteY4171" fmla="*/ 1126833 h 1779924"/>
                  <a:gd name="connsiteX4172" fmla="*/ 2112665 w 9405664"/>
                  <a:gd name="connsiteY4172" fmla="*/ 1126096 h 1779924"/>
                  <a:gd name="connsiteX4173" fmla="*/ 2111632 w 9405664"/>
                  <a:gd name="connsiteY4173" fmla="*/ 1124621 h 1779924"/>
                  <a:gd name="connsiteX4174" fmla="*/ 2110453 w 9405664"/>
                  <a:gd name="connsiteY4174" fmla="*/ 1121671 h 1779924"/>
                  <a:gd name="connsiteX4175" fmla="*/ 2109125 w 9405664"/>
                  <a:gd name="connsiteY4175" fmla="*/ 1117246 h 1779924"/>
                  <a:gd name="connsiteX4176" fmla="*/ 2107945 w 9405664"/>
                  <a:gd name="connsiteY4176" fmla="*/ 1114591 h 1779924"/>
                  <a:gd name="connsiteX4177" fmla="*/ 2106913 w 9405664"/>
                  <a:gd name="connsiteY4177" fmla="*/ 1113707 h 1779924"/>
                  <a:gd name="connsiteX4178" fmla="*/ 2106028 w 9405664"/>
                  <a:gd name="connsiteY4178" fmla="*/ 1112379 h 1779924"/>
                  <a:gd name="connsiteX4179" fmla="*/ 2105290 w 9405664"/>
                  <a:gd name="connsiteY4179" fmla="*/ 1110609 h 1779924"/>
                  <a:gd name="connsiteX4180" fmla="*/ 2104848 w 9405664"/>
                  <a:gd name="connsiteY4180" fmla="*/ 1106480 h 1779924"/>
                  <a:gd name="connsiteX4181" fmla="*/ 2104848 w 9405664"/>
                  <a:gd name="connsiteY4181" fmla="*/ 1100137 h 1779924"/>
                  <a:gd name="connsiteX4182" fmla="*/ 2105143 w 9405664"/>
                  <a:gd name="connsiteY4182" fmla="*/ 1095860 h 1779924"/>
                  <a:gd name="connsiteX4183" fmla="*/ 2105733 w 9405664"/>
                  <a:gd name="connsiteY4183" fmla="*/ 1093500 h 1779924"/>
                  <a:gd name="connsiteX4184" fmla="*/ 2105733 w 9405664"/>
                  <a:gd name="connsiteY4184" fmla="*/ 1091730 h 1779924"/>
                  <a:gd name="connsiteX4185" fmla="*/ 2104700 w 9405664"/>
                  <a:gd name="connsiteY4185" fmla="*/ 1090550 h 1779924"/>
                  <a:gd name="connsiteX4186" fmla="*/ 2104258 w 9405664"/>
                  <a:gd name="connsiteY4186" fmla="*/ 1089076 h 1779924"/>
                  <a:gd name="connsiteX4187" fmla="*/ 2104258 w 9405664"/>
                  <a:gd name="connsiteY4187" fmla="*/ 1087306 h 1779924"/>
                  <a:gd name="connsiteX4188" fmla="*/ 2103668 w 9405664"/>
                  <a:gd name="connsiteY4188" fmla="*/ 1086126 h 1779924"/>
                  <a:gd name="connsiteX4189" fmla="*/ 2102931 w 9405664"/>
                  <a:gd name="connsiteY4189" fmla="*/ 1085536 h 1779924"/>
                  <a:gd name="connsiteX4190" fmla="*/ 2102931 w 9405664"/>
                  <a:gd name="connsiteY4190" fmla="*/ 1084651 h 1779924"/>
                  <a:gd name="connsiteX4191" fmla="*/ 2103225 w 9405664"/>
                  <a:gd name="connsiteY4191" fmla="*/ 1083471 h 1779924"/>
                  <a:gd name="connsiteX4192" fmla="*/ 2103225 w 9405664"/>
                  <a:gd name="connsiteY4192" fmla="*/ 1082733 h 1779924"/>
                  <a:gd name="connsiteX4193" fmla="*/ 2102931 w 9405664"/>
                  <a:gd name="connsiteY4193" fmla="*/ 1082291 h 1779924"/>
                  <a:gd name="connsiteX4194" fmla="*/ 2102931 w 9405664"/>
                  <a:gd name="connsiteY4194" fmla="*/ 1080816 h 1779924"/>
                  <a:gd name="connsiteX4195" fmla="*/ 2102635 w 9405664"/>
                  <a:gd name="connsiteY4195" fmla="*/ 1078309 h 1779924"/>
                  <a:gd name="connsiteX4196" fmla="*/ 2102635 w 9405664"/>
                  <a:gd name="connsiteY4196" fmla="*/ 1076834 h 1779924"/>
                  <a:gd name="connsiteX4197" fmla="*/ 2103225 w 9405664"/>
                  <a:gd name="connsiteY4197" fmla="*/ 1075211 h 1779924"/>
                  <a:gd name="connsiteX4198" fmla="*/ 2104700 w 9405664"/>
                  <a:gd name="connsiteY4198" fmla="*/ 1072114 h 1779924"/>
                  <a:gd name="connsiteX4199" fmla="*/ 2105143 w 9405664"/>
                  <a:gd name="connsiteY4199" fmla="*/ 1070639 h 1779924"/>
                  <a:gd name="connsiteX4200" fmla="*/ 2105143 w 9405664"/>
                  <a:gd name="connsiteY4200" fmla="*/ 1069164 h 1779924"/>
                  <a:gd name="connsiteX4201" fmla="*/ 2106028 w 9405664"/>
                  <a:gd name="connsiteY4201" fmla="*/ 1067247 h 1779924"/>
                  <a:gd name="connsiteX4202" fmla="*/ 2107945 w 9405664"/>
                  <a:gd name="connsiteY4202" fmla="*/ 1063265 h 1779924"/>
                  <a:gd name="connsiteX4203" fmla="*/ 2107945 w 9405664"/>
                  <a:gd name="connsiteY4203" fmla="*/ 1062380 h 1779924"/>
                  <a:gd name="connsiteX4204" fmla="*/ 2107355 w 9405664"/>
                  <a:gd name="connsiteY4204" fmla="*/ 1060610 h 1779924"/>
                  <a:gd name="connsiteX4205" fmla="*/ 2107355 w 9405664"/>
                  <a:gd name="connsiteY4205" fmla="*/ 1057512 h 1779924"/>
                  <a:gd name="connsiteX4206" fmla="*/ 2107945 w 9405664"/>
                  <a:gd name="connsiteY4206" fmla="*/ 1055300 h 1779924"/>
                  <a:gd name="connsiteX4207" fmla="*/ 2108978 w 9405664"/>
                  <a:gd name="connsiteY4207" fmla="*/ 1052645 h 1779924"/>
                  <a:gd name="connsiteX4208" fmla="*/ 2110453 w 9405664"/>
                  <a:gd name="connsiteY4208" fmla="*/ 1050580 h 1779924"/>
                  <a:gd name="connsiteX4209" fmla="*/ 2112222 w 9405664"/>
                  <a:gd name="connsiteY4209" fmla="*/ 1048958 h 1779924"/>
                  <a:gd name="connsiteX4210" fmla="*/ 2112812 w 9405664"/>
                  <a:gd name="connsiteY4210" fmla="*/ 1047188 h 1779924"/>
                  <a:gd name="connsiteX4211" fmla="*/ 2112222 w 9405664"/>
                  <a:gd name="connsiteY4211" fmla="*/ 1045123 h 1779924"/>
                  <a:gd name="connsiteX4212" fmla="*/ 2112517 w 9405664"/>
                  <a:gd name="connsiteY4212" fmla="*/ 1042173 h 1779924"/>
                  <a:gd name="connsiteX4213" fmla="*/ 2113550 w 9405664"/>
                  <a:gd name="connsiteY4213" fmla="*/ 1038191 h 1779924"/>
                  <a:gd name="connsiteX4214" fmla="*/ 2114730 w 9405664"/>
                  <a:gd name="connsiteY4214" fmla="*/ 1035241 h 1779924"/>
                  <a:gd name="connsiteX4215" fmla="*/ 2116057 w 9405664"/>
                  <a:gd name="connsiteY4215" fmla="*/ 1033324 h 1779924"/>
                  <a:gd name="connsiteX4216" fmla="*/ 2116942 w 9405664"/>
                  <a:gd name="connsiteY4216" fmla="*/ 1031406 h 1779924"/>
                  <a:gd name="connsiteX4217" fmla="*/ 2117385 w 9405664"/>
                  <a:gd name="connsiteY4217" fmla="*/ 1029636 h 1779924"/>
                  <a:gd name="connsiteX4218" fmla="*/ 2117385 w 9405664"/>
                  <a:gd name="connsiteY4218" fmla="*/ 1028899 h 1779924"/>
                  <a:gd name="connsiteX4219" fmla="*/ 2116205 w 9405664"/>
                  <a:gd name="connsiteY4219" fmla="*/ 1028014 h 1779924"/>
                  <a:gd name="connsiteX4220" fmla="*/ 2115320 w 9405664"/>
                  <a:gd name="connsiteY4220" fmla="*/ 1026834 h 1779924"/>
                  <a:gd name="connsiteX4221" fmla="*/ 2113697 w 9405664"/>
                  <a:gd name="connsiteY4221" fmla="*/ 1026539 h 1779924"/>
                  <a:gd name="connsiteX4222" fmla="*/ 2111780 w 9405664"/>
                  <a:gd name="connsiteY4222" fmla="*/ 1027424 h 1779924"/>
                  <a:gd name="connsiteX4223" fmla="*/ 2110453 w 9405664"/>
                  <a:gd name="connsiteY4223" fmla="*/ 1027424 h 1779924"/>
                  <a:gd name="connsiteX4224" fmla="*/ 2108535 w 9405664"/>
                  <a:gd name="connsiteY4224" fmla="*/ 1029342 h 1779924"/>
                  <a:gd name="connsiteX4225" fmla="*/ 2106913 w 9405664"/>
                  <a:gd name="connsiteY4225" fmla="*/ 1032439 h 1779924"/>
                  <a:gd name="connsiteX4226" fmla="*/ 2105733 w 9405664"/>
                  <a:gd name="connsiteY4226" fmla="*/ 1033766 h 1779924"/>
                  <a:gd name="connsiteX4227" fmla="*/ 2104110 w 9405664"/>
                  <a:gd name="connsiteY4227" fmla="*/ 1034651 h 1779924"/>
                  <a:gd name="connsiteX4228" fmla="*/ 2102931 w 9405664"/>
                  <a:gd name="connsiteY4228" fmla="*/ 1035684 h 1779924"/>
                  <a:gd name="connsiteX4229" fmla="*/ 2102193 w 9405664"/>
                  <a:gd name="connsiteY4229" fmla="*/ 1036716 h 1779924"/>
                  <a:gd name="connsiteX4230" fmla="*/ 2101160 w 9405664"/>
                  <a:gd name="connsiteY4230" fmla="*/ 1037011 h 1779924"/>
                  <a:gd name="connsiteX4231" fmla="*/ 2099833 w 9405664"/>
                  <a:gd name="connsiteY4231" fmla="*/ 1036421 h 1779924"/>
                  <a:gd name="connsiteX4232" fmla="*/ 2099538 w 9405664"/>
                  <a:gd name="connsiteY4232" fmla="*/ 1034946 h 1779924"/>
                  <a:gd name="connsiteX4233" fmla="*/ 2100276 w 9405664"/>
                  <a:gd name="connsiteY4233" fmla="*/ 1032586 h 1779924"/>
                  <a:gd name="connsiteX4234" fmla="*/ 2101456 w 9405664"/>
                  <a:gd name="connsiteY4234" fmla="*/ 1030226 h 1779924"/>
                  <a:gd name="connsiteX4235" fmla="*/ 2103963 w 9405664"/>
                  <a:gd name="connsiteY4235" fmla="*/ 1026539 h 1779924"/>
                  <a:gd name="connsiteX4236" fmla="*/ 2103963 w 9405664"/>
                  <a:gd name="connsiteY4236" fmla="*/ 1025654 h 1779924"/>
                  <a:gd name="connsiteX4237" fmla="*/ 2104700 w 9405664"/>
                  <a:gd name="connsiteY4237" fmla="*/ 1024622 h 1779924"/>
                  <a:gd name="connsiteX4238" fmla="*/ 2108535 w 9405664"/>
                  <a:gd name="connsiteY4238" fmla="*/ 1022999 h 1779924"/>
                  <a:gd name="connsiteX4239" fmla="*/ 2110010 w 9405664"/>
                  <a:gd name="connsiteY4239" fmla="*/ 1021672 h 1779924"/>
                  <a:gd name="connsiteX4240" fmla="*/ 2110453 w 9405664"/>
                  <a:gd name="connsiteY4240" fmla="*/ 1020050 h 1779924"/>
                  <a:gd name="connsiteX4241" fmla="*/ 2110453 w 9405664"/>
                  <a:gd name="connsiteY4241" fmla="*/ 1017690 h 1779924"/>
                  <a:gd name="connsiteX4242" fmla="*/ 2110895 w 9405664"/>
                  <a:gd name="connsiteY4242" fmla="*/ 1016952 h 1779924"/>
                  <a:gd name="connsiteX4243" fmla="*/ 2111485 w 9405664"/>
                  <a:gd name="connsiteY4243" fmla="*/ 1016657 h 1779924"/>
                  <a:gd name="connsiteX4244" fmla="*/ 2113107 w 9405664"/>
                  <a:gd name="connsiteY4244" fmla="*/ 1014592 h 1779924"/>
                  <a:gd name="connsiteX4245" fmla="*/ 2115910 w 9405664"/>
                  <a:gd name="connsiteY4245" fmla="*/ 1010905 h 1779924"/>
                  <a:gd name="connsiteX4246" fmla="*/ 2118417 w 9405664"/>
                  <a:gd name="connsiteY4246" fmla="*/ 1007070 h 1779924"/>
                  <a:gd name="connsiteX4247" fmla="*/ 2120629 w 9405664"/>
                  <a:gd name="connsiteY4247" fmla="*/ 1003088 h 1779924"/>
                  <a:gd name="connsiteX4248" fmla="*/ 2122252 w 9405664"/>
                  <a:gd name="connsiteY4248" fmla="*/ 1000876 h 1779924"/>
                  <a:gd name="connsiteX4249" fmla="*/ 2123284 w 9405664"/>
                  <a:gd name="connsiteY4249" fmla="*/ 1000433 h 1779924"/>
                  <a:gd name="connsiteX4250" fmla="*/ 2124022 w 9405664"/>
                  <a:gd name="connsiteY4250" fmla="*/ 999253 h 1779924"/>
                  <a:gd name="connsiteX4251" fmla="*/ 2125202 w 9405664"/>
                  <a:gd name="connsiteY4251" fmla="*/ 995566 h 1779924"/>
                  <a:gd name="connsiteX4252" fmla="*/ 2126087 w 9405664"/>
                  <a:gd name="connsiteY4252" fmla="*/ 993796 h 1779924"/>
                  <a:gd name="connsiteX4253" fmla="*/ 2126676 w 9405664"/>
                  <a:gd name="connsiteY4253" fmla="*/ 993206 h 1779924"/>
                  <a:gd name="connsiteX4254" fmla="*/ 2126971 w 9405664"/>
                  <a:gd name="connsiteY4254" fmla="*/ 993649 h 1779924"/>
                  <a:gd name="connsiteX4255" fmla="*/ 2126382 w 9405664"/>
                  <a:gd name="connsiteY4255" fmla="*/ 995714 h 1779924"/>
                  <a:gd name="connsiteX4256" fmla="*/ 2126382 w 9405664"/>
                  <a:gd name="connsiteY4256" fmla="*/ 997483 h 1779924"/>
                  <a:gd name="connsiteX4257" fmla="*/ 2126824 w 9405664"/>
                  <a:gd name="connsiteY4257" fmla="*/ 999696 h 1779924"/>
                  <a:gd name="connsiteX4258" fmla="*/ 2127709 w 9405664"/>
                  <a:gd name="connsiteY4258" fmla="*/ 1000433 h 1779924"/>
                  <a:gd name="connsiteX4259" fmla="*/ 2129184 w 9405664"/>
                  <a:gd name="connsiteY4259" fmla="*/ 999696 h 1779924"/>
                  <a:gd name="connsiteX4260" fmla="*/ 2130364 w 9405664"/>
                  <a:gd name="connsiteY4260" fmla="*/ 998221 h 1779924"/>
                  <a:gd name="connsiteX4261" fmla="*/ 2131396 w 9405664"/>
                  <a:gd name="connsiteY4261" fmla="*/ 996008 h 1779924"/>
                  <a:gd name="connsiteX4262" fmla="*/ 2132576 w 9405664"/>
                  <a:gd name="connsiteY4262" fmla="*/ 995124 h 1779924"/>
                  <a:gd name="connsiteX4263" fmla="*/ 2133904 w 9405664"/>
                  <a:gd name="connsiteY4263" fmla="*/ 995566 h 1779924"/>
                  <a:gd name="connsiteX4264" fmla="*/ 2134936 w 9405664"/>
                  <a:gd name="connsiteY4264" fmla="*/ 995566 h 1779924"/>
                  <a:gd name="connsiteX4265" fmla="*/ 2135821 w 9405664"/>
                  <a:gd name="connsiteY4265" fmla="*/ 994829 h 1779924"/>
                  <a:gd name="connsiteX4266" fmla="*/ 2137443 w 9405664"/>
                  <a:gd name="connsiteY4266" fmla="*/ 994534 h 1779924"/>
                  <a:gd name="connsiteX4267" fmla="*/ 2137738 w 9405664"/>
                  <a:gd name="connsiteY4267" fmla="*/ 995418 h 1779924"/>
                  <a:gd name="connsiteX4268" fmla="*/ 2137738 w 9405664"/>
                  <a:gd name="connsiteY4268" fmla="*/ 997041 h 1779924"/>
                  <a:gd name="connsiteX4269" fmla="*/ 2137001 w 9405664"/>
                  <a:gd name="connsiteY4269" fmla="*/ 997778 h 1779924"/>
                  <a:gd name="connsiteX4270" fmla="*/ 2136116 w 9405664"/>
                  <a:gd name="connsiteY4270" fmla="*/ 997778 h 1779924"/>
                  <a:gd name="connsiteX4271" fmla="*/ 2135084 w 9405664"/>
                  <a:gd name="connsiteY4271" fmla="*/ 998663 h 1779924"/>
                  <a:gd name="connsiteX4272" fmla="*/ 2134051 w 9405664"/>
                  <a:gd name="connsiteY4272" fmla="*/ 1000433 h 1779924"/>
                  <a:gd name="connsiteX4273" fmla="*/ 2134051 w 9405664"/>
                  <a:gd name="connsiteY4273" fmla="*/ 1001908 h 1779924"/>
                  <a:gd name="connsiteX4274" fmla="*/ 2135231 w 9405664"/>
                  <a:gd name="connsiteY4274" fmla="*/ 1002941 h 1779924"/>
                  <a:gd name="connsiteX4275" fmla="*/ 2135821 w 9405664"/>
                  <a:gd name="connsiteY4275" fmla="*/ 1002941 h 1779924"/>
                  <a:gd name="connsiteX4276" fmla="*/ 2135821 w 9405664"/>
                  <a:gd name="connsiteY4276" fmla="*/ 1002056 h 1779924"/>
                  <a:gd name="connsiteX4277" fmla="*/ 2136411 w 9405664"/>
                  <a:gd name="connsiteY4277" fmla="*/ 1001023 h 1779924"/>
                  <a:gd name="connsiteX4278" fmla="*/ 2138181 w 9405664"/>
                  <a:gd name="connsiteY4278" fmla="*/ 999253 h 1779924"/>
                  <a:gd name="connsiteX4279" fmla="*/ 2138181 w 9405664"/>
                  <a:gd name="connsiteY4279" fmla="*/ 998663 h 1779924"/>
                  <a:gd name="connsiteX4280" fmla="*/ 2141721 w 9405664"/>
                  <a:gd name="connsiteY4280" fmla="*/ 997188 h 1779924"/>
                  <a:gd name="connsiteX4281" fmla="*/ 2143048 w 9405664"/>
                  <a:gd name="connsiteY4281" fmla="*/ 996156 h 1779924"/>
                  <a:gd name="connsiteX4282" fmla="*/ 2143343 w 9405664"/>
                  <a:gd name="connsiteY4282" fmla="*/ 994976 h 1779924"/>
                  <a:gd name="connsiteX4283" fmla="*/ 2145113 w 9405664"/>
                  <a:gd name="connsiteY4283" fmla="*/ 992616 h 1779924"/>
                  <a:gd name="connsiteX4284" fmla="*/ 2146735 w 9405664"/>
                  <a:gd name="connsiteY4284" fmla="*/ 991879 h 1779924"/>
                  <a:gd name="connsiteX4285" fmla="*/ 2148948 w 9405664"/>
                  <a:gd name="connsiteY4285" fmla="*/ 991584 h 1779924"/>
                  <a:gd name="connsiteX4286" fmla="*/ 2151160 w 9405664"/>
                  <a:gd name="connsiteY4286" fmla="*/ 991584 h 1779924"/>
                  <a:gd name="connsiteX4287" fmla="*/ 2153225 w 9405664"/>
                  <a:gd name="connsiteY4287" fmla="*/ 992469 h 1779924"/>
                  <a:gd name="connsiteX4288" fmla="*/ 2154405 w 9405664"/>
                  <a:gd name="connsiteY4288" fmla="*/ 992469 h 1779924"/>
                  <a:gd name="connsiteX4289" fmla="*/ 2154700 w 9405664"/>
                  <a:gd name="connsiteY4289" fmla="*/ 991731 h 1779924"/>
                  <a:gd name="connsiteX4290" fmla="*/ 2156470 w 9405664"/>
                  <a:gd name="connsiteY4290" fmla="*/ 991289 h 1779924"/>
                  <a:gd name="connsiteX4291" fmla="*/ 2159715 w 9405664"/>
                  <a:gd name="connsiteY4291" fmla="*/ 990994 h 1779924"/>
                  <a:gd name="connsiteX4292" fmla="*/ 2162074 w 9405664"/>
                  <a:gd name="connsiteY4292" fmla="*/ 989961 h 1779924"/>
                  <a:gd name="connsiteX4293" fmla="*/ 2163697 w 9405664"/>
                  <a:gd name="connsiteY4293" fmla="*/ 988044 h 1779924"/>
                  <a:gd name="connsiteX4294" fmla="*/ 2165762 w 9405664"/>
                  <a:gd name="connsiteY4294" fmla="*/ 987159 h 1779924"/>
                  <a:gd name="connsiteX4295" fmla="*/ 2168122 w 9405664"/>
                  <a:gd name="connsiteY4295" fmla="*/ 987159 h 1779924"/>
                  <a:gd name="connsiteX4296" fmla="*/ 2171366 w 9405664"/>
                  <a:gd name="connsiteY4296" fmla="*/ 987749 h 1779924"/>
                  <a:gd name="connsiteX4297" fmla="*/ 2175496 w 9405664"/>
                  <a:gd name="connsiteY4297" fmla="*/ 989076 h 1779924"/>
                  <a:gd name="connsiteX4298" fmla="*/ 2178888 w 9405664"/>
                  <a:gd name="connsiteY4298" fmla="*/ 990994 h 1779924"/>
                  <a:gd name="connsiteX4299" fmla="*/ 2183313 w 9405664"/>
                  <a:gd name="connsiteY4299" fmla="*/ 994681 h 1779924"/>
                  <a:gd name="connsiteX4300" fmla="*/ 2184493 w 9405664"/>
                  <a:gd name="connsiteY4300" fmla="*/ 995124 h 1779924"/>
                  <a:gd name="connsiteX4301" fmla="*/ 2185230 w 9405664"/>
                  <a:gd name="connsiteY4301" fmla="*/ 995124 h 1779924"/>
                  <a:gd name="connsiteX4302" fmla="*/ 2185525 w 9405664"/>
                  <a:gd name="connsiteY4302" fmla="*/ 994829 h 1779924"/>
                  <a:gd name="connsiteX4303" fmla="*/ 2185525 w 9405664"/>
                  <a:gd name="connsiteY4303" fmla="*/ 994534 h 1779924"/>
                  <a:gd name="connsiteX4304" fmla="*/ 2185230 w 9405664"/>
                  <a:gd name="connsiteY4304" fmla="*/ 994091 h 1779924"/>
                  <a:gd name="connsiteX4305" fmla="*/ 2185230 w 9405664"/>
                  <a:gd name="connsiteY4305" fmla="*/ 992026 h 1779924"/>
                  <a:gd name="connsiteX4306" fmla="*/ 2186558 w 9405664"/>
                  <a:gd name="connsiteY4306" fmla="*/ 989519 h 1779924"/>
                  <a:gd name="connsiteX4307" fmla="*/ 2187738 w 9405664"/>
                  <a:gd name="connsiteY4307" fmla="*/ 988929 h 1779924"/>
                  <a:gd name="connsiteX4308" fmla="*/ 2189065 w 9405664"/>
                  <a:gd name="connsiteY4308" fmla="*/ 989224 h 1779924"/>
                  <a:gd name="connsiteX4309" fmla="*/ 2189950 w 9405664"/>
                  <a:gd name="connsiteY4309" fmla="*/ 989814 h 1779924"/>
                  <a:gd name="connsiteX4310" fmla="*/ 2190245 w 9405664"/>
                  <a:gd name="connsiteY4310" fmla="*/ 990699 h 1779924"/>
                  <a:gd name="connsiteX4311" fmla="*/ 2190688 w 9405664"/>
                  <a:gd name="connsiteY4311" fmla="*/ 990994 h 1779924"/>
                  <a:gd name="connsiteX4312" fmla="*/ 2192163 w 9405664"/>
                  <a:gd name="connsiteY4312" fmla="*/ 990994 h 1779924"/>
                  <a:gd name="connsiteX4313" fmla="*/ 2192605 w 9405664"/>
                  <a:gd name="connsiteY4313" fmla="*/ 990551 h 1779924"/>
                  <a:gd name="connsiteX4314" fmla="*/ 2195407 w 9405664"/>
                  <a:gd name="connsiteY4314" fmla="*/ 990551 h 1779924"/>
                  <a:gd name="connsiteX4315" fmla="*/ 2204847 w 9405664"/>
                  <a:gd name="connsiteY4315" fmla="*/ 992026 h 1779924"/>
                  <a:gd name="connsiteX4316" fmla="*/ 2206174 w 9405664"/>
                  <a:gd name="connsiteY4316" fmla="*/ 992026 h 1779924"/>
                  <a:gd name="connsiteX4317" fmla="*/ 2206912 w 9405664"/>
                  <a:gd name="connsiteY4317" fmla="*/ 991436 h 1779924"/>
                  <a:gd name="connsiteX4318" fmla="*/ 2206912 w 9405664"/>
                  <a:gd name="connsiteY4318" fmla="*/ 990699 h 1779924"/>
                  <a:gd name="connsiteX4319" fmla="*/ 2206469 w 9405664"/>
                  <a:gd name="connsiteY4319" fmla="*/ 990109 h 1779924"/>
                  <a:gd name="connsiteX4320" fmla="*/ 2203962 w 9405664"/>
                  <a:gd name="connsiteY4320" fmla="*/ 988781 h 1779924"/>
                  <a:gd name="connsiteX4321" fmla="*/ 2203224 w 9405664"/>
                  <a:gd name="connsiteY4321" fmla="*/ 987897 h 1779924"/>
                  <a:gd name="connsiteX4322" fmla="*/ 2203224 w 9405664"/>
                  <a:gd name="connsiteY4322" fmla="*/ 986274 h 1779924"/>
                  <a:gd name="connsiteX4323" fmla="*/ 2202782 w 9405664"/>
                  <a:gd name="connsiteY4323" fmla="*/ 985537 h 1779924"/>
                  <a:gd name="connsiteX4324" fmla="*/ 2201307 w 9405664"/>
                  <a:gd name="connsiteY4324" fmla="*/ 984947 h 1779924"/>
                  <a:gd name="connsiteX4325" fmla="*/ 2198210 w 9405664"/>
                  <a:gd name="connsiteY4325" fmla="*/ 984947 h 1779924"/>
                  <a:gd name="connsiteX4326" fmla="*/ 2197620 w 9405664"/>
                  <a:gd name="connsiteY4326" fmla="*/ 984209 h 1779924"/>
                  <a:gd name="connsiteX4327" fmla="*/ 2197915 w 9405664"/>
                  <a:gd name="connsiteY4327" fmla="*/ 983619 h 1779924"/>
                  <a:gd name="connsiteX4328" fmla="*/ 2198800 w 9405664"/>
                  <a:gd name="connsiteY4328" fmla="*/ 982882 h 1779924"/>
                  <a:gd name="connsiteX4329" fmla="*/ 2198800 w 9405664"/>
                  <a:gd name="connsiteY4329" fmla="*/ 981702 h 1779924"/>
                  <a:gd name="connsiteX4330" fmla="*/ 2198505 w 9405664"/>
                  <a:gd name="connsiteY4330" fmla="*/ 980964 h 1779924"/>
                  <a:gd name="connsiteX4331" fmla="*/ 2198062 w 9405664"/>
                  <a:gd name="connsiteY4331" fmla="*/ 978900 h 1779924"/>
                  <a:gd name="connsiteX4332" fmla="*/ 2197325 w 9405664"/>
                  <a:gd name="connsiteY4332" fmla="*/ 977572 h 1779924"/>
                  <a:gd name="connsiteX4333" fmla="*/ 2195997 w 9405664"/>
                  <a:gd name="connsiteY4333" fmla="*/ 975507 h 1779924"/>
                  <a:gd name="connsiteX4334" fmla="*/ 2195407 w 9405664"/>
                  <a:gd name="connsiteY4334" fmla="*/ 974770 h 1779924"/>
                  <a:gd name="connsiteX4335" fmla="*/ 2194670 w 9405664"/>
                  <a:gd name="connsiteY4335" fmla="*/ 974327 h 1779924"/>
                  <a:gd name="connsiteX4336" fmla="*/ 2193933 w 9405664"/>
                  <a:gd name="connsiteY4336" fmla="*/ 974327 h 1779924"/>
                  <a:gd name="connsiteX4337" fmla="*/ 2192900 w 9405664"/>
                  <a:gd name="connsiteY4337" fmla="*/ 974770 h 1779924"/>
                  <a:gd name="connsiteX4338" fmla="*/ 2191720 w 9405664"/>
                  <a:gd name="connsiteY4338" fmla="*/ 975655 h 1779924"/>
                  <a:gd name="connsiteX4339" fmla="*/ 2190098 w 9405664"/>
                  <a:gd name="connsiteY4339" fmla="*/ 976540 h 1779924"/>
                  <a:gd name="connsiteX4340" fmla="*/ 2188475 w 9405664"/>
                  <a:gd name="connsiteY4340" fmla="*/ 976245 h 1779924"/>
                  <a:gd name="connsiteX4341" fmla="*/ 2187295 w 9405664"/>
                  <a:gd name="connsiteY4341" fmla="*/ 974917 h 1779924"/>
                  <a:gd name="connsiteX4342" fmla="*/ 2185673 w 9405664"/>
                  <a:gd name="connsiteY4342" fmla="*/ 974622 h 1779924"/>
                  <a:gd name="connsiteX4343" fmla="*/ 2183608 w 9405664"/>
                  <a:gd name="connsiteY4343" fmla="*/ 975360 h 1779924"/>
                  <a:gd name="connsiteX4344" fmla="*/ 2181691 w 9405664"/>
                  <a:gd name="connsiteY4344" fmla="*/ 975360 h 1779924"/>
                  <a:gd name="connsiteX4345" fmla="*/ 2180068 w 9405664"/>
                  <a:gd name="connsiteY4345" fmla="*/ 974475 h 1779924"/>
                  <a:gd name="connsiteX4346" fmla="*/ 2176971 w 9405664"/>
                  <a:gd name="connsiteY4346" fmla="*/ 974032 h 1779924"/>
                  <a:gd name="connsiteX4347" fmla="*/ 2176529 w 9405664"/>
                  <a:gd name="connsiteY4347" fmla="*/ 973442 h 1779924"/>
                  <a:gd name="connsiteX4348" fmla="*/ 2176529 w 9405664"/>
                  <a:gd name="connsiteY4348" fmla="*/ 972852 h 1779924"/>
                  <a:gd name="connsiteX4349" fmla="*/ 2177119 w 9405664"/>
                  <a:gd name="connsiteY4349" fmla="*/ 972262 h 1779924"/>
                  <a:gd name="connsiteX4350" fmla="*/ 2177413 w 9405664"/>
                  <a:gd name="connsiteY4350" fmla="*/ 970640 h 1779924"/>
                  <a:gd name="connsiteX4351" fmla="*/ 2177413 w 9405664"/>
                  <a:gd name="connsiteY4351" fmla="*/ 968133 h 1779924"/>
                  <a:gd name="connsiteX4352" fmla="*/ 2177856 w 9405664"/>
                  <a:gd name="connsiteY4352" fmla="*/ 966363 h 1779924"/>
                  <a:gd name="connsiteX4353" fmla="*/ 2178593 w 9405664"/>
                  <a:gd name="connsiteY4353" fmla="*/ 965330 h 1779924"/>
                  <a:gd name="connsiteX4354" fmla="*/ 2177413 w 9405664"/>
                  <a:gd name="connsiteY4354" fmla="*/ 964888 h 1779924"/>
                  <a:gd name="connsiteX4355" fmla="*/ 2174169 w 9405664"/>
                  <a:gd name="connsiteY4355" fmla="*/ 964888 h 1779924"/>
                  <a:gd name="connsiteX4356" fmla="*/ 2170481 w 9405664"/>
                  <a:gd name="connsiteY4356" fmla="*/ 965920 h 1779924"/>
                  <a:gd name="connsiteX4357" fmla="*/ 2166352 w 9405664"/>
                  <a:gd name="connsiteY4357" fmla="*/ 967395 h 1779924"/>
                  <a:gd name="connsiteX4358" fmla="*/ 2161779 w 9405664"/>
                  <a:gd name="connsiteY4358" fmla="*/ 967985 h 1779924"/>
                  <a:gd name="connsiteX4359" fmla="*/ 2156912 w 9405664"/>
                  <a:gd name="connsiteY4359" fmla="*/ 967543 h 1779924"/>
                  <a:gd name="connsiteX4360" fmla="*/ 2153225 w 9405664"/>
                  <a:gd name="connsiteY4360" fmla="*/ 967543 h 1779924"/>
                  <a:gd name="connsiteX4361" fmla="*/ 2149095 w 9405664"/>
                  <a:gd name="connsiteY4361" fmla="*/ 968428 h 1779924"/>
                  <a:gd name="connsiteX4362" fmla="*/ 2148358 w 9405664"/>
                  <a:gd name="connsiteY4362" fmla="*/ 968133 h 1779924"/>
                  <a:gd name="connsiteX4363" fmla="*/ 2145703 w 9405664"/>
                  <a:gd name="connsiteY4363" fmla="*/ 969165 h 1779924"/>
                  <a:gd name="connsiteX4364" fmla="*/ 2141278 w 9405664"/>
                  <a:gd name="connsiteY4364" fmla="*/ 971377 h 1779924"/>
                  <a:gd name="connsiteX4365" fmla="*/ 2137886 w 9405664"/>
                  <a:gd name="connsiteY4365" fmla="*/ 973442 h 1779924"/>
                  <a:gd name="connsiteX4366" fmla="*/ 2135084 w 9405664"/>
                  <a:gd name="connsiteY4366" fmla="*/ 975802 h 1779924"/>
                  <a:gd name="connsiteX4367" fmla="*/ 2134641 w 9405664"/>
                  <a:gd name="connsiteY4367" fmla="*/ 975802 h 1779924"/>
                  <a:gd name="connsiteX4368" fmla="*/ 2134051 w 9405664"/>
                  <a:gd name="connsiteY4368" fmla="*/ 975360 h 1779924"/>
                  <a:gd name="connsiteX4369" fmla="*/ 2132576 w 9405664"/>
                  <a:gd name="connsiteY4369" fmla="*/ 974622 h 1779924"/>
                  <a:gd name="connsiteX4370" fmla="*/ 2131101 w 9405664"/>
                  <a:gd name="connsiteY4370" fmla="*/ 974622 h 1779924"/>
                  <a:gd name="connsiteX4371" fmla="*/ 2129479 w 9405664"/>
                  <a:gd name="connsiteY4371" fmla="*/ 975212 h 1779924"/>
                  <a:gd name="connsiteX4372" fmla="*/ 2127856 w 9405664"/>
                  <a:gd name="connsiteY4372" fmla="*/ 974770 h 1779924"/>
                  <a:gd name="connsiteX4373" fmla="*/ 2126234 w 9405664"/>
                  <a:gd name="connsiteY4373" fmla="*/ 973295 h 1779924"/>
                  <a:gd name="connsiteX4374" fmla="*/ 2124759 w 9405664"/>
                  <a:gd name="connsiteY4374" fmla="*/ 972852 h 1779924"/>
                  <a:gd name="connsiteX4375" fmla="*/ 2123432 w 9405664"/>
                  <a:gd name="connsiteY4375" fmla="*/ 973590 h 1779924"/>
                  <a:gd name="connsiteX4376" fmla="*/ 2121219 w 9405664"/>
                  <a:gd name="connsiteY4376" fmla="*/ 973885 h 1779924"/>
                  <a:gd name="connsiteX4377" fmla="*/ 2116352 w 9405664"/>
                  <a:gd name="connsiteY4377" fmla="*/ 973590 h 1779924"/>
                  <a:gd name="connsiteX4378" fmla="*/ 2115910 w 9405664"/>
                  <a:gd name="connsiteY4378" fmla="*/ 973147 h 1779924"/>
                  <a:gd name="connsiteX4379" fmla="*/ 2115467 w 9405664"/>
                  <a:gd name="connsiteY4379" fmla="*/ 971525 h 1779924"/>
                  <a:gd name="connsiteX4380" fmla="*/ 2114877 w 9405664"/>
                  <a:gd name="connsiteY4380" fmla="*/ 970787 h 1779924"/>
                  <a:gd name="connsiteX4381" fmla="*/ 2113992 w 9405664"/>
                  <a:gd name="connsiteY4381" fmla="*/ 970345 h 1779924"/>
                  <a:gd name="connsiteX4382" fmla="*/ 2112517 w 9405664"/>
                  <a:gd name="connsiteY4382" fmla="*/ 968575 h 1779924"/>
                  <a:gd name="connsiteX4383" fmla="*/ 2109125 w 9405664"/>
                  <a:gd name="connsiteY4383" fmla="*/ 963855 h 1779924"/>
                  <a:gd name="connsiteX4384" fmla="*/ 2108240 w 9405664"/>
                  <a:gd name="connsiteY4384" fmla="*/ 963265 h 1779924"/>
                  <a:gd name="connsiteX4385" fmla="*/ 2105438 w 9405664"/>
                  <a:gd name="connsiteY4385" fmla="*/ 961791 h 1779924"/>
                  <a:gd name="connsiteX4386" fmla="*/ 2102783 w 9405664"/>
                  <a:gd name="connsiteY4386" fmla="*/ 961201 h 1779924"/>
                  <a:gd name="connsiteX4387" fmla="*/ 2096146 w 9405664"/>
                  <a:gd name="connsiteY4387" fmla="*/ 960316 h 1779924"/>
                  <a:gd name="connsiteX4388" fmla="*/ 2094671 w 9405664"/>
                  <a:gd name="connsiteY4388" fmla="*/ 959726 h 1779924"/>
                  <a:gd name="connsiteX4389" fmla="*/ 2093786 w 9405664"/>
                  <a:gd name="connsiteY4389" fmla="*/ 959726 h 1779924"/>
                  <a:gd name="connsiteX4390" fmla="*/ 2089361 w 9405664"/>
                  <a:gd name="connsiteY4390" fmla="*/ 962380 h 1779924"/>
                  <a:gd name="connsiteX4391" fmla="*/ 2089361 w 9405664"/>
                  <a:gd name="connsiteY4391" fmla="*/ 962970 h 1779924"/>
                  <a:gd name="connsiteX4392" fmla="*/ 2088919 w 9405664"/>
                  <a:gd name="connsiteY4392" fmla="*/ 963560 h 1779924"/>
                  <a:gd name="connsiteX4393" fmla="*/ 2088181 w 9405664"/>
                  <a:gd name="connsiteY4393" fmla="*/ 964445 h 1779924"/>
                  <a:gd name="connsiteX4394" fmla="*/ 2087591 w 9405664"/>
                  <a:gd name="connsiteY4394" fmla="*/ 964888 h 1779924"/>
                  <a:gd name="connsiteX4395" fmla="*/ 2087296 w 9405664"/>
                  <a:gd name="connsiteY4395" fmla="*/ 964445 h 1779924"/>
                  <a:gd name="connsiteX4396" fmla="*/ 2087001 w 9405664"/>
                  <a:gd name="connsiteY4396" fmla="*/ 963708 h 1779924"/>
                  <a:gd name="connsiteX4397" fmla="*/ 2087001 w 9405664"/>
                  <a:gd name="connsiteY4397" fmla="*/ 962086 h 1779924"/>
                  <a:gd name="connsiteX4398" fmla="*/ 2087591 w 9405664"/>
                  <a:gd name="connsiteY4398" fmla="*/ 959578 h 1779924"/>
                  <a:gd name="connsiteX4399" fmla="*/ 2087296 w 9405664"/>
                  <a:gd name="connsiteY4399" fmla="*/ 957956 h 1779924"/>
                  <a:gd name="connsiteX4400" fmla="*/ 2086264 w 9405664"/>
                  <a:gd name="connsiteY4400" fmla="*/ 957218 h 1779924"/>
                  <a:gd name="connsiteX4401" fmla="*/ 2085821 w 9405664"/>
                  <a:gd name="connsiteY4401" fmla="*/ 956333 h 1779924"/>
                  <a:gd name="connsiteX4402" fmla="*/ 2085821 w 9405664"/>
                  <a:gd name="connsiteY4402" fmla="*/ 955301 h 1779924"/>
                  <a:gd name="connsiteX4403" fmla="*/ 2085231 w 9405664"/>
                  <a:gd name="connsiteY4403" fmla="*/ 954416 h 1779924"/>
                  <a:gd name="connsiteX4404" fmla="*/ 2083609 w 9405664"/>
                  <a:gd name="connsiteY4404" fmla="*/ 953826 h 1779924"/>
                  <a:gd name="connsiteX4405" fmla="*/ 2082872 w 9405664"/>
                  <a:gd name="connsiteY4405" fmla="*/ 952941 h 1779924"/>
                  <a:gd name="connsiteX4406" fmla="*/ 2082872 w 9405664"/>
                  <a:gd name="connsiteY4406" fmla="*/ 951171 h 1779924"/>
                  <a:gd name="connsiteX4407" fmla="*/ 2082429 w 9405664"/>
                  <a:gd name="connsiteY4407" fmla="*/ 950729 h 1779924"/>
                  <a:gd name="connsiteX4408" fmla="*/ 2080659 w 9405664"/>
                  <a:gd name="connsiteY4408" fmla="*/ 951614 h 1779924"/>
                  <a:gd name="connsiteX4409" fmla="*/ 2077709 w 9405664"/>
                  <a:gd name="connsiteY4409" fmla="*/ 953679 h 1779924"/>
                  <a:gd name="connsiteX4410" fmla="*/ 2075644 w 9405664"/>
                  <a:gd name="connsiteY4410" fmla="*/ 955448 h 1779924"/>
                  <a:gd name="connsiteX4411" fmla="*/ 2074612 w 9405664"/>
                  <a:gd name="connsiteY4411" fmla="*/ 957071 h 1779924"/>
                  <a:gd name="connsiteX4412" fmla="*/ 2072990 w 9405664"/>
                  <a:gd name="connsiteY4412" fmla="*/ 957956 h 1779924"/>
                  <a:gd name="connsiteX4413" fmla="*/ 2070925 w 9405664"/>
                  <a:gd name="connsiteY4413" fmla="*/ 957956 h 1779924"/>
                  <a:gd name="connsiteX4414" fmla="*/ 2069302 w 9405664"/>
                  <a:gd name="connsiteY4414" fmla="*/ 958841 h 1779924"/>
                  <a:gd name="connsiteX4415" fmla="*/ 2066352 w 9405664"/>
                  <a:gd name="connsiteY4415" fmla="*/ 961201 h 1779924"/>
                  <a:gd name="connsiteX4416" fmla="*/ 2064140 w 9405664"/>
                  <a:gd name="connsiteY4416" fmla="*/ 962380 h 1779924"/>
                  <a:gd name="connsiteX4417" fmla="*/ 2060453 w 9405664"/>
                  <a:gd name="connsiteY4417" fmla="*/ 963265 h 1779924"/>
                  <a:gd name="connsiteX4418" fmla="*/ 2055291 w 9405664"/>
                  <a:gd name="connsiteY4418" fmla="*/ 963855 h 1779924"/>
                  <a:gd name="connsiteX4419" fmla="*/ 2051013 w 9405664"/>
                  <a:gd name="connsiteY4419" fmla="*/ 965330 h 1779924"/>
                  <a:gd name="connsiteX4420" fmla="*/ 2047474 w 9405664"/>
                  <a:gd name="connsiteY4420" fmla="*/ 967838 h 1779924"/>
                  <a:gd name="connsiteX4421" fmla="*/ 2043344 w 9405664"/>
                  <a:gd name="connsiteY4421" fmla="*/ 969903 h 1779924"/>
                  <a:gd name="connsiteX4422" fmla="*/ 2038477 w 9405664"/>
                  <a:gd name="connsiteY4422" fmla="*/ 971672 h 1779924"/>
                  <a:gd name="connsiteX4423" fmla="*/ 2035084 w 9405664"/>
                  <a:gd name="connsiteY4423" fmla="*/ 972262 h 1779924"/>
                  <a:gd name="connsiteX4424" fmla="*/ 2033315 w 9405664"/>
                  <a:gd name="connsiteY4424" fmla="*/ 971820 h 1779924"/>
                  <a:gd name="connsiteX4425" fmla="*/ 2031250 w 9405664"/>
                  <a:gd name="connsiteY4425" fmla="*/ 970787 h 1779924"/>
                  <a:gd name="connsiteX4426" fmla="*/ 2028152 w 9405664"/>
                  <a:gd name="connsiteY4426" fmla="*/ 968870 h 1779924"/>
                  <a:gd name="connsiteX4427" fmla="*/ 2027710 w 9405664"/>
                  <a:gd name="connsiteY4427" fmla="*/ 968870 h 1779924"/>
                  <a:gd name="connsiteX4428" fmla="*/ 2028005 w 9405664"/>
                  <a:gd name="connsiteY4428" fmla="*/ 969460 h 1779924"/>
                  <a:gd name="connsiteX4429" fmla="*/ 2028005 w 9405664"/>
                  <a:gd name="connsiteY4429" fmla="*/ 969755 h 1779924"/>
                  <a:gd name="connsiteX4430" fmla="*/ 2027415 w 9405664"/>
                  <a:gd name="connsiteY4430" fmla="*/ 970345 h 1779924"/>
                  <a:gd name="connsiteX4431" fmla="*/ 2023432 w 9405664"/>
                  <a:gd name="connsiteY4431" fmla="*/ 971672 h 1779924"/>
                  <a:gd name="connsiteX4432" fmla="*/ 2022843 w 9405664"/>
                  <a:gd name="connsiteY4432" fmla="*/ 971083 h 1779924"/>
                  <a:gd name="connsiteX4433" fmla="*/ 2024318 w 9405664"/>
                  <a:gd name="connsiteY4433" fmla="*/ 969165 h 1779924"/>
                  <a:gd name="connsiteX4434" fmla="*/ 2024907 w 9405664"/>
                  <a:gd name="connsiteY4434" fmla="*/ 967690 h 1779924"/>
                  <a:gd name="connsiteX4435" fmla="*/ 2024907 w 9405664"/>
                  <a:gd name="connsiteY4435" fmla="*/ 966363 h 1779924"/>
                  <a:gd name="connsiteX4436" fmla="*/ 2025498 w 9405664"/>
                  <a:gd name="connsiteY4436" fmla="*/ 964740 h 1779924"/>
                  <a:gd name="connsiteX4437" fmla="*/ 2026825 w 9405664"/>
                  <a:gd name="connsiteY4437" fmla="*/ 962823 h 1779924"/>
                  <a:gd name="connsiteX4438" fmla="*/ 2027267 w 9405664"/>
                  <a:gd name="connsiteY4438" fmla="*/ 961496 h 1779924"/>
                  <a:gd name="connsiteX4439" fmla="*/ 2026972 w 9405664"/>
                  <a:gd name="connsiteY4439" fmla="*/ 960758 h 1779924"/>
                  <a:gd name="connsiteX4440" fmla="*/ 2025498 w 9405664"/>
                  <a:gd name="connsiteY4440" fmla="*/ 959578 h 1779924"/>
                  <a:gd name="connsiteX4441" fmla="*/ 2024318 w 9405664"/>
                  <a:gd name="connsiteY4441" fmla="*/ 959578 h 1779924"/>
                  <a:gd name="connsiteX4442" fmla="*/ 2022695 w 9405664"/>
                  <a:gd name="connsiteY4442" fmla="*/ 959873 h 1779924"/>
                  <a:gd name="connsiteX4443" fmla="*/ 2017975 w 9405664"/>
                  <a:gd name="connsiteY4443" fmla="*/ 962676 h 1779924"/>
                  <a:gd name="connsiteX4444" fmla="*/ 2017533 w 9405664"/>
                  <a:gd name="connsiteY4444" fmla="*/ 962676 h 1779924"/>
                  <a:gd name="connsiteX4445" fmla="*/ 2016058 w 9405664"/>
                  <a:gd name="connsiteY4445" fmla="*/ 961938 h 1779924"/>
                  <a:gd name="connsiteX4446" fmla="*/ 2015615 w 9405664"/>
                  <a:gd name="connsiteY4446" fmla="*/ 961938 h 1779924"/>
                  <a:gd name="connsiteX4447" fmla="*/ 2011928 w 9405664"/>
                  <a:gd name="connsiteY4447" fmla="*/ 964445 h 1779924"/>
                  <a:gd name="connsiteX4448" fmla="*/ 2008241 w 9405664"/>
                  <a:gd name="connsiteY4448" fmla="*/ 965920 h 1779924"/>
                  <a:gd name="connsiteX4449" fmla="*/ 1999392 w 9405664"/>
                  <a:gd name="connsiteY4449" fmla="*/ 967985 h 1779924"/>
                  <a:gd name="connsiteX4450" fmla="*/ 1997179 w 9405664"/>
                  <a:gd name="connsiteY4450" fmla="*/ 968280 h 1779924"/>
                  <a:gd name="connsiteX4451" fmla="*/ 1995409 w 9405664"/>
                  <a:gd name="connsiteY4451" fmla="*/ 968280 h 1779924"/>
                  <a:gd name="connsiteX4452" fmla="*/ 1993197 w 9405664"/>
                  <a:gd name="connsiteY4452" fmla="*/ 966953 h 1779924"/>
                  <a:gd name="connsiteX4453" fmla="*/ 1992312 w 9405664"/>
                  <a:gd name="connsiteY4453" fmla="*/ 966068 h 1779924"/>
                  <a:gd name="connsiteX4454" fmla="*/ 1992312 w 9405664"/>
                  <a:gd name="connsiteY4454" fmla="*/ 965183 h 1779924"/>
                  <a:gd name="connsiteX4455" fmla="*/ 1993492 w 9405664"/>
                  <a:gd name="connsiteY4455" fmla="*/ 964150 h 1779924"/>
                  <a:gd name="connsiteX4456" fmla="*/ 2004406 w 9405664"/>
                  <a:gd name="connsiteY4456" fmla="*/ 956481 h 1779924"/>
                  <a:gd name="connsiteX4457" fmla="*/ 2011191 w 9405664"/>
                  <a:gd name="connsiteY4457" fmla="*/ 951024 h 1779924"/>
                  <a:gd name="connsiteX4458" fmla="*/ 2022400 w 9405664"/>
                  <a:gd name="connsiteY4458" fmla="*/ 940847 h 1779924"/>
                  <a:gd name="connsiteX4459" fmla="*/ 2025350 w 9405664"/>
                  <a:gd name="connsiteY4459" fmla="*/ 938782 h 1779924"/>
                  <a:gd name="connsiteX4460" fmla="*/ 2031840 w 9405664"/>
                  <a:gd name="connsiteY4460" fmla="*/ 935390 h 1779924"/>
                  <a:gd name="connsiteX4461" fmla="*/ 2042312 w 9405664"/>
                  <a:gd name="connsiteY4461" fmla="*/ 932145 h 1779924"/>
                  <a:gd name="connsiteX4462" fmla="*/ 2047474 w 9405664"/>
                  <a:gd name="connsiteY4462" fmla="*/ 930375 h 1779924"/>
                  <a:gd name="connsiteX4463" fmla="*/ 2051898 w 9405664"/>
                  <a:gd name="connsiteY4463" fmla="*/ 928458 h 1779924"/>
                  <a:gd name="connsiteX4464" fmla="*/ 2054701 w 9405664"/>
                  <a:gd name="connsiteY4464" fmla="*/ 926983 h 1779924"/>
                  <a:gd name="connsiteX4465" fmla="*/ 2055881 w 9405664"/>
                  <a:gd name="connsiteY4465" fmla="*/ 925950 h 1779924"/>
                  <a:gd name="connsiteX4466" fmla="*/ 2056913 w 9405664"/>
                  <a:gd name="connsiteY4466" fmla="*/ 925508 h 1779924"/>
                  <a:gd name="connsiteX4467" fmla="*/ 2057651 w 9405664"/>
                  <a:gd name="connsiteY4467" fmla="*/ 925508 h 1779924"/>
                  <a:gd name="connsiteX4468" fmla="*/ 2058388 w 9405664"/>
                  <a:gd name="connsiteY4468" fmla="*/ 925213 h 1779924"/>
                  <a:gd name="connsiteX4469" fmla="*/ 2053226 w 9405664"/>
                  <a:gd name="connsiteY4469" fmla="*/ 924770 h 1779924"/>
                  <a:gd name="connsiteX4470" fmla="*/ 2049981 w 9405664"/>
                  <a:gd name="connsiteY4470" fmla="*/ 925360 h 1779924"/>
                  <a:gd name="connsiteX4471" fmla="*/ 2047621 w 9405664"/>
                  <a:gd name="connsiteY4471" fmla="*/ 924770 h 1779924"/>
                  <a:gd name="connsiteX4472" fmla="*/ 2046441 w 9405664"/>
                  <a:gd name="connsiteY4472" fmla="*/ 922705 h 1779924"/>
                  <a:gd name="connsiteX4473" fmla="*/ 2045114 w 9405664"/>
                  <a:gd name="connsiteY4473" fmla="*/ 921378 h 1779924"/>
                  <a:gd name="connsiteX4474" fmla="*/ 2039214 w 9405664"/>
                  <a:gd name="connsiteY4474" fmla="*/ 921968 h 1779924"/>
                  <a:gd name="connsiteX4475" fmla="*/ 2031692 w 9405664"/>
                  <a:gd name="connsiteY4475" fmla="*/ 921525 h 1779924"/>
                  <a:gd name="connsiteX4476" fmla="*/ 2028152 w 9405664"/>
                  <a:gd name="connsiteY4476" fmla="*/ 921820 h 1779924"/>
                  <a:gd name="connsiteX4477" fmla="*/ 2026825 w 9405664"/>
                  <a:gd name="connsiteY4477" fmla="*/ 920935 h 1779924"/>
                  <a:gd name="connsiteX4478" fmla="*/ 2025645 w 9405664"/>
                  <a:gd name="connsiteY4478" fmla="*/ 918576 h 1779924"/>
                  <a:gd name="connsiteX4479" fmla="*/ 2023728 w 9405664"/>
                  <a:gd name="connsiteY4479" fmla="*/ 918281 h 1779924"/>
                  <a:gd name="connsiteX4480" fmla="*/ 2020335 w 9405664"/>
                  <a:gd name="connsiteY4480" fmla="*/ 918723 h 1779924"/>
                  <a:gd name="connsiteX4481" fmla="*/ 2015763 w 9405664"/>
                  <a:gd name="connsiteY4481" fmla="*/ 921673 h 1779924"/>
                  <a:gd name="connsiteX4482" fmla="*/ 2011338 w 9405664"/>
                  <a:gd name="connsiteY4482" fmla="*/ 923148 h 1779924"/>
                  <a:gd name="connsiteX4483" fmla="*/ 2007946 w 9405664"/>
                  <a:gd name="connsiteY4483" fmla="*/ 923148 h 1779924"/>
                  <a:gd name="connsiteX4484" fmla="*/ 2004554 w 9405664"/>
                  <a:gd name="connsiteY4484" fmla="*/ 921673 h 1779924"/>
                  <a:gd name="connsiteX4485" fmla="*/ 1999097 w 9405664"/>
                  <a:gd name="connsiteY4485" fmla="*/ 918576 h 1779924"/>
                  <a:gd name="connsiteX4486" fmla="*/ 1995262 w 9405664"/>
                  <a:gd name="connsiteY4486" fmla="*/ 915036 h 1779924"/>
                  <a:gd name="connsiteX4487" fmla="*/ 1990837 w 9405664"/>
                  <a:gd name="connsiteY4487" fmla="*/ 913856 h 1779924"/>
                  <a:gd name="connsiteX4488" fmla="*/ 1987592 w 9405664"/>
                  <a:gd name="connsiteY4488" fmla="*/ 914151 h 1779924"/>
                  <a:gd name="connsiteX4489" fmla="*/ 1986265 w 9405664"/>
                  <a:gd name="connsiteY4489" fmla="*/ 915921 h 1779924"/>
                  <a:gd name="connsiteX4490" fmla="*/ 1984495 w 9405664"/>
                  <a:gd name="connsiteY4490" fmla="*/ 915921 h 1779924"/>
                  <a:gd name="connsiteX4491" fmla="*/ 1983315 w 9405664"/>
                  <a:gd name="connsiteY4491" fmla="*/ 912971 h 1779924"/>
                  <a:gd name="connsiteX4492" fmla="*/ 1982283 w 9405664"/>
                  <a:gd name="connsiteY4492" fmla="*/ 910611 h 1779924"/>
                  <a:gd name="connsiteX4493" fmla="*/ 1980070 w 9405664"/>
                  <a:gd name="connsiteY4493" fmla="*/ 909579 h 1779924"/>
                  <a:gd name="connsiteX4494" fmla="*/ 1976235 w 9405664"/>
                  <a:gd name="connsiteY4494" fmla="*/ 907366 h 1779924"/>
                  <a:gd name="connsiteX4495" fmla="*/ 1973581 w 9405664"/>
                  <a:gd name="connsiteY4495" fmla="*/ 906186 h 1779924"/>
                  <a:gd name="connsiteX4496" fmla="*/ 1969451 w 9405664"/>
                  <a:gd name="connsiteY4496" fmla="*/ 904711 h 1779924"/>
                  <a:gd name="connsiteX4497" fmla="*/ 1967976 w 9405664"/>
                  <a:gd name="connsiteY4497" fmla="*/ 904416 h 1779924"/>
                  <a:gd name="connsiteX4498" fmla="*/ 1965321 w 9405664"/>
                  <a:gd name="connsiteY4498" fmla="*/ 904416 h 1779924"/>
                  <a:gd name="connsiteX4499" fmla="*/ 1962666 w 9405664"/>
                  <a:gd name="connsiteY4499" fmla="*/ 904121 h 1779924"/>
                  <a:gd name="connsiteX4500" fmla="*/ 1959569 w 9405664"/>
                  <a:gd name="connsiteY4500" fmla="*/ 904564 h 1779924"/>
                  <a:gd name="connsiteX4501" fmla="*/ 1957356 w 9405664"/>
                  <a:gd name="connsiteY4501" fmla="*/ 906481 h 1779924"/>
                  <a:gd name="connsiteX4502" fmla="*/ 1954702 w 9405664"/>
                  <a:gd name="connsiteY4502" fmla="*/ 907366 h 1779924"/>
                  <a:gd name="connsiteX4503" fmla="*/ 1951014 w 9405664"/>
                  <a:gd name="connsiteY4503" fmla="*/ 907809 h 1779924"/>
                  <a:gd name="connsiteX4504" fmla="*/ 1948507 w 9405664"/>
                  <a:gd name="connsiteY4504" fmla="*/ 907071 h 1779924"/>
                  <a:gd name="connsiteX4505" fmla="*/ 1947180 w 9405664"/>
                  <a:gd name="connsiteY4505" fmla="*/ 905154 h 1779924"/>
                  <a:gd name="connsiteX4506" fmla="*/ 1941870 w 9405664"/>
                  <a:gd name="connsiteY4506" fmla="*/ 903384 h 1779924"/>
                  <a:gd name="connsiteX4507" fmla="*/ 1932430 w 9405664"/>
                  <a:gd name="connsiteY4507" fmla="*/ 901909 h 1779924"/>
                  <a:gd name="connsiteX4508" fmla="*/ 1926973 w 9405664"/>
                  <a:gd name="connsiteY4508" fmla="*/ 900582 h 1779924"/>
                  <a:gd name="connsiteX4509" fmla="*/ 1925498 w 9405664"/>
                  <a:gd name="connsiteY4509" fmla="*/ 899549 h 1779924"/>
                  <a:gd name="connsiteX4510" fmla="*/ 1924761 w 9405664"/>
                  <a:gd name="connsiteY4510" fmla="*/ 898369 h 1779924"/>
                  <a:gd name="connsiteX4511" fmla="*/ 1924761 w 9405664"/>
                  <a:gd name="connsiteY4511" fmla="*/ 896599 h 1779924"/>
                  <a:gd name="connsiteX4512" fmla="*/ 1924613 w 9405664"/>
                  <a:gd name="connsiteY4512" fmla="*/ 896599 h 1779924"/>
                  <a:gd name="connsiteX4513" fmla="*/ 1922254 w 9405664"/>
                  <a:gd name="connsiteY4513" fmla="*/ 891880 h 1779924"/>
                  <a:gd name="connsiteX4514" fmla="*/ 1921221 w 9405664"/>
                  <a:gd name="connsiteY4514" fmla="*/ 887897 h 1779924"/>
                  <a:gd name="connsiteX4515" fmla="*/ 1920779 w 9405664"/>
                  <a:gd name="connsiteY4515" fmla="*/ 883178 h 1779924"/>
                  <a:gd name="connsiteX4516" fmla="*/ 1920779 w 9405664"/>
                  <a:gd name="connsiteY4516" fmla="*/ 881555 h 1779924"/>
                  <a:gd name="connsiteX4517" fmla="*/ 1920336 w 9405664"/>
                  <a:gd name="connsiteY4517" fmla="*/ 881113 h 1779924"/>
                  <a:gd name="connsiteX4518" fmla="*/ 1918714 w 9405664"/>
                  <a:gd name="connsiteY4518" fmla="*/ 880080 h 1779924"/>
                  <a:gd name="connsiteX4519" fmla="*/ 1913109 w 9405664"/>
                  <a:gd name="connsiteY4519" fmla="*/ 879343 h 1779924"/>
                  <a:gd name="connsiteX4520" fmla="*/ 1913109 w 9405664"/>
                  <a:gd name="connsiteY4520" fmla="*/ 892027 h 1779924"/>
                  <a:gd name="connsiteX4521" fmla="*/ 1190992 w 9405664"/>
                  <a:gd name="connsiteY4521" fmla="*/ 892027 h 1779924"/>
                  <a:gd name="connsiteX4522" fmla="*/ 1192762 w 9405664"/>
                  <a:gd name="connsiteY4522" fmla="*/ 896747 h 1779924"/>
                  <a:gd name="connsiteX4523" fmla="*/ 1193647 w 9405664"/>
                  <a:gd name="connsiteY4523" fmla="*/ 898664 h 1779924"/>
                  <a:gd name="connsiteX4524" fmla="*/ 1194532 w 9405664"/>
                  <a:gd name="connsiteY4524" fmla="*/ 899697 h 1779924"/>
                  <a:gd name="connsiteX4525" fmla="*/ 1195859 w 9405664"/>
                  <a:gd name="connsiteY4525" fmla="*/ 899697 h 1779924"/>
                  <a:gd name="connsiteX4526" fmla="*/ 1196302 w 9405664"/>
                  <a:gd name="connsiteY4526" fmla="*/ 899107 h 1779924"/>
                  <a:gd name="connsiteX4527" fmla="*/ 1196744 w 9405664"/>
                  <a:gd name="connsiteY4527" fmla="*/ 899107 h 1779924"/>
                  <a:gd name="connsiteX4528" fmla="*/ 1197187 w 9405664"/>
                  <a:gd name="connsiteY4528" fmla="*/ 899697 h 1779924"/>
                  <a:gd name="connsiteX4529" fmla="*/ 1198072 w 9405664"/>
                  <a:gd name="connsiteY4529" fmla="*/ 902794 h 1779924"/>
                  <a:gd name="connsiteX4530" fmla="*/ 1198072 w 9405664"/>
                  <a:gd name="connsiteY4530" fmla="*/ 906629 h 1779924"/>
                  <a:gd name="connsiteX4531" fmla="*/ 1198366 w 9405664"/>
                  <a:gd name="connsiteY4531" fmla="*/ 907219 h 1779924"/>
                  <a:gd name="connsiteX4532" fmla="*/ 1198366 w 9405664"/>
                  <a:gd name="connsiteY4532" fmla="*/ 908251 h 1779924"/>
                  <a:gd name="connsiteX4533" fmla="*/ 1197334 w 9405664"/>
                  <a:gd name="connsiteY4533" fmla="*/ 908841 h 1779924"/>
                  <a:gd name="connsiteX4534" fmla="*/ 1195122 w 9405664"/>
                  <a:gd name="connsiteY4534" fmla="*/ 908546 h 1779924"/>
                  <a:gd name="connsiteX4535" fmla="*/ 1194384 w 9405664"/>
                  <a:gd name="connsiteY4535" fmla="*/ 908841 h 1779924"/>
                  <a:gd name="connsiteX4536" fmla="*/ 1194089 w 9405664"/>
                  <a:gd name="connsiteY4536" fmla="*/ 909726 h 1779924"/>
                  <a:gd name="connsiteX4537" fmla="*/ 1194089 w 9405664"/>
                  <a:gd name="connsiteY4537" fmla="*/ 910316 h 1779924"/>
                  <a:gd name="connsiteX4538" fmla="*/ 1194974 w 9405664"/>
                  <a:gd name="connsiteY4538" fmla="*/ 910759 h 1779924"/>
                  <a:gd name="connsiteX4539" fmla="*/ 1196449 w 9405664"/>
                  <a:gd name="connsiteY4539" fmla="*/ 910759 h 1779924"/>
                  <a:gd name="connsiteX4540" fmla="*/ 1197482 w 9405664"/>
                  <a:gd name="connsiteY4540" fmla="*/ 911496 h 1779924"/>
                  <a:gd name="connsiteX4541" fmla="*/ 1198809 w 9405664"/>
                  <a:gd name="connsiteY4541" fmla="*/ 912676 h 1779924"/>
                  <a:gd name="connsiteX4542" fmla="*/ 1200874 w 9405664"/>
                  <a:gd name="connsiteY4542" fmla="*/ 915331 h 1779924"/>
                  <a:gd name="connsiteX4543" fmla="*/ 1200874 w 9405664"/>
                  <a:gd name="connsiteY4543" fmla="*/ 916216 h 1779924"/>
                  <a:gd name="connsiteX4544" fmla="*/ 1199399 w 9405664"/>
                  <a:gd name="connsiteY4544" fmla="*/ 916511 h 1779924"/>
                  <a:gd name="connsiteX4545" fmla="*/ 1198072 w 9405664"/>
                  <a:gd name="connsiteY4545" fmla="*/ 917543 h 1779924"/>
                  <a:gd name="connsiteX4546" fmla="*/ 1197776 w 9405664"/>
                  <a:gd name="connsiteY4546" fmla="*/ 918576 h 1779924"/>
                  <a:gd name="connsiteX4547" fmla="*/ 1198072 w 9405664"/>
                  <a:gd name="connsiteY4547" fmla="*/ 919903 h 1779924"/>
                  <a:gd name="connsiteX4548" fmla="*/ 1198662 w 9405664"/>
                  <a:gd name="connsiteY4548" fmla="*/ 920935 h 1779924"/>
                  <a:gd name="connsiteX4549" fmla="*/ 1201316 w 9405664"/>
                  <a:gd name="connsiteY4549" fmla="*/ 922410 h 1779924"/>
                  <a:gd name="connsiteX4550" fmla="*/ 1201464 w 9405664"/>
                  <a:gd name="connsiteY4550" fmla="*/ 922410 h 1779924"/>
                  <a:gd name="connsiteX4551" fmla="*/ 1200431 w 9405664"/>
                  <a:gd name="connsiteY4551" fmla="*/ 919313 h 1779924"/>
                  <a:gd name="connsiteX4552" fmla="*/ 1200726 w 9405664"/>
                  <a:gd name="connsiteY4552" fmla="*/ 919018 h 1779924"/>
                  <a:gd name="connsiteX4553" fmla="*/ 1201464 w 9405664"/>
                  <a:gd name="connsiteY4553" fmla="*/ 919608 h 1779924"/>
                  <a:gd name="connsiteX4554" fmla="*/ 1202349 w 9405664"/>
                  <a:gd name="connsiteY4554" fmla="*/ 921378 h 1779924"/>
                  <a:gd name="connsiteX4555" fmla="*/ 1203234 w 9405664"/>
                  <a:gd name="connsiteY4555" fmla="*/ 922558 h 1779924"/>
                  <a:gd name="connsiteX4556" fmla="*/ 1204709 w 9405664"/>
                  <a:gd name="connsiteY4556" fmla="*/ 923885 h 1779924"/>
                  <a:gd name="connsiteX4557" fmla="*/ 1205151 w 9405664"/>
                  <a:gd name="connsiteY4557" fmla="*/ 924918 h 1779924"/>
                  <a:gd name="connsiteX4558" fmla="*/ 1203086 w 9405664"/>
                  <a:gd name="connsiteY4558" fmla="*/ 927573 h 1779924"/>
                  <a:gd name="connsiteX4559" fmla="*/ 1202791 w 9405664"/>
                  <a:gd name="connsiteY4559" fmla="*/ 928753 h 1779924"/>
                  <a:gd name="connsiteX4560" fmla="*/ 1201169 w 9405664"/>
                  <a:gd name="connsiteY4560" fmla="*/ 931407 h 1779924"/>
                  <a:gd name="connsiteX4561" fmla="*/ 1200874 w 9405664"/>
                  <a:gd name="connsiteY4561" fmla="*/ 932587 h 1779924"/>
                  <a:gd name="connsiteX4562" fmla="*/ 1201464 w 9405664"/>
                  <a:gd name="connsiteY4562" fmla="*/ 933620 h 1779924"/>
                  <a:gd name="connsiteX4563" fmla="*/ 1201464 w 9405664"/>
                  <a:gd name="connsiteY4563" fmla="*/ 934800 h 1779924"/>
                  <a:gd name="connsiteX4564" fmla="*/ 1200874 w 9405664"/>
                  <a:gd name="connsiteY4564" fmla="*/ 936127 h 1779924"/>
                  <a:gd name="connsiteX4565" fmla="*/ 1200874 w 9405664"/>
                  <a:gd name="connsiteY4565" fmla="*/ 936865 h 1779924"/>
                  <a:gd name="connsiteX4566" fmla="*/ 1201611 w 9405664"/>
                  <a:gd name="connsiteY4566" fmla="*/ 937749 h 1779924"/>
                  <a:gd name="connsiteX4567" fmla="*/ 1201906 w 9405664"/>
                  <a:gd name="connsiteY4567" fmla="*/ 938487 h 1779924"/>
                  <a:gd name="connsiteX4568" fmla="*/ 1201906 w 9405664"/>
                  <a:gd name="connsiteY4568" fmla="*/ 940994 h 1779924"/>
                  <a:gd name="connsiteX4569" fmla="*/ 1202349 w 9405664"/>
                  <a:gd name="connsiteY4569" fmla="*/ 945419 h 1779924"/>
                  <a:gd name="connsiteX4570" fmla="*/ 1202349 w 9405664"/>
                  <a:gd name="connsiteY4570" fmla="*/ 946156 h 1779924"/>
                  <a:gd name="connsiteX4571" fmla="*/ 1200579 w 9405664"/>
                  <a:gd name="connsiteY4571" fmla="*/ 948074 h 1779924"/>
                  <a:gd name="connsiteX4572" fmla="*/ 1199399 w 9405664"/>
                  <a:gd name="connsiteY4572" fmla="*/ 948664 h 1779924"/>
                  <a:gd name="connsiteX4573" fmla="*/ 1198219 w 9405664"/>
                  <a:gd name="connsiteY4573" fmla="*/ 948664 h 1779924"/>
                  <a:gd name="connsiteX4574" fmla="*/ 1197334 w 9405664"/>
                  <a:gd name="connsiteY4574" fmla="*/ 949401 h 1779924"/>
                  <a:gd name="connsiteX4575" fmla="*/ 1195712 w 9405664"/>
                  <a:gd name="connsiteY4575" fmla="*/ 952941 h 1779924"/>
                  <a:gd name="connsiteX4576" fmla="*/ 1195122 w 9405664"/>
                  <a:gd name="connsiteY4576" fmla="*/ 953679 h 1779924"/>
                  <a:gd name="connsiteX4577" fmla="*/ 1193204 w 9405664"/>
                  <a:gd name="connsiteY4577" fmla="*/ 954711 h 1779924"/>
                  <a:gd name="connsiteX4578" fmla="*/ 1192467 w 9405664"/>
                  <a:gd name="connsiteY4578" fmla="*/ 954711 h 1779924"/>
                  <a:gd name="connsiteX4579" fmla="*/ 1190255 w 9405664"/>
                  <a:gd name="connsiteY4579" fmla="*/ 953531 h 1779924"/>
                  <a:gd name="connsiteX4580" fmla="*/ 1187600 w 9405664"/>
                  <a:gd name="connsiteY4580" fmla="*/ 953973 h 1779924"/>
                  <a:gd name="connsiteX4581" fmla="*/ 1184650 w 9405664"/>
                  <a:gd name="connsiteY4581" fmla="*/ 953679 h 1779924"/>
                  <a:gd name="connsiteX4582" fmla="*/ 1185682 w 9405664"/>
                  <a:gd name="connsiteY4582" fmla="*/ 952499 h 1779924"/>
                  <a:gd name="connsiteX4583" fmla="*/ 1186567 w 9405664"/>
                  <a:gd name="connsiteY4583" fmla="*/ 950139 h 1779924"/>
                  <a:gd name="connsiteX4584" fmla="*/ 1187452 w 9405664"/>
                  <a:gd name="connsiteY4584" fmla="*/ 948664 h 1779924"/>
                  <a:gd name="connsiteX4585" fmla="*/ 1189812 w 9405664"/>
                  <a:gd name="connsiteY4585" fmla="*/ 947041 h 1779924"/>
                  <a:gd name="connsiteX4586" fmla="*/ 1190255 w 9405664"/>
                  <a:gd name="connsiteY4586" fmla="*/ 947336 h 1779924"/>
                  <a:gd name="connsiteX4587" fmla="*/ 1190992 w 9405664"/>
                  <a:gd name="connsiteY4587" fmla="*/ 950729 h 1779924"/>
                  <a:gd name="connsiteX4588" fmla="*/ 1191434 w 9405664"/>
                  <a:gd name="connsiteY4588" fmla="*/ 951024 h 1779924"/>
                  <a:gd name="connsiteX4589" fmla="*/ 1192614 w 9405664"/>
                  <a:gd name="connsiteY4589" fmla="*/ 948221 h 1779924"/>
                  <a:gd name="connsiteX4590" fmla="*/ 1192909 w 9405664"/>
                  <a:gd name="connsiteY4590" fmla="*/ 947779 h 1779924"/>
                  <a:gd name="connsiteX4591" fmla="*/ 1194384 w 9405664"/>
                  <a:gd name="connsiteY4591" fmla="*/ 948959 h 1779924"/>
                  <a:gd name="connsiteX4592" fmla="*/ 1195564 w 9405664"/>
                  <a:gd name="connsiteY4592" fmla="*/ 949254 h 1779924"/>
                  <a:gd name="connsiteX4593" fmla="*/ 1196302 w 9405664"/>
                  <a:gd name="connsiteY4593" fmla="*/ 948664 h 1779924"/>
                  <a:gd name="connsiteX4594" fmla="*/ 1196892 w 9405664"/>
                  <a:gd name="connsiteY4594" fmla="*/ 944977 h 1779924"/>
                  <a:gd name="connsiteX4595" fmla="*/ 1196892 w 9405664"/>
                  <a:gd name="connsiteY4595" fmla="*/ 943059 h 1779924"/>
                  <a:gd name="connsiteX4596" fmla="*/ 1196007 w 9405664"/>
                  <a:gd name="connsiteY4596" fmla="*/ 940847 h 1779924"/>
                  <a:gd name="connsiteX4597" fmla="*/ 1193647 w 9405664"/>
                  <a:gd name="connsiteY4597" fmla="*/ 938044 h 1779924"/>
                  <a:gd name="connsiteX4598" fmla="*/ 1195269 w 9405664"/>
                  <a:gd name="connsiteY4598" fmla="*/ 938044 h 1779924"/>
                  <a:gd name="connsiteX4599" fmla="*/ 1194827 w 9405664"/>
                  <a:gd name="connsiteY4599" fmla="*/ 935390 h 1779924"/>
                  <a:gd name="connsiteX4600" fmla="*/ 1195122 w 9405664"/>
                  <a:gd name="connsiteY4600" fmla="*/ 934800 h 1779924"/>
                  <a:gd name="connsiteX4601" fmla="*/ 1197629 w 9405664"/>
                  <a:gd name="connsiteY4601" fmla="*/ 932882 h 1779924"/>
                  <a:gd name="connsiteX4602" fmla="*/ 1197924 w 9405664"/>
                  <a:gd name="connsiteY4602" fmla="*/ 931407 h 1779924"/>
                  <a:gd name="connsiteX4603" fmla="*/ 1197334 w 9405664"/>
                  <a:gd name="connsiteY4603" fmla="*/ 928015 h 1779924"/>
                  <a:gd name="connsiteX4604" fmla="*/ 1196007 w 9405664"/>
                  <a:gd name="connsiteY4604" fmla="*/ 927720 h 1779924"/>
                  <a:gd name="connsiteX4605" fmla="*/ 1196007 w 9405664"/>
                  <a:gd name="connsiteY4605" fmla="*/ 930080 h 1779924"/>
                  <a:gd name="connsiteX4606" fmla="*/ 1195417 w 9405664"/>
                  <a:gd name="connsiteY4606" fmla="*/ 930817 h 1779924"/>
                  <a:gd name="connsiteX4607" fmla="*/ 1192614 w 9405664"/>
                  <a:gd name="connsiteY4607" fmla="*/ 933325 h 1779924"/>
                  <a:gd name="connsiteX4608" fmla="*/ 1191582 w 9405664"/>
                  <a:gd name="connsiteY4608" fmla="*/ 935390 h 1779924"/>
                  <a:gd name="connsiteX4609" fmla="*/ 1190107 w 9405664"/>
                  <a:gd name="connsiteY4609" fmla="*/ 936717 h 1779924"/>
                  <a:gd name="connsiteX4610" fmla="*/ 1187452 w 9405664"/>
                  <a:gd name="connsiteY4610" fmla="*/ 938487 h 1779924"/>
                  <a:gd name="connsiteX4611" fmla="*/ 1185682 w 9405664"/>
                  <a:gd name="connsiteY4611" fmla="*/ 940109 h 1779924"/>
                  <a:gd name="connsiteX4612" fmla="*/ 1183912 w 9405664"/>
                  <a:gd name="connsiteY4612" fmla="*/ 942764 h 1779924"/>
                  <a:gd name="connsiteX4613" fmla="*/ 1183617 w 9405664"/>
                  <a:gd name="connsiteY4613" fmla="*/ 943649 h 1779924"/>
                  <a:gd name="connsiteX4614" fmla="*/ 1183617 w 9405664"/>
                  <a:gd name="connsiteY4614" fmla="*/ 945419 h 1779924"/>
                  <a:gd name="connsiteX4615" fmla="*/ 1184650 w 9405664"/>
                  <a:gd name="connsiteY4615" fmla="*/ 945419 h 1779924"/>
                  <a:gd name="connsiteX4616" fmla="*/ 1187305 w 9405664"/>
                  <a:gd name="connsiteY4616" fmla="*/ 944829 h 1779924"/>
                  <a:gd name="connsiteX4617" fmla="*/ 1187305 w 9405664"/>
                  <a:gd name="connsiteY4617" fmla="*/ 945124 h 1779924"/>
                  <a:gd name="connsiteX4618" fmla="*/ 1184355 w 9405664"/>
                  <a:gd name="connsiteY4618" fmla="*/ 946746 h 1779924"/>
                  <a:gd name="connsiteX4619" fmla="*/ 1182437 w 9405664"/>
                  <a:gd name="connsiteY4619" fmla="*/ 947189 h 1779924"/>
                  <a:gd name="connsiteX4620" fmla="*/ 1181552 w 9405664"/>
                  <a:gd name="connsiteY4620" fmla="*/ 946894 h 1779924"/>
                  <a:gd name="connsiteX4621" fmla="*/ 1181552 w 9405664"/>
                  <a:gd name="connsiteY4621" fmla="*/ 944239 h 1779924"/>
                  <a:gd name="connsiteX4622" fmla="*/ 1183765 w 9405664"/>
                  <a:gd name="connsiteY4622" fmla="*/ 940404 h 1779924"/>
                  <a:gd name="connsiteX4623" fmla="*/ 1189812 w 9405664"/>
                  <a:gd name="connsiteY4623" fmla="*/ 932440 h 1779924"/>
                  <a:gd name="connsiteX4624" fmla="*/ 1190255 w 9405664"/>
                  <a:gd name="connsiteY4624" fmla="*/ 932735 h 1779924"/>
                  <a:gd name="connsiteX4625" fmla="*/ 1190255 w 9405664"/>
                  <a:gd name="connsiteY4625" fmla="*/ 934357 h 1779924"/>
                  <a:gd name="connsiteX4626" fmla="*/ 1190992 w 9405664"/>
                  <a:gd name="connsiteY4626" fmla="*/ 934357 h 1779924"/>
                  <a:gd name="connsiteX4627" fmla="*/ 1194237 w 9405664"/>
                  <a:gd name="connsiteY4627" fmla="*/ 929490 h 1779924"/>
                  <a:gd name="connsiteX4628" fmla="*/ 1193647 w 9405664"/>
                  <a:gd name="connsiteY4628" fmla="*/ 927868 h 1779924"/>
                  <a:gd name="connsiteX4629" fmla="*/ 1192024 w 9405664"/>
                  <a:gd name="connsiteY4629" fmla="*/ 925213 h 1779924"/>
                  <a:gd name="connsiteX4630" fmla="*/ 1191287 w 9405664"/>
                  <a:gd name="connsiteY4630" fmla="*/ 923148 h 1779924"/>
                  <a:gd name="connsiteX4631" fmla="*/ 1191287 w 9405664"/>
                  <a:gd name="connsiteY4631" fmla="*/ 921673 h 1779924"/>
                  <a:gd name="connsiteX4632" fmla="*/ 1190992 w 9405664"/>
                  <a:gd name="connsiteY4632" fmla="*/ 921083 h 1779924"/>
                  <a:gd name="connsiteX4633" fmla="*/ 1188780 w 9405664"/>
                  <a:gd name="connsiteY4633" fmla="*/ 922705 h 1779924"/>
                  <a:gd name="connsiteX4634" fmla="*/ 1187452 w 9405664"/>
                  <a:gd name="connsiteY4634" fmla="*/ 923148 h 1779924"/>
                  <a:gd name="connsiteX4635" fmla="*/ 1184502 w 9405664"/>
                  <a:gd name="connsiteY4635" fmla="*/ 923148 h 1779924"/>
                  <a:gd name="connsiteX4636" fmla="*/ 1181848 w 9405664"/>
                  <a:gd name="connsiteY4636" fmla="*/ 920640 h 1779924"/>
                  <a:gd name="connsiteX4637" fmla="*/ 1180815 w 9405664"/>
                  <a:gd name="connsiteY4637" fmla="*/ 920640 h 1779924"/>
                  <a:gd name="connsiteX4638" fmla="*/ 1178455 w 9405664"/>
                  <a:gd name="connsiteY4638" fmla="*/ 921525 h 1779924"/>
                  <a:gd name="connsiteX4639" fmla="*/ 1177275 w 9405664"/>
                  <a:gd name="connsiteY4639" fmla="*/ 921525 h 1779924"/>
                  <a:gd name="connsiteX4640" fmla="*/ 1159429 w 9405664"/>
                  <a:gd name="connsiteY4640" fmla="*/ 920050 h 1779924"/>
                  <a:gd name="connsiteX4641" fmla="*/ 1156184 w 9405664"/>
                  <a:gd name="connsiteY4641" fmla="*/ 919018 h 1779924"/>
                  <a:gd name="connsiteX4642" fmla="*/ 1154119 w 9405664"/>
                  <a:gd name="connsiteY4642" fmla="*/ 917543 h 1779924"/>
                  <a:gd name="connsiteX4643" fmla="*/ 1147482 w 9405664"/>
                  <a:gd name="connsiteY4643" fmla="*/ 915626 h 1779924"/>
                  <a:gd name="connsiteX4644" fmla="*/ 1142172 w 9405664"/>
                  <a:gd name="connsiteY4644" fmla="*/ 913118 h 1779924"/>
                  <a:gd name="connsiteX4645" fmla="*/ 1140107 w 9405664"/>
                  <a:gd name="connsiteY4645" fmla="*/ 913118 h 1779924"/>
                  <a:gd name="connsiteX4646" fmla="*/ 1140845 w 9405664"/>
                  <a:gd name="connsiteY4646" fmla="*/ 916068 h 1779924"/>
                  <a:gd name="connsiteX4647" fmla="*/ 1140255 w 9405664"/>
                  <a:gd name="connsiteY4647" fmla="*/ 920493 h 1779924"/>
                  <a:gd name="connsiteX4648" fmla="*/ 1141287 w 9405664"/>
                  <a:gd name="connsiteY4648" fmla="*/ 926393 h 1779924"/>
                  <a:gd name="connsiteX4649" fmla="*/ 1142320 w 9405664"/>
                  <a:gd name="connsiteY4649" fmla="*/ 928753 h 1779924"/>
                  <a:gd name="connsiteX4650" fmla="*/ 1146597 w 9405664"/>
                  <a:gd name="connsiteY4650" fmla="*/ 932735 h 1779924"/>
                  <a:gd name="connsiteX4651" fmla="*/ 1148809 w 9405664"/>
                  <a:gd name="connsiteY4651" fmla="*/ 936865 h 1779924"/>
                  <a:gd name="connsiteX4652" fmla="*/ 1150579 w 9405664"/>
                  <a:gd name="connsiteY4652" fmla="*/ 945272 h 1779924"/>
                  <a:gd name="connsiteX4653" fmla="*/ 1153529 w 9405664"/>
                  <a:gd name="connsiteY4653" fmla="*/ 951761 h 1779924"/>
                  <a:gd name="connsiteX4654" fmla="*/ 1154267 w 9405664"/>
                  <a:gd name="connsiteY4654" fmla="*/ 955743 h 1779924"/>
                  <a:gd name="connsiteX4655" fmla="*/ 1154267 w 9405664"/>
                  <a:gd name="connsiteY4655" fmla="*/ 958103 h 1779924"/>
                  <a:gd name="connsiteX4656" fmla="*/ 1155152 w 9405664"/>
                  <a:gd name="connsiteY4656" fmla="*/ 960168 h 1779924"/>
                  <a:gd name="connsiteX4657" fmla="*/ 1155742 w 9405664"/>
                  <a:gd name="connsiteY4657" fmla="*/ 958693 h 1779924"/>
                  <a:gd name="connsiteX4658" fmla="*/ 1155742 w 9405664"/>
                  <a:gd name="connsiteY4658" fmla="*/ 957513 h 1779924"/>
                  <a:gd name="connsiteX4659" fmla="*/ 1157659 w 9405664"/>
                  <a:gd name="connsiteY4659" fmla="*/ 957513 h 1779924"/>
                  <a:gd name="connsiteX4660" fmla="*/ 1159134 w 9405664"/>
                  <a:gd name="connsiteY4660" fmla="*/ 959136 h 1779924"/>
                  <a:gd name="connsiteX4661" fmla="*/ 1162821 w 9405664"/>
                  <a:gd name="connsiteY4661" fmla="*/ 959873 h 1779924"/>
                  <a:gd name="connsiteX4662" fmla="*/ 1155742 w 9405664"/>
                  <a:gd name="connsiteY4662" fmla="*/ 963118 h 1779924"/>
                  <a:gd name="connsiteX4663" fmla="*/ 1156774 w 9405664"/>
                  <a:gd name="connsiteY4663" fmla="*/ 966953 h 1779924"/>
                  <a:gd name="connsiteX4664" fmla="*/ 1159724 w 9405664"/>
                  <a:gd name="connsiteY4664" fmla="*/ 968133 h 1779924"/>
                  <a:gd name="connsiteX4665" fmla="*/ 1161494 w 9405664"/>
                  <a:gd name="connsiteY4665" fmla="*/ 969755 h 1779924"/>
                  <a:gd name="connsiteX4666" fmla="*/ 1160904 w 9405664"/>
                  <a:gd name="connsiteY4666" fmla="*/ 973885 h 1779924"/>
                  <a:gd name="connsiteX4667" fmla="*/ 1160019 w 9405664"/>
                  <a:gd name="connsiteY4667" fmla="*/ 977130 h 1779924"/>
                  <a:gd name="connsiteX4668" fmla="*/ 1158249 w 9405664"/>
                  <a:gd name="connsiteY4668" fmla="*/ 974180 h 1779924"/>
                  <a:gd name="connsiteX4669" fmla="*/ 1157511 w 9405664"/>
                  <a:gd name="connsiteY4669" fmla="*/ 971377 h 1779924"/>
                  <a:gd name="connsiteX4670" fmla="*/ 1157511 w 9405664"/>
                  <a:gd name="connsiteY4670" fmla="*/ 979047 h 1779924"/>
                  <a:gd name="connsiteX4671" fmla="*/ 1156774 w 9405664"/>
                  <a:gd name="connsiteY4671" fmla="*/ 982144 h 1779924"/>
                  <a:gd name="connsiteX4672" fmla="*/ 1159724 w 9405664"/>
                  <a:gd name="connsiteY4672" fmla="*/ 981407 h 1779924"/>
                  <a:gd name="connsiteX4673" fmla="*/ 1161346 w 9405664"/>
                  <a:gd name="connsiteY4673" fmla="*/ 982439 h 1779924"/>
                  <a:gd name="connsiteX4674" fmla="*/ 1166803 w 9405664"/>
                  <a:gd name="connsiteY4674" fmla="*/ 981407 h 1779924"/>
                  <a:gd name="connsiteX4675" fmla="*/ 1167836 w 9405664"/>
                  <a:gd name="connsiteY4675" fmla="*/ 982439 h 1779924"/>
                  <a:gd name="connsiteX4676" fmla="*/ 1172703 w 9405664"/>
                  <a:gd name="connsiteY4676" fmla="*/ 982439 h 1779924"/>
                  <a:gd name="connsiteX4677" fmla="*/ 1174325 w 9405664"/>
                  <a:gd name="connsiteY4677" fmla="*/ 983914 h 1779924"/>
                  <a:gd name="connsiteX4678" fmla="*/ 1177128 w 9405664"/>
                  <a:gd name="connsiteY4678" fmla="*/ 985537 h 1779924"/>
                  <a:gd name="connsiteX4679" fmla="*/ 1178308 w 9405664"/>
                  <a:gd name="connsiteY4679" fmla="*/ 985537 h 1779924"/>
                  <a:gd name="connsiteX4680" fmla="*/ 1179045 w 9405664"/>
                  <a:gd name="connsiteY4680" fmla="*/ 986127 h 1779924"/>
                  <a:gd name="connsiteX4681" fmla="*/ 1176390 w 9405664"/>
                  <a:gd name="connsiteY4681" fmla="*/ 986422 h 1779924"/>
                  <a:gd name="connsiteX4682" fmla="*/ 1174325 w 9405664"/>
                  <a:gd name="connsiteY4682" fmla="*/ 986127 h 1779924"/>
                  <a:gd name="connsiteX4683" fmla="*/ 1172703 w 9405664"/>
                  <a:gd name="connsiteY4683" fmla="*/ 984357 h 1779924"/>
                  <a:gd name="connsiteX4684" fmla="*/ 1171228 w 9405664"/>
                  <a:gd name="connsiteY4684" fmla="*/ 983914 h 1779924"/>
                  <a:gd name="connsiteX4685" fmla="*/ 1167246 w 9405664"/>
                  <a:gd name="connsiteY4685" fmla="*/ 985242 h 1779924"/>
                  <a:gd name="connsiteX4686" fmla="*/ 1161051 w 9405664"/>
                  <a:gd name="connsiteY4686" fmla="*/ 985242 h 1779924"/>
                  <a:gd name="connsiteX4687" fmla="*/ 1159724 w 9405664"/>
                  <a:gd name="connsiteY4687" fmla="*/ 983914 h 1779924"/>
                  <a:gd name="connsiteX4688" fmla="*/ 1158986 w 9405664"/>
                  <a:gd name="connsiteY4688" fmla="*/ 983914 h 1779924"/>
                  <a:gd name="connsiteX4689" fmla="*/ 1159281 w 9405664"/>
                  <a:gd name="connsiteY4689" fmla="*/ 985389 h 1779924"/>
                  <a:gd name="connsiteX4690" fmla="*/ 1160019 w 9405664"/>
                  <a:gd name="connsiteY4690" fmla="*/ 986569 h 1779924"/>
                  <a:gd name="connsiteX4691" fmla="*/ 1159576 w 9405664"/>
                  <a:gd name="connsiteY4691" fmla="*/ 996304 h 1779924"/>
                  <a:gd name="connsiteX4692" fmla="*/ 1160461 w 9405664"/>
                  <a:gd name="connsiteY4692" fmla="*/ 1005005 h 1779924"/>
                  <a:gd name="connsiteX4693" fmla="*/ 1159576 w 9405664"/>
                  <a:gd name="connsiteY4693" fmla="*/ 1008250 h 1779924"/>
                  <a:gd name="connsiteX4694" fmla="*/ 1160019 w 9405664"/>
                  <a:gd name="connsiteY4694" fmla="*/ 1010758 h 1779924"/>
                  <a:gd name="connsiteX4695" fmla="*/ 1157069 w 9405664"/>
                  <a:gd name="connsiteY4695" fmla="*/ 1030816 h 1779924"/>
                  <a:gd name="connsiteX4696" fmla="*/ 1157511 w 9405664"/>
                  <a:gd name="connsiteY4696" fmla="*/ 1034946 h 1779924"/>
                  <a:gd name="connsiteX4697" fmla="*/ 1156921 w 9405664"/>
                  <a:gd name="connsiteY4697" fmla="*/ 1039076 h 1779924"/>
                  <a:gd name="connsiteX4698" fmla="*/ 1157364 w 9405664"/>
                  <a:gd name="connsiteY4698" fmla="*/ 1042173 h 1779924"/>
                  <a:gd name="connsiteX4699" fmla="*/ 1156037 w 9405664"/>
                  <a:gd name="connsiteY4699" fmla="*/ 1045123 h 1779924"/>
                  <a:gd name="connsiteX4700" fmla="*/ 1155152 w 9405664"/>
                  <a:gd name="connsiteY4700" fmla="*/ 1053973 h 1779924"/>
                  <a:gd name="connsiteX4701" fmla="*/ 1154709 w 9405664"/>
                  <a:gd name="connsiteY4701" fmla="*/ 1065624 h 1779924"/>
                  <a:gd name="connsiteX4702" fmla="*/ 1153824 w 9405664"/>
                  <a:gd name="connsiteY4702" fmla="*/ 1066952 h 1779924"/>
                  <a:gd name="connsiteX4703" fmla="*/ 1152349 w 9405664"/>
                  <a:gd name="connsiteY4703" fmla="*/ 1070492 h 1779924"/>
                  <a:gd name="connsiteX4704" fmla="*/ 1151022 w 9405664"/>
                  <a:gd name="connsiteY4704" fmla="*/ 1074621 h 1779924"/>
                  <a:gd name="connsiteX4705" fmla="*/ 1152497 w 9405664"/>
                  <a:gd name="connsiteY4705" fmla="*/ 1073736 h 1779924"/>
                  <a:gd name="connsiteX4706" fmla="*/ 1153382 w 9405664"/>
                  <a:gd name="connsiteY4706" fmla="*/ 1074179 h 1779924"/>
                  <a:gd name="connsiteX4707" fmla="*/ 1151317 w 9405664"/>
                  <a:gd name="connsiteY4707" fmla="*/ 1075949 h 1779924"/>
                  <a:gd name="connsiteX4708" fmla="*/ 1150137 w 9405664"/>
                  <a:gd name="connsiteY4708" fmla="*/ 1075949 h 1779924"/>
                  <a:gd name="connsiteX4709" fmla="*/ 1149399 w 9405664"/>
                  <a:gd name="connsiteY4709" fmla="*/ 1076834 h 1779924"/>
                  <a:gd name="connsiteX4710" fmla="*/ 1146597 w 9405664"/>
                  <a:gd name="connsiteY4710" fmla="*/ 1087306 h 1779924"/>
                  <a:gd name="connsiteX4711" fmla="*/ 1145417 w 9405664"/>
                  <a:gd name="connsiteY4711" fmla="*/ 1089665 h 1779924"/>
                  <a:gd name="connsiteX4712" fmla="*/ 1144385 w 9405664"/>
                  <a:gd name="connsiteY4712" fmla="*/ 1093648 h 1779924"/>
                  <a:gd name="connsiteX4713" fmla="*/ 1146892 w 9405664"/>
                  <a:gd name="connsiteY4713" fmla="*/ 1098073 h 1779924"/>
                  <a:gd name="connsiteX4714" fmla="*/ 1147924 w 9405664"/>
                  <a:gd name="connsiteY4714" fmla="*/ 1100727 h 1779924"/>
                  <a:gd name="connsiteX4715" fmla="*/ 1147482 w 9405664"/>
                  <a:gd name="connsiteY4715" fmla="*/ 1107069 h 1779924"/>
                  <a:gd name="connsiteX4716" fmla="*/ 1147777 w 9405664"/>
                  <a:gd name="connsiteY4716" fmla="*/ 1109429 h 1779924"/>
                  <a:gd name="connsiteX4717" fmla="*/ 1149252 w 9405664"/>
                  <a:gd name="connsiteY4717" fmla="*/ 1115181 h 1779924"/>
                  <a:gd name="connsiteX4718" fmla="*/ 1152939 w 9405664"/>
                  <a:gd name="connsiteY4718" fmla="*/ 1119459 h 1779924"/>
                  <a:gd name="connsiteX4719" fmla="*/ 1152939 w 9405664"/>
                  <a:gd name="connsiteY4719" fmla="*/ 1122409 h 1779924"/>
                  <a:gd name="connsiteX4720" fmla="*/ 1152054 w 9405664"/>
                  <a:gd name="connsiteY4720" fmla="*/ 1125506 h 1779924"/>
                  <a:gd name="connsiteX4721" fmla="*/ 1154119 w 9405664"/>
                  <a:gd name="connsiteY4721" fmla="*/ 1127718 h 1779924"/>
                  <a:gd name="connsiteX4722" fmla="*/ 1155299 w 9405664"/>
                  <a:gd name="connsiteY4722" fmla="*/ 1130816 h 1779924"/>
                  <a:gd name="connsiteX4723" fmla="*/ 1156479 w 9405664"/>
                  <a:gd name="connsiteY4723" fmla="*/ 1135830 h 1779924"/>
                  <a:gd name="connsiteX4724" fmla="*/ 1156479 w 9405664"/>
                  <a:gd name="connsiteY4724" fmla="*/ 1138190 h 1779924"/>
                  <a:gd name="connsiteX4725" fmla="*/ 1154709 w 9405664"/>
                  <a:gd name="connsiteY4725" fmla="*/ 1145270 h 1779924"/>
                  <a:gd name="connsiteX4726" fmla="*/ 1154709 w 9405664"/>
                  <a:gd name="connsiteY4726" fmla="*/ 1151022 h 1779924"/>
                  <a:gd name="connsiteX4727" fmla="*/ 1153087 w 9405664"/>
                  <a:gd name="connsiteY4727" fmla="*/ 1155594 h 1779924"/>
                  <a:gd name="connsiteX4728" fmla="*/ 1152644 w 9405664"/>
                  <a:gd name="connsiteY4728" fmla="*/ 1156626 h 1779924"/>
                  <a:gd name="connsiteX4729" fmla="*/ 1152644 w 9405664"/>
                  <a:gd name="connsiteY4729" fmla="*/ 1157069 h 1779924"/>
                  <a:gd name="connsiteX4730" fmla="*/ 1153382 w 9405664"/>
                  <a:gd name="connsiteY4730" fmla="*/ 1157069 h 1779924"/>
                  <a:gd name="connsiteX4731" fmla="*/ 1152939 w 9405664"/>
                  <a:gd name="connsiteY4731" fmla="*/ 1157954 h 1779924"/>
                  <a:gd name="connsiteX4732" fmla="*/ 1152644 w 9405664"/>
                  <a:gd name="connsiteY4732" fmla="*/ 1159429 h 1779924"/>
                  <a:gd name="connsiteX4733" fmla="*/ 1151907 w 9405664"/>
                  <a:gd name="connsiteY4733" fmla="*/ 1159134 h 1779924"/>
                  <a:gd name="connsiteX4734" fmla="*/ 1151907 w 9405664"/>
                  <a:gd name="connsiteY4734" fmla="*/ 1157954 h 1779924"/>
                  <a:gd name="connsiteX4735" fmla="*/ 1151022 w 9405664"/>
                  <a:gd name="connsiteY4735" fmla="*/ 1158839 h 1779924"/>
                  <a:gd name="connsiteX4736" fmla="*/ 1149989 w 9405664"/>
                  <a:gd name="connsiteY4736" fmla="*/ 1162379 h 1779924"/>
                  <a:gd name="connsiteX4737" fmla="*/ 1148809 w 9405664"/>
                  <a:gd name="connsiteY4737" fmla="*/ 1165623 h 1779924"/>
                  <a:gd name="connsiteX4738" fmla="*/ 1149252 w 9405664"/>
                  <a:gd name="connsiteY4738" fmla="*/ 1169311 h 1779924"/>
                  <a:gd name="connsiteX4739" fmla="*/ 1150137 w 9405664"/>
                  <a:gd name="connsiteY4739" fmla="*/ 1172998 h 1779924"/>
                  <a:gd name="connsiteX4740" fmla="*/ 1155742 w 9405664"/>
                  <a:gd name="connsiteY4740" fmla="*/ 1177865 h 1779924"/>
                  <a:gd name="connsiteX4741" fmla="*/ 1161641 w 9405664"/>
                  <a:gd name="connsiteY4741" fmla="*/ 1185092 h 1779924"/>
                  <a:gd name="connsiteX4742" fmla="*/ 1162969 w 9405664"/>
                  <a:gd name="connsiteY4742" fmla="*/ 1187747 h 1779924"/>
                  <a:gd name="connsiteX4743" fmla="*/ 1164296 w 9405664"/>
                  <a:gd name="connsiteY4743" fmla="*/ 1192614 h 1779924"/>
                  <a:gd name="connsiteX4744" fmla="*/ 1164296 w 9405664"/>
                  <a:gd name="connsiteY4744" fmla="*/ 1195859 h 1779924"/>
                  <a:gd name="connsiteX4745" fmla="*/ 1163264 w 9405664"/>
                  <a:gd name="connsiteY4745" fmla="*/ 1200284 h 1779924"/>
                  <a:gd name="connsiteX4746" fmla="*/ 1165918 w 9405664"/>
                  <a:gd name="connsiteY4746" fmla="*/ 1208101 h 1779924"/>
                  <a:gd name="connsiteX4747" fmla="*/ 1166361 w 9405664"/>
                  <a:gd name="connsiteY4747" fmla="*/ 1214296 h 1779924"/>
                  <a:gd name="connsiteX4748" fmla="*/ 1173588 w 9405664"/>
                  <a:gd name="connsiteY4748" fmla="*/ 1221375 h 1779924"/>
                  <a:gd name="connsiteX4749" fmla="*/ 1177128 w 9405664"/>
                  <a:gd name="connsiteY4749" fmla="*/ 1225652 h 1779924"/>
                  <a:gd name="connsiteX4750" fmla="*/ 1181552 w 9405664"/>
                  <a:gd name="connsiteY4750" fmla="*/ 1228307 h 1779924"/>
                  <a:gd name="connsiteX4751" fmla="*/ 1183470 w 9405664"/>
                  <a:gd name="connsiteY4751" fmla="*/ 1232732 h 1779924"/>
                  <a:gd name="connsiteX4752" fmla="*/ 1185092 w 9405664"/>
                  <a:gd name="connsiteY4752" fmla="*/ 1233617 h 1779924"/>
                  <a:gd name="connsiteX4753" fmla="*/ 1187157 w 9405664"/>
                  <a:gd name="connsiteY4753" fmla="*/ 1236124 h 1779924"/>
                  <a:gd name="connsiteX4754" fmla="*/ 1188042 w 9405664"/>
                  <a:gd name="connsiteY4754" fmla="*/ 1238337 h 1779924"/>
                  <a:gd name="connsiteX4755" fmla="*/ 1185387 w 9405664"/>
                  <a:gd name="connsiteY4755" fmla="*/ 1235239 h 1779924"/>
                  <a:gd name="connsiteX4756" fmla="*/ 1185682 w 9405664"/>
                  <a:gd name="connsiteY4756" fmla="*/ 1239222 h 1779924"/>
                  <a:gd name="connsiteX4757" fmla="*/ 1184797 w 9405664"/>
                  <a:gd name="connsiteY4757" fmla="*/ 1241581 h 1779924"/>
                  <a:gd name="connsiteX4758" fmla="*/ 1184797 w 9405664"/>
                  <a:gd name="connsiteY4758" fmla="*/ 1242466 h 1779924"/>
                  <a:gd name="connsiteX4759" fmla="*/ 1186567 w 9405664"/>
                  <a:gd name="connsiteY4759" fmla="*/ 1240402 h 1779924"/>
                  <a:gd name="connsiteX4760" fmla="*/ 1188042 w 9405664"/>
                  <a:gd name="connsiteY4760" fmla="*/ 1241286 h 1779924"/>
                  <a:gd name="connsiteX4761" fmla="*/ 1190992 w 9405664"/>
                  <a:gd name="connsiteY4761" fmla="*/ 1243646 h 1779924"/>
                  <a:gd name="connsiteX4762" fmla="*/ 1193057 w 9405664"/>
                  <a:gd name="connsiteY4762" fmla="*/ 1244974 h 1779924"/>
                  <a:gd name="connsiteX4763" fmla="*/ 1195564 w 9405664"/>
                  <a:gd name="connsiteY4763" fmla="*/ 1245859 h 1779924"/>
                  <a:gd name="connsiteX4764" fmla="*/ 1197187 w 9405664"/>
                  <a:gd name="connsiteY4764" fmla="*/ 1247334 h 1779924"/>
                  <a:gd name="connsiteX4765" fmla="*/ 1198662 w 9405664"/>
                  <a:gd name="connsiteY4765" fmla="*/ 1247039 h 1779924"/>
                  <a:gd name="connsiteX4766" fmla="*/ 1197924 w 9405664"/>
                  <a:gd name="connsiteY4766" fmla="*/ 1243499 h 1779924"/>
                  <a:gd name="connsiteX4767" fmla="*/ 1198219 w 9405664"/>
                  <a:gd name="connsiteY4767" fmla="*/ 1238779 h 1779924"/>
                  <a:gd name="connsiteX4768" fmla="*/ 1200579 w 9405664"/>
                  <a:gd name="connsiteY4768" fmla="*/ 1237747 h 1779924"/>
                  <a:gd name="connsiteX4769" fmla="*/ 1202054 w 9405664"/>
                  <a:gd name="connsiteY4769" fmla="*/ 1238042 h 1779924"/>
                  <a:gd name="connsiteX4770" fmla="*/ 1205446 w 9405664"/>
                  <a:gd name="connsiteY4770" fmla="*/ 1239959 h 1779924"/>
                  <a:gd name="connsiteX4771" fmla="*/ 1206921 w 9405664"/>
                  <a:gd name="connsiteY4771" fmla="*/ 1239959 h 1779924"/>
                  <a:gd name="connsiteX4772" fmla="*/ 1210166 w 9405664"/>
                  <a:gd name="connsiteY4772" fmla="*/ 1238484 h 1779924"/>
                  <a:gd name="connsiteX4773" fmla="*/ 1211198 w 9405664"/>
                  <a:gd name="connsiteY4773" fmla="*/ 1238484 h 1779924"/>
                  <a:gd name="connsiteX4774" fmla="*/ 1212673 w 9405664"/>
                  <a:gd name="connsiteY4774" fmla="*/ 1239664 h 1779924"/>
                  <a:gd name="connsiteX4775" fmla="*/ 1214001 w 9405664"/>
                  <a:gd name="connsiteY4775" fmla="*/ 1239959 h 1779924"/>
                  <a:gd name="connsiteX4776" fmla="*/ 1219163 w 9405664"/>
                  <a:gd name="connsiteY4776" fmla="*/ 1239959 h 1779924"/>
                  <a:gd name="connsiteX4777" fmla="*/ 1220638 w 9405664"/>
                  <a:gd name="connsiteY4777" fmla="*/ 1239664 h 1779924"/>
                  <a:gd name="connsiteX4778" fmla="*/ 1223293 w 9405664"/>
                  <a:gd name="connsiteY4778" fmla="*/ 1240549 h 1779924"/>
                  <a:gd name="connsiteX4779" fmla="*/ 1220343 w 9405664"/>
                  <a:gd name="connsiteY4779" fmla="*/ 1240549 h 1779924"/>
                  <a:gd name="connsiteX4780" fmla="*/ 1218278 w 9405664"/>
                  <a:gd name="connsiteY4780" fmla="*/ 1241139 h 1779924"/>
                  <a:gd name="connsiteX4781" fmla="*/ 1208543 w 9405664"/>
                  <a:gd name="connsiteY4781" fmla="*/ 1240697 h 1779924"/>
                  <a:gd name="connsiteX4782" fmla="*/ 1205151 w 9405664"/>
                  <a:gd name="connsiteY4782" fmla="*/ 1240992 h 1779924"/>
                  <a:gd name="connsiteX4783" fmla="*/ 1202644 w 9405664"/>
                  <a:gd name="connsiteY4783" fmla="*/ 1242024 h 1779924"/>
                  <a:gd name="connsiteX4784" fmla="*/ 1200726 w 9405664"/>
                  <a:gd name="connsiteY4784" fmla="*/ 1243499 h 1779924"/>
                  <a:gd name="connsiteX4785" fmla="*/ 1201316 w 9405664"/>
                  <a:gd name="connsiteY4785" fmla="*/ 1244679 h 1779924"/>
                  <a:gd name="connsiteX4786" fmla="*/ 1202201 w 9405664"/>
                  <a:gd name="connsiteY4786" fmla="*/ 1245416 h 1779924"/>
                  <a:gd name="connsiteX4787" fmla="*/ 1203234 w 9405664"/>
                  <a:gd name="connsiteY4787" fmla="*/ 1248661 h 1779924"/>
                  <a:gd name="connsiteX4788" fmla="*/ 1205151 w 9405664"/>
                  <a:gd name="connsiteY4788" fmla="*/ 1250431 h 1779924"/>
                  <a:gd name="connsiteX4789" fmla="*/ 1206773 w 9405664"/>
                  <a:gd name="connsiteY4789" fmla="*/ 1253676 h 1779924"/>
                  <a:gd name="connsiteX4790" fmla="*/ 1207658 w 9405664"/>
                  <a:gd name="connsiteY4790" fmla="*/ 1256183 h 1779924"/>
                  <a:gd name="connsiteX4791" fmla="*/ 1208396 w 9405664"/>
                  <a:gd name="connsiteY4791" fmla="*/ 1256920 h 1779924"/>
                  <a:gd name="connsiteX4792" fmla="*/ 1209133 w 9405664"/>
                  <a:gd name="connsiteY4792" fmla="*/ 1258100 h 1779924"/>
                  <a:gd name="connsiteX4793" fmla="*/ 1207806 w 9405664"/>
                  <a:gd name="connsiteY4793" fmla="*/ 1258100 h 1779924"/>
                  <a:gd name="connsiteX4794" fmla="*/ 1206626 w 9405664"/>
                  <a:gd name="connsiteY4794" fmla="*/ 1257363 h 1779924"/>
                  <a:gd name="connsiteX4795" fmla="*/ 1205004 w 9405664"/>
                  <a:gd name="connsiteY4795" fmla="*/ 1255446 h 1779924"/>
                  <a:gd name="connsiteX4796" fmla="*/ 1203234 w 9405664"/>
                  <a:gd name="connsiteY4796" fmla="*/ 1254561 h 1779924"/>
                  <a:gd name="connsiteX4797" fmla="*/ 1201316 w 9405664"/>
                  <a:gd name="connsiteY4797" fmla="*/ 1252643 h 1779924"/>
                  <a:gd name="connsiteX4798" fmla="*/ 1200726 w 9405664"/>
                  <a:gd name="connsiteY4798" fmla="*/ 1250136 h 1779924"/>
                  <a:gd name="connsiteX4799" fmla="*/ 1200726 w 9405664"/>
                  <a:gd name="connsiteY4799" fmla="*/ 1248661 h 1779924"/>
                  <a:gd name="connsiteX4800" fmla="*/ 1199251 w 9405664"/>
                  <a:gd name="connsiteY4800" fmla="*/ 1248366 h 1779924"/>
                  <a:gd name="connsiteX4801" fmla="*/ 1197482 w 9405664"/>
                  <a:gd name="connsiteY4801" fmla="*/ 1249103 h 1779924"/>
                  <a:gd name="connsiteX4802" fmla="*/ 1197776 w 9405664"/>
                  <a:gd name="connsiteY4802" fmla="*/ 1252643 h 1779924"/>
                  <a:gd name="connsiteX4803" fmla="*/ 1197776 w 9405664"/>
                  <a:gd name="connsiteY4803" fmla="*/ 1255888 h 1779924"/>
                  <a:gd name="connsiteX4804" fmla="*/ 1200136 w 9405664"/>
                  <a:gd name="connsiteY4804" fmla="*/ 1261050 h 1779924"/>
                  <a:gd name="connsiteX4805" fmla="*/ 1200431 w 9405664"/>
                  <a:gd name="connsiteY4805" fmla="*/ 1266065 h 1779924"/>
                  <a:gd name="connsiteX4806" fmla="*/ 1206479 w 9405664"/>
                  <a:gd name="connsiteY4806" fmla="*/ 1272555 h 1779924"/>
                  <a:gd name="connsiteX4807" fmla="*/ 1213853 w 9405664"/>
                  <a:gd name="connsiteY4807" fmla="*/ 1274177 h 1779924"/>
                  <a:gd name="connsiteX4808" fmla="*/ 1215770 w 9405664"/>
                  <a:gd name="connsiteY4808" fmla="*/ 1276832 h 1779924"/>
                  <a:gd name="connsiteX4809" fmla="*/ 1216065 w 9405664"/>
                  <a:gd name="connsiteY4809" fmla="*/ 1278307 h 1779924"/>
                  <a:gd name="connsiteX4810" fmla="*/ 1216065 w 9405664"/>
                  <a:gd name="connsiteY4810" fmla="*/ 1280372 h 1779924"/>
                  <a:gd name="connsiteX4811" fmla="*/ 1215033 w 9405664"/>
                  <a:gd name="connsiteY4811" fmla="*/ 1282584 h 1779924"/>
                  <a:gd name="connsiteX4812" fmla="*/ 1212821 w 9405664"/>
                  <a:gd name="connsiteY4812" fmla="*/ 1285091 h 1779924"/>
                  <a:gd name="connsiteX4813" fmla="*/ 1213116 w 9405664"/>
                  <a:gd name="connsiteY4813" fmla="*/ 1289221 h 1779924"/>
                  <a:gd name="connsiteX4814" fmla="*/ 1214001 w 9405664"/>
                  <a:gd name="connsiteY4814" fmla="*/ 1292319 h 1779924"/>
                  <a:gd name="connsiteX4815" fmla="*/ 1219605 w 9405664"/>
                  <a:gd name="connsiteY4815" fmla="*/ 1297628 h 1779924"/>
                  <a:gd name="connsiteX4816" fmla="*/ 1224767 w 9405664"/>
                  <a:gd name="connsiteY4816" fmla="*/ 1304413 h 1779924"/>
                  <a:gd name="connsiteX4817" fmla="*/ 1225652 w 9405664"/>
                  <a:gd name="connsiteY4817" fmla="*/ 1306330 h 1779924"/>
                  <a:gd name="connsiteX4818" fmla="*/ 1228012 w 9405664"/>
                  <a:gd name="connsiteY4818" fmla="*/ 1308395 h 1779924"/>
                  <a:gd name="connsiteX4819" fmla="*/ 1229635 w 9405664"/>
                  <a:gd name="connsiteY4819" fmla="*/ 1311787 h 1779924"/>
                  <a:gd name="connsiteX4820" fmla="*/ 1233469 w 9405664"/>
                  <a:gd name="connsiteY4820" fmla="*/ 1313852 h 1779924"/>
                  <a:gd name="connsiteX4821" fmla="*/ 1236419 w 9405664"/>
                  <a:gd name="connsiteY4821" fmla="*/ 1317539 h 1779924"/>
                  <a:gd name="connsiteX4822" fmla="*/ 1239664 w 9405664"/>
                  <a:gd name="connsiteY4822" fmla="*/ 1319162 h 1779924"/>
                  <a:gd name="connsiteX4823" fmla="*/ 1240696 w 9405664"/>
                  <a:gd name="connsiteY4823" fmla="*/ 1320932 h 1779924"/>
                  <a:gd name="connsiteX4824" fmla="*/ 1240107 w 9405664"/>
                  <a:gd name="connsiteY4824" fmla="*/ 1323587 h 1779924"/>
                  <a:gd name="connsiteX4825" fmla="*/ 1240844 w 9405664"/>
                  <a:gd name="connsiteY4825" fmla="*/ 1325504 h 1779924"/>
                  <a:gd name="connsiteX4826" fmla="*/ 1244826 w 9405664"/>
                  <a:gd name="connsiteY4826" fmla="*/ 1326979 h 1779924"/>
                  <a:gd name="connsiteX4827" fmla="*/ 1246006 w 9405664"/>
                  <a:gd name="connsiteY4827" fmla="*/ 1328011 h 1779924"/>
                  <a:gd name="connsiteX4828" fmla="*/ 1246744 w 9405664"/>
                  <a:gd name="connsiteY4828" fmla="*/ 1329339 h 1779924"/>
                  <a:gd name="connsiteX4829" fmla="*/ 1246006 w 9405664"/>
                  <a:gd name="connsiteY4829" fmla="*/ 1333026 h 1779924"/>
                  <a:gd name="connsiteX4830" fmla="*/ 1247039 w 9405664"/>
                  <a:gd name="connsiteY4830" fmla="*/ 1337008 h 1779924"/>
                  <a:gd name="connsiteX4831" fmla="*/ 1246744 w 9405664"/>
                  <a:gd name="connsiteY4831" fmla="*/ 1338778 h 1779924"/>
                  <a:gd name="connsiteX4832" fmla="*/ 1247039 w 9405664"/>
                  <a:gd name="connsiteY4832" fmla="*/ 1341138 h 1779924"/>
                  <a:gd name="connsiteX4833" fmla="*/ 1246596 w 9405664"/>
                  <a:gd name="connsiteY4833" fmla="*/ 1343793 h 1779924"/>
                  <a:gd name="connsiteX4834" fmla="*/ 1248809 w 9405664"/>
                  <a:gd name="connsiteY4834" fmla="*/ 1344825 h 1779924"/>
                  <a:gd name="connsiteX4835" fmla="*/ 1250873 w 9405664"/>
                  <a:gd name="connsiteY4835" fmla="*/ 1346890 h 1779924"/>
                  <a:gd name="connsiteX4836" fmla="*/ 1253086 w 9405664"/>
                  <a:gd name="connsiteY4836" fmla="*/ 1347185 h 1779924"/>
                  <a:gd name="connsiteX4837" fmla="*/ 1258985 w 9405664"/>
                  <a:gd name="connsiteY4837" fmla="*/ 1346743 h 1779924"/>
                  <a:gd name="connsiteX4838" fmla="*/ 1262083 w 9405664"/>
                  <a:gd name="connsiteY4838" fmla="*/ 1346743 h 1779924"/>
                  <a:gd name="connsiteX4839" fmla="*/ 1267245 w 9405664"/>
                  <a:gd name="connsiteY4839" fmla="*/ 1348660 h 1779924"/>
                  <a:gd name="connsiteX4840" fmla="*/ 1270932 w 9405664"/>
                  <a:gd name="connsiteY4840" fmla="*/ 1348955 h 1779924"/>
                  <a:gd name="connsiteX4841" fmla="*/ 1273735 w 9405664"/>
                  <a:gd name="connsiteY4841" fmla="*/ 1348365 h 1779924"/>
                  <a:gd name="connsiteX4842" fmla="*/ 1278749 w 9405664"/>
                  <a:gd name="connsiteY4842" fmla="*/ 1350725 h 1779924"/>
                  <a:gd name="connsiteX4843" fmla="*/ 1282584 w 9405664"/>
                  <a:gd name="connsiteY4843" fmla="*/ 1353085 h 1779924"/>
                  <a:gd name="connsiteX4844" fmla="*/ 1283469 w 9405664"/>
                  <a:gd name="connsiteY4844" fmla="*/ 1355887 h 1779924"/>
                  <a:gd name="connsiteX4845" fmla="*/ 1285829 w 9405664"/>
                  <a:gd name="connsiteY4845" fmla="*/ 1357362 h 1779924"/>
                  <a:gd name="connsiteX4846" fmla="*/ 1293941 w 9405664"/>
                  <a:gd name="connsiteY4846" fmla="*/ 1359870 h 1779924"/>
                  <a:gd name="connsiteX4847" fmla="*/ 1299988 w 9405664"/>
                  <a:gd name="connsiteY4847" fmla="*/ 1359574 h 1779924"/>
                  <a:gd name="connsiteX4848" fmla="*/ 1302348 w 9405664"/>
                  <a:gd name="connsiteY4848" fmla="*/ 1360164 h 1779924"/>
                  <a:gd name="connsiteX4849" fmla="*/ 1305298 w 9405664"/>
                  <a:gd name="connsiteY4849" fmla="*/ 1364884 h 1779924"/>
                  <a:gd name="connsiteX4850" fmla="*/ 1304855 w 9405664"/>
                  <a:gd name="connsiteY4850" fmla="*/ 1368276 h 1779924"/>
                  <a:gd name="connsiteX4851" fmla="*/ 1307952 w 9405664"/>
                  <a:gd name="connsiteY4851" fmla="*/ 1369161 h 1779924"/>
                  <a:gd name="connsiteX4852" fmla="*/ 1308690 w 9405664"/>
                  <a:gd name="connsiteY4852" fmla="*/ 1367834 h 1779924"/>
                  <a:gd name="connsiteX4853" fmla="*/ 1311345 w 9405664"/>
                  <a:gd name="connsiteY4853" fmla="*/ 1368129 h 1779924"/>
                  <a:gd name="connsiteX4854" fmla="*/ 1313410 w 9405664"/>
                  <a:gd name="connsiteY4854" fmla="*/ 1369014 h 1779924"/>
                  <a:gd name="connsiteX4855" fmla="*/ 1316802 w 9405664"/>
                  <a:gd name="connsiteY4855" fmla="*/ 1371964 h 1779924"/>
                  <a:gd name="connsiteX4856" fmla="*/ 1321079 w 9405664"/>
                  <a:gd name="connsiteY4856" fmla="*/ 1374324 h 1779924"/>
                  <a:gd name="connsiteX4857" fmla="*/ 1329486 w 9405664"/>
                  <a:gd name="connsiteY4857" fmla="*/ 1381403 h 1779924"/>
                  <a:gd name="connsiteX4858" fmla="*/ 1333321 w 9405664"/>
                  <a:gd name="connsiteY4858" fmla="*/ 1387155 h 1779924"/>
                  <a:gd name="connsiteX4859" fmla="*/ 1334796 w 9405664"/>
                  <a:gd name="connsiteY4859" fmla="*/ 1391875 h 1779924"/>
                  <a:gd name="connsiteX4860" fmla="*/ 1334796 w 9405664"/>
                  <a:gd name="connsiteY4860" fmla="*/ 1395710 h 1779924"/>
                  <a:gd name="connsiteX4861" fmla="*/ 1335238 w 9405664"/>
                  <a:gd name="connsiteY4861" fmla="*/ 1399840 h 1779924"/>
                  <a:gd name="connsiteX4862" fmla="*/ 1336861 w 9405664"/>
                  <a:gd name="connsiteY4862" fmla="*/ 1399102 h 1779924"/>
                  <a:gd name="connsiteX4863" fmla="*/ 1338041 w 9405664"/>
                  <a:gd name="connsiteY4863" fmla="*/ 1400282 h 1779924"/>
                  <a:gd name="connsiteX4864" fmla="*/ 1338041 w 9405664"/>
                  <a:gd name="connsiteY4864" fmla="*/ 1403379 h 1779924"/>
                  <a:gd name="connsiteX4865" fmla="*/ 1338336 w 9405664"/>
                  <a:gd name="connsiteY4865" fmla="*/ 1403379 h 1779924"/>
                  <a:gd name="connsiteX4866" fmla="*/ 1345858 w 9405664"/>
                  <a:gd name="connsiteY4866" fmla="*/ 1402937 h 1779924"/>
                  <a:gd name="connsiteX4867" fmla="*/ 1353380 w 9405664"/>
                  <a:gd name="connsiteY4867" fmla="*/ 1402347 h 1779924"/>
                  <a:gd name="connsiteX4868" fmla="*/ 1360902 w 9405664"/>
                  <a:gd name="connsiteY4868" fmla="*/ 1401757 h 1779924"/>
                  <a:gd name="connsiteX4869" fmla="*/ 1368424 w 9405664"/>
                  <a:gd name="connsiteY4869" fmla="*/ 1401167 h 1779924"/>
                  <a:gd name="connsiteX4870" fmla="*/ 1375946 w 9405664"/>
                  <a:gd name="connsiteY4870" fmla="*/ 1400577 h 1779924"/>
                  <a:gd name="connsiteX4871" fmla="*/ 1383468 w 9405664"/>
                  <a:gd name="connsiteY4871" fmla="*/ 1399987 h 1779924"/>
                  <a:gd name="connsiteX4872" fmla="*/ 1390990 w 9405664"/>
                  <a:gd name="connsiteY4872" fmla="*/ 1399397 h 1779924"/>
                  <a:gd name="connsiteX4873" fmla="*/ 1398512 w 9405664"/>
                  <a:gd name="connsiteY4873" fmla="*/ 1398807 h 1779924"/>
                  <a:gd name="connsiteX4874" fmla="*/ 1401462 w 9405664"/>
                  <a:gd name="connsiteY4874" fmla="*/ 1398512 h 1779924"/>
                  <a:gd name="connsiteX4875" fmla="*/ 1399840 w 9405664"/>
                  <a:gd name="connsiteY4875" fmla="*/ 1402937 h 1779924"/>
                  <a:gd name="connsiteX4876" fmla="*/ 1398660 w 9405664"/>
                  <a:gd name="connsiteY4876" fmla="*/ 1404559 h 1779924"/>
                  <a:gd name="connsiteX4877" fmla="*/ 1411049 w 9405664"/>
                  <a:gd name="connsiteY4877" fmla="*/ 1408837 h 1779924"/>
                  <a:gd name="connsiteX4878" fmla="*/ 1423438 w 9405664"/>
                  <a:gd name="connsiteY4878" fmla="*/ 1413114 h 1779924"/>
                  <a:gd name="connsiteX4879" fmla="*/ 1435827 w 9405664"/>
                  <a:gd name="connsiteY4879" fmla="*/ 1417391 h 1779924"/>
                  <a:gd name="connsiteX4880" fmla="*/ 1448217 w 9405664"/>
                  <a:gd name="connsiteY4880" fmla="*/ 1421668 h 1779924"/>
                  <a:gd name="connsiteX4881" fmla="*/ 1460606 w 9405664"/>
                  <a:gd name="connsiteY4881" fmla="*/ 1425946 h 1779924"/>
                  <a:gd name="connsiteX4882" fmla="*/ 1472995 w 9405664"/>
                  <a:gd name="connsiteY4882" fmla="*/ 1430223 h 1779924"/>
                  <a:gd name="connsiteX4883" fmla="*/ 1485384 w 9405664"/>
                  <a:gd name="connsiteY4883" fmla="*/ 1434500 h 1779924"/>
                  <a:gd name="connsiteX4884" fmla="*/ 1497774 w 9405664"/>
                  <a:gd name="connsiteY4884" fmla="*/ 1438777 h 1779924"/>
                  <a:gd name="connsiteX4885" fmla="*/ 1571667 w 9405664"/>
                  <a:gd name="connsiteY4885" fmla="*/ 1438777 h 1779924"/>
                  <a:gd name="connsiteX4886" fmla="*/ 1571667 w 9405664"/>
                  <a:gd name="connsiteY4886" fmla="*/ 1425651 h 1779924"/>
                  <a:gd name="connsiteX4887" fmla="*/ 1606180 w 9405664"/>
                  <a:gd name="connsiteY4887" fmla="*/ 1425651 h 1779924"/>
                  <a:gd name="connsiteX4888" fmla="*/ 1611932 w 9405664"/>
                  <a:gd name="connsiteY4888" fmla="*/ 1425946 h 1779924"/>
                  <a:gd name="connsiteX4889" fmla="*/ 1618127 w 9405664"/>
                  <a:gd name="connsiteY4889" fmla="*/ 1425946 h 1779924"/>
                  <a:gd name="connsiteX4890" fmla="*/ 1620486 w 9405664"/>
                  <a:gd name="connsiteY4890" fmla="*/ 1428601 h 1779924"/>
                  <a:gd name="connsiteX4891" fmla="*/ 1622846 w 9405664"/>
                  <a:gd name="connsiteY4891" fmla="*/ 1432435 h 1779924"/>
                  <a:gd name="connsiteX4892" fmla="*/ 1625649 w 9405664"/>
                  <a:gd name="connsiteY4892" fmla="*/ 1435090 h 1779924"/>
                  <a:gd name="connsiteX4893" fmla="*/ 1628893 w 9405664"/>
                  <a:gd name="connsiteY4893" fmla="*/ 1436565 h 1779924"/>
                  <a:gd name="connsiteX4894" fmla="*/ 1634351 w 9405664"/>
                  <a:gd name="connsiteY4894" fmla="*/ 1441137 h 1779924"/>
                  <a:gd name="connsiteX4895" fmla="*/ 1642168 w 9405664"/>
                  <a:gd name="connsiteY4895" fmla="*/ 1448659 h 1779924"/>
                  <a:gd name="connsiteX4896" fmla="*/ 1648362 w 9405664"/>
                  <a:gd name="connsiteY4896" fmla="*/ 1453674 h 1779924"/>
                  <a:gd name="connsiteX4897" fmla="*/ 1652935 w 9405664"/>
                  <a:gd name="connsiteY4897" fmla="*/ 1456181 h 1779924"/>
                  <a:gd name="connsiteX4898" fmla="*/ 1656032 w 9405664"/>
                  <a:gd name="connsiteY4898" fmla="*/ 1458246 h 1779924"/>
                  <a:gd name="connsiteX4899" fmla="*/ 1657654 w 9405664"/>
                  <a:gd name="connsiteY4899" fmla="*/ 1460016 h 1779924"/>
                  <a:gd name="connsiteX4900" fmla="*/ 1659867 w 9405664"/>
                  <a:gd name="connsiteY4900" fmla="*/ 1463851 h 1779924"/>
                  <a:gd name="connsiteX4901" fmla="*/ 1663849 w 9405664"/>
                  <a:gd name="connsiteY4901" fmla="*/ 1472848 h 1779924"/>
                  <a:gd name="connsiteX4902" fmla="*/ 1663849 w 9405664"/>
                  <a:gd name="connsiteY4902" fmla="*/ 1476978 h 1779924"/>
                  <a:gd name="connsiteX4903" fmla="*/ 1665324 w 9405664"/>
                  <a:gd name="connsiteY4903" fmla="*/ 1480812 h 1779924"/>
                  <a:gd name="connsiteX4904" fmla="*/ 1668421 w 9405664"/>
                  <a:gd name="connsiteY4904" fmla="*/ 1485827 h 1779924"/>
                  <a:gd name="connsiteX4905" fmla="*/ 1671076 w 9405664"/>
                  <a:gd name="connsiteY4905" fmla="*/ 1488777 h 1779924"/>
                  <a:gd name="connsiteX4906" fmla="*/ 1673436 w 9405664"/>
                  <a:gd name="connsiteY4906" fmla="*/ 1489662 h 1779924"/>
                  <a:gd name="connsiteX4907" fmla="*/ 1675943 w 9405664"/>
                  <a:gd name="connsiteY4907" fmla="*/ 1491432 h 1779924"/>
                  <a:gd name="connsiteX4908" fmla="*/ 1678745 w 9405664"/>
                  <a:gd name="connsiteY4908" fmla="*/ 1494086 h 1779924"/>
                  <a:gd name="connsiteX4909" fmla="*/ 1681843 w 9405664"/>
                  <a:gd name="connsiteY4909" fmla="*/ 1495856 h 1779924"/>
                  <a:gd name="connsiteX4910" fmla="*/ 1685383 w 9405664"/>
                  <a:gd name="connsiteY4910" fmla="*/ 1496741 h 1779924"/>
                  <a:gd name="connsiteX4911" fmla="*/ 1690250 w 9405664"/>
                  <a:gd name="connsiteY4911" fmla="*/ 1499101 h 1779924"/>
                  <a:gd name="connsiteX4912" fmla="*/ 1696592 w 9405664"/>
                  <a:gd name="connsiteY4912" fmla="*/ 1502936 h 1779924"/>
                  <a:gd name="connsiteX4913" fmla="*/ 1700869 w 9405664"/>
                  <a:gd name="connsiteY4913" fmla="*/ 1504853 h 1779924"/>
                  <a:gd name="connsiteX4914" fmla="*/ 1703229 w 9405664"/>
                  <a:gd name="connsiteY4914" fmla="*/ 1504853 h 1779924"/>
                  <a:gd name="connsiteX4915" fmla="*/ 1705294 w 9405664"/>
                  <a:gd name="connsiteY4915" fmla="*/ 1503674 h 1779924"/>
                  <a:gd name="connsiteX4916" fmla="*/ 1707064 w 9405664"/>
                  <a:gd name="connsiteY4916" fmla="*/ 1501166 h 1779924"/>
                  <a:gd name="connsiteX4917" fmla="*/ 1708834 w 9405664"/>
                  <a:gd name="connsiteY4917" fmla="*/ 1499544 h 1779924"/>
                  <a:gd name="connsiteX4918" fmla="*/ 1710456 w 9405664"/>
                  <a:gd name="connsiteY4918" fmla="*/ 1498806 h 1779924"/>
                  <a:gd name="connsiteX4919" fmla="*/ 1711194 w 9405664"/>
                  <a:gd name="connsiteY4919" fmla="*/ 1497626 h 1779924"/>
                  <a:gd name="connsiteX4920" fmla="*/ 1710899 w 9405664"/>
                  <a:gd name="connsiteY4920" fmla="*/ 1496004 h 1779924"/>
                  <a:gd name="connsiteX4921" fmla="*/ 1712079 w 9405664"/>
                  <a:gd name="connsiteY4921" fmla="*/ 1492317 h 1779924"/>
                  <a:gd name="connsiteX4922" fmla="*/ 1714733 w 9405664"/>
                  <a:gd name="connsiteY4922" fmla="*/ 1486564 h 1779924"/>
                  <a:gd name="connsiteX4923" fmla="*/ 1717831 w 9405664"/>
                  <a:gd name="connsiteY4923" fmla="*/ 1483467 h 1779924"/>
                  <a:gd name="connsiteX4924" fmla="*/ 1721518 w 9405664"/>
                  <a:gd name="connsiteY4924" fmla="*/ 1483025 h 1779924"/>
                  <a:gd name="connsiteX4925" fmla="*/ 1723878 w 9405664"/>
                  <a:gd name="connsiteY4925" fmla="*/ 1481992 h 1779924"/>
                  <a:gd name="connsiteX4926" fmla="*/ 1725058 w 9405664"/>
                  <a:gd name="connsiteY4926" fmla="*/ 1480370 h 1779924"/>
                  <a:gd name="connsiteX4927" fmla="*/ 1726975 w 9405664"/>
                  <a:gd name="connsiteY4927" fmla="*/ 1480370 h 1779924"/>
                  <a:gd name="connsiteX4928" fmla="*/ 1729777 w 9405664"/>
                  <a:gd name="connsiteY4928" fmla="*/ 1481550 h 1779924"/>
                  <a:gd name="connsiteX4929" fmla="*/ 1734350 w 9405664"/>
                  <a:gd name="connsiteY4929" fmla="*/ 1482435 h 1779924"/>
                  <a:gd name="connsiteX4930" fmla="*/ 1740544 w 9405664"/>
                  <a:gd name="connsiteY4930" fmla="*/ 1482877 h 1779924"/>
                  <a:gd name="connsiteX4931" fmla="*/ 1744232 w 9405664"/>
                  <a:gd name="connsiteY4931" fmla="*/ 1482877 h 1779924"/>
                  <a:gd name="connsiteX4932" fmla="*/ 1745412 w 9405664"/>
                  <a:gd name="connsiteY4932" fmla="*/ 1482140 h 1779924"/>
                  <a:gd name="connsiteX4933" fmla="*/ 1746002 w 9405664"/>
                  <a:gd name="connsiteY4933" fmla="*/ 1482140 h 1779924"/>
                  <a:gd name="connsiteX4934" fmla="*/ 1746002 w 9405664"/>
                  <a:gd name="connsiteY4934" fmla="*/ 1482877 h 1779924"/>
                  <a:gd name="connsiteX4935" fmla="*/ 1747034 w 9405664"/>
                  <a:gd name="connsiteY4935" fmla="*/ 1483172 h 1779924"/>
                  <a:gd name="connsiteX4936" fmla="*/ 1748804 w 9405664"/>
                  <a:gd name="connsiteY4936" fmla="*/ 1483172 h 1779924"/>
                  <a:gd name="connsiteX4937" fmla="*/ 1750426 w 9405664"/>
                  <a:gd name="connsiteY4937" fmla="*/ 1484057 h 1779924"/>
                  <a:gd name="connsiteX4938" fmla="*/ 1752491 w 9405664"/>
                  <a:gd name="connsiteY4938" fmla="*/ 1487154 h 1779924"/>
                  <a:gd name="connsiteX4939" fmla="*/ 1759423 w 9405664"/>
                  <a:gd name="connsiteY4939" fmla="*/ 1492022 h 1779924"/>
                  <a:gd name="connsiteX4940" fmla="*/ 1759423 w 9405664"/>
                  <a:gd name="connsiteY4940" fmla="*/ 1492022 h 1779924"/>
                  <a:gd name="connsiteX4941" fmla="*/ 1760013 w 9405664"/>
                  <a:gd name="connsiteY4941" fmla="*/ 1493644 h 1779924"/>
                  <a:gd name="connsiteX4942" fmla="*/ 1762373 w 9405664"/>
                  <a:gd name="connsiteY4942" fmla="*/ 1496151 h 1779924"/>
                  <a:gd name="connsiteX4943" fmla="*/ 1766798 w 9405664"/>
                  <a:gd name="connsiteY4943" fmla="*/ 1499839 h 1779924"/>
                  <a:gd name="connsiteX4944" fmla="*/ 1769305 w 9405664"/>
                  <a:gd name="connsiteY4944" fmla="*/ 1503083 h 1779924"/>
                  <a:gd name="connsiteX4945" fmla="*/ 1769895 w 9405664"/>
                  <a:gd name="connsiteY4945" fmla="*/ 1505738 h 1779924"/>
                  <a:gd name="connsiteX4946" fmla="*/ 1772107 w 9405664"/>
                  <a:gd name="connsiteY4946" fmla="*/ 1510016 h 1779924"/>
                  <a:gd name="connsiteX4947" fmla="*/ 1776090 w 9405664"/>
                  <a:gd name="connsiteY4947" fmla="*/ 1515915 h 1779924"/>
                  <a:gd name="connsiteX4948" fmla="*/ 1777860 w 9405664"/>
                  <a:gd name="connsiteY4948" fmla="*/ 1519012 h 1779924"/>
                  <a:gd name="connsiteX4949" fmla="*/ 1777417 w 9405664"/>
                  <a:gd name="connsiteY4949" fmla="*/ 1519455 h 1779924"/>
                  <a:gd name="connsiteX4950" fmla="*/ 1777712 w 9405664"/>
                  <a:gd name="connsiteY4950" fmla="*/ 1521077 h 1779924"/>
                  <a:gd name="connsiteX4951" fmla="*/ 1778745 w 9405664"/>
                  <a:gd name="connsiteY4951" fmla="*/ 1523880 h 1779924"/>
                  <a:gd name="connsiteX4952" fmla="*/ 1780662 w 9405664"/>
                  <a:gd name="connsiteY4952" fmla="*/ 1526240 h 1779924"/>
                  <a:gd name="connsiteX4953" fmla="*/ 1783464 w 9405664"/>
                  <a:gd name="connsiteY4953" fmla="*/ 1528157 h 1779924"/>
                  <a:gd name="connsiteX4954" fmla="*/ 1786414 w 9405664"/>
                  <a:gd name="connsiteY4954" fmla="*/ 1531697 h 1779924"/>
                  <a:gd name="connsiteX4955" fmla="*/ 1789364 w 9405664"/>
                  <a:gd name="connsiteY4955" fmla="*/ 1536711 h 1779924"/>
                  <a:gd name="connsiteX4956" fmla="*/ 1792904 w 9405664"/>
                  <a:gd name="connsiteY4956" fmla="*/ 1540546 h 1779924"/>
                  <a:gd name="connsiteX4957" fmla="*/ 1797034 w 9405664"/>
                  <a:gd name="connsiteY4957" fmla="*/ 1543201 h 1779924"/>
                  <a:gd name="connsiteX4958" fmla="*/ 1799393 w 9405664"/>
                  <a:gd name="connsiteY4958" fmla="*/ 1545708 h 1779924"/>
                  <a:gd name="connsiteX4959" fmla="*/ 1799983 w 9405664"/>
                  <a:gd name="connsiteY4959" fmla="*/ 1547921 h 1779924"/>
                  <a:gd name="connsiteX4960" fmla="*/ 1799983 w 9405664"/>
                  <a:gd name="connsiteY4960" fmla="*/ 1549838 h 1779924"/>
                  <a:gd name="connsiteX4961" fmla="*/ 1799246 w 9405664"/>
                  <a:gd name="connsiteY4961" fmla="*/ 1551461 h 1779924"/>
                  <a:gd name="connsiteX4962" fmla="*/ 1799541 w 9405664"/>
                  <a:gd name="connsiteY4962" fmla="*/ 1552936 h 1779924"/>
                  <a:gd name="connsiteX4963" fmla="*/ 1800721 w 9405664"/>
                  <a:gd name="connsiteY4963" fmla="*/ 1554411 h 1779924"/>
                  <a:gd name="connsiteX4964" fmla="*/ 1801163 w 9405664"/>
                  <a:gd name="connsiteY4964" fmla="*/ 1556180 h 1779924"/>
                  <a:gd name="connsiteX4965" fmla="*/ 1800721 w 9405664"/>
                  <a:gd name="connsiteY4965" fmla="*/ 1558688 h 1779924"/>
                  <a:gd name="connsiteX4966" fmla="*/ 1800721 w 9405664"/>
                  <a:gd name="connsiteY4966" fmla="*/ 1559425 h 1779924"/>
                  <a:gd name="connsiteX4967" fmla="*/ 1800721 w 9405664"/>
                  <a:gd name="connsiteY4967" fmla="*/ 1559425 h 1779924"/>
                  <a:gd name="connsiteX4968" fmla="*/ 1801016 w 9405664"/>
                  <a:gd name="connsiteY4968" fmla="*/ 1560015 h 1779924"/>
                  <a:gd name="connsiteX4969" fmla="*/ 1804703 w 9405664"/>
                  <a:gd name="connsiteY4969" fmla="*/ 1564292 h 1779924"/>
                  <a:gd name="connsiteX4970" fmla="*/ 1806620 w 9405664"/>
                  <a:gd name="connsiteY4970" fmla="*/ 1567685 h 1779924"/>
                  <a:gd name="connsiteX4971" fmla="*/ 1808095 w 9405664"/>
                  <a:gd name="connsiteY4971" fmla="*/ 1573142 h 1779924"/>
                  <a:gd name="connsiteX4972" fmla="*/ 1808095 w 9405664"/>
                  <a:gd name="connsiteY4972" fmla="*/ 1573142 h 1779924"/>
                  <a:gd name="connsiteX4973" fmla="*/ 1809718 w 9405664"/>
                  <a:gd name="connsiteY4973" fmla="*/ 1576534 h 1779924"/>
                  <a:gd name="connsiteX4974" fmla="*/ 1812078 w 9405664"/>
                  <a:gd name="connsiteY4974" fmla="*/ 1577862 h 1779924"/>
                  <a:gd name="connsiteX4975" fmla="*/ 1815765 w 9405664"/>
                  <a:gd name="connsiteY4975" fmla="*/ 1578304 h 1779924"/>
                  <a:gd name="connsiteX4976" fmla="*/ 1818567 w 9405664"/>
                  <a:gd name="connsiteY4976" fmla="*/ 1579484 h 1779924"/>
                  <a:gd name="connsiteX4977" fmla="*/ 1820485 w 9405664"/>
                  <a:gd name="connsiteY4977" fmla="*/ 1581254 h 1779924"/>
                  <a:gd name="connsiteX4978" fmla="*/ 1822844 w 9405664"/>
                  <a:gd name="connsiteY4978" fmla="*/ 1582286 h 1779924"/>
                  <a:gd name="connsiteX4979" fmla="*/ 1825794 w 9405664"/>
                  <a:gd name="connsiteY4979" fmla="*/ 1582729 h 1779924"/>
                  <a:gd name="connsiteX4980" fmla="*/ 1828597 w 9405664"/>
                  <a:gd name="connsiteY4980" fmla="*/ 1583909 h 1779924"/>
                  <a:gd name="connsiteX4981" fmla="*/ 1831251 w 9405664"/>
                  <a:gd name="connsiteY4981" fmla="*/ 1585826 h 1779924"/>
                  <a:gd name="connsiteX4982" fmla="*/ 1836266 w 9405664"/>
                  <a:gd name="connsiteY4982" fmla="*/ 1587154 h 1779924"/>
                  <a:gd name="connsiteX4983" fmla="*/ 1843641 w 9405664"/>
                  <a:gd name="connsiteY4983" fmla="*/ 1587743 h 1779924"/>
                  <a:gd name="connsiteX4984" fmla="*/ 1849245 w 9405664"/>
                  <a:gd name="connsiteY4984" fmla="*/ 1589366 h 1779924"/>
                  <a:gd name="connsiteX4985" fmla="*/ 1853080 w 9405664"/>
                  <a:gd name="connsiteY4985" fmla="*/ 1592021 h 1779924"/>
                  <a:gd name="connsiteX4986" fmla="*/ 1854703 w 9405664"/>
                  <a:gd name="connsiteY4986" fmla="*/ 1592611 h 1779924"/>
                  <a:gd name="connsiteX4987" fmla="*/ 1855145 w 9405664"/>
                  <a:gd name="connsiteY4987" fmla="*/ 1592611 h 1779924"/>
                  <a:gd name="connsiteX4988" fmla="*/ 1855145 w 9405664"/>
                  <a:gd name="connsiteY4988" fmla="*/ 1592316 h 1779924"/>
                  <a:gd name="connsiteX4989" fmla="*/ 1855588 w 9405664"/>
                  <a:gd name="connsiteY4989" fmla="*/ 1591578 h 1779924"/>
                  <a:gd name="connsiteX4990" fmla="*/ 1857062 w 9405664"/>
                  <a:gd name="connsiteY4990" fmla="*/ 1590693 h 1779924"/>
                  <a:gd name="connsiteX4991" fmla="*/ 1860602 w 9405664"/>
                  <a:gd name="connsiteY4991" fmla="*/ 1590103 h 1779924"/>
                  <a:gd name="connsiteX4992" fmla="*/ 1860602 w 9405664"/>
                  <a:gd name="connsiteY4992" fmla="*/ 1587154 h 1779924"/>
                  <a:gd name="connsiteX4993" fmla="*/ 1858832 w 9405664"/>
                  <a:gd name="connsiteY4993" fmla="*/ 1587154 h 1779924"/>
                  <a:gd name="connsiteX4994" fmla="*/ 1853965 w 9405664"/>
                  <a:gd name="connsiteY4994" fmla="*/ 1577862 h 1779924"/>
                  <a:gd name="connsiteX4995" fmla="*/ 1853080 w 9405664"/>
                  <a:gd name="connsiteY4995" fmla="*/ 1575354 h 1779924"/>
                  <a:gd name="connsiteX4996" fmla="*/ 1852343 w 9405664"/>
                  <a:gd name="connsiteY4996" fmla="*/ 1569602 h 1779924"/>
                  <a:gd name="connsiteX4997" fmla="*/ 1851605 w 9405664"/>
                  <a:gd name="connsiteY4997" fmla="*/ 1567685 h 1779924"/>
                  <a:gd name="connsiteX4998" fmla="*/ 1850720 w 9405664"/>
                  <a:gd name="connsiteY4998" fmla="*/ 1563555 h 1779924"/>
                  <a:gd name="connsiteX4999" fmla="*/ 1849983 w 9405664"/>
                  <a:gd name="connsiteY4999" fmla="*/ 1561933 h 1779924"/>
                  <a:gd name="connsiteX5000" fmla="*/ 1851015 w 9405664"/>
                  <a:gd name="connsiteY5000" fmla="*/ 1559573 h 1779924"/>
                  <a:gd name="connsiteX5001" fmla="*/ 1852048 w 9405664"/>
                  <a:gd name="connsiteY5001" fmla="*/ 1557803 h 1779924"/>
                  <a:gd name="connsiteX5002" fmla="*/ 1852048 w 9405664"/>
                  <a:gd name="connsiteY5002" fmla="*/ 1556328 h 1779924"/>
                  <a:gd name="connsiteX5003" fmla="*/ 1851753 w 9405664"/>
                  <a:gd name="connsiteY5003" fmla="*/ 1554558 h 1779924"/>
                  <a:gd name="connsiteX5004" fmla="*/ 1846296 w 9405664"/>
                  <a:gd name="connsiteY5004" fmla="*/ 1553231 h 1779924"/>
                  <a:gd name="connsiteX5005" fmla="*/ 1844378 w 9405664"/>
                  <a:gd name="connsiteY5005" fmla="*/ 1548511 h 1779924"/>
                  <a:gd name="connsiteX5006" fmla="*/ 1846591 w 9405664"/>
                  <a:gd name="connsiteY5006" fmla="*/ 1550281 h 1779924"/>
                  <a:gd name="connsiteX5007" fmla="*/ 1850720 w 9405664"/>
                  <a:gd name="connsiteY5007" fmla="*/ 1552493 h 1779924"/>
                  <a:gd name="connsiteX5008" fmla="*/ 1851900 w 9405664"/>
                  <a:gd name="connsiteY5008" fmla="*/ 1552493 h 1779924"/>
                  <a:gd name="connsiteX5009" fmla="*/ 1852933 w 9405664"/>
                  <a:gd name="connsiteY5009" fmla="*/ 1552051 h 1779924"/>
                  <a:gd name="connsiteX5010" fmla="*/ 1854408 w 9405664"/>
                  <a:gd name="connsiteY5010" fmla="*/ 1549543 h 1779924"/>
                  <a:gd name="connsiteX5011" fmla="*/ 1856767 w 9405664"/>
                  <a:gd name="connsiteY5011" fmla="*/ 1542464 h 1779924"/>
                  <a:gd name="connsiteX5012" fmla="*/ 1853080 w 9405664"/>
                  <a:gd name="connsiteY5012" fmla="*/ 1537744 h 1779924"/>
                  <a:gd name="connsiteX5013" fmla="*/ 1853818 w 9405664"/>
                  <a:gd name="connsiteY5013" fmla="*/ 1537154 h 1779924"/>
                  <a:gd name="connsiteX5014" fmla="*/ 1854555 w 9405664"/>
                  <a:gd name="connsiteY5014" fmla="*/ 1536859 h 1779924"/>
                  <a:gd name="connsiteX5015" fmla="*/ 1857800 w 9405664"/>
                  <a:gd name="connsiteY5015" fmla="*/ 1537301 h 1779924"/>
                  <a:gd name="connsiteX5016" fmla="*/ 1859865 w 9405664"/>
                  <a:gd name="connsiteY5016" fmla="*/ 1536564 h 1779924"/>
                  <a:gd name="connsiteX5017" fmla="*/ 1862372 w 9405664"/>
                  <a:gd name="connsiteY5017" fmla="*/ 1533614 h 1779924"/>
                  <a:gd name="connsiteX5018" fmla="*/ 1863405 w 9405664"/>
                  <a:gd name="connsiteY5018" fmla="*/ 1530517 h 1779924"/>
                  <a:gd name="connsiteX5019" fmla="*/ 1860602 w 9405664"/>
                  <a:gd name="connsiteY5019" fmla="*/ 1531402 h 1779924"/>
                  <a:gd name="connsiteX5020" fmla="*/ 1860307 w 9405664"/>
                  <a:gd name="connsiteY5020" fmla="*/ 1530222 h 1779924"/>
                  <a:gd name="connsiteX5021" fmla="*/ 1860307 w 9405664"/>
                  <a:gd name="connsiteY5021" fmla="*/ 1529042 h 1779924"/>
                  <a:gd name="connsiteX5022" fmla="*/ 1861782 w 9405664"/>
                  <a:gd name="connsiteY5022" fmla="*/ 1528600 h 1779924"/>
                  <a:gd name="connsiteX5023" fmla="*/ 1863847 w 9405664"/>
                  <a:gd name="connsiteY5023" fmla="*/ 1528600 h 1779924"/>
                  <a:gd name="connsiteX5024" fmla="*/ 1865174 w 9405664"/>
                  <a:gd name="connsiteY5024" fmla="*/ 1527714 h 1779924"/>
                  <a:gd name="connsiteX5025" fmla="*/ 1866059 w 9405664"/>
                  <a:gd name="connsiteY5025" fmla="*/ 1526682 h 1779924"/>
                  <a:gd name="connsiteX5026" fmla="*/ 1866354 w 9405664"/>
                  <a:gd name="connsiteY5026" fmla="*/ 1527714 h 1779924"/>
                  <a:gd name="connsiteX5027" fmla="*/ 1867092 w 9405664"/>
                  <a:gd name="connsiteY5027" fmla="*/ 1528452 h 1779924"/>
                  <a:gd name="connsiteX5028" fmla="*/ 1868419 w 9405664"/>
                  <a:gd name="connsiteY5028" fmla="*/ 1527420 h 1779924"/>
                  <a:gd name="connsiteX5029" fmla="*/ 1869304 w 9405664"/>
                  <a:gd name="connsiteY5029" fmla="*/ 1526682 h 1779924"/>
                  <a:gd name="connsiteX5030" fmla="*/ 1869599 w 9405664"/>
                  <a:gd name="connsiteY5030" fmla="*/ 1523880 h 1779924"/>
                  <a:gd name="connsiteX5031" fmla="*/ 1870189 w 9405664"/>
                  <a:gd name="connsiteY5031" fmla="*/ 1521077 h 1779924"/>
                  <a:gd name="connsiteX5032" fmla="*/ 1872696 w 9405664"/>
                  <a:gd name="connsiteY5032" fmla="*/ 1523290 h 1779924"/>
                  <a:gd name="connsiteX5033" fmla="*/ 1875646 w 9405664"/>
                  <a:gd name="connsiteY5033" fmla="*/ 1522552 h 1779924"/>
                  <a:gd name="connsiteX5034" fmla="*/ 1877564 w 9405664"/>
                  <a:gd name="connsiteY5034" fmla="*/ 1521520 h 1779924"/>
                  <a:gd name="connsiteX5035" fmla="*/ 1879334 w 9405664"/>
                  <a:gd name="connsiteY5035" fmla="*/ 1520045 h 1779924"/>
                  <a:gd name="connsiteX5036" fmla="*/ 1877859 w 9405664"/>
                  <a:gd name="connsiteY5036" fmla="*/ 1519455 h 1779924"/>
                  <a:gd name="connsiteX5037" fmla="*/ 1876531 w 9405664"/>
                  <a:gd name="connsiteY5037" fmla="*/ 1519160 h 1779924"/>
                  <a:gd name="connsiteX5038" fmla="*/ 1873581 w 9405664"/>
                  <a:gd name="connsiteY5038" fmla="*/ 1512965 h 1779924"/>
                  <a:gd name="connsiteX5039" fmla="*/ 1874466 w 9405664"/>
                  <a:gd name="connsiteY5039" fmla="*/ 1512523 h 1779924"/>
                  <a:gd name="connsiteX5040" fmla="*/ 1875351 w 9405664"/>
                  <a:gd name="connsiteY5040" fmla="*/ 1512523 h 1779924"/>
                  <a:gd name="connsiteX5041" fmla="*/ 1875794 w 9405664"/>
                  <a:gd name="connsiteY5041" fmla="*/ 1513555 h 1779924"/>
                  <a:gd name="connsiteX5042" fmla="*/ 1876679 w 9405664"/>
                  <a:gd name="connsiteY5042" fmla="*/ 1514588 h 1779924"/>
                  <a:gd name="connsiteX5043" fmla="*/ 1878744 w 9405664"/>
                  <a:gd name="connsiteY5043" fmla="*/ 1516063 h 1779924"/>
                  <a:gd name="connsiteX5044" fmla="*/ 1880661 w 9405664"/>
                  <a:gd name="connsiteY5044" fmla="*/ 1515030 h 1779924"/>
                  <a:gd name="connsiteX5045" fmla="*/ 1880661 w 9405664"/>
                  <a:gd name="connsiteY5045" fmla="*/ 1514293 h 1779924"/>
                  <a:gd name="connsiteX5046" fmla="*/ 1883316 w 9405664"/>
                  <a:gd name="connsiteY5046" fmla="*/ 1514293 h 1779924"/>
                  <a:gd name="connsiteX5047" fmla="*/ 1887446 w 9405664"/>
                  <a:gd name="connsiteY5047" fmla="*/ 1515325 h 1779924"/>
                  <a:gd name="connsiteX5048" fmla="*/ 1890100 w 9405664"/>
                  <a:gd name="connsiteY5048" fmla="*/ 1515030 h 1779924"/>
                  <a:gd name="connsiteX5049" fmla="*/ 1887003 w 9405664"/>
                  <a:gd name="connsiteY5049" fmla="*/ 1517095 h 1779924"/>
                  <a:gd name="connsiteX5050" fmla="*/ 1884348 w 9405664"/>
                  <a:gd name="connsiteY5050" fmla="*/ 1519160 h 1779924"/>
                  <a:gd name="connsiteX5051" fmla="*/ 1885823 w 9405664"/>
                  <a:gd name="connsiteY5051" fmla="*/ 1518865 h 1779924"/>
                  <a:gd name="connsiteX5052" fmla="*/ 1889953 w 9405664"/>
                  <a:gd name="connsiteY5052" fmla="*/ 1516505 h 1779924"/>
                  <a:gd name="connsiteX5053" fmla="*/ 1894378 w 9405664"/>
                  <a:gd name="connsiteY5053" fmla="*/ 1515030 h 1779924"/>
                  <a:gd name="connsiteX5054" fmla="*/ 1897475 w 9405664"/>
                  <a:gd name="connsiteY5054" fmla="*/ 1512965 h 1779924"/>
                  <a:gd name="connsiteX5055" fmla="*/ 1899540 w 9405664"/>
                  <a:gd name="connsiteY5055" fmla="*/ 1512080 h 1779924"/>
                  <a:gd name="connsiteX5056" fmla="*/ 1906619 w 9405664"/>
                  <a:gd name="connsiteY5056" fmla="*/ 1507803 h 1779924"/>
                  <a:gd name="connsiteX5057" fmla="*/ 1909569 w 9405664"/>
                  <a:gd name="connsiteY5057" fmla="*/ 1505886 h 1779924"/>
                  <a:gd name="connsiteX5058" fmla="*/ 1912667 w 9405664"/>
                  <a:gd name="connsiteY5058" fmla="*/ 1502641 h 1779924"/>
                  <a:gd name="connsiteX5059" fmla="*/ 1912962 w 9405664"/>
                  <a:gd name="connsiteY5059" fmla="*/ 1500134 h 1779924"/>
                  <a:gd name="connsiteX5060" fmla="*/ 1916059 w 9405664"/>
                  <a:gd name="connsiteY5060" fmla="*/ 1497479 h 1779924"/>
                  <a:gd name="connsiteX5061" fmla="*/ 1919451 w 9405664"/>
                  <a:gd name="connsiteY5061" fmla="*/ 1494381 h 1779924"/>
                  <a:gd name="connsiteX5062" fmla="*/ 1918271 w 9405664"/>
                  <a:gd name="connsiteY5062" fmla="*/ 1491874 h 1779924"/>
                  <a:gd name="connsiteX5063" fmla="*/ 1916796 w 9405664"/>
                  <a:gd name="connsiteY5063" fmla="*/ 1489809 h 1779924"/>
                  <a:gd name="connsiteX5064" fmla="*/ 1916059 w 9405664"/>
                  <a:gd name="connsiteY5064" fmla="*/ 1484942 h 1779924"/>
                  <a:gd name="connsiteX5065" fmla="*/ 1917091 w 9405664"/>
                  <a:gd name="connsiteY5065" fmla="*/ 1484647 h 1779924"/>
                  <a:gd name="connsiteX5066" fmla="*/ 1918419 w 9405664"/>
                  <a:gd name="connsiteY5066" fmla="*/ 1485532 h 1779924"/>
                  <a:gd name="connsiteX5067" fmla="*/ 1919451 w 9405664"/>
                  <a:gd name="connsiteY5067" fmla="*/ 1485532 h 1779924"/>
                  <a:gd name="connsiteX5068" fmla="*/ 1920926 w 9405664"/>
                  <a:gd name="connsiteY5068" fmla="*/ 1483467 h 1779924"/>
                  <a:gd name="connsiteX5069" fmla="*/ 1923286 w 9405664"/>
                  <a:gd name="connsiteY5069" fmla="*/ 1483467 h 1779924"/>
                  <a:gd name="connsiteX5070" fmla="*/ 1923728 w 9405664"/>
                  <a:gd name="connsiteY5070" fmla="*/ 1486269 h 1779924"/>
                  <a:gd name="connsiteX5071" fmla="*/ 1922254 w 9405664"/>
                  <a:gd name="connsiteY5071" fmla="*/ 1489367 h 1779924"/>
                  <a:gd name="connsiteX5072" fmla="*/ 1923433 w 9405664"/>
                  <a:gd name="connsiteY5072" fmla="*/ 1489662 h 1779924"/>
                  <a:gd name="connsiteX5073" fmla="*/ 1926826 w 9405664"/>
                  <a:gd name="connsiteY5073" fmla="*/ 1488777 h 1779924"/>
                  <a:gd name="connsiteX5074" fmla="*/ 1928891 w 9405664"/>
                  <a:gd name="connsiteY5074" fmla="*/ 1489367 h 1779924"/>
                  <a:gd name="connsiteX5075" fmla="*/ 1922991 w 9405664"/>
                  <a:gd name="connsiteY5075" fmla="*/ 1493054 h 1779924"/>
                  <a:gd name="connsiteX5076" fmla="*/ 1922696 w 9405664"/>
                  <a:gd name="connsiteY5076" fmla="*/ 1493939 h 1779924"/>
                  <a:gd name="connsiteX5077" fmla="*/ 1927563 w 9405664"/>
                  <a:gd name="connsiteY5077" fmla="*/ 1491137 h 1779924"/>
                  <a:gd name="connsiteX5078" fmla="*/ 1939953 w 9405664"/>
                  <a:gd name="connsiteY5078" fmla="*/ 1485827 h 1779924"/>
                  <a:gd name="connsiteX5079" fmla="*/ 1945410 w 9405664"/>
                  <a:gd name="connsiteY5079" fmla="*/ 1485237 h 1779924"/>
                  <a:gd name="connsiteX5080" fmla="*/ 1945410 w 9405664"/>
                  <a:gd name="connsiteY5080" fmla="*/ 1484352 h 1779924"/>
                  <a:gd name="connsiteX5081" fmla="*/ 1943935 w 9405664"/>
                  <a:gd name="connsiteY5081" fmla="*/ 1481697 h 1779924"/>
                  <a:gd name="connsiteX5082" fmla="*/ 1946737 w 9405664"/>
                  <a:gd name="connsiteY5082" fmla="*/ 1476978 h 1779924"/>
                  <a:gd name="connsiteX5083" fmla="*/ 1947917 w 9405664"/>
                  <a:gd name="connsiteY5083" fmla="*/ 1476978 h 1779924"/>
                  <a:gd name="connsiteX5084" fmla="*/ 1948507 w 9405664"/>
                  <a:gd name="connsiteY5084" fmla="*/ 1477715 h 1779924"/>
                  <a:gd name="connsiteX5085" fmla="*/ 1948507 w 9405664"/>
                  <a:gd name="connsiteY5085" fmla="*/ 1478747 h 1779924"/>
                  <a:gd name="connsiteX5086" fmla="*/ 1947475 w 9405664"/>
                  <a:gd name="connsiteY5086" fmla="*/ 1480517 h 1779924"/>
                  <a:gd name="connsiteX5087" fmla="*/ 1946442 w 9405664"/>
                  <a:gd name="connsiteY5087" fmla="*/ 1481402 h 1779924"/>
                  <a:gd name="connsiteX5088" fmla="*/ 1945557 w 9405664"/>
                  <a:gd name="connsiteY5088" fmla="*/ 1481697 h 1779924"/>
                  <a:gd name="connsiteX5089" fmla="*/ 1946000 w 9405664"/>
                  <a:gd name="connsiteY5089" fmla="*/ 1483172 h 1779924"/>
                  <a:gd name="connsiteX5090" fmla="*/ 1947032 w 9405664"/>
                  <a:gd name="connsiteY5090" fmla="*/ 1484057 h 1779924"/>
                  <a:gd name="connsiteX5091" fmla="*/ 1948655 w 9405664"/>
                  <a:gd name="connsiteY5091" fmla="*/ 1483320 h 1779924"/>
                  <a:gd name="connsiteX5092" fmla="*/ 1950572 w 9405664"/>
                  <a:gd name="connsiteY5092" fmla="*/ 1482877 h 1779924"/>
                  <a:gd name="connsiteX5093" fmla="*/ 1958536 w 9405664"/>
                  <a:gd name="connsiteY5093" fmla="*/ 1482877 h 1779924"/>
                  <a:gd name="connsiteX5094" fmla="*/ 1961339 w 9405664"/>
                  <a:gd name="connsiteY5094" fmla="*/ 1482287 h 1779924"/>
                  <a:gd name="connsiteX5095" fmla="*/ 1964141 w 9405664"/>
                  <a:gd name="connsiteY5095" fmla="*/ 1482582 h 1779924"/>
                  <a:gd name="connsiteX5096" fmla="*/ 1970041 w 9405664"/>
                  <a:gd name="connsiteY5096" fmla="*/ 1484352 h 1779924"/>
                  <a:gd name="connsiteX5097" fmla="*/ 1974318 w 9405664"/>
                  <a:gd name="connsiteY5097" fmla="*/ 1486564 h 1779924"/>
                  <a:gd name="connsiteX5098" fmla="*/ 1977415 w 9405664"/>
                  <a:gd name="connsiteY5098" fmla="*/ 1487597 h 1779924"/>
                  <a:gd name="connsiteX5099" fmla="*/ 1988182 w 9405664"/>
                  <a:gd name="connsiteY5099" fmla="*/ 1488777 h 1779924"/>
                  <a:gd name="connsiteX5100" fmla="*/ 1992754 w 9405664"/>
                  <a:gd name="connsiteY5100" fmla="*/ 1487744 h 1779924"/>
                  <a:gd name="connsiteX5101" fmla="*/ 1993344 w 9405664"/>
                  <a:gd name="connsiteY5101" fmla="*/ 1487007 h 1779924"/>
                  <a:gd name="connsiteX5102" fmla="*/ 1991869 w 9405664"/>
                  <a:gd name="connsiteY5102" fmla="*/ 1485532 h 1779924"/>
                  <a:gd name="connsiteX5103" fmla="*/ 1991279 w 9405664"/>
                  <a:gd name="connsiteY5103" fmla="*/ 1484647 h 1779924"/>
                  <a:gd name="connsiteX5104" fmla="*/ 1992754 w 9405664"/>
                  <a:gd name="connsiteY5104" fmla="*/ 1482877 h 1779924"/>
                  <a:gd name="connsiteX5105" fmla="*/ 1994377 w 9405664"/>
                  <a:gd name="connsiteY5105" fmla="*/ 1481697 h 1779924"/>
                  <a:gd name="connsiteX5106" fmla="*/ 1997621 w 9405664"/>
                  <a:gd name="connsiteY5106" fmla="*/ 1480665 h 1779924"/>
                  <a:gd name="connsiteX5107" fmla="*/ 1999392 w 9405664"/>
                  <a:gd name="connsiteY5107" fmla="*/ 1483025 h 1779924"/>
                  <a:gd name="connsiteX5108" fmla="*/ 2003374 w 9405664"/>
                  <a:gd name="connsiteY5108" fmla="*/ 1483025 h 1779924"/>
                  <a:gd name="connsiteX5109" fmla="*/ 2006176 w 9405664"/>
                  <a:gd name="connsiteY5109" fmla="*/ 1487154 h 1779924"/>
                  <a:gd name="connsiteX5110" fmla="*/ 2007504 w 9405664"/>
                  <a:gd name="connsiteY5110" fmla="*/ 1488629 h 1779924"/>
                  <a:gd name="connsiteX5111" fmla="*/ 2012223 w 9405664"/>
                  <a:gd name="connsiteY5111" fmla="*/ 1489809 h 1779924"/>
                  <a:gd name="connsiteX5112" fmla="*/ 2013551 w 9405664"/>
                  <a:gd name="connsiteY5112" fmla="*/ 1488482 h 1779924"/>
                  <a:gd name="connsiteX5113" fmla="*/ 2014288 w 9405664"/>
                  <a:gd name="connsiteY5113" fmla="*/ 1488482 h 1779924"/>
                  <a:gd name="connsiteX5114" fmla="*/ 2013993 w 9405664"/>
                  <a:gd name="connsiteY5114" fmla="*/ 1490104 h 1779924"/>
                  <a:gd name="connsiteX5115" fmla="*/ 2014436 w 9405664"/>
                  <a:gd name="connsiteY5115" fmla="*/ 1491432 h 1779924"/>
                  <a:gd name="connsiteX5116" fmla="*/ 2016795 w 9405664"/>
                  <a:gd name="connsiteY5116" fmla="*/ 1494529 h 1779924"/>
                  <a:gd name="connsiteX5117" fmla="*/ 2016795 w 9405664"/>
                  <a:gd name="connsiteY5117" fmla="*/ 1495414 h 1779924"/>
                  <a:gd name="connsiteX5118" fmla="*/ 2014583 w 9405664"/>
                  <a:gd name="connsiteY5118" fmla="*/ 1494972 h 1779924"/>
                  <a:gd name="connsiteX5119" fmla="*/ 2013403 w 9405664"/>
                  <a:gd name="connsiteY5119" fmla="*/ 1495266 h 1779924"/>
                  <a:gd name="connsiteX5120" fmla="*/ 2013403 w 9405664"/>
                  <a:gd name="connsiteY5120" fmla="*/ 1496151 h 1779924"/>
                  <a:gd name="connsiteX5121" fmla="*/ 2020778 w 9405664"/>
                  <a:gd name="connsiteY5121" fmla="*/ 1498806 h 1779924"/>
                  <a:gd name="connsiteX5122" fmla="*/ 2027415 w 9405664"/>
                  <a:gd name="connsiteY5122" fmla="*/ 1500576 h 1779924"/>
                  <a:gd name="connsiteX5123" fmla="*/ 2029332 w 9405664"/>
                  <a:gd name="connsiteY5123" fmla="*/ 1499986 h 1779924"/>
                  <a:gd name="connsiteX5124" fmla="*/ 2031692 w 9405664"/>
                  <a:gd name="connsiteY5124" fmla="*/ 1496594 h 1779924"/>
                  <a:gd name="connsiteX5125" fmla="*/ 2033904 w 9405664"/>
                  <a:gd name="connsiteY5125" fmla="*/ 1495856 h 1779924"/>
                  <a:gd name="connsiteX5126" fmla="*/ 2037149 w 9405664"/>
                  <a:gd name="connsiteY5126" fmla="*/ 1495856 h 1779924"/>
                  <a:gd name="connsiteX5127" fmla="*/ 2039214 w 9405664"/>
                  <a:gd name="connsiteY5127" fmla="*/ 1497036 h 1779924"/>
                  <a:gd name="connsiteX5128" fmla="*/ 2040689 w 9405664"/>
                  <a:gd name="connsiteY5128" fmla="*/ 1500576 h 1779924"/>
                  <a:gd name="connsiteX5129" fmla="*/ 2041574 w 9405664"/>
                  <a:gd name="connsiteY5129" fmla="*/ 1501314 h 1779924"/>
                  <a:gd name="connsiteX5130" fmla="*/ 2043639 w 9405664"/>
                  <a:gd name="connsiteY5130" fmla="*/ 1500429 h 1779924"/>
                  <a:gd name="connsiteX5131" fmla="*/ 2044524 w 9405664"/>
                  <a:gd name="connsiteY5131" fmla="*/ 1499101 h 1779924"/>
                  <a:gd name="connsiteX5132" fmla="*/ 2044966 w 9405664"/>
                  <a:gd name="connsiteY5132" fmla="*/ 1497479 h 1779924"/>
                  <a:gd name="connsiteX5133" fmla="*/ 2045261 w 9405664"/>
                  <a:gd name="connsiteY5133" fmla="*/ 1495856 h 1779924"/>
                  <a:gd name="connsiteX5134" fmla="*/ 2045851 w 9405664"/>
                  <a:gd name="connsiteY5134" fmla="*/ 1494677 h 1779924"/>
                  <a:gd name="connsiteX5135" fmla="*/ 2045851 w 9405664"/>
                  <a:gd name="connsiteY5135" fmla="*/ 1492022 h 1779924"/>
                  <a:gd name="connsiteX5136" fmla="*/ 2044524 w 9405664"/>
                  <a:gd name="connsiteY5136" fmla="*/ 1491137 h 1779924"/>
                  <a:gd name="connsiteX5137" fmla="*/ 2043491 w 9405664"/>
                  <a:gd name="connsiteY5137" fmla="*/ 1490694 h 1779924"/>
                  <a:gd name="connsiteX5138" fmla="*/ 2043049 w 9405664"/>
                  <a:gd name="connsiteY5138" fmla="*/ 1489957 h 1779924"/>
                  <a:gd name="connsiteX5139" fmla="*/ 2043049 w 9405664"/>
                  <a:gd name="connsiteY5139" fmla="*/ 1489072 h 1779924"/>
                  <a:gd name="connsiteX5140" fmla="*/ 2050423 w 9405664"/>
                  <a:gd name="connsiteY5140" fmla="*/ 1491284 h 1779924"/>
                  <a:gd name="connsiteX5141" fmla="*/ 2051898 w 9405664"/>
                  <a:gd name="connsiteY5141" fmla="*/ 1492464 h 1779924"/>
                  <a:gd name="connsiteX5142" fmla="*/ 2052488 w 9405664"/>
                  <a:gd name="connsiteY5142" fmla="*/ 1493497 h 1779924"/>
                  <a:gd name="connsiteX5143" fmla="*/ 2052488 w 9405664"/>
                  <a:gd name="connsiteY5143" fmla="*/ 1494824 h 1779924"/>
                  <a:gd name="connsiteX5144" fmla="*/ 2054553 w 9405664"/>
                  <a:gd name="connsiteY5144" fmla="*/ 1495414 h 1779924"/>
                  <a:gd name="connsiteX5145" fmla="*/ 2055733 w 9405664"/>
                  <a:gd name="connsiteY5145" fmla="*/ 1495414 h 1779924"/>
                  <a:gd name="connsiteX5146" fmla="*/ 2057061 w 9405664"/>
                  <a:gd name="connsiteY5146" fmla="*/ 1495709 h 1779924"/>
                  <a:gd name="connsiteX5147" fmla="*/ 2058240 w 9405664"/>
                  <a:gd name="connsiteY5147" fmla="*/ 1496741 h 1779924"/>
                  <a:gd name="connsiteX5148" fmla="*/ 2059715 w 9405664"/>
                  <a:gd name="connsiteY5148" fmla="*/ 1497331 h 1779924"/>
                  <a:gd name="connsiteX5149" fmla="*/ 2061780 w 9405664"/>
                  <a:gd name="connsiteY5149" fmla="*/ 1498954 h 1779924"/>
                  <a:gd name="connsiteX5150" fmla="*/ 2063255 w 9405664"/>
                  <a:gd name="connsiteY5150" fmla="*/ 1501461 h 1779924"/>
                  <a:gd name="connsiteX5151" fmla="*/ 2064140 w 9405664"/>
                  <a:gd name="connsiteY5151" fmla="*/ 1502494 h 1779924"/>
                  <a:gd name="connsiteX5152" fmla="*/ 2063550 w 9405664"/>
                  <a:gd name="connsiteY5152" fmla="*/ 1505001 h 1779924"/>
                  <a:gd name="connsiteX5153" fmla="*/ 2064730 w 9405664"/>
                  <a:gd name="connsiteY5153" fmla="*/ 1504558 h 1779924"/>
                  <a:gd name="connsiteX5154" fmla="*/ 2067237 w 9405664"/>
                  <a:gd name="connsiteY5154" fmla="*/ 1502199 h 1779924"/>
                  <a:gd name="connsiteX5155" fmla="*/ 2068270 w 9405664"/>
                  <a:gd name="connsiteY5155" fmla="*/ 1502936 h 1779924"/>
                  <a:gd name="connsiteX5156" fmla="*/ 2069302 w 9405664"/>
                  <a:gd name="connsiteY5156" fmla="*/ 1503968 h 1779924"/>
                  <a:gd name="connsiteX5157" fmla="*/ 2069892 w 9405664"/>
                  <a:gd name="connsiteY5157" fmla="*/ 1503083 h 1779924"/>
                  <a:gd name="connsiteX5158" fmla="*/ 2070482 w 9405664"/>
                  <a:gd name="connsiteY5158" fmla="*/ 1501609 h 1779924"/>
                  <a:gd name="connsiteX5159" fmla="*/ 2072842 w 9405664"/>
                  <a:gd name="connsiteY5159" fmla="*/ 1500429 h 1779924"/>
                  <a:gd name="connsiteX5160" fmla="*/ 2072842 w 9405664"/>
                  <a:gd name="connsiteY5160" fmla="*/ 1498659 h 1779924"/>
                  <a:gd name="connsiteX5161" fmla="*/ 2071662 w 9405664"/>
                  <a:gd name="connsiteY5161" fmla="*/ 1498216 h 1779924"/>
                  <a:gd name="connsiteX5162" fmla="*/ 2070335 w 9405664"/>
                  <a:gd name="connsiteY5162" fmla="*/ 1497331 h 1779924"/>
                  <a:gd name="connsiteX5163" fmla="*/ 2068712 w 9405664"/>
                  <a:gd name="connsiteY5163" fmla="*/ 1494824 h 1779924"/>
                  <a:gd name="connsiteX5164" fmla="*/ 2066943 w 9405664"/>
                  <a:gd name="connsiteY5164" fmla="*/ 1494824 h 1779924"/>
                  <a:gd name="connsiteX5165" fmla="*/ 2060010 w 9405664"/>
                  <a:gd name="connsiteY5165" fmla="*/ 1492464 h 1779924"/>
                  <a:gd name="connsiteX5166" fmla="*/ 2058240 w 9405664"/>
                  <a:gd name="connsiteY5166" fmla="*/ 1490547 h 1779924"/>
                  <a:gd name="connsiteX5167" fmla="*/ 2055733 w 9405664"/>
                  <a:gd name="connsiteY5167" fmla="*/ 1489072 h 1779924"/>
                  <a:gd name="connsiteX5168" fmla="*/ 2054553 w 9405664"/>
                  <a:gd name="connsiteY5168" fmla="*/ 1486712 h 1779924"/>
                  <a:gd name="connsiteX5169" fmla="*/ 2055438 w 9405664"/>
                  <a:gd name="connsiteY5169" fmla="*/ 1485975 h 1779924"/>
                  <a:gd name="connsiteX5170" fmla="*/ 2055438 w 9405664"/>
                  <a:gd name="connsiteY5170" fmla="*/ 1485089 h 1779924"/>
                  <a:gd name="connsiteX5171" fmla="*/ 2056176 w 9405664"/>
                  <a:gd name="connsiteY5171" fmla="*/ 1484795 h 1779924"/>
                  <a:gd name="connsiteX5172" fmla="*/ 2057208 w 9405664"/>
                  <a:gd name="connsiteY5172" fmla="*/ 1485089 h 1779924"/>
                  <a:gd name="connsiteX5173" fmla="*/ 2058831 w 9405664"/>
                  <a:gd name="connsiteY5173" fmla="*/ 1484352 h 1779924"/>
                  <a:gd name="connsiteX5174" fmla="*/ 2057946 w 9405664"/>
                  <a:gd name="connsiteY5174" fmla="*/ 1483615 h 1779924"/>
                  <a:gd name="connsiteX5175" fmla="*/ 2059568 w 9405664"/>
                  <a:gd name="connsiteY5175" fmla="*/ 1482287 h 1779924"/>
                  <a:gd name="connsiteX5176" fmla="*/ 2061485 w 9405664"/>
                  <a:gd name="connsiteY5176" fmla="*/ 1481992 h 1779924"/>
                  <a:gd name="connsiteX5177" fmla="*/ 2064140 w 9405664"/>
                  <a:gd name="connsiteY5177" fmla="*/ 1480960 h 1779924"/>
                  <a:gd name="connsiteX5178" fmla="*/ 2064140 w 9405664"/>
                  <a:gd name="connsiteY5178" fmla="*/ 1478157 h 1779924"/>
                  <a:gd name="connsiteX5179" fmla="*/ 2062960 w 9405664"/>
                  <a:gd name="connsiteY5179" fmla="*/ 1476535 h 1779924"/>
                  <a:gd name="connsiteX5180" fmla="*/ 2062665 w 9405664"/>
                  <a:gd name="connsiteY5180" fmla="*/ 1475650 h 1779924"/>
                  <a:gd name="connsiteX5181" fmla="*/ 2062960 w 9405664"/>
                  <a:gd name="connsiteY5181" fmla="*/ 1474618 h 1779924"/>
                  <a:gd name="connsiteX5182" fmla="*/ 2060453 w 9405664"/>
                  <a:gd name="connsiteY5182" fmla="*/ 1474323 h 1779924"/>
                  <a:gd name="connsiteX5183" fmla="*/ 2058683 w 9405664"/>
                  <a:gd name="connsiteY5183" fmla="*/ 1475945 h 1779924"/>
                  <a:gd name="connsiteX5184" fmla="*/ 2057946 w 9405664"/>
                  <a:gd name="connsiteY5184" fmla="*/ 1478452 h 1779924"/>
                  <a:gd name="connsiteX5185" fmla="*/ 2056913 w 9405664"/>
                  <a:gd name="connsiteY5185" fmla="*/ 1478747 h 1779924"/>
                  <a:gd name="connsiteX5186" fmla="*/ 2053963 w 9405664"/>
                  <a:gd name="connsiteY5186" fmla="*/ 1478010 h 1779924"/>
                  <a:gd name="connsiteX5187" fmla="*/ 2052046 w 9405664"/>
                  <a:gd name="connsiteY5187" fmla="*/ 1475798 h 1779924"/>
                  <a:gd name="connsiteX5188" fmla="*/ 2053078 w 9405664"/>
                  <a:gd name="connsiteY5188" fmla="*/ 1474765 h 1779924"/>
                  <a:gd name="connsiteX5189" fmla="*/ 2054701 w 9405664"/>
                  <a:gd name="connsiteY5189" fmla="*/ 1473880 h 1779924"/>
                  <a:gd name="connsiteX5190" fmla="*/ 2056028 w 9405664"/>
                  <a:gd name="connsiteY5190" fmla="*/ 1472848 h 1779924"/>
                  <a:gd name="connsiteX5191" fmla="*/ 2056028 w 9405664"/>
                  <a:gd name="connsiteY5191" fmla="*/ 1472110 h 1779924"/>
                  <a:gd name="connsiteX5192" fmla="*/ 2054111 w 9405664"/>
                  <a:gd name="connsiteY5192" fmla="*/ 1471373 h 1779924"/>
                  <a:gd name="connsiteX5193" fmla="*/ 2053226 w 9405664"/>
                  <a:gd name="connsiteY5193" fmla="*/ 1472405 h 1779924"/>
                  <a:gd name="connsiteX5194" fmla="*/ 2052193 w 9405664"/>
                  <a:gd name="connsiteY5194" fmla="*/ 1472848 h 1779924"/>
                  <a:gd name="connsiteX5195" fmla="*/ 2050129 w 9405664"/>
                  <a:gd name="connsiteY5195" fmla="*/ 1472848 h 1779924"/>
                  <a:gd name="connsiteX5196" fmla="*/ 2047474 w 9405664"/>
                  <a:gd name="connsiteY5196" fmla="*/ 1474618 h 1779924"/>
                  <a:gd name="connsiteX5197" fmla="*/ 2042754 w 9405664"/>
                  <a:gd name="connsiteY5197" fmla="*/ 1475503 h 1779924"/>
                  <a:gd name="connsiteX5198" fmla="*/ 2039952 w 9405664"/>
                  <a:gd name="connsiteY5198" fmla="*/ 1474470 h 1779924"/>
                  <a:gd name="connsiteX5199" fmla="*/ 2036559 w 9405664"/>
                  <a:gd name="connsiteY5199" fmla="*/ 1472258 h 1779924"/>
                  <a:gd name="connsiteX5200" fmla="*/ 2038624 w 9405664"/>
                  <a:gd name="connsiteY5200" fmla="*/ 1468275 h 1779924"/>
                  <a:gd name="connsiteX5201" fmla="*/ 2041426 w 9405664"/>
                  <a:gd name="connsiteY5201" fmla="*/ 1465326 h 1779924"/>
                  <a:gd name="connsiteX5202" fmla="*/ 2044081 w 9405664"/>
                  <a:gd name="connsiteY5202" fmla="*/ 1465621 h 1779924"/>
                  <a:gd name="connsiteX5203" fmla="*/ 2046146 w 9405664"/>
                  <a:gd name="connsiteY5203" fmla="*/ 1466063 h 1779924"/>
                  <a:gd name="connsiteX5204" fmla="*/ 2048506 w 9405664"/>
                  <a:gd name="connsiteY5204" fmla="*/ 1468423 h 1779924"/>
                  <a:gd name="connsiteX5205" fmla="*/ 2058093 w 9405664"/>
                  <a:gd name="connsiteY5205" fmla="*/ 1471373 h 1779924"/>
                  <a:gd name="connsiteX5206" fmla="*/ 2061928 w 9405664"/>
                  <a:gd name="connsiteY5206" fmla="*/ 1469750 h 1779924"/>
                  <a:gd name="connsiteX5207" fmla="*/ 2065173 w 9405664"/>
                  <a:gd name="connsiteY5207" fmla="*/ 1466211 h 1779924"/>
                  <a:gd name="connsiteX5208" fmla="*/ 2066648 w 9405664"/>
                  <a:gd name="connsiteY5208" fmla="*/ 1466211 h 1779924"/>
                  <a:gd name="connsiteX5209" fmla="*/ 2067680 w 9405664"/>
                  <a:gd name="connsiteY5209" fmla="*/ 1466653 h 1779924"/>
                  <a:gd name="connsiteX5210" fmla="*/ 2072105 w 9405664"/>
                  <a:gd name="connsiteY5210" fmla="*/ 1465621 h 1779924"/>
                  <a:gd name="connsiteX5211" fmla="*/ 2075940 w 9405664"/>
                  <a:gd name="connsiteY5211" fmla="*/ 1464293 h 1779924"/>
                  <a:gd name="connsiteX5212" fmla="*/ 2076824 w 9405664"/>
                  <a:gd name="connsiteY5212" fmla="*/ 1464293 h 1779924"/>
                  <a:gd name="connsiteX5213" fmla="*/ 2078152 w 9405664"/>
                  <a:gd name="connsiteY5213" fmla="*/ 1464588 h 1779924"/>
                  <a:gd name="connsiteX5214" fmla="*/ 2081544 w 9405664"/>
                  <a:gd name="connsiteY5214" fmla="*/ 1466063 h 1779924"/>
                  <a:gd name="connsiteX5215" fmla="*/ 2090541 w 9405664"/>
                  <a:gd name="connsiteY5215" fmla="*/ 1465473 h 1779924"/>
                  <a:gd name="connsiteX5216" fmla="*/ 2093196 w 9405664"/>
                  <a:gd name="connsiteY5216" fmla="*/ 1465768 h 1779924"/>
                  <a:gd name="connsiteX5217" fmla="*/ 2096146 w 9405664"/>
                  <a:gd name="connsiteY5217" fmla="*/ 1465768 h 1779924"/>
                  <a:gd name="connsiteX5218" fmla="*/ 2096588 w 9405664"/>
                  <a:gd name="connsiteY5218" fmla="*/ 1464293 h 1779924"/>
                  <a:gd name="connsiteX5219" fmla="*/ 2097621 w 9405664"/>
                  <a:gd name="connsiteY5219" fmla="*/ 1460016 h 1779924"/>
                  <a:gd name="connsiteX5220" fmla="*/ 2098801 w 9405664"/>
                  <a:gd name="connsiteY5220" fmla="*/ 1456771 h 1779924"/>
                  <a:gd name="connsiteX5221" fmla="*/ 2099391 w 9405664"/>
                  <a:gd name="connsiteY5221" fmla="*/ 1456329 h 1779924"/>
                  <a:gd name="connsiteX5222" fmla="*/ 2101013 w 9405664"/>
                  <a:gd name="connsiteY5222" fmla="*/ 1458246 h 1779924"/>
                  <a:gd name="connsiteX5223" fmla="*/ 2101751 w 9405664"/>
                  <a:gd name="connsiteY5223" fmla="*/ 1460164 h 1779924"/>
                  <a:gd name="connsiteX5224" fmla="*/ 2101751 w 9405664"/>
                  <a:gd name="connsiteY5224" fmla="*/ 1463408 h 1779924"/>
                  <a:gd name="connsiteX5225" fmla="*/ 2102340 w 9405664"/>
                  <a:gd name="connsiteY5225" fmla="*/ 1464441 h 1779924"/>
                  <a:gd name="connsiteX5226" fmla="*/ 2103373 w 9405664"/>
                  <a:gd name="connsiteY5226" fmla="*/ 1464441 h 1779924"/>
                  <a:gd name="connsiteX5227" fmla="*/ 2104553 w 9405664"/>
                  <a:gd name="connsiteY5227" fmla="*/ 1466358 h 1779924"/>
                  <a:gd name="connsiteX5228" fmla="*/ 2105143 w 9405664"/>
                  <a:gd name="connsiteY5228" fmla="*/ 1467981 h 1779924"/>
                  <a:gd name="connsiteX5229" fmla="*/ 2102193 w 9405664"/>
                  <a:gd name="connsiteY5229" fmla="*/ 1468866 h 1779924"/>
                  <a:gd name="connsiteX5230" fmla="*/ 2100128 w 9405664"/>
                  <a:gd name="connsiteY5230" fmla="*/ 1468866 h 1779924"/>
                  <a:gd name="connsiteX5231" fmla="*/ 2099538 w 9405664"/>
                  <a:gd name="connsiteY5231" fmla="*/ 1469603 h 1779924"/>
                  <a:gd name="connsiteX5232" fmla="*/ 2109568 w 9405664"/>
                  <a:gd name="connsiteY5232" fmla="*/ 1468571 h 1779924"/>
                  <a:gd name="connsiteX5233" fmla="*/ 2112370 w 9405664"/>
                  <a:gd name="connsiteY5233" fmla="*/ 1465621 h 1779924"/>
                  <a:gd name="connsiteX5234" fmla="*/ 2114140 w 9405664"/>
                  <a:gd name="connsiteY5234" fmla="*/ 1464883 h 1779924"/>
                  <a:gd name="connsiteX5235" fmla="*/ 2114140 w 9405664"/>
                  <a:gd name="connsiteY5235" fmla="*/ 1465768 h 1779924"/>
                  <a:gd name="connsiteX5236" fmla="*/ 2112812 w 9405664"/>
                  <a:gd name="connsiteY5236" fmla="*/ 1467391 h 1779924"/>
                  <a:gd name="connsiteX5237" fmla="*/ 2113402 w 9405664"/>
                  <a:gd name="connsiteY5237" fmla="*/ 1467833 h 1779924"/>
                  <a:gd name="connsiteX5238" fmla="*/ 2118417 w 9405664"/>
                  <a:gd name="connsiteY5238" fmla="*/ 1466506 h 1779924"/>
                  <a:gd name="connsiteX5239" fmla="*/ 2119154 w 9405664"/>
                  <a:gd name="connsiteY5239" fmla="*/ 1464883 h 1779924"/>
                  <a:gd name="connsiteX5240" fmla="*/ 2120924 w 9405664"/>
                  <a:gd name="connsiteY5240" fmla="*/ 1463261 h 1779924"/>
                  <a:gd name="connsiteX5241" fmla="*/ 2121219 w 9405664"/>
                  <a:gd name="connsiteY5241" fmla="*/ 1460901 h 1779924"/>
                  <a:gd name="connsiteX5242" fmla="*/ 2122547 w 9405664"/>
                  <a:gd name="connsiteY5242" fmla="*/ 1460901 h 1779924"/>
                  <a:gd name="connsiteX5243" fmla="*/ 2123727 w 9405664"/>
                  <a:gd name="connsiteY5243" fmla="*/ 1461933 h 1779924"/>
                  <a:gd name="connsiteX5244" fmla="*/ 2124759 w 9405664"/>
                  <a:gd name="connsiteY5244" fmla="*/ 1460458 h 1779924"/>
                  <a:gd name="connsiteX5245" fmla="*/ 2125644 w 9405664"/>
                  <a:gd name="connsiteY5245" fmla="*/ 1460016 h 1779924"/>
                  <a:gd name="connsiteX5246" fmla="*/ 2126529 w 9405664"/>
                  <a:gd name="connsiteY5246" fmla="*/ 1461933 h 1779924"/>
                  <a:gd name="connsiteX5247" fmla="*/ 2125939 w 9405664"/>
                  <a:gd name="connsiteY5247" fmla="*/ 1463998 h 1779924"/>
                  <a:gd name="connsiteX5248" fmla="*/ 2122399 w 9405664"/>
                  <a:gd name="connsiteY5248" fmla="*/ 1465031 h 1779924"/>
                  <a:gd name="connsiteX5249" fmla="*/ 2121367 w 9405664"/>
                  <a:gd name="connsiteY5249" fmla="*/ 1465621 h 1779924"/>
                  <a:gd name="connsiteX5250" fmla="*/ 2120334 w 9405664"/>
                  <a:gd name="connsiteY5250" fmla="*/ 1466653 h 1779924"/>
                  <a:gd name="connsiteX5251" fmla="*/ 2126382 w 9405664"/>
                  <a:gd name="connsiteY5251" fmla="*/ 1465768 h 1779924"/>
                  <a:gd name="connsiteX5252" fmla="*/ 2133904 w 9405664"/>
                  <a:gd name="connsiteY5252" fmla="*/ 1464883 h 1779924"/>
                  <a:gd name="connsiteX5253" fmla="*/ 2135821 w 9405664"/>
                  <a:gd name="connsiteY5253" fmla="*/ 1464293 h 1779924"/>
                  <a:gd name="connsiteX5254" fmla="*/ 2138033 w 9405664"/>
                  <a:gd name="connsiteY5254" fmla="*/ 1463113 h 1779924"/>
                  <a:gd name="connsiteX5255" fmla="*/ 2139951 w 9405664"/>
                  <a:gd name="connsiteY5255" fmla="*/ 1462228 h 1779924"/>
                  <a:gd name="connsiteX5256" fmla="*/ 2141868 w 9405664"/>
                  <a:gd name="connsiteY5256" fmla="*/ 1462671 h 1779924"/>
                  <a:gd name="connsiteX5257" fmla="*/ 2144965 w 9405664"/>
                  <a:gd name="connsiteY5257" fmla="*/ 1462376 h 1779924"/>
                  <a:gd name="connsiteX5258" fmla="*/ 2147325 w 9405664"/>
                  <a:gd name="connsiteY5258" fmla="*/ 1463261 h 1779924"/>
                  <a:gd name="connsiteX5259" fmla="*/ 2148063 w 9405664"/>
                  <a:gd name="connsiteY5259" fmla="*/ 1463851 h 1779924"/>
                  <a:gd name="connsiteX5260" fmla="*/ 2148358 w 9405664"/>
                  <a:gd name="connsiteY5260" fmla="*/ 1464883 h 1779924"/>
                  <a:gd name="connsiteX5261" fmla="*/ 2145260 w 9405664"/>
                  <a:gd name="connsiteY5261" fmla="*/ 1464146 h 1779924"/>
                  <a:gd name="connsiteX5262" fmla="*/ 2139656 w 9405664"/>
                  <a:gd name="connsiteY5262" fmla="*/ 1465031 h 1779924"/>
                  <a:gd name="connsiteX5263" fmla="*/ 2146883 w 9405664"/>
                  <a:gd name="connsiteY5263" fmla="*/ 1466948 h 1779924"/>
                  <a:gd name="connsiteX5264" fmla="*/ 2155290 w 9405664"/>
                  <a:gd name="connsiteY5264" fmla="*/ 1470340 h 1779924"/>
                  <a:gd name="connsiteX5265" fmla="*/ 2156912 w 9405664"/>
                  <a:gd name="connsiteY5265" fmla="*/ 1471520 h 1779924"/>
                  <a:gd name="connsiteX5266" fmla="*/ 2157797 w 9405664"/>
                  <a:gd name="connsiteY5266" fmla="*/ 1471520 h 1779924"/>
                  <a:gd name="connsiteX5267" fmla="*/ 2158092 w 9405664"/>
                  <a:gd name="connsiteY5267" fmla="*/ 1470635 h 1779924"/>
                  <a:gd name="connsiteX5268" fmla="*/ 2158092 w 9405664"/>
                  <a:gd name="connsiteY5268" fmla="*/ 1469455 h 1779924"/>
                  <a:gd name="connsiteX5269" fmla="*/ 2159862 w 9405664"/>
                  <a:gd name="connsiteY5269" fmla="*/ 1468423 h 1779924"/>
                  <a:gd name="connsiteX5270" fmla="*/ 2161779 w 9405664"/>
                  <a:gd name="connsiteY5270" fmla="*/ 1468423 h 1779924"/>
                  <a:gd name="connsiteX5271" fmla="*/ 2160747 w 9405664"/>
                  <a:gd name="connsiteY5271" fmla="*/ 1469603 h 1779924"/>
                  <a:gd name="connsiteX5272" fmla="*/ 2160157 w 9405664"/>
                  <a:gd name="connsiteY5272" fmla="*/ 1470930 h 1779924"/>
                  <a:gd name="connsiteX5273" fmla="*/ 2161484 w 9405664"/>
                  <a:gd name="connsiteY5273" fmla="*/ 1472110 h 1779924"/>
                  <a:gd name="connsiteX5274" fmla="*/ 2161190 w 9405664"/>
                  <a:gd name="connsiteY5274" fmla="*/ 1472995 h 1779924"/>
                  <a:gd name="connsiteX5275" fmla="*/ 2159862 w 9405664"/>
                  <a:gd name="connsiteY5275" fmla="*/ 1472995 h 1779924"/>
                  <a:gd name="connsiteX5276" fmla="*/ 2164287 w 9405664"/>
                  <a:gd name="connsiteY5276" fmla="*/ 1476978 h 1779924"/>
                  <a:gd name="connsiteX5277" fmla="*/ 2168269 w 9405664"/>
                  <a:gd name="connsiteY5277" fmla="*/ 1479780 h 1779924"/>
                  <a:gd name="connsiteX5278" fmla="*/ 2169449 w 9405664"/>
                  <a:gd name="connsiteY5278" fmla="*/ 1481992 h 1779924"/>
                  <a:gd name="connsiteX5279" fmla="*/ 2169449 w 9405664"/>
                  <a:gd name="connsiteY5279" fmla="*/ 1483172 h 1779924"/>
                  <a:gd name="connsiteX5280" fmla="*/ 2168712 w 9405664"/>
                  <a:gd name="connsiteY5280" fmla="*/ 1483615 h 1779924"/>
                  <a:gd name="connsiteX5281" fmla="*/ 2167532 w 9405664"/>
                  <a:gd name="connsiteY5281" fmla="*/ 1482287 h 1779924"/>
                  <a:gd name="connsiteX5282" fmla="*/ 2166794 w 9405664"/>
                  <a:gd name="connsiteY5282" fmla="*/ 1480665 h 1779924"/>
                  <a:gd name="connsiteX5283" fmla="*/ 2166794 w 9405664"/>
                  <a:gd name="connsiteY5283" fmla="*/ 1482730 h 1779924"/>
                  <a:gd name="connsiteX5284" fmla="*/ 2167827 w 9405664"/>
                  <a:gd name="connsiteY5284" fmla="*/ 1484795 h 1779924"/>
                  <a:gd name="connsiteX5285" fmla="*/ 2169302 w 9405664"/>
                  <a:gd name="connsiteY5285" fmla="*/ 1485237 h 1779924"/>
                  <a:gd name="connsiteX5286" fmla="*/ 2172841 w 9405664"/>
                  <a:gd name="connsiteY5286" fmla="*/ 1484500 h 1779924"/>
                  <a:gd name="connsiteX5287" fmla="*/ 2176971 w 9405664"/>
                  <a:gd name="connsiteY5287" fmla="*/ 1484057 h 1779924"/>
                  <a:gd name="connsiteX5288" fmla="*/ 2178593 w 9405664"/>
                  <a:gd name="connsiteY5288" fmla="*/ 1483320 h 1779924"/>
                  <a:gd name="connsiteX5289" fmla="*/ 2180658 w 9405664"/>
                  <a:gd name="connsiteY5289" fmla="*/ 1482435 h 1779924"/>
                  <a:gd name="connsiteX5290" fmla="*/ 2183018 w 9405664"/>
                  <a:gd name="connsiteY5290" fmla="*/ 1482435 h 1779924"/>
                  <a:gd name="connsiteX5291" fmla="*/ 2189508 w 9405664"/>
                  <a:gd name="connsiteY5291" fmla="*/ 1479042 h 1779924"/>
                  <a:gd name="connsiteX5292" fmla="*/ 2192015 w 9405664"/>
                  <a:gd name="connsiteY5292" fmla="*/ 1478747 h 1779924"/>
                  <a:gd name="connsiteX5293" fmla="*/ 2193933 w 9405664"/>
                  <a:gd name="connsiteY5293" fmla="*/ 1478747 h 1779924"/>
                  <a:gd name="connsiteX5294" fmla="*/ 2194522 w 9405664"/>
                  <a:gd name="connsiteY5294" fmla="*/ 1478157 h 1779924"/>
                  <a:gd name="connsiteX5295" fmla="*/ 2194080 w 9405664"/>
                  <a:gd name="connsiteY5295" fmla="*/ 1476683 h 1779924"/>
                  <a:gd name="connsiteX5296" fmla="*/ 2194522 w 9405664"/>
                  <a:gd name="connsiteY5296" fmla="*/ 1475355 h 1779924"/>
                  <a:gd name="connsiteX5297" fmla="*/ 2195702 w 9405664"/>
                  <a:gd name="connsiteY5297" fmla="*/ 1474323 h 1779924"/>
                  <a:gd name="connsiteX5298" fmla="*/ 2202635 w 9405664"/>
                  <a:gd name="connsiteY5298" fmla="*/ 1473143 h 1779924"/>
                  <a:gd name="connsiteX5299" fmla="*/ 2211779 w 9405664"/>
                  <a:gd name="connsiteY5299" fmla="*/ 1478157 h 1779924"/>
                  <a:gd name="connsiteX5300" fmla="*/ 2222398 w 9405664"/>
                  <a:gd name="connsiteY5300" fmla="*/ 1491579 h 1779924"/>
                  <a:gd name="connsiteX5301" fmla="*/ 2235967 w 9405664"/>
                  <a:gd name="connsiteY5301" fmla="*/ 1502936 h 1779924"/>
                  <a:gd name="connsiteX5302" fmla="*/ 2239065 w 9405664"/>
                  <a:gd name="connsiteY5302" fmla="*/ 1507508 h 1779924"/>
                  <a:gd name="connsiteX5303" fmla="*/ 2239065 w 9405664"/>
                  <a:gd name="connsiteY5303" fmla="*/ 1510900 h 1779924"/>
                  <a:gd name="connsiteX5304" fmla="*/ 2238770 w 9405664"/>
                  <a:gd name="connsiteY5304" fmla="*/ 1518865 h 1779924"/>
                  <a:gd name="connsiteX5305" fmla="*/ 2236410 w 9405664"/>
                  <a:gd name="connsiteY5305" fmla="*/ 1525945 h 1779924"/>
                  <a:gd name="connsiteX5306" fmla="*/ 2233903 w 9405664"/>
                  <a:gd name="connsiteY5306" fmla="*/ 1537006 h 1779924"/>
                  <a:gd name="connsiteX5307" fmla="*/ 2234788 w 9405664"/>
                  <a:gd name="connsiteY5307" fmla="*/ 1538924 h 1779924"/>
                  <a:gd name="connsiteX5308" fmla="*/ 2235673 w 9405664"/>
                  <a:gd name="connsiteY5308" fmla="*/ 1540104 h 1779924"/>
                  <a:gd name="connsiteX5309" fmla="*/ 2236558 w 9405664"/>
                  <a:gd name="connsiteY5309" fmla="*/ 1540841 h 1779924"/>
                  <a:gd name="connsiteX5310" fmla="*/ 2237295 w 9405664"/>
                  <a:gd name="connsiteY5310" fmla="*/ 1540104 h 1779924"/>
                  <a:gd name="connsiteX5311" fmla="*/ 2238770 w 9405664"/>
                  <a:gd name="connsiteY5311" fmla="*/ 1540546 h 1779924"/>
                  <a:gd name="connsiteX5312" fmla="*/ 2239655 w 9405664"/>
                  <a:gd name="connsiteY5312" fmla="*/ 1539809 h 1779924"/>
                  <a:gd name="connsiteX5313" fmla="*/ 2240097 w 9405664"/>
                  <a:gd name="connsiteY5313" fmla="*/ 1538924 h 1779924"/>
                  <a:gd name="connsiteX5314" fmla="*/ 2240540 w 9405664"/>
                  <a:gd name="connsiteY5314" fmla="*/ 1536269 h 1779924"/>
                  <a:gd name="connsiteX5315" fmla="*/ 2239507 w 9405664"/>
                  <a:gd name="connsiteY5315" fmla="*/ 1535532 h 1779924"/>
                  <a:gd name="connsiteX5316" fmla="*/ 2238475 w 9405664"/>
                  <a:gd name="connsiteY5316" fmla="*/ 1533614 h 1779924"/>
                  <a:gd name="connsiteX5317" fmla="*/ 2239507 w 9405664"/>
                  <a:gd name="connsiteY5317" fmla="*/ 1533172 h 1779924"/>
                  <a:gd name="connsiteX5318" fmla="*/ 2240982 w 9405664"/>
                  <a:gd name="connsiteY5318" fmla="*/ 1533762 h 1779924"/>
                  <a:gd name="connsiteX5319" fmla="*/ 2242457 w 9405664"/>
                  <a:gd name="connsiteY5319" fmla="*/ 1535974 h 1779924"/>
                  <a:gd name="connsiteX5320" fmla="*/ 2243047 w 9405664"/>
                  <a:gd name="connsiteY5320" fmla="*/ 1536269 h 1779924"/>
                  <a:gd name="connsiteX5321" fmla="*/ 2244375 w 9405664"/>
                  <a:gd name="connsiteY5321" fmla="*/ 1535237 h 1779924"/>
                  <a:gd name="connsiteX5322" fmla="*/ 2245407 w 9405664"/>
                  <a:gd name="connsiteY5322" fmla="*/ 1536417 h 1779924"/>
                  <a:gd name="connsiteX5323" fmla="*/ 2245407 w 9405664"/>
                  <a:gd name="connsiteY5323" fmla="*/ 1537154 h 1779924"/>
                  <a:gd name="connsiteX5324" fmla="*/ 2244817 w 9405664"/>
                  <a:gd name="connsiteY5324" fmla="*/ 1538924 h 1779924"/>
                  <a:gd name="connsiteX5325" fmla="*/ 2242457 w 9405664"/>
                  <a:gd name="connsiteY5325" fmla="*/ 1541579 h 1779924"/>
                  <a:gd name="connsiteX5326" fmla="*/ 2239507 w 9405664"/>
                  <a:gd name="connsiteY5326" fmla="*/ 1545856 h 1779924"/>
                  <a:gd name="connsiteX5327" fmla="*/ 2238180 w 9405664"/>
                  <a:gd name="connsiteY5327" fmla="*/ 1546151 h 1779924"/>
                  <a:gd name="connsiteX5328" fmla="*/ 2237442 w 9405664"/>
                  <a:gd name="connsiteY5328" fmla="*/ 1546594 h 1779924"/>
                  <a:gd name="connsiteX5329" fmla="*/ 2238917 w 9405664"/>
                  <a:gd name="connsiteY5329" fmla="*/ 1548068 h 1779924"/>
                  <a:gd name="connsiteX5330" fmla="*/ 2239802 w 9405664"/>
                  <a:gd name="connsiteY5330" fmla="*/ 1549396 h 1779924"/>
                  <a:gd name="connsiteX5331" fmla="*/ 2244522 w 9405664"/>
                  <a:gd name="connsiteY5331" fmla="*/ 1558983 h 1779924"/>
                  <a:gd name="connsiteX5332" fmla="*/ 2246735 w 9405664"/>
                  <a:gd name="connsiteY5332" fmla="*/ 1562522 h 1779924"/>
                  <a:gd name="connsiteX5333" fmla="*/ 2248357 w 9405664"/>
                  <a:gd name="connsiteY5333" fmla="*/ 1564292 h 1779924"/>
                  <a:gd name="connsiteX5334" fmla="*/ 2249537 w 9405664"/>
                  <a:gd name="connsiteY5334" fmla="*/ 1564882 h 1779924"/>
                  <a:gd name="connsiteX5335" fmla="*/ 2251159 w 9405664"/>
                  <a:gd name="connsiteY5335" fmla="*/ 1565177 h 1779924"/>
                  <a:gd name="connsiteX5336" fmla="*/ 2251454 w 9405664"/>
                  <a:gd name="connsiteY5336" fmla="*/ 1564292 h 1779924"/>
                  <a:gd name="connsiteX5337" fmla="*/ 2251159 w 9405664"/>
                  <a:gd name="connsiteY5337" fmla="*/ 1562522 h 1779924"/>
                  <a:gd name="connsiteX5338" fmla="*/ 2253372 w 9405664"/>
                  <a:gd name="connsiteY5338" fmla="*/ 1561785 h 1779924"/>
                  <a:gd name="connsiteX5339" fmla="*/ 2255584 w 9405664"/>
                  <a:gd name="connsiteY5339" fmla="*/ 1561785 h 1779924"/>
                  <a:gd name="connsiteX5340" fmla="*/ 2254109 w 9405664"/>
                  <a:gd name="connsiteY5340" fmla="*/ 1563850 h 1779924"/>
                  <a:gd name="connsiteX5341" fmla="*/ 2253814 w 9405664"/>
                  <a:gd name="connsiteY5341" fmla="*/ 1569012 h 1779924"/>
                  <a:gd name="connsiteX5342" fmla="*/ 2254846 w 9405664"/>
                  <a:gd name="connsiteY5342" fmla="*/ 1573289 h 1779924"/>
                  <a:gd name="connsiteX5343" fmla="*/ 2255731 w 9405664"/>
                  <a:gd name="connsiteY5343" fmla="*/ 1573584 h 1779924"/>
                  <a:gd name="connsiteX5344" fmla="*/ 2256616 w 9405664"/>
                  <a:gd name="connsiteY5344" fmla="*/ 1573289 h 1779924"/>
                  <a:gd name="connsiteX5345" fmla="*/ 2257944 w 9405664"/>
                  <a:gd name="connsiteY5345" fmla="*/ 1571077 h 1779924"/>
                  <a:gd name="connsiteX5346" fmla="*/ 2258976 w 9405664"/>
                  <a:gd name="connsiteY5346" fmla="*/ 1570192 h 1779924"/>
                  <a:gd name="connsiteX5347" fmla="*/ 2260304 w 9405664"/>
                  <a:gd name="connsiteY5347" fmla="*/ 1569602 h 1779924"/>
                  <a:gd name="connsiteX5348" fmla="*/ 2258534 w 9405664"/>
                  <a:gd name="connsiteY5348" fmla="*/ 1572109 h 1779924"/>
                  <a:gd name="connsiteX5349" fmla="*/ 2256911 w 9405664"/>
                  <a:gd name="connsiteY5349" fmla="*/ 1575059 h 1779924"/>
                  <a:gd name="connsiteX5350" fmla="*/ 2257649 w 9405664"/>
                  <a:gd name="connsiteY5350" fmla="*/ 1575649 h 1779924"/>
                  <a:gd name="connsiteX5351" fmla="*/ 2259419 w 9405664"/>
                  <a:gd name="connsiteY5351" fmla="*/ 1576534 h 1779924"/>
                  <a:gd name="connsiteX5352" fmla="*/ 2260894 w 9405664"/>
                  <a:gd name="connsiteY5352" fmla="*/ 1584646 h 1779924"/>
                  <a:gd name="connsiteX5353" fmla="*/ 2263401 w 9405664"/>
                  <a:gd name="connsiteY5353" fmla="*/ 1589218 h 1779924"/>
                  <a:gd name="connsiteX5354" fmla="*/ 2267236 w 9405664"/>
                  <a:gd name="connsiteY5354" fmla="*/ 1591726 h 1779924"/>
                  <a:gd name="connsiteX5355" fmla="*/ 2272545 w 9405664"/>
                  <a:gd name="connsiteY5355" fmla="*/ 1593348 h 1779924"/>
                  <a:gd name="connsiteX5356" fmla="*/ 2273135 w 9405664"/>
                  <a:gd name="connsiteY5356" fmla="*/ 1596150 h 1779924"/>
                  <a:gd name="connsiteX5357" fmla="*/ 2276233 w 9405664"/>
                  <a:gd name="connsiteY5357" fmla="*/ 1600280 h 1779924"/>
                  <a:gd name="connsiteX5358" fmla="*/ 2279183 w 9405664"/>
                  <a:gd name="connsiteY5358" fmla="*/ 1606327 h 1779924"/>
                  <a:gd name="connsiteX5359" fmla="*/ 2280657 w 9405664"/>
                  <a:gd name="connsiteY5359" fmla="*/ 1607065 h 1779924"/>
                  <a:gd name="connsiteX5360" fmla="*/ 2282722 w 9405664"/>
                  <a:gd name="connsiteY5360" fmla="*/ 1607802 h 1779924"/>
                  <a:gd name="connsiteX5361" fmla="*/ 2283755 w 9405664"/>
                  <a:gd name="connsiteY5361" fmla="*/ 1609130 h 1779924"/>
                  <a:gd name="connsiteX5362" fmla="*/ 2283165 w 9405664"/>
                  <a:gd name="connsiteY5362" fmla="*/ 1610162 h 1779924"/>
                  <a:gd name="connsiteX5363" fmla="*/ 2279772 w 9405664"/>
                  <a:gd name="connsiteY5363" fmla="*/ 1607507 h 1779924"/>
                  <a:gd name="connsiteX5364" fmla="*/ 2278740 w 9405664"/>
                  <a:gd name="connsiteY5364" fmla="*/ 1607802 h 1779924"/>
                  <a:gd name="connsiteX5365" fmla="*/ 2278150 w 9405664"/>
                  <a:gd name="connsiteY5365" fmla="*/ 1608982 h 1779924"/>
                  <a:gd name="connsiteX5366" fmla="*/ 2277855 w 9405664"/>
                  <a:gd name="connsiteY5366" fmla="*/ 1610162 h 1779924"/>
                  <a:gd name="connsiteX5367" fmla="*/ 2279330 w 9405664"/>
                  <a:gd name="connsiteY5367" fmla="*/ 1612670 h 1779924"/>
                  <a:gd name="connsiteX5368" fmla="*/ 2281837 w 9405664"/>
                  <a:gd name="connsiteY5368" fmla="*/ 1612670 h 1779924"/>
                  <a:gd name="connsiteX5369" fmla="*/ 2285820 w 9405664"/>
                  <a:gd name="connsiteY5369" fmla="*/ 1611637 h 1779924"/>
                  <a:gd name="connsiteX5370" fmla="*/ 2289064 w 9405664"/>
                  <a:gd name="connsiteY5370" fmla="*/ 1612227 h 1779924"/>
                  <a:gd name="connsiteX5371" fmla="*/ 2293784 w 9405664"/>
                  <a:gd name="connsiteY5371" fmla="*/ 1610162 h 1779924"/>
                  <a:gd name="connsiteX5372" fmla="*/ 2295701 w 9405664"/>
                  <a:gd name="connsiteY5372" fmla="*/ 1610162 h 1779924"/>
                  <a:gd name="connsiteX5373" fmla="*/ 2298799 w 9405664"/>
                  <a:gd name="connsiteY5373" fmla="*/ 1607360 h 1779924"/>
                  <a:gd name="connsiteX5374" fmla="*/ 2299831 w 9405664"/>
                  <a:gd name="connsiteY5374" fmla="*/ 1604705 h 1779924"/>
                  <a:gd name="connsiteX5375" fmla="*/ 2300569 w 9405664"/>
                  <a:gd name="connsiteY5375" fmla="*/ 1599395 h 1779924"/>
                  <a:gd name="connsiteX5376" fmla="*/ 2302634 w 9405664"/>
                  <a:gd name="connsiteY5376" fmla="*/ 1596003 h 1779924"/>
                  <a:gd name="connsiteX5377" fmla="*/ 2304256 w 9405664"/>
                  <a:gd name="connsiteY5377" fmla="*/ 1592168 h 1779924"/>
                  <a:gd name="connsiteX5378" fmla="*/ 2304698 w 9405664"/>
                  <a:gd name="connsiteY5378" fmla="*/ 1592168 h 1779924"/>
                  <a:gd name="connsiteX5379" fmla="*/ 2304698 w 9405664"/>
                  <a:gd name="connsiteY5379" fmla="*/ 1593201 h 1779924"/>
                  <a:gd name="connsiteX5380" fmla="*/ 2305141 w 9405664"/>
                  <a:gd name="connsiteY5380" fmla="*/ 1593496 h 1779924"/>
                  <a:gd name="connsiteX5381" fmla="*/ 2305583 w 9405664"/>
                  <a:gd name="connsiteY5381" fmla="*/ 1585236 h 1779924"/>
                  <a:gd name="connsiteX5382" fmla="*/ 2307353 w 9405664"/>
                  <a:gd name="connsiteY5382" fmla="*/ 1572994 h 1779924"/>
                  <a:gd name="connsiteX5383" fmla="*/ 2307058 w 9405664"/>
                  <a:gd name="connsiteY5383" fmla="*/ 1566357 h 1779924"/>
                  <a:gd name="connsiteX5384" fmla="*/ 2306026 w 9405664"/>
                  <a:gd name="connsiteY5384" fmla="*/ 1561195 h 1779924"/>
                  <a:gd name="connsiteX5385" fmla="*/ 2304994 w 9405664"/>
                  <a:gd name="connsiteY5385" fmla="*/ 1558688 h 1779924"/>
                  <a:gd name="connsiteX5386" fmla="*/ 2302339 w 9405664"/>
                  <a:gd name="connsiteY5386" fmla="*/ 1555148 h 1779924"/>
                  <a:gd name="connsiteX5387" fmla="*/ 2291277 w 9405664"/>
                  <a:gd name="connsiteY5387" fmla="*/ 1527862 h 1779924"/>
                  <a:gd name="connsiteX5388" fmla="*/ 2290392 w 9405664"/>
                  <a:gd name="connsiteY5388" fmla="*/ 1525355 h 1779924"/>
                  <a:gd name="connsiteX5389" fmla="*/ 2288769 w 9405664"/>
                  <a:gd name="connsiteY5389" fmla="*/ 1522257 h 1779924"/>
                  <a:gd name="connsiteX5390" fmla="*/ 2287737 w 9405664"/>
                  <a:gd name="connsiteY5390" fmla="*/ 1517243 h 1779924"/>
                  <a:gd name="connsiteX5391" fmla="*/ 2286852 w 9405664"/>
                  <a:gd name="connsiteY5391" fmla="*/ 1515178 h 1779924"/>
                  <a:gd name="connsiteX5392" fmla="*/ 2286262 w 9405664"/>
                  <a:gd name="connsiteY5392" fmla="*/ 1511786 h 1779924"/>
                  <a:gd name="connsiteX5393" fmla="*/ 2287000 w 9405664"/>
                  <a:gd name="connsiteY5393" fmla="*/ 1511786 h 1779924"/>
                  <a:gd name="connsiteX5394" fmla="*/ 2288032 w 9405664"/>
                  <a:gd name="connsiteY5394" fmla="*/ 1512523 h 1779924"/>
                  <a:gd name="connsiteX5395" fmla="*/ 2287737 w 9405664"/>
                  <a:gd name="connsiteY5395" fmla="*/ 1513850 h 1779924"/>
                  <a:gd name="connsiteX5396" fmla="*/ 2288032 w 9405664"/>
                  <a:gd name="connsiteY5396" fmla="*/ 1515325 h 1779924"/>
                  <a:gd name="connsiteX5397" fmla="*/ 2289802 w 9405664"/>
                  <a:gd name="connsiteY5397" fmla="*/ 1516210 h 1779924"/>
                  <a:gd name="connsiteX5398" fmla="*/ 2290097 w 9405664"/>
                  <a:gd name="connsiteY5398" fmla="*/ 1516800 h 1779924"/>
                  <a:gd name="connsiteX5399" fmla="*/ 2289064 w 9405664"/>
                  <a:gd name="connsiteY5399" fmla="*/ 1518570 h 1779924"/>
                  <a:gd name="connsiteX5400" fmla="*/ 2289064 w 9405664"/>
                  <a:gd name="connsiteY5400" fmla="*/ 1520045 h 1779924"/>
                  <a:gd name="connsiteX5401" fmla="*/ 2289949 w 9405664"/>
                  <a:gd name="connsiteY5401" fmla="*/ 1523437 h 1779924"/>
                  <a:gd name="connsiteX5402" fmla="*/ 2290687 w 9405664"/>
                  <a:gd name="connsiteY5402" fmla="*/ 1522552 h 1779924"/>
                  <a:gd name="connsiteX5403" fmla="*/ 2290982 w 9405664"/>
                  <a:gd name="connsiteY5403" fmla="*/ 1520340 h 1779924"/>
                  <a:gd name="connsiteX5404" fmla="*/ 2291572 w 9405664"/>
                  <a:gd name="connsiteY5404" fmla="*/ 1518423 h 1779924"/>
                  <a:gd name="connsiteX5405" fmla="*/ 2292309 w 9405664"/>
                  <a:gd name="connsiteY5405" fmla="*/ 1518423 h 1779924"/>
                  <a:gd name="connsiteX5406" fmla="*/ 2291867 w 9405664"/>
                  <a:gd name="connsiteY5406" fmla="*/ 1524027 h 1779924"/>
                  <a:gd name="connsiteX5407" fmla="*/ 2292162 w 9405664"/>
                  <a:gd name="connsiteY5407" fmla="*/ 1528009 h 1779924"/>
                  <a:gd name="connsiteX5408" fmla="*/ 2295112 w 9405664"/>
                  <a:gd name="connsiteY5408" fmla="*/ 1534794 h 1779924"/>
                  <a:gd name="connsiteX5409" fmla="*/ 2296291 w 9405664"/>
                  <a:gd name="connsiteY5409" fmla="*/ 1535679 h 1779924"/>
                  <a:gd name="connsiteX5410" fmla="*/ 2294226 w 9405664"/>
                  <a:gd name="connsiteY5410" fmla="*/ 1530959 h 1779924"/>
                  <a:gd name="connsiteX5411" fmla="*/ 2293194 w 9405664"/>
                  <a:gd name="connsiteY5411" fmla="*/ 1527862 h 1779924"/>
                  <a:gd name="connsiteX5412" fmla="*/ 2292899 w 9405664"/>
                  <a:gd name="connsiteY5412" fmla="*/ 1525355 h 1779924"/>
                  <a:gd name="connsiteX5413" fmla="*/ 2292899 w 9405664"/>
                  <a:gd name="connsiteY5413" fmla="*/ 1522700 h 1779924"/>
                  <a:gd name="connsiteX5414" fmla="*/ 2293342 w 9405664"/>
                  <a:gd name="connsiteY5414" fmla="*/ 1520930 h 1779924"/>
                  <a:gd name="connsiteX5415" fmla="*/ 2294522 w 9405664"/>
                  <a:gd name="connsiteY5415" fmla="*/ 1519308 h 1779924"/>
                  <a:gd name="connsiteX5416" fmla="*/ 2293489 w 9405664"/>
                  <a:gd name="connsiteY5416" fmla="*/ 1517390 h 1779924"/>
                  <a:gd name="connsiteX5417" fmla="*/ 2284787 w 9405664"/>
                  <a:gd name="connsiteY5417" fmla="*/ 1503378 h 1779924"/>
                  <a:gd name="connsiteX5418" fmla="*/ 2279477 w 9405664"/>
                  <a:gd name="connsiteY5418" fmla="*/ 1491874 h 1779924"/>
                  <a:gd name="connsiteX5419" fmla="*/ 2275643 w 9405664"/>
                  <a:gd name="connsiteY5419" fmla="*/ 1482287 h 1779924"/>
                  <a:gd name="connsiteX5420" fmla="*/ 2273283 w 9405664"/>
                  <a:gd name="connsiteY5420" fmla="*/ 1472405 h 1779924"/>
                  <a:gd name="connsiteX5421" fmla="*/ 2271955 w 9405664"/>
                  <a:gd name="connsiteY5421" fmla="*/ 1468718 h 1779924"/>
                  <a:gd name="connsiteX5422" fmla="*/ 2270038 w 9405664"/>
                  <a:gd name="connsiteY5422" fmla="*/ 1458099 h 1779924"/>
                  <a:gd name="connsiteX5423" fmla="*/ 2268858 w 9405664"/>
                  <a:gd name="connsiteY5423" fmla="*/ 1455444 h 1779924"/>
                  <a:gd name="connsiteX5424" fmla="*/ 2268563 w 9405664"/>
                  <a:gd name="connsiteY5424" fmla="*/ 1453379 h 1779924"/>
                  <a:gd name="connsiteX5425" fmla="*/ 2268563 w 9405664"/>
                  <a:gd name="connsiteY5425" fmla="*/ 1451314 h 1779924"/>
                  <a:gd name="connsiteX5426" fmla="*/ 2269006 w 9405664"/>
                  <a:gd name="connsiteY5426" fmla="*/ 1450134 h 1779924"/>
                  <a:gd name="connsiteX5427" fmla="*/ 2269743 w 9405664"/>
                  <a:gd name="connsiteY5427" fmla="*/ 1447332 h 1779924"/>
                  <a:gd name="connsiteX5428" fmla="*/ 2270186 w 9405664"/>
                  <a:gd name="connsiteY5428" fmla="*/ 1445119 h 1779924"/>
                  <a:gd name="connsiteX5429" fmla="*/ 2270186 w 9405664"/>
                  <a:gd name="connsiteY5429" fmla="*/ 1443939 h 1779924"/>
                  <a:gd name="connsiteX5430" fmla="*/ 2270480 w 9405664"/>
                  <a:gd name="connsiteY5430" fmla="*/ 1441875 h 1779924"/>
                  <a:gd name="connsiteX5431" fmla="*/ 2271218 w 9405664"/>
                  <a:gd name="connsiteY5431" fmla="*/ 1442464 h 1779924"/>
                  <a:gd name="connsiteX5432" fmla="*/ 2272398 w 9405664"/>
                  <a:gd name="connsiteY5432" fmla="*/ 1442464 h 1779924"/>
                  <a:gd name="connsiteX5433" fmla="*/ 2274463 w 9405664"/>
                  <a:gd name="connsiteY5433" fmla="*/ 1440105 h 1779924"/>
                  <a:gd name="connsiteX5434" fmla="*/ 2273430 w 9405664"/>
                  <a:gd name="connsiteY5434" fmla="*/ 1438630 h 1779924"/>
                  <a:gd name="connsiteX5435" fmla="*/ 2272103 w 9405664"/>
                  <a:gd name="connsiteY5435" fmla="*/ 1438040 h 1779924"/>
                  <a:gd name="connsiteX5436" fmla="*/ 2272103 w 9405664"/>
                  <a:gd name="connsiteY5436" fmla="*/ 1437450 h 1779924"/>
                  <a:gd name="connsiteX5437" fmla="*/ 2274315 w 9405664"/>
                  <a:gd name="connsiteY5437" fmla="*/ 1437007 h 1779924"/>
                  <a:gd name="connsiteX5438" fmla="*/ 2275348 w 9405664"/>
                  <a:gd name="connsiteY5438" fmla="*/ 1435090 h 1779924"/>
                  <a:gd name="connsiteX5439" fmla="*/ 2276380 w 9405664"/>
                  <a:gd name="connsiteY5439" fmla="*/ 1434058 h 1779924"/>
                  <a:gd name="connsiteX5440" fmla="*/ 2277560 w 9405664"/>
                  <a:gd name="connsiteY5440" fmla="*/ 1432288 h 1779924"/>
                  <a:gd name="connsiteX5441" fmla="*/ 2275348 w 9405664"/>
                  <a:gd name="connsiteY5441" fmla="*/ 1432288 h 1779924"/>
                  <a:gd name="connsiteX5442" fmla="*/ 2275790 w 9405664"/>
                  <a:gd name="connsiteY5442" fmla="*/ 1431108 h 1779924"/>
                  <a:gd name="connsiteX5443" fmla="*/ 2277708 w 9405664"/>
                  <a:gd name="connsiteY5443" fmla="*/ 1430075 h 1779924"/>
                  <a:gd name="connsiteX5444" fmla="*/ 2277708 w 9405664"/>
                  <a:gd name="connsiteY5444" fmla="*/ 1429043 h 1779924"/>
                  <a:gd name="connsiteX5445" fmla="*/ 2277265 w 9405664"/>
                  <a:gd name="connsiteY5445" fmla="*/ 1428453 h 1779924"/>
                  <a:gd name="connsiteX5446" fmla="*/ 2276970 w 9405664"/>
                  <a:gd name="connsiteY5446" fmla="*/ 1427421 h 1779924"/>
                  <a:gd name="connsiteX5447" fmla="*/ 2277855 w 9405664"/>
                  <a:gd name="connsiteY5447" fmla="*/ 1426241 h 1779924"/>
                  <a:gd name="connsiteX5448" fmla="*/ 2279477 w 9405664"/>
                  <a:gd name="connsiteY5448" fmla="*/ 1425946 h 1779924"/>
                  <a:gd name="connsiteX5449" fmla="*/ 2280362 w 9405664"/>
                  <a:gd name="connsiteY5449" fmla="*/ 1424913 h 1779924"/>
                  <a:gd name="connsiteX5450" fmla="*/ 2280362 w 9405664"/>
                  <a:gd name="connsiteY5450" fmla="*/ 1424176 h 1779924"/>
                  <a:gd name="connsiteX5451" fmla="*/ 2279625 w 9405664"/>
                  <a:gd name="connsiteY5451" fmla="*/ 1423438 h 1779924"/>
                  <a:gd name="connsiteX5452" fmla="*/ 2279183 w 9405664"/>
                  <a:gd name="connsiteY5452" fmla="*/ 1422406 h 1779924"/>
                  <a:gd name="connsiteX5453" fmla="*/ 2279920 w 9405664"/>
                  <a:gd name="connsiteY5453" fmla="*/ 1421963 h 1779924"/>
                  <a:gd name="connsiteX5454" fmla="*/ 2280952 w 9405664"/>
                  <a:gd name="connsiteY5454" fmla="*/ 1421963 h 1779924"/>
                  <a:gd name="connsiteX5455" fmla="*/ 2284197 w 9405664"/>
                  <a:gd name="connsiteY5455" fmla="*/ 1420488 h 1779924"/>
                  <a:gd name="connsiteX5456" fmla="*/ 2285525 w 9405664"/>
                  <a:gd name="connsiteY5456" fmla="*/ 1417981 h 1779924"/>
                  <a:gd name="connsiteX5457" fmla="*/ 2285230 w 9405664"/>
                  <a:gd name="connsiteY5457" fmla="*/ 1416801 h 1779924"/>
                  <a:gd name="connsiteX5458" fmla="*/ 2286115 w 9405664"/>
                  <a:gd name="connsiteY5458" fmla="*/ 1415474 h 1779924"/>
                  <a:gd name="connsiteX5459" fmla="*/ 2287589 w 9405664"/>
                  <a:gd name="connsiteY5459" fmla="*/ 1415179 h 1779924"/>
                  <a:gd name="connsiteX5460" fmla="*/ 2288474 w 9405664"/>
                  <a:gd name="connsiteY5460" fmla="*/ 1414736 h 1779924"/>
                  <a:gd name="connsiteX5461" fmla="*/ 2290097 w 9405664"/>
                  <a:gd name="connsiteY5461" fmla="*/ 1412671 h 1779924"/>
                  <a:gd name="connsiteX5462" fmla="*/ 2290097 w 9405664"/>
                  <a:gd name="connsiteY5462" fmla="*/ 1411786 h 1779924"/>
                  <a:gd name="connsiteX5463" fmla="*/ 2289064 w 9405664"/>
                  <a:gd name="connsiteY5463" fmla="*/ 1411196 h 1779924"/>
                  <a:gd name="connsiteX5464" fmla="*/ 2288180 w 9405664"/>
                  <a:gd name="connsiteY5464" fmla="*/ 1410312 h 1779924"/>
                  <a:gd name="connsiteX5465" fmla="*/ 2287295 w 9405664"/>
                  <a:gd name="connsiteY5465" fmla="*/ 1408394 h 1779924"/>
                  <a:gd name="connsiteX5466" fmla="*/ 2287295 w 9405664"/>
                  <a:gd name="connsiteY5466" fmla="*/ 1405887 h 1779924"/>
                  <a:gd name="connsiteX5467" fmla="*/ 2289654 w 9405664"/>
                  <a:gd name="connsiteY5467" fmla="*/ 1409132 h 1779924"/>
                  <a:gd name="connsiteX5468" fmla="*/ 2290392 w 9405664"/>
                  <a:gd name="connsiteY5468" fmla="*/ 1408837 h 1779924"/>
                  <a:gd name="connsiteX5469" fmla="*/ 2290392 w 9405664"/>
                  <a:gd name="connsiteY5469" fmla="*/ 1407952 h 1779924"/>
                  <a:gd name="connsiteX5470" fmla="*/ 2291277 w 9405664"/>
                  <a:gd name="connsiteY5470" fmla="*/ 1407509 h 1779924"/>
                  <a:gd name="connsiteX5471" fmla="*/ 2291867 w 9405664"/>
                  <a:gd name="connsiteY5471" fmla="*/ 1409574 h 1779924"/>
                  <a:gd name="connsiteX5472" fmla="*/ 2292309 w 9405664"/>
                  <a:gd name="connsiteY5472" fmla="*/ 1410607 h 1779924"/>
                  <a:gd name="connsiteX5473" fmla="*/ 2293047 w 9405664"/>
                  <a:gd name="connsiteY5473" fmla="*/ 1410607 h 1779924"/>
                  <a:gd name="connsiteX5474" fmla="*/ 2294817 w 9405664"/>
                  <a:gd name="connsiteY5474" fmla="*/ 1409721 h 1779924"/>
                  <a:gd name="connsiteX5475" fmla="*/ 2295554 w 9405664"/>
                  <a:gd name="connsiteY5475" fmla="*/ 1408984 h 1779924"/>
                  <a:gd name="connsiteX5476" fmla="*/ 2295849 w 9405664"/>
                  <a:gd name="connsiteY5476" fmla="*/ 1406919 h 1779924"/>
                  <a:gd name="connsiteX5477" fmla="*/ 2294374 w 9405664"/>
                  <a:gd name="connsiteY5477" fmla="*/ 1405444 h 1779924"/>
                  <a:gd name="connsiteX5478" fmla="*/ 2291719 w 9405664"/>
                  <a:gd name="connsiteY5478" fmla="*/ 1404412 h 1779924"/>
                  <a:gd name="connsiteX5479" fmla="*/ 2293342 w 9405664"/>
                  <a:gd name="connsiteY5479" fmla="*/ 1403822 h 1779924"/>
                  <a:gd name="connsiteX5480" fmla="*/ 2296291 w 9405664"/>
                  <a:gd name="connsiteY5480" fmla="*/ 1404117 h 1779924"/>
                  <a:gd name="connsiteX5481" fmla="*/ 2298799 w 9405664"/>
                  <a:gd name="connsiteY5481" fmla="*/ 1404707 h 1779924"/>
                  <a:gd name="connsiteX5482" fmla="*/ 2301306 w 9405664"/>
                  <a:gd name="connsiteY5482" fmla="*/ 1403674 h 1779924"/>
                  <a:gd name="connsiteX5483" fmla="*/ 2302339 w 9405664"/>
                  <a:gd name="connsiteY5483" fmla="*/ 1402494 h 1779924"/>
                  <a:gd name="connsiteX5484" fmla="*/ 2303666 w 9405664"/>
                  <a:gd name="connsiteY5484" fmla="*/ 1402052 h 1779924"/>
                  <a:gd name="connsiteX5485" fmla="*/ 2305141 w 9405664"/>
                  <a:gd name="connsiteY5485" fmla="*/ 1402052 h 1779924"/>
                  <a:gd name="connsiteX5486" fmla="*/ 2307796 w 9405664"/>
                  <a:gd name="connsiteY5486" fmla="*/ 1401315 h 1779924"/>
                  <a:gd name="connsiteX5487" fmla="*/ 2309861 w 9405664"/>
                  <a:gd name="connsiteY5487" fmla="*/ 1399987 h 1779924"/>
                  <a:gd name="connsiteX5488" fmla="*/ 2311040 w 9405664"/>
                  <a:gd name="connsiteY5488" fmla="*/ 1398217 h 1779924"/>
                  <a:gd name="connsiteX5489" fmla="*/ 2310008 w 9405664"/>
                  <a:gd name="connsiteY5489" fmla="*/ 1395857 h 1779924"/>
                  <a:gd name="connsiteX5490" fmla="*/ 2313400 w 9405664"/>
                  <a:gd name="connsiteY5490" fmla="*/ 1396447 h 1779924"/>
                  <a:gd name="connsiteX5491" fmla="*/ 2315170 w 9405664"/>
                  <a:gd name="connsiteY5491" fmla="*/ 1395415 h 1779924"/>
                  <a:gd name="connsiteX5492" fmla="*/ 2318268 w 9405664"/>
                  <a:gd name="connsiteY5492" fmla="*/ 1392907 h 1779924"/>
                  <a:gd name="connsiteX5493" fmla="*/ 2319005 w 9405664"/>
                  <a:gd name="connsiteY5493" fmla="*/ 1390253 h 1779924"/>
                  <a:gd name="connsiteX5494" fmla="*/ 2321365 w 9405664"/>
                  <a:gd name="connsiteY5494" fmla="*/ 1389515 h 1779924"/>
                  <a:gd name="connsiteX5495" fmla="*/ 2323430 w 9405664"/>
                  <a:gd name="connsiteY5495" fmla="*/ 1389073 h 1779924"/>
                  <a:gd name="connsiteX5496" fmla="*/ 2327117 w 9405664"/>
                  <a:gd name="connsiteY5496" fmla="*/ 1386418 h 1779924"/>
                  <a:gd name="connsiteX5497" fmla="*/ 2328297 w 9405664"/>
                  <a:gd name="connsiteY5497" fmla="*/ 1384943 h 1779924"/>
                  <a:gd name="connsiteX5498" fmla="*/ 2326970 w 9405664"/>
                  <a:gd name="connsiteY5498" fmla="*/ 1381108 h 1779924"/>
                  <a:gd name="connsiteX5499" fmla="*/ 2328445 w 9405664"/>
                  <a:gd name="connsiteY5499" fmla="*/ 1378453 h 1779924"/>
                  <a:gd name="connsiteX5500" fmla="*/ 2328445 w 9405664"/>
                  <a:gd name="connsiteY5500" fmla="*/ 1379633 h 1779924"/>
                  <a:gd name="connsiteX5501" fmla="*/ 2328150 w 9405664"/>
                  <a:gd name="connsiteY5501" fmla="*/ 1381108 h 1779924"/>
                  <a:gd name="connsiteX5502" fmla="*/ 2329329 w 9405664"/>
                  <a:gd name="connsiteY5502" fmla="*/ 1383026 h 1779924"/>
                  <a:gd name="connsiteX5503" fmla="*/ 2330804 w 9405664"/>
                  <a:gd name="connsiteY5503" fmla="*/ 1378306 h 1779924"/>
                  <a:gd name="connsiteX5504" fmla="*/ 2336557 w 9405664"/>
                  <a:gd name="connsiteY5504" fmla="*/ 1370931 h 1779924"/>
                  <a:gd name="connsiteX5505" fmla="*/ 2338621 w 9405664"/>
                  <a:gd name="connsiteY5505" fmla="*/ 1369014 h 1779924"/>
                  <a:gd name="connsiteX5506" fmla="*/ 2345554 w 9405664"/>
                  <a:gd name="connsiteY5506" fmla="*/ 1364589 h 1779924"/>
                  <a:gd name="connsiteX5507" fmla="*/ 2349978 w 9405664"/>
                  <a:gd name="connsiteY5507" fmla="*/ 1363262 h 1779924"/>
                  <a:gd name="connsiteX5508" fmla="*/ 2360303 w 9405664"/>
                  <a:gd name="connsiteY5508" fmla="*/ 1363262 h 1779924"/>
                  <a:gd name="connsiteX5509" fmla="*/ 2361483 w 9405664"/>
                  <a:gd name="connsiteY5509" fmla="*/ 1361049 h 1779924"/>
                  <a:gd name="connsiteX5510" fmla="*/ 2361925 w 9405664"/>
                  <a:gd name="connsiteY5510" fmla="*/ 1355887 h 1779924"/>
                  <a:gd name="connsiteX5511" fmla="*/ 2362662 w 9405664"/>
                  <a:gd name="connsiteY5511" fmla="*/ 1358690 h 1779924"/>
                  <a:gd name="connsiteX5512" fmla="*/ 2362662 w 9405664"/>
                  <a:gd name="connsiteY5512" fmla="*/ 1362524 h 1779924"/>
                  <a:gd name="connsiteX5513" fmla="*/ 2363695 w 9405664"/>
                  <a:gd name="connsiteY5513" fmla="*/ 1359279 h 1779924"/>
                  <a:gd name="connsiteX5514" fmla="*/ 2364432 w 9405664"/>
                  <a:gd name="connsiteY5514" fmla="*/ 1356330 h 1779924"/>
                  <a:gd name="connsiteX5515" fmla="*/ 2367382 w 9405664"/>
                  <a:gd name="connsiteY5515" fmla="*/ 1352347 h 1779924"/>
                  <a:gd name="connsiteX5516" fmla="*/ 2368857 w 9405664"/>
                  <a:gd name="connsiteY5516" fmla="*/ 1351020 h 1779924"/>
                  <a:gd name="connsiteX5517" fmla="*/ 2370037 w 9405664"/>
                  <a:gd name="connsiteY5517" fmla="*/ 1350282 h 1779924"/>
                  <a:gd name="connsiteX5518" fmla="*/ 2373429 w 9405664"/>
                  <a:gd name="connsiteY5518" fmla="*/ 1347480 h 1779924"/>
                  <a:gd name="connsiteX5519" fmla="*/ 2376969 w 9405664"/>
                  <a:gd name="connsiteY5519" fmla="*/ 1345268 h 1779924"/>
                  <a:gd name="connsiteX5520" fmla="*/ 2376379 w 9405664"/>
                  <a:gd name="connsiteY5520" fmla="*/ 1344383 h 1779924"/>
                  <a:gd name="connsiteX5521" fmla="*/ 2376084 w 9405664"/>
                  <a:gd name="connsiteY5521" fmla="*/ 1343350 h 1779924"/>
                  <a:gd name="connsiteX5522" fmla="*/ 2376084 w 9405664"/>
                  <a:gd name="connsiteY5522" fmla="*/ 1339221 h 1779924"/>
                  <a:gd name="connsiteX5523" fmla="*/ 2376822 w 9405664"/>
                  <a:gd name="connsiteY5523" fmla="*/ 1340253 h 1779924"/>
                  <a:gd name="connsiteX5524" fmla="*/ 2377559 w 9405664"/>
                  <a:gd name="connsiteY5524" fmla="*/ 1342465 h 1779924"/>
                  <a:gd name="connsiteX5525" fmla="*/ 2379182 w 9405664"/>
                  <a:gd name="connsiteY5525" fmla="*/ 1342908 h 1779924"/>
                  <a:gd name="connsiteX5526" fmla="*/ 2380362 w 9405664"/>
                  <a:gd name="connsiteY5526" fmla="*/ 1342465 h 1779924"/>
                  <a:gd name="connsiteX5527" fmla="*/ 2383459 w 9405664"/>
                  <a:gd name="connsiteY5527" fmla="*/ 1339811 h 1779924"/>
                  <a:gd name="connsiteX5528" fmla="*/ 2385671 w 9405664"/>
                  <a:gd name="connsiteY5528" fmla="*/ 1340106 h 1779924"/>
                  <a:gd name="connsiteX5529" fmla="*/ 2392308 w 9405664"/>
                  <a:gd name="connsiteY5529" fmla="*/ 1340106 h 1779924"/>
                  <a:gd name="connsiteX5530" fmla="*/ 2393931 w 9405664"/>
                  <a:gd name="connsiteY5530" fmla="*/ 1339811 h 1779924"/>
                  <a:gd name="connsiteX5531" fmla="*/ 2394668 w 9405664"/>
                  <a:gd name="connsiteY5531" fmla="*/ 1338483 h 1779924"/>
                  <a:gd name="connsiteX5532" fmla="*/ 2397028 w 9405664"/>
                  <a:gd name="connsiteY5532" fmla="*/ 1337893 h 1779924"/>
                  <a:gd name="connsiteX5533" fmla="*/ 2399683 w 9405664"/>
                  <a:gd name="connsiteY5533" fmla="*/ 1337893 h 1779924"/>
                  <a:gd name="connsiteX5534" fmla="*/ 2401748 w 9405664"/>
                  <a:gd name="connsiteY5534" fmla="*/ 1335681 h 1779924"/>
                  <a:gd name="connsiteX5535" fmla="*/ 2403813 w 9405664"/>
                  <a:gd name="connsiteY5535" fmla="*/ 1332879 h 1779924"/>
                  <a:gd name="connsiteX5536" fmla="*/ 2401305 w 9405664"/>
                  <a:gd name="connsiteY5536" fmla="*/ 1331256 h 1779924"/>
                  <a:gd name="connsiteX5537" fmla="*/ 2393783 w 9405664"/>
                  <a:gd name="connsiteY5537" fmla="*/ 1332731 h 1779924"/>
                  <a:gd name="connsiteX5538" fmla="*/ 2389801 w 9405664"/>
                  <a:gd name="connsiteY5538" fmla="*/ 1331846 h 1779924"/>
                  <a:gd name="connsiteX5539" fmla="*/ 2387736 w 9405664"/>
                  <a:gd name="connsiteY5539" fmla="*/ 1330224 h 1779924"/>
                  <a:gd name="connsiteX5540" fmla="*/ 2385229 w 9405664"/>
                  <a:gd name="connsiteY5540" fmla="*/ 1326389 h 1779924"/>
                  <a:gd name="connsiteX5541" fmla="*/ 2390686 w 9405664"/>
                  <a:gd name="connsiteY5541" fmla="*/ 1330814 h 1779924"/>
                  <a:gd name="connsiteX5542" fmla="*/ 2392898 w 9405664"/>
                  <a:gd name="connsiteY5542" fmla="*/ 1331256 h 1779924"/>
                  <a:gd name="connsiteX5543" fmla="*/ 2396880 w 9405664"/>
                  <a:gd name="connsiteY5543" fmla="*/ 1328749 h 1779924"/>
                  <a:gd name="connsiteX5544" fmla="*/ 2397323 w 9405664"/>
                  <a:gd name="connsiteY5544" fmla="*/ 1327864 h 1779924"/>
                  <a:gd name="connsiteX5545" fmla="*/ 2397323 w 9405664"/>
                  <a:gd name="connsiteY5545" fmla="*/ 1326389 h 1779924"/>
                  <a:gd name="connsiteX5546" fmla="*/ 2398503 w 9405664"/>
                  <a:gd name="connsiteY5546" fmla="*/ 1324619 h 1779924"/>
                  <a:gd name="connsiteX5547" fmla="*/ 2399830 w 9405664"/>
                  <a:gd name="connsiteY5547" fmla="*/ 1322997 h 1779924"/>
                  <a:gd name="connsiteX5548" fmla="*/ 2398798 w 9405664"/>
                  <a:gd name="connsiteY5548" fmla="*/ 1321964 h 1779924"/>
                  <a:gd name="connsiteX5549" fmla="*/ 2397618 w 9405664"/>
                  <a:gd name="connsiteY5549" fmla="*/ 1321227 h 1779924"/>
                  <a:gd name="connsiteX5550" fmla="*/ 2387736 w 9405664"/>
                  <a:gd name="connsiteY5550" fmla="*/ 1317392 h 1779924"/>
                  <a:gd name="connsiteX5551" fmla="*/ 2385966 w 9405664"/>
                  <a:gd name="connsiteY5551" fmla="*/ 1315327 h 1779924"/>
                  <a:gd name="connsiteX5552" fmla="*/ 2389948 w 9405664"/>
                  <a:gd name="connsiteY5552" fmla="*/ 1317245 h 1779924"/>
                  <a:gd name="connsiteX5553" fmla="*/ 2393783 w 9405664"/>
                  <a:gd name="connsiteY5553" fmla="*/ 1318129 h 1779924"/>
                  <a:gd name="connsiteX5554" fmla="*/ 2396585 w 9405664"/>
                  <a:gd name="connsiteY5554" fmla="*/ 1317539 h 1779924"/>
                  <a:gd name="connsiteX5555" fmla="*/ 2397176 w 9405664"/>
                  <a:gd name="connsiteY5555" fmla="*/ 1315327 h 1779924"/>
                  <a:gd name="connsiteX5556" fmla="*/ 2398060 w 9405664"/>
                  <a:gd name="connsiteY5556" fmla="*/ 1315327 h 1779924"/>
                  <a:gd name="connsiteX5557" fmla="*/ 2399240 w 9405664"/>
                  <a:gd name="connsiteY5557" fmla="*/ 1315917 h 1779924"/>
                  <a:gd name="connsiteX5558" fmla="*/ 2399683 w 9405664"/>
                  <a:gd name="connsiteY5558" fmla="*/ 1317982 h 1779924"/>
                  <a:gd name="connsiteX5559" fmla="*/ 2400420 w 9405664"/>
                  <a:gd name="connsiteY5559" fmla="*/ 1319162 h 1779924"/>
                  <a:gd name="connsiteX5560" fmla="*/ 2401600 w 9405664"/>
                  <a:gd name="connsiteY5560" fmla="*/ 1318867 h 1779924"/>
                  <a:gd name="connsiteX5561" fmla="*/ 2403075 w 9405664"/>
                  <a:gd name="connsiteY5561" fmla="*/ 1318867 h 1779924"/>
                  <a:gd name="connsiteX5562" fmla="*/ 2406025 w 9405664"/>
                  <a:gd name="connsiteY5562" fmla="*/ 1320047 h 1779924"/>
                  <a:gd name="connsiteX5563" fmla="*/ 2408680 w 9405664"/>
                  <a:gd name="connsiteY5563" fmla="*/ 1320489 h 1779924"/>
                  <a:gd name="connsiteX5564" fmla="*/ 2410450 w 9405664"/>
                  <a:gd name="connsiteY5564" fmla="*/ 1319752 h 1779924"/>
                  <a:gd name="connsiteX5565" fmla="*/ 2413990 w 9405664"/>
                  <a:gd name="connsiteY5565" fmla="*/ 1315917 h 1779924"/>
                  <a:gd name="connsiteX5566" fmla="*/ 2419004 w 9405664"/>
                  <a:gd name="connsiteY5566" fmla="*/ 1311787 h 1779924"/>
                  <a:gd name="connsiteX5567" fmla="*/ 2419742 w 9405664"/>
                  <a:gd name="connsiteY5567" fmla="*/ 1308248 h 1779924"/>
                  <a:gd name="connsiteX5568" fmla="*/ 2419299 w 9405664"/>
                  <a:gd name="connsiteY5568" fmla="*/ 1305888 h 1779924"/>
                  <a:gd name="connsiteX5569" fmla="*/ 2419004 w 9405664"/>
                  <a:gd name="connsiteY5569" fmla="*/ 1304265 h 1779924"/>
                  <a:gd name="connsiteX5570" fmla="*/ 2417972 w 9405664"/>
                  <a:gd name="connsiteY5570" fmla="*/ 1302643 h 1779924"/>
                  <a:gd name="connsiteX5571" fmla="*/ 2416939 w 9405664"/>
                  <a:gd name="connsiteY5571" fmla="*/ 1302643 h 1779924"/>
                  <a:gd name="connsiteX5572" fmla="*/ 2413694 w 9405664"/>
                  <a:gd name="connsiteY5572" fmla="*/ 1304413 h 1779924"/>
                  <a:gd name="connsiteX5573" fmla="*/ 2413105 w 9405664"/>
                  <a:gd name="connsiteY5573" fmla="*/ 1309575 h 1779924"/>
                  <a:gd name="connsiteX5574" fmla="*/ 2411925 w 9405664"/>
                  <a:gd name="connsiteY5574" fmla="*/ 1310460 h 1779924"/>
                  <a:gd name="connsiteX5575" fmla="*/ 2410892 w 9405664"/>
                  <a:gd name="connsiteY5575" fmla="*/ 1310460 h 1779924"/>
                  <a:gd name="connsiteX5576" fmla="*/ 2410892 w 9405664"/>
                  <a:gd name="connsiteY5576" fmla="*/ 1307657 h 1779924"/>
                  <a:gd name="connsiteX5577" fmla="*/ 2411482 w 9405664"/>
                  <a:gd name="connsiteY5577" fmla="*/ 1305003 h 1779924"/>
                  <a:gd name="connsiteX5578" fmla="*/ 2411187 w 9405664"/>
                  <a:gd name="connsiteY5578" fmla="*/ 1302348 h 1779924"/>
                  <a:gd name="connsiteX5579" fmla="*/ 2407647 w 9405664"/>
                  <a:gd name="connsiteY5579" fmla="*/ 1301758 h 1779924"/>
                  <a:gd name="connsiteX5580" fmla="*/ 2406173 w 9405664"/>
                  <a:gd name="connsiteY5580" fmla="*/ 1302495 h 1779924"/>
                  <a:gd name="connsiteX5581" fmla="*/ 2403665 w 9405664"/>
                  <a:gd name="connsiteY5581" fmla="*/ 1302938 h 1779924"/>
                  <a:gd name="connsiteX5582" fmla="*/ 2399830 w 9405664"/>
                  <a:gd name="connsiteY5582" fmla="*/ 1302938 h 1779924"/>
                  <a:gd name="connsiteX5583" fmla="*/ 2397028 w 9405664"/>
                  <a:gd name="connsiteY5583" fmla="*/ 1303233 h 1779924"/>
                  <a:gd name="connsiteX5584" fmla="*/ 2394078 w 9405664"/>
                  <a:gd name="connsiteY5584" fmla="*/ 1302790 h 1779924"/>
                  <a:gd name="connsiteX5585" fmla="*/ 2394078 w 9405664"/>
                  <a:gd name="connsiteY5585" fmla="*/ 1300578 h 1779924"/>
                  <a:gd name="connsiteX5586" fmla="*/ 2393783 w 9405664"/>
                  <a:gd name="connsiteY5586" fmla="*/ 1297628 h 1779924"/>
                  <a:gd name="connsiteX5587" fmla="*/ 2393783 w 9405664"/>
                  <a:gd name="connsiteY5587" fmla="*/ 1294826 h 1779924"/>
                  <a:gd name="connsiteX5588" fmla="*/ 2394373 w 9405664"/>
                  <a:gd name="connsiteY5588" fmla="*/ 1297186 h 1779924"/>
                  <a:gd name="connsiteX5589" fmla="*/ 2395405 w 9405664"/>
                  <a:gd name="connsiteY5589" fmla="*/ 1299398 h 1779924"/>
                  <a:gd name="connsiteX5590" fmla="*/ 2398503 w 9405664"/>
                  <a:gd name="connsiteY5590" fmla="*/ 1301168 h 1779924"/>
                  <a:gd name="connsiteX5591" fmla="*/ 2400568 w 9405664"/>
                  <a:gd name="connsiteY5591" fmla="*/ 1300725 h 1779924"/>
                  <a:gd name="connsiteX5592" fmla="*/ 2402043 w 9405664"/>
                  <a:gd name="connsiteY5592" fmla="*/ 1299546 h 1779924"/>
                  <a:gd name="connsiteX5593" fmla="*/ 2403075 w 9405664"/>
                  <a:gd name="connsiteY5593" fmla="*/ 1297628 h 1779924"/>
                  <a:gd name="connsiteX5594" fmla="*/ 2404698 w 9405664"/>
                  <a:gd name="connsiteY5594" fmla="*/ 1297628 h 1779924"/>
                  <a:gd name="connsiteX5595" fmla="*/ 2407205 w 9405664"/>
                  <a:gd name="connsiteY5595" fmla="*/ 1298218 h 1779924"/>
                  <a:gd name="connsiteX5596" fmla="*/ 2406025 w 9405664"/>
                  <a:gd name="connsiteY5596" fmla="*/ 1296006 h 1779924"/>
                  <a:gd name="connsiteX5597" fmla="*/ 2407352 w 9405664"/>
                  <a:gd name="connsiteY5597" fmla="*/ 1296743 h 1779924"/>
                  <a:gd name="connsiteX5598" fmla="*/ 2409270 w 9405664"/>
                  <a:gd name="connsiteY5598" fmla="*/ 1297333 h 1779924"/>
                  <a:gd name="connsiteX5599" fmla="*/ 2409565 w 9405664"/>
                  <a:gd name="connsiteY5599" fmla="*/ 1295268 h 1779924"/>
                  <a:gd name="connsiteX5600" fmla="*/ 2409565 w 9405664"/>
                  <a:gd name="connsiteY5600" fmla="*/ 1293351 h 1779924"/>
                  <a:gd name="connsiteX5601" fmla="*/ 2411777 w 9405664"/>
                  <a:gd name="connsiteY5601" fmla="*/ 1294678 h 1779924"/>
                  <a:gd name="connsiteX5602" fmla="*/ 2414579 w 9405664"/>
                  <a:gd name="connsiteY5602" fmla="*/ 1295416 h 1779924"/>
                  <a:gd name="connsiteX5603" fmla="*/ 2416349 w 9405664"/>
                  <a:gd name="connsiteY5603" fmla="*/ 1296448 h 1779924"/>
                  <a:gd name="connsiteX5604" fmla="*/ 2417972 w 9405664"/>
                  <a:gd name="connsiteY5604" fmla="*/ 1298366 h 1779924"/>
                  <a:gd name="connsiteX5605" fmla="*/ 2416792 w 9405664"/>
                  <a:gd name="connsiteY5605" fmla="*/ 1293793 h 1779924"/>
                  <a:gd name="connsiteX5606" fmla="*/ 2415317 w 9405664"/>
                  <a:gd name="connsiteY5606" fmla="*/ 1290401 h 1779924"/>
                  <a:gd name="connsiteX5607" fmla="*/ 2413990 w 9405664"/>
                  <a:gd name="connsiteY5607" fmla="*/ 1289074 h 1779924"/>
                  <a:gd name="connsiteX5608" fmla="*/ 2413547 w 9405664"/>
                  <a:gd name="connsiteY5608" fmla="*/ 1287746 h 1779924"/>
                  <a:gd name="connsiteX5609" fmla="*/ 2414432 w 9405664"/>
                  <a:gd name="connsiteY5609" fmla="*/ 1284797 h 1779924"/>
                  <a:gd name="connsiteX5610" fmla="*/ 2414137 w 9405664"/>
                  <a:gd name="connsiteY5610" fmla="*/ 1283911 h 1779924"/>
                  <a:gd name="connsiteX5611" fmla="*/ 2414137 w 9405664"/>
                  <a:gd name="connsiteY5611" fmla="*/ 1282731 h 1779924"/>
                  <a:gd name="connsiteX5612" fmla="*/ 2414874 w 9405664"/>
                  <a:gd name="connsiteY5612" fmla="*/ 1282142 h 1779924"/>
                  <a:gd name="connsiteX5613" fmla="*/ 2415612 w 9405664"/>
                  <a:gd name="connsiteY5613" fmla="*/ 1282879 h 1779924"/>
                  <a:gd name="connsiteX5614" fmla="*/ 2416202 w 9405664"/>
                  <a:gd name="connsiteY5614" fmla="*/ 1284797 h 1779924"/>
                  <a:gd name="connsiteX5615" fmla="*/ 2418414 w 9405664"/>
                  <a:gd name="connsiteY5615" fmla="*/ 1293646 h 1779924"/>
                  <a:gd name="connsiteX5616" fmla="*/ 2420479 w 9405664"/>
                  <a:gd name="connsiteY5616" fmla="*/ 1298661 h 1779924"/>
                  <a:gd name="connsiteX5617" fmla="*/ 2424314 w 9405664"/>
                  <a:gd name="connsiteY5617" fmla="*/ 1305593 h 1779924"/>
                  <a:gd name="connsiteX5618" fmla="*/ 2425494 w 9405664"/>
                  <a:gd name="connsiteY5618" fmla="*/ 1307215 h 1779924"/>
                  <a:gd name="connsiteX5619" fmla="*/ 2424904 w 9405664"/>
                  <a:gd name="connsiteY5619" fmla="*/ 1305445 h 1779924"/>
                  <a:gd name="connsiteX5620" fmla="*/ 2419742 w 9405664"/>
                  <a:gd name="connsiteY5620" fmla="*/ 1294973 h 1779924"/>
                  <a:gd name="connsiteX5621" fmla="*/ 2416349 w 9405664"/>
                  <a:gd name="connsiteY5621" fmla="*/ 1282289 h 1779924"/>
                  <a:gd name="connsiteX5622" fmla="*/ 2415022 w 9405664"/>
                  <a:gd name="connsiteY5622" fmla="*/ 1279044 h 1779924"/>
                  <a:gd name="connsiteX5623" fmla="*/ 2414432 w 9405664"/>
                  <a:gd name="connsiteY5623" fmla="*/ 1276094 h 1779924"/>
                  <a:gd name="connsiteX5624" fmla="*/ 2413547 w 9405664"/>
                  <a:gd name="connsiteY5624" fmla="*/ 1274620 h 1779924"/>
                  <a:gd name="connsiteX5625" fmla="*/ 2409712 w 9405664"/>
                  <a:gd name="connsiteY5625" fmla="*/ 1274030 h 1779924"/>
                  <a:gd name="connsiteX5626" fmla="*/ 2407057 w 9405664"/>
                  <a:gd name="connsiteY5626" fmla="*/ 1273440 h 1779924"/>
                  <a:gd name="connsiteX5627" fmla="*/ 2402928 w 9405664"/>
                  <a:gd name="connsiteY5627" fmla="*/ 1275357 h 1779924"/>
                  <a:gd name="connsiteX5628" fmla="*/ 2400568 w 9405664"/>
                  <a:gd name="connsiteY5628" fmla="*/ 1275357 h 1779924"/>
                  <a:gd name="connsiteX5629" fmla="*/ 2400125 w 9405664"/>
                  <a:gd name="connsiteY5629" fmla="*/ 1273292 h 1779924"/>
                  <a:gd name="connsiteX5630" fmla="*/ 2396733 w 9405664"/>
                  <a:gd name="connsiteY5630" fmla="*/ 1270637 h 1779924"/>
                  <a:gd name="connsiteX5631" fmla="*/ 2395701 w 9405664"/>
                  <a:gd name="connsiteY5631" fmla="*/ 1266803 h 1779924"/>
                  <a:gd name="connsiteX5632" fmla="*/ 2393193 w 9405664"/>
                  <a:gd name="connsiteY5632" fmla="*/ 1266508 h 1779924"/>
                  <a:gd name="connsiteX5633" fmla="*/ 2389063 w 9405664"/>
                  <a:gd name="connsiteY5633" fmla="*/ 1265328 h 1779924"/>
                  <a:gd name="connsiteX5634" fmla="*/ 2386999 w 9405664"/>
                  <a:gd name="connsiteY5634" fmla="*/ 1264000 h 1779924"/>
                  <a:gd name="connsiteX5635" fmla="*/ 2381984 w 9405664"/>
                  <a:gd name="connsiteY5635" fmla="*/ 1263263 h 1779924"/>
                  <a:gd name="connsiteX5636" fmla="*/ 2381246 w 9405664"/>
                  <a:gd name="connsiteY5636" fmla="*/ 1262820 h 1779924"/>
                  <a:gd name="connsiteX5637" fmla="*/ 2380656 w 9405664"/>
                  <a:gd name="connsiteY5637" fmla="*/ 1262230 h 1779924"/>
                  <a:gd name="connsiteX5638" fmla="*/ 2386999 w 9405664"/>
                  <a:gd name="connsiteY5638" fmla="*/ 1262525 h 1779924"/>
                  <a:gd name="connsiteX5639" fmla="*/ 2394963 w 9405664"/>
                  <a:gd name="connsiteY5639" fmla="*/ 1265475 h 1779924"/>
                  <a:gd name="connsiteX5640" fmla="*/ 2396880 w 9405664"/>
                  <a:gd name="connsiteY5640" fmla="*/ 1265475 h 1779924"/>
                  <a:gd name="connsiteX5641" fmla="*/ 2397618 w 9405664"/>
                  <a:gd name="connsiteY5641" fmla="*/ 1267687 h 1779924"/>
                  <a:gd name="connsiteX5642" fmla="*/ 2400125 w 9405664"/>
                  <a:gd name="connsiteY5642" fmla="*/ 1269752 h 1779924"/>
                  <a:gd name="connsiteX5643" fmla="*/ 2401305 w 9405664"/>
                  <a:gd name="connsiteY5643" fmla="*/ 1270932 h 1779924"/>
                  <a:gd name="connsiteX5644" fmla="*/ 2402928 w 9405664"/>
                  <a:gd name="connsiteY5644" fmla="*/ 1272112 h 1779924"/>
                  <a:gd name="connsiteX5645" fmla="*/ 2404550 w 9405664"/>
                  <a:gd name="connsiteY5645" fmla="*/ 1271522 h 1779924"/>
                  <a:gd name="connsiteX5646" fmla="*/ 2406025 w 9405664"/>
                  <a:gd name="connsiteY5646" fmla="*/ 1270342 h 1779924"/>
                  <a:gd name="connsiteX5647" fmla="*/ 2405582 w 9405664"/>
                  <a:gd name="connsiteY5647" fmla="*/ 1268572 h 1779924"/>
                  <a:gd name="connsiteX5648" fmla="*/ 2404845 w 9405664"/>
                  <a:gd name="connsiteY5648" fmla="*/ 1267392 h 1779924"/>
                  <a:gd name="connsiteX5649" fmla="*/ 2402928 w 9405664"/>
                  <a:gd name="connsiteY5649" fmla="*/ 1265475 h 1779924"/>
                  <a:gd name="connsiteX5650" fmla="*/ 2400420 w 9405664"/>
                  <a:gd name="connsiteY5650" fmla="*/ 1264443 h 1779924"/>
                  <a:gd name="connsiteX5651" fmla="*/ 2397470 w 9405664"/>
                  <a:gd name="connsiteY5651" fmla="*/ 1262230 h 1779924"/>
                  <a:gd name="connsiteX5652" fmla="*/ 2394078 w 9405664"/>
                  <a:gd name="connsiteY5652" fmla="*/ 1258395 h 1779924"/>
                  <a:gd name="connsiteX5653" fmla="*/ 2393636 w 9405664"/>
                  <a:gd name="connsiteY5653" fmla="*/ 1257511 h 1779924"/>
                  <a:gd name="connsiteX5654" fmla="*/ 2393636 w 9405664"/>
                  <a:gd name="connsiteY5654" fmla="*/ 1256773 h 1779924"/>
                  <a:gd name="connsiteX5655" fmla="*/ 2399388 w 9405664"/>
                  <a:gd name="connsiteY5655" fmla="*/ 1262673 h 1779924"/>
                  <a:gd name="connsiteX5656" fmla="*/ 2401600 w 9405664"/>
                  <a:gd name="connsiteY5656" fmla="*/ 1263705 h 1779924"/>
                  <a:gd name="connsiteX5657" fmla="*/ 2403223 w 9405664"/>
                  <a:gd name="connsiteY5657" fmla="*/ 1262968 h 1779924"/>
                  <a:gd name="connsiteX5658" fmla="*/ 2402928 w 9405664"/>
                  <a:gd name="connsiteY5658" fmla="*/ 1261935 h 1779924"/>
                  <a:gd name="connsiteX5659" fmla="*/ 2402928 w 9405664"/>
                  <a:gd name="connsiteY5659" fmla="*/ 1260313 h 1779924"/>
                  <a:gd name="connsiteX5660" fmla="*/ 2406615 w 9405664"/>
                  <a:gd name="connsiteY5660" fmla="*/ 1261198 h 1779924"/>
                  <a:gd name="connsiteX5661" fmla="*/ 2406910 w 9405664"/>
                  <a:gd name="connsiteY5661" fmla="*/ 1258986 h 1779924"/>
                  <a:gd name="connsiteX5662" fmla="*/ 2406467 w 9405664"/>
                  <a:gd name="connsiteY5662" fmla="*/ 1257068 h 1779924"/>
                  <a:gd name="connsiteX5663" fmla="*/ 2403813 w 9405664"/>
                  <a:gd name="connsiteY5663" fmla="*/ 1256036 h 1779924"/>
                  <a:gd name="connsiteX5664" fmla="*/ 2405435 w 9405664"/>
                  <a:gd name="connsiteY5664" fmla="*/ 1254856 h 1779924"/>
                  <a:gd name="connsiteX5665" fmla="*/ 2400715 w 9405664"/>
                  <a:gd name="connsiteY5665" fmla="*/ 1253086 h 1779924"/>
                  <a:gd name="connsiteX5666" fmla="*/ 2398945 w 9405664"/>
                  <a:gd name="connsiteY5666" fmla="*/ 1251906 h 1779924"/>
                  <a:gd name="connsiteX5667" fmla="*/ 2397176 w 9405664"/>
                  <a:gd name="connsiteY5667" fmla="*/ 1249251 h 1779924"/>
                  <a:gd name="connsiteX5668" fmla="*/ 2394668 w 9405664"/>
                  <a:gd name="connsiteY5668" fmla="*/ 1247629 h 1779924"/>
                  <a:gd name="connsiteX5669" fmla="*/ 2391128 w 9405664"/>
                  <a:gd name="connsiteY5669" fmla="*/ 1243646 h 1779924"/>
                  <a:gd name="connsiteX5670" fmla="*/ 2389211 w 9405664"/>
                  <a:gd name="connsiteY5670" fmla="*/ 1240844 h 1779924"/>
                  <a:gd name="connsiteX5671" fmla="*/ 2384344 w 9405664"/>
                  <a:gd name="connsiteY5671" fmla="*/ 1236862 h 1779924"/>
                  <a:gd name="connsiteX5672" fmla="*/ 2385376 w 9405664"/>
                  <a:gd name="connsiteY5672" fmla="*/ 1236862 h 1779924"/>
                  <a:gd name="connsiteX5673" fmla="*/ 2388768 w 9405664"/>
                  <a:gd name="connsiteY5673" fmla="*/ 1238927 h 1779924"/>
                  <a:gd name="connsiteX5674" fmla="*/ 2391718 w 9405664"/>
                  <a:gd name="connsiteY5674" fmla="*/ 1242909 h 1779924"/>
                  <a:gd name="connsiteX5675" fmla="*/ 2392603 w 9405664"/>
                  <a:gd name="connsiteY5675" fmla="*/ 1243646 h 1779924"/>
                  <a:gd name="connsiteX5676" fmla="*/ 2400420 w 9405664"/>
                  <a:gd name="connsiteY5676" fmla="*/ 1251316 h 1779924"/>
                  <a:gd name="connsiteX5677" fmla="*/ 2401895 w 9405664"/>
                  <a:gd name="connsiteY5677" fmla="*/ 1251611 h 1779924"/>
                  <a:gd name="connsiteX5678" fmla="*/ 2404255 w 9405664"/>
                  <a:gd name="connsiteY5678" fmla="*/ 1251611 h 1779924"/>
                  <a:gd name="connsiteX5679" fmla="*/ 2405288 w 9405664"/>
                  <a:gd name="connsiteY5679" fmla="*/ 1250136 h 1779924"/>
                  <a:gd name="connsiteX5680" fmla="*/ 2405582 w 9405664"/>
                  <a:gd name="connsiteY5680" fmla="*/ 1247924 h 1779924"/>
                  <a:gd name="connsiteX5681" fmla="*/ 2406467 w 9405664"/>
                  <a:gd name="connsiteY5681" fmla="*/ 1246301 h 1779924"/>
                  <a:gd name="connsiteX5682" fmla="*/ 2406467 w 9405664"/>
                  <a:gd name="connsiteY5682" fmla="*/ 1244974 h 1779924"/>
                  <a:gd name="connsiteX5683" fmla="*/ 2404108 w 9405664"/>
                  <a:gd name="connsiteY5683" fmla="*/ 1242909 h 1779924"/>
                  <a:gd name="connsiteX5684" fmla="*/ 2401010 w 9405664"/>
                  <a:gd name="connsiteY5684" fmla="*/ 1241434 h 1779924"/>
                  <a:gd name="connsiteX5685" fmla="*/ 2398945 w 9405664"/>
                  <a:gd name="connsiteY5685" fmla="*/ 1238927 h 1779924"/>
                  <a:gd name="connsiteX5686" fmla="*/ 2396438 w 9405664"/>
                  <a:gd name="connsiteY5686" fmla="*/ 1237747 h 1779924"/>
                  <a:gd name="connsiteX5687" fmla="*/ 2389653 w 9405664"/>
                  <a:gd name="connsiteY5687" fmla="*/ 1235829 h 1779924"/>
                  <a:gd name="connsiteX5688" fmla="*/ 2385966 w 9405664"/>
                  <a:gd name="connsiteY5688" fmla="*/ 1230962 h 1779924"/>
                  <a:gd name="connsiteX5689" fmla="*/ 2384344 w 9405664"/>
                  <a:gd name="connsiteY5689" fmla="*/ 1230520 h 1779924"/>
                  <a:gd name="connsiteX5690" fmla="*/ 2381099 w 9405664"/>
                  <a:gd name="connsiteY5690" fmla="*/ 1231405 h 1779924"/>
                  <a:gd name="connsiteX5691" fmla="*/ 2380066 w 9405664"/>
                  <a:gd name="connsiteY5691" fmla="*/ 1231109 h 1779924"/>
                  <a:gd name="connsiteX5692" fmla="*/ 2379034 w 9405664"/>
                  <a:gd name="connsiteY5692" fmla="*/ 1229782 h 1779924"/>
                  <a:gd name="connsiteX5693" fmla="*/ 2379771 w 9405664"/>
                  <a:gd name="connsiteY5693" fmla="*/ 1225800 h 1779924"/>
                  <a:gd name="connsiteX5694" fmla="*/ 2380362 w 9405664"/>
                  <a:gd name="connsiteY5694" fmla="*/ 1223588 h 1779924"/>
                  <a:gd name="connsiteX5695" fmla="*/ 2382869 w 9405664"/>
                  <a:gd name="connsiteY5695" fmla="*/ 1221228 h 1779924"/>
                  <a:gd name="connsiteX5696" fmla="*/ 2384786 w 9405664"/>
                  <a:gd name="connsiteY5696" fmla="*/ 1219900 h 1779924"/>
                  <a:gd name="connsiteX5697" fmla="*/ 2385966 w 9405664"/>
                  <a:gd name="connsiteY5697" fmla="*/ 1218130 h 1779924"/>
                  <a:gd name="connsiteX5698" fmla="*/ 2386409 w 9405664"/>
                  <a:gd name="connsiteY5698" fmla="*/ 1214738 h 1779924"/>
                  <a:gd name="connsiteX5699" fmla="*/ 2386704 w 9405664"/>
                  <a:gd name="connsiteY5699" fmla="*/ 1218130 h 1779924"/>
                  <a:gd name="connsiteX5700" fmla="*/ 2385819 w 9405664"/>
                  <a:gd name="connsiteY5700" fmla="*/ 1220343 h 1779924"/>
                  <a:gd name="connsiteX5701" fmla="*/ 2383754 w 9405664"/>
                  <a:gd name="connsiteY5701" fmla="*/ 1221965 h 1779924"/>
                  <a:gd name="connsiteX5702" fmla="*/ 2381542 w 9405664"/>
                  <a:gd name="connsiteY5702" fmla="*/ 1225210 h 1779924"/>
                  <a:gd name="connsiteX5703" fmla="*/ 2380951 w 9405664"/>
                  <a:gd name="connsiteY5703" fmla="*/ 1226537 h 1779924"/>
                  <a:gd name="connsiteX5704" fmla="*/ 2381246 w 9405664"/>
                  <a:gd name="connsiteY5704" fmla="*/ 1229192 h 1779924"/>
                  <a:gd name="connsiteX5705" fmla="*/ 2383311 w 9405664"/>
                  <a:gd name="connsiteY5705" fmla="*/ 1229487 h 1779924"/>
                  <a:gd name="connsiteX5706" fmla="*/ 2385376 w 9405664"/>
                  <a:gd name="connsiteY5706" fmla="*/ 1228160 h 1779924"/>
                  <a:gd name="connsiteX5707" fmla="*/ 2387294 w 9405664"/>
                  <a:gd name="connsiteY5707" fmla="*/ 1228160 h 1779924"/>
                  <a:gd name="connsiteX5708" fmla="*/ 2387588 w 9405664"/>
                  <a:gd name="connsiteY5708" fmla="*/ 1229635 h 1779924"/>
                  <a:gd name="connsiteX5709" fmla="*/ 2388621 w 9405664"/>
                  <a:gd name="connsiteY5709" fmla="*/ 1231109 h 1779924"/>
                  <a:gd name="connsiteX5710" fmla="*/ 2390243 w 9405664"/>
                  <a:gd name="connsiteY5710" fmla="*/ 1232732 h 1779924"/>
                  <a:gd name="connsiteX5711" fmla="*/ 2390833 w 9405664"/>
                  <a:gd name="connsiteY5711" fmla="*/ 1231405 h 1779924"/>
                  <a:gd name="connsiteX5712" fmla="*/ 2390833 w 9405664"/>
                  <a:gd name="connsiteY5712" fmla="*/ 1229782 h 1779924"/>
                  <a:gd name="connsiteX5713" fmla="*/ 2393341 w 9405664"/>
                  <a:gd name="connsiteY5713" fmla="*/ 1233617 h 1779924"/>
                  <a:gd name="connsiteX5714" fmla="*/ 2397913 w 9405664"/>
                  <a:gd name="connsiteY5714" fmla="*/ 1234649 h 1779924"/>
                  <a:gd name="connsiteX5715" fmla="*/ 2401600 w 9405664"/>
                  <a:gd name="connsiteY5715" fmla="*/ 1236272 h 1779924"/>
                  <a:gd name="connsiteX5716" fmla="*/ 2402928 w 9405664"/>
                  <a:gd name="connsiteY5716" fmla="*/ 1237747 h 1779924"/>
                  <a:gd name="connsiteX5717" fmla="*/ 2404550 w 9405664"/>
                  <a:gd name="connsiteY5717" fmla="*/ 1238927 h 1779924"/>
                  <a:gd name="connsiteX5718" fmla="*/ 2404550 w 9405664"/>
                  <a:gd name="connsiteY5718" fmla="*/ 1237304 h 1779924"/>
                  <a:gd name="connsiteX5719" fmla="*/ 2403960 w 9405664"/>
                  <a:gd name="connsiteY5719" fmla="*/ 1235534 h 1779924"/>
                  <a:gd name="connsiteX5720" fmla="*/ 2402780 w 9405664"/>
                  <a:gd name="connsiteY5720" fmla="*/ 1233322 h 1779924"/>
                  <a:gd name="connsiteX5721" fmla="*/ 2396733 w 9405664"/>
                  <a:gd name="connsiteY5721" fmla="*/ 1227717 h 1779924"/>
                  <a:gd name="connsiteX5722" fmla="*/ 2395996 w 9405664"/>
                  <a:gd name="connsiteY5722" fmla="*/ 1225210 h 1779924"/>
                  <a:gd name="connsiteX5723" fmla="*/ 2395701 w 9405664"/>
                  <a:gd name="connsiteY5723" fmla="*/ 1222998 h 1779924"/>
                  <a:gd name="connsiteX5724" fmla="*/ 2396143 w 9405664"/>
                  <a:gd name="connsiteY5724" fmla="*/ 1224030 h 1779924"/>
                  <a:gd name="connsiteX5725" fmla="*/ 2396438 w 9405664"/>
                  <a:gd name="connsiteY5725" fmla="*/ 1225210 h 1779924"/>
                  <a:gd name="connsiteX5726" fmla="*/ 2398355 w 9405664"/>
                  <a:gd name="connsiteY5726" fmla="*/ 1228307 h 1779924"/>
                  <a:gd name="connsiteX5727" fmla="*/ 2399978 w 9405664"/>
                  <a:gd name="connsiteY5727" fmla="*/ 1229340 h 1779924"/>
                  <a:gd name="connsiteX5728" fmla="*/ 2401895 w 9405664"/>
                  <a:gd name="connsiteY5728" fmla="*/ 1230667 h 1779924"/>
                  <a:gd name="connsiteX5729" fmla="*/ 2403075 w 9405664"/>
                  <a:gd name="connsiteY5729" fmla="*/ 1230372 h 1779924"/>
                  <a:gd name="connsiteX5730" fmla="*/ 2402485 w 9405664"/>
                  <a:gd name="connsiteY5730" fmla="*/ 1228750 h 1779924"/>
                  <a:gd name="connsiteX5731" fmla="*/ 2401453 w 9405664"/>
                  <a:gd name="connsiteY5731" fmla="*/ 1227127 h 1779924"/>
                  <a:gd name="connsiteX5732" fmla="*/ 2400273 w 9405664"/>
                  <a:gd name="connsiteY5732" fmla="*/ 1225357 h 1779924"/>
                  <a:gd name="connsiteX5733" fmla="*/ 2399388 w 9405664"/>
                  <a:gd name="connsiteY5733" fmla="*/ 1219015 h 1779924"/>
                  <a:gd name="connsiteX5734" fmla="*/ 2399830 w 9405664"/>
                  <a:gd name="connsiteY5734" fmla="*/ 1217688 h 1779924"/>
                  <a:gd name="connsiteX5735" fmla="*/ 2399830 w 9405664"/>
                  <a:gd name="connsiteY5735" fmla="*/ 1214296 h 1779924"/>
                  <a:gd name="connsiteX5736" fmla="*/ 2400568 w 9405664"/>
                  <a:gd name="connsiteY5736" fmla="*/ 1212821 h 1779924"/>
                  <a:gd name="connsiteX5737" fmla="*/ 2399978 w 9405664"/>
                  <a:gd name="connsiteY5737" fmla="*/ 1211051 h 1779924"/>
                  <a:gd name="connsiteX5738" fmla="*/ 2398945 w 9405664"/>
                  <a:gd name="connsiteY5738" fmla="*/ 1209133 h 1779924"/>
                  <a:gd name="connsiteX5739" fmla="*/ 2399240 w 9405664"/>
                  <a:gd name="connsiteY5739" fmla="*/ 1209133 h 1779924"/>
                  <a:gd name="connsiteX5740" fmla="*/ 2401158 w 9405664"/>
                  <a:gd name="connsiteY5740" fmla="*/ 1210166 h 1779924"/>
                  <a:gd name="connsiteX5741" fmla="*/ 2402485 w 9405664"/>
                  <a:gd name="connsiteY5741" fmla="*/ 1208838 h 1779924"/>
                  <a:gd name="connsiteX5742" fmla="*/ 2402485 w 9405664"/>
                  <a:gd name="connsiteY5742" fmla="*/ 1207216 h 1779924"/>
                  <a:gd name="connsiteX5743" fmla="*/ 2400715 w 9405664"/>
                  <a:gd name="connsiteY5743" fmla="*/ 1206184 h 1779924"/>
                  <a:gd name="connsiteX5744" fmla="*/ 2398503 w 9405664"/>
                  <a:gd name="connsiteY5744" fmla="*/ 1203234 h 1779924"/>
                  <a:gd name="connsiteX5745" fmla="*/ 2398503 w 9405664"/>
                  <a:gd name="connsiteY5745" fmla="*/ 1202791 h 1779924"/>
                  <a:gd name="connsiteX5746" fmla="*/ 2402485 w 9405664"/>
                  <a:gd name="connsiteY5746" fmla="*/ 1204119 h 1779924"/>
                  <a:gd name="connsiteX5747" fmla="*/ 2402928 w 9405664"/>
                  <a:gd name="connsiteY5747" fmla="*/ 1203234 h 1779924"/>
                  <a:gd name="connsiteX5748" fmla="*/ 2402928 w 9405664"/>
                  <a:gd name="connsiteY5748" fmla="*/ 1201611 h 1779924"/>
                  <a:gd name="connsiteX5749" fmla="*/ 2404108 w 9405664"/>
                  <a:gd name="connsiteY5749" fmla="*/ 1201021 h 1779924"/>
                  <a:gd name="connsiteX5750" fmla="*/ 2404402 w 9405664"/>
                  <a:gd name="connsiteY5750" fmla="*/ 1199841 h 1779924"/>
                  <a:gd name="connsiteX5751" fmla="*/ 2404402 w 9405664"/>
                  <a:gd name="connsiteY5751" fmla="*/ 1199104 h 1779924"/>
                  <a:gd name="connsiteX5752" fmla="*/ 2404845 w 9405664"/>
                  <a:gd name="connsiteY5752" fmla="*/ 1198662 h 1779924"/>
                  <a:gd name="connsiteX5753" fmla="*/ 2406320 w 9405664"/>
                  <a:gd name="connsiteY5753" fmla="*/ 1201169 h 1779924"/>
                  <a:gd name="connsiteX5754" fmla="*/ 2406762 w 9405664"/>
                  <a:gd name="connsiteY5754" fmla="*/ 1200284 h 1779924"/>
                  <a:gd name="connsiteX5755" fmla="*/ 2407057 w 9405664"/>
                  <a:gd name="connsiteY5755" fmla="*/ 1197629 h 1779924"/>
                  <a:gd name="connsiteX5756" fmla="*/ 2407647 w 9405664"/>
                  <a:gd name="connsiteY5756" fmla="*/ 1198219 h 1779924"/>
                  <a:gd name="connsiteX5757" fmla="*/ 2407647 w 9405664"/>
                  <a:gd name="connsiteY5757" fmla="*/ 1199399 h 1779924"/>
                  <a:gd name="connsiteX5758" fmla="*/ 2409712 w 9405664"/>
                  <a:gd name="connsiteY5758" fmla="*/ 1198662 h 1779924"/>
                  <a:gd name="connsiteX5759" fmla="*/ 2410892 w 9405664"/>
                  <a:gd name="connsiteY5759" fmla="*/ 1197777 h 1779924"/>
                  <a:gd name="connsiteX5760" fmla="*/ 2411335 w 9405664"/>
                  <a:gd name="connsiteY5760" fmla="*/ 1196597 h 1779924"/>
                  <a:gd name="connsiteX5761" fmla="*/ 2411335 w 9405664"/>
                  <a:gd name="connsiteY5761" fmla="*/ 1194827 h 1779924"/>
                  <a:gd name="connsiteX5762" fmla="*/ 2411777 w 9405664"/>
                  <a:gd name="connsiteY5762" fmla="*/ 1193794 h 1779924"/>
                  <a:gd name="connsiteX5763" fmla="*/ 2413252 w 9405664"/>
                  <a:gd name="connsiteY5763" fmla="*/ 1193499 h 1779924"/>
                  <a:gd name="connsiteX5764" fmla="*/ 2414432 w 9405664"/>
                  <a:gd name="connsiteY5764" fmla="*/ 1193057 h 1779924"/>
                  <a:gd name="connsiteX5765" fmla="*/ 2414137 w 9405664"/>
                  <a:gd name="connsiteY5765" fmla="*/ 1195564 h 1779924"/>
                  <a:gd name="connsiteX5766" fmla="*/ 2416644 w 9405664"/>
                  <a:gd name="connsiteY5766" fmla="*/ 1195564 h 1779924"/>
                  <a:gd name="connsiteX5767" fmla="*/ 2415612 w 9405664"/>
                  <a:gd name="connsiteY5767" fmla="*/ 1196744 h 1779924"/>
                  <a:gd name="connsiteX5768" fmla="*/ 2414579 w 9405664"/>
                  <a:gd name="connsiteY5768" fmla="*/ 1197039 h 1779924"/>
                  <a:gd name="connsiteX5769" fmla="*/ 2413252 w 9405664"/>
                  <a:gd name="connsiteY5769" fmla="*/ 1198514 h 1779924"/>
                  <a:gd name="connsiteX5770" fmla="*/ 2414874 w 9405664"/>
                  <a:gd name="connsiteY5770" fmla="*/ 1198957 h 1779924"/>
                  <a:gd name="connsiteX5771" fmla="*/ 2416497 w 9405664"/>
                  <a:gd name="connsiteY5771" fmla="*/ 1199694 h 1779924"/>
                  <a:gd name="connsiteX5772" fmla="*/ 2413842 w 9405664"/>
                  <a:gd name="connsiteY5772" fmla="*/ 1199989 h 1779924"/>
                  <a:gd name="connsiteX5773" fmla="*/ 2411335 w 9405664"/>
                  <a:gd name="connsiteY5773" fmla="*/ 1199989 h 1779924"/>
                  <a:gd name="connsiteX5774" fmla="*/ 2409270 w 9405664"/>
                  <a:gd name="connsiteY5774" fmla="*/ 1201611 h 1779924"/>
                  <a:gd name="connsiteX5775" fmla="*/ 2407057 w 9405664"/>
                  <a:gd name="connsiteY5775" fmla="*/ 1205446 h 1779924"/>
                  <a:gd name="connsiteX5776" fmla="*/ 2407500 w 9405664"/>
                  <a:gd name="connsiteY5776" fmla="*/ 1209281 h 1779924"/>
                  <a:gd name="connsiteX5777" fmla="*/ 2409712 w 9405664"/>
                  <a:gd name="connsiteY5777" fmla="*/ 1207511 h 1779924"/>
                  <a:gd name="connsiteX5778" fmla="*/ 2409712 w 9405664"/>
                  <a:gd name="connsiteY5778" fmla="*/ 1208691 h 1779924"/>
                  <a:gd name="connsiteX5779" fmla="*/ 2408385 w 9405664"/>
                  <a:gd name="connsiteY5779" fmla="*/ 1211493 h 1779924"/>
                  <a:gd name="connsiteX5780" fmla="*/ 2406762 w 9405664"/>
                  <a:gd name="connsiteY5780" fmla="*/ 1210903 h 1779924"/>
                  <a:gd name="connsiteX5781" fmla="*/ 2404993 w 9405664"/>
                  <a:gd name="connsiteY5781" fmla="*/ 1210903 h 1779924"/>
                  <a:gd name="connsiteX5782" fmla="*/ 2404550 w 9405664"/>
                  <a:gd name="connsiteY5782" fmla="*/ 1212673 h 1779924"/>
                  <a:gd name="connsiteX5783" fmla="*/ 2404550 w 9405664"/>
                  <a:gd name="connsiteY5783" fmla="*/ 1214001 h 1779924"/>
                  <a:gd name="connsiteX5784" fmla="*/ 2406910 w 9405664"/>
                  <a:gd name="connsiteY5784" fmla="*/ 1212968 h 1779924"/>
                  <a:gd name="connsiteX5785" fmla="*/ 2408237 w 9405664"/>
                  <a:gd name="connsiteY5785" fmla="*/ 1213853 h 1779924"/>
                  <a:gd name="connsiteX5786" fmla="*/ 2408827 w 9405664"/>
                  <a:gd name="connsiteY5786" fmla="*/ 1215771 h 1779924"/>
                  <a:gd name="connsiteX5787" fmla="*/ 2406762 w 9405664"/>
                  <a:gd name="connsiteY5787" fmla="*/ 1216655 h 1779924"/>
                  <a:gd name="connsiteX5788" fmla="*/ 2405435 w 9405664"/>
                  <a:gd name="connsiteY5788" fmla="*/ 1216655 h 1779924"/>
                  <a:gd name="connsiteX5789" fmla="*/ 2404402 w 9405664"/>
                  <a:gd name="connsiteY5789" fmla="*/ 1220048 h 1779924"/>
                  <a:gd name="connsiteX5790" fmla="*/ 2405288 w 9405664"/>
                  <a:gd name="connsiteY5790" fmla="*/ 1219605 h 1779924"/>
                  <a:gd name="connsiteX5791" fmla="*/ 2406025 w 9405664"/>
                  <a:gd name="connsiteY5791" fmla="*/ 1218130 h 1779924"/>
                  <a:gd name="connsiteX5792" fmla="*/ 2407795 w 9405664"/>
                  <a:gd name="connsiteY5792" fmla="*/ 1218573 h 1779924"/>
                  <a:gd name="connsiteX5793" fmla="*/ 2408827 w 9405664"/>
                  <a:gd name="connsiteY5793" fmla="*/ 1220195 h 1779924"/>
                  <a:gd name="connsiteX5794" fmla="*/ 2411925 w 9405664"/>
                  <a:gd name="connsiteY5794" fmla="*/ 1222850 h 1779924"/>
                  <a:gd name="connsiteX5795" fmla="*/ 2412957 w 9405664"/>
                  <a:gd name="connsiteY5795" fmla="*/ 1222850 h 1779924"/>
                  <a:gd name="connsiteX5796" fmla="*/ 2413399 w 9405664"/>
                  <a:gd name="connsiteY5796" fmla="*/ 1223440 h 1779924"/>
                  <a:gd name="connsiteX5797" fmla="*/ 2410450 w 9405664"/>
                  <a:gd name="connsiteY5797" fmla="*/ 1223440 h 1779924"/>
                  <a:gd name="connsiteX5798" fmla="*/ 2408237 w 9405664"/>
                  <a:gd name="connsiteY5798" fmla="*/ 1222998 h 1779924"/>
                  <a:gd name="connsiteX5799" fmla="*/ 2406467 w 9405664"/>
                  <a:gd name="connsiteY5799" fmla="*/ 1223588 h 1779924"/>
                  <a:gd name="connsiteX5800" fmla="*/ 2405730 w 9405664"/>
                  <a:gd name="connsiteY5800" fmla="*/ 1226832 h 1779924"/>
                  <a:gd name="connsiteX5801" fmla="*/ 2406467 w 9405664"/>
                  <a:gd name="connsiteY5801" fmla="*/ 1228602 h 1779924"/>
                  <a:gd name="connsiteX5802" fmla="*/ 2407795 w 9405664"/>
                  <a:gd name="connsiteY5802" fmla="*/ 1230815 h 1779924"/>
                  <a:gd name="connsiteX5803" fmla="*/ 2410302 w 9405664"/>
                  <a:gd name="connsiteY5803" fmla="*/ 1232142 h 1779924"/>
                  <a:gd name="connsiteX5804" fmla="*/ 2412072 w 9405664"/>
                  <a:gd name="connsiteY5804" fmla="*/ 1233322 h 1779924"/>
                  <a:gd name="connsiteX5805" fmla="*/ 2412810 w 9405664"/>
                  <a:gd name="connsiteY5805" fmla="*/ 1232880 h 1779924"/>
                  <a:gd name="connsiteX5806" fmla="*/ 2413105 w 9405664"/>
                  <a:gd name="connsiteY5806" fmla="*/ 1231995 h 1779924"/>
                  <a:gd name="connsiteX5807" fmla="*/ 2413694 w 9405664"/>
                  <a:gd name="connsiteY5807" fmla="*/ 1231700 h 1779924"/>
                  <a:gd name="connsiteX5808" fmla="*/ 2414137 w 9405664"/>
                  <a:gd name="connsiteY5808" fmla="*/ 1232880 h 1779924"/>
                  <a:gd name="connsiteX5809" fmla="*/ 2414874 w 9405664"/>
                  <a:gd name="connsiteY5809" fmla="*/ 1232289 h 1779924"/>
                  <a:gd name="connsiteX5810" fmla="*/ 2416202 w 9405664"/>
                  <a:gd name="connsiteY5810" fmla="*/ 1230962 h 1779924"/>
                  <a:gd name="connsiteX5811" fmla="*/ 2416939 w 9405664"/>
                  <a:gd name="connsiteY5811" fmla="*/ 1230962 h 1779924"/>
                  <a:gd name="connsiteX5812" fmla="*/ 2416497 w 9405664"/>
                  <a:gd name="connsiteY5812" fmla="*/ 1232142 h 1779924"/>
                  <a:gd name="connsiteX5813" fmla="*/ 2416792 w 9405664"/>
                  <a:gd name="connsiteY5813" fmla="*/ 1233912 h 1779924"/>
                  <a:gd name="connsiteX5814" fmla="*/ 2416202 w 9405664"/>
                  <a:gd name="connsiteY5814" fmla="*/ 1235387 h 1779924"/>
                  <a:gd name="connsiteX5815" fmla="*/ 2415022 w 9405664"/>
                  <a:gd name="connsiteY5815" fmla="*/ 1236714 h 1779924"/>
                  <a:gd name="connsiteX5816" fmla="*/ 2416054 w 9405664"/>
                  <a:gd name="connsiteY5816" fmla="*/ 1237452 h 1779924"/>
                  <a:gd name="connsiteX5817" fmla="*/ 2416939 w 9405664"/>
                  <a:gd name="connsiteY5817" fmla="*/ 1237452 h 1779924"/>
                  <a:gd name="connsiteX5818" fmla="*/ 2418562 w 9405664"/>
                  <a:gd name="connsiteY5818" fmla="*/ 1239222 h 1779924"/>
                  <a:gd name="connsiteX5819" fmla="*/ 2417677 w 9405664"/>
                  <a:gd name="connsiteY5819" fmla="*/ 1240844 h 1779924"/>
                  <a:gd name="connsiteX5820" fmla="*/ 2417087 w 9405664"/>
                  <a:gd name="connsiteY5820" fmla="*/ 1242761 h 1779924"/>
                  <a:gd name="connsiteX5821" fmla="*/ 2420037 w 9405664"/>
                  <a:gd name="connsiteY5821" fmla="*/ 1242761 h 1779924"/>
                  <a:gd name="connsiteX5822" fmla="*/ 2421954 w 9405664"/>
                  <a:gd name="connsiteY5822" fmla="*/ 1243351 h 1779924"/>
                  <a:gd name="connsiteX5823" fmla="*/ 2420332 w 9405664"/>
                  <a:gd name="connsiteY5823" fmla="*/ 1247334 h 1779924"/>
                  <a:gd name="connsiteX5824" fmla="*/ 2418414 w 9405664"/>
                  <a:gd name="connsiteY5824" fmla="*/ 1249251 h 1779924"/>
                  <a:gd name="connsiteX5825" fmla="*/ 2415907 w 9405664"/>
                  <a:gd name="connsiteY5825" fmla="*/ 1253381 h 1779924"/>
                  <a:gd name="connsiteX5826" fmla="*/ 2413694 w 9405664"/>
                  <a:gd name="connsiteY5826" fmla="*/ 1260018 h 1779924"/>
                  <a:gd name="connsiteX5827" fmla="*/ 2413105 w 9405664"/>
                  <a:gd name="connsiteY5827" fmla="*/ 1264000 h 1779924"/>
                  <a:gd name="connsiteX5828" fmla="*/ 2413399 w 9405664"/>
                  <a:gd name="connsiteY5828" fmla="*/ 1265623 h 1779924"/>
                  <a:gd name="connsiteX5829" fmla="*/ 2414727 w 9405664"/>
                  <a:gd name="connsiteY5829" fmla="*/ 1267392 h 1779924"/>
                  <a:gd name="connsiteX5830" fmla="*/ 2416792 w 9405664"/>
                  <a:gd name="connsiteY5830" fmla="*/ 1263115 h 1779924"/>
                  <a:gd name="connsiteX5831" fmla="*/ 2417824 w 9405664"/>
                  <a:gd name="connsiteY5831" fmla="*/ 1259280 h 1779924"/>
                  <a:gd name="connsiteX5832" fmla="*/ 2419004 w 9405664"/>
                  <a:gd name="connsiteY5832" fmla="*/ 1257806 h 1779924"/>
                  <a:gd name="connsiteX5833" fmla="*/ 2420774 w 9405664"/>
                  <a:gd name="connsiteY5833" fmla="*/ 1256478 h 1779924"/>
                  <a:gd name="connsiteX5834" fmla="*/ 2422544 w 9405664"/>
                  <a:gd name="connsiteY5834" fmla="*/ 1255888 h 1779924"/>
                  <a:gd name="connsiteX5835" fmla="*/ 2423724 w 9405664"/>
                  <a:gd name="connsiteY5835" fmla="*/ 1255151 h 1779924"/>
                  <a:gd name="connsiteX5836" fmla="*/ 2423429 w 9405664"/>
                  <a:gd name="connsiteY5836" fmla="*/ 1252938 h 1779924"/>
                  <a:gd name="connsiteX5837" fmla="*/ 2429771 w 9405664"/>
                  <a:gd name="connsiteY5837" fmla="*/ 1239812 h 1779924"/>
                  <a:gd name="connsiteX5838" fmla="*/ 2431393 w 9405664"/>
                  <a:gd name="connsiteY5838" fmla="*/ 1237894 h 1779924"/>
                  <a:gd name="connsiteX5839" fmla="*/ 2433163 w 9405664"/>
                  <a:gd name="connsiteY5839" fmla="*/ 1234502 h 1779924"/>
                  <a:gd name="connsiteX5840" fmla="*/ 2434933 w 9405664"/>
                  <a:gd name="connsiteY5840" fmla="*/ 1234060 h 1779924"/>
                  <a:gd name="connsiteX5841" fmla="*/ 2435376 w 9405664"/>
                  <a:gd name="connsiteY5841" fmla="*/ 1232732 h 1779924"/>
                  <a:gd name="connsiteX5842" fmla="*/ 2435376 w 9405664"/>
                  <a:gd name="connsiteY5842" fmla="*/ 1230077 h 1779924"/>
                  <a:gd name="connsiteX5843" fmla="*/ 2435966 w 9405664"/>
                  <a:gd name="connsiteY5843" fmla="*/ 1229487 h 1779924"/>
                  <a:gd name="connsiteX5844" fmla="*/ 2436703 w 9405664"/>
                  <a:gd name="connsiteY5844" fmla="*/ 1228897 h 1779924"/>
                  <a:gd name="connsiteX5845" fmla="*/ 2437146 w 9405664"/>
                  <a:gd name="connsiteY5845" fmla="*/ 1229340 h 1779924"/>
                  <a:gd name="connsiteX5846" fmla="*/ 2437146 w 9405664"/>
                  <a:gd name="connsiteY5846" fmla="*/ 1230667 h 1779924"/>
                  <a:gd name="connsiteX5847" fmla="*/ 2437736 w 9405664"/>
                  <a:gd name="connsiteY5847" fmla="*/ 1230077 h 1779924"/>
                  <a:gd name="connsiteX5848" fmla="*/ 2438030 w 9405664"/>
                  <a:gd name="connsiteY5848" fmla="*/ 1228750 h 1779924"/>
                  <a:gd name="connsiteX5849" fmla="*/ 2438030 w 9405664"/>
                  <a:gd name="connsiteY5849" fmla="*/ 1226390 h 1779924"/>
                  <a:gd name="connsiteX5850" fmla="*/ 2437146 w 9405664"/>
                  <a:gd name="connsiteY5850" fmla="*/ 1224030 h 1779924"/>
                  <a:gd name="connsiteX5851" fmla="*/ 2436113 w 9405664"/>
                  <a:gd name="connsiteY5851" fmla="*/ 1223440 h 1779924"/>
                  <a:gd name="connsiteX5852" fmla="*/ 2434048 w 9405664"/>
                  <a:gd name="connsiteY5852" fmla="*/ 1223735 h 1779924"/>
                  <a:gd name="connsiteX5853" fmla="*/ 2435523 w 9405664"/>
                  <a:gd name="connsiteY5853" fmla="*/ 1222555 h 1779924"/>
                  <a:gd name="connsiteX5854" fmla="*/ 2436703 w 9405664"/>
                  <a:gd name="connsiteY5854" fmla="*/ 1219753 h 1779924"/>
                  <a:gd name="connsiteX5855" fmla="*/ 2436703 w 9405664"/>
                  <a:gd name="connsiteY5855" fmla="*/ 1218130 h 1779924"/>
                  <a:gd name="connsiteX5856" fmla="*/ 2434048 w 9405664"/>
                  <a:gd name="connsiteY5856" fmla="*/ 1216803 h 1779924"/>
                  <a:gd name="connsiteX5857" fmla="*/ 2430804 w 9405664"/>
                  <a:gd name="connsiteY5857" fmla="*/ 1212378 h 1779924"/>
                  <a:gd name="connsiteX5858" fmla="*/ 2428739 w 9405664"/>
                  <a:gd name="connsiteY5858" fmla="*/ 1208543 h 1779924"/>
                  <a:gd name="connsiteX5859" fmla="*/ 2428149 w 9405664"/>
                  <a:gd name="connsiteY5859" fmla="*/ 1202791 h 1779924"/>
                  <a:gd name="connsiteX5860" fmla="*/ 2425346 w 9405664"/>
                  <a:gd name="connsiteY5860" fmla="*/ 1199104 h 1779924"/>
                  <a:gd name="connsiteX5861" fmla="*/ 2423871 w 9405664"/>
                  <a:gd name="connsiteY5861" fmla="*/ 1196892 h 1779924"/>
                  <a:gd name="connsiteX5862" fmla="*/ 2423871 w 9405664"/>
                  <a:gd name="connsiteY5862" fmla="*/ 1193499 h 1779924"/>
                  <a:gd name="connsiteX5863" fmla="*/ 2423576 w 9405664"/>
                  <a:gd name="connsiteY5863" fmla="*/ 1191877 h 1779924"/>
                  <a:gd name="connsiteX5864" fmla="*/ 2425789 w 9405664"/>
                  <a:gd name="connsiteY5864" fmla="*/ 1189517 h 1779924"/>
                  <a:gd name="connsiteX5865" fmla="*/ 2426821 w 9405664"/>
                  <a:gd name="connsiteY5865" fmla="*/ 1187600 h 1779924"/>
                  <a:gd name="connsiteX5866" fmla="*/ 2428444 w 9405664"/>
                  <a:gd name="connsiteY5866" fmla="*/ 1185977 h 1779924"/>
                  <a:gd name="connsiteX5867" fmla="*/ 2430508 w 9405664"/>
                  <a:gd name="connsiteY5867" fmla="*/ 1184945 h 1779924"/>
                  <a:gd name="connsiteX5868" fmla="*/ 2434343 w 9405664"/>
                  <a:gd name="connsiteY5868" fmla="*/ 1184060 h 1779924"/>
                  <a:gd name="connsiteX5869" fmla="*/ 2436998 w 9405664"/>
                  <a:gd name="connsiteY5869" fmla="*/ 1181405 h 1779924"/>
                  <a:gd name="connsiteX5870" fmla="*/ 2436261 w 9405664"/>
                  <a:gd name="connsiteY5870" fmla="*/ 1183027 h 1779924"/>
                  <a:gd name="connsiteX5871" fmla="*/ 2434933 w 9405664"/>
                  <a:gd name="connsiteY5871" fmla="*/ 1184945 h 1779924"/>
                  <a:gd name="connsiteX5872" fmla="*/ 2429771 w 9405664"/>
                  <a:gd name="connsiteY5872" fmla="*/ 1186125 h 1779924"/>
                  <a:gd name="connsiteX5873" fmla="*/ 2428001 w 9405664"/>
                  <a:gd name="connsiteY5873" fmla="*/ 1187305 h 1779924"/>
                  <a:gd name="connsiteX5874" fmla="*/ 2426674 w 9405664"/>
                  <a:gd name="connsiteY5874" fmla="*/ 1189665 h 1779924"/>
                  <a:gd name="connsiteX5875" fmla="*/ 2425346 w 9405664"/>
                  <a:gd name="connsiteY5875" fmla="*/ 1193057 h 1779924"/>
                  <a:gd name="connsiteX5876" fmla="*/ 2425346 w 9405664"/>
                  <a:gd name="connsiteY5876" fmla="*/ 1196449 h 1779924"/>
                  <a:gd name="connsiteX5877" fmla="*/ 2429771 w 9405664"/>
                  <a:gd name="connsiteY5877" fmla="*/ 1201021 h 1779924"/>
                  <a:gd name="connsiteX5878" fmla="*/ 2433016 w 9405664"/>
                  <a:gd name="connsiteY5878" fmla="*/ 1202791 h 1779924"/>
                  <a:gd name="connsiteX5879" fmla="*/ 2435523 w 9405664"/>
                  <a:gd name="connsiteY5879" fmla="*/ 1205151 h 1779924"/>
                  <a:gd name="connsiteX5880" fmla="*/ 2437736 w 9405664"/>
                  <a:gd name="connsiteY5880" fmla="*/ 1205151 h 1779924"/>
                  <a:gd name="connsiteX5881" fmla="*/ 2439653 w 9405664"/>
                  <a:gd name="connsiteY5881" fmla="*/ 1205741 h 1779924"/>
                  <a:gd name="connsiteX5882" fmla="*/ 2441718 w 9405664"/>
                  <a:gd name="connsiteY5882" fmla="*/ 1207069 h 1779924"/>
                  <a:gd name="connsiteX5883" fmla="*/ 2441128 w 9405664"/>
                  <a:gd name="connsiteY5883" fmla="*/ 1210018 h 1779924"/>
                  <a:gd name="connsiteX5884" fmla="*/ 2440243 w 9405664"/>
                  <a:gd name="connsiteY5884" fmla="*/ 1212968 h 1779924"/>
                  <a:gd name="connsiteX5885" fmla="*/ 2440980 w 9405664"/>
                  <a:gd name="connsiteY5885" fmla="*/ 1213263 h 1779924"/>
                  <a:gd name="connsiteX5886" fmla="*/ 2444373 w 9405664"/>
                  <a:gd name="connsiteY5886" fmla="*/ 1211346 h 1779924"/>
                  <a:gd name="connsiteX5887" fmla="*/ 2448207 w 9405664"/>
                  <a:gd name="connsiteY5887" fmla="*/ 1205004 h 1779924"/>
                  <a:gd name="connsiteX5888" fmla="*/ 2449240 w 9405664"/>
                  <a:gd name="connsiteY5888" fmla="*/ 1203824 h 1779924"/>
                  <a:gd name="connsiteX5889" fmla="*/ 2449240 w 9405664"/>
                  <a:gd name="connsiteY5889" fmla="*/ 1202496 h 1779924"/>
                  <a:gd name="connsiteX5890" fmla="*/ 2449977 w 9405664"/>
                  <a:gd name="connsiteY5890" fmla="*/ 1201759 h 1779924"/>
                  <a:gd name="connsiteX5891" fmla="*/ 2451600 w 9405664"/>
                  <a:gd name="connsiteY5891" fmla="*/ 1200874 h 1779924"/>
                  <a:gd name="connsiteX5892" fmla="*/ 2452780 w 9405664"/>
                  <a:gd name="connsiteY5892" fmla="*/ 1200874 h 1779924"/>
                  <a:gd name="connsiteX5893" fmla="*/ 2453960 w 9405664"/>
                  <a:gd name="connsiteY5893" fmla="*/ 1199694 h 1779924"/>
                  <a:gd name="connsiteX5894" fmla="*/ 2454402 w 9405664"/>
                  <a:gd name="connsiteY5894" fmla="*/ 1197629 h 1779924"/>
                  <a:gd name="connsiteX5895" fmla="*/ 2454992 w 9405664"/>
                  <a:gd name="connsiteY5895" fmla="*/ 1196597 h 1779924"/>
                  <a:gd name="connsiteX5896" fmla="*/ 2454550 w 9405664"/>
                  <a:gd name="connsiteY5896" fmla="*/ 1194679 h 1779924"/>
                  <a:gd name="connsiteX5897" fmla="*/ 2456614 w 9405664"/>
                  <a:gd name="connsiteY5897" fmla="*/ 1195122 h 1779924"/>
                  <a:gd name="connsiteX5898" fmla="*/ 2458532 w 9405664"/>
                  <a:gd name="connsiteY5898" fmla="*/ 1192762 h 1779924"/>
                  <a:gd name="connsiteX5899" fmla="*/ 2460597 w 9405664"/>
                  <a:gd name="connsiteY5899" fmla="*/ 1189370 h 1779924"/>
                  <a:gd name="connsiteX5900" fmla="*/ 2462072 w 9405664"/>
                  <a:gd name="connsiteY5900" fmla="*/ 1182880 h 1779924"/>
                  <a:gd name="connsiteX5901" fmla="*/ 2462662 w 9405664"/>
                  <a:gd name="connsiteY5901" fmla="*/ 1181700 h 1779924"/>
                  <a:gd name="connsiteX5902" fmla="*/ 2463547 w 9405664"/>
                  <a:gd name="connsiteY5902" fmla="*/ 1181110 h 1779924"/>
                  <a:gd name="connsiteX5903" fmla="*/ 2463104 w 9405664"/>
                  <a:gd name="connsiteY5903" fmla="*/ 1186125 h 1779924"/>
                  <a:gd name="connsiteX5904" fmla="*/ 2463104 w 9405664"/>
                  <a:gd name="connsiteY5904" fmla="*/ 1187452 h 1779924"/>
                  <a:gd name="connsiteX5905" fmla="*/ 2463989 w 9405664"/>
                  <a:gd name="connsiteY5905" fmla="*/ 1183322 h 1779924"/>
                  <a:gd name="connsiteX5906" fmla="*/ 2464579 w 9405664"/>
                  <a:gd name="connsiteY5906" fmla="*/ 1178750 h 1779924"/>
                  <a:gd name="connsiteX5907" fmla="*/ 2465169 w 9405664"/>
                  <a:gd name="connsiteY5907" fmla="*/ 1175653 h 1779924"/>
                  <a:gd name="connsiteX5908" fmla="*/ 2466054 w 9405664"/>
                  <a:gd name="connsiteY5908" fmla="*/ 1173146 h 1779924"/>
                  <a:gd name="connsiteX5909" fmla="*/ 2466496 w 9405664"/>
                  <a:gd name="connsiteY5909" fmla="*/ 1170786 h 1779924"/>
                  <a:gd name="connsiteX5910" fmla="*/ 2466054 w 9405664"/>
                  <a:gd name="connsiteY5910" fmla="*/ 1168573 h 1779924"/>
                  <a:gd name="connsiteX5911" fmla="*/ 2465316 w 9405664"/>
                  <a:gd name="connsiteY5911" fmla="*/ 1166951 h 1779924"/>
                  <a:gd name="connsiteX5912" fmla="*/ 2463989 w 9405664"/>
                  <a:gd name="connsiteY5912" fmla="*/ 1167688 h 1779924"/>
                  <a:gd name="connsiteX5913" fmla="*/ 2458974 w 9405664"/>
                  <a:gd name="connsiteY5913" fmla="*/ 1166803 h 1779924"/>
                  <a:gd name="connsiteX5914" fmla="*/ 2458384 w 9405664"/>
                  <a:gd name="connsiteY5914" fmla="*/ 1164591 h 1779924"/>
                  <a:gd name="connsiteX5915" fmla="*/ 2459417 w 9405664"/>
                  <a:gd name="connsiteY5915" fmla="*/ 1162084 h 1779924"/>
                  <a:gd name="connsiteX5916" fmla="*/ 2460449 w 9405664"/>
                  <a:gd name="connsiteY5916" fmla="*/ 1160904 h 1779924"/>
                  <a:gd name="connsiteX5917" fmla="*/ 2461334 w 9405664"/>
                  <a:gd name="connsiteY5917" fmla="*/ 1160166 h 1779924"/>
                  <a:gd name="connsiteX5918" fmla="*/ 2462367 w 9405664"/>
                  <a:gd name="connsiteY5918" fmla="*/ 1159724 h 1779924"/>
                  <a:gd name="connsiteX5919" fmla="*/ 2463694 w 9405664"/>
                  <a:gd name="connsiteY5919" fmla="*/ 1158691 h 1779924"/>
                  <a:gd name="connsiteX5920" fmla="*/ 2464727 w 9405664"/>
                  <a:gd name="connsiteY5920" fmla="*/ 1157512 h 1779924"/>
                  <a:gd name="connsiteX5921" fmla="*/ 2467234 w 9405664"/>
                  <a:gd name="connsiteY5921" fmla="*/ 1152644 h 1779924"/>
                  <a:gd name="connsiteX5922" fmla="*/ 2467676 w 9405664"/>
                  <a:gd name="connsiteY5922" fmla="*/ 1150137 h 1779924"/>
                  <a:gd name="connsiteX5923" fmla="*/ 2467676 w 9405664"/>
                  <a:gd name="connsiteY5923" fmla="*/ 1145860 h 1779924"/>
                  <a:gd name="connsiteX5924" fmla="*/ 2466054 w 9405664"/>
                  <a:gd name="connsiteY5924" fmla="*/ 1142320 h 1779924"/>
                  <a:gd name="connsiteX5925" fmla="*/ 2467234 w 9405664"/>
                  <a:gd name="connsiteY5925" fmla="*/ 1143352 h 1779924"/>
                  <a:gd name="connsiteX5926" fmla="*/ 2468414 w 9405664"/>
                  <a:gd name="connsiteY5926" fmla="*/ 1144827 h 1779924"/>
                  <a:gd name="connsiteX5927" fmla="*/ 2468709 w 9405664"/>
                  <a:gd name="connsiteY5927" fmla="*/ 1148367 h 1779924"/>
                  <a:gd name="connsiteX5928" fmla="*/ 2467824 w 9405664"/>
                  <a:gd name="connsiteY5928" fmla="*/ 1152792 h 1779924"/>
                  <a:gd name="connsiteX5929" fmla="*/ 2466791 w 9405664"/>
                  <a:gd name="connsiteY5929" fmla="*/ 1155004 h 1779924"/>
                  <a:gd name="connsiteX5930" fmla="*/ 2465759 w 9405664"/>
                  <a:gd name="connsiteY5930" fmla="*/ 1157659 h 1779924"/>
                  <a:gd name="connsiteX5931" fmla="*/ 2466791 w 9405664"/>
                  <a:gd name="connsiteY5931" fmla="*/ 1156922 h 1779924"/>
                  <a:gd name="connsiteX5932" fmla="*/ 2467676 w 9405664"/>
                  <a:gd name="connsiteY5932" fmla="*/ 1155742 h 1779924"/>
                  <a:gd name="connsiteX5933" fmla="*/ 2469299 w 9405664"/>
                  <a:gd name="connsiteY5933" fmla="*/ 1155299 h 1779924"/>
                  <a:gd name="connsiteX5934" fmla="*/ 2471216 w 9405664"/>
                  <a:gd name="connsiteY5934" fmla="*/ 1153824 h 1779924"/>
                  <a:gd name="connsiteX5935" fmla="*/ 2474018 w 9405664"/>
                  <a:gd name="connsiteY5935" fmla="*/ 1151169 h 1779924"/>
                  <a:gd name="connsiteX5936" fmla="*/ 2476378 w 9405664"/>
                  <a:gd name="connsiteY5936" fmla="*/ 1149399 h 1779924"/>
                  <a:gd name="connsiteX5937" fmla="*/ 2486850 w 9405664"/>
                  <a:gd name="connsiteY5937" fmla="*/ 1144680 h 1779924"/>
                  <a:gd name="connsiteX5938" fmla="*/ 2490980 w 9405664"/>
                  <a:gd name="connsiteY5938" fmla="*/ 1143352 h 1779924"/>
                  <a:gd name="connsiteX5939" fmla="*/ 2493635 w 9405664"/>
                  <a:gd name="connsiteY5939" fmla="*/ 1141287 h 1779924"/>
                  <a:gd name="connsiteX5940" fmla="*/ 2495700 w 9405664"/>
                  <a:gd name="connsiteY5940" fmla="*/ 1141877 h 1779924"/>
                  <a:gd name="connsiteX5941" fmla="*/ 2505287 w 9405664"/>
                  <a:gd name="connsiteY5941" fmla="*/ 1141582 h 1779924"/>
                  <a:gd name="connsiteX5942" fmla="*/ 2508089 w 9405664"/>
                  <a:gd name="connsiteY5942" fmla="*/ 1140402 h 1779924"/>
                  <a:gd name="connsiteX5943" fmla="*/ 2510891 w 9405664"/>
                  <a:gd name="connsiteY5943" fmla="*/ 1140992 h 1779924"/>
                  <a:gd name="connsiteX5944" fmla="*/ 2515906 w 9405664"/>
                  <a:gd name="connsiteY5944" fmla="*/ 1139960 h 1779924"/>
                  <a:gd name="connsiteX5945" fmla="*/ 2519741 w 9405664"/>
                  <a:gd name="connsiteY5945" fmla="*/ 1139518 h 1779924"/>
                  <a:gd name="connsiteX5946" fmla="*/ 2523870 w 9405664"/>
                  <a:gd name="connsiteY5946" fmla="*/ 1139812 h 1779924"/>
                  <a:gd name="connsiteX5947" fmla="*/ 2530360 w 9405664"/>
                  <a:gd name="connsiteY5947" fmla="*/ 1138338 h 1779924"/>
                  <a:gd name="connsiteX5948" fmla="*/ 2532425 w 9405664"/>
                  <a:gd name="connsiteY5948" fmla="*/ 1135978 h 1779924"/>
                  <a:gd name="connsiteX5949" fmla="*/ 2532867 w 9405664"/>
                  <a:gd name="connsiteY5949" fmla="*/ 1130373 h 1779924"/>
                  <a:gd name="connsiteX5950" fmla="*/ 2534490 w 9405664"/>
                  <a:gd name="connsiteY5950" fmla="*/ 1128161 h 1779924"/>
                  <a:gd name="connsiteX5951" fmla="*/ 2533752 w 9405664"/>
                  <a:gd name="connsiteY5951" fmla="*/ 1125211 h 1779924"/>
                  <a:gd name="connsiteX5952" fmla="*/ 2534490 w 9405664"/>
                  <a:gd name="connsiteY5952" fmla="*/ 1125506 h 1779924"/>
                  <a:gd name="connsiteX5953" fmla="*/ 2535227 w 9405664"/>
                  <a:gd name="connsiteY5953" fmla="*/ 1126243 h 1779924"/>
                  <a:gd name="connsiteX5954" fmla="*/ 2535817 w 9405664"/>
                  <a:gd name="connsiteY5954" fmla="*/ 1127571 h 1779924"/>
                  <a:gd name="connsiteX5955" fmla="*/ 2536850 w 9405664"/>
                  <a:gd name="connsiteY5955" fmla="*/ 1128751 h 1779924"/>
                  <a:gd name="connsiteX5956" fmla="*/ 2539209 w 9405664"/>
                  <a:gd name="connsiteY5956" fmla="*/ 1126833 h 1779924"/>
                  <a:gd name="connsiteX5957" fmla="*/ 2539947 w 9405664"/>
                  <a:gd name="connsiteY5957" fmla="*/ 1126833 h 1779924"/>
                  <a:gd name="connsiteX5958" fmla="*/ 2538472 w 9405664"/>
                  <a:gd name="connsiteY5958" fmla="*/ 1130078 h 1779924"/>
                  <a:gd name="connsiteX5959" fmla="*/ 2538915 w 9405664"/>
                  <a:gd name="connsiteY5959" fmla="*/ 1133913 h 1779924"/>
                  <a:gd name="connsiteX5960" fmla="*/ 2539505 w 9405664"/>
                  <a:gd name="connsiteY5960" fmla="*/ 1134798 h 1779924"/>
                  <a:gd name="connsiteX5961" fmla="*/ 2541864 w 9405664"/>
                  <a:gd name="connsiteY5961" fmla="*/ 1133323 h 1779924"/>
                  <a:gd name="connsiteX5962" fmla="*/ 2544667 w 9405664"/>
                  <a:gd name="connsiteY5962" fmla="*/ 1133028 h 1779924"/>
                  <a:gd name="connsiteX5963" fmla="*/ 2551746 w 9405664"/>
                  <a:gd name="connsiteY5963" fmla="*/ 1127866 h 1779924"/>
                  <a:gd name="connsiteX5964" fmla="*/ 2552631 w 9405664"/>
                  <a:gd name="connsiteY5964" fmla="*/ 1127866 h 1779924"/>
                  <a:gd name="connsiteX5965" fmla="*/ 2552926 w 9405664"/>
                  <a:gd name="connsiteY5965" fmla="*/ 1131258 h 1779924"/>
                  <a:gd name="connsiteX5966" fmla="*/ 2552631 w 9405664"/>
                  <a:gd name="connsiteY5966" fmla="*/ 1132880 h 1779924"/>
                  <a:gd name="connsiteX5967" fmla="*/ 2552926 w 9405664"/>
                  <a:gd name="connsiteY5967" fmla="*/ 1133618 h 1779924"/>
                  <a:gd name="connsiteX5968" fmla="*/ 2557498 w 9405664"/>
                  <a:gd name="connsiteY5968" fmla="*/ 1132143 h 1779924"/>
                  <a:gd name="connsiteX5969" fmla="*/ 2559563 w 9405664"/>
                  <a:gd name="connsiteY5969" fmla="*/ 1130816 h 1779924"/>
                  <a:gd name="connsiteX5970" fmla="*/ 2568560 w 9405664"/>
                  <a:gd name="connsiteY5970" fmla="*/ 1129193 h 1779924"/>
                  <a:gd name="connsiteX5971" fmla="*/ 2571510 w 9405664"/>
                  <a:gd name="connsiteY5971" fmla="*/ 1129193 h 1779924"/>
                  <a:gd name="connsiteX5972" fmla="*/ 2571953 w 9405664"/>
                  <a:gd name="connsiteY5972" fmla="*/ 1128161 h 1779924"/>
                  <a:gd name="connsiteX5973" fmla="*/ 2571953 w 9405664"/>
                  <a:gd name="connsiteY5973" fmla="*/ 1125063 h 1779924"/>
                  <a:gd name="connsiteX5974" fmla="*/ 2570773 w 9405664"/>
                  <a:gd name="connsiteY5974" fmla="*/ 1120196 h 1779924"/>
                  <a:gd name="connsiteX5975" fmla="*/ 2567380 w 9405664"/>
                  <a:gd name="connsiteY5975" fmla="*/ 1116509 h 1779924"/>
                  <a:gd name="connsiteX5976" fmla="*/ 2566053 w 9405664"/>
                  <a:gd name="connsiteY5976" fmla="*/ 1115919 h 1779924"/>
                  <a:gd name="connsiteX5977" fmla="*/ 2563988 w 9405664"/>
                  <a:gd name="connsiteY5977" fmla="*/ 1115919 h 1779924"/>
                  <a:gd name="connsiteX5978" fmla="*/ 2563988 w 9405664"/>
                  <a:gd name="connsiteY5978" fmla="*/ 1116804 h 1779924"/>
                  <a:gd name="connsiteX5979" fmla="*/ 2565168 w 9405664"/>
                  <a:gd name="connsiteY5979" fmla="*/ 1117984 h 1779924"/>
                  <a:gd name="connsiteX5980" fmla="*/ 2565758 w 9405664"/>
                  <a:gd name="connsiteY5980" fmla="*/ 1117099 h 1779924"/>
                  <a:gd name="connsiteX5981" fmla="*/ 2567380 w 9405664"/>
                  <a:gd name="connsiteY5981" fmla="*/ 1118131 h 1779924"/>
                  <a:gd name="connsiteX5982" fmla="*/ 2567970 w 9405664"/>
                  <a:gd name="connsiteY5982" fmla="*/ 1119754 h 1779924"/>
                  <a:gd name="connsiteX5983" fmla="*/ 2570183 w 9405664"/>
                  <a:gd name="connsiteY5983" fmla="*/ 1123146 h 1779924"/>
                  <a:gd name="connsiteX5984" fmla="*/ 2570183 w 9405664"/>
                  <a:gd name="connsiteY5984" fmla="*/ 1124621 h 1779924"/>
                  <a:gd name="connsiteX5985" fmla="*/ 2566790 w 9405664"/>
                  <a:gd name="connsiteY5985" fmla="*/ 1126391 h 1779924"/>
                  <a:gd name="connsiteX5986" fmla="*/ 2562661 w 9405664"/>
                  <a:gd name="connsiteY5986" fmla="*/ 1127718 h 1779924"/>
                  <a:gd name="connsiteX5987" fmla="*/ 2559268 w 9405664"/>
                  <a:gd name="connsiteY5987" fmla="*/ 1126833 h 1779924"/>
                  <a:gd name="connsiteX5988" fmla="*/ 2556909 w 9405664"/>
                  <a:gd name="connsiteY5988" fmla="*/ 1125358 h 1779924"/>
                  <a:gd name="connsiteX5989" fmla="*/ 2556023 w 9405664"/>
                  <a:gd name="connsiteY5989" fmla="*/ 1121081 h 1779924"/>
                  <a:gd name="connsiteX5990" fmla="*/ 2553221 w 9405664"/>
                  <a:gd name="connsiteY5990" fmla="*/ 1119606 h 1779924"/>
                  <a:gd name="connsiteX5991" fmla="*/ 2553516 w 9405664"/>
                  <a:gd name="connsiteY5991" fmla="*/ 1118574 h 1779924"/>
                  <a:gd name="connsiteX5992" fmla="*/ 2554254 w 9405664"/>
                  <a:gd name="connsiteY5992" fmla="*/ 1117984 h 1779924"/>
                  <a:gd name="connsiteX5993" fmla="*/ 2551156 w 9405664"/>
                  <a:gd name="connsiteY5993" fmla="*/ 1112084 h 1779924"/>
                  <a:gd name="connsiteX5994" fmla="*/ 2549092 w 9405664"/>
                  <a:gd name="connsiteY5994" fmla="*/ 1110904 h 1779924"/>
                  <a:gd name="connsiteX5995" fmla="*/ 2544372 w 9405664"/>
                  <a:gd name="connsiteY5995" fmla="*/ 1109872 h 1779924"/>
                  <a:gd name="connsiteX5996" fmla="*/ 2543044 w 9405664"/>
                  <a:gd name="connsiteY5996" fmla="*/ 1108839 h 1779924"/>
                  <a:gd name="connsiteX5997" fmla="*/ 2546142 w 9405664"/>
                  <a:gd name="connsiteY5997" fmla="*/ 1105742 h 1779924"/>
                  <a:gd name="connsiteX5998" fmla="*/ 2547764 w 9405664"/>
                  <a:gd name="connsiteY5998" fmla="*/ 1103677 h 1779924"/>
                  <a:gd name="connsiteX5999" fmla="*/ 2548797 w 9405664"/>
                  <a:gd name="connsiteY5999" fmla="*/ 1101907 h 1779924"/>
                  <a:gd name="connsiteX6000" fmla="*/ 2550861 w 9405664"/>
                  <a:gd name="connsiteY6000" fmla="*/ 1101317 h 1779924"/>
                  <a:gd name="connsiteX6001" fmla="*/ 2553221 w 9405664"/>
                  <a:gd name="connsiteY6001" fmla="*/ 1099842 h 1779924"/>
                  <a:gd name="connsiteX6002" fmla="*/ 2554549 w 9405664"/>
                  <a:gd name="connsiteY6002" fmla="*/ 1099842 h 1779924"/>
                  <a:gd name="connsiteX6003" fmla="*/ 2554844 w 9405664"/>
                  <a:gd name="connsiteY6003" fmla="*/ 1098810 h 1779924"/>
                  <a:gd name="connsiteX6004" fmla="*/ 2554254 w 9405664"/>
                  <a:gd name="connsiteY6004" fmla="*/ 1098073 h 1779924"/>
                  <a:gd name="connsiteX6005" fmla="*/ 2553516 w 9405664"/>
                  <a:gd name="connsiteY6005" fmla="*/ 1098073 h 1779924"/>
                  <a:gd name="connsiteX6006" fmla="*/ 2552484 w 9405664"/>
                  <a:gd name="connsiteY6006" fmla="*/ 1098367 h 1779924"/>
                  <a:gd name="connsiteX6007" fmla="*/ 2551451 w 9405664"/>
                  <a:gd name="connsiteY6007" fmla="*/ 1098367 h 1779924"/>
                  <a:gd name="connsiteX6008" fmla="*/ 2550271 w 9405664"/>
                  <a:gd name="connsiteY6008" fmla="*/ 1096598 h 1779924"/>
                  <a:gd name="connsiteX6009" fmla="*/ 2549829 w 9405664"/>
                  <a:gd name="connsiteY6009" fmla="*/ 1094975 h 1779924"/>
                  <a:gd name="connsiteX6010" fmla="*/ 2549092 w 9405664"/>
                  <a:gd name="connsiteY6010" fmla="*/ 1093353 h 1779924"/>
                  <a:gd name="connsiteX6011" fmla="*/ 2550419 w 9405664"/>
                  <a:gd name="connsiteY6011" fmla="*/ 1089665 h 1779924"/>
                  <a:gd name="connsiteX6012" fmla="*/ 2551599 w 9405664"/>
                  <a:gd name="connsiteY6012" fmla="*/ 1085536 h 1779924"/>
                  <a:gd name="connsiteX6013" fmla="*/ 2552631 w 9405664"/>
                  <a:gd name="connsiteY6013" fmla="*/ 1084356 h 1779924"/>
                  <a:gd name="connsiteX6014" fmla="*/ 2553959 w 9405664"/>
                  <a:gd name="connsiteY6014" fmla="*/ 1083618 h 1779924"/>
                  <a:gd name="connsiteX6015" fmla="*/ 2557203 w 9405664"/>
                  <a:gd name="connsiteY6015" fmla="*/ 1076834 h 1779924"/>
                  <a:gd name="connsiteX6016" fmla="*/ 2561481 w 9405664"/>
                  <a:gd name="connsiteY6016" fmla="*/ 1072704 h 1779924"/>
                  <a:gd name="connsiteX6017" fmla="*/ 2565611 w 9405664"/>
                  <a:gd name="connsiteY6017" fmla="*/ 1068132 h 1779924"/>
                  <a:gd name="connsiteX6018" fmla="*/ 2564726 w 9405664"/>
                  <a:gd name="connsiteY6018" fmla="*/ 1067247 h 1779924"/>
                  <a:gd name="connsiteX6019" fmla="*/ 2563841 w 9405664"/>
                  <a:gd name="connsiteY6019" fmla="*/ 1066804 h 1779924"/>
                  <a:gd name="connsiteX6020" fmla="*/ 2566200 w 9405664"/>
                  <a:gd name="connsiteY6020" fmla="*/ 1063854 h 1779924"/>
                  <a:gd name="connsiteX6021" fmla="*/ 2569298 w 9405664"/>
                  <a:gd name="connsiteY6021" fmla="*/ 1061642 h 1779924"/>
                  <a:gd name="connsiteX6022" fmla="*/ 2571805 w 9405664"/>
                  <a:gd name="connsiteY6022" fmla="*/ 1061052 h 1779924"/>
                  <a:gd name="connsiteX6023" fmla="*/ 2571510 w 9405664"/>
                  <a:gd name="connsiteY6023" fmla="*/ 1062232 h 1779924"/>
                  <a:gd name="connsiteX6024" fmla="*/ 2571510 w 9405664"/>
                  <a:gd name="connsiteY6024" fmla="*/ 1063265 h 1779924"/>
                  <a:gd name="connsiteX6025" fmla="*/ 2572837 w 9405664"/>
                  <a:gd name="connsiteY6025" fmla="*/ 1062970 h 1779924"/>
                  <a:gd name="connsiteX6026" fmla="*/ 2574165 w 9405664"/>
                  <a:gd name="connsiteY6026" fmla="*/ 1062232 h 1779924"/>
                  <a:gd name="connsiteX6027" fmla="*/ 2575050 w 9405664"/>
                  <a:gd name="connsiteY6027" fmla="*/ 1063117 h 1779924"/>
                  <a:gd name="connsiteX6028" fmla="*/ 2575935 w 9405664"/>
                  <a:gd name="connsiteY6028" fmla="*/ 1063707 h 1779924"/>
                  <a:gd name="connsiteX6029" fmla="*/ 2576377 w 9405664"/>
                  <a:gd name="connsiteY6029" fmla="*/ 1062675 h 1779924"/>
                  <a:gd name="connsiteX6030" fmla="*/ 2576082 w 9405664"/>
                  <a:gd name="connsiteY6030" fmla="*/ 1060757 h 1779924"/>
                  <a:gd name="connsiteX6031" fmla="*/ 2576082 w 9405664"/>
                  <a:gd name="connsiteY6031" fmla="*/ 1059430 h 1779924"/>
                  <a:gd name="connsiteX6032" fmla="*/ 2576820 w 9405664"/>
                  <a:gd name="connsiteY6032" fmla="*/ 1059872 h 1779924"/>
                  <a:gd name="connsiteX6033" fmla="*/ 2577115 w 9405664"/>
                  <a:gd name="connsiteY6033" fmla="*/ 1061052 h 1779924"/>
                  <a:gd name="connsiteX6034" fmla="*/ 2578000 w 9405664"/>
                  <a:gd name="connsiteY6034" fmla="*/ 1061347 h 1779924"/>
                  <a:gd name="connsiteX6035" fmla="*/ 2578737 w 9405664"/>
                  <a:gd name="connsiteY6035" fmla="*/ 1058102 h 1779924"/>
                  <a:gd name="connsiteX6036" fmla="*/ 2579917 w 9405664"/>
                  <a:gd name="connsiteY6036" fmla="*/ 1056922 h 1779924"/>
                  <a:gd name="connsiteX6037" fmla="*/ 2580360 w 9405664"/>
                  <a:gd name="connsiteY6037" fmla="*/ 1058397 h 1779924"/>
                  <a:gd name="connsiteX6038" fmla="*/ 2580655 w 9405664"/>
                  <a:gd name="connsiteY6038" fmla="*/ 1060610 h 1779924"/>
                  <a:gd name="connsiteX6039" fmla="*/ 2581540 w 9405664"/>
                  <a:gd name="connsiteY6039" fmla="*/ 1060610 h 1779924"/>
                  <a:gd name="connsiteX6040" fmla="*/ 2582425 w 9405664"/>
                  <a:gd name="connsiteY6040" fmla="*/ 1057365 h 1779924"/>
                  <a:gd name="connsiteX6041" fmla="*/ 2582867 w 9405664"/>
                  <a:gd name="connsiteY6041" fmla="*/ 1057955 h 1779924"/>
                  <a:gd name="connsiteX6042" fmla="*/ 2583457 w 9405664"/>
                  <a:gd name="connsiteY6042" fmla="*/ 1060020 h 1779924"/>
                  <a:gd name="connsiteX6043" fmla="*/ 2584489 w 9405664"/>
                  <a:gd name="connsiteY6043" fmla="*/ 1059725 h 1779924"/>
                  <a:gd name="connsiteX6044" fmla="*/ 2585669 w 9405664"/>
                  <a:gd name="connsiteY6044" fmla="*/ 1058102 h 1779924"/>
                  <a:gd name="connsiteX6045" fmla="*/ 2588029 w 9405664"/>
                  <a:gd name="connsiteY6045" fmla="*/ 1056627 h 1779924"/>
                  <a:gd name="connsiteX6046" fmla="*/ 2591126 w 9405664"/>
                  <a:gd name="connsiteY6046" fmla="*/ 1057070 h 1779924"/>
                  <a:gd name="connsiteX6047" fmla="*/ 2593486 w 9405664"/>
                  <a:gd name="connsiteY6047" fmla="*/ 1055447 h 1779924"/>
                  <a:gd name="connsiteX6048" fmla="*/ 2595256 w 9405664"/>
                  <a:gd name="connsiteY6048" fmla="*/ 1053530 h 1779924"/>
                  <a:gd name="connsiteX6049" fmla="*/ 2595256 w 9405664"/>
                  <a:gd name="connsiteY6049" fmla="*/ 1051170 h 1779924"/>
                  <a:gd name="connsiteX6050" fmla="*/ 2598206 w 9405664"/>
                  <a:gd name="connsiteY6050" fmla="*/ 1045566 h 1779924"/>
                  <a:gd name="connsiteX6051" fmla="*/ 2598206 w 9405664"/>
                  <a:gd name="connsiteY6051" fmla="*/ 1042763 h 1779924"/>
                  <a:gd name="connsiteX6052" fmla="*/ 2601008 w 9405664"/>
                  <a:gd name="connsiteY6052" fmla="*/ 1041141 h 1779924"/>
                  <a:gd name="connsiteX6053" fmla="*/ 2602188 w 9405664"/>
                  <a:gd name="connsiteY6053" fmla="*/ 1039076 h 1779924"/>
                  <a:gd name="connsiteX6054" fmla="*/ 2603221 w 9405664"/>
                  <a:gd name="connsiteY6054" fmla="*/ 1038339 h 1779924"/>
                  <a:gd name="connsiteX6055" fmla="*/ 2603221 w 9405664"/>
                  <a:gd name="connsiteY6055" fmla="*/ 1040256 h 1779924"/>
                  <a:gd name="connsiteX6056" fmla="*/ 2602336 w 9405664"/>
                  <a:gd name="connsiteY6056" fmla="*/ 1042026 h 1779924"/>
                  <a:gd name="connsiteX6057" fmla="*/ 2602778 w 9405664"/>
                  <a:gd name="connsiteY6057" fmla="*/ 1042321 h 1779924"/>
                  <a:gd name="connsiteX6058" fmla="*/ 2603811 w 9405664"/>
                  <a:gd name="connsiteY6058" fmla="*/ 1042026 h 1779924"/>
                  <a:gd name="connsiteX6059" fmla="*/ 2604548 w 9405664"/>
                  <a:gd name="connsiteY6059" fmla="*/ 1042468 h 1779924"/>
                  <a:gd name="connsiteX6060" fmla="*/ 2602336 w 9405664"/>
                  <a:gd name="connsiteY6060" fmla="*/ 1044386 h 1779924"/>
                  <a:gd name="connsiteX6061" fmla="*/ 2601893 w 9405664"/>
                  <a:gd name="connsiteY6061" fmla="*/ 1045713 h 1779924"/>
                  <a:gd name="connsiteX6062" fmla="*/ 2604253 w 9405664"/>
                  <a:gd name="connsiteY6062" fmla="*/ 1045713 h 1779924"/>
                  <a:gd name="connsiteX6063" fmla="*/ 2607203 w 9405664"/>
                  <a:gd name="connsiteY6063" fmla="*/ 1046598 h 1779924"/>
                  <a:gd name="connsiteX6064" fmla="*/ 2608235 w 9405664"/>
                  <a:gd name="connsiteY6064" fmla="*/ 1047925 h 1779924"/>
                  <a:gd name="connsiteX6065" fmla="*/ 2609268 w 9405664"/>
                  <a:gd name="connsiteY6065" fmla="*/ 1048368 h 1779924"/>
                  <a:gd name="connsiteX6066" fmla="*/ 2609710 w 9405664"/>
                  <a:gd name="connsiteY6066" fmla="*/ 1046893 h 1779924"/>
                  <a:gd name="connsiteX6067" fmla="*/ 2609710 w 9405664"/>
                  <a:gd name="connsiteY6067" fmla="*/ 1044386 h 1779924"/>
                  <a:gd name="connsiteX6068" fmla="*/ 2610595 w 9405664"/>
                  <a:gd name="connsiteY6068" fmla="*/ 1042321 h 1779924"/>
                  <a:gd name="connsiteX6069" fmla="*/ 2611333 w 9405664"/>
                  <a:gd name="connsiteY6069" fmla="*/ 1040403 h 1779924"/>
                  <a:gd name="connsiteX6070" fmla="*/ 2612218 w 9405664"/>
                  <a:gd name="connsiteY6070" fmla="*/ 1041583 h 1779924"/>
                  <a:gd name="connsiteX6071" fmla="*/ 2613398 w 9405664"/>
                  <a:gd name="connsiteY6071" fmla="*/ 1042321 h 1779924"/>
                  <a:gd name="connsiteX6072" fmla="*/ 2614873 w 9405664"/>
                  <a:gd name="connsiteY6072" fmla="*/ 1041436 h 1779924"/>
                  <a:gd name="connsiteX6073" fmla="*/ 2615905 w 9405664"/>
                  <a:gd name="connsiteY6073" fmla="*/ 1040403 h 1779924"/>
                  <a:gd name="connsiteX6074" fmla="*/ 2616790 w 9405664"/>
                  <a:gd name="connsiteY6074" fmla="*/ 1040108 h 1779924"/>
                  <a:gd name="connsiteX6075" fmla="*/ 2617970 w 9405664"/>
                  <a:gd name="connsiteY6075" fmla="*/ 1040108 h 1779924"/>
                  <a:gd name="connsiteX6076" fmla="*/ 2619150 w 9405664"/>
                  <a:gd name="connsiteY6076" fmla="*/ 1040551 h 1779924"/>
                  <a:gd name="connsiteX6077" fmla="*/ 2620035 w 9405664"/>
                  <a:gd name="connsiteY6077" fmla="*/ 1040846 h 1779924"/>
                  <a:gd name="connsiteX6078" fmla="*/ 2620625 w 9405664"/>
                  <a:gd name="connsiteY6078" fmla="*/ 1042468 h 1779924"/>
                  <a:gd name="connsiteX6079" fmla="*/ 2621657 w 9405664"/>
                  <a:gd name="connsiteY6079" fmla="*/ 1044238 h 1779924"/>
                  <a:gd name="connsiteX6080" fmla="*/ 2622837 w 9405664"/>
                  <a:gd name="connsiteY6080" fmla="*/ 1043648 h 1779924"/>
                  <a:gd name="connsiteX6081" fmla="*/ 2623574 w 9405664"/>
                  <a:gd name="connsiteY6081" fmla="*/ 1043058 h 1779924"/>
                  <a:gd name="connsiteX6082" fmla="*/ 2624165 w 9405664"/>
                  <a:gd name="connsiteY6082" fmla="*/ 1041583 h 1779924"/>
                  <a:gd name="connsiteX6083" fmla="*/ 2625639 w 9405664"/>
                  <a:gd name="connsiteY6083" fmla="*/ 1041878 h 1779924"/>
                  <a:gd name="connsiteX6084" fmla="*/ 2627409 w 9405664"/>
                  <a:gd name="connsiteY6084" fmla="*/ 1037896 h 1779924"/>
                  <a:gd name="connsiteX6085" fmla="*/ 2628737 w 9405664"/>
                  <a:gd name="connsiteY6085" fmla="*/ 1037601 h 1779924"/>
                  <a:gd name="connsiteX6086" fmla="*/ 2630359 w 9405664"/>
                  <a:gd name="connsiteY6086" fmla="*/ 1038191 h 1779924"/>
                  <a:gd name="connsiteX6087" fmla="*/ 2632277 w 9405664"/>
                  <a:gd name="connsiteY6087" fmla="*/ 1038191 h 1779924"/>
                  <a:gd name="connsiteX6088" fmla="*/ 2633751 w 9405664"/>
                  <a:gd name="connsiteY6088" fmla="*/ 1037896 h 1779924"/>
                  <a:gd name="connsiteX6089" fmla="*/ 2634931 w 9405664"/>
                  <a:gd name="connsiteY6089" fmla="*/ 1035684 h 1779924"/>
                  <a:gd name="connsiteX6090" fmla="*/ 2637439 w 9405664"/>
                  <a:gd name="connsiteY6090" fmla="*/ 1035241 h 1779924"/>
                  <a:gd name="connsiteX6091" fmla="*/ 2639946 w 9405664"/>
                  <a:gd name="connsiteY6091" fmla="*/ 1033914 h 1779924"/>
                  <a:gd name="connsiteX6092" fmla="*/ 2644518 w 9405664"/>
                  <a:gd name="connsiteY6092" fmla="*/ 1034651 h 1779924"/>
                  <a:gd name="connsiteX6093" fmla="*/ 2649828 w 9405664"/>
                  <a:gd name="connsiteY6093" fmla="*/ 1029784 h 1779924"/>
                  <a:gd name="connsiteX6094" fmla="*/ 2649828 w 9405664"/>
                  <a:gd name="connsiteY6094" fmla="*/ 1029047 h 1779924"/>
                  <a:gd name="connsiteX6095" fmla="*/ 2649091 w 9405664"/>
                  <a:gd name="connsiteY6095" fmla="*/ 1028457 h 1779924"/>
                  <a:gd name="connsiteX6096" fmla="*/ 2615168 w 9405664"/>
                  <a:gd name="connsiteY6096" fmla="*/ 1040698 h 1779924"/>
                  <a:gd name="connsiteX6097" fmla="*/ 2613545 w 9405664"/>
                  <a:gd name="connsiteY6097" fmla="*/ 1040108 h 1779924"/>
                  <a:gd name="connsiteX6098" fmla="*/ 2612365 w 9405664"/>
                  <a:gd name="connsiteY6098" fmla="*/ 1040993 h 1779924"/>
                  <a:gd name="connsiteX6099" fmla="*/ 2610743 w 9405664"/>
                  <a:gd name="connsiteY6099" fmla="*/ 1043058 h 1779924"/>
                  <a:gd name="connsiteX6100" fmla="*/ 2610743 w 9405664"/>
                  <a:gd name="connsiteY6100" fmla="*/ 1045271 h 1779924"/>
                  <a:gd name="connsiteX6101" fmla="*/ 2611333 w 9405664"/>
                  <a:gd name="connsiteY6101" fmla="*/ 1045861 h 1779924"/>
                  <a:gd name="connsiteX6102" fmla="*/ 2613250 w 9405664"/>
                  <a:gd name="connsiteY6102" fmla="*/ 1046746 h 1779924"/>
                  <a:gd name="connsiteX6103" fmla="*/ 2613250 w 9405664"/>
                  <a:gd name="connsiteY6103" fmla="*/ 1044386 h 1779924"/>
                  <a:gd name="connsiteX6104" fmla="*/ 2615020 w 9405664"/>
                  <a:gd name="connsiteY6104" fmla="*/ 1044681 h 1779924"/>
                  <a:gd name="connsiteX6105" fmla="*/ 2616495 w 9405664"/>
                  <a:gd name="connsiteY6105" fmla="*/ 1044091 h 1779924"/>
                  <a:gd name="connsiteX6106" fmla="*/ 2616495 w 9405664"/>
                  <a:gd name="connsiteY6106" fmla="*/ 1043058 h 1779924"/>
                  <a:gd name="connsiteX6107" fmla="*/ 2615168 w 9405664"/>
                  <a:gd name="connsiteY6107" fmla="*/ 1040698 h 1779924"/>
                  <a:gd name="connsiteX6108" fmla="*/ 1196154 w 9405664"/>
                  <a:gd name="connsiteY6108" fmla="*/ 914593 h 1779924"/>
                  <a:gd name="connsiteX6109" fmla="*/ 1196154 w 9405664"/>
                  <a:gd name="connsiteY6109" fmla="*/ 913708 h 1779924"/>
                  <a:gd name="connsiteX6110" fmla="*/ 1195417 w 9405664"/>
                  <a:gd name="connsiteY6110" fmla="*/ 912381 h 1779924"/>
                  <a:gd name="connsiteX6111" fmla="*/ 1194532 w 9405664"/>
                  <a:gd name="connsiteY6111" fmla="*/ 911643 h 1779924"/>
                  <a:gd name="connsiteX6112" fmla="*/ 1193942 w 9405664"/>
                  <a:gd name="connsiteY6112" fmla="*/ 911643 h 1779924"/>
                  <a:gd name="connsiteX6113" fmla="*/ 1192909 w 9405664"/>
                  <a:gd name="connsiteY6113" fmla="*/ 912676 h 1779924"/>
                  <a:gd name="connsiteX6114" fmla="*/ 1191434 w 9405664"/>
                  <a:gd name="connsiteY6114" fmla="*/ 915036 h 1779924"/>
                  <a:gd name="connsiteX6115" fmla="*/ 1190844 w 9405664"/>
                  <a:gd name="connsiteY6115" fmla="*/ 916363 h 1779924"/>
                  <a:gd name="connsiteX6116" fmla="*/ 1190844 w 9405664"/>
                  <a:gd name="connsiteY6116" fmla="*/ 916806 h 1779924"/>
                  <a:gd name="connsiteX6117" fmla="*/ 1192319 w 9405664"/>
                  <a:gd name="connsiteY6117" fmla="*/ 918576 h 1779924"/>
                  <a:gd name="connsiteX6118" fmla="*/ 1193204 w 9405664"/>
                  <a:gd name="connsiteY6118" fmla="*/ 919166 h 1779924"/>
                  <a:gd name="connsiteX6119" fmla="*/ 1194089 w 9405664"/>
                  <a:gd name="connsiteY6119" fmla="*/ 919166 h 1779924"/>
                  <a:gd name="connsiteX6120" fmla="*/ 1194532 w 9405664"/>
                  <a:gd name="connsiteY6120" fmla="*/ 920050 h 1779924"/>
                  <a:gd name="connsiteX6121" fmla="*/ 1194532 w 9405664"/>
                  <a:gd name="connsiteY6121" fmla="*/ 922558 h 1779924"/>
                  <a:gd name="connsiteX6122" fmla="*/ 1194974 w 9405664"/>
                  <a:gd name="connsiteY6122" fmla="*/ 923443 h 1779924"/>
                  <a:gd name="connsiteX6123" fmla="*/ 1195859 w 9405664"/>
                  <a:gd name="connsiteY6123" fmla="*/ 924623 h 1779924"/>
                  <a:gd name="connsiteX6124" fmla="*/ 1197629 w 9405664"/>
                  <a:gd name="connsiteY6124" fmla="*/ 925065 h 1779924"/>
                  <a:gd name="connsiteX6125" fmla="*/ 1198366 w 9405664"/>
                  <a:gd name="connsiteY6125" fmla="*/ 925655 h 1779924"/>
                  <a:gd name="connsiteX6126" fmla="*/ 1198956 w 9405664"/>
                  <a:gd name="connsiteY6126" fmla="*/ 926688 h 1779924"/>
                  <a:gd name="connsiteX6127" fmla="*/ 1199694 w 9405664"/>
                  <a:gd name="connsiteY6127" fmla="*/ 927130 h 1779924"/>
                  <a:gd name="connsiteX6128" fmla="*/ 1200431 w 9405664"/>
                  <a:gd name="connsiteY6128" fmla="*/ 927130 h 1779924"/>
                  <a:gd name="connsiteX6129" fmla="*/ 1200874 w 9405664"/>
                  <a:gd name="connsiteY6129" fmla="*/ 926393 h 1779924"/>
                  <a:gd name="connsiteX6130" fmla="*/ 1200874 w 9405664"/>
                  <a:gd name="connsiteY6130" fmla="*/ 924770 h 1779924"/>
                  <a:gd name="connsiteX6131" fmla="*/ 1197334 w 9405664"/>
                  <a:gd name="connsiteY6131" fmla="*/ 921673 h 1779924"/>
                  <a:gd name="connsiteX6132" fmla="*/ 1196744 w 9405664"/>
                  <a:gd name="connsiteY6132" fmla="*/ 923443 h 1779924"/>
                  <a:gd name="connsiteX6133" fmla="*/ 1195417 w 9405664"/>
                  <a:gd name="connsiteY6133" fmla="*/ 919018 h 1779924"/>
                  <a:gd name="connsiteX6134" fmla="*/ 1194827 w 9405664"/>
                  <a:gd name="connsiteY6134" fmla="*/ 917543 h 1779924"/>
                  <a:gd name="connsiteX6135" fmla="*/ 1194089 w 9405664"/>
                  <a:gd name="connsiteY6135" fmla="*/ 917101 h 1779924"/>
                  <a:gd name="connsiteX6136" fmla="*/ 1192172 w 9405664"/>
                  <a:gd name="connsiteY6136" fmla="*/ 916658 h 1779924"/>
                  <a:gd name="connsiteX6137" fmla="*/ 1192172 w 9405664"/>
                  <a:gd name="connsiteY6137" fmla="*/ 916216 h 1779924"/>
                  <a:gd name="connsiteX6138" fmla="*/ 1196154 w 9405664"/>
                  <a:gd name="connsiteY6138" fmla="*/ 914446 h 1779924"/>
                  <a:gd name="connsiteX6139" fmla="*/ 2459712 w 9405664"/>
                  <a:gd name="connsiteY6139" fmla="*/ 1161051 h 1779924"/>
                  <a:gd name="connsiteX6140" fmla="*/ 2458532 w 9405664"/>
                  <a:gd name="connsiteY6140" fmla="*/ 1164001 h 1779924"/>
                  <a:gd name="connsiteX6141" fmla="*/ 2459712 w 9405664"/>
                  <a:gd name="connsiteY6141" fmla="*/ 1164001 h 1779924"/>
                  <a:gd name="connsiteX6142" fmla="*/ 2461039 w 9405664"/>
                  <a:gd name="connsiteY6142" fmla="*/ 1163264 h 1779924"/>
                  <a:gd name="connsiteX6143" fmla="*/ 2462514 w 9405664"/>
                  <a:gd name="connsiteY6143" fmla="*/ 1161936 h 1779924"/>
                  <a:gd name="connsiteX6144" fmla="*/ 2462809 w 9405664"/>
                  <a:gd name="connsiteY6144" fmla="*/ 1161051 h 1779924"/>
                  <a:gd name="connsiteX6145" fmla="*/ 2462809 w 9405664"/>
                  <a:gd name="connsiteY6145" fmla="*/ 1160019 h 1779924"/>
                  <a:gd name="connsiteX6146" fmla="*/ 2461924 w 9405664"/>
                  <a:gd name="connsiteY6146" fmla="*/ 1159724 h 1779924"/>
                  <a:gd name="connsiteX6147" fmla="*/ 2459564 w 9405664"/>
                  <a:gd name="connsiteY6147" fmla="*/ 1161051 h 1779924"/>
                  <a:gd name="connsiteX6148" fmla="*/ 2269006 w 9405664"/>
                  <a:gd name="connsiteY6148" fmla="*/ 1449544 h 1779924"/>
                  <a:gd name="connsiteX6149" fmla="*/ 2269006 w 9405664"/>
                  <a:gd name="connsiteY6149" fmla="*/ 1451904 h 1779924"/>
                  <a:gd name="connsiteX6150" fmla="*/ 2269595 w 9405664"/>
                  <a:gd name="connsiteY6150" fmla="*/ 1454411 h 1779924"/>
                  <a:gd name="connsiteX6151" fmla="*/ 2270775 w 9405664"/>
                  <a:gd name="connsiteY6151" fmla="*/ 1447479 h 1779924"/>
                  <a:gd name="connsiteX6152" fmla="*/ 2269891 w 9405664"/>
                  <a:gd name="connsiteY6152" fmla="*/ 1448217 h 1779924"/>
                  <a:gd name="connsiteX6153" fmla="*/ 2269006 w 9405664"/>
                  <a:gd name="connsiteY6153" fmla="*/ 1449692 h 1779924"/>
                  <a:gd name="connsiteX6154" fmla="*/ 2298504 w 9405664"/>
                  <a:gd name="connsiteY6154" fmla="*/ 1540841 h 1779924"/>
                  <a:gd name="connsiteX6155" fmla="*/ 2297471 w 9405664"/>
                  <a:gd name="connsiteY6155" fmla="*/ 1537597 h 1779924"/>
                  <a:gd name="connsiteX6156" fmla="*/ 2296439 w 9405664"/>
                  <a:gd name="connsiteY6156" fmla="*/ 1535974 h 1779924"/>
                  <a:gd name="connsiteX6157" fmla="*/ 2298061 w 9405664"/>
                  <a:gd name="connsiteY6157" fmla="*/ 1541726 h 1779924"/>
                  <a:gd name="connsiteX6158" fmla="*/ 2301011 w 9405664"/>
                  <a:gd name="connsiteY6158" fmla="*/ 1549248 h 1779924"/>
                  <a:gd name="connsiteX6159" fmla="*/ 2303371 w 9405664"/>
                  <a:gd name="connsiteY6159" fmla="*/ 1553968 h 1779924"/>
                  <a:gd name="connsiteX6160" fmla="*/ 2302929 w 9405664"/>
                  <a:gd name="connsiteY6160" fmla="*/ 1551903 h 1779924"/>
                  <a:gd name="connsiteX6161" fmla="*/ 2298504 w 9405664"/>
                  <a:gd name="connsiteY6161" fmla="*/ 1540694 h 1779924"/>
                  <a:gd name="connsiteX6162" fmla="*/ 2067827 w 9405664"/>
                  <a:gd name="connsiteY6162" fmla="*/ 1470340 h 1779924"/>
                  <a:gd name="connsiteX6163" fmla="*/ 2065468 w 9405664"/>
                  <a:gd name="connsiteY6163" fmla="*/ 1471963 h 1779924"/>
                  <a:gd name="connsiteX6164" fmla="*/ 2065173 w 9405664"/>
                  <a:gd name="connsiteY6164" fmla="*/ 1472405 h 1779924"/>
                  <a:gd name="connsiteX6165" fmla="*/ 2064583 w 9405664"/>
                  <a:gd name="connsiteY6165" fmla="*/ 1472848 h 1779924"/>
                  <a:gd name="connsiteX6166" fmla="*/ 2063698 w 9405664"/>
                  <a:gd name="connsiteY6166" fmla="*/ 1473290 h 1779924"/>
                  <a:gd name="connsiteX6167" fmla="*/ 2065615 w 9405664"/>
                  <a:gd name="connsiteY6167" fmla="*/ 1473290 h 1779924"/>
                  <a:gd name="connsiteX6168" fmla="*/ 2066943 w 9405664"/>
                  <a:gd name="connsiteY6168" fmla="*/ 1474028 h 1779924"/>
                  <a:gd name="connsiteX6169" fmla="*/ 2066943 w 9405664"/>
                  <a:gd name="connsiteY6169" fmla="*/ 1472700 h 1779924"/>
                  <a:gd name="connsiteX6170" fmla="*/ 2067237 w 9405664"/>
                  <a:gd name="connsiteY6170" fmla="*/ 1471520 h 1779924"/>
                  <a:gd name="connsiteX6171" fmla="*/ 2067975 w 9405664"/>
                  <a:gd name="connsiteY6171" fmla="*/ 1470340 h 1779924"/>
                  <a:gd name="connsiteX6172" fmla="*/ 2568118 w 9405664"/>
                  <a:gd name="connsiteY6172" fmla="*/ 1136715 h 1779924"/>
                  <a:gd name="connsiteX6173" fmla="*/ 2568118 w 9405664"/>
                  <a:gd name="connsiteY6173" fmla="*/ 1137453 h 1779924"/>
                  <a:gd name="connsiteX6174" fmla="*/ 2567528 w 9405664"/>
                  <a:gd name="connsiteY6174" fmla="*/ 1138928 h 1779924"/>
                  <a:gd name="connsiteX6175" fmla="*/ 2566938 w 9405664"/>
                  <a:gd name="connsiteY6175" fmla="*/ 1139223 h 1779924"/>
                  <a:gd name="connsiteX6176" fmla="*/ 2563103 w 9405664"/>
                  <a:gd name="connsiteY6176" fmla="*/ 1140255 h 1779924"/>
                  <a:gd name="connsiteX6177" fmla="*/ 2567823 w 9405664"/>
                  <a:gd name="connsiteY6177" fmla="*/ 1141435 h 1779924"/>
                  <a:gd name="connsiteX6178" fmla="*/ 2569888 w 9405664"/>
                  <a:gd name="connsiteY6178" fmla="*/ 1140992 h 1779924"/>
                  <a:gd name="connsiteX6179" fmla="*/ 2569888 w 9405664"/>
                  <a:gd name="connsiteY6179" fmla="*/ 1139960 h 1779924"/>
                  <a:gd name="connsiteX6180" fmla="*/ 2568265 w 9405664"/>
                  <a:gd name="connsiteY6180" fmla="*/ 1136863 h 1779924"/>
                  <a:gd name="connsiteX6181" fmla="*/ 2421954 w 9405664"/>
                  <a:gd name="connsiteY6181" fmla="*/ 1305003 h 1779924"/>
                  <a:gd name="connsiteX6182" fmla="*/ 2421954 w 9405664"/>
                  <a:gd name="connsiteY6182" fmla="*/ 1304265 h 1779924"/>
                  <a:gd name="connsiteX6183" fmla="*/ 2421659 w 9405664"/>
                  <a:gd name="connsiteY6183" fmla="*/ 1303380 h 1779924"/>
                  <a:gd name="connsiteX6184" fmla="*/ 2419889 w 9405664"/>
                  <a:gd name="connsiteY6184" fmla="*/ 1302348 h 1779924"/>
                  <a:gd name="connsiteX6185" fmla="*/ 2421659 w 9405664"/>
                  <a:gd name="connsiteY6185" fmla="*/ 1305593 h 1779924"/>
                  <a:gd name="connsiteX6186" fmla="*/ 2422102 w 9405664"/>
                  <a:gd name="connsiteY6186" fmla="*/ 1305003 h 1779924"/>
                  <a:gd name="connsiteX6187" fmla="*/ 2432721 w 9405664"/>
                  <a:gd name="connsiteY6187" fmla="*/ 1238632 h 1779924"/>
                  <a:gd name="connsiteX6188" fmla="*/ 2428739 w 9405664"/>
                  <a:gd name="connsiteY6188" fmla="*/ 1244679 h 1779924"/>
                  <a:gd name="connsiteX6189" fmla="*/ 2429919 w 9405664"/>
                  <a:gd name="connsiteY6189" fmla="*/ 1244236 h 1779924"/>
                  <a:gd name="connsiteX6190" fmla="*/ 2433311 w 9405664"/>
                  <a:gd name="connsiteY6190" fmla="*/ 1238632 h 1779924"/>
                  <a:gd name="connsiteX6191" fmla="*/ 2435081 w 9405664"/>
                  <a:gd name="connsiteY6191" fmla="*/ 1235387 h 1779924"/>
                  <a:gd name="connsiteX6192" fmla="*/ 2436113 w 9405664"/>
                  <a:gd name="connsiteY6192" fmla="*/ 1231847 h 1779924"/>
                  <a:gd name="connsiteX6193" fmla="*/ 2435081 w 9405664"/>
                  <a:gd name="connsiteY6193" fmla="*/ 1233617 h 1779924"/>
                  <a:gd name="connsiteX6194" fmla="*/ 2432721 w 9405664"/>
                  <a:gd name="connsiteY6194" fmla="*/ 1238632 h 1779924"/>
                  <a:gd name="connsiteX6195" fmla="*/ 2412957 w 9405664"/>
                  <a:gd name="connsiteY6195" fmla="*/ 1326684 h 1779924"/>
                  <a:gd name="connsiteX6196" fmla="*/ 2413547 w 9405664"/>
                  <a:gd name="connsiteY6196" fmla="*/ 1326684 h 1779924"/>
                  <a:gd name="connsiteX6197" fmla="*/ 2418267 w 9405664"/>
                  <a:gd name="connsiteY6197" fmla="*/ 1324767 h 1779924"/>
                  <a:gd name="connsiteX6198" fmla="*/ 2416054 w 9405664"/>
                  <a:gd name="connsiteY6198" fmla="*/ 1325209 h 1779924"/>
                  <a:gd name="connsiteX6199" fmla="*/ 2412957 w 9405664"/>
                  <a:gd name="connsiteY6199" fmla="*/ 1326684 h 1779924"/>
                  <a:gd name="connsiteX6200" fmla="*/ 2458237 w 9405664"/>
                  <a:gd name="connsiteY6200" fmla="*/ 1194384 h 1779924"/>
                  <a:gd name="connsiteX6201" fmla="*/ 2461334 w 9405664"/>
                  <a:gd name="connsiteY6201" fmla="*/ 1189812 h 1779924"/>
                  <a:gd name="connsiteX6202" fmla="*/ 2462072 w 9405664"/>
                  <a:gd name="connsiteY6202" fmla="*/ 1187747 h 1779924"/>
                  <a:gd name="connsiteX6203" fmla="*/ 2458237 w 9405664"/>
                  <a:gd name="connsiteY6203" fmla="*/ 1193499 h 1779924"/>
                  <a:gd name="connsiteX6204" fmla="*/ 2458237 w 9405664"/>
                  <a:gd name="connsiteY6204" fmla="*/ 1194384 h 1779924"/>
                  <a:gd name="connsiteX6205" fmla="*/ 2425494 w 9405664"/>
                  <a:gd name="connsiteY6205" fmla="*/ 1307657 h 1779924"/>
                  <a:gd name="connsiteX6206" fmla="*/ 2425494 w 9405664"/>
                  <a:gd name="connsiteY6206" fmla="*/ 1308690 h 1779924"/>
                  <a:gd name="connsiteX6207" fmla="*/ 2426084 w 9405664"/>
                  <a:gd name="connsiteY6207" fmla="*/ 1313557 h 1779924"/>
                  <a:gd name="connsiteX6208" fmla="*/ 2426084 w 9405664"/>
                  <a:gd name="connsiteY6208" fmla="*/ 1316360 h 1779924"/>
                  <a:gd name="connsiteX6209" fmla="*/ 2424609 w 9405664"/>
                  <a:gd name="connsiteY6209" fmla="*/ 1322259 h 1779924"/>
                  <a:gd name="connsiteX6210" fmla="*/ 2420627 w 9405664"/>
                  <a:gd name="connsiteY6210" fmla="*/ 1323882 h 1779924"/>
                  <a:gd name="connsiteX6211" fmla="*/ 2420922 w 9405664"/>
                  <a:gd name="connsiteY6211" fmla="*/ 1324177 h 1779924"/>
                  <a:gd name="connsiteX6212" fmla="*/ 2424461 w 9405664"/>
                  <a:gd name="connsiteY6212" fmla="*/ 1323439 h 1779924"/>
                  <a:gd name="connsiteX6213" fmla="*/ 2425346 w 9405664"/>
                  <a:gd name="connsiteY6213" fmla="*/ 1322259 h 1779924"/>
                  <a:gd name="connsiteX6214" fmla="*/ 2426526 w 9405664"/>
                  <a:gd name="connsiteY6214" fmla="*/ 1317245 h 1779924"/>
                  <a:gd name="connsiteX6215" fmla="*/ 2426526 w 9405664"/>
                  <a:gd name="connsiteY6215" fmla="*/ 1313852 h 1779924"/>
                  <a:gd name="connsiteX6216" fmla="*/ 2426231 w 9405664"/>
                  <a:gd name="connsiteY6216" fmla="*/ 1309280 h 1779924"/>
                  <a:gd name="connsiteX6217" fmla="*/ 2425641 w 9405664"/>
                  <a:gd name="connsiteY6217" fmla="*/ 1307657 h 1779924"/>
                  <a:gd name="connsiteX6218" fmla="*/ 2514431 w 9405664"/>
                  <a:gd name="connsiteY6218" fmla="*/ 1148662 h 1779924"/>
                  <a:gd name="connsiteX6219" fmla="*/ 2513104 w 9405664"/>
                  <a:gd name="connsiteY6219" fmla="*/ 1147482 h 1779924"/>
                  <a:gd name="connsiteX6220" fmla="*/ 2512219 w 9405664"/>
                  <a:gd name="connsiteY6220" fmla="*/ 1147482 h 1779924"/>
                  <a:gd name="connsiteX6221" fmla="*/ 2509564 w 9405664"/>
                  <a:gd name="connsiteY6221" fmla="*/ 1148367 h 1779924"/>
                  <a:gd name="connsiteX6222" fmla="*/ 2506319 w 9405664"/>
                  <a:gd name="connsiteY6222" fmla="*/ 1149989 h 1779924"/>
                  <a:gd name="connsiteX6223" fmla="*/ 2504992 w 9405664"/>
                  <a:gd name="connsiteY6223" fmla="*/ 1151169 h 1779924"/>
                  <a:gd name="connsiteX6224" fmla="*/ 2503517 w 9405664"/>
                  <a:gd name="connsiteY6224" fmla="*/ 1151759 h 1779924"/>
                  <a:gd name="connsiteX6225" fmla="*/ 2501894 w 9405664"/>
                  <a:gd name="connsiteY6225" fmla="*/ 1151759 h 1779924"/>
                  <a:gd name="connsiteX6226" fmla="*/ 2503812 w 9405664"/>
                  <a:gd name="connsiteY6226" fmla="*/ 1149547 h 1779924"/>
                  <a:gd name="connsiteX6227" fmla="*/ 2506024 w 9405664"/>
                  <a:gd name="connsiteY6227" fmla="*/ 1147925 h 1779924"/>
                  <a:gd name="connsiteX6228" fmla="*/ 2510006 w 9405664"/>
                  <a:gd name="connsiteY6228" fmla="*/ 1144385 h 1779924"/>
                  <a:gd name="connsiteX6229" fmla="*/ 2507499 w 9405664"/>
                  <a:gd name="connsiteY6229" fmla="*/ 1145270 h 1779924"/>
                  <a:gd name="connsiteX6230" fmla="*/ 2503074 w 9405664"/>
                  <a:gd name="connsiteY6230" fmla="*/ 1148367 h 1779924"/>
                  <a:gd name="connsiteX6231" fmla="*/ 2501009 w 9405664"/>
                  <a:gd name="connsiteY6231" fmla="*/ 1149399 h 1779924"/>
                  <a:gd name="connsiteX6232" fmla="*/ 2495700 w 9405664"/>
                  <a:gd name="connsiteY6232" fmla="*/ 1149989 h 1779924"/>
                  <a:gd name="connsiteX6233" fmla="*/ 2490390 w 9405664"/>
                  <a:gd name="connsiteY6233" fmla="*/ 1149989 h 1779924"/>
                  <a:gd name="connsiteX6234" fmla="*/ 2488325 w 9405664"/>
                  <a:gd name="connsiteY6234" fmla="*/ 1150432 h 1779924"/>
                  <a:gd name="connsiteX6235" fmla="*/ 2486408 w 9405664"/>
                  <a:gd name="connsiteY6235" fmla="*/ 1151317 h 1779924"/>
                  <a:gd name="connsiteX6236" fmla="*/ 2484048 w 9405664"/>
                  <a:gd name="connsiteY6236" fmla="*/ 1151317 h 1779924"/>
                  <a:gd name="connsiteX6237" fmla="*/ 2481541 w 9405664"/>
                  <a:gd name="connsiteY6237" fmla="*/ 1150874 h 1779924"/>
                  <a:gd name="connsiteX6238" fmla="*/ 2480655 w 9405664"/>
                  <a:gd name="connsiteY6238" fmla="*/ 1150874 h 1779924"/>
                  <a:gd name="connsiteX6239" fmla="*/ 2479771 w 9405664"/>
                  <a:gd name="connsiteY6239" fmla="*/ 1151464 h 1779924"/>
                  <a:gd name="connsiteX6240" fmla="*/ 2476231 w 9405664"/>
                  <a:gd name="connsiteY6240" fmla="*/ 1151464 h 1779924"/>
                  <a:gd name="connsiteX6241" fmla="*/ 2475346 w 9405664"/>
                  <a:gd name="connsiteY6241" fmla="*/ 1152054 h 1779924"/>
                  <a:gd name="connsiteX6242" fmla="*/ 2474461 w 9405664"/>
                  <a:gd name="connsiteY6242" fmla="*/ 1152792 h 1779924"/>
                  <a:gd name="connsiteX6243" fmla="*/ 2474166 w 9405664"/>
                  <a:gd name="connsiteY6243" fmla="*/ 1154119 h 1779924"/>
                  <a:gd name="connsiteX6244" fmla="*/ 2472986 w 9405664"/>
                  <a:gd name="connsiteY6244" fmla="*/ 1153087 h 1779924"/>
                  <a:gd name="connsiteX6245" fmla="*/ 2471364 w 9405664"/>
                  <a:gd name="connsiteY6245" fmla="*/ 1154267 h 1779924"/>
                  <a:gd name="connsiteX6246" fmla="*/ 2468119 w 9405664"/>
                  <a:gd name="connsiteY6246" fmla="*/ 1155594 h 1779924"/>
                  <a:gd name="connsiteX6247" fmla="*/ 2465906 w 9405664"/>
                  <a:gd name="connsiteY6247" fmla="*/ 1157659 h 1779924"/>
                  <a:gd name="connsiteX6248" fmla="*/ 2464874 w 9405664"/>
                  <a:gd name="connsiteY6248" fmla="*/ 1158986 h 1779924"/>
                  <a:gd name="connsiteX6249" fmla="*/ 2464136 w 9405664"/>
                  <a:gd name="connsiteY6249" fmla="*/ 1160314 h 1779924"/>
                  <a:gd name="connsiteX6250" fmla="*/ 2464579 w 9405664"/>
                  <a:gd name="connsiteY6250" fmla="*/ 1162084 h 1779924"/>
                  <a:gd name="connsiteX6251" fmla="*/ 2466791 w 9405664"/>
                  <a:gd name="connsiteY6251" fmla="*/ 1161494 h 1779924"/>
                  <a:gd name="connsiteX6252" fmla="*/ 2468266 w 9405664"/>
                  <a:gd name="connsiteY6252" fmla="*/ 1159871 h 1779924"/>
                  <a:gd name="connsiteX6253" fmla="*/ 2469594 w 9405664"/>
                  <a:gd name="connsiteY6253" fmla="*/ 1159871 h 1779924"/>
                  <a:gd name="connsiteX6254" fmla="*/ 2470184 w 9405664"/>
                  <a:gd name="connsiteY6254" fmla="*/ 1160166 h 1779924"/>
                  <a:gd name="connsiteX6255" fmla="*/ 2470184 w 9405664"/>
                  <a:gd name="connsiteY6255" fmla="*/ 1160756 h 1779924"/>
                  <a:gd name="connsiteX6256" fmla="*/ 2467529 w 9405664"/>
                  <a:gd name="connsiteY6256" fmla="*/ 1162379 h 1779924"/>
                  <a:gd name="connsiteX6257" fmla="*/ 2471069 w 9405664"/>
                  <a:gd name="connsiteY6257" fmla="*/ 1161641 h 1779924"/>
                  <a:gd name="connsiteX6258" fmla="*/ 2474903 w 9405664"/>
                  <a:gd name="connsiteY6258" fmla="*/ 1161346 h 1779924"/>
                  <a:gd name="connsiteX6259" fmla="*/ 2484195 w 9405664"/>
                  <a:gd name="connsiteY6259" fmla="*/ 1159429 h 1779924"/>
                  <a:gd name="connsiteX6260" fmla="*/ 2485228 w 9405664"/>
                  <a:gd name="connsiteY6260" fmla="*/ 1159871 h 1779924"/>
                  <a:gd name="connsiteX6261" fmla="*/ 2486113 w 9405664"/>
                  <a:gd name="connsiteY6261" fmla="*/ 1159871 h 1779924"/>
                  <a:gd name="connsiteX6262" fmla="*/ 2497322 w 9405664"/>
                  <a:gd name="connsiteY6262" fmla="*/ 1156037 h 1779924"/>
                  <a:gd name="connsiteX6263" fmla="*/ 2499535 w 9405664"/>
                  <a:gd name="connsiteY6263" fmla="*/ 1155594 h 1779924"/>
                  <a:gd name="connsiteX6264" fmla="*/ 2502632 w 9405664"/>
                  <a:gd name="connsiteY6264" fmla="*/ 1154562 h 1779924"/>
                  <a:gd name="connsiteX6265" fmla="*/ 2506024 w 9405664"/>
                  <a:gd name="connsiteY6265" fmla="*/ 1153087 h 1779924"/>
                  <a:gd name="connsiteX6266" fmla="*/ 2508384 w 9405664"/>
                  <a:gd name="connsiteY6266" fmla="*/ 1152497 h 1779924"/>
                  <a:gd name="connsiteX6267" fmla="*/ 2519741 w 9405664"/>
                  <a:gd name="connsiteY6267" fmla="*/ 1147335 h 1779924"/>
                  <a:gd name="connsiteX6268" fmla="*/ 2517086 w 9405664"/>
                  <a:gd name="connsiteY6268" fmla="*/ 1147777 h 1779924"/>
                  <a:gd name="connsiteX6269" fmla="*/ 2514578 w 9405664"/>
                  <a:gd name="connsiteY6269" fmla="*/ 1148662 h 1779924"/>
                  <a:gd name="connsiteX6270" fmla="*/ 2553221 w 9405664"/>
                  <a:gd name="connsiteY6270" fmla="*/ 1134945 h 1779924"/>
                  <a:gd name="connsiteX6271" fmla="*/ 2551746 w 9405664"/>
                  <a:gd name="connsiteY6271" fmla="*/ 1135240 h 1779924"/>
                  <a:gd name="connsiteX6272" fmla="*/ 2549534 w 9405664"/>
                  <a:gd name="connsiteY6272" fmla="*/ 1137600 h 1779924"/>
                  <a:gd name="connsiteX6273" fmla="*/ 2547764 w 9405664"/>
                  <a:gd name="connsiteY6273" fmla="*/ 1138043 h 1779924"/>
                  <a:gd name="connsiteX6274" fmla="*/ 2548944 w 9405664"/>
                  <a:gd name="connsiteY6274" fmla="*/ 1139075 h 1779924"/>
                  <a:gd name="connsiteX6275" fmla="*/ 2556171 w 9405664"/>
                  <a:gd name="connsiteY6275" fmla="*/ 1137600 h 1779924"/>
                  <a:gd name="connsiteX6276" fmla="*/ 2555729 w 9405664"/>
                  <a:gd name="connsiteY6276" fmla="*/ 1136420 h 1779924"/>
                  <a:gd name="connsiteX6277" fmla="*/ 2553369 w 9405664"/>
                  <a:gd name="connsiteY6277" fmla="*/ 1135093 h 1779924"/>
                  <a:gd name="connsiteX6278" fmla="*/ 2535817 w 9405664"/>
                  <a:gd name="connsiteY6278" fmla="*/ 1129931 h 1779924"/>
                  <a:gd name="connsiteX6279" fmla="*/ 2535080 w 9405664"/>
                  <a:gd name="connsiteY6279" fmla="*/ 1131848 h 1779924"/>
                  <a:gd name="connsiteX6280" fmla="*/ 2534785 w 9405664"/>
                  <a:gd name="connsiteY6280" fmla="*/ 1133470 h 1779924"/>
                  <a:gd name="connsiteX6281" fmla="*/ 2534047 w 9405664"/>
                  <a:gd name="connsiteY6281" fmla="*/ 1134650 h 1779924"/>
                  <a:gd name="connsiteX6282" fmla="*/ 2535522 w 9405664"/>
                  <a:gd name="connsiteY6282" fmla="*/ 1134650 h 1779924"/>
                  <a:gd name="connsiteX6283" fmla="*/ 2536850 w 9405664"/>
                  <a:gd name="connsiteY6283" fmla="*/ 1133913 h 1779924"/>
                  <a:gd name="connsiteX6284" fmla="*/ 2537145 w 9405664"/>
                  <a:gd name="connsiteY6284" fmla="*/ 1128898 h 1779924"/>
                  <a:gd name="connsiteX6285" fmla="*/ 2536260 w 9405664"/>
                  <a:gd name="connsiteY6285" fmla="*/ 1129341 h 1779924"/>
                  <a:gd name="connsiteX6286" fmla="*/ 2535817 w 9405664"/>
                  <a:gd name="connsiteY6286" fmla="*/ 1129931 h 1779924"/>
                  <a:gd name="connsiteX6287" fmla="*/ 2533162 w 9405664"/>
                  <a:gd name="connsiteY6287" fmla="*/ 1131405 h 1779924"/>
                  <a:gd name="connsiteX6288" fmla="*/ 2532720 w 9405664"/>
                  <a:gd name="connsiteY6288" fmla="*/ 1133175 h 1779924"/>
                  <a:gd name="connsiteX6289" fmla="*/ 2533015 w 9405664"/>
                  <a:gd name="connsiteY6289" fmla="*/ 1134650 h 1779924"/>
                  <a:gd name="connsiteX6290" fmla="*/ 2533752 w 9405664"/>
                  <a:gd name="connsiteY6290" fmla="*/ 1134060 h 1779924"/>
                  <a:gd name="connsiteX6291" fmla="*/ 2534047 w 9405664"/>
                  <a:gd name="connsiteY6291" fmla="*/ 1132291 h 1779924"/>
                  <a:gd name="connsiteX6292" fmla="*/ 2533752 w 9405664"/>
                  <a:gd name="connsiteY6292" fmla="*/ 1131405 h 1779924"/>
                  <a:gd name="connsiteX6293" fmla="*/ 2533310 w 9405664"/>
                  <a:gd name="connsiteY6293" fmla="*/ 1131405 h 177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Lst>
                <a:rect l="l" t="t" r="r" b="b"/>
                <a:pathLst>
                  <a:path w="9405664" h="1779924">
                    <a:moveTo>
                      <a:pt x="623151" y="494686"/>
                    </a:moveTo>
                    <a:lnTo>
                      <a:pt x="620643" y="497488"/>
                    </a:lnTo>
                    <a:lnTo>
                      <a:pt x="618726" y="499995"/>
                    </a:lnTo>
                    <a:lnTo>
                      <a:pt x="619906" y="499700"/>
                    </a:lnTo>
                    <a:lnTo>
                      <a:pt x="624183" y="495718"/>
                    </a:lnTo>
                    <a:lnTo>
                      <a:pt x="628165" y="493358"/>
                    </a:lnTo>
                    <a:lnTo>
                      <a:pt x="628460" y="492031"/>
                    </a:lnTo>
                    <a:lnTo>
                      <a:pt x="625363" y="492768"/>
                    </a:lnTo>
                    <a:lnTo>
                      <a:pt x="623003" y="494538"/>
                    </a:lnTo>
                    <a:close/>
                    <a:moveTo>
                      <a:pt x="879490" y="616218"/>
                    </a:moveTo>
                    <a:lnTo>
                      <a:pt x="878310" y="613269"/>
                    </a:lnTo>
                    <a:lnTo>
                      <a:pt x="875951" y="605304"/>
                    </a:lnTo>
                    <a:lnTo>
                      <a:pt x="874476" y="601469"/>
                    </a:lnTo>
                    <a:lnTo>
                      <a:pt x="872853" y="598225"/>
                    </a:lnTo>
                    <a:lnTo>
                      <a:pt x="870641" y="594095"/>
                    </a:lnTo>
                    <a:lnTo>
                      <a:pt x="868134" y="591587"/>
                    </a:lnTo>
                    <a:lnTo>
                      <a:pt x="866364" y="590997"/>
                    </a:lnTo>
                    <a:lnTo>
                      <a:pt x="860759" y="587163"/>
                    </a:lnTo>
                    <a:lnTo>
                      <a:pt x="858104" y="587163"/>
                    </a:lnTo>
                    <a:lnTo>
                      <a:pt x="857072" y="587753"/>
                    </a:lnTo>
                    <a:lnTo>
                      <a:pt x="854859" y="591145"/>
                    </a:lnTo>
                    <a:lnTo>
                      <a:pt x="854564" y="592472"/>
                    </a:lnTo>
                    <a:lnTo>
                      <a:pt x="853384" y="593800"/>
                    </a:lnTo>
                    <a:lnTo>
                      <a:pt x="851910" y="594685"/>
                    </a:lnTo>
                    <a:lnTo>
                      <a:pt x="849107" y="595275"/>
                    </a:lnTo>
                    <a:lnTo>
                      <a:pt x="848222" y="596602"/>
                    </a:lnTo>
                    <a:lnTo>
                      <a:pt x="848222" y="598520"/>
                    </a:lnTo>
                    <a:lnTo>
                      <a:pt x="849697" y="603387"/>
                    </a:lnTo>
                    <a:lnTo>
                      <a:pt x="849402" y="605009"/>
                    </a:lnTo>
                    <a:lnTo>
                      <a:pt x="848665" y="606779"/>
                    </a:lnTo>
                    <a:lnTo>
                      <a:pt x="852647" y="605894"/>
                    </a:lnTo>
                    <a:lnTo>
                      <a:pt x="853974" y="604419"/>
                    </a:lnTo>
                    <a:lnTo>
                      <a:pt x="856777" y="597930"/>
                    </a:lnTo>
                    <a:lnTo>
                      <a:pt x="857957" y="597930"/>
                    </a:lnTo>
                    <a:lnTo>
                      <a:pt x="860022" y="599994"/>
                    </a:lnTo>
                    <a:lnTo>
                      <a:pt x="860906" y="603977"/>
                    </a:lnTo>
                    <a:lnTo>
                      <a:pt x="862824" y="605157"/>
                    </a:lnTo>
                    <a:lnTo>
                      <a:pt x="864299" y="605157"/>
                    </a:lnTo>
                    <a:lnTo>
                      <a:pt x="864594" y="605894"/>
                    </a:lnTo>
                    <a:lnTo>
                      <a:pt x="861644" y="609434"/>
                    </a:lnTo>
                    <a:lnTo>
                      <a:pt x="861054" y="610909"/>
                    </a:lnTo>
                    <a:lnTo>
                      <a:pt x="861054" y="613564"/>
                    </a:lnTo>
                    <a:lnTo>
                      <a:pt x="862381" y="614301"/>
                    </a:lnTo>
                    <a:lnTo>
                      <a:pt x="865626" y="613416"/>
                    </a:lnTo>
                    <a:lnTo>
                      <a:pt x="866069" y="614301"/>
                    </a:lnTo>
                    <a:lnTo>
                      <a:pt x="865774" y="617104"/>
                    </a:lnTo>
                    <a:lnTo>
                      <a:pt x="867396" y="617988"/>
                    </a:lnTo>
                    <a:lnTo>
                      <a:pt x="869461" y="619611"/>
                    </a:lnTo>
                    <a:lnTo>
                      <a:pt x="871821" y="619316"/>
                    </a:lnTo>
                    <a:lnTo>
                      <a:pt x="873001" y="618873"/>
                    </a:lnTo>
                    <a:lnTo>
                      <a:pt x="873001" y="619168"/>
                    </a:lnTo>
                    <a:lnTo>
                      <a:pt x="871673" y="621233"/>
                    </a:lnTo>
                    <a:lnTo>
                      <a:pt x="870788" y="621971"/>
                    </a:lnTo>
                    <a:lnTo>
                      <a:pt x="870346" y="623151"/>
                    </a:lnTo>
                    <a:lnTo>
                      <a:pt x="870346" y="624773"/>
                    </a:lnTo>
                    <a:lnTo>
                      <a:pt x="871231" y="627133"/>
                    </a:lnTo>
                    <a:lnTo>
                      <a:pt x="873886" y="632000"/>
                    </a:lnTo>
                    <a:lnTo>
                      <a:pt x="874918" y="633622"/>
                    </a:lnTo>
                    <a:lnTo>
                      <a:pt x="876393" y="635097"/>
                    </a:lnTo>
                    <a:lnTo>
                      <a:pt x="878163" y="635982"/>
                    </a:lnTo>
                    <a:lnTo>
                      <a:pt x="878900" y="635540"/>
                    </a:lnTo>
                    <a:lnTo>
                      <a:pt x="879490" y="632738"/>
                    </a:lnTo>
                    <a:lnTo>
                      <a:pt x="879490" y="627870"/>
                    </a:lnTo>
                    <a:lnTo>
                      <a:pt x="878753" y="624625"/>
                    </a:lnTo>
                    <a:lnTo>
                      <a:pt x="878753" y="623446"/>
                    </a:lnTo>
                    <a:lnTo>
                      <a:pt x="879638" y="622561"/>
                    </a:lnTo>
                    <a:lnTo>
                      <a:pt x="879933" y="621676"/>
                    </a:lnTo>
                    <a:lnTo>
                      <a:pt x="879638" y="617398"/>
                    </a:lnTo>
                    <a:lnTo>
                      <a:pt x="879343" y="615776"/>
                    </a:lnTo>
                    <a:close/>
                    <a:moveTo>
                      <a:pt x="893502" y="596160"/>
                    </a:moveTo>
                    <a:lnTo>
                      <a:pt x="898074" y="594832"/>
                    </a:lnTo>
                    <a:lnTo>
                      <a:pt x="898517" y="594242"/>
                    </a:lnTo>
                    <a:lnTo>
                      <a:pt x="898517" y="593652"/>
                    </a:lnTo>
                    <a:lnTo>
                      <a:pt x="896894" y="590555"/>
                    </a:lnTo>
                    <a:lnTo>
                      <a:pt x="898222" y="589080"/>
                    </a:lnTo>
                    <a:lnTo>
                      <a:pt x="897779" y="585688"/>
                    </a:lnTo>
                    <a:lnTo>
                      <a:pt x="897189" y="584508"/>
                    </a:lnTo>
                    <a:lnTo>
                      <a:pt x="893944" y="580821"/>
                    </a:lnTo>
                    <a:lnTo>
                      <a:pt x="889225" y="574331"/>
                    </a:lnTo>
                    <a:lnTo>
                      <a:pt x="888340" y="571381"/>
                    </a:lnTo>
                    <a:lnTo>
                      <a:pt x="888340" y="568284"/>
                    </a:lnTo>
                    <a:lnTo>
                      <a:pt x="889667" y="568284"/>
                    </a:lnTo>
                    <a:lnTo>
                      <a:pt x="890700" y="568579"/>
                    </a:lnTo>
                    <a:lnTo>
                      <a:pt x="891585" y="569611"/>
                    </a:lnTo>
                    <a:lnTo>
                      <a:pt x="891585" y="570644"/>
                    </a:lnTo>
                    <a:lnTo>
                      <a:pt x="893502" y="574479"/>
                    </a:lnTo>
                    <a:lnTo>
                      <a:pt x="894534" y="575953"/>
                    </a:lnTo>
                    <a:lnTo>
                      <a:pt x="895419" y="576691"/>
                    </a:lnTo>
                    <a:lnTo>
                      <a:pt x="896304" y="578313"/>
                    </a:lnTo>
                    <a:lnTo>
                      <a:pt x="898222" y="582443"/>
                    </a:lnTo>
                    <a:lnTo>
                      <a:pt x="900729" y="584508"/>
                    </a:lnTo>
                    <a:lnTo>
                      <a:pt x="900729" y="584065"/>
                    </a:lnTo>
                    <a:lnTo>
                      <a:pt x="899549" y="581116"/>
                    </a:lnTo>
                    <a:lnTo>
                      <a:pt x="898664" y="578018"/>
                    </a:lnTo>
                    <a:lnTo>
                      <a:pt x="897042" y="574773"/>
                    </a:lnTo>
                    <a:lnTo>
                      <a:pt x="894239" y="570201"/>
                    </a:lnTo>
                    <a:lnTo>
                      <a:pt x="889815" y="564597"/>
                    </a:lnTo>
                    <a:lnTo>
                      <a:pt x="884948" y="564597"/>
                    </a:lnTo>
                    <a:lnTo>
                      <a:pt x="878310" y="563859"/>
                    </a:lnTo>
                    <a:lnTo>
                      <a:pt x="876983" y="561499"/>
                    </a:lnTo>
                    <a:lnTo>
                      <a:pt x="874328" y="557812"/>
                    </a:lnTo>
                    <a:lnTo>
                      <a:pt x="872116" y="556485"/>
                    </a:lnTo>
                    <a:lnTo>
                      <a:pt x="871821" y="557517"/>
                    </a:lnTo>
                    <a:lnTo>
                      <a:pt x="872558" y="560024"/>
                    </a:lnTo>
                    <a:lnTo>
                      <a:pt x="873591" y="562384"/>
                    </a:lnTo>
                    <a:lnTo>
                      <a:pt x="874918" y="564449"/>
                    </a:lnTo>
                    <a:lnTo>
                      <a:pt x="875951" y="567104"/>
                    </a:lnTo>
                    <a:lnTo>
                      <a:pt x="876688" y="570201"/>
                    </a:lnTo>
                    <a:lnTo>
                      <a:pt x="878163" y="579936"/>
                    </a:lnTo>
                    <a:lnTo>
                      <a:pt x="879048" y="583623"/>
                    </a:lnTo>
                    <a:lnTo>
                      <a:pt x="880818" y="586278"/>
                    </a:lnTo>
                    <a:lnTo>
                      <a:pt x="883620" y="589523"/>
                    </a:lnTo>
                    <a:lnTo>
                      <a:pt x="883620" y="591882"/>
                    </a:lnTo>
                    <a:lnTo>
                      <a:pt x="881260" y="598962"/>
                    </a:lnTo>
                    <a:lnTo>
                      <a:pt x="880080" y="600290"/>
                    </a:lnTo>
                    <a:lnTo>
                      <a:pt x="880080" y="602502"/>
                    </a:lnTo>
                    <a:lnTo>
                      <a:pt x="880818" y="604272"/>
                    </a:lnTo>
                    <a:lnTo>
                      <a:pt x="881850" y="605599"/>
                    </a:lnTo>
                    <a:lnTo>
                      <a:pt x="882883" y="606189"/>
                    </a:lnTo>
                    <a:lnTo>
                      <a:pt x="884948" y="605599"/>
                    </a:lnTo>
                    <a:lnTo>
                      <a:pt x="889520" y="602207"/>
                    </a:lnTo>
                    <a:lnTo>
                      <a:pt x="893650" y="596455"/>
                    </a:lnTo>
                    <a:close/>
                    <a:moveTo>
                      <a:pt x="853827" y="589375"/>
                    </a:moveTo>
                    <a:lnTo>
                      <a:pt x="853827" y="584950"/>
                    </a:lnTo>
                    <a:lnTo>
                      <a:pt x="854122" y="582886"/>
                    </a:lnTo>
                    <a:lnTo>
                      <a:pt x="855302" y="582296"/>
                    </a:lnTo>
                    <a:lnTo>
                      <a:pt x="857072" y="582296"/>
                    </a:lnTo>
                    <a:lnTo>
                      <a:pt x="864299" y="585835"/>
                    </a:lnTo>
                    <a:lnTo>
                      <a:pt x="867839" y="588195"/>
                    </a:lnTo>
                    <a:lnTo>
                      <a:pt x="871821" y="589375"/>
                    </a:lnTo>
                    <a:lnTo>
                      <a:pt x="873296" y="585245"/>
                    </a:lnTo>
                    <a:lnTo>
                      <a:pt x="872706" y="583033"/>
                    </a:lnTo>
                    <a:lnTo>
                      <a:pt x="870493" y="580083"/>
                    </a:lnTo>
                    <a:lnTo>
                      <a:pt x="863414" y="579788"/>
                    </a:lnTo>
                    <a:lnTo>
                      <a:pt x="861054" y="578461"/>
                    </a:lnTo>
                    <a:lnTo>
                      <a:pt x="863856" y="576691"/>
                    </a:lnTo>
                    <a:lnTo>
                      <a:pt x="865626" y="577428"/>
                    </a:lnTo>
                    <a:lnTo>
                      <a:pt x="867249" y="577428"/>
                    </a:lnTo>
                    <a:lnTo>
                      <a:pt x="870641" y="576691"/>
                    </a:lnTo>
                    <a:lnTo>
                      <a:pt x="871821" y="571529"/>
                    </a:lnTo>
                    <a:lnTo>
                      <a:pt x="871083" y="569169"/>
                    </a:lnTo>
                    <a:lnTo>
                      <a:pt x="869903" y="567841"/>
                    </a:lnTo>
                    <a:lnTo>
                      <a:pt x="865774" y="566071"/>
                    </a:lnTo>
                    <a:lnTo>
                      <a:pt x="860906" y="565039"/>
                    </a:lnTo>
                    <a:lnTo>
                      <a:pt x="860169" y="565039"/>
                    </a:lnTo>
                    <a:lnTo>
                      <a:pt x="858989" y="565924"/>
                    </a:lnTo>
                    <a:lnTo>
                      <a:pt x="855007" y="569464"/>
                    </a:lnTo>
                    <a:lnTo>
                      <a:pt x="853974" y="570054"/>
                    </a:lnTo>
                    <a:lnTo>
                      <a:pt x="852499" y="569316"/>
                    </a:lnTo>
                    <a:lnTo>
                      <a:pt x="851910" y="568284"/>
                    </a:lnTo>
                    <a:lnTo>
                      <a:pt x="853974" y="567546"/>
                    </a:lnTo>
                    <a:lnTo>
                      <a:pt x="854712" y="565039"/>
                    </a:lnTo>
                    <a:lnTo>
                      <a:pt x="854712" y="564154"/>
                    </a:lnTo>
                    <a:lnTo>
                      <a:pt x="850877" y="560467"/>
                    </a:lnTo>
                    <a:lnTo>
                      <a:pt x="849402" y="559582"/>
                    </a:lnTo>
                    <a:lnTo>
                      <a:pt x="846895" y="560467"/>
                    </a:lnTo>
                    <a:lnTo>
                      <a:pt x="845125" y="562089"/>
                    </a:lnTo>
                    <a:lnTo>
                      <a:pt x="843945" y="562384"/>
                    </a:lnTo>
                    <a:lnTo>
                      <a:pt x="841290" y="562384"/>
                    </a:lnTo>
                    <a:lnTo>
                      <a:pt x="840110" y="564007"/>
                    </a:lnTo>
                    <a:lnTo>
                      <a:pt x="840110" y="566071"/>
                    </a:lnTo>
                    <a:lnTo>
                      <a:pt x="837455" y="563859"/>
                    </a:lnTo>
                    <a:lnTo>
                      <a:pt x="835391" y="561499"/>
                    </a:lnTo>
                    <a:lnTo>
                      <a:pt x="834211" y="564449"/>
                    </a:lnTo>
                    <a:lnTo>
                      <a:pt x="831998" y="565777"/>
                    </a:lnTo>
                    <a:lnTo>
                      <a:pt x="830523" y="566219"/>
                    </a:lnTo>
                    <a:lnTo>
                      <a:pt x="830228" y="567989"/>
                    </a:lnTo>
                    <a:lnTo>
                      <a:pt x="829048" y="570939"/>
                    </a:lnTo>
                    <a:lnTo>
                      <a:pt x="831851" y="574626"/>
                    </a:lnTo>
                    <a:lnTo>
                      <a:pt x="833916" y="575806"/>
                    </a:lnTo>
                    <a:lnTo>
                      <a:pt x="841733" y="582001"/>
                    </a:lnTo>
                    <a:lnTo>
                      <a:pt x="843798" y="587310"/>
                    </a:lnTo>
                    <a:lnTo>
                      <a:pt x="846010" y="590703"/>
                    </a:lnTo>
                    <a:lnTo>
                      <a:pt x="851762" y="591735"/>
                    </a:lnTo>
                    <a:lnTo>
                      <a:pt x="853679" y="589523"/>
                    </a:lnTo>
                    <a:close/>
                    <a:moveTo>
                      <a:pt x="923443" y="611794"/>
                    </a:moveTo>
                    <a:lnTo>
                      <a:pt x="922410" y="609876"/>
                    </a:lnTo>
                    <a:lnTo>
                      <a:pt x="920493" y="608254"/>
                    </a:lnTo>
                    <a:lnTo>
                      <a:pt x="917248" y="607222"/>
                    </a:lnTo>
                    <a:lnTo>
                      <a:pt x="915478" y="607222"/>
                    </a:lnTo>
                    <a:lnTo>
                      <a:pt x="914593" y="608401"/>
                    </a:lnTo>
                    <a:lnTo>
                      <a:pt x="912823" y="607222"/>
                    </a:lnTo>
                    <a:lnTo>
                      <a:pt x="903826" y="605009"/>
                    </a:lnTo>
                    <a:lnTo>
                      <a:pt x="899697" y="605009"/>
                    </a:lnTo>
                    <a:lnTo>
                      <a:pt x="897189" y="605747"/>
                    </a:lnTo>
                    <a:lnTo>
                      <a:pt x="896747" y="607074"/>
                    </a:lnTo>
                    <a:lnTo>
                      <a:pt x="898369" y="608697"/>
                    </a:lnTo>
                    <a:lnTo>
                      <a:pt x="900877" y="610319"/>
                    </a:lnTo>
                    <a:lnTo>
                      <a:pt x="902646" y="612089"/>
                    </a:lnTo>
                    <a:lnTo>
                      <a:pt x="904711" y="615039"/>
                    </a:lnTo>
                    <a:lnTo>
                      <a:pt x="904711" y="618283"/>
                    </a:lnTo>
                    <a:lnTo>
                      <a:pt x="905301" y="622561"/>
                    </a:lnTo>
                    <a:lnTo>
                      <a:pt x="905596" y="625511"/>
                    </a:lnTo>
                    <a:lnTo>
                      <a:pt x="906039" y="626690"/>
                    </a:lnTo>
                    <a:lnTo>
                      <a:pt x="906776" y="627428"/>
                    </a:lnTo>
                    <a:lnTo>
                      <a:pt x="909874" y="627870"/>
                    </a:lnTo>
                    <a:lnTo>
                      <a:pt x="912528" y="626985"/>
                    </a:lnTo>
                    <a:lnTo>
                      <a:pt x="916953" y="627280"/>
                    </a:lnTo>
                    <a:lnTo>
                      <a:pt x="917838" y="626985"/>
                    </a:lnTo>
                    <a:lnTo>
                      <a:pt x="918428" y="626248"/>
                    </a:lnTo>
                    <a:lnTo>
                      <a:pt x="918723" y="625068"/>
                    </a:lnTo>
                    <a:lnTo>
                      <a:pt x="918723" y="623593"/>
                    </a:lnTo>
                    <a:lnTo>
                      <a:pt x="918428" y="621971"/>
                    </a:lnTo>
                    <a:lnTo>
                      <a:pt x="917838" y="620791"/>
                    </a:lnTo>
                    <a:lnTo>
                      <a:pt x="916511" y="619168"/>
                    </a:lnTo>
                    <a:lnTo>
                      <a:pt x="916216" y="617841"/>
                    </a:lnTo>
                    <a:lnTo>
                      <a:pt x="914446" y="615629"/>
                    </a:lnTo>
                    <a:lnTo>
                      <a:pt x="913856" y="614449"/>
                    </a:lnTo>
                    <a:lnTo>
                      <a:pt x="913856" y="614006"/>
                    </a:lnTo>
                    <a:lnTo>
                      <a:pt x="916216" y="615334"/>
                    </a:lnTo>
                    <a:lnTo>
                      <a:pt x="919166" y="619463"/>
                    </a:lnTo>
                    <a:lnTo>
                      <a:pt x="921673" y="621823"/>
                    </a:lnTo>
                    <a:lnTo>
                      <a:pt x="922410" y="621823"/>
                    </a:lnTo>
                    <a:lnTo>
                      <a:pt x="923148" y="620791"/>
                    </a:lnTo>
                    <a:lnTo>
                      <a:pt x="923590" y="619611"/>
                    </a:lnTo>
                    <a:lnTo>
                      <a:pt x="923590" y="615629"/>
                    </a:lnTo>
                    <a:lnTo>
                      <a:pt x="923885" y="613121"/>
                    </a:lnTo>
                    <a:lnTo>
                      <a:pt x="923885" y="611941"/>
                    </a:lnTo>
                    <a:close/>
                    <a:moveTo>
                      <a:pt x="931112" y="619021"/>
                    </a:moveTo>
                    <a:lnTo>
                      <a:pt x="926245" y="614891"/>
                    </a:lnTo>
                    <a:lnTo>
                      <a:pt x="925508" y="618578"/>
                    </a:lnTo>
                    <a:lnTo>
                      <a:pt x="924623" y="620791"/>
                    </a:lnTo>
                    <a:lnTo>
                      <a:pt x="923885" y="621971"/>
                    </a:lnTo>
                    <a:lnTo>
                      <a:pt x="923590" y="623446"/>
                    </a:lnTo>
                    <a:lnTo>
                      <a:pt x="924033" y="625068"/>
                    </a:lnTo>
                    <a:lnTo>
                      <a:pt x="925213" y="625511"/>
                    </a:lnTo>
                    <a:lnTo>
                      <a:pt x="928605" y="625511"/>
                    </a:lnTo>
                    <a:lnTo>
                      <a:pt x="928900" y="625068"/>
                    </a:lnTo>
                    <a:lnTo>
                      <a:pt x="929785" y="624478"/>
                    </a:lnTo>
                    <a:lnTo>
                      <a:pt x="931850" y="624036"/>
                    </a:lnTo>
                    <a:lnTo>
                      <a:pt x="933620" y="623151"/>
                    </a:lnTo>
                    <a:lnTo>
                      <a:pt x="932882" y="620938"/>
                    </a:lnTo>
                    <a:lnTo>
                      <a:pt x="931407" y="619168"/>
                    </a:lnTo>
                    <a:close/>
                    <a:moveTo>
                      <a:pt x="887602" y="561942"/>
                    </a:moveTo>
                    <a:lnTo>
                      <a:pt x="887602" y="561057"/>
                    </a:lnTo>
                    <a:lnTo>
                      <a:pt x="885538" y="558844"/>
                    </a:lnTo>
                    <a:lnTo>
                      <a:pt x="882440" y="557075"/>
                    </a:lnTo>
                    <a:lnTo>
                      <a:pt x="879048" y="557812"/>
                    </a:lnTo>
                    <a:lnTo>
                      <a:pt x="878753" y="558697"/>
                    </a:lnTo>
                    <a:lnTo>
                      <a:pt x="880523" y="560467"/>
                    </a:lnTo>
                    <a:lnTo>
                      <a:pt x="884063" y="561794"/>
                    </a:lnTo>
                    <a:lnTo>
                      <a:pt x="887602" y="561794"/>
                    </a:lnTo>
                    <a:close/>
                    <a:moveTo>
                      <a:pt x="937602" y="646012"/>
                    </a:moveTo>
                    <a:lnTo>
                      <a:pt x="938634" y="646749"/>
                    </a:lnTo>
                    <a:lnTo>
                      <a:pt x="940699" y="647192"/>
                    </a:lnTo>
                    <a:lnTo>
                      <a:pt x="942764" y="646307"/>
                    </a:lnTo>
                    <a:lnTo>
                      <a:pt x="943797" y="646307"/>
                    </a:lnTo>
                    <a:lnTo>
                      <a:pt x="944829" y="646602"/>
                    </a:lnTo>
                    <a:lnTo>
                      <a:pt x="945419" y="640555"/>
                    </a:lnTo>
                    <a:lnTo>
                      <a:pt x="946599" y="635540"/>
                    </a:lnTo>
                    <a:lnTo>
                      <a:pt x="942912" y="630230"/>
                    </a:lnTo>
                    <a:lnTo>
                      <a:pt x="939962" y="626543"/>
                    </a:lnTo>
                    <a:lnTo>
                      <a:pt x="938339" y="626100"/>
                    </a:lnTo>
                    <a:lnTo>
                      <a:pt x="935095" y="632148"/>
                    </a:lnTo>
                    <a:lnTo>
                      <a:pt x="934210" y="632590"/>
                    </a:lnTo>
                    <a:lnTo>
                      <a:pt x="932587" y="635687"/>
                    </a:lnTo>
                    <a:lnTo>
                      <a:pt x="930522" y="636425"/>
                    </a:lnTo>
                    <a:lnTo>
                      <a:pt x="929932" y="637310"/>
                    </a:lnTo>
                    <a:lnTo>
                      <a:pt x="929932" y="639817"/>
                    </a:lnTo>
                    <a:lnTo>
                      <a:pt x="930965" y="641735"/>
                    </a:lnTo>
                    <a:lnTo>
                      <a:pt x="932440" y="642177"/>
                    </a:lnTo>
                    <a:lnTo>
                      <a:pt x="936422" y="642619"/>
                    </a:lnTo>
                    <a:lnTo>
                      <a:pt x="937602" y="643652"/>
                    </a:lnTo>
                    <a:lnTo>
                      <a:pt x="937159" y="645422"/>
                    </a:lnTo>
                    <a:lnTo>
                      <a:pt x="937454" y="646159"/>
                    </a:lnTo>
                    <a:close/>
                    <a:moveTo>
                      <a:pt x="921083" y="630968"/>
                    </a:moveTo>
                    <a:lnTo>
                      <a:pt x="921083" y="631853"/>
                    </a:lnTo>
                    <a:lnTo>
                      <a:pt x="924918" y="634802"/>
                    </a:lnTo>
                    <a:lnTo>
                      <a:pt x="926540" y="635392"/>
                    </a:lnTo>
                    <a:lnTo>
                      <a:pt x="927868" y="635392"/>
                    </a:lnTo>
                    <a:lnTo>
                      <a:pt x="930817" y="633770"/>
                    </a:lnTo>
                    <a:lnTo>
                      <a:pt x="931407" y="632885"/>
                    </a:lnTo>
                    <a:lnTo>
                      <a:pt x="931112" y="631853"/>
                    </a:lnTo>
                    <a:lnTo>
                      <a:pt x="931112" y="630968"/>
                    </a:lnTo>
                    <a:lnTo>
                      <a:pt x="931702" y="630083"/>
                    </a:lnTo>
                    <a:lnTo>
                      <a:pt x="931702" y="629198"/>
                    </a:lnTo>
                    <a:lnTo>
                      <a:pt x="931407" y="628313"/>
                    </a:lnTo>
                    <a:lnTo>
                      <a:pt x="929785" y="627870"/>
                    </a:lnTo>
                    <a:lnTo>
                      <a:pt x="924623" y="627870"/>
                    </a:lnTo>
                    <a:lnTo>
                      <a:pt x="923738" y="628165"/>
                    </a:lnTo>
                    <a:lnTo>
                      <a:pt x="921673" y="630083"/>
                    </a:lnTo>
                    <a:lnTo>
                      <a:pt x="921083" y="631115"/>
                    </a:lnTo>
                    <a:close/>
                    <a:moveTo>
                      <a:pt x="425955" y="478019"/>
                    </a:moveTo>
                    <a:lnTo>
                      <a:pt x="428610" y="474184"/>
                    </a:lnTo>
                    <a:lnTo>
                      <a:pt x="428315" y="473447"/>
                    </a:lnTo>
                    <a:lnTo>
                      <a:pt x="426692" y="472857"/>
                    </a:lnTo>
                    <a:lnTo>
                      <a:pt x="425512" y="476692"/>
                    </a:lnTo>
                    <a:lnTo>
                      <a:pt x="423890" y="478609"/>
                    </a:lnTo>
                    <a:lnTo>
                      <a:pt x="425217" y="478609"/>
                    </a:lnTo>
                    <a:lnTo>
                      <a:pt x="426102" y="478019"/>
                    </a:lnTo>
                    <a:close/>
                    <a:moveTo>
                      <a:pt x="524036" y="488196"/>
                    </a:moveTo>
                    <a:lnTo>
                      <a:pt x="523004" y="490556"/>
                    </a:lnTo>
                    <a:lnTo>
                      <a:pt x="528166" y="491293"/>
                    </a:lnTo>
                    <a:lnTo>
                      <a:pt x="529494" y="490114"/>
                    </a:lnTo>
                    <a:lnTo>
                      <a:pt x="532296" y="489081"/>
                    </a:lnTo>
                    <a:lnTo>
                      <a:pt x="528019" y="486721"/>
                    </a:lnTo>
                    <a:lnTo>
                      <a:pt x="524036" y="488196"/>
                    </a:lnTo>
                    <a:close/>
                    <a:moveTo>
                      <a:pt x="526986" y="460025"/>
                    </a:moveTo>
                    <a:lnTo>
                      <a:pt x="528461" y="460468"/>
                    </a:lnTo>
                    <a:lnTo>
                      <a:pt x="531706" y="460173"/>
                    </a:lnTo>
                    <a:lnTo>
                      <a:pt x="531411" y="458255"/>
                    </a:lnTo>
                    <a:lnTo>
                      <a:pt x="530821" y="457223"/>
                    </a:lnTo>
                    <a:lnTo>
                      <a:pt x="528904" y="456338"/>
                    </a:lnTo>
                    <a:lnTo>
                      <a:pt x="527281" y="456633"/>
                    </a:lnTo>
                    <a:lnTo>
                      <a:pt x="527281" y="457518"/>
                    </a:lnTo>
                    <a:lnTo>
                      <a:pt x="526691" y="459583"/>
                    </a:lnTo>
                    <a:lnTo>
                      <a:pt x="526691" y="460173"/>
                    </a:lnTo>
                    <a:close/>
                    <a:moveTo>
                      <a:pt x="601174" y="479494"/>
                    </a:moveTo>
                    <a:lnTo>
                      <a:pt x="602354" y="480084"/>
                    </a:lnTo>
                    <a:lnTo>
                      <a:pt x="604567" y="480379"/>
                    </a:lnTo>
                    <a:lnTo>
                      <a:pt x="605452" y="479347"/>
                    </a:lnTo>
                    <a:lnTo>
                      <a:pt x="605894" y="477282"/>
                    </a:lnTo>
                    <a:lnTo>
                      <a:pt x="605157" y="476839"/>
                    </a:lnTo>
                    <a:lnTo>
                      <a:pt x="601027" y="479347"/>
                    </a:lnTo>
                    <a:close/>
                    <a:moveTo>
                      <a:pt x="412238" y="551470"/>
                    </a:moveTo>
                    <a:lnTo>
                      <a:pt x="412976" y="551175"/>
                    </a:lnTo>
                    <a:lnTo>
                      <a:pt x="415483" y="549110"/>
                    </a:lnTo>
                    <a:lnTo>
                      <a:pt x="416220" y="547930"/>
                    </a:lnTo>
                    <a:lnTo>
                      <a:pt x="416220" y="546455"/>
                    </a:lnTo>
                    <a:lnTo>
                      <a:pt x="415335" y="546160"/>
                    </a:lnTo>
                    <a:lnTo>
                      <a:pt x="413566" y="546160"/>
                    </a:lnTo>
                    <a:lnTo>
                      <a:pt x="409878" y="548225"/>
                    </a:lnTo>
                    <a:lnTo>
                      <a:pt x="408993" y="549110"/>
                    </a:lnTo>
                    <a:lnTo>
                      <a:pt x="410321" y="550290"/>
                    </a:lnTo>
                    <a:lnTo>
                      <a:pt x="412238" y="551470"/>
                    </a:lnTo>
                    <a:close/>
                    <a:moveTo>
                      <a:pt x="577871" y="475954"/>
                    </a:moveTo>
                    <a:lnTo>
                      <a:pt x="572856" y="476249"/>
                    </a:lnTo>
                    <a:lnTo>
                      <a:pt x="572266" y="475217"/>
                    </a:lnTo>
                    <a:lnTo>
                      <a:pt x="567989" y="474037"/>
                    </a:lnTo>
                    <a:lnTo>
                      <a:pt x="566809" y="474479"/>
                    </a:lnTo>
                    <a:lnTo>
                      <a:pt x="565187" y="475807"/>
                    </a:lnTo>
                    <a:lnTo>
                      <a:pt x="564302" y="476692"/>
                    </a:lnTo>
                    <a:lnTo>
                      <a:pt x="564302" y="477134"/>
                    </a:lnTo>
                    <a:lnTo>
                      <a:pt x="564744" y="478462"/>
                    </a:lnTo>
                    <a:lnTo>
                      <a:pt x="565629" y="479494"/>
                    </a:lnTo>
                    <a:lnTo>
                      <a:pt x="566514" y="481854"/>
                    </a:lnTo>
                    <a:lnTo>
                      <a:pt x="567104" y="481854"/>
                    </a:lnTo>
                    <a:lnTo>
                      <a:pt x="571676" y="479789"/>
                    </a:lnTo>
                    <a:lnTo>
                      <a:pt x="577281" y="478167"/>
                    </a:lnTo>
                    <a:lnTo>
                      <a:pt x="579198" y="477134"/>
                    </a:lnTo>
                    <a:lnTo>
                      <a:pt x="579936" y="476397"/>
                    </a:lnTo>
                    <a:lnTo>
                      <a:pt x="579346" y="475954"/>
                    </a:lnTo>
                    <a:lnTo>
                      <a:pt x="577871" y="475954"/>
                    </a:lnTo>
                    <a:close/>
                    <a:moveTo>
                      <a:pt x="539228" y="474922"/>
                    </a:moveTo>
                    <a:lnTo>
                      <a:pt x="538491" y="473300"/>
                    </a:lnTo>
                    <a:lnTo>
                      <a:pt x="538048" y="473300"/>
                    </a:lnTo>
                    <a:lnTo>
                      <a:pt x="537163" y="475069"/>
                    </a:lnTo>
                    <a:lnTo>
                      <a:pt x="536573" y="475364"/>
                    </a:lnTo>
                    <a:lnTo>
                      <a:pt x="536278" y="475069"/>
                    </a:lnTo>
                    <a:lnTo>
                      <a:pt x="536278" y="474184"/>
                    </a:lnTo>
                    <a:lnTo>
                      <a:pt x="535688" y="474479"/>
                    </a:lnTo>
                    <a:lnTo>
                      <a:pt x="534508" y="478019"/>
                    </a:lnTo>
                    <a:lnTo>
                      <a:pt x="534508" y="478757"/>
                    </a:lnTo>
                    <a:lnTo>
                      <a:pt x="534066" y="479937"/>
                    </a:lnTo>
                    <a:lnTo>
                      <a:pt x="533181" y="480821"/>
                    </a:lnTo>
                    <a:lnTo>
                      <a:pt x="533771" y="483624"/>
                    </a:lnTo>
                    <a:lnTo>
                      <a:pt x="535541" y="483624"/>
                    </a:lnTo>
                    <a:lnTo>
                      <a:pt x="535098" y="484656"/>
                    </a:lnTo>
                    <a:lnTo>
                      <a:pt x="535098" y="485394"/>
                    </a:lnTo>
                    <a:lnTo>
                      <a:pt x="535983" y="485689"/>
                    </a:lnTo>
                    <a:lnTo>
                      <a:pt x="536721" y="485246"/>
                    </a:lnTo>
                    <a:lnTo>
                      <a:pt x="537458" y="484066"/>
                    </a:lnTo>
                    <a:lnTo>
                      <a:pt x="538048" y="482149"/>
                    </a:lnTo>
                    <a:lnTo>
                      <a:pt x="539376" y="479052"/>
                    </a:lnTo>
                    <a:lnTo>
                      <a:pt x="538638" y="477282"/>
                    </a:lnTo>
                    <a:lnTo>
                      <a:pt x="539523" y="476249"/>
                    </a:lnTo>
                    <a:lnTo>
                      <a:pt x="539523" y="475217"/>
                    </a:lnTo>
                    <a:close/>
                    <a:moveTo>
                      <a:pt x="553240" y="478314"/>
                    </a:moveTo>
                    <a:lnTo>
                      <a:pt x="551617" y="478314"/>
                    </a:lnTo>
                    <a:lnTo>
                      <a:pt x="551027" y="480379"/>
                    </a:lnTo>
                    <a:lnTo>
                      <a:pt x="547635" y="485394"/>
                    </a:lnTo>
                    <a:lnTo>
                      <a:pt x="544243" y="488786"/>
                    </a:lnTo>
                    <a:lnTo>
                      <a:pt x="540555" y="491146"/>
                    </a:lnTo>
                    <a:lnTo>
                      <a:pt x="537311" y="494391"/>
                    </a:lnTo>
                    <a:lnTo>
                      <a:pt x="536426" y="494833"/>
                    </a:lnTo>
                    <a:lnTo>
                      <a:pt x="535246" y="496456"/>
                    </a:lnTo>
                    <a:lnTo>
                      <a:pt x="533771" y="499258"/>
                    </a:lnTo>
                    <a:lnTo>
                      <a:pt x="534508" y="500438"/>
                    </a:lnTo>
                    <a:lnTo>
                      <a:pt x="537458" y="499848"/>
                    </a:lnTo>
                    <a:lnTo>
                      <a:pt x="539228" y="499110"/>
                    </a:lnTo>
                    <a:lnTo>
                      <a:pt x="539818" y="498225"/>
                    </a:lnTo>
                    <a:lnTo>
                      <a:pt x="540998" y="497783"/>
                    </a:lnTo>
                    <a:lnTo>
                      <a:pt x="542620" y="497783"/>
                    </a:lnTo>
                    <a:lnTo>
                      <a:pt x="543653" y="496751"/>
                    </a:lnTo>
                    <a:lnTo>
                      <a:pt x="544243" y="494981"/>
                    </a:lnTo>
                    <a:lnTo>
                      <a:pt x="545128" y="493948"/>
                    </a:lnTo>
                    <a:lnTo>
                      <a:pt x="546308" y="493506"/>
                    </a:lnTo>
                    <a:lnTo>
                      <a:pt x="547045" y="492621"/>
                    </a:lnTo>
                    <a:lnTo>
                      <a:pt x="547783" y="490261"/>
                    </a:lnTo>
                    <a:lnTo>
                      <a:pt x="548520" y="489376"/>
                    </a:lnTo>
                    <a:lnTo>
                      <a:pt x="557222" y="482296"/>
                    </a:lnTo>
                    <a:lnTo>
                      <a:pt x="557959" y="480969"/>
                    </a:lnTo>
                    <a:lnTo>
                      <a:pt x="556337" y="479199"/>
                    </a:lnTo>
                    <a:lnTo>
                      <a:pt x="553682" y="478019"/>
                    </a:lnTo>
                    <a:close/>
                    <a:moveTo>
                      <a:pt x="965625" y="677870"/>
                    </a:moveTo>
                    <a:lnTo>
                      <a:pt x="964003" y="673003"/>
                    </a:lnTo>
                    <a:lnTo>
                      <a:pt x="961201" y="671233"/>
                    </a:lnTo>
                    <a:lnTo>
                      <a:pt x="959873" y="671233"/>
                    </a:lnTo>
                    <a:lnTo>
                      <a:pt x="959578" y="671675"/>
                    </a:lnTo>
                    <a:lnTo>
                      <a:pt x="959578" y="673445"/>
                    </a:lnTo>
                    <a:lnTo>
                      <a:pt x="960168" y="675805"/>
                    </a:lnTo>
                    <a:lnTo>
                      <a:pt x="959136" y="677575"/>
                    </a:lnTo>
                    <a:lnTo>
                      <a:pt x="959136" y="679935"/>
                    </a:lnTo>
                    <a:lnTo>
                      <a:pt x="960611" y="679050"/>
                    </a:lnTo>
                    <a:lnTo>
                      <a:pt x="962085" y="679492"/>
                    </a:lnTo>
                    <a:lnTo>
                      <a:pt x="963413" y="680967"/>
                    </a:lnTo>
                    <a:lnTo>
                      <a:pt x="962823" y="683327"/>
                    </a:lnTo>
                    <a:lnTo>
                      <a:pt x="963118" y="684064"/>
                    </a:lnTo>
                    <a:lnTo>
                      <a:pt x="964150" y="684654"/>
                    </a:lnTo>
                    <a:lnTo>
                      <a:pt x="966215" y="684949"/>
                    </a:lnTo>
                    <a:lnTo>
                      <a:pt x="968723" y="684359"/>
                    </a:lnTo>
                    <a:lnTo>
                      <a:pt x="968723" y="682737"/>
                    </a:lnTo>
                    <a:lnTo>
                      <a:pt x="965920" y="678017"/>
                    </a:lnTo>
                    <a:close/>
                    <a:moveTo>
                      <a:pt x="1300873" y="1389663"/>
                    </a:moveTo>
                    <a:lnTo>
                      <a:pt x="1299545" y="1387598"/>
                    </a:lnTo>
                    <a:lnTo>
                      <a:pt x="1298661" y="1388188"/>
                    </a:lnTo>
                    <a:lnTo>
                      <a:pt x="1300283" y="1390400"/>
                    </a:lnTo>
                    <a:lnTo>
                      <a:pt x="1301758" y="1393202"/>
                    </a:lnTo>
                    <a:lnTo>
                      <a:pt x="1303380" y="1393793"/>
                    </a:lnTo>
                    <a:lnTo>
                      <a:pt x="1304855" y="1393498"/>
                    </a:lnTo>
                    <a:lnTo>
                      <a:pt x="1303970" y="1392907"/>
                    </a:lnTo>
                    <a:lnTo>
                      <a:pt x="1300725" y="1389663"/>
                    </a:lnTo>
                    <a:close/>
                    <a:moveTo>
                      <a:pt x="1877121" y="1521815"/>
                    </a:moveTo>
                    <a:lnTo>
                      <a:pt x="1875351" y="1521815"/>
                    </a:lnTo>
                    <a:lnTo>
                      <a:pt x="1871074" y="1524912"/>
                    </a:lnTo>
                    <a:lnTo>
                      <a:pt x="1869157" y="1525650"/>
                    </a:lnTo>
                    <a:lnTo>
                      <a:pt x="1867977" y="1527125"/>
                    </a:lnTo>
                    <a:lnTo>
                      <a:pt x="1869009" y="1527125"/>
                    </a:lnTo>
                    <a:lnTo>
                      <a:pt x="1874761" y="1523585"/>
                    </a:lnTo>
                    <a:lnTo>
                      <a:pt x="1878154" y="1521815"/>
                    </a:lnTo>
                    <a:lnTo>
                      <a:pt x="1878449" y="1520635"/>
                    </a:lnTo>
                    <a:lnTo>
                      <a:pt x="1878006" y="1520635"/>
                    </a:lnTo>
                    <a:lnTo>
                      <a:pt x="1877121" y="1521815"/>
                    </a:lnTo>
                    <a:close/>
                    <a:moveTo>
                      <a:pt x="901909" y="617546"/>
                    </a:moveTo>
                    <a:lnTo>
                      <a:pt x="900582" y="615629"/>
                    </a:lnTo>
                    <a:lnTo>
                      <a:pt x="898074" y="615629"/>
                    </a:lnTo>
                    <a:lnTo>
                      <a:pt x="896452" y="613269"/>
                    </a:lnTo>
                    <a:lnTo>
                      <a:pt x="896157" y="612384"/>
                    </a:lnTo>
                    <a:lnTo>
                      <a:pt x="894829" y="611351"/>
                    </a:lnTo>
                    <a:lnTo>
                      <a:pt x="892470" y="610024"/>
                    </a:lnTo>
                    <a:lnTo>
                      <a:pt x="889077" y="610614"/>
                    </a:lnTo>
                    <a:lnTo>
                      <a:pt x="886422" y="613564"/>
                    </a:lnTo>
                    <a:lnTo>
                      <a:pt x="885980" y="616956"/>
                    </a:lnTo>
                    <a:lnTo>
                      <a:pt x="885980" y="617841"/>
                    </a:lnTo>
                    <a:lnTo>
                      <a:pt x="888930" y="621823"/>
                    </a:lnTo>
                    <a:lnTo>
                      <a:pt x="888635" y="623151"/>
                    </a:lnTo>
                    <a:lnTo>
                      <a:pt x="892322" y="625658"/>
                    </a:lnTo>
                    <a:lnTo>
                      <a:pt x="894092" y="627723"/>
                    </a:lnTo>
                    <a:lnTo>
                      <a:pt x="891142" y="629345"/>
                    </a:lnTo>
                    <a:lnTo>
                      <a:pt x="889815" y="637162"/>
                    </a:lnTo>
                    <a:lnTo>
                      <a:pt x="891290" y="641882"/>
                    </a:lnTo>
                    <a:lnTo>
                      <a:pt x="893060" y="641882"/>
                    </a:lnTo>
                    <a:lnTo>
                      <a:pt x="894534" y="639817"/>
                    </a:lnTo>
                    <a:lnTo>
                      <a:pt x="895714" y="640407"/>
                    </a:lnTo>
                    <a:lnTo>
                      <a:pt x="896452" y="640997"/>
                    </a:lnTo>
                    <a:lnTo>
                      <a:pt x="897042" y="640702"/>
                    </a:lnTo>
                    <a:lnTo>
                      <a:pt x="897632" y="639965"/>
                    </a:lnTo>
                    <a:lnTo>
                      <a:pt x="897927" y="637605"/>
                    </a:lnTo>
                    <a:lnTo>
                      <a:pt x="899402" y="633918"/>
                    </a:lnTo>
                    <a:lnTo>
                      <a:pt x="899844" y="630378"/>
                    </a:lnTo>
                    <a:lnTo>
                      <a:pt x="899549" y="626838"/>
                    </a:lnTo>
                    <a:lnTo>
                      <a:pt x="900287" y="623298"/>
                    </a:lnTo>
                    <a:lnTo>
                      <a:pt x="901467" y="622266"/>
                    </a:lnTo>
                    <a:lnTo>
                      <a:pt x="902499" y="622708"/>
                    </a:lnTo>
                    <a:lnTo>
                      <a:pt x="903236" y="620791"/>
                    </a:lnTo>
                    <a:lnTo>
                      <a:pt x="902204" y="617841"/>
                    </a:lnTo>
                    <a:close/>
                    <a:moveTo>
                      <a:pt x="1303970" y="1376684"/>
                    </a:moveTo>
                    <a:lnTo>
                      <a:pt x="1299693" y="1374913"/>
                    </a:lnTo>
                    <a:lnTo>
                      <a:pt x="1299251" y="1375356"/>
                    </a:lnTo>
                    <a:lnTo>
                      <a:pt x="1299251" y="1376093"/>
                    </a:lnTo>
                    <a:lnTo>
                      <a:pt x="1299545" y="1376093"/>
                    </a:lnTo>
                    <a:lnTo>
                      <a:pt x="1300873" y="1376388"/>
                    </a:lnTo>
                    <a:lnTo>
                      <a:pt x="1301315" y="1376831"/>
                    </a:lnTo>
                    <a:lnTo>
                      <a:pt x="1301905" y="1378453"/>
                    </a:lnTo>
                    <a:lnTo>
                      <a:pt x="1302495" y="1379633"/>
                    </a:lnTo>
                    <a:lnTo>
                      <a:pt x="1306330" y="1379633"/>
                    </a:lnTo>
                    <a:lnTo>
                      <a:pt x="1305003" y="1377568"/>
                    </a:lnTo>
                    <a:lnTo>
                      <a:pt x="1303823" y="1376684"/>
                    </a:lnTo>
                    <a:close/>
                    <a:moveTo>
                      <a:pt x="1859570" y="1537891"/>
                    </a:moveTo>
                    <a:lnTo>
                      <a:pt x="1855293" y="1545119"/>
                    </a:lnTo>
                    <a:lnTo>
                      <a:pt x="1853228" y="1550576"/>
                    </a:lnTo>
                    <a:lnTo>
                      <a:pt x="1852933" y="1552936"/>
                    </a:lnTo>
                    <a:lnTo>
                      <a:pt x="1853818" y="1551313"/>
                    </a:lnTo>
                    <a:lnTo>
                      <a:pt x="1856472" y="1544528"/>
                    </a:lnTo>
                    <a:lnTo>
                      <a:pt x="1861487" y="1536711"/>
                    </a:lnTo>
                    <a:lnTo>
                      <a:pt x="1859717" y="1537891"/>
                    </a:lnTo>
                    <a:close/>
                    <a:moveTo>
                      <a:pt x="1865617" y="1528305"/>
                    </a:moveTo>
                    <a:lnTo>
                      <a:pt x="1863552" y="1531254"/>
                    </a:lnTo>
                    <a:lnTo>
                      <a:pt x="1863257" y="1532139"/>
                    </a:lnTo>
                    <a:lnTo>
                      <a:pt x="1861930" y="1534499"/>
                    </a:lnTo>
                    <a:lnTo>
                      <a:pt x="1862520" y="1534499"/>
                    </a:lnTo>
                    <a:lnTo>
                      <a:pt x="1864879" y="1531254"/>
                    </a:lnTo>
                    <a:lnTo>
                      <a:pt x="1866944" y="1529189"/>
                    </a:lnTo>
                    <a:lnTo>
                      <a:pt x="1866502" y="1528009"/>
                    </a:lnTo>
                    <a:lnTo>
                      <a:pt x="1865469" y="1528452"/>
                    </a:lnTo>
                    <a:close/>
                    <a:moveTo>
                      <a:pt x="1852933" y="1554115"/>
                    </a:moveTo>
                    <a:lnTo>
                      <a:pt x="1852343" y="1556770"/>
                    </a:lnTo>
                    <a:lnTo>
                      <a:pt x="1852343" y="1564587"/>
                    </a:lnTo>
                    <a:lnTo>
                      <a:pt x="1856030" y="1578304"/>
                    </a:lnTo>
                    <a:lnTo>
                      <a:pt x="1858242" y="1584351"/>
                    </a:lnTo>
                    <a:lnTo>
                      <a:pt x="1858537" y="1583024"/>
                    </a:lnTo>
                    <a:lnTo>
                      <a:pt x="1857652" y="1579042"/>
                    </a:lnTo>
                    <a:lnTo>
                      <a:pt x="1853818" y="1565030"/>
                    </a:lnTo>
                    <a:lnTo>
                      <a:pt x="1852933" y="1553968"/>
                    </a:lnTo>
                    <a:close/>
                    <a:moveTo>
                      <a:pt x="1252348" y="1357362"/>
                    </a:moveTo>
                    <a:lnTo>
                      <a:pt x="1251168" y="1357805"/>
                    </a:lnTo>
                    <a:lnTo>
                      <a:pt x="1250431" y="1358542"/>
                    </a:lnTo>
                    <a:lnTo>
                      <a:pt x="1252496" y="1358837"/>
                    </a:lnTo>
                    <a:lnTo>
                      <a:pt x="1253823" y="1358837"/>
                    </a:lnTo>
                    <a:lnTo>
                      <a:pt x="1252643" y="1357657"/>
                    </a:lnTo>
                    <a:lnTo>
                      <a:pt x="1252201" y="1357215"/>
                    </a:lnTo>
                    <a:close/>
                    <a:moveTo>
                      <a:pt x="1260018" y="1358690"/>
                    </a:moveTo>
                    <a:lnTo>
                      <a:pt x="1255298" y="1359132"/>
                    </a:lnTo>
                    <a:lnTo>
                      <a:pt x="1257510" y="1361934"/>
                    </a:lnTo>
                    <a:lnTo>
                      <a:pt x="1258838" y="1362377"/>
                    </a:lnTo>
                    <a:lnTo>
                      <a:pt x="1260608" y="1361934"/>
                    </a:lnTo>
                    <a:lnTo>
                      <a:pt x="1262230" y="1360312"/>
                    </a:lnTo>
                    <a:lnTo>
                      <a:pt x="1261935" y="1360017"/>
                    </a:lnTo>
                    <a:lnTo>
                      <a:pt x="1259870" y="1358837"/>
                    </a:lnTo>
                    <a:close/>
                    <a:moveTo>
                      <a:pt x="948221" y="672560"/>
                    </a:moveTo>
                    <a:lnTo>
                      <a:pt x="943944" y="673003"/>
                    </a:lnTo>
                    <a:lnTo>
                      <a:pt x="942912" y="672708"/>
                    </a:lnTo>
                    <a:lnTo>
                      <a:pt x="942912" y="672265"/>
                    </a:lnTo>
                    <a:lnTo>
                      <a:pt x="943354" y="671528"/>
                    </a:lnTo>
                    <a:lnTo>
                      <a:pt x="944239" y="669905"/>
                    </a:lnTo>
                    <a:lnTo>
                      <a:pt x="944239" y="669020"/>
                    </a:lnTo>
                    <a:lnTo>
                      <a:pt x="942764" y="666808"/>
                    </a:lnTo>
                    <a:lnTo>
                      <a:pt x="941289" y="666218"/>
                    </a:lnTo>
                    <a:lnTo>
                      <a:pt x="937454" y="663121"/>
                    </a:lnTo>
                    <a:lnTo>
                      <a:pt x="932882" y="663858"/>
                    </a:lnTo>
                    <a:lnTo>
                      <a:pt x="931850" y="663563"/>
                    </a:lnTo>
                    <a:lnTo>
                      <a:pt x="933177" y="662531"/>
                    </a:lnTo>
                    <a:lnTo>
                      <a:pt x="934062" y="661056"/>
                    </a:lnTo>
                    <a:lnTo>
                      <a:pt x="934505" y="659286"/>
                    </a:lnTo>
                    <a:lnTo>
                      <a:pt x="934947" y="659286"/>
                    </a:lnTo>
                    <a:lnTo>
                      <a:pt x="940552" y="662383"/>
                    </a:lnTo>
                    <a:lnTo>
                      <a:pt x="943207" y="663416"/>
                    </a:lnTo>
                    <a:lnTo>
                      <a:pt x="943797" y="663416"/>
                    </a:lnTo>
                    <a:lnTo>
                      <a:pt x="942764" y="661941"/>
                    </a:lnTo>
                    <a:lnTo>
                      <a:pt x="940847" y="660466"/>
                    </a:lnTo>
                    <a:lnTo>
                      <a:pt x="937159" y="655746"/>
                    </a:lnTo>
                    <a:lnTo>
                      <a:pt x="935390" y="651616"/>
                    </a:lnTo>
                    <a:lnTo>
                      <a:pt x="934357" y="649994"/>
                    </a:lnTo>
                    <a:lnTo>
                      <a:pt x="932735" y="648077"/>
                    </a:lnTo>
                    <a:lnTo>
                      <a:pt x="928605" y="644389"/>
                    </a:lnTo>
                    <a:lnTo>
                      <a:pt x="919755" y="640850"/>
                    </a:lnTo>
                    <a:lnTo>
                      <a:pt x="919755" y="640555"/>
                    </a:lnTo>
                    <a:lnTo>
                      <a:pt x="920198" y="639522"/>
                    </a:lnTo>
                    <a:lnTo>
                      <a:pt x="920198" y="637162"/>
                    </a:lnTo>
                    <a:lnTo>
                      <a:pt x="919608" y="635687"/>
                    </a:lnTo>
                    <a:lnTo>
                      <a:pt x="918576" y="634065"/>
                    </a:lnTo>
                    <a:lnTo>
                      <a:pt x="916953" y="632590"/>
                    </a:lnTo>
                    <a:lnTo>
                      <a:pt x="912381" y="632590"/>
                    </a:lnTo>
                    <a:lnTo>
                      <a:pt x="907366" y="631853"/>
                    </a:lnTo>
                    <a:lnTo>
                      <a:pt x="906481" y="632738"/>
                    </a:lnTo>
                    <a:lnTo>
                      <a:pt x="906481" y="636425"/>
                    </a:lnTo>
                    <a:lnTo>
                      <a:pt x="907956" y="637900"/>
                    </a:lnTo>
                    <a:lnTo>
                      <a:pt x="908251" y="639080"/>
                    </a:lnTo>
                    <a:lnTo>
                      <a:pt x="906481" y="640997"/>
                    </a:lnTo>
                    <a:lnTo>
                      <a:pt x="902351" y="644537"/>
                    </a:lnTo>
                    <a:lnTo>
                      <a:pt x="902646" y="645864"/>
                    </a:lnTo>
                    <a:lnTo>
                      <a:pt x="904121" y="646749"/>
                    </a:lnTo>
                    <a:lnTo>
                      <a:pt x="907956" y="644684"/>
                    </a:lnTo>
                    <a:lnTo>
                      <a:pt x="912381" y="643357"/>
                    </a:lnTo>
                    <a:lnTo>
                      <a:pt x="914593" y="643947"/>
                    </a:lnTo>
                    <a:lnTo>
                      <a:pt x="915626" y="646159"/>
                    </a:lnTo>
                    <a:lnTo>
                      <a:pt x="915921" y="647487"/>
                    </a:lnTo>
                    <a:lnTo>
                      <a:pt x="914151" y="648814"/>
                    </a:lnTo>
                    <a:lnTo>
                      <a:pt x="913856" y="650289"/>
                    </a:lnTo>
                    <a:lnTo>
                      <a:pt x="911496" y="652059"/>
                    </a:lnTo>
                    <a:lnTo>
                      <a:pt x="910611" y="652059"/>
                    </a:lnTo>
                    <a:lnTo>
                      <a:pt x="908251" y="650879"/>
                    </a:lnTo>
                    <a:lnTo>
                      <a:pt x="907071" y="650879"/>
                    </a:lnTo>
                    <a:lnTo>
                      <a:pt x="905006" y="651911"/>
                    </a:lnTo>
                    <a:lnTo>
                      <a:pt x="904564" y="652649"/>
                    </a:lnTo>
                    <a:lnTo>
                      <a:pt x="905596" y="653976"/>
                    </a:lnTo>
                    <a:lnTo>
                      <a:pt x="907809" y="656041"/>
                    </a:lnTo>
                    <a:lnTo>
                      <a:pt x="912676" y="656041"/>
                    </a:lnTo>
                    <a:lnTo>
                      <a:pt x="913413" y="657516"/>
                    </a:lnTo>
                    <a:lnTo>
                      <a:pt x="914593" y="659138"/>
                    </a:lnTo>
                    <a:lnTo>
                      <a:pt x="916068" y="659581"/>
                    </a:lnTo>
                    <a:lnTo>
                      <a:pt x="920050" y="658991"/>
                    </a:lnTo>
                    <a:lnTo>
                      <a:pt x="921525" y="659876"/>
                    </a:lnTo>
                    <a:lnTo>
                      <a:pt x="920345" y="661941"/>
                    </a:lnTo>
                    <a:lnTo>
                      <a:pt x="920345" y="663121"/>
                    </a:lnTo>
                    <a:lnTo>
                      <a:pt x="923443" y="667103"/>
                    </a:lnTo>
                    <a:lnTo>
                      <a:pt x="923148" y="667840"/>
                    </a:lnTo>
                    <a:lnTo>
                      <a:pt x="921673" y="667840"/>
                    </a:lnTo>
                    <a:lnTo>
                      <a:pt x="919755" y="668430"/>
                    </a:lnTo>
                    <a:lnTo>
                      <a:pt x="919313" y="669610"/>
                    </a:lnTo>
                    <a:lnTo>
                      <a:pt x="920788" y="670643"/>
                    </a:lnTo>
                    <a:lnTo>
                      <a:pt x="924623" y="674773"/>
                    </a:lnTo>
                    <a:lnTo>
                      <a:pt x="928015" y="679935"/>
                    </a:lnTo>
                    <a:lnTo>
                      <a:pt x="930080" y="680672"/>
                    </a:lnTo>
                    <a:lnTo>
                      <a:pt x="930670" y="679050"/>
                    </a:lnTo>
                    <a:lnTo>
                      <a:pt x="930227" y="676985"/>
                    </a:lnTo>
                    <a:lnTo>
                      <a:pt x="931112" y="676395"/>
                    </a:lnTo>
                    <a:lnTo>
                      <a:pt x="932292" y="676837"/>
                    </a:lnTo>
                    <a:lnTo>
                      <a:pt x="932292" y="677722"/>
                    </a:lnTo>
                    <a:lnTo>
                      <a:pt x="933177" y="679787"/>
                    </a:lnTo>
                    <a:lnTo>
                      <a:pt x="933177" y="681852"/>
                    </a:lnTo>
                    <a:lnTo>
                      <a:pt x="934210" y="683475"/>
                    </a:lnTo>
                    <a:lnTo>
                      <a:pt x="935832" y="683475"/>
                    </a:lnTo>
                    <a:lnTo>
                      <a:pt x="936275" y="684064"/>
                    </a:lnTo>
                    <a:lnTo>
                      <a:pt x="938782" y="684654"/>
                    </a:lnTo>
                    <a:lnTo>
                      <a:pt x="939519" y="685244"/>
                    </a:lnTo>
                    <a:lnTo>
                      <a:pt x="941437" y="689079"/>
                    </a:lnTo>
                    <a:lnTo>
                      <a:pt x="943502" y="691587"/>
                    </a:lnTo>
                    <a:lnTo>
                      <a:pt x="944976" y="692324"/>
                    </a:lnTo>
                    <a:lnTo>
                      <a:pt x="946746" y="692324"/>
                    </a:lnTo>
                    <a:lnTo>
                      <a:pt x="947926" y="691882"/>
                    </a:lnTo>
                    <a:lnTo>
                      <a:pt x="948959" y="689079"/>
                    </a:lnTo>
                    <a:lnTo>
                      <a:pt x="948959" y="688047"/>
                    </a:lnTo>
                    <a:lnTo>
                      <a:pt x="948516" y="686867"/>
                    </a:lnTo>
                    <a:lnTo>
                      <a:pt x="948516" y="685687"/>
                    </a:lnTo>
                    <a:lnTo>
                      <a:pt x="948959" y="684212"/>
                    </a:lnTo>
                    <a:lnTo>
                      <a:pt x="948959" y="683180"/>
                    </a:lnTo>
                    <a:lnTo>
                      <a:pt x="948369" y="680820"/>
                    </a:lnTo>
                    <a:lnTo>
                      <a:pt x="948959" y="674478"/>
                    </a:lnTo>
                    <a:lnTo>
                      <a:pt x="948221" y="673740"/>
                    </a:lnTo>
                    <a:close/>
                    <a:moveTo>
                      <a:pt x="424775" y="557959"/>
                    </a:moveTo>
                    <a:lnTo>
                      <a:pt x="423742" y="557959"/>
                    </a:lnTo>
                    <a:lnTo>
                      <a:pt x="422562" y="555452"/>
                    </a:lnTo>
                    <a:lnTo>
                      <a:pt x="420645" y="555895"/>
                    </a:lnTo>
                    <a:lnTo>
                      <a:pt x="417548" y="553977"/>
                    </a:lnTo>
                    <a:lnTo>
                      <a:pt x="416810" y="553977"/>
                    </a:lnTo>
                    <a:lnTo>
                      <a:pt x="415778" y="556337"/>
                    </a:lnTo>
                    <a:lnTo>
                      <a:pt x="414893" y="556042"/>
                    </a:lnTo>
                    <a:lnTo>
                      <a:pt x="413271" y="554567"/>
                    </a:lnTo>
                    <a:lnTo>
                      <a:pt x="411501" y="553535"/>
                    </a:lnTo>
                    <a:lnTo>
                      <a:pt x="409731" y="552797"/>
                    </a:lnTo>
                    <a:lnTo>
                      <a:pt x="408108" y="552797"/>
                    </a:lnTo>
                    <a:lnTo>
                      <a:pt x="403831" y="553977"/>
                    </a:lnTo>
                    <a:lnTo>
                      <a:pt x="403831" y="554715"/>
                    </a:lnTo>
                    <a:lnTo>
                      <a:pt x="405748" y="556632"/>
                    </a:lnTo>
                    <a:lnTo>
                      <a:pt x="405748" y="559139"/>
                    </a:lnTo>
                    <a:lnTo>
                      <a:pt x="404569" y="559139"/>
                    </a:lnTo>
                    <a:lnTo>
                      <a:pt x="402504" y="558549"/>
                    </a:lnTo>
                    <a:lnTo>
                      <a:pt x="400439" y="558549"/>
                    </a:lnTo>
                    <a:lnTo>
                      <a:pt x="396751" y="560614"/>
                    </a:lnTo>
                    <a:lnTo>
                      <a:pt x="389819" y="566366"/>
                    </a:lnTo>
                    <a:lnTo>
                      <a:pt x="391737" y="567251"/>
                    </a:lnTo>
                    <a:lnTo>
                      <a:pt x="400144" y="569759"/>
                    </a:lnTo>
                    <a:lnTo>
                      <a:pt x="401619" y="569759"/>
                    </a:lnTo>
                    <a:lnTo>
                      <a:pt x="403979" y="569169"/>
                    </a:lnTo>
                    <a:lnTo>
                      <a:pt x="405453" y="569169"/>
                    </a:lnTo>
                    <a:lnTo>
                      <a:pt x="405896" y="568431"/>
                    </a:lnTo>
                    <a:lnTo>
                      <a:pt x="407961" y="567251"/>
                    </a:lnTo>
                    <a:lnTo>
                      <a:pt x="409141" y="565777"/>
                    </a:lnTo>
                    <a:lnTo>
                      <a:pt x="410173" y="563417"/>
                    </a:lnTo>
                    <a:lnTo>
                      <a:pt x="410911" y="563417"/>
                    </a:lnTo>
                    <a:lnTo>
                      <a:pt x="411206" y="565039"/>
                    </a:lnTo>
                    <a:lnTo>
                      <a:pt x="411796" y="565777"/>
                    </a:lnTo>
                    <a:lnTo>
                      <a:pt x="414008" y="564744"/>
                    </a:lnTo>
                    <a:lnTo>
                      <a:pt x="417695" y="564744"/>
                    </a:lnTo>
                    <a:lnTo>
                      <a:pt x="417695" y="563859"/>
                    </a:lnTo>
                    <a:lnTo>
                      <a:pt x="417105" y="562679"/>
                    </a:lnTo>
                    <a:lnTo>
                      <a:pt x="417105" y="561794"/>
                    </a:lnTo>
                    <a:lnTo>
                      <a:pt x="418728" y="560172"/>
                    </a:lnTo>
                    <a:lnTo>
                      <a:pt x="419170" y="560172"/>
                    </a:lnTo>
                    <a:lnTo>
                      <a:pt x="419908" y="561647"/>
                    </a:lnTo>
                    <a:lnTo>
                      <a:pt x="420940" y="562827"/>
                    </a:lnTo>
                    <a:lnTo>
                      <a:pt x="421530" y="563122"/>
                    </a:lnTo>
                    <a:lnTo>
                      <a:pt x="423005" y="563712"/>
                    </a:lnTo>
                    <a:lnTo>
                      <a:pt x="424037" y="563122"/>
                    </a:lnTo>
                    <a:lnTo>
                      <a:pt x="426250" y="560614"/>
                    </a:lnTo>
                    <a:lnTo>
                      <a:pt x="426250" y="558107"/>
                    </a:lnTo>
                    <a:lnTo>
                      <a:pt x="424775" y="558107"/>
                    </a:lnTo>
                    <a:close/>
                    <a:moveTo>
                      <a:pt x="930080" y="683917"/>
                    </a:moveTo>
                    <a:lnTo>
                      <a:pt x="928162" y="683622"/>
                    </a:lnTo>
                    <a:lnTo>
                      <a:pt x="927130" y="684949"/>
                    </a:lnTo>
                    <a:lnTo>
                      <a:pt x="926540" y="685244"/>
                    </a:lnTo>
                    <a:lnTo>
                      <a:pt x="925950" y="684802"/>
                    </a:lnTo>
                    <a:lnTo>
                      <a:pt x="923738" y="680820"/>
                    </a:lnTo>
                    <a:lnTo>
                      <a:pt x="922853" y="679787"/>
                    </a:lnTo>
                    <a:lnTo>
                      <a:pt x="922558" y="676985"/>
                    </a:lnTo>
                    <a:lnTo>
                      <a:pt x="920640" y="674920"/>
                    </a:lnTo>
                    <a:lnTo>
                      <a:pt x="919903" y="673150"/>
                    </a:lnTo>
                    <a:lnTo>
                      <a:pt x="914741" y="669020"/>
                    </a:lnTo>
                    <a:lnTo>
                      <a:pt x="911348" y="669758"/>
                    </a:lnTo>
                    <a:lnTo>
                      <a:pt x="910759" y="671380"/>
                    </a:lnTo>
                    <a:lnTo>
                      <a:pt x="911643" y="673150"/>
                    </a:lnTo>
                    <a:lnTo>
                      <a:pt x="914003" y="674035"/>
                    </a:lnTo>
                    <a:lnTo>
                      <a:pt x="915921" y="674478"/>
                    </a:lnTo>
                    <a:lnTo>
                      <a:pt x="917101" y="677722"/>
                    </a:lnTo>
                    <a:lnTo>
                      <a:pt x="919313" y="681852"/>
                    </a:lnTo>
                    <a:lnTo>
                      <a:pt x="920345" y="682590"/>
                    </a:lnTo>
                    <a:lnTo>
                      <a:pt x="920345" y="683622"/>
                    </a:lnTo>
                    <a:lnTo>
                      <a:pt x="922263" y="685982"/>
                    </a:lnTo>
                    <a:lnTo>
                      <a:pt x="925360" y="689374"/>
                    </a:lnTo>
                    <a:lnTo>
                      <a:pt x="927573" y="691292"/>
                    </a:lnTo>
                    <a:lnTo>
                      <a:pt x="930227" y="692177"/>
                    </a:lnTo>
                    <a:lnTo>
                      <a:pt x="930965" y="690702"/>
                    </a:lnTo>
                    <a:lnTo>
                      <a:pt x="931702" y="689669"/>
                    </a:lnTo>
                    <a:lnTo>
                      <a:pt x="931997" y="686572"/>
                    </a:lnTo>
                    <a:lnTo>
                      <a:pt x="932440" y="684654"/>
                    </a:lnTo>
                    <a:lnTo>
                      <a:pt x="931555" y="684064"/>
                    </a:lnTo>
                    <a:lnTo>
                      <a:pt x="930227" y="683622"/>
                    </a:lnTo>
                    <a:close/>
                    <a:moveTo>
                      <a:pt x="911053" y="665333"/>
                    </a:moveTo>
                    <a:lnTo>
                      <a:pt x="914888" y="662973"/>
                    </a:lnTo>
                    <a:lnTo>
                      <a:pt x="914888" y="662383"/>
                    </a:lnTo>
                    <a:lnTo>
                      <a:pt x="914298" y="661351"/>
                    </a:lnTo>
                    <a:lnTo>
                      <a:pt x="913266" y="660761"/>
                    </a:lnTo>
                    <a:lnTo>
                      <a:pt x="910464" y="662088"/>
                    </a:lnTo>
                    <a:lnTo>
                      <a:pt x="907514" y="662088"/>
                    </a:lnTo>
                    <a:lnTo>
                      <a:pt x="905744" y="661498"/>
                    </a:lnTo>
                    <a:lnTo>
                      <a:pt x="903089" y="663121"/>
                    </a:lnTo>
                    <a:lnTo>
                      <a:pt x="905744" y="666218"/>
                    </a:lnTo>
                    <a:lnTo>
                      <a:pt x="905301" y="671528"/>
                    </a:lnTo>
                    <a:lnTo>
                      <a:pt x="907956" y="669758"/>
                    </a:lnTo>
                    <a:lnTo>
                      <a:pt x="909431" y="668135"/>
                    </a:lnTo>
                    <a:lnTo>
                      <a:pt x="910169" y="667545"/>
                    </a:lnTo>
                    <a:lnTo>
                      <a:pt x="911053" y="666071"/>
                    </a:lnTo>
                    <a:lnTo>
                      <a:pt x="911053" y="665628"/>
                    </a:lnTo>
                    <a:close/>
                    <a:moveTo>
                      <a:pt x="999253" y="642029"/>
                    </a:moveTo>
                    <a:lnTo>
                      <a:pt x="998221" y="640407"/>
                    </a:lnTo>
                    <a:lnTo>
                      <a:pt x="995124" y="641439"/>
                    </a:lnTo>
                    <a:lnTo>
                      <a:pt x="989961" y="639965"/>
                    </a:lnTo>
                    <a:lnTo>
                      <a:pt x="988339" y="635982"/>
                    </a:lnTo>
                    <a:lnTo>
                      <a:pt x="983914" y="634802"/>
                    </a:lnTo>
                    <a:lnTo>
                      <a:pt x="981554" y="632000"/>
                    </a:lnTo>
                    <a:lnTo>
                      <a:pt x="976687" y="630673"/>
                    </a:lnTo>
                    <a:lnTo>
                      <a:pt x="972705" y="629640"/>
                    </a:lnTo>
                    <a:lnTo>
                      <a:pt x="969608" y="628018"/>
                    </a:lnTo>
                    <a:lnTo>
                      <a:pt x="966068" y="626100"/>
                    </a:lnTo>
                    <a:lnTo>
                      <a:pt x="962528" y="624036"/>
                    </a:lnTo>
                    <a:lnTo>
                      <a:pt x="959873" y="622413"/>
                    </a:lnTo>
                    <a:lnTo>
                      <a:pt x="957808" y="622413"/>
                    </a:lnTo>
                    <a:lnTo>
                      <a:pt x="953236" y="622708"/>
                    </a:lnTo>
                    <a:lnTo>
                      <a:pt x="952941" y="619168"/>
                    </a:lnTo>
                    <a:lnTo>
                      <a:pt x="951614" y="617104"/>
                    </a:lnTo>
                    <a:lnTo>
                      <a:pt x="952204" y="615186"/>
                    </a:lnTo>
                    <a:lnTo>
                      <a:pt x="949696" y="614154"/>
                    </a:lnTo>
                    <a:lnTo>
                      <a:pt x="946009" y="612679"/>
                    </a:lnTo>
                    <a:lnTo>
                      <a:pt x="947041" y="609139"/>
                    </a:lnTo>
                    <a:lnTo>
                      <a:pt x="947926" y="606337"/>
                    </a:lnTo>
                    <a:lnTo>
                      <a:pt x="944682" y="605599"/>
                    </a:lnTo>
                    <a:lnTo>
                      <a:pt x="939962" y="604419"/>
                    </a:lnTo>
                    <a:lnTo>
                      <a:pt x="941437" y="601912"/>
                    </a:lnTo>
                    <a:lnTo>
                      <a:pt x="942617" y="599994"/>
                    </a:lnTo>
                    <a:lnTo>
                      <a:pt x="940847" y="597045"/>
                    </a:lnTo>
                    <a:lnTo>
                      <a:pt x="937159" y="592177"/>
                    </a:lnTo>
                    <a:lnTo>
                      <a:pt x="934357" y="588638"/>
                    </a:lnTo>
                    <a:lnTo>
                      <a:pt x="930670" y="583180"/>
                    </a:lnTo>
                    <a:lnTo>
                      <a:pt x="927425" y="578313"/>
                    </a:lnTo>
                    <a:lnTo>
                      <a:pt x="924770" y="574331"/>
                    </a:lnTo>
                    <a:lnTo>
                      <a:pt x="922558" y="571676"/>
                    </a:lnTo>
                    <a:lnTo>
                      <a:pt x="919461" y="566809"/>
                    </a:lnTo>
                    <a:lnTo>
                      <a:pt x="915478" y="561352"/>
                    </a:lnTo>
                    <a:lnTo>
                      <a:pt x="911643" y="557075"/>
                    </a:lnTo>
                    <a:lnTo>
                      <a:pt x="912233" y="554272"/>
                    </a:lnTo>
                    <a:lnTo>
                      <a:pt x="908399" y="550732"/>
                    </a:lnTo>
                    <a:lnTo>
                      <a:pt x="905006" y="547193"/>
                    </a:lnTo>
                    <a:lnTo>
                      <a:pt x="901172" y="543063"/>
                    </a:lnTo>
                    <a:lnTo>
                      <a:pt x="897337" y="540998"/>
                    </a:lnTo>
                    <a:lnTo>
                      <a:pt x="894682" y="539523"/>
                    </a:lnTo>
                    <a:lnTo>
                      <a:pt x="890847" y="537458"/>
                    </a:lnTo>
                    <a:lnTo>
                      <a:pt x="888782" y="535541"/>
                    </a:lnTo>
                    <a:lnTo>
                      <a:pt x="887897" y="533918"/>
                    </a:lnTo>
                    <a:lnTo>
                      <a:pt x="887012" y="532738"/>
                    </a:lnTo>
                    <a:lnTo>
                      <a:pt x="886275" y="531116"/>
                    </a:lnTo>
                    <a:lnTo>
                      <a:pt x="885832" y="529346"/>
                    </a:lnTo>
                    <a:lnTo>
                      <a:pt x="885095" y="528166"/>
                    </a:lnTo>
                    <a:lnTo>
                      <a:pt x="880375" y="525511"/>
                    </a:lnTo>
                    <a:lnTo>
                      <a:pt x="878900" y="523889"/>
                    </a:lnTo>
                    <a:lnTo>
                      <a:pt x="875656" y="521972"/>
                    </a:lnTo>
                    <a:lnTo>
                      <a:pt x="872853" y="521087"/>
                    </a:lnTo>
                    <a:lnTo>
                      <a:pt x="871968" y="520497"/>
                    </a:lnTo>
                    <a:lnTo>
                      <a:pt x="868576" y="514597"/>
                    </a:lnTo>
                    <a:lnTo>
                      <a:pt x="869166" y="512532"/>
                    </a:lnTo>
                    <a:lnTo>
                      <a:pt x="869608" y="510467"/>
                    </a:lnTo>
                    <a:lnTo>
                      <a:pt x="869166" y="509435"/>
                    </a:lnTo>
                    <a:lnTo>
                      <a:pt x="863709" y="504863"/>
                    </a:lnTo>
                    <a:lnTo>
                      <a:pt x="860906" y="502945"/>
                    </a:lnTo>
                    <a:lnTo>
                      <a:pt x="858104" y="501028"/>
                    </a:lnTo>
                    <a:lnTo>
                      <a:pt x="852205" y="503535"/>
                    </a:lnTo>
                    <a:lnTo>
                      <a:pt x="846157" y="506042"/>
                    </a:lnTo>
                    <a:lnTo>
                      <a:pt x="841880" y="506928"/>
                    </a:lnTo>
                    <a:lnTo>
                      <a:pt x="835980" y="508255"/>
                    </a:lnTo>
                    <a:lnTo>
                      <a:pt x="837898" y="511057"/>
                    </a:lnTo>
                    <a:lnTo>
                      <a:pt x="837160" y="513122"/>
                    </a:lnTo>
                    <a:lnTo>
                      <a:pt x="835391" y="514007"/>
                    </a:lnTo>
                    <a:lnTo>
                      <a:pt x="832293" y="514007"/>
                    </a:lnTo>
                    <a:lnTo>
                      <a:pt x="832293" y="520792"/>
                    </a:lnTo>
                    <a:lnTo>
                      <a:pt x="829343" y="525659"/>
                    </a:lnTo>
                    <a:lnTo>
                      <a:pt x="823149" y="525659"/>
                    </a:lnTo>
                    <a:lnTo>
                      <a:pt x="819904" y="527429"/>
                    </a:lnTo>
                    <a:lnTo>
                      <a:pt x="815037" y="529936"/>
                    </a:lnTo>
                    <a:lnTo>
                      <a:pt x="811054" y="532001"/>
                    </a:lnTo>
                    <a:lnTo>
                      <a:pt x="806777" y="535246"/>
                    </a:lnTo>
                    <a:lnTo>
                      <a:pt x="804565" y="534803"/>
                    </a:lnTo>
                    <a:lnTo>
                      <a:pt x="805597" y="531853"/>
                    </a:lnTo>
                    <a:lnTo>
                      <a:pt x="803975" y="526986"/>
                    </a:lnTo>
                    <a:lnTo>
                      <a:pt x="802647" y="522857"/>
                    </a:lnTo>
                    <a:lnTo>
                      <a:pt x="799993" y="520792"/>
                    </a:lnTo>
                    <a:lnTo>
                      <a:pt x="795420" y="517252"/>
                    </a:lnTo>
                    <a:lnTo>
                      <a:pt x="792028" y="514597"/>
                    </a:lnTo>
                    <a:lnTo>
                      <a:pt x="787161" y="510762"/>
                    </a:lnTo>
                    <a:lnTo>
                      <a:pt x="783769" y="508107"/>
                    </a:lnTo>
                    <a:lnTo>
                      <a:pt x="780229" y="505305"/>
                    </a:lnTo>
                    <a:lnTo>
                      <a:pt x="775509" y="501618"/>
                    </a:lnTo>
                    <a:lnTo>
                      <a:pt x="773592" y="496751"/>
                    </a:lnTo>
                    <a:lnTo>
                      <a:pt x="769314" y="494981"/>
                    </a:lnTo>
                    <a:lnTo>
                      <a:pt x="764742" y="493063"/>
                    </a:lnTo>
                    <a:lnTo>
                      <a:pt x="761055" y="489524"/>
                    </a:lnTo>
                    <a:lnTo>
                      <a:pt x="762382" y="485984"/>
                    </a:lnTo>
                    <a:lnTo>
                      <a:pt x="763857" y="481854"/>
                    </a:lnTo>
                    <a:lnTo>
                      <a:pt x="763857" y="479347"/>
                    </a:lnTo>
                    <a:lnTo>
                      <a:pt x="759727" y="479347"/>
                    </a:lnTo>
                    <a:lnTo>
                      <a:pt x="753680" y="479789"/>
                    </a:lnTo>
                    <a:lnTo>
                      <a:pt x="748223" y="479789"/>
                    </a:lnTo>
                    <a:lnTo>
                      <a:pt x="744241" y="483034"/>
                    </a:lnTo>
                    <a:lnTo>
                      <a:pt x="740554" y="485836"/>
                    </a:lnTo>
                    <a:lnTo>
                      <a:pt x="734654" y="483771"/>
                    </a:lnTo>
                    <a:lnTo>
                      <a:pt x="728017" y="481264"/>
                    </a:lnTo>
                    <a:lnTo>
                      <a:pt x="726099" y="484509"/>
                    </a:lnTo>
                    <a:lnTo>
                      <a:pt x="719905" y="482886"/>
                    </a:lnTo>
                    <a:lnTo>
                      <a:pt x="713710" y="481264"/>
                    </a:lnTo>
                    <a:lnTo>
                      <a:pt x="713710" y="82743"/>
                    </a:lnTo>
                    <a:lnTo>
                      <a:pt x="711645" y="82300"/>
                    </a:lnTo>
                    <a:lnTo>
                      <a:pt x="706188" y="82005"/>
                    </a:lnTo>
                    <a:lnTo>
                      <a:pt x="704861" y="82890"/>
                    </a:lnTo>
                    <a:lnTo>
                      <a:pt x="703091" y="82595"/>
                    </a:lnTo>
                    <a:lnTo>
                      <a:pt x="699994" y="79793"/>
                    </a:lnTo>
                    <a:lnTo>
                      <a:pt x="695421" y="77138"/>
                    </a:lnTo>
                    <a:lnTo>
                      <a:pt x="679787" y="72566"/>
                    </a:lnTo>
                    <a:lnTo>
                      <a:pt x="676542" y="69321"/>
                    </a:lnTo>
                    <a:lnTo>
                      <a:pt x="669020" y="64896"/>
                    </a:lnTo>
                    <a:lnTo>
                      <a:pt x="655746" y="61061"/>
                    </a:lnTo>
                    <a:lnTo>
                      <a:pt x="654271" y="62094"/>
                    </a:lnTo>
                    <a:lnTo>
                      <a:pt x="652206" y="62389"/>
                    </a:lnTo>
                    <a:lnTo>
                      <a:pt x="646749" y="61799"/>
                    </a:lnTo>
                    <a:lnTo>
                      <a:pt x="642029" y="61799"/>
                    </a:lnTo>
                    <a:lnTo>
                      <a:pt x="633770" y="64011"/>
                    </a:lnTo>
                    <a:lnTo>
                      <a:pt x="624478" y="64749"/>
                    </a:lnTo>
                    <a:lnTo>
                      <a:pt x="619168" y="67404"/>
                    </a:lnTo>
                    <a:lnTo>
                      <a:pt x="604124" y="66224"/>
                    </a:lnTo>
                    <a:lnTo>
                      <a:pt x="603092" y="65044"/>
                    </a:lnTo>
                    <a:lnTo>
                      <a:pt x="597782" y="64306"/>
                    </a:lnTo>
                    <a:lnTo>
                      <a:pt x="587753" y="59144"/>
                    </a:lnTo>
                    <a:lnTo>
                      <a:pt x="581558" y="59144"/>
                    </a:lnTo>
                    <a:lnTo>
                      <a:pt x="575658" y="57964"/>
                    </a:lnTo>
                    <a:lnTo>
                      <a:pt x="563564" y="57669"/>
                    </a:lnTo>
                    <a:lnTo>
                      <a:pt x="555305" y="58702"/>
                    </a:lnTo>
                    <a:lnTo>
                      <a:pt x="538491" y="56489"/>
                    </a:lnTo>
                    <a:lnTo>
                      <a:pt x="536278" y="55457"/>
                    </a:lnTo>
                    <a:lnTo>
                      <a:pt x="534213" y="52507"/>
                    </a:lnTo>
                    <a:lnTo>
                      <a:pt x="529789" y="51917"/>
                    </a:lnTo>
                    <a:lnTo>
                      <a:pt x="527134" y="50000"/>
                    </a:lnTo>
                    <a:lnTo>
                      <a:pt x="524331" y="50000"/>
                    </a:lnTo>
                    <a:lnTo>
                      <a:pt x="521087" y="51917"/>
                    </a:lnTo>
                    <a:lnTo>
                      <a:pt x="518284" y="51917"/>
                    </a:lnTo>
                    <a:lnTo>
                      <a:pt x="512827" y="47197"/>
                    </a:lnTo>
                    <a:lnTo>
                      <a:pt x="508697" y="46755"/>
                    </a:lnTo>
                    <a:lnTo>
                      <a:pt x="497635" y="43215"/>
                    </a:lnTo>
                    <a:lnTo>
                      <a:pt x="493948" y="43657"/>
                    </a:lnTo>
                    <a:lnTo>
                      <a:pt x="490408" y="42625"/>
                    </a:lnTo>
                    <a:lnTo>
                      <a:pt x="481854" y="42625"/>
                    </a:lnTo>
                    <a:lnTo>
                      <a:pt x="474479" y="45870"/>
                    </a:lnTo>
                    <a:lnTo>
                      <a:pt x="471382" y="46312"/>
                    </a:lnTo>
                    <a:lnTo>
                      <a:pt x="467990" y="45870"/>
                    </a:lnTo>
                    <a:lnTo>
                      <a:pt x="464302" y="43657"/>
                    </a:lnTo>
                    <a:lnTo>
                      <a:pt x="461205" y="42772"/>
                    </a:lnTo>
                    <a:lnTo>
                      <a:pt x="452946" y="44985"/>
                    </a:lnTo>
                    <a:lnTo>
                      <a:pt x="449111" y="45575"/>
                    </a:lnTo>
                    <a:lnTo>
                      <a:pt x="446604" y="47197"/>
                    </a:lnTo>
                    <a:lnTo>
                      <a:pt x="427725" y="45575"/>
                    </a:lnTo>
                    <a:lnTo>
                      <a:pt x="430969" y="42772"/>
                    </a:lnTo>
                    <a:lnTo>
                      <a:pt x="431412" y="41445"/>
                    </a:lnTo>
                    <a:lnTo>
                      <a:pt x="432149" y="40413"/>
                    </a:lnTo>
                    <a:lnTo>
                      <a:pt x="421530" y="40413"/>
                    </a:lnTo>
                    <a:lnTo>
                      <a:pt x="419465" y="39970"/>
                    </a:lnTo>
                    <a:lnTo>
                      <a:pt x="419023" y="37758"/>
                    </a:lnTo>
                    <a:lnTo>
                      <a:pt x="415630" y="37463"/>
                    </a:lnTo>
                    <a:lnTo>
                      <a:pt x="413713" y="35840"/>
                    </a:lnTo>
                    <a:lnTo>
                      <a:pt x="414598" y="32006"/>
                    </a:lnTo>
                    <a:lnTo>
                      <a:pt x="419908" y="28318"/>
                    </a:lnTo>
                    <a:lnTo>
                      <a:pt x="418138" y="26548"/>
                    </a:lnTo>
                    <a:lnTo>
                      <a:pt x="413123" y="24926"/>
                    </a:lnTo>
                    <a:lnTo>
                      <a:pt x="408403" y="24484"/>
                    </a:lnTo>
                    <a:lnTo>
                      <a:pt x="405453" y="25221"/>
                    </a:lnTo>
                    <a:lnTo>
                      <a:pt x="393802" y="22566"/>
                    </a:lnTo>
                    <a:lnTo>
                      <a:pt x="386870" y="24484"/>
                    </a:lnTo>
                    <a:lnTo>
                      <a:pt x="381560" y="24484"/>
                    </a:lnTo>
                    <a:lnTo>
                      <a:pt x="375955" y="25074"/>
                    </a:lnTo>
                    <a:lnTo>
                      <a:pt x="368728" y="28761"/>
                    </a:lnTo>
                    <a:lnTo>
                      <a:pt x="363566" y="26991"/>
                    </a:lnTo>
                    <a:lnTo>
                      <a:pt x="358109" y="26548"/>
                    </a:lnTo>
                    <a:lnTo>
                      <a:pt x="353242" y="24336"/>
                    </a:lnTo>
                    <a:lnTo>
                      <a:pt x="354716" y="22714"/>
                    </a:lnTo>
                    <a:lnTo>
                      <a:pt x="356044" y="19911"/>
                    </a:lnTo>
                    <a:lnTo>
                      <a:pt x="352357" y="16962"/>
                    </a:lnTo>
                    <a:lnTo>
                      <a:pt x="349112" y="15339"/>
                    </a:lnTo>
                    <a:lnTo>
                      <a:pt x="343212" y="14602"/>
                    </a:lnTo>
                    <a:lnTo>
                      <a:pt x="341590" y="15487"/>
                    </a:lnTo>
                    <a:lnTo>
                      <a:pt x="339377" y="18731"/>
                    </a:lnTo>
                    <a:lnTo>
                      <a:pt x="332445" y="24484"/>
                    </a:lnTo>
                    <a:lnTo>
                      <a:pt x="329053" y="26253"/>
                    </a:lnTo>
                    <a:lnTo>
                      <a:pt x="324776" y="27286"/>
                    </a:lnTo>
                    <a:lnTo>
                      <a:pt x="322121" y="26991"/>
                    </a:lnTo>
                    <a:lnTo>
                      <a:pt x="320351" y="24189"/>
                    </a:lnTo>
                    <a:lnTo>
                      <a:pt x="317549" y="23009"/>
                    </a:lnTo>
                    <a:lnTo>
                      <a:pt x="326546" y="19764"/>
                    </a:lnTo>
                    <a:lnTo>
                      <a:pt x="330970" y="16667"/>
                    </a:lnTo>
                    <a:lnTo>
                      <a:pt x="332445" y="13864"/>
                    </a:lnTo>
                    <a:lnTo>
                      <a:pt x="330675" y="10914"/>
                    </a:lnTo>
                    <a:lnTo>
                      <a:pt x="326398" y="10619"/>
                    </a:lnTo>
                    <a:lnTo>
                      <a:pt x="309142" y="5605"/>
                    </a:lnTo>
                    <a:lnTo>
                      <a:pt x="306634" y="3245"/>
                    </a:lnTo>
                    <a:lnTo>
                      <a:pt x="308552" y="1475"/>
                    </a:lnTo>
                    <a:lnTo>
                      <a:pt x="311207" y="590"/>
                    </a:lnTo>
                    <a:lnTo>
                      <a:pt x="309289" y="0"/>
                    </a:lnTo>
                    <a:lnTo>
                      <a:pt x="301177" y="4277"/>
                    </a:lnTo>
                    <a:lnTo>
                      <a:pt x="296162" y="8555"/>
                    </a:lnTo>
                    <a:lnTo>
                      <a:pt x="290410" y="15192"/>
                    </a:lnTo>
                    <a:lnTo>
                      <a:pt x="287018" y="17699"/>
                    </a:lnTo>
                    <a:lnTo>
                      <a:pt x="279643" y="22419"/>
                    </a:lnTo>
                    <a:lnTo>
                      <a:pt x="271679" y="26253"/>
                    </a:lnTo>
                    <a:lnTo>
                      <a:pt x="269319" y="26991"/>
                    </a:lnTo>
                    <a:lnTo>
                      <a:pt x="256635" y="26991"/>
                    </a:lnTo>
                    <a:lnTo>
                      <a:pt x="255897" y="28171"/>
                    </a:lnTo>
                    <a:lnTo>
                      <a:pt x="252947" y="29203"/>
                    </a:lnTo>
                    <a:lnTo>
                      <a:pt x="243213" y="29203"/>
                    </a:lnTo>
                    <a:lnTo>
                      <a:pt x="241148" y="30531"/>
                    </a:lnTo>
                    <a:lnTo>
                      <a:pt x="236576" y="31711"/>
                    </a:lnTo>
                    <a:lnTo>
                      <a:pt x="235249" y="31711"/>
                    </a:lnTo>
                    <a:lnTo>
                      <a:pt x="234364" y="30088"/>
                    </a:lnTo>
                    <a:lnTo>
                      <a:pt x="236428" y="28466"/>
                    </a:lnTo>
                    <a:lnTo>
                      <a:pt x="238493" y="27581"/>
                    </a:lnTo>
                    <a:lnTo>
                      <a:pt x="238198" y="26253"/>
                    </a:lnTo>
                    <a:lnTo>
                      <a:pt x="237166" y="25369"/>
                    </a:lnTo>
                    <a:lnTo>
                      <a:pt x="234954" y="25369"/>
                    </a:lnTo>
                    <a:lnTo>
                      <a:pt x="225367" y="29646"/>
                    </a:lnTo>
                    <a:lnTo>
                      <a:pt x="214895" y="36873"/>
                    </a:lnTo>
                    <a:lnTo>
                      <a:pt x="217992" y="36873"/>
                    </a:lnTo>
                    <a:lnTo>
                      <a:pt x="223597" y="41888"/>
                    </a:lnTo>
                    <a:lnTo>
                      <a:pt x="233036" y="42183"/>
                    </a:lnTo>
                    <a:lnTo>
                      <a:pt x="225219" y="44395"/>
                    </a:lnTo>
                    <a:lnTo>
                      <a:pt x="221827" y="43510"/>
                    </a:lnTo>
                    <a:lnTo>
                      <a:pt x="221089" y="45575"/>
                    </a:lnTo>
                    <a:lnTo>
                      <a:pt x="220647" y="48525"/>
                    </a:lnTo>
                    <a:lnTo>
                      <a:pt x="220647" y="53687"/>
                    </a:lnTo>
                    <a:lnTo>
                      <a:pt x="219319" y="51179"/>
                    </a:lnTo>
                    <a:lnTo>
                      <a:pt x="214452" y="51179"/>
                    </a:lnTo>
                    <a:lnTo>
                      <a:pt x="216812" y="45722"/>
                    </a:lnTo>
                    <a:lnTo>
                      <a:pt x="214157" y="44542"/>
                    </a:lnTo>
                    <a:lnTo>
                      <a:pt x="217845" y="39970"/>
                    </a:lnTo>
                    <a:lnTo>
                      <a:pt x="215632" y="39085"/>
                    </a:lnTo>
                    <a:lnTo>
                      <a:pt x="213715" y="38790"/>
                    </a:lnTo>
                    <a:lnTo>
                      <a:pt x="200146" y="45722"/>
                    </a:lnTo>
                    <a:lnTo>
                      <a:pt x="199851" y="46902"/>
                    </a:lnTo>
                    <a:lnTo>
                      <a:pt x="190706" y="52359"/>
                    </a:lnTo>
                    <a:lnTo>
                      <a:pt x="173892" y="55604"/>
                    </a:lnTo>
                    <a:lnTo>
                      <a:pt x="170500" y="57374"/>
                    </a:lnTo>
                    <a:lnTo>
                      <a:pt x="164453" y="58849"/>
                    </a:lnTo>
                    <a:lnTo>
                      <a:pt x="162388" y="58849"/>
                    </a:lnTo>
                    <a:lnTo>
                      <a:pt x="163273" y="58259"/>
                    </a:lnTo>
                    <a:lnTo>
                      <a:pt x="166665" y="56932"/>
                    </a:lnTo>
                    <a:lnTo>
                      <a:pt x="169172" y="54867"/>
                    </a:lnTo>
                    <a:lnTo>
                      <a:pt x="170647" y="54424"/>
                    </a:lnTo>
                    <a:lnTo>
                      <a:pt x="170205" y="53539"/>
                    </a:lnTo>
                    <a:lnTo>
                      <a:pt x="169320" y="52949"/>
                    </a:lnTo>
                    <a:lnTo>
                      <a:pt x="167550" y="51032"/>
                    </a:lnTo>
                    <a:lnTo>
                      <a:pt x="165043" y="53097"/>
                    </a:lnTo>
                    <a:lnTo>
                      <a:pt x="162535" y="55899"/>
                    </a:lnTo>
                    <a:lnTo>
                      <a:pt x="155308" y="62094"/>
                    </a:lnTo>
                    <a:lnTo>
                      <a:pt x="139527" y="77875"/>
                    </a:lnTo>
                    <a:lnTo>
                      <a:pt x="135839" y="84807"/>
                    </a:lnTo>
                    <a:lnTo>
                      <a:pt x="134807" y="92035"/>
                    </a:lnTo>
                    <a:lnTo>
                      <a:pt x="134070" y="95132"/>
                    </a:lnTo>
                    <a:lnTo>
                      <a:pt x="133332" y="95427"/>
                    </a:lnTo>
                    <a:lnTo>
                      <a:pt x="132890" y="94837"/>
                    </a:lnTo>
                    <a:lnTo>
                      <a:pt x="131710" y="97049"/>
                    </a:lnTo>
                    <a:lnTo>
                      <a:pt x="124188" y="105161"/>
                    </a:lnTo>
                    <a:lnTo>
                      <a:pt x="115486" y="111356"/>
                    </a:lnTo>
                    <a:lnTo>
                      <a:pt x="108111" y="114748"/>
                    </a:lnTo>
                    <a:lnTo>
                      <a:pt x="104129" y="115928"/>
                    </a:lnTo>
                    <a:lnTo>
                      <a:pt x="88790" y="117551"/>
                    </a:lnTo>
                    <a:lnTo>
                      <a:pt x="84807" y="118436"/>
                    </a:lnTo>
                    <a:lnTo>
                      <a:pt x="72713" y="119173"/>
                    </a:lnTo>
                    <a:lnTo>
                      <a:pt x="54424" y="118288"/>
                    </a:lnTo>
                    <a:lnTo>
                      <a:pt x="55162" y="122270"/>
                    </a:lnTo>
                    <a:lnTo>
                      <a:pt x="52507" y="132447"/>
                    </a:lnTo>
                    <a:lnTo>
                      <a:pt x="50000" y="139232"/>
                    </a:lnTo>
                    <a:lnTo>
                      <a:pt x="48230" y="140854"/>
                    </a:lnTo>
                    <a:lnTo>
                      <a:pt x="44985" y="142182"/>
                    </a:lnTo>
                    <a:lnTo>
                      <a:pt x="42920" y="141592"/>
                    </a:lnTo>
                    <a:lnTo>
                      <a:pt x="45575" y="139232"/>
                    </a:lnTo>
                    <a:lnTo>
                      <a:pt x="43067" y="139969"/>
                    </a:lnTo>
                    <a:lnTo>
                      <a:pt x="39380" y="142182"/>
                    </a:lnTo>
                    <a:lnTo>
                      <a:pt x="44985" y="143952"/>
                    </a:lnTo>
                    <a:lnTo>
                      <a:pt x="49262" y="144541"/>
                    </a:lnTo>
                    <a:lnTo>
                      <a:pt x="53834" y="145869"/>
                    </a:lnTo>
                    <a:lnTo>
                      <a:pt x="61061" y="151326"/>
                    </a:lnTo>
                    <a:lnTo>
                      <a:pt x="76105" y="156341"/>
                    </a:lnTo>
                    <a:lnTo>
                      <a:pt x="108996" y="175957"/>
                    </a:lnTo>
                    <a:lnTo>
                      <a:pt x="113716" y="181709"/>
                    </a:lnTo>
                    <a:lnTo>
                      <a:pt x="117403" y="190854"/>
                    </a:lnTo>
                    <a:lnTo>
                      <a:pt x="119468" y="194246"/>
                    </a:lnTo>
                    <a:lnTo>
                      <a:pt x="124335" y="198376"/>
                    </a:lnTo>
                    <a:lnTo>
                      <a:pt x="138199" y="201768"/>
                    </a:lnTo>
                    <a:lnTo>
                      <a:pt x="144541" y="201326"/>
                    </a:lnTo>
                    <a:lnTo>
                      <a:pt x="149261" y="202063"/>
                    </a:lnTo>
                    <a:lnTo>
                      <a:pt x="153833" y="198228"/>
                    </a:lnTo>
                    <a:lnTo>
                      <a:pt x="153833" y="200146"/>
                    </a:lnTo>
                    <a:lnTo>
                      <a:pt x="154276" y="201916"/>
                    </a:lnTo>
                    <a:lnTo>
                      <a:pt x="165338" y="200588"/>
                    </a:lnTo>
                    <a:lnTo>
                      <a:pt x="171680" y="201916"/>
                    </a:lnTo>
                    <a:lnTo>
                      <a:pt x="174187" y="203685"/>
                    </a:lnTo>
                    <a:lnTo>
                      <a:pt x="171385" y="206193"/>
                    </a:lnTo>
                    <a:lnTo>
                      <a:pt x="167550" y="211355"/>
                    </a:lnTo>
                    <a:lnTo>
                      <a:pt x="168140" y="215927"/>
                    </a:lnTo>
                    <a:lnTo>
                      <a:pt x="172712" y="218287"/>
                    </a:lnTo>
                    <a:lnTo>
                      <a:pt x="175515" y="220647"/>
                    </a:lnTo>
                    <a:lnTo>
                      <a:pt x="180087" y="222417"/>
                    </a:lnTo>
                    <a:lnTo>
                      <a:pt x="189084" y="217992"/>
                    </a:lnTo>
                    <a:lnTo>
                      <a:pt x="193951" y="217255"/>
                    </a:lnTo>
                    <a:lnTo>
                      <a:pt x="199703" y="220204"/>
                    </a:lnTo>
                    <a:lnTo>
                      <a:pt x="207078" y="219909"/>
                    </a:lnTo>
                    <a:lnTo>
                      <a:pt x="209585" y="221679"/>
                    </a:lnTo>
                    <a:lnTo>
                      <a:pt x="210470" y="224482"/>
                    </a:lnTo>
                    <a:lnTo>
                      <a:pt x="210470" y="228316"/>
                    </a:lnTo>
                    <a:lnTo>
                      <a:pt x="199408" y="230381"/>
                    </a:lnTo>
                    <a:lnTo>
                      <a:pt x="195868" y="229939"/>
                    </a:lnTo>
                    <a:lnTo>
                      <a:pt x="188936" y="225957"/>
                    </a:lnTo>
                    <a:lnTo>
                      <a:pt x="186134" y="225072"/>
                    </a:lnTo>
                    <a:lnTo>
                      <a:pt x="181414" y="225072"/>
                    </a:lnTo>
                    <a:lnTo>
                      <a:pt x="174777" y="226694"/>
                    </a:lnTo>
                    <a:lnTo>
                      <a:pt x="166518" y="222269"/>
                    </a:lnTo>
                    <a:lnTo>
                      <a:pt x="162830" y="217550"/>
                    </a:lnTo>
                    <a:lnTo>
                      <a:pt x="163715" y="212387"/>
                    </a:lnTo>
                    <a:lnTo>
                      <a:pt x="160765" y="211650"/>
                    </a:lnTo>
                    <a:lnTo>
                      <a:pt x="157521" y="206488"/>
                    </a:lnTo>
                    <a:lnTo>
                      <a:pt x="154718" y="205160"/>
                    </a:lnTo>
                    <a:lnTo>
                      <a:pt x="151621" y="205898"/>
                    </a:lnTo>
                    <a:lnTo>
                      <a:pt x="148229" y="207520"/>
                    </a:lnTo>
                    <a:lnTo>
                      <a:pt x="149851" y="211502"/>
                    </a:lnTo>
                    <a:lnTo>
                      <a:pt x="151916" y="214600"/>
                    </a:lnTo>
                    <a:lnTo>
                      <a:pt x="155898" y="214600"/>
                    </a:lnTo>
                    <a:lnTo>
                      <a:pt x="159143" y="216517"/>
                    </a:lnTo>
                    <a:lnTo>
                      <a:pt x="167108" y="225219"/>
                    </a:lnTo>
                    <a:lnTo>
                      <a:pt x="166370" y="228759"/>
                    </a:lnTo>
                    <a:lnTo>
                      <a:pt x="168730" y="230529"/>
                    </a:lnTo>
                    <a:lnTo>
                      <a:pt x="176105" y="228906"/>
                    </a:lnTo>
                    <a:lnTo>
                      <a:pt x="187166" y="232004"/>
                    </a:lnTo>
                    <a:lnTo>
                      <a:pt x="188494" y="233774"/>
                    </a:lnTo>
                    <a:lnTo>
                      <a:pt x="189379" y="238346"/>
                    </a:lnTo>
                    <a:lnTo>
                      <a:pt x="187461" y="236134"/>
                    </a:lnTo>
                    <a:lnTo>
                      <a:pt x="185102" y="237018"/>
                    </a:lnTo>
                    <a:lnTo>
                      <a:pt x="181267" y="235839"/>
                    </a:lnTo>
                    <a:lnTo>
                      <a:pt x="178317" y="234364"/>
                    </a:lnTo>
                    <a:lnTo>
                      <a:pt x="175662" y="235691"/>
                    </a:lnTo>
                    <a:lnTo>
                      <a:pt x="168877" y="244246"/>
                    </a:lnTo>
                    <a:lnTo>
                      <a:pt x="165780" y="244688"/>
                    </a:lnTo>
                    <a:lnTo>
                      <a:pt x="158406" y="243508"/>
                    </a:lnTo>
                    <a:lnTo>
                      <a:pt x="148671" y="244393"/>
                    </a:lnTo>
                    <a:lnTo>
                      <a:pt x="145131" y="243951"/>
                    </a:lnTo>
                    <a:lnTo>
                      <a:pt x="140854" y="242181"/>
                    </a:lnTo>
                    <a:lnTo>
                      <a:pt x="133480" y="243213"/>
                    </a:lnTo>
                    <a:lnTo>
                      <a:pt x="119763" y="242918"/>
                    </a:lnTo>
                    <a:lnTo>
                      <a:pt x="110913" y="237166"/>
                    </a:lnTo>
                    <a:lnTo>
                      <a:pt x="112683" y="235396"/>
                    </a:lnTo>
                    <a:lnTo>
                      <a:pt x="114601" y="234069"/>
                    </a:lnTo>
                    <a:lnTo>
                      <a:pt x="114306" y="230086"/>
                    </a:lnTo>
                    <a:lnTo>
                      <a:pt x="117108" y="225072"/>
                    </a:lnTo>
                    <a:lnTo>
                      <a:pt x="117551" y="223449"/>
                    </a:lnTo>
                    <a:lnTo>
                      <a:pt x="115928" y="222122"/>
                    </a:lnTo>
                    <a:lnTo>
                      <a:pt x="114453" y="221532"/>
                    </a:lnTo>
                    <a:lnTo>
                      <a:pt x="116518" y="221237"/>
                    </a:lnTo>
                    <a:lnTo>
                      <a:pt x="121090" y="221679"/>
                    </a:lnTo>
                    <a:lnTo>
                      <a:pt x="118730" y="219909"/>
                    </a:lnTo>
                    <a:lnTo>
                      <a:pt x="110028" y="220204"/>
                    </a:lnTo>
                    <a:lnTo>
                      <a:pt x="99557" y="221237"/>
                    </a:lnTo>
                    <a:lnTo>
                      <a:pt x="93952" y="222712"/>
                    </a:lnTo>
                    <a:lnTo>
                      <a:pt x="83775" y="227874"/>
                    </a:lnTo>
                    <a:lnTo>
                      <a:pt x="80235" y="227874"/>
                    </a:lnTo>
                    <a:lnTo>
                      <a:pt x="73746" y="229054"/>
                    </a:lnTo>
                    <a:lnTo>
                      <a:pt x="65191" y="233036"/>
                    </a:lnTo>
                    <a:lnTo>
                      <a:pt x="64306" y="234364"/>
                    </a:lnTo>
                    <a:lnTo>
                      <a:pt x="63569" y="236281"/>
                    </a:lnTo>
                    <a:lnTo>
                      <a:pt x="70943" y="239673"/>
                    </a:lnTo>
                    <a:lnTo>
                      <a:pt x="70206" y="240558"/>
                    </a:lnTo>
                    <a:lnTo>
                      <a:pt x="69173" y="241148"/>
                    </a:lnTo>
                    <a:lnTo>
                      <a:pt x="66666" y="241886"/>
                    </a:lnTo>
                    <a:lnTo>
                      <a:pt x="59144" y="241443"/>
                    </a:lnTo>
                    <a:lnTo>
                      <a:pt x="57817" y="241148"/>
                    </a:lnTo>
                    <a:lnTo>
                      <a:pt x="53687" y="239231"/>
                    </a:lnTo>
                    <a:lnTo>
                      <a:pt x="48820" y="240411"/>
                    </a:lnTo>
                    <a:lnTo>
                      <a:pt x="45132" y="242328"/>
                    </a:lnTo>
                    <a:lnTo>
                      <a:pt x="39675" y="244393"/>
                    </a:lnTo>
                    <a:lnTo>
                      <a:pt x="35840" y="248375"/>
                    </a:lnTo>
                    <a:lnTo>
                      <a:pt x="33186" y="250735"/>
                    </a:lnTo>
                    <a:lnTo>
                      <a:pt x="31121" y="251915"/>
                    </a:lnTo>
                    <a:lnTo>
                      <a:pt x="22419" y="252653"/>
                    </a:lnTo>
                    <a:lnTo>
                      <a:pt x="17846" y="257077"/>
                    </a:lnTo>
                    <a:lnTo>
                      <a:pt x="9144" y="260470"/>
                    </a:lnTo>
                    <a:lnTo>
                      <a:pt x="8849" y="258995"/>
                    </a:lnTo>
                    <a:lnTo>
                      <a:pt x="8849" y="257520"/>
                    </a:lnTo>
                    <a:lnTo>
                      <a:pt x="6637" y="258700"/>
                    </a:lnTo>
                    <a:lnTo>
                      <a:pt x="4572" y="261355"/>
                    </a:lnTo>
                    <a:lnTo>
                      <a:pt x="5900" y="264009"/>
                    </a:lnTo>
                    <a:lnTo>
                      <a:pt x="7080" y="265189"/>
                    </a:lnTo>
                    <a:lnTo>
                      <a:pt x="22271" y="271384"/>
                    </a:lnTo>
                    <a:lnTo>
                      <a:pt x="41593" y="274924"/>
                    </a:lnTo>
                    <a:lnTo>
                      <a:pt x="43067" y="274334"/>
                    </a:lnTo>
                    <a:lnTo>
                      <a:pt x="53834" y="276399"/>
                    </a:lnTo>
                    <a:lnTo>
                      <a:pt x="54867" y="277284"/>
                    </a:lnTo>
                    <a:lnTo>
                      <a:pt x="55752" y="278316"/>
                    </a:lnTo>
                    <a:lnTo>
                      <a:pt x="51622" y="277726"/>
                    </a:lnTo>
                    <a:lnTo>
                      <a:pt x="47197" y="278906"/>
                    </a:lnTo>
                    <a:lnTo>
                      <a:pt x="45132" y="282888"/>
                    </a:lnTo>
                    <a:lnTo>
                      <a:pt x="39085" y="283773"/>
                    </a:lnTo>
                    <a:lnTo>
                      <a:pt x="36578" y="283183"/>
                    </a:lnTo>
                    <a:lnTo>
                      <a:pt x="35250" y="282446"/>
                    </a:lnTo>
                    <a:lnTo>
                      <a:pt x="34660" y="282741"/>
                    </a:lnTo>
                    <a:lnTo>
                      <a:pt x="37315" y="285396"/>
                    </a:lnTo>
                    <a:lnTo>
                      <a:pt x="44542" y="291443"/>
                    </a:lnTo>
                    <a:lnTo>
                      <a:pt x="48082" y="292623"/>
                    </a:lnTo>
                    <a:lnTo>
                      <a:pt x="48082" y="296900"/>
                    </a:lnTo>
                    <a:lnTo>
                      <a:pt x="46460" y="298080"/>
                    </a:lnTo>
                    <a:lnTo>
                      <a:pt x="46460" y="301030"/>
                    </a:lnTo>
                    <a:lnTo>
                      <a:pt x="50442" y="305307"/>
                    </a:lnTo>
                    <a:lnTo>
                      <a:pt x="55162" y="307077"/>
                    </a:lnTo>
                    <a:lnTo>
                      <a:pt x="73303" y="310027"/>
                    </a:lnTo>
                    <a:lnTo>
                      <a:pt x="81415" y="312092"/>
                    </a:lnTo>
                    <a:lnTo>
                      <a:pt x="85545" y="312534"/>
                    </a:lnTo>
                    <a:lnTo>
                      <a:pt x="87610" y="312239"/>
                    </a:lnTo>
                    <a:lnTo>
                      <a:pt x="88642" y="311354"/>
                    </a:lnTo>
                    <a:lnTo>
                      <a:pt x="89380" y="310027"/>
                    </a:lnTo>
                    <a:lnTo>
                      <a:pt x="91002" y="309289"/>
                    </a:lnTo>
                    <a:lnTo>
                      <a:pt x="92035" y="309584"/>
                    </a:lnTo>
                    <a:lnTo>
                      <a:pt x="92919" y="310322"/>
                    </a:lnTo>
                    <a:lnTo>
                      <a:pt x="103096" y="307077"/>
                    </a:lnTo>
                    <a:lnTo>
                      <a:pt x="118583" y="307077"/>
                    </a:lnTo>
                    <a:lnTo>
                      <a:pt x="124483" y="308552"/>
                    </a:lnTo>
                    <a:lnTo>
                      <a:pt x="130235" y="311649"/>
                    </a:lnTo>
                    <a:lnTo>
                      <a:pt x="133480" y="313861"/>
                    </a:lnTo>
                    <a:lnTo>
                      <a:pt x="134512" y="311502"/>
                    </a:lnTo>
                    <a:lnTo>
                      <a:pt x="135839" y="309732"/>
                    </a:lnTo>
                    <a:lnTo>
                      <a:pt x="132595" y="309142"/>
                    </a:lnTo>
                    <a:lnTo>
                      <a:pt x="130677" y="307814"/>
                    </a:lnTo>
                    <a:lnTo>
                      <a:pt x="129202" y="306044"/>
                    </a:lnTo>
                    <a:lnTo>
                      <a:pt x="131857" y="304127"/>
                    </a:lnTo>
                    <a:lnTo>
                      <a:pt x="140412" y="309879"/>
                    </a:lnTo>
                    <a:lnTo>
                      <a:pt x="142182" y="315926"/>
                    </a:lnTo>
                    <a:lnTo>
                      <a:pt x="144689" y="315926"/>
                    </a:lnTo>
                    <a:lnTo>
                      <a:pt x="146606" y="312682"/>
                    </a:lnTo>
                    <a:lnTo>
                      <a:pt x="154423" y="305897"/>
                    </a:lnTo>
                    <a:lnTo>
                      <a:pt x="158701" y="303095"/>
                    </a:lnTo>
                    <a:lnTo>
                      <a:pt x="166665" y="300292"/>
                    </a:lnTo>
                    <a:lnTo>
                      <a:pt x="169467" y="297195"/>
                    </a:lnTo>
                    <a:lnTo>
                      <a:pt x="172712" y="298227"/>
                    </a:lnTo>
                    <a:lnTo>
                      <a:pt x="177137" y="298227"/>
                    </a:lnTo>
                    <a:lnTo>
                      <a:pt x="184512" y="292623"/>
                    </a:lnTo>
                    <a:lnTo>
                      <a:pt x="185986" y="292623"/>
                    </a:lnTo>
                    <a:lnTo>
                      <a:pt x="187756" y="293508"/>
                    </a:lnTo>
                    <a:lnTo>
                      <a:pt x="190264" y="296310"/>
                    </a:lnTo>
                    <a:lnTo>
                      <a:pt x="192329" y="298227"/>
                    </a:lnTo>
                    <a:lnTo>
                      <a:pt x="193214" y="299850"/>
                    </a:lnTo>
                    <a:lnTo>
                      <a:pt x="193804" y="302947"/>
                    </a:lnTo>
                    <a:lnTo>
                      <a:pt x="192329" y="305897"/>
                    </a:lnTo>
                    <a:lnTo>
                      <a:pt x="191296" y="307372"/>
                    </a:lnTo>
                    <a:lnTo>
                      <a:pt x="188199" y="309289"/>
                    </a:lnTo>
                    <a:lnTo>
                      <a:pt x="184364" y="310027"/>
                    </a:lnTo>
                    <a:lnTo>
                      <a:pt x="178612" y="309584"/>
                    </a:lnTo>
                    <a:lnTo>
                      <a:pt x="176695" y="313419"/>
                    </a:lnTo>
                    <a:lnTo>
                      <a:pt x="179497" y="313124"/>
                    </a:lnTo>
                    <a:lnTo>
                      <a:pt x="183774" y="314894"/>
                    </a:lnTo>
                    <a:lnTo>
                      <a:pt x="189821" y="320941"/>
                    </a:lnTo>
                    <a:lnTo>
                      <a:pt x="192034" y="330085"/>
                    </a:lnTo>
                    <a:lnTo>
                      <a:pt x="193656" y="334068"/>
                    </a:lnTo>
                    <a:lnTo>
                      <a:pt x="195278" y="338935"/>
                    </a:lnTo>
                    <a:lnTo>
                      <a:pt x="194098" y="342622"/>
                    </a:lnTo>
                    <a:lnTo>
                      <a:pt x="191444" y="345425"/>
                    </a:lnTo>
                    <a:lnTo>
                      <a:pt x="186871" y="349702"/>
                    </a:lnTo>
                    <a:lnTo>
                      <a:pt x="182594" y="352209"/>
                    </a:lnTo>
                    <a:lnTo>
                      <a:pt x="176400" y="353389"/>
                    </a:lnTo>
                    <a:lnTo>
                      <a:pt x="164158" y="353979"/>
                    </a:lnTo>
                    <a:lnTo>
                      <a:pt x="161945" y="353242"/>
                    </a:lnTo>
                    <a:lnTo>
                      <a:pt x="160470" y="350587"/>
                    </a:lnTo>
                    <a:lnTo>
                      <a:pt x="158406" y="350292"/>
                    </a:lnTo>
                    <a:lnTo>
                      <a:pt x="156046" y="350734"/>
                    </a:lnTo>
                    <a:lnTo>
                      <a:pt x="153981" y="353832"/>
                    </a:lnTo>
                    <a:lnTo>
                      <a:pt x="147196" y="361501"/>
                    </a:lnTo>
                    <a:lnTo>
                      <a:pt x="142329" y="364008"/>
                    </a:lnTo>
                    <a:lnTo>
                      <a:pt x="138642" y="367843"/>
                    </a:lnTo>
                    <a:lnTo>
                      <a:pt x="135692" y="369318"/>
                    </a:lnTo>
                    <a:lnTo>
                      <a:pt x="129792" y="370646"/>
                    </a:lnTo>
                    <a:lnTo>
                      <a:pt x="127875" y="370646"/>
                    </a:lnTo>
                    <a:lnTo>
                      <a:pt x="126253" y="369023"/>
                    </a:lnTo>
                    <a:lnTo>
                      <a:pt x="124188" y="368138"/>
                    </a:lnTo>
                    <a:lnTo>
                      <a:pt x="120353" y="370203"/>
                    </a:lnTo>
                    <a:lnTo>
                      <a:pt x="117993" y="371825"/>
                    </a:lnTo>
                    <a:lnTo>
                      <a:pt x="117698" y="371235"/>
                    </a:lnTo>
                    <a:lnTo>
                      <a:pt x="118288" y="370498"/>
                    </a:lnTo>
                    <a:lnTo>
                      <a:pt x="119910" y="369613"/>
                    </a:lnTo>
                    <a:lnTo>
                      <a:pt x="120648" y="368728"/>
                    </a:lnTo>
                    <a:lnTo>
                      <a:pt x="121090" y="367253"/>
                    </a:lnTo>
                    <a:lnTo>
                      <a:pt x="117993" y="364451"/>
                    </a:lnTo>
                    <a:lnTo>
                      <a:pt x="112536" y="362239"/>
                    </a:lnTo>
                    <a:lnTo>
                      <a:pt x="108259" y="361649"/>
                    </a:lnTo>
                    <a:lnTo>
                      <a:pt x="100442" y="363566"/>
                    </a:lnTo>
                    <a:lnTo>
                      <a:pt x="98967" y="364746"/>
                    </a:lnTo>
                    <a:lnTo>
                      <a:pt x="97344" y="367106"/>
                    </a:lnTo>
                    <a:lnTo>
                      <a:pt x="101326" y="370203"/>
                    </a:lnTo>
                    <a:lnTo>
                      <a:pt x="101032" y="371235"/>
                    </a:lnTo>
                    <a:lnTo>
                      <a:pt x="99852" y="370793"/>
                    </a:lnTo>
                    <a:lnTo>
                      <a:pt x="93362" y="371678"/>
                    </a:lnTo>
                    <a:lnTo>
                      <a:pt x="91150" y="373743"/>
                    </a:lnTo>
                    <a:lnTo>
                      <a:pt x="90265" y="375955"/>
                    </a:lnTo>
                    <a:lnTo>
                      <a:pt x="89085" y="380822"/>
                    </a:lnTo>
                    <a:lnTo>
                      <a:pt x="89822" y="385837"/>
                    </a:lnTo>
                    <a:lnTo>
                      <a:pt x="90560" y="388049"/>
                    </a:lnTo>
                    <a:lnTo>
                      <a:pt x="93214" y="385837"/>
                    </a:lnTo>
                    <a:lnTo>
                      <a:pt x="95869" y="384510"/>
                    </a:lnTo>
                    <a:lnTo>
                      <a:pt x="95869" y="385395"/>
                    </a:lnTo>
                    <a:lnTo>
                      <a:pt x="93362" y="388639"/>
                    </a:lnTo>
                    <a:lnTo>
                      <a:pt x="89232" y="389819"/>
                    </a:lnTo>
                    <a:lnTo>
                      <a:pt x="90560" y="392622"/>
                    </a:lnTo>
                    <a:lnTo>
                      <a:pt x="91592" y="393212"/>
                    </a:lnTo>
                    <a:lnTo>
                      <a:pt x="91002" y="393802"/>
                    </a:lnTo>
                    <a:lnTo>
                      <a:pt x="88052" y="392327"/>
                    </a:lnTo>
                    <a:lnTo>
                      <a:pt x="85250" y="391737"/>
                    </a:lnTo>
                    <a:lnTo>
                      <a:pt x="82153" y="392622"/>
                    </a:lnTo>
                    <a:lnTo>
                      <a:pt x="80088" y="394244"/>
                    </a:lnTo>
                    <a:lnTo>
                      <a:pt x="73451" y="401176"/>
                    </a:lnTo>
                    <a:lnTo>
                      <a:pt x="66666" y="409436"/>
                    </a:lnTo>
                    <a:lnTo>
                      <a:pt x="65781" y="412976"/>
                    </a:lnTo>
                    <a:lnTo>
                      <a:pt x="66224" y="415040"/>
                    </a:lnTo>
                    <a:lnTo>
                      <a:pt x="66666" y="416368"/>
                    </a:lnTo>
                    <a:lnTo>
                      <a:pt x="69026" y="418728"/>
                    </a:lnTo>
                    <a:lnTo>
                      <a:pt x="63274" y="420055"/>
                    </a:lnTo>
                    <a:lnTo>
                      <a:pt x="59144" y="420055"/>
                    </a:lnTo>
                    <a:lnTo>
                      <a:pt x="56932" y="421383"/>
                    </a:lnTo>
                    <a:lnTo>
                      <a:pt x="58407" y="423595"/>
                    </a:lnTo>
                    <a:lnTo>
                      <a:pt x="63864" y="425660"/>
                    </a:lnTo>
                    <a:lnTo>
                      <a:pt x="63126" y="426397"/>
                    </a:lnTo>
                    <a:lnTo>
                      <a:pt x="56194" y="427725"/>
                    </a:lnTo>
                    <a:lnTo>
                      <a:pt x="55457" y="427282"/>
                    </a:lnTo>
                    <a:lnTo>
                      <a:pt x="54424" y="427577"/>
                    </a:lnTo>
                    <a:lnTo>
                      <a:pt x="54424" y="430085"/>
                    </a:lnTo>
                    <a:lnTo>
                      <a:pt x="54867" y="431854"/>
                    </a:lnTo>
                    <a:lnTo>
                      <a:pt x="56342" y="433477"/>
                    </a:lnTo>
                    <a:lnTo>
                      <a:pt x="59881" y="431707"/>
                    </a:lnTo>
                    <a:lnTo>
                      <a:pt x="62979" y="432297"/>
                    </a:lnTo>
                    <a:lnTo>
                      <a:pt x="64306" y="434067"/>
                    </a:lnTo>
                    <a:lnTo>
                      <a:pt x="61504" y="437607"/>
                    </a:lnTo>
                    <a:lnTo>
                      <a:pt x="62684" y="440261"/>
                    </a:lnTo>
                    <a:lnTo>
                      <a:pt x="67256" y="441736"/>
                    </a:lnTo>
                    <a:lnTo>
                      <a:pt x="68878" y="447046"/>
                    </a:lnTo>
                    <a:lnTo>
                      <a:pt x="70501" y="449553"/>
                    </a:lnTo>
                    <a:lnTo>
                      <a:pt x="72713" y="449848"/>
                    </a:lnTo>
                    <a:lnTo>
                      <a:pt x="75368" y="449406"/>
                    </a:lnTo>
                    <a:lnTo>
                      <a:pt x="75368" y="446899"/>
                    </a:lnTo>
                    <a:lnTo>
                      <a:pt x="75073" y="445129"/>
                    </a:lnTo>
                    <a:lnTo>
                      <a:pt x="76548" y="442916"/>
                    </a:lnTo>
                    <a:lnTo>
                      <a:pt x="78170" y="442621"/>
                    </a:lnTo>
                    <a:lnTo>
                      <a:pt x="78908" y="442916"/>
                    </a:lnTo>
                    <a:lnTo>
                      <a:pt x="77138" y="444539"/>
                    </a:lnTo>
                    <a:lnTo>
                      <a:pt x="76253" y="445719"/>
                    </a:lnTo>
                    <a:lnTo>
                      <a:pt x="78023" y="446899"/>
                    </a:lnTo>
                    <a:lnTo>
                      <a:pt x="79940" y="447636"/>
                    </a:lnTo>
                    <a:lnTo>
                      <a:pt x="81415" y="446309"/>
                    </a:lnTo>
                    <a:lnTo>
                      <a:pt x="82005" y="446014"/>
                    </a:lnTo>
                    <a:lnTo>
                      <a:pt x="81710" y="448521"/>
                    </a:lnTo>
                    <a:lnTo>
                      <a:pt x="83333" y="449996"/>
                    </a:lnTo>
                    <a:lnTo>
                      <a:pt x="86872" y="449111"/>
                    </a:lnTo>
                    <a:lnTo>
                      <a:pt x="88790" y="449111"/>
                    </a:lnTo>
                    <a:lnTo>
                      <a:pt x="88790" y="450291"/>
                    </a:lnTo>
                    <a:lnTo>
                      <a:pt x="85397" y="452061"/>
                    </a:lnTo>
                    <a:lnTo>
                      <a:pt x="80825" y="455158"/>
                    </a:lnTo>
                    <a:lnTo>
                      <a:pt x="82448" y="456486"/>
                    </a:lnTo>
                    <a:lnTo>
                      <a:pt x="83775" y="456928"/>
                    </a:lnTo>
                    <a:lnTo>
                      <a:pt x="91887" y="456486"/>
                    </a:lnTo>
                    <a:lnTo>
                      <a:pt x="99999" y="458845"/>
                    </a:lnTo>
                    <a:lnTo>
                      <a:pt x="111651" y="458845"/>
                    </a:lnTo>
                    <a:lnTo>
                      <a:pt x="118140" y="454863"/>
                    </a:lnTo>
                    <a:lnTo>
                      <a:pt x="120500" y="456043"/>
                    </a:lnTo>
                    <a:lnTo>
                      <a:pt x="122418" y="457370"/>
                    </a:lnTo>
                    <a:lnTo>
                      <a:pt x="120648" y="458403"/>
                    </a:lnTo>
                    <a:lnTo>
                      <a:pt x="115928" y="458403"/>
                    </a:lnTo>
                    <a:lnTo>
                      <a:pt x="114158" y="459288"/>
                    </a:lnTo>
                    <a:lnTo>
                      <a:pt x="121533" y="460468"/>
                    </a:lnTo>
                    <a:lnTo>
                      <a:pt x="124483" y="461353"/>
                    </a:lnTo>
                    <a:lnTo>
                      <a:pt x="126842" y="462975"/>
                    </a:lnTo>
                    <a:lnTo>
                      <a:pt x="124040" y="466662"/>
                    </a:lnTo>
                    <a:lnTo>
                      <a:pt x="118730" y="469612"/>
                    </a:lnTo>
                    <a:lnTo>
                      <a:pt x="116371" y="466515"/>
                    </a:lnTo>
                    <a:lnTo>
                      <a:pt x="114453" y="463418"/>
                    </a:lnTo>
                    <a:lnTo>
                      <a:pt x="113421" y="462828"/>
                    </a:lnTo>
                    <a:lnTo>
                      <a:pt x="111798" y="462533"/>
                    </a:lnTo>
                    <a:lnTo>
                      <a:pt x="108406" y="465482"/>
                    </a:lnTo>
                    <a:lnTo>
                      <a:pt x="103686" y="468875"/>
                    </a:lnTo>
                    <a:lnTo>
                      <a:pt x="102064" y="469465"/>
                    </a:lnTo>
                    <a:lnTo>
                      <a:pt x="103391" y="467252"/>
                    </a:lnTo>
                    <a:lnTo>
                      <a:pt x="104866" y="464155"/>
                    </a:lnTo>
                    <a:lnTo>
                      <a:pt x="103539" y="462238"/>
                    </a:lnTo>
                    <a:lnTo>
                      <a:pt x="102211" y="461205"/>
                    </a:lnTo>
                    <a:lnTo>
                      <a:pt x="98524" y="460320"/>
                    </a:lnTo>
                    <a:lnTo>
                      <a:pt x="94099" y="458255"/>
                    </a:lnTo>
                    <a:lnTo>
                      <a:pt x="90855" y="457370"/>
                    </a:lnTo>
                    <a:lnTo>
                      <a:pt x="88347" y="458108"/>
                    </a:lnTo>
                    <a:lnTo>
                      <a:pt x="85250" y="463418"/>
                    </a:lnTo>
                    <a:lnTo>
                      <a:pt x="76400" y="471235"/>
                    </a:lnTo>
                    <a:lnTo>
                      <a:pt x="79793" y="471972"/>
                    </a:lnTo>
                    <a:lnTo>
                      <a:pt x="82743" y="471972"/>
                    </a:lnTo>
                    <a:lnTo>
                      <a:pt x="84955" y="472857"/>
                    </a:lnTo>
                    <a:lnTo>
                      <a:pt x="84365" y="474332"/>
                    </a:lnTo>
                    <a:lnTo>
                      <a:pt x="84070" y="476397"/>
                    </a:lnTo>
                    <a:lnTo>
                      <a:pt x="87757" y="478904"/>
                    </a:lnTo>
                    <a:lnTo>
                      <a:pt x="90855" y="480527"/>
                    </a:lnTo>
                    <a:lnTo>
                      <a:pt x="94394" y="480527"/>
                    </a:lnTo>
                    <a:lnTo>
                      <a:pt x="99409" y="486721"/>
                    </a:lnTo>
                    <a:lnTo>
                      <a:pt x="108259" y="492768"/>
                    </a:lnTo>
                    <a:lnTo>
                      <a:pt x="107964" y="494538"/>
                    </a:lnTo>
                    <a:lnTo>
                      <a:pt x="107964" y="496603"/>
                    </a:lnTo>
                    <a:lnTo>
                      <a:pt x="114011" y="500143"/>
                    </a:lnTo>
                    <a:lnTo>
                      <a:pt x="119910" y="500143"/>
                    </a:lnTo>
                    <a:lnTo>
                      <a:pt x="132005" y="498668"/>
                    </a:lnTo>
                    <a:lnTo>
                      <a:pt x="141002" y="495718"/>
                    </a:lnTo>
                    <a:lnTo>
                      <a:pt x="144836" y="492916"/>
                    </a:lnTo>
                    <a:lnTo>
                      <a:pt x="149114" y="492916"/>
                    </a:lnTo>
                    <a:lnTo>
                      <a:pt x="149999" y="491146"/>
                    </a:lnTo>
                    <a:lnTo>
                      <a:pt x="150884" y="487754"/>
                    </a:lnTo>
                    <a:lnTo>
                      <a:pt x="150146" y="484951"/>
                    </a:lnTo>
                    <a:lnTo>
                      <a:pt x="149556" y="483771"/>
                    </a:lnTo>
                    <a:lnTo>
                      <a:pt x="146016" y="482296"/>
                    </a:lnTo>
                    <a:lnTo>
                      <a:pt x="148229" y="481264"/>
                    </a:lnTo>
                    <a:lnTo>
                      <a:pt x="151621" y="477429"/>
                    </a:lnTo>
                    <a:lnTo>
                      <a:pt x="156931" y="469465"/>
                    </a:lnTo>
                    <a:lnTo>
                      <a:pt x="158701" y="467990"/>
                    </a:lnTo>
                    <a:lnTo>
                      <a:pt x="160323" y="465925"/>
                    </a:lnTo>
                    <a:lnTo>
                      <a:pt x="162093" y="465630"/>
                    </a:lnTo>
                    <a:lnTo>
                      <a:pt x="164895" y="465630"/>
                    </a:lnTo>
                    <a:lnTo>
                      <a:pt x="165338" y="466072"/>
                    </a:lnTo>
                    <a:lnTo>
                      <a:pt x="160323" y="468875"/>
                    </a:lnTo>
                    <a:lnTo>
                      <a:pt x="156488" y="475069"/>
                    </a:lnTo>
                    <a:lnTo>
                      <a:pt x="152948" y="481854"/>
                    </a:lnTo>
                    <a:lnTo>
                      <a:pt x="157668" y="485984"/>
                    </a:lnTo>
                    <a:lnTo>
                      <a:pt x="160323" y="493801"/>
                    </a:lnTo>
                    <a:lnTo>
                      <a:pt x="166370" y="504125"/>
                    </a:lnTo>
                    <a:lnTo>
                      <a:pt x="168435" y="508992"/>
                    </a:lnTo>
                    <a:lnTo>
                      <a:pt x="168435" y="511795"/>
                    </a:lnTo>
                    <a:lnTo>
                      <a:pt x="167255" y="515187"/>
                    </a:lnTo>
                    <a:lnTo>
                      <a:pt x="166075" y="517547"/>
                    </a:lnTo>
                    <a:lnTo>
                      <a:pt x="163420" y="520644"/>
                    </a:lnTo>
                    <a:lnTo>
                      <a:pt x="164453" y="525954"/>
                    </a:lnTo>
                    <a:lnTo>
                      <a:pt x="166813" y="528609"/>
                    </a:lnTo>
                    <a:lnTo>
                      <a:pt x="169320" y="527281"/>
                    </a:lnTo>
                    <a:lnTo>
                      <a:pt x="173302" y="527281"/>
                    </a:lnTo>
                    <a:lnTo>
                      <a:pt x="169467" y="530821"/>
                    </a:lnTo>
                    <a:lnTo>
                      <a:pt x="169467" y="535393"/>
                    </a:lnTo>
                    <a:lnTo>
                      <a:pt x="171090" y="539376"/>
                    </a:lnTo>
                    <a:lnTo>
                      <a:pt x="167698" y="542325"/>
                    </a:lnTo>
                    <a:lnTo>
                      <a:pt x="163715" y="543505"/>
                    </a:lnTo>
                    <a:lnTo>
                      <a:pt x="160176" y="545128"/>
                    </a:lnTo>
                    <a:lnTo>
                      <a:pt x="170352" y="546308"/>
                    </a:lnTo>
                    <a:lnTo>
                      <a:pt x="180677" y="544095"/>
                    </a:lnTo>
                    <a:lnTo>
                      <a:pt x="181562" y="541293"/>
                    </a:lnTo>
                    <a:lnTo>
                      <a:pt x="182594" y="540703"/>
                    </a:lnTo>
                    <a:lnTo>
                      <a:pt x="183627" y="539228"/>
                    </a:lnTo>
                    <a:lnTo>
                      <a:pt x="184364" y="539228"/>
                    </a:lnTo>
                    <a:lnTo>
                      <a:pt x="192034" y="536426"/>
                    </a:lnTo>
                    <a:lnTo>
                      <a:pt x="194836" y="536426"/>
                    </a:lnTo>
                    <a:lnTo>
                      <a:pt x="198966" y="533181"/>
                    </a:lnTo>
                    <a:lnTo>
                      <a:pt x="202506" y="531116"/>
                    </a:lnTo>
                    <a:lnTo>
                      <a:pt x="206635" y="529494"/>
                    </a:lnTo>
                    <a:lnTo>
                      <a:pt x="209290" y="532591"/>
                    </a:lnTo>
                    <a:lnTo>
                      <a:pt x="212092" y="535098"/>
                    </a:lnTo>
                    <a:lnTo>
                      <a:pt x="218140" y="538343"/>
                    </a:lnTo>
                    <a:lnTo>
                      <a:pt x="220499" y="537753"/>
                    </a:lnTo>
                    <a:lnTo>
                      <a:pt x="222859" y="535541"/>
                    </a:lnTo>
                    <a:lnTo>
                      <a:pt x="224777" y="534951"/>
                    </a:lnTo>
                    <a:lnTo>
                      <a:pt x="230381" y="539523"/>
                    </a:lnTo>
                    <a:lnTo>
                      <a:pt x="232889" y="542325"/>
                    </a:lnTo>
                    <a:lnTo>
                      <a:pt x="240116" y="551912"/>
                    </a:lnTo>
                    <a:lnTo>
                      <a:pt x="243508" y="554420"/>
                    </a:lnTo>
                    <a:lnTo>
                      <a:pt x="247785" y="553092"/>
                    </a:lnTo>
                    <a:lnTo>
                      <a:pt x="248228" y="549995"/>
                    </a:lnTo>
                    <a:lnTo>
                      <a:pt x="245868" y="542473"/>
                    </a:lnTo>
                    <a:lnTo>
                      <a:pt x="246458" y="539523"/>
                    </a:lnTo>
                    <a:lnTo>
                      <a:pt x="248080" y="535393"/>
                    </a:lnTo>
                    <a:lnTo>
                      <a:pt x="247195" y="532591"/>
                    </a:lnTo>
                    <a:lnTo>
                      <a:pt x="248523" y="533476"/>
                    </a:lnTo>
                    <a:lnTo>
                      <a:pt x="250735" y="534213"/>
                    </a:lnTo>
                    <a:lnTo>
                      <a:pt x="253242" y="532001"/>
                    </a:lnTo>
                    <a:lnTo>
                      <a:pt x="255012" y="528756"/>
                    </a:lnTo>
                    <a:lnTo>
                      <a:pt x="257372" y="528166"/>
                    </a:lnTo>
                    <a:lnTo>
                      <a:pt x="262682" y="530231"/>
                    </a:lnTo>
                    <a:lnTo>
                      <a:pt x="266369" y="532591"/>
                    </a:lnTo>
                    <a:lnTo>
                      <a:pt x="263567" y="532591"/>
                    </a:lnTo>
                    <a:lnTo>
                      <a:pt x="260322" y="531411"/>
                    </a:lnTo>
                    <a:lnTo>
                      <a:pt x="257372" y="531853"/>
                    </a:lnTo>
                    <a:lnTo>
                      <a:pt x="256045" y="534213"/>
                    </a:lnTo>
                    <a:lnTo>
                      <a:pt x="255307" y="537606"/>
                    </a:lnTo>
                    <a:lnTo>
                      <a:pt x="256930" y="540260"/>
                    </a:lnTo>
                    <a:lnTo>
                      <a:pt x="258257" y="541735"/>
                    </a:lnTo>
                    <a:lnTo>
                      <a:pt x="260470" y="545718"/>
                    </a:lnTo>
                    <a:lnTo>
                      <a:pt x="263419" y="546750"/>
                    </a:lnTo>
                    <a:lnTo>
                      <a:pt x="267844" y="545718"/>
                    </a:lnTo>
                    <a:lnTo>
                      <a:pt x="277136" y="541588"/>
                    </a:lnTo>
                    <a:lnTo>
                      <a:pt x="290853" y="536573"/>
                    </a:lnTo>
                    <a:lnTo>
                      <a:pt x="295572" y="532296"/>
                    </a:lnTo>
                    <a:lnTo>
                      <a:pt x="299555" y="526691"/>
                    </a:lnTo>
                    <a:lnTo>
                      <a:pt x="296605" y="533328"/>
                    </a:lnTo>
                    <a:lnTo>
                      <a:pt x="293508" y="540703"/>
                    </a:lnTo>
                    <a:lnTo>
                      <a:pt x="294393" y="541735"/>
                    </a:lnTo>
                    <a:lnTo>
                      <a:pt x="295278" y="542030"/>
                    </a:lnTo>
                    <a:lnTo>
                      <a:pt x="288640" y="545718"/>
                    </a:lnTo>
                    <a:lnTo>
                      <a:pt x="282593" y="551027"/>
                    </a:lnTo>
                    <a:lnTo>
                      <a:pt x="280971" y="554125"/>
                    </a:lnTo>
                    <a:lnTo>
                      <a:pt x="280971" y="556780"/>
                    </a:lnTo>
                    <a:lnTo>
                      <a:pt x="281856" y="560467"/>
                    </a:lnTo>
                    <a:lnTo>
                      <a:pt x="284363" y="561204"/>
                    </a:lnTo>
                    <a:lnTo>
                      <a:pt x="285838" y="561204"/>
                    </a:lnTo>
                    <a:lnTo>
                      <a:pt x="289673" y="562679"/>
                    </a:lnTo>
                    <a:lnTo>
                      <a:pt x="283183" y="563564"/>
                    </a:lnTo>
                    <a:lnTo>
                      <a:pt x="280233" y="564744"/>
                    </a:lnTo>
                    <a:lnTo>
                      <a:pt x="278758" y="568136"/>
                    </a:lnTo>
                    <a:lnTo>
                      <a:pt x="278464" y="574036"/>
                    </a:lnTo>
                    <a:lnTo>
                      <a:pt x="276841" y="579788"/>
                    </a:lnTo>
                    <a:lnTo>
                      <a:pt x="276546" y="582148"/>
                    </a:lnTo>
                    <a:lnTo>
                      <a:pt x="276989" y="583770"/>
                    </a:lnTo>
                    <a:lnTo>
                      <a:pt x="278906" y="585098"/>
                    </a:lnTo>
                    <a:lnTo>
                      <a:pt x="279791" y="587458"/>
                    </a:lnTo>
                    <a:lnTo>
                      <a:pt x="280823" y="588048"/>
                    </a:lnTo>
                    <a:lnTo>
                      <a:pt x="282446" y="588343"/>
                    </a:lnTo>
                    <a:lnTo>
                      <a:pt x="282741" y="588785"/>
                    </a:lnTo>
                    <a:lnTo>
                      <a:pt x="280823" y="589670"/>
                    </a:lnTo>
                    <a:lnTo>
                      <a:pt x="277874" y="589080"/>
                    </a:lnTo>
                    <a:lnTo>
                      <a:pt x="277136" y="588490"/>
                    </a:lnTo>
                    <a:lnTo>
                      <a:pt x="276546" y="587458"/>
                    </a:lnTo>
                    <a:lnTo>
                      <a:pt x="275514" y="587163"/>
                    </a:lnTo>
                    <a:lnTo>
                      <a:pt x="272711" y="587900"/>
                    </a:lnTo>
                    <a:lnTo>
                      <a:pt x="271384" y="588490"/>
                    </a:lnTo>
                    <a:lnTo>
                      <a:pt x="267402" y="592325"/>
                    </a:lnTo>
                    <a:lnTo>
                      <a:pt x="265042" y="593947"/>
                    </a:lnTo>
                    <a:lnTo>
                      <a:pt x="262682" y="594832"/>
                    </a:lnTo>
                    <a:lnTo>
                      <a:pt x="260175" y="596455"/>
                    </a:lnTo>
                    <a:lnTo>
                      <a:pt x="256192" y="600142"/>
                    </a:lnTo>
                    <a:lnTo>
                      <a:pt x="253242" y="603387"/>
                    </a:lnTo>
                    <a:lnTo>
                      <a:pt x="251325" y="606189"/>
                    </a:lnTo>
                    <a:lnTo>
                      <a:pt x="250883" y="607811"/>
                    </a:lnTo>
                    <a:lnTo>
                      <a:pt x="250883" y="611941"/>
                    </a:lnTo>
                    <a:lnTo>
                      <a:pt x="251178" y="614154"/>
                    </a:lnTo>
                    <a:lnTo>
                      <a:pt x="250883" y="615334"/>
                    </a:lnTo>
                    <a:lnTo>
                      <a:pt x="249998" y="615629"/>
                    </a:lnTo>
                    <a:lnTo>
                      <a:pt x="248080" y="615334"/>
                    </a:lnTo>
                    <a:lnTo>
                      <a:pt x="245130" y="614596"/>
                    </a:lnTo>
                    <a:lnTo>
                      <a:pt x="244541" y="613416"/>
                    </a:lnTo>
                    <a:lnTo>
                      <a:pt x="244541" y="612089"/>
                    </a:lnTo>
                    <a:lnTo>
                      <a:pt x="242623" y="612974"/>
                    </a:lnTo>
                    <a:lnTo>
                      <a:pt x="238198" y="616366"/>
                    </a:lnTo>
                    <a:lnTo>
                      <a:pt x="234954" y="619463"/>
                    </a:lnTo>
                    <a:lnTo>
                      <a:pt x="221827" y="624183"/>
                    </a:lnTo>
                    <a:lnTo>
                      <a:pt x="215042" y="628755"/>
                    </a:lnTo>
                    <a:lnTo>
                      <a:pt x="212387" y="630230"/>
                    </a:lnTo>
                    <a:lnTo>
                      <a:pt x="208405" y="633328"/>
                    </a:lnTo>
                    <a:lnTo>
                      <a:pt x="206488" y="635982"/>
                    </a:lnTo>
                    <a:lnTo>
                      <a:pt x="204275" y="639817"/>
                    </a:lnTo>
                    <a:lnTo>
                      <a:pt x="202800" y="642767"/>
                    </a:lnTo>
                    <a:lnTo>
                      <a:pt x="202211" y="644684"/>
                    </a:lnTo>
                    <a:lnTo>
                      <a:pt x="202506" y="646159"/>
                    </a:lnTo>
                    <a:lnTo>
                      <a:pt x="203685" y="647192"/>
                    </a:lnTo>
                    <a:lnTo>
                      <a:pt x="208110" y="649846"/>
                    </a:lnTo>
                    <a:lnTo>
                      <a:pt x="209143" y="651026"/>
                    </a:lnTo>
                    <a:lnTo>
                      <a:pt x="208553" y="652059"/>
                    </a:lnTo>
                    <a:lnTo>
                      <a:pt x="207078" y="652059"/>
                    </a:lnTo>
                    <a:lnTo>
                      <a:pt x="204718" y="651616"/>
                    </a:lnTo>
                    <a:lnTo>
                      <a:pt x="203095" y="650879"/>
                    </a:lnTo>
                    <a:lnTo>
                      <a:pt x="202211" y="649994"/>
                    </a:lnTo>
                    <a:lnTo>
                      <a:pt x="200441" y="649552"/>
                    </a:lnTo>
                    <a:lnTo>
                      <a:pt x="197638" y="649552"/>
                    </a:lnTo>
                    <a:lnTo>
                      <a:pt x="196311" y="650289"/>
                    </a:lnTo>
                    <a:lnTo>
                      <a:pt x="196606" y="653386"/>
                    </a:lnTo>
                    <a:lnTo>
                      <a:pt x="196163" y="653976"/>
                    </a:lnTo>
                    <a:lnTo>
                      <a:pt x="195131" y="653976"/>
                    </a:lnTo>
                    <a:lnTo>
                      <a:pt x="193804" y="653386"/>
                    </a:lnTo>
                    <a:lnTo>
                      <a:pt x="189821" y="649109"/>
                    </a:lnTo>
                    <a:lnTo>
                      <a:pt x="189821" y="648224"/>
                    </a:lnTo>
                    <a:lnTo>
                      <a:pt x="192476" y="647192"/>
                    </a:lnTo>
                    <a:lnTo>
                      <a:pt x="193066" y="646159"/>
                    </a:lnTo>
                    <a:lnTo>
                      <a:pt x="192476" y="645274"/>
                    </a:lnTo>
                    <a:lnTo>
                      <a:pt x="190706" y="646159"/>
                    </a:lnTo>
                    <a:lnTo>
                      <a:pt x="186134" y="646897"/>
                    </a:lnTo>
                    <a:lnTo>
                      <a:pt x="184954" y="646897"/>
                    </a:lnTo>
                    <a:lnTo>
                      <a:pt x="184217" y="645864"/>
                    </a:lnTo>
                    <a:lnTo>
                      <a:pt x="185397" y="644537"/>
                    </a:lnTo>
                    <a:lnTo>
                      <a:pt x="184364" y="644242"/>
                    </a:lnTo>
                    <a:lnTo>
                      <a:pt x="171827" y="648372"/>
                    </a:lnTo>
                    <a:lnTo>
                      <a:pt x="165633" y="651469"/>
                    </a:lnTo>
                    <a:lnTo>
                      <a:pt x="159881" y="655304"/>
                    </a:lnTo>
                    <a:lnTo>
                      <a:pt x="154866" y="659876"/>
                    </a:lnTo>
                    <a:lnTo>
                      <a:pt x="150589" y="665186"/>
                    </a:lnTo>
                    <a:lnTo>
                      <a:pt x="146754" y="668873"/>
                    </a:lnTo>
                    <a:lnTo>
                      <a:pt x="143362" y="670790"/>
                    </a:lnTo>
                    <a:lnTo>
                      <a:pt x="141444" y="672413"/>
                    </a:lnTo>
                    <a:lnTo>
                      <a:pt x="141002" y="673740"/>
                    </a:lnTo>
                    <a:lnTo>
                      <a:pt x="140117" y="674625"/>
                    </a:lnTo>
                    <a:lnTo>
                      <a:pt x="138642" y="675068"/>
                    </a:lnTo>
                    <a:lnTo>
                      <a:pt x="137462" y="675068"/>
                    </a:lnTo>
                    <a:lnTo>
                      <a:pt x="136429" y="674330"/>
                    </a:lnTo>
                    <a:lnTo>
                      <a:pt x="134660" y="674773"/>
                    </a:lnTo>
                    <a:lnTo>
                      <a:pt x="130382" y="677427"/>
                    </a:lnTo>
                    <a:lnTo>
                      <a:pt x="129792" y="678312"/>
                    </a:lnTo>
                    <a:lnTo>
                      <a:pt x="129792" y="679640"/>
                    </a:lnTo>
                    <a:lnTo>
                      <a:pt x="130235" y="681410"/>
                    </a:lnTo>
                    <a:lnTo>
                      <a:pt x="129940" y="683622"/>
                    </a:lnTo>
                    <a:lnTo>
                      <a:pt x="128907" y="686277"/>
                    </a:lnTo>
                    <a:lnTo>
                      <a:pt x="128907" y="687604"/>
                    </a:lnTo>
                    <a:lnTo>
                      <a:pt x="130235" y="687604"/>
                    </a:lnTo>
                    <a:lnTo>
                      <a:pt x="132005" y="686719"/>
                    </a:lnTo>
                    <a:lnTo>
                      <a:pt x="134365" y="684802"/>
                    </a:lnTo>
                    <a:lnTo>
                      <a:pt x="135102" y="682737"/>
                    </a:lnTo>
                    <a:lnTo>
                      <a:pt x="134365" y="680525"/>
                    </a:lnTo>
                    <a:lnTo>
                      <a:pt x="134365" y="679492"/>
                    </a:lnTo>
                    <a:lnTo>
                      <a:pt x="137757" y="680082"/>
                    </a:lnTo>
                    <a:lnTo>
                      <a:pt x="141149" y="683475"/>
                    </a:lnTo>
                    <a:lnTo>
                      <a:pt x="142329" y="683475"/>
                    </a:lnTo>
                    <a:lnTo>
                      <a:pt x="146164" y="682000"/>
                    </a:lnTo>
                    <a:lnTo>
                      <a:pt x="147639" y="680525"/>
                    </a:lnTo>
                    <a:lnTo>
                      <a:pt x="147639" y="679345"/>
                    </a:lnTo>
                    <a:lnTo>
                      <a:pt x="147049" y="674035"/>
                    </a:lnTo>
                    <a:lnTo>
                      <a:pt x="147344" y="673003"/>
                    </a:lnTo>
                    <a:lnTo>
                      <a:pt x="149704" y="673003"/>
                    </a:lnTo>
                    <a:lnTo>
                      <a:pt x="150884" y="674330"/>
                    </a:lnTo>
                    <a:lnTo>
                      <a:pt x="152653" y="676690"/>
                    </a:lnTo>
                    <a:lnTo>
                      <a:pt x="153096" y="678165"/>
                    </a:lnTo>
                    <a:lnTo>
                      <a:pt x="152063" y="678607"/>
                    </a:lnTo>
                    <a:lnTo>
                      <a:pt x="152063" y="679197"/>
                    </a:lnTo>
                    <a:lnTo>
                      <a:pt x="152653" y="679787"/>
                    </a:lnTo>
                    <a:lnTo>
                      <a:pt x="153686" y="680082"/>
                    </a:lnTo>
                    <a:lnTo>
                      <a:pt x="155013" y="680082"/>
                    </a:lnTo>
                    <a:lnTo>
                      <a:pt x="156488" y="679345"/>
                    </a:lnTo>
                    <a:lnTo>
                      <a:pt x="158111" y="677575"/>
                    </a:lnTo>
                    <a:lnTo>
                      <a:pt x="159291" y="676690"/>
                    </a:lnTo>
                    <a:lnTo>
                      <a:pt x="161650" y="676690"/>
                    </a:lnTo>
                    <a:lnTo>
                      <a:pt x="164158" y="674625"/>
                    </a:lnTo>
                    <a:lnTo>
                      <a:pt x="170352" y="667545"/>
                    </a:lnTo>
                    <a:lnTo>
                      <a:pt x="170942" y="666513"/>
                    </a:lnTo>
                    <a:lnTo>
                      <a:pt x="171975" y="662531"/>
                    </a:lnTo>
                    <a:lnTo>
                      <a:pt x="172712" y="661351"/>
                    </a:lnTo>
                    <a:lnTo>
                      <a:pt x="174187" y="660318"/>
                    </a:lnTo>
                    <a:lnTo>
                      <a:pt x="176252" y="659433"/>
                    </a:lnTo>
                    <a:lnTo>
                      <a:pt x="177727" y="658991"/>
                    </a:lnTo>
                    <a:lnTo>
                      <a:pt x="180382" y="659581"/>
                    </a:lnTo>
                    <a:lnTo>
                      <a:pt x="183037" y="660761"/>
                    </a:lnTo>
                    <a:lnTo>
                      <a:pt x="184069" y="661498"/>
                    </a:lnTo>
                    <a:lnTo>
                      <a:pt x="184364" y="662088"/>
                    </a:lnTo>
                    <a:lnTo>
                      <a:pt x="181414" y="661498"/>
                    </a:lnTo>
                    <a:lnTo>
                      <a:pt x="179792" y="661498"/>
                    </a:lnTo>
                    <a:lnTo>
                      <a:pt x="178759" y="662383"/>
                    </a:lnTo>
                    <a:lnTo>
                      <a:pt x="178022" y="663268"/>
                    </a:lnTo>
                    <a:lnTo>
                      <a:pt x="177137" y="665038"/>
                    </a:lnTo>
                    <a:lnTo>
                      <a:pt x="177137" y="667545"/>
                    </a:lnTo>
                    <a:lnTo>
                      <a:pt x="177432" y="668135"/>
                    </a:lnTo>
                    <a:lnTo>
                      <a:pt x="179644" y="668578"/>
                    </a:lnTo>
                    <a:lnTo>
                      <a:pt x="184954" y="667988"/>
                    </a:lnTo>
                    <a:lnTo>
                      <a:pt x="187019" y="667398"/>
                    </a:lnTo>
                    <a:lnTo>
                      <a:pt x="188936" y="666071"/>
                    </a:lnTo>
                    <a:lnTo>
                      <a:pt x="190854" y="664153"/>
                    </a:lnTo>
                    <a:lnTo>
                      <a:pt x="192329" y="663416"/>
                    </a:lnTo>
                    <a:lnTo>
                      <a:pt x="195573" y="664448"/>
                    </a:lnTo>
                    <a:lnTo>
                      <a:pt x="196753" y="663858"/>
                    </a:lnTo>
                    <a:lnTo>
                      <a:pt x="197933" y="662383"/>
                    </a:lnTo>
                    <a:lnTo>
                      <a:pt x="199408" y="661941"/>
                    </a:lnTo>
                    <a:lnTo>
                      <a:pt x="201326" y="662531"/>
                    </a:lnTo>
                    <a:lnTo>
                      <a:pt x="202800" y="662531"/>
                    </a:lnTo>
                    <a:lnTo>
                      <a:pt x="203685" y="661646"/>
                    </a:lnTo>
                    <a:lnTo>
                      <a:pt x="205160" y="659581"/>
                    </a:lnTo>
                    <a:lnTo>
                      <a:pt x="206045" y="658843"/>
                    </a:lnTo>
                    <a:lnTo>
                      <a:pt x="209438" y="657959"/>
                    </a:lnTo>
                    <a:lnTo>
                      <a:pt x="214600" y="654271"/>
                    </a:lnTo>
                    <a:lnTo>
                      <a:pt x="216812" y="653091"/>
                    </a:lnTo>
                    <a:lnTo>
                      <a:pt x="219172" y="653091"/>
                    </a:lnTo>
                    <a:lnTo>
                      <a:pt x="220794" y="651764"/>
                    </a:lnTo>
                    <a:lnTo>
                      <a:pt x="221827" y="651469"/>
                    </a:lnTo>
                    <a:lnTo>
                      <a:pt x="222564" y="651469"/>
                    </a:lnTo>
                    <a:lnTo>
                      <a:pt x="224187" y="652059"/>
                    </a:lnTo>
                    <a:lnTo>
                      <a:pt x="224482" y="653091"/>
                    </a:lnTo>
                    <a:lnTo>
                      <a:pt x="224482" y="659286"/>
                    </a:lnTo>
                    <a:lnTo>
                      <a:pt x="225957" y="658253"/>
                    </a:lnTo>
                    <a:lnTo>
                      <a:pt x="227137" y="656631"/>
                    </a:lnTo>
                    <a:lnTo>
                      <a:pt x="227874" y="654714"/>
                    </a:lnTo>
                    <a:lnTo>
                      <a:pt x="228316" y="652501"/>
                    </a:lnTo>
                    <a:lnTo>
                      <a:pt x="230824" y="651321"/>
                    </a:lnTo>
                    <a:lnTo>
                      <a:pt x="247490" y="646012"/>
                    </a:lnTo>
                    <a:lnTo>
                      <a:pt x="249703" y="643947"/>
                    </a:lnTo>
                    <a:lnTo>
                      <a:pt x="251768" y="639817"/>
                    </a:lnTo>
                    <a:lnTo>
                      <a:pt x="252653" y="638785"/>
                    </a:lnTo>
                    <a:lnTo>
                      <a:pt x="253685" y="638785"/>
                    </a:lnTo>
                    <a:lnTo>
                      <a:pt x="253980" y="639375"/>
                    </a:lnTo>
                    <a:lnTo>
                      <a:pt x="254422" y="642914"/>
                    </a:lnTo>
                    <a:lnTo>
                      <a:pt x="254865" y="643357"/>
                    </a:lnTo>
                    <a:lnTo>
                      <a:pt x="255602" y="642914"/>
                    </a:lnTo>
                    <a:lnTo>
                      <a:pt x="256782" y="641587"/>
                    </a:lnTo>
                    <a:lnTo>
                      <a:pt x="260912" y="638490"/>
                    </a:lnTo>
                    <a:lnTo>
                      <a:pt x="260470" y="638195"/>
                    </a:lnTo>
                    <a:lnTo>
                      <a:pt x="259732" y="636277"/>
                    </a:lnTo>
                    <a:lnTo>
                      <a:pt x="258995" y="635245"/>
                    </a:lnTo>
                    <a:lnTo>
                      <a:pt x="257962" y="634507"/>
                    </a:lnTo>
                    <a:lnTo>
                      <a:pt x="255897" y="633918"/>
                    </a:lnTo>
                    <a:lnTo>
                      <a:pt x="254127" y="634360"/>
                    </a:lnTo>
                    <a:lnTo>
                      <a:pt x="253685" y="634360"/>
                    </a:lnTo>
                    <a:lnTo>
                      <a:pt x="254127" y="633328"/>
                    </a:lnTo>
                    <a:lnTo>
                      <a:pt x="257372" y="629640"/>
                    </a:lnTo>
                    <a:lnTo>
                      <a:pt x="258995" y="629050"/>
                    </a:lnTo>
                    <a:lnTo>
                      <a:pt x="263272" y="628165"/>
                    </a:lnTo>
                    <a:lnTo>
                      <a:pt x="265042" y="627280"/>
                    </a:lnTo>
                    <a:lnTo>
                      <a:pt x="266369" y="626985"/>
                    </a:lnTo>
                    <a:lnTo>
                      <a:pt x="268729" y="626985"/>
                    </a:lnTo>
                    <a:lnTo>
                      <a:pt x="270056" y="626543"/>
                    </a:lnTo>
                    <a:lnTo>
                      <a:pt x="270056" y="626100"/>
                    </a:lnTo>
                    <a:lnTo>
                      <a:pt x="268729" y="625658"/>
                    </a:lnTo>
                    <a:lnTo>
                      <a:pt x="266074" y="625363"/>
                    </a:lnTo>
                    <a:lnTo>
                      <a:pt x="267402" y="623888"/>
                    </a:lnTo>
                    <a:lnTo>
                      <a:pt x="271531" y="621971"/>
                    </a:lnTo>
                    <a:lnTo>
                      <a:pt x="274039" y="621676"/>
                    </a:lnTo>
                    <a:lnTo>
                      <a:pt x="276546" y="622413"/>
                    </a:lnTo>
                    <a:lnTo>
                      <a:pt x="279053" y="622413"/>
                    </a:lnTo>
                    <a:lnTo>
                      <a:pt x="280381" y="620938"/>
                    </a:lnTo>
                    <a:lnTo>
                      <a:pt x="281413" y="617693"/>
                    </a:lnTo>
                    <a:lnTo>
                      <a:pt x="282741" y="616514"/>
                    </a:lnTo>
                    <a:lnTo>
                      <a:pt x="284068" y="615776"/>
                    </a:lnTo>
                    <a:lnTo>
                      <a:pt x="285543" y="615481"/>
                    </a:lnTo>
                    <a:lnTo>
                      <a:pt x="287165" y="615776"/>
                    </a:lnTo>
                    <a:lnTo>
                      <a:pt x="288788" y="615776"/>
                    </a:lnTo>
                    <a:lnTo>
                      <a:pt x="290558" y="615039"/>
                    </a:lnTo>
                    <a:lnTo>
                      <a:pt x="292475" y="613711"/>
                    </a:lnTo>
                    <a:lnTo>
                      <a:pt x="294540" y="611794"/>
                    </a:lnTo>
                    <a:lnTo>
                      <a:pt x="296310" y="610761"/>
                    </a:lnTo>
                    <a:lnTo>
                      <a:pt x="297637" y="610761"/>
                    </a:lnTo>
                    <a:lnTo>
                      <a:pt x="298817" y="609729"/>
                    </a:lnTo>
                    <a:lnTo>
                      <a:pt x="299997" y="608401"/>
                    </a:lnTo>
                    <a:lnTo>
                      <a:pt x="301767" y="607959"/>
                    </a:lnTo>
                    <a:lnTo>
                      <a:pt x="303979" y="608254"/>
                    </a:lnTo>
                    <a:lnTo>
                      <a:pt x="305012" y="606189"/>
                    </a:lnTo>
                    <a:lnTo>
                      <a:pt x="307372" y="605304"/>
                    </a:lnTo>
                    <a:lnTo>
                      <a:pt x="308109" y="604714"/>
                    </a:lnTo>
                    <a:lnTo>
                      <a:pt x="310027" y="601027"/>
                    </a:lnTo>
                    <a:lnTo>
                      <a:pt x="310027" y="599700"/>
                    </a:lnTo>
                    <a:lnTo>
                      <a:pt x="308847" y="597782"/>
                    </a:lnTo>
                    <a:lnTo>
                      <a:pt x="308109" y="597192"/>
                    </a:lnTo>
                    <a:lnTo>
                      <a:pt x="308109" y="596602"/>
                    </a:lnTo>
                    <a:lnTo>
                      <a:pt x="309142" y="595422"/>
                    </a:lnTo>
                    <a:lnTo>
                      <a:pt x="314156" y="592030"/>
                    </a:lnTo>
                    <a:lnTo>
                      <a:pt x="316369" y="591440"/>
                    </a:lnTo>
                    <a:lnTo>
                      <a:pt x="318139" y="592177"/>
                    </a:lnTo>
                    <a:lnTo>
                      <a:pt x="319024" y="592177"/>
                    </a:lnTo>
                    <a:lnTo>
                      <a:pt x="319466" y="589080"/>
                    </a:lnTo>
                    <a:lnTo>
                      <a:pt x="320499" y="588343"/>
                    </a:lnTo>
                    <a:lnTo>
                      <a:pt x="325366" y="587753"/>
                    </a:lnTo>
                    <a:lnTo>
                      <a:pt x="326251" y="587458"/>
                    </a:lnTo>
                    <a:lnTo>
                      <a:pt x="327578" y="585245"/>
                    </a:lnTo>
                    <a:lnTo>
                      <a:pt x="330233" y="583475"/>
                    </a:lnTo>
                    <a:lnTo>
                      <a:pt x="331118" y="582443"/>
                    </a:lnTo>
                    <a:lnTo>
                      <a:pt x="331118" y="581263"/>
                    </a:lnTo>
                    <a:lnTo>
                      <a:pt x="332888" y="580378"/>
                    </a:lnTo>
                    <a:lnTo>
                      <a:pt x="335838" y="579641"/>
                    </a:lnTo>
                    <a:lnTo>
                      <a:pt x="338492" y="578461"/>
                    </a:lnTo>
                    <a:lnTo>
                      <a:pt x="342770" y="575658"/>
                    </a:lnTo>
                    <a:lnTo>
                      <a:pt x="344097" y="574479"/>
                    </a:lnTo>
                    <a:lnTo>
                      <a:pt x="346457" y="570644"/>
                    </a:lnTo>
                    <a:lnTo>
                      <a:pt x="357519" y="569169"/>
                    </a:lnTo>
                    <a:lnTo>
                      <a:pt x="357519" y="567104"/>
                    </a:lnTo>
                    <a:lnTo>
                      <a:pt x="357961" y="566809"/>
                    </a:lnTo>
                    <a:lnTo>
                      <a:pt x="362239" y="565629"/>
                    </a:lnTo>
                    <a:lnTo>
                      <a:pt x="365483" y="565629"/>
                    </a:lnTo>
                    <a:lnTo>
                      <a:pt x="366368" y="565187"/>
                    </a:lnTo>
                    <a:lnTo>
                      <a:pt x="366663" y="562384"/>
                    </a:lnTo>
                    <a:lnTo>
                      <a:pt x="367401" y="560319"/>
                    </a:lnTo>
                    <a:lnTo>
                      <a:pt x="365483" y="560319"/>
                    </a:lnTo>
                    <a:lnTo>
                      <a:pt x="365483" y="559729"/>
                    </a:lnTo>
                    <a:lnTo>
                      <a:pt x="370646" y="557370"/>
                    </a:lnTo>
                    <a:lnTo>
                      <a:pt x="371383" y="556190"/>
                    </a:lnTo>
                    <a:lnTo>
                      <a:pt x="371383" y="554420"/>
                    </a:lnTo>
                    <a:lnTo>
                      <a:pt x="372268" y="552502"/>
                    </a:lnTo>
                    <a:lnTo>
                      <a:pt x="376398" y="548815"/>
                    </a:lnTo>
                    <a:lnTo>
                      <a:pt x="377430" y="548225"/>
                    </a:lnTo>
                    <a:lnTo>
                      <a:pt x="380675" y="547340"/>
                    </a:lnTo>
                    <a:lnTo>
                      <a:pt x="382740" y="546308"/>
                    </a:lnTo>
                    <a:lnTo>
                      <a:pt x="387460" y="542473"/>
                    </a:lnTo>
                    <a:lnTo>
                      <a:pt x="389377" y="539818"/>
                    </a:lnTo>
                    <a:lnTo>
                      <a:pt x="390114" y="538491"/>
                    </a:lnTo>
                    <a:lnTo>
                      <a:pt x="390114" y="536573"/>
                    </a:lnTo>
                    <a:lnTo>
                      <a:pt x="387902" y="534656"/>
                    </a:lnTo>
                    <a:lnTo>
                      <a:pt x="381707" y="531559"/>
                    </a:lnTo>
                    <a:lnTo>
                      <a:pt x="378315" y="530379"/>
                    </a:lnTo>
                    <a:lnTo>
                      <a:pt x="375365" y="529936"/>
                    </a:lnTo>
                    <a:lnTo>
                      <a:pt x="369318" y="528314"/>
                    </a:lnTo>
                    <a:lnTo>
                      <a:pt x="367991" y="526986"/>
                    </a:lnTo>
                    <a:lnTo>
                      <a:pt x="369023" y="523742"/>
                    </a:lnTo>
                    <a:lnTo>
                      <a:pt x="370941" y="520054"/>
                    </a:lnTo>
                    <a:lnTo>
                      <a:pt x="370351" y="519022"/>
                    </a:lnTo>
                    <a:lnTo>
                      <a:pt x="377578" y="514745"/>
                    </a:lnTo>
                    <a:lnTo>
                      <a:pt x="379200" y="513417"/>
                    </a:lnTo>
                    <a:lnTo>
                      <a:pt x="380232" y="512090"/>
                    </a:lnTo>
                    <a:lnTo>
                      <a:pt x="382592" y="510025"/>
                    </a:lnTo>
                    <a:lnTo>
                      <a:pt x="382887" y="509435"/>
                    </a:lnTo>
                    <a:lnTo>
                      <a:pt x="381265" y="508697"/>
                    </a:lnTo>
                    <a:lnTo>
                      <a:pt x="381707" y="508255"/>
                    </a:lnTo>
                    <a:lnTo>
                      <a:pt x="386132" y="505453"/>
                    </a:lnTo>
                    <a:lnTo>
                      <a:pt x="387902" y="504715"/>
                    </a:lnTo>
                    <a:lnTo>
                      <a:pt x="389082" y="505158"/>
                    </a:lnTo>
                    <a:lnTo>
                      <a:pt x="389082" y="505600"/>
                    </a:lnTo>
                    <a:lnTo>
                      <a:pt x="388639" y="507517"/>
                    </a:lnTo>
                    <a:lnTo>
                      <a:pt x="389082" y="507812"/>
                    </a:lnTo>
                    <a:lnTo>
                      <a:pt x="392474" y="507370"/>
                    </a:lnTo>
                    <a:lnTo>
                      <a:pt x="396162" y="505895"/>
                    </a:lnTo>
                    <a:lnTo>
                      <a:pt x="397341" y="505010"/>
                    </a:lnTo>
                    <a:lnTo>
                      <a:pt x="397931" y="502503"/>
                    </a:lnTo>
                    <a:lnTo>
                      <a:pt x="397489" y="501913"/>
                    </a:lnTo>
                    <a:lnTo>
                      <a:pt x="393064" y="500585"/>
                    </a:lnTo>
                    <a:lnTo>
                      <a:pt x="393654" y="499995"/>
                    </a:lnTo>
                    <a:lnTo>
                      <a:pt x="395719" y="499258"/>
                    </a:lnTo>
                    <a:lnTo>
                      <a:pt x="402209" y="498373"/>
                    </a:lnTo>
                    <a:lnTo>
                      <a:pt x="404716" y="497488"/>
                    </a:lnTo>
                    <a:lnTo>
                      <a:pt x="407371" y="494538"/>
                    </a:lnTo>
                    <a:lnTo>
                      <a:pt x="408256" y="492768"/>
                    </a:lnTo>
                    <a:lnTo>
                      <a:pt x="408256" y="491146"/>
                    </a:lnTo>
                    <a:lnTo>
                      <a:pt x="407371" y="489524"/>
                    </a:lnTo>
                    <a:lnTo>
                      <a:pt x="405011" y="487459"/>
                    </a:lnTo>
                    <a:lnTo>
                      <a:pt x="401324" y="484951"/>
                    </a:lnTo>
                    <a:lnTo>
                      <a:pt x="397636" y="483034"/>
                    </a:lnTo>
                    <a:lnTo>
                      <a:pt x="397636" y="482739"/>
                    </a:lnTo>
                    <a:lnTo>
                      <a:pt x="400439" y="482739"/>
                    </a:lnTo>
                    <a:lnTo>
                      <a:pt x="403684" y="484656"/>
                    </a:lnTo>
                    <a:lnTo>
                      <a:pt x="405601" y="485099"/>
                    </a:lnTo>
                    <a:lnTo>
                      <a:pt x="407518" y="485099"/>
                    </a:lnTo>
                    <a:lnTo>
                      <a:pt x="410468" y="483919"/>
                    </a:lnTo>
                    <a:lnTo>
                      <a:pt x="414893" y="481117"/>
                    </a:lnTo>
                    <a:lnTo>
                      <a:pt x="416958" y="479347"/>
                    </a:lnTo>
                    <a:lnTo>
                      <a:pt x="417843" y="478167"/>
                    </a:lnTo>
                    <a:lnTo>
                      <a:pt x="416663" y="476397"/>
                    </a:lnTo>
                    <a:lnTo>
                      <a:pt x="416663" y="475659"/>
                    </a:lnTo>
                    <a:lnTo>
                      <a:pt x="417548" y="473447"/>
                    </a:lnTo>
                    <a:lnTo>
                      <a:pt x="424775" y="467400"/>
                    </a:lnTo>
                    <a:lnTo>
                      <a:pt x="428167" y="465335"/>
                    </a:lnTo>
                    <a:lnTo>
                      <a:pt x="430232" y="465040"/>
                    </a:lnTo>
                    <a:lnTo>
                      <a:pt x="431117" y="464450"/>
                    </a:lnTo>
                    <a:lnTo>
                      <a:pt x="430232" y="461353"/>
                    </a:lnTo>
                    <a:lnTo>
                      <a:pt x="430232" y="460320"/>
                    </a:lnTo>
                    <a:lnTo>
                      <a:pt x="431559" y="458255"/>
                    </a:lnTo>
                    <a:lnTo>
                      <a:pt x="435247" y="455453"/>
                    </a:lnTo>
                    <a:lnTo>
                      <a:pt x="438786" y="454126"/>
                    </a:lnTo>
                    <a:lnTo>
                      <a:pt x="443506" y="453093"/>
                    </a:lnTo>
                    <a:lnTo>
                      <a:pt x="446899" y="451323"/>
                    </a:lnTo>
                    <a:lnTo>
                      <a:pt x="449111" y="448963"/>
                    </a:lnTo>
                    <a:lnTo>
                      <a:pt x="452208" y="446899"/>
                    </a:lnTo>
                    <a:lnTo>
                      <a:pt x="460910" y="442769"/>
                    </a:lnTo>
                    <a:lnTo>
                      <a:pt x="462090" y="442474"/>
                    </a:lnTo>
                    <a:lnTo>
                      <a:pt x="462975" y="442769"/>
                    </a:lnTo>
                    <a:lnTo>
                      <a:pt x="464597" y="444391"/>
                    </a:lnTo>
                    <a:lnTo>
                      <a:pt x="474037" y="444096"/>
                    </a:lnTo>
                    <a:lnTo>
                      <a:pt x="477577" y="443654"/>
                    </a:lnTo>
                    <a:lnTo>
                      <a:pt x="478314" y="443064"/>
                    </a:lnTo>
                    <a:lnTo>
                      <a:pt x="480232" y="439966"/>
                    </a:lnTo>
                    <a:lnTo>
                      <a:pt x="481559" y="438344"/>
                    </a:lnTo>
                    <a:lnTo>
                      <a:pt x="484951" y="435984"/>
                    </a:lnTo>
                    <a:lnTo>
                      <a:pt x="486721" y="435394"/>
                    </a:lnTo>
                    <a:lnTo>
                      <a:pt x="491736" y="434804"/>
                    </a:lnTo>
                    <a:lnTo>
                      <a:pt x="494538" y="434804"/>
                    </a:lnTo>
                    <a:lnTo>
                      <a:pt x="487606" y="438197"/>
                    </a:lnTo>
                    <a:lnTo>
                      <a:pt x="483919" y="440409"/>
                    </a:lnTo>
                    <a:lnTo>
                      <a:pt x="481559" y="442621"/>
                    </a:lnTo>
                    <a:lnTo>
                      <a:pt x="480232" y="444391"/>
                    </a:lnTo>
                    <a:lnTo>
                      <a:pt x="479937" y="445719"/>
                    </a:lnTo>
                    <a:lnTo>
                      <a:pt x="479052" y="446456"/>
                    </a:lnTo>
                    <a:lnTo>
                      <a:pt x="476692" y="447194"/>
                    </a:lnTo>
                    <a:lnTo>
                      <a:pt x="475807" y="448078"/>
                    </a:lnTo>
                    <a:lnTo>
                      <a:pt x="478019" y="449996"/>
                    </a:lnTo>
                    <a:lnTo>
                      <a:pt x="487754" y="455011"/>
                    </a:lnTo>
                    <a:lnTo>
                      <a:pt x="491293" y="456190"/>
                    </a:lnTo>
                    <a:lnTo>
                      <a:pt x="499553" y="457370"/>
                    </a:lnTo>
                    <a:lnTo>
                      <a:pt x="501470" y="459288"/>
                    </a:lnTo>
                    <a:lnTo>
                      <a:pt x="501470" y="459583"/>
                    </a:lnTo>
                    <a:lnTo>
                      <a:pt x="498815" y="459583"/>
                    </a:lnTo>
                    <a:lnTo>
                      <a:pt x="486869" y="456633"/>
                    </a:lnTo>
                    <a:lnTo>
                      <a:pt x="480969" y="456190"/>
                    </a:lnTo>
                    <a:lnTo>
                      <a:pt x="477282" y="457223"/>
                    </a:lnTo>
                    <a:lnTo>
                      <a:pt x="474332" y="457223"/>
                    </a:lnTo>
                    <a:lnTo>
                      <a:pt x="471972" y="456486"/>
                    </a:lnTo>
                    <a:lnTo>
                      <a:pt x="469907" y="455306"/>
                    </a:lnTo>
                    <a:lnTo>
                      <a:pt x="468137" y="453831"/>
                    </a:lnTo>
                    <a:lnTo>
                      <a:pt x="465777" y="453831"/>
                    </a:lnTo>
                    <a:lnTo>
                      <a:pt x="456928" y="458108"/>
                    </a:lnTo>
                    <a:lnTo>
                      <a:pt x="452356" y="461058"/>
                    </a:lnTo>
                    <a:lnTo>
                      <a:pt x="442769" y="464893"/>
                    </a:lnTo>
                    <a:lnTo>
                      <a:pt x="441884" y="465630"/>
                    </a:lnTo>
                    <a:lnTo>
                      <a:pt x="441884" y="468137"/>
                    </a:lnTo>
                    <a:lnTo>
                      <a:pt x="442916" y="472267"/>
                    </a:lnTo>
                    <a:lnTo>
                      <a:pt x="442916" y="475659"/>
                    </a:lnTo>
                    <a:lnTo>
                      <a:pt x="440851" y="483181"/>
                    </a:lnTo>
                    <a:lnTo>
                      <a:pt x="439376" y="485984"/>
                    </a:lnTo>
                    <a:lnTo>
                      <a:pt x="435247" y="490261"/>
                    </a:lnTo>
                    <a:lnTo>
                      <a:pt x="432002" y="494243"/>
                    </a:lnTo>
                    <a:lnTo>
                      <a:pt x="430674" y="496898"/>
                    </a:lnTo>
                    <a:lnTo>
                      <a:pt x="428905" y="502355"/>
                    </a:lnTo>
                    <a:lnTo>
                      <a:pt x="429790" y="504715"/>
                    </a:lnTo>
                    <a:lnTo>
                      <a:pt x="431117" y="505600"/>
                    </a:lnTo>
                    <a:lnTo>
                      <a:pt x="437754" y="507517"/>
                    </a:lnTo>
                    <a:lnTo>
                      <a:pt x="439376" y="507517"/>
                    </a:lnTo>
                    <a:lnTo>
                      <a:pt x="440556" y="507075"/>
                    </a:lnTo>
                    <a:lnTo>
                      <a:pt x="448816" y="502060"/>
                    </a:lnTo>
                    <a:lnTo>
                      <a:pt x="449701" y="502355"/>
                    </a:lnTo>
                    <a:lnTo>
                      <a:pt x="449996" y="502798"/>
                    </a:lnTo>
                    <a:lnTo>
                      <a:pt x="446309" y="507960"/>
                    </a:lnTo>
                    <a:lnTo>
                      <a:pt x="444391" y="510025"/>
                    </a:lnTo>
                    <a:lnTo>
                      <a:pt x="440851" y="512680"/>
                    </a:lnTo>
                    <a:lnTo>
                      <a:pt x="437902" y="514007"/>
                    </a:lnTo>
                    <a:lnTo>
                      <a:pt x="433182" y="514745"/>
                    </a:lnTo>
                    <a:lnTo>
                      <a:pt x="429052" y="516957"/>
                    </a:lnTo>
                    <a:lnTo>
                      <a:pt x="428167" y="517694"/>
                    </a:lnTo>
                    <a:lnTo>
                      <a:pt x="426987" y="519317"/>
                    </a:lnTo>
                    <a:lnTo>
                      <a:pt x="426102" y="521529"/>
                    </a:lnTo>
                    <a:lnTo>
                      <a:pt x="426545" y="522267"/>
                    </a:lnTo>
                    <a:lnTo>
                      <a:pt x="427725" y="522267"/>
                    </a:lnTo>
                    <a:lnTo>
                      <a:pt x="432002" y="525216"/>
                    </a:lnTo>
                    <a:lnTo>
                      <a:pt x="435099" y="525216"/>
                    </a:lnTo>
                    <a:lnTo>
                      <a:pt x="438786" y="523594"/>
                    </a:lnTo>
                    <a:lnTo>
                      <a:pt x="441736" y="523004"/>
                    </a:lnTo>
                    <a:lnTo>
                      <a:pt x="443801" y="523446"/>
                    </a:lnTo>
                    <a:lnTo>
                      <a:pt x="446899" y="523446"/>
                    </a:lnTo>
                    <a:lnTo>
                      <a:pt x="446899" y="522562"/>
                    </a:lnTo>
                    <a:lnTo>
                      <a:pt x="446161" y="521234"/>
                    </a:lnTo>
                    <a:lnTo>
                      <a:pt x="446604" y="520792"/>
                    </a:lnTo>
                    <a:lnTo>
                      <a:pt x="449701" y="521677"/>
                    </a:lnTo>
                    <a:lnTo>
                      <a:pt x="452356" y="523004"/>
                    </a:lnTo>
                    <a:lnTo>
                      <a:pt x="453093" y="523004"/>
                    </a:lnTo>
                    <a:lnTo>
                      <a:pt x="453978" y="520792"/>
                    </a:lnTo>
                    <a:lnTo>
                      <a:pt x="455158" y="519317"/>
                    </a:lnTo>
                    <a:lnTo>
                      <a:pt x="459730" y="516072"/>
                    </a:lnTo>
                    <a:lnTo>
                      <a:pt x="461205" y="514007"/>
                    </a:lnTo>
                    <a:lnTo>
                      <a:pt x="461205" y="511795"/>
                    </a:lnTo>
                    <a:lnTo>
                      <a:pt x="461648" y="510762"/>
                    </a:lnTo>
                    <a:lnTo>
                      <a:pt x="462385" y="510762"/>
                    </a:lnTo>
                    <a:lnTo>
                      <a:pt x="463860" y="511795"/>
                    </a:lnTo>
                    <a:lnTo>
                      <a:pt x="464892" y="511795"/>
                    </a:lnTo>
                    <a:lnTo>
                      <a:pt x="468727" y="510025"/>
                    </a:lnTo>
                    <a:lnTo>
                      <a:pt x="469760" y="510025"/>
                    </a:lnTo>
                    <a:lnTo>
                      <a:pt x="470792" y="510467"/>
                    </a:lnTo>
                    <a:lnTo>
                      <a:pt x="472415" y="510467"/>
                    </a:lnTo>
                    <a:lnTo>
                      <a:pt x="478462" y="505895"/>
                    </a:lnTo>
                    <a:lnTo>
                      <a:pt x="478462" y="505010"/>
                    </a:lnTo>
                    <a:lnTo>
                      <a:pt x="477134" y="502503"/>
                    </a:lnTo>
                    <a:lnTo>
                      <a:pt x="477429" y="502208"/>
                    </a:lnTo>
                    <a:lnTo>
                      <a:pt x="478462" y="502208"/>
                    </a:lnTo>
                    <a:lnTo>
                      <a:pt x="482739" y="503978"/>
                    </a:lnTo>
                    <a:lnTo>
                      <a:pt x="483181" y="503535"/>
                    </a:lnTo>
                    <a:lnTo>
                      <a:pt x="482591" y="500290"/>
                    </a:lnTo>
                    <a:lnTo>
                      <a:pt x="482886" y="499405"/>
                    </a:lnTo>
                    <a:lnTo>
                      <a:pt x="484951" y="496898"/>
                    </a:lnTo>
                    <a:lnTo>
                      <a:pt x="485689" y="497783"/>
                    </a:lnTo>
                    <a:lnTo>
                      <a:pt x="487164" y="502060"/>
                    </a:lnTo>
                    <a:lnTo>
                      <a:pt x="487606" y="502798"/>
                    </a:lnTo>
                    <a:lnTo>
                      <a:pt x="488049" y="502798"/>
                    </a:lnTo>
                    <a:lnTo>
                      <a:pt x="489376" y="497783"/>
                    </a:lnTo>
                    <a:lnTo>
                      <a:pt x="491736" y="494981"/>
                    </a:lnTo>
                    <a:lnTo>
                      <a:pt x="492473" y="493653"/>
                    </a:lnTo>
                    <a:lnTo>
                      <a:pt x="492916" y="489818"/>
                    </a:lnTo>
                    <a:lnTo>
                      <a:pt x="493358" y="489818"/>
                    </a:lnTo>
                    <a:lnTo>
                      <a:pt x="495718" y="493211"/>
                    </a:lnTo>
                    <a:lnTo>
                      <a:pt x="496751" y="493801"/>
                    </a:lnTo>
                    <a:lnTo>
                      <a:pt x="500585" y="492473"/>
                    </a:lnTo>
                    <a:lnTo>
                      <a:pt x="501913" y="493801"/>
                    </a:lnTo>
                    <a:lnTo>
                      <a:pt x="503683" y="494538"/>
                    </a:lnTo>
                    <a:lnTo>
                      <a:pt x="507960" y="495718"/>
                    </a:lnTo>
                    <a:lnTo>
                      <a:pt x="513122" y="495718"/>
                    </a:lnTo>
                    <a:lnTo>
                      <a:pt x="514892" y="494981"/>
                    </a:lnTo>
                    <a:lnTo>
                      <a:pt x="515777" y="494243"/>
                    </a:lnTo>
                    <a:lnTo>
                      <a:pt x="516662" y="494243"/>
                    </a:lnTo>
                    <a:lnTo>
                      <a:pt x="517694" y="494686"/>
                    </a:lnTo>
                    <a:lnTo>
                      <a:pt x="518579" y="494096"/>
                    </a:lnTo>
                    <a:lnTo>
                      <a:pt x="521087" y="488934"/>
                    </a:lnTo>
                    <a:lnTo>
                      <a:pt x="522119" y="488049"/>
                    </a:lnTo>
                    <a:lnTo>
                      <a:pt x="523299" y="488049"/>
                    </a:lnTo>
                    <a:lnTo>
                      <a:pt x="524184" y="487754"/>
                    </a:lnTo>
                    <a:lnTo>
                      <a:pt x="524626" y="487164"/>
                    </a:lnTo>
                    <a:lnTo>
                      <a:pt x="524036" y="483181"/>
                    </a:lnTo>
                    <a:lnTo>
                      <a:pt x="524036" y="480969"/>
                    </a:lnTo>
                    <a:lnTo>
                      <a:pt x="524479" y="479347"/>
                    </a:lnTo>
                    <a:lnTo>
                      <a:pt x="525069" y="478167"/>
                    </a:lnTo>
                    <a:lnTo>
                      <a:pt x="526396" y="477282"/>
                    </a:lnTo>
                    <a:lnTo>
                      <a:pt x="528609" y="476692"/>
                    </a:lnTo>
                    <a:lnTo>
                      <a:pt x="530084" y="475807"/>
                    </a:lnTo>
                    <a:lnTo>
                      <a:pt x="530821" y="474479"/>
                    </a:lnTo>
                    <a:lnTo>
                      <a:pt x="530231" y="473004"/>
                    </a:lnTo>
                    <a:lnTo>
                      <a:pt x="528461" y="471235"/>
                    </a:lnTo>
                    <a:lnTo>
                      <a:pt x="526691" y="470940"/>
                    </a:lnTo>
                    <a:lnTo>
                      <a:pt x="524921" y="471972"/>
                    </a:lnTo>
                    <a:lnTo>
                      <a:pt x="522119" y="472562"/>
                    </a:lnTo>
                    <a:lnTo>
                      <a:pt x="518432" y="472562"/>
                    </a:lnTo>
                    <a:lnTo>
                      <a:pt x="515629" y="473300"/>
                    </a:lnTo>
                    <a:lnTo>
                      <a:pt x="513712" y="474479"/>
                    </a:lnTo>
                    <a:lnTo>
                      <a:pt x="513270" y="474479"/>
                    </a:lnTo>
                    <a:lnTo>
                      <a:pt x="514449" y="473004"/>
                    </a:lnTo>
                    <a:lnTo>
                      <a:pt x="516662" y="471382"/>
                    </a:lnTo>
                    <a:lnTo>
                      <a:pt x="517694" y="471087"/>
                    </a:lnTo>
                    <a:lnTo>
                      <a:pt x="521087" y="471087"/>
                    </a:lnTo>
                    <a:lnTo>
                      <a:pt x="521972" y="470645"/>
                    </a:lnTo>
                    <a:lnTo>
                      <a:pt x="522562" y="469612"/>
                    </a:lnTo>
                    <a:lnTo>
                      <a:pt x="523299" y="466957"/>
                    </a:lnTo>
                    <a:lnTo>
                      <a:pt x="523004" y="465925"/>
                    </a:lnTo>
                    <a:lnTo>
                      <a:pt x="521087" y="464893"/>
                    </a:lnTo>
                    <a:lnTo>
                      <a:pt x="519612" y="464450"/>
                    </a:lnTo>
                    <a:lnTo>
                      <a:pt x="515482" y="461795"/>
                    </a:lnTo>
                    <a:lnTo>
                      <a:pt x="515482" y="460910"/>
                    </a:lnTo>
                    <a:lnTo>
                      <a:pt x="517694" y="460615"/>
                    </a:lnTo>
                    <a:lnTo>
                      <a:pt x="519759" y="460615"/>
                    </a:lnTo>
                    <a:lnTo>
                      <a:pt x="521087" y="459878"/>
                    </a:lnTo>
                    <a:lnTo>
                      <a:pt x="522414" y="456486"/>
                    </a:lnTo>
                    <a:lnTo>
                      <a:pt x="524626" y="452946"/>
                    </a:lnTo>
                    <a:lnTo>
                      <a:pt x="524184" y="452356"/>
                    </a:lnTo>
                    <a:lnTo>
                      <a:pt x="522562" y="452651"/>
                    </a:lnTo>
                    <a:lnTo>
                      <a:pt x="519759" y="453831"/>
                    </a:lnTo>
                    <a:lnTo>
                      <a:pt x="519317" y="453831"/>
                    </a:lnTo>
                    <a:lnTo>
                      <a:pt x="519907" y="452651"/>
                    </a:lnTo>
                    <a:lnTo>
                      <a:pt x="521087" y="451766"/>
                    </a:lnTo>
                    <a:lnTo>
                      <a:pt x="523004" y="450881"/>
                    </a:lnTo>
                    <a:lnTo>
                      <a:pt x="524626" y="450586"/>
                    </a:lnTo>
                    <a:lnTo>
                      <a:pt x="525954" y="450881"/>
                    </a:lnTo>
                    <a:lnTo>
                      <a:pt x="528756" y="450881"/>
                    </a:lnTo>
                    <a:lnTo>
                      <a:pt x="530379" y="449848"/>
                    </a:lnTo>
                    <a:lnTo>
                      <a:pt x="534066" y="446604"/>
                    </a:lnTo>
                    <a:lnTo>
                      <a:pt x="535983" y="445424"/>
                    </a:lnTo>
                    <a:lnTo>
                      <a:pt x="536573" y="445424"/>
                    </a:lnTo>
                    <a:lnTo>
                      <a:pt x="530821" y="453388"/>
                    </a:lnTo>
                    <a:lnTo>
                      <a:pt x="529936" y="455453"/>
                    </a:lnTo>
                    <a:lnTo>
                      <a:pt x="530379" y="456190"/>
                    </a:lnTo>
                    <a:lnTo>
                      <a:pt x="533033" y="458550"/>
                    </a:lnTo>
                    <a:lnTo>
                      <a:pt x="535246" y="458550"/>
                    </a:lnTo>
                    <a:lnTo>
                      <a:pt x="539228" y="457813"/>
                    </a:lnTo>
                    <a:lnTo>
                      <a:pt x="540113" y="456928"/>
                    </a:lnTo>
                    <a:lnTo>
                      <a:pt x="540850" y="455158"/>
                    </a:lnTo>
                    <a:lnTo>
                      <a:pt x="541440" y="454568"/>
                    </a:lnTo>
                    <a:lnTo>
                      <a:pt x="542620" y="455601"/>
                    </a:lnTo>
                    <a:lnTo>
                      <a:pt x="544980" y="456338"/>
                    </a:lnTo>
                    <a:lnTo>
                      <a:pt x="546160" y="457665"/>
                    </a:lnTo>
                    <a:lnTo>
                      <a:pt x="546898" y="457665"/>
                    </a:lnTo>
                    <a:lnTo>
                      <a:pt x="547930" y="457370"/>
                    </a:lnTo>
                    <a:lnTo>
                      <a:pt x="548815" y="456486"/>
                    </a:lnTo>
                    <a:lnTo>
                      <a:pt x="549552" y="455306"/>
                    </a:lnTo>
                    <a:lnTo>
                      <a:pt x="551175" y="454568"/>
                    </a:lnTo>
                    <a:lnTo>
                      <a:pt x="553535" y="454273"/>
                    </a:lnTo>
                    <a:lnTo>
                      <a:pt x="555452" y="454568"/>
                    </a:lnTo>
                    <a:lnTo>
                      <a:pt x="556927" y="455306"/>
                    </a:lnTo>
                    <a:lnTo>
                      <a:pt x="559729" y="454273"/>
                    </a:lnTo>
                    <a:lnTo>
                      <a:pt x="563859" y="451323"/>
                    </a:lnTo>
                    <a:lnTo>
                      <a:pt x="567399" y="449258"/>
                    </a:lnTo>
                    <a:lnTo>
                      <a:pt x="572561" y="448963"/>
                    </a:lnTo>
                    <a:lnTo>
                      <a:pt x="575216" y="449848"/>
                    </a:lnTo>
                    <a:lnTo>
                      <a:pt x="566956" y="452208"/>
                    </a:lnTo>
                    <a:lnTo>
                      <a:pt x="565924" y="454568"/>
                    </a:lnTo>
                    <a:lnTo>
                      <a:pt x="565924" y="458403"/>
                    </a:lnTo>
                    <a:lnTo>
                      <a:pt x="566809" y="459435"/>
                    </a:lnTo>
                    <a:lnTo>
                      <a:pt x="568726" y="460763"/>
                    </a:lnTo>
                    <a:lnTo>
                      <a:pt x="572414" y="461943"/>
                    </a:lnTo>
                    <a:lnTo>
                      <a:pt x="569759" y="464155"/>
                    </a:lnTo>
                    <a:lnTo>
                      <a:pt x="568431" y="464597"/>
                    </a:lnTo>
                    <a:lnTo>
                      <a:pt x="567841" y="465187"/>
                    </a:lnTo>
                    <a:lnTo>
                      <a:pt x="569611" y="466367"/>
                    </a:lnTo>
                    <a:lnTo>
                      <a:pt x="573741" y="464893"/>
                    </a:lnTo>
                    <a:lnTo>
                      <a:pt x="576248" y="464450"/>
                    </a:lnTo>
                    <a:lnTo>
                      <a:pt x="578018" y="465040"/>
                    </a:lnTo>
                    <a:lnTo>
                      <a:pt x="578461" y="465777"/>
                    </a:lnTo>
                    <a:lnTo>
                      <a:pt x="578461" y="466662"/>
                    </a:lnTo>
                    <a:lnTo>
                      <a:pt x="578903" y="467842"/>
                    </a:lnTo>
                    <a:lnTo>
                      <a:pt x="591292" y="468285"/>
                    </a:lnTo>
                    <a:lnTo>
                      <a:pt x="590850" y="469465"/>
                    </a:lnTo>
                    <a:lnTo>
                      <a:pt x="589080" y="471825"/>
                    </a:lnTo>
                    <a:lnTo>
                      <a:pt x="587753" y="473300"/>
                    </a:lnTo>
                    <a:lnTo>
                      <a:pt x="585393" y="475069"/>
                    </a:lnTo>
                    <a:lnTo>
                      <a:pt x="586720" y="475364"/>
                    </a:lnTo>
                    <a:lnTo>
                      <a:pt x="590113" y="475364"/>
                    </a:lnTo>
                    <a:lnTo>
                      <a:pt x="594242" y="476544"/>
                    </a:lnTo>
                    <a:lnTo>
                      <a:pt x="598962" y="478609"/>
                    </a:lnTo>
                    <a:lnTo>
                      <a:pt x="602502" y="478904"/>
                    </a:lnTo>
                    <a:lnTo>
                      <a:pt x="604714" y="477577"/>
                    </a:lnTo>
                    <a:lnTo>
                      <a:pt x="606484" y="476102"/>
                    </a:lnTo>
                    <a:lnTo>
                      <a:pt x="609434" y="472857"/>
                    </a:lnTo>
                    <a:lnTo>
                      <a:pt x="612531" y="470350"/>
                    </a:lnTo>
                    <a:lnTo>
                      <a:pt x="616218" y="467842"/>
                    </a:lnTo>
                    <a:lnTo>
                      <a:pt x="617103" y="467547"/>
                    </a:lnTo>
                    <a:lnTo>
                      <a:pt x="614596" y="470940"/>
                    </a:lnTo>
                    <a:lnTo>
                      <a:pt x="613564" y="473004"/>
                    </a:lnTo>
                    <a:lnTo>
                      <a:pt x="612531" y="475954"/>
                    </a:lnTo>
                    <a:lnTo>
                      <a:pt x="611499" y="480821"/>
                    </a:lnTo>
                    <a:lnTo>
                      <a:pt x="612826" y="482444"/>
                    </a:lnTo>
                    <a:lnTo>
                      <a:pt x="615776" y="483329"/>
                    </a:lnTo>
                    <a:lnTo>
                      <a:pt x="617546" y="484214"/>
                    </a:lnTo>
                    <a:lnTo>
                      <a:pt x="618283" y="485246"/>
                    </a:lnTo>
                    <a:lnTo>
                      <a:pt x="621233" y="485984"/>
                    </a:lnTo>
                    <a:lnTo>
                      <a:pt x="626395" y="486574"/>
                    </a:lnTo>
                    <a:lnTo>
                      <a:pt x="630230" y="488196"/>
                    </a:lnTo>
                    <a:lnTo>
                      <a:pt x="632738" y="490851"/>
                    </a:lnTo>
                    <a:lnTo>
                      <a:pt x="632738" y="491736"/>
                    </a:lnTo>
                    <a:lnTo>
                      <a:pt x="630820" y="492473"/>
                    </a:lnTo>
                    <a:lnTo>
                      <a:pt x="631115" y="493653"/>
                    </a:lnTo>
                    <a:lnTo>
                      <a:pt x="635540" y="493948"/>
                    </a:lnTo>
                    <a:lnTo>
                      <a:pt x="640112" y="493948"/>
                    </a:lnTo>
                    <a:lnTo>
                      <a:pt x="647929" y="492178"/>
                    </a:lnTo>
                    <a:lnTo>
                      <a:pt x="662531" y="490556"/>
                    </a:lnTo>
                    <a:lnTo>
                      <a:pt x="672855" y="490998"/>
                    </a:lnTo>
                    <a:lnTo>
                      <a:pt x="684507" y="493063"/>
                    </a:lnTo>
                    <a:lnTo>
                      <a:pt x="695864" y="495571"/>
                    </a:lnTo>
                    <a:lnTo>
                      <a:pt x="699551" y="494538"/>
                    </a:lnTo>
                    <a:lnTo>
                      <a:pt x="701763" y="493506"/>
                    </a:lnTo>
                    <a:lnTo>
                      <a:pt x="702796" y="492621"/>
                    </a:lnTo>
                    <a:lnTo>
                      <a:pt x="702501" y="490998"/>
                    </a:lnTo>
                    <a:lnTo>
                      <a:pt x="702501" y="490114"/>
                    </a:lnTo>
                    <a:lnTo>
                      <a:pt x="702796" y="489818"/>
                    </a:lnTo>
                    <a:lnTo>
                      <a:pt x="703976" y="490261"/>
                    </a:lnTo>
                    <a:lnTo>
                      <a:pt x="704861" y="491146"/>
                    </a:lnTo>
                    <a:lnTo>
                      <a:pt x="705893" y="494243"/>
                    </a:lnTo>
                    <a:lnTo>
                      <a:pt x="705893" y="495128"/>
                    </a:lnTo>
                    <a:lnTo>
                      <a:pt x="702796" y="498078"/>
                    </a:lnTo>
                    <a:lnTo>
                      <a:pt x="704861" y="499258"/>
                    </a:lnTo>
                    <a:lnTo>
                      <a:pt x="717692" y="504125"/>
                    </a:lnTo>
                    <a:lnTo>
                      <a:pt x="722855" y="505158"/>
                    </a:lnTo>
                    <a:lnTo>
                      <a:pt x="728754" y="505600"/>
                    </a:lnTo>
                    <a:lnTo>
                      <a:pt x="734064" y="505010"/>
                    </a:lnTo>
                    <a:lnTo>
                      <a:pt x="741881" y="501913"/>
                    </a:lnTo>
                    <a:lnTo>
                      <a:pt x="743651" y="500880"/>
                    </a:lnTo>
                    <a:lnTo>
                      <a:pt x="749846" y="495276"/>
                    </a:lnTo>
                    <a:lnTo>
                      <a:pt x="752205" y="493506"/>
                    </a:lnTo>
                    <a:lnTo>
                      <a:pt x="754565" y="493506"/>
                    </a:lnTo>
                    <a:lnTo>
                      <a:pt x="755303" y="494096"/>
                    </a:lnTo>
                    <a:lnTo>
                      <a:pt x="759432" y="498373"/>
                    </a:lnTo>
                    <a:lnTo>
                      <a:pt x="766070" y="500585"/>
                    </a:lnTo>
                    <a:lnTo>
                      <a:pt x="764447" y="500880"/>
                    </a:lnTo>
                    <a:lnTo>
                      <a:pt x="761055" y="500438"/>
                    </a:lnTo>
                    <a:lnTo>
                      <a:pt x="760022" y="501175"/>
                    </a:lnTo>
                    <a:lnTo>
                      <a:pt x="759432" y="502650"/>
                    </a:lnTo>
                    <a:lnTo>
                      <a:pt x="759138" y="504125"/>
                    </a:lnTo>
                    <a:lnTo>
                      <a:pt x="759138" y="507222"/>
                    </a:lnTo>
                    <a:lnTo>
                      <a:pt x="758695" y="508845"/>
                    </a:lnTo>
                    <a:lnTo>
                      <a:pt x="758400" y="509140"/>
                    </a:lnTo>
                    <a:lnTo>
                      <a:pt x="757515" y="504125"/>
                    </a:lnTo>
                    <a:lnTo>
                      <a:pt x="757515" y="499848"/>
                    </a:lnTo>
                    <a:lnTo>
                      <a:pt x="757220" y="498668"/>
                    </a:lnTo>
                    <a:lnTo>
                      <a:pt x="754123" y="495571"/>
                    </a:lnTo>
                    <a:lnTo>
                      <a:pt x="753238" y="495276"/>
                    </a:lnTo>
                    <a:lnTo>
                      <a:pt x="752500" y="495718"/>
                    </a:lnTo>
                    <a:lnTo>
                      <a:pt x="751468" y="496456"/>
                    </a:lnTo>
                    <a:lnTo>
                      <a:pt x="751025" y="497341"/>
                    </a:lnTo>
                    <a:lnTo>
                      <a:pt x="750731" y="498521"/>
                    </a:lnTo>
                    <a:lnTo>
                      <a:pt x="750731" y="499848"/>
                    </a:lnTo>
                    <a:lnTo>
                      <a:pt x="751320" y="502060"/>
                    </a:lnTo>
                    <a:lnTo>
                      <a:pt x="752648" y="504568"/>
                    </a:lnTo>
                    <a:lnTo>
                      <a:pt x="752648" y="505600"/>
                    </a:lnTo>
                    <a:lnTo>
                      <a:pt x="749846" y="508992"/>
                    </a:lnTo>
                    <a:lnTo>
                      <a:pt x="748223" y="509877"/>
                    </a:lnTo>
                    <a:lnTo>
                      <a:pt x="745863" y="510615"/>
                    </a:lnTo>
                    <a:lnTo>
                      <a:pt x="744978" y="511352"/>
                    </a:lnTo>
                    <a:lnTo>
                      <a:pt x="745716" y="512090"/>
                    </a:lnTo>
                    <a:lnTo>
                      <a:pt x="747191" y="512975"/>
                    </a:lnTo>
                    <a:lnTo>
                      <a:pt x="750731" y="514597"/>
                    </a:lnTo>
                    <a:lnTo>
                      <a:pt x="756925" y="517989"/>
                    </a:lnTo>
                    <a:lnTo>
                      <a:pt x="768872" y="523299"/>
                    </a:lnTo>
                    <a:lnTo>
                      <a:pt x="773592" y="525216"/>
                    </a:lnTo>
                    <a:lnTo>
                      <a:pt x="778606" y="526101"/>
                    </a:lnTo>
                    <a:lnTo>
                      <a:pt x="778606" y="526691"/>
                    </a:lnTo>
                    <a:lnTo>
                      <a:pt x="777426" y="527576"/>
                    </a:lnTo>
                    <a:lnTo>
                      <a:pt x="778016" y="528166"/>
                    </a:lnTo>
                    <a:lnTo>
                      <a:pt x="780229" y="528166"/>
                    </a:lnTo>
                    <a:lnTo>
                      <a:pt x="782884" y="529199"/>
                    </a:lnTo>
                    <a:lnTo>
                      <a:pt x="785833" y="530821"/>
                    </a:lnTo>
                    <a:lnTo>
                      <a:pt x="791438" y="534803"/>
                    </a:lnTo>
                    <a:lnTo>
                      <a:pt x="793208" y="536721"/>
                    </a:lnTo>
                    <a:lnTo>
                      <a:pt x="793945" y="538343"/>
                    </a:lnTo>
                    <a:lnTo>
                      <a:pt x="795715" y="540703"/>
                    </a:lnTo>
                    <a:lnTo>
                      <a:pt x="798665" y="543653"/>
                    </a:lnTo>
                    <a:lnTo>
                      <a:pt x="801025" y="545423"/>
                    </a:lnTo>
                    <a:lnTo>
                      <a:pt x="802647" y="546013"/>
                    </a:lnTo>
                    <a:lnTo>
                      <a:pt x="803532" y="546750"/>
                    </a:lnTo>
                    <a:lnTo>
                      <a:pt x="803532" y="548078"/>
                    </a:lnTo>
                    <a:lnTo>
                      <a:pt x="804122" y="548373"/>
                    </a:lnTo>
                    <a:lnTo>
                      <a:pt x="816512" y="555452"/>
                    </a:lnTo>
                    <a:lnTo>
                      <a:pt x="821969" y="557812"/>
                    </a:lnTo>
                    <a:lnTo>
                      <a:pt x="826246" y="560319"/>
                    </a:lnTo>
                    <a:lnTo>
                      <a:pt x="828606" y="561204"/>
                    </a:lnTo>
                    <a:lnTo>
                      <a:pt x="829196" y="561204"/>
                    </a:lnTo>
                    <a:lnTo>
                      <a:pt x="832293" y="557959"/>
                    </a:lnTo>
                    <a:lnTo>
                      <a:pt x="840995" y="557075"/>
                    </a:lnTo>
                    <a:lnTo>
                      <a:pt x="842323" y="556485"/>
                    </a:lnTo>
                    <a:lnTo>
                      <a:pt x="842913" y="555747"/>
                    </a:lnTo>
                    <a:lnTo>
                      <a:pt x="842913" y="553092"/>
                    </a:lnTo>
                    <a:lnTo>
                      <a:pt x="841733" y="551027"/>
                    </a:lnTo>
                    <a:lnTo>
                      <a:pt x="838488" y="547340"/>
                    </a:lnTo>
                    <a:lnTo>
                      <a:pt x="835980" y="546455"/>
                    </a:lnTo>
                    <a:lnTo>
                      <a:pt x="831703" y="546750"/>
                    </a:lnTo>
                    <a:lnTo>
                      <a:pt x="833768" y="544390"/>
                    </a:lnTo>
                    <a:lnTo>
                      <a:pt x="833768" y="543653"/>
                    </a:lnTo>
                    <a:lnTo>
                      <a:pt x="830376" y="542178"/>
                    </a:lnTo>
                    <a:lnTo>
                      <a:pt x="829933" y="541735"/>
                    </a:lnTo>
                    <a:lnTo>
                      <a:pt x="829491" y="540408"/>
                    </a:lnTo>
                    <a:lnTo>
                      <a:pt x="828311" y="539523"/>
                    </a:lnTo>
                    <a:lnTo>
                      <a:pt x="825066" y="537901"/>
                    </a:lnTo>
                    <a:lnTo>
                      <a:pt x="821379" y="536721"/>
                    </a:lnTo>
                    <a:lnTo>
                      <a:pt x="819166" y="536721"/>
                    </a:lnTo>
                    <a:lnTo>
                      <a:pt x="817249" y="537311"/>
                    </a:lnTo>
                    <a:lnTo>
                      <a:pt x="816659" y="537016"/>
                    </a:lnTo>
                    <a:lnTo>
                      <a:pt x="818577" y="535098"/>
                    </a:lnTo>
                    <a:lnTo>
                      <a:pt x="819609" y="534656"/>
                    </a:lnTo>
                    <a:lnTo>
                      <a:pt x="819609" y="533476"/>
                    </a:lnTo>
                    <a:lnTo>
                      <a:pt x="818134" y="531411"/>
                    </a:lnTo>
                    <a:lnTo>
                      <a:pt x="818429" y="530969"/>
                    </a:lnTo>
                    <a:lnTo>
                      <a:pt x="822559" y="532886"/>
                    </a:lnTo>
                    <a:lnTo>
                      <a:pt x="829491" y="534508"/>
                    </a:lnTo>
                    <a:lnTo>
                      <a:pt x="830966" y="535836"/>
                    </a:lnTo>
                    <a:lnTo>
                      <a:pt x="831851" y="537606"/>
                    </a:lnTo>
                    <a:lnTo>
                      <a:pt x="832588" y="538196"/>
                    </a:lnTo>
                    <a:lnTo>
                      <a:pt x="834506" y="538933"/>
                    </a:lnTo>
                    <a:lnTo>
                      <a:pt x="836570" y="540556"/>
                    </a:lnTo>
                    <a:lnTo>
                      <a:pt x="838488" y="541440"/>
                    </a:lnTo>
                    <a:lnTo>
                      <a:pt x="839520" y="541440"/>
                    </a:lnTo>
                    <a:lnTo>
                      <a:pt x="840553" y="540556"/>
                    </a:lnTo>
                    <a:lnTo>
                      <a:pt x="841143" y="539376"/>
                    </a:lnTo>
                    <a:lnTo>
                      <a:pt x="841143" y="536573"/>
                    </a:lnTo>
                    <a:lnTo>
                      <a:pt x="840258" y="534508"/>
                    </a:lnTo>
                    <a:lnTo>
                      <a:pt x="840553" y="530674"/>
                    </a:lnTo>
                    <a:lnTo>
                      <a:pt x="840995" y="530969"/>
                    </a:lnTo>
                    <a:lnTo>
                      <a:pt x="841880" y="532443"/>
                    </a:lnTo>
                    <a:lnTo>
                      <a:pt x="843208" y="536573"/>
                    </a:lnTo>
                    <a:lnTo>
                      <a:pt x="844092" y="537311"/>
                    </a:lnTo>
                    <a:lnTo>
                      <a:pt x="846305" y="536131"/>
                    </a:lnTo>
                    <a:lnTo>
                      <a:pt x="849107" y="536426"/>
                    </a:lnTo>
                    <a:lnTo>
                      <a:pt x="843503" y="539376"/>
                    </a:lnTo>
                    <a:lnTo>
                      <a:pt x="843503" y="540556"/>
                    </a:lnTo>
                    <a:lnTo>
                      <a:pt x="847485" y="546898"/>
                    </a:lnTo>
                    <a:lnTo>
                      <a:pt x="848222" y="548668"/>
                    </a:lnTo>
                    <a:lnTo>
                      <a:pt x="847337" y="552945"/>
                    </a:lnTo>
                    <a:lnTo>
                      <a:pt x="847337" y="555305"/>
                    </a:lnTo>
                    <a:lnTo>
                      <a:pt x="847927" y="555600"/>
                    </a:lnTo>
                    <a:lnTo>
                      <a:pt x="855744" y="554862"/>
                    </a:lnTo>
                    <a:lnTo>
                      <a:pt x="858989" y="556190"/>
                    </a:lnTo>
                    <a:lnTo>
                      <a:pt x="861201" y="559139"/>
                    </a:lnTo>
                    <a:lnTo>
                      <a:pt x="862824" y="560762"/>
                    </a:lnTo>
                    <a:lnTo>
                      <a:pt x="867101" y="561647"/>
                    </a:lnTo>
                    <a:lnTo>
                      <a:pt x="868429" y="561204"/>
                    </a:lnTo>
                    <a:lnTo>
                      <a:pt x="869166" y="559877"/>
                    </a:lnTo>
                    <a:lnTo>
                      <a:pt x="869461" y="558844"/>
                    </a:lnTo>
                    <a:lnTo>
                      <a:pt x="869166" y="557517"/>
                    </a:lnTo>
                    <a:lnTo>
                      <a:pt x="866806" y="551027"/>
                    </a:lnTo>
                    <a:lnTo>
                      <a:pt x="865921" y="548078"/>
                    </a:lnTo>
                    <a:lnTo>
                      <a:pt x="865331" y="544980"/>
                    </a:lnTo>
                    <a:lnTo>
                      <a:pt x="864004" y="540850"/>
                    </a:lnTo>
                    <a:lnTo>
                      <a:pt x="861939" y="535836"/>
                    </a:lnTo>
                    <a:lnTo>
                      <a:pt x="860612" y="529051"/>
                    </a:lnTo>
                    <a:lnTo>
                      <a:pt x="857514" y="524626"/>
                    </a:lnTo>
                    <a:lnTo>
                      <a:pt x="859284" y="524331"/>
                    </a:lnTo>
                    <a:lnTo>
                      <a:pt x="860169" y="524331"/>
                    </a:lnTo>
                    <a:lnTo>
                      <a:pt x="859727" y="523152"/>
                    </a:lnTo>
                    <a:lnTo>
                      <a:pt x="857957" y="520497"/>
                    </a:lnTo>
                    <a:lnTo>
                      <a:pt x="859874" y="520054"/>
                    </a:lnTo>
                    <a:lnTo>
                      <a:pt x="860169" y="518727"/>
                    </a:lnTo>
                    <a:lnTo>
                      <a:pt x="861201" y="516219"/>
                    </a:lnTo>
                    <a:lnTo>
                      <a:pt x="861644" y="516514"/>
                    </a:lnTo>
                    <a:lnTo>
                      <a:pt x="861349" y="519759"/>
                    </a:lnTo>
                    <a:lnTo>
                      <a:pt x="862086" y="523004"/>
                    </a:lnTo>
                    <a:lnTo>
                      <a:pt x="865036" y="529199"/>
                    </a:lnTo>
                    <a:lnTo>
                      <a:pt x="867249" y="538196"/>
                    </a:lnTo>
                    <a:lnTo>
                      <a:pt x="868724" y="539966"/>
                    </a:lnTo>
                    <a:lnTo>
                      <a:pt x="871083" y="541145"/>
                    </a:lnTo>
                    <a:lnTo>
                      <a:pt x="871673" y="542030"/>
                    </a:lnTo>
                    <a:lnTo>
                      <a:pt x="872263" y="545718"/>
                    </a:lnTo>
                    <a:lnTo>
                      <a:pt x="876541" y="553092"/>
                    </a:lnTo>
                    <a:lnTo>
                      <a:pt x="879490" y="555747"/>
                    </a:lnTo>
                    <a:lnTo>
                      <a:pt x="884210" y="556485"/>
                    </a:lnTo>
                    <a:lnTo>
                      <a:pt x="888192" y="558992"/>
                    </a:lnTo>
                    <a:lnTo>
                      <a:pt x="890110" y="561057"/>
                    </a:lnTo>
                    <a:lnTo>
                      <a:pt x="891437" y="561499"/>
                    </a:lnTo>
                    <a:lnTo>
                      <a:pt x="893502" y="559729"/>
                    </a:lnTo>
                    <a:lnTo>
                      <a:pt x="896009" y="554567"/>
                    </a:lnTo>
                    <a:lnTo>
                      <a:pt x="898369" y="551470"/>
                    </a:lnTo>
                    <a:lnTo>
                      <a:pt x="899254" y="550880"/>
                    </a:lnTo>
                    <a:lnTo>
                      <a:pt x="900139" y="550880"/>
                    </a:lnTo>
                    <a:lnTo>
                      <a:pt x="899844" y="551470"/>
                    </a:lnTo>
                    <a:lnTo>
                      <a:pt x="898664" y="552650"/>
                    </a:lnTo>
                    <a:lnTo>
                      <a:pt x="895714" y="559434"/>
                    </a:lnTo>
                    <a:lnTo>
                      <a:pt x="895272" y="562384"/>
                    </a:lnTo>
                    <a:lnTo>
                      <a:pt x="895272" y="565482"/>
                    </a:lnTo>
                    <a:lnTo>
                      <a:pt x="896157" y="567546"/>
                    </a:lnTo>
                    <a:lnTo>
                      <a:pt x="899697" y="570496"/>
                    </a:lnTo>
                    <a:lnTo>
                      <a:pt x="901614" y="572709"/>
                    </a:lnTo>
                    <a:lnTo>
                      <a:pt x="903679" y="575806"/>
                    </a:lnTo>
                    <a:lnTo>
                      <a:pt x="904269" y="576248"/>
                    </a:lnTo>
                    <a:lnTo>
                      <a:pt x="906039" y="576248"/>
                    </a:lnTo>
                    <a:lnTo>
                      <a:pt x="906924" y="575806"/>
                    </a:lnTo>
                    <a:lnTo>
                      <a:pt x="908694" y="573299"/>
                    </a:lnTo>
                    <a:lnTo>
                      <a:pt x="910316" y="573299"/>
                    </a:lnTo>
                    <a:lnTo>
                      <a:pt x="918281" y="575068"/>
                    </a:lnTo>
                    <a:lnTo>
                      <a:pt x="917838" y="575511"/>
                    </a:lnTo>
                    <a:lnTo>
                      <a:pt x="910021" y="574921"/>
                    </a:lnTo>
                    <a:lnTo>
                      <a:pt x="909431" y="575511"/>
                    </a:lnTo>
                    <a:lnTo>
                      <a:pt x="909431" y="576691"/>
                    </a:lnTo>
                    <a:lnTo>
                      <a:pt x="910021" y="578903"/>
                    </a:lnTo>
                    <a:lnTo>
                      <a:pt x="912086" y="580673"/>
                    </a:lnTo>
                    <a:lnTo>
                      <a:pt x="920345" y="586720"/>
                    </a:lnTo>
                    <a:lnTo>
                      <a:pt x="919608" y="587163"/>
                    </a:lnTo>
                    <a:lnTo>
                      <a:pt x="914446" y="584360"/>
                    </a:lnTo>
                    <a:lnTo>
                      <a:pt x="908841" y="582001"/>
                    </a:lnTo>
                    <a:lnTo>
                      <a:pt x="907514" y="582001"/>
                    </a:lnTo>
                    <a:lnTo>
                      <a:pt x="906924" y="582738"/>
                    </a:lnTo>
                    <a:lnTo>
                      <a:pt x="906334" y="584065"/>
                    </a:lnTo>
                    <a:lnTo>
                      <a:pt x="909136" y="587458"/>
                    </a:lnTo>
                    <a:lnTo>
                      <a:pt x="911791" y="595570"/>
                    </a:lnTo>
                    <a:lnTo>
                      <a:pt x="911053" y="601764"/>
                    </a:lnTo>
                    <a:lnTo>
                      <a:pt x="925508" y="606484"/>
                    </a:lnTo>
                    <a:lnTo>
                      <a:pt x="927868" y="606189"/>
                    </a:lnTo>
                    <a:lnTo>
                      <a:pt x="928162" y="606779"/>
                    </a:lnTo>
                    <a:lnTo>
                      <a:pt x="927573" y="609729"/>
                    </a:lnTo>
                    <a:lnTo>
                      <a:pt x="927868" y="610761"/>
                    </a:lnTo>
                    <a:lnTo>
                      <a:pt x="928605" y="612089"/>
                    </a:lnTo>
                    <a:lnTo>
                      <a:pt x="931260" y="614744"/>
                    </a:lnTo>
                    <a:lnTo>
                      <a:pt x="932882" y="615776"/>
                    </a:lnTo>
                    <a:lnTo>
                      <a:pt x="936864" y="616956"/>
                    </a:lnTo>
                    <a:lnTo>
                      <a:pt x="937159" y="621233"/>
                    </a:lnTo>
                    <a:lnTo>
                      <a:pt x="938192" y="621823"/>
                    </a:lnTo>
                    <a:lnTo>
                      <a:pt x="940257" y="622118"/>
                    </a:lnTo>
                    <a:lnTo>
                      <a:pt x="940847" y="623003"/>
                    </a:lnTo>
                    <a:lnTo>
                      <a:pt x="940847" y="624625"/>
                    </a:lnTo>
                    <a:lnTo>
                      <a:pt x="941732" y="626100"/>
                    </a:lnTo>
                    <a:lnTo>
                      <a:pt x="943059" y="627280"/>
                    </a:lnTo>
                    <a:lnTo>
                      <a:pt x="944976" y="629788"/>
                    </a:lnTo>
                    <a:lnTo>
                      <a:pt x="946304" y="630525"/>
                    </a:lnTo>
                    <a:lnTo>
                      <a:pt x="949254" y="631263"/>
                    </a:lnTo>
                    <a:lnTo>
                      <a:pt x="950876" y="633328"/>
                    </a:lnTo>
                    <a:lnTo>
                      <a:pt x="951761" y="635245"/>
                    </a:lnTo>
                    <a:lnTo>
                      <a:pt x="952793" y="636425"/>
                    </a:lnTo>
                    <a:lnTo>
                      <a:pt x="953973" y="636867"/>
                    </a:lnTo>
                    <a:lnTo>
                      <a:pt x="961643" y="637752"/>
                    </a:lnTo>
                    <a:lnTo>
                      <a:pt x="956776" y="639375"/>
                    </a:lnTo>
                    <a:lnTo>
                      <a:pt x="953973" y="639375"/>
                    </a:lnTo>
                    <a:lnTo>
                      <a:pt x="949696" y="647929"/>
                    </a:lnTo>
                    <a:lnTo>
                      <a:pt x="947484" y="651321"/>
                    </a:lnTo>
                    <a:lnTo>
                      <a:pt x="945714" y="653534"/>
                    </a:lnTo>
                    <a:lnTo>
                      <a:pt x="944386" y="654566"/>
                    </a:lnTo>
                    <a:lnTo>
                      <a:pt x="943944" y="655746"/>
                    </a:lnTo>
                    <a:lnTo>
                      <a:pt x="945714" y="660171"/>
                    </a:lnTo>
                    <a:lnTo>
                      <a:pt x="946599" y="661203"/>
                    </a:lnTo>
                    <a:lnTo>
                      <a:pt x="950139" y="662531"/>
                    </a:lnTo>
                    <a:lnTo>
                      <a:pt x="951171" y="661793"/>
                    </a:lnTo>
                    <a:lnTo>
                      <a:pt x="953089" y="658401"/>
                    </a:lnTo>
                    <a:lnTo>
                      <a:pt x="953973" y="655156"/>
                    </a:lnTo>
                    <a:lnTo>
                      <a:pt x="954711" y="653976"/>
                    </a:lnTo>
                    <a:lnTo>
                      <a:pt x="954711" y="653386"/>
                    </a:lnTo>
                    <a:lnTo>
                      <a:pt x="954121" y="651469"/>
                    </a:lnTo>
                    <a:lnTo>
                      <a:pt x="954416" y="650732"/>
                    </a:lnTo>
                    <a:lnTo>
                      <a:pt x="955301" y="649846"/>
                    </a:lnTo>
                    <a:lnTo>
                      <a:pt x="959136" y="647782"/>
                    </a:lnTo>
                    <a:lnTo>
                      <a:pt x="968280" y="644832"/>
                    </a:lnTo>
                    <a:lnTo>
                      <a:pt x="974917" y="642029"/>
                    </a:lnTo>
                    <a:lnTo>
                      <a:pt x="973885" y="643652"/>
                    </a:lnTo>
                    <a:lnTo>
                      <a:pt x="972115" y="645422"/>
                    </a:lnTo>
                    <a:lnTo>
                      <a:pt x="972410" y="646749"/>
                    </a:lnTo>
                    <a:lnTo>
                      <a:pt x="976392" y="652206"/>
                    </a:lnTo>
                    <a:lnTo>
                      <a:pt x="977867" y="655009"/>
                    </a:lnTo>
                    <a:lnTo>
                      <a:pt x="978899" y="659581"/>
                    </a:lnTo>
                    <a:lnTo>
                      <a:pt x="978899" y="665186"/>
                    </a:lnTo>
                    <a:lnTo>
                      <a:pt x="979489" y="669020"/>
                    </a:lnTo>
                    <a:lnTo>
                      <a:pt x="980079" y="669905"/>
                    </a:lnTo>
                    <a:lnTo>
                      <a:pt x="982292" y="670348"/>
                    </a:lnTo>
                    <a:lnTo>
                      <a:pt x="982292" y="671085"/>
                    </a:lnTo>
                    <a:lnTo>
                      <a:pt x="976097" y="673003"/>
                    </a:lnTo>
                    <a:lnTo>
                      <a:pt x="974475" y="675363"/>
                    </a:lnTo>
                    <a:lnTo>
                      <a:pt x="974475" y="676100"/>
                    </a:lnTo>
                    <a:lnTo>
                      <a:pt x="976245" y="679640"/>
                    </a:lnTo>
                    <a:lnTo>
                      <a:pt x="977425" y="683622"/>
                    </a:lnTo>
                    <a:lnTo>
                      <a:pt x="979637" y="688784"/>
                    </a:lnTo>
                    <a:lnTo>
                      <a:pt x="985684" y="689374"/>
                    </a:lnTo>
                    <a:lnTo>
                      <a:pt x="986717" y="690112"/>
                    </a:lnTo>
                    <a:lnTo>
                      <a:pt x="988929" y="687752"/>
                    </a:lnTo>
                    <a:lnTo>
                      <a:pt x="993649" y="683770"/>
                    </a:lnTo>
                    <a:lnTo>
                      <a:pt x="996156" y="680820"/>
                    </a:lnTo>
                    <a:lnTo>
                      <a:pt x="996156" y="679640"/>
                    </a:lnTo>
                    <a:lnTo>
                      <a:pt x="997188" y="676837"/>
                    </a:lnTo>
                    <a:lnTo>
                      <a:pt x="1000728" y="670938"/>
                    </a:lnTo>
                    <a:lnTo>
                      <a:pt x="1000728" y="669315"/>
                    </a:lnTo>
                    <a:lnTo>
                      <a:pt x="1000138" y="666808"/>
                    </a:lnTo>
                    <a:lnTo>
                      <a:pt x="998516" y="662678"/>
                    </a:lnTo>
                    <a:lnTo>
                      <a:pt x="997926" y="660466"/>
                    </a:lnTo>
                    <a:lnTo>
                      <a:pt x="997926" y="655599"/>
                    </a:lnTo>
                    <a:lnTo>
                      <a:pt x="998663" y="653386"/>
                    </a:lnTo>
                    <a:lnTo>
                      <a:pt x="999696" y="651321"/>
                    </a:lnTo>
                    <a:lnTo>
                      <a:pt x="1001023" y="649404"/>
                    </a:lnTo>
                    <a:lnTo>
                      <a:pt x="1001318" y="647044"/>
                    </a:lnTo>
                    <a:lnTo>
                      <a:pt x="1001023" y="644684"/>
                    </a:lnTo>
                    <a:lnTo>
                      <a:pt x="1000138" y="642767"/>
                    </a:lnTo>
                    <a:close/>
                    <a:moveTo>
                      <a:pt x="192771" y="547783"/>
                    </a:moveTo>
                    <a:lnTo>
                      <a:pt x="198081" y="539376"/>
                    </a:lnTo>
                    <a:lnTo>
                      <a:pt x="196753" y="539671"/>
                    </a:lnTo>
                    <a:lnTo>
                      <a:pt x="191001" y="541735"/>
                    </a:lnTo>
                    <a:lnTo>
                      <a:pt x="188494" y="544243"/>
                    </a:lnTo>
                    <a:lnTo>
                      <a:pt x="187314" y="544243"/>
                    </a:lnTo>
                    <a:lnTo>
                      <a:pt x="188936" y="548078"/>
                    </a:lnTo>
                    <a:lnTo>
                      <a:pt x="191001" y="548373"/>
                    </a:lnTo>
                    <a:lnTo>
                      <a:pt x="192919" y="547783"/>
                    </a:lnTo>
                    <a:close/>
                    <a:moveTo>
                      <a:pt x="975065" y="663268"/>
                    </a:moveTo>
                    <a:lnTo>
                      <a:pt x="975507" y="660318"/>
                    </a:lnTo>
                    <a:lnTo>
                      <a:pt x="975507" y="656631"/>
                    </a:lnTo>
                    <a:lnTo>
                      <a:pt x="974622" y="654566"/>
                    </a:lnTo>
                    <a:lnTo>
                      <a:pt x="971377" y="649846"/>
                    </a:lnTo>
                    <a:lnTo>
                      <a:pt x="968428" y="646454"/>
                    </a:lnTo>
                    <a:lnTo>
                      <a:pt x="967543" y="646159"/>
                    </a:lnTo>
                    <a:lnTo>
                      <a:pt x="958251" y="650732"/>
                    </a:lnTo>
                    <a:lnTo>
                      <a:pt x="957661" y="659728"/>
                    </a:lnTo>
                    <a:lnTo>
                      <a:pt x="954711" y="662678"/>
                    </a:lnTo>
                    <a:lnTo>
                      <a:pt x="952499" y="665923"/>
                    </a:lnTo>
                    <a:lnTo>
                      <a:pt x="952499" y="667988"/>
                    </a:lnTo>
                    <a:lnTo>
                      <a:pt x="953383" y="673003"/>
                    </a:lnTo>
                    <a:lnTo>
                      <a:pt x="954711" y="675068"/>
                    </a:lnTo>
                    <a:lnTo>
                      <a:pt x="955743" y="673150"/>
                    </a:lnTo>
                    <a:lnTo>
                      <a:pt x="957956" y="670200"/>
                    </a:lnTo>
                    <a:lnTo>
                      <a:pt x="961053" y="668725"/>
                    </a:lnTo>
                    <a:lnTo>
                      <a:pt x="962233" y="667545"/>
                    </a:lnTo>
                    <a:lnTo>
                      <a:pt x="962970" y="666218"/>
                    </a:lnTo>
                    <a:lnTo>
                      <a:pt x="963560" y="667693"/>
                    </a:lnTo>
                    <a:lnTo>
                      <a:pt x="962823" y="669610"/>
                    </a:lnTo>
                    <a:lnTo>
                      <a:pt x="963560" y="671085"/>
                    </a:lnTo>
                    <a:lnTo>
                      <a:pt x="965035" y="671380"/>
                    </a:lnTo>
                    <a:lnTo>
                      <a:pt x="966363" y="671380"/>
                    </a:lnTo>
                    <a:lnTo>
                      <a:pt x="967838" y="673003"/>
                    </a:lnTo>
                    <a:lnTo>
                      <a:pt x="969755" y="673445"/>
                    </a:lnTo>
                    <a:lnTo>
                      <a:pt x="972557" y="671233"/>
                    </a:lnTo>
                    <a:lnTo>
                      <a:pt x="974327" y="667103"/>
                    </a:lnTo>
                    <a:lnTo>
                      <a:pt x="975212" y="663121"/>
                    </a:lnTo>
                    <a:close/>
                    <a:moveTo>
                      <a:pt x="64306" y="232446"/>
                    </a:moveTo>
                    <a:lnTo>
                      <a:pt x="64306" y="232004"/>
                    </a:lnTo>
                    <a:lnTo>
                      <a:pt x="58997" y="234216"/>
                    </a:lnTo>
                    <a:lnTo>
                      <a:pt x="56047" y="235986"/>
                    </a:lnTo>
                    <a:lnTo>
                      <a:pt x="56047" y="236723"/>
                    </a:lnTo>
                    <a:lnTo>
                      <a:pt x="56932" y="236429"/>
                    </a:lnTo>
                    <a:lnTo>
                      <a:pt x="61356" y="234216"/>
                    </a:lnTo>
                    <a:lnTo>
                      <a:pt x="64306" y="232446"/>
                    </a:lnTo>
                    <a:close/>
                    <a:moveTo>
                      <a:pt x="1273587" y="1358690"/>
                    </a:moveTo>
                    <a:lnTo>
                      <a:pt x="1272997" y="1357952"/>
                    </a:lnTo>
                    <a:lnTo>
                      <a:pt x="1270195" y="1358690"/>
                    </a:lnTo>
                    <a:lnTo>
                      <a:pt x="1264885" y="1357215"/>
                    </a:lnTo>
                    <a:lnTo>
                      <a:pt x="1264000" y="1357510"/>
                    </a:lnTo>
                    <a:lnTo>
                      <a:pt x="1264738" y="1358542"/>
                    </a:lnTo>
                    <a:lnTo>
                      <a:pt x="1264738" y="1359574"/>
                    </a:lnTo>
                    <a:lnTo>
                      <a:pt x="1266950" y="1360312"/>
                    </a:lnTo>
                    <a:lnTo>
                      <a:pt x="1273440" y="1359132"/>
                    </a:lnTo>
                    <a:lnTo>
                      <a:pt x="1273735" y="1358542"/>
                    </a:lnTo>
                    <a:close/>
                    <a:moveTo>
                      <a:pt x="67846" y="481707"/>
                    </a:moveTo>
                    <a:lnTo>
                      <a:pt x="66961" y="480379"/>
                    </a:lnTo>
                    <a:lnTo>
                      <a:pt x="65486" y="479494"/>
                    </a:lnTo>
                    <a:lnTo>
                      <a:pt x="64011" y="479052"/>
                    </a:lnTo>
                    <a:lnTo>
                      <a:pt x="60029" y="479642"/>
                    </a:lnTo>
                    <a:lnTo>
                      <a:pt x="58702" y="479642"/>
                    </a:lnTo>
                    <a:lnTo>
                      <a:pt x="56342" y="477577"/>
                    </a:lnTo>
                    <a:lnTo>
                      <a:pt x="55014" y="476987"/>
                    </a:lnTo>
                    <a:lnTo>
                      <a:pt x="53392" y="476987"/>
                    </a:lnTo>
                    <a:lnTo>
                      <a:pt x="50295" y="478314"/>
                    </a:lnTo>
                    <a:lnTo>
                      <a:pt x="48820" y="477577"/>
                    </a:lnTo>
                    <a:lnTo>
                      <a:pt x="47345" y="477577"/>
                    </a:lnTo>
                    <a:lnTo>
                      <a:pt x="44100" y="479199"/>
                    </a:lnTo>
                    <a:lnTo>
                      <a:pt x="40708" y="480084"/>
                    </a:lnTo>
                    <a:lnTo>
                      <a:pt x="39380" y="480821"/>
                    </a:lnTo>
                    <a:lnTo>
                      <a:pt x="38053" y="483919"/>
                    </a:lnTo>
                    <a:lnTo>
                      <a:pt x="27138" y="483329"/>
                    </a:lnTo>
                    <a:lnTo>
                      <a:pt x="24779" y="483624"/>
                    </a:lnTo>
                    <a:lnTo>
                      <a:pt x="22419" y="484361"/>
                    </a:lnTo>
                    <a:lnTo>
                      <a:pt x="26106" y="488639"/>
                    </a:lnTo>
                    <a:lnTo>
                      <a:pt x="30236" y="492031"/>
                    </a:lnTo>
                    <a:lnTo>
                      <a:pt x="34218" y="493063"/>
                    </a:lnTo>
                    <a:lnTo>
                      <a:pt x="43510" y="497783"/>
                    </a:lnTo>
                    <a:lnTo>
                      <a:pt x="50884" y="498963"/>
                    </a:lnTo>
                    <a:lnTo>
                      <a:pt x="52949" y="499700"/>
                    </a:lnTo>
                    <a:lnTo>
                      <a:pt x="54867" y="501323"/>
                    </a:lnTo>
                    <a:lnTo>
                      <a:pt x="55899" y="501765"/>
                    </a:lnTo>
                    <a:lnTo>
                      <a:pt x="56932" y="501323"/>
                    </a:lnTo>
                    <a:lnTo>
                      <a:pt x="56342" y="499553"/>
                    </a:lnTo>
                    <a:lnTo>
                      <a:pt x="57227" y="498373"/>
                    </a:lnTo>
                    <a:lnTo>
                      <a:pt x="61209" y="496751"/>
                    </a:lnTo>
                    <a:lnTo>
                      <a:pt x="65781" y="496751"/>
                    </a:lnTo>
                    <a:lnTo>
                      <a:pt x="70353" y="495866"/>
                    </a:lnTo>
                    <a:lnTo>
                      <a:pt x="70058" y="493506"/>
                    </a:lnTo>
                    <a:lnTo>
                      <a:pt x="69321" y="491293"/>
                    </a:lnTo>
                    <a:lnTo>
                      <a:pt x="67256" y="489671"/>
                    </a:lnTo>
                    <a:lnTo>
                      <a:pt x="67256" y="485689"/>
                    </a:lnTo>
                    <a:lnTo>
                      <a:pt x="67846" y="483624"/>
                    </a:lnTo>
                    <a:lnTo>
                      <a:pt x="67846" y="481411"/>
                    </a:lnTo>
                    <a:close/>
                    <a:moveTo>
                      <a:pt x="49705" y="727132"/>
                    </a:moveTo>
                    <a:lnTo>
                      <a:pt x="45427" y="727869"/>
                    </a:lnTo>
                    <a:lnTo>
                      <a:pt x="45427" y="726984"/>
                    </a:lnTo>
                    <a:lnTo>
                      <a:pt x="47050" y="724920"/>
                    </a:lnTo>
                    <a:lnTo>
                      <a:pt x="51474" y="721822"/>
                    </a:lnTo>
                    <a:lnTo>
                      <a:pt x="53834" y="719757"/>
                    </a:lnTo>
                    <a:lnTo>
                      <a:pt x="51032" y="718430"/>
                    </a:lnTo>
                    <a:lnTo>
                      <a:pt x="50147" y="717398"/>
                    </a:lnTo>
                    <a:lnTo>
                      <a:pt x="49410" y="718135"/>
                    </a:lnTo>
                    <a:lnTo>
                      <a:pt x="48230" y="720052"/>
                    </a:lnTo>
                    <a:lnTo>
                      <a:pt x="46755" y="721527"/>
                    </a:lnTo>
                    <a:lnTo>
                      <a:pt x="44837" y="722560"/>
                    </a:lnTo>
                    <a:lnTo>
                      <a:pt x="43657" y="720790"/>
                    </a:lnTo>
                    <a:lnTo>
                      <a:pt x="43362" y="717398"/>
                    </a:lnTo>
                    <a:lnTo>
                      <a:pt x="42182" y="716955"/>
                    </a:lnTo>
                    <a:lnTo>
                      <a:pt x="40560" y="716955"/>
                    </a:lnTo>
                    <a:lnTo>
                      <a:pt x="37610" y="717987"/>
                    </a:lnTo>
                    <a:lnTo>
                      <a:pt x="34218" y="718577"/>
                    </a:lnTo>
                    <a:lnTo>
                      <a:pt x="32596" y="719315"/>
                    </a:lnTo>
                    <a:lnTo>
                      <a:pt x="31268" y="720642"/>
                    </a:lnTo>
                    <a:lnTo>
                      <a:pt x="30531" y="721822"/>
                    </a:lnTo>
                    <a:lnTo>
                      <a:pt x="30531" y="722855"/>
                    </a:lnTo>
                    <a:lnTo>
                      <a:pt x="30826" y="723887"/>
                    </a:lnTo>
                    <a:lnTo>
                      <a:pt x="31711" y="724920"/>
                    </a:lnTo>
                    <a:lnTo>
                      <a:pt x="32891" y="725362"/>
                    </a:lnTo>
                    <a:lnTo>
                      <a:pt x="34365" y="725362"/>
                    </a:lnTo>
                    <a:lnTo>
                      <a:pt x="36578" y="725804"/>
                    </a:lnTo>
                    <a:lnTo>
                      <a:pt x="39528" y="726690"/>
                    </a:lnTo>
                    <a:lnTo>
                      <a:pt x="40413" y="727427"/>
                    </a:lnTo>
                    <a:lnTo>
                      <a:pt x="38790" y="728459"/>
                    </a:lnTo>
                    <a:lnTo>
                      <a:pt x="38790" y="729787"/>
                    </a:lnTo>
                    <a:lnTo>
                      <a:pt x="37905" y="729787"/>
                    </a:lnTo>
                    <a:lnTo>
                      <a:pt x="36430" y="728017"/>
                    </a:lnTo>
                    <a:lnTo>
                      <a:pt x="33186" y="728017"/>
                    </a:lnTo>
                    <a:lnTo>
                      <a:pt x="32448" y="729492"/>
                    </a:lnTo>
                    <a:lnTo>
                      <a:pt x="31121" y="730229"/>
                    </a:lnTo>
                    <a:lnTo>
                      <a:pt x="29941" y="734064"/>
                    </a:lnTo>
                    <a:lnTo>
                      <a:pt x="28171" y="735244"/>
                    </a:lnTo>
                    <a:lnTo>
                      <a:pt x="22419" y="737309"/>
                    </a:lnTo>
                    <a:lnTo>
                      <a:pt x="19616" y="738931"/>
                    </a:lnTo>
                    <a:lnTo>
                      <a:pt x="16814" y="739226"/>
                    </a:lnTo>
                    <a:lnTo>
                      <a:pt x="14897" y="739816"/>
                    </a:lnTo>
                    <a:lnTo>
                      <a:pt x="12389" y="741439"/>
                    </a:lnTo>
                    <a:lnTo>
                      <a:pt x="13127" y="742324"/>
                    </a:lnTo>
                    <a:lnTo>
                      <a:pt x="16077" y="743798"/>
                    </a:lnTo>
                    <a:lnTo>
                      <a:pt x="17109" y="743798"/>
                    </a:lnTo>
                    <a:lnTo>
                      <a:pt x="17994" y="743356"/>
                    </a:lnTo>
                    <a:lnTo>
                      <a:pt x="19764" y="743356"/>
                    </a:lnTo>
                    <a:lnTo>
                      <a:pt x="20944" y="742618"/>
                    </a:lnTo>
                    <a:lnTo>
                      <a:pt x="22271" y="741439"/>
                    </a:lnTo>
                    <a:lnTo>
                      <a:pt x="23451" y="740849"/>
                    </a:lnTo>
                    <a:lnTo>
                      <a:pt x="24631" y="740849"/>
                    </a:lnTo>
                    <a:lnTo>
                      <a:pt x="25663" y="740554"/>
                    </a:lnTo>
                    <a:lnTo>
                      <a:pt x="26401" y="739816"/>
                    </a:lnTo>
                    <a:lnTo>
                      <a:pt x="29498" y="738489"/>
                    </a:lnTo>
                    <a:lnTo>
                      <a:pt x="34513" y="737014"/>
                    </a:lnTo>
                    <a:lnTo>
                      <a:pt x="37315" y="737014"/>
                    </a:lnTo>
                    <a:lnTo>
                      <a:pt x="39380" y="735981"/>
                    </a:lnTo>
                    <a:lnTo>
                      <a:pt x="41150" y="733769"/>
                    </a:lnTo>
                    <a:lnTo>
                      <a:pt x="45870" y="731114"/>
                    </a:lnTo>
                    <a:lnTo>
                      <a:pt x="47935" y="729639"/>
                    </a:lnTo>
                    <a:lnTo>
                      <a:pt x="50295" y="728902"/>
                    </a:lnTo>
                    <a:lnTo>
                      <a:pt x="51474" y="728017"/>
                    </a:lnTo>
                    <a:lnTo>
                      <a:pt x="50737" y="727279"/>
                    </a:lnTo>
                    <a:lnTo>
                      <a:pt x="49557" y="727279"/>
                    </a:lnTo>
                    <a:close/>
                    <a:moveTo>
                      <a:pt x="55752" y="722855"/>
                    </a:moveTo>
                    <a:lnTo>
                      <a:pt x="54867" y="723297"/>
                    </a:lnTo>
                    <a:lnTo>
                      <a:pt x="53687" y="724625"/>
                    </a:lnTo>
                    <a:lnTo>
                      <a:pt x="53244" y="725215"/>
                    </a:lnTo>
                    <a:lnTo>
                      <a:pt x="53244" y="725952"/>
                    </a:lnTo>
                    <a:lnTo>
                      <a:pt x="53982" y="726837"/>
                    </a:lnTo>
                    <a:lnTo>
                      <a:pt x="54277" y="726837"/>
                    </a:lnTo>
                    <a:lnTo>
                      <a:pt x="55014" y="725510"/>
                    </a:lnTo>
                    <a:lnTo>
                      <a:pt x="56194" y="724477"/>
                    </a:lnTo>
                    <a:lnTo>
                      <a:pt x="57079" y="722855"/>
                    </a:lnTo>
                    <a:lnTo>
                      <a:pt x="56784" y="722560"/>
                    </a:lnTo>
                    <a:lnTo>
                      <a:pt x="55752" y="722855"/>
                    </a:lnTo>
                    <a:close/>
                    <a:moveTo>
                      <a:pt x="12094" y="734507"/>
                    </a:moveTo>
                    <a:lnTo>
                      <a:pt x="7965" y="732737"/>
                    </a:lnTo>
                    <a:lnTo>
                      <a:pt x="5605" y="732737"/>
                    </a:lnTo>
                    <a:lnTo>
                      <a:pt x="2507" y="733622"/>
                    </a:lnTo>
                    <a:lnTo>
                      <a:pt x="0" y="734801"/>
                    </a:lnTo>
                    <a:lnTo>
                      <a:pt x="442" y="744093"/>
                    </a:lnTo>
                    <a:lnTo>
                      <a:pt x="8407" y="740259"/>
                    </a:lnTo>
                    <a:lnTo>
                      <a:pt x="11062" y="738784"/>
                    </a:lnTo>
                    <a:lnTo>
                      <a:pt x="11652" y="737161"/>
                    </a:lnTo>
                    <a:lnTo>
                      <a:pt x="12684" y="735391"/>
                    </a:lnTo>
                    <a:lnTo>
                      <a:pt x="12094" y="734507"/>
                    </a:lnTo>
                    <a:close/>
                    <a:moveTo>
                      <a:pt x="134660" y="690849"/>
                    </a:moveTo>
                    <a:lnTo>
                      <a:pt x="133332" y="689964"/>
                    </a:lnTo>
                    <a:lnTo>
                      <a:pt x="131120" y="689374"/>
                    </a:lnTo>
                    <a:lnTo>
                      <a:pt x="129497" y="688784"/>
                    </a:lnTo>
                    <a:lnTo>
                      <a:pt x="128465" y="687604"/>
                    </a:lnTo>
                    <a:lnTo>
                      <a:pt x="125958" y="681557"/>
                    </a:lnTo>
                    <a:lnTo>
                      <a:pt x="125073" y="680377"/>
                    </a:lnTo>
                    <a:lnTo>
                      <a:pt x="124040" y="679492"/>
                    </a:lnTo>
                    <a:lnTo>
                      <a:pt x="122565" y="679050"/>
                    </a:lnTo>
                    <a:lnTo>
                      <a:pt x="117403" y="679050"/>
                    </a:lnTo>
                    <a:lnTo>
                      <a:pt x="115781" y="679492"/>
                    </a:lnTo>
                    <a:lnTo>
                      <a:pt x="108554" y="682590"/>
                    </a:lnTo>
                    <a:lnTo>
                      <a:pt x="105161" y="684654"/>
                    </a:lnTo>
                    <a:lnTo>
                      <a:pt x="101179" y="684212"/>
                    </a:lnTo>
                    <a:lnTo>
                      <a:pt x="99704" y="684507"/>
                    </a:lnTo>
                    <a:lnTo>
                      <a:pt x="98377" y="685392"/>
                    </a:lnTo>
                    <a:lnTo>
                      <a:pt x="93804" y="692177"/>
                    </a:lnTo>
                    <a:lnTo>
                      <a:pt x="92625" y="693209"/>
                    </a:lnTo>
                    <a:lnTo>
                      <a:pt x="89085" y="695274"/>
                    </a:lnTo>
                    <a:lnTo>
                      <a:pt x="88642" y="696749"/>
                    </a:lnTo>
                    <a:lnTo>
                      <a:pt x="88642" y="697634"/>
                    </a:lnTo>
                    <a:lnTo>
                      <a:pt x="89675" y="700584"/>
                    </a:lnTo>
                    <a:lnTo>
                      <a:pt x="90855" y="702058"/>
                    </a:lnTo>
                    <a:lnTo>
                      <a:pt x="92919" y="702501"/>
                    </a:lnTo>
                    <a:lnTo>
                      <a:pt x="96902" y="702501"/>
                    </a:lnTo>
                    <a:lnTo>
                      <a:pt x="100294" y="701763"/>
                    </a:lnTo>
                    <a:lnTo>
                      <a:pt x="101916" y="701026"/>
                    </a:lnTo>
                    <a:lnTo>
                      <a:pt x="103391" y="699846"/>
                    </a:lnTo>
                    <a:lnTo>
                      <a:pt x="106341" y="696601"/>
                    </a:lnTo>
                    <a:lnTo>
                      <a:pt x="107964" y="695421"/>
                    </a:lnTo>
                    <a:lnTo>
                      <a:pt x="110471" y="694831"/>
                    </a:lnTo>
                    <a:lnTo>
                      <a:pt x="123303" y="694831"/>
                    </a:lnTo>
                    <a:lnTo>
                      <a:pt x="124630" y="694241"/>
                    </a:lnTo>
                    <a:lnTo>
                      <a:pt x="129202" y="690702"/>
                    </a:lnTo>
                    <a:lnTo>
                      <a:pt x="136429" y="693061"/>
                    </a:lnTo>
                    <a:lnTo>
                      <a:pt x="136429" y="692472"/>
                    </a:lnTo>
                    <a:lnTo>
                      <a:pt x="135102" y="691144"/>
                    </a:lnTo>
                    <a:close/>
                    <a:moveTo>
                      <a:pt x="65929" y="711498"/>
                    </a:moveTo>
                    <a:lnTo>
                      <a:pt x="62536" y="709580"/>
                    </a:lnTo>
                    <a:lnTo>
                      <a:pt x="60619" y="709580"/>
                    </a:lnTo>
                    <a:lnTo>
                      <a:pt x="58702" y="710170"/>
                    </a:lnTo>
                    <a:lnTo>
                      <a:pt x="57522" y="710908"/>
                    </a:lnTo>
                    <a:lnTo>
                      <a:pt x="57079" y="711793"/>
                    </a:lnTo>
                    <a:lnTo>
                      <a:pt x="57079" y="712973"/>
                    </a:lnTo>
                    <a:lnTo>
                      <a:pt x="58407" y="715185"/>
                    </a:lnTo>
                    <a:lnTo>
                      <a:pt x="58997" y="715480"/>
                    </a:lnTo>
                    <a:lnTo>
                      <a:pt x="61651" y="715038"/>
                    </a:lnTo>
                    <a:lnTo>
                      <a:pt x="62241" y="715333"/>
                    </a:lnTo>
                    <a:lnTo>
                      <a:pt x="62979" y="715333"/>
                    </a:lnTo>
                    <a:lnTo>
                      <a:pt x="64011" y="714595"/>
                    </a:lnTo>
                    <a:lnTo>
                      <a:pt x="66666" y="714153"/>
                    </a:lnTo>
                    <a:lnTo>
                      <a:pt x="67846" y="713415"/>
                    </a:lnTo>
                    <a:lnTo>
                      <a:pt x="67551" y="712678"/>
                    </a:lnTo>
                    <a:lnTo>
                      <a:pt x="65929" y="711498"/>
                    </a:lnTo>
                    <a:close/>
                    <a:moveTo>
                      <a:pt x="1179783" y="907071"/>
                    </a:moveTo>
                    <a:lnTo>
                      <a:pt x="1180962" y="907661"/>
                    </a:lnTo>
                    <a:lnTo>
                      <a:pt x="1183765" y="908399"/>
                    </a:lnTo>
                    <a:lnTo>
                      <a:pt x="1183027" y="907366"/>
                    </a:lnTo>
                    <a:lnTo>
                      <a:pt x="1182732" y="906039"/>
                    </a:lnTo>
                    <a:lnTo>
                      <a:pt x="1180373" y="903532"/>
                    </a:lnTo>
                    <a:lnTo>
                      <a:pt x="1179045" y="903826"/>
                    </a:lnTo>
                    <a:lnTo>
                      <a:pt x="1179045" y="904416"/>
                    </a:lnTo>
                    <a:lnTo>
                      <a:pt x="1179340" y="906481"/>
                    </a:lnTo>
                    <a:lnTo>
                      <a:pt x="1179635" y="907071"/>
                    </a:lnTo>
                    <a:close/>
                    <a:moveTo>
                      <a:pt x="147639" y="700584"/>
                    </a:moveTo>
                    <a:lnTo>
                      <a:pt x="143067" y="699404"/>
                    </a:lnTo>
                    <a:lnTo>
                      <a:pt x="143362" y="701173"/>
                    </a:lnTo>
                    <a:lnTo>
                      <a:pt x="145426" y="702648"/>
                    </a:lnTo>
                    <a:lnTo>
                      <a:pt x="147786" y="703533"/>
                    </a:lnTo>
                    <a:lnTo>
                      <a:pt x="149999" y="702796"/>
                    </a:lnTo>
                    <a:lnTo>
                      <a:pt x="148671" y="701173"/>
                    </a:lnTo>
                    <a:lnTo>
                      <a:pt x="147639" y="700584"/>
                    </a:lnTo>
                    <a:close/>
                    <a:moveTo>
                      <a:pt x="73303" y="709286"/>
                    </a:moveTo>
                    <a:lnTo>
                      <a:pt x="72123" y="707368"/>
                    </a:lnTo>
                    <a:lnTo>
                      <a:pt x="71681" y="706926"/>
                    </a:lnTo>
                    <a:lnTo>
                      <a:pt x="70648" y="706926"/>
                    </a:lnTo>
                    <a:lnTo>
                      <a:pt x="69026" y="708106"/>
                    </a:lnTo>
                    <a:lnTo>
                      <a:pt x="69911" y="710613"/>
                    </a:lnTo>
                    <a:lnTo>
                      <a:pt x="69911" y="712235"/>
                    </a:lnTo>
                    <a:lnTo>
                      <a:pt x="70353" y="712678"/>
                    </a:lnTo>
                    <a:lnTo>
                      <a:pt x="71533" y="712383"/>
                    </a:lnTo>
                    <a:lnTo>
                      <a:pt x="74041" y="710760"/>
                    </a:lnTo>
                    <a:lnTo>
                      <a:pt x="75663" y="710170"/>
                    </a:lnTo>
                    <a:lnTo>
                      <a:pt x="74778" y="709728"/>
                    </a:lnTo>
                    <a:lnTo>
                      <a:pt x="73598" y="709286"/>
                    </a:lnTo>
                    <a:close/>
                    <a:moveTo>
                      <a:pt x="2207207" y="991584"/>
                    </a:moveTo>
                    <a:lnTo>
                      <a:pt x="2209567" y="992026"/>
                    </a:lnTo>
                    <a:lnTo>
                      <a:pt x="2213254" y="992026"/>
                    </a:lnTo>
                    <a:lnTo>
                      <a:pt x="2215024" y="991584"/>
                    </a:lnTo>
                    <a:lnTo>
                      <a:pt x="2215614" y="990551"/>
                    </a:lnTo>
                    <a:lnTo>
                      <a:pt x="2215319" y="989814"/>
                    </a:lnTo>
                    <a:lnTo>
                      <a:pt x="2214581" y="989519"/>
                    </a:lnTo>
                    <a:lnTo>
                      <a:pt x="2213254" y="987749"/>
                    </a:lnTo>
                    <a:lnTo>
                      <a:pt x="2212516" y="987159"/>
                    </a:lnTo>
                    <a:lnTo>
                      <a:pt x="2210599" y="986864"/>
                    </a:lnTo>
                    <a:lnTo>
                      <a:pt x="2210157" y="987159"/>
                    </a:lnTo>
                    <a:lnTo>
                      <a:pt x="2210599" y="988044"/>
                    </a:lnTo>
                    <a:lnTo>
                      <a:pt x="2210599" y="988487"/>
                    </a:lnTo>
                    <a:lnTo>
                      <a:pt x="2209714" y="989076"/>
                    </a:lnTo>
                    <a:lnTo>
                      <a:pt x="2208092" y="989961"/>
                    </a:lnTo>
                    <a:lnTo>
                      <a:pt x="2206912" y="989961"/>
                    </a:lnTo>
                    <a:lnTo>
                      <a:pt x="2206174" y="989666"/>
                    </a:lnTo>
                    <a:lnTo>
                      <a:pt x="2205584" y="989666"/>
                    </a:lnTo>
                    <a:lnTo>
                      <a:pt x="2205584" y="990994"/>
                    </a:lnTo>
                    <a:lnTo>
                      <a:pt x="2206764" y="991731"/>
                    </a:lnTo>
                    <a:close/>
                    <a:moveTo>
                      <a:pt x="2198210" y="979490"/>
                    </a:moveTo>
                    <a:lnTo>
                      <a:pt x="2197767" y="979490"/>
                    </a:lnTo>
                    <a:lnTo>
                      <a:pt x="2197767" y="980964"/>
                    </a:lnTo>
                    <a:lnTo>
                      <a:pt x="2199095" y="982292"/>
                    </a:lnTo>
                    <a:lnTo>
                      <a:pt x="2199537" y="982292"/>
                    </a:lnTo>
                    <a:lnTo>
                      <a:pt x="2199537" y="980817"/>
                    </a:lnTo>
                    <a:lnTo>
                      <a:pt x="2199095" y="980080"/>
                    </a:lnTo>
                    <a:lnTo>
                      <a:pt x="2198210" y="979490"/>
                    </a:lnTo>
                    <a:close/>
                    <a:moveTo>
                      <a:pt x="157521" y="681705"/>
                    </a:moveTo>
                    <a:lnTo>
                      <a:pt x="156783" y="681705"/>
                    </a:lnTo>
                    <a:lnTo>
                      <a:pt x="153096" y="683622"/>
                    </a:lnTo>
                    <a:lnTo>
                      <a:pt x="153538" y="684949"/>
                    </a:lnTo>
                    <a:lnTo>
                      <a:pt x="154128" y="685834"/>
                    </a:lnTo>
                    <a:lnTo>
                      <a:pt x="155898" y="687014"/>
                    </a:lnTo>
                    <a:lnTo>
                      <a:pt x="156488" y="687014"/>
                    </a:lnTo>
                    <a:lnTo>
                      <a:pt x="157226" y="686129"/>
                    </a:lnTo>
                    <a:lnTo>
                      <a:pt x="158258" y="683770"/>
                    </a:lnTo>
                    <a:lnTo>
                      <a:pt x="158258" y="682885"/>
                    </a:lnTo>
                    <a:lnTo>
                      <a:pt x="157521" y="681852"/>
                    </a:lnTo>
                    <a:close/>
                    <a:moveTo>
                      <a:pt x="2197177" y="977572"/>
                    </a:moveTo>
                    <a:lnTo>
                      <a:pt x="2197767" y="978310"/>
                    </a:lnTo>
                    <a:lnTo>
                      <a:pt x="2198505" y="978752"/>
                    </a:lnTo>
                    <a:lnTo>
                      <a:pt x="2199242" y="978752"/>
                    </a:lnTo>
                    <a:lnTo>
                      <a:pt x="2199242" y="978162"/>
                    </a:lnTo>
                    <a:lnTo>
                      <a:pt x="2198505" y="976540"/>
                    </a:lnTo>
                    <a:lnTo>
                      <a:pt x="2198505" y="975065"/>
                    </a:lnTo>
                    <a:lnTo>
                      <a:pt x="2199242" y="973590"/>
                    </a:lnTo>
                    <a:lnTo>
                      <a:pt x="2199242" y="972705"/>
                    </a:lnTo>
                    <a:lnTo>
                      <a:pt x="2198062" y="972410"/>
                    </a:lnTo>
                    <a:lnTo>
                      <a:pt x="2197177" y="972410"/>
                    </a:lnTo>
                    <a:lnTo>
                      <a:pt x="2195702" y="974180"/>
                    </a:lnTo>
                    <a:lnTo>
                      <a:pt x="2196735" y="975655"/>
                    </a:lnTo>
                    <a:lnTo>
                      <a:pt x="2197472" y="977572"/>
                    </a:lnTo>
                    <a:close/>
                    <a:moveTo>
                      <a:pt x="2408827" y="1045713"/>
                    </a:moveTo>
                    <a:lnTo>
                      <a:pt x="2409565" y="1045123"/>
                    </a:lnTo>
                    <a:lnTo>
                      <a:pt x="2409565" y="1044828"/>
                    </a:lnTo>
                    <a:lnTo>
                      <a:pt x="2408532" y="1044828"/>
                    </a:lnTo>
                    <a:lnTo>
                      <a:pt x="2407795" y="1045271"/>
                    </a:lnTo>
                    <a:lnTo>
                      <a:pt x="2407795" y="1046008"/>
                    </a:lnTo>
                    <a:lnTo>
                      <a:pt x="2408680" y="1045713"/>
                    </a:lnTo>
                    <a:close/>
                    <a:moveTo>
                      <a:pt x="1186420" y="904416"/>
                    </a:moveTo>
                    <a:lnTo>
                      <a:pt x="1186420" y="903826"/>
                    </a:lnTo>
                    <a:lnTo>
                      <a:pt x="1186125" y="902057"/>
                    </a:lnTo>
                    <a:lnTo>
                      <a:pt x="1186715" y="902057"/>
                    </a:lnTo>
                    <a:lnTo>
                      <a:pt x="1187895" y="903384"/>
                    </a:lnTo>
                    <a:lnTo>
                      <a:pt x="1188632" y="903384"/>
                    </a:lnTo>
                    <a:lnTo>
                      <a:pt x="1189665" y="902499"/>
                    </a:lnTo>
                    <a:lnTo>
                      <a:pt x="1189369" y="901762"/>
                    </a:lnTo>
                    <a:lnTo>
                      <a:pt x="1186420" y="900434"/>
                    </a:lnTo>
                    <a:lnTo>
                      <a:pt x="1185830" y="900434"/>
                    </a:lnTo>
                    <a:lnTo>
                      <a:pt x="1184355" y="901467"/>
                    </a:lnTo>
                    <a:lnTo>
                      <a:pt x="1183617" y="902352"/>
                    </a:lnTo>
                    <a:lnTo>
                      <a:pt x="1184060" y="903236"/>
                    </a:lnTo>
                    <a:lnTo>
                      <a:pt x="1186420" y="904269"/>
                    </a:lnTo>
                    <a:close/>
                    <a:moveTo>
                      <a:pt x="390557" y="575068"/>
                    </a:moveTo>
                    <a:lnTo>
                      <a:pt x="392032" y="576248"/>
                    </a:lnTo>
                    <a:lnTo>
                      <a:pt x="392769" y="576543"/>
                    </a:lnTo>
                    <a:lnTo>
                      <a:pt x="393507" y="575511"/>
                    </a:lnTo>
                    <a:lnTo>
                      <a:pt x="392179" y="573741"/>
                    </a:lnTo>
                    <a:lnTo>
                      <a:pt x="390704" y="572414"/>
                    </a:lnTo>
                    <a:lnTo>
                      <a:pt x="387165" y="570939"/>
                    </a:lnTo>
                    <a:lnTo>
                      <a:pt x="386132" y="571529"/>
                    </a:lnTo>
                    <a:lnTo>
                      <a:pt x="386132" y="572119"/>
                    </a:lnTo>
                    <a:lnTo>
                      <a:pt x="387607" y="573299"/>
                    </a:lnTo>
                    <a:lnTo>
                      <a:pt x="390557" y="575068"/>
                    </a:lnTo>
                    <a:close/>
                    <a:moveTo>
                      <a:pt x="2082282" y="950286"/>
                    </a:moveTo>
                    <a:lnTo>
                      <a:pt x="2082282" y="951761"/>
                    </a:lnTo>
                    <a:lnTo>
                      <a:pt x="2083166" y="952794"/>
                    </a:lnTo>
                    <a:lnTo>
                      <a:pt x="2086854" y="953531"/>
                    </a:lnTo>
                    <a:lnTo>
                      <a:pt x="2086854" y="952794"/>
                    </a:lnTo>
                    <a:lnTo>
                      <a:pt x="2086411" y="952499"/>
                    </a:lnTo>
                    <a:lnTo>
                      <a:pt x="2087444" y="951171"/>
                    </a:lnTo>
                    <a:lnTo>
                      <a:pt x="2087739" y="951761"/>
                    </a:lnTo>
                    <a:lnTo>
                      <a:pt x="2087739" y="953236"/>
                    </a:lnTo>
                    <a:lnTo>
                      <a:pt x="2086854" y="954269"/>
                    </a:lnTo>
                    <a:lnTo>
                      <a:pt x="2086116" y="955006"/>
                    </a:lnTo>
                    <a:lnTo>
                      <a:pt x="2086116" y="956038"/>
                    </a:lnTo>
                    <a:lnTo>
                      <a:pt x="2086854" y="957218"/>
                    </a:lnTo>
                    <a:lnTo>
                      <a:pt x="2087886" y="956923"/>
                    </a:lnTo>
                    <a:lnTo>
                      <a:pt x="2089066" y="955153"/>
                    </a:lnTo>
                    <a:lnTo>
                      <a:pt x="2092311" y="952351"/>
                    </a:lnTo>
                    <a:lnTo>
                      <a:pt x="2092311" y="951761"/>
                    </a:lnTo>
                    <a:lnTo>
                      <a:pt x="2092754" y="950729"/>
                    </a:lnTo>
                    <a:lnTo>
                      <a:pt x="2098211" y="947041"/>
                    </a:lnTo>
                    <a:lnTo>
                      <a:pt x="2099243" y="945861"/>
                    </a:lnTo>
                    <a:lnTo>
                      <a:pt x="2099243" y="945419"/>
                    </a:lnTo>
                    <a:lnTo>
                      <a:pt x="2097916" y="944829"/>
                    </a:lnTo>
                    <a:lnTo>
                      <a:pt x="2098063" y="944829"/>
                    </a:lnTo>
                    <a:lnTo>
                      <a:pt x="2104110" y="943944"/>
                    </a:lnTo>
                    <a:lnTo>
                      <a:pt x="2105438" y="943207"/>
                    </a:lnTo>
                    <a:lnTo>
                      <a:pt x="2104110" y="942027"/>
                    </a:lnTo>
                    <a:lnTo>
                      <a:pt x="2101898" y="941437"/>
                    </a:lnTo>
                    <a:lnTo>
                      <a:pt x="2098801" y="941437"/>
                    </a:lnTo>
                    <a:lnTo>
                      <a:pt x="2095703" y="941879"/>
                    </a:lnTo>
                    <a:lnTo>
                      <a:pt x="2090246" y="943649"/>
                    </a:lnTo>
                    <a:lnTo>
                      <a:pt x="2088329" y="944682"/>
                    </a:lnTo>
                    <a:lnTo>
                      <a:pt x="2083904" y="948516"/>
                    </a:lnTo>
                    <a:lnTo>
                      <a:pt x="2082724" y="950286"/>
                    </a:lnTo>
                    <a:close/>
                    <a:moveTo>
                      <a:pt x="2067680" y="927573"/>
                    </a:moveTo>
                    <a:lnTo>
                      <a:pt x="2066943" y="928605"/>
                    </a:lnTo>
                    <a:lnTo>
                      <a:pt x="2066943" y="929342"/>
                    </a:lnTo>
                    <a:lnTo>
                      <a:pt x="2068123" y="929637"/>
                    </a:lnTo>
                    <a:lnTo>
                      <a:pt x="2070040" y="929342"/>
                    </a:lnTo>
                    <a:lnTo>
                      <a:pt x="2072990" y="928310"/>
                    </a:lnTo>
                    <a:lnTo>
                      <a:pt x="2074022" y="927868"/>
                    </a:lnTo>
                    <a:lnTo>
                      <a:pt x="2074022" y="927573"/>
                    </a:lnTo>
                    <a:lnTo>
                      <a:pt x="2073285" y="927573"/>
                    </a:lnTo>
                    <a:lnTo>
                      <a:pt x="2073285" y="926835"/>
                    </a:lnTo>
                    <a:lnTo>
                      <a:pt x="2074612" y="926540"/>
                    </a:lnTo>
                    <a:lnTo>
                      <a:pt x="2082134" y="923000"/>
                    </a:lnTo>
                    <a:lnTo>
                      <a:pt x="2083019" y="921968"/>
                    </a:lnTo>
                    <a:lnTo>
                      <a:pt x="2083019" y="921525"/>
                    </a:lnTo>
                    <a:lnTo>
                      <a:pt x="2083314" y="920788"/>
                    </a:lnTo>
                    <a:lnTo>
                      <a:pt x="2085821" y="918871"/>
                    </a:lnTo>
                    <a:lnTo>
                      <a:pt x="2085379" y="918576"/>
                    </a:lnTo>
                    <a:lnTo>
                      <a:pt x="2083019" y="919166"/>
                    </a:lnTo>
                    <a:lnTo>
                      <a:pt x="2078594" y="920935"/>
                    </a:lnTo>
                    <a:lnTo>
                      <a:pt x="2068417" y="925950"/>
                    </a:lnTo>
                    <a:lnTo>
                      <a:pt x="2067237" y="926688"/>
                    </a:lnTo>
                    <a:lnTo>
                      <a:pt x="2067237" y="927130"/>
                    </a:lnTo>
                    <a:lnTo>
                      <a:pt x="2067827" y="927130"/>
                    </a:lnTo>
                    <a:lnTo>
                      <a:pt x="2067827" y="927573"/>
                    </a:lnTo>
                    <a:close/>
                    <a:moveTo>
                      <a:pt x="1187157" y="906039"/>
                    </a:moveTo>
                    <a:lnTo>
                      <a:pt x="1186715" y="906039"/>
                    </a:lnTo>
                    <a:lnTo>
                      <a:pt x="1185977" y="906334"/>
                    </a:lnTo>
                    <a:lnTo>
                      <a:pt x="1185387" y="908104"/>
                    </a:lnTo>
                    <a:lnTo>
                      <a:pt x="1185682" y="908989"/>
                    </a:lnTo>
                    <a:lnTo>
                      <a:pt x="1186567" y="909726"/>
                    </a:lnTo>
                    <a:lnTo>
                      <a:pt x="1187895" y="910169"/>
                    </a:lnTo>
                    <a:lnTo>
                      <a:pt x="1188337" y="909874"/>
                    </a:lnTo>
                    <a:lnTo>
                      <a:pt x="1188337" y="909136"/>
                    </a:lnTo>
                    <a:lnTo>
                      <a:pt x="1187305" y="907514"/>
                    </a:lnTo>
                    <a:lnTo>
                      <a:pt x="1187305" y="905891"/>
                    </a:lnTo>
                    <a:close/>
                    <a:moveTo>
                      <a:pt x="297342" y="1720191"/>
                    </a:moveTo>
                    <a:lnTo>
                      <a:pt x="296457" y="1719601"/>
                    </a:lnTo>
                    <a:lnTo>
                      <a:pt x="295130" y="1719896"/>
                    </a:lnTo>
                    <a:lnTo>
                      <a:pt x="289673" y="1719158"/>
                    </a:lnTo>
                    <a:lnTo>
                      <a:pt x="288788" y="1718716"/>
                    </a:lnTo>
                    <a:lnTo>
                      <a:pt x="288788" y="1720043"/>
                    </a:lnTo>
                    <a:lnTo>
                      <a:pt x="288050" y="1720781"/>
                    </a:lnTo>
                    <a:lnTo>
                      <a:pt x="287755" y="1721813"/>
                    </a:lnTo>
                    <a:lnTo>
                      <a:pt x="294835" y="1722255"/>
                    </a:lnTo>
                    <a:lnTo>
                      <a:pt x="299112" y="1723435"/>
                    </a:lnTo>
                    <a:lnTo>
                      <a:pt x="302062" y="1722108"/>
                    </a:lnTo>
                    <a:lnTo>
                      <a:pt x="302947" y="1720781"/>
                    </a:lnTo>
                    <a:lnTo>
                      <a:pt x="302210" y="1720486"/>
                    </a:lnTo>
                    <a:lnTo>
                      <a:pt x="297637" y="1720043"/>
                    </a:lnTo>
                    <a:close/>
                    <a:moveTo>
                      <a:pt x="360026" y="622413"/>
                    </a:moveTo>
                    <a:lnTo>
                      <a:pt x="357224" y="623888"/>
                    </a:lnTo>
                    <a:lnTo>
                      <a:pt x="354422" y="626100"/>
                    </a:lnTo>
                    <a:lnTo>
                      <a:pt x="353537" y="627280"/>
                    </a:lnTo>
                    <a:lnTo>
                      <a:pt x="353094" y="628460"/>
                    </a:lnTo>
                    <a:lnTo>
                      <a:pt x="353094" y="629198"/>
                    </a:lnTo>
                    <a:lnTo>
                      <a:pt x="353832" y="629493"/>
                    </a:lnTo>
                    <a:lnTo>
                      <a:pt x="355601" y="628608"/>
                    </a:lnTo>
                    <a:lnTo>
                      <a:pt x="360026" y="625363"/>
                    </a:lnTo>
                    <a:lnTo>
                      <a:pt x="361796" y="623446"/>
                    </a:lnTo>
                    <a:lnTo>
                      <a:pt x="361354" y="622561"/>
                    </a:lnTo>
                    <a:lnTo>
                      <a:pt x="359879" y="622561"/>
                    </a:lnTo>
                    <a:close/>
                    <a:moveTo>
                      <a:pt x="331560" y="652206"/>
                    </a:moveTo>
                    <a:lnTo>
                      <a:pt x="332593" y="651026"/>
                    </a:lnTo>
                    <a:lnTo>
                      <a:pt x="332593" y="647339"/>
                    </a:lnTo>
                    <a:lnTo>
                      <a:pt x="331855" y="647339"/>
                    </a:lnTo>
                    <a:lnTo>
                      <a:pt x="331118" y="647634"/>
                    </a:lnTo>
                    <a:lnTo>
                      <a:pt x="328021" y="650732"/>
                    </a:lnTo>
                    <a:lnTo>
                      <a:pt x="328463" y="651764"/>
                    </a:lnTo>
                    <a:lnTo>
                      <a:pt x="329643" y="652206"/>
                    </a:lnTo>
                    <a:lnTo>
                      <a:pt x="331560" y="652206"/>
                    </a:lnTo>
                    <a:close/>
                    <a:moveTo>
                      <a:pt x="321531" y="1731547"/>
                    </a:moveTo>
                    <a:lnTo>
                      <a:pt x="320793" y="1730663"/>
                    </a:lnTo>
                    <a:lnTo>
                      <a:pt x="318581" y="1729335"/>
                    </a:lnTo>
                    <a:lnTo>
                      <a:pt x="317401" y="1728155"/>
                    </a:lnTo>
                    <a:lnTo>
                      <a:pt x="314009" y="1726385"/>
                    </a:lnTo>
                    <a:lnTo>
                      <a:pt x="311944" y="1726680"/>
                    </a:lnTo>
                    <a:lnTo>
                      <a:pt x="309142" y="1727418"/>
                    </a:lnTo>
                    <a:lnTo>
                      <a:pt x="308404" y="1726975"/>
                    </a:lnTo>
                    <a:lnTo>
                      <a:pt x="307224" y="1725353"/>
                    </a:lnTo>
                    <a:lnTo>
                      <a:pt x="305897" y="1724173"/>
                    </a:lnTo>
                    <a:lnTo>
                      <a:pt x="303979" y="1724468"/>
                    </a:lnTo>
                    <a:lnTo>
                      <a:pt x="302947" y="1726533"/>
                    </a:lnTo>
                    <a:lnTo>
                      <a:pt x="302947" y="1727860"/>
                    </a:lnTo>
                    <a:lnTo>
                      <a:pt x="305159" y="1730072"/>
                    </a:lnTo>
                    <a:lnTo>
                      <a:pt x="307077" y="1730958"/>
                    </a:lnTo>
                    <a:lnTo>
                      <a:pt x="308699" y="1730663"/>
                    </a:lnTo>
                    <a:lnTo>
                      <a:pt x="309584" y="1733170"/>
                    </a:lnTo>
                    <a:lnTo>
                      <a:pt x="309879" y="1735530"/>
                    </a:lnTo>
                    <a:lnTo>
                      <a:pt x="310617" y="1735825"/>
                    </a:lnTo>
                    <a:lnTo>
                      <a:pt x="313271" y="1735825"/>
                    </a:lnTo>
                    <a:lnTo>
                      <a:pt x="315189" y="1735235"/>
                    </a:lnTo>
                    <a:lnTo>
                      <a:pt x="318581" y="1734792"/>
                    </a:lnTo>
                    <a:lnTo>
                      <a:pt x="321088" y="1732875"/>
                    </a:lnTo>
                    <a:lnTo>
                      <a:pt x="321678" y="1731695"/>
                    </a:lnTo>
                    <a:close/>
                    <a:moveTo>
                      <a:pt x="348669" y="1761636"/>
                    </a:moveTo>
                    <a:lnTo>
                      <a:pt x="347784" y="1759276"/>
                    </a:lnTo>
                    <a:lnTo>
                      <a:pt x="345720" y="1758833"/>
                    </a:lnTo>
                    <a:lnTo>
                      <a:pt x="345130" y="1755441"/>
                    </a:lnTo>
                    <a:lnTo>
                      <a:pt x="342180" y="1752196"/>
                    </a:lnTo>
                    <a:lnTo>
                      <a:pt x="331118" y="1747624"/>
                    </a:lnTo>
                    <a:lnTo>
                      <a:pt x="325661" y="1744527"/>
                    </a:lnTo>
                    <a:lnTo>
                      <a:pt x="324481" y="1744969"/>
                    </a:lnTo>
                    <a:lnTo>
                      <a:pt x="324038" y="1747477"/>
                    </a:lnTo>
                    <a:lnTo>
                      <a:pt x="325956" y="1751606"/>
                    </a:lnTo>
                    <a:lnTo>
                      <a:pt x="323596" y="1754851"/>
                    </a:lnTo>
                    <a:lnTo>
                      <a:pt x="321531" y="1756621"/>
                    </a:lnTo>
                    <a:lnTo>
                      <a:pt x="319909" y="1758833"/>
                    </a:lnTo>
                    <a:lnTo>
                      <a:pt x="322121" y="1763111"/>
                    </a:lnTo>
                    <a:lnTo>
                      <a:pt x="324038" y="1768715"/>
                    </a:lnTo>
                    <a:lnTo>
                      <a:pt x="323596" y="1775647"/>
                    </a:lnTo>
                    <a:lnTo>
                      <a:pt x="324186" y="1777122"/>
                    </a:lnTo>
                    <a:lnTo>
                      <a:pt x="329495" y="1779925"/>
                    </a:lnTo>
                    <a:lnTo>
                      <a:pt x="330970" y="1779925"/>
                    </a:lnTo>
                    <a:lnTo>
                      <a:pt x="332150" y="1778745"/>
                    </a:lnTo>
                    <a:lnTo>
                      <a:pt x="333330" y="1776090"/>
                    </a:lnTo>
                    <a:lnTo>
                      <a:pt x="339230" y="1771960"/>
                    </a:lnTo>
                    <a:lnTo>
                      <a:pt x="345867" y="1770338"/>
                    </a:lnTo>
                    <a:lnTo>
                      <a:pt x="351177" y="1766650"/>
                    </a:lnTo>
                    <a:lnTo>
                      <a:pt x="352357" y="1764733"/>
                    </a:lnTo>
                    <a:lnTo>
                      <a:pt x="351324" y="1763553"/>
                    </a:lnTo>
                    <a:lnTo>
                      <a:pt x="348374" y="1761488"/>
                    </a:lnTo>
                    <a:close/>
                    <a:moveTo>
                      <a:pt x="415040" y="583180"/>
                    </a:moveTo>
                    <a:lnTo>
                      <a:pt x="413123" y="580968"/>
                    </a:lnTo>
                    <a:lnTo>
                      <a:pt x="413123" y="579788"/>
                    </a:lnTo>
                    <a:lnTo>
                      <a:pt x="414745" y="578018"/>
                    </a:lnTo>
                    <a:lnTo>
                      <a:pt x="414745" y="577133"/>
                    </a:lnTo>
                    <a:lnTo>
                      <a:pt x="414450" y="576396"/>
                    </a:lnTo>
                    <a:lnTo>
                      <a:pt x="412238" y="575363"/>
                    </a:lnTo>
                    <a:lnTo>
                      <a:pt x="409436" y="575363"/>
                    </a:lnTo>
                    <a:lnTo>
                      <a:pt x="407371" y="576101"/>
                    </a:lnTo>
                    <a:lnTo>
                      <a:pt x="403389" y="578313"/>
                    </a:lnTo>
                    <a:lnTo>
                      <a:pt x="402356" y="578608"/>
                    </a:lnTo>
                    <a:lnTo>
                      <a:pt x="402356" y="576543"/>
                    </a:lnTo>
                    <a:lnTo>
                      <a:pt x="403389" y="573741"/>
                    </a:lnTo>
                    <a:lnTo>
                      <a:pt x="401029" y="572266"/>
                    </a:lnTo>
                    <a:lnTo>
                      <a:pt x="395424" y="570939"/>
                    </a:lnTo>
                    <a:lnTo>
                      <a:pt x="393654" y="571529"/>
                    </a:lnTo>
                    <a:lnTo>
                      <a:pt x="395129" y="573299"/>
                    </a:lnTo>
                    <a:lnTo>
                      <a:pt x="395129" y="574479"/>
                    </a:lnTo>
                    <a:lnTo>
                      <a:pt x="394244" y="575068"/>
                    </a:lnTo>
                    <a:lnTo>
                      <a:pt x="394244" y="576691"/>
                    </a:lnTo>
                    <a:lnTo>
                      <a:pt x="393802" y="577576"/>
                    </a:lnTo>
                    <a:lnTo>
                      <a:pt x="392917" y="577576"/>
                    </a:lnTo>
                    <a:lnTo>
                      <a:pt x="390114" y="577281"/>
                    </a:lnTo>
                    <a:lnTo>
                      <a:pt x="389229" y="577576"/>
                    </a:lnTo>
                    <a:lnTo>
                      <a:pt x="388344" y="578313"/>
                    </a:lnTo>
                    <a:lnTo>
                      <a:pt x="387460" y="579493"/>
                    </a:lnTo>
                    <a:lnTo>
                      <a:pt x="386575" y="580083"/>
                    </a:lnTo>
                    <a:lnTo>
                      <a:pt x="385690" y="580083"/>
                    </a:lnTo>
                    <a:lnTo>
                      <a:pt x="384510" y="578903"/>
                    </a:lnTo>
                    <a:lnTo>
                      <a:pt x="382002" y="575216"/>
                    </a:lnTo>
                    <a:lnTo>
                      <a:pt x="381117" y="574773"/>
                    </a:lnTo>
                    <a:lnTo>
                      <a:pt x="379200" y="574479"/>
                    </a:lnTo>
                    <a:lnTo>
                      <a:pt x="378168" y="574479"/>
                    </a:lnTo>
                    <a:lnTo>
                      <a:pt x="377283" y="575068"/>
                    </a:lnTo>
                    <a:lnTo>
                      <a:pt x="375660" y="576691"/>
                    </a:lnTo>
                    <a:lnTo>
                      <a:pt x="375660" y="577723"/>
                    </a:lnTo>
                    <a:lnTo>
                      <a:pt x="376250" y="579051"/>
                    </a:lnTo>
                    <a:lnTo>
                      <a:pt x="378168" y="580673"/>
                    </a:lnTo>
                    <a:lnTo>
                      <a:pt x="381117" y="582590"/>
                    </a:lnTo>
                    <a:lnTo>
                      <a:pt x="381117" y="583475"/>
                    </a:lnTo>
                    <a:lnTo>
                      <a:pt x="378315" y="583180"/>
                    </a:lnTo>
                    <a:lnTo>
                      <a:pt x="377283" y="583623"/>
                    </a:lnTo>
                    <a:lnTo>
                      <a:pt x="377873" y="585098"/>
                    </a:lnTo>
                    <a:lnTo>
                      <a:pt x="378463" y="590850"/>
                    </a:lnTo>
                    <a:lnTo>
                      <a:pt x="379495" y="593652"/>
                    </a:lnTo>
                    <a:lnTo>
                      <a:pt x="381265" y="596012"/>
                    </a:lnTo>
                    <a:lnTo>
                      <a:pt x="379495" y="595275"/>
                    </a:lnTo>
                    <a:lnTo>
                      <a:pt x="378168" y="594095"/>
                    </a:lnTo>
                    <a:lnTo>
                      <a:pt x="376103" y="590997"/>
                    </a:lnTo>
                    <a:lnTo>
                      <a:pt x="374333" y="587605"/>
                    </a:lnTo>
                    <a:lnTo>
                      <a:pt x="372710" y="586573"/>
                    </a:lnTo>
                    <a:lnTo>
                      <a:pt x="372710" y="586130"/>
                    </a:lnTo>
                    <a:lnTo>
                      <a:pt x="373005" y="585393"/>
                    </a:lnTo>
                    <a:lnTo>
                      <a:pt x="372120" y="583770"/>
                    </a:lnTo>
                    <a:lnTo>
                      <a:pt x="369908" y="583033"/>
                    </a:lnTo>
                    <a:lnTo>
                      <a:pt x="368286" y="583033"/>
                    </a:lnTo>
                    <a:lnTo>
                      <a:pt x="365631" y="583475"/>
                    </a:lnTo>
                    <a:lnTo>
                      <a:pt x="362829" y="585245"/>
                    </a:lnTo>
                    <a:lnTo>
                      <a:pt x="358994" y="586425"/>
                    </a:lnTo>
                    <a:lnTo>
                      <a:pt x="355454" y="590703"/>
                    </a:lnTo>
                    <a:lnTo>
                      <a:pt x="354422" y="593652"/>
                    </a:lnTo>
                    <a:lnTo>
                      <a:pt x="354422" y="594832"/>
                    </a:lnTo>
                    <a:lnTo>
                      <a:pt x="358109" y="599700"/>
                    </a:lnTo>
                    <a:lnTo>
                      <a:pt x="360026" y="606042"/>
                    </a:lnTo>
                    <a:lnTo>
                      <a:pt x="364156" y="610319"/>
                    </a:lnTo>
                    <a:lnTo>
                      <a:pt x="366221" y="610614"/>
                    </a:lnTo>
                    <a:lnTo>
                      <a:pt x="367548" y="608697"/>
                    </a:lnTo>
                    <a:lnTo>
                      <a:pt x="368138" y="607074"/>
                    </a:lnTo>
                    <a:lnTo>
                      <a:pt x="368138" y="605894"/>
                    </a:lnTo>
                    <a:lnTo>
                      <a:pt x="367548" y="604862"/>
                    </a:lnTo>
                    <a:lnTo>
                      <a:pt x="366811" y="603977"/>
                    </a:lnTo>
                    <a:lnTo>
                      <a:pt x="366073" y="603534"/>
                    </a:lnTo>
                    <a:lnTo>
                      <a:pt x="363123" y="603534"/>
                    </a:lnTo>
                    <a:lnTo>
                      <a:pt x="363123" y="603239"/>
                    </a:lnTo>
                    <a:lnTo>
                      <a:pt x="364598" y="602354"/>
                    </a:lnTo>
                    <a:lnTo>
                      <a:pt x="366663" y="601912"/>
                    </a:lnTo>
                    <a:lnTo>
                      <a:pt x="369466" y="601912"/>
                    </a:lnTo>
                    <a:lnTo>
                      <a:pt x="371235" y="602207"/>
                    </a:lnTo>
                    <a:lnTo>
                      <a:pt x="371973" y="602649"/>
                    </a:lnTo>
                    <a:lnTo>
                      <a:pt x="372268" y="603092"/>
                    </a:lnTo>
                    <a:lnTo>
                      <a:pt x="370793" y="604862"/>
                    </a:lnTo>
                    <a:lnTo>
                      <a:pt x="370203" y="606337"/>
                    </a:lnTo>
                    <a:lnTo>
                      <a:pt x="370646" y="606337"/>
                    </a:lnTo>
                    <a:lnTo>
                      <a:pt x="372858" y="605304"/>
                    </a:lnTo>
                    <a:lnTo>
                      <a:pt x="375955" y="607074"/>
                    </a:lnTo>
                    <a:lnTo>
                      <a:pt x="377873" y="607074"/>
                    </a:lnTo>
                    <a:lnTo>
                      <a:pt x="378168" y="607664"/>
                    </a:lnTo>
                    <a:lnTo>
                      <a:pt x="370941" y="614006"/>
                    </a:lnTo>
                    <a:lnTo>
                      <a:pt x="370941" y="614596"/>
                    </a:lnTo>
                    <a:lnTo>
                      <a:pt x="371530" y="615186"/>
                    </a:lnTo>
                    <a:lnTo>
                      <a:pt x="372120" y="615629"/>
                    </a:lnTo>
                    <a:lnTo>
                      <a:pt x="373595" y="615629"/>
                    </a:lnTo>
                    <a:lnTo>
                      <a:pt x="379200" y="612679"/>
                    </a:lnTo>
                    <a:lnTo>
                      <a:pt x="382150" y="608844"/>
                    </a:lnTo>
                    <a:lnTo>
                      <a:pt x="382445" y="607959"/>
                    </a:lnTo>
                    <a:lnTo>
                      <a:pt x="382445" y="606927"/>
                    </a:lnTo>
                    <a:lnTo>
                      <a:pt x="382002" y="606189"/>
                    </a:lnTo>
                    <a:lnTo>
                      <a:pt x="379790" y="605304"/>
                    </a:lnTo>
                    <a:lnTo>
                      <a:pt x="383625" y="604419"/>
                    </a:lnTo>
                    <a:lnTo>
                      <a:pt x="385247" y="603534"/>
                    </a:lnTo>
                    <a:lnTo>
                      <a:pt x="385837" y="602207"/>
                    </a:lnTo>
                    <a:lnTo>
                      <a:pt x="387460" y="601174"/>
                    </a:lnTo>
                    <a:lnTo>
                      <a:pt x="391884" y="598962"/>
                    </a:lnTo>
                    <a:lnTo>
                      <a:pt x="397636" y="598520"/>
                    </a:lnTo>
                    <a:lnTo>
                      <a:pt x="399259" y="596897"/>
                    </a:lnTo>
                    <a:lnTo>
                      <a:pt x="402209" y="595422"/>
                    </a:lnTo>
                    <a:lnTo>
                      <a:pt x="404569" y="595422"/>
                    </a:lnTo>
                    <a:lnTo>
                      <a:pt x="406486" y="594980"/>
                    </a:lnTo>
                    <a:lnTo>
                      <a:pt x="407371" y="594390"/>
                    </a:lnTo>
                    <a:lnTo>
                      <a:pt x="407076" y="593062"/>
                    </a:lnTo>
                    <a:lnTo>
                      <a:pt x="406338" y="591882"/>
                    </a:lnTo>
                    <a:lnTo>
                      <a:pt x="404716" y="590260"/>
                    </a:lnTo>
                    <a:lnTo>
                      <a:pt x="400144" y="589965"/>
                    </a:lnTo>
                    <a:lnTo>
                      <a:pt x="399111" y="589670"/>
                    </a:lnTo>
                    <a:lnTo>
                      <a:pt x="400586" y="588638"/>
                    </a:lnTo>
                    <a:lnTo>
                      <a:pt x="401324" y="588195"/>
                    </a:lnTo>
                    <a:lnTo>
                      <a:pt x="403389" y="588195"/>
                    </a:lnTo>
                    <a:lnTo>
                      <a:pt x="408551" y="589523"/>
                    </a:lnTo>
                    <a:lnTo>
                      <a:pt x="414303" y="590113"/>
                    </a:lnTo>
                    <a:lnTo>
                      <a:pt x="415188" y="590113"/>
                    </a:lnTo>
                    <a:lnTo>
                      <a:pt x="416368" y="589080"/>
                    </a:lnTo>
                    <a:lnTo>
                      <a:pt x="419465" y="585540"/>
                    </a:lnTo>
                    <a:lnTo>
                      <a:pt x="419465" y="584803"/>
                    </a:lnTo>
                    <a:lnTo>
                      <a:pt x="418875" y="584213"/>
                    </a:lnTo>
                    <a:lnTo>
                      <a:pt x="414303" y="583033"/>
                    </a:lnTo>
                    <a:close/>
                    <a:moveTo>
                      <a:pt x="201473" y="669905"/>
                    </a:moveTo>
                    <a:lnTo>
                      <a:pt x="202211" y="667840"/>
                    </a:lnTo>
                    <a:lnTo>
                      <a:pt x="202211" y="667250"/>
                    </a:lnTo>
                    <a:lnTo>
                      <a:pt x="201621" y="667250"/>
                    </a:lnTo>
                    <a:lnTo>
                      <a:pt x="199998" y="669463"/>
                    </a:lnTo>
                    <a:lnTo>
                      <a:pt x="199261" y="669758"/>
                    </a:lnTo>
                    <a:lnTo>
                      <a:pt x="198818" y="669758"/>
                    </a:lnTo>
                    <a:lnTo>
                      <a:pt x="199261" y="668135"/>
                    </a:lnTo>
                    <a:lnTo>
                      <a:pt x="199261" y="667398"/>
                    </a:lnTo>
                    <a:lnTo>
                      <a:pt x="198523" y="666661"/>
                    </a:lnTo>
                    <a:lnTo>
                      <a:pt x="197786" y="666366"/>
                    </a:lnTo>
                    <a:lnTo>
                      <a:pt x="196016" y="667103"/>
                    </a:lnTo>
                    <a:lnTo>
                      <a:pt x="194688" y="668873"/>
                    </a:lnTo>
                    <a:lnTo>
                      <a:pt x="194688" y="669758"/>
                    </a:lnTo>
                    <a:lnTo>
                      <a:pt x="195131" y="674773"/>
                    </a:lnTo>
                    <a:lnTo>
                      <a:pt x="195868" y="675805"/>
                    </a:lnTo>
                    <a:lnTo>
                      <a:pt x="197048" y="674920"/>
                    </a:lnTo>
                    <a:lnTo>
                      <a:pt x="198376" y="674625"/>
                    </a:lnTo>
                    <a:lnTo>
                      <a:pt x="200736" y="675363"/>
                    </a:lnTo>
                    <a:lnTo>
                      <a:pt x="203980" y="674478"/>
                    </a:lnTo>
                    <a:lnTo>
                      <a:pt x="203980" y="674035"/>
                    </a:lnTo>
                    <a:lnTo>
                      <a:pt x="202800" y="672708"/>
                    </a:lnTo>
                    <a:lnTo>
                      <a:pt x="201473" y="670053"/>
                    </a:lnTo>
                    <a:close/>
                    <a:moveTo>
                      <a:pt x="401324" y="601174"/>
                    </a:moveTo>
                    <a:lnTo>
                      <a:pt x="392179" y="600584"/>
                    </a:lnTo>
                    <a:lnTo>
                      <a:pt x="390409" y="602502"/>
                    </a:lnTo>
                    <a:lnTo>
                      <a:pt x="389819" y="605452"/>
                    </a:lnTo>
                    <a:lnTo>
                      <a:pt x="391884" y="607369"/>
                    </a:lnTo>
                    <a:lnTo>
                      <a:pt x="393507" y="606337"/>
                    </a:lnTo>
                    <a:lnTo>
                      <a:pt x="395572" y="603829"/>
                    </a:lnTo>
                    <a:lnTo>
                      <a:pt x="396162" y="603829"/>
                    </a:lnTo>
                    <a:lnTo>
                      <a:pt x="399554" y="602649"/>
                    </a:lnTo>
                    <a:lnTo>
                      <a:pt x="401471" y="602649"/>
                    </a:lnTo>
                    <a:lnTo>
                      <a:pt x="402209" y="602059"/>
                    </a:lnTo>
                    <a:lnTo>
                      <a:pt x="402209" y="601617"/>
                    </a:lnTo>
                    <a:lnTo>
                      <a:pt x="401471" y="601027"/>
                    </a:lnTo>
                    <a:close/>
                    <a:moveTo>
                      <a:pt x="367843" y="621971"/>
                    </a:moveTo>
                    <a:lnTo>
                      <a:pt x="365041" y="623446"/>
                    </a:lnTo>
                    <a:lnTo>
                      <a:pt x="364746" y="624625"/>
                    </a:lnTo>
                    <a:lnTo>
                      <a:pt x="366663" y="625658"/>
                    </a:lnTo>
                    <a:lnTo>
                      <a:pt x="367991" y="625658"/>
                    </a:lnTo>
                    <a:lnTo>
                      <a:pt x="369466" y="625068"/>
                    </a:lnTo>
                    <a:lnTo>
                      <a:pt x="370351" y="624478"/>
                    </a:lnTo>
                    <a:lnTo>
                      <a:pt x="370646" y="623888"/>
                    </a:lnTo>
                    <a:lnTo>
                      <a:pt x="370646" y="622266"/>
                    </a:lnTo>
                    <a:lnTo>
                      <a:pt x="367843" y="622266"/>
                    </a:lnTo>
                    <a:close/>
                    <a:moveTo>
                      <a:pt x="220057" y="671233"/>
                    </a:moveTo>
                    <a:lnTo>
                      <a:pt x="219614" y="670938"/>
                    </a:lnTo>
                    <a:lnTo>
                      <a:pt x="218730" y="670938"/>
                    </a:lnTo>
                    <a:lnTo>
                      <a:pt x="217107" y="673740"/>
                    </a:lnTo>
                    <a:lnTo>
                      <a:pt x="215632" y="673740"/>
                    </a:lnTo>
                    <a:lnTo>
                      <a:pt x="214010" y="676100"/>
                    </a:lnTo>
                    <a:lnTo>
                      <a:pt x="213125" y="676542"/>
                    </a:lnTo>
                    <a:lnTo>
                      <a:pt x="212092" y="676542"/>
                    </a:lnTo>
                    <a:lnTo>
                      <a:pt x="212535" y="678902"/>
                    </a:lnTo>
                    <a:lnTo>
                      <a:pt x="212535" y="679640"/>
                    </a:lnTo>
                    <a:lnTo>
                      <a:pt x="212240" y="680672"/>
                    </a:lnTo>
                    <a:lnTo>
                      <a:pt x="210618" y="683917"/>
                    </a:lnTo>
                    <a:lnTo>
                      <a:pt x="212092" y="683180"/>
                    </a:lnTo>
                    <a:lnTo>
                      <a:pt x="215485" y="679492"/>
                    </a:lnTo>
                    <a:lnTo>
                      <a:pt x="216517" y="678607"/>
                    </a:lnTo>
                    <a:lnTo>
                      <a:pt x="217697" y="678165"/>
                    </a:lnTo>
                    <a:lnTo>
                      <a:pt x="218140" y="677132"/>
                    </a:lnTo>
                    <a:lnTo>
                      <a:pt x="219762" y="676395"/>
                    </a:lnTo>
                    <a:lnTo>
                      <a:pt x="220204" y="675805"/>
                    </a:lnTo>
                    <a:lnTo>
                      <a:pt x="220647" y="674478"/>
                    </a:lnTo>
                    <a:lnTo>
                      <a:pt x="219172" y="673003"/>
                    </a:lnTo>
                    <a:lnTo>
                      <a:pt x="219909" y="671528"/>
                    </a:lnTo>
                    <a:close/>
                    <a:moveTo>
                      <a:pt x="212387" y="1698952"/>
                    </a:moveTo>
                    <a:lnTo>
                      <a:pt x="210913" y="1700279"/>
                    </a:lnTo>
                    <a:lnTo>
                      <a:pt x="210323" y="1701754"/>
                    </a:lnTo>
                    <a:lnTo>
                      <a:pt x="210618" y="1702787"/>
                    </a:lnTo>
                    <a:lnTo>
                      <a:pt x="211502" y="1702787"/>
                    </a:lnTo>
                    <a:lnTo>
                      <a:pt x="212092" y="1701754"/>
                    </a:lnTo>
                    <a:lnTo>
                      <a:pt x="212830" y="1700722"/>
                    </a:lnTo>
                    <a:lnTo>
                      <a:pt x="214747" y="1699984"/>
                    </a:lnTo>
                    <a:lnTo>
                      <a:pt x="214747" y="1698657"/>
                    </a:lnTo>
                    <a:lnTo>
                      <a:pt x="215632" y="1697329"/>
                    </a:lnTo>
                    <a:lnTo>
                      <a:pt x="214305" y="1697035"/>
                    </a:lnTo>
                    <a:lnTo>
                      <a:pt x="212682" y="1698952"/>
                    </a:lnTo>
                    <a:close/>
                    <a:moveTo>
                      <a:pt x="203833" y="667988"/>
                    </a:moveTo>
                    <a:lnTo>
                      <a:pt x="203243" y="668725"/>
                    </a:lnTo>
                    <a:lnTo>
                      <a:pt x="204275" y="669610"/>
                    </a:lnTo>
                    <a:lnTo>
                      <a:pt x="207815" y="671380"/>
                    </a:lnTo>
                    <a:lnTo>
                      <a:pt x="208110" y="668430"/>
                    </a:lnTo>
                    <a:lnTo>
                      <a:pt x="207225" y="667693"/>
                    </a:lnTo>
                    <a:lnTo>
                      <a:pt x="203833" y="667693"/>
                    </a:lnTo>
                    <a:close/>
                    <a:moveTo>
                      <a:pt x="233626" y="1691577"/>
                    </a:moveTo>
                    <a:lnTo>
                      <a:pt x="227727" y="1691577"/>
                    </a:lnTo>
                    <a:lnTo>
                      <a:pt x="223892" y="1693790"/>
                    </a:lnTo>
                    <a:lnTo>
                      <a:pt x="222269" y="1696444"/>
                    </a:lnTo>
                    <a:lnTo>
                      <a:pt x="223302" y="1697919"/>
                    </a:lnTo>
                    <a:lnTo>
                      <a:pt x="225957" y="1698952"/>
                    </a:lnTo>
                    <a:lnTo>
                      <a:pt x="226989" y="1700132"/>
                    </a:lnTo>
                    <a:lnTo>
                      <a:pt x="229496" y="1700427"/>
                    </a:lnTo>
                    <a:lnTo>
                      <a:pt x="230824" y="1701017"/>
                    </a:lnTo>
                    <a:lnTo>
                      <a:pt x="233184" y="1699542"/>
                    </a:lnTo>
                    <a:lnTo>
                      <a:pt x="233921" y="1698362"/>
                    </a:lnTo>
                    <a:lnTo>
                      <a:pt x="234216" y="1696297"/>
                    </a:lnTo>
                    <a:lnTo>
                      <a:pt x="234954" y="1694822"/>
                    </a:lnTo>
                    <a:lnTo>
                      <a:pt x="234954" y="1693495"/>
                    </a:lnTo>
                    <a:lnTo>
                      <a:pt x="233626" y="1691725"/>
                    </a:lnTo>
                    <a:close/>
                    <a:moveTo>
                      <a:pt x="232446" y="682147"/>
                    </a:moveTo>
                    <a:lnTo>
                      <a:pt x="233331" y="682147"/>
                    </a:lnTo>
                    <a:lnTo>
                      <a:pt x="233331" y="680967"/>
                    </a:lnTo>
                    <a:lnTo>
                      <a:pt x="232594" y="679492"/>
                    </a:lnTo>
                    <a:lnTo>
                      <a:pt x="230676" y="678902"/>
                    </a:lnTo>
                    <a:lnTo>
                      <a:pt x="230676" y="679787"/>
                    </a:lnTo>
                    <a:lnTo>
                      <a:pt x="231709" y="681852"/>
                    </a:lnTo>
                    <a:lnTo>
                      <a:pt x="232446" y="682295"/>
                    </a:lnTo>
                    <a:close/>
                    <a:moveTo>
                      <a:pt x="226547" y="678902"/>
                    </a:moveTo>
                    <a:lnTo>
                      <a:pt x="228021" y="678017"/>
                    </a:lnTo>
                    <a:lnTo>
                      <a:pt x="228759" y="678755"/>
                    </a:lnTo>
                    <a:lnTo>
                      <a:pt x="229201" y="678312"/>
                    </a:lnTo>
                    <a:lnTo>
                      <a:pt x="229201" y="675363"/>
                    </a:lnTo>
                    <a:lnTo>
                      <a:pt x="228611" y="672708"/>
                    </a:lnTo>
                    <a:lnTo>
                      <a:pt x="227874" y="673003"/>
                    </a:lnTo>
                    <a:lnTo>
                      <a:pt x="227284" y="674330"/>
                    </a:lnTo>
                    <a:lnTo>
                      <a:pt x="227284" y="676395"/>
                    </a:lnTo>
                    <a:lnTo>
                      <a:pt x="226104" y="676395"/>
                    </a:lnTo>
                    <a:lnTo>
                      <a:pt x="226104" y="677280"/>
                    </a:lnTo>
                    <a:lnTo>
                      <a:pt x="225809" y="678312"/>
                    </a:lnTo>
                    <a:lnTo>
                      <a:pt x="226547" y="678902"/>
                    </a:lnTo>
                    <a:close/>
                    <a:moveTo>
                      <a:pt x="276546" y="1714586"/>
                    </a:moveTo>
                    <a:lnTo>
                      <a:pt x="276104" y="1712374"/>
                    </a:lnTo>
                    <a:lnTo>
                      <a:pt x="274039" y="1712374"/>
                    </a:lnTo>
                    <a:lnTo>
                      <a:pt x="273301" y="1711931"/>
                    </a:lnTo>
                    <a:lnTo>
                      <a:pt x="272711" y="1710899"/>
                    </a:lnTo>
                    <a:lnTo>
                      <a:pt x="272711" y="1709719"/>
                    </a:lnTo>
                    <a:lnTo>
                      <a:pt x="269909" y="1705736"/>
                    </a:lnTo>
                    <a:lnTo>
                      <a:pt x="268434" y="1706032"/>
                    </a:lnTo>
                    <a:lnTo>
                      <a:pt x="265779" y="1708539"/>
                    </a:lnTo>
                    <a:lnTo>
                      <a:pt x="261797" y="1708981"/>
                    </a:lnTo>
                    <a:lnTo>
                      <a:pt x="262682" y="1710456"/>
                    </a:lnTo>
                    <a:lnTo>
                      <a:pt x="262682" y="1711636"/>
                    </a:lnTo>
                    <a:lnTo>
                      <a:pt x="265337" y="1714733"/>
                    </a:lnTo>
                    <a:lnTo>
                      <a:pt x="266074" y="1716356"/>
                    </a:lnTo>
                    <a:lnTo>
                      <a:pt x="269467" y="1716356"/>
                    </a:lnTo>
                    <a:lnTo>
                      <a:pt x="268582" y="1715029"/>
                    </a:lnTo>
                    <a:lnTo>
                      <a:pt x="269614" y="1714733"/>
                    </a:lnTo>
                    <a:lnTo>
                      <a:pt x="269909" y="1715029"/>
                    </a:lnTo>
                    <a:lnTo>
                      <a:pt x="270204" y="1716061"/>
                    </a:lnTo>
                    <a:lnTo>
                      <a:pt x="271679" y="1715618"/>
                    </a:lnTo>
                    <a:lnTo>
                      <a:pt x="273006" y="1716946"/>
                    </a:lnTo>
                    <a:lnTo>
                      <a:pt x="274334" y="1717536"/>
                    </a:lnTo>
                    <a:lnTo>
                      <a:pt x="277136" y="1717241"/>
                    </a:lnTo>
                    <a:lnTo>
                      <a:pt x="278611" y="1716503"/>
                    </a:lnTo>
                    <a:lnTo>
                      <a:pt x="278169" y="1715766"/>
                    </a:lnTo>
                    <a:lnTo>
                      <a:pt x="276841" y="1714586"/>
                    </a:lnTo>
                    <a:close/>
                    <a:moveTo>
                      <a:pt x="298080" y="1727418"/>
                    </a:moveTo>
                    <a:lnTo>
                      <a:pt x="296457" y="1726680"/>
                    </a:lnTo>
                    <a:lnTo>
                      <a:pt x="293655" y="1727123"/>
                    </a:lnTo>
                    <a:lnTo>
                      <a:pt x="295278" y="1729483"/>
                    </a:lnTo>
                    <a:lnTo>
                      <a:pt x="295720" y="1731400"/>
                    </a:lnTo>
                    <a:lnTo>
                      <a:pt x="297342" y="1731695"/>
                    </a:lnTo>
                    <a:lnTo>
                      <a:pt x="298965" y="1730958"/>
                    </a:lnTo>
                    <a:lnTo>
                      <a:pt x="299997" y="1729335"/>
                    </a:lnTo>
                    <a:lnTo>
                      <a:pt x="298965" y="1728008"/>
                    </a:lnTo>
                    <a:lnTo>
                      <a:pt x="298080" y="1727270"/>
                    </a:lnTo>
                    <a:close/>
                    <a:moveTo>
                      <a:pt x="1275357" y="1380666"/>
                    </a:moveTo>
                    <a:lnTo>
                      <a:pt x="1272850" y="1380666"/>
                    </a:lnTo>
                    <a:lnTo>
                      <a:pt x="1273735" y="1382141"/>
                    </a:lnTo>
                    <a:lnTo>
                      <a:pt x="1275357" y="1382436"/>
                    </a:lnTo>
                    <a:lnTo>
                      <a:pt x="1276537" y="1382436"/>
                    </a:lnTo>
                    <a:lnTo>
                      <a:pt x="1276537" y="1381993"/>
                    </a:lnTo>
                    <a:lnTo>
                      <a:pt x="1275504" y="1380813"/>
                    </a:lnTo>
                    <a:close/>
                    <a:moveTo>
                      <a:pt x="2405435" y="1053530"/>
                    </a:moveTo>
                    <a:lnTo>
                      <a:pt x="2404698" y="1053530"/>
                    </a:lnTo>
                    <a:lnTo>
                      <a:pt x="2404255" y="1054120"/>
                    </a:lnTo>
                    <a:lnTo>
                      <a:pt x="2404255" y="1054858"/>
                    </a:lnTo>
                    <a:lnTo>
                      <a:pt x="2404550" y="1054858"/>
                    </a:lnTo>
                    <a:lnTo>
                      <a:pt x="2405288" y="1053825"/>
                    </a:lnTo>
                    <a:lnTo>
                      <a:pt x="2405288" y="1053530"/>
                    </a:lnTo>
                    <a:close/>
                    <a:moveTo>
                      <a:pt x="2123727" y="1015035"/>
                    </a:moveTo>
                    <a:lnTo>
                      <a:pt x="2124169" y="1014592"/>
                    </a:lnTo>
                    <a:lnTo>
                      <a:pt x="2124169" y="1013560"/>
                    </a:lnTo>
                    <a:lnTo>
                      <a:pt x="2123874" y="1012822"/>
                    </a:lnTo>
                    <a:lnTo>
                      <a:pt x="2122694" y="1012528"/>
                    </a:lnTo>
                    <a:lnTo>
                      <a:pt x="2121662" y="1013265"/>
                    </a:lnTo>
                    <a:lnTo>
                      <a:pt x="2120777" y="1015035"/>
                    </a:lnTo>
                    <a:lnTo>
                      <a:pt x="2119597" y="1016215"/>
                    </a:lnTo>
                    <a:lnTo>
                      <a:pt x="2118122" y="1016657"/>
                    </a:lnTo>
                    <a:lnTo>
                      <a:pt x="2117090" y="1017837"/>
                    </a:lnTo>
                    <a:lnTo>
                      <a:pt x="2116500" y="1019607"/>
                    </a:lnTo>
                    <a:lnTo>
                      <a:pt x="2115615" y="1021229"/>
                    </a:lnTo>
                    <a:lnTo>
                      <a:pt x="2113550" y="1023737"/>
                    </a:lnTo>
                    <a:lnTo>
                      <a:pt x="2113550" y="1025359"/>
                    </a:lnTo>
                    <a:lnTo>
                      <a:pt x="2113992" y="1026539"/>
                    </a:lnTo>
                    <a:lnTo>
                      <a:pt x="2114730" y="1027424"/>
                    </a:lnTo>
                    <a:lnTo>
                      <a:pt x="2115762" y="1027867"/>
                    </a:lnTo>
                    <a:lnTo>
                      <a:pt x="2116647" y="1027572"/>
                    </a:lnTo>
                    <a:lnTo>
                      <a:pt x="2119007" y="1024769"/>
                    </a:lnTo>
                    <a:lnTo>
                      <a:pt x="2119302" y="1024179"/>
                    </a:lnTo>
                    <a:lnTo>
                      <a:pt x="2119007" y="1023884"/>
                    </a:lnTo>
                    <a:lnTo>
                      <a:pt x="2119302" y="1022852"/>
                    </a:lnTo>
                    <a:lnTo>
                      <a:pt x="2120334" y="1020935"/>
                    </a:lnTo>
                    <a:lnTo>
                      <a:pt x="2121072" y="1020050"/>
                    </a:lnTo>
                    <a:lnTo>
                      <a:pt x="2121514" y="1020050"/>
                    </a:lnTo>
                    <a:lnTo>
                      <a:pt x="2121957" y="1019755"/>
                    </a:lnTo>
                    <a:lnTo>
                      <a:pt x="2122399" y="1019017"/>
                    </a:lnTo>
                    <a:lnTo>
                      <a:pt x="2122399" y="1018280"/>
                    </a:lnTo>
                    <a:lnTo>
                      <a:pt x="2121662" y="1017690"/>
                    </a:lnTo>
                    <a:lnTo>
                      <a:pt x="2121662" y="1017395"/>
                    </a:lnTo>
                    <a:lnTo>
                      <a:pt x="2122399" y="1017395"/>
                    </a:lnTo>
                    <a:lnTo>
                      <a:pt x="2122694" y="1016805"/>
                    </a:lnTo>
                    <a:lnTo>
                      <a:pt x="2122694" y="1014740"/>
                    </a:lnTo>
                    <a:lnTo>
                      <a:pt x="2123579" y="1015035"/>
                    </a:lnTo>
                    <a:close/>
                    <a:moveTo>
                      <a:pt x="2334049" y="1086568"/>
                    </a:moveTo>
                    <a:lnTo>
                      <a:pt x="2334787" y="1085536"/>
                    </a:lnTo>
                    <a:lnTo>
                      <a:pt x="2335229" y="1084946"/>
                    </a:lnTo>
                    <a:lnTo>
                      <a:pt x="2335229" y="1084651"/>
                    </a:lnTo>
                    <a:lnTo>
                      <a:pt x="2333312" y="1084356"/>
                    </a:lnTo>
                    <a:lnTo>
                      <a:pt x="2332574" y="1084798"/>
                    </a:lnTo>
                    <a:lnTo>
                      <a:pt x="2332574" y="1086273"/>
                    </a:lnTo>
                    <a:lnTo>
                      <a:pt x="2333164" y="1086568"/>
                    </a:lnTo>
                    <a:lnTo>
                      <a:pt x="2333902" y="1086568"/>
                    </a:lnTo>
                    <a:close/>
                    <a:moveTo>
                      <a:pt x="2125939" y="1009135"/>
                    </a:moveTo>
                    <a:lnTo>
                      <a:pt x="2125644" y="1008840"/>
                    </a:lnTo>
                    <a:lnTo>
                      <a:pt x="2124907" y="1010758"/>
                    </a:lnTo>
                    <a:lnTo>
                      <a:pt x="2125497" y="1011495"/>
                    </a:lnTo>
                    <a:lnTo>
                      <a:pt x="2127709" y="1011495"/>
                    </a:lnTo>
                    <a:lnTo>
                      <a:pt x="2127709" y="1009430"/>
                    </a:lnTo>
                    <a:lnTo>
                      <a:pt x="2126087" y="1009430"/>
                    </a:lnTo>
                    <a:close/>
                    <a:moveTo>
                      <a:pt x="8924549" y="754565"/>
                    </a:moveTo>
                    <a:lnTo>
                      <a:pt x="8920714" y="752648"/>
                    </a:lnTo>
                    <a:lnTo>
                      <a:pt x="8917616" y="753238"/>
                    </a:lnTo>
                    <a:lnTo>
                      <a:pt x="8913191" y="752058"/>
                    </a:lnTo>
                    <a:lnTo>
                      <a:pt x="8909652" y="752058"/>
                    </a:lnTo>
                    <a:lnTo>
                      <a:pt x="8904932" y="754713"/>
                    </a:lnTo>
                    <a:lnTo>
                      <a:pt x="8907587" y="755745"/>
                    </a:lnTo>
                    <a:lnTo>
                      <a:pt x="8910832" y="756483"/>
                    </a:lnTo>
                    <a:lnTo>
                      <a:pt x="8912307" y="759580"/>
                    </a:lnTo>
                    <a:lnTo>
                      <a:pt x="8916437" y="761202"/>
                    </a:lnTo>
                    <a:lnTo>
                      <a:pt x="8920271" y="758990"/>
                    </a:lnTo>
                    <a:lnTo>
                      <a:pt x="8922336" y="758990"/>
                    </a:lnTo>
                    <a:lnTo>
                      <a:pt x="8926023" y="758548"/>
                    </a:lnTo>
                    <a:lnTo>
                      <a:pt x="8927203" y="758548"/>
                    </a:lnTo>
                    <a:lnTo>
                      <a:pt x="8928383" y="758253"/>
                    </a:lnTo>
                    <a:lnTo>
                      <a:pt x="8929415" y="757663"/>
                    </a:lnTo>
                    <a:lnTo>
                      <a:pt x="8924549" y="754418"/>
                    </a:lnTo>
                    <a:close/>
                    <a:moveTo>
                      <a:pt x="9061863" y="787898"/>
                    </a:moveTo>
                    <a:lnTo>
                      <a:pt x="9060978" y="788783"/>
                    </a:lnTo>
                    <a:lnTo>
                      <a:pt x="9060978" y="789668"/>
                    </a:lnTo>
                    <a:lnTo>
                      <a:pt x="9062010" y="791143"/>
                    </a:lnTo>
                    <a:lnTo>
                      <a:pt x="9063633" y="790553"/>
                    </a:lnTo>
                    <a:lnTo>
                      <a:pt x="9064518" y="789226"/>
                    </a:lnTo>
                    <a:lnTo>
                      <a:pt x="9063485" y="788341"/>
                    </a:lnTo>
                    <a:lnTo>
                      <a:pt x="9061863" y="787751"/>
                    </a:lnTo>
                    <a:close/>
                    <a:moveTo>
                      <a:pt x="9037084" y="783916"/>
                    </a:moveTo>
                    <a:lnTo>
                      <a:pt x="9035904" y="787161"/>
                    </a:lnTo>
                    <a:lnTo>
                      <a:pt x="9034872" y="788046"/>
                    </a:lnTo>
                    <a:lnTo>
                      <a:pt x="9032365" y="788636"/>
                    </a:lnTo>
                    <a:lnTo>
                      <a:pt x="9028972" y="791143"/>
                    </a:lnTo>
                    <a:lnTo>
                      <a:pt x="9029267" y="791881"/>
                    </a:lnTo>
                    <a:lnTo>
                      <a:pt x="9031037" y="793356"/>
                    </a:lnTo>
                    <a:lnTo>
                      <a:pt x="9033250" y="791881"/>
                    </a:lnTo>
                    <a:lnTo>
                      <a:pt x="9037969" y="789668"/>
                    </a:lnTo>
                    <a:lnTo>
                      <a:pt x="9037969" y="788046"/>
                    </a:lnTo>
                    <a:lnTo>
                      <a:pt x="9039444" y="785686"/>
                    </a:lnTo>
                    <a:lnTo>
                      <a:pt x="9039887" y="784211"/>
                    </a:lnTo>
                    <a:lnTo>
                      <a:pt x="9039002" y="783769"/>
                    </a:lnTo>
                    <a:lnTo>
                      <a:pt x="9037084" y="783769"/>
                    </a:lnTo>
                    <a:close/>
                    <a:moveTo>
                      <a:pt x="9082364" y="808105"/>
                    </a:moveTo>
                    <a:lnTo>
                      <a:pt x="9079414" y="806335"/>
                    </a:lnTo>
                    <a:lnTo>
                      <a:pt x="9076906" y="804270"/>
                    </a:lnTo>
                    <a:lnTo>
                      <a:pt x="9072334" y="801173"/>
                    </a:lnTo>
                    <a:lnTo>
                      <a:pt x="9066729" y="799698"/>
                    </a:lnTo>
                    <a:lnTo>
                      <a:pt x="9065550" y="800140"/>
                    </a:lnTo>
                    <a:lnTo>
                      <a:pt x="9068205" y="802057"/>
                    </a:lnTo>
                    <a:lnTo>
                      <a:pt x="9072925" y="803827"/>
                    </a:lnTo>
                    <a:lnTo>
                      <a:pt x="9082069" y="809432"/>
                    </a:lnTo>
                    <a:lnTo>
                      <a:pt x="9086641" y="809432"/>
                    </a:lnTo>
                    <a:lnTo>
                      <a:pt x="9085756" y="808400"/>
                    </a:lnTo>
                    <a:lnTo>
                      <a:pt x="9082659" y="807662"/>
                    </a:lnTo>
                    <a:close/>
                    <a:moveTo>
                      <a:pt x="2148800" y="1017542"/>
                    </a:moveTo>
                    <a:lnTo>
                      <a:pt x="2148800" y="1017837"/>
                    </a:lnTo>
                    <a:lnTo>
                      <a:pt x="2149243" y="1019312"/>
                    </a:lnTo>
                    <a:lnTo>
                      <a:pt x="2149833" y="1019755"/>
                    </a:lnTo>
                    <a:lnTo>
                      <a:pt x="2150570" y="1019755"/>
                    </a:lnTo>
                    <a:lnTo>
                      <a:pt x="2150865" y="1019312"/>
                    </a:lnTo>
                    <a:lnTo>
                      <a:pt x="2150865" y="1018427"/>
                    </a:lnTo>
                    <a:lnTo>
                      <a:pt x="2150275" y="1017837"/>
                    </a:lnTo>
                    <a:lnTo>
                      <a:pt x="2148800" y="1017837"/>
                    </a:lnTo>
                    <a:close/>
                    <a:moveTo>
                      <a:pt x="8931480" y="771969"/>
                    </a:moveTo>
                    <a:lnTo>
                      <a:pt x="8929121" y="772412"/>
                    </a:lnTo>
                    <a:lnTo>
                      <a:pt x="8928530" y="773592"/>
                    </a:lnTo>
                    <a:lnTo>
                      <a:pt x="8934135" y="774034"/>
                    </a:lnTo>
                    <a:lnTo>
                      <a:pt x="8935167" y="775214"/>
                    </a:lnTo>
                    <a:lnTo>
                      <a:pt x="8936937" y="775214"/>
                    </a:lnTo>
                    <a:lnTo>
                      <a:pt x="8937528" y="772117"/>
                    </a:lnTo>
                    <a:lnTo>
                      <a:pt x="8938413" y="770347"/>
                    </a:lnTo>
                    <a:lnTo>
                      <a:pt x="8935315" y="770052"/>
                    </a:lnTo>
                    <a:lnTo>
                      <a:pt x="8931628" y="771969"/>
                    </a:lnTo>
                    <a:close/>
                    <a:moveTo>
                      <a:pt x="1185977" y="949844"/>
                    </a:moveTo>
                    <a:lnTo>
                      <a:pt x="1186862" y="951171"/>
                    </a:lnTo>
                    <a:lnTo>
                      <a:pt x="1187305" y="951171"/>
                    </a:lnTo>
                    <a:lnTo>
                      <a:pt x="1187600" y="950581"/>
                    </a:lnTo>
                    <a:lnTo>
                      <a:pt x="1187600" y="950139"/>
                    </a:lnTo>
                    <a:lnTo>
                      <a:pt x="1186715" y="948221"/>
                    </a:lnTo>
                    <a:lnTo>
                      <a:pt x="1185977" y="948959"/>
                    </a:lnTo>
                    <a:lnTo>
                      <a:pt x="1185977" y="949844"/>
                    </a:lnTo>
                    <a:close/>
                    <a:moveTo>
                      <a:pt x="2033904" y="955743"/>
                    </a:moveTo>
                    <a:lnTo>
                      <a:pt x="2033904" y="957071"/>
                    </a:lnTo>
                    <a:lnTo>
                      <a:pt x="2034937" y="956481"/>
                    </a:lnTo>
                    <a:lnTo>
                      <a:pt x="2035379" y="955891"/>
                    </a:lnTo>
                    <a:lnTo>
                      <a:pt x="2035379" y="955301"/>
                    </a:lnTo>
                    <a:lnTo>
                      <a:pt x="2035084" y="955006"/>
                    </a:lnTo>
                    <a:lnTo>
                      <a:pt x="2034494" y="955006"/>
                    </a:lnTo>
                    <a:lnTo>
                      <a:pt x="2034052" y="955743"/>
                    </a:lnTo>
                    <a:close/>
                    <a:moveTo>
                      <a:pt x="1196892" y="937749"/>
                    </a:moveTo>
                    <a:lnTo>
                      <a:pt x="1196597" y="934800"/>
                    </a:lnTo>
                    <a:lnTo>
                      <a:pt x="1196302" y="934505"/>
                    </a:lnTo>
                    <a:lnTo>
                      <a:pt x="1195417" y="934062"/>
                    </a:lnTo>
                    <a:lnTo>
                      <a:pt x="1195122" y="934062"/>
                    </a:lnTo>
                    <a:lnTo>
                      <a:pt x="1194827" y="935242"/>
                    </a:lnTo>
                    <a:lnTo>
                      <a:pt x="1194827" y="936865"/>
                    </a:lnTo>
                    <a:lnTo>
                      <a:pt x="1195269" y="937602"/>
                    </a:lnTo>
                    <a:lnTo>
                      <a:pt x="1196744" y="938339"/>
                    </a:lnTo>
                    <a:lnTo>
                      <a:pt x="1196744" y="937749"/>
                    </a:lnTo>
                    <a:close/>
                    <a:moveTo>
                      <a:pt x="2162812" y="997483"/>
                    </a:moveTo>
                    <a:lnTo>
                      <a:pt x="2161927" y="998663"/>
                    </a:lnTo>
                    <a:lnTo>
                      <a:pt x="2161042" y="1001318"/>
                    </a:lnTo>
                    <a:lnTo>
                      <a:pt x="2161042" y="1002793"/>
                    </a:lnTo>
                    <a:lnTo>
                      <a:pt x="2161632" y="1003236"/>
                    </a:lnTo>
                    <a:lnTo>
                      <a:pt x="2162517" y="1003236"/>
                    </a:lnTo>
                    <a:lnTo>
                      <a:pt x="2163697" y="1002351"/>
                    </a:lnTo>
                    <a:lnTo>
                      <a:pt x="2164139" y="1001171"/>
                    </a:lnTo>
                    <a:lnTo>
                      <a:pt x="2163844" y="998368"/>
                    </a:lnTo>
                    <a:lnTo>
                      <a:pt x="2164139" y="998073"/>
                    </a:lnTo>
                    <a:lnTo>
                      <a:pt x="2162959" y="997631"/>
                    </a:lnTo>
                    <a:close/>
                    <a:moveTo>
                      <a:pt x="1198072" y="944682"/>
                    </a:moveTo>
                    <a:lnTo>
                      <a:pt x="1198072" y="945566"/>
                    </a:lnTo>
                    <a:lnTo>
                      <a:pt x="1198662" y="945566"/>
                    </a:lnTo>
                    <a:lnTo>
                      <a:pt x="1199694" y="945124"/>
                    </a:lnTo>
                    <a:lnTo>
                      <a:pt x="1199694" y="944387"/>
                    </a:lnTo>
                    <a:lnTo>
                      <a:pt x="1198514" y="942764"/>
                    </a:lnTo>
                    <a:lnTo>
                      <a:pt x="1197776" y="941289"/>
                    </a:lnTo>
                    <a:lnTo>
                      <a:pt x="1197334" y="941289"/>
                    </a:lnTo>
                    <a:lnTo>
                      <a:pt x="1196744" y="943502"/>
                    </a:lnTo>
                    <a:lnTo>
                      <a:pt x="1196744" y="945566"/>
                    </a:lnTo>
                    <a:lnTo>
                      <a:pt x="1197776" y="944534"/>
                    </a:lnTo>
                    <a:lnTo>
                      <a:pt x="1198072" y="944534"/>
                    </a:lnTo>
                    <a:close/>
                    <a:moveTo>
                      <a:pt x="2191720" y="996598"/>
                    </a:moveTo>
                    <a:lnTo>
                      <a:pt x="2188328" y="996156"/>
                    </a:lnTo>
                    <a:lnTo>
                      <a:pt x="2188328" y="996746"/>
                    </a:lnTo>
                    <a:lnTo>
                      <a:pt x="2190098" y="998368"/>
                    </a:lnTo>
                    <a:lnTo>
                      <a:pt x="2191278" y="998958"/>
                    </a:lnTo>
                    <a:lnTo>
                      <a:pt x="2192015" y="998958"/>
                    </a:lnTo>
                    <a:lnTo>
                      <a:pt x="2192605" y="998516"/>
                    </a:lnTo>
                    <a:lnTo>
                      <a:pt x="2193047" y="997926"/>
                    </a:lnTo>
                    <a:lnTo>
                      <a:pt x="2193047" y="997188"/>
                    </a:lnTo>
                    <a:lnTo>
                      <a:pt x="2192015" y="996304"/>
                    </a:lnTo>
                    <a:lnTo>
                      <a:pt x="2191720" y="996598"/>
                    </a:lnTo>
                    <a:close/>
                    <a:moveTo>
                      <a:pt x="2031840" y="960168"/>
                    </a:moveTo>
                    <a:lnTo>
                      <a:pt x="2032135" y="958988"/>
                    </a:lnTo>
                    <a:lnTo>
                      <a:pt x="2032135" y="958693"/>
                    </a:lnTo>
                    <a:lnTo>
                      <a:pt x="2031102" y="958693"/>
                    </a:lnTo>
                    <a:lnTo>
                      <a:pt x="2029185" y="959578"/>
                    </a:lnTo>
                    <a:lnTo>
                      <a:pt x="2029185" y="960021"/>
                    </a:lnTo>
                    <a:lnTo>
                      <a:pt x="2030955" y="960316"/>
                    </a:lnTo>
                    <a:lnTo>
                      <a:pt x="2031840" y="960316"/>
                    </a:lnTo>
                    <a:close/>
                    <a:moveTo>
                      <a:pt x="1918861" y="1495119"/>
                    </a:moveTo>
                    <a:lnTo>
                      <a:pt x="1913109" y="1499544"/>
                    </a:lnTo>
                    <a:lnTo>
                      <a:pt x="1914436" y="1499249"/>
                    </a:lnTo>
                    <a:lnTo>
                      <a:pt x="1919009" y="1496151"/>
                    </a:lnTo>
                    <a:lnTo>
                      <a:pt x="1921516" y="1493644"/>
                    </a:lnTo>
                    <a:lnTo>
                      <a:pt x="1920041" y="1493644"/>
                    </a:lnTo>
                    <a:lnTo>
                      <a:pt x="1918861" y="1494972"/>
                    </a:lnTo>
                    <a:close/>
                    <a:moveTo>
                      <a:pt x="2025498" y="964740"/>
                    </a:moveTo>
                    <a:lnTo>
                      <a:pt x="2026087" y="964740"/>
                    </a:lnTo>
                    <a:lnTo>
                      <a:pt x="2027562" y="964445"/>
                    </a:lnTo>
                    <a:lnTo>
                      <a:pt x="2028300" y="964003"/>
                    </a:lnTo>
                    <a:lnTo>
                      <a:pt x="2028300" y="963560"/>
                    </a:lnTo>
                    <a:lnTo>
                      <a:pt x="2029037" y="963118"/>
                    </a:lnTo>
                    <a:lnTo>
                      <a:pt x="2030660" y="962233"/>
                    </a:lnTo>
                    <a:lnTo>
                      <a:pt x="2030660" y="961791"/>
                    </a:lnTo>
                    <a:lnTo>
                      <a:pt x="2029922" y="961791"/>
                    </a:lnTo>
                    <a:lnTo>
                      <a:pt x="2026382" y="963560"/>
                    </a:lnTo>
                    <a:lnTo>
                      <a:pt x="2025645" y="964298"/>
                    </a:lnTo>
                    <a:lnTo>
                      <a:pt x="2025350" y="964888"/>
                    </a:lnTo>
                    <a:close/>
                    <a:moveTo>
                      <a:pt x="9352568" y="600290"/>
                    </a:moveTo>
                    <a:lnTo>
                      <a:pt x="9353306" y="601617"/>
                    </a:lnTo>
                    <a:lnTo>
                      <a:pt x="9355813" y="602207"/>
                    </a:lnTo>
                    <a:lnTo>
                      <a:pt x="9358468" y="600437"/>
                    </a:lnTo>
                    <a:lnTo>
                      <a:pt x="9359648" y="598225"/>
                    </a:lnTo>
                    <a:lnTo>
                      <a:pt x="9352568" y="599700"/>
                    </a:lnTo>
                    <a:lnTo>
                      <a:pt x="9352568" y="600290"/>
                    </a:lnTo>
                    <a:close/>
                    <a:moveTo>
                      <a:pt x="9344899" y="763415"/>
                    </a:moveTo>
                    <a:lnTo>
                      <a:pt x="9342096" y="765775"/>
                    </a:lnTo>
                    <a:lnTo>
                      <a:pt x="9341211" y="766807"/>
                    </a:lnTo>
                    <a:lnTo>
                      <a:pt x="9341506" y="768135"/>
                    </a:lnTo>
                    <a:lnTo>
                      <a:pt x="9341949" y="768577"/>
                    </a:lnTo>
                    <a:lnTo>
                      <a:pt x="9343571" y="767397"/>
                    </a:lnTo>
                    <a:lnTo>
                      <a:pt x="9344603" y="766955"/>
                    </a:lnTo>
                    <a:lnTo>
                      <a:pt x="9345784" y="766955"/>
                    </a:lnTo>
                    <a:lnTo>
                      <a:pt x="9346668" y="766365"/>
                    </a:lnTo>
                    <a:lnTo>
                      <a:pt x="9347406" y="765185"/>
                    </a:lnTo>
                    <a:lnTo>
                      <a:pt x="9347406" y="764300"/>
                    </a:lnTo>
                    <a:lnTo>
                      <a:pt x="9346816" y="763710"/>
                    </a:lnTo>
                    <a:lnTo>
                      <a:pt x="9344899" y="763267"/>
                    </a:lnTo>
                    <a:close/>
                    <a:moveTo>
                      <a:pt x="9369086" y="756925"/>
                    </a:moveTo>
                    <a:lnTo>
                      <a:pt x="9367317" y="756925"/>
                    </a:lnTo>
                    <a:lnTo>
                      <a:pt x="9363040" y="758105"/>
                    </a:lnTo>
                    <a:lnTo>
                      <a:pt x="9362744" y="758843"/>
                    </a:lnTo>
                    <a:lnTo>
                      <a:pt x="9363040" y="759728"/>
                    </a:lnTo>
                    <a:lnTo>
                      <a:pt x="9365694" y="759432"/>
                    </a:lnTo>
                    <a:lnTo>
                      <a:pt x="9369677" y="760170"/>
                    </a:lnTo>
                    <a:lnTo>
                      <a:pt x="9370119" y="759580"/>
                    </a:lnTo>
                    <a:lnTo>
                      <a:pt x="9370562" y="758105"/>
                    </a:lnTo>
                    <a:lnTo>
                      <a:pt x="9370119" y="757368"/>
                    </a:lnTo>
                    <a:lnTo>
                      <a:pt x="9368940" y="756778"/>
                    </a:lnTo>
                    <a:close/>
                    <a:moveTo>
                      <a:pt x="9300356" y="477282"/>
                    </a:moveTo>
                    <a:lnTo>
                      <a:pt x="9296669" y="477577"/>
                    </a:lnTo>
                    <a:lnTo>
                      <a:pt x="9291064" y="474922"/>
                    </a:lnTo>
                    <a:lnTo>
                      <a:pt x="9287966" y="473004"/>
                    </a:lnTo>
                    <a:lnTo>
                      <a:pt x="9286344" y="469022"/>
                    </a:lnTo>
                    <a:lnTo>
                      <a:pt x="9283100" y="470497"/>
                    </a:lnTo>
                    <a:lnTo>
                      <a:pt x="9282362" y="473447"/>
                    </a:lnTo>
                    <a:lnTo>
                      <a:pt x="9285312" y="474627"/>
                    </a:lnTo>
                    <a:lnTo>
                      <a:pt x="9293719" y="479937"/>
                    </a:lnTo>
                    <a:lnTo>
                      <a:pt x="9299914" y="479937"/>
                    </a:lnTo>
                    <a:lnTo>
                      <a:pt x="9304191" y="481117"/>
                    </a:lnTo>
                    <a:lnTo>
                      <a:pt x="9303011" y="479347"/>
                    </a:lnTo>
                    <a:lnTo>
                      <a:pt x="9300208" y="477134"/>
                    </a:lnTo>
                    <a:close/>
                    <a:moveTo>
                      <a:pt x="9405517" y="742176"/>
                    </a:moveTo>
                    <a:lnTo>
                      <a:pt x="9405074" y="742766"/>
                    </a:lnTo>
                    <a:lnTo>
                      <a:pt x="9403600" y="743651"/>
                    </a:lnTo>
                    <a:lnTo>
                      <a:pt x="9400060" y="743356"/>
                    </a:lnTo>
                    <a:lnTo>
                      <a:pt x="9398290" y="743651"/>
                    </a:lnTo>
                    <a:lnTo>
                      <a:pt x="9396963" y="744683"/>
                    </a:lnTo>
                    <a:lnTo>
                      <a:pt x="9395193" y="746601"/>
                    </a:lnTo>
                    <a:lnTo>
                      <a:pt x="9394751" y="747486"/>
                    </a:lnTo>
                    <a:lnTo>
                      <a:pt x="9394751" y="749993"/>
                    </a:lnTo>
                    <a:lnTo>
                      <a:pt x="9394308" y="751173"/>
                    </a:lnTo>
                    <a:lnTo>
                      <a:pt x="9393275" y="752058"/>
                    </a:lnTo>
                    <a:lnTo>
                      <a:pt x="9391358" y="754418"/>
                    </a:lnTo>
                    <a:lnTo>
                      <a:pt x="9389736" y="755893"/>
                    </a:lnTo>
                    <a:lnTo>
                      <a:pt x="9387081" y="757515"/>
                    </a:lnTo>
                    <a:lnTo>
                      <a:pt x="9386638" y="758695"/>
                    </a:lnTo>
                    <a:lnTo>
                      <a:pt x="9387229" y="758695"/>
                    </a:lnTo>
                    <a:lnTo>
                      <a:pt x="9395783" y="754270"/>
                    </a:lnTo>
                    <a:lnTo>
                      <a:pt x="9396963" y="753975"/>
                    </a:lnTo>
                    <a:lnTo>
                      <a:pt x="9399617" y="752058"/>
                    </a:lnTo>
                    <a:lnTo>
                      <a:pt x="9400945" y="751321"/>
                    </a:lnTo>
                    <a:lnTo>
                      <a:pt x="9402125" y="751025"/>
                    </a:lnTo>
                    <a:lnTo>
                      <a:pt x="9403747" y="749551"/>
                    </a:lnTo>
                    <a:lnTo>
                      <a:pt x="9405665" y="746896"/>
                    </a:lnTo>
                    <a:lnTo>
                      <a:pt x="9405665" y="741881"/>
                    </a:lnTo>
                    <a:lnTo>
                      <a:pt x="9405665" y="741881"/>
                    </a:lnTo>
                    <a:close/>
                    <a:moveTo>
                      <a:pt x="9298291" y="774477"/>
                    </a:moveTo>
                    <a:lnTo>
                      <a:pt x="9296373" y="775657"/>
                    </a:lnTo>
                    <a:lnTo>
                      <a:pt x="9295341" y="776689"/>
                    </a:lnTo>
                    <a:lnTo>
                      <a:pt x="9294309" y="778606"/>
                    </a:lnTo>
                    <a:lnTo>
                      <a:pt x="9296373" y="779196"/>
                    </a:lnTo>
                    <a:lnTo>
                      <a:pt x="9298291" y="778606"/>
                    </a:lnTo>
                    <a:lnTo>
                      <a:pt x="9302273" y="776542"/>
                    </a:lnTo>
                    <a:lnTo>
                      <a:pt x="9300504" y="775067"/>
                    </a:lnTo>
                    <a:lnTo>
                      <a:pt x="9298291" y="774477"/>
                    </a:lnTo>
                    <a:close/>
                    <a:moveTo>
                      <a:pt x="9374544" y="621381"/>
                    </a:moveTo>
                    <a:lnTo>
                      <a:pt x="9372627" y="621823"/>
                    </a:lnTo>
                    <a:lnTo>
                      <a:pt x="9369234" y="621086"/>
                    </a:lnTo>
                    <a:lnTo>
                      <a:pt x="9368940" y="622118"/>
                    </a:lnTo>
                    <a:lnTo>
                      <a:pt x="9372479" y="624478"/>
                    </a:lnTo>
                    <a:lnTo>
                      <a:pt x="9373660" y="624478"/>
                    </a:lnTo>
                    <a:lnTo>
                      <a:pt x="9376609" y="622708"/>
                    </a:lnTo>
                    <a:lnTo>
                      <a:pt x="9376314" y="621823"/>
                    </a:lnTo>
                    <a:lnTo>
                      <a:pt x="9374691" y="621381"/>
                    </a:lnTo>
                    <a:close/>
                    <a:moveTo>
                      <a:pt x="9395193" y="364008"/>
                    </a:moveTo>
                    <a:lnTo>
                      <a:pt x="9396373" y="360026"/>
                    </a:lnTo>
                    <a:lnTo>
                      <a:pt x="9388998" y="358551"/>
                    </a:lnTo>
                    <a:lnTo>
                      <a:pt x="9383098" y="358551"/>
                    </a:lnTo>
                    <a:lnTo>
                      <a:pt x="9381181" y="358109"/>
                    </a:lnTo>
                    <a:lnTo>
                      <a:pt x="9377789" y="358551"/>
                    </a:lnTo>
                    <a:lnTo>
                      <a:pt x="9374544" y="357519"/>
                    </a:lnTo>
                    <a:lnTo>
                      <a:pt x="9373660" y="356191"/>
                    </a:lnTo>
                    <a:lnTo>
                      <a:pt x="9372627" y="355159"/>
                    </a:lnTo>
                    <a:lnTo>
                      <a:pt x="9368644" y="354421"/>
                    </a:lnTo>
                    <a:lnTo>
                      <a:pt x="9362302" y="352652"/>
                    </a:lnTo>
                    <a:lnTo>
                      <a:pt x="9361270" y="351177"/>
                    </a:lnTo>
                    <a:lnTo>
                      <a:pt x="9360533" y="349112"/>
                    </a:lnTo>
                    <a:lnTo>
                      <a:pt x="9359500" y="347489"/>
                    </a:lnTo>
                    <a:lnTo>
                      <a:pt x="9358172" y="346457"/>
                    </a:lnTo>
                    <a:lnTo>
                      <a:pt x="9354780" y="344835"/>
                    </a:lnTo>
                    <a:lnTo>
                      <a:pt x="9351388" y="344097"/>
                    </a:lnTo>
                    <a:lnTo>
                      <a:pt x="9348143" y="344540"/>
                    </a:lnTo>
                    <a:lnTo>
                      <a:pt x="9345046" y="345425"/>
                    </a:lnTo>
                    <a:lnTo>
                      <a:pt x="9339736" y="348522"/>
                    </a:lnTo>
                    <a:lnTo>
                      <a:pt x="9335607" y="348817"/>
                    </a:lnTo>
                    <a:lnTo>
                      <a:pt x="9331329" y="347784"/>
                    </a:lnTo>
                    <a:lnTo>
                      <a:pt x="9327495" y="347342"/>
                    </a:lnTo>
                    <a:lnTo>
                      <a:pt x="9324692" y="347342"/>
                    </a:lnTo>
                    <a:lnTo>
                      <a:pt x="9324249" y="346457"/>
                    </a:lnTo>
                    <a:lnTo>
                      <a:pt x="9319382" y="342917"/>
                    </a:lnTo>
                    <a:lnTo>
                      <a:pt x="9316727" y="343950"/>
                    </a:lnTo>
                    <a:lnTo>
                      <a:pt x="9315253" y="348964"/>
                    </a:lnTo>
                    <a:lnTo>
                      <a:pt x="9314810" y="351029"/>
                    </a:lnTo>
                    <a:lnTo>
                      <a:pt x="9314810" y="353242"/>
                    </a:lnTo>
                    <a:lnTo>
                      <a:pt x="9315548" y="355454"/>
                    </a:lnTo>
                    <a:lnTo>
                      <a:pt x="9316875" y="356781"/>
                    </a:lnTo>
                    <a:lnTo>
                      <a:pt x="9319677" y="358551"/>
                    </a:lnTo>
                    <a:lnTo>
                      <a:pt x="9322627" y="359289"/>
                    </a:lnTo>
                    <a:lnTo>
                      <a:pt x="9325725" y="358994"/>
                    </a:lnTo>
                    <a:lnTo>
                      <a:pt x="9328674" y="357666"/>
                    </a:lnTo>
                    <a:lnTo>
                      <a:pt x="9331624" y="355896"/>
                    </a:lnTo>
                    <a:lnTo>
                      <a:pt x="9334574" y="354717"/>
                    </a:lnTo>
                    <a:lnTo>
                      <a:pt x="9337376" y="354421"/>
                    </a:lnTo>
                    <a:lnTo>
                      <a:pt x="9340179" y="354717"/>
                    </a:lnTo>
                    <a:lnTo>
                      <a:pt x="9348586" y="357371"/>
                    </a:lnTo>
                    <a:lnTo>
                      <a:pt x="9351241" y="358551"/>
                    </a:lnTo>
                    <a:lnTo>
                      <a:pt x="9353895" y="360174"/>
                    </a:lnTo>
                    <a:lnTo>
                      <a:pt x="9355223" y="361354"/>
                    </a:lnTo>
                    <a:lnTo>
                      <a:pt x="9355960" y="363566"/>
                    </a:lnTo>
                    <a:lnTo>
                      <a:pt x="9357287" y="365041"/>
                    </a:lnTo>
                    <a:lnTo>
                      <a:pt x="9359205" y="365041"/>
                    </a:lnTo>
                    <a:lnTo>
                      <a:pt x="9362450" y="365926"/>
                    </a:lnTo>
                    <a:lnTo>
                      <a:pt x="9365694" y="367253"/>
                    </a:lnTo>
                    <a:lnTo>
                      <a:pt x="9366875" y="367991"/>
                    </a:lnTo>
                    <a:lnTo>
                      <a:pt x="9367907" y="369171"/>
                    </a:lnTo>
                    <a:lnTo>
                      <a:pt x="9369382" y="373448"/>
                    </a:lnTo>
                    <a:lnTo>
                      <a:pt x="9370562" y="374775"/>
                    </a:lnTo>
                    <a:lnTo>
                      <a:pt x="9371889" y="374333"/>
                    </a:lnTo>
                    <a:lnTo>
                      <a:pt x="9373217" y="373153"/>
                    </a:lnTo>
                    <a:lnTo>
                      <a:pt x="9373512" y="370646"/>
                    </a:lnTo>
                    <a:lnTo>
                      <a:pt x="9375871" y="367991"/>
                    </a:lnTo>
                    <a:lnTo>
                      <a:pt x="9378674" y="365926"/>
                    </a:lnTo>
                    <a:lnTo>
                      <a:pt x="9385311" y="365336"/>
                    </a:lnTo>
                    <a:lnTo>
                      <a:pt x="9391948" y="365926"/>
                    </a:lnTo>
                    <a:lnTo>
                      <a:pt x="9394308" y="364156"/>
                    </a:lnTo>
                    <a:close/>
                    <a:moveTo>
                      <a:pt x="9253896" y="773297"/>
                    </a:moveTo>
                    <a:lnTo>
                      <a:pt x="9250356" y="774772"/>
                    </a:lnTo>
                    <a:lnTo>
                      <a:pt x="9248882" y="776099"/>
                    </a:lnTo>
                    <a:lnTo>
                      <a:pt x="9247112" y="776984"/>
                    </a:lnTo>
                    <a:lnTo>
                      <a:pt x="9247849" y="777721"/>
                    </a:lnTo>
                    <a:lnTo>
                      <a:pt x="9251684" y="778606"/>
                    </a:lnTo>
                    <a:lnTo>
                      <a:pt x="9250504" y="780524"/>
                    </a:lnTo>
                    <a:lnTo>
                      <a:pt x="9246079" y="781704"/>
                    </a:lnTo>
                    <a:lnTo>
                      <a:pt x="9241064" y="783474"/>
                    </a:lnTo>
                    <a:lnTo>
                      <a:pt x="9234575" y="784949"/>
                    </a:lnTo>
                    <a:lnTo>
                      <a:pt x="9229265" y="786571"/>
                    </a:lnTo>
                    <a:lnTo>
                      <a:pt x="9226758" y="786866"/>
                    </a:lnTo>
                    <a:lnTo>
                      <a:pt x="9224693" y="787456"/>
                    </a:lnTo>
                    <a:lnTo>
                      <a:pt x="9226758" y="788488"/>
                    </a:lnTo>
                    <a:lnTo>
                      <a:pt x="9240770" y="787013"/>
                    </a:lnTo>
                    <a:lnTo>
                      <a:pt x="9249471" y="785539"/>
                    </a:lnTo>
                    <a:lnTo>
                      <a:pt x="9255224" y="783474"/>
                    </a:lnTo>
                    <a:lnTo>
                      <a:pt x="9253749" y="781261"/>
                    </a:lnTo>
                    <a:lnTo>
                      <a:pt x="9254191" y="780524"/>
                    </a:lnTo>
                    <a:lnTo>
                      <a:pt x="9256993" y="779786"/>
                    </a:lnTo>
                    <a:lnTo>
                      <a:pt x="9257583" y="778311"/>
                    </a:lnTo>
                    <a:lnTo>
                      <a:pt x="9257878" y="776836"/>
                    </a:lnTo>
                    <a:lnTo>
                      <a:pt x="9257141" y="775657"/>
                    </a:lnTo>
                    <a:lnTo>
                      <a:pt x="9253896" y="773739"/>
                    </a:lnTo>
                    <a:close/>
                    <a:moveTo>
                      <a:pt x="9176463" y="790406"/>
                    </a:moveTo>
                    <a:lnTo>
                      <a:pt x="9175578" y="791143"/>
                    </a:lnTo>
                    <a:lnTo>
                      <a:pt x="9174399" y="793503"/>
                    </a:lnTo>
                    <a:lnTo>
                      <a:pt x="9173219" y="794830"/>
                    </a:lnTo>
                    <a:lnTo>
                      <a:pt x="9171153" y="795863"/>
                    </a:lnTo>
                    <a:lnTo>
                      <a:pt x="9162452" y="797780"/>
                    </a:lnTo>
                    <a:lnTo>
                      <a:pt x="9162452" y="798518"/>
                    </a:lnTo>
                    <a:lnTo>
                      <a:pt x="9162746" y="799403"/>
                    </a:lnTo>
                    <a:lnTo>
                      <a:pt x="9164811" y="798813"/>
                    </a:lnTo>
                    <a:lnTo>
                      <a:pt x="9167466" y="798518"/>
                    </a:lnTo>
                    <a:lnTo>
                      <a:pt x="9169827" y="798518"/>
                    </a:lnTo>
                    <a:lnTo>
                      <a:pt x="9173808" y="798813"/>
                    </a:lnTo>
                    <a:lnTo>
                      <a:pt x="9175136" y="798518"/>
                    </a:lnTo>
                    <a:lnTo>
                      <a:pt x="9175873" y="798075"/>
                    </a:lnTo>
                    <a:lnTo>
                      <a:pt x="9176169" y="794978"/>
                    </a:lnTo>
                    <a:lnTo>
                      <a:pt x="9176463" y="793945"/>
                    </a:lnTo>
                    <a:lnTo>
                      <a:pt x="9177495" y="792913"/>
                    </a:lnTo>
                    <a:lnTo>
                      <a:pt x="9177938" y="791733"/>
                    </a:lnTo>
                    <a:lnTo>
                      <a:pt x="9176758" y="790848"/>
                    </a:lnTo>
                    <a:lnTo>
                      <a:pt x="9176169" y="790848"/>
                    </a:lnTo>
                    <a:close/>
                    <a:moveTo>
                      <a:pt x="9193720" y="793650"/>
                    </a:moveTo>
                    <a:lnTo>
                      <a:pt x="9190770" y="793650"/>
                    </a:lnTo>
                    <a:lnTo>
                      <a:pt x="9190770" y="792618"/>
                    </a:lnTo>
                    <a:lnTo>
                      <a:pt x="9191655" y="790701"/>
                    </a:lnTo>
                    <a:lnTo>
                      <a:pt x="9191655" y="789816"/>
                    </a:lnTo>
                    <a:lnTo>
                      <a:pt x="9190475" y="788488"/>
                    </a:lnTo>
                    <a:lnTo>
                      <a:pt x="9187820" y="788488"/>
                    </a:lnTo>
                    <a:lnTo>
                      <a:pt x="9186640" y="791586"/>
                    </a:lnTo>
                    <a:lnTo>
                      <a:pt x="9186935" y="793503"/>
                    </a:lnTo>
                    <a:lnTo>
                      <a:pt x="9185903" y="794240"/>
                    </a:lnTo>
                    <a:lnTo>
                      <a:pt x="9183248" y="795273"/>
                    </a:lnTo>
                    <a:lnTo>
                      <a:pt x="9181035" y="801763"/>
                    </a:lnTo>
                    <a:lnTo>
                      <a:pt x="9184280" y="799255"/>
                    </a:lnTo>
                    <a:lnTo>
                      <a:pt x="9186050" y="800878"/>
                    </a:lnTo>
                    <a:lnTo>
                      <a:pt x="9191655" y="798075"/>
                    </a:lnTo>
                    <a:lnTo>
                      <a:pt x="9192835" y="796895"/>
                    </a:lnTo>
                    <a:lnTo>
                      <a:pt x="9193868" y="797338"/>
                    </a:lnTo>
                    <a:lnTo>
                      <a:pt x="9194310" y="797338"/>
                    </a:lnTo>
                    <a:lnTo>
                      <a:pt x="9194753" y="796600"/>
                    </a:lnTo>
                    <a:lnTo>
                      <a:pt x="9194753" y="794240"/>
                    </a:lnTo>
                    <a:lnTo>
                      <a:pt x="9193868" y="793650"/>
                    </a:lnTo>
                    <a:close/>
                    <a:moveTo>
                      <a:pt x="9159059" y="793650"/>
                    </a:moveTo>
                    <a:lnTo>
                      <a:pt x="9157289" y="792913"/>
                    </a:lnTo>
                    <a:lnTo>
                      <a:pt x="9154930" y="790848"/>
                    </a:lnTo>
                    <a:lnTo>
                      <a:pt x="9150652" y="790848"/>
                    </a:lnTo>
                    <a:lnTo>
                      <a:pt x="9149325" y="791438"/>
                    </a:lnTo>
                    <a:lnTo>
                      <a:pt x="9148588" y="792176"/>
                    </a:lnTo>
                    <a:lnTo>
                      <a:pt x="9149620" y="793356"/>
                    </a:lnTo>
                    <a:lnTo>
                      <a:pt x="9152423" y="794978"/>
                    </a:lnTo>
                    <a:lnTo>
                      <a:pt x="9153897" y="796305"/>
                    </a:lnTo>
                    <a:lnTo>
                      <a:pt x="9154193" y="797190"/>
                    </a:lnTo>
                    <a:lnTo>
                      <a:pt x="9153602" y="797928"/>
                    </a:lnTo>
                    <a:lnTo>
                      <a:pt x="9151537" y="798813"/>
                    </a:lnTo>
                    <a:lnTo>
                      <a:pt x="9151980" y="799403"/>
                    </a:lnTo>
                    <a:lnTo>
                      <a:pt x="9155519" y="801320"/>
                    </a:lnTo>
                    <a:lnTo>
                      <a:pt x="9156110" y="801320"/>
                    </a:lnTo>
                    <a:lnTo>
                      <a:pt x="9156700" y="800140"/>
                    </a:lnTo>
                    <a:lnTo>
                      <a:pt x="9158027" y="798813"/>
                    </a:lnTo>
                    <a:lnTo>
                      <a:pt x="9159502" y="795568"/>
                    </a:lnTo>
                    <a:lnTo>
                      <a:pt x="9160682" y="794683"/>
                    </a:lnTo>
                    <a:lnTo>
                      <a:pt x="9162746" y="793798"/>
                    </a:lnTo>
                    <a:lnTo>
                      <a:pt x="9158765" y="793356"/>
                    </a:lnTo>
                    <a:close/>
                    <a:moveTo>
                      <a:pt x="9195342" y="793650"/>
                    </a:moveTo>
                    <a:lnTo>
                      <a:pt x="9195784" y="796453"/>
                    </a:lnTo>
                    <a:lnTo>
                      <a:pt x="9196964" y="797338"/>
                    </a:lnTo>
                    <a:lnTo>
                      <a:pt x="9198587" y="795273"/>
                    </a:lnTo>
                    <a:lnTo>
                      <a:pt x="9198587" y="794830"/>
                    </a:lnTo>
                    <a:lnTo>
                      <a:pt x="9196227" y="792766"/>
                    </a:lnTo>
                    <a:lnTo>
                      <a:pt x="9195342" y="793503"/>
                    </a:lnTo>
                    <a:close/>
                    <a:moveTo>
                      <a:pt x="9088706" y="788783"/>
                    </a:moveTo>
                    <a:lnTo>
                      <a:pt x="9088706" y="790406"/>
                    </a:lnTo>
                    <a:lnTo>
                      <a:pt x="9089886" y="791733"/>
                    </a:lnTo>
                    <a:lnTo>
                      <a:pt x="9092394" y="792176"/>
                    </a:lnTo>
                    <a:lnTo>
                      <a:pt x="9094605" y="791291"/>
                    </a:lnTo>
                    <a:lnTo>
                      <a:pt x="9095933" y="789078"/>
                    </a:lnTo>
                    <a:lnTo>
                      <a:pt x="9091951" y="786866"/>
                    </a:lnTo>
                    <a:lnTo>
                      <a:pt x="9088706" y="788636"/>
                    </a:lnTo>
                    <a:close/>
                    <a:moveTo>
                      <a:pt x="9281624" y="784506"/>
                    </a:moveTo>
                    <a:lnTo>
                      <a:pt x="9275282" y="784506"/>
                    </a:lnTo>
                    <a:lnTo>
                      <a:pt x="9270120" y="783179"/>
                    </a:lnTo>
                    <a:lnTo>
                      <a:pt x="9267466" y="782884"/>
                    </a:lnTo>
                    <a:lnTo>
                      <a:pt x="9264220" y="783769"/>
                    </a:lnTo>
                    <a:lnTo>
                      <a:pt x="9263778" y="784211"/>
                    </a:lnTo>
                    <a:lnTo>
                      <a:pt x="9259944" y="783326"/>
                    </a:lnTo>
                    <a:lnTo>
                      <a:pt x="9258616" y="783621"/>
                    </a:lnTo>
                    <a:lnTo>
                      <a:pt x="9258616" y="784359"/>
                    </a:lnTo>
                    <a:lnTo>
                      <a:pt x="9260239" y="785391"/>
                    </a:lnTo>
                    <a:lnTo>
                      <a:pt x="9261566" y="785981"/>
                    </a:lnTo>
                    <a:lnTo>
                      <a:pt x="9262746" y="785981"/>
                    </a:lnTo>
                    <a:lnTo>
                      <a:pt x="9267023" y="785686"/>
                    </a:lnTo>
                    <a:lnTo>
                      <a:pt x="9272480" y="786423"/>
                    </a:lnTo>
                    <a:lnTo>
                      <a:pt x="9274840" y="786423"/>
                    </a:lnTo>
                    <a:lnTo>
                      <a:pt x="9278380" y="785539"/>
                    </a:lnTo>
                    <a:lnTo>
                      <a:pt x="9279707" y="785539"/>
                    </a:lnTo>
                    <a:lnTo>
                      <a:pt x="9283837" y="785096"/>
                    </a:lnTo>
                    <a:lnTo>
                      <a:pt x="9283837" y="784654"/>
                    </a:lnTo>
                    <a:lnTo>
                      <a:pt x="9281478" y="784359"/>
                    </a:lnTo>
                    <a:close/>
                    <a:moveTo>
                      <a:pt x="9201095" y="792028"/>
                    </a:moveTo>
                    <a:lnTo>
                      <a:pt x="9200799" y="793798"/>
                    </a:lnTo>
                    <a:lnTo>
                      <a:pt x="9203749" y="795273"/>
                    </a:lnTo>
                    <a:lnTo>
                      <a:pt x="9205961" y="794535"/>
                    </a:lnTo>
                    <a:lnTo>
                      <a:pt x="9204339" y="793503"/>
                    </a:lnTo>
                    <a:lnTo>
                      <a:pt x="9201095" y="792028"/>
                    </a:lnTo>
                    <a:close/>
                    <a:moveTo>
                      <a:pt x="9205372" y="785243"/>
                    </a:moveTo>
                    <a:lnTo>
                      <a:pt x="9204191" y="784654"/>
                    </a:lnTo>
                    <a:lnTo>
                      <a:pt x="9202127" y="784654"/>
                    </a:lnTo>
                    <a:lnTo>
                      <a:pt x="9201389" y="786128"/>
                    </a:lnTo>
                    <a:lnTo>
                      <a:pt x="9201389" y="787013"/>
                    </a:lnTo>
                    <a:lnTo>
                      <a:pt x="9202422" y="787898"/>
                    </a:lnTo>
                    <a:lnTo>
                      <a:pt x="9204930" y="788931"/>
                    </a:lnTo>
                    <a:lnTo>
                      <a:pt x="9205519" y="787898"/>
                    </a:lnTo>
                    <a:lnTo>
                      <a:pt x="9206699" y="787013"/>
                    </a:lnTo>
                    <a:lnTo>
                      <a:pt x="9206404" y="786276"/>
                    </a:lnTo>
                    <a:lnTo>
                      <a:pt x="9205224" y="785096"/>
                    </a:lnTo>
                    <a:close/>
                    <a:moveTo>
                      <a:pt x="2028005" y="960021"/>
                    </a:moveTo>
                    <a:lnTo>
                      <a:pt x="2028005" y="959578"/>
                    </a:lnTo>
                    <a:lnTo>
                      <a:pt x="2027267" y="958841"/>
                    </a:lnTo>
                    <a:lnTo>
                      <a:pt x="2026825" y="958841"/>
                    </a:lnTo>
                    <a:lnTo>
                      <a:pt x="2026530" y="959136"/>
                    </a:lnTo>
                    <a:lnTo>
                      <a:pt x="2026530" y="959578"/>
                    </a:lnTo>
                    <a:lnTo>
                      <a:pt x="2027710" y="960168"/>
                    </a:lnTo>
                    <a:lnTo>
                      <a:pt x="2028152" y="959873"/>
                    </a:lnTo>
                    <a:close/>
                    <a:moveTo>
                      <a:pt x="2285820" y="1620634"/>
                    </a:moveTo>
                    <a:lnTo>
                      <a:pt x="2285525" y="1621076"/>
                    </a:lnTo>
                    <a:lnTo>
                      <a:pt x="2285967" y="1621076"/>
                    </a:lnTo>
                    <a:lnTo>
                      <a:pt x="2287147" y="1620634"/>
                    </a:lnTo>
                    <a:lnTo>
                      <a:pt x="2287147" y="1620192"/>
                    </a:lnTo>
                    <a:lnTo>
                      <a:pt x="2286852" y="1619896"/>
                    </a:lnTo>
                    <a:lnTo>
                      <a:pt x="2285820" y="1620634"/>
                    </a:lnTo>
                    <a:close/>
                    <a:moveTo>
                      <a:pt x="2278003" y="1623584"/>
                    </a:moveTo>
                    <a:lnTo>
                      <a:pt x="2279183" y="1624026"/>
                    </a:lnTo>
                    <a:lnTo>
                      <a:pt x="2280362" y="1623436"/>
                    </a:lnTo>
                    <a:lnTo>
                      <a:pt x="2281837" y="1623141"/>
                    </a:lnTo>
                    <a:lnTo>
                      <a:pt x="2283312" y="1622256"/>
                    </a:lnTo>
                    <a:lnTo>
                      <a:pt x="2279330" y="1622994"/>
                    </a:lnTo>
                    <a:lnTo>
                      <a:pt x="2278003" y="1623584"/>
                    </a:lnTo>
                    <a:close/>
                    <a:moveTo>
                      <a:pt x="2270628" y="1622551"/>
                    </a:moveTo>
                    <a:lnTo>
                      <a:pt x="2270628" y="1622994"/>
                    </a:lnTo>
                    <a:lnTo>
                      <a:pt x="2271660" y="1624764"/>
                    </a:lnTo>
                    <a:lnTo>
                      <a:pt x="2271660" y="1625649"/>
                    </a:lnTo>
                    <a:lnTo>
                      <a:pt x="2272103" y="1625649"/>
                    </a:lnTo>
                    <a:lnTo>
                      <a:pt x="2272840" y="1625206"/>
                    </a:lnTo>
                    <a:lnTo>
                      <a:pt x="2273283" y="1624764"/>
                    </a:lnTo>
                    <a:lnTo>
                      <a:pt x="2273283" y="1624321"/>
                    </a:lnTo>
                    <a:lnTo>
                      <a:pt x="2270628" y="1622551"/>
                    </a:lnTo>
                    <a:close/>
                    <a:moveTo>
                      <a:pt x="2400863" y="1337746"/>
                    </a:moveTo>
                    <a:lnTo>
                      <a:pt x="2398503" y="1341433"/>
                    </a:lnTo>
                    <a:lnTo>
                      <a:pt x="2399093" y="1341138"/>
                    </a:lnTo>
                    <a:lnTo>
                      <a:pt x="2402928" y="1336418"/>
                    </a:lnTo>
                    <a:lnTo>
                      <a:pt x="2406910" y="1332436"/>
                    </a:lnTo>
                    <a:lnTo>
                      <a:pt x="2405582" y="1333174"/>
                    </a:lnTo>
                    <a:lnTo>
                      <a:pt x="2400863" y="1337893"/>
                    </a:lnTo>
                    <a:close/>
                    <a:moveTo>
                      <a:pt x="2290392" y="1618422"/>
                    </a:moveTo>
                    <a:lnTo>
                      <a:pt x="2291129" y="1618422"/>
                    </a:lnTo>
                    <a:lnTo>
                      <a:pt x="2291719" y="1617389"/>
                    </a:lnTo>
                    <a:lnTo>
                      <a:pt x="2291424" y="1617389"/>
                    </a:lnTo>
                    <a:lnTo>
                      <a:pt x="2290392" y="1618422"/>
                    </a:lnTo>
                    <a:close/>
                    <a:moveTo>
                      <a:pt x="2394668" y="1339368"/>
                    </a:moveTo>
                    <a:lnTo>
                      <a:pt x="2394963" y="1339811"/>
                    </a:lnTo>
                    <a:lnTo>
                      <a:pt x="2396438" y="1340401"/>
                    </a:lnTo>
                    <a:lnTo>
                      <a:pt x="2397470" y="1340696"/>
                    </a:lnTo>
                    <a:lnTo>
                      <a:pt x="2398060" y="1340696"/>
                    </a:lnTo>
                    <a:lnTo>
                      <a:pt x="2396143" y="1339516"/>
                    </a:lnTo>
                    <a:lnTo>
                      <a:pt x="2394816" y="1339516"/>
                    </a:lnTo>
                    <a:close/>
                    <a:moveTo>
                      <a:pt x="2260451" y="1627714"/>
                    </a:moveTo>
                    <a:lnTo>
                      <a:pt x="2260451" y="1628156"/>
                    </a:lnTo>
                    <a:lnTo>
                      <a:pt x="2261189" y="1628156"/>
                    </a:lnTo>
                    <a:lnTo>
                      <a:pt x="2262369" y="1627861"/>
                    </a:lnTo>
                    <a:lnTo>
                      <a:pt x="2262369" y="1627271"/>
                    </a:lnTo>
                    <a:lnTo>
                      <a:pt x="2261631" y="1627271"/>
                    </a:lnTo>
                    <a:lnTo>
                      <a:pt x="2260451" y="1627714"/>
                    </a:lnTo>
                    <a:close/>
                    <a:moveTo>
                      <a:pt x="2298651" y="1607212"/>
                    </a:moveTo>
                    <a:lnTo>
                      <a:pt x="2298651" y="1608982"/>
                    </a:lnTo>
                    <a:lnTo>
                      <a:pt x="2297324" y="1610457"/>
                    </a:lnTo>
                    <a:lnTo>
                      <a:pt x="2295997" y="1611342"/>
                    </a:lnTo>
                    <a:lnTo>
                      <a:pt x="2295406" y="1612670"/>
                    </a:lnTo>
                    <a:lnTo>
                      <a:pt x="2293342" y="1615472"/>
                    </a:lnTo>
                    <a:lnTo>
                      <a:pt x="2292752" y="1616799"/>
                    </a:lnTo>
                    <a:lnTo>
                      <a:pt x="2297914" y="1611637"/>
                    </a:lnTo>
                    <a:lnTo>
                      <a:pt x="2301159" y="1605885"/>
                    </a:lnTo>
                    <a:lnTo>
                      <a:pt x="2300569" y="1605885"/>
                    </a:lnTo>
                    <a:lnTo>
                      <a:pt x="2298651" y="1607360"/>
                    </a:lnTo>
                    <a:close/>
                    <a:moveTo>
                      <a:pt x="2266498" y="1625649"/>
                    </a:moveTo>
                    <a:lnTo>
                      <a:pt x="2265171" y="1626681"/>
                    </a:lnTo>
                    <a:lnTo>
                      <a:pt x="2266793" y="1626386"/>
                    </a:lnTo>
                    <a:lnTo>
                      <a:pt x="2267678" y="1625944"/>
                    </a:lnTo>
                    <a:lnTo>
                      <a:pt x="2267678" y="1625206"/>
                    </a:lnTo>
                    <a:lnTo>
                      <a:pt x="2266941" y="1623879"/>
                    </a:lnTo>
                    <a:lnTo>
                      <a:pt x="2266498" y="1625501"/>
                    </a:lnTo>
                    <a:close/>
                    <a:moveTo>
                      <a:pt x="2253224" y="1573879"/>
                    </a:moveTo>
                    <a:lnTo>
                      <a:pt x="2253224" y="1572257"/>
                    </a:lnTo>
                    <a:lnTo>
                      <a:pt x="2252339" y="1569160"/>
                    </a:lnTo>
                    <a:lnTo>
                      <a:pt x="2251012" y="1568127"/>
                    </a:lnTo>
                    <a:lnTo>
                      <a:pt x="2251897" y="1571225"/>
                    </a:lnTo>
                    <a:lnTo>
                      <a:pt x="2253224" y="1574027"/>
                    </a:lnTo>
                    <a:close/>
                    <a:moveTo>
                      <a:pt x="2076087" y="1473438"/>
                    </a:moveTo>
                    <a:lnTo>
                      <a:pt x="2077119" y="1477125"/>
                    </a:lnTo>
                    <a:lnTo>
                      <a:pt x="2076382" y="1481402"/>
                    </a:lnTo>
                    <a:lnTo>
                      <a:pt x="2077119" y="1480517"/>
                    </a:lnTo>
                    <a:lnTo>
                      <a:pt x="2077562" y="1476978"/>
                    </a:lnTo>
                    <a:lnTo>
                      <a:pt x="2077267" y="1475060"/>
                    </a:lnTo>
                    <a:lnTo>
                      <a:pt x="2076234" y="1473438"/>
                    </a:lnTo>
                    <a:close/>
                    <a:moveTo>
                      <a:pt x="2074169" y="1484205"/>
                    </a:moveTo>
                    <a:lnTo>
                      <a:pt x="2074169" y="1484795"/>
                    </a:lnTo>
                    <a:lnTo>
                      <a:pt x="2075497" y="1483320"/>
                    </a:lnTo>
                    <a:lnTo>
                      <a:pt x="2075940" y="1482140"/>
                    </a:lnTo>
                    <a:lnTo>
                      <a:pt x="2075202" y="1482730"/>
                    </a:lnTo>
                    <a:lnTo>
                      <a:pt x="2074169" y="1484205"/>
                    </a:lnTo>
                    <a:close/>
                    <a:moveTo>
                      <a:pt x="1999539" y="1486564"/>
                    </a:moveTo>
                    <a:lnTo>
                      <a:pt x="1997474" y="1485385"/>
                    </a:lnTo>
                    <a:lnTo>
                      <a:pt x="1996147" y="1485385"/>
                    </a:lnTo>
                    <a:lnTo>
                      <a:pt x="1994082" y="1486269"/>
                    </a:lnTo>
                    <a:lnTo>
                      <a:pt x="1994377" y="1487302"/>
                    </a:lnTo>
                    <a:lnTo>
                      <a:pt x="1998654" y="1489809"/>
                    </a:lnTo>
                    <a:lnTo>
                      <a:pt x="1999687" y="1489367"/>
                    </a:lnTo>
                    <a:lnTo>
                      <a:pt x="2000572" y="1488334"/>
                    </a:lnTo>
                    <a:lnTo>
                      <a:pt x="2000572" y="1487007"/>
                    </a:lnTo>
                    <a:lnTo>
                      <a:pt x="1999687" y="1486712"/>
                    </a:lnTo>
                    <a:close/>
                    <a:moveTo>
                      <a:pt x="2079922" y="1467538"/>
                    </a:moveTo>
                    <a:lnTo>
                      <a:pt x="2080217" y="1468128"/>
                    </a:lnTo>
                    <a:lnTo>
                      <a:pt x="2081692" y="1468718"/>
                    </a:lnTo>
                    <a:lnTo>
                      <a:pt x="2084051" y="1469308"/>
                    </a:lnTo>
                    <a:lnTo>
                      <a:pt x="2084346" y="1469013"/>
                    </a:lnTo>
                    <a:lnTo>
                      <a:pt x="2083904" y="1468571"/>
                    </a:lnTo>
                    <a:lnTo>
                      <a:pt x="2080069" y="1467538"/>
                    </a:lnTo>
                    <a:close/>
                    <a:moveTo>
                      <a:pt x="2091869" y="1467833"/>
                    </a:moveTo>
                    <a:lnTo>
                      <a:pt x="2090541" y="1468275"/>
                    </a:lnTo>
                    <a:lnTo>
                      <a:pt x="2091279" y="1468275"/>
                    </a:lnTo>
                    <a:lnTo>
                      <a:pt x="2094671" y="1468571"/>
                    </a:lnTo>
                    <a:lnTo>
                      <a:pt x="2097031" y="1467981"/>
                    </a:lnTo>
                    <a:lnTo>
                      <a:pt x="2095998" y="1467391"/>
                    </a:lnTo>
                    <a:lnTo>
                      <a:pt x="2092016" y="1467981"/>
                    </a:lnTo>
                    <a:close/>
                    <a:moveTo>
                      <a:pt x="2251897" y="1574322"/>
                    </a:moveTo>
                    <a:lnTo>
                      <a:pt x="2250274" y="1572404"/>
                    </a:lnTo>
                    <a:lnTo>
                      <a:pt x="2250717" y="1574322"/>
                    </a:lnTo>
                    <a:lnTo>
                      <a:pt x="2251749" y="1575207"/>
                    </a:lnTo>
                    <a:lnTo>
                      <a:pt x="2253666" y="1575797"/>
                    </a:lnTo>
                    <a:lnTo>
                      <a:pt x="2254552" y="1575059"/>
                    </a:lnTo>
                    <a:lnTo>
                      <a:pt x="2252487" y="1575059"/>
                    </a:lnTo>
                    <a:lnTo>
                      <a:pt x="2251897" y="1574469"/>
                    </a:lnTo>
                    <a:close/>
                    <a:moveTo>
                      <a:pt x="2180363" y="1484205"/>
                    </a:moveTo>
                    <a:lnTo>
                      <a:pt x="2177119" y="1485680"/>
                    </a:lnTo>
                    <a:lnTo>
                      <a:pt x="2175791" y="1485385"/>
                    </a:lnTo>
                    <a:lnTo>
                      <a:pt x="2174021" y="1485385"/>
                    </a:lnTo>
                    <a:lnTo>
                      <a:pt x="2176824" y="1486269"/>
                    </a:lnTo>
                    <a:lnTo>
                      <a:pt x="2179478" y="1485237"/>
                    </a:lnTo>
                    <a:lnTo>
                      <a:pt x="2183903" y="1482730"/>
                    </a:lnTo>
                    <a:lnTo>
                      <a:pt x="2181986" y="1483172"/>
                    </a:lnTo>
                    <a:lnTo>
                      <a:pt x="2180363" y="1484352"/>
                    </a:lnTo>
                    <a:close/>
                    <a:moveTo>
                      <a:pt x="2603663" y="1046451"/>
                    </a:moveTo>
                    <a:lnTo>
                      <a:pt x="2603368" y="1046746"/>
                    </a:lnTo>
                    <a:lnTo>
                      <a:pt x="2603073" y="1047335"/>
                    </a:lnTo>
                    <a:lnTo>
                      <a:pt x="2603073" y="1048958"/>
                    </a:lnTo>
                    <a:lnTo>
                      <a:pt x="2604106" y="1048958"/>
                    </a:lnTo>
                    <a:lnTo>
                      <a:pt x="2605138" y="1048515"/>
                    </a:lnTo>
                    <a:lnTo>
                      <a:pt x="2604253" y="1047040"/>
                    </a:lnTo>
                    <a:lnTo>
                      <a:pt x="2603663" y="1046598"/>
                    </a:lnTo>
                    <a:close/>
                    <a:moveTo>
                      <a:pt x="2647173" y="1026834"/>
                    </a:moveTo>
                    <a:lnTo>
                      <a:pt x="2644813" y="1026244"/>
                    </a:lnTo>
                    <a:lnTo>
                      <a:pt x="2644813" y="1024327"/>
                    </a:lnTo>
                    <a:lnTo>
                      <a:pt x="2645551" y="1022852"/>
                    </a:lnTo>
                    <a:lnTo>
                      <a:pt x="2644961" y="1019607"/>
                    </a:lnTo>
                    <a:lnTo>
                      <a:pt x="2644223" y="1017985"/>
                    </a:lnTo>
                    <a:lnTo>
                      <a:pt x="2644223" y="1016952"/>
                    </a:lnTo>
                    <a:lnTo>
                      <a:pt x="2643191" y="1016510"/>
                    </a:lnTo>
                    <a:lnTo>
                      <a:pt x="2642159" y="1016215"/>
                    </a:lnTo>
                    <a:lnTo>
                      <a:pt x="2641274" y="1015920"/>
                    </a:lnTo>
                    <a:lnTo>
                      <a:pt x="2640684" y="1016362"/>
                    </a:lnTo>
                    <a:lnTo>
                      <a:pt x="2640094" y="1016952"/>
                    </a:lnTo>
                    <a:lnTo>
                      <a:pt x="2639504" y="1017395"/>
                    </a:lnTo>
                    <a:lnTo>
                      <a:pt x="2638176" y="1016805"/>
                    </a:lnTo>
                    <a:lnTo>
                      <a:pt x="2637291" y="1015625"/>
                    </a:lnTo>
                    <a:lnTo>
                      <a:pt x="2635964" y="1014445"/>
                    </a:lnTo>
                    <a:lnTo>
                      <a:pt x="2635374" y="1013560"/>
                    </a:lnTo>
                    <a:lnTo>
                      <a:pt x="2635669" y="1012528"/>
                    </a:lnTo>
                    <a:lnTo>
                      <a:pt x="2636259" y="1011495"/>
                    </a:lnTo>
                    <a:lnTo>
                      <a:pt x="2636554" y="1010315"/>
                    </a:lnTo>
                    <a:lnTo>
                      <a:pt x="2635816" y="1008840"/>
                    </a:lnTo>
                    <a:lnTo>
                      <a:pt x="2635226" y="1008103"/>
                    </a:lnTo>
                    <a:lnTo>
                      <a:pt x="2634784" y="1007218"/>
                    </a:lnTo>
                    <a:lnTo>
                      <a:pt x="2634784" y="1006333"/>
                    </a:lnTo>
                    <a:lnTo>
                      <a:pt x="2635816" y="1005890"/>
                    </a:lnTo>
                    <a:lnTo>
                      <a:pt x="2636554" y="1005300"/>
                    </a:lnTo>
                    <a:lnTo>
                      <a:pt x="2636849" y="1004121"/>
                    </a:lnTo>
                    <a:lnTo>
                      <a:pt x="2636406" y="1002941"/>
                    </a:lnTo>
                    <a:lnTo>
                      <a:pt x="2635964" y="1002941"/>
                    </a:lnTo>
                    <a:lnTo>
                      <a:pt x="2634342" y="1003383"/>
                    </a:lnTo>
                    <a:lnTo>
                      <a:pt x="2631391" y="1002941"/>
                    </a:lnTo>
                    <a:lnTo>
                      <a:pt x="2627409" y="1000728"/>
                    </a:lnTo>
                    <a:lnTo>
                      <a:pt x="2625197" y="998516"/>
                    </a:lnTo>
                    <a:lnTo>
                      <a:pt x="2626819" y="997926"/>
                    </a:lnTo>
                    <a:lnTo>
                      <a:pt x="2626819" y="997483"/>
                    </a:lnTo>
                    <a:lnTo>
                      <a:pt x="2627114" y="996598"/>
                    </a:lnTo>
                    <a:lnTo>
                      <a:pt x="2627557" y="995861"/>
                    </a:lnTo>
                    <a:lnTo>
                      <a:pt x="2627557" y="992321"/>
                    </a:lnTo>
                    <a:lnTo>
                      <a:pt x="2627262" y="991436"/>
                    </a:lnTo>
                    <a:lnTo>
                      <a:pt x="2627262" y="978900"/>
                    </a:lnTo>
                    <a:lnTo>
                      <a:pt x="2626967" y="973590"/>
                    </a:lnTo>
                    <a:lnTo>
                      <a:pt x="2626967" y="959283"/>
                    </a:lnTo>
                    <a:lnTo>
                      <a:pt x="2626672" y="954416"/>
                    </a:lnTo>
                    <a:lnTo>
                      <a:pt x="2623280" y="951614"/>
                    </a:lnTo>
                    <a:lnTo>
                      <a:pt x="2619002" y="948074"/>
                    </a:lnTo>
                    <a:lnTo>
                      <a:pt x="2615315" y="945714"/>
                    </a:lnTo>
                    <a:lnTo>
                      <a:pt x="2613398" y="945419"/>
                    </a:lnTo>
                    <a:lnTo>
                      <a:pt x="2612218" y="945714"/>
                    </a:lnTo>
                    <a:lnTo>
                      <a:pt x="2611775" y="946599"/>
                    </a:lnTo>
                    <a:lnTo>
                      <a:pt x="2609120" y="947631"/>
                    </a:lnTo>
                    <a:lnTo>
                      <a:pt x="2604253" y="948664"/>
                    </a:lnTo>
                    <a:lnTo>
                      <a:pt x="2600123" y="950286"/>
                    </a:lnTo>
                    <a:lnTo>
                      <a:pt x="2598648" y="950286"/>
                    </a:lnTo>
                    <a:lnTo>
                      <a:pt x="2597321" y="949991"/>
                    </a:lnTo>
                    <a:lnTo>
                      <a:pt x="2595551" y="949106"/>
                    </a:lnTo>
                    <a:lnTo>
                      <a:pt x="2594371" y="947926"/>
                    </a:lnTo>
                    <a:lnTo>
                      <a:pt x="2593929" y="945861"/>
                    </a:lnTo>
                    <a:lnTo>
                      <a:pt x="2594224" y="942912"/>
                    </a:lnTo>
                    <a:lnTo>
                      <a:pt x="2591717" y="942322"/>
                    </a:lnTo>
                    <a:lnTo>
                      <a:pt x="2589209" y="941732"/>
                    </a:lnTo>
                    <a:lnTo>
                      <a:pt x="2587587" y="943797"/>
                    </a:lnTo>
                    <a:lnTo>
                      <a:pt x="2586112" y="945566"/>
                    </a:lnTo>
                    <a:lnTo>
                      <a:pt x="2583162" y="949254"/>
                    </a:lnTo>
                    <a:lnTo>
                      <a:pt x="2579032" y="954416"/>
                    </a:lnTo>
                    <a:lnTo>
                      <a:pt x="2576672" y="957218"/>
                    </a:lnTo>
                    <a:lnTo>
                      <a:pt x="2572690" y="962233"/>
                    </a:lnTo>
                    <a:lnTo>
                      <a:pt x="2569150" y="966658"/>
                    </a:lnTo>
                    <a:lnTo>
                      <a:pt x="2568413" y="971230"/>
                    </a:lnTo>
                    <a:lnTo>
                      <a:pt x="2567675" y="975507"/>
                    </a:lnTo>
                    <a:lnTo>
                      <a:pt x="2564726" y="978752"/>
                    </a:lnTo>
                    <a:lnTo>
                      <a:pt x="2562956" y="981702"/>
                    </a:lnTo>
                    <a:lnTo>
                      <a:pt x="2562218" y="984947"/>
                    </a:lnTo>
                    <a:lnTo>
                      <a:pt x="2561481" y="987897"/>
                    </a:lnTo>
                    <a:lnTo>
                      <a:pt x="2561481" y="990404"/>
                    </a:lnTo>
                    <a:lnTo>
                      <a:pt x="2561923" y="991731"/>
                    </a:lnTo>
                    <a:lnTo>
                      <a:pt x="2561628" y="992764"/>
                    </a:lnTo>
                    <a:lnTo>
                      <a:pt x="2560596" y="993944"/>
                    </a:lnTo>
                    <a:lnTo>
                      <a:pt x="2558678" y="996156"/>
                    </a:lnTo>
                    <a:lnTo>
                      <a:pt x="2558383" y="998221"/>
                    </a:lnTo>
                    <a:lnTo>
                      <a:pt x="2557203" y="999253"/>
                    </a:lnTo>
                    <a:lnTo>
                      <a:pt x="2553811" y="1001318"/>
                    </a:lnTo>
                    <a:lnTo>
                      <a:pt x="2551009" y="1004268"/>
                    </a:lnTo>
                    <a:lnTo>
                      <a:pt x="2551009" y="1006038"/>
                    </a:lnTo>
                    <a:lnTo>
                      <a:pt x="2551304" y="1007513"/>
                    </a:lnTo>
                    <a:lnTo>
                      <a:pt x="2551304" y="1008398"/>
                    </a:lnTo>
                    <a:lnTo>
                      <a:pt x="2550861" y="1008988"/>
                    </a:lnTo>
                    <a:lnTo>
                      <a:pt x="2548501" y="1008988"/>
                    </a:lnTo>
                    <a:lnTo>
                      <a:pt x="2547469" y="1010463"/>
                    </a:lnTo>
                    <a:lnTo>
                      <a:pt x="2547469" y="1012232"/>
                    </a:lnTo>
                    <a:lnTo>
                      <a:pt x="2546732" y="1013560"/>
                    </a:lnTo>
                    <a:lnTo>
                      <a:pt x="2545847" y="1013855"/>
                    </a:lnTo>
                    <a:lnTo>
                      <a:pt x="2545109" y="1012970"/>
                    </a:lnTo>
                    <a:lnTo>
                      <a:pt x="2544224" y="1011643"/>
                    </a:lnTo>
                    <a:lnTo>
                      <a:pt x="2543192" y="1011643"/>
                    </a:lnTo>
                    <a:lnTo>
                      <a:pt x="2541569" y="1012380"/>
                    </a:lnTo>
                    <a:lnTo>
                      <a:pt x="2539652" y="1013855"/>
                    </a:lnTo>
                    <a:lnTo>
                      <a:pt x="2537882" y="1013855"/>
                    </a:lnTo>
                    <a:lnTo>
                      <a:pt x="2534637" y="1012970"/>
                    </a:lnTo>
                    <a:lnTo>
                      <a:pt x="2532277" y="1015920"/>
                    </a:lnTo>
                    <a:lnTo>
                      <a:pt x="2529770" y="1022114"/>
                    </a:lnTo>
                    <a:lnTo>
                      <a:pt x="2446438" y="1022114"/>
                    </a:lnTo>
                    <a:lnTo>
                      <a:pt x="2445110" y="1022409"/>
                    </a:lnTo>
                    <a:lnTo>
                      <a:pt x="2442603" y="1022409"/>
                    </a:lnTo>
                    <a:lnTo>
                      <a:pt x="2438916" y="1023294"/>
                    </a:lnTo>
                    <a:lnTo>
                      <a:pt x="2434196" y="1025507"/>
                    </a:lnTo>
                    <a:lnTo>
                      <a:pt x="2428444" y="1029636"/>
                    </a:lnTo>
                    <a:lnTo>
                      <a:pt x="2418267" y="1038486"/>
                    </a:lnTo>
                    <a:lnTo>
                      <a:pt x="2418119" y="1038486"/>
                    </a:lnTo>
                    <a:lnTo>
                      <a:pt x="2418414" y="1038928"/>
                    </a:lnTo>
                    <a:lnTo>
                      <a:pt x="2418709" y="1039813"/>
                    </a:lnTo>
                    <a:lnTo>
                      <a:pt x="2418267" y="1040698"/>
                    </a:lnTo>
                    <a:lnTo>
                      <a:pt x="2417234" y="1041731"/>
                    </a:lnTo>
                    <a:lnTo>
                      <a:pt x="2406615" y="1048515"/>
                    </a:lnTo>
                    <a:lnTo>
                      <a:pt x="2403665" y="1051023"/>
                    </a:lnTo>
                    <a:lnTo>
                      <a:pt x="2404845" y="1052350"/>
                    </a:lnTo>
                    <a:lnTo>
                      <a:pt x="2404845" y="1052940"/>
                    </a:lnTo>
                    <a:lnTo>
                      <a:pt x="2405582" y="1052940"/>
                    </a:lnTo>
                    <a:lnTo>
                      <a:pt x="2407795" y="1051613"/>
                    </a:lnTo>
                    <a:lnTo>
                      <a:pt x="2408385" y="1051613"/>
                    </a:lnTo>
                    <a:lnTo>
                      <a:pt x="2408680" y="1052055"/>
                    </a:lnTo>
                    <a:lnTo>
                      <a:pt x="2408680" y="1052793"/>
                    </a:lnTo>
                    <a:lnTo>
                      <a:pt x="2407795" y="1054120"/>
                    </a:lnTo>
                    <a:lnTo>
                      <a:pt x="2408237" y="1054415"/>
                    </a:lnTo>
                    <a:lnTo>
                      <a:pt x="2410155" y="1054120"/>
                    </a:lnTo>
                    <a:lnTo>
                      <a:pt x="2411040" y="1054120"/>
                    </a:lnTo>
                    <a:lnTo>
                      <a:pt x="2410302" y="1055300"/>
                    </a:lnTo>
                    <a:lnTo>
                      <a:pt x="2409270" y="1055890"/>
                    </a:lnTo>
                    <a:lnTo>
                      <a:pt x="2409270" y="1056480"/>
                    </a:lnTo>
                    <a:lnTo>
                      <a:pt x="2407647" y="1058102"/>
                    </a:lnTo>
                    <a:lnTo>
                      <a:pt x="2407057" y="1058397"/>
                    </a:lnTo>
                    <a:lnTo>
                      <a:pt x="2406762" y="1058102"/>
                    </a:lnTo>
                    <a:lnTo>
                      <a:pt x="2406762" y="1057365"/>
                    </a:lnTo>
                    <a:lnTo>
                      <a:pt x="2405435" y="1058102"/>
                    </a:lnTo>
                    <a:lnTo>
                      <a:pt x="2405435" y="1058692"/>
                    </a:lnTo>
                    <a:lnTo>
                      <a:pt x="2406173" y="1059282"/>
                    </a:lnTo>
                    <a:lnTo>
                      <a:pt x="2406762" y="1060315"/>
                    </a:lnTo>
                    <a:lnTo>
                      <a:pt x="2407205" y="1061642"/>
                    </a:lnTo>
                    <a:lnTo>
                      <a:pt x="2407205" y="1064444"/>
                    </a:lnTo>
                    <a:lnTo>
                      <a:pt x="2407647" y="1065034"/>
                    </a:lnTo>
                    <a:lnTo>
                      <a:pt x="2407647" y="1067542"/>
                    </a:lnTo>
                    <a:lnTo>
                      <a:pt x="2406762" y="1068279"/>
                    </a:lnTo>
                    <a:lnTo>
                      <a:pt x="2405288" y="1068722"/>
                    </a:lnTo>
                    <a:lnTo>
                      <a:pt x="2403075" y="1068722"/>
                    </a:lnTo>
                    <a:lnTo>
                      <a:pt x="2400568" y="1069607"/>
                    </a:lnTo>
                    <a:lnTo>
                      <a:pt x="2397765" y="1071377"/>
                    </a:lnTo>
                    <a:lnTo>
                      <a:pt x="2395848" y="1072999"/>
                    </a:lnTo>
                    <a:lnTo>
                      <a:pt x="2394816" y="1074326"/>
                    </a:lnTo>
                    <a:lnTo>
                      <a:pt x="2394078" y="1074916"/>
                    </a:lnTo>
                    <a:lnTo>
                      <a:pt x="2393636" y="1074621"/>
                    </a:lnTo>
                    <a:lnTo>
                      <a:pt x="2389948" y="1075801"/>
                    </a:lnTo>
                    <a:lnTo>
                      <a:pt x="2388621" y="1076539"/>
                    </a:lnTo>
                    <a:lnTo>
                      <a:pt x="2388326" y="1077276"/>
                    </a:lnTo>
                    <a:lnTo>
                      <a:pt x="2388031" y="1077276"/>
                    </a:lnTo>
                    <a:lnTo>
                      <a:pt x="2387736" y="1076981"/>
                    </a:lnTo>
                    <a:lnTo>
                      <a:pt x="2385081" y="1076686"/>
                    </a:lnTo>
                    <a:lnTo>
                      <a:pt x="2376084" y="1076686"/>
                    </a:lnTo>
                    <a:lnTo>
                      <a:pt x="2373282" y="1077276"/>
                    </a:lnTo>
                    <a:lnTo>
                      <a:pt x="2370774" y="1076834"/>
                    </a:lnTo>
                    <a:lnTo>
                      <a:pt x="2368562" y="1075506"/>
                    </a:lnTo>
                    <a:lnTo>
                      <a:pt x="2365170" y="1074474"/>
                    </a:lnTo>
                    <a:lnTo>
                      <a:pt x="2356320" y="1073294"/>
                    </a:lnTo>
                    <a:lnTo>
                      <a:pt x="2348946" y="1073589"/>
                    </a:lnTo>
                    <a:lnTo>
                      <a:pt x="2342899" y="1074474"/>
                    </a:lnTo>
                    <a:lnTo>
                      <a:pt x="2333459" y="1076834"/>
                    </a:lnTo>
                    <a:lnTo>
                      <a:pt x="2333312" y="1076834"/>
                    </a:lnTo>
                    <a:lnTo>
                      <a:pt x="2333312" y="1082438"/>
                    </a:lnTo>
                    <a:lnTo>
                      <a:pt x="2337294" y="1083618"/>
                    </a:lnTo>
                    <a:lnTo>
                      <a:pt x="2337589" y="1084061"/>
                    </a:lnTo>
                    <a:lnTo>
                      <a:pt x="2337589" y="1084798"/>
                    </a:lnTo>
                    <a:lnTo>
                      <a:pt x="2336851" y="1085978"/>
                    </a:lnTo>
                    <a:lnTo>
                      <a:pt x="2336851" y="1087601"/>
                    </a:lnTo>
                    <a:lnTo>
                      <a:pt x="2337884" y="1089518"/>
                    </a:lnTo>
                    <a:lnTo>
                      <a:pt x="2338179" y="1091140"/>
                    </a:lnTo>
                    <a:lnTo>
                      <a:pt x="2338179" y="1092320"/>
                    </a:lnTo>
                    <a:lnTo>
                      <a:pt x="2336999" y="1093353"/>
                    </a:lnTo>
                    <a:lnTo>
                      <a:pt x="2335082" y="1094385"/>
                    </a:lnTo>
                    <a:lnTo>
                      <a:pt x="2333312" y="1096008"/>
                    </a:lnTo>
                    <a:lnTo>
                      <a:pt x="2331689" y="1098220"/>
                    </a:lnTo>
                    <a:lnTo>
                      <a:pt x="2329477" y="1099990"/>
                    </a:lnTo>
                    <a:lnTo>
                      <a:pt x="2326675" y="1101317"/>
                    </a:lnTo>
                    <a:lnTo>
                      <a:pt x="2324020" y="1103087"/>
                    </a:lnTo>
                    <a:lnTo>
                      <a:pt x="2321512" y="1105152"/>
                    </a:lnTo>
                    <a:lnTo>
                      <a:pt x="2316498" y="1107954"/>
                    </a:lnTo>
                    <a:lnTo>
                      <a:pt x="2306763" y="1112822"/>
                    </a:lnTo>
                    <a:lnTo>
                      <a:pt x="2305436" y="1113412"/>
                    </a:lnTo>
                    <a:lnTo>
                      <a:pt x="2304256" y="1114002"/>
                    </a:lnTo>
                    <a:lnTo>
                      <a:pt x="2302044" y="1115034"/>
                    </a:lnTo>
                    <a:lnTo>
                      <a:pt x="2299831" y="1116066"/>
                    </a:lnTo>
                    <a:lnTo>
                      <a:pt x="2285820" y="1120639"/>
                    </a:lnTo>
                    <a:lnTo>
                      <a:pt x="2276380" y="1124473"/>
                    </a:lnTo>
                    <a:lnTo>
                      <a:pt x="2270628" y="1127571"/>
                    </a:lnTo>
                    <a:lnTo>
                      <a:pt x="2265613" y="1131405"/>
                    </a:lnTo>
                    <a:lnTo>
                      <a:pt x="2263401" y="1132585"/>
                    </a:lnTo>
                    <a:lnTo>
                      <a:pt x="2260894" y="1132880"/>
                    </a:lnTo>
                    <a:lnTo>
                      <a:pt x="2257059" y="1132880"/>
                    </a:lnTo>
                    <a:lnTo>
                      <a:pt x="2253077" y="1133175"/>
                    </a:lnTo>
                    <a:lnTo>
                      <a:pt x="2248799" y="1134355"/>
                    </a:lnTo>
                    <a:lnTo>
                      <a:pt x="2246144" y="1135240"/>
                    </a:lnTo>
                    <a:lnTo>
                      <a:pt x="2244964" y="1135978"/>
                    </a:lnTo>
                    <a:lnTo>
                      <a:pt x="2242605" y="1135978"/>
                    </a:lnTo>
                    <a:lnTo>
                      <a:pt x="2239507" y="1134060"/>
                    </a:lnTo>
                    <a:lnTo>
                      <a:pt x="2239212" y="1134060"/>
                    </a:lnTo>
                    <a:lnTo>
                      <a:pt x="2238622" y="1134503"/>
                    </a:lnTo>
                    <a:lnTo>
                      <a:pt x="2236852" y="1134208"/>
                    </a:lnTo>
                    <a:lnTo>
                      <a:pt x="2234788" y="1134208"/>
                    </a:lnTo>
                    <a:lnTo>
                      <a:pt x="2233018" y="1134798"/>
                    </a:lnTo>
                    <a:lnTo>
                      <a:pt x="2231248" y="1134798"/>
                    </a:lnTo>
                    <a:lnTo>
                      <a:pt x="2229478" y="1134503"/>
                    </a:lnTo>
                    <a:lnTo>
                      <a:pt x="2230953" y="1133913"/>
                    </a:lnTo>
                    <a:lnTo>
                      <a:pt x="2238032" y="1132438"/>
                    </a:lnTo>
                    <a:lnTo>
                      <a:pt x="2238032" y="1132143"/>
                    </a:lnTo>
                    <a:lnTo>
                      <a:pt x="2235378" y="1131258"/>
                    </a:lnTo>
                    <a:lnTo>
                      <a:pt x="2234640" y="1130521"/>
                    </a:lnTo>
                    <a:lnTo>
                      <a:pt x="2234050" y="1130521"/>
                    </a:lnTo>
                    <a:lnTo>
                      <a:pt x="2233608" y="1131405"/>
                    </a:lnTo>
                    <a:lnTo>
                      <a:pt x="2232723" y="1131848"/>
                    </a:lnTo>
                    <a:lnTo>
                      <a:pt x="2231395" y="1131848"/>
                    </a:lnTo>
                    <a:lnTo>
                      <a:pt x="2230068" y="1131111"/>
                    </a:lnTo>
                    <a:lnTo>
                      <a:pt x="2228741" y="1129931"/>
                    </a:lnTo>
                    <a:lnTo>
                      <a:pt x="2224168" y="1128013"/>
                    </a:lnTo>
                    <a:lnTo>
                      <a:pt x="2222841" y="1126981"/>
                    </a:lnTo>
                    <a:lnTo>
                      <a:pt x="2221218" y="1126391"/>
                    </a:lnTo>
                    <a:lnTo>
                      <a:pt x="2218858" y="1126096"/>
                    </a:lnTo>
                    <a:lnTo>
                      <a:pt x="2218564" y="1125506"/>
                    </a:lnTo>
                    <a:lnTo>
                      <a:pt x="2219006" y="1124768"/>
                    </a:lnTo>
                    <a:lnTo>
                      <a:pt x="2221071" y="1121229"/>
                    </a:lnTo>
                    <a:lnTo>
                      <a:pt x="2222251" y="1119901"/>
                    </a:lnTo>
                    <a:lnTo>
                      <a:pt x="2222693" y="1119606"/>
                    </a:lnTo>
                    <a:lnTo>
                      <a:pt x="2223283" y="1119606"/>
                    </a:lnTo>
                    <a:lnTo>
                      <a:pt x="2223578" y="1119311"/>
                    </a:lnTo>
                    <a:lnTo>
                      <a:pt x="2223578" y="1118131"/>
                    </a:lnTo>
                    <a:lnTo>
                      <a:pt x="2225053" y="1116804"/>
                    </a:lnTo>
                    <a:lnTo>
                      <a:pt x="2225791" y="1116066"/>
                    </a:lnTo>
                    <a:lnTo>
                      <a:pt x="2225496" y="1115034"/>
                    </a:lnTo>
                    <a:lnTo>
                      <a:pt x="2225791" y="1113117"/>
                    </a:lnTo>
                    <a:lnTo>
                      <a:pt x="2226676" y="1110609"/>
                    </a:lnTo>
                    <a:lnTo>
                      <a:pt x="2227708" y="1108692"/>
                    </a:lnTo>
                    <a:lnTo>
                      <a:pt x="2228741" y="1107512"/>
                    </a:lnTo>
                    <a:lnTo>
                      <a:pt x="2229920" y="1106774"/>
                    </a:lnTo>
                    <a:lnTo>
                      <a:pt x="2232280" y="1105890"/>
                    </a:lnTo>
                    <a:lnTo>
                      <a:pt x="2232870" y="1105300"/>
                    </a:lnTo>
                    <a:lnTo>
                      <a:pt x="2233313" y="1103825"/>
                    </a:lnTo>
                    <a:lnTo>
                      <a:pt x="2233608" y="1101465"/>
                    </a:lnTo>
                    <a:lnTo>
                      <a:pt x="2234345" y="1099990"/>
                    </a:lnTo>
                    <a:lnTo>
                      <a:pt x="2235525" y="1099400"/>
                    </a:lnTo>
                    <a:lnTo>
                      <a:pt x="2235820" y="1098662"/>
                    </a:lnTo>
                    <a:lnTo>
                      <a:pt x="2235230" y="1097777"/>
                    </a:lnTo>
                    <a:lnTo>
                      <a:pt x="2235673" y="1097040"/>
                    </a:lnTo>
                    <a:lnTo>
                      <a:pt x="2237147" y="1096303"/>
                    </a:lnTo>
                    <a:lnTo>
                      <a:pt x="2238327" y="1096008"/>
                    </a:lnTo>
                    <a:lnTo>
                      <a:pt x="2239360" y="1096303"/>
                    </a:lnTo>
                    <a:lnTo>
                      <a:pt x="2239802" y="1097040"/>
                    </a:lnTo>
                    <a:lnTo>
                      <a:pt x="2239802" y="1099842"/>
                    </a:lnTo>
                    <a:lnTo>
                      <a:pt x="2239507" y="1100285"/>
                    </a:lnTo>
                    <a:lnTo>
                      <a:pt x="2242162" y="1098220"/>
                    </a:lnTo>
                    <a:lnTo>
                      <a:pt x="2243637" y="1094533"/>
                    </a:lnTo>
                    <a:lnTo>
                      <a:pt x="2245555" y="1085831"/>
                    </a:lnTo>
                    <a:lnTo>
                      <a:pt x="2245112" y="1085093"/>
                    </a:lnTo>
                    <a:lnTo>
                      <a:pt x="2244375" y="1083766"/>
                    </a:lnTo>
                    <a:lnTo>
                      <a:pt x="2242900" y="1077424"/>
                    </a:lnTo>
                    <a:lnTo>
                      <a:pt x="2240835" y="1066214"/>
                    </a:lnTo>
                    <a:lnTo>
                      <a:pt x="2239065" y="1059282"/>
                    </a:lnTo>
                    <a:lnTo>
                      <a:pt x="2237738" y="1056627"/>
                    </a:lnTo>
                    <a:lnTo>
                      <a:pt x="2235820" y="1054563"/>
                    </a:lnTo>
                    <a:lnTo>
                      <a:pt x="2233460" y="1053088"/>
                    </a:lnTo>
                    <a:lnTo>
                      <a:pt x="2231690" y="1052498"/>
                    </a:lnTo>
                    <a:lnTo>
                      <a:pt x="2230510" y="1052498"/>
                    </a:lnTo>
                    <a:lnTo>
                      <a:pt x="2228593" y="1053825"/>
                    </a:lnTo>
                    <a:lnTo>
                      <a:pt x="2224906" y="1054858"/>
                    </a:lnTo>
                    <a:lnTo>
                      <a:pt x="2223431" y="1055447"/>
                    </a:lnTo>
                    <a:lnTo>
                      <a:pt x="2222546" y="1056332"/>
                    </a:lnTo>
                    <a:lnTo>
                      <a:pt x="2221513" y="1056922"/>
                    </a:lnTo>
                    <a:lnTo>
                      <a:pt x="2220333" y="1056922"/>
                    </a:lnTo>
                    <a:lnTo>
                      <a:pt x="2220333" y="1057365"/>
                    </a:lnTo>
                    <a:lnTo>
                      <a:pt x="2221071" y="1057660"/>
                    </a:lnTo>
                    <a:lnTo>
                      <a:pt x="2221071" y="1058545"/>
                    </a:lnTo>
                    <a:lnTo>
                      <a:pt x="2218564" y="1062380"/>
                    </a:lnTo>
                    <a:lnTo>
                      <a:pt x="2217974" y="1063265"/>
                    </a:lnTo>
                    <a:lnTo>
                      <a:pt x="2216499" y="1063560"/>
                    </a:lnTo>
                    <a:lnTo>
                      <a:pt x="2215319" y="1064297"/>
                    </a:lnTo>
                    <a:lnTo>
                      <a:pt x="2213991" y="1066214"/>
                    </a:lnTo>
                    <a:lnTo>
                      <a:pt x="2212811" y="1066657"/>
                    </a:lnTo>
                    <a:lnTo>
                      <a:pt x="2211041" y="1066657"/>
                    </a:lnTo>
                    <a:lnTo>
                      <a:pt x="2208092" y="1065329"/>
                    </a:lnTo>
                    <a:lnTo>
                      <a:pt x="2206322" y="1064150"/>
                    </a:lnTo>
                    <a:lnTo>
                      <a:pt x="2205732" y="1062970"/>
                    </a:lnTo>
                    <a:lnTo>
                      <a:pt x="2205732" y="1061495"/>
                    </a:lnTo>
                    <a:lnTo>
                      <a:pt x="2206174" y="1059872"/>
                    </a:lnTo>
                    <a:lnTo>
                      <a:pt x="2206174" y="1058545"/>
                    </a:lnTo>
                    <a:lnTo>
                      <a:pt x="2207207" y="1055743"/>
                    </a:lnTo>
                    <a:lnTo>
                      <a:pt x="2208682" y="1054710"/>
                    </a:lnTo>
                    <a:lnTo>
                      <a:pt x="2210894" y="1054415"/>
                    </a:lnTo>
                    <a:lnTo>
                      <a:pt x="2212074" y="1053973"/>
                    </a:lnTo>
                    <a:lnTo>
                      <a:pt x="2212369" y="1053383"/>
                    </a:lnTo>
                    <a:lnTo>
                      <a:pt x="2213106" y="1052940"/>
                    </a:lnTo>
                    <a:lnTo>
                      <a:pt x="2214286" y="1052645"/>
                    </a:lnTo>
                    <a:lnTo>
                      <a:pt x="2215171" y="1050875"/>
                    </a:lnTo>
                    <a:lnTo>
                      <a:pt x="2215909" y="1047630"/>
                    </a:lnTo>
                    <a:lnTo>
                      <a:pt x="2216794" y="1045861"/>
                    </a:lnTo>
                    <a:lnTo>
                      <a:pt x="2217384" y="1045566"/>
                    </a:lnTo>
                    <a:lnTo>
                      <a:pt x="2217974" y="1045566"/>
                    </a:lnTo>
                    <a:lnTo>
                      <a:pt x="2217974" y="1046008"/>
                    </a:lnTo>
                    <a:lnTo>
                      <a:pt x="2220481" y="1043943"/>
                    </a:lnTo>
                    <a:lnTo>
                      <a:pt x="2221366" y="1042468"/>
                    </a:lnTo>
                    <a:lnTo>
                      <a:pt x="2221366" y="1040993"/>
                    </a:lnTo>
                    <a:lnTo>
                      <a:pt x="2221661" y="1036716"/>
                    </a:lnTo>
                    <a:lnTo>
                      <a:pt x="2221956" y="1033914"/>
                    </a:lnTo>
                    <a:lnTo>
                      <a:pt x="2222251" y="1032586"/>
                    </a:lnTo>
                    <a:lnTo>
                      <a:pt x="2222251" y="1029342"/>
                    </a:lnTo>
                    <a:lnTo>
                      <a:pt x="2221366" y="1026687"/>
                    </a:lnTo>
                    <a:lnTo>
                      <a:pt x="2218564" y="1023737"/>
                    </a:lnTo>
                    <a:lnTo>
                      <a:pt x="2218121" y="1022704"/>
                    </a:lnTo>
                    <a:lnTo>
                      <a:pt x="2218121" y="1021672"/>
                    </a:lnTo>
                    <a:lnTo>
                      <a:pt x="2218858" y="1020492"/>
                    </a:lnTo>
                    <a:lnTo>
                      <a:pt x="2220186" y="1020197"/>
                    </a:lnTo>
                    <a:lnTo>
                      <a:pt x="2222398" y="1021082"/>
                    </a:lnTo>
                    <a:lnTo>
                      <a:pt x="2222841" y="1021082"/>
                    </a:lnTo>
                    <a:lnTo>
                      <a:pt x="2222251" y="1020345"/>
                    </a:lnTo>
                    <a:lnTo>
                      <a:pt x="2221956" y="1019312"/>
                    </a:lnTo>
                    <a:lnTo>
                      <a:pt x="2221956" y="1017837"/>
                    </a:lnTo>
                    <a:lnTo>
                      <a:pt x="2221513" y="1016952"/>
                    </a:lnTo>
                    <a:lnTo>
                      <a:pt x="2221071" y="1016952"/>
                    </a:lnTo>
                    <a:lnTo>
                      <a:pt x="2219891" y="1015035"/>
                    </a:lnTo>
                    <a:lnTo>
                      <a:pt x="2219891" y="1013412"/>
                    </a:lnTo>
                    <a:lnTo>
                      <a:pt x="2219449" y="1012528"/>
                    </a:lnTo>
                    <a:lnTo>
                      <a:pt x="2217826" y="1011200"/>
                    </a:lnTo>
                    <a:lnTo>
                      <a:pt x="2214876" y="1009873"/>
                    </a:lnTo>
                    <a:lnTo>
                      <a:pt x="2207649" y="1007365"/>
                    </a:lnTo>
                    <a:lnTo>
                      <a:pt x="2206322" y="1006333"/>
                    </a:lnTo>
                    <a:lnTo>
                      <a:pt x="2204552" y="1005743"/>
                    </a:lnTo>
                    <a:lnTo>
                      <a:pt x="2202339" y="1005743"/>
                    </a:lnTo>
                    <a:lnTo>
                      <a:pt x="2200865" y="1004858"/>
                    </a:lnTo>
                    <a:lnTo>
                      <a:pt x="2200275" y="1003531"/>
                    </a:lnTo>
                    <a:lnTo>
                      <a:pt x="2199242" y="1002351"/>
                    </a:lnTo>
                    <a:lnTo>
                      <a:pt x="2197915" y="1001318"/>
                    </a:lnTo>
                    <a:lnTo>
                      <a:pt x="2195702" y="1000581"/>
                    </a:lnTo>
                    <a:lnTo>
                      <a:pt x="2192753" y="1000286"/>
                    </a:lnTo>
                    <a:lnTo>
                      <a:pt x="2189508" y="999106"/>
                    </a:lnTo>
                    <a:lnTo>
                      <a:pt x="2186116" y="997041"/>
                    </a:lnTo>
                    <a:lnTo>
                      <a:pt x="2184051" y="996304"/>
                    </a:lnTo>
                    <a:lnTo>
                      <a:pt x="2183166" y="996894"/>
                    </a:lnTo>
                    <a:lnTo>
                      <a:pt x="2179331" y="996894"/>
                    </a:lnTo>
                    <a:lnTo>
                      <a:pt x="2178593" y="997188"/>
                    </a:lnTo>
                    <a:lnTo>
                      <a:pt x="2179331" y="997926"/>
                    </a:lnTo>
                    <a:lnTo>
                      <a:pt x="2178741" y="999106"/>
                    </a:lnTo>
                    <a:lnTo>
                      <a:pt x="2176971" y="1000728"/>
                    </a:lnTo>
                    <a:lnTo>
                      <a:pt x="2175939" y="1002351"/>
                    </a:lnTo>
                    <a:lnTo>
                      <a:pt x="2175644" y="1003973"/>
                    </a:lnTo>
                    <a:lnTo>
                      <a:pt x="2175939" y="1005448"/>
                    </a:lnTo>
                    <a:lnTo>
                      <a:pt x="2176824" y="1006775"/>
                    </a:lnTo>
                    <a:lnTo>
                      <a:pt x="2178151" y="1007660"/>
                    </a:lnTo>
                    <a:lnTo>
                      <a:pt x="2179773" y="1008103"/>
                    </a:lnTo>
                    <a:lnTo>
                      <a:pt x="2180068" y="1008693"/>
                    </a:lnTo>
                    <a:lnTo>
                      <a:pt x="2179036" y="1009283"/>
                    </a:lnTo>
                    <a:lnTo>
                      <a:pt x="2177266" y="1009725"/>
                    </a:lnTo>
                    <a:lnTo>
                      <a:pt x="2174759" y="1009725"/>
                    </a:lnTo>
                    <a:lnTo>
                      <a:pt x="2172251" y="1010610"/>
                    </a:lnTo>
                    <a:lnTo>
                      <a:pt x="2169744" y="1011938"/>
                    </a:lnTo>
                    <a:lnTo>
                      <a:pt x="2168269" y="1013118"/>
                    </a:lnTo>
                    <a:lnTo>
                      <a:pt x="2167827" y="1014150"/>
                    </a:lnTo>
                    <a:lnTo>
                      <a:pt x="2167827" y="1015772"/>
                    </a:lnTo>
                    <a:lnTo>
                      <a:pt x="2168122" y="1019607"/>
                    </a:lnTo>
                    <a:lnTo>
                      <a:pt x="2168122" y="1021082"/>
                    </a:lnTo>
                    <a:lnTo>
                      <a:pt x="2166794" y="1023737"/>
                    </a:lnTo>
                    <a:lnTo>
                      <a:pt x="2165319" y="1027277"/>
                    </a:lnTo>
                    <a:lnTo>
                      <a:pt x="2163697" y="1029489"/>
                    </a:lnTo>
                    <a:lnTo>
                      <a:pt x="2163402" y="1029194"/>
                    </a:lnTo>
                    <a:lnTo>
                      <a:pt x="2163697" y="1028162"/>
                    </a:lnTo>
                    <a:lnTo>
                      <a:pt x="2165172" y="1024622"/>
                    </a:lnTo>
                    <a:lnTo>
                      <a:pt x="2165172" y="1022409"/>
                    </a:lnTo>
                    <a:lnTo>
                      <a:pt x="2164729" y="1022409"/>
                    </a:lnTo>
                    <a:lnTo>
                      <a:pt x="2164139" y="1022999"/>
                    </a:lnTo>
                    <a:lnTo>
                      <a:pt x="2163549" y="1024474"/>
                    </a:lnTo>
                    <a:lnTo>
                      <a:pt x="2163549" y="1025212"/>
                    </a:lnTo>
                    <a:lnTo>
                      <a:pt x="2163844" y="1025212"/>
                    </a:lnTo>
                    <a:lnTo>
                      <a:pt x="2163549" y="1026244"/>
                    </a:lnTo>
                    <a:lnTo>
                      <a:pt x="2162664" y="1028014"/>
                    </a:lnTo>
                    <a:lnTo>
                      <a:pt x="2161927" y="1028457"/>
                    </a:lnTo>
                    <a:lnTo>
                      <a:pt x="2161337" y="1027424"/>
                    </a:lnTo>
                    <a:lnTo>
                      <a:pt x="2161337" y="1025949"/>
                    </a:lnTo>
                    <a:lnTo>
                      <a:pt x="2162517" y="1023147"/>
                    </a:lnTo>
                    <a:lnTo>
                      <a:pt x="2162074" y="1022557"/>
                    </a:lnTo>
                    <a:lnTo>
                      <a:pt x="2162664" y="1020787"/>
                    </a:lnTo>
                    <a:lnTo>
                      <a:pt x="2162959" y="1019460"/>
                    </a:lnTo>
                    <a:lnTo>
                      <a:pt x="2162664" y="1018132"/>
                    </a:lnTo>
                    <a:lnTo>
                      <a:pt x="2162959" y="1016952"/>
                    </a:lnTo>
                    <a:lnTo>
                      <a:pt x="2163844" y="1015772"/>
                    </a:lnTo>
                    <a:lnTo>
                      <a:pt x="2163549" y="1015477"/>
                    </a:lnTo>
                    <a:lnTo>
                      <a:pt x="2162222" y="1015920"/>
                    </a:lnTo>
                    <a:lnTo>
                      <a:pt x="2160305" y="1017985"/>
                    </a:lnTo>
                    <a:lnTo>
                      <a:pt x="2157797" y="1021672"/>
                    </a:lnTo>
                    <a:lnTo>
                      <a:pt x="2155880" y="1023294"/>
                    </a:lnTo>
                    <a:lnTo>
                      <a:pt x="2154552" y="1022852"/>
                    </a:lnTo>
                    <a:lnTo>
                      <a:pt x="2153373" y="1023147"/>
                    </a:lnTo>
                    <a:lnTo>
                      <a:pt x="2152487" y="1024179"/>
                    </a:lnTo>
                    <a:lnTo>
                      <a:pt x="2151602" y="1024769"/>
                    </a:lnTo>
                    <a:lnTo>
                      <a:pt x="2150570" y="1024769"/>
                    </a:lnTo>
                    <a:lnTo>
                      <a:pt x="2149980" y="1026097"/>
                    </a:lnTo>
                    <a:lnTo>
                      <a:pt x="2149980" y="1028752"/>
                    </a:lnTo>
                    <a:lnTo>
                      <a:pt x="2148800" y="1030226"/>
                    </a:lnTo>
                    <a:lnTo>
                      <a:pt x="2145850" y="1031111"/>
                    </a:lnTo>
                    <a:lnTo>
                      <a:pt x="2145260" y="1031849"/>
                    </a:lnTo>
                    <a:lnTo>
                      <a:pt x="2145260" y="1032881"/>
                    </a:lnTo>
                    <a:lnTo>
                      <a:pt x="2145703" y="1034209"/>
                    </a:lnTo>
                    <a:lnTo>
                      <a:pt x="2145703" y="1036716"/>
                    </a:lnTo>
                    <a:lnTo>
                      <a:pt x="2145260" y="1040551"/>
                    </a:lnTo>
                    <a:lnTo>
                      <a:pt x="2144228" y="1043796"/>
                    </a:lnTo>
                    <a:lnTo>
                      <a:pt x="2142753" y="1046598"/>
                    </a:lnTo>
                    <a:lnTo>
                      <a:pt x="2141131" y="1048958"/>
                    </a:lnTo>
                    <a:lnTo>
                      <a:pt x="2138476" y="1052055"/>
                    </a:lnTo>
                    <a:lnTo>
                      <a:pt x="2138476" y="1052645"/>
                    </a:lnTo>
                    <a:lnTo>
                      <a:pt x="2139803" y="1055005"/>
                    </a:lnTo>
                    <a:lnTo>
                      <a:pt x="2140393" y="1056775"/>
                    </a:lnTo>
                    <a:lnTo>
                      <a:pt x="2140688" y="1060315"/>
                    </a:lnTo>
                    <a:lnTo>
                      <a:pt x="2140688" y="1060905"/>
                    </a:lnTo>
                    <a:lnTo>
                      <a:pt x="2138033" y="1065329"/>
                    </a:lnTo>
                    <a:lnTo>
                      <a:pt x="2138033" y="1065919"/>
                    </a:lnTo>
                    <a:lnTo>
                      <a:pt x="2140836" y="1073294"/>
                    </a:lnTo>
                    <a:lnTo>
                      <a:pt x="2143343" y="1078604"/>
                    </a:lnTo>
                    <a:lnTo>
                      <a:pt x="2143638" y="1079194"/>
                    </a:lnTo>
                    <a:lnTo>
                      <a:pt x="2144376" y="1081258"/>
                    </a:lnTo>
                    <a:lnTo>
                      <a:pt x="2145703" y="1085388"/>
                    </a:lnTo>
                    <a:lnTo>
                      <a:pt x="2146440" y="1089371"/>
                    </a:lnTo>
                    <a:lnTo>
                      <a:pt x="2146440" y="1093353"/>
                    </a:lnTo>
                    <a:lnTo>
                      <a:pt x="2146145" y="1097188"/>
                    </a:lnTo>
                    <a:lnTo>
                      <a:pt x="2145408" y="1100875"/>
                    </a:lnTo>
                    <a:lnTo>
                      <a:pt x="2144376" y="1104415"/>
                    </a:lnTo>
                    <a:lnTo>
                      <a:pt x="2143048" y="1107807"/>
                    </a:lnTo>
                    <a:lnTo>
                      <a:pt x="2141573" y="1110462"/>
                    </a:lnTo>
                    <a:lnTo>
                      <a:pt x="2138623" y="1114887"/>
                    </a:lnTo>
                    <a:lnTo>
                      <a:pt x="2137148" y="1117836"/>
                    </a:lnTo>
                    <a:lnTo>
                      <a:pt x="2135673" y="1120196"/>
                    </a:lnTo>
                    <a:lnTo>
                      <a:pt x="2134199" y="1121966"/>
                    </a:lnTo>
                    <a:lnTo>
                      <a:pt x="2131396" y="1124031"/>
                    </a:lnTo>
                    <a:lnTo>
                      <a:pt x="2124169" y="1127718"/>
                    </a:lnTo>
                    <a:lnTo>
                      <a:pt x="2121957" y="1128456"/>
                    </a:lnTo>
                    <a:lnTo>
                      <a:pt x="2119449" y="1128751"/>
                    </a:lnTo>
                    <a:lnTo>
                      <a:pt x="2116795" y="1128751"/>
                    </a:lnTo>
                    <a:lnTo>
                      <a:pt x="2115320" y="1128161"/>
                    </a:lnTo>
                    <a:lnTo>
                      <a:pt x="2115025" y="1127423"/>
                    </a:lnTo>
                    <a:lnTo>
                      <a:pt x="2114435" y="1127423"/>
                    </a:lnTo>
                    <a:lnTo>
                      <a:pt x="2113697" y="1126833"/>
                    </a:lnTo>
                    <a:lnTo>
                      <a:pt x="2112665" y="1126096"/>
                    </a:lnTo>
                    <a:lnTo>
                      <a:pt x="2111632" y="1124621"/>
                    </a:lnTo>
                    <a:lnTo>
                      <a:pt x="2110453" y="1121671"/>
                    </a:lnTo>
                    <a:lnTo>
                      <a:pt x="2109125" y="1117246"/>
                    </a:lnTo>
                    <a:lnTo>
                      <a:pt x="2107945" y="1114591"/>
                    </a:lnTo>
                    <a:lnTo>
                      <a:pt x="2106913" y="1113707"/>
                    </a:lnTo>
                    <a:lnTo>
                      <a:pt x="2106028" y="1112379"/>
                    </a:lnTo>
                    <a:lnTo>
                      <a:pt x="2105290" y="1110609"/>
                    </a:lnTo>
                    <a:lnTo>
                      <a:pt x="2104848" y="1106480"/>
                    </a:lnTo>
                    <a:lnTo>
                      <a:pt x="2104848" y="1100137"/>
                    </a:lnTo>
                    <a:lnTo>
                      <a:pt x="2105143" y="1095860"/>
                    </a:lnTo>
                    <a:lnTo>
                      <a:pt x="2105733" y="1093500"/>
                    </a:lnTo>
                    <a:lnTo>
                      <a:pt x="2105733" y="1091730"/>
                    </a:lnTo>
                    <a:lnTo>
                      <a:pt x="2104700" y="1090550"/>
                    </a:lnTo>
                    <a:lnTo>
                      <a:pt x="2104258" y="1089076"/>
                    </a:lnTo>
                    <a:lnTo>
                      <a:pt x="2104258" y="1087306"/>
                    </a:lnTo>
                    <a:lnTo>
                      <a:pt x="2103668" y="1086126"/>
                    </a:lnTo>
                    <a:lnTo>
                      <a:pt x="2102931" y="1085536"/>
                    </a:lnTo>
                    <a:lnTo>
                      <a:pt x="2102931" y="1084651"/>
                    </a:lnTo>
                    <a:lnTo>
                      <a:pt x="2103225" y="1083471"/>
                    </a:lnTo>
                    <a:lnTo>
                      <a:pt x="2103225" y="1082733"/>
                    </a:lnTo>
                    <a:lnTo>
                      <a:pt x="2102931" y="1082291"/>
                    </a:lnTo>
                    <a:lnTo>
                      <a:pt x="2102931" y="1080816"/>
                    </a:lnTo>
                    <a:lnTo>
                      <a:pt x="2102635" y="1078309"/>
                    </a:lnTo>
                    <a:lnTo>
                      <a:pt x="2102635" y="1076834"/>
                    </a:lnTo>
                    <a:lnTo>
                      <a:pt x="2103225" y="1075211"/>
                    </a:lnTo>
                    <a:lnTo>
                      <a:pt x="2104700" y="1072114"/>
                    </a:lnTo>
                    <a:lnTo>
                      <a:pt x="2105143" y="1070639"/>
                    </a:lnTo>
                    <a:lnTo>
                      <a:pt x="2105143" y="1069164"/>
                    </a:lnTo>
                    <a:lnTo>
                      <a:pt x="2106028" y="1067247"/>
                    </a:lnTo>
                    <a:lnTo>
                      <a:pt x="2107945" y="1063265"/>
                    </a:lnTo>
                    <a:lnTo>
                      <a:pt x="2107945" y="1062380"/>
                    </a:lnTo>
                    <a:lnTo>
                      <a:pt x="2107355" y="1060610"/>
                    </a:lnTo>
                    <a:lnTo>
                      <a:pt x="2107355" y="1057512"/>
                    </a:lnTo>
                    <a:lnTo>
                      <a:pt x="2107945" y="1055300"/>
                    </a:lnTo>
                    <a:lnTo>
                      <a:pt x="2108978" y="1052645"/>
                    </a:lnTo>
                    <a:lnTo>
                      <a:pt x="2110453" y="1050580"/>
                    </a:lnTo>
                    <a:lnTo>
                      <a:pt x="2112222" y="1048958"/>
                    </a:lnTo>
                    <a:lnTo>
                      <a:pt x="2112812" y="1047188"/>
                    </a:lnTo>
                    <a:lnTo>
                      <a:pt x="2112222" y="1045123"/>
                    </a:lnTo>
                    <a:lnTo>
                      <a:pt x="2112517" y="1042173"/>
                    </a:lnTo>
                    <a:lnTo>
                      <a:pt x="2113550" y="1038191"/>
                    </a:lnTo>
                    <a:lnTo>
                      <a:pt x="2114730" y="1035241"/>
                    </a:lnTo>
                    <a:lnTo>
                      <a:pt x="2116057" y="1033324"/>
                    </a:lnTo>
                    <a:lnTo>
                      <a:pt x="2116942" y="1031406"/>
                    </a:lnTo>
                    <a:lnTo>
                      <a:pt x="2117385" y="1029636"/>
                    </a:lnTo>
                    <a:lnTo>
                      <a:pt x="2117385" y="1028899"/>
                    </a:lnTo>
                    <a:lnTo>
                      <a:pt x="2116205" y="1028014"/>
                    </a:lnTo>
                    <a:lnTo>
                      <a:pt x="2115320" y="1026834"/>
                    </a:lnTo>
                    <a:lnTo>
                      <a:pt x="2113697" y="1026539"/>
                    </a:lnTo>
                    <a:lnTo>
                      <a:pt x="2111780" y="1027424"/>
                    </a:lnTo>
                    <a:lnTo>
                      <a:pt x="2110453" y="1027424"/>
                    </a:lnTo>
                    <a:lnTo>
                      <a:pt x="2108535" y="1029342"/>
                    </a:lnTo>
                    <a:lnTo>
                      <a:pt x="2106913" y="1032439"/>
                    </a:lnTo>
                    <a:lnTo>
                      <a:pt x="2105733" y="1033766"/>
                    </a:lnTo>
                    <a:lnTo>
                      <a:pt x="2104110" y="1034651"/>
                    </a:lnTo>
                    <a:lnTo>
                      <a:pt x="2102931" y="1035684"/>
                    </a:lnTo>
                    <a:lnTo>
                      <a:pt x="2102193" y="1036716"/>
                    </a:lnTo>
                    <a:lnTo>
                      <a:pt x="2101160" y="1037011"/>
                    </a:lnTo>
                    <a:lnTo>
                      <a:pt x="2099833" y="1036421"/>
                    </a:lnTo>
                    <a:lnTo>
                      <a:pt x="2099538" y="1034946"/>
                    </a:lnTo>
                    <a:lnTo>
                      <a:pt x="2100276" y="1032586"/>
                    </a:lnTo>
                    <a:lnTo>
                      <a:pt x="2101456" y="1030226"/>
                    </a:lnTo>
                    <a:lnTo>
                      <a:pt x="2103963" y="1026539"/>
                    </a:lnTo>
                    <a:lnTo>
                      <a:pt x="2103963" y="1025654"/>
                    </a:lnTo>
                    <a:lnTo>
                      <a:pt x="2104700" y="1024622"/>
                    </a:lnTo>
                    <a:lnTo>
                      <a:pt x="2108535" y="1022999"/>
                    </a:lnTo>
                    <a:lnTo>
                      <a:pt x="2110010" y="1021672"/>
                    </a:lnTo>
                    <a:lnTo>
                      <a:pt x="2110453" y="1020050"/>
                    </a:lnTo>
                    <a:lnTo>
                      <a:pt x="2110453" y="1017690"/>
                    </a:lnTo>
                    <a:lnTo>
                      <a:pt x="2110895" y="1016952"/>
                    </a:lnTo>
                    <a:lnTo>
                      <a:pt x="2111485" y="1016657"/>
                    </a:lnTo>
                    <a:lnTo>
                      <a:pt x="2113107" y="1014592"/>
                    </a:lnTo>
                    <a:lnTo>
                      <a:pt x="2115910" y="1010905"/>
                    </a:lnTo>
                    <a:lnTo>
                      <a:pt x="2118417" y="1007070"/>
                    </a:lnTo>
                    <a:lnTo>
                      <a:pt x="2120629" y="1003088"/>
                    </a:lnTo>
                    <a:lnTo>
                      <a:pt x="2122252" y="1000876"/>
                    </a:lnTo>
                    <a:lnTo>
                      <a:pt x="2123284" y="1000433"/>
                    </a:lnTo>
                    <a:lnTo>
                      <a:pt x="2124022" y="999253"/>
                    </a:lnTo>
                    <a:lnTo>
                      <a:pt x="2125202" y="995566"/>
                    </a:lnTo>
                    <a:lnTo>
                      <a:pt x="2126087" y="993796"/>
                    </a:lnTo>
                    <a:lnTo>
                      <a:pt x="2126676" y="993206"/>
                    </a:lnTo>
                    <a:lnTo>
                      <a:pt x="2126971" y="993649"/>
                    </a:lnTo>
                    <a:lnTo>
                      <a:pt x="2126382" y="995714"/>
                    </a:lnTo>
                    <a:lnTo>
                      <a:pt x="2126382" y="997483"/>
                    </a:lnTo>
                    <a:lnTo>
                      <a:pt x="2126824" y="999696"/>
                    </a:lnTo>
                    <a:lnTo>
                      <a:pt x="2127709" y="1000433"/>
                    </a:lnTo>
                    <a:lnTo>
                      <a:pt x="2129184" y="999696"/>
                    </a:lnTo>
                    <a:lnTo>
                      <a:pt x="2130364" y="998221"/>
                    </a:lnTo>
                    <a:lnTo>
                      <a:pt x="2131396" y="996008"/>
                    </a:lnTo>
                    <a:lnTo>
                      <a:pt x="2132576" y="995124"/>
                    </a:lnTo>
                    <a:lnTo>
                      <a:pt x="2133904" y="995566"/>
                    </a:lnTo>
                    <a:lnTo>
                      <a:pt x="2134936" y="995566"/>
                    </a:lnTo>
                    <a:lnTo>
                      <a:pt x="2135821" y="994829"/>
                    </a:lnTo>
                    <a:lnTo>
                      <a:pt x="2137443" y="994534"/>
                    </a:lnTo>
                    <a:lnTo>
                      <a:pt x="2137738" y="995418"/>
                    </a:lnTo>
                    <a:lnTo>
                      <a:pt x="2137738" y="997041"/>
                    </a:lnTo>
                    <a:lnTo>
                      <a:pt x="2137001" y="997778"/>
                    </a:lnTo>
                    <a:lnTo>
                      <a:pt x="2136116" y="997778"/>
                    </a:lnTo>
                    <a:lnTo>
                      <a:pt x="2135084" y="998663"/>
                    </a:lnTo>
                    <a:lnTo>
                      <a:pt x="2134051" y="1000433"/>
                    </a:lnTo>
                    <a:lnTo>
                      <a:pt x="2134051" y="1001908"/>
                    </a:lnTo>
                    <a:lnTo>
                      <a:pt x="2135231" y="1002941"/>
                    </a:lnTo>
                    <a:lnTo>
                      <a:pt x="2135821" y="1002941"/>
                    </a:lnTo>
                    <a:lnTo>
                      <a:pt x="2135821" y="1002056"/>
                    </a:lnTo>
                    <a:lnTo>
                      <a:pt x="2136411" y="1001023"/>
                    </a:lnTo>
                    <a:lnTo>
                      <a:pt x="2138181" y="999253"/>
                    </a:lnTo>
                    <a:lnTo>
                      <a:pt x="2138181" y="998663"/>
                    </a:lnTo>
                    <a:lnTo>
                      <a:pt x="2141721" y="997188"/>
                    </a:lnTo>
                    <a:lnTo>
                      <a:pt x="2143048" y="996156"/>
                    </a:lnTo>
                    <a:lnTo>
                      <a:pt x="2143343" y="994976"/>
                    </a:lnTo>
                    <a:lnTo>
                      <a:pt x="2145113" y="992616"/>
                    </a:lnTo>
                    <a:lnTo>
                      <a:pt x="2146735" y="991879"/>
                    </a:lnTo>
                    <a:lnTo>
                      <a:pt x="2148948" y="991584"/>
                    </a:lnTo>
                    <a:lnTo>
                      <a:pt x="2151160" y="991584"/>
                    </a:lnTo>
                    <a:lnTo>
                      <a:pt x="2153225" y="992469"/>
                    </a:lnTo>
                    <a:lnTo>
                      <a:pt x="2154405" y="992469"/>
                    </a:lnTo>
                    <a:lnTo>
                      <a:pt x="2154700" y="991731"/>
                    </a:lnTo>
                    <a:lnTo>
                      <a:pt x="2156470" y="991289"/>
                    </a:lnTo>
                    <a:lnTo>
                      <a:pt x="2159715" y="990994"/>
                    </a:lnTo>
                    <a:lnTo>
                      <a:pt x="2162074" y="989961"/>
                    </a:lnTo>
                    <a:lnTo>
                      <a:pt x="2163697" y="988044"/>
                    </a:lnTo>
                    <a:lnTo>
                      <a:pt x="2165762" y="987159"/>
                    </a:lnTo>
                    <a:lnTo>
                      <a:pt x="2168122" y="987159"/>
                    </a:lnTo>
                    <a:lnTo>
                      <a:pt x="2171366" y="987749"/>
                    </a:lnTo>
                    <a:lnTo>
                      <a:pt x="2175496" y="989076"/>
                    </a:lnTo>
                    <a:lnTo>
                      <a:pt x="2178888" y="990994"/>
                    </a:lnTo>
                    <a:lnTo>
                      <a:pt x="2183313" y="994681"/>
                    </a:lnTo>
                    <a:lnTo>
                      <a:pt x="2184493" y="995124"/>
                    </a:lnTo>
                    <a:lnTo>
                      <a:pt x="2185230" y="995124"/>
                    </a:lnTo>
                    <a:lnTo>
                      <a:pt x="2185525" y="994829"/>
                    </a:lnTo>
                    <a:lnTo>
                      <a:pt x="2185525" y="994534"/>
                    </a:lnTo>
                    <a:lnTo>
                      <a:pt x="2185230" y="994091"/>
                    </a:lnTo>
                    <a:lnTo>
                      <a:pt x="2185230" y="992026"/>
                    </a:lnTo>
                    <a:lnTo>
                      <a:pt x="2186558" y="989519"/>
                    </a:lnTo>
                    <a:lnTo>
                      <a:pt x="2187738" y="988929"/>
                    </a:lnTo>
                    <a:lnTo>
                      <a:pt x="2189065" y="989224"/>
                    </a:lnTo>
                    <a:lnTo>
                      <a:pt x="2189950" y="989814"/>
                    </a:lnTo>
                    <a:lnTo>
                      <a:pt x="2190245" y="990699"/>
                    </a:lnTo>
                    <a:lnTo>
                      <a:pt x="2190688" y="990994"/>
                    </a:lnTo>
                    <a:lnTo>
                      <a:pt x="2192163" y="990994"/>
                    </a:lnTo>
                    <a:lnTo>
                      <a:pt x="2192605" y="990551"/>
                    </a:lnTo>
                    <a:lnTo>
                      <a:pt x="2195407" y="990551"/>
                    </a:lnTo>
                    <a:lnTo>
                      <a:pt x="2204847" y="992026"/>
                    </a:lnTo>
                    <a:lnTo>
                      <a:pt x="2206174" y="992026"/>
                    </a:lnTo>
                    <a:lnTo>
                      <a:pt x="2206912" y="991436"/>
                    </a:lnTo>
                    <a:lnTo>
                      <a:pt x="2206912" y="990699"/>
                    </a:lnTo>
                    <a:lnTo>
                      <a:pt x="2206469" y="990109"/>
                    </a:lnTo>
                    <a:lnTo>
                      <a:pt x="2203962" y="988781"/>
                    </a:lnTo>
                    <a:lnTo>
                      <a:pt x="2203224" y="987897"/>
                    </a:lnTo>
                    <a:lnTo>
                      <a:pt x="2203224" y="986274"/>
                    </a:lnTo>
                    <a:lnTo>
                      <a:pt x="2202782" y="985537"/>
                    </a:lnTo>
                    <a:lnTo>
                      <a:pt x="2201307" y="984947"/>
                    </a:lnTo>
                    <a:lnTo>
                      <a:pt x="2198210" y="984947"/>
                    </a:lnTo>
                    <a:lnTo>
                      <a:pt x="2197620" y="984209"/>
                    </a:lnTo>
                    <a:lnTo>
                      <a:pt x="2197915" y="983619"/>
                    </a:lnTo>
                    <a:lnTo>
                      <a:pt x="2198800" y="982882"/>
                    </a:lnTo>
                    <a:lnTo>
                      <a:pt x="2198800" y="981702"/>
                    </a:lnTo>
                    <a:lnTo>
                      <a:pt x="2198505" y="980964"/>
                    </a:lnTo>
                    <a:lnTo>
                      <a:pt x="2198062" y="978900"/>
                    </a:lnTo>
                    <a:lnTo>
                      <a:pt x="2197325" y="977572"/>
                    </a:lnTo>
                    <a:lnTo>
                      <a:pt x="2195997" y="975507"/>
                    </a:lnTo>
                    <a:lnTo>
                      <a:pt x="2195407" y="974770"/>
                    </a:lnTo>
                    <a:lnTo>
                      <a:pt x="2194670" y="974327"/>
                    </a:lnTo>
                    <a:lnTo>
                      <a:pt x="2193933" y="974327"/>
                    </a:lnTo>
                    <a:lnTo>
                      <a:pt x="2192900" y="974770"/>
                    </a:lnTo>
                    <a:lnTo>
                      <a:pt x="2191720" y="975655"/>
                    </a:lnTo>
                    <a:lnTo>
                      <a:pt x="2190098" y="976540"/>
                    </a:lnTo>
                    <a:lnTo>
                      <a:pt x="2188475" y="976245"/>
                    </a:lnTo>
                    <a:lnTo>
                      <a:pt x="2187295" y="974917"/>
                    </a:lnTo>
                    <a:lnTo>
                      <a:pt x="2185673" y="974622"/>
                    </a:lnTo>
                    <a:lnTo>
                      <a:pt x="2183608" y="975360"/>
                    </a:lnTo>
                    <a:lnTo>
                      <a:pt x="2181691" y="975360"/>
                    </a:lnTo>
                    <a:lnTo>
                      <a:pt x="2180068" y="974475"/>
                    </a:lnTo>
                    <a:lnTo>
                      <a:pt x="2176971" y="974032"/>
                    </a:lnTo>
                    <a:lnTo>
                      <a:pt x="2176529" y="973442"/>
                    </a:lnTo>
                    <a:lnTo>
                      <a:pt x="2176529" y="972852"/>
                    </a:lnTo>
                    <a:lnTo>
                      <a:pt x="2177119" y="972262"/>
                    </a:lnTo>
                    <a:lnTo>
                      <a:pt x="2177413" y="970640"/>
                    </a:lnTo>
                    <a:lnTo>
                      <a:pt x="2177413" y="968133"/>
                    </a:lnTo>
                    <a:lnTo>
                      <a:pt x="2177856" y="966363"/>
                    </a:lnTo>
                    <a:lnTo>
                      <a:pt x="2178593" y="965330"/>
                    </a:lnTo>
                    <a:lnTo>
                      <a:pt x="2177413" y="964888"/>
                    </a:lnTo>
                    <a:lnTo>
                      <a:pt x="2174169" y="964888"/>
                    </a:lnTo>
                    <a:lnTo>
                      <a:pt x="2170481" y="965920"/>
                    </a:lnTo>
                    <a:lnTo>
                      <a:pt x="2166352" y="967395"/>
                    </a:lnTo>
                    <a:lnTo>
                      <a:pt x="2161779" y="967985"/>
                    </a:lnTo>
                    <a:lnTo>
                      <a:pt x="2156912" y="967543"/>
                    </a:lnTo>
                    <a:lnTo>
                      <a:pt x="2153225" y="967543"/>
                    </a:lnTo>
                    <a:lnTo>
                      <a:pt x="2149095" y="968428"/>
                    </a:lnTo>
                    <a:lnTo>
                      <a:pt x="2148358" y="968133"/>
                    </a:lnTo>
                    <a:lnTo>
                      <a:pt x="2145703" y="969165"/>
                    </a:lnTo>
                    <a:lnTo>
                      <a:pt x="2141278" y="971377"/>
                    </a:lnTo>
                    <a:lnTo>
                      <a:pt x="2137886" y="973442"/>
                    </a:lnTo>
                    <a:lnTo>
                      <a:pt x="2135084" y="975802"/>
                    </a:lnTo>
                    <a:lnTo>
                      <a:pt x="2134641" y="975802"/>
                    </a:lnTo>
                    <a:lnTo>
                      <a:pt x="2134051" y="975360"/>
                    </a:lnTo>
                    <a:lnTo>
                      <a:pt x="2132576" y="974622"/>
                    </a:lnTo>
                    <a:lnTo>
                      <a:pt x="2131101" y="974622"/>
                    </a:lnTo>
                    <a:lnTo>
                      <a:pt x="2129479" y="975212"/>
                    </a:lnTo>
                    <a:lnTo>
                      <a:pt x="2127856" y="974770"/>
                    </a:lnTo>
                    <a:lnTo>
                      <a:pt x="2126234" y="973295"/>
                    </a:lnTo>
                    <a:lnTo>
                      <a:pt x="2124759" y="972852"/>
                    </a:lnTo>
                    <a:lnTo>
                      <a:pt x="2123432" y="973590"/>
                    </a:lnTo>
                    <a:lnTo>
                      <a:pt x="2121219" y="973885"/>
                    </a:lnTo>
                    <a:lnTo>
                      <a:pt x="2116352" y="973590"/>
                    </a:lnTo>
                    <a:lnTo>
                      <a:pt x="2115910" y="973147"/>
                    </a:lnTo>
                    <a:lnTo>
                      <a:pt x="2115467" y="971525"/>
                    </a:lnTo>
                    <a:lnTo>
                      <a:pt x="2114877" y="970787"/>
                    </a:lnTo>
                    <a:lnTo>
                      <a:pt x="2113992" y="970345"/>
                    </a:lnTo>
                    <a:lnTo>
                      <a:pt x="2112517" y="968575"/>
                    </a:lnTo>
                    <a:lnTo>
                      <a:pt x="2109125" y="963855"/>
                    </a:lnTo>
                    <a:lnTo>
                      <a:pt x="2108240" y="963265"/>
                    </a:lnTo>
                    <a:lnTo>
                      <a:pt x="2105438" y="961791"/>
                    </a:lnTo>
                    <a:lnTo>
                      <a:pt x="2102783" y="961201"/>
                    </a:lnTo>
                    <a:lnTo>
                      <a:pt x="2096146" y="960316"/>
                    </a:lnTo>
                    <a:lnTo>
                      <a:pt x="2094671" y="959726"/>
                    </a:lnTo>
                    <a:lnTo>
                      <a:pt x="2093786" y="959726"/>
                    </a:lnTo>
                    <a:lnTo>
                      <a:pt x="2089361" y="962380"/>
                    </a:lnTo>
                    <a:lnTo>
                      <a:pt x="2089361" y="962970"/>
                    </a:lnTo>
                    <a:lnTo>
                      <a:pt x="2088919" y="963560"/>
                    </a:lnTo>
                    <a:lnTo>
                      <a:pt x="2088181" y="964445"/>
                    </a:lnTo>
                    <a:lnTo>
                      <a:pt x="2087591" y="964888"/>
                    </a:lnTo>
                    <a:lnTo>
                      <a:pt x="2087296" y="964445"/>
                    </a:lnTo>
                    <a:lnTo>
                      <a:pt x="2087001" y="963708"/>
                    </a:lnTo>
                    <a:lnTo>
                      <a:pt x="2087001" y="962086"/>
                    </a:lnTo>
                    <a:lnTo>
                      <a:pt x="2087591" y="959578"/>
                    </a:lnTo>
                    <a:lnTo>
                      <a:pt x="2087296" y="957956"/>
                    </a:lnTo>
                    <a:lnTo>
                      <a:pt x="2086264" y="957218"/>
                    </a:lnTo>
                    <a:lnTo>
                      <a:pt x="2085821" y="956333"/>
                    </a:lnTo>
                    <a:lnTo>
                      <a:pt x="2085821" y="955301"/>
                    </a:lnTo>
                    <a:lnTo>
                      <a:pt x="2085231" y="954416"/>
                    </a:lnTo>
                    <a:lnTo>
                      <a:pt x="2083609" y="953826"/>
                    </a:lnTo>
                    <a:lnTo>
                      <a:pt x="2082872" y="952941"/>
                    </a:lnTo>
                    <a:lnTo>
                      <a:pt x="2082872" y="951171"/>
                    </a:lnTo>
                    <a:lnTo>
                      <a:pt x="2082429" y="950729"/>
                    </a:lnTo>
                    <a:lnTo>
                      <a:pt x="2080659" y="951614"/>
                    </a:lnTo>
                    <a:lnTo>
                      <a:pt x="2077709" y="953679"/>
                    </a:lnTo>
                    <a:lnTo>
                      <a:pt x="2075644" y="955448"/>
                    </a:lnTo>
                    <a:lnTo>
                      <a:pt x="2074612" y="957071"/>
                    </a:lnTo>
                    <a:lnTo>
                      <a:pt x="2072990" y="957956"/>
                    </a:lnTo>
                    <a:lnTo>
                      <a:pt x="2070925" y="957956"/>
                    </a:lnTo>
                    <a:lnTo>
                      <a:pt x="2069302" y="958841"/>
                    </a:lnTo>
                    <a:lnTo>
                      <a:pt x="2066352" y="961201"/>
                    </a:lnTo>
                    <a:lnTo>
                      <a:pt x="2064140" y="962380"/>
                    </a:lnTo>
                    <a:lnTo>
                      <a:pt x="2060453" y="963265"/>
                    </a:lnTo>
                    <a:lnTo>
                      <a:pt x="2055291" y="963855"/>
                    </a:lnTo>
                    <a:lnTo>
                      <a:pt x="2051013" y="965330"/>
                    </a:lnTo>
                    <a:lnTo>
                      <a:pt x="2047474" y="967838"/>
                    </a:lnTo>
                    <a:lnTo>
                      <a:pt x="2043344" y="969903"/>
                    </a:lnTo>
                    <a:lnTo>
                      <a:pt x="2038477" y="971672"/>
                    </a:lnTo>
                    <a:lnTo>
                      <a:pt x="2035084" y="972262"/>
                    </a:lnTo>
                    <a:lnTo>
                      <a:pt x="2033315" y="971820"/>
                    </a:lnTo>
                    <a:lnTo>
                      <a:pt x="2031250" y="970787"/>
                    </a:lnTo>
                    <a:lnTo>
                      <a:pt x="2028152" y="968870"/>
                    </a:lnTo>
                    <a:lnTo>
                      <a:pt x="2027710" y="968870"/>
                    </a:lnTo>
                    <a:lnTo>
                      <a:pt x="2028005" y="969460"/>
                    </a:lnTo>
                    <a:lnTo>
                      <a:pt x="2028005" y="969755"/>
                    </a:lnTo>
                    <a:lnTo>
                      <a:pt x="2027415" y="970345"/>
                    </a:lnTo>
                    <a:lnTo>
                      <a:pt x="2023432" y="971672"/>
                    </a:lnTo>
                    <a:lnTo>
                      <a:pt x="2022843" y="971083"/>
                    </a:lnTo>
                    <a:lnTo>
                      <a:pt x="2024318" y="969165"/>
                    </a:lnTo>
                    <a:lnTo>
                      <a:pt x="2024907" y="967690"/>
                    </a:lnTo>
                    <a:lnTo>
                      <a:pt x="2024907" y="966363"/>
                    </a:lnTo>
                    <a:lnTo>
                      <a:pt x="2025498" y="964740"/>
                    </a:lnTo>
                    <a:lnTo>
                      <a:pt x="2026825" y="962823"/>
                    </a:lnTo>
                    <a:lnTo>
                      <a:pt x="2027267" y="961496"/>
                    </a:lnTo>
                    <a:lnTo>
                      <a:pt x="2026972" y="960758"/>
                    </a:lnTo>
                    <a:lnTo>
                      <a:pt x="2025498" y="959578"/>
                    </a:lnTo>
                    <a:lnTo>
                      <a:pt x="2024318" y="959578"/>
                    </a:lnTo>
                    <a:lnTo>
                      <a:pt x="2022695" y="959873"/>
                    </a:lnTo>
                    <a:lnTo>
                      <a:pt x="2017975" y="962676"/>
                    </a:lnTo>
                    <a:lnTo>
                      <a:pt x="2017533" y="962676"/>
                    </a:lnTo>
                    <a:lnTo>
                      <a:pt x="2016058" y="961938"/>
                    </a:lnTo>
                    <a:lnTo>
                      <a:pt x="2015615" y="961938"/>
                    </a:lnTo>
                    <a:lnTo>
                      <a:pt x="2011928" y="964445"/>
                    </a:lnTo>
                    <a:lnTo>
                      <a:pt x="2008241" y="965920"/>
                    </a:lnTo>
                    <a:lnTo>
                      <a:pt x="1999392" y="967985"/>
                    </a:lnTo>
                    <a:lnTo>
                      <a:pt x="1997179" y="968280"/>
                    </a:lnTo>
                    <a:lnTo>
                      <a:pt x="1995409" y="968280"/>
                    </a:lnTo>
                    <a:lnTo>
                      <a:pt x="1993197" y="966953"/>
                    </a:lnTo>
                    <a:lnTo>
                      <a:pt x="1992312" y="966068"/>
                    </a:lnTo>
                    <a:lnTo>
                      <a:pt x="1992312" y="965183"/>
                    </a:lnTo>
                    <a:lnTo>
                      <a:pt x="1993492" y="964150"/>
                    </a:lnTo>
                    <a:lnTo>
                      <a:pt x="2004406" y="956481"/>
                    </a:lnTo>
                    <a:lnTo>
                      <a:pt x="2011191" y="951024"/>
                    </a:lnTo>
                    <a:lnTo>
                      <a:pt x="2022400" y="940847"/>
                    </a:lnTo>
                    <a:lnTo>
                      <a:pt x="2025350" y="938782"/>
                    </a:lnTo>
                    <a:lnTo>
                      <a:pt x="2031840" y="935390"/>
                    </a:lnTo>
                    <a:lnTo>
                      <a:pt x="2042312" y="932145"/>
                    </a:lnTo>
                    <a:lnTo>
                      <a:pt x="2047474" y="930375"/>
                    </a:lnTo>
                    <a:lnTo>
                      <a:pt x="2051898" y="928458"/>
                    </a:lnTo>
                    <a:lnTo>
                      <a:pt x="2054701" y="926983"/>
                    </a:lnTo>
                    <a:lnTo>
                      <a:pt x="2055881" y="925950"/>
                    </a:lnTo>
                    <a:lnTo>
                      <a:pt x="2056913" y="925508"/>
                    </a:lnTo>
                    <a:lnTo>
                      <a:pt x="2057651" y="925508"/>
                    </a:lnTo>
                    <a:lnTo>
                      <a:pt x="2058388" y="925213"/>
                    </a:lnTo>
                    <a:lnTo>
                      <a:pt x="2053226" y="924770"/>
                    </a:lnTo>
                    <a:lnTo>
                      <a:pt x="2049981" y="925360"/>
                    </a:lnTo>
                    <a:lnTo>
                      <a:pt x="2047621" y="924770"/>
                    </a:lnTo>
                    <a:lnTo>
                      <a:pt x="2046441" y="922705"/>
                    </a:lnTo>
                    <a:lnTo>
                      <a:pt x="2045114" y="921378"/>
                    </a:lnTo>
                    <a:lnTo>
                      <a:pt x="2039214" y="921968"/>
                    </a:lnTo>
                    <a:lnTo>
                      <a:pt x="2031692" y="921525"/>
                    </a:lnTo>
                    <a:lnTo>
                      <a:pt x="2028152" y="921820"/>
                    </a:lnTo>
                    <a:lnTo>
                      <a:pt x="2026825" y="920935"/>
                    </a:lnTo>
                    <a:lnTo>
                      <a:pt x="2025645" y="918576"/>
                    </a:lnTo>
                    <a:lnTo>
                      <a:pt x="2023728" y="918281"/>
                    </a:lnTo>
                    <a:lnTo>
                      <a:pt x="2020335" y="918723"/>
                    </a:lnTo>
                    <a:lnTo>
                      <a:pt x="2015763" y="921673"/>
                    </a:lnTo>
                    <a:lnTo>
                      <a:pt x="2011338" y="923148"/>
                    </a:lnTo>
                    <a:lnTo>
                      <a:pt x="2007946" y="923148"/>
                    </a:lnTo>
                    <a:lnTo>
                      <a:pt x="2004554" y="921673"/>
                    </a:lnTo>
                    <a:lnTo>
                      <a:pt x="1999097" y="918576"/>
                    </a:lnTo>
                    <a:lnTo>
                      <a:pt x="1995262" y="915036"/>
                    </a:lnTo>
                    <a:lnTo>
                      <a:pt x="1990837" y="913856"/>
                    </a:lnTo>
                    <a:lnTo>
                      <a:pt x="1987592" y="914151"/>
                    </a:lnTo>
                    <a:lnTo>
                      <a:pt x="1986265" y="915921"/>
                    </a:lnTo>
                    <a:lnTo>
                      <a:pt x="1984495" y="915921"/>
                    </a:lnTo>
                    <a:lnTo>
                      <a:pt x="1983315" y="912971"/>
                    </a:lnTo>
                    <a:lnTo>
                      <a:pt x="1982283" y="910611"/>
                    </a:lnTo>
                    <a:lnTo>
                      <a:pt x="1980070" y="909579"/>
                    </a:lnTo>
                    <a:lnTo>
                      <a:pt x="1976235" y="907366"/>
                    </a:lnTo>
                    <a:lnTo>
                      <a:pt x="1973581" y="906186"/>
                    </a:lnTo>
                    <a:lnTo>
                      <a:pt x="1969451" y="904711"/>
                    </a:lnTo>
                    <a:lnTo>
                      <a:pt x="1967976" y="904416"/>
                    </a:lnTo>
                    <a:lnTo>
                      <a:pt x="1965321" y="904416"/>
                    </a:lnTo>
                    <a:lnTo>
                      <a:pt x="1962666" y="904121"/>
                    </a:lnTo>
                    <a:lnTo>
                      <a:pt x="1959569" y="904564"/>
                    </a:lnTo>
                    <a:lnTo>
                      <a:pt x="1957356" y="906481"/>
                    </a:lnTo>
                    <a:lnTo>
                      <a:pt x="1954702" y="907366"/>
                    </a:lnTo>
                    <a:lnTo>
                      <a:pt x="1951014" y="907809"/>
                    </a:lnTo>
                    <a:lnTo>
                      <a:pt x="1948507" y="907071"/>
                    </a:lnTo>
                    <a:lnTo>
                      <a:pt x="1947180" y="905154"/>
                    </a:lnTo>
                    <a:lnTo>
                      <a:pt x="1941870" y="903384"/>
                    </a:lnTo>
                    <a:lnTo>
                      <a:pt x="1932430" y="901909"/>
                    </a:lnTo>
                    <a:lnTo>
                      <a:pt x="1926973" y="900582"/>
                    </a:lnTo>
                    <a:lnTo>
                      <a:pt x="1925498" y="899549"/>
                    </a:lnTo>
                    <a:lnTo>
                      <a:pt x="1924761" y="898369"/>
                    </a:lnTo>
                    <a:lnTo>
                      <a:pt x="1924761" y="896599"/>
                    </a:lnTo>
                    <a:lnTo>
                      <a:pt x="1924613" y="896599"/>
                    </a:lnTo>
                    <a:lnTo>
                      <a:pt x="1922254" y="891880"/>
                    </a:lnTo>
                    <a:lnTo>
                      <a:pt x="1921221" y="887897"/>
                    </a:lnTo>
                    <a:lnTo>
                      <a:pt x="1920779" y="883178"/>
                    </a:lnTo>
                    <a:lnTo>
                      <a:pt x="1920779" y="881555"/>
                    </a:lnTo>
                    <a:lnTo>
                      <a:pt x="1920336" y="881113"/>
                    </a:lnTo>
                    <a:lnTo>
                      <a:pt x="1918714" y="880080"/>
                    </a:lnTo>
                    <a:lnTo>
                      <a:pt x="1913109" y="879343"/>
                    </a:lnTo>
                    <a:lnTo>
                      <a:pt x="1913109" y="892027"/>
                    </a:lnTo>
                    <a:lnTo>
                      <a:pt x="1190992" y="892027"/>
                    </a:lnTo>
                    <a:lnTo>
                      <a:pt x="1192762" y="896747"/>
                    </a:lnTo>
                    <a:lnTo>
                      <a:pt x="1193647" y="898664"/>
                    </a:lnTo>
                    <a:lnTo>
                      <a:pt x="1194532" y="899697"/>
                    </a:lnTo>
                    <a:lnTo>
                      <a:pt x="1195859" y="899697"/>
                    </a:lnTo>
                    <a:lnTo>
                      <a:pt x="1196302" y="899107"/>
                    </a:lnTo>
                    <a:lnTo>
                      <a:pt x="1196744" y="899107"/>
                    </a:lnTo>
                    <a:lnTo>
                      <a:pt x="1197187" y="899697"/>
                    </a:lnTo>
                    <a:lnTo>
                      <a:pt x="1198072" y="902794"/>
                    </a:lnTo>
                    <a:lnTo>
                      <a:pt x="1198072" y="906629"/>
                    </a:lnTo>
                    <a:lnTo>
                      <a:pt x="1198366" y="907219"/>
                    </a:lnTo>
                    <a:lnTo>
                      <a:pt x="1198366" y="908251"/>
                    </a:lnTo>
                    <a:lnTo>
                      <a:pt x="1197334" y="908841"/>
                    </a:lnTo>
                    <a:lnTo>
                      <a:pt x="1195122" y="908546"/>
                    </a:lnTo>
                    <a:lnTo>
                      <a:pt x="1194384" y="908841"/>
                    </a:lnTo>
                    <a:lnTo>
                      <a:pt x="1194089" y="909726"/>
                    </a:lnTo>
                    <a:lnTo>
                      <a:pt x="1194089" y="910316"/>
                    </a:lnTo>
                    <a:lnTo>
                      <a:pt x="1194974" y="910759"/>
                    </a:lnTo>
                    <a:lnTo>
                      <a:pt x="1196449" y="910759"/>
                    </a:lnTo>
                    <a:lnTo>
                      <a:pt x="1197482" y="911496"/>
                    </a:lnTo>
                    <a:lnTo>
                      <a:pt x="1198809" y="912676"/>
                    </a:lnTo>
                    <a:lnTo>
                      <a:pt x="1200874" y="915331"/>
                    </a:lnTo>
                    <a:lnTo>
                      <a:pt x="1200874" y="916216"/>
                    </a:lnTo>
                    <a:lnTo>
                      <a:pt x="1199399" y="916511"/>
                    </a:lnTo>
                    <a:lnTo>
                      <a:pt x="1198072" y="917543"/>
                    </a:lnTo>
                    <a:lnTo>
                      <a:pt x="1197776" y="918576"/>
                    </a:lnTo>
                    <a:lnTo>
                      <a:pt x="1198072" y="919903"/>
                    </a:lnTo>
                    <a:lnTo>
                      <a:pt x="1198662" y="920935"/>
                    </a:lnTo>
                    <a:lnTo>
                      <a:pt x="1201316" y="922410"/>
                    </a:lnTo>
                    <a:lnTo>
                      <a:pt x="1201464" y="922410"/>
                    </a:lnTo>
                    <a:lnTo>
                      <a:pt x="1200431" y="919313"/>
                    </a:lnTo>
                    <a:lnTo>
                      <a:pt x="1200726" y="919018"/>
                    </a:lnTo>
                    <a:lnTo>
                      <a:pt x="1201464" y="919608"/>
                    </a:lnTo>
                    <a:lnTo>
                      <a:pt x="1202349" y="921378"/>
                    </a:lnTo>
                    <a:lnTo>
                      <a:pt x="1203234" y="922558"/>
                    </a:lnTo>
                    <a:lnTo>
                      <a:pt x="1204709" y="923885"/>
                    </a:lnTo>
                    <a:lnTo>
                      <a:pt x="1205151" y="924918"/>
                    </a:lnTo>
                    <a:lnTo>
                      <a:pt x="1203086" y="927573"/>
                    </a:lnTo>
                    <a:lnTo>
                      <a:pt x="1202791" y="928753"/>
                    </a:lnTo>
                    <a:lnTo>
                      <a:pt x="1201169" y="931407"/>
                    </a:lnTo>
                    <a:lnTo>
                      <a:pt x="1200874" y="932587"/>
                    </a:lnTo>
                    <a:lnTo>
                      <a:pt x="1201464" y="933620"/>
                    </a:lnTo>
                    <a:lnTo>
                      <a:pt x="1201464" y="934800"/>
                    </a:lnTo>
                    <a:lnTo>
                      <a:pt x="1200874" y="936127"/>
                    </a:lnTo>
                    <a:lnTo>
                      <a:pt x="1200874" y="936865"/>
                    </a:lnTo>
                    <a:lnTo>
                      <a:pt x="1201611" y="937749"/>
                    </a:lnTo>
                    <a:lnTo>
                      <a:pt x="1201906" y="938487"/>
                    </a:lnTo>
                    <a:lnTo>
                      <a:pt x="1201906" y="940994"/>
                    </a:lnTo>
                    <a:lnTo>
                      <a:pt x="1202349" y="945419"/>
                    </a:lnTo>
                    <a:lnTo>
                      <a:pt x="1202349" y="946156"/>
                    </a:lnTo>
                    <a:lnTo>
                      <a:pt x="1200579" y="948074"/>
                    </a:lnTo>
                    <a:lnTo>
                      <a:pt x="1199399" y="948664"/>
                    </a:lnTo>
                    <a:lnTo>
                      <a:pt x="1198219" y="948664"/>
                    </a:lnTo>
                    <a:lnTo>
                      <a:pt x="1197334" y="949401"/>
                    </a:lnTo>
                    <a:lnTo>
                      <a:pt x="1195712" y="952941"/>
                    </a:lnTo>
                    <a:lnTo>
                      <a:pt x="1195122" y="953679"/>
                    </a:lnTo>
                    <a:lnTo>
                      <a:pt x="1193204" y="954711"/>
                    </a:lnTo>
                    <a:lnTo>
                      <a:pt x="1192467" y="954711"/>
                    </a:lnTo>
                    <a:lnTo>
                      <a:pt x="1190255" y="953531"/>
                    </a:lnTo>
                    <a:lnTo>
                      <a:pt x="1187600" y="953973"/>
                    </a:lnTo>
                    <a:lnTo>
                      <a:pt x="1184650" y="953679"/>
                    </a:lnTo>
                    <a:lnTo>
                      <a:pt x="1185682" y="952499"/>
                    </a:lnTo>
                    <a:lnTo>
                      <a:pt x="1186567" y="950139"/>
                    </a:lnTo>
                    <a:lnTo>
                      <a:pt x="1187452" y="948664"/>
                    </a:lnTo>
                    <a:lnTo>
                      <a:pt x="1189812" y="947041"/>
                    </a:lnTo>
                    <a:lnTo>
                      <a:pt x="1190255" y="947336"/>
                    </a:lnTo>
                    <a:lnTo>
                      <a:pt x="1190992" y="950729"/>
                    </a:lnTo>
                    <a:lnTo>
                      <a:pt x="1191434" y="951024"/>
                    </a:lnTo>
                    <a:lnTo>
                      <a:pt x="1192614" y="948221"/>
                    </a:lnTo>
                    <a:lnTo>
                      <a:pt x="1192909" y="947779"/>
                    </a:lnTo>
                    <a:lnTo>
                      <a:pt x="1194384" y="948959"/>
                    </a:lnTo>
                    <a:lnTo>
                      <a:pt x="1195564" y="949254"/>
                    </a:lnTo>
                    <a:lnTo>
                      <a:pt x="1196302" y="948664"/>
                    </a:lnTo>
                    <a:lnTo>
                      <a:pt x="1196892" y="944977"/>
                    </a:lnTo>
                    <a:lnTo>
                      <a:pt x="1196892" y="943059"/>
                    </a:lnTo>
                    <a:lnTo>
                      <a:pt x="1196007" y="940847"/>
                    </a:lnTo>
                    <a:lnTo>
                      <a:pt x="1193647" y="938044"/>
                    </a:lnTo>
                    <a:lnTo>
                      <a:pt x="1195269" y="938044"/>
                    </a:lnTo>
                    <a:lnTo>
                      <a:pt x="1194827" y="935390"/>
                    </a:lnTo>
                    <a:lnTo>
                      <a:pt x="1195122" y="934800"/>
                    </a:lnTo>
                    <a:lnTo>
                      <a:pt x="1197629" y="932882"/>
                    </a:lnTo>
                    <a:lnTo>
                      <a:pt x="1197924" y="931407"/>
                    </a:lnTo>
                    <a:lnTo>
                      <a:pt x="1197334" y="928015"/>
                    </a:lnTo>
                    <a:lnTo>
                      <a:pt x="1196007" y="927720"/>
                    </a:lnTo>
                    <a:lnTo>
                      <a:pt x="1196007" y="930080"/>
                    </a:lnTo>
                    <a:lnTo>
                      <a:pt x="1195417" y="930817"/>
                    </a:lnTo>
                    <a:lnTo>
                      <a:pt x="1192614" y="933325"/>
                    </a:lnTo>
                    <a:lnTo>
                      <a:pt x="1191582" y="935390"/>
                    </a:lnTo>
                    <a:lnTo>
                      <a:pt x="1190107" y="936717"/>
                    </a:lnTo>
                    <a:lnTo>
                      <a:pt x="1187452" y="938487"/>
                    </a:lnTo>
                    <a:lnTo>
                      <a:pt x="1185682" y="940109"/>
                    </a:lnTo>
                    <a:lnTo>
                      <a:pt x="1183912" y="942764"/>
                    </a:lnTo>
                    <a:lnTo>
                      <a:pt x="1183617" y="943649"/>
                    </a:lnTo>
                    <a:lnTo>
                      <a:pt x="1183617" y="945419"/>
                    </a:lnTo>
                    <a:lnTo>
                      <a:pt x="1184650" y="945419"/>
                    </a:lnTo>
                    <a:lnTo>
                      <a:pt x="1187305" y="944829"/>
                    </a:lnTo>
                    <a:lnTo>
                      <a:pt x="1187305" y="945124"/>
                    </a:lnTo>
                    <a:lnTo>
                      <a:pt x="1184355" y="946746"/>
                    </a:lnTo>
                    <a:lnTo>
                      <a:pt x="1182437" y="947189"/>
                    </a:lnTo>
                    <a:lnTo>
                      <a:pt x="1181552" y="946894"/>
                    </a:lnTo>
                    <a:lnTo>
                      <a:pt x="1181552" y="944239"/>
                    </a:lnTo>
                    <a:lnTo>
                      <a:pt x="1183765" y="940404"/>
                    </a:lnTo>
                    <a:lnTo>
                      <a:pt x="1189812" y="932440"/>
                    </a:lnTo>
                    <a:lnTo>
                      <a:pt x="1190255" y="932735"/>
                    </a:lnTo>
                    <a:lnTo>
                      <a:pt x="1190255" y="934357"/>
                    </a:lnTo>
                    <a:lnTo>
                      <a:pt x="1190992" y="934357"/>
                    </a:lnTo>
                    <a:lnTo>
                      <a:pt x="1194237" y="929490"/>
                    </a:lnTo>
                    <a:lnTo>
                      <a:pt x="1193647" y="927868"/>
                    </a:lnTo>
                    <a:lnTo>
                      <a:pt x="1192024" y="925213"/>
                    </a:lnTo>
                    <a:lnTo>
                      <a:pt x="1191287" y="923148"/>
                    </a:lnTo>
                    <a:lnTo>
                      <a:pt x="1191287" y="921673"/>
                    </a:lnTo>
                    <a:lnTo>
                      <a:pt x="1190992" y="921083"/>
                    </a:lnTo>
                    <a:lnTo>
                      <a:pt x="1188780" y="922705"/>
                    </a:lnTo>
                    <a:lnTo>
                      <a:pt x="1187452" y="923148"/>
                    </a:lnTo>
                    <a:lnTo>
                      <a:pt x="1184502" y="923148"/>
                    </a:lnTo>
                    <a:lnTo>
                      <a:pt x="1181848" y="920640"/>
                    </a:lnTo>
                    <a:lnTo>
                      <a:pt x="1180815" y="920640"/>
                    </a:lnTo>
                    <a:lnTo>
                      <a:pt x="1178455" y="921525"/>
                    </a:lnTo>
                    <a:lnTo>
                      <a:pt x="1177275" y="921525"/>
                    </a:lnTo>
                    <a:lnTo>
                      <a:pt x="1159429" y="920050"/>
                    </a:lnTo>
                    <a:lnTo>
                      <a:pt x="1156184" y="919018"/>
                    </a:lnTo>
                    <a:lnTo>
                      <a:pt x="1154119" y="917543"/>
                    </a:lnTo>
                    <a:lnTo>
                      <a:pt x="1147482" y="915626"/>
                    </a:lnTo>
                    <a:lnTo>
                      <a:pt x="1142172" y="913118"/>
                    </a:lnTo>
                    <a:lnTo>
                      <a:pt x="1140107" y="913118"/>
                    </a:lnTo>
                    <a:lnTo>
                      <a:pt x="1140845" y="916068"/>
                    </a:lnTo>
                    <a:lnTo>
                      <a:pt x="1140255" y="920493"/>
                    </a:lnTo>
                    <a:lnTo>
                      <a:pt x="1141287" y="926393"/>
                    </a:lnTo>
                    <a:lnTo>
                      <a:pt x="1142320" y="928753"/>
                    </a:lnTo>
                    <a:lnTo>
                      <a:pt x="1146597" y="932735"/>
                    </a:lnTo>
                    <a:lnTo>
                      <a:pt x="1148809" y="936865"/>
                    </a:lnTo>
                    <a:lnTo>
                      <a:pt x="1150579" y="945272"/>
                    </a:lnTo>
                    <a:lnTo>
                      <a:pt x="1153529" y="951761"/>
                    </a:lnTo>
                    <a:lnTo>
                      <a:pt x="1154267" y="955743"/>
                    </a:lnTo>
                    <a:lnTo>
                      <a:pt x="1154267" y="958103"/>
                    </a:lnTo>
                    <a:lnTo>
                      <a:pt x="1155152" y="960168"/>
                    </a:lnTo>
                    <a:lnTo>
                      <a:pt x="1155742" y="958693"/>
                    </a:lnTo>
                    <a:lnTo>
                      <a:pt x="1155742" y="957513"/>
                    </a:lnTo>
                    <a:lnTo>
                      <a:pt x="1157659" y="957513"/>
                    </a:lnTo>
                    <a:lnTo>
                      <a:pt x="1159134" y="959136"/>
                    </a:lnTo>
                    <a:lnTo>
                      <a:pt x="1162821" y="959873"/>
                    </a:lnTo>
                    <a:lnTo>
                      <a:pt x="1155742" y="963118"/>
                    </a:lnTo>
                    <a:lnTo>
                      <a:pt x="1156774" y="966953"/>
                    </a:lnTo>
                    <a:lnTo>
                      <a:pt x="1159724" y="968133"/>
                    </a:lnTo>
                    <a:lnTo>
                      <a:pt x="1161494" y="969755"/>
                    </a:lnTo>
                    <a:lnTo>
                      <a:pt x="1160904" y="973885"/>
                    </a:lnTo>
                    <a:lnTo>
                      <a:pt x="1160019" y="977130"/>
                    </a:lnTo>
                    <a:lnTo>
                      <a:pt x="1158249" y="974180"/>
                    </a:lnTo>
                    <a:lnTo>
                      <a:pt x="1157511" y="971377"/>
                    </a:lnTo>
                    <a:lnTo>
                      <a:pt x="1157511" y="979047"/>
                    </a:lnTo>
                    <a:lnTo>
                      <a:pt x="1156774" y="982144"/>
                    </a:lnTo>
                    <a:lnTo>
                      <a:pt x="1159724" y="981407"/>
                    </a:lnTo>
                    <a:lnTo>
                      <a:pt x="1161346" y="982439"/>
                    </a:lnTo>
                    <a:lnTo>
                      <a:pt x="1166803" y="981407"/>
                    </a:lnTo>
                    <a:lnTo>
                      <a:pt x="1167836" y="982439"/>
                    </a:lnTo>
                    <a:lnTo>
                      <a:pt x="1172703" y="982439"/>
                    </a:lnTo>
                    <a:lnTo>
                      <a:pt x="1174325" y="983914"/>
                    </a:lnTo>
                    <a:lnTo>
                      <a:pt x="1177128" y="985537"/>
                    </a:lnTo>
                    <a:lnTo>
                      <a:pt x="1178308" y="985537"/>
                    </a:lnTo>
                    <a:lnTo>
                      <a:pt x="1179045" y="986127"/>
                    </a:lnTo>
                    <a:lnTo>
                      <a:pt x="1176390" y="986422"/>
                    </a:lnTo>
                    <a:lnTo>
                      <a:pt x="1174325" y="986127"/>
                    </a:lnTo>
                    <a:lnTo>
                      <a:pt x="1172703" y="984357"/>
                    </a:lnTo>
                    <a:lnTo>
                      <a:pt x="1171228" y="983914"/>
                    </a:lnTo>
                    <a:lnTo>
                      <a:pt x="1167246" y="985242"/>
                    </a:lnTo>
                    <a:lnTo>
                      <a:pt x="1161051" y="985242"/>
                    </a:lnTo>
                    <a:lnTo>
                      <a:pt x="1159724" y="983914"/>
                    </a:lnTo>
                    <a:lnTo>
                      <a:pt x="1158986" y="983914"/>
                    </a:lnTo>
                    <a:lnTo>
                      <a:pt x="1159281" y="985389"/>
                    </a:lnTo>
                    <a:lnTo>
                      <a:pt x="1160019" y="986569"/>
                    </a:lnTo>
                    <a:lnTo>
                      <a:pt x="1159576" y="996304"/>
                    </a:lnTo>
                    <a:lnTo>
                      <a:pt x="1160461" y="1005005"/>
                    </a:lnTo>
                    <a:lnTo>
                      <a:pt x="1159576" y="1008250"/>
                    </a:lnTo>
                    <a:lnTo>
                      <a:pt x="1160019" y="1010758"/>
                    </a:lnTo>
                    <a:lnTo>
                      <a:pt x="1157069" y="1030816"/>
                    </a:lnTo>
                    <a:lnTo>
                      <a:pt x="1157511" y="1034946"/>
                    </a:lnTo>
                    <a:lnTo>
                      <a:pt x="1156921" y="1039076"/>
                    </a:lnTo>
                    <a:lnTo>
                      <a:pt x="1157364" y="1042173"/>
                    </a:lnTo>
                    <a:lnTo>
                      <a:pt x="1156037" y="1045123"/>
                    </a:lnTo>
                    <a:lnTo>
                      <a:pt x="1155152" y="1053973"/>
                    </a:lnTo>
                    <a:lnTo>
                      <a:pt x="1154709" y="1065624"/>
                    </a:lnTo>
                    <a:lnTo>
                      <a:pt x="1153824" y="1066952"/>
                    </a:lnTo>
                    <a:lnTo>
                      <a:pt x="1152349" y="1070492"/>
                    </a:lnTo>
                    <a:lnTo>
                      <a:pt x="1151022" y="1074621"/>
                    </a:lnTo>
                    <a:lnTo>
                      <a:pt x="1152497" y="1073736"/>
                    </a:lnTo>
                    <a:lnTo>
                      <a:pt x="1153382" y="1074179"/>
                    </a:lnTo>
                    <a:lnTo>
                      <a:pt x="1151317" y="1075949"/>
                    </a:lnTo>
                    <a:lnTo>
                      <a:pt x="1150137" y="1075949"/>
                    </a:lnTo>
                    <a:lnTo>
                      <a:pt x="1149399" y="1076834"/>
                    </a:lnTo>
                    <a:lnTo>
                      <a:pt x="1146597" y="1087306"/>
                    </a:lnTo>
                    <a:lnTo>
                      <a:pt x="1145417" y="1089665"/>
                    </a:lnTo>
                    <a:lnTo>
                      <a:pt x="1144385" y="1093648"/>
                    </a:lnTo>
                    <a:lnTo>
                      <a:pt x="1146892" y="1098073"/>
                    </a:lnTo>
                    <a:lnTo>
                      <a:pt x="1147924" y="1100727"/>
                    </a:lnTo>
                    <a:lnTo>
                      <a:pt x="1147482" y="1107069"/>
                    </a:lnTo>
                    <a:lnTo>
                      <a:pt x="1147777" y="1109429"/>
                    </a:lnTo>
                    <a:lnTo>
                      <a:pt x="1149252" y="1115181"/>
                    </a:lnTo>
                    <a:lnTo>
                      <a:pt x="1152939" y="1119459"/>
                    </a:lnTo>
                    <a:lnTo>
                      <a:pt x="1152939" y="1122409"/>
                    </a:lnTo>
                    <a:lnTo>
                      <a:pt x="1152054" y="1125506"/>
                    </a:lnTo>
                    <a:lnTo>
                      <a:pt x="1154119" y="1127718"/>
                    </a:lnTo>
                    <a:lnTo>
                      <a:pt x="1155299" y="1130816"/>
                    </a:lnTo>
                    <a:lnTo>
                      <a:pt x="1156479" y="1135830"/>
                    </a:lnTo>
                    <a:lnTo>
                      <a:pt x="1156479" y="1138190"/>
                    </a:lnTo>
                    <a:lnTo>
                      <a:pt x="1154709" y="1145270"/>
                    </a:lnTo>
                    <a:lnTo>
                      <a:pt x="1154709" y="1151022"/>
                    </a:lnTo>
                    <a:lnTo>
                      <a:pt x="1153087" y="1155594"/>
                    </a:lnTo>
                    <a:lnTo>
                      <a:pt x="1152644" y="1156626"/>
                    </a:lnTo>
                    <a:lnTo>
                      <a:pt x="1152644" y="1157069"/>
                    </a:lnTo>
                    <a:lnTo>
                      <a:pt x="1153382" y="1157069"/>
                    </a:lnTo>
                    <a:lnTo>
                      <a:pt x="1152939" y="1157954"/>
                    </a:lnTo>
                    <a:lnTo>
                      <a:pt x="1152644" y="1159429"/>
                    </a:lnTo>
                    <a:lnTo>
                      <a:pt x="1151907" y="1159134"/>
                    </a:lnTo>
                    <a:lnTo>
                      <a:pt x="1151907" y="1157954"/>
                    </a:lnTo>
                    <a:lnTo>
                      <a:pt x="1151022" y="1158839"/>
                    </a:lnTo>
                    <a:lnTo>
                      <a:pt x="1149989" y="1162379"/>
                    </a:lnTo>
                    <a:lnTo>
                      <a:pt x="1148809" y="1165623"/>
                    </a:lnTo>
                    <a:lnTo>
                      <a:pt x="1149252" y="1169311"/>
                    </a:lnTo>
                    <a:lnTo>
                      <a:pt x="1150137" y="1172998"/>
                    </a:lnTo>
                    <a:lnTo>
                      <a:pt x="1155742" y="1177865"/>
                    </a:lnTo>
                    <a:lnTo>
                      <a:pt x="1161641" y="1185092"/>
                    </a:lnTo>
                    <a:lnTo>
                      <a:pt x="1162969" y="1187747"/>
                    </a:lnTo>
                    <a:lnTo>
                      <a:pt x="1164296" y="1192614"/>
                    </a:lnTo>
                    <a:lnTo>
                      <a:pt x="1164296" y="1195859"/>
                    </a:lnTo>
                    <a:lnTo>
                      <a:pt x="1163264" y="1200284"/>
                    </a:lnTo>
                    <a:lnTo>
                      <a:pt x="1165918" y="1208101"/>
                    </a:lnTo>
                    <a:lnTo>
                      <a:pt x="1166361" y="1214296"/>
                    </a:lnTo>
                    <a:lnTo>
                      <a:pt x="1173588" y="1221375"/>
                    </a:lnTo>
                    <a:lnTo>
                      <a:pt x="1177128" y="1225652"/>
                    </a:lnTo>
                    <a:lnTo>
                      <a:pt x="1181552" y="1228307"/>
                    </a:lnTo>
                    <a:lnTo>
                      <a:pt x="1183470" y="1232732"/>
                    </a:lnTo>
                    <a:lnTo>
                      <a:pt x="1185092" y="1233617"/>
                    </a:lnTo>
                    <a:lnTo>
                      <a:pt x="1187157" y="1236124"/>
                    </a:lnTo>
                    <a:lnTo>
                      <a:pt x="1188042" y="1238337"/>
                    </a:lnTo>
                    <a:lnTo>
                      <a:pt x="1185387" y="1235239"/>
                    </a:lnTo>
                    <a:lnTo>
                      <a:pt x="1185682" y="1239222"/>
                    </a:lnTo>
                    <a:lnTo>
                      <a:pt x="1184797" y="1241581"/>
                    </a:lnTo>
                    <a:lnTo>
                      <a:pt x="1184797" y="1242466"/>
                    </a:lnTo>
                    <a:lnTo>
                      <a:pt x="1186567" y="1240402"/>
                    </a:lnTo>
                    <a:lnTo>
                      <a:pt x="1188042" y="1241286"/>
                    </a:lnTo>
                    <a:lnTo>
                      <a:pt x="1190992" y="1243646"/>
                    </a:lnTo>
                    <a:lnTo>
                      <a:pt x="1193057" y="1244974"/>
                    </a:lnTo>
                    <a:lnTo>
                      <a:pt x="1195564" y="1245859"/>
                    </a:lnTo>
                    <a:lnTo>
                      <a:pt x="1197187" y="1247334"/>
                    </a:lnTo>
                    <a:lnTo>
                      <a:pt x="1198662" y="1247039"/>
                    </a:lnTo>
                    <a:lnTo>
                      <a:pt x="1197924" y="1243499"/>
                    </a:lnTo>
                    <a:lnTo>
                      <a:pt x="1198219" y="1238779"/>
                    </a:lnTo>
                    <a:lnTo>
                      <a:pt x="1200579" y="1237747"/>
                    </a:lnTo>
                    <a:lnTo>
                      <a:pt x="1202054" y="1238042"/>
                    </a:lnTo>
                    <a:lnTo>
                      <a:pt x="1205446" y="1239959"/>
                    </a:lnTo>
                    <a:lnTo>
                      <a:pt x="1206921" y="1239959"/>
                    </a:lnTo>
                    <a:lnTo>
                      <a:pt x="1210166" y="1238484"/>
                    </a:lnTo>
                    <a:lnTo>
                      <a:pt x="1211198" y="1238484"/>
                    </a:lnTo>
                    <a:lnTo>
                      <a:pt x="1212673" y="1239664"/>
                    </a:lnTo>
                    <a:lnTo>
                      <a:pt x="1214001" y="1239959"/>
                    </a:lnTo>
                    <a:lnTo>
                      <a:pt x="1219163" y="1239959"/>
                    </a:lnTo>
                    <a:lnTo>
                      <a:pt x="1220638" y="1239664"/>
                    </a:lnTo>
                    <a:lnTo>
                      <a:pt x="1223293" y="1240549"/>
                    </a:lnTo>
                    <a:lnTo>
                      <a:pt x="1220343" y="1240549"/>
                    </a:lnTo>
                    <a:lnTo>
                      <a:pt x="1218278" y="1241139"/>
                    </a:lnTo>
                    <a:lnTo>
                      <a:pt x="1208543" y="1240697"/>
                    </a:lnTo>
                    <a:lnTo>
                      <a:pt x="1205151" y="1240992"/>
                    </a:lnTo>
                    <a:lnTo>
                      <a:pt x="1202644" y="1242024"/>
                    </a:lnTo>
                    <a:lnTo>
                      <a:pt x="1200726" y="1243499"/>
                    </a:lnTo>
                    <a:lnTo>
                      <a:pt x="1201316" y="1244679"/>
                    </a:lnTo>
                    <a:lnTo>
                      <a:pt x="1202201" y="1245416"/>
                    </a:lnTo>
                    <a:lnTo>
                      <a:pt x="1203234" y="1248661"/>
                    </a:lnTo>
                    <a:lnTo>
                      <a:pt x="1205151" y="1250431"/>
                    </a:lnTo>
                    <a:lnTo>
                      <a:pt x="1206773" y="1253676"/>
                    </a:lnTo>
                    <a:lnTo>
                      <a:pt x="1207658" y="1256183"/>
                    </a:lnTo>
                    <a:lnTo>
                      <a:pt x="1208396" y="1256920"/>
                    </a:lnTo>
                    <a:lnTo>
                      <a:pt x="1209133" y="1258100"/>
                    </a:lnTo>
                    <a:lnTo>
                      <a:pt x="1207806" y="1258100"/>
                    </a:lnTo>
                    <a:lnTo>
                      <a:pt x="1206626" y="1257363"/>
                    </a:lnTo>
                    <a:lnTo>
                      <a:pt x="1205004" y="1255446"/>
                    </a:lnTo>
                    <a:lnTo>
                      <a:pt x="1203234" y="1254561"/>
                    </a:lnTo>
                    <a:lnTo>
                      <a:pt x="1201316" y="1252643"/>
                    </a:lnTo>
                    <a:lnTo>
                      <a:pt x="1200726" y="1250136"/>
                    </a:lnTo>
                    <a:lnTo>
                      <a:pt x="1200726" y="1248661"/>
                    </a:lnTo>
                    <a:lnTo>
                      <a:pt x="1199251" y="1248366"/>
                    </a:lnTo>
                    <a:lnTo>
                      <a:pt x="1197482" y="1249103"/>
                    </a:lnTo>
                    <a:lnTo>
                      <a:pt x="1197776" y="1252643"/>
                    </a:lnTo>
                    <a:lnTo>
                      <a:pt x="1197776" y="1255888"/>
                    </a:lnTo>
                    <a:lnTo>
                      <a:pt x="1200136" y="1261050"/>
                    </a:lnTo>
                    <a:lnTo>
                      <a:pt x="1200431" y="1266065"/>
                    </a:lnTo>
                    <a:lnTo>
                      <a:pt x="1206479" y="1272555"/>
                    </a:lnTo>
                    <a:lnTo>
                      <a:pt x="1213853" y="1274177"/>
                    </a:lnTo>
                    <a:lnTo>
                      <a:pt x="1215770" y="1276832"/>
                    </a:lnTo>
                    <a:lnTo>
                      <a:pt x="1216065" y="1278307"/>
                    </a:lnTo>
                    <a:lnTo>
                      <a:pt x="1216065" y="1280372"/>
                    </a:lnTo>
                    <a:lnTo>
                      <a:pt x="1215033" y="1282584"/>
                    </a:lnTo>
                    <a:lnTo>
                      <a:pt x="1212821" y="1285091"/>
                    </a:lnTo>
                    <a:lnTo>
                      <a:pt x="1213116" y="1289221"/>
                    </a:lnTo>
                    <a:lnTo>
                      <a:pt x="1214001" y="1292319"/>
                    </a:lnTo>
                    <a:lnTo>
                      <a:pt x="1219605" y="1297628"/>
                    </a:lnTo>
                    <a:lnTo>
                      <a:pt x="1224767" y="1304413"/>
                    </a:lnTo>
                    <a:lnTo>
                      <a:pt x="1225652" y="1306330"/>
                    </a:lnTo>
                    <a:lnTo>
                      <a:pt x="1228012" y="1308395"/>
                    </a:lnTo>
                    <a:lnTo>
                      <a:pt x="1229635" y="1311787"/>
                    </a:lnTo>
                    <a:lnTo>
                      <a:pt x="1233469" y="1313852"/>
                    </a:lnTo>
                    <a:lnTo>
                      <a:pt x="1236419" y="1317539"/>
                    </a:lnTo>
                    <a:lnTo>
                      <a:pt x="1239664" y="1319162"/>
                    </a:lnTo>
                    <a:lnTo>
                      <a:pt x="1240696" y="1320932"/>
                    </a:lnTo>
                    <a:lnTo>
                      <a:pt x="1240107" y="1323587"/>
                    </a:lnTo>
                    <a:lnTo>
                      <a:pt x="1240844" y="1325504"/>
                    </a:lnTo>
                    <a:lnTo>
                      <a:pt x="1244826" y="1326979"/>
                    </a:lnTo>
                    <a:lnTo>
                      <a:pt x="1246006" y="1328011"/>
                    </a:lnTo>
                    <a:lnTo>
                      <a:pt x="1246744" y="1329339"/>
                    </a:lnTo>
                    <a:lnTo>
                      <a:pt x="1246006" y="1333026"/>
                    </a:lnTo>
                    <a:lnTo>
                      <a:pt x="1247039" y="1337008"/>
                    </a:lnTo>
                    <a:lnTo>
                      <a:pt x="1246744" y="1338778"/>
                    </a:lnTo>
                    <a:lnTo>
                      <a:pt x="1247039" y="1341138"/>
                    </a:lnTo>
                    <a:lnTo>
                      <a:pt x="1246596" y="1343793"/>
                    </a:lnTo>
                    <a:lnTo>
                      <a:pt x="1248809" y="1344825"/>
                    </a:lnTo>
                    <a:lnTo>
                      <a:pt x="1250873" y="1346890"/>
                    </a:lnTo>
                    <a:lnTo>
                      <a:pt x="1253086" y="1347185"/>
                    </a:lnTo>
                    <a:lnTo>
                      <a:pt x="1258985" y="1346743"/>
                    </a:lnTo>
                    <a:lnTo>
                      <a:pt x="1262083" y="1346743"/>
                    </a:lnTo>
                    <a:lnTo>
                      <a:pt x="1267245" y="1348660"/>
                    </a:lnTo>
                    <a:lnTo>
                      <a:pt x="1270932" y="1348955"/>
                    </a:lnTo>
                    <a:lnTo>
                      <a:pt x="1273735" y="1348365"/>
                    </a:lnTo>
                    <a:lnTo>
                      <a:pt x="1278749" y="1350725"/>
                    </a:lnTo>
                    <a:lnTo>
                      <a:pt x="1282584" y="1353085"/>
                    </a:lnTo>
                    <a:lnTo>
                      <a:pt x="1283469" y="1355887"/>
                    </a:lnTo>
                    <a:lnTo>
                      <a:pt x="1285829" y="1357362"/>
                    </a:lnTo>
                    <a:lnTo>
                      <a:pt x="1293941" y="1359870"/>
                    </a:lnTo>
                    <a:lnTo>
                      <a:pt x="1299988" y="1359574"/>
                    </a:lnTo>
                    <a:lnTo>
                      <a:pt x="1302348" y="1360164"/>
                    </a:lnTo>
                    <a:lnTo>
                      <a:pt x="1305298" y="1364884"/>
                    </a:lnTo>
                    <a:lnTo>
                      <a:pt x="1304855" y="1368276"/>
                    </a:lnTo>
                    <a:lnTo>
                      <a:pt x="1307952" y="1369161"/>
                    </a:lnTo>
                    <a:lnTo>
                      <a:pt x="1308690" y="1367834"/>
                    </a:lnTo>
                    <a:lnTo>
                      <a:pt x="1311345" y="1368129"/>
                    </a:lnTo>
                    <a:lnTo>
                      <a:pt x="1313410" y="1369014"/>
                    </a:lnTo>
                    <a:lnTo>
                      <a:pt x="1316802" y="1371964"/>
                    </a:lnTo>
                    <a:lnTo>
                      <a:pt x="1321079" y="1374324"/>
                    </a:lnTo>
                    <a:lnTo>
                      <a:pt x="1329486" y="1381403"/>
                    </a:lnTo>
                    <a:lnTo>
                      <a:pt x="1333321" y="1387155"/>
                    </a:lnTo>
                    <a:lnTo>
                      <a:pt x="1334796" y="1391875"/>
                    </a:lnTo>
                    <a:lnTo>
                      <a:pt x="1334796" y="1395710"/>
                    </a:lnTo>
                    <a:lnTo>
                      <a:pt x="1335238" y="1399840"/>
                    </a:lnTo>
                    <a:lnTo>
                      <a:pt x="1336861" y="1399102"/>
                    </a:lnTo>
                    <a:lnTo>
                      <a:pt x="1338041" y="1400282"/>
                    </a:lnTo>
                    <a:lnTo>
                      <a:pt x="1338041" y="1403379"/>
                    </a:lnTo>
                    <a:lnTo>
                      <a:pt x="1338336" y="1403379"/>
                    </a:lnTo>
                    <a:lnTo>
                      <a:pt x="1345858" y="1402937"/>
                    </a:lnTo>
                    <a:lnTo>
                      <a:pt x="1353380" y="1402347"/>
                    </a:lnTo>
                    <a:lnTo>
                      <a:pt x="1360902" y="1401757"/>
                    </a:lnTo>
                    <a:lnTo>
                      <a:pt x="1368424" y="1401167"/>
                    </a:lnTo>
                    <a:lnTo>
                      <a:pt x="1375946" y="1400577"/>
                    </a:lnTo>
                    <a:lnTo>
                      <a:pt x="1383468" y="1399987"/>
                    </a:lnTo>
                    <a:lnTo>
                      <a:pt x="1390990" y="1399397"/>
                    </a:lnTo>
                    <a:lnTo>
                      <a:pt x="1398512" y="1398807"/>
                    </a:lnTo>
                    <a:lnTo>
                      <a:pt x="1401462" y="1398512"/>
                    </a:lnTo>
                    <a:lnTo>
                      <a:pt x="1399840" y="1402937"/>
                    </a:lnTo>
                    <a:lnTo>
                      <a:pt x="1398660" y="1404559"/>
                    </a:lnTo>
                    <a:lnTo>
                      <a:pt x="1411049" y="1408837"/>
                    </a:lnTo>
                    <a:lnTo>
                      <a:pt x="1423438" y="1413114"/>
                    </a:lnTo>
                    <a:lnTo>
                      <a:pt x="1435827" y="1417391"/>
                    </a:lnTo>
                    <a:lnTo>
                      <a:pt x="1448217" y="1421668"/>
                    </a:lnTo>
                    <a:lnTo>
                      <a:pt x="1460606" y="1425946"/>
                    </a:lnTo>
                    <a:lnTo>
                      <a:pt x="1472995" y="1430223"/>
                    </a:lnTo>
                    <a:lnTo>
                      <a:pt x="1485384" y="1434500"/>
                    </a:lnTo>
                    <a:lnTo>
                      <a:pt x="1497774" y="1438777"/>
                    </a:lnTo>
                    <a:lnTo>
                      <a:pt x="1571667" y="1438777"/>
                    </a:lnTo>
                    <a:lnTo>
                      <a:pt x="1571667" y="1425651"/>
                    </a:lnTo>
                    <a:lnTo>
                      <a:pt x="1606180" y="1425651"/>
                    </a:lnTo>
                    <a:lnTo>
                      <a:pt x="1611932" y="1425946"/>
                    </a:lnTo>
                    <a:lnTo>
                      <a:pt x="1618127" y="1425946"/>
                    </a:lnTo>
                    <a:lnTo>
                      <a:pt x="1620486" y="1428601"/>
                    </a:lnTo>
                    <a:lnTo>
                      <a:pt x="1622846" y="1432435"/>
                    </a:lnTo>
                    <a:lnTo>
                      <a:pt x="1625649" y="1435090"/>
                    </a:lnTo>
                    <a:lnTo>
                      <a:pt x="1628893" y="1436565"/>
                    </a:lnTo>
                    <a:lnTo>
                      <a:pt x="1634351" y="1441137"/>
                    </a:lnTo>
                    <a:lnTo>
                      <a:pt x="1642168" y="1448659"/>
                    </a:lnTo>
                    <a:lnTo>
                      <a:pt x="1648362" y="1453674"/>
                    </a:lnTo>
                    <a:lnTo>
                      <a:pt x="1652935" y="1456181"/>
                    </a:lnTo>
                    <a:lnTo>
                      <a:pt x="1656032" y="1458246"/>
                    </a:lnTo>
                    <a:lnTo>
                      <a:pt x="1657654" y="1460016"/>
                    </a:lnTo>
                    <a:lnTo>
                      <a:pt x="1659867" y="1463851"/>
                    </a:lnTo>
                    <a:lnTo>
                      <a:pt x="1663849" y="1472848"/>
                    </a:lnTo>
                    <a:lnTo>
                      <a:pt x="1663849" y="1476978"/>
                    </a:lnTo>
                    <a:lnTo>
                      <a:pt x="1665324" y="1480812"/>
                    </a:lnTo>
                    <a:lnTo>
                      <a:pt x="1668421" y="1485827"/>
                    </a:lnTo>
                    <a:lnTo>
                      <a:pt x="1671076" y="1488777"/>
                    </a:lnTo>
                    <a:lnTo>
                      <a:pt x="1673436" y="1489662"/>
                    </a:lnTo>
                    <a:lnTo>
                      <a:pt x="1675943" y="1491432"/>
                    </a:lnTo>
                    <a:lnTo>
                      <a:pt x="1678745" y="1494086"/>
                    </a:lnTo>
                    <a:lnTo>
                      <a:pt x="1681843" y="1495856"/>
                    </a:lnTo>
                    <a:lnTo>
                      <a:pt x="1685383" y="1496741"/>
                    </a:lnTo>
                    <a:lnTo>
                      <a:pt x="1690250" y="1499101"/>
                    </a:lnTo>
                    <a:lnTo>
                      <a:pt x="1696592" y="1502936"/>
                    </a:lnTo>
                    <a:lnTo>
                      <a:pt x="1700869" y="1504853"/>
                    </a:lnTo>
                    <a:lnTo>
                      <a:pt x="1703229" y="1504853"/>
                    </a:lnTo>
                    <a:lnTo>
                      <a:pt x="1705294" y="1503674"/>
                    </a:lnTo>
                    <a:lnTo>
                      <a:pt x="1707064" y="1501166"/>
                    </a:lnTo>
                    <a:lnTo>
                      <a:pt x="1708834" y="1499544"/>
                    </a:lnTo>
                    <a:lnTo>
                      <a:pt x="1710456" y="1498806"/>
                    </a:lnTo>
                    <a:lnTo>
                      <a:pt x="1711194" y="1497626"/>
                    </a:lnTo>
                    <a:lnTo>
                      <a:pt x="1710899" y="1496004"/>
                    </a:lnTo>
                    <a:lnTo>
                      <a:pt x="1712079" y="1492317"/>
                    </a:lnTo>
                    <a:lnTo>
                      <a:pt x="1714733" y="1486564"/>
                    </a:lnTo>
                    <a:lnTo>
                      <a:pt x="1717831" y="1483467"/>
                    </a:lnTo>
                    <a:lnTo>
                      <a:pt x="1721518" y="1483025"/>
                    </a:lnTo>
                    <a:lnTo>
                      <a:pt x="1723878" y="1481992"/>
                    </a:lnTo>
                    <a:lnTo>
                      <a:pt x="1725058" y="1480370"/>
                    </a:lnTo>
                    <a:lnTo>
                      <a:pt x="1726975" y="1480370"/>
                    </a:lnTo>
                    <a:lnTo>
                      <a:pt x="1729777" y="1481550"/>
                    </a:lnTo>
                    <a:lnTo>
                      <a:pt x="1734350" y="1482435"/>
                    </a:lnTo>
                    <a:lnTo>
                      <a:pt x="1740544" y="1482877"/>
                    </a:lnTo>
                    <a:lnTo>
                      <a:pt x="1744232" y="1482877"/>
                    </a:lnTo>
                    <a:lnTo>
                      <a:pt x="1745412" y="1482140"/>
                    </a:lnTo>
                    <a:lnTo>
                      <a:pt x="1746002" y="1482140"/>
                    </a:lnTo>
                    <a:lnTo>
                      <a:pt x="1746002" y="1482877"/>
                    </a:lnTo>
                    <a:lnTo>
                      <a:pt x="1747034" y="1483172"/>
                    </a:lnTo>
                    <a:lnTo>
                      <a:pt x="1748804" y="1483172"/>
                    </a:lnTo>
                    <a:lnTo>
                      <a:pt x="1750426" y="1484057"/>
                    </a:lnTo>
                    <a:lnTo>
                      <a:pt x="1752491" y="1487154"/>
                    </a:lnTo>
                    <a:lnTo>
                      <a:pt x="1759423" y="1492022"/>
                    </a:lnTo>
                    <a:lnTo>
                      <a:pt x="1759423" y="1492022"/>
                    </a:lnTo>
                    <a:lnTo>
                      <a:pt x="1760013" y="1493644"/>
                    </a:lnTo>
                    <a:lnTo>
                      <a:pt x="1762373" y="1496151"/>
                    </a:lnTo>
                    <a:lnTo>
                      <a:pt x="1766798" y="1499839"/>
                    </a:lnTo>
                    <a:lnTo>
                      <a:pt x="1769305" y="1503083"/>
                    </a:lnTo>
                    <a:lnTo>
                      <a:pt x="1769895" y="1505738"/>
                    </a:lnTo>
                    <a:lnTo>
                      <a:pt x="1772107" y="1510016"/>
                    </a:lnTo>
                    <a:lnTo>
                      <a:pt x="1776090" y="1515915"/>
                    </a:lnTo>
                    <a:lnTo>
                      <a:pt x="1777860" y="1519012"/>
                    </a:lnTo>
                    <a:lnTo>
                      <a:pt x="1777417" y="1519455"/>
                    </a:lnTo>
                    <a:lnTo>
                      <a:pt x="1777712" y="1521077"/>
                    </a:lnTo>
                    <a:lnTo>
                      <a:pt x="1778745" y="1523880"/>
                    </a:lnTo>
                    <a:lnTo>
                      <a:pt x="1780662" y="1526240"/>
                    </a:lnTo>
                    <a:lnTo>
                      <a:pt x="1783464" y="1528157"/>
                    </a:lnTo>
                    <a:lnTo>
                      <a:pt x="1786414" y="1531697"/>
                    </a:lnTo>
                    <a:lnTo>
                      <a:pt x="1789364" y="1536711"/>
                    </a:lnTo>
                    <a:lnTo>
                      <a:pt x="1792904" y="1540546"/>
                    </a:lnTo>
                    <a:lnTo>
                      <a:pt x="1797034" y="1543201"/>
                    </a:lnTo>
                    <a:lnTo>
                      <a:pt x="1799393" y="1545708"/>
                    </a:lnTo>
                    <a:lnTo>
                      <a:pt x="1799983" y="1547921"/>
                    </a:lnTo>
                    <a:lnTo>
                      <a:pt x="1799983" y="1549838"/>
                    </a:lnTo>
                    <a:lnTo>
                      <a:pt x="1799246" y="1551461"/>
                    </a:lnTo>
                    <a:lnTo>
                      <a:pt x="1799541" y="1552936"/>
                    </a:lnTo>
                    <a:lnTo>
                      <a:pt x="1800721" y="1554411"/>
                    </a:lnTo>
                    <a:lnTo>
                      <a:pt x="1801163" y="1556180"/>
                    </a:lnTo>
                    <a:lnTo>
                      <a:pt x="1800721" y="1558688"/>
                    </a:lnTo>
                    <a:lnTo>
                      <a:pt x="1800721" y="1559425"/>
                    </a:lnTo>
                    <a:lnTo>
                      <a:pt x="1800721" y="1559425"/>
                    </a:lnTo>
                    <a:lnTo>
                      <a:pt x="1801016" y="1560015"/>
                    </a:lnTo>
                    <a:lnTo>
                      <a:pt x="1804703" y="1564292"/>
                    </a:lnTo>
                    <a:lnTo>
                      <a:pt x="1806620" y="1567685"/>
                    </a:lnTo>
                    <a:lnTo>
                      <a:pt x="1808095" y="1573142"/>
                    </a:lnTo>
                    <a:lnTo>
                      <a:pt x="1808095" y="1573142"/>
                    </a:lnTo>
                    <a:lnTo>
                      <a:pt x="1809718" y="1576534"/>
                    </a:lnTo>
                    <a:lnTo>
                      <a:pt x="1812078" y="1577862"/>
                    </a:lnTo>
                    <a:lnTo>
                      <a:pt x="1815765" y="1578304"/>
                    </a:lnTo>
                    <a:lnTo>
                      <a:pt x="1818567" y="1579484"/>
                    </a:lnTo>
                    <a:lnTo>
                      <a:pt x="1820485" y="1581254"/>
                    </a:lnTo>
                    <a:lnTo>
                      <a:pt x="1822844" y="1582286"/>
                    </a:lnTo>
                    <a:lnTo>
                      <a:pt x="1825794" y="1582729"/>
                    </a:lnTo>
                    <a:lnTo>
                      <a:pt x="1828597" y="1583909"/>
                    </a:lnTo>
                    <a:lnTo>
                      <a:pt x="1831251" y="1585826"/>
                    </a:lnTo>
                    <a:lnTo>
                      <a:pt x="1836266" y="1587154"/>
                    </a:lnTo>
                    <a:lnTo>
                      <a:pt x="1843641" y="1587743"/>
                    </a:lnTo>
                    <a:lnTo>
                      <a:pt x="1849245" y="1589366"/>
                    </a:lnTo>
                    <a:lnTo>
                      <a:pt x="1853080" y="1592021"/>
                    </a:lnTo>
                    <a:lnTo>
                      <a:pt x="1854703" y="1592611"/>
                    </a:lnTo>
                    <a:lnTo>
                      <a:pt x="1855145" y="1592611"/>
                    </a:lnTo>
                    <a:lnTo>
                      <a:pt x="1855145" y="1592316"/>
                    </a:lnTo>
                    <a:lnTo>
                      <a:pt x="1855588" y="1591578"/>
                    </a:lnTo>
                    <a:lnTo>
                      <a:pt x="1857062" y="1590693"/>
                    </a:lnTo>
                    <a:lnTo>
                      <a:pt x="1860602" y="1590103"/>
                    </a:lnTo>
                    <a:lnTo>
                      <a:pt x="1860602" y="1587154"/>
                    </a:lnTo>
                    <a:lnTo>
                      <a:pt x="1858832" y="1587154"/>
                    </a:lnTo>
                    <a:lnTo>
                      <a:pt x="1853965" y="1577862"/>
                    </a:lnTo>
                    <a:lnTo>
                      <a:pt x="1853080" y="1575354"/>
                    </a:lnTo>
                    <a:lnTo>
                      <a:pt x="1852343" y="1569602"/>
                    </a:lnTo>
                    <a:lnTo>
                      <a:pt x="1851605" y="1567685"/>
                    </a:lnTo>
                    <a:lnTo>
                      <a:pt x="1850720" y="1563555"/>
                    </a:lnTo>
                    <a:lnTo>
                      <a:pt x="1849983" y="1561933"/>
                    </a:lnTo>
                    <a:lnTo>
                      <a:pt x="1851015" y="1559573"/>
                    </a:lnTo>
                    <a:lnTo>
                      <a:pt x="1852048" y="1557803"/>
                    </a:lnTo>
                    <a:lnTo>
                      <a:pt x="1852048" y="1556328"/>
                    </a:lnTo>
                    <a:lnTo>
                      <a:pt x="1851753" y="1554558"/>
                    </a:lnTo>
                    <a:lnTo>
                      <a:pt x="1846296" y="1553231"/>
                    </a:lnTo>
                    <a:lnTo>
                      <a:pt x="1844378" y="1548511"/>
                    </a:lnTo>
                    <a:lnTo>
                      <a:pt x="1846591" y="1550281"/>
                    </a:lnTo>
                    <a:lnTo>
                      <a:pt x="1850720" y="1552493"/>
                    </a:lnTo>
                    <a:lnTo>
                      <a:pt x="1851900" y="1552493"/>
                    </a:lnTo>
                    <a:lnTo>
                      <a:pt x="1852933" y="1552051"/>
                    </a:lnTo>
                    <a:lnTo>
                      <a:pt x="1854408" y="1549543"/>
                    </a:lnTo>
                    <a:lnTo>
                      <a:pt x="1856767" y="1542464"/>
                    </a:lnTo>
                    <a:lnTo>
                      <a:pt x="1853080" y="1537744"/>
                    </a:lnTo>
                    <a:lnTo>
                      <a:pt x="1853818" y="1537154"/>
                    </a:lnTo>
                    <a:lnTo>
                      <a:pt x="1854555" y="1536859"/>
                    </a:lnTo>
                    <a:lnTo>
                      <a:pt x="1857800" y="1537301"/>
                    </a:lnTo>
                    <a:lnTo>
                      <a:pt x="1859865" y="1536564"/>
                    </a:lnTo>
                    <a:lnTo>
                      <a:pt x="1862372" y="1533614"/>
                    </a:lnTo>
                    <a:lnTo>
                      <a:pt x="1863405" y="1530517"/>
                    </a:lnTo>
                    <a:lnTo>
                      <a:pt x="1860602" y="1531402"/>
                    </a:lnTo>
                    <a:lnTo>
                      <a:pt x="1860307" y="1530222"/>
                    </a:lnTo>
                    <a:lnTo>
                      <a:pt x="1860307" y="1529042"/>
                    </a:lnTo>
                    <a:lnTo>
                      <a:pt x="1861782" y="1528600"/>
                    </a:lnTo>
                    <a:lnTo>
                      <a:pt x="1863847" y="1528600"/>
                    </a:lnTo>
                    <a:lnTo>
                      <a:pt x="1865174" y="1527714"/>
                    </a:lnTo>
                    <a:lnTo>
                      <a:pt x="1866059" y="1526682"/>
                    </a:lnTo>
                    <a:lnTo>
                      <a:pt x="1866354" y="1527714"/>
                    </a:lnTo>
                    <a:lnTo>
                      <a:pt x="1867092" y="1528452"/>
                    </a:lnTo>
                    <a:lnTo>
                      <a:pt x="1868419" y="1527420"/>
                    </a:lnTo>
                    <a:lnTo>
                      <a:pt x="1869304" y="1526682"/>
                    </a:lnTo>
                    <a:lnTo>
                      <a:pt x="1869599" y="1523880"/>
                    </a:lnTo>
                    <a:lnTo>
                      <a:pt x="1870189" y="1521077"/>
                    </a:lnTo>
                    <a:lnTo>
                      <a:pt x="1872696" y="1523290"/>
                    </a:lnTo>
                    <a:lnTo>
                      <a:pt x="1875646" y="1522552"/>
                    </a:lnTo>
                    <a:lnTo>
                      <a:pt x="1877564" y="1521520"/>
                    </a:lnTo>
                    <a:lnTo>
                      <a:pt x="1879334" y="1520045"/>
                    </a:lnTo>
                    <a:lnTo>
                      <a:pt x="1877859" y="1519455"/>
                    </a:lnTo>
                    <a:lnTo>
                      <a:pt x="1876531" y="1519160"/>
                    </a:lnTo>
                    <a:lnTo>
                      <a:pt x="1873581" y="1512965"/>
                    </a:lnTo>
                    <a:lnTo>
                      <a:pt x="1874466" y="1512523"/>
                    </a:lnTo>
                    <a:lnTo>
                      <a:pt x="1875351" y="1512523"/>
                    </a:lnTo>
                    <a:lnTo>
                      <a:pt x="1875794" y="1513555"/>
                    </a:lnTo>
                    <a:lnTo>
                      <a:pt x="1876679" y="1514588"/>
                    </a:lnTo>
                    <a:lnTo>
                      <a:pt x="1878744" y="1516063"/>
                    </a:lnTo>
                    <a:lnTo>
                      <a:pt x="1880661" y="1515030"/>
                    </a:lnTo>
                    <a:lnTo>
                      <a:pt x="1880661" y="1514293"/>
                    </a:lnTo>
                    <a:lnTo>
                      <a:pt x="1883316" y="1514293"/>
                    </a:lnTo>
                    <a:lnTo>
                      <a:pt x="1887446" y="1515325"/>
                    </a:lnTo>
                    <a:lnTo>
                      <a:pt x="1890100" y="1515030"/>
                    </a:lnTo>
                    <a:lnTo>
                      <a:pt x="1887003" y="1517095"/>
                    </a:lnTo>
                    <a:lnTo>
                      <a:pt x="1884348" y="1519160"/>
                    </a:lnTo>
                    <a:lnTo>
                      <a:pt x="1885823" y="1518865"/>
                    </a:lnTo>
                    <a:lnTo>
                      <a:pt x="1889953" y="1516505"/>
                    </a:lnTo>
                    <a:lnTo>
                      <a:pt x="1894378" y="1515030"/>
                    </a:lnTo>
                    <a:lnTo>
                      <a:pt x="1897475" y="1512965"/>
                    </a:lnTo>
                    <a:lnTo>
                      <a:pt x="1899540" y="1512080"/>
                    </a:lnTo>
                    <a:lnTo>
                      <a:pt x="1906619" y="1507803"/>
                    </a:lnTo>
                    <a:lnTo>
                      <a:pt x="1909569" y="1505886"/>
                    </a:lnTo>
                    <a:lnTo>
                      <a:pt x="1912667" y="1502641"/>
                    </a:lnTo>
                    <a:lnTo>
                      <a:pt x="1912962" y="1500134"/>
                    </a:lnTo>
                    <a:lnTo>
                      <a:pt x="1916059" y="1497479"/>
                    </a:lnTo>
                    <a:lnTo>
                      <a:pt x="1919451" y="1494381"/>
                    </a:lnTo>
                    <a:lnTo>
                      <a:pt x="1918271" y="1491874"/>
                    </a:lnTo>
                    <a:lnTo>
                      <a:pt x="1916796" y="1489809"/>
                    </a:lnTo>
                    <a:lnTo>
                      <a:pt x="1916059" y="1484942"/>
                    </a:lnTo>
                    <a:lnTo>
                      <a:pt x="1917091" y="1484647"/>
                    </a:lnTo>
                    <a:lnTo>
                      <a:pt x="1918419" y="1485532"/>
                    </a:lnTo>
                    <a:lnTo>
                      <a:pt x="1919451" y="1485532"/>
                    </a:lnTo>
                    <a:lnTo>
                      <a:pt x="1920926" y="1483467"/>
                    </a:lnTo>
                    <a:lnTo>
                      <a:pt x="1923286" y="1483467"/>
                    </a:lnTo>
                    <a:lnTo>
                      <a:pt x="1923728" y="1486269"/>
                    </a:lnTo>
                    <a:lnTo>
                      <a:pt x="1922254" y="1489367"/>
                    </a:lnTo>
                    <a:lnTo>
                      <a:pt x="1923433" y="1489662"/>
                    </a:lnTo>
                    <a:lnTo>
                      <a:pt x="1926826" y="1488777"/>
                    </a:lnTo>
                    <a:lnTo>
                      <a:pt x="1928891" y="1489367"/>
                    </a:lnTo>
                    <a:lnTo>
                      <a:pt x="1922991" y="1493054"/>
                    </a:lnTo>
                    <a:lnTo>
                      <a:pt x="1922696" y="1493939"/>
                    </a:lnTo>
                    <a:lnTo>
                      <a:pt x="1927563" y="1491137"/>
                    </a:lnTo>
                    <a:lnTo>
                      <a:pt x="1939953" y="1485827"/>
                    </a:lnTo>
                    <a:lnTo>
                      <a:pt x="1945410" y="1485237"/>
                    </a:lnTo>
                    <a:lnTo>
                      <a:pt x="1945410" y="1484352"/>
                    </a:lnTo>
                    <a:lnTo>
                      <a:pt x="1943935" y="1481697"/>
                    </a:lnTo>
                    <a:lnTo>
                      <a:pt x="1946737" y="1476978"/>
                    </a:lnTo>
                    <a:lnTo>
                      <a:pt x="1947917" y="1476978"/>
                    </a:lnTo>
                    <a:lnTo>
                      <a:pt x="1948507" y="1477715"/>
                    </a:lnTo>
                    <a:lnTo>
                      <a:pt x="1948507" y="1478747"/>
                    </a:lnTo>
                    <a:lnTo>
                      <a:pt x="1947475" y="1480517"/>
                    </a:lnTo>
                    <a:lnTo>
                      <a:pt x="1946442" y="1481402"/>
                    </a:lnTo>
                    <a:lnTo>
                      <a:pt x="1945557" y="1481697"/>
                    </a:lnTo>
                    <a:lnTo>
                      <a:pt x="1946000" y="1483172"/>
                    </a:lnTo>
                    <a:lnTo>
                      <a:pt x="1947032" y="1484057"/>
                    </a:lnTo>
                    <a:lnTo>
                      <a:pt x="1948655" y="1483320"/>
                    </a:lnTo>
                    <a:lnTo>
                      <a:pt x="1950572" y="1482877"/>
                    </a:lnTo>
                    <a:lnTo>
                      <a:pt x="1958536" y="1482877"/>
                    </a:lnTo>
                    <a:lnTo>
                      <a:pt x="1961339" y="1482287"/>
                    </a:lnTo>
                    <a:lnTo>
                      <a:pt x="1964141" y="1482582"/>
                    </a:lnTo>
                    <a:lnTo>
                      <a:pt x="1970041" y="1484352"/>
                    </a:lnTo>
                    <a:lnTo>
                      <a:pt x="1974318" y="1486564"/>
                    </a:lnTo>
                    <a:lnTo>
                      <a:pt x="1977415" y="1487597"/>
                    </a:lnTo>
                    <a:lnTo>
                      <a:pt x="1988182" y="1488777"/>
                    </a:lnTo>
                    <a:lnTo>
                      <a:pt x="1992754" y="1487744"/>
                    </a:lnTo>
                    <a:lnTo>
                      <a:pt x="1993344" y="1487007"/>
                    </a:lnTo>
                    <a:lnTo>
                      <a:pt x="1991869" y="1485532"/>
                    </a:lnTo>
                    <a:lnTo>
                      <a:pt x="1991279" y="1484647"/>
                    </a:lnTo>
                    <a:lnTo>
                      <a:pt x="1992754" y="1482877"/>
                    </a:lnTo>
                    <a:lnTo>
                      <a:pt x="1994377" y="1481697"/>
                    </a:lnTo>
                    <a:lnTo>
                      <a:pt x="1997621" y="1480665"/>
                    </a:lnTo>
                    <a:lnTo>
                      <a:pt x="1999392" y="1483025"/>
                    </a:lnTo>
                    <a:lnTo>
                      <a:pt x="2003374" y="1483025"/>
                    </a:lnTo>
                    <a:lnTo>
                      <a:pt x="2006176" y="1487154"/>
                    </a:lnTo>
                    <a:lnTo>
                      <a:pt x="2007504" y="1488629"/>
                    </a:lnTo>
                    <a:lnTo>
                      <a:pt x="2012223" y="1489809"/>
                    </a:lnTo>
                    <a:lnTo>
                      <a:pt x="2013551" y="1488482"/>
                    </a:lnTo>
                    <a:lnTo>
                      <a:pt x="2014288" y="1488482"/>
                    </a:lnTo>
                    <a:lnTo>
                      <a:pt x="2013993" y="1490104"/>
                    </a:lnTo>
                    <a:lnTo>
                      <a:pt x="2014436" y="1491432"/>
                    </a:lnTo>
                    <a:lnTo>
                      <a:pt x="2016795" y="1494529"/>
                    </a:lnTo>
                    <a:lnTo>
                      <a:pt x="2016795" y="1495414"/>
                    </a:lnTo>
                    <a:lnTo>
                      <a:pt x="2014583" y="1494972"/>
                    </a:lnTo>
                    <a:lnTo>
                      <a:pt x="2013403" y="1495266"/>
                    </a:lnTo>
                    <a:lnTo>
                      <a:pt x="2013403" y="1496151"/>
                    </a:lnTo>
                    <a:lnTo>
                      <a:pt x="2020778" y="1498806"/>
                    </a:lnTo>
                    <a:lnTo>
                      <a:pt x="2027415" y="1500576"/>
                    </a:lnTo>
                    <a:lnTo>
                      <a:pt x="2029332" y="1499986"/>
                    </a:lnTo>
                    <a:lnTo>
                      <a:pt x="2031692" y="1496594"/>
                    </a:lnTo>
                    <a:lnTo>
                      <a:pt x="2033904" y="1495856"/>
                    </a:lnTo>
                    <a:lnTo>
                      <a:pt x="2037149" y="1495856"/>
                    </a:lnTo>
                    <a:lnTo>
                      <a:pt x="2039214" y="1497036"/>
                    </a:lnTo>
                    <a:lnTo>
                      <a:pt x="2040689" y="1500576"/>
                    </a:lnTo>
                    <a:lnTo>
                      <a:pt x="2041574" y="1501314"/>
                    </a:lnTo>
                    <a:lnTo>
                      <a:pt x="2043639" y="1500429"/>
                    </a:lnTo>
                    <a:lnTo>
                      <a:pt x="2044524" y="1499101"/>
                    </a:lnTo>
                    <a:lnTo>
                      <a:pt x="2044966" y="1497479"/>
                    </a:lnTo>
                    <a:lnTo>
                      <a:pt x="2045261" y="1495856"/>
                    </a:lnTo>
                    <a:lnTo>
                      <a:pt x="2045851" y="1494677"/>
                    </a:lnTo>
                    <a:lnTo>
                      <a:pt x="2045851" y="1492022"/>
                    </a:lnTo>
                    <a:lnTo>
                      <a:pt x="2044524" y="1491137"/>
                    </a:lnTo>
                    <a:lnTo>
                      <a:pt x="2043491" y="1490694"/>
                    </a:lnTo>
                    <a:lnTo>
                      <a:pt x="2043049" y="1489957"/>
                    </a:lnTo>
                    <a:lnTo>
                      <a:pt x="2043049" y="1489072"/>
                    </a:lnTo>
                    <a:lnTo>
                      <a:pt x="2050423" y="1491284"/>
                    </a:lnTo>
                    <a:lnTo>
                      <a:pt x="2051898" y="1492464"/>
                    </a:lnTo>
                    <a:lnTo>
                      <a:pt x="2052488" y="1493497"/>
                    </a:lnTo>
                    <a:lnTo>
                      <a:pt x="2052488" y="1494824"/>
                    </a:lnTo>
                    <a:lnTo>
                      <a:pt x="2054553" y="1495414"/>
                    </a:lnTo>
                    <a:lnTo>
                      <a:pt x="2055733" y="1495414"/>
                    </a:lnTo>
                    <a:lnTo>
                      <a:pt x="2057061" y="1495709"/>
                    </a:lnTo>
                    <a:lnTo>
                      <a:pt x="2058240" y="1496741"/>
                    </a:lnTo>
                    <a:lnTo>
                      <a:pt x="2059715" y="1497331"/>
                    </a:lnTo>
                    <a:lnTo>
                      <a:pt x="2061780" y="1498954"/>
                    </a:lnTo>
                    <a:lnTo>
                      <a:pt x="2063255" y="1501461"/>
                    </a:lnTo>
                    <a:lnTo>
                      <a:pt x="2064140" y="1502494"/>
                    </a:lnTo>
                    <a:lnTo>
                      <a:pt x="2063550" y="1505001"/>
                    </a:lnTo>
                    <a:lnTo>
                      <a:pt x="2064730" y="1504558"/>
                    </a:lnTo>
                    <a:lnTo>
                      <a:pt x="2067237" y="1502199"/>
                    </a:lnTo>
                    <a:lnTo>
                      <a:pt x="2068270" y="1502936"/>
                    </a:lnTo>
                    <a:lnTo>
                      <a:pt x="2069302" y="1503968"/>
                    </a:lnTo>
                    <a:lnTo>
                      <a:pt x="2069892" y="1503083"/>
                    </a:lnTo>
                    <a:lnTo>
                      <a:pt x="2070482" y="1501609"/>
                    </a:lnTo>
                    <a:lnTo>
                      <a:pt x="2072842" y="1500429"/>
                    </a:lnTo>
                    <a:lnTo>
                      <a:pt x="2072842" y="1498659"/>
                    </a:lnTo>
                    <a:lnTo>
                      <a:pt x="2071662" y="1498216"/>
                    </a:lnTo>
                    <a:lnTo>
                      <a:pt x="2070335" y="1497331"/>
                    </a:lnTo>
                    <a:lnTo>
                      <a:pt x="2068712" y="1494824"/>
                    </a:lnTo>
                    <a:lnTo>
                      <a:pt x="2066943" y="1494824"/>
                    </a:lnTo>
                    <a:lnTo>
                      <a:pt x="2060010" y="1492464"/>
                    </a:lnTo>
                    <a:lnTo>
                      <a:pt x="2058240" y="1490547"/>
                    </a:lnTo>
                    <a:lnTo>
                      <a:pt x="2055733" y="1489072"/>
                    </a:lnTo>
                    <a:lnTo>
                      <a:pt x="2054553" y="1486712"/>
                    </a:lnTo>
                    <a:lnTo>
                      <a:pt x="2055438" y="1485975"/>
                    </a:lnTo>
                    <a:lnTo>
                      <a:pt x="2055438" y="1485089"/>
                    </a:lnTo>
                    <a:lnTo>
                      <a:pt x="2056176" y="1484795"/>
                    </a:lnTo>
                    <a:lnTo>
                      <a:pt x="2057208" y="1485089"/>
                    </a:lnTo>
                    <a:lnTo>
                      <a:pt x="2058831" y="1484352"/>
                    </a:lnTo>
                    <a:lnTo>
                      <a:pt x="2057946" y="1483615"/>
                    </a:lnTo>
                    <a:lnTo>
                      <a:pt x="2059568" y="1482287"/>
                    </a:lnTo>
                    <a:lnTo>
                      <a:pt x="2061485" y="1481992"/>
                    </a:lnTo>
                    <a:lnTo>
                      <a:pt x="2064140" y="1480960"/>
                    </a:lnTo>
                    <a:lnTo>
                      <a:pt x="2064140" y="1478157"/>
                    </a:lnTo>
                    <a:lnTo>
                      <a:pt x="2062960" y="1476535"/>
                    </a:lnTo>
                    <a:lnTo>
                      <a:pt x="2062665" y="1475650"/>
                    </a:lnTo>
                    <a:lnTo>
                      <a:pt x="2062960" y="1474618"/>
                    </a:lnTo>
                    <a:lnTo>
                      <a:pt x="2060453" y="1474323"/>
                    </a:lnTo>
                    <a:lnTo>
                      <a:pt x="2058683" y="1475945"/>
                    </a:lnTo>
                    <a:lnTo>
                      <a:pt x="2057946" y="1478452"/>
                    </a:lnTo>
                    <a:lnTo>
                      <a:pt x="2056913" y="1478747"/>
                    </a:lnTo>
                    <a:lnTo>
                      <a:pt x="2053963" y="1478010"/>
                    </a:lnTo>
                    <a:lnTo>
                      <a:pt x="2052046" y="1475798"/>
                    </a:lnTo>
                    <a:lnTo>
                      <a:pt x="2053078" y="1474765"/>
                    </a:lnTo>
                    <a:lnTo>
                      <a:pt x="2054701" y="1473880"/>
                    </a:lnTo>
                    <a:lnTo>
                      <a:pt x="2056028" y="1472848"/>
                    </a:lnTo>
                    <a:lnTo>
                      <a:pt x="2056028" y="1472110"/>
                    </a:lnTo>
                    <a:lnTo>
                      <a:pt x="2054111" y="1471373"/>
                    </a:lnTo>
                    <a:lnTo>
                      <a:pt x="2053226" y="1472405"/>
                    </a:lnTo>
                    <a:lnTo>
                      <a:pt x="2052193" y="1472848"/>
                    </a:lnTo>
                    <a:lnTo>
                      <a:pt x="2050129" y="1472848"/>
                    </a:lnTo>
                    <a:lnTo>
                      <a:pt x="2047474" y="1474618"/>
                    </a:lnTo>
                    <a:lnTo>
                      <a:pt x="2042754" y="1475503"/>
                    </a:lnTo>
                    <a:lnTo>
                      <a:pt x="2039952" y="1474470"/>
                    </a:lnTo>
                    <a:lnTo>
                      <a:pt x="2036559" y="1472258"/>
                    </a:lnTo>
                    <a:lnTo>
                      <a:pt x="2038624" y="1468275"/>
                    </a:lnTo>
                    <a:lnTo>
                      <a:pt x="2041426" y="1465326"/>
                    </a:lnTo>
                    <a:lnTo>
                      <a:pt x="2044081" y="1465621"/>
                    </a:lnTo>
                    <a:lnTo>
                      <a:pt x="2046146" y="1466063"/>
                    </a:lnTo>
                    <a:lnTo>
                      <a:pt x="2048506" y="1468423"/>
                    </a:lnTo>
                    <a:lnTo>
                      <a:pt x="2058093" y="1471373"/>
                    </a:lnTo>
                    <a:lnTo>
                      <a:pt x="2061928" y="1469750"/>
                    </a:lnTo>
                    <a:lnTo>
                      <a:pt x="2065173" y="1466211"/>
                    </a:lnTo>
                    <a:lnTo>
                      <a:pt x="2066648" y="1466211"/>
                    </a:lnTo>
                    <a:lnTo>
                      <a:pt x="2067680" y="1466653"/>
                    </a:lnTo>
                    <a:lnTo>
                      <a:pt x="2072105" y="1465621"/>
                    </a:lnTo>
                    <a:lnTo>
                      <a:pt x="2075940" y="1464293"/>
                    </a:lnTo>
                    <a:lnTo>
                      <a:pt x="2076824" y="1464293"/>
                    </a:lnTo>
                    <a:lnTo>
                      <a:pt x="2078152" y="1464588"/>
                    </a:lnTo>
                    <a:lnTo>
                      <a:pt x="2081544" y="1466063"/>
                    </a:lnTo>
                    <a:lnTo>
                      <a:pt x="2090541" y="1465473"/>
                    </a:lnTo>
                    <a:lnTo>
                      <a:pt x="2093196" y="1465768"/>
                    </a:lnTo>
                    <a:lnTo>
                      <a:pt x="2096146" y="1465768"/>
                    </a:lnTo>
                    <a:lnTo>
                      <a:pt x="2096588" y="1464293"/>
                    </a:lnTo>
                    <a:lnTo>
                      <a:pt x="2097621" y="1460016"/>
                    </a:lnTo>
                    <a:lnTo>
                      <a:pt x="2098801" y="1456771"/>
                    </a:lnTo>
                    <a:lnTo>
                      <a:pt x="2099391" y="1456329"/>
                    </a:lnTo>
                    <a:lnTo>
                      <a:pt x="2101013" y="1458246"/>
                    </a:lnTo>
                    <a:lnTo>
                      <a:pt x="2101751" y="1460164"/>
                    </a:lnTo>
                    <a:lnTo>
                      <a:pt x="2101751" y="1463408"/>
                    </a:lnTo>
                    <a:lnTo>
                      <a:pt x="2102340" y="1464441"/>
                    </a:lnTo>
                    <a:lnTo>
                      <a:pt x="2103373" y="1464441"/>
                    </a:lnTo>
                    <a:lnTo>
                      <a:pt x="2104553" y="1466358"/>
                    </a:lnTo>
                    <a:lnTo>
                      <a:pt x="2105143" y="1467981"/>
                    </a:lnTo>
                    <a:lnTo>
                      <a:pt x="2102193" y="1468866"/>
                    </a:lnTo>
                    <a:lnTo>
                      <a:pt x="2100128" y="1468866"/>
                    </a:lnTo>
                    <a:lnTo>
                      <a:pt x="2099538" y="1469603"/>
                    </a:lnTo>
                    <a:lnTo>
                      <a:pt x="2109568" y="1468571"/>
                    </a:lnTo>
                    <a:lnTo>
                      <a:pt x="2112370" y="1465621"/>
                    </a:lnTo>
                    <a:lnTo>
                      <a:pt x="2114140" y="1464883"/>
                    </a:lnTo>
                    <a:lnTo>
                      <a:pt x="2114140" y="1465768"/>
                    </a:lnTo>
                    <a:lnTo>
                      <a:pt x="2112812" y="1467391"/>
                    </a:lnTo>
                    <a:lnTo>
                      <a:pt x="2113402" y="1467833"/>
                    </a:lnTo>
                    <a:lnTo>
                      <a:pt x="2118417" y="1466506"/>
                    </a:lnTo>
                    <a:lnTo>
                      <a:pt x="2119154" y="1464883"/>
                    </a:lnTo>
                    <a:lnTo>
                      <a:pt x="2120924" y="1463261"/>
                    </a:lnTo>
                    <a:lnTo>
                      <a:pt x="2121219" y="1460901"/>
                    </a:lnTo>
                    <a:lnTo>
                      <a:pt x="2122547" y="1460901"/>
                    </a:lnTo>
                    <a:lnTo>
                      <a:pt x="2123727" y="1461933"/>
                    </a:lnTo>
                    <a:lnTo>
                      <a:pt x="2124759" y="1460458"/>
                    </a:lnTo>
                    <a:lnTo>
                      <a:pt x="2125644" y="1460016"/>
                    </a:lnTo>
                    <a:lnTo>
                      <a:pt x="2126529" y="1461933"/>
                    </a:lnTo>
                    <a:lnTo>
                      <a:pt x="2125939" y="1463998"/>
                    </a:lnTo>
                    <a:lnTo>
                      <a:pt x="2122399" y="1465031"/>
                    </a:lnTo>
                    <a:lnTo>
                      <a:pt x="2121367" y="1465621"/>
                    </a:lnTo>
                    <a:lnTo>
                      <a:pt x="2120334" y="1466653"/>
                    </a:lnTo>
                    <a:lnTo>
                      <a:pt x="2126382" y="1465768"/>
                    </a:lnTo>
                    <a:lnTo>
                      <a:pt x="2133904" y="1464883"/>
                    </a:lnTo>
                    <a:lnTo>
                      <a:pt x="2135821" y="1464293"/>
                    </a:lnTo>
                    <a:lnTo>
                      <a:pt x="2138033" y="1463113"/>
                    </a:lnTo>
                    <a:lnTo>
                      <a:pt x="2139951" y="1462228"/>
                    </a:lnTo>
                    <a:lnTo>
                      <a:pt x="2141868" y="1462671"/>
                    </a:lnTo>
                    <a:lnTo>
                      <a:pt x="2144965" y="1462376"/>
                    </a:lnTo>
                    <a:lnTo>
                      <a:pt x="2147325" y="1463261"/>
                    </a:lnTo>
                    <a:lnTo>
                      <a:pt x="2148063" y="1463851"/>
                    </a:lnTo>
                    <a:lnTo>
                      <a:pt x="2148358" y="1464883"/>
                    </a:lnTo>
                    <a:lnTo>
                      <a:pt x="2145260" y="1464146"/>
                    </a:lnTo>
                    <a:lnTo>
                      <a:pt x="2139656" y="1465031"/>
                    </a:lnTo>
                    <a:lnTo>
                      <a:pt x="2146883" y="1466948"/>
                    </a:lnTo>
                    <a:lnTo>
                      <a:pt x="2155290" y="1470340"/>
                    </a:lnTo>
                    <a:lnTo>
                      <a:pt x="2156912" y="1471520"/>
                    </a:lnTo>
                    <a:lnTo>
                      <a:pt x="2157797" y="1471520"/>
                    </a:lnTo>
                    <a:lnTo>
                      <a:pt x="2158092" y="1470635"/>
                    </a:lnTo>
                    <a:lnTo>
                      <a:pt x="2158092" y="1469455"/>
                    </a:lnTo>
                    <a:lnTo>
                      <a:pt x="2159862" y="1468423"/>
                    </a:lnTo>
                    <a:lnTo>
                      <a:pt x="2161779" y="1468423"/>
                    </a:lnTo>
                    <a:lnTo>
                      <a:pt x="2160747" y="1469603"/>
                    </a:lnTo>
                    <a:lnTo>
                      <a:pt x="2160157" y="1470930"/>
                    </a:lnTo>
                    <a:lnTo>
                      <a:pt x="2161484" y="1472110"/>
                    </a:lnTo>
                    <a:lnTo>
                      <a:pt x="2161190" y="1472995"/>
                    </a:lnTo>
                    <a:lnTo>
                      <a:pt x="2159862" y="1472995"/>
                    </a:lnTo>
                    <a:lnTo>
                      <a:pt x="2164287" y="1476978"/>
                    </a:lnTo>
                    <a:lnTo>
                      <a:pt x="2168269" y="1479780"/>
                    </a:lnTo>
                    <a:lnTo>
                      <a:pt x="2169449" y="1481992"/>
                    </a:lnTo>
                    <a:lnTo>
                      <a:pt x="2169449" y="1483172"/>
                    </a:lnTo>
                    <a:lnTo>
                      <a:pt x="2168712" y="1483615"/>
                    </a:lnTo>
                    <a:lnTo>
                      <a:pt x="2167532" y="1482287"/>
                    </a:lnTo>
                    <a:lnTo>
                      <a:pt x="2166794" y="1480665"/>
                    </a:lnTo>
                    <a:lnTo>
                      <a:pt x="2166794" y="1482730"/>
                    </a:lnTo>
                    <a:lnTo>
                      <a:pt x="2167827" y="1484795"/>
                    </a:lnTo>
                    <a:lnTo>
                      <a:pt x="2169302" y="1485237"/>
                    </a:lnTo>
                    <a:lnTo>
                      <a:pt x="2172841" y="1484500"/>
                    </a:lnTo>
                    <a:lnTo>
                      <a:pt x="2176971" y="1484057"/>
                    </a:lnTo>
                    <a:lnTo>
                      <a:pt x="2178593" y="1483320"/>
                    </a:lnTo>
                    <a:lnTo>
                      <a:pt x="2180658" y="1482435"/>
                    </a:lnTo>
                    <a:lnTo>
                      <a:pt x="2183018" y="1482435"/>
                    </a:lnTo>
                    <a:lnTo>
                      <a:pt x="2189508" y="1479042"/>
                    </a:lnTo>
                    <a:lnTo>
                      <a:pt x="2192015" y="1478747"/>
                    </a:lnTo>
                    <a:lnTo>
                      <a:pt x="2193933" y="1478747"/>
                    </a:lnTo>
                    <a:lnTo>
                      <a:pt x="2194522" y="1478157"/>
                    </a:lnTo>
                    <a:lnTo>
                      <a:pt x="2194080" y="1476683"/>
                    </a:lnTo>
                    <a:lnTo>
                      <a:pt x="2194522" y="1475355"/>
                    </a:lnTo>
                    <a:lnTo>
                      <a:pt x="2195702" y="1474323"/>
                    </a:lnTo>
                    <a:lnTo>
                      <a:pt x="2202635" y="1473143"/>
                    </a:lnTo>
                    <a:lnTo>
                      <a:pt x="2211779" y="1478157"/>
                    </a:lnTo>
                    <a:lnTo>
                      <a:pt x="2222398" y="1491579"/>
                    </a:lnTo>
                    <a:lnTo>
                      <a:pt x="2235967" y="1502936"/>
                    </a:lnTo>
                    <a:lnTo>
                      <a:pt x="2239065" y="1507508"/>
                    </a:lnTo>
                    <a:lnTo>
                      <a:pt x="2239065" y="1510900"/>
                    </a:lnTo>
                    <a:lnTo>
                      <a:pt x="2238770" y="1518865"/>
                    </a:lnTo>
                    <a:lnTo>
                      <a:pt x="2236410" y="1525945"/>
                    </a:lnTo>
                    <a:lnTo>
                      <a:pt x="2233903" y="1537006"/>
                    </a:lnTo>
                    <a:lnTo>
                      <a:pt x="2234788" y="1538924"/>
                    </a:lnTo>
                    <a:lnTo>
                      <a:pt x="2235673" y="1540104"/>
                    </a:lnTo>
                    <a:lnTo>
                      <a:pt x="2236558" y="1540841"/>
                    </a:lnTo>
                    <a:lnTo>
                      <a:pt x="2237295" y="1540104"/>
                    </a:lnTo>
                    <a:lnTo>
                      <a:pt x="2238770" y="1540546"/>
                    </a:lnTo>
                    <a:lnTo>
                      <a:pt x="2239655" y="1539809"/>
                    </a:lnTo>
                    <a:lnTo>
                      <a:pt x="2240097" y="1538924"/>
                    </a:lnTo>
                    <a:lnTo>
                      <a:pt x="2240540" y="1536269"/>
                    </a:lnTo>
                    <a:lnTo>
                      <a:pt x="2239507" y="1535532"/>
                    </a:lnTo>
                    <a:lnTo>
                      <a:pt x="2238475" y="1533614"/>
                    </a:lnTo>
                    <a:lnTo>
                      <a:pt x="2239507" y="1533172"/>
                    </a:lnTo>
                    <a:lnTo>
                      <a:pt x="2240982" y="1533762"/>
                    </a:lnTo>
                    <a:lnTo>
                      <a:pt x="2242457" y="1535974"/>
                    </a:lnTo>
                    <a:lnTo>
                      <a:pt x="2243047" y="1536269"/>
                    </a:lnTo>
                    <a:lnTo>
                      <a:pt x="2244375" y="1535237"/>
                    </a:lnTo>
                    <a:lnTo>
                      <a:pt x="2245407" y="1536417"/>
                    </a:lnTo>
                    <a:lnTo>
                      <a:pt x="2245407" y="1537154"/>
                    </a:lnTo>
                    <a:lnTo>
                      <a:pt x="2244817" y="1538924"/>
                    </a:lnTo>
                    <a:lnTo>
                      <a:pt x="2242457" y="1541579"/>
                    </a:lnTo>
                    <a:lnTo>
                      <a:pt x="2239507" y="1545856"/>
                    </a:lnTo>
                    <a:lnTo>
                      <a:pt x="2238180" y="1546151"/>
                    </a:lnTo>
                    <a:lnTo>
                      <a:pt x="2237442" y="1546594"/>
                    </a:lnTo>
                    <a:lnTo>
                      <a:pt x="2238917" y="1548068"/>
                    </a:lnTo>
                    <a:lnTo>
                      <a:pt x="2239802" y="1549396"/>
                    </a:lnTo>
                    <a:lnTo>
                      <a:pt x="2244522" y="1558983"/>
                    </a:lnTo>
                    <a:lnTo>
                      <a:pt x="2246735" y="1562522"/>
                    </a:lnTo>
                    <a:lnTo>
                      <a:pt x="2248357" y="1564292"/>
                    </a:lnTo>
                    <a:lnTo>
                      <a:pt x="2249537" y="1564882"/>
                    </a:lnTo>
                    <a:lnTo>
                      <a:pt x="2251159" y="1565177"/>
                    </a:lnTo>
                    <a:lnTo>
                      <a:pt x="2251454" y="1564292"/>
                    </a:lnTo>
                    <a:lnTo>
                      <a:pt x="2251159" y="1562522"/>
                    </a:lnTo>
                    <a:lnTo>
                      <a:pt x="2253372" y="1561785"/>
                    </a:lnTo>
                    <a:lnTo>
                      <a:pt x="2255584" y="1561785"/>
                    </a:lnTo>
                    <a:lnTo>
                      <a:pt x="2254109" y="1563850"/>
                    </a:lnTo>
                    <a:lnTo>
                      <a:pt x="2253814" y="1569012"/>
                    </a:lnTo>
                    <a:lnTo>
                      <a:pt x="2254846" y="1573289"/>
                    </a:lnTo>
                    <a:lnTo>
                      <a:pt x="2255731" y="1573584"/>
                    </a:lnTo>
                    <a:lnTo>
                      <a:pt x="2256616" y="1573289"/>
                    </a:lnTo>
                    <a:lnTo>
                      <a:pt x="2257944" y="1571077"/>
                    </a:lnTo>
                    <a:lnTo>
                      <a:pt x="2258976" y="1570192"/>
                    </a:lnTo>
                    <a:lnTo>
                      <a:pt x="2260304" y="1569602"/>
                    </a:lnTo>
                    <a:lnTo>
                      <a:pt x="2258534" y="1572109"/>
                    </a:lnTo>
                    <a:lnTo>
                      <a:pt x="2256911" y="1575059"/>
                    </a:lnTo>
                    <a:lnTo>
                      <a:pt x="2257649" y="1575649"/>
                    </a:lnTo>
                    <a:lnTo>
                      <a:pt x="2259419" y="1576534"/>
                    </a:lnTo>
                    <a:lnTo>
                      <a:pt x="2260894" y="1584646"/>
                    </a:lnTo>
                    <a:lnTo>
                      <a:pt x="2263401" y="1589218"/>
                    </a:lnTo>
                    <a:lnTo>
                      <a:pt x="2267236" y="1591726"/>
                    </a:lnTo>
                    <a:lnTo>
                      <a:pt x="2272545" y="1593348"/>
                    </a:lnTo>
                    <a:lnTo>
                      <a:pt x="2273135" y="1596150"/>
                    </a:lnTo>
                    <a:lnTo>
                      <a:pt x="2276233" y="1600280"/>
                    </a:lnTo>
                    <a:lnTo>
                      <a:pt x="2279183" y="1606327"/>
                    </a:lnTo>
                    <a:lnTo>
                      <a:pt x="2280657" y="1607065"/>
                    </a:lnTo>
                    <a:lnTo>
                      <a:pt x="2282722" y="1607802"/>
                    </a:lnTo>
                    <a:lnTo>
                      <a:pt x="2283755" y="1609130"/>
                    </a:lnTo>
                    <a:lnTo>
                      <a:pt x="2283165" y="1610162"/>
                    </a:lnTo>
                    <a:lnTo>
                      <a:pt x="2279772" y="1607507"/>
                    </a:lnTo>
                    <a:lnTo>
                      <a:pt x="2278740" y="1607802"/>
                    </a:lnTo>
                    <a:lnTo>
                      <a:pt x="2278150" y="1608982"/>
                    </a:lnTo>
                    <a:lnTo>
                      <a:pt x="2277855" y="1610162"/>
                    </a:lnTo>
                    <a:lnTo>
                      <a:pt x="2279330" y="1612670"/>
                    </a:lnTo>
                    <a:lnTo>
                      <a:pt x="2281837" y="1612670"/>
                    </a:lnTo>
                    <a:lnTo>
                      <a:pt x="2285820" y="1611637"/>
                    </a:lnTo>
                    <a:lnTo>
                      <a:pt x="2289064" y="1612227"/>
                    </a:lnTo>
                    <a:lnTo>
                      <a:pt x="2293784" y="1610162"/>
                    </a:lnTo>
                    <a:lnTo>
                      <a:pt x="2295701" y="1610162"/>
                    </a:lnTo>
                    <a:lnTo>
                      <a:pt x="2298799" y="1607360"/>
                    </a:lnTo>
                    <a:lnTo>
                      <a:pt x="2299831" y="1604705"/>
                    </a:lnTo>
                    <a:lnTo>
                      <a:pt x="2300569" y="1599395"/>
                    </a:lnTo>
                    <a:lnTo>
                      <a:pt x="2302634" y="1596003"/>
                    </a:lnTo>
                    <a:lnTo>
                      <a:pt x="2304256" y="1592168"/>
                    </a:lnTo>
                    <a:lnTo>
                      <a:pt x="2304698" y="1592168"/>
                    </a:lnTo>
                    <a:lnTo>
                      <a:pt x="2304698" y="1593201"/>
                    </a:lnTo>
                    <a:lnTo>
                      <a:pt x="2305141" y="1593496"/>
                    </a:lnTo>
                    <a:lnTo>
                      <a:pt x="2305583" y="1585236"/>
                    </a:lnTo>
                    <a:lnTo>
                      <a:pt x="2307353" y="1572994"/>
                    </a:lnTo>
                    <a:lnTo>
                      <a:pt x="2307058" y="1566357"/>
                    </a:lnTo>
                    <a:lnTo>
                      <a:pt x="2306026" y="1561195"/>
                    </a:lnTo>
                    <a:lnTo>
                      <a:pt x="2304994" y="1558688"/>
                    </a:lnTo>
                    <a:lnTo>
                      <a:pt x="2302339" y="1555148"/>
                    </a:lnTo>
                    <a:lnTo>
                      <a:pt x="2291277" y="1527862"/>
                    </a:lnTo>
                    <a:lnTo>
                      <a:pt x="2290392" y="1525355"/>
                    </a:lnTo>
                    <a:lnTo>
                      <a:pt x="2288769" y="1522257"/>
                    </a:lnTo>
                    <a:lnTo>
                      <a:pt x="2287737" y="1517243"/>
                    </a:lnTo>
                    <a:lnTo>
                      <a:pt x="2286852" y="1515178"/>
                    </a:lnTo>
                    <a:lnTo>
                      <a:pt x="2286262" y="1511786"/>
                    </a:lnTo>
                    <a:lnTo>
                      <a:pt x="2287000" y="1511786"/>
                    </a:lnTo>
                    <a:lnTo>
                      <a:pt x="2288032" y="1512523"/>
                    </a:lnTo>
                    <a:lnTo>
                      <a:pt x="2287737" y="1513850"/>
                    </a:lnTo>
                    <a:lnTo>
                      <a:pt x="2288032" y="1515325"/>
                    </a:lnTo>
                    <a:lnTo>
                      <a:pt x="2289802" y="1516210"/>
                    </a:lnTo>
                    <a:lnTo>
                      <a:pt x="2290097" y="1516800"/>
                    </a:lnTo>
                    <a:lnTo>
                      <a:pt x="2289064" y="1518570"/>
                    </a:lnTo>
                    <a:lnTo>
                      <a:pt x="2289064" y="1520045"/>
                    </a:lnTo>
                    <a:lnTo>
                      <a:pt x="2289949" y="1523437"/>
                    </a:lnTo>
                    <a:lnTo>
                      <a:pt x="2290687" y="1522552"/>
                    </a:lnTo>
                    <a:lnTo>
                      <a:pt x="2290982" y="1520340"/>
                    </a:lnTo>
                    <a:lnTo>
                      <a:pt x="2291572" y="1518423"/>
                    </a:lnTo>
                    <a:lnTo>
                      <a:pt x="2292309" y="1518423"/>
                    </a:lnTo>
                    <a:lnTo>
                      <a:pt x="2291867" y="1524027"/>
                    </a:lnTo>
                    <a:lnTo>
                      <a:pt x="2292162" y="1528009"/>
                    </a:lnTo>
                    <a:lnTo>
                      <a:pt x="2295112" y="1534794"/>
                    </a:lnTo>
                    <a:lnTo>
                      <a:pt x="2296291" y="1535679"/>
                    </a:lnTo>
                    <a:lnTo>
                      <a:pt x="2294226" y="1530959"/>
                    </a:lnTo>
                    <a:lnTo>
                      <a:pt x="2293194" y="1527862"/>
                    </a:lnTo>
                    <a:lnTo>
                      <a:pt x="2292899" y="1525355"/>
                    </a:lnTo>
                    <a:lnTo>
                      <a:pt x="2292899" y="1522700"/>
                    </a:lnTo>
                    <a:lnTo>
                      <a:pt x="2293342" y="1520930"/>
                    </a:lnTo>
                    <a:lnTo>
                      <a:pt x="2294522" y="1519308"/>
                    </a:lnTo>
                    <a:lnTo>
                      <a:pt x="2293489" y="1517390"/>
                    </a:lnTo>
                    <a:lnTo>
                      <a:pt x="2284787" y="1503378"/>
                    </a:lnTo>
                    <a:lnTo>
                      <a:pt x="2279477" y="1491874"/>
                    </a:lnTo>
                    <a:lnTo>
                      <a:pt x="2275643" y="1482287"/>
                    </a:lnTo>
                    <a:lnTo>
                      <a:pt x="2273283" y="1472405"/>
                    </a:lnTo>
                    <a:lnTo>
                      <a:pt x="2271955" y="1468718"/>
                    </a:lnTo>
                    <a:lnTo>
                      <a:pt x="2270038" y="1458099"/>
                    </a:lnTo>
                    <a:lnTo>
                      <a:pt x="2268858" y="1455444"/>
                    </a:lnTo>
                    <a:lnTo>
                      <a:pt x="2268563" y="1453379"/>
                    </a:lnTo>
                    <a:lnTo>
                      <a:pt x="2268563" y="1451314"/>
                    </a:lnTo>
                    <a:lnTo>
                      <a:pt x="2269006" y="1450134"/>
                    </a:lnTo>
                    <a:lnTo>
                      <a:pt x="2269743" y="1447332"/>
                    </a:lnTo>
                    <a:lnTo>
                      <a:pt x="2270186" y="1445119"/>
                    </a:lnTo>
                    <a:lnTo>
                      <a:pt x="2270186" y="1443939"/>
                    </a:lnTo>
                    <a:lnTo>
                      <a:pt x="2270480" y="1441875"/>
                    </a:lnTo>
                    <a:lnTo>
                      <a:pt x="2271218" y="1442464"/>
                    </a:lnTo>
                    <a:lnTo>
                      <a:pt x="2272398" y="1442464"/>
                    </a:lnTo>
                    <a:lnTo>
                      <a:pt x="2274463" y="1440105"/>
                    </a:lnTo>
                    <a:lnTo>
                      <a:pt x="2273430" y="1438630"/>
                    </a:lnTo>
                    <a:lnTo>
                      <a:pt x="2272103" y="1438040"/>
                    </a:lnTo>
                    <a:lnTo>
                      <a:pt x="2272103" y="1437450"/>
                    </a:lnTo>
                    <a:lnTo>
                      <a:pt x="2274315" y="1437007"/>
                    </a:lnTo>
                    <a:lnTo>
                      <a:pt x="2275348" y="1435090"/>
                    </a:lnTo>
                    <a:lnTo>
                      <a:pt x="2276380" y="1434058"/>
                    </a:lnTo>
                    <a:lnTo>
                      <a:pt x="2277560" y="1432288"/>
                    </a:lnTo>
                    <a:lnTo>
                      <a:pt x="2275348" y="1432288"/>
                    </a:lnTo>
                    <a:lnTo>
                      <a:pt x="2275790" y="1431108"/>
                    </a:lnTo>
                    <a:lnTo>
                      <a:pt x="2277708" y="1430075"/>
                    </a:lnTo>
                    <a:lnTo>
                      <a:pt x="2277708" y="1429043"/>
                    </a:lnTo>
                    <a:lnTo>
                      <a:pt x="2277265" y="1428453"/>
                    </a:lnTo>
                    <a:lnTo>
                      <a:pt x="2276970" y="1427421"/>
                    </a:lnTo>
                    <a:lnTo>
                      <a:pt x="2277855" y="1426241"/>
                    </a:lnTo>
                    <a:lnTo>
                      <a:pt x="2279477" y="1425946"/>
                    </a:lnTo>
                    <a:lnTo>
                      <a:pt x="2280362" y="1424913"/>
                    </a:lnTo>
                    <a:lnTo>
                      <a:pt x="2280362" y="1424176"/>
                    </a:lnTo>
                    <a:lnTo>
                      <a:pt x="2279625" y="1423438"/>
                    </a:lnTo>
                    <a:lnTo>
                      <a:pt x="2279183" y="1422406"/>
                    </a:lnTo>
                    <a:lnTo>
                      <a:pt x="2279920" y="1421963"/>
                    </a:lnTo>
                    <a:lnTo>
                      <a:pt x="2280952" y="1421963"/>
                    </a:lnTo>
                    <a:lnTo>
                      <a:pt x="2284197" y="1420488"/>
                    </a:lnTo>
                    <a:lnTo>
                      <a:pt x="2285525" y="1417981"/>
                    </a:lnTo>
                    <a:lnTo>
                      <a:pt x="2285230" y="1416801"/>
                    </a:lnTo>
                    <a:lnTo>
                      <a:pt x="2286115" y="1415474"/>
                    </a:lnTo>
                    <a:lnTo>
                      <a:pt x="2287589" y="1415179"/>
                    </a:lnTo>
                    <a:lnTo>
                      <a:pt x="2288474" y="1414736"/>
                    </a:lnTo>
                    <a:lnTo>
                      <a:pt x="2290097" y="1412671"/>
                    </a:lnTo>
                    <a:lnTo>
                      <a:pt x="2290097" y="1411786"/>
                    </a:lnTo>
                    <a:lnTo>
                      <a:pt x="2289064" y="1411196"/>
                    </a:lnTo>
                    <a:lnTo>
                      <a:pt x="2288180" y="1410312"/>
                    </a:lnTo>
                    <a:lnTo>
                      <a:pt x="2287295" y="1408394"/>
                    </a:lnTo>
                    <a:lnTo>
                      <a:pt x="2287295" y="1405887"/>
                    </a:lnTo>
                    <a:lnTo>
                      <a:pt x="2289654" y="1409132"/>
                    </a:lnTo>
                    <a:lnTo>
                      <a:pt x="2290392" y="1408837"/>
                    </a:lnTo>
                    <a:lnTo>
                      <a:pt x="2290392" y="1407952"/>
                    </a:lnTo>
                    <a:lnTo>
                      <a:pt x="2291277" y="1407509"/>
                    </a:lnTo>
                    <a:lnTo>
                      <a:pt x="2291867" y="1409574"/>
                    </a:lnTo>
                    <a:lnTo>
                      <a:pt x="2292309" y="1410607"/>
                    </a:lnTo>
                    <a:lnTo>
                      <a:pt x="2293047" y="1410607"/>
                    </a:lnTo>
                    <a:lnTo>
                      <a:pt x="2294817" y="1409721"/>
                    </a:lnTo>
                    <a:lnTo>
                      <a:pt x="2295554" y="1408984"/>
                    </a:lnTo>
                    <a:lnTo>
                      <a:pt x="2295849" y="1406919"/>
                    </a:lnTo>
                    <a:lnTo>
                      <a:pt x="2294374" y="1405444"/>
                    </a:lnTo>
                    <a:lnTo>
                      <a:pt x="2291719" y="1404412"/>
                    </a:lnTo>
                    <a:lnTo>
                      <a:pt x="2293342" y="1403822"/>
                    </a:lnTo>
                    <a:lnTo>
                      <a:pt x="2296291" y="1404117"/>
                    </a:lnTo>
                    <a:lnTo>
                      <a:pt x="2298799" y="1404707"/>
                    </a:lnTo>
                    <a:lnTo>
                      <a:pt x="2301306" y="1403674"/>
                    </a:lnTo>
                    <a:lnTo>
                      <a:pt x="2302339" y="1402494"/>
                    </a:lnTo>
                    <a:lnTo>
                      <a:pt x="2303666" y="1402052"/>
                    </a:lnTo>
                    <a:lnTo>
                      <a:pt x="2305141" y="1402052"/>
                    </a:lnTo>
                    <a:lnTo>
                      <a:pt x="2307796" y="1401315"/>
                    </a:lnTo>
                    <a:lnTo>
                      <a:pt x="2309861" y="1399987"/>
                    </a:lnTo>
                    <a:lnTo>
                      <a:pt x="2311040" y="1398217"/>
                    </a:lnTo>
                    <a:lnTo>
                      <a:pt x="2310008" y="1395857"/>
                    </a:lnTo>
                    <a:lnTo>
                      <a:pt x="2313400" y="1396447"/>
                    </a:lnTo>
                    <a:lnTo>
                      <a:pt x="2315170" y="1395415"/>
                    </a:lnTo>
                    <a:lnTo>
                      <a:pt x="2318268" y="1392907"/>
                    </a:lnTo>
                    <a:lnTo>
                      <a:pt x="2319005" y="1390253"/>
                    </a:lnTo>
                    <a:lnTo>
                      <a:pt x="2321365" y="1389515"/>
                    </a:lnTo>
                    <a:lnTo>
                      <a:pt x="2323430" y="1389073"/>
                    </a:lnTo>
                    <a:lnTo>
                      <a:pt x="2327117" y="1386418"/>
                    </a:lnTo>
                    <a:lnTo>
                      <a:pt x="2328297" y="1384943"/>
                    </a:lnTo>
                    <a:lnTo>
                      <a:pt x="2326970" y="1381108"/>
                    </a:lnTo>
                    <a:lnTo>
                      <a:pt x="2328445" y="1378453"/>
                    </a:lnTo>
                    <a:lnTo>
                      <a:pt x="2328445" y="1379633"/>
                    </a:lnTo>
                    <a:lnTo>
                      <a:pt x="2328150" y="1381108"/>
                    </a:lnTo>
                    <a:lnTo>
                      <a:pt x="2329329" y="1383026"/>
                    </a:lnTo>
                    <a:lnTo>
                      <a:pt x="2330804" y="1378306"/>
                    </a:lnTo>
                    <a:lnTo>
                      <a:pt x="2336557" y="1370931"/>
                    </a:lnTo>
                    <a:lnTo>
                      <a:pt x="2338621" y="1369014"/>
                    </a:lnTo>
                    <a:lnTo>
                      <a:pt x="2345554" y="1364589"/>
                    </a:lnTo>
                    <a:lnTo>
                      <a:pt x="2349978" y="1363262"/>
                    </a:lnTo>
                    <a:lnTo>
                      <a:pt x="2360303" y="1363262"/>
                    </a:lnTo>
                    <a:lnTo>
                      <a:pt x="2361483" y="1361049"/>
                    </a:lnTo>
                    <a:lnTo>
                      <a:pt x="2361925" y="1355887"/>
                    </a:lnTo>
                    <a:lnTo>
                      <a:pt x="2362662" y="1358690"/>
                    </a:lnTo>
                    <a:lnTo>
                      <a:pt x="2362662" y="1362524"/>
                    </a:lnTo>
                    <a:lnTo>
                      <a:pt x="2363695" y="1359279"/>
                    </a:lnTo>
                    <a:lnTo>
                      <a:pt x="2364432" y="1356330"/>
                    </a:lnTo>
                    <a:lnTo>
                      <a:pt x="2367382" y="1352347"/>
                    </a:lnTo>
                    <a:lnTo>
                      <a:pt x="2368857" y="1351020"/>
                    </a:lnTo>
                    <a:lnTo>
                      <a:pt x="2370037" y="1350282"/>
                    </a:lnTo>
                    <a:lnTo>
                      <a:pt x="2373429" y="1347480"/>
                    </a:lnTo>
                    <a:lnTo>
                      <a:pt x="2376969" y="1345268"/>
                    </a:lnTo>
                    <a:lnTo>
                      <a:pt x="2376379" y="1344383"/>
                    </a:lnTo>
                    <a:lnTo>
                      <a:pt x="2376084" y="1343350"/>
                    </a:lnTo>
                    <a:lnTo>
                      <a:pt x="2376084" y="1339221"/>
                    </a:lnTo>
                    <a:lnTo>
                      <a:pt x="2376822" y="1340253"/>
                    </a:lnTo>
                    <a:lnTo>
                      <a:pt x="2377559" y="1342465"/>
                    </a:lnTo>
                    <a:lnTo>
                      <a:pt x="2379182" y="1342908"/>
                    </a:lnTo>
                    <a:lnTo>
                      <a:pt x="2380362" y="1342465"/>
                    </a:lnTo>
                    <a:lnTo>
                      <a:pt x="2383459" y="1339811"/>
                    </a:lnTo>
                    <a:lnTo>
                      <a:pt x="2385671" y="1340106"/>
                    </a:lnTo>
                    <a:lnTo>
                      <a:pt x="2392308" y="1340106"/>
                    </a:lnTo>
                    <a:lnTo>
                      <a:pt x="2393931" y="1339811"/>
                    </a:lnTo>
                    <a:lnTo>
                      <a:pt x="2394668" y="1338483"/>
                    </a:lnTo>
                    <a:lnTo>
                      <a:pt x="2397028" y="1337893"/>
                    </a:lnTo>
                    <a:lnTo>
                      <a:pt x="2399683" y="1337893"/>
                    </a:lnTo>
                    <a:lnTo>
                      <a:pt x="2401748" y="1335681"/>
                    </a:lnTo>
                    <a:lnTo>
                      <a:pt x="2403813" y="1332879"/>
                    </a:lnTo>
                    <a:lnTo>
                      <a:pt x="2401305" y="1331256"/>
                    </a:lnTo>
                    <a:lnTo>
                      <a:pt x="2393783" y="1332731"/>
                    </a:lnTo>
                    <a:lnTo>
                      <a:pt x="2389801" y="1331846"/>
                    </a:lnTo>
                    <a:lnTo>
                      <a:pt x="2387736" y="1330224"/>
                    </a:lnTo>
                    <a:lnTo>
                      <a:pt x="2385229" y="1326389"/>
                    </a:lnTo>
                    <a:lnTo>
                      <a:pt x="2390686" y="1330814"/>
                    </a:lnTo>
                    <a:lnTo>
                      <a:pt x="2392898" y="1331256"/>
                    </a:lnTo>
                    <a:lnTo>
                      <a:pt x="2396880" y="1328749"/>
                    </a:lnTo>
                    <a:lnTo>
                      <a:pt x="2397323" y="1327864"/>
                    </a:lnTo>
                    <a:lnTo>
                      <a:pt x="2397323" y="1326389"/>
                    </a:lnTo>
                    <a:lnTo>
                      <a:pt x="2398503" y="1324619"/>
                    </a:lnTo>
                    <a:lnTo>
                      <a:pt x="2399830" y="1322997"/>
                    </a:lnTo>
                    <a:lnTo>
                      <a:pt x="2398798" y="1321964"/>
                    </a:lnTo>
                    <a:lnTo>
                      <a:pt x="2397618" y="1321227"/>
                    </a:lnTo>
                    <a:lnTo>
                      <a:pt x="2387736" y="1317392"/>
                    </a:lnTo>
                    <a:lnTo>
                      <a:pt x="2385966" y="1315327"/>
                    </a:lnTo>
                    <a:lnTo>
                      <a:pt x="2389948" y="1317245"/>
                    </a:lnTo>
                    <a:lnTo>
                      <a:pt x="2393783" y="1318129"/>
                    </a:lnTo>
                    <a:lnTo>
                      <a:pt x="2396585" y="1317539"/>
                    </a:lnTo>
                    <a:lnTo>
                      <a:pt x="2397176" y="1315327"/>
                    </a:lnTo>
                    <a:lnTo>
                      <a:pt x="2398060" y="1315327"/>
                    </a:lnTo>
                    <a:lnTo>
                      <a:pt x="2399240" y="1315917"/>
                    </a:lnTo>
                    <a:lnTo>
                      <a:pt x="2399683" y="1317982"/>
                    </a:lnTo>
                    <a:lnTo>
                      <a:pt x="2400420" y="1319162"/>
                    </a:lnTo>
                    <a:lnTo>
                      <a:pt x="2401600" y="1318867"/>
                    </a:lnTo>
                    <a:lnTo>
                      <a:pt x="2403075" y="1318867"/>
                    </a:lnTo>
                    <a:lnTo>
                      <a:pt x="2406025" y="1320047"/>
                    </a:lnTo>
                    <a:lnTo>
                      <a:pt x="2408680" y="1320489"/>
                    </a:lnTo>
                    <a:lnTo>
                      <a:pt x="2410450" y="1319752"/>
                    </a:lnTo>
                    <a:lnTo>
                      <a:pt x="2413990" y="1315917"/>
                    </a:lnTo>
                    <a:lnTo>
                      <a:pt x="2419004" y="1311787"/>
                    </a:lnTo>
                    <a:lnTo>
                      <a:pt x="2419742" y="1308248"/>
                    </a:lnTo>
                    <a:lnTo>
                      <a:pt x="2419299" y="1305888"/>
                    </a:lnTo>
                    <a:lnTo>
                      <a:pt x="2419004" y="1304265"/>
                    </a:lnTo>
                    <a:lnTo>
                      <a:pt x="2417972" y="1302643"/>
                    </a:lnTo>
                    <a:lnTo>
                      <a:pt x="2416939" y="1302643"/>
                    </a:lnTo>
                    <a:lnTo>
                      <a:pt x="2413694" y="1304413"/>
                    </a:lnTo>
                    <a:lnTo>
                      <a:pt x="2413105" y="1309575"/>
                    </a:lnTo>
                    <a:lnTo>
                      <a:pt x="2411925" y="1310460"/>
                    </a:lnTo>
                    <a:lnTo>
                      <a:pt x="2410892" y="1310460"/>
                    </a:lnTo>
                    <a:lnTo>
                      <a:pt x="2410892" y="1307657"/>
                    </a:lnTo>
                    <a:lnTo>
                      <a:pt x="2411482" y="1305003"/>
                    </a:lnTo>
                    <a:lnTo>
                      <a:pt x="2411187" y="1302348"/>
                    </a:lnTo>
                    <a:lnTo>
                      <a:pt x="2407647" y="1301758"/>
                    </a:lnTo>
                    <a:lnTo>
                      <a:pt x="2406173" y="1302495"/>
                    </a:lnTo>
                    <a:lnTo>
                      <a:pt x="2403665" y="1302938"/>
                    </a:lnTo>
                    <a:lnTo>
                      <a:pt x="2399830" y="1302938"/>
                    </a:lnTo>
                    <a:lnTo>
                      <a:pt x="2397028" y="1303233"/>
                    </a:lnTo>
                    <a:lnTo>
                      <a:pt x="2394078" y="1302790"/>
                    </a:lnTo>
                    <a:lnTo>
                      <a:pt x="2394078" y="1300578"/>
                    </a:lnTo>
                    <a:lnTo>
                      <a:pt x="2393783" y="1297628"/>
                    </a:lnTo>
                    <a:lnTo>
                      <a:pt x="2393783" y="1294826"/>
                    </a:lnTo>
                    <a:lnTo>
                      <a:pt x="2394373" y="1297186"/>
                    </a:lnTo>
                    <a:lnTo>
                      <a:pt x="2395405" y="1299398"/>
                    </a:lnTo>
                    <a:lnTo>
                      <a:pt x="2398503" y="1301168"/>
                    </a:lnTo>
                    <a:lnTo>
                      <a:pt x="2400568" y="1300725"/>
                    </a:lnTo>
                    <a:lnTo>
                      <a:pt x="2402043" y="1299546"/>
                    </a:lnTo>
                    <a:lnTo>
                      <a:pt x="2403075" y="1297628"/>
                    </a:lnTo>
                    <a:lnTo>
                      <a:pt x="2404698" y="1297628"/>
                    </a:lnTo>
                    <a:lnTo>
                      <a:pt x="2407205" y="1298218"/>
                    </a:lnTo>
                    <a:lnTo>
                      <a:pt x="2406025" y="1296006"/>
                    </a:lnTo>
                    <a:lnTo>
                      <a:pt x="2407352" y="1296743"/>
                    </a:lnTo>
                    <a:lnTo>
                      <a:pt x="2409270" y="1297333"/>
                    </a:lnTo>
                    <a:lnTo>
                      <a:pt x="2409565" y="1295268"/>
                    </a:lnTo>
                    <a:lnTo>
                      <a:pt x="2409565" y="1293351"/>
                    </a:lnTo>
                    <a:lnTo>
                      <a:pt x="2411777" y="1294678"/>
                    </a:lnTo>
                    <a:lnTo>
                      <a:pt x="2414579" y="1295416"/>
                    </a:lnTo>
                    <a:lnTo>
                      <a:pt x="2416349" y="1296448"/>
                    </a:lnTo>
                    <a:lnTo>
                      <a:pt x="2417972" y="1298366"/>
                    </a:lnTo>
                    <a:lnTo>
                      <a:pt x="2416792" y="1293793"/>
                    </a:lnTo>
                    <a:lnTo>
                      <a:pt x="2415317" y="1290401"/>
                    </a:lnTo>
                    <a:lnTo>
                      <a:pt x="2413990" y="1289074"/>
                    </a:lnTo>
                    <a:lnTo>
                      <a:pt x="2413547" y="1287746"/>
                    </a:lnTo>
                    <a:lnTo>
                      <a:pt x="2414432" y="1284797"/>
                    </a:lnTo>
                    <a:lnTo>
                      <a:pt x="2414137" y="1283911"/>
                    </a:lnTo>
                    <a:lnTo>
                      <a:pt x="2414137" y="1282731"/>
                    </a:lnTo>
                    <a:lnTo>
                      <a:pt x="2414874" y="1282142"/>
                    </a:lnTo>
                    <a:lnTo>
                      <a:pt x="2415612" y="1282879"/>
                    </a:lnTo>
                    <a:lnTo>
                      <a:pt x="2416202" y="1284797"/>
                    </a:lnTo>
                    <a:lnTo>
                      <a:pt x="2418414" y="1293646"/>
                    </a:lnTo>
                    <a:lnTo>
                      <a:pt x="2420479" y="1298661"/>
                    </a:lnTo>
                    <a:lnTo>
                      <a:pt x="2424314" y="1305593"/>
                    </a:lnTo>
                    <a:lnTo>
                      <a:pt x="2425494" y="1307215"/>
                    </a:lnTo>
                    <a:lnTo>
                      <a:pt x="2424904" y="1305445"/>
                    </a:lnTo>
                    <a:lnTo>
                      <a:pt x="2419742" y="1294973"/>
                    </a:lnTo>
                    <a:lnTo>
                      <a:pt x="2416349" y="1282289"/>
                    </a:lnTo>
                    <a:lnTo>
                      <a:pt x="2415022" y="1279044"/>
                    </a:lnTo>
                    <a:lnTo>
                      <a:pt x="2414432" y="1276094"/>
                    </a:lnTo>
                    <a:lnTo>
                      <a:pt x="2413547" y="1274620"/>
                    </a:lnTo>
                    <a:lnTo>
                      <a:pt x="2409712" y="1274030"/>
                    </a:lnTo>
                    <a:lnTo>
                      <a:pt x="2407057" y="1273440"/>
                    </a:lnTo>
                    <a:lnTo>
                      <a:pt x="2402928" y="1275357"/>
                    </a:lnTo>
                    <a:lnTo>
                      <a:pt x="2400568" y="1275357"/>
                    </a:lnTo>
                    <a:lnTo>
                      <a:pt x="2400125" y="1273292"/>
                    </a:lnTo>
                    <a:lnTo>
                      <a:pt x="2396733" y="1270637"/>
                    </a:lnTo>
                    <a:lnTo>
                      <a:pt x="2395701" y="1266803"/>
                    </a:lnTo>
                    <a:lnTo>
                      <a:pt x="2393193" y="1266508"/>
                    </a:lnTo>
                    <a:lnTo>
                      <a:pt x="2389063" y="1265328"/>
                    </a:lnTo>
                    <a:lnTo>
                      <a:pt x="2386999" y="1264000"/>
                    </a:lnTo>
                    <a:lnTo>
                      <a:pt x="2381984" y="1263263"/>
                    </a:lnTo>
                    <a:lnTo>
                      <a:pt x="2381246" y="1262820"/>
                    </a:lnTo>
                    <a:lnTo>
                      <a:pt x="2380656" y="1262230"/>
                    </a:lnTo>
                    <a:lnTo>
                      <a:pt x="2386999" y="1262525"/>
                    </a:lnTo>
                    <a:lnTo>
                      <a:pt x="2394963" y="1265475"/>
                    </a:lnTo>
                    <a:lnTo>
                      <a:pt x="2396880" y="1265475"/>
                    </a:lnTo>
                    <a:lnTo>
                      <a:pt x="2397618" y="1267687"/>
                    </a:lnTo>
                    <a:lnTo>
                      <a:pt x="2400125" y="1269752"/>
                    </a:lnTo>
                    <a:lnTo>
                      <a:pt x="2401305" y="1270932"/>
                    </a:lnTo>
                    <a:lnTo>
                      <a:pt x="2402928" y="1272112"/>
                    </a:lnTo>
                    <a:lnTo>
                      <a:pt x="2404550" y="1271522"/>
                    </a:lnTo>
                    <a:lnTo>
                      <a:pt x="2406025" y="1270342"/>
                    </a:lnTo>
                    <a:lnTo>
                      <a:pt x="2405582" y="1268572"/>
                    </a:lnTo>
                    <a:lnTo>
                      <a:pt x="2404845" y="1267392"/>
                    </a:lnTo>
                    <a:lnTo>
                      <a:pt x="2402928" y="1265475"/>
                    </a:lnTo>
                    <a:lnTo>
                      <a:pt x="2400420" y="1264443"/>
                    </a:lnTo>
                    <a:lnTo>
                      <a:pt x="2397470" y="1262230"/>
                    </a:lnTo>
                    <a:lnTo>
                      <a:pt x="2394078" y="1258395"/>
                    </a:lnTo>
                    <a:lnTo>
                      <a:pt x="2393636" y="1257511"/>
                    </a:lnTo>
                    <a:lnTo>
                      <a:pt x="2393636" y="1256773"/>
                    </a:lnTo>
                    <a:lnTo>
                      <a:pt x="2399388" y="1262673"/>
                    </a:lnTo>
                    <a:lnTo>
                      <a:pt x="2401600" y="1263705"/>
                    </a:lnTo>
                    <a:lnTo>
                      <a:pt x="2403223" y="1262968"/>
                    </a:lnTo>
                    <a:lnTo>
                      <a:pt x="2402928" y="1261935"/>
                    </a:lnTo>
                    <a:lnTo>
                      <a:pt x="2402928" y="1260313"/>
                    </a:lnTo>
                    <a:lnTo>
                      <a:pt x="2406615" y="1261198"/>
                    </a:lnTo>
                    <a:lnTo>
                      <a:pt x="2406910" y="1258986"/>
                    </a:lnTo>
                    <a:lnTo>
                      <a:pt x="2406467" y="1257068"/>
                    </a:lnTo>
                    <a:lnTo>
                      <a:pt x="2403813" y="1256036"/>
                    </a:lnTo>
                    <a:lnTo>
                      <a:pt x="2405435" y="1254856"/>
                    </a:lnTo>
                    <a:lnTo>
                      <a:pt x="2400715" y="1253086"/>
                    </a:lnTo>
                    <a:lnTo>
                      <a:pt x="2398945" y="1251906"/>
                    </a:lnTo>
                    <a:lnTo>
                      <a:pt x="2397176" y="1249251"/>
                    </a:lnTo>
                    <a:lnTo>
                      <a:pt x="2394668" y="1247629"/>
                    </a:lnTo>
                    <a:lnTo>
                      <a:pt x="2391128" y="1243646"/>
                    </a:lnTo>
                    <a:lnTo>
                      <a:pt x="2389211" y="1240844"/>
                    </a:lnTo>
                    <a:lnTo>
                      <a:pt x="2384344" y="1236862"/>
                    </a:lnTo>
                    <a:lnTo>
                      <a:pt x="2385376" y="1236862"/>
                    </a:lnTo>
                    <a:lnTo>
                      <a:pt x="2388768" y="1238927"/>
                    </a:lnTo>
                    <a:lnTo>
                      <a:pt x="2391718" y="1242909"/>
                    </a:lnTo>
                    <a:lnTo>
                      <a:pt x="2392603" y="1243646"/>
                    </a:lnTo>
                    <a:lnTo>
                      <a:pt x="2400420" y="1251316"/>
                    </a:lnTo>
                    <a:lnTo>
                      <a:pt x="2401895" y="1251611"/>
                    </a:lnTo>
                    <a:lnTo>
                      <a:pt x="2404255" y="1251611"/>
                    </a:lnTo>
                    <a:lnTo>
                      <a:pt x="2405288" y="1250136"/>
                    </a:lnTo>
                    <a:lnTo>
                      <a:pt x="2405582" y="1247924"/>
                    </a:lnTo>
                    <a:lnTo>
                      <a:pt x="2406467" y="1246301"/>
                    </a:lnTo>
                    <a:lnTo>
                      <a:pt x="2406467" y="1244974"/>
                    </a:lnTo>
                    <a:lnTo>
                      <a:pt x="2404108" y="1242909"/>
                    </a:lnTo>
                    <a:lnTo>
                      <a:pt x="2401010" y="1241434"/>
                    </a:lnTo>
                    <a:lnTo>
                      <a:pt x="2398945" y="1238927"/>
                    </a:lnTo>
                    <a:lnTo>
                      <a:pt x="2396438" y="1237747"/>
                    </a:lnTo>
                    <a:lnTo>
                      <a:pt x="2389653" y="1235829"/>
                    </a:lnTo>
                    <a:lnTo>
                      <a:pt x="2385966" y="1230962"/>
                    </a:lnTo>
                    <a:lnTo>
                      <a:pt x="2384344" y="1230520"/>
                    </a:lnTo>
                    <a:lnTo>
                      <a:pt x="2381099" y="1231405"/>
                    </a:lnTo>
                    <a:lnTo>
                      <a:pt x="2380066" y="1231109"/>
                    </a:lnTo>
                    <a:lnTo>
                      <a:pt x="2379034" y="1229782"/>
                    </a:lnTo>
                    <a:lnTo>
                      <a:pt x="2379771" y="1225800"/>
                    </a:lnTo>
                    <a:lnTo>
                      <a:pt x="2380362" y="1223588"/>
                    </a:lnTo>
                    <a:lnTo>
                      <a:pt x="2382869" y="1221228"/>
                    </a:lnTo>
                    <a:lnTo>
                      <a:pt x="2384786" y="1219900"/>
                    </a:lnTo>
                    <a:lnTo>
                      <a:pt x="2385966" y="1218130"/>
                    </a:lnTo>
                    <a:lnTo>
                      <a:pt x="2386409" y="1214738"/>
                    </a:lnTo>
                    <a:lnTo>
                      <a:pt x="2386704" y="1218130"/>
                    </a:lnTo>
                    <a:lnTo>
                      <a:pt x="2385819" y="1220343"/>
                    </a:lnTo>
                    <a:lnTo>
                      <a:pt x="2383754" y="1221965"/>
                    </a:lnTo>
                    <a:lnTo>
                      <a:pt x="2381542" y="1225210"/>
                    </a:lnTo>
                    <a:lnTo>
                      <a:pt x="2380951" y="1226537"/>
                    </a:lnTo>
                    <a:lnTo>
                      <a:pt x="2381246" y="1229192"/>
                    </a:lnTo>
                    <a:lnTo>
                      <a:pt x="2383311" y="1229487"/>
                    </a:lnTo>
                    <a:lnTo>
                      <a:pt x="2385376" y="1228160"/>
                    </a:lnTo>
                    <a:lnTo>
                      <a:pt x="2387294" y="1228160"/>
                    </a:lnTo>
                    <a:lnTo>
                      <a:pt x="2387588" y="1229635"/>
                    </a:lnTo>
                    <a:lnTo>
                      <a:pt x="2388621" y="1231109"/>
                    </a:lnTo>
                    <a:lnTo>
                      <a:pt x="2390243" y="1232732"/>
                    </a:lnTo>
                    <a:lnTo>
                      <a:pt x="2390833" y="1231405"/>
                    </a:lnTo>
                    <a:lnTo>
                      <a:pt x="2390833" y="1229782"/>
                    </a:lnTo>
                    <a:lnTo>
                      <a:pt x="2393341" y="1233617"/>
                    </a:lnTo>
                    <a:lnTo>
                      <a:pt x="2397913" y="1234649"/>
                    </a:lnTo>
                    <a:lnTo>
                      <a:pt x="2401600" y="1236272"/>
                    </a:lnTo>
                    <a:lnTo>
                      <a:pt x="2402928" y="1237747"/>
                    </a:lnTo>
                    <a:lnTo>
                      <a:pt x="2404550" y="1238927"/>
                    </a:lnTo>
                    <a:lnTo>
                      <a:pt x="2404550" y="1237304"/>
                    </a:lnTo>
                    <a:lnTo>
                      <a:pt x="2403960" y="1235534"/>
                    </a:lnTo>
                    <a:lnTo>
                      <a:pt x="2402780" y="1233322"/>
                    </a:lnTo>
                    <a:lnTo>
                      <a:pt x="2396733" y="1227717"/>
                    </a:lnTo>
                    <a:lnTo>
                      <a:pt x="2395996" y="1225210"/>
                    </a:lnTo>
                    <a:lnTo>
                      <a:pt x="2395701" y="1222998"/>
                    </a:lnTo>
                    <a:lnTo>
                      <a:pt x="2396143" y="1224030"/>
                    </a:lnTo>
                    <a:lnTo>
                      <a:pt x="2396438" y="1225210"/>
                    </a:lnTo>
                    <a:lnTo>
                      <a:pt x="2398355" y="1228307"/>
                    </a:lnTo>
                    <a:lnTo>
                      <a:pt x="2399978" y="1229340"/>
                    </a:lnTo>
                    <a:lnTo>
                      <a:pt x="2401895" y="1230667"/>
                    </a:lnTo>
                    <a:lnTo>
                      <a:pt x="2403075" y="1230372"/>
                    </a:lnTo>
                    <a:lnTo>
                      <a:pt x="2402485" y="1228750"/>
                    </a:lnTo>
                    <a:lnTo>
                      <a:pt x="2401453" y="1227127"/>
                    </a:lnTo>
                    <a:lnTo>
                      <a:pt x="2400273" y="1225357"/>
                    </a:lnTo>
                    <a:lnTo>
                      <a:pt x="2399388" y="1219015"/>
                    </a:lnTo>
                    <a:lnTo>
                      <a:pt x="2399830" y="1217688"/>
                    </a:lnTo>
                    <a:lnTo>
                      <a:pt x="2399830" y="1214296"/>
                    </a:lnTo>
                    <a:lnTo>
                      <a:pt x="2400568" y="1212821"/>
                    </a:lnTo>
                    <a:lnTo>
                      <a:pt x="2399978" y="1211051"/>
                    </a:lnTo>
                    <a:lnTo>
                      <a:pt x="2398945" y="1209133"/>
                    </a:lnTo>
                    <a:lnTo>
                      <a:pt x="2399240" y="1209133"/>
                    </a:lnTo>
                    <a:lnTo>
                      <a:pt x="2401158" y="1210166"/>
                    </a:lnTo>
                    <a:lnTo>
                      <a:pt x="2402485" y="1208838"/>
                    </a:lnTo>
                    <a:lnTo>
                      <a:pt x="2402485" y="1207216"/>
                    </a:lnTo>
                    <a:lnTo>
                      <a:pt x="2400715" y="1206184"/>
                    </a:lnTo>
                    <a:lnTo>
                      <a:pt x="2398503" y="1203234"/>
                    </a:lnTo>
                    <a:lnTo>
                      <a:pt x="2398503" y="1202791"/>
                    </a:lnTo>
                    <a:lnTo>
                      <a:pt x="2402485" y="1204119"/>
                    </a:lnTo>
                    <a:lnTo>
                      <a:pt x="2402928" y="1203234"/>
                    </a:lnTo>
                    <a:lnTo>
                      <a:pt x="2402928" y="1201611"/>
                    </a:lnTo>
                    <a:lnTo>
                      <a:pt x="2404108" y="1201021"/>
                    </a:lnTo>
                    <a:lnTo>
                      <a:pt x="2404402" y="1199841"/>
                    </a:lnTo>
                    <a:lnTo>
                      <a:pt x="2404402" y="1199104"/>
                    </a:lnTo>
                    <a:lnTo>
                      <a:pt x="2404845" y="1198662"/>
                    </a:lnTo>
                    <a:lnTo>
                      <a:pt x="2406320" y="1201169"/>
                    </a:lnTo>
                    <a:lnTo>
                      <a:pt x="2406762" y="1200284"/>
                    </a:lnTo>
                    <a:lnTo>
                      <a:pt x="2407057" y="1197629"/>
                    </a:lnTo>
                    <a:lnTo>
                      <a:pt x="2407647" y="1198219"/>
                    </a:lnTo>
                    <a:lnTo>
                      <a:pt x="2407647" y="1199399"/>
                    </a:lnTo>
                    <a:lnTo>
                      <a:pt x="2409712" y="1198662"/>
                    </a:lnTo>
                    <a:lnTo>
                      <a:pt x="2410892" y="1197777"/>
                    </a:lnTo>
                    <a:lnTo>
                      <a:pt x="2411335" y="1196597"/>
                    </a:lnTo>
                    <a:lnTo>
                      <a:pt x="2411335" y="1194827"/>
                    </a:lnTo>
                    <a:lnTo>
                      <a:pt x="2411777" y="1193794"/>
                    </a:lnTo>
                    <a:lnTo>
                      <a:pt x="2413252" y="1193499"/>
                    </a:lnTo>
                    <a:lnTo>
                      <a:pt x="2414432" y="1193057"/>
                    </a:lnTo>
                    <a:lnTo>
                      <a:pt x="2414137" y="1195564"/>
                    </a:lnTo>
                    <a:lnTo>
                      <a:pt x="2416644" y="1195564"/>
                    </a:lnTo>
                    <a:lnTo>
                      <a:pt x="2415612" y="1196744"/>
                    </a:lnTo>
                    <a:lnTo>
                      <a:pt x="2414579" y="1197039"/>
                    </a:lnTo>
                    <a:lnTo>
                      <a:pt x="2413252" y="1198514"/>
                    </a:lnTo>
                    <a:lnTo>
                      <a:pt x="2414874" y="1198957"/>
                    </a:lnTo>
                    <a:lnTo>
                      <a:pt x="2416497" y="1199694"/>
                    </a:lnTo>
                    <a:lnTo>
                      <a:pt x="2413842" y="1199989"/>
                    </a:lnTo>
                    <a:lnTo>
                      <a:pt x="2411335" y="1199989"/>
                    </a:lnTo>
                    <a:lnTo>
                      <a:pt x="2409270" y="1201611"/>
                    </a:lnTo>
                    <a:lnTo>
                      <a:pt x="2407057" y="1205446"/>
                    </a:lnTo>
                    <a:lnTo>
                      <a:pt x="2407500" y="1209281"/>
                    </a:lnTo>
                    <a:lnTo>
                      <a:pt x="2409712" y="1207511"/>
                    </a:lnTo>
                    <a:lnTo>
                      <a:pt x="2409712" y="1208691"/>
                    </a:lnTo>
                    <a:lnTo>
                      <a:pt x="2408385" y="1211493"/>
                    </a:lnTo>
                    <a:lnTo>
                      <a:pt x="2406762" y="1210903"/>
                    </a:lnTo>
                    <a:lnTo>
                      <a:pt x="2404993" y="1210903"/>
                    </a:lnTo>
                    <a:lnTo>
                      <a:pt x="2404550" y="1212673"/>
                    </a:lnTo>
                    <a:lnTo>
                      <a:pt x="2404550" y="1214001"/>
                    </a:lnTo>
                    <a:lnTo>
                      <a:pt x="2406910" y="1212968"/>
                    </a:lnTo>
                    <a:lnTo>
                      <a:pt x="2408237" y="1213853"/>
                    </a:lnTo>
                    <a:lnTo>
                      <a:pt x="2408827" y="1215771"/>
                    </a:lnTo>
                    <a:lnTo>
                      <a:pt x="2406762" y="1216655"/>
                    </a:lnTo>
                    <a:lnTo>
                      <a:pt x="2405435" y="1216655"/>
                    </a:lnTo>
                    <a:lnTo>
                      <a:pt x="2404402" y="1220048"/>
                    </a:lnTo>
                    <a:lnTo>
                      <a:pt x="2405288" y="1219605"/>
                    </a:lnTo>
                    <a:lnTo>
                      <a:pt x="2406025" y="1218130"/>
                    </a:lnTo>
                    <a:lnTo>
                      <a:pt x="2407795" y="1218573"/>
                    </a:lnTo>
                    <a:lnTo>
                      <a:pt x="2408827" y="1220195"/>
                    </a:lnTo>
                    <a:lnTo>
                      <a:pt x="2411925" y="1222850"/>
                    </a:lnTo>
                    <a:lnTo>
                      <a:pt x="2412957" y="1222850"/>
                    </a:lnTo>
                    <a:lnTo>
                      <a:pt x="2413399" y="1223440"/>
                    </a:lnTo>
                    <a:lnTo>
                      <a:pt x="2410450" y="1223440"/>
                    </a:lnTo>
                    <a:lnTo>
                      <a:pt x="2408237" y="1222998"/>
                    </a:lnTo>
                    <a:lnTo>
                      <a:pt x="2406467" y="1223588"/>
                    </a:lnTo>
                    <a:lnTo>
                      <a:pt x="2405730" y="1226832"/>
                    </a:lnTo>
                    <a:lnTo>
                      <a:pt x="2406467" y="1228602"/>
                    </a:lnTo>
                    <a:lnTo>
                      <a:pt x="2407795" y="1230815"/>
                    </a:lnTo>
                    <a:lnTo>
                      <a:pt x="2410302" y="1232142"/>
                    </a:lnTo>
                    <a:lnTo>
                      <a:pt x="2412072" y="1233322"/>
                    </a:lnTo>
                    <a:lnTo>
                      <a:pt x="2412810" y="1232880"/>
                    </a:lnTo>
                    <a:lnTo>
                      <a:pt x="2413105" y="1231995"/>
                    </a:lnTo>
                    <a:lnTo>
                      <a:pt x="2413694" y="1231700"/>
                    </a:lnTo>
                    <a:lnTo>
                      <a:pt x="2414137" y="1232880"/>
                    </a:lnTo>
                    <a:lnTo>
                      <a:pt x="2414874" y="1232289"/>
                    </a:lnTo>
                    <a:lnTo>
                      <a:pt x="2416202" y="1230962"/>
                    </a:lnTo>
                    <a:lnTo>
                      <a:pt x="2416939" y="1230962"/>
                    </a:lnTo>
                    <a:lnTo>
                      <a:pt x="2416497" y="1232142"/>
                    </a:lnTo>
                    <a:lnTo>
                      <a:pt x="2416792" y="1233912"/>
                    </a:lnTo>
                    <a:lnTo>
                      <a:pt x="2416202" y="1235387"/>
                    </a:lnTo>
                    <a:lnTo>
                      <a:pt x="2415022" y="1236714"/>
                    </a:lnTo>
                    <a:lnTo>
                      <a:pt x="2416054" y="1237452"/>
                    </a:lnTo>
                    <a:lnTo>
                      <a:pt x="2416939" y="1237452"/>
                    </a:lnTo>
                    <a:lnTo>
                      <a:pt x="2418562" y="1239222"/>
                    </a:lnTo>
                    <a:lnTo>
                      <a:pt x="2417677" y="1240844"/>
                    </a:lnTo>
                    <a:lnTo>
                      <a:pt x="2417087" y="1242761"/>
                    </a:lnTo>
                    <a:lnTo>
                      <a:pt x="2420037" y="1242761"/>
                    </a:lnTo>
                    <a:lnTo>
                      <a:pt x="2421954" y="1243351"/>
                    </a:lnTo>
                    <a:lnTo>
                      <a:pt x="2420332" y="1247334"/>
                    </a:lnTo>
                    <a:lnTo>
                      <a:pt x="2418414" y="1249251"/>
                    </a:lnTo>
                    <a:lnTo>
                      <a:pt x="2415907" y="1253381"/>
                    </a:lnTo>
                    <a:lnTo>
                      <a:pt x="2413694" y="1260018"/>
                    </a:lnTo>
                    <a:lnTo>
                      <a:pt x="2413105" y="1264000"/>
                    </a:lnTo>
                    <a:lnTo>
                      <a:pt x="2413399" y="1265623"/>
                    </a:lnTo>
                    <a:lnTo>
                      <a:pt x="2414727" y="1267392"/>
                    </a:lnTo>
                    <a:lnTo>
                      <a:pt x="2416792" y="1263115"/>
                    </a:lnTo>
                    <a:lnTo>
                      <a:pt x="2417824" y="1259280"/>
                    </a:lnTo>
                    <a:lnTo>
                      <a:pt x="2419004" y="1257806"/>
                    </a:lnTo>
                    <a:lnTo>
                      <a:pt x="2420774" y="1256478"/>
                    </a:lnTo>
                    <a:lnTo>
                      <a:pt x="2422544" y="1255888"/>
                    </a:lnTo>
                    <a:lnTo>
                      <a:pt x="2423724" y="1255151"/>
                    </a:lnTo>
                    <a:lnTo>
                      <a:pt x="2423429" y="1252938"/>
                    </a:lnTo>
                    <a:lnTo>
                      <a:pt x="2429771" y="1239812"/>
                    </a:lnTo>
                    <a:lnTo>
                      <a:pt x="2431393" y="1237894"/>
                    </a:lnTo>
                    <a:lnTo>
                      <a:pt x="2433163" y="1234502"/>
                    </a:lnTo>
                    <a:lnTo>
                      <a:pt x="2434933" y="1234060"/>
                    </a:lnTo>
                    <a:lnTo>
                      <a:pt x="2435376" y="1232732"/>
                    </a:lnTo>
                    <a:lnTo>
                      <a:pt x="2435376" y="1230077"/>
                    </a:lnTo>
                    <a:lnTo>
                      <a:pt x="2435966" y="1229487"/>
                    </a:lnTo>
                    <a:lnTo>
                      <a:pt x="2436703" y="1228897"/>
                    </a:lnTo>
                    <a:lnTo>
                      <a:pt x="2437146" y="1229340"/>
                    </a:lnTo>
                    <a:lnTo>
                      <a:pt x="2437146" y="1230667"/>
                    </a:lnTo>
                    <a:lnTo>
                      <a:pt x="2437736" y="1230077"/>
                    </a:lnTo>
                    <a:lnTo>
                      <a:pt x="2438030" y="1228750"/>
                    </a:lnTo>
                    <a:lnTo>
                      <a:pt x="2438030" y="1226390"/>
                    </a:lnTo>
                    <a:lnTo>
                      <a:pt x="2437146" y="1224030"/>
                    </a:lnTo>
                    <a:lnTo>
                      <a:pt x="2436113" y="1223440"/>
                    </a:lnTo>
                    <a:lnTo>
                      <a:pt x="2434048" y="1223735"/>
                    </a:lnTo>
                    <a:lnTo>
                      <a:pt x="2435523" y="1222555"/>
                    </a:lnTo>
                    <a:lnTo>
                      <a:pt x="2436703" y="1219753"/>
                    </a:lnTo>
                    <a:lnTo>
                      <a:pt x="2436703" y="1218130"/>
                    </a:lnTo>
                    <a:lnTo>
                      <a:pt x="2434048" y="1216803"/>
                    </a:lnTo>
                    <a:lnTo>
                      <a:pt x="2430804" y="1212378"/>
                    </a:lnTo>
                    <a:lnTo>
                      <a:pt x="2428739" y="1208543"/>
                    </a:lnTo>
                    <a:lnTo>
                      <a:pt x="2428149" y="1202791"/>
                    </a:lnTo>
                    <a:lnTo>
                      <a:pt x="2425346" y="1199104"/>
                    </a:lnTo>
                    <a:lnTo>
                      <a:pt x="2423871" y="1196892"/>
                    </a:lnTo>
                    <a:lnTo>
                      <a:pt x="2423871" y="1193499"/>
                    </a:lnTo>
                    <a:lnTo>
                      <a:pt x="2423576" y="1191877"/>
                    </a:lnTo>
                    <a:lnTo>
                      <a:pt x="2425789" y="1189517"/>
                    </a:lnTo>
                    <a:lnTo>
                      <a:pt x="2426821" y="1187600"/>
                    </a:lnTo>
                    <a:lnTo>
                      <a:pt x="2428444" y="1185977"/>
                    </a:lnTo>
                    <a:lnTo>
                      <a:pt x="2430508" y="1184945"/>
                    </a:lnTo>
                    <a:lnTo>
                      <a:pt x="2434343" y="1184060"/>
                    </a:lnTo>
                    <a:lnTo>
                      <a:pt x="2436998" y="1181405"/>
                    </a:lnTo>
                    <a:lnTo>
                      <a:pt x="2436261" y="1183027"/>
                    </a:lnTo>
                    <a:lnTo>
                      <a:pt x="2434933" y="1184945"/>
                    </a:lnTo>
                    <a:lnTo>
                      <a:pt x="2429771" y="1186125"/>
                    </a:lnTo>
                    <a:lnTo>
                      <a:pt x="2428001" y="1187305"/>
                    </a:lnTo>
                    <a:lnTo>
                      <a:pt x="2426674" y="1189665"/>
                    </a:lnTo>
                    <a:lnTo>
                      <a:pt x="2425346" y="1193057"/>
                    </a:lnTo>
                    <a:lnTo>
                      <a:pt x="2425346" y="1196449"/>
                    </a:lnTo>
                    <a:lnTo>
                      <a:pt x="2429771" y="1201021"/>
                    </a:lnTo>
                    <a:lnTo>
                      <a:pt x="2433016" y="1202791"/>
                    </a:lnTo>
                    <a:lnTo>
                      <a:pt x="2435523" y="1205151"/>
                    </a:lnTo>
                    <a:lnTo>
                      <a:pt x="2437736" y="1205151"/>
                    </a:lnTo>
                    <a:lnTo>
                      <a:pt x="2439653" y="1205741"/>
                    </a:lnTo>
                    <a:lnTo>
                      <a:pt x="2441718" y="1207069"/>
                    </a:lnTo>
                    <a:lnTo>
                      <a:pt x="2441128" y="1210018"/>
                    </a:lnTo>
                    <a:lnTo>
                      <a:pt x="2440243" y="1212968"/>
                    </a:lnTo>
                    <a:lnTo>
                      <a:pt x="2440980" y="1213263"/>
                    </a:lnTo>
                    <a:lnTo>
                      <a:pt x="2444373" y="1211346"/>
                    </a:lnTo>
                    <a:lnTo>
                      <a:pt x="2448207" y="1205004"/>
                    </a:lnTo>
                    <a:lnTo>
                      <a:pt x="2449240" y="1203824"/>
                    </a:lnTo>
                    <a:lnTo>
                      <a:pt x="2449240" y="1202496"/>
                    </a:lnTo>
                    <a:lnTo>
                      <a:pt x="2449977" y="1201759"/>
                    </a:lnTo>
                    <a:lnTo>
                      <a:pt x="2451600" y="1200874"/>
                    </a:lnTo>
                    <a:lnTo>
                      <a:pt x="2452780" y="1200874"/>
                    </a:lnTo>
                    <a:lnTo>
                      <a:pt x="2453960" y="1199694"/>
                    </a:lnTo>
                    <a:lnTo>
                      <a:pt x="2454402" y="1197629"/>
                    </a:lnTo>
                    <a:lnTo>
                      <a:pt x="2454992" y="1196597"/>
                    </a:lnTo>
                    <a:lnTo>
                      <a:pt x="2454550" y="1194679"/>
                    </a:lnTo>
                    <a:lnTo>
                      <a:pt x="2456614" y="1195122"/>
                    </a:lnTo>
                    <a:lnTo>
                      <a:pt x="2458532" y="1192762"/>
                    </a:lnTo>
                    <a:lnTo>
                      <a:pt x="2460597" y="1189370"/>
                    </a:lnTo>
                    <a:lnTo>
                      <a:pt x="2462072" y="1182880"/>
                    </a:lnTo>
                    <a:lnTo>
                      <a:pt x="2462662" y="1181700"/>
                    </a:lnTo>
                    <a:lnTo>
                      <a:pt x="2463547" y="1181110"/>
                    </a:lnTo>
                    <a:lnTo>
                      <a:pt x="2463104" y="1186125"/>
                    </a:lnTo>
                    <a:lnTo>
                      <a:pt x="2463104" y="1187452"/>
                    </a:lnTo>
                    <a:lnTo>
                      <a:pt x="2463989" y="1183322"/>
                    </a:lnTo>
                    <a:lnTo>
                      <a:pt x="2464579" y="1178750"/>
                    </a:lnTo>
                    <a:lnTo>
                      <a:pt x="2465169" y="1175653"/>
                    </a:lnTo>
                    <a:lnTo>
                      <a:pt x="2466054" y="1173146"/>
                    </a:lnTo>
                    <a:lnTo>
                      <a:pt x="2466496" y="1170786"/>
                    </a:lnTo>
                    <a:lnTo>
                      <a:pt x="2466054" y="1168573"/>
                    </a:lnTo>
                    <a:lnTo>
                      <a:pt x="2465316" y="1166951"/>
                    </a:lnTo>
                    <a:lnTo>
                      <a:pt x="2463989" y="1167688"/>
                    </a:lnTo>
                    <a:lnTo>
                      <a:pt x="2458974" y="1166803"/>
                    </a:lnTo>
                    <a:lnTo>
                      <a:pt x="2458384" y="1164591"/>
                    </a:lnTo>
                    <a:lnTo>
                      <a:pt x="2459417" y="1162084"/>
                    </a:lnTo>
                    <a:lnTo>
                      <a:pt x="2460449" y="1160904"/>
                    </a:lnTo>
                    <a:lnTo>
                      <a:pt x="2461334" y="1160166"/>
                    </a:lnTo>
                    <a:lnTo>
                      <a:pt x="2462367" y="1159724"/>
                    </a:lnTo>
                    <a:lnTo>
                      <a:pt x="2463694" y="1158691"/>
                    </a:lnTo>
                    <a:lnTo>
                      <a:pt x="2464727" y="1157512"/>
                    </a:lnTo>
                    <a:lnTo>
                      <a:pt x="2467234" y="1152644"/>
                    </a:lnTo>
                    <a:lnTo>
                      <a:pt x="2467676" y="1150137"/>
                    </a:lnTo>
                    <a:lnTo>
                      <a:pt x="2467676" y="1145860"/>
                    </a:lnTo>
                    <a:lnTo>
                      <a:pt x="2466054" y="1142320"/>
                    </a:lnTo>
                    <a:lnTo>
                      <a:pt x="2467234" y="1143352"/>
                    </a:lnTo>
                    <a:lnTo>
                      <a:pt x="2468414" y="1144827"/>
                    </a:lnTo>
                    <a:lnTo>
                      <a:pt x="2468709" y="1148367"/>
                    </a:lnTo>
                    <a:lnTo>
                      <a:pt x="2467824" y="1152792"/>
                    </a:lnTo>
                    <a:lnTo>
                      <a:pt x="2466791" y="1155004"/>
                    </a:lnTo>
                    <a:lnTo>
                      <a:pt x="2465759" y="1157659"/>
                    </a:lnTo>
                    <a:lnTo>
                      <a:pt x="2466791" y="1156922"/>
                    </a:lnTo>
                    <a:lnTo>
                      <a:pt x="2467676" y="1155742"/>
                    </a:lnTo>
                    <a:lnTo>
                      <a:pt x="2469299" y="1155299"/>
                    </a:lnTo>
                    <a:lnTo>
                      <a:pt x="2471216" y="1153824"/>
                    </a:lnTo>
                    <a:lnTo>
                      <a:pt x="2474018" y="1151169"/>
                    </a:lnTo>
                    <a:lnTo>
                      <a:pt x="2476378" y="1149399"/>
                    </a:lnTo>
                    <a:lnTo>
                      <a:pt x="2486850" y="1144680"/>
                    </a:lnTo>
                    <a:lnTo>
                      <a:pt x="2490980" y="1143352"/>
                    </a:lnTo>
                    <a:lnTo>
                      <a:pt x="2493635" y="1141287"/>
                    </a:lnTo>
                    <a:lnTo>
                      <a:pt x="2495700" y="1141877"/>
                    </a:lnTo>
                    <a:lnTo>
                      <a:pt x="2505287" y="1141582"/>
                    </a:lnTo>
                    <a:lnTo>
                      <a:pt x="2508089" y="1140402"/>
                    </a:lnTo>
                    <a:lnTo>
                      <a:pt x="2510891" y="1140992"/>
                    </a:lnTo>
                    <a:lnTo>
                      <a:pt x="2515906" y="1139960"/>
                    </a:lnTo>
                    <a:lnTo>
                      <a:pt x="2519741" y="1139518"/>
                    </a:lnTo>
                    <a:lnTo>
                      <a:pt x="2523870" y="1139812"/>
                    </a:lnTo>
                    <a:lnTo>
                      <a:pt x="2530360" y="1138338"/>
                    </a:lnTo>
                    <a:lnTo>
                      <a:pt x="2532425" y="1135978"/>
                    </a:lnTo>
                    <a:lnTo>
                      <a:pt x="2532867" y="1130373"/>
                    </a:lnTo>
                    <a:lnTo>
                      <a:pt x="2534490" y="1128161"/>
                    </a:lnTo>
                    <a:lnTo>
                      <a:pt x="2533752" y="1125211"/>
                    </a:lnTo>
                    <a:lnTo>
                      <a:pt x="2534490" y="1125506"/>
                    </a:lnTo>
                    <a:lnTo>
                      <a:pt x="2535227" y="1126243"/>
                    </a:lnTo>
                    <a:lnTo>
                      <a:pt x="2535817" y="1127571"/>
                    </a:lnTo>
                    <a:lnTo>
                      <a:pt x="2536850" y="1128751"/>
                    </a:lnTo>
                    <a:lnTo>
                      <a:pt x="2539209" y="1126833"/>
                    </a:lnTo>
                    <a:lnTo>
                      <a:pt x="2539947" y="1126833"/>
                    </a:lnTo>
                    <a:lnTo>
                      <a:pt x="2538472" y="1130078"/>
                    </a:lnTo>
                    <a:lnTo>
                      <a:pt x="2538915" y="1133913"/>
                    </a:lnTo>
                    <a:lnTo>
                      <a:pt x="2539505" y="1134798"/>
                    </a:lnTo>
                    <a:lnTo>
                      <a:pt x="2541864" y="1133323"/>
                    </a:lnTo>
                    <a:lnTo>
                      <a:pt x="2544667" y="1133028"/>
                    </a:lnTo>
                    <a:lnTo>
                      <a:pt x="2551746" y="1127866"/>
                    </a:lnTo>
                    <a:lnTo>
                      <a:pt x="2552631" y="1127866"/>
                    </a:lnTo>
                    <a:lnTo>
                      <a:pt x="2552926" y="1131258"/>
                    </a:lnTo>
                    <a:lnTo>
                      <a:pt x="2552631" y="1132880"/>
                    </a:lnTo>
                    <a:lnTo>
                      <a:pt x="2552926" y="1133618"/>
                    </a:lnTo>
                    <a:lnTo>
                      <a:pt x="2557498" y="1132143"/>
                    </a:lnTo>
                    <a:lnTo>
                      <a:pt x="2559563" y="1130816"/>
                    </a:lnTo>
                    <a:lnTo>
                      <a:pt x="2568560" y="1129193"/>
                    </a:lnTo>
                    <a:lnTo>
                      <a:pt x="2571510" y="1129193"/>
                    </a:lnTo>
                    <a:lnTo>
                      <a:pt x="2571953" y="1128161"/>
                    </a:lnTo>
                    <a:lnTo>
                      <a:pt x="2571953" y="1125063"/>
                    </a:lnTo>
                    <a:lnTo>
                      <a:pt x="2570773" y="1120196"/>
                    </a:lnTo>
                    <a:lnTo>
                      <a:pt x="2567380" y="1116509"/>
                    </a:lnTo>
                    <a:lnTo>
                      <a:pt x="2566053" y="1115919"/>
                    </a:lnTo>
                    <a:lnTo>
                      <a:pt x="2563988" y="1115919"/>
                    </a:lnTo>
                    <a:lnTo>
                      <a:pt x="2563988" y="1116804"/>
                    </a:lnTo>
                    <a:lnTo>
                      <a:pt x="2565168" y="1117984"/>
                    </a:lnTo>
                    <a:lnTo>
                      <a:pt x="2565758" y="1117099"/>
                    </a:lnTo>
                    <a:lnTo>
                      <a:pt x="2567380" y="1118131"/>
                    </a:lnTo>
                    <a:lnTo>
                      <a:pt x="2567970" y="1119754"/>
                    </a:lnTo>
                    <a:lnTo>
                      <a:pt x="2570183" y="1123146"/>
                    </a:lnTo>
                    <a:lnTo>
                      <a:pt x="2570183" y="1124621"/>
                    </a:lnTo>
                    <a:lnTo>
                      <a:pt x="2566790" y="1126391"/>
                    </a:lnTo>
                    <a:lnTo>
                      <a:pt x="2562661" y="1127718"/>
                    </a:lnTo>
                    <a:lnTo>
                      <a:pt x="2559268" y="1126833"/>
                    </a:lnTo>
                    <a:lnTo>
                      <a:pt x="2556909" y="1125358"/>
                    </a:lnTo>
                    <a:lnTo>
                      <a:pt x="2556023" y="1121081"/>
                    </a:lnTo>
                    <a:lnTo>
                      <a:pt x="2553221" y="1119606"/>
                    </a:lnTo>
                    <a:lnTo>
                      <a:pt x="2553516" y="1118574"/>
                    </a:lnTo>
                    <a:lnTo>
                      <a:pt x="2554254" y="1117984"/>
                    </a:lnTo>
                    <a:lnTo>
                      <a:pt x="2551156" y="1112084"/>
                    </a:lnTo>
                    <a:lnTo>
                      <a:pt x="2549092" y="1110904"/>
                    </a:lnTo>
                    <a:lnTo>
                      <a:pt x="2544372" y="1109872"/>
                    </a:lnTo>
                    <a:lnTo>
                      <a:pt x="2543044" y="1108839"/>
                    </a:lnTo>
                    <a:lnTo>
                      <a:pt x="2546142" y="1105742"/>
                    </a:lnTo>
                    <a:lnTo>
                      <a:pt x="2547764" y="1103677"/>
                    </a:lnTo>
                    <a:lnTo>
                      <a:pt x="2548797" y="1101907"/>
                    </a:lnTo>
                    <a:lnTo>
                      <a:pt x="2550861" y="1101317"/>
                    </a:lnTo>
                    <a:lnTo>
                      <a:pt x="2553221" y="1099842"/>
                    </a:lnTo>
                    <a:lnTo>
                      <a:pt x="2554549" y="1099842"/>
                    </a:lnTo>
                    <a:lnTo>
                      <a:pt x="2554844" y="1098810"/>
                    </a:lnTo>
                    <a:lnTo>
                      <a:pt x="2554254" y="1098073"/>
                    </a:lnTo>
                    <a:lnTo>
                      <a:pt x="2553516" y="1098073"/>
                    </a:lnTo>
                    <a:lnTo>
                      <a:pt x="2552484" y="1098367"/>
                    </a:lnTo>
                    <a:lnTo>
                      <a:pt x="2551451" y="1098367"/>
                    </a:lnTo>
                    <a:lnTo>
                      <a:pt x="2550271" y="1096598"/>
                    </a:lnTo>
                    <a:lnTo>
                      <a:pt x="2549829" y="1094975"/>
                    </a:lnTo>
                    <a:lnTo>
                      <a:pt x="2549092" y="1093353"/>
                    </a:lnTo>
                    <a:lnTo>
                      <a:pt x="2550419" y="1089665"/>
                    </a:lnTo>
                    <a:lnTo>
                      <a:pt x="2551599" y="1085536"/>
                    </a:lnTo>
                    <a:lnTo>
                      <a:pt x="2552631" y="1084356"/>
                    </a:lnTo>
                    <a:lnTo>
                      <a:pt x="2553959" y="1083618"/>
                    </a:lnTo>
                    <a:lnTo>
                      <a:pt x="2557203" y="1076834"/>
                    </a:lnTo>
                    <a:lnTo>
                      <a:pt x="2561481" y="1072704"/>
                    </a:lnTo>
                    <a:lnTo>
                      <a:pt x="2565611" y="1068132"/>
                    </a:lnTo>
                    <a:lnTo>
                      <a:pt x="2564726" y="1067247"/>
                    </a:lnTo>
                    <a:lnTo>
                      <a:pt x="2563841" y="1066804"/>
                    </a:lnTo>
                    <a:lnTo>
                      <a:pt x="2566200" y="1063854"/>
                    </a:lnTo>
                    <a:lnTo>
                      <a:pt x="2569298" y="1061642"/>
                    </a:lnTo>
                    <a:lnTo>
                      <a:pt x="2571805" y="1061052"/>
                    </a:lnTo>
                    <a:lnTo>
                      <a:pt x="2571510" y="1062232"/>
                    </a:lnTo>
                    <a:lnTo>
                      <a:pt x="2571510" y="1063265"/>
                    </a:lnTo>
                    <a:lnTo>
                      <a:pt x="2572837" y="1062970"/>
                    </a:lnTo>
                    <a:lnTo>
                      <a:pt x="2574165" y="1062232"/>
                    </a:lnTo>
                    <a:lnTo>
                      <a:pt x="2575050" y="1063117"/>
                    </a:lnTo>
                    <a:lnTo>
                      <a:pt x="2575935" y="1063707"/>
                    </a:lnTo>
                    <a:lnTo>
                      <a:pt x="2576377" y="1062675"/>
                    </a:lnTo>
                    <a:lnTo>
                      <a:pt x="2576082" y="1060757"/>
                    </a:lnTo>
                    <a:lnTo>
                      <a:pt x="2576082" y="1059430"/>
                    </a:lnTo>
                    <a:lnTo>
                      <a:pt x="2576820" y="1059872"/>
                    </a:lnTo>
                    <a:lnTo>
                      <a:pt x="2577115" y="1061052"/>
                    </a:lnTo>
                    <a:lnTo>
                      <a:pt x="2578000" y="1061347"/>
                    </a:lnTo>
                    <a:lnTo>
                      <a:pt x="2578737" y="1058102"/>
                    </a:lnTo>
                    <a:lnTo>
                      <a:pt x="2579917" y="1056922"/>
                    </a:lnTo>
                    <a:lnTo>
                      <a:pt x="2580360" y="1058397"/>
                    </a:lnTo>
                    <a:lnTo>
                      <a:pt x="2580655" y="1060610"/>
                    </a:lnTo>
                    <a:lnTo>
                      <a:pt x="2581540" y="1060610"/>
                    </a:lnTo>
                    <a:lnTo>
                      <a:pt x="2582425" y="1057365"/>
                    </a:lnTo>
                    <a:lnTo>
                      <a:pt x="2582867" y="1057955"/>
                    </a:lnTo>
                    <a:lnTo>
                      <a:pt x="2583457" y="1060020"/>
                    </a:lnTo>
                    <a:lnTo>
                      <a:pt x="2584489" y="1059725"/>
                    </a:lnTo>
                    <a:lnTo>
                      <a:pt x="2585669" y="1058102"/>
                    </a:lnTo>
                    <a:lnTo>
                      <a:pt x="2588029" y="1056627"/>
                    </a:lnTo>
                    <a:lnTo>
                      <a:pt x="2591126" y="1057070"/>
                    </a:lnTo>
                    <a:lnTo>
                      <a:pt x="2593486" y="1055447"/>
                    </a:lnTo>
                    <a:lnTo>
                      <a:pt x="2595256" y="1053530"/>
                    </a:lnTo>
                    <a:lnTo>
                      <a:pt x="2595256" y="1051170"/>
                    </a:lnTo>
                    <a:lnTo>
                      <a:pt x="2598206" y="1045566"/>
                    </a:lnTo>
                    <a:lnTo>
                      <a:pt x="2598206" y="1042763"/>
                    </a:lnTo>
                    <a:lnTo>
                      <a:pt x="2601008" y="1041141"/>
                    </a:lnTo>
                    <a:lnTo>
                      <a:pt x="2602188" y="1039076"/>
                    </a:lnTo>
                    <a:lnTo>
                      <a:pt x="2603221" y="1038339"/>
                    </a:lnTo>
                    <a:lnTo>
                      <a:pt x="2603221" y="1040256"/>
                    </a:lnTo>
                    <a:lnTo>
                      <a:pt x="2602336" y="1042026"/>
                    </a:lnTo>
                    <a:lnTo>
                      <a:pt x="2602778" y="1042321"/>
                    </a:lnTo>
                    <a:lnTo>
                      <a:pt x="2603811" y="1042026"/>
                    </a:lnTo>
                    <a:lnTo>
                      <a:pt x="2604548" y="1042468"/>
                    </a:lnTo>
                    <a:lnTo>
                      <a:pt x="2602336" y="1044386"/>
                    </a:lnTo>
                    <a:lnTo>
                      <a:pt x="2601893" y="1045713"/>
                    </a:lnTo>
                    <a:lnTo>
                      <a:pt x="2604253" y="1045713"/>
                    </a:lnTo>
                    <a:lnTo>
                      <a:pt x="2607203" y="1046598"/>
                    </a:lnTo>
                    <a:lnTo>
                      <a:pt x="2608235" y="1047925"/>
                    </a:lnTo>
                    <a:lnTo>
                      <a:pt x="2609268" y="1048368"/>
                    </a:lnTo>
                    <a:lnTo>
                      <a:pt x="2609710" y="1046893"/>
                    </a:lnTo>
                    <a:lnTo>
                      <a:pt x="2609710" y="1044386"/>
                    </a:lnTo>
                    <a:lnTo>
                      <a:pt x="2610595" y="1042321"/>
                    </a:lnTo>
                    <a:lnTo>
                      <a:pt x="2611333" y="1040403"/>
                    </a:lnTo>
                    <a:lnTo>
                      <a:pt x="2612218" y="1041583"/>
                    </a:lnTo>
                    <a:lnTo>
                      <a:pt x="2613398" y="1042321"/>
                    </a:lnTo>
                    <a:lnTo>
                      <a:pt x="2614873" y="1041436"/>
                    </a:lnTo>
                    <a:lnTo>
                      <a:pt x="2615905" y="1040403"/>
                    </a:lnTo>
                    <a:lnTo>
                      <a:pt x="2616790" y="1040108"/>
                    </a:lnTo>
                    <a:lnTo>
                      <a:pt x="2617970" y="1040108"/>
                    </a:lnTo>
                    <a:lnTo>
                      <a:pt x="2619150" y="1040551"/>
                    </a:lnTo>
                    <a:lnTo>
                      <a:pt x="2620035" y="1040846"/>
                    </a:lnTo>
                    <a:lnTo>
                      <a:pt x="2620625" y="1042468"/>
                    </a:lnTo>
                    <a:lnTo>
                      <a:pt x="2621657" y="1044238"/>
                    </a:lnTo>
                    <a:lnTo>
                      <a:pt x="2622837" y="1043648"/>
                    </a:lnTo>
                    <a:lnTo>
                      <a:pt x="2623574" y="1043058"/>
                    </a:lnTo>
                    <a:lnTo>
                      <a:pt x="2624165" y="1041583"/>
                    </a:lnTo>
                    <a:lnTo>
                      <a:pt x="2625639" y="1041878"/>
                    </a:lnTo>
                    <a:lnTo>
                      <a:pt x="2627409" y="1037896"/>
                    </a:lnTo>
                    <a:lnTo>
                      <a:pt x="2628737" y="1037601"/>
                    </a:lnTo>
                    <a:lnTo>
                      <a:pt x="2630359" y="1038191"/>
                    </a:lnTo>
                    <a:lnTo>
                      <a:pt x="2632277" y="1038191"/>
                    </a:lnTo>
                    <a:lnTo>
                      <a:pt x="2633751" y="1037896"/>
                    </a:lnTo>
                    <a:lnTo>
                      <a:pt x="2634931" y="1035684"/>
                    </a:lnTo>
                    <a:lnTo>
                      <a:pt x="2637439" y="1035241"/>
                    </a:lnTo>
                    <a:lnTo>
                      <a:pt x="2639946" y="1033914"/>
                    </a:lnTo>
                    <a:lnTo>
                      <a:pt x="2644518" y="1034651"/>
                    </a:lnTo>
                    <a:lnTo>
                      <a:pt x="2649828" y="1029784"/>
                    </a:lnTo>
                    <a:lnTo>
                      <a:pt x="2649828" y="1029047"/>
                    </a:lnTo>
                    <a:lnTo>
                      <a:pt x="2649091" y="1028457"/>
                    </a:lnTo>
                    <a:close/>
                    <a:moveTo>
                      <a:pt x="2615168" y="1040698"/>
                    </a:moveTo>
                    <a:lnTo>
                      <a:pt x="2613545" y="1040108"/>
                    </a:lnTo>
                    <a:lnTo>
                      <a:pt x="2612365" y="1040993"/>
                    </a:lnTo>
                    <a:lnTo>
                      <a:pt x="2610743" y="1043058"/>
                    </a:lnTo>
                    <a:lnTo>
                      <a:pt x="2610743" y="1045271"/>
                    </a:lnTo>
                    <a:lnTo>
                      <a:pt x="2611333" y="1045861"/>
                    </a:lnTo>
                    <a:lnTo>
                      <a:pt x="2613250" y="1046746"/>
                    </a:lnTo>
                    <a:lnTo>
                      <a:pt x="2613250" y="1044386"/>
                    </a:lnTo>
                    <a:lnTo>
                      <a:pt x="2615020" y="1044681"/>
                    </a:lnTo>
                    <a:lnTo>
                      <a:pt x="2616495" y="1044091"/>
                    </a:lnTo>
                    <a:lnTo>
                      <a:pt x="2616495" y="1043058"/>
                    </a:lnTo>
                    <a:lnTo>
                      <a:pt x="2615168" y="1040698"/>
                    </a:lnTo>
                    <a:close/>
                    <a:moveTo>
                      <a:pt x="1196154" y="914593"/>
                    </a:moveTo>
                    <a:lnTo>
                      <a:pt x="1196154" y="913708"/>
                    </a:lnTo>
                    <a:lnTo>
                      <a:pt x="1195417" y="912381"/>
                    </a:lnTo>
                    <a:lnTo>
                      <a:pt x="1194532" y="911643"/>
                    </a:lnTo>
                    <a:lnTo>
                      <a:pt x="1193942" y="911643"/>
                    </a:lnTo>
                    <a:lnTo>
                      <a:pt x="1192909" y="912676"/>
                    </a:lnTo>
                    <a:lnTo>
                      <a:pt x="1191434" y="915036"/>
                    </a:lnTo>
                    <a:lnTo>
                      <a:pt x="1190844" y="916363"/>
                    </a:lnTo>
                    <a:lnTo>
                      <a:pt x="1190844" y="916806"/>
                    </a:lnTo>
                    <a:lnTo>
                      <a:pt x="1192319" y="918576"/>
                    </a:lnTo>
                    <a:lnTo>
                      <a:pt x="1193204" y="919166"/>
                    </a:lnTo>
                    <a:lnTo>
                      <a:pt x="1194089" y="919166"/>
                    </a:lnTo>
                    <a:lnTo>
                      <a:pt x="1194532" y="920050"/>
                    </a:lnTo>
                    <a:lnTo>
                      <a:pt x="1194532" y="922558"/>
                    </a:lnTo>
                    <a:lnTo>
                      <a:pt x="1194974" y="923443"/>
                    </a:lnTo>
                    <a:lnTo>
                      <a:pt x="1195859" y="924623"/>
                    </a:lnTo>
                    <a:lnTo>
                      <a:pt x="1197629" y="925065"/>
                    </a:lnTo>
                    <a:lnTo>
                      <a:pt x="1198366" y="925655"/>
                    </a:lnTo>
                    <a:lnTo>
                      <a:pt x="1198956" y="926688"/>
                    </a:lnTo>
                    <a:lnTo>
                      <a:pt x="1199694" y="927130"/>
                    </a:lnTo>
                    <a:lnTo>
                      <a:pt x="1200431" y="927130"/>
                    </a:lnTo>
                    <a:lnTo>
                      <a:pt x="1200874" y="926393"/>
                    </a:lnTo>
                    <a:lnTo>
                      <a:pt x="1200874" y="924770"/>
                    </a:lnTo>
                    <a:lnTo>
                      <a:pt x="1197334" y="921673"/>
                    </a:lnTo>
                    <a:lnTo>
                      <a:pt x="1196744" y="923443"/>
                    </a:lnTo>
                    <a:lnTo>
                      <a:pt x="1195417" y="919018"/>
                    </a:lnTo>
                    <a:lnTo>
                      <a:pt x="1194827" y="917543"/>
                    </a:lnTo>
                    <a:lnTo>
                      <a:pt x="1194089" y="917101"/>
                    </a:lnTo>
                    <a:lnTo>
                      <a:pt x="1192172" y="916658"/>
                    </a:lnTo>
                    <a:lnTo>
                      <a:pt x="1192172" y="916216"/>
                    </a:lnTo>
                    <a:lnTo>
                      <a:pt x="1196154" y="914446"/>
                    </a:lnTo>
                    <a:close/>
                    <a:moveTo>
                      <a:pt x="2459712" y="1161051"/>
                    </a:moveTo>
                    <a:lnTo>
                      <a:pt x="2458532" y="1164001"/>
                    </a:lnTo>
                    <a:lnTo>
                      <a:pt x="2459712" y="1164001"/>
                    </a:lnTo>
                    <a:lnTo>
                      <a:pt x="2461039" y="1163264"/>
                    </a:lnTo>
                    <a:lnTo>
                      <a:pt x="2462514" y="1161936"/>
                    </a:lnTo>
                    <a:lnTo>
                      <a:pt x="2462809" y="1161051"/>
                    </a:lnTo>
                    <a:lnTo>
                      <a:pt x="2462809" y="1160019"/>
                    </a:lnTo>
                    <a:lnTo>
                      <a:pt x="2461924" y="1159724"/>
                    </a:lnTo>
                    <a:lnTo>
                      <a:pt x="2459564" y="1161051"/>
                    </a:lnTo>
                    <a:close/>
                    <a:moveTo>
                      <a:pt x="2269006" y="1449544"/>
                    </a:moveTo>
                    <a:lnTo>
                      <a:pt x="2269006" y="1451904"/>
                    </a:lnTo>
                    <a:lnTo>
                      <a:pt x="2269595" y="1454411"/>
                    </a:lnTo>
                    <a:lnTo>
                      <a:pt x="2270775" y="1447479"/>
                    </a:lnTo>
                    <a:lnTo>
                      <a:pt x="2269891" y="1448217"/>
                    </a:lnTo>
                    <a:lnTo>
                      <a:pt x="2269006" y="1449692"/>
                    </a:lnTo>
                    <a:close/>
                    <a:moveTo>
                      <a:pt x="2298504" y="1540841"/>
                    </a:moveTo>
                    <a:lnTo>
                      <a:pt x="2297471" y="1537597"/>
                    </a:lnTo>
                    <a:lnTo>
                      <a:pt x="2296439" y="1535974"/>
                    </a:lnTo>
                    <a:lnTo>
                      <a:pt x="2298061" y="1541726"/>
                    </a:lnTo>
                    <a:lnTo>
                      <a:pt x="2301011" y="1549248"/>
                    </a:lnTo>
                    <a:lnTo>
                      <a:pt x="2303371" y="1553968"/>
                    </a:lnTo>
                    <a:lnTo>
                      <a:pt x="2302929" y="1551903"/>
                    </a:lnTo>
                    <a:lnTo>
                      <a:pt x="2298504" y="1540694"/>
                    </a:lnTo>
                    <a:close/>
                    <a:moveTo>
                      <a:pt x="2067827" y="1470340"/>
                    </a:moveTo>
                    <a:lnTo>
                      <a:pt x="2065468" y="1471963"/>
                    </a:lnTo>
                    <a:lnTo>
                      <a:pt x="2065173" y="1472405"/>
                    </a:lnTo>
                    <a:lnTo>
                      <a:pt x="2064583" y="1472848"/>
                    </a:lnTo>
                    <a:lnTo>
                      <a:pt x="2063698" y="1473290"/>
                    </a:lnTo>
                    <a:lnTo>
                      <a:pt x="2065615" y="1473290"/>
                    </a:lnTo>
                    <a:lnTo>
                      <a:pt x="2066943" y="1474028"/>
                    </a:lnTo>
                    <a:lnTo>
                      <a:pt x="2066943" y="1472700"/>
                    </a:lnTo>
                    <a:lnTo>
                      <a:pt x="2067237" y="1471520"/>
                    </a:lnTo>
                    <a:lnTo>
                      <a:pt x="2067975" y="1470340"/>
                    </a:lnTo>
                    <a:close/>
                    <a:moveTo>
                      <a:pt x="2568118" y="1136715"/>
                    </a:moveTo>
                    <a:lnTo>
                      <a:pt x="2568118" y="1137453"/>
                    </a:lnTo>
                    <a:lnTo>
                      <a:pt x="2567528" y="1138928"/>
                    </a:lnTo>
                    <a:lnTo>
                      <a:pt x="2566938" y="1139223"/>
                    </a:lnTo>
                    <a:lnTo>
                      <a:pt x="2563103" y="1140255"/>
                    </a:lnTo>
                    <a:lnTo>
                      <a:pt x="2567823" y="1141435"/>
                    </a:lnTo>
                    <a:lnTo>
                      <a:pt x="2569888" y="1140992"/>
                    </a:lnTo>
                    <a:lnTo>
                      <a:pt x="2569888" y="1139960"/>
                    </a:lnTo>
                    <a:lnTo>
                      <a:pt x="2568265" y="1136863"/>
                    </a:lnTo>
                    <a:close/>
                    <a:moveTo>
                      <a:pt x="2421954" y="1305003"/>
                    </a:moveTo>
                    <a:lnTo>
                      <a:pt x="2421954" y="1304265"/>
                    </a:lnTo>
                    <a:lnTo>
                      <a:pt x="2421659" y="1303380"/>
                    </a:lnTo>
                    <a:lnTo>
                      <a:pt x="2419889" y="1302348"/>
                    </a:lnTo>
                    <a:lnTo>
                      <a:pt x="2421659" y="1305593"/>
                    </a:lnTo>
                    <a:lnTo>
                      <a:pt x="2422102" y="1305003"/>
                    </a:lnTo>
                    <a:close/>
                    <a:moveTo>
                      <a:pt x="2432721" y="1238632"/>
                    </a:moveTo>
                    <a:lnTo>
                      <a:pt x="2428739" y="1244679"/>
                    </a:lnTo>
                    <a:lnTo>
                      <a:pt x="2429919" y="1244236"/>
                    </a:lnTo>
                    <a:lnTo>
                      <a:pt x="2433311" y="1238632"/>
                    </a:lnTo>
                    <a:lnTo>
                      <a:pt x="2435081" y="1235387"/>
                    </a:lnTo>
                    <a:lnTo>
                      <a:pt x="2436113" y="1231847"/>
                    </a:lnTo>
                    <a:lnTo>
                      <a:pt x="2435081" y="1233617"/>
                    </a:lnTo>
                    <a:lnTo>
                      <a:pt x="2432721" y="1238632"/>
                    </a:lnTo>
                    <a:close/>
                    <a:moveTo>
                      <a:pt x="2412957" y="1326684"/>
                    </a:moveTo>
                    <a:lnTo>
                      <a:pt x="2413547" y="1326684"/>
                    </a:lnTo>
                    <a:lnTo>
                      <a:pt x="2418267" y="1324767"/>
                    </a:lnTo>
                    <a:lnTo>
                      <a:pt x="2416054" y="1325209"/>
                    </a:lnTo>
                    <a:lnTo>
                      <a:pt x="2412957" y="1326684"/>
                    </a:lnTo>
                    <a:close/>
                    <a:moveTo>
                      <a:pt x="2458237" y="1194384"/>
                    </a:moveTo>
                    <a:lnTo>
                      <a:pt x="2461334" y="1189812"/>
                    </a:lnTo>
                    <a:lnTo>
                      <a:pt x="2462072" y="1187747"/>
                    </a:lnTo>
                    <a:lnTo>
                      <a:pt x="2458237" y="1193499"/>
                    </a:lnTo>
                    <a:lnTo>
                      <a:pt x="2458237" y="1194384"/>
                    </a:lnTo>
                    <a:close/>
                    <a:moveTo>
                      <a:pt x="2425494" y="1307657"/>
                    </a:moveTo>
                    <a:lnTo>
                      <a:pt x="2425494" y="1308690"/>
                    </a:lnTo>
                    <a:lnTo>
                      <a:pt x="2426084" y="1313557"/>
                    </a:lnTo>
                    <a:lnTo>
                      <a:pt x="2426084" y="1316360"/>
                    </a:lnTo>
                    <a:lnTo>
                      <a:pt x="2424609" y="1322259"/>
                    </a:lnTo>
                    <a:lnTo>
                      <a:pt x="2420627" y="1323882"/>
                    </a:lnTo>
                    <a:lnTo>
                      <a:pt x="2420922" y="1324177"/>
                    </a:lnTo>
                    <a:lnTo>
                      <a:pt x="2424461" y="1323439"/>
                    </a:lnTo>
                    <a:lnTo>
                      <a:pt x="2425346" y="1322259"/>
                    </a:lnTo>
                    <a:lnTo>
                      <a:pt x="2426526" y="1317245"/>
                    </a:lnTo>
                    <a:lnTo>
                      <a:pt x="2426526" y="1313852"/>
                    </a:lnTo>
                    <a:lnTo>
                      <a:pt x="2426231" y="1309280"/>
                    </a:lnTo>
                    <a:lnTo>
                      <a:pt x="2425641" y="1307657"/>
                    </a:lnTo>
                    <a:close/>
                    <a:moveTo>
                      <a:pt x="2514431" y="1148662"/>
                    </a:moveTo>
                    <a:lnTo>
                      <a:pt x="2513104" y="1147482"/>
                    </a:lnTo>
                    <a:lnTo>
                      <a:pt x="2512219" y="1147482"/>
                    </a:lnTo>
                    <a:lnTo>
                      <a:pt x="2509564" y="1148367"/>
                    </a:lnTo>
                    <a:lnTo>
                      <a:pt x="2506319" y="1149989"/>
                    </a:lnTo>
                    <a:lnTo>
                      <a:pt x="2504992" y="1151169"/>
                    </a:lnTo>
                    <a:lnTo>
                      <a:pt x="2503517" y="1151759"/>
                    </a:lnTo>
                    <a:lnTo>
                      <a:pt x="2501894" y="1151759"/>
                    </a:lnTo>
                    <a:lnTo>
                      <a:pt x="2503812" y="1149547"/>
                    </a:lnTo>
                    <a:lnTo>
                      <a:pt x="2506024" y="1147925"/>
                    </a:lnTo>
                    <a:lnTo>
                      <a:pt x="2510006" y="1144385"/>
                    </a:lnTo>
                    <a:lnTo>
                      <a:pt x="2507499" y="1145270"/>
                    </a:lnTo>
                    <a:lnTo>
                      <a:pt x="2503074" y="1148367"/>
                    </a:lnTo>
                    <a:lnTo>
                      <a:pt x="2501009" y="1149399"/>
                    </a:lnTo>
                    <a:lnTo>
                      <a:pt x="2495700" y="1149989"/>
                    </a:lnTo>
                    <a:lnTo>
                      <a:pt x="2490390" y="1149989"/>
                    </a:lnTo>
                    <a:lnTo>
                      <a:pt x="2488325" y="1150432"/>
                    </a:lnTo>
                    <a:lnTo>
                      <a:pt x="2486408" y="1151317"/>
                    </a:lnTo>
                    <a:lnTo>
                      <a:pt x="2484048" y="1151317"/>
                    </a:lnTo>
                    <a:lnTo>
                      <a:pt x="2481541" y="1150874"/>
                    </a:lnTo>
                    <a:lnTo>
                      <a:pt x="2480655" y="1150874"/>
                    </a:lnTo>
                    <a:lnTo>
                      <a:pt x="2479771" y="1151464"/>
                    </a:lnTo>
                    <a:lnTo>
                      <a:pt x="2476231" y="1151464"/>
                    </a:lnTo>
                    <a:lnTo>
                      <a:pt x="2475346" y="1152054"/>
                    </a:lnTo>
                    <a:lnTo>
                      <a:pt x="2474461" y="1152792"/>
                    </a:lnTo>
                    <a:lnTo>
                      <a:pt x="2474166" y="1154119"/>
                    </a:lnTo>
                    <a:lnTo>
                      <a:pt x="2472986" y="1153087"/>
                    </a:lnTo>
                    <a:lnTo>
                      <a:pt x="2471364" y="1154267"/>
                    </a:lnTo>
                    <a:lnTo>
                      <a:pt x="2468119" y="1155594"/>
                    </a:lnTo>
                    <a:lnTo>
                      <a:pt x="2465906" y="1157659"/>
                    </a:lnTo>
                    <a:lnTo>
                      <a:pt x="2464874" y="1158986"/>
                    </a:lnTo>
                    <a:lnTo>
                      <a:pt x="2464136" y="1160314"/>
                    </a:lnTo>
                    <a:lnTo>
                      <a:pt x="2464579" y="1162084"/>
                    </a:lnTo>
                    <a:lnTo>
                      <a:pt x="2466791" y="1161494"/>
                    </a:lnTo>
                    <a:lnTo>
                      <a:pt x="2468266" y="1159871"/>
                    </a:lnTo>
                    <a:lnTo>
                      <a:pt x="2469594" y="1159871"/>
                    </a:lnTo>
                    <a:lnTo>
                      <a:pt x="2470184" y="1160166"/>
                    </a:lnTo>
                    <a:lnTo>
                      <a:pt x="2470184" y="1160756"/>
                    </a:lnTo>
                    <a:lnTo>
                      <a:pt x="2467529" y="1162379"/>
                    </a:lnTo>
                    <a:lnTo>
                      <a:pt x="2471069" y="1161641"/>
                    </a:lnTo>
                    <a:lnTo>
                      <a:pt x="2474903" y="1161346"/>
                    </a:lnTo>
                    <a:lnTo>
                      <a:pt x="2484195" y="1159429"/>
                    </a:lnTo>
                    <a:lnTo>
                      <a:pt x="2485228" y="1159871"/>
                    </a:lnTo>
                    <a:lnTo>
                      <a:pt x="2486113" y="1159871"/>
                    </a:lnTo>
                    <a:lnTo>
                      <a:pt x="2497322" y="1156037"/>
                    </a:lnTo>
                    <a:lnTo>
                      <a:pt x="2499535" y="1155594"/>
                    </a:lnTo>
                    <a:lnTo>
                      <a:pt x="2502632" y="1154562"/>
                    </a:lnTo>
                    <a:lnTo>
                      <a:pt x="2506024" y="1153087"/>
                    </a:lnTo>
                    <a:lnTo>
                      <a:pt x="2508384" y="1152497"/>
                    </a:lnTo>
                    <a:lnTo>
                      <a:pt x="2519741" y="1147335"/>
                    </a:lnTo>
                    <a:lnTo>
                      <a:pt x="2517086" y="1147777"/>
                    </a:lnTo>
                    <a:lnTo>
                      <a:pt x="2514578" y="1148662"/>
                    </a:lnTo>
                    <a:close/>
                    <a:moveTo>
                      <a:pt x="2553221" y="1134945"/>
                    </a:moveTo>
                    <a:lnTo>
                      <a:pt x="2551746" y="1135240"/>
                    </a:lnTo>
                    <a:lnTo>
                      <a:pt x="2549534" y="1137600"/>
                    </a:lnTo>
                    <a:lnTo>
                      <a:pt x="2547764" y="1138043"/>
                    </a:lnTo>
                    <a:lnTo>
                      <a:pt x="2548944" y="1139075"/>
                    </a:lnTo>
                    <a:lnTo>
                      <a:pt x="2556171" y="1137600"/>
                    </a:lnTo>
                    <a:lnTo>
                      <a:pt x="2555729" y="1136420"/>
                    </a:lnTo>
                    <a:lnTo>
                      <a:pt x="2553369" y="1135093"/>
                    </a:lnTo>
                    <a:close/>
                    <a:moveTo>
                      <a:pt x="2535817" y="1129931"/>
                    </a:moveTo>
                    <a:lnTo>
                      <a:pt x="2535080" y="1131848"/>
                    </a:lnTo>
                    <a:lnTo>
                      <a:pt x="2534785" y="1133470"/>
                    </a:lnTo>
                    <a:lnTo>
                      <a:pt x="2534047" y="1134650"/>
                    </a:lnTo>
                    <a:lnTo>
                      <a:pt x="2535522" y="1134650"/>
                    </a:lnTo>
                    <a:lnTo>
                      <a:pt x="2536850" y="1133913"/>
                    </a:lnTo>
                    <a:lnTo>
                      <a:pt x="2537145" y="1128898"/>
                    </a:lnTo>
                    <a:lnTo>
                      <a:pt x="2536260" y="1129341"/>
                    </a:lnTo>
                    <a:lnTo>
                      <a:pt x="2535817" y="1129931"/>
                    </a:lnTo>
                    <a:close/>
                    <a:moveTo>
                      <a:pt x="2533162" y="1131405"/>
                    </a:moveTo>
                    <a:lnTo>
                      <a:pt x="2532720" y="1133175"/>
                    </a:lnTo>
                    <a:lnTo>
                      <a:pt x="2533015" y="1134650"/>
                    </a:lnTo>
                    <a:lnTo>
                      <a:pt x="2533752" y="1134060"/>
                    </a:lnTo>
                    <a:lnTo>
                      <a:pt x="2534047" y="1132291"/>
                    </a:lnTo>
                    <a:lnTo>
                      <a:pt x="2533752" y="1131405"/>
                    </a:lnTo>
                    <a:lnTo>
                      <a:pt x="2533310" y="1131405"/>
                    </a:lnTo>
                    <a:close/>
                  </a:path>
                </a:pathLst>
              </a:custGeom>
              <a:grpFill/>
              <a:ln w="3175" cap="flat">
                <a:solidFill>
                  <a:schemeClr val="bg2">
                    <a:lumMod val="90000"/>
                  </a:schemeClr>
                </a:solidFill>
                <a:prstDash val="solid"/>
                <a:miter/>
              </a:ln>
            </p:spPr>
            <p:txBody>
              <a:bodyPr rtlCol="0" anchor="ctr"/>
              <a:lstStyle/>
              <a:p>
                <a:endParaRPr lang="en-GB"/>
              </a:p>
            </p:txBody>
          </p:sp>
          <p:sp>
            <p:nvSpPr>
              <p:cNvPr id="33" name="Freeform: Shape 32">
                <a:extLst>
                  <a:ext uri="{FF2B5EF4-FFF2-40B4-BE49-F238E27FC236}">
                    <a16:creationId xmlns:a16="http://schemas.microsoft.com/office/drawing/2014/main" id="{D3719905-8676-6867-3C09-601F50666362}"/>
                  </a:ext>
                </a:extLst>
              </p:cNvPr>
              <p:cNvSpPr/>
              <p:nvPr/>
            </p:nvSpPr>
            <p:spPr>
              <a:xfrm>
                <a:off x="5663408" y="2718913"/>
                <a:ext cx="11651" cy="12536"/>
              </a:xfrm>
              <a:custGeom>
                <a:avLst/>
                <a:gdLst>
                  <a:gd name="connsiteX0" fmla="*/ 10619 w 11651"/>
                  <a:gd name="connsiteY0" fmla="*/ 590 h 12536"/>
                  <a:gd name="connsiteX1" fmla="*/ 10176 w 11651"/>
                  <a:gd name="connsiteY1" fmla="*/ 148 h 12536"/>
                  <a:gd name="connsiteX2" fmla="*/ 9439 w 11651"/>
                  <a:gd name="connsiteY2" fmla="*/ 0 h 12536"/>
                  <a:gd name="connsiteX3" fmla="*/ 7227 w 11651"/>
                  <a:gd name="connsiteY3" fmla="*/ 1180 h 12536"/>
                  <a:gd name="connsiteX4" fmla="*/ 4425 w 11651"/>
                  <a:gd name="connsiteY4" fmla="*/ 5015 h 12536"/>
                  <a:gd name="connsiteX5" fmla="*/ 2212 w 11651"/>
                  <a:gd name="connsiteY5" fmla="*/ 6637 h 12536"/>
                  <a:gd name="connsiteX6" fmla="*/ 1032 w 11651"/>
                  <a:gd name="connsiteY6" fmla="*/ 10324 h 12536"/>
                  <a:gd name="connsiteX7" fmla="*/ 0 w 11651"/>
                  <a:gd name="connsiteY7" fmla="*/ 12094 h 12536"/>
                  <a:gd name="connsiteX8" fmla="*/ 590 w 11651"/>
                  <a:gd name="connsiteY8" fmla="*/ 12094 h 12536"/>
                  <a:gd name="connsiteX9" fmla="*/ 2359 w 11651"/>
                  <a:gd name="connsiteY9" fmla="*/ 11652 h 12536"/>
                  <a:gd name="connsiteX10" fmla="*/ 4425 w 11651"/>
                  <a:gd name="connsiteY10" fmla="*/ 12537 h 12536"/>
                  <a:gd name="connsiteX11" fmla="*/ 9734 w 11651"/>
                  <a:gd name="connsiteY11" fmla="*/ 7965 h 12536"/>
                  <a:gd name="connsiteX12" fmla="*/ 10324 w 11651"/>
                  <a:gd name="connsiteY12" fmla="*/ 6490 h 12536"/>
                  <a:gd name="connsiteX13" fmla="*/ 11651 w 11651"/>
                  <a:gd name="connsiteY13" fmla="*/ 5015 h 12536"/>
                  <a:gd name="connsiteX14" fmla="*/ 10619 w 11651"/>
                  <a:gd name="connsiteY14" fmla="*/ 590 h 1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51" h="12536">
                    <a:moveTo>
                      <a:pt x="10619" y="590"/>
                    </a:moveTo>
                    <a:lnTo>
                      <a:pt x="10176" y="148"/>
                    </a:lnTo>
                    <a:lnTo>
                      <a:pt x="9439" y="0"/>
                    </a:lnTo>
                    <a:lnTo>
                      <a:pt x="7227" y="1180"/>
                    </a:lnTo>
                    <a:lnTo>
                      <a:pt x="4425" y="5015"/>
                    </a:lnTo>
                    <a:lnTo>
                      <a:pt x="2212" y="6637"/>
                    </a:lnTo>
                    <a:lnTo>
                      <a:pt x="1032" y="10324"/>
                    </a:lnTo>
                    <a:lnTo>
                      <a:pt x="0" y="12094"/>
                    </a:lnTo>
                    <a:lnTo>
                      <a:pt x="590" y="12094"/>
                    </a:lnTo>
                    <a:lnTo>
                      <a:pt x="2359" y="11652"/>
                    </a:lnTo>
                    <a:lnTo>
                      <a:pt x="4425" y="12537"/>
                    </a:lnTo>
                    <a:lnTo>
                      <a:pt x="9734" y="7965"/>
                    </a:lnTo>
                    <a:lnTo>
                      <a:pt x="10324" y="6490"/>
                    </a:lnTo>
                    <a:lnTo>
                      <a:pt x="11651" y="5015"/>
                    </a:lnTo>
                    <a:lnTo>
                      <a:pt x="10619"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4" name="Freeform: Shape 33">
                <a:extLst>
                  <a:ext uri="{FF2B5EF4-FFF2-40B4-BE49-F238E27FC236}">
                    <a16:creationId xmlns:a16="http://schemas.microsoft.com/office/drawing/2014/main" id="{E7B87AB8-1850-E4AE-B624-F011DA9BEECC}"/>
                  </a:ext>
                </a:extLst>
              </p:cNvPr>
              <p:cNvSpPr/>
              <p:nvPr/>
            </p:nvSpPr>
            <p:spPr>
              <a:xfrm>
                <a:off x="5575503" y="2476437"/>
                <a:ext cx="258553" cy="425069"/>
              </a:xfrm>
              <a:custGeom>
                <a:avLst/>
                <a:gdLst>
                  <a:gd name="connsiteX0" fmla="*/ 47050 w 258552"/>
                  <a:gd name="connsiteY0" fmla="*/ 149114 h 425069"/>
                  <a:gd name="connsiteX1" fmla="*/ 48082 w 258552"/>
                  <a:gd name="connsiteY1" fmla="*/ 149114 h 425069"/>
                  <a:gd name="connsiteX2" fmla="*/ 48820 w 258552"/>
                  <a:gd name="connsiteY2" fmla="*/ 148671 h 425069"/>
                  <a:gd name="connsiteX3" fmla="*/ 49262 w 258552"/>
                  <a:gd name="connsiteY3" fmla="*/ 147934 h 425069"/>
                  <a:gd name="connsiteX4" fmla="*/ 49262 w 258552"/>
                  <a:gd name="connsiteY4" fmla="*/ 147049 h 425069"/>
                  <a:gd name="connsiteX5" fmla="*/ 48820 w 258552"/>
                  <a:gd name="connsiteY5" fmla="*/ 146164 h 425069"/>
                  <a:gd name="connsiteX6" fmla="*/ 47640 w 258552"/>
                  <a:gd name="connsiteY6" fmla="*/ 145426 h 425069"/>
                  <a:gd name="connsiteX7" fmla="*/ 44690 w 258552"/>
                  <a:gd name="connsiteY7" fmla="*/ 146606 h 425069"/>
                  <a:gd name="connsiteX8" fmla="*/ 46017 w 258552"/>
                  <a:gd name="connsiteY8" fmla="*/ 148376 h 425069"/>
                  <a:gd name="connsiteX9" fmla="*/ 47050 w 258552"/>
                  <a:gd name="connsiteY9" fmla="*/ 148966 h 425069"/>
                  <a:gd name="connsiteX10" fmla="*/ 127137 w 258552"/>
                  <a:gd name="connsiteY10" fmla="*/ 79940 h 425069"/>
                  <a:gd name="connsiteX11" fmla="*/ 128612 w 258552"/>
                  <a:gd name="connsiteY11" fmla="*/ 79940 h 425069"/>
                  <a:gd name="connsiteX12" fmla="*/ 130087 w 258552"/>
                  <a:gd name="connsiteY12" fmla="*/ 79498 h 425069"/>
                  <a:gd name="connsiteX13" fmla="*/ 130087 w 258552"/>
                  <a:gd name="connsiteY13" fmla="*/ 79203 h 425069"/>
                  <a:gd name="connsiteX14" fmla="*/ 128908 w 258552"/>
                  <a:gd name="connsiteY14" fmla="*/ 78760 h 425069"/>
                  <a:gd name="connsiteX15" fmla="*/ 128612 w 258552"/>
                  <a:gd name="connsiteY15" fmla="*/ 78318 h 425069"/>
                  <a:gd name="connsiteX16" fmla="*/ 128612 w 258552"/>
                  <a:gd name="connsiteY16" fmla="*/ 77138 h 425069"/>
                  <a:gd name="connsiteX17" fmla="*/ 127285 w 258552"/>
                  <a:gd name="connsiteY17" fmla="*/ 75221 h 425069"/>
                  <a:gd name="connsiteX18" fmla="*/ 125073 w 258552"/>
                  <a:gd name="connsiteY18" fmla="*/ 74631 h 425069"/>
                  <a:gd name="connsiteX19" fmla="*/ 124040 w 258552"/>
                  <a:gd name="connsiteY19" fmla="*/ 74926 h 425069"/>
                  <a:gd name="connsiteX20" fmla="*/ 124040 w 258552"/>
                  <a:gd name="connsiteY20" fmla="*/ 75958 h 425069"/>
                  <a:gd name="connsiteX21" fmla="*/ 124778 w 258552"/>
                  <a:gd name="connsiteY21" fmla="*/ 77580 h 425069"/>
                  <a:gd name="connsiteX22" fmla="*/ 127137 w 258552"/>
                  <a:gd name="connsiteY22" fmla="*/ 79793 h 425069"/>
                  <a:gd name="connsiteX23" fmla="*/ 48082 w 258552"/>
                  <a:gd name="connsiteY23" fmla="*/ 122123 h 425069"/>
                  <a:gd name="connsiteX24" fmla="*/ 46755 w 258552"/>
                  <a:gd name="connsiteY24" fmla="*/ 122123 h 425069"/>
                  <a:gd name="connsiteX25" fmla="*/ 46165 w 258552"/>
                  <a:gd name="connsiteY25" fmla="*/ 124778 h 425069"/>
                  <a:gd name="connsiteX26" fmla="*/ 39970 w 258552"/>
                  <a:gd name="connsiteY26" fmla="*/ 126252 h 425069"/>
                  <a:gd name="connsiteX27" fmla="*/ 39970 w 258552"/>
                  <a:gd name="connsiteY27" fmla="*/ 126695 h 425069"/>
                  <a:gd name="connsiteX28" fmla="*/ 40855 w 258552"/>
                  <a:gd name="connsiteY28" fmla="*/ 127875 h 425069"/>
                  <a:gd name="connsiteX29" fmla="*/ 40855 w 258552"/>
                  <a:gd name="connsiteY29" fmla="*/ 128317 h 425069"/>
                  <a:gd name="connsiteX30" fmla="*/ 40265 w 258552"/>
                  <a:gd name="connsiteY30" fmla="*/ 128907 h 425069"/>
                  <a:gd name="connsiteX31" fmla="*/ 39233 w 258552"/>
                  <a:gd name="connsiteY31" fmla="*/ 129202 h 425069"/>
                  <a:gd name="connsiteX32" fmla="*/ 37611 w 258552"/>
                  <a:gd name="connsiteY32" fmla="*/ 128760 h 425069"/>
                  <a:gd name="connsiteX33" fmla="*/ 36283 w 258552"/>
                  <a:gd name="connsiteY33" fmla="*/ 130087 h 425069"/>
                  <a:gd name="connsiteX34" fmla="*/ 36283 w 258552"/>
                  <a:gd name="connsiteY34" fmla="*/ 130677 h 425069"/>
                  <a:gd name="connsiteX35" fmla="*/ 36578 w 258552"/>
                  <a:gd name="connsiteY35" fmla="*/ 131857 h 425069"/>
                  <a:gd name="connsiteX36" fmla="*/ 38348 w 258552"/>
                  <a:gd name="connsiteY36" fmla="*/ 133775 h 425069"/>
                  <a:gd name="connsiteX37" fmla="*/ 44395 w 258552"/>
                  <a:gd name="connsiteY37" fmla="*/ 135102 h 425069"/>
                  <a:gd name="connsiteX38" fmla="*/ 46460 w 258552"/>
                  <a:gd name="connsiteY38" fmla="*/ 138494 h 425069"/>
                  <a:gd name="connsiteX39" fmla="*/ 47492 w 258552"/>
                  <a:gd name="connsiteY39" fmla="*/ 139822 h 425069"/>
                  <a:gd name="connsiteX40" fmla="*/ 48967 w 258552"/>
                  <a:gd name="connsiteY40" fmla="*/ 140559 h 425069"/>
                  <a:gd name="connsiteX41" fmla="*/ 51622 w 258552"/>
                  <a:gd name="connsiteY41" fmla="*/ 140559 h 425069"/>
                  <a:gd name="connsiteX42" fmla="*/ 55014 w 258552"/>
                  <a:gd name="connsiteY42" fmla="*/ 139969 h 425069"/>
                  <a:gd name="connsiteX43" fmla="*/ 55457 w 258552"/>
                  <a:gd name="connsiteY43" fmla="*/ 145574 h 425069"/>
                  <a:gd name="connsiteX44" fmla="*/ 56194 w 258552"/>
                  <a:gd name="connsiteY44" fmla="*/ 145869 h 425069"/>
                  <a:gd name="connsiteX45" fmla="*/ 57227 w 258552"/>
                  <a:gd name="connsiteY45" fmla="*/ 145869 h 425069"/>
                  <a:gd name="connsiteX46" fmla="*/ 58112 w 258552"/>
                  <a:gd name="connsiteY46" fmla="*/ 145131 h 425069"/>
                  <a:gd name="connsiteX47" fmla="*/ 61209 w 258552"/>
                  <a:gd name="connsiteY47" fmla="*/ 142034 h 425069"/>
                  <a:gd name="connsiteX48" fmla="*/ 63864 w 258552"/>
                  <a:gd name="connsiteY48" fmla="*/ 140117 h 425069"/>
                  <a:gd name="connsiteX49" fmla="*/ 64601 w 258552"/>
                  <a:gd name="connsiteY49" fmla="*/ 139084 h 425069"/>
                  <a:gd name="connsiteX50" fmla="*/ 64601 w 258552"/>
                  <a:gd name="connsiteY50" fmla="*/ 138052 h 425069"/>
                  <a:gd name="connsiteX51" fmla="*/ 63569 w 258552"/>
                  <a:gd name="connsiteY51" fmla="*/ 137462 h 425069"/>
                  <a:gd name="connsiteX52" fmla="*/ 58997 w 258552"/>
                  <a:gd name="connsiteY52" fmla="*/ 137462 h 425069"/>
                  <a:gd name="connsiteX53" fmla="*/ 54129 w 258552"/>
                  <a:gd name="connsiteY53" fmla="*/ 136872 h 425069"/>
                  <a:gd name="connsiteX54" fmla="*/ 53392 w 258552"/>
                  <a:gd name="connsiteY54" fmla="*/ 136134 h 425069"/>
                  <a:gd name="connsiteX55" fmla="*/ 52360 w 258552"/>
                  <a:gd name="connsiteY55" fmla="*/ 135692 h 425069"/>
                  <a:gd name="connsiteX56" fmla="*/ 52360 w 258552"/>
                  <a:gd name="connsiteY56" fmla="*/ 134217 h 425069"/>
                  <a:gd name="connsiteX57" fmla="*/ 51622 w 258552"/>
                  <a:gd name="connsiteY57" fmla="*/ 132152 h 425069"/>
                  <a:gd name="connsiteX58" fmla="*/ 52064 w 258552"/>
                  <a:gd name="connsiteY58" fmla="*/ 130235 h 425069"/>
                  <a:gd name="connsiteX59" fmla="*/ 52064 w 258552"/>
                  <a:gd name="connsiteY59" fmla="*/ 128612 h 425069"/>
                  <a:gd name="connsiteX60" fmla="*/ 51475 w 258552"/>
                  <a:gd name="connsiteY60" fmla="*/ 125515 h 425069"/>
                  <a:gd name="connsiteX61" fmla="*/ 49410 w 258552"/>
                  <a:gd name="connsiteY61" fmla="*/ 123008 h 425069"/>
                  <a:gd name="connsiteX62" fmla="*/ 47935 w 258552"/>
                  <a:gd name="connsiteY62" fmla="*/ 122270 h 425069"/>
                  <a:gd name="connsiteX63" fmla="*/ 48082 w 258552"/>
                  <a:gd name="connsiteY63" fmla="*/ 198818 h 425069"/>
                  <a:gd name="connsiteX64" fmla="*/ 49410 w 258552"/>
                  <a:gd name="connsiteY64" fmla="*/ 198818 h 425069"/>
                  <a:gd name="connsiteX65" fmla="*/ 53687 w 258552"/>
                  <a:gd name="connsiteY65" fmla="*/ 196901 h 425069"/>
                  <a:gd name="connsiteX66" fmla="*/ 54572 w 258552"/>
                  <a:gd name="connsiteY66" fmla="*/ 195573 h 425069"/>
                  <a:gd name="connsiteX67" fmla="*/ 54572 w 258552"/>
                  <a:gd name="connsiteY67" fmla="*/ 194541 h 425069"/>
                  <a:gd name="connsiteX68" fmla="*/ 53539 w 258552"/>
                  <a:gd name="connsiteY68" fmla="*/ 191591 h 425069"/>
                  <a:gd name="connsiteX69" fmla="*/ 52654 w 258552"/>
                  <a:gd name="connsiteY69" fmla="*/ 186871 h 425069"/>
                  <a:gd name="connsiteX70" fmla="*/ 50442 w 258552"/>
                  <a:gd name="connsiteY70" fmla="*/ 187756 h 425069"/>
                  <a:gd name="connsiteX71" fmla="*/ 47935 w 258552"/>
                  <a:gd name="connsiteY71" fmla="*/ 189526 h 425069"/>
                  <a:gd name="connsiteX72" fmla="*/ 47050 w 258552"/>
                  <a:gd name="connsiteY72" fmla="*/ 188936 h 425069"/>
                  <a:gd name="connsiteX73" fmla="*/ 46312 w 258552"/>
                  <a:gd name="connsiteY73" fmla="*/ 188936 h 425069"/>
                  <a:gd name="connsiteX74" fmla="*/ 45280 w 258552"/>
                  <a:gd name="connsiteY74" fmla="*/ 189674 h 425069"/>
                  <a:gd name="connsiteX75" fmla="*/ 44395 w 258552"/>
                  <a:gd name="connsiteY75" fmla="*/ 190559 h 425069"/>
                  <a:gd name="connsiteX76" fmla="*/ 43953 w 258552"/>
                  <a:gd name="connsiteY76" fmla="*/ 191444 h 425069"/>
                  <a:gd name="connsiteX77" fmla="*/ 43953 w 258552"/>
                  <a:gd name="connsiteY77" fmla="*/ 192919 h 425069"/>
                  <a:gd name="connsiteX78" fmla="*/ 43068 w 258552"/>
                  <a:gd name="connsiteY78" fmla="*/ 194983 h 425069"/>
                  <a:gd name="connsiteX79" fmla="*/ 43068 w 258552"/>
                  <a:gd name="connsiteY79" fmla="*/ 195573 h 425069"/>
                  <a:gd name="connsiteX80" fmla="*/ 44247 w 258552"/>
                  <a:gd name="connsiteY80" fmla="*/ 195278 h 425069"/>
                  <a:gd name="connsiteX81" fmla="*/ 47345 w 258552"/>
                  <a:gd name="connsiteY81" fmla="*/ 192771 h 425069"/>
                  <a:gd name="connsiteX82" fmla="*/ 48230 w 258552"/>
                  <a:gd name="connsiteY82" fmla="*/ 192476 h 425069"/>
                  <a:gd name="connsiteX83" fmla="*/ 48672 w 258552"/>
                  <a:gd name="connsiteY83" fmla="*/ 192771 h 425069"/>
                  <a:gd name="connsiteX84" fmla="*/ 48230 w 258552"/>
                  <a:gd name="connsiteY84" fmla="*/ 194393 h 425069"/>
                  <a:gd name="connsiteX85" fmla="*/ 49115 w 258552"/>
                  <a:gd name="connsiteY85" fmla="*/ 196458 h 425069"/>
                  <a:gd name="connsiteX86" fmla="*/ 48082 w 258552"/>
                  <a:gd name="connsiteY86" fmla="*/ 198376 h 425069"/>
                  <a:gd name="connsiteX87" fmla="*/ 48082 w 258552"/>
                  <a:gd name="connsiteY87" fmla="*/ 198818 h 425069"/>
                  <a:gd name="connsiteX88" fmla="*/ 41150 w 258552"/>
                  <a:gd name="connsiteY88" fmla="*/ 159880 h 425069"/>
                  <a:gd name="connsiteX89" fmla="*/ 38643 w 258552"/>
                  <a:gd name="connsiteY89" fmla="*/ 162388 h 425069"/>
                  <a:gd name="connsiteX90" fmla="*/ 38643 w 258552"/>
                  <a:gd name="connsiteY90" fmla="*/ 162978 h 425069"/>
                  <a:gd name="connsiteX91" fmla="*/ 40265 w 258552"/>
                  <a:gd name="connsiteY91" fmla="*/ 162978 h 425069"/>
                  <a:gd name="connsiteX92" fmla="*/ 42330 w 258552"/>
                  <a:gd name="connsiteY92" fmla="*/ 161208 h 425069"/>
                  <a:gd name="connsiteX93" fmla="*/ 43510 w 258552"/>
                  <a:gd name="connsiteY93" fmla="*/ 159733 h 425069"/>
                  <a:gd name="connsiteX94" fmla="*/ 42920 w 258552"/>
                  <a:gd name="connsiteY94" fmla="*/ 159438 h 425069"/>
                  <a:gd name="connsiteX95" fmla="*/ 41298 w 258552"/>
                  <a:gd name="connsiteY95" fmla="*/ 159880 h 425069"/>
                  <a:gd name="connsiteX96" fmla="*/ 135102 w 258552"/>
                  <a:gd name="connsiteY96" fmla="*/ 80825 h 425069"/>
                  <a:gd name="connsiteX97" fmla="*/ 135987 w 258552"/>
                  <a:gd name="connsiteY97" fmla="*/ 81563 h 425069"/>
                  <a:gd name="connsiteX98" fmla="*/ 136282 w 258552"/>
                  <a:gd name="connsiteY98" fmla="*/ 81563 h 425069"/>
                  <a:gd name="connsiteX99" fmla="*/ 136725 w 258552"/>
                  <a:gd name="connsiteY99" fmla="*/ 79203 h 425069"/>
                  <a:gd name="connsiteX100" fmla="*/ 137167 w 258552"/>
                  <a:gd name="connsiteY100" fmla="*/ 78170 h 425069"/>
                  <a:gd name="connsiteX101" fmla="*/ 135987 w 258552"/>
                  <a:gd name="connsiteY101" fmla="*/ 77875 h 425069"/>
                  <a:gd name="connsiteX102" fmla="*/ 133480 w 258552"/>
                  <a:gd name="connsiteY102" fmla="*/ 78318 h 425069"/>
                  <a:gd name="connsiteX103" fmla="*/ 135102 w 258552"/>
                  <a:gd name="connsiteY103" fmla="*/ 80825 h 425069"/>
                  <a:gd name="connsiteX104" fmla="*/ 185544 w 258552"/>
                  <a:gd name="connsiteY104" fmla="*/ 12537 h 425069"/>
                  <a:gd name="connsiteX105" fmla="*/ 185544 w 258552"/>
                  <a:gd name="connsiteY105" fmla="*/ 6932 h 425069"/>
                  <a:gd name="connsiteX106" fmla="*/ 186576 w 258552"/>
                  <a:gd name="connsiteY106" fmla="*/ 6932 h 425069"/>
                  <a:gd name="connsiteX107" fmla="*/ 186872 w 258552"/>
                  <a:gd name="connsiteY107" fmla="*/ 5752 h 425069"/>
                  <a:gd name="connsiteX108" fmla="*/ 186576 w 258552"/>
                  <a:gd name="connsiteY108" fmla="*/ 4572 h 425069"/>
                  <a:gd name="connsiteX109" fmla="*/ 184217 w 258552"/>
                  <a:gd name="connsiteY109" fmla="*/ 4572 h 425069"/>
                  <a:gd name="connsiteX110" fmla="*/ 182299 w 258552"/>
                  <a:gd name="connsiteY110" fmla="*/ 8997 h 425069"/>
                  <a:gd name="connsiteX111" fmla="*/ 184807 w 258552"/>
                  <a:gd name="connsiteY111" fmla="*/ 12979 h 425069"/>
                  <a:gd name="connsiteX112" fmla="*/ 185397 w 258552"/>
                  <a:gd name="connsiteY112" fmla="*/ 12537 h 425069"/>
                  <a:gd name="connsiteX113" fmla="*/ 189084 w 258552"/>
                  <a:gd name="connsiteY113" fmla="*/ 5752 h 425069"/>
                  <a:gd name="connsiteX114" fmla="*/ 191296 w 258552"/>
                  <a:gd name="connsiteY114" fmla="*/ 5752 h 425069"/>
                  <a:gd name="connsiteX115" fmla="*/ 191296 w 258552"/>
                  <a:gd name="connsiteY115" fmla="*/ 4572 h 425069"/>
                  <a:gd name="connsiteX116" fmla="*/ 192624 w 258552"/>
                  <a:gd name="connsiteY116" fmla="*/ 1180 h 425069"/>
                  <a:gd name="connsiteX117" fmla="*/ 192624 w 258552"/>
                  <a:gd name="connsiteY117" fmla="*/ 737 h 425069"/>
                  <a:gd name="connsiteX118" fmla="*/ 191886 w 258552"/>
                  <a:gd name="connsiteY118" fmla="*/ 0 h 425069"/>
                  <a:gd name="connsiteX119" fmla="*/ 191296 w 258552"/>
                  <a:gd name="connsiteY119" fmla="*/ 0 h 425069"/>
                  <a:gd name="connsiteX120" fmla="*/ 190264 w 258552"/>
                  <a:gd name="connsiteY120" fmla="*/ 1032 h 425069"/>
                  <a:gd name="connsiteX121" fmla="*/ 189526 w 258552"/>
                  <a:gd name="connsiteY121" fmla="*/ 590 h 425069"/>
                  <a:gd name="connsiteX122" fmla="*/ 188936 w 258552"/>
                  <a:gd name="connsiteY122" fmla="*/ 590 h 425069"/>
                  <a:gd name="connsiteX123" fmla="*/ 188641 w 258552"/>
                  <a:gd name="connsiteY123" fmla="*/ 1327 h 425069"/>
                  <a:gd name="connsiteX124" fmla="*/ 188347 w 258552"/>
                  <a:gd name="connsiteY124" fmla="*/ 3392 h 425069"/>
                  <a:gd name="connsiteX125" fmla="*/ 188789 w 258552"/>
                  <a:gd name="connsiteY125" fmla="*/ 5310 h 425069"/>
                  <a:gd name="connsiteX126" fmla="*/ 189084 w 258552"/>
                  <a:gd name="connsiteY126" fmla="*/ 5752 h 425069"/>
                  <a:gd name="connsiteX127" fmla="*/ 135397 w 258552"/>
                  <a:gd name="connsiteY127" fmla="*/ 60914 h 425069"/>
                  <a:gd name="connsiteX128" fmla="*/ 138052 w 258552"/>
                  <a:gd name="connsiteY128" fmla="*/ 61946 h 425069"/>
                  <a:gd name="connsiteX129" fmla="*/ 138347 w 258552"/>
                  <a:gd name="connsiteY129" fmla="*/ 64454 h 425069"/>
                  <a:gd name="connsiteX130" fmla="*/ 139232 w 258552"/>
                  <a:gd name="connsiteY130" fmla="*/ 65191 h 425069"/>
                  <a:gd name="connsiteX131" fmla="*/ 141444 w 258552"/>
                  <a:gd name="connsiteY131" fmla="*/ 64159 h 425069"/>
                  <a:gd name="connsiteX132" fmla="*/ 141739 w 258552"/>
                  <a:gd name="connsiteY132" fmla="*/ 62831 h 425069"/>
                  <a:gd name="connsiteX133" fmla="*/ 141444 w 258552"/>
                  <a:gd name="connsiteY133" fmla="*/ 62536 h 425069"/>
                  <a:gd name="connsiteX134" fmla="*/ 139232 w 258552"/>
                  <a:gd name="connsiteY134" fmla="*/ 61946 h 425069"/>
                  <a:gd name="connsiteX135" fmla="*/ 138052 w 258552"/>
                  <a:gd name="connsiteY135" fmla="*/ 60176 h 425069"/>
                  <a:gd name="connsiteX136" fmla="*/ 135102 w 258552"/>
                  <a:gd name="connsiteY136" fmla="*/ 57964 h 425069"/>
                  <a:gd name="connsiteX137" fmla="*/ 133332 w 258552"/>
                  <a:gd name="connsiteY137" fmla="*/ 58407 h 425069"/>
                  <a:gd name="connsiteX138" fmla="*/ 133037 w 258552"/>
                  <a:gd name="connsiteY138" fmla="*/ 58849 h 425069"/>
                  <a:gd name="connsiteX139" fmla="*/ 134070 w 258552"/>
                  <a:gd name="connsiteY139" fmla="*/ 60029 h 425069"/>
                  <a:gd name="connsiteX140" fmla="*/ 135397 w 258552"/>
                  <a:gd name="connsiteY140" fmla="*/ 60619 h 425069"/>
                  <a:gd name="connsiteX141" fmla="*/ 125810 w 258552"/>
                  <a:gd name="connsiteY141" fmla="*/ 72566 h 425069"/>
                  <a:gd name="connsiteX142" fmla="*/ 126548 w 258552"/>
                  <a:gd name="connsiteY142" fmla="*/ 72566 h 425069"/>
                  <a:gd name="connsiteX143" fmla="*/ 128170 w 258552"/>
                  <a:gd name="connsiteY143" fmla="*/ 71533 h 425069"/>
                  <a:gd name="connsiteX144" fmla="*/ 128465 w 258552"/>
                  <a:gd name="connsiteY144" fmla="*/ 71976 h 425069"/>
                  <a:gd name="connsiteX145" fmla="*/ 128465 w 258552"/>
                  <a:gd name="connsiteY145" fmla="*/ 73303 h 425069"/>
                  <a:gd name="connsiteX146" fmla="*/ 128760 w 258552"/>
                  <a:gd name="connsiteY146" fmla="*/ 73893 h 425069"/>
                  <a:gd name="connsiteX147" fmla="*/ 129350 w 258552"/>
                  <a:gd name="connsiteY147" fmla="*/ 74483 h 425069"/>
                  <a:gd name="connsiteX148" fmla="*/ 130235 w 258552"/>
                  <a:gd name="connsiteY148" fmla="*/ 74778 h 425069"/>
                  <a:gd name="connsiteX149" fmla="*/ 134660 w 258552"/>
                  <a:gd name="connsiteY149" fmla="*/ 74041 h 425069"/>
                  <a:gd name="connsiteX150" fmla="*/ 138052 w 258552"/>
                  <a:gd name="connsiteY150" fmla="*/ 75958 h 425069"/>
                  <a:gd name="connsiteX151" fmla="*/ 139085 w 258552"/>
                  <a:gd name="connsiteY151" fmla="*/ 75958 h 425069"/>
                  <a:gd name="connsiteX152" fmla="*/ 139970 w 258552"/>
                  <a:gd name="connsiteY152" fmla="*/ 75368 h 425069"/>
                  <a:gd name="connsiteX153" fmla="*/ 140707 w 258552"/>
                  <a:gd name="connsiteY153" fmla="*/ 73451 h 425069"/>
                  <a:gd name="connsiteX154" fmla="*/ 139232 w 258552"/>
                  <a:gd name="connsiteY154" fmla="*/ 72418 h 425069"/>
                  <a:gd name="connsiteX155" fmla="*/ 137462 w 258552"/>
                  <a:gd name="connsiteY155" fmla="*/ 72418 h 425069"/>
                  <a:gd name="connsiteX156" fmla="*/ 134512 w 258552"/>
                  <a:gd name="connsiteY156" fmla="*/ 71533 h 425069"/>
                  <a:gd name="connsiteX157" fmla="*/ 132595 w 258552"/>
                  <a:gd name="connsiteY157" fmla="*/ 71533 h 425069"/>
                  <a:gd name="connsiteX158" fmla="*/ 132890 w 258552"/>
                  <a:gd name="connsiteY158" fmla="*/ 70648 h 425069"/>
                  <a:gd name="connsiteX159" fmla="*/ 133922 w 258552"/>
                  <a:gd name="connsiteY159" fmla="*/ 69616 h 425069"/>
                  <a:gd name="connsiteX160" fmla="*/ 133922 w 258552"/>
                  <a:gd name="connsiteY160" fmla="*/ 68878 h 425069"/>
                  <a:gd name="connsiteX161" fmla="*/ 133037 w 258552"/>
                  <a:gd name="connsiteY161" fmla="*/ 67993 h 425069"/>
                  <a:gd name="connsiteX162" fmla="*/ 130235 w 258552"/>
                  <a:gd name="connsiteY162" fmla="*/ 66519 h 425069"/>
                  <a:gd name="connsiteX163" fmla="*/ 127875 w 258552"/>
                  <a:gd name="connsiteY163" fmla="*/ 66224 h 425069"/>
                  <a:gd name="connsiteX164" fmla="*/ 126252 w 258552"/>
                  <a:gd name="connsiteY164" fmla="*/ 66666 h 425069"/>
                  <a:gd name="connsiteX165" fmla="*/ 125368 w 258552"/>
                  <a:gd name="connsiteY165" fmla="*/ 69173 h 425069"/>
                  <a:gd name="connsiteX166" fmla="*/ 125368 w 258552"/>
                  <a:gd name="connsiteY166" fmla="*/ 72123 h 425069"/>
                  <a:gd name="connsiteX167" fmla="*/ 125810 w 258552"/>
                  <a:gd name="connsiteY167" fmla="*/ 72713 h 425069"/>
                  <a:gd name="connsiteX168" fmla="*/ 149409 w 258552"/>
                  <a:gd name="connsiteY168" fmla="*/ 61061 h 425069"/>
                  <a:gd name="connsiteX169" fmla="*/ 149999 w 258552"/>
                  <a:gd name="connsiteY169" fmla="*/ 60029 h 425069"/>
                  <a:gd name="connsiteX170" fmla="*/ 146606 w 258552"/>
                  <a:gd name="connsiteY170" fmla="*/ 59734 h 425069"/>
                  <a:gd name="connsiteX171" fmla="*/ 144837 w 258552"/>
                  <a:gd name="connsiteY171" fmla="*/ 60324 h 425069"/>
                  <a:gd name="connsiteX172" fmla="*/ 143362 w 258552"/>
                  <a:gd name="connsiteY172" fmla="*/ 62536 h 425069"/>
                  <a:gd name="connsiteX173" fmla="*/ 146312 w 258552"/>
                  <a:gd name="connsiteY173" fmla="*/ 62536 h 425069"/>
                  <a:gd name="connsiteX174" fmla="*/ 149409 w 258552"/>
                  <a:gd name="connsiteY174" fmla="*/ 60914 h 425069"/>
                  <a:gd name="connsiteX175" fmla="*/ 170057 w 258552"/>
                  <a:gd name="connsiteY175" fmla="*/ 23451 h 425069"/>
                  <a:gd name="connsiteX176" fmla="*/ 170795 w 258552"/>
                  <a:gd name="connsiteY176" fmla="*/ 23746 h 425069"/>
                  <a:gd name="connsiteX177" fmla="*/ 173302 w 258552"/>
                  <a:gd name="connsiteY177" fmla="*/ 23746 h 425069"/>
                  <a:gd name="connsiteX178" fmla="*/ 173745 w 258552"/>
                  <a:gd name="connsiteY178" fmla="*/ 24041 h 425069"/>
                  <a:gd name="connsiteX179" fmla="*/ 173745 w 258552"/>
                  <a:gd name="connsiteY179" fmla="*/ 25073 h 425069"/>
                  <a:gd name="connsiteX180" fmla="*/ 174187 w 258552"/>
                  <a:gd name="connsiteY180" fmla="*/ 25811 h 425069"/>
                  <a:gd name="connsiteX181" fmla="*/ 176105 w 258552"/>
                  <a:gd name="connsiteY181" fmla="*/ 25221 h 425069"/>
                  <a:gd name="connsiteX182" fmla="*/ 178317 w 258552"/>
                  <a:gd name="connsiteY182" fmla="*/ 25221 h 425069"/>
                  <a:gd name="connsiteX183" fmla="*/ 179202 w 258552"/>
                  <a:gd name="connsiteY183" fmla="*/ 26696 h 425069"/>
                  <a:gd name="connsiteX184" fmla="*/ 179645 w 258552"/>
                  <a:gd name="connsiteY184" fmla="*/ 28171 h 425069"/>
                  <a:gd name="connsiteX185" fmla="*/ 179055 w 258552"/>
                  <a:gd name="connsiteY185" fmla="*/ 31121 h 425069"/>
                  <a:gd name="connsiteX186" fmla="*/ 177580 w 258552"/>
                  <a:gd name="connsiteY186" fmla="*/ 36135 h 425069"/>
                  <a:gd name="connsiteX187" fmla="*/ 179055 w 258552"/>
                  <a:gd name="connsiteY187" fmla="*/ 37463 h 425069"/>
                  <a:gd name="connsiteX188" fmla="*/ 179497 w 258552"/>
                  <a:gd name="connsiteY188" fmla="*/ 37168 h 425069"/>
                  <a:gd name="connsiteX189" fmla="*/ 180530 w 258552"/>
                  <a:gd name="connsiteY189" fmla="*/ 33923 h 425069"/>
                  <a:gd name="connsiteX190" fmla="*/ 181709 w 258552"/>
                  <a:gd name="connsiteY190" fmla="*/ 32596 h 425069"/>
                  <a:gd name="connsiteX191" fmla="*/ 182299 w 258552"/>
                  <a:gd name="connsiteY191" fmla="*/ 28466 h 425069"/>
                  <a:gd name="connsiteX192" fmla="*/ 182594 w 258552"/>
                  <a:gd name="connsiteY192" fmla="*/ 28023 h 425069"/>
                  <a:gd name="connsiteX193" fmla="*/ 182889 w 258552"/>
                  <a:gd name="connsiteY193" fmla="*/ 25958 h 425069"/>
                  <a:gd name="connsiteX194" fmla="*/ 183332 w 258552"/>
                  <a:gd name="connsiteY194" fmla="*/ 24779 h 425069"/>
                  <a:gd name="connsiteX195" fmla="*/ 185102 w 258552"/>
                  <a:gd name="connsiteY195" fmla="*/ 17994 h 425069"/>
                  <a:gd name="connsiteX196" fmla="*/ 185397 w 258552"/>
                  <a:gd name="connsiteY196" fmla="*/ 15487 h 425069"/>
                  <a:gd name="connsiteX197" fmla="*/ 183627 w 258552"/>
                  <a:gd name="connsiteY197" fmla="*/ 16519 h 425069"/>
                  <a:gd name="connsiteX198" fmla="*/ 182594 w 258552"/>
                  <a:gd name="connsiteY198" fmla="*/ 16519 h 425069"/>
                  <a:gd name="connsiteX199" fmla="*/ 180530 w 258552"/>
                  <a:gd name="connsiteY199" fmla="*/ 13864 h 425069"/>
                  <a:gd name="connsiteX200" fmla="*/ 179202 w 258552"/>
                  <a:gd name="connsiteY200" fmla="*/ 14602 h 425069"/>
                  <a:gd name="connsiteX201" fmla="*/ 178612 w 258552"/>
                  <a:gd name="connsiteY201" fmla="*/ 11799 h 425069"/>
                  <a:gd name="connsiteX202" fmla="*/ 178612 w 258552"/>
                  <a:gd name="connsiteY202" fmla="*/ 8997 h 425069"/>
                  <a:gd name="connsiteX203" fmla="*/ 177137 w 258552"/>
                  <a:gd name="connsiteY203" fmla="*/ 8997 h 425069"/>
                  <a:gd name="connsiteX204" fmla="*/ 175810 w 258552"/>
                  <a:gd name="connsiteY204" fmla="*/ 9292 h 425069"/>
                  <a:gd name="connsiteX205" fmla="*/ 173598 w 258552"/>
                  <a:gd name="connsiteY205" fmla="*/ 11947 h 425069"/>
                  <a:gd name="connsiteX206" fmla="*/ 172122 w 258552"/>
                  <a:gd name="connsiteY206" fmla="*/ 12389 h 425069"/>
                  <a:gd name="connsiteX207" fmla="*/ 171680 w 258552"/>
                  <a:gd name="connsiteY207" fmla="*/ 13274 h 425069"/>
                  <a:gd name="connsiteX208" fmla="*/ 172270 w 258552"/>
                  <a:gd name="connsiteY208" fmla="*/ 13864 h 425069"/>
                  <a:gd name="connsiteX209" fmla="*/ 174925 w 258552"/>
                  <a:gd name="connsiteY209" fmla="*/ 14307 h 425069"/>
                  <a:gd name="connsiteX210" fmla="*/ 176842 w 258552"/>
                  <a:gd name="connsiteY210" fmla="*/ 19616 h 425069"/>
                  <a:gd name="connsiteX211" fmla="*/ 173745 w 258552"/>
                  <a:gd name="connsiteY211" fmla="*/ 21239 h 425069"/>
                  <a:gd name="connsiteX212" fmla="*/ 171532 w 258552"/>
                  <a:gd name="connsiteY212" fmla="*/ 20944 h 425069"/>
                  <a:gd name="connsiteX213" fmla="*/ 169320 w 258552"/>
                  <a:gd name="connsiteY213" fmla="*/ 21534 h 425069"/>
                  <a:gd name="connsiteX214" fmla="*/ 169320 w 258552"/>
                  <a:gd name="connsiteY214" fmla="*/ 22271 h 425069"/>
                  <a:gd name="connsiteX215" fmla="*/ 169910 w 258552"/>
                  <a:gd name="connsiteY215" fmla="*/ 23304 h 425069"/>
                  <a:gd name="connsiteX216" fmla="*/ 258552 w 258552"/>
                  <a:gd name="connsiteY216" fmla="*/ 307519 h 425069"/>
                  <a:gd name="connsiteX217" fmla="*/ 257815 w 258552"/>
                  <a:gd name="connsiteY217" fmla="*/ 303980 h 425069"/>
                  <a:gd name="connsiteX218" fmla="*/ 256192 w 258552"/>
                  <a:gd name="connsiteY218" fmla="*/ 301325 h 425069"/>
                  <a:gd name="connsiteX219" fmla="*/ 248965 w 258552"/>
                  <a:gd name="connsiteY219" fmla="*/ 296457 h 425069"/>
                  <a:gd name="connsiteX220" fmla="*/ 246016 w 258552"/>
                  <a:gd name="connsiteY220" fmla="*/ 295425 h 425069"/>
                  <a:gd name="connsiteX221" fmla="*/ 240411 w 258552"/>
                  <a:gd name="connsiteY221" fmla="*/ 294245 h 425069"/>
                  <a:gd name="connsiteX222" fmla="*/ 237609 w 258552"/>
                  <a:gd name="connsiteY222" fmla="*/ 294245 h 425069"/>
                  <a:gd name="connsiteX223" fmla="*/ 234364 w 258552"/>
                  <a:gd name="connsiteY223" fmla="*/ 293803 h 425069"/>
                  <a:gd name="connsiteX224" fmla="*/ 227432 w 258552"/>
                  <a:gd name="connsiteY224" fmla="*/ 293803 h 425069"/>
                  <a:gd name="connsiteX225" fmla="*/ 226252 w 258552"/>
                  <a:gd name="connsiteY225" fmla="*/ 294983 h 425069"/>
                  <a:gd name="connsiteX226" fmla="*/ 224039 w 258552"/>
                  <a:gd name="connsiteY226" fmla="*/ 297785 h 425069"/>
                  <a:gd name="connsiteX227" fmla="*/ 222712 w 258552"/>
                  <a:gd name="connsiteY227" fmla="*/ 298965 h 425069"/>
                  <a:gd name="connsiteX228" fmla="*/ 221385 w 258552"/>
                  <a:gd name="connsiteY228" fmla="*/ 299407 h 425069"/>
                  <a:gd name="connsiteX229" fmla="*/ 220057 w 258552"/>
                  <a:gd name="connsiteY229" fmla="*/ 299407 h 425069"/>
                  <a:gd name="connsiteX230" fmla="*/ 214010 w 258552"/>
                  <a:gd name="connsiteY230" fmla="*/ 296162 h 425069"/>
                  <a:gd name="connsiteX231" fmla="*/ 216075 w 258552"/>
                  <a:gd name="connsiteY231" fmla="*/ 293803 h 425069"/>
                  <a:gd name="connsiteX232" fmla="*/ 218287 w 258552"/>
                  <a:gd name="connsiteY232" fmla="*/ 291738 h 425069"/>
                  <a:gd name="connsiteX233" fmla="*/ 220647 w 258552"/>
                  <a:gd name="connsiteY233" fmla="*/ 289968 h 425069"/>
                  <a:gd name="connsiteX234" fmla="*/ 222122 w 258552"/>
                  <a:gd name="connsiteY234" fmla="*/ 287166 h 425069"/>
                  <a:gd name="connsiteX235" fmla="*/ 219910 w 258552"/>
                  <a:gd name="connsiteY235" fmla="*/ 280971 h 425069"/>
                  <a:gd name="connsiteX236" fmla="*/ 216222 w 258552"/>
                  <a:gd name="connsiteY236" fmla="*/ 276251 h 425069"/>
                  <a:gd name="connsiteX237" fmla="*/ 205160 w 258552"/>
                  <a:gd name="connsiteY237" fmla="*/ 268287 h 425069"/>
                  <a:gd name="connsiteX238" fmla="*/ 200146 w 258552"/>
                  <a:gd name="connsiteY238" fmla="*/ 268287 h 425069"/>
                  <a:gd name="connsiteX239" fmla="*/ 195574 w 258552"/>
                  <a:gd name="connsiteY239" fmla="*/ 267107 h 425069"/>
                  <a:gd name="connsiteX240" fmla="*/ 197933 w 258552"/>
                  <a:gd name="connsiteY240" fmla="*/ 267107 h 425069"/>
                  <a:gd name="connsiteX241" fmla="*/ 200736 w 258552"/>
                  <a:gd name="connsiteY241" fmla="*/ 267402 h 425069"/>
                  <a:gd name="connsiteX242" fmla="*/ 205750 w 258552"/>
                  <a:gd name="connsiteY242" fmla="*/ 266664 h 425069"/>
                  <a:gd name="connsiteX243" fmla="*/ 208258 w 258552"/>
                  <a:gd name="connsiteY243" fmla="*/ 268434 h 425069"/>
                  <a:gd name="connsiteX244" fmla="*/ 210913 w 258552"/>
                  <a:gd name="connsiteY244" fmla="*/ 269909 h 425069"/>
                  <a:gd name="connsiteX245" fmla="*/ 212387 w 258552"/>
                  <a:gd name="connsiteY245" fmla="*/ 270204 h 425069"/>
                  <a:gd name="connsiteX246" fmla="*/ 213862 w 258552"/>
                  <a:gd name="connsiteY246" fmla="*/ 270204 h 425069"/>
                  <a:gd name="connsiteX247" fmla="*/ 214895 w 258552"/>
                  <a:gd name="connsiteY247" fmla="*/ 270499 h 425069"/>
                  <a:gd name="connsiteX248" fmla="*/ 215927 w 258552"/>
                  <a:gd name="connsiteY248" fmla="*/ 271236 h 425069"/>
                  <a:gd name="connsiteX249" fmla="*/ 213125 w 258552"/>
                  <a:gd name="connsiteY249" fmla="*/ 266517 h 425069"/>
                  <a:gd name="connsiteX250" fmla="*/ 210028 w 258552"/>
                  <a:gd name="connsiteY250" fmla="*/ 262092 h 425069"/>
                  <a:gd name="connsiteX251" fmla="*/ 208405 w 258552"/>
                  <a:gd name="connsiteY251" fmla="*/ 259290 h 425069"/>
                  <a:gd name="connsiteX252" fmla="*/ 207373 w 258552"/>
                  <a:gd name="connsiteY252" fmla="*/ 256487 h 425069"/>
                  <a:gd name="connsiteX253" fmla="*/ 208700 w 258552"/>
                  <a:gd name="connsiteY253" fmla="*/ 254422 h 425069"/>
                  <a:gd name="connsiteX254" fmla="*/ 210618 w 258552"/>
                  <a:gd name="connsiteY254" fmla="*/ 253095 h 425069"/>
                  <a:gd name="connsiteX255" fmla="*/ 206783 w 258552"/>
                  <a:gd name="connsiteY255" fmla="*/ 250440 h 425069"/>
                  <a:gd name="connsiteX256" fmla="*/ 203243 w 258552"/>
                  <a:gd name="connsiteY256" fmla="*/ 247195 h 425069"/>
                  <a:gd name="connsiteX257" fmla="*/ 199408 w 258552"/>
                  <a:gd name="connsiteY257" fmla="*/ 243066 h 425069"/>
                  <a:gd name="connsiteX258" fmla="*/ 195426 w 258552"/>
                  <a:gd name="connsiteY258" fmla="*/ 239083 h 425069"/>
                  <a:gd name="connsiteX259" fmla="*/ 193066 w 258552"/>
                  <a:gd name="connsiteY259" fmla="*/ 237756 h 425069"/>
                  <a:gd name="connsiteX260" fmla="*/ 182742 w 258552"/>
                  <a:gd name="connsiteY260" fmla="*/ 233626 h 425069"/>
                  <a:gd name="connsiteX261" fmla="*/ 180677 w 258552"/>
                  <a:gd name="connsiteY261" fmla="*/ 231856 h 425069"/>
                  <a:gd name="connsiteX262" fmla="*/ 179055 w 258552"/>
                  <a:gd name="connsiteY262" fmla="*/ 229349 h 425069"/>
                  <a:gd name="connsiteX263" fmla="*/ 175662 w 258552"/>
                  <a:gd name="connsiteY263" fmla="*/ 220204 h 425069"/>
                  <a:gd name="connsiteX264" fmla="*/ 173007 w 258552"/>
                  <a:gd name="connsiteY264" fmla="*/ 211650 h 425069"/>
                  <a:gd name="connsiteX265" fmla="*/ 170647 w 258552"/>
                  <a:gd name="connsiteY265" fmla="*/ 202948 h 425069"/>
                  <a:gd name="connsiteX266" fmla="*/ 169468 w 258552"/>
                  <a:gd name="connsiteY266" fmla="*/ 200293 h 425069"/>
                  <a:gd name="connsiteX267" fmla="*/ 167550 w 258552"/>
                  <a:gd name="connsiteY267" fmla="*/ 198523 h 425069"/>
                  <a:gd name="connsiteX268" fmla="*/ 164896 w 258552"/>
                  <a:gd name="connsiteY268" fmla="*/ 196606 h 425069"/>
                  <a:gd name="connsiteX269" fmla="*/ 160028 w 258552"/>
                  <a:gd name="connsiteY269" fmla="*/ 191591 h 425069"/>
                  <a:gd name="connsiteX270" fmla="*/ 156636 w 258552"/>
                  <a:gd name="connsiteY270" fmla="*/ 188051 h 425069"/>
                  <a:gd name="connsiteX271" fmla="*/ 144837 w 258552"/>
                  <a:gd name="connsiteY271" fmla="*/ 183479 h 425069"/>
                  <a:gd name="connsiteX272" fmla="*/ 138642 w 258552"/>
                  <a:gd name="connsiteY272" fmla="*/ 183479 h 425069"/>
                  <a:gd name="connsiteX273" fmla="*/ 133922 w 258552"/>
                  <a:gd name="connsiteY273" fmla="*/ 185986 h 425069"/>
                  <a:gd name="connsiteX274" fmla="*/ 133037 w 258552"/>
                  <a:gd name="connsiteY274" fmla="*/ 186281 h 425069"/>
                  <a:gd name="connsiteX275" fmla="*/ 118435 w 258552"/>
                  <a:gd name="connsiteY275" fmla="*/ 183922 h 425069"/>
                  <a:gd name="connsiteX276" fmla="*/ 115928 w 258552"/>
                  <a:gd name="connsiteY276" fmla="*/ 182889 h 425069"/>
                  <a:gd name="connsiteX277" fmla="*/ 113716 w 258552"/>
                  <a:gd name="connsiteY277" fmla="*/ 180972 h 425069"/>
                  <a:gd name="connsiteX278" fmla="*/ 116223 w 258552"/>
                  <a:gd name="connsiteY278" fmla="*/ 182152 h 425069"/>
                  <a:gd name="connsiteX279" fmla="*/ 121828 w 258552"/>
                  <a:gd name="connsiteY279" fmla="*/ 183332 h 425069"/>
                  <a:gd name="connsiteX280" fmla="*/ 124925 w 258552"/>
                  <a:gd name="connsiteY280" fmla="*/ 183332 h 425069"/>
                  <a:gd name="connsiteX281" fmla="*/ 127433 w 258552"/>
                  <a:gd name="connsiteY281" fmla="*/ 182889 h 425069"/>
                  <a:gd name="connsiteX282" fmla="*/ 129793 w 258552"/>
                  <a:gd name="connsiteY282" fmla="*/ 181562 h 425069"/>
                  <a:gd name="connsiteX283" fmla="*/ 134954 w 258552"/>
                  <a:gd name="connsiteY283" fmla="*/ 177284 h 425069"/>
                  <a:gd name="connsiteX284" fmla="*/ 140559 w 258552"/>
                  <a:gd name="connsiteY284" fmla="*/ 176990 h 425069"/>
                  <a:gd name="connsiteX285" fmla="*/ 143067 w 258552"/>
                  <a:gd name="connsiteY285" fmla="*/ 175072 h 425069"/>
                  <a:gd name="connsiteX286" fmla="*/ 143657 w 258552"/>
                  <a:gd name="connsiteY286" fmla="*/ 172712 h 425069"/>
                  <a:gd name="connsiteX287" fmla="*/ 137610 w 258552"/>
                  <a:gd name="connsiteY287" fmla="*/ 169762 h 425069"/>
                  <a:gd name="connsiteX288" fmla="*/ 132300 w 258552"/>
                  <a:gd name="connsiteY288" fmla="*/ 170057 h 425069"/>
                  <a:gd name="connsiteX289" fmla="*/ 129350 w 258552"/>
                  <a:gd name="connsiteY289" fmla="*/ 170942 h 425069"/>
                  <a:gd name="connsiteX290" fmla="*/ 126400 w 258552"/>
                  <a:gd name="connsiteY290" fmla="*/ 170942 h 425069"/>
                  <a:gd name="connsiteX291" fmla="*/ 128908 w 258552"/>
                  <a:gd name="connsiteY291" fmla="*/ 170352 h 425069"/>
                  <a:gd name="connsiteX292" fmla="*/ 131267 w 258552"/>
                  <a:gd name="connsiteY292" fmla="*/ 168877 h 425069"/>
                  <a:gd name="connsiteX293" fmla="*/ 133332 w 258552"/>
                  <a:gd name="connsiteY293" fmla="*/ 167993 h 425069"/>
                  <a:gd name="connsiteX294" fmla="*/ 140412 w 258552"/>
                  <a:gd name="connsiteY294" fmla="*/ 166813 h 425069"/>
                  <a:gd name="connsiteX295" fmla="*/ 142919 w 258552"/>
                  <a:gd name="connsiteY295" fmla="*/ 165633 h 425069"/>
                  <a:gd name="connsiteX296" fmla="*/ 145279 w 258552"/>
                  <a:gd name="connsiteY296" fmla="*/ 163863 h 425069"/>
                  <a:gd name="connsiteX297" fmla="*/ 147639 w 258552"/>
                  <a:gd name="connsiteY297" fmla="*/ 161060 h 425069"/>
                  <a:gd name="connsiteX298" fmla="*/ 149556 w 258552"/>
                  <a:gd name="connsiteY298" fmla="*/ 157521 h 425069"/>
                  <a:gd name="connsiteX299" fmla="*/ 153834 w 258552"/>
                  <a:gd name="connsiteY299" fmla="*/ 152653 h 425069"/>
                  <a:gd name="connsiteX300" fmla="*/ 158258 w 258552"/>
                  <a:gd name="connsiteY300" fmla="*/ 143656 h 425069"/>
                  <a:gd name="connsiteX301" fmla="*/ 158996 w 258552"/>
                  <a:gd name="connsiteY301" fmla="*/ 141739 h 425069"/>
                  <a:gd name="connsiteX302" fmla="*/ 159438 w 258552"/>
                  <a:gd name="connsiteY302" fmla="*/ 139674 h 425069"/>
                  <a:gd name="connsiteX303" fmla="*/ 160028 w 258552"/>
                  <a:gd name="connsiteY303" fmla="*/ 137757 h 425069"/>
                  <a:gd name="connsiteX304" fmla="*/ 162240 w 258552"/>
                  <a:gd name="connsiteY304" fmla="*/ 134217 h 425069"/>
                  <a:gd name="connsiteX305" fmla="*/ 164896 w 258552"/>
                  <a:gd name="connsiteY305" fmla="*/ 131710 h 425069"/>
                  <a:gd name="connsiteX306" fmla="*/ 166370 w 258552"/>
                  <a:gd name="connsiteY306" fmla="*/ 129645 h 425069"/>
                  <a:gd name="connsiteX307" fmla="*/ 166370 w 258552"/>
                  <a:gd name="connsiteY307" fmla="*/ 128907 h 425069"/>
                  <a:gd name="connsiteX308" fmla="*/ 164158 w 258552"/>
                  <a:gd name="connsiteY308" fmla="*/ 124483 h 425069"/>
                  <a:gd name="connsiteX309" fmla="*/ 161651 w 258552"/>
                  <a:gd name="connsiteY309" fmla="*/ 122123 h 425069"/>
                  <a:gd name="connsiteX310" fmla="*/ 158701 w 258552"/>
                  <a:gd name="connsiteY310" fmla="*/ 121090 h 425069"/>
                  <a:gd name="connsiteX311" fmla="*/ 154276 w 258552"/>
                  <a:gd name="connsiteY311" fmla="*/ 121975 h 425069"/>
                  <a:gd name="connsiteX312" fmla="*/ 138347 w 258552"/>
                  <a:gd name="connsiteY312" fmla="*/ 121533 h 425069"/>
                  <a:gd name="connsiteX313" fmla="*/ 135987 w 258552"/>
                  <a:gd name="connsiteY313" fmla="*/ 121533 h 425069"/>
                  <a:gd name="connsiteX314" fmla="*/ 133627 w 258552"/>
                  <a:gd name="connsiteY314" fmla="*/ 122270 h 425069"/>
                  <a:gd name="connsiteX315" fmla="*/ 132447 w 258552"/>
                  <a:gd name="connsiteY315" fmla="*/ 122270 h 425069"/>
                  <a:gd name="connsiteX316" fmla="*/ 126990 w 258552"/>
                  <a:gd name="connsiteY316" fmla="*/ 120795 h 425069"/>
                  <a:gd name="connsiteX317" fmla="*/ 124188 w 258552"/>
                  <a:gd name="connsiteY317" fmla="*/ 120795 h 425069"/>
                  <a:gd name="connsiteX318" fmla="*/ 118288 w 258552"/>
                  <a:gd name="connsiteY318" fmla="*/ 122565 h 425069"/>
                  <a:gd name="connsiteX319" fmla="*/ 111946 w 258552"/>
                  <a:gd name="connsiteY319" fmla="*/ 124925 h 425069"/>
                  <a:gd name="connsiteX320" fmla="*/ 108849 w 258552"/>
                  <a:gd name="connsiteY320" fmla="*/ 125663 h 425069"/>
                  <a:gd name="connsiteX321" fmla="*/ 105014 w 258552"/>
                  <a:gd name="connsiteY321" fmla="*/ 125663 h 425069"/>
                  <a:gd name="connsiteX322" fmla="*/ 106489 w 258552"/>
                  <a:gd name="connsiteY322" fmla="*/ 122123 h 425069"/>
                  <a:gd name="connsiteX323" fmla="*/ 111503 w 258552"/>
                  <a:gd name="connsiteY323" fmla="*/ 117993 h 425069"/>
                  <a:gd name="connsiteX324" fmla="*/ 112241 w 258552"/>
                  <a:gd name="connsiteY324" fmla="*/ 116813 h 425069"/>
                  <a:gd name="connsiteX325" fmla="*/ 110914 w 258552"/>
                  <a:gd name="connsiteY325" fmla="*/ 116076 h 425069"/>
                  <a:gd name="connsiteX326" fmla="*/ 107521 w 258552"/>
                  <a:gd name="connsiteY326" fmla="*/ 115633 h 425069"/>
                  <a:gd name="connsiteX327" fmla="*/ 107964 w 258552"/>
                  <a:gd name="connsiteY327" fmla="*/ 113273 h 425069"/>
                  <a:gd name="connsiteX328" fmla="*/ 108701 w 258552"/>
                  <a:gd name="connsiteY328" fmla="*/ 111651 h 425069"/>
                  <a:gd name="connsiteX329" fmla="*/ 114306 w 258552"/>
                  <a:gd name="connsiteY329" fmla="*/ 108111 h 425069"/>
                  <a:gd name="connsiteX330" fmla="*/ 123745 w 258552"/>
                  <a:gd name="connsiteY330" fmla="*/ 101031 h 425069"/>
                  <a:gd name="connsiteX331" fmla="*/ 128908 w 258552"/>
                  <a:gd name="connsiteY331" fmla="*/ 97934 h 425069"/>
                  <a:gd name="connsiteX332" fmla="*/ 130825 w 258552"/>
                  <a:gd name="connsiteY332" fmla="*/ 95722 h 425069"/>
                  <a:gd name="connsiteX333" fmla="*/ 131415 w 258552"/>
                  <a:gd name="connsiteY333" fmla="*/ 94542 h 425069"/>
                  <a:gd name="connsiteX334" fmla="*/ 131710 w 258552"/>
                  <a:gd name="connsiteY334" fmla="*/ 93657 h 425069"/>
                  <a:gd name="connsiteX335" fmla="*/ 131415 w 258552"/>
                  <a:gd name="connsiteY335" fmla="*/ 90560 h 425069"/>
                  <a:gd name="connsiteX336" fmla="*/ 132742 w 258552"/>
                  <a:gd name="connsiteY336" fmla="*/ 87757 h 425069"/>
                  <a:gd name="connsiteX337" fmla="*/ 133037 w 258552"/>
                  <a:gd name="connsiteY337" fmla="*/ 86725 h 425069"/>
                  <a:gd name="connsiteX338" fmla="*/ 133037 w 258552"/>
                  <a:gd name="connsiteY338" fmla="*/ 85987 h 425069"/>
                  <a:gd name="connsiteX339" fmla="*/ 127433 w 258552"/>
                  <a:gd name="connsiteY339" fmla="*/ 85397 h 425069"/>
                  <a:gd name="connsiteX340" fmla="*/ 122418 w 258552"/>
                  <a:gd name="connsiteY340" fmla="*/ 86725 h 425069"/>
                  <a:gd name="connsiteX341" fmla="*/ 116961 w 258552"/>
                  <a:gd name="connsiteY341" fmla="*/ 87167 h 425069"/>
                  <a:gd name="connsiteX342" fmla="*/ 111799 w 258552"/>
                  <a:gd name="connsiteY342" fmla="*/ 88347 h 425069"/>
                  <a:gd name="connsiteX343" fmla="*/ 103244 w 258552"/>
                  <a:gd name="connsiteY343" fmla="*/ 89085 h 425069"/>
                  <a:gd name="connsiteX344" fmla="*/ 96902 w 258552"/>
                  <a:gd name="connsiteY344" fmla="*/ 90707 h 425069"/>
                  <a:gd name="connsiteX345" fmla="*/ 95427 w 258552"/>
                  <a:gd name="connsiteY345" fmla="*/ 88642 h 425069"/>
                  <a:gd name="connsiteX346" fmla="*/ 94247 w 258552"/>
                  <a:gd name="connsiteY346" fmla="*/ 88937 h 425069"/>
                  <a:gd name="connsiteX347" fmla="*/ 90560 w 258552"/>
                  <a:gd name="connsiteY347" fmla="*/ 90707 h 425069"/>
                  <a:gd name="connsiteX348" fmla="*/ 89527 w 258552"/>
                  <a:gd name="connsiteY348" fmla="*/ 90707 h 425069"/>
                  <a:gd name="connsiteX349" fmla="*/ 88200 w 258552"/>
                  <a:gd name="connsiteY349" fmla="*/ 89085 h 425069"/>
                  <a:gd name="connsiteX350" fmla="*/ 87020 w 258552"/>
                  <a:gd name="connsiteY350" fmla="*/ 88347 h 425069"/>
                  <a:gd name="connsiteX351" fmla="*/ 84070 w 258552"/>
                  <a:gd name="connsiteY351" fmla="*/ 87757 h 425069"/>
                  <a:gd name="connsiteX352" fmla="*/ 82743 w 258552"/>
                  <a:gd name="connsiteY352" fmla="*/ 88052 h 425069"/>
                  <a:gd name="connsiteX353" fmla="*/ 81710 w 258552"/>
                  <a:gd name="connsiteY353" fmla="*/ 88642 h 425069"/>
                  <a:gd name="connsiteX354" fmla="*/ 80383 w 258552"/>
                  <a:gd name="connsiteY354" fmla="*/ 90412 h 425069"/>
                  <a:gd name="connsiteX355" fmla="*/ 80088 w 258552"/>
                  <a:gd name="connsiteY355" fmla="*/ 91592 h 425069"/>
                  <a:gd name="connsiteX356" fmla="*/ 80088 w 258552"/>
                  <a:gd name="connsiteY356" fmla="*/ 94247 h 425069"/>
                  <a:gd name="connsiteX357" fmla="*/ 79645 w 258552"/>
                  <a:gd name="connsiteY357" fmla="*/ 95574 h 425069"/>
                  <a:gd name="connsiteX358" fmla="*/ 79940 w 258552"/>
                  <a:gd name="connsiteY358" fmla="*/ 97049 h 425069"/>
                  <a:gd name="connsiteX359" fmla="*/ 81268 w 258552"/>
                  <a:gd name="connsiteY359" fmla="*/ 98819 h 425069"/>
                  <a:gd name="connsiteX360" fmla="*/ 81858 w 258552"/>
                  <a:gd name="connsiteY360" fmla="*/ 100147 h 425069"/>
                  <a:gd name="connsiteX361" fmla="*/ 80531 w 258552"/>
                  <a:gd name="connsiteY361" fmla="*/ 100589 h 425069"/>
                  <a:gd name="connsiteX362" fmla="*/ 75073 w 258552"/>
                  <a:gd name="connsiteY362" fmla="*/ 100589 h 425069"/>
                  <a:gd name="connsiteX363" fmla="*/ 73303 w 258552"/>
                  <a:gd name="connsiteY363" fmla="*/ 101031 h 425069"/>
                  <a:gd name="connsiteX364" fmla="*/ 72861 w 258552"/>
                  <a:gd name="connsiteY364" fmla="*/ 102064 h 425069"/>
                  <a:gd name="connsiteX365" fmla="*/ 73156 w 258552"/>
                  <a:gd name="connsiteY365" fmla="*/ 103391 h 425069"/>
                  <a:gd name="connsiteX366" fmla="*/ 73156 w 258552"/>
                  <a:gd name="connsiteY366" fmla="*/ 104571 h 425069"/>
                  <a:gd name="connsiteX367" fmla="*/ 71386 w 258552"/>
                  <a:gd name="connsiteY367" fmla="*/ 107374 h 425069"/>
                  <a:gd name="connsiteX368" fmla="*/ 71828 w 258552"/>
                  <a:gd name="connsiteY368" fmla="*/ 108406 h 425069"/>
                  <a:gd name="connsiteX369" fmla="*/ 77433 w 258552"/>
                  <a:gd name="connsiteY369" fmla="*/ 113568 h 425069"/>
                  <a:gd name="connsiteX370" fmla="*/ 77875 w 258552"/>
                  <a:gd name="connsiteY370" fmla="*/ 114453 h 425069"/>
                  <a:gd name="connsiteX371" fmla="*/ 74483 w 258552"/>
                  <a:gd name="connsiteY371" fmla="*/ 113568 h 425069"/>
                  <a:gd name="connsiteX372" fmla="*/ 73746 w 258552"/>
                  <a:gd name="connsiteY372" fmla="*/ 113568 h 425069"/>
                  <a:gd name="connsiteX373" fmla="*/ 73008 w 258552"/>
                  <a:gd name="connsiteY373" fmla="*/ 114601 h 425069"/>
                  <a:gd name="connsiteX374" fmla="*/ 66224 w 258552"/>
                  <a:gd name="connsiteY374" fmla="*/ 114601 h 425069"/>
                  <a:gd name="connsiteX375" fmla="*/ 64749 w 258552"/>
                  <a:gd name="connsiteY375" fmla="*/ 116666 h 425069"/>
                  <a:gd name="connsiteX376" fmla="*/ 64011 w 258552"/>
                  <a:gd name="connsiteY376" fmla="*/ 118435 h 425069"/>
                  <a:gd name="connsiteX377" fmla="*/ 62684 w 258552"/>
                  <a:gd name="connsiteY377" fmla="*/ 122565 h 425069"/>
                  <a:gd name="connsiteX378" fmla="*/ 62684 w 258552"/>
                  <a:gd name="connsiteY378" fmla="*/ 123450 h 425069"/>
                  <a:gd name="connsiteX379" fmla="*/ 63422 w 258552"/>
                  <a:gd name="connsiteY379" fmla="*/ 125073 h 425069"/>
                  <a:gd name="connsiteX380" fmla="*/ 64306 w 258552"/>
                  <a:gd name="connsiteY380" fmla="*/ 126252 h 425069"/>
                  <a:gd name="connsiteX381" fmla="*/ 66814 w 258552"/>
                  <a:gd name="connsiteY381" fmla="*/ 127137 h 425069"/>
                  <a:gd name="connsiteX382" fmla="*/ 64011 w 258552"/>
                  <a:gd name="connsiteY382" fmla="*/ 128022 h 425069"/>
                  <a:gd name="connsiteX383" fmla="*/ 62241 w 258552"/>
                  <a:gd name="connsiteY383" fmla="*/ 128907 h 425069"/>
                  <a:gd name="connsiteX384" fmla="*/ 61062 w 258552"/>
                  <a:gd name="connsiteY384" fmla="*/ 130087 h 425069"/>
                  <a:gd name="connsiteX385" fmla="*/ 60619 w 258552"/>
                  <a:gd name="connsiteY385" fmla="*/ 131267 h 425069"/>
                  <a:gd name="connsiteX386" fmla="*/ 61209 w 258552"/>
                  <a:gd name="connsiteY386" fmla="*/ 133480 h 425069"/>
                  <a:gd name="connsiteX387" fmla="*/ 64896 w 258552"/>
                  <a:gd name="connsiteY387" fmla="*/ 135102 h 425069"/>
                  <a:gd name="connsiteX388" fmla="*/ 65486 w 258552"/>
                  <a:gd name="connsiteY388" fmla="*/ 136577 h 425069"/>
                  <a:gd name="connsiteX389" fmla="*/ 67256 w 258552"/>
                  <a:gd name="connsiteY389" fmla="*/ 138937 h 425069"/>
                  <a:gd name="connsiteX390" fmla="*/ 66519 w 258552"/>
                  <a:gd name="connsiteY390" fmla="*/ 143804 h 425069"/>
                  <a:gd name="connsiteX391" fmla="*/ 62684 w 258552"/>
                  <a:gd name="connsiteY391" fmla="*/ 149114 h 425069"/>
                  <a:gd name="connsiteX392" fmla="*/ 59734 w 258552"/>
                  <a:gd name="connsiteY392" fmla="*/ 150736 h 425069"/>
                  <a:gd name="connsiteX393" fmla="*/ 59439 w 258552"/>
                  <a:gd name="connsiteY393" fmla="*/ 151326 h 425069"/>
                  <a:gd name="connsiteX394" fmla="*/ 62831 w 258552"/>
                  <a:gd name="connsiteY394" fmla="*/ 153243 h 425069"/>
                  <a:gd name="connsiteX395" fmla="*/ 58997 w 258552"/>
                  <a:gd name="connsiteY395" fmla="*/ 156046 h 425069"/>
                  <a:gd name="connsiteX396" fmla="*/ 54867 w 258552"/>
                  <a:gd name="connsiteY396" fmla="*/ 156636 h 425069"/>
                  <a:gd name="connsiteX397" fmla="*/ 52360 w 258552"/>
                  <a:gd name="connsiteY397" fmla="*/ 158406 h 425069"/>
                  <a:gd name="connsiteX398" fmla="*/ 52360 w 258552"/>
                  <a:gd name="connsiteY398" fmla="*/ 158848 h 425069"/>
                  <a:gd name="connsiteX399" fmla="*/ 54277 w 258552"/>
                  <a:gd name="connsiteY399" fmla="*/ 159438 h 425069"/>
                  <a:gd name="connsiteX400" fmla="*/ 56637 w 258552"/>
                  <a:gd name="connsiteY400" fmla="*/ 159438 h 425069"/>
                  <a:gd name="connsiteX401" fmla="*/ 57522 w 258552"/>
                  <a:gd name="connsiteY401" fmla="*/ 162683 h 425069"/>
                  <a:gd name="connsiteX402" fmla="*/ 59439 w 258552"/>
                  <a:gd name="connsiteY402" fmla="*/ 164305 h 425069"/>
                  <a:gd name="connsiteX403" fmla="*/ 61799 w 258552"/>
                  <a:gd name="connsiteY403" fmla="*/ 165043 h 425069"/>
                  <a:gd name="connsiteX404" fmla="*/ 64896 w 258552"/>
                  <a:gd name="connsiteY404" fmla="*/ 165338 h 425069"/>
                  <a:gd name="connsiteX405" fmla="*/ 67256 w 258552"/>
                  <a:gd name="connsiteY405" fmla="*/ 164158 h 425069"/>
                  <a:gd name="connsiteX406" fmla="*/ 76253 w 258552"/>
                  <a:gd name="connsiteY406" fmla="*/ 157226 h 425069"/>
                  <a:gd name="connsiteX407" fmla="*/ 76990 w 258552"/>
                  <a:gd name="connsiteY407" fmla="*/ 156931 h 425069"/>
                  <a:gd name="connsiteX408" fmla="*/ 75515 w 258552"/>
                  <a:gd name="connsiteY408" fmla="*/ 159586 h 425069"/>
                  <a:gd name="connsiteX409" fmla="*/ 73746 w 258552"/>
                  <a:gd name="connsiteY409" fmla="*/ 162093 h 425069"/>
                  <a:gd name="connsiteX410" fmla="*/ 73303 w 258552"/>
                  <a:gd name="connsiteY410" fmla="*/ 164453 h 425069"/>
                  <a:gd name="connsiteX411" fmla="*/ 71681 w 258552"/>
                  <a:gd name="connsiteY411" fmla="*/ 165928 h 425069"/>
                  <a:gd name="connsiteX412" fmla="*/ 70648 w 258552"/>
                  <a:gd name="connsiteY412" fmla="*/ 169320 h 425069"/>
                  <a:gd name="connsiteX413" fmla="*/ 69173 w 258552"/>
                  <a:gd name="connsiteY413" fmla="*/ 171975 h 425069"/>
                  <a:gd name="connsiteX414" fmla="*/ 67994 w 258552"/>
                  <a:gd name="connsiteY414" fmla="*/ 175662 h 425069"/>
                  <a:gd name="connsiteX415" fmla="*/ 67404 w 258552"/>
                  <a:gd name="connsiteY415" fmla="*/ 179939 h 425069"/>
                  <a:gd name="connsiteX416" fmla="*/ 65929 w 258552"/>
                  <a:gd name="connsiteY416" fmla="*/ 182889 h 425069"/>
                  <a:gd name="connsiteX417" fmla="*/ 65634 w 258552"/>
                  <a:gd name="connsiteY417" fmla="*/ 191739 h 425069"/>
                  <a:gd name="connsiteX418" fmla="*/ 66224 w 258552"/>
                  <a:gd name="connsiteY418" fmla="*/ 192329 h 425069"/>
                  <a:gd name="connsiteX419" fmla="*/ 66961 w 258552"/>
                  <a:gd name="connsiteY419" fmla="*/ 192329 h 425069"/>
                  <a:gd name="connsiteX420" fmla="*/ 68731 w 258552"/>
                  <a:gd name="connsiteY420" fmla="*/ 191886 h 425069"/>
                  <a:gd name="connsiteX421" fmla="*/ 68731 w 258552"/>
                  <a:gd name="connsiteY421" fmla="*/ 191886 h 425069"/>
                  <a:gd name="connsiteX422" fmla="*/ 66076 w 258552"/>
                  <a:gd name="connsiteY422" fmla="*/ 195131 h 425069"/>
                  <a:gd name="connsiteX423" fmla="*/ 64896 w 258552"/>
                  <a:gd name="connsiteY423" fmla="*/ 196901 h 425069"/>
                  <a:gd name="connsiteX424" fmla="*/ 64159 w 258552"/>
                  <a:gd name="connsiteY424" fmla="*/ 198671 h 425069"/>
                  <a:gd name="connsiteX425" fmla="*/ 62241 w 258552"/>
                  <a:gd name="connsiteY425" fmla="*/ 205308 h 425069"/>
                  <a:gd name="connsiteX426" fmla="*/ 61799 w 258552"/>
                  <a:gd name="connsiteY426" fmla="*/ 207078 h 425069"/>
                  <a:gd name="connsiteX427" fmla="*/ 61799 w 258552"/>
                  <a:gd name="connsiteY427" fmla="*/ 208258 h 425069"/>
                  <a:gd name="connsiteX428" fmla="*/ 62831 w 258552"/>
                  <a:gd name="connsiteY428" fmla="*/ 209290 h 425069"/>
                  <a:gd name="connsiteX429" fmla="*/ 65044 w 258552"/>
                  <a:gd name="connsiteY429" fmla="*/ 209585 h 425069"/>
                  <a:gd name="connsiteX430" fmla="*/ 65781 w 258552"/>
                  <a:gd name="connsiteY430" fmla="*/ 209585 h 425069"/>
                  <a:gd name="connsiteX431" fmla="*/ 66519 w 258552"/>
                  <a:gd name="connsiteY431" fmla="*/ 208700 h 425069"/>
                  <a:gd name="connsiteX432" fmla="*/ 67404 w 258552"/>
                  <a:gd name="connsiteY432" fmla="*/ 207373 h 425069"/>
                  <a:gd name="connsiteX433" fmla="*/ 71828 w 258552"/>
                  <a:gd name="connsiteY433" fmla="*/ 193508 h 425069"/>
                  <a:gd name="connsiteX434" fmla="*/ 72123 w 258552"/>
                  <a:gd name="connsiteY434" fmla="*/ 191444 h 425069"/>
                  <a:gd name="connsiteX435" fmla="*/ 70943 w 258552"/>
                  <a:gd name="connsiteY435" fmla="*/ 186871 h 425069"/>
                  <a:gd name="connsiteX436" fmla="*/ 70943 w 258552"/>
                  <a:gd name="connsiteY436" fmla="*/ 185249 h 425069"/>
                  <a:gd name="connsiteX437" fmla="*/ 71828 w 258552"/>
                  <a:gd name="connsiteY437" fmla="*/ 184364 h 425069"/>
                  <a:gd name="connsiteX438" fmla="*/ 74483 w 258552"/>
                  <a:gd name="connsiteY438" fmla="*/ 181709 h 425069"/>
                  <a:gd name="connsiteX439" fmla="*/ 79645 w 258552"/>
                  <a:gd name="connsiteY439" fmla="*/ 177727 h 425069"/>
                  <a:gd name="connsiteX440" fmla="*/ 81858 w 258552"/>
                  <a:gd name="connsiteY440" fmla="*/ 176400 h 425069"/>
                  <a:gd name="connsiteX441" fmla="*/ 77138 w 258552"/>
                  <a:gd name="connsiteY441" fmla="*/ 180677 h 425069"/>
                  <a:gd name="connsiteX442" fmla="*/ 75958 w 258552"/>
                  <a:gd name="connsiteY442" fmla="*/ 182594 h 425069"/>
                  <a:gd name="connsiteX443" fmla="*/ 75368 w 258552"/>
                  <a:gd name="connsiteY443" fmla="*/ 184954 h 425069"/>
                  <a:gd name="connsiteX444" fmla="*/ 75368 w 258552"/>
                  <a:gd name="connsiteY444" fmla="*/ 187609 h 425069"/>
                  <a:gd name="connsiteX445" fmla="*/ 75811 w 258552"/>
                  <a:gd name="connsiteY445" fmla="*/ 189231 h 425069"/>
                  <a:gd name="connsiteX446" fmla="*/ 76106 w 258552"/>
                  <a:gd name="connsiteY446" fmla="*/ 189231 h 425069"/>
                  <a:gd name="connsiteX447" fmla="*/ 76548 w 258552"/>
                  <a:gd name="connsiteY447" fmla="*/ 187609 h 425069"/>
                  <a:gd name="connsiteX448" fmla="*/ 78171 w 258552"/>
                  <a:gd name="connsiteY448" fmla="*/ 187609 h 425069"/>
                  <a:gd name="connsiteX449" fmla="*/ 78613 w 258552"/>
                  <a:gd name="connsiteY449" fmla="*/ 187019 h 425069"/>
                  <a:gd name="connsiteX450" fmla="*/ 79203 w 258552"/>
                  <a:gd name="connsiteY450" fmla="*/ 185397 h 425069"/>
                  <a:gd name="connsiteX451" fmla="*/ 82448 w 258552"/>
                  <a:gd name="connsiteY451" fmla="*/ 184659 h 425069"/>
                  <a:gd name="connsiteX452" fmla="*/ 83628 w 258552"/>
                  <a:gd name="connsiteY452" fmla="*/ 183922 h 425069"/>
                  <a:gd name="connsiteX453" fmla="*/ 85545 w 258552"/>
                  <a:gd name="connsiteY453" fmla="*/ 180677 h 425069"/>
                  <a:gd name="connsiteX454" fmla="*/ 86577 w 258552"/>
                  <a:gd name="connsiteY454" fmla="*/ 179349 h 425069"/>
                  <a:gd name="connsiteX455" fmla="*/ 87020 w 258552"/>
                  <a:gd name="connsiteY455" fmla="*/ 179054 h 425069"/>
                  <a:gd name="connsiteX456" fmla="*/ 85988 w 258552"/>
                  <a:gd name="connsiteY456" fmla="*/ 181857 h 425069"/>
                  <a:gd name="connsiteX457" fmla="*/ 85988 w 258552"/>
                  <a:gd name="connsiteY457" fmla="*/ 182889 h 425069"/>
                  <a:gd name="connsiteX458" fmla="*/ 90412 w 258552"/>
                  <a:gd name="connsiteY458" fmla="*/ 185986 h 425069"/>
                  <a:gd name="connsiteX459" fmla="*/ 92624 w 258552"/>
                  <a:gd name="connsiteY459" fmla="*/ 187019 h 425069"/>
                  <a:gd name="connsiteX460" fmla="*/ 86873 w 258552"/>
                  <a:gd name="connsiteY460" fmla="*/ 187019 h 425069"/>
                  <a:gd name="connsiteX461" fmla="*/ 86430 w 258552"/>
                  <a:gd name="connsiteY461" fmla="*/ 187314 h 425069"/>
                  <a:gd name="connsiteX462" fmla="*/ 85250 w 258552"/>
                  <a:gd name="connsiteY462" fmla="*/ 189379 h 425069"/>
                  <a:gd name="connsiteX463" fmla="*/ 84807 w 258552"/>
                  <a:gd name="connsiteY463" fmla="*/ 192771 h 425069"/>
                  <a:gd name="connsiteX464" fmla="*/ 84807 w 258552"/>
                  <a:gd name="connsiteY464" fmla="*/ 195721 h 425069"/>
                  <a:gd name="connsiteX465" fmla="*/ 89085 w 258552"/>
                  <a:gd name="connsiteY465" fmla="*/ 199408 h 425069"/>
                  <a:gd name="connsiteX466" fmla="*/ 90117 w 258552"/>
                  <a:gd name="connsiteY466" fmla="*/ 201031 h 425069"/>
                  <a:gd name="connsiteX467" fmla="*/ 90117 w 258552"/>
                  <a:gd name="connsiteY467" fmla="*/ 202948 h 425069"/>
                  <a:gd name="connsiteX468" fmla="*/ 89085 w 258552"/>
                  <a:gd name="connsiteY468" fmla="*/ 205898 h 425069"/>
                  <a:gd name="connsiteX469" fmla="*/ 87463 w 258552"/>
                  <a:gd name="connsiteY469" fmla="*/ 208110 h 425069"/>
                  <a:gd name="connsiteX470" fmla="*/ 82743 w 258552"/>
                  <a:gd name="connsiteY470" fmla="*/ 215780 h 425069"/>
                  <a:gd name="connsiteX471" fmla="*/ 80383 w 258552"/>
                  <a:gd name="connsiteY471" fmla="*/ 221679 h 425069"/>
                  <a:gd name="connsiteX472" fmla="*/ 78760 w 258552"/>
                  <a:gd name="connsiteY472" fmla="*/ 220794 h 425069"/>
                  <a:gd name="connsiteX473" fmla="*/ 77286 w 258552"/>
                  <a:gd name="connsiteY473" fmla="*/ 221679 h 425069"/>
                  <a:gd name="connsiteX474" fmla="*/ 77286 w 258552"/>
                  <a:gd name="connsiteY474" fmla="*/ 224187 h 425069"/>
                  <a:gd name="connsiteX475" fmla="*/ 78318 w 258552"/>
                  <a:gd name="connsiteY475" fmla="*/ 226399 h 425069"/>
                  <a:gd name="connsiteX476" fmla="*/ 80973 w 258552"/>
                  <a:gd name="connsiteY476" fmla="*/ 229939 h 425069"/>
                  <a:gd name="connsiteX477" fmla="*/ 84070 w 258552"/>
                  <a:gd name="connsiteY477" fmla="*/ 232594 h 425069"/>
                  <a:gd name="connsiteX478" fmla="*/ 84660 w 258552"/>
                  <a:gd name="connsiteY478" fmla="*/ 229644 h 425069"/>
                  <a:gd name="connsiteX479" fmla="*/ 85692 w 258552"/>
                  <a:gd name="connsiteY479" fmla="*/ 227726 h 425069"/>
                  <a:gd name="connsiteX480" fmla="*/ 86577 w 258552"/>
                  <a:gd name="connsiteY480" fmla="*/ 226989 h 425069"/>
                  <a:gd name="connsiteX481" fmla="*/ 91002 w 258552"/>
                  <a:gd name="connsiteY481" fmla="*/ 229054 h 425069"/>
                  <a:gd name="connsiteX482" fmla="*/ 94394 w 258552"/>
                  <a:gd name="connsiteY482" fmla="*/ 230234 h 425069"/>
                  <a:gd name="connsiteX483" fmla="*/ 97197 w 258552"/>
                  <a:gd name="connsiteY483" fmla="*/ 229201 h 425069"/>
                  <a:gd name="connsiteX484" fmla="*/ 99999 w 258552"/>
                  <a:gd name="connsiteY484" fmla="*/ 227432 h 425069"/>
                  <a:gd name="connsiteX485" fmla="*/ 101326 w 258552"/>
                  <a:gd name="connsiteY485" fmla="*/ 226989 h 425069"/>
                  <a:gd name="connsiteX486" fmla="*/ 102507 w 258552"/>
                  <a:gd name="connsiteY486" fmla="*/ 227284 h 425069"/>
                  <a:gd name="connsiteX487" fmla="*/ 103392 w 258552"/>
                  <a:gd name="connsiteY487" fmla="*/ 228611 h 425069"/>
                  <a:gd name="connsiteX488" fmla="*/ 104424 w 258552"/>
                  <a:gd name="connsiteY488" fmla="*/ 229349 h 425069"/>
                  <a:gd name="connsiteX489" fmla="*/ 105899 w 258552"/>
                  <a:gd name="connsiteY489" fmla="*/ 229054 h 425069"/>
                  <a:gd name="connsiteX490" fmla="*/ 108996 w 258552"/>
                  <a:gd name="connsiteY490" fmla="*/ 229349 h 425069"/>
                  <a:gd name="connsiteX491" fmla="*/ 110618 w 258552"/>
                  <a:gd name="connsiteY491" fmla="*/ 228464 h 425069"/>
                  <a:gd name="connsiteX492" fmla="*/ 112093 w 258552"/>
                  <a:gd name="connsiteY492" fmla="*/ 227137 h 425069"/>
                  <a:gd name="connsiteX493" fmla="*/ 113568 w 258552"/>
                  <a:gd name="connsiteY493" fmla="*/ 226104 h 425069"/>
                  <a:gd name="connsiteX494" fmla="*/ 115191 w 258552"/>
                  <a:gd name="connsiteY494" fmla="*/ 225809 h 425069"/>
                  <a:gd name="connsiteX495" fmla="*/ 116813 w 258552"/>
                  <a:gd name="connsiteY495" fmla="*/ 225219 h 425069"/>
                  <a:gd name="connsiteX496" fmla="*/ 119616 w 258552"/>
                  <a:gd name="connsiteY496" fmla="*/ 223302 h 425069"/>
                  <a:gd name="connsiteX497" fmla="*/ 122713 w 258552"/>
                  <a:gd name="connsiteY497" fmla="*/ 222712 h 425069"/>
                  <a:gd name="connsiteX498" fmla="*/ 132005 w 258552"/>
                  <a:gd name="connsiteY498" fmla="*/ 222712 h 425069"/>
                  <a:gd name="connsiteX499" fmla="*/ 133185 w 258552"/>
                  <a:gd name="connsiteY499" fmla="*/ 223154 h 425069"/>
                  <a:gd name="connsiteX500" fmla="*/ 127137 w 258552"/>
                  <a:gd name="connsiteY500" fmla="*/ 224777 h 425069"/>
                  <a:gd name="connsiteX501" fmla="*/ 121976 w 258552"/>
                  <a:gd name="connsiteY501" fmla="*/ 229644 h 425069"/>
                  <a:gd name="connsiteX502" fmla="*/ 118583 w 258552"/>
                  <a:gd name="connsiteY502" fmla="*/ 237166 h 425069"/>
                  <a:gd name="connsiteX503" fmla="*/ 119173 w 258552"/>
                  <a:gd name="connsiteY503" fmla="*/ 240706 h 425069"/>
                  <a:gd name="connsiteX504" fmla="*/ 123303 w 258552"/>
                  <a:gd name="connsiteY504" fmla="*/ 246605 h 425069"/>
                  <a:gd name="connsiteX505" fmla="*/ 125663 w 258552"/>
                  <a:gd name="connsiteY505" fmla="*/ 249408 h 425069"/>
                  <a:gd name="connsiteX506" fmla="*/ 129793 w 258552"/>
                  <a:gd name="connsiteY506" fmla="*/ 253095 h 425069"/>
                  <a:gd name="connsiteX507" fmla="*/ 131267 w 258552"/>
                  <a:gd name="connsiteY507" fmla="*/ 253095 h 425069"/>
                  <a:gd name="connsiteX508" fmla="*/ 132742 w 258552"/>
                  <a:gd name="connsiteY508" fmla="*/ 252210 h 425069"/>
                  <a:gd name="connsiteX509" fmla="*/ 134365 w 258552"/>
                  <a:gd name="connsiteY509" fmla="*/ 251620 h 425069"/>
                  <a:gd name="connsiteX510" fmla="*/ 137610 w 258552"/>
                  <a:gd name="connsiteY510" fmla="*/ 251325 h 425069"/>
                  <a:gd name="connsiteX511" fmla="*/ 138199 w 258552"/>
                  <a:gd name="connsiteY511" fmla="*/ 252800 h 425069"/>
                  <a:gd name="connsiteX512" fmla="*/ 137757 w 258552"/>
                  <a:gd name="connsiteY512" fmla="*/ 256045 h 425069"/>
                  <a:gd name="connsiteX513" fmla="*/ 136725 w 258552"/>
                  <a:gd name="connsiteY513" fmla="*/ 258995 h 425069"/>
                  <a:gd name="connsiteX514" fmla="*/ 133480 w 258552"/>
                  <a:gd name="connsiteY514" fmla="*/ 260912 h 425069"/>
                  <a:gd name="connsiteX515" fmla="*/ 133037 w 258552"/>
                  <a:gd name="connsiteY515" fmla="*/ 263124 h 425069"/>
                  <a:gd name="connsiteX516" fmla="*/ 133332 w 258552"/>
                  <a:gd name="connsiteY516" fmla="*/ 265632 h 425069"/>
                  <a:gd name="connsiteX517" fmla="*/ 134512 w 258552"/>
                  <a:gd name="connsiteY517" fmla="*/ 266664 h 425069"/>
                  <a:gd name="connsiteX518" fmla="*/ 135987 w 258552"/>
                  <a:gd name="connsiteY518" fmla="*/ 267107 h 425069"/>
                  <a:gd name="connsiteX519" fmla="*/ 134070 w 258552"/>
                  <a:gd name="connsiteY519" fmla="*/ 269614 h 425069"/>
                  <a:gd name="connsiteX520" fmla="*/ 132447 w 258552"/>
                  <a:gd name="connsiteY520" fmla="*/ 272269 h 425069"/>
                  <a:gd name="connsiteX521" fmla="*/ 132447 w 258552"/>
                  <a:gd name="connsiteY521" fmla="*/ 274924 h 425069"/>
                  <a:gd name="connsiteX522" fmla="*/ 134807 w 258552"/>
                  <a:gd name="connsiteY522" fmla="*/ 279348 h 425069"/>
                  <a:gd name="connsiteX523" fmla="*/ 136282 w 258552"/>
                  <a:gd name="connsiteY523" fmla="*/ 280676 h 425069"/>
                  <a:gd name="connsiteX524" fmla="*/ 138052 w 258552"/>
                  <a:gd name="connsiteY524" fmla="*/ 281266 h 425069"/>
                  <a:gd name="connsiteX525" fmla="*/ 139379 w 258552"/>
                  <a:gd name="connsiteY525" fmla="*/ 281266 h 425069"/>
                  <a:gd name="connsiteX526" fmla="*/ 140559 w 258552"/>
                  <a:gd name="connsiteY526" fmla="*/ 282003 h 425069"/>
                  <a:gd name="connsiteX527" fmla="*/ 137610 w 258552"/>
                  <a:gd name="connsiteY527" fmla="*/ 282593 h 425069"/>
                  <a:gd name="connsiteX528" fmla="*/ 136135 w 258552"/>
                  <a:gd name="connsiteY528" fmla="*/ 282151 h 425069"/>
                  <a:gd name="connsiteX529" fmla="*/ 132300 w 258552"/>
                  <a:gd name="connsiteY529" fmla="*/ 277873 h 425069"/>
                  <a:gd name="connsiteX530" fmla="*/ 129645 w 258552"/>
                  <a:gd name="connsiteY530" fmla="*/ 279053 h 425069"/>
                  <a:gd name="connsiteX531" fmla="*/ 131415 w 258552"/>
                  <a:gd name="connsiteY531" fmla="*/ 283773 h 425069"/>
                  <a:gd name="connsiteX532" fmla="*/ 125368 w 258552"/>
                  <a:gd name="connsiteY532" fmla="*/ 280676 h 425069"/>
                  <a:gd name="connsiteX533" fmla="*/ 122713 w 258552"/>
                  <a:gd name="connsiteY533" fmla="*/ 280971 h 425069"/>
                  <a:gd name="connsiteX534" fmla="*/ 120058 w 258552"/>
                  <a:gd name="connsiteY534" fmla="*/ 282003 h 425069"/>
                  <a:gd name="connsiteX535" fmla="*/ 116961 w 258552"/>
                  <a:gd name="connsiteY535" fmla="*/ 282446 h 425069"/>
                  <a:gd name="connsiteX536" fmla="*/ 113863 w 258552"/>
                  <a:gd name="connsiteY536" fmla="*/ 282151 h 425069"/>
                  <a:gd name="connsiteX537" fmla="*/ 112684 w 258552"/>
                  <a:gd name="connsiteY537" fmla="*/ 282151 h 425069"/>
                  <a:gd name="connsiteX538" fmla="*/ 104867 w 258552"/>
                  <a:gd name="connsiteY538" fmla="*/ 285248 h 425069"/>
                  <a:gd name="connsiteX539" fmla="*/ 100737 w 258552"/>
                  <a:gd name="connsiteY539" fmla="*/ 287903 h 425069"/>
                  <a:gd name="connsiteX540" fmla="*/ 99114 w 258552"/>
                  <a:gd name="connsiteY540" fmla="*/ 289230 h 425069"/>
                  <a:gd name="connsiteX541" fmla="*/ 98229 w 258552"/>
                  <a:gd name="connsiteY541" fmla="*/ 291000 h 425069"/>
                  <a:gd name="connsiteX542" fmla="*/ 97050 w 258552"/>
                  <a:gd name="connsiteY542" fmla="*/ 292475 h 425069"/>
                  <a:gd name="connsiteX543" fmla="*/ 93952 w 258552"/>
                  <a:gd name="connsiteY543" fmla="*/ 294393 h 425069"/>
                  <a:gd name="connsiteX544" fmla="*/ 91002 w 258552"/>
                  <a:gd name="connsiteY544" fmla="*/ 296752 h 425069"/>
                  <a:gd name="connsiteX545" fmla="*/ 89822 w 258552"/>
                  <a:gd name="connsiteY545" fmla="*/ 298375 h 425069"/>
                  <a:gd name="connsiteX546" fmla="*/ 89822 w 258552"/>
                  <a:gd name="connsiteY546" fmla="*/ 299702 h 425069"/>
                  <a:gd name="connsiteX547" fmla="*/ 92330 w 258552"/>
                  <a:gd name="connsiteY547" fmla="*/ 299407 h 425069"/>
                  <a:gd name="connsiteX548" fmla="*/ 95280 w 258552"/>
                  <a:gd name="connsiteY548" fmla="*/ 297785 h 425069"/>
                  <a:gd name="connsiteX549" fmla="*/ 98229 w 258552"/>
                  <a:gd name="connsiteY549" fmla="*/ 296605 h 425069"/>
                  <a:gd name="connsiteX550" fmla="*/ 101622 w 258552"/>
                  <a:gd name="connsiteY550" fmla="*/ 296015 h 425069"/>
                  <a:gd name="connsiteX551" fmla="*/ 105014 w 258552"/>
                  <a:gd name="connsiteY551" fmla="*/ 296015 h 425069"/>
                  <a:gd name="connsiteX552" fmla="*/ 104719 w 258552"/>
                  <a:gd name="connsiteY552" fmla="*/ 297637 h 425069"/>
                  <a:gd name="connsiteX553" fmla="*/ 104719 w 258552"/>
                  <a:gd name="connsiteY553" fmla="*/ 299260 h 425069"/>
                  <a:gd name="connsiteX554" fmla="*/ 105899 w 258552"/>
                  <a:gd name="connsiteY554" fmla="*/ 301325 h 425069"/>
                  <a:gd name="connsiteX555" fmla="*/ 106636 w 258552"/>
                  <a:gd name="connsiteY555" fmla="*/ 303390 h 425069"/>
                  <a:gd name="connsiteX556" fmla="*/ 105751 w 258552"/>
                  <a:gd name="connsiteY556" fmla="*/ 305012 h 425069"/>
                  <a:gd name="connsiteX557" fmla="*/ 105751 w 258552"/>
                  <a:gd name="connsiteY557" fmla="*/ 306782 h 425069"/>
                  <a:gd name="connsiteX558" fmla="*/ 106342 w 258552"/>
                  <a:gd name="connsiteY558" fmla="*/ 308552 h 425069"/>
                  <a:gd name="connsiteX559" fmla="*/ 108111 w 258552"/>
                  <a:gd name="connsiteY559" fmla="*/ 309142 h 425069"/>
                  <a:gd name="connsiteX560" fmla="*/ 106342 w 258552"/>
                  <a:gd name="connsiteY560" fmla="*/ 311501 h 425069"/>
                  <a:gd name="connsiteX561" fmla="*/ 105014 w 258552"/>
                  <a:gd name="connsiteY561" fmla="*/ 314451 h 425069"/>
                  <a:gd name="connsiteX562" fmla="*/ 103686 w 258552"/>
                  <a:gd name="connsiteY562" fmla="*/ 316811 h 425069"/>
                  <a:gd name="connsiteX563" fmla="*/ 101917 w 258552"/>
                  <a:gd name="connsiteY563" fmla="*/ 318581 h 425069"/>
                  <a:gd name="connsiteX564" fmla="*/ 97639 w 258552"/>
                  <a:gd name="connsiteY564" fmla="*/ 321383 h 425069"/>
                  <a:gd name="connsiteX565" fmla="*/ 92920 w 258552"/>
                  <a:gd name="connsiteY565" fmla="*/ 323006 h 425069"/>
                  <a:gd name="connsiteX566" fmla="*/ 84660 w 258552"/>
                  <a:gd name="connsiteY566" fmla="*/ 326841 h 425069"/>
                  <a:gd name="connsiteX567" fmla="*/ 79203 w 258552"/>
                  <a:gd name="connsiteY567" fmla="*/ 328463 h 425069"/>
                  <a:gd name="connsiteX568" fmla="*/ 76696 w 258552"/>
                  <a:gd name="connsiteY568" fmla="*/ 330085 h 425069"/>
                  <a:gd name="connsiteX569" fmla="*/ 74631 w 258552"/>
                  <a:gd name="connsiteY569" fmla="*/ 332445 h 425069"/>
                  <a:gd name="connsiteX570" fmla="*/ 76253 w 258552"/>
                  <a:gd name="connsiteY570" fmla="*/ 333035 h 425069"/>
                  <a:gd name="connsiteX571" fmla="*/ 77138 w 258552"/>
                  <a:gd name="connsiteY571" fmla="*/ 334953 h 425069"/>
                  <a:gd name="connsiteX572" fmla="*/ 77138 w 258552"/>
                  <a:gd name="connsiteY572" fmla="*/ 337312 h 425069"/>
                  <a:gd name="connsiteX573" fmla="*/ 78318 w 258552"/>
                  <a:gd name="connsiteY573" fmla="*/ 338492 h 425069"/>
                  <a:gd name="connsiteX574" fmla="*/ 84070 w 258552"/>
                  <a:gd name="connsiteY574" fmla="*/ 341295 h 425069"/>
                  <a:gd name="connsiteX575" fmla="*/ 88937 w 258552"/>
                  <a:gd name="connsiteY575" fmla="*/ 339230 h 425069"/>
                  <a:gd name="connsiteX576" fmla="*/ 92035 w 258552"/>
                  <a:gd name="connsiteY576" fmla="*/ 337312 h 425069"/>
                  <a:gd name="connsiteX577" fmla="*/ 93805 w 258552"/>
                  <a:gd name="connsiteY577" fmla="*/ 337018 h 425069"/>
                  <a:gd name="connsiteX578" fmla="*/ 97639 w 258552"/>
                  <a:gd name="connsiteY578" fmla="*/ 337312 h 425069"/>
                  <a:gd name="connsiteX579" fmla="*/ 99114 w 258552"/>
                  <a:gd name="connsiteY579" fmla="*/ 338787 h 425069"/>
                  <a:gd name="connsiteX580" fmla="*/ 100442 w 258552"/>
                  <a:gd name="connsiteY580" fmla="*/ 339377 h 425069"/>
                  <a:gd name="connsiteX581" fmla="*/ 105309 w 258552"/>
                  <a:gd name="connsiteY581" fmla="*/ 340115 h 425069"/>
                  <a:gd name="connsiteX582" fmla="*/ 103097 w 258552"/>
                  <a:gd name="connsiteY582" fmla="*/ 341295 h 425069"/>
                  <a:gd name="connsiteX583" fmla="*/ 101474 w 258552"/>
                  <a:gd name="connsiteY583" fmla="*/ 343360 h 425069"/>
                  <a:gd name="connsiteX584" fmla="*/ 104571 w 258552"/>
                  <a:gd name="connsiteY584" fmla="*/ 343360 h 425069"/>
                  <a:gd name="connsiteX585" fmla="*/ 107669 w 258552"/>
                  <a:gd name="connsiteY585" fmla="*/ 342917 h 425069"/>
                  <a:gd name="connsiteX586" fmla="*/ 109143 w 258552"/>
                  <a:gd name="connsiteY586" fmla="*/ 342327 h 425069"/>
                  <a:gd name="connsiteX587" fmla="*/ 110471 w 258552"/>
                  <a:gd name="connsiteY587" fmla="*/ 342327 h 425069"/>
                  <a:gd name="connsiteX588" fmla="*/ 113863 w 258552"/>
                  <a:gd name="connsiteY588" fmla="*/ 344392 h 425069"/>
                  <a:gd name="connsiteX589" fmla="*/ 119026 w 258552"/>
                  <a:gd name="connsiteY589" fmla="*/ 348817 h 425069"/>
                  <a:gd name="connsiteX590" fmla="*/ 126105 w 258552"/>
                  <a:gd name="connsiteY590" fmla="*/ 349554 h 425069"/>
                  <a:gd name="connsiteX591" fmla="*/ 126990 w 258552"/>
                  <a:gd name="connsiteY591" fmla="*/ 349259 h 425069"/>
                  <a:gd name="connsiteX592" fmla="*/ 131710 w 258552"/>
                  <a:gd name="connsiteY592" fmla="*/ 345867 h 425069"/>
                  <a:gd name="connsiteX593" fmla="*/ 134365 w 258552"/>
                  <a:gd name="connsiteY593" fmla="*/ 344392 h 425069"/>
                  <a:gd name="connsiteX594" fmla="*/ 140559 w 258552"/>
                  <a:gd name="connsiteY594" fmla="*/ 342917 h 425069"/>
                  <a:gd name="connsiteX595" fmla="*/ 142477 w 258552"/>
                  <a:gd name="connsiteY595" fmla="*/ 341442 h 425069"/>
                  <a:gd name="connsiteX596" fmla="*/ 145869 w 258552"/>
                  <a:gd name="connsiteY596" fmla="*/ 338935 h 425069"/>
                  <a:gd name="connsiteX597" fmla="*/ 148671 w 258552"/>
                  <a:gd name="connsiteY597" fmla="*/ 337312 h 425069"/>
                  <a:gd name="connsiteX598" fmla="*/ 144542 w 258552"/>
                  <a:gd name="connsiteY598" fmla="*/ 341885 h 425069"/>
                  <a:gd name="connsiteX599" fmla="*/ 142034 w 258552"/>
                  <a:gd name="connsiteY599" fmla="*/ 344392 h 425069"/>
                  <a:gd name="connsiteX600" fmla="*/ 139379 w 258552"/>
                  <a:gd name="connsiteY600" fmla="*/ 346604 h 425069"/>
                  <a:gd name="connsiteX601" fmla="*/ 137020 w 258552"/>
                  <a:gd name="connsiteY601" fmla="*/ 348964 h 425069"/>
                  <a:gd name="connsiteX602" fmla="*/ 132890 w 258552"/>
                  <a:gd name="connsiteY602" fmla="*/ 354421 h 425069"/>
                  <a:gd name="connsiteX603" fmla="*/ 130382 w 258552"/>
                  <a:gd name="connsiteY603" fmla="*/ 355896 h 425069"/>
                  <a:gd name="connsiteX604" fmla="*/ 127285 w 258552"/>
                  <a:gd name="connsiteY604" fmla="*/ 356339 h 425069"/>
                  <a:gd name="connsiteX605" fmla="*/ 124188 w 258552"/>
                  <a:gd name="connsiteY605" fmla="*/ 356339 h 425069"/>
                  <a:gd name="connsiteX606" fmla="*/ 118141 w 258552"/>
                  <a:gd name="connsiteY606" fmla="*/ 355159 h 425069"/>
                  <a:gd name="connsiteX607" fmla="*/ 111946 w 258552"/>
                  <a:gd name="connsiteY607" fmla="*/ 355159 h 425069"/>
                  <a:gd name="connsiteX608" fmla="*/ 103686 w 258552"/>
                  <a:gd name="connsiteY608" fmla="*/ 356044 h 425069"/>
                  <a:gd name="connsiteX609" fmla="*/ 102949 w 258552"/>
                  <a:gd name="connsiteY609" fmla="*/ 356486 h 425069"/>
                  <a:gd name="connsiteX610" fmla="*/ 100147 w 258552"/>
                  <a:gd name="connsiteY610" fmla="*/ 362091 h 425069"/>
                  <a:gd name="connsiteX611" fmla="*/ 94247 w 258552"/>
                  <a:gd name="connsiteY611" fmla="*/ 363861 h 425069"/>
                  <a:gd name="connsiteX612" fmla="*/ 93657 w 258552"/>
                  <a:gd name="connsiteY612" fmla="*/ 366516 h 425069"/>
                  <a:gd name="connsiteX613" fmla="*/ 93362 w 258552"/>
                  <a:gd name="connsiteY613" fmla="*/ 369318 h 425069"/>
                  <a:gd name="connsiteX614" fmla="*/ 92772 w 258552"/>
                  <a:gd name="connsiteY614" fmla="*/ 370793 h 425069"/>
                  <a:gd name="connsiteX615" fmla="*/ 85545 w 258552"/>
                  <a:gd name="connsiteY615" fmla="*/ 377430 h 425069"/>
                  <a:gd name="connsiteX616" fmla="*/ 84660 w 258552"/>
                  <a:gd name="connsiteY616" fmla="*/ 379053 h 425069"/>
                  <a:gd name="connsiteX617" fmla="*/ 83038 w 258552"/>
                  <a:gd name="connsiteY617" fmla="*/ 379348 h 425069"/>
                  <a:gd name="connsiteX618" fmla="*/ 81710 w 258552"/>
                  <a:gd name="connsiteY618" fmla="*/ 380232 h 425069"/>
                  <a:gd name="connsiteX619" fmla="*/ 80678 w 258552"/>
                  <a:gd name="connsiteY619" fmla="*/ 381707 h 425069"/>
                  <a:gd name="connsiteX620" fmla="*/ 78171 w 258552"/>
                  <a:gd name="connsiteY620" fmla="*/ 384362 h 425069"/>
                  <a:gd name="connsiteX621" fmla="*/ 72861 w 258552"/>
                  <a:gd name="connsiteY621" fmla="*/ 388787 h 425069"/>
                  <a:gd name="connsiteX622" fmla="*/ 66961 w 258552"/>
                  <a:gd name="connsiteY622" fmla="*/ 390409 h 425069"/>
                  <a:gd name="connsiteX623" fmla="*/ 64749 w 258552"/>
                  <a:gd name="connsiteY623" fmla="*/ 392622 h 425069"/>
                  <a:gd name="connsiteX624" fmla="*/ 64749 w 258552"/>
                  <a:gd name="connsiteY624" fmla="*/ 394539 h 425069"/>
                  <a:gd name="connsiteX625" fmla="*/ 65634 w 258552"/>
                  <a:gd name="connsiteY625" fmla="*/ 395424 h 425069"/>
                  <a:gd name="connsiteX626" fmla="*/ 67551 w 258552"/>
                  <a:gd name="connsiteY626" fmla="*/ 394244 h 425069"/>
                  <a:gd name="connsiteX627" fmla="*/ 70648 w 258552"/>
                  <a:gd name="connsiteY627" fmla="*/ 393507 h 425069"/>
                  <a:gd name="connsiteX628" fmla="*/ 73598 w 258552"/>
                  <a:gd name="connsiteY628" fmla="*/ 394244 h 425069"/>
                  <a:gd name="connsiteX629" fmla="*/ 76106 w 258552"/>
                  <a:gd name="connsiteY629" fmla="*/ 396309 h 425069"/>
                  <a:gd name="connsiteX630" fmla="*/ 78908 w 258552"/>
                  <a:gd name="connsiteY630" fmla="*/ 395719 h 425069"/>
                  <a:gd name="connsiteX631" fmla="*/ 80678 w 258552"/>
                  <a:gd name="connsiteY631" fmla="*/ 392474 h 425069"/>
                  <a:gd name="connsiteX632" fmla="*/ 81710 w 258552"/>
                  <a:gd name="connsiteY632" fmla="*/ 391589 h 425069"/>
                  <a:gd name="connsiteX633" fmla="*/ 86725 w 258552"/>
                  <a:gd name="connsiteY633" fmla="*/ 388345 h 425069"/>
                  <a:gd name="connsiteX634" fmla="*/ 89085 w 258552"/>
                  <a:gd name="connsiteY634" fmla="*/ 387165 h 425069"/>
                  <a:gd name="connsiteX635" fmla="*/ 94837 w 258552"/>
                  <a:gd name="connsiteY635" fmla="*/ 385395 h 425069"/>
                  <a:gd name="connsiteX636" fmla="*/ 98229 w 258552"/>
                  <a:gd name="connsiteY636" fmla="*/ 384805 h 425069"/>
                  <a:gd name="connsiteX637" fmla="*/ 100442 w 258552"/>
                  <a:gd name="connsiteY637" fmla="*/ 384805 h 425069"/>
                  <a:gd name="connsiteX638" fmla="*/ 102507 w 258552"/>
                  <a:gd name="connsiteY638" fmla="*/ 384067 h 425069"/>
                  <a:gd name="connsiteX639" fmla="*/ 103097 w 258552"/>
                  <a:gd name="connsiteY639" fmla="*/ 383477 h 425069"/>
                  <a:gd name="connsiteX640" fmla="*/ 103686 w 258552"/>
                  <a:gd name="connsiteY640" fmla="*/ 383477 h 425069"/>
                  <a:gd name="connsiteX641" fmla="*/ 105456 w 258552"/>
                  <a:gd name="connsiteY641" fmla="*/ 384952 h 425069"/>
                  <a:gd name="connsiteX642" fmla="*/ 110766 w 258552"/>
                  <a:gd name="connsiteY642" fmla="*/ 387165 h 425069"/>
                  <a:gd name="connsiteX643" fmla="*/ 113568 w 258552"/>
                  <a:gd name="connsiteY643" fmla="*/ 389082 h 425069"/>
                  <a:gd name="connsiteX644" fmla="*/ 116518 w 258552"/>
                  <a:gd name="connsiteY644" fmla="*/ 388787 h 425069"/>
                  <a:gd name="connsiteX645" fmla="*/ 119026 w 258552"/>
                  <a:gd name="connsiteY645" fmla="*/ 385985 h 425069"/>
                  <a:gd name="connsiteX646" fmla="*/ 120501 w 258552"/>
                  <a:gd name="connsiteY646" fmla="*/ 382297 h 425069"/>
                  <a:gd name="connsiteX647" fmla="*/ 121533 w 258552"/>
                  <a:gd name="connsiteY647" fmla="*/ 378168 h 425069"/>
                  <a:gd name="connsiteX648" fmla="*/ 123598 w 258552"/>
                  <a:gd name="connsiteY648" fmla="*/ 375218 h 425069"/>
                  <a:gd name="connsiteX649" fmla="*/ 134217 w 258552"/>
                  <a:gd name="connsiteY649" fmla="*/ 372268 h 425069"/>
                  <a:gd name="connsiteX650" fmla="*/ 136725 w 258552"/>
                  <a:gd name="connsiteY650" fmla="*/ 372268 h 425069"/>
                  <a:gd name="connsiteX651" fmla="*/ 139970 w 258552"/>
                  <a:gd name="connsiteY651" fmla="*/ 372710 h 425069"/>
                  <a:gd name="connsiteX652" fmla="*/ 143067 w 258552"/>
                  <a:gd name="connsiteY652" fmla="*/ 373890 h 425069"/>
                  <a:gd name="connsiteX653" fmla="*/ 146016 w 258552"/>
                  <a:gd name="connsiteY653" fmla="*/ 375660 h 425069"/>
                  <a:gd name="connsiteX654" fmla="*/ 148966 w 258552"/>
                  <a:gd name="connsiteY654" fmla="*/ 376250 h 425069"/>
                  <a:gd name="connsiteX655" fmla="*/ 149999 w 258552"/>
                  <a:gd name="connsiteY655" fmla="*/ 375218 h 425069"/>
                  <a:gd name="connsiteX656" fmla="*/ 151179 w 258552"/>
                  <a:gd name="connsiteY656" fmla="*/ 374923 h 425069"/>
                  <a:gd name="connsiteX657" fmla="*/ 159438 w 258552"/>
                  <a:gd name="connsiteY657" fmla="*/ 376103 h 425069"/>
                  <a:gd name="connsiteX658" fmla="*/ 160471 w 258552"/>
                  <a:gd name="connsiteY658" fmla="*/ 376103 h 425069"/>
                  <a:gd name="connsiteX659" fmla="*/ 161355 w 258552"/>
                  <a:gd name="connsiteY659" fmla="*/ 375218 h 425069"/>
                  <a:gd name="connsiteX660" fmla="*/ 160176 w 258552"/>
                  <a:gd name="connsiteY660" fmla="*/ 373595 h 425069"/>
                  <a:gd name="connsiteX661" fmla="*/ 159586 w 258552"/>
                  <a:gd name="connsiteY661" fmla="*/ 371825 h 425069"/>
                  <a:gd name="connsiteX662" fmla="*/ 163863 w 258552"/>
                  <a:gd name="connsiteY662" fmla="*/ 372120 h 425069"/>
                  <a:gd name="connsiteX663" fmla="*/ 168583 w 258552"/>
                  <a:gd name="connsiteY663" fmla="*/ 371383 h 425069"/>
                  <a:gd name="connsiteX664" fmla="*/ 170795 w 258552"/>
                  <a:gd name="connsiteY664" fmla="*/ 371383 h 425069"/>
                  <a:gd name="connsiteX665" fmla="*/ 173007 w 258552"/>
                  <a:gd name="connsiteY665" fmla="*/ 370941 h 425069"/>
                  <a:gd name="connsiteX666" fmla="*/ 177727 w 258552"/>
                  <a:gd name="connsiteY666" fmla="*/ 368433 h 425069"/>
                  <a:gd name="connsiteX667" fmla="*/ 175515 w 258552"/>
                  <a:gd name="connsiteY667" fmla="*/ 365778 h 425069"/>
                  <a:gd name="connsiteX668" fmla="*/ 178907 w 258552"/>
                  <a:gd name="connsiteY668" fmla="*/ 367106 h 425069"/>
                  <a:gd name="connsiteX669" fmla="*/ 182889 w 258552"/>
                  <a:gd name="connsiteY669" fmla="*/ 367548 h 425069"/>
                  <a:gd name="connsiteX670" fmla="*/ 186282 w 258552"/>
                  <a:gd name="connsiteY670" fmla="*/ 368581 h 425069"/>
                  <a:gd name="connsiteX671" fmla="*/ 189674 w 258552"/>
                  <a:gd name="connsiteY671" fmla="*/ 370056 h 425069"/>
                  <a:gd name="connsiteX672" fmla="*/ 191886 w 258552"/>
                  <a:gd name="connsiteY672" fmla="*/ 370351 h 425069"/>
                  <a:gd name="connsiteX673" fmla="*/ 200588 w 258552"/>
                  <a:gd name="connsiteY673" fmla="*/ 368876 h 425069"/>
                  <a:gd name="connsiteX674" fmla="*/ 207078 w 258552"/>
                  <a:gd name="connsiteY674" fmla="*/ 368876 h 425069"/>
                  <a:gd name="connsiteX675" fmla="*/ 217697 w 258552"/>
                  <a:gd name="connsiteY675" fmla="*/ 370498 h 425069"/>
                  <a:gd name="connsiteX676" fmla="*/ 220205 w 258552"/>
                  <a:gd name="connsiteY676" fmla="*/ 370056 h 425069"/>
                  <a:gd name="connsiteX677" fmla="*/ 223154 w 258552"/>
                  <a:gd name="connsiteY677" fmla="*/ 368581 h 425069"/>
                  <a:gd name="connsiteX678" fmla="*/ 226252 w 258552"/>
                  <a:gd name="connsiteY678" fmla="*/ 367401 h 425069"/>
                  <a:gd name="connsiteX679" fmla="*/ 230234 w 258552"/>
                  <a:gd name="connsiteY679" fmla="*/ 366221 h 425069"/>
                  <a:gd name="connsiteX680" fmla="*/ 232594 w 258552"/>
                  <a:gd name="connsiteY680" fmla="*/ 364598 h 425069"/>
                  <a:gd name="connsiteX681" fmla="*/ 237461 w 258552"/>
                  <a:gd name="connsiteY681" fmla="*/ 364893 h 425069"/>
                  <a:gd name="connsiteX682" fmla="*/ 237903 w 258552"/>
                  <a:gd name="connsiteY682" fmla="*/ 363271 h 425069"/>
                  <a:gd name="connsiteX683" fmla="*/ 239673 w 258552"/>
                  <a:gd name="connsiteY683" fmla="*/ 360616 h 425069"/>
                  <a:gd name="connsiteX684" fmla="*/ 248080 w 258552"/>
                  <a:gd name="connsiteY684" fmla="*/ 356929 h 425069"/>
                  <a:gd name="connsiteX685" fmla="*/ 248965 w 258552"/>
                  <a:gd name="connsiteY685" fmla="*/ 356044 h 425069"/>
                  <a:gd name="connsiteX686" fmla="*/ 249408 w 258552"/>
                  <a:gd name="connsiteY686" fmla="*/ 351619 h 425069"/>
                  <a:gd name="connsiteX687" fmla="*/ 249408 w 258552"/>
                  <a:gd name="connsiteY687" fmla="*/ 349849 h 425069"/>
                  <a:gd name="connsiteX688" fmla="*/ 248375 w 258552"/>
                  <a:gd name="connsiteY688" fmla="*/ 349407 h 425069"/>
                  <a:gd name="connsiteX689" fmla="*/ 245278 w 258552"/>
                  <a:gd name="connsiteY689" fmla="*/ 349407 h 425069"/>
                  <a:gd name="connsiteX690" fmla="*/ 238936 w 258552"/>
                  <a:gd name="connsiteY690" fmla="*/ 349997 h 425069"/>
                  <a:gd name="connsiteX691" fmla="*/ 235691 w 258552"/>
                  <a:gd name="connsiteY691" fmla="*/ 349997 h 425069"/>
                  <a:gd name="connsiteX692" fmla="*/ 230381 w 258552"/>
                  <a:gd name="connsiteY692" fmla="*/ 349112 h 425069"/>
                  <a:gd name="connsiteX693" fmla="*/ 229349 w 258552"/>
                  <a:gd name="connsiteY693" fmla="*/ 348522 h 425069"/>
                  <a:gd name="connsiteX694" fmla="*/ 228169 w 258552"/>
                  <a:gd name="connsiteY694" fmla="*/ 346309 h 425069"/>
                  <a:gd name="connsiteX695" fmla="*/ 226252 w 258552"/>
                  <a:gd name="connsiteY695" fmla="*/ 345719 h 425069"/>
                  <a:gd name="connsiteX696" fmla="*/ 223597 w 258552"/>
                  <a:gd name="connsiteY696" fmla="*/ 346309 h 425069"/>
                  <a:gd name="connsiteX697" fmla="*/ 225809 w 258552"/>
                  <a:gd name="connsiteY697" fmla="*/ 345130 h 425069"/>
                  <a:gd name="connsiteX698" fmla="*/ 228022 w 258552"/>
                  <a:gd name="connsiteY698" fmla="*/ 344540 h 425069"/>
                  <a:gd name="connsiteX699" fmla="*/ 230677 w 258552"/>
                  <a:gd name="connsiteY699" fmla="*/ 344540 h 425069"/>
                  <a:gd name="connsiteX700" fmla="*/ 233331 w 258552"/>
                  <a:gd name="connsiteY700" fmla="*/ 343950 h 425069"/>
                  <a:gd name="connsiteX701" fmla="*/ 235691 w 258552"/>
                  <a:gd name="connsiteY701" fmla="*/ 342770 h 425069"/>
                  <a:gd name="connsiteX702" fmla="*/ 236576 w 258552"/>
                  <a:gd name="connsiteY702" fmla="*/ 340115 h 425069"/>
                  <a:gd name="connsiteX703" fmla="*/ 235839 w 258552"/>
                  <a:gd name="connsiteY703" fmla="*/ 338640 h 425069"/>
                  <a:gd name="connsiteX704" fmla="*/ 232004 w 258552"/>
                  <a:gd name="connsiteY704" fmla="*/ 337312 h 425069"/>
                  <a:gd name="connsiteX705" fmla="*/ 237313 w 258552"/>
                  <a:gd name="connsiteY705" fmla="*/ 334658 h 425069"/>
                  <a:gd name="connsiteX706" fmla="*/ 241148 w 258552"/>
                  <a:gd name="connsiteY706" fmla="*/ 335395 h 425069"/>
                  <a:gd name="connsiteX707" fmla="*/ 243361 w 258552"/>
                  <a:gd name="connsiteY707" fmla="*/ 334805 h 425069"/>
                  <a:gd name="connsiteX708" fmla="*/ 245573 w 258552"/>
                  <a:gd name="connsiteY708" fmla="*/ 333330 h 425069"/>
                  <a:gd name="connsiteX709" fmla="*/ 245573 w 258552"/>
                  <a:gd name="connsiteY709" fmla="*/ 331413 h 425069"/>
                  <a:gd name="connsiteX710" fmla="*/ 244393 w 258552"/>
                  <a:gd name="connsiteY710" fmla="*/ 329790 h 425069"/>
                  <a:gd name="connsiteX711" fmla="*/ 244393 w 258552"/>
                  <a:gd name="connsiteY711" fmla="*/ 329053 h 425069"/>
                  <a:gd name="connsiteX712" fmla="*/ 245720 w 258552"/>
                  <a:gd name="connsiteY712" fmla="*/ 329053 h 425069"/>
                  <a:gd name="connsiteX713" fmla="*/ 246753 w 258552"/>
                  <a:gd name="connsiteY713" fmla="*/ 329495 h 425069"/>
                  <a:gd name="connsiteX714" fmla="*/ 249260 w 258552"/>
                  <a:gd name="connsiteY714" fmla="*/ 328168 h 425069"/>
                  <a:gd name="connsiteX715" fmla="*/ 253095 w 258552"/>
                  <a:gd name="connsiteY715" fmla="*/ 324923 h 425069"/>
                  <a:gd name="connsiteX716" fmla="*/ 253980 w 258552"/>
                  <a:gd name="connsiteY716" fmla="*/ 323743 h 425069"/>
                  <a:gd name="connsiteX717" fmla="*/ 254570 w 258552"/>
                  <a:gd name="connsiteY717" fmla="*/ 322268 h 425069"/>
                  <a:gd name="connsiteX718" fmla="*/ 255455 w 258552"/>
                  <a:gd name="connsiteY718" fmla="*/ 318139 h 425069"/>
                  <a:gd name="connsiteX719" fmla="*/ 256782 w 258552"/>
                  <a:gd name="connsiteY719" fmla="*/ 315041 h 425069"/>
                  <a:gd name="connsiteX720" fmla="*/ 257963 w 258552"/>
                  <a:gd name="connsiteY720" fmla="*/ 311501 h 425069"/>
                  <a:gd name="connsiteX721" fmla="*/ 257963 w 258552"/>
                  <a:gd name="connsiteY721" fmla="*/ 307667 h 425069"/>
                  <a:gd name="connsiteX722" fmla="*/ 67698 w 258552"/>
                  <a:gd name="connsiteY722" fmla="*/ 243656 h 425069"/>
                  <a:gd name="connsiteX723" fmla="*/ 65781 w 258552"/>
                  <a:gd name="connsiteY723" fmla="*/ 243656 h 425069"/>
                  <a:gd name="connsiteX724" fmla="*/ 65191 w 258552"/>
                  <a:gd name="connsiteY724" fmla="*/ 243213 h 425069"/>
                  <a:gd name="connsiteX725" fmla="*/ 65486 w 258552"/>
                  <a:gd name="connsiteY725" fmla="*/ 239821 h 425069"/>
                  <a:gd name="connsiteX726" fmla="*/ 64896 w 258552"/>
                  <a:gd name="connsiteY726" fmla="*/ 237166 h 425069"/>
                  <a:gd name="connsiteX727" fmla="*/ 66371 w 258552"/>
                  <a:gd name="connsiteY727" fmla="*/ 237608 h 425069"/>
                  <a:gd name="connsiteX728" fmla="*/ 67551 w 258552"/>
                  <a:gd name="connsiteY728" fmla="*/ 238493 h 425069"/>
                  <a:gd name="connsiteX729" fmla="*/ 68731 w 258552"/>
                  <a:gd name="connsiteY729" fmla="*/ 240411 h 425069"/>
                  <a:gd name="connsiteX730" fmla="*/ 69764 w 258552"/>
                  <a:gd name="connsiteY730" fmla="*/ 241148 h 425069"/>
                  <a:gd name="connsiteX731" fmla="*/ 70058 w 258552"/>
                  <a:gd name="connsiteY731" fmla="*/ 239083 h 425069"/>
                  <a:gd name="connsiteX732" fmla="*/ 69469 w 258552"/>
                  <a:gd name="connsiteY732" fmla="*/ 237166 h 425069"/>
                  <a:gd name="connsiteX733" fmla="*/ 68436 w 258552"/>
                  <a:gd name="connsiteY733" fmla="*/ 234806 h 425069"/>
                  <a:gd name="connsiteX734" fmla="*/ 66961 w 258552"/>
                  <a:gd name="connsiteY734" fmla="*/ 233184 h 425069"/>
                  <a:gd name="connsiteX735" fmla="*/ 62831 w 258552"/>
                  <a:gd name="connsiteY735" fmla="*/ 232889 h 425069"/>
                  <a:gd name="connsiteX736" fmla="*/ 61209 w 258552"/>
                  <a:gd name="connsiteY736" fmla="*/ 233184 h 425069"/>
                  <a:gd name="connsiteX737" fmla="*/ 59292 w 258552"/>
                  <a:gd name="connsiteY737" fmla="*/ 233921 h 425069"/>
                  <a:gd name="connsiteX738" fmla="*/ 59292 w 258552"/>
                  <a:gd name="connsiteY738" fmla="*/ 232299 h 425069"/>
                  <a:gd name="connsiteX739" fmla="*/ 62241 w 258552"/>
                  <a:gd name="connsiteY739" fmla="*/ 230824 h 425069"/>
                  <a:gd name="connsiteX740" fmla="*/ 63716 w 258552"/>
                  <a:gd name="connsiteY740" fmla="*/ 229644 h 425069"/>
                  <a:gd name="connsiteX741" fmla="*/ 63716 w 258552"/>
                  <a:gd name="connsiteY741" fmla="*/ 227432 h 425069"/>
                  <a:gd name="connsiteX742" fmla="*/ 59587 w 258552"/>
                  <a:gd name="connsiteY742" fmla="*/ 223892 h 425069"/>
                  <a:gd name="connsiteX743" fmla="*/ 56489 w 258552"/>
                  <a:gd name="connsiteY743" fmla="*/ 219762 h 425069"/>
                  <a:gd name="connsiteX744" fmla="*/ 55162 w 258552"/>
                  <a:gd name="connsiteY744" fmla="*/ 215632 h 425069"/>
                  <a:gd name="connsiteX745" fmla="*/ 52654 w 258552"/>
                  <a:gd name="connsiteY745" fmla="*/ 212977 h 425069"/>
                  <a:gd name="connsiteX746" fmla="*/ 49852 w 258552"/>
                  <a:gd name="connsiteY746" fmla="*/ 212977 h 425069"/>
                  <a:gd name="connsiteX747" fmla="*/ 46165 w 258552"/>
                  <a:gd name="connsiteY747" fmla="*/ 212092 h 425069"/>
                  <a:gd name="connsiteX748" fmla="*/ 43510 w 258552"/>
                  <a:gd name="connsiteY748" fmla="*/ 212092 h 425069"/>
                  <a:gd name="connsiteX749" fmla="*/ 37611 w 258552"/>
                  <a:gd name="connsiteY749" fmla="*/ 213862 h 425069"/>
                  <a:gd name="connsiteX750" fmla="*/ 34366 w 258552"/>
                  <a:gd name="connsiteY750" fmla="*/ 214305 h 425069"/>
                  <a:gd name="connsiteX751" fmla="*/ 32743 w 258552"/>
                  <a:gd name="connsiteY751" fmla="*/ 214010 h 425069"/>
                  <a:gd name="connsiteX752" fmla="*/ 31268 w 258552"/>
                  <a:gd name="connsiteY752" fmla="*/ 214305 h 425069"/>
                  <a:gd name="connsiteX753" fmla="*/ 29056 w 258552"/>
                  <a:gd name="connsiteY753" fmla="*/ 217992 h 425069"/>
                  <a:gd name="connsiteX754" fmla="*/ 27286 w 258552"/>
                  <a:gd name="connsiteY754" fmla="*/ 219172 h 425069"/>
                  <a:gd name="connsiteX755" fmla="*/ 25221 w 258552"/>
                  <a:gd name="connsiteY755" fmla="*/ 218877 h 425069"/>
                  <a:gd name="connsiteX756" fmla="*/ 24189 w 258552"/>
                  <a:gd name="connsiteY756" fmla="*/ 217550 h 425069"/>
                  <a:gd name="connsiteX757" fmla="*/ 20059 w 258552"/>
                  <a:gd name="connsiteY757" fmla="*/ 219909 h 425069"/>
                  <a:gd name="connsiteX758" fmla="*/ 19469 w 258552"/>
                  <a:gd name="connsiteY758" fmla="*/ 220794 h 425069"/>
                  <a:gd name="connsiteX759" fmla="*/ 18289 w 258552"/>
                  <a:gd name="connsiteY759" fmla="*/ 224334 h 425069"/>
                  <a:gd name="connsiteX760" fmla="*/ 18289 w 258552"/>
                  <a:gd name="connsiteY760" fmla="*/ 225367 h 425069"/>
                  <a:gd name="connsiteX761" fmla="*/ 16814 w 258552"/>
                  <a:gd name="connsiteY761" fmla="*/ 227284 h 425069"/>
                  <a:gd name="connsiteX762" fmla="*/ 15487 w 258552"/>
                  <a:gd name="connsiteY762" fmla="*/ 229349 h 425069"/>
                  <a:gd name="connsiteX763" fmla="*/ 14012 w 258552"/>
                  <a:gd name="connsiteY763" fmla="*/ 230086 h 425069"/>
                  <a:gd name="connsiteX764" fmla="*/ 11800 w 258552"/>
                  <a:gd name="connsiteY764" fmla="*/ 230676 h 425069"/>
                  <a:gd name="connsiteX765" fmla="*/ 10619 w 258552"/>
                  <a:gd name="connsiteY765" fmla="*/ 231266 h 425069"/>
                  <a:gd name="connsiteX766" fmla="*/ 8997 w 258552"/>
                  <a:gd name="connsiteY766" fmla="*/ 230971 h 425069"/>
                  <a:gd name="connsiteX767" fmla="*/ 7080 w 258552"/>
                  <a:gd name="connsiteY767" fmla="*/ 230971 h 425069"/>
                  <a:gd name="connsiteX768" fmla="*/ 6047 w 258552"/>
                  <a:gd name="connsiteY768" fmla="*/ 231709 h 425069"/>
                  <a:gd name="connsiteX769" fmla="*/ 6047 w 258552"/>
                  <a:gd name="connsiteY769" fmla="*/ 232299 h 425069"/>
                  <a:gd name="connsiteX770" fmla="*/ 6637 w 258552"/>
                  <a:gd name="connsiteY770" fmla="*/ 232889 h 425069"/>
                  <a:gd name="connsiteX771" fmla="*/ 8407 w 258552"/>
                  <a:gd name="connsiteY771" fmla="*/ 233774 h 425069"/>
                  <a:gd name="connsiteX772" fmla="*/ 10325 w 258552"/>
                  <a:gd name="connsiteY772" fmla="*/ 234659 h 425069"/>
                  <a:gd name="connsiteX773" fmla="*/ 10325 w 258552"/>
                  <a:gd name="connsiteY773" fmla="*/ 235396 h 425069"/>
                  <a:gd name="connsiteX774" fmla="*/ 9144 w 258552"/>
                  <a:gd name="connsiteY774" fmla="*/ 236281 h 425069"/>
                  <a:gd name="connsiteX775" fmla="*/ 2655 w 258552"/>
                  <a:gd name="connsiteY775" fmla="*/ 238346 h 425069"/>
                  <a:gd name="connsiteX776" fmla="*/ 738 w 258552"/>
                  <a:gd name="connsiteY776" fmla="*/ 239673 h 425069"/>
                  <a:gd name="connsiteX777" fmla="*/ 0 w 258552"/>
                  <a:gd name="connsiteY777" fmla="*/ 240558 h 425069"/>
                  <a:gd name="connsiteX778" fmla="*/ 738 w 258552"/>
                  <a:gd name="connsiteY778" fmla="*/ 242033 h 425069"/>
                  <a:gd name="connsiteX779" fmla="*/ 5900 w 258552"/>
                  <a:gd name="connsiteY779" fmla="*/ 246310 h 425069"/>
                  <a:gd name="connsiteX780" fmla="*/ 6785 w 258552"/>
                  <a:gd name="connsiteY780" fmla="*/ 246753 h 425069"/>
                  <a:gd name="connsiteX781" fmla="*/ 7522 w 258552"/>
                  <a:gd name="connsiteY781" fmla="*/ 249260 h 425069"/>
                  <a:gd name="connsiteX782" fmla="*/ 12094 w 258552"/>
                  <a:gd name="connsiteY782" fmla="*/ 250293 h 425069"/>
                  <a:gd name="connsiteX783" fmla="*/ 14012 w 258552"/>
                  <a:gd name="connsiteY783" fmla="*/ 251768 h 425069"/>
                  <a:gd name="connsiteX784" fmla="*/ 15634 w 258552"/>
                  <a:gd name="connsiteY784" fmla="*/ 252063 h 425069"/>
                  <a:gd name="connsiteX785" fmla="*/ 19174 w 258552"/>
                  <a:gd name="connsiteY785" fmla="*/ 252063 h 425069"/>
                  <a:gd name="connsiteX786" fmla="*/ 20649 w 258552"/>
                  <a:gd name="connsiteY786" fmla="*/ 252505 h 425069"/>
                  <a:gd name="connsiteX787" fmla="*/ 21386 w 258552"/>
                  <a:gd name="connsiteY787" fmla="*/ 252063 h 425069"/>
                  <a:gd name="connsiteX788" fmla="*/ 21829 w 258552"/>
                  <a:gd name="connsiteY788" fmla="*/ 251325 h 425069"/>
                  <a:gd name="connsiteX789" fmla="*/ 24779 w 258552"/>
                  <a:gd name="connsiteY789" fmla="*/ 249260 h 425069"/>
                  <a:gd name="connsiteX790" fmla="*/ 25811 w 258552"/>
                  <a:gd name="connsiteY790" fmla="*/ 248375 h 425069"/>
                  <a:gd name="connsiteX791" fmla="*/ 25221 w 258552"/>
                  <a:gd name="connsiteY791" fmla="*/ 247048 h 425069"/>
                  <a:gd name="connsiteX792" fmla="*/ 24631 w 258552"/>
                  <a:gd name="connsiteY792" fmla="*/ 246015 h 425069"/>
                  <a:gd name="connsiteX793" fmla="*/ 26401 w 258552"/>
                  <a:gd name="connsiteY793" fmla="*/ 244098 h 425069"/>
                  <a:gd name="connsiteX794" fmla="*/ 28613 w 258552"/>
                  <a:gd name="connsiteY794" fmla="*/ 242181 h 425069"/>
                  <a:gd name="connsiteX795" fmla="*/ 29646 w 258552"/>
                  <a:gd name="connsiteY795" fmla="*/ 242181 h 425069"/>
                  <a:gd name="connsiteX796" fmla="*/ 31563 w 258552"/>
                  <a:gd name="connsiteY796" fmla="*/ 243361 h 425069"/>
                  <a:gd name="connsiteX797" fmla="*/ 33038 w 258552"/>
                  <a:gd name="connsiteY797" fmla="*/ 244983 h 425069"/>
                  <a:gd name="connsiteX798" fmla="*/ 33038 w 258552"/>
                  <a:gd name="connsiteY798" fmla="*/ 246310 h 425069"/>
                  <a:gd name="connsiteX799" fmla="*/ 33481 w 258552"/>
                  <a:gd name="connsiteY799" fmla="*/ 247195 h 425069"/>
                  <a:gd name="connsiteX800" fmla="*/ 34955 w 258552"/>
                  <a:gd name="connsiteY800" fmla="*/ 249113 h 425069"/>
                  <a:gd name="connsiteX801" fmla="*/ 35841 w 258552"/>
                  <a:gd name="connsiteY801" fmla="*/ 249850 h 425069"/>
                  <a:gd name="connsiteX802" fmla="*/ 38348 w 258552"/>
                  <a:gd name="connsiteY802" fmla="*/ 250293 h 425069"/>
                  <a:gd name="connsiteX803" fmla="*/ 38938 w 258552"/>
                  <a:gd name="connsiteY803" fmla="*/ 251030 h 425069"/>
                  <a:gd name="connsiteX804" fmla="*/ 38495 w 258552"/>
                  <a:gd name="connsiteY804" fmla="*/ 253832 h 425069"/>
                  <a:gd name="connsiteX805" fmla="*/ 38938 w 258552"/>
                  <a:gd name="connsiteY805" fmla="*/ 254717 h 425069"/>
                  <a:gd name="connsiteX806" fmla="*/ 45428 w 258552"/>
                  <a:gd name="connsiteY806" fmla="*/ 254717 h 425069"/>
                  <a:gd name="connsiteX807" fmla="*/ 46460 w 258552"/>
                  <a:gd name="connsiteY807" fmla="*/ 254127 h 425069"/>
                  <a:gd name="connsiteX808" fmla="*/ 48082 w 258552"/>
                  <a:gd name="connsiteY808" fmla="*/ 253537 h 425069"/>
                  <a:gd name="connsiteX809" fmla="*/ 50295 w 258552"/>
                  <a:gd name="connsiteY809" fmla="*/ 253537 h 425069"/>
                  <a:gd name="connsiteX810" fmla="*/ 52802 w 258552"/>
                  <a:gd name="connsiteY810" fmla="*/ 254865 h 425069"/>
                  <a:gd name="connsiteX811" fmla="*/ 55457 w 258552"/>
                  <a:gd name="connsiteY811" fmla="*/ 255160 h 425069"/>
                  <a:gd name="connsiteX812" fmla="*/ 57522 w 258552"/>
                  <a:gd name="connsiteY812" fmla="*/ 253832 h 425069"/>
                  <a:gd name="connsiteX813" fmla="*/ 59144 w 258552"/>
                  <a:gd name="connsiteY813" fmla="*/ 251473 h 425069"/>
                  <a:gd name="connsiteX814" fmla="*/ 59734 w 258552"/>
                  <a:gd name="connsiteY814" fmla="*/ 249850 h 425069"/>
                  <a:gd name="connsiteX815" fmla="*/ 60472 w 258552"/>
                  <a:gd name="connsiteY815" fmla="*/ 248670 h 425069"/>
                  <a:gd name="connsiteX816" fmla="*/ 63569 w 258552"/>
                  <a:gd name="connsiteY816" fmla="*/ 248375 h 425069"/>
                  <a:gd name="connsiteX817" fmla="*/ 66224 w 258552"/>
                  <a:gd name="connsiteY817" fmla="*/ 247343 h 425069"/>
                  <a:gd name="connsiteX818" fmla="*/ 67551 w 258552"/>
                  <a:gd name="connsiteY818" fmla="*/ 243803 h 425069"/>
                  <a:gd name="connsiteX819" fmla="*/ 178612 w 258552"/>
                  <a:gd name="connsiteY819" fmla="*/ 370203 h 425069"/>
                  <a:gd name="connsiteX820" fmla="*/ 176695 w 258552"/>
                  <a:gd name="connsiteY820" fmla="*/ 371530 h 425069"/>
                  <a:gd name="connsiteX821" fmla="*/ 173302 w 258552"/>
                  <a:gd name="connsiteY821" fmla="*/ 372563 h 425069"/>
                  <a:gd name="connsiteX822" fmla="*/ 172122 w 258552"/>
                  <a:gd name="connsiteY822" fmla="*/ 373890 h 425069"/>
                  <a:gd name="connsiteX823" fmla="*/ 173450 w 258552"/>
                  <a:gd name="connsiteY823" fmla="*/ 373890 h 425069"/>
                  <a:gd name="connsiteX824" fmla="*/ 178907 w 258552"/>
                  <a:gd name="connsiteY824" fmla="*/ 376545 h 425069"/>
                  <a:gd name="connsiteX825" fmla="*/ 180382 w 258552"/>
                  <a:gd name="connsiteY825" fmla="*/ 376545 h 425069"/>
                  <a:gd name="connsiteX826" fmla="*/ 181857 w 258552"/>
                  <a:gd name="connsiteY826" fmla="*/ 376250 h 425069"/>
                  <a:gd name="connsiteX827" fmla="*/ 182447 w 258552"/>
                  <a:gd name="connsiteY827" fmla="*/ 375660 h 425069"/>
                  <a:gd name="connsiteX828" fmla="*/ 183184 w 258552"/>
                  <a:gd name="connsiteY828" fmla="*/ 374333 h 425069"/>
                  <a:gd name="connsiteX829" fmla="*/ 185397 w 258552"/>
                  <a:gd name="connsiteY829" fmla="*/ 373153 h 425069"/>
                  <a:gd name="connsiteX830" fmla="*/ 183332 w 258552"/>
                  <a:gd name="connsiteY830" fmla="*/ 371678 h 425069"/>
                  <a:gd name="connsiteX831" fmla="*/ 178907 w 258552"/>
                  <a:gd name="connsiteY831" fmla="*/ 370351 h 425069"/>
                  <a:gd name="connsiteX832" fmla="*/ 56342 w 258552"/>
                  <a:gd name="connsiteY832" fmla="*/ 191591 h 425069"/>
                  <a:gd name="connsiteX833" fmla="*/ 56932 w 258552"/>
                  <a:gd name="connsiteY833" fmla="*/ 191149 h 425069"/>
                  <a:gd name="connsiteX834" fmla="*/ 61504 w 258552"/>
                  <a:gd name="connsiteY834" fmla="*/ 184069 h 425069"/>
                  <a:gd name="connsiteX835" fmla="*/ 63422 w 258552"/>
                  <a:gd name="connsiteY835" fmla="*/ 179939 h 425069"/>
                  <a:gd name="connsiteX836" fmla="*/ 62389 w 258552"/>
                  <a:gd name="connsiteY836" fmla="*/ 179939 h 425069"/>
                  <a:gd name="connsiteX837" fmla="*/ 61356 w 258552"/>
                  <a:gd name="connsiteY837" fmla="*/ 180234 h 425069"/>
                  <a:gd name="connsiteX838" fmla="*/ 57669 w 258552"/>
                  <a:gd name="connsiteY838" fmla="*/ 182594 h 425069"/>
                  <a:gd name="connsiteX839" fmla="*/ 56784 w 258552"/>
                  <a:gd name="connsiteY839" fmla="*/ 184069 h 425069"/>
                  <a:gd name="connsiteX840" fmla="*/ 56784 w 258552"/>
                  <a:gd name="connsiteY840" fmla="*/ 184512 h 425069"/>
                  <a:gd name="connsiteX841" fmla="*/ 58407 w 258552"/>
                  <a:gd name="connsiteY841" fmla="*/ 185101 h 425069"/>
                  <a:gd name="connsiteX842" fmla="*/ 55014 w 258552"/>
                  <a:gd name="connsiteY842" fmla="*/ 186871 h 425069"/>
                  <a:gd name="connsiteX843" fmla="*/ 54277 w 258552"/>
                  <a:gd name="connsiteY843" fmla="*/ 188051 h 425069"/>
                  <a:gd name="connsiteX844" fmla="*/ 54277 w 258552"/>
                  <a:gd name="connsiteY844" fmla="*/ 189674 h 425069"/>
                  <a:gd name="connsiteX845" fmla="*/ 54572 w 258552"/>
                  <a:gd name="connsiteY845" fmla="*/ 190559 h 425069"/>
                  <a:gd name="connsiteX846" fmla="*/ 55014 w 258552"/>
                  <a:gd name="connsiteY846" fmla="*/ 191149 h 425069"/>
                  <a:gd name="connsiteX847" fmla="*/ 56342 w 258552"/>
                  <a:gd name="connsiteY847" fmla="*/ 191149 h 425069"/>
                  <a:gd name="connsiteX848" fmla="*/ 97492 w 258552"/>
                  <a:gd name="connsiteY848" fmla="*/ 286428 h 425069"/>
                  <a:gd name="connsiteX849" fmla="*/ 98672 w 258552"/>
                  <a:gd name="connsiteY849" fmla="*/ 288050 h 425069"/>
                  <a:gd name="connsiteX850" fmla="*/ 101179 w 258552"/>
                  <a:gd name="connsiteY850" fmla="*/ 286723 h 425069"/>
                  <a:gd name="connsiteX851" fmla="*/ 103244 w 258552"/>
                  <a:gd name="connsiteY851" fmla="*/ 285101 h 425069"/>
                  <a:gd name="connsiteX852" fmla="*/ 106342 w 258552"/>
                  <a:gd name="connsiteY852" fmla="*/ 283478 h 425069"/>
                  <a:gd name="connsiteX853" fmla="*/ 107226 w 258552"/>
                  <a:gd name="connsiteY853" fmla="*/ 282003 h 425069"/>
                  <a:gd name="connsiteX854" fmla="*/ 104424 w 258552"/>
                  <a:gd name="connsiteY854" fmla="*/ 282003 h 425069"/>
                  <a:gd name="connsiteX855" fmla="*/ 103392 w 258552"/>
                  <a:gd name="connsiteY855" fmla="*/ 281413 h 425069"/>
                  <a:gd name="connsiteX856" fmla="*/ 100294 w 258552"/>
                  <a:gd name="connsiteY856" fmla="*/ 278021 h 425069"/>
                  <a:gd name="connsiteX857" fmla="*/ 96459 w 258552"/>
                  <a:gd name="connsiteY857" fmla="*/ 278021 h 425069"/>
                  <a:gd name="connsiteX858" fmla="*/ 93657 w 258552"/>
                  <a:gd name="connsiteY858" fmla="*/ 279053 h 425069"/>
                  <a:gd name="connsiteX859" fmla="*/ 94099 w 258552"/>
                  <a:gd name="connsiteY859" fmla="*/ 283478 h 425069"/>
                  <a:gd name="connsiteX860" fmla="*/ 96165 w 258552"/>
                  <a:gd name="connsiteY860" fmla="*/ 286428 h 425069"/>
                  <a:gd name="connsiteX861" fmla="*/ 97492 w 258552"/>
                  <a:gd name="connsiteY861" fmla="*/ 286428 h 425069"/>
                  <a:gd name="connsiteX862" fmla="*/ 75073 w 258552"/>
                  <a:gd name="connsiteY862" fmla="*/ 204423 h 425069"/>
                  <a:gd name="connsiteX863" fmla="*/ 76253 w 258552"/>
                  <a:gd name="connsiteY863" fmla="*/ 204718 h 425069"/>
                  <a:gd name="connsiteX864" fmla="*/ 79498 w 258552"/>
                  <a:gd name="connsiteY864" fmla="*/ 204718 h 425069"/>
                  <a:gd name="connsiteX865" fmla="*/ 79793 w 258552"/>
                  <a:gd name="connsiteY865" fmla="*/ 203095 h 425069"/>
                  <a:gd name="connsiteX866" fmla="*/ 79498 w 258552"/>
                  <a:gd name="connsiteY866" fmla="*/ 200146 h 425069"/>
                  <a:gd name="connsiteX867" fmla="*/ 78023 w 258552"/>
                  <a:gd name="connsiteY867" fmla="*/ 196753 h 425069"/>
                  <a:gd name="connsiteX868" fmla="*/ 77433 w 258552"/>
                  <a:gd name="connsiteY868" fmla="*/ 195868 h 425069"/>
                  <a:gd name="connsiteX869" fmla="*/ 75663 w 258552"/>
                  <a:gd name="connsiteY869" fmla="*/ 194983 h 425069"/>
                  <a:gd name="connsiteX870" fmla="*/ 73893 w 258552"/>
                  <a:gd name="connsiteY870" fmla="*/ 195278 h 425069"/>
                  <a:gd name="connsiteX871" fmla="*/ 73156 w 258552"/>
                  <a:gd name="connsiteY871" fmla="*/ 196016 h 425069"/>
                  <a:gd name="connsiteX872" fmla="*/ 72566 w 258552"/>
                  <a:gd name="connsiteY872" fmla="*/ 196901 h 425069"/>
                  <a:gd name="connsiteX873" fmla="*/ 71976 w 258552"/>
                  <a:gd name="connsiteY873" fmla="*/ 198671 h 425069"/>
                  <a:gd name="connsiteX874" fmla="*/ 73598 w 258552"/>
                  <a:gd name="connsiteY874" fmla="*/ 203685 h 425069"/>
                  <a:gd name="connsiteX875" fmla="*/ 75073 w 258552"/>
                  <a:gd name="connsiteY875" fmla="*/ 204570 h 425069"/>
                  <a:gd name="connsiteX876" fmla="*/ 57522 w 258552"/>
                  <a:gd name="connsiteY876" fmla="*/ 164748 h 425069"/>
                  <a:gd name="connsiteX877" fmla="*/ 55309 w 258552"/>
                  <a:gd name="connsiteY877" fmla="*/ 161945 h 425069"/>
                  <a:gd name="connsiteX878" fmla="*/ 53392 w 258552"/>
                  <a:gd name="connsiteY878" fmla="*/ 160618 h 425069"/>
                  <a:gd name="connsiteX879" fmla="*/ 51327 w 258552"/>
                  <a:gd name="connsiteY879" fmla="*/ 160618 h 425069"/>
                  <a:gd name="connsiteX880" fmla="*/ 48672 w 258552"/>
                  <a:gd name="connsiteY880" fmla="*/ 161945 h 425069"/>
                  <a:gd name="connsiteX881" fmla="*/ 48082 w 258552"/>
                  <a:gd name="connsiteY881" fmla="*/ 162388 h 425069"/>
                  <a:gd name="connsiteX882" fmla="*/ 47787 w 258552"/>
                  <a:gd name="connsiteY882" fmla="*/ 163420 h 425069"/>
                  <a:gd name="connsiteX883" fmla="*/ 48082 w 258552"/>
                  <a:gd name="connsiteY883" fmla="*/ 164010 h 425069"/>
                  <a:gd name="connsiteX884" fmla="*/ 52507 w 258552"/>
                  <a:gd name="connsiteY884" fmla="*/ 166223 h 425069"/>
                  <a:gd name="connsiteX885" fmla="*/ 51327 w 258552"/>
                  <a:gd name="connsiteY885" fmla="*/ 171237 h 425069"/>
                  <a:gd name="connsiteX886" fmla="*/ 48377 w 258552"/>
                  <a:gd name="connsiteY886" fmla="*/ 171827 h 425069"/>
                  <a:gd name="connsiteX887" fmla="*/ 47640 w 258552"/>
                  <a:gd name="connsiteY887" fmla="*/ 172565 h 425069"/>
                  <a:gd name="connsiteX888" fmla="*/ 47935 w 258552"/>
                  <a:gd name="connsiteY888" fmla="*/ 173597 h 425069"/>
                  <a:gd name="connsiteX889" fmla="*/ 51475 w 258552"/>
                  <a:gd name="connsiteY889" fmla="*/ 173597 h 425069"/>
                  <a:gd name="connsiteX890" fmla="*/ 61947 w 258552"/>
                  <a:gd name="connsiteY890" fmla="*/ 171680 h 425069"/>
                  <a:gd name="connsiteX891" fmla="*/ 62389 w 258552"/>
                  <a:gd name="connsiteY891" fmla="*/ 166223 h 425069"/>
                  <a:gd name="connsiteX892" fmla="*/ 60472 w 258552"/>
                  <a:gd name="connsiteY892" fmla="*/ 165043 h 425069"/>
                  <a:gd name="connsiteX893" fmla="*/ 57522 w 258552"/>
                  <a:gd name="connsiteY893" fmla="*/ 164600 h 425069"/>
                  <a:gd name="connsiteX894" fmla="*/ 28023 w 258552"/>
                  <a:gd name="connsiteY894" fmla="*/ 106784 h 425069"/>
                  <a:gd name="connsiteX895" fmla="*/ 29056 w 258552"/>
                  <a:gd name="connsiteY895" fmla="*/ 107079 h 425069"/>
                  <a:gd name="connsiteX896" fmla="*/ 29646 w 258552"/>
                  <a:gd name="connsiteY896" fmla="*/ 107816 h 425069"/>
                  <a:gd name="connsiteX897" fmla="*/ 30531 w 258552"/>
                  <a:gd name="connsiteY897" fmla="*/ 107816 h 425069"/>
                  <a:gd name="connsiteX898" fmla="*/ 28761 w 258552"/>
                  <a:gd name="connsiteY898" fmla="*/ 109144 h 425069"/>
                  <a:gd name="connsiteX899" fmla="*/ 28761 w 258552"/>
                  <a:gd name="connsiteY899" fmla="*/ 109733 h 425069"/>
                  <a:gd name="connsiteX900" fmla="*/ 30088 w 258552"/>
                  <a:gd name="connsiteY900" fmla="*/ 110766 h 425069"/>
                  <a:gd name="connsiteX901" fmla="*/ 33776 w 258552"/>
                  <a:gd name="connsiteY901" fmla="*/ 112388 h 425069"/>
                  <a:gd name="connsiteX902" fmla="*/ 33776 w 258552"/>
                  <a:gd name="connsiteY902" fmla="*/ 112683 h 425069"/>
                  <a:gd name="connsiteX903" fmla="*/ 31711 w 258552"/>
                  <a:gd name="connsiteY903" fmla="*/ 113863 h 425069"/>
                  <a:gd name="connsiteX904" fmla="*/ 31416 w 258552"/>
                  <a:gd name="connsiteY904" fmla="*/ 114896 h 425069"/>
                  <a:gd name="connsiteX905" fmla="*/ 28023 w 258552"/>
                  <a:gd name="connsiteY905" fmla="*/ 116813 h 425069"/>
                  <a:gd name="connsiteX906" fmla="*/ 29794 w 258552"/>
                  <a:gd name="connsiteY906" fmla="*/ 118730 h 425069"/>
                  <a:gd name="connsiteX907" fmla="*/ 30531 w 258552"/>
                  <a:gd name="connsiteY907" fmla="*/ 119173 h 425069"/>
                  <a:gd name="connsiteX908" fmla="*/ 31268 w 258552"/>
                  <a:gd name="connsiteY908" fmla="*/ 119173 h 425069"/>
                  <a:gd name="connsiteX909" fmla="*/ 32448 w 258552"/>
                  <a:gd name="connsiteY909" fmla="*/ 118288 h 425069"/>
                  <a:gd name="connsiteX910" fmla="*/ 33923 w 258552"/>
                  <a:gd name="connsiteY910" fmla="*/ 116223 h 425069"/>
                  <a:gd name="connsiteX911" fmla="*/ 35398 w 258552"/>
                  <a:gd name="connsiteY911" fmla="*/ 116223 h 425069"/>
                  <a:gd name="connsiteX912" fmla="*/ 38348 w 258552"/>
                  <a:gd name="connsiteY912" fmla="*/ 112978 h 425069"/>
                  <a:gd name="connsiteX913" fmla="*/ 41150 w 258552"/>
                  <a:gd name="connsiteY913" fmla="*/ 111798 h 425069"/>
                  <a:gd name="connsiteX914" fmla="*/ 45132 w 258552"/>
                  <a:gd name="connsiteY914" fmla="*/ 108701 h 425069"/>
                  <a:gd name="connsiteX915" fmla="*/ 45722 w 258552"/>
                  <a:gd name="connsiteY915" fmla="*/ 107964 h 425069"/>
                  <a:gd name="connsiteX916" fmla="*/ 45722 w 258552"/>
                  <a:gd name="connsiteY916" fmla="*/ 106636 h 425069"/>
                  <a:gd name="connsiteX917" fmla="*/ 44837 w 258552"/>
                  <a:gd name="connsiteY917" fmla="*/ 106046 h 425069"/>
                  <a:gd name="connsiteX918" fmla="*/ 41740 w 258552"/>
                  <a:gd name="connsiteY918" fmla="*/ 106046 h 425069"/>
                  <a:gd name="connsiteX919" fmla="*/ 45280 w 258552"/>
                  <a:gd name="connsiteY919" fmla="*/ 104129 h 425069"/>
                  <a:gd name="connsiteX920" fmla="*/ 46460 w 258552"/>
                  <a:gd name="connsiteY920" fmla="*/ 102506 h 425069"/>
                  <a:gd name="connsiteX921" fmla="*/ 47787 w 258552"/>
                  <a:gd name="connsiteY921" fmla="*/ 102506 h 425069"/>
                  <a:gd name="connsiteX922" fmla="*/ 51179 w 258552"/>
                  <a:gd name="connsiteY922" fmla="*/ 95722 h 425069"/>
                  <a:gd name="connsiteX923" fmla="*/ 51179 w 258552"/>
                  <a:gd name="connsiteY923" fmla="*/ 92919 h 425069"/>
                  <a:gd name="connsiteX924" fmla="*/ 50590 w 258552"/>
                  <a:gd name="connsiteY924" fmla="*/ 90855 h 425069"/>
                  <a:gd name="connsiteX925" fmla="*/ 50147 w 258552"/>
                  <a:gd name="connsiteY925" fmla="*/ 90265 h 425069"/>
                  <a:gd name="connsiteX926" fmla="*/ 48525 w 258552"/>
                  <a:gd name="connsiteY926" fmla="*/ 90855 h 425069"/>
                  <a:gd name="connsiteX927" fmla="*/ 42035 w 258552"/>
                  <a:gd name="connsiteY927" fmla="*/ 94837 h 425069"/>
                  <a:gd name="connsiteX928" fmla="*/ 36873 w 258552"/>
                  <a:gd name="connsiteY928" fmla="*/ 97197 h 425069"/>
                  <a:gd name="connsiteX929" fmla="*/ 35988 w 258552"/>
                  <a:gd name="connsiteY929" fmla="*/ 97934 h 425069"/>
                  <a:gd name="connsiteX930" fmla="*/ 35693 w 258552"/>
                  <a:gd name="connsiteY930" fmla="*/ 98672 h 425069"/>
                  <a:gd name="connsiteX931" fmla="*/ 37315 w 258552"/>
                  <a:gd name="connsiteY931" fmla="*/ 101916 h 425069"/>
                  <a:gd name="connsiteX932" fmla="*/ 37315 w 258552"/>
                  <a:gd name="connsiteY932" fmla="*/ 102211 h 425069"/>
                  <a:gd name="connsiteX933" fmla="*/ 34955 w 258552"/>
                  <a:gd name="connsiteY933" fmla="*/ 101916 h 425069"/>
                  <a:gd name="connsiteX934" fmla="*/ 33038 w 258552"/>
                  <a:gd name="connsiteY934" fmla="*/ 102359 h 425069"/>
                  <a:gd name="connsiteX935" fmla="*/ 31416 w 258552"/>
                  <a:gd name="connsiteY935" fmla="*/ 101031 h 425069"/>
                  <a:gd name="connsiteX936" fmla="*/ 29794 w 258552"/>
                  <a:gd name="connsiteY936" fmla="*/ 100589 h 425069"/>
                  <a:gd name="connsiteX937" fmla="*/ 29351 w 258552"/>
                  <a:gd name="connsiteY937" fmla="*/ 100884 h 425069"/>
                  <a:gd name="connsiteX938" fmla="*/ 28909 w 258552"/>
                  <a:gd name="connsiteY938" fmla="*/ 101621 h 425069"/>
                  <a:gd name="connsiteX939" fmla="*/ 27876 w 258552"/>
                  <a:gd name="connsiteY939" fmla="*/ 102359 h 425069"/>
                  <a:gd name="connsiteX940" fmla="*/ 27581 w 258552"/>
                  <a:gd name="connsiteY940" fmla="*/ 103981 h 425069"/>
                  <a:gd name="connsiteX941" fmla="*/ 27581 w 258552"/>
                  <a:gd name="connsiteY941" fmla="*/ 105604 h 425069"/>
                  <a:gd name="connsiteX942" fmla="*/ 28023 w 258552"/>
                  <a:gd name="connsiteY942" fmla="*/ 106194 h 425069"/>
                  <a:gd name="connsiteX943" fmla="*/ 19174 w 258552"/>
                  <a:gd name="connsiteY943" fmla="*/ 140264 h 425069"/>
                  <a:gd name="connsiteX944" fmla="*/ 20059 w 258552"/>
                  <a:gd name="connsiteY944" fmla="*/ 142624 h 425069"/>
                  <a:gd name="connsiteX945" fmla="*/ 20944 w 258552"/>
                  <a:gd name="connsiteY945" fmla="*/ 143214 h 425069"/>
                  <a:gd name="connsiteX946" fmla="*/ 23451 w 258552"/>
                  <a:gd name="connsiteY946" fmla="*/ 143214 h 425069"/>
                  <a:gd name="connsiteX947" fmla="*/ 23451 w 258552"/>
                  <a:gd name="connsiteY947" fmla="*/ 142772 h 425069"/>
                  <a:gd name="connsiteX948" fmla="*/ 23009 w 258552"/>
                  <a:gd name="connsiteY948" fmla="*/ 133627 h 425069"/>
                  <a:gd name="connsiteX949" fmla="*/ 22271 w 258552"/>
                  <a:gd name="connsiteY949" fmla="*/ 133185 h 425069"/>
                  <a:gd name="connsiteX950" fmla="*/ 19321 w 258552"/>
                  <a:gd name="connsiteY950" fmla="*/ 133185 h 425069"/>
                  <a:gd name="connsiteX951" fmla="*/ 19321 w 258552"/>
                  <a:gd name="connsiteY951" fmla="*/ 136429 h 425069"/>
                  <a:gd name="connsiteX952" fmla="*/ 19026 w 258552"/>
                  <a:gd name="connsiteY952" fmla="*/ 139084 h 425069"/>
                  <a:gd name="connsiteX953" fmla="*/ 19026 w 258552"/>
                  <a:gd name="connsiteY953" fmla="*/ 140412 h 425069"/>
                  <a:gd name="connsiteX954" fmla="*/ 16961 w 258552"/>
                  <a:gd name="connsiteY954" fmla="*/ 149261 h 425069"/>
                  <a:gd name="connsiteX955" fmla="*/ 19321 w 258552"/>
                  <a:gd name="connsiteY955" fmla="*/ 148819 h 425069"/>
                  <a:gd name="connsiteX956" fmla="*/ 19764 w 258552"/>
                  <a:gd name="connsiteY956" fmla="*/ 148081 h 425069"/>
                  <a:gd name="connsiteX957" fmla="*/ 19764 w 258552"/>
                  <a:gd name="connsiteY957" fmla="*/ 147491 h 425069"/>
                  <a:gd name="connsiteX958" fmla="*/ 18289 w 258552"/>
                  <a:gd name="connsiteY958" fmla="*/ 146754 h 425069"/>
                  <a:gd name="connsiteX959" fmla="*/ 16519 w 258552"/>
                  <a:gd name="connsiteY959" fmla="*/ 147196 h 425069"/>
                  <a:gd name="connsiteX960" fmla="*/ 15929 w 258552"/>
                  <a:gd name="connsiteY960" fmla="*/ 148524 h 425069"/>
                  <a:gd name="connsiteX961" fmla="*/ 15929 w 258552"/>
                  <a:gd name="connsiteY961" fmla="*/ 148966 h 425069"/>
                  <a:gd name="connsiteX962" fmla="*/ 16961 w 258552"/>
                  <a:gd name="connsiteY962" fmla="*/ 149261 h 425069"/>
                  <a:gd name="connsiteX963" fmla="*/ 21829 w 258552"/>
                  <a:gd name="connsiteY963" fmla="*/ 127432 h 425069"/>
                  <a:gd name="connsiteX964" fmla="*/ 25369 w 258552"/>
                  <a:gd name="connsiteY964" fmla="*/ 127432 h 425069"/>
                  <a:gd name="connsiteX965" fmla="*/ 27728 w 258552"/>
                  <a:gd name="connsiteY965" fmla="*/ 123893 h 425069"/>
                  <a:gd name="connsiteX966" fmla="*/ 24779 w 258552"/>
                  <a:gd name="connsiteY966" fmla="*/ 121828 h 425069"/>
                  <a:gd name="connsiteX967" fmla="*/ 23009 w 258552"/>
                  <a:gd name="connsiteY967" fmla="*/ 122860 h 425069"/>
                  <a:gd name="connsiteX968" fmla="*/ 21534 w 258552"/>
                  <a:gd name="connsiteY968" fmla="*/ 122860 h 425069"/>
                  <a:gd name="connsiteX969" fmla="*/ 19764 w 258552"/>
                  <a:gd name="connsiteY969" fmla="*/ 123303 h 425069"/>
                  <a:gd name="connsiteX970" fmla="*/ 18436 w 258552"/>
                  <a:gd name="connsiteY970" fmla="*/ 122860 h 425069"/>
                  <a:gd name="connsiteX971" fmla="*/ 17699 w 258552"/>
                  <a:gd name="connsiteY971" fmla="*/ 122860 h 425069"/>
                  <a:gd name="connsiteX972" fmla="*/ 16961 w 258552"/>
                  <a:gd name="connsiteY972" fmla="*/ 123598 h 425069"/>
                  <a:gd name="connsiteX973" fmla="*/ 16519 w 258552"/>
                  <a:gd name="connsiteY973" fmla="*/ 124335 h 425069"/>
                  <a:gd name="connsiteX974" fmla="*/ 16519 w 258552"/>
                  <a:gd name="connsiteY974" fmla="*/ 124925 h 425069"/>
                  <a:gd name="connsiteX975" fmla="*/ 21681 w 258552"/>
                  <a:gd name="connsiteY975" fmla="*/ 127432 h 425069"/>
                  <a:gd name="connsiteX976" fmla="*/ 147491 w 258552"/>
                  <a:gd name="connsiteY976" fmla="*/ 414008 h 425069"/>
                  <a:gd name="connsiteX977" fmla="*/ 146606 w 258552"/>
                  <a:gd name="connsiteY977" fmla="*/ 416220 h 425069"/>
                  <a:gd name="connsiteX978" fmla="*/ 144246 w 258552"/>
                  <a:gd name="connsiteY978" fmla="*/ 415483 h 425069"/>
                  <a:gd name="connsiteX979" fmla="*/ 144246 w 258552"/>
                  <a:gd name="connsiteY979" fmla="*/ 414893 h 425069"/>
                  <a:gd name="connsiteX980" fmla="*/ 146754 w 258552"/>
                  <a:gd name="connsiteY980" fmla="*/ 413566 h 425069"/>
                  <a:gd name="connsiteX981" fmla="*/ 147344 w 258552"/>
                  <a:gd name="connsiteY981" fmla="*/ 413566 h 425069"/>
                  <a:gd name="connsiteX982" fmla="*/ 147639 w 258552"/>
                  <a:gd name="connsiteY982" fmla="*/ 414008 h 425069"/>
                  <a:gd name="connsiteX983" fmla="*/ 160323 w 258552"/>
                  <a:gd name="connsiteY983" fmla="*/ 422857 h 425069"/>
                  <a:gd name="connsiteX984" fmla="*/ 160618 w 258552"/>
                  <a:gd name="connsiteY984" fmla="*/ 424627 h 425069"/>
                  <a:gd name="connsiteX985" fmla="*/ 159438 w 258552"/>
                  <a:gd name="connsiteY985" fmla="*/ 425070 h 425069"/>
                  <a:gd name="connsiteX986" fmla="*/ 158406 w 258552"/>
                  <a:gd name="connsiteY986" fmla="*/ 424480 h 425069"/>
                  <a:gd name="connsiteX987" fmla="*/ 156488 w 258552"/>
                  <a:gd name="connsiteY987" fmla="*/ 424480 h 425069"/>
                  <a:gd name="connsiteX988" fmla="*/ 154719 w 258552"/>
                  <a:gd name="connsiteY988" fmla="*/ 424922 h 425069"/>
                  <a:gd name="connsiteX989" fmla="*/ 155161 w 258552"/>
                  <a:gd name="connsiteY989" fmla="*/ 421825 h 425069"/>
                  <a:gd name="connsiteX990" fmla="*/ 158848 w 258552"/>
                  <a:gd name="connsiteY990" fmla="*/ 422267 h 425069"/>
                  <a:gd name="connsiteX991" fmla="*/ 160471 w 258552"/>
                  <a:gd name="connsiteY991" fmla="*/ 423152 h 42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Lst>
                <a:rect l="l" t="t" r="r" b="b"/>
                <a:pathLst>
                  <a:path w="258552" h="425069">
                    <a:moveTo>
                      <a:pt x="47050" y="149114"/>
                    </a:moveTo>
                    <a:lnTo>
                      <a:pt x="48082" y="149114"/>
                    </a:lnTo>
                    <a:lnTo>
                      <a:pt x="48820" y="148671"/>
                    </a:lnTo>
                    <a:lnTo>
                      <a:pt x="49262" y="147934"/>
                    </a:lnTo>
                    <a:lnTo>
                      <a:pt x="49262" y="147049"/>
                    </a:lnTo>
                    <a:lnTo>
                      <a:pt x="48820" y="146164"/>
                    </a:lnTo>
                    <a:lnTo>
                      <a:pt x="47640" y="145426"/>
                    </a:lnTo>
                    <a:lnTo>
                      <a:pt x="44690" y="146606"/>
                    </a:lnTo>
                    <a:lnTo>
                      <a:pt x="46017" y="148376"/>
                    </a:lnTo>
                    <a:lnTo>
                      <a:pt x="47050" y="148966"/>
                    </a:lnTo>
                    <a:close/>
                    <a:moveTo>
                      <a:pt x="127137" y="79940"/>
                    </a:moveTo>
                    <a:lnTo>
                      <a:pt x="128612" y="79940"/>
                    </a:lnTo>
                    <a:lnTo>
                      <a:pt x="130087" y="79498"/>
                    </a:lnTo>
                    <a:lnTo>
                      <a:pt x="130087" y="79203"/>
                    </a:lnTo>
                    <a:lnTo>
                      <a:pt x="128908" y="78760"/>
                    </a:lnTo>
                    <a:lnTo>
                      <a:pt x="128612" y="78318"/>
                    </a:lnTo>
                    <a:lnTo>
                      <a:pt x="128612" y="77138"/>
                    </a:lnTo>
                    <a:lnTo>
                      <a:pt x="127285" y="75221"/>
                    </a:lnTo>
                    <a:lnTo>
                      <a:pt x="125073" y="74631"/>
                    </a:lnTo>
                    <a:lnTo>
                      <a:pt x="124040" y="74926"/>
                    </a:lnTo>
                    <a:lnTo>
                      <a:pt x="124040" y="75958"/>
                    </a:lnTo>
                    <a:lnTo>
                      <a:pt x="124778" y="77580"/>
                    </a:lnTo>
                    <a:lnTo>
                      <a:pt x="127137" y="79793"/>
                    </a:lnTo>
                    <a:close/>
                    <a:moveTo>
                      <a:pt x="48082" y="122123"/>
                    </a:moveTo>
                    <a:lnTo>
                      <a:pt x="46755" y="122123"/>
                    </a:lnTo>
                    <a:lnTo>
                      <a:pt x="46165" y="124778"/>
                    </a:lnTo>
                    <a:lnTo>
                      <a:pt x="39970" y="126252"/>
                    </a:lnTo>
                    <a:lnTo>
                      <a:pt x="39970" y="126695"/>
                    </a:lnTo>
                    <a:lnTo>
                      <a:pt x="40855" y="127875"/>
                    </a:lnTo>
                    <a:lnTo>
                      <a:pt x="40855" y="128317"/>
                    </a:lnTo>
                    <a:lnTo>
                      <a:pt x="40265" y="128907"/>
                    </a:lnTo>
                    <a:lnTo>
                      <a:pt x="39233" y="129202"/>
                    </a:lnTo>
                    <a:lnTo>
                      <a:pt x="37611" y="128760"/>
                    </a:lnTo>
                    <a:lnTo>
                      <a:pt x="36283" y="130087"/>
                    </a:lnTo>
                    <a:lnTo>
                      <a:pt x="36283" y="130677"/>
                    </a:lnTo>
                    <a:lnTo>
                      <a:pt x="36578" y="131857"/>
                    </a:lnTo>
                    <a:lnTo>
                      <a:pt x="38348" y="133775"/>
                    </a:lnTo>
                    <a:lnTo>
                      <a:pt x="44395" y="135102"/>
                    </a:lnTo>
                    <a:lnTo>
                      <a:pt x="46460" y="138494"/>
                    </a:lnTo>
                    <a:lnTo>
                      <a:pt x="47492" y="139822"/>
                    </a:lnTo>
                    <a:lnTo>
                      <a:pt x="48967" y="140559"/>
                    </a:lnTo>
                    <a:lnTo>
                      <a:pt x="51622" y="140559"/>
                    </a:lnTo>
                    <a:lnTo>
                      <a:pt x="55014" y="139969"/>
                    </a:lnTo>
                    <a:lnTo>
                      <a:pt x="55457" y="145574"/>
                    </a:lnTo>
                    <a:lnTo>
                      <a:pt x="56194" y="145869"/>
                    </a:lnTo>
                    <a:lnTo>
                      <a:pt x="57227" y="145869"/>
                    </a:lnTo>
                    <a:lnTo>
                      <a:pt x="58112" y="145131"/>
                    </a:lnTo>
                    <a:lnTo>
                      <a:pt x="61209" y="142034"/>
                    </a:lnTo>
                    <a:lnTo>
                      <a:pt x="63864" y="140117"/>
                    </a:lnTo>
                    <a:lnTo>
                      <a:pt x="64601" y="139084"/>
                    </a:lnTo>
                    <a:lnTo>
                      <a:pt x="64601" y="138052"/>
                    </a:lnTo>
                    <a:lnTo>
                      <a:pt x="63569" y="137462"/>
                    </a:lnTo>
                    <a:lnTo>
                      <a:pt x="58997" y="137462"/>
                    </a:lnTo>
                    <a:lnTo>
                      <a:pt x="54129" y="136872"/>
                    </a:lnTo>
                    <a:lnTo>
                      <a:pt x="53392" y="136134"/>
                    </a:lnTo>
                    <a:lnTo>
                      <a:pt x="52360" y="135692"/>
                    </a:lnTo>
                    <a:lnTo>
                      <a:pt x="52360" y="134217"/>
                    </a:lnTo>
                    <a:lnTo>
                      <a:pt x="51622" y="132152"/>
                    </a:lnTo>
                    <a:lnTo>
                      <a:pt x="52064" y="130235"/>
                    </a:lnTo>
                    <a:lnTo>
                      <a:pt x="52064" y="128612"/>
                    </a:lnTo>
                    <a:lnTo>
                      <a:pt x="51475" y="125515"/>
                    </a:lnTo>
                    <a:lnTo>
                      <a:pt x="49410" y="123008"/>
                    </a:lnTo>
                    <a:lnTo>
                      <a:pt x="47935" y="122270"/>
                    </a:lnTo>
                    <a:close/>
                    <a:moveTo>
                      <a:pt x="48082" y="198818"/>
                    </a:moveTo>
                    <a:lnTo>
                      <a:pt x="49410" y="198818"/>
                    </a:lnTo>
                    <a:lnTo>
                      <a:pt x="53687" y="196901"/>
                    </a:lnTo>
                    <a:lnTo>
                      <a:pt x="54572" y="195573"/>
                    </a:lnTo>
                    <a:lnTo>
                      <a:pt x="54572" y="194541"/>
                    </a:lnTo>
                    <a:lnTo>
                      <a:pt x="53539" y="191591"/>
                    </a:lnTo>
                    <a:lnTo>
                      <a:pt x="52654" y="186871"/>
                    </a:lnTo>
                    <a:lnTo>
                      <a:pt x="50442" y="187756"/>
                    </a:lnTo>
                    <a:lnTo>
                      <a:pt x="47935" y="189526"/>
                    </a:lnTo>
                    <a:lnTo>
                      <a:pt x="47050" y="188936"/>
                    </a:lnTo>
                    <a:lnTo>
                      <a:pt x="46312" y="188936"/>
                    </a:lnTo>
                    <a:lnTo>
                      <a:pt x="45280" y="189674"/>
                    </a:lnTo>
                    <a:lnTo>
                      <a:pt x="44395" y="190559"/>
                    </a:lnTo>
                    <a:lnTo>
                      <a:pt x="43953" y="191444"/>
                    </a:lnTo>
                    <a:lnTo>
                      <a:pt x="43953" y="192919"/>
                    </a:lnTo>
                    <a:lnTo>
                      <a:pt x="43068" y="194983"/>
                    </a:lnTo>
                    <a:lnTo>
                      <a:pt x="43068" y="195573"/>
                    </a:lnTo>
                    <a:lnTo>
                      <a:pt x="44247" y="195278"/>
                    </a:lnTo>
                    <a:lnTo>
                      <a:pt x="47345" y="192771"/>
                    </a:lnTo>
                    <a:lnTo>
                      <a:pt x="48230" y="192476"/>
                    </a:lnTo>
                    <a:lnTo>
                      <a:pt x="48672" y="192771"/>
                    </a:lnTo>
                    <a:lnTo>
                      <a:pt x="48230" y="194393"/>
                    </a:lnTo>
                    <a:lnTo>
                      <a:pt x="49115" y="196458"/>
                    </a:lnTo>
                    <a:lnTo>
                      <a:pt x="48082" y="198376"/>
                    </a:lnTo>
                    <a:lnTo>
                      <a:pt x="48082" y="198818"/>
                    </a:lnTo>
                    <a:close/>
                    <a:moveTo>
                      <a:pt x="41150" y="159880"/>
                    </a:moveTo>
                    <a:lnTo>
                      <a:pt x="38643" y="162388"/>
                    </a:lnTo>
                    <a:lnTo>
                      <a:pt x="38643" y="162978"/>
                    </a:lnTo>
                    <a:lnTo>
                      <a:pt x="40265" y="162978"/>
                    </a:lnTo>
                    <a:lnTo>
                      <a:pt x="42330" y="161208"/>
                    </a:lnTo>
                    <a:lnTo>
                      <a:pt x="43510" y="159733"/>
                    </a:lnTo>
                    <a:lnTo>
                      <a:pt x="42920" y="159438"/>
                    </a:lnTo>
                    <a:lnTo>
                      <a:pt x="41298" y="159880"/>
                    </a:lnTo>
                    <a:close/>
                    <a:moveTo>
                      <a:pt x="135102" y="80825"/>
                    </a:moveTo>
                    <a:lnTo>
                      <a:pt x="135987" y="81563"/>
                    </a:lnTo>
                    <a:lnTo>
                      <a:pt x="136282" y="81563"/>
                    </a:lnTo>
                    <a:lnTo>
                      <a:pt x="136725" y="79203"/>
                    </a:lnTo>
                    <a:lnTo>
                      <a:pt x="137167" y="78170"/>
                    </a:lnTo>
                    <a:lnTo>
                      <a:pt x="135987" y="77875"/>
                    </a:lnTo>
                    <a:lnTo>
                      <a:pt x="133480" y="78318"/>
                    </a:lnTo>
                    <a:lnTo>
                      <a:pt x="135102" y="80825"/>
                    </a:lnTo>
                    <a:close/>
                    <a:moveTo>
                      <a:pt x="185544" y="12537"/>
                    </a:moveTo>
                    <a:lnTo>
                      <a:pt x="185544" y="6932"/>
                    </a:lnTo>
                    <a:lnTo>
                      <a:pt x="186576" y="6932"/>
                    </a:lnTo>
                    <a:lnTo>
                      <a:pt x="186872" y="5752"/>
                    </a:lnTo>
                    <a:lnTo>
                      <a:pt x="186576" y="4572"/>
                    </a:lnTo>
                    <a:lnTo>
                      <a:pt x="184217" y="4572"/>
                    </a:lnTo>
                    <a:lnTo>
                      <a:pt x="182299" y="8997"/>
                    </a:lnTo>
                    <a:lnTo>
                      <a:pt x="184807" y="12979"/>
                    </a:lnTo>
                    <a:lnTo>
                      <a:pt x="185397" y="12537"/>
                    </a:lnTo>
                    <a:close/>
                    <a:moveTo>
                      <a:pt x="189084" y="5752"/>
                    </a:moveTo>
                    <a:lnTo>
                      <a:pt x="191296" y="5752"/>
                    </a:lnTo>
                    <a:lnTo>
                      <a:pt x="191296" y="4572"/>
                    </a:lnTo>
                    <a:lnTo>
                      <a:pt x="192624" y="1180"/>
                    </a:lnTo>
                    <a:lnTo>
                      <a:pt x="192624" y="737"/>
                    </a:lnTo>
                    <a:lnTo>
                      <a:pt x="191886" y="0"/>
                    </a:lnTo>
                    <a:lnTo>
                      <a:pt x="191296" y="0"/>
                    </a:lnTo>
                    <a:lnTo>
                      <a:pt x="190264" y="1032"/>
                    </a:lnTo>
                    <a:lnTo>
                      <a:pt x="189526" y="590"/>
                    </a:lnTo>
                    <a:lnTo>
                      <a:pt x="188936" y="590"/>
                    </a:lnTo>
                    <a:lnTo>
                      <a:pt x="188641" y="1327"/>
                    </a:lnTo>
                    <a:lnTo>
                      <a:pt x="188347" y="3392"/>
                    </a:lnTo>
                    <a:lnTo>
                      <a:pt x="188789" y="5310"/>
                    </a:lnTo>
                    <a:lnTo>
                      <a:pt x="189084" y="5752"/>
                    </a:lnTo>
                    <a:close/>
                    <a:moveTo>
                      <a:pt x="135397" y="60914"/>
                    </a:moveTo>
                    <a:lnTo>
                      <a:pt x="138052" y="61946"/>
                    </a:lnTo>
                    <a:lnTo>
                      <a:pt x="138347" y="64454"/>
                    </a:lnTo>
                    <a:lnTo>
                      <a:pt x="139232" y="65191"/>
                    </a:lnTo>
                    <a:lnTo>
                      <a:pt x="141444" y="64159"/>
                    </a:lnTo>
                    <a:lnTo>
                      <a:pt x="141739" y="62831"/>
                    </a:lnTo>
                    <a:lnTo>
                      <a:pt x="141444" y="62536"/>
                    </a:lnTo>
                    <a:lnTo>
                      <a:pt x="139232" y="61946"/>
                    </a:lnTo>
                    <a:lnTo>
                      <a:pt x="138052" y="60176"/>
                    </a:lnTo>
                    <a:lnTo>
                      <a:pt x="135102" y="57964"/>
                    </a:lnTo>
                    <a:lnTo>
                      <a:pt x="133332" y="58407"/>
                    </a:lnTo>
                    <a:lnTo>
                      <a:pt x="133037" y="58849"/>
                    </a:lnTo>
                    <a:lnTo>
                      <a:pt x="134070" y="60029"/>
                    </a:lnTo>
                    <a:lnTo>
                      <a:pt x="135397" y="60619"/>
                    </a:lnTo>
                    <a:close/>
                    <a:moveTo>
                      <a:pt x="125810" y="72566"/>
                    </a:moveTo>
                    <a:lnTo>
                      <a:pt x="126548" y="72566"/>
                    </a:lnTo>
                    <a:lnTo>
                      <a:pt x="128170" y="71533"/>
                    </a:lnTo>
                    <a:lnTo>
                      <a:pt x="128465" y="71976"/>
                    </a:lnTo>
                    <a:lnTo>
                      <a:pt x="128465" y="73303"/>
                    </a:lnTo>
                    <a:lnTo>
                      <a:pt x="128760" y="73893"/>
                    </a:lnTo>
                    <a:lnTo>
                      <a:pt x="129350" y="74483"/>
                    </a:lnTo>
                    <a:lnTo>
                      <a:pt x="130235" y="74778"/>
                    </a:lnTo>
                    <a:lnTo>
                      <a:pt x="134660" y="74041"/>
                    </a:lnTo>
                    <a:lnTo>
                      <a:pt x="138052" y="75958"/>
                    </a:lnTo>
                    <a:lnTo>
                      <a:pt x="139085" y="75958"/>
                    </a:lnTo>
                    <a:lnTo>
                      <a:pt x="139970" y="75368"/>
                    </a:lnTo>
                    <a:lnTo>
                      <a:pt x="140707" y="73451"/>
                    </a:lnTo>
                    <a:lnTo>
                      <a:pt x="139232" y="72418"/>
                    </a:lnTo>
                    <a:lnTo>
                      <a:pt x="137462" y="72418"/>
                    </a:lnTo>
                    <a:lnTo>
                      <a:pt x="134512" y="71533"/>
                    </a:lnTo>
                    <a:lnTo>
                      <a:pt x="132595" y="71533"/>
                    </a:lnTo>
                    <a:lnTo>
                      <a:pt x="132890" y="70648"/>
                    </a:lnTo>
                    <a:lnTo>
                      <a:pt x="133922" y="69616"/>
                    </a:lnTo>
                    <a:lnTo>
                      <a:pt x="133922" y="68878"/>
                    </a:lnTo>
                    <a:lnTo>
                      <a:pt x="133037" y="67993"/>
                    </a:lnTo>
                    <a:lnTo>
                      <a:pt x="130235" y="66519"/>
                    </a:lnTo>
                    <a:lnTo>
                      <a:pt x="127875" y="66224"/>
                    </a:lnTo>
                    <a:lnTo>
                      <a:pt x="126252" y="66666"/>
                    </a:lnTo>
                    <a:lnTo>
                      <a:pt x="125368" y="69173"/>
                    </a:lnTo>
                    <a:lnTo>
                      <a:pt x="125368" y="72123"/>
                    </a:lnTo>
                    <a:lnTo>
                      <a:pt x="125810" y="72713"/>
                    </a:lnTo>
                    <a:close/>
                    <a:moveTo>
                      <a:pt x="149409" y="61061"/>
                    </a:moveTo>
                    <a:lnTo>
                      <a:pt x="149999" y="60029"/>
                    </a:lnTo>
                    <a:lnTo>
                      <a:pt x="146606" y="59734"/>
                    </a:lnTo>
                    <a:lnTo>
                      <a:pt x="144837" y="60324"/>
                    </a:lnTo>
                    <a:lnTo>
                      <a:pt x="143362" y="62536"/>
                    </a:lnTo>
                    <a:lnTo>
                      <a:pt x="146312" y="62536"/>
                    </a:lnTo>
                    <a:lnTo>
                      <a:pt x="149409" y="60914"/>
                    </a:lnTo>
                    <a:close/>
                    <a:moveTo>
                      <a:pt x="170057" y="23451"/>
                    </a:moveTo>
                    <a:lnTo>
                      <a:pt x="170795" y="23746"/>
                    </a:lnTo>
                    <a:lnTo>
                      <a:pt x="173302" y="23746"/>
                    </a:lnTo>
                    <a:lnTo>
                      <a:pt x="173745" y="24041"/>
                    </a:lnTo>
                    <a:lnTo>
                      <a:pt x="173745" y="25073"/>
                    </a:lnTo>
                    <a:lnTo>
                      <a:pt x="174187" y="25811"/>
                    </a:lnTo>
                    <a:lnTo>
                      <a:pt x="176105" y="25221"/>
                    </a:lnTo>
                    <a:lnTo>
                      <a:pt x="178317" y="25221"/>
                    </a:lnTo>
                    <a:lnTo>
                      <a:pt x="179202" y="26696"/>
                    </a:lnTo>
                    <a:lnTo>
                      <a:pt x="179645" y="28171"/>
                    </a:lnTo>
                    <a:lnTo>
                      <a:pt x="179055" y="31121"/>
                    </a:lnTo>
                    <a:lnTo>
                      <a:pt x="177580" y="36135"/>
                    </a:lnTo>
                    <a:lnTo>
                      <a:pt x="179055" y="37463"/>
                    </a:lnTo>
                    <a:lnTo>
                      <a:pt x="179497" y="37168"/>
                    </a:lnTo>
                    <a:lnTo>
                      <a:pt x="180530" y="33923"/>
                    </a:lnTo>
                    <a:lnTo>
                      <a:pt x="181709" y="32596"/>
                    </a:lnTo>
                    <a:lnTo>
                      <a:pt x="182299" y="28466"/>
                    </a:lnTo>
                    <a:lnTo>
                      <a:pt x="182594" y="28023"/>
                    </a:lnTo>
                    <a:lnTo>
                      <a:pt x="182889" y="25958"/>
                    </a:lnTo>
                    <a:lnTo>
                      <a:pt x="183332" y="24779"/>
                    </a:lnTo>
                    <a:lnTo>
                      <a:pt x="185102" y="17994"/>
                    </a:lnTo>
                    <a:lnTo>
                      <a:pt x="185397" y="15487"/>
                    </a:lnTo>
                    <a:lnTo>
                      <a:pt x="183627" y="16519"/>
                    </a:lnTo>
                    <a:lnTo>
                      <a:pt x="182594" y="16519"/>
                    </a:lnTo>
                    <a:lnTo>
                      <a:pt x="180530" y="13864"/>
                    </a:lnTo>
                    <a:lnTo>
                      <a:pt x="179202" y="14602"/>
                    </a:lnTo>
                    <a:lnTo>
                      <a:pt x="178612" y="11799"/>
                    </a:lnTo>
                    <a:lnTo>
                      <a:pt x="178612" y="8997"/>
                    </a:lnTo>
                    <a:lnTo>
                      <a:pt x="177137" y="8997"/>
                    </a:lnTo>
                    <a:lnTo>
                      <a:pt x="175810" y="9292"/>
                    </a:lnTo>
                    <a:lnTo>
                      <a:pt x="173598" y="11947"/>
                    </a:lnTo>
                    <a:lnTo>
                      <a:pt x="172122" y="12389"/>
                    </a:lnTo>
                    <a:lnTo>
                      <a:pt x="171680" y="13274"/>
                    </a:lnTo>
                    <a:lnTo>
                      <a:pt x="172270" y="13864"/>
                    </a:lnTo>
                    <a:lnTo>
                      <a:pt x="174925" y="14307"/>
                    </a:lnTo>
                    <a:lnTo>
                      <a:pt x="176842" y="19616"/>
                    </a:lnTo>
                    <a:lnTo>
                      <a:pt x="173745" y="21239"/>
                    </a:lnTo>
                    <a:lnTo>
                      <a:pt x="171532" y="20944"/>
                    </a:lnTo>
                    <a:lnTo>
                      <a:pt x="169320" y="21534"/>
                    </a:lnTo>
                    <a:lnTo>
                      <a:pt x="169320" y="22271"/>
                    </a:lnTo>
                    <a:lnTo>
                      <a:pt x="169910" y="23304"/>
                    </a:lnTo>
                    <a:close/>
                    <a:moveTo>
                      <a:pt x="258552" y="307519"/>
                    </a:moveTo>
                    <a:lnTo>
                      <a:pt x="257815" y="303980"/>
                    </a:lnTo>
                    <a:lnTo>
                      <a:pt x="256192" y="301325"/>
                    </a:lnTo>
                    <a:lnTo>
                      <a:pt x="248965" y="296457"/>
                    </a:lnTo>
                    <a:lnTo>
                      <a:pt x="246016" y="295425"/>
                    </a:lnTo>
                    <a:lnTo>
                      <a:pt x="240411" y="294245"/>
                    </a:lnTo>
                    <a:lnTo>
                      <a:pt x="237609" y="294245"/>
                    </a:lnTo>
                    <a:lnTo>
                      <a:pt x="234364" y="293803"/>
                    </a:lnTo>
                    <a:lnTo>
                      <a:pt x="227432" y="293803"/>
                    </a:lnTo>
                    <a:lnTo>
                      <a:pt x="226252" y="294983"/>
                    </a:lnTo>
                    <a:lnTo>
                      <a:pt x="224039" y="297785"/>
                    </a:lnTo>
                    <a:lnTo>
                      <a:pt x="222712" y="298965"/>
                    </a:lnTo>
                    <a:lnTo>
                      <a:pt x="221385" y="299407"/>
                    </a:lnTo>
                    <a:lnTo>
                      <a:pt x="220057" y="299407"/>
                    </a:lnTo>
                    <a:lnTo>
                      <a:pt x="214010" y="296162"/>
                    </a:lnTo>
                    <a:lnTo>
                      <a:pt x="216075" y="293803"/>
                    </a:lnTo>
                    <a:lnTo>
                      <a:pt x="218287" y="291738"/>
                    </a:lnTo>
                    <a:lnTo>
                      <a:pt x="220647" y="289968"/>
                    </a:lnTo>
                    <a:lnTo>
                      <a:pt x="222122" y="287166"/>
                    </a:lnTo>
                    <a:lnTo>
                      <a:pt x="219910" y="280971"/>
                    </a:lnTo>
                    <a:lnTo>
                      <a:pt x="216222" y="276251"/>
                    </a:lnTo>
                    <a:lnTo>
                      <a:pt x="205160" y="268287"/>
                    </a:lnTo>
                    <a:lnTo>
                      <a:pt x="200146" y="268287"/>
                    </a:lnTo>
                    <a:lnTo>
                      <a:pt x="195574" y="267107"/>
                    </a:lnTo>
                    <a:lnTo>
                      <a:pt x="197933" y="267107"/>
                    </a:lnTo>
                    <a:lnTo>
                      <a:pt x="200736" y="267402"/>
                    </a:lnTo>
                    <a:lnTo>
                      <a:pt x="205750" y="266664"/>
                    </a:lnTo>
                    <a:lnTo>
                      <a:pt x="208258" y="268434"/>
                    </a:lnTo>
                    <a:lnTo>
                      <a:pt x="210913" y="269909"/>
                    </a:lnTo>
                    <a:lnTo>
                      <a:pt x="212387" y="270204"/>
                    </a:lnTo>
                    <a:lnTo>
                      <a:pt x="213862" y="270204"/>
                    </a:lnTo>
                    <a:lnTo>
                      <a:pt x="214895" y="270499"/>
                    </a:lnTo>
                    <a:lnTo>
                      <a:pt x="215927" y="271236"/>
                    </a:lnTo>
                    <a:lnTo>
                      <a:pt x="213125" y="266517"/>
                    </a:lnTo>
                    <a:lnTo>
                      <a:pt x="210028" y="262092"/>
                    </a:lnTo>
                    <a:lnTo>
                      <a:pt x="208405" y="259290"/>
                    </a:lnTo>
                    <a:lnTo>
                      <a:pt x="207373" y="256487"/>
                    </a:lnTo>
                    <a:lnTo>
                      <a:pt x="208700" y="254422"/>
                    </a:lnTo>
                    <a:lnTo>
                      <a:pt x="210618" y="253095"/>
                    </a:lnTo>
                    <a:lnTo>
                      <a:pt x="206783" y="250440"/>
                    </a:lnTo>
                    <a:lnTo>
                      <a:pt x="203243" y="247195"/>
                    </a:lnTo>
                    <a:lnTo>
                      <a:pt x="199408" y="243066"/>
                    </a:lnTo>
                    <a:lnTo>
                      <a:pt x="195426" y="239083"/>
                    </a:lnTo>
                    <a:lnTo>
                      <a:pt x="193066" y="237756"/>
                    </a:lnTo>
                    <a:lnTo>
                      <a:pt x="182742" y="233626"/>
                    </a:lnTo>
                    <a:lnTo>
                      <a:pt x="180677" y="231856"/>
                    </a:lnTo>
                    <a:lnTo>
                      <a:pt x="179055" y="229349"/>
                    </a:lnTo>
                    <a:lnTo>
                      <a:pt x="175662" y="220204"/>
                    </a:lnTo>
                    <a:lnTo>
                      <a:pt x="173007" y="211650"/>
                    </a:lnTo>
                    <a:lnTo>
                      <a:pt x="170647" y="202948"/>
                    </a:lnTo>
                    <a:lnTo>
                      <a:pt x="169468" y="200293"/>
                    </a:lnTo>
                    <a:lnTo>
                      <a:pt x="167550" y="198523"/>
                    </a:lnTo>
                    <a:lnTo>
                      <a:pt x="164896" y="196606"/>
                    </a:lnTo>
                    <a:lnTo>
                      <a:pt x="160028" y="191591"/>
                    </a:lnTo>
                    <a:lnTo>
                      <a:pt x="156636" y="188051"/>
                    </a:lnTo>
                    <a:lnTo>
                      <a:pt x="144837" y="183479"/>
                    </a:lnTo>
                    <a:lnTo>
                      <a:pt x="138642" y="183479"/>
                    </a:lnTo>
                    <a:lnTo>
                      <a:pt x="133922" y="185986"/>
                    </a:lnTo>
                    <a:lnTo>
                      <a:pt x="133037" y="186281"/>
                    </a:lnTo>
                    <a:lnTo>
                      <a:pt x="118435" y="183922"/>
                    </a:lnTo>
                    <a:lnTo>
                      <a:pt x="115928" y="182889"/>
                    </a:lnTo>
                    <a:lnTo>
                      <a:pt x="113716" y="180972"/>
                    </a:lnTo>
                    <a:lnTo>
                      <a:pt x="116223" y="182152"/>
                    </a:lnTo>
                    <a:lnTo>
                      <a:pt x="121828" y="183332"/>
                    </a:lnTo>
                    <a:lnTo>
                      <a:pt x="124925" y="183332"/>
                    </a:lnTo>
                    <a:lnTo>
                      <a:pt x="127433" y="182889"/>
                    </a:lnTo>
                    <a:lnTo>
                      <a:pt x="129793" y="181562"/>
                    </a:lnTo>
                    <a:lnTo>
                      <a:pt x="134954" y="177284"/>
                    </a:lnTo>
                    <a:lnTo>
                      <a:pt x="140559" y="176990"/>
                    </a:lnTo>
                    <a:lnTo>
                      <a:pt x="143067" y="175072"/>
                    </a:lnTo>
                    <a:lnTo>
                      <a:pt x="143657" y="172712"/>
                    </a:lnTo>
                    <a:lnTo>
                      <a:pt x="137610" y="169762"/>
                    </a:lnTo>
                    <a:lnTo>
                      <a:pt x="132300" y="170057"/>
                    </a:lnTo>
                    <a:lnTo>
                      <a:pt x="129350" y="170942"/>
                    </a:lnTo>
                    <a:lnTo>
                      <a:pt x="126400" y="170942"/>
                    </a:lnTo>
                    <a:lnTo>
                      <a:pt x="128908" y="170352"/>
                    </a:lnTo>
                    <a:lnTo>
                      <a:pt x="131267" y="168877"/>
                    </a:lnTo>
                    <a:lnTo>
                      <a:pt x="133332" y="167993"/>
                    </a:lnTo>
                    <a:lnTo>
                      <a:pt x="140412" y="166813"/>
                    </a:lnTo>
                    <a:lnTo>
                      <a:pt x="142919" y="165633"/>
                    </a:lnTo>
                    <a:lnTo>
                      <a:pt x="145279" y="163863"/>
                    </a:lnTo>
                    <a:lnTo>
                      <a:pt x="147639" y="161060"/>
                    </a:lnTo>
                    <a:lnTo>
                      <a:pt x="149556" y="157521"/>
                    </a:lnTo>
                    <a:lnTo>
                      <a:pt x="153834" y="152653"/>
                    </a:lnTo>
                    <a:lnTo>
                      <a:pt x="158258" y="143656"/>
                    </a:lnTo>
                    <a:lnTo>
                      <a:pt x="158996" y="141739"/>
                    </a:lnTo>
                    <a:lnTo>
                      <a:pt x="159438" y="139674"/>
                    </a:lnTo>
                    <a:lnTo>
                      <a:pt x="160028" y="137757"/>
                    </a:lnTo>
                    <a:lnTo>
                      <a:pt x="162240" y="134217"/>
                    </a:lnTo>
                    <a:lnTo>
                      <a:pt x="164896" y="131710"/>
                    </a:lnTo>
                    <a:lnTo>
                      <a:pt x="166370" y="129645"/>
                    </a:lnTo>
                    <a:lnTo>
                      <a:pt x="166370" y="128907"/>
                    </a:lnTo>
                    <a:lnTo>
                      <a:pt x="164158" y="124483"/>
                    </a:lnTo>
                    <a:lnTo>
                      <a:pt x="161651" y="122123"/>
                    </a:lnTo>
                    <a:lnTo>
                      <a:pt x="158701" y="121090"/>
                    </a:lnTo>
                    <a:lnTo>
                      <a:pt x="154276" y="121975"/>
                    </a:lnTo>
                    <a:lnTo>
                      <a:pt x="138347" y="121533"/>
                    </a:lnTo>
                    <a:lnTo>
                      <a:pt x="135987" y="121533"/>
                    </a:lnTo>
                    <a:lnTo>
                      <a:pt x="133627" y="122270"/>
                    </a:lnTo>
                    <a:lnTo>
                      <a:pt x="132447" y="122270"/>
                    </a:lnTo>
                    <a:lnTo>
                      <a:pt x="126990" y="120795"/>
                    </a:lnTo>
                    <a:lnTo>
                      <a:pt x="124188" y="120795"/>
                    </a:lnTo>
                    <a:lnTo>
                      <a:pt x="118288" y="122565"/>
                    </a:lnTo>
                    <a:lnTo>
                      <a:pt x="111946" y="124925"/>
                    </a:lnTo>
                    <a:lnTo>
                      <a:pt x="108849" y="125663"/>
                    </a:lnTo>
                    <a:lnTo>
                      <a:pt x="105014" y="125663"/>
                    </a:lnTo>
                    <a:lnTo>
                      <a:pt x="106489" y="122123"/>
                    </a:lnTo>
                    <a:lnTo>
                      <a:pt x="111503" y="117993"/>
                    </a:lnTo>
                    <a:lnTo>
                      <a:pt x="112241" y="116813"/>
                    </a:lnTo>
                    <a:lnTo>
                      <a:pt x="110914" y="116076"/>
                    </a:lnTo>
                    <a:lnTo>
                      <a:pt x="107521" y="115633"/>
                    </a:lnTo>
                    <a:lnTo>
                      <a:pt x="107964" y="113273"/>
                    </a:lnTo>
                    <a:lnTo>
                      <a:pt x="108701" y="111651"/>
                    </a:lnTo>
                    <a:lnTo>
                      <a:pt x="114306" y="108111"/>
                    </a:lnTo>
                    <a:lnTo>
                      <a:pt x="123745" y="101031"/>
                    </a:lnTo>
                    <a:lnTo>
                      <a:pt x="128908" y="97934"/>
                    </a:lnTo>
                    <a:lnTo>
                      <a:pt x="130825" y="95722"/>
                    </a:lnTo>
                    <a:lnTo>
                      <a:pt x="131415" y="94542"/>
                    </a:lnTo>
                    <a:lnTo>
                      <a:pt x="131710" y="93657"/>
                    </a:lnTo>
                    <a:lnTo>
                      <a:pt x="131415" y="90560"/>
                    </a:lnTo>
                    <a:lnTo>
                      <a:pt x="132742" y="87757"/>
                    </a:lnTo>
                    <a:lnTo>
                      <a:pt x="133037" y="86725"/>
                    </a:lnTo>
                    <a:lnTo>
                      <a:pt x="133037" y="85987"/>
                    </a:lnTo>
                    <a:lnTo>
                      <a:pt x="127433" y="85397"/>
                    </a:lnTo>
                    <a:lnTo>
                      <a:pt x="122418" y="86725"/>
                    </a:lnTo>
                    <a:lnTo>
                      <a:pt x="116961" y="87167"/>
                    </a:lnTo>
                    <a:lnTo>
                      <a:pt x="111799" y="88347"/>
                    </a:lnTo>
                    <a:lnTo>
                      <a:pt x="103244" y="89085"/>
                    </a:lnTo>
                    <a:lnTo>
                      <a:pt x="96902" y="90707"/>
                    </a:lnTo>
                    <a:lnTo>
                      <a:pt x="95427" y="88642"/>
                    </a:lnTo>
                    <a:lnTo>
                      <a:pt x="94247" y="88937"/>
                    </a:lnTo>
                    <a:lnTo>
                      <a:pt x="90560" y="90707"/>
                    </a:lnTo>
                    <a:lnTo>
                      <a:pt x="89527" y="90707"/>
                    </a:lnTo>
                    <a:lnTo>
                      <a:pt x="88200" y="89085"/>
                    </a:lnTo>
                    <a:lnTo>
                      <a:pt x="87020" y="88347"/>
                    </a:lnTo>
                    <a:lnTo>
                      <a:pt x="84070" y="87757"/>
                    </a:lnTo>
                    <a:lnTo>
                      <a:pt x="82743" y="88052"/>
                    </a:lnTo>
                    <a:lnTo>
                      <a:pt x="81710" y="88642"/>
                    </a:lnTo>
                    <a:lnTo>
                      <a:pt x="80383" y="90412"/>
                    </a:lnTo>
                    <a:lnTo>
                      <a:pt x="80088" y="91592"/>
                    </a:lnTo>
                    <a:lnTo>
                      <a:pt x="80088" y="94247"/>
                    </a:lnTo>
                    <a:lnTo>
                      <a:pt x="79645" y="95574"/>
                    </a:lnTo>
                    <a:lnTo>
                      <a:pt x="79940" y="97049"/>
                    </a:lnTo>
                    <a:lnTo>
                      <a:pt x="81268" y="98819"/>
                    </a:lnTo>
                    <a:lnTo>
                      <a:pt x="81858" y="100147"/>
                    </a:lnTo>
                    <a:lnTo>
                      <a:pt x="80531" y="100589"/>
                    </a:lnTo>
                    <a:lnTo>
                      <a:pt x="75073" y="100589"/>
                    </a:lnTo>
                    <a:lnTo>
                      <a:pt x="73303" y="101031"/>
                    </a:lnTo>
                    <a:lnTo>
                      <a:pt x="72861" y="102064"/>
                    </a:lnTo>
                    <a:lnTo>
                      <a:pt x="73156" y="103391"/>
                    </a:lnTo>
                    <a:lnTo>
                      <a:pt x="73156" y="104571"/>
                    </a:lnTo>
                    <a:lnTo>
                      <a:pt x="71386" y="107374"/>
                    </a:lnTo>
                    <a:lnTo>
                      <a:pt x="71828" y="108406"/>
                    </a:lnTo>
                    <a:lnTo>
                      <a:pt x="77433" y="113568"/>
                    </a:lnTo>
                    <a:lnTo>
                      <a:pt x="77875" y="114453"/>
                    </a:lnTo>
                    <a:lnTo>
                      <a:pt x="74483" y="113568"/>
                    </a:lnTo>
                    <a:lnTo>
                      <a:pt x="73746" y="113568"/>
                    </a:lnTo>
                    <a:lnTo>
                      <a:pt x="73008" y="114601"/>
                    </a:lnTo>
                    <a:lnTo>
                      <a:pt x="66224" y="114601"/>
                    </a:lnTo>
                    <a:lnTo>
                      <a:pt x="64749" y="116666"/>
                    </a:lnTo>
                    <a:lnTo>
                      <a:pt x="64011" y="118435"/>
                    </a:lnTo>
                    <a:lnTo>
                      <a:pt x="62684" y="122565"/>
                    </a:lnTo>
                    <a:lnTo>
                      <a:pt x="62684" y="123450"/>
                    </a:lnTo>
                    <a:lnTo>
                      <a:pt x="63422" y="125073"/>
                    </a:lnTo>
                    <a:lnTo>
                      <a:pt x="64306" y="126252"/>
                    </a:lnTo>
                    <a:lnTo>
                      <a:pt x="66814" y="127137"/>
                    </a:lnTo>
                    <a:lnTo>
                      <a:pt x="64011" y="128022"/>
                    </a:lnTo>
                    <a:lnTo>
                      <a:pt x="62241" y="128907"/>
                    </a:lnTo>
                    <a:lnTo>
                      <a:pt x="61062" y="130087"/>
                    </a:lnTo>
                    <a:lnTo>
                      <a:pt x="60619" y="131267"/>
                    </a:lnTo>
                    <a:lnTo>
                      <a:pt x="61209" y="133480"/>
                    </a:lnTo>
                    <a:lnTo>
                      <a:pt x="64896" y="135102"/>
                    </a:lnTo>
                    <a:lnTo>
                      <a:pt x="65486" y="136577"/>
                    </a:lnTo>
                    <a:lnTo>
                      <a:pt x="67256" y="138937"/>
                    </a:lnTo>
                    <a:lnTo>
                      <a:pt x="66519" y="143804"/>
                    </a:lnTo>
                    <a:lnTo>
                      <a:pt x="62684" y="149114"/>
                    </a:lnTo>
                    <a:lnTo>
                      <a:pt x="59734" y="150736"/>
                    </a:lnTo>
                    <a:lnTo>
                      <a:pt x="59439" y="151326"/>
                    </a:lnTo>
                    <a:lnTo>
                      <a:pt x="62831" y="153243"/>
                    </a:lnTo>
                    <a:lnTo>
                      <a:pt x="58997" y="156046"/>
                    </a:lnTo>
                    <a:lnTo>
                      <a:pt x="54867" y="156636"/>
                    </a:lnTo>
                    <a:lnTo>
                      <a:pt x="52360" y="158406"/>
                    </a:lnTo>
                    <a:lnTo>
                      <a:pt x="52360" y="158848"/>
                    </a:lnTo>
                    <a:lnTo>
                      <a:pt x="54277" y="159438"/>
                    </a:lnTo>
                    <a:lnTo>
                      <a:pt x="56637" y="159438"/>
                    </a:lnTo>
                    <a:lnTo>
                      <a:pt x="57522" y="162683"/>
                    </a:lnTo>
                    <a:lnTo>
                      <a:pt x="59439" y="164305"/>
                    </a:lnTo>
                    <a:lnTo>
                      <a:pt x="61799" y="165043"/>
                    </a:lnTo>
                    <a:lnTo>
                      <a:pt x="64896" y="165338"/>
                    </a:lnTo>
                    <a:lnTo>
                      <a:pt x="67256" y="164158"/>
                    </a:lnTo>
                    <a:lnTo>
                      <a:pt x="76253" y="157226"/>
                    </a:lnTo>
                    <a:lnTo>
                      <a:pt x="76990" y="156931"/>
                    </a:lnTo>
                    <a:lnTo>
                      <a:pt x="75515" y="159586"/>
                    </a:lnTo>
                    <a:lnTo>
                      <a:pt x="73746" y="162093"/>
                    </a:lnTo>
                    <a:lnTo>
                      <a:pt x="73303" y="164453"/>
                    </a:lnTo>
                    <a:lnTo>
                      <a:pt x="71681" y="165928"/>
                    </a:lnTo>
                    <a:lnTo>
                      <a:pt x="70648" y="169320"/>
                    </a:lnTo>
                    <a:lnTo>
                      <a:pt x="69173" y="171975"/>
                    </a:lnTo>
                    <a:lnTo>
                      <a:pt x="67994" y="175662"/>
                    </a:lnTo>
                    <a:lnTo>
                      <a:pt x="67404" y="179939"/>
                    </a:lnTo>
                    <a:lnTo>
                      <a:pt x="65929" y="182889"/>
                    </a:lnTo>
                    <a:lnTo>
                      <a:pt x="65634" y="191739"/>
                    </a:lnTo>
                    <a:lnTo>
                      <a:pt x="66224" y="192329"/>
                    </a:lnTo>
                    <a:lnTo>
                      <a:pt x="66961" y="192329"/>
                    </a:lnTo>
                    <a:lnTo>
                      <a:pt x="68731" y="191886"/>
                    </a:lnTo>
                    <a:lnTo>
                      <a:pt x="68731" y="191886"/>
                    </a:lnTo>
                    <a:lnTo>
                      <a:pt x="66076" y="195131"/>
                    </a:lnTo>
                    <a:lnTo>
                      <a:pt x="64896" y="196901"/>
                    </a:lnTo>
                    <a:lnTo>
                      <a:pt x="64159" y="198671"/>
                    </a:lnTo>
                    <a:lnTo>
                      <a:pt x="62241" y="205308"/>
                    </a:lnTo>
                    <a:lnTo>
                      <a:pt x="61799" y="207078"/>
                    </a:lnTo>
                    <a:lnTo>
                      <a:pt x="61799" y="208258"/>
                    </a:lnTo>
                    <a:lnTo>
                      <a:pt x="62831" y="209290"/>
                    </a:lnTo>
                    <a:lnTo>
                      <a:pt x="65044" y="209585"/>
                    </a:lnTo>
                    <a:lnTo>
                      <a:pt x="65781" y="209585"/>
                    </a:lnTo>
                    <a:lnTo>
                      <a:pt x="66519" y="208700"/>
                    </a:lnTo>
                    <a:lnTo>
                      <a:pt x="67404" y="207373"/>
                    </a:lnTo>
                    <a:lnTo>
                      <a:pt x="71828" y="193508"/>
                    </a:lnTo>
                    <a:lnTo>
                      <a:pt x="72123" y="191444"/>
                    </a:lnTo>
                    <a:lnTo>
                      <a:pt x="70943" y="186871"/>
                    </a:lnTo>
                    <a:lnTo>
                      <a:pt x="70943" y="185249"/>
                    </a:lnTo>
                    <a:lnTo>
                      <a:pt x="71828" y="184364"/>
                    </a:lnTo>
                    <a:lnTo>
                      <a:pt x="74483" y="181709"/>
                    </a:lnTo>
                    <a:lnTo>
                      <a:pt x="79645" y="177727"/>
                    </a:lnTo>
                    <a:lnTo>
                      <a:pt x="81858" y="176400"/>
                    </a:lnTo>
                    <a:lnTo>
                      <a:pt x="77138" y="180677"/>
                    </a:lnTo>
                    <a:lnTo>
                      <a:pt x="75958" y="182594"/>
                    </a:lnTo>
                    <a:lnTo>
                      <a:pt x="75368" y="184954"/>
                    </a:lnTo>
                    <a:lnTo>
                      <a:pt x="75368" y="187609"/>
                    </a:lnTo>
                    <a:lnTo>
                      <a:pt x="75811" y="189231"/>
                    </a:lnTo>
                    <a:lnTo>
                      <a:pt x="76106" y="189231"/>
                    </a:lnTo>
                    <a:lnTo>
                      <a:pt x="76548" y="187609"/>
                    </a:lnTo>
                    <a:lnTo>
                      <a:pt x="78171" y="187609"/>
                    </a:lnTo>
                    <a:lnTo>
                      <a:pt x="78613" y="187019"/>
                    </a:lnTo>
                    <a:lnTo>
                      <a:pt x="79203" y="185397"/>
                    </a:lnTo>
                    <a:lnTo>
                      <a:pt x="82448" y="184659"/>
                    </a:lnTo>
                    <a:lnTo>
                      <a:pt x="83628" y="183922"/>
                    </a:lnTo>
                    <a:lnTo>
                      <a:pt x="85545" y="180677"/>
                    </a:lnTo>
                    <a:lnTo>
                      <a:pt x="86577" y="179349"/>
                    </a:lnTo>
                    <a:lnTo>
                      <a:pt x="87020" y="179054"/>
                    </a:lnTo>
                    <a:lnTo>
                      <a:pt x="85988" y="181857"/>
                    </a:lnTo>
                    <a:lnTo>
                      <a:pt x="85988" y="182889"/>
                    </a:lnTo>
                    <a:lnTo>
                      <a:pt x="90412" y="185986"/>
                    </a:lnTo>
                    <a:lnTo>
                      <a:pt x="92624" y="187019"/>
                    </a:lnTo>
                    <a:lnTo>
                      <a:pt x="86873" y="187019"/>
                    </a:lnTo>
                    <a:lnTo>
                      <a:pt x="86430" y="187314"/>
                    </a:lnTo>
                    <a:lnTo>
                      <a:pt x="85250" y="189379"/>
                    </a:lnTo>
                    <a:lnTo>
                      <a:pt x="84807" y="192771"/>
                    </a:lnTo>
                    <a:lnTo>
                      <a:pt x="84807" y="195721"/>
                    </a:lnTo>
                    <a:lnTo>
                      <a:pt x="89085" y="199408"/>
                    </a:lnTo>
                    <a:lnTo>
                      <a:pt x="90117" y="201031"/>
                    </a:lnTo>
                    <a:lnTo>
                      <a:pt x="90117" y="202948"/>
                    </a:lnTo>
                    <a:lnTo>
                      <a:pt x="89085" y="205898"/>
                    </a:lnTo>
                    <a:lnTo>
                      <a:pt x="87463" y="208110"/>
                    </a:lnTo>
                    <a:lnTo>
                      <a:pt x="82743" y="215780"/>
                    </a:lnTo>
                    <a:lnTo>
                      <a:pt x="80383" y="221679"/>
                    </a:lnTo>
                    <a:lnTo>
                      <a:pt x="78760" y="220794"/>
                    </a:lnTo>
                    <a:lnTo>
                      <a:pt x="77286" y="221679"/>
                    </a:lnTo>
                    <a:lnTo>
                      <a:pt x="77286" y="224187"/>
                    </a:lnTo>
                    <a:lnTo>
                      <a:pt x="78318" y="226399"/>
                    </a:lnTo>
                    <a:lnTo>
                      <a:pt x="80973" y="229939"/>
                    </a:lnTo>
                    <a:lnTo>
                      <a:pt x="84070" y="232594"/>
                    </a:lnTo>
                    <a:lnTo>
                      <a:pt x="84660" y="229644"/>
                    </a:lnTo>
                    <a:lnTo>
                      <a:pt x="85692" y="227726"/>
                    </a:lnTo>
                    <a:lnTo>
                      <a:pt x="86577" y="226989"/>
                    </a:lnTo>
                    <a:lnTo>
                      <a:pt x="91002" y="229054"/>
                    </a:lnTo>
                    <a:lnTo>
                      <a:pt x="94394" y="230234"/>
                    </a:lnTo>
                    <a:lnTo>
                      <a:pt x="97197" y="229201"/>
                    </a:lnTo>
                    <a:lnTo>
                      <a:pt x="99999" y="227432"/>
                    </a:lnTo>
                    <a:lnTo>
                      <a:pt x="101326" y="226989"/>
                    </a:lnTo>
                    <a:lnTo>
                      <a:pt x="102507" y="227284"/>
                    </a:lnTo>
                    <a:lnTo>
                      <a:pt x="103392" y="228611"/>
                    </a:lnTo>
                    <a:lnTo>
                      <a:pt x="104424" y="229349"/>
                    </a:lnTo>
                    <a:lnTo>
                      <a:pt x="105899" y="229054"/>
                    </a:lnTo>
                    <a:lnTo>
                      <a:pt x="108996" y="229349"/>
                    </a:lnTo>
                    <a:lnTo>
                      <a:pt x="110618" y="228464"/>
                    </a:lnTo>
                    <a:lnTo>
                      <a:pt x="112093" y="227137"/>
                    </a:lnTo>
                    <a:lnTo>
                      <a:pt x="113568" y="226104"/>
                    </a:lnTo>
                    <a:lnTo>
                      <a:pt x="115191" y="225809"/>
                    </a:lnTo>
                    <a:lnTo>
                      <a:pt x="116813" y="225219"/>
                    </a:lnTo>
                    <a:lnTo>
                      <a:pt x="119616" y="223302"/>
                    </a:lnTo>
                    <a:lnTo>
                      <a:pt x="122713" y="222712"/>
                    </a:lnTo>
                    <a:lnTo>
                      <a:pt x="132005" y="222712"/>
                    </a:lnTo>
                    <a:lnTo>
                      <a:pt x="133185" y="223154"/>
                    </a:lnTo>
                    <a:lnTo>
                      <a:pt x="127137" y="224777"/>
                    </a:lnTo>
                    <a:lnTo>
                      <a:pt x="121976" y="229644"/>
                    </a:lnTo>
                    <a:lnTo>
                      <a:pt x="118583" y="237166"/>
                    </a:lnTo>
                    <a:lnTo>
                      <a:pt x="119173" y="240706"/>
                    </a:lnTo>
                    <a:lnTo>
                      <a:pt x="123303" y="246605"/>
                    </a:lnTo>
                    <a:lnTo>
                      <a:pt x="125663" y="249408"/>
                    </a:lnTo>
                    <a:lnTo>
                      <a:pt x="129793" y="253095"/>
                    </a:lnTo>
                    <a:lnTo>
                      <a:pt x="131267" y="253095"/>
                    </a:lnTo>
                    <a:lnTo>
                      <a:pt x="132742" y="252210"/>
                    </a:lnTo>
                    <a:lnTo>
                      <a:pt x="134365" y="251620"/>
                    </a:lnTo>
                    <a:lnTo>
                      <a:pt x="137610" y="251325"/>
                    </a:lnTo>
                    <a:lnTo>
                      <a:pt x="138199" y="252800"/>
                    </a:lnTo>
                    <a:lnTo>
                      <a:pt x="137757" y="256045"/>
                    </a:lnTo>
                    <a:lnTo>
                      <a:pt x="136725" y="258995"/>
                    </a:lnTo>
                    <a:lnTo>
                      <a:pt x="133480" y="260912"/>
                    </a:lnTo>
                    <a:lnTo>
                      <a:pt x="133037" y="263124"/>
                    </a:lnTo>
                    <a:lnTo>
                      <a:pt x="133332" y="265632"/>
                    </a:lnTo>
                    <a:lnTo>
                      <a:pt x="134512" y="266664"/>
                    </a:lnTo>
                    <a:lnTo>
                      <a:pt x="135987" y="267107"/>
                    </a:lnTo>
                    <a:lnTo>
                      <a:pt x="134070" y="269614"/>
                    </a:lnTo>
                    <a:lnTo>
                      <a:pt x="132447" y="272269"/>
                    </a:lnTo>
                    <a:lnTo>
                      <a:pt x="132447" y="274924"/>
                    </a:lnTo>
                    <a:lnTo>
                      <a:pt x="134807" y="279348"/>
                    </a:lnTo>
                    <a:lnTo>
                      <a:pt x="136282" y="280676"/>
                    </a:lnTo>
                    <a:lnTo>
                      <a:pt x="138052" y="281266"/>
                    </a:lnTo>
                    <a:lnTo>
                      <a:pt x="139379" y="281266"/>
                    </a:lnTo>
                    <a:lnTo>
                      <a:pt x="140559" y="282003"/>
                    </a:lnTo>
                    <a:lnTo>
                      <a:pt x="137610" y="282593"/>
                    </a:lnTo>
                    <a:lnTo>
                      <a:pt x="136135" y="282151"/>
                    </a:lnTo>
                    <a:lnTo>
                      <a:pt x="132300" y="277873"/>
                    </a:lnTo>
                    <a:lnTo>
                      <a:pt x="129645" y="279053"/>
                    </a:lnTo>
                    <a:lnTo>
                      <a:pt x="131415" y="283773"/>
                    </a:lnTo>
                    <a:lnTo>
                      <a:pt x="125368" y="280676"/>
                    </a:lnTo>
                    <a:lnTo>
                      <a:pt x="122713" y="280971"/>
                    </a:lnTo>
                    <a:lnTo>
                      <a:pt x="120058" y="282003"/>
                    </a:lnTo>
                    <a:lnTo>
                      <a:pt x="116961" y="282446"/>
                    </a:lnTo>
                    <a:lnTo>
                      <a:pt x="113863" y="282151"/>
                    </a:lnTo>
                    <a:lnTo>
                      <a:pt x="112684" y="282151"/>
                    </a:lnTo>
                    <a:lnTo>
                      <a:pt x="104867" y="285248"/>
                    </a:lnTo>
                    <a:lnTo>
                      <a:pt x="100737" y="287903"/>
                    </a:lnTo>
                    <a:lnTo>
                      <a:pt x="99114" y="289230"/>
                    </a:lnTo>
                    <a:lnTo>
                      <a:pt x="98229" y="291000"/>
                    </a:lnTo>
                    <a:lnTo>
                      <a:pt x="97050" y="292475"/>
                    </a:lnTo>
                    <a:lnTo>
                      <a:pt x="93952" y="294393"/>
                    </a:lnTo>
                    <a:lnTo>
                      <a:pt x="91002" y="296752"/>
                    </a:lnTo>
                    <a:lnTo>
                      <a:pt x="89822" y="298375"/>
                    </a:lnTo>
                    <a:lnTo>
                      <a:pt x="89822" y="299702"/>
                    </a:lnTo>
                    <a:lnTo>
                      <a:pt x="92330" y="299407"/>
                    </a:lnTo>
                    <a:lnTo>
                      <a:pt x="95280" y="297785"/>
                    </a:lnTo>
                    <a:lnTo>
                      <a:pt x="98229" y="296605"/>
                    </a:lnTo>
                    <a:lnTo>
                      <a:pt x="101622" y="296015"/>
                    </a:lnTo>
                    <a:lnTo>
                      <a:pt x="105014" y="296015"/>
                    </a:lnTo>
                    <a:lnTo>
                      <a:pt x="104719" y="297637"/>
                    </a:lnTo>
                    <a:lnTo>
                      <a:pt x="104719" y="299260"/>
                    </a:lnTo>
                    <a:lnTo>
                      <a:pt x="105899" y="301325"/>
                    </a:lnTo>
                    <a:lnTo>
                      <a:pt x="106636" y="303390"/>
                    </a:lnTo>
                    <a:lnTo>
                      <a:pt x="105751" y="305012"/>
                    </a:lnTo>
                    <a:lnTo>
                      <a:pt x="105751" y="306782"/>
                    </a:lnTo>
                    <a:lnTo>
                      <a:pt x="106342" y="308552"/>
                    </a:lnTo>
                    <a:lnTo>
                      <a:pt x="108111" y="309142"/>
                    </a:lnTo>
                    <a:lnTo>
                      <a:pt x="106342" y="311501"/>
                    </a:lnTo>
                    <a:lnTo>
                      <a:pt x="105014" y="314451"/>
                    </a:lnTo>
                    <a:lnTo>
                      <a:pt x="103686" y="316811"/>
                    </a:lnTo>
                    <a:lnTo>
                      <a:pt x="101917" y="318581"/>
                    </a:lnTo>
                    <a:lnTo>
                      <a:pt x="97639" y="321383"/>
                    </a:lnTo>
                    <a:lnTo>
                      <a:pt x="92920" y="323006"/>
                    </a:lnTo>
                    <a:lnTo>
                      <a:pt x="84660" y="326841"/>
                    </a:lnTo>
                    <a:lnTo>
                      <a:pt x="79203" y="328463"/>
                    </a:lnTo>
                    <a:lnTo>
                      <a:pt x="76696" y="330085"/>
                    </a:lnTo>
                    <a:lnTo>
                      <a:pt x="74631" y="332445"/>
                    </a:lnTo>
                    <a:lnTo>
                      <a:pt x="76253" y="333035"/>
                    </a:lnTo>
                    <a:lnTo>
                      <a:pt x="77138" y="334953"/>
                    </a:lnTo>
                    <a:lnTo>
                      <a:pt x="77138" y="337312"/>
                    </a:lnTo>
                    <a:lnTo>
                      <a:pt x="78318" y="338492"/>
                    </a:lnTo>
                    <a:lnTo>
                      <a:pt x="84070" y="341295"/>
                    </a:lnTo>
                    <a:lnTo>
                      <a:pt x="88937" y="339230"/>
                    </a:lnTo>
                    <a:lnTo>
                      <a:pt x="92035" y="337312"/>
                    </a:lnTo>
                    <a:lnTo>
                      <a:pt x="93805" y="337018"/>
                    </a:lnTo>
                    <a:lnTo>
                      <a:pt x="97639" y="337312"/>
                    </a:lnTo>
                    <a:lnTo>
                      <a:pt x="99114" y="338787"/>
                    </a:lnTo>
                    <a:lnTo>
                      <a:pt x="100442" y="339377"/>
                    </a:lnTo>
                    <a:lnTo>
                      <a:pt x="105309" y="340115"/>
                    </a:lnTo>
                    <a:lnTo>
                      <a:pt x="103097" y="341295"/>
                    </a:lnTo>
                    <a:lnTo>
                      <a:pt x="101474" y="343360"/>
                    </a:lnTo>
                    <a:lnTo>
                      <a:pt x="104571" y="343360"/>
                    </a:lnTo>
                    <a:lnTo>
                      <a:pt x="107669" y="342917"/>
                    </a:lnTo>
                    <a:lnTo>
                      <a:pt x="109143" y="342327"/>
                    </a:lnTo>
                    <a:lnTo>
                      <a:pt x="110471" y="342327"/>
                    </a:lnTo>
                    <a:lnTo>
                      <a:pt x="113863" y="344392"/>
                    </a:lnTo>
                    <a:lnTo>
                      <a:pt x="119026" y="348817"/>
                    </a:lnTo>
                    <a:lnTo>
                      <a:pt x="126105" y="349554"/>
                    </a:lnTo>
                    <a:lnTo>
                      <a:pt x="126990" y="349259"/>
                    </a:lnTo>
                    <a:lnTo>
                      <a:pt x="131710" y="345867"/>
                    </a:lnTo>
                    <a:lnTo>
                      <a:pt x="134365" y="344392"/>
                    </a:lnTo>
                    <a:lnTo>
                      <a:pt x="140559" y="342917"/>
                    </a:lnTo>
                    <a:lnTo>
                      <a:pt x="142477" y="341442"/>
                    </a:lnTo>
                    <a:lnTo>
                      <a:pt x="145869" y="338935"/>
                    </a:lnTo>
                    <a:lnTo>
                      <a:pt x="148671" y="337312"/>
                    </a:lnTo>
                    <a:lnTo>
                      <a:pt x="144542" y="341885"/>
                    </a:lnTo>
                    <a:lnTo>
                      <a:pt x="142034" y="344392"/>
                    </a:lnTo>
                    <a:lnTo>
                      <a:pt x="139379" y="346604"/>
                    </a:lnTo>
                    <a:lnTo>
                      <a:pt x="137020" y="348964"/>
                    </a:lnTo>
                    <a:lnTo>
                      <a:pt x="132890" y="354421"/>
                    </a:lnTo>
                    <a:lnTo>
                      <a:pt x="130382" y="355896"/>
                    </a:lnTo>
                    <a:lnTo>
                      <a:pt x="127285" y="356339"/>
                    </a:lnTo>
                    <a:lnTo>
                      <a:pt x="124188" y="356339"/>
                    </a:lnTo>
                    <a:lnTo>
                      <a:pt x="118141" y="355159"/>
                    </a:lnTo>
                    <a:lnTo>
                      <a:pt x="111946" y="355159"/>
                    </a:lnTo>
                    <a:lnTo>
                      <a:pt x="103686" y="356044"/>
                    </a:lnTo>
                    <a:lnTo>
                      <a:pt x="102949" y="356486"/>
                    </a:lnTo>
                    <a:lnTo>
                      <a:pt x="100147" y="362091"/>
                    </a:lnTo>
                    <a:lnTo>
                      <a:pt x="94247" y="363861"/>
                    </a:lnTo>
                    <a:lnTo>
                      <a:pt x="93657" y="366516"/>
                    </a:lnTo>
                    <a:lnTo>
                      <a:pt x="93362" y="369318"/>
                    </a:lnTo>
                    <a:lnTo>
                      <a:pt x="92772" y="370793"/>
                    </a:lnTo>
                    <a:lnTo>
                      <a:pt x="85545" y="377430"/>
                    </a:lnTo>
                    <a:lnTo>
                      <a:pt x="84660" y="379053"/>
                    </a:lnTo>
                    <a:lnTo>
                      <a:pt x="83038" y="379348"/>
                    </a:lnTo>
                    <a:lnTo>
                      <a:pt x="81710" y="380232"/>
                    </a:lnTo>
                    <a:lnTo>
                      <a:pt x="80678" y="381707"/>
                    </a:lnTo>
                    <a:lnTo>
                      <a:pt x="78171" y="384362"/>
                    </a:lnTo>
                    <a:lnTo>
                      <a:pt x="72861" y="388787"/>
                    </a:lnTo>
                    <a:lnTo>
                      <a:pt x="66961" y="390409"/>
                    </a:lnTo>
                    <a:lnTo>
                      <a:pt x="64749" y="392622"/>
                    </a:lnTo>
                    <a:lnTo>
                      <a:pt x="64749" y="394539"/>
                    </a:lnTo>
                    <a:lnTo>
                      <a:pt x="65634" y="395424"/>
                    </a:lnTo>
                    <a:lnTo>
                      <a:pt x="67551" y="394244"/>
                    </a:lnTo>
                    <a:lnTo>
                      <a:pt x="70648" y="393507"/>
                    </a:lnTo>
                    <a:lnTo>
                      <a:pt x="73598" y="394244"/>
                    </a:lnTo>
                    <a:lnTo>
                      <a:pt x="76106" y="396309"/>
                    </a:lnTo>
                    <a:lnTo>
                      <a:pt x="78908" y="395719"/>
                    </a:lnTo>
                    <a:lnTo>
                      <a:pt x="80678" y="392474"/>
                    </a:lnTo>
                    <a:lnTo>
                      <a:pt x="81710" y="391589"/>
                    </a:lnTo>
                    <a:lnTo>
                      <a:pt x="86725" y="388345"/>
                    </a:lnTo>
                    <a:lnTo>
                      <a:pt x="89085" y="387165"/>
                    </a:lnTo>
                    <a:lnTo>
                      <a:pt x="94837" y="385395"/>
                    </a:lnTo>
                    <a:lnTo>
                      <a:pt x="98229" y="384805"/>
                    </a:lnTo>
                    <a:lnTo>
                      <a:pt x="100442" y="384805"/>
                    </a:lnTo>
                    <a:lnTo>
                      <a:pt x="102507" y="384067"/>
                    </a:lnTo>
                    <a:lnTo>
                      <a:pt x="103097" y="383477"/>
                    </a:lnTo>
                    <a:lnTo>
                      <a:pt x="103686" y="383477"/>
                    </a:lnTo>
                    <a:lnTo>
                      <a:pt x="105456" y="384952"/>
                    </a:lnTo>
                    <a:lnTo>
                      <a:pt x="110766" y="387165"/>
                    </a:lnTo>
                    <a:lnTo>
                      <a:pt x="113568" y="389082"/>
                    </a:lnTo>
                    <a:lnTo>
                      <a:pt x="116518" y="388787"/>
                    </a:lnTo>
                    <a:lnTo>
                      <a:pt x="119026" y="385985"/>
                    </a:lnTo>
                    <a:lnTo>
                      <a:pt x="120501" y="382297"/>
                    </a:lnTo>
                    <a:lnTo>
                      <a:pt x="121533" y="378168"/>
                    </a:lnTo>
                    <a:lnTo>
                      <a:pt x="123598" y="375218"/>
                    </a:lnTo>
                    <a:lnTo>
                      <a:pt x="134217" y="372268"/>
                    </a:lnTo>
                    <a:lnTo>
                      <a:pt x="136725" y="372268"/>
                    </a:lnTo>
                    <a:lnTo>
                      <a:pt x="139970" y="372710"/>
                    </a:lnTo>
                    <a:lnTo>
                      <a:pt x="143067" y="373890"/>
                    </a:lnTo>
                    <a:lnTo>
                      <a:pt x="146016" y="375660"/>
                    </a:lnTo>
                    <a:lnTo>
                      <a:pt x="148966" y="376250"/>
                    </a:lnTo>
                    <a:lnTo>
                      <a:pt x="149999" y="375218"/>
                    </a:lnTo>
                    <a:lnTo>
                      <a:pt x="151179" y="374923"/>
                    </a:lnTo>
                    <a:lnTo>
                      <a:pt x="159438" y="376103"/>
                    </a:lnTo>
                    <a:lnTo>
                      <a:pt x="160471" y="376103"/>
                    </a:lnTo>
                    <a:lnTo>
                      <a:pt x="161355" y="375218"/>
                    </a:lnTo>
                    <a:lnTo>
                      <a:pt x="160176" y="373595"/>
                    </a:lnTo>
                    <a:lnTo>
                      <a:pt x="159586" y="371825"/>
                    </a:lnTo>
                    <a:lnTo>
                      <a:pt x="163863" y="372120"/>
                    </a:lnTo>
                    <a:lnTo>
                      <a:pt x="168583" y="371383"/>
                    </a:lnTo>
                    <a:lnTo>
                      <a:pt x="170795" y="371383"/>
                    </a:lnTo>
                    <a:lnTo>
                      <a:pt x="173007" y="370941"/>
                    </a:lnTo>
                    <a:lnTo>
                      <a:pt x="177727" y="368433"/>
                    </a:lnTo>
                    <a:lnTo>
                      <a:pt x="175515" y="365778"/>
                    </a:lnTo>
                    <a:lnTo>
                      <a:pt x="178907" y="367106"/>
                    </a:lnTo>
                    <a:lnTo>
                      <a:pt x="182889" y="367548"/>
                    </a:lnTo>
                    <a:lnTo>
                      <a:pt x="186282" y="368581"/>
                    </a:lnTo>
                    <a:lnTo>
                      <a:pt x="189674" y="370056"/>
                    </a:lnTo>
                    <a:lnTo>
                      <a:pt x="191886" y="370351"/>
                    </a:lnTo>
                    <a:lnTo>
                      <a:pt x="200588" y="368876"/>
                    </a:lnTo>
                    <a:lnTo>
                      <a:pt x="207078" y="368876"/>
                    </a:lnTo>
                    <a:lnTo>
                      <a:pt x="217697" y="370498"/>
                    </a:lnTo>
                    <a:lnTo>
                      <a:pt x="220205" y="370056"/>
                    </a:lnTo>
                    <a:lnTo>
                      <a:pt x="223154" y="368581"/>
                    </a:lnTo>
                    <a:lnTo>
                      <a:pt x="226252" y="367401"/>
                    </a:lnTo>
                    <a:lnTo>
                      <a:pt x="230234" y="366221"/>
                    </a:lnTo>
                    <a:lnTo>
                      <a:pt x="232594" y="364598"/>
                    </a:lnTo>
                    <a:lnTo>
                      <a:pt x="237461" y="364893"/>
                    </a:lnTo>
                    <a:lnTo>
                      <a:pt x="237903" y="363271"/>
                    </a:lnTo>
                    <a:lnTo>
                      <a:pt x="239673" y="360616"/>
                    </a:lnTo>
                    <a:lnTo>
                      <a:pt x="248080" y="356929"/>
                    </a:lnTo>
                    <a:lnTo>
                      <a:pt x="248965" y="356044"/>
                    </a:lnTo>
                    <a:lnTo>
                      <a:pt x="249408" y="351619"/>
                    </a:lnTo>
                    <a:lnTo>
                      <a:pt x="249408" y="349849"/>
                    </a:lnTo>
                    <a:lnTo>
                      <a:pt x="248375" y="349407"/>
                    </a:lnTo>
                    <a:lnTo>
                      <a:pt x="245278" y="349407"/>
                    </a:lnTo>
                    <a:lnTo>
                      <a:pt x="238936" y="349997"/>
                    </a:lnTo>
                    <a:lnTo>
                      <a:pt x="235691" y="349997"/>
                    </a:lnTo>
                    <a:lnTo>
                      <a:pt x="230381" y="349112"/>
                    </a:lnTo>
                    <a:lnTo>
                      <a:pt x="229349" y="348522"/>
                    </a:lnTo>
                    <a:lnTo>
                      <a:pt x="228169" y="346309"/>
                    </a:lnTo>
                    <a:lnTo>
                      <a:pt x="226252" y="345719"/>
                    </a:lnTo>
                    <a:lnTo>
                      <a:pt x="223597" y="346309"/>
                    </a:lnTo>
                    <a:lnTo>
                      <a:pt x="225809" y="345130"/>
                    </a:lnTo>
                    <a:lnTo>
                      <a:pt x="228022" y="344540"/>
                    </a:lnTo>
                    <a:lnTo>
                      <a:pt x="230677" y="344540"/>
                    </a:lnTo>
                    <a:lnTo>
                      <a:pt x="233331" y="343950"/>
                    </a:lnTo>
                    <a:lnTo>
                      <a:pt x="235691" y="342770"/>
                    </a:lnTo>
                    <a:lnTo>
                      <a:pt x="236576" y="340115"/>
                    </a:lnTo>
                    <a:lnTo>
                      <a:pt x="235839" y="338640"/>
                    </a:lnTo>
                    <a:lnTo>
                      <a:pt x="232004" y="337312"/>
                    </a:lnTo>
                    <a:lnTo>
                      <a:pt x="237313" y="334658"/>
                    </a:lnTo>
                    <a:lnTo>
                      <a:pt x="241148" y="335395"/>
                    </a:lnTo>
                    <a:lnTo>
                      <a:pt x="243361" y="334805"/>
                    </a:lnTo>
                    <a:lnTo>
                      <a:pt x="245573" y="333330"/>
                    </a:lnTo>
                    <a:lnTo>
                      <a:pt x="245573" y="331413"/>
                    </a:lnTo>
                    <a:lnTo>
                      <a:pt x="244393" y="329790"/>
                    </a:lnTo>
                    <a:lnTo>
                      <a:pt x="244393" y="329053"/>
                    </a:lnTo>
                    <a:lnTo>
                      <a:pt x="245720" y="329053"/>
                    </a:lnTo>
                    <a:lnTo>
                      <a:pt x="246753" y="329495"/>
                    </a:lnTo>
                    <a:lnTo>
                      <a:pt x="249260" y="328168"/>
                    </a:lnTo>
                    <a:lnTo>
                      <a:pt x="253095" y="324923"/>
                    </a:lnTo>
                    <a:lnTo>
                      <a:pt x="253980" y="323743"/>
                    </a:lnTo>
                    <a:lnTo>
                      <a:pt x="254570" y="322268"/>
                    </a:lnTo>
                    <a:lnTo>
                      <a:pt x="255455" y="318139"/>
                    </a:lnTo>
                    <a:lnTo>
                      <a:pt x="256782" y="315041"/>
                    </a:lnTo>
                    <a:lnTo>
                      <a:pt x="257963" y="311501"/>
                    </a:lnTo>
                    <a:lnTo>
                      <a:pt x="257963" y="307667"/>
                    </a:lnTo>
                    <a:close/>
                    <a:moveTo>
                      <a:pt x="67698" y="243656"/>
                    </a:moveTo>
                    <a:lnTo>
                      <a:pt x="65781" y="243656"/>
                    </a:lnTo>
                    <a:lnTo>
                      <a:pt x="65191" y="243213"/>
                    </a:lnTo>
                    <a:lnTo>
                      <a:pt x="65486" y="239821"/>
                    </a:lnTo>
                    <a:lnTo>
                      <a:pt x="64896" y="237166"/>
                    </a:lnTo>
                    <a:lnTo>
                      <a:pt x="66371" y="237608"/>
                    </a:lnTo>
                    <a:lnTo>
                      <a:pt x="67551" y="238493"/>
                    </a:lnTo>
                    <a:lnTo>
                      <a:pt x="68731" y="240411"/>
                    </a:lnTo>
                    <a:lnTo>
                      <a:pt x="69764" y="241148"/>
                    </a:lnTo>
                    <a:lnTo>
                      <a:pt x="70058" y="239083"/>
                    </a:lnTo>
                    <a:lnTo>
                      <a:pt x="69469" y="237166"/>
                    </a:lnTo>
                    <a:lnTo>
                      <a:pt x="68436" y="234806"/>
                    </a:lnTo>
                    <a:lnTo>
                      <a:pt x="66961" y="233184"/>
                    </a:lnTo>
                    <a:lnTo>
                      <a:pt x="62831" y="232889"/>
                    </a:lnTo>
                    <a:lnTo>
                      <a:pt x="61209" y="233184"/>
                    </a:lnTo>
                    <a:lnTo>
                      <a:pt x="59292" y="233921"/>
                    </a:lnTo>
                    <a:lnTo>
                      <a:pt x="59292" y="232299"/>
                    </a:lnTo>
                    <a:lnTo>
                      <a:pt x="62241" y="230824"/>
                    </a:lnTo>
                    <a:lnTo>
                      <a:pt x="63716" y="229644"/>
                    </a:lnTo>
                    <a:lnTo>
                      <a:pt x="63716" y="227432"/>
                    </a:lnTo>
                    <a:lnTo>
                      <a:pt x="59587" y="223892"/>
                    </a:lnTo>
                    <a:lnTo>
                      <a:pt x="56489" y="219762"/>
                    </a:lnTo>
                    <a:lnTo>
                      <a:pt x="55162" y="215632"/>
                    </a:lnTo>
                    <a:lnTo>
                      <a:pt x="52654" y="212977"/>
                    </a:lnTo>
                    <a:lnTo>
                      <a:pt x="49852" y="212977"/>
                    </a:lnTo>
                    <a:lnTo>
                      <a:pt x="46165" y="212092"/>
                    </a:lnTo>
                    <a:lnTo>
                      <a:pt x="43510" y="212092"/>
                    </a:lnTo>
                    <a:lnTo>
                      <a:pt x="37611" y="213862"/>
                    </a:lnTo>
                    <a:lnTo>
                      <a:pt x="34366" y="214305"/>
                    </a:lnTo>
                    <a:lnTo>
                      <a:pt x="32743" y="214010"/>
                    </a:lnTo>
                    <a:lnTo>
                      <a:pt x="31268" y="214305"/>
                    </a:lnTo>
                    <a:lnTo>
                      <a:pt x="29056" y="217992"/>
                    </a:lnTo>
                    <a:lnTo>
                      <a:pt x="27286" y="219172"/>
                    </a:lnTo>
                    <a:lnTo>
                      <a:pt x="25221" y="218877"/>
                    </a:lnTo>
                    <a:lnTo>
                      <a:pt x="24189" y="217550"/>
                    </a:lnTo>
                    <a:lnTo>
                      <a:pt x="20059" y="219909"/>
                    </a:lnTo>
                    <a:lnTo>
                      <a:pt x="19469" y="220794"/>
                    </a:lnTo>
                    <a:lnTo>
                      <a:pt x="18289" y="224334"/>
                    </a:lnTo>
                    <a:lnTo>
                      <a:pt x="18289" y="225367"/>
                    </a:lnTo>
                    <a:lnTo>
                      <a:pt x="16814" y="227284"/>
                    </a:lnTo>
                    <a:lnTo>
                      <a:pt x="15487" y="229349"/>
                    </a:lnTo>
                    <a:lnTo>
                      <a:pt x="14012" y="230086"/>
                    </a:lnTo>
                    <a:lnTo>
                      <a:pt x="11800" y="230676"/>
                    </a:lnTo>
                    <a:lnTo>
                      <a:pt x="10619" y="231266"/>
                    </a:lnTo>
                    <a:lnTo>
                      <a:pt x="8997" y="230971"/>
                    </a:lnTo>
                    <a:lnTo>
                      <a:pt x="7080" y="230971"/>
                    </a:lnTo>
                    <a:lnTo>
                      <a:pt x="6047" y="231709"/>
                    </a:lnTo>
                    <a:lnTo>
                      <a:pt x="6047" y="232299"/>
                    </a:lnTo>
                    <a:lnTo>
                      <a:pt x="6637" y="232889"/>
                    </a:lnTo>
                    <a:lnTo>
                      <a:pt x="8407" y="233774"/>
                    </a:lnTo>
                    <a:lnTo>
                      <a:pt x="10325" y="234659"/>
                    </a:lnTo>
                    <a:lnTo>
                      <a:pt x="10325" y="235396"/>
                    </a:lnTo>
                    <a:lnTo>
                      <a:pt x="9144" y="236281"/>
                    </a:lnTo>
                    <a:lnTo>
                      <a:pt x="2655" y="238346"/>
                    </a:lnTo>
                    <a:lnTo>
                      <a:pt x="738" y="239673"/>
                    </a:lnTo>
                    <a:lnTo>
                      <a:pt x="0" y="240558"/>
                    </a:lnTo>
                    <a:lnTo>
                      <a:pt x="738" y="242033"/>
                    </a:lnTo>
                    <a:lnTo>
                      <a:pt x="5900" y="246310"/>
                    </a:lnTo>
                    <a:lnTo>
                      <a:pt x="6785" y="246753"/>
                    </a:lnTo>
                    <a:lnTo>
                      <a:pt x="7522" y="249260"/>
                    </a:lnTo>
                    <a:lnTo>
                      <a:pt x="12094" y="250293"/>
                    </a:lnTo>
                    <a:lnTo>
                      <a:pt x="14012" y="251768"/>
                    </a:lnTo>
                    <a:lnTo>
                      <a:pt x="15634" y="252063"/>
                    </a:lnTo>
                    <a:lnTo>
                      <a:pt x="19174" y="252063"/>
                    </a:lnTo>
                    <a:lnTo>
                      <a:pt x="20649" y="252505"/>
                    </a:lnTo>
                    <a:lnTo>
                      <a:pt x="21386" y="252063"/>
                    </a:lnTo>
                    <a:lnTo>
                      <a:pt x="21829" y="251325"/>
                    </a:lnTo>
                    <a:lnTo>
                      <a:pt x="24779" y="249260"/>
                    </a:lnTo>
                    <a:lnTo>
                      <a:pt x="25811" y="248375"/>
                    </a:lnTo>
                    <a:lnTo>
                      <a:pt x="25221" y="247048"/>
                    </a:lnTo>
                    <a:lnTo>
                      <a:pt x="24631" y="246015"/>
                    </a:lnTo>
                    <a:lnTo>
                      <a:pt x="26401" y="244098"/>
                    </a:lnTo>
                    <a:lnTo>
                      <a:pt x="28613" y="242181"/>
                    </a:lnTo>
                    <a:lnTo>
                      <a:pt x="29646" y="242181"/>
                    </a:lnTo>
                    <a:lnTo>
                      <a:pt x="31563" y="243361"/>
                    </a:lnTo>
                    <a:lnTo>
                      <a:pt x="33038" y="244983"/>
                    </a:lnTo>
                    <a:lnTo>
                      <a:pt x="33038" y="246310"/>
                    </a:lnTo>
                    <a:lnTo>
                      <a:pt x="33481" y="247195"/>
                    </a:lnTo>
                    <a:lnTo>
                      <a:pt x="34955" y="249113"/>
                    </a:lnTo>
                    <a:lnTo>
                      <a:pt x="35841" y="249850"/>
                    </a:lnTo>
                    <a:lnTo>
                      <a:pt x="38348" y="250293"/>
                    </a:lnTo>
                    <a:lnTo>
                      <a:pt x="38938" y="251030"/>
                    </a:lnTo>
                    <a:lnTo>
                      <a:pt x="38495" y="253832"/>
                    </a:lnTo>
                    <a:lnTo>
                      <a:pt x="38938" y="254717"/>
                    </a:lnTo>
                    <a:lnTo>
                      <a:pt x="45428" y="254717"/>
                    </a:lnTo>
                    <a:lnTo>
                      <a:pt x="46460" y="254127"/>
                    </a:lnTo>
                    <a:lnTo>
                      <a:pt x="48082" y="253537"/>
                    </a:lnTo>
                    <a:lnTo>
                      <a:pt x="50295" y="253537"/>
                    </a:lnTo>
                    <a:lnTo>
                      <a:pt x="52802" y="254865"/>
                    </a:lnTo>
                    <a:lnTo>
                      <a:pt x="55457" y="255160"/>
                    </a:lnTo>
                    <a:lnTo>
                      <a:pt x="57522" y="253832"/>
                    </a:lnTo>
                    <a:lnTo>
                      <a:pt x="59144" y="251473"/>
                    </a:lnTo>
                    <a:lnTo>
                      <a:pt x="59734" y="249850"/>
                    </a:lnTo>
                    <a:lnTo>
                      <a:pt x="60472" y="248670"/>
                    </a:lnTo>
                    <a:lnTo>
                      <a:pt x="63569" y="248375"/>
                    </a:lnTo>
                    <a:lnTo>
                      <a:pt x="66224" y="247343"/>
                    </a:lnTo>
                    <a:lnTo>
                      <a:pt x="67551" y="243803"/>
                    </a:lnTo>
                    <a:close/>
                    <a:moveTo>
                      <a:pt x="178612" y="370203"/>
                    </a:moveTo>
                    <a:lnTo>
                      <a:pt x="176695" y="371530"/>
                    </a:lnTo>
                    <a:lnTo>
                      <a:pt x="173302" y="372563"/>
                    </a:lnTo>
                    <a:lnTo>
                      <a:pt x="172122" y="373890"/>
                    </a:lnTo>
                    <a:lnTo>
                      <a:pt x="173450" y="373890"/>
                    </a:lnTo>
                    <a:lnTo>
                      <a:pt x="178907" y="376545"/>
                    </a:lnTo>
                    <a:lnTo>
                      <a:pt x="180382" y="376545"/>
                    </a:lnTo>
                    <a:lnTo>
                      <a:pt x="181857" y="376250"/>
                    </a:lnTo>
                    <a:lnTo>
                      <a:pt x="182447" y="375660"/>
                    </a:lnTo>
                    <a:lnTo>
                      <a:pt x="183184" y="374333"/>
                    </a:lnTo>
                    <a:lnTo>
                      <a:pt x="185397" y="373153"/>
                    </a:lnTo>
                    <a:lnTo>
                      <a:pt x="183332" y="371678"/>
                    </a:lnTo>
                    <a:lnTo>
                      <a:pt x="178907" y="370351"/>
                    </a:lnTo>
                    <a:close/>
                    <a:moveTo>
                      <a:pt x="56342" y="191591"/>
                    </a:moveTo>
                    <a:lnTo>
                      <a:pt x="56932" y="191149"/>
                    </a:lnTo>
                    <a:lnTo>
                      <a:pt x="61504" y="184069"/>
                    </a:lnTo>
                    <a:lnTo>
                      <a:pt x="63422" y="179939"/>
                    </a:lnTo>
                    <a:lnTo>
                      <a:pt x="62389" y="179939"/>
                    </a:lnTo>
                    <a:lnTo>
                      <a:pt x="61356" y="180234"/>
                    </a:lnTo>
                    <a:lnTo>
                      <a:pt x="57669" y="182594"/>
                    </a:lnTo>
                    <a:lnTo>
                      <a:pt x="56784" y="184069"/>
                    </a:lnTo>
                    <a:lnTo>
                      <a:pt x="56784" y="184512"/>
                    </a:lnTo>
                    <a:lnTo>
                      <a:pt x="58407" y="185101"/>
                    </a:lnTo>
                    <a:lnTo>
                      <a:pt x="55014" y="186871"/>
                    </a:lnTo>
                    <a:lnTo>
                      <a:pt x="54277" y="188051"/>
                    </a:lnTo>
                    <a:lnTo>
                      <a:pt x="54277" y="189674"/>
                    </a:lnTo>
                    <a:lnTo>
                      <a:pt x="54572" y="190559"/>
                    </a:lnTo>
                    <a:lnTo>
                      <a:pt x="55014" y="191149"/>
                    </a:lnTo>
                    <a:lnTo>
                      <a:pt x="56342" y="191149"/>
                    </a:lnTo>
                    <a:close/>
                    <a:moveTo>
                      <a:pt x="97492" y="286428"/>
                    </a:moveTo>
                    <a:lnTo>
                      <a:pt x="98672" y="288050"/>
                    </a:lnTo>
                    <a:lnTo>
                      <a:pt x="101179" y="286723"/>
                    </a:lnTo>
                    <a:lnTo>
                      <a:pt x="103244" y="285101"/>
                    </a:lnTo>
                    <a:lnTo>
                      <a:pt x="106342" y="283478"/>
                    </a:lnTo>
                    <a:lnTo>
                      <a:pt x="107226" y="282003"/>
                    </a:lnTo>
                    <a:lnTo>
                      <a:pt x="104424" y="282003"/>
                    </a:lnTo>
                    <a:lnTo>
                      <a:pt x="103392" y="281413"/>
                    </a:lnTo>
                    <a:lnTo>
                      <a:pt x="100294" y="278021"/>
                    </a:lnTo>
                    <a:lnTo>
                      <a:pt x="96459" y="278021"/>
                    </a:lnTo>
                    <a:lnTo>
                      <a:pt x="93657" y="279053"/>
                    </a:lnTo>
                    <a:lnTo>
                      <a:pt x="94099" y="283478"/>
                    </a:lnTo>
                    <a:lnTo>
                      <a:pt x="96165" y="286428"/>
                    </a:lnTo>
                    <a:lnTo>
                      <a:pt x="97492" y="286428"/>
                    </a:lnTo>
                    <a:close/>
                    <a:moveTo>
                      <a:pt x="75073" y="204423"/>
                    </a:moveTo>
                    <a:lnTo>
                      <a:pt x="76253" y="204718"/>
                    </a:lnTo>
                    <a:lnTo>
                      <a:pt x="79498" y="204718"/>
                    </a:lnTo>
                    <a:lnTo>
                      <a:pt x="79793" y="203095"/>
                    </a:lnTo>
                    <a:lnTo>
                      <a:pt x="79498" y="200146"/>
                    </a:lnTo>
                    <a:lnTo>
                      <a:pt x="78023" y="196753"/>
                    </a:lnTo>
                    <a:lnTo>
                      <a:pt x="77433" y="195868"/>
                    </a:lnTo>
                    <a:lnTo>
                      <a:pt x="75663" y="194983"/>
                    </a:lnTo>
                    <a:lnTo>
                      <a:pt x="73893" y="195278"/>
                    </a:lnTo>
                    <a:lnTo>
                      <a:pt x="73156" y="196016"/>
                    </a:lnTo>
                    <a:lnTo>
                      <a:pt x="72566" y="196901"/>
                    </a:lnTo>
                    <a:lnTo>
                      <a:pt x="71976" y="198671"/>
                    </a:lnTo>
                    <a:lnTo>
                      <a:pt x="73598" y="203685"/>
                    </a:lnTo>
                    <a:lnTo>
                      <a:pt x="75073" y="204570"/>
                    </a:lnTo>
                    <a:close/>
                    <a:moveTo>
                      <a:pt x="57522" y="164748"/>
                    </a:moveTo>
                    <a:lnTo>
                      <a:pt x="55309" y="161945"/>
                    </a:lnTo>
                    <a:lnTo>
                      <a:pt x="53392" y="160618"/>
                    </a:lnTo>
                    <a:lnTo>
                      <a:pt x="51327" y="160618"/>
                    </a:lnTo>
                    <a:lnTo>
                      <a:pt x="48672" y="161945"/>
                    </a:lnTo>
                    <a:lnTo>
                      <a:pt x="48082" y="162388"/>
                    </a:lnTo>
                    <a:lnTo>
                      <a:pt x="47787" y="163420"/>
                    </a:lnTo>
                    <a:lnTo>
                      <a:pt x="48082" y="164010"/>
                    </a:lnTo>
                    <a:lnTo>
                      <a:pt x="52507" y="166223"/>
                    </a:lnTo>
                    <a:lnTo>
                      <a:pt x="51327" y="171237"/>
                    </a:lnTo>
                    <a:lnTo>
                      <a:pt x="48377" y="171827"/>
                    </a:lnTo>
                    <a:lnTo>
                      <a:pt x="47640" y="172565"/>
                    </a:lnTo>
                    <a:lnTo>
                      <a:pt x="47935" y="173597"/>
                    </a:lnTo>
                    <a:lnTo>
                      <a:pt x="51475" y="173597"/>
                    </a:lnTo>
                    <a:lnTo>
                      <a:pt x="61947" y="171680"/>
                    </a:lnTo>
                    <a:lnTo>
                      <a:pt x="62389" y="166223"/>
                    </a:lnTo>
                    <a:lnTo>
                      <a:pt x="60472" y="165043"/>
                    </a:lnTo>
                    <a:lnTo>
                      <a:pt x="57522" y="164600"/>
                    </a:lnTo>
                    <a:close/>
                    <a:moveTo>
                      <a:pt x="28023" y="106784"/>
                    </a:moveTo>
                    <a:lnTo>
                      <a:pt x="29056" y="107079"/>
                    </a:lnTo>
                    <a:lnTo>
                      <a:pt x="29646" y="107816"/>
                    </a:lnTo>
                    <a:lnTo>
                      <a:pt x="30531" y="107816"/>
                    </a:lnTo>
                    <a:lnTo>
                      <a:pt x="28761" y="109144"/>
                    </a:lnTo>
                    <a:lnTo>
                      <a:pt x="28761" y="109733"/>
                    </a:lnTo>
                    <a:lnTo>
                      <a:pt x="30088" y="110766"/>
                    </a:lnTo>
                    <a:lnTo>
                      <a:pt x="33776" y="112388"/>
                    </a:lnTo>
                    <a:lnTo>
                      <a:pt x="33776" y="112683"/>
                    </a:lnTo>
                    <a:lnTo>
                      <a:pt x="31711" y="113863"/>
                    </a:lnTo>
                    <a:lnTo>
                      <a:pt x="31416" y="114896"/>
                    </a:lnTo>
                    <a:lnTo>
                      <a:pt x="28023" y="116813"/>
                    </a:lnTo>
                    <a:lnTo>
                      <a:pt x="29794" y="118730"/>
                    </a:lnTo>
                    <a:lnTo>
                      <a:pt x="30531" y="119173"/>
                    </a:lnTo>
                    <a:lnTo>
                      <a:pt x="31268" y="119173"/>
                    </a:lnTo>
                    <a:lnTo>
                      <a:pt x="32448" y="118288"/>
                    </a:lnTo>
                    <a:lnTo>
                      <a:pt x="33923" y="116223"/>
                    </a:lnTo>
                    <a:lnTo>
                      <a:pt x="35398" y="116223"/>
                    </a:lnTo>
                    <a:lnTo>
                      <a:pt x="38348" y="112978"/>
                    </a:lnTo>
                    <a:lnTo>
                      <a:pt x="41150" y="111798"/>
                    </a:lnTo>
                    <a:lnTo>
                      <a:pt x="45132" y="108701"/>
                    </a:lnTo>
                    <a:lnTo>
                      <a:pt x="45722" y="107964"/>
                    </a:lnTo>
                    <a:lnTo>
                      <a:pt x="45722" y="106636"/>
                    </a:lnTo>
                    <a:lnTo>
                      <a:pt x="44837" y="106046"/>
                    </a:lnTo>
                    <a:lnTo>
                      <a:pt x="41740" y="106046"/>
                    </a:lnTo>
                    <a:lnTo>
                      <a:pt x="45280" y="104129"/>
                    </a:lnTo>
                    <a:lnTo>
                      <a:pt x="46460" y="102506"/>
                    </a:lnTo>
                    <a:lnTo>
                      <a:pt x="47787" y="102506"/>
                    </a:lnTo>
                    <a:lnTo>
                      <a:pt x="51179" y="95722"/>
                    </a:lnTo>
                    <a:lnTo>
                      <a:pt x="51179" y="92919"/>
                    </a:lnTo>
                    <a:lnTo>
                      <a:pt x="50590" y="90855"/>
                    </a:lnTo>
                    <a:lnTo>
                      <a:pt x="50147" y="90265"/>
                    </a:lnTo>
                    <a:lnTo>
                      <a:pt x="48525" y="90855"/>
                    </a:lnTo>
                    <a:lnTo>
                      <a:pt x="42035" y="94837"/>
                    </a:lnTo>
                    <a:lnTo>
                      <a:pt x="36873" y="97197"/>
                    </a:lnTo>
                    <a:lnTo>
                      <a:pt x="35988" y="97934"/>
                    </a:lnTo>
                    <a:lnTo>
                      <a:pt x="35693" y="98672"/>
                    </a:lnTo>
                    <a:lnTo>
                      <a:pt x="37315" y="101916"/>
                    </a:lnTo>
                    <a:lnTo>
                      <a:pt x="37315" y="102211"/>
                    </a:lnTo>
                    <a:lnTo>
                      <a:pt x="34955" y="101916"/>
                    </a:lnTo>
                    <a:lnTo>
                      <a:pt x="33038" y="102359"/>
                    </a:lnTo>
                    <a:lnTo>
                      <a:pt x="31416" y="101031"/>
                    </a:lnTo>
                    <a:lnTo>
                      <a:pt x="29794" y="100589"/>
                    </a:lnTo>
                    <a:lnTo>
                      <a:pt x="29351" y="100884"/>
                    </a:lnTo>
                    <a:lnTo>
                      <a:pt x="28909" y="101621"/>
                    </a:lnTo>
                    <a:lnTo>
                      <a:pt x="27876" y="102359"/>
                    </a:lnTo>
                    <a:lnTo>
                      <a:pt x="27581" y="103981"/>
                    </a:lnTo>
                    <a:lnTo>
                      <a:pt x="27581" y="105604"/>
                    </a:lnTo>
                    <a:lnTo>
                      <a:pt x="28023" y="106194"/>
                    </a:lnTo>
                    <a:close/>
                    <a:moveTo>
                      <a:pt x="19174" y="140264"/>
                    </a:moveTo>
                    <a:lnTo>
                      <a:pt x="20059" y="142624"/>
                    </a:lnTo>
                    <a:lnTo>
                      <a:pt x="20944" y="143214"/>
                    </a:lnTo>
                    <a:lnTo>
                      <a:pt x="23451" y="143214"/>
                    </a:lnTo>
                    <a:lnTo>
                      <a:pt x="23451" y="142772"/>
                    </a:lnTo>
                    <a:lnTo>
                      <a:pt x="23009" y="133627"/>
                    </a:lnTo>
                    <a:lnTo>
                      <a:pt x="22271" y="133185"/>
                    </a:lnTo>
                    <a:lnTo>
                      <a:pt x="19321" y="133185"/>
                    </a:lnTo>
                    <a:lnTo>
                      <a:pt x="19321" y="136429"/>
                    </a:lnTo>
                    <a:lnTo>
                      <a:pt x="19026" y="139084"/>
                    </a:lnTo>
                    <a:lnTo>
                      <a:pt x="19026" y="140412"/>
                    </a:lnTo>
                    <a:close/>
                    <a:moveTo>
                      <a:pt x="16961" y="149261"/>
                    </a:moveTo>
                    <a:lnTo>
                      <a:pt x="19321" y="148819"/>
                    </a:lnTo>
                    <a:lnTo>
                      <a:pt x="19764" y="148081"/>
                    </a:lnTo>
                    <a:lnTo>
                      <a:pt x="19764" y="147491"/>
                    </a:lnTo>
                    <a:lnTo>
                      <a:pt x="18289" y="146754"/>
                    </a:lnTo>
                    <a:lnTo>
                      <a:pt x="16519" y="147196"/>
                    </a:lnTo>
                    <a:lnTo>
                      <a:pt x="15929" y="148524"/>
                    </a:lnTo>
                    <a:lnTo>
                      <a:pt x="15929" y="148966"/>
                    </a:lnTo>
                    <a:lnTo>
                      <a:pt x="16961" y="149261"/>
                    </a:lnTo>
                    <a:close/>
                    <a:moveTo>
                      <a:pt x="21829" y="127432"/>
                    </a:moveTo>
                    <a:lnTo>
                      <a:pt x="25369" y="127432"/>
                    </a:lnTo>
                    <a:lnTo>
                      <a:pt x="27728" y="123893"/>
                    </a:lnTo>
                    <a:lnTo>
                      <a:pt x="24779" y="121828"/>
                    </a:lnTo>
                    <a:lnTo>
                      <a:pt x="23009" y="122860"/>
                    </a:lnTo>
                    <a:lnTo>
                      <a:pt x="21534" y="122860"/>
                    </a:lnTo>
                    <a:lnTo>
                      <a:pt x="19764" y="123303"/>
                    </a:lnTo>
                    <a:lnTo>
                      <a:pt x="18436" y="122860"/>
                    </a:lnTo>
                    <a:lnTo>
                      <a:pt x="17699" y="122860"/>
                    </a:lnTo>
                    <a:lnTo>
                      <a:pt x="16961" y="123598"/>
                    </a:lnTo>
                    <a:lnTo>
                      <a:pt x="16519" y="124335"/>
                    </a:lnTo>
                    <a:lnTo>
                      <a:pt x="16519" y="124925"/>
                    </a:lnTo>
                    <a:lnTo>
                      <a:pt x="21681" y="127432"/>
                    </a:lnTo>
                    <a:close/>
                    <a:moveTo>
                      <a:pt x="147491" y="414008"/>
                    </a:moveTo>
                    <a:lnTo>
                      <a:pt x="146606" y="416220"/>
                    </a:lnTo>
                    <a:lnTo>
                      <a:pt x="144246" y="415483"/>
                    </a:lnTo>
                    <a:lnTo>
                      <a:pt x="144246" y="414893"/>
                    </a:lnTo>
                    <a:lnTo>
                      <a:pt x="146754" y="413566"/>
                    </a:lnTo>
                    <a:lnTo>
                      <a:pt x="147344" y="413566"/>
                    </a:lnTo>
                    <a:lnTo>
                      <a:pt x="147639" y="414008"/>
                    </a:lnTo>
                    <a:close/>
                    <a:moveTo>
                      <a:pt x="160323" y="422857"/>
                    </a:moveTo>
                    <a:lnTo>
                      <a:pt x="160618" y="424627"/>
                    </a:lnTo>
                    <a:lnTo>
                      <a:pt x="159438" y="425070"/>
                    </a:lnTo>
                    <a:lnTo>
                      <a:pt x="158406" y="424480"/>
                    </a:lnTo>
                    <a:lnTo>
                      <a:pt x="156488" y="424480"/>
                    </a:lnTo>
                    <a:lnTo>
                      <a:pt x="154719" y="424922"/>
                    </a:lnTo>
                    <a:lnTo>
                      <a:pt x="155161" y="421825"/>
                    </a:lnTo>
                    <a:lnTo>
                      <a:pt x="158848" y="422267"/>
                    </a:lnTo>
                    <a:lnTo>
                      <a:pt x="160471" y="423152"/>
                    </a:lnTo>
                    <a:close/>
                  </a:path>
                </a:pathLst>
              </a:custGeom>
              <a:grpFill/>
              <a:ln w="3175" cap="flat">
                <a:solidFill>
                  <a:schemeClr val="bg2">
                    <a:lumMod val="90000"/>
                  </a:schemeClr>
                </a:solidFill>
                <a:prstDash val="solid"/>
                <a:miter/>
              </a:ln>
            </p:spPr>
            <p:txBody>
              <a:bodyPr rtlCol="0" anchor="ctr"/>
              <a:lstStyle/>
              <a:p>
                <a:endParaRPr lang="en-GB"/>
              </a:p>
            </p:txBody>
          </p:sp>
          <p:sp>
            <p:nvSpPr>
              <p:cNvPr id="35" name="Freeform: Shape 34">
                <a:extLst>
                  <a:ext uri="{FF2B5EF4-FFF2-40B4-BE49-F238E27FC236}">
                    <a16:creationId xmlns:a16="http://schemas.microsoft.com/office/drawing/2014/main" id="{D57DA501-AF37-BF1D-6CDB-99CA02559CF7}"/>
                  </a:ext>
                </a:extLst>
              </p:cNvPr>
              <p:cNvSpPr/>
              <p:nvPr/>
            </p:nvSpPr>
            <p:spPr>
              <a:xfrm>
                <a:off x="6561187" y="4185124"/>
                <a:ext cx="142034" cy="147343"/>
              </a:xfrm>
              <a:custGeom>
                <a:avLst/>
                <a:gdLst>
                  <a:gd name="connsiteX0" fmla="*/ 141296 w 142034"/>
                  <a:gd name="connsiteY0" fmla="*/ 61061 h 147343"/>
                  <a:gd name="connsiteX1" fmla="*/ 141002 w 142034"/>
                  <a:gd name="connsiteY1" fmla="*/ 55899 h 147343"/>
                  <a:gd name="connsiteX2" fmla="*/ 139674 w 142034"/>
                  <a:gd name="connsiteY2" fmla="*/ 51475 h 147343"/>
                  <a:gd name="connsiteX3" fmla="*/ 138937 w 142034"/>
                  <a:gd name="connsiteY3" fmla="*/ 46607 h 147343"/>
                  <a:gd name="connsiteX4" fmla="*/ 139527 w 142034"/>
                  <a:gd name="connsiteY4" fmla="*/ 44985 h 147343"/>
                  <a:gd name="connsiteX5" fmla="*/ 138494 w 142034"/>
                  <a:gd name="connsiteY5" fmla="*/ 42183 h 147343"/>
                  <a:gd name="connsiteX6" fmla="*/ 138052 w 142034"/>
                  <a:gd name="connsiteY6" fmla="*/ 42183 h 147343"/>
                  <a:gd name="connsiteX7" fmla="*/ 137167 w 142034"/>
                  <a:gd name="connsiteY7" fmla="*/ 41445 h 147343"/>
                  <a:gd name="connsiteX8" fmla="*/ 136134 w 142034"/>
                  <a:gd name="connsiteY8" fmla="*/ 38790 h 147343"/>
                  <a:gd name="connsiteX9" fmla="*/ 135397 w 142034"/>
                  <a:gd name="connsiteY9" fmla="*/ 36283 h 147343"/>
                  <a:gd name="connsiteX10" fmla="*/ 134954 w 142034"/>
                  <a:gd name="connsiteY10" fmla="*/ 35693 h 147343"/>
                  <a:gd name="connsiteX11" fmla="*/ 131415 w 142034"/>
                  <a:gd name="connsiteY11" fmla="*/ 33481 h 147343"/>
                  <a:gd name="connsiteX12" fmla="*/ 129644 w 142034"/>
                  <a:gd name="connsiteY12" fmla="*/ 28466 h 147343"/>
                  <a:gd name="connsiteX13" fmla="*/ 127727 w 142034"/>
                  <a:gd name="connsiteY13" fmla="*/ 27286 h 147343"/>
                  <a:gd name="connsiteX14" fmla="*/ 126695 w 142034"/>
                  <a:gd name="connsiteY14" fmla="*/ 22271 h 147343"/>
                  <a:gd name="connsiteX15" fmla="*/ 126695 w 142034"/>
                  <a:gd name="connsiteY15" fmla="*/ 20796 h 147343"/>
                  <a:gd name="connsiteX16" fmla="*/ 127580 w 142034"/>
                  <a:gd name="connsiteY16" fmla="*/ 15782 h 147343"/>
                  <a:gd name="connsiteX17" fmla="*/ 127580 w 142034"/>
                  <a:gd name="connsiteY17" fmla="*/ 14602 h 147343"/>
                  <a:gd name="connsiteX18" fmla="*/ 126252 w 142034"/>
                  <a:gd name="connsiteY18" fmla="*/ 13569 h 147343"/>
                  <a:gd name="connsiteX19" fmla="*/ 123008 w 142034"/>
                  <a:gd name="connsiteY19" fmla="*/ 12537 h 147343"/>
                  <a:gd name="connsiteX20" fmla="*/ 120353 w 142034"/>
                  <a:gd name="connsiteY20" fmla="*/ 10472 h 147343"/>
                  <a:gd name="connsiteX21" fmla="*/ 120648 w 142034"/>
                  <a:gd name="connsiteY21" fmla="*/ 9734 h 147343"/>
                  <a:gd name="connsiteX22" fmla="*/ 120648 w 142034"/>
                  <a:gd name="connsiteY22" fmla="*/ 8997 h 147343"/>
                  <a:gd name="connsiteX23" fmla="*/ 119468 w 142034"/>
                  <a:gd name="connsiteY23" fmla="*/ 8555 h 147343"/>
                  <a:gd name="connsiteX24" fmla="*/ 115338 w 142034"/>
                  <a:gd name="connsiteY24" fmla="*/ 0 h 147343"/>
                  <a:gd name="connsiteX25" fmla="*/ 109143 w 142034"/>
                  <a:gd name="connsiteY25" fmla="*/ 6047 h 147343"/>
                  <a:gd name="connsiteX26" fmla="*/ 104571 w 142034"/>
                  <a:gd name="connsiteY26" fmla="*/ 10619 h 147343"/>
                  <a:gd name="connsiteX27" fmla="*/ 103834 w 142034"/>
                  <a:gd name="connsiteY27" fmla="*/ 11209 h 147343"/>
                  <a:gd name="connsiteX28" fmla="*/ 102506 w 142034"/>
                  <a:gd name="connsiteY28" fmla="*/ 12094 h 147343"/>
                  <a:gd name="connsiteX29" fmla="*/ 98229 w 142034"/>
                  <a:gd name="connsiteY29" fmla="*/ 12094 h 147343"/>
                  <a:gd name="connsiteX30" fmla="*/ 93804 w 142034"/>
                  <a:gd name="connsiteY30" fmla="*/ 11652 h 147343"/>
                  <a:gd name="connsiteX31" fmla="*/ 89674 w 142034"/>
                  <a:gd name="connsiteY31" fmla="*/ 8850 h 147343"/>
                  <a:gd name="connsiteX32" fmla="*/ 85545 w 142034"/>
                  <a:gd name="connsiteY32" fmla="*/ 10914 h 147343"/>
                  <a:gd name="connsiteX33" fmla="*/ 82890 w 142034"/>
                  <a:gd name="connsiteY33" fmla="*/ 11652 h 147343"/>
                  <a:gd name="connsiteX34" fmla="*/ 81267 w 142034"/>
                  <a:gd name="connsiteY34" fmla="*/ 11947 h 147343"/>
                  <a:gd name="connsiteX35" fmla="*/ 77580 w 142034"/>
                  <a:gd name="connsiteY35" fmla="*/ 12242 h 147343"/>
                  <a:gd name="connsiteX36" fmla="*/ 72418 w 142034"/>
                  <a:gd name="connsiteY36" fmla="*/ 13422 h 147343"/>
                  <a:gd name="connsiteX37" fmla="*/ 70058 w 142034"/>
                  <a:gd name="connsiteY37" fmla="*/ 14897 h 147343"/>
                  <a:gd name="connsiteX38" fmla="*/ 68731 w 142034"/>
                  <a:gd name="connsiteY38" fmla="*/ 16076 h 147343"/>
                  <a:gd name="connsiteX39" fmla="*/ 67698 w 142034"/>
                  <a:gd name="connsiteY39" fmla="*/ 18141 h 147343"/>
                  <a:gd name="connsiteX40" fmla="*/ 66223 w 142034"/>
                  <a:gd name="connsiteY40" fmla="*/ 18141 h 147343"/>
                  <a:gd name="connsiteX41" fmla="*/ 64896 w 142034"/>
                  <a:gd name="connsiteY41" fmla="*/ 17256 h 147343"/>
                  <a:gd name="connsiteX42" fmla="*/ 62094 w 142034"/>
                  <a:gd name="connsiteY42" fmla="*/ 16076 h 147343"/>
                  <a:gd name="connsiteX43" fmla="*/ 60766 w 142034"/>
                  <a:gd name="connsiteY43" fmla="*/ 13422 h 147343"/>
                  <a:gd name="connsiteX44" fmla="*/ 59439 w 142034"/>
                  <a:gd name="connsiteY44" fmla="*/ 11799 h 147343"/>
                  <a:gd name="connsiteX45" fmla="*/ 58406 w 142034"/>
                  <a:gd name="connsiteY45" fmla="*/ 10914 h 147343"/>
                  <a:gd name="connsiteX46" fmla="*/ 53982 w 142034"/>
                  <a:gd name="connsiteY46" fmla="*/ 13569 h 147343"/>
                  <a:gd name="connsiteX47" fmla="*/ 51917 w 142034"/>
                  <a:gd name="connsiteY47" fmla="*/ 14159 h 147343"/>
                  <a:gd name="connsiteX48" fmla="*/ 50147 w 142034"/>
                  <a:gd name="connsiteY48" fmla="*/ 14159 h 147343"/>
                  <a:gd name="connsiteX49" fmla="*/ 46902 w 142034"/>
                  <a:gd name="connsiteY49" fmla="*/ 12537 h 147343"/>
                  <a:gd name="connsiteX50" fmla="*/ 43362 w 142034"/>
                  <a:gd name="connsiteY50" fmla="*/ 11209 h 147343"/>
                  <a:gd name="connsiteX51" fmla="*/ 41592 w 142034"/>
                  <a:gd name="connsiteY51" fmla="*/ 11209 h 147343"/>
                  <a:gd name="connsiteX52" fmla="*/ 38937 w 142034"/>
                  <a:gd name="connsiteY52" fmla="*/ 12832 h 147343"/>
                  <a:gd name="connsiteX53" fmla="*/ 35840 w 142034"/>
                  <a:gd name="connsiteY53" fmla="*/ 15192 h 147343"/>
                  <a:gd name="connsiteX54" fmla="*/ 34218 w 142034"/>
                  <a:gd name="connsiteY54" fmla="*/ 17551 h 147343"/>
                  <a:gd name="connsiteX55" fmla="*/ 33480 w 142034"/>
                  <a:gd name="connsiteY55" fmla="*/ 18879 h 147343"/>
                  <a:gd name="connsiteX56" fmla="*/ 34955 w 142034"/>
                  <a:gd name="connsiteY56" fmla="*/ 19616 h 147343"/>
                  <a:gd name="connsiteX57" fmla="*/ 35250 w 142034"/>
                  <a:gd name="connsiteY57" fmla="*/ 21091 h 147343"/>
                  <a:gd name="connsiteX58" fmla="*/ 34218 w 142034"/>
                  <a:gd name="connsiteY58" fmla="*/ 22861 h 147343"/>
                  <a:gd name="connsiteX59" fmla="*/ 33186 w 142034"/>
                  <a:gd name="connsiteY59" fmla="*/ 24336 h 147343"/>
                  <a:gd name="connsiteX60" fmla="*/ 31858 w 142034"/>
                  <a:gd name="connsiteY60" fmla="*/ 27433 h 147343"/>
                  <a:gd name="connsiteX61" fmla="*/ 31268 w 142034"/>
                  <a:gd name="connsiteY61" fmla="*/ 30531 h 147343"/>
                  <a:gd name="connsiteX62" fmla="*/ 32153 w 142034"/>
                  <a:gd name="connsiteY62" fmla="*/ 31563 h 147343"/>
                  <a:gd name="connsiteX63" fmla="*/ 33038 w 142034"/>
                  <a:gd name="connsiteY63" fmla="*/ 32448 h 147343"/>
                  <a:gd name="connsiteX64" fmla="*/ 33480 w 142034"/>
                  <a:gd name="connsiteY64" fmla="*/ 33333 h 147343"/>
                  <a:gd name="connsiteX65" fmla="*/ 33775 w 142034"/>
                  <a:gd name="connsiteY65" fmla="*/ 34365 h 147343"/>
                  <a:gd name="connsiteX66" fmla="*/ 33775 w 142034"/>
                  <a:gd name="connsiteY66" fmla="*/ 35545 h 147343"/>
                  <a:gd name="connsiteX67" fmla="*/ 31711 w 142034"/>
                  <a:gd name="connsiteY67" fmla="*/ 39970 h 147343"/>
                  <a:gd name="connsiteX68" fmla="*/ 30678 w 142034"/>
                  <a:gd name="connsiteY68" fmla="*/ 43805 h 147343"/>
                  <a:gd name="connsiteX69" fmla="*/ 30678 w 142034"/>
                  <a:gd name="connsiteY69" fmla="*/ 45722 h 147343"/>
                  <a:gd name="connsiteX70" fmla="*/ 33333 w 142034"/>
                  <a:gd name="connsiteY70" fmla="*/ 47197 h 147343"/>
                  <a:gd name="connsiteX71" fmla="*/ 36725 w 142034"/>
                  <a:gd name="connsiteY71" fmla="*/ 47197 h 147343"/>
                  <a:gd name="connsiteX72" fmla="*/ 37758 w 142034"/>
                  <a:gd name="connsiteY72" fmla="*/ 47935 h 147343"/>
                  <a:gd name="connsiteX73" fmla="*/ 38790 w 142034"/>
                  <a:gd name="connsiteY73" fmla="*/ 49262 h 147343"/>
                  <a:gd name="connsiteX74" fmla="*/ 39822 w 142034"/>
                  <a:gd name="connsiteY74" fmla="*/ 50000 h 147343"/>
                  <a:gd name="connsiteX75" fmla="*/ 41297 w 142034"/>
                  <a:gd name="connsiteY75" fmla="*/ 50000 h 147343"/>
                  <a:gd name="connsiteX76" fmla="*/ 42330 w 142034"/>
                  <a:gd name="connsiteY76" fmla="*/ 50442 h 147343"/>
                  <a:gd name="connsiteX77" fmla="*/ 42772 w 142034"/>
                  <a:gd name="connsiteY77" fmla="*/ 51475 h 147343"/>
                  <a:gd name="connsiteX78" fmla="*/ 43952 w 142034"/>
                  <a:gd name="connsiteY78" fmla="*/ 52507 h 147343"/>
                  <a:gd name="connsiteX79" fmla="*/ 44690 w 142034"/>
                  <a:gd name="connsiteY79" fmla="*/ 53392 h 147343"/>
                  <a:gd name="connsiteX80" fmla="*/ 45722 w 142034"/>
                  <a:gd name="connsiteY80" fmla="*/ 51622 h 147343"/>
                  <a:gd name="connsiteX81" fmla="*/ 46754 w 142034"/>
                  <a:gd name="connsiteY81" fmla="*/ 50000 h 147343"/>
                  <a:gd name="connsiteX82" fmla="*/ 48967 w 142034"/>
                  <a:gd name="connsiteY82" fmla="*/ 47492 h 147343"/>
                  <a:gd name="connsiteX83" fmla="*/ 50147 w 142034"/>
                  <a:gd name="connsiteY83" fmla="*/ 47197 h 147343"/>
                  <a:gd name="connsiteX84" fmla="*/ 50147 w 142034"/>
                  <a:gd name="connsiteY84" fmla="*/ 47640 h 147343"/>
                  <a:gd name="connsiteX85" fmla="*/ 48082 w 142034"/>
                  <a:gd name="connsiteY85" fmla="*/ 50295 h 147343"/>
                  <a:gd name="connsiteX86" fmla="*/ 47787 w 142034"/>
                  <a:gd name="connsiteY86" fmla="*/ 50737 h 147343"/>
                  <a:gd name="connsiteX87" fmla="*/ 47787 w 142034"/>
                  <a:gd name="connsiteY87" fmla="*/ 52359 h 147343"/>
                  <a:gd name="connsiteX88" fmla="*/ 48229 w 142034"/>
                  <a:gd name="connsiteY88" fmla="*/ 60324 h 147343"/>
                  <a:gd name="connsiteX89" fmla="*/ 47935 w 142034"/>
                  <a:gd name="connsiteY89" fmla="*/ 61356 h 147343"/>
                  <a:gd name="connsiteX90" fmla="*/ 47492 w 142034"/>
                  <a:gd name="connsiteY90" fmla="*/ 61946 h 147343"/>
                  <a:gd name="connsiteX91" fmla="*/ 46902 w 142034"/>
                  <a:gd name="connsiteY91" fmla="*/ 61946 h 147343"/>
                  <a:gd name="connsiteX92" fmla="*/ 46312 w 142034"/>
                  <a:gd name="connsiteY92" fmla="*/ 62831 h 147343"/>
                  <a:gd name="connsiteX93" fmla="*/ 45870 w 142034"/>
                  <a:gd name="connsiteY93" fmla="*/ 64454 h 147343"/>
                  <a:gd name="connsiteX94" fmla="*/ 44837 w 142034"/>
                  <a:gd name="connsiteY94" fmla="*/ 65929 h 147343"/>
                  <a:gd name="connsiteX95" fmla="*/ 42182 w 142034"/>
                  <a:gd name="connsiteY95" fmla="*/ 67993 h 147343"/>
                  <a:gd name="connsiteX96" fmla="*/ 41297 w 142034"/>
                  <a:gd name="connsiteY96" fmla="*/ 68436 h 147343"/>
                  <a:gd name="connsiteX97" fmla="*/ 38937 w 142034"/>
                  <a:gd name="connsiteY97" fmla="*/ 69026 h 147343"/>
                  <a:gd name="connsiteX98" fmla="*/ 38200 w 142034"/>
                  <a:gd name="connsiteY98" fmla="*/ 69468 h 147343"/>
                  <a:gd name="connsiteX99" fmla="*/ 37020 w 142034"/>
                  <a:gd name="connsiteY99" fmla="*/ 69911 h 147343"/>
                  <a:gd name="connsiteX100" fmla="*/ 34955 w 142034"/>
                  <a:gd name="connsiteY100" fmla="*/ 71976 h 147343"/>
                  <a:gd name="connsiteX101" fmla="*/ 32153 w 142034"/>
                  <a:gd name="connsiteY101" fmla="*/ 75515 h 147343"/>
                  <a:gd name="connsiteX102" fmla="*/ 30678 w 142034"/>
                  <a:gd name="connsiteY102" fmla="*/ 77728 h 147343"/>
                  <a:gd name="connsiteX103" fmla="*/ 30678 w 142034"/>
                  <a:gd name="connsiteY103" fmla="*/ 78613 h 147343"/>
                  <a:gd name="connsiteX104" fmla="*/ 27138 w 142034"/>
                  <a:gd name="connsiteY104" fmla="*/ 82448 h 147343"/>
                  <a:gd name="connsiteX105" fmla="*/ 26548 w 142034"/>
                  <a:gd name="connsiteY105" fmla="*/ 82743 h 147343"/>
                  <a:gd name="connsiteX106" fmla="*/ 25811 w 142034"/>
                  <a:gd name="connsiteY106" fmla="*/ 82743 h 147343"/>
                  <a:gd name="connsiteX107" fmla="*/ 24926 w 142034"/>
                  <a:gd name="connsiteY107" fmla="*/ 82448 h 147343"/>
                  <a:gd name="connsiteX108" fmla="*/ 24926 w 142034"/>
                  <a:gd name="connsiteY108" fmla="*/ 80383 h 147343"/>
                  <a:gd name="connsiteX109" fmla="*/ 24484 w 142034"/>
                  <a:gd name="connsiteY109" fmla="*/ 79055 h 147343"/>
                  <a:gd name="connsiteX110" fmla="*/ 24484 w 142034"/>
                  <a:gd name="connsiteY110" fmla="*/ 78318 h 147343"/>
                  <a:gd name="connsiteX111" fmla="*/ 24778 w 142034"/>
                  <a:gd name="connsiteY111" fmla="*/ 78318 h 147343"/>
                  <a:gd name="connsiteX112" fmla="*/ 24778 w 142034"/>
                  <a:gd name="connsiteY112" fmla="*/ 77580 h 147343"/>
                  <a:gd name="connsiteX113" fmla="*/ 24188 w 142034"/>
                  <a:gd name="connsiteY113" fmla="*/ 77286 h 147343"/>
                  <a:gd name="connsiteX114" fmla="*/ 20059 w 142034"/>
                  <a:gd name="connsiteY114" fmla="*/ 78613 h 147343"/>
                  <a:gd name="connsiteX115" fmla="*/ 17994 w 142034"/>
                  <a:gd name="connsiteY115" fmla="*/ 80825 h 147343"/>
                  <a:gd name="connsiteX116" fmla="*/ 16519 w 142034"/>
                  <a:gd name="connsiteY116" fmla="*/ 84218 h 147343"/>
                  <a:gd name="connsiteX117" fmla="*/ 12979 w 142034"/>
                  <a:gd name="connsiteY117" fmla="*/ 87020 h 147343"/>
                  <a:gd name="connsiteX118" fmla="*/ 10177 w 142034"/>
                  <a:gd name="connsiteY118" fmla="*/ 88200 h 147343"/>
                  <a:gd name="connsiteX119" fmla="*/ 9882 w 142034"/>
                  <a:gd name="connsiteY119" fmla="*/ 88937 h 147343"/>
                  <a:gd name="connsiteX120" fmla="*/ 9882 w 142034"/>
                  <a:gd name="connsiteY120" fmla="*/ 96607 h 147343"/>
                  <a:gd name="connsiteX121" fmla="*/ 8702 w 142034"/>
                  <a:gd name="connsiteY121" fmla="*/ 98672 h 147343"/>
                  <a:gd name="connsiteX122" fmla="*/ 6784 w 142034"/>
                  <a:gd name="connsiteY122" fmla="*/ 102654 h 147343"/>
                  <a:gd name="connsiteX123" fmla="*/ 5752 w 142034"/>
                  <a:gd name="connsiteY123" fmla="*/ 105161 h 147343"/>
                  <a:gd name="connsiteX124" fmla="*/ 5015 w 142034"/>
                  <a:gd name="connsiteY124" fmla="*/ 105604 h 147343"/>
                  <a:gd name="connsiteX125" fmla="*/ 4130 w 142034"/>
                  <a:gd name="connsiteY125" fmla="*/ 106931 h 147343"/>
                  <a:gd name="connsiteX126" fmla="*/ 3540 w 142034"/>
                  <a:gd name="connsiteY126" fmla="*/ 111061 h 147343"/>
                  <a:gd name="connsiteX127" fmla="*/ 3245 w 142034"/>
                  <a:gd name="connsiteY127" fmla="*/ 112388 h 147343"/>
                  <a:gd name="connsiteX128" fmla="*/ 5752 w 142034"/>
                  <a:gd name="connsiteY128" fmla="*/ 112388 h 147343"/>
                  <a:gd name="connsiteX129" fmla="*/ 8407 w 142034"/>
                  <a:gd name="connsiteY129" fmla="*/ 113863 h 147343"/>
                  <a:gd name="connsiteX130" fmla="*/ 7964 w 142034"/>
                  <a:gd name="connsiteY130" fmla="*/ 117256 h 147343"/>
                  <a:gd name="connsiteX131" fmla="*/ 2065 w 142034"/>
                  <a:gd name="connsiteY131" fmla="*/ 122565 h 147343"/>
                  <a:gd name="connsiteX132" fmla="*/ 2065 w 142034"/>
                  <a:gd name="connsiteY132" fmla="*/ 123303 h 147343"/>
                  <a:gd name="connsiteX133" fmla="*/ 1180 w 142034"/>
                  <a:gd name="connsiteY133" fmla="*/ 127285 h 147343"/>
                  <a:gd name="connsiteX134" fmla="*/ 1180 w 142034"/>
                  <a:gd name="connsiteY134" fmla="*/ 129645 h 147343"/>
                  <a:gd name="connsiteX135" fmla="*/ 737 w 142034"/>
                  <a:gd name="connsiteY135" fmla="*/ 132300 h 147343"/>
                  <a:gd name="connsiteX136" fmla="*/ 0 w 142034"/>
                  <a:gd name="connsiteY136" fmla="*/ 134660 h 147343"/>
                  <a:gd name="connsiteX137" fmla="*/ 0 w 142034"/>
                  <a:gd name="connsiteY137" fmla="*/ 138347 h 147343"/>
                  <a:gd name="connsiteX138" fmla="*/ 442 w 142034"/>
                  <a:gd name="connsiteY138" fmla="*/ 144394 h 147343"/>
                  <a:gd name="connsiteX139" fmla="*/ 442 w 142034"/>
                  <a:gd name="connsiteY139" fmla="*/ 145131 h 147343"/>
                  <a:gd name="connsiteX140" fmla="*/ 1180 w 142034"/>
                  <a:gd name="connsiteY140" fmla="*/ 145131 h 147343"/>
                  <a:gd name="connsiteX141" fmla="*/ 6784 w 142034"/>
                  <a:gd name="connsiteY141" fmla="*/ 143804 h 147343"/>
                  <a:gd name="connsiteX142" fmla="*/ 7375 w 142034"/>
                  <a:gd name="connsiteY142" fmla="*/ 144246 h 147343"/>
                  <a:gd name="connsiteX143" fmla="*/ 8259 w 142034"/>
                  <a:gd name="connsiteY143" fmla="*/ 146901 h 147343"/>
                  <a:gd name="connsiteX144" fmla="*/ 8702 w 142034"/>
                  <a:gd name="connsiteY144" fmla="*/ 147344 h 147343"/>
                  <a:gd name="connsiteX145" fmla="*/ 9439 w 142034"/>
                  <a:gd name="connsiteY145" fmla="*/ 147344 h 147343"/>
                  <a:gd name="connsiteX146" fmla="*/ 11062 w 142034"/>
                  <a:gd name="connsiteY146" fmla="*/ 146901 h 147343"/>
                  <a:gd name="connsiteX147" fmla="*/ 14011 w 142034"/>
                  <a:gd name="connsiteY147" fmla="*/ 144837 h 147343"/>
                  <a:gd name="connsiteX148" fmla="*/ 15339 w 142034"/>
                  <a:gd name="connsiteY148" fmla="*/ 143657 h 147343"/>
                  <a:gd name="connsiteX149" fmla="*/ 16814 w 142034"/>
                  <a:gd name="connsiteY149" fmla="*/ 141887 h 147343"/>
                  <a:gd name="connsiteX150" fmla="*/ 18731 w 142034"/>
                  <a:gd name="connsiteY150" fmla="*/ 139969 h 147343"/>
                  <a:gd name="connsiteX151" fmla="*/ 19764 w 142034"/>
                  <a:gd name="connsiteY151" fmla="*/ 138199 h 147343"/>
                  <a:gd name="connsiteX152" fmla="*/ 20796 w 142034"/>
                  <a:gd name="connsiteY152" fmla="*/ 137167 h 147343"/>
                  <a:gd name="connsiteX153" fmla="*/ 22124 w 142034"/>
                  <a:gd name="connsiteY153" fmla="*/ 136872 h 147343"/>
                  <a:gd name="connsiteX154" fmla="*/ 26991 w 142034"/>
                  <a:gd name="connsiteY154" fmla="*/ 136872 h 147343"/>
                  <a:gd name="connsiteX155" fmla="*/ 28908 w 142034"/>
                  <a:gd name="connsiteY155" fmla="*/ 136577 h 147343"/>
                  <a:gd name="connsiteX156" fmla="*/ 30678 w 142034"/>
                  <a:gd name="connsiteY156" fmla="*/ 135397 h 147343"/>
                  <a:gd name="connsiteX157" fmla="*/ 32448 w 142034"/>
                  <a:gd name="connsiteY157" fmla="*/ 135102 h 147343"/>
                  <a:gd name="connsiteX158" fmla="*/ 57816 w 142034"/>
                  <a:gd name="connsiteY158" fmla="*/ 135102 h 147343"/>
                  <a:gd name="connsiteX159" fmla="*/ 57522 w 142034"/>
                  <a:gd name="connsiteY159" fmla="*/ 133627 h 147343"/>
                  <a:gd name="connsiteX160" fmla="*/ 57227 w 142034"/>
                  <a:gd name="connsiteY160" fmla="*/ 132447 h 147343"/>
                  <a:gd name="connsiteX161" fmla="*/ 56637 w 142034"/>
                  <a:gd name="connsiteY161" fmla="*/ 131120 h 147343"/>
                  <a:gd name="connsiteX162" fmla="*/ 56341 w 142034"/>
                  <a:gd name="connsiteY162" fmla="*/ 129940 h 147343"/>
                  <a:gd name="connsiteX163" fmla="*/ 58849 w 142034"/>
                  <a:gd name="connsiteY163" fmla="*/ 124188 h 147343"/>
                  <a:gd name="connsiteX164" fmla="*/ 60176 w 142034"/>
                  <a:gd name="connsiteY164" fmla="*/ 121975 h 147343"/>
                  <a:gd name="connsiteX165" fmla="*/ 63569 w 142034"/>
                  <a:gd name="connsiteY165" fmla="*/ 117846 h 147343"/>
                  <a:gd name="connsiteX166" fmla="*/ 63569 w 142034"/>
                  <a:gd name="connsiteY166" fmla="*/ 116076 h 147343"/>
                  <a:gd name="connsiteX167" fmla="*/ 63126 w 142034"/>
                  <a:gd name="connsiteY167" fmla="*/ 114896 h 147343"/>
                  <a:gd name="connsiteX168" fmla="*/ 62241 w 142034"/>
                  <a:gd name="connsiteY168" fmla="*/ 114011 h 147343"/>
                  <a:gd name="connsiteX169" fmla="*/ 62241 w 142034"/>
                  <a:gd name="connsiteY169" fmla="*/ 113421 h 147343"/>
                  <a:gd name="connsiteX170" fmla="*/ 62536 w 142034"/>
                  <a:gd name="connsiteY170" fmla="*/ 112683 h 147343"/>
                  <a:gd name="connsiteX171" fmla="*/ 64748 w 142034"/>
                  <a:gd name="connsiteY171" fmla="*/ 111651 h 147343"/>
                  <a:gd name="connsiteX172" fmla="*/ 65339 w 142034"/>
                  <a:gd name="connsiteY172" fmla="*/ 110766 h 147343"/>
                  <a:gd name="connsiteX173" fmla="*/ 67993 w 142034"/>
                  <a:gd name="connsiteY173" fmla="*/ 110323 h 147343"/>
                  <a:gd name="connsiteX174" fmla="*/ 69321 w 142034"/>
                  <a:gd name="connsiteY174" fmla="*/ 108996 h 147343"/>
                  <a:gd name="connsiteX175" fmla="*/ 70648 w 142034"/>
                  <a:gd name="connsiteY175" fmla="*/ 109291 h 147343"/>
                  <a:gd name="connsiteX176" fmla="*/ 71386 w 142034"/>
                  <a:gd name="connsiteY176" fmla="*/ 108701 h 147343"/>
                  <a:gd name="connsiteX177" fmla="*/ 73008 w 142034"/>
                  <a:gd name="connsiteY177" fmla="*/ 108701 h 147343"/>
                  <a:gd name="connsiteX178" fmla="*/ 73893 w 142034"/>
                  <a:gd name="connsiteY178" fmla="*/ 107521 h 147343"/>
                  <a:gd name="connsiteX179" fmla="*/ 74631 w 142034"/>
                  <a:gd name="connsiteY179" fmla="*/ 106931 h 147343"/>
                  <a:gd name="connsiteX180" fmla="*/ 75221 w 142034"/>
                  <a:gd name="connsiteY180" fmla="*/ 106931 h 147343"/>
                  <a:gd name="connsiteX181" fmla="*/ 75515 w 142034"/>
                  <a:gd name="connsiteY181" fmla="*/ 107816 h 147343"/>
                  <a:gd name="connsiteX182" fmla="*/ 76548 w 142034"/>
                  <a:gd name="connsiteY182" fmla="*/ 107816 h 147343"/>
                  <a:gd name="connsiteX183" fmla="*/ 77728 w 142034"/>
                  <a:gd name="connsiteY183" fmla="*/ 107521 h 147343"/>
                  <a:gd name="connsiteX184" fmla="*/ 78613 w 142034"/>
                  <a:gd name="connsiteY184" fmla="*/ 106784 h 147343"/>
                  <a:gd name="connsiteX185" fmla="*/ 79203 w 142034"/>
                  <a:gd name="connsiteY185" fmla="*/ 104276 h 147343"/>
                  <a:gd name="connsiteX186" fmla="*/ 79940 w 142034"/>
                  <a:gd name="connsiteY186" fmla="*/ 103244 h 147343"/>
                  <a:gd name="connsiteX187" fmla="*/ 80825 w 142034"/>
                  <a:gd name="connsiteY187" fmla="*/ 102801 h 147343"/>
                  <a:gd name="connsiteX188" fmla="*/ 81710 w 142034"/>
                  <a:gd name="connsiteY188" fmla="*/ 104424 h 147343"/>
                  <a:gd name="connsiteX189" fmla="*/ 82448 w 142034"/>
                  <a:gd name="connsiteY189" fmla="*/ 104719 h 147343"/>
                  <a:gd name="connsiteX190" fmla="*/ 81563 w 142034"/>
                  <a:gd name="connsiteY190" fmla="*/ 105751 h 147343"/>
                  <a:gd name="connsiteX191" fmla="*/ 81563 w 142034"/>
                  <a:gd name="connsiteY191" fmla="*/ 106194 h 147343"/>
                  <a:gd name="connsiteX192" fmla="*/ 82005 w 142034"/>
                  <a:gd name="connsiteY192" fmla="*/ 106489 h 147343"/>
                  <a:gd name="connsiteX193" fmla="*/ 83185 w 142034"/>
                  <a:gd name="connsiteY193" fmla="*/ 106489 h 147343"/>
                  <a:gd name="connsiteX194" fmla="*/ 84365 w 142034"/>
                  <a:gd name="connsiteY194" fmla="*/ 106194 h 147343"/>
                  <a:gd name="connsiteX195" fmla="*/ 86282 w 142034"/>
                  <a:gd name="connsiteY195" fmla="*/ 104866 h 147343"/>
                  <a:gd name="connsiteX196" fmla="*/ 87020 w 142034"/>
                  <a:gd name="connsiteY196" fmla="*/ 104866 h 147343"/>
                  <a:gd name="connsiteX197" fmla="*/ 87462 w 142034"/>
                  <a:gd name="connsiteY197" fmla="*/ 106341 h 147343"/>
                  <a:gd name="connsiteX198" fmla="*/ 87905 w 142034"/>
                  <a:gd name="connsiteY198" fmla="*/ 106784 h 147343"/>
                  <a:gd name="connsiteX199" fmla="*/ 89084 w 142034"/>
                  <a:gd name="connsiteY199" fmla="*/ 106489 h 147343"/>
                  <a:gd name="connsiteX200" fmla="*/ 90707 w 142034"/>
                  <a:gd name="connsiteY200" fmla="*/ 105456 h 147343"/>
                  <a:gd name="connsiteX201" fmla="*/ 92034 w 142034"/>
                  <a:gd name="connsiteY201" fmla="*/ 104276 h 147343"/>
                  <a:gd name="connsiteX202" fmla="*/ 92034 w 142034"/>
                  <a:gd name="connsiteY202" fmla="*/ 103096 h 147343"/>
                  <a:gd name="connsiteX203" fmla="*/ 93804 w 142034"/>
                  <a:gd name="connsiteY203" fmla="*/ 102801 h 147343"/>
                  <a:gd name="connsiteX204" fmla="*/ 95427 w 142034"/>
                  <a:gd name="connsiteY204" fmla="*/ 99262 h 147343"/>
                  <a:gd name="connsiteX205" fmla="*/ 95132 w 142034"/>
                  <a:gd name="connsiteY205" fmla="*/ 98229 h 147343"/>
                  <a:gd name="connsiteX206" fmla="*/ 96607 w 142034"/>
                  <a:gd name="connsiteY206" fmla="*/ 97639 h 147343"/>
                  <a:gd name="connsiteX207" fmla="*/ 97344 w 142034"/>
                  <a:gd name="connsiteY207" fmla="*/ 97344 h 147343"/>
                  <a:gd name="connsiteX208" fmla="*/ 98376 w 142034"/>
                  <a:gd name="connsiteY208" fmla="*/ 97639 h 147343"/>
                  <a:gd name="connsiteX209" fmla="*/ 99704 w 142034"/>
                  <a:gd name="connsiteY209" fmla="*/ 97049 h 147343"/>
                  <a:gd name="connsiteX210" fmla="*/ 99704 w 142034"/>
                  <a:gd name="connsiteY210" fmla="*/ 97492 h 147343"/>
                  <a:gd name="connsiteX211" fmla="*/ 98819 w 142034"/>
                  <a:gd name="connsiteY211" fmla="*/ 99704 h 147343"/>
                  <a:gd name="connsiteX212" fmla="*/ 99409 w 142034"/>
                  <a:gd name="connsiteY212" fmla="*/ 100146 h 147343"/>
                  <a:gd name="connsiteX213" fmla="*/ 102211 w 142034"/>
                  <a:gd name="connsiteY213" fmla="*/ 100589 h 147343"/>
                  <a:gd name="connsiteX214" fmla="*/ 102801 w 142034"/>
                  <a:gd name="connsiteY214" fmla="*/ 101032 h 147343"/>
                  <a:gd name="connsiteX215" fmla="*/ 102801 w 142034"/>
                  <a:gd name="connsiteY215" fmla="*/ 101621 h 147343"/>
                  <a:gd name="connsiteX216" fmla="*/ 101621 w 142034"/>
                  <a:gd name="connsiteY216" fmla="*/ 102211 h 147343"/>
                  <a:gd name="connsiteX217" fmla="*/ 101621 w 142034"/>
                  <a:gd name="connsiteY217" fmla="*/ 102949 h 147343"/>
                  <a:gd name="connsiteX218" fmla="*/ 102654 w 142034"/>
                  <a:gd name="connsiteY218" fmla="*/ 103686 h 147343"/>
                  <a:gd name="connsiteX219" fmla="*/ 103981 w 142034"/>
                  <a:gd name="connsiteY219" fmla="*/ 103981 h 147343"/>
                  <a:gd name="connsiteX220" fmla="*/ 105161 w 142034"/>
                  <a:gd name="connsiteY220" fmla="*/ 103539 h 147343"/>
                  <a:gd name="connsiteX221" fmla="*/ 106784 w 142034"/>
                  <a:gd name="connsiteY221" fmla="*/ 101474 h 147343"/>
                  <a:gd name="connsiteX222" fmla="*/ 107816 w 142034"/>
                  <a:gd name="connsiteY222" fmla="*/ 101032 h 147343"/>
                  <a:gd name="connsiteX223" fmla="*/ 108701 w 142034"/>
                  <a:gd name="connsiteY223" fmla="*/ 101032 h 147343"/>
                  <a:gd name="connsiteX224" fmla="*/ 109143 w 142034"/>
                  <a:gd name="connsiteY224" fmla="*/ 103244 h 147343"/>
                  <a:gd name="connsiteX225" fmla="*/ 109586 w 142034"/>
                  <a:gd name="connsiteY225" fmla="*/ 103834 h 147343"/>
                  <a:gd name="connsiteX226" fmla="*/ 112683 w 142034"/>
                  <a:gd name="connsiteY226" fmla="*/ 104424 h 147343"/>
                  <a:gd name="connsiteX227" fmla="*/ 114895 w 142034"/>
                  <a:gd name="connsiteY227" fmla="*/ 103539 h 147343"/>
                  <a:gd name="connsiteX228" fmla="*/ 115633 w 142034"/>
                  <a:gd name="connsiteY228" fmla="*/ 103539 h 147343"/>
                  <a:gd name="connsiteX229" fmla="*/ 117255 w 142034"/>
                  <a:gd name="connsiteY229" fmla="*/ 101474 h 147343"/>
                  <a:gd name="connsiteX230" fmla="*/ 118435 w 142034"/>
                  <a:gd name="connsiteY230" fmla="*/ 99262 h 147343"/>
                  <a:gd name="connsiteX231" fmla="*/ 119320 w 142034"/>
                  <a:gd name="connsiteY231" fmla="*/ 96017 h 147343"/>
                  <a:gd name="connsiteX232" fmla="*/ 120648 w 142034"/>
                  <a:gd name="connsiteY232" fmla="*/ 93362 h 147343"/>
                  <a:gd name="connsiteX233" fmla="*/ 123598 w 142034"/>
                  <a:gd name="connsiteY233" fmla="*/ 91297 h 147343"/>
                  <a:gd name="connsiteX234" fmla="*/ 124187 w 142034"/>
                  <a:gd name="connsiteY234" fmla="*/ 90117 h 147343"/>
                  <a:gd name="connsiteX235" fmla="*/ 127285 w 142034"/>
                  <a:gd name="connsiteY235" fmla="*/ 86577 h 147343"/>
                  <a:gd name="connsiteX236" fmla="*/ 129202 w 142034"/>
                  <a:gd name="connsiteY236" fmla="*/ 82005 h 147343"/>
                  <a:gd name="connsiteX237" fmla="*/ 130530 w 142034"/>
                  <a:gd name="connsiteY237" fmla="*/ 80530 h 147343"/>
                  <a:gd name="connsiteX238" fmla="*/ 132300 w 142034"/>
                  <a:gd name="connsiteY238" fmla="*/ 79055 h 147343"/>
                  <a:gd name="connsiteX239" fmla="*/ 133479 w 142034"/>
                  <a:gd name="connsiteY239" fmla="*/ 78318 h 147343"/>
                  <a:gd name="connsiteX240" fmla="*/ 135545 w 142034"/>
                  <a:gd name="connsiteY240" fmla="*/ 77580 h 147343"/>
                  <a:gd name="connsiteX241" fmla="*/ 137167 w 142034"/>
                  <a:gd name="connsiteY241" fmla="*/ 77138 h 147343"/>
                  <a:gd name="connsiteX242" fmla="*/ 137462 w 142034"/>
                  <a:gd name="connsiteY242" fmla="*/ 76843 h 147343"/>
                  <a:gd name="connsiteX243" fmla="*/ 137462 w 142034"/>
                  <a:gd name="connsiteY243" fmla="*/ 76106 h 147343"/>
                  <a:gd name="connsiteX244" fmla="*/ 137019 w 142034"/>
                  <a:gd name="connsiteY244" fmla="*/ 73303 h 147343"/>
                  <a:gd name="connsiteX245" fmla="*/ 137757 w 142034"/>
                  <a:gd name="connsiteY245" fmla="*/ 72418 h 147343"/>
                  <a:gd name="connsiteX246" fmla="*/ 138789 w 142034"/>
                  <a:gd name="connsiteY246" fmla="*/ 70501 h 147343"/>
                  <a:gd name="connsiteX247" fmla="*/ 139969 w 142034"/>
                  <a:gd name="connsiteY247" fmla="*/ 68731 h 147343"/>
                  <a:gd name="connsiteX248" fmla="*/ 141149 w 142034"/>
                  <a:gd name="connsiteY248" fmla="*/ 67551 h 147343"/>
                  <a:gd name="connsiteX249" fmla="*/ 141739 w 142034"/>
                  <a:gd name="connsiteY249" fmla="*/ 66371 h 147343"/>
                  <a:gd name="connsiteX250" fmla="*/ 142034 w 142034"/>
                  <a:gd name="connsiteY250" fmla="*/ 64454 h 147343"/>
                  <a:gd name="connsiteX251" fmla="*/ 142034 w 142034"/>
                  <a:gd name="connsiteY251" fmla="*/ 60766 h 147343"/>
                  <a:gd name="connsiteX252" fmla="*/ 68583 w 142034"/>
                  <a:gd name="connsiteY252" fmla="*/ 117993 h 147343"/>
                  <a:gd name="connsiteX253" fmla="*/ 68141 w 142034"/>
                  <a:gd name="connsiteY253" fmla="*/ 117403 h 147343"/>
                  <a:gd name="connsiteX254" fmla="*/ 68141 w 142034"/>
                  <a:gd name="connsiteY254" fmla="*/ 115486 h 147343"/>
                  <a:gd name="connsiteX255" fmla="*/ 65633 w 142034"/>
                  <a:gd name="connsiteY255" fmla="*/ 115486 h 147343"/>
                  <a:gd name="connsiteX256" fmla="*/ 65044 w 142034"/>
                  <a:gd name="connsiteY256" fmla="*/ 115928 h 147343"/>
                  <a:gd name="connsiteX257" fmla="*/ 65486 w 142034"/>
                  <a:gd name="connsiteY257" fmla="*/ 116813 h 147343"/>
                  <a:gd name="connsiteX258" fmla="*/ 66076 w 142034"/>
                  <a:gd name="connsiteY258" fmla="*/ 117698 h 147343"/>
                  <a:gd name="connsiteX259" fmla="*/ 66814 w 142034"/>
                  <a:gd name="connsiteY259" fmla="*/ 118140 h 147343"/>
                  <a:gd name="connsiteX260" fmla="*/ 68878 w 142034"/>
                  <a:gd name="connsiteY260" fmla="*/ 118878 h 147343"/>
                  <a:gd name="connsiteX261" fmla="*/ 68878 w 142034"/>
                  <a:gd name="connsiteY261" fmla="*/ 119763 h 147343"/>
                  <a:gd name="connsiteX262" fmla="*/ 67846 w 142034"/>
                  <a:gd name="connsiteY262" fmla="*/ 120943 h 147343"/>
                  <a:gd name="connsiteX263" fmla="*/ 67256 w 142034"/>
                  <a:gd name="connsiteY263" fmla="*/ 122123 h 147343"/>
                  <a:gd name="connsiteX264" fmla="*/ 66961 w 142034"/>
                  <a:gd name="connsiteY264" fmla="*/ 123155 h 147343"/>
                  <a:gd name="connsiteX265" fmla="*/ 70648 w 142034"/>
                  <a:gd name="connsiteY265" fmla="*/ 121828 h 147343"/>
                  <a:gd name="connsiteX266" fmla="*/ 71386 w 142034"/>
                  <a:gd name="connsiteY266" fmla="*/ 119763 h 147343"/>
                  <a:gd name="connsiteX267" fmla="*/ 71976 w 142034"/>
                  <a:gd name="connsiteY267" fmla="*/ 118288 h 147343"/>
                  <a:gd name="connsiteX268" fmla="*/ 70648 w 142034"/>
                  <a:gd name="connsiteY268" fmla="*/ 117108 h 147343"/>
                  <a:gd name="connsiteX269" fmla="*/ 68731 w 142034"/>
                  <a:gd name="connsiteY269" fmla="*/ 118140 h 147343"/>
                  <a:gd name="connsiteX270" fmla="*/ 95574 w 142034"/>
                  <a:gd name="connsiteY270" fmla="*/ 102211 h 147343"/>
                  <a:gd name="connsiteX271" fmla="*/ 95574 w 142034"/>
                  <a:gd name="connsiteY271" fmla="*/ 104424 h 147343"/>
                  <a:gd name="connsiteX272" fmla="*/ 94394 w 142034"/>
                  <a:gd name="connsiteY272" fmla="*/ 104866 h 147343"/>
                  <a:gd name="connsiteX273" fmla="*/ 94394 w 142034"/>
                  <a:gd name="connsiteY273" fmla="*/ 105456 h 147343"/>
                  <a:gd name="connsiteX274" fmla="*/ 96607 w 142034"/>
                  <a:gd name="connsiteY274" fmla="*/ 105456 h 147343"/>
                  <a:gd name="connsiteX275" fmla="*/ 96901 w 142034"/>
                  <a:gd name="connsiteY275" fmla="*/ 106194 h 147343"/>
                  <a:gd name="connsiteX276" fmla="*/ 98672 w 142034"/>
                  <a:gd name="connsiteY276" fmla="*/ 107226 h 147343"/>
                  <a:gd name="connsiteX277" fmla="*/ 98229 w 142034"/>
                  <a:gd name="connsiteY277" fmla="*/ 105604 h 147343"/>
                  <a:gd name="connsiteX278" fmla="*/ 98229 w 142034"/>
                  <a:gd name="connsiteY278" fmla="*/ 104571 h 147343"/>
                  <a:gd name="connsiteX279" fmla="*/ 99409 w 142034"/>
                  <a:gd name="connsiteY279" fmla="*/ 103686 h 147343"/>
                  <a:gd name="connsiteX280" fmla="*/ 99851 w 142034"/>
                  <a:gd name="connsiteY280" fmla="*/ 102211 h 147343"/>
                  <a:gd name="connsiteX281" fmla="*/ 97934 w 142034"/>
                  <a:gd name="connsiteY281" fmla="*/ 101621 h 147343"/>
                  <a:gd name="connsiteX282" fmla="*/ 95427 w 142034"/>
                  <a:gd name="connsiteY282" fmla="*/ 102211 h 14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42034" h="147343">
                    <a:moveTo>
                      <a:pt x="141296" y="61061"/>
                    </a:moveTo>
                    <a:lnTo>
                      <a:pt x="141002" y="55899"/>
                    </a:lnTo>
                    <a:lnTo>
                      <a:pt x="139674" y="51475"/>
                    </a:lnTo>
                    <a:lnTo>
                      <a:pt x="138937" y="46607"/>
                    </a:lnTo>
                    <a:lnTo>
                      <a:pt x="139527" y="44985"/>
                    </a:lnTo>
                    <a:lnTo>
                      <a:pt x="138494" y="42183"/>
                    </a:lnTo>
                    <a:lnTo>
                      <a:pt x="138052" y="42183"/>
                    </a:lnTo>
                    <a:lnTo>
                      <a:pt x="137167" y="41445"/>
                    </a:lnTo>
                    <a:lnTo>
                      <a:pt x="136134" y="38790"/>
                    </a:lnTo>
                    <a:lnTo>
                      <a:pt x="135397" y="36283"/>
                    </a:lnTo>
                    <a:lnTo>
                      <a:pt x="134954" y="35693"/>
                    </a:lnTo>
                    <a:lnTo>
                      <a:pt x="131415" y="33481"/>
                    </a:lnTo>
                    <a:lnTo>
                      <a:pt x="129644" y="28466"/>
                    </a:lnTo>
                    <a:lnTo>
                      <a:pt x="127727" y="27286"/>
                    </a:lnTo>
                    <a:lnTo>
                      <a:pt x="126695" y="22271"/>
                    </a:lnTo>
                    <a:lnTo>
                      <a:pt x="126695" y="20796"/>
                    </a:lnTo>
                    <a:lnTo>
                      <a:pt x="127580" y="15782"/>
                    </a:lnTo>
                    <a:lnTo>
                      <a:pt x="127580" y="14602"/>
                    </a:lnTo>
                    <a:lnTo>
                      <a:pt x="126252" y="13569"/>
                    </a:lnTo>
                    <a:lnTo>
                      <a:pt x="123008" y="12537"/>
                    </a:lnTo>
                    <a:lnTo>
                      <a:pt x="120353" y="10472"/>
                    </a:lnTo>
                    <a:lnTo>
                      <a:pt x="120648" y="9734"/>
                    </a:lnTo>
                    <a:lnTo>
                      <a:pt x="120648" y="8997"/>
                    </a:lnTo>
                    <a:lnTo>
                      <a:pt x="119468" y="8555"/>
                    </a:lnTo>
                    <a:lnTo>
                      <a:pt x="115338" y="0"/>
                    </a:lnTo>
                    <a:lnTo>
                      <a:pt x="109143" y="6047"/>
                    </a:lnTo>
                    <a:lnTo>
                      <a:pt x="104571" y="10619"/>
                    </a:lnTo>
                    <a:lnTo>
                      <a:pt x="103834" y="11209"/>
                    </a:lnTo>
                    <a:lnTo>
                      <a:pt x="102506" y="12094"/>
                    </a:lnTo>
                    <a:lnTo>
                      <a:pt x="98229" y="12094"/>
                    </a:lnTo>
                    <a:lnTo>
                      <a:pt x="93804" y="11652"/>
                    </a:lnTo>
                    <a:lnTo>
                      <a:pt x="89674" y="8850"/>
                    </a:lnTo>
                    <a:lnTo>
                      <a:pt x="85545" y="10914"/>
                    </a:lnTo>
                    <a:lnTo>
                      <a:pt x="82890" y="11652"/>
                    </a:lnTo>
                    <a:lnTo>
                      <a:pt x="81267" y="11947"/>
                    </a:lnTo>
                    <a:lnTo>
                      <a:pt x="77580" y="12242"/>
                    </a:lnTo>
                    <a:lnTo>
                      <a:pt x="72418" y="13422"/>
                    </a:lnTo>
                    <a:lnTo>
                      <a:pt x="70058" y="14897"/>
                    </a:lnTo>
                    <a:lnTo>
                      <a:pt x="68731" y="16076"/>
                    </a:lnTo>
                    <a:lnTo>
                      <a:pt x="67698" y="18141"/>
                    </a:lnTo>
                    <a:lnTo>
                      <a:pt x="66223" y="18141"/>
                    </a:lnTo>
                    <a:lnTo>
                      <a:pt x="64896" y="17256"/>
                    </a:lnTo>
                    <a:lnTo>
                      <a:pt x="62094" y="16076"/>
                    </a:lnTo>
                    <a:lnTo>
                      <a:pt x="60766" y="13422"/>
                    </a:lnTo>
                    <a:lnTo>
                      <a:pt x="59439" y="11799"/>
                    </a:lnTo>
                    <a:lnTo>
                      <a:pt x="58406" y="10914"/>
                    </a:lnTo>
                    <a:lnTo>
                      <a:pt x="53982" y="13569"/>
                    </a:lnTo>
                    <a:lnTo>
                      <a:pt x="51917" y="14159"/>
                    </a:lnTo>
                    <a:lnTo>
                      <a:pt x="50147" y="14159"/>
                    </a:lnTo>
                    <a:lnTo>
                      <a:pt x="46902" y="12537"/>
                    </a:lnTo>
                    <a:lnTo>
                      <a:pt x="43362" y="11209"/>
                    </a:lnTo>
                    <a:lnTo>
                      <a:pt x="41592" y="11209"/>
                    </a:lnTo>
                    <a:lnTo>
                      <a:pt x="38937" y="12832"/>
                    </a:lnTo>
                    <a:lnTo>
                      <a:pt x="35840" y="15192"/>
                    </a:lnTo>
                    <a:lnTo>
                      <a:pt x="34218" y="17551"/>
                    </a:lnTo>
                    <a:lnTo>
                      <a:pt x="33480" y="18879"/>
                    </a:lnTo>
                    <a:lnTo>
                      <a:pt x="34955" y="19616"/>
                    </a:lnTo>
                    <a:lnTo>
                      <a:pt x="35250" y="21091"/>
                    </a:lnTo>
                    <a:lnTo>
                      <a:pt x="34218" y="22861"/>
                    </a:lnTo>
                    <a:lnTo>
                      <a:pt x="33186" y="24336"/>
                    </a:lnTo>
                    <a:lnTo>
                      <a:pt x="31858" y="27433"/>
                    </a:lnTo>
                    <a:lnTo>
                      <a:pt x="31268" y="30531"/>
                    </a:lnTo>
                    <a:lnTo>
                      <a:pt x="32153" y="31563"/>
                    </a:lnTo>
                    <a:lnTo>
                      <a:pt x="33038" y="32448"/>
                    </a:lnTo>
                    <a:lnTo>
                      <a:pt x="33480" y="33333"/>
                    </a:lnTo>
                    <a:lnTo>
                      <a:pt x="33775" y="34365"/>
                    </a:lnTo>
                    <a:lnTo>
                      <a:pt x="33775" y="35545"/>
                    </a:lnTo>
                    <a:lnTo>
                      <a:pt x="31711" y="39970"/>
                    </a:lnTo>
                    <a:lnTo>
                      <a:pt x="30678" y="43805"/>
                    </a:lnTo>
                    <a:lnTo>
                      <a:pt x="30678" y="45722"/>
                    </a:lnTo>
                    <a:lnTo>
                      <a:pt x="33333" y="47197"/>
                    </a:lnTo>
                    <a:lnTo>
                      <a:pt x="36725" y="47197"/>
                    </a:lnTo>
                    <a:lnTo>
                      <a:pt x="37758" y="47935"/>
                    </a:lnTo>
                    <a:lnTo>
                      <a:pt x="38790" y="49262"/>
                    </a:lnTo>
                    <a:lnTo>
                      <a:pt x="39822" y="50000"/>
                    </a:lnTo>
                    <a:lnTo>
                      <a:pt x="41297" y="50000"/>
                    </a:lnTo>
                    <a:lnTo>
                      <a:pt x="42330" y="50442"/>
                    </a:lnTo>
                    <a:lnTo>
                      <a:pt x="42772" y="51475"/>
                    </a:lnTo>
                    <a:lnTo>
                      <a:pt x="43952" y="52507"/>
                    </a:lnTo>
                    <a:lnTo>
                      <a:pt x="44690" y="53392"/>
                    </a:lnTo>
                    <a:lnTo>
                      <a:pt x="45722" y="51622"/>
                    </a:lnTo>
                    <a:lnTo>
                      <a:pt x="46754" y="50000"/>
                    </a:lnTo>
                    <a:lnTo>
                      <a:pt x="48967" y="47492"/>
                    </a:lnTo>
                    <a:lnTo>
                      <a:pt x="50147" y="47197"/>
                    </a:lnTo>
                    <a:lnTo>
                      <a:pt x="50147" y="47640"/>
                    </a:lnTo>
                    <a:lnTo>
                      <a:pt x="48082" y="50295"/>
                    </a:lnTo>
                    <a:lnTo>
                      <a:pt x="47787" y="50737"/>
                    </a:lnTo>
                    <a:lnTo>
                      <a:pt x="47787" y="52359"/>
                    </a:lnTo>
                    <a:lnTo>
                      <a:pt x="48229" y="60324"/>
                    </a:lnTo>
                    <a:lnTo>
                      <a:pt x="47935" y="61356"/>
                    </a:lnTo>
                    <a:lnTo>
                      <a:pt x="47492" y="61946"/>
                    </a:lnTo>
                    <a:lnTo>
                      <a:pt x="46902" y="61946"/>
                    </a:lnTo>
                    <a:lnTo>
                      <a:pt x="46312" y="62831"/>
                    </a:lnTo>
                    <a:lnTo>
                      <a:pt x="45870" y="64454"/>
                    </a:lnTo>
                    <a:lnTo>
                      <a:pt x="44837" y="65929"/>
                    </a:lnTo>
                    <a:lnTo>
                      <a:pt x="42182" y="67993"/>
                    </a:lnTo>
                    <a:lnTo>
                      <a:pt x="41297" y="68436"/>
                    </a:lnTo>
                    <a:lnTo>
                      <a:pt x="38937" y="69026"/>
                    </a:lnTo>
                    <a:lnTo>
                      <a:pt x="38200" y="69468"/>
                    </a:lnTo>
                    <a:lnTo>
                      <a:pt x="37020" y="69911"/>
                    </a:lnTo>
                    <a:lnTo>
                      <a:pt x="34955" y="71976"/>
                    </a:lnTo>
                    <a:lnTo>
                      <a:pt x="32153" y="75515"/>
                    </a:lnTo>
                    <a:lnTo>
                      <a:pt x="30678" y="77728"/>
                    </a:lnTo>
                    <a:lnTo>
                      <a:pt x="30678" y="78613"/>
                    </a:lnTo>
                    <a:lnTo>
                      <a:pt x="27138" y="82448"/>
                    </a:lnTo>
                    <a:lnTo>
                      <a:pt x="26548" y="82743"/>
                    </a:lnTo>
                    <a:lnTo>
                      <a:pt x="25811" y="82743"/>
                    </a:lnTo>
                    <a:lnTo>
                      <a:pt x="24926" y="82448"/>
                    </a:lnTo>
                    <a:lnTo>
                      <a:pt x="24926" y="80383"/>
                    </a:lnTo>
                    <a:lnTo>
                      <a:pt x="24484" y="79055"/>
                    </a:lnTo>
                    <a:lnTo>
                      <a:pt x="24484" y="78318"/>
                    </a:lnTo>
                    <a:lnTo>
                      <a:pt x="24778" y="78318"/>
                    </a:lnTo>
                    <a:lnTo>
                      <a:pt x="24778" y="77580"/>
                    </a:lnTo>
                    <a:lnTo>
                      <a:pt x="24188" y="77286"/>
                    </a:lnTo>
                    <a:lnTo>
                      <a:pt x="20059" y="78613"/>
                    </a:lnTo>
                    <a:lnTo>
                      <a:pt x="17994" y="80825"/>
                    </a:lnTo>
                    <a:lnTo>
                      <a:pt x="16519" y="84218"/>
                    </a:lnTo>
                    <a:lnTo>
                      <a:pt x="12979" y="87020"/>
                    </a:lnTo>
                    <a:lnTo>
                      <a:pt x="10177" y="88200"/>
                    </a:lnTo>
                    <a:lnTo>
                      <a:pt x="9882" y="88937"/>
                    </a:lnTo>
                    <a:lnTo>
                      <a:pt x="9882" y="96607"/>
                    </a:lnTo>
                    <a:lnTo>
                      <a:pt x="8702" y="98672"/>
                    </a:lnTo>
                    <a:lnTo>
                      <a:pt x="6784" y="102654"/>
                    </a:lnTo>
                    <a:lnTo>
                      <a:pt x="5752" y="105161"/>
                    </a:lnTo>
                    <a:lnTo>
                      <a:pt x="5015" y="105604"/>
                    </a:lnTo>
                    <a:lnTo>
                      <a:pt x="4130" y="106931"/>
                    </a:lnTo>
                    <a:lnTo>
                      <a:pt x="3540" y="111061"/>
                    </a:lnTo>
                    <a:lnTo>
                      <a:pt x="3245" y="112388"/>
                    </a:lnTo>
                    <a:lnTo>
                      <a:pt x="5752" y="112388"/>
                    </a:lnTo>
                    <a:lnTo>
                      <a:pt x="8407" y="113863"/>
                    </a:lnTo>
                    <a:lnTo>
                      <a:pt x="7964" y="117256"/>
                    </a:lnTo>
                    <a:lnTo>
                      <a:pt x="2065" y="122565"/>
                    </a:lnTo>
                    <a:lnTo>
                      <a:pt x="2065" y="123303"/>
                    </a:lnTo>
                    <a:lnTo>
                      <a:pt x="1180" y="127285"/>
                    </a:lnTo>
                    <a:lnTo>
                      <a:pt x="1180" y="129645"/>
                    </a:lnTo>
                    <a:lnTo>
                      <a:pt x="737" y="132300"/>
                    </a:lnTo>
                    <a:lnTo>
                      <a:pt x="0" y="134660"/>
                    </a:lnTo>
                    <a:lnTo>
                      <a:pt x="0" y="138347"/>
                    </a:lnTo>
                    <a:lnTo>
                      <a:pt x="442" y="144394"/>
                    </a:lnTo>
                    <a:lnTo>
                      <a:pt x="442" y="145131"/>
                    </a:lnTo>
                    <a:lnTo>
                      <a:pt x="1180" y="145131"/>
                    </a:lnTo>
                    <a:lnTo>
                      <a:pt x="6784" y="143804"/>
                    </a:lnTo>
                    <a:lnTo>
                      <a:pt x="7375" y="144246"/>
                    </a:lnTo>
                    <a:lnTo>
                      <a:pt x="8259" y="146901"/>
                    </a:lnTo>
                    <a:lnTo>
                      <a:pt x="8702" y="147344"/>
                    </a:lnTo>
                    <a:lnTo>
                      <a:pt x="9439" y="147344"/>
                    </a:lnTo>
                    <a:lnTo>
                      <a:pt x="11062" y="146901"/>
                    </a:lnTo>
                    <a:lnTo>
                      <a:pt x="14011" y="144837"/>
                    </a:lnTo>
                    <a:lnTo>
                      <a:pt x="15339" y="143657"/>
                    </a:lnTo>
                    <a:lnTo>
                      <a:pt x="16814" y="141887"/>
                    </a:lnTo>
                    <a:lnTo>
                      <a:pt x="18731" y="139969"/>
                    </a:lnTo>
                    <a:lnTo>
                      <a:pt x="19764" y="138199"/>
                    </a:lnTo>
                    <a:lnTo>
                      <a:pt x="20796" y="137167"/>
                    </a:lnTo>
                    <a:lnTo>
                      <a:pt x="22124" y="136872"/>
                    </a:lnTo>
                    <a:lnTo>
                      <a:pt x="26991" y="136872"/>
                    </a:lnTo>
                    <a:lnTo>
                      <a:pt x="28908" y="136577"/>
                    </a:lnTo>
                    <a:lnTo>
                      <a:pt x="30678" y="135397"/>
                    </a:lnTo>
                    <a:lnTo>
                      <a:pt x="32448" y="135102"/>
                    </a:lnTo>
                    <a:lnTo>
                      <a:pt x="57816" y="135102"/>
                    </a:lnTo>
                    <a:lnTo>
                      <a:pt x="57522" y="133627"/>
                    </a:lnTo>
                    <a:lnTo>
                      <a:pt x="57227" y="132447"/>
                    </a:lnTo>
                    <a:lnTo>
                      <a:pt x="56637" y="131120"/>
                    </a:lnTo>
                    <a:lnTo>
                      <a:pt x="56341" y="129940"/>
                    </a:lnTo>
                    <a:lnTo>
                      <a:pt x="58849" y="124188"/>
                    </a:lnTo>
                    <a:lnTo>
                      <a:pt x="60176" y="121975"/>
                    </a:lnTo>
                    <a:lnTo>
                      <a:pt x="63569" y="117846"/>
                    </a:lnTo>
                    <a:lnTo>
                      <a:pt x="63569" y="116076"/>
                    </a:lnTo>
                    <a:lnTo>
                      <a:pt x="63126" y="114896"/>
                    </a:lnTo>
                    <a:lnTo>
                      <a:pt x="62241" y="114011"/>
                    </a:lnTo>
                    <a:lnTo>
                      <a:pt x="62241" y="113421"/>
                    </a:lnTo>
                    <a:lnTo>
                      <a:pt x="62536" y="112683"/>
                    </a:lnTo>
                    <a:lnTo>
                      <a:pt x="64748" y="111651"/>
                    </a:lnTo>
                    <a:lnTo>
                      <a:pt x="65339" y="110766"/>
                    </a:lnTo>
                    <a:lnTo>
                      <a:pt x="67993" y="110323"/>
                    </a:lnTo>
                    <a:lnTo>
                      <a:pt x="69321" y="108996"/>
                    </a:lnTo>
                    <a:lnTo>
                      <a:pt x="70648" y="109291"/>
                    </a:lnTo>
                    <a:lnTo>
                      <a:pt x="71386" y="108701"/>
                    </a:lnTo>
                    <a:lnTo>
                      <a:pt x="73008" y="108701"/>
                    </a:lnTo>
                    <a:lnTo>
                      <a:pt x="73893" y="107521"/>
                    </a:lnTo>
                    <a:lnTo>
                      <a:pt x="74631" y="106931"/>
                    </a:lnTo>
                    <a:lnTo>
                      <a:pt x="75221" y="106931"/>
                    </a:lnTo>
                    <a:lnTo>
                      <a:pt x="75515" y="107816"/>
                    </a:lnTo>
                    <a:lnTo>
                      <a:pt x="76548" y="107816"/>
                    </a:lnTo>
                    <a:lnTo>
                      <a:pt x="77728" y="107521"/>
                    </a:lnTo>
                    <a:lnTo>
                      <a:pt x="78613" y="106784"/>
                    </a:lnTo>
                    <a:lnTo>
                      <a:pt x="79203" y="104276"/>
                    </a:lnTo>
                    <a:lnTo>
                      <a:pt x="79940" y="103244"/>
                    </a:lnTo>
                    <a:lnTo>
                      <a:pt x="80825" y="102801"/>
                    </a:lnTo>
                    <a:lnTo>
                      <a:pt x="81710" y="104424"/>
                    </a:lnTo>
                    <a:lnTo>
                      <a:pt x="82448" y="104719"/>
                    </a:lnTo>
                    <a:lnTo>
                      <a:pt x="81563" y="105751"/>
                    </a:lnTo>
                    <a:lnTo>
                      <a:pt x="81563" y="106194"/>
                    </a:lnTo>
                    <a:lnTo>
                      <a:pt x="82005" y="106489"/>
                    </a:lnTo>
                    <a:lnTo>
                      <a:pt x="83185" y="106489"/>
                    </a:lnTo>
                    <a:lnTo>
                      <a:pt x="84365" y="106194"/>
                    </a:lnTo>
                    <a:lnTo>
                      <a:pt x="86282" y="104866"/>
                    </a:lnTo>
                    <a:lnTo>
                      <a:pt x="87020" y="104866"/>
                    </a:lnTo>
                    <a:lnTo>
                      <a:pt x="87462" y="106341"/>
                    </a:lnTo>
                    <a:lnTo>
                      <a:pt x="87905" y="106784"/>
                    </a:lnTo>
                    <a:lnTo>
                      <a:pt x="89084" y="106489"/>
                    </a:lnTo>
                    <a:lnTo>
                      <a:pt x="90707" y="105456"/>
                    </a:lnTo>
                    <a:lnTo>
                      <a:pt x="92034" y="104276"/>
                    </a:lnTo>
                    <a:lnTo>
                      <a:pt x="92034" y="103096"/>
                    </a:lnTo>
                    <a:lnTo>
                      <a:pt x="93804" y="102801"/>
                    </a:lnTo>
                    <a:lnTo>
                      <a:pt x="95427" y="99262"/>
                    </a:lnTo>
                    <a:lnTo>
                      <a:pt x="95132" y="98229"/>
                    </a:lnTo>
                    <a:lnTo>
                      <a:pt x="96607" y="97639"/>
                    </a:lnTo>
                    <a:lnTo>
                      <a:pt x="97344" y="97344"/>
                    </a:lnTo>
                    <a:lnTo>
                      <a:pt x="98376" y="97639"/>
                    </a:lnTo>
                    <a:lnTo>
                      <a:pt x="99704" y="97049"/>
                    </a:lnTo>
                    <a:lnTo>
                      <a:pt x="99704" y="97492"/>
                    </a:lnTo>
                    <a:lnTo>
                      <a:pt x="98819" y="99704"/>
                    </a:lnTo>
                    <a:lnTo>
                      <a:pt x="99409" y="100146"/>
                    </a:lnTo>
                    <a:lnTo>
                      <a:pt x="102211" y="100589"/>
                    </a:lnTo>
                    <a:lnTo>
                      <a:pt x="102801" y="101032"/>
                    </a:lnTo>
                    <a:lnTo>
                      <a:pt x="102801" y="101621"/>
                    </a:lnTo>
                    <a:lnTo>
                      <a:pt x="101621" y="102211"/>
                    </a:lnTo>
                    <a:lnTo>
                      <a:pt x="101621" y="102949"/>
                    </a:lnTo>
                    <a:lnTo>
                      <a:pt x="102654" y="103686"/>
                    </a:lnTo>
                    <a:lnTo>
                      <a:pt x="103981" y="103981"/>
                    </a:lnTo>
                    <a:lnTo>
                      <a:pt x="105161" y="103539"/>
                    </a:lnTo>
                    <a:lnTo>
                      <a:pt x="106784" y="101474"/>
                    </a:lnTo>
                    <a:lnTo>
                      <a:pt x="107816" y="101032"/>
                    </a:lnTo>
                    <a:lnTo>
                      <a:pt x="108701" y="101032"/>
                    </a:lnTo>
                    <a:lnTo>
                      <a:pt x="109143" y="103244"/>
                    </a:lnTo>
                    <a:lnTo>
                      <a:pt x="109586" y="103834"/>
                    </a:lnTo>
                    <a:lnTo>
                      <a:pt x="112683" y="104424"/>
                    </a:lnTo>
                    <a:lnTo>
                      <a:pt x="114895" y="103539"/>
                    </a:lnTo>
                    <a:lnTo>
                      <a:pt x="115633" y="103539"/>
                    </a:lnTo>
                    <a:lnTo>
                      <a:pt x="117255" y="101474"/>
                    </a:lnTo>
                    <a:lnTo>
                      <a:pt x="118435" y="99262"/>
                    </a:lnTo>
                    <a:lnTo>
                      <a:pt x="119320" y="96017"/>
                    </a:lnTo>
                    <a:lnTo>
                      <a:pt x="120648" y="93362"/>
                    </a:lnTo>
                    <a:lnTo>
                      <a:pt x="123598" y="91297"/>
                    </a:lnTo>
                    <a:lnTo>
                      <a:pt x="124187" y="90117"/>
                    </a:lnTo>
                    <a:lnTo>
                      <a:pt x="127285" y="86577"/>
                    </a:lnTo>
                    <a:lnTo>
                      <a:pt x="129202" y="82005"/>
                    </a:lnTo>
                    <a:lnTo>
                      <a:pt x="130530" y="80530"/>
                    </a:lnTo>
                    <a:lnTo>
                      <a:pt x="132300" y="79055"/>
                    </a:lnTo>
                    <a:lnTo>
                      <a:pt x="133479" y="78318"/>
                    </a:lnTo>
                    <a:lnTo>
                      <a:pt x="135545" y="77580"/>
                    </a:lnTo>
                    <a:lnTo>
                      <a:pt x="137167" y="77138"/>
                    </a:lnTo>
                    <a:lnTo>
                      <a:pt x="137462" y="76843"/>
                    </a:lnTo>
                    <a:lnTo>
                      <a:pt x="137462" y="76106"/>
                    </a:lnTo>
                    <a:lnTo>
                      <a:pt x="137019" y="73303"/>
                    </a:lnTo>
                    <a:lnTo>
                      <a:pt x="137757" y="72418"/>
                    </a:lnTo>
                    <a:lnTo>
                      <a:pt x="138789" y="70501"/>
                    </a:lnTo>
                    <a:lnTo>
                      <a:pt x="139969" y="68731"/>
                    </a:lnTo>
                    <a:lnTo>
                      <a:pt x="141149" y="67551"/>
                    </a:lnTo>
                    <a:lnTo>
                      <a:pt x="141739" y="66371"/>
                    </a:lnTo>
                    <a:lnTo>
                      <a:pt x="142034" y="64454"/>
                    </a:lnTo>
                    <a:lnTo>
                      <a:pt x="142034" y="60766"/>
                    </a:lnTo>
                    <a:close/>
                    <a:moveTo>
                      <a:pt x="68583" y="117993"/>
                    </a:moveTo>
                    <a:lnTo>
                      <a:pt x="68141" y="117403"/>
                    </a:lnTo>
                    <a:lnTo>
                      <a:pt x="68141" y="115486"/>
                    </a:lnTo>
                    <a:lnTo>
                      <a:pt x="65633" y="115486"/>
                    </a:lnTo>
                    <a:lnTo>
                      <a:pt x="65044" y="115928"/>
                    </a:lnTo>
                    <a:lnTo>
                      <a:pt x="65486" y="116813"/>
                    </a:lnTo>
                    <a:lnTo>
                      <a:pt x="66076" y="117698"/>
                    </a:lnTo>
                    <a:lnTo>
                      <a:pt x="66814" y="118140"/>
                    </a:lnTo>
                    <a:lnTo>
                      <a:pt x="68878" y="118878"/>
                    </a:lnTo>
                    <a:lnTo>
                      <a:pt x="68878" y="119763"/>
                    </a:lnTo>
                    <a:lnTo>
                      <a:pt x="67846" y="120943"/>
                    </a:lnTo>
                    <a:lnTo>
                      <a:pt x="67256" y="122123"/>
                    </a:lnTo>
                    <a:lnTo>
                      <a:pt x="66961" y="123155"/>
                    </a:lnTo>
                    <a:lnTo>
                      <a:pt x="70648" y="121828"/>
                    </a:lnTo>
                    <a:lnTo>
                      <a:pt x="71386" y="119763"/>
                    </a:lnTo>
                    <a:lnTo>
                      <a:pt x="71976" y="118288"/>
                    </a:lnTo>
                    <a:lnTo>
                      <a:pt x="70648" y="117108"/>
                    </a:lnTo>
                    <a:lnTo>
                      <a:pt x="68731" y="118140"/>
                    </a:lnTo>
                    <a:close/>
                    <a:moveTo>
                      <a:pt x="95574" y="102211"/>
                    </a:moveTo>
                    <a:lnTo>
                      <a:pt x="95574" y="104424"/>
                    </a:lnTo>
                    <a:lnTo>
                      <a:pt x="94394" y="104866"/>
                    </a:lnTo>
                    <a:lnTo>
                      <a:pt x="94394" y="105456"/>
                    </a:lnTo>
                    <a:lnTo>
                      <a:pt x="96607" y="105456"/>
                    </a:lnTo>
                    <a:lnTo>
                      <a:pt x="96901" y="106194"/>
                    </a:lnTo>
                    <a:lnTo>
                      <a:pt x="98672" y="107226"/>
                    </a:lnTo>
                    <a:lnTo>
                      <a:pt x="98229" y="105604"/>
                    </a:lnTo>
                    <a:lnTo>
                      <a:pt x="98229" y="104571"/>
                    </a:lnTo>
                    <a:lnTo>
                      <a:pt x="99409" y="103686"/>
                    </a:lnTo>
                    <a:lnTo>
                      <a:pt x="99851" y="102211"/>
                    </a:lnTo>
                    <a:lnTo>
                      <a:pt x="97934" y="101621"/>
                    </a:lnTo>
                    <a:lnTo>
                      <a:pt x="95427"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36" name="Freeform: Shape 35">
                <a:extLst>
                  <a:ext uri="{FF2B5EF4-FFF2-40B4-BE49-F238E27FC236}">
                    <a16:creationId xmlns:a16="http://schemas.microsoft.com/office/drawing/2014/main" id="{F6960BD2-CA08-CA0B-DF14-601276A229FB}"/>
                  </a:ext>
                </a:extLst>
              </p:cNvPr>
              <p:cNvSpPr/>
              <p:nvPr/>
            </p:nvSpPr>
            <p:spPr>
              <a:xfrm>
                <a:off x="6365761" y="2791921"/>
                <a:ext cx="471234" cy="267106"/>
              </a:xfrm>
              <a:custGeom>
                <a:avLst/>
                <a:gdLst>
                  <a:gd name="connsiteX0" fmla="*/ 249408 w 471234"/>
                  <a:gd name="connsiteY0" fmla="*/ 205750 h 267106"/>
                  <a:gd name="connsiteX1" fmla="*/ 248080 w 471234"/>
                  <a:gd name="connsiteY1" fmla="*/ 204718 h 267106"/>
                  <a:gd name="connsiteX2" fmla="*/ 246163 w 471234"/>
                  <a:gd name="connsiteY2" fmla="*/ 202358 h 267106"/>
                  <a:gd name="connsiteX3" fmla="*/ 246753 w 471234"/>
                  <a:gd name="connsiteY3" fmla="*/ 204570 h 267106"/>
                  <a:gd name="connsiteX4" fmla="*/ 247637 w 471234"/>
                  <a:gd name="connsiteY4" fmla="*/ 206193 h 267106"/>
                  <a:gd name="connsiteX5" fmla="*/ 251178 w 471234"/>
                  <a:gd name="connsiteY5" fmla="*/ 207668 h 267106"/>
                  <a:gd name="connsiteX6" fmla="*/ 259289 w 471234"/>
                  <a:gd name="connsiteY6" fmla="*/ 209143 h 267106"/>
                  <a:gd name="connsiteX7" fmla="*/ 262977 w 471234"/>
                  <a:gd name="connsiteY7" fmla="*/ 209585 h 267106"/>
                  <a:gd name="connsiteX8" fmla="*/ 259437 w 471234"/>
                  <a:gd name="connsiteY8" fmla="*/ 207963 h 267106"/>
                  <a:gd name="connsiteX9" fmla="*/ 249703 w 471234"/>
                  <a:gd name="connsiteY9" fmla="*/ 205750 h 267106"/>
                  <a:gd name="connsiteX10" fmla="*/ 471234 w 471234"/>
                  <a:gd name="connsiteY10" fmla="*/ 102801 h 267106"/>
                  <a:gd name="connsiteX11" fmla="*/ 469464 w 471234"/>
                  <a:gd name="connsiteY11" fmla="*/ 100737 h 267106"/>
                  <a:gd name="connsiteX12" fmla="*/ 469464 w 471234"/>
                  <a:gd name="connsiteY12" fmla="*/ 98524 h 267106"/>
                  <a:gd name="connsiteX13" fmla="*/ 470497 w 471234"/>
                  <a:gd name="connsiteY13" fmla="*/ 97049 h 267106"/>
                  <a:gd name="connsiteX14" fmla="*/ 470055 w 471234"/>
                  <a:gd name="connsiteY14" fmla="*/ 95869 h 267106"/>
                  <a:gd name="connsiteX15" fmla="*/ 468727 w 471234"/>
                  <a:gd name="connsiteY15" fmla="*/ 95132 h 267106"/>
                  <a:gd name="connsiteX16" fmla="*/ 466810 w 471234"/>
                  <a:gd name="connsiteY16" fmla="*/ 95132 h 267106"/>
                  <a:gd name="connsiteX17" fmla="*/ 464745 w 471234"/>
                  <a:gd name="connsiteY17" fmla="*/ 96164 h 267106"/>
                  <a:gd name="connsiteX18" fmla="*/ 462238 w 471234"/>
                  <a:gd name="connsiteY18" fmla="*/ 96164 h 267106"/>
                  <a:gd name="connsiteX19" fmla="*/ 458255 w 471234"/>
                  <a:gd name="connsiteY19" fmla="*/ 93362 h 267106"/>
                  <a:gd name="connsiteX20" fmla="*/ 453978 w 471234"/>
                  <a:gd name="connsiteY20" fmla="*/ 90707 h 267106"/>
                  <a:gd name="connsiteX21" fmla="*/ 451471 w 471234"/>
                  <a:gd name="connsiteY21" fmla="*/ 90707 h 267106"/>
                  <a:gd name="connsiteX22" fmla="*/ 449701 w 471234"/>
                  <a:gd name="connsiteY22" fmla="*/ 90265 h 267106"/>
                  <a:gd name="connsiteX23" fmla="*/ 448226 w 471234"/>
                  <a:gd name="connsiteY23" fmla="*/ 88937 h 267106"/>
                  <a:gd name="connsiteX24" fmla="*/ 447341 w 471234"/>
                  <a:gd name="connsiteY24" fmla="*/ 87167 h 267106"/>
                  <a:gd name="connsiteX25" fmla="*/ 446308 w 471234"/>
                  <a:gd name="connsiteY25" fmla="*/ 86430 h 267106"/>
                  <a:gd name="connsiteX26" fmla="*/ 444686 w 471234"/>
                  <a:gd name="connsiteY26" fmla="*/ 86872 h 267106"/>
                  <a:gd name="connsiteX27" fmla="*/ 442474 w 471234"/>
                  <a:gd name="connsiteY27" fmla="*/ 87610 h 267106"/>
                  <a:gd name="connsiteX28" fmla="*/ 439671 w 471234"/>
                  <a:gd name="connsiteY28" fmla="*/ 87610 h 267106"/>
                  <a:gd name="connsiteX29" fmla="*/ 435984 w 471234"/>
                  <a:gd name="connsiteY29" fmla="*/ 85397 h 267106"/>
                  <a:gd name="connsiteX30" fmla="*/ 432592 w 471234"/>
                  <a:gd name="connsiteY30" fmla="*/ 83038 h 267106"/>
                  <a:gd name="connsiteX31" fmla="*/ 430085 w 471234"/>
                  <a:gd name="connsiteY31" fmla="*/ 83038 h 267106"/>
                  <a:gd name="connsiteX32" fmla="*/ 427429 w 471234"/>
                  <a:gd name="connsiteY32" fmla="*/ 82595 h 267106"/>
                  <a:gd name="connsiteX33" fmla="*/ 422415 w 471234"/>
                  <a:gd name="connsiteY33" fmla="*/ 79645 h 267106"/>
                  <a:gd name="connsiteX34" fmla="*/ 421087 w 471234"/>
                  <a:gd name="connsiteY34" fmla="*/ 79645 h 267106"/>
                  <a:gd name="connsiteX35" fmla="*/ 420202 w 471234"/>
                  <a:gd name="connsiteY35" fmla="*/ 80530 h 267106"/>
                  <a:gd name="connsiteX36" fmla="*/ 419760 w 471234"/>
                  <a:gd name="connsiteY36" fmla="*/ 82890 h 267106"/>
                  <a:gd name="connsiteX37" fmla="*/ 419318 w 471234"/>
                  <a:gd name="connsiteY37" fmla="*/ 83333 h 267106"/>
                  <a:gd name="connsiteX38" fmla="*/ 418433 w 471234"/>
                  <a:gd name="connsiteY38" fmla="*/ 83775 h 267106"/>
                  <a:gd name="connsiteX39" fmla="*/ 416663 w 471234"/>
                  <a:gd name="connsiteY39" fmla="*/ 84070 h 267106"/>
                  <a:gd name="connsiteX40" fmla="*/ 414155 w 471234"/>
                  <a:gd name="connsiteY40" fmla="*/ 82595 h 267106"/>
                  <a:gd name="connsiteX41" fmla="*/ 407666 w 471234"/>
                  <a:gd name="connsiteY41" fmla="*/ 77728 h 267106"/>
                  <a:gd name="connsiteX42" fmla="*/ 405011 w 471234"/>
                  <a:gd name="connsiteY42" fmla="*/ 74041 h 267106"/>
                  <a:gd name="connsiteX43" fmla="*/ 404421 w 471234"/>
                  <a:gd name="connsiteY43" fmla="*/ 71386 h 267106"/>
                  <a:gd name="connsiteX44" fmla="*/ 402356 w 471234"/>
                  <a:gd name="connsiteY44" fmla="*/ 69763 h 267106"/>
                  <a:gd name="connsiteX45" fmla="*/ 400291 w 471234"/>
                  <a:gd name="connsiteY45" fmla="*/ 67404 h 267106"/>
                  <a:gd name="connsiteX46" fmla="*/ 398226 w 471234"/>
                  <a:gd name="connsiteY46" fmla="*/ 67404 h 267106"/>
                  <a:gd name="connsiteX47" fmla="*/ 395866 w 471234"/>
                  <a:gd name="connsiteY47" fmla="*/ 67993 h 267106"/>
                  <a:gd name="connsiteX48" fmla="*/ 393654 w 471234"/>
                  <a:gd name="connsiteY48" fmla="*/ 69173 h 267106"/>
                  <a:gd name="connsiteX49" fmla="*/ 392622 w 471234"/>
                  <a:gd name="connsiteY49" fmla="*/ 69468 h 267106"/>
                  <a:gd name="connsiteX50" fmla="*/ 388934 w 471234"/>
                  <a:gd name="connsiteY50" fmla="*/ 69911 h 267106"/>
                  <a:gd name="connsiteX51" fmla="*/ 382887 w 471234"/>
                  <a:gd name="connsiteY51" fmla="*/ 71533 h 267106"/>
                  <a:gd name="connsiteX52" fmla="*/ 381265 w 471234"/>
                  <a:gd name="connsiteY52" fmla="*/ 73156 h 267106"/>
                  <a:gd name="connsiteX53" fmla="*/ 379200 w 471234"/>
                  <a:gd name="connsiteY53" fmla="*/ 74483 h 267106"/>
                  <a:gd name="connsiteX54" fmla="*/ 377578 w 471234"/>
                  <a:gd name="connsiteY54" fmla="*/ 73598 h 267106"/>
                  <a:gd name="connsiteX55" fmla="*/ 375955 w 471234"/>
                  <a:gd name="connsiteY55" fmla="*/ 71976 h 267106"/>
                  <a:gd name="connsiteX56" fmla="*/ 372563 w 471234"/>
                  <a:gd name="connsiteY56" fmla="*/ 71386 h 267106"/>
                  <a:gd name="connsiteX57" fmla="*/ 370940 w 471234"/>
                  <a:gd name="connsiteY57" fmla="*/ 71976 h 267106"/>
                  <a:gd name="connsiteX58" fmla="*/ 369318 w 471234"/>
                  <a:gd name="connsiteY58" fmla="*/ 70943 h 267106"/>
                  <a:gd name="connsiteX59" fmla="*/ 367843 w 471234"/>
                  <a:gd name="connsiteY59" fmla="*/ 69026 h 267106"/>
                  <a:gd name="connsiteX60" fmla="*/ 365926 w 471234"/>
                  <a:gd name="connsiteY60" fmla="*/ 67698 h 267106"/>
                  <a:gd name="connsiteX61" fmla="*/ 363123 w 471234"/>
                  <a:gd name="connsiteY61" fmla="*/ 67256 h 267106"/>
                  <a:gd name="connsiteX62" fmla="*/ 360026 w 471234"/>
                  <a:gd name="connsiteY62" fmla="*/ 66666 h 267106"/>
                  <a:gd name="connsiteX63" fmla="*/ 357519 w 471234"/>
                  <a:gd name="connsiteY63" fmla="*/ 67698 h 267106"/>
                  <a:gd name="connsiteX64" fmla="*/ 354274 w 471234"/>
                  <a:gd name="connsiteY64" fmla="*/ 69763 h 267106"/>
                  <a:gd name="connsiteX65" fmla="*/ 352062 w 471234"/>
                  <a:gd name="connsiteY65" fmla="*/ 69026 h 267106"/>
                  <a:gd name="connsiteX66" fmla="*/ 350881 w 471234"/>
                  <a:gd name="connsiteY66" fmla="*/ 66519 h 267106"/>
                  <a:gd name="connsiteX67" fmla="*/ 349407 w 471234"/>
                  <a:gd name="connsiteY67" fmla="*/ 65781 h 267106"/>
                  <a:gd name="connsiteX68" fmla="*/ 347342 w 471234"/>
                  <a:gd name="connsiteY68" fmla="*/ 62979 h 267106"/>
                  <a:gd name="connsiteX69" fmla="*/ 346752 w 471234"/>
                  <a:gd name="connsiteY69" fmla="*/ 60471 h 267106"/>
                  <a:gd name="connsiteX70" fmla="*/ 347342 w 471234"/>
                  <a:gd name="connsiteY70" fmla="*/ 59439 h 267106"/>
                  <a:gd name="connsiteX71" fmla="*/ 348079 w 471234"/>
                  <a:gd name="connsiteY71" fmla="*/ 58112 h 267106"/>
                  <a:gd name="connsiteX72" fmla="*/ 348079 w 471234"/>
                  <a:gd name="connsiteY72" fmla="*/ 56489 h 267106"/>
                  <a:gd name="connsiteX73" fmla="*/ 347489 w 471234"/>
                  <a:gd name="connsiteY73" fmla="*/ 55162 h 267106"/>
                  <a:gd name="connsiteX74" fmla="*/ 346604 w 471234"/>
                  <a:gd name="connsiteY74" fmla="*/ 54129 h 267106"/>
                  <a:gd name="connsiteX75" fmla="*/ 345572 w 471234"/>
                  <a:gd name="connsiteY75" fmla="*/ 50442 h 267106"/>
                  <a:gd name="connsiteX76" fmla="*/ 344687 w 471234"/>
                  <a:gd name="connsiteY76" fmla="*/ 48820 h 267106"/>
                  <a:gd name="connsiteX77" fmla="*/ 344687 w 471234"/>
                  <a:gd name="connsiteY77" fmla="*/ 47492 h 267106"/>
                  <a:gd name="connsiteX78" fmla="*/ 345277 w 471234"/>
                  <a:gd name="connsiteY78" fmla="*/ 46312 h 267106"/>
                  <a:gd name="connsiteX79" fmla="*/ 344687 w 471234"/>
                  <a:gd name="connsiteY79" fmla="*/ 45575 h 267106"/>
                  <a:gd name="connsiteX80" fmla="*/ 341737 w 471234"/>
                  <a:gd name="connsiteY80" fmla="*/ 45575 h 267106"/>
                  <a:gd name="connsiteX81" fmla="*/ 340705 w 471234"/>
                  <a:gd name="connsiteY81" fmla="*/ 44985 h 267106"/>
                  <a:gd name="connsiteX82" fmla="*/ 339525 w 471234"/>
                  <a:gd name="connsiteY82" fmla="*/ 42920 h 267106"/>
                  <a:gd name="connsiteX83" fmla="*/ 338935 w 471234"/>
                  <a:gd name="connsiteY83" fmla="*/ 40855 h 267106"/>
                  <a:gd name="connsiteX84" fmla="*/ 338197 w 471234"/>
                  <a:gd name="connsiteY84" fmla="*/ 40118 h 267106"/>
                  <a:gd name="connsiteX85" fmla="*/ 336280 w 471234"/>
                  <a:gd name="connsiteY85" fmla="*/ 40118 h 267106"/>
                  <a:gd name="connsiteX86" fmla="*/ 333035 w 471234"/>
                  <a:gd name="connsiteY86" fmla="*/ 40560 h 267106"/>
                  <a:gd name="connsiteX87" fmla="*/ 330233 w 471234"/>
                  <a:gd name="connsiteY87" fmla="*/ 41297 h 267106"/>
                  <a:gd name="connsiteX88" fmla="*/ 328905 w 471234"/>
                  <a:gd name="connsiteY88" fmla="*/ 41297 h 267106"/>
                  <a:gd name="connsiteX89" fmla="*/ 326398 w 471234"/>
                  <a:gd name="connsiteY89" fmla="*/ 40118 h 267106"/>
                  <a:gd name="connsiteX90" fmla="*/ 323153 w 471234"/>
                  <a:gd name="connsiteY90" fmla="*/ 38938 h 267106"/>
                  <a:gd name="connsiteX91" fmla="*/ 316516 w 471234"/>
                  <a:gd name="connsiteY91" fmla="*/ 38643 h 267106"/>
                  <a:gd name="connsiteX92" fmla="*/ 315926 w 471234"/>
                  <a:gd name="connsiteY92" fmla="*/ 38200 h 267106"/>
                  <a:gd name="connsiteX93" fmla="*/ 316368 w 471234"/>
                  <a:gd name="connsiteY93" fmla="*/ 37463 h 267106"/>
                  <a:gd name="connsiteX94" fmla="*/ 317696 w 471234"/>
                  <a:gd name="connsiteY94" fmla="*/ 36283 h 267106"/>
                  <a:gd name="connsiteX95" fmla="*/ 317696 w 471234"/>
                  <a:gd name="connsiteY95" fmla="*/ 35250 h 267106"/>
                  <a:gd name="connsiteX96" fmla="*/ 316368 w 471234"/>
                  <a:gd name="connsiteY96" fmla="*/ 34513 h 267106"/>
                  <a:gd name="connsiteX97" fmla="*/ 315779 w 471234"/>
                  <a:gd name="connsiteY97" fmla="*/ 32596 h 267106"/>
                  <a:gd name="connsiteX98" fmla="*/ 315779 w 471234"/>
                  <a:gd name="connsiteY98" fmla="*/ 28023 h 267106"/>
                  <a:gd name="connsiteX99" fmla="*/ 314156 w 471234"/>
                  <a:gd name="connsiteY99" fmla="*/ 26106 h 267106"/>
                  <a:gd name="connsiteX100" fmla="*/ 313271 w 471234"/>
                  <a:gd name="connsiteY100" fmla="*/ 24779 h 267106"/>
                  <a:gd name="connsiteX101" fmla="*/ 313271 w 471234"/>
                  <a:gd name="connsiteY101" fmla="*/ 23599 h 267106"/>
                  <a:gd name="connsiteX102" fmla="*/ 316516 w 471234"/>
                  <a:gd name="connsiteY102" fmla="*/ 23156 h 267106"/>
                  <a:gd name="connsiteX103" fmla="*/ 320203 w 471234"/>
                  <a:gd name="connsiteY103" fmla="*/ 22271 h 267106"/>
                  <a:gd name="connsiteX104" fmla="*/ 320793 w 471234"/>
                  <a:gd name="connsiteY104" fmla="*/ 21386 h 267106"/>
                  <a:gd name="connsiteX105" fmla="*/ 320793 w 471234"/>
                  <a:gd name="connsiteY105" fmla="*/ 20059 h 267106"/>
                  <a:gd name="connsiteX106" fmla="*/ 313271 w 471234"/>
                  <a:gd name="connsiteY106" fmla="*/ 13127 h 267106"/>
                  <a:gd name="connsiteX107" fmla="*/ 310764 w 471234"/>
                  <a:gd name="connsiteY107" fmla="*/ 6932 h 267106"/>
                  <a:gd name="connsiteX108" fmla="*/ 308257 w 471234"/>
                  <a:gd name="connsiteY108" fmla="*/ 3540 h 267106"/>
                  <a:gd name="connsiteX109" fmla="*/ 305602 w 471234"/>
                  <a:gd name="connsiteY109" fmla="*/ 1327 h 267106"/>
                  <a:gd name="connsiteX110" fmla="*/ 303389 w 471234"/>
                  <a:gd name="connsiteY110" fmla="*/ 295 h 267106"/>
                  <a:gd name="connsiteX111" fmla="*/ 300145 w 471234"/>
                  <a:gd name="connsiteY111" fmla="*/ 737 h 267106"/>
                  <a:gd name="connsiteX112" fmla="*/ 295867 w 471234"/>
                  <a:gd name="connsiteY112" fmla="*/ 737 h 267106"/>
                  <a:gd name="connsiteX113" fmla="*/ 291590 w 471234"/>
                  <a:gd name="connsiteY113" fmla="*/ 0 h 267106"/>
                  <a:gd name="connsiteX114" fmla="*/ 287903 w 471234"/>
                  <a:gd name="connsiteY114" fmla="*/ 442 h 267106"/>
                  <a:gd name="connsiteX115" fmla="*/ 281413 w 471234"/>
                  <a:gd name="connsiteY115" fmla="*/ 3392 h 267106"/>
                  <a:gd name="connsiteX116" fmla="*/ 278906 w 471234"/>
                  <a:gd name="connsiteY116" fmla="*/ 3392 h 267106"/>
                  <a:gd name="connsiteX117" fmla="*/ 274629 w 471234"/>
                  <a:gd name="connsiteY117" fmla="*/ 2655 h 267106"/>
                  <a:gd name="connsiteX118" fmla="*/ 271089 w 471234"/>
                  <a:gd name="connsiteY118" fmla="*/ 1622 h 267106"/>
                  <a:gd name="connsiteX119" fmla="*/ 269172 w 471234"/>
                  <a:gd name="connsiteY119" fmla="*/ 1622 h 267106"/>
                  <a:gd name="connsiteX120" fmla="*/ 267991 w 471234"/>
                  <a:gd name="connsiteY120" fmla="*/ 2065 h 267106"/>
                  <a:gd name="connsiteX121" fmla="*/ 267254 w 471234"/>
                  <a:gd name="connsiteY121" fmla="*/ 2802 h 267106"/>
                  <a:gd name="connsiteX122" fmla="*/ 265189 w 471234"/>
                  <a:gd name="connsiteY122" fmla="*/ 8407 h 267106"/>
                  <a:gd name="connsiteX123" fmla="*/ 263419 w 471234"/>
                  <a:gd name="connsiteY123" fmla="*/ 9439 h 267106"/>
                  <a:gd name="connsiteX124" fmla="*/ 260912 w 471234"/>
                  <a:gd name="connsiteY124" fmla="*/ 10619 h 267106"/>
                  <a:gd name="connsiteX125" fmla="*/ 257077 w 471234"/>
                  <a:gd name="connsiteY125" fmla="*/ 10619 h 267106"/>
                  <a:gd name="connsiteX126" fmla="*/ 254570 w 471234"/>
                  <a:gd name="connsiteY126" fmla="*/ 9882 h 267106"/>
                  <a:gd name="connsiteX127" fmla="*/ 252063 w 471234"/>
                  <a:gd name="connsiteY127" fmla="*/ 8849 h 267106"/>
                  <a:gd name="connsiteX128" fmla="*/ 251620 w 471234"/>
                  <a:gd name="connsiteY128" fmla="*/ 8849 h 267106"/>
                  <a:gd name="connsiteX129" fmla="*/ 246605 w 471234"/>
                  <a:gd name="connsiteY129" fmla="*/ 8555 h 267106"/>
                  <a:gd name="connsiteX130" fmla="*/ 240705 w 471234"/>
                  <a:gd name="connsiteY130" fmla="*/ 8555 h 267106"/>
                  <a:gd name="connsiteX131" fmla="*/ 237313 w 471234"/>
                  <a:gd name="connsiteY131" fmla="*/ 10619 h 267106"/>
                  <a:gd name="connsiteX132" fmla="*/ 235986 w 471234"/>
                  <a:gd name="connsiteY132" fmla="*/ 10177 h 267106"/>
                  <a:gd name="connsiteX133" fmla="*/ 233626 w 471234"/>
                  <a:gd name="connsiteY133" fmla="*/ 9734 h 267106"/>
                  <a:gd name="connsiteX134" fmla="*/ 231119 w 471234"/>
                  <a:gd name="connsiteY134" fmla="*/ 10767 h 267106"/>
                  <a:gd name="connsiteX135" fmla="*/ 227579 w 471234"/>
                  <a:gd name="connsiteY135" fmla="*/ 14012 h 267106"/>
                  <a:gd name="connsiteX136" fmla="*/ 225219 w 471234"/>
                  <a:gd name="connsiteY136" fmla="*/ 16076 h 267106"/>
                  <a:gd name="connsiteX137" fmla="*/ 222859 w 471234"/>
                  <a:gd name="connsiteY137" fmla="*/ 18879 h 267106"/>
                  <a:gd name="connsiteX138" fmla="*/ 222122 w 471234"/>
                  <a:gd name="connsiteY138" fmla="*/ 20354 h 267106"/>
                  <a:gd name="connsiteX139" fmla="*/ 220647 w 471234"/>
                  <a:gd name="connsiteY139" fmla="*/ 23156 h 267106"/>
                  <a:gd name="connsiteX140" fmla="*/ 219319 w 471234"/>
                  <a:gd name="connsiteY140" fmla="*/ 26401 h 267106"/>
                  <a:gd name="connsiteX141" fmla="*/ 220057 w 471234"/>
                  <a:gd name="connsiteY141" fmla="*/ 28613 h 267106"/>
                  <a:gd name="connsiteX142" fmla="*/ 221089 w 471234"/>
                  <a:gd name="connsiteY142" fmla="*/ 30678 h 267106"/>
                  <a:gd name="connsiteX143" fmla="*/ 221384 w 471234"/>
                  <a:gd name="connsiteY143" fmla="*/ 32890 h 267106"/>
                  <a:gd name="connsiteX144" fmla="*/ 221974 w 471234"/>
                  <a:gd name="connsiteY144" fmla="*/ 34660 h 267106"/>
                  <a:gd name="connsiteX145" fmla="*/ 220499 w 471234"/>
                  <a:gd name="connsiteY145" fmla="*/ 35988 h 267106"/>
                  <a:gd name="connsiteX146" fmla="*/ 219614 w 471234"/>
                  <a:gd name="connsiteY146" fmla="*/ 37905 h 267106"/>
                  <a:gd name="connsiteX147" fmla="*/ 217107 w 471234"/>
                  <a:gd name="connsiteY147" fmla="*/ 37610 h 267106"/>
                  <a:gd name="connsiteX148" fmla="*/ 214010 w 471234"/>
                  <a:gd name="connsiteY148" fmla="*/ 35840 h 267106"/>
                  <a:gd name="connsiteX149" fmla="*/ 213420 w 471234"/>
                  <a:gd name="connsiteY149" fmla="*/ 33333 h 267106"/>
                  <a:gd name="connsiteX150" fmla="*/ 211060 w 471234"/>
                  <a:gd name="connsiteY150" fmla="*/ 31563 h 267106"/>
                  <a:gd name="connsiteX151" fmla="*/ 209585 w 471234"/>
                  <a:gd name="connsiteY151" fmla="*/ 30678 h 267106"/>
                  <a:gd name="connsiteX152" fmla="*/ 207077 w 471234"/>
                  <a:gd name="connsiteY152" fmla="*/ 30678 h 267106"/>
                  <a:gd name="connsiteX153" fmla="*/ 203095 w 471234"/>
                  <a:gd name="connsiteY153" fmla="*/ 31416 h 267106"/>
                  <a:gd name="connsiteX154" fmla="*/ 197786 w 471234"/>
                  <a:gd name="connsiteY154" fmla="*/ 32006 h 267106"/>
                  <a:gd name="connsiteX155" fmla="*/ 193803 w 471234"/>
                  <a:gd name="connsiteY155" fmla="*/ 32006 h 267106"/>
                  <a:gd name="connsiteX156" fmla="*/ 191591 w 471234"/>
                  <a:gd name="connsiteY156" fmla="*/ 33038 h 267106"/>
                  <a:gd name="connsiteX157" fmla="*/ 188346 w 471234"/>
                  <a:gd name="connsiteY157" fmla="*/ 33923 h 267106"/>
                  <a:gd name="connsiteX158" fmla="*/ 187166 w 471234"/>
                  <a:gd name="connsiteY158" fmla="*/ 32890 h 267106"/>
                  <a:gd name="connsiteX159" fmla="*/ 185396 w 471234"/>
                  <a:gd name="connsiteY159" fmla="*/ 29941 h 267106"/>
                  <a:gd name="connsiteX160" fmla="*/ 183922 w 471234"/>
                  <a:gd name="connsiteY160" fmla="*/ 26991 h 267106"/>
                  <a:gd name="connsiteX161" fmla="*/ 182889 w 471234"/>
                  <a:gd name="connsiteY161" fmla="*/ 25663 h 267106"/>
                  <a:gd name="connsiteX162" fmla="*/ 182004 w 471234"/>
                  <a:gd name="connsiteY162" fmla="*/ 25369 h 267106"/>
                  <a:gd name="connsiteX163" fmla="*/ 180972 w 471234"/>
                  <a:gd name="connsiteY163" fmla="*/ 25369 h 267106"/>
                  <a:gd name="connsiteX164" fmla="*/ 179792 w 471234"/>
                  <a:gd name="connsiteY164" fmla="*/ 26401 h 267106"/>
                  <a:gd name="connsiteX165" fmla="*/ 178907 w 471234"/>
                  <a:gd name="connsiteY165" fmla="*/ 27286 h 267106"/>
                  <a:gd name="connsiteX166" fmla="*/ 177579 w 471234"/>
                  <a:gd name="connsiteY166" fmla="*/ 27581 h 267106"/>
                  <a:gd name="connsiteX167" fmla="*/ 175515 w 471234"/>
                  <a:gd name="connsiteY167" fmla="*/ 28318 h 267106"/>
                  <a:gd name="connsiteX168" fmla="*/ 174040 w 471234"/>
                  <a:gd name="connsiteY168" fmla="*/ 29351 h 267106"/>
                  <a:gd name="connsiteX169" fmla="*/ 172417 w 471234"/>
                  <a:gd name="connsiteY169" fmla="*/ 32006 h 267106"/>
                  <a:gd name="connsiteX170" fmla="*/ 171385 w 471234"/>
                  <a:gd name="connsiteY170" fmla="*/ 32006 h 267106"/>
                  <a:gd name="connsiteX171" fmla="*/ 170205 w 471234"/>
                  <a:gd name="connsiteY171" fmla="*/ 31268 h 267106"/>
                  <a:gd name="connsiteX172" fmla="*/ 168877 w 471234"/>
                  <a:gd name="connsiteY172" fmla="*/ 28318 h 267106"/>
                  <a:gd name="connsiteX173" fmla="*/ 167107 w 471234"/>
                  <a:gd name="connsiteY173" fmla="*/ 27581 h 267106"/>
                  <a:gd name="connsiteX174" fmla="*/ 164305 w 471234"/>
                  <a:gd name="connsiteY174" fmla="*/ 27581 h 267106"/>
                  <a:gd name="connsiteX175" fmla="*/ 160765 w 471234"/>
                  <a:gd name="connsiteY175" fmla="*/ 26843 h 267106"/>
                  <a:gd name="connsiteX176" fmla="*/ 157963 w 471234"/>
                  <a:gd name="connsiteY176" fmla="*/ 25958 h 267106"/>
                  <a:gd name="connsiteX177" fmla="*/ 156930 w 471234"/>
                  <a:gd name="connsiteY177" fmla="*/ 25958 h 267106"/>
                  <a:gd name="connsiteX178" fmla="*/ 155308 w 471234"/>
                  <a:gd name="connsiteY178" fmla="*/ 27433 h 267106"/>
                  <a:gd name="connsiteX179" fmla="*/ 153538 w 471234"/>
                  <a:gd name="connsiteY179" fmla="*/ 27433 h 267106"/>
                  <a:gd name="connsiteX180" fmla="*/ 149556 w 471234"/>
                  <a:gd name="connsiteY180" fmla="*/ 26548 h 267106"/>
                  <a:gd name="connsiteX181" fmla="*/ 148819 w 471234"/>
                  <a:gd name="connsiteY181" fmla="*/ 27138 h 267106"/>
                  <a:gd name="connsiteX182" fmla="*/ 147786 w 471234"/>
                  <a:gd name="connsiteY182" fmla="*/ 28761 h 267106"/>
                  <a:gd name="connsiteX183" fmla="*/ 146606 w 471234"/>
                  <a:gd name="connsiteY183" fmla="*/ 30383 h 267106"/>
                  <a:gd name="connsiteX184" fmla="*/ 145574 w 471234"/>
                  <a:gd name="connsiteY184" fmla="*/ 30383 h 267106"/>
                  <a:gd name="connsiteX185" fmla="*/ 144984 w 471234"/>
                  <a:gd name="connsiteY185" fmla="*/ 30088 h 267106"/>
                  <a:gd name="connsiteX186" fmla="*/ 145279 w 471234"/>
                  <a:gd name="connsiteY186" fmla="*/ 27286 h 267106"/>
                  <a:gd name="connsiteX187" fmla="*/ 142919 w 471234"/>
                  <a:gd name="connsiteY187" fmla="*/ 26253 h 267106"/>
                  <a:gd name="connsiteX188" fmla="*/ 139084 w 471234"/>
                  <a:gd name="connsiteY188" fmla="*/ 26253 h 267106"/>
                  <a:gd name="connsiteX189" fmla="*/ 136282 w 471234"/>
                  <a:gd name="connsiteY189" fmla="*/ 26548 h 267106"/>
                  <a:gd name="connsiteX190" fmla="*/ 134954 w 471234"/>
                  <a:gd name="connsiteY190" fmla="*/ 26548 h 267106"/>
                  <a:gd name="connsiteX191" fmla="*/ 134217 w 471234"/>
                  <a:gd name="connsiteY191" fmla="*/ 25811 h 267106"/>
                  <a:gd name="connsiteX192" fmla="*/ 130825 w 471234"/>
                  <a:gd name="connsiteY192" fmla="*/ 20944 h 267106"/>
                  <a:gd name="connsiteX193" fmla="*/ 129055 w 471234"/>
                  <a:gd name="connsiteY193" fmla="*/ 20649 h 267106"/>
                  <a:gd name="connsiteX194" fmla="*/ 125957 w 471234"/>
                  <a:gd name="connsiteY194" fmla="*/ 20944 h 267106"/>
                  <a:gd name="connsiteX195" fmla="*/ 121238 w 471234"/>
                  <a:gd name="connsiteY195" fmla="*/ 20354 h 267106"/>
                  <a:gd name="connsiteX196" fmla="*/ 115781 w 471234"/>
                  <a:gd name="connsiteY196" fmla="*/ 19321 h 267106"/>
                  <a:gd name="connsiteX197" fmla="*/ 112831 w 471234"/>
                  <a:gd name="connsiteY197" fmla="*/ 18879 h 267106"/>
                  <a:gd name="connsiteX198" fmla="*/ 111356 w 471234"/>
                  <a:gd name="connsiteY198" fmla="*/ 17846 h 267106"/>
                  <a:gd name="connsiteX199" fmla="*/ 107963 w 471234"/>
                  <a:gd name="connsiteY199" fmla="*/ 17404 h 267106"/>
                  <a:gd name="connsiteX200" fmla="*/ 98967 w 471234"/>
                  <a:gd name="connsiteY200" fmla="*/ 15339 h 267106"/>
                  <a:gd name="connsiteX201" fmla="*/ 95279 w 471234"/>
                  <a:gd name="connsiteY201" fmla="*/ 15044 h 267106"/>
                  <a:gd name="connsiteX202" fmla="*/ 89970 w 471234"/>
                  <a:gd name="connsiteY202" fmla="*/ 15044 h 267106"/>
                  <a:gd name="connsiteX203" fmla="*/ 81857 w 471234"/>
                  <a:gd name="connsiteY203" fmla="*/ 14602 h 267106"/>
                  <a:gd name="connsiteX204" fmla="*/ 76548 w 471234"/>
                  <a:gd name="connsiteY204" fmla="*/ 14897 h 267106"/>
                  <a:gd name="connsiteX205" fmla="*/ 74188 w 471234"/>
                  <a:gd name="connsiteY205" fmla="*/ 15634 h 267106"/>
                  <a:gd name="connsiteX206" fmla="*/ 71386 w 471234"/>
                  <a:gd name="connsiteY206" fmla="*/ 16076 h 267106"/>
                  <a:gd name="connsiteX207" fmla="*/ 66666 w 471234"/>
                  <a:gd name="connsiteY207" fmla="*/ 16519 h 267106"/>
                  <a:gd name="connsiteX208" fmla="*/ 61651 w 471234"/>
                  <a:gd name="connsiteY208" fmla="*/ 16519 h 267106"/>
                  <a:gd name="connsiteX209" fmla="*/ 58112 w 471234"/>
                  <a:gd name="connsiteY209" fmla="*/ 17256 h 267106"/>
                  <a:gd name="connsiteX210" fmla="*/ 57079 w 471234"/>
                  <a:gd name="connsiteY210" fmla="*/ 18289 h 267106"/>
                  <a:gd name="connsiteX211" fmla="*/ 55899 w 471234"/>
                  <a:gd name="connsiteY211" fmla="*/ 20501 h 267106"/>
                  <a:gd name="connsiteX212" fmla="*/ 51917 w 471234"/>
                  <a:gd name="connsiteY212" fmla="*/ 24336 h 267106"/>
                  <a:gd name="connsiteX213" fmla="*/ 48082 w 471234"/>
                  <a:gd name="connsiteY213" fmla="*/ 26843 h 267106"/>
                  <a:gd name="connsiteX214" fmla="*/ 47345 w 471234"/>
                  <a:gd name="connsiteY214" fmla="*/ 26843 h 267106"/>
                  <a:gd name="connsiteX215" fmla="*/ 45132 w 471234"/>
                  <a:gd name="connsiteY215" fmla="*/ 25663 h 267106"/>
                  <a:gd name="connsiteX216" fmla="*/ 43215 w 471234"/>
                  <a:gd name="connsiteY216" fmla="*/ 25221 h 267106"/>
                  <a:gd name="connsiteX217" fmla="*/ 41003 w 471234"/>
                  <a:gd name="connsiteY217" fmla="*/ 25221 h 267106"/>
                  <a:gd name="connsiteX218" fmla="*/ 39380 w 471234"/>
                  <a:gd name="connsiteY218" fmla="*/ 25516 h 267106"/>
                  <a:gd name="connsiteX219" fmla="*/ 38348 w 471234"/>
                  <a:gd name="connsiteY219" fmla="*/ 26106 h 267106"/>
                  <a:gd name="connsiteX220" fmla="*/ 38348 w 471234"/>
                  <a:gd name="connsiteY220" fmla="*/ 29351 h 267106"/>
                  <a:gd name="connsiteX221" fmla="*/ 39675 w 471234"/>
                  <a:gd name="connsiteY221" fmla="*/ 31711 h 267106"/>
                  <a:gd name="connsiteX222" fmla="*/ 40265 w 471234"/>
                  <a:gd name="connsiteY222" fmla="*/ 33628 h 267106"/>
                  <a:gd name="connsiteX223" fmla="*/ 39675 w 471234"/>
                  <a:gd name="connsiteY223" fmla="*/ 35103 h 267106"/>
                  <a:gd name="connsiteX224" fmla="*/ 39675 w 471234"/>
                  <a:gd name="connsiteY224" fmla="*/ 36578 h 267106"/>
                  <a:gd name="connsiteX225" fmla="*/ 41150 w 471234"/>
                  <a:gd name="connsiteY225" fmla="*/ 38200 h 267106"/>
                  <a:gd name="connsiteX226" fmla="*/ 45132 w 471234"/>
                  <a:gd name="connsiteY226" fmla="*/ 43067 h 267106"/>
                  <a:gd name="connsiteX227" fmla="*/ 47050 w 471234"/>
                  <a:gd name="connsiteY227" fmla="*/ 47640 h 267106"/>
                  <a:gd name="connsiteX228" fmla="*/ 48229 w 471234"/>
                  <a:gd name="connsiteY228" fmla="*/ 49410 h 267106"/>
                  <a:gd name="connsiteX229" fmla="*/ 51032 w 471234"/>
                  <a:gd name="connsiteY229" fmla="*/ 51769 h 267106"/>
                  <a:gd name="connsiteX230" fmla="*/ 51327 w 471234"/>
                  <a:gd name="connsiteY230" fmla="*/ 52654 h 267106"/>
                  <a:gd name="connsiteX231" fmla="*/ 50147 w 471234"/>
                  <a:gd name="connsiteY231" fmla="*/ 53539 h 267106"/>
                  <a:gd name="connsiteX232" fmla="*/ 49262 w 471234"/>
                  <a:gd name="connsiteY232" fmla="*/ 53539 h 267106"/>
                  <a:gd name="connsiteX233" fmla="*/ 48524 w 471234"/>
                  <a:gd name="connsiteY233" fmla="*/ 53834 h 267106"/>
                  <a:gd name="connsiteX234" fmla="*/ 48082 w 471234"/>
                  <a:gd name="connsiteY234" fmla="*/ 54719 h 267106"/>
                  <a:gd name="connsiteX235" fmla="*/ 48820 w 471234"/>
                  <a:gd name="connsiteY235" fmla="*/ 55604 h 267106"/>
                  <a:gd name="connsiteX236" fmla="*/ 49852 w 471234"/>
                  <a:gd name="connsiteY236" fmla="*/ 56932 h 267106"/>
                  <a:gd name="connsiteX237" fmla="*/ 51179 w 471234"/>
                  <a:gd name="connsiteY237" fmla="*/ 60619 h 267106"/>
                  <a:gd name="connsiteX238" fmla="*/ 51179 w 471234"/>
                  <a:gd name="connsiteY238" fmla="*/ 63569 h 267106"/>
                  <a:gd name="connsiteX239" fmla="*/ 50147 w 471234"/>
                  <a:gd name="connsiteY239" fmla="*/ 64306 h 267106"/>
                  <a:gd name="connsiteX240" fmla="*/ 48967 w 471234"/>
                  <a:gd name="connsiteY240" fmla="*/ 66076 h 267106"/>
                  <a:gd name="connsiteX241" fmla="*/ 48082 w 471234"/>
                  <a:gd name="connsiteY241" fmla="*/ 67698 h 267106"/>
                  <a:gd name="connsiteX242" fmla="*/ 41297 w 471234"/>
                  <a:gd name="connsiteY242" fmla="*/ 68878 h 267106"/>
                  <a:gd name="connsiteX243" fmla="*/ 39675 w 471234"/>
                  <a:gd name="connsiteY243" fmla="*/ 70648 h 267106"/>
                  <a:gd name="connsiteX244" fmla="*/ 35988 w 471234"/>
                  <a:gd name="connsiteY244" fmla="*/ 74041 h 267106"/>
                  <a:gd name="connsiteX245" fmla="*/ 33480 w 471234"/>
                  <a:gd name="connsiteY245" fmla="*/ 75958 h 267106"/>
                  <a:gd name="connsiteX246" fmla="*/ 29645 w 471234"/>
                  <a:gd name="connsiteY246" fmla="*/ 79350 h 267106"/>
                  <a:gd name="connsiteX247" fmla="*/ 23746 w 471234"/>
                  <a:gd name="connsiteY247" fmla="*/ 85250 h 267106"/>
                  <a:gd name="connsiteX248" fmla="*/ 21534 w 471234"/>
                  <a:gd name="connsiteY248" fmla="*/ 87757 h 267106"/>
                  <a:gd name="connsiteX249" fmla="*/ 19911 w 471234"/>
                  <a:gd name="connsiteY249" fmla="*/ 89822 h 267106"/>
                  <a:gd name="connsiteX250" fmla="*/ 15044 w 471234"/>
                  <a:gd name="connsiteY250" fmla="*/ 95279 h 267106"/>
                  <a:gd name="connsiteX251" fmla="*/ 13569 w 471234"/>
                  <a:gd name="connsiteY251" fmla="*/ 97492 h 267106"/>
                  <a:gd name="connsiteX252" fmla="*/ 13864 w 471234"/>
                  <a:gd name="connsiteY252" fmla="*/ 99409 h 267106"/>
                  <a:gd name="connsiteX253" fmla="*/ 15486 w 471234"/>
                  <a:gd name="connsiteY253" fmla="*/ 103834 h 267106"/>
                  <a:gd name="connsiteX254" fmla="*/ 15781 w 471234"/>
                  <a:gd name="connsiteY254" fmla="*/ 105751 h 267106"/>
                  <a:gd name="connsiteX255" fmla="*/ 15486 w 471234"/>
                  <a:gd name="connsiteY255" fmla="*/ 107521 h 267106"/>
                  <a:gd name="connsiteX256" fmla="*/ 15044 w 471234"/>
                  <a:gd name="connsiteY256" fmla="*/ 109144 h 267106"/>
                  <a:gd name="connsiteX257" fmla="*/ 15044 w 471234"/>
                  <a:gd name="connsiteY257" fmla="*/ 109881 h 267106"/>
                  <a:gd name="connsiteX258" fmla="*/ 16519 w 471234"/>
                  <a:gd name="connsiteY258" fmla="*/ 111061 h 267106"/>
                  <a:gd name="connsiteX259" fmla="*/ 18731 w 471234"/>
                  <a:gd name="connsiteY259" fmla="*/ 112978 h 267106"/>
                  <a:gd name="connsiteX260" fmla="*/ 18731 w 471234"/>
                  <a:gd name="connsiteY260" fmla="*/ 114453 h 267106"/>
                  <a:gd name="connsiteX261" fmla="*/ 17699 w 471234"/>
                  <a:gd name="connsiteY261" fmla="*/ 115043 h 267106"/>
                  <a:gd name="connsiteX262" fmla="*/ 14896 w 471234"/>
                  <a:gd name="connsiteY262" fmla="*/ 114453 h 267106"/>
                  <a:gd name="connsiteX263" fmla="*/ 11799 w 471234"/>
                  <a:gd name="connsiteY263" fmla="*/ 113126 h 267106"/>
                  <a:gd name="connsiteX264" fmla="*/ 10767 w 471234"/>
                  <a:gd name="connsiteY264" fmla="*/ 113126 h 267106"/>
                  <a:gd name="connsiteX265" fmla="*/ 10324 w 471234"/>
                  <a:gd name="connsiteY265" fmla="*/ 114601 h 267106"/>
                  <a:gd name="connsiteX266" fmla="*/ 9292 w 471234"/>
                  <a:gd name="connsiteY266" fmla="*/ 116223 h 267106"/>
                  <a:gd name="connsiteX267" fmla="*/ 7964 w 471234"/>
                  <a:gd name="connsiteY267" fmla="*/ 117845 h 267106"/>
                  <a:gd name="connsiteX268" fmla="*/ 6784 w 471234"/>
                  <a:gd name="connsiteY268" fmla="*/ 119910 h 267106"/>
                  <a:gd name="connsiteX269" fmla="*/ 5309 w 471234"/>
                  <a:gd name="connsiteY269" fmla="*/ 124188 h 267106"/>
                  <a:gd name="connsiteX270" fmla="*/ 4277 w 471234"/>
                  <a:gd name="connsiteY270" fmla="*/ 126105 h 267106"/>
                  <a:gd name="connsiteX271" fmla="*/ 295 w 471234"/>
                  <a:gd name="connsiteY271" fmla="*/ 130087 h 267106"/>
                  <a:gd name="connsiteX272" fmla="*/ 0 w 471234"/>
                  <a:gd name="connsiteY272" fmla="*/ 135545 h 267106"/>
                  <a:gd name="connsiteX273" fmla="*/ 2507 w 471234"/>
                  <a:gd name="connsiteY273" fmla="*/ 135249 h 267106"/>
                  <a:gd name="connsiteX274" fmla="*/ 3245 w 471234"/>
                  <a:gd name="connsiteY274" fmla="*/ 135249 h 267106"/>
                  <a:gd name="connsiteX275" fmla="*/ 3687 w 471234"/>
                  <a:gd name="connsiteY275" fmla="*/ 137019 h 267106"/>
                  <a:gd name="connsiteX276" fmla="*/ 3687 w 471234"/>
                  <a:gd name="connsiteY276" fmla="*/ 137019 h 267106"/>
                  <a:gd name="connsiteX277" fmla="*/ 4277 w 471234"/>
                  <a:gd name="connsiteY277" fmla="*/ 138199 h 267106"/>
                  <a:gd name="connsiteX278" fmla="*/ 4867 w 471234"/>
                  <a:gd name="connsiteY278" fmla="*/ 139527 h 267106"/>
                  <a:gd name="connsiteX279" fmla="*/ 5752 w 471234"/>
                  <a:gd name="connsiteY279" fmla="*/ 140559 h 267106"/>
                  <a:gd name="connsiteX280" fmla="*/ 7669 w 471234"/>
                  <a:gd name="connsiteY280" fmla="*/ 141002 h 267106"/>
                  <a:gd name="connsiteX281" fmla="*/ 10177 w 471234"/>
                  <a:gd name="connsiteY281" fmla="*/ 142329 h 267106"/>
                  <a:gd name="connsiteX282" fmla="*/ 11799 w 471234"/>
                  <a:gd name="connsiteY282" fmla="*/ 144689 h 267106"/>
                  <a:gd name="connsiteX283" fmla="*/ 14307 w 471234"/>
                  <a:gd name="connsiteY283" fmla="*/ 145721 h 267106"/>
                  <a:gd name="connsiteX284" fmla="*/ 16667 w 471234"/>
                  <a:gd name="connsiteY284" fmla="*/ 145721 h 267106"/>
                  <a:gd name="connsiteX285" fmla="*/ 16961 w 471234"/>
                  <a:gd name="connsiteY285" fmla="*/ 146016 h 267106"/>
                  <a:gd name="connsiteX286" fmla="*/ 18436 w 471234"/>
                  <a:gd name="connsiteY286" fmla="*/ 147196 h 267106"/>
                  <a:gd name="connsiteX287" fmla="*/ 19026 w 471234"/>
                  <a:gd name="connsiteY287" fmla="*/ 148229 h 267106"/>
                  <a:gd name="connsiteX288" fmla="*/ 18731 w 471234"/>
                  <a:gd name="connsiteY288" fmla="*/ 149261 h 267106"/>
                  <a:gd name="connsiteX289" fmla="*/ 19026 w 471234"/>
                  <a:gd name="connsiteY289" fmla="*/ 150441 h 267106"/>
                  <a:gd name="connsiteX290" fmla="*/ 19616 w 471234"/>
                  <a:gd name="connsiteY290" fmla="*/ 150884 h 267106"/>
                  <a:gd name="connsiteX291" fmla="*/ 20501 w 471234"/>
                  <a:gd name="connsiteY291" fmla="*/ 150294 h 267106"/>
                  <a:gd name="connsiteX292" fmla="*/ 24188 w 471234"/>
                  <a:gd name="connsiteY292" fmla="*/ 148819 h 267106"/>
                  <a:gd name="connsiteX293" fmla="*/ 25073 w 471234"/>
                  <a:gd name="connsiteY293" fmla="*/ 147344 h 267106"/>
                  <a:gd name="connsiteX294" fmla="*/ 26401 w 471234"/>
                  <a:gd name="connsiteY294" fmla="*/ 146016 h 267106"/>
                  <a:gd name="connsiteX295" fmla="*/ 28023 w 471234"/>
                  <a:gd name="connsiteY295" fmla="*/ 146016 h 267106"/>
                  <a:gd name="connsiteX296" fmla="*/ 33333 w 471234"/>
                  <a:gd name="connsiteY296" fmla="*/ 149261 h 267106"/>
                  <a:gd name="connsiteX297" fmla="*/ 40560 w 471234"/>
                  <a:gd name="connsiteY297" fmla="*/ 149261 h 267106"/>
                  <a:gd name="connsiteX298" fmla="*/ 41297 w 471234"/>
                  <a:gd name="connsiteY298" fmla="*/ 149556 h 267106"/>
                  <a:gd name="connsiteX299" fmla="*/ 48967 w 471234"/>
                  <a:gd name="connsiteY299" fmla="*/ 151179 h 267106"/>
                  <a:gd name="connsiteX300" fmla="*/ 50147 w 471234"/>
                  <a:gd name="connsiteY300" fmla="*/ 151179 h 267106"/>
                  <a:gd name="connsiteX301" fmla="*/ 50442 w 471234"/>
                  <a:gd name="connsiteY301" fmla="*/ 150884 h 267106"/>
                  <a:gd name="connsiteX302" fmla="*/ 53539 w 471234"/>
                  <a:gd name="connsiteY302" fmla="*/ 152211 h 267106"/>
                  <a:gd name="connsiteX303" fmla="*/ 56194 w 471234"/>
                  <a:gd name="connsiteY303" fmla="*/ 152211 h 267106"/>
                  <a:gd name="connsiteX304" fmla="*/ 58849 w 471234"/>
                  <a:gd name="connsiteY304" fmla="*/ 151179 h 267106"/>
                  <a:gd name="connsiteX305" fmla="*/ 61504 w 471234"/>
                  <a:gd name="connsiteY305" fmla="*/ 150884 h 267106"/>
                  <a:gd name="connsiteX306" fmla="*/ 64011 w 471234"/>
                  <a:gd name="connsiteY306" fmla="*/ 151473 h 267106"/>
                  <a:gd name="connsiteX307" fmla="*/ 65929 w 471234"/>
                  <a:gd name="connsiteY307" fmla="*/ 153243 h 267106"/>
                  <a:gd name="connsiteX308" fmla="*/ 70796 w 471234"/>
                  <a:gd name="connsiteY308" fmla="*/ 157078 h 267106"/>
                  <a:gd name="connsiteX309" fmla="*/ 72271 w 471234"/>
                  <a:gd name="connsiteY309" fmla="*/ 158553 h 267106"/>
                  <a:gd name="connsiteX310" fmla="*/ 74483 w 471234"/>
                  <a:gd name="connsiteY310" fmla="*/ 158553 h 267106"/>
                  <a:gd name="connsiteX311" fmla="*/ 76990 w 471234"/>
                  <a:gd name="connsiteY311" fmla="*/ 157668 h 267106"/>
                  <a:gd name="connsiteX312" fmla="*/ 79498 w 471234"/>
                  <a:gd name="connsiteY312" fmla="*/ 155161 h 267106"/>
                  <a:gd name="connsiteX313" fmla="*/ 87167 w 471234"/>
                  <a:gd name="connsiteY313" fmla="*/ 152211 h 267106"/>
                  <a:gd name="connsiteX314" fmla="*/ 93067 w 471234"/>
                  <a:gd name="connsiteY314" fmla="*/ 151473 h 267106"/>
                  <a:gd name="connsiteX315" fmla="*/ 98819 w 471234"/>
                  <a:gd name="connsiteY315" fmla="*/ 150294 h 267106"/>
                  <a:gd name="connsiteX316" fmla="*/ 105456 w 471234"/>
                  <a:gd name="connsiteY316" fmla="*/ 149409 h 267106"/>
                  <a:gd name="connsiteX317" fmla="*/ 107374 w 471234"/>
                  <a:gd name="connsiteY317" fmla="*/ 147049 h 267106"/>
                  <a:gd name="connsiteX318" fmla="*/ 108406 w 471234"/>
                  <a:gd name="connsiteY318" fmla="*/ 145426 h 267106"/>
                  <a:gd name="connsiteX319" fmla="*/ 109143 w 471234"/>
                  <a:gd name="connsiteY319" fmla="*/ 142477 h 267106"/>
                  <a:gd name="connsiteX320" fmla="*/ 112683 w 471234"/>
                  <a:gd name="connsiteY320" fmla="*/ 141592 h 267106"/>
                  <a:gd name="connsiteX321" fmla="*/ 116076 w 471234"/>
                  <a:gd name="connsiteY321" fmla="*/ 141002 h 267106"/>
                  <a:gd name="connsiteX322" fmla="*/ 117255 w 471234"/>
                  <a:gd name="connsiteY322" fmla="*/ 140559 h 267106"/>
                  <a:gd name="connsiteX323" fmla="*/ 117845 w 471234"/>
                  <a:gd name="connsiteY323" fmla="*/ 139379 h 267106"/>
                  <a:gd name="connsiteX324" fmla="*/ 123302 w 471234"/>
                  <a:gd name="connsiteY324" fmla="*/ 136282 h 267106"/>
                  <a:gd name="connsiteX325" fmla="*/ 124630 w 471234"/>
                  <a:gd name="connsiteY325" fmla="*/ 136724 h 267106"/>
                  <a:gd name="connsiteX326" fmla="*/ 133185 w 471234"/>
                  <a:gd name="connsiteY326" fmla="*/ 136724 h 267106"/>
                  <a:gd name="connsiteX327" fmla="*/ 135987 w 471234"/>
                  <a:gd name="connsiteY327" fmla="*/ 134659 h 267106"/>
                  <a:gd name="connsiteX328" fmla="*/ 137757 w 471234"/>
                  <a:gd name="connsiteY328" fmla="*/ 135249 h 267106"/>
                  <a:gd name="connsiteX329" fmla="*/ 139232 w 471234"/>
                  <a:gd name="connsiteY329" fmla="*/ 134365 h 267106"/>
                  <a:gd name="connsiteX330" fmla="*/ 141592 w 471234"/>
                  <a:gd name="connsiteY330" fmla="*/ 133185 h 267106"/>
                  <a:gd name="connsiteX331" fmla="*/ 141887 w 471234"/>
                  <a:gd name="connsiteY331" fmla="*/ 133480 h 267106"/>
                  <a:gd name="connsiteX332" fmla="*/ 142181 w 471234"/>
                  <a:gd name="connsiteY332" fmla="*/ 133480 h 267106"/>
                  <a:gd name="connsiteX333" fmla="*/ 145869 w 471234"/>
                  <a:gd name="connsiteY333" fmla="*/ 134217 h 267106"/>
                  <a:gd name="connsiteX334" fmla="*/ 148671 w 471234"/>
                  <a:gd name="connsiteY334" fmla="*/ 135397 h 267106"/>
                  <a:gd name="connsiteX335" fmla="*/ 150588 w 471234"/>
                  <a:gd name="connsiteY335" fmla="*/ 137167 h 267106"/>
                  <a:gd name="connsiteX336" fmla="*/ 152506 w 471234"/>
                  <a:gd name="connsiteY336" fmla="*/ 138199 h 267106"/>
                  <a:gd name="connsiteX337" fmla="*/ 154423 w 471234"/>
                  <a:gd name="connsiteY337" fmla="*/ 138642 h 267106"/>
                  <a:gd name="connsiteX338" fmla="*/ 155455 w 471234"/>
                  <a:gd name="connsiteY338" fmla="*/ 139527 h 267106"/>
                  <a:gd name="connsiteX339" fmla="*/ 155455 w 471234"/>
                  <a:gd name="connsiteY339" fmla="*/ 140854 h 267106"/>
                  <a:gd name="connsiteX340" fmla="*/ 157521 w 471234"/>
                  <a:gd name="connsiteY340" fmla="*/ 141444 h 267106"/>
                  <a:gd name="connsiteX341" fmla="*/ 160913 w 471234"/>
                  <a:gd name="connsiteY341" fmla="*/ 141444 h 267106"/>
                  <a:gd name="connsiteX342" fmla="*/ 162388 w 471234"/>
                  <a:gd name="connsiteY342" fmla="*/ 142329 h 267106"/>
                  <a:gd name="connsiteX343" fmla="*/ 161798 w 471234"/>
                  <a:gd name="connsiteY343" fmla="*/ 144099 h 267106"/>
                  <a:gd name="connsiteX344" fmla="*/ 162093 w 471234"/>
                  <a:gd name="connsiteY344" fmla="*/ 144689 h 267106"/>
                  <a:gd name="connsiteX345" fmla="*/ 163272 w 471234"/>
                  <a:gd name="connsiteY345" fmla="*/ 144099 h 267106"/>
                  <a:gd name="connsiteX346" fmla="*/ 164158 w 471234"/>
                  <a:gd name="connsiteY346" fmla="*/ 144541 h 267106"/>
                  <a:gd name="connsiteX347" fmla="*/ 164600 w 471234"/>
                  <a:gd name="connsiteY347" fmla="*/ 145869 h 267106"/>
                  <a:gd name="connsiteX348" fmla="*/ 165190 w 471234"/>
                  <a:gd name="connsiteY348" fmla="*/ 146459 h 267106"/>
                  <a:gd name="connsiteX349" fmla="*/ 166960 w 471234"/>
                  <a:gd name="connsiteY349" fmla="*/ 144394 h 267106"/>
                  <a:gd name="connsiteX350" fmla="*/ 168877 w 471234"/>
                  <a:gd name="connsiteY350" fmla="*/ 144394 h 267106"/>
                  <a:gd name="connsiteX351" fmla="*/ 173449 w 471234"/>
                  <a:gd name="connsiteY351" fmla="*/ 145426 h 267106"/>
                  <a:gd name="connsiteX352" fmla="*/ 175809 w 471234"/>
                  <a:gd name="connsiteY352" fmla="*/ 149556 h 267106"/>
                  <a:gd name="connsiteX353" fmla="*/ 177284 w 471234"/>
                  <a:gd name="connsiteY353" fmla="*/ 151031 h 267106"/>
                  <a:gd name="connsiteX354" fmla="*/ 178612 w 471234"/>
                  <a:gd name="connsiteY354" fmla="*/ 151621 h 267106"/>
                  <a:gd name="connsiteX355" fmla="*/ 180234 w 471234"/>
                  <a:gd name="connsiteY355" fmla="*/ 151031 h 267106"/>
                  <a:gd name="connsiteX356" fmla="*/ 181709 w 471234"/>
                  <a:gd name="connsiteY356" fmla="*/ 150294 h 267106"/>
                  <a:gd name="connsiteX357" fmla="*/ 182594 w 471234"/>
                  <a:gd name="connsiteY357" fmla="*/ 150589 h 267106"/>
                  <a:gd name="connsiteX358" fmla="*/ 184364 w 471234"/>
                  <a:gd name="connsiteY358" fmla="*/ 153391 h 267106"/>
                  <a:gd name="connsiteX359" fmla="*/ 184807 w 471234"/>
                  <a:gd name="connsiteY359" fmla="*/ 156931 h 267106"/>
                  <a:gd name="connsiteX360" fmla="*/ 184807 w 471234"/>
                  <a:gd name="connsiteY360" fmla="*/ 158406 h 267106"/>
                  <a:gd name="connsiteX361" fmla="*/ 184216 w 471234"/>
                  <a:gd name="connsiteY361" fmla="*/ 160766 h 267106"/>
                  <a:gd name="connsiteX362" fmla="*/ 183332 w 471234"/>
                  <a:gd name="connsiteY362" fmla="*/ 163273 h 267106"/>
                  <a:gd name="connsiteX363" fmla="*/ 182594 w 471234"/>
                  <a:gd name="connsiteY363" fmla="*/ 164895 h 267106"/>
                  <a:gd name="connsiteX364" fmla="*/ 182889 w 471234"/>
                  <a:gd name="connsiteY364" fmla="*/ 166223 h 267106"/>
                  <a:gd name="connsiteX365" fmla="*/ 183479 w 471234"/>
                  <a:gd name="connsiteY365" fmla="*/ 167403 h 267106"/>
                  <a:gd name="connsiteX366" fmla="*/ 184511 w 471234"/>
                  <a:gd name="connsiteY366" fmla="*/ 167845 h 267106"/>
                  <a:gd name="connsiteX367" fmla="*/ 188051 w 471234"/>
                  <a:gd name="connsiteY367" fmla="*/ 170057 h 267106"/>
                  <a:gd name="connsiteX368" fmla="*/ 189379 w 471234"/>
                  <a:gd name="connsiteY368" fmla="*/ 171680 h 267106"/>
                  <a:gd name="connsiteX369" fmla="*/ 191296 w 471234"/>
                  <a:gd name="connsiteY369" fmla="*/ 172860 h 267106"/>
                  <a:gd name="connsiteX370" fmla="*/ 192771 w 471234"/>
                  <a:gd name="connsiteY370" fmla="*/ 172860 h 267106"/>
                  <a:gd name="connsiteX371" fmla="*/ 193508 w 471234"/>
                  <a:gd name="connsiteY371" fmla="*/ 173597 h 267106"/>
                  <a:gd name="connsiteX372" fmla="*/ 193803 w 471234"/>
                  <a:gd name="connsiteY372" fmla="*/ 174335 h 267106"/>
                  <a:gd name="connsiteX373" fmla="*/ 193803 w 471234"/>
                  <a:gd name="connsiteY373" fmla="*/ 176400 h 267106"/>
                  <a:gd name="connsiteX374" fmla="*/ 192771 w 471234"/>
                  <a:gd name="connsiteY374" fmla="*/ 178317 h 267106"/>
                  <a:gd name="connsiteX375" fmla="*/ 192771 w 471234"/>
                  <a:gd name="connsiteY375" fmla="*/ 179497 h 267106"/>
                  <a:gd name="connsiteX376" fmla="*/ 194099 w 471234"/>
                  <a:gd name="connsiteY376" fmla="*/ 180972 h 267106"/>
                  <a:gd name="connsiteX377" fmla="*/ 194099 w 471234"/>
                  <a:gd name="connsiteY377" fmla="*/ 182594 h 267106"/>
                  <a:gd name="connsiteX378" fmla="*/ 194393 w 471234"/>
                  <a:gd name="connsiteY378" fmla="*/ 183627 h 267106"/>
                  <a:gd name="connsiteX379" fmla="*/ 195131 w 471234"/>
                  <a:gd name="connsiteY379" fmla="*/ 184512 h 267106"/>
                  <a:gd name="connsiteX380" fmla="*/ 198375 w 471234"/>
                  <a:gd name="connsiteY380" fmla="*/ 186281 h 267106"/>
                  <a:gd name="connsiteX381" fmla="*/ 202505 w 471234"/>
                  <a:gd name="connsiteY381" fmla="*/ 188051 h 267106"/>
                  <a:gd name="connsiteX382" fmla="*/ 203538 w 471234"/>
                  <a:gd name="connsiteY382" fmla="*/ 189526 h 267106"/>
                  <a:gd name="connsiteX383" fmla="*/ 204128 w 471234"/>
                  <a:gd name="connsiteY383" fmla="*/ 191444 h 267106"/>
                  <a:gd name="connsiteX384" fmla="*/ 204128 w 471234"/>
                  <a:gd name="connsiteY384" fmla="*/ 194688 h 267106"/>
                  <a:gd name="connsiteX385" fmla="*/ 203685 w 471234"/>
                  <a:gd name="connsiteY385" fmla="*/ 197491 h 267106"/>
                  <a:gd name="connsiteX386" fmla="*/ 209142 w 471234"/>
                  <a:gd name="connsiteY386" fmla="*/ 201326 h 267106"/>
                  <a:gd name="connsiteX387" fmla="*/ 208552 w 471234"/>
                  <a:gd name="connsiteY387" fmla="*/ 202063 h 267106"/>
                  <a:gd name="connsiteX388" fmla="*/ 207667 w 471234"/>
                  <a:gd name="connsiteY388" fmla="*/ 202800 h 267106"/>
                  <a:gd name="connsiteX389" fmla="*/ 202505 w 471234"/>
                  <a:gd name="connsiteY389" fmla="*/ 203390 h 267106"/>
                  <a:gd name="connsiteX390" fmla="*/ 201473 w 471234"/>
                  <a:gd name="connsiteY390" fmla="*/ 203685 h 267106"/>
                  <a:gd name="connsiteX391" fmla="*/ 199260 w 471234"/>
                  <a:gd name="connsiteY391" fmla="*/ 200883 h 267106"/>
                  <a:gd name="connsiteX392" fmla="*/ 198081 w 471234"/>
                  <a:gd name="connsiteY392" fmla="*/ 200588 h 267106"/>
                  <a:gd name="connsiteX393" fmla="*/ 197048 w 471234"/>
                  <a:gd name="connsiteY393" fmla="*/ 201621 h 267106"/>
                  <a:gd name="connsiteX394" fmla="*/ 195721 w 471234"/>
                  <a:gd name="connsiteY394" fmla="*/ 202211 h 267106"/>
                  <a:gd name="connsiteX395" fmla="*/ 194099 w 471234"/>
                  <a:gd name="connsiteY395" fmla="*/ 201916 h 267106"/>
                  <a:gd name="connsiteX396" fmla="*/ 192476 w 471234"/>
                  <a:gd name="connsiteY396" fmla="*/ 201031 h 267106"/>
                  <a:gd name="connsiteX397" fmla="*/ 191591 w 471234"/>
                  <a:gd name="connsiteY397" fmla="*/ 200441 h 267106"/>
                  <a:gd name="connsiteX398" fmla="*/ 190854 w 471234"/>
                  <a:gd name="connsiteY398" fmla="*/ 200441 h 267106"/>
                  <a:gd name="connsiteX399" fmla="*/ 189821 w 471234"/>
                  <a:gd name="connsiteY399" fmla="*/ 201031 h 267106"/>
                  <a:gd name="connsiteX400" fmla="*/ 188494 w 471234"/>
                  <a:gd name="connsiteY400" fmla="*/ 200736 h 267106"/>
                  <a:gd name="connsiteX401" fmla="*/ 187609 w 471234"/>
                  <a:gd name="connsiteY401" fmla="*/ 199998 h 267106"/>
                  <a:gd name="connsiteX402" fmla="*/ 186282 w 471234"/>
                  <a:gd name="connsiteY402" fmla="*/ 202358 h 267106"/>
                  <a:gd name="connsiteX403" fmla="*/ 185544 w 471234"/>
                  <a:gd name="connsiteY403" fmla="*/ 202800 h 267106"/>
                  <a:gd name="connsiteX404" fmla="*/ 185101 w 471234"/>
                  <a:gd name="connsiteY404" fmla="*/ 202800 h 267106"/>
                  <a:gd name="connsiteX405" fmla="*/ 185101 w 471234"/>
                  <a:gd name="connsiteY405" fmla="*/ 198671 h 267106"/>
                  <a:gd name="connsiteX406" fmla="*/ 184659 w 471234"/>
                  <a:gd name="connsiteY406" fmla="*/ 198081 h 267106"/>
                  <a:gd name="connsiteX407" fmla="*/ 183626 w 471234"/>
                  <a:gd name="connsiteY407" fmla="*/ 198081 h 267106"/>
                  <a:gd name="connsiteX408" fmla="*/ 181119 w 471234"/>
                  <a:gd name="connsiteY408" fmla="*/ 198966 h 267106"/>
                  <a:gd name="connsiteX409" fmla="*/ 178759 w 471234"/>
                  <a:gd name="connsiteY409" fmla="*/ 200293 h 267106"/>
                  <a:gd name="connsiteX410" fmla="*/ 178022 w 471234"/>
                  <a:gd name="connsiteY410" fmla="*/ 201473 h 267106"/>
                  <a:gd name="connsiteX411" fmla="*/ 178022 w 471234"/>
                  <a:gd name="connsiteY411" fmla="*/ 203538 h 267106"/>
                  <a:gd name="connsiteX412" fmla="*/ 178465 w 471234"/>
                  <a:gd name="connsiteY412" fmla="*/ 205898 h 267106"/>
                  <a:gd name="connsiteX413" fmla="*/ 180087 w 471234"/>
                  <a:gd name="connsiteY413" fmla="*/ 209585 h 267106"/>
                  <a:gd name="connsiteX414" fmla="*/ 179202 w 471234"/>
                  <a:gd name="connsiteY414" fmla="*/ 211207 h 267106"/>
                  <a:gd name="connsiteX415" fmla="*/ 178612 w 471234"/>
                  <a:gd name="connsiteY415" fmla="*/ 213715 h 267106"/>
                  <a:gd name="connsiteX416" fmla="*/ 176105 w 471234"/>
                  <a:gd name="connsiteY416" fmla="*/ 216075 h 267106"/>
                  <a:gd name="connsiteX417" fmla="*/ 173155 w 471234"/>
                  <a:gd name="connsiteY417" fmla="*/ 217402 h 267106"/>
                  <a:gd name="connsiteX418" fmla="*/ 172860 w 471234"/>
                  <a:gd name="connsiteY418" fmla="*/ 220204 h 267106"/>
                  <a:gd name="connsiteX419" fmla="*/ 171237 w 471234"/>
                  <a:gd name="connsiteY419" fmla="*/ 222122 h 267106"/>
                  <a:gd name="connsiteX420" fmla="*/ 168435 w 471234"/>
                  <a:gd name="connsiteY420" fmla="*/ 224039 h 267106"/>
                  <a:gd name="connsiteX421" fmla="*/ 166517 w 471234"/>
                  <a:gd name="connsiteY421" fmla="*/ 226252 h 267106"/>
                  <a:gd name="connsiteX422" fmla="*/ 166960 w 471234"/>
                  <a:gd name="connsiteY422" fmla="*/ 227874 h 267106"/>
                  <a:gd name="connsiteX423" fmla="*/ 166960 w 471234"/>
                  <a:gd name="connsiteY423" fmla="*/ 230381 h 267106"/>
                  <a:gd name="connsiteX424" fmla="*/ 166665 w 471234"/>
                  <a:gd name="connsiteY424" fmla="*/ 231119 h 267106"/>
                  <a:gd name="connsiteX425" fmla="*/ 165928 w 471234"/>
                  <a:gd name="connsiteY425" fmla="*/ 231414 h 267106"/>
                  <a:gd name="connsiteX426" fmla="*/ 161650 w 471234"/>
                  <a:gd name="connsiteY426" fmla="*/ 231709 h 267106"/>
                  <a:gd name="connsiteX427" fmla="*/ 160471 w 471234"/>
                  <a:gd name="connsiteY427" fmla="*/ 232151 h 267106"/>
                  <a:gd name="connsiteX428" fmla="*/ 159143 w 471234"/>
                  <a:gd name="connsiteY428" fmla="*/ 233184 h 267106"/>
                  <a:gd name="connsiteX429" fmla="*/ 161945 w 471234"/>
                  <a:gd name="connsiteY429" fmla="*/ 236576 h 267106"/>
                  <a:gd name="connsiteX430" fmla="*/ 165485 w 471234"/>
                  <a:gd name="connsiteY430" fmla="*/ 238346 h 267106"/>
                  <a:gd name="connsiteX431" fmla="*/ 173597 w 471234"/>
                  <a:gd name="connsiteY431" fmla="*/ 240263 h 267106"/>
                  <a:gd name="connsiteX432" fmla="*/ 174334 w 471234"/>
                  <a:gd name="connsiteY432" fmla="*/ 240263 h 267106"/>
                  <a:gd name="connsiteX433" fmla="*/ 174334 w 471234"/>
                  <a:gd name="connsiteY433" fmla="*/ 239673 h 267106"/>
                  <a:gd name="connsiteX434" fmla="*/ 173892 w 471234"/>
                  <a:gd name="connsiteY434" fmla="*/ 239231 h 267106"/>
                  <a:gd name="connsiteX435" fmla="*/ 173892 w 471234"/>
                  <a:gd name="connsiteY435" fmla="*/ 238641 h 267106"/>
                  <a:gd name="connsiteX436" fmla="*/ 174187 w 471234"/>
                  <a:gd name="connsiteY436" fmla="*/ 237903 h 267106"/>
                  <a:gd name="connsiteX437" fmla="*/ 175367 w 471234"/>
                  <a:gd name="connsiteY437" fmla="*/ 237903 h 267106"/>
                  <a:gd name="connsiteX438" fmla="*/ 177137 w 471234"/>
                  <a:gd name="connsiteY438" fmla="*/ 238493 h 267106"/>
                  <a:gd name="connsiteX439" fmla="*/ 180677 w 471234"/>
                  <a:gd name="connsiteY439" fmla="*/ 237461 h 267106"/>
                  <a:gd name="connsiteX440" fmla="*/ 185839 w 471234"/>
                  <a:gd name="connsiteY440" fmla="*/ 234806 h 267106"/>
                  <a:gd name="connsiteX441" fmla="*/ 190558 w 471234"/>
                  <a:gd name="connsiteY441" fmla="*/ 234216 h 267106"/>
                  <a:gd name="connsiteX442" fmla="*/ 194836 w 471234"/>
                  <a:gd name="connsiteY442" fmla="*/ 235838 h 267106"/>
                  <a:gd name="connsiteX443" fmla="*/ 197048 w 471234"/>
                  <a:gd name="connsiteY443" fmla="*/ 237608 h 267106"/>
                  <a:gd name="connsiteX444" fmla="*/ 198523 w 471234"/>
                  <a:gd name="connsiteY444" fmla="*/ 239378 h 267106"/>
                  <a:gd name="connsiteX445" fmla="*/ 199113 w 471234"/>
                  <a:gd name="connsiteY445" fmla="*/ 236723 h 267106"/>
                  <a:gd name="connsiteX446" fmla="*/ 197638 w 471234"/>
                  <a:gd name="connsiteY446" fmla="*/ 230381 h 267106"/>
                  <a:gd name="connsiteX447" fmla="*/ 195868 w 471234"/>
                  <a:gd name="connsiteY447" fmla="*/ 228464 h 267106"/>
                  <a:gd name="connsiteX448" fmla="*/ 195868 w 471234"/>
                  <a:gd name="connsiteY448" fmla="*/ 225809 h 267106"/>
                  <a:gd name="connsiteX449" fmla="*/ 196606 w 471234"/>
                  <a:gd name="connsiteY449" fmla="*/ 224482 h 267106"/>
                  <a:gd name="connsiteX450" fmla="*/ 198081 w 471234"/>
                  <a:gd name="connsiteY450" fmla="*/ 223449 h 267106"/>
                  <a:gd name="connsiteX451" fmla="*/ 201620 w 471234"/>
                  <a:gd name="connsiteY451" fmla="*/ 224187 h 267106"/>
                  <a:gd name="connsiteX452" fmla="*/ 203685 w 471234"/>
                  <a:gd name="connsiteY452" fmla="*/ 223597 h 267106"/>
                  <a:gd name="connsiteX453" fmla="*/ 206488 w 471234"/>
                  <a:gd name="connsiteY453" fmla="*/ 222122 h 267106"/>
                  <a:gd name="connsiteX454" fmla="*/ 211060 w 471234"/>
                  <a:gd name="connsiteY454" fmla="*/ 220499 h 267106"/>
                  <a:gd name="connsiteX455" fmla="*/ 211945 w 471234"/>
                  <a:gd name="connsiteY455" fmla="*/ 219909 h 267106"/>
                  <a:gd name="connsiteX456" fmla="*/ 219172 w 471234"/>
                  <a:gd name="connsiteY456" fmla="*/ 212682 h 267106"/>
                  <a:gd name="connsiteX457" fmla="*/ 219614 w 471234"/>
                  <a:gd name="connsiteY457" fmla="*/ 212240 h 267106"/>
                  <a:gd name="connsiteX458" fmla="*/ 223449 w 471234"/>
                  <a:gd name="connsiteY458" fmla="*/ 206930 h 267106"/>
                  <a:gd name="connsiteX459" fmla="*/ 223892 w 471234"/>
                  <a:gd name="connsiteY459" fmla="*/ 205750 h 267106"/>
                  <a:gd name="connsiteX460" fmla="*/ 225219 w 471234"/>
                  <a:gd name="connsiteY460" fmla="*/ 203685 h 267106"/>
                  <a:gd name="connsiteX461" fmla="*/ 226546 w 471234"/>
                  <a:gd name="connsiteY461" fmla="*/ 200146 h 267106"/>
                  <a:gd name="connsiteX462" fmla="*/ 227136 w 471234"/>
                  <a:gd name="connsiteY462" fmla="*/ 197491 h 267106"/>
                  <a:gd name="connsiteX463" fmla="*/ 235986 w 471234"/>
                  <a:gd name="connsiteY463" fmla="*/ 195131 h 267106"/>
                  <a:gd name="connsiteX464" fmla="*/ 240853 w 471234"/>
                  <a:gd name="connsiteY464" fmla="*/ 195573 h 267106"/>
                  <a:gd name="connsiteX465" fmla="*/ 243065 w 471234"/>
                  <a:gd name="connsiteY465" fmla="*/ 194983 h 267106"/>
                  <a:gd name="connsiteX466" fmla="*/ 245573 w 471234"/>
                  <a:gd name="connsiteY466" fmla="*/ 191444 h 267106"/>
                  <a:gd name="connsiteX467" fmla="*/ 247343 w 471234"/>
                  <a:gd name="connsiteY467" fmla="*/ 190116 h 267106"/>
                  <a:gd name="connsiteX468" fmla="*/ 246458 w 471234"/>
                  <a:gd name="connsiteY468" fmla="*/ 193804 h 267106"/>
                  <a:gd name="connsiteX469" fmla="*/ 249703 w 471234"/>
                  <a:gd name="connsiteY469" fmla="*/ 194541 h 267106"/>
                  <a:gd name="connsiteX470" fmla="*/ 252947 w 471234"/>
                  <a:gd name="connsiteY470" fmla="*/ 194836 h 267106"/>
                  <a:gd name="connsiteX471" fmla="*/ 255455 w 471234"/>
                  <a:gd name="connsiteY471" fmla="*/ 194246 h 267106"/>
                  <a:gd name="connsiteX472" fmla="*/ 256192 w 471234"/>
                  <a:gd name="connsiteY472" fmla="*/ 191886 h 267106"/>
                  <a:gd name="connsiteX473" fmla="*/ 256487 w 471234"/>
                  <a:gd name="connsiteY473" fmla="*/ 185101 h 267106"/>
                  <a:gd name="connsiteX474" fmla="*/ 255307 w 471234"/>
                  <a:gd name="connsiteY474" fmla="*/ 182594 h 267106"/>
                  <a:gd name="connsiteX475" fmla="*/ 254570 w 471234"/>
                  <a:gd name="connsiteY475" fmla="*/ 179792 h 267106"/>
                  <a:gd name="connsiteX476" fmla="*/ 252505 w 471234"/>
                  <a:gd name="connsiteY476" fmla="*/ 175662 h 267106"/>
                  <a:gd name="connsiteX477" fmla="*/ 254570 w 471234"/>
                  <a:gd name="connsiteY477" fmla="*/ 177432 h 267106"/>
                  <a:gd name="connsiteX478" fmla="*/ 255307 w 471234"/>
                  <a:gd name="connsiteY478" fmla="*/ 179497 h 267106"/>
                  <a:gd name="connsiteX479" fmla="*/ 257225 w 471234"/>
                  <a:gd name="connsiteY479" fmla="*/ 183184 h 267106"/>
                  <a:gd name="connsiteX480" fmla="*/ 257814 w 471234"/>
                  <a:gd name="connsiteY480" fmla="*/ 187314 h 267106"/>
                  <a:gd name="connsiteX481" fmla="*/ 257372 w 471234"/>
                  <a:gd name="connsiteY481" fmla="*/ 189674 h 267106"/>
                  <a:gd name="connsiteX482" fmla="*/ 258110 w 471234"/>
                  <a:gd name="connsiteY482" fmla="*/ 192181 h 267106"/>
                  <a:gd name="connsiteX483" fmla="*/ 259880 w 471234"/>
                  <a:gd name="connsiteY483" fmla="*/ 194393 h 267106"/>
                  <a:gd name="connsiteX484" fmla="*/ 262092 w 471234"/>
                  <a:gd name="connsiteY484" fmla="*/ 195868 h 267106"/>
                  <a:gd name="connsiteX485" fmla="*/ 267991 w 471234"/>
                  <a:gd name="connsiteY485" fmla="*/ 196901 h 267106"/>
                  <a:gd name="connsiteX486" fmla="*/ 273891 w 471234"/>
                  <a:gd name="connsiteY486" fmla="*/ 195278 h 267106"/>
                  <a:gd name="connsiteX487" fmla="*/ 273154 w 471234"/>
                  <a:gd name="connsiteY487" fmla="*/ 196016 h 267106"/>
                  <a:gd name="connsiteX488" fmla="*/ 269614 w 471234"/>
                  <a:gd name="connsiteY488" fmla="*/ 198376 h 267106"/>
                  <a:gd name="connsiteX489" fmla="*/ 268139 w 471234"/>
                  <a:gd name="connsiteY489" fmla="*/ 199851 h 267106"/>
                  <a:gd name="connsiteX490" fmla="*/ 262092 w 471234"/>
                  <a:gd name="connsiteY490" fmla="*/ 198671 h 267106"/>
                  <a:gd name="connsiteX491" fmla="*/ 255455 w 471234"/>
                  <a:gd name="connsiteY491" fmla="*/ 198228 h 267106"/>
                  <a:gd name="connsiteX492" fmla="*/ 251178 w 471234"/>
                  <a:gd name="connsiteY492" fmla="*/ 197196 h 267106"/>
                  <a:gd name="connsiteX493" fmla="*/ 246900 w 471234"/>
                  <a:gd name="connsiteY493" fmla="*/ 197196 h 267106"/>
                  <a:gd name="connsiteX494" fmla="*/ 248670 w 471234"/>
                  <a:gd name="connsiteY494" fmla="*/ 198671 h 267106"/>
                  <a:gd name="connsiteX495" fmla="*/ 251030 w 471234"/>
                  <a:gd name="connsiteY495" fmla="*/ 199998 h 267106"/>
                  <a:gd name="connsiteX496" fmla="*/ 254717 w 471234"/>
                  <a:gd name="connsiteY496" fmla="*/ 200293 h 267106"/>
                  <a:gd name="connsiteX497" fmla="*/ 258699 w 471234"/>
                  <a:gd name="connsiteY497" fmla="*/ 201326 h 267106"/>
                  <a:gd name="connsiteX498" fmla="*/ 258699 w 471234"/>
                  <a:gd name="connsiteY498" fmla="*/ 202653 h 267106"/>
                  <a:gd name="connsiteX499" fmla="*/ 258257 w 471234"/>
                  <a:gd name="connsiteY499" fmla="*/ 203390 h 267106"/>
                  <a:gd name="connsiteX500" fmla="*/ 256340 w 471234"/>
                  <a:gd name="connsiteY500" fmla="*/ 203833 h 267106"/>
                  <a:gd name="connsiteX501" fmla="*/ 254422 w 471234"/>
                  <a:gd name="connsiteY501" fmla="*/ 203833 h 267106"/>
                  <a:gd name="connsiteX502" fmla="*/ 252800 w 471234"/>
                  <a:gd name="connsiteY502" fmla="*/ 204570 h 267106"/>
                  <a:gd name="connsiteX503" fmla="*/ 254127 w 471234"/>
                  <a:gd name="connsiteY503" fmla="*/ 206045 h 267106"/>
                  <a:gd name="connsiteX504" fmla="*/ 256635 w 471234"/>
                  <a:gd name="connsiteY504" fmla="*/ 206045 h 267106"/>
                  <a:gd name="connsiteX505" fmla="*/ 259585 w 471234"/>
                  <a:gd name="connsiteY505" fmla="*/ 206783 h 267106"/>
                  <a:gd name="connsiteX506" fmla="*/ 267254 w 471234"/>
                  <a:gd name="connsiteY506" fmla="*/ 211060 h 267106"/>
                  <a:gd name="connsiteX507" fmla="*/ 271089 w 471234"/>
                  <a:gd name="connsiteY507" fmla="*/ 212535 h 267106"/>
                  <a:gd name="connsiteX508" fmla="*/ 279496 w 471234"/>
                  <a:gd name="connsiteY508" fmla="*/ 210912 h 267106"/>
                  <a:gd name="connsiteX509" fmla="*/ 283331 w 471234"/>
                  <a:gd name="connsiteY509" fmla="*/ 211207 h 267106"/>
                  <a:gd name="connsiteX510" fmla="*/ 290115 w 471234"/>
                  <a:gd name="connsiteY510" fmla="*/ 209585 h 267106"/>
                  <a:gd name="connsiteX511" fmla="*/ 291738 w 471234"/>
                  <a:gd name="connsiteY511" fmla="*/ 211207 h 267106"/>
                  <a:gd name="connsiteX512" fmla="*/ 296015 w 471234"/>
                  <a:gd name="connsiteY512" fmla="*/ 213420 h 267106"/>
                  <a:gd name="connsiteX513" fmla="*/ 297785 w 471234"/>
                  <a:gd name="connsiteY513" fmla="*/ 212682 h 267106"/>
                  <a:gd name="connsiteX514" fmla="*/ 300292 w 471234"/>
                  <a:gd name="connsiteY514" fmla="*/ 212092 h 267106"/>
                  <a:gd name="connsiteX515" fmla="*/ 301472 w 471234"/>
                  <a:gd name="connsiteY515" fmla="*/ 214157 h 267106"/>
                  <a:gd name="connsiteX516" fmla="*/ 302209 w 471234"/>
                  <a:gd name="connsiteY516" fmla="*/ 216960 h 267106"/>
                  <a:gd name="connsiteX517" fmla="*/ 297047 w 471234"/>
                  <a:gd name="connsiteY517" fmla="*/ 220499 h 267106"/>
                  <a:gd name="connsiteX518" fmla="*/ 292180 w 471234"/>
                  <a:gd name="connsiteY518" fmla="*/ 222859 h 267106"/>
                  <a:gd name="connsiteX519" fmla="*/ 288640 w 471234"/>
                  <a:gd name="connsiteY519" fmla="*/ 223449 h 267106"/>
                  <a:gd name="connsiteX520" fmla="*/ 280381 w 471234"/>
                  <a:gd name="connsiteY520" fmla="*/ 228464 h 267106"/>
                  <a:gd name="connsiteX521" fmla="*/ 271974 w 471234"/>
                  <a:gd name="connsiteY521" fmla="*/ 234659 h 267106"/>
                  <a:gd name="connsiteX522" fmla="*/ 273154 w 471234"/>
                  <a:gd name="connsiteY522" fmla="*/ 236428 h 267106"/>
                  <a:gd name="connsiteX523" fmla="*/ 274776 w 471234"/>
                  <a:gd name="connsiteY523" fmla="*/ 237166 h 267106"/>
                  <a:gd name="connsiteX524" fmla="*/ 279053 w 471234"/>
                  <a:gd name="connsiteY524" fmla="*/ 236134 h 267106"/>
                  <a:gd name="connsiteX525" fmla="*/ 282888 w 471234"/>
                  <a:gd name="connsiteY525" fmla="*/ 236428 h 267106"/>
                  <a:gd name="connsiteX526" fmla="*/ 289968 w 471234"/>
                  <a:gd name="connsiteY526" fmla="*/ 241443 h 267106"/>
                  <a:gd name="connsiteX527" fmla="*/ 291885 w 471234"/>
                  <a:gd name="connsiteY527" fmla="*/ 242181 h 267106"/>
                  <a:gd name="connsiteX528" fmla="*/ 295277 w 471234"/>
                  <a:gd name="connsiteY528" fmla="*/ 241591 h 267106"/>
                  <a:gd name="connsiteX529" fmla="*/ 299555 w 471234"/>
                  <a:gd name="connsiteY529" fmla="*/ 244541 h 267106"/>
                  <a:gd name="connsiteX530" fmla="*/ 300734 w 471234"/>
                  <a:gd name="connsiteY530" fmla="*/ 248228 h 267106"/>
                  <a:gd name="connsiteX531" fmla="*/ 301030 w 471234"/>
                  <a:gd name="connsiteY531" fmla="*/ 250588 h 267106"/>
                  <a:gd name="connsiteX532" fmla="*/ 298817 w 471234"/>
                  <a:gd name="connsiteY532" fmla="*/ 257962 h 267106"/>
                  <a:gd name="connsiteX533" fmla="*/ 297785 w 471234"/>
                  <a:gd name="connsiteY533" fmla="*/ 259880 h 267106"/>
                  <a:gd name="connsiteX534" fmla="*/ 297047 w 471234"/>
                  <a:gd name="connsiteY534" fmla="*/ 260617 h 267106"/>
                  <a:gd name="connsiteX535" fmla="*/ 296752 w 471234"/>
                  <a:gd name="connsiteY535" fmla="*/ 261945 h 267106"/>
                  <a:gd name="connsiteX536" fmla="*/ 302062 w 471234"/>
                  <a:gd name="connsiteY536" fmla="*/ 265779 h 267106"/>
                  <a:gd name="connsiteX537" fmla="*/ 304717 w 471234"/>
                  <a:gd name="connsiteY537" fmla="*/ 266812 h 267106"/>
                  <a:gd name="connsiteX538" fmla="*/ 308699 w 471234"/>
                  <a:gd name="connsiteY538" fmla="*/ 267107 h 267106"/>
                  <a:gd name="connsiteX539" fmla="*/ 312976 w 471234"/>
                  <a:gd name="connsiteY539" fmla="*/ 265927 h 267106"/>
                  <a:gd name="connsiteX540" fmla="*/ 318434 w 471234"/>
                  <a:gd name="connsiteY540" fmla="*/ 262239 h 267106"/>
                  <a:gd name="connsiteX541" fmla="*/ 323301 w 471234"/>
                  <a:gd name="connsiteY541" fmla="*/ 256340 h 267106"/>
                  <a:gd name="connsiteX542" fmla="*/ 329790 w 471234"/>
                  <a:gd name="connsiteY542" fmla="*/ 253538 h 267106"/>
                  <a:gd name="connsiteX543" fmla="*/ 334215 w 471234"/>
                  <a:gd name="connsiteY543" fmla="*/ 252948 h 267106"/>
                  <a:gd name="connsiteX544" fmla="*/ 339377 w 471234"/>
                  <a:gd name="connsiteY544" fmla="*/ 253685 h 267106"/>
                  <a:gd name="connsiteX545" fmla="*/ 341147 w 471234"/>
                  <a:gd name="connsiteY545" fmla="*/ 250735 h 267106"/>
                  <a:gd name="connsiteX546" fmla="*/ 346457 w 471234"/>
                  <a:gd name="connsiteY546" fmla="*/ 248080 h 267106"/>
                  <a:gd name="connsiteX547" fmla="*/ 349407 w 471234"/>
                  <a:gd name="connsiteY547" fmla="*/ 244245 h 267106"/>
                  <a:gd name="connsiteX548" fmla="*/ 351914 w 471234"/>
                  <a:gd name="connsiteY548" fmla="*/ 243508 h 267106"/>
                  <a:gd name="connsiteX549" fmla="*/ 354716 w 471234"/>
                  <a:gd name="connsiteY549" fmla="*/ 244098 h 267106"/>
                  <a:gd name="connsiteX550" fmla="*/ 356929 w 471234"/>
                  <a:gd name="connsiteY550" fmla="*/ 245131 h 267106"/>
                  <a:gd name="connsiteX551" fmla="*/ 358109 w 471234"/>
                  <a:gd name="connsiteY551" fmla="*/ 246163 h 267106"/>
                  <a:gd name="connsiteX552" fmla="*/ 359879 w 471234"/>
                  <a:gd name="connsiteY552" fmla="*/ 247195 h 267106"/>
                  <a:gd name="connsiteX553" fmla="*/ 364746 w 471234"/>
                  <a:gd name="connsiteY553" fmla="*/ 246310 h 267106"/>
                  <a:gd name="connsiteX554" fmla="*/ 369318 w 471234"/>
                  <a:gd name="connsiteY554" fmla="*/ 246310 h 267106"/>
                  <a:gd name="connsiteX555" fmla="*/ 373595 w 471234"/>
                  <a:gd name="connsiteY555" fmla="*/ 245131 h 267106"/>
                  <a:gd name="connsiteX556" fmla="*/ 374480 w 471234"/>
                  <a:gd name="connsiteY556" fmla="*/ 242328 h 267106"/>
                  <a:gd name="connsiteX557" fmla="*/ 375070 w 471234"/>
                  <a:gd name="connsiteY557" fmla="*/ 239821 h 267106"/>
                  <a:gd name="connsiteX558" fmla="*/ 376692 w 471234"/>
                  <a:gd name="connsiteY558" fmla="*/ 237461 h 267106"/>
                  <a:gd name="connsiteX559" fmla="*/ 378315 w 471234"/>
                  <a:gd name="connsiteY559" fmla="*/ 234511 h 267106"/>
                  <a:gd name="connsiteX560" fmla="*/ 374480 w 471234"/>
                  <a:gd name="connsiteY560" fmla="*/ 233184 h 267106"/>
                  <a:gd name="connsiteX561" fmla="*/ 370940 w 471234"/>
                  <a:gd name="connsiteY561" fmla="*/ 232446 h 267106"/>
                  <a:gd name="connsiteX562" fmla="*/ 367843 w 471234"/>
                  <a:gd name="connsiteY562" fmla="*/ 232446 h 267106"/>
                  <a:gd name="connsiteX563" fmla="*/ 365336 w 471234"/>
                  <a:gd name="connsiteY563" fmla="*/ 233479 h 267106"/>
                  <a:gd name="connsiteX564" fmla="*/ 363714 w 471234"/>
                  <a:gd name="connsiteY564" fmla="*/ 235249 h 267106"/>
                  <a:gd name="connsiteX565" fmla="*/ 358994 w 471234"/>
                  <a:gd name="connsiteY565" fmla="*/ 234216 h 267106"/>
                  <a:gd name="connsiteX566" fmla="*/ 356781 w 471234"/>
                  <a:gd name="connsiteY566" fmla="*/ 234659 h 267106"/>
                  <a:gd name="connsiteX567" fmla="*/ 351767 w 471234"/>
                  <a:gd name="connsiteY567" fmla="*/ 237166 h 267106"/>
                  <a:gd name="connsiteX568" fmla="*/ 349112 w 471234"/>
                  <a:gd name="connsiteY568" fmla="*/ 237166 h 267106"/>
                  <a:gd name="connsiteX569" fmla="*/ 346899 w 471234"/>
                  <a:gd name="connsiteY569" fmla="*/ 235838 h 267106"/>
                  <a:gd name="connsiteX570" fmla="*/ 343949 w 471234"/>
                  <a:gd name="connsiteY570" fmla="*/ 232889 h 267106"/>
                  <a:gd name="connsiteX571" fmla="*/ 337755 w 471234"/>
                  <a:gd name="connsiteY571" fmla="*/ 224629 h 267106"/>
                  <a:gd name="connsiteX572" fmla="*/ 334658 w 471234"/>
                  <a:gd name="connsiteY572" fmla="*/ 218877 h 267106"/>
                  <a:gd name="connsiteX573" fmla="*/ 333330 w 471234"/>
                  <a:gd name="connsiteY573" fmla="*/ 215337 h 267106"/>
                  <a:gd name="connsiteX574" fmla="*/ 333035 w 471234"/>
                  <a:gd name="connsiteY574" fmla="*/ 212535 h 267106"/>
                  <a:gd name="connsiteX575" fmla="*/ 333035 w 471234"/>
                  <a:gd name="connsiteY575" fmla="*/ 208700 h 267106"/>
                  <a:gd name="connsiteX576" fmla="*/ 336280 w 471234"/>
                  <a:gd name="connsiteY576" fmla="*/ 206930 h 267106"/>
                  <a:gd name="connsiteX577" fmla="*/ 338787 w 471234"/>
                  <a:gd name="connsiteY577" fmla="*/ 206045 h 267106"/>
                  <a:gd name="connsiteX578" fmla="*/ 343064 w 471234"/>
                  <a:gd name="connsiteY578" fmla="*/ 200441 h 267106"/>
                  <a:gd name="connsiteX579" fmla="*/ 344687 w 471234"/>
                  <a:gd name="connsiteY579" fmla="*/ 202800 h 267106"/>
                  <a:gd name="connsiteX580" fmla="*/ 344687 w 471234"/>
                  <a:gd name="connsiteY580" fmla="*/ 204570 h 267106"/>
                  <a:gd name="connsiteX581" fmla="*/ 344392 w 471234"/>
                  <a:gd name="connsiteY581" fmla="*/ 205750 h 267106"/>
                  <a:gd name="connsiteX582" fmla="*/ 342770 w 471234"/>
                  <a:gd name="connsiteY582" fmla="*/ 207225 h 267106"/>
                  <a:gd name="connsiteX583" fmla="*/ 337460 w 471234"/>
                  <a:gd name="connsiteY583" fmla="*/ 211355 h 267106"/>
                  <a:gd name="connsiteX584" fmla="*/ 338492 w 471234"/>
                  <a:gd name="connsiteY584" fmla="*/ 211355 h 267106"/>
                  <a:gd name="connsiteX585" fmla="*/ 340557 w 471234"/>
                  <a:gd name="connsiteY585" fmla="*/ 210765 h 267106"/>
                  <a:gd name="connsiteX586" fmla="*/ 342475 w 471234"/>
                  <a:gd name="connsiteY586" fmla="*/ 209290 h 267106"/>
                  <a:gd name="connsiteX587" fmla="*/ 343802 w 471234"/>
                  <a:gd name="connsiteY587" fmla="*/ 208110 h 267106"/>
                  <a:gd name="connsiteX588" fmla="*/ 347489 w 471234"/>
                  <a:gd name="connsiteY588" fmla="*/ 202358 h 267106"/>
                  <a:gd name="connsiteX589" fmla="*/ 358698 w 471234"/>
                  <a:gd name="connsiteY589" fmla="*/ 194393 h 267106"/>
                  <a:gd name="connsiteX590" fmla="*/ 363861 w 471234"/>
                  <a:gd name="connsiteY590" fmla="*/ 193066 h 267106"/>
                  <a:gd name="connsiteX591" fmla="*/ 368286 w 471234"/>
                  <a:gd name="connsiteY591" fmla="*/ 193804 h 267106"/>
                  <a:gd name="connsiteX592" fmla="*/ 370498 w 471234"/>
                  <a:gd name="connsiteY592" fmla="*/ 193361 h 267106"/>
                  <a:gd name="connsiteX593" fmla="*/ 374480 w 471234"/>
                  <a:gd name="connsiteY593" fmla="*/ 191001 h 267106"/>
                  <a:gd name="connsiteX594" fmla="*/ 377725 w 471234"/>
                  <a:gd name="connsiteY594" fmla="*/ 189969 h 267106"/>
                  <a:gd name="connsiteX595" fmla="*/ 381117 w 471234"/>
                  <a:gd name="connsiteY595" fmla="*/ 189969 h 267106"/>
                  <a:gd name="connsiteX596" fmla="*/ 383920 w 471234"/>
                  <a:gd name="connsiteY596" fmla="*/ 191591 h 267106"/>
                  <a:gd name="connsiteX597" fmla="*/ 387459 w 471234"/>
                  <a:gd name="connsiteY597" fmla="*/ 187904 h 267106"/>
                  <a:gd name="connsiteX598" fmla="*/ 390409 w 471234"/>
                  <a:gd name="connsiteY598" fmla="*/ 186281 h 267106"/>
                  <a:gd name="connsiteX599" fmla="*/ 394834 w 471234"/>
                  <a:gd name="connsiteY599" fmla="*/ 184954 h 267106"/>
                  <a:gd name="connsiteX600" fmla="*/ 397931 w 471234"/>
                  <a:gd name="connsiteY600" fmla="*/ 184954 h 267106"/>
                  <a:gd name="connsiteX601" fmla="*/ 403241 w 471234"/>
                  <a:gd name="connsiteY601" fmla="*/ 179792 h 267106"/>
                  <a:gd name="connsiteX602" fmla="*/ 410763 w 471234"/>
                  <a:gd name="connsiteY602" fmla="*/ 179054 h 267106"/>
                  <a:gd name="connsiteX603" fmla="*/ 419908 w 471234"/>
                  <a:gd name="connsiteY603" fmla="*/ 179497 h 267106"/>
                  <a:gd name="connsiteX604" fmla="*/ 420793 w 471234"/>
                  <a:gd name="connsiteY604" fmla="*/ 179054 h 267106"/>
                  <a:gd name="connsiteX605" fmla="*/ 420497 w 471234"/>
                  <a:gd name="connsiteY605" fmla="*/ 177579 h 267106"/>
                  <a:gd name="connsiteX606" fmla="*/ 420497 w 471234"/>
                  <a:gd name="connsiteY606" fmla="*/ 176252 h 267106"/>
                  <a:gd name="connsiteX607" fmla="*/ 420940 w 471234"/>
                  <a:gd name="connsiteY607" fmla="*/ 175072 h 267106"/>
                  <a:gd name="connsiteX608" fmla="*/ 422120 w 471234"/>
                  <a:gd name="connsiteY608" fmla="*/ 174335 h 267106"/>
                  <a:gd name="connsiteX609" fmla="*/ 422562 w 471234"/>
                  <a:gd name="connsiteY609" fmla="*/ 173597 h 267106"/>
                  <a:gd name="connsiteX610" fmla="*/ 422562 w 471234"/>
                  <a:gd name="connsiteY610" fmla="*/ 173007 h 267106"/>
                  <a:gd name="connsiteX611" fmla="*/ 421530 w 471234"/>
                  <a:gd name="connsiteY611" fmla="*/ 172712 h 267106"/>
                  <a:gd name="connsiteX612" fmla="*/ 420645 w 471234"/>
                  <a:gd name="connsiteY612" fmla="*/ 172417 h 267106"/>
                  <a:gd name="connsiteX613" fmla="*/ 420645 w 471234"/>
                  <a:gd name="connsiteY613" fmla="*/ 170942 h 267106"/>
                  <a:gd name="connsiteX614" fmla="*/ 421530 w 471234"/>
                  <a:gd name="connsiteY614" fmla="*/ 169910 h 267106"/>
                  <a:gd name="connsiteX615" fmla="*/ 421825 w 471234"/>
                  <a:gd name="connsiteY615" fmla="*/ 168730 h 267106"/>
                  <a:gd name="connsiteX616" fmla="*/ 421825 w 471234"/>
                  <a:gd name="connsiteY616" fmla="*/ 166370 h 267106"/>
                  <a:gd name="connsiteX617" fmla="*/ 422562 w 471234"/>
                  <a:gd name="connsiteY617" fmla="*/ 163715 h 267106"/>
                  <a:gd name="connsiteX618" fmla="*/ 424627 w 471234"/>
                  <a:gd name="connsiteY618" fmla="*/ 162093 h 267106"/>
                  <a:gd name="connsiteX619" fmla="*/ 428314 w 471234"/>
                  <a:gd name="connsiteY619" fmla="*/ 161650 h 267106"/>
                  <a:gd name="connsiteX620" fmla="*/ 431707 w 471234"/>
                  <a:gd name="connsiteY620" fmla="*/ 160176 h 267106"/>
                  <a:gd name="connsiteX621" fmla="*/ 433772 w 471234"/>
                  <a:gd name="connsiteY621" fmla="*/ 158553 h 267106"/>
                  <a:gd name="connsiteX622" fmla="*/ 436427 w 471234"/>
                  <a:gd name="connsiteY622" fmla="*/ 154423 h 267106"/>
                  <a:gd name="connsiteX623" fmla="*/ 438491 w 471234"/>
                  <a:gd name="connsiteY623" fmla="*/ 153833 h 267106"/>
                  <a:gd name="connsiteX624" fmla="*/ 442621 w 471234"/>
                  <a:gd name="connsiteY624" fmla="*/ 153833 h 267106"/>
                  <a:gd name="connsiteX625" fmla="*/ 445276 w 471234"/>
                  <a:gd name="connsiteY625" fmla="*/ 154423 h 267106"/>
                  <a:gd name="connsiteX626" fmla="*/ 458403 w 471234"/>
                  <a:gd name="connsiteY626" fmla="*/ 154423 h 267106"/>
                  <a:gd name="connsiteX627" fmla="*/ 460468 w 471234"/>
                  <a:gd name="connsiteY627" fmla="*/ 154128 h 267106"/>
                  <a:gd name="connsiteX628" fmla="*/ 461647 w 471234"/>
                  <a:gd name="connsiteY628" fmla="*/ 152653 h 267106"/>
                  <a:gd name="connsiteX629" fmla="*/ 461647 w 471234"/>
                  <a:gd name="connsiteY629" fmla="*/ 150146 h 267106"/>
                  <a:gd name="connsiteX630" fmla="*/ 462532 w 471234"/>
                  <a:gd name="connsiteY630" fmla="*/ 147786 h 267106"/>
                  <a:gd name="connsiteX631" fmla="*/ 464450 w 471234"/>
                  <a:gd name="connsiteY631" fmla="*/ 143362 h 267106"/>
                  <a:gd name="connsiteX632" fmla="*/ 466367 w 471234"/>
                  <a:gd name="connsiteY632" fmla="*/ 141002 h 267106"/>
                  <a:gd name="connsiteX633" fmla="*/ 466367 w 471234"/>
                  <a:gd name="connsiteY633" fmla="*/ 139969 h 267106"/>
                  <a:gd name="connsiteX634" fmla="*/ 465187 w 471234"/>
                  <a:gd name="connsiteY634" fmla="*/ 139527 h 267106"/>
                  <a:gd name="connsiteX635" fmla="*/ 463860 w 471234"/>
                  <a:gd name="connsiteY635" fmla="*/ 139527 h 267106"/>
                  <a:gd name="connsiteX636" fmla="*/ 463417 w 471234"/>
                  <a:gd name="connsiteY636" fmla="*/ 138789 h 267106"/>
                  <a:gd name="connsiteX637" fmla="*/ 463417 w 471234"/>
                  <a:gd name="connsiteY637" fmla="*/ 137757 h 267106"/>
                  <a:gd name="connsiteX638" fmla="*/ 464597 w 471234"/>
                  <a:gd name="connsiteY638" fmla="*/ 136872 h 267106"/>
                  <a:gd name="connsiteX639" fmla="*/ 464597 w 471234"/>
                  <a:gd name="connsiteY639" fmla="*/ 134955 h 267106"/>
                  <a:gd name="connsiteX640" fmla="*/ 463713 w 471234"/>
                  <a:gd name="connsiteY640" fmla="*/ 132742 h 267106"/>
                  <a:gd name="connsiteX641" fmla="*/ 463122 w 471234"/>
                  <a:gd name="connsiteY641" fmla="*/ 130825 h 267106"/>
                  <a:gd name="connsiteX642" fmla="*/ 461353 w 471234"/>
                  <a:gd name="connsiteY642" fmla="*/ 129792 h 267106"/>
                  <a:gd name="connsiteX643" fmla="*/ 458255 w 471234"/>
                  <a:gd name="connsiteY643" fmla="*/ 129202 h 267106"/>
                  <a:gd name="connsiteX644" fmla="*/ 458993 w 471234"/>
                  <a:gd name="connsiteY644" fmla="*/ 126842 h 267106"/>
                  <a:gd name="connsiteX645" fmla="*/ 459878 w 471234"/>
                  <a:gd name="connsiteY645" fmla="*/ 124335 h 267106"/>
                  <a:gd name="connsiteX646" fmla="*/ 461205 w 471234"/>
                  <a:gd name="connsiteY646" fmla="*/ 122860 h 267106"/>
                  <a:gd name="connsiteX647" fmla="*/ 462238 w 471234"/>
                  <a:gd name="connsiteY647" fmla="*/ 121975 h 267106"/>
                  <a:gd name="connsiteX648" fmla="*/ 465187 w 471234"/>
                  <a:gd name="connsiteY648" fmla="*/ 122418 h 267106"/>
                  <a:gd name="connsiteX649" fmla="*/ 467252 w 471234"/>
                  <a:gd name="connsiteY649" fmla="*/ 121975 h 267106"/>
                  <a:gd name="connsiteX650" fmla="*/ 467695 w 471234"/>
                  <a:gd name="connsiteY650" fmla="*/ 121533 h 267106"/>
                  <a:gd name="connsiteX651" fmla="*/ 467252 w 471234"/>
                  <a:gd name="connsiteY651" fmla="*/ 120500 h 267106"/>
                  <a:gd name="connsiteX652" fmla="*/ 464007 w 471234"/>
                  <a:gd name="connsiteY652" fmla="*/ 119615 h 267106"/>
                  <a:gd name="connsiteX653" fmla="*/ 461057 w 471234"/>
                  <a:gd name="connsiteY653" fmla="*/ 118435 h 267106"/>
                  <a:gd name="connsiteX654" fmla="*/ 459878 w 471234"/>
                  <a:gd name="connsiteY654" fmla="*/ 116961 h 267106"/>
                  <a:gd name="connsiteX655" fmla="*/ 459435 w 471234"/>
                  <a:gd name="connsiteY655" fmla="*/ 115338 h 267106"/>
                  <a:gd name="connsiteX656" fmla="*/ 461353 w 471234"/>
                  <a:gd name="connsiteY656" fmla="*/ 114306 h 267106"/>
                  <a:gd name="connsiteX657" fmla="*/ 464745 w 471234"/>
                  <a:gd name="connsiteY657" fmla="*/ 113421 h 267106"/>
                  <a:gd name="connsiteX658" fmla="*/ 466957 w 471234"/>
                  <a:gd name="connsiteY658" fmla="*/ 111208 h 267106"/>
                  <a:gd name="connsiteX659" fmla="*/ 469464 w 471234"/>
                  <a:gd name="connsiteY659" fmla="*/ 108849 h 267106"/>
                  <a:gd name="connsiteX660" fmla="*/ 470497 w 471234"/>
                  <a:gd name="connsiteY660" fmla="*/ 107079 h 267106"/>
                  <a:gd name="connsiteX661" fmla="*/ 470939 w 471234"/>
                  <a:gd name="connsiteY661" fmla="*/ 105161 h 267106"/>
                  <a:gd name="connsiteX662" fmla="*/ 470939 w 471234"/>
                  <a:gd name="connsiteY662" fmla="*/ 103096 h 2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Lst>
                <a:rect l="l" t="t" r="r" b="b"/>
                <a:pathLst>
                  <a:path w="471234" h="267106">
                    <a:moveTo>
                      <a:pt x="249408" y="205750"/>
                    </a:moveTo>
                    <a:lnTo>
                      <a:pt x="248080" y="204718"/>
                    </a:lnTo>
                    <a:lnTo>
                      <a:pt x="246163" y="202358"/>
                    </a:lnTo>
                    <a:lnTo>
                      <a:pt x="246753" y="204570"/>
                    </a:lnTo>
                    <a:lnTo>
                      <a:pt x="247637" y="206193"/>
                    </a:lnTo>
                    <a:lnTo>
                      <a:pt x="251178" y="207668"/>
                    </a:lnTo>
                    <a:lnTo>
                      <a:pt x="259289" y="209143"/>
                    </a:lnTo>
                    <a:lnTo>
                      <a:pt x="262977" y="209585"/>
                    </a:lnTo>
                    <a:lnTo>
                      <a:pt x="259437" y="207963"/>
                    </a:lnTo>
                    <a:lnTo>
                      <a:pt x="249703" y="205750"/>
                    </a:lnTo>
                    <a:close/>
                    <a:moveTo>
                      <a:pt x="471234" y="102801"/>
                    </a:moveTo>
                    <a:lnTo>
                      <a:pt x="469464" y="100737"/>
                    </a:lnTo>
                    <a:lnTo>
                      <a:pt x="469464" y="98524"/>
                    </a:lnTo>
                    <a:lnTo>
                      <a:pt x="470497" y="97049"/>
                    </a:lnTo>
                    <a:lnTo>
                      <a:pt x="470055" y="95869"/>
                    </a:lnTo>
                    <a:lnTo>
                      <a:pt x="468727" y="95132"/>
                    </a:lnTo>
                    <a:lnTo>
                      <a:pt x="466810" y="95132"/>
                    </a:lnTo>
                    <a:lnTo>
                      <a:pt x="464745" y="96164"/>
                    </a:lnTo>
                    <a:lnTo>
                      <a:pt x="462238" y="96164"/>
                    </a:lnTo>
                    <a:lnTo>
                      <a:pt x="458255" y="93362"/>
                    </a:lnTo>
                    <a:lnTo>
                      <a:pt x="453978" y="90707"/>
                    </a:lnTo>
                    <a:lnTo>
                      <a:pt x="451471" y="90707"/>
                    </a:lnTo>
                    <a:lnTo>
                      <a:pt x="449701" y="90265"/>
                    </a:lnTo>
                    <a:lnTo>
                      <a:pt x="448226" y="88937"/>
                    </a:lnTo>
                    <a:lnTo>
                      <a:pt x="447341" y="87167"/>
                    </a:lnTo>
                    <a:lnTo>
                      <a:pt x="446308" y="86430"/>
                    </a:lnTo>
                    <a:lnTo>
                      <a:pt x="444686" y="86872"/>
                    </a:lnTo>
                    <a:lnTo>
                      <a:pt x="442474" y="87610"/>
                    </a:lnTo>
                    <a:lnTo>
                      <a:pt x="439671" y="87610"/>
                    </a:lnTo>
                    <a:lnTo>
                      <a:pt x="435984" y="85397"/>
                    </a:lnTo>
                    <a:lnTo>
                      <a:pt x="432592" y="83038"/>
                    </a:lnTo>
                    <a:lnTo>
                      <a:pt x="430085" y="83038"/>
                    </a:lnTo>
                    <a:lnTo>
                      <a:pt x="427429" y="82595"/>
                    </a:lnTo>
                    <a:lnTo>
                      <a:pt x="422415" y="79645"/>
                    </a:lnTo>
                    <a:lnTo>
                      <a:pt x="421087" y="79645"/>
                    </a:lnTo>
                    <a:lnTo>
                      <a:pt x="420202" y="80530"/>
                    </a:lnTo>
                    <a:lnTo>
                      <a:pt x="419760" y="82890"/>
                    </a:lnTo>
                    <a:lnTo>
                      <a:pt x="419318" y="83333"/>
                    </a:lnTo>
                    <a:lnTo>
                      <a:pt x="418433" y="83775"/>
                    </a:lnTo>
                    <a:lnTo>
                      <a:pt x="416663" y="84070"/>
                    </a:lnTo>
                    <a:lnTo>
                      <a:pt x="414155" y="82595"/>
                    </a:lnTo>
                    <a:lnTo>
                      <a:pt x="407666" y="77728"/>
                    </a:lnTo>
                    <a:lnTo>
                      <a:pt x="405011" y="74041"/>
                    </a:lnTo>
                    <a:lnTo>
                      <a:pt x="404421" y="71386"/>
                    </a:lnTo>
                    <a:lnTo>
                      <a:pt x="402356" y="69763"/>
                    </a:lnTo>
                    <a:lnTo>
                      <a:pt x="400291" y="67404"/>
                    </a:lnTo>
                    <a:lnTo>
                      <a:pt x="398226" y="67404"/>
                    </a:lnTo>
                    <a:lnTo>
                      <a:pt x="395866" y="67993"/>
                    </a:lnTo>
                    <a:lnTo>
                      <a:pt x="393654" y="69173"/>
                    </a:lnTo>
                    <a:lnTo>
                      <a:pt x="392622" y="69468"/>
                    </a:lnTo>
                    <a:lnTo>
                      <a:pt x="388934" y="69911"/>
                    </a:lnTo>
                    <a:lnTo>
                      <a:pt x="382887" y="71533"/>
                    </a:lnTo>
                    <a:lnTo>
                      <a:pt x="381265" y="73156"/>
                    </a:lnTo>
                    <a:lnTo>
                      <a:pt x="379200" y="74483"/>
                    </a:lnTo>
                    <a:lnTo>
                      <a:pt x="377578" y="73598"/>
                    </a:lnTo>
                    <a:lnTo>
                      <a:pt x="375955" y="71976"/>
                    </a:lnTo>
                    <a:lnTo>
                      <a:pt x="372563" y="71386"/>
                    </a:lnTo>
                    <a:lnTo>
                      <a:pt x="370940" y="71976"/>
                    </a:lnTo>
                    <a:lnTo>
                      <a:pt x="369318" y="70943"/>
                    </a:lnTo>
                    <a:lnTo>
                      <a:pt x="367843" y="69026"/>
                    </a:lnTo>
                    <a:lnTo>
                      <a:pt x="365926" y="67698"/>
                    </a:lnTo>
                    <a:lnTo>
                      <a:pt x="363123" y="67256"/>
                    </a:lnTo>
                    <a:lnTo>
                      <a:pt x="360026" y="66666"/>
                    </a:lnTo>
                    <a:lnTo>
                      <a:pt x="357519" y="67698"/>
                    </a:lnTo>
                    <a:lnTo>
                      <a:pt x="354274" y="69763"/>
                    </a:lnTo>
                    <a:lnTo>
                      <a:pt x="352062" y="69026"/>
                    </a:lnTo>
                    <a:lnTo>
                      <a:pt x="350881" y="66519"/>
                    </a:lnTo>
                    <a:lnTo>
                      <a:pt x="349407" y="65781"/>
                    </a:lnTo>
                    <a:lnTo>
                      <a:pt x="347342" y="62979"/>
                    </a:lnTo>
                    <a:lnTo>
                      <a:pt x="346752" y="60471"/>
                    </a:lnTo>
                    <a:lnTo>
                      <a:pt x="347342" y="59439"/>
                    </a:lnTo>
                    <a:lnTo>
                      <a:pt x="348079" y="58112"/>
                    </a:lnTo>
                    <a:lnTo>
                      <a:pt x="348079" y="56489"/>
                    </a:lnTo>
                    <a:lnTo>
                      <a:pt x="347489" y="55162"/>
                    </a:lnTo>
                    <a:lnTo>
                      <a:pt x="346604" y="54129"/>
                    </a:lnTo>
                    <a:lnTo>
                      <a:pt x="345572" y="50442"/>
                    </a:lnTo>
                    <a:lnTo>
                      <a:pt x="344687" y="48820"/>
                    </a:lnTo>
                    <a:lnTo>
                      <a:pt x="344687" y="47492"/>
                    </a:lnTo>
                    <a:lnTo>
                      <a:pt x="345277" y="46312"/>
                    </a:lnTo>
                    <a:lnTo>
                      <a:pt x="344687" y="45575"/>
                    </a:lnTo>
                    <a:lnTo>
                      <a:pt x="341737" y="45575"/>
                    </a:lnTo>
                    <a:lnTo>
                      <a:pt x="340705" y="44985"/>
                    </a:lnTo>
                    <a:lnTo>
                      <a:pt x="339525" y="42920"/>
                    </a:lnTo>
                    <a:lnTo>
                      <a:pt x="338935" y="40855"/>
                    </a:lnTo>
                    <a:lnTo>
                      <a:pt x="338197" y="40118"/>
                    </a:lnTo>
                    <a:lnTo>
                      <a:pt x="336280" y="40118"/>
                    </a:lnTo>
                    <a:lnTo>
                      <a:pt x="333035" y="40560"/>
                    </a:lnTo>
                    <a:lnTo>
                      <a:pt x="330233" y="41297"/>
                    </a:lnTo>
                    <a:lnTo>
                      <a:pt x="328905" y="41297"/>
                    </a:lnTo>
                    <a:lnTo>
                      <a:pt x="326398" y="40118"/>
                    </a:lnTo>
                    <a:lnTo>
                      <a:pt x="323153" y="38938"/>
                    </a:lnTo>
                    <a:lnTo>
                      <a:pt x="316516" y="38643"/>
                    </a:lnTo>
                    <a:lnTo>
                      <a:pt x="315926" y="38200"/>
                    </a:lnTo>
                    <a:lnTo>
                      <a:pt x="316368" y="37463"/>
                    </a:lnTo>
                    <a:lnTo>
                      <a:pt x="317696" y="36283"/>
                    </a:lnTo>
                    <a:lnTo>
                      <a:pt x="317696" y="35250"/>
                    </a:lnTo>
                    <a:lnTo>
                      <a:pt x="316368" y="34513"/>
                    </a:lnTo>
                    <a:lnTo>
                      <a:pt x="315779" y="32596"/>
                    </a:lnTo>
                    <a:lnTo>
                      <a:pt x="315779" y="28023"/>
                    </a:lnTo>
                    <a:lnTo>
                      <a:pt x="314156" y="26106"/>
                    </a:lnTo>
                    <a:lnTo>
                      <a:pt x="313271" y="24779"/>
                    </a:lnTo>
                    <a:lnTo>
                      <a:pt x="313271" y="23599"/>
                    </a:lnTo>
                    <a:lnTo>
                      <a:pt x="316516" y="23156"/>
                    </a:lnTo>
                    <a:lnTo>
                      <a:pt x="320203" y="22271"/>
                    </a:lnTo>
                    <a:lnTo>
                      <a:pt x="320793" y="21386"/>
                    </a:lnTo>
                    <a:lnTo>
                      <a:pt x="320793" y="20059"/>
                    </a:lnTo>
                    <a:lnTo>
                      <a:pt x="313271" y="13127"/>
                    </a:lnTo>
                    <a:lnTo>
                      <a:pt x="310764" y="6932"/>
                    </a:lnTo>
                    <a:lnTo>
                      <a:pt x="308257" y="3540"/>
                    </a:lnTo>
                    <a:lnTo>
                      <a:pt x="305602" y="1327"/>
                    </a:lnTo>
                    <a:lnTo>
                      <a:pt x="303389" y="295"/>
                    </a:lnTo>
                    <a:lnTo>
                      <a:pt x="300145" y="737"/>
                    </a:lnTo>
                    <a:lnTo>
                      <a:pt x="295867" y="737"/>
                    </a:lnTo>
                    <a:lnTo>
                      <a:pt x="291590" y="0"/>
                    </a:lnTo>
                    <a:lnTo>
                      <a:pt x="287903" y="442"/>
                    </a:lnTo>
                    <a:lnTo>
                      <a:pt x="281413" y="3392"/>
                    </a:lnTo>
                    <a:lnTo>
                      <a:pt x="278906" y="3392"/>
                    </a:lnTo>
                    <a:lnTo>
                      <a:pt x="274629" y="2655"/>
                    </a:lnTo>
                    <a:lnTo>
                      <a:pt x="271089" y="1622"/>
                    </a:lnTo>
                    <a:lnTo>
                      <a:pt x="269172" y="1622"/>
                    </a:lnTo>
                    <a:lnTo>
                      <a:pt x="267991" y="2065"/>
                    </a:lnTo>
                    <a:lnTo>
                      <a:pt x="267254" y="2802"/>
                    </a:lnTo>
                    <a:lnTo>
                      <a:pt x="265189" y="8407"/>
                    </a:lnTo>
                    <a:lnTo>
                      <a:pt x="263419" y="9439"/>
                    </a:lnTo>
                    <a:lnTo>
                      <a:pt x="260912" y="10619"/>
                    </a:lnTo>
                    <a:lnTo>
                      <a:pt x="257077" y="10619"/>
                    </a:lnTo>
                    <a:lnTo>
                      <a:pt x="254570" y="9882"/>
                    </a:lnTo>
                    <a:lnTo>
                      <a:pt x="252063" y="8849"/>
                    </a:lnTo>
                    <a:lnTo>
                      <a:pt x="251620" y="8849"/>
                    </a:lnTo>
                    <a:lnTo>
                      <a:pt x="246605" y="8555"/>
                    </a:lnTo>
                    <a:lnTo>
                      <a:pt x="240705" y="8555"/>
                    </a:lnTo>
                    <a:lnTo>
                      <a:pt x="237313" y="10619"/>
                    </a:lnTo>
                    <a:lnTo>
                      <a:pt x="235986" y="10177"/>
                    </a:lnTo>
                    <a:lnTo>
                      <a:pt x="233626" y="9734"/>
                    </a:lnTo>
                    <a:lnTo>
                      <a:pt x="231119" y="10767"/>
                    </a:lnTo>
                    <a:lnTo>
                      <a:pt x="227579" y="14012"/>
                    </a:lnTo>
                    <a:lnTo>
                      <a:pt x="225219" y="16076"/>
                    </a:lnTo>
                    <a:lnTo>
                      <a:pt x="222859" y="18879"/>
                    </a:lnTo>
                    <a:lnTo>
                      <a:pt x="222122" y="20354"/>
                    </a:lnTo>
                    <a:lnTo>
                      <a:pt x="220647" y="23156"/>
                    </a:lnTo>
                    <a:lnTo>
                      <a:pt x="219319" y="26401"/>
                    </a:lnTo>
                    <a:lnTo>
                      <a:pt x="220057" y="28613"/>
                    </a:lnTo>
                    <a:lnTo>
                      <a:pt x="221089" y="30678"/>
                    </a:lnTo>
                    <a:lnTo>
                      <a:pt x="221384" y="32890"/>
                    </a:lnTo>
                    <a:lnTo>
                      <a:pt x="221974" y="34660"/>
                    </a:lnTo>
                    <a:lnTo>
                      <a:pt x="220499" y="35988"/>
                    </a:lnTo>
                    <a:lnTo>
                      <a:pt x="219614" y="37905"/>
                    </a:lnTo>
                    <a:lnTo>
                      <a:pt x="217107" y="37610"/>
                    </a:lnTo>
                    <a:lnTo>
                      <a:pt x="214010" y="35840"/>
                    </a:lnTo>
                    <a:lnTo>
                      <a:pt x="213420" y="33333"/>
                    </a:lnTo>
                    <a:lnTo>
                      <a:pt x="211060" y="31563"/>
                    </a:lnTo>
                    <a:lnTo>
                      <a:pt x="209585" y="30678"/>
                    </a:lnTo>
                    <a:lnTo>
                      <a:pt x="207077" y="30678"/>
                    </a:lnTo>
                    <a:lnTo>
                      <a:pt x="203095" y="31416"/>
                    </a:lnTo>
                    <a:lnTo>
                      <a:pt x="197786" y="32006"/>
                    </a:lnTo>
                    <a:lnTo>
                      <a:pt x="193803" y="32006"/>
                    </a:lnTo>
                    <a:lnTo>
                      <a:pt x="191591" y="33038"/>
                    </a:lnTo>
                    <a:lnTo>
                      <a:pt x="188346" y="33923"/>
                    </a:lnTo>
                    <a:lnTo>
                      <a:pt x="187166" y="32890"/>
                    </a:lnTo>
                    <a:lnTo>
                      <a:pt x="185396" y="29941"/>
                    </a:lnTo>
                    <a:lnTo>
                      <a:pt x="183922" y="26991"/>
                    </a:lnTo>
                    <a:lnTo>
                      <a:pt x="182889" y="25663"/>
                    </a:lnTo>
                    <a:lnTo>
                      <a:pt x="182004" y="25369"/>
                    </a:lnTo>
                    <a:lnTo>
                      <a:pt x="180972" y="25369"/>
                    </a:lnTo>
                    <a:lnTo>
                      <a:pt x="179792" y="26401"/>
                    </a:lnTo>
                    <a:lnTo>
                      <a:pt x="178907" y="27286"/>
                    </a:lnTo>
                    <a:lnTo>
                      <a:pt x="177579" y="27581"/>
                    </a:lnTo>
                    <a:lnTo>
                      <a:pt x="175515" y="28318"/>
                    </a:lnTo>
                    <a:lnTo>
                      <a:pt x="174040" y="29351"/>
                    </a:lnTo>
                    <a:lnTo>
                      <a:pt x="172417" y="32006"/>
                    </a:lnTo>
                    <a:lnTo>
                      <a:pt x="171385" y="32006"/>
                    </a:lnTo>
                    <a:lnTo>
                      <a:pt x="170205" y="31268"/>
                    </a:lnTo>
                    <a:lnTo>
                      <a:pt x="168877" y="28318"/>
                    </a:lnTo>
                    <a:lnTo>
                      <a:pt x="167107" y="27581"/>
                    </a:lnTo>
                    <a:lnTo>
                      <a:pt x="164305" y="27581"/>
                    </a:lnTo>
                    <a:lnTo>
                      <a:pt x="160765" y="26843"/>
                    </a:lnTo>
                    <a:lnTo>
                      <a:pt x="157963" y="25958"/>
                    </a:lnTo>
                    <a:lnTo>
                      <a:pt x="156930" y="25958"/>
                    </a:lnTo>
                    <a:lnTo>
                      <a:pt x="155308" y="27433"/>
                    </a:lnTo>
                    <a:lnTo>
                      <a:pt x="153538" y="27433"/>
                    </a:lnTo>
                    <a:lnTo>
                      <a:pt x="149556" y="26548"/>
                    </a:lnTo>
                    <a:lnTo>
                      <a:pt x="148819" y="27138"/>
                    </a:lnTo>
                    <a:lnTo>
                      <a:pt x="147786" y="28761"/>
                    </a:lnTo>
                    <a:lnTo>
                      <a:pt x="146606" y="30383"/>
                    </a:lnTo>
                    <a:lnTo>
                      <a:pt x="145574" y="30383"/>
                    </a:lnTo>
                    <a:lnTo>
                      <a:pt x="144984" y="30088"/>
                    </a:lnTo>
                    <a:lnTo>
                      <a:pt x="145279" y="27286"/>
                    </a:lnTo>
                    <a:lnTo>
                      <a:pt x="142919" y="26253"/>
                    </a:lnTo>
                    <a:lnTo>
                      <a:pt x="139084" y="26253"/>
                    </a:lnTo>
                    <a:lnTo>
                      <a:pt x="136282" y="26548"/>
                    </a:lnTo>
                    <a:lnTo>
                      <a:pt x="134954" y="26548"/>
                    </a:lnTo>
                    <a:lnTo>
                      <a:pt x="134217" y="25811"/>
                    </a:lnTo>
                    <a:lnTo>
                      <a:pt x="130825" y="20944"/>
                    </a:lnTo>
                    <a:lnTo>
                      <a:pt x="129055" y="20649"/>
                    </a:lnTo>
                    <a:lnTo>
                      <a:pt x="125957" y="20944"/>
                    </a:lnTo>
                    <a:lnTo>
                      <a:pt x="121238" y="20354"/>
                    </a:lnTo>
                    <a:lnTo>
                      <a:pt x="115781" y="19321"/>
                    </a:lnTo>
                    <a:lnTo>
                      <a:pt x="112831" y="18879"/>
                    </a:lnTo>
                    <a:lnTo>
                      <a:pt x="111356" y="17846"/>
                    </a:lnTo>
                    <a:lnTo>
                      <a:pt x="107963" y="17404"/>
                    </a:lnTo>
                    <a:lnTo>
                      <a:pt x="98967" y="15339"/>
                    </a:lnTo>
                    <a:lnTo>
                      <a:pt x="95279" y="15044"/>
                    </a:lnTo>
                    <a:lnTo>
                      <a:pt x="89970" y="15044"/>
                    </a:lnTo>
                    <a:lnTo>
                      <a:pt x="81857" y="14602"/>
                    </a:lnTo>
                    <a:lnTo>
                      <a:pt x="76548" y="14897"/>
                    </a:lnTo>
                    <a:lnTo>
                      <a:pt x="74188" y="15634"/>
                    </a:lnTo>
                    <a:lnTo>
                      <a:pt x="71386" y="16076"/>
                    </a:lnTo>
                    <a:lnTo>
                      <a:pt x="66666" y="16519"/>
                    </a:lnTo>
                    <a:lnTo>
                      <a:pt x="61651" y="16519"/>
                    </a:lnTo>
                    <a:lnTo>
                      <a:pt x="58112" y="17256"/>
                    </a:lnTo>
                    <a:lnTo>
                      <a:pt x="57079" y="18289"/>
                    </a:lnTo>
                    <a:lnTo>
                      <a:pt x="55899" y="20501"/>
                    </a:lnTo>
                    <a:lnTo>
                      <a:pt x="51917" y="24336"/>
                    </a:lnTo>
                    <a:lnTo>
                      <a:pt x="48082" y="26843"/>
                    </a:lnTo>
                    <a:lnTo>
                      <a:pt x="47345" y="26843"/>
                    </a:lnTo>
                    <a:lnTo>
                      <a:pt x="45132" y="25663"/>
                    </a:lnTo>
                    <a:lnTo>
                      <a:pt x="43215" y="25221"/>
                    </a:lnTo>
                    <a:lnTo>
                      <a:pt x="41003" y="25221"/>
                    </a:lnTo>
                    <a:lnTo>
                      <a:pt x="39380" y="25516"/>
                    </a:lnTo>
                    <a:lnTo>
                      <a:pt x="38348" y="26106"/>
                    </a:lnTo>
                    <a:lnTo>
                      <a:pt x="38348" y="29351"/>
                    </a:lnTo>
                    <a:lnTo>
                      <a:pt x="39675" y="31711"/>
                    </a:lnTo>
                    <a:lnTo>
                      <a:pt x="40265" y="33628"/>
                    </a:lnTo>
                    <a:lnTo>
                      <a:pt x="39675" y="35103"/>
                    </a:lnTo>
                    <a:lnTo>
                      <a:pt x="39675" y="36578"/>
                    </a:lnTo>
                    <a:lnTo>
                      <a:pt x="41150" y="38200"/>
                    </a:lnTo>
                    <a:lnTo>
                      <a:pt x="45132" y="43067"/>
                    </a:lnTo>
                    <a:lnTo>
                      <a:pt x="47050" y="47640"/>
                    </a:lnTo>
                    <a:lnTo>
                      <a:pt x="48229" y="49410"/>
                    </a:lnTo>
                    <a:lnTo>
                      <a:pt x="51032" y="51769"/>
                    </a:lnTo>
                    <a:lnTo>
                      <a:pt x="51327" y="52654"/>
                    </a:lnTo>
                    <a:lnTo>
                      <a:pt x="50147" y="53539"/>
                    </a:lnTo>
                    <a:lnTo>
                      <a:pt x="49262" y="53539"/>
                    </a:lnTo>
                    <a:lnTo>
                      <a:pt x="48524" y="53834"/>
                    </a:lnTo>
                    <a:lnTo>
                      <a:pt x="48082" y="54719"/>
                    </a:lnTo>
                    <a:lnTo>
                      <a:pt x="48820" y="55604"/>
                    </a:lnTo>
                    <a:lnTo>
                      <a:pt x="49852" y="56932"/>
                    </a:lnTo>
                    <a:lnTo>
                      <a:pt x="51179" y="60619"/>
                    </a:lnTo>
                    <a:lnTo>
                      <a:pt x="51179" y="63569"/>
                    </a:lnTo>
                    <a:lnTo>
                      <a:pt x="50147" y="64306"/>
                    </a:lnTo>
                    <a:lnTo>
                      <a:pt x="48967" y="66076"/>
                    </a:lnTo>
                    <a:lnTo>
                      <a:pt x="48082" y="67698"/>
                    </a:lnTo>
                    <a:lnTo>
                      <a:pt x="41297" y="68878"/>
                    </a:lnTo>
                    <a:lnTo>
                      <a:pt x="39675" y="70648"/>
                    </a:lnTo>
                    <a:lnTo>
                      <a:pt x="35988" y="74041"/>
                    </a:lnTo>
                    <a:lnTo>
                      <a:pt x="33480" y="75958"/>
                    </a:lnTo>
                    <a:lnTo>
                      <a:pt x="29645" y="79350"/>
                    </a:lnTo>
                    <a:lnTo>
                      <a:pt x="23746" y="85250"/>
                    </a:lnTo>
                    <a:lnTo>
                      <a:pt x="21534" y="87757"/>
                    </a:lnTo>
                    <a:lnTo>
                      <a:pt x="19911" y="89822"/>
                    </a:lnTo>
                    <a:lnTo>
                      <a:pt x="15044" y="95279"/>
                    </a:lnTo>
                    <a:lnTo>
                      <a:pt x="13569" y="97492"/>
                    </a:lnTo>
                    <a:lnTo>
                      <a:pt x="13864" y="99409"/>
                    </a:lnTo>
                    <a:lnTo>
                      <a:pt x="15486" y="103834"/>
                    </a:lnTo>
                    <a:lnTo>
                      <a:pt x="15781" y="105751"/>
                    </a:lnTo>
                    <a:lnTo>
                      <a:pt x="15486" y="107521"/>
                    </a:lnTo>
                    <a:lnTo>
                      <a:pt x="15044" y="109144"/>
                    </a:lnTo>
                    <a:lnTo>
                      <a:pt x="15044" y="109881"/>
                    </a:lnTo>
                    <a:lnTo>
                      <a:pt x="16519" y="111061"/>
                    </a:lnTo>
                    <a:lnTo>
                      <a:pt x="18731" y="112978"/>
                    </a:lnTo>
                    <a:lnTo>
                      <a:pt x="18731" y="114453"/>
                    </a:lnTo>
                    <a:lnTo>
                      <a:pt x="17699" y="115043"/>
                    </a:lnTo>
                    <a:lnTo>
                      <a:pt x="14896" y="114453"/>
                    </a:lnTo>
                    <a:lnTo>
                      <a:pt x="11799" y="113126"/>
                    </a:lnTo>
                    <a:lnTo>
                      <a:pt x="10767" y="113126"/>
                    </a:lnTo>
                    <a:lnTo>
                      <a:pt x="10324" y="114601"/>
                    </a:lnTo>
                    <a:lnTo>
                      <a:pt x="9292" y="116223"/>
                    </a:lnTo>
                    <a:lnTo>
                      <a:pt x="7964" y="117845"/>
                    </a:lnTo>
                    <a:lnTo>
                      <a:pt x="6784" y="119910"/>
                    </a:lnTo>
                    <a:lnTo>
                      <a:pt x="5309" y="124188"/>
                    </a:lnTo>
                    <a:lnTo>
                      <a:pt x="4277" y="126105"/>
                    </a:lnTo>
                    <a:lnTo>
                      <a:pt x="295" y="130087"/>
                    </a:lnTo>
                    <a:lnTo>
                      <a:pt x="0" y="135545"/>
                    </a:lnTo>
                    <a:lnTo>
                      <a:pt x="2507" y="135249"/>
                    </a:lnTo>
                    <a:lnTo>
                      <a:pt x="3245" y="135249"/>
                    </a:lnTo>
                    <a:lnTo>
                      <a:pt x="3687" y="137019"/>
                    </a:lnTo>
                    <a:lnTo>
                      <a:pt x="3687" y="137019"/>
                    </a:lnTo>
                    <a:lnTo>
                      <a:pt x="4277" y="138199"/>
                    </a:lnTo>
                    <a:lnTo>
                      <a:pt x="4867" y="139527"/>
                    </a:lnTo>
                    <a:lnTo>
                      <a:pt x="5752" y="140559"/>
                    </a:lnTo>
                    <a:lnTo>
                      <a:pt x="7669" y="141002"/>
                    </a:lnTo>
                    <a:lnTo>
                      <a:pt x="10177" y="142329"/>
                    </a:lnTo>
                    <a:lnTo>
                      <a:pt x="11799" y="144689"/>
                    </a:lnTo>
                    <a:lnTo>
                      <a:pt x="14307" y="145721"/>
                    </a:lnTo>
                    <a:lnTo>
                      <a:pt x="16667" y="145721"/>
                    </a:lnTo>
                    <a:lnTo>
                      <a:pt x="16961" y="146016"/>
                    </a:lnTo>
                    <a:lnTo>
                      <a:pt x="18436" y="147196"/>
                    </a:lnTo>
                    <a:lnTo>
                      <a:pt x="19026" y="148229"/>
                    </a:lnTo>
                    <a:lnTo>
                      <a:pt x="18731" y="149261"/>
                    </a:lnTo>
                    <a:lnTo>
                      <a:pt x="19026" y="150441"/>
                    </a:lnTo>
                    <a:lnTo>
                      <a:pt x="19616" y="150884"/>
                    </a:lnTo>
                    <a:lnTo>
                      <a:pt x="20501" y="150294"/>
                    </a:lnTo>
                    <a:lnTo>
                      <a:pt x="24188" y="148819"/>
                    </a:lnTo>
                    <a:lnTo>
                      <a:pt x="25073" y="147344"/>
                    </a:lnTo>
                    <a:lnTo>
                      <a:pt x="26401" y="146016"/>
                    </a:lnTo>
                    <a:lnTo>
                      <a:pt x="28023" y="146016"/>
                    </a:lnTo>
                    <a:lnTo>
                      <a:pt x="33333" y="149261"/>
                    </a:lnTo>
                    <a:lnTo>
                      <a:pt x="40560" y="149261"/>
                    </a:lnTo>
                    <a:lnTo>
                      <a:pt x="41297" y="149556"/>
                    </a:lnTo>
                    <a:lnTo>
                      <a:pt x="48967" y="151179"/>
                    </a:lnTo>
                    <a:lnTo>
                      <a:pt x="50147" y="151179"/>
                    </a:lnTo>
                    <a:lnTo>
                      <a:pt x="50442" y="150884"/>
                    </a:lnTo>
                    <a:lnTo>
                      <a:pt x="53539" y="152211"/>
                    </a:lnTo>
                    <a:lnTo>
                      <a:pt x="56194" y="152211"/>
                    </a:lnTo>
                    <a:lnTo>
                      <a:pt x="58849" y="151179"/>
                    </a:lnTo>
                    <a:lnTo>
                      <a:pt x="61504" y="150884"/>
                    </a:lnTo>
                    <a:lnTo>
                      <a:pt x="64011" y="151473"/>
                    </a:lnTo>
                    <a:lnTo>
                      <a:pt x="65929" y="153243"/>
                    </a:lnTo>
                    <a:lnTo>
                      <a:pt x="70796" y="157078"/>
                    </a:lnTo>
                    <a:lnTo>
                      <a:pt x="72271" y="158553"/>
                    </a:lnTo>
                    <a:lnTo>
                      <a:pt x="74483" y="158553"/>
                    </a:lnTo>
                    <a:lnTo>
                      <a:pt x="76990" y="157668"/>
                    </a:lnTo>
                    <a:lnTo>
                      <a:pt x="79498" y="155161"/>
                    </a:lnTo>
                    <a:lnTo>
                      <a:pt x="87167" y="152211"/>
                    </a:lnTo>
                    <a:lnTo>
                      <a:pt x="93067" y="151473"/>
                    </a:lnTo>
                    <a:lnTo>
                      <a:pt x="98819" y="150294"/>
                    </a:lnTo>
                    <a:lnTo>
                      <a:pt x="105456" y="149409"/>
                    </a:lnTo>
                    <a:lnTo>
                      <a:pt x="107374" y="147049"/>
                    </a:lnTo>
                    <a:lnTo>
                      <a:pt x="108406" y="145426"/>
                    </a:lnTo>
                    <a:lnTo>
                      <a:pt x="109143" y="142477"/>
                    </a:lnTo>
                    <a:lnTo>
                      <a:pt x="112683" y="141592"/>
                    </a:lnTo>
                    <a:lnTo>
                      <a:pt x="116076" y="141002"/>
                    </a:lnTo>
                    <a:lnTo>
                      <a:pt x="117255" y="140559"/>
                    </a:lnTo>
                    <a:lnTo>
                      <a:pt x="117845" y="139379"/>
                    </a:lnTo>
                    <a:lnTo>
                      <a:pt x="123302" y="136282"/>
                    </a:lnTo>
                    <a:lnTo>
                      <a:pt x="124630" y="136724"/>
                    </a:lnTo>
                    <a:lnTo>
                      <a:pt x="133185" y="136724"/>
                    </a:lnTo>
                    <a:lnTo>
                      <a:pt x="135987" y="134659"/>
                    </a:lnTo>
                    <a:lnTo>
                      <a:pt x="137757" y="135249"/>
                    </a:lnTo>
                    <a:lnTo>
                      <a:pt x="139232" y="134365"/>
                    </a:lnTo>
                    <a:lnTo>
                      <a:pt x="141592" y="133185"/>
                    </a:lnTo>
                    <a:lnTo>
                      <a:pt x="141887" y="133480"/>
                    </a:lnTo>
                    <a:lnTo>
                      <a:pt x="142181" y="133480"/>
                    </a:lnTo>
                    <a:lnTo>
                      <a:pt x="145869" y="134217"/>
                    </a:lnTo>
                    <a:lnTo>
                      <a:pt x="148671" y="135397"/>
                    </a:lnTo>
                    <a:lnTo>
                      <a:pt x="150588" y="137167"/>
                    </a:lnTo>
                    <a:lnTo>
                      <a:pt x="152506" y="138199"/>
                    </a:lnTo>
                    <a:lnTo>
                      <a:pt x="154423" y="138642"/>
                    </a:lnTo>
                    <a:lnTo>
                      <a:pt x="155455" y="139527"/>
                    </a:lnTo>
                    <a:lnTo>
                      <a:pt x="155455" y="140854"/>
                    </a:lnTo>
                    <a:lnTo>
                      <a:pt x="157521" y="141444"/>
                    </a:lnTo>
                    <a:lnTo>
                      <a:pt x="160913" y="141444"/>
                    </a:lnTo>
                    <a:lnTo>
                      <a:pt x="162388" y="142329"/>
                    </a:lnTo>
                    <a:lnTo>
                      <a:pt x="161798" y="144099"/>
                    </a:lnTo>
                    <a:lnTo>
                      <a:pt x="162093" y="144689"/>
                    </a:lnTo>
                    <a:lnTo>
                      <a:pt x="163272" y="144099"/>
                    </a:lnTo>
                    <a:lnTo>
                      <a:pt x="164158" y="144541"/>
                    </a:lnTo>
                    <a:lnTo>
                      <a:pt x="164600" y="145869"/>
                    </a:lnTo>
                    <a:lnTo>
                      <a:pt x="165190" y="146459"/>
                    </a:lnTo>
                    <a:lnTo>
                      <a:pt x="166960" y="144394"/>
                    </a:lnTo>
                    <a:lnTo>
                      <a:pt x="168877" y="144394"/>
                    </a:lnTo>
                    <a:lnTo>
                      <a:pt x="173449" y="145426"/>
                    </a:lnTo>
                    <a:lnTo>
                      <a:pt x="175809" y="149556"/>
                    </a:lnTo>
                    <a:lnTo>
                      <a:pt x="177284" y="151031"/>
                    </a:lnTo>
                    <a:lnTo>
                      <a:pt x="178612" y="151621"/>
                    </a:lnTo>
                    <a:lnTo>
                      <a:pt x="180234" y="151031"/>
                    </a:lnTo>
                    <a:lnTo>
                      <a:pt x="181709" y="150294"/>
                    </a:lnTo>
                    <a:lnTo>
                      <a:pt x="182594" y="150589"/>
                    </a:lnTo>
                    <a:lnTo>
                      <a:pt x="184364" y="153391"/>
                    </a:lnTo>
                    <a:lnTo>
                      <a:pt x="184807" y="156931"/>
                    </a:lnTo>
                    <a:lnTo>
                      <a:pt x="184807" y="158406"/>
                    </a:lnTo>
                    <a:lnTo>
                      <a:pt x="184216" y="160766"/>
                    </a:lnTo>
                    <a:lnTo>
                      <a:pt x="183332" y="163273"/>
                    </a:lnTo>
                    <a:lnTo>
                      <a:pt x="182594" y="164895"/>
                    </a:lnTo>
                    <a:lnTo>
                      <a:pt x="182889" y="166223"/>
                    </a:lnTo>
                    <a:lnTo>
                      <a:pt x="183479" y="167403"/>
                    </a:lnTo>
                    <a:lnTo>
                      <a:pt x="184511" y="167845"/>
                    </a:lnTo>
                    <a:lnTo>
                      <a:pt x="188051" y="170057"/>
                    </a:lnTo>
                    <a:lnTo>
                      <a:pt x="189379" y="171680"/>
                    </a:lnTo>
                    <a:lnTo>
                      <a:pt x="191296" y="172860"/>
                    </a:lnTo>
                    <a:lnTo>
                      <a:pt x="192771" y="172860"/>
                    </a:lnTo>
                    <a:lnTo>
                      <a:pt x="193508" y="173597"/>
                    </a:lnTo>
                    <a:lnTo>
                      <a:pt x="193803" y="174335"/>
                    </a:lnTo>
                    <a:lnTo>
                      <a:pt x="193803" y="176400"/>
                    </a:lnTo>
                    <a:lnTo>
                      <a:pt x="192771" y="178317"/>
                    </a:lnTo>
                    <a:lnTo>
                      <a:pt x="192771" y="179497"/>
                    </a:lnTo>
                    <a:lnTo>
                      <a:pt x="194099" y="180972"/>
                    </a:lnTo>
                    <a:lnTo>
                      <a:pt x="194099" y="182594"/>
                    </a:lnTo>
                    <a:lnTo>
                      <a:pt x="194393" y="183627"/>
                    </a:lnTo>
                    <a:lnTo>
                      <a:pt x="195131" y="184512"/>
                    </a:lnTo>
                    <a:lnTo>
                      <a:pt x="198375" y="186281"/>
                    </a:lnTo>
                    <a:lnTo>
                      <a:pt x="202505" y="188051"/>
                    </a:lnTo>
                    <a:lnTo>
                      <a:pt x="203538" y="189526"/>
                    </a:lnTo>
                    <a:lnTo>
                      <a:pt x="204128" y="191444"/>
                    </a:lnTo>
                    <a:lnTo>
                      <a:pt x="204128" y="194688"/>
                    </a:lnTo>
                    <a:lnTo>
                      <a:pt x="203685" y="197491"/>
                    </a:lnTo>
                    <a:lnTo>
                      <a:pt x="209142" y="201326"/>
                    </a:lnTo>
                    <a:lnTo>
                      <a:pt x="208552" y="202063"/>
                    </a:lnTo>
                    <a:lnTo>
                      <a:pt x="207667" y="202800"/>
                    </a:lnTo>
                    <a:lnTo>
                      <a:pt x="202505" y="203390"/>
                    </a:lnTo>
                    <a:lnTo>
                      <a:pt x="201473" y="203685"/>
                    </a:lnTo>
                    <a:lnTo>
                      <a:pt x="199260" y="200883"/>
                    </a:lnTo>
                    <a:lnTo>
                      <a:pt x="198081" y="200588"/>
                    </a:lnTo>
                    <a:lnTo>
                      <a:pt x="197048" y="201621"/>
                    </a:lnTo>
                    <a:lnTo>
                      <a:pt x="195721" y="202211"/>
                    </a:lnTo>
                    <a:lnTo>
                      <a:pt x="194099" y="201916"/>
                    </a:lnTo>
                    <a:lnTo>
                      <a:pt x="192476" y="201031"/>
                    </a:lnTo>
                    <a:lnTo>
                      <a:pt x="191591" y="200441"/>
                    </a:lnTo>
                    <a:lnTo>
                      <a:pt x="190854" y="200441"/>
                    </a:lnTo>
                    <a:lnTo>
                      <a:pt x="189821" y="201031"/>
                    </a:lnTo>
                    <a:lnTo>
                      <a:pt x="188494" y="200736"/>
                    </a:lnTo>
                    <a:lnTo>
                      <a:pt x="187609" y="199998"/>
                    </a:lnTo>
                    <a:lnTo>
                      <a:pt x="186282" y="202358"/>
                    </a:lnTo>
                    <a:lnTo>
                      <a:pt x="185544" y="202800"/>
                    </a:lnTo>
                    <a:lnTo>
                      <a:pt x="185101" y="202800"/>
                    </a:lnTo>
                    <a:lnTo>
                      <a:pt x="185101" y="198671"/>
                    </a:lnTo>
                    <a:lnTo>
                      <a:pt x="184659" y="198081"/>
                    </a:lnTo>
                    <a:lnTo>
                      <a:pt x="183626" y="198081"/>
                    </a:lnTo>
                    <a:lnTo>
                      <a:pt x="181119" y="198966"/>
                    </a:lnTo>
                    <a:lnTo>
                      <a:pt x="178759" y="200293"/>
                    </a:lnTo>
                    <a:lnTo>
                      <a:pt x="178022" y="201473"/>
                    </a:lnTo>
                    <a:lnTo>
                      <a:pt x="178022" y="203538"/>
                    </a:lnTo>
                    <a:lnTo>
                      <a:pt x="178465" y="205898"/>
                    </a:lnTo>
                    <a:lnTo>
                      <a:pt x="180087" y="209585"/>
                    </a:lnTo>
                    <a:lnTo>
                      <a:pt x="179202" y="211207"/>
                    </a:lnTo>
                    <a:lnTo>
                      <a:pt x="178612" y="213715"/>
                    </a:lnTo>
                    <a:lnTo>
                      <a:pt x="176105" y="216075"/>
                    </a:lnTo>
                    <a:lnTo>
                      <a:pt x="173155" y="217402"/>
                    </a:lnTo>
                    <a:lnTo>
                      <a:pt x="172860" y="220204"/>
                    </a:lnTo>
                    <a:lnTo>
                      <a:pt x="171237" y="222122"/>
                    </a:lnTo>
                    <a:lnTo>
                      <a:pt x="168435" y="224039"/>
                    </a:lnTo>
                    <a:lnTo>
                      <a:pt x="166517" y="226252"/>
                    </a:lnTo>
                    <a:lnTo>
                      <a:pt x="166960" y="227874"/>
                    </a:lnTo>
                    <a:lnTo>
                      <a:pt x="166960" y="230381"/>
                    </a:lnTo>
                    <a:lnTo>
                      <a:pt x="166665" y="231119"/>
                    </a:lnTo>
                    <a:lnTo>
                      <a:pt x="165928" y="231414"/>
                    </a:lnTo>
                    <a:lnTo>
                      <a:pt x="161650" y="231709"/>
                    </a:lnTo>
                    <a:lnTo>
                      <a:pt x="160471" y="232151"/>
                    </a:lnTo>
                    <a:lnTo>
                      <a:pt x="159143" y="233184"/>
                    </a:lnTo>
                    <a:lnTo>
                      <a:pt x="161945" y="236576"/>
                    </a:lnTo>
                    <a:lnTo>
                      <a:pt x="165485" y="238346"/>
                    </a:lnTo>
                    <a:lnTo>
                      <a:pt x="173597" y="240263"/>
                    </a:lnTo>
                    <a:lnTo>
                      <a:pt x="174334" y="240263"/>
                    </a:lnTo>
                    <a:lnTo>
                      <a:pt x="174334" y="239673"/>
                    </a:lnTo>
                    <a:lnTo>
                      <a:pt x="173892" y="239231"/>
                    </a:lnTo>
                    <a:lnTo>
                      <a:pt x="173892" y="238641"/>
                    </a:lnTo>
                    <a:lnTo>
                      <a:pt x="174187" y="237903"/>
                    </a:lnTo>
                    <a:lnTo>
                      <a:pt x="175367" y="237903"/>
                    </a:lnTo>
                    <a:lnTo>
                      <a:pt x="177137" y="238493"/>
                    </a:lnTo>
                    <a:lnTo>
                      <a:pt x="180677" y="237461"/>
                    </a:lnTo>
                    <a:lnTo>
                      <a:pt x="185839" y="234806"/>
                    </a:lnTo>
                    <a:lnTo>
                      <a:pt x="190558" y="234216"/>
                    </a:lnTo>
                    <a:lnTo>
                      <a:pt x="194836" y="235838"/>
                    </a:lnTo>
                    <a:lnTo>
                      <a:pt x="197048" y="237608"/>
                    </a:lnTo>
                    <a:lnTo>
                      <a:pt x="198523" y="239378"/>
                    </a:lnTo>
                    <a:lnTo>
                      <a:pt x="199113" y="236723"/>
                    </a:lnTo>
                    <a:lnTo>
                      <a:pt x="197638" y="230381"/>
                    </a:lnTo>
                    <a:lnTo>
                      <a:pt x="195868" y="228464"/>
                    </a:lnTo>
                    <a:lnTo>
                      <a:pt x="195868" y="225809"/>
                    </a:lnTo>
                    <a:lnTo>
                      <a:pt x="196606" y="224482"/>
                    </a:lnTo>
                    <a:lnTo>
                      <a:pt x="198081" y="223449"/>
                    </a:lnTo>
                    <a:lnTo>
                      <a:pt x="201620" y="224187"/>
                    </a:lnTo>
                    <a:lnTo>
                      <a:pt x="203685" y="223597"/>
                    </a:lnTo>
                    <a:lnTo>
                      <a:pt x="206488" y="222122"/>
                    </a:lnTo>
                    <a:lnTo>
                      <a:pt x="211060" y="220499"/>
                    </a:lnTo>
                    <a:lnTo>
                      <a:pt x="211945" y="219909"/>
                    </a:lnTo>
                    <a:lnTo>
                      <a:pt x="219172" y="212682"/>
                    </a:lnTo>
                    <a:lnTo>
                      <a:pt x="219614" y="212240"/>
                    </a:lnTo>
                    <a:lnTo>
                      <a:pt x="223449" y="206930"/>
                    </a:lnTo>
                    <a:lnTo>
                      <a:pt x="223892" y="205750"/>
                    </a:lnTo>
                    <a:lnTo>
                      <a:pt x="225219" y="203685"/>
                    </a:lnTo>
                    <a:lnTo>
                      <a:pt x="226546" y="200146"/>
                    </a:lnTo>
                    <a:lnTo>
                      <a:pt x="227136" y="197491"/>
                    </a:lnTo>
                    <a:lnTo>
                      <a:pt x="235986" y="195131"/>
                    </a:lnTo>
                    <a:lnTo>
                      <a:pt x="240853" y="195573"/>
                    </a:lnTo>
                    <a:lnTo>
                      <a:pt x="243065" y="194983"/>
                    </a:lnTo>
                    <a:lnTo>
                      <a:pt x="245573" y="191444"/>
                    </a:lnTo>
                    <a:lnTo>
                      <a:pt x="247343" y="190116"/>
                    </a:lnTo>
                    <a:lnTo>
                      <a:pt x="246458" y="193804"/>
                    </a:lnTo>
                    <a:lnTo>
                      <a:pt x="249703" y="194541"/>
                    </a:lnTo>
                    <a:lnTo>
                      <a:pt x="252947" y="194836"/>
                    </a:lnTo>
                    <a:lnTo>
                      <a:pt x="255455" y="194246"/>
                    </a:lnTo>
                    <a:lnTo>
                      <a:pt x="256192" y="191886"/>
                    </a:lnTo>
                    <a:lnTo>
                      <a:pt x="256487" y="185101"/>
                    </a:lnTo>
                    <a:lnTo>
                      <a:pt x="255307" y="182594"/>
                    </a:lnTo>
                    <a:lnTo>
                      <a:pt x="254570" y="179792"/>
                    </a:lnTo>
                    <a:lnTo>
                      <a:pt x="252505" y="175662"/>
                    </a:lnTo>
                    <a:lnTo>
                      <a:pt x="254570" y="177432"/>
                    </a:lnTo>
                    <a:lnTo>
                      <a:pt x="255307" y="179497"/>
                    </a:lnTo>
                    <a:lnTo>
                      <a:pt x="257225" y="183184"/>
                    </a:lnTo>
                    <a:lnTo>
                      <a:pt x="257814" y="187314"/>
                    </a:lnTo>
                    <a:lnTo>
                      <a:pt x="257372" y="189674"/>
                    </a:lnTo>
                    <a:lnTo>
                      <a:pt x="258110" y="192181"/>
                    </a:lnTo>
                    <a:lnTo>
                      <a:pt x="259880" y="194393"/>
                    </a:lnTo>
                    <a:lnTo>
                      <a:pt x="262092" y="195868"/>
                    </a:lnTo>
                    <a:lnTo>
                      <a:pt x="267991" y="196901"/>
                    </a:lnTo>
                    <a:lnTo>
                      <a:pt x="273891" y="195278"/>
                    </a:lnTo>
                    <a:lnTo>
                      <a:pt x="273154" y="196016"/>
                    </a:lnTo>
                    <a:lnTo>
                      <a:pt x="269614" y="198376"/>
                    </a:lnTo>
                    <a:lnTo>
                      <a:pt x="268139" y="199851"/>
                    </a:lnTo>
                    <a:lnTo>
                      <a:pt x="262092" y="198671"/>
                    </a:lnTo>
                    <a:lnTo>
                      <a:pt x="255455" y="198228"/>
                    </a:lnTo>
                    <a:lnTo>
                      <a:pt x="251178" y="197196"/>
                    </a:lnTo>
                    <a:lnTo>
                      <a:pt x="246900" y="197196"/>
                    </a:lnTo>
                    <a:lnTo>
                      <a:pt x="248670" y="198671"/>
                    </a:lnTo>
                    <a:lnTo>
                      <a:pt x="251030" y="199998"/>
                    </a:lnTo>
                    <a:lnTo>
                      <a:pt x="254717" y="200293"/>
                    </a:lnTo>
                    <a:lnTo>
                      <a:pt x="258699" y="201326"/>
                    </a:lnTo>
                    <a:lnTo>
                      <a:pt x="258699" y="202653"/>
                    </a:lnTo>
                    <a:lnTo>
                      <a:pt x="258257" y="203390"/>
                    </a:lnTo>
                    <a:lnTo>
                      <a:pt x="256340" y="203833"/>
                    </a:lnTo>
                    <a:lnTo>
                      <a:pt x="254422" y="203833"/>
                    </a:lnTo>
                    <a:lnTo>
                      <a:pt x="252800" y="204570"/>
                    </a:lnTo>
                    <a:lnTo>
                      <a:pt x="254127" y="206045"/>
                    </a:lnTo>
                    <a:lnTo>
                      <a:pt x="256635" y="206045"/>
                    </a:lnTo>
                    <a:lnTo>
                      <a:pt x="259585" y="206783"/>
                    </a:lnTo>
                    <a:lnTo>
                      <a:pt x="267254" y="211060"/>
                    </a:lnTo>
                    <a:lnTo>
                      <a:pt x="271089" y="212535"/>
                    </a:lnTo>
                    <a:lnTo>
                      <a:pt x="279496" y="210912"/>
                    </a:lnTo>
                    <a:lnTo>
                      <a:pt x="283331" y="211207"/>
                    </a:lnTo>
                    <a:lnTo>
                      <a:pt x="290115" y="209585"/>
                    </a:lnTo>
                    <a:lnTo>
                      <a:pt x="291738" y="211207"/>
                    </a:lnTo>
                    <a:lnTo>
                      <a:pt x="296015" y="213420"/>
                    </a:lnTo>
                    <a:lnTo>
                      <a:pt x="297785" y="212682"/>
                    </a:lnTo>
                    <a:lnTo>
                      <a:pt x="300292" y="212092"/>
                    </a:lnTo>
                    <a:lnTo>
                      <a:pt x="301472" y="214157"/>
                    </a:lnTo>
                    <a:lnTo>
                      <a:pt x="302209" y="216960"/>
                    </a:lnTo>
                    <a:lnTo>
                      <a:pt x="297047" y="220499"/>
                    </a:lnTo>
                    <a:lnTo>
                      <a:pt x="292180" y="222859"/>
                    </a:lnTo>
                    <a:lnTo>
                      <a:pt x="288640" y="223449"/>
                    </a:lnTo>
                    <a:lnTo>
                      <a:pt x="280381" y="228464"/>
                    </a:lnTo>
                    <a:lnTo>
                      <a:pt x="271974" y="234659"/>
                    </a:lnTo>
                    <a:lnTo>
                      <a:pt x="273154" y="236428"/>
                    </a:lnTo>
                    <a:lnTo>
                      <a:pt x="274776" y="237166"/>
                    </a:lnTo>
                    <a:lnTo>
                      <a:pt x="279053" y="236134"/>
                    </a:lnTo>
                    <a:lnTo>
                      <a:pt x="282888" y="236428"/>
                    </a:lnTo>
                    <a:lnTo>
                      <a:pt x="289968" y="241443"/>
                    </a:lnTo>
                    <a:lnTo>
                      <a:pt x="291885" y="242181"/>
                    </a:lnTo>
                    <a:lnTo>
                      <a:pt x="295277" y="241591"/>
                    </a:lnTo>
                    <a:lnTo>
                      <a:pt x="299555" y="244541"/>
                    </a:lnTo>
                    <a:lnTo>
                      <a:pt x="300734" y="248228"/>
                    </a:lnTo>
                    <a:lnTo>
                      <a:pt x="301030" y="250588"/>
                    </a:lnTo>
                    <a:lnTo>
                      <a:pt x="298817" y="257962"/>
                    </a:lnTo>
                    <a:lnTo>
                      <a:pt x="297785" y="259880"/>
                    </a:lnTo>
                    <a:lnTo>
                      <a:pt x="297047" y="260617"/>
                    </a:lnTo>
                    <a:lnTo>
                      <a:pt x="296752" y="261945"/>
                    </a:lnTo>
                    <a:lnTo>
                      <a:pt x="302062" y="265779"/>
                    </a:lnTo>
                    <a:lnTo>
                      <a:pt x="304717" y="266812"/>
                    </a:lnTo>
                    <a:lnTo>
                      <a:pt x="308699" y="267107"/>
                    </a:lnTo>
                    <a:lnTo>
                      <a:pt x="312976" y="265927"/>
                    </a:lnTo>
                    <a:lnTo>
                      <a:pt x="318434" y="262239"/>
                    </a:lnTo>
                    <a:lnTo>
                      <a:pt x="323301" y="256340"/>
                    </a:lnTo>
                    <a:lnTo>
                      <a:pt x="329790" y="253538"/>
                    </a:lnTo>
                    <a:lnTo>
                      <a:pt x="334215" y="252948"/>
                    </a:lnTo>
                    <a:lnTo>
                      <a:pt x="339377" y="253685"/>
                    </a:lnTo>
                    <a:lnTo>
                      <a:pt x="341147" y="250735"/>
                    </a:lnTo>
                    <a:lnTo>
                      <a:pt x="346457" y="248080"/>
                    </a:lnTo>
                    <a:lnTo>
                      <a:pt x="349407" y="244245"/>
                    </a:lnTo>
                    <a:lnTo>
                      <a:pt x="351914" y="243508"/>
                    </a:lnTo>
                    <a:lnTo>
                      <a:pt x="354716" y="244098"/>
                    </a:lnTo>
                    <a:lnTo>
                      <a:pt x="356929" y="245131"/>
                    </a:lnTo>
                    <a:lnTo>
                      <a:pt x="358109" y="246163"/>
                    </a:lnTo>
                    <a:lnTo>
                      <a:pt x="359879" y="247195"/>
                    </a:lnTo>
                    <a:lnTo>
                      <a:pt x="364746" y="246310"/>
                    </a:lnTo>
                    <a:lnTo>
                      <a:pt x="369318" y="246310"/>
                    </a:lnTo>
                    <a:lnTo>
                      <a:pt x="373595" y="245131"/>
                    </a:lnTo>
                    <a:lnTo>
                      <a:pt x="374480" y="242328"/>
                    </a:lnTo>
                    <a:lnTo>
                      <a:pt x="375070" y="239821"/>
                    </a:lnTo>
                    <a:lnTo>
                      <a:pt x="376692" y="237461"/>
                    </a:lnTo>
                    <a:lnTo>
                      <a:pt x="378315" y="234511"/>
                    </a:lnTo>
                    <a:lnTo>
                      <a:pt x="374480" y="233184"/>
                    </a:lnTo>
                    <a:lnTo>
                      <a:pt x="370940" y="232446"/>
                    </a:lnTo>
                    <a:lnTo>
                      <a:pt x="367843" y="232446"/>
                    </a:lnTo>
                    <a:lnTo>
                      <a:pt x="365336" y="233479"/>
                    </a:lnTo>
                    <a:lnTo>
                      <a:pt x="363714" y="235249"/>
                    </a:lnTo>
                    <a:lnTo>
                      <a:pt x="358994" y="234216"/>
                    </a:lnTo>
                    <a:lnTo>
                      <a:pt x="356781" y="234659"/>
                    </a:lnTo>
                    <a:lnTo>
                      <a:pt x="351767" y="237166"/>
                    </a:lnTo>
                    <a:lnTo>
                      <a:pt x="349112" y="237166"/>
                    </a:lnTo>
                    <a:lnTo>
                      <a:pt x="346899" y="235838"/>
                    </a:lnTo>
                    <a:lnTo>
                      <a:pt x="343949" y="232889"/>
                    </a:lnTo>
                    <a:lnTo>
                      <a:pt x="337755" y="224629"/>
                    </a:lnTo>
                    <a:lnTo>
                      <a:pt x="334658" y="218877"/>
                    </a:lnTo>
                    <a:lnTo>
                      <a:pt x="333330" y="215337"/>
                    </a:lnTo>
                    <a:lnTo>
                      <a:pt x="333035" y="212535"/>
                    </a:lnTo>
                    <a:lnTo>
                      <a:pt x="333035" y="208700"/>
                    </a:lnTo>
                    <a:lnTo>
                      <a:pt x="336280" y="206930"/>
                    </a:lnTo>
                    <a:lnTo>
                      <a:pt x="338787" y="206045"/>
                    </a:lnTo>
                    <a:lnTo>
                      <a:pt x="343064" y="200441"/>
                    </a:lnTo>
                    <a:lnTo>
                      <a:pt x="344687" y="202800"/>
                    </a:lnTo>
                    <a:lnTo>
                      <a:pt x="344687" y="204570"/>
                    </a:lnTo>
                    <a:lnTo>
                      <a:pt x="344392" y="205750"/>
                    </a:lnTo>
                    <a:lnTo>
                      <a:pt x="342770" y="207225"/>
                    </a:lnTo>
                    <a:lnTo>
                      <a:pt x="337460" y="211355"/>
                    </a:lnTo>
                    <a:lnTo>
                      <a:pt x="338492" y="211355"/>
                    </a:lnTo>
                    <a:lnTo>
                      <a:pt x="340557" y="210765"/>
                    </a:lnTo>
                    <a:lnTo>
                      <a:pt x="342475" y="209290"/>
                    </a:lnTo>
                    <a:lnTo>
                      <a:pt x="343802" y="208110"/>
                    </a:lnTo>
                    <a:lnTo>
                      <a:pt x="347489" y="202358"/>
                    </a:lnTo>
                    <a:lnTo>
                      <a:pt x="358698" y="194393"/>
                    </a:lnTo>
                    <a:lnTo>
                      <a:pt x="363861" y="193066"/>
                    </a:lnTo>
                    <a:lnTo>
                      <a:pt x="368286" y="193804"/>
                    </a:lnTo>
                    <a:lnTo>
                      <a:pt x="370498" y="193361"/>
                    </a:lnTo>
                    <a:lnTo>
                      <a:pt x="374480" y="191001"/>
                    </a:lnTo>
                    <a:lnTo>
                      <a:pt x="377725" y="189969"/>
                    </a:lnTo>
                    <a:lnTo>
                      <a:pt x="381117" y="189969"/>
                    </a:lnTo>
                    <a:lnTo>
                      <a:pt x="383920" y="191591"/>
                    </a:lnTo>
                    <a:lnTo>
                      <a:pt x="387459" y="187904"/>
                    </a:lnTo>
                    <a:lnTo>
                      <a:pt x="390409" y="186281"/>
                    </a:lnTo>
                    <a:lnTo>
                      <a:pt x="394834" y="184954"/>
                    </a:lnTo>
                    <a:lnTo>
                      <a:pt x="397931" y="184954"/>
                    </a:lnTo>
                    <a:lnTo>
                      <a:pt x="403241" y="179792"/>
                    </a:lnTo>
                    <a:lnTo>
                      <a:pt x="410763" y="179054"/>
                    </a:lnTo>
                    <a:lnTo>
                      <a:pt x="419908" y="179497"/>
                    </a:lnTo>
                    <a:lnTo>
                      <a:pt x="420793" y="179054"/>
                    </a:lnTo>
                    <a:lnTo>
                      <a:pt x="420497" y="177579"/>
                    </a:lnTo>
                    <a:lnTo>
                      <a:pt x="420497" y="176252"/>
                    </a:lnTo>
                    <a:lnTo>
                      <a:pt x="420940" y="175072"/>
                    </a:lnTo>
                    <a:lnTo>
                      <a:pt x="422120" y="174335"/>
                    </a:lnTo>
                    <a:lnTo>
                      <a:pt x="422562" y="173597"/>
                    </a:lnTo>
                    <a:lnTo>
                      <a:pt x="422562" y="173007"/>
                    </a:lnTo>
                    <a:lnTo>
                      <a:pt x="421530" y="172712"/>
                    </a:lnTo>
                    <a:lnTo>
                      <a:pt x="420645" y="172417"/>
                    </a:lnTo>
                    <a:lnTo>
                      <a:pt x="420645" y="170942"/>
                    </a:lnTo>
                    <a:lnTo>
                      <a:pt x="421530" y="169910"/>
                    </a:lnTo>
                    <a:lnTo>
                      <a:pt x="421825" y="168730"/>
                    </a:lnTo>
                    <a:lnTo>
                      <a:pt x="421825" y="166370"/>
                    </a:lnTo>
                    <a:lnTo>
                      <a:pt x="422562" y="163715"/>
                    </a:lnTo>
                    <a:lnTo>
                      <a:pt x="424627" y="162093"/>
                    </a:lnTo>
                    <a:lnTo>
                      <a:pt x="428314" y="161650"/>
                    </a:lnTo>
                    <a:lnTo>
                      <a:pt x="431707" y="160176"/>
                    </a:lnTo>
                    <a:lnTo>
                      <a:pt x="433772" y="158553"/>
                    </a:lnTo>
                    <a:lnTo>
                      <a:pt x="436427" y="154423"/>
                    </a:lnTo>
                    <a:lnTo>
                      <a:pt x="438491" y="153833"/>
                    </a:lnTo>
                    <a:lnTo>
                      <a:pt x="442621" y="153833"/>
                    </a:lnTo>
                    <a:lnTo>
                      <a:pt x="445276" y="154423"/>
                    </a:lnTo>
                    <a:lnTo>
                      <a:pt x="458403" y="154423"/>
                    </a:lnTo>
                    <a:lnTo>
                      <a:pt x="460468" y="154128"/>
                    </a:lnTo>
                    <a:lnTo>
                      <a:pt x="461647" y="152653"/>
                    </a:lnTo>
                    <a:lnTo>
                      <a:pt x="461647" y="150146"/>
                    </a:lnTo>
                    <a:lnTo>
                      <a:pt x="462532" y="147786"/>
                    </a:lnTo>
                    <a:lnTo>
                      <a:pt x="464450" y="143362"/>
                    </a:lnTo>
                    <a:lnTo>
                      <a:pt x="466367" y="141002"/>
                    </a:lnTo>
                    <a:lnTo>
                      <a:pt x="466367" y="139969"/>
                    </a:lnTo>
                    <a:lnTo>
                      <a:pt x="465187" y="139527"/>
                    </a:lnTo>
                    <a:lnTo>
                      <a:pt x="463860" y="139527"/>
                    </a:lnTo>
                    <a:lnTo>
                      <a:pt x="463417" y="138789"/>
                    </a:lnTo>
                    <a:lnTo>
                      <a:pt x="463417" y="137757"/>
                    </a:lnTo>
                    <a:lnTo>
                      <a:pt x="464597" y="136872"/>
                    </a:lnTo>
                    <a:lnTo>
                      <a:pt x="464597" y="134955"/>
                    </a:lnTo>
                    <a:lnTo>
                      <a:pt x="463713" y="132742"/>
                    </a:lnTo>
                    <a:lnTo>
                      <a:pt x="463122" y="130825"/>
                    </a:lnTo>
                    <a:lnTo>
                      <a:pt x="461353" y="129792"/>
                    </a:lnTo>
                    <a:lnTo>
                      <a:pt x="458255" y="129202"/>
                    </a:lnTo>
                    <a:lnTo>
                      <a:pt x="458993" y="126842"/>
                    </a:lnTo>
                    <a:lnTo>
                      <a:pt x="459878" y="124335"/>
                    </a:lnTo>
                    <a:lnTo>
                      <a:pt x="461205" y="122860"/>
                    </a:lnTo>
                    <a:lnTo>
                      <a:pt x="462238" y="121975"/>
                    </a:lnTo>
                    <a:lnTo>
                      <a:pt x="465187" y="122418"/>
                    </a:lnTo>
                    <a:lnTo>
                      <a:pt x="467252" y="121975"/>
                    </a:lnTo>
                    <a:lnTo>
                      <a:pt x="467695" y="121533"/>
                    </a:lnTo>
                    <a:lnTo>
                      <a:pt x="467252" y="120500"/>
                    </a:lnTo>
                    <a:lnTo>
                      <a:pt x="464007" y="119615"/>
                    </a:lnTo>
                    <a:lnTo>
                      <a:pt x="461057" y="118435"/>
                    </a:lnTo>
                    <a:lnTo>
                      <a:pt x="459878" y="116961"/>
                    </a:lnTo>
                    <a:lnTo>
                      <a:pt x="459435" y="115338"/>
                    </a:lnTo>
                    <a:lnTo>
                      <a:pt x="461353" y="114306"/>
                    </a:lnTo>
                    <a:lnTo>
                      <a:pt x="464745" y="113421"/>
                    </a:lnTo>
                    <a:lnTo>
                      <a:pt x="466957" y="111208"/>
                    </a:lnTo>
                    <a:lnTo>
                      <a:pt x="469464" y="108849"/>
                    </a:lnTo>
                    <a:lnTo>
                      <a:pt x="470497" y="107079"/>
                    </a:lnTo>
                    <a:lnTo>
                      <a:pt x="470939" y="105161"/>
                    </a:lnTo>
                    <a:lnTo>
                      <a:pt x="470939" y="103096"/>
                    </a:lnTo>
                    <a:close/>
                  </a:path>
                </a:pathLst>
              </a:custGeom>
              <a:grpFill/>
              <a:ln w="3175" cap="flat">
                <a:solidFill>
                  <a:schemeClr val="bg2">
                    <a:lumMod val="90000"/>
                  </a:schemeClr>
                </a:solidFill>
                <a:prstDash val="solid"/>
                <a:miter/>
              </a:ln>
            </p:spPr>
            <p:txBody>
              <a:bodyPr rtlCol="0" anchor="ctr"/>
              <a:lstStyle/>
              <a:p>
                <a:endParaRPr lang="en-GB"/>
              </a:p>
            </p:txBody>
          </p:sp>
          <p:sp>
            <p:nvSpPr>
              <p:cNvPr id="37" name="Freeform: Shape 36">
                <a:extLst>
                  <a:ext uri="{FF2B5EF4-FFF2-40B4-BE49-F238E27FC236}">
                    <a16:creationId xmlns:a16="http://schemas.microsoft.com/office/drawing/2014/main" id="{D1B973ED-74C8-0D10-08FB-AC24A59EB2E1}"/>
                  </a:ext>
                </a:extLst>
              </p:cNvPr>
              <p:cNvSpPr/>
              <p:nvPr/>
            </p:nvSpPr>
            <p:spPr>
              <a:xfrm>
                <a:off x="6562662" y="4320668"/>
                <a:ext cx="283477" cy="280380"/>
              </a:xfrm>
              <a:custGeom>
                <a:avLst/>
                <a:gdLst>
                  <a:gd name="connsiteX0" fmla="*/ 262092 w 283477"/>
                  <a:gd name="connsiteY0" fmla="*/ 181709 h 280380"/>
                  <a:gd name="connsiteX1" fmla="*/ 263567 w 283477"/>
                  <a:gd name="connsiteY1" fmla="*/ 181414 h 280380"/>
                  <a:gd name="connsiteX2" fmla="*/ 264894 w 283477"/>
                  <a:gd name="connsiteY2" fmla="*/ 179644 h 280380"/>
                  <a:gd name="connsiteX3" fmla="*/ 266516 w 283477"/>
                  <a:gd name="connsiteY3" fmla="*/ 179349 h 280380"/>
                  <a:gd name="connsiteX4" fmla="*/ 268434 w 283477"/>
                  <a:gd name="connsiteY4" fmla="*/ 174777 h 280380"/>
                  <a:gd name="connsiteX5" fmla="*/ 268729 w 283477"/>
                  <a:gd name="connsiteY5" fmla="*/ 172712 h 280380"/>
                  <a:gd name="connsiteX6" fmla="*/ 268286 w 283477"/>
                  <a:gd name="connsiteY6" fmla="*/ 173155 h 280380"/>
                  <a:gd name="connsiteX7" fmla="*/ 267106 w 283477"/>
                  <a:gd name="connsiteY7" fmla="*/ 174925 h 280380"/>
                  <a:gd name="connsiteX8" fmla="*/ 263714 w 283477"/>
                  <a:gd name="connsiteY8" fmla="*/ 177579 h 280380"/>
                  <a:gd name="connsiteX9" fmla="*/ 262239 w 283477"/>
                  <a:gd name="connsiteY9" fmla="*/ 179349 h 280380"/>
                  <a:gd name="connsiteX10" fmla="*/ 260764 w 283477"/>
                  <a:gd name="connsiteY10" fmla="*/ 180234 h 280380"/>
                  <a:gd name="connsiteX11" fmla="*/ 261649 w 283477"/>
                  <a:gd name="connsiteY11" fmla="*/ 181267 h 280380"/>
                  <a:gd name="connsiteX12" fmla="*/ 262239 w 283477"/>
                  <a:gd name="connsiteY12" fmla="*/ 181562 h 280380"/>
                  <a:gd name="connsiteX13" fmla="*/ 262534 w 283477"/>
                  <a:gd name="connsiteY13" fmla="*/ 114306 h 280380"/>
                  <a:gd name="connsiteX14" fmla="*/ 263419 w 283477"/>
                  <a:gd name="connsiteY14" fmla="*/ 114896 h 280380"/>
                  <a:gd name="connsiteX15" fmla="*/ 264452 w 283477"/>
                  <a:gd name="connsiteY15" fmla="*/ 115338 h 280380"/>
                  <a:gd name="connsiteX16" fmla="*/ 265631 w 283477"/>
                  <a:gd name="connsiteY16" fmla="*/ 114011 h 280380"/>
                  <a:gd name="connsiteX17" fmla="*/ 267106 w 283477"/>
                  <a:gd name="connsiteY17" fmla="*/ 110323 h 280380"/>
                  <a:gd name="connsiteX18" fmla="*/ 267106 w 283477"/>
                  <a:gd name="connsiteY18" fmla="*/ 103834 h 280380"/>
                  <a:gd name="connsiteX19" fmla="*/ 267549 w 283477"/>
                  <a:gd name="connsiteY19" fmla="*/ 102654 h 280380"/>
                  <a:gd name="connsiteX20" fmla="*/ 267549 w 283477"/>
                  <a:gd name="connsiteY20" fmla="*/ 101326 h 280380"/>
                  <a:gd name="connsiteX21" fmla="*/ 265189 w 283477"/>
                  <a:gd name="connsiteY21" fmla="*/ 102359 h 280380"/>
                  <a:gd name="connsiteX22" fmla="*/ 262387 w 283477"/>
                  <a:gd name="connsiteY22" fmla="*/ 101917 h 280380"/>
                  <a:gd name="connsiteX23" fmla="*/ 263124 w 283477"/>
                  <a:gd name="connsiteY23" fmla="*/ 106784 h 280380"/>
                  <a:gd name="connsiteX24" fmla="*/ 261649 w 283477"/>
                  <a:gd name="connsiteY24" fmla="*/ 113421 h 280380"/>
                  <a:gd name="connsiteX25" fmla="*/ 262387 w 283477"/>
                  <a:gd name="connsiteY25" fmla="*/ 114453 h 280380"/>
                  <a:gd name="connsiteX26" fmla="*/ 250292 w 283477"/>
                  <a:gd name="connsiteY26" fmla="*/ 131857 h 280380"/>
                  <a:gd name="connsiteX27" fmla="*/ 249703 w 283477"/>
                  <a:gd name="connsiteY27" fmla="*/ 134217 h 280380"/>
                  <a:gd name="connsiteX28" fmla="*/ 251325 w 283477"/>
                  <a:gd name="connsiteY28" fmla="*/ 136872 h 280380"/>
                  <a:gd name="connsiteX29" fmla="*/ 253095 w 283477"/>
                  <a:gd name="connsiteY29" fmla="*/ 136872 h 280380"/>
                  <a:gd name="connsiteX30" fmla="*/ 254865 w 283477"/>
                  <a:gd name="connsiteY30" fmla="*/ 139232 h 280380"/>
                  <a:gd name="connsiteX31" fmla="*/ 255897 w 283477"/>
                  <a:gd name="connsiteY31" fmla="*/ 138789 h 280380"/>
                  <a:gd name="connsiteX32" fmla="*/ 256487 w 283477"/>
                  <a:gd name="connsiteY32" fmla="*/ 140707 h 280380"/>
                  <a:gd name="connsiteX33" fmla="*/ 257372 w 283477"/>
                  <a:gd name="connsiteY33" fmla="*/ 141591 h 280380"/>
                  <a:gd name="connsiteX34" fmla="*/ 258110 w 283477"/>
                  <a:gd name="connsiteY34" fmla="*/ 141591 h 280380"/>
                  <a:gd name="connsiteX35" fmla="*/ 259584 w 283477"/>
                  <a:gd name="connsiteY35" fmla="*/ 140854 h 280380"/>
                  <a:gd name="connsiteX36" fmla="*/ 259880 w 283477"/>
                  <a:gd name="connsiteY36" fmla="*/ 139822 h 280380"/>
                  <a:gd name="connsiteX37" fmla="*/ 257814 w 283477"/>
                  <a:gd name="connsiteY37" fmla="*/ 134217 h 280380"/>
                  <a:gd name="connsiteX38" fmla="*/ 257520 w 283477"/>
                  <a:gd name="connsiteY38" fmla="*/ 134217 h 280380"/>
                  <a:gd name="connsiteX39" fmla="*/ 256045 w 283477"/>
                  <a:gd name="connsiteY39" fmla="*/ 132742 h 280380"/>
                  <a:gd name="connsiteX40" fmla="*/ 254275 w 283477"/>
                  <a:gd name="connsiteY40" fmla="*/ 128465 h 280380"/>
                  <a:gd name="connsiteX41" fmla="*/ 253980 w 283477"/>
                  <a:gd name="connsiteY41" fmla="*/ 124777 h 280380"/>
                  <a:gd name="connsiteX42" fmla="*/ 252652 w 283477"/>
                  <a:gd name="connsiteY42" fmla="*/ 122418 h 280380"/>
                  <a:gd name="connsiteX43" fmla="*/ 251620 w 283477"/>
                  <a:gd name="connsiteY43" fmla="*/ 125810 h 280380"/>
                  <a:gd name="connsiteX44" fmla="*/ 249703 w 283477"/>
                  <a:gd name="connsiteY44" fmla="*/ 127875 h 280380"/>
                  <a:gd name="connsiteX45" fmla="*/ 249997 w 283477"/>
                  <a:gd name="connsiteY45" fmla="*/ 131857 h 280380"/>
                  <a:gd name="connsiteX46" fmla="*/ 57226 w 283477"/>
                  <a:gd name="connsiteY46" fmla="*/ 30678 h 280380"/>
                  <a:gd name="connsiteX47" fmla="*/ 56489 w 283477"/>
                  <a:gd name="connsiteY47" fmla="*/ 31711 h 280380"/>
                  <a:gd name="connsiteX48" fmla="*/ 56489 w 283477"/>
                  <a:gd name="connsiteY48" fmla="*/ 33923 h 280380"/>
                  <a:gd name="connsiteX49" fmla="*/ 57816 w 283477"/>
                  <a:gd name="connsiteY49" fmla="*/ 35545 h 280380"/>
                  <a:gd name="connsiteX50" fmla="*/ 57816 w 283477"/>
                  <a:gd name="connsiteY50" fmla="*/ 37463 h 280380"/>
                  <a:gd name="connsiteX51" fmla="*/ 59291 w 283477"/>
                  <a:gd name="connsiteY51" fmla="*/ 37168 h 280380"/>
                  <a:gd name="connsiteX52" fmla="*/ 59734 w 283477"/>
                  <a:gd name="connsiteY52" fmla="*/ 35398 h 280380"/>
                  <a:gd name="connsiteX53" fmla="*/ 61061 w 283477"/>
                  <a:gd name="connsiteY53" fmla="*/ 35398 h 280380"/>
                  <a:gd name="connsiteX54" fmla="*/ 62979 w 283477"/>
                  <a:gd name="connsiteY54" fmla="*/ 34808 h 280380"/>
                  <a:gd name="connsiteX55" fmla="*/ 63421 w 283477"/>
                  <a:gd name="connsiteY55" fmla="*/ 34218 h 280380"/>
                  <a:gd name="connsiteX56" fmla="*/ 63421 w 283477"/>
                  <a:gd name="connsiteY56" fmla="*/ 32595 h 280380"/>
                  <a:gd name="connsiteX57" fmla="*/ 63126 w 283477"/>
                  <a:gd name="connsiteY57" fmla="*/ 32006 h 280380"/>
                  <a:gd name="connsiteX58" fmla="*/ 61356 w 283477"/>
                  <a:gd name="connsiteY58" fmla="*/ 32595 h 280380"/>
                  <a:gd name="connsiteX59" fmla="*/ 59439 w 283477"/>
                  <a:gd name="connsiteY59" fmla="*/ 33038 h 280380"/>
                  <a:gd name="connsiteX60" fmla="*/ 58849 w 283477"/>
                  <a:gd name="connsiteY60" fmla="*/ 32595 h 280380"/>
                  <a:gd name="connsiteX61" fmla="*/ 57964 w 283477"/>
                  <a:gd name="connsiteY61" fmla="*/ 31268 h 280380"/>
                  <a:gd name="connsiteX62" fmla="*/ 57374 w 283477"/>
                  <a:gd name="connsiteY62" fmla="*/ 30678 h 280380"/>
                  <a:gd name="connsiteX63" fmla="*/ 282888 w 283477"/>
                  <a:gd name="connsiteY63" fmla="*/ 245868 h 280380"/>
                  <a:gd name="connsiteX64" fmla="*/ 282446 w 283477"/>
                  <a:gd name="connsiteY64" fmla="*/ 244983 h 280380"/>
                  <a:gd name="connsiteX65" fmla="*/ 281265 w 283477"/>
                  <a:gd name="connsiteY65" fmla="*/ 243508 h 280380"/>
                  <a:gd name="connsiteX66" fmla="*/ 276693 w 283477"/>
                  <a:gd name="connsiteY66" fmla="*/ 240558 h 280380"/>
                  <a:gd name="connsiteX67" fmla="*/ 274629 w 283477"/>
                  <a:gd name="connsiteY67" fmla="*/ 239526 h 280380"/>
                  <a:gd name="connsiteX68" fmla="*/ 273154 w 283477"/>
                  <a:gd name="connsiteY68" fmla="*/ 238346 h 280380"/>
                  <a:gd name="connsiteX69" fmla="*/ 270499 w 283477"/>
                  <a:gd name="connsiteY69" fmla="*/ 238346 h 280380"/>
                  <a:gd name="connsiteX70" fmla="*/ 269466 w 283477"/>
                  <a:gd name="connsiteY70" fmla="*/ 236724 h 280380"/>
                  <a:gd name="connsiteX71" fmla="*/ 267401 w 283477"/>
                  <a:gd name="connsiteY71" fmla="*/ 234806 h 280380"/>
                  <a:gd name="connsiteX72" fmla="*/ 263714 w 283477"/>
                  <a:gd name="connsiteY72" fmla="*/ 234216 h 280380"/>
                  <a:gd name="connsiteX73" fmla="*/ 265189 w 283477"/>
                  <a:gd name="connsiteY73" fmla="*/ 232004 h 280380"/>
                  <a:gd name="connsiteX74" fmla="*/ 264894 w 283477"/>
                  <a:gd name="connsiteY74" fmla="*/ 229939 h 280380"/>
                  <a:gd name="connsiteX75" fmla="*/ 263714 w 283477"/>
                  <a:gd name="connsiteY75" fmla="*/ 226989 h 280380"/>
                  <a:gd name="connsiteX76" fmla="*/ 262829 w 283477"/>
                  <a:gd name="connsiteY76" fmla="*/ 223154 h 280380"/>
                  <a:gd name="connsiteX77" fmla="*/ 260912 w 283477"/>
                  <a:gd name="connsiteY77" fmla="*/ 218730 h 280380"/>
                  <a:gd name="connsiteX78" fmla="*/ 261354 w 283477"/>
                  <a:gd name="connsiteY78" fmla="*/ 212977 h 280380"/>
                  <a:gd name="connsiteX79" fmla="*/ 256339 w 283477"/>
                  <a:gd name="connsiteY79" fmla="*/ 206488 h 280380"/>
                  <a:gd name="connsiteX80" fmla="*/ 257077 w 283477"/>
                  <a:gd name="connsiteY80" fmla="*/ 205455 h 280380"/>
                  <a:gd name="connsiteX81" fmla="*/ 257077 w 283477"/>
                  <a:gd name="connsiteY81" fmla="*/ 204275 h 280380"/>
                  <a:gd name="connsiteX82" fmla="*/ 254422 w 283477"/>
                  <a:gd name="connsiteY82" fmla="*/ 200588 h 280380"/>
                  <a:gd name="connsiteX83" fmla="*/ 252505 w 283477"/>
                  <a:gd name="connsiteY83" fmla="*/ 193361 h 280380"/>
                  <a:gd name="connsiteX84" fmla="*/ 252505 w 283477"/>
                  <a:gd name="connsiteY84" fmla="*/ 191001 h 280380"/>
                  <a:gd name="connsiteX85" fmla="*/ 253390 w 283477"/>
                  <a:gd name="connsiteY85" fmla="*/ 188199 h 280380"/>
                  <a:gd name="connsiteX86" fmla="*/ 256045 w 283477"/>
                  <a:gd name="connsiteY86" fmla="*/ 182152 h 280380"/>
                  <a:gd name="connsiteX87" fmla="*/ 255750 w 283477"/>
                  <a:gd name="connsiteY87" fmla="*/ 176990 h 280380"/>
                  <a:gd name="connsiteX88" fmla="*/ 253242 w 283477"/>
                  <a:gd name="connsiteY88" fmla="*/ 175220 h 280380"/>
                  <a:gd name="connsiteX89" fmla="*/ 252063 w 283477"/>
                  <a:gd name="connsiteY89" fmla="*/ 176252 h 280380"/>
                  <a:gd name="connsiteX90" fmla="*/ 252063 w 283477"/>
                  <a:gd name="connsiteY90" fmla="*/ 169172 h 280380"/>
                  <a:gd name="connsiteX91" fmla="*/ 253832 w 283477"/>
                  <a:gd name="connsiteY91" fmla="*/ 164600 h 280380"/>
                  <a:gd name="connsiteX92" fmla="*/ 255897 w 283477"/>
                  <a:gd name="connsiteY92" fmla="*/ 161060 h 280380"/>
                  <a:gd name="connsiteX93" fmla="*/ 258110 w 283477"/>
                  <a:gd name="connsiteY93" fmla="*/ 158848 h 280380"/>
                  <a:gd name="connsiteX94" fmla="*/ 258847 w 283477"/>
                  <a:gd name="connsiteY94" fmla="*/ 156193 h 280380"/>
                  <a:gd name="connsiteX95" fmla="*/ 256930 w 283477"/>
                  <a:gd name="connsiteY95" fmla="*/ 152359 h 280380"/>
                  <a:gd name="connsiteX96" fmla="*/ 252063 w 283477"/>
                  <a:gd name="connsiteY96" fmla="*/ 150736 h 280380"/>
                  <a:gd name="connsiteX97" fmla="*/ 250588 w 283477"/>
                  <a:gd name="connsiteY97" fmla="*/ 147344 h 280380"/>
                  <a:gd name="connsiteX98" fmla="*/ 247933 w 283477"/>
                  <a:gd name="connsiteY98" fmla="*/ 143951 h 280380"/>
                  <a:gd name="connsiteX99" fmla="*/ 246458 w 283477"/>
                  <a:gd name="connsiteY99" fmla="*/ 142477 h 280380"/>
                  <a:gd name="connsiteX100" fmla="*/ 244245 w 283477"/>
                  <a:gd name="connsiteY100" fmla="*/ 141297 h 280380"/>
                  <a:gd name="connsiteX101" fmla="*/ 241443 w 283477"/>
                  <a:gd name="connsiteY101" fmla="*/ 138052 h 280380"/>
                  <a:gd name="connsiteX102" fmla="*/ 241001 w 283477"/>
                  <a:gd name="connsiteY102" fmla="*/ 134807 h 280380"/>
                  <a:gd name="connsiteX103" fmla="*/ 239673 w 283477"/>
                  <a:gd name="connsiteY103" fmla="*/ 131267 h 280380"/>
                  <a:gd name="connsiteX104" fmla="*/ 240116 w 283477"/>
                  <a:gd name="connsiteY104" fmla="*/ 126252 h 280380"/>
                  <a:gd name="connsiteX105" fmla="*/ 242475 w 283477"/>
                  <a:gd name="connsiteY105" fmla="*/ 119763 h 280380"/>
                  <a:gd name="connsiteX106" fmla="*/ 244245 w 283477"/>
                  <a:gd name="connsiteY106" fmla="*/ 116960 h 280380"/>
                  <a:gd name="connsiteX107" fmla="*/ 246310 w 283477"/>
                  <a:gd name="connsiteY107" fmla="*/ 109438 h 280380"/>
                  <a:gd name="connsiteX108" fmla="*/ 247048 w 283477"/>
                  <a:gd name="connsiteY108" fmla="*/ 107669 h 280380"/>
                  <a:gd name="connsiteX109" fmla="*/ 247785 w 283477"/>
                  <a:gd name="connsiteY109" fmla="*/ 105014 h 280380"/>
                  <a:gd name="connsiteX110" fmla="*/ 247785 w 283477"/>
                  <a:gd name="connsiteY110" fmla="*/ 102801 h 280380"/>
                  <a:gd name="connsiteX111" fmla="*/ 249997 w 283477"/>
                  <a:gd name="connsiteY111" fmla="*/ 97492 h 280380"/>
                  <a:gd name="connsiteX112" fmla="*/ 250588 w 283477"/>
                  <a:gd name="connsiteY112" fmla="*/ 95279 h 280380"/>
                  <a:gd name="connsiteX113" fmla="*/ 249703 w 283477"/>
                  <a:gd name="connsiteY113" fmla="*/ 94837 h 280380"/>
                  <a:gd name="connsiteX114" fmla="*/ 247785 w 283477"/>
                  <a:gd name="connsiteY114" fmla="*/ 93509 h 280380"/>
                  <a:gd name="connsiteX115" fmla="*/ 243803 w 283477"/>
                  <a:gd name="connsiteY115" fmla="*/ 90707 h 280380"/>
                  <a:gd name="connsiteX116" fmla="*/ 239820 w 283477"/>
                  <a:gd name="connsiteY116" fmla="*/ 87905 h 280380"/>
                  <a:gd name="connsiteX117" fmla="*/ 235838 w 283477"/>
                  <a:gd name="connsiteY117" fmla="*/ 85103 h 280380"/>
                  <a:gd name="connsiteX118" fmla="*/ 231856 w 283477"/>
                  <a:gd name="connsiteY118" fmla="*/ 82300 h 280380"/>
                  <a:gd name="connsiteX119" fmla="*/ 227874 w 283477"/>
                  <a:gd name="connsiteY119" fmla="*/ 79498 h 280380"/>
                  <a:gd name="connsiteX120" fmla="*/ 223892 w 283477"/>
                  <a:gd name="connsiteY120" fmla="*/ 76695 h 280380"/>
                  <a:gd name="connsiteX121" fmla="*/ 219909 w 283477"/>
                  <a:gd name="connsiteY121" fmla="*/ 73893 h 280380"/>
                  <a:gd name="connsiteX122" fmla="*/ 215927 w 283477"/>
                  <a:gd name="connsiteY122" fmla="*/ 71091 h 280380"/>
                  <a:gd name="connsiteX123" fmla="*/ 213567 w 283477"/>
                  <a:gd name="connsiteY123" fmla="*/ 69468 h 280380"/>
                  <a:gd name="connsiteX124" fmla="*/ 212535 w 283477"/>
                  <a:gd name="connsiteY124" fmla="*/ 68436 h 280380"/>
                  <a:gd name="connsiteX125" fmla="*/ 211650 w 283477"/>
                  <a:gd name="connsiteY125" fmla="*/ 66518 h 280380"/>
                  <a:gd name="connsiteX126" fmla="*/ 211207 w 283477"/>
                  <a:gd name="connsiteY126" fmla="*/ 66076 h 280380"/>
                  <a:gd name="connsiteX127" fmla="*/ 210175 w 283477"/>
                  <a:gd name="connsiteY127" fmla="*/ 65486 h 280380"/>
                  <a:gd name="connsiteX128" fmla="*/ 208847 w 283477"/>
                  <a:gd name="connsiteY128" fmla="*/ 65486 h 280380"/>
                  <a:gd name="connsiteX129" fmla="*/ 208552 w 283477"/>
                  <a:gd name="connsiteY129" fmla="*/ 65044 h 280380"/>
                  <a:gd name="connsiteX130" fmla="*/ 208552 w 283477"/>
                  <a:gd name="connsiteY130" fmla="*/ 64159 h 280380"/>
                  <a:gd name="connsiteX131" fmla="*/ 208995 w 283477"/>
                  <a:gd name="connsiteY131" fmla="*/ 62831 h 280380"/>
                  <a:gd name="connsiteX132" fmla="*/ 210470 w 283477"/>
                  <a:gd name="connsiteY132" fmla="*/ 60176 h 280380"/>
                  <a:gd name="connsiteX133" fmla="*/ 210470 w 283477"/>
                  <a:gd name="connsiteY133" fmla="*/ 56932 h 280380"/>
                  <a:gd name="connsiteX134" fmla="*/ 209880 w 283477"/>
                  <a:gd name="connsiteY134" fmla="*/ 54129 h 280380"/>
                  <a:gd name="connsiteX135" fmla="*/ 209437 w 283477"/>
                  <a:gd name="connsiteY135" fmla="*/ 53539 h 280380"/>
                  <a:gd name="connsiteX136" fmla="*/ 206783 w 283477"/>
                  <a:gd name="connsiteY136" fmla="*/ 52064 h 280380"/>
                  <a:gd name="connsiteX137" fmla="*/ 201178 w 283477"/>
                  <a:gd name="connsiteY137" fmla="*/ 48967 h 280380"/>
                  <a:gd name="connsiteX138" fmla="*/ 195573 w 283477"/>
                  <a:gd name="connsiteY138" fmla="*/ 45870 h 280380"/>
                  <a:gd name="connsiteX139" fmla="*/ 189968 w 283477"/>
                  <a:gd name="connsiteY139" fmla="*/ 42772 h 280380"/>
                  <a:gd name="connsiteX140" fmla="*/ 184364 w 283477"/>
                  <a:gd name="connsiteY140" fmla="*/ 39675 h 280380"/>
                  <a:gd name="connsiteX141" fmla="*/ 178759 w 283477"/>
                  <a:gd name="connsiteY141" fmla="*/ 36578 h 280380"/>
                  <a:gd name="connsiteX142" fmla="*/ 173155 w 283477"/>
                  <a:gd name="connsiteY142" fmla="*/ 33481 h 280380"/>
                  <a:gd name="connsiteX143" fmla="*/ 167550 w 283477"/>
                  <a:gd name="connsiteY143" fmla="*/ 30383 h 280380"/>
                  <a:gd name="connsiteX144" fmla="*/ 161945 w 283477"/>
                  <a:gd name="connsiteY144" fmla="*/ 27286 h 280380"/>
                  <a:gd name="connsiteX145" fmla="*/ 156340 w 283477"/>
                  <a:gd name="connsiteY145" fmla="*/ 24189 h 280380"/>
                  <a:gd name="connsiteX146" fmla="*/ 150736 w 283477"/>
                  <a:gd name="connsiteY146" fmla="*/ 21091 h 280380"/>
                  <a:gd name="connsiteX147" fmla="*/ 145131 w 283477"/>
                  <a:gd name="connsiteY147" fmla="*/ 17994 h 280380"/>
                  <a:gd name="connsiteX148" fmla="*/ 139527 w 283477"/>
                  <a:gd name="connsiteY148" fmla="*/ 14897 h 280380"/>
                  <a:gd name="connsiteX149" fmla="*/ 133922 w 283477"/>
                  <a:gd name="connsiteY149" fmla="*/ 11799 h 280380"/>
                  <a:gd name="connsiteX150" fmla="*/ 128317 w 283477"/>
                  <a:gd name="connsiteY150" fmla="*/ 8702 h 280380"/>
                  <a:gd name="connsiteX151" fmla="*/ 122712 w 283477"/>
                  <a:gd name="connsiteY151" fmla="*/ 5605 h 280380"/>
                  <a:gd name="connsiteX152" fmla="*/ 117108 w 283477"/>
                  <a:gd name="connsiteY152" fmla="*/ 2507 h 280380"/>
                  <a:gd name="connsiteX153" fmla="*/ 115191 w 283477"/>
                  <a:gd name="connsiteY153" fmla="*/ 1475 h 280380"/>
                  <a:gd name="connsiteX154" fmla="*/ 111946 w 283477"/>
                  <a:gd name="connsiteY154" fmla="*/ 5310 h 280380"/>
                  <a:gd name="connsiteX155" fmla="*/ 111208 w 283477"/>
                  <a:gd name="connsiteY155" fmla="*/ 6784 h 280380"/>
                  <a:gd name="connsiteX156" fmla="*/ 111208 w 283477"/>
                  <a:gd name="connsiteY156" fmla="*/ 7522 h 280380"/>
                  <a:gd name="connsiteX157" fmla="*/ 112535 w 283477"/>
                  <a:gd name="connsiteY157" fmla="*/ 8702 h 280380"/>
                  <a:gd name="connsiteX158" fmla="*/ 112241 w 283477"/>
                  <a:gd name="connsiteY158" fmla="*/ 9144 h 280380"/>
                  <a:gd name="connsiteX159" fmla="*/ 109733 w 283477"/>
                  <a:gd name="connsiteY159" fmla="*/ 9144 h 280380"/>
                  <a:gd name="connsiteX160" fmla="*/ 109291 w 283477"/>
                  <a:gd name="connsiteY160" fmla="*/ 9734 h 280380"/>
                  <a:gd name="connsiteX161" fmla="*/ 109291 w 283477"/>
                  <a:gd name="connsiteY161" fmla="*/ 10472 h 280380"/>
                  <a:gd name="connsiteX162" fmla="*/ 108996 w 283477"/>
                  <a:gd name="connsiteY162" fmla="*/ 10914 h 280380"/>
                  <a:gd name="connsiteX163" fmla="*/ 108996 w 283477"/>
                  <a:gd name="connsiteY163" fmla="*/ 11357 h 280380"/>
                  <a:gd name="connsiteX164" fmla="*/ 111651 w 283477"/>
                  <a:gd name="connsiteY164" fmla="*/ 13127 h 280380"/>
                  <a:gd name="connsiteX165" fmla="*/ 111651 w 283477"/>
                  <a:gd name="connsiteY165" fmla="*/ 13569 h 280380"/>
                  <a:gd name="connsiteX166" fmla="*/ 110913 w 283477"/>
                  <a:gd name="connsiteY166" fmla="*/ 13569 h 280380"/>
                  <a:gd name="connsiteX167" fmla="*/ 108406 w 283477"/>
                  <a:gd name="connsiteY167" fmla="*/ 12832 h 280380"/>
                  <a:gd name="connsiteX168" fmla="*/ 105603 w 283477"/>
                  <a:gd name="connsiteY168" fmla="*/ 12832 h 280380"/>
                  <a:gd name="connsiteX169" fmla="*/ 105161 w 283477"/>
                  <a:gd name="connsiteY169" fmla="*/ 13422 h 280380"/>
                  <a:gd name="connsiteX170" fmla="*/ 104571 w 283477"/>
                  <a:gd name="connsiteY170" fmla="*/ 15044 h 280380"/>
                  <a:gd name="connsiteX171" fmla="*/ 105161 w 283477"/>
                  <a:gd name="connsiteY171" fmla="*/ 15929 h 280380"/>
                  <a:gd name="connsiteX172" fmla="*/ 105161 w 283477"/>
                  <a:gd name="connsiteY172" fmla="*/ 16814 h 280380"/>
                  <a:gd name="connsiteX173" fmla="*/ 103391 w 283477"/>
                  <a:gd name="connsiteY173" fmla="*/ 18141 h 280380"/>
                  <a:gd name="connsiteX174" fmla="*/ 103096 w 283477"/>
                  <a:gd name="connsiteY174" fmla="*/ 19911 h 280380"/>
                  <a:gd name="connsiteX175" fmla="*/ 101916 w 283477"/>
                  <a:gd name="connsiteY175" fmla="*/ 20944 h 280380"/>
                  <a:gd name="connsiteX176" fmla="*/ 100442 w 283477"/>
                  <a:gd name="connsiteY176" fmla="*/ 21534 h 280380"/>
                  <a:gd name="connsiteX177" fmla="*/ 98229 w 283477"/>
                  <a:gd name="connsiteY177" fmla="*/ 21239 h 280380"/>
                  <a:gd name="connsiteX178" fmla="*/ 97344 w 283477"/>
                  <a:gd name="connsiteY178" fmla="*/ 21681 h 280380"/>
                  <a:gd name="connsiteX179" fmla="*/ 96459 w 283477"/>
                  <a:gd name="connsiteY179" fmla="*/ 22566 h 280380"/>
                  <a:gd name="connsiteX180" fmla="*/ 95574 w 283477"/>
                  <a:gd name="connsiteY180" fmla="*/ 24041 h 280380"/>
                  <a:gd name="connsiteX181" fmla="*/ 100294 w 283477"/>
                  <a:gd name="connsiteY181" fmla="*/ 24041 h 280380"/>
                  <a:gd name="connsiteX182" fmla="*/ 100589 w 283477"/>
                  <a:gd name="connsiteY182" fmla="*/ 24778 h 280380"/>
                  <a:gd name="connsiteX183" fmla="*/ 101326 w 283477"/>
                  <a:gd name="connsiteY183" fmla="*/ 25516 h 280380"/>
                  <a:gd name="connsiteX184" fmla="*/ 101326 w 283477"/>
                  <a:gd name="connsiteY184" fmla="*/ 25958 h 280380"/>
                  <a:gd name="connsiteX185" fmla="*/ 98524 w 283477"/>
                  <a:gd name="connsiteY185" fmla="*/ 25958 h 280380"/>
                  <a:gd name="connsiteX186" fmla="*/ 97492 w 283477"/>
                  <a:gd name="connsiteY186" fmla="*/ 26843 h 280380"/>
                  <a:gd name="connsiteX187" fmla="*/ 95574 w 283477"/>
                  <a:gd name="connsiteY187" fmla="*/ 26548 h 280380"/>
                  <a:gd name="connsiteX188" fmla="*/ 93804 w 283477"/>
                  <a:gd name="connsiteY188" fmla="*/ 27876 h 280380"/>
                  <a:gd name="connsiteX189" fmla="*/ 93804 w 283477"/>
                  <a:gd name="connsiteY189" fmla="*/ 28466 h 280380"/>
                  <a:gd name="connsiteX190" fmla="*/ 94984 w 283477"/>
                  <a:gd name="connsiteY190" fmla="*/ 29203 h 280380"/>
                  <a:gd name="connsiteX191" fmla="*/ 101326 w 283477"/>
                  <a:gd name="connsiteY191" fmla="*/ 30236 h 280380"/>
                  <a:gd name="connsiteX192" fmla="*/ 103096 w 283477"/>
                  <a:gd name="connsiteY192" fmla="*/ 30236 h 280380"/>
                  <a:gd name="connsiteX193" fmla="*/ 107521 w 283477"/>
                  <a:gd name="connsiteY193" fmla="*/ 28908 h 280380"/>
                  <a:gd name="connsiteX194" fmla="*/ 108553 w 283477"/>
                  <a:gd name="connsiteY194" fmla="*/ 29203 h 280380"/>
                  <a:gd name="connsiteX195" fmla="*/ 108996 w 283477"/>
                  <a:gd name="connsiteY195" fmla="*/ 30088 h 280380"/>
                  <a:gd name="connsiteX196" fmla="*/ 108996 w 283477"/>
                  <a:gd name="connsiteY196" fmla="*/ 30973 h 280380"/>
                  <a:gd name="connsiteX197" fmla="*/ 107963 w 283477"/>
                  <a:gd name="connsiteY197" fmla="*/ 32153 h 280380"/>
                  <a:gd name="connsiteX198" fmla="*/ 103391 w 283477"/>
                  <a:gd name="connsiteY198" fmla="*/ 35250 h 280380"/>
                  <a:gd name="connsiteX199" fmla="*/ 101179 w 283477"/>
                  <a:gd name="connsiteY199" fmla="*/ 37168 h 280380"/>
                  <a:gd name="connsiteX200" fmla="*/ 99114 w 283477"/>
                  <a:gd name="connsiteY200" fmla="*/ 37905 h 280380"/>
                  <a:gd name="connsiteX201" fmla="*/ 99409 w 283477"/>
                  <a:gd name="connsiteY201" fmla="*/ 39085 h 280380"/>
                  <a:gd name="connsiteX202" fmla="*/ 99409 w 283477"/>
                  <a:gd name="connsiteY202" fmla="*/ 39528 h 280380"/>
                  <a:gd name="connsiteX203" fmla="*/ 98671 w 283477"/>
                  <a:gd name="connsiteY203" fmla="*/ 39823 h 280380"/>
                  <a:gd name="connsiteX204" fmla="*/ 93362 w 283477"/>
                  <a:gd name="connsiteY204" fmla="*/ 38790 h 280380"/>
                  <a:gd name="connsiteX205" fmla="*/ 89674 w 283477"/>
                  <a:gd name="connsiteY205" fmla="*/ 36725 h 280380"/>
                  <a:gd name="connsiteX206" fmla="*/ 87905 w 283477"/>
                  <a:gd name="connsiteY206" fmla="*/ 36430 h 280380"/>
                  <a:gd name="connsiteX207" fmla="*/ 86430 w 283477"/>
                  <a:gd name="connsiteY207" fmla="*/ 36873 h 280380"/>
                  <a:gd name="connsiteX208" fmla="*/ 85397 w 283477"/>
                  <a:gd name="connsiteY208" fmla="*/ 37610 h 280380"/>
                  <a:gd name="connsiteX209" fmla="*/ 84955 w 283477"/>
                  <a:gd name="connsiteY209" fmla="*/ 38495 h 280380"/>
                  <a:gd name="connsiteX210" fmla="*/ 84955 w 283477"/>
                  <a:gd name="connsiteY210" fmla="*/ 43215 h 280380"/>
                  <a:gd name="connsiteX211" fmla="*/ 86430 w 283477"/>
                  <a:gd name="connsiteY211" fmla="*/ 47197 h 280380"/>
                  <a:gd name="connsiteX212" fmla="*/ 86872 w 283477"/>
                  <a:gd name="connsiteY212" fmla="*/ 47935 h 280380"/>
                  <a:gd name="connsiteX213" fmla="*/ 85102 w 283477"/>
                  <a:gd name="connsiteY213" fmla="*/ 48230 h 280380"/>
                  <a:gd name="connsiteX214" fmla="*/ 82152 w 283477"/>
                  <a:gd name="connsiteY214" fmla="*/ 51032 h 280380"/>
                  <a:gd name="connsiteX215" fmla="*/ 81710 w 283477"/>
                  <a:gd name="connsiteY215" fmla="*/ 51327 h 280380"/>
                  <a:gd name="connsiteX216" fmla="*/ 82005 w 283477"/>
                  <a:gd name="connsiteY216" fmla="*/ 49409 h 280380"/>
                  <a:gd name="connsiteX217" fmla="*/ 81710 w 283477"/>
                  <a:gd name="connsiteY217" fmla="*/ 48230 h 280380"/>
                  <a:gd name="connsiteX218" fmla="*/ 83922 w 283477"/>
                  <a:gd name="connsiteY218" fmla="*/ 46460 h 280380"/>
                  <a:gd name="connsiteX219" fmla="*/ 84365 w 283477"/>
                  <a:gd name="connsiteY219" fmla="*/ 45427 h 280380"/>
                  <a:gd name="connsiteX220" fmla="*/ 83185 w 283477"/>
                  <a:gd name="connsiteY220" fmla="*/ 42625 h 280380"/>
                  <a:gd name="connsiteX221" fmla="*/ 83480 w 283477"/>
                  <a:gd name="connsiteY221" fmla="*/ 39970 h 280380"/>
                  <a:gd name="connsiteX222" fmla="*/ 83185 w 283477"/>
                  <a:gd name="connsiteY222" fmla="*/ 39233 h 280380"/>
                  <a:gd name="connsiteX223" fmla="*/ 81563 w 283477"/>
                  <a:gd name="connsiteY223" fmla="*/ 39233 h 280380"/>
                  <a:gd name="connsiteX224" fmla="*/ 80235 w 283477"/>
                  <a:gd name="connsiteY224" fmla="*/ 38938 h 280380"/>
                  <a:gd name="connsiteX225" fmla="*/ 79792 w 283477"/>
                  <a:gd name="connsiteY225" fmla="*/ 38643 h 280380"/>
                  <a:gd name="connsiteX226" fmla="*/ 79498 w 283477"/>
                  <a:gd name="connsiteY226" fmla="*/ 37758 h 280380"/>
                  <a:gd name="connsiteX227" fmla="*/ 78760 w 283477"/>
                  <a:gd name="connsiteY227" fmla="*/ 37315 h 280380"/>
                  <a:gd name="connsiteX228" fmla="*/ 76253 w 283477"/>
                  <a:gd name="connsiteY228" fmla="*/ 39085 h 280380"/>
                  <a:gd name="connsiteX229" fmla="*/ 75958 w 283477"/>
                  <a:gd name="connsiteY229" fmla="*/ 38790 h 280380"/>
                  <a:gd name="connsiteX230" fmla="*/ 75958 w 283477"/>
                  <a:gd name="connsiteY230" fmla="*/ 37905 h 280380"/>
                  <a:gd name="connsiteX231" fmla="*/ 75663 w 283477"/>
                  <a:gd name="connsiteY231" fmla="*/ 37610 h 280380"/>
                  <a:gd name="connsiteX232" fmla="*/ 73598 w 283477"/>
                  <a:gd name="connsiteY232" fmla="*/ 37315 h 280380"/>
                  <a:gd name="connsiteX233" fmla="*/ 72271 w 283477"/>
                  <a:gd name="connsiteY233" fmla="*/ 36725 h 280380"/>
                  <a:gd name="connsiteX234" fmla="*/ 71386 w 283477"/>
                  <a:gd name="connsiteY234" fmla="*/ 35988 h 280380"/>
                  <a:gd name="connsiteX235" fmla="*/ 70353 w 283477"/>
                  <a:gd name="connsiteY235" fmla="*/ 33628 h 280380"/>
                  <a:gd name="connsiteX236" fmla="*/ 69468 w 283477"/>
                  <a:gd name="connsiteY236" fmla="*/ 33038 h 280380"/>
                  <a:gd name="connsiteX237" fmla="*/ 68288 w 283477"/>
                  <a:gd name="connsiteY237" fmla="*/ 33038 h 280380"/>
                  <a:gd name="connsiteX238" fmla="*/ 67551 w 283477"/>
                  <a:gd name="connsiteY238" fmla="*/ 33775 h 280380"/>
                  <a:gd name="connsiteX239" fmla="*/ 66518 w 283477"/>
                  <a:gd name="connsiteY239" fmla="*/ 35250 h 280380"/>
                  <a:gd name="connsiteX240" fmla="*/ 65043 w 283477"/>
                  <a:gd name="connsiteY240" fmla="*/ 35545 h 280380"/>
                  <a:gd name="connsiteX241" fmla="*/ 64601 w 283477"/>
                  <a:gd name="connsiteY241" fmla="*/ 35988 h 280380"/>
                  <a:gd name="connsiteX242" fmla="*/ 65781 w 283477"/>
                  <a:gd name="connsiteY242" fmla="*/ 38348 h 280380"/>
                  <a:gd name="connsiteX243" fmla="*/ 66076 w 283477"/>
                  <a:gd name="connsiteY243" fmla="*/ 39380 h 280380"/>
                  <a:gd name="connsiteX244" fmla="*/ 65486 w 283477"/>
                  <a:gd name="connsiteY244" fmla="*/ 39675 h 280380"/>
                  <a:gd name="connsiteX245" fmla="*/ 62831 w 283477"/>
                  <a:gd name="connsiteY245" fmla="*/ 39085 h 280380"/>
                  <a:gd name="connsiteX246" fmla="*/ 61651 w 283477"/>
                  <a:gd name="connsiteY246" fmla="*/ 39823 h 280380"/>
                  <a:gd name="connsiteX247" fmla="*/ 61209 w 283477"/>
                  <a:gd name="connsiteY247" fmla="*/ 41445 h 280380"/>
                  <a:gd name="connsiteX248" fmla="*/ 61504 w 283477"/>
                  <a:gd name="connsiteY248" fmla="*/ 43215 h 280380"/>
                  <a:gd name="connsiteX249" fmla="*/ 62094 w 283477"/>
                  <a:gd name="connsiteY249" fmla="*/ 45280 h 280380"/>
                  <a:gd name="connsiteX250" fmla="*/ 61209 w 283477"/>
                  <a:gd name="connsiteY250" fmla="*/ 45280 h 280380"/>
                  <a:gd name="connsiteX251" fmla="*/ 59881 w 283477"/>
                  <a:gd name="connsiteY251" fmla="*/ 43067 h 280380"/>
                  <a:gd name="connsiteX252" fmla="*/ 59439 w 283477"/>
                  <a:gd name="connsiteY252" fmla="*/ 43067 h 280380"/>
                  <a:gd name="connsiteX253" fmla="*/ 59144 w 283477"/>
                  <a:gd name="connsiteY253" fmla="*/ 43805 h 280380"/>
                  <a:gd name="connsiteX254" fmla="*/ 58259 w 283477"/>
                  <a:gd name="connsiteY254" fmla="*/ 43805 h 280380"/>
                  <a:gd name="connsiteX255" fmla="*/ 57522 w 283477"/>
                  <a:gd name="connsiteY255" fmla="*/ 46312 h 280380"/>
                  <a:gd name="connsiteX256" fmla="*/ 57079 w 283477"/>
                  <a:gd name="connsiteY256" fmla="*/ 46312 h 280380"/>
                  <a:gd name="connsiteX257" fmla="*/ 56637 w 283477"/>
                  <a:gd name="connsiteY257" fmla="*/ 45132 h 280380"/>
                  <a:gd name="connsiteX258" fmla="*/ 56637 w 283477"/>
                  <a:gd name="connsiteY258" fmla="*/ 43657 h 280380"/>
                  <a:gd name="connsiteX259" fmla="*/ 57374 w 283477"/>
                  <a:gd name="connsiteY259" fmla="*/ 41740 h 280380"/>
                  <a:gd name="connsiteX260" fmla="*/ 56194 w 283477"/>
                  <a:gd name="connsiteY260" fmla="*/ 41150 h 280380"/>
                  <a:gd name="connsiteX261" fmla="*/ 55456 w 283477"/>
                  <a:gd name="connsiteY261" fmla="*/ 40412 h 280380"/>
                  <a:gd name="connsiteX262" fmla="*/ 55456 w 283477"/>
                  <a:gd name="connsiteY262" fmla="*/ 39528 h 280380"/>
                  <a:gd name="connsiteX263" fmla="*/ 56637 w 283477"/>
                  <a:gd name="connsiteY263" fmla="*/ 37905 h 280380"/>
                  <a:gd name="connsiteX264" fmla="*/ 56637 w 283477"/>
                  <a:gd name="connsiteY264" fmla="*/ 37168 h 280380"/>
                  <a:gd name="connsiteX265" fmla="*/ 56194 w 283477"/>
                  <a:gd name="connsiteY265" fmla="*/ 36135 h 280380"/>
                  <a:gd name="connsiteX266" fmla="*/ 55456 w 283477"/>
                  <a:gd name="connsiteY266" fmla="*/ 35103 h 280380"/>
                  <a:gd name="connsiteX267" fmla="*/ 54424 w 283477"/>
                  <a:gd name="connsiteY267" fmla="*/ 34365 h 280380"/>
                  <a:gd name="connsiteX268" fmla="*/ 53687 w 283477"/>
                  <a:gd name="connsiteY268" fmla="*/ 33038 h 280380"/>
                  <a:gd name="connsiteX269" fmla="*/ 53687 w 283477"/>
                  <a:gd name="connsiteY269" fmla="*/ 27876 h 280380"/>
                  <a:gd name="connsiteX270" fmla="*/ 53392 w 283477"/>
                  <a:gd name="connsiteY270" fmla="*/ 26253 h 280380"/>
                  <a:gd name="connsiteX271" fmla="*/ 53392 w 283477"/>
                  <a:gd name="connsiteY271" fmla="*/ 24041 h 280380"/>
                  <a:gd name="connsiteX272" fmla="*/ 56046 w 283477"/>
                  <a:gd name="connsiteY272" fmla="*/ 12684 h 280380"/>
                  <a:gd name="connsiteX273" fmla="*/ 57226 w 283477"/>
                  <a:gd name="connsiteY273" fmla="*/ 10767 h 280380"/>
                  <a:gd name="connsiteX274" fmla="*/ 57669 w 283477"/>
                  <a:gd name="connsiteY274" fmla="*/ 9292 h 280380"/>
                  <a:gd name="connsiteX275" fmla="*/ 58701 w 283477"/>
                  <a:gd name="connsiteY275" fmla="*/ 2360 h 280380"/>
                  <a:gd name="connsiteX276" fmla="*/ 58701 w 283477"/>
                  <a:gd name="connsiteY276" fmla="*/ 1180 h 280380"/>
                  <a:gd name="connsiteX277" fmla="*/ 58259 w 283477"/>
                  <a:gd name="connsiteY277" fmla="*/ 442 h 280380"/>
                  <a:gd name="connsiteX278" fmla="*/ 56489 w 283477"/>
                  <a:gd name="connsiteY278" fmla="*/ 442 h 280380"/>
                  <a:gd name="connsiteX279" fmla="*/ 56489 w 283477"/>
                  <a:gd name="connsiteY279" fmla="*/ 0 h 280380"/>
                  <a:gd name="connsiteX280" fmla="*/ 29351 w 283477"/>
                  <a:gd name="connsiteY280" fmla="*/ 0 h 280380"/>
                  <a:gd name="connsiteX281" fmla="*/ 27581 w 283477"/>
                  <a:gd name="connsiteY281" fmla="*/ 1327 h 280380"/>
                  <a:gd name="connsiteX282" fmla="*/ 25663 w 283477"/>
                  <a:gd name="connsiteY282" fmla="*/ 1770 h 280380"/>
                  <a:gd name="connsiteX283" fmla="*/ 23303 w 283477"/>
                  <a:gd name="connsiteY283" fmla="*/ 1770 h 280380"/>
                  <a:gd name="connsiteX284" fmla="*/ 22419 w 283477"/>
                  <a:gd name="connsiteY284" fmla="*/ 2065 h 280380"/>
                  <a:gd name="connsiteX285" fmla="*/ 22419 w 283477"/>
                  <a:gd name="connsiteY285" fmla="*/ 3245 h 280380"/>
                  <a:gd name="connsiteX286" fmla="*/ 23303 w 283477"/>
                  <a:gd name="connsiteY286" fmla="*/ 5310 h 280380"/>
                  <a:gd name="connsiteX287" fmla="*/ 26548 w 283477"/>
                  <a:gd name="connsiteY287" fmla="*/ 9439 h 280380"/>
                  <a:gd name="connsiteX288" fmla="*/ 28613 w 283477"/>
                  <a:gd name="connsiteY288" fmla="*/ 10177 h 280380"/>
                  <a:gd name="connsiteX289" fmla="*/ 29941 w 283477"/>
                  <a:gd name="connsiteY289" fmla="*/ 11799 h 280380"/>
                  <a:gd name="connsiteX290" fmla="*/ 31268 w 283477"/>
                  <a:gd name="connsiteY290" fmla="*/ 14454 h 280380"/>
                  <a:gd name="connsiteX291" fmla="*/ 31711 w 283477"/>
                  <a:gd name="connsiteY291" fmla="*/ 17846 h 280380"/>
                  <a:gd name="connsiteX292" fmla="*/ 31120 w 283477"/>
                  <a:gd name="connsiteY292" fmla="*/ 21976 h 280380"/>
                  <a:gd name="connsiteX293" fmla="*/ 31415 w 283477"/>
                  <a:gd name="connsiteY293" fmla="*/ 25073 h 280380"/>
                  <a:gd name="connsiteX294" fmla="*/ 32595 w 283477"/>
                  <a:gd name="connsiteY294" fmla="*/ 26991 h 280380"/>
                  <a:gd name="connsiteX295" fmla="*/ 32890 w 283477"/>
                  <a:gd name="connsiteY295" fmla="*/ 29498 h 280380"/>
                  <a:gd name="connsiteX296" fmla="*/ 32300 w 283477"/>
                  <a:gd name="connsiteY296" fmla="*/ 32595 h 280380"/>
                  <a:gd name="connsiteX297" fmla="*/ 31563 w 283477"/>
                  <a:gd name="connsiteY297" fmla="*/ 34513 h 280380"/>
                  <a:gd name="connsiteX298" fmla="*/ 30678 w 283477"/>
                  <a:gd name="connsiteY298" fmla="*/ 35103 h 280380"/>
                  <a:gd name="connsiteX299" fmla="*/ 29793 w 283477"/>
                  <a:gd name="connsiteY299" fmla="*/ 35398 h 280380"/>
                  <a:gd name="connsiteX300" fmla="*/ 26991 w 283477"/>
                  <a:gd name="connsiteY300" fmla="*/ 35398 h 280380"/>
                  <a:gd name="connsiteX301" fmla="*/ 25368 w 283477"/>
                  <a:gd name="connsiteY301" fmla="*/ 35988 h 280380"/>
                  <a:gd name="connsiteX302" fmla="*/ 24336 w 283477"/>
                  <a:gd name="connsiteY302" fmla="*/ 35988 h 280380"/>
                  <a:gd name="connsiteX303" fmla="*/ 23746 w 283477"/>
                  <a:gd name="connsiteY303" fmla="*/ 36725 h 280380"/>
                  <a:gd name="connsiteX304" fmla="*/ 21386 w 283477"/>
                  <a:gd name="connsiteY304" fmla="*/ 41592 h 280380"/>
                  <a:gd name="connsiteX305" fmla="*/ 20944 w 283477"/>
                  <a:gd name="connsiteY305" fmla="*/ 42330 h 280380"/>
                  <a:gd name="connsiteX306" fmla="*/ 21238 w 283477"/>
                  <a:gd name="connsiteY306" fmla="*/ 42772 h 280380"/>
                  <a:gd name="connsiteX307" fmla="*/ 22271 w 283477"/>
                  <a:gd name="connsiteY307" fmla="*/ 43657 h 280380"/>
                  <a:gd name="connsiteX308" fmla="*/ 21681 w 283477"/>
                  <a:gd name="connsiteY308" fmla="*/ 45132 h 280380"/>
                  <a:gd name="connsiteX309" fmla="*/ 21386 w 283477"/>
                  <a:gd name="connsiteY309" fmla="*/ 45575 h 280380"/>
                  <a:gd name="connsiteX310" fmla="*/ 20944 w 283477"/>
                  <a:gd name="connsiteY310" fmla="*/ 47050 h 280380"/>
                  <a:gd name="connsiteX311" fmla="*/ 21238 w 283477"/>
                  <a:gd name="connsiteY311" fmla="*/ 48377 h 280380"/>
                  <a:gd name="connsiteX312" fmla="*/ 21828 w 283477"/>
                  <a:gd name="connsiteY312" fmla="*/ 48820 h 280380"/>
                  <a:gd name="connsiteX313" fmla="*/ 23451 w 283477"/>
                  <a:gd name="connsiteY313" fmla="*/ 49409 h 280380"/>
                  <a:gd name="connsiteX314" fmla="*/ 25811 w 283477"/>
                  <a:gd name="connsiteY314" fmla="*/ 49852 h 280380"/>
                  <a:gd name="connsiteX315" fmla="*/ 28613 w 283477"/>
                  <a:gd name="connsiteY315" fmla="*/ 50884 h 280380"/>
                  <a:gd name="connsiteX316" fmla="*/ 30530 w 283477"/>
                  <a:gd name="connsiteY316" fmla="*/ 50884 h 280380"/>
                  <a:gd name="connsiteX317" fmla="*/ 30973 w 283477"/>
                  <a:gd name="connsiteY317" fmla="*/ 51917 h 280380"/>
                  <a:gd name="connsiteX318" fmla="*/ 30973 w 283477"/>
                  <a:gd name="connsiteY318" fmla="*/ 53392 h 280380"/>
                  <a:gd name="connsiteX319" fmla="*/ 31415 w 283477"/>
                  <a:gd name="connsiteY319" fmla="*/ 54572 h 280380"/>
                  <a:gd name="connsiteX320" fmla="*/ 31415 w 283477"/>
                  <a:gd name="connsiteY320" fmla="*/ 56784 h 280380"/>
                  <a:gd name="connsiteX321" fmla="*/ 30826 w 283477"/>
                  <a:gd name="connsiteY321" fmla="*/ 58701 h 280380"/>
                  <a:gd name="connsiteX322" fmla="*/ 28023 w 283477"/>
                  <a:gd name="connsiteY322" fmla="*/ 59586 h 280380"/>
                  <a:gd name="connsiteX323" fmla="*/ 26548 w 283477"/>
                  <a:gd name="connsiteY323" fmla="*/ 60619 h 280380"/>
                  <a:gd name="connsiteX324" fmla="*/ 26106 w 283477"/>
                  <a:gd name="connsiteY324" fmla="*/ 61061 h 280380"/>
                  <a:gd name="connsiteX325" fmla="*/ 26401 w 283477"/>
                  <a:gd name="connsiteY325" fmla="*/ 61651 h 280380"/>
                  <a:gd name="connsiteX326" fmla="*/ 26401 w 283477"/>
                  <a:gd name="connsiteY326" fmla="*/ 62389 h 280380"/>
                  <a:gd name="connsiteX327" fmla="*/ 23894 w 283477"/>
                  <a:gd name="connsiteY327" fmla="*/ 64306 h 280380"/>
                  <a:gd name="connsiteX328" fmla="*/ 21091 w 283477"/>
                  <a:gd name="connsiteY328" fmla="*/ 66814 h 280380"/>
                  <a:gd name="connsiteX329" fmla="*/ 20501 w 283477"/>
                  <a:gd name="connsiteY329" fmla="*/ 68436 h 280380"/>
                  <a:gd name="connsiteX330" fmla="*/ 19911 w 283477"/>
                  <a:gd name="connsiteY330" fmla="*/ 70501 h 280380"/>
                  <a:gd name="connsiteX331" fmla="*/ 19174 w 283477"/>
                  <a:gd name="connsiteY331" fmla="*/ 71828 h 280380"/>
                  <a:gd name="connsiteX332" fmla="*/ 17109 w 283477"/>
                  <a:gd name="connsiteY332" fmla="*/ 73598 h 280380"/>
                  <a:gd name="connsiteX333" fmla="*/ 15044 w 283477"/>
                  <a:gd name="connsiteY333" fmla="*/ 77285 h 280380"/>
                  <a:gd name="connsiteX334" fmla="*/ 14011 w 283477"/>
                  <a:gd name="connsiteY334" fmla="*/ 79645 h 280380"/>
                  <a:gd name="connsiteX335" fmla="*/ 8849 w 283477"/>
                  <a:gd name="connsiteY335" fmla="*/ 85397 h 280380"/>
                  <a:gd name="connsiteX336" fmla="*/ 4277 w 283477"/>
                  <a:gd name="connsiteY336" fmla="*/ 88347 h 280380"/>
                  <a:gd name="connsiteX337" fmla="*/ 2950 w 283477"/>
                  <a:gd name="connsiteY337" fmla="*/ 89380 h 280380"/>
                  <a:gd name="connsiteX338" fmla="*/ 1032 w 283477"/>
                  <a:gd name="connsiteY338" fmla="*/ 89380 h 280380"/>
                  <a:gd name="connsiteX339" fmla="*/ 1032 w 283477"/>
                  <a:gd name="connsiteY339" fmla="*/ 90265 h 280380"/>
                  <a:gd name="connsiteX340" fmla="*/ 0 w 283477"/>
                  <a:gd name="connsiteY340" fmla="*/ 98082 h 280380"/>
                  <a:gd name="connsiteX341" fmla="*/ 0 w 283477"/>
                  <a:gd name="connsiteY341" fmla="*/ 101179 h 280380"/>
                  <a:gd name="connsiteX342" fmla="*/ 737 w 283477"/>
                  <a:gd name="connsiteY342" fmla="*/ 101179 h 280380"/>
                  <a:gd name="connsiteX343" fmla="*/ 1917 w 283477"/>
                  <a:gd name="connsiteY343" fmla="*/ 102064 h 280380"/>
                  <a:gd name="connsiteX344" fmla="*/ 3540 w 283477"/>
                  <a:gd name="connsiteY344" fmla="*/ 103244 h 280380"/>
                  <a:gd name="connsiteX345" fmla="*/ 4719 w 283477"/>
                  <a:gd name="connsiteY345" fmla="*/ 104719 h 280380"/>
                  <a:gd name="connsiteX346" fmla="*/ 5309 w 283477"/>
                  <a:gd name="connsiteY346" fmla="*/ 106489 h 280380"/>
                  <a:gd name="connsiteX347" fmla="*/ 5309 w 283477"/>
                  <a:gd name="connsiteY347" fmla="*/ 107669 h 280380"/>
                  <a:gd name="connsiteX348" fmla="*/ 5015 w 283477"/>
                  <a:gd name="connsiteY348" fmla="*/ 108111 h 280380"/>
                  <a:gd name="connsiteX349" fmla="*/ 5015 w 283477"/>
                  <a:gd name="connsiteY349" fmla="*/ 110471 h 280380"/>
                  <a:gd name="connsiteX350" fmla="*/ 4572 w 283477"/>
                  <a:gd name="connsiteY350" fmla="*/ 110471 h 280380"/>
                  <a:gd name="connsiteX351" fmla="*/ 4130 w 283477"/>
                  <a:gd name="connsiteY351" fmla="*/ 112978 h 280380"/>
                  <a:gd name="connsiteX352" fmla="*/ 3540 w 283477"/>
                  <a:gd name="connsiteY352" fmla="*/ 114306 h 280380"/>
                  <a:gd name="connsiteX353" fmla="*/ 3540 w 283477"/>
                  <a:gd name="connsiteY353" fmla="*/ 115928 h 280380"/>
                  <a:gd name="connsiteX354" fmla="*/ 5162 w 283477"/>
                  <a:gd name="connsiteY354" fmla="*/ 117551 h 280380"/>
                  <a:gd name="connsiteX355" fmla="*/ 6489 w 283477"/>
                  <a:gd name="connsiteY355" fmla="*/ 120205 h 280380"/>
                  <a:gd name="connsiteX356" fmla="*/ 7964 w 283477"/>
                  <a:gd name="connsiteY356" fmla="*/ 123893 h 280380"/>
                  <a:gd name="connsiteX357" fmla="*/ 8702 w 283477"/>
                  <a:gd name="connsiteY357" fmla="*/ 126252 h 280380"/>
                  <a:gd name="connsiteX358" fmla="*/ 8702 w 283477"/>
                  <a:gd name="connsiteY358" fmla="*/ 127285 h 280380"/>
                  <a:gd name="connsiteX359" fmla="*/ 7817 w 283477"/>
                  <a:gd name="connsiteY359" fmla="*/ 128317 h 280380"/>
                  <a:gd name="connsiteX360" fmla="*/ 6194 w 283477"/>
                  <a:gd name="connsiteY360" fmla="*/ 129350 h 280380"/>
                  <a:gd name="connsiteX361" fmla="*/ 5162 w 283477"/>
                  <a:gd name="connsiteY361" fmla="*/ 129792 h 280380"/>
                  <a:gd name="connsiteX362" fmla="*/ 4130 w 283477"/>
                  <a:gd name="connsiteY362" fmla="*/ 129792 h 280380"/>
                  <a:gd name="connsiteX363" fmla="*/ 3392 w 283477"/>
                  <a:gd name="connsiteY363" fmla="*/ 130677 h 280380"/>
                  <a:gd name="connsiteX364" fmla="*/ 2950 w 283477"/>
                  <a:gd name="connsiteY364" fmla="*/ 132447 h 280380"/>
                  <a:gd name="connsiteX365" fmla="*/ 2655 w 283477"/>
                  <a:gd name="connsiteY365" fmla="*/ 135102 h 280380"/>
                  <a:gd name="connsiteX366" fmla="*/ 2655 w 283477"/>
                  <a:gd name="connsiteY366" fmla="*/ 136282 h 280380"/>
                  <a:gd name="connsiteX367" fmla="*/ 3392 w 283477"/>
                  <a:gd name="connsiteY367" fmla="*/ 137462 h 280380"/>
                  <a:gd name="connsiteX368" fmla="*/ 5309 w 283477"/>
                  <a:gd name="connsiteY368" fmla="*/ 139674 h 280380"/>
                  <a:gd name="connsiteX369" fmla="*/ 8554 w 283477"/>
                  <a:gd name="connsiteY369" fmla="*/ 142477 h 280380"/>
                  <a:gd name="connsiteX370" fmla="*/ 8554 w 283477"/>
                  <a:gd name="connsiteY370" fmla="*/ 142919 h 280380"/>
                  <a:gd name="connsiteX371" fmla="*/ 9144 w 283477"/>
                  <a:gd name="connsiteY371" fmla="*/ 142919 h 280380"/>
                  <a:gd name="connsiteX372" fmla="*/ 10619 w 283477"/>
                  <a:gd name="connsiteY372" fmla="*/ 142182 h 280380"/>
                  <a:gd name="connsiteX373" fmla="*/ 12536 w 283477"/>
                  <a:gd name="connsiteY373" fmla="*/ 141887 h 280380"/>
                  <a:gd name="connsiteX374" fmla="*/ 13717 w 283477"/>
                  <a:gd name="connsiteY374" fmla="*/ 141887 h 280380"/>
                  <a:gd name="connsiteX375" fmla="*/ 14454 w 283477"/>
                  <a:gd name="connsiteY375" fmla="*/ 142624 h 280380"/>
                  <a:gd name="connsiteX376" fmla="*/ 14896 w 283477"/>
                  <a:gd name="connsiteY376" fmla="*/ 143362 h 280380"/>
                  <a:gd name="connsiteX377" fmla="*/ 17994 w 283477"/>
                  <a:gd name="connsiteY377" fmla="*/ 146164 h 280380"/>
                  <a:gd name="connsiteX378" fmla="*/ 19469 w 283477"/>
                  <a:gd name="connsiteY378" fmla="*/ 148081 h 280380"/>
                  <a:gd name="connsiteX379" fmla="*/ 20501 w 283477"/>
                  <a:gd name="connsiteY379" fmla="*/ 150441 h 280380"/>
                  <a:gd name="connsiteX380" fmla="*/ 21976 w 283477"/>
                  <a:gd name="connsiteY380" fmla="*/ 152506 h 280380"/>
                  <a:gd name="connsiteX381" fmla="*/ 23894 w 283477"/>
                  <a:gd name="connsiteY381" fmla="*/ 154276 h 280380"/>
                  <a:gd name="connsiteX382" fmla="*/ 24778 w 283477"/>
                  <a:gd name="connsiteY382" fmla="*/ 156046 h 280380"/>
                  <a:gd name="connsiteX383" fmla="*/ 24778 w 283477"/>
                  <a:gd name="connsiteY383" fmla="*/ 157963 h 280380"/>
                  <a:gd name="connsiteX384" fmla="*/ 24188 w 283477"/>
                  <a:gd name="connsiteY384" fmla="*/ 158996 h 280380"/>
                  <a:gd name="connsiteX385" fmla="*/ 23598 w 283477"/>
                  <a:gd name="connsiteY385" fmla="*/ 158996 h 280380"/>
                  <a:gd name="connsiteX386" fmla="*/ 23598 w 283477"/>
                  <a:gd name="connsiteY386" fmla="*/ 160618 h 280380"/>
                  <a:gd name="connsiteX387" fmla="*/ 25073 w 283477"/>
                  <a:gd name="connsiteY387" fmla="*/ 163568 h 280380"/>
                  <a:gd name="connsiteX388" fmla="*/ 25663 w 283477"/>
                  <a:gd name="connsiteY388" fmla="*/ 166223 h 280380"/>
                  <a:gd name="connsiteX389" fmla="*/ 25368 w 283477"/>
                  <a:gd name="connsiteY389" fmla="*/ 168582 h 280380"/>
                  <a:gd name="connsiteX390" fmla="*/ 25811 w 283477"/>
                  <a:gd name="connsiteY390" fmla="*/ 170647 h 280380"/>
                  <a:gd name="connsiteX391" fmla="*/ 26843 w 283477"/>
                  <a:gd name="connsiteY391" fmla="*/ 172417 h 280380"/>
                  <a:gd name="connsiteX392" fmla="*/ 28908 w 283477"/>
                  <a:gd name="connsiteY392" fmla="*/ 174777 h 280380"/>
                  <a:gd name="connsiteX393" fmla="*/ 31563 w 283477"/>
                  <a:gd name="connsiteY393" fmla="*/ 180234 h 280380"/>
                  <a:gd name="connsiteX394" fmla="*/ 33628 w 283477"/>
                  <a:gd name="connsiteY394" fmla="*/ 183627 h 280380"/>
                  <a:gd name="connsiteX395" fmla="*/ 33628 w 283477"/>
                  <a:gd name="connsiteY395" fmla="*/ 184659 h 280380"/>
                  <a:gd name="connsiteX396" fmla="*/ 34070 w 283477"/>
                  <a:gd name="connsiteY396" fmla="*/ 185249 h 280380"/>
                  <a:gd name="connsiteX397" fmla="*/ 34955 w 283477"/>
                  <a:gd name="connsiteY397" fmla="*/ 185839 h 280380"/>
                  <a:gd name="connsiteX398" fmla="*/ 34955 w 283477"/>
                  <a:gd name="connsiteY398" fmla="*/ 186282 h 280380"/>
                  <a:gd name="connsiteX399" fmla="*/ 34660 w 283477"/>
                  <a:gd name="connsiteY399" fmla="*/ 186871 h 280380"/>
                  <a:gd name="connsiteX400" fmla="*/ 34660 w 283477"/>
                  <a:gd name="connsiteY400" fmla="*/ 187609 h 280380"/>
                  <a:gd name="connsiteX401" fmla="*/ 35103 w 283477"/>
                  <a:gd name="connsiteY401" fmla="*/ 188936 h 280380"/>
                  <a:gd name="connsiteX402" fmla="*/ 36430 w 283477"/>
                  <a:gd name="connsiteY402" fmla="*/ 190706 h 280380"/>
                  <a:gd name="connsiteX403" fmla="*/ 38643 w 283477"/>
                  <a:gd name="connsiteY403" fmla="*/ 192919 h 280380"/>
                  <a:gd name="connsiteX404" fmla="*/ 39675 w 283477"/>
                  <a:gd name="connsiteY404" fmla="*/ 194688 h 280380"/>
                  <a:gd name="connsiteX405" fmla="*/ 39675 w 283477"/>
                  <a:gd name="connsiteY405" fmla="*/ 196016 h 280380"/>
                  <a:gd name="connsiteX406" fmla="*/ 39970 w 283477"/>
                  <a:gd name="connsiteY406" fmla="*/ 197343 h 280380"/>
                  <a:gd name="connsiteX407" fmla="*/ 40855 w 283477"/>
                  <a:gd name="connsiteY407" fmla="*/ 198671 h 280380"/>
                  <a:gd name="connsiteX408" fmla="*/ 45279 w 283477"/>
                  <a:gd name="connsiteY408" fmla="*/ 198671 h 280380"/>
                  <a:gd name="connsiteX409" fmla="*/ 47787 w 283477"/>
                  <a:gd name="connsiteY409" fmla="*/ 199998 h 280380"/>
                  <a:gd name="connsiteX410" fmla="*/ 49999 w 283477"/>
                  <a:gd name="connsiteY410" fmla="*/ 201621 h 280380"/>
                  <a:gd name="connsiteX411" fmla="*/ 50589 w 283477"/>
                  <a:gd name="connsiteY411" fmla="*/ 203980 h 280380"/>
                  <a:gd name="connsiteX412" fmla="*/ 52064 w 283477"/>
                  <a:gd name="connsiteY412" fmla="*/ 205455 h 280380"/>
                  <a:gd name="connsiteX413" fmla="*/ 53687 w 283477"/>
                  <a:gd name="connsiteY413" fmla="*/ 206635 h 280380"/>
                  <a:gd name="connsiteX414" fmla="*/ 57522 w 283477"/>
                  <a:gd name="connsiteY414" fmla="*/ 206635 h 280380"/>
                  <a:gd name="connsiteX415" fmla="*/ 59291 w 283477"/>
                  <a:gd name="connsiteY415" fmla="*/ 206930 h 280380"/>
                  <a:gd name="connsiteX416" fmla="*/ 60176 w 283477"/>
                  <a:gd name="connsiteY416" fmla="*/ 207520 h 280380"/>
                  <a:gd name="connsiteX417" fmla="*/ 60176 w 283477"/>
                  <a:gd name="connsiteY417" fmla="*/ 209585 h 280380"/>
                  <a:gd name="connsiteX418" fmla="*/ 60766 w 283477"/>
                  <a:gd name="connsiteY418" fmla="*/ 210470 h 280380"/>
                  <a:gd name="connsiteX419" fmla="*/ 63126 w 283477"/>
                  <a:gd name="connsiteY419" fmla="*/ 210765 h 280380"/>
                  <a:gd name="connsiteX420" fmla="*/ 65633 w 283477"/>
                  <a:gd name="connsiteY420" fmla="*/ 210765 h 280380"/>
                  <a:gd name="connsiteX421" fmla="*/ 67993 w 283477"/>
                  <a:gd name="connsiteY421" fmla="*/ 212240 h 280380"/>
                  <a:gd name="connsiteX422" fmla="*/ 70501 w 283477"/>
                  <a:gd name="connsiteY422" fmla="*/ 212535 h 280380"/>
                  <a:gd name="connsiteX423" fmla="*/ 73450 w 283477"/>
                  <a:gd name="connsiteY423" fmla="*/ 213125 h 280380"/>
                  <a:gd name="connsiteX424" fmla="*/ 74925 w 283477"/>
                  <a:gd name="connsiteY424" fmla="*/ 214600 h 280380"/>
                  <a:gd name="connsiteX425" fmla="*/ 78023 w 283477"/>
                  <a:gd name="connsiteY425" fmla="*/ 216075 h 280380"/>
                  <a:gd name="connsiteX426" fmla="*/ 81857 w 283477"/>
                  <a:gd name="connsiteY426" fmla="*/ 217402 h 280380"/>
                  <a:gd name="connsiteX427" fmla="*/ 84660 w 283477"/>
                  <a:gd name="connsiteY427" fmla="*/ 218877 h 280380"/>
                  <a:gd name="connsiteX428" fmla="*/ 86135 w 283477"/>
                  <a:gd name="connsiteY428" fmla="*/ 219614 h 280380"/>
                  <a:gd name="connsiteX429" fmla="*/ 86577 w 283477"/>
                  <a:gd name="connsiteY429" fmla="*/ 219614 h 280380"/>
                  <a:gd name="connsiteX430" fmla="*/ 87609 w 283477"/>
                  <a:gd name="connsiteY430" fmla="*/ 219319 h 280380"/>
                  <a:gd name="connsiteX431" fmla="*/ 91739 w 283477"/>
                  <a:gd name="connsiteY431" fmla="*/ 221974 h 280380"/>
                  <a:gd name="connsiteX432" fmla="*/ 94247 w 283477"/>
                  <a:gd name="connsiteY432" fmla="*/ 221974 h 280380"/>
                  <a:gd name="connsiteX433" fmla="*/ 97049 w 283477"/>
                  <a:gd name="connsiteY433" fmla="*/ 222564 h 280380"/>
                  <a:gd name="connsiteX434" fmla="*/ 99409 w 283477"/>
                  <a:gd name="connsiteY434" fmla="*/ 224924 h 280380"/>
                  <a:gd name="connsiteX435" fmla="*/ 100589 w 283477"/>
                  <a:gd name="connsiteY435" fmla="*/ 225219 h 280380"/>
                  <a:gd name="connsiteX436" fmla="*/ 102211 w 283477"/>
                  <a:gd name="connsiteY436" fmla="*/ 224924 h 280380"/>
                  <a:gd name="connsiteX437" fmla="*/ 106636 w 283477"/>
                  <a:gd name="connsiteY437" fmla="*/ 224629 h 280380"/>
                  <a:gd name="connsiteX438" fmla="*/ 108406 w 283477"/>
                  <a:gd name="connsiteY438" fmla="*/ 224924 h 280380"/>
                  <a:gd name="connsiteX439" fmla="*/ 110766 w 283477"/>
                  <a:gd name="connsiteY439" fmla="*/ 226252 h 280380"/>
                  <a:gd name="connsiteX440" fmla="*/ 111651 w 283477"/>
                  <a:gd name="connsiteY440" fmla="*/ 226252 h 280380"/>
                  <a:gd name="connsiteX441" fmla="*/ 113126 w 283477"/>
                  <a:gd name="connsiteY441" fmla="*/ 226547 h 280380"/>
                  <a:gd name="connsiteX442" fmla="*/ 113420 w 283477"/>
                  <a:gd name="connsiteY442" fmla="*/ 226252 h 280380"/>
                  <a:gd name="connsiteX443" fmla="*/ 113420 w 283477"/>
                  <a:gd name="connsiteY443" fmla="*/ 223007 h 280380"/>
                  <a:gd name="connsiteX444" fmla="*/ 114453 w 283477"/>
                  <a:gd name="connsiteY444" fmla="*/ 222122 h 280380"/>
                  <a:gd name="connsiteX445" fmla="*/ 116813 w 283477"/>
                  <a:gd name="connsiteY445" fmla="*/ 223302 h 280380"/>
                  <a:gd name="connsiteX446" fmla="*/ 122860 w 283477"/>
                  <a:gd name="connsiteY446" fmla="*/ 228316 h 280380"/>
                  <a:gd name="connsiteX447" fmla="*/ 122860 w 283477"/>
                  <a:gd name="connsiteY447" fmla="*/ 228907 h 280380"/>
                  <a:gd name="connsiteX448" fmla="*/ 126842 w 283477"/>
                  <a:gd name="connsiteY448" fmla="*/ 233921 h 280380"/>
                  <a:gd name="connsiteX449" fmla="*/ 128169 w 283477"/>
                  <a:gd name="connsiteY449" fmla="*/ 235986 h 280380"/>
                  <a:gd name="connsiteX450" fmla="*/ 128169 w 283477"/>
                  <a:gd name="connsiteY450" fmla="*/ 237166 h 280380"/>
                  <a:gd name="connsiteX451" fmla="*/ 129350 w 283477"/>
                  <a:gd name="connsiteY451" fmla="*/ 241591 h 280380"/>
                  <a:gd name="connsiteX452" fmla="*/ 129644 w 283477"/>
                  <a:gd name="connsiteY452" fmla="*/ 243656 h 280380"/>
                  <a:gd name="connsiteX453" fmla="*/ 129350 w 283477"/>
                  <a:gd name="connsiteY453" fmla="*/ 245278 h 280380"/>
                  <a:gd name="connsiteX454" fmla="*/ 129350 w 283477"/>
                  <a:gd name="connsiteY454" fmla="*/ 246605 h 280380"/>
                  <a:gd name="connsiteX455" fmla="*/ 129940 w 283477"/>
                  <a:gd name="connsiteY455" fmla="*/ 248375 h 280380"/>
                  <a:gd name="connsiteX456" fmla="*/ 129940 w 283477"/>
                  <a:gd name="connsiteY456" fmla="*/ 249113 h 280380"/>
                  <a:gd name="connsiteX457" fmla="*/ 131119 w 283477"/>
                  <a:gd name="connsiteY457" fmla="*/ 251767 h 280380"/>
                  <a:gd name="connsiteX458" fmla="*/ 131710 w 283477"/>
                  <a:gd name="connsiteY458" fmla="*/ 253980 h 280380"/>
                  <a:gd name="connsiteX459" fmla="*/ 131710 w 283477"/>
                  <a:gd name="connsiteY459" fmla="*/ 256192 h 280380"/>
                  <a:gd name="connsiteX460" fmla="*/ 131414 w 283477"/>
                  <a:gd name="connsiteY460" fmla="*/ 258257 h 280380"/>
                  <a:gd name="connsiteX461" fmla="*/ 130235 w 283477"/>
                  <a:gd name="connsiteY461" fmla="*/ 261355 h 280380"/>
                  <a:gd name="connsiteX462" fmla="*/ 130235 w 283477"/>
                  <a:gd name="connsiteY462" fmla="*/ 263714 h 280380"/>
                  <a:gd name="connsiteX463" fmla="*/ 131119 w 283477"/>
                  <a:gd name="connsiteY463" fmla="*/ 264894 h 280380"/>
                  <a:gd name="connsiteX464" fmla="*/ 132447 w 283477"/>
                  <a:gd name="connsiteY464" fmla="*/ 266222 h 280380"/>
                  <a:gd name="connsiteX465" fmla="*/ 133479 w 283477"/>
                  <a:gd name="connsiteY465" fmla="*/ 267844 h 280380"/>
                  <a:gd name="connsiteX466" fmla="*/ 134217 w 283477"/>
                  <a:gd name="connsiteY466" fmla="*/ 269761 h 280380"/>
                  <a:gd name="connsiteX467" fmla="*/ 134807 w 283477"/>
                  <a:gd name="connsiteY467" fmla="*/ 270646 h 280380"/>
                  <a:gd name="connsiteX468" fmla="*/ 135544 w 283477"/>
                  <a:gd name="connsiteY468" fmla="*/ 270646 h 280380"/>
                  <a:gd name="connsiteX469" fmla="*/ 136872 w 283477"/>
                  <a:gd name="connsiteY469" fmla="*/ 270941 h 280380"/>
                  <a:gd name="connsiteX470" fmla="*/ 137904 w 283477"/>
                  <a:gd name="connsiteY470" fmla="*/ 271974 h 280380"/>
                  <a:gd name="connsiteX471" fmla="*/ 139084 w 283477"/>
                  <a:gd name="connsiteY471" fmla="*/ 273744 h 280380"/>
                  <a:gd name="connsiteX472" fmla="*/ 139527 w 283477"/>
                  <a:gd name="connsiteY472" fmla="*/ 275956 h 280380"/>
                  <a:gd name="connsiteX473" fmla="*/ 139527 w 283477"/>
                  <a:gd name="connsiteY473" fmla="*/ 276694 h 280380"/>
                  <a:gd name="connsiteX474" fmla="*/ 151621 w 283477"/>
                  <a:gd name="connsiteY474" fmla="*/ 276694 h 280380"/>
                  <a:gd name="connsiteX475" fmla="*/ 152506 w 283477"/>
                  <a:gd name="connsiteY475" fmla="*/ 276989 h 280380"/>
                  <a:gd name="connsiteX476" fmla="*/ 153833 w 283477"/>
                  <a:gd name="connsiteY476" fmla="*/ 277431 h 280380"/>
                  <a:gd name="connsiteX477" fmla="*/ 155455 w 283477"/>
                  <a:gd name="connsiteY477" fmla="*/ 277431 h 280380"/>
                  <a:gd name="connsiteX478" fmla="*/ 157225 w 283477"/>
                  <a:gd name="connsiteY478" fmla="*/ 276841 h 280380"/>
                  <a:gd name="connsiteX479" fmla="*/ 159143 w 283477"/>
                  <a:gd name="connsiteY479" fmla="*/ 275514 h 280380"/>
                  <a:gd name="connsiteX480" fmla="*/ 161208 w 283477"/>
                  <a:gd name="connsiteY480" fmla="*/ 273449 h 280380"/>
                  <a:gd name="connsiteX481" fmla="*/ 164453 w 283477"/>
                  <a:gd name="connsiteY481" fmla="*/ 273449 h 280380"/>
                  <a:gd name="connsiteX482" fmla="*/ 168877 w 283477"/>
                  <a:gd name="connsiteY482" fmla="*/ 275661 h 280380"/>
                  <a:gd name="connsiteX483" fmla="*/ 171385 w 283477"/>
                  <a:gd name="connsiteY483" fmla="*/ 277578 h 280380"/>
                  <a:gd name="connsiteX484" fmla="*/ 171827 w 283477"/>
                  <a:gd name="connsiteY484" fmla="*/ 279201 h 280380"/>
                  <a:gd name="connsiteX485" fmla="*/ 174777 w 283477"/>
                  <a:gd name="connsiteY485" fmla="*/ 280086 h 280380"/>
                  <a:gd name="connsiteX486" fmla="*/ 180382 w 283477"/>
                  <a:gd name="connsiteY486" fmla="*/ 280381 h 280380"/>
                  <a:gd name="connsiteX487" fmla="*/ 184364 w 283477"/>
                  <a:gd name="connsiteY487" fmla="*/ 279496 h 280380"/>
                  <a:gd name="connsiteX488" fmla="*/ 186871 w 283477"/>
                  <a:gd name="connsiteY488" fmla="*/ 277578 h 280380"/>
                  <a:gd name="connsiteX489" fmla="*/ 189526 w 283477"/>
                  <a:gd name="connsiteY489" fmla="*/ 276546 h 280380"/>
                  <a:gd name="connsiteX490" fmla="*/ 192328 w 283477"/>
                  <a:gd name="connsiteY490" fmla="*/ 276546 h 280380"/>
                  <a:gd name="connsiteX491" fmla="*/ 194393 w 283477"/>
                  <a:gd name="connsiteY491" fmla="*/ 277136 h 280380"/>
                  <a:gd name="connsiteX492" fmla="*/ 195868 w 283477"/>
                  <a:gd name="connsiteY492" fmla="*/ 278611 h 280380"/>
                  <a:gd name="connsiteX493" fmla="*/ 198670 w 283477"/>
                  <a:gd name="connsiteY493" fmla="*/ 279643 h 280380"/>
                  <a:gd name="connsiteX494" fmla="*/ 202653 w 283477"/>
                  <a:gd name="connsiteY494" fmla="*/ 280233 h 280380"/>
                  <a:gd name="connsiteX495" fmla="*/ 207077 w 283477"/>
                  <a:gd name="connsiteY495" fmla="*/ 279348 h 280380"/>
                  <a:gd name="connsiteX496" fmla="*/ 211797 w 283477"/>
                  <a:gd name="connsiteY496" fmla="*/ 276841 h 280380"/>
                  <a:gd name="connsiteX497" fmla="*/ 214600 w 283477"/>
                  <a:gd name="connsiteY497" fmla="*/ 274186 h 280380"/>
                  <a:gd name="connsiteX498" fmla="*/ 215337 w 283477"/>
                  <a:gd name="connsiteY498" fmla="*/ 271531 h 280380"/>
                  <a:gd name="connsiteX499" fmla="*/ 216075 w 283477"/>
                  <a:gd name="connsiteY499" fmla="*/ 269909 h 280380"/>
                  <a:gd name="connsiteX500" fmla="*/ 216960 w 283477"/>
                  <a:gd name="connsiteY500" fmla="*/ 269319 h 280380"/>
                  <a:gd name="connsiteX501" fmla="*/ 219467 w 283477"/>
                  <a:gd name="connsiteY501" fmla="*/ 269024 h 280380"/>
                  <a:gd name="connsiteX502" fmla="*/ 223596 w 283477"/>
                  <a:gd name="connsiteY502" fmla="*/ 269024 h 280380"/>
                  <a:gd name="connsiteX503" fmla="*/ 227284 w 283477"/>
                  <a:gd name="connsiteY503" fmla="*/ 269761 h 280380"/>
                  <a:gd name="connsiteX504" fmla="*/ 231856 w 283477"/>
                  <a:gd name="connsiteY504" fmla="*/ 272416 h 280380"/>
                  <a:gd name="connsiteX505" fmla="*/ 234806 w 283477"/>
                  <a:gd name="connsiteY505" fmla="*/ 270646 h 280380"/>
                  <a:gd name="connsiteX506" fmla="*/ 239820 w 283477"/>
                  <a:gd name="connsiteY506" fmla="*/ 267549 h 280380"/>
                  <a:gd name="connsiteX507" fmla="*/ 244835 w 283477"/>
                  <a:gd name="connsiteY507" fmla="*/ 265927 h 280380"/>
                  <a:gd name="connsiteX508" fmla="*/ 249703 w 283477"/>
                  <a:gd name="connsiteY508" fmla="*/ 265927 h 280380"/>
                  <a:gd name="connsiteX509" fmla="*/ 253685 w 283477"/>
                  <a:gd name="connsiteY509" fmla="*/ 264747 h 280380"/>
                  <a:gd name="connsiteX510" fmla="*/ 256782 w 283477"/>
                  <a:gd name="connsiteY510" fmla="*/ 262387 h 280380"/>
                  <a:gd name="connsiteX511" fmla="*/ 260027 w 283477"/>
                  <a:gd name="connsiteY511" fmla="*/ 260912 h 280380"/>
                  <a:gd name="connsiteX512" fmla="*/ 263419 w 283477"/>
                  <a:gd name="connsiteY512" fmla="*/ 260322 h 280380"/>
                  <a:gd name="connsiteX513" fmla="*/ 266664 w 283477"/>
                  <a:gd name="connsiteY513" fmla="*/ 259142 h 280380"/>
                  <a:gd name="connsiteX514" fmla="*/ 271089 w 283477"/>
                  <a:gd name="connsiteY514" fmla="*/ 256782 h 280380"/>
                  <a:gd name="connsiteX515" fmla="*/ 275661 w 283477"/>
                  <a:gd name="connsiteY515" fmla="*/ 253242 h 280380"/>
                  <a:gd name="connsiteX516" fmla="*/ 280381 w 283477"/>
                  <a:gd name="connsiteY516" fmla="*/ 249703 h 280380"/>
                  <a:gd name="connsiteX517" fmla="*/ 283478 w 283477"/>
                  <a:gd name="connsiteY517" fmla="*/ 247343 h 280380"/>
                  <a:gd name="connsiteX518" fmla="*/ 283183 w 283477"/>
                  <a:gd name="connsiteY518" fmla="*/ 246753 h 280380"/>
                  <a:gd name="connsiteX519" fmla="*/ 84217 w 283477"/>
                  <a:gd name="connsiteY519" fmla="*/ 27286 h 280380"/>
                  <a:gd name="connsiteX520" fmla="*/ 85397 w 283477"/>
                  <a:gd name="connsiteY520" fmla="*/ 27876 h 280380"/>
                  <a:gd name="connsiteX521" fmla="*/ 87757 w 283477"/>
                  <a:gd name="connsiteY521" fmla="*/ 28466 h 280380"/>
                  <a:gd name="connsiteX522" fmla="*/ 89527 w 283477"/>
                  <a:gd name="connsiteY522" fmla="*/ 29203 h 280380"/>
                  <a:gd name="connsiteX523" fmla="*/ 91297 w 283477"/>
                  <a:gd name="connsiteY523" fmla="*/ 29793 h 280380"/>
                  <a:gd name="connsiteX524" fmla="*/ 92624 w 283477"/>
                  <a:gd name="connsiteY524" fmla="*/ 29793 h 280380"/>
                  <a:gd name="connsiteX525" fmla="*/ 92624 w 283477"/>
                  <a:gd name="connsiteY525" fmla="*/ 28761 h 280380"/>
                  <a:gd name="connsiteX526" fmla="*/ 91739 w 283477"/>
                  <a:gd name="connsiteY526" fmla="*/ 27581 h 280380"/>
                  <a:gd name="connsiteX527" fmla="*/ 91149 w 283477"/>
                  <a:gd name="connsiteY527" fmla="*/ 26106 h 280380"/>
                  <a:gd name="connsiteX528" fmla="*/ 90559 w 283477"/>
                  <a:gd name="connsiteY528" fmla="*/ 24926 h 280380"/>
                  <a:gd name="connsiteX529" fmla="*/ 87315 w 283477"/>
                  <a:gd name="connsiteY529" fmla="*/ 24926 h 280380"/>
                  <a:gd name="connsiteX530" fmla="*/ 86724 w 283477"/>
                  <a:gd name="connsiteY530" fmla="*/ 23304 h 280380"/>
                  <a:gd name="connsiteX531" fmla="*/ 85102 w 283477"/>
                  <a:gd name="connsiteY531" fmla="*/ 23304 h 280380"/>
                  <a:gd name="connsiteX532" fmla="*/ 83627 w 283477"/>
                  <a:gd name="connsiteY532" fmla="*/ 24189 h 280380"/>
                  <a:gd name="connsiteX533" fmla="*/ 84070 w 283477"/>
                  <a:gd name="connsiteY533" fmla="*/ 25221 h 280380"/>
                  <a:gd name="connsiteX534" fmla="*/ 84070 w 283477"/>
                  <a:gd name="connsiteY534" fmla="*/ 27286 h 280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283477" h="280380">
                    <a:moveTo>
                      <a:pt x="262092" y="181709"/>
                    </a:moveTo>
                    <a:lnTo>
                      <a:pt x="263567" y="181414"/>
                    </a:lnTo>
                    <a:lnTo>
                      <a:pt x="264894" y="179644"/>
                    </a:lnTo>
                    <a:lnTo>
                      <a:pt x="266516" y="179349"/>
                    </a:lnTo>
                    <a:lnTo>
                      <a:pt x="268434" y="174777"/>
                    </a:lnTo>
                    <a:lnTo>
                      <a:pt x="268729" y="172712"/>
                    </a:lnTo>
                    <a:lnTo>
                      <a:pt x="268286" y="173155"/>
                    </a:lnTo>
                    <a:lnTo>
                      <a:pt x="267106" y="174925"/>
                    </a:lnTo>
                    <a:lnTo>
                      <a:pt x="263714" y="177579"/>
                    </a:lnTo>
                    <a:lnTo>
                      <a:pt x="262239" y="179349"/>
                    </a:lnTo>
                    <a:lnTo>
                      <a:pt x="260764" y="180234"/>
                    </a:lnTo>
                    <a:lnTo>
                      <a:pt x="261649" y="181267"/>
                    </a:lnTo>
                    <a:lnTo>
                      <a:pt x="262239" y="181562"/>
                    </a:lnTo>
                    <a:close/>
                    <a:moveTo>
                      <a:pt x="262534" y="114306"/>
                    </a:moveTo>
                    <a:lnTo>
                      <a:pt x="263419" y="114896"/>
                    </a:lnTo>
                    <a:lnTo>
                      <a:pt x="264452" y="115338"/>
                    </a:lnTo>
                    <a:lnTo>
                      <a:pt x="265631" y="114011"/>
                    </a:lnTo>
                    <a:lnTo>
                      <a:pt x="267106" y="110323"/>
                    </a:lnTo>
                    <a:lnTo>
                      <a:pt x="267106" y="103834"/>
                    </a:lnTo>
                    <a:lnTo>
                      <a:pt x="267549" y="102654"/>
                    </a:lnTo>
                    <a:lnTo>
                      <a:pt x="267549" y="101326"/>
                    </a:lnTo>
                    <a:lnTo>
                      <a:pt x="265189" y="102359"/>
                    </a:lnTo>
                    <a:lnTo>
                      <a:pt x="262387" y="101917"/>
                    </a:lnTo>
                    <a:lnTo>
                      <a:pt x="263124" y="106784"/>
                    </a:lnTo>
                    <a:lnTo>
                      <a:pt x="261649" y="113421"/>
                    </a:lnTo>
                    <a:lnTo>
                      <a:pt x="262387" y="114453"/>
                    </a:lnTo>
                    <a:close/>
                    <a:moveTo>
                      <a:pt x="250292" y="131857"/>
                    </a:moveTo>
                    <a:lnTo>
                      <a:pt x="249703" y="134217"/>
                    </a:lnTo>
                    <a:lnTo>
                      <a:pt x="251325" y="136872"/>
                    </a:lnTo>
                    <a:lnTo>
                      <a:pt x="253095" y="136872"/>
                    </a:lnTo>
                    <a:lnTo>
                      <a:pt x="254865" y="139232"/>
                    </a:lnTo>
                    <a:lnTo>
                      <a:pt x="255897" y="138789"/>
                    </a:lnTo>
                    <a:lnTo>
                      <a:pt x="256487" y="140707"/>
                    </a:lnTo>
                    <a:lnTo>
                      <a:pt x="257372" y="141591"/>
                    </a:lnTo>
                    <a:lnTo>
                      <a:pt x="258110" y="141591"/>
                    </a:lnTo>
                    <a:lnTo>
                      <a:pt x="259584" y="140854"/>
                    </a:lnTo>
                    <a:lnTo>
                      <a:pt x="259880" y="139822"/>
                    </a:lnTo>
                    <a:lnTo>
                      <a:pt x="257814" y="134217"/>
                    </a:lnTo>
                    <a:lnTo>
                      <a:pt x="257520" y="134217"/>
                    </a:lnTo>
                    <a:lnTo>
                      <a:pt x="256045" y="132742"/>
                    </a:lnTo>
                    <a:lnTo>
                      <a:pt x="254275" y="128465"/>
                    </a:lnTo>
                    <a:lnTo>
                      <a:pt x="253980" y="124777"/>
                    </a:lnTo>
                    <a:lnTo>
                      <a:pt x="252652" y="122418"/>
                    </a:lnTo>
                    <a:lnTo>
                      <a:pt x="251620" y="125810"/>
                    </a:lnTo>
                    <a:lnTo>
                      <a:pt x="249703" y="127875"/>
                    </a:lnTo>
                    <a:lnTo>
                      <a:pt x="249997" y="131857"/>
                    </a:lnTo>
                    <a:close/>
                    <a:moveTo>
                      <a:pt x="57226" y="30678"/>
                    </a:moveTo>
                    <a:lnTo>
                      <a:pt x="56489" y="31711"/>
                    </a:lnTo>
                    <a:lnTo>
                      <a:pt x="56489" y="33923"/>
                    </a:lnTo>
                    <a:lnTo>
                      <a:pt x="57816" y="35545"/>
                    </a:lnTo>
                    <a:lnTo>
                      <a:pt x="57816" y="37463"/>
                    </a:lnTo>
                    <a:lnTo>
                      <a:pt x="59291" y="37168"/>
                    </a:lnTo>
                    <a:lnTo>
                      <a:pt x="59734" y="35398"/>
                    </a:lnTo>
                    <a:lnTo>
                      <a:pt x="61061" y="35398"/>
                    </a:lnTo>
                    <a:lnTo>
                      <a:pt x="62979" y="34808"/>
                    </a:lnTo>
                    <a:lnTo>
                      <a:pt x="63421" y="34218"/>
                    </a:lnTo>
                    <a:lnTo>
                      <a:pt x="63421" y="32595"/>
                    </a:lnTo>
                    <a:lnTo>
                      <a:pt x="63126" y="32006"/>
                    </a:lnTo>
                    <a:lnTo>
                      <a:pt x="61356" y="32595"/>
                    </a:lnTo>
                    <a:lnTo>
                      <a:pt x="59439" y="33038"/>
                    </a:lnTo>
                    <a:lnTo>
                      <a:pt x="58849" y="32595"/>
                    </a:lnTo>
                    <a:lnTo>
                      <a:pt x="57964" y="31268"/>
                    </a:lnTo>
                    <a:lnTo>
                      <a:pt x="57374" y="30678"/>
                    </a:lnTo>
                    <a:close/>
                    <a:moveTo>
                      <a:pt x="282888" y="245868"/>
                    </a:moveTo>
                    <a:lnTo>
                      <a:pt x="282446" y="244983"/>
                    </a:lnTo>
                    <a:lnTo>
                      <a:pt x="281265" y="243508"/>
                    </a:lnTo>
                    <a:lnTo>
                      <a:pt x="276693" y="240558"/>
                    </a:lnTo>
                    <a:lnTo>
                      <a:pt x="274629" y="239526"/>
                    </a:lnTo>
                    <a:lnTo>
                      <a:pt x="273154" y="238346"/>
                    </a:lnTo>
                    <a:lnTo>
                      <a:pt x="270499" y="238346"/>
                    </a:lnTo>
                    <a:lnTo>
                      <a:pt x="269466" y="236724"/>
                    </a:lnTo>
                    <a:lnTo>
                      <a:pt x="267401" y="234806"/>
                    </a:lnTo>
                    <a:lnTo>
                      <a:pt x="263714" y="234216"/>
                    </a:lnTo>
                    <a:lnTo>
                      <a:pt x="265189" y="232004"/>
                    </a:lnTo>
                    <a:lnTo>
                      <a:pt x="264894" y="229939"/>
                    </a:lnTo>
                    <a:lnTo>
                      <a:pt x="263714" y="226989"/>
                    </a:lnTo>
                    <a:lnTo>
                      <a:pt x="262829" y="223154"/>
                    </a:lnTo>
                    <a:lnTo>
                      <a:pt x="260912" y="218730"/>
                    </a:lnTo>
                    <a:lnTo>
                      <a:pt x="261354" y="212977"/>
                    </a:lnTo>
                    <a:lnTo>
                      <a:pt x="256339" y="206488"/>
                    </a:lnTo>
                    <a:lnTo>
                      <a:pt x="257077" y="205455"/>
                    </a:lnTo>
                    <a:lnTo>
                      <a:pt x="257077" y="204275"/>
                    </a:lnTo>
                    <a:lnTo>
                      <a:pt x="254422" y="200588"/>
                    </a:lnTo>
                    <a:lnTo>
                      <a:pt x="252505" y="193361"/>
                    </a:lnTo>
                    <a:lnTo>
                      <a:pt x="252505" y="191001"/>
                    </a:lnTo>
                    <a:lnTo>
                      <a:pt x="253390" y="188199"/>
                    </a:lnTo>
                    <a:lnTo>
                      <a:pt x="256045" y="182152"/>
                    </a:lnTo>
                    <a:lnTo>
                      <a:pt x="255750" y="176990"/>
                    </a:lnTo>
                    <a:lnTo>
                      <a:pt x="253242" y="175220"/>
                    </a:lnTo>
                    <a:lnTo>
                      <a:pt x="252063" y="176252"/>
                    </a:lnTo>
                    <a:lnTo>
                      <a:pt x="252063" y="169172"/>
                    </a:lnTo>
                    <a:lnTo>
                      <a:pt x="253832" y="164600"/>
                    </a:lnTo>
                    <a:lnTo>
                      <a:pt x="255897" y="161060"/>
                    </a:lnTo>
                    <a:lnTo>
                      <a:pt x="258110" y="158848"/>
                    </a:lnTo>
                    <a:lnTo>
                      <a:pt x="258847" y="156193"/>
                    </a:lnTo>
                    <a:lnTo>
                      <a:pt x="256930" y="152359"/>
                    </a:lnTo>
                    <a:lnTo>
                      <a:pt x="252063" y="150736"/>
                    </a:lnTo>
                    <a:lnTo>
                      <a:pt x="250588" y="147344"/>
                    </a:lnTo>
                    <a:lnTo>
                      <a:pt x="247933" y="143951"/>
                    </a:lnTo>
                    <a:lnTo>
                      <a:pt x="246458" y="142477"/>
                    </a:lnTo>
                    <a:lnTo>
                      <a:pt x="244245" y="141297"/>
                    </a:lnTo>
                    <a:lnTo>
                      <a:pt x="241443" y="138052"/>
                    </a:lnTo>
                    <a:lnTo>
                      <a:pt x="241001" y="134807"/>
                    </a:lnTo>
                    <a:lnTo>
                      <a:pt x="239673" y="131267"/>
                    </a:lnTo>
                    <a:lnTo>
                      <a:pt x="240116" y="126252"/>
                    </a:lnTo>
                    <a:lnTo>
                      <a:pt x="242475" y="119763"/>
                    </a:lnTo>
                    <a:lnTo>
                      <a:pt x="244245" y="116960"/>
                    </a:lnTo>
                    <a:lnTo>
                      <a:pt x="246310" y="109438"/>
                    </a:lnTo>
                    <a:lnTo>
                      <a:pt x="247048" y="107669"/>
                    </a:lnTo>
                    <a:lnTo>
                      <a:pt x="247785" y="105014"/>
                    </a:lnTo>
                    <a:lnTo>
                      <a:pt x="247785" y="102801"/>
                    </a:lnTo>
                    <a:lnTo>
                      <a:pt x="249997" y="97492"/>
                    </a:lnTo>
                    <a:lnTo>
                      <a:pt x="250588" y="95279"/>
                    </a:lnTo>
                    <a:lnTo>
                      <a:pt x="249703" y="94837"/>
                    </a:lnTo>
                    <a:lnTo>
                      <a:pt x="247785" y="93509"/>
                    </a:lnTo>
                    <a:lnTo>
                      <a:pt x="243803" y="90707"/>
                    </a:lnTo>
                    <a:lnTo>
                      <a:pt x="239820" y="87905"/>
                    </a:lnTo>
                    <a:lnTo>
                      <a:pt x="235838" y="85103"/>
                    </a:lnTo>
                    <a:lnTo>
                      <a:pt x="231856" y="82300"/>
                    </a:lnTo>
                    <a:lnTo>
                      <a:pt x="227874" y="79498"/>
                    </a:lnTo>
                    <a:lnTo>
                      <a:pt x="223892" y="76695"/>
                    </a:lnTo>
                    <a:lnTo>
                      <a:pt x="219909" y="73893"/>
                    </a:lnTo>
                    <a:lnTo>
                      <a:pt x="215927" y="71091"/>
                    </a:lnTo>
                    <a:lnTo>
                      <a:pt x="213567" y="69468"/>
                    </a:lnTo>
                    <a:lnTo>
                      <a:pt x="212535" y="68436"/>
                    </a:lnTo>
                    <a:lnTo>
                      <a:pt x="211650" y="66518"/>
                    </a:lnTo>
                    <a:lnTo>
                      <a:pt x="211207" y="66076"/>
                    </a:lnTo>
                    <a:lnTo>
                      <a:pt x="210175" y="65486"/>
                    </a:lnTo>
                    <a:lnTo>
                      <a:pt x="208847" y="65486"/>
                    </a:lnTo>
                    <a:lnTo>
                      <a:pt x="208552" y="65044"/>
                    </a:lnTo>
                    <a:lnTo>
                      <a:pt x="208552" y="64159"/>
                    </a:lnTo>
                    <a:lnTo>
                      <a:pt x="208995" y="62831"/>
                    </a:lnTo>
                    <a:lnTo>
                      <a:pt x="210470" y="60176"/>
                    </a:lnTo>
                    <a:lnTo>
                      <a:pt x="210470" y="56932"/>
                    </a:lnTo>
                    <a:lnTo>
                      <a:pt x="209880" y="54129"/>
                    </a:lnTo>
                    <a:lnTo>
                      <a:pt x="209437" y="53539"/>
                    </a:lnTo>
                    <a:lnTo>
                      <a:pt x="206783" y="52064"/>
                    </a:lnTo>
                    <a:lnTo>
                      <a:pt x="201178" y="48967"/>
                    </a:lnTo>
                    <a:lnTo>
                      <a:pt x="195573" y="45870"/>
                    </a:lnTo>
                    <a:lnTo>
                      <a:pt x="189968" y="42772"/>
                    </a:lnTo>
                    <a:lnTo>
                      <a:pt x="184364" y="39675"/>
                    </a:lnTo>
                    <a:lnTo>
                      <a:pt x="178759" y="36578"/>
                    </a:lnTo>
                    <a:lnTo>
                      <a:pt x="173155" y="33481"/>
                    </a:lnTo>
                    <a:lnTo>
                      <a:pt x="167550" y="30383"/>
                    </a:lnTo>
                    <a:lnTo>
                      <a:pt x="161945" y="27286"/>
                    </a:lnTo>
                    <a:lnTo>
                      <a:pt x="156340" y="24189"/>
                    </a:lnTo>
                    <a:lnTo>
                      <a:pt x="150736" y="21091"/>
                    </a:lnTo>
                    <a:lnTo>
                      <a:pt x="145131" y="17994"/>
                    </a:lnTo>
                    <a:lnTo>
                      <a:pt x="139527" y="14897"/>
                    </a:lnTo>
                    <a:lnTo>
                      <a:pt x="133922" y="11799"/>
                    </a:lnTo>
                    <a:lnTo>
                      <a:pt x="128317" y="8702"/>
                    </a:lnTo>
                    <a:lnTo>
                      <a:pt x="122712" y="5605"/>
                    </a:lnTo>
                    <a:lnTo>
                      <a:pt x="117108" y="2507"/>
                    </a:lnTo>
                    <a:lnTo>
                      <a:pt x="115191" y="1475"/>
                    </a:lnTo>
                    <a:lnTo>
                      <a:pt x="111946" y="5310"/>
                    </a:lnTo>
                    <a:lnTo>
                      <a:pt x="111208" y="6784"/>
                    </a:lnTo>
                    <a:lnTo>
                      <a:pt x="111208" y="7522"/>
                    </a:lnTo>
                    <a:lnTo>
                      <a:pt x="112535" y="8702"/>
                    </a:lnTo>
                    <a:lnTo>
                      <a:pt x="112241" y="9144"/>
                    </a:lnTo>
                    <a:lnTo>
                      <a:pt x="109733" y="9144"/>
                    </a:lnTo>
                    <a:lnTo>
                      <a:pt x="109291" y="9734"/>
                    </a:lnTo>
                    <a:lnTo>
                      <a:pt x="109291" y="10472"/>
                    </a:lnTo>
                    <a:lnTo>
                      <a:pt x="108996" y="10914"/>
                    </a:lnTo>
                    <a:lnTo>
                      <a:pt x="108996" y="11357"/>
                    </a:lnTo>
                    <a:lnTo>
                      <a:pt x="111651" y="13127"/>
                    </a:lnTo>
                    <a:lnTo>
                      <a:pt x="111651" y="13569"/>
                    </a:lnTo>
                    <a:lnTo>
                      <a:pt x="110913" y="13569"/>
                    </a:lnTo>
                    <a:lnTo>
                      <a:pt x="108406" y="12832"/>
                    </a:lnTo>
                    <a:lnTo>
                      <a:pt x="105603" y="12832"/>
                    </a:lnTo>
                    <a:lnTo>
                      <a:pt x="105161" y="13422"/>
                    </a:lnTo>
                    <a:lnTo>
                      <a:pt x="104571" y="15044"/>
                    </a:lnTo>
                    <a:lnTo>
                      <a:pt x="105161" y="15929"/>
                    </a:lnTo>
                    <a:lnTo>
                      <a:pt x="105161" y="16814"/>
                    </a:lnTo>
                    <a:lnTo>
                      <a:pt x="103391" y="18141"/>
                    </a:lnTo>
                    <a:lnTo>
                      <a:pt x="103096" y="19911"/>
                    </a:lnTo>
                    <a:lnTo>
                      <a:pt x="101916" y="20944"/>
                    </a:lnTo>
                    <a:lnTo>
                      <a:pt x="100442" y="21534"/>
                    </a:lnTo>
                    <a:lnTo>
                      <a:pt x="98229" y="21239"/>
                    </a:lnTo>
                    <a:lnTo>
                      <a:pt x="97344" y="21681"/>
                    </a:lnTo>
                    <a:lnTo>
                      <a:pt x="96459" y="22566"/>
                    </a:lnTo>
                    <a:lnTo>
                      <a:pt x="95574" y="24041"/>
                    </a:lnTo>
                    <a:lnTo>
                      <a:pt x="100294" y="24041"/>
                    </a:lnTo>
                    <a:lnTo>
                      <a:pt x="100589" y="24778"/>
                    </a:lnTo>
                    <a:lnTo>
                      <a:pt x="101326" y="25516"/>
                    </a:lnTo>
                    <a:lnTo>
                      <a:pt x="101326" y="25958"/>
                    </a:lnTo>
                    <a:lnTo>
                      <a:pt x="98524" y="25958"/>
                    </a:lnTo>
                    <a:lnTo>
                      <a:pt x="97492" y="26843"/>
                    </a:lnTo>
                    <a:lnTo>
                      <a:pt x="95574" y="26548"/>
                    </a:lnTo>
                    <a:lnTo>
                      <a:pt x="93804" y="27876"/>
                    </a:lnTo>
                    <a:lnTo>
                      <a:pt x="93804" y="28466"/>
                    </a:lnTo>
                    <a:lnTo>
                      <a:pt x="94984" y="29203"/>
                    </a:lnTo>
                    <a:lnTo>
                      <a:pt x="101326" y="30236"/>
                    </a:lnTo>
                    <a:lnTo>
                      <a:pt x="103096" y="30236"/>
                    </a:lnTo>
                    <a:lnTo>
                      <a:pt x="107521" y="28908"/>
                    </a:lnTo>
                    <a:lnTo>
                      <a:pt x="108553" y="29203"/>
                    </a:lnTo>
                    <a:lnTo>
                      <a:pt x="108996" y="30088"/>
                    </a:lnTo>
                    <a:lnTo>
                      <a:pt x="108996" y="30973"/>
                    </a:lnTo>
                    <a:lnTo>
                      <a:pt x="107963" y="32153"/>
                    </a:lnTo>
                    <a:lnTo>
                      <a:pt x="103391" y="35250"/>
                    </a:lnTo>
                    <a:lnTo>
                      <a:pt x="101179" y="37168"/>
                    </a:lnTo>
                    <a:lnTo>
                      <a:pt x="99114" y="37905"/>
                    </a:lnTo>
                    <a:lnTo>
                      <a:pt x="99409" y="39085"/>
                    </a:lnTo>
                    <a:lnTo>
                      <a:pt x="99409" y="39528"/>
                    </a:lnTo>
                    <a:lnTo>
                      <a:pt x="98671" y="39823"/>
                    </a:lnTo>
                    <a:lnTo>
                      <a:pt x="93362" y="38790"/>
                    </a:lnTo>
                    <a:lnTo>
                      <a:pt x="89674" y="36725"/>
                    </a:lnTo>
                    <a:lnTo>
                      <a:pt x="87905" y="36430"/>
                    </a:lnTo>
                    <a:lnTo>
                      <a:pt x="86430" y="36873"/>
                    </a:lnTo>
                    <a:lnTo>
                      <a:pt x="85397" y="37610"/>
                    </a:lnTo>
                    <a:lnTo>
                      <a:pt x="84955" y="38495"/>
                    </a:lnTo>
                    <a:lnTo>
                      <a:pt x="84955" y="43215"/>
                    </a:lnTo>
                    <a:lnTo>
                      <a:pt x="86430" y="47197"/>
                    </a:lnTo>
                    <a:lnTo>
                      <a:pt x="86872" y="47935"/>
                    </a:lnTo>
                    <a:lnTo>
                      <a:pt x="85102" y="48230"/>
                    </a:lnTo>
                    <a:lnTo>
                      <a:pt x="82152" y="51032"/>
                    </a:lnTo>
                    <a:lnTo>
                      <a:pt x="81710" y="51327"/>
                    </a:lnTo>
                    <a:lnTo>
                      <a:pt x="82005" y="49409"/>
                    </a:lnTo>
                    <a:lnTo>
                      <a:pt x="81710" y="48230"/>
                    </a:lnTo>
                    <a:lnTo>
                      <a:pt x="83922" y="46460"/>
                    </a:lnTo>
                    <a:lnTo>
                      <a:pt x="84365" y="45427"/>
                    </a:lnTo>
                    <a:lnTo>
                      <a:pt x="83185" y="42625"/>
                    </a:lnTo>
                    <a:lnTo>
                      <a:pt x="83480" y="39970"/>
                    </a:lnTo>
                    <a:lnTo>
                      <a:pt x="83185" y="39233"/>
                    </a:lnTo>
                    <a:lnTo>
                      <a:pt x="81563" y="39233"/>
                    </a:lnTo>
                    <a:lnTo>
                      <a:pt x="80235" y="38938"/>
                    </a:lnTo>
                    <a:lnTo>
                      <a:pt x="79792" y="38643"/>
                    </a:lnTo>
                    <a:lnTo>
                      <a:pt x="79498" y="37758"/>
                    </a:lnTo>
                    <a:lnTo>
                      <a:pt x="78760" y="37315"/>
                    </a:lnTo>
                    <a:lnTo>
                      <a:pt x="76253" y="39085"/>
                    </a:lnTo>
                    <a:lnTo>
                      <a:pt x="75958" y="38790"/>
                    </a:lnTo>
                    <a:lnTo>
                      <a:pt x="75958" y="37905"/>
                    </a:lnTo>
                    <a:lnTo>
                      <a:pt x="75663" y="37610"/>
                    </a:lnTo>
                    <a:lnTo>
                      <a:pt x="73598" y="37315"/>
                    </a:lnTo>
                    <a:lnTo>
                      <a:pt x="72271" y="36725"/>
                    </a:lnTo>
                    <a:lnTo>
                      <a:pt x="71386" y="35988"/>
                    </a:lnTo>
                    <a:lnTo>
                      <a:pt x="70353" y="33628"/>
                    </a:lnTo>
                    <a:lnTo>
                      <a:pt x="69468" y="33038"/>
                    </a:lnTo>
                    <a:lnTo>
                      <a:pt x="68288" y="33038"/>
                    </a:lnTo>
                    <a:lnTo>
                      <a:pt x="67551" y="33775"/>
                    </a:lnTo>
                    <a:lnTo>
                      <a:pt x="66518" y="35250"/>
                    </a:lnTo>
                    <a:lnTo>
                      <a:pt x="65043" y="35545"/>
                    </a:lnTo>
                    <a:lnTo>
                      <a:pt x="64601" y="35988"/>
                    </a:lnTo>
                    <a:lnTo>
                      <a:pt x="65781" y="38348"/>
                    </a:lnTo>
                    <a:lnTo>
                      <a:pt x="66076" y="39380"/>
                    </a:lnTo>
                    <a:lnTo>
                      <a:pt x="65486" y="39675"/>
                    </a:lnTo>
                    <a:lnTo>
                      <a:pt x="62831" y="39085"/>
                    </a:lnTo>
                    <a:lnTo>
                      <a:pt x="61651" y="39823"/>
                    </a:lnTo>
                    <a:lnTo>
                      <a:pt x="61209" y="41445"/>
                    </a:lnTo>
                    <a:lnTo>
                      <a:pt x="61504" y="43215"/>
                    </a:lnTo>
                    <a:lnTo>
                      <a:pt x="62094" y="45280"/>
                    </a:lnTo>
                    <a:lnTo>
                      <a:pt x="61209" y="45280"/>
                    </a:lnTo>
                    <a:lnTo>
                      <a:pt x="59881" y="43067"/>
                    </a:lnTo>
                    <a:lnTo>
                      <a:pt x="59439" y="43067"/>
                    </a:lnTo>
                    <a:lnTo>
                      <a:pt x="59144" y="43805"/>
                    </a:lnTo>
                    <a:lnTo>
                      <a:pt x="58259" y="43805"/>
                    </a:lnTo>
                    <a:lnTo>
                      <a:pt x="57522" y="46312"/>
                    </a:lnTo>
                    <a:lnTo>
                      <a:pt x="57079" y="46312"/>
                    </a:lnTo>
                    <a:lnTo>
                      <a:pt x="56637" y="45132"/>
                    </a:lnTo>
                    <a:lnTo>
                      <a:pt x="56637" y="43657"/>
                    </a:lnTo>
                    <a:lnTo>
                      <a:pt x="57374" y="41740"/>
                    </a:lnTo>
                    <a:lnTo>
                      <a:pt x="56194" y="41150"/>
                    </a:lnTo>
                    <a:lnTo>
                      <a:pt x="55456" y="40412"/>
                    </a:lnTo>
                    <a:lnTo>
                      <a:pt x="55456" y="39528"/>
                    </a:lnTo>
                    <a:lnTo>
                      <a:pt x="56637" y="37905"/>
                    </a:lnTo>
                    <a:lnTo>
                      <a:pt x="56637" y="37168"/>
                    </a:lnTo>
                    <a:lnTo>
                      <a:pt x="56194" y="36135"/>
                    </a:lnTo>
                    <a:lnTo>
                      <a:pt x="55456" y="35103"/>
                    </a:lnTo>
                    <a:lnTo>
                      <a:pt x="54424" y="34365"/>
                    </a:lnTo>
                    <a:lnTo>
                      <a:pt x="53687" y="33038"/>
                    </a:lnTo>
                    <a:lnTo>
                      <a:pt x="53687" y="27876"/>
                    </a:lnTo>
                    <a:lnTo>
                      <a:pt x="53392" y="26253"/>
                    </a:lnTo>
                    <a:lnTo>
                      <a:pt x="53392" y="24041"/>
                    </a:lnTo>
                    <a:lnTo>
                      <a:pt x="56046" y="12684"/>
                    </a:lnTo>
                    <a:lnTo>
                      <a:pt x="57226" y="10767"/>
                    </a:lnTo>
                    <a:lnTo>
                      <a:pt x="57669" y="9292"/>
                    </a:lnTo>
                    <a:lnTo>
                      <a:pt x="58701" y="2360"/>
                    </a:lnTo>
                    <a:lnTo>
                      <a:pt x="58701" y="1180"/>
                    </a:lnTo>
                    <a:lnTo>
                      <a:pt x="58259" y="442"/>
                    </a:lnTo>
                    <a:lnTo>
                      <a:pt x="56489" y="442"/>
                    </a:lnTo>
                    <a:lnTo>
                      <a:pt x="56489" y="0"/>
                    </a:lnTo>
                    <a:lnTo>
                      <a:pt x="29351" y="0"/>
                    </a:lnTo>
                    <a:lnTo>
                      <a:pt x="27581" y="1327"/>
                    </a:lnTo>
                    <a:lnTo>
                      <a:pt x="25663" y="1770"/>
                    </a:lnTo>
                    <a:lnTo>
                      <a:pt x="23303" y="1770"/>
                    </a:lnTo>
                    <a:lnTo>
                      <a:pt x="22419" y="2065"/>
                    </a:lnTo>
                    <a:lnTo>
                      <a:pt x="22419" y="3245"/>
                    </a:lnTo>
                    <a:lnTo>
                      <a:pt x="23303" y="5310"/>
                    </a:lnTo>
                    <a:lnTo>
                      <a:pt x="26548" y="9439"/>
                    </a:lnTo>
                    <a:lnTo>
                      <a:pt x="28613" y="10177"/>
                    </a:lnTo>
                    <a:lnTo>
                      <a:pt x="29941" y="11799"/>
                    </a:lnTo>
                    <a:lnTo>
                      <a:pt x="31268" y="14454"/>
                    </a:lnTo>
                    <a:lnTo>
                      <a:pt x="31711" y="17846"/>
                    </a:lnTo>
                    <a:lnTo>
                      <a:pt x="31120" y="21976"/>
                    </a:lnTo>
                    <a:lnTo>
                      <a:pt x="31415" y="25073"/>
                    </a:lnTo>
                    <a:lnTo>
                      <a:pt x="32595" y="26991"/>
                    </a:lnTo>
                    <a:lnTo>
                      <a:pt x="32890" y="29498"/>
                    </a:lnTo>
                    <a:lnTo>
                      <a:pt x="32300" y="32595"/>
                    </a:lnTo>
                    <a:lnTo>
                      <a:pt x="31563" y="34513"/>
                    </a:lnTo>
                    <a:lnTo>
                      <a:pt x="30678" y="35103"/>
                    </a:lnTo>
                    <a:lnTo>
                      <a:pt x="29793" y="35398"/>
                    </a:lnTo>
                    <a:lnTo>
                      <a:pt x="26991" y="35398"/>
                    </a:lnTo>
                    <a:lnTo>
                      <a:pt x="25368" y="35988"/>
                    </a:lnTo>
                    <a:lnTo>
                      <a:pt x="24336" y="35988"/>
                    </a:lnTo>
                    <a:lnTo>
                      <a:pt x="23746" y="36725"/>
                    </a:lnTo>
                    <a:lnTo>
                      <a:pt x="21386" y="41592"/>
                    </a:lnTo>
                    <a:lnTo>
                      <a:pt x="20944" y="42330"/>
                    </a:lnTo>
                    <a:lnTo>
                      <a:pt x="21238" y="42772"/>
                    </a:lnTo>
                    <a:lnTo>
                      <a:pt x="22271" y="43657"/>
                    </a:lnTo>
                    <a:lnTo>
                      <a:pt x="21681" y="45132"/>
                    </a:lnTo>
                    <a:lnTo>
                      <a:pt x="21386" y="45575"/>
                    </a:lnTo>
                    <a:lnTo>
                      <a:pt x="20944" y="47050"/>
                    </a:lnTo>
                    <a:lnTo>
                      <a:pt x="21238" y="48377"/>
                    </a:lnTo>
                    <a:lnTo>
                      <a:pt x="21828" y="48820"/>
                    </a:lnTo>
                    <a:lnTo>
                      <a:pt x="23451" y="49409"/>
                    </a:lnTo>
                    <a:lnTo>
                      <a:pt x="25811" y="49852"/>
                    </a:lnTo>
                    <a:lnTo>
                      <a:pt x="28613" y="50884"/>
                    </a:lnTo>
                    <a:lnTo>
                      <a:pt x="30530" y="50884"/>
                    </a:lnTo>
                    <a:lnTo>
                      <a:pt x="30973" y="51917"/>
                    </a:lnTo>
                    <a:lnTo>
                      <a:pt x="30973" y="53392"/>
                    </a:lnTo>
                    <a:lnTo>
                      <a:pt x="31415" y="54572"/>
                    </a:lnTo>
                    <a:lnTo>
                      <a:pt x="31415" y="56784"/>
                    </a:lnTo>
                    <a:lnTo>
                      <a:pt x="30826" y="58701"/>
                    </a:lnTo>
                    <a:lnTo>
                      <a:pt x="28023" y="59586"/>
                    </a:lnTo>
                    <a:lnTo>
                      <a:pt x="26548" y="60619"/>
                    </a:lnTo>
                    <a:lnTo>
                      <a:pt x="26106" y="61061"/>
                    </a:lnTo>
                    <a:lnTo>
                      <a:pt x="26401" y="61651"/>
                    </a:lnTo>
                    <a:lnTo>
                      <a:pt x="26401" y="62389"/>
                    </a:lnTo>
                    <a:lnTo>
                      <a:pt x="23894" y="64306"/>
                    </a:lnTo>
                    <a:lnTo>
                      <a:pt x="21091" y="66814"/>
                    </a:lnTo>
                    <a:lnTo>
                      <a:pt x="20501" y="68436"/>
                    </a:lnTo>
                    <a:lnTo>
                      <a:pt x="19911" y="70501"/>
                    </a:lnTo>
                    <a:lnTo>
                      <a:pt x="19174" y="71828"/>
                    </a:lnTo>
                    <a:lnTo>
                      <a:pt x="17109" y="73598"/>
                    </a:lnTo>
                    <a:lnTo>
                      <a:pt x="15044" y="77285"/>
                    </a:lnTo>
                    <a:lnTo>
                      <a:pt x="14011" y="79645"/>
                    </a:lnTo>
                    <a:lnTo>
                      <a:pt x="8849" y="85397"/>
                    </a:lnTo>
                    <a:lnTo>
                      <a:pt x="4277" y="88347"/>
                    </a:lnTo>
                    <a:lnTo>
                      <a:pt x="2950" y="89380"/>
                    </a:lnTo>
                    <a:lnTo>
                      <a:pt x="1032" y="89380"/>
                    </a:lnTo>
                    <a:lnTo>
                      <a:pt x="1032" y="90265"/>
                    </a:lnTo>
                    <a:lnTo>
                      <a:pt x="0" y="98082"/>
                    </a:lnTo>
                    <a:lnTo>
                      <a:pt x="0" y="101179"/>
                    </a:lnTo>
                    <a:lnTo>
                      <a:pt x="737" y="101179"/>
                    </a:lnTo>
                    <a:lnTo>
                      <a:pt x="1917" y="102064"/>
                    </a:lnTo>
                    <a:lnTo>
                      <a:pt x="3540" y="103244"/>
                    </a:lnTo>
                    <a:lnTo>
                      <a:pt x="4719" y="104719"/>
                    </a:lnTo>
                    <a:lnTo>
                      <a:pt x="5309" y="106489"/>
                    </a:lnTo>
                    <a:lnTo>
                      <a:pt x="5309" y="107669"/>
                    </a:lnTo>
                    <a:lnTo>
                      <a:pt x="5015" y="108111"/>
                    </a:lnTo>
                    <a:lnTo>
                      <a:pt x="5015" y="110471"/>
                    </a:lnTo>
                    <a:lnTo>
                      <a:pt x="4572" y="110471"/>
                    </a:lnTo>
                    <a:lnTo>
                      <a:pt x="4130" y="112978"/>
                    </a:lnTo>
                    <a:lnTo>
                      <a:pt x="3540" y="114306"/>
                    </a:lnTo>
                    <a:lnTo>
                      <a:pt x="3540" y="115928"/>
                    </a:lnTo>
                    <a:lnTo>
                      <a:pt x="5162" y="117551"/>
                    </a:lnTo>
                    <a:lnTo>
                      <a:pt x="6489" y="120205"/>
                    </a:lnTo>
                    <a:lnTo>
                      <a:pt x="7964" y="123893"/>
                    </a:lnTo>
                    <a:lnTo>
                      <a:pt x="8702" y="126252"/>
                    </a:lnTo>
                    <a:lnTo>
                      <a:pt x="8702" y="127285"/>
                    </a:lnTo>
                    <a:lnTo>
                      <a:pt x="7817" y="128317"/>
                    </a:lnTo>
                    <a:lnTo>
                      <a:pt x="6194" y="129350"/>
                    </a:lnTo>
                    <a:lnTo>
                      <a:pt x="5162" y="129792"/>
                    </a:lnTo>
                    <a:lnTo>
                      <a:pt x="4130" y="129792"/>
                    </a:lnTo>
                    <a:lnTo>
                      <a:pt x="3392" y="130677"/>
                    </a:lnTo>
                    <a:lnTo>
                      <a:pt x="2950" y="132447"/>
                    </a:lnTo>
                    <a:lnTo>
                      <a:pt x="2655" y="135102"/>
                    </a:lnTo>
                    <a:lnTo>
                      <a:pt x="2655" y="136282"/>
                    </a:lnTo>
                    <a:lnTo>
                      <a:pt x="3392" y="137462"/>
                    </a:lnTo>
                    <a:lnTo>
                      <a:pt x="5309" y="139674"/>
                    </a:lnTo>
                    <a:lnTo>
                      <a:pt x="8554" y="142477"/>
                    </a:lnTo>
                    <a:lnTo>
                      <a:pt x="8554" y="142919"/>
                    </a:lnTo>
                    <a:lnTo>
                      <a:pt x="9144" y="142919"/>
                    </a:lnTo>
                    <a:lnTo>
                      <a:pt x="10619" y="142182"/>
                    </a:lnTo>
                    <a:lnTo>
                      <a:pt x="12536" y="141887"/>
                    </a:lnTo>
                    <a:lnTo>
                      <a:pt x="13717" y="141887"/>
                    </a:lnTo>
                    <a:lnTo>
                      <a:pt x="14454" y="142624"/>
                    </a:lnTo>
                    <a:lnTo>
                      <a:pt x="14896" y="143362"/>
                    </a:lnTo>
                    <a:lnTo>
                      <a:pt x="17994" y="146164"/>
                    </a:lnTo>
                    <a:lnTo>
                      <a:pt x="19469" y="148081"/>
                    </a:lnTo>
                    <a:lnTo>
                      <a:pt x="20501" y="150441"/>
                    </a:lnTo>
                    <a:lnTo>
                      <a:pt x="21976" y="152506"/>
                    </a:lnTo>
                    <a:lnTo>
                      <a:pt x="23894" y="154276"/>
                    </a:lnTo>
                    <a:lnTo>
                      <a:pt x="24778" y="156046"/>
                    </a:lnTo>
                    <a:lnTo>
                      <a:pt x="24778" y="157963"/>
                    </a:lnTo>
                    <a:lnTo>
                      <a:pt x="24188" y="158996"/>
                    </a:lnTo>
                    <a:lnTo>
                      <a:pt x="23598" y="158996"/>
                    </a:lnTo>
                    <a:lnTo>
                      <a:pt x="23598" y="160618"/>
                    </a:lnTo>
                    <a:lnTo>
                      <a:pt x="25073" y="163568"/>
                    </a:lnTo>
                    <a:lnTo>
                      <a:pt x="25663" y="166223"/>
                    </a:lnTo>
                    <a:lnTo>
                      <a:pt x="25368" y="168582"/>
                    </a:lnTo>
                    <a:lnTo>
                      <a:pt x="25811" y="170647"/>
                    </a:lnTo>
                    <a:lnTo>
                      <a:pt x="26843" y="172417"/>
                    </a:lnTo>
                    <a:lnTo>
                      <a:pt x="28908" y="174777"/>
                    </a:lnTo>
                    <a:lnTo>
                      <a:pt x="31563" y="180234"/>
                    </a:lnTo>
                    <a:lnTo>
                      <a:pt x="33628" y="183627"/>
                    </a:lnTo>
                    <a:lnTo>
                      <a:pt x="33628" y="184659"/>
                    </a:lnTo>
                    <a:lnTo>
                      <a:pt x="34070" y="185249"/>
                    </a:lnTo>
                    <a:lnTo>
                      <a:pt x="34955" y="185839"/>
                    </a:lnTo>
                    <a:lnTo>
                      <a:pt x="34955" y="186282"/>
                    </a:lnTo>
                    <a:lnTo>
                      <a:pt x="34660" y="186871"/>
                    </a:lnTo>
                    <a:lnTo>
                      <a:pt x="34660" y="187609"/>
                    </a:lnTo>
                    <a:lnTo>
                      <a:pt x="35103" y="188936"/>
                    </a:lnTo>
                    <a:lnTo>
                      <a:pt x="36430" y="190706"/>
                    </a:lnTo>
                    <a:lnTo>
                      <a:pt x="38643" y="192919"/>
                    </a:lnTo>
                    <a:lnTo>
                      <a:pt x="39675" y="194688"/>
                    </a:lnTo>
                    <a:lnTo>
                      <a:pt x="39675" y="196016"/>
                    </a:lnTo>
                    <a:lnTo>
                      <a:pt x="39970" y="197343"/>
                    </a:lnTo>
                    <a:lnTo>
                      <a:pt x="40855" y="198671"/>
                    </a:lnTo>
                    <a:lnTo>
                      <a:pt x="45279" y="198671"/>
                    </a:lnTo>
                    <a:lnTo>
                      <a:pt x="47787" y="199998"/>
                    </a:lnTo>
                    <a:lnTo>
                      <a:pt x="49999" y="201621"/>
                    </a:lnTo>
                    <a:lnTo>
                      <a:pt x="50589" y="203980"/>
                    </a:lnTo>
                    <a:lnTo>
                      <a:pt x="52064" y="205455"/>
                    </a:lnTo>
                    <a:lnTo>
                      <a:pt x="53687" y="206635"/>
                    </a:lnTo>
                    <a:lnTo>
                      <a:pt x="57522" y="206635"/>
                    </a:lnTo>
                    <a:lnTo>
                      <a:pt x="59291" y="206930"/>
                    </a:lnTo>
                    <a:lnTo>
                      <a:pt x="60176" y="207520"/>
                    </a:lnTo>
                    <a:lnTo>
                      <a:pt x="60176" y="209585"/>
                    </a:lnTo>
                    <a:lnTo>
                      <a:pt x="60766" y="210470"/>
                    </a:lnTo>
                    <a:lnTo>
                      <a:pt x="63126" y="210765"/>
                    </a:lnTo>
                    <a:lnTo>
                      <a:pt x="65633" y="210765"/>
                    </a:lnTo>
                    <a:lnTo>
                      <a:pt x="67993" y="212240"/>
                    </a:lnTo>
                    <a:lnTo>
                      <a:pt x="70501" y="212535"/>
                    </a:lnTo>
                    <a:lnTo>
                      <a:pt x="73450" y="213125"/>
                    </a:lnTo>
                    <a:lnTo>
                      <a:pt x="74925" y="214600"/>
                    </a:lnTo>
                    <a:lnTo>
                      <a:pt x="78023" y="216075"/>
                    </a:lnTo>
                    <a:lnTo>
                      <a:pt x="81857" y="217402"/>
                    </a:lnTo>
                    <a:lnTo>
                      <a:pt x="84660" y="218877"/>
                    </a:lnTo>
                    <a:lnTo>
                      <a:pt x="86135" y="219614"/>
                    </a:lnTo>
                    <a:lnTo>
                      <a:pt x="86577" y="219614"/>
                    </a:lnTo>
                    <a:lnTo>
                      <a:pt x="87609" y="219319"/>
                    </a:lnTo>
                    <a:lnTo>
                      <a:pt x="91739" y="221974"/>
                    </a:lnTo>
                    <a:lnTo>
                      <a:pt x="94247" y="221974"/>
                    </a:lnTo>
                    <a:lnTo>
                      <a:pt x="97049" y="222564"/>
                    </a:lnTo>
                    <a:lnTo>
                      <a:pt x="99409" y="224924"/>
                    </a:lnTo>
                    <a:lnTo>
                      <a:pt x="100589" y="225219"/>
                    </a:lnTo>
                    <a:lnTo>
                      <a:pt x="102211" y="224924"/>
                    </a:lnTo>
                    <a:lnTo>
                      <a:pt x="106636" y="224629"/>
                    </a:lnTo>
                    <a:lnTo>
                      <a:pt x="108406" y="224924"/>
                    </a:lnTo>
                    <a:lnTo>
                      <a:pt x="110766" y="226252"/>
                    </a:lnTo>
                    <a:lnTo>
                      <a:pt x="111651" y="226252"/>
                    </a:lnTo>
                    <a:lnTo>
                      <a:pt x="113126" y="226547"/>
                    </a:lnTo>
                    <a:lnTo>
                      <a:pt x="113420" y="226252"/>
                    </a:lnTo>
                    <a:lnTo>
                      <a:pt x="113420" y="223007"/>
                    </a:lnTo>
                    <a:lnTo>
                      <a:pt x="114453" y="222122"/>
                    </a:lnTo>
                    <a:lnTo>
                      <a:pt x="116813" y="223302"/>
                    </a:lnTo>
                    <a:lnTo>
                      <a:pt x="122860" y="228316"/>
                    </a:lnTo>
                    <a:lnTo>
                      <a:pt x="122860" y="228907"/>
                    </a:lnTo>
                    <a:lnTo>
                      <a:pt x="126842" y="233921"/>
                    </a:lnTo>
                    <a:lnTo>
                      <a:pt x="128169" y="235986"/>
                    </a:lnTo>
                    <a:lnTo>
                      <a:pt x="128169" y="237166"/>
                    </a:lnTo>
                    <a:lnTo>
                      <a:pt x="129350" y="241591"/>
                    </a:lnTo>
                    <a:lnTo>
                      <a:pt x="129644" y="243656"/>
                    </a:lnTo>
                    <a:lnTo>
                      <a:pt x="129350" y="245278"/>
                    </a:lnTo>
                    <a:lnTo>
                      <a:pt x="129350" y="246605"/>
                    </a:lnTo>
                    <a:lnTo>
                      <a:pt x="129940" y="248375"/>
                    </a:lnTo>
                    <a:lnTo>
                      <a:pt x="129940" y="249113"/>
                    </a:lnTo>
                    <a:lnTo>
                      <a:pt x="131119" y="251767"/>
                    </a:lnTo>
                    <a:lnTo>
                      <a:pt x="131710" y="253980"/>
                    </a:lnTo>
                    <a:lnTo>
                      <a:pt x="131710" y="256192"/>
                    </a:lnTo>
                    <a:lnTo>
                      <a:pt x="131414" y="258257"/>
                    </a:lnTo>
                    <a:lnTo>
                      <a:pt x="130235" y="261355"/>
                    </a:lnTo>
                    <a:lnTo>
                      <a:pt x="130235" y="263714"/>
                    </a:lnTo>
                    <a:lnTo>
                      <a:pt x="131119" y="264894"/>
                    </a:lnTo>
                    <a:lnTo>
                      <a:pt x="132447" y="266222"/>
                    </a:lnTo>
                    <a:lnTo>
                      <a:pt x="133479" y="267844"/>
                    </a:lnTo>
                    <a:lnTo>
                      <a:pt x="134217" y="269761"/>
                    </a:lnTo>
                    <a:lnTo>
                      <a:pt x="134807" y="270646"/>
                    </a:lnTo>
                    <a:lnTo>
                      <a:pt x="135544" y="270646"/>
                    </a:lnTo>
                    <a:lnTo>
                      <a:pt x="136872" y="270941"/>
                    </a:lnTo>
                    <a:lnTo>
                      <a:pt x="137904" y="271974"/>
                    </a:lnTo>
                    <a:lnTo>
                      <a:pt x="139084" y="273744"/>
                    </a:lnTo>
                    <a:lnTo>
                      <a:pt x="139527" y="275956"/>
                    </a:lnTo>
                    <a:lnTo>
                      <a:pt x="139527" y="276694"/>
                    </a:lnTo>
                    <a:lnTo>
                      <a:pt x="151621" y="276694"/>
                    </a:lnTo>
                    <a:lnTo>
                      <a:pt x="152506" y="276989"/>
                    </a:lnTo>
                    <a:lnTo>
                      <a:pt x="153833" y="277431"/>
                    </a:lnTo>
                    <a:lnTo>
                      <a:pt x="155455" y="277431"/>
                    </a:lnTo>
                    <a:lnTo>
                      <a:pt x="157225" y="276841"/>
                    </a:lnTo>
                    <a:lnTo>
                      <a:pt x="159143" y="275514"/>
                    </a:lnTo>
                    <a:lnTo>
                      <a:pt x="161208" y="273449"/>
                    </a:lnTo>
                    <a:lnTo>
                      <a:pt x="164453" y="273449"/>
                    </a:lnTo>
                    <a:lnTo>
                      <a:pt x="168877" y="275661"/>
                    </a:lnTo>
                    <a:lnTo>
                      <a:pt x="171385" y="277578"/>
                    </a:lnTo>
                    <a:lnTo>
                      <a:pt x="171827" y="279201"/>
                    </a:lnTo>
                    <a:lnTo>
                      <a:pt x="174777" y="280086"/>
                    </a:lnTo>
                    <a:lnTo>
                      <a:pt x="180382" y="280381"/>
                    </a:lnTo>
                    <a:lnTo>
                      <a:pt x="184364" y="279496"/>
                    </a:lnTo>
                    <a:lnTo>
                      <a:pt x="186871" y="277578"/>
                    </a:lnTo>
                    <a:lnTo>
                      <a:pt x="189526" y="276546"/>
                    </a:lnTo>
                    <a:lnTo>
                      <a:pt x="192328" y="276546"/>
                    </a:lnTo>
                    <a:lnTo>
                      <a:pt x="194393" y="277136"/>
                    </a:lnTo>
                    <a:lnTo>
                      <a:pt x="195868" y="278611"/>
                    </a:lnTo>
                    <a:lnTo>
                      <a:pt x="198670" y="279643"/>
                    </a:lnTo>
                    <a:lnTo>
                      <a:pt x="202653" y="280233"/>
                    </a:lnTo>
                    <a:lnTo>
                      <a:pt x="207077" y="279348"/>
                    </a:lnTo>
                    <a:lnTo>
                      <a:pt x="211797" y="276841"/>
                    </a:lnTo>
                    <a:lnTo>
                      <a:pt x="214600" y="274186"/>
                    </a:lnTo>
                    <a:lnTo>
                      <a:pt x="215337" y="271531"/>
                    </a:lnTo>
                    <a:lnTo>
                      <a:pt x="216075" y="269909"/>
                    </a:lnTo>
                    <a:lnTo>
                      <a:pt x="216960" y="269319"/>
                    </a:lnTo>
                    <a:lnTo>
                      <a:pt x="219467" y="269024"/>
                    </a:lnTo>
                    <a:lnTo>
                      <a:pt x="223596" y="269024"/>
                    </a:lnTo>
                    <a:lnTo>
                      <a:pt x="227284" y="269761"/>
                    </a:lnTo>
                    <a:lnTo>
                      <a:pt x="231856" y="272416"/>
                    </a:lnTo>
                    <a:lnTo>
                      <a:pt x="234806" y="270646"/>
                    </a:lnTo>
                    <a:lnTo>
                      <a:pt x="239820" y="267549"/>
                    </a:lnTo>
                    <a:lnTo>
                      <a:pt x="244835" y="265927"/>
                    </a:lnTo>
                    <a:lnTo>
                      <a:pt x="249703" y="265927"/>
                    </a:lnTo>
                    <a:lnTo>
                      <a:pt x="253685" y="264747"/>
                    </a:lnTo>
                    <a:lnTo>
                      <a:pt x="256782" y="262387"/>
                    </a:lnTo>
                    <a:lnTo>
                      <a:pt x="260027" y="260912"/>
                    </a:lnTo>
                    <a:lnTo>
                      <a:pt x="263419" y="260322"/>
                    </a:lnTo>
                    <a:lnTo>
                      <a:pt x="266664" y="259142"/>
                    </a:lnTo>
                    <a:lnTo>
                      <a:pt x="271089" y="256782"/>
                    </a:lnTo>
                    <a:lnTo>
                      <a:pt x="275661" y="253242"/>
                    </a:lnTo>
                    <a:lnTo>
                      <a:pt x="280381" y="249703"/>
                    </a:lnTo>
                    <a:lnTo>
                      <a:pt x="283478" y="247343"/>
                    </a:lnTo>
                    <a:lnTo>
                      <a:pt x="283183" y="246753"/>
                    </a:lnTo>
                    <a:close/>
                    <a:moveTo>
                      <a:pt x="84217" y="27286"/>
                    </a:moveTo>
                    <a:lnTo>
                      <a:pt x="85397" y="27876"/>
                    </a:lnTo>
                    <a:lnTo>
                      <a:pt x="87757" y="28466"/>
                    </a:lnTo>
                    <a:lnTo>
                      <a:pt x="89527" y="29203"/>
                    </a:lnTo>
                    <a:lnTo>
                      <a:pt x="91297" y="29793"/>
                    </a:lnTo>
                    <a:lnTo>
                      <a:pt x="92624" y="29793"/>
                    </a:lnTo>
                    <a:lnTo>
                      <a:pt x="92624" y="28761"/>
                    </a:lnTo>
                    <a:lnTo>
                      <a:pt x="91739" y="27581"/>
                    </a:lnTo>
                    <a:lnTo>
                      <a:pt x="91149" y="26106"/>
                    </a:lnTo>
                    <a:lnTo>
                      <a:pt x="90559" y="24926"/>
                    </a:lnTo>
                    <a:lnTo>
                      <a:pt x="87315" y="24926"/>
                    </a:lnTo>
                    <a:lnTo>
                      <a:pt x="86724" y="23304"/>
                    </a:lnTo>
                    <a:lnTo>
                      <a:pt x="85102" y="23304"/>
                    </a:lnTo>
                    <a:lnTo>
                      <a:pt x="83627" y="24189"/>
                    </a:lnTo>
                    <a:lnTo>
                      <a:pt x="84070" y="25221"/>
                    </a:lnTo>
                    <a:lnTo>
                      <a:pt x="84070" y="27286"/>
                    </a:lnTo>
                    <a:close/>
                  </a:path>
                </a:pathLst>
              </a:custGeom>
              <a:grpFill/>
              <a:ln w="3175" cap="flat">
                <a:solidFill>
                  <a:schemeClr val="bg2">
                    <a:lumMod val="90000"/>
                  </a:schemeClr>
                </a:solidFill>
                <a:prstDash val="solid"/>
                <a:miter/>
              </a:ln>
            </p:spPr>
            <p:txBody>
              <a:bodyPr rtlCol="0" anchor="ctr"/>
              <a:lstStyle/>
              <a:p>
                <a:endParaRPr lang="en-GB"/>
              </a:p>
            </p:txBody>
          </p:sp>
          <p:sp>
            <p:nvSpPr>
              <p:cNvPr id="38" name="Freeform: Shape 37">
                <a:extLst>
                  <a:ext uri="{FF2B5EF4-FFF2-40B4-BE49-F238E27FC236}">
                    <a16:creationId xmlns:a16="http://schemas.microsoft.com/office/drawing/2014/main" id="{8450FF10-CE88-8063-04BF-9501DBB5A507}"/>
                  </a:ext>
                </a:extLst>
              </p:cNvPr>
              <p:cNvSpPr/>
              <p:nvPr/>
            </p:nvSpPr>
            <p:spPr>
              <a:xfrm>
                <a:off x="8879454" y="3623919"/>
                <a:ext cx="95131" cy="92477"/>
              </a:xfrm>
              <a:custGeom>
                <a:avLst/>
                <a:gdLst>
                  <a:gd name="connsiteX0" fmla="*/ 1327 w 95131"/>
                  <a:gd name="connsiteY0" fmla="*/ 22419 h 92477"/>
                  <a:gd name="connsiteX1" fmla="*/ 0 w 95131"/>
                  <a:gd name="connsiteY1" fmla="*/ 22419 h 92477"/>
                  <a:gd name="connsiteX2" fmla="*/ 0 w 95131"/>
                  <a:gd name="connsiteY2" fmla="*/ 23304 h 92477"/>
                  <a:gd name="connsiteX3" fmla="*/ 3835 w 95131"/>
                  <a:gd name="connsiteY3" fmla="*/ 23894 h 92477"/>
                  <a:gd name="connsiteX4" fmla="*/ 4277 w 95131"/>
                  <a:gd name="connsiteY4" fmla="*/ 22714 h 92477"/>
                  <a:gd name="connsiteX5" fmla="*/ 3097 w 95131"/>
                  <a:gd name="connsiteY5" fmla="*/ 20944 h 92477"/>
                  <a:gd name="connsiteX6" fmla="*/ 1327 w 95131"/>
                  <a:gd name="connsiteY6" fmla="*/ 22419 h 92477"/>
                  <a:gd name="connsiteX7" fmla="*/ 93214 w 95131"/>
                  <a:gd name="connsiteY7" fmla="*/ 10619 h 92477"/>
                  <a:gd name="connsiteX8" fmla="*/ 95132 w 95131"/>
                  <a:gd name="connsiteY8" fmla="*/ 8407 h 92477"/>
                  <a:gd name="connsiteX9" fmla="*/ 94542 w 95131"/>
                  <a:gd name="connsiteY9" fmla="*/ 6047 h 92477"/>
                  <a:gd name="connsiteX10" fmla="*/ 93214 w 95131"/>
                  <a:gd name="connsiteY10" fmla="*/ 4720 h 92477"/>
                  <a:gd name="connsiteX11" fmla="*/ 90117 w 95131"/>
                  <a:gd name="connsiteY11" fmla="*/ 3392 h 92477"/>
                  <a:gd name="connsiteX12" fmla="*/ 88937 w 95131"/>
                  <a:gd name="connsiteY12" fmla="*/ 2655 h 92477"/>
                  <a:gd name="connsiteX13" fmla="*/ 87757 w 95131"/>
                  <a:gd name="connsiteY13" fmla="*/ 1180 h 92477"/>
                  <a:gd name="connsiteX14" fmla="*/ 86430 w 95131"/>
                  <a:gd name="connsiteY14" fmla="*/ 0 h 92477"/>
                  <a:gd name="connsiteX15" fmla="*/ 84365 w 95131"/>
                  <a:gd name="connsiteY15" fmla="*/ 0 h 92477"/>
                  <a:gd name="connsiteX16" fmla="*/ 82595 w 95131"/>
                  <a:gd name="connsiteY16" fmla="*/ 738 h 92477"/>
                  <a:gd name="connsiteX17" fmla="*/ 80382 w 95131"/>
                  <a:gd name="connsiteY17" fmla="*/ 3245 h 92477"/>
                  <a:gd name="connsiteX18" fmla="*/ 73303 w 95131"/>
                  <a:gd name="connsiteY18" fmla="*/ 5900 h 92477"/>
                  <a:gd name="connsiteX19" fmla="*/ 71829 w 95131"/>
                  <a:gd name="connsiteY19" fmla="*/ 6785 h 92477"/>
                  <a:gd name="connsiteX20" fmla="*/ 69764 w 95131"/>
                  <a:gd name="connsiteY20" fmla="*/ 9734 h 92477"/>
                  <a:gd name="connsiteX21" fmla="*/ 68141 w 95131"/>
                  <a:gd name="connsiteY21" fmla="*/ 12979 h 92477"/>
                  <a:gd name="connsiteX22" fmla="*/ 66371 w 95131"/>
                  <a:gd name="connsiteY22" fmla="*/ 15487 h 92477"/>
                  <a:gd name="connsiteX23" fmla="*/ 64306 w 95131"/>
                  <a:gd name="connsiteY23" fmla="*/ 17699 h 92477"/>
                  <a:gd name="connsiteX24" fmla="*/ 60914 w 95131"/>
                  <a:gd name="connsiteY24" fmla="*/ 22271 h 92477"/>
                  <a:gd name="connsiteX25" fmla="*/ 48672 w 95131"/>
                  <a:gd name="connsiteY25" fmla="*/ 43510 h 92477"/>
                  <a:gd name="connsiteX26" fmla="*/ 47935 w 95131"/>
                  <a:gd name="connsiteY26" fmla="*/ 44985 h 92477"/>
                  <a:gd name="connsiteX27" fmla="*/ 47935 w 95131"/>
                  <a:gd name="connsiteY27" fmla="*/ 48525 h 92477"/>
                  <a:gd name="connsiteX28" fmla="*/ 48229 w 95131"/>
                  <a:gd name="connsiteY28" fmla="*/ 52064 h 92477"/>
                  <a:gd name="connsiteX29" fmla="*/ 47640 w 95131"/>
                  <a:gd name="connsiteY29" fmla="*/ 54572 h 92477"/>
                  <a:gd name="connsiteX30" fmla="*/ 46755 w 95131"/>
                  <a:gd name="connsiteY30" fmla="*/ 57079 h 92477"/>
                  <a:gd name="connsiteX31" fmla="*/ 46460 w 95131"/>
                  <a:gd name="connsiteY31" fmla="*/ 58849 h 92477"/>
                  <a:gd name="connsiteX32" fmla="*/ 46755 w 95131"/>
                  <a:gd name="connsiteY32" fmla="*/ 60324 h 92477"/>
                  <a:gd name="connsiteX33" fmla="*/ 47787 w 95131"/>
                  <a:gd name="connsiteY33" fmla="*/ 61946 h 92477"/>
                  <a:gd name="connsiteX34" fmla="*/ 48525 w 95131"/>
                  <a:gd name="connsiteY34" fmla="*/ 63716 h 92477"/>
                  <a:gd name="connsiteX35" fmla="*/ 50737 w 95131"/>
                  <a:gd name="connsiteY35" fmla="*/ 70796 h 92477"/>
                  <a:gd name="connsiteX36" fmla="*/ 51770 w 95131"/>
                  <a:gd name="connsiteY36" fmla="*/ 73303 h 92477"/>
                  <a:gd name="connsiteX37" fmla="*/ 53097 w 95131"/>
                  <a:gd name="connsiteY37" fmla="*/ 75663 h 92477"/>
                  <a:gd name="connsiteX38" fmla="*/ 52802 w 95131"/>
                  <a:gd name="connsiteY38" fmla="*/ 75663 h 92477"/>
                  <a:gd name="connsiteX39" fmla="*/ 54719 w 95131"/>
                  <a:gd name="connsiteY39" fmla="*/ 77286 h 92477"/>
                  <a:gd name="connsiteX40" fmla="*/ 57079 w 95131"/>
                  <a:gd name="connsiteY40" fmla="*/ 78465 h 92477"/>
                  <a:gd name="connsiteX41" fmla="*/ 59734 w 95131"/>
                  <a:gd name="connsiteY41" fmla="*/ 80825 h 92477"/>
                  <a:gd name="connsiteX42" fmla="*/ 60472 w 95131"/>
                  <a:gd name="connsiteY42" fmla="*/ 82005 h 92477"/>
                  <a:gd name="connsiteX43" fmla="*/ 62241 w 95131"/>
                  <a:gd name="connsiteY43" fmla="*/ 86135 h 92477"/>
                  <a:gd name="connsiteX44" fmla="*/ 62536 w 95131"/>
                  <a:gd name="connsiteY44" fmla="*/ 89527 h 92477"/>
                  <a:gd name="connsiteX45" fmla="*/ 63864 w 95131"/>
                  <a:gd name="connsiteY45" fmla="*/ 91592 h 92477"/>
                  <a:gd name="connsiteX46" fmla="*/ 66371 w 95131"/>
                  <a:gd name="connsiteY46" fmla="*/ 92477 h 92477"/>
                  <a:gd name="connsiteX47" fmla="*/ 66961 w 95131"/>
                  <a:gd name="connsiteY47" fmla="*/ 89527 h 92477"/>
                  <a:gd name="connsiteX48" fmla="*/ 67403 w 95131"/>
                  <a:gd name="connsiteY48" fmla="*/ 86578 h 92477"/>
                  <a:gd name="connsiteX49" fmla="*/ 67403 w 95131"/>
                  <a:gd name="connsiteY49" fmla="*/ 83333 h 92477"/>
                  <a:gd name="connsiteX50" fmla="*/ 67846 w 95131"/>
                  <a:gd name="connsiteY50" fmla="*/ 80088 h 92477"/>
                  <a:gd name="connsiteX51" fmla="*/ 69173 w 95131"/>
                  <a:gd name="connsiteY51" fmla="*/ 76695 h 92477"/>
                  <a:gd name="connsiteX52" fmla="*/ 70796 w 95131"/>
                  <a:gd name="connsiteY52" fmla="*/ 73451 h 92477"/>
                  <a:gd name="connsiteX53" fmla="*/ 74778 w 95131"/>
                  <a:gd name="connsiteY53" fmla="*/ 69173 h 92477"/>
                  <a:gd name="connsiteX54" fmla="*/ 78318 w 95131"/>
                  <a:gd name="connsiteY54" fmla="*/ 64011 h 92477"/>
                  <a:gd name="connsiteX55" fmla="*/ 79793 w 95131"/>
                  <a:gd name="connsiteY55" fmla="*/ 61209 h 92477"/>
                  <a:gd name="connsiteX56" fmla="*/ 80973 w 95131"/>
                  <a:gd name="connsiteY56" fmla="*/ 58259 h 92477"/>
                  <a:gd name="connsiteX57" fmla="*/ 83037 w 95131"/>
                  <a:gd name="connsiteY57" fmla="*/ 51327 h 92477"/>
                  <a:gd name="connsiteX58" fmla="*/ 84365 w 95131"/>
                  <a:gd name="connsiteY58" fmla="*/ 44690 h 92477"/>
                  <a:gd name="connsiteX59" fmla="*/ 85840 w 95131"/>
                  <a:gd name="connsiteY59" fmla="*/ 39380 h 92477"/>
                  <a:gd name="connsiteX60" fmla="*/ 86578 w 95131"/>
                  <a:gd name="connsiteY60" fmla="*/ 34070 h 92477"/>
                  <a:gd name="connsiteX61" fmla="*/ 87315 w 95131"/>
                  <a:gd name="connsiteY61" fmla="*/ 32006 h 92477"/>
                  <a:gd name="connsiteX62" fmla="*/ 89822 w 95131"/>
                  <a:gd name="connsiteY62" fmla="*/ 27728 h 92477"/>
                  <a:gd name="connsiteX63" fmla="*/ 92182 w 95131"/>
                  <a:gd name="connsiteY63" fmla="*/ 20796 h 92477"/>
                  <a:gd name="connsiteX64" fmla="*/ 92182 w 95131"/>
                  <a:gd name="connsiteY64" fmla="*/ 17847 h 92477"/>
                  <a:gd name="connsiteX65" fmla="*/ 91740 w 95131"/>
                  <a:gd name="connsiteY65" fmla="*/ 14897 h 92477"/>
                  <a:gd name="connsiteX66" fmla="*/ 91740 w 95131"/>
                  <a:gd name="connsiteY66" fmla="*/ 12684 h 92477"/>
                  <a:gd name="connsiteX67" fmla="*/ 92920 w 95131"/>
                  <a:gd name="connsiteY67" fmla="*/ 10767 h 9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5131" h="92477">
                    <a:moveTo>
                      <a:pt x="1327" y="22419"/>
                    </a:moveTo>
                    <a:lnTo>
                      <a:pt x="0" y="22419"/>
                    </a:lnTo>
                    <a:lnTo>
                      <a:pt x="0" y="23304"/>
                    </a:lnTo>
                    <a:lnTo>
                      <a:pt x="3835" y="23894"/>
                    </a:lnTo>
                    <a:lnTo>
                      <a:pt x="4277" y="22714"/>
                    </a:lnTo>
                    <a:lnTo>
                      <a:pt x="3097" y="20944"/>
                    </a:lnTo>
                    <a:lnTo>
                      <a:pt x="1327" y="22419"/>
                    </a:lnTo>
                    <a:close/>
                    <a:moveTo>
                      <a:pt x="93214" y="10619"/>
                    </a:moveTo>
                    <a:lnTo>
                      <a:pt x="95132" y="8407"/>
                    </a:lnTo>
                    <a:lnTo>
                      <a:pt x="94542" y="6047"/>
                    </a:lnTo>
                    <a:lnTo>
                      <a:pt x="93214" y="4720"/>
                    </a:lnTo>
                    <a:lnTo>
                      <a:pt x="90117" y="3392"/>
                    </a:lnTo>
                    <a:lnTo>
                      <a:pt x="88937" y="2655"/>
                    </a:lnTo>
                    <a:lnTo>
                      <a:pt x="87757" y="1180"/>
                    </a:lnTo>
                    <a:lnTo>
                      <a:pt x="86430" y="0"/>
                    </a:lnTo>
                    <a:lnTo>
                      <a:pt x="84365" y="0"/>
                    </a:lnTo>
                    <a:lnTo>
                      <a:pt x="82595" y="738"/>
                    </a:lnTo>
                    <a:lnTo>
                      <a:pt x="80382" y="3245"/>
                    </a:lnTo>
                    <a:lnTo>
                      <a:pt x="73303" y="5900"/>
                    </a:lnTo>
                    <a:lnTo>
                      <a:pt x="71829" y="6785"/>
                    </a:lnTo>
                    <a:lnTo>
                      <a:pt x="69764" y="9734"/>
                    </a:lnTo>
                    <a:lnTo>
                      <a:pt x="68141" y="12979"/>
                    </a:lnTo>
                    <a:lnTo>
                      <a:pt x="66371" y="15487"/>
                    </a:lnTo>
                    <a:lnTo>
                      <a:pt x="64306" y="17699"/>
                    </a:lnTo>
                    <a:lnTo>
                      <a:pt x="60914" y="22271"/>
                    </a:lnTo>
                    <a:lnTo>
                      <a:pt x="48672" y="43510"/>
                    </a:lnTo>
                    <a:lnTo>
                      <a:pt x="47935" y="44985"/>
                    </a:lnTo>
                    <a:lnTo>
                      <a:pt x="47935" y="48525"/>
                    </a:lnTo>
                    <a:lnTo>
                      <a:pt x="48229" y="52064"/>
                    </a:lnTo>
                    <a:lnTo>
                      <a:pt x="47640" y="54572"/>
                    </a:lnTo>
                    <a:lnTo>
                      <a:pt x="46755" y="57079"/>
                    </a:lnTo>
                    <a:lnTo>
                      <a:pt x="46460" y="58849"/>
                    </a:lnTo>
                    <a:lnTo>
                      <a:pt x="46755" y="60324"/>
                    </a:lnTo>
                    <a:lnTo>
                      <a:pt x="47787" y="61946"/>
                    </a:lnTo>
                    <a:lnTo>
                      <a:pt x="48525" y="63716"/>
                    </a:lnTo>
                    <a:lnTo>
                      <a:pt x="50737" y="70796"/>
                    </a:lnTo>
                    <a:lnTo>
                      <a:pt x="51770" y="73303"/>
                    </a:lnTo>
                    <a:lnTo>
                      <a:pt x="53097" y="75663"/>
                    </a:lnTo>
                    <a:lnTo>
                      <a:pt x="52802" y="75663"/>
                    </a:lnTo>
                    <a:lnTo>
                      <a:pt x="54719" y="77286"/>
                    </a:lnTo>
                    <a:lnTo>
                      <a:pt x="57079" y="78465"/>
                    </a:lnTo>
                    <a:lnTo>
                      <a:pt x="59734" y="80825"/>
                    </a:lnTo>
                    <a:lnTo>
                      <a:pt x="60472" y="82005"/>
                    </a:lnTo>
                    <a:lnTo>
                      <a:pt x="62241" y="86135"/>
                    </a:lnTo>
                    <a:lnTo>
                      <a:pt x="62536" y="89527"/>
                    </a:lnTo>
                    <a:lnTo>
                      <a:pt x="63864" y="91592"/>
                    </a:lnTo>
                    <a:lnTo>
                      <a:pt x="66371" y="92477"/>
                    </a:lnTo>
                    <a:lnTo>
                      <a:pt x="66961" y="89527"/>
                    </a:lnTo>
                    <a:lnTo>
                      <a:pt x="67403" y="86578"/>
                    </a:lnTo>
                    <a:lnTo>
                      <a:pt x="67403" y="83333"/>
                    </a:lnTo>
                    <a:lnTo>
                      <a:pt x="67846" y="80088"/>
                    </a:lnTo>
                    <a:lnTo>
                      <a:pt x="69173" y="76695"/>
                    </a:lnTo>
                    <a:lnTo>
                      <a:pt x="70796" y="73451"/>
                    </a:lnTo>
                    <a:lnTo>
                      <a:pt x="74778" y="69173"/>
                    </a:lnTo>
                    <a:lnTo>
                      <a:pt x="78318" y="64011"/>
                    </a:lnTo>
                    <a:lnTo>
                      <a:pt x="79793" y="61209"/>
                    </a:lnTo>
                    <a:lnTo>
                      <a:pt x="80973" y="58259"/>
                    </a:lnTo>
                    <a:lnTo>
                      <a:pt x="83037" y="51327"/>
                    </a:lnTo>
                    <a:lnTo>
                      <a:pt x="84365" y="44690"/>
                    </a:lnTo>
                    <a:lnTo>
                      <a:pt x="85840" y="39380"/>
                    </a:lnTo>
                    <a:lnTo>
                      <a:pt x="86578" y="34070"/>
                    </a:lnTo>
                    <a:lnTo>
                      <a:pt x="87315" y="32006"/>
                    </a:lnTo>
                    <a:lnTo>
                      <a:pt x="89822" y="27728"/>
                    </a:lnTo>
                    <a:lnTo>
                      <a:pt x="92182" y="20796"/>
                    </a:lnTo>
                    <a:lnTo>
                      <a:pt x="92182" y="17847"/>
                    </a:lnTo>
                    <a:lnTo>
                      <a:pt x="91740" y="14897"/>
                    </a:lnTo>
                    <a:lnTo>
                      <a:pt x="91740" y="12684"/>
                    </a:lnTo>
                    <a:lnTo>
                      <a:pt x="92920" y="10767"/>
                    </a:lnTo>
                    <a:close/>
                  </a:path>
                </a:pathLst>
              </a:custGeom>
              <a:grpFill/>
              <a:ln w="3175" cap="flat">
                <a:solidFill>
                  <a:schemeClr val="bg2">
                    <a:lumMod val="90000"/>
                  </a:schemeClr>
                </a:solidFill>
                <a:prstDash val="solid"/>
                <a:miter/>
              </a:ln>
            </p:spPr>
            <p:txBody>
              <a:bodyPr rtlCol="0" anchor="ctr"/>
              <a:lstStyle/>
              <a:p>
                <a:endParaRPr lang="en-GB"/>
              </a:p>
            </p:txBody>
          </p:sp>
          <p:sp>
            <p:nvSpPr>
              <p:cNvPr id="39" name="Freeform: Shape 38">
                <a:extLst>
                  <a:ext uri="{FF2B5EF4-FFF2-40B4-BE49-F238E27FC236}">
                    <a16:creationId xmlns:a16="http://schemas.microsoft.com/office/drawing/2014/main" id="{E994AB9D-FFAE-AA3A-FC06-CF5C98317C2B}"/>
                  </a:ext>
                </a:extLst>
              </p:cNvPr>
              <p:cNvSpPr/>
              <p:nvPr/>
            </p:nvSpPr>
            <p:spPr>
              <a:xfrm>
                <a:off x="4170796" y="3999285"/>
                <a:ext cx="36135" cy="33185"/>
              </a:xfrm>
              <a:custGeom>
                <a:avLst/>
                <a:gdLst>
                  <a:gd name="connsiteX0" fmla="*/ 25811 w 36135"/>
                  <a:gd name="connsiteY0" fmla="*/ 12832 h 33185"/>
                  <a:gd name="connsiteX1" fmla="*/ 21534 w 36135"/>
                  <a:gd name="connsiteY1" fmla="*/ 12832 h 33185"/>
                  <a:gd name="connsiteX2" fmla="*/ 19026 w 36135"/>
                  <a:gd name="connsiteY2" fmla="*/ 13864 h 33185"/>
                  <a:gd name="connsiteX3" fmla="*/ 13864 w 36135"/>
                  <a:gd name="connsiteY3" fmla="*/ 13864 h 33185"/>
                  <a:gd name="connsiteX4" fmla="*/ 11357 w 36135"/>
                  <a:gd name="connsiteY4" fmla="*/ 14897 h 33185"/>
                  <a:gd name="connsiteX5" fmla="*/ 8112 w 36135"/>
                  <a:gd name="connsiteY5" fmla="*/ 15339 h 33185"/>
                  <a:gd name="connsiteX6" fmla="*/ 6490 w 36135"/>
                  <a:gd name="connsiteY6" fmla="*/ 16077 h 33185"/>
                  <a:gd name="connsiteX7" fmla="*/ 6932 w 36135"/>
                  <a:gd name="connsiteY7" fmla="*/ 16519 h 33185"/>
                  <a:gd name="connsiteX8" fmla="*/ 9439 w 36135"/>
                  <a:gd name="connsiteY8" fmla="*/ 17404 h 33185"/>
                  <a:gd name="connsiteX9" fmla="*/ 10472 w 36135"/>
                  <a:gd name="connsiteY9" fmla="*/ 18142 h 33185"/>
                  <a:gd name="connsiteX10" fmla="*/ 11062 w 36135"/>
                  <a:gd name="connsiteY10" fmla="*/ 19026 h 33185"/>
                  <a:gd name="connsiteX11" fmla="*/ 11357 w 36135"/>
                  <a:gd name="connsiteY11" fmla="*/ 20649 h 33185"/>
                  <a:gd name="connsiteX12" fmla="*/ 10472 w 36135"/>
                  <a:gd name="connsiteY12" fmla="*/ 27728 h 33185"/>
                  <a:gd name="connsiteX13" fmla="*/ 9734 w 36135"/>
                  <a:gd name="connsiteY13" fmla="*/ 28171 h 33185"/>
                  <a:gd name="connsiteX14" fmla="*/ 7080 w 36135"/>
                  <a:gd name="connsiteY14" fmla="*/ 28466 h 33185"/>
                  <a:gd name="connsiteX15" fmla="*/ 6342 w 36135"/>
                  <a:gd name="connsiteY15" fmla="*/ 29793 h 33185"/>
                  <a:gd name="connsiteX16" fmla="*/ 0 w 36135"/>
                  <a:gd name="connsiteY16" fmla="*/ 33038 h 33185"/>
                  <a:gd name="connsiteX17" fmla="*/ 3540 w 36135"/>
                  <a:gd name="connsiteY17" fmla="*/ 32596 h 33185"/>
                  <a:gd name="connsiteX18" fmla="*/ 8112 w 36135"/>
                  <a:gd name="connsiteY18" fmla="*/ 33186 h 33185"/>
                  <a:gd name="connsiteX19" fmla="*/ 19174 w 36135"/>
                  <a:gd name="connsiteY19" fmla="*/ 32891 h 33185"/>
                  <a:gd name="connsiteX20" fmla="*/ 23451 w 36135"/>
                  <a:gd name="connsiteY20" fmla="*/ 31416 h 33185"/>
                  <a:gd name="connsiteX21" fmla="*/ 23451 w 36135"/>
                  <a:gd name="connsiteY21" fmla="*/ 30531 h 33185"/>
                  <a:gd name="connsiteX22" fmla="*/ 23746 w 36135"/>
                  <a:gd name="connsiteY22" fmla="*/ 28023 h 33185"/>
                  <a:gd name="connsiteX23" fmla="*/ 24631 w 36135"/>
                  <a:gd name="connsiteY23" fmla="*/ 26401 h 33185"/>
                  <a:gd name="connsiteX24" fmla="*/ 23451 w 36135"/>
                  <a:gd name="connsiteY24" fmla="*/ 24779 h 33185"/>
                  <a:gd name="connsiteX25" fmla="*/ 22861 w 36135"/>
                  <a:gd name="connsiteY25" fmla="*/ 22271 h 33185"/>
                  <a:gd name="connsiteX26" fmla="*/ 23304 w 36135"/>
                  <a:gd name="connsiteY26" fmla="*/ 20354 h 33185"/>
                  <a:gd name="connsiteX27" fmla="*/ 22861 w 36135"/>
                  <a:gd name="connsiteY27" fmla="*/ 17404 h 33185"/>
                  <a:gd name="connsiteX28" fmla="*/ 23894 w 36135"/>
                  <a:gd name="connsiteY28" fmla="*/ 16224 h 33185"/>
                  <a:gd name="connsiteX29" fmla="*/ 25958 w 36135"/>
                  <a:gd name="connsiteY29" fmla="*/ 12979 h 33185"/>
                  <a:gd name="connsiteX30" fmla="*/ 35103 w 36135"/>
                  <a:gd name="connsiteY30" fmla="*/ 148 h 33185"/>
                  <a:gd name="connsiteX31" fmla="*/ 31268 w 36135"/>
                  <a:gd name="connsiteY31" fmla="*/ 1328 h 33185"/>
                  <a:gd name="connsiteX32" fmla="*/ 28761 w 36135"/>
                  <a:gd name="connsiteY32" fmla="*/ 3097 h 33185"/>
                  <a:gd name="connsiteX33" fmla="*/ 28761 w 36135"/>
                  <a:gd name="connsiteY33" fmla="*/ 4130 h 33185"/>
                  <a:gd name="connsiteX34" fmla="*/ 30088 w 36135"/>
                  <a:gd name="connsiteY34" fmla="*/ 3835 h 33185"/>
                  <a:gd name="connsiteX35" fmla="*/ 35545 w 36135"/>
                  <a:gd name="connsiteY35" fmla="*/ 1622 h 33185"/>
                  <a:gd name="connsiteX36" fmla="*/ 36135 w 36135"/>
                  <a:gd name="connsiteY36" fmla="*/ 0 h 33185"/>
                  <a:gd name="connsiteX37" fmla="*/ 35103 w 36135"/>
                  <a:gd name="connsiteY37" fmla="*/ 0 h 3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35" h="33185">
                    <a:moveTo>
                      <a:pt x="25811" y="12832"/>
                    </a:moveTo>
                    <a:lnTo>
                      <a:pt x="21534" y="12832"/>
                    </a:lnTo>
                    <a:lnTo>
                      <a:pt x="19026" y="13864"/>
                    </a:lnTo>
                    <a:lnTo>
                      <a:pt x="13864" y="13864"/>
                    </a:lnTo>
                    <a:lnTo>
                      <a:pt x="11357" y="14897"/>
                    </a:lnTo>
                    <a:lnTo>
                      <a:pt x="8112" y="15339"/>
                    </a:lnTo>
                    <a:lnTo>
                      <a:pt x="6490" y="16077"/>
                    </a:lnTo>
                    <a:lnTo>
                      <a:pt x="6932" y="16519"/>
                    </a:lnTo>
                    <a:lnTo>
                      <a:pt x="9439" y="17404"/>
                    </a:lnTo>
                    <a:lnTo>
                      <a:pt x="10472" y="18142"/>
                    </a:lnTo>
                    <a:lnTo>
                      <a:pt x="11062" y="19026"/>
                    </a:lnTo>
                    <a:lnTo>
                      <a:pt x="11357" y="20649"/>
                    </a:lnTo>
                    <a:lnTo>
                      <a:pt x="10472" y="27728"/>
                    </a:lnTo>
                    <a:lnTo>
                      <a:pt x="9734" y="28171"/>
                    </a:lnTo>
                    <a:lnTo>
                      <a:pt x="7080" y="28466"/>
                    </a:lnTo>
                    <a:lnTo>
                      <a:pt x="6342" y="29793"/>
                    </a:lnTo>
                    <a:lnTo>
                      <a:pt x="0" y="33038"/>
                    </a:lnTo>
                    <a:lnTo>
                      <a:pt x="3540" y="32596"/>
                    </a:lnTo>
                    <a:lnTo>
                      <a:pt x="8112" y="33186"/>
                    </a:lnTo>
                    <a:lnTo>
                      <a:pt x="19174" y="32891"/>
                    </a:lnTo>
                    <a:lnTo>
                      <a:pt x="23451" y="31416"/>
                    </a:lnTo>
                    <a:lnTo>
                      <a:pt x="23451" y="30531"/>
                    </a:lnTo>
                    <a:lnTo>
                      <a:pt x="23746" y="28023"/>
                    </a:lnTo>
                    <a:lnTo>
                      <a:pt x="24631" y="26401"/>
                    </a:lnTo>
                    <a:lnTo>
                      <a:pt x="23451" y="24779"/>
                    </a:lnTo>
                    <a:lnTo>
                      <a:pt x="22861" y="22271"/>
                    </a:lnTo>
                    <a:lnTo>
                      <a:pt x="23304" y="20354"/>
                    </a:lnTo>
                    <a:lnTo>
                      <a:pt x="22861" y="17404"/>
                    </a:lnTo>
                    <a:lnTo>
                      <a:pt x="23894" y="16224"/>
                    </a:lnTo>
                    <a:lnTo>
                      <a:pt x="25958" y="12979"/>
                    </a:lnTo>
                    <a:close/>
                    <a:moveTo>
                      <a:pt x="35103" y="148"/>
                    </a:moveTo>
                    <a:lnTo>
                      <a:pt x="31268" y="1328"/>
                    </a:lnTo>
                    <a:lnTo>
                      <a:pt x="28761" y="3097"/>
                    </a:lnTo>
                    <a:lnTo>
                      <a:pt x="28761" y="4130"/>
                    </a:lnTo>
                    <a:lnTo>
                      <a:pt x="30088" y="3835"/>
                    </a:lnTo>
                    <a:lnTo>
                      <a:pt x="35545" y="1622"/>
                    </a:lnTo>
                    <a:lnTo>
                      <a:pt x="36135" y="0"/>
                    </a:lnTo>
                    <a:lnTo>
                      <a:pt x="35103" y="0"/>
                    </a:lnTo>
                    <a:close/>
                  </a:path>
                </a:pathLst>
              </a:custGeom>
              <a:grpFill/>
              <a:ln w="3175" cap="flat">
                <a:solidFill>
                  <a:schemeClr val="bg2">
                    <a:lumMod val="90000"/>
                  </a:schemeClr>
                </a:solidFill>
                <a:prstDash val="solid"/>
                <a:miter/>
              </a:ln>
            </p:spPr>
            <p:txBody>
              <a:bodyPr rtlCol="0" anchor="ctr"/>
              <a:lstStyle/>
              <a:p>
                <a:endParaRPr lang="en-GB"/>
              </a:p>
            </p:txBody>
          </p:sp>
          <p:sp>
            <p:nvSpPr>
              <p:cNvPr id="40" name="Freeform: Shape 39">
                <a:extLst>
                  <a:ext uri="{FF2B5EF4-FFF2-40B4-BE49-F238E27FC236}">
                    <a16:creationId xmlns:a16="http://schemas.microsoft.com/office/drawing/2014/main" id="{B25217D8-E1B4-B6F3-1D90-926DA0CD34DF}"/>
                  </a:ext>
                </a:extLst>
              </p:cNvPr>
              <p:cNvSpPr/>
              <p:nvPr/>
            </p:nvSpPr>
            <p:spPr>
              <a:xfrm>
                <a:off x="6459123" y="3130856"/>
                <a:ext cx="500732" cy="191443"/>
              </a:xfrm>
              <a:custGeom>
                <a:avLst/>
                <a:gdLst>
                  <a:gd name="connsiteX0" fmla="*/ 14601 w 500732"/>
                  <a:gd name="connsiteY0" fmla="*/ 46312 h 191443"/>
                  <a:gd name="connsiteX1" fmla="*/ 18142 w 500732"/>
                  <a:gd name="connsiteY1" fmla="*/ 46607 h 191443"/>
                  <a:gd name="connsiteX2" fmla="*/ 23746 w 500732"/>
                  <a:gd name="connsiteY2" fmla="*/ 46017 h 191443"/>
                  <a:gd name="connsiteX3" fmla="*/ 29351 w 500732"/>
                  <a:gd name="connsiteY3" fmla="*/ 46017 h 191443"/>
                  <a:gd name="connsiteX4" fmla="*/ 27434 w 500732"/>
                  <a:gd name="connsiteY4" fmla="*/ 48525 h 191443"/>
                  <a:gd name="connsiteX5" fmla="*/ 20354 w 500732"/>
                  <a:gd name="connsiteY5" fmla="*/ 51622 h 191443"/>
                  <a:gd name="connsiteX6" fmla="*/ 17994 w 500732"/>
                  <a:gd name="connsiteY6" fmla="*/ 53244 h 191443"/>
                  <a:gd name="connsiteX7" fmla="*/ 15339 w 500732"/>
                  <a:gd name="connsiteY7" fmla="*/ 55604 h 191443"/>
                  <a:gd name="connsiteX8" fmla="*/ 15339 w 500732"/>
                  <a:gd name="connsiteY8" fmla="*/ 58997 h 191443"/>
                  <a:gd name="connsiteX9" fmla="*/ 14601 w 500732"/>
                  <a:gd name="connsiteY9" fmla="*/ 60914 h 191443"/>
                  <a:gd name="connsiteX10" fmla="*/ 14012 w 500732"/>
                  <a:gd name="connsiteY10" fmla="*/ 62979 h 191443"/>
                  <a:gd name="connsiteX11" fmla="*/ 15782 w 500732"/>
                  <a:gd name="connsiteY11" fmla="*/ 62389 h 191443"/>
                  <a:gd name="connsiteX12" fmla="*/ 17257 w 500732"/>
                  <a:gd name="connsiteY12" fmla="*/ 61504 h 191443"/>
                  <a:gd name="connsiteX13" fmla="*/ 20796 w 500732"/>
                  <a:gd name="connsiteY13" fmla="*/ 57227 h 191443"/>
                  <a:gd name="connsiteX14" fmla="*/ 28761 w 500732"/>
                  <a:gd name="connsiteY14" fmla="*/ 50000 h 191443"/>
                  <a:gd name="connsiteX15" fmla="*/ 34070 w 500732"/>
                  <a:gd name="connsiteY15" fmla="*/ 47935 h 191443"/>
                  <a:gd name="connsiteX16" fmla="*/ 41445 w 500732"/>
                  <a:gd name="connsiteY16" fmla="*/ 44100 h 191443"/>
                  <a:gd name="connsiteX17" fmla="*/ 46017 w 500732"/>
                  <a:gd name="connsiteY17" fmla="*/ 39380 h 191443"/>
                  <a:gd name="connsiteX18" fmla="*/ 47787 w 500732"/>
                  <a:gd name="connsiteY18" fmla="*/ 35251 h 191443"/>
                  <a:gd name="connsiteX19" fmla="*/ 54277 w 500732"/>
                  <a:gd name="connsiteY19" fmla="*/ 34071 h 191443"/>
                  <a:gd name="connsiteX20" fmla="*/ 58997 w 500732"/>
                  <a:gd name="connsiteY20" fmla="*/ 34808 h 191443"/>
                  <a:gd name="connsiteX21" fmla="*/ 63126 w 500732"/>
                  <a:gd name="connsiteY21" fmla="*/ 32596 h 191443"/>
                  <a:gd name="connsiteX22" fmla="*/ 65339 w 500732"/>
                  <a:gd name="connsiteY22" fmla="*/ 32006 h 191443"/>
                  <a:gd name="connsiteX23" fmla="*/ 68583 w 500732"/>
                  <a:gd name="connsiteY23" fmla="*/ 32301 h 191443"/>
                  <a:gd name="connsiteX24" fmla="*/ 81268 w 500732"/>
                  <a:gd name="connsiteY24" fmla="*/ 35251 h 191443"/>
                  <a:gd name="connsiteX25" fmla="*/ 85840 w 500732"/>
                  <a:gd name="connsiteY25" fmla="*/ 34218 h 191443"/>
                  <a:gd name="connsiteX26" fmla="*/ 86873 w 500732"/>
                  <a:gd name="connsiteY26" fmla="*/ 32596 h 191443"/>
                  <a:gd name="connsiteX27" fmla="*/ 87757 w 500732"/>
                  <a:gd name="connsiteY27" fmla="*/ 30088 h 191443"/>
                  <a:gd name="connsiteX28" fmla="*/ 88347 w 500732"/>
                  <a:gd name="connsiteY28" fmla="*/ 27286 h 191443"/>
                  <a:gd name="connsiteX29" fmla="*/ 85398 w 500732"/>
                  <a:gd name="connsiteY29" fmla="*/ 26696 h 191443"/>
                  <a:gd name="connsiteX30" fmla="*/ 69764 w 500732"/>
                  <a:gd name="connsiteY30" fmla="*/ 19911 h 191443"/>
                  <a:gd name="connsiteX31" fmla="*/ 65929 w 500732"/>
                  <a:gd name="connsiteY31" fmla="*/ 17109 h 191443"/>
                  <a:gd name="connsiteX32" fmla="*/ 62094 w 500732"/>
                  <a:gd name="connsiteY32" fmla="*/ 11652 h 191443"/>
                  <a:gd name="connsiteX33" fmla="*/ 60472 w 500732"/>
                  <a:gd name="connsiteY33" fmla="*/ 7670 h 191443"/>
                  <a:gd name="connsiteX34" fmla="*/ 61209 w 500732"/>
                  <a:gd name="connsiteY34" fmla="*/ 4130 h 191443"/>
                  <a:gd name="connsiteX35" fmla="*/ 57669 w 500732"/>
                  <a:gd name="connsiteY35" fmla="*/ 3540 h 191443"/>
                  <a:gd name="connsiteX36" fmla="*/ 56489 w 500732"/>
                  <a:gd name="connsiteY36" fmla="*/ 3540 h 191443"/>
                  <a:gd name="connsiteX37" fmla="*/ 55752 w 500732"/>
                  <a:gd name="connsiteY37" fmla="*/ 4425 h 191443"/>
                  <a:gd name="connsiteX38" fmla="*/ 52064 w 500732"/>
                  <a:gd name="connsiteY38" fmla="*/ 4425 h 191443"/>
                  <a:gd name="connsiteX39" fmla="*/ 50000 w 500732"/>
                  <a:gd name="connsiteY39" fmla="*/ 5162 h 191443"/>
                  <a:gd name="connsiteX40" fmla="*/ 48820 w 500732"/>
                  <a:gd name="connsiteY40" fmla="*/ 5605 h 191443"/>
                  <a:gd name="connsiteX41" fmla="*/ 47197 w 500732"/>
                  <a:gd name="connsiteY41" fmla="*/ 4720 h 191443"/>
                  <a:gd name="connsiteX42" fmla="*/ 44247 w 500732"/>
                  <a:gd name="connsiteY42" fmla="*/ 2212 h 191443"/>
                  <a:gd name="connsiteX43" fmla="*/ 42478 w 500732"/>
                  <a:gd name="connsiteY43" fmla="*/ 443 h 191443"/>
                  <a:gd name="connsiteX44" fmla="*/ 41150 w 500732"/>
                  <a:gd name="connsiteY44" fmla="*/ 0 h 191443"/>
                  <a:gd name="connsiteX45" fmla="*/ 39823 w 500732"/>
                  <a:gd name="connsiteY45" fmla="*/ 443 h 191443"/>
                  <a:gd name="connsiteX46" fmla="*/ 35103 w 500732"/>
                  <a:gd name="connsiteY46" fmla="*/ 1032 h 191443"/>
                  <a:gd name="connsiteX47" fmla="*/ 33923 w 500732"/>
                  <a:gd name="connsiteY47" fmla="*/ 2065 h 191443"/>
                  <a:gd name="connsiteX48" fmla="*/ 31711 w 500732"/>
                  <a:gd name="connsiteY48" fmla="*/ 3097 h 191443"/>
                  <a:gd name="connsiteX49" fmla="*/ 29498 w 500732"/>
                  <a:gd name="connsiteY49" fmla="*/ 3687 h 191443"/>
                  <a:gd name="connsiteX50" fmla="*/ 26401 w 500732"/>
                  <a:gd name="connsiteY50" fmla="*/ 4130 h 191443"/>
                  <a:gd name="connsiteX51" fmla="*/ 24778 w 500732"/>
                  <a:gd name="connsiteY51" fmla="*/ 4130 h 191443"/>
                  <a:gd name="connsiteX52" fmla="*/ 23894 w 500732"/>
                  <a:gd name="connsiteY52" fmla="*/ 4572 h 191443"/>
                  <a:gd name="connsiteX53" fmla="*/ 23156 w 500732"/>
                  <a:gd name="connsiteY53" fmla="*/ 6195 h 191443"/>
                  <a:gd name="connsiteX54" fmla="*/ 22566 w 500732"/>
                  <a:gd name="connsiteY54" fmla="*/ 7817 h 191443"/>
                  <a:gd name="connsiteX55" fmla="*/ 22124 w 500732"/>
                  <a:gd name="connsiteY55" fmla="*/ 8407 h 191443"/>
                  <a:gd name="connsiteX56" fmla="*/ 18142 w 500732"/>
                  <a:gd name="connsiteY56" fmla="*/ 9144 h 191443"/>
                  <a:gd name="connsiteX57" fmla="*/ 17257 w 500732"/>
                  <a:gd name="connsiteY57" fmla="*/ 10029 h 191443"/>
                  <a:gd name="connsiteX58" fmla="*/ 16961 w 500732"/>
                  <a:gd name="connsiteY58" fmla="*/ 10914 h 191443"/>
                  <a:gd name="connsiteX59" fmla="*/ 16961 w 500732"/>
                  <a:gd name="connsiteY59" fmla="*/ 11799 h 191443"/>
                  <a:gd name="connsiteX60" fmla="*/ 19321 w 500732"/>
                  <a:gd name="connsiteY60" fmla="*/ 12389 h 191443"/>
                  <a:gd name="connsiteX61" fmla="*/ 20649 w 500732"/>
                  <a:gd name="connsiteY61" fmla="*/ 13422 h 191443"/>
                  <a:gd name="connsiteX62" fmla="*/ 21534 w 500732"/>
                  <a:gd name="connsiteY62" fmla="*/ 14307 h 191443"/>
                  <a:gd name="connsiteX63" fmla="*/ 22861 w 500732"/>
                  <a:gd name="connsiteY63" fmla="*/ 15192 h 191443"/>
                  <a:gd name="connsiteX64" fmla="*/ 23894 w 500732"/>
                  <a:gd name="connsiteY64" fmla="*/ 15192 h 191443"/>
                  <a:gd name="connsiteX65" fmla="*/ 24631 w 500732"/>
                  <a:gd name="connsiteY65" fmla="*/ 18141 h 191443"/>
                  <a:gd name="connsiteX66" fmla="*/ 25074 w 500732"/>
                  <a:gd name="connsiteY66" fmla="*/ 21534 h 191443"/>
                  <a:gd name="connsiteX67" fmla="*/ 24484 w 500732"/>
                  <a:gd name="connsiteY67" fmla="*/ 23009 h 191443"/>
                  <a:gd name="connsiteX68" fmla="*/ 22714 w 500732"/>
                  <a:gd name="connsiteY68" fmla="*/ 23304 h 191443"/>
                  <a:gd name="connsiteX69" fmla="*/ 17404 w 500732"/>
                  <a:gd name="connsiteY69" fmla="*/ 26548 h 191443"/>
                  <a:gd name="connsiteX70" fmla="*/ 17404 w 500732"/>
                  <a:gd name="connsiteY70" fmla="*/ 32006 h 191443"/>
                  <a:gd name="connsiteX71" fmla="*/ 17994 w 500732"/>
                  <a:gd name="connsiteY71" fmla="*/ 32891 h 191443"/>
                  <a:gd name="connsiteX72" fmla="*/ 17994 w 500732"/>
                  <a:gd name="connsiteY72" fmla="*/ 34071 h 191443"/>
                  <a:gd name="connsiteX73" fmla="*/ 17404 w 500732"/>
                  <a:gd name="connsiteY73" fmla="*/ 35398 h 191443"/>
                  <a:gd name="connsiteX74" fmla="*/ 15044 w 500732"/>
                  <a:gd name="connsiteY74" fmla="*/ 37610 h 191443"/>
                  <a:gd name="connsiteX75" fmla="*/ 13422 w 500732"/>
                  <a:gd name="connsiteY75" fmla="*/ 39380 h 191443"/>
                  <a:gd name="connsiteX76" fmla="*/ 11652 w 500732"/>
                  <a:gd name="connsiteY76" fmla="*/ 41740 h 191443"/>
                  <a:gd name="connsiteX77" fmla="*/ 10619 w 500732"/>
                  <a:gd name="connsiteY77" fmla="*/ 42035 h 191443"/>
                  <a:gd name="connsiteX78" fmla="*/ 9882 w 500732"/>
                  <a:gd name="connsiteY78" fmla="*/ 42478 h 191443"/>
                  <a:gd name="connsiteX79" fmla="*/ 10619 w 500732"/>
                  <a:gd name="connsiteY79" fmla="*/ 43805 h 191443"/>
                  <a:gd name="connsiteX80" fmla="*/ 11652 w 500732"/>
                  <a:gd name="connsiteY80" fmla="*/ 46017 h 191443"/>
                  <a:gd name="connsiteX81" fmla="*/ 14749 w 500732"/>
                  <a:gd name="connsiteY81" fmla="*/ 46017 h 191443"/>
                  <a:gd name="connsiteX82" fmla="*/ 5457 w 500732"/>
                  <a:gd name="connsiteY82" fmla="*/ 57964 h 191443"/>
                  <a:gd name="connsiteX83" fmla="*/ 1917 w 500732"/>
                  <a:gd name="connsiteY83" fmla="*/ 59144 h 191443"/>
                  <a:gd name="connsiteX84" fmla="*/ 0 w 500732"/>
                  <a:gd name="connsiteY84" fmla="*/ 61061 h 191443"/>
                  <a:gd name="connsiteX85" fmla="*/ 1917 w 500732"/>
                  <a:gd name="connsiteY85" fmla="*/ 61946 h 191443"/>
                  <a:gd name="connsiteX86" fmla="*/ 7965 w 500732"/>
                  <a:gd name="connsiteY86" fmla="*/ 61061 h 191443"/>
                  <a:gd name="connsiteX87" fmla="*/ 7965 w 500732"/>
                  <a:gd name="connsiteY87" fmla="*/ 59734 h 191443"/>
                  <a:gd name="connsiteX88" fmla="*/ 6637 w 500732"/>
                  <a:gd name="connsiteY88" fmla="*/ 57817 h 191443"/>
                  <a:gd name="connsiteX89" fmla="*/ 5457 w 500732"/>
                  <a:gd name="connsiteY89" fmla="*/ 57817 h 191443"/>
                  <a:gd name="connsiteX90" fmla="*/ 499848 w 500732"/>
                  <a:gd name="connsiteY90" fmla="*/ 147639 h 191443"/>
                  <a:gd name="connsiteX91" fmla="*/ 497783 w 500732"/>
                  <a:gd name="connsiteY91" fmla="*/ 145574 h 191443"/>
                  <a:gd name="connsiteX92" fmla="*/ 494833 w 500732"/>
                  <a:gd name="connsiteY92" fmla="*/ 143509 h 191443"/>
                  <a:gd name="connsiteX93" fmla="*/ 494096 w 500732"/>
                  <a:gd name="connsiteY93" fmla="*/ 143214 h 191443"/>
                  <a:gd name="connsiteX94" fmla="*/ 494096 w 500732"/>
                  <a:gd name="connsiteY94" fmla="*/ 138052 h 191443"/>
                  <a:gd name="connsiteX95" fmla="*/ 493358 w 500732"/>
                  <a:gd name="connsiteY95" fmla="*/ 137167 h 191443"/>
                  <a:gd name="connsiteX96" fmla="*/ 493358 w 500732"/>
                  <a:gd name="connsiteY96" fmla="*/ 136577 h 191443"/>
                  <a:gd name="connsiteX97" fmla="*/ 494538 w 500732"/>
                  <a:gd name="connsiteY97" fmla="*/ 134955 h 191443"/>
                  <a:gd name="connsiteX98" fmla="*/ 493801 w 500732"/>
                  <a:gd name="connsiteY98" fmla="*/ 133922 h 191443"/>
                  <a:gd name="connsiteX99" fmla="*/ 489524 w 500732"/>
                  <a:gd name="connsiteY99" fmla="*/ 131415 h 191443"/>
                  <a:gd name="connsiteX100" fmla="*/ 487901 w 500732"/>
                  <a:gd name="connsiteY100" fmla="*/ 130087 h 191443"/>
                  <a:gd name="connsiteX101" fmla="*/ 484951 w 500732"/>
                  <a:gd name="connsiteY101" fmla="*/ 129792 h 191443"/>
                  <a:gd name="connsiteX102" fmla="*/ 484657 w 500732"/>
                  <a:gd name="connsiteY102" fmla="*/ 128907 h 191443"/>
                  <a:gd name="connsiteX103" fmla="*/ 485099 w 500732"/>
                  <a:gd name="connsiteY103" fmla="*/ 127138 h 191443"/>
                  <a:gd name="connsiteX104" fmla="*/ 486131 w 500732"/>
                  <a:gd name="connsiteY104" fmla="*/ 124925 h 191443"/>
                  <a:gd name="connsiteX105" fmla="*/ 487754 w 500732"/>
                  <a:gd name="connsiteY105" fmla="*/ 122860 h 191443"/>
                  <a:gd name="connsiteX106" fmla="*/ 488196 w 500732"/>
                  <a:gd name="connsiteY106" fmla="*/ 121680 h 191443"/>
                  <a:gd name="connsiteX107" fmla="*/ 488786 w 500732"/>
                  <a:gd name="connsiteY107" fmla="*/ 119763 h 191443"/>
                  <a:gd name="connsiteX108" fmla="*/ 488786 w 500732"/>
                  <a:gd name="connsiteY108" fmla="*/ 118436 h 191443"/>
                  <a:gd name="connsiteX109" fmla="*/ 490851 w 500732"/>
                  <a:gd name="connsiteY109" fmla="*/ 116518 h 191443"/>
                  <a:gd name="connsiteX110" fmla="*/ 490851 w 500732"/>
                  <a:gd name="connsiteY110" fmla="*/ 116076 h 191443"/>
                  <a:gd name="connsiteX111" fmla="*/ 490408 w 500732"/>
                  <a:gd name="connsiteY111" fmla="*/ 115338 h 191443"/>
                  <a:gd name="connsiteX112" fmla="*/ 488933 w 500732"/>
                  <a:gd name="connsiteY112" fmla="*/ 114896 h 191443"/>
                  <a:gd name="connsiteX113" fmla="*/ 487459 w 500732"/>
                  <a:gd name="connsiteY113" fmla="*/ 114896 h 191443"/>
                  <a:gd name="connsiteX114" fmla="*/ 486869 w 500732"/>
                  <a:gd name="connsiteY114" fmla="*/ 114453 h 191443"/>
                  <a:gd name="connsiteX115" fmla="*/ 486869 w 500732"/>
                  <a:gd name="connsiteY115" fmla="*/ 109291 h 191443"/>
                  <a:gd name="connsiteX116" fmla="*/ 486426 w 500732"/>
                  <a:gd name="connsiteY116" fmla="*/ 106784 h 191443"/>
                  <a:gd name="connsiteX117" fmla="*/ 485836 w 500732"/>
                  <a:gd name="connsiteY117" fmla="*/ 105014 h 191443"/>
                  <a:gd name="connsiteX118" fmla="*/ 486279 w 500732"/>
                  <a:gd name="connsiteY118" fmla="*/ 100884 h 191443"/>
                  <a:gd name="connsiteX119" fmla="*/ 485246 w 500732"/>
                  <a:gd name="connsiteY119" fmla="*/ 99999 h 191443"/>
                  <a:gd name="connsiteX120" fmla="*/ 483624 w 500732"/>
                  <a:gd name="connsiteY120" fmla="*/ 97787 h 191443"/>
                  <a:gd name="connsiteX121" fmla="*/ 482886 w 500732"/>
                  <a:gd name="connsiteY121" fmla="*/ 96017 h 191443"/>
                  <a:gd name="connsiteX122" fmla="*/ 483329 w 500732"/>
                  <a:gd name="connsiteY122" fmla="*/ 95279 h 191443"/>
                  <a:gd name="connsiteX123" fmla="*/ 483624 w 500732"/>
                  <a:gd name="connsiteY123" fmla="*/ 94099 h 191443"/>
                  <a:gd name="connsiteX124" fmla="*/ 483919 w 500732"/>
                  <a:gd name="connsiteY124" fmla="*/ 92477 h 191443"/>
                  <a:gd name="connsiteX125" fmla="*/ 483919 w 500732"/>
                  <a:gd name="connsiteY125" fmla="*/ 91297 h 191443"/>
                  <a:gd name="connsiteX126" fmla="*/ 482444 w 500732"/>
                  <a:gd name="connsiteY126" fmla="*/ 90265 h 191443"/>
                  <a:gd name="connsiteX127" fmla="*/ 481412 w 500732"/>
                  <a:gd name="connsiteY127" fmla="*/ 89085 h 191443"/>
                  <a:gd name="connsiteX128" fmla="*/ 481412 w 500732"/>
                  <a:gd name="connsiteY128" fmla="*/ 87757 h 191443"/>
                  <a:gd name="connsiteX129" fmla="*/ 480822 w 500732"/>
                  <a:gd name="connsiteY129" fmla="*/ 86135 h 191443"/>
                  <a:gd name="connsiteX130" fmla="*/ 480232 w 500732"/>
                  <a:gd name="connsiteY130" fmla="*/ 84955 h 191443"/>
                  <a:gd name="connsiteX131" fmla="*/ 479937 w 500732"/>
                  <a:gd name="connsiteY131" fmla="*/ 84218 h 191443"/>
                  <a:gd name="connsiteX132" fmla="*/ 480527 w 500732"/>
                  <a:gd name="connsiteY132" fmla="*/ 83775 h 191443"/>
                  <a:gd name="connsiteX133" fmla="*/ 482591 w 500732"/>
                  <a:gd name="connsiteY133" fmla="*/ 83333 h 191443"/>
                  <a:gd name="connsiteX134" fmla="*/ 485689 w 500732"/>
                  <a:gd name="connsiteY134" fmla="*/ 83628 h 191443"/>
                  <a:gd name="connsiteX135" fmla="*/ 488196 w 500732"/>
                  <a:gd name="connsiteY135" fmla="*/ 83628 h 191443"/>
                  <a:gd name="connsiteX136" fmla="*/ 489671 w 500732"/>
                  <a:gd name="connsiteY136" fmla="*/ 82890 h 191443"/>
                  <a:gd name="connsiteX137" fmla="*/ 491441 w 500732"/>
                  <a:gd name="connsiteY137" fmla="*/ 75368 h 191443"/>
                  <a:gd name="connsiteX138" fmla="*/ 493063 w 500732"/>
                  <a:gd name="connsiteY138" fmla="*/ 73451 h 191443"/>
                  <a:gd name="connsiteX139" fmla="*/ 494833 w 500732"/>
                  <a:gd name="connsiteY139" fmla="*/ 72271 h 191443"/>
                  <a:gd name="connsiteX140" fmla="*/ 498373 w 500732"/>
                  <a:gd name="connsiteY140" fmla="*/ 74926 h 191443"/>
                  <a:gd name="connsiteX141" fmla="*/ 499848 w 500732"/>
                  <a:gd name="connsiteY141" fmla="*/ 75811 h 191443"/>
                  <a:gd name="connsiteX142" fmla="*/ 500733 w 500732"/>
                  <a:gd name="connsiteY142" fmla="*/ 75811 h 191443"/>
                  <a:gd name="connsiteX143" fmla="*/ 499848 w 500732"/>
                  <a:gd name="connsiteY143" fmla="*/ 74778 h 191443"/>
                  <a:gd name="connsiteX144" fmla="*/ 499406 w 500732"/>
                  <a:gd name="connsiteY144" fmla="*/ 74188 h 191443"/>
                  <a:gd name="connsiteX145" fmla="*/ 498521 w 500732"/>
                  <a:gd name="connsiteY145" fmla="*/ 72861 h 191443"/>
                  <a:gd name="connsiteX146" fmla="*/ 493948 w 500732"/>
                  <a:gd name="connsiteY146" fmla="*/ 68583 h 191443"/>
                  <a:gd name="connsiteX147" fmla="*/ 489818 w 500732"/>
                  <a:gd name="connsiteY147" fmla="*/ 65191 h 191443"/>
                  <a:gd name="connsiteX148" fmla="*/ 486869 w 500732"/>
                  <a:gd name="connsiteY148" fmla="*/ 63864 h 191443"/>
                  <a:gd name="connsiteX149" fmla="*/ 483919 w 500732"/>
                  <a:gd name="connsiteY149" fmla="*/ 63864 h 191443"/>
                  <a:gd name="connsiteX150" fmla="*/ 479347 w 500732"/>
                  <a:gd name="connsiteY150" fmla="*/ 64601 h 191443"/>
                  <a:gd name="connsiteX151" fmla="*/ 477724 w 500732"/>
                  <a:gd name="connsiteY151" fmla="*/ 64306 h 191443"/>
                  <a:gd name="connsiteX152" fmla="*/ 473742 w 500732"/>
                  <a:gd name="connsiteY152" fmla="*/ 62831 h 191443"/>
                  <a:gd name="connsiteX153" fmla="*/ 470497 w 500732"/>
                  <a:gd name="connsiteY153" fmla="*/ 61061 h 191443"/>
                  <a:gd name="connsiteX154" fmla="*/ 470939 w 500732"/>
                  <a:gd name="connsiteY154" fmla="*/ 60324 h 191443"/>
                  <a:gd name="connsiteX155" fmla="*/ 471677 w 500732"/>
                  <a:gd name="connsiteY155" fmla="*/ 59734 h 191443"/>
                  <a:gd name="connsiteX156" fmla="*/ 470792 w 500732"/>
                  <a:gd name="connsiteY156" fmla="*/ 57522 h 191443"/>
                  <a:gd name="connsiteX157" fmla="*/ 469022 w 500732"/>
                  <a:gd name="connsiteY157" fmla="*/ 53982 h 191443"/>
                  <a:gd name="connsiteX158" fmla="*/ 469022 w 500732"/>
                  <a:gd name="connsiteY158" fmla="*/ 52802 h 191443"/>
                  <a:gd name="connsiteX159" fmla="*/ 468580 w 500732"/>
                  <a:gd name="connsiteY159" fmla="*/ 51179 h 191443"/>
                  <a:gd name="connsiteX160" fmla="*/ 467990 w 500732"/>
                  <a:gd name="connsiteY160" fmla="*/ 50000 h 191443"/>
                  <a:gd name="connsiteX161" fmla="*/ 470497 w 500732"/>
                  <a:gd name="connsiteY161" fmla="*/ 47197 h 191443"/>
                  <a:gd name="connsiteX162" fmla="*/ 471677 w 500732"/>
                  <a:gd name="connsiteY162" fmla="*/ 44985 h 191443"/>
                  <a:gd name="connsiteX163" fmla="*/ 471972 w 500732"/>
                  <a:gd name="connsiteY163" fmla="*/ 42772 h 191443"/>
                  <a:gd name="connsiteX164" fmla="*/ 471235 w 500732"/>
                  <a:gd name="connsiteY164" fmla="*/ 40413 h 191443"/>
                  <a:gd name="connsiteX165" fmla="*/ 469612 w 500732"/>
                  <a:gd name="connsiteY165" fmla="*/ 36283 h 191443"/>
                  <a:gd name="connsiteX166" fmla="*/ 468580 w 500732"/>
                  <a:gd name="connsiteY166" fmla="*/ 35103 h 191443"/>
                  <a:gd name="connsiteX167" fmla="*/ 466663 w 500732"/>
                  <a:gd name="connsiteY167" fmla="*/ 33923 h 191443"/>
                  <a:gd name="connsiteX168" fmla="*/ 465040 w 500732"/>
                  <a:gd name="connsiteY168" fmla="*/ 32006 h 191443"/>
                  <a:gd name="connsiteX169" fmla="*/ 464597 w 500732"/>
                  <a:gd name="connsiteY169" fmla="*/ 30678 h 191443"/>
                  <a:gd name="connsiteX170" fmla="*/ 464597 w 500732"/>
                  <a:gd name="connsiteY170" fmla="*/ 29203 h 191443"/>
                  <a:gd name="connsiteX171" fmla="*/ 463565 w 500732"/>
                  <a:gd name="connsiteY171" fmla="*/ 28613 h 191443"/>
                  <a:gd name="connsiteX172" fmla="*/ 462385 w 500732"/>
                  <a:gd name="connsiteY172" fmla="*/ 28171 h 191443"/>
                  <a:gd name="connsiteX173" fmla="*/ 460320 w 500732"/>
                  <a:gd name="connsiteY173" fmla="*/ 28171 h 191443"/>
                  <a:gd name="connsiteX174" fmla="*/ 458403 w 500732"/>
                  <a:gd name="connsiteY174" fmla="*/ 27876 h 191443"/>
                  <a:gd name="connsiteX175" fmla="*/ 457075 w 500732"/>
                  <a:gd name="connsiteY175" fmla="*/ 26696 h 191443"/>
                  <a:gd name="connsiteX176" fmla="*/ 456780 w 500732"/>
                  <a:gd name="connsiteY176" fmla="*/ 25811 h 191443"/>
                  <a:gd name="connsiteX177" fmla="*/ 457518 w 500732"/>
                  <a:gd name="connsiteY177" fmla="*/ 25074 h 191443"/>
                  <a:gd name="connsiteX178" fmla="*/ 456928 w 500732"/>
                  <a:gd name="connsiteY178" fmla="*/ 24484 h 191443"/>
                  <a:gd name="connsiteX179" fmla="*/ 454568 w 500732"/>
                  <a:gd name="connsiteY179" fmla="*/ 23009 h 191443"/>
                  <a:gd name="connsiteX180" fmla="*/ 450586 w 500732"/>
                  <a:gd name="connsiteY180" fmla="*/ 19469 h 191443"/>
                  <a:gd name="connsiteX181" fmla="*/ 448373 w 500732"/>
                  <a:gd name="connsiteY181" fmla="*/ 18731 h 191443"/>
                  <a:gd name="connsiteX182" fmla="*/ 447488 w 500732"/>
                  <a:gd name="connsiteY182" fmla="*/ 16519 h 191443"/>
                  <a:gd name="connsiteX183" fmla="*/ 446604 w 500732"/>
                  <a:gd name="connsiteY183" fmla="*/ 16077 h 191443"/>
                  <a:gd name="connsiteX184" fmla="*/ 442769 w 500732"/>
                  <a:gd name="connsiteY184" fmla="*/ 16077 h 191443"/>
                  <a:gd name="connsiteX185" fmla="*/ 442326 w 500732"/>
                  <a:gd name="connsiteY185" fmla="*/ 16372 h 191443"/>
                  <a:gd name="connsiteX186" fmla="*/ 441737 w 500732"/>
                  <a:gd name="connsiteY186" fmla="*/ 16667 h 191443"/>
                  <a:gd name="connsiteX187" fmla="*/ 440114 w 500732"/>
                  <a:gd name="connsiteY187" fmla="*/ 19469 h 191443"/>
                  <a:gd name="connsiteX188" fmla="*/ 439082 w 500732"/>
                  <a:gd name="connsiteY188" fmla="*/ 20354 h 191443"/>
                  <a:gd name="connsiteX189" fmla="*/ 436427 w 500732"/>
                  <a:gd name="connsiteY189" fmla="*/ 19911 h 191443"/>
                  <a:gd name="connsiteX190" fmla="*/ 434214 w 500732"/>
                  <a:gd name="connsiteY190" fmla="*/ 19321 h 191443"/>
                  <a:gd name="connsiteX191" fmla="*/ 432444 w 500732"/>
                  <a:gd name="connsiteY191" fmla="*/ 19026 h 191443"/>
                  <a:gd name="connsiteX192" fmla="*/ 428905 w 500732"/>
                  <a:gd name="connsiteY192" fmla="*/ 18731 h 191443"/>
                  <a:gd name="connsiteX193" fmla="*/ 424922 w 500732"/>
                  <a:gd name="connsiteY193" fmla="*/ 18731 h 191443"/>
                  <a:gd name="connsiteX194" fmla="*/ 422268 w 500732"/>
                  <a:gd name="connsiteY194" fmla="*/ 20649 h 191443"/>
                  <a:gd name="connsiteX195" fmla="*/ 421088 w 500732"/>
                  <a:gd name="connsiteY195" fmla="*/ 20354 h 191443"/>
                  <a:gd name="connsiteX196" fmla="*/ 419023 w 500732"/>
                  <a:gd name="connsiteY196" fmla="*/ 19321 h 191443"/>
                  <a:gd name="connsiteX197" fmla="*/ 415778 w 500732"/>
                  <a:gd name="connsiteY197" fmla="*/ 18584 h 191443"/>
                  <a:gd name="connsiteX198" fmla="*/ 414008 w 500732"/>
                  <a:gd name="connsiteY198" fmla="*/ 17994 h 191443"/>
                  <a:gd name="connsiteX199" fmla="*/ 411501 w 500732"/>
                  <a:gd name="connsiteY199" fmla="*/ 20944 h 191443"/>
                  <a:gd name="connsiteX200" fmla="*/ 402799 w 500732"/>
                  <a:gd name="connsiteY200" fmla="*/ 25958 h 191443"/>
                  <a:gd name="connsiteX201" fmla="*/ 399554 w 500732"/>
                  <a:gd name="connsiteY201" fmla="*/ 27433 h 191443"/>
                  <a:gd name="connsiteX202" fmla="*/ 395866 w 500732"/>
                  <a:gd name="connsiteY202" fmla="*/ 28171 h 191443"/>
                  <a:gd name="connsiteX203" fmla="*/ 392474 w 500732"/>
                  <a:gd name="connsiteY203" fmla="*/ 30678 h 191443"/>
                  <a:gd name="connsiteX204" fmla="*/ 381413 w 500732"/>
                  <a:gd name="connsiteY204" fmla="*/ 35251 h 191443"/>
                  <a:gd name="connsiteX205" fmla="*/ 377873 w 500732"/>
                  <a:gd name="connsiteY205" fmla="*/ 35840 h 191443"/>
                  <a:gd name="connsiteX206" fmla="*/ 374481 w 500732"/>
                  <a:gd name="connsiteY206" fmla="*/ 34808 h 191443"/>
                  <a:gd name="connsiteX207" fmla="*/ 372121 w 500732"/>
                  <a:gd name="connsiteY207" fmla="*/ 35103 h 191443"/>
                  <a:gd name="connsiteX208" fmla="*/ 369466 w 500732"/>
                  <a:gd name="connsiteY208" fmla="*/ 34661 h 191443"/>
                  <a:gd name="connsiteX209" fmla="*/ 359436 w 500732"/>
                  <a:gd name="connsiteY209" fmla="*/ 30826 h 191443"/>
                  <a:gd name="connsiteX210" fmla="*/ 344392 w 500732"/>
                  <a:gd name="connsiteY210" fmla="*/ 33628 h 191443"/>
                  <a:gd name="connsiteX211" fmla="*/ 336723 w 500732"/>
                  <a:gd name="connsiteY211" fmla="*/ 36135 h 191443"/>
                  <a:gd name="connsiteX212" fmla="*/ 332151 w 500732"/>
                  <a:gd name="connsiteY212" fmla="*/ 36578 h 191443"/>
                  <a:gd name="connsiteX213" fmla="*/ 319909 w 500732"/>
                  <a:gd name="connsiteY213" fmla="*/ 34218 h 191443"/>
                  <a:gd name="connsiteX214" fmla="*/ 316074 w 500732"/>
                  <a:gd name="connsiteY214" fmla="*/ 31858 h 191443"/>
                  <a:gd name="connsiteX215" fmla="*/ 307372 w 500732"/>
                  <a:gd name="connsiteY215" fmla="*/ 30826 h 191443"/>
                  <a:gd name="connsiteX216" fmla="*/ 297785 w 500732"/>
                  <a:gd name="connsiteY216" fmla="*/ 28613 h 191443"/>
                  <a:gd name="connsiteX217" fmla="*/ 295867 w 500732"/>
                  <a:gd name="connsiteY217" fmla="*/ 25811 h 191443"/>
                  <a:gd name="connsiteX218" fmla="*/ 290263 w 500732"/>
                  <a:gd name="connsiteY218" fmla="*/ 23009 h 191443"/>
                  <a:gd name="connsiteX219" fmla="*/ 286871 w 500732"/>
                  <a:gd name="connsiteY219" fmla="*/ 23304 h 191443"/>
                  <a:gd name="connsiteX220" fmla="*/ 285248 w 500732"/>
                  <a:gd name="connsiteY220" fmla="*/ 24041 h 191443"/>
                  <a:gd name="connsiteX221" fmla="*/ 283183 w 500732"/>
                  <a:gd name="connsiteY221" fmla="*/ 26106 h 191443"/>
                  <a:gd name="connsiteX222" fmla="*/ 280529 w 500732"/>
                  <a:gd name="connsiteY222" fmla="*/ 25664 h 191443"/>
                  <a:gd name="connsiteX223" fmla="*/ 277284 w 500732"/>
                  <a:gd name="connsiteY223" fmla="*/ 23746 h 191443"/>
                  <a:gd name="connsiteX224" fmla="*/ 274629 w 500732"/>
                  <a:gd name="connsiteY224" fmla="*/ 20944 h 191443"/>
                  <a:gd name="connsiteX225" fmla="*/ 271237 w 500732"/>
                  <a:gd name="connsiteY225" fmla="*/ 12979 h 191443"/>
                  <a:gd name="connsiteX226" fmla="*/ 269319 w 500732"/>
                  <a:gd name="connsiteY226" fmla="*/ 12242 h 191443"/>
                  <a:gd name="connsiteX227" fmla="*/ 267844 w 500732"/>
                  <a:gd name="connsiteY227" fmla="*/ 11947 h 191443"/>
                  <a:gd name="connsiteX228" fmla="*/ 258405 w 500732"/>
                  <a:gd name="connsiteY228" fmla="*/ 14454 h 191443"/>
                  <a:gd name="connsiteX229" fmla="*/ 251620 w 500732"/>
                  <a:gd name="connsiteY229" fmla="*/ 11504 h 191443"/>
                  <a:gd name="connsiteX230" fmla="*/ 249260 w 500732"/>
                  <a:gd name="connsiteY230" fmla="*/ 9440 h 191443"/>
                  <a:gd name="connsiteX231" fmla="*/ 247048 w 500732"/>
                  <a:gd name="connsiteY231" fmla="*/ 6490 h 191443"/>
                  <a:gd name="connsiteX232" fmla="*/ 247048 w 500732"/>
                  <a:gd name="connsiteY232" fmla="*/ 4425 h 191443"/>
                  <a:gd name="connsiteX233" fmla="*/ 247490 w 500732"/>
                  <a:gd name="connsiteY233" fmla="*/ 3392 h 191443"/>
                  <a:gd name="connsiteX234" fmla="*/ 247786 w 500732"/>
                  <a:gd name="connsiteY234" fmla="*/ 2212 h 191443"/>
                  <a:gd name="connsiteX235" fmla="*/ 243951 w 500732"/>
                  <a:gd name="connsiteY235" fmla="*/ 1032 h 191443"/>
                  <a:gd name="connsiteX236" fmla="*/ 237313 w 500732"/>
                  <a:gd name="connsiteY236" fmla="*/ 4425 h 191443"/>
                  <a:gd name="connsiteX237" fmla="*/ 222712 w 500732"/>
                  <a:gd name="connsiteY237" fmla="*/ 4425 h 191443"/>
                  <a:gd name="connsiteX238" fmla="*/ 201473 w 500732"/>
                  <a:gd name="connsiteY238" fmla="*/ 2507 h 191443"/>
                  <a:gd name="connsiteX239" fmla="*/ 198966 w 500732"/>
                  <a:gd name="connsiteY239" fmla="*/ 2950 h 191443"/>
                  <a:gd name="connsiteX240" fmla="*/ 190116 w 500732"/>
                  <a:gd name="connsiteY240" fmla="*/ 6490 h 191443"/>
                  <a:gd name="connsiteX241" fmla="*/ 179497 w 500732"/>
                  <a:gd name="connsiteY241" fmla="*/ 9144 h 191443"/>
                  <a:gd name="connsiteX242" fmla="*/ 173302 w 500732"/>
                  <a:gd name="connsiteY242" fmla="*/ 11504 h 191443"/>
                  <a:gd name="connsiteX243" fmla="*/ 167550 w 500732"/>
                  <a:gd name="connsiteY243" fmla="*/ 15929 h 191443"/>
                  <a:gd name="connsiteX244" fmla="*/ 151179 w 500732"/>
                  <a:gd name="connsiteY244" fmla="*/ 24336 h 191443"/>
                  <a:gd name="connsiteX245" fmla="*/ 148229 w 500732"/>
                  <a:gd name="connsiteY245" fmla="*/ 29351 h 191443"/>
                  <a:gd name="connsiteX246" fmla="*/ 145869 w 500732"/>
                  <a:gd name="connsiteY246" fmla="*/ 30973 h 191443"/>
                  <a:gd name="connsiteX247" fmla="*/ 134217 w 500732"/>
                  <a:gd name="connsiteY247" fmla="*/ 31711 h 191443"/>
                  <a:gd name="connsiteX248" fmla="*/ 122123 w 500732"/>
                  <a:gd name="connsiteY248" fmla="*/ 28171 h 191443"/>
                  <a:gd name="connsiteX249" fmla="*/ 111061 w 500732"/>
                  <a:gd name="connsiteY249" fmla="*/ 29646 h 191443"/>
                  <a:gd name="connsiteX250" fmla="*/ 95427 w 500732"/>
                  <a:gd name="connsiteY250" fmla="*/ 27286 h 191443"/>
                  <a:gd name="connsiteX251" fmla="*/ 90855 w 500732"/>
                  <a:gd name="connsiteY251" fmla="*/ 27286 h 191443"/>
                  <a:gd name="connsiteX252" fmla="*/ 89380 w 500732"/>
                  <a:gd name="connsiteY252" fmla="*/ 28908 h 191443"/>
                  <a:gd name="connsiteX253" fmla="*/ 88642 w 500732"/>
                  <a:gd name="connsiteY253" fmla="*/ 31268 h 191443"/>
                  <a:gd name="connsiteX254" fmla="*/ 88052 w 500732"/>
                  <a:gd name="connsiteY254" fmla="*/ 34218 h 191443"/>
                  <a:gd name="connsiteX255" fmla="*/ 89085 w 500732"/>
                  <a:gd name="connsiteY255" fmla="*/ 35545 h 191443"/>
                  <a:gd name="connsiteX256" fmla="*/ 89970 w 500732"/>
                  <a:gd name="connsiteY256" fmla="*/ 36283 h 191443"/>
                  <a:gd name="connsiteX257" fmla="*/ 93805 w 500732"/>
                  <a:gd name="connsiteY257" fmla="*/ 39085 h 191443"/>
                  <a:gd name="connsiteX258" fmla="*/ 96607 w 500732"/>
                  <a:gd name="connsiteY258" fmla="*/ 40265 h 191443"/>
                  <a:gd name="connsiteX259" fmla="*/ 107964 w 500732"/>
                  <a:gd name="connsiteY259" fmla="*/ 41740 h 191443"/>
                  <a:gd name="connsiteX260" fmla="*/ 109291 w 500732"/>
                  <a:gd name="connsiteY260" fmla="*/ 41740 h 191443"/>
                  <a:gd name="connsiteX261" fmla="*/ 109291 w 500732"/>
                  <a:gd name="connsiteY261" fmla="*/ 42478 h 191443"/>
                  <a:gd name="connsiteX262" fmla="*/ 100294 w 500732"/>
                  <a:gd name="connsiteY262" fmla="*/ 43362 h 191443"/>
                  <a:gd name="connsiteX263" fmla="*/ 88495 w 500732"/>
                  <a:gd name="connsiteY263" fmla="*/ 45132 h 191443"/>
                  <a:gd name="connsiteX264" fmla="*/ 85988 w 500732"/>
                  <a:gd name="connsiteY264" fmla="*/ 45722 h 191443"/>
                  <a:gd name="connsiteX265" fmla="*/ 81563 w 500732"/>
                  <a:gd name="connsiteY265" fmla="*/ 48672 h 191443"/>
                  <a:gd name="connsiteX266" fmla="*/ 82890 w 500732"/>
                  <a:gd name="connsiteY266" fmla="*/ 49557 h 191443"/>
                  <a:gd name="connsiteX267" fmla="*/ 84217 w 500732"/>
                  <a:gd name="connsiteY267" fmla="*/ 50147 h 191443"/>
                  <a:gd name="connsiteX268" fmla="*/ 86282 w 500732"/>
                  <a:gd name="connsiteY268" fmla="*/ 50590 h 191443"/>
                  <a:gd name="connsiteX269" fmla="*/ 88347 w 500732"/>
                  <a:gd name="connsiteY269" fmla="*/ 51917 h 191443"/>
                  <a:gd name="connsiteX270" fmla="*/ 87020 w 500732"/>
                  <a:gd name="connsiteY270" fmla="*/ 52949 h 191443"/>
                  <a:gd name="connsiteX271" fmla="*/ 79940 w 500732"/>
                  <a:gd name="connsiteY271" fmla="*/ 52949 h 191443"/>
                  <a:gd name="connsiteX272" fmla="*/ 77138 w 500732"/>
                  <a:gd name="connsiteY272" fmla="*/ 53392 h 191443"/>
                  <a:gd name="connsiteX273" fmla="*/ 68289 w 500732"/>
                  <a:gd name="connsiteY273" fmla="*/ 52507 h 191443"/>
                  <a:gd name="connsiteX274" fmla="*/ 59734 w 500732"/>
                  <a:gd name="connsiteY274" fmla="*/ 53539 h 191443"/>
                  <a:gd name="connsiteX275" fmla="*/ 58849 w 500732"/>
                  <a:gd name="connsiteY275" fmla="*/ 53244 h 191443"/>
                  <a:gd name="connsiteX276" fmla="*/ 59734 w 500732"/>
                  <a:gd name="connsiteY276" fmla="*/ 51622 h 191443"/>
                  <a:gd name="connsiteX277" fmla="*/ 60472 w 500732"/>
                  <a:gd name="connsiteY277" fmla="*/ 50590 h 191443"/>
                  <a:gd name="connsiteX278" fmla="*/ 60472 w 500732"/>
                  <a:gd name="connsiteY278" fmla="*/ 49852 h 191443"/>
                  <a:gd name="connsiteX279" fmla="*/ 57374 w 500732"/>
                  <a:gd name="connsiteY279" fmla="*/ 49115 h 191443"/>
                  <a:gd name="connsiteX280" fmla="*/ 54572 w 500732"/>
                  <a:gd name="connsiteY280" fmla="*/ 49115 h 191443"/>
                  <a:gd name="connsiteX281" fmla="*/ 53539 w 500732"/>
                  <a:gd name="connsiteY281" fmla="*/ 50147 h 191443"/>
                  <a:gd name="connsiteX282" fmla="*/ 56637 w 500732"/>
                  <a:gd name="connsiteY282" fmla="*/ 53244 h 191443"/>
                  <a:gd name="connsiteX283" fmla="*/ 55162 w 500732"/>
                  <a:gd name="connsiteY283" fmla="*/ 54129 h 191443"/>
                  <a:gd name="connsiteX284" fmla="*/ 53539 w 500732"/>
                  <a:gd name="connsiteY284" fmla="*/ 54867 h 191443"/>
                  <a:gd name="connsiteX285" fmla="*/ 46902 w 500732"/>
                  <a:gd name="connsiteY285" fmla="*/ 55162 h 191443"/>
                  <a:gd name="connsiteX286" fmla="*/ 43215 w 500732"/>
                  <a:gd name="connsiteY286" fmla="*/ 53392 h 191443"/>
                  <a:gd name="connsiteX287" fmla="*/ 42772 w 500732"/>
                  <a:gd name="connsiteY287" fmla="*/ 52212 h 191443"/>
                  <a:gd name="connsiteX288" fmla="*/ 42035 w 500732"/>
                  <a:gd name="connsiteY288" fmla="*/ 50885 h 191443"/>
                  <a:gd name="connsiteX289" fmla="*/ 37758 w 500732"/>
                  <a:gd name="connsiteY289" fmla="*/ 50885 h 191443"/>
                  <a:gd name="connsiteX290" fmla="*/ 34955 w 500732"/>
                  <a:gd name="connsiteY290" fmla="*/ 52654 h 191443"/>
                  <a:gd name="connsiteX291" fmla="*/ 27728 w 500732"/>
                  <a:gd name="connsiteY291" fmla="*/ 52654 h 191443"/>
                  <a:gd name="connsiteX292" fmla="*/ 20796 w 500732"/>
                  <a:gd name="connsiteY292" fmla="*/ 58849 h 191443"/>
                  <a:gd name="connsiteX293" fmla="*/ 16519 w 500732"/>
                  <a:gd name="connsiteY293" fmla="*/ 64159 h 191443"/>
                  <a:gd name="connsiteX294" fmla="*/ 13127 w 500732"/>
                  <a:gd name="connsiteY294" fmla="*/ 65191 h 191443"/>
                  <a:gd name="connsiteX295" fmla="*/ 12242 w 500732"/>
                  <a:gd name="connsiteY295" fmla="*/ 68731 h 191443"/>
                  <a:gd name="connsiteX296" fmla="*/ 12242 w 500732"/>
                  <a:gd name="connsiteY296" fmla="*/ 75368 h 191443"/>
                  <a:gd name="connsiteX297" fmla="*/ 10914 w 500732"/>
                  <a:gd name="connsiteY297" fmla="*/ 78023 h 191443"/>
                  <a:gd name="connsiteX298" fmla="*/ 10914 w 500732"/>
                  <a:gd name="connsiteY298" fmla="*/ 79498 h 191443"/>
                  <a:gd name="connsiteX299" fmla="*/ 11209 w 500732"/>
                  <a:gd name="connsiteY299" fmla="*/ 81120 h 191443"/>
                  <a:gd name="connsiteX300" fmla="*/ 17404 w 500732"/>
                  <a:gd name="connsiteY300" fmla="*/ 80678 h 191443"/>
                  <a:gd name="connsiteX301" fmla="*/ 20944 w 500732"/>
                  <a:gd name="connsiteY301" fmla="*/ 79498 h 191443"/>
                  <a:gd name="connsiteX302" fmla="*/ 29941 w 500732"/>
                  <a:gd name="connsiteY302" fmla="*/ 78170 h 191443"/>
                  <a:gd name="connsiteX303" fmla="*/ 31858 w 500732"/>
                  <a:gd name="connsiteY303" fmla="*/ 78613 h 191443"/>
                  <a:gd name="connsiteX304" fmla="*/ 32153 w 500732"/>
                  <a:gd name="connsiteY304" fmla="*/ 79645 h 191443"/>
                  <a:gd name="connsiteX305" fmla="*/ 29646 w 500732"/>
                  <a:gd name="connsiteY305" fmla="*/ 82595 h 191443"/>
                  <a:gd name="connsiteX306" fmla="*/ 26991 w 500732"/>
                  <a:gd name="connsiteY306" fmla="*/ 84955 h 191443"/>
                  <a:gd name="connsiteX307" fmla="*/ 26253 w 500732"/>
                  <a:gd name="connsiteY307" fmla="*/ 86430 h 191443"/>
                  <a:gd name="connsiteX308" fmla="*/ 27286 w 500732"/>
                  <a:gd name="connsiteY308" fmla="*/ 87462 h 191443"/>
                  <a:gd name="connsiteX309" fmla="*/ 30826 w 500732"/>
                  <a:gd name="connsiteY309" fmla="*/ 91887 h 191443"/>
                  <a:gd name="connsiteX310" fmla="*/ 30826 w 500732"/>
                  <a:gd name="connsiteY310" fmla="*/ 93657 h 191443"/>
                  <a:gd name="connsiteX311" fmla="*/ 29646 w 500732"/>
                  <a:gd name="connsiteY311" fmla="*/ 94985 h 191443"/>
                  <a:gd name="connsiteX312" fmla="*/ 29646 w 500732"/>
                  <a:gd name="connsiteY312" fmla="*/ 96607 h 191443"/>
                  <a:gd name="connsiteX313" fmla="*/ 31121 w 500732"/>
                  <a:gd name="connsiteY313" fmla="*/ 97787 h 191443"/>
                  <a:gd name="connsiteX314" fmla="*/ 32595 w 500732"/>
                  <a:gd name="connsiteY314" fmla="*/ 97492 h 191443"/>
                  <a:gd name="connsiteX315" fmla="*/ 33923 w 500732"/>
                  <a:gd name="connsiteY315" fmla="*/ 97934 h 191443"/>
                  <a:gd name="connsiteX316" fmla="*/ 35103 w 500732"/>
                  <a:gd name="connsiteY316" fmla="*/ 98967 h 191443"/>
                  <a:gd name="connsiteX317" fmla="*/ 32301 w 500732"/>
                  <a:gd name="connsiteY317" fmla="*/ 102359 h 191443"/>
                  <a:gd name="connsiteX318" fmla="*/ 29203 w 500732"/>
                  <a:gd name="connsiteY318" fmla="*/ 103539 h 191443"/>
                  <a:gd name="connsiteX319" fmla="*/ 28466 w 500732"/>
                  <a:gd name="connsiteY319" fmla="*/ 104276 h 191443"/>
                  <a:gd name="connsiteX320" fmla="*/ 29056 w 500732"/>
                  <a:gd name="connsiteY320" fmla="*/ 105751 h 191443"/>
                  <a:gd name="connsiteX321" fmla="*/ 29056 w 500732"/>
                  <a:gd name="connsiteY321" fmla="*/ 106784 h 191443"/>
                  <a:gd name="connsiteX322" fmla="*/ 30383 w 500732"/>
                  <a:gd name="connsiteY322" fmla="*/ 108849 h 191443"/>
                  <a:gd name="connsiteX323" fmla="*/ 32153 w 500732"/>
                  <a:gd name="connsiteY323" fmla="*/ 111208 h 191443"/>
                  <a:gd name="connsiteX324" fmla="*/ 33776 w 500732"/>
                  <a:gd name="connsiteY324" fmla="*/ 112241 h 191443"/>
                  <a:gd name="connsiteX325" fmla="*/ 38348 w 500732"/>
                  <a:gd name="connsiteY325" fmla="*/ 112241 h 191443"/>
                  <a:gd name="connsiteX326" fmla="*/ 37168 w 500732"/>
                  <a:gd name="connsiteY326" fmla="*/ 113273 h 191443"/>
                  <a:gd name="connsiteX327" fmla="*/ 30973 w 500732"/>
                  <a:gd name="connsiteY327" fmla="*/ 114601 h 191443"/>
                  <a:gd name="connsiteX328" fmla="*/ 28613 w 500732"/>
                  <a:gd name="connsiteY328" fmla="*/ 114158 h 191443"/>
                  <a:gd name="connsiteX329" fmla="*/ 27434 w 500732"/>
                  <a:gd name="connsiteY329" fmla="*/ 113273 h 191443"/>
                  <a:gd name="connsiteX330" fmla="*/ 26696 w 500732"/>
                  <a:gd name="connsiteY330" fmla="*/ 113716 h 191443"/>
                  <a:gd name="connsiteX331" fmla="*/ 26106 w 500732"/>
                  <a:gd name="connsiteY331" fmla="*/ 115781 h 191443"/>
                  <a:gd name="connsiteX332" fmla="*/ 25221 w 500732"/>
                  <a:gd name="connsiteY332" fmla="*/ 115338 h 191443"/>
                  <a:gd name="connsiteX333" fmla="*/ 24041 w 500732"/>
                  <a:gd name="connsiteY333" fmla="*/ 113273 h 191443"/>
                  <a:gd name="connsiteX334" fmla="*/ 24484 w 500732"/>
                  <a:gd name="connsiteY334" fmla="*/ 111208 h 191443"/>
                  <a:gd name="connsiteX335" fmla="*/ 23894 w 500732"/>
                  <a:gd name="connsiteY335" fmla="*/ 109144 h 191443"/>
                  <a:gd name="connsiteX336" fmla="*/ 21976 w 500732"/>
                  <a:gd name="connsiteY336" fmla="*/ 106931 h 191443"/>
                  <a:gd name="connsiteX337" fmla="*/ 20059 w 500732"/>
                  <a:gd name="connsiteY337" fmla="*/ 106636 h 191443"/>
                  <a:gd name="connsiteX338" fmla="*/ 18436 w 500732"/>
                  <a:gd name="connsiteY338" fmla="*/ 107226 h 191443"/>
                  <a:gd name="connsiteX339" fmla="*/ 18436 w 500732"/>
                  <a:gd name="connsiteY339" fmla="*/ 109144 h 191443"/>
                  <a:gd name="connsiteX340" fmla="*/ 19764 w 500732"/>
                  <a:gd name="connsiteY340" fmla="*/ 112831 h 191443"/>
                  <a:gd name="connsiteX341" fmla="*/ 19469 w 500732"/>
                  <a:gd name="connsiteY341" fmla="*/ 115043 h 191443"/>
                  <a:gd name="connsiteX342" fmla="*/ 17551 w 500732"/>
                  <a:gd name="connsiteY342" fmla="*/ 115043 h 191443"/>
                  <a:gd name="connsiteX343" fmla="*/ 16224 w 500732"/>
                  <a:gd name="connsiteY343" fmla="*/ 117845 h 191443"/>
                  <a:gd name="connsiteX344" fmla="*/ 17257 w 500732"/>
                  <a:gd name="connsiteY344" fmla="*/ 118878 h 191443"/>
                  <a:gd name="connsiteX345" fmla="*/ 19764 w 500732"/>
                  <a:gd name="connsiteY345" fmla="*/ 119763 h 191443"/>
                  <a:gd name="connsiteX346" fmla="*/ 22271 w 500732"/>
                  <a:gd name="connsiteY346" fmla="*/ 121385 h 191443"/>
                  <a:gd name="connsiteX347" fmla="*/ 23746 w 500732"/>
                  <a:gd name="connsiteY347" fmla="*/ 121828 h 191443"/>
                  <a:gd name="connsiteX348" fmla="*/ 24778 w 500732"/>
                  <a:gd name="connsiteY348" fmla="*/ 120943 h 191443"/>
                  <a:gd name="connsiteX349" fmla="*/ 26401 w 500732"/>
                  <a:gd name="connsiteY349" fmla="*/ 120205 h 191443"/>
                  <a:gd name="connsiteX350" fmla="*/ 29646 w 500732"/>
                  <a:gd name="connsiteY350" fmla="*/ 121975 h 191443"/>
                  <a:gd name="connsiteX351" fmla="*/ 31563 w 500732"/>
                  <a:gd name="connsiteY351" fmla="*/ 124483 h 191443"/>
                  <a:gd name="connsiteX352" fmla="*/ 33333 w 500732"/>
                  <a:gd name="connsiteY352" fmla="*/ 124188 h 191443"/>
                  <a:gd name="connsiteX353" fmla="*/ 38938 w 500732"/>
                  <a:gd name="connsiteY353" fmla="*/ 126548 h 191443"/>
                  <a:gd name="connsiteX354" fmla="*/ 40855 w 500732"/>
                  <a:gd name="connsiteY354" fmla="*/ 126842 h 191443"/>
                  <a:gd name="connsiteX355" fmla="*/ 41445 w 500732"/>
                  <a:gd name="connsiteY355" fmla="*/ 129792 h 191443"/>
                  <a:gd name="connsiteX356" fmla="*/ 40708 w 500732"/>
                  <a:gd name="connsiteY356" fmla="*/ 134512 h 191443"/>
                  <a:gd name="connsiteX357" fmla="*/ 36873 w 500732"/>
                  <a:gd name="connsiteY357" fmla="*/ 135692 h 191443"/>
                  <a:gd name="connsiteX358" fmla="*/ 36578 w 500732"/>
                  <a:gd name="connsiteY358" fmla="*/ 136577 h 191443"/>
                  <a:gd name="connsiteX359" fmla="*/ 38643 w 500732"/>
                  <a:gd name="connsiteY359" fmla="*/ 138199 h 191443"/>
                  <a:gd name="connsiteX360" fmla="*/ 40118 w 500732"/>
                  <a:gd name="connsiteY360" fmla="*/ 141592 h 191443"/>
                  <a:gd name="connsiteX361" fmla="*/ 40560 w 500732"/>
                  <a:gd name="connsiteY361" fmla="*/ 144689 h 191443"/>
                  <a:gd name="connsiteX362" fmla="*/ 42330 w 500732"/>
                  <a:gd name="connsiteY362" fmla="*/ 145869 h 191443"/>
                  <a:gd name="connsiteX363" fmla="*/ 44543 w 500732"/>
                  <a:gd name="connsiteY363" fmla="*/ 146164 h 191443"/>
                  <a:gd name="connsiteX364" fmla="*/ 45132 w 500732"/>
                  <a:gd name="connsiteY364" fmla="*/ 147196 h 191443"/>
                  <a:gd name="connsiteX365" fmla="*/ 48230 w 500732"/>
                  <a:gd name="connsiteY365" fmla="*/ 148966 h 191443"/>
                  <a:gd name="connsiteX366" fmla="*/ 48672 w 500732"/>
                  <a:gd name="connsiteY366" fmla="*/ 151473 h 191443"/>
                  <a:gd name="connsiteX367" fmla="*/ 44247 w 500732"/>
                  <a:gd name="connsiteY367" fmla="*/ 152653 h 191443"/>
                  <a:gd name="connsiteX368" fmla="*/ 42478 w 500732"/>
                  <a:gd name="connsiteY368" fmla="*/ 152653 h 191443"/>
                  <a:gd name="connsiteX369" fmla="*/ 41150 w 500732"/>
                  <a:gd name="connsiteY369" fmla="*/ 153981 h 191443"/>
                  <a:gd name="connsiteX370" fmla="*/ 41445 w 500732"/>
                  <a:gd name="connsiteY370" fmla="*/ 157078 h 191443"/>
                  <a:gd name="connsiteX371" fmla="*/ 42772 w 500732"/>
                  <a:gd name="connsiteY371" fmla="*/ 157078 h 191443"/>
                  <a:gd name="connsiteX372" fmla="*/ 43805 w 500732"/>
                  <a:gd name="connsiteY372" fmla="*/ 155751 h 191443"/>
                  <a:gd name="connsiteX373" fmla="*/ 52212 w 500732"/>
                  <a:gd name="connsiteY373" fmla="*/ 156046 h 191443"/>
                  <a:gd name="connsiteX374" fmla="*/ 64306 w 500732"/>
                  <a:gd name="connsiteY374" fmla="*/ 155456 h 191443"/>
                  <a:gd name="connsiteX375" fmla="*/ 67109 w 500732"/>
                  <a:gd name="connsiteY375" fmla="*/ 155456 h 191443"/>
                  <a:gd name="connsiteX376" fmla="*/ 66666 w 500732"/>
                  <a:gd name="connsiteY376" fmla="*/ 156488 h 191443"/>
                  <a:gd name="connsiteX377" fmla="*/ 62979 w 500732"/>
                  <a:gd name="connsiteY377" fmla="*/ 158701 h 191443"/>
                  <a:gd name="connsiteX378" fmla="*/ 60914 w 500732"/>
                  <a:gd name="connsiteY378" fmla="*/ 161356 h 191443"/>
                  <a:gd name="connsiteX379" fmla="*/ 58997 w 500732"/>
                  <a:gd name="connsiteY379" fmla="*/ 162093 h 191443"/>
                  <a:gd name="connsiteX380" fmla="*/ 51032 w 500732"/>
                  <a:gd name="connsiteY380" fmla="*/ 162830 h 191443"/>
                  <a:gd name="connsiteX381" fmla="*/ 49115 w 500732"/>
                  <a:gd name="connsiteY381" fmla="*/ 163715 h 191443"/>
                  <a:gd name="connsiteX382" fmla="*/ 46755 w 500732"/>
                  <a:gd name="connsiteY382" fmla="*/ 164158 h 191443"/>
                  <a:gd name="connsiteX383" fmla="*/ 46460 w 500732"/>
                  <a:gd name="connsiteY383" fmla="*/ 165190 h 191443"/>
                  <a:gd name="connsiteX384" fmla="*/ 48672 w 500732"/>
                  <a:gd name="connsiteY384" fmla="*/ 166075 h 191443"/>
                  <a:gd name="connsiteX385" fmla="*/ 51622 w 500732"/>
                  <a:gd name="connsiteY385" fmla="*/ 166370 h 191443"/>
                  <a:gd name="connsiteX386" fmla="*/ 55457 w 500732"/>
                  <a:gd name="connsiteY386" fmla="*/ 164453 h 191443"/>
                  <a:gd name="connsiteX387" fmla="*/ 62831 w 500732"/>
                  <a:gd name="connsiteY387" fmla="*/ 164010 h 191443"/>
                  <a:gd name="connsiteX388" fmla="*/ 61062 w 500732"/>
                  <a:gd name="connsiteY388" fmla="*/ 166370 h 191443"/>
                  <a:gd name="connsiteX389" fmla="*/ 61062 w 500732"/>
                  <a:gd name="connsiteY389" fmla="*/ 167403 h 191443"/>
                  <a:gd name="connsiteX390" fmla="*/ 63569 w 500732"/>
                  <a:gd name="connsiteY390" fmla="*/ 167108 h 191443"/>
                  <a:gd name="connsiteX391" fmla="*/ 65781 w 500732"/>
                  <a:gd name="connsiteY391" fmla="*/ 165928 h 191443"/>
                  <a:gd name="connsiteX392" fmla="*/ 68583 w 500732"/>
                  <a:gd name="connsiteY392" fmla="*/ 162241 h 191443"/>
                  <a:gd name="connsiteX393" fmla="*/ 73303 w 500732"/>
                  <a:gd name="connsiteY393" fmla="*/ 162535 h 191443"/>
                  <a:gd name="connsiteX394" fmla="*/ 79350 w 500732"/>
                  <a:gd name="connsiteY394" fmla="*/ 165633 h 191443"/>
                  <a:gd name="connsiteX395" fmla="*/ 82005 w 500732"/>
                  <a:gd name="connsiteY395" fmla="*/ 166370 h 191443"/>
                  <a:gd name="connsiteX396" fmla="*/ 84070 w 500732"/>
                  <a:gd name="connsiteY396" fmla="*/ 166370 h 191443"/>
                  <a:gd name="connsiteX397" fmla="*/ 85988 w 500732"/>
                  <a:gd name="connsiteY397" fmla="*/ 165190 h 191443"/>
                  <a:gd name="connsiteX398" fmla="*/ 87757 w 500732"/>
                  <a:gd name="connsiteY398" fmla="*/ 165780 h 191443"/>
                  <a:gd name="connsiteX399" fmla="*/ 88347 w 500732"/>
                  <a:gd name="connsiteY399" fmla="*/ 167403 h 191443"/>
                  <a:gd name="connsiteX400" fmla="*/ 88347 w 500732"/>
                  <a:gd name="connsiteY400" fmla="*/ 168878 h 191443"/>
                  <a:gd name="connsiteX401" fmla="*/ 89822 w 500732"/>
                  <a:gd name="connsiteY401" fmla="*/ 170942 h 191443"/>
                  <a:gd name="connsiteX402" fmla="*/ 90560 w 500732"/>
                  <a:gd name="connsiteY402" fmla="*/ 174630 h 191443"/>
                  <a:gd name="connsiteX403" fmla="*/ 92624 w 500732"/>
                  <a:gd name="connsiteY403" fmla="*/ 176842 h 191443"/>
                  <a:gd name="connsiteX404" fmla="*/ 95869 w 500732"/>
                  <a:gd name="connsiteY404" fmla="*/ 178759 h 191443"/>
                  <a:gd name="connsiteX405" fmla="*/ 104719 w 500732"/>
                  <a:gd name="connsiteY405" fmla="*/ 181857 h 191443"/>
                  <a:gd name="connsiteX406" fmla="*/ 107374 w 500732"/>
                  <a:gd name="connsiteY406" fmla="*/ 181562 h 191443"/>
                  <a:gd name="connsiteX407" fmla="*/ 115043 w 500732"/>
                  <a:gd name="connsiteY407" fmla="*/ 179202 h 191443"/>
                  <a:gd name="connsiteX408" fmla="*/ 118878 w 500732"/>
                  <a:gd name="connsiteY408" fmla="*/ 177432 h 191443"/>
                  <a:gd name="connsiteX409" fmla="*/ 120501 w 500732"/>
                  <a:gd name="connsiteY409" fmla="*/ 178022 h 191443"/>
                  <a:gd name="connsiteX410" fmla="*/ 122860 w 500732"/>
                  <a:gd name="connsiteY410" fmla="*/ 179349 h 191443"/>
                  <a:gd name="connsiteX411" fmla="*/ 124335 w 500732"/>
                  <a:gd name="connsiteY411" fmla="*/ 178612 h 191443"/>
                  <a:gd name="connsiteX412" fmla="*/ 125368 w 500732"/>
                  <a:gd name="connsiteY412" fmla="*/ 177432 h 191443"/>
                  <a:gd name="connsiteX413" fmla="*/ 125958 w 500732"/>
                  <a:gd name="connsiteY413" fmla="*/ 173302 h 191443"/>
                  <a:gd name="connsiteX414" fmla="*/ 127285 w 500732"/>
                  <a:gd name="connsiteY414" fmla="*/ 171090 h 191443"/>
                  <a:gd name="connsiteX415" fmla="*/ 127875 w 500732"/>
                  <a:gd name="connsiteY415" fmla="*/ 162978 h 191443"/>
                  <a:gd name="connsiteX416" fmla="*/ 129497 w 500732"/>
                  <a:gd name="connsiteY416" fmla="*/ 160913 h 191443"/>
                  <a:gd name="connsiteX417" fmla="*/ 137462 w 500732"/>
                  <a:gd name="connsiteY417" fmla="*/ 161356 h 191443"/>
                  <a:gd name="connsiteX418" fmla="*/ 144984 w 500732"/>
                  <a:gd name="connsiteY418" fmla="*/ 162093 h 191443"/>
                  <a:gd name="connsiteX419" fmla="*/ 147934 w 500732"/>
                  <a:gd name="connsiteY419" fmla="*/ 162683 h 191443"/>
                  <a:gd name="connsiteX420" fmla="*/ 158996 w 500732"/>
                  <a:gd name="connsiteY420" fmla="*/ 168287 h 191443"/>
                  <a:gd name="connsiteX421" fmla="*/ 165338 w 500732"/>
                  <a:gd name="connsiteY421" fmla="*/ 170647 h 191443"/>
                  <a:gd name="connsiteX422" fmla="*/ 168140 w 500732"/>
                  <a:gd name="connsiteY422" fmla="*/ 173155 h 191443"/>
                  <a:gd name="connsiteX423" fmla="*/ 172122 w 500732"/>
                  <a:gd name="connsiteY423" fmla="*/ 178612 h 191443"/>
                  <a:gd name="connsiteX424" fmla="*/ 174630 w 500732"/>
                  <a:gd name="connsiteY424" fmla="*/ 181119 h 191443"/>
                  <a:gd name="connsiteX425" fmla="*/ 178759 w 500732"/>
                  <a:gd name="connsiteY425" fmla="*/ 183627 h 191443"/>
                  <a:gd name="connsiteX426" fmla="*/ 185544 w 500732"/>
                  <a:gd name="connsiteY426" fmla="*/ 185544 h 191443"/>
                  <a:gd name="connsiteX427" fmla="*/ 189084 w 500732"/>
                  <a:gd name="connsiteY427" fmla="*/ 183774 h 191443"/>
                  <a:gd name="connsiteX428" fmla="*/ 193508 w 500732"/>
                  <a:gd name="connsiteY428" fmla="*/ 183774 h 191443"/>
                  <a:gd name="connsiteX429" fmla="*/ 202506 w 500732"/>
                  <a:gd name="connsiteY429" fmla="*/ 182004 h 191443"/>
                  <a:gd name="connsiteX430" fmla="*/ 204570 w 500732"/>
                  <a:gd name="connsiteY430" fmla="*/ 182299 h 191443"/>
                  <a:gd name="connsiteX431" fmla="*/ 208995 w 500732"/>
                  <a:gd name="connsiteY431" fmla="*/ 181119 h 191443"/>
                  <a:gd name="connsiteX432" fmla="*/ 215780 w 500732"/>
                  <a:gd name="connsiteY432" fmla="*/ 177727 h 191443"/>
                  <a:gd name="connsiteX433" fmla="*/ 217550 w 500732"/>
                  <a:gd name="connsiteY433" fmla="*/ 176400 h 191443"/>
                  <a:gd name="connsiteX434" fmla="*/ 224777 w 500732"/>
                  <a:gd name="connsiteY434" fmla="*/ 168583 h 191443"/>
                  <a:gd name="connsiteX435" fmla="*/ 232594 w 500732"/>
                  <a:gd name="connsiteY435" fmla="*/ 163125 h 191443"/>
                  <a:gd name="connsiteX436" fmla="*/ 235249 w 500732"/>
                  <a:gd name="connsiteY436" fmla="*/ 162093 h 191443"/>
                  <a:gd name="connsiteX437" fmla="*/ 238051 w 500732"/>
                  <a:gd name="connsiteY437" fmla="*/ 162683 h 191443"/>
                  <a:gd name="connsiteX438" fmla="*/ 241443 w 500732"/>
                  <a:gd name="connsiteY438" fmla="*/ 164895 h 191443"/>
                  <a:gd name="connsiteX439" fmla="*/ 247490 w 500732"/>
                  <a:gd name="connsiteY439" fmla="*/ 167550 h 191443"/>
                  <a:gd name="connsiteX440" fmla="*/ 253095 w 500732"/>
                  <a:gd name="connsiteY440" fmla="*/ 169320 h 191443"/>
                  <a:gd name="connsiteX441" fmla="*/ 256930 w 500732"/>
                  <a:gd name="connsiteY441" fmla="*/ 168730 h 191443"/>
                  <a:gd name="connsiteX442" fmla="*/ 259290 w 500732"/>
                  <a:gd name="connsiteY442" fmla="*/ 167108 h 191443"/>
                  <a:gd name="connsiteX443" fmla="*/ 260175 w 500732"/>
                  <a:gd name="connsiteY443" fmla="*/ 165043 h 191443"/>
                  <a:gd name="connsiteX444" fmla="*/ 262092 w 500732"/>
                  <a:gd name="connsiteY444" fmla="*/ 163863 h 191443"/>
                  <a:gd name="connsiteX445" fmla="*/ 263862 w 500732"/>
                  <a:gd name="connsiteY445" fmla="*/ 163420 h 191443"/>
                  <a:gd name="connsiteX446" fmla="*/ 266517 w 500732"/>
                  <a:gd name="connsiteY446" fmla="*/ 161356 h 191443"/>
                  <a:gd name="connsiteX447" fmla="*/ 270352 w 500732"/>
                  <a:gd name="connsiteY447" fmla="*/ 159438 h 191443"/>
                  <a:gd name="connsiteX448" fmla="*/ 272564 w 500732"/>
                  <a:gd name="connsiteY448" fmla="*/ 161208 h 191443"/>
                  <a:gd name="connsiteX449" fmla="*/ 273744 w 500732"/>
                  <a:gd name="connsiteY449" fmla="*/ 162535 h 191443"/>
                  <a:gd name="connsiteX450" fmla="*/ 273744 w 500732"/>
                  <a:gd name="connsiteY450" fmla="*/ 166960 h 191443"/>
                  <a:gd name="connsiteX451" fmla="*/ 269909 w 500732"/>
                  <a:gd name="connsiteY451" fmla="*/ 171090 h 191443"/>
                  <a:gd name="connsiteX452" fmla="*/ 266074 w 500732"/>
                  <a:gd name="connsiteY452" fmla="*/ 174630 h 191443"/>
                  <a:gd name="connsiteX453" fmla="*/ 264157 w 500732"/>
                  <a:gd name="connsiteY453" fmla="*/ 177432 h 191443"/>
                  <a:gd name="connsiteX454" fmla="*/ 266074 w 500732"/>
                  <a:gd name="connsiteY454" fmla="*/ 181857 h 191443"/>
                  <a:gd name="connsiteX455" fmla="*/ 267844 w 500732"/>
                  <a:gd name="connsiteY455" fmla="*/ 186576 h 191443"/>
                  <a:gd name="connsiteX456" fmla="*/ 266222 w 500732"/>
                  <a:gd name="connsiteY456" fmla="*/ 188936 h 191443"/>
                  <a:gd name="connsiteX457" fmla="*/ 268139 w 500732"/>
                  <a:gd name="connsiteY457" fmla="*/ 188936 h 191443"/>
                  <a:gd name="connsiteX458" fmla="*/ 272269 w 500732"/>
                  <a:gd name="connsiteY458" fmla="*/ 191444 h 191443"/>
                  <a:gd name="connsiteX459" fmla="*/ 273006 w 500732"/>
                  <a:gd name="connsiteY459" fmla="*/ 191444 h 191443"/>
                  <a:gd name="connsiteX460" fmla="*/ 274334 w 500732"/>
                  <a:gd name="connsiteY460" fmla="*/ 188346 h 191443"/>
                  <a:gd name="connsiteX461" fmla="*/ 275514 w 500732"/>
                  <a:gd name="connsiteY461" fmla="*/ 187314 h 191443"/>
                  <a:gd name="connsiteX462" fmla="*/ 278021 w 500732"/>
                  <a:gd name="connsiteY462" fmla="*/ 186429 h 191443"/>
                  <a:gd name="connsiteX463" fmla="*/ 278758 w 500732"/>
                  <a:gd name="connsiteY463" fmla="*/ 181414 h 191443"/>
                  <a:gd name="connsiteX464" fmla="*/ 279939 w 500732"/>
                  <a:gd name="connsiteY464" fmla="*/ 180382 h 191443"/>
                  <a:gd name="connsiteX465" fmla="*/ 281414 w 500732"/>
                  <a:gd name="connsiteY465" fmla="*/ 179939 h 191443"/>
                  <a:gd name="connsiteX466" fmla="*/ 283626 w 500732"/>
                  <a:gd name="connsiteY466" fmla="*/ 179939 h 191443"/>
                  <a:gd name="connsiteX467" fmla="*/ 285543 w 500732"/>
                  <a:gd name="connsiteY467" fmla="*/ 179497 h 191443"/>
                  <a:gd name="connsiteX468" fmla="*/ 285543 w 500732"/>
                  <a:gd name="connsiteY468" fmla="*/ 178612 h 191443"/>
                  <a:gd name="connsiteX469" fmla="*/ 282888 w 500732"/>
                  <a:gd name="connsiteY469" fmla="*/ 172860 h 191443"/>
                  <a:gd name="connsiteX470" fmla="*/ 283183 w 500732"/>
                  <a:gd name="connsiteY470" fmla="*/ 171385 h 191443"/>
                  <a:gd name="connsiteX471" fmla="*/ 284511 w 500732"/>
                  <a:gd name="connsiteY471" fmla="*/ 165633 h 191443"/>
                  <a:gd name="connsiteX472" fmla="*/ 285396 w 500732"/>
                  <a:gd name="connsiteY472" fmla="*/ 163420 h 191443"/>
                  <a:gd name="connsiteX473" fmla="*/ 286133 w 500732"/>
                  <a:gd name="connsiteY473" fmla="*/ 162683 h 191443"/>
                  <a:gd name="connsiteX474" fmla="*/ 289231 w 500732"/>
                  <a:gd name="connsiteY474" fmla="*/ 162978 h 191443"/>
                  <a:gd name="connsiteX475" fmla="*/ 293508 w 500732"/>
                  <a:gd name="connsiteY475" fmla="*/ 164010 h 191443"/>
                  <a:gd name="connsiteX476" fmla="*/ 294688 w 500732"/>
                  <a:gd name="connsiteY476" fmla="*/ 165633 h 191443"/>
                  <a:gd name="connsiteX477" fmla="*/ 296752 w 500732"/>
                  <a:gd name="connsiteY477" fmla="*/ 167108 h 191443"/>
                  <a:gd name="connsiteX478" fmla="*/ 303537 w 500732"/>
                  <a:gd name="connsiteY478" fmla="*/ 167108 h 191443"/>
                  <a:gd name="connsiteX479" fmla="*/ 306340 w 500732"/>
                  <a:gd name="connsiteY479" fmla="*/ 167403 h 191443"/>
                  <a:gd name="connsiteX480" fmla="*/ 308552 w 500732"/>
                  <a:gd name="connsiteY480" fmla="*/ 166370 h 191443"/>
                  <a:gd name="connsiteX481" fmla="*/ 313714 w 500732"/>
                  <a:gd name="connsiteY481" fmla="*/ 164453 h 191443"/>
                  <a:gd name="connsiteX482" fmla="*/ 316221 w 500732"/>
                  <a:gd name="connsiteY482" fmla="*/ 163863 h 191443"/>
                  <a:gd name="connsiteX483" fmla="*/ 318581 w 500732"/>
                  <a:gd name="connsiteY483" fmla="*/ 162978 h 191443"/>
                  <a:gd name="connsiteX484" fmla="*/ 326103 w 500732"/>
                  <a:gd name="connsiteY484" fmla="*/ 159733 h 191443"/>
                  <a:gd name="connsiteX485" fmla="*/ 329053 w 500732"/>
                  <a:gd name="connsiteY485" fmla="*/ 160028 h 191443"/>
                  <a:gd name="connsiteX486" fmla="*/ 331118 w 500732"/>
                  <a:gd name="connsiteY486" fmla="*/ 160470 h 191443"/>
                  <a:gd name="connsiteX487" fmla="*/ 332740 w 500732"/>
                  <a:gd name="connsiteY487" fmla="*/ 160913 h 191443"/>
                  <a:gd name="connsiteX488" fmla="*/ 336280 w 500732"/>
                  <a:gd name="connsiteY488" fmla="*/ 163125 h 191443"/>
                  <a:gd name="connsiteX489" fmla="*/ 339230 w 500732"/>
                  <a:gd name="connsiteY489" fmla="*/ 165338 h 191443"/>
                  <a:gd name="connsiteX490" fmla="*/ 341295 w 500732"/>
                  <a:gd name="connsiteY490" fmla="*/ 165928 h 191443"/>
                  <a:gd name="connsiteX491" fmla="*/ 344982 w 500732"/>
                  <a:gd name="connsiteY491" fmla="*/ 165928 h 191443"/>
                  <a:gd name="connsiteX492" fmla="*/ 350292 w 500732"/>
                  <a:gd name="connsiteY492" fmla="*/ 166370 h 191443"/>
                  <a:gd name="connsiteX493" fmla="*/ 356781 w 500732"/>
                  <a:gd name="connsiteY493" fmla="*/ 166370 h 191443"/>
                  <a:gd name="connsiteX494" fmla="*/ 360616 w 500732"/>
                  <a:gd name="connsiteY494" fmla="*/ 165780 h 191443"/>
                  <a:gd name="connsiteX495" fmla="*/ 365483 w 500732"/>
                  <a:gd name="connsiteY495" fmla="*/ 164748 h 191443"/>
                  <a:gd name="connsiteX496" fmla="*/ 374038 w 500732"/>
                  <a:gd name="connsiteY496" fmla="*/ 162093 h 191443"/>
                  <a:gd name="connsiteX497" fmla="*/ 385395 w 500732"/>
                  <a:gd name="connsiteY497" fmla="*/ 156636 h 191443"/>
                  <a:gd name="connsiteX498" fmla="*/ 392032 w 500732"/>
                  <a:gd name="connsiteY498" fmla="*/ 153981 h 191443"/>
                  <a:gd name="connsiteX499" fmla="*/ 394834 w 500732"/>
                  <a:gd name="connsiteY499" fmla="*/ 153686 h 191443"/>
                  <a:gd name="connsiteX500" fmla="*/ 398522 w 500732"/>
                  <a:gd name="connsiteY500" fmla="*/ 153686 h 191443"/>
                  <a:gd name="connsiteX501" fmla="*/ 402209 w 500732"/>
                  <a:gd name="connsiteY501" fmla="*/ 154423 h 191443"/>
                  <a:gd name="connsiteX502" fmla="*/ 406486 w 500732"/>
                  <a:gd name="connsiteY502" fmla="*/ 154866 h 191443"/>
                  <a:gd name="connsiteX503" fmla="*/ 408403 w 500732"/>
                  <a:gd name="connsiteY503" fmla="*/ 154866 h 191443"/>
                  <a:gd name="connsiteX504" fmla="*/ 412976 w 500732"/>
                  <a:gd name="connsiteY504" fmla="*/ 154276 h 191443"/>
                  <a:gd name="connsiteX505" fmla="*/ 418875 w 500732"/>
                  <a:gd name="connsiteY505" fmla="*/ 153096 h 191443"/>
                  <a:gd name="connsiteX506" fmla="*/ 422562 w 500732"/>
                  <a:gd name="connsiteY506" fmla="*/ 152211 h 191443"/>
                  <a:gd name="connsiteX507" fmla="*/ 427135 w 500732"/>
                  <a:gd name="connsiteY507" fmla="*/ 150736 h 191443"/>
                  <a:gd name="connsiteX508" fmla="*/ 429937 w 500732"/>
                  <a:gd name="connsiteY508" fmla="*/ 148229 h 191443"/>
                  <a:gd name="connsiteX509" fmla="*/ 430822 w 500732"/>
                  <a:gd name="connsiteY509" fmla="*/ 147934 h 191443"/>
                  <a:gd name="connsiteX510" fmla="*/ 432002 w 500732"/>
                  <a:gd name="connsiteY510" fmla="*/ 148376 h 191443"/>
                  <a:gd name="connsiteX511" fmla="*/ 432592 w 500732"/>
                  <a:gd name="connsiteY511" fmla="*/ 148376 h 191443"/>
                  <a:gd name="connsiteX512" fmla="*/ 433772 w 500732"/>
                  <a:gd name="connsiteY512" fmla="*/ 149999 h 191443"/>
                  <a:gd name="connsiteX513" fmla="*/ 434952 w 500732"/>
                  <a:gd name="connsiteY513" fmla="*/ 153686 h 191443"/>
                  <a:gd name="connsiteX514" fmla="*/ 437459 w 500732"/>
                  <a:gd name="connsiteY514" fmla="*/ 153096 h 191443"/>
                  <a:gd name="connsiteX515" fmla="*/ 442179 w 500732"/>
                  <a:gd name="connsiteY515" fmla="*/ 149409 h 191443"/>
                  <a:gd name="connsiteX516" fmla="*/ 444981 w 500732"/>
                  <a:gd name="connsiteY516" fmla="*/ 146016 h 191443"/>
                  <a:gd name="connsiteX517" fmla="*/ 445866 w 500732"/>
                  <a:gd name="connsiteY517" fmla="*/ 145721 h 191443"/>
                  <a:gd name="connsiteX518" fmla="*/ 448373 w 500732"/>
                  <a:gd name="connsiteY518" fmla="*/ 146901 h 191443"/>
                  <a:gd name="connsiteX519" fmla="*/ 450144 w 500732"/>
                  <a:gd name="connsiteY519" fmla="*/ 147196 h 191443"/>
                  <a:gd name="connsiteX520" fmla="*/ 454273 w 500732"/>
                  <a:gd name="connsiteY520" fmla="*/ 145869 h 191443"/>
                  <a:gd name="connsiteX521" fmla="*/ 456633 w 500732"/>
                  <a:gd name="connsiteY521" fmla="*/ 146606 h 191443"/>
                  <a:gd name="connsiteX522" fmla="*/ 458698 w 500732"/>
                  <a:gd name="connsiteY522" fmla="*/ 147491 h 191443"/>
                  <a:gd name="connsiteX523" fmla="*/ 459878 w 500732"/>
                  <a:gd name="connsiteY523" fmla="*/ 147491 h 191443"/>
                  <a:gd name="connsiteX524" fmla="*/ 465335 w 500732"/>
                  <a:gd name="connsiteY524" fmla="*/ 149704 h 191443"/>
                  <a:gd name="connsiteX525" fmla="*/ 466663 w 500732"/>
                  <a:gd name="connsiteY525" fmla="*/ 149999 h 191443"/>
                  <a:gd name="connsiteX526" fmla="*/ 469465 w 500732"/>
                  <a:gd name="connsiteY526" fmla="*/ 150294 h 191443"/>
                  <a:gd name="connsiteX527" fmla="*/ 473595 w 500732"/>
                  <a:gd name="connsiteY527" fmla="*/ 150294 h 191443"/>
                  <a:gd name="connsiteX528" fmla="*/ 476249 w 500732"/>
                  <a:gd name="connsiteY528" fmla="*/ 148966 h 191443"/>
                  <a:gd name="connsiteX529" fmla="*/ 478167 w 500732"/>
                  <a:gd name="connsiteY529" fmla="*/ 147639 h 191443"/>
                  <a:gd name="connsiteX530" fmla="*/ 479494 w 500732"/>
                  <a:gd name="connsiteY530" fmla="*/ 147639 h 191443"/>
                  <a:gd name="connsiteX531" fmla="*/ 480822 w 500732"/>
                  <a:gd name="connsiteY531" fmla="*/ 147934 h 191443"/>
                  <a:gd name="connsiteX532" fmla="*/ 481854 w 500732"/>
                  <a:gd name="connsiteY532" fmla="*/ 148524 h 191443"/>
                  <a:gd name="connsiteX533" fmla="*/ 482739 w 500732"/>
                  <a:gd name="connsiteY533" fmla="*/ 149556 h 191443"/>
                  <a:gd name="connsiteX534" fmla="*/ 483182 w 500732"/>
                  <a:gd name="connsiteY534" fmla="*/ 151031 h 191443"/>
                  <a:gd name="connsiteX535" fmla="*/ 483182 w 500732"/>
                  <a:gd name="connsiteY535" fmla="*/ 155603 h 191443"/>
                  <a:gd name="connsiteX536" fmla="*/ 483476 w 500732"/>
                  <a:gd name="connsiteY536" fmla="*/ 156783 h 191443"/>
                  <a:gd name="connsiteX537" fmla="*/ 484214 w 500732"/>
                  <a:gd name="connsiteY537" fmla="*/ 157668 h 191443"/>
                  <a:gd name="connsiteX538" fmla="*/ 485099 w 500732"/>
                  <a:gd name="connsiteY538" fmla="*/ 157668 h 191443"/>
                  <a:gd name="connsiteX539" fmla="*/ 486279 w 500732"/>
                  <a:gd name="connsiteY539" fmla="*/ 156783 h 191443"/>
                  <a:gd name="connsiteX540" fmla="*/ 488344 w 500732"/>
                  <a:gd name="connsiteY540" fmla="*/ 155308 h 191443"/>
                  <a:gd name="connsiteX541" fmla="*/ 490851 w 500732"/>
                  <a:gd name="connsiteY541" fmla="*/ 153686 h 191443"/>
                  <a:gd name="connsiteX542" fmla="*/ 492621 w 500732"/>
                  <a:gd name="connsiteY542" fmla="*/ 152211 h 191443"/>
                  <a:gd name="connsiteX543" fmla="*/ 493653 w 500732"/>
                  <a:gd name="connsiteY543" fmla="*/ 151621 h 191443"/>
                  <a:gd name="connsiteX544" fmla="*/ 495276 w 500732"/>
                  <a:gd name="connsiteY544" fmla="*/ 151621 h 191443"/>
                  <a:gd name="connsiteX545" fmla="*/ 496898 w 500732"/>
                  <a:gd name="connsiteY545" fmla="*/ 151916 h 191443"/>
                  <a:gd name="connsiteX546" fmla="*/ 497783 w 500732"/>
                  <a:gd name="connsiteY546" fmla="*/ 152653 h 191443"/>
                  <a:gd name="connsiteX547" fmla="*/ 497783 w 500732"/>
                  <a:gd name="connsiteY547" fmla="*/ 150441 h 191443"/>
                  <a:gd name="connsiteX548" fmla="*/ 498668 w 500732"/>
                  <a:gd name="connsiteY548" fmla="*/ 148819 h 191443"/>
                  <a:gd name="connsiteX549" fmla="*/ 498668 w 500732"/>
                  <a:gd name="connsiteY549" fmla="*/ 148229 h 1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Lst>
                <a:rect l="l" t="t" r="r" b="b"/>
                <a:pathLst>
                  <a:path w="500732" h="191443">
                    <a:moveTo>
                      <a:pt x="14601" y="46312"/>
                    </a:moveTo>
                    <a:lnTo>
                      <a:pt x="18142" y="46607"/>
                    </a:lnTo>
                    <a:lnTo>
                      <a:pt x="23746" y="46017"/>
                    </a:lnTo>
                    <a:lnTo>
                      <a:pt x="29351" y="46017"/>
                    </a:lnTo>
                    <a:lnTo>
                      <a:pt x="27434" y="48525"/>
                    </a:lnTo>
                    <a:lnTo>
                      <a:pt x="20354" y="51622"/>
                    </a:lnTo>
                    <a:lnTo>
                      <a:pt x="17994" y="53244"/>
                    </a:lnTo>
                    <a:lnTo>
                      <a:pt x="15339" y="55604"/>
                    </a:lnTo>
                    <a:lnTo>
                      <a:pt x="15339" y="58997"/>
                    </a:lnTo>
                    <a:lnTo>
                      <a:pt x="14601" y="60914"/>
                    </a:lnTo>
                    <a:lnTo>
                      <a:pt x="14012" y="62979"/>
                    </a:lnTo>
                    <a:lnTo>
                      <a:pt x="15782" y="62389"/>
                    </a:lnTo>
                    <a:lnTo>
                      <a:pt x="17257" y="61504"/>
                    </a:lnTo>
                    <a:lnTo>
                      <a:pt x="20796" y="57227"/>
                    </a:lnTo>
                    <a:lnTo>
                      <a:pt x="28761" y="50000"/>
                    </a:lnTo>
                    <a:lnTo>
                      <a:pt x="34070" y="47935"/>
                    </a:lnTo>
                    <a:lnTo>
                      <a:pt x="41445" y="44100"/>
                    </a:lnTo>
                    <a:lnTo>
                      <a:pt x="46017" y="39380"/>
                    </a:lnTo>
                    <a:lnTo>
                      <a:pt x="47787" y="35251"/>
                    </a:lnTo>
                    <a:lnTo>
                      <a:pt x="54277" y="34071"/>
                    </a:lnTo>
                    <a:lnTo>
                      <a:pt x="58997" y="34808"/>
                    </a:lnTo>
                    <a:lnTo>
                      <a:pt x="63126" y="32596"/>
                    </a:lnTo>
                    <a:lnTo>
                      <a:pt x="65339" y="32006"/>
                    </a:lnTo>
                    <a:lnTo>
                      <a:pt x="68583" y="32301"/>
                    </a:lnTo>
                    <a:lnTo>
                      <a:pt x="81268" y="35251"/>
                    </a:lnTo>
                    <a:lnTo>
                      <a:pt x="85840" y="34218"/>
                    </a:lnTo>
                    <a:lnTo>
                      <a:pt x="86873" y="32596"/>
                    </a:lnTo>
                    <a:lnTo>
                      <a:pt x="87757" y="30088"/>
                    </a:lnTo>
                    <a:lnTo>
                      <a:pt x="88347" y="27286"/>
                    </a:lnTo>
                    <a:lnTo>
                      <a:pt x="85398" y="26696"/>
                    </a:lnTo>
                    <a:lnTo>
                      <a:pt x="69764" y="19911"/>
                    </a:lnTo>
                    <a:lnTo>
                      <a:pt x="65929" y="17109"/>
                    </a:lnTo>
                    <a:lnTo>
                      <a:pt x="62094" y="11652"/>
                    </a:lnTo>
                    <a:lnTo>
                      <a:pt x="60472" y="7670"/>
                    </a:lnTo>
                    <a:lnTo>
                      <a:pt x="61209" y="4130"/>
                    </a:lnTo>
                    <a:lnTo>
                      <a:pt x="57669" y="3540"/>
                    </a:lnTo>
                    <a:lnTo>
                      <a:pt x="56489" y="3540"/>
                    </a:lnTo>
                    <a:lnTo>
                      <a:pt x="55752" y="4425"/>
                    </a:lnTo>
                    <a:lnTo>
                      <a:pt x="52064" y="4425"/>
                    </a:lnTo>
                    <a:lnTo>
                      <a:pt x="50000" y="5162"/>
                    </a:lnTo>
                    <a:lnTo>
                      <a:pt x="48820" y="5605"/>
                    </a:lnTo>
                    <a:lnTo>
                      <a:pt x="47197" y="4720"/>
                    </a:lnTo>
                    <a:lnTo>
                      <a:pt x="44247" y="2212"/>
                    </a:lnTo>
                    <a:lnTo>
                      <a:pt x="42478" y="443"/>
                    </a:lnTo>
                    <a:lnTo>
                      <a:pt x="41150" y="0"/>
                    </a:lnTo>
                    <a:lnTo>
                      <a:pt x="39823" y="443"/>
                    </a:lnTo>
                    <a:lnTo>
                      <a:pt x="35103" y="1032"/>
                    </a:lnTo>
                    <a:lnTo>
                      <a:pt x="33923" y="2065"/>
                    </a:lnTo>
                    <a:lnTo>
                      <a:pt x="31711" y="3097"/>
                    </a:lnTo>
                    <a:lnTo>
                      <a:pt x="29498" y="3687"/>
                    </a:lnTo>
                    <a:lnTo>
                      <a:pt x="26401" y="4130"/>
                    </a:lnTo>
                    <a:lnTo>
                      <a:pt x="24778" y="4130"/>
                    </a:lnTo>
                    <a:lnTo>
                      <a:pt x="23894" y="4572"/>
                    </a:lnTo>
                    <a:lnTo>
                      <a:pt x="23156" y="6195"/>
                    </a:lnTo>
                    <a:lnTo>
                      <a:pt x="22566" y="7817"/>
                    </a:lnTo>
                    <a:lnTo>
                      <a:pt x="22124" y="8407"/>
                    </a:lnTo>
                    <a:lnTo>
                      <a:pt x="18142" y="9144"/>
                    </a:lnTo>
                    <a:lnTo>
                      <a:pt x="17257" y="10029"/>
                    </a:lnTo>
                    <a:lnTo>
                      <a:pt x="16961" y="10914"/>
                    </a:lnTo>
                    <a:lnTo>
                      <a:pt x="16961" y="11799"/>
                    </a:lnTo>
                    <a:lnTo>
                      <a:pt x="19321" y="12389"/>
                    </a:lnTo>
                    <a:lnTo>
                      <a:pt x="20649" y="13422"/>
                    </a:lnTo>
                    <a:lnTo>
                      <a:pt x="21534" y="14307"/>
                    </a:lnTo>
                    <a:lnTo>
                      <a:pt x="22861" y="15192"/>
                    </a:lnTo>
                    <a:lnTo>
                      <a:pt x="23894" y="15192"/>
                    </a:lnTo>
                    <a:lnTo>
                      <a:pt x="24631" y="18141"/>
                    </a:lnTo>
                    <a:lnTo>
                      <a:pt x="25074" y="21534"/>
                    </a:lnTo>
                    <a:lnTo>
                      <a:pt x="24484" y="23009"/>
                    </a:lnTo>
                    <a:lnTo>
                      <a:pt x="22714" y="23304"/>
                    </a:lnTo>
                    <a:lnTo>
                      <a:pt x="17404" y="26548"/>
                    </a:lnTo>
                    <a:lnTo>
                      <a:pt x="17404" y="32006"/>
                    </a:lnTo>
                    <a:lnTo>
                      <a:pt x="17994" y="32891"/>
                    </a:lnTo>
                    <a:lnTo>
                      <a:pt x="17994" y="34071"/>
                    </a:lnTo>
                    <a:lnTo>
                      <a:pt x="17404" y="35398"/>
                    </a:lnTo>
                    <a:lnTo>
                      <a:pt x="15044" y="37610"/>
                    </a:lnTo>
                    <a:lnTo>
                      <a:pt x="13422" y="39380"/>
                    </a:lnTo>
                    <a:lnTo>
                      <a:pt x="11652" y="41740"/>
                    </a:lnTo>
                    <a:lnTo>
                      <a:pt x="10619" y="42035"/>
                    </a:lnTo>
                    <a:lnTo>
                      <a:pt x="9882" y="42478"/>
                    </a:lnTo>
                    <a:lnTo>
                      <a:pt x="10619" y="43805"/>
                    </a:lnTo>
                    <a:lnTo>
                      <a:pt x="11652" y="46017"/>
                    </a:lnTo>
                    <a:lnTo>
                      <a:pt x="14749" y="46017"/>
                    </a:lnTo>
                    <a:close/>
                    <a:moveTo>
                      <a:pt x="5457" y="57964"/>
                    </a:moveTo>
                    <a:lnTo>
                      <a:pt x="1917" y="59144"/>
                    </a:lnTo>
                    <a:lnTo>
                      <a:pt x="0" y="61061"/>
                    </a:lnTo>
                    <a:lnTo>
                      <a:pt x="1917" y="61946"/>
                    </a:lnTo>
                    <a:lnTo>
                      <a:pt x="7965" y="61061"/>
                    </a:lnTo>
                    <a:lnTo>
                      <a:pt x="7965" y="59734"/>
                    </a:lnTo>
                    <a:lnTo>
                      <a:pt x="6637" y="57817"/>
                    </a:lnTo>
                    <a:lnTo>
                      <a:pt x="5457" y="57817"/>
                    </a:lnTo>
                    <a:close/>
                    <a:moveTo>
                      <a:pt x="499848" y="147639"/>
                    </a:moveTo>
                    <a:lnTo>
                      <a:pt x="497783" y="145574"/>
                    </a:lnTo>
                    <a:lnTo>
                      <a:pt x="494833" y="143509"/>
                    </a:lnTo>
                    <a:lnTo>
                      <a:pt x="494096" y="143214"/>
                    </a:lnTo>
                    <a:lnTo>
                      <a:pt x="494096" y="138052"/>
                    </a:lnTo>
                    <a:lnTo>
                      <a:pt x="493358" y="137167"/>
                    </a:lnTo>
                    <a:lnTo>
                      <a:pt x="493358" y="136577"/>
                    </a:lnTo>
                    <a:lnTo>
                      <a:pt x="494538" y="134955"/>
                    </a:lnTo>
                    <a:lnTo>
                      <a:pt x="493801" y="133922"/>
                    </a:lnTo>
                    <a:lnTo>
                      <a:pt x="489524" y="131415"/>
                    </a:lnTo>
                    <a:lnTo>
                      <a:pt x="487901" y="130087"/>
                    </a:lnTo>
                    <a:lnTo>
                      <a:pt x="484951" y="129792"/>
                    </a:lnTo>
                    <a:lnTo>
                      <a:pt x="484657" y="128907"/>
                    </a:lnTo>
                    <a:lnTo>
                      <a:pt x="485099" y="127138"/>
                    </a:lnTo>
                    <a:lnTo>
                      <a:pt x="486131" y="124925"/>
                    </a:lnTo>
                    <a:lnTo>
                      <a:pt x="487754" y="122860"/>
                    </a:lnTo>
                    <a:lnTo>
                      <a:pt x="488196" y="121680"/>
                    </a:lnTo>
                    <a:lnTo>
                      <a:pt x="488786" y="119763"/>
                    </a:lnTo>
                    <a:lnTo>
                      <a:pt x="488786" y="118436"/>
                    </a:lnTo>
                    <a:lnTo>
                      <a:pt x="490851" y="116518"/>
                    </a:lnTo>
                    <a:lnTo>
                      <a:pt x="490851" y="116076"/>
                    </a:lnTo>
                    <a:lnTo>
                      <a:pt x="490408" y="115338"/>
                    </a:lnTo>
                    <a:lnTo>
                      <a:pt x="488933" y="114896"/>
                    </a:lnTo>
                    <a:lnTo>
                      <a:pt x="487459" y="114896"/>
                    </a:lnTo>
                    <a:lnTo>
                      <a:pt x="486869" y="114453"/>
                    </a:lnTo>
                    <a:lnTo>
                      <a:pt x="486869" y="109291"/>
                    </a:lnTo>
                    <a:lnTo>
                      <a:pt x="486426" y="106784"/>
                    </a:lnTo>
                    <a:lnTo>
                      <a:pt x="485836" y="105014"/>
                    </a:lnTo>
                    <a:lnTo>
                      <a:pt x="486279" y="100884"/>
                    </a:lnTo>
                    <a:lnTo>
                      <a:pt x="485246" y="99999"/>
                    </a:lnTo>
                    <a:lnTo>
                      <a:pt x="483624" y="97787"/>
                    </a:lnTo>
                    <a:lnTo>
                      <a:pt x="482886" y="96017"/>
                    </a:lnTo>
                    <a:lnTo>
                      <a:pt x="483329" y="95279"/>
                    </a:lnTo>
                    <a:lnTo>
                      <a:pt x="483624" y="94099"/>
                    </a:lnTo>
                    <a:lnTo>
                      <a:pt x="483919" y="92477"/>
                    </a:lnTo>
                    <a:lnTo>
                      <a:pt x="483919" y="91297"/>
                    </a:lnTo>
                    <a:lnTo>
                      <a:pt x="482444" y="90265"/>
                    </a:lnTo>
                    <a:lnTo>
                      <a:pt x="481412" y="89085"/>
                    </a:lnTo>
                    <a:lnTo>
                      <a:pt x="481412" y="87757"/>
                    </a:lnTo>
                    <a:lnTo>
                      <a:pt x="480822" y="86135"/>
                    </a:lnTo>
                    <a:lnTo>
                      <a:pt x="480232" y="84955"/>
                    </a:lnTo>
                    <a:lnTo>
                      <a:pt x="479937" y="84218"/>
                    </a:lnTo>
                    <a:lnTo>
                      <a:pt x="480527" y="83775"/>
                    </a:lnTo>
                    <a:lnTo>
                      <a:pt x="482591" y="83333"/>
                    </a:lnTo>
                    <a:lnTo>
                      <a:pt x="485689" y="83628"/>
                    </a:lnTo>
                    <a:lnTo>
                      <a:pt x="488196" y="83628"/>
                    </a:lnTo>
                    <a:lnTo>
                      <a:pt x="489671" y="82890"/>
                    </a:lnTo>
                    <a:lnTo>
                      <a:pt x="491441" y="75368"/>
                    </a:lnTo>
                    <a:lnTo>
                      <a:pt x="493063" y="73451"/>
                    </a:lnTo>
                    <a:lnTo>
                      <a:pt x="494833" y="72271"/>
                    </a:lnTo>
                    <a:lnTo>
                      <a:pt x="498373" y="74926"/>
                    </a:lnTo>
                    <a:lnTo>
                      <a:pt x="499848" y="75811"/>
                    </a:lnTo>
                    <a:lnTo>
                      <a:pt x="500733" y="75811"/>
                    </a:lnTo>
                    <a:lnTo>
                      <a:pt x="499848" y="74778"/>
                    </a:lnTo>
                    <a:lnTo>
                      <a:pt x="499406" y="74188"/>
                    </a:lnTo>
                    <a:lnTo>
                      <a:pt x="498521" y="72861"/>
                    </a:lnTo>
                    <a:lnTo>
                      <a:pt x="493948" y="68583"/>
                    </a:lnTo>
                    <a:lnTo>
                      <a:pt x="489818" y="65191"/>
                    </a:lnTo>
                    <a:lnTo>
                      <a:pt x="486869" y="63864"/>
                    </a:lnTo>
                    <a:lnTo>
                      <a:pt x="483919" y="63864"/>
                    </a:lnTo>
                    <a:lnTo>
                      <a:pt x="479347" y="64601"/>
                    </a:lnTo>
                    <a:lnTo>
                      <a:pt x="477724" y="64306"/>
                    </a:lnTo>
                    <a:lnTo>
                      <a:pt x="473742" y="62831"/>
                    </a:lnTo>
                    <a:lnTo>
                      <a:pt x="470497" y="61061"/>
                    </a:lnTo>
                    <a:lnTo>
                      <a:pt x="470939" y="60324"/>
                    </a:lnTo>
                    <a:lnTo>
                      <a:pt x="471677" y="59734"/>
                    </a:lnTo>
                    <a:lnTo>
                      <a:pt x="470792" y="57522"/>
                    </a:lnTo>
                    <a:lnTo>
                      <a:pt x="469022" y="53982"/>
                    </a:lnTo>
                    <a:lnTo>
                      <a:pt x="469022" y="52802"/>
                    </a:lnTo>
                    <a:lnTo>
                      <a:pt x="468580" y="51179"/>
                    </a:lnTo>
                    <a:lnTo>
                      <a:pt x="467990" y="50000"/>
                    </a:lnTo>
                    <a:lnTo>
                      <a:pt x="470497" y="47197"/>
                    </a:lnTo>
                    <a:lnTo>
                      <a:pt x="471677" y="44985"/>
                    </a:lnTo>
                    <a:lnTo>
                      <a:pt x="471972" y="42772"/>
                    </a:lnTo>
                    <a:lnTo>
                      <a:pt x="471235" y="40413"/>
                    </a:lnTo>
                    <a:lnTo>
                      <a:pt x="469612" y="36283"/>
                    </a:lnTo>
                    <a:lnTo>
                      <a:pt x="468580" y="35103"/>
                    </a:lnTo>
                    <a:lnTo>
                      <a:pt x="466663" y="33923"/>
                    </a:lnTo>
                    <a:lnTo>
                      <a:pt x="465040" y="32006"/>
                    </a:lnTo>
                    <a:lnTo>
                      <a:pt x="464597" y="30678"/>
                    </a:lnTo>
                    <a:lnTo>
                      <a:pt x="464597" y="29203"/>
                    </a:lnTo>
                    <a:lnTo>
                      <a:pt x="463565" y="28613"/>
                    </a:lnTo>
                    <a:lnTo>
                      <a:pt x="462385" y="28171"/>
                    </a:lnTo>
                    <a:lnTo>
                      <a:pt x="460320" y="28171"/>
                    </a:lnTo>
                    <a:lnTo>
                      <a:pt x="458403" y="27876"/>
                    </a:lnTo>
                    <a:lnTo>
                      <a:pt x="457075" y="26696"/>
                    </a:lnTo>
                    <a:lnTo>
                      <a:pt x="456780" y="25811"/>
                    </a:lnTo>
                    <a:lnTo>
                      <a:pt x="457518" y="25074"/>
                    </a:lnTo>
                    <a:lnTo>
                      <a:pt x="456928" y="24484"/>
                    </a:lnTo>
                    <a:lnTo>
                      <a:pt x="454568" y="23009"/>
                    </a:lnTo>
                    <a:lnTo>
                      <a:pt x="450586" y="19469"/>
                    </a:lnTo>
                    <a:lnTo>
                      <a:pt x="448373" y="18731"/>
                    </a:lnTo>
                    <a:lnTo>
                      <a:pt x="447488" y="16519"/>
                    </a:lnTo>
                    <a:lnTo>
                      <a:pt x="446604" y="16077"/>
                    </a:lnTo>
                    <a:lnTo>
                      <a:pt x="442769" y="16077"/>
                    </a:lnTo>
                    <a:lnTo>
                      <a:pt x="442326" y="16372"/>
                    </a:lnTo>
                    <a:lnTo>
                      <a:pt x="441737" y="16667"/>
                    </a:lnTo>
                    <a:lnTo>
                      <a:pt x="440114" y="19469"/>
                    </a:lnTo>
                    <a:lnTo>
                      <a:pt x="439082" y="20354"/>
                    </a:lnTo>
                    <a:lnTo>
                      <a:pt x="436427" y="19911"/>
                    </a:lnTo>
                    <a:lnTo>
                      <a:pt x="434214" y="19321"/>
                    </a:lnTo>
                    <a:lnTo>
                      <a:pt x="432444" y="19026"/>
                    </a:lnTo>
                    <a:lnTo>
                      <a:pt x="428905" y="18731"/>
                    </a:lnTo>
                    <a:lnTo>
                      <a:pt x="424922" y="18731"/>
                    </a:lnTo>
                    <a:lnTo>
                      <a:pt x="422268" y="20649"/>
                    </a:lnTo>
                    <a:lnTo>
                      <a:pt x="421088" y="20354"/>
                    </a:lnTo>
                    <a:lnTo>
                      <a:pt x="419023" y="19321"/>
                    </a:lnTo>
                    <a:lnTo>
                      <a:pt x="415778" y="18584"/>
                    </a:lnTo>
                    <a:lnTo>
                      <a:pt x="414008" y="17994"/>
                    </a:lnTo>
                    <a:lnTo>
                      <a:pt x="411501" y="20944"/>
                    </a:lnTo>
                    <a:lnTo>
                      <a:pt x="402799" y="25958"/>
                    </a:lnTo>
                    <a:lnTo>
                      <a:pt x="399554" y="27433"/>
                    </a:lnTo>
                    <a:lnTo>
                      <a:pt x="395866" y="28171"/>
                    </a:lnTo>
                    <a:lnTo>
                      <a:pt x="392474" y="30678"/>
                    </a:lnTo>
                    <a:lnTo>
                      <a:pt x="381413" y="35251"/>
                    </a:lnTo>
                    <a:lnTo>
                      <a:pt x="377873" y="35840"/>
                    </a:lnTo>
                    <a:lnTo>
                      <a:pt x="374481" y="34808"/>
                    </a:lnTo>
                    <a:lnTo>
                      <a:pt x="372121" y="35103"/>
                    </a:lnTo>
                    <a:lnTo>
                      <a:pt x="369466" y="34661"/>
                    </a:lnTo>
                    <a:lnTo>
                      <a:pt x="359436" y="30826"/>
                    </a:lnTo>
                    <a:lnTo>
                      <a:pt x="344392" y="33628"/>
                    </a:lnTo>
                    <a:lnTo>
                      <a:pt x="336723" y="36135"/>
                    </a:lnTo>
                    <a:lnTo>
                      <a:pt x="332151" y="36578"/>
                    </a:lnTo>
                    <a:lnTo>
                      <a:pt x="319909" y="34218"/>
                    </a:lnTo>
                    <a:lnTo>
                      <a:pt x="316074" y="31858"/>
                    </a:lnTo>
                    <a:lnTo>
                      <a:pt x="307372" y="30826"/>
                    </a:lnTo>
                    <a:lnTo>
                      <a:pt x="297785" y="28613"/>
                    </a:lnTo>
                    <a:lnTo>
                      <a:pt x="295867" y="25811"/>
                    </a:lnTo>
                    <a:lnTo>
                      <a:pt x="290263" y="23009"/>
                    </a:lnTo>
                    <a:lnTo>
                      <a:pt x="286871" y="23304"/>
                    </a:lnTo>
                    <a:lnTo>
                      <a:pt x="285248" y="24041"/>
                    </a:lnTo>
                    <a:lnTo>
                      <a:pt x="283183" y="26106"/>
                    </a:lnTo>
                    <a:lnTo>
                      <a:pt x="280529" y="25664"/>
                    </a:lnTo>
                    <a:lnTo>
                      <a:pt x="277284" y="23746"/>
                    </a:lnTo>
                    <a:lnTo>
                      <a:pt x="274629" y="20944"/>
                    </a:lnTo>
                    <a:lnTo>
                      <a:pt x="271237" y="12979"/>
                    </a:lnTo>
                    <a:lnTo>
                      <a:pt x="269319" y="12242"/>
                    </a:lnTo>
                    <a:lnTo>
                      <a:pt x="267844" y="11947"/>
                    </a:lnTo>
                    <a:lnTo>
                      <a:pt x="258405" y="14454"/>
                    </a:lnTo>
                    <a:lnTo>
                      <a:pt x="251620" y="11504"/>
                    </a:lnTo>
                    <a:lnTo>
                      <a:pt x="249260" y="9440"/>
                    </a:lnTo>
                    <a:lnTo>
                      <a:pt x="247048" y="6490"/>
                    </a:lnTo>
                    <a:lnTo>
                      <a:pt x="247048" y="4425"/>
                    </a:lnTo>
                    <a:lnTo>
                      <a:pt x="247490" y="3392"/>
                    </a:lnTo>
                    <a:lnTo>
                      <a:pt x="247786" y="2212"/>
                    </a:lnTo>
                    <a:lnTo>
                      <a:pt x="243951" y="1032"/>
                    </a:lnTo>
                    <a:lnTo>
                      <a:pt x="237313" y="4425"/>
                    </a:lnTo>
                    <a:lnTo>
                      <a:pt x="222712" y="4425"/>
                    </a:lnTo>
                    <a:lnTo>
                      <a:pt x="201473" y="2507"/>
                    </a:lnTo>
                    <a:lnTo>
                      <a:pt x="198966" y="2950"/>
                    </a:lnTo>
                    <a:lnTo>
                      <a:pt x="190116" y="6490"/>
                    </a:lnTo>
                    <a:lnTo>
                      <a:pt x="179497" y="9144"/>
                    </a:lnTo>
                    <a:lnTo>
                      <a:pt x="173302" y="11504"/>
                    </a:lnTo>
                    <a:lnTo>
                      <a:pt x="167550" y="15929"/>
                    </a:lnTo>
                    <a:lnTo>
                      <a:pt x="151179" y="24336"/>
                    </a:lnTo>
                    <a:lnTo>
                      <a:pt x="148229" y="29351"/>
                    </a:lnTo>
                    <a:lnTo>
                      <a:pt x="145869" y="30973"/>
                    </a:lnTo>
                    <a:lnTo>
                      <a:pt x="134217" y="31711"/>
                    </a:lnTo>
                    <a:lnTo>
                      <a:pt x="122123" y="28171"/>
                    </a:lnTo>
                    <a:lnTo>
                      <a:pt x="111061" y="29646"/>
                    </a:lnTo>
                    <a:lnTo>
                      <a:pt x="95427" y="27286"/>
                    </a:lnTo>
                    <a:lnTo>
                      <a:pt x="90855" y="27286"/>
                    </a:lnTo>
                    <a:lnTo>
                      <a:pt x="89380" y="28908"/>
                    </a:lnTo>
                    <a:lnTo>
                      <a:pt x="88642" y="31268"/>
                    </a:lnTo>
                    <a:lnTo>
                      <a:pt x="88052" y="34218"/>
                    </a:lnTo>
                    <a:lnTo>
                      <a:pt x="89085" y="35545"/>
                    </a:lnTo>
                    <a:lnTo>
                      <a:pt x="89970" y="36283"/>
                    </a:lnTo>
                    <a:lnTo>
                      <a:pt x="93805" y="39085"/>
                    </a:lnTo>
                    <a:lnTo>
                      <a:pt x="96607" y="40265"/>
                    </a:lnTo>
                    <a:lnTo>
                      <a:pt x="107964" y="41740"/>
                    </a:lnTo>
                    <a:lnTo>
                      <a:pt x="109291" y="41740"/>
                    </a:lnTo>
                    <a:lnTo>
                      <a:pt x="109291" y="42478"/>
                    </a:lnTo>
                    <a:lnTo>
                      <a:pt x="100294" y="43362"/>
                    </a:lnTo>
                    <a:lnTo>
                      <a:pt x="88495" y="45132"/>
                    </a:lnTo>
                    <a:lnTo>
                      <a:pt x="85988" y="45722"/>
                    </a:lnTo>
                    <a:lnTo>
                      <a:pt x="81563" y="48672"/>
                    </a:lnTo>
                    <a:lnTo>
                      <a:pt x="82890" y="49557"/>
                    </a:lnTo>
                    <a:lnTo>
                      <a:pt x="84217" y="50147"/>
                    </a:lnTo>
                    <a:lnTo>
                      <a:pt x="86282" y="50590"/>
                    </a:lnTo>
                    <a:lnTo>
                      <a:pt x="88347" y="51917"/>
                    </a:lnTo>
                    <a:lnTo>
                      <a:pt x="87020" y="52949"/>
                    </a:lnTo>
                    <a:lnTo>
                      <a:pt x="79940" y="52949"/>
                    </a:lnTo>
                    <a:lnTo>
                      <a:pt x="77138" y="53392"/>
                    </a:lnTo>
                    <a:lnTo>
                      <a:pt x="68289" y="52507"/>
                    </a:lnTo>
                    <a:lnTo>
                      <a:pt x="59734" y="53539"/>
                    </a:lnTo>
                    <a:lnTo>
                      <a:pt x="58849" y="53244"/>
                    </a:lnTo>
                    <a:lnTo>
                      <a:pt x="59734" y="51622"/>
                    </a:lnTo>
                    <a:lnTo>
                      <a:pt x="60472" y="50590"/>
                    </a:lnTo>
                    <a:lnTo>
                      <a:pt x="60472" y="49852"/>
                    </a:lnTo>
                    <a:lnTo>
                      <a:pt x="57374" y="49115"/>
                    </a:lnTo>
                    <a:lnTo>
                      <a:pt x="54572" y="49115"/>
                    </a:lnTo>
                    <a:lnTo>
                      <a:pt x="53539" y="50147"/>
                    </a:lnTo>
                    <a:lnTo>
                      <a:pt x="56637" y="53244"/>
                    </a:lnTo>
                    <a:lnTo>
                      <a:pt x="55162" y="54129"/>
                    </a:lnTo>
                    <a:lnTo>
                      <a:pt x="53539" y="54867"/>
                    </a:lnTo>
                    <a:lnTo>
                      <a:pt x="46902" y="55162"/>
                    </a:lnTo>
                    <a:lnTo>
                      <a:pt x="43215" y="53392"/>
                    </a:lnTo>
                    <a:lnTo>
                      <a:pt x="42772" y="52212"/>
                    </a:lnTo>
                    <a:lnTo>
                      <a:pt x="42035" y="50885"/>
                    </a:lnTo>
                    <a:lnTo>
                      <a:pt x="37758" y="50885"/>
                    </a:lnTo>
                    <a:lnTo>
                      <a:pt x="34955" y="52654"/>
                    </a:lnTo>
                    <a:lnTo>
                      <a:pt x="27728" y="52654"/>
                    </a:lnTo>
                    <a:lnTo>
                      <a:pt x="20796" y="58849"/>
                    </a:lnTo>
                    <a:lnTo>
                      <a:pt x="16519" y="64159"/>
                    </a:lnTo>
                    <a:lnTo>
                      <a:pt x="13127" y="65191"/>
                    </a:lnTo>
                    <a:lnTo>
                      <a:pt x="12242" y="68731"/>
                    </a:lnTo>
                    <a:lnTo>
                      <a:pt x="12242" y="75368"/>
                    </a:lnTo>
                    <a:lnTo>
                      <a:pt x="10914" y="78023"/>
                    </a:lnTo>
                    <a:lnTo>
                      <a:pt x="10914" y="79498"/>
                    </a:lnTo>
                    <a:lnTo>
                      <a:pt x="11209" y="81120"/>
                    </a:lnTo>
                    <a:lnTo>
                      <a:pt x="17404" y="80678"/>
                    </a:lnTo>
                    <a:lnTo>
                      <a:pt x="20944" y="79498"/>
                    </a:lnTo>
                    <a:lnTo>
                      <a:pt x="29941" y="78170"/>
                    </a:lnTo>
                    <a:lnTo>
                      <a:pt x="31858" y="78613"/>
                    </a:lnTo>
                    <a:lnTo>
                      <a:pt x="32153" y="79645"/>
                    </a:lnTo>
                    <a:lnTo>
                      <a:pt x="29646" y="82595"/>
                    </a:lnTo>
                    <a:lnTo>
                      <a:pt x="26991" y="84955"/>
                    </a:lnTo>
                    <a:lnTo>
                      <a:pt x="26253" y="86430"/>
                    </a:lnTo>
                    <a:lnTo>
                      <a:pt x="27286" y="87462"/>
                    </a:lnTo>
                    <a:lnTo>
                      <a:pt x="30826" y="91887"/>
                    </a:lnTo>
                    <a:lnTo>
                      <a:pt x="30826" y="93657"/>
                    </a:lnTo>
                    <a:lnTo>
                      <a:pt x="29646" y="94985"/>
                    </a:lnTo>
                    <a:lnTo>
                      <a:pt x="29646" y="96607"/>
                    </a:lnTo>
                    <a:lnTo>
                      <a:pt x="31121" y="97787"/>
                    </a:lnTo>
                    <a:lnTo>
                      <a:pt x="32595" y="97492"/>
                    </a:lnTo>
                    <a:lnTo>
                      <a:pt x="33923" y="97934"/>
                    </a:lnTo>
                    <a:lnTo>
                      <a:pt x="35103" y="98967"/>
                    </a:lnTo>
                    <a:lnTo>
                      <a:pt x="32301" y="102359"/>
                    </a:lnTo>
                    <a:lnTo>
                      <a:pt x="29203" y="103539"/>
                    </a:lnTo>
                    <a:lnTo>
                      <a:pt x="28466" y="104276"/>
                    </a:lnTo>
                    <a:lnTo>
                      <a:pt x="29056" y="105751"/>
                    </a:lnTo>
                    <a:lnTo>
                      <a:pt x="29056" y="106784"/>
                    </a:lnTo>
                    <a:lnTo>
                      <a:pt x="30383" y="108849"/>
                    </a:lnTo>
                    <a:lnTo>
                      <a:pt x="32153" y="111208"/>
                    </a:lnTo>
                    <a:lnTo>
                      <a:pt x="33776" y="112241"/>
                    </a:lnTo>
                    <a:lnTo>
                      <a:pt x="38348" y="112241"/>
                    </a:lnTo>
                    <a:lnTo>
                      <a:pt x="37168" y="113273"/>
                    </a:lnTo>
                    <a:lnTo>
                      <a:pt x="30973" y="114601"/>
                    </a:lnTo>
                    <a:lnTo>
                      <a:pt x="28613" y="114158"/>
                    </a:lnTo>
                    <a:lnTo>
                      <a:pt x="27434" y="113273"/>
                    </a:lnTo>
                    <a:lnTo>
                      <a:pt x="26696" y="113716"/>
                    </a:lnTo>
                    <a:lnTo>
                      <a:pt x="26106" y="115781"/>
                    </a:lnTo>
                    <a:lnTo>
                      <a:pt x="25221" y="115338"/>
                    </a:lnTo>
                    <a:lnTo>
                      <a:pt x="24041" y="113273"/>
                    </a:lnTo>
                    <a:lnTo>
                      <a:pt x="24484" y="111208"/>
                    </a:lnTo>
                    <a:lnTo>
                      <a:pt x="23894" y="109144"/>
                    </a:lnTo>
                    <a:lnTo>
                      <a:pt x="21976" y="106931"/>
                    </a:lnTo>
                    <a:lnTo>
                      <a:pt x="20059" y="106636"/>
                    </a:lnTo>
                    <a:lnTo>
                      <a:pt x="18436" y="107226"/>
                    </a:lnTo>
                    <a:lnTo>
                      <a:pt x="18436" y="109144"/>
                    </a:lnTo>
                    <a:lnTo>
                      <a:pt x="19764" y="112831"/>
                    </a:lnTo>
                    <a:lnTo>
                      <a:pt x="19469" y="115043"/>
                    </a:lnTo>
                    <a:lnTo>
                      <a:pt x="17551" y="115043"/>
                    </a:lnTo>
                    <a:lnTo>
                      <a:pt x="16224" y="117845"/>
                    </a:lnTo>
                    <a:lnTo>
                      <a:pt x="17257" y="118878"/>
                    </a:lnTo>
                    <a:lnTo>
                      <a:pt x="19764" y="119763"/>
                    </a:lnTo>
                    <a:lnTo>
                      <a:pt x="22271" y="121385"/>
                    </a:lnTo>
                    <a:lnTo>
                      <a:pt x="23746" y="121828"/>
                    </a:lnTo>
                    <a:lnTo>
                      <a:pt x="24778" y="120943"/>
                    </a:lnTo>
                    <a:lnTo>
                      <a:pt x="26401" y="120205"/>
                    </a:lnTo>
                    <a:lnTo>
                      <a:pt x="29646" y="121975"/>
                    </a:lnTo>
                    <a:lnTo>
                      <a:pt x="31563" y="124483"/>
                    </a:lnTo>
                    <a:lnTo>
                      <a:pt x="33333" y="124188"/>
                    </a:lnTo>
                    <a:lnTo>
                      <a:pt x="38938" y="126548"/>
                    </a:lnTo>
                    <a:lnTo>
                      <a:pt x="40855" y="126842"/>
                    </a:lnTo>
                    <a:lnTo>
                      <a:pt x="41445" y="129792"/>
                    </a:lnTo>
                    <a:lnTo>
                      <a:pt x="40708" y="134512"/>
                    </a:lnTo>
                    <a:lnTo>
                      <a:pt x="36873" y="135692"/>
                    </a:lnTo>
                    <a:lnTo>
                      <a:pt x="36578" y="136577"/>
                    </a:lnTo>
                    <a:lnTo>
                      <a:pt x="38643" y="138199"/>
                    </a:lnTo>
                    <a:lnTo>
                      <a:pt x="40118" y="141592"/>
                    </a:lnTo>
                    <a:lnTo>
                      <a:pt x="40560" y="144689"/>
                    </a:lnTo>
                    <a:lnTo>
                      <a:pt x="42330" y="145869"/>
                    </a:lnTo>
                    <a:lnTo>
                      <a:pt x="44543" y="146164"/>
                    </a:lnTo>
                    <a:lnTo>
                      <a:pt x="45132" y="147196"/>
                    </a:lnTo>
                    <a:lnTo>
                      <a:pt x="48230" y="148966"/>
                    </a:lnTo>
                    <a:lnTo>
                      <a:pt x="48672" y="151473"/>
                    </a:lnTo>
                    <a:lnTo>
                      <a:pt x="44247" y="152653"/>
                    </a:lnTo>
                    <a:lnTo>
                      <a:pt x="42478" y="152653"/>
                    </a:lnTo>
                    <a:lnTo>
                      <a:pt x="41150" y="153981"/>
                    </a:lnTo>
                    <a:lnTo>
                      <a:pt x="41445" y="157078"/>
                    </a:lnTo>
                    <a:lnTo>
                      <a:pt x="42772" y="157078"/>
                    </a:lnTo>
                    <a:lnTo>
                      <a:pt x="43805" y="155751"/>
                    </a:lnTo>
                    <a:lnTo>
                      <a:pt x="52212" y="156046"/>
                    </a:lnTo>
                    <a:lnTo>
                      <a:pt x="64306" y="155456"/>
                    </a:lnTo>
                    <a:lnTo>
                      <a:pt x="67109" y="155456"/>
                    </a:lnTo>
                    <a:lnTo>
                      <a:pt x="66666" y="156488"/>
                    </a:lnTo>
                    <a:lnTo>
                      <a:pt x="62979" y="158701"/>
                    </a:lnTo>
                    <a:lnTo>
                      <a:pt x="60914" y="161356"/>
                    </a:lnTo>
                    <a:lnTo>
                      <a:pt x="58997" y="162093"/>
                    </a:lnTo>
                    <a:lnTo>
                      <a:pt x="51032" y="162830"/>
                    </a:lnTo>
                    <a:lnTo>
                      <a:pt x="49115" y="163715"/>
                    </a:lnTo>
                    <a:lnTo>
                      <a:pt x="46755" y="164158"/>
                    </a:lnTo>
                    <a:lnTo>
                      <a:pt x="46460" y="165190"/>
                    </a:lnTo>
                    <a:lnTo>
                      <a:pt x="48672" y="166075"/>
                    </a:lnTo>
                    <a:lnTo>
                      <a:pt x="51622" y="166370"/>
                    </a:lnTo>
                    <a:lnTo>
                      <a:pt x="55457" y="164453"/>
                    </a:lnTo>
                    <a:lnTo>
                      <a:pt x="62831" y="164010"/>
                    </a:lnTo>
                    <a:lnTo>
                      <a:pt x="61062" y="166370"/>
                    </a:lnTo>
                    <a:lnTo>
                      <a:pt x="61062" y="167403"/>
                    </a:lnTo>
                    <a:lnTo>
                      <a:pt x="63569" y="167108"/>
                    </a:lnTo>
                    <a:lnTo>
                      <a:pt x="65781" y="165928"/>
                    </a:lnTo>
                    <a:lnTo>
                      <a:pt x="68583" y="162241"/>
                    </a:lnTo>
                    <a:lnTo>
                      <a:pt x="73303" y="162535"/>
                    </a:lnTo>
                    <a:lnTo>
                      <a:pt x="79350" y="165633"/>
                    </a:lnTo>
                    <a:lnTo>
                      <a:pt x="82005" y="166370"/>
                    </a:lnTo>
                    <a:lnTo>
                      <a:pt x="84070" y="166370"/>
                    </a:lnTo>
                    <a:lnTo>
                      <a:pt x="85988" y="165190"/>
                    </a:lnTo>
                    <a:lnTo>
                      <a:pt x="87757" y="165780"/>
                    </a:lnTo>
                    <a:lnTo>
                      <a:pt x="88347" y="167403"/>
                    </a:lnTo>
                    <a:lnTo>
                      <a:pt x="88347" y="168878"/>
                    </a:lnTo>
                    <a:lnTo>
                      <a:pt x="89822" y="170942"/>
                    </a:lnTo>
                    <a:lnTo>
                      <a:pt x="90560" y="174630"/>
                    </a:lnTo>
                    <a:lnTo>
                      <a:pt x="92624" y="176842"/>
                    </a:lnTo>
                    <a:lnTo>
                      <a:pt x="95869" y="178759"/>
                    </a:lnTo>
                    <a:lnTo>
                      <a:pt x="104719" y="181857"/>
                    </a:lnTo>
                    <a:lnTo>
                      <a:pt x="107374" y="181562"/>
                    </a:lnTo>
                    <a:lnTo>
                      <a:pt x="115043" y="179202"/>
                    </a:lnTo>
                    <a:lnTo>
                      <a:pt x="118878" y="177432"/>
                    </a:lnTo>
                    <a:lnTo>
                      <a:pt x="120501" y="178022"/>
                    </a:lnTo>
                    <a:lnTo>
                      <a:pt x="122860" y="179349"/>
                    </a:lnTo>
                    <a:lnTo>
                      <a:pt x="124335" y="178612"/>
                    </a:lnTo>
                    <a:lnTo>
                      <a:pt x="125368" y="177432"/>
                    </a:lnTo>
                    <a:lnTo>
                      <a:pt x="125958" y="173302"/>
                    </a:lnTo>
                    <a:lnTo>
                      <a:pt x="127285" y="171090"/>
                    </a:lnTo>
                    <a:lnTo>
                      <a:pt x="127875" y="162978"/>
                    </a:lnTo>
                    <a:lnTo>
                      <a:pt x="129497" y="160913"/>
                    </a:lnTo>
                    <a:lnTo>
                      <a:pt x="137462" y="161356"/>
                    </a:lnTo>
                    <a:lnTo>
                      <a:pt x="144984" y="162093"/>
                    </a:lnTo>
                    <a:lnTo>
                      <a:pt x="147934" y="162683"/>
                    </a:lnTo>
                    <a:lnTo>
                      <a:pt x="158996" y="168287"/>
                    </a:lnTo>
                    <a:lnTo>
                      <a:pt x="165338" y="170647"/>
                    </a:lnTo>
                    <a:lnTo>
                      <a:pt x="168140" y="173155"/>
                    </a:lnTo>
                    <a:lnTo>
                      <a:pt x="172122" y="178612"/>
                    </a:lnTo>
                    <a:lnTo>
                      <a:pt x="174630" y="181119"/>
                    </a:lnTo>
                    <a:lnTo>
                      <a:pt x="178759" y="183627"/>
                    </a:lnTo>
                    <a:lnTo>
                      <a:pt x="185544" y="185544"/>
                    </a:lnTo>
                    <a:lnTo>
                      <a:pt x="189084" y="183774"/>
                    </a:lnTo>
                    <a:lnTo>
                      <a:pt x="193508" y="183774"/>
                    </a:lnTo>
                    <a:lnTo>
                      <a:pt x="202506" y="182004"/>
                    </a:lnTo>
                    <a:lnTo>
                      <a:pt x="204570" y="182299"/>
                    </a:lnTo>
                    <a:lnTo>
                      <a:pt x="208995" y="181119"/>
                    </a:lnTo>
                    <a:lnTo>
                      <a:pt x="215780" y="177727"/>
                    </a:lnTo>
                    <a:lnTo>
                      <a:pt x="217550" y="176400"/>
                    </a:lnTo>
                    <a:lnTo>
                      <a:pt x="224777" y="168583"/>
                    </a:lnTo>
                    <a:lnTo>
                      <a:pt x="232594" y="163125"/>
                    </a:lnTo>
                    <a:lnTo>
                      <a:pt x="235249" y="162093"/>
                    </a:lnTo>
                    <a:lnTo>
                      <a:pt x="238051" y="162683"/>
                    </a:lnTo>
                    <a:lnTo>
                      <a:pt x="241443" y="164895"/>
                    </a:lnTo>
                    <a:lnTo>
                      <a:pt x="247490" y="167550"/>
                    </a:lnTo>
                    <a:lnTo>
                      <a:pt x="253095" y="169320"/>
                    </a:lnTo>
                    <a:lnTo>
                      <a:pt x="256930" y="168730"/>
                    </a:lnTo>
                    <a:lnTo>
                      <a:pt x="259290" y="167108"/>
                    </a:lnTo>
                    <a:lnTo>
                      <a:pt x="260175" y="165043"/>
                    </a:lnTo>
                    <a:lnTo>
                      <a:pt x="262092" y="163863"/>
                    </a:lnTo>
                    <a:lnTo>
                      <a:pt x="263862" y="163420"/>
                    </a:lnTo>
                    <a:lnTo>
                      <a:pt x="266517" y="161356"/>
                    </a:lnTo>
                    <a:lnTo>
                      <a:pt x="270352" y="159438"/>
                    </a:lnTo>
                    <a:lnTo>
                      <a:pt x="272564" y="161208"/>
                    </a:lnTo>
                    <a:lnTo>
                      <a:pt x="273744" y="162535"/>
                    </a:lnTo>
                    <a:lnTo>
                      <a:pt x="273744" y="166960"/>
                    </a:lnTo>
                    <a:lnTo>
                      <a:pt x="269909" y="171090"/>
                    </a:lnTo>
                    <a:lnTo>
                      <a:pt x="266074" y="174630"/>
                    </a:lnTo>
                    <a:lnTo>
                      <a:pt x="264157" y="177432"/>
                    </a:lnTo>
                    <a:lnTo>
                      <a:pt x="266074" y="181857"/>
                    </a:lnTo>
                    <a:lnTo>
                      <a:pt x="267844" y="186576"/>
                    </a:lnTo>
                    <a:lnTo>
                      <a:pt x="266222" y="188936"/>
                    </a:lnTo>
                    <a:lnTo>
                      <a:pt x="268139" y="188936"/>
                    </a:lnTo>
                    <a:lnTo>
                      <a:pt x="272269" y="191444"/>
                    </a:lnTo>
                    <a:lnTo>
                      <a:pt x="273006" y="191444"/>
                    </a:lnTo>
                    <a:lnTo>
                      <a:pt x="274334" y="188346"/>
                    </a:lnTo>
                    <a:lnTo>
                      <a:pt x="275514" y="187314"/>
                    </a:lnTo>
                    <a:lnTo>
                      <a:pt x="278021" y="186429"/>
                    </a:lnTo>
                    <a:lnTo>
                      <a:pt x="278758" y="181414"/>
                    </a:lnTo>
                    <a:lnTo>
                      <a:pt x="279939" y="180382"/>
                    </a:lnTo>
                    <a:lnTo>
                      <a:pt x="281414" y="179939"/>
                    </a:lnTo>
                    <a:lnTo>
                      <a:pt x="283626" y="179939"/>
                    </a:lnTo>
                    <a:lnTo>
                      <a:pt x="285543" y="179497"/>
                    </a:lnTo>
                    <a:lnTo>
                      <a:pt x="285543" y="178612"/>
                    </a:lnTo>
                    <a:lnTo>
                      <a:pt x="282888" y="172860"/>
                    </a:lnTo>
                    <a:lnTo>
                      <a:pt x="283183" y="171385"/>
                    </a:lnTo>
                    <a:lnTo>
                      <a:pt x="284511" y="165633"/>
                    </a:lnTo>
                    <a:lnTo>
                      <a:pt x="285396" y="163420"/>
                    </a:lnTo>
                    <a:lnTo>
                      <a:pt x="286133" y="162683"/>
                    </a:lnTo>
                    <a:lnTo>
                      <a:pt x="289231" y="162978"/>
                    </a:lnTo>
                    <a:lnTo>
                      <a:pt x="293508" y="164010"/>
                    </a:lnTo>
                    <a:lnTo>
                      <a:pt x="294688" y="165633"/>
                    </a:lnTo>
                    <a:lnTo>
                      <a:pt x="296752" y="167108"/>
                    </a:lnTo>
                    <a:lnTo>
                      <a:pt x="303537" y="167108"/>
                    </a:lnTo>
                    <a:lnTo>
                      <a:pt x="306340" y="167403"/>
                    </a:lnTo>
                    <a:lnTo>
                      <a:pt x="308552" y="166370"/>
                    </a:lnTo>
                    <a:lnTo>
                      <a:pt x="313714" y="164453"/>
                    </a:lnTo>
                    <a:lnTo>
                      <a:pt x="316221" y="163863"/>
                    </a:lnTo>
                    <a:lnTo>
                      <a:pt x="318581" y="162978"/>
                    </a:lnTo>
                    <a:lnTo>
                      <a:pt x="326103" y="159733"/>
                    </a:lnTo>
                    <a:lnTo>
                      <a:pt x="329053" y="160028"/>
                    </a:lnTo>
                    <a:lnTo>
                      <a:pt x="331118" y="160470"/>
                    </a:lnTo>
                    <a:lnTo>
                      <a:pt x="332740" y="160913"/>
                    </a:lnTo>
                    <a:lnTo>
                      <a:pt x="336280" y="163125"/>
                    </a:lnTo>
                    <a:lnTo>
                      <a:pt x="339230" y="165338"/>
                    </a:lnTo>
                    <a:lnTo>
                      <a:pt x="341295" y="165928"/>
                    </a:lnTo>
                    <a:lnTo>
                      <a:pt x="344982" y="165928"/>
                    </a:lnTo>
                    <a:lnTo>
                      <a:pt x="350292" y="166370"/>
                    </a:lnTo>
                    <a:lnTo>
                      <a:pt x="356781" y="166370"/>
                    </a:lnTo>
                    <a:lnTo>
                      <a:pt x="360616" y="165780"/>
                    </a:lnTo>
                    <a:lnTo>
                      <a:pt x="365483" y="164748"/>
                    </a:lnTo>
                    <a:lnTo>
                      <a:pt x="374038" y="162093"/>
                    </a:lnTo>
                    <a:lnTo>
                      <a:pt x="385395" y="156636"/>
                    </a:lnTo>
                    <a:lnTo>
                      <a:pt x="392032" y="153981"/>
                    </a:lnTo>
                    <a:lnTo>
                      <a:pt x="394834" y="153686"/>
                    </a:lnTo>
                    <a:lnTo>
                      <a:pt x="398522" y="153686"/>
                    </a:lnTo>
                    <a:lnTo>
                      <a:pt x="402209" y="154423"/>
                    </a:lnTo>
                    <a:lnTo>
                      <a:pt x="406486" y="154866"/>
                    </a:lnTo>
                    <a:lnTo>
                      <a:pt x="408403" y="154866"/>
                    </a:lnTo>
                    <a:lnTo>
                      <a:pt x="412976" y="154276"/>
                    </a:lnTo>
                    <a:lnTo>
                      <a:pt x="418875" y="153096"/>
                    </a:lnTo>
                    <a:lnTo>
                      <a:pt x="422562" y="152211"/>
                    </a:lnTo>
                    <a:lnTo>
                      <a:pt x="427135" y="150736"/>
                    </a:lnTo>
                    <a:lnTo>
                      <a:pt x="429937" y="148229"/>
                    </a:lnTo>
                    <a:lnTo>
                      <a:pt x="430822" y="147934"/>
                    </a:lnTo>
                    <a:lnTo>
                      <a:pt x="432002" y="148376"/>
                    </a:lnTo>
                    <a:lnTo>
                      <a:pt x="432592" y="148376"/>
                    </a:lnTo>
                    <a:lnTo>
                      <a:pt x="433772" y="149999"/>
                    </a:lnTo>
                    <a:lnTo>
                      <a:pt x="434952" y="153686"/>
                    </a:lnTo>
                    <a:lnTo>
                      <a:pt x="437459" y="153096"/>
                    </a:lnTo>
                    <a:lnTo>
                      <a:pt x="442179" y="149409"/>
                    </a:lnTo>
                    <a:lnTo>
                      <a:pt x="444981" y="146016"/>
                    </a:lnTo>
                    <a:lnTo>
                      <a:pt x="445866" y="145721"/>
                    </a:lnTo>
                    <a:lnTo>
                      <a:pt x="448373" y="146901"/>
                    </a:lnTo>
                    <a:lnTo>
                      <a:pt x="450144" y="147196"/>
                    </a:lnTo>
                    <a:lnTo>
                      <a:pt x="454273" y="145869"/>
                    </a:lnTo>
                    <a:lnTo>
                      <a:pt x="456633" y="146606"/>
                    </a:lnTo>
                    <a:lnTo>
                      <a:pt x="458698" y="147491"/>
                    </a:lnTo>
                    <a:lnTo>
                      <a:pt x="459878" y="147491"/>
                    </a:lnTo>
                    <a:lnTo>
                      <a:pt x="465335" y="149704"/>
                    </a:lnTo>
                    <a:lnTo>
                      <a:pt x="466663" y="149999"/>
                    </a:lnTo>
                    <a:lnTo>
                      <a:pt x="469465" y="150294"/>
                    </a:lnTo>
                    <a:lnTo>
                      <a:pt x="473595" y="150294"/>
                    </a:lnTo>
                    <a:lnTo>
                      <a:pt x="476249" y="148966"/>
                    </a:lnTo>
                    <a:lnTo>
                      <a:pt x="478167" y="147639"/>
                    </a:lnTo>
                    <a:lnTo>
                      <a:pt x="479494" y="147639"/>
                    </a:lnTo>
                    <a:lnTo>
                      <a:pt x="480822" y="147934"/>
                    </a:lnTo>
                    <a:lnTo>
                      <a:pt x="481854" y="148524"/>
                    </a:lnTo>
                    <a:lnTo>
                      <a:pt x="482739" y="149556"/>
                    </a:lnTo>
                    <a:lnTo>
                      <a:pt x="483182" y="151031"/>
                    </a:lnTo>
                    <a:lnTo>
                      <a:pt x="483182" y="155603"/>
                    </a:lnTo>
                    <a:lnTo>
                      <a:pt x="483476" y="156783"/>
                    </a:lnTo>
                    <a:lnTo>
                      <a:pt x="484214" y="157668"/>
                    </a:lnTo>
                    <a:lnTo>
                      <a:pt x="485099" y="157668"/>
                    </a:lnTo>
                    <a:lnTo>
                      <a:pt x="486279" y="156783"/>
                    </a:lnTo>
                    <a:lnTo>
                      <a:pt x="488344" y="155308"/>
                    </a:lnTo>
                    <a:lnTo>
                      <a:pt x="490851" y="153686"/>
                    </a:lnTo>
                    <a:lnTo>
                      <a:pt x="492621" y="152211"/>
                    </a:lnTo>
                    <a:lnTo>
                      <a:pt x="493653" y="151621"/>
                    </a:lnTo>
                    <a:lnTo>
                      <a:pt x="495276" y="151621"/>
                    </a:lnTo>
                    <a:lnTo>
                      <a:pt x="496898" y="151916"/>
                    </a:lnTo>
                    <a:lnTo>
                      <a:pt x="497783" y="152653"/>
                    </a:lnTo>
                    <a:lnTo>
                      <a:pt x="497783" y="150441"/>
                    </a:lnTo>
                    <a:lnTo>
                      <a:pt x="498668" y="148819"/>
                    </a:lnTo>
                    <a:lnTo>
                      <a:pt x="498668" y="148229"/>
                    </a:lnTo>
                    <a:close/>
                  </a:path>
                </a:pathLst>
              </a:custGeom>
              <a:grpFill/>
              <a:ln w="3175" cap="flat">
                <a:solidFill>
                  <a:schemeClr val="bg2">
                    <a:lumMod val="90000"/>
                  </a:schemeClr>
                </a:solidFill>
                <a:prstDash val="solid"/>
                <a:miter/>
              </a:ln>
            </p:spPr>
            <p:txBody>
              <a:bodyPr rtlCol="0" anchor="ctr"/>
              <a:lstStyle/>
              <a:p>
                <a:endParaRPr lang="en-GB"/>
              </a:p>
            </p:txBody>
          </p:sp>
          <p:sp>
            <p:nvSpPr>
              <p:cNvPr id="41" name="Freeform: Shape 40">
                <a:extLst>
                  <a:ext uri="{FF2B5EF4-FFF2-40B4-BE49-F238E27FC236}">
                    <a16:creationId xmlns:a16="http://schemas.microsoft.com/office/drawing/2014/main" id="{0697C169-E5E7-BDCE-3403-62F11C94730D}"/>
                  </a:ext>
                </a:extLst>
              </p:cNvPr>
              <p:cNvSpPr/>
              <p:nvPr/>
            </p:nvSpPr>
            <p:spPr>
              <a:xfrm>
                <a:off x="10612919" y="4782021"/>
                <a:ext cx="37757" cy="78170"/>
              </a:xfrm>
              <a:custGeom>
                <a:avLst/>
                <a:gdLst>
                  <a:gd name="connsiteX0" fmla="*/ 10325 w 37757"/>
                  <a:gd name="connsiteY0" fmla="*/ 75368 h 78170"/>
                  <a:gd name="connsiteX1" fmla="*/ 10325 w 37757"/>
                  <a:gd name="connsiteY1" fmla="*/ 76253 h 78170"/>
                  <a:gd name="connsiteX2" fmla="*/ 11799 w 37757"/>
                  <a:gd name="connsiteY2" fmla="*/ 78170 h 78170"/>
                  <a:gd name="connsiteX3" fmla="*/ 11799 w 37757"/>
                  <a:gd name="connsiteY3" fmla="*/ 74041 h 78170"/>
                  <a:gd name="connsiteX4" fmla="*/ 11799 w 37757"/>
                  <a:gd name="connsiteY4" fmla="*/ 74041 h 78170"/>
                  <a:gd name="connsiteX5" fmla="*/ 10472 w 37757"/>
                  <a:gd name="connsiteY5" fmla="*/ 75368 h 78170"/>
                  <a:gd name="connsiteX6" fmla="*/ 5752 w 37757"/>
                  <a:gd name="connsiteY6" fmla="*/ 70501 h 78170"/>
                  <a:gd name="connsiteX7" fmla="*/ 5309 w 37757"/>
                  <a:gd name="connsiteY7" fmla="*/ 70501 h 78170"/>
                  <a:gd name="connsiteX8" fmla="*/ 4277 w 37757"/>
                  <a:gd name="connsiteY8" fmla="*/ 70058 h 78170"/>
                  <a:gd name="connsiteX9" fmla="*/ 5309 w 37757"/>
                  <a:gd name="connsiteY9" fmla="*/ 69763 h 78170"/>
                  <a:gd name="connsiteX10" fmla="*/ 3540 w 37757"/>
                  <a:gd name="connsiteY10" fmla="*/ 69026 h 78170"/>
                  <a:gd name="connsiteX11" fmla="*/ 1622 w 37757"/>
                  <a:gd name="connsiteY11" fmla="*/ 69026 h 78170"/>
                  <a:gd name="connsiteX12" fmla="*/ 1033 w 37757"/>
                  <a:gd name="connsiteY12" fmla="*/ 68436 h 78170"/>
                  <a:gd name="connsiteX13" fmla="*/ 1033 w 37757"/>
                  <a:gd name="connsiteY13" fmla="*/ 67551 h 78170"/>
                  <a:gd name="connsiteX14" fmla="*/ 0 w 37757"/>
                  <a:gd name="connsiteY14" fmla="*/ 68583 h 78170"/>
                  <a:gd name="connsiteX15" fmla="*/ 737 w 37757"/>
                  <a:gd name="connsiteY15" fmla="*/ 69911 h 78170"/>
                  <a:gd name="connsiteX16" fmla="*/ 4277 w 37757"/>
                  <a:gd name="connsiteY16" fmla="*/ 71681 h 78170"/>
                  <a:gd name="connsiteX17" fmla="*/ 5457 w 37757"/>
                  <a:gd name="connsiteY17" fmla="*/ 72713 h 78170"/>
                  <a:gd name="connsiteX18" fmla="*/ 7375 w 37757"/>
                  <a:gd name="connsiteY18" fmla="*/ 69911 h 78170"/>
                  <a:gd name="connsiteX19" fmla="*/ 7375 w 37757"/>
                  <a:gd name="connsiteY19" fmla="*/ 69026 h 78170"/>
                  <a:gd name="connsiteX20" fmla="*/ 6194 w 37757"/>
                  <a:gd name="connsiteY20" fmla="*/ 69321 h 78170"/>
                  <a:gd name="connsiteX21" fmla="*/ 5752 w 37757"/>
                  <a:gd name="connsiteY21" fmla="*/ 70058 h 78170"/>
                  <a:gd name="connsiteX22" fmla="*/ 36578 w 37757"/>
                  <a:gd name="connsiteY22" fmla="*/ 147 h 78170"/>
                  <a:gd name="connsiteX23" fmla="*/ 35693 w 37757"/>
                  <a:gd name="connsiteY23" fmla="*/ 147 h 78170"/>
                  <a:gd name="connsiteX24" fmla="*/ 33923 w 37757"/>
                  <a:gd name="connsiteY24" fmla="*/ 2212 h 78170"/>
                  <a:gd name="connsiteX25" fmla="*/ 34366 w 37757"/>
                  <a:gd name="connsiteY25" fmla="*/ 2802 h 78170"/>
                  <a:gd name="connsiteX26" fmla="*/ 35545 w 37757"/>
                  <a:gd name="connsiteY26" fmla="*/ 3687 h 78170"/>
                  <a:gd name="connsiteX27" fmla="*/ 35988 w 37757"/>
                  <a:gd name="connsiteY27" fmla="*/ 3687 h 78170"/>
                  <a:gd name="connsiteX28" fmla="*/ 37020 w 37757"/>
                  <a:gd name="connsiteY28" fmla="*/ 2065 h 78170"/>
                  <a:gd name="connsiteX29" fmla="*/ 37758 w 37757"/>
                  <a:gd name="connsiteY29" fmla="*/ 1180 h 78170"/>
                  <a:gd name="connsiteX30" fmla="*/ 37758 w 37757"/>
                  <a:gd name="connsiteY30" fmla="*/ 590 h 78170"/>
                  <a:gd name="connsiteX31" fmla="*/ 36578 w 37757"/>
                  <a:gd name="connsiteY31" fmla="*/ 0 h 7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757" h="78170">
                    <a:moveTo>
                      <a:pt x="10325" y="75368"/>
                    </a:moveTo>
                    <a:lnTo>
                      <a:pt x="10325" y="76253"/>
                    </a:lnTo>
                    <a:lnTo>
                      <a:pt x="11799" y="78170"/>
                    </a:lnTo>
                    <a:lnTo>
                      <a:pt x="11799" y="74041"/>
                    </a:lnTo>
                    <a:lnTo>
                      <a:pt x="11799" y="74041"/>
                    </a:lnTo>
                    <a:lnTo>
                      <a:pt x="10472" y="75368"/>
                    </a:lnTo>
                    <a:close/>
                    <a:moveTo>
                      <a:pt x="5752" y="70501"/>
                    </a:moveTo>
                    <a:lnTo>
                      <a:pt x="5309" y="70501"/>
                    </a:lnTo>
                    <a:lnTo>
                      <a:pt x="4277" y="70058"/>
                    </a:lnTo>
                    <a:lnTo>
                      <a:pt x="5309" y="69763"/>
                    </a:lnTo>
                    <a:lnTo>
                      <a:pt x="3540" y="69026"/>
                    </a:lnTo>
                    <a:lnTo>
                      <a:pt x="1622" y="69026"/>
                    </a:lnTo>
                    <a:lnTo>
                      <a:pt x="1033" y="68436"/>
                    </a:lnTo>
                    <a:lnTo>
                      <a:pt x="1033" y="67551"/>
                    </a:lnTo>
                    <a:lnTo>
                      <a:pt x="0" y="68583"/>
                    </a:lnTo>
                    <a:lnTo>
                      <a:pt x="737" y="69911"/>
                    </a:lnTo>
                    <a:lnTo>
                      <a:pt x="4277" y="71681"/>
                    </a:lnTo>
                    <a:lnTo>
                      <a:pt x="5457" y="72713"/>
                    </a:lnTo>
                    <a:lnTo>
                      <a:pt x="7375" y="69911"/>
                    </a:lnTo>
                    <a:lnTo>
                      <a:pt x="7375" y="69026"/>
                    </a:lnTo>
                    <a:lnTo>
                      <a:pt x="6194" y="69321"/>
                    </a:lnTo>
                    <a:lnTo>
                      <a:pt x="5752" y="70058"/>
                    </a:lnTo>
                    <a:close/>
                    <a:moveTo>
                      <a:pt x="36578" y="147"/>
                    </a:moveTo>
                    <a:lnTo>
                      <a:pt x="35693" y="147"/>
                    </a:lnTo>
                    <a:lnTo>
                      <a:pt x="33923" y="2212"/>
                    </a:lnTo>
                    <a:lnTo>
                      <a:pt x="34366" y="2802"/>
                    </a:lnTo>
                    <a:lnTo>
                      <a:pt x="35545" y="3687"/>
                    </a:lnTo>
                    <a:lnTo>
                      <a:pt x="35988" y="3687"/>
                    </a:lnTo>
                    <a:lnTo>
                      <a:pt x="37020" y="2065"/>
                    </a:lnTo>
                    <a:lnTo>
                      <a:pt x="37758" y="1180"/>
                    </a:lnTo>
                    <a:lnTo>
                      <a:pt x="37758" y="590"/>
                    </a:lnTo>
                    <a:lnTo>
                      <a:pt x="36578" y="0"/>
                    </a:lnTo>
                    <a:close/>
                  </a:path>
                </a:pathLst>
              </a:custGeom>
              <a:grpFill/>
              <a:ln w="3175" cap="flat">
                <a:solidFill>
                  <a:schemeClr val="bg2">
                    <a:lumMod val="90000"/>
                  </a:schemeClr>
                </a:solidFill>
                <a:prstDash val="solid"/>
                <a:miter/>
              </a:ln>
            </p:spPr>
            <p:txBody>
              <a:bodyPr rtlCol="0" anchor="ctr"/>
              <a:lstStyle/>
              <a:p>
                <a:endParaRPr lang="en-GB"/>
              </a:p>
            </p:txBody>
          </p:sp>
          <p:sp>
            <p:nvSpPr>
              <p:cNvPr id="42" name="Freeform: Shape 41">
                <a:extLst>
                  <a:ext uri="{FF2B5EF4-FFF2-40B4-BE49-F238E27FC236}">
                    <a16:creationId xmlns:a16="http://schemas.microsoft.com/office/drawing/2014/main" id="{B1E03498-4D4A-12C0-0E4B-ECD99E3A11DD}"/>
                  </a:ext>
                </a:extLst>
              </p:cNvPr>
              <p:cNvSpPr/>
              <p:nvPr/>
            </p:nvSpPr>
            <p:spPr>
              <a:xfrm>
                <a:off x="5984644" y="3276725"/>
                <a:ext cx="105750" cy="208257"/>
              </a:xfrm>
              <a:custGeom>
                <a:avLst/>
                <a:gdLst>
                  <a:gd name="connsiteX0" fmla="*/ 98524 w 105750"/>
                  <a:gd name="connsiteY0" fmla="*/ 77138 h 208257"/>
                  <a:gd name="connsiteX1" fmla="*/ 98524 w 105750"/>
                  <a:gd name="connsiteY1" fmla="*/ 75663 h 208257"/>
                  <a:gd name="connsiteX2" fmla="*/ 97934 w 105750"/>
                  <a:gd name="connsiteY2" fmla="*/ 75073 h 208257"/>
                  <a:gd name="connsiteX3" fmla="*/ 95279 w 105750"/>
                  <a:gd name="connsiteY3" fmla="*/ 77285 h 208257"/>
                  <a:gd name="connsiteX4" fmla="*/ 94542 w 105750"/>
                  <a:gd name="connsiteY4" fmla="*/ 79203 h 208257"/>
                  <a:gd name="connsiteX5" fmla="*/ 98524 w 105750"/>
                  <a:gd name="connsiteY5" fmla="*/ 77138 h 208257"/>
                  <a:gd name="connsiteX6" fmla="*/ 105161 w 105750"/>
                  <a:gd name="connsiteY6" fmla="*/ 142182 h 208257"/>
                  <a:gd name="connsiteX7" fmla="*/ 103096 w 105750"/>
                  <a:gd name="connsiteY7" fmla="*/ 138789 h 208257"/>
                  <a:gd name="connsiteX8" fmla="*/ 103096 w 105750"/>
                  <a:gd name="connsiteY8" fmla="*/ 131415 h 208257"/>
                  <a:gd name="connsiteX9" fmla="*/ 103391 w 105750"/>
                  <a:gd name="connsiteY9" fmla="*/ 129497 h 208257"/>
                  <a:gd name="connsiteX10" fmla="*/ 104276 w 105750"/>
                  <a:gd name="connsiteY10" fmla="*/ 124040 h 208257"/>
                  <a:gd name="connsiteX11" fmla="*/ 104276 w 105750"/>
                  <a:gd name="connsiteY11" fmla="*/ 123303 h 208257"/>
                  <a:gd name="connsiteX12" fmla="*/ 101621 w 105750"/>
                  <a:gd name="connsiteY12" fmla="*/ 122123 h 208257"/>
                  <a:gd name="connsiteX13" fmla="*/ 99999 w 105750"/>
                  <a:gd name="connsiteY13" fmla="*/ 122565 h 208257"/>
                  <a:gd name="connsiteX14" fmla="*/ 97344 w 105750"/>
                  <a:gd name="connsiteY14" fmla="*/ 121828 h 208257"/>
                  <a:gd name="connsiteX15" fmla="*/ 96459 w 105750"/>
                  <a:gd name="connsiteY15" fmla="*/ 121385 h 208257"/>
                  <a:gd name="connsiteX16" fmla="*/ 97197 w 105750"/>
                  <a:gd name="connsiteY16" fmla="*/ 120795 h 208257"/>
                  <a:gd name="connsiteX17" fmla="*/ 98229 w 105750"/>
                  <a:gd name="connsiteY17" fmla="*/ 120353 h 208257"/>
                  <a:gd name="connsiteX18" fmla="*/ 97934 w 105750"/>
                  <a:gd name="connsiteY18" fmla="*/ 119763 h 208257"/>
                  <a:gd name="connsiteX19" fmla="*/ 95132 w 105750"/>
                  <a:gd name="connsiteY19" fmla="*/ 117993 h 208257"/>
                  <a:gd name="connsiteX20" fmla="*/ 93362 w 105750"/>
                  <a:gd name="connsiteY20" fmla="*/ 112388 h 208257"/>
                  <a:gd name="connsiteX21" fmla="*/ 90117 w 105750"/>
                  <a:gd name="connsiteY21" fmla="*/ 110471 h 208257"/>
                  <a:gd name="connsiteX22" fmla="*/ 88495 w 105750"/>
                  <a:gd name="connsiteY22" fmla="*/ 113126 h 208257"/>
                  <a:gd name="connsiteX23" fmla="*/ 86724 w 105750"/>
                  <a:gd name="connsiteY23" fmla="*/ 113568 h 208257"/>
                  <a:gd name="connsiteX24" fmla="*/ 83923 w 105750"/>
                  <a:gd name="connsiteY24" fmla="*/ 113568 h 208257"/>
                  <a:gd name="connsiteX25" fmla="*/ 83480 w 105750"/>
                  <a:gd name="connsiteY25" fmla="*/ 110913 h 208257"/>
                  <a:gd name="connsiteX26" fmla="*/ 83775 w 105750"/>
                  <a:gd name="connsiteY26" fmla="*/ 108554 h 208257"/>
                  <a:gd name="connsiteX27" fmla="*/ 76990 w 105750"/>
                  <a:gd name="connsiteY27" fmla="*/ 109291 h 208257"/>
                  <a:gd name="connsiteX28" fmla="*/ 73156 w 105750"/>
                  <a:gd name="connsiteY28" fmla="*/ 107374 h 208257"/>
                  <a:gd name="connsiteX29" fmla="*/ 69321 w 105750"/>
                  <a:gd name="connsiteY29" fmla="*/ 103834 h 208257"/>
                  <a:gd name="connsiteX30" fmla="*/ 66518 w 105750"/>
                  <a:gd name="connsiteY30" fmla="*/ 97787 h 208257"/>
                  <a:gd name="connsiteX31" fmla="*/ 66223 w 105750"/>
                  <a:gd name="connsiteY31" fmla="*/ 95279 h 208257"/>
                  <a:gd name="connsiteX32" fmla="*/ 66814 w 105750"/>
                  <a:gd name="connsiteY32" fmla="*/ 93214 h 208257"/>
                  <a:gd name="connsiteX33" fmla="*/ 68141 w 105750"/>
                  <a:gd name="connsiteY33" fmla="*/ 91149 h 208257"/>
                  <a:gd name="connsiteX34" fmla="*/ 70353 w 105750"/>
                  <a:gd name="connsiteY34" fmla="*/ 89232 h 208257"/>
                  <a:gd name="connsiteX35" fmla="*/ 79055 w 105750"/>
                  <a:gd name="connsiteY35" fmla="*/ 83332 h 208257"/>
                  <a:gd name="connsiteX36" fmla="*/ 83185 w 105750"/>
                  <a:gd name="connsiteY36" fmla="*/ 79350 h 208257"/>
                  <a:gd name="connsiteX37" fmla="*/ 87757 w 105750"/>
                  <a:gd name="connsiteY37" fmla="*/ 73303 h 208257"/>
                  <a:gd name="connsiteX38" fmla="*/ 90117 w 105750"/>
                  <a:gd name="connsiteY38" fmla="*/ 68878 h 208257"/>
                  <a:gd name="connsiteX39" fmla="*/ 94394 w 105750"/>
                  <a:gd name="connsiteY39" fmla="*/ 62831 h 208257"/>
                  <a:gd name="connsiteX40" fmla="*/ 92329 w 105750"/>
                  <a:gd name="connsiteY40" fmla="*/ 60029 h 208257"/>
                  <a:gd name="connsiteX41" fmla="*/ 92034 w 105750"/>
                  <a:gd name="connsiteY41" fmla="*/ 56489 h 208257"/>
                  <a:gd name="connsiteX42" fmla="*/ 91297 w 105750"/>
                  <a:gd name="connsiteY42" fmla="*/ 53539 h 208257"/>
                  <a:gd name="connsiteX43" fmla="*/ 91297 w 105750"/>
                  <a:gd name="connsiteY43" fmla="*/ 51032 h 208257"/>
                  <a:gd name="connsiteX44" fmla="*/ 85692 w 105750"/>
                  <a:gd name="connsiteY44" fmla="*/ 46902 h 208257"/>
                  <a:gd name="connsiteX45" fmla="*/ 83185 w 105750"/>
                  <a:gd name="connsiteY45" fmla="*/ 46017 h 208257"/>
                  <a:gd name="connsiteX46" fmla="*/ 80678 w 105750"/>
                  <a:gd name="connsiteY46" fmla="*/ 43362 h 208257"/>
                  <a:gd name="connsiteX47" fmla="*/ 78465 w 105750"/>
                  <a:gd name="connsiteY47" fmla="*/ 39085 h 208257"/>
                  <a:gd name="connsiteX48" fmla="*/ 77728 w 105750"/>
                  <a:gd name="connsiteY48" fmla="*/ 34808 h 208257"/>
                  <a:gd name="connsiteX49" fmla="*/ 78023 w 105750"/>
                  <a:gd name="connsiteY49" fmla="*/ 32448 h 208257"/>
                  <a:gd name="connsiteX50" fmla="*/ 79055 w 105750"/>
                  <a:gd name="connsiteY50" fmla="*/ 30383 h 208257"/>
                  <a:gd name="connsiteX51" fmla="*/ 82152 w 105750"/>
                  <a:gd name="connsiteY51" fmla="*/ 27581 h 208257"/>
                  <a:gd name="connsiteX52" fmla="*/ 86282 w 105750"/>
                  <a:gd name="connsiteY52" fmla="*/ 25369 h 208257"/>
                  <a:gd name="connsiteX53" fmla="*/ 90707 w 105750"/>
                  <a:gd name="connsiteY53" fmla="*/ 17846 h 208257"/>
                  <a:gd name="connsiteX54" fmla="*/ 93067 w 105750"/>
                  <a:gd name="connsiteY54" fmla="*/ 14897 h 208257"/>
                  <a:gd name="connsiteX55" fmla="*/ 94837 w 105750"/>
                  <a:gd name="connsiteY55" fmla="*/ 13864 h 208257"/>
                  <a:gd name="connsiteX56" fmla="*/ 93509 w 105750"/>
                  <a:gd name="connsiteY56" fmla="*/ 11062 h 208257"/>
                  <a:gd name="connsiteX57" fmla="*/ 92919 w 105750"/>
                  <a:gd name="connsiteY57" fmla="*/ 7964 h 208257"/>
                  <a:gd name="connsiteX58" fmla="*/ 90265 w 105750"/>
                  <a:gd name="connsiteY58" fmla="*/ 8407 h 208257"/>
                  <a:gd name="connsiteX59" fmla="*/ 85397 w 105750"/>
                  <a:gd name="connsiteY59" fmla="*/ 12242 h 208257"/>
                  <a:gd name="connsiteX60" fmla="*/ 80235 w 105750"/>
                  <a:gd name="connsiteY60" fmla="*/ 13717 h 208257"/>
                  <a:gd name="connsiteX61" fmla="*/ 78907 w 105750"/>
                  <a:gd name="connsiteY61" fmla="*/ 16372 h 208257"/>
                  <a:gd name="connsiteX62" fmla="*/ 76105 w 105750"/>
                  <a:gd name="connsiteY62" fmla="*/ 18141 h 208257"/>
                  <a:gd name="connsiteX63" fmla="*/ 73008 w 105750"/>
                  <a:gd name="connsiteY63" fmla="*/ 16666 h 208257"/>
                  <a:gd name="connsiteX64" fmla="*/ 74040 w 105750"/>
                  <a:gd name="connsiteY64" fmla="*/ 14159 h 208257"/>
                  <a:gd name="connsiteX65" fmla="*/ 70206 w 105750"/>
                  <a:gd name="connsiteY65" fmla="*/ 9144 h 208257"/>
                  <a:gd name="connsiteX66" fmla="*/ 70206 w 105750"/>
                  <a:gd name="connsiteY66" fmla="*/ 3982 h 208257"/>
                  <a:gd name="connsiteX67" fmla="*/ 67551 w 105750"/>
                  <a:gd name="connsiteY67" fmla="*/ 2655 h 208257"/>
                  <a:gd name="connsiteX68" fmla="*/ 61946 w 105750"/>
                  <a:gd name="connsiteY68" fmla="*/ 2655 h 208257"/>
                  <a:gd name="connsiteX69" fmla="*/ 61946 w 105750"/>
                  <a:gd name="connsiteY69" fmla="*/ 3835 h 208257"/>
                  <a:gd name="connsiteX70" fmla="*/ 62536 w 105750"/>
                  <a:gd name="connsiteY70" fmla="*/ 4720 h 208257"/>
                  <a:gd name="connsiteX71" fmla="*/ 60766 w 105750"/>
                  <a:gd name="connsiteY71" fmla="*/ 6047 h 208257"/>
                  <a:gd name="connsiteX72" fmla="*/ 59586 w 105750"/>
                  <a:gd name="connsiteY72" fmla="*/ 3835 h 208257"/>
                  <a:gd name="connsiteX73" fmla="*/ 60471 w 105750"/>
                  <a:gd name="connsiteY73" fmla="*/ 2507 h 208257"/>
                  <a:gd name="connsiteX74" fmla="*/ 61061 w 105750"/>
                  <a:gd name="connsiteY74" fmla="*/ 885 h 208257"/>
                  <a:gd name="connsiteX75" fmla="*/ 58997 w 105750"/>
                  <a:gd name="connsiteY75" fmla="*/ 295 h 208257"/>
                  <a:gd name="connsiteX76" fmla="*/ 57079 w 105750"/>
                  <a:gd name="connsiteY76" fmla="*/ 0 h 208257"/>
                  <a:gd name="connsiteX77" fmla="*/ 42772 w 105750"/>
                  <a:gd name="connsiteY77" fmla="*/ 4425 h 208257"/>
                  <a:gd name="connsiteX78" fmla="*/ 40560 w 105750"/>
                  <a:gd name="connsiteY78" fmla="*/ 5605 h 208257"/>
                  <a:gd name="connsiteX79" fmla="*/ 34365 w 105750"/>
                  <a:gd name="connsiteY79" fmla="*/ 10324 h 208257"/>
                  <a:gd name="connsiteX80" fmla="*/ 27876 w 105750"/>
                  <a:gd name="connsiteY80" fmla="*/ 12094 h 208257"/>
                  <a:gd name="connsiteX81" fmla="*/ 28466 w 105750"/>
                  <a:gd name="connsiteY81" fmla="*/ 13717 h 208257"/>
                  <a:gd name="connsiteX82" fmla="*/ 28466 w 105750"/>
                  <a:gd name="connsiteY82" fmla="*/ 15192 h 208257"/>
                  <a:gd name="connsiteX83" fmla="*/ 26106 w 105750"/>
                  <a:gd name="connsiteY83" fmla="*/ 16519 h 208257"/>
                  <a:gd name="connsiteX84" fmla="*/ 24483 w 105750"/>
                  <a:gd name="connsiteY84" fmla="*/ 17256 h 208257"/>
                  <a:gd name="connsiteX85" fmla="*/ 22566 w 105750"/>
                  <a:gd name="connsiteY85" fmla="*/ 21091 h 208257"/>
                  <a:gd name="connsiteX86" fmla="*/ 18879 w 105750"/>
                  <a:gd name="connsiteY86" fmla="*/ 23746 h 208257"/>
                  <a:gd name="connsiteX87" fmla="*/ 18289 w 105750"/>
                  <a:gd name="connsiteY87" fmla="*/ 24484 h 208257"/>
                  <a:gd name="connsiteX88" fmla="*/ 18289 w 105750"/>
                  <a:gd name="connsiteY88" fmla="*/ 25221 h 208257"/>
                  <a:gd name="connsiteX89" fmla="*/ 20796 w 105750"/>
                  <a:gd name="connsiteY89" fmla="*/ 26401 h 208257"/>
                  <a:gd name="connsiteX90" fmla="*/ 21681 w 105750"/>
                  <a:gd name="connsiteY90" fmla="*/ 27581 h 208257"/>
                  <a:gd name="connsiteX91" fmla="*/ 22124 w 105750"/>
                  <a:gd name="connsiteY91" fmla="*/ 29056 h 208257"/>
                  <a:gd name="connsiteX92" fmla="*/ 21091 w 105750"/>
                  <a:gd name="connsiteY92" fmla="*/ 34365 h 208257"/>
                  <a:gd name="connsiteX93" fmla="*/ 20353 w 105750"/>
                  <a:gd name="connsiteY93" fmla="*/ 38495 h 208257"/>
                  <a:gd name="connsiteX94" fmla="*/ 19469 w 105750"/>
                  <a:gd name="connsiteY94" fmla="*/ 43805 h 208257"/>
                  <a:gd name="connsiteX95" fmla="*/ 19469 w 105750"/>
                  <a:gd name="connsiteY95" fmla="*/ 45870 h 208257"/>
                  <a:gd name="connsiteX96" fmla="*/ 20501 w 105750"/>
                  <a:gd name="connsiteY96" fmla="*/ 48377 h 208257"/>
                  <a:gd name="connsiteX97" fmla="*/ 21386 w 105750"/>
                  <a:gd name="connsiteY97" fmla="*/ 50295 h 208257"/>
                  <a:gd name="connsiteX98" fmla="*/ 21681 w 105750"/>
                  <a:gd name="connsiteY98" fmla="*/ 52507 h 208257"/>
                  <a:gd name="connsiteX99" fmla="*/ 21386 w 105750"/>
                  <a:gd name="connsiteY99" fmla="*/ 57817 h 208257"/>
                  <a:gd name="connsiteX100" fmla="*/ 22566 w 105750"/>
                  <a:gd name="connsiteY100" fmla="*/ 60914 h 208257"/>
                  <a:gd name="connsiteX101" fmla="*/ 23451 w 105750"/>
                  <a:gd name="connsiteY101" fmla="*/ 63716 h 208257"/>
                  <a:gd name="connsiteX102" fmla="*/ 21239 w 105750"/>
                  <a:gd name="connsiteY102" fmla="*/ 67256 h 208257"/>
                  <a:gd name="connsiteX103" fmla="*/ 20353 w 105750"/>
                  <a:gd name="connsiteY103" fmla="*/ 70353 h 208257"/>
                  <a:gd name="connsiteX104" fmla="*/ 19764 w 105750"/>
                  <a:gd name="connsiteY104" fmla="*/ 74778 h 208257"/>
                  <a:gd name="connsiteX105" fmla="*/ 19469 w 105750"/>
                  <a:gd name="connsiteY105" fmla="*/ 77580 h 208257"/>
                  <a:gd name="connsiteX106" fmla="*/ 18141 w 105750"/>
                  <a:gd name="connsiteY106" fmla="*/ 80235 h 208257"/>
                  <a:gd name="connsiteX107" fmla="*/ 16371 w 105750"/>
                  <a:gd name="connsiteY107" fmla="*/ 82595 h 208257"/>
                  <a:gd name="connsiteX108" fmla="*/ 14307 w 105750"/>
                  <a:gd name="connsiteY108" fmla="*/ 84070 h 208257"/>
                  <a:gd name="connsiteX109" fmla="*/ 11799 w 105750"/>
                  <a:gd name="connsiteY109" fmla="*/ 85397 h 208257"/>
                  <a:gd name="connsiteX110" fmla="*/ 8849 w 105750"/>
                  <a:gd name="connsiteY110" fmla="*/ 87167 h 208257"/>
                  <a:gd name="connsiteX111" fmla="*/ 6490 w 105750"/>
                  <a:gd name="connsiteY111" fmla="*/ 91740 h 208257"/>
                  <a:gd name="connsiteX112" fmla="*/ 1475 w 105750"/>
                  <a:gd name="connsiteY112" fmla="*/ 95574 h 208257"/>
                  <a:gd name="connsiteX113" fmla="*/ 442 w 105750"/>
                  <a:gd name="connsiteY113" fmla="*/ 96902 h 208257"/>
                  <a:gd name="connsiteX114" fmla="*/ 0 w 105750"/>
                  <a:gd name="connsiteY114" fmla="*/ 99999 h 208257"/>
                  <a:gd name="connsiteX115" fmla="*/ 0 w 105750"/>
                  <a:gd name="connsiteY115" fmla="*/ 104276 h 208257"/>
                  <a:gd name="connsiteX116" fmla="*/ 1032 w 105750"/>
                  <a:gd name="connsiteY116" fmla="*/ 107669 h 208257"/>
                  <a:gd name="connsiteX117" fmla="*/ 3540 w 105750"/>
                  <a:gd name="connsiteY117" fmla="*/ 112683 h 208257"/>
                  <a:gd name="connsiteX118" fmla="*/ 5604 w 105750"/>
                  <a:gd name="connsiteY118" fmla="*/ 118140 h 208257"/>
                  <a:gd name="connsiteX119" fmla="*/ 6194 w 105750"/>
                  <a:gd name="connsiteY119" fmla="*/ 120943 h 208257"/>
                  <a:gd name="connsiteX120" fmla="*/ 7079 w 105750"/>
                  <a:gd name="connsiteY120" fmla="*/ 121975 h 208257"/>
                  <a:gd name="connsiteX121" fmla="*/ 10029 w 105750"/>
                  <a:gd name="connsiteY121" fmla="*/ 123745 h 208257"/>
                  <a:gd name="connsiteX122" fmla="*/ 15192 w 105750"/>
                  <a:gd name="connsiteY122" fmla="*/ 126105 h 208257"/>
                  <a:gd name="connsiteX123" fmla="*/ 16224 w 105750"/>
                  <a:gd name="connsiteY123" fmla="*/ 127137 h 208257"/>
                  <a:gd name="connsiteX124" fmla="*/ 18731 w 105750"/>
                  <a:gd name="connsiteY124" fmla="*/ 130825 h 208257"/>
                  <a:gd name="connsiteX125" fmla="*/ 21239 w 105750"/>
                  <a:gd name="connsiteY125" fmla="*/ 137462 h 208257"/>
                  <a:gd name="connsiteX126" fmla="*/ 21976 w 105750"/>
                  <a:gd name="connsiteY126" fmla="*/ 141887 h 208257"/>
                  <a:gd name="connsiteX127" fmla="*/ 26696 w 105750"/>
                  <a:gd name="connsiteY127" fmla="*/ 145426 h 208257"/>
                  <a:gd name="connsiteX128" fmla="*/ 31120 w 105750"/>
                  <a:gd name="connsiteY128" fmla="*/ 148671 h 208257"/>
                  <a:gd name="connsiteX129" fmla="*/ 35398 w 105750"/>
                  <a:gd name="connsiteY129" fmla="*/ 151473 h 208257"/>
                  <a:gd name="connsiteX130" fmla="*/ 39970 w 105750"/>
                  <a:gd name="connsiteY130" fmla="*/ 154571 h 208257"/>
                  <a:gd name="connsiteX131" fmla="*/ 40560 w 105750"/>
                  <a:gd name="connsiteY131" fmla="*/ 155456 h 208257"/>
                  <a:gd name="connsiteX132" fmla="*/ 42035 w 105750"/>
                  <a:gd name="connsiteY132" fmla="*/ 161945 h 208257"/>
                  <a:gd name="connsiteX133" fmla="*/ 43510 w 105750"/>
                  <a:gd name="connsiteY133" fmla="*/ 168435 h 208257"/>
                  <a:gd name="connsiteX134" fmla="*/ 45132 w 105750"/>
                  <a:gd name="connsiteY134" fmla="*/ 175515 h 208257"/>
                  <a:gd name="connsiteX135" fmla="*/ 46754 w 105750"/>
                  <a:gd name="connsiteY135" fmla="*/ 182594 h 208257"/>
                  <a:gd name="connsiteX136" fmla="*/ 48672 w 105750"/>
                  <a:gd name="connsiteY136" fmla="*/ 191001 h 208257"/>
                  <a:gd name="connsiteX137" fmla="*/ 49852 w 105750"/>
                  <a:gd name="connsiteY137" fmla="*/ 195721 h 208257"/>
                  <a:gd name="connsiteX138" fmla="*/ 51179 w 105750"/>
                  <a:gd name="connsiteY138" fmla="*/ 201473 h 208257"/>
                  <a:gd name="connsiteX139" fmla="*/ 52802 w 105750"/>
                  <a:gd name="connsiteY139" fmla="*/ 208258 h 208257"/>
                  <a:gd name="connsiteX140" fmla="*/ 55899 w 105750"/>
                  <a:gd name="connsiteY140" fmla="*/ 206783 h 208257"/>
                  <a:gd name="connsiteX141" fmla="*/ 60324 w 105750"/>
                  <a:gd name="connsiteY141" fmla="*/ 205013 h 208257"/>
                  <a:gd name="connsiteX142" fmla="*/ 62684 w 105750"/>
                  <a:gd name="connsiteY142" fmla="*/ 203685 h 208257"/>
                  <a:gd name="connsiteX143" fmla="*/ 63716 w 105750"/>
                  <a:gd name="connsiteY143" fmla="*/ 202653 h 208257"/>
                  <a:gd name="connsiteX144" fmla="*/ 67108 w 105750"/>
                  <a:gd name="connsiteY144" fmla="*/ 198228 h 208257"/>
                  <a:gd name="connsiteX145" fmla="*/ 68878 w 105750"/>
                  <a:gd name="connsiteY145" fmla="*/ 195721 h 208257"/>
                  <a:gd name="connsiteX146" fmla="*/ 71238 w 105750"/>
                  <a:gd name="connsiteY146" fmla="*/ 192329 h 208257"/>
                  <a:gd name="connsiteX147" fmla="*/ 72271 w 105750"/>
                  <a:gd name="connsiteY147" fmla="*/ 189969 h 208257"/>
                  <a:gd name="connsiteX148" fmla="*/ 72271 w 105750"/>
                  <a:gd name="connsiteY148" fmla="*/ 187756 h 208257"/>
                  <a:gd name="connsiteX149" fmla="*/ 71975 w 105750"/>
                  <a:gd name="connsiteY149" fmla="*/ 185102 h 208257"/>
                  <a:gd name="connsiteX150" fmla="*/ 70058 w 105750"/>
                  <a:gd name="connsiteY150" fmla="*/ 178759 h 208257"/>
                  <a:gd name="connsiteX151" fmla="*/ 68583 w 105750"/>
                  <a:gd name="connsiteY151" fmla="*/ 172712 h 208257"/>
                  <a:gd name="connsiteX152" fmla="*/ 69763 w 105750"/>
                  <a:gd name="connsiteY152" fmla="*/ 170352 h 208257"/>
                  <a:gd name="connsiteX153" fmla="*/ 70648 w 105750"/>
                  <a:gd name="connsiteY153" fmla="*/ 169172 h 208257"/>
                  <a:gd name="connsiteX154" fmla="*/ 72713 w 105750"/>
                  <a:gd name="connsiteY154" fmla="*/ 166370 h 208257"/>
                  <a:gd name="connsiteX155" fmla="*/ 73598 w 105750"/>
                  <a:gd name="connsiteY155" fmla="*/ 165780 h 208257"/>
                  <a:gd name="connsiteX156" fmla="*/ 78023 w 105750"/>
                  <a:gd name="connsiteY156" fmla="*/ 164895 h 208257"/>
                  <a:gd name="connsiteX157" fmla="*/ 79792 w 105750"/>
                  <a:gd name="connsiteY157" fmla="*/ 162978 h 208257"/>
                  <a:gd name="connsiteX158" fmla="*/ 81120 w 105750"/>
                  <a:gd name="connsiteY158" fmla="*/ 160618 h 208257"/>
                  <a:gd name="connsiteX159" fmla="*/ 81415 w 105750"/>
                  <a:gd name="connsiteY159" fmla="*/ 159291 h 208257"/>
                  <a:gd name="connsiteX160" fmla="*/ 83332 w 105750"/>
                  <a:gd name="connsiteY160" fmla="*/ 157963 h 208257"/>
                  <a:gd name="connsiteX161" fmla="*/ 85692 w 105750"/>
                  <a:gd name="connsiteY161" fmla="*/ 156636 h 208257"/>
                  <a:gd name="connsiteX162" fmla="*/ 87167 w 105750"/>
                  <a:gd name="connsiteY162" fmla="*/ 154866 h 208257"/>
                  <a:gd name="connsiteX163" fmla="*/ 91887 w 105750"/>
                  <a:gd name="connsiteY163" fmla="*/ 152211 h 208257"/>
                  <a:gd name="connsiteX164" fmla="*/ 96164 w 105750"/>
                  <a:gd name="connsiteY164" fmla="*/ 149851 h 208257"/>
                  <a:gd name="connsiteX165" fmla="*/ 101179 w 105750"/>
                  <a:gd name="connsiteY165" fmla="*/ 147344 h 208257"/>
                  <a:gd name="connsiteX166" fmla="*/ 105014 w 105750"/>
                  <a:gd name="connsiteY166" fmla="*/ 145426 h 208257"/>
                  <a:gd name="connsiteX167" fmla="*/ 105751 w 105750"/>
                  <a:gd name="connsiteY167" fmla="*/ 143656 h 208257"/>
                  <a:gd name="connsiteX168" fmla="*/ 105751 w 105750"/>
                  <a:gd name="connsiteY168" fmla="*/ 142182 h 208257"/>
                  <a:gd name="connsiteX169" fmla="*/ 89084 w 105750"/>
                  <a:gd name="connsiteY169" fmla="*/ 102359 h 208257"/>
                  <a:gd name="connsiteX170" fmla="*/ 84512 w 105750"/>
                  <a:gd name="connsiteY170" fmla="*/ 102359 h 208257"/>
                  <a:gd name="connsiteX171" fmla="*/ 84217 w 105750"/>
                  <a:gd name="connsiteY171" fmla="*/ 103391 h 208257"/>
                  <a:gd name="connsiteX172" fmla="*/ 83923 w 105750"/>
                  <a:gd name="connsiteY172" fmla="*/ 106784 h 208257"/>
                  <a:gd name="connsiteX173" fmla="*/ 84807 w 105750"/>
                  <a:gd name="connsiteY173" fmla="*/ 107374 h 208257"/>
                  <a:gd name="connsiteX174" fmla="*/ 85545 w 105750"/>
                  <a:gd name="connsiteY174" fmla="*/ 107374 h 208257"/>
                  <a:gd name="connsiteX175" fmla="*/ 87462 w 105750"/>
                  <a:gd name="connsiteY175" fmla="*/ 108259 h 208257"/>
                  <a:gd name="connsiteX176" fmla="*/ 88199 w 105750"/>
                  <a:gd name="connsiteY176" fmla="*/ 108259 h 208257"/>
                  <a:gd name="connsiteX177" fmla="*/ 89527 w 105750"/>
                  <a:gd name="connsiteY177" fmla="*/ 107374 h 208257"/>
                  <a:gd name="connsiteX178" fmla="*/ 90265 w 105750"/>
                  <a:gd name="connsiteY178" fmla="*/ 107374 h 208257"/>
                  <a:gd name="connsiteX179" fmla="*/ 91149 w 105750"/>
                  <a:gd name="connsiteY179" fmla="*/ 106489 h 208257"/>
                  <a:gd name="connsiteX180" fmla="*/ 92329 w 105750"/>
                  <a:gd name="connsiteY180" fmla="*/ 105309 h 208257"/>
                  <a:gd name="connsiteX181" fmla="*/ 92329 w 105750"/>
                  <a:gd name="connsiteY181" fmla="*/ 104719 h 208257"/>
                  <a:gd name="connsiteX182" fmla="*/ 91887 w 105750"/>
                  <a:gd name="connsiteY182" fmla="*/ 104129 h 208257"/>
                  <a:gd name="connsiteX183" fmla="*/ 89380 w 105750"/>
                  <a:gd name="connsiteY183" fmla="*/ 102064 h 2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5750" h="208257">
                    <a:moveTo>
                      <a:pt x="98524" y="77138"/>
                    </a:moveTo>
                    <a:lnTo>
                      <a:pt x="98524" y="75663"/>
                    </a:lnTo>
                    <a:lnTo>
                      <a:pt x="97934" y="75073"/>
                    </a:lnTo>
                    <a:lnTo>
                      <a:pt x="95279" y="77285"/>
                    </a:lnTo>
                    <a:lnTo>
                      <a:pt x="94542" y="79203"/>
                    </a:lnTo>
                    <a:lnTo>
                      <a:pt x="98524" y="77138"/>
                    </a:lnTo>
                    <a:close/>
                    <a:moveTo>
                      <a:pt x="105161" y="142182"/>
                    </a:moveTo>
                    <a:lnTo>
                      <a:pt x="103096" y="138789"/>
                    </a:lnTo>
                    <a:lnTo>
                      <a:pt x="103096" y="131415"/>
                    </a:lnTo>
                    <a:lnTo>
                      <a:pt x="103391" y="129497"/>
                    </a:lnTo>
                    <a:lnTo>
                      <a:pt x="104276" y="124040"/>
                    </a:lnTo>
                    <a:lnTo>
                      <a:pt x="104276" y="123303"/>
                    </a:lnTo>
                    <a:lnTo>
                      <a:pt x="101621" y="122123"/>
                    </a:lnTo>
                    <a:lnTo>
                      <a:pt x="99999" y="122565"/>
                    </a:lnTo>
                    <a:lnTo>
                      <a:pt x="97344" y="121828"/>
                    </a:lnTo>
                    <a:lnTo>
                      <a:pt x="96459" y="121385"/>
                    </a:lnTo>
                    <a:lnTo>
                      <a:pt x="97197" y="120795"/>
                    </a:lnTo>
                    <a:lnTo>
                      <a:pt x="98229" y="120353"/>
                    </a:lnTo>
                    <a:lnTo>
                      <a:pt x="97934" y="119763"/>
                    </a:lnTo>
                    <a:lnTo>
                      <a:pt x="95132" y="117993"/>
                    </a:lnTo>
                    <a:lnTo>
                      <a:pt x="93362" y="112388"/>
                    </a:lnTo>
                    <a:lnTo>
                      <a:pt x="90117" y="110471"/>
                    </a:lnTo>
                    <a:lnTo>
                      <a:pt x="88495" y="113126"/>
                    </a:lnTo>
                    <a:lnTo>
                      <a:pt x="86724" y="113568"/>
                    </a:lnTo>
                    <a:lnTo>
                      <a:pt x="83923" y="113568"/>
                    </a:lnTo>
                    <a:lnTo>
                      <a:pt x="83480" y="110913"/>
                    </a:lnTo>
                    <a:lnTo>
                      <a:pt x="83775" y="108554"/>
                    </a:lnTo>
                    <a:lnTo>
                      <a:pt x="76990" y="109291"/>
                    </a:lnTo>
                    <a:lnTo>
                      <a:pt x="73156" y="107374"/>
                    </a:lnTo>
                    <a:lnTo>
                      <a:pt x="69321" y="103834"/>
                    </a:lnTo>
                    <a:lnTo>
                      <a:pt x="66518" y="97787"/>
                    </a:lnTo>
                    <a:lnTo>
                      <a:pt x="66223" y="95279"/>
                    </a:lnTo>
                    <a:lnTo>
                      <a:pt x="66814" y="93214"/>
                    </a:lnTo>
                    <a:lnTo>
                      <a:pt x="68141" y="91149"/>
                    </a:lnTo>
                    <a:lnTo>
                      <a:pt x="70353" y="89232"/>
                    </a:lnTo>
                    <a:lnTo>
                      <a:pt x="79055" y="83332"/>
                    </a:lnTo>
                    <a:lnTo>
                      <a:pt x="83185" y="79350"/>
                    </a:lnTo>
                    <a:lnTo>
                      <a:pt x="87757" y="73303"/>
                    </a:lnTo>
                    <a:lnTo>
                      <a:pt x="90117" y="68878"/>
                    </a:lnTo>
                    <a:lnTo>
                      <a:pt x="94394" y="62831"/>
                    </a:lnTo>
                    <a:lnTo>
                      <a:pt x="92329" y="60029"/>
                    </a:lnTo>
                    <a:lnTo>
                      <a:pt x="92034" y="56489"/>
                    </a:lnTo>
                    <a:lnTo>
                      <a:pt x="91297" y="53539"/>
                    </a:lnTo>
                    <a:lnTo>
                      <a:pt x="91297" y="51032"/>
                    </a:lnTo>
                    <a:lnTo>
                      <a:pt x="85692" y="46902"/>
                    </a:lnTo>
                    <a:lnTo>
                      <a:pt x="83185" y="46017"/>
                    </a:lnTo>
                    <a:lnTo>
                      <a:pt x="80678" y="43362"/>
                    </a:lnTo>
                    <a:lnTo>
                      <a:pt x="78465" y="39085"/>
                    </a:lnTo>
                    <a:lnTo>
                      <a:pt x="77728" y="34808"/>
                    </a:lnTo>
                    <a:lnTo>
                      <a:pt x="78023" y="32448"/>
                    </a:lnTo>
                    <a:lnTo>
                      <a:pt x="79055" y="30383"/>
                    </a:lnTo>
                    <a:lnTo>
                      <a:pt x="82152" y="27581"/>
                    </a:lnTo>
                    <a:lnTo>
                      <a:pt x="86282" y="25369"/>
                    </a:lnTo>
                    <a:lnTo>
                      <a:pt x="90707" y="17846"/>
                    </a:lnTo>
                    <a:lnTo>
                      <a:pt x="93067" y="14897"/>
                    </a:lnTo>
                    <a:lnTo>
                      <a:pt x="94837" y="13864"/>
                    </a:lnTo>
                    <a:lnTo>
                      <a:pt x="93509" y="11062"/>
                    </a:lnTo>
                    <a:lnTo>
                      <a:pt x="92919" y="7964"/>
                    </a:lnTo>
                    <a:lnTo>
                      <a:pt x="90265" y="8407"/>
                    </a:lnTo>
                    <a:lnTo>
                      <a:pt x="85397" y="12242"/>
                    </a:lnTo>
                    <a:lnTo>
                      <a:pt x="80235" y="13717"/>
                    </a:lnTo>
                    <a:lnTo>
                      <a:pt x="78907" y="16372"/>
                    </a:lnTo>
                    <a:lnTo>
                      <a:pt x="76105" y="18141"/>
                    </a:lnTo>
                    <a:lnTo>
                      <a:pt x="73008" y="16666"/>
                    </a:lnTo>
                    <a:lnTo>
                      <a:pt x="74040" y="14159"/>
                    </a:lnTo>
                    <a:lnTo>
                      <a:pt x="70206" y="9144"/>
                    </a:lnTo>
                    <a:lnTo>
                      <a:pt x="70206" y="3982"/>
                    </a:lnTo>
                    <a:lnTo>
                      <a:pt x="67551" y="2655"/>
                    </a:lnTo>
                    <a:lnTo>
                      <a:pt x="61946" y="2655"/>
                    </a:lnTo>
                    <a:lnTo>
                      <a:pt x="61946" y="3835"/>
                    </a:lnTo>
                    <a:lnTo>
                      <a:pt x="62536" y="4720"/>
                    </a:lnTo>
                    <a:lnTo>
                      <a:pt x="60766" y="6047"/>
                    </a:lnTo>
                    <a:lnTo>
                      <a:pt x="59586" y="3835"/>
                    </a:lnTo>
                    <a:lnTo>
                      <a:pt x="60471" y="2507"/>
                    </a:lnTo>
                    <a:lnTo>
                      <a:pt x="61061" y="885"/>
                    </a:lnTo>
                    <a:lnTo>
                      <a:pt x="58997" y="295"/>
                    </a:lnTo>
                    <a:lnTo>
                      <a:pt x="57079" y="0"/>
                    </a:lnTo>
                    <a:lnTo>
                      <a:pt x="42772" y="4425"/>
                    </a:lnTo>
                    <a:lnTo>
                      <a:pt x="40560" y="5605"/>
                    </a:lnTo>
                    <a:lnTo>
                      <a:pt x="34365" y="10324"/>
                    </a:lnTo>
                    <a:lnTo>
                      <a:pt x="27876" y="12094"/>
                    </a:lnTo>
                    <a:lnTo>
                      <a:pt x="28466" y="13717"/>
                    </a:lnTo>
                    <a:lnTo>
                      <a:pt x="28466" y="15192"/>
                    </a:lnTo>
                    <a:lnTo>
                      <a:pt x="26106" y="16519"/>
                    </a:lnTo>
                    <a:lnTo>
                      <a:pt x="24483" y="17256"/>
                    </a:lnTo>
                    <a:lnTo>
                      <a:pt x="22566" y="21091"/>
                    </a:lnTo>
                    <a:lnTo>
                      <a:pt x="18879" y="23746"/>
                    </a:lnTo>
                    <a:lnTo>
                      <a:pt x="18289" y="24484"/>
                    </a:lnTo>
                    <a:lnTo>
                      <a:pt x="18289" y="25221"/>
                    </a:lnTo>
                    <a:lnTo>
                      <a:pt x="20796" y="26401"/>
                    </a:lnTo>
                    <a:lnTo>
                      <a:pt x="21681" y="27581"/>
                    </a:lnTo>
                    <a:lnTo>
                      <a:pt x="22124" y="29056"/>
                    </a:lnTo>
                    <a:lnTo>
                      <a:pt x="21091" y="34365"/>
                    </a:lnTo>
                    <a:lnTo>
                      <a:pt x="20353" y="38495"/>
                    </a:lnTo>
                    <a:lnTo>
                      <a:pt x="19469" y="43805"/>
                    </a:lnTo>
                    <a:lnTo>
                      <a:pt x="19469" y="45870"/>
                    </a:lnTo>
                    <a:lnTo>
                      <a:pt x="20501" y="48377"/>
                    </a:lnTo>
                    <a:lnTo>
                      <a:pt x="21386" y="50295"/>
                    </a:lnTo>
                    <a:lnTo>
                      <a:pt x="21681" y="52507"/>
                    </a:lnTo>
                    <a:lnTo>
                      <a:pt x="21386" y="57817"/>
                    </a:lnTo>
                    <a:lnTo>
                      <a:pt x="22566" y="60914"/>
                    </a:lnTo>
                    <a:lnTo>
                      <a:pt x="23451" y="63716"/>
                    </a:lnTo>
                    <a:lnTo>
                      <a:pt x="21239" y="67256"/>
                    </a:lnTo>
                    <a:lnTo>
                      <a:pt x="20353" y="70353"/>
                    </a:lnTo>
                    <a:lnTo>
                      <a:pt x="19764" y="74778"/>
                    </a:lnTo>
                    <a:lnTo>
                      <a:pt x="19469" y="77580"/>
                    </a:lnTo>
                    <a:lnTo>
                      <a:pt x="18141" y="80235"/>
                    </a:lnTo>
                    <a:lnTo>
                      <a:pt x="16371" y="82595"/>
                    </a:lnTo>
                    <a:lnTo>
                      <a:pt x="14307" y="84070"/>
                    </a:lnTo>
                    <a:lnTo>
                      <a:pt x="11799" y="85397"/>
                    </a:lnTo>
                    <a:lnTo>
                      <a:pt x="8849" y="87167"/>
                    </a:lnTo>
                    <a:lnTo>
                      <a:pt x="6490" y="91740"/>
                    </a:lnTo>
                    <a:lnTo>
                      <a:pt x="1475" y="95574"/>
                    </a:lnTo>
                    <a:lnTo>
                      <a:pt x="442" y="96902"/>
                    </a:lnTo>
                    <a:lnTo>
                      <a:pt x="0" y="99999"/>
                    </a:lnTo>
                    <a:lnTo>
                      <a:pt x="0" y="104276"/>
                    </a:lnTo>
                    <a:lnTo>
                      <a:pt x="1032" y="107669"/>
                    </a:lnTo>
                    <a:lnTo>
                      <a:pt x="3540" y="112683"/>
                    </a:lnTo>
                    <a:lnTo>
                      <a:pt x="5604" y="118140"/>
                    </a:lnTo>
                    <a:lnTo>
                      <a:pt x="6194" y="120943"/>
                    </a:lnTo>
                    <a:lnTo>
                      <a:pt x="7079" y="121975"/>
                    </a:lnTo>
                    <a:lnTo>
                      <a:pt x="10029" y="123745"/>
                    </a:lnTo>
                    <a:lnTo>
                      <a:pt x="15192" y="126105"/>
                    </a:lnTo>
                    <a:lnTo>
                      <a:pt x="16224" y="127137"/>
                    </a:lnTo>
                    <a:lnTo>
                      <a:pt x="18731" y="130825"/>
                    </a:lnTo>
                    <a:lnTo>
                      <a:pt x="21239" y="137462"/>
                    </a:lnTo>
                    <a:lnTo>
                      <a:pt x="21976" y="141887"/>
                    </a:lnTo>
                    <a:lnTo>
                      <a:pt x="26696" y="145426"/>
                    </a:lnTo>
                    <a:lnTo>
                      <a:pt x="31120" y="148671"/>
                    </a:lnTo>
                    <a:lnTo>
                      <a:pt x="35398" y="151473"/>
                    </a:lnTo>
                    <a:lnTo>
                      <a:pt x="39970" y="154571"/>
                    </a:lnTo>
                    <a:lnTo>
                      <a:pt x="40560" y="155456"/>
                    </a:lnTo>
                    <a:lnTo>
                      <a:pt x="42035" y="161945"/>
                    </a:lnTo>
                    <a:lnTo>
                      <a:pt x="43510" y="168435"/>
                    </a:lnTo>
                    <a:lnTo>
                      <a:pt x="45132" y="175515"/>
                    </a:lnTo>
                    <a:lnTo>
                      <a:pt x="46754" y="182594"/>
                    </a:lnTo>
                    <a:lnTo>
                      <a:pt x="48672" y="191001"/>
                    </a:lnTo>
                    <a:lnTo>
                      <a:pt x="49852" y="195721"/>
                    </a:lnTo>
                    <a:lnTo>
                      <a:pt x="51179" y="201473"/>
                    </a:lnTo>
                    <a:lnTo>
                      <a:pt x="52802" y="208258"/>
                    </a:lnTo>
                    <a:lnTo>
                      <a:pt x="55899" y="206783"/>
                    </a:lnTo>
                    <a:lnTo>
                      <a:pt x="60324" y="205013"/>
                    </a:lnTo>
                    <a:lnTo>
                      <a:pt x="62684" y="203685"/>
                    </a:lnTo>
                    <a:lnTo>
                      <a:pt x="63716" y="202653"/>
                    </a:lnTo>
                    <a:lnTo>
                      <a:pt x="67108" y="198228"/>
                    </a:lnTo>
                    <a:lnTo>
                      <a:pt x="68878" y="195721"/>
                    </a:lnTo>
                    <a:lnTo>
                      <a:pt x="71238" y="192329"/>
                    </a:lnTo>
                    <a:lnTo>
                      <a:pt x="72271" y="189969"/>
                    </a:lnTo>
                    <a:lnTo>
                      <a:pt x="72271" y="187756"/>
                    </a:lnTo>
                    <a:lnTo>
                      <a:pt x="71975" y="185102"/>
                    </a:lnTo>
                    <a:lnTo>
                      <a:pt x="70058" y="178759"/>
                    </a:lnTo>
                    <a:lnTo>
                      <a:pt x="68583" y="172712"/>
                    </a:lnTo>
                    <a:lnTo>
                      <a:pt x="69763" y="170352"/>
                    </a:lnTo>
                    <a:lnTo>
                      <a:pt x="70648" y="169172"/>
                    </a:lnTo>
                    <a:lnTo>
                      <a:pt x="72713" y="166370"/>
                    </a:lnTo>
                    <a:lnTo>
                      <a:pt x="73598" y="165780"/>
                    </a:lnTo>
                    <a:lnTo>
                      <a:pt x="78023" y="164895"/>
                    </a:lnTo>
                    <a:lnTo>
                      <a:pt x="79792" y="162978"/>
                    </a:lnTo>
                    <a:lnTo>
                      <a:pt x="81120" y="160618"/>
                    </a:lnTo>
                    <a:lnTo>
                      <a:pt x="81415" y="159291"/>
                    </a:lnTo>
                    <a:lnTo>
                      <a:pt x="83332" y="157963"/>
                    </a:lnTo>
                    <a:lnTo>
                      <a:pt x="85692" y="156636"/>
                    </a:lnTo>
                    <a:lnTo>
                      <a:pt x="87167" y="154866"/>
                    </a:lnTo>
                    <a:lnTo>
                      <a:pt x="91887" y="152211"/>
                    </a:lnTo>
                    <a:lnTo>
                      <a:pt x="96164" y="149851"/>
                    </a:lnTo>
                    <a:lnTo>
                      <a:pt x="101179" y="147344"/>
                    </a:lnTo>
                    <a:lnTo>
                      <a:pt x="105014" y="145426"/>
                    </a:lnTo>
                    <a:lnTo>
                      <a:pt x="105751" y="143656"/>
                    </a:lnTo>
                    <a:lnTo>
                      <a:pt x="105751" y="142182"/>
                    </a:lnTo>
                    <a:close/>
                    <a:moveTo>
                      <a:pt x="89084" y="102359"/>
                    </a:moveTo>
                    <a:lnTo>
                      <a:pt x="84512" y="102359"/>
                    </a:lnTo>
                    <a:lnTo>
                      <a:pt x="84217" y="103391"/>
                    </a:lnTo>
                    <a:lnTo>
                      <a:pt x="83923" y="106784"/>
                    </a:lnTo>
                    <a:lnTo>
                      <a:pt x="84807" y="107374"/>
                    </a:lnTo>
                    <a:lnTo>
                      <a:pt x="85545" y="107374"/>
                    </a:lnTo>
                    <a:lnTo>
                      <a:pt x="87462" y="108259"/>
                    </a:lnTo>
                    <a:lnTo>
                      <a:pt x="88199" y="108259"/>
                    </a:lnTo>
                    <a:lnTo>
                      <a:pt x="89527" y="107374"/>
                    </a:lnTo>
                    <a:lnTo>
                      <a:pt x="90265" y="107374"/>
                    </a:lnTo>
                    <a:lnTo>
                      <a:pt x="91149" y="106489"/>
                    </a:lnTo>
                    <a:lnTo>
                      <a:pt x="92329" y="105309"/>
                    </a:lnTo>
                    <a:lnTo>
                      <a:pt x="92329" y="104719"/>
                    </a:lnTo>
                    <a:lnTo>
                      <a:pt x="91887" y="104129"/>
                    </a:lnTo>
                    <a:lnTo>
                      <a:pt x="89380" y="102064"/>
                    </a:lnTo>
                    <a:close/>
                  </a:path>
                </a:pathLst>
              </a:custGeom>
              <a:grpFill/>
              <a:ln w="3175" cap="flat">
                <a:solidFill>
                  <a:schemeClr val="bg2">
                    <a:lumMod val="90000"/>
                  </a:schemeClr>
                </a:solidFill>
                <a:prstDash val="solid"/>
                <a:miter/>
              </a:ln>
            </p:spPr>
            <p:txBody>
              <a:bodyPr rtlCol="0" anchor="ctr"/>
              <a:lstStyle/>
              <a:p>
                <a:endParaRPr lang="en-GB"/>
              </a:p>
            </p:txBody>
          </p:sp>
          <p:sp>
            <p:nvSpPr>
              <p:cNvPr id="43" name="Freeform: Shape 42">
                <a:extLst>
                  <a:ext uri="{FF2B5EF4-FFF2-40B4-BE49-F238E27FC236}">
                    <a16:creationId xmlns:a16="http://schemas.microsoft.com/office/drawing/2014/main" id="{748B4989-AC47-5DA5-1FC5-8A86FC8D1456}"/>
                  </a:ext>
                </a:extLst>
              </p:cNvPr>
              <p:cNvSpPr/>
              <p:nvPr/>
            </p:nvSpPr>
            <p:spPr>
              <a:xfrm>
                <a:off x="7160296" y="3109470"/>
                <a:ext cx="369170" cy="231856"/>
              </a:xfrm>
              <a:custGeom>
                <a:avLst/>
                <a:gdLst>
                  <a:gd name="connsiteX0" fmla="*/ 15486 w 369170"/>
                  <a:gd name="connsiteY0" fmla="*/ 114453 h 231856"/>
                  <a:gd name="connsiteX1" fmla="*/ 14454 w 369170"/>
                  <a:gd name="connsiteY1" fmla="*/ 114453 h 231856"/>
                  <a:gd name="connsiteX2" fmla="*/ 13569 w 369170"/>
                  <a:gd name="connsiteY2" fmla="*/ 115781 h 231856"/>
                  <a:gd name="connsiteX3" fmla="*/ 14307 w 369170"/>
                  <a:gd name="connsiteY3" fmla="*/ 120500 h 231856"/>
                  <a:gd name="connsiteX4" fmla="*/ 15782 w 369170"/>
                  <a:gd name="connsiteY4" fmla="*/ 124778 h 231856"/>
                  <a:gd name="connsiteX5" fmla="*/ 16076 w 369170"/>
                  <a:gd name="connsiteY5" fmla="*/ 123303 h 231856"/>
                  <a:gd name="connsiteX6" fmla="*/ 14601 w 369170"/>
                  <a:gd name="connsiteY6" fmla="*/ 116223 h 231856"/>
                  <a:gd name="connsiteX7" fmla="*/ 15634 w 369170"/>
                  <a:gd name="connsiteY7" fmla="*/ 114453 h 231856"/>
                  <a:gd name="connsiteX8" fmla="*/ 366516 w 369170"/>
                  <a:gd name="connsiteY8" fmla="*/ 154128 h 231856"/>
                  <a:gd name="connsiteX9" fmla="*/ 369171 w 369170"/>
                  <a:gd name="connsiteY9" fmla="*/ 149704 h 231856"/>
                  <a:gd name="connsiteX10" fmla="*/ 369171 w 369170"/>
                  <a:gd name="connsiteY10" fmla="*/ 148819 h 231856"/>
                  <a:gd name="connsiteX11" fmla="*/ 368581 w 369170"/>
                  <a:gd name="connsiteY11" fmla="*/ 148081 h 231856"/>
                  <a:gd name="connsiteX12" fmla="*/ 367696 w 369170"/>
                  <a:gd name="connsiteY12" fmla="*/ 147344 h 231856"/>
                  <a:gd name="connsiteX13" fmla="*/ 362829 w 369170"/>
                  <a:gd name="connsiteY13" fmla="*/ 146164 h 231856"/>
                  <a:gd name="connsiteX14" fmla="*/ 361354 w 369170"/>
                  <a:gd name="connsiteY14" fmla="*/ 145574 h 231856"/>
                  <a:gd name="connsiteX15" fmla="*/ 359436 w 369170"/>
                  <a:gd name="connsiteY15" fmla="*/ 144247 h 231856"/>
                  <a:gd name="connsiteX16" fmla="*/ 357076 w 369170"/>
                  <a:gd name="connsiteY16" fmla="*/ 142772 h 231856"/>
                  <a:gd name="connsiteX17" fmla="*/ 355012 w 369170"/>
                  <a:gd name="connsiteY17" fmla="*/ 141739 h 231856"/>
                  <a:gd name="connsiteX18" fmla="*/ 351767 w 369170"/>
                  <a:gd name="connsiteY18" fmla="*/ 140412 h 231856"/>
                  <a:gd name="connsiteX19" fmla="*/ 348817 w 369170"/>
                  <a:gd name="connsiteY19" fmla="*/ 139674 h 231856"/>
                  <a:gd name="connsiteX20" fmla="*/ 347047 w 369170"/>
                  <a:gd name="connsiteY20" fmla="*/ 140264 h 231856"/>
                  <a:gd name="connsiteX21" fmla="*/ 345424 w 369170"/>
                  <a:gd name="connsiteY21" fmla="*/ 141002 h 231856"/>
                  <a:gd name="connsiteX22" fmla="*/ 343950 w 369170"/>
                  <a:gd name="connsiteY22" fmla="*/ 141002 h 231856"/>
                  <a:gd name="connsiteX23" fmla="*/ 342475 w 369170"/>
                  <a:gd name="connsiteY23" fmla="*/ 140559 h 231856"/>
                  <a:gd name="connsiteX24" fmla="*/ 336870 w 369170"/>
                  <a:gd name="connsiteY24" fmla="*/ 137167 h 231856"/>
                  <a:gd name="connsiteX25" fmla="*/ 328463 w 369170"/>
                  <a:gd name="connsiteY25" fmla="*/ 131415 h 231856"/>
                  <a:gd name="connsiteX26" fmla="*/ 321826 w 369170"/>
                  <a:gd name="connsiteY26" fmla="*/ 127433 h 231856"/>
                  <a:gd name="connsiteX27" fmla="*/ 317696 w 369170"/>
                  <a:gd name="connsiteY27" fmla="*/ 125515 h 231856"/>
                  <a:gd name="connsiteX28" fmla="*/ 316664 w 369170"/>
                  <a:gd name="connsiteY28" fmla="*/ 124925 h 231856"/>
                  <a:gd name="connsiteX29" fmla="*/ 314304 w 369170"/>
                  <a:gd name="connsiteY29" fmla="*/ 123155 h 231856"/>
                  <a:gd name="connsiteX30" fmla="*/ 308551 w 369170"/>
                  <a:gd name="connsiteY30" fmla="*/ 118288 h 231856"/>
                  <a:gd name="connsiteX31" fmla="*/ 304717 w 369170"/>
                  <a:gd name="connsiteY31" fmla="*/ 119025 h 231856"/>
                  <a:gd name="connsiteX32" fmla="*/ 299260 w 369170"/>
                  <a:gd name="connsiteY32" fmla="*/ 115781 h 231856"/>
                  <a:gd name="connsiteX33" fmla="*/ 294392 w 369170"/>
                  <a:gd name="connsiteY33" fmla="*/ 112683 h 231856"/>
                  <a:gd name="connsiteX34" fmla="*/ 293213 w 369170"/>
                  <a:gd name="connsiteY34" fmla="*/ 111798 h 231856"/>
                  <a:gd name="connsiteX35" fmla="*/ 287608 w 369170"/>
                  <a:gd name="connsiteY35" fmla="*/ 106046 h 231856"/>
                  <a:gd name="connsiteX36" fmla="*/ 282003 w 369170"/>
                  <a:gd name="connsiteY36" fmla="*/ 102359 h 231856"/>
                  <a:gd name="connsiteX37" fmla="*/ 275956 w 369170"/>
                  <a:gd name="connsiteY37" fmla="*/ 98229 h 231856"/>
                  <a:gd name="connsiteX38" fmla="*/ 271974 w 369170"/>
                  <a:gd name="connsiteY38" fmla="*/ 95722 h 231856"/>
                  <a:gd name="connsiteX39" fmla="*/ 265337 w 369170"/>
                  <a:gd name="connsiteY39" fmla="*/ 91445 h 231856"/>
                  <a:gd name="connsiteX40" fmla="*/ 262092 w 369170"/>
                  <a:gd name="connsiteY40" fmla="*/ 88790 h 231856"/>
                  <a:gd name="connsiteX41" fmla="*/ 261059 w 369170"/>
                  <a:gd name="connsiteY41" fmla="*/ 87757 h 231856"/>
                  <a:gd name="connsiteX42" fmla="*/ 260027 w 369170"/>
                  <a:gd name="connsiteY42" fmla="*/ 85840 h 231856"/>
                  <a:gd name="connsiteX43" fmla="*/ 258257 w 369170"/>
                  <a:gd name="connsiteY43" fmla="*/ 76695 h 231856"/>
                  <a:gd name="connsiteX44" fmla="*/ 256192 w 369170"/>
                  <a:gd name="connsiteY44" fmla="*/ 72566 h 231856"/>
                  <a:gd name="connsiteX45" fmla="*/ 253390 w 369170"/>
                  <a:gd name="connsiteY45" fmla="*/ 70353 h 231856"/>
                  <a:gd name="connsiteX46" fmla="*/ 250883 w 369170"/>
                  <a:gd name="connsiteY46" fmla="*/ 65929 h 231856"/>
                  <a:gd name="connsiteX47" fmla="*/ 248818 w 369170"/>
                  <a:gd name="connsiteY47" fmla="*/ 59439 h 231856"/>
                  <a:gd name="connsiteX48" fmla="*/ 247195 w 369170"/>
                  <a:gd name="connsiteY48" fmla="*/ 55162 h 231856"/>
                  <a:gd name="connsiteX49" fmla="*/ 245868 w 369170"/>
                  <a:gd name="connsiteY49" fmla="*/ 53244 h 231856"/>
                  <a:gd name="connsiteX50" fmla="*/ 243213 w 369170"/>
                  <a:gd name="connsiteY50" fmla="*/ 51032 h 231856"/>
                  <a:gd name="connsiteX51" fmla="*/ 239083 w 369170"/>
                  <a:gd name="connsiteY51" fmla="*/ 48672 h 231856"/>
                  <a:gd name="connsiteX52" fmla="*/ 235248 w 369170"/>
                  <a:gd name="connsiteY52" fmla="*/ 47492 h 231856"/>
                  <a:gd name="connsiteX53" fmla="*/ 233921 w 369170"/>
                  <a:gd name="connsiteY53" fmla="*/ 47492 h 231856"/>
                  <a:gd name="connsiteX54" fmla="*/ 233184 w 369170"/>
                  <a:gd name="connsiteY54" fmla="*/ 47787 h 231856"/>
                  <a:gd name="connsiteX55" fmla="*/ 232446 w 369170"/>
                  <a:gd name="connsiteY55" fmla="*/ 48230 h 231856"/>
                  <a:gd name="connsiteX56" fmla="*/ 230971 w 369170"/>
                  <a:gd name="connsiteY56" fmla="*/ 50000 h 231856"/>
                  <a:gd name="connsiteX57" fmla="*/ 226989 w 369170"/>
                  <a:gd name="connsiteY57" fmla="*/ 50000 h 231856"/>
                  <a:gd name="connsiteX58" fmla="*/ 225367 w 369170"/>
                  <a:gd name="connsiteY58" fmla="*/ 49557 h 231856"/>
                  <a:gd name="connsiteX59" fmla="*/ 220499 w 369170"/>
                  <a:gd name="connsiteY59" fmla="*/ 48967 h 231856"/>
                  <a:gd name="connsiteX60" fmla="*/ 218729 w 369170"/>
                  <a:gd name="connsiteY60" fmla="*/ 48377 h 231856"/>
                  <a:gd name="connsiteX61" fmla="*/ 215780 w 369170"/>
                  <a:gd name="connsiteY61" fmla="*/ 48377 h 231856"/>
                  <a:gd name="connsiteX62" fmla="*/ 209437 w 369170"/>
                  <a:gd name="connsiteY62" fmla="*/ 49410 h 231856"/>
                  <a:gd name="connsiteX63" fmla="*/ 207963 w 369170"/>
                  <a:gd name="connsiteY63" fmla="*/ 49410 h 231856"/>
                  <a:gd name="connsiteX64" fmla="*/ 201325 w 369170"/>
                  <a:gd name="connsiteY64" fmla="*/ 45280 h 231856"/>
                  <a:gd name="connsiteX65" fmla="*/ 198375 w 369170"/>
                  <a:gd name="connsiteY65" fmla="*/ 43657 h 231856"/>
                  <a:gd name="connsiteX66" fmla="*/ 197786 w 369170"/>
                  <a:gd name="connsiteY66" fmla="*/ 42772 h 231856"/>
                  <a:gd name="connsiteX67" fmla="*/ 197786 w 369170"/>
                  <a:gd name="connsiteY67" fmla="*/ 41298 h 231856"/>
                  <a:gd name="connsiteX68" fmla="*/ 198818 w 369170"/>
                  <a:gd name="connsiteY68" fmla="*/ 39085 h 231856"/>
                  <a:gd name="connsiteX69" fmla="*/ 199703 w 369170"/>
                  <a:gd name="connsiteY69" fmla="*/ 37610 h 231856"/>
                  <a:gd name="connsiteX70" fmla="*/ 199408 w 369170"/>
                  <a:gd name="connsiteY70" fmla="*/ 35988 h 231856"/>
                  <a:gd name="connsiteX71" fmla="*/ 198081 w 369170"/>
                  <a:gd name="connsiteY71" fmla="*/ 34218 h 231856"/>
                  <a:gd name="connsiteX72" fmla="*/ 198081 w 369170"/>
                  <a:gd name="connsiteY72" fmla="*/ 32301 h 231856"/>
                  <a:gd name="connsiteX73" fmla="*/ 198966 w 369170"/>
                  <a:gd name="connsiteY73" fmla="*/ 31268 h 231856"/>
                  <a:gd name="connsiteX74" fmla="*/ 200735 w 369170"/>
                  <a:gd name="connsiteY74" fmla="*/ 31563 h 231856"/>
                  <a:gd name="connsiteX75" fmla="*/ 201325 w 369170"/>
                  <a:gd name="connsiteY75" fmla="*/ 30973 h 231856"/>
                  <a:gd name="connsiteX76" fmla="*/ 201031 w 369170"/>
                  <a:gd name="connsiteY76" fmla="*/ 29941 h 231856"/>
                  <a:gd name="connsiteX77" fmla="*/ 200146 w 369170"/>
                  <a:gd name="connsiteY77" fmla="*/ 29203 h 231856"/>
                  <a:gd name="connsiteX78" fmla="*/ 198818 w 369170"/>
                  <a:gd name="connsiteY78" fmla="*/ 27581 h 231856"/>
                  <a:gd name="connsiteX79" fmla="*/ 194983 w 369170"/>
                  <a:gd name="connsiteY79" fmla="*/ 26106 h 231856"/>
                  <a:gd name="connsiteX80" fmla="*/ 194393 w 369170"/>
                  <a:gd name="connsiteY80" fmla="*/ 25516 h 231856"/>
                  <a:gd name="connsiteX81" fmla="*/ 194393 w 369170"/>
                  <a:gd name="connsiteY81" fmla="*/ 24779 h 231856"/>
                  <a:gd name="connsiteX82" fmla="*/ 195278 w 369170"/>
                  <a:gd name="connsiteY82" fmla="*/ 24041 h 231856"/>
                  <a:gd name="connsiteX83" fmla="*/ 195278 w 369170"/>
                  <a:gd name="connsiteY83" fmla="*/ 20501 h 231856"/>
                  <a:gd name="connsiteX84" fmla="*/ 196016 w 369170"/>
                  <a:gd name="connsiteY84" fmla="*/ 19469 h 231856"/>
                  <a:gd name="connsiteX85" fmla="*/ 196016 w 369170"/>
                  <a:gd name="connsiteY85" fmla="*/ 18584 h 231856"/>
                  <a:gd name="connsiteX86" fmla="*/ 195574 w 369170"/>
                  <a:gd name="connsiteY86" fmla="*/ 17994 h 231856"/>
                  <a:gd name="connsiteX87" fmla="*/ 194246 w 369170"/>
                  <a:gd name="connsiteY87" fmla="*/ 17256 h 231856"/>
                  <a:gd name="connsiteX88" fmla="*/ 192181 w 369170"/>
                  <a:gd name="connsiteY88" fmla="*/ 15339 h 231856"/>
                  <a:gd name="connsiteX89" fmla="*/ 181562 w 369170"/>
                  <a:gd name="connsiteY89" fmla="*/ 15339 h 231856"/>
                  <a:gd name="connsiteX90" fmla="*/ 179054 w 369170"/>
                  <a:gd name="connsiteY90" fmla="*/ 14454 h 231856"/>
                  <a:gd name="connsiteX91" fmla="*/ 176990 w 369170"/>
                  <a:gd name="connsiteY91" fmla="*/ 13422 h 231856"/>
                  <a:gd name="connsiteX92" fmla="*/ 174924 w 369170"/>
                  <a:gd name="connsiteY92" fmla="*/ 9439 h 231856"/>
                  <a:gd name="connsiteX93" fmla="*/ 173892 w 369170"/>
                  <a:gd name="connsiteY93" fmla="*/ 8555 h 231856"/>
                  <a:gd name="connsiteX94" fmla="*/ 173007 w 369170"/>
                  <a:gd name="connsiteY94" fmla="*/ 8112 h 231856"/>
                  <a:gd name="connsiteX95" fmla="*/ 170795 w 369170"/>
                  <a:gd name="connsiteY95" fmla="*/ 8112 h 231856"/>
                  <a:gd name="connsiteX96" fmla="*/ 167992 w 369170"/>
                  <a:gd name="connsiteY96" fmla="*/ 7522 h 231856"/>
                  <a:gd name="connsiteX97" fmla="*/ 166518 w 369170"/>
                  <a:gd name="connsiteY97" fmla="*/ 6785 h 231856"/>
                  <a:gd name="connsiteX98" fmla="*/ 162683 w 369170"/>
                  <a:gd name="connsiteY98" fmla="*/ 3245 h 231856"/>
                  <a:gd name="connsiteX99" fmla="*/ 158996 w 369170"/>
                  <a:gd name="connsiteY99" fmla="*/ 0 h 231856"/>
                  <a:gd name="connsiteX100" fmla="*/ 157521 w 369170"/>
                  <a:gd name="connsiteY100" fmla="*/ 3097 h 231856"/>
                  <a:gd name="connsiteX101" fmla="*/ 156046 w 369170"/>
                  <a:gd name="connsiteY101" fmla="*/ 3687 h 231856"/>
                  <a:gd name="connsiteX102" fmla="*/ 152801 w 369170"/>
                  <a:gd name="connsiteY102" fmla="*/ 3392 h 231856"/>
                  <a:gd name="connsiteX103" fmla="*/ 150294 w 369170"/>
                  <a:gd name="connsiteY103" fmla="*/ 2950 h 231856"/>
                  <a:gd name="connsiteX104" fmla="*/ 148966 w 369170"/>
                  <a:gd name="connsiteY104" fmla="*/ 3687 h 231856"/>
                  <a:gd name="connsiteX105" fmla="*/ 147491 w 369170"/>
                  <a:gd name="connsiteY105" fmla="*/ 4867 h 231856"/>
                  <a:gd name="connsiteX106" fmla="*/ 147786 w 369170"/>
                  <a:gd name="connsiteY106" fmla="*/ 5605 h 231856"/>
                  <a:gd name="connsiteX107" fmla="*/ 148819 w 369170"/>
                  <a:gd name="connsiteY107" fmla="*/ 6490 h 231856"/>
                  <a:gd name="connsiteX108" fmla="*/ 151031 w 369170"/>
                  <a:gd name="connsiteY108" fmla="*/ 7965 h 231856"/>
                  <a:gd name="connsiteX109" fmla="*/ 154423 w 369170"/>
                  <a:gd name="connsiteY109" fmla="*/ 11799 h 231856"/>
                  <a:gd name="connsiteX110" fmla="*/ 155898 w 369170"/>
                  <a:gd name="connsiteY110" fmla="*/ 13864 h 231856"/>
                  <a:gd name="connsiteX111" fmla="*/ 156193 w 369170"/>
                  <a:gd name="connsiteY111" fmla="*/ 14602 h 231856"/>
                  <a:gd name="connsiteX112" fmla="*/ 155898 w 369170"/>
                  <a:gd name="connsiteY112" fmla="*/ 15192 h 231856"/>
                  <a:gd name="connsiteX113" fmla="*/ 155456 w 369170"/>
                  <a:gd name="connsiteY113" fmla="*/ 15487 h 231856"/>
                  <a:gd name="connsiteX114" fmla="*/ 153833 w 369170"/>
                  <a:gd name="connsiteY114" fmla="*/ 15487 h 231856"/>
                  <a:gd name="connsiteX115" fmla="*/ 153243 w 369170"/>
                  <a:gd name="connsiteY115" fmla="*/ 14897 h 231856"/>
                  <a:gd name="connsiteX116" fmla="*/ 153243 w 369170"/>
                  <a:gd name="connsiteY116" fmla="*/ 13864 h 231856"/>
                  <a:gd name="connsiteX117" fmla="*/ 151916 w 369170"/>
                  <a:gd name="connsiteY117" fmla="*/ 12242 h 231856"/>
                  <a:gd name="connsiteX118" fmla="*/ 150736 w 369170"/>
                  <a:gd name="connsiteY118" fmla="*/ 11357 h 231856"/>
                  <a:gd name="connsiteX119" fmla="*/ 149409 w 369170"/>
                  <a:gd name="connsiteY119" fmla="*/ 10767 h 231856"/>
                  <a:gd name="connsiteX120" fmla="*/ 147639 w 369170"/>
                  <a:gd name="connsiteY120" fmla="*/ 10324 h 231856"/>
                  <a:gd name="connsiteX121" fmla="*/ 145279 w 369170"/>
                  <a:gd name="connsiteY121" fmla="*/ 9587 h 231856"/>
                  <a:gd name="connsiteX122" fmla="*/ 144099 w 369170"/>
                  <a:gd name="connsiteY122" fmla="*/ 9587 h 231856"/>
                  <a:gd name="connsiteX123" fmla="*/ 142919 w 369170"/>
                  <a:gd name="connsiteY123" fmla="*/ 10472 h 231856"/>
                  <a:gd name="connsiteX124" fmla="*/ 141887 w 369170"/>
                  <a:gd name="connsiteY124" fmla="*/ 11652 h 231856"/>
                  <a:gd name="connsiteX125" fmla="*/ 141296 w 369170"/>
                  <a:gd name="connsiteY125" fmla="*/ 14307 h 231856"/>
                  <a:gd name="connsiteX126" fmla="*/ 139527 w 369170"/>
                  <a:gd name="connsiteY126" fmla="*/ 17551 h 231856"/>
                  <a:gd name="connsiteX127" fmla="*/ 138494 w 369170"/>
                  <a:gd name="connsiteY127" fmla="*/ 18879 h 231856"/>
                  <a:gd name="connsiteX128" fmla="*/ 135102 w 369170"/>
                  <a:gd name="connsiteY128" fmla="*/ 19616 h 231856"/>
                  <a:gd name="connsiteX129" fmla="*/ 133332 w 369170"/>
                  <a:gd name="connsiteY129" fmla="*/ 19616 h 231856"/>
                  <a:gd name="connsiteX130" fmla="*/ 133627 w 369170"/>
                  <a:gd name="connsiteY130" fmla="*/ 20059 h 231856"/>
                  <a:gd name="connsiteX131" fmla="*/ 133185 w 369170"/>
                  <a:gd name="connsiteY131" fmla="*/ 21386 h 231856"/>
                  <a:gd name="connsiteX132" fmla="*/ 133627 w 369170"/>
                  <a:gd name="connsiteY132" fmla="*/ 22566 h 231856"/>
                  <a:gd name="connsiteX133" fmla="*/ 134954 w 369170"/>
                  <a:gd name="connsiteY133" fmla="*/ 24336 h 231856"/>
                  <a:gd name="connsiteX134" fmla="*/ 135397 w 369170"/>
                  <a:gd name="connsiteY134" fmla="*/ 27433 h 231856"/>
                  <a:gd name="connsiteX135" fmla="*/ 139232 w 369170"/>
                  <a:gd name="connsiteY135" fmla="*/ 29793 h 231856"/>
                  <a:gd name="connsiteX136" fmla="*/ 139822 w 369170"/>
                  <a:gd name="connsiteY136" fmla="*/ 31858 h 231856"/>
                  <a:gd name="connsiteX137" fmla="*/ 138642 w 369170"/>
                  <a:gd name="connsiteY137" fmla="*/ 34218 h 231856"/>
                  <a:gd name="connsiteX138" fmla="*/ 135102 w 369170"/>
                  <a:gd name="connsiteY138" fmla="*/ 36135 h 231856"/>
                  <a:gd name="connsiteX139" fmla="*/ 130972 w 369170"/>
                  <a:gd name="connsiteY139" fmla="*/ 37463 h 231856"/>
                  <a:gd name="connsiteX140" fmla="*/ 128465 w 369170"/>
                  <a:gd name="connsiteY140" fmla="*/ 37905 h 231856"/>
                  <a:gd name="connsiteX141" fmla="*/ 126252 w 369170"/>
                  <a:gd name="connsiteY141" fmla="*/ 37905 h 231856"/>
                  <a:gd name="connsiteX142" fmla="*/ 123745 w 369170"/>
                  <a:gd name="connsiteY142" fmla="*/ 35545 h 231856"/>
                  <a:gd name="connsiteX143" fmla="*/ 121828 w 369170"/>
                  <a:gd name="connsiteY143" fmla="*/ 33038 h 231856"/>
                  <a:gd name="connsiteX144" fmla="*/ 120353 w 369170"/>
                  <a:gd name="connsiteY144" fmla="*/ 33038 h 231856"/>
                  <a:gd name="connsiteX145" fmla="*/ 118878 w 369170"/>
                  <a:gd name="connsiteY145" fmla="*/ 33333 h 231856"/>
                  <a:gd name="connsiteX146" fmla="*/ 118878 w 369170"/>
                  <a:gd name="connsiteY146" fmla="*/ 31858 h 231856"/>
                  <a:gd name="connsiteX147" fmla="*/ 119615 w 369170"/>
                  <a:gd name="connsiteY147" fmla="*/ 26548 h 231856"/>
                  <a:gd name="connsiteX148" fmla="*/ 118141 w 369170"/>
                  <a:gd name="connsiteY148" fmla="*/ 27433 h 231856"/>
                  <a:gd name="connsiteX149" fmla="*/ 116370 w 369170"/>
                  <a:gd name="connsiteY149" fmla="*/ 29203 h 231856"/>
                  <a:gd name="connsiteX150" fmla="*/ 116960 w 369170"/>
                  <a:gd name="connsiteY150" fmla="*/ 35103 h 231856"/>
                  <a:gd name="connsiteX151" fmla="*/ 117845 w 369170"/>
                  <a:gd name="connsiteY151" fmla="*/ 41888 h 231856"/>
                  <a:gd name="connsiteX152" fmla="*/ 119320 w 369170"/>
                  <a:gd name="connsiteY152" fmla="*/ 43805 h 231856"/>
                  <a:gd name="connsiteX153" fmla="*/ 120353 w 369170"/>
                  <a:gd name="connsiteY153" fmla="*/ 44395 h 231856"/>
                  <a:gd name="connsiteX154" fmla="*/ 120353 w 369170"/>
                  <a:gd name="connsiteY154" fmla="*/ 45132 h 231856"/>
                  <a:gd name="connsiteX155" fmla="*/ 119910 w 369170"/>
                  <a:gd name="connsiteY155" fmla="*/ 45722 h 231856"/>
                  <a:gd name="connsiteX156" fmla="*/ 119173 w 369170"/>
                  <a:gd name="connsiteY156" fmla="*/ 46460 h 231856"/>
                  <a:gd name="connsiteX157" fmla="*/ 117993 w 369170"/>
                  <a:gd name="connsiteY157" fmla="*/ 47787 h 231856"/>
                  <a:gd name="connsiteX158" fmla="*/ 116666 w 369170"/>
                  <a:gd name="connsiteY158" fmla="*/ 47787 h 231856"/>
                  <a:gd name="connsiteX159" fmla="*/ 113863 w 369170"/>
                  <a:gd name="connsiteY159" fmla="*/ 47345 h 231856"/>
                  <a:gd name="connsiteX160" fmla="*/ 111651 w 369170"/>
                  <a:gd name="connsiteY160" fmla="*/ 46902 h 231856"/>
                  <a:gd name="connsiteX161" fmla="*/ 103981 w 369170"/>
                  <a:gd name="connsiteY161" fmla="*/ 46460 h 231856"/>
                  <a:gd name="connsiteX162" fmla="*/ 97787 w 369170"/>
                  <a:gd name="connsiteY162" fmla="*/ 46165 h 231856"/>
                  <a:gd name="connsiteX163" fmla="*/ 90855 w 369170"/>
                  <a:gd name="connsiteY163" fmla="*/ 45870 h 231856"/>
                  <a:gd name="connsiteX164" fmla="*/ 89674 w 369170"/>
                  <a:gd name="connsiteY164" fmla="*/ 45870 h 231856"/>
                  <a:gd name="connsiteX165" fmla="*/ 87167 w 369170"/>
                  <a:gd name="connsiteY165" fmla="*/ 46165 h 231856"/>
                  <a:gd name="connsiteX166" fmla="*/ 83038 w 369170"/>
                  <a:gd name="connsiteY166" fmla="*/ 47197 h 231856"/>
                  <a:gd name="connsiteX167" fmla="*/ 79498 w 369170"/>
                  <a:gd name="connsiteY167" fmla="*/ 47640 h 231856"/>
                  <a:gd name="connsiteX168" fmla="*/ 78023 w 369170"/>
                  <a:gd name="connsiteY168" fmla="*/ 47345 h 231856"/>
                  <a:gd name="connsiteX169" fmla="*/ 76695 w 369170"/>
                  <a:gd name="connsiteY169" fmla="*/ 46607 h 231856"/>
                  <a:gd name="connsiteX170" fmla="*/ 75515 w 369170"/>
                  <a:gd name="connsiteY170" fmla="*/ 44985 h 231856"/>
                  <a:gd name="connsiteX171" fmla="*/ 73746 w 369170"/>
                  <a:gd name="connsiteY171" fmla="*/ 43067 h 231856"/>
                  <a:gd name="connsiteX172" fmla="*/ 71976 w 369170"/>
                  <a:gd name="connsiteY172" fmla="*/ 41593 h 231856"/>
                  <a:gd name="connsiteX173" fmla="*/ 69764 w 369170"/>
                  <a:gd name="connsiteY173" fmla="*/ 38348 h 231856"/>
                  <a:gd name="connsiteX174" fmla="*/ 68141 w 369170"/>
                  <a:gd name="connsiteY174" fmla="*/ 35840 h 231856"/>
                  <a:gd name="connsiteX175" fmla="*/ 64306 w 369170"/>
                  <a:gd name="connsiteY175" fmla="*/ 30531 h 231856"/>
                  <a:gd name="connsiteX176" fmla="*/ 63716 w 369170"/>
                  <a:gd name="connsiteY176" fmla="*/ 28908 h 231856"/>
                  <a:gd name="connsiteX177" fmla="*/ 62979 w 369170"/>
                  <a:gd name="connsiteY177" fmla="*/ 27138 h 231856"/>
                  <a:gd name="connsiteX178" fmla="*/ 61651 w 369170"/>
                  <a:gd name="connsiteY178" fmla="*/ 25663 h 231856"/>
                  <a:gd name="connsiteX179" fmla="*/ 57079 w 369170"/>
                  <a:gd name="connsiteY179" fmla="*/ 22124 h 231856"/>
                  <a:gd name="connsiteX180" fmla="*/ 51770 w 369170"/>
                  <a:gd name="connsiteY180" fmla="*/ 18879 h 231856"/>
                  <a:gd name="connsiteX181" fmla="*/ 46460 w 369170"/>
                  <a:gd name="connsiteY181" fmla="*/ 15782 h 231856"/>
                  <a:gd name="connsiteX182" fmla="*/ 44985 w 369170"/>
                  <a:gd name="connsiteY182" fmla="*/ 15044 h 231856"/>
                  <a:gd name="connsiteX183" fmla="*/ 42478 w 369170"/>
                  <a:gd name="connsiteY183" fmla="*/ 14012 h 231856"/>
                  <a:gd name="connsiteX184" fmla="*/ 37463 w 369170"/>
                  <a:gd name="connsiteY184" fmla="*/ 14012 h 231856"/>
                  <a:gd name="connsiteX185" fmla="*/ 31120 w 369170"/>
                  <a:gd name="connsiteY185" fmla="*/ 15192 h 231856"/>
                  <a:gd name="connsiteX186" fmla="*/ 26253 w 369170"/>
                  <a:gd name="connsiteY186" fmla="*/ 16372 h 231856"/>
                  <a:gd name="connsiteX187" fmla="*/ 19764 w 369170"/>
                  <a:gd name="connsiteY187" fmla="*/ 17994 h 231856"/>
                  <a:gd name="connsiteX188" fmla="*/ 14749 w 369170"/>
                  <a:gd name="connsiteY188" fmla="*/ 19764 h 231856"/>
                  <a:gd name="connsiteX189" fmla="*/ 13569 w 369170"/>
                  <a:gd name="connsiteY189" fmla="*/ 20354 h 231856"/>
                  <a:gd name="connsiteX190" fmla="*/ 9882 w 369170"/>
                  <a:gd name="connsiteY190" fmla="*/ 22566 h 231856"/>
                  <a:gd name="connsiteX191" fmla="*/ 5309 w 369170"/>
                  <a:gd name="connsiteY191" fmla="*/ 26253 h 231856"/>
                  <a:gd name="connsiteX192" fmla="*/ 0 w 369170"/>
                  <a:gd name="connsiteY192" fmla="*/ 31416 h 231856"/>
                  <a:gd name="connsiteX193" fmla="*/ 2950 w 369170"/>
                  <a:gd name="connsiteY193" fmla="*/ 39233 h 231856"/>
                  <a:gd name="connsiteX194" fmla="*/ 6490 w 369170"/>
                  <a:gd name="connsiteY194" fmla="*/ 44395 h 231856"/>
                  <a:gd name="connsiteX195" fmla="*/ 8554 w 369170"/>
                  <a:gd name="connsiteY195" fmla="*/ 48525 h 231856"/>
                  <a:gd name="connsiteX196" fmla="*/ 9144 w 369170"/>
                  <a:gd name="connsiteY196" fmla="*/ 49410 h 231856"/>
                  <a:gd name="connsiteX197" fmla="*/ 9439 w 369170"/>
                  <a:gd name="connsiteY197" fmla="*/ 49115 h 231856"/>
                  <a:gd name="connsiteX198" fmla="*/ 8554 w 369170"/>
                  <a:gd name="connsiteY198" fmla="*/ 44985 h 231856"/>
                  <a:gd name="connsiteX199" fmla="*/ 9882 w 369170"/>
                  <a:gd name="connsiteY199" fmla="*/ 36578 h 231856"/>
                  <a:gd name="connsiteX200" fmla="*/ 9882 w 369170"/>
                  <a:gd name="connsiteY200" fmla="*/ 35398 h 231856"/>
                  <a:gd name="connsiteX201" fmla="*/ 8112 w 369170"/>
                  <a:gd name="connsiteY201" fmla="*/ 33480 h 231856"/>
                  <a:gd name="connsiteX202" fmla="*/ 10472 w 369170"/>
                  <a:gd name="connsiteY202" fmla="*/ 27728 h 231856"/>
                  <a:gd name="connsiteX203" fmla="*/ 12094 w 369170"/>
                  <a:gd name="connsiteY203" fmla="*/ 25221 h 231856"/>
                  <a:gd name="connsiteX204" fmla="*/ 15634 w 369170"/>
                  <a:gd name="connsiteY204" fmla="*/ 22271 h 231856"/>
                  <a:gd name="connsiteX205" fmla="*/ 17109 w 369170"/>
                  <a:gd name="connsiteY205" fmla="*/ 21534 h 231856"/>
                  <a:gd name="connsiteX206" fmla="*/ 20206 w 369170"/>
                  <a:gd name="connsiteY206" fmla="*/ 21976 h 231856"/>
                  <a:gd name="connsiteX207" fmla="*/ 25663 w 369170"/>
                  <a:gd name="connsiteY207" fmla="*/ 20796 h 231856"/>
                  <a:gd name="connsiteX208" fmla="*/ 29056 w 369170"/>
                  <a:gd name="connsiteY208" fmla="*/ 20354 h 231856"/>
                  <a:gd name="connsiteX209" fmla="*/ 32448 w 369170"/>
                  <a:gd name="connsiteY209" fmla="*/ 20354 h 231856"/>
                  <a:gd name="connsiteX210" fmla="*/ 33776 w 369170"/>
                  <a:gd name="connsiteY210" fmla="*/ 20944 h 231856"/>
                  <a:gd name="connsiteX211" fmla="*/ 34808 w 369170"/>
                  <a:gd name="connsiteY211" fmla="*/ 21829 h 231856"/>
                  <a:gd name="connsiteX212" fmla="*/ 37610 w 369170"/>
                  <a:gd name="connsiteY212" fmla="*/ 28761 h 231856"/>
                  <a:gd name="connsiteX213" fmla="*/ 38643 w 369170"/>
                  <a:gd name="connsiteY213" fmla="*/ 31711 h 231856"/>
                  <a:gd name="connsiteX214" fmla="*/ 39822 w 369170"/>
                  <a:gd name="connsiteY214" fmla="*/ 35693 h 231856"/>
                  <a:gd name="connsiteX215" fmla="*/ 41297 w 369170"/>
                  <a:gd name="connsiteY215" fmla="*/ 39528 h 231856"/>
                  <a:gd name="connsiteX216" fmla="*/ 43510 w 369170"/>
                  <a:gd name="connsiteY216" fmla="*/ 42330 h 231856"/>
                  <a:gd name="connsiteX217" fmla="*/ 46165 w 369170"/>
                  <a:gd name="connsiteY217" fmla="*/ 44395 h 231856"/>
                  <a:gd name="connsiteX218" fmla="*/ 54129 w 369170"/>
                  <a:gd name="connsiteY218" fmla="*/ 49705 h 231856"/>
                  <a:gd name="connsiteX219" fmla="*/ 56194 w 369170"/>
                  <a:gd name="connsiteY219" fmla="*/ 51917 h 231856"/>
                  <a:gd name="connsiteX220" fmla="*/ 57079 w 369170"/>
                  <a:gd name="connsiteY220" fmla="*/ 53539 h 231856"/>
                  <a:gd name="connsiteX221" fmla="*/ 57522 w 369170"/>
                  <a:gd name="connsiteY221" fmla="*/ 55309 h 231856"/>
                  <a:gd name="connsiteX222" fmla="*/ 57522 w 369170"/>
                  <a:gd name="connsiteY222" fmla="*/ 59144 h 231856"/>
                  <a:gd name="connsiteX223" fmla="*/ 56637 w 369170"/>
                  <a:gd name="connsiteY223" fmla="*/ 59734 h 231856"/>
                  <a:gd name="connsiteX224" fmla="*/ 55899 w 369170"/>
                  <a:gd name="connsiteY224" fmla="*/ 60176 h 231856"/>
                  <a:gd name="connsiteX225" fmla="*/ 53097 w 369170"/>
                  <a:gd name="connsiteY225" fmla="*/ 60914 h 231856"/>
                  <a:gd name="connsiteX226" fmla="*/ 48525 w 369170"/>
                  <a:gd name="connsiteY226" fmla="*/ 59734 h 231856"/>
                  <a:gd name="connsiteX227" fmla="*/ 47050 w 369170"/>
                  <a:gd name="connsiteY227" fmla="*/ 60914 h 231856"/>
                  <a:gd name="connsiteX228" fmla="*/ 47492 w 369170"/>
                  <a:gd name="connsiteY228" fmla="*/ 63126 h 231856"/>
                  <a:gd name="connsiteX229" fmla="*/ 48525 w 369170"/>
                  <a:gd name="connsiteY229" fmla="*/ 65339 h 231856"/>
                  <a:gd name="connsiteX230" fmla="*/ 46017 w 369170"/>
                  <a:gd name="connsiteY230" fmla="*/ 65339 h 231856"/>
                  <a:gd name="connsiteX231" fmla="*/ 43657 w 369170"/>
                  <a:gd name="connsiteY231" fmla="*/ 64454 h 231856"/>
                  <a:gd name="connsiteX232" fmla="*/ 41003 w 369170"/>
                  <a:gd name="connsiteY232" fmla="*/ 64896 h 231856"/>
                  <a:gd name="connsiteX233" fmla="*/ 35250 w 369170"/>
                  <a:gd name="connsiteY233" fmla="*/ 66666 h 231856"/>
                  <a:gd name="connsiteX234" fmla="*/ 32448 w 369170"/>
                  <a:gd name="connsiteY234" fmla="*/ 66076 h 231856"/>
                  <a:gd name="connsiteX235" fmla="*/ 30678 w 369170"/>
                  <a:gd name="connsiteY235" fmla="*/ 63569 h 231856"/>
                  <a:gd name="connsiteX236" fmla="*/ 28613 w 369170"/>
                  <a:gd name="connsiteY236" fmla="*/ 61356 h 231856"/>
                  <a:gd name="connsiteX237" fmla="*/ 26106 w 369170"/>
                  <a:gd name="connsiteY237" fmla="*/ 60914 h 231856"/>
                  <a:gd name="connsiteX238" fmla="*/ 23599 w 369170"/>
                  <a:gd name="connsiteY238" fmla="*/ 62094 h 231856"/>
                  <a:gd name="connsiteX239" fmla="*/ 21239 w 369170"/>
                  <a:gd name="connsiteY239" fmla="*/ 62389 h 231856"/>
                  <a:gd name="connsiteX240" fmla="*/ 17551 w 369170"/>
                  <a:gd name="connsiteY240" fmla="*/ 61504 h 231856"/>
                  <a:gd name="connsiteX241" fmla="*/ 16371 w 369170"/>
                  <a:gd name="connsiteY241" fmla="*/ 61061 h 231856"/>
                  <a:gd name="connsiteX242" fmla="*/ 14159 w 369170"/>
                  <a:gd name="connsiteY242" fmla="*/ 58997 h 231856"/>
                  <a:gd name="connsiteX243" fmla="*/ 12537 w 369170"/>
                  <a:gd name="connsiteY243" fmla="*/ 56784 h 231856"/>
                  <a:gd name="connsiteX244" fmla="*/ 11062 w 369170"/>
                  <a:gd name="connsiteY244" fmla="*/ 54424 h 231856"/>
                  <a:gd name="connsiteX245" fmla="*/ 9587 w 369170"/>
                  <a:gd name="connsiteY245" fmla="*/ 59881 h 231856"/>
                  <a:gd name="connsiteX246" fmla="*/ 8554 w 369170"/>
                  <a:gd name="connsiteY246" fmla="*/ 65339 h 231856"/>
                  <a:gd name="connsiteX247" fmla="*/ 6784 w 369170"/>
                  <a:gd name="connsiteY247" fmla="*/ 69616 h 231856"/>
                  <a:gd name="connsiteX248" fmla="*/ 5457 w 369170"/>
                  <a:gd name="connsiteY248" fmla="*/ 74188 h 231856"/>
                  <a:gd name="connsiteX249" fmla="*/ 5752 w 369170"/>
                  <a:gd name="connsiteY249" fmla="*/ 79645 h 231856"/>
                  <a:gd name="connsiteX250" fmla="*/ 7375 w 369170"/>
                  <a:gd name="connsiteY250" fmla="*/ 84807 h 231856"/>
                  <a:gd name="connsiteX251" fmla="*/ 9882 w 369170"/>
                  <a:gd name="connsiteY251" fmla="*/ 89085 h 231856"/>
                  <a:gd name="connsiteX252" fmla="*/ 11652 w 369170"/>
                  <a:gd name="connsiteY252" fmla="*/ 91445 h 231856"/>
                  <a:gd name="connsiteX253" fmla="*/ 13569 w 369170"/>
                  <a:gd name="connsiteY253" fmla="*/ 93214 h 231856"/>
                  <a:gd name="connsiteX254" fmla="*/ 11357 w 369170"/>
                  <a:gd name="connsiteY254" fmla="*/ 89527 h 231856"/>
                  <a:gd name="connsiteX255" fmla="*/ 12242 w 369170"/>
                  <a:gd name="connsiteY255" fmla="*/ 86725 h 231856"/>
                  <a:gd name="connsiteX256" fmla="*/ 16224 w 369170"/>
                  <a:gd name="connsiteY256" fmla="*/ 87020 h 231856"/>
                  <a:gd name="connsiteX257" fmla="*/ 20206 w 369170"/>
                  <a:gd name="connsiteY257" fmla="*/ 87610 h 231856"/>
                  <a:gd name="connsiteX258" fmla="*/ 23156 w 369170"/>
                  <a:gd name="connsiteY258" fmla="*/ 87610 h 231856"/>
                  <a:gd name="connsiteX259" fmla="*/ 24484 w 369170"/>
                  <a:gd name="connsiteY259" fmla="*/ 88200 h 231856"/>
                  <a:gd name="connsiteX260" fmla="*/ 25369 w 369170"/>
                  <a:gd name="connsiteY260" fmla="*/ 89232 h 231856"/>
                  <a:gd name="connsiteX261" fmla="*/ 24631 w 369170"/>
                  <a:gd name="connsiteY261" fmla="*/ 91592 h 231856"/>
                  <a:gd name="connsiteX262" fmla="*/ 24631 w 369170"/>
                  <a:gd name="connsiteY262" fmla="*/ 94099 h 231856"/>
                  <a:gd name="connsiteX263" fmla="*/ 24926 w 369170"/>
                  <a:gd name="connsiteY263" fmla="*/ 96607 h 231856"/>
                  <a:gd name="connsiteX264" fmla="*/ 26548 w 369170"/>
                  <a:gd name="connsiteY264" fmla="*/ 97492 h 231856"/>
                  <a:gd name="connsiteX265" fmla="*/ 27876 w 369170"/>
                  <a:gd name="connsiteY265" fmla="*/ 98524 h 231856"/>
                  <a:gd name="connsiteX266" fmla="*/ 28466 w 369170"/>
                  <a:gd name="connsiteY266" fmla="*/ 100442 h 231856"/>
                  <a:gd name="connsiteX267" fmla="*/ 25663 w 369170"/>
                  <a:gd name="connsiteY267" fmla="*/ 100884 h 231856"/>
                  <a:gd name="connsiteX268" fmla="*/ 22861 w 369170"/>
                  <a:gd name="connsiteY268" fmla="*/ 100884 h 231856"/>
                  <a:gd name="connsiteX269" fmla="*/ 20649 w 369170"/>
                  <a:gd name="connsiteY269" fmla="*/ 100147 h 231856"/>
                  <a:gd name="connsiteX270" fmla="*/ 18879 w 369170"/>
                  <a:gd name="connsiteY270" fmla="*/ 98524 h 231856"/>
                  <a:gd name="connsiteX271" fmla="*/ 15929 w 369170"/>
                  <a:gd name="connsiteY271" fmla="*/ 103981 h 231856"/>
                  <a:gd name="connsiteX272" fmla="*/ 15929 w 369170"/>
                  <a:gd name="connsiteY272" fmla="*/ 106636 h 231856"/>
                  <a:gd name="connsiteX273" fmla="*/ 16814 w 369170"/>
                  <a:gd name="connsiteY273" fmla="*/ 109144 h 231856"/>
                  <a:gd name="connsiteX274" fmla="*/ 17994 w 369170"/>
                  <a:gd name="connsiteY274" fmla="*/ 107521 h 231856"/>
                  <a:gd name="connsiteX275" fmla="*/ 19616 w 369170"/>
                  <a:gd name="connsiteY275" fmla="*/ 106784 h 231856"/>
                  <a:gd name="connsiteX276" fmla="*/ 21386 w 369170"/>
                  <a:gd name="connsiteY276" fmla="*/ 106784 h 231856"/>
                  <a:gd name="connsiteX277" fmla="*/ 25073 w 369170"/>
                  <a:gd name="connsiteY277" fmla="*/ 107964 h 231856"/>
                  <a:gd name="connsiteX278" fmla="*/ 26696 w 369170"/>
                  <a:gd name="connsiteY278" fmla="*/ 108996 h 231856"/>
                  <a:gd name="connsiteX279" fmla="*/ 28761 w 369170"/>
                  <a:gd name="connsiteY279" fmla="*/ 110766 h 231856"/>
                  <a:gd name="connsiteX280" fmla="*/ 30973 w 369170"/>
                  <a:gd name="connsiteY280" fmla="*/ 110766 h 231856"/>
                  <a:gd name="connsiteX281" fmla="*/ 30973 w 369170"/>
                  <a:gd name="connsiteY281" fmla="*/ 112683 h 231856"/>
                  <a:gd name="connsiteX282" fmla="*/ 31416 w 369170"/>
                  <a:gd name="connsiteY282" fmla="*/ 114158 h 231856"/>
                  <a:gd name="connsiteX283" fmla="*/ 33776 w 369170"/>
                  <a:gd name="connsiteY283" fmla="*/ 116813 h 231856"/>
                  <a:gd name="connsiteX284" fmla="*/ 35250 w 369170"/>
                  <a:gd name="connsiteY284" fmla="*/ 118878 h 231856"/>
                  <a:gd name="connsiteX285" fmla="*/ 35693 w 369170"/>
                  <a:gd name="connsiteY285" fmla="*/ 121533 h 231856"/>
                  <a:gd name="connsiteX286" fmla="*/ 35398 w 369170"/>
                  <a:gd name="connsiteY286" fmla="*/ 125220 h 231856"/>
                  <a:gd name="connsiteX287" fmla="*/ 34808 w 369170"/>
                  <a:gd name="connsiteY287" fmla="*/ 128907 h 231856"/>
                  <a:gd name="connsiteX288" fmla="*/ 34513 w 369170"/>
                  <a:gd name="connsiteY288" fmla="*/ 132152 h 231856"/>
                  <a:gd name="connsiteX289" fmla="*/ 34808 w 369170"/>
                  <a:gd name="connsiteY289" fmla="*/ 135397 h 231856"/>
                  <a:gd name="connsiteX290" fmla="*/ 34808 w 369170"/>
                  <a:gd name="connsiteY290" fmla="*/ 139084 h 231856"/>
                  <a:gd name="connsiteX291" fmla="*/ 34070 w 369170"/>
                  <a:gd name="connsiteY291" fmla="*/ 146311 h 231856"/>
                  <a:gd name="connsiteX292" fmla="*/ 34070 w 369170"/>
                  <a:gd name="connsiteY292" fmla="*/ 149851 h 231856"/>
                  <a:gd name="connsiteX293" fmla="*/ 34661 w 369170"/>
                  <a:gd name="connsiteY293" fmla="*/ 157668 h 231856"/>
                  <a:gd name="connsiteX294" fmla="*/ 35988 w 369170"/>
                  <a:gd name="connsiteY294" fmla="*/ 165338 h 231856"/>
                  <a:gd name="connsiteX295" fmla="*/ 36430 w 369170"/>
                  <a:gd name="connsiteY295" fmla="*/ 167403 h 231856"/>
                  <a:gd name="connsiteX296" fmla="*/ 43657 w 369170"/>
                  <a:gd name="connsiteY296" fmla="*/ 167698 h 231856"/>
                  <a:gd name="connsiteX297" fmla="*/ 46460 w 369170"/>
                  <a:gd name="connsiteY297" fmla="*/ 167108 h 231856"/>
                  <a:gd name="connsiteX298" fmla="*/ 50589 w 369170"/>
                  <a:gd name="connsiteY298" fmla="*/ 165485 h 231856"/>
                  <a:gd name="connsiteX299" fmla="*/ 53687 w 369170"/>
                  <a:gd name="connsiteY299" fmla="*/ 164453 h 231856"/>
                  <a:gd name="connsiteX300" fmla="*/ 55309 w 369170"/>
                  <a:gd name="connsiteY300" fmla="*/ 164453 h 231856"/>
                  <a:gd name="connsiteX301" fmla="*/ 56931 w 369170"/>
                  <a:gd name="connsiteY301" fmla="*/ 163568 h 231856"/>
                  <a:gd name="connsiteX302" fmla="*/ 58112 w 369170"/>
                  <a:gd name="connsiteY302" fmla="*/ 162683 h 231856"/>
                  <a:gd name="connsiteX303" fmla="*/ 60766 w 369170"/>
                  <a:gd name="connsiteY303" fmla="*/ 156046 h 231856"/>
                  <a:gd name="connsiteX304" fmla="*/ 62094 w 369170"/>
                  <a:gd name="connsiteY304" fmla="*/ 154423 h 231856"/>
                  <a:gd name="connsiteX305" fmla="*/ 66666 w 369170"/>
                  <a:gd name="connsiteY305" fmla="*/ 150736 h 231856"/>
                  <a:gd name="connsiteX306" fmla="*/ 70501 w 369170"/>
                  <a:gd name="connsiteY306" fmla="*/ 148376 h 231856"/>
                  <a:gd name="connsiteX307" fmla="*/ 74631 w 369170"/>
                  <a:gd name="connsiteY307" fmla="*/ 146311 h 231856"/>
                  <a:gd name="connsiteX308" fmla="*/ 79793 w 369170"/>
                  <a:gd name="connsiteY308" fmla="*/ 144836 h 231856"/>
                  <a:gd name="connsiteX309" fmla="*/ 86725 w 369170"/>
                  <a:gd name="connsiteY309" fmla="*/ 144836 h 231856"/>
                  <a:gd name="connsiteX310" fmla="*/ 92182 w 369170"/>
                  <a:gd name="connsiteY310" fmla="*/ 145574 h 231856"/>
                  <a:gd name="connsiteX311" fmla="*/ 97934 w 369170"/>
                  <a:gd name="connsiteY311" fmla="*/ 145574 h 231856"/>
                  <a:gd name="connsiteX312" fmla="*/ 98524 w 369170"/>
                  <a:gd name="connsiteY312" fmla="*/ 144984 h 231856"/>
                  <a:gd name="connsiteX313" fmla="*/ 99262 w 369170"/>
                  <a:gd name="connsiteY313" fmla="*/ 142034 h 231856"/>
                  <a:gd name="connsiteX314" fmla="*/ 100442 w 369170"/>
                  <a:gd name="connsiteY314" fmla="*/ 141149 h 231856"/>
                  <a:gd name="connsiteX315" fmla="*/ 102359 w 369170"/>
                  <a:gd name="connsiteY315" fmla="*/ 140264 h 231856"/>
                  <a:gd name="connsiteX316" fmla="*/ 111061 w 369170"/>
                  <a:gd name="connsiteY316" fmla="*/ 140264 h 231856"/>
                  <a:gd name="connsiteX317" fmla="*/ 114453 w 369170"/>
                  <a:gd name="connsiteY317" fmla="*/ 141297 h 231856"/>
                  <a:gd name="connsiteX318" fmla="*/ 121975 w 369170"/>
                  <a:gd name="connsiteY318" fmla="*/ 141297 h 231856"/>
                  <a:gd name="connsiteX319" fmla="*/ 123745 w 369170"/>
                  <a:gd name="connsiteY319" fmla="*/ 142329 h 231856"/>
                  <a:gd name="connsiteX320" fmla="*/ 124925 w 369170"/>
                  <a:gd name="connsiteY320" fmla="*/ 143804 h 231856"/>
                  <a:gd name="connsiteX321" fmla="*/ 125515 w 369170"/>
                  <a:gd name="connsiteY321" fmla="*/ 144984 h 231856"/>
                  <a:gd name="connsiteX322" fmla="*/ 125515 w 369170"/>
                  <a:gd name="connsiteY322" fmla="*/ 147934 h 231856"/>
                  <a:gd name="connsiteX323" fmla="*/ 126105 w 369170"/>
                  <a:gd name="connsiteY323" fmla="*/ 148376 h 231856"/>
                  <a:gd name="connsiteX324" fmla="*/ 127875 w 369170"/>
                  <a:gd name="connsiteY324" fmla="*/ 149114 h 231856"/>
                  <a:gd name="connsiteX325" fmla="*/ 130382 w 369170"/>
                  <a:gd name="connsiteY325" fmla="*/ 149704 h 231856"/>
                  <a:gd name="connsiteX326" fmla="*/ 135397 w 369170"/>
                  <a:gd name="connsiteY326" fmla="*/ 150441 h 231856"/>
                  <a:gd name="connsiteX327" fmla="*/ 139969 w 369170"/>
                  <a:gd name="connsiteY327" fmla="*/ 151769 h 231856"/>
                  <a:gd name="connsiteX328" fmla="*/ 142329 w 369170"/>
                  <a:gd name="connsiteY328" fmla="*/ 152653 h 231856"/>
                  <a:gd name="connsiteX329" fmla="*/ 145721 w 369170"/>
                  <a:gd name="connsiteY329" fmla="*/ 154128 h 231856"/>
                  <a:gd name="connsiteX330" fmla="*/ 149704 w 369170"/>
                  <a:gd name="connsiteY330" fmla="*/ 157668 h 231856"/>
                  <a:gd name="connsiteX331" fmla="*/ 151179 w 369170"/>
                  <a:gd name="connsiteY331" fmla="*/ 158258 h 231856"/>
                  <a:gd name="connsiteX332" fmla="*/ 152948 w 369170"/>
                  <a:gd name="connsiteY332" fmla="*/ 158553 h 231856"/>
                  <a:gd name="connsiteX333" fmla="*/ 154276 w 369170"/>
                  <a:gd name="connsiteY333" fmla="*/ 158553 h 231856"/>
                  <a:gd name="connsiteX334" fmla="*/ 157226 w 369170"/>
                  <a:gd name="connsiteY334" fmla="*/ 156931 h 231856"/>
                  <a:gd name="connsiteX335" fmla="*/ 159880 w 369170"/>
                  <a:gd name="connsiteY335" fmla="*/ 157963 h 231856"/>
                  <a:gd name="connsiteX336" fmla="*/ 161208 w 369170"/>
                  <a:gd name="connsiteY336" fmla="*/ 157963 h 231856"/>
                  <a:gd name="connsiteX337" fmla="*/ 164158 w 369170"/>
                  <a:gd name="connsiteY337" fmla="*/ 156931 h 231856"/>
                  <a:gd name="connsiteX338" fmla="*/ 167403 w 369170"/>
                  <a:gd name="connsiteY338" fmla="*/ 157963 h 231856"/>
                  <a:gd name="connsiteX339" fmla="*/ 175367 w 369170"/>
                  <a:gd name="connsiteY339" fmla="*/ 161798 h 231856"/>
                  <a:gd name="connsiteX340" fmla="*/ 176252 w 369170"/>
                  <a:gd name="connsiteY340" fmla="*/ 161798 h 231856"/>
                  <a:gd name="connsiteX341" fmla="*/ 176990 w 369170"/>
                  <a:gd name="connsiteY341" fmla="*/ 162093 h 231856"/>
                  <a:gd name="connsiteX342" fmla="*/ 177580 w 369170"/>
                  <a:gd name="connsiteY342" fmla="*/ 162978 h 231856"/>
                  <a:gd name="connsiteX343" fmla="*/ 178022 w 369170"/>
                  <a:gd name="connsiteY343" fmla="*/ 164010 h 231856"/>
                  <a:gd name="connsiteX344" fmla="*/ 178612 w 369170"/>
                  <a:gd name="connsiteY344" fmla="*/ 167403 h 231856"/>
                  <a:gd name="connsiteX345" fmla="*/ 180972 w 369170"/>
                  <a:gd name="connsiteY345" fmla="*/ 169762 h 231856"/>
                  <a:gd name="connsiteX346" fmla="*/ 183774 w 369170"/>
                  <a:gd name="connsiteY346" fmla="*/ 171975 h 231856"/>
                  <a:gd name="connsiteX347" fmla="*/ 187019 w 369170"/>
                  <a:gd name="connsiteY347" fmla="*/ 173155 h 231856"/>
                  <a:gd name="connsiteX348" fmla="*/ 193803 w 369170"/>
                  <a:gd name="connsiteY348" fmla="*/ 176104 h 231856"/>
                  <a:gd name="connsiteX349" fmla="*/ 196753 w 369170"/>
                  <a:gd name="connsiteY349" fmla="*/ 178464 h 231856"/>
                  <a:gd name="connsiteX350" fmla="*/ 199703 w 369170"/>
                  <a:gd name="connsiteY350" fmla="*/ 182447 h 231856"/>
                  <a:gd name="connsiteX351" fmla="*/ 203391 w 369170"/>
                  <a:gd name="connsiteY351" fmla="*/ 187756 h 231856"/>
                  <a:gd name="connsiteX352" fmla="*/ 203980 w 369170"/>
                  <a:gd name="connsiteY352" fmla="*/ 188199 h 231856"/>
                  <a:gd name="connsiteX353" fmla="*/ 224334 w 369170"/>
                  <a:gd name="connsiteY353" fmla="*/ 188199 h 231856"/>
                  <a:gd name="connsiteX354" fmla="*/ 225661 w 369170"/>
                  <a:gd name="connsiteY354" fmla="*/ 190116 h 231856"/>
                  <a:gd name="connsiteX355" fmla="*/ 225367 w 369170"/>
                  <a:gd name="connsiteY355" fmla="*/ 194246 h 231856"/>
                  <a:gd name="connsiteX356" fmla="*/ 225809 w 369170"/>
                  <a:gd name="connsiteY356" fmla="*/ 198523 h 231856"/>
                  <a:gd name="connsiteX357" fmla="*/ 226842 w 369170"/>
                  <a:gd name="connsiteY357" fmla="*/ 201473 h 231856"/>
                  <a:gd name="connsiteX358" fmla="*/ 226842 w 369170"/>
                  <a:gd name="connsiteY358" fmla="*/ 204128 h 231856"/>
                  <a:gd name="connsiteX359" fmla="*/ 226104 w 369170"/>
                  <a:gd name="connsiteY359" fmla="*/ 205455 h 231856"/>
                  <a:gd name="connsiteX360" fmla="*/ 225514 w 369170"/>
                  <a:gd name="connsiteY360" fmla="*/ 207078 h 231856"/>
                  <a:gd name="connsiteX361" fmla="*/ 225514 w 369170"/>
                  <a:gd name="connsiteY361" fmla="*/ 207815 h 231856"/>
                  <a:gd name="connsiteX362" fmla="*/ 226694 w 369170"/>
                  <a:gd name="connsiteY362" fmla="*/ 208848 h 231856"/>
                  <a:gd name="connsiteX363" fmla="*/ 227874 w 369170"/>
                  <a:gd name="connsiteY363" fmla="*/ 211060 h 231856"/>
                  <a:gd name="connsiteX364" fmla="*/ 227874 w 369170"/>
                  <a:gd name="connsiteY364" fmla="*/ 214157 h 231856"/>
                  <a:gd name="connsiteX365" fmla="*/ 227431 w 369170"/>
                  <a:gd name="connsiteY365" fmla="*/ 215780 h 231856"/>
                  <a:gd name="connsiteX366" fmla="*/ 227431 w 369170"/>
                  <a:gd name="connsiteY366" fmla="*/ 217107 h 231856"/>
                  <a:gd name="connsiteX367" fmla="*/ 228169 w 369170"/>
                  <a:gd name="connsiteY367" fmla="*/ 218287 h 231856"/>
                  <a:gd name="connsiteX368" fmla="*/ 230381 w 369170"/>
                  <a:gd name="connsiteY368" fmla="*/ 217992 h 231856"/>
                  <a:gd name="connsiteX369" fmla="*/ 231266 w 369170"/>
                  <a:gd name="connsiteY369" fmla="*/ 219025 h 231856"/>
                  <a:gd name="connsiteX370" fmla="*/ 232446 w 369170"/>
                  <a:gd name="connsiteY370" fmla="*/ 220500 h 231856"/>
                  <a:gd name="connsiteX371" fmla="*/ 235544 w 369170"/>
                  <a:gd name="connsiteY371" fmla="*/ 223154 h 231856"/>
                  <a:gd name="connsiteX372" fmla="*/ 237608 w 369170"/>
                  <a:gd name="connsiteY372" fmla="*/ 223892 h 231856"/>
                  <a:gd name="connsiteX373" fmla="*/ 240116 w 369170"/>
                  <a:gd name="connsiteY373" fmla="*/ 224334 h 231856"/>
                  <a:gd name="connsiteX374" fmla="*/ 243213 w 369170"/>
                  <a:gd name="connsiteY374" fmla="*/ 224039 h 231856"/>
                  <a:gd name="connsiteX375" fmla="*/ 245720 w 369170"/>
                  <a:gd name="connsiteY375" fmla="*/ 223597 h 231856"/>
                  <a:gd name="connsiteX376" fmla="*/ 246900 w 369170"/>
                  <a:gd name="connsiteY376" fmla="*/ 223597 h 231856"/>
                  <a:gd name="connsiteX377" fmla="*/ 249703 w 369170"/>
                  <a:gd name="connsiteY377" fmla="*/ 225662 h 231856"/>
                  <a:gd name="connsiteX378" fmla="*/ 252947 w 369170"/>
                  <a:gd name="connsiteY378" fmla="*/ 228317 h 231856"/>
                  <a:gd name="connsiteX379" fmla="*/ 253980 w 369170"/>
                  <a:gd name="connsiteY379" fmla="*/ 229496 h 231856"/>
                  <a:gd name="connsiteX380" fmla="*/ 254422 w 369170"/>
                  <a:gd name="connsiteY380" fmla="*/ 231266 h 231856"/>
                  <a:gd name="connsiteX381" fmla="*/ 255307 w 369170"/>
                  <a:gd name="connsiteY381" fmla="*/ 231856 h 231856"/>
                  <a:gd name="connsiteX382" fmla="*/ 257372 w 369170"/>
                  <a:gd name="connsiteY382" fmla="*/ 230086 h 231856"/>
                  <a:gd name="connsiteX383" fmla="*/ 259437 w 369170"/>
                  <a:gd name="connsiteY383" fmla="*/ 229496 h 231856"/>
                  <a:gd name="connsiteX384" fmla="*/ 261207 w 369170"/>
                  <a:gd name="connsiteY384" fmla="*/ 229791 h 231856"/>
                  <a:gd name="connsiteX385" fmla="*/ 263272 w 369170"/>
                  <a:gd name="connsiteY385" fmla="*/ 229791 h 231856"/>
                  <a:gd name="connsiteX386" fmla="*/ 265337 w 369170"/>
                  <a:gd name="connsiteY386" fmla="*/ 229349 h 231856"/>
                  <a:gd name="connsiteX387" fmla="*/ 266222 w 369170"/>
                  <a:gd name="connsiteY387" fmla="*/ 228906 h 231856"/>
                  <a:gd name="connsiteX388" fmla="*/ 269762 w 369170"/>
                  <a:gd name="connsiteY388" fmla="*/ 226546 h 231856"/>
                  <a:gd name="connsiteX389" fmla="*/ 273006 w 369170"/>
                  <a:gd name="connsiteY389" fmla="*/ 224777 h 231856"/>
                  <a:gd name="connsiteX390" fmla="*/ 275071 w 369170"/>
                  <a:gd name="connsiteY390" fmla="*/ 223744 h 231856"/>
                  <a:gd name="connsiteX391" fmla="*/ 275808 w 369170"/>
                  <a:gd name="connsiteY391" fmla="*/ 220057 h 231856"/>
                  <a:gd name="connsiteX392" fmla="*/ 276694 w 369170"/>
                  <a:gd name="connsiteY392" fmla="*/ 217992 h 231856"/>
                  <a:gd name="connsiteX393" fmla="*/ 278021 w 369170"/>
                  <a:gd name="connsiteY393" fmla="*/ 216812 h 231856"/>
                  <a:gd name="connsiteX394" fmla="*/ 277579 w 369170"/>
                  <a:gd name="connsiteY394" fmla="*/ 215337 h 231856"/>
                  <a:gd name="connsiteX395" fmla="*/ 276989 w 369170"/>
                  <a:gd name="connsiteY395" fmla="*/ 214157 h 231856"/>
                  <a:gd name="connsiteX396" fmla="*/ 276398 w 369170"/>
                  <a:gd name="connsiteY396" fmla="*/ 212682 h 231856"/>
                  <a:gd name="connsiteX397" fmla="*/ 276989 w 369170"/>
                  <a:gd name="connsiteY397" fmla="*/ 211797 h 231856"/>
                  <a:gd name="connsiteX398" fmla="*/ 278316 w 369170"/>
                  <a:gd name="connsiteY398" fmla="*/ 211503 h 231856"/>
                  <a:gd name="connsiteX399" fmla="*/ 281561 w 369170"/>
                  <a:gd name="connsiteY399" fmla="*/ 211503 h 231856"/>
                  <a:gd name="connsiteX400" fmla="*/ 287166 w 369170"/>
                  <a:gd name="connsiteY400" fmla="*/ 209880 h 231856"/>
                  <a:gd name="connsiteX401" fmla="*/ 291885 w 369170"/>
                  <a:gd name="connsiteY401" fmla="*/ 208258 h 231856"/>
                  <a:gd name="connsiteX402" fmla="*/ 296162 w 369170"/>
                  <a:gd name="connsiteY402" fmla="*/ 206930 h 231856"/>
                  <a:gd name="connsiteX403" fmla="*/ 299997 w 369170"/>
                  <a:gd name="connsiteY403" fmla="*/ 206930 h 231856"/>
                  <a:gd name="connsiteX404" fmla="*/ 300882 w 369170"/>
                  <a:gd name="connsiteY404" fmla="*/ 206488 h 231856"/>
                  <a:gd name="connsiteX405" fmla="*/ 301177 w 369170"/>
                  <a:gd name="connsiteY405" fmla="*/ 205160 h 231856"/>
                  <a:gd name="connsiteX406" fmla="*/ 302209 w 369170"/>
                  <a:gd name="connsiteY406" fmla="*/ 203833 h 231856"/>
                  <a:gd name="connsiteX407" fmla="*/ 304569 w 369170"/>
                  <a:gd name="connsiteY407" fmla="*/ 202801 h 231856"/>
                  <a:gd name="connsiteX408" fmla="*/ 309142 w 369170"/>
                  <a:gd name="connsiteY408" fmla="*/ 200441 h 231856"/>
                  <a:gd name="connsiteX409" fmla="*/ 313124 w 369170"/>
                  <a:gd name="connsiteY409" fmla="*/ 197048 h 231856"/>
                  <a:gd name="connsiteX410" fmla="*/ 314599 w 369170"/>
                  <a:gd name="connsiteY410" fmla="*/ 194393 h 231856"/>
                  <a:gd name="connsiteX411" fmla="*/ 315631 w 369170"/>
                  <a:gd name="connsiteY411" fmla="*/ 190559 h 231856"/>
                  <a:gd name="connsiteX412" fmla="*/ 317549 w 369170"/>
                  <a:gd name="connsiteY412" fmla="*/ 184659 h 231856"/>
                  <a:gd name="connsiteX413" fmla="*/ 319613 w 369170"/>
                  <a:gd name="connsiteY413" fmla="*/ 178169 h 231856"/>
                  <a:gd name="connsiteX414" fmla="*/ 320351 w 369170"/>
                  <a:gd name="connsiteY414" fmla="*/ 175367 h 231856"/>
                  <a:gd name="connsiteX415" fmla="*/ 321236 w 369170"/>
                  <a:gd name="connsiteY415" fmla="*/ 173155 h 231856"/>
                  <a:gd name="connsiteX416" fmla="*/ 324776 w 369170"/>
                  <a:gd name="connsiteY416" fmla="*/ 171237 h 231856"/>
                  <a:gd name="connsiteX417" fmla="*/ 328316 w 369170"/>
                  <a:gd name="connsiteY417" fmla="*/ 169910 h 231856"/>
                  <a:gd name="connsiteX418" fmla="*/ 333920 w 369170"/>
                  <a:gd name="connsiteY418" fmla="*/ 169615 h 231856"/>
                  <a:gd name="connsiteX419" fmla="*/ 340557 w 369170"/>
                  <a:gd name="connsiteY419" fmla="*/ 169615 h 231856"/>
                  <a:gd name="connsiteX420" fmla="*/ 341885 w 369170"/>
                  <a:gd name="connsiteY420" fmla="*/ 165928 h 231856"/>
                  <a:gd name="connsiteX421" fmla="*/ 342770 w 369170"/>
                  <a:gd name="connsiteY421" fmla="*/ 162978 h 231856"/>
                  <a:gd name="connsiteX422" fmla="*/ 343802 w 369170"/>
                  <a:gd name="connsiteY422" fmla="*/ 161503 h 231856"/>
                  <a:gd name="connsiteX423" fmla="*/ 345424 w 369170"/>
                  <a:gd name="connsiteY423" fmla="*/ 160175 h 231856"/>
                  <a:gd name="connsiteX424" fmla="*/ 346014 w 369170"/>
                  <a:gd name="connsiteY424" fmla="*/ 159881 h 231856"/>
                  <a:gd name="connsiteX425" fmla="*/ 349554 w 369170"/>
                  <a:gd name="connsiteY425" fmla="*/ 161650 h 231856"/>
                  <a:gd name="connsiteX426" fmla="*/ 355012 w 369170"/>
                  <a:gd name="connsiteY426" fmla="*/ 164453 h 231856"/>
                  <a:gd name="connsiteX427" fmla="*/ 361354 w 369170"/>
                  <a:gd name="connsiteY427" fmla="*/ 165780 h 231856"/>
                  <a:gd name="connsiteX428" fmla="*/ 364598 w 369170"/>
                  <a:gd name="connsiteY428" fmla="*/ 166518 h 231856"/>
                  <a:gd name="connsiteX429" fmla="*/ 365926 w 369170"/>
                  <a:gd name="connsiteY429" fmla="*/ 166518 h 231856"/>
                  <a:gd name="connsiteX430" fmla="*/ 365631 w 369170"/>
                  <a:gd name="connsiteY430" fmla="*/ 163125 h 231856"/>
                  <a:gd name="connsiteX431" fmla="*/ 365631 w 369170"/>
                  <a:gd name="connsiteY431" fmla="*/ 158848 h 231856"/>
                  <a:gd name="connsiteX432" fmla="*/ 366073 w 369170"/>
                  <a:gd name="connsiteY432" fmla="*/ 153244 h 23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69170" h="231856">
                    <a:moveTo>
                      <a:pt x="15486" y="114453"/>
                    </a:moveTo>
                    <a:lnTo>
                      <a:pt x="14454" y="114453"/>
                    </a:lnTo>
                    <a:lnTo>
                      <a:pt x="13569" y="115781"/>
                    </a:lnTo>
                    <a:lnTo>
                      <a:pt x="14307" y="120500"/>
                    </a:lnTo>
                    <a:lnTo>
                      <a:pt x="15782" y="124778"/>
                    </a:lnTo>
                    <a:lnTo>
                      <a:pt x="16076" y="123303"/>
                    </a:lnTo>
                    <a:lnTo>
                      <a:pt x="14601" y="116223"/>
                    </a:lnTo>
                    <a:lnTo>
                      <a:pt x="15634" y="114453"/>
                    </a:lnTo>
                    <a:close/>
                    <a:moveTo>
                      <a:pt x="366516" y="154128"/>
                    </a:moveTo>
                    <a:lnTo>
                      <a:pt x="369171" y="149704"/>
                    </a:lnTo>
                    <a:lnTo>
                      <a:pt x="369171" y="148819"/>
                    </a:lnTo>
                    <a:lnTo>
                      <a:pt x="368581" y="148081"/>
                    </a:lnTo>
                    <a:lnTo>
                      <a:pt x="367696" y="147344"/>
                    </a:lnTo>
                    <a:lnTo>
                      <a:pt x="362829" y="146164"/>
                    </a:lnTo>
                    <a:lnTo>
                      <a:pt x="361354" y="145574"/>
                    </a:lnTo>
                    <a:lnTo>
                      <a:pt x="359436" y="144247"/>
                    </a:lnTo>
                    <a:lnTo>
                      <a:pt x="357076" y="142772"/>
                    </a:lnTo>
                    <a:lnTo>
                      <a:pt x="355012" y="141739"/>
                    </a:lnTo>
                    <a:lnTo>
                      <a:pt x="351767" y="140412"/>
                    </a:lnTo>
                    <a:lnTo>
                      <a:pt x="348817" y="139674"/>
                    </a:lnTo>
                    <a:lnTo>
                      <a:pt x="347047" y="140264"/>
                    </a:lnTo>
                    <a:lnTo>
                      <a:pt x="345424" y="141002"/>
                    </a:lnTo>
                    <a:lnTo>
                      <a:pt x="343950" y="141002"/>
                    </a:lnTo>
                    <a:lnTo>
                      <a:pt x="342475" y="140559"/>
                    </a:lnTo>
                    <a:lnTo>
                      <a:pt x="336870" y="137167"/>
                    </a:lnTo>
                    <a:lnTo>
                      <a:pt x="328463" y="131415"/>
                    </a:lnTo>
                    <a:lnTo>
                      <a:pt x="321826" y="127433"/>
                    </a:lnTo>
                    <a:lnTo>
                      <a:pt x="317696" y="125515"/>
                    </a:lnTo>
                    <a:lnTo>
                      <a:pt x="316664" y="124925"/>
                    </a:lnTo>
                    <a:lnTo>
                      <a:pt x="314304" y="123155"/>
                    </a:lnTo>
                    <a:lnTo>
                      <a:pt x="308551" y="118288"/>
                    </a:lnTo>
                    <a:lnTo>
                      <a:pt x="304717" y="119025"/>
                    </a:lnTo>
                    <a:lnTo>
                      <a:pt x="299260" y="115781"/>
                    </a:lnTo>
                    <a:lnTo>
                      <a:pt x="294392" y="112683"/>
                    </a:lnTo>
                    <a:lnTo>
                      <a:pt x="293213" y="111798"/>
                    </a:lnTo>
                    <a:lnTo>
                      <a:pt x="287608" y="106046"/>
                    </a:lnTo>
                    <a:lnTo>
                      <a:pt x="282003" y="102359"/>
                    </a:lnTo>
                    <a:lnTo>
                      <a:pt x="275956" y="98229"/>
                    </a:lnTo>
                    <a:lnTo>
                      <a:pt x="271974" y="95722"/>
                    </a:lnTo>
                    <a:lnTo>
                      <a:pt x="265337" y="91445"/>
                    </a:lnTo>
                    <a:lnTo>
                      <a:pt x="262092" y="88790"/>
                    </a:lnTo>
                    <a:lnTo>
                      <a:pt x="261059" y="87757"/>
                    </a:lnTo>
                    <a:lnTo>
                      <a:pt x="260027" y="85840"/>
                    </a:lnTo>
                    <a:lnTo>
                      <a:pt x="258257" y="76695"/>
                    </a:lnTo>
                    <a:lnTo>
                      <a:pt x="256192" y="72566"/>
                    </a:lnTo>
                    <a:lnTo>
                      <a:pt x="253390" y="70353"/>
                    </a:lnTo>
                    <a:lnTo>
                      <a:pt x="250883" y="65929"/>
                    </a:lnTo>
                    <a:lnTo>
                      <a:pt x="248818" y="59439"/>
                    </a:lnTo>
                    <a:lnTo>
                      <a:pt x="247195" y="55162"/>
                    </a:lnTo>
                    <a:lnTo>
                      <a:pt x="245868" y="53244"/>
                    </a:lnTo>
                    <a:lnTo>
                      <a:pt x="243213" y="51032"/>
                    </a:lnTo>
                    <a:lnTo>
                      <a:pt x="239083" y="48672"/>
                    </a:lnTo>
                    <a:lnTo>
                      <a:pt x="235248" y="47492"/>
                    </a:lnTo>
                    <a:lnTo>
                      <a:pt x="233921" y="47492"/>
                    </a:lnTo>
                    <a:lnTo>
                      <a:pt x="233184" y="47787"/>
                    </a:lnTo>
                    <a:lnTo>
                      <a:pt x="232446" y="48230"/>
                    </a:lnTo>
                    <a:lnTo>
                      <a:pt x="230971" y="50000"/>
                    </a:lnTo>
                    <a:lnTo>
                      <a:pt x="226989" y="50000"/>
                    </a:lnTo>
                    <a:lnTo>
                      <a:pt x="225367" y="49557"/>
                    </a:lnTo>
                    <a:lnTo>
                      <a:pt x="220499" y="48967"/>
                    </a:lnTo>
                    <a:lnTo>
                      <a:pt x="218729" y="48377"/>
                    </a:lnTo>
                    <a:lnTo>
                      <a:pt x="215780" y="48377"/>
                    </a:lnTo>
                    <a:lnTo>
                      <a:pt x="209437" y="49410"/>
                    </a:lnTo>
                    <a:lnTo>
                      <a:pt x="207963" y="49410"/>
                    </a:lnTo>
                    <a:lnTo>
                      <a:pt x="201325" y="45280"/>
                    </a:lnTo>
                    <a:lnTo>
                      <a:pt x="198375" y="43657"/>
                    </a:lnTo>
                    <a:lnTo>
                      <a:pt x="197786" y="42772"/>
                    </a:lnTo>
                    <a:lnTo>
                      <a:pt x="197786" y="41298"/>
                    </a:lnTo>
                    <a:lnTo>
                      <a:pt x="198818" y="39085"/>
                    </a:lnTo>
                    <a:lnTo>
                      <a:pt x="199703" y="37610"/>
                    </a:lnTo>
                    <a:lnTo>
                      <a:pt x="199408" y="35988"/>
                    </a:lnTo>
                    <a:lnTo>
                      <a:pt x="198081" y="34218"/>
                    </a:lnTo>
                    <a:lnTo>
                      <a:pt x="198081" y="32301"/>
                    </a:lnTo>
                    <a:lnTo>
                      <a:pt x="198966" y="31268"/>
                    </a:lnTo>
                    <a:lnTo>
                      <a:pt x="200735" y="31563"/>
                    </a:lnTo>
                    <a:lnTo>
                      <a:pt x="201325" y="30973"/>
                    </a:lnTo>
                    <a:lnTo>
                      <a:pt x="201031" y="29941"/>
                    </a:lnTo>
                    <a:lnTo>
                      <a:pt x="200146" y="29203"/>
                    </a:lnTo>
                    <a:lnTo>
                      <a:pt x="198818" y="27581"/>
                    </a:lnTo>
                    <a:lnTo>
                      <a:pt x="194983" y="26106"/>
                    </a:lnTo>
                    <a:lnTo>
                      <a:pt x="194393" y="25516"/>
                    </a:lnTo>
                    <a:lnTo>
                      <a:pt x="194393" y="24779"/>
                    </a:lnTo>
                    <a:lnTo>
                      <a:pt x="195278" y="24041"/>
                    </a:lnTo>
                    <a:lnTo>
                      <a:pt x="195278" y="20501"/>
                    </a:lnTo>
                    <a:lnTo>
                      <a:pt x="196016" y="19469"/>
                    </a:lnTo>
                    <a:lnTo>
                      <a:pt x="196016" y="18584"/>
                    </a:lnTo>
                    <a:lnTo>
                      <a:pt x="195574" y="17994"/>
                    </a:lnTo>
                    <a:lnTo>
                      <a:pt x="194246" y="17256"/>
                    </a:lnTo>
                    <a:lnTo>
                      <a:pt x="192181" y="15339"/>
                    </a:lnTo>
                    <a:lnTo>
                      <a:pt x="181562" y="15339"/>
                    </a:lnTo>
                    <a:lnTo>
                      <a:pt x="179054" y="14454"/>
                    </a:lnTo>
                    <a:lnTo>
                      <a:pt x="176990" y="13422"/>
                    </a:lnTo>
                    <a:lnTo>
                      <a:pt x="174924" y="9439"/>
                    </a:lnTo>
                    <a:lnTo>
                      <a:pt x="173892" y="8555"/>
                    </a:lnTo>
                    <a:lnTo>
                      <a:pt x="173007" y="8112"/>
                    </a:lnTo>
                    <a:lnTo>
                      <a:pt x="170795" y="8112"/>
                    </a:lnTo>
                    <a:lnTo>
                      <a:pt x="167992" y="7522"/>
                    </a:lnTo>
                    <a:lnTo>
                      <a:pt x="166518" y="6785"/>
                    </a:lnTo>
                    <a:lnTo>
                      <a:pt x="162683" y="3245"/>
                    </a:lnTo>
                    <a:lnTo>
                      <a:pt x="158996" y="0"/>
                    </a:lnTo>
                    <a:lnTo>
                      <a:pt x="157521" y="3097"/>
                    </a:lnTo>
                    <a:lnTo>
                      <a:pt x="156046" y="3687"/>
                    </a:lnTo>
                    <a:lnTo>
                      <a:pt x="152801" y="3392"/>
                    </a:lnTo>
                    <a:lnTo>
                      <a:pt x="150294" y="2950"/>
                    </a:lnTo>
                    <a:lnTo>
                      <a:pt x="148966" y="3687"/>
                    </a:lnTo>
                    <a:lnTo>
                      <a:pt x="147491" y="4867"/>
                    </a:lnTo>
                    <a:lnTo>
                      <a:pt x="147786" y="5605"/>
                    </a:lnTo>
                    <a:lnTo>
                      <a:pt x="148819" y="6490"/>
                    </a:lnTo>
                    <a:lnTo>
                      <a:pt x="151031" y="7965"/>
                    </a:lnTo>
                    <a:lnTo>
                      <a:pt x="154423" y="11799"/>
                    </a:lnTo>
                    <a:lnTo>
                      <a:pt x="155898" y="13864"/>
                    </a:lnTo>
                    <a:lnTo>
                      <a:pt x="156193" y="14602"/>
                    </a:lnTo>
                    <a:lnTo>
                      <a:pt x="155898" y="15192"/>
                    </a:lnTo>
                    <a:lnTo>
                      <a:pt x="155456" y="15487"/>
                    </a:lnTo>
                    <a:lnTo>
                      <a:pt x="153833" y="15487"/>
                    </a:lnTo>
                    <a:lnTo>
                      <a:pt x="153243" y="14897"/>
                    </a:lnTo>
                    <a:lnTo>
                      <a:pt x="153243" y="13864"/>
                    </a:lnTo>
                    <a:lnTo>
                      <a:pt x="151916" y="12242"/>
                    </a:lnTo>
                    <a:lnTo>
                      <a:pt x="150736" y="11357"/>
                    </a:lnTo>
                    <a:lnTo>
                      <a:pt x="149409" y="10767"/>
                    </a:lnTo>
                    <a:lnTo>
                      <a:pt x="147639" y="10324"/>
                    </a:lnTo>
                    <a:lnTo>
                      <a:pt x="145279" y="9587"/>
                    </a:lnTo>
                    <a:lnTo>
                      <a:pt x="144099" y="9587"/>
                    </a:lnTo>
                    <a:lnTo>
                      <a:pt x="142919" y="10472"/>
                    </a:lnTo>
                    <a:lnTo>
                      <a:pt x="141887" y="11652"/>
                    </a:lnTo>
                    <a:lnTo>
                      <a:pt x="141296" y="14307"/>
                    </a:lnTo>
                    <a:lnTo>
                      <a:pt x="139527" y="17551"/>
                    </a:lnTo>
                    <a:lnTo>
                      <a:pt x="138494" y="18879"/>
                    </a:lnTo>
                    <a:lnTo>
                      <a:pt x="135102" y="19616"/>
                    </a:lnTo>
                    <a:lnTo>
                      <a:pt x="133332" y="19616"/>
                    </a:lnTo>
                    <a:lnTo>
                      <a:pt x="133627" y="20059"/>
                    </a:lnTo>
                    <a:lnTo>
                      <a:pt x="133185" y="21386"/>
                    </a:lnTo>
                    <a:lnTo>
                      <a:pt x="133627" y="22566"/>
                    </a:lnTo>
                    <a:lnTo>
                      <a:pt x="134954" y="24336"/>
                    </a:lnTo>
                    <a:lnTo>
                      <a:pt x="135397" y="27433"/>
                    </a:lnTo>
                    <a:lnTo>
                      <a:pt x="139232" y="29793"/>
                    </a:lnTo>
                    <a:lnTo>
                      <a:pt x="139822" y="31858"/>
                    </a:lnTo>
                    <a:lnTo>
                      <a:pt x="138642" y="34218"/>
                    </a:lnTo>
                    <a:lnTo>
                      <a:pt x="135102" y="36135"/>
                    </a:lnTo>
                    <a:lnTo>
                      <a:pt x="130972" y="37463"/>
                    </a:lnTo>
                    <a:lnTo>
                      <a:pt x="128465" y="37905"/>
                    </a:lnTo>
                    <a:lnTo>
                      <a:pt x="126252" y="37905"/>
                    </a:lnTo>
                    <a:lnTo>
                      <a:pt x="123745" y="35545"/>
                    </a:lnTo>
                    <a:lnTo>
                      <a:pt x="121828" y="33038"/>
                    </a:lnTo>
                    <a:lnTo>
                      <a:pt x="120353" y="33038"/>
                    </a:lnTo>
                    <a:lnTo>
                      <a:pt x="118878" y="33333"/>
                    </a:lnTo>
                    <a:lnTo>
                      <a:pt x="118878" y="31858"/>
                    </a:lnTo>
                    <a:lnTo>
                      <a:pt x="119615" y="26548"/>
                    </a:lnTo>
                    <a:lnTo>
                      <a:pt x="118141" y="27433"/>
                    </a:lnTo>
                    <a:lnTo>
                      <a:pt x="116370" y="29203"/>
                    </a:lnTo>
                    <a:lnTo>
                      <a:pt x="116960" y="35103"/>
                    </a:lnTo>
                    <a:lnTo>
                      <a:pt x="117845" y="41888"/>
                    </a:lnTo>
                    <a:lnTo>
                      <a:pt x="119320" y="43805"/>
                    </a:lnTo>
                    <a:lnTo>
                      <a:pt x="120353" y="44395"/>
                    </a:lnTo>
                    <a:lnTo>
                      <a:pt x="120353" y="45132"/>
                    </a:lnTo>
                    <a:lnTo>
                      <a:pt x="119910" y="45722"/>
                    </a:lnTo>
                    <a:lnTo>
                      <a:pt x="119173" y="46460"/>
                    </a:lnTo>
                    <a:lnTo>
                      <a:pt x="117993" y="47787"/>
                    </a:lnTo>
                    <a:lnTo>
                      <a:pt x="116666" y="47787"/>
                    </a:lnTo>
                    <a:lnTo>
                      <a:pt x="113863" y="47345"/>
                    </a:lnTo>
                    <a:lnTo>
                      <a:pt x="111651" y="46902"/>
                    </a:lnTo>
                    <a:lnTo>
                      <a:pt x="103981" y="46460"/>
                    </a:lnTo>
                    <a:lnTo>
                      <a:pt x="97787" y="46165"/>
                    </a:lnTo>
                    <a:lnTo>
                      <a:pt x="90855" y="45870"/>
                    </a:lnTo>
                    <a:lnTo>
                      <a:pt x="89674" y="45870"/>
                    </a:lnTo>
                    <a:lnTo>
                      <a:pt x="87167" y="46165"/>
                    </a:lnTo>
                    <a:lnTo>
                      <a:pt x="83038" y="47197"/>
                    </a:lnTo>
                    <a:lnTo>
                      <a:pt x="79498" y="47640"/>
                    </a:lnTo>
                    <a:lnTo>
                      <a:pt x="78023" y="47345"/>
                    </a:lnTo>
                    <a:lnTo>
                      <a:pt x="76695" y="46607"/>
                    </a:lnTo>
                    <a:lnTo>
                      <a:pt x="75515" y="44985"/>
                    </a:lnTo>
                    <a:lnTo>
                      <a:pt x="73746" y="43067"/>
                    </a:lnTo>
                    <a:lnTo>
                      <a:pt x="71976" y="41593"/>
                    </a:lnTo>
                    <a:lnTo>
                      <a:pt x="69764" y="38348"/>
                    </a:lnTo>
                    <a:lnTo>
                      <a:pt x="68141" y="35840"/>
                    </a:lnTo>
                    <a:lnTo>
                      <a:pt x="64306" y="30531"/>
                    </a:lnTo>
                    <a:lnTo>
                      <a:pt x="63716" y="28908"/>
                    </a:lnTo>
                    <a:lnTo>
                      <a:pt x="62979" y="27138"/>
                    </a:lnTo>
                    <a:lnTo>
                      <a:pt x="61651" y="25663"/>
                    </a:lnTo>
                    <a:lnTo>
                      <a:pt x="57079" y="22124"/>
                    </a:lnTo>
                    <a:lnTo>
                      <a:pt x="51770" y="18879"/>
                    </a:lnTo>
                    <a:lnTo>
                      <a:pt x="46460" y="15782"/>
                    </a:lnTo>
                    <a:lnTo>
                      <a:pt x="44985" y="15044"/>
                    </a:lnTo>
                    <a:lnTo>
                      <a:pt x="42478" y="14012"/>
                    </a:lnTo>
                    <a:lnTo>
                      <a:pt x="37463" y="14012"/>
                    </a:lnTo>
                    <a:lnTo>
                      <a:pt x="31120" y="15192"/>
                    </a:lnTo>
                    <a:lnTo>
                      <a:pt x="26253" y="16372"/>
                    </a:lnTo>
                    <a:lnTo>
                      <a:pt x="19764" y="17994"/>
                    </a:lnTo>
                    <a:lnTo>
                      <a:pt x="14749" y="19764"/>
                    </a:lnTo>
                    <a:lnTo>
                      <a:pt x="13569" y="20354"/>
                    </a:lnTo>
                    <a:lnTo>
                      <a:pt x="9882" y="22566"/>
                    </a:lnTo>
                    <a:lnTo>
                      <a:pt x="5309" y="26253"/>
                    </a:lnTo>
                    <a:lnTo>
                      <a:pt x="0" y="31416"/>
                    </a:lnTo>
                    <a:lnTo>
                      <a:pt x="2950" y="39233"/>
                    </a:lnTo>
                    <a:lnTo>
                      <a:pt x="6490" y="44395"/>
                    </a:lnTo>
                    <a:lnTo>
                      <a:pt x="8554" y="48525"/>
                    </a:lnTo>
                    <a:lnTo>
                      <a:pt x="9144" y="49410"/>
                    </a:lnTo>
                    <a:lnTo>
                      <a:pt x="9439" y="49115"/>
                    </a:lnTo>
                    <a:lnTo>
                      <a:pt x="8554" y="44985"/>
                    </a:lnTo>
                    <a:lnTo>
                      <a:pt x="9882" y="36578"/>
                    </a:lnTo>
                    <a:lnTo>
                      <a:pt x="9882" y="35398"/>
                    </a:lnTo>
                    <a:lnTo>
                      <a:pt x="8112" y="33480"/>
                    </a:lnTo>
                    <a:lnTo>
                      <a:pt x="10472" y="27728"/>
                    </a:lnTo>
                    <a:lnTo>
                      <a:pt x="12094" y="25221"/>
                    </a:lnTo>
                    <a:lnTo>
                      <a:pt x="15634" y="22271"/>
                    </a:lnTo>
                    <a:lnTo>
                      <a:pt x="17109" y="21534"/>
                    </a:lnTo>
                    <a:lnTo>
                      <a:pt x="20206" y="21976"/>
                    </a:lnTo>
                    <a:lnTo>
                      <a:pt x="25663" y="20796"/>
                    </a:lnTo>
                    <a:lnTo>
                      <a:pt x="29056" y="20354"/>
                    </a:lnTo>
                    <a:lnTo>
                      <a:pt x="32448" y="20354"/>
                    </a:lnTo>
                    <a:lnTo>
                      <a:pt x="33776" y="20944"/>
                    </a:lnTo>
                    <a:lnTo>
                      <a:pt x="34808" y="21829"/>
                    </a:lnTo>
                    <a:lnTo>
                      <a:pt x="37610" y="28761"/>
                    </a:lnTo>
                    <a:lnTo>
                      <a:pt x="38643" y="31711"/>
                    </a:lnTo>
                    <a:lnTo>
                      <a:pt x="39822" y="35693"/>
                    </a:lnTo>
                    <a:lnTo>
                      <a:pt x="41297" y="39528"/>
                    </a:lnTo>
                    <a:lnTo>
                      <a:pt x="43510" y="42330"/>
                    </a:lnTo>
                    <a:lnTo>
                      <a:pt x="46165" y="44395"/>
                    </a:lnTo>
                    <a:lnTo>
                      <a:pt x="54129" y="49705"/>
                    </a:lnTo>
                    <a:lnTo>
                      <a:pt x="56194" y="51917"/>
                    </a:lnTo>
                    <a:lnTo>
                      <a:pt x="57079" y="53539"/>
                    </a:lnTo>
                    <a:lnTo>
                      <a:pt x="57522" y="55309"/>
                    </a:lnTo>
                    <a:lnTo>
                      <a:pt x="57522" y="59144"/>
                    </a:lnTo>
                    <a:lnTo>
                      <a:pt x="56637" y="59734"/>
                    </a:lnTo>
                    <a:lnTo>
                      <a:pt x="55899" y="60176"/>
                    </a:lnTo>
                    <a:lnTo>
                      <a:pt x="53097" y="60914"/>
                    </a:lnTo>
                    <a:lnTo>
                      <a:pt x="48525" y="59734"/>
                    </a:lnTo>
                    <a:lnTo>
                      <a:pt x="47050" y="60914"/>
                    </a:lnTo>
                    <a:lnTo>
                      <a:pt x="47492" y="63126"/>
                    </a:lnTo>
                    <a:lnTo>
                      <a:pt x="48525" y="65339"/>
                    </a:lnTo>
                    <a:lnTo>
                      <a:pt x="46017" y="65339"/>
                    </a:lnTo>
                    <a:lnTo>
                      <a:pt x="43657" y="64454"/>
                    </a:lnTo>
                    <a:lnTo>
                      <a:pt x="41003" y="64896"/>
                    </a:lnTo>
                    <a:lnTo>
                      <a:pt x="35250" y="66666"/>
                    </a:lnTo>
                    <a:lnTo>
                      <a:pt x="32448" y="66076"/>
                    </a:lnTo>
                    <a:lnTo>
                      <a:pt x="30678" y="63569"/>
                    </a:lnTo>
                    <a:lnTo>
                      <a:pt x="28613" y="61356"/>
                    </a:lnTo>
                    <a:lnTo>
                      <a:pt x="26106" y="60914"/>
                    </a:lnTo>
                    <a:lnTo>
                      <a:pt x="23599" y="62094"/>
                    </a:lnTo>
                    <a:lnTo>
                      <a:pt x="21239" y="62389"/>
                    </a:lnTo>
                    <a:lnTo>
                      <a:pt x="17551" y="61504"/>
                    </a:lnTo>
                    <a:lnTo>
                      <a:pt x="16371" y="61061"/>
                    </a:lnTo>
                    <a:lnTo>
                      <a:pt x="14159" y="58997"/>
                    </a:lnTo>
                    <a:lnTo>
                      <a:pt x="12537" y="56784"/>
                    </a:lnTo>
                    <a:lnTo>
                      <a:pt x="11062" y="54424"/>
                    </a:lnTo>
                    <a:lnTo>
                      <a:pt x="9587" y="59881"/>
                    </a:lnTo>
                    <a:lnTo>
                      <a:pt x="8554" y="65339"/>
                    </a:lnTo>
                    <a:lnTo>
                      <a:pt x="6784" y="69616"/>
                    </a:lnTo>
                    <a:lnTo>
                      <a:pt x="5457" y="74188"/>
                    </a:lnTo>
                    <a:lnTo>
                      <a:pt x="5752" y="79645"/>
                    </a:lnTo>
                    <a:lnTo>
                      <a:pt x="7375" y="84807"/>
                    </a:lnTo>
                    <a:lnTo>
                      <a:pt x="9882" y="89085"/>
                    </a:lnTo>
                    <a:lnTo>
                      <a:pt x="11652" y="91445"/>
                    </a:lnTo>
                    <a:lnTo>
                      <a:pt x="13569" y="93214"/>
                    </a:lnTo>
                    <a:lnTo>
                      <a:pt x="11357" y="89527"/>
                    </a:lnTo>
                    <a:lnTo>
                      <a:pt x="12242" y="86725"/>
                    </a:lnTo>
                    <a:lnTo>
                      <a:pt x="16224" y="87020"/>
                    </a:lnTo>
                    <a:lnTo>
                      <a:pt x="20206" y="87610"/>
                    </a:lnTo>
                    <a:lnTo>
                      <a:pt x="23156" y="87610"/>
                    </a:lnTo>
                    <a:lnTo>
                      <a:pt x="24484" y="88200"/>
                    </a:lnTo>
                    <a:lnTo>
                      <a:pt x="25369" y="89232"/>
                    </a:lnTo>
                    <a:lnTo>
                      <a:pt x="24631" y="91592"/>
                    </a:lnTo>
                    <a:lnTo>
                      <a:pt x="24631" y="94099"/>
                    </a:lnTo>
                    <a:lnTo>
                      <a:pt x="24926" y="96607"/>
                    </a:lnTo>
                    <a:lnTo>
                      <a:pt x="26548" y="97492"/>
                    </a:lnTo>
                    <a:lnTo>
                      <a:pt x="27876" y="98524"/>
                    </a:lnTo>
                    <a:lnTo>
                      <a:pt x="28466" y="100442"/>
                    </a:lnTo>
                    <a:lnTo>
                      <a:pt x="25663" y="100884"/>
                    </a:lnTo>
                    <a:lnTo>
                      <a:pt x="22861" y="100884"/>
                    </a:lnTo>
                    <a:lnTo>
                      <a:pt x="20649" y="100147"/>
                    </a:lnTo>
                    <a:lnTo>
                      <a:pt x="18879" y="98524"/>
                    </a:lnTo>
                    <a:lnTo>
                      <a:pt x="15929" y="103981"/>
                    </a:lnTo>
                    <a:lnTo>
                      <a:pt x="15929" y="106636"/>
                    </a:lnTo>
                    <a:lnTo>
                      <a:pt x="16814" y="109144"/>
                    </a:lnTo>
                    <a:lnTo>
                      <a:pt x="17994" y="107521"/>
                    </a:lnTo>
                    <a:lnTo>
                      <a:pt x="19616" y="106784"/>
                    </a:lnTo>
                    <a:lnTo>
                      <a:pt x="21386" y="106784"/>
                    </a:lnTo>
                    <a:lnTo>
                      <a:pt x="25073" y="107964"/>
                    </a:lnTo>
                    <a:lnTo>
                      <a:pt x="26696" y="108996"/>
                    </a:lnTo>
                    <a:lnTo>
                      <a:pt x="28761" y="110766"/>
                    </a:lnTo>
                    <a:lnTo>
                      <a:pt x="30973" y="110766"/>
                    </a:lnTo>
                    <a:lnTo>
                      <a:pt x="30973" y="112683"/>
                    </a:lnTo>
                    <a:lnTo>
                      <a:pt x="31416" y="114158"/>
                    </a:lnTo>
                    <a:lnTo>
                      <a:pt x="33776" y="116813"/>
                    </a:lnTo>
                    <a:lnTo>
                      <a:pt x="35250" y="118878"/>
                    </a:lnTo>
                    <a:lnTo>
                      <a:pt x="35693" y="121533"/>
                    </a:lnTo>
                    <a:lnTo>
                      <a:pt x="35398" y="125220"/>
                    </a:lnTo>
                    <a:lnTo>
                      <a:pt x="34808" y="128907"/>
                    </a:lnTo>
                    <a:lnTo>
                      <a:pt x="34513" y="132152"/>
                    </a:lnTo>
                    <a:lnTo>
                      <a:pt x="34808" y="135397"/>
                    </a:lnTo>
                    <a:lnTo>
                      <a:pt x="34808" y="139084"/>
                    </a:lnTo>
                    <a:lnTo>
                      <a:pt x="34070" y="146311"/>
                    </a:lnTo>
                    <a:lnTo>
                      <a:pt x="34070" y="149851"/>
                    </a:lnTo>
                    <a:lnTo>
                      <a:pt x="34661" y="157668"/>
                    </a:lnTo>
                    <a:lnTo>
                      <a:pt x="35988" y="165338"/>
                    </a:lnTo>
                    <a:lnTo>
                      <a:pt x="36430" y="167403"/>
                    </a:lnTo>
                    <a:lnTo>
                      <a:pt x="43657" y="167698"/>
                    </a:lnTo>
                    <a:lnTo>
                      <a:pt x="46460" y="167108"/>
                    </a:lnTo>
                    <a:lnTo>
                      <a:pt x="50589" y="165485"/>
                    </a:lnTo>
                    <a:lnTo>
                      <a:pt x="53687" y="164453"/>
                    </a:lnTo>
                    <a:lnTo>
                      <a:pt x="55309" y="164453"/>
                    </a:lnTo>
                    <a:lnTo>
                      <a:pt x="56931" y="163568"/>
                    </a:lnTo>
                    <a:lnTo>
                      <a:pt x="58112" y="162683"/>
                    </a:lnTo>
                    <a:lnTo>
                      <a:pt x="60766" y="156046"/>
                    </a:lnTo>
                    <a:lnTo>
                      <a:pt x="62094" y="154423"/>
                    </a:lnTo>
                    <a:lnTo>
                      <a:pt x="66666" y="150736"/>
                    </a:lnTo>
                    <a:lnTo>
                      <a:pt x="70501" y="148376"/>
                    </a:lnTo>
                    <a:lnTo>
                      <a:pt x="74631" y="146311"/>
                    </a:lnTo>
                    <a:lnTo>
                      <a:pt x="79793" y="144836"/>
                    </a:lnTo>
                    <a:lnTo>
                      <a:pt x="86725" y="144836"/>
                    </a:lnTo>
                    <a:lnTo>
                      <a:pt x="92182" y="145574"/>
                    </a:lnTo>
                    <a:lnTo>
                      <a:pt x="97934" y="145574"/>
                    </a:lnTo>
                    <a:lnTo>
                      <a:pt x="98524" y="144984"/>
                    </a:lnTo>
                    <a:lnTo>
                      <a:pt x="99262" y="142034"/>
                    </a:lnTo>
                    <a:lnTo>
                      <a:pt x="100442" y="141149"/>
                    </a:lnTo>
                    <a:lnTo>
                      <a:pt x="102359" y="140264"/>
                    </a:lnTo>
                    <a:lnTo>
                      <a:pt x="111061" y="140264"/>
                    </a:lnTo>
                    <a:lnTo>
                      <a:pt x="114453" y="141297"/>
                    </a:lnTo>
                    <a:lnTo>
                      <a:pt x="121975" y="141297"/>
                    </a:lnTo>
                    <a:lnTo>
                      <a:pt x="123745" y="142329"/>
                    </a:lnTo>
                    <a:lnTo>
                      <a:pt x="124925" y="143804"/>
                    </a:lnTo>
                    <a:lnTo>
                      <a:pt x="125515" y="144984"/>
                    </a:lnTo>
                    <a:lnTo>
                      <a:pt x="125515" y="147934"/>
                    </a:lnTo>
                    <a:lnTo>
                      <a:pt x="126105" y="148376"/>
                    </a:lnTo>
                    <a:lnTo>
                      <a:pt x="127875" y="149114"/>
                    </a:lnTo>
                    <a:lnTo>
                      <a:pt x="130382" y="149704"/>
                    </a:lnTo>
                    <a:lnTo>
                      <a:pt x="135397" y="150441"/>
                    </a:lnTo>
                    <a:lnTo>
                      <a:pt x="139969" y="151769"/>
                    </a:lnTo>
                    <a:lnTo>
                      <a:pt x="142329" y="152653"/>
                    </a:lnTo>
                    <a:lnTo>
                      <a:pt x="145721" y="154128"/>
                    </a:lnTo>
                    <a:lnTo>
                      <a:pt x="149704" y="157668"/>
                    </a:lnTo>
                    <a:lnTo>
                      <a:pt x="151179" y="158258"/>
                    </a:lnTo>
                    <a:lnTo>
                      <a:pt x="152948" y="158553"/>
                    </a:lnTo>
                    <a:lnTo>
                      <a:pt x="154276" y="158553"/>
                    </a:lnTo>
                    <a:lnTo>
                      <a:pt x="157226" y="156931"/>
                    </a:lnTo>
                    <a:lnTo>
                      <a:pt x="159880" y="157963"/>
                    </a:lnTo>
                    <a:lnTo>
                      <a:pt x="161208" y="157963"/>
                    </a:lnTo>
                    <a:lnTo>
                      <a:pt x="164158" y="156931"/>
                    </a:lnTo>
                    <a:lnTo>
                      <a:pt x="167403" y="157963"/>
                    </a:lnTo>
                    <a:lnTo>
                      <a:pt x="175367" y="161798"/>
                    </a:lnTo>
                    <a:lnTo>
                      <a:pt x="176252" y="161798"/>
                    </a:lnTo>
                    <a:lnTo>
                      <a:pt x="176990" y="162093"/>
                    </a:lnTo>
                    <a:lnTo>
                      <a:pt x="177580" y="162978"/>
                    </a:lnTo>
                    <a:lnTo>
                      <a:pt x="178022" y="164010"/>
                    </a:lnTo>
                    <a:lnTo>
                      <a:pt x="178612" y="167403"/>
                    </a:lnTo>
                    <a:lnTo>
                      <a:pt x="180972" y="169762"/>
                    </a:lnTo>
                    <a:lnTo>
                      <a:pt x="183774" y="171975"/>
                    </a:lnTo>
                    <a:lnTo>
                      <a:pt x="187019" y="173155"/>
                    </a:lnTo>
                    <a:lnTo>
                      <a:pt x="193803" y="176104"/>
                    </a:lnTo>
                    <a:lnTo>
                      <a:pt x="196753" y="178464"/>
                    </a:lnTo>
                    <a:lnTo>
                      <a:pt x="199703" y="182447"/>
                    </a:lnTo>
                    <a:lnTo>
                      <a:pt x="203391" y="187756"/>
                    </a:lnTo>
                    <a:lnTo>
                      <a:pt x="203980" y="188199"/>
                    </a:lnTo>
                    <a:lnTo>
                      <a:pt x="224334" y="188199"/>
                    </a:lnTo>
                    <a:lnTo>
                      <a:pt x="225661" y="190116"/>
                    </a:lnTo>
                    <a:lnTo>
                      <a:pt x="225367" y="194246"/>
                    </a:lnTo>
                    <a:lnTo>
                      <a:pt x="225809" y="198523"/>
                    </a:lnTo>
                    <a:lnTo>
                      <a:pt x="226842" y="201473"/>
                    </a:lnTo>
                    <a:lnTo>
                      <a:pt x="226842" y="204128"/>
                    </a:lnTo>
                    <a:lnTo>
                      <a:pt x="226104" y="205455"/>
                    </a:lnTo>
                    <a:lnTo>
                      <a:pt x="225514" y="207078"/>
                    </a:lnTo>
                    <a:lnTo>
                      <a:pt x="225514" y="207815"/>
                    </a:lnTo>
                    <a:lnTo>
                      <a:pt x="226694" y="208848"/>
                    </a:lnTo>
                    <a:lnTo>
                      <a:pt x="227874" y="211060"/>
                    </a:lnTo>
                    <a:lnTo>
                      <a:pt x="227874" y="214157"/>
                    </a:lnTo>
                    <a:lnTo>
                      <a:pt x="227431" y="215780"/>
                    </a:lnTo>
                    <a:lnTo>
                      <a:pt x="227431" y="217107"/>
                    </a:lnTo>
                    <a:lnTo>
                      <a:pt x="228169" y="218287"/>
                    </a:lnTo>
                    <a:lnTo>
                      <a:pt x="230381" y="217992"/>
                    </a:lnTo>
                    <a:lnTo>
                      <a:pt x="231266" y="219025"/>
                    </a:lnTo>
                    <a:lnTo>
                      <a:pt x="232446" y="220500"/>
                    </a:lnTo>
                    <a:lnTo>
                      <a:pt x="235544" y="223154"/>
                    </a:lnTo>
                    <a:lnTo>
                      <a:pt x="237608" y="223892"/>
                    </a:lnTo>
                    <a:lnTo>
                      <a:pt x="240116" y="224334"/>
                    </a:lnTo>
                    <a:lnTo>
                      <a:pt x="243213" y="224039"/>
                    </a:lnTo>
                    <a:lnTo>
                      <a:pt x="245720" y="223597"/>
                    </a:lnTo>
                    <a:lnTo>
                      <a:pt x="246900" y="223597"/>
                    </a:lnTo>
                    <a:lnTo>
                      <a:pt x="249703" y="225662"/>
                    </a:lnTo>
                    <a:lnTo>
                      <a:pt x="252947" y="228317"/>
                    </a:lnTo>
                    <a:lnTo>
                      <a:pt x="253980" y="229496"/>
                    </a:lnTo>
                    <a:lnTo>
                      <a:pt x="254422" y="231266"/>
                    </a:lnTo>
                    <a:lnTo>
                      <a:pt x="255307" y="231856"/>
                    </a:lnTo>
                    <a:lnTo>
                      <a:pt x="257372" y="230086"/>
                    </a:lnTo>
                    <a:lnTo>
                      <a:pt x="259437" y="229496"/>
                    </a:lnTo>
                    <a:lnTo>
                      <a:pt x="261207" y="229791"/>
                    </a:lnTo>
                    <a:lnTo>
                      <a:pt x="263272" y="229791"/>
                    </a:lnTo>
                    <a:lnTo>
                      <a:pt x="265337" y="229349"/>
                    </a:lnTo>
                    <a:lnTo>
                      <a:pt x="266222" y="228906"/>
                    </a:lnTo>
                    <a:lnTo>
                      <a:pt x="269762" y="226546"/>
                    </a:lnTo>
                    <a:lnTo>
                      <a:pt x="273006" y="224777"/>
                    </a:lnTo>
                    <a:lnTo>
                      <a:pt x="275071" y="223744"/>
                    </a:lnTo>
                    <a:lnTo>
                      <a:pt x="275808" y="220057"/>
                    </a:lnTo>
                    <a:lnTo>
                      <a:pt x="276694" y="217992"/>
                    </a:lnTo>
                    <a:lnTo>
                      <a:pt x="278021" y="216812"/>
                    </a:lnTo>
                    <a:lnTo>
                      <a:pt x="277579" y="215337"/>
                    </a:lnTo>
                    <a:lnTo>
                      <a:pt x="276989" y="214157"/>
                    </a:lnTo>
                    <a:lnTo>
                      <a:pt x="276398" y="212682"/>
                    </a:lnTo>
                    <a:lnTo>
                      <a:pt x="276989" y="211797"/>
                    </a:lnTo>
                    <a:lnTo>
                      <a:pt x="278316" y="211503"/>
                    </a:lnTo>
                    <a:lnTo>
                      <a:pt x="281561" y="211503"/>
                    </a:lnTo>
                    <a:lnTo>
                      <a:pt x="287166" y="209880"/>
                    </a:lnTo>
                    <a:lnTo>
                      <a:pt x="291885" y="208258"/>
                    </a:lnTo>
                    <a:lnTo>
                      <a:pt x="296162" y="206930"/>
                    </a:lnTo>
                    <a:lnTo>
                      <a:pt x="299997" y="206930"/>
                    </a:lnTo>
                    <a:lnTo>
                      <a:pt x="300882" y="206488"/>
                    </a:lnTo>
                    <a:lnTo>
                      <a:pt x="301177" y="205160"/>
                    </a:lnTo>
                    <a:lnTo>
                      <a:pt x="302209" y="203833"/>
                    </a:lnTo>
                    <a:lnTo>
                      <a:pt x="304569" y="202801"/>
                    </a:lnTo>
                    <a:lnTo>
                      <a:pt x="309142" y="200441"/>
                    </a:lnTo>
                    <a:lnTo>
                      <a:pt x="313124" y="197048"/>
                    </a:lnTo>
                    <a:lnTo>
                      <a:pt x="314599" y="194393"/>
                    </a:lnTo>
                    <a:lnTo>
                      <a:pt x="315631" y="190559"/>
                    </a:lnTo>
                    <a:lnTo>
                      <a:pt x="317549" y="184659"/>
                    </a:lnTo>
                    <a:lnTo>
                      <a:pt x="319613" y="178169"/>
                    </a:lnTo>
                    <a:lnTo>
                      <a:pt x="320351" y="175367"/>
                    </a:lnTo>
                    <a:lnTo>
                      <a:pt x="321236" y="173155"/>
                    </a:lnTo>
                    <a:lnTo>
                      <a:pt x="324776" y="171237"/>
                    </a:lnTo>
                    <a:lnTo>
                      <a:pt x="328316" y="169910"/>
                    </a:lnTo>
                    <a:lnTo>
                      <a:pt x="333920" y="169615"/>
                    </a:lnTo>
                    <a:lnTo>
                      <a:pt x="340557" y="169615"/>
                    </a:lnTo>
                    <a:lnTo>
                      <a:pt x="341885" y="165928"/>
                    </a:lnTo>
                    <a:lnTo>
                      <a:pt x="342770" y="162978"/>
                    </a:lnTo>
                    <a:lnTo>
                      <a:pt x="343802" y="161503"/>
                    </a:lnTo>
                    <a:lnTo>
                      <a:pt x="345424" y="160175"/>
                    </a:lnTo>
                    <a:lnTo>
                      <a:pt x="346014" y="159881"/>
                    </a:lnTo>
                    <a:lnTo>
                      <a:pt x="349554" y="161650"/>
                    </a:lnTo>
                    <a:lnTo>
                      <a:pt x="355012" y="164453"/>
                    </a:lnTo>
                    <a:lnTo>
                      <a:pt x="361354" y="165780"/>
                    </a:lnTo>
                    <a:lnTo>
                      <a:pt x="364598" y="166518"/>
                    </a:lnTo>
                    <a:lnTo>
                      <a:pt x="365926" y="166518"/>
                    </a:lnTo>
                    <a:lnTo>
                      <a:pt x="365631" y="163125"/>
                    </a:lnTo>
                    <a:lnTo>
                      <a:pt x="365631" y="158848"/>
                    </a:lnTo>
                    <a:lnTo>
                      <a:pt x="366073" y="153244"/>
                    </a:lnTo>
                    <a:close/>
                  </a:path>
                </a:pathLst>
              </a:custGeom>
              <a:grpFill/>
              <a:ln w="3175" cap="flat">
                <a:solidFill>
                  <a:schemeClr val="bg2">
                    <a:lumMod val="90000"/>
                  </a:schemeClr>
                </a:solidFill>
                <a:prstDash val="solid"/>
                <a:miter/>
              </a:ln>
            </p:spPr>
            <p:txBody>
              <a:bodyPr rtlCol="0" anchor="ctr"/>
              <a:lstStyle/>
              <a:p>
                <a:endParaRPr lang="en-GB"/>
              </a:p>
            </p:txBody>
          </p:sp>
          <p:sp>
            <p:nvSpPr>
              <p:cNvPr id="44" name="Freeform: Shape 43">
                <a:extLst>
                  <a:ext uri="{FF2B5EF4-FFF2-40B4-BE49-F238E27FC236}">
                    <a16:creationId xmlns:a16="http://schemas.microsoft.com/office/drawing/2014/main" id="{F81D1328-67B0-47A2-03ED-1411593BDCA8}"/>
                  </a:ext>
                </a:extLst>
              </p:cNvPr>
              <p:cNvSpPr/>
              <p:nvPr/>
            </p:nvSpPr>
            <p:spPr>
              <a:xfrm>
                <a:off x="9029453" y="4506360"/>
                <a:ext cx="85101" cy="35987"/>
              </a:xfrm>
              <a:custGeom>
                <a:avLst/>
                <a:gdLst>
                  <a:gd name="connsiteX0" fmla="*/ 42182 w 85101"/>
                  <a:gd name="connsiteY0" fmla="*/ 0 h 35987"/>
                  <a:gd name="connsiteX1" fmla="*/ 41593 w 85101"/>
                  <a:gd name="connsiteY1" fmla="*/ 295 h 35987"/>
                  <a:gd name="connsiteX2" fmla="*/ 40560 w 85101"/>
                  <a:gd name="connsiteY2" fmla="*/ 1033 h 35987"/>
                  <a:gd name="connsiteX3" fmla="*/ 38495 w 85101"/>
                  <a:gd name="connsiteY3" fmla="*/ 3540 h 35987"/>
                  <a:gd name="connsiteX4" fmla="*/ 40412 w 85101"/>
                  <a:gd name="connsiteY4" fmla="*/ 4572 h 35987"/>
                  <a:gd name="connsiteX5" fmla="*/ 42182 w 85101"/>
                  <a:gd name="connsiteY5" fmla="*/ 147 h 35987"/>
                  <a:gd name="connsiteX6" fmla="*/ 84217 w 85101"/>
                  <a:gd name="connsiteY6" fmla="*/ 6637 h 35987"/>
                  <a:gd name="connsiteX7" fmla="*/ 83185 w 85101"/>
                  <a:gd name="connsiteY7" fmla="*/ 6047 h 35987"/>
                  <a:gd name="connsiteX8" fmla="*/ 79055 w 85101"/>
                  <a:gd name="connsiteY8" fmla="*/ 5457 h 35987"/>
                  <a:gd name="connsiteX9" fmla="*/ 76696 w 85101"/>
                  <a:gd name="connsiteY9" fmla="*/ 4572 h 35987"/>
                  <a:gd name="connsiteX10" fmla="*/ 75073 w 85101"/>
                  <a:gd name="connsiteY10" fmla="*/ 5310 h 35987"/>
                  <a:gd name="connsiteX11" fmla="*/ 73598 w 85101"/>
                  <a:gd name="connsiteY11" fmla="*/ 6195 h 35987"/>
                  <a:gd name="connsiteX12" fmla="*/ 70648 w 85101"/>
                  <a:gd name="connsiteY12" fmla="*/ 7375 h 35987"/>
                  <a:gd name="connsiteX13" fmla="*/ 67698 w 85101"/>
                  <a:gd name="connsiteY13" fmla="*/ 8407 h 35987"/>
                  <a:gd name="connsiteX14" fmla="*/ 65339 w 85101"/>
                  <a:gd name="connsiteY14" fmla="*/ 8702 h 35987"/>
                  <a:gd name="connsiteX15" fmla="*/ 56046 w 85101"/>
                  <a:gd name="connsiteY15" fmla="*/ 9144 h 35987"/>
                  <a:gd name="connsiteX16" fmla="*/ 46459 w 85101"/>
                  <a:gd name="connsiteY16" fmla="*/ 9144 h 35987"/>
                  <a:gd name="connsiteX17" fmla="*/ 35397 w 85101"/>
                  <a:gd name="connsiteY17" fmla="*/ 11357 h 35987"/>
                  <a:gd name="connsiteX18" fmla="*/ 33923 w 85101"/>
                  <a:gd name="connsiteY18" fmla="*/ 11799 h 35987"/>
                  <a:gd name="connsiteX19" fmla="*/ 30088 w 85101"/>
                  <a:gd name="connsiteY19" fmla="*/ 13274 h 35987"/>
                  <a:gd name="connsiteX20" fmla="*/ 28466 w 85101"/>
                  <a:gd name="connsiteY20" fmla="*/ 14897 h 35987"/>
                  <a:gd name="connsiteX21" fmla="*/ 26105 w 85101"/>
                  <a:gd name="connsiteY21" fmla="*/ 18879 h 35987"/>
                  <a:gd name="connsiteX22" fmla="*/ 23303 w 85101"/>
                  <a:gd name="connsiteY22" fmla="*/ 21091 h 35987"/>
                  <a:gd name="connsiteX23" fmla="*/ 23303 w 85101"/>
                  <a:gd name="connsiteY23" fmla="*/ 23451 h 35987"/>
                  <a:gd name="connsiteX24" fmla="*/ 23746 w 85101"/>
                  <a:gd name="connsiteY24" fmla="*/ 24041 h 35987"/>
                  <a:gd name="connsiteX25" fmla="*/ 24631 w 85101"/>
                  <a:gd name="connsiteY25" fmla="*/ 24336 h 35987"/>
                  <a:gd name="connsiteX26" fmla="*/ 28023 w 85101"/>
                  <a:gd name="connsiteY26" fmla="*/ 22714 h 35987"/>
                  <a:gd name="connsiteX27" fmla="*/ 28613 w 85101"/>
                  <a:gd name="connsiteY27" fmla="*/ 23009 h 35987"/>
                  <a:gd name="connsiteX28" fmla="*/ 29203 w 85101"/>
                  <a:gd name="connsiteY28" fmla="*/ 23746 h 35987"/>
                  <a:gd name="connsiteX29" fmla="*/ 29203 w 85101"/>
                  <a:gd name="connsiteY29" fmla="*/ 25811 h 35987"/>
                  <a:gd name="connsiteX30" fmla="*/ 27876 w 85101"/>
                  <a:gd name="connsiteY30" fmla="*/ 27581 h 35987"/>
                  <a:gd name="connsiteX31" fmla="*/ 24631 w 85101"/>
                  <a:gd name="connsiteY31" fmla="*/ 27581 h 35987"/>
                  <a:gd name="connsiteX32" fmla="*/ 24189 w 85101"/>
                  <a:gd name="connsiteY32" fmla="*/ 28171 h 35987"/>
                  <a:gd name="connsiteX33" fmla="*/ 24189 w 85101"/>
                  <a:gd name="connsiteY33" fmla="*/ 30236 h 35987"/>
                  <a:gd name="connsiteX34" fmla="*/ 25220 w 85101"/>
                  <a:gd name="connsiteY34" fmla="*/ 31121 h 35987"/>
                  <a:gd name="connsiteX35" fmla="*/ 26105 w 85101"/>
                  <a:gd name="connsiteY35" fmla="*/ 32596 h 35987"/>
                  <a:gd name="connsiteX36" fmla="*/ 26990 w 85101"/>
                  <a:gd name="connsiteY36" fmla="*/ 35988 h 35987"/>
                  <a:gd name="connsiteX37" fmla="*/ 30678 w 85101"/>
                  <a:gd name="connsiteY37" fmla="*/ 33186 h 35987"/>
                  <a:gd name="connsiteX38" fmla="*/ 35840 w 85101"/>
                  <a:gd name="connsiteY38" fmla="*/ 29793 h 35987"/>
                  <a:gd name="connsiteX39" fmla="*/ 44395 w 85101"/>
                  <a:gd name="connsiteY39" fmla="*/ 26844 h 35987"/>
                  <a:gd name="connsiteX40" fmla="*/ 47197 w 85101"/>
                  <a:gd name="connsiteY40" fmla="*/ 26106 h 35987"/>
                  <a:gd name="connsiteX41" fmla="*/ 50000 w 85101"/>
                  <a:gd name="connsiteY41" fmla="*/ 26106 h 35987"/>
                  <a:gd name="connsiteX42" fmla="*/ 53244 w 85101"/>
                  <a:gd name="connsiteY42" fmla="*/ 23894 h 35987"/>
                  <a:gd name="connsiteX43" fmla="*/ 55604 w 85101"/>
                  <a:gd name="connsiteY43" fmla="*/ 22714 h 35987"/>
                  <a:gd name="connsiteX44" fmla="*/ 58259 w 85101"/>
                  <a:gd name="connsiteY44" fmla="*/ 22124 h 35987"/>
                  <a:gd name="connsiteX45" fmla="*/ 61356 w 85101"/>
                  <a:gd name="connsiteY45" fmla="*/ 21681 h 35987"/>
                  <a:gd name="connsiteX46" fmla="*/ 64011 w 85101"/>
                  <a:gd name="connsiteY46" fmla="*/ 20501 h 35987"/>
                  <a:gd name="connsiteX47" fmla="*/ 66076 w 85101"/>
                  <a:gd name="connsiteY47" fmla="*/ 18436 h 35987"/>
                  <a:gd name="connsiteX48" fmla="*/ 68583 w 85101"/>
                  <a:gd name="connsiteY48" fmla="*/ 17109 h 35987"/>
                  <a:gd name="connsiteX49" fmla="*/ 71976 w 85101"/>
                  <a:gd name="connsiteY49" fmla="*/ 16372 h 35987"/>
                  <a:gd name="connsiteX50" fmla="*/ 75220 w 85101"/>
                  <a:gd name="connsiteY50" fmla="*/ 15339 h 35987"/>
                  <a:gd name="connsiteX51" fmla="*/ 80383 w 85101"/>
                  <a:gd name="connsiteY51" fmla="*/ 11947 h 35987"/>
                  <a:gd name="connsiteX52" fmla="*/ 85102 w 85101"/>
                  <a:gd name="connsiteY52" fmla="*/ 7817 h 35987"/>
                  <a:gd name="connsiteX53" fmla="*/ 84070 w 85101"/>
                  <a:gd name="connsiteY53" fmla="*/ 7080 h 35987"/>
                  <a:gd name="connsiteX54" fmla="*/ 0 w 85101"/>
                  <a:gd name="connsiteY54" fmla="*/ 31416 h 35987"/>
                  <a:gd name="connsiteX55" fmla="*/ 442 w 85101"/>
                  <a:gd name="connsiteY55" fmla="*/ 32301 h 35987"/>
                  <a:gd name="connsiteX56" fmla="*/ 1475 w 85101"/>
                  <a:gd name="connsiteY56" fmla="*/ 33333 h 35987"/>
                  <a:gd name="connsiteX57" fmla="*/ 2655 w 85101"/>
                  <a:gd name="connsiteY57" fmla="*/ 33333 h 35987"/>
                  <a:gd name="connsiteX58" fmla="*/ 6490 w 85101"/>
                  <a:gd name="connsiteY58" fmla="*/ 33628 h 35987"/>
                  <a:gd name="connsiteX59" fmla="*/ 7522 w 85101"/>
                  <a:gd name="connsiteY59" fmla="*/ 33186 h 35987"/>
                  <a:gd name="connsiteX60" fmla="*/ 8997 w 85101"/>
                  <a:gd name="connsiteY60" fmla="*/ 31563 h 35987"/>
                  <a:gd name="connsiteX61" fmla="*/ 10029 w 85101"/>
                  <a:gd name="connsiteY61" fmla="*/ 30678 h 35987"/>
                  <a:gd name="connsiteX62" fmla="*/ 10619 w 85101"/>
                  <a:gd name="connsiteY62" fmla="*/ 28761 h 35987"/>
                  <a:gd name="connsiteX63" fmla="*/ 10619 w 85101"/>
                  <a:gd name="connsiteY63" fmla="*/ 27433 h 35987"/>
                  <a:gd name="connsiteX64" fmla="*/ 4277 w 85101"/>
                  <a:gd name="connsiteY64" fmla="*/ 29203 h 35987"/>
                  <a:gd name="connsiteX65" fmla="*/ 0 w 85101"/>
                  <a:gd name="connsiteY65" fmla="*/ 31416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5101" h="35987">
                    <a:moveTo>
                      <a:pt x="42182" y="0"/>
                    </a:moveTo>
                    <a:lnTo>
                      <a:pt x="41593" y="295"/>
                    </a:lnTo>
                    <a:lnTo>
                      <a:pt x="40560" y="1033"/>
                    </a:lnTo>
                    <a:lnTo>
                      <a:pt x="38495" y="3540"/>
                    </a:lnTo>
                    <a:lnTo>
                      <a:pt x="40412" y="4572"/>
                    </a:lnTo>
                    <a:lnTo>
                      <a:pt x="42182" y="147"/>
                    </a:lnTo>
                    <a:close/>
                    <a:moveTo>
                      <a:pt x="84217" y="6637"/>
                    </a:moveTo>
                    <a:lnTo>
                      <a:pt x="83185" y="6047"/>
                    </a:lnTo>
                    <a:lnTo>
                      <a:pt x="79055" y="5457"/>
                    </a:lnTo>
                    <a:lnTo>
                      <a:pt x="76696" y="4572"/>
                    </a:lnTo>
                    <a:lnTo>
                      <a:pt x="75073" y="5310"/>
                    </a:lnTo>
                    <a:lnTo>
                      <a:pt x="73598" y="6195"/>
                    </a:lnTo>
                    <a:lnTo>
                      <a:pt x="70648" y="7375"/>
                    </a:lnTo>
                    <a:lnTo>
                      <a:pt x="67698" y="8407"/>
                    </a:lnTo>
                    <a:lnTo>
                      <a:pt x="65339" y="8702"/>
                    </a:lnTo>
                    <a:lnTo>
                      <a:pt x="56046" y="9144"/>
                    </a:lnTo>
                    <a:lnTo>
                      <a:pt x="46459" y="9144"/>
                    </a:lnTo>
                    <a:lnTo>
                      <a:pt x="35397" y="11357"/>
                    </a:lnTo>
                    <a:lnTo>
                      <a:pt x="33923" y="11799"/>
                    </a:lnTo>
                    <a:lnTo>
                      <a:pt x="30088" y="13274"/>
                    </a:lnTo>
                    <a:lnTo>
                      <a:pt x="28466" y="14897"/>
                    </a:lnTo>
                    <a:lnTo>
                      <a:pt x="26105" y="18879"/>
                    </a:lnTo>
                    <a:lnTo>
                      <a:pt x="23303" y="21091"/>
                    </a:lnTo>
                    <a:lnTo>
                      <a:pt x="23303" y="23451"/>
                    </a:lnTo>
                    <a:lnTo>
                      <a:pt x="23746" y="24041"/>
                    </a:lnTo>
                    <a:lnTo>
                      <a:pt x="24631" y="24336"/>
                    </a:lnTo>
                    <a:lnTo>
                      <a:pt x="28023" y="22714"/>
                    </a:lnTo>
                    <a:lnTo>
                      <a:pt x="28613" y="23009"/>
                    </a:lnTo>
                    <a:lnTo>
                      <a:pt x="29203" y="23746"/>
                    </a:lnTo>
                    <a:lnTo>
                      <a:pt x="29203" y="25811"/>
                    </a:lnTo>
                    <a:lnTo>
                      <a:pt x="27876" y="27581"/>
                    </a:lnTo>
                    <a:lnTo>
                      <a:pt x="24631" y="27581"/>
                    </a:lnTo>
                    <a:lnTo>
                      <a:pt x="24189" y="28171"/>
                    </a:lnTo>
                    <a:lnTo>
                      <a:pt x="24189" y="30236"/>
                    </a:lnTo>
                    <a:lnTo>
                      <a:pt x="25220" y="31121"/>
                    </a:lnTo>
                    <a:lnTo>
                      <a:pt x="26105" y="32596"/>
                    </a:lnTo>
                    <a:lnTo>
                      <a:pt x="26990" y="35988"/>
                    </a:lnTo>
                    <a:lnTo>
                      <a:pt x="30678" y="33186"/>
                    </a:lnTo>
                    <a:lnTo>
                      <a:pt x="35840" y="29793"/>
                    </a:lnTo>
                    <a:lnTo>
                      <a:pt x="44395" y="26844"/>
                    </a:lnTo>
                    <a:lnTo>
                      <a:pt x="47197" y="26106"/>
                    </a:lnTo>
                    <a:lnTo>
                      <a:pt x="50000" y="26106"/>
                    </a:lnTo>
                    <a:lnTo>
                      <a:pt x="53244" y="23894"/>
                    </a:lnTo>
                    <a:lnTo>
                      <a:pt x="55604" y="22714"/>
                    </a:lnTo>
                    <a:lnTo>
                      <a:pt x="58259" y="22124"/>
                    </a:lnTo>
                    <a:lnTo>
                      <a:pt x="61356" y="21681"/>
                    </a:lnTo>
                    <a:lnTo>
                      <a:pt x="64011" y="20501"/>
                    </a:lnTo>
                    <a:lnTo>
                      <a:pt x="66076" y="18436"/>
                    </a:lnTo>
                    <a:lnTo>
                      <a:pt x="68583" y="17109"/>
                    </a:lnTo>
                    <a:lnTo>
                      <a:pt x="71976" y="16372"/>
                    </a:lnTo>
                    <a:lnTo>
                      <a:pt x="75220" y="15339"/>
                    </a:lnTo>
                    <a:lnTo>
                      <a:pt x="80383" y="11947"/>
                    </a:lnTo>
                    <a:lnTo>
                      <a:pt x="85102" y="7817"/>
                    </a:lnTo>
                    <a:lnTo>
                      <a:pt x="84070" y="7080"/>
                    </a:lnTo>
                    <a:close/>
                    <a:moveTo>
                      <a:pt x="0" y="31416"/>
                    </a:moveTo>
                    <a:lnTo>
                      <a:pt x="442" y="32301"/>
                    </a:lnTo>
                    <a:lnTo>
                      <a:pt x="1475" y="33333"/>
                    </a:lnTo>
                    <a:lnTo>
                      <a:pt x="2655" y="33333"/>
                    </a:lnTo>
                    <a:lnTo>
                      <a:pt x="6490" y="33628"/>
                    </a:lnTo>
                    <a:lnTo>
                      <a:pt x="7522" y="33186"/>
                    </a:lnTo>
                    <a:lnTo>
                      <a:pt x="8997" y="31563"/>
                    </a:lnTo>
                    <a:lnTo>
                      <a:pt x="10029" y="30678"/>
                    </a:lnTo>
                    <a:lnTo>
                      <a:pt x="10619" y="28761"/>
                    </a:lnTo>
                    <a:lnTo>
                      <a:pt x="10619" y="27433"/>
                    </a:lnTo>
                    <a:lnTo>
                      <a:pt x="4277" y="29203"/>
                    </a:lnTo>
                    <a:lnTo>
                      <a:pt x="0" y="31416"/>
                    </a:lnTo>
                    <a:close/>
                  </a:path>
                </a:pathLst>
              </a:custGeom>
              <a:grpFill/>
              <a:ln w="3175" cap="flat">
                <a:solidFill>
                  <a:schemeClr val="bg2">
                    <a:lumMod val="90000"/>
                  </a:schemeClr>
                </a:solidFill>
                <a:prstDash val="solid"/>
                <a:miter/>
              </a:ln>
            </p:spPr>
            <p:txBody>
              <a:bodyPr rtlCol="0" anchor="ctr"/>
              <a:lstStyle/>
              <a:p>
                <a:endParaRPr lang="en-GB"/>
              </a:p>
            </p:txBody>
          </p:sp>
          <p:sp>
            <p:nvSpPr>
              <p:cNvPr id="45" name="Freeform: Shape 44">
                <a:extLst>
                  <a:ext uri="{FF2B5EF4-FFF2-40B4-BE49-F238E27FC236}">
                    <a16:creationId xmlns:a16="http://schemas.microsoft.com/office/drawing/2014/main" id="{F3B3808F-1329-FF90-3D46-C28D48FE11C1}"/>
                  </a:ext>
                </a:extLst>
              </p:cNvPr>
              <p:cNvSpPr/>
              <p:nvPr/>
            </p:nvSpPr>
            <p:spPr>
              <a:xfrm>
                <a:off x="7547313" y="3163599"/>
                <a:ext cx="203538" cy="132004"/>
              </a:xfrm>
              <a:custGeom>
                <a:avLst/>
                <a:gdLst>
                  <a:gd name="connsiteX0" fmla="*/ 86577 w 203538"/>
                  <a:gd name="connsiteY0" fmla="*/ 3687 h 132004"/>
                  <a:gd name="connsiteX1" fmla="*/ 87315 w 203538"/>
                  <a:gd name="connsiteY1" fmla="*/ 3687 h 132004"/>
                  <a:gd name="connsiteX2" fmla="*/ 87315 w 203538"/>
                  <a:gd name="connsiteY2" fmla="*/ 2802 h 132004"/>
                  <a:gd name="connsiteX3" fmla="*/ 86430 w 203538"/>
                  <a:gd name="connsiteY3" fmla="*/ 1475 h 132004"/>
                  <a:gd name="connsiteX4" fmla="*/ 85250 w 203538"/>
                  <a:gd name="connsiteY4" fmla="*/ 738 h 132004"/>
                  <a:gd name="connsiteX5" fmla="*/ 84660 w 203538"/>
                  <a:gd name="connsiteY5" fmla="*/ 1032 h 132004"/>
                  <a:gd name="connsiteX6" fmla="*/ 85103 w 203538"/>
                  <a:gd name="connsiteY6" fmla="*/ 2065 h 132004"/>
                  <a:gd name="connsiteX7" fmla="*/ 86577 w 203538"/>
                  <a:gd name="connsiteY7" fmla="*/ 3540 h 132004"/>
                  <a:gd name="connsiteX8" fmla="*/ 85103 w 203538"/>
                  <a:gd name="connsiteY8" fmla="*/ 36578 h 132004"/>
                  <a:gd name="connsiteX9" fmla="*/ 83332 w 203538"/>
                  <a:gd name="connsiteY9" fmla="*/ 36135 h 132004"/>
                  <a:gd name="connsiteX10" fmla="*/ 82890 w 203538"/>
                  <a:gd name="connsiteY10" fmla="*/ 36135 h 132004"/>
                  <a:gd name="connsiteX11" fmla="*/ 82890 w 203538"/>
                  <a:gd name="connsiteY11" fmla="*/ 36725 h 132004"/>
                  <a:gd name="connsiteX12" fmla="*/ 83775 w 203538"/>
                  <a:gd name="connsiteY12" fmla="*/ 37758 h 132004"/>
                  <a:gd name="connsiteX13" fmla="*/ 84807 w 203538"/>
                  <a:gd name="connsiteY13" fmla="*/ 38938 h 132004"/>
                  <a:gd name="connsiteX14" fmla="*/ 86135 w 203538"/>
                  <a:gd name="connsiteY14" fmla="*/ 38938 h 132004"/>
                  <a:gd name="connsiteX15" fmla="*/ 88495 w 203538"/>
                  <a:gd name="connsiteY15" fmla="*/ 37905 h 132004"/>
                  <a:gd name="connsiteX16" fmla="*/ 88495 w 203538"/>
                  <a:gd name="connsiteY16" fmla="*/ 37315 h 132004"/>
                  <a:gd name="connsiteX17" fmla="*/ 87462 w 203538"/>
                  <a:gd name="connsiteY17" fmla="*/ 37020 h 132004"/>
                  <a:gd name="connsiteX18" fmla="*/ 84955 w 203538"/>
                  <a:gd name="connsiteY18" fmla="*/ 36725 h 132004"/>
                  <a:gd name="connsiteX19" fmla="*/ 203538 w 203538"/>
                  <a:gd name="connsiteY19" fmla="*/ 109881 h 132004"/>
                  <a:gd name="connsiteX20" fmla="*/ 200588 w 203538"/>
                  <a:gd name="connsiteY20" fmla="*/ 107521 h 132004"/>
                  <a:gd name="connsiteX21" fmla="*/ 198671 w 203538"/>
                  <a:gd name="connsiteY21" fmla="*/ 106194 h 132004"/>
                  <a:gd name="connsiteX22" fmla="*/ 198081 w 203538"/>
                  <a:gd name="connsiteY22" fmla="*/ 105309 h 132004"/>
                  <a:gd name="connsiteX23" fmla="*/ 198523 w 203538"/>
                  <a:gd name="connsiteY23" fmla="*/ 102654 h 132004"/>
                  <a:gd name="connsiteX24" fmla="*/ 199261 w 203538"/>
                  <a:gd name="connsiteY24" fmla="*/ 100147 h 132004"/>
                  <a:gd name="connsiteX25" fmla="*/ 198818 w 203538"/>
                  <a:gd name="connsiteY25" fmla="*/ 99114 h 132004"/>
                  <a:gd name="connsiteX26" fmla="*/ 198228 w 203538"/>
                  <a:gd name="connsiteY26" fmla="*/ 98229 h 132004"/>
                  <a:gd name="connsiteX27" fmla="*/ 197933 w 203538"/>
                  <a:gd name="connsiteY27" fmla="*/ 95427 h 132004"/>
                  <a:gd name="connsiteX28" fmla="*/ 196606 w 203538"/>
                  <a:gd name="connsiteY28" fmla="*/ 92035 h 132004"/>
                  <a:gd name="connsiteX29" fmla="*/ 195279 w 203538"/>
                  <a:gd name="connsiteY29" fmla="*/ 90117 h 132004"/>
                  <a:gd name="connsiteX30" fmla="*/ 194836 w 203538"/>
                  <a:gd name="connsiteY30" fmla="*/ 87462 h 132004"/>
                  <a:gd name="connsiteX31" fmla="*/ 194836 w 203538"/>
                  <a:gd name="connsiteY31" fmla="*/ 84955 h 132004"/>
                  <a:gd name="connsiteX32" fmla="*/ 196458 w 203538"/>
                  <a:gd name="connsiteY32" fmla="*/ 80973 h 132004"/>
                  <a:gd name="connsiteX33" fmla="*/ 195868 w 203538"/>
                  <a:gd name="connsiteY33" fmla="*/ 79203 h 132004"/>
                  <a:gd name="connsiteX34" fmla="*/ 194099 w 203538"/>
                  <a:gd name="connsiteY34" fmla="*/ 77728 h 132004"/>
                  <a:gd name="connsiteX35" fmla="*/ 188051 w 203538"/>
                  <a:gd name="connsiteY35" fmla="*/ 74926 h 132004"/>
                  <a:gd name="connsiteX36" fmla="*/ 181857 w 203538"/>
                  <a:gd name="connsiteY36" fmla="*/ 73156 h 132004"/>
                  <a:gd name="connsiteX37" fmla="*/ 178022 w 203538"/>
                  <a:gd name="connsiteY37" fmla="*/ 73156 h 132004"/>
                  <a:gd name="connsiteX38" fmla="*/ 176252 w 203538"/>
                  <a:gd name="connsiteY38" fmla="*/ 74778 h 132004"/>
                  <a:gd name="connsiteX39" fmla="*/ 175220 w 203538"/>
                  <a:gd name="connsiteY39" fmla="*/ 76843 h 132004"/>
                  <a:gd name="connsiteX40" fmla="*/ 173745 w 203538"/>
                  <a:gd name="connsiteY40" fmla="*/ 76843 h 132004"/>
                  <a:gd name="connsiteX41" fmla="*/ 171090 w 203538"/>
                  <a:gd name="connsiteY41" fmla="*/ 76105 h 132004"/>
                  <a:gd name="connsiteX42" fmla="*/ 169320 w 203538"/>
                  <a:gd name="connsiteY42" fmla="*/ 74778 h 132004"/>
                  <a:gd name="connsiteX43" fmla="*/ 168140 w 203538"/>
                  <a:gd name="connsiteY43" fmla="*/ 71976 h 132004"/>
                  <a:gd name="connsiteX44" fmla="*/ 167108 w 203538"/>
                  <a:gd name="connsiteY44" fmla="*/ 68436 h 132004"/>
                  <a:gd name="connsiteX45" fmla="*/ 166518 w 203538"/>
                  <a:gd name="connsiteY45" fmla="*/ 67256 h 132004"/>
                  <a:gd name="connsiteX46" fmla="*/ 166813 w 203538"/>
                  <a:gd name="connsiteY46" fmla="*/ 66224 h 132004"/>
                  <a:gd name="connsiteX47" fmla="*/ 167403 w 203538"/>
                  <a:gd name="connsiteY47" fmla="*/ 65339 h 132004"/>
                  <a:gd name="connsiteX48" fmla="*/ 169025 w 203538"/>
                  <a:gd name="connsiteY48" fmla="*/ 64601 h 132004"/>
                  <a:gd name="connsiteX49" fmla="*/ 169320 w 203538"/>
                  <a:gd name="connsiteY49" fmla="*/ 63716 h 132004"/>
                  <a:gd name="connsiteX50" fmla="*/ 169025 w 203538"/>
                  <a:gd name="connsiteY50" fmla="*/ 62684 h 132004"/>
                  <a:gd name="connsiteX51" fmla="*/ 167697 w 203538"/>
                  <a:gd name="connsiteY51" fmla="*/ 61356 h 132004"/>
                  <a:gd name="connsiteX52" fmla="*/ 166370 w 203538"/>
                  <a:gd name="connsiteY52" fmla="*/ 59586 h 132004"/>
                  <a:gd name="connsiteX53" fmla="*/ 164158 w 203538"/>
                  <a:gd name="connsiteY53" fmla="*/ 55752 h 132004"/>
                  <a:gd name="connsiteX54" fmla="*/ 164600 w 203538"/>
                  <a:gd name="connsiteY54" fmla="*/ 53687 h 132004"/>
                  <a:gd name="connsiteX55" fmla="*/ 164895 w 203538"/>
                  <a:gd name="connsiteY55" fmla="*/ 50737 h 132004"/>
                  <a:gd name="connsiteX56" fmla="*/ 164895 w 203538"/>
                  <a:gd name="connsiteY56" fmla="*/ 49115 h 132004"/>
                  <a:gd name="connsiteX57" fmla="*/ 163273 w 203538"/>
                  <a:gd name="connsiteY57" fmla="*/ 48820 h 132004"/>
                  <a:gd name="connsiteX58" fmla="*/ 160471 w 203538"/>
                  <a:gd name="connsiteY58" fmla="*/ 48820 h 132004"/>
                  <a:gd name="connsiteX59" fmla="*/ 158258 w 203538"/>
                  <a:gd name="connsiteY59" fmla="*/ 49262 h 132004"/>
                  <a:gd name="connsiteX60" fmla="*/ 156931 w 203538"/>
                  <a:gd name="connsiteY60" fmla="*/ 50147 h 132004"/>
                  <a:gd name="connsiteX61" fmla="*/ 154276 w 203538"/>
                  <a:gd name="connsiteY61" fmla="*/ 51327 h 132004"/>
                  <a:gd name="connsiteX62" fmla="*/ 151031 w 203538"/>
                  <a:gd name="connsiteY62" fmla="*/ 51769 h 132004"/>
                  <a:gd name="connsiteX63" fmla="*/ 144837 w 203538"/>
                  <a:gd name="connsiteY63" fmla="*/ 51769 h 132004"/>
                  <a:gd name="connsiteX64" fmla="*/ 138789 w 203538"/>
                  <a:gd name="connsiteY64" fmla="*/ 51032 h 132004"/>
                  <a:gd name="connsiteX65" fmla="*/ 136725 w 203538"/>
                  <a:gd name="connsiteY65" fmla="*/ 51327 h 132004"/>
                  <a:gd name="connsiteX66" fmla="*/ 134807 w 203538"/>
                  <a:gd name="connsiteY66" fmla="*/ 51917 h 132004"/>
                  <a:gd name="connsiteX67" fmla="*/ 131415 w 203538"/>
                  <a:gd name="connsiteY67" fmla="*/ 52507 h 132004"/>
                  <a:gd name="connsiteX68" fmla="*/ 129645 w 203538"/>
                  <a:gd name="connsiteY68" fmla="*/ 54424 h 132004"/>
                  <a:gd name="connsiteX69" fmla="*/ 128612 w 203538"/>
                  <a:gd name="connsiteY69" fmla="*/ 56194 h 132004"/>
                  <a:gd name="connsiteX70" fmla="*/ 128022 w 203538"/>
                  <a:gd name="connsiteY70" fmla="*/ 56489 h 132004"/>
                  <a:gd name="connsiteX71" fmla="*/ 125810 w 203538"/>
                  <a:gd name="connsiteY71" fmla="*/ 54867 h 132004"/>
                  <a:gd name="connsiteX72" fmla="*/ 124188 w 203538"/>
                  <a:gd name="connsiteY72" fmla="*/ 53392 h 132004"/>
                  <a:gd name="connsiteX73" fmla="*/ 123155 w 203538"/>
                  <a:gd name="connsiteY73" fmla="*/ 52065 h 132004"/>
                  <a:gd name="connsiteX74" fmla="*/ 121828 w 203538"/>
                  <a:gd name="connsiteY74" fmla="*/ 52065 h 132004"/>
                  <a:gd name="connsiteX75" fmla="*/ 116960 w 203538"/>
                  <a:gd name="connsiteY75" fmla="*/ 54424 h 132004"/>
                  <a:gd name="connsiteX76" fmla="*/ 116223 w 203538"/>
                  <a:gd name="connsiteY76" fmla="*/ 54424 h 132004"/>
                  <a:gd name="connsiteX77" fmla="*/ 114896 w 203538"/>
                  <a:gd name="connsiteY77" fmla="*/ 53539 h 132004"/>
                  <a:gd name="connsiteX78" fmla="*/ 115191 w 203538"/>
                  <a:gd name="connsiteY78" fmla="*/ 51327 h 132004"/>
                  <a:gd name="connsiteX79" fmla="*/ 115191 w 203538"/>
                  <a:gd name="connsiteY79" fmla="*/ 50000 h 132004"/>
                  <a:gd name="connsiteX80" fmla="*/ 113568 w 203538"/>
                  <a:gd name="connsiteY80" fmla="*/ 49262 h 132004"/>
                  <a:gd name="connsiteX81" fmla="*/ 110324 w 203538"/>
                  <a:gd name="connsiteY81" fmla="*/ 49262 h 132004"/>
                  <a:gd name="connsiteX82" fmla="*/ 109143 w 203538"/>
                  <a:gd name="connsiteY82" fmla="*/ 48230 h 132004"/>
                  <a:gd name="connsiteX83" fmla="*/ 109143 w 203538"/>
                  <a:gd name="connsiteY83" fmla="*/ 47050 h 132004"/>
                  <a:gd name="connsiteX84" fmla="*/ 109439 w 203538"/>
                  <a:gd name="connsiteY84" fmla="*/ 45870 h 132004"/>
                  <a:gd name="connsiteX85" fmla="*/ 108996 w 203538"/>
                  <a:gd name="connsiteY85" fmla="*/ 44985 h 132004"/>
                  <a:gd name="connsiteX86" fmla="*/ 108111 w 203538"/>
                  <a:gd name="connsiteY86" fmla="*/ 44395 h 132004"/>
                  <a:gd name="connsiteX87" fmla="*/ 106341 w 203538"/>
                  <a:gd name="connsiteY87" fmla="*/ 44395 h 132004"/>
                  <a:gd name="connsiteX88" fmla="*/ 104424 w 203538"/>
                  <a:gd name="connsiteY88" fmla="*/ 45427 h 132004"/>
                  <a:gd name="connsiteX89" fmla="*/ 102949 w 203538"/>
                  <a:gd name="connsiteY89" fmla="*/ 46460 h 132004"/>
                  <a:gd name="connsiteX90" fmla="*/ 101179 w 203538"/>
                  <a:gd name="connsiteY90" fmla="*/ 46902 h 132004"/>
                  <a:gd name="connsiteX91" fmla="*/ 98967 w 203538"/>
                  <a:gd name="connsiteY91" fmla="*/ 46902 h 132004"/>
                  <a:gd name="connsiteX92" fmla="*/ 97639 w 203538"/>
                  <a:gd name="connsiteY92" fmla="*/ 47640 h 132004"/>
                  <a:gd name="connsiteX93" fmla="*/ 96017 w 203538"/>
                  <a:gd name="connsiteY93" fmla="*/ 50147 h 132004"/>
                  <a:gd name="connsiteX94" fmla="*/ 90707 w 203538"/>
                  <a:gd name="connsiteY94" fmla="*/ 50737 h 132004"/>
                  <a:gd name="connsiteX95" fmla="*/ 88937 w 203538"/>
                  <a:gd name="connsiteY95" fmla="*/ 50147 h 132004"/>
                  <a:gd name="connsiteX96" fmla="*/ 87462 w 203538"/>
                  <a:gd name="connsiteY96" fmla="*/ 48377 h 132004"/>
                  <a:gd name="connsiteX97" fmla="*/ 85545 w 203538"/>
                  <a:gd name="connsiteY97" fmla="*/ 45575 h 132004"/>
                  <a:gd name="connsiteX98" fmla="*/ 84513 w 203538"/>
                  <a:gd name="connsiteY98" fmla="*/ 45280 h 132004"/>
                  <a:gd name="connsiteX99" fmla="*/ 82743 w 203538"/>
                  <a:gd name="connsiteY99" fmla="*/ 44985 h 132004"/>
                  <a:gd name="connsiteX100" fmla="*/ 79940 w 203538"/>
                  <a:gd name="connsiteY100" fmla="*/ 44985 h 132004"/>
                  <a:gd name="connsiteX101" fmla="*/ 76106 w 203538"/>
                  <a:gd name="connsiteY101" fmla="*/ 46312 h 132004"/>
                  <a:gd name="connsiteX102" fmla="*/ 75221 w 203538"/>
                  <a:gd name="connsiteY102" fmla="*/ 45280 h 132004"/>
                  <a:gd name="connsiteX103" fmla="*/ 74188 w 203538"/>
                  <a:gd name="connsiteY103" fmla="*/ 44985 h 132004"/>
                  <a:gd name="connsiteX104" fmla="*/ 73303 w 203538"/>
                  <a:gd name="connsiteY104" fmla="*/ 45870 h 132004"/>
                  <a:gd name="connsiteX105" fmla="*/ 63716 w 203538"/>
                  <a:gd name="connsiteY105" fmla="*/ 45870 h 132004"/>
                  <a:gd name="connsiteX106" fmla="*/ 60914 w 203538"/>
                  <a:gd name="connsiteY106" fmla="*/ 45280 h 132004"/>
                  <a:gd name="connsiteX107" fmla="*/ 59144 w 203538"/>
                  <a:gd name="connsiteY107" fmla="*/ 45280 h 132004"/>
                  <a:gd name="connsiteX108" fmla="*/ 55604 w 203538"/>
                  <a:gd name="connsiteY108" fmla="*/ 46607 h 132004"/>
                  <a:gd name="connsiteX109" fmla="*/ 53687 w 203538"/>
                  <a:gd name="connsiteY109" fmla="*/ 46607 h 132004"/>
                  <a:gd name="connsiteX110" fmla="*/ 51179 w 203538"/>
                  <a:gd name="connsiteY110" fmla="*/ 46902 h 132004"/>
                  <a:gd name="connsiteX111" fmla="*/ 50737 w 203538"/>
                  <a:gd name="connsiteY111" fmla="*/ 42625 h 132004"/>
                  <a:gd name="connsiteX112" fmla="*/ 49410 w 203538"/>
                  <a:gd name="connsiteY112" fmla="*/ 39675 h 132004"/>
                  <a:gd name="connsiteX113" fmla="*/ 49852 w 203538"/>
                  <a:gd name="connsiteY113" fmla="*/ 37610 h 132004"/>
                  <a:gd name="connsiteX114" fmla="*/ 50737 w 203538"/>
                  <a:gd name="connsiteY114" fmla="*/ 34808 h 132004"/>
                  <a:gd name="connsiteX115" fmla="*/ 51475 w 203538"/>
                  <a:gd name="connsiteY115" fmla="*/ 33186 h 132004"/>
                  <a:gd name="connsiteX116" fmla="*/ 52949 w 203538"/>
                  <a:gd name="connsiteY116" fmla="*/ 33776 h 132004"/>
                  <a:gd name="connsiteX117" fmla="*/ 54719 w 203538"/>
                  <a:gd name="connsiteY117" fmla="*/ 34955 h 132004"/>
                  <a:gd name="connsiteX118" fmla="*/ 55899 w 203538"/>
                  <a:gd name="connsiteY118" fmla="*/ 34660 h 132004"/>
                  <a:gd name="connsiteX119" fmla="*/ 56194 w 203538"/>
                  <a:gd name="connsiteY119" fmla="*/ 33776 h 132004"/>
                  <a:gd name="connsiteX120" fmla="*/ 55752 w 203538"/>
                  <a:gd name="connsiteY120" fmla="*/ 32596 h 132004"/>
                  <a:gd name="connsiteX121" fmla="*/ 55752 w 203538"/>
                  <a:gd name="connsiteY121" fmla="*/ 31711 h 132004"/>
                  <a:gd name="connsiteX122" fmla="*/ 56342 w 203538"/>
                  <a:gd name="connsiteY122" fmla="*/ 30531 h 132004"/>
                  <a:gd name="connsiteX123" fmla="*/ 57227 w 203538"/>
                  <a:gd name="connsiteY123" fmla="*/ 29351 h 132004"/>
                  <a:gd name="connsiteX124" fmla="*/ 63422 w 203538"/>
                  <a:gd name="connsiteY124" fmla="*/ 27433 h 132004"/>
                  <a:gd name="connsiteX125" fmla="*/ 68731 w 203538"/>
                  <a:gd name="connsiteY125" fmla="*/ 26106 h 132004"/>
                  <a:gd name="connsiteX126" fmla="*/ 71533 w 203538"/>
                  <a:gd name="connsiteY126" fmla="*/ 26991 h 132004"/>
                  <a:gd name="connsiteX127" fmla="*/ 76843 w 203538"/>
                  <a:gd name="connsiteY127" fmla="*/ 29056 h 132004"/>
                  <a:gd name="connsiteX128" fmla="*/ 79645 w 203538"/>
                  <a:gd name="connsiteY128" fmla="*/ 30088 h 132004"/>
                  <a:gd name="connsiteX129" fmla="*/ 81563 w 203538"/>
                  <a:gd name="connsiteY129" fmla="*/ 30678 h 132004"/>
                  <a:gd name="connsiteX130" fmla="*/ 83185 w 203538"/>
                  <a:gd name="connsiteY130" fmla="*/ 33776 h 132004"/>
                  <a:gd name="connsiteX131" fmla="*/ 84217 w 203538"/>
                  <a:gd name="connsiteY131" fmla="*/ 33776 h 132004"/>
                  <a:gd name="connsiteX132" fmla="*/ 85398 w 203538"/>
                  <a:gd name="connsiteY132" fmla="*/ 33038 h 132004"/>
                  <a:gd name="connsiteX133" fmla="*/ 85988 w 203538"/>
                  <a:gd name="connsiteY133" fmla="*/ 32301 h 132004"/>
                  <a:gd name="connsiteX134" fmla="*/ 86577 w 203538"/>
                  <a:gd name="connsiteY134" fmla="*/ 29646 h 132004"/>
                  <a:gd name="connsiteX135" fmla="*/ 89085 w 203538"/>
                  <a:gd name="connsiteY135" fmla="*/ 28171 h 132004"/>
                  <a:gd name="connsiteX136" fmla="*/ 94542 w 203538"/>
                  <a:gd name="connsiteY136" fmla="*/ 26401 h 132004"/>
                  <a:gd name="connsiteX137" fmla="*/ 94984 w 203538"/>
                  <a:gd name="connsiteY137" fmla="*/ 25369 h 132004"/>
                  <a:gd name="connsiteX138" fmla="*/ 94984 w 203538"/>
                  <a:gd name="connsiteY138" fmla="*/ 24779 h 132004"/>
                  <a:gd name="connsiteX139" fmla="*/ 93362 w 203538"/>
                  <a:gd name="connsiteY139" fmla="*/ 24779 h 132004"/>
                  <a:gd name="connsiteX140" fmla="*/ 86873 w 203538"/>
                  <a:gd name="connsiteY140" fmla="*/ 25958 h 132004"/>
                  <a:gd name="connsiteX141" fmla="*/ 85545 w 203538"/>
                  <a:gd name="connsiteY141" fmla="*/ 25516 h 132004"/>
                  <a:gd name="connsiteX142" fmla="*/ 84513 w 203538"/>
                  <a:gd name="connsiteY142" fmla="*/ 23894 h 132004"/>
                  <a:gd name="connsiteX143" fmla="*/ 83628 w 203538"/>
                  <a:gd name="connsiteY143" fmla="*/ 22124 h 132004"/>
                  <a:gd name="connsiteX144" fmla="*/ 82005 w 203538"/>
                  <a:gd name="connsiteY144" fmla="*/ 21534 h 132004"/>
                  <a:gd name="connsiteX145" fmla="*/ 80088 w 203538"/>
                  <a:gd name="connsiteY145" fmla="*/ 21091 h 132004"/>
                  <a:gd name="connsiteX146" fmla="*/ 79350 w 203538"/>
                  <a:gd name="connsiteY146" fmla="*/ 20354 h 132004"/>
                  <a:gd name="connsiteX147" fmla="*/ 79350 w 203538"/>
                  <a:gd name="connsiteY147" fmla="*/ 18584 h 132004"/>
                  <a:gd name="connsiteX148" fmla="*/ 79645 w 203538"/>
                  <a:gd name="connsiteY148" fmla="*/ 18141 h 132004"/>
                  <a:gd name="connsiteX149" fmla="*/ 83923 w 203538"/>
                  <a:gd name="connsiteY149" fmla="*/ 14749 h 132004"/>
                  <a:gd name="connsiteX150" fmla="*/ 87757 w 203538"/>
                  <a:gd name="connsiteY150" fmla="*/ 11652 h 132004"/>
                  <a:gd name="connsiteX151" fmla="*/ 88052 w 203538"/>
                  <a:gd name="connsiteY151" fmla="*/ 11357 h 132004"/>
                  <a:gd name="connsiteX152" fmla="*/ 88348 w 203538"/>
                  <a:gd name="connsiteY152" fmla="*/ 10767 h 132004"/>
                  <a:gd name="connsiteX153" fmla="*/ 89085 w 203538"/>
                  <a:gd name="connsiteY153" fmla="*/ 9734 h 132004"/>
                  <a:gd name="connsiteX154" fmla="*/ 89085 w 203538"/>
                  <a:gd name="connsiteY154" fmla="*/ 9144 h 132004"/>
                  <a:gd name="connsiteX155" fmla="*/ 86135 w 203538"/>
                  <a:gd name="connsiteY155" fmla="*/ 7965 h 132004"/>
                  <a:gd name="connsiteX156" fmla="*/ 86135 w 203538"/>
                  <a:gd name="connsiteY156" fmla="*/ 7375 h 132004"/>
                  <a:gd name="connsiteX157" fmla="*/ 86577 w 203538"/>
                  <a:gd name="connsiteY157" fmla="*/ 6785 h 132004"/>
                  <a:gd name="connsiteX158" fmla="*/ 86577 w 203538"/>
                  <a:gd name="connsiteY158" fmla="*/ 6047 h 132004"/>
                  <a:gd name="connsiteX159" fmla="*/ 84513 w 203538"/>
                  <a:gd name="connsiteY159" fmla="*/ 3835 h 132004"/>
                  <a:gd name="connsiteX160" fmla="*/ 80973 w 203538"/>
                  <a:gd name="connsiteY160" fmla="*/ 295 h 132004"/>
                  <a:gd name="connsiteX161" fmla="*/ 79940 w 203538"/>
                  <a:gd name="connsiteY161" fmla="*/ 0 h 132004"/>
                  <a:gd name="connsiteX162" fmla="*/ 79203 w 203538"/>
                  <a:gd name="connsiteY162" fmla="*/ 295 h 132004"/>
                  <a:gd name="connsiteX163" fmla="*/ 77728 w 203538"/>
                  <a:gd name="connsiteY163" fmla="*/ 3687 h 132004"/>
                  <a:gd name="connsiteX164" fmla="*/ 76990 w 203538"/>
                  <a:gd name="connsiteY164" fmla="*/ 4572 h 132004"/>
                  <a:gd name="connsiteX165" fmla="*/ 72861 w 203538"/>
                  <a:gd name="connsiteY165" fmla="*/ 6785 h 132004"/>
                  <a:gd name="connsiteX166" fmla="*/ 69468 w 203538"/>
                  <a:gd name="connsiteY166" fmla="*/ 8260 h 132004"/>
                  <a:gd name="connsiteX167" fmla="*/ 63422 w 203538"/>
                  <a:gd name="connsiteY167" fmla="*/ 10914 h 132004"/>
                  <a:gd name="connsiteX168" fmla="*/ 61799 w 203538"/>
                  <a:gd name="connsiteY168" fmla="*/ 11799 h 132004"/>
                  <a:gd name="connsiteX169" fmla="*/ 60766 w 203538"/>
                  <a:gd name="connsiteY169" fmla="*/ 11799 h 132004"/>
                  <a:gd name="connsiteX170" fmla="*/ 59587 w 203538"/>
                  <a:gd name="connsiteY170" fmla="*/ 11062 h 132004"/>
                  <a:gd name="connsiteX171" fmla="*/ 56194 w 203538"/>
                  <a:gd name="connsiteY171" fmla="*/ 8407 h 132004"/>
                  <a:gd name="connsiteX172" fmla="*/ 53982 w 203538"/>
                  <a:gd name="connsiteY172" fmla="*/ 7522 h 132004"/>
                  <a:gd name="connsiteX173" fmla="*/ 52507 w 203538"/>
                  <a:gd name="connsiteY173" fmla="*/ 8407 h 132004"/>
                  <a:gd name="connsiteX174" fmla="*/ 51327 w 203538"/>
                  <a:gd name="connsiteY174" fmla="*/ 9734 h 132004"/>
                  <a:gd name="connsiteX175" fmla="*/ 51327 w 203538"/>
                  <a:gd name="connsiteY175" fmla="*/ 12537 h 132004"/>
                  <a:gd name="connsiteX176" fmla="*/ 50000 w 203538"/>
                  <a:gd name="connsiteY176" fmla="*/ 14012 h 132004"/>
                  <a:gd name="connsiteX177" fmla="*/ 48525 w 203538"/>
                  <a:gd name="connsiteY177" fmla="*/ 14602 h 132004"/>
                  <a:gd name="connsiteX178" fmla="*/ 51032 w 203538"/>
                  <a:gd name="connsiteY178" fmla="*/ 21976 h 132004"/>
                  <a:gd name="connsiteX179" fmla="*/ 50737 w 203538"/>
                  <a:gd name="connsiteY179" fmla="*/ 22861 h 132004"/>
                  <a:gd name="connsiteX180" fmla="*/ 48820 w 203538"/>
                  <a:gd name="connsiteY180" fmla="*/ 23156 h 132004"/>
                  <a:gd name="connsiteX181" fmla="*/ 50295 w 203538"/>
                  <a:gd name="connsiteY181" fmla="*/ 25958 h 132004"/>
                  <a:gd name="connsiteX182" fmla="*/ 49115 w 203538"/>
                  <a:gd name="connsiteY182" fmla="*/ 26253 h 132004"/>
                  <a:gd name="connsiteX183" fmla="*/ 46017 w 203538"/>
                  <a:gd name="connsiteY183" fmla="*/ 25664 h 132004"/>
                  <a:gd name="connsiteX184" fmla="*/ 41887 w 203538"/>
                  <a:gd name="connsiteY184" fmla="*/ 25221 h 132004"/>
                  <a:gd name="connsiteX185" fmla="*/ 34070 w 203538"/>
                  <a:gd name="connsiteY185" fmla="*/ 26401 h 132004"/>
                  <a:gd name="connsiteX186" fmla="*/ 33481 w 203538"/>
                  <a:gd name="connsiteY186" fmla="*/ 26843 h 132004"/>
                  <a:gd name="connsiteX187" fmla="*/ 33481 w 203538"/>
                  <a:gd name="connsiteY187" fmla="*/ 27433 h 132004"/>
                  <a:gd name="connsiteX188" fmla="*/ 33776 w 203538"/>
                  <a:gd name="connsiteY188" fmla="*/ 28023 h 132004"/>
                  <a:gd name="connsiteX189" fmla="*/ 41298 w 203538"/>
                  <a:gd name="connsiteY189" fmla="*/ 28023 h 132004"/>
                  <a:gd name="connsiteX190" fmla="*/ 42330 w 203538"/>
                  <a:gd name="connsiteY190" fmla="*/ 28318 h 132004"/>
                  <a:gd name="connsiteX191" fmla="*/ 42330 w 203538"/>
                  <a:gd name="connsiteY191" fmla="*/ 29203 h 132004"/>
                  <a:gd name="connsiteX192" fmla="*/ 42035 w 203538"/>
                  <a:gd name="connsiteY192" fmla="*/ 29793 h 132004"/>
                  <a:gd name="connsiteX193" fmla="*/ 40855 w 203538"/>
                  <a:gd name="connsiteY193" fmla="*/ 29793 h 132004"/>
                  <a:gd name="connsiteX194" fmla="*/ 38200 w 203538"/>
                  <a:gd name="connsiteY194" fmla="*/ 30383 h 132004"/>
                  <a:gd name="connsiteX195" fmla="*/ 37905 w 203538"/>
                  <a:gd name="connsiteY195" fmla="*/ 30973 h 132004"/>
                  <a:gd name="connsiteX196" fmla="*/ 37905 w 203538"/>
                  <a:gd name="connsiteY196" fmla="*/ 31563 h 132004"/>
                  <a:gd name="connsiteX197" fmla="*/ 38790 w 203538"/>
                  <a:gd name="connsiteY197" fmla="*/ 33186 h 132004"/>
                  <a:gd name="connsiteX198" fmla="*/ 39823 w 203538"/>
                  <a:gd name="connsiteY198" fmla="*/ 34218 h 132004"/>
                  <a:gd name="connsiteX199" fmla="*/ 39823 w 203538"/>
                  <a:gd name="connsiteY199" fmla="*/ 34808 h 132004"/>
                  <a:gd name="connsiteX200" fmla="*/ 39528 w 203538"/>
                  <a:gd name="connsiteY200" fmla="*/ 35250 h 132004"/>
                  <a:gd name="connsiteX201" fmla="*/ 38938 w 203538"/>
                  <a:gd name="connsiteY201" fmla="*/ 35250 h 132004"/>
                  <a:gd name="connsiteX202" fmla="*/ 38053 w 203538"/>
                  <a:gd name="connsiteY202" fmla="*/ 34660 h 132004"/>
                  <a:gd name="connsiteX203" fmla="*/ 37463 w 203538"/>
                  <a:gd name="connsiteY203" fmla="*/ 34660 h 132004"/>
                  <a:gd name="connsiteX204" fmla="*/ 37168 w 203538"/>
                  <a:gd name="connsiteY204" fmla="*/ 35545 h 132004"/>
                  <a:gd name="connsiteX205" fmla="*/ 36873 w 203538"/>
                  <a:gd name="connsiteY205" fmla="*/ 36283 h 132004"/>
                  <a:gd name="connsiteX206" fmla="*/ 36283 w 203538"/>
                  <a:gd name="connsiteY206" fmla="*/ 36873 h 132004"/>
                  <a:gd name="connsiteX207" fmla="*/ 34955 w 203538"/>
                  <a:gd name="connsiteY207" fmla="*/ 36578 h 132004"/>
                  <a:gd name="connsiteX208" fmla="*/ 33776 w 203538"/>
                  <a:gd name="connsiteY208" fmla="*/ 36873 h 132004"/>
                  <a:gd name="connsiteX209" fmla="*/ 33038 w 203538"/>
                  <a:gd name="connsiteY209" fmla="*/ 39823 h 132004"/>
                  <a:gd name="connsiteX210" fmla="*/ 32448 w 203538"/>
                  <a:gd name="connsiteY210" fmla="*/ 43068 h 132004"/>
                  <a:gd name="connsiteX211" fmla="*/ 30383 w 203538"/>
                  <a:gd name="connsiteY211" fmla="*/ 45280 h 132004"/>
                  <a:gd name="connsiteX212" fmla="*/ 29203 w 203538"/>
                  <a:gd name="connsiteY212" fmla="*/ 46017 h 132004"/>
                  <a:gd name="connsiteX213" fmla="*/ 27581 w 203538"/>
                  <a:gd name="connsiteY213" fmla="*/ 46312 h 132004"/>
                  <a:gd name="connsiteX214" fmla="*/ 25074 w 203538"/>
                  <a:gd name="connsiteY214" fmla="*/ 46017 h 132004"/>
                  <a:gd name="connsiteX215" fmla="*/ 23599 w 203538"/>
                  <a:gd name="connsiteY215" fmla="*/ 45722 h 132004"/>
                  <a:gd name="connsiteX216" fmla="*/ 19174 w 203538"/>
                  <a:gd name="connsiteY216" fmla="*/ 45280 h 132004"/>
                  <a:gd name="connsiteX217" fmla="*/ 14749 w 203538"/>
                  <a:gd name="connsiteY217" fmla="*/ 44395 h 132004"/>
                  <a:gd name="connsiteX218" fmla="*/ 9734 w 203538"/>
                  <a:gd name="connsiteY218" fmla="*/ 43510 h 132004"/>
                  <a:gd name="connsiteX219" fmla="*/ 5162 w 203538"/>
                  <a:gd name="connsiteY219" fmla="*/ 45427 h 132004"/>
                  <a:gd name="connsiteX220" fmla="*/ 3835 w 203538"/>
                  <a:gd name="connsiteY220" fmla="*/ 46607 h 132004"/>
                  <a:gd name="connsiteX221" fmla="*/ 2950 w 203538"/>
                  <a:gd name="connsiteY221" fmla="*/ 47787 h 132004"/>
                  <a:gd name="connsiteX222" fmla="*/ 2065 w 203538"/>
                  <a:gd name="connsiteY222" fmla="*/ 48230 h 132004"/>
                  <a:gd name="connsiteX223" fmla="*/ 0 w 203538"/>
                  <a:gd name="connsiteY223" fmla="*/ 55014 h 132004"/>
                  <a:gd name="connsiteX224" fmla="*/ 0 w 203538"/>
                  <a:gd name="connsiteY224" fmla="*/ 55752 h 132004"/>
                  <a:gd name="connsiteX225" fmla="*/ 1327 w 203538"/>
                  <a:gd name="connsiteY225" fmla="*/ 56342 h 132004"/>
                  <a:gd name="connsiteX226" fmla="*/ 6932 w 203538"/>
                  <a:gd name="connsiteY226" fmla="*/ 57817 h 132004"/>
                  <a:gd name="connsiteX227" fmla="*/ 7817 w 203538"/>
                  <a:gd name="connsiteY227" fmla="*/ 58407 h 132004"/>
                  <a:gd name="connsiteX228" fmla="*/ 8259 w 203538"/>
                  <a:gd name="connsiteY228" fmla="*/ 59144 h 132004"/>
                  <a:gd name="connsiteX229" fmla="*/ 8555 w 203538"/>
                  <a:gd name="connsiteY229" fmla="*/ 62241 h 132004"/>
                  <a:gd name="connsiteX230" fmla="*/ 8997 w 203538"/>
                  <a:gd name="connsiteY230" fmla="*/ 62684 h 132004"/>
                  <a:gd name="connsiteX231" fmla="*/ 10915 w 203538"/>
                  <a:gd name="connsiteY231" fmla="*/ 63126 h 132004"/>
                  <a:gd name="connsiteX232" fmla="*/ 13717 w 203538"/>
                  <a:gd name="connsiteY232" fmla="*/ 63126 h 132004"/>
                  <a:gd name="connsiteX233" fmla="*/ 15929 w 203538"/>
                  <a:gd name="connsiteY233" fmla="*/ 62831 h 132004"/>
                  <a:gd name="connsiteX234" fmla="*/ 18142 w 203538"/>
                  <a:gd name="connsiteY234" fmla="*/ 63126 h 132004"/>
                  <a:gd name="connsiteX235" fmla="*/ 19617 w 203538"/>
                  <a:gd name="connsiteY235" fmla="*/ 63716 h 132004"/>
                  <a:gd name="connsiteX236" fmla="*/ 20354 w 203538"/>
                  <a:gd name="connsiteY236" fmla="*/ 64749 h 132004"/>
                  <a:gd name="connsiteX237" fmla="*/ 20796 w 203538"/>
                  <a:gd name="connsiteY237" fmla="*/ 65929 h 132004"/>
                  <a:gd name="connsiteX238" fmla="*/ 18142 w 203538"/>
                  <a:gd name="connsiteY238" fmla="*/ 72713 h 132004"/>
                  <a:gd name="connsiteX239" fmla="*/ 18142 w 203538"/>
                  <a:gd name="connsiteY239" fmla="*/ 75221 h 132004"/>
                  <a:gd name="connsiteX240" fmla="*/ 19174 w 203538"/>
                  <a:gd name="connsiteY240" fmla="*/ 78760 h 132004"/>
                  <a:gd name="connsiteX241" fmla="*/ 20649 w 203538"/>
                  <a:gd name="connsiteY241" fmla="*/ 81563 h 132004"/>
                  <a:gd name="connsiteX242" fmla="*/ 23451 w 203538"/>
                  <a:gd name="connsiteY242" fmla="*/ 84217 h 132004"/>
                  <a:gd name="connsiteX243" fmla="*/ 25516 w 203538"/>
                  <a:gd name="connsiteY243" fmla="*/ 85988 h 132004"/>
                  <a:gd name="connsiteX244" fmla="*/ 25959 w 203538"/>
                  <a:gd name="connsiteY244" fmla="*/ 86725 h 132004"/>
                  <a:gd name="connsiteX245" fmla="*/ 25959 w 203538"/>
                  <a:gd name="connsiteY245" fmla="*/ 88052 h 132004"/>
                  <a:gd name="connsiteX246" fmla="*/ 25664 w 203538"/>
                  <a:gd name="connsiteY246" fmla="*/ 89675 h 132004"/>
                  <a:gd name="connsiteX247" fmla="*/ 24484 w 203538"/>
                  <a:gd name="connsiteY247" fmla="*/ 92182 h 132004"/>
                  <a:gd name="connsiteX248" fmla="*/ 23009 w 203538"/>
                  <a:gd name="connsiteY248" fmla="*/ 94394 h 132004"/>
                  <a:gd name="connsiteX249" fmla="*/ 21386 w 203538"/>
                  <a:gd name="connsiteY249" fmla="*/ 95279 h 132004"/>
                  <a:gd name="connsiteX250" fmla="*/ 19174 w 203538"/>
                  <a:gd name="connsiteY250" fmla="*/ 98082 h 132004"/>
                  <a:gd name="connsiteX251" fmla="*/ 17109 w 203538"/>
                  <a:gd name="connsiteY251" fmla="*/ 101474 h 132004"/>
                  <a:gd name="connsiteX252" fmla="*/ 13274 w 203538"/>
                  <a:gd name="connsiteY252" fmla="*/ 106046 h 132004"/>
                  <a:gd name="connsiteX253" fmla="*/ 11947 w 203538"/>
                  <a:gd name="connsiteY253" fmla="*/ 108554 h 132004"/>
                  <a:gd name="connsiteX254" fmla="*/ 11504 w 203538"/>
                  <a:gd name="connsiteY254" fmla="*/ 115781 h 132004"/>
                  <a:gd name="connsiteX255" fmla="*/ 10472 w 203538"/>
                  <a:gd name="connsiteY255" fmla="*/ 117993 h 132004"/>
                  <a:gd name="connsiteX256" fmla="*/ 10472 w 203538"/>
                  <a:gd name="connsiteY256" fmla="*/ 119025 h 132004"/>
                  <a:gd name="connsiteX257" fmla="*/ 12389 w 203538"/>
                  <a:gd name="connsiteY257" fmla="*/ 121238 h 132004"/>
                  <a:gd name="connsiteX258" fmla="*/ 15634 w 203538"/>
                  <a:gd name="connsiteY258" fmla="*/ 124040 h 132004"/>
                  <a:gd name="connsiteX259" fmla="*/ 18436 w 203538"/>
                  <a:gd name="connsiteY259" fmla="*/ 124778 h 132004"/>
                  <a:gd name="connsiteX260" fmla="*/ 22271 w 203538"/>
                  <a:gd name="connsiteY260" fmla="*/ 122565 h 132004"/>
                  <a:gd name="connsiteX261" fmla="*/ 23599 w 203538"/>
                  <a:gd name="connsiteY261" fmla="*/ 122860 h 132004"/>
                  <a:gd name="connsiteX262" fmla="*/ 24189 w 203538"/>
                  <a:gd name="connsiteY262" fmla="*/ 122123 h 132004"/>
                  <a:gd name="connsiteX263" fmla="*/ 24631 w 203538"/>
                  <a:gd name="connsiteY263" fmla="*/ 120500 h 132004"/>
                  <a:gd name="connsiteX264" fmla="*/ 26844 w 203538"/>
                  <a:gd name="connsiteY264" fmla="*/ 119025 h 132004"/>
                  <a:gd name="connsiteX265" fmla="*/ 30973 w 203538"/>
                  <a:gd name="connsiteY265" fmla="*/ 117698 h 132004"/>
                  <a:gd name="connsiteX266" fmla="*/ 33333 w 203538"/>
                  <a:gd name="connsiteY266" fmla="*/ 116518 h 132004"/>
                  <a:gd name="connsiteX267" fmla="*/ 34218 w 203538"/>
                  <a:gd name="connsiteY267" fmla="*/ 115486 h 132004"/>
                  <a:gd name="connsiteX268" fmla="*/ 35693 w 203538"/>
                  <a:gd name="connsiteY268" fmla="*/ 115191 h 132004"/>
                  <a:gd name="connsiteX269" fmla="*/ 37168 w 203538"/>
                  <a:gd name="connsiteY269" fmla="*/ 115486 h 132004"/>
                  <a:gd name="connsiteX270" fmla="*/ 38200 w 203538"/>
                  <a:gd name="connsiteY270" fmla="*/ 115043 h 132004"/>
                  <a:gd name="connsiteX271" fmla="*/ 38643 w 203538"/>
                  <a:gd name="connsiteY271" fmla="*/ 114011 h 132004"/>
                  <a:gd name="connsiteX272" fmla="*/ 39085 w 203538"/>
                  <a:gd name="connsiteY272" fmla="*/ 113568 h 132004"/>
                  <a:gd name="connsiteX273" fmla="*/ 39823 w 203538"/>
                  <a:gd name="connsiteY273" fmla="*/ 113273 h 132004"/>
                  <a:gd name="connsiteX274" fmla="*/ 41740 w 203538"/>
                  <a:gd name="connsiteY274" fmla="*/ 113273 h 132004"/>
                  <a:gd name="connsiteX275" fmla="*/ 44100 w 203538"/>
                  <a:gd name="connsiteY275" fmla="*/ 115191 h 132004"/>
                  <a:gd name="connsiteX276" fmla="*/ 47492 w 203538"/>
                  <a:gd name="connsiteY276" fmla="*/ 118436 h 132004"/>
                  <a:gd name="connsiteX277" fmla="*/ 49704 w 203538"/>
                  <a:gd name="connsiteY277" fmla="*/ 119910 h 132004"/>
                  <a:gd name="connsiteX278" fmla="*/ 50737 w 203538"/>
                  <a:gd name="connsiteY278" fmla="*/ 119616 h 132004"/>
                  <a:gd name="connsiteX279" fmla="*/ 52064 w 203538"/>
                  <a:gd name="connsiteY279" fmla="*/ 118583 h 132004"/>
                  <a:gd name="connsiteX280" fmla="*/ 53687 w 203538"/>
                  <a:gd name="connsiteY280" fmla="*/ 116813 h 132004"/>
                  <a:gd name="connsiteX281" fmla="*/ 54129 w 203538"/>
                  <a:gd name="connsiteY281" fmla="*/ 114306 h 132004"/>
                  <a:gd name="connsiteX282" fmla="*/ 53392 w 203538"/>
                  <a:gd name="connsiteY282" fmla="*/ 111061 h 132004"/>
                  <a:gd name="connsiteX283" fmla="*/ 53982 w 203538"/>
                  <a:gd name="connsiteY283" fmla="*/ 108406 h 132004"/>
                  <a:gd name="connsiteX284" fmla="*/ 55899 w 203538"/>
                  <a:gd name="connsiteY284" fmla="*/ 106341 h 132004"/>
                  <a:gd name="connsiteX285" fmla="*/ 59439 w 203538"/>
                  <a:gd name="connsiteY285" fmla="*/ 105161 h 132004"/>
                  <a:gd name="connsiteX286" fmla="*/ 64601 w 203538"/>
                  <a:gd name="connsiteY286" fmla="*/ 104719 h 132004"/>
                  <a:gd name="connsiteX287" fmla="*/ 67698 w 203538"/>
                  <a:gd name="connsiteY287" fmla="*/ 105014 h 132004"/>
                  <a:gd name="connsiteX288" fmla="*/ 68879 w 203538"/>
                  <a:gd name="connsiteY288" fmla="*/ 106046 h 132004"/>
                  <a:gd name="connsiteX289" fmla="*/ 70501 w 203538"/>
                  <a:gd name="connsiteY289" fmla="*/ 106636 h 132004"/>
                  <a:gd name="connsiteX290" fmla="*/ 72418 w 203538"/>
                  <a:gd name="connsiteY290" fmla="*/ 106636 h 132004"/>
                  <a:gd name="connsiteX291" fmla="*/ 74188 w 203538"/>
                  <a:gd name="connsiteY291" fmla="*/ 105604 h 132004"/>
                  <a:gd name="connsiteX292" fmla="*/ 75811 w 203538"/>
                  <a:gd name="connsiteY292" fmla="*/ 103096 h 132004"/>
                  <a:gd name="connsiteX293" fmla="*/ 75811 w 203538"/>
                  <a:gd name="connsiteY293" fmla="*/ 99999 h 132004"/>
                  <a:gd name="connsiteX294" fmla="*/ 74483 w 203538"/>
                  <a:gd name="connsiteY294" fmla="*/ 96312 h 132004"/>
                  <a:gd name="connsiteX295" fmla="*/ 74926 w 203538"/>
                  <a:gd name="connsiteY295" fmla="*/ 95132 h 132004"/>
                  <a:gd name="connsiteX296" fmla="*/ 75515 w 203538"/>
                  <a:gd name="connsiteY296" fmla="*/ 94689 h 132004"/>
                  <a:gd name="connsiteX297" fmla="*/ 77433 w 203538"/>
                  <a:gd name="connsiteY297" fmla="*/ 93362 h 132004"/>
                  <a:gd name="connsiteX298" fmla="*/ 80235 w 203538"/>
                  <a:gd name="connsiteY298" fmla="*/ 90560 h 132004"/>
                  <a:gd name="connsiteX299" fmla="*/ 82890 w 203538"/>
                  <a:gd name="connsiteY299" fmla="*/ 87020 h 132004"/>
                  <a:gd name="connsiteX300" fmla="*/ 85398 w 203538"/>
                  <a:gd name="connsiteY300" fmla="*/ 82743 h 132004"/>
                  <a:gd name="connsiteX301" fmla="*/ 88495 w 203538"/>
                  <a:gd name="connsiteY301" fmla="*/ 80088 h 132004"/>
                  <a:gd name="connsiteX302" fmla="*/ 92182 w 203538"/>
                  <a:gd name="connsiteY302" fmla="*/ 79055 h 132004"/>
                  <a:gd name="connsiteX303" fmla="*/ 96754 w 203538"/>
                  <a:gd name="connsiteY303" fmla="*/ 80235 h 132004"/>
                  <a:gd name="connsiteX304" fmla="*/ 102064 w 203538"/>
                  <a:gd name="connsiteY304" fmla="*/ 83628 h 132004"/>
                  <a:gd name="connsiteX305" fmla="*/ 104129 w 203538"/>
                  <a:gd name="connsiteY305" fmla="*/ 87757 h 132004"/>
                  <a:gd name="connsiteX306" fmla="*/ 102801 w 203538"/>
                  <a:gd name="connsiteY306" fmla="*/ 92625 h 132004"/>
                  <a:gd name="connsiteX307" fmla="*/ 102801 w 203538"/>
                  <a:gd name="connsiteY307" fmla="*/ 95279 h 132004"/>
                  <a:gd name="connsiteX308" fmla="*/ 103834 w 203538"/>
                  <a:gd name="connsiteY308" fmla="*/ 95722 h 132004"/>
                  <a:gd name="connsiteX309" fmla="*/ 105604 w 203538"/>
                  <a:gd name="connsiteY309" fmla="*/ 95722 h 132004"/>
                  <a:gd name="connsiteX310" fmla="*/ 108111 w 203538"/>
                  <a:gd name="connsiteY310" fmla="*/ 94837 h 132004"/>
                  <a:gd name="connsiteX311" fmla="*/ 109734 w 203538"/>
                  <a:gd name="connsiteY311" fmla="*/ 94837 h 132004"/>
                  <a:gd name="connsiteX312" fmla="*/ 110471 w 203538"/>
                  <a:gd name="connsiteY312" fmla="*/ 95427 h 132004"/>
                  <a:gd name="connsiteX313" fmla="*/ 110471 w 203538"/>
                  <a:gd name="connsiteY313" fmla="*/ 96754 h 132004"/>
                  <a:gd name="connsiteX314" fmla="*/ 109586 w 203538"/>
                  <a:gd name="connsiteY314" fmla="*/ 98819 h 132004"/>
                  <a:gd name="connsiteX315" fmla="*/ 108554 w 203538"/>
                  <a:gd name="connsiteY315" fmla="*/ 104571 h 132004"/>
                  <a:gd name="connsiteX316" fmla="*/ 107816 w 203538"/>
                  <a:gd name="connsiteY316" fmla="*/ 109586 h 132004"/>
                  <a:gd name="connsiteX317" fmla="*/ 107226 w 203538"/>
                  <a:gd name="connsiteY317" fmla="*/ 114453 h 132004"/>
                  <a:gd name="connsiteX318" fmla="*/ 106636 w 203538"/>
                  <a:gd name="connsiteY318" fmla="*/ 118730 h 132004"/>
                  <a:gd name="connsiteX319" fmla="*/ 107669 w 203538"/>
                  <a:gd name="connsiteY319" fmla="*/ 122123 h 132004"/>
                  <a:gd name="connsiteX320" fmla="*/ 109143 w 203538"/>
                  <a:gd name="connsiteY320" fmla="*/ 127138 h 132004"/>
                  <a:gd name="connsiteX321" fmla="*/ 110914 w 203538"/>
                  <a:gd name="connsiteY321" fmla="*/ 130530 h 132004"/>
                  <a:gd name="connsiteX322" fmla="*/ 112684 w 203538"/>
                  <a:gd name="connsiteY322" fmla="*/ 131562 h 132004"/>
                  <a:gd name="connsiteX323" fmla="*/ 114453 w 203538"/>
                  <a:gd name="connsiteY323" fmla="*/ 132005 h 132004"/>
                  <a:gd name="connsiteX324" fmla="*/ 116223 w 203538"/>
                  <a:gd name="connsiteY324" fmla="*/ 131710 h 132004"/>
                  <a:gd name="connsiteX325" fmla="*/ 119910 w 203538"/>
                  <a:gd name="connsiteY325" fmla="*/ 129497 h 132004"/>
                  <a:gd name="connsiteX326" fmla="*/ 125368 w 203538"/>
                  <a:gd name="connsiteY326" fmla="*/ 125515 h 132004"/>
                  <a:gd name="connsiteX327" fmla="*/ 130677 w 203538"/>
                  <a:gd name="connsiteY327" fmla="*/ 123008 h 132004"/>
                  <a:gd name="connsiteX328" fmla="*/ 138495 w 203538"/>
                  <a:gd name="connsiteY328" fmla="*/ 121680 h 132004"/>
                  <a:gd name="connsiteX329" fmla="*/ 141149 w 203538"/>
                  <a:gd name="connsiteY329" fmla="*/ 117403 h 132004"/>
                  <a:gd name="connsiteX330" fmla="*/ 144837 w 203538"/>
                  <a:gd name="connsiteY330" fmla="*/ 114601 h 132004"/>
                  <a:gd name="connsiteX331" fmla="*/ 153096 w 203538"/>
                  <a:gd name="connsiteY331" fmla="*/ 110324 h 132004"/>
                  <a:gd name="connsiteX332" fmla="*/ 157521 w 203538"/>
                  <a:gd name="connsiteY332" fmla="*/ 108701 h 132004"/>
                  <a:gd name="connsiteX333" fmla="*/ 160028 w 203538"/>
                  <a:gd name="connsiteY333" fmla="*/ 108406 h 132004"/>
                  <a:gd name="connsiteX334" fmla="*/ 163273 w 203538"/>
                  <a:gd name="connsiteY334" fmla="*/ 109144 h 132004"/>
                  <a:gd name="connsiteX335" fmla="*/ 164010 w 203538"/>
                  <a:gd name="connsiteY335" fmla="*/ 109439 h 132004"/>
                  <a:gd name="connsiteX336" fmla="*/ 164600 w 203538"/>
                  <a:gd name="connsiteY336" fmla="*/ 109439 h 132004"/>
                  <a:gd name="connsiteX337" fmla="*/ 166223 w 203538"/>
                  <a:gd name="connsiteY337" fmla="*/ 110028 h 132004"/>
                  <a:gd name="connsiteX338" fmla="*/ 166518 w 203538"/>
                  <a:gd name="connsiteY338" fmla="*/ 111356 h 132004"/>
                  <a:gd name="connsiteX339" fmla="*/ 166075 w 203538"/>
                  <a:gd name="connsiteY339" fmla="*/ 112683 h 132004"/>
                  <a:gd name="connsiteX340" fmla="*/ 164305 w 203538"/>
                  <a:gd name="connsiteY340" fmla="*/ 113863 h 132004"/>
                  <a:gd name="connsiteX341" fmla="*/ 163715 w 203538"/>
                  <a:gd name="connsiteY341" fmla="*/ 114748 h 132004"/>
                  <a:gd name="connsiteX342" fmla="*/ 164453 w 203538"/>
                  <a:gd name="connsiteY342" fmla="*/ 115486 h 132004"/>
                  <a:gd name="connsiteX343" fmla="*/ 166960 w 203538"/>
                  <a:gd name="connsiteY343" fmla="*/ 115781 h 132004"/>
                  <a:gd name="connsiteX344" fmla="*/ 172122 w 203538"/>
                  <a:gd name="connsiteY344" fmla="*/ 114306 h 132004"/>
                  <a:gd name="connsiteX345" fmla="*/ 175515 w 203538"/>
                  <a:gd name="connsiteY345" fmla="*/ 113273 h 132004"/>
                  <a:gd name="connsiteX346" fmla="*/ 177874 w 203538"/>
                  <a:gd name="connsiteY346" fmla="*/ 112831 h 132004"/>
                  <a:gd name="connsiteX347" fmla="*/ 178759 w 203538"/>
                  <a:gd name="connsiteY347" fmla="*/ 111503 h 132004"/>
                  <a:gd name="connsiteX348" fmla="*/ 180234 w 203538"/>
                  <a:gd name="connsiteY348" fmla="*/ 110176 h 132004"/>
                  <a:gd name="connsiteX349" fmla="*/ 182594 w 203538"/>
                  <a:gd name="connsiteY349" fmla="*/ 110176 h 132004"/>
                  <a:gd name="connsiteX350" fmla="*/ 185102 w 203538"/>
                  <a:gd name="connsiteY350" fmla="*/ 110766 h 132004"/>
                  <a:gd name="connsiteX351" fmla="*/ 187166 w 203538"/>
                  <a:gd name="connsiteY351" fmla="*/ 111208 h 132004"/>
                  <a:gd name="connsiteX352" fmla="*/ 190706 w 203538"/>
                  <a:gd name="connsiteY352" fmla="*/ 110913 h 132004"/>
                  <a:gd name="connsiteX353" fmla="*/ 192624 w 203538"/>
                  <a:gd name="connsiteY353" fmla="*/ 112093 h 132004"/>
                  <a:gd name="connsiteX354" fmla="*/ 195279 w 203538"/>
                  <a:gd name="connsiteY354" fmla="*/ 114158 h 132004"/>
                  <a:gd name="connsiteX355" fmla="*/ 196458 w 203538"/>
                  <a:gd name="connsiteY355" fmla="*/ 115486 h 132004"/>
                  <a:gd name="connsiteX356" fmla="*/ 196901 w 203538"/>
                  <a:gd name="connsiteY356" fmla="*/ 115781 h 132004"/>
                  <a:gd name="connsiteX357" fmla="*/ 197638 w 203538"/>
                  <a:gd name="connsiteY357" fmla="*/ 115191 h 132004"/>
                  <a:gd name="connsiteX358" fmla="*/ 199998 w 203538"/>
                  <a:gd name="connsiteY358" fmla="*/ 113863 h 132004"/>
                  <a:gd name="connsiteX359" fmla="*/ 201916 w 203538"/>
                  <a:gd name="connsiteY359" fmla="*/ 112388 h 132004"/>
                  <a:gd name="connsiteX360" fmla="*/ 202948 w 203538"/>
                  <a:gd name="connsiteY360" fmla="*/ 111208 h 132004"/>
                  <a:gd name="connsiteX361" fmla="*/ 202358 w 203538"/>
                  <a:gd name="connsiteY361" fmla="*/ 109291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03538" h="132004">
                    <a:moveTo>
                      <a:pt x="86577" y="3687"/>
                    </a:moveTo>
                    <a:lnTo>
                      <a:pt x="87315" y="3687"/>
                    </a:lnTo>
                    <a:lnTo>
                      <a:pt x="87315" y="2802"/>
                    </a:lnTo>
                    <a:lnTo>
                      <a:pt x="86430" y="1475"/>
                    </a:lnTo>
                    <a:lnTo>
                      <a:pt x="85250" y="738"/>
                    </a:lnTo>
                    <a:lnTo>
                      <a:pt x="84660" y="1032"/>
                    </a:lnTo>
                    <a:lnTo>
                      <a:pt x="85103" y="2065"/>
                    </a:lnTo>
                    <a:lnTo>
                      <a:pt x="86577" y="3540"/>
                    </a:lnTo>
                    <a:close/>
                    <a:moveTo>
                      <a:pt x="85103" y="36578"/>
                    </a:moveTo>
                    <a:lnTo>
                      <a:pt x="83332" y="36135"/>
                    </a:lnTo>
                    <a:lnTo>
                      <a:pt x="82890" y="36135"/>
                    </a:lnTo>
                    <a:lnTo>
                      <a:pt x="82890" y="36725"/>
                    </a:lnTo>
                    <a:lnTo>
                      <a:pt x="83775" y="37758"/>
                    </a:lnTo>
                    <a:lnTo>
                      <a:pt x="84807" y="38938"/>
                    </a:lnTo>
                    <a:lnTo>
                      <a:pt x="86135" y="38938"/>
                    </a:lnTo>
                    <a:lnTo>
                      <a:pt x="88495" y="37905"/>
                    </a:lnTo>
                    <a:lnTo>
                      <a:pt x="88495" y="37315"/>
                    </a:lnTo>
                    <a:lnTo>
                      <a:pt x="87462" y="37020"/>
                    </a:lnTo>
                    <a:lnTo>
                      <a:pt x="84955" y="36725"/>
                    </a:lnTo>
                    <a:close/>
                    <a:moveTo>
                      <a:pt x="203538" y="109881"/>
                    </a:moveTo>
                    <a:lnTo>
                      <a:pt x="200588" y="107521"/>
                    </a:lnTo>
                    <a:lnTo>
                      <a:pt x="198671" y="106194"/>
                    </a:lnTo>
                    <a:lnTo>
                      <a:pt x="198081" y="105309"/>
                    </a:lnTo>
                    <a:lnTo>
                      <a:pt x="198523" y="102654"/>
                    </a:lnTo>
                    <a:lnTo>
                      <a:pt x="199261" y="100147"/>
                    </a:lnTo>
                    <a:lnTo>
                      <a:pt x="198818" y="99114"/>
                    </a:lnTo>
                    <a:lnTo>
                      <a:pt x="198228" y="98229"/>
                    </a:lnTo>
                    <a:lnTo>
                      <a:pt x="197933" y="95427"/>
                    </a:lnTo>
                    <a:lnTo>
                      <a:pt x="196606" y="92035"/>
                    </a:lnTo>
                    <a:lnTo>
                      <a:pt x="195279" y="90117"/>
                    </a:lnTo>
                    <a:lnTo>
                      <a:pt x="194836" y="87462"/>
                    </a:lnTo>
                    <a:lnTo>
                      <a:pt x="194836" y="84955"/>
                    </a:lnTo>
                    <a:lnTo>
                      <a:pt x="196458" y="80973"/>
                    </a:lnTo>
                    <a:lnTo>
                      <a:pt x="195868" y="79203"/>
                    </a:lnTo>
                    <a:lnTo>
                      <a:pt x="194099" y="77728"/>
                    </a:lnTo>
                    <a:lnTo>
                      <a:pt x="188051" y="74926"/>
                    </a:lnTo>
                    <a:lnTo>
                      <a:pt x="181857" y="73156"/>
                    </a:lnTo>
                    <a:lnTo>
                      <a:pt x="178022" y="73156"/>
                    </a:lnTo>
                    <a:lnTo>
                      <a:pt x="176252" y="74778"/>
                    </a:lnTo>
                    <a:lnTo>
                      <a:pt x="175220" y="76843"/>
                    </a:lnTo>
                    <a:lnTo>
                      <a:pt x="173745" y="76843"/>
                    </a:lnTo>
                    <a:lnTo>
                      <a:pt x="171090" y="76105"/>
                    </a:lnTo>
                    <a:lnTo>
                      <a:pt x="169320" y="74778"/>
                    </a:lnTo>
                    <a:lnTo>
                      <a:pt x="168140" y="71976"/>
                    </a:lnTo>
                    <a:lnTo>
                      <a:pt x="167108" y="68436"/>
                    </a:lnTo>
                    <a:lnTo>
                      <a:pt x="166518" y="67256"/>
                    </a:lnTo>
                    <a:lnTo>
                      <a:pt x="166813" y="66224"/>
                    </a:lnTo>
                    <a:lnTo>
                      <a:pt x="167403" y="65339"/>
                    </a:lnTo>
                    <a:lnTo>
                      <a:pt x="169025" y="64601"/>
                    </a:lnTo>
                    <a:lnTo>
                      <a:pt x="169320" y="63716"/>
                    </a:lnTo>
                    <a:lnTo>
                      <a:pt x="169025" y="62684"/>
                    </a:lnTo>
                    <a:lnTo>
                      <a:pt x="167697" y="61356"/>
                    </a:lnTo>
                    <a:lnTo>
                      <a:pt x="166370" y="59586"/>
                    </a:lnTo>
                    <a:lnTo>
                      <a:pt x="164158" y="55752"/>
                    </a:lnTo>
                    <a:lnTo>
                      <a:pt x="164600" y="53687"/>
                    </a:lnTo>
                    <a:lnTo>
                      <a:pt x="164895" y="50737"/>
                    </a:lnTo>
                    <a:lnTo>
                      <a:pt x="164895" y="49115"/>
                    </a:lnTo>
                    <a:lnTo>
                      <a:pt x="163273" y="48820"/>
                    </a:lnTo>
                    <a:lnTo>
                      <a:pt x="160471" y="48820"/>
                    </a:lnTo>
                    <a:lnTo>
                      <a:pt x="158258" y="49262"/>
                    </a:lnTo>
                    <a:lnTo>
                      <a:pt x="156931" y="50147"/>
                    </a:lnTo>
                    <a:lnTo>
                      <a:pt x="154276" y="51327"/>
                    </a:lnTo>
                    <a:lnTo>
                      <a:pt x="151031" y="51769"/>
                    </a:lnTo>
                    <a:lnTo>
                      <a:pt x="144837" y="51769"/>
                    </a:lnTo>
                    <a:lnTo>
                      <a:pt x="138789" y="51032"/>
                    </a:lnTo>
                    <a:lnTo>
                      <a:pt x="136725" y="51327"/>
                    </a:lnTo>
                    <a:lnTo>
                      <a:pt x="134807" y="51917"/>
                    </a:lnTo>
                    <a:lnTo>
                      <a:pt x="131415" y="52507"/>
                    </a:lnTo>
                    <a:lnTo>
                      <a:pt x="129645" y="54424"/>
                    </a:lnTo>
                    <a:lnTo>
                      <a:pt x="128612" y="56194"/>
                    </a:lnTo>
                    <a:lnTo>
                      <a:pt x="128022" y="56489"/>
                    </a:lnTo>
                    <a:lnTo>
                      <a:pt x="125810" y="54867"/>
                    </a:lnTo>
                    <a:lnTo>
                      <a:pt x="124188" y="53392"/>
                    </a:lnTo>
                    <a:lnTo>
                      <a:pt x="123155" y="52065"/>
                    </a:lnTo>
                    <a:lnTo>
                      <a:pt x="121828" y="52065"/>
                    </a:lnTo>
                    <a:lnTo>
                      <a:pt x="116960" y="54424"/>
                    </a:lnTo>
                    <a:lnTo>
                      <a:pt x="116223" y="54424"/>
                    </a:lnTo>
                    <a:lnTo>
                      <a:pt x="114896" y="53539"/>
                    </a:lnTo>
                    <a:lnTo>
                      <a:pt x="115191" y="51327"/>
                    </a:lnTo>
                    <a:lnTo>
                      <a:pt x="115191" y="50000"/>
                    </a:lnTo>
                    <a:lnTo>
                      <a:pt x="113568" y="49262"/>
                    </a:lnTo>
                    <a:lnTo>
                      <a:pt x="110324" y="49262"/>
                    </a:lnTo>
                    <a:lnTo>
                      <a:pt x="109143" y="48230"/>
                    </a:lnTo>
                    <a:lnTo>
                      <a:pt x="109143" y="47050"/>
                    </a:lnTo>
                    <a:lnTo>
                      <a:pt x="109439" y="45870"/>
                    </a:lnTo>
                    <a:lnTo>
                      <a:pt x="108996" y="44985"/>
                    </a:lnTo>
                    <a:lnTo>
                      <a:pt x="108111" y="44395"/>
                    </a:lnTo>
                    <a:lnTo>
                      <a:pt x="106341" y="44395"/>
                    </a:lnTo>
                    <a:lnTo>
                      <a:pt x="104424" y="45427"/>
                    </a:lnTo>
                    <a:lnTo>
                      <a:pt x="102949" y="46460"/>
                    </a:lnTo>
                    <a:lnTo>
                      <a:pt x="101179" y="46902"/>
                    </a:lnTo>
                    <a:lnTo>
                      <a:pt x="98967" y="46902"/>
                    </a:lnTo>
                    <a:lnTo>
                      <a:pt x="97639" y="47640"/>
                    </a:lnTo>
                    <a:lnTo>
                      <a:pt x="96017" y="50147"/>
                    </a:lnTo>
                    <a:lnTo>
                      <a:pt x="90707" y="50737"/>
                    </a:lnTo>
                    <a:lnTo>
                      <a:pt x="88937" y="50147"/>
                    </a:lnTo>
                    <a:lnTo>
                      <a:pt x="87462" y="48377"/>
                    </a:lnTo>
                    <a:lnTo>
                      <a:pt x="85545" y="45575"/>
                    </a:lnTo>
                    <a:lnTo>
                      <a:pt x="84513" y="45280"/>
                    </a:lnTo>
                    <a:lnTo>
                      <a:pt x="82743" y="44985"/>
                    </a:lnTo>
                    <a:lnTo>
                      <a:pt x="79940" y="44985"/>
                    </a:lnTo>
                    <a:lnTo>
                      <a:pt x="76106" y="46312"/>
                    </a:lnTo>
                    <a:lnTo>
                      <a:pt x="75221" y="45280"/>
                    </a:lnTo>
                    <a:lnTo>
                      <a:pt x="74188" y="44985"/>
                    </a:lnTo>
                    <a:lnTo>
                      <a:pt x="73303" y="45870"/>
                    </a:lnTo>
                    <a:lnTo>
                      <a:pt x="63716" y="45870"/>
                    </a:lnTo>
                    <a:lnTo>
                      <a:pt x="60914" y="45280"/>
                    </a:lnTo>
                    <a:lnTo>
                      <a:pt x="59144" y="45280"/>
                    </a:lnTo>
                    <a:lnTo>
                      <a:pt x="55604" y="46607"/>
                    </a:lnTo>
                    <a:lnTo>
                      <a:pt x="53687" y="46607"/>
                    </a:lnTo>
                    <a:lnTo>
                      <a:pt x="51179" y="46902"/>
                    </a:lnTo>
                    <a:lnTo>
                      <a:pt x="50737" y="42625"/>
                    </a:lnTo>
                    <a:lnTo>
                      <a:pt x="49410" y="39675"/>
                    </a:lnTo>
                    <a:lnTo>
                      <a:pt x="49852" y="37610"/>
                    </a:lnTo>
                    <a:lnTo>
                      <a:pt x="50737" y="34808"/>
                    </a:lnTo>
                    <a:lnTo>
                      <a:pt x="51475" y="33186"/>
                    </a:lnTo>
                    <a:lnTo>
                      <a:pt x="52949" y="33776"/>
                    </a:lnTo>
                    <a:lnTo>
                      <a:pt x="54719" y="34955"/>
                    </a:lnTo>
                    <a:lnTo>
                      <a:pt x="55899" y="34660"/>
                    </a:lnTo>
                    <a:lnTo>
                      <a:pt x="56194" y="33776"/>
                    </a:lnTo>
                    <a:lnTo>
                      <a:pt x="55752" y="32596"/>
                    </a:lnTo>
                    <a:lnTo>
                      <a:pt x="55752" y="31711"/>
                    </a:lnTo>
                    <a:lnTo>
                      <a:pt x="56342" y="30531"/>
                    </a:lnTo>
                    <a:lnTo>
                      <a:pt x="57227" y="29351"/>
                    </a:lnTo>
                    <a:lnTo>
                      <a:pt x="63422" y="27433"/>
                    </a:lnTo>
                    <a:lnTo>
                      <a:pt x="68731" y="26106"/>
                    </a:lnTo>
                    <a:lnTo>
                      <a:pt x="71533" y="26991"/>
                    </a:lnTo>
                    <a:lnTo>
                      <a:pt x="76843" y="29056"/>
                    </a:lnTo>
                    <a:lnTo>
                      <a:pt x="79645" y="30088"/>
                    </a:lnTo>
                    <a:lnTo>
                      <a:pt x="81563" y="30678"/>
                    </a:lnTo>
                    <a:lnTo>
                      <a:pt x="83185" y="33776"/>
                    </a:lnTo>
                    <a:lnTo>
                      <a:pt x="84217" y="33776"/>
                    </a:lnTo>
                    <a:lnTo>
                      <a:pt x="85398" y="33038"/>
                    </a:lnTo>
                    <a:lnTo>
                      <a:pt x="85988" y="32301"/>
                    </a:lnTo>
                    <a:lnTo>
                      <a:pt x="86577" y="29646"/>
                    </a:lnTo>
                    <a:lnTo>
                      <a:pt x="89085" y="28171"/>
                    </a:lnTo>
                    <a:lnTo>
                      <a:pt x="94542" y="26401"/>
                    </a:lnTo>
                    <a:lnTo>
                      <a:pt x="94984" y="25369"/>
                    </a:lnTo>
                    <a:lnTo>
                      <a:pt x="94984" y="24779"/>
                    </a:lnTo>
                    <a:lnTo>
                      <a:pt x="93362" y="24779"/>
                    </a:lnTo>
                    <a:lnTo>
                      <a:pt x="86873" y="25958"/>
                    </a:lnTo>
                    <a:lnTo>
                      <a:pt x="85545" y="25516"/>
                    </a:lnTo>
                    <a:lnTo>
                      <a:pt x="84513" y="23894"/>
                    </a:lnTo>
                    <a:lnTo>
                      <a:pt x="83628" y="22124"/>
                    </a:lnTo>
                    <a:lnTo>
                      <a:pt x="82005" y="21534"/>
                    </a:lnTo>
                    <a:lnTo>
                      <a:pt x="80088" y="21091"/>
                    </a:lnTo>
                    <a:lnTo>
                      <a:pt x="79350" y="20354"/>
                    </a:lnTo>
                    <a:lnTo>
                      <a:pt x="79350" y="18584"/>
                    </a:lnTo>
                    <a:lnTo>
                      <a:pt x="79645" y="18141"/>
                    </a:lnTo>
                    <a:lnTo>
                      <a:pt x="83923" y="14749"/>
                    </a:lnTo>
                    <a:lnTo>
                      <a:pt x="87757" y="11652"/>
                    </a:lnTo>
                    <a:lnTo>
                      <a:pt x="88052" y="11357"/>
                    </a:lnTo>
                    <a:lnTo>
                      <a:pt x="88348" y="10767"/>
                    </a:lnTo>
                    <a:lnTo>
                      <a:pt x="89085" y="9734"/>
                    </a:lnTo>
                    <a:lnTo>
                      <a:pt x="89085" y="9144"/>
                    </a:lnTo>
                    <a:lnTo>
                      <a:pt x="86135" y="7965"/>
                    </a:lnTo>
                    <a:lnTo>
                      <a:pt x="86135" y="7375"/>
                    </a:lnTo>
                    <a:lnTo>
                      <a:pt x="86577" y="6785"/>
                    </a:lnTo>
                    <a:lnTo>
                      <a:pt x="86577" y="6047"/>
                    </a:lnTo>
                    <a:lnTo>
                      <a:pt x="84513" y="3835"/>
                    </a:lnTo>
                    <a:lnTo>
                      <a:pt x="80973" y="295"/>
                    </a:lnTo>
                    <a:lnTo>
                      <a:pt x="79940" y="0"/>
                    </a:lnTo>
                    <a:lnTo>
                      <a:pt x="79203" y="295"/>
                    </a:lnTo>
                    <a:lnTo>
                      <a:pt x="77728" y="3687"/>
                    </a:lnTo>
                    <a:lnTo>
                      <a:pt x="76990" y="4572"/>
                    </a:lnTo>
                    <a:lnTo>
                      <a:pt x="72861" y="6785"/>
                    </a:lnTo>
                    <a:lnTo>
                      <a:pt x="69468" y="8260"/>
                    </a:lnTo>
                    <a:lnTo>
                      <a:pt x="63422" y="10914"/>
                    </a:lnTo>
                    <a:lnTo>
                      <a:pt x="61799" y="11799"/>
                    </a:lnTo>
                    <a:lnTo>
                      <a:pt x="60766" y="11799"/>
                    </a:lnTo>
                    <a:lnTo>
                      <a:pt x="59587" y="11062"/>
                    </a:lnTo>
                    <a:lnTo>
                      <a:pt x="56194" y="8407"/>
                    </a:lnTo>
                    <a:lnTo>
                      <a:pt x="53982" y="7522"/>
                    </a:lnTo>
                    <a:lnTo>
                      <a:pt x="52507" y="8407"/>
                    </a:lnTo>
                    <a:lnTo>
                      <a:pt x="51327" y="9734"/>
                    </a:lnTo>
                    <a:lnTo>
                      <a:pt x="51327" y="12537"/>
                    </a:lnTo>
                    <a:lnTo>
                      <a:pt x="50000" y="14012"/>
                    </a:lnTo>
                    <a:lnTo>
                      <a:pt x="48525" y="14602"/>
                    </a:lnTo>
                    <a:lnTo>
                      <a:pt x="51032" y="21976"/>
                    </a:lnTo>
                    <a:lnTo>
                      <a:pt x="50737" y="22861"/>
                    </a:lnTo>
                    <a:lnTo>
                      <a:pt x="48820" y="23156"/>
                    </a:lnTo>
                    <a:lnTo>
                      <a:pt x="50295" y="25958"/>
                    </a:lnTo>
                    <a:lnTo>
                      <a:pt x="49115" y="26253"/>
                    </a:lnTo>
                    <a:lnTo>
                      <a:pt x="46017" y="25664"/>
                    </a:lnTo>
                    <a:lnTo>
                      <a:pt x="41887" y="25221"/>
                    </a:lnTo>
                    <a:lnTo>
                      <a:pt x="34070" y="26401"/>
                    </a:lnTo>
                    <a:lnTo>
                      <a:pt x="33481" y="26843"/>
                    </a:lnTo>
                    <a:lnTo>
                      <a:pt x="33481" y="27433"/>
                    </a:lnTo>
                    <a:lnTo>
                      <a:pt x="33776" y="28023"/>
                    </a:lnTo>
                    <a:lnTo>
                      <a:pt x="41298" y="28023"/>
                    </a:lnTo>
                    <a:lnTo>
                      <a:pt x="42330" y="28318"/>
                    </a:lnTo>
                    <a:lnTo>
                      <a:pt x="42330" y="29203"/>
                    </a:lnTo>
                    <a:lnTo>
                      <a:pt x="42035" y="29793"/>
                    </a:lnTo>
                    <a:lnTo>
                      <a:pt x="40855" y="29793"/>
                    </a:lnTo>
                    <a:lnTo>
                      <a:pt x="38200" y="30383"/>
                    </a:lnTo>
                    <a:lnTo>
                      <a:pt x="37905" y="30973"/>
                    </a:lnTo>
                    <a:lnTo>
                      <a:pt x="37905" y="31563"/>
                    </a:lnTo>
                    <a:lnTo>
                      <a:pt x="38790" y="33186"/>
                    </a:lnTo>
                    <a:lnTo>
                      <a:pt x="39823" y="34218"/>
                    </a:lnTo>
                    <a:lnTo>
                      <a:pt x="39823" y="34808"/>
                    </a:lnTo>
                    <a:lnTo>
                      <a:pt x="39528" y="35250"/>
                    </a:lnTo>
                    <a:lnTo>
                      <a:pt x="38938" y="35250"/>
                    </a:lnTo>
                    <a:lnTo>
                      <a:pt x="38053" y="34660"/>
                    </a:lnTo>
                    <a:lnTo>
                      <a:pt x="37463" y="34660"/>
                    </a:lnTo>
                    <a:lnTo>
                      <a:pt x="37168" y="35545"/>
                    </a:lnTo>
                    <a:lnTo>
                      <a:pt x="36873" y="36283"/>
                    </a:lnTo>
                    <a:lnTo>
                      <a:pt x="36283" y="36873"/>
                    </a:lnTo>
                    <a:lnTo>
                      <a:pt x="34955" y="36578"/>
                    </a:lnTo>
                    <a:lnTo>
                      <a:pt x="33776" y="36873"/>
                    </a:lnTo>
                    <a:lnTo>
                      <a:pt x="33038" y="39823"/>
                    </a:lnTo>
                    <a:lnTo>
                      <a:pt x="32448" y="43068"/>
                    </a:lnTo>
                    <a:lnTo>
                      <a:pt x="30383" y="45280"/>
                    </a:lnTo>
                    <a:lnTo>
                      <a:pt x="29203" y="46017"/>
                    </a:lnTo>
                    <a:lnTo>
                      <a:pt x="27581" y="46312"/>
                    </a:lnTo>
                    <a:lnTo>
                      <a:pt x="25074" y="46017"/>
                    </a:lnTo>
                    <a:lnTo>
                      <a:pt x="23599" y="45722"/>
                    </a:lnTo>
                    <a:lnTo>
                      <a:pt x="19174" y="45280"/>
                    </a:lnTo>
                    <a:lnTo>
                      <a:pt x="14749" y="44395"/>
                    </a:lnTo>
                    <a:lnTo>
                      <a:pt x="9734" y="43510"/>
                    </a:lnTo>
                    <a:lnTo>
                      <a:pt x="5162" y="45427"/>
                    </a:lnTo>
                    <a:lnTo>
                      <a:pt x="3835" y="46607"/>
                    </a:lnTo>
                    <a:lnTo>
                      <a:pt x="2950" y="47787"/>
                    </a:lnTo>
                    <a:lnTo>
                      <a:pt x="2065" y="48230"/>
                    </a:lnTo>
                    <a:lnTo>
                      <a:pt x="0" y="55014"/>
                    </a:lnTo>
                    <a:lnTo>
                      <a:pt x="0" y="55752"/>
                    </a:lnTo>
                    <a:lnTo>
                      <a:pt x="1327" y="56342"/>
                    </a:lnTo>
                    <a:lnTo>
                      <a:pt x="6932" y="57817"/>
                    </a:lnTo>
                    <a:lnTo>
                      <a:pt x="7817" y="58407"/>
                    </a:lnTo>
                    <a:lnTo>
                      <a:pt x="8259" y="59144"/>
                    </a:lnTo>
                    <a:lnTo>
                      <a:pt x="8555" y="62241"/>
                    </a:lnTo>
                    <a:lnTo>
                      <a:pt x="8997" y="62684"/>
                    </a:lnTo>
                    <a:lnTo>
                      <a:pt x="10915" y="63126"/>
                    </a:lnTo>
                    <a:lnTo>
                      <a:pt x="13717" y="63126"/>
                    </a:lnTo>
                    <a:lnTo>
                      <a:pt x="15929" y="62831"/>
                    </a:lnTo>
                    <a:lnTo>
                      <a:pt x="18142" y="63126"/>
                    </a:lnTo>
                    <a:lnTo>
                      <a:pt x="19617" y="63716"/>
                    </a:lnTo>
                    <a:lnTo>
                      <a:pt x="20354" y="64749"/>
                    </a:lnTo>
                    <a:lnTo>
                      <a:pt x="20796" y="65929"/>
                    </a:lnTo>
                    <a:lnTo>
                      <a:pt x="18142" y="72713"/>
                    </a:lnTo>
                    <a:lnTo>
                      <a:pt x="18142" y="75221"/>
                    </a:lnTo>
                    <a:lnTo>
                      <a:pt x="19174" y="78760"/>
                    </a:lnTo>
                    <a:lnTo>
                      <a:pt x="20649" y="81563"/>
                    </a:lnTo>
                    <a:lnTo>
                      <a:pt x="23451" y="84217"/>
                    </a:lnTo>
                    <a:lnTo>
                      <a:pt x="25516" y="85988"/>
                    </a:lnTo>
                    <a:lnTo>
                      <a:pt x="25959" y="86725"/>
                    </a:lnTo>
                    <a:lnTo>
                      <a:pt x="25959" y="88052"/>
                    </a:lnTo>
                    <a:lnTo>
                      <a:pt x="25664" y="89675"/>
                    </a:lnTo>
                    <a:lnTo>
                      <a:pt x="24484" y="92182"/>
                    </a:lnTo>
                    <a:lnTo>
                      <a:pt x="23009" y="94394"/>
                    </a:lnTo>
                    <a:lnTo>
                      <a:pt x="21386" y="95279"/>
                    </a:lnTo>
                    <a:lnTo>
                      <a:pt x="19174" y="98082"/>
                    </a:lnTo>
                    <a:lnTo>
                      <a:pt x="17109" y="101474"/>
                    </a:lnTo>
                    <a:lnTo>
                      <a:pt x="13274" y="106046"/>
                    </a:lnTo>
                    <a:lnTo>
                      <a:pt x="11947" y="108554"/>
                    </a:lnTo>
                    <a:lnTo>
                      <a:pt x="11504" y="115781"/>
                    </a:lnTo>
                    <a:lnTo>
                      <a:pt x="10472" y="117993"/>
                    </a:lnTo>
                    <a:lnTo>
                      <a:pt x="10472" y="119025"/>
                    </a:lnTo>
                    <a:lnTo>
                      <a:pt x="12389" y="121238"/>
                    </a:lnTo>
                    <a:lnTo>
                      <a:pt x="15634" y="124040"/>
                    </a:lnTo>
                    <a:lnTo>
                      <a:pt x="18436" y="124778"/>
                    </a:lnTo>
                    <a:lnTo>
                      <a:pt x="22271" y="122565"/>
                    </a:lnTo>
                    <a:lnTo>
                      <a:pt x="23599" y="122860"/>
                    </a:lnTo>
                    <a:lnTo>
                      <a:pt x="24189" y="122123"/>
                    </a:lnTo>
                    <a:lnTo>
                      <a:pt x="24631" y="120500"/>
                    </a:lnTo>
                    <a:lnTo>
                      <a:pt x="26844" y="119025"/>
                    </a:lnTo>
                    <a:lnTo>
                      <a:pt x="30973" y="117698"/>
                    </a:lnTo>
                    <a:lnTo>
                      <a:pt x="33333" y="116518"/>
                    </a:lnTo>
                    <a:lnTo>
                      <a:pt x="34218" y="115486"/>
                    </a:lnTo>
                    <a:lnTo>
                      <a:pt x="35693" y="115191"/>
                    </a:lnTo>
                    <a:lnTo>
                      <a:pt x="37168" y="115486"/>
                    </a:lnTo>
                    <a:lnTo>
                      <a:pt x="38200" y="115043"/>
                    </a:lnTo>
                    <a:lnTo>
                      <a:pt x="38643" y="114011"/>
                    </a:lnTo>
                    <a:lnTo>
                      <a:pt x="39085" y="113568"/>
                    </a:lnTo>
                    <a:lnTo>
                      <a:pt x="39823" y="113273"/>
                    </a:lnTo>
                    <a:lnTo>
                      <a:pt x="41740" y="113273"/>
                    </a:lnTo>
                    <a:lnTo>
                      <a:pt x="44100" y="115191"/>
                    </a:lnTo>
                    <a:lnTo>
                      <a:pt x="47492" y="118436"/>
                    </a:lnTo>
                    <a:lnTo>
                      <a:pt x="49704" y="119910"/>
                    </a:lnTo>
                    <a:lnTo>
                      <a:pt x="50737" y="119616"/>
                    </a:lnTo>
                    <a:lnTo>
                      <a:pt x="52064" y="118583"/>
                    </a:lnTo>
                    <a:lnTo>
                      <a:pt x="53687" y="116813"/>
                    </a:lnTo>
                    <a:lnTo>
                      <a:pt x="54129" y="114306"/>
                    </a:lnTo>
                    <a:lnTo>
                      <a:pt x="53392" y="111061"/>
                    </a:lnTo>
                    <a:lnTo>
                      <a:pt x="53982" y="108406"/>
                    </a:lnTo>
                    <a:lnTo>
                      <a:pt x="55899" y="106341"/>
                    </a:lnTo>
                    <a:lnTo>
                      <a:pt x="59439" y="105161"/>
                    </a:lnTo>
                    <a:lnTo>
                      <a:pt x="64601" y="104719"/>
                    </a:lnTo>
                    <a:lnTo>
                      <a:pt x="67698" y="105014"/>
                    </a:lnTo>
                    <a:lnTo>
                      <a:pt x="68879" y="106046"/>
                    </a:lnTo>
                    <a:lnTo>
                      <a:pt x="70501" y="106636"/>
                    </a:lnTo>
                    <a:lnTo>
                      <a:pt x="72418" y="106636"/>
                    </a:lnTo>
                    <a:lnTo>
                      <a:pt x="74188" y="105604"/>
                    </a:lnTo>
                    <a:lnTo>
                      <a:pt x="75811" y="103096"/>
                    </a:lnTo>
                    <a:lnTo>
                      <a:pt x="75811" y="99999"/>
                    </a:lnTo>
                    <a:lnTo>
                      <a:pt x="74483" y="96312"/>
                    </a:lnTo>
                    <a:lnTo>
                      <a:pt x="74926" y="95132"/>
                    </a:lnTo>
                    <a:lnTo>
                      <a:pt x="75515" y="94689"/>
                    </a:lnTo>
                    <a:lnTo>
                      <a:pt x="77433" y="93362"/>
                    </a:lnTo>
                    <a:lnTo>
                      <a:pt x="80235" y="90560"/>
                    </a:lnTo>
                    <a:lnTo>
                      <a:pt x="82890" y="87020"/>
                    </a:lnTo>
                    <a:lnTo>
                      <a:pt x="85398" y="82743"/>
                    </a:lnTo>
                    <a:lnTo>
                      <a:pt x="88495" y="80088"/>
                    </a:lnTo>
                    <a:lnTo>
                      <a:pt x="92182" y="79055"/>
                    </a:lnTo>
                    <a:lnTo>
                      <a:pt x="96754" y="80235"/>
                    </a:lnTo>
                    <a:lnTo>
                      <a:pt x="102064" y="83628"/>
                    </a:lnTo>
                    <a:lnTo>
                      <a:pt x="104129" y="87757"/>
                    </a:lnTo>
                    <a:lnTo>
                      <a:pt x="102801" y="92625"/>
                    </a:lnTo>
                    <a:lnTo>
                      <a:pt x="102801" y="95279"/>
                    </a:lnTo>
                    <a:lnTo>
                      <a:pt x="103834" y="95722"/>
                    </a:lnTo>
                    <a:lnTo>
                      <a:pt x="105604" y="95722"/>
                    </a:lnTo>
                    <a:lnTo>
                      <a:pt x="108111" y="94837"/>
                    </a:lnTo>
                    <a:lnTo>
                      <a:pt x="109734" y="94837"/>
                    </a:lnTo>
                    <a:lnTo>
                      <a:pt x="110471" y="95427"/>
                    </a:lnTo>
                    <a:lnTo>
                      <a:pt x="110471" y="96754"/>
                    </a:lnTo>
                    <a:lnTo>
                      <a:pt x="109586" y="98819"/>
                    </a:lnTo>
                    <a:lnTo>
                      <a:pt x="108554" y="104571"/>
                    </a:lnTo>
                    <a:lnTo>
                      <a:pt x="107816" y="109586"/>
                    </a:lnTo>
                    <a:lnTo>
                      <a:pt x="107226" y="114453"/>
                    </a:lnTo>
                    <a:lnTo>
                      <a:pt x="106636" y="118730"/>
                    </a:lnTo>
                    <a:lnTo>
                      <a:pt x="107669" y="122123"/>
                    </a:lnTo>
                    <a:lnTo>
                      <a:pt x="109143" y="127138"/>
                    </a:lnTo>
                    <a:lnTo>
                      <a:pt x="110914" y="130530"/>
                    </a:lnTo>
                    <a:lnTo>
                      <a:pt x="112684" y="131562"/>
                    </a:lnTo>
                    <a:lnTo>
                      <a:pt x="114453" y="132005"/>
                    </a:lnTo>
                    <a:lnTo>
                      <a:pt x="116223" y="131710"/>
                    </a:lnTo>
                    <a:lnTo>
                      <a:pt x="119910" y="129497"/>
                    </a:lnTo>
                    <a:lnTo>
                      <a:pt x="125368" y="125515"/>
                    </a:lnTo>
                    <a:lnTo>
                      <a:pt x="130677" y="123008"/>
                    </a:lnTo>
                    <a:lnTo>
                      <a:pt x="138495" y="121680"/>
                    </a:lnTo>
                    <a:lnTo>
                      <a:pt x="141149" y="117403"/>
                    </a:lnTo>
                    <a:lnTo>
                      <a:pt x="144837" y="114601"/>
                    </a:lnTo>
                    <a:lnTo>
                      <a:pt x="153096" y="110324"/>
                    </a:lnTo>
                    <a:lnTo>
                      <a:pt x="157521" y="108701"/>
                    </a:lnTo>
                    <a:lnTo>
                      <a:pt x="160028" y="108406"/>
                    </a:lnTo>
                    <a:lnTo>
                      <a:pt x="163273" y="109144"/>
                    </a:lnTo>
                    <a:lnTo>
                      <a:pt x="164010" y="109439"/>
                    </a:lnTo>
                    <a:lnTo>
                      <a:pt x="164600" y="109439"/>
                    </a:lnTo>
                    <a:lnTo>
                      <a:pt x="166223" y="110028"/>
                    </a:lnTo>
                    <a:lnTo>
                      <a:pt x="166518" y="111356"/>
                    </a:lnTo>
                    <a:lnTo>
                      <a:pt x="166075" y="112683"/>
                    </a:lnTo>
                    <a:lnTo>
                      <a:pt x="164305" y="113863"/>
                    </a:lnTo>
                    <a:lnTo>
                      <a:pt x="163715" y="114748"/>
                    </a:lnTo>
                    <a:lnTo>
                      <a:pt x="164453" y="115486"/>
                    </a:lnTo>
                    <a:lnTo>
                      <a:pt x="166960" y="115781"/>
                    </a:lnTo>
                    <a:lnTo>
                      <a:pt x="172122" y="114306"/>
                    </a:lnTo>
                    <a:lnTo>
                      <a:pt x="175515" y="113273"/>
                    </a:lnTo>
                    <a:lnTo>
                      <a:pt x="177874" y="112831"/>
                    </a:lnTo>
                    <a:lnTo>
                      <a:pt x="178759" y="111503"/>
                    </a:lnTo>
                    <a:lnTo>
                      <a:pt x="180234" y="110176"/>
                    </a:lnTo>
                    <a:lnTo>
                      <a:pt x="182594" y="110176"/>
                    </a:lnTo>
                    <a:lnTo>
                      <a:pt x="185102" y="110766"/>
                    </a:lnTo>
                    <a:lnTo>
                      <a:pt x="187166" y="111208"/>
                    </a:lnTo>
                    <a:lnTo>
                      <a:pt x="190706" y="110913"/>
                    </a:lnTo>
                    <a:lnTo>
                      <a:pt x="192624" y="112093"/>
                    </a:lnTo>
                    <a:lnTo>
                      <a:pt x="195279" y="114158"/>
                    </a:lnTo>
                    <a:lnTo>
                      <a:pt x="196458" y="115486"/>
                    </a:lnTo>
                    <a:lnTo>
                      <a:pt x="196901" y="115781"/>
                    </a:lnTo>
                    <a:lnTo>
                      <a:pt x="197638" y="115191"/>
                    </a:lnTo>
                    <a:lnTo>
                      <a:pt x="199998" y="113863"/>
                    </a:lnTo>
                    <a:lnTo>
                      <a:pt x="201916" y="112388"/>
                    </a:lnTo>
                    <a:lnTo>
                      <a:pt x="202948" y="111208"/>
                    </a:lnTo>
                    <a:lnTo>
                      <a:pt x="202358" y="109291"/>
                    </a:lnTo>
                    <a:close/>
                  </a:path>
                </a:pathLst>
              </a:custGeom>
              <a:grpFill/>
              <a:ln w="3175" cap="flat">
                <a:solidFill>
                  <a:schemeClr val="bg2">
                    <a:lumMod val="90000"/>
                  </a:schemeClr>
                </a:solidFill>
                <a:prstDash val="solid"/>
                <a:miter/>
              </a:ln>
            </p:spPr>
            <p:txBody>
              <a:bodyPr rtlCol="0" anchor="ctr"/>
              <a:lstStyle/>
              <a:p>
                <a:endParaRPr lang="en-GB"/>
              </a:p>
            </p:txBody>
          </p:sp>
          <p:sp>
            <p:nvSpPr>
              <p:cNvPr id="46" name="Freeform: Shape 45">
                <a:extLst>
                  <a:ext uri="{FF2B5EF4-FFF2-40B4-BE49-F238E27FC236}">
                    <a16:creationId xmlns:a16="http://schemas.microsoft.com/office/drawing/2014/main" id="{10FEFB93-59A0-034A-C5F8-AE0235CE3DEE}"/>
                  </a:ext>
                </a:extLst>
              </p:cNvPr>
              <p:cNvSpPr/>
              <p:nvPr/>
            </p:nvSpPr>
            <p:spPr>
              <a:xfrm>
                <a:off x="8333000" y="3757252"/>
                <a:ext cx="216369" cy="390261"/>
              </a:xfrm>
              <a:custGeom>
                <a:avLst/>
                <a:gdLst>
                  <a:gd name="connsiteX0" fmla="*/ 58259 w 216369"/>
                  <a:gd name="connsiteY0" fmla="*/ 365778 h 390261"/>
                  <a:gd name="connsiteX1" fmla="*/ 59291 w 216369"/>
                  <a:gd name="connsiteY1" fmla="*/ 367843 h 390261"/>
                  <a:gd name="connsiteX2" fmla="*/ 59734 w 216369"/>
                  <a:gd name="connsiteY2" fmla="*/ 367843 h 390261"/>
                  <a:gd name="connsiteX3" fmla="*/ 60766 w 216369"/>
                  <a:gd name="connsiteY3" fmla="*/ 366368 h 390261"/>
                  <a:gd name="connsiteX4" fmla="*/ 59586 w 216369"/>
                  <a:gd name="connsiteY4" fmla="*/ 362681 h 390261"/>
                  <a:gd name="connsiteX5" fmla="*/ 58406 w 216369"/>
                  <a:gd name="connsiteY5" fmla="*/ 365778 h 390261"/>
                  <a:gd name="connsiteX6" fmla="*/ 43657 w 216369"/>
                  <a:gd name="connsiteY6" fmla="*/ 338640 h 390261"/>
                  <a:gd name="connsiteX7" fmla="*/ 43657 w 216369"/>
                  <a:gd name="connsiteY7" fmla="*/ 341000 h 390261"/>
                  <a:gd name="connsiteX8" fmla="*/ 44247 w 216369"/>
                  <a:gd name="connsiteY8" fmla="*/ 342327 h 390261"/>
                  <a:gd name="connsiteX9" fmla="*/ 45132 w 216369"/>
                  <a:gd name="connsiteY9" fmla="*/ 342917 h 390261"/>
                  <a:gd name="connsiteX10" fmla="*/ 44395 w 216369"/>
                  <a:gd name="connsiteY10" fmla="*/ 339820 h 390261"/>
                  <a:gd name="connsiteX11" fmla="*/ 43510 w 216369"/>
                  <a:gd name="connsiteY11" fmla="*/ 338640 h 390261"/>
                  <a:gd name="connsiteX12" fmla="*/ 25516 w 216369"/>
                  <a:gd name="connsiteY12" fmla="*/ 326251 h 390261"/>
                  <a:gd name="connsiteX13" fmla="*/ 24778 w 216369"/>
                  <a:gd name="connsiteY13" fmla="*/ 324776 h 390261"/>
                  <a:gd name="connsiteX14" fmla="*/ 24188 w 216369"/>
                  <a:gd name="connsiteY14" fmla="*/ 325513 h 390261"/>
                  <a:gd name="connsiteX15" fmla="*/ 23156 w 216369"/>
                  <a:gd name="connsiteY15" fmla="*/ 330970 h 390261"/>
                  <a:gd name="connsiteX16" fmla="*/ 24041 w 216369"/>
                  <a:gd name="connsiteY16" fmla="*/ 334953 h 390261"/>
                  <a:gd name="connsiteX17" fmla="*/ 24483 w 216369"/>
                  <a:gd name="connsiteY17" fmla="*/ 334953 h 390261"/>
                  <a:gd name="connsiteX18" fmla="*/ 25516 w 216369"/>
                  <a:gd name="connsiteY18" fmla="*/ 333625 h 390261"/>
                  <a:gd name="connsiteX19" fmla="*/ 26548 w 216369"/>
                  <a:gd name="connsiteY19" fmla="*/ 333625 h 390261"/>
                  <a:gd name="connsiteX20" fmla="*/ 26843 w 216369"/>
                  <a:gd name="connsiteY20" fmla="*/ 331708 h 390261"/>
                  <a:gd name="connsiteX21" fmla="*/ 26548 w 216369"/>
                  <a:gd name="connsiteY21" fmla="*/ 330085 h 390261"/>
                  <a:gd name="connsiteX22" fmla="*/ 27433 w 216369"/>
                  <a:gd name="connsiteY22" fmla="*/ 326988 h 390261"/>
                  <a:gd name="connsiteX23" fmla="*/ 25221 w 216369"/>
                  <a:gd name="connsiteY23" fmla="*/ 326398 h 390261"/>
                  <a:gd name="connsiteX24" fmla="*/ 31563 w 216369"/>
                  <a:gd name="connsiteY24" fmla="*/ 331265 h 390261"/>
                  <a:gd name="connsiteX25" fmla="*/ 31858 w 216369"/>
                  <a:gd name="connsiteY25" fmla="*/ 330823 h 390261"/>
                  <a:gd name="connsiteX26" fmla="*/ 32153 w 216369"/>
                  <a:gd name="connsiteY26" fmla="*/ 327578 h 390261"/>
                  <a:gd name="connsiteX27" fmla="*/ 30236 w 216369"/>
                  <a:gd name="connsiteY27" fmla="*/ 326251 h 390261"/>
                  <a:gd name="connsiteX28" fmla="*/ 31563 w 216369"/>
                  <a:gd name="connsiteY28" fmla="*/ 331265 h 390261"/>
                  <a:gd name="connsiteX29" fmla="*/ 131562 w 216369"/>
                  <a:gd name="connsiteY29" fmla="*/ 223597 h 390261"/>
                  <a:gd name="connsiteX30" fmla="*/ 130825 w 216369"/>
                  <a:gd name="connsiteY30" fmla="*/ 222269 h 390261"/>
                  <a:gd name="connsiteX31" fmla="*/ 129202 w 216369"/>
                  <a:gd name="connsiteY31" fmla="*/ 220499 h 390261"/>
                  <a:gd name="connsiteX32" fmla="*/ 128169 w 216369"/>
                  <a:gd name="connsiteY32" fmla="*/ 220204 h 390261"/>
                  <a:gd name="connsiteX33" fmla="*/ 128169 w 216369"/>
                  <a:gd name="connsiteY33" fmla="*/ 221089 h 390261"/>
                  <a:gd name="connsiteX34" fmla="*/ 128760 w 216369"/>
                  <a:gd name="connsiteY34" fmla="*/ 224777 h 390261"/>
                  <a:gd name="connsiteX35" fmla="*/ 130677 w 216369"/>
                  <a:gd name="connsiteY35" fmla="*/ 224777 h 390261"/>
                  <a:gd name="connsiteX36" fmla="*/ 132004 w 216369"/>
                  <a:gd name="connsiteY36" fmla="*/ 225219 h 390261"/>
                  <a:gd name="connsiteX37" fmla="*/ 132004 w 216369"/>
                  <a:gd name="connsiteY37" fmla="*/ 224629 h 390261"/>
                  <a:gd name="connsiteX38" fmla="*/ 131414 w 216369"/>
                  <a:gd name="connsiteY38" fmla="*/ 223744 h 390261"/>
                  <a:gd name="connsiteX39" fmla="*/ 70353 w 216369"/>
                  <a:gd name="connsiteY39" fmla="*/ 285248 h 390261"/>
                  <a:gd name="connsiteX40" fmla="*/ 70648 w 216369"/>
                  <a:gd name="connsiteY40" fmla="*/ 284806 h 390261"/>
                  <a:gd name="connsiteX41" fmla="*/ 70648 w 216369"/>
                  <a:gd name="connsiteY41" fmla="*/ 283478 h 390261"/>
                  <a:gd name="connsiteX42" fmla="*/ 69911 w 216369"/>
                  <a:gd name="connsiteY42" fmla="*/ 282298 h 390261"/>
                  <a:gd name="connsiteX43" fmla="*/ 68288 w 216369"/>
                  <a:gd name="connsiteY43" fmla="*/ 282298 h 390261"/>
                  <a:gd name="connsiteX44" fmla="*/ 68731 w 216369"/>
                  <a:gd name="connsiteY44" fmla="*/ 283478 h 390261"/>
                  <a:gd name="connsiteX45" fmla="*/ 69468 w 216369"/>
                  <a:gd name="connsiteY45" fmla="*/ 284363 h 390261"/>
                  <a:gd name="connsiteX46" fmla="*/ 70501 w 216369"/>
                  <a:gd name="connsiteY46" fmla="*/ 285248 h 390261"/>
                  <a:gd name="connsiteX47" fmla="*/ 135249 w 216369"/>
                  <a:gd name="connsiteY47" fmla="*/ 233036 h 390261"/>
                  <a:gd name="connsiteX48" fmla="*/ 134954 w 216369"/>
                  <a:gd name="connsiteY48" fmla="*/ 234364 h 390261"/>
                  <a:gd name="connsiteX49" fmla="*/ 136429 w 216369"/>
                  <a:gd name="connsiteY49" fmla="*/ 235544 h 390261"/>
                  <a:gd name="connsiteX50" fmla="*/ 136872 w 216369"/>
                  <a:gd name="connsiteY50" fmla="*/ 232741 h 390261"/>
                  <a:gd name="connsiteX51" fmla="*/ 135839 w 216369"/>
                  <a:gd name="connsiteY51" fmla="*/ 232299 h 390261"/>
                  <a:gd name="connsiteX52" fmla="*/ 135249 w 216369"/>
                  <a:gd name="connsiteY52" fmla="*/ 232889 h 390261"/>
                  <a:gd name="connsiteX53" fmla="*/ 24336 w 216369"/>
                  <a:gd name="connsiteY53" fmla="*/ 299407 h 390261"/>
                  <a:gd name="connsiteX54" fmla="*/ 23598 w 216369"/>
                  <a:gd name="connsiteY54" fmla="*/ 299702 h 390261"/>
                  <a:gd name="connsiteX55" fmla="*/ 23156 w 216369"/>
                  <a:gd name="connsiteY55" fmla="*/ 300587 h 390261"/>
                  <a:gd name="connsiteX56" fmla="*/ 23156 w 216369"/>
                  <a:gd name="connsiteY56" fmla="*/ 302062 h 390261"/>
                  <a:gd name="connsiteX57" fmla="*/ 24483 w 216369"/>
                  <a:gd name="connsiteY57" fmla="*/ 301767 h 390261"/>
                  <a:gd name="connsiteX58" fmla="*/ 24483 w 216369"/>
                  <a:gd name="connsiteY58" fmla="*/ 299407 h 390261"/>
                  <a:gd name="connsiteX59" fmla="*/ 66961 w 216369"/>
                  <a:gd name="connsiteY59" fmla="*/ 288345 h 390261"/>
                  <a:gd name="connsiteX60" fmla="*/ 66961 w 216369"/>
                  <a:gd name="connsiteY60" fmla="*/ 290558 h 390261"/>
                  <a:gd name="connsiteX61" fmla="*/ 67551 w 216369"/>
                  <a:gd name="connsiteY61" fmla="*/ 292033 h 390261"/>
                  <a:gd name="connsiteX62" fmla="*/ 69911 w 216369"/>
                  <a:gd name="connsiteY62" fmla="*/ 291000 h 390261"/>
                  <a:gd name="connsiteX63" fmla="*/ 70501 w 216369"/>
                  <a:gd name="connsiteY63" fmla="*/ 289230 h 390261"/>
                  <a:gd name="connsiteX64" fmla="*/ 70501 w 216369"/>
                  <a:gd name="connsiteY64" fmla="*/ 287755 h 390261"/>
                  <a:gd name="connsiteX65" fmla="*/ 69616 w 216369"/>
                  <a:gd name="connsiteY65" fmla="*/ 288050 h 390261"/>
                  <a:gd name="connsiteX66" fmla="*/ 67256 w 216369"/>
                  <a:gd name="connsiteY66" fmla="*/ 288050 h 390261"/>
                  <a:gd name="connsiteX67" fmla="*/ 66961 w 216369"/>
                  <a:gd name="connsiteY67" fmla="*/ 288493 h 390261"/>
                  <a:gd name="connsiteX68" fmla="*/ 215485 w 216369"/>
                  <a:gd name="connsiteY68" fmla="*/ 126400 h 390261"/>
                  <a:gd name="connsiteX69" fmla="*/ 213862 w 216369"/>
                  <a:gd name="connsiteY69" fmla="*/ 125368 h 390261"/>
                  <a:gd name="connsiteX70" fmla="*/ 211207 w 216369"/>
                  <a:gd name="connsiteY70" fmla="*/ 124335 h 390261"/>
                  <a:gd name="connsiteX71" fmla="*/ 209585 w 216369"/>
                  <a:gd name="connsiteY71" fmla="*/ 123008 h 390261"/>
                  <a:gd name="connsiteX72" fmla="*/ 208847 w 216369"/>
                  <a:gd name="connsiteY72" fmla="*/ 121385 h 390261"/>
                  <a:gd name="connsiteX73" fmla="*/ 208847 w 216369"/>
                  <a:gd name="connsiteY73" fmla="*/ 120058 h 390261"/>
                  <a:gd name="connsiteX74" fmla="*/ 209733 w 216369"/>
                  <a:gd name="connsiteY74" fmla="*/ 118878 h 390261"/>
                  <a:gd name="connsiteX75" fmla="*/ 207815 w 216369"/>
                  <a:gd name="connsiteY75" fmla="*/ 117551 h 390261"/>
                  <a:gd name="connsiteX76" fmla="*/ 203095 w 216369"/>
                  <a:gd name="connsiteY76" fmla="*/ 116076 h 390261"/>
                  <a:gd name="connsiteX77" fmla="*/ 200441 w 216369"/>
                  <a:gd name="connsiteY77" fmla="*/ 114306 h 390261"/>
                  <a:gd name="connsiteX78" fmla="*/ 199850 w 216369"/>
                  <a:gd name="connsiteY78" fmla="*/ 112241 h 390261"/>
                  <a:gd name="connsiteX79" fmla="*/ 197933 w 216369"/>
                  <a:gd name="connsiteY79" fmla="*/ 109586 h 390261"/>
                  <a:gd name="connsiteX80" fmla="*/ 194541 w 216369"/>
                  <a:gd name="connsiteY80" fmla="*/ 106194 h 390261"/>
                  <a:gd name="connsiteX81" fmla="*/ 192771 w 216369"/>
                  <a:gd name="connsiteY81" fmla="*/ 101326 h 390261"/>
                  <a:gd name="connsiteX82" fmla="*/ 192771 w 216369"/>
                  <a:gd name="connsiteY82" fmla="*/ 89822 h 390261"/>
                  <a:gd name="connsiteX83" fmla="*/ 194541 w 216369"/>
                  <a:gd name="connsiteY83" fmla="*/ 83922 h 390261"/>
                  <a:gd name="connsiteX84" fmla="*/ 192476 w 216369"/>
                  <a:gd name="connsiteY84" fmla="*/ 79645 h 390261"/>
                  <a:gd name="connsiteX85" fmla="*/ 190264 w 216369"/>
                  <a:gd name="connsiteY85" fmla="*/ 77433 h 390261"/>
                  <a:gd name="connsiteX86" fmla="*/ 187166 w 216369"/>
                  <a:gd name="connsiteY86" fmla="*/ 75811 h 390261"/>
                  <a:gd name="connsiteX87" fmla="*/ 184216 w 216369"/>
                  <a:gd name="connsiteY87" fmla="*/ 73451 h 390261"/>
                  <a:gd name="connsiteX88" fmla="*/ 181414 w 216369"/>
                  <a:gd name="connsiteY88" fmla="*/ 70353 h 390261"/>
                  <a:gd name="connsiteX89" fmla="*/ 178169 w 216369"/>
                  <a:gd name="connsiteY89" fmla="*/ 65781 h 390261"/>
                  <a:gd name="connsiteX90" fmla="*/ 174334 w 216369"/>
                  <a:gd name="connsiteY90" fmla="*/ 59586 h 390261"/>
                  <a:gd name="connsiteX91" fmla="*/ 171680 w 216369"/>
                  <a:gd name="connsiteY91" fmla="*/ 56784 h 390261"/>
                  <a:gd name="connsiteX92" fmla="*/ 170352 w 216369"/>
                  <a:gd name="connsiteY92" fmla="*/ 57374 h 390261"/>
                  <a:gd name="connsiteX93" fmla="*/ 167550 w 216369"/>
                  <a:gd name="connsiteY93" fmla="*/ 56784 h 390261"/>
                  <a:gd name="connsiteX94" fmla="*/ 163272 w 216369"/>
                  <a:gd name="connsiteY94" fmla="*/ 55014 h 390261"/>
                  <a:gd name="connsiteX95" fmla="*/ 159585 w 216369"/>
                  <a:gd name="connsiteY95" fmla="*/ 54129 h 390261"/>
                  <a:gd name="connsiteX96" fmla="*/ 156488 w 216369"/>
                  <a:gd name="connsiteY96" fmla="*/ 54129 h 390261"/>
                  <a:gd name="connsiteX97" fmla="*/ 154423 w 216369"/>
                  <a:gd name="connsiteY97" fmla="*/ 54424 h 390261"/>
                  <a:gd name="connsiteX98" fmla="*/ 153538 w 216369"/>
                  <a:gd name="connsiteY98" fmla="*/ 55309 h 390261"/>
                  <a:gd name="connsiteX99" fmla="*/ 153538 w 216369"/>
                  <a:gd name="connsiteY99" fmla="*/ 56194 h 390261"/>
                  <a:gd name="connsiteX100" fmla="*/ 154276 w 216369"/>
                  <a:gd name="connsiteY100" fmla="*/ 57079 h 390261"/>
                  <a:gd name="connsiteX101" fmla="*/ 153833 w 216369"/>
                  <a:gd name="connsiteY101" fmla="*/ 57817 h 390261"/>
                  <a:gd name="connsiteX102" fmla="*/ 152211 w 216369"/>
                  <a:gd name="connsiteY102" fmla="*/ 58259 h 390261"/>
                  <a:gd name="connsiteX103" fmla="*/ 150883 w 216369"/>
                  <a:gd name="connsiteY103" fmla="*/ 59291 h 390261"/>
                  <a:gd name="connsiteX104" fmla="*/ 149408 w 216369"/>
                  <a:gd name="connsiteY104" fmla="*/ 61504 h 390261"/>
                  <a:gd name="connsiteX105" fmla="*/ 148376 w 216369"/>
                  <a:gd name="connsiteY105" fmla="*/ 64454 h 390261"/>
                  <a:gd name="connsiteX106" fmla="*/ 146754 w 216369"/>
                  <a:gd name="connsiteY106" fmla="*/ 65634 h 390261"/>
                  <a:gd name="connsiteX107" fmla="*/ 144394 w 216369"/>
                  <a:gd name="connsiteY107" fmla="*/ 65929 h 390261"/>
                  <a:gd name="connsiteX108" fmla="*/ 142034 w 216369"/>
                  <a:gd name="connsiteY108" fmla="*/ 66814 h 390261"/>
                  <a:gd name="connsiteX109" fmla="*/ 139674 w 216369"/>
                  <a:gd name="connsiteY109" fmla="*/ 68288 h 390261"/>
                  <a:gd name="connsiteX110" fmla="*/ 138494 w 216369"/>
                  <a:gd name="connsiteY110" fmla="*/ 69321 h 390261"/>
                  <a:gd name="connsiteX111" fmla="*/ 138494 w 216369"/>
                  <a:gd name="connsiteY111" fmla="*/ 70058 h 390261"/>
                  <a:gd name="connsiteX112" fmla="*/ 138052 w 216369"/>
                  <a:gd name="connsiteY112" fmla="*/ 70058 h 390261"/>
                  <a:gd name="connsiteX113" fmla="*/ 136872 w 216369"/>
                  <a:gd name="connsiteY113" fmla="*/ 69763 h 390261"/>
                  <a:gd name="connsiteX114" fmla="*/ 136282 w 216369"/>
                  <a:gd name="connsiteY114" fmla="*/ 68731 h 390261"/>
                  <a:gd name="connsiteX115" fmla="*/ 136282 w 216369"/>
                  <a:gd name="connsiteY115" fmla="*/ 67256 h 390261"/>
                  <a:gd name="connsiteX116" fmla="*/ 135102 w 216369"/>
                  <a:gd name="connsiteY116" fmla="*/ 66223 h 390261"/>
                  <a:gd name="connsiteX117" fmla="*/ 132595 w 216369"/>
                  <a:gd name="connsiteY117" fmla="*/ 65634 h 390261"/>
                  <a:gd name="connsiteX118" fmla="*/ 129792 w 216369"/>
                  <a:gd name="connsiteY118" fmla="*/ 64011 h 390261"/>
                  <a:gd name="connsiteX119" fmla="*/ 126695 w 216369"/>
                  <a:gd name="connsiteY119" fmla="*/ 61209 h 390261"/>
                  <a:gd name="connsiteX120" fmla="*/ 124482 w 216369"/>
                  <a:gd name="connsiteY120" fmla="*/ 59734 h 390261"/>
                  <a:gd name="connsiteX121" fmla="*/ 123302 w 216369"/>
                  <a:gd name="connsiteY121" fmla="*/ 59734 h 390261"/>
                  <a:gd name="connsiteX122" fmla="*/ 121533 w 216369"/>
                  <a:gd name="connsiteY122" fmla="*/ 60619 h 390261"/>
                  <a:gd name="connsiteX123" fmla="*/ 119320 w 216369"/>
                  <a:gd name="connsiteY123" fmla="*/ 62979 h 390261"/>
                  <a:gd name="connsiteX124" fmla="*/ 117403 w 216369"/>
                  <a:gd name="connsiteY124" fmla="*/ 63864 h 390261"/>
                  <a:gd name="connsiteX125" fmla="*/ 115928 w 216369"/>
                  <a:gd name="connsiteY125" fmla="*/ 63421 h 390261"/>
                  <a:gd name="connsiteX126" fmla="*/ 114748 w 216369"/>
                  <a:gd name="connsiteY126" fmla="*/ 64306 h 390261"/>
                  <a:gd name="connsiteX127" fmla="*/ 114010 w 216369"/>
                  <a:gd name="connsiteY127" fmla="*/ 66518 h 390261"/>
                  <a:gd name="connsiteX128" fmla="*/ 112535 w 216369"/>
                  <a:gd name="connsiteY128" fmla="*/ 68288 h 390261"/>
                  <a:gd name="connsiteX129" fmla="*/ 109291 w 216369"/>
                  <a:gd name="connsiteY129" fmla="*/ 70206 h 390261"/>
                  <a:gd name="connsiteX130" fmla="*/ 108996 w 216369"/>
                  <a:gd name="connsiteY130" fmla="*/ 70206 h 390261"/>
                  <a:gd name="connsiteX131" fmla="*/ 105309 w 216369"/>
                  <a:gd name="connsiteY131" fmla="*/ 72860 h 390261"/>
                  <a:gd name="connsiteX132" fmla="*/ 102359 w 216369"/>
                  <a:gd name="connsiteY132" fmla="*/ 75368 h 390261"/>
                  <a:gd name="connsiteX133" fmla="*/ 98967 w 216369"/>
                  <a:gd name="connsiteY133" fmla="*/ 78760 h 390261"/>
                  <a:gd name="connsiteX134" fmla="*/ 97344 w 216369"/>
                  <a:gd name="connsiteY134" fmla="*/ 79350 h 390261"/>
                  <a:gd name="connsiteX135" fmla="*/ 95722 w 216369"/>
                  <a:gd name="connsiteY135" fmla="*/ 78465 h 390261"/>
                  <a:gd name="connsiteX136" fmla="*/ 93362 w 216369"/>
                  <a:gd name="connsiteY136" fmla="*/ 77580 h 390261"/>
                  <a:gd name="connsiteX137" fmla="*/ 92182 w 216369"/>
                  <a:gd name="connsiteY137" fmla="*/ 76400 h 390261"/>
                  <a:gd name="connsiteX138" fmla="*/ 94542 w 216369"/>
                  <a:gd name="connsiteY138" fmla="*/ 70648 h 390261"/>
                  <a:gd name="connsiteX139" fmla="*/ 97492 w 216369"/>
                  <a:gd name="connsiteY139" fmla="*/ 64306 h 390261"/>
                  <a:gd name="connsiteX140" fmla="*/ 98229 w 216369"/>
                  <a:gd name="connsiteY140" fmla="*/ 61356 h 390261"/>
                  <a:gd name="connsiteX141" fmla="*/ 98229 w 216369"/>
                  <a:gd name="connsiteY141" fmla="*/ 57522 h 390261"/>
                  <a:gd name="connsiteX142" fmla="*/ 96901 w 216369"/>
                  <a:gd name="connsiteY142" fmla="*/ 55752 h 390261"/>
                  <a:gd name="connsiteX143" fmla="*/ 95869 w 216369"/>
                  <a:gd name="connsiteY143" fmla="*/ 54277 h 390261"/>
                  <a:gd name="connsiteX144" fmla="*/ 95869 w 216369"/>
                  <a:gd name="connsiteY144" fmla="*/ 53392 h 390261"/>
                  <a:gd name="connsiteX145" fmla="*/ 96164 w 216369"/>
                  <a:gd name="connsiteY145" fmla="*/ 52359 h 390261"/>
                  <a:gd name="connsiteX146" fmla="*/ 97344 w 216369"/>
                  <a:gd name="connsiteY146" fmla="*/ 50884 h 390261"/>
                  <a:gd name="connsiteX147" fmla="*/ 98819 w 216369"/>
                  <a:gd name="connsiteY147" fmla="*/ 48672 h 390261"/>
                  <a:gd name="connsiteX148" fmla="*/ 100294 w 216369"/>
                  <a:gd name="connsiteY148" fmla="*/ 43952 h 390261"/>
                  <a:gd name="connsiteX149" fmla="*/ 102064 w 216369"/>
                  <a:gd name="connsiteY149" fmla="*/ 38938 h 390261"/>
                  <a:gd name="connsiteX150" fmla="*/ 102064 w 216369"/>
                  <a:gd name="connsiteY150" fmla="*/ 35988 h 390261"/>
                  <a:gd name="connsiteX151" fmla="*/ 100442 w 216369"/>
                  <a:gd name="connsiteY151" fmla="*/ 32743 h 390261"/>
                  <a:gd name="connsiteX152" fmla="*/ 99704 w 216369"/>
                  <a:gd name="connsiteY152" fmla="*/ 29646 h 390261"/>
                  <a:gd name="connsiteX153" fmla="*/ 100294 w 216369"/>
                  <a:gd name="connsiteY153" fmla="*/ 25369 h 390261"/>
                  <a:gd name="connsiteX154" fmla="*/ 99999 w 216369"/>
                  <a:gd name="connsiteY154" fmla="*/ 23746 h 390261"/>
                  <a:gd name="connsiteX155" fmla="*/ 98524 w 216369"/>
                  <a:gd name="connsiteY155" fmla="*/ 22861 h 390261"/>
                  <a:gd name="connsiteX156" fmla="*/ 93657 w 216369"/>
                  <a:gd name="connsiteY156" fmla="*/ 21976 h 390261"/>
                  <a:gd name="connsiteX157" fmla="*/ 92034 w 216369"/>
                  <a:gd name="connsiteY157" fmla="*/ 21976 h 390261"/>
                  <a:gd name="connsiteX158" fmla="*/ 90854 w 216369"/>
                  <a:gd name="connsiteY158" fmla="*/ 22714 h 390261"/>
                  <a:gd name="connsiteX159" fmla="*/ 89527 w 216369"/>
                  <a:gd name="connsiteY159" fmla="*/ 23894 h 390261"/>
                  <a:gd name="connsiteX160" fmla="*/ 87905 w 216369"/>
                  <a:gd name="connsiteY160" fmla="*/ 24631 h 390261"/>
                  <a:gd name="connsiteX161" fmla="*/ 84807 w 216369"/>
                  <a:gd name="connsiteY161" fmla="*/ 25073 h 390261"/>
                  <a:gd name="connsiteX162" fmla="*/ 81857 w 216369"/>
                  <a:gd name="connsiteY162" fmla="*/ 23598 h 390261"/>
                  <a:gd name="connsiteX163" fmla="*/ 79350 w 216369"/>
                  <a:gd name="connsiteY163" fmla="*/ 21091 h 390261"/>
                  <a:gd name="connsiteX164" fmla="*/ 78760 w 216369"/>
                  <a:gd name="connsiteY164" fmla="*/ 18141 h 390261"/>
                  <a:gd name="connsiteX165" fmla="*/ 80530 w 216369"/>
                  <a:gd name="connsiteY165" fmla="*/ 14601 h 390261"/>
                  <a:gd name="connsiteX166" fmla="*/ 81857 w 216369"/>
                  <a:gd name="connsiteY166" fmla="*/ 11652 h 390261"/>
                  <a:gd name="connsiteX167" fmla="*/ 82595 w 216369"/>
                  <a:gd name="connsiteY167" fmla="*/ 9144 h 390261"/>
                  <a:gd name="connsiteX168" fmla="*/ 82595 w 216369"/>
                  <a:gd name="connsiteY168" fmla="*/ 7964 h 390261"/>
                  <a:gd name="connsiteX169" fmla="*/ 82005 w 216369"/>
                  <a:gd name="connsiteY169" fmla="*/ 6784 h 390261"/>
                  <a:gd name="connsiteX170" fmla="*/ 81267 w 216369"/>
                  <a:gd name="connsiteY170" fmla="*/ 6784 h 390261"/>
                  <a:gd name="connsiteX171" fmla="*/ 79645 w 216369"/>
                  <a:gd name="connsiteY171" fmla="*/ 5015 h 390261"/>
                  <a:gd name="connsiteX172" fmla="*/ 78170 w 216369"/>
                  <a:gd name="connsiteY172" fmla="*/ 2360 h 390261"/>
                  <a:gd name="connsiteX173" fmla="*/ 76695 w 216369"/>
                  <a:gd name="connsiteY173" fmla="*/ 1180 h 390261"/>
                  <a:gd name="connsiteX174" fmla="*/ 75368 w 216369"/>
                  <a:gd name="connsiteY174" fmla="*/ 1475 h 390261"/>
                  <a:gd name="connsiteX175" fmla="*/ 74188 w 216369"/>
                  <a:gd name="connsiteY175" fmla="*/ 2507 h 390261"/>
                  <a:gd name="connsiteX176" fmla="*/ 73008 w 216369"/>
                  <a:gd name="connsiteY176" fmla="*/ 4277 h 390261"/>
                  <a:gd name="connsiteX177" fmla="*/ 72123 w 216369"/>
                  <a:gd name="connsiteY177" fmla="*/ 5015 h 390261"/>
                  <a:gd name="connsiteX178" fmla="*/ 71533 w 216369"/>
                  <a:gd name="connsiteY178" fmla="*/ 4720 h 390261"/>
                  <a:gd name="connsiteX179" fmla="*/ 71533 w 216369"/>
                  <a:gd name="connsiteY179" fmla="*/ 3097 h 390261"/>
                  <a:gd name="connsiteX180" fmla="*/ 68583 w 216369"/>
                  <a:gd name="connsiteY180" fmla="*/ 1327 h 390261"/>
                  <a:gd name="connsiteX181" fmla="*/ 67256 w 216369"/>
                  <a:gd name="connsiteY181" fmla="*/ 295 h 390261"/>
                  <a:gd name="connsiteX182" fmla="*/ 65633 w 216369"/>
                  <a:gd name="connsiteY182" fmla="*/ 0 h 390261"/>
                  <a:gd name="connsiteX183" fmla="*/ 63864 w 216369"/>
                  <a:gd name="connsiteY183" fmla="*/ 1032 h 390261"/>
                  <a:gd name="connsiteX184" fmla="*/ 62536 w 216369"/>
                  <a:gd name="connsiteY184" fmla="*/ 2212 h 390261"/>
                  <a:gd name="connsiteX185" fmla="*/ 61209 w 216369"/>
                  <a:gd name="connsiteY185" fmla="*/ 2655 h 390261"/>
                  <a:gd name="connsiteX186" fmla="*/ 59144 w 216369"/>
                  <a:gd name="connsiteY186" fmla="*/ 2655 h 390261"/>
                  <a:gd name="connsiteX187" fmla="*/ 56341 w 216369"/>
                  <a:gd name="connsiteY187" fmla="*/ 2212 h 390261"/>
                  <a:gd name="connsiteX188" fmla="*/ 54424 w 216369"/>
                  <a:gd name="connsiteY188" fmla="*/ 1622 h 390261"/>
                  <a:gd name="connsiteX189" fmla="*/ 54129 w 216369"/>
                  <a:gd name="connsiteY189" fmla="*/ 1917 h 390261"/>
                  <a:gd name="connsiteX190" fmla="*/ 55162 w 216369"/>
                  <a:gd name="connsiteY190" fmla="*/ 4425 h 390261"/>
                  <a:gd name="connsiteX191" fmla="*/ 55604 w 216369"/>
                  <a:gd name="connsiteY191" fmla="*/ 6342 h 390261"/>
                  <a:gd name="connsiteX192" fmla="*/ 55162 w 216369"/>
                  <a:gd name="connsiteY192" fmla="*/ 7375 h 390261"/>
                  <a:gd name="connsiteX193" fmla="*/ 54277 w 216369"/>
                  <a:gd name="connsiteY193" fmla="*/ 8259 h 390261"/>
                  <a:gd name="connsiteX194" fmla="*/ 52949 w 216369"/>
                  <a:gd name="connsiteY194" fmla="*/ 8997 h 390261"/>
                  <a:gd name="connsiteX195" fmla="*/ 51327 w 216369"/>
                  <a:gd name="connsiteY195" fmla="*/ 9439 h 390261"/>
                  <a:gd name="connsiteX196" fmla="*/ 49852 w 216369"/>
                  <a:gd name="connsiteY196" fmla="*/ 9439 h 390261"/>
                  <a:gd name="connsiteX197" fmla="*/ 47639 w 216369"/>
                  <a:gd name="connsiteY197" fmla="*/ 8407 h 390261"/>
                  <a:gd name="connsiteX198" fmla="*/ 45870 w 216369"/>
                  <a:gd name="connsiteY198" fmla="*/ 8407 h 390261"/>
                  <a:gd name="connsiteX199" fmla="*/ 44395 w 216369"/>
                  <a:gd name="connsiteY199" fmla="*/ 8849 h 390261"/>
                  <a:gd name="connsiteX200" fmla="*/ 43510 w 216369"/>
                  <a:gd name="connsiteY200" fmla="*/ 9587 h 390261"/>
                  <a:gd name="connsiteX201" fmla="*/ 43067 w 216369"/>
                  <a:gd name="connsiteY201" fmla="*/ 10472 h 390261"/>
                  <a:gd name="connsiteX202" fmla="*/ 42182 w 216369"/>
                  <a:gd name="connsiteY202" fmla="*/ 15339 h 390261"/>
                  <a:gd name="connsiteX203" fmla="*/ 41445 w 216369"/>
                  <a:gd name="connsiteY203" fmla="*/ 16814 h 390261"/>
                  <a:gd name="connsiteX204" fmla="*/ 40412 w 216369"/>
                  <a:gd name="connsiteY204" fmla="*/ 17699 h 390261"/>
                  <a:gd name="connsiteX205" fmla="*/ 36283 w 216369"/>
                  <a:gd name="connsiteY205" fmla="*/ 17699 h 390261"/>
                  <a:gd name="connsiteX206" fmla="*/ 29351 w 216369"/>
                  <a:gd name="connsiteY206" fmla="*/ 19616 h 390261"/>
                  <a:gd name="connsiteX207" fmla="*/ 28318 w 216369"/>
                  <a:gd name="connsiteY207" fmla="*/ 19616 h 390261"/>
                  <a:gd name="connsiteX208" fmla="*/ 26106 w 216369"/>
                  <a:gd name="connsiteY208" fmla="*/ 19911 h 390261"/>
                  <a:gd name="connsiteX209" fmla="*/ 22713 w 216369"/>
                  <a:gd name="connsiteY209" fmla="*/ 19911 h 390261"/>
                  <a:gd name="connsiteX210" fmla="*/ 19321 w 216369"/>
                  <a:gd name="connsiteY210" fmla="*/ 17994 h 390261"/>
                  <a:gd name="connsiteX211" fmla="*/ 17699 w 216369"/>
                  <a:gd name="connsiteY211" fmla="*/ 17994 h 390261"/>
                  <a:gd name="connsiteX212" fmla="*/ 16814 w 216369"/>
                  <a:gd name="connsiteY212" fmla="*/ 18289 h 390261"/>
                  <a:gd name="connsiteX213" fmla="*/ 16224 w 216369"/>
                  <a:gd name="connsiteY213" fmla="*/ 20944 h 390261"/>
                  <a:gd name="connsiteX214" fmla="*/ 14307 w 216369"/>
                  <a:gd name="connsiteY214" fmla="*/ 22566 h 390261"/>
                  <a:gd name="connsiteX215" fmla="*/ 11651 w 216369"/>
                  <a:gd name="connsiteY215" fmla="*/ 26106 h 390261"/>
                  <a:gd name="connsiteX216" fmla="*/ 11062 w 216369"/>
                  <a:gd name="connsiteY216" fmla="*/ 31268 h 390261"/>
                  <a:gd name="connsiteX217" fmla="*/ 11357 w 216369"/>
                  <a:gd name="connsiteY217" fmla="*/ 34955 h 390261"/>
                  <a:gd name="connsiteX218" fmla="*/ 8997 w 216369"/>
                  <a:gd name="connsiteY218" fmla="*/ 38495 h 390261"/>
                  <a:gd name="connsiteX219" fmla="*/ 8997 w 216369"/>
                  <a:gd name="connsiteY219" fmla="*/ 40265 h 390261"/>
                  <a:gd name="connsiteX220" fmla="*/ 10029 w 216369"/>
                  <a:gd name="connsiteY220" fmla="*/ 48672 h 390261"/>
                  <a:gd name="connsiteX221" fmla="*/ 10029 w 216369"/>
                  <a:gd name="connsiteY221" fmla="*/ 49557 h 390261"/>
                  <a:gd name="connsiteX222" fmla="*/ 9292 w 216369"/>
                  <a:gd name="connsiteY222" fmla="*/ 50000 h 390261"/>
                  <a:gd name="connsiteX223" fmla="*/ 7817 w 216369"/>
                  <a:gd name="connsiteY223" fmla="*/ 50294 h 390261"/>
                  <a:gd name="connsiteX224" fmla="*/ 5309 w 216369"/>
                  <a:gd name="connsiteY224" fmla="*/ 51179 h 390261"/>
                  <a:gd name="connsiteX225" fmla="*/ 3687 w 216369"/>
                  <a:gd name="connsiteY225" fmla="*/ 52064 h 390261"/>
                  <a:gd name="connsiteX226" fmla="*/ 2950 w 216369"/>
                  <a:gd name="connsiteY226" fmla="*/ 52064 h 390261"/>
                  <a:gd name="connsiteX227" fmla="*/ 590 w 216369"/>
                  <a:gd name="connsiteY227" fmla="*/ 51474 h 390261"/>
                  <a:gd name="connsiteX228" fmla="*/ 0 w 216369"/>
                  <a:gd name="connsiteY228" fmla="*/ 51474 h 390261"/>
                  <a:gd name="connsiteX229" fmla="*/ 0 w 216369"/>
                  <a:gd name="connsiteY229" fmla="*/ 52064 h 390261"/>
                  <a:gd name="connsiteX230" fmla="*/ 2065 w 216369"/>
                  <a:gd name="connsiteY230" fmla="*/ 55752 h 390261"/>
                  <a:gd name="connsiteX231" fmla="*/ 3982 w 216369"/>
                  <a:gd name="connsiteY231" fmla="*/ 57522 h 390261"/>
                  <a:gd name="connsiteX232" fmla="*/ 6784 w 216369"/>
                  <a:gd name="connsiteY232" fmla="*/ 57522 h 390261"/>
                  <a:gd name="connsiteX233" fmla="*/ 6489 w 216369"/>
                  <a:gd name="connsiteY233" fmla="*/ 58554 h 390261"/>
                  <a:gd name="connsiteX234" fmla="*/ 7227 w 216369"/>
                  <a:gd name="connsiteY234" fmla="*/ 60766 h 390261"/>
                  <a:gd name="connsiteX235" fmla="*/ 8997 w 216369"/>
                  <a:gd name="connsiteY235" fmla="*/ 64454 h 390261"/>
                  <a:gd name="connsiteX236" fmla="*/ 9587 w 216369"/>
                  <a:gd name="connsiteY236" fmla="*/ 67256 h 390261"/>
                  <a:gd name="connsiteX237" fmla="*/ 8554 w 216369"/>
                  <a:gd name="connsiteY237" fmla="*/ 69911 h 390261"/>
                  <a:gd name="connsiteX238" fmla="*/ 8554 w 216369"/>
                  <a:gd name="connsiteY238" fmla="*/ 70943 h 390261"/>
                  <a:gd name="connsiteX239" fmla="*/ 9292 w 216369"/>
                  <a:gd name="connsiteY239" fmla="*/ 71533 h 390261"/>
                  <a:gd name="connsiteX240" fmla="*/ 10914 w 216369"/>
                  <a:gd name="connsiteY240" fmla="*/ 74040 h 390261"/>
                  <a:gd name="connsiteX241" fmla="*/ 14454 w 216369"/>
                  <a:gd name="connsiteY241" fmla="*/ 78023 h 390261"/>
                  <a:gd name="connsiteX242" fmla="*/ 17994 w 216369"/>
                  <a:gd name="connsiteY242" fmla="*/ 82300 h 390261"/>
                  <a:gd name="connsiteX243" fmla="*/ 20944 w 216369"/>
                  <a:gd name="connsiteY243" fmla="*/ 85840 h 390261"/>
                  <a:gd name="connsiteX244" fmla="*/ 23156 w 216369"/>
                  <a:gd name="connsiteY244" fmla="*/ 88347 h 390261"/>
                  <a:gd name="connsiteX245" fmla="*/ 27876 w 216369"/>
                  <a:gd name="connsiteY245" fmla="*/ 92919 h 390261"/>
                  <a:gd name="connsiteX246" fmla="*/ 28761 w 216369"/>
                  <a:gd name="connsiteY246" fmla="*/ 95132 h 390261"/>
                  <a:gd name="connsiteX247" fmla="*/ 28761 w 216369"/>
                  <a:gd name="connsiteY247" fmla="*/ 99409 h 390261"/>
                  <a:gd name="connsiteX248" fmla="*/ 30088 w 216369"/>
                  <a:gd name="connsiteY248" fmla="*/ 101916 h 390261"/>
                  <a:gd name="connsiteX249" fmla="*/ 31120 w 216369"/>
                  <a:gd name="connsiteY249" fmla="*/ 103686 h 390261"/>
                  <a:gd name="connsiteX250" fmla="*/ 31858 w 216369"/>
                  <a:gd name="connsiteY250" fmla="*/ 105161 h 390261"/>
                  <a:gd name="connsiteX251" fmla="*/ 33628 w 216369"/>
                  <a:gd name="connsiteY251" fmla="*/ 110028 h 390261"/>
                  <a:gd name="connsiteX252" fmla="*/ 34365 w 216369"/>
                  <a:gd name="connsiteY252" fmla="*/ 110766 h 390261"/>
                  <a:gd name="connsiteX253" fmla="*/ 38200 w 216369"/>
                  <a:gd name="connsiteY253" fmla="*/ 107816 h 390261"/>
                  <a:gd name="connsiteX254" fmla="*/ 39085 w 216369"/>
                  <a:gd name="connsiteY254" fmla="*/ 108406 h 390261"/>
                  <a:gd name="connsiteX255" fmla="*/ 39528 w 216369"/>
                  <a:gd name="connsiteY255" fmla="*/ 109586 h 390261"/>
                  <a:gd name="connsiteX256" fmla="*/ 39528 w 216369"/>
                  <a:gd name="connsiteY256" fmla="*/ 111061 h 390261"/>
                  <a:gd name="connsiteX257" fmla="*/ 38937 w 216369"/>
                  <a:gd name="connsiteY257" fmla="*/ 112683 h 390261"/>
                  <a:gd name="connsiteX258" fmla="*/ 37758 w 216369"/>
                  <a:gd name="connsiteY258" fmla="*/ 114158 h 390261"/>
                  <a:gd name="connsiteX259" fmla="*/ 31858 w 216369"/>
                  <a:gd name="connsiteY259" fmla="*/ 117698 h 390261"/>
                  <a:gd name="connsiteX260" fmla="*/ 31415 w 216369"/>
                  <a:gd name="connsiteY260" fmla="*/ 120648 h 390261"/>
                  <a:gd name="connsiteX261" fmla="*/ 30973 w 216369"/>
                  <a:gd name="connsiteY261" fmla="*/ 125220 h 390261"/>
                  <a:gd name="connsiteX262" fmla="*/ 30973 w 216369"/>
                  <a:gd name="connsiteY262" fmla="*/ 135839 h 390261"/>
                  <a:gd name="connsiteX263" fmla="*/ 30383 w 216369"/>
                  <a:gd name="connsiteY263" fmla="*/ 136282 h 390261"/>
                  <a:gd name="connsiteX264" fmla="*/ 28170 w 216369"/>
                  <a:gd name="connsiteY264" fmla="*/ 136282 h 390261"/>
                  <a:gd name="connsiteX265" fmla="*/ 24926 w 216369"/>
                  <a:gd name="connsiteY265" fmla="*/ 138199 h 390261"/>
                  <a:gd name="connsiteX266" fmla="*/ 23746 w 216369"/>
                  <a:gd name="connsiteY266" fmla="*/ 138199 h 390261"/>
                  <a:gd name="connsiteX267" fmla="*/ 22271 w 216369"/>
                  <a:gd name="connsiteY267" fmla="*/ 139232 h 390261"/>
                  <a:gd name="connsiteX268" fmla="*/ 21238 w 216369"/>
                  <a:gd name="connsiteY268" fmla="*/ 140264 h 390261"/>
                  <a:gd name="connsiteX269" fmla="*/ 20944 w 216369"/>
                  <a:gd name="connsiteY269" fmla="*/ 141739 h 390261"/>
                  <a:gd name="connsiteX270" fmla="*/ 21534 w 216369"/>
                  <a:gd name="connsiteY270" fmla="*/ 146311 h 390261"/>
                  <a:gd name="connsiteX271" fmla="*/ 22713 w 216369"/>
                  <a:gd name="connsiteY271" fmla="*/ 150588 h 390261"/>
                  <a:gd name="connsiteX272" fmla="*/ 24926 w 216369"/>
                  <a:gd name="connsiteY272" fmla="*/ 153686 h 390261"/>
                  <a:gd name="connsiteX273" fmla="*/ 26696 w 216369"/>
                  <a:gd name="connsiteY273" fmla="*/ 156193 h 390261"/>
                  <a:gd name="connsiteX274" fmla="*/ 29203 w 216369"/>
                  <a:gd name="connsiteY274" fmla="*/ 159585 h 390261"/>
                  <a:gd name="connsiteX275" fmla="*/ 31120 w 216369"/>
                  <a:gd name="connsiteY275" fmla="*/ 162535 h 390261"/>
                  <a:gd name="connsiteX276" fmla="*/ 35103 w 216369"/>
                  <a:gd name="connsiteY276" fmla="*/ 165780 h 390261"/>
                  <a:gd name="connsiteX277" fmla="*/ 40707 w 216369"/>
                  <a:gd name="connsiteY277" fmla="*/ 170647 h 390261"/>
                  <a:gd name="connsiteX278" fmla="*/ 42772 w 216369"/>
                  <a:gd name="connsiteY278" fmla="*/ 173302 h 390261"/>
                  <a:gd name="connsiteX279" fmla="*/ 44690 w 216369"/>
                  <a:gd name="connsiteY279" fmla="*/ 176547 h 390261"/>
                  <a:gd name="connsiteX280" fmla="*/ 46017 w 216369"/>
                  <a:gd name="connsiteY280" fmla="*/ 179349 h 390261"/>
                  <a:gd name="connsiteX281" fmla="*/ 46460 w 216369"/>
                  <a:gd name="connsiteY281" fmla="*/ 183036 h 390261"/>
                  <a:gd name="connsiteX282" fmla="*/ 46902 w 216369"/>
                  <a:gd name="connsiteY282" fmla="*/ 185101 h 390261"/>
                  <a:gd name="connsiteX283" fmla="*/ 46902 w 216369"/>
                  <a:gd name="connsiteY283" fmla="*/ 192033 h 390261"/>
                  <a:gd name="connsiteX284" fmla="*/ 46017 w 216369"/>
                  <a:gd name="connsiteY284" fmla="*/ 193656 h 390261"/>
                  <a:gd name="connsiteX285" fmla="*/ 45279 w 216369"/>
                  <a:gd name="connsiteY285" fmla="*/ 195426 h 390261"/>
                  <a:gd name="connsiteX286" fmla="*/ 45722 w 216369"/>
                  <a:gd name="connsiteY286" fmla="*/ 197343 h 390261"/>
                  <a:gd name="connsiteX287" fmla="*/ 47049 w 216369"/>
                  <a:gd name="connsiteY287" fmla="*/ 199113 h 390261"/>
                  <a:gd name="connsiteX288" fmla="*/ 47049 w 216369"/>
                  <a:gd name="connsiteY288" fmla="*/ 201178 h 390261"/>
                  <a:gd name="connsiteX289" fmla="*/ 48229 w 216369"/>
                  <a:gd name="connsiteY289" fmla="*/ 204865 h 390261"/>
                  <a:gd name="connsiteX290" fmla="*/ 50294 w 216369"/>
                  <a:gd name="connsiteY290" fmla="*/ 207225 h 390261"/>
                  <a:gd name="connsiteX291" fmla="*/ 52212 w 216369"/>
                  <a:gd name="connsiteY291" fmla="*/ 208700 h 390261"/>
                  <a:gd name="connsiteX292" fmla="*/ 53096 w 216369"/>
                  <a:gd name="connsiteY292" fmla="*/ 209880 h 390261"/>
                  <a:gd name="connsiteX293" fmla="*/ 52802 w 216369"/>
                  <a:gd name="connsiteY293" fmla="*/ 211797 h 390261"/>
                  <a:gd name="connsiteX294" fmla="*/ 53392 w 216369"/>
                  <a:gd name="connsiteY294" fmla="*/ 213862 h 390261"/>
                  <a:gd name="connsiteX295" fmla="*/ 53834 w 216369"/>
                  <a:gd name="connsiteY295" fmla="*/ 216075 h 390261"/>
                  <a:gd name="connsiteX296" fmla="*/ 54571 w 216369"/>
                  <a:gd name="connsiteY296" fmla="*/ 219172 h 390261"/>
                  <a:gd name="connsiteX297" fmla="*/ 56194 w 216369"/>
                  <a:gd name="connsiteY297" fmla="*/ 221827 h 390261"/>
                  <a:gd name="connsiteX298" fmla="*/ 58554 w 216369"/>
                  <a:gd name="connsiteY298" fmla="*/ 229939 h 390261"/>
                  <a:gd name="connsiteX299" fmla="*/ 58554 w 216369"/>
                  <a:gd name="connsiteY299" fmla="*/ 230824 h 390261"/>
                  <a:gd name="connsiteX300" fmla="*/ 57522 w 216369"/>
                  <a:gd name="connsiteY300" fmla="*/ 232446 h 390261"/>
                  <a:gd name="connsiteX301" fmla="*/ 56046 w 216369"/>
                  <a:gd name="connsiteY301" fmla="*/ 233921 h 390261"/>
                  <a:gd name="connsiteX302" fmla="*/ 55014 w 216369"/>
                  <a:gd name="connsiteY302" fmla="*/ 234364 h 390261"/>
                  <a:gd name="connsiteX303" fmla="*/ 54129 w 216369"/>
                  <a:gd name="connsiteY303" fmla="*/ 235838 h 390261"/>
                  <a:gd name="connsiteX304" fmla="*/ 51917 w 216369"/>
                  <a:gd name="connsiteY304" fmla="*/ 240116 h 390261"/>
                  <a:gd name="connsiteX305" fmla="*/ 47492 w 216369"/>
                  <a:gd name="connsiteY305" fmla="*/ 247638 h 390261"/>
                  <a:gd name="connsiteX306" fmla="*/ 43215 w 216369"/>
                  <a:gd name="connsiteY306" fmla="*/ 252505 h 390261"/>
                  <a:gd name="connsiteX307" fmla="*/ 39528 w 216369"/>
                  <a:gd name="connsiteY307" fmla="*/ 255897 h 390261"/>
                  <a:gd name="connsiteX308" fmla="*/ 36873 w 216369"/>
                  <a:gd name="connsiteY308" fmla="*/ 257962 h 390261"/>
                  <a:gd name="connsiteX309" fmla="*/ 36135 w 216369"/>
                  <a:gd name="connsiteY309" fmla="*/ 259142 h 390261"/>
                  <a:gd name="connsiteX310" fmla="*/ 36135 w 216369"/>
                  <a:gd name="connsiteY310" fmla="*/ 260175 h 390261"/>
                  <a:gd name="connsiteX311" fmla="*/ 36578 w 216369"/>
                  <a:gd name="connsiteY311" fmla="*/ 261944 h 390261"/>
                  <a:gd name="connsiteX312" fmla="*/ 36578 w 216369"/>
                  <a:gd name="connsiteY312" fmla="*/ 265189 h 390261"/>
                  <a:gd name="connsiteX313" fmla="*/ 35840 w 216369"/>
                  <a:gd name="connsiteY313" fmla="*/ 267254 h 390261"/>
                  <a:gd name="connsiteX314" fmla="*/ 35103 w 216369"/>
                  <a:gd name="connsiteY314" fmla="*/ 269466 h 390261"/>
                  <a:gd name="connsiteX315" fmla="*/ 34660 w 216369"/>
                  <a:gd name="connsiteY315" fmla="*/ 271384 h 390261"/>
                  <a:gd name="connsiteX316" fmla="*/ 30973 w 216369"/>
                  <a:gd name="connsiteY316" fmla="*/ 280676 h 390261"/>
                  <a:gd name="connsiteX317" fmla="*/ 29203 w 216369"/>
                  <a:gd name="connsiteY317" fmla="*/ 287903 h 390261"/>
                  <a:gd name="connsiteX318" fmla="*/ 27876 w 216369"/>
                  <a:gd name="connsiteY318" fmla="*/ 289673 h 390261"/>
                  <a:gd name="connsiteX319" fmla="*/ 25958 w 216369"/>
                  <a:gd name="connsiteY319" fmla="*/ 294983 h 390261"/>
                  <a:gd name="connsiteX320" fmla="*/ 24778 w 216369"/>
                  <a:gd name="connsiteY320" fmla="*/ 303389 h 390261"/>
                  <a:gd name="connsiteX321" fmla="*/ 22566 w 216369"/>
                  <a:gd name="connsiteY321" fmla="*/ 308699 h 390261"/>
                  <a:gd name="connsiteX322" fmla="*/ 22124 w 216369"/>
                  <a:gd name="connsiteY322" fmla="*/ 314599 h 390261"/>
                  <a:gd name="connsiteX323" fmla="*/ 22419 w 216369"/>
                  <a:gd name="connsiteY323" fmla="*/ 317696 h 390261"/>
                  <a:gd name="connsiteX324" fmla="*/ 24188 w 216369"/>
                  <a:gd name="connsiteY324" fmla="*/ 322858 h 390261"/>
                  <a:gd name="connsiteX325" fmla="*/ 25663 w 216369"/>
                  <a:gd name="connsiteY325" fmla="*/ 323891 h 390261"/>
                  <a:gd name="connsiteX326" fmla="*/ 27286 w 216369"/>
                  <a:gd name="connsiteY326" fmla="*/ 324186 h 390261"/>
                  <a:gd name="connsiteX327" fmla="*/ 28613 w 216369"/>
                  <a:gd name="connsiteY327" fmla="*/ 322416 h 390261"/>
                  <a:gd name="connsiteX328" fmla="*/ 29351 w 216369"/>
                  <a:gd name="connsiteY328" fmla="*/ 320498 h 390261"/>
                  <a:gd name="connsiteX329" fmla="*/ 31415 w 216369"/>
                  <a:gd name="connsiteY329" fmla="*/ 319761 h 390261"/>
                  <a:gd name="connsiteX330" fmla="*/ 32890 w 216369"/>
                  <a:gd name="connsiteY330" fmla="*/ 320794 h 390261"/>
                  <a:gd name="connsiteX331" fmla="*/ 34660 w 216369"/>
                  <a:gd name="connsiteY331" fmla="*/ 322121 h 390261"/>
                  <a:gd name="connsiteX332" fmla="*/ 36873 w 216369"/>
                  <a:gd name="connsiteY332" fmla="*/ 327283 h 390261"/>
                  <a:gd name="connsiteX333" fmla="*/ 39085 w 216369"/>
                  <a:gd name="connsiteY333" fmla="*/ 328168 h 390261"/>
                  <a:gd name="connsiteX334" fmla="*/ 41740 w 216369"/>
                  <a:gd name="connsiteY334" fmla="*/ 329790 h 390261"/>
                  <a:gd name="connsiteX335" fmla="*/ 43805 w 216369"/>
                  <a:gd name="connsiteY335" fmla="*/ 331708 h 390261"/>
                  <a:gd name="connsiteX336" fmla="*/ 43805 w 216369"/>
                  <a:gd name="connsiteY336" fmla="*/ 334953 h 390261"/>
                  <a:gd name="connsiteX337" fmla="*/ 44542 w 216369"/>
                  <a:gd name="connsiteY337" fmla="*/ 336132 h 390261"/>
                  <a:gd name="connsiteX338" fmla="*/ 47345 w 216369"/>
                  <a:gd name="connsiteY338" fmla="*/ 336132 h 390261"/>
                  <a:gd name="connsiteX339" fmla="*/ 49409 w 216369"/>
                  <a:gd name="connsiteY339" fmla="*/ 338787 h 390261"/>
                  <a:gd name="connsiteX340" fmla="*/ 50442 w 216369"/>
                  <a:gd name="connsiteY340" fmla="*/ 340262 h 390261"/>
                  <a:gd name="connsiteX341" fmla="*/ 51917 w 216369"/>
                  <a:gd name="connsiteY341" fmla="*/ 345129 h 390261"/>
                  <a:gd name="connsiteX342" fmla="*/ 53981 w 216369"/>
                  <a:gd name="connsiteY342" fmla="*/ 346162 h 390261"/>
                  <a:gd name="connsiteX343" fmla="*/ 56489 w 216369"/>
                  <a:gd name="connsiteY343" fmla="*/ 346162 h 390261"/>
                  <a:gd name="connsiteX344" fmla="*/ 58259 w 216369"/>
                  <a:gd name="connsiteY344" fmla="*/ 345572 h 390261"/>
                  <a:gd name="connsiteX345" fmla="*/ 57079 w 216369"/>
                  <a:gd name="connsiteY345" fmla="*/ 349112 h 390261"/>
                  <a:gd name="connsiteX346" fmla="*/ 58406 w 216369"/>
                  <a:gd name="connsiteY346" fmla="*/ 350734 h 390261"/>
                  <a:gd name="connsiteX347" fmla="*/ 60176 w 216369"/>
                  <a:gd name="connsiteY347" fmla="*/ 350734 h 390261"/>
                  <a:gd name="connsiteX348" fmla="*/ 61504 w 216369"/>
                  <a:gd name="connsiteY348" fmla="*/ 352062 h 390261"/>
                  <a:gd name="connsiteX349" fmla="*/ 60914 w 216369"/>
                  <a:gd name="connsiteY349" fmla="*/ 358109 h 390261"/>
                  <a:gd name="connsiteX350" fmla="*/ 65486 w 216369"/>
                  <a:gd name="connsiteY350" fmla="*/ 361354 h 390261"/>
                  <a:gd name="connsiteX351" fmla="*/ 71975 w 216369"/>
                  <a:gd name="connsiteY351" fmla="*/ 369318 h 390261"/>
                  <a:gd name="connsiteX352" fmla="*/ 72418 w 216369"/>
                  <a:gd name="connsiteY352" fmla="*/ 368138 h 390261"/>
                  <a:gd name="connsiteX353" fmla="*/ 73008 w 216369"/>
                  <a:gd name="connsiteY353" fmla="*/ 364156 h 390261"/>
                  <a:gd name="connsiteX354" fmla="*/ 73450 w 216369"/>
                  <a:gd name="connsiteY354" fmla="*/ 363418 h 390261"/>
                  <a:gd name="connsiteX355" fmla="*/ 74483 w 216369"/>
                  <a:gd name="connsiteY355" fmla="*/ 362976 h 390261"/>
                  <a:gd name="connsiteX356" fmla="*/ 75663 w 216369"/>
                  <a:gd name="connsiteY356" fmla="*/ 362976 h 390261"/>
                  <a:gd name="connsiteX357" fmla="*/ 77875 w 216369"/>
                  <a:gd name="connsiteY357" fmla="*/ 366516 h 390261"/>
                  <a:gd name="connsiteX358" fmla="*/ 83627 w 216369"/>
                  <a:gd name="connsiteY358" fmla="*/ 368728 h 390261"/>
                  <a:gd name="connsiteX359" fmla="*/ 85397 w 216369"/>
                  <a:gd name="connsiteY359" fmla="*/ 369171 h 390261"/>
                  <a:gd name="connsiteX360" fmla="*/ 87609 w 216369"/>
                  <a:gd name="connsiteY360" fmla="*/ 368286 h 390261"/>
                  <a:gd name="connsiteX361" fmla="*/ 88642 w 216369"/>
                  <a:gd name="connsiteY361" fmla="*/ 368876 h 390261"/>
                  <a:gd name="connsiteX362" fmla="*/ 89674 w 216369"/>
                  <a:gd name="connsiteY362" fmla="*/ 369760 h 390261"/>
                  <a:gd name="connsiteX363" fmla="*/ 90265 w 216369"/>
                  <a:gd name="connsiteY363" fmla="*/ 372268 h 390261"/>
                  <a:gd name="connsiteX364" fmla="*/ 91740 w 216369"/>
                  <a:gd name="connsiteY364" fmla="*/ 374480 h 390261"/>
                  <a:gd name="connsiteX365" fmla="*/ 94689 w 216369"/>
                  <a:gd name="connsiteY365" fmla="*/ 374185 h 390261"/>
                  <a:gd name="connsiteX366" fmla="*/ 95722 w 216369"/>
                  <a:gd name="connsiteY366" fmla="*/ 374480 h 390261"/>
                  <a:gd name="connsiteX367" fmla="*/ 96312 w 216369"/>
                  <a:gd name="connsiteY367" fmla="*/ 374480 h 390261"/>
                  <a:gd name="connsiteX368" fmla="*/ 96901 w 216369"/>
                  <a:gd name="connsiteY368" fmla="*/ 376545 h 390261"/>
                  <a:gd name="connsiteX369" fmla="*/ 97197 w 216369"/>
                  <a:gd name="connsiteY369" fmla="*/ 379937 h 390261"/>
                  <a:gd name="connsiteX370" fmla="*/ 96901 w 216369"/>
                  <a:gd name="connsiteY370" fmla="*/ 382002 h 390261"/>
                  <a:gd name="connsiteX371" fmla="*/ 94689 w 216369"/>
                  <a:gd name="connsiteY371" fmla="*/ 384805 h 390261"/>
                  <a:gd name="connsiteX372" fmla="*/ 94394 w 216369"/>
                  <a:gd name="connsiteY372" fmla="*/ 386722 h 390261"/>
                  <a:gd name="connsiteX373" fmla="*/ 95574 w 216369"/>
                  <a:gd name="connsiteY373" fmla="*/ 387902 h 390261"/>
                  <a:gd name="connsiteX374" fmla="*/ 97049 w 216369"/>
                  <a:gd name="connsiteY374" fmla="*/ 389229 h 390261"/>
                  <a:gd name="connsiteX375" fmla="*/ 97934 w 216369"/>
                  <a:gd name="connsiteY375" fmla="*/ 390262 h 390261"/>
                  <a:gd name="connsiteX376" fmla="*/ 98819 w 216369"/>
                  <a:gd name="connsiteY376" fmla="*/ 390262 h 390261"/>
                  <a:gd name="connsiteX377" fmla="*/ 99999 w 216369"/>
                  <a:gd name="connsiteY377" fmla="*/ 389377 h 390261"/>
                  <a:gd name="connsiteX378" fmla="*/ 101031 w 216369"/>
                  <a:gd name="connsiteY378" fmla="*/ 387754 h 390261"/>
                  <a:gd name="connsiteX379" fmla="*/ 101769 w 216369"/>
                  <a:gd name="connsiteY379" fmla="*/ 386279 h 390261"/>
                  <a:gd name="connsiteX380" fmla="*/ 105603 w 216369"/>
                  <a:gd name="connsiteY380" fmla="*/ 384657 h 390261"/>
                  <a:gd name="connsiteX381" fmla="*/ 109586 w 216369"/>
                  <a:gd name="connsiteY381" fmla="*/ 383182 h 390261"/>
                  <a:gd name="connsiteX382" fmla="*/ 110176 w 216369"/>
                  <a:gd name="connsiteY382" fmla="*/ 383182 h 390261"/>
                  <a:gd name="connsiteX383" fmla="*/ 110766 w 216369"/>
                  <a:gd name="connsiteY383" fmla="*/ 383920 h 390261"/>
                  <a:gd name="connsiteX384" fmla="*/ 112093 w 216369"/>
                  <a:gd name="connsiteY384" fmla="*/ 385985 h 390261"/>
                  <a:gd name="connsiteX385" fmla="*/ 112831 w 216369"/>
                  <a:gd name="connsiteY385" fmla="*/ 386427 h 390261"/>
                  <a:gd name="connsiteX386" fmla="*/ 115780 w 216369"/>
                  <a:gd name="connsiteY386" fmla="*/ 386427 h 390261"/>
                  <a:gd name="connsiteX387" fmla="*/ 117993 w 216369"/>
                  <a:gd name="connsiteY387" fmla="*/ 385247 h 390261"/>
                  <a:gd name="connsiteX388" fmla="*/ 119173 w 216369"/>
                  <a:gd name="connsiteY388" fmla="*/ 383035 h 390261"/>
                  <a:gd name="connsiteX389" fmla="*/ 119615 w 216369"/>
                  <a:gd name="connsiteY389" fmla="*/ 381265 h 390261"/>
                  <a:gd name="connsiteX390" fmla="*/ 122712 w 216369"/>
                  <a:gd name="connsiteY390" fmla="*/ 378168 h 390261"/>
                  <a:gd name="connsiteX391" fmla="*/ 123008 w 216369"/>
                  <a:gd name="connsiteY391" fmla="*/ 375808 h 390261"/>
                  <a:gd name="connsiteX392" fmla="*/ 123893 w 216369"/>
                  <a:gd name="connsiteY392" fmla="*/ 374333 h 390261"/>
                  <a:gd name="connsiteX393" fmla="*/ 116076 w 216369"/>
                  <a:gd name="connsiteY393" fmla="*/ 368286 h 390261"/>
                  <a:gd name="connsiteX394" fmla="*/ 111208 w 216369"/>
                  <a:gd name="connsiteY394" fmla="*/ 361059 h 390261"/>
                  <a:gd name="connsiteX395" fmla="*/ 108111 w 216369"/>
                  <a:gd name="connsiteY395" fmla="*/ 358109 h 390261"/>
                  <a:gd name="connsiteX396" fmla="*/ 105603 w 216369"/>
                  <a:gd name="connsiteY396" fmla="*/ 357224 h 390261"/>
                  <a:gd name="connsiteX397" fmla="*/ 102949 w 216369"/>
                  <a:gd name="connsiteY397" fmla="*/ 356929 h 390261"/>
                  <a:gd name="connsiteX398" fmla="*/ 99114 w 216369"/>
                  <a:gd name="connsiteY398" fmla="*/ 357814 h 390261"/>
                  <a:gd name="connsiteX399" fmla="*/ 95574 w 216369"/>
                  <a:gd name="connsiteY399" fmla="*/ 358256 h 390261"/>
                  <a:gd name="connsiteX400" fmla="*/ 89674 w 216369"/>
                  <a:gd name="connsiteY400" fmla="*/ 354716 h 390261"/>
                  <a:gd name="connsiteX401" fmla="*/ 87315 w 216369"/>
                  <a:gd name="connsiteY401" fmla="*/ 352504 h 390261"/>
                  <a:gd name="connsiteX402" fmla="*/ 84365 w 216369"/>
                  <a:gd name="connsiteY402" fmla="*/ 349997 h 390261"/>
                  <a:gd name="connsiteX403" fmla="*/ 81857 w 216369"/>
                  <a:gd name="connsiteY403" fmla="*/ 350439 h 390261"/>
                  <a:gd name="connsiteX404" fmla="*/ 80088 w 216369"/>
                  <a:gd name="connsiteY404" fmla="*/ 349702 h 390261"/>
                  <a:gd name="connsiteX405" fmla="*/ 78760 w 216369"/>
                  <a:gd name="connsiteY405" fmla="*/ 347342 h 390261"/>
                  <a:gd name="connsiteX406" fmla="*/ 74483 w 216369"/>
                  <a:gd name="connsiteY406" fmla="*/ 341590 h 390261"/>
                  <a:gd name="connsiteX407" fmla="*/ 73303 w 216369"/>
                  <a:gd name="connsiteY407" fmla="*/ 339082 h 390261"/>
                  <a:gd name="connsiteX408" fmla="*/ 73303 w 216369"/>
                  <a:gd name="connsiteY408" fmla="*/ 335690 h 390261"/>
                  <a:gd name="connsiteX409" fmla="*/ 75810 w 216369"/>
                  <a:gd name="connsiteY409" fmla="*/ 334510 h 390261"/>
                  <a:gd name="connsiteX410" fmla="*/ 77433 w 216369"/>
                  <a:gd name="connsiteY410" fmla="*/ 335985 h 390261"/>
                  <a:gd name="connsiteX411" fmla="*/ 77433 w 216369"/>
                  <a:gd name="connsiteY411" fmla="*/ 337902 h 390261"/>
                  <a:gd name="connsiteX412" fmla="*/ 76400 w 216369"/>
                  <a:gd name="connsiteY412" fmla="*/ 339525 h 390261"/>
                  <a:gd name="connsiteX413" fmla="*/ 76400 w 216369"/>
                  <a:gd name="connsiteY413" fmla="*/ 340410 h 390261"/>
                  <a:gd name="connsiteX414" fmla="*/ 78023 w 216369"/>
                  <a:gd name="connsiteY414" fmla="*/ 340410 h 390261"/>
                  <a:gd name="connsiteX415" fmla="*/ 79055 w 216369"/>
                  <a:gd name="connsiteY415" fmla="*/ 340705 h 390261"/>
                  <a:gd name="connsiteX416" fmla="*/ 79792 w 216369"/>
                  <a:gd name="connsiteY416" fmla="*/ 342770 h 390261"/>
                  <a:gd name="connsiteX417" fmla="*/ 80530 w 216369"/>
                  <a:gd name="connsiteY417" fmla="*/ 347489 h 390261"/>
                  <a:gd name="connsiteX418" fmla="*/ 83332 w 216369"/>
                  <a:gd name="connsiteY418" fmla="*/ 348964 h 390261"/>
                  <a:gd name="connsiteX419" fmla="*/ 82300 w 216369"/>
                  <a:gd name="connsiteY419" fmla="*/ 346014 h 390261"/>
                  <a:gd name="connsiteX420" fmla="*/ 80973 w 216369"/>
                  <a:gd name="connsiteY420" fmla="*/ 343212 h 390261"/>
                  <a:gd name="connsiteX421" fmla="*/ 76400 w 216369"/>
                  <a:gd name="connsiteY421" fmla="*/ 321678 h 390261"/>
                  <a:gd name="connsiteX422" fmla="*/ 75073 w 216369"/>
                  <a:gd name="connsiteY422" fmla="*/ 317549 h 390261"/>
                  <a:gd name="connsiteX423" fmla="*/ 73303 w 216369"/>
                  <a:gd name="connsiteY423" fmla="*/ 315336 h 390261"/>
                  <a:gd name="connsiteX424" fmla="*/ 73303 w 216369"/>
                  <a:gd name="connsiteY424" fmla="*/ 316221 h 390261"/>
                  <a:gd name="connsiteX425" fmla="*/ 73008 w 216369"/>
                  <a:gd name="connsiteY425" fmla="*/ 316959 h 390261"/>
                  <a:gd name="connsiteX426" fmla="*/ 72418 w 216369"/>
                  <a:gd name="connsiteY426" fmla="*/ 317401 h 390261"/>
                  <a:gd name="connsiteX427" fmla="*/ 70501 w 216369"/>
                  <a:gd name="connsiteY427" fmla="*/ 315189 h 390261"/>
                  <a:gd name="connsiteX428" fmla="*/ 68731 w 216369"/>
                  <a:gd name="connsiteY428" fmla="*/ 313124 h 390261"/>
                  <a:gd name="connsiteX429" fmla="*/ 67993 w 216369"/>
                  <a:gd name="connsiteY429" fmla="*/ 310912 h 390261"/>
                  <a:gd name="connsiteX430" fmla="*/ 66518 w 216369"/>
                  <a:gd name="connsiteY430" fmla="*/ 299407 h 390261"/>
                  <a:gd name="connsiteX431" fmla="*/ 65781 w 216369"/>
                  <a:gd name="connsiteY431" fmla="*/ 297195 h 390261"/>
                  <a:gd name="connsiteX432" fmla="*/ 64748 w 216369"/>
                  <a:gd name="connsiteY432" fmla="*/ 294687 h 390261"/>
                  <a:gd name="connsiteX433" fmla="*/ 61798 w 216369"/>
                  <a:gd name="connsiteY433" fmla="*/ 293950 h 390261"/>
                  <a:gd name="connsiteX434" fmla="*/ 53244 w 216369"/>
                  <a:gd name="connsiteY434" fmla="*/ 296605 h 390261"/>
                  <a:gd name="connsiteX435" fmla="*/ 51769 w 216369"/>
                  <a:gd name="connsiteY435" fmla="*/ 296310 h 390261"/>
                  <a:gd name="connsiteX436" fmla="*/ 49704 w 216369"/>
                  <a:gd name="connsiteY436" fmla="*/ 295277 h 390261"/>
                  <a:gd name="connsiteX437" fmla="*/ 49999 w 216369"/>
                  <a:gd name="connsiteY437" fmla="*/ 292918 h 390261"/>
                  <a:gd name="connsiteX438" fmla="*/ 50589 w 216369"/>
                  <a:gd name="connsiteY438" fmla="*/ 291295 h 390261"/>
                  <a:gd name="connsiteX439" fmla="*/ 48082 w 216369"/>
                  <a:gd name="connsiteY439" fmla="*/ 285691 h 390261"/>
                  <a:gd name="connsiteX440" fmla="*/ 47345 w 216369"/>
                  <a:gd name="connsiteY440" fmla="*/ 282888 h 390261"/>
                  <a:gd name="connsiteX441" fmla="*/ 47639 w 216369"/>
                  <a:gd name="connsiteY441" fmla="*/ 277578 h 390261"/>
                  <a:gd name="connsiteX442" fmla="*/ 48229 w 216369"/>
                  <a:gd name="connsiteY442" fmla="*/ 271236 h 390261"/>
                  <a:gd name="connsiteX443" fmla="*/ 48229 w 216369"/>
                  <a:gd name="connsiteY443" fmla="*/ 268877 h 390261"/>
                  <a:gd name="connsiteX444" fmla="*/ 47492 w 216369"/>
                  <a:gd name="connsiteY444" fmla="*/ 267402 h 390261"/>
                  <a:gd name="connsiteX445" fmla="*/ 49409 w 216369"/>
                  <a:gd name="connsiteY445" fmla="*/ 265632 h 390261"/>
                  <a:gd name="connsiteX446" fmla="*/ 50589 w 216369"/>
                  <a:gd name="connsiteY446" fmla="*/ 260912 h 390261"/>
                  <a:gd name="connsiteX447" fmla="*/ 55899 w 216369"/>
                  <a:gd name="connsiteY447" fmla="*/ 252505 h 390261"/>
                  <a:gd name="connsiteX448" fmla="*/ 56637 w 216369"/>
                  <a:gd name="connsiteY448" fmla="*/ 246900 h 390261"/>
                  <a:gd name="connsiteX449" fmla="*/ 57816 w 216369"/>
                  <a:gd name="connsiteY449" fmla="*/ 243950 h 390261"/>
                  <a:gd name="connsiteX450" fmla="*/ 59586 w 216369"/>
                  <a:gd name="connsiteY450" fmla="*/ 237461 h 390261"/>
                  <a:gd name="connsiteX451" fmla="*/ 62094 w 216369"/>
                  <a:gd name="connsiteY451" fmla="*/ 232299 h 390261"/>
                  <a:gd name="connsiteX452" fmla="*/ 64011 w 216369"/>
                  <a:gd name="connsiteY452" fmla="*/ 229939 h 390261"/>
                  <a:gd name="connsiteX453" fmla="*/ 65043 w 216369"/>
                  <a:gd name="connsiteY453" fmla="*/ 224924 h 390261"/>
                  <a:gd name="connsiteX454" fmla="*/ 67403 w 216369"/>
                  <a:gd name="connsiteY454" fmla="*/ 221974 h 390261"/>
                  <a:gd name="connsiteX455" fmla="*/ 68878 w 216369"/>
                  <a:gd name="connsiteY455" fmla="*/ 218730 h 390261"/>
                  <a:gd name="connsiteX456" fmla="*/ 69321 w 216369"/>
                  <a:gd name="connsiteY456" fmla="*/ 213862 h 390261"/>
                  <a:gd name="connsiteX457" fmla="*/ 68288 w 216369"/>
                  <a:gd name="connsiteY457" fmla="*/ 205013 h 390261"/>
                  <a:gd name="connsiteX458" fmla="*/ 68731 w 216369"/>
                  <a:gd name="connsiteY458" fmla="*/ 202800 h 390261"/>
                  <a:gd name="connsiteX459" fmla="*/ 71533 w 216369"/>
                  <a:gd name="connsiteY459" fmla="*/ 195573 h 390261"/>
                  <a:gd name="connsiteX460" fmla="*/ 70501 w 216369"/>
                  <a:gd name="connsiteY460" fmla="*/ 192329 h 390261"/>
                  <a:gd name="connsiteX461" fmla="*/ 68878 w 216369"/>
                  <a:gd name="connsiteY461" fmla="*/ 190411 h 390261"/>
                  <a:gd name="connsiteX462" fmla="*/ 69616 w 216369"/>
                  <a:gd name="connsiteY462" fmla="*/ 187461 h 390261"/>
                  <a:gd name="connsiteX463" fmla="*/ 72418 w 216369"/>
                  <a:gd name="connsiteY463" fmla="*/ 185249 h 390261"/>
                  <a:gd name="connsiteX464" fmla="*/ 75368 w 216369"/>
                  <a:gd name="connsiteY464" fmla="*/ 184069 h 390261"/>
                  <a:gd name="connsiteX465" fmla="*/ 83185 w 216369"/>
                  <a:gd name="connsiteY465" fmla="*/ 183332 h 390261"/>
                  <a:gd name="connsiteX466" fmla="*/ 84955 w 216369"/>
                  <a:gd name="connsiteY466" fmla="*/ 181857 h 390261"/>
                  <a:gd name="connsiteX467" fmla="*/ 86282 w 216369"/>
                  <a:gd name="connsiteY467" fmla="*/ 183036 h 390261"/>
                  <a:gd name="connsiteX468" fmla="*/ 92772 w 216369"/>
                  <a:gd name="connsiteY468" fmla="*/ 184659 h 390261"/>
                  <a:gd name="connsiteX469" fmla="*/ 94247 w 216369"/>
                  <a:gd name="connsiteY469" fmla="*/ 185396 h 390261"/>
                  <a:gd name="connsiteX470" fmla="*/ 93804 w 216369"/>
                  <a:gd name="connsiteY470" fmla="*/ 187314 h 390261"/>
                  <a:gd name="connsiteX471" fmla="*/ 93214 w 216369"/>
                  <a:gd name="connsiteY471" fmla="*/ 188789 h 390261"/>
                  <a:gd name="connsiteX472" fmla="*/ 93804 w 216369"/>
                  <a:gd name="connsiteY472" fmla="*/ 191886 h 390261"/>
                  <a:gd name="connsiteX473" fmla="*/ 92772 w 216369"/>
                  <a:gd name="connsiteY473" fmla="*/ 195868 h 390261"/>
                  <a:gd name="connsiteX474" fmla="*/ 92772 w 216369"/>
                  <a:gd name="connsiteY474" fmla="*/ 201621 h 390261"/>
                  <a:gd name="connsiteX475" fmla="*/ 91740 w 216369"/>
                  <a:gd name="connsiteY475" fmla="*/ 204423 h 390261"/>
                  <a:gd name="connsiteX476" fmla="*/ 92624 w 216369"/>
                  <a:gd name="connsiteY476" fmla="*/ 206045 h 390261"/>
                  <a:gd name="connsiteX477" fmla="*/ 94099 w 216369"/>
                  <a:gd name="connsiteY477" fmla="*/ 206930 h 390261"/>
                  <a:gd name="connsiteX478" fmla="*/ 97639 w 216369"/>
                  <a:gd name="connsiteY478" fmla="*/ 205603 h 390261"/>
                  <a:gd name="connsiteX479" fmla="*/ 106931 w 216369"/>
                  <a:gd name="connsiteY479" fmla="*/ 207078 h 390261"/>
                  <a:gd name="connsiteX480" fmla="*/ 114158 w 216369"/>
                  <a:gd name="connsiteY480" fmla="*/ 205160 h 390261"/>
                  <a:gd name="connsiteX481" fmla="*/ 117108 w 216369"/>
                  <a:gd name="connsiteY481" fmla="*/ 206488 h 390261"/>
                  <a:gd name="connsiteX482" fmla="*/ 118435 w 216369"/>
                  <a:gd name="connsiteY482" fmla="*/ 207668 h 390261"/>
                  <a:gd name="connsiteX483" fmla="*/ 119910 w 216369"/>
                  <a:gd name="connsiteY483" fmla="*/ 208405 h 390261"/>
                  <a:gd name="connsiteX484" fmla="*/ 122270 w 216369"/>
                  <a:gd name="connsiteY484" fmla="*/ 209290 h 390261"/>
                  <a:gd name="connsiteX485" fmla="*/ 124925 w 216369"/>
                  <a:gd name="connsiteY485" fmla="*/ 211650 h 390261"/>
                  <a:gd name="connsiteX486" fmla="*/ 127432 w 216369"/>
                  <a:gd name="connsiteY486" fmla="*/ 214600 h 390261"/>
                  <a:gd name="connsiteX487" fmla="*/ 127875 w 216369"/>
                  <a:gd name="connsiteY487" fmla="*/ 213862 h 390261"/>
                  <a:gd name="connsiteX488" fmla="*/ 128169 w 216369"/>
                  <a:gd name="connsiteY488" fmla="*/ 212977 h 390261"/>
                  <a:gd name="connsiteX489" fmla="*/ 130382 w 216369"/>
                  <a:gd name="connsiteY489" fmla="*/ 216664 h 390261"/>
                  <a:gd name="connsiteX490" fmla="*/ 132742 w 216369"/>
                  <a:gd name="connsiteY490" fmla="*/ 218582 h 390261"/>
                  <a:gd name="connsiteX491" fmla="*/ 135544 w 216369"/>
                  <a:gd name="connsiteY491" fmla="*/ 220499 h 390261"/>
                  <a:gd name="connsiteX492" fmla="*/ 136429 w 216369"/>
                  <a:gd name="connsiteY492" fmla="*/ 219172 h 390261"/>
                  <a:gd name="connsiteX493" fmla="*/ 136872 w 216369"/>
                  <a:gd name="connsiteY493" fmla="*/ 217992 h 390261"/>
                  <a:gd name="connsiteX494" fmla="*/ 138494 w 216369"/>
                  <a:gd name="connsiteY494" fmla="*/ 219467 h 390261"/>
                  <a:gd name="connsiteX495" fmla="*/ 141296 w 216369"/>
                  <a:gd name="connsiteY495" fmla="*/ 223007 h 390261"/>
                  <a:gd name="connsiteX496" fmla="*/ 142034 w 216369"/>
                  <a:gd name="connsiteY496" fmla="*/ 226252 h 390261"/>
                  <a:gd name="connsiteX497" fmla="*/ 144394 w 216369"/>
                  <a:gd name="connsiteY497" fmla="*/ 229349 h 390261"/>
                  <a:gd name="connsiteX498" fmla="*/ 145131 w 216369"/>
                  <a:gd name="connsiteY498" fmla="*/ 231119 h 390261"/>
                  <a:gd name="connsiteX499" fmla="*/ 145721 w 216369"/>
                  <a:gd name="connsiteY499" fmla="*/ 231119 h 390261"/>
                  <a:gd name="connsiteX500" fmla="*/ 145279 w 216369"/>
                  <a:gd name="connsiteY500" fmla="*/ 230381 h 390261"/>
                  <a:gd name="connsiteX501" fmla="*/ 140559 w 216369"/>
                  <a:gd name="connsiteY501" fmla="*/ 220942 h 390261"/>
                  <a:gd name="connsiteX502" fmla="*/ 139821 w 216369"/>
                  <a:gd name="connsiteY502" fmla="*/ 216517 h 390261"/>
                  <a:gd name="connsiteX503" fmla="*/ 140706 w 216369"/>
                  <a:gd name="connsiteY503" fmla="*/ 213125 h 390261"/>
                  <a:gd name="connsiteX504" fmla="*/ 141149 w 216369"/>
                  <a:gd name="connsiteY504" fmla="*/ 211945 h 390261"/>
                  <a:gd name="connsiteX505" fmla="*/ 139821 w 216369"/>
                  <a:gd name="connsiteY505" fmla="*/ 210175 h 390261"/>
                  <a:gd name="connsiteX506" fmla="*/ 137904 w 216369"/>
                  <a:gd name="connsiteY506" fmla="*/ 208110 h 390261"/>
                  <a:gd name="connsiteX507" fmla="*/ 134512 w 216369"/>
                  <a:gd name="connsiteY507" fmla="*/ 205455 h 390261"/>
                  <a:gd name="connsiteX508" fmla="*/ 134217 w 216369"/>
                  <a:gd name="connsiteY508" fmla="*/ 201325 h 390261"/>
                  <a:gd name="connsiteX509" fmla="*/ 133479 w 216369"/>
                  <a:gd name="connsiteY509" fmla="*/ 196458 h 390261"/>
                  <a:gd name="connsiteX510" fmla="*/ 132447 w 216369"/>
                  <a:gd name="connsiteY510" fmla="*/ 194836 h 390261"/>
                  <a:gd name="connsiteX511" fmla="*/ 130825 w 216369"/>
                  <a:gd name="connsiteY511" fmla="*/ 191739 h 390261"/>
                  <a:gd name="connsiteX512" fmla="*/ 129940 w 216369"/>
                  <a:gd name="connsiteY512" fmla="*/ 189231 h 390261"/>
                  <a:gd name="connsiteX513" fmla="*/ 129644 w 216369"/>
                  <a:gd name="connsiteY513" fmla="*/ 182594 h 390261"/>
                  <a:gd name="connsiteX514" fmla="*/ 130087 w 216369"/>
                  <a:gd name="connsiteY514" fmla="*/ 182004 h 390261"/>
                  <a:gd name="connsiteX515" fmla="*/ 132447 w 216369"/>
                  <a:gd name="connsiteY515" fmla="*/ 182004 h 390261"/>
                  <a:gd name="connsiteX516" fmla="*/ 135544 w 216369"/>
                  <a:gd name="connsiteY516" fmla="*/ 181267 h 390261"/>
                  <a:gd name="connsiteX517" fmla="*/ 135987 w 216369"/>
                  <a:gd name="connsiteY517" fmla="*/ 180234 h 390261"/>
                  <a:gd name="connsiteX518" fmla="*/ 135397 w 216369"/>
                  <a:gd name="connsiteY518" fmla="*/ 179349 h 390261"/>
                  <a:gd name="connsiteX519" fmla="*/ 137314 w 216369"/>
                  <a:gd name="connsiteY519" fmla="*/ 177874 h 390261"/>
                  <a:gd name="connsiteX520" fmla="*/ 140117 w 216369"/>
                  <a:gd name="connsiteY520" fmla="*/ 174630 h 390261"/>
                  <a:gd name="connsiteX521" fmla="*/ 142329 w 216369"/>
                  <a:gd name="connsiteY521" fmla="*/ 171237 h 390261"/>
                  <a:gd name="connsiteX522" fmla="*/ 143951 w 216369"/>
                  <a:gd name="connsiteY522" fmla="*/ 169025 h 390261"/>
                  <a:gd name="connsiteX523" fmla="*/ 144836 w 216369"/>
                  <a:gd name="connsiteY523" fmla="*/ 166813 h 390261"/>
                  <a:gd name="connsiteX524" fmla="*/ 148081 w 216369"/>
                  <a:gd name="connsiteY524" fmla="*/ 163715 h 390261"/>
                  <a:gd name="connsiteX525" fmla="*/ 152506 w 216369"/>
                  <a:gd name="connsiteY525" fmla="*/ 161650 h 390261"/>
                  <a:gd name="connsiteX526" fmla="*/ 155455 w 216369"/>
                  <a:gd name="connsiteY526" fmla="*/ 161208 h 390261"/>
                  <a:gd name="connsiteX527" fmla="*/ 158553 w 216369"/>
                  <a:gd name="connsiteY527" fmla="*/ 160470 h 390261"/>
                  <a:gd name="connsiteX528" fmla="*/ 161503 w 216369"/>
                  <a:gd name="connsiteY528" fmla="*/ 159438 h 390261"/>
                  <a:gd name="connsiteX529" fmla="*/ 162978 w 216369"/>
                  <a:gd name="connsiteY529" fmla="*/ 159438 h 390261"/>
                  <a:gd name="connsiteX530" fmla="*/ 166665 w 216369"/>
                  <a:gd name="connsiteY530" fmla="*/ 160618 h 390261"/>
                  <a:gd name="connsiteX531" fmla="*/ 168730 w 216369"/>
                  <a:gd name="connsiteY531" fmla="*/ 160913 h 390261"/>
                  <a:gd name="connsiteX532" fmla="*/ 174924 w 216369"/>
                  <a:gd name="connsiteY532" fmla="*/ 160913 h 390261"/>
                  <a:gd name="connsiteX533" fmla="*/ 179497 w 216369"/>
                  <a:gd name="connsiteY533" fmla="*/ 160028 h 390261"/>
                  <a:gd name="connsiteX534" fmla="*/ 184364 w 216369"/>
                  <a:gd name="connsiteY534" fmla="*/ 160765 h 390261"/>
                  <a:gd name="connsiteX535" fmla="*/ 188641 w 216369"/>
                  <a:gd name="connsiteY535" fmla="*/ 160176 h 390261"/>
                  <a:gd name="connsiteX536" fmla="*/ 193951 w 216369"/>
                  <a:gd name="connsiteY536" fmla="*/ 159143 h 390261"/>
                  <a:gd name="connsiteX537" fmla="*/ 196606 w 216369"/>
                  <a:gd name="connsiteY537" fmla="*/ 159733 h 390261"/>
                  <a:gd name="connsiteX538" fmla="*/ 198966 w 216369"/>
                  <a:gd name="connsiteY538" fmla="*/ 160765 h 390261"/>
                  <a:gd name="connsiteX539" fmla="*/ 199260 w 216369"/>
                  <a:gd name="connsiteY539" fmla="*/ 162830 h 390261"/>
                  <a:gd name="connsiteX540" fmla="*/ 199850 w 216369"/>
                  <a:gd name="connsiteY540" fmla="*/ 163715 h 390261"/>
                  <a:gd name="connsiteX541" fmla="*/ 200588 w 216369"/>
                  <a:gd name="connsiteY541" fmla="*/ 164453 h 390261"/>
                  <a:gd name="connsiteX542" fmla="*/ 201620 w 216369"/>
                  <a:gd name="connsiteY542" fmla="*/ 164453 h 390261"/>
                  <a:gd name="connsiteX543" fmla="*/ 202948 w 216369"/>
                  <a:gd name="connsiteY543" fmla="*/ 162978 h 390261"/>
                  <a:gd name="connsiteX544" fmla="*/ 204128 w 216369"/>
                  <a:gd name="connsiteY544" fmla="*/ 161503 h 390261"/>
                  <a:gd name="connsiteX545" fmla="*/ 204570 w 216369"/>
                  <a:gd name="connsiteY545" fmla="*/ 161208 h 390261"/>
                  <a:gd name="connsiteX546" fmla="*/ 206192 w 216369"/>
                  <a:gd name="connsiteY546" fmla="*/ 160618 h 390261"/>
                  <a:gd name="connsiteX547" fmla="*/ 208700 w 216369"/>
                  <a:gd name="connsiteY547" fmla="*/ 159290 h 390261"/>
                  <a:gd name="connsiteX548" fmla="*/ 210765 w 216369"/>
                  <a:gd name="connsiteY548" fmla="*/ 157816 h 390261"/>
                  <a:gd name="connsiteX549" fmla="*/ 212092 w 216369"/>
                  <a:gd name="connsiteY549" fmla="*/ 156193 h 390261"/>
                  <a:gd name="connsiteX550" fmla="*/ 212682 w 216369"/>
                  <a:gd name="connsiteY550" fmla="*/ 154571 h 390261"/>
                  <a:gd name="connsiteX551" fmla="*/ 212682 w 216369"/>
                  <a:gd name="connsiteY551" fmla="*/ 152653 h 390261"/>
                  <a:gd name="connsiteX552" fmla="*/ 213420 w 216369"/>
                  <a:gd name="connsiteY552" fmla="*/ 147786 h 390261"/>
                  <a:gd name="connsiteX553" fmla="*/ 214010 w 216369"/>
                  <a:gd name="connsiteY553" fmla="*/ 145426 h 390261"/>
                  <a:gd name="connsiteX554" fmla="*/ 213715 w 216369"/>
                  <a:gd name="connsiteY554" fmla="*/ 142476 h 390261"/>
                  <a:gd name="connsiteX555" fmla="*/ 212535 w 216369"/>
                  <a:gd name="connsiteY555" fmla="*/ 140264 h 390261"/>
                  <a:gd name="connsiteX556" fmla="*/ 212535 w 216369"/>
                  <a:gd name="connsiteY556" fmla="*/ 136872 h 390261"/>
                  <a:gd name="connsiteX557" fmla="*/ 212977 w 216369"/>
                  <a:gd name="connsiteY557" fmla="*/ 135249 h 390261"/>
                  <a:gd name="connsiteX558" fmla="*/ 212977 w 216369"/>
                  <a:gd name="connsiteY558" fmla="*/ 134217 h 390261"/>
                  <a:gd name="connsiteX559" fmla="*/ 214747 w 216369"/>
                  <a:gd name="connsiteY559" fmla="*/ 132890 h 390261"/>
                  <a:gd name="connsiteX560" fmla="*/ 215779 w 216369"/>
                  <a:gd name="connsiteY560" fmla="*/ 130825 h 390261"/>
                  <a:gd name="connsiteX561" fmla="*/ 216369 w 216369"/>
                  <a:gd name="connsiteY561" fmla="*/ 128170 h 390261"/>
                  <a:gd name="connsiteX562" fmla="*/ 216369 w 216369"/>
                  <a:gd name="connsiteY562" fmla="*/ 126252 h 390261"/>
                  <a:gd name="connsiteX563" fmla="*/ 215927 w 216369"/>
                  <a:gd name="connsiteY563" fmla="*/ 125073 h 39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216369" h="390261">
                    <a:moveTo>
                      <a:pt x="58259" y="365778"/>
                    </a:moveTo>
                    <a:lnTo>
                      <a:pt x="59291" y="367843"/>
                    </a:lnTo>
                    <a:lnTo>
                      <a:pt x="59734" y="367843"/>
                    </a:lnTo>
                    <a:lnTo>
                      <a:pt x="60766" y="366368"/>
                    </a:lnTo>
                    <a:lnTo>
                      <a:pt x="59586" y="362681"/>
                    </a:lnTo>
                    <a:lnTo>
                      <a:pt x="58406" y="365778"/>
                    </a:lnTo>
                    <a:close/>
                    <a:moveTo>
                      <a:pt x="43657" y="338640"/>
                    </a:moveTo>
                    <a:lnTo>
                      <a:pt x="43657" y="341000"/>
                    </a:lnTo>
                    <a:lnTo>
                      <a:pt x="44247" y="342327"/>
                    </a:lnTo>
                    <a:lnTo>
                      <a:pt x="45132" y="342917"/>
                    </a:lnTo>
                    <a:lnTo>
                      <a:pt x="44395" y="339820"/>
                    </a:lnTo>
                    <a:lnTo>
                      <a:pt x="43510" y="338640"/>
                    </a:lnTo>
                    <a:close/>
                    <a:moveTo>
                      <a:pt x="25516" y="326251"/>
                    </a:moveTo>
                    <a:lnTo>
                      <a:pt x="24778" y="324776"/>
                    </a:lnTo>
                    <a:lnTo>
                      <a:pt x="24188" y="325513"/>
                    </a:lnTo>
                    <a:lnTo>
                      <a:pt x="23156" y="330970"/>
                    </a:lnTo>
                    <a:lnTo>
                      <a:pt x="24041" y="334953"/>
                    </a:lnTo>
                    <a:lnTo>
                      <a:pt x="24483" y="334953"/>
                    </a:lnTo>
                    <a:lnTo>
                      <a:pt x="25516" y="333625"/>
                    </a:lnTo>
                    <a:lnTo>
                      <a:pt x="26548" y="333625"/>
                    </a:lnTo>
                    <a:lnTo>
                      <a:pt x="26843" y="331708"/>
                    </a:lnTo>
                    <a:lnTo>
                      <a:pt x="26548" y="330085"/>
                    </a:lnTo>
                    <a:lnTo>
                      <a:pt x="27433" y="326988"/>
                    </a:lnTo>
                    <a:lnTo>
                      <a:pt x="25221" y="326398"/>
                    </a:lnTo>
                    <a:close/>
                    <a:moveTo>
                      <a:pt x="31563" y="331265"/>
                    </a:moveTo>
                    <a:lnTo>
                      <a:pt x="31858" y="330823"/>
                    </a:lnTo>
                    <a:lnTo>
                      <a:pt x="32153" y="327578"/>
                    </a:lnTo>
                    <a:lnTo>
                      <a:pt x="30236" y="326251"/>
                    </a:lnTo>
                    <a:lnTo>
                      <a:pt x="31563" y="331265"/>
                    </a:lnTo>
                    <a:close/>
                    <a:moveTo>
                      <a:pt x="131562" y="223597"/>
                    </a:moveTo>
                    <a:lnTo>
                      <a:pt x="130825" y="222269"/>
                    </a:lnTo>
                    <a:lnTo>
                      <a:pt x="129202" y="220499"/>
                    </a:lnTo>
                    <a:lnTo>
                      <a:pt x="128169" y="220204"/>
                    </a:lnTo>
                    <a:lnTo>
                      <a:pt x="128169" y="221089"/>
                    </a:lnTo>
                    <a:lnTo>
                      <a:pt x="128760" y="224777"/>
                    </a:lnTo>
                    <a:lnTo>
                      <a:pt x="130677" y="224777"/>
                    </a:lnTo>
                    <a:lnTo>
                      <a:pt x="132004" y="225219"/>
                    </a:lnTo>
                    <a:lnTo>
                      <a:pt x="132004" y="224629"/>
                    </a:lnTo>
                    <a:lnTo>
                      <a:pt x="131414" y="223744"/>
                    </a:lnTo>
                    <a:close/>
                    <a:moveTo>
                      <a:pt x="70353" y="285248"/>
                    </a:moveTo>
                    <a:lnTo>
                      <a:pt x="70648" y="284806"/>
                    </a:lnTo>
                    <a:lnTo>
                      <a:pt x="70648" y="283478"/>
                    </a:lnTo>
                    <a:lnTo>
                      <a:pt x="69911" y="282298"/>
                    </a:lnTo>
                    <a:lnTo>
                      <a:pt x="68288" y="282298"/>
                    </a:lnTo>
                    <a:lnTo>
                      <a:pt x="68731" y="283478"/>
                    </a:lnTo>
                    <a:lnTo>
                      <a:pt x="69468" y="284363"/>
                    </a:lnTo>
                    <a:lnTo>
                      <a:pt x="70501" y="285248"/>
                    </a:lnTo>
                    <a:close/>
                    <a:moveTo>
                      <a:pt x="135249" y="233036"/>
                    </a:moveTo>
                    <a:lnTo>
                      <a:pt x="134954" y="234364"/>
                    </a:lnTo>
                    <a:lnTo>
                      <a:pt x="136429" y="235544"/>
                    </a:lnTo>
                    <a:lnTo>
                      <a:pt x="136872" y="232741"/>
                    </a:lnTo>
                    <a:lnTo>
                      <a:pt x="135839" y="232299"/>
                    </a:lnTo>
                    <a:lnTo>
                      <a:pt x="135249" y="232889"/>
                    </a:lnTo>
                    <a:close/>
                    <a:moveTo>
                      <a:pt x="24336" y="299407"/>
                    </a:moveTo>
                    <a:lnTo>
                      <a:pt x="23598" y="299702"/>
                    </a:lnTo>
                    <a:lnTo>
                      <a:pt x="23156" y="300587"/>
                    </a:lnTo>
                    <a:lnTo>
                      <a:pt x="23156" y="302062"/>
                    </a:lnTo>
                    <a:lnTo>
                      <a:pt x="24483" y="301767"/>
                    </a:lnTo>
                    <a:lnTo>
                      <a:pt x="24483" y="299407"/>
                    </a:lnTo>
                    <a:close/>
                    <a:moveTo>
                      <a:pt x="66961" y="288345"/>
                    </a:moveTo>
                    <a:lnTo>
                      <a:pt x="66961" y="290558"/>
                    </a:lnTo>
                    <a:lnTo>
                      <a:pt x="67551" y="292033"/>
                    </a:lnTo>
                    <a:lnTo>
                      <a:pt x="69911" y="291000"/>
                    </a:lnTo>
                    <a:lnTo>
                      <a:pt x="70501" y="289230"/>
                    </a:lnTo>
                    <a:lnTo>
                      <a:pt x="70501" y="287755"/>
                    </a:lnTo>
                    <a:lnTo>
                      <a:pt x="69616" y="288050"/>
                    </a:lnTo>
                    <a:lnTo>
                      <a:pt x="67256" y="288050"/>
                    </a:lnTo>
                    <a:lnTo>
                      <a:pt x="66961" y="288493"/>
                    </a:lnTo>
                    <a:close/>
                    <a:moveTo>
                      <a:pt x="215485" y="126400"/>
                    </a:moveTo>
                    <a:lnTo>
                      <a:pt x="213862" y="125368"/>
                    </a:lnTo>
                    <a:lnTo>
                      <a:pt x="211207" y="124335"/>
                    </a:lnTo>
                    <a:lnTo>
                      <a:pt x="209585" y="123008"/>
                    </a:lnTo>
                    <a:lnTo>
                      <a:pt x="208847" y="121385"/>
                    </a:lnTo>
                    <a:lnTo>
                      <a:pt x="208847" y="120058"/>
                    </a:lnTo>
                    <a:lnTo>
                      <a:pt x="209733" y="118878"/>
                    </a:lnTo>
                    <a:lnTo>
                      <a:pt x="207815" y="117551"/>
                    </a:lnTo>
                    <a:lnTo>
                      <a:pt x="203095" y="116076"/>
                    </a:lnTo>
                    <a:lnTo>
                      <a:pt x="200441" y="114306"/>
                    </a:lnTo>
                    <a:lnTo>
                      <a:pt x="199850" y="112241"/>
                    </a:lnTo>
                    <a:lnTo>
                      <a:pt x="197933" y="109586"/>
                    </a:lnTo>
                    <a:lnTo>
                      <a:pt x="194541" y="106194"/>
                    </a:lnTo>
                    <a:lnTo>
                      <a:pt x="192771" y="101326"/>
                    </a:lnTo>
                    <a:lnTo>
                      <a:pt x="192771" y="89822"/>
                    </a:lnTo>
                    <a:lnTo>
                      <a:pt x="194541" y="83922"/>
                    </a:lnTo>
                    <a:lnTo>
                      <a:pt x="192476" y="79645"/>
                    </a:lnTo>
                    <a:lnTo>
                      <a:pt x="190264" y="77433"/>
                    </a:lnTo>
                    <a:lnTo>
                      <a:pt x="187166" y="75811"/>
                    </a:lnTo>
                    <a:lnTo>
                      <a:pt x="184216" y="73451"/>
                    </a:lnTo>
                    <a:lnTo>
                      <a:pt x="181414" y="70353"/>
                    </a:lnTo>
                    <a:lnTo>
                      <a:pt x="178169" y="65781"/>
                    </a:lnTo>
                    <a:lnTo>
                      <a:pt x="174334" y="59586"/>
                    </a:lnTo>
                    <a:lnTo>
                      <a:pt x="171680" y="56784"/>
                    </a:lnTo>
                    <a:lnTo>
                      <a:pt x="170352" y="57374"/>
                    </a:lnTo>
                    <a:lnTo>
                      <a:pt x="167550" y="56784"/>
                    </a:lnTo>
                    <a:lnTo>
                      <a:pt x="163272" y="55014"/>
                    </a:lnTo>
                    <a:lnTo>
                      <a:pt x="159585" y="54129"/>
                    </a:lnTo>
                    <a:lnTo>
                      <a:pt x="156488" y="54129"/>
                    </a:lnTo>
                    <a:lnTo>
                      <a:pt x="154423" y="54424"/>
                    </a:lnTo>
                    <a:lnTo>
                      <a:pt x="153538" y="55309"/>
                    </a:lnTo>
                    <a:lnTo>
                      <a:pt x="153538" y="56194"/>
                    </a:lnTo>
                    <a:lnTo>
                      <a:pt x="154276" y="57079"/>
                    </a:lnTo>
                    <a:lnTo>
                      <a:pt x="153833" y="57817"/>
                    </a:lnTo>
                    <a:lnTo>
                      <a:pt x="152211" y="58259"/>
                    </a:lnTo>
                    <a:lnTo>
                      <a:pt x="150883" y="59291"/>
                    </a:lnTo>
                    <a:lnTo>
                      <a:pt x="149408" y="61504"/>
                    </a:lnTo>
                    <a:lnTo>
                      <a:pt x="148376" y="64454"/>
                    </a:lnTo>
                    <a:lnTo>
                      <a:pt x="146754" y="65634"/>
                    </a:lnTo>
                    <a:lnTo>
                      <a:pt x="144394" y="65929"/>
                    </a:lnTo>
                    <a:lnTo>
                      <a:pt x="142034" y="66814"/>
                    </a:lnTo>
                    <a:lnTo>
                      <a:pt x="139674" y="68288"/>
                    </a:lnTo>
                    <a:lnTo>
                      <a:pt x="138494" y="69321"/>
                    </a:lnTo>
                    <a:lnTo>
                      <a:pt x="138494" y="70058"/>
                    </a:lnTo>
                    <a:lnTo>
                      <a:pt x="138052" y="70058"/>
                    </a:lnTo>
                    <a:lnTo>
                      <a:pt x="136872" y="69763"/>
                    </a:lnTo>
                    <a:lnTo>
                      <a:pt x="136282" y="68731"/>
                    </a:lnTo>
                    <a:lnTo>
                      <a:pt x="136282" y="67256"/>
                    </a:lnTo>
                    <a:lnTo>
                      <a:pt x="135102" y="66223"/>
                    </a:lnTo>
                    <a:lnTo>
                      <a:pt x="132595" y="65634"/>
                    </a:lnTo>
                    <a:lnTo>
                      <a:pt x="129792" y="64011"/>
                    </a:lnTo>
                    <a:lnTo>
                      <a:pt x="126695" y="61209"/>
                    </a:lnTo>
                    <a:lnTo>
                      <a:pt x="124482" y="59734"/>
                    </a:lnTo>
                    <a:lnTo>
                      <a:pt x="123302" y="59734"/>
                    </a:lnTo>
                    <a:lnTo>
                      <a:pt x="121533" y="60619"/>
                    </a:lnTo>
                    <a:lnTo>
                      <a:pt x="119320" y="62979"/>
                    </a:lnTo>
                    <a:lnTo>
                      <a:pt x="117403" y="63864"/>
                    </a:lnTo>
                    <a:lnTo>
                      <a:pt x="115928" y="63421"/>
                    </a:lnTo>
                    <a:lnTo>
                      <a:pt x="114748" y="64306"/>
                    </a:lnTo>
                    <a:lnTo>
                      <a:pt x="114010" y="66518"/>
                    </a:lnTo>
                    <a:lnTo>
                      <a:pt x="112535" y="68288"/>
                    </a:lnTo>
                    <a:lnTo>
                      <a:pt x="109291" y="70206"/>
                    </a:lnTo>
                    <a:lnTo>
                      <a:pt x="108996" y="70206"/>
                    </a:lnTo>
                    <a:lnTo>
                      <a:pt x="105309" y="72860"/>
                    </a:lnTo>
                    <a:lnTo>
                      <a:pt x="102359" y="75368"/>
                    </a:lnTo>
                    <a:lnTo>
                      <a:pt x="98967" y="78760"/>
                    </a:lnTo>
                    <a:lnTo>
                      <a:pt x="97344" y="79350"/>
                    </a:lnTo>
                    <a:lnTo>
                      <a:pt x="95722" y="78465"/>
                    </a:lnTo>
                    <a:lnTo>
                      <a:pt x="93362" y="77580"/>
                    </a:lnTo>
                    <a:lnTo>
                      <a:pt x="92182" y="76400"/>
                    </a:lnTo>
                    <a:lnTo>
                      <a:pt x="94542" y="70648"/>
                    </a:lnTo>
                    <a:lnTo>
                      <a:pt x="97492" y="64306"/>
                    </a:lnTo>
                    <a:lnTo>
                      <a:pt x="98229" y="61356"/>
                    </a:lnTo>
                    <a:lnTo>
                      <a:pt x="98229" y="57522"/>
                    </a:lnTo>
                    <a:lnTo>
                      <a:pt x="96901" y="55752"/>
                    </a:lnTo>
                    <a:lnTo>
                      <a:pt x="95869" y="54277"/>
                    </a:lnTo>
                    <a:lnTo>
                      <a:pt x="95869" y="53392"/>
                    </a:lnTo>
                    <a:lnTo>
                      <a:pt x="96164" y="52359"/>
                    </a:lnTo>
                    <a:lnTo>
                      <a:pt x="97344" y="50884"/>
                    </a:lnTo>
                    <a:lnTo>
                      <a:pt x="98819" y="48672"/>
                    </a:lnTo>
                    <a:lnTo>
                      <a:pt x="100294" y="43952"/>
                    </a:lnTo>
                    <a:lnTo>
                      <a:pt x="102064" y="38938"/>
                    </a:lnTo>
                    <a:lnTo>
                      <a:pt x="102064" y="35988"/>
                    </a:lnTo>
                    <a:lnTo>
                      <a:pt x="100442" y="32743"/>
                    </a:lnTo>
                    <a:lnTo>
                      <a:pt x="99704" y="29646"/>
                    </a:lnTo>
                    <a:lnTo>
                      <a:pt x="100294" y="25369"/>
                    </a:lnTo>
                    <a:lnTo>
                      <a:pt x="99999" y="23746"/>
                    </a:lnTo>
                    <a:lnTo>
                      <a:pt x="98524" y="22861"/>
                    </a:lnTo>
                    <a:lnTo>
                      <a:pt x="93657" y="21976"/>
                    </a:lnTo>
                    <a:lnTo>
                      <a:pt x="92034" y="21976"/>
                    </a:lnTo>
                    <a:lnTo>
                      <a:pt x="90854" y="22714"/>
                    </a:lnTo>
                    <a:lnTo>
                      <a:pt x="89527" y="23894"/>
                    </a:lnTo>
                    <a:lnTo>
                      <a:pt x="87905" y="24631"/>
                    </a:lnTo>
                    <a:lnTo>
                      <a:pt x="84807" y="25073"/>
                    </a:lnTo>
                    <a:lnTo>
                      <a:pt x="81857" y="23598"/>
                    </a:lnTo>
                    <a:lnTo>
                      <a:pt x="79350" y="21091"/>
                    </a:lnTo>
                    <a:lnTo>
                      <a:pt x="78760" y="18141"/>
                    </a:lnTo>
                    <a:lnTo>
                      <a:pt x="80530" y="14601"/>
                    </a:lnTo>
                    <a:lnTo>
                      <a:pt x="81857" y="11652"/>
                    </a:lnTo>
                    <a:lnTo>
                      <a:pt x="82595" y="9144"/>
                    </a:lnTo>
                    <a:lnTo>
                      <a:pt x="82595" y="7964"/>
                    </a:lnTo>
                    <a:lnTo>
                      <a:pt x="82005" y="6784"/>
                    </a:lnTo>
                    <a:lnTo>
                      <a:pt x="81267" y="6784"/>
                    </a:lnTo>
                    <a:lnTo>
                      <a:pt x="79645" y="5015"/>
                    </a:lnTo>
                    <a:lnTo>
                      <a:pt x="78170" y="2360"/>
                    </a:lnTo>
                    <a:lnTo>
                      <a:pt x="76695" y="1180"/>
                    </a:lnTo>
                    <a:lnTo>
                      <a:pt x="75368" y="1475"/>
                    </a:lnTo>
                    <a:lnTo>
                      <a:pt x="74188" y="2507"/>
                    </a:lnTo>
                    <a:lnTo>
                      <a:pt x="73008" y="4277"/>
                    </a:lnTo>
                    <a:lnTo>
                      <a:pt x="72123" y="5015"/>
                    </a:lnTo>
                    <a:lnTo>
                      <a:pt x="71533" y="4720"/>
                    </a:lnTo>
                    <a:lnTo>
                      <a:pt x="71533" y="3097"/>
                    </a:lnTo>
                    <a:lnTo>
                      <a:pt x="68583" y="1327"/>
                    </a:lnTo>
                    <a:lnTo>
                      <a:pt x="67256" y="295"/>
                    </a:lnTo>
                    <a:lnTo>
                      <a:pt x="65633" y="0"/>
                    </a:lnTo>
                    <a:lnTo>
                      <a:pt x="63864" y="1032"/>
                    </a:lnTo>
                    <a:lnTo>
                      <a:pt x="62536" y="2212"/>
                    </a:lnTo>
                    <a:lnTo>
                      <a:pt x="61209" y="2655"/>
                    </a:lnTo>
                    <a:lnTo>
                      <a:pt x="59144" y="2655"/>
                    </a:lnTo>
                    <a:lnTo>
                      <a:pt x="56341" y="2212"/>
                    </a:lnTo>
                    <a:lnTo>
                      <a:pt x="54424" y="1622"/>
                    </a:lnTo>
                    <a:lnTo>
                      <a:pt x="54129" y="1917"/>
                    </a:lnTo>
                    <a:lnTo>
                      <a:pt x="55162" y="4425"/>
                    </a:lnTo>
                    <a:lnTo>
                      <a:pt x="55604" y="6342"/>
                    </a:lnTo>
                    <a:lnTo>
                      <a:pt x="55162" y="7375"/>
                    </a:lnTo>
                    <a:lnTo>
                      <a:pt x="54277" y="8259"/>
                    </a:lnTo>
                    <a:lnTo>
                      <a:pt x="52949" y="8997"/>
                    </a:lnTo>
                    <a:lnTo>
                      <a:pt x="51327" y="9439"/>
                    </a:lnTo>
                    <a:lnTo>
                      <a:pt x="49852" y="9439"/>
                    </a:lnTo>
                    <a:lnTo>
                      <a:pt x="47639" y="8407"/>
                    </a:lnTo>
                    <a:lnTo>
                      <a:pt x="45870" y="8407"/>
                    </a:lnTo>
                    <a:lnTo>
                      <a:pt x="44395" y="8849"/>
                    </a:lnTo>
                    <a:lnTo>
                      <a:pt x="43510" y="9587"/>
                    </a:lnTo>
                    <a:lnTo>
                      <a:pt x="43067" y="10472"/>
                    </a:lnTo>
                    <a:lnTo>
                      <a:pt x="42182" y="15339"/>
                    </a:lnTo>
                    <a:lnTo>
                      <a:pt x="41445" y="16814"/>
                    </a:lnTo>
                    <a:lnTo>
                      <a:pt x="40412" y="17699"/>
                    </a:lnTo>
                    <a:lnTo>
                      <a:pt x="36283" y="17699"/>
                    </a:lnTo>
                    <a:lnTo>
                      <a:pt x="29351" y="19616"/>
                    </a:lnTo>
                    <a:lnTo>
                      <a:pt x="28318" y="19616"/>
                    </a:lnTo>
                    <a:lnTo>
                      <a:pt x="26106" y="19911"/>
                    </a:lnTo>
                    <a:lnTo>
                      <a:pt x="22713" y="19911"/>
                    </a:lnTo>
                    <a:lnTo>
                      <a:pt x="19321" y="17994"/>
                    </a:lnTo>
                    <a:lnTo>
                      <a:pt x="17699" y="17994"/>
                    </a:lnTo>
                    <a:lnTo>
                      <a:pt x="16814" y="18289"/>
                    </a:lnTo>
                    <a:lnTo>
                      <a:pt x="16224" y="20944"/>
                    </a:lnTo>
                    <a:lnTo>
                      <a:pt x="14307" y="22566"/>
                    </a:lnTo>
                    <a:lnTo>
                      <a:pt x="11651" y="26106"/>
                    </a:lnTo>
                    <a:lnTo>
                      <a:pt x="11062" y="31268"/>
                    </a:lnTo>
                    <a:lnTo>
                      <a:pt x="11357" y="34955"/>
                    </a:lnTo>
                    <a:lnTo>
                      <a:pt x="8997" y="38495"/>
                    </a:lnTo>
                    <a:lnTo>
                      <a:pt x="8997" y="40265"/>
                    </a:lnTo>
                    <a:lnTo>
                      <a:pt x="10029" y="48672"/>
                    </a:lnTo>
                    <a:lnTo>
                      <a:pt x="10029" y="49557"/>
                    </a:lnTo>
                    <a:lnTo>
                      <a:pt x="9292" y="50000"/>
                    </a:lnTo>
                    <a:lnTo>
                      <a:pt x="7817" y="50294"/>
                    </a:lnTo>
                    <a:lnTo>
                      <a:pt x="5309" y="51179"/>
                    </a:lnTo>
                    <a:lnTo>
                      <a:pt x="3687" y="52064"/>
                    </a:lnTo>
                    <a:lnTo>
                      <a:pt x="2950" y="52064"/>
                    </a:lnTo>
                    <a:lnTo>
                      <a:pt x="590" y="51474"/>
                    </a:lnTo>
                    <a:lnTo>
                      <a:pt x="0" y="51474"/>
                    </a:lnTo>
                    <a:lnTo>
                      <a:pt x="0" y="52064"/>
                    </a:lnTo>
                    <a:lnTo>
                      <a:pt x="2065" y="55752"/>
                    </a:lnTo>
                    <a:lnTo>
                      <a:pt x="3982" y="57522"/>
                    </a:lnTo>
                    <a:lnTo>
                      <a:pt x="6784" y="57522"/>
                    </a:lnTo>
                    <a:lnTo>
                      <a:pt x="6489" y="58554"/>
                    </a:lnTo>
                    <a:lnTo>
                      <a:pt x="7227" y="60766"/>
                    </a:lnTo>
                    <a:lnTo>
                      <a:pt x="8997" y="64454"/>
                    </a:lnTo>
                    <a:lnTo>
                      <a:pt x="9587" y="67256"/>
                    </a:lnTo>
                    <a:lnTo>
                      <a:pt x="8554" y="69911"/>
                    </a:lnTo>
                    <a:lnTo>
                      <a:pt x="8554" y="70943"/>
                    </a:lnTo>
                    <a:lnTo>
                      <a:pt x="9292" y="71533"/>
                    </a:lnTo>
                    <a:lnTo>
                      <a:pt x="10914" y="74040"/>
                    </a:lnTo>
                    <a:lnTo>
                      <a:pt x="14454" y="78023"/>
                    </a:lnTo>
                    <a:lnTo>
                      <a:pt x="17994" y="82300"/>
                    </a:lnTo>
                    <a:lnTo>
                      <a:pt x="20944" y="85840"/>
                    </a:lnTo>
                    <a:lnTo>
                      <a:pt x="23156" y="88347"/>
                    </a:lnTo>
                    <a:lnTo>
                      <a:pt x="27876" y="92919"/>
                    </a:lnTo>
                    <a:lnTo>
                      <a:pt x="28761" y="95132"/>
                    </a:lnTo>
                    <a:lnTo>
                      <a:pt x="28761" y="99409"/>
                    </a:lnTo>
                    <a:lnTo>
                      <a:pt x="30088" y="101916"/>
                    </a:lnTo>
                    <a:lnTo>
                      <a:pt x="31120" y="103686"/>
                    </a:lnTo>
                    <a:lnTo>
                      <a:pt x="31858" y="105161"/>
                    </a:lnTo>
                    <a:lnTo>
                      <a:pt x="33628" y="110028"/>
                    </a:lnTo>
                    <a:lnTo>
                      <a:pt x="34365" y="110766"/>
                    </a:lnTo>
                    <a:lnTo>
                      <a:pt x="38200" y="107816"/>
                    </a:lnTo>
                    <a:lnTo>
                      <a:pt x="39085" y="108406"/>
                    </a:lnTo>
                    <a:lnTo>
                      <a:pt x="39528" y="109586"/>
                    </a:lnTo>
                    <a:lnTo>
                      <a:pt x="39528" y="111061"/>
                    </a:lnTo>
                    <a:lnTo>
                      <a:pt x="38937" y="112683"/>
                    </a:lnTo>
                    <a:lnTo>
                      <a:pt x="37758" y="114158"/>
                    </a:lnTo>
                    <a:lnTo>
                      <a:pt x="31858" y="117698"/>
                    </a:lnTo>
                    <a:lnTo>
                      <a:pt x="31415" y="120648"/>
                    </a:lnTo>
                    <a:lnTo>
                      <a:pt x="30973" y="125220"/>
                    </a:lnTo>
                    <a:lnTo>
                      <a:pt x="30973" y="135839"/>
                    </a:lnTo>
                    <a:lnTo>
                      <a:pt x="30383" y="136282"/>
                    </a:lnTo>
                    <a:lnTo>
                      <a:pt x="28170" y="136282"/>
                    </a:lnTo>
                    <a:lnTo>
                      <a:pt x="24926" y="138199"/>
                    </a:lnTo>
                    <a:lnTo>
                      <a:pt x="23746" y="138199"/>
                    </a:lnTo>
                    <a:lnTo>
                      <a:pt x="22271" y="139232"/>
                    </a:lnTo>
                    <a:lnTo>
                      <a:pt x="21238" y="140264"/>
                    </a:lnTo>
                    <a:lnTo>
                      <a:pt x="20944" y="141739"/>
                    </a:lnTo>
                    <a:lnTo>
                      <a:pt x="21534" y="146311"/>
                    </a:lnTo>
                    <a:lnTo>
                      <a:pt x="22713" y="150588"/>
                    </a:lnTo>
                    <a:lnTo>
                      <a:pt x="24926" y="153686"/>
                    </a:lnTo>
                    <a:lnTo>
                      <a:pt x="26696" y="156193"/>
                    </a:lnTo>
                    <a:lnTo>
                      <a:pt x="29203" y="159585"/>
                    </a:lnTo>
                    <a:lnTo>
                      <a:pt x="31120" y="162535"/>
                    </a:lnTo>
                    <a:lnTo>
                      <a:pt x="35103" y="165780"/>
                    </a:lnTo>
                    <a:lnTo>
                      <a:pt x="40707" y="170647"/>
                    </a:lnTo>
                    <a:lnTo>
                      <a:pt x="42772" y="173302"/>
                    </a:lnTo>
                    <a:lnTo>
                      <a:pt x="44690" y="176547"/>
                    </a:lnTo>
                    <a:lnTo>
                      <a:pt x="46017" y="179349"/>
                    </a:lnTo>
                    <a:lnTo>
                      <a:pt x="46460" y="183036"/>
                    </a:lnTo>
                    <a:lnTo>
                      <a:pt x="46902" y="185101"/>
                    </a:lnTo>
                    <a:lnTo>
                      <a:pt x="46902" y="192033"/>
                    </a:lnTo>
                    <a:lnTo>
                      <a:pt x="46017" y="193656"/>
                    </a:lnTo>
                    <a:lnTo>
                      <a:pt x="45279" y="195426"/>
                    </a:lnTo>
                    <a:lnTo>
                      <a:pt x="45722" y="197343"/>
                    </a:lnTo>
                    <a:lnTo>
                      <a:pt x="47049" y="199113"/>
                    </a:lnTo>
                    <a:lnTo>
                      <a:pt x="47049" y="201178"/>
                    </a:lnTo>
                    <a:lnTo>
                      <a:pt x="48229" y="204865"/>
                    </a:lnTo>
                    <a:lnTo>
                      <a:pt x="50294" y="207225"/>
                    </a:lnTo>
                    <a:lnTo>
                      <a:pt x="52212" y="208700"/>
                    </a:lnTo>
                    <a:lnTo>
                      <a:pt x="53096" y="209880"/>
                    </a:lnTo>
                    <a:lnTo>
                      <a:pt x="52802" y="211797"/>
                    </a:lnTo>
                    <a:lnTo>
                      <a:pt x="53392" y="213862"/>
                    </a:lnTo>
                    <a:lnTo>
                      <a:pt x="53834" y="216075"/>
                    </a:lnTo>
                    <a:lnTo>
                      <a:pt x="54571" y="219172"/>
                    </a:lnTo>
                    <a:lnTo>
                      <a:pt x="56194" y="221827"/>
                    </a:lnTo>
                    <a:lnTo>
                      <a:pt x="58554" y="229939"/>
                    </a:lnTo>
                    <a:lnTo>
                      <a:pt x="58554" y="230824"/>
                    </a:lnTo>
                    <a:lnTo>
                      <a:pt x="57522" y="232446"/>
                    </a:lnTo>
                    <a:lnTo>
                      <a:pt x="56046" y="233921"/>
                    </a:lnTo>
                    <a:lnTo>
                      <a:pt x="55014" y="234364"/>
                    </a:lnTo>
                    <a:lnTo>
                      <a:pt x="54129" y="235838"/>
                    </a:lnTo>
                    <a:lnTo>
                      <a:pt x="51917" y="240116"/>
                    </a:lnTo>
                    <a:lnTo>
                      <a:pt x="47492" y="247638"/>
                    </a:lnTo>
                    <a:lnTo>
                      <a:pt x="43215" y="252505"/>
                    </a:lnTo>
                    <a:lnTo>
                      <a:pt x="39528" y="255897"/>
                    </a:lnTo>
                    <a:lnTo>
                      <a:pt x="36873" y="257962"/>
                    </a:lnTo>
                    <a:lnTo>
                      <a:pt x="36135" y="259142"/>
                    </a:lnTo>
                    <a:lnTo>
                      <a:pt x="36135" y="260175"/>
                    </a:lnTo>
                    <a:lnTo>
                      <a:pt x="36578" y="261944"/>
                    </a:lnTo>
                    <a:lnTo>
                      <a:pt x="36578" y="265189"/>
                    </a:lnTo>
                    <a:lnTo>
                      <a:pt x="35840" y="267254"/>
                    </a:lnTo>
                    <a:lnTo>
                      <a:pt x="35103" y="269466"/>
                    </a:lnTo>
                    <a:lnTo>
                      <a:pt x="34660" y="271384"/>
                    </a:lnTo>
                    <a:lnTo>
                      <a:pt x="30973" y="280676"/>
                    </a:lnTo>
                    <a:lnTo>
                      <a:pt x="29203" y="287903"/>
                    </a:lnTo>
                    <a:lnTo>
                      <a:pt x="27876" y="289673"/>
                    </a:lnTo>
                    <a:lnTo>
                      <a:pt x="25958" y="294983"/>
                    </a:lnTo>
                    <a:lnTo>
                      <a:pt x="24778" y="303389"/>
                    </a:lnTo>
                    <a:lnTo>
                      <a:pt x="22566" y="308699"/>
                    </a:lnTo>
                    <a:lnTo>
                      <a:pt x="22124" y="314599"/>
                    </a:lnTo>
                    <a:lnTo>
                      <a:pt x="22419" y="317696"/>
                    </a:lnTo>
                    <a:lnTo>
                      <a:pt x="24188" y="322858"/>
                    </a:lnTo>
                    <a:lnTo>
                      <a:pt x="25663" y="323891"/>
                    </a:lnTo>
                    <a:lnTo>
                      <a:pt x="27286" y="324186"/>
                    </a:lnTo>
                    <a:lnTo>
                      <a:pt x="28613" y="322416"/>
                    </a:lnTo>
                    <a:lnTo>
                      <a:pt x="29351" y="320498"/>
                    </a:lnTo>
                    <a:lnTo>
                      <a:pt x="31415" y="319761"/>
                    </a:lnTo>
                    <a:lnTo>
                      <a:pt x="32890" y="320794"/>
                    </a:lnTo>
                    <a:lnTo>
                      <a:pt x="34660" y="322121"/>
                    </a:lnTo>
                    <a:lnTo>
                      <a:pt x="36873" y="327283"/>
                    </a:lnTo>
                    <a:lnTo>
                      <a:pt x="39085" y="328168"/>
                    </a:lnTo>
                    <a:lnTo>
                      <a:pt x="41740" y="329790"/>
                    </a:lnTo>
                    <a:lnTo>
                      <a:pt x="43805" y="331708"/>
                    </a:lnTo>
                    <a:lnTo>
                      <a:pt x="43805" y="334953"/>
                    </a:lnTo>
                    <a:lnTo>
                      <a:pt x="44542" y="336132"/>
                    </a:lnTo>
                    <a:lnTo>
                      <a:pt x="47345" y="336132"/>
                    </a:lnTo>
                    <a:lnTo>
                      <a:pt x="49409" y="338787"/>
                    </a:lnTo>
                    <a:lnTo>
                      <a:pt x="50442" y="340262"/>
                    </a:lnTo>
                    <a:lnTo>
                      <a:pt x="51917" y="345129"/>
                    </a:lnTo>
                    <a:lnTo>
                      <a:pt x="53981" y="346162"/>
                    </a:lnTo>
                    <a:lnTo>
                      <a:pt x="56489" y="346162"/>
                    </a:lnTo>
                    <a:lnTo>
                      <a:pt x="58259" y="345572"/>
                    </a:lnTo>
                    <a:lnTo>
                      <a:pt x="57079" y="349112"/>
                    </a:lnTo>
                    <a:lnTo>
                      <a:pt x="58406" y="350734"/>
                    </a:lnTo>
                    <a:lnTo>
                      <a:pt x="60176" y="350734"/>
                    </a:lnTo>
                    <a:lnTo>
                      <a:pt x="61504" y="352062"/>
                    </a:lnTo>
                    <a:lnTo>
                      <a:pt x="60914" y="358109"/>
                    </a:lnTo>
                    <a:lnTo>
                      <a:pt x="65486" y="361354"/>
                    </a:lnTo>
                    <a:lnTo>
                      <a:pt x="71975" y="369318"/>
                    </a:lnTo>
                    <a:lnTo>
                      <a:pt x="72418" y="368138"/>
                    </a:lnTo>
                    <a:lnTo>
                      <a:pt x="73008" y="364156"/>
                    </a:lnTo>
                    <a:lnTo>
                      <a:pt x="73450" y="363418"/>
                    </a:lnTo>
                    <a:lnTo>
                      <a:pt x="74483" y="362976"/>
                    </a:lnTo>
                    <a:lnTo>
                      <a:pt x="75663" y="362976"/>
                    </a:lnTo>
                    <a:lnTo>
                      <a:pt x="77875" y="366516"/>
                    </a:lnTo>
                    <a:lnTo>
                      <a:pt x="83627" y="368728"/>
                    </a:lnTo>
                    <a:lnTo>
                      <a:pt x="85397" y="369171"/>
                    </a:lnTo>
                    <a:lnTo>
                      <a:pt x="87609" y="368286"/>
                    </a:lnTo>
                    <a:lnTo>
                      <a:pt x="88642" y="368876"/>
                    </a:lnTo>
                    <a:lnTo>
                      <a:pt x="89674" y="369760"/>
                    </a:lnTo>
                    <a:lnTo>
                      <a:pt x="90265" y="372268"/>
                    </a:lnTo>
                    <a:lnTo>
                      <a:pt x="91740" y="374480"/>
                    </a:lnTo>
                    <a:lnTo>
                      <a:pt x="94689" y="374185"/>
                    </a:lnTo>
                    <a:lnTo>
                      <a:pt x="95722" y="374480"/>
                    </a:lnTo>
                    <a:lnTo>
                      <a:pt x="96312" y="374480"/>
                    </a:lnTo>
                    <a:lnTo>
                      <a:pt x="96901" y="376545"/>
                    </a:lnTo>
                    <a:lnTo>
                      <a:pt x="97197" y="379937"/>
                    </a:lnTo>
                    <a:lnTo>
                      <a:pt x="96901" y="382002"/>
                    </a:lnTo>
                    <a:lnTo>
                      <a:pt x="94689" y="384805"/>
                    </a:lnTo>
                    <a:lnTo>
                      <a:pt x="94394" y="386722"/>
                    </a:lnTo>
                    <a:lnTo>
                      <a:pt x="95574" y="387902"/>
                    </a:lnTo>
                    <a:lnTo>
                      <a:pt x="97049" y="389229"/>
                    </a:lnTo>
                    <a:lnTo>
                      <a:pt x="97934" y="390262"/>
                    </a:lnTo>
                    <a:lnTo>
                      <a:pt x="98819" y="390262"/>
                    </a:lnTo>
                    <a:lnTo>
                      <a:pt x="99999" y="389377"/>
                    </a:lnTo>
                    <a:lnTo>
                      <a:pt x="101031" y="387754"/>
                    </a:lnTo>
                    <a:lnTo>
                      <a:pt x="101769" y="386279"/>
                    </a:lnTo>
                    <a:lnTo>
                      <a:pt x="105603" y="384657"/>
                    </a:lnTo>
                    <a:lnTo>
                      <a:pt x="109586" y="383182"/>
                    </a:lnTo>
                    <a:lnTo>
                      <a:pt x="110176" y="383182"/>
                    </a:lnTo>
                    <a:lnTo>
                      <a:pt x="110766" y="383920"/>
                    </a:lnTo>
                    <a:lnTo>
                      <a:pt x="112093" y="385985"/>
                    </a:lnTo>
                    <a:lnTo>
                      <a:pt x="112831" y="386427"/>
                    </a:lnTo>
                    <a:lnTo>
                      <a:pt x="115780" y="386427"/>
                    </a:lnTo>
                    <a:lnTo>
                      <a:pt x="117993" y="385247"/>
                    </a:lnTo>
                    <a:lnTo>
                      <a:pt x="119173" y="383035"/>
                    </a:lnTo>
                    <a:lnTo>
                      <a:pt x="119615" y="381265"/>
                    </a:lnTo>
                    <a:lnTo>
                      <a:pt x="122712" y="378168"/>
                    </a:lnTo>
                    <a:lnTo>
                      <a:pt x="123008" y="375808"/>
                    </a:lnTo>
                    <a:lnTo>
                      <a:pt x="123893" y="374333"/>
                    </a:lnTo>
                    <a:lnTo>
                      <a:pt x="116076" y="368286"/>
                    </a:lnTo>
                    <a:lnTo>
                      <a:pt x="111208" y="361059"/>
                    </a:lnTo>
                    <a:lnTo>
                      <a:pt x="108111" y="358109"/>
                    </a:lnTo>
                    <a:lnTo>
                      <a:pt x="105603" y="357224"/>
                    </a:lnTo>
                    <a:lnTo>
                      <a:pt x="102949" y="356929"/>
                    </a:lnTo>
                    <a:lnTo>
                      <a:pt x="99114" y="357814"/>
                    </a:lnTo>
                    <a:lnTo>
                      <a:pt x="95574" y="358256"/>
                    </a:lnTo>
                    <a:lnTo>
                      <a:pt x="89674" y="354716"/>
                    </a:lnTo>
                    <a:lnTo>
                      <a:pt x="87315" y="352504"/>
                    </a:lnTo>
                    <a:lnTo>
                      <a:pt x="84365" y="349997"/>
                    </a:lnTo>
                    <a:lnTo>
                      <a:pt x="81857" y="350439"/>
                    </a:lnTo>
                    <a:lnTo>
                      <a:pt x="80088" y="349702"/>
                    </a:lnTo>
                    <a:lnTo>
                      <a:pt x="78760" y="347342"/>
                    </a:lnTo>
                    <a:lnTo>
                      <a:pt x="74483" y="341590"/>
                    </a:lnTo>
                    <a:lnTo>
                      <a:pt x="73303" y="339082"/>
                    </a:lnTo>
                    <a:lnTo>
                      <a:pt x="73303" y="335690"/>
                    </a:lnTo>
                    <a:lnTo>
                      <a:pt x="75810" y="334510"/>
                    </a:lnTo>
                    <a:lnTo>
                      <a:pt x="77433" y="335985"/>
                    </a:lnTo>
                    <a:lnTo>
                      <a:pt x="77433" y="337902"/>
                    </a:lnTo>
                    <a:lnTo>
                      <a:pt x="76400" y="339525"/>
                    </a:lnTo>
                    <a:lnTo>
                      <a:pt x="76400" y="340410"/>
                    </a:lnTo>
                    <a:lnTo>
                      <a:pt x="78023" y="340410"/>
                    </a:lnTo>
                    <a:lnTo>
                      <a:pt x="79055" y="340705"/>
                    </a:lnTo>
                    <a:lnTo>
                      <a:pt x="79792" y="342770"/>
                    </a:lnTo>
                    <a:lnTo>
                      <a:pt x="80530" y="347489"/>
                    </a:lnTo>
                    <a:lnTo>
                      <a:pt x="83332" y="348964"/>
                    </a:lnTo>
                    <a:lnTo>
                      <a:pt x="82300" y="346014"/>
                    </a:lnTo>
                    <a:lnTo>
                      <a:pt x="80973" y="343212"/>
                    </a:lnTo>
                    <a:lnTo>
                      <a:pt x="76400" y="321678"/>
                    </a:lnTo>
                    <a:lnTo>
                      <a:pt x="75073" y="317549"/>
                    </a:lnTo>
                    <a:lnTo>
                      <a:pt x="73303" y="315336"/>
                    </a:lnTo>
                    <a:lnTo>
                      <a:pt x="73303" y="316221"/>
                    </a:lnTo>
                    <a:lnTo>
                      <a:pt x="73008" y="316959"/>
                    </a:lnTo>
                    <a:lnTo>
                      <a:pt x="72418" y="317401"/>
                    </a:lnTo>
                    <a:lnTo>
                      <a:pt x="70501" y="315189"/>
                    </a:lnTo>
                    <a:lnTo>
                      <a:pt x="68731" y="313124"/>
                    </a:lnTo>
                    <a:lnTo>
                      <a:pt x="67993" y="310912"/>
                    </a:lnTo>
                    <a:lnTo>
                      <a:pt x="66518" y="299407"/>
                    </a:lnTo>
                    <a:lnTo>
                      <a:pt x="65781" y="297195"/>
                    </a:lnTo>
                    <a:lnTo>
                      <a:pt x="64748" y="294687"/>
                    </a:lnTo>
                    <a:lnTo>
                      <a:pt x="61798" y="293950"/>
                    </a:lnTo>
                    <a:lnTo>
                      <a:pt x="53244" y="296605"/>
                    </a:lnTo>
                    <a:lnTo>
                      <a:pt x="51769" y="296310"/>
                    </a:lnTo>
                    <a:lnTo>
                      <a:pt x="49704" y="295277"/>
                    </a:lnTo>
                    <a:lnTo>
                      <a:pt x="49999" y="292918"/>
                    </a:lnTo>
                    <a:lnTo>
                      <a:pt x="50589" y="291295"/>
                    </a:lnTo>
                    <a:lnTo>
                      <a:pt x="48082" y="285691"/>
                    </a:lnTo>
                    <a:lnTo>
                      <a:pt x="47345" y="282888"/>
                    </a:lnTo>
                    <a:lnTo>
                      <a:pt x="47639" y="277578"/>
                    </a:lnTo>
                    <a:lnTo>
                      <a:pt x="48229" y="271236"/>
                    </a:lnTo>
                    <a:lnTo>
                      <a:pt x="48229" y="268877"/>
                    </a:lnTo>
                    <a:lnTo>
                      <a:pt x="47492" y="267402"/>
                    </a:lnTo>
                    <a:lnTo>
                      <a:pt x="49409" y="265632"/>
                    </a:lnTo>
                    <a:lnTo>
                      <a:pt x="50589" y="260912"/>
                    </a:lnTo>
                    <a:lnTo>
                      <a:pt x="55899" y="252505"/>
                    </a:lnTo>
                    <a:lnTo>
                      <a:pt x="56637" y="246900"/>
                    </a:lnTo>
                    <a:lnTo>
                      <a:pt x="57816" y="243950"/>
                    </a:lnTo>
                    <a:lnTo>
                      <a:pt x="59586" y="237461"/>
                    </a:lnTo>
                    <a:lnTo>
                      <a:pt x="62094" y="232299"/>
                    </a:lnTo>
                    <a:lnTo>
                      <a:pt x="64011" y="229939"/>
                    </a:lnTo>
                    <a:lnTo>
                      <a:pt x="65043" y="224924"/>
                    </a:lnTo>
                    <a:lnTo>
                      <a:pt x="67403" y="221974"/>
                    </a:lnTo>
                    <a:lnTo>
                      <a:pt x="68878" y="218730"/>
                    </a:lnTo>
                    <a:lnTo>
                      <a:pt x="69321" y="213862"/>
                    </a:lnTo>
                    <a:lnTo>
                      <a:pt x="68288" y="205013"/>
                    </a:lnTo>
                    <a:lnTo>
                      <a:pt x="68731" y="202800"/>
                    </a:lnTo>
                    <a:lnTo>
                      <a:pt x="71533" y="195573"/>
                    </a:lnTo>
                    <a:lnTo>
                      <a:pt x="70501" y="192329"/>
                    </a:lnTo>
                    <a:lnTo>
                      <a:pt x="68878" y="190411"/>
                    </a:lnTo>
                    <a:lnTo>
                      <a:pt x="69616" y="187461"/>
                    </a:lnTo>
                    <a:lnTo>
                      <a:pt x="72418" y="185249"/>
                    </a:lnTo>
                    <a:lnTo>
                      <a:pt x="75368" y="184069"/>
                    </a:lnTo>
                    <a:lnTo>
                      <a:pt x="83185" y="183332"/>
                    </a:lnTo>
                    <a:lnTo>
                      <a:pt x="84955" y="181857"/>
                    </a:lnTo>
                    <a:lnTo>
                      <a:pt x="86282" y="183036"/>
                    </a:lnTo>
                    <a:lnTo>
                      <a:pt x="92772" y="184659"/>
                    </a:lnTo>
                    <a:lnTo>
                      <a:pt x="94247" y="185396"/>
                    </a:lnTo>
                    <a:lnTo>
                      <a:pt x="93804" y="187314"/>
                    </a:lnTo>
                    <a:lnTo>
                      <a:pt x="93214" y="188789"/>
                    </a:lnTo>
                    <a:lnTo>
                      <a:pt x="93804" y="191886"/>
                    </a:lnTo>
                    <a:lnTo>
                      <a:pt x="92772" y="195868"/>
                    </a:lnTo>
                    <a:lnTo>
                      <a:pt x="92772" y="201621"/>
                    </a:lnTo>
                    <a:lnTo>
                      <a:pt x="91740" y="204423"/>
                    </a:lnTo>
                    <a:lnTo>
                      <a:pt x="92624" y="206045"/>
                    </a:lnTo>
                    <a:lnTo>
                      <a:pt x="94099" y="206930"/>
                    </a:lnTo>
                    <a:lnTo>
                      <a:pt x="97639" y="205603"/>
                    </a:lnTo>
                    <a:lnTo>
                      <a:pt x="106931" y="207078"/>
                    </a:lnTo>
                    <a:lnTo>
                      <a:pt x="114158" y="205160"/>
                    </a:lnTo>
                    <a:lnTo>
                      <a:pt x="117108" y="206488"/>
                    </a:lnTo>
                    <a:lnTo>
                      <a:pt x="118435" y="207668"/>
                    </a:lnTo>
                    <a:lnTo>
                      <a:pt x="119910" y="208405"/>
                    </a:lnTo>
                    <a:lnTo>
                      <a:pt x="122270" y="209290"/>
                    </a:lnTo>
                    <a:lnTo>
                      <a:pt x="124925" y="211650"/>
                    </a:lnTo>
                    <a:lnTo>
                      <a:pt x="127432" y="214600"/>
                    </a:lnTo>
                    <a:lnTo>
                      <a:pt x="127875" y="213862"/>
                    </a:lnTo>
                    <a:lnTo>
                      <a:pt x="128169" y="212977"/>
                    </a:lnTo>
                    <a:lnTo>
                      <a:pt x="130382" y="216664"/>
                    </a:lnTo>
                    <a:lnTo>
                      <a:pt x="132742" y="218582"/>
                    </a:lnTo>
                    <a:lnTo>
                      <a:pt x="135544" y="220499"/>
                    </a:lnTo>
                    <a:lnTo>
                      <a:pt x="136429" y="219172"/>
                    </a:lnTo>
                    <a:lnTo>
                      <a:pt x="136872" y="217992"/>
                    </a:lnTo>
                    <a:lnTo>
                      <a:pt x="138494" y="219467"/>
                    </a:lnTo>
                    <a:lnTo>
                      <a:pt x="141296" y="223007"/>
                    </a:lnTo>
                    <a:lnTo>
                      <a:pt x="142034" y="226252"/>
                    </a:lnTo>
                    <a:lnTo>
                      <a:pt x="144394" y="229349"/>
                    </a:lnTo>
                    <a:lnTo>
                      <a:pt x="145131" y="231119"/>
                    </a:lnTo>
                    <a:lnTo>
                      <a:pt x="145721" y="231119"/>
                    </a:lnTo>
                    <a:lnTo>
                      <a:pt x="145279" y="230381"/>
                    </a:lnTo>
                    <a:lnTo>
                      <a:pt x="140559" y="220942"/>
                    </a:lnTo>
                    <a:lnTo>
                      <a:pt x="139821" y="216517"/>
                    </a:lnTo>
                    <a:lnTo>
                      <a:pt x="140706" y="213125"/>
                    </a:lnTo>
                    <a:lnTo>
                      <a:pt x="141149" y="211945"/>
                    </a:lnTo>
                    <a:lnTo>
                      <a:pt x="139821" y="210175"/>
                    </a:lnTo>
                    <a:lnTo>
                      <a:pt x="137904" y="208110"/>
                    </a:lnTo>
                    <a:lnTo>
                      <a:pt x="134512" y="205455"/>
                    </a:lnTo>
                    <a:lnTo>
                      <a:pt x="134217" y="201325"/>
                    </a:lnTo>
                    <a:lnTo>
                      <a:pt x="133479" y="196458"/>
                    </a:lnTo>
                    <a:lnTo>
                      <a:pt x="132447" y="194836"/>
                    </a:lnTo>
                    <a:lnTo>
                      <a:pt x="130825" y="191739"/>
                    </a:lnTo>
                    <a:lnTo>
                      <a:pt x="129940" y="189231"/>
                    </a:lnTo>
                    <a:lnTo>
                      <a:pt x="129644" y="182594"/>
                    </a:lnTo>
                    <a:lnTo>
                      <a:pt x="130087" y="182004"/>
                    </a:lnTo>
                    <a:lnTo>
                      <a:pt x="132447" y="182004"/>
                    </a:lnTo>
                    <a:lnTo>
                      <a:pt x="135544" y="181267"/>
                    </a:lnTo>
                    <a:lnTo>
                      <a:pt x="135987" y="180234"/>
                    </a:lnTo>
                    <a:lnTo>
                      <a:pt x="135397" y="179349"/>
                    </a:lnTo>
                    <a:lnTo>
                      <a:pt x="137314" y="177874"/>
                    </a:lnTo>
                    <a:lnTo>
                      <a:pt x="140117" y="174630"/>
                    </a:lnTo>
                    <a:lnTo>
                      <a:pt x="142329" y="171237"/>
                    </a:lnTo>
                    <a:lnTo>
                      <a:pt x="143951" y="169025"/>
                    </a:lnTo>
                    <a:lnTo>
                      <a:pt x="144836" y="166813"/>
                    </a:lnTo>
                    <a:lnTo>
                      <a:pt x="148081" y="163715"/>
                    </a:lnTo>
                    <a:lnTo>
                      <a:pt x="152506" y="161650"/>
                    </a:lnTo>
                    <a:lnTo>
                      <a:pt x="155455" y="161208"/>
                    </a:lnTo>
                    <a:lnTo>
                      <a:pt x="158553" y="160470"/>
                    </a:lnTo>
                    <a:lnTo>
                      <a:pt x="161503" y="159438"/>
                    </a:lnTo>
                    <a:lnTo>
                      <a:pt x="162978" y="159438"/>
                    </a:lnTo>
                    <a:lnTo>
                      <a:pt x="166665" y="160618"/>
                    </a:lnTo>
                    <a:lnTo>
                      <a:pt x="168730" y="160913"/>
                    </a:lnTo>
                    <a:lnTo>
                      <a:pt x="174924" y="160913"/>
                    </a:lnTo>
                    <a:lnTo>
                      <a:pt x="179497" y="160028"/>
                    </a:lnTo>
                    <a:lnTo>
                      <a:pt x="184364" y="160765"/>
                    </a:lnTo>
                    <a:lnTo>
                      <a:pt x="188641" y="160176"/>
                    </a:lnTo>
                    <a:lnTo>
                      <a:pt x="193951" y="159143"/>
                    </a:lnTo>
                    <a:lnTo>
                      <a:pt x="196606" y="159733"/>
                    </a:lnTo>
                    <a:lnTo>
                      <a:pt x="198966" y="160765"/>
                    </a:lnTo>
                    <a:lnTo>
                      <a:pt x="199260" y="162830"/>
                    </a:lnTo>
                    <a:lnTo>
                      <a:pt x="199850" y="163715"/>
                    </a:lnTo>
                    <a:lnTo>
                      <a:pt x="200588" y="164453"/>
                    </a:lnTo>
                    <a:lnTo>
                      <a:pt x="201620" y="164453"/>
                    </a:lnTo>
                    <a:lnTo>
                      <a:pt x="202948" y="162978"/>
                    </a:lnTo>
                    <a:lnTo>
                      <a:pt x="204128" y="161503"/>
                    </a:lnTo>
                    <a:lnTo>
                      <a:pt x="204570" y="161208"/>
                    </a:lnTo>
                    <a:lnTo>
                      <a:pt x="206192" y="160618"/>
                    </a:lnTo>
                    <a:lnTo>
                      <a:pt x="208700" y="159290"/>
                    </a:lnTo>
                    <a:lnTo>
                      <a:pt x="210765" y="157816"/>
                    </a:lnTo>
                    <a:lnTo>
                      <a:pt x="212092" y="156193"/>
                    </a:lnTo>
                    <a:lnTo>
                      <a:pt x="212682" y="154571"/>
                    </a:lnTo>
                    <a:lnTo>
                      <a:pt x="212682" y="152653"/>
                    </a:lnTo>
                    <a:lnTo>
                      <a:pt x="213420" y="147786"/>
                    </a:lnTo>
                    <a:lnTo>
                      <a:pt x="214010" y="145426"/>
                    </a:lnTo>
                    <a:lnTo>
                      <a:pt x="213715" y="142476"/>
                    </a:lnTo>
                    <a:lnTo>
                      <a:pt x="212535" y="140264"/>
                    </a:lnTo>
                    <a:lnTo>
                      <a:pt x="212535" y="136872"/>
                    </a:lnTo>
                    <a:lnTo>
                      <a:pt x="212977" y="135249"/>
                    </a:lnTo>
                    <a:lnTo>
                      <a:pt x="212977" y="134217"/>
                    </a:lnTo>
                    <a:lnTo>
                      <a:pt x="214747" y="132890"/>
                    </a:lnTo>
                    <a:lnTo>
                      <a:pt x="215779" y="130825"/>
                    </a:lnTo>
                    <a:lnTo>
                      <a:pt x="216369" y="128170"/>
                    </a:lnTo>
                    <a:lnTo>
                      <a:pt x="216369" y="126252"/>
                    </a:lnTo>
                    <a:lnTo>
                      <a:pt x="215927" y="125073"/>
                    </a:lnTo>
                    <a:close/>
                  </a:path>
                </a:pathLst>
              </a:custGeom>
              <a:grpFill/>
              <a:ln w="3175" cap="flat">
                <a:solidFill>
                  <a:schemeClr val="bg2">
                    <a:lumMod val="90000"/>
                  </a:schemeClr>
                </a:solidFill>
                <a:prstDash val="solid"/>
                <a:miter/>
              </a:ln>
            </p:spPr>
            <p:txBody>
              <a:bodyPr rtlCol="0" anchor="ctr"/>
              <a:lstStyle/>
              <a:p>
                <a:endParaRPr lang="en-GB"/>
              </a:p>
            </p:txBody>
          </p:sp>
          <p:sp>
            <p:nvSpPr>
              <p:cNvPr id="47" name="Freeform: Shape 46">
                <a:extLst>
                  <a:ext uri="{FF2B5EF4-FFF2-40B4-BE49-F238E27FC236}">
                    <a16:creationId xmlns:a16="http://schemas.microsoft.com/office/drawing/2014/main" id="{7E870EE0-705D-FD6A-7B8D-22B3B99075E1}"/>
                  </a:ext>
                </a:extLst>
              </p:cNvPr>
              <p:cNvSpPr/>
              <p:nvPr/>
            </p:nvSpPr>
            <p:spPr>
              <a:xfrm>
                <a:off x="5786120" y="4004889"/>
                <a:ext cx="48819" cy="131414"/>
              </a:xfrm>
              <a:custGeom>
                <a:avLst/>
                <a:gdLst>
                  <a:gd name="connsiteX0" fmla="*/ 48820 w 48819"/>
                  <a:gd name="connsiteY0" fmla="*/ 126105 h 131414"/>
                  <a:gd name="connsiteX1" fmla="*/ 47935 w 48819"/>
                  <a:gd name="connsiteY1" fmla="*/ 122713 h 131414"/>
                  <a:gd name="connsiteX2" fmla="*/ 45132 w 48819"/>
                  <a:gd name="connsiteY2" fmla="*/ 118583 h 131414"/>
                  <a:gd name="connsiteX3" fmla="*/ 44100 w 48819"/>
                  <a:gd name="connsiteY3" fmla="*/ 117846 h 131414"/>
                  <a:gd name="connsiteX4" fmla="*/ 43510 w 48819"/>
                  <a:gd name="connsiteY4" fmla="*/ 115781 h 131414"/>
                  <a:gd name="connsiteX5" fmla="*/ 44247 w 48819"/>
                  <a:gd name="connsiteY5" fmla="*/ 114453 h 131414"/>
                  <a:gd name="connsiteX6" fmla="*/ 43953 w 48819"/>
                  <a:gd name="connsiteY6" fmla="*/ 113568 h 131414"/>
                  <a:gd name="connsiteX7" fmla="*/ 43658 w 48819"/>
                  <a:gd name="connsiteY7" fmla="*/ 110913 h 131414"/>
                  <a:gd name="connsiteX8" fmla="*/ 42330 w 48819"/>
                  <a:gd name="connsiteY8" fmla="*/ 107816 h 131414"/>
                  <a:gd name="connsiteX9" fmla="*/ 44837 w 48819"/>
                  <a:gd name="connsiteY9" fmla="*/ 107816 h 131414"/>
                  <a:gd name="connsiteX10" fmla="*/ 44837 w 48819"/>
                  <a:gd name="connsiteY10" fmla="*/ 98082 h 131414"/>
                  <a:gd name="connsiteX11" fmla="*/ 44837 w 48819"/>
                  <a:gd name="connsiteY11" fmla="*/ 88790 h 131414"/>
                  <a:gd name="connsiteX12" fmla="*/ 44837 w 48819"/>
                  <a:gd name="connsiteY12" fmla="*/ 80825 h 131414"/>
                  <a:gd name="connsiteX13" fmla="*/ 44837 w 48819"/>
                  <a:gd name="connsiteY13" fmla="*/ 74483 h 131414"/>
                  <a:gd name="connsiteX14" fmla="*/ 44247 w 48819"/>
                  <a:gd name="connsiteY14" fmla="*/ 66961 h 131414"/>
                  <a:gd name="connsiteX15" fmla="*/ 44247 w 48819"/>
                  <a:gd name="connsiteY15" fmla="*/ 61504 h 131414"/>
                  <a:gd name="connsiteX16" fmla="*/ 44100 w 48819"/>
                  <a:gd name="connsiteY16" fmla="*/ 54129 h 131414"/>
                  <a:gd name="connsiteX17" fmla="*/ 43215 w 48819"/>
                  <a:gd name="connsiteY17" fmla="*/ 51917 h 131414"/>
                  <a:gd name="connsiteX18" fmla="*/ 39528 w 48819"/>
                  <a:gd name="connsiteY18" fmla="*/ 47935 h 131414"/>
                  <a:gd name="connsiteX19" fmla="*/ 38495 w 48819"/>
                  <a:gd name="connsiteY19" fmla="*/ 46017 h 131414"/>
                  <a:gd name="connsiteX20" fmla="*/ 38348 w 48819"/>
                  <a:gd name="connsiteY20" fmla="*/ 43362 h 131414"/>
                  <a:gd name="connsiteX21" fmla="*/ 37463 w 48819"/>
                  <a:gd name="connsiteY21" fmla="*/ 40560 h 131414"/>
                  <a:gd name="connsiteX22" fmla="*/ 37463 w 48819"/>
                  <a:gd name="connsiteY22" fmla="*/ 35840 h 131414"/>
                  <a:gd name="connsiteX23" fmla="*/ 37463 w 48819"/>
                  <a:gd name="connsiteY23" fmla="*/ 30236 h 131414"/>
                  <a:gd name="connsiteX24" fmla="*/ 37020 w 48819"/>
                  <a:gd name="connsiteY24" fmla="*/ 29351 h 131414"/>
                  <a:gd name="connsiteX25" fmla="*/ 33038 w 48819"/>
                  <a:gd name="connsiteY25" fmla="*/ 26696 h 131414"/>
                  <a:gd name="connsiteX26" fmla="*/ 27434 w 48819"/>
                  <a:gd name="connsiteY26" fmla="*/ 22861 h 131414"/>
                  <a:gd name="connsiteX27" fmla="*/ 23009 w 48819"/>
                  <a:gd name="connsiteY27" fmla="*/ 20059 h 131414"/>
                  <a:gd name="connsiteX28" fmla="*/ 22714 w 48819"/>
                  <a:gd name="connsiteY28" fmla="*/ 19764 h 131414"/>
                  <a:gd name="connsiteX29" fmla="*/ 22271 w 48819"/>
                  <a:gd name="connsiteY29" fmla="*/ 19174 h 131414"/>
                  <a:gd name="connsiteX30" fmla="*/ 22861 w 48819"/>
                  <a:gd name="connsiteY30" fmla="*/ 10619 h 131414"/>
                  <a:gd name="connsiteX31" fmla="*/ 23746 w 48819"/>
                  <a:gd name="connsiteY31" fmla="*/ 9439 h 131414"/>
                  <a:gd name="connsiteX32" fmla="*/ 25221 w 48819"/>
                  <a:gd name="connsiteY32" fmla="*/ 6047 h 131414"/>
                  <a:gd name="connsiteX33" fmla="*/ 25811 w 48819"/>
                  <a:gd name="connsiteY33" fmla="*/ 3245 h 131414"/>
                  <a:gd name="connsiteX34" fmla="*/ 19174 w 48819"/>
                  <a:gd name="connsiteY34" fmla="*/ 3392 h 131414"/>
                  <a:gd name="connsiteX35" fmla="*/ 16667 w 48819"/>
                  <a:gd name="connsiteY35" fmla="*/ 4130 h 131414"/>
                  <a:gd name="connsiteX36" fmla="*/ 15192 w 48819"/>
                  <a:gd name="connsiteY36" fmla="*/ 4130 h 131414"/>
                  <a:gd name="connsiteX37" fmla="*/ 15192 w 48819"/>
                  <a:gd name="connsiteY37" fmla="*/ 3540 h 131414"/>
                  <a:gd name="connsiteX38" fmla="*/ 15044 w 48819"/>
                  <a:gd name="connsiteY38" fmla="*/ 3245 h 131414"/>
                  <a:gd name="connsiteX39" fmla="*/ 6490 w 48819"/>
                  <a:gd name="connsiteY39" fmla="*/ 1180 h 131414"/>
                  <a:gd name="connsiteX40" fmla="*/ 590 w 48819"/>
                  <a:gd name="connsiteY40" fmla="*/ 0 h 131414"/>
                  <a:gd name="connsiteX41" fmla="*/ 2213 w 48819"/>
                  <a:gd name="connsiteY41" fmla="*/ 1475 h 131414"/>
                  <a:gd name="connsiteX42" fmla="*/ 2655 w 48819"/>
                  <a:gd name="connsiteY42" fmla="*/ 2507 h 131414"/>
                  <a:gd name="connsiteX43" fmla="*/ 1917 w 48819"/>
                  <a:gd name="connsiteY43" fmla="*/ 5900 h 131414"/>
                  <a:gd name="connsiteX44" fmla="*/ 738 w 48819"/>
                  <a:gd name="connsiteY44" fmla="*/ 8259 h 131414"/>
                  <a:gd name="connsiteX45" fmla="*/ 0 w 48819"/>
                  <a:gd name="connsiteY45" fmla="*/ 10472 h 131414"/>
                  <a:gd name="connsiteX46" fmla="*/ 148 w 48819"/>
                  <a:gd name="connsiteY46" fmla="*/ 11652 h 131414"/>
                  <a:gd name="connsiteX47" fmla="*/ 885 w 48819"/>
                  <a:gd name="connsiteY47" fmla="*/ 12684 h 131414"/>
                  <a:gd name="connsiteX48" fmla="*/ 3392 w 48819"/>
                  <a:gd name="connsiteY48" fmla="*/ 14454 h 131414"/>
                  <a:gd name="connsiteX49" fmla="*/ 4720 w 48819"/>
                  <a:gd name="connsiteY49" fmla="*/ 15634 h 131414"/>
                  <a:gd name="connsiteX50" fmla="*/ 6195 w 48819"/>
                  <a:gd name="connsiteY50" fmla="*/ 17256 h 131414"/>
                  <a:gd name="connsiteX51" fmla="*/ 7965 w 48819"/>
                  <a:gd name="connsiteY51" fmla="*/ 19026 h 131414"/>
                  <a:gd name="connsiteX52" fmla="*/ 11062 w 48819"/>
                  <a:gd name="connsiteY52" fmla="*/ 21239 h 131414"/>
                  <a:gd name="connsiteX53" fmla="*/ 12242 w 48819"/>
                  <a:gd name="connsiteY53" fmla="*/ 21534 h 131414"/>
                  <a:gd name="connsiteX54" fmla="*/ 12242 w 48819"/>
                  <a:gd name="connsiteY54" fmla="*/ 22271 h 131414"/>
                  <a:gd name="connsiteX55" fmla="*/ 11800 w 48819"/>
                  <a:gd name="connsiteY55" fmla="*/ 23009 h 131414"/>
                  <a:gd name="connsiteX56" fmla="*/ 11504 w 48819"/>
                  <a:gd name="connsiteY56" fmla="*/ 31268 h 131414"/>
                  <a:gd name="connsiteX57" fmla="*/ 11357 w 48819"/>
                  <a:gd name="connsiteY57" fmla="*/ 33333 h 131414"/>
                  <a:gd name="connsiteX58" fmla="*/ 11062 w 48819"/>
                  <a:gd name="connsiteY58" fmla="*/ 34365 h 131414"/>
                  <a:gd name="connsiteX59" fmla="*/ 10767 w 48819"/>
                  <a:gd name="connsiteY59" fmla="*/ 37463 h 131414"/>
                  <a:gd name="connsiteX60" fmla="*/ 10472 w 48819"/>
                  <a:gd name="connsiteY60" fmla="*/ 37905 h 131414"/>
                  <a:gd name="connsiteX61" fmla="*/ 9882 w 48819"/>
                  <a:gd name="connsiteY61" fmla="*/ 37905 h 131414"/>
                  <a:gd name="connsiteX62" fmla="*/ 9440 w 48819"/>
                  <a:gd name="connsiteY62" fmla="*/ 37905 h 131414"/>
                  <a:gd name="connsiteX63" fmla="*/ 9292 w 48819"/>
                  <a:gd name="connsiteY63" fmla="*/ 38495 h 131414"/>
                  <a:gd name="connsiteX64" fmla="*/ 9440 w 48819"/>
                  <a:gd name="connsiteY64" fmla="*/ 39233 h 131414"/>
                  <a:gd name="connsiteX65" fmla="*/ 11357 w 48819"/>
                  <a:gd name="connsiteY65" fmla="*/ 39675 h 131414"/>
                  <a:gd name="connsiteX66" fmla="*/ 10915 w 48819"/>
                  <a:gd name="connsiteY66" fmla="*/ 40118 h 131414"/>
                  <a:gd name="connsiteX67" fmla="*/ 9587 w 48819"/>
                  <a:gd name="connsiteY67" fmla="*/ 40560 h 131414"/>
                  <a:gd name="connsiteX68" fmla="*/ 8850 w 48819"/>
                  <a:gd name="connsiteY68" fmla="*/ 41445 h 131414"/>
                  <a:gd name="connsiteX69" fmla="*/ 9144 w 48819"/>
                  <a:gd name="connsiteY69" fmla="*/ 42478 h 131414"/>
                  <a:gd name="connsiteX70" fmla="*/ 8407 w 48819"/>
                  <a:gd name="connsiteY70" fmla="*/ 43362 h 131414"/>
                  <a:gd name="connsiteX71" fmla="*/ 8702 w 48819"/>
                  <a:gd name="connsiteY71" fmla="*/ 43805 h 131414"/>
                  <a:gd name="connsiteX72" fmla="*/ 9144 w 48819"/>
                  <a:gd name="connsiteY72" fmla="*/ 44247 h 131414"/>
                  <a:gd name="connsiteX73" fmla="*/ 9882 w 48819"/>
                  <a:gd name="connsiteY73" fmla="*/ 44100 h 131414"/>
                  <a:gd name="connsiteX74" fmla="*/ 12094 w 48819"/>
                  <a:gd name="connsiteY74" fmla="*/ 42772 h 131414"/>
                  <a:gd name="connsiteX75" fmla="*/ 12979 w 48819"/>
                  <a:gd name="connsiteY75" fmla="*/ 42625 h 131414"/>
                  <a:gd name="connsiteX76" fmla="*/ 14012 w 48819"/>
                  <a:gd name="connsiteY76" fmla="*/ 42920 h 131414"/>
                  <a:gd name="connsiteX77" fmla="*/ 16076 w 48819"/>
                  <a:gd name="connsiteY77" fmla="*/ 44985 h 131414"/>
                  <a:gd name="connsiteX78" fmla="*/ 16224 w 48819"/>
                  <a:gd name="connsiteY78" fmla="*/ 46017 h 131414"/>
                  <a:gd name="connsiteX79" fmla="*/ 15339 w 48819"/>
                  <a:gd name="connsiteY79" fmla="*/ 49704 h 131414"/>
                  <a:gd name="connsiteX80" fmla="*/ 14454 w 48819"/>
                  <a:gd name="connsiteY80" fmla="*/ 52359 h 131414"/>
                  <a:gd name="connsiteX81" fmla="*/ 14307 w 48819"/>
                  <a:gd name="connsiteY81" fmla="*/ 56047 h 131414"/>
                  <a:gd name="connsiteX82" fmla="*/ 15192 w 48819"/>
                  <a:gd name="connsiteY82" fmla="*/ 58259 h 131414"/>
                  <a:gd name="connsiteX83" fmla="*/ 15044 w 48819"/>
                  <a:gd name="connsiteY83" fmla="*/ 59292 h 131414"/>
                  <a:gd name="connsiteX84" fmla="*/ 14159 w 48819"/>
                  <a:gd name="connsiteY84" fmla="*/ 60324 h 131414"/>
                  <a:gd name="connsiteX85" fmla="*/ 12094 w 48819"/>
                  <a:gd name="connsiteY85" fmla="*/ 61799 h 131414"/>
                  <a:gd name="connsiteX86" fmla="*/ 12242 w 48819"/>
                  <a:gd name="connsiteY86" fmla="*/ 62684 h 131414"/>
                  <a:gd name="connsiteX87" fmla="*/ 13127 w 48819"/>
                  <a:gd name="connsiteY87" fmla="*/ 64454 h 131414"/>
                  <a:gd name="connsiteX88" fmla="*/ 14897 w 48819"/>
                  <a:gd name="connsiteY88" fmla="*/ 66518 h 131414"/>
                  <a:gd name="connsiteX89" fmla="*/ 18436 w 48819"/>
                  <a:gd name="connsiteY89" fmla="*/ 69026 h 131414"/>
                  <a:gd name="connsiteX90" fmla="*/ 20206 w 48819"/>
                  <a:gd name="connsiteY90" fmla="*/ 72271 h 131414"/>
                  <a:gd name="connsiteX91" fmla="*/ 20354 w 48819"/>
                  <a:gd name="connsiteY91" fmla="*/ 73598 h 131414"/>
                  <a:gd name="connsiteX92" fmla="*/ 19174 w 48819"/>
                  <a:gd name="connsiteY92" fmla="*/ 74926 h 131414"/>
                  <a:gd name="connsiteX93" fmla="*/ 17994 w 48819"/>
                  <a:gd name="connsiteY93" fmla="*/ 76106 h 131414"/>
                  <a:gd name="connsiteX94" fmla="*/ 17551 w 48819"/>
                  <a:gd name="connsiteY94" fmla="*/ 77728 h 131414"/>
                  <a:gd name="connsiteX95" fmla="*/ 18142 w 48819"/>
                  <a:gd name="connsiteY95" fmla="*/ 88642 h 131414"/>
                  <a:gd name="connsiteX96" fmla="*/ 15339 w 48819"/>
                  <a:gd name="connsiteY96" fmla="*/ 93362 h 131414"/>
                  <a:gd name="connsiteX97" fmla="*/ 15339 w 48819"/>
                  <a:gd name="connsiteY97" fmla="*/ 94837 h 131414"/>
                  <a:gd name="connsiteX98" fmla="*/ 15634 w 48819"/>
                  <a:gd name="connsiteY98" fmla="*/ 96312 h 131414"/>
                  <a:gd name="connsiteX99" fmla="*/ 16372 w 48819"/>
                  <a:gd name="connsiteY99" fmla="*/ 97344 h 131414"/>
                  <a:gd name="connsiteX100" fmla="*/ 17847 w 48819"/>
                  <a:gd name="connsiteY100" fmla="*/ 97492 h 131414"/>
                  <a:gd name="connsiteX101" fmla="*/ 18879 w 48819"/>
                  <a:gd name="connsiteY101" fmla="*/ 98524 h 131414"/>
                  <a:gd name="connsiteX102" fmla="*/ 18584 w 48819"/>
                  <a:gd name="connsiteY102" fmla="*/ 101769 h 131414"/>
                  <a:gd name="connsiteX103" fmla="*/ 17847 w 48819"/>
                  <a:gd name="connsiteY103" fmla="*/ 105161 h 131414"/>
                  <a:gd name="connsiteX104" fmla="*/ 17847 w 48819"/>
                  <a:gd name="connsiteY104" fmla="*/ 106784 h 131414"/>
                  <a:gd name="connsiteX105" fmla="*/ 17551 w 48819"/>
                  <a:gd name="connsiteY105" fmla="*/ 107521 h 131414"/>
                  <a:gd name="connsiteX106" fmla="*/ 16372 w 48819"/>
                  <a:gd name="connsiteY106" fmla="*/ 108259 h 131414"/>
                  <a:gd name="connsiteX107" fmla="*/ 16076 w 48819"/>
                  <a:gd name="connsiteY107" fmla="*/ 109291 h 131414"/>
                  <a:gd name="connsiteX108" fmla="*/ 16224 w 48819"/>
                  <a:gd name="connsiteY108" fmla="*/ 110618 h 131414"/>
                  <a:gd name="connsiteX109" fmla="*/ 16076 w 48819"/>
                  <a:gd name="connsiteY109" fmla="*/ 111503 h 131414"/>
                  <a:gd name="connsiteX110" fmla="*/ 16667 w 48819"/>
                  <a:gd name="connsiteY110" fmla="*/ 112831 h 131414"/>
                  <a:gd name="connsiteX111" fmla="*/ 17847 w 48819"/>
                  <a:gd name="connsiteY111" fmla="*/ 114453 h 131414"/>
                  <a:gd name="connsiteX112" fmla="*/ 19911 w 48819"/>
                  <a:gd name="connsiteY112" fmla="*/ 118288 h 131414"/>
                  <a:gd name="connsiteX113" fmla="*/ 20649 w 48819"/>
                  <a:gd name="connsiteY113" fmla="*/ 118583 h 131414"/>
                  <a:gd name="connsiteX114" fmla="*/ 21092 w 48819"/>
                  <a:gd name="connsiteY114" fmla="*/ 119468 h 131414"/>
                  <a:gd name="connsiteX115" fmla="*/ 20796 w 48819"/>
                  <a:gd name="connsiteY115" fmla="*/ 120205 h 131414"/>
                  <a:gd name="connsiteX116" fmla="*/ 21534 w 48819"/>
                  <a:gd name="connsiteY116" fmla="*/ 121975 h 131414"/>
                  <a:gd name="connsiteX117" fmla="*/ 23894 w 48819"/>
                  <a:gd name="connsiteY117" fmla="*/ 123745 h 131414"/>
                  <a:gd name="connsiteX118" fmla="*/ 26106 w 48819"/>
                  <a:gd name="connsiteY118" fmla="*/ 125220 h 131414"/>
                  <a:gd name="connsiteX119" fmla="*/ 28024 w 48819"/>
                  <a:gd name="connsiteY119" fmla="*/ 125368 h 131414"/>
                  <a:gd name="connsiteX120" fmla="*/ 28466 w 48819"/>
                  <a:gd name="connsiteY120" fmla="*/ 126695 h 131414"/>
                  <a:gd name="connsiteX121" fmla="*/ 29794 w 48819"/>
                  <a:gd name="connsiteY121" fmla="*/ 128465 h 131414"/>
                  <a:gd name="connsiteX122" fmla="*/ 30678 w 48819"/>
                  <a:gd name="connsiteY122" fmla="*/ 129202 h 131414"/>
                  <a:gd name="connsiteX123" fmla="*/ 32153 w 48819"/>
                  <a:gd name="connsiteY123" fmla="*/ 129645 h 131414"/>
                  <a:gd name="connsiteX124" fmla="*/ 33333 w 48819"/>
                  <a:gd name="connsiteY124" fmla="*/ 129940 h 131414"/>
                  <a:gd name="connsiteX125" fmla="*/ 33333 w 48819"/>
                  <a:gd name="connsiteY125" fmla="*/ 131415 h 131414"/>
                  <a:gd name="connsiteX126" fmla="*/ 36578 w 48819"/>
                  <a:gd name="connsiteY126" fmla="*/ 129940 h 131414"/>
                  <a:gd name="connsiteX127" fmla="*/ 44690 w 48819"/>
                  <a:gd name="connsiteY127" fmla="*/ 128170 h 131414"/>
                  <a:gd name="connsiteX128" fmla="*/ 44395 w 48819"/>
                  <a:gd name="connsiteY128" fmla="*/ 127285 h 131414"/>
                  <a:gd name="connsiteX129" fmla="*/ 48820 w 48819"/>
                  <a:gd name="connsiteY129" fmla="*/ 126105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8819" h="131414">
                    <a:moveTo>
                      <a:pt x="48820" y="126105"/>
                    </a:moveTo>
                    <a:lnTo>
                      <a:pt x="47935" y="122713"/>
                    </a:lnTo>
                    <a:lnTo>
                      <a:pt x="45132" y="118583"/>
                    </a:lnTo>
                    <a:lnTo>
                      <a:pt x="44100" y="117846"/>
                    </a:lnTo>
                    <a:lnTo>
                      <a:pt x="43510" y="115781"/>
                    </a:lnTo>
                    <a:lnTo>
                      <a:pt x="44247" y="114453"/>
                    </a:lnTo>
                    <a:lnTo>
                      <a:pt x="43953" y="113568"/>
                    </a:lnTo>
                    <a:lnTo>
                      <a:pt x="43658" y="110913"/>
                    </a:lnTo>
                    <a:lnTo>
                      <a:pt x="42330" y="107816"/>
                    </a:lnTo>
                    <a:lnTo>
                      <a:pt x="44837" y="107816"/>
                    </a:lnTo>
                    <a:lnTo>
                      <a:pt x="44837" y="98082"/>
                    </a:lnTo>
                    <a:lnTo>
                      <a:pt x="44837" y="88790"/>
                    </a:lnTo>
                    <a:lnTo>
                      <a:pt x="44837" y="80825"/>
                    </a:lnTo>
                    <a:lnTo>
                      <a:pt x="44837" y="74483"/>
                    </a:lnTo>
                    <a:lnTo>
                      <a:pt x="44247" y="66961"/>
                    </a:lnTo>
                    <a:lnTo>
                      <a:pt x="44247" y="61504"/>
                    </a:lnTo>
                    <a:lnTo>
                      <a:pt x="44100" y="54129"/>
                    </a:lnTo>
                    <a:lnTo>
                      <a:pt x="43215" y="51917"/>
                    </a:lnTo>
                    <a:lnTo>
                      <a:pt x="39528" y="47935"/>
                    </a:lnTo>
                    <a:lnTo>
                      <a:pt x="38495" y="46017"/>
                    </a:lnTo>
                    <a:lnTo>
                      <a:pt x="38348" y="43362"/>
                    </a:lnTo>
                    <a:lnTo>
                      <a:pt x="37463" y="40560"/>
                    </a:lnTo>
                    <a:lnTo>
                      <a:pt x="37463" y="35840"/>
                    </a:lnTo>
                    <a:lnTo>
                      <a:pt x="37463" y="30236"/>
                    </a:lnTo>
                    <a:lnTo>
                      <a:pt x="37020" y="29351"/>
                    </a:lnTo>
                    <a:lnTo>
                      <a:pt x="33038" y="26696"/>
                    </a:lnTo>
                    <a:lnTo>
                      <a:pt x="27434" y="22861"/>
                    </a:lnTo>
                    <a:lnTo>
                      <a:pt x="23009" y="20059"/>
                    </a:lnTo>
                    <a:lnTo>
                      <a:pt x="22714" y="19764"/>
                    </a:lnTo>
                    <a:lnTo>
                      <a:pt x="22271" y="19174"/>
                    </a:lnTo>
                    <a:lnTo>
                      <a:pt x="22861" y="10619"/>
                    </a:lnTo>
                    <a:lnTo>
                      <a:pt x="23746" y="9439"/>
                    </a:lnTo>
                    <a:lnTo>
                      <a:pt x="25221" y="6047"/>
                    </a:lnTo>
                    <a:lnTo>
                      <a:pt x="25811" y="3245"/>
                    </a:lnTo>
                    <a:lnTo>
                      <a:pt x="19174" y="3392"/>
                    </a:lnTo>
                    <a:lnTo>
                      <a:pt x="16667" y="4130"/>
                    </a:lnTo>
                    <a:lnTo>
                      <a:pt x="15192" y="4130"/>
                    </a:lnTo>
                    <a:lnTo>
                      <a:pt x="15192" y="3540"/>
                    </a:lnTo>
                    <a:lnTo>
                      <a:pt x="15044" y="3245"/>
                    </a:lnTo>
                    <a:lnTo>
                      <a:pt x="6490" y="1180"/>
                    </a:lnTo>
                    <a:lnTo>
                      <a:pt x="590" y="0"/>
                    </a:lnTo>
                    <a:lnTo>
                      <a:pt x="2213" y="1475"/>
                    </a:lnTo>
                    <a:lnTo>
                      <a:pt x="2655" y="2507"/>
                    </a:lnTo>
                    <a:lnTo>
                      <a:pt x="1917" y="5900"/>
                    </a:lnTo>
                    <a:lnTo>
                      <a:pt x="738" y="8259"/>
                    </a:lnTo>
                    <a:lnTo>
                      <a:pt x="0" y="10472"/>
                    </a:lnTo>
                    <a:lnTo>
                      <a:pt x="148" y="11652"/>
                    </a:lnTo>
                    <a:lnTo>
                      <a:pt x="885" y="12684"/>
                    </a:lnTo>
                    <a:lnTo>
                      <a:pt x="3392" y="14454"/>
                    </a:lnTo>
                    <a:lnTo>
                      <a:pt x="4720" y="15634"/>
                    </a:lnTo>
                    <a:lnTo>
                      <a:pt x="6195" y="17256"/>
                    </a:lnTo>
                    <a:lnTo>
                      <a:pt x="7965" y="19026"/>
                    </a:lnTo>
                    <a:lnTo>
                      <a:pt x="11062" y="21239"/>
                    </a:lnTo>
                    <a:lnTo>
                      <a:pt x="12242" y="21534"/>
                    </a:lnTo>
                    <a:lnTo>
                      <a:pt x="12242" y="22271"/>
                    </a:lnTo>
                    <a:lnTo>
                      <a:pt x="11800" y="23009"/>
                    </a:lnTo>
                    <a:lnTo>
                      <a:pt x="11504" y="31268"/>
                    </a:lnTo>
                    <a:lnTo>
                      <a:pt x="11357" y="33333"/>
                    </a:lnTo>
                    <a:lnTo>
                      <a:pt x="11062" y="34365"/>
                    </a:lnTo>
                    <a:lnTo>
                      <a:pt x="10767" y="37463"/>
                    </a:lnTo>
                    <a:lnTo>
                      <a:pt x="10472" y="37905"/>
                    </a:lnTo>
                    <a:lnTo>
                      <a:pt x="9882" y="37905"/>
                    </a:lnTo>
                    <a:lnTo>
                      <a:pt x="9440" y="37905"/>
                    </a:lnTo>
                    <a:lnTo>
                      <a:pt x="9292" y="38495"/>
                    </a:lnTo>
                    <a:lnTo>
                      <a:pt x="9440" y="39233"/>
                    </a:lnTo>
                    <a:lnTo>
                      <a:pt x="11357" y="39675"/>
                    </a:lnTo>
                    <a:lnTo>
                      <a:pt x="10915" y="40118"/>
                    </a:lnTo>
                    <a:lnTo>
                      <a:pt x="9587" y="40560"/>
                    </a:lnTo>
                    <a:lnTo>
                      <a:pt x="8850" y="41445"/>
                    </a:lnTo>
                    <a:lnTo>
                      <a:pt x="9144" y="42478"/>
                    </a:lnTo>
                    <a:lnTo>
                      <a:pt x="8407" y="43362"/>
                    </a:lnTo>
                    <a:lnTo>
                      <a:pt x="8702" y="43805"/>
                    </a:lnTo>
                    <a:lnTo>
                      <a:pt x="9144" y="44247"/>
                    </a:lnTo>
                    <a:lnTo>
                      <a:pt x="9882" y="44100"/>
                    </a:lnTo>
                    <a:lnTo>
                      <a:pt x="12094" y="42772"/>
                    </a:lnTo>
                    <a:lnTo>
                      <a:pt x="12979" y="42625"/>
                    </a:lnTo>
                    <a:lnTo>
                      <a:pt x="14012" y="42920"/>
                    </a:lnTo>
                    <a:lnTo>
                      <a:pt x="16076" y="44985"/>
                    </a:lnTo>
                    <a:lnTo>
                      <a:pt x="16224" y="46017"/>
                    </a:lnTo>
                    <a:lnTo>
                      <a:pt x="15339" y="49704"/>
                    </a:lnTo>
                    <a:lnTo>
                      <a:pt x="14454" y="52359"/>
                    </a:lnTo>
                    <a:lnTo>
                      <a:pt x="14307" y="56047"/>
                    </a:lnTo>
                    <a:lnTo>
                      <a:pt x="15192" y="58259"/>
                    </a:lnTo>
                    <a:lnTo>
                      <a:pt x="15044" y="59292"/>
                    </a:lnTo>
                    <a:lnTo>
                      <a:pt x="14159" y="60324"/>
                    </a:lnTo>
                    <a:lnTo>
                      <a:pt x="12094" y="61799"/>
                    </a:lnTo>
                    <a:lnTo>
                      <a:pt x="12242" y="62684"/>
                    </a:lnTo>
                    <a:lnTo>
                      <a:pt x="13127" y="64454"/>
                    </a:lnTo>
                    <a:lnTo>
                      <a:pt x="14897" y="66518"/>
                    </a:lnTo>
                    <a:lnTo>
                      <a:pt x="18436" y="69026"/>
                    </a:lnTo>
                    <a:lnTo>
                      <a:pt x="20206" y="72271"/>
                    </a:lnTo>
                    <a:lnTo>
                      <a:pt x="20354" y="73598"/>
                    </a:lnTo>
                    <a:lnTo>
                      <a:pt x="19174" y="74926"/>
                    </a:lnTo>
                    <a:lnTo>
                      <a:pt x="17994" y="76106"/>
                    </a:lnTo>
                    <a:lnTo>
                      <a:pt x="17551" y="77728"/>
                    </a:lnTo>
                    <a:lnTo>
                      <a:pt x="18142" y="88642"/>
                    </a:lnTo>
                    <a:lnTo>
                      <a:pt x="15339" y="93362"/>
                    </a:lnTo>
                    <a:lnTo>
                      <a:pt x="15339" y="94837"/>
                    </a:lnTo>
                    <a:lnTo>
                      <a:pt x="15634" y="96312"/>
                    </a:lnTo>
                    <a:lnTo>
                      <a:pt x="16372" y="97344"/>
                    </a:lnTo>
                    <a:lnTo>
                      <a:pt x="17847" y="97492"/>
                    </a:lnTo>
                    <a:lnTo>
                      <a:pt x="18879" y="98524"/>
                    </a:lnTo>
                    <a:lnTo>
                      <a:pt x="18584" y="101769"/>
                    </a:lnTo>
                    <a:lnTo>
                      <a:pt x="17847" y="105161"/>
                    </a:lnTo>
                    <a:lnTo>
                      <a:pt x="17847" y="106784"/>
                    </a:lnTo>
                    <a:lnTo>
                      <a:pt x="17551" y="107521"/>
                    </a:lnTo>
                    <a:lnTo>
                      <a:pt x="16372" y="108259"/>
                    </a:lnTo>
                    <a:lnTo>
                      <a:pt x="16076" y="109291"/>
                    </a:lnTo>
                    <a:lnTo>
                      <a:pt x="16224" y="110618"/>
                    </a:lnTo>
                    <a:lnTo>
                      <a:pt x="16076" y="111503"/>
                    </a:lnTo>
                    <a:lnTo>
                      <a:pt x="16667" y="112831"/>
                    </a:lnTo>
                    <a:lnTo>
                      <a:pt x="17847" y="114453"/>
                    </a:lnTo>
                    <a:lnTo>
                      <a:pt x="19911" y="118288"/>
                    </a:lnTo>
                    <a:lnTo>
                      <a:pt x="20649" y="118583"/>
                    </a:lnTo>
                    <a:lnTo>
                      <a:pt x="21092" y="119468"/>
                    </a:lnTo>
                    <a:lnTo>
                      <a:pt x="20796" y="120205"/>
                    </a:lnTo>
                    <a:lnTo>
                      <a:pt x="21534" y="121975"/>
                    </a:lnTo>
                    <a:lnTo>
                      <a:pt x="23894" y="123745"/>
                    </a:lnTo>
                    <a:lnTo>
                      <a:pt x="26106" y="125220"/>
                    </a:lnTo>
                    <a:lnTo>
                      <a:pt x="28024" y="125368"/>
                    </a:lnTo>
                    <a:lnTo>
                      <a:pt x="28466" y="126695"/>
                    </a:lnTo>
                    <a:lnTo>
                      <a:pt x="29794" y="128465"/>
                    </a:lnTo>
                    <a:lnTo>
                      <a:pt x="30678" y="129202"/>
                    </a:lnTo>
                    <a:lnTo>
                      <a:pt x="32153" y="129645"/>
                    </a:lnTo>
                    <a:lnTo>
                      <a:pt x="33333" y="129940"/>
                    </a:lnTo>
                    <a:lnTo>
                      <a:pt x="33333" y="131415"/>
                    </a:lnTo>
                    <a:lnTo>
                      <a:pt x="36578" y="129940"/>
                    </a:lnTo>
                    <a:lnTo>
                      <a:pt x="44690" y="128170"/>
                    </a:lnTo>
                    <a:lnTo>
                      <a:pt x="44395" y="127285"/>
                    </a:lnTo>
                    <a:lnTo>
                      <a:pt x="48820" y="126105"/>
                    </a:lnTo>
                    <a:close/>
                  </a:path>
                </a:pathLst>
              </a:custGeom>
              <a:grpFill/>
              <a:ln w="3175" cap="flat">
                <a:solidFill>
                  <a:schemeClr val="bg2">
                    <a:lumMod val="90000"/>
                  </a:schemeClr>
                </a:solidFill>
                <a:prstDash val="solid"/>
                <a:miter/>
              </a:ln>
            </p:spPr>
            <p:txBody>
              <a:bodyPr rtlCol="0" anchor="ctr"/>
              <a:lstStyle/>
              <a:p>
                <a:endParaRPr lang="en-GB"/>
              </a:p>
            </p:txBody>
          </p:sp>
          <p:sp>
            <p:nvSpPr>
              <p:cNvPr id="48" name="Freeform: Shape 47">
                <a:extLst>
                  <a:ext uri="{FF2B5EF4-FFF2-40B4-BE49-F238E27FC236}">
                    <a16:creationId xmlns:a16="http://schemas.microsoft.com/office/drawing/2014/main" id="{F0A32734-2D03-88BC-0196-FB6CD6CFCB58}"/>
                  </a:ext>
                </a:extLst>
              </p:cNvPr>
              <p:cNvSpPr/>
              <p:nvPr/>
            </p:nvSpPr>
            <p:spPr>
              <a:xfrm>
                <a:off x="7138320" y="5593370"/>
                <a:ext cx="493948" cy="112830"/>
              </a:xfrm>
              <a:custGeom>
                <a:avLst/>
                <a:gdLst>
                  <a:gd name="connsiteX0" fmla="*/ 458403 w 493948"/>
                  <a:gd name="connsiteY0" fmla="*/ 88347 h 112830"/>
                  <a:gd name="connsiteX1" fmla="*/ 458403 w 493948"/>
                  <a:gd name="connsiteY1" fmla="*/ 89822 h 112830"/>
                  <a:gd name="connsiteX2" fmla="*/ 458845 w 493948"/>
                  <a:gd name="connsiteY2" fmla="*/ 90855 h 112830"/>
                  <a:gd name="connsiteX3" fmla="*/ 460468 w 493948"/>
                  <a:gd name="connsiteY3" fmla="*/ 90559 h 112830"/>
                  <a:gd name="connsiteX4" fmla="*/ 461500 w 493948"/>
                  <a:gd name="connsiteY4" fmla="*/ 89674 h 112830"/>
                  <a:gd name="connsiteX5" fmla="*/ 463417 w 493948"/>
                  <a:gd name="connsiteY5" fmla="*/ 86872 h 112830"/>
                  <a:gd name="connsiteX6" fmla="*/ 462680 w 493948"/>
                  <a:gd name="connsiteY6" fmla="*/ 84807 h 112830"/>
                  <a:gd name="connsiteX7" fmla="*/ 460025 w 493948"/>
                  <a:gd name="connsiteY7" fmla="*/ 84365 h 112830"/>
                  <a:gd name="connsiteX8" fmla="*/ 457370 w 493948"/>
                  <a:gd name="connsiteY8" fmla="*/ 84365 h 112830"/>
                  <a:gd name="connsiteX9" fmla="*/ 456928 w 493948"/>
                  <a:gd name="connsiteY9" fmla="*/ 85692 h 112830"/>
                  <a:gd name="connsiteX10" fmla="*/ 457370 w 493948"/>
                  <a:gd name="connsiteY10" fmla="*/ 87020 h 112830"/>
                  <a:gd name="connsiteX11" fmla="*/ 458255 w 493948"/>
                  <a:gd name="connsiteY11" fmla="*/ 88199 h 112830"/>
                  <a:gd name="connsiteX12" fmla="*/ 3245 w 493948"/>
                  <a:gd name="connsiteY12" fmla="*/ 1032 h 112830"/>
                  <a:gd name="connsiteX13" fmla="*/ 2212 w 493948"/>
                  <a:gd name="connsiteY13" fmla="*/ 0 h 112830"/>
                  <a:gd name="connsiteX14" fmla="*/ 0 w 493948"/>
                  <a:gd name="connsiteY14" fmla="*/ 1475 h 112830"/>
                  <a:gd name="connsiteX15" fmla="*/ 1032 w 493948"/>
                  <a:gd name="connsiteY15" fmla="*/ 3245 h 112830"/>
                  <a:gd name="connsiteX16" fmla="*/ 2802 w 493948"/>
                  <a:gd name="connsiteY16" fmla="*/ 3982 h 112830"/>
                  <a:gd name="connsiteX17" fmla="*/ 4719 w 493948"/>
                  <a:gd name="connsiteY17" fmla="*/ 3687 h 112830"/>
                  <a:gd name="connsiteX18" fmla="*/ 4277 w 493948"/>
                  <a:gd name="connsiteY18" fmla="*/ 2212 h 112830"/>
                  <a:gd name="connsiteX19" fmla="*/ 3392 w 493948"/>
                  <a:gd name="connsiteY19" fmla="*/ 1032 h 112830"/>
                  <a:gd name="connsiteX20" fmla="*/ 493063 w 493948"/>
                  <a:gd name="connsiteY20" fmla="*/ 93214 h 112830"/>
                  <a:gd name="connsiteX21" fmla="*/ 491883 w 493948"/>
                  <a:gd name="connsiteY21" fmla="*/ 91444 h 112830"/>
                  <a:gd name="connsiteX22" fmla="*/ 489818 w 493948"/>
                  <a:gd name="connsiteY22" fmla="*/ 90707 h 112830"/>
                  <a:gd name="connsiteX23" fmla="*/ 487606 w 493948"/>
                  <a:gd name="connsiteY23" fmla="*/ 90707 h 112830"/>
                  <a:gd name="connsiteX24" fmla="*/ 486721 w 493948"/>
                  <a:gd name="connsiteY24" fmla="*/ 91297 h 112830"/>
                  <a:gd name="connsiteX25" fmla="*/ 484656 w 493948"/>
                  <a:gd name="connsiteY25" fmla="*/ 93214 h 112830"/>
                  <a:gd name="connsiteX26" fmla="*/ 480821 w 493948"/>
                  <a:gd name="connsiteY26" fmla="*/ 93214 h 112830"/>
                  <a:gd name="connsiteX27" fmla="*/ 478756 w 493948"/>
                  <a:gd name="connsiteY27" fmla="*/ 94099 h 112830"/>
                  <a:gd name="connsiteX28" fmla="*/ 475364 w 493948"/>
                  <a:gd name="connsiteY28" fmla="*/ 96164 h 112830"/>
                  <a:gd name="connsiteX29" fmla="*/ 473152 w 493948"/>
                  <a:gd name="connsiteY29" fmla="*/ 97049 h 112830"/>
                  <a:gd name="connsiteX30" fmla="*/ 470497 w 493948"/>
                  <a:gd name="connsiteY30" fmla="*/ 97639 h 112830"/>
                  <a:gd name="connsiteX31" fmla="*/ 469022 w 493948"/>
                  <a:gd name="connsiteY31" fmla="*/ 97639 h 112830"/>
                  <a:gd name="connsiteX32" fmla="*/ 467252 w 493948"/>
                  <a:gd name="connsiteY32" fmla="*/ 97344 h 112830"/>
                  <a:gd name="connsiteX33" fmla="*/ 463712 w 493948"/>
                  <a:gd name="connsiteY33" fmla="*/ 94837 h 112830"/>
                  <a:gd name="connsiteX34" fmla="*/ 464597 w 493948"/>
                  <a:gd name="connsiteY34" fmla="*/ 92919 h 112830"/>
                  <a:gd name="connsiteX35" fmla="*/ 468137 w 493948"/>
                  <a:gd name="connsiteY35" fmla="*/ 92919 h 112830"/>
                  <a:gd name="connsiteX36" fmla="*/ 470055 w 493948"/>
                  <a:gd name="connsiteY36" fmla="*/ 92624 h 112830"/>
                  <a:gd name="connsiteX37" fmla="*/ 468580 w 493948"/>
                  <a:gd name="connsiteY37" fmla="*/ 91149 h 112830"/>
                  <a:gd name="connsiteX38" fmla="*/ 468580 w 493948"/>
                  <a:gd name="connsiteY38" fmla="*/ 87757 h 112830"/>
                  <a:gd name="connsiteX39" fmla="*/ 467252 w 493948"/>
                  <a:gd name="connsiteY39" fmla="*/ 87757 h 112830"/>
                  <a:gd name="connsiteX40" fmla="*/ 461500 w 493948"/>
                  <a:gd name="connsiteY40" fmla="*/ 92329 h 112830"/>
                  <a:gd name="connsiteX41" fmla="*/ 460172 w 493948"/>
                  <a:gd name="connsiteY41" fmla="*/ 92624 h 112830"/>
                  <a:gd name="connsiteX42" fmla="*/ 458108 w 493948"/>
                  <a:gd name="connsiteY42" fmla="*/ 92624 h 112830"/>
                  <a:gd name="connsiteX43" fmla="*/ 454568 w 493948"/>
                  <a:gd name="connsiteY43" fmla="*/ 91444 h 112830"/>
                  <a:gd name="connsiteX44" fmla="*/ 454125 w 493948"/>
                  <a:gd name="connsiteY44" fmla="*/ 89232 h 112830"/>
                  <a:gd name="connsiteX45" fmla="*/ 455895 w 493948"/>
                  <a:gd name="connsiteY45" fmla="*/ 86577 h 112830"/>
                  <a:gd name="connsiteX46" fmla="*/ 455895 w 493948"/>
                  <a:gd name="connsiteY46" fmla="*/ 85250 h 112830"/>
                  <a:gd name="connsiteX47" fmla="*/ 456780 w 493948"/>
                  <a:gd name="connsiteY47" fmla="*/ 83923 h 112830"/>
                  <a:gd name="connsiteX48" fmla="*/ 456485 w 493948"/>
                  <a:gd name="connsiteY48" fmla="*/ 80678 h 112830"/>
                  <a:gd name="connsiteX49" fmla="*/ 455158 w 493948"/>
                  <a:gd name="connsiteY49" fmla="*/ 80235 h 112830"/>
                  <a:gd name="connsiteX50" fmla="*/ 455748 w 493948"/>
                  <a:gd name="connsiteY50" fmla="*/ 79203 h 112830"/>
                  <a:gd name="connsiteX51" fmla="*/ 455453 w 493948"/>
                  <a:gd name="connsiteY51" fmla="*/ 77728 h 112830"/>
                  <a:gd name="connsiteX52" fmla="*/ 454863 w 493948"/>
                  <a:gd name="connsiteY52" fmla="*/ 76990 h 112830"/>
                  <a:gd name="connsiteX53" fmla="*/ 453388 w 493948"/>
                  <a:gd name="connsiteY53" fmla="*/ 76990 h 112830"/>
                  <a:gd name="connsiteX54" fmla="*/ 452208 w 493948"/>
                  <a:gd name="connsiteY54" fmla="*/ 78318 h 112830"/>
                  <a:gd name="connsiteX55" fmla="*/ 450733 w 493948"/>
                  <a:gd name="connsiteY55" fmla="*/ 81120 h 112830"/>
                  <a:gd name="connsiteX56" fmla="*/ 448963 w 493948"/>
                  <a:gd name="connsiteY56" fmla="*/ 83627 h 112830"/>
                  <a:gd name="connsiteX57" fmla="*/ 448963 w 493948"/>
                  <a:gd name="connsiteY57" fmla="*/ 86282 h 112830"/>
                  <a:gd name="connsiteX58" fmla="*/ 448078 w 493948"/>
                  <a:gd name="connsiteY58" fmla="*/ 88642 h 112830"/>
                  <a:gd name="connsiteX59" fmla="*/ 447341 w 493948"/>
                  <a:gd name="connsiteY59" fmla="*/ 91002 h 112830"/>
                  <a:gd name="connsiteX60" fmla="*/ 447931 w 493948"/>
                  <a:gd name="connsiteY60" fmla="*/ 92329 h 112830"/>
                  <a:gd name="connsiteX61" fmla="*/ 448668 w 493948"/>
                  <a:gd name="connsiteY61" fmla="*/ 93362 h 112830"/>
                  <a:gd name="connsiteX62" fmla="*/ 449701 w 493948"/>
                  <a:gd name="connsiteY62" fmla="*/ 93362 h 112830"/>
                  <a:gd name="connsiteX63" fmla="*/ 450438 w 493948"/>
                  <a:gd name="connsiteY63" fmla="*/ 94394 h 112830"/>
                  <a:gd name="connsiteX64" fmla="*/ 448668 w 493948"/>
                  <a:gd name="connsiteY64" fmla="*/ 95279 h 112830"/>
                  <a:gd name="connsiteX65" fmla="*/ 448226 w 493948"/>
                  <a:gd name="connsiteY65" fmla="*/ 96607 h 112830"/>
                  <a:gd name="connsiteX66" fmla="*/ 449406 w 493948"/>
                  <a:gd name="connsiteY66" fmla="*/ 98376 h 112830"/>
                  <a:gd name="connsiteX67" fmla="*/ 448816 w 493948"/>
                  <a:gd name="connsiteY67" fmla="*/ 100736 h 112830"/>
                  <a:gd name="connsiteX68" fmla="*/ 449996 w 493948"/>
                  <a:gd name="connsiteY68" fmla="*/ 102064 h 112830"/>
                  <a:gd name="connsiteX69" fmla="*/ 450291 w 493948"/>
                  <a:gd name="connsiteY69" fmla="*/ 103834 h 112830"/>
                  <a:gd name="connsiteX70" fmla="*/ 449701 w 493948"/>
                  <a:gd name="connsiteY70" fmla="*/ 105751 h 112830"/>
                  <a:gd name="connsiteX71" fmla="*/ 448668 w 493948"/>
                  <a:gd name="connsiteY71" fmla="*/ 107521 h 112830"/>
                  <a:gd name="connsiteX72" fmla="*/ 448226 w 493948"/>
                  <a:gd name="connsiteY72" fmla="*/ 109143 h 112830"/>
                  <a:gd name="connsiteX73" fmla="*/ 448226 w 493948"/>
                  <a:gd name="connsiteY73" fmla="*/ 110913 h 112830"/>
                  <a:gd name="connsiteX74" fmla="*/ 448816 w 493948"/>
                  <a:gd name="connsiteY74" fmla="*/ 112535 h 112830"/>
                  <a:gd name="connsiteX75" fmla="*/ 450291 w 493948"/>
                  <a:gd name="connsiteY75" fmla="*/ 112831 h 112830"/>
                  <a:gd name="connsiteX76" fmla="*/ 453388 w 493948"/>
                  <a:gd name="connsiteY76" fmla="*/ 112831 h 112830"/>
                  <a:gd name="connsiteX77" fmla="*/ 455748 w 493948"/>
                  <a:gd name="connsiteY77" fmla="*/ 110913 h 112830"/>
                  <a:gd name="connsiteX78" fmla="*/ 457518 w 493948"/>
                  <a:gd name="connsiteY78" fmla="*/ 106784 h 112830"/>
                  <a:gd name="connsiteX79" fmla="*/ 460763 w 493948"/>
                  <a:gd name="connsiteY79" fmla="*/ 107226 h 112830"/>
                  <a:gd name="connsiteX80" fmla="*/ 462827 w 493948"/>
                  <a:gd name="connsiteY80" fmla="*/ 107963 h 112830"/>
                  <a:gd name="connsiteX81" fmla="*/ 466072 w 493948"/>
                  <a:gd name="connsiteY81" fmla="*/ 109734 h 112830"/>
                  <a:gd name="connsiteX82" fmla="*/ 469612 w 493948"/>
                  <a:gd name="connsiteY82" fmla="*/ 110913 h 112830"/>
                  <a:gd name="connsiteX83" fmla="*/ 471382 w 493948"/>
                  <a:gd name="connsiteY83" fmla="*/ 110618 h 112830"/>
                  <a:gd name="connsiteX84" fmla="*/ 473004 w 493948"/>
                  <a:gd name="connsiteY84" fmla="*/ 109291 h 112830"/>
                  <a:gd name="connsiteX85" fmla="*/ 474479 w 493948"/>
                  <a:gd name="connsiteY85" fmla="*/ 109734 h 112830"/>
                  <a:gd name="connsiteX86" fmla="*/ 475069 w 493948"/>
                  <a:gd name="connsiteY86" fmla="*/ 110766 h 112830"/>
                  <a:gd name="connsiteX87" fmla="*/ 477429 w 493948"/>
                  <a:gd name="connsiteY87" fmla="*/ 112241 h 112830"/>
                  <a:gd name="connsiteX88" fmla="*/ 481559 w 493948"/>
                  <a:gd name="connsiteY88" fmla="*/ 112831 h 112830"/>
                  <a:gd name="connsiteX89" fmla="*/ 482886 w 493948"/>
                  <a:gd name="connsiteY89" fmla="*/ 112831 h 112830"/>
                  <a:gd name="connsiteX90" fmla="*/ 485099 w 493948"/>
                  <a:gd name="connsiteY90" fmla="*/ 111356 h 112830"/>
                  <a:gd name="connsiteX91" fmla="*/ 485393 w 493948"/>
                  <a:gd name="connsiteY91" fmla="*/ 110176 h 112830"/>
                  <a:gd name="connsiteX92" fmla="*/ 486574 w 493948"/>
                  <a:gd name="connsiteY92" fmla="*/ 109291 h 112830"/>
                  <a:gd name="connsiteX93" fmla="*/ 487901 w 493948"/>
                  <a:gd name="connsiteY93" fmla="*/ 108701 h 112830"/>
                  <a:gd name="connsiteX94" fmla="*/ 486279 w 493948"/>
                  <a:gd name="connsiteY94" fmla="*/ 106931 h 112830"/>
                  <a:gd name="connsiteX95" fmla="*/ 484066 w 493948"/>
                  <a:gd name="connsiteY95" fmla="*/ 106193 h 112830"/>
                  <a:gd name="connsiteX96" fmla="*/ 481706 w 493948"/>
                  <a:gd name="connsiteY96" fmla="*/ 106489 h 112830"/>
                  <a:gd name="connsiteX97" fmla="*/ 481411 w 493948"/>
                  <a:gd name="connsiteY97" fmla="*/ 108848 h 112830"/>
                  <a:gd name="connsiteX98" fmla="*/ 479347 w 493948"/>
                  <a:gd name="connsiteY98" fmla="*/ 108553 h 112830"/>
                  <a:gd name="connsiteX99" fmla="*/ 475954 w 493948"/>
                  <a:gd name="connsiteY99" fmla="*/ 107226 h 112830"/>
                  <a:gd name="connsiteX100" fmla="*/ 474037 w 493948"/>
                  <a:gd name="connsiteY100" fmla="*/ 105456 h 112830"/>
                  <a:gd name="connsiteX101" fmla="*/ 473152 w 493948"/>
                  <a:gd name="connsiteY101" fmla="*/ 103981 h 112830"/>
                  <a:gd name="connsiteX102" fmla="*/ 473447 w 493948"/>
                  <a:gd name="connsiteY102" fmla="*/ 103391 h 112830"/>
                  <a:gd name="connsiteX103" fmla="*/ 474922 w 493948"/>
                  <a:gd name="connsiteY103" fmla="*/ 103686 h 112830"/>
                  <a:gd name="connsiteX104" fmla="*/ 476102 w 493948"/>
                  <a:gd name="connsiteY104" fmla="*/ 103096 h 112830"/>
                  <a:gd name="connsiteX105" fmla="*/ 477134 w 493948"/>
                  <a:gd name="connsiteY105" fmla="*/ 102064 h 112830"/>
                  <a:gd name="connsiteX106" fmla="*/ 477429 w 493948"/>
                  <a:gd name="connsiteY106" fmla="*/ 100736 h 112830"/>
                  <a:gd name="connsiteX107" fmla="*/ 483919 w 493948"/>
                  <a:gd name="connsiteY107" fmla="*/ 100736 h 112830"/>
                  <a:gd name="connsiteX108" fmla="*/ 485836 w 493948"/>
                  <a:gd name="connsiteY108" fmla="*/ 101474 h 112830"/>
                  <a:gd name="connsiteX109" fmla="*/ 487458 w 493948"/>
                  <a:gd name="connsiteY109" fmla="*/ 103244 h 112830"/>
                  <a:gd name="connsiteX110" fmla="*/ 488491 w 493948"/>
                  <a:gd name="connsiteY110" fmla="*/ 103539 h 112830"/>
                  <a:gd name="connsiteX111" fmla="*/ 489671 w 493948"/>
                  <a:gd name="connsiteY111" fmla="*/ 103539 h 112830"/>
                  <a:gd name="connsiteX112" fmla="*/ 490261 w 493948"/>
                  <a:gd name="connsiteY112" fmla="*/ 102654 h 112830"/>
                  <a:gd name="connsiteX113" fmla="*/ 489671 w 493948"/>
                  <a:gd name="connsiteY113" fmla="*/ 101179 h 112830"/>
                  <a:gd name="connsiteX114" fmla="*/ 492178 w 493948"/>
                  <a:gd name="connsiteY114" fmla="*/ 99851 h 112830"/>
                  <a:gd name="connsiteX115" fmla="*/ 493506 w 493948"/>
                  <a:gd name="connsiteY115" fmla="*/ 97786 h 112830"/>
                  <a:gd name="connsiteX116" fmla="*/ 493948 w 493948"/>
                  <a:gd name="connsiteY116" fmla="*/ 95574 h 112830"/>
                  <a:gd name="connsiteX117" fmla="*/ 493358 w 493948"/>
                  <a:gd name="connsiteY117" fmla="*/ 93362 h 11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93948" h="112830">
                    <a:moveTo>
                      <a:pt x="458403" y="88347"/>
                    </a:moveTo>
                    <a:lnTo>
                      <a:pt x="458403" y="89822"/>
                    </a:lnTo>
                    <a:lnTo>
                      <a:pt x="458845" y="90855"/>
                    </a:lnTo>
                    <a:lnTo>
                      <a:pt x="460468" y="90559"/>
                    </a:lnTo>
                    <a:lnTo>
                      <a:pt x="461500" y="89674"/>
                    </a:lnTo>
                    <a:lnTo>
                      <a:pt x="463417" y="86872"/>
                    </a:lnTo>
                    <a:lnTo>
                      <a:pt x="462680" y="84807"/>
                    </a:lnTo>
                    <a:lnTo>
                      <a:pt x="460025" y="84365"/>
                    </a:lnTo>
                    <a:lnTo>
                      <a:pt x="457370" y="84365"/>
                    </a:lnTo>
                    <a:lnTo>
                      <a:pt x="456928" y="85692"/>
                    </a:lnTo>
                    <a:lnTo>
                      <a:pt x="457370" y="87020"/>
                    </a:lnTo>
                    <a:lnTo>
                      <a:pt x="458255" y="88199"/>
                    </a:lnTo>
                    <a:close/>
                    <a:moveTo>
                      <a:pt x="3245" y="1032"/>
                    </a:moveTo>
                    <a:lnTo>
                      <a:pt x="2212" y="0"/>
                    </a:lnTo>
                    <a:lnTo>
                      <a:pt x="0" y="1475"/>
                    </a:lnTo>
                    <a:lnTo>
                      <a:pt x="1032" y="3245"/>
                    </a:lnTo>
                    <a:lnTo>
                      <a:pt x="2802" y="3982"/>
                    </a:lnTo>
                    <a:lnTo>
                      <a:pt x="4719" y="3687"/>
                    </a:lnTo>
                    <a:lnTo>
                      <a:pt x="4277" y="2212"/>
                    </a:lnTo>
                    <a:lnTo>
                      <a:pt x="3392" y="1032"/>
                    </a:lnTo>
                    <a:close/>
                    <a:moveTo>
                      <a:pt x="493063" y="93214"/>
                    </a:moveTo>
                    <a:lnTo>
                      <a:pt x="491883" y="91444"/>
                    </a:lnTo>
                    <a:lnTo>
                      <a:pt x="489818" y="90707"/>
                    </a:lnTo>
                    <a:lnTo>
                      <a:pt x="487606" y="90707"/>
                    </a:lnTo>
                    <a:lnTo>
                      <a:pt x="486721" y="91297"/>
                    </a:lnTo>
                    <a:lnTo>
                      <a:pt x="484656" y="93214"/>
                    </a:lnTo>
                    <a:lnTo>
                      <a:pt x="480821" y="93214"/>
                    </a:lnTo>
                    <a:lnTo>
                      <a:pt x="478756" y="94099"/>
                    </a:lnTo>
                    <a:lnTo>
                      <a:pt x="475364" y="96164"/>
                    </a:lnTo>
                    <a:lnTo>
                      <a:pt x="473152" y="97049"/>
                    </a:lnTo>
                    <a:lnTo>
                      <a:pt x="470497" y="97639"/>
                    </a:lnTo>
                    <a:lnTo>
                      <a:pt x="469022" y="97639"/>
                    </a:lnTo>
                    <a:lnTo>
                      <a:pt x="467252" y="97344"/>
                    </a:lnTo>
                    <a:lnTo>
                      <a:pt x="463712" y="94837"/>
                    </a:lnTo>
                    <a:lnTo>
                      <a:pt x="464597" y="92919"/>
                    </a:lnTo>
                    <a:lnTo>
                      <a:pt x="468137" y="92919"/>
                    </a:lnTo>
                    <a:lnTo>
                      <a:pt x="470055" y="92624"/>
                    </a:lnTo>
                    <a:lnTo>
                      <a:pt x="468580" y="91149"/>
                    </a:lnTo>
                    <a:lnTo>
                      <a:pt x="468580" y="87757"/>
                    </a:lnTo>
                    <a:lnTo>
                      <a:pt x="467252" y="87757"/>
                    </a:lnTo>
                    <a:lnTo>
                      <a:pt x="461500" y="92329"/>
                    </a:lnTo>
                    <a:lnTo>
                      <a:pt x="460172" y="92624"/>
                    </a:lnTo>
                    <a:lnTo>
                      <a:pt x="458108" y="92624"/>
                    </a:lnTo>
                    <a:lnTo>
                      <a:pt x="454568" y="91444"/>
                    </a:lnTo>
                    <a:lnTo>
                      <a:pt x="454125" y="89232"/>
                    </a:lnTo>
                    <a:lnTo>
                      <a:pt x="455895" y="86577"/>
                    </a:lnTo>
                    <a:lnTo>
                      <a:pt x="455895" y="85250"/>
                    </a:lnTo>
                    <a:lnTo>
                      <a:pt x="456780" y="83923"/>
                    </a:lnTo>
                    <a:lnTo>
                      <a:pt x="456485" y="80678"/>
                    </a:lnTo>
                    <a:lnTo>
                      <a:pt x="455158" y="80235"/>
                    </a:lnTo>
                    <a:lnTo>
                      <a:pt x="455748" y="79203"/>
                    </a:lnTo>
                    <a:lnTo>
                      <a:pt x="455453" y="77728"/>
                    </a:lnTo>
                    <a:lnTo>
                      <a:pt x="454863" y="76990"/>
                    </a:lnTo>
                    <a:lnTo>
                      <a:pt x="453388" y="76990"/>
                    </a:lnTo>
                    <a:lnTo>
                      <a:pt x="452208" y="78318"/>
                    </a:lnTo>
                    <a:lnTo>
                      <a:pt x="450733" y="81120"/>
                    </a:lnTo>
                    <a:lnTo>
                      <a:pt x="448963" y="83627"/>
                    </a:lnTo>
                    <a:lnTo>
                      <a:pt x="448963" y="86282"/>
                    </a:lnTo>
                    <a:lnTo>
                      <a:pt x="448078" y="88642"/>
                    </a:lnTo>
                    <a:lnTo>
                      <a:pt x="447341" y="91002"/>
                    </a:lnTo>
                    <a:lnTo>
                      <a:pt x="447931" y="92329"/>
                    </a:lnTo>
                    <a:lnTo>
                      <a:pt x="448668" y="93362"/>
                    </a:lnTo>
                    <a:lnTo>
                      <a:pt x="449701" y="93362"/>
                    </a:lnTo>
                    <a:lnTo>
                      <a:pt x="450438" y="94394"/>
                    </a:lnTo>
                    <a:lnTo>
                      <a:pt x="448668" y="95279"/>
                    </a:lnTo>
                    <a:lnTo>
                      <a:pt x="448226" y="96607"/>
                    </a:lnTo>
                    <a:lnTo>
                      <a:pt x="449406" y="98376"/>
                    </a:lnTo>
                    <a:lnTo>
                      <a:pt x="448816" y="100736"/>
                    </a:lnTo>
                    <a:lnTo>
                      <a:pt x="449996" y="102064"/>
                    </a:lnTo>
                    <a:lnTo>
                      <a:pt x="450291" y="103834"/>
                    </a:lnTo>
                    <a:lnTo>
                      <a:pt x="449701" y="105751"/>
                    </a:lnTo>
                    <a:lnTo>
                      <a:pt x="448668" y="107521"/>
                    </a:lnTo>
                    <a:lnTo>
                      <a:pt x="448226" y="109143"/>
                    </a:lnTo>
                    <a:lnTo>
                      <a:pt x="448226" y="110913"/>
                    </a:lnTo>
                    <a:lnTo>
                      <a:pt x="448816" y="112535"/>
                    </a:lnTo>
                    <a:lnTo>
                      <a:pt x="450291" y="112831"/>
                    </a:lnTo>
                    <a:lnTo>
                      <a:pt x="453388" y="112831"/>
                    </a:lnTo>
                    <a:lnTo>
                      <a:pt x="455748" y="110913"/>
                    </a:lnTo>
                    <a:lnTo>
                      <a:pt x="457518" y="106784"/>
                    </a:lnTo>
                    <a:lnTo>
                      <a:pt x="460763" y="107226"/>
                    </a:lnTo>
                    <a:lnTo>
                      <a:pt x="462827" y="107963"/>
                    </a:lnTo>
                    <a:lnTo>
                      <a:pt x="466072" y="109734"/>
                    </a:lnTo>
                    <a:lnTo>
                      <a:pt x="469612" y="110913"/>
                    </a:lnTo>
                    <a:lnTo>
                      <a:pt x="471382" y="110618"/>
                    </a:lnTo>
                    <a:lnTo>
                      <a:pt x="473004" y="109291"/>
                    </a:lnTo>
                    <a:lnTo>
                      <a:pt x="474479" y="109734"/>
                    </a:lnTo>
                    <a:lnTo>
                      <a:pt x="475069" y="110766"/>
                    </a:lnTo>
                    <a:lnTo>
                      <a:pt x="477429" y="112241"/>
                    </a:lnTo>
                    <a:lnTo>
                      <a:pt x="481559" y="112831"/>
                    </a:lnTo>
                    <a:lnTo>
                      <a:pt x="482886" y="112831"/>
                    </a:lnTo>
                    <a:lnTo>
                      <a:pt x="485099" y="111356"/>
                    </a:lnTo>
                    <a:lnTo>
                      <a:pt x="485393" y="110176"/>
                    </a:lnTo>
                    <a:lnTo>
                      <a:pt x="486574" y="109291"/>
                    </a:lnTo>
                    <a:lnTo>
                      <a:pt x="487901" y="108701"/>
                    </a:lnTo>
                    <a:lnTo>
                      <a:pt x="486279" y="106931"/>
                    </a:lnTo>
                    <a:lnTo>
                      <a:pt x="484066" y="106193"/>
                    </a:lnTo>
                    <a:lnTo>
                      <a:pt x="481706" y="106489"/>
                    </a:lnTo>
                    <a:lnTo>
                      <a:pt x="481411" y="108848"/>
                    </a:lnTo>
                    <a:lnTo>
                      <a:pt x="479347" y="108553"/>
                    </a:lnTo>
                    <a:lnTo>
                      <a:pt x="475954" y="107226"/>
                    </a:lnTo>
                    <a:lnTo>
                      <a:pt x="474037" y="105456"/>
                    </a:lnTo>
                    <a:lnTo>
                      <a:pt x="473152" y="103981"/>
                    </a:lnTo>
                    <a:lnTo>
                      <a:pt x="473447" y="103391"/>
                    </a:lnTo>
                    <a:lnTo>
                      <a:pt x="474922" y="103686"/>
                    </a:lnTo>
                    <a:lnTo>
                      <a:pt x="476102" y="103096"/>
                    </a:lnTo>
                    <a:lnTo>
                      <a:pt x="477134" y="102064"/>
                    </a:lnTo>
                    <a:lnTo>
                      <a:pt x="477429" y="100736"/>
                    </a:lnTo>
                    <a:lnTo>
                      <a:pt x="483919" y="100736"/>
                    </a:lnTo>
                    <a:lnTo>
                      <a:pt x="485836" y="101474"/>
                    </a:lnTo>
                    <a:lnTo>
                      <a:pt x="487458" y="103244"/>
                    </a:lnTo>
                    <a:lnTo>
                      <a:pt x="488491" y="103539"/>
                    </a:lnTo>
                    <a:lnTo>
                      <a:pt x="489671" y="103539"/>
                    </a:lnTo>
                    <a:lnTo>
                      <a:pt x="490261" y="102654"/>
                    </a:lnTo>
                    <a:lnTo>
                      <a:pt x="489671" y="101179"/>
                    </a:lnTo>
                    <a:lnTo>
                      <a:pt x="492178" y="99851"/>
                    </a:lnTo>
                    <a:lnTo>
                      <a:pt x="493506" y="97786"/>
                    </a:lnTo>
                    <a:lnTo>
                      <a:pt x="493948" y="95574"/>
                    </a:lnTo>
                    <a:lnTo>
                      <a:pt x="493358" y="93362"/>
                    </a:lnTo>
                    <a:close/>
                  </a:path>
                </a:pathLst>
              </a:custGeom>
              <a:grpFill/>
              <a:ln w="3175" cap="flat">
                <a:solidFill>
                  <a:schemeClr val="bg2">
                    <a:lumMod val="90000"/>
                  </a:schemeClr>
                </a:solidFill>
                <a:prstDash val="solid"/>
                <a:miter/>
              </a:ln>
            </p:spPr>
            <p:txBody>
              <a:bodyPr rtlCol="0" anchor="ctr"/>
              <a:lstStyle/>
              <a:p>
                <a:endParaRPr lang="en-GB"/>
              </a:p>
            </p:txBody>
          </p:sp>
          <p:sp>
            <p:nvSpPr>
              <p:cNvPr id="49" name="Freeform: Shape 48">
                <a:extLst>
                  <a:ext uri="{FF2B5EF4-FFF2-40B4-BE49-F238E27FC236}">
                    <a16:creationId xmlns:a16="http://schemas.microsoft.com/office/drawing/2014/main" id="{AC38268D-DA6A-77A0-5B19-50A80E5824AC}"/>
                  </a:ext>
                </a:extLst>
              </p:cNvPr>
              <p:cNvSpPr/>
              <p:nvPr/>
            </p:nvSpPr>
            <p:spPr>
              <a:xfrm>
                <a:off x="6139804" y="3674509"/>
                <a:ext cx="275366" cy="425659"/>
              </a:xfrm>
              <a:custGeom>
                <a:avLst/>
                <a:gdLst>
                  <a:gd name="connsiteX0" fmla="*/ 275366 w 275366"/>
                  <a:gd name="connsiteY0" fmla="*/ 203095 h 425659"/>
                  <a:gd name="connsiteX1" fmla="*/ 275366 w 275366"/>
                  <a:gd name="connsiteY1" fmla="*/ 191149 h 425659"/>
                  <a:gd name="connsiteX2" fmla="*/ 275366 w 275366"/>
                  <a:gd name="connsiteY2" fmla="*/ 179349 h 425659"/>
                  <a:gd name="connsiteX3" fmla="*/ 275366 w 275366"/>
                  <a:gd name="connsiteY3" fmla="*/ 167402 h 425659"/>
                  <a:gd name="connsiteX4" fmla="*/ 275366 w 275366"/>
                  <a:gd name="connsiteY4" fmla="*/ 155456 h 425659"/>
                  <a:gd name="connsiteX5" fmla="*/ 275366 w 275366"/>
                  <a:gd name="connsiteY5" fmla="*/ 143509 h 425659"/>
                  <a:gd name="connsiteX6" fmla="*/ 275219 w 275366"/>
                  <a:gd name="connsiteY6" fmla="*/ 131415 h 425659"/>
                  <a:gd name="connsiteX7" fmla="*/ 275219 w 275366"/>
                  <a:gd name="connsiteY7" fmla="*/ 119468 h 425659"/>
                  <a:gd name="connsiteX8" fmla="*/ 275219 w 275366"/>
                  <a:gd name="connsiteY8" fmla="*/ 107521 h 425659"/>
                  <a:gd name="connsiteX9" fmla="*/ 262682 w 275366"/>
                  <a:gd name="connsiteY9" fmla="*/ 101031 h 425659"/>
                  <a:gd name="connsiteX10" fmla="*/ 250293 w 275366"/>
                  <a:gd name="connsiteY10" fmla="*/ 94689 h 425659"/>
                  <a:gd name="connsiteX11" fmla="*/ 237756 w 275366"/>
                  <a:gd name="connsiteY11" fmla="*/ 88347 h 425659"/>
                  <a:gd name="connsiteX12" fmla="*/ 225219 w 275366"/>
                  <a:gd name="connsiteY12" fmla="*/ 81857 h 425659"/>
                  <a:gd name="connsiteX13" fmla="*/ 212683 w 275366"/>
                  <a:gd name="connsiteY13" fmla="*/ 75515 h 425659"/>
                  <a:gd name="connsiteX14" fmla="*/ 200146 w 275366"/>
                  <a:gd name="connsiteY14" fmla="*/ 69026 h 425659"/>
                  <a:gd name="connsiteX15" fmla="*/ 187609 w 275366"/>
                  <a:gd name="connsiteY15" fmla="*/ 62684 h 425659"/>
                  <a:gd name="connsiteX16" fmla="*/ 175072 w 275366"/>
                  <a:gd name="connsiteY16" fmla="*/ 56194 h 425659"/>
                  <a:gd name="connsiteX17" fmla="*/ 162535 w 275366"/>
                  <a:gd name="connsiteY17" fmla="*/ 49704 h 425659"/>
                  <a:gd name="connsiteX18" fmla="*/ 150146 w 275366"/>
                  <a:gd name="connsiteY18" fmla="*/ 43362 h 425659"/>
                  <a:gd name="connsiteX19" fmla="*/ 137609 w 275366"/>
                  <a:gd name="connsiteY19" fmla="*/ 36873 h 425659"/>
                  <a:gd name="connsiteX20" fmla="*/ 125073 w 275366"/>
                  <a:gd name="connsiteY20" fmla="*/ 30383 h 425659"/>
                  <a:gd name="connsiteX21" fmla="*/ 112536 w 275366"/>
                  <a:gd name="connsiteY21" fmla="*/ 23894 h 425659"/>
                  <a:gd name="connsiteX22" fmla="*/ 99999 w 275366"/>
                  <a:gd name="connsiteY22" fmla="*/ 17551 h 425659"/>
                  <a:gd name="connsiteX23" fmla="*/ 87462 w 275366"/>
                  <a:gd name="connsiteY23" fmla="*/ 11062 h 425659"/>
                  <a:gd name="connsiteX24" fmla="*/ 74925 w 275366"/>
                  <a:gd name="connsiteY24" fmla="*/ 4572 h 425659"/>
                  <a:gd name="connsiteX25" fmla="*/ 66371 w 275366"/>
                  <a:gd name="connsiteY25" fmla="*/ 0 h 425659"/>
                  <a:gd name="connsiteX26" fmla="*/ 56931 w 275366"/>
                  <a:gd name="connsiteY26" fmla="*/ 4425 h 425659"/>
                  <a:gd name="connsiteX27" fmla="*/ 49704 w 275366"/>
                  <a:gd name="connsiteY27" fmla="*/ 7817 h 425659"/>
                  <a:gd name="connsiteX28" fmla="*/ 40118 w 275366"/>
                  <a:gd name="connsiteY28" fmla="*/ 12389 h 425659"/>
                  <a:gd name="connsiteX29" fmla="*/ 42920 w 275366"/>
                  <a:gd name="connsiteY29" fmla="*/ 28171 h 425659"/>
                  <a:gd name="connsiteX30" fmla="*/ 45132 w 275366"/>
                  <a:gd name="connsiteY30" fmla="*/ 41740 h 425659"/>
                  <a:gd name="connsiteX31" fmla="*/ 45280 w 275366"/>
                  <a:gd name="connsiteY31" fmla="*/ 50294 h 425659"/>
                  <a:gd name="connsiteX32" fmla="*/ 45427 w 275366"/>
                  <a:gd name="connsiteY32" fmla="*/ 52507 h 425659"/>
                  <a:gd name="connsiteX33" fmla="*/ 46312 w 275366"/>
                  <a:gd name="connsiteY33" fmla="*/ 54129 h 425659"/>
                  <a:gd name="connsiteX34" fmla="*/ 48229 w 275366"/>
                  <a:gd name="connsiteY34" fmla="*/ 55604 h 425659"/>
                  <a:gd name="connsiteX35" fmla="*/ 56489 w 275366"/>
                  <a:gd name="connsiteY35" fmla="*/ 67993 h 425659"/>
                  <a:gd name="connsiteX36" fmla="*/ 54719 w 275366"/>
                  <a:gd name="connsiteY36" fmla="*/ 70206 h 425659"/>
                  <a:gd name="connsiteX37" fmla="*/ 55899 w 275366"/>
                  <a:gd name="connsiteY37" fmla="*/ 74040 h 425659"/>
                  <a:gd name="connsiteX38" fmla="*/ 58112 w 275366"/>
                  <a:gd name="connsiteY38" fmla="*/ 75663 h 425659"/>
                  <a:gd name="connsiteX39" fmla="*/ 64896 w 275366"/>
                  <a:gd name="connsiteY39" fmla="*/ 83037 h 425659"/>
                  <a:gd name="connsiteX40" fmla="*/ 65781 w 275366"/>
                  <a:gd name="connsiteY40" fmla="*/ 84512 h 425659"/>
                  <a:gd name="connsiteX41" fmla="*/ 65339 w 275366"/>
                  <a:gd name="connsiteY41" fmla="*/ 85692 h 425659"/>
                  <a:gd name="connsiteX42" fmla="*/ 60619 w 275366"/>
                  <a:gd name="connsiteY42" fmla="*/ 94394 h 425659"/>
                  <a:gd name="connsiteX43" fmla="*/ 59881 w 275366"/>
                  <a:gd name="connsiteY43" fmla="*/ 96459 h 425659"/>
                  <a:gd name="connsiteX44" fmla="*/ 58849 w 275366"/>
                  <a:gd name="connsiteY44" fmla="*/ 107521 h 425659"/>
                  <a:gd name="connsiteX45" fmla="*/ 58259 w 275366"/>
                  <a:gd name="connsiteY45" fmla="*/ 115338 h 425659"/>
                  <a:gd name="connsiteX46" fmla="*/ 57227 w 275366"/>
                  <a:gd name="connsiteY46" fmla="*/ 125957 h 425659"/>
                  <a:gd name="connsiteX47" fmla="*/ 56194 w 275366"/>
                  <a:gd name="connsiteY47" fmla="*/ 138642 h 425659"/>
                  <a:gd name="connsiteX48" fmla="*/ 55309 w 275366"/>
                  <a:gd name="connsiteY48" fmla="*/ 149408 h 425659"/>
                  <a:gd name="connsiteX49" fmla="*/ 54129 w 275366"/>
                  <a:gd name="connsiteY49" fmla="*/ 163568 h 425659"/>
                  <a:gd name="connsiteX50" fmla="*/ 52949 w 275366"/>
                  <a:gd name="connsiteY50" fmla="*/ 176990 h 425659"/>
                  <a:gd name="connsiteX51" fmla="*/ 46165 w 275366"/>
                  <a:gd name="connsiteY51" fmla="*/ 184216 h 425659"/>
                  <a:gd name="connsiteX52" fmla="*/ 33923 w 275366"/>
                  <a:gd name="connsiteY52" fmla="*/ 197196 h 425659"/>
                  <a:gd name="connsiteX53" fmla="*/ 24041 w 275366"/>
                  <a:gd name="connsiteY53" fmla="*/ 207815 h 425659"/>
                  <a:gd name="connsiteX54" fmla="*/ 19174 w 275366"/>
                  <a:gd name="connsiteY54" fmla="*/ 214895 h 425659"/>
                  <a:gd name="connsiteX55" fmla="*/ 9439 w 275366"/>
                  <a:gd name="connsiteY55" fmla="*/ 228611 h 425659"/>
                  <a:gd name="connsiteX56" fmla="*/ 5162 w 275366"/>
                  <a:gd name="connsiteY56" fmla="*/ 237608 h 425659"/>
                  <a:gd name="connsiteX57" fmla="*/ 1770 w 275366"/>
                  <a:gd name="connsiteY57" fmla="*/ 242181 h 425659"/>
                  <a:gd name="connsiteX58" fmla="*/ 0 w 275366"/>
                  <a:gd name="connsiteY58" fmla="*/ 244245 h 425659"/>
                  <a:gd name="connsiteX59" fmla="*/ 1622 w 275366"/>
                  <a:gd name="connsiteY59" fmla="*/ 250735 h 425659"/>
                  <a:gd name="connsiteX60" fmla="*/ 4130 w 275366"/>
                  <a:gd name="connsiteY60" fmla="*/ 262092 h 425659"/>
                  <a:gd name="connsiteX61" fmla="*/ 8259 w 275366"/>
                  <a:gd name="connsiteY61" fmla="*/ 267844 h 425659"/>
                  <a:gd name="connsiteX62" fmla="*/ 12684 w 275366"/>
                  <a:gd name="connsiteY62" fmla="*/ 273891 h 425659"/>
                  <a:gd name="connsiteX63" fmla="*/ 16076 w 275366"/>
                  <a:gd name="connsiteY63" fmla="*/ 278611 h 425659"/>
                  <a:gd name="connsiteX64" fmla="*/ 20944 w 275366"/>
                  <a:gd name="connsiteY64" fmla="*/ 278611 h 425659"/>
                  <a:gd name="connsiteX65" fmla="*/ 26548 w 275366"/>
                  <a:gd name="connsiteY65" fmla="*/ 280086 h 425659"/>
                  <a:gd name="connsiteX66" fmla="*/ 28023 w 275366"/>
                  <a:gd name="connsiteY66" fmla="*/ 281266 h 425659"/>
                  <a:gd name="connsiteX67" fmla="*/ 28761 w 275366"/>
                  <a:gd name="connsiteY67" fmla="*/ 285395 h 425659"/>
                  <a:gd name="connsiteX68" fmla="*/ 30826 w 275366"/>
                  <a:gd name="connsiteY68" fmla="*/ 287903 h 425659"/>
                  <a:gd name="connsiteX69" fmla="*/ 34365 w 275366"/>
                  <a:gd name="connsiteY69" fmla="*/ 289820 h 425659"/>
                  <a:gd name="connsiteX70" fmla="*/ 36578 w 275366"/>
                  <a:gd name="connsiteY70" fmla="*/ 293803 h 425659"/>
                  <a:gd name="connsiteX71" fmla="*/ 37463 w 275366"/>
                  <a:gd name="connsiteY71" fmla="*/ 299997 h 425659"/>
                  <a:gd name="connsiteX72" fmla="*/ 39528 w 275366"/>
                  <a:gd name="connsiteY72" fmla="*/ 303684 h 425659"/>
                  <a:gd name="connsiteX73" fmla="*/ 39970 w 275366"/>
                  <a:gd name="connsiteY73" fmla="*/ 304274 h 425659"/>
                  <a:gd name="connsiteX74" fmla="*/ 42182 w 275366"/>
                  <a:gd name="connsiteY74" fmla="*/ 309584 h 425659"/>
                  <a:gd name="connsiteX75" fmla="*/ 42772 w 275366"/>
                  <a:gd name="connsiteY75" fmla="*/ 311206 h 425659"/>
                  <a:gd name="connsiteX76" fmla="*/ 42920 w 275366"/>
                  <a:gd name="connsiteY76" fmla="*/ 314304 h 425659"/>
                  <a:gd name="connsiteX77" fmla="*/ 42625 w 275366"/>
                  <a:gd name="connsiteY77" fmla="*/ 316516 h 425659"/>
                  <a:gd name="connsiteX78" fmla="*/ 43805 w 275366"/>
                  <a:gd name="connsiteY78" fmla="*/ 319171 h 425659"/>
                  <a:gd name="connsiteX79" fmla="*/ 42035 w 275366"/>
                  <a:gd name="connsiteY79" fmla="*/ 323743 h 425659"/>
                  <a:gd name="connsiteX80" fmla="*/ 41593 w 275366"/>
                  <a:gd name="connsiteY80" fmla="*/ 326546 h 425659"/>
                  <a:gd name="connsiteX81" fmla="*/ 41445 w 275366"/>
                  <a:gd name="connsiteY81" fmla="*/ 330380 h 425659"/>
                  <a:gd name="connsiteX82" fmla="*/ 42330 w 275366"/>
                  <a:gd name="connsiteY82" fmla="*/ 337312 h 425659"/>
                  <a:gd name="connsiteX83" fmla="*/ 44100 w 275366"/>
                  <a:gd name="connsiteY83" fmla="*/ 342622 h 425659"/>
                  <a:gd name="connsiteX84" fmla="*/ 45870 w 275366"/>
                  <a:gd name="connsiteY84" fmla="*/ 346899 h 425659"/>
                  <a:gd name="connsiteX85" fmla="*/ 47787 w 275366"/>
                  <a:gd name="connsiteY85" fmla="*/ 350292 h 425659"/>
                  <a:gd name="connsiteX86" fmla="*/ 51032 w 275366"/>
                  <a:gd name="connsiteY86" fmla="*/ 353979 h 425659"/>
                  <a:gd name="connsiteX87" fmla="*/ 54572 w 275366"/>
                  <a:gd name="connsiteY87" fmla="*/ 357371 h 425659"/>
                  <a:gd name="connsiteX88" fmla="*/ 57669 w 275366"/>
                  <a:gd name="connsiteY88" fmla="*/ 359436 h 425659"/>
                  <a:gd name="connsiteX89" fmla="*/ 54719 w 275366"/>
                  <a:gd name="connsiteY89" fmla="*/ 360616 h 425659"/>
                  <a:gd name="connsiteX90" fmla="*/ 48967 w 275366"/>
                  <a:gd name="connsiteY90" fmla="*/ 360764 h 425659"/>
                  <a:gd name="connsiteX91" fmla="*/ 45722 w 275366"/>
                  <a:gd name="connsiteY91" fmla="*/ 360174 h 425659"/>
                  <a:gd name="connsiteX92" fmla="*/ 44100 w 275366"/>
                  <a:gd name="connsiteY92" fmla="*/ 360026 h 425659"/>
                  <a:gd name="connsiteX93" fmla="*/ 42478 w 275366"/>
                  <a:gd name="connsiteY93" fmla="*/ 360469 h 425659"/>
                  <a:gd name="connsiteX94" fmla="*/ 36283 w 275366"/>
                  <a:gd name="connsiteY94" fmla="*/ 361206 h 425659"/>
                  <a:gd name="connsiteX95" fmla="*/ 30088 w 275366"/>
                  <a:gd name="connsiteY95" fmla="*/ 360911 h 425659"/>
                  <a:gd name="connsiteX96" fmla="*/ 24336 w 275366"/>
                  <a:gd name="connsiteY96" fmla="*/ 360026 h 425659"/>
                  <a:gd name="connsiteX97" fmla="*/ 20796 w 275366"/>
                  <a:gd name="connsiteY97" fmla="*/ 360174 h 425659"/>
                  <a:gd name="connsiteX98" fmla="*/ 18142 w 275366"/>
                  <a:gd name="connsiteY98" fmla="*/ 362239 h 425659"/>
                  <a:gd name="connsiteX99" fmla="*/ 15929 w 275366"/>
                  <a:gd name="connsiteY99" fmla="*/ 365336 h 425659"/>
                  <a:gd name="connsiteX100" fmla="*/ 13864 w 275366"/>
                  <a:gd name="connsiteY100" fmla="*/ 367696 h 425659"/>
                  <a:gd name="connsiteX101" fmla="*/ 14601 w 275366"/>
                  <a:gd name="connsiteY101" fmla="*/ 370351 h 425659"/>
                  <a:gd name="connsiteX102" fmla="*/ 16224 w 275366"/>
                  <a:gd name="connsiteY102" fmla="*/ 371825 h 425659"/>
                  <a:gd name="connsiteX103" fmla="*/ 19174 w 275366"/>
                  <a:gd name="connsiteY103" fmla="*/ 375218 h 425659"/>
                  <a:gd name="connsiteX104" fmla="*/ 21829 w 275366"/>
                  <a:gd name="connsiteY104" fmla="*/ 378315 h 425659"/>
                  <a:gd name="connsiteX105" fmla="*/ 23156 w 275366"/>
                  <a:gd name="connsiteY105" fmla="*/ 380527 h 425659"/>
                  <a:gd name="connsiteX106" fmla="*/ 28466 w 275366"/>
                  <a:gd name="connsiteY106" fmla="*/ 385100 h 425659"/>
                  <a:gd name="connsiteX107" fmla="*/ 33628 w 275366"/>
                  <a:gd name="connsiteY107" fmla="*/ 389377 h 425659"/>
                  <a:gd name="connsiteX108" fmla="*/ 34661 w 275366"/>
                  <a:gd name="connsiteY108" fmla="*/ 389967 h 425659"/>
                  <a:gd name="connsiteX109" fmla="*/ 36136 w 275366"/>
                  <a:gd name="connsiteY109" fmla="*/ 390852 h 425659"/>
                  <a:gd name="connsiteX110" fmla="*/ 37020 w 275366"/>
                  <a:gd name="connsiteY110" fmla="*/ 391147 h 425659"/>
                  <a:gd name="connsiteX111" fmla="*/ 39823 w 275366"/>
                  <a:gd name="connsiteY111" fmla="*/ 393507 h 425659"/>
                  <a:gd name="connsiteX112" fmla="*/ 43657 w 275366"/>
                  <a:gd name="connsiteY112" fmla="*/ 397342 h 425659"/>
                  <a:gd name="connsiteX113" fmla="*/ 47197 w 275366"/>
                  <a:gd name="connsiteY113" fmla="*/ 403536 h 425659"/>
                  <a:gd name="connsiteX114" fmla="*/ 49704 w 275366"/>
                  <a:gd name="connsiteY114" fmla="*/ 409731 h 425659"/>
                  <a:gd name="connsiteX115" fmla="*/ 52212 w 275366"/>
                  <a:gd name="connsiteY115" fmla="*/ 415778 h 425659"/>
                  <a:gd name="connsiteX116" fmla="*/ 53244 w 275366"/>
                  <a:gd name="connsiteY116" fmla="*/ 416810 h 425659"/>
                  <a:gd name="connsiteX117" fmla="*/ 55014 w 275366"/>
                  <a:gd name="connsiteY117" fmla="*/ 417548 h 425659"/>
                  <a:gd name="connsiteX118" fmla="*/ 55162 w 275366"/>
                  <a:gd name="connsiteY118" fmla="*/ 418875 h 425659"/>
                  <a:gd name="connsiteX119" fmla="*/ 55014 w 275366"/>
                  <a:gd name="connsiteY119" fmla="*/ 420793 h 425659"/>
                  <a:gd name="connsiteX120" fmla="*/ 54572 w 275366"/>
                  <a:gd name="connsiteY120" fmla="*/ 422267 h 425659"/>
                  <a:gd name="connsiteX121" fmla="*/ 53097 w 275366"/>
                  <a:gd name="connsiteY121" fmla="*/ 424332 h 425659"/>
                  <a:gd name="connsiteX122" fmla="*/ 56046 w 275366"/>
                  <a:gd name="connsiteY122" fmla="*/ 424627 h 425659"/>
                  <a:gd name="connsiteX123" fmla="*/ 58997 w 275366"/>
                  <a:gd name="connsiteY123" fmla="*/ 425365 h 425659"/>
                  <a:gd name="connsiteX124" fmla="*/ 62684 w 275366"/>
                  <a:gd name="connsiteY124" fmla="*/ 425660 h 425659"/>
                  <a:gd name="connsiteX125" fmla="*/ 65634 w 275366"/>
                  <a:gd name="connsiteY125" fmla="*/ 424775 h 425659"/>
                  <a:gd name="connsiteX126" fmla="*/ 67551 w 275366"/>
                  <a:gd name="connsiteY126" fmla="*/ 423152 h 425659"/>
                  <a:gd name="connsiteX127" fmla="*/ 71681 w 275366"/>
                  <a:gd name="connsiteY127" fmla="*/ 421825 h 425659"/>
                  <a:gd name="connsiteX128" fmla="*/ 76696 w 275366"/>
                  <a:gd name="connsiteY128" fmla="*/ 420202 h 425659"/>
                  <a:gd name="connsiteX129" fmla="*/ 77285 w 275366"/>
                  <a:gd name="connsiteY129" fmla="*/ 417843 h 425659"/>
                  <a:gd name="connsiteX130" fmla="*/ 78760 w 275366"/>
                  <a:gd name="connsiteY130" fmla="*/ 416663 h 425659"/>
                  <a:gd name="connsiteX131" fmla="*/ 80383 w 275366"/>
                  <a:gd name="connsiteY131" fmla="*/ 415630 h 425659"/>
                  <a:gd name="connsiteX132" fmla="*/ 80973 w 275366"/>
                  <a:gd name="connsiteY132" fmla="*/ 415483 h 425659"/>
                  <a:gd name="connsiteX133" fmla="*/ 81120 w 275366"/>
                  <a:gd name="connsiteY133" fmla="*/ 416220 h 425659"/>
                  <a:gd name="connsiteX134" fmla="*/ 82153 w 275366"/>
                  <a:gd name="connsiteY134" fmla="*/ 418728 h 425659"/>
                  <a:gd name="connsiteX135" fmla="*/ 84217 w 275366"/>
                  <a:gd name="connsiteY135" fmla="*/ 421087 h 425659"/>
                  <a:gd name="connsiteX136" fmla="*/ 87315 w 275366"/>
                  <a:gd name="connsiteY136" fmla="*/ 423742 h 425659"/>
                  <a:gd name="connsiteX137" fmla="*/ 88052 w 275366"/>
                  <a:gd name="connsiteY137" fmla="*/ 423595 h 425659"/>
                  <a:gd name="connsiteX138" fmla="*/ 89970 w 275366"/>
                  <a:gd name="connsiteY138" fmla="*/ 421530 h 425659"/>
                  <a:gd name="connsiteX139" fmla="*/ 94690 w 275366"/>
                  <a:gd name="connsiteY139" fmla="*/ 420350 h 425659"/>
                  <a:gd name="connsiteX140" fmla="*/ 96017 w 275366"/>
                  <a:gd name="connsiteY140" fmla="*/ 419760 h 425659"/>
                  <a:gd name="connsiteX141" fmla="*/ 99262 w 275366"/>
                  <a:gd name="connsiteY141" fmla="*/ 416810 h 425659"/>
                  <a:gd name="connsiteX142" fmla="*/ 103392 w 275366"/>
                  <a:gd name="connsiteY142" fmla="*/ 415040 h 425659"/>
                  <a:gd name="connsiteX143" fmla="*/ 104276 w 275366"/>
                  <a:gd name="connsiteY143" fmla="*/ 414745 h 425659"/>
                  <a:gd name="connsiteX144" fmla="*/ 105751 w 275366"/>
                  <a:gd name="connsiteY144" fmla="*/ 414303 h 425659"/>
                  <a:gd name="connsiteX145" fmla="*/ 109881 w 275366"/>
                  <a:gd name="connsiteY145" fmla="*/ 412385 h 425659"/>
                  <a:gd name="connsiteX146" fmla="*/ 112683 w 275366"/>
                  <a:gd name="connsiteY146" fmla="*/ 412680 h 425659"/>
                  <a:gd name="connsiteX147" fmla="*/ 117403 w 275366"/>
                  <a:gd name="connsiteY147" fmla="*/ 412385 h 425659"/>
                  <a:gd name="connsiteX148" fmla="*/ 125220 w 275366"/>
                  <a:gd name="connsiteY148" fmla="*/ 411501 h 425659"/>
                  <a:gd name="connsiteX149" fmla="*/ 130825 w 275366"/>
                  <a:gd name="connsiteY149" fmla="*/ 411058 h 425659"/>
                  <a:gd name="connsiteX150" fmla="*/ 133775 w 275366"/>
                  <a:gd name="connsiteY150" fmla="*/ 410763 h 425659"/>
                  <a:gd name="connsiteX151" fmla="*/ 134512 w 275366"/>
                  <a:gd name="connsiteY151" fmla="*/ 410321 h 425659"/>
                  <a:gd name="connsiteX152" fmla="*/ 135545 w 275366"/>
                  <a:gd name="connsiteY152" fmla="*/ 407518 h 425659"/>
                  <a:gd name="connsiteX153" fmla="*/ 136429 w 275366"/>
                  <a:gd name="connsiteY153" fmla="*/ 406781 h 425659"/>
                  <a:gd name="connsiteX154" fmla="*/ 138494 w 275366"/>
                  <a:gd name="connsiteY154" fmla="*/ 405601 h 425659"/>
                  <a:gd name="connsiteX155" fmla="*/ 142624 w 275366"/>
                  <a:gd name="connsiteY155" fmla="*/ 401324 h 425659"/>
                  <a:gd name="connsiteX156" fmla="*/ 145426 w 275366"/>
                  <a:gd name="connsiteY156" fmla="*/ 397784 h 425659"/>
                  <a:gd name="connsiteX157" fmla="*/ 146164 w 275366"/>
                  <a:gd name="connsiteY157" fmla="*/ 396604 h 425659"/>
                  <a:gd name="connsiteX158" fmla="*/ 146164 w 275366"/>
                  <a:gd name="connsiteY158" fmla="*/ 396604 h 425659"/>
                  <a:gd name="connsiteX159" fmla="*/ 146754 w 275366"/>
                  <a:gd name="connsiteY159" fmla="*/ 396309 h 425659"/>
                  <a:gd name="connsiteX160" fmla="*/ 147934 w 275366"/>
                  <a:gd name="connsiteY160" fmla="*/ 394834 h 425659"/>
                  <a:gd name="connsiteX161" fmla="*/ 146754 w 275366"/>
                  <a:gd name="connsiteY161" fmla="*/ 393212 h 425659"/>
                  <a:gd name="connsiteX162" fmla="*/ 142181 w 275366"/>
                  <a:gd name="connsiteY162" fmla="*/ 390114 h 425659"/>
                  <a:gd name="connsiteX163" fmla="*/ 142181 w 275366"/>
                  <a:gd name="connsiteY163" fmla="*/ 389672 h 425659"/>
                  <a:gd name="connsiteX164" fmla="*/ 141887 w 275366"/>
                  <a:gd name="connsiteY164" fmla="*/ 389082 h 425659"/>
                  <a:gd name="connsiteX165" fmla="*/ 142181 w 275366"/>
                  <a:gd name="connsiteY165" fmla="*/ 388639 h 425659"/>
                  <a:gd name="connsiteX166" fmla="*/ 143952 w 275366"/>
                  <a:gd name="connsiteY166" fmla="*/ 387459 h 425659"/>
                  <a:gd name="connsiteX167" fmla="*/ 146312 w 275366"/>
                  <a:gd name="connsiteY167" fmla="*/ 385985 h 425659"/>
                  <a:gd name="connsiteX168" fmla="*/ 148966 w 275366"/>
                  <a:gd name="connsiteY168" fmla="*/ 385395 h 425659"/>
                  <a:gd name="connsiteX169" fmla="*/ 155603 w 275366"/>
                  <a:gd name="connsiteY169" fmla="*/ 385542 h 425659"/>
                  <a:gd name="connsiteX170" fmla="*/ 161208 w 275366"/>
                  <a:gd name="connsiteY170" fmla="*/ 385247 h 425659"/>
                  <a:gd name="connsiteX171" fmla="*/ 162535 w 275366"/>
                  <a:gd name="connsiteY171" fmla="*/ 385247 h 425659"/>
                  <a:gd name="connsiteX172" fmla="*/ 166960 w 275366"/>
                  <a:gd name="connsiteY172" fmla="*/ 384510 h 425659"/>
                  <a:gd name="connsiteX173" fmla="*/ 170057 w 275366"/>
                  <a:gd name="connsiteY173" fmla="*/ 383920 h 425659"/>
                  <a:gd name="connsiteX174" fmla="*/ 173155 w 275366"/>
                  <a:gd name="connsiteY174" fmla="*/ 382297 h 425659"/>
                  <a:gd name="connsiteX175" fmla="*/ 180234 w 275366"/>
                  <a:gd name="connsiteY175" fmla="*/ 382445 h 425659"/>
                  <a:gd name="connsiteX176" fmla="*/ 186134 w 275366"/>
                  <a:gd name="connsiteY176" fmla="*/ 378610 h 425659"/>
                  <a:gd name="connsiteX177" fmla="*/ 187757 w 275366"/>
                  <a:gd name="connsiteY177" fmla="*/ 377873 h 425659"/>
                  <a:gd name="connsiteX178" fmla="*/ 188494 w 275366"/>
                  <a:gd name="connsiteY178" fmla="*/ 377283 h 425659"/>
                  <a:gd name="connsiteX179" fmla="*/ 188789 w 275366"/>
                  <a:gd name="connsiteY179" fmla="*/ 376693 h 425659"/>
                  <a:gd name="connsiteX180" fmla="*/ 191444 w 275366"/>
                  <a:gd name="connsiteY180" fmla="*/ 375218 h 425659"/>
                  <a:gd name="connsiteX181" fmla="*/ 194541 w 275366"/>
                  <a:gd name="connsiteY181" fmla="*/ 371973 h 425659"/>
                  <a:gd name="connsiteX182" fmla="*/ 197048 w 275366"/>
                  <a:gd name="connsiteY182" fmla="*/ 369171 h 425659"/>
                  <a:gd name="connsiteX183" fmla="*/ 197638 w 275366"/>
                  <a:gd name="connsiteY183" fmla="*/ 367106 h 425659"/>
                  <a:gd name="connsiteX184" fmla="*/ 204275 w 275366"/>
                  <a:gd name="connsiteY184" fmla="*/ 360321 h 425659"/>
                  <a:gd name="connsiteX185" fmla="*/ 206635 w 275366"/>
                  <a:gd name="connsiteY185" fmla="*/ 360469 h 425659"/>
                  <a:gd name="connsiteX186" fmla="*/ 207667 w 275366"/>
                  <a:gd name="connsiteY186" fmla="*/ 359584 h 425659"/>
                  <a:gd name="connsiteX187" fmla="*/ 210323 w 275366"/>
                  <a:gd name="connsiteY187" fmla="*/ 355011 h 425659"/>
                  <a:gd name="connsiteX188" fmla="*/ 211208 w 275366"/>
                  <a:gd name="connsiteY188" fmla="*/ 354126 h 425659"/>
                  <a:gd name="connsiteX189" fmla="*/ 212387 w 275366"/>
                  <a:gd name="connsiteY189" fmla="*/ 353831 h 425659"/>
                  <a:gd name="connsiteX190" fmla="*/ 213862 w 275366"/>
                  <a:gd name="connsiteY190" fmla="*/ 353389 h 425659"/>
                  <a:gd name="connsiteX191" fmla="*/ 215190 w 275366"/>
                  <a:gd name="connsiteY191" fmla="*/ 352062 h 425659"/>
                  <a:gd name="connsiteX192" fmla="*/ 216370 w 275366"/>
                  <a:gd name="connsiteY192" fmla="*/ 349997 h 425659"/>
                  <a:gd name="connsiteX193" fmla="*/ 216370 w 275366"/>
                  <a:gd name="connsiteY193" fmla="*/ 347489 h 425659"/>
                  <a:gd name="connsiteX194" fmla="*/ 215780 w 275366"/>
                  <a:gd name="connsiteY194" fmla="*/ 345572 h 425659"/>
                  <a:gd name="connsiteX195" fmla="*/ 215780 w 275366"/>
                  <a:gd name="connsiteY195" fmla="*/ 344540 h 425659"/>
                  <a:gd name="connsiteX196" fmla="*/ 216517 w 275366"/>
                  <a:gd name="connsiteY196" fmla="*/ 343654 h 425659"/>
                  <a:gd name="connsiteX197" fmla="*/ 217550 w 275366"/>
                  <a:gd name="connsiteY197" fmla="*/ 342770 h 425659"/>
                  <a:gd name="connsiteX198" fmla="*/ 222564 w 275366"/>
                  <a:gd name="connsiteY198" fmla="*/ 340262 h 425659"/>
                  <a:gd name="connsiteX199" fmla="*/ 223892 w 275366"/>
                  <a:gd name="connsiteY199" fmla="*/ 339082 h 425659"/>
                  <a:gd name="connsiteX200" fmla="*/ 224629 w 275366"/>
                  <a:gd name="connsiteY200" fmla="*/ 338050 h 425659"/>
                  <a:gd name="connsiteX201" fmla="*/ 226104 w 275366"/>
                  <a:gd name="connsiteY201" fmla="*/ 337902 h 425659"/>
                  <a:gd name="connsiteX202" fmla="*/ 227579 w 275366"/>
                  <a:gd name="connsiteY202" fmla="*/ 337902 h 425659"/>
                  <a:gd name="connsiteX203" fmla="*/ 228611 w 275366"/>
                  <a:gd name="connsiteY203" fmla="*/ 337312 h 425659"/>
                  <a:gd name="connsiteX204" fmla="*/ 229644 w 275366"/>
                  <a:gd name="connsiteY204" fmla="*/ 336132 h 425659"/>
                  <a:gd name="connsiteX205" fmla="*/ 233184 w 275366"/>
                  <a:gd name="connsiteY205" fmla="*/ 334658 h 425659"/>
                  <a:gd name="connsiteX206" fmla="*/ 236428 w 275366"/>
                  <a:gd name="connsiteY206" fmla="*/ 333478 h 425659"/>
                  <a:gd name="connsiteX207" fmla="*/ 239821 w 275366"/>
                  <a:gd name="connsiteY207" fmla="*/ 333920 h 425659"/>
                  <a:gd name="connsiteX208" fmla="*/ 242623 w 275366"/>
                  <a:gd name="connsiteY208" fmla="*/ 334658 h 425659"/>
                  <a:gd name="connsiteX209" fmla="*/ 244836 w 275366"/>
                  <a:gd name="connsiteY209" fmla="*/ 335248 h 425659"/>
                  <a:gd name="connsiteX210" fmla="*/ 246015 w 275366"/>
                  <a:gd name="connsiteY210" fmla="*/ 335543 h 425659"/>
                  <a:gd name="connsiteX211" fmla="*/ 246900 w 275366"/>
                  <a:gd name="connsiteY211" fmla="*/ 332593 h 425659"/>
                  <a:gd name="connsiteX212" fmla="*/ 248080 w 275366"/>
                  <a:gd name="connsiteY212" fmla="*/ 328315 h 425659"/>
                  <a:gd name="connsiteX213" fmla="*/ 248228 w 275366"/>
                  <a:gd name="connsiteY213" fmla="*/ 326398 h 425659"/>
                  <a:gd name="connsiteX214" fmla="*/ 247638 w 275366"/>
                  <a:gd name="connsiteY214" fmla="*/ 324333 h 425659"/>
                  <a:gd name="connsiteX215" fmla="*/ 245720 w 275366"/>
                  <a:gd name="connsiteY215" fmla="*/ 322711 h 425659"/>
                  <a:gd name="connsiteX216" fmla="*/ 243951 w 275366"/>
                  <a:gd name="connsiteY216" fmla="*/ 322563 h 425659"/>
                  <a:gd name="connsiteX217" fmla="*/ 243213 w 275366"/>
                  <a:gd name="connsiteY217" fmla="*/ 321826 h 425659"/>
                  <a:gd name="connsiteX218" fmla="*/ 241738 w 275366"/>
                  <a:gd name="connsiteY218" fmla="*/ 320646 h 425659"/>
                  <a:gd name="connsiteX219" fmla="*/ 240263 w 275366"/>
                  <a:gd name="connsiteY219" fmla="*/ 319761 h 425659"/>
                  <a:gd name="connsiteX220" fmla="*/ 238936 w 275366"/>
                  <a:gd name="connsiteY220" fmla="*/ 318139 h 425659"/>
                  <a:gd name="connsiteX221" fmla="*/ 238051 w 275366"/>
                  <a:gd name="connsiteY221" fmla="*/ 315779 h 425659"/>
                  <a:gd name="connsiteX222" fmla="*/ 238641 w 275366"/>
                  <a:gd name="connsiteY222" fmla="*/ 307372 h 425659"/>
                  <a:gd name="connsiteX223" fmla="*/ 238198 w 275366"/>
                  <a:gd name="connsiteY223" fmla="*/ 306192 h 425659"/>
                  <a:gd name="connsiteX224" fmla="*/ 236281 w 275366"/>
                  <a:gd name="connsiteY224" fmla="*/ 305897 h 425659"/>
                  <a:gd name="connsiteX225" fmla="*/ 235838 w 275366"/>
                  <a:gd name="connsiteY225" fmla="*/ 305307 h 425659"/>
                  <a:gd name="connsiteX226" fmla="*/ 235986 w 275366"/>
                  <a:gd name="connsiteY226" fmla="*/ 303684 h 425659"/>
                  <a:gd name="connsiteX227" fmla="*/ 234953 w 275366"/>
                  <a:gd name="connsiteY227" fmla="*/ 298817 h 425659"/>
                  <a:gd name="connsiteX228" fmla="*/ 233774 w 275366"/>
                  <a:gd name="connsiteY228" fmla="*/ 294835 h 425659"/>
                  <a:gd name="connsiteX229" fmla="*/ 234363 w 275366"/>
                  <a:gd name="connsiteY229" fmla="*/ 292623 h 425659"/>
                  <a:gd name="connsiteX230" fmla="*/ 232741 w 275366"/>
                  <a:gd name="connsiteY230" fmla="*/ 289673 h 425659"/>
                  <a:gd name="connsiteX231" fmla="*/ 229644 w 275366"/>
                  <a:gd name="connsiteY231" fmla="*/ 288345 h 425659"/>
                  <a:gd name="connsiteX232" fmla="*/ 226694 w 275366"/>
                  <a:gd name="connsiteY232" fmla="*/ 288788 h 425659"/>
                  <a:gd name="connsiteX233" fmla="*/ 223597 w 275366"/>
                  <a:gd name="connsiteY233" fmla="*/ 289378 h 425659"/>
                  <a:gd name="connsiteX234" fmla="*/ 221679 w 275366"/>
                  <a:gd name="connsiteY234" fmla="*/ 289230 h 425659"/>
                  <a:gd name="connsiteX235" fmla="*/ 220352 w 275366"/>
                  <a:gd name="connsiteY235" fmla="*/ 288640 h 425659"/>
                  <a:gd name="connsiteX236" fmla="*/ 219467 w 275366"/>
                  <a:gd name="connsiteY236" fmla="*/ 287608 h 425659"/>
                  <a:gd name="connsiteX237" fmla="*/ 219025 w 275366"/>
                  <a:gd name="connsiteY237" fmla="*/ 286280 h 425659"/>
                  <a:gd name="connsiteX238" fmla="*/ 219319 w 275366"/>
                  <a:gd name="connsiteY238" fmla="*/ 284216 h 425659"/>
                  <a:gd name="connsiteX239" fmla="*/ 221089 w 275366"/>
                  <a:gd name="connsiteY239" fmla="*/ 280676 h 425659"/>
                  <a:gd name="connsiteX240" fmla="*/ 223302 w 275366"/>
                  <a:gd name="connsiteY240" fmla="*/ 277726 h 425659"/>
                  <a:gd name="connsiteX241" fmla="*/ 227579 w 275366"/>
                  <a:gd name="connsiteY241" fmla="*/ 275071 h 425659"/>
                  <a:gd name="connsiteX242" fmla="*/ 228759 w 275366"/>
                  <a:gd name="connsiteY242" fmla="*/ 273596 h 425659"/>
                  <a:gd name="connsiteX243" fmla="*/ 229496 w 275366"/>
                  <a:gd name="connsiteY243" fmla="*/ 271974 h 425659"/>
                  <a:gd name="connsiteX244" fmla="*/ 229644 w 275366"/>
                  <a:gd name="connsiteY244" fmla="*/ 270204 h 425659"/>
                  <a:gd name="connsiteX245" fmla="*/ 229349 w 275366"/>
                  <a:gd name="connsiteY245" fmla="*/ 268287 h 425659"/>
                  <a:gd name="connsiteX246" fmla="*/ 228759 w 275366"/>
                  <a:gd name="connsiteY246" fmla="*/ 266517 h 425659"/>
                  <a:gd name="connsiteX247" fmla="*/ 227579 w 275366"/>
                  <a:gd name="connsiteY247" fmla="*/ 264157 h 425659"/>
                  <a:gd name="connsiteX248" fmla="*/ 226399 w 275366"/>
                  <a:gd name="connsiteY248" fmla="*/ 261355 h 425659"/>
                  <a:gd name="connsiteX249" fmla="*/ 226252 w 275366"/>
                  <a:gd name="connsiteY249" fmla="*/ 259584 h 425659"/>
                  <a:gd name="connsiteX250" fmla="*/ 226842 w 275366"/>
                  <a:gd name="connsiteY250" fmla="*/ 258257 h 425659"/>
                  <a:gd name="connsiteX251" fmla="*/ 228021 w 275366"/>
                  <a:gd name="connsiteY251" fmla="*/ 256635 h 425659"/>
                  <a:gd name="connsiteX252" fmla="*/ 230381 w 275366"/>
                  <a:gd name="connsiteY252" fmla="*/ 254865 h 425659"/>
                  <a:gd name="connsiteX253" fmla="*/ 230971 w 275366"/>
                  <a:gd name="connsiteY253" fmla="*/ 254422 h 425659"/>
                  <a:gd name="connsiteX254" fmla="*/ 232446 w 275366"/>
                  <a:gd name="connsiteY254" fmla="*/ 253538 h 425659"/>
                  <a:gd name="connsiteX255" fmla="*/ 233626 w 275366"/>
                  <a:gd name="connsiteY255" fmla="*/ 252800 h 425659"/>
                  <a:gd name="connsiteX256" fmla="*/ 236871 w 275366"/>
                  <a:gd name="connsiteY256" fmla="*/ 250883 h 425659"/>
                  <a:gd name="connsiteX257" fmla="*/ 237608 w 275366"/>
                  <a:gd name="connsiteY257" fmla="*/ 249998 h 425659"/>
                  <a:gd name="connsiteX258" fmla="*/ 237313 w 275366"/>
                  <a:gd name="connsiteY258" fmla="*/ 248965 h 425659"/>
                  <a:gd name="connsiteX259" fmla="*/ 236576 w 275366"/>
                  <a:gd name="connsiteY259" fmla="*/ 247933 h 425659"/>
                  <a:gd name="connsiteX260" fmla="*/ 235249 w 275366"/>
                  <a:gd name="connsiteY260" fmla="*/ 246753 h 425659"/>
                  <a:gd name="connsiteX261" fmla="*/ 234953 w 275366"/>
                  <a:gd name="connsiteY261" fmla="*/ 245278 h 425659"/>
                  <a:gd name="connsiteX262" fmla="*/ 234659 w 275366"/>
                  <a:gd name="connsiteY262" fmla="*/ 242623 h 425659"/>
                  <a:gd name="connsiteX263" fmla="*/ 233921 w 275366"/>
                  <a:gd name="connsiteY263" fmla="*/ 240853 h 425659"/>
                  <a:gd name="connsiteX264" fmla="*/ 233478 w 275366"/>
                  <a:gd name="connsiteY264" fmla="*/ 239673 h 425659"/>
                  <a:gd name="connsiteX265" fmla="*/ 234363 w 275366"/>
                  <a:gd name="connsiteY265" fmla="*/ 238788 h 425659"/>
                  <a:gd name="connsiteX266" fmla="*/ 235691 w 275366"/>
                  <a:gd name="connsiteY266" fmla="*/ 237461 h 425659"/>
                  <a:gd name="connsiteX267" fmla="*/ 237461 w 275366"/>
                  <a:gd name="connsiteY267" fmla="*/ 236723 h 425659"/>
                  <a:gd name="connsiteX268" fmla="*/ 239968 w 275366"/>
                  <a:gd name="connsiteY268" fmla="*/ 235986 h 425659"/>
                  <a:gd name="connsiteX269" fmla="*/ 241001 w 275366"/>
                  <a:gd name="connsiteY269" fmla="*/ 235101 h 425659"/>
                  <a:gd name="connsiteX270" fmla="*/ 241295 w 275366"/>
                  <a:gd name="connsiteY270" fmla="*/ 233331 h 425659"/>
                  <a:gd name="connsiteX271" fmla="*/ 241295 w 275366"/>
                  <a:gd name="connsiteY271" fmla="*/ 231709 h 425659"/>
                  <a:gd name="connsiteX272" fmla="*/ 242181 w 275366"/>
                  <a:gd name="connsiteY272" fmla="*/ 230529 h 425659"/>
                  <a:gd name="connsiteX273" fmla="*/ 243508 w 275366"/>
                  <a:gd name="connsiteY273" fmla="*/ 227727 h 425659"/>
                  <a:gd name="connsiteX274" fmla="*/ 244540 w 275366"/>
                  <a:gd name="connsiteY274" fmla="*/ 226547 h 425659"/>
                  <a:gd name="connsiteX275" fmla="*/ 246163 w 275366"/>
                  <a:gd name="connsiteY275" fmla="*/ 225219 h 425659"/>
                  <a:gd name="connsiteX276" fmla="*/ 247933 w 275366"/>
                  <a:gd name="connsiteY276" fmla="*/ 223449 h 425659"/>
                  <a:gd name="connsiteX277" fmla="*/ 248670 w 275366"/>
                  <a:gd name="connsiteY277" fmla="*/ 221384 h 425659"/>
                  <a:gd name="connsiteX278" fmla="*/ 248818 w 275366"/>
                  <a:gd name="connsiteY278" fmla="*/ 219467 h 425659"/>
                  <a:gd name="connsiteX279" fmla="*/ 247933 w 275366"/>
                  <a:gd name="connsiteY279" fmla="*/ 213567 h 425659"/>
                  <a:gd name="connsiteX280" fmla="*/ 249850 w 275366"/>
                  <a:gd name="connsiteY280" fmla="*/ 211060 h 425659"/>
                  <a:gd name="connsiteX281" fmla="*/ 252357 w 275366"/>
                  <a:gd name="connsiteY281" fmla="*/ 209143 h 425659"/>
                  <a:gd name="connsiteX282" fmla="*/ 256045 w 275366"/>
                  <a:gd name="connsiteY282" fmla="*/ 209290 h 425659"/>
                  <a:gd name="connsiteX283" fmla="*/ 261649 w 275366"/>
                  <a:gd name="connsiteY283" fmla="*/ 208847 h 425659"/>
                  <a:gd name="connsiteX284" fmla="*/ 265484 w 275366"/>
                  <a:gd name="connsiteY284" fmla="*/ 207963 h 425659"/>
                  <a:gd name="connsiteX285" fmla="*/ 268139 w 275366"/>
                  <a:gd name="connsiteY285" fmla="*/ 207963 h 425659"/>
                  <a:gd name="connsiteX286" fmla="*/ 274334 w 275366"/>
                  <a:gd name="connsiteY286" fmla="*/ 208995 h 425659"/>
                  <a:gd name="connsiteX287" fmla="*/ 274923 w 275366"/>
                  <a:gd name="connsiteY287" fmla="*/ 208847 h 425659"/>
                  <a:gd name="connsiteX288" fmla="*/ 275071 w 275366"/>
                  <a:gd name="connsiteY288" fmla="*/ 208553 h 425659"/>
                  <a:gd name="connsiteX289" fmla="*/ 275366 w 275366"/>
                  <a:gd name="connsiteY289" fmla="*/ 207078 h 425659"/>
                  <a:gd name="connsiteX290" fmla="*/ 275366 w 275366"/>
                  <a:gd name="connsiteY290" fmla="*/ 203095 h 42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75366" h="425659">
                    <a:moveTo>
                      <a:pt x="275366" y="203095"/>
                    </a:moveTo>
                    <a:lnTo>
                      <a:pt x="275366" y="191149"/>
                    </a:lnTo>
                    <a:lnTo>
                      <a:pt x="275366" y="179349"/>
                    </a:lnTo>
                    <a:lnTo>
                      <a:pt x="275366" y="167402"/>
                    </a:lnTo>
                    <a:lnTo>
                      <a:pt x="275366" y="155456"/>
                    </a:lnTo>
                    <a:lnTo>
                      <a:pt x="275366" y="143509"/>
                    </a:lnTo>
                    <a:lnTo>
                      <a:pt x="275219" y="131415"/>
                    </a:lnTo>
                    <a:lnTo>
                      <a:pt x="275219" y="119468"/>
                    </a:lnTo>
                    <a:lnTo>
                      <a:pt x="275219" y="107521"/>
                    </a:lnTo>
                    <a:lnTo>
                      <a:pt x="262682" y="101031"/>
                    </a:lnTo>
                    <a:lnTo>
                      <a:pt x="250293" y="94689"/>
                    </a:lnTo>
                    <a:lnTo>
                      <a:pt x="237756" y="88347"/>
                    </a:lnTo>
                    <a:lnTo>
                      <a:pt x="225219" y="81857"/>
                    </a:lnTo>
                    <a:lnTo>
                      <a:pt x="212683" y="75515"/>
                    </a:lnTo>
                    <a:lnTo>
                      <a:pt x="200146" y="69026"/>
                    </a:lnTo>
                    <a:lnTo>
                      <a:pt x="187609" y="62684"/>
                    </a:lnTo>
                    <a:lnTo>
                      <a:pt x="175072" y="56194"/>
                    </a:lnTo>
                    <a:lnTo>
                      <a:pt x="162535" y="49704"/>
                    </a:lnTo>
                    <a:lnTo>
                      <a:pt x="150146" y="43362"/>
                    </a:lnTo>
                    <a:lnTo>
                      <a:pt x="137609" y="36873"/>
                    </a:lnTo>
                    <a:lnTo>
                      <a:pt x="125073" y="30383"/>
                    </a:lnTo>
                    <a:lnTo>
                      <a:pt x="112536" y="23894"/>
                    </a:lnTo>
                    <a:lnTo>
                      <a:pt x="99999" y="17551"/>
                    </a:lnTo>
                    <a:lnTo>
                      <a:pt x="87462" y="11062"/>
                    </a:lnTo>
                    <a:lnTo>
                      <a:pt x="74925" y="4572"/>
                    </a:lnTo>
                    <a:lnTo>
                      <a:pt x="66371" y="0"/>
                    </a:lnTo>
                    <a:lnTo>
                      <a:pt x="56931" y="4425"/>
                    </a:lnTo>
                    <a:lnTo>
                      <a:pt x="49704" y="7817"/>
                    </a:lnTo>
                    <a:lnTo>
                      <a:pt x="40118" y="12389"/>
                    </a:lnTo>
                    <a:lnTo>
                      <a:pt x="42920" y="28171"/>
                    </a:lnTo>
                    <a:lnTo>
                      <a:pt x="45132" y="41740"/>
                    </a:lnTo>
                    <a:lnTo>
                      <a:pt x="45280" y="50294"/>
                    </a:lnTo>
                    <a:lnTo>
                      <a:pt x="45427" y="52507"/>
                    </a:lnTo>
                    <a:lnTo>
                      <a:pt x="46312" y="54129"/>
                    </a:lnTo>
                    <a:lnTo>
                      <a:pt x="48229" y="55604"/>
                    </a:lnTo>
                    <a:lnTo>
                      <a:pt x="56489" y="67993"/>
                    </a:lnTo>
                    <a:lnTo>
                      <a:pt x="54719" y="70206"/>
                    </a:lnTo>
                    <a:lnTo>
                      <a:pt x="55899" y="74040"/>
                    </a:lnTo>
                    <a:lnTo>
                      <a:pt x="58112" y="75663"/>
                    </a:lnTo>
                    <a:lnTo>
                      <a:pt x="64896" y="83037"/>
                    </a:lnTo>
                    <a:lnTo>
                      <a:pt x="65781" y="84512"/>
                    </a:lnTo>
                    <a:lnTo>
                      <a:pt x="65339" y="85692"/>
                    </a:lnTo>
                    <a:lnTo>
                      <a:pt x="60619" y="94394"/>
                    </a:lnTo>
                    <a:lnTo>
                      <a:pt x="59881" y="96459"/>
                    </a:lnTo>
                    <a:lnTo>
                      <a:pt x="58849" y="107521"/>
                    </a:lnTo>
                    <a:lnTo>
                      <a:pt x="58259" y="115338"/>
                    </a:lnTo>
                    <a:lnTo>
                      <a:pt x="57227" y="125957"/>
                    </a:lnTo>
                    <a:lnTo>
                      <a:pt x="56194" y="138642"/>
                    </a:lnTo>
                    <a:lnTo>
                      <a:pt x="55309" y="149408"/>
                    </a:lnTo>
                    <a:lnTo>
                      <a:pt x="54129" y="163568"/>
                    </a:lnTo>
                    <a:lnTo>
                      <a:pt x="52949" y="176990"/>
                    </a:lnTo>
                    <a:lnTo>
                      <a:pt x="46165" y="184216"/>
                    </a:lnTo>
                    <a:lnTo>
                      <a:pt x="33923" y="197196"/>
                    </a:lnTo>
                    <a:lnTo>
                      <a:pt x="24041" y="207815"/>
                    </a:lnTo>
                    <a:lnTo>
                      <a:pt x="19174" y="214895"/>
                    </a:lnTo>
                    <a:lnTo>
                      <a:pt x="9439" y="228611"/>
                    </a:lnTo>
                    <a:lnTo>
                      <a:pt x="5162" y="237608"/>
                    </a:lnTo>
                    <a:lnTo>
                      <a:pt x="1770" y="242181"/>
                    </a:lnTo>
                    <a:lnTo>
                      <a:pt x="0" y="244245"/>
                    </a:lnTo>
                    <a:lnTo>
                      <a:pt x="1622" y="250735"/>
                    </a:lnTo>
                    <a:lnTo>
                      <a:pt x="4130" y="262092"/>
                    </a:lnTo>
                    <a:lnTo>
                      <a:pt x="8259" y="267844"/>
                    </a:lnTo>
                    <a:lnTo>
                      <a:pt x="12684" y="273891"/>
                    </a:lnTo>
                    <a:lnTo>
                      <a:pt x="16076" y="278611"/>
                    </a:lnTo>
                    <a:lnTo>
                      <a:pt x="20944" y="278611"/>
                    </a:lnTo>
                    <a:lnTo>
                      <a:pt x="26548" y="280086"/>
                    </a:lnTo>
                    <a:lnTo>
                      <a:pt x="28023" y="281266"/>
                    </a:lnTo>
                    <a:lnTo>
                      <a:pt x="28761" y="285395"/>
                    </a:lnTo>
                    <a:lnTo>
                      <a:pt x="30826" y="287903"/>
                    </a:lnTo>
                    <a:lnTo>
                      <a:pt x="34365" y="289820"/>
                    </a:lnTo>
                    <a:lnTo>
                      <a:pt x="36578" y="293803"/>
                    </a:lnTo>
                    <a:lnTo>
                      <a:pt x="37463" y="299997"/>
                    </a:lnTo>
                    <a:lnTo>
                      <a:pt x="39528" y="303684"/>
                    </a:lnTo>
                    <a:lnTo>
                      <a:pt x="39970" y="304274"/>
                    </a:lnTo>
                    <a:lnTo>
                      <a:pt x="42182" y="309584"/>
                    </a:lnTo>
                    <a:lnTo>
                      <a:pt x="42772" y="311206"/>
                    </a:lnTo>
                    <a:lnTo>
                      <a:pt x="42920" y="314304"/>
                    </a:lnTo>
                    <a:lnTo>
                      <a:pt x="42625" y="316516"/>
                    </a:lnTo>
                    <a:lnTo>
                      <a:pt x="43805" y="319171"/>
                    </a:lnTo>
                    <a:lnTo>
                      <a:pt x="42035" y="323743"/>
                    </a:lnTo>
                    <a:lnTo>
                      <a:pt x="41593" y="326546"/>
                    </a:lnTo>
                    <a:lnTo>
                      <a:pt x="41445" y="330380"/>
                    </a:lnTo>
                    <a:lnTo>
                      <a:pt x="42330" y="337312"/>
                    </a:lnTo>
                    <a:lnTo>
                      <a:pt x="44100" y="342622"/>
                    </a:lnTo>
                    <a:lnTo>
                      <a:pt x="45870" y="346899"/>
                    </a:lnTo>
                    <a:lnTo>
                      <a:pt x="47787" y="350292"/>
                    </a:lnTo>
                    <a:lnTo>
                      <a:pt x="51032" y="353979"/>
                    </a:lnTo>
                    <a:lnTo>
                      <a:pt x="54572" y="357371"/>
                    </a:lnTo>
                    <a:lnTo>
                      <a:pt x="57669" y="359436"/>
                    </a:lnTo>
                    <a:lnTo>
                      <a:pt x="54719" y="360616"/>
                    </a:lnTo>
                    <a:lnTo>
                      <a:pt x="48967" y="360764"/>
                    </a:lnTo>
                    <a:lnTo>
                      <a:pt x="45722" y="360174"/>
                    </a:lnTo>
                    <a:lnTo>
                      <a:pt x="44100" y="360026"/>
                    </a:lnTo>
                    <a:lnTo>
                      <a:pt x="42478" y="360469"/>
                    </a:lnTo>
                    <a:lnTo>
                      <a:pt x="36283" y="361206"/>
                    </a:lnTo>
                    <a:lnTo>
                      <a:pt x="30088" y="360911"/>
                    </a:lnTo>
                    <a:lnTo>
                      <a:pt x="24336" y="360026"/>
                    </a:lnTo>
                    <a:lnTo>
                      <a:pt x="20796" y="360174"/>
                    </a:lnTo>
                    <a:lnTo>
                      <a:pt x="18142" y="362239"/>
                    </a:lnTo>
                    <a:lnTo>
                      <a:pt x="15929" y="365336"/>
                    </a:lnTo>
                    <a:lnTo>
                      <a:pt x="13864" y="367696"/>
                    </a:lnTo>
                    <a:lnTo>
                      <a:pt x="14601" y="370351"/>
                    </a:lnTo>
                    <a:lnTo>
                      <a:pt x="16224" y="371825"/>
                    </a:lnTo>
                    <a:lnTo>
                      <a:pt x="19174" y="375218"/>
                    </a:lnTo>
                    <a:lnTo>
                      <a:pt x="21829" y="378315"/>
                    </a:lnTo>
                    <a:lnTo>
                      <a:pt x="23156" y="380527"/>
                    </a:lnTo>
                    <a:lnTo>
                      <a:pt x="28466" y="385100"/>
                    </a:lnTo>
                    <a:lnTo>
                      <a:pt x="33628" y="389377"/>
                    </a:lnTo>
                    <a:lnTo>
                      <a:pt x="34661" y="389967"/>
                    </a:lnTo>
                    <a:lnTo>
                      <a:pt x="36136" y="390852"/>
                    </a:lnTo>
                    <a:lnTo>
                      <a:pt x="37020" y="391147"/>
                    </a:lnTo>
                    <a:lnTo>
                      <a:pt x="39823" y="393507"/>
                    </a:lnTo>
                    <a:lnTo>
                      <a:pt x="43657" y="397342"/>
                    </a:lnTo>
                    <a:lnTo>
                      <a:pt x="47197" y="403536"/>
                    </a:lnTo>
                    <a:lnTo>
                      <a:pt x="49704" y="409731"/>
                    </a:lnTo>
                    <a:lnTo>
                      <a:pt x="52212" y="415778"/>
                    </a:lnTo>
                    <a:lnTo>
                      <a:pt x="53244" y="416810"/>
                    </a:lnTo>
                    <a:lnTo>
                      <a:pt x="55014" y="417548"/>
                    </a:lnTo>
                    <a:lnTo>
                      <a:pt x="55162" y="418875"/>
                    </a:lnTo>
                    <a:lnTo>
                      <a:pt x="55014" y="420793"/>
                    </a:lnTo>
                    <a:lnTo>
                      <a:pt x="54572" y="422267"/>
                    </a:lnTo>
                    <a:lnTo>
                      <a:pt x="53097" y="424332"/>
                    </a:lnTo>
                    <a:lnTo>
                      <a:pt x="56046" y="424627"/>
                    </a:lnTo>
                    <a:lnTo>
                      <a:pt x="58997" y="425365"/>
                    </a:lnTo>
                    <a:lnTo>
                      <a:pt x="62684" y="425660"/>
                    </a:lnTo>
                    <a:lnTo>
                      <a:pt x="65634" y="424775"/>
                    </a:lnTo>
                    <a:lnTo>
                      <a:pt x="67551" y="423152"/>
                    </a:lnTo>
                    <a:lnTo>
                      <a:pt x="71681" y="421825"/>
                    </a:lnTo>
                    <a:lnTo>
                      <a:pt x="76696" y="420202"/>
                    </a:lnTo>
                    <a:lnTo>
                      <a:pt x="77285" y="417843"/>
                    </a:lnTo>
                    <a:lnTo>
                      <a:pt x="78760" y="416663"/>
                    </a:lnTo>
                    <a:lnTo>
                      <a:pt x="80383" y="415630"/>
                    </a:lnTo>
                    <a:lnTo>
                      <a:pt x="80973" y="415483"/>
                    </a:lnTo>
                    <a:lnTo>
                      <a:pt x="81120" y="416220"/>
                    </a:lnTo>
                    <a:lnTo>
                      <a:pt x="82153" y="418728"/>
                    </a:lnTo>
                    <a:lnTo>
                      <a:pt x="84217" y="421087"/>
                    </a:lnTo>
                    <a:lnTo>
                      <a:pt x="87315" y="423742"/>
                    </a:lnTo>
                    <a:lnTo>
                      <a:pt x="88052" y="423595"/>
                    </a:lnTo>
                    <a:lnTo>
                      <a:pt x="89970" y="421530"/>
                    </a:lnTo>
                    <a:lnTo>
                      <a:pt x="94690" y="420350"/>
                    </a:lnTo>
                    <a:lnTo>
                      <a:pt x="96017" y="419760"/>
                    </a:lnTo>
                    <a:lnTo>
                      <a:pt x="99262" y="416810"/>
                    </a:lnTo>
                    <a:lnTo>
                      <a:pt x="103392" y="415040"/>
                    </a:lnTo>
                    <a:lnTo>
                      <a:pt x="104276" y="414745"/>
                    </a:lnTo>
                    <a:lnTo>
                      <a:pt x="105751" y="414303"/>
                    </a:lnTo>
                    <a:lnTo>
                      <a:pt x="109881" y="412385"/>
                    </a:lnTo>
                    <a:lnTo>
                      <a:pt x="112683" y="412680"/>
                    </a:lnTo>
                    <a:lnTo>
                      <a:pt x="117403" y="412385"/>
                    </a:lnTo>
                    <a:lnTo>
                      <a:pt x="125220" y="411501"/>
                    </a:lnTo>
                    <a:lnTo>
                      <a:pt x="130825" y="411058"/>
                    </a:lnTo>
                    <a:lnTo>
                      <a:pt x="133775" y="410763"/>
                    </a:lnTo>
                    <a:lnTo>
                      <a:pt x="134512" y="410321"/>
                    </a:lnTo>
                    <a:lnTo>
                      <a:pt x="135545" y="407518"/>
                    </a:lnTo>
                    <a:lnTo>
                      <a:pt x="136429" y="406781"/>
                    </a:lnTo>
                    <a:lnTo>
                      <a:pt x="138494" y="405601"/>
                    </a:lnTo>
                    <a:lnTo>
                      <a:pt x="142624" y="401324"/>
                    </a:lnTo>
                    <a:lnTo>
                      <a:pt x="145426" y="397784"/>
                    </a:lnTo>
                    <a:lnTo>
                      <a:pt x="146164" y="396604"/>
                    </a:lnTo>
                    <a:lnTo>
                      <a:pt x="146164" y="396604"/>
                    </a:lnTo>
                    <a:lnTo>
                      <a:pt x="146754" y="396309"/>
                    </a:lnTo>
                    <a:lnTo>
                      <a:pt x="147934" y="394834"/>
                    </a:lnTo>
                    <a:lnTo>
                      <a:pt x="146754" y="393212"/>
                    </a:lnTo>
                    <a:lnTo>
                      <a:pt x="142181" y="390114"/>
                    </a:lnTo>
                    <a:lnTo>
                      <a:pt x="142181" y="389672"/>
                    </a:lnTo>
                    <a:lnTo>
                      <a:pt x="141887" y="389082"/>
                    </a:lnTo>
                    <a:lnTo>
                      <a:pt x="142181" y="388639"/>
                    </a:lnTo>
                    <a:lnTo>
                      <a:pt x="143952" y="387459"/>
                    </a:lnTo>
                    <a:lnTo>
                      <a:pt x="146312" y="385985"/>
                    </a:lnTo>
                    <a:lnTo>
                      <a:pt x="148966" y="385395"/>
                    </a:lnTo>
                    <a:lnTo>
                      <a:pt x="155603" y="385542"/>
                    </a:lnTo>
                    <a:lnTo>
                      <a:pt x="161208" y="385247"/>
                    </a:lnTo>
                    <a:lnTo>
                      <a:pt x="162535" y="385247"/>
                    </a:lnTo>
                    <a:lnTo>
                      <a:pt x="166960" y="384510"/>
                    </a:lnTo>
                    <a:lnTo>
                      <a:pt x="170057" y="383920"/>
                    </a:lnTo>
                    <a:lnTo>
                      <a:pt x="173155" y="382297"/>
                    </a:lnTo>
                    <a:lnTo>
                      <a:pt x="180234" y="382445"/>
                    </a:lnTo>
                    <a:lnTo>
                      <a:pt x="186134" y="378610"/>
                    </a:lnTo>
                    <a:lnTo>
                      <a:pt x="187757" y="377873"/>
                    </a:lnTo>
                    <a:lnTo>
                      <a:pt x="188494" y="377283"/>
                    </a:lnTo>
                    <a:lnTo>
                      <a:pt x="188789" y="376693"/>
                    </a:lnTo>
                    <a:lnTo>
                      <a:pt x="191444" y="375218"/>
                    </a:lnTo>
                    <a:lnTo>
                      <a:pt x="194541" y="371973"/>
                    </a:lnTo>
                    <a:lnTo>
                      <a:pt x="197048" y="369171"/>
                    </a:lnTo>
                    <a:lnTo>
                      <a:pt x="197638" y="367106"/>
                    </a:lnTo>
                    <a:lnTo>
                      <a:pt x="204275" y="360321"/>
                    </a:lnTo>
                    <a:lnTo>
                      <a:pt x="206635" y="360469"/>
                    </a:lnTo>
                    <a:lnTo>
                      <a:pt x="207667" y="359584"/>
                    </a:lnTo>
                    <a:lnTo>
                      <a:pt x="210323" y="355011"/>
                    </a:lnTo>
                    <a:lnTo>
                      <a:pt x="211208" y="354126"/>
                    </a:lnTo>
                    <a:lnTo>
                      <a:pt x="212387" y="353831"/>
                    </a:lnTo>
                    <a:lnTo>
                      <a:pt x="213862" y="353389"/>
                    </a:lnTo>
                    <a:lnTo>
                      <a:pt x="215190" y="352062"/>
                    </a:lnTo>
                    <a:lnTo>
                      <a:pt x="216370" y="349997"/>
                    </a:lnTo>
                    <a:lnTo>
                      <a:pt x="216370" y="347489"/>
                    </a:lnTo>
                    <a:lnTo>
                      <a:pt x="215780" y="345572"/>
                    </a:lnTo>
                    <a:lnTo>
                      <a:pt x="215780" y="344540"/>
                    </a:lnTo>
                    <a:lnTo>
                      <a:pt x="216517" y="343654"/>
                    </a:lnTo>
                    <a:lnTo>
                      <a:pt x="217550" y="342770"/>
                    </a:lnTo>
                    <a:lnTo>
                      <a:pt x="222564" y="340262"/>
                    </a:lnTo>
                    <a:lnTo>
                      <a:pt x="223892" y="339082"/>
                    </a:lnTo>
                    <a:lnTo>
                      <a:pt x="224629" y="338050"/>
                    </a:lnTo>
                    <a:lnTo>
                      <a:pt x="226104" y="337902"/>
                    </a:lnTo>
                    <a:lnTo>
                      <a:pt x="227579" y="337902"/>
                    </a:lnTo>
                    <a:lnTo>
                      <a:pt x="228611" y="337312"/>
                    </a:lnTo>
                    <a:lnTo>
                      <a:pt x="229644" y="336132"/>
                    </a:lnTo>
                    <a:lnTo>
                      <a:pt x="233184" y="334658"/>
                    </a:lnTo>
                    <a:lnTo>
                      <a:pt x="236428" y="333478"/>
                    </a:lnTo>
                    <a:lnTo>
                      <a:pt x="239821" y="333920"/>
                    </a:lnTo>
                    <a:lnTo>
                      <a:pt x="242623" y="334658"/>
                    </a:lnTo>
                    <a:lnTo>
                      <a:pt x="244836" y="335248"/>
                    </a:lnTo>
                    <a:lnTo>
                      <a:pt x="246015" y="335543"/>
                    </a:lnTo>
                    <a:lnTo>
                      <a:pt x="246900" y="332593"/>
                    </a:lnTo>
                    <a:lnTo>
                      <a:pt x="248080" y="328315"/>
                    </a:lnTo>
                    <a:lnTo>
                      <a:pt x="248228" y="326398"/>
                    </a:lnTo>
                    <a:lnTo>
                      <a:pt x="247638" y="324333"/>
                    </a:lnTo>
                    <a:lnTo>
                      <a:pt x="245720" y="322711"/>
                    </a:lnTo>
                    <a:lnTo>
                      <a:pt x="243951" y="322563"/>
                    </a:lnTo>
                    <a:lnTo>
                      <a:pt x="243213" y="321826"/>
                    </a:lnTo>
                    <a:lnTo>
                      <a:pt x="241738" y="320646"/>
                    </a:lnTo>
                    <a:lnTo>
                      <a:pt x="240263" y="319761"/>
                    </a:lnTo>
                    <a:lnTo>
                      <a:pt x="238936" y="318139"/>
                    </a:lnTo>
                    <a:lnTo>
                      <a:pt x="238051" y="315779"/>
                    </a:lnTo>
                    <a:lnTo>
                      <a:pt x="238641" y="307372"/>
                    </a:lnTo>
                    <a:lnTo>
                      <a:pt x="238198" y="306192"/>
                    </a:lnTo>
                    <a:lnTo>
                      <a:pt x="236281" y="305897"/>
                    </a:lnTo>
                    <a:lnTo>
                      <a:pt x="235838" y="305307"/>
                    </a:lnTo>
                    <a:lnTo>
                      <a:pt x="235986" y="303684"/>
                    </a:lnTo>
                    <a:lnTo>
                      <a:pt x="234953" y="298817"/>
                    </a:lnTo>
                    <a:lnTo>
                      <a:pt x="233774" y="294835"/>
                    </a:lnTo>
                    <a:lnTo>
                      <a:pt x="234363" y="292623"/>
                    </a:lnTo>
                    <a:lnTo>
                      <a:pt x="232741" y="289673"/>
                    </a:lnTo>
                    <a:lnTo>
                      <a:pt x="229644" y="288345"/>
                    </a:lnTo>
                    <a:lnTo>
                      <a:pt x="226694" y="288788"/>
                    </a:lnTo>
                    <a:lnTo>
                      <a:pt x="223597" y="289378"/>
                    </a:lnTo>
                    <a:lnTo>
                      <a:pt x="221679" y="289230"/>
                    </a:lnTo>
                    <a:lnTo>
                      <a:pt x="220352" y="288640"/>
                    </a:lnTo>
                    <a:lnTo>
                      <a:pt x="219467" y="287608"/>
                    </a:lnTo>
                    <a:lnTo>
                      <a:pt x="219025" y="286280"/>
                    </a:lnTo>
                    <a:lnTo>
                      <a:pt x="219319" y="284216"/>
                    </a:lnTo>
                    <a:lnTo>
                      <a:pt x="221089" y="280676"/>
                    </a:lnTo>
                    <a:lnTo>
                      <a:pt x="223302" y="277726"/>
                    </a:lnTo>
                    <a:lnTo>
                      <a:pt x="227579" y="275071"/>
                    </a:lnTo>
                    <a:lnTo>
                      <a:pt x="228759" y="273596"/>
                    </a:lnTo>
                    <a:lnTo>
                      <a:pt x="229496" y="271974"/>
                    </a:lnTo>
                    <a:lnTo>
                      <a:pt x="229644" y="270204"/>
                    </a:lnTo>
                    <a:lnTo>
                      <a:pt x="229349" y="268287"/>
                    </a:lnTo>
                    <a:lnTo>
                      <a:pt x="228759" y="266517"/>
                    </a:lnTo>
                    <a:lnTo>
                      <a:pt x="227579" y="264157"/>
                    </a:lnTo>
                    <a:lnTo>
                      <a:pt x="226399" y="261355"/>
                    </a:lnTo>
                    <a:lnTo>
                      <a:pt x="226252" y="259584"/>
                    </a:lnTo>
                    <a:lnTo>
                      <a:pt x="226842" y="258257"/>
                    </a:lnTo>
                    <a:lnTo>
                      <a:pt x="228021" y="256635"/>
                    </a:lnTo>
                    <a:lnTo>
                      <a:pt x="230381" y="254865"/>
                    </a:lnTo>
                    <a:lnTo>
                      <a:pt x="230971" y="254422"/>
                    </a:lnTo>
                    <a:lnTo>
                      <a:pt x="232446" y="253538"/>
                    </a:lnTo>
                    <a:lnTo>
                      <a:pt x="233626" y="252800"/>
                    </a:lnTo>
                    <a:lnTo>
                      <a:pt x="236871" y="250883"/>
                    </a:lnTo>
                    <a:lnTo>
                      <a:pt x="237608" y="249998"/>
                    </a:lnTo>
                    <a:lnTo>
                      <a:pt x="237313" y="248965"/>
                    </a:lnTo>
                    <a:lnTo>
                      <a:pt x="236576" y="247933"/>
                    </a:lnTo>
                    <a:lnTo>
                      <a:pt x="235249" y="246753"/>
                    </a:lnTo>
                    <a:lnTo>
                      <a:pt x="234953" y="245278"/>
                    </a:lnTo>
                    <a:lnTo>
                      <a:pt x="234659" y="242623"/>
                    </a:lnTo>
                    <a:lnTo>
                      <a:pt x="233921" y="240853"/>
                    </a:lnTo>
                    <a:lnTo>
                      <a:pt x="233478" y="239673"/>
                    </a:lnTo>
                    <a:lnTo>
                      <a:pt x="234363" y="238788"/>
                    </a:lnTo>
                    <a:lnTo>
                      <a:pt x="235691" y="237461"/>
                    </a:lnTo>
                    <a:lnTo>
                      <a:pt x="237461" y="236723"/>
                    </a:lnTo>
                    <a:lnTo>
                      <a:pt x="239968" y="235986"/>
                    </a:lnTo>
                    <a:lnTo>
                      <a:pt x="241001" y="235101"/>
                    </a:lnTo>
                    <a:lnTo>
                      <a:pt x="241295" y="233331"/>
                    </a:lnTo>
                    <a:lnTo>
                      <a:pt x="241295" y="231709"/>
                    </a:lnTo>
                    <a:lnTo>
                      <a:pt x="242181" y="230529"/>
                    </a:lnTo>
                    <a:lnTo>
                      <a:pt x="243508" y="227727"/>
                    </a:lnTo>
                    <a:lnTo>
                      <a:pt x="244540" y="226547"/>
                    </a:lnTo>
                    <a:lnTo>
                      <a:pt x="246163" y="225219"/>
                    </a:lnTo>
                    <a:lnTo>
                      <a:pt x="247933" y="223449"/>
                    </a:lnTo>
                    <a:lnTo>
                      <a:pt x="248670" y="221384"/>
                    </a:lnTo>
                    <a:lnTo>
                      <a:pt x="248818" y="219467"/>
                    </a:lnTo>
                    <a:lnTo>
                      <a:pt x="247933" y="213567"/>
                    </a:lnTo>
                    <a:lnTo>
                      <a:pt x="249850" y="211060"/>
                    </a:lnTo>
                    <a:lnTo>
                      <a:pt x="252357" y="209143"/>
                    </a:lnTo>
                    <a:lnTo>
                      <a:pt x="256045" y="209290"/>
                    </a:lnTo>
                    <a:lnTo>
                      <a:pt x="261649" y="208847"/>
                    </a:lnTo>
                    <a:lnTo>
                      <a:pt x="265484" y="207963"/>
                    </a:lnTo>
                    <a:lnTo>
                      <a:pt x="268139" y="207963"/>
                    </a:lnTo>
                    <a:lnTo>
                      <a:pt x="274334" y="208995"/>
                    </a:lnTo>
                    <a:lnTo>
                      <a:pt x="274923" y="208847"/>
                    </a:lnTo>
                    <a:lnTo>
                      <a:pt x="275071" y="208553"/>
                    </a:lnTo>
                    <a:lnTo>
                      <a:pt x="275366" y="207078"/>
                    </a:lnTo>
                    <a:lnTo>
                      <a:pt x="275366" y="203095"/>
                    </a:lnTo>
                    <a:close/>
                  </a:path>
                </a:pathLst>
              </a:custGeom>
              <a:grpFill/>
              <a:ln w="3175" cap="flat">
                <a:solidFill>
                  <a:schemeClr val="bg2">
                    <a:lumMod val="90000"/>
                  </a:schemeClr>
                </a:solidFill>
                <a:prstDash val="solid"/>
                <a:miter/>
              </a:ln>
            </p:spPr>
            <p:txBody>
              <a:bodyPr rtlCol="0" anchor="ctr"/>
              <a:lstStyle/>
              <a:p>
                <a:endParaRPr lang="en-GB"/>
              </a:p>
            </p:txBody>
          </p:sp>
          <p:sp>
            <p:nvSpPr>
              <p:cNvPr id="50" name="Freeform: Shape 49">
                <a:extLst>
                  <a:ext uri="{FF2B5EF4-FFF2-40B4-BE49-F238E27FC236}">
                    <a16:creationId xmlns:a16="http://schemas.microsoft.com/office/drawing/2014/main" id="{A213C909-3129-5FDD-788A-910D51AC587D}"/>
                  </a:ext>
                </a:extLst>
              </p:cNvPr>
              <p:cNvSpPr/>
              <p:nvPr/>
            </p:nvSpPr>
            <p:spPr>
              <a:xfrm>
                <a:off x="3898085" y="3715216"/>
                <a:ext cx="18436" cy="5752"/>
              </a:xfrm>
              <a:custGeom>
                <a:avLst/>
                <a:gdLst>
                  <a:gd name="connsiteX0" fmla="*/ 3245 w 18436"/>
                  <a:gd name="connsiteY0" fmla="*/ 4425 h 5752"/>
                  <a:gd name="connsiteX1" fmla="*/ 295 w 18436"/>
                  <a:gd name="connsiteY1" fmla="*/ 2950 h 5752"/>
                  <a:gd name="connsiteX2" fmla="*/ 0 w 18436"/>
                  <a:gd name="connsiteY2" fmla="*/ 4425 h 5752"/>
                  <a:gd name="connsiteX3" fmla="*/ 0 w 18436"/>
                  <a:gd name="connsiteY3" fmla="*/ 5457 h 5752"/>
                  <a:gd name="connsiteX4" fmla="*/ 1033 w 18436"/>
                  <a:gd name="connsiteY4" fmla="*/ 5457 h 5752"/>
                  <a:gd name="connsiteX5" fmla="*/ 3982 w 18436"/>
                  <a:gd name="connsiteY5" fmla="*/ 5162 h 5752"/>
                  <a:gd name="connsiteX6" fmla="*/ 4277 w 18436"/>
                  <a:gd name="connsiteY6" fmla="*/ 4867 h 5752"/>
                  <a:gd name="connsiteX7" fmla="*/ 5310 w 18436"/>
                  <a:gd name="connsiteY7" fmla="*/ 4572 h 5752"/>
                  <a:gd name="connsiteX8" fmla="*/ 5310 w 18436"/>
                  <a:gd name="connsiteY8" fmla="*/ 4277 h 5752"/>
                  <a:gd name="connsiteX9" fmla="*/ 3392 w 18436"/>
                  <a:gd name="connsiteY9" fmla="*/ 4572 h 5752"/>
                  <a:gd name="connsiteX10" fmla="*/ 17551 w 18436"/>
                  <a:gd name="connsiteY10" fmla="*/ 3392 h 5752"/>
                  <a:gd name="connsiteX11" fmla="*/ 14012 w 18436"/>
                  <a:gd name="connsiteY11" fmla="*/ 2950 h 5752"/>
                  <a:gd name="connsiteX12" fmla="*/ 12979 w 18436"/>
                  <a:gd name="connsiteY12" fmla="*/ 3245 h 5752"/>
                  <a:gd name="connsiteX13" fmla="*/ 13422 w 18436"/>
                  <a:gd name="connsiteY13" fmla="*/ 4720 h 5752"/>
                  <a:gd name="connsiteX14" fmla="*/ 16224 w 18436"/>
                  <a:gd name="connsiteY14" fmla="*/ 4720 h 5752"/>
                  <a:gd name="connsiteX15" fmla="*/ 17699 w 18436"/>
                  <a:gd name="connsiteY15" fmla="*/ 5752 h 5752"/>
                  <a:gd name="connsiteX16" fmla="*/ 17699 w 18436"/>
                  <a:gd name="connsiteY16" fmla="*/ 5457 h 5752"/>
                  <a:gd name="connsiteX17" fmla="*/ 18436 w 18436"/>
                  <a:gd name="connsiteY17" fmla="*/ 4867 h 5752"/>
                  <a:gd name="connsiteX18" fmla="*/ 17551 w 18436"/>
                  <a:gd name="connsiteY18" fmla="*/ 3687 h 5752"/>
                  <a:gd name="connsiteX19" fmla="*/ 10619 w 18436"/>
                  <a:gd name="connsiteY19" fmla="*/ 147 h 5752"/>
                  <a:gd name="connsiteX20" fmla="*/ 8555 w 18436"/>
                  <a:gd name="connsiteY20" fmla="*/ 147 h 5752"/>
                  <a:gd name="connsiteX21" fmla="*/ 8555 w 18436"/>
                  <a:gd name="connsiteY21" fmla="*/ 1033 h 5752"/>
                  <a:gd name="connsiteX22" fmla="*/ 9292 w 18436"/>
                  <a:gd name="connsiteY22" fmla="*/ 1770 h 5752"/>
                  <a:gd name="connsiteX23" fmla="*/ 9882 w 18436"/>
                  <a:gd name="connsiteY23" fmla="*/ 1770 h 5752"/>
                  <a:gd name="connsiteX24" fmla="*/ 9882 w 18436"/>
                  <a:gd name="connsiteY24" fmla="*/ 2507 h 5752"/>
                  <a:gd name="connsiteX25" fmla="*/ 11652 w 18436"/>
                  <a:gd name="connsiteY25" fmla="*/ 3392 h 5752"/>
                  <a:gd name="connsiteX26" fmla="*/ 12094 w 18436"/>
                  <a:gd name="connsiteY26" fmla="*/ 3097 h 5752"/>
                  <a:gd name="connsiteX27" fmla="*/ 11652 w 18436"/>
                  <a:gd name="connsiteY27" fmla="*/ 2507 h 5752"/>
                  <a:gd name="connsiteX28" fmla="*/ 10767 w 18436"/>
                  <a:gd name="connsiteY28"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36" h="5752">
                    <a:moveTo>
                      <a:pt x="3245" y="4425"/>
                    </a:moveTo>
                    <a:lnTo>
                      <a:pt x="295" y="2950"/>
                    </a:lnTo>
                    <a:lnTo>
                      <a:pt x="0" y="4425"/>
                    </a:lnTo>
                    <a:lnTo>
                      <a:pt x="0" y="5457"/>
                    </a:lnTo>
                    <a:lnTo>
                      <a:pt x="1033" y="5457"/>
                    </a:lnTo>
                    <a:lnTo>
                      <a:pt x="3982" y="5162"/>
                    </a:lnTo>
                    <a:lnTo>
                      <a:pt x="4277" y="4867"/>
                    </a:lnTo>
                    <a:lnTo>
                      <a:pt x="5310" y="4572"/>
                    </a:lnTo>
                    <a:lnTo>
                      <a:pt x="5310" y="4277"/>
                    </a:lnTo>
                    <a:lnTo>
                      <a:pt x="3392" y="4572"/>
                    </a:lnTo>
                    <a:close/>
                    <a:moveTo>
                      <a:pt x="17551" y="3392"/>
                    </a:moveTo>
                    <a:lnTo>
                      <a:pt x="14012" y="2950"/>
                    </a:lnTo>
                    <a:lnTo>
                      <a:pt x="12979" y="3245"/>
                    </a:lnTo>
                    <a:lnTo>
                      <a:pt x="13422" y="4720"/>
                    </a:lnTo>
                    <a:lnTo>
                      <a:pt x="16224" y="4720"/>
                    </a:lnTo>
                    <a:lnTo>
                      <a:pt x="17699" y="5752"/>
                    </a:lnTo>
                    <a:lnTo>
                      <a:pt x="17699" y="5457"/>
                    </a:lnTo>
                    <a:lnTo>
                      <a:pt x="18436" y="4867"/>
                    </a:lnTo>
                    <a:lnTo>
                      <a:pt x="17551" y="3687"/>
                    </a:lnTo>
                    <a:close/>
                    <a:moveTo>
                      <a:pt x="10619" y="147"/>
                    </a:moveTo>
                    <a:lnTo>
                      <a:pt x="8555" y="147"/>
                    </a:lnTo>
                    <a:lnTo>
                      <a:pt x="8555" y="1033"/>
                    </a:lnTo>
                    <a:lnTo>
                      <a:pt x="9292" y="1770"/>
                    </a:lnTo>
                    <a:lnTo>
                      <a:pt x="9882" y="1770"/>
                    </a:lnTo>
                    <a:lnTo>
                      <a:pt x="9882" y="2507"/>
                    </a:lnTo>
                    <a:lnTo>
                      <a:pt x="11652" y="3392"/>
                    </a:lnTo>
                    <a:lnTo>
                      <a:pt x="12094" y="3097"/>
                    </a:lnTo>
                    <a:lnTo>
                      <a:pt x="11652" y="2507"/>
                    </a:lnTo>
                    <a:lnTo>
                      <a:pt x="10767" y="0"/>
                    </a:lnTo>
                    <a:close/>
                  </a:path>
                </a:pathLst>
              </a:custGeom>
              <a:grpFill/>
              <a:ln w="3175" cap="flat">
                <a:solidFill>
                  <a:schemeClr val="bg2">
                    <a:lumMod val="90000"/>
                  </a:schemeClr>
                </a:solidFill>
                <a:prstDash val="solid"/>
                <a:miter/>
              </a:ln>
            </p:spPr>
            <p:txBody>
              <a:bodyPr rtlCol="0" anchor="ctr"/>
              <a:lstStyle/>
              <a:p>
                <a:endParaRPr lang="en-GB"/>
              </a:p>
            </p:txBody>
          </p:sp>
          <p:sp>
            <p:nvSpPr>
              <p:cNvPr id="51" name="Freeform: Shape 50">
                <a:extLst>
                  <a:ext uri="{FF2B5EF4-FFF2-40B4-BE49-F238E27FC236}">
                    <a16:creationId xmlns:a16="http://schemas.microsoft.com/office/drawing/2014/main" id="{5288711D-DCFE-CB60-0262-EE47ED5050BB}"/>
                  </a:ext>
                </a:extLst>
              </p:cNvPr>
              <p:cNvSpPr/>
              <p:nvPr/>
            </p:nvSpPr>
            <p:spPr>
              <a:xfrm>
                <a:off x="6592898" y="4978037"/>
                <a:ext cx="34660" cy="43657"/>
              </a:xfrm>
              <a:custGeom>
                <a:avLst/>
                <a:gdLst>
                  <a:gd name="connsiteX0" fmla="*/ 34513 w 34660"/>
                  <a:gd name="connsiteY0" fmla="*/ 21534 h 43657"/>
                  <a:gd name="connsiteX1" fmla="*/ 33776 w 34660"/>
                  <a:gd name="connsiteY1" fmla="*/ 19616 h 43657"/>
                  <a:gd name="connsiteX2" fmla="*/ 33038 w 34660"/>
                  <a:gd name="connsiteY2" fmla="*/ 16814 h 43657"/>
                  <a:gd name="connsiteX3" fmla="*/ 32743 w 34660"/>
                  <a:gd name="connsiteY3" fmla="*/ 14897 h 43657"/>
                  <a:gd name="connsiteX4" fmla="*/ 33333 w 34660"/>
                  <a:gd name="connsiteY4" fmla="*/ 13127 h 43657"/>
                  <a:gd name="connsiteX5" fmla="*/ 33480 w 34660"/>
                  <a:gd name="connsiteY5" fmla="*/ 10177 h 43657"/>
                  <a:gd name="connsiteX6" fmla="*/ 33333 w 34660"/>
                  <a:gd name="connsiteY6" fmla="*/ 7670 h 43657"/>
                  <a:gd name="connsiteX7" fmla="*/ 30973 w 34660"/>
                  <a:gd name="connsiteY7" fmla="*/ 6342 h 43657"/>
                  <a:gd name="connsiteX8" fmla="*/ 30383 w 34660"/>
                  <a:gd name="connsiteY8" fmla="*/ 5900 h 43657"/>
                  <a:gd name="connsiteX9" fmla="*/ 29646 w 34660"/>
                  <a:gd name="connsiteY9" fmla="*/ 6195 h 43657"/>
                  <a:gd name="connsiteX10" fmla="*/ 28318 w 34660"/>
                  <a:gd name="connsiteY10" fmla="*/ 6637 h 43657"/>
                  <a:gd name="connsiteX11" fmla="*/ 22271 w 34660"/>
                  <a:gd name="connsiteY11" fmla="*/ 3392 h 43657"/>
                  <a:gd name="connsiteX12" fmla="*/ 16519 w 34660"/>
                  <a:gd name="connsiteY12" fmla="*/ 148 h 43657"/>
                  <a:gd name="connsiteX13" fmla="*/ 15634 w 34660"/>
                  <a:gd name="connsiteY13" fmla="*/ 0 h 43657"/>
                  <a:gd name="connsiteX14" fmla="*/ 14307 w 34660"/>
                  <a:gd name="connsiteY14" fmla="*/ 295 h 43657"/>
                  <a:gd name="connsiteX15" fmla="*/ 11062 w 34660"/>
                  <a:gd name="connsiteY15" fmla="*/ 2802 h 43657"/>
                  <a:gd name="connsiteX16" fmla="*/ 7965 w 34660"/>
                  <a:gd name="connsiteY16" fmla="*/ 6637 h 43657"/>
                  <a:gd name="connsiteX17" fmla="*/ 6490 w 34660"/>
                  <a:gd name="connsiteY17" fmla="*/ 9882 h 43657"/>
                  <a:gd name="connsiteX18" fmla="*/ 4130 w 34660"/>
                  <a:gd name="connsiteY18" fmla="*/ 13274 h 43657"/>
                  <a:gd name="connsiteX19" fmla="*/ 442 w 34660"/>
                  <a:gd name="connsiteY19" fmla="*/ 18584 h 43657"/>
                  <a:gd name="connsiteX20" fmla="*/ 148 w 34660"/>
                  <a:gd name="connsiteY20" fmla="*/ 19764 h 43657"/>
                  <a:gd name="connsiteX21" fmla="*/ 0 w 34660"/>
                  <a:gd name="connsiteY21" fmla="*/ 24189 h 43657"/>
                  <a:gd name="connsiteX22" fmla="*/ 295 w 34660"/>
                  <a:gd name="connsiteY22" fmla="*/ 28466 h 43657"/>
                  <a:gd name="connsiteX23" fmla="*/ 590 w 34660"/>
                  <a:gd name="connsiteY23" fmla="*/ 29056 h 43657"/>
                  <a:gd name="connsiteX24" fmla="*/ 2507 w 34660"/>
                  <a:gd name="connsiteY24" fmla="*/ 29203 h 43657"/>
                  <a:gd name="connsiteX25" fmla="*/ 3982 w 34660"/>
                  <a:gd name="connsiteY25" fmla="*/ 32596 h 43657"/>
                  <a:gd name="connsiteX26" fmla="*/ 7227 w 34660"/>
                  <a:gd name="connsiteY26" fmla="*/ 38200 h 43657"/>
                  <a:gd name="connsiteX27" fmla="*/ 12832 w 34660"/>
                  <a:gd name="connsiteY27" fmla="*/ 41740 h 43657"/>
                  <a:gd name="connsiteX28" fmla="*/ 17846 w 34660"/>
                  <a:gd name="connsiteY28" fmla="*/ 43215 h 43657"/>
                  <a:gd name="connsiteX29" fmla="*/ 25074 w 34660"/>
                  <a:gd name="connsiteY29" fmla="*/ 43658 h 43657"/>
                  <a:gd name="connsiteX30" fmla="*/ 30678 w 34660"/>
                  <a:gd name="connsiteY30" fmla="*/ 43510 h 43657"/>
                  <a:gd name="connsiteX31" fmla="*/ 30383 w 34660"/>
                  <a:gd name="connsiteY31" fmla="*/ 39823 h 43657"/>
                  <a:gd name="connsiteX32" fmla="*/ 30826 w 34660"/>
                  <a:gd name="connsiteY32" fmla="*/ 33923 h 43657"/>
                  <a:gd name="connsiteX33" fmla="*/ 31563 w 34660"/>
                  <a:gd name="connsiteY33" fmla="*/ 29941 h 43657"/>
                  <a:gd name="connsiteX34" fmla="*/ 32448 w 34660"/>
                  <a:gd name="connsiteY34" fmla="*/ 29793 h 43657"/>
                  <a:gd name="connsiteX35" fmla="*/ 33923 w 34660"/>
                  <a:gd name="connsiteY35" fmla="*/ 30088 h 43657"/>
                  <a:gd name="connsiteX36" fmla="*/ 34661 w 34660"/>
                  <a:gd name="connsiteY36" fmla="*/ 30531 h 43657"/>
                  <a:gd name="connsiteX37" fmla="*/ 34513 w 34660"/>
                  <a:gd name="connsiteY37" fmla="*/ 21534 h 4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660" h="43657">
                    <a:moveTo>
                      <a:pt x="34513" y="21534"/>
                    </a:moveTo>
                    <a:lnTo>
                      <a:pt x="33776" y="19616"/>
                    </a:lnTo>
                    <a:lnTo>
                      <a:pt x="33038" y="16814"/>
                    </a:lnTo>
                    <a:lnTo>
                      <a:pt x="32743" y="14897"/>
                    </a:lnTo>
                    <a:lnTo>
                      <a:pt x="33333" y="13127"/>
                    </a:lnTo>
                    <a:lnTo>
                      <a:pt x="33480" y="10177"/>
                    </a:lnTo>
                    <a:lnTo>
                      <a:pt x="33333" y="7670"/>
                    </a:lnTo>
                    <a:lnTo>
                      <a:pt x="30973" y="6342"/>
                    </a:lnTo>
                    <a:lnTo>
                      <a:pt x="30383" y="5900"/>
                    </a:lnTo>
                    <a:lnTo>
                      <a:pt x="29646" y="6195"/>
                    </a:lnTo>
                    <a:lnTo>
                      <a:pt x="28318" y="6637"/>
                    </a:lnTo>
                    <a:lnTo>
                      <a:pt x="22271" y="3392"/>
                    </a:lnTo>
                    <a:lnTo>
                      <a:pt x="16519" y="148"/>
                    </a:lnTo>
                    <a:lnTo>
                      <a:pt x="15634" y="0"/>
                    </a:lnTo>
                    <a:lnTo>
                      <a:pt x="14307" y="295"/>
                    </a:lnTo>
                    <a:lnTo>
                      <a:pt x="11062" y="2802"/>
                    </a:lnTo>
                    <a:lnTo>
                      <a:pt x="7965" y="6637"/>
                    </a:lnTo>
                    <a:lnTo>
                      <a:pt x="6490" y="9882"/>
                    </a:lnTo>
                    <a:lnTo>
                      <a:pt x="4130" y="13274"/>
                    </a:lnTo>
                    <a:lnTo>
                      <a:pt x="442" y="18584"/>
                    </a:lnTo>
                    <a:lnTo>
                      <a:pt x="148" y="19764"/>
                    </a:lnTo>
                    <a:lnTo>
                      <a:pt x="0" y="24189"/>
                    </a:lnTo>
                    <a:lnTo>
                      <a:pt x="295" y="28466"/>
                    </a:lnTo>
                    <a:lnTo>
                      <a:pt x="590" y="29056"/>
                    </a:lnTo>
                    <a:lnTo>
                      <a:pt x="2507" y="29203"/>
                    </a:lnTo>
                    <a:lnTo>
                      <a:pt x="3982" y="32596"/>
                    </a:lnTo>
                    <a:lnTo>
                      <a:pt x="7227" y="38200"/>
                    </a:lnTo>
                    <a:lnTo>
                      <a:pt x="12832" y="41740"/>
                    </a:lnTo>
                    <a:lnTo>
                      <a:pt x="17846" y="43215"/>
                    </a:lnTo>
                    <a:lnTo>
                      <a:pt x="25074" y="43658"/>
                    </a:lnTo>
                    <a:lnTo>
                      <a:pt x="30678" y="43510"/>
                    </a:lnTo>
                    <a:lnTo>
                      <a:pt x="30383" y="39823"/>
                    </a:lnTo>
                    <a:lnTo>
                      <a:pt x="30826" y="33923"/>
                    </a:lnTo>
                    <a:lnTo>
                      <a:pt x="31563" y="29941"/>
                    </a:lnTo>
                    <a:lnTo>
                      <a:pt x="32448" y="29793"/>
                    </a:lnTo>
                    <a:lnTo>
                      <a:pt x="33923" y="30088"/>
                    </a:lnTo>
                    <a:lnTo>
                      <a:pt x="34661" y="30531"/>
                    </a:lnTo>
                    <a:lnTo>
                      <a:pt x="34513" y="21534"/>
                    </a:lnTo>
                    <a:close/>
                  </a:path>
                </a:pathLst>
              </a:custGeom>
              <a:grpFill/>
              <a:ln w="3175" cap="flat">
                <a:solidFill>
                  <a:schemeClr val="bg2">
                    <a:lumMod val="90000"/>
                  </a:schemeClr>
                </a:solidFill>
                <a:prstDash val="solid"/>
                <a:miter/>
              </a:ln>
            </p:spPr>
            <p:txBody>
              <a:bodyPr rtlCol="0" anchor="ctr"/>
              <a:lstStyle/>
              <a:p>
                <a:endParaRPr lang="en-GB"/>
              </a:p>
            </p:txBody>
          </p:sp>
          <p:sp>
            <p:nvSpPr>
              <p:cNvPr id="52" name="Freeform: Shape 51">
                <a:extLst>
                  <a:ext uri="{FF2B5EF4-FFF2-40B4-BE49-F238E27FC236}">
                    <a16:creationId xmlns:a16="http://schemas.microsoft.com/office/drawing/2014/main" id="{444A1910-2F2A-C568-CDE2-571F61691005}"/>
                  </a:ext>
                </a:extLst>
              </p:cNvPr>
              <p:cNvSpPr/>
              <p:nvPr/>
            </p:nvSpPr>
            <p:spPr>
              <a:xfrm>
                <a:off x="6722985" y="3278200"/>
                <a:ext cx="172269" cy="146753"/>
              </a:xfrm>
              <a:custGeom>
                <a:avLst/>
                <a:gdLst>
                  <a:gd name="connsiteX0" fmla="*/ 172270 w 172269"/>
                  <a:gd name="connsiteY0" fmla="*/ 5752 h 146753"/>
                  <a:gd name="connsiteX1" fmla="*/ 171090 w 172269"/>
                  <a:gd name="connsiteY1" fmla="*/ 2065 h 146753"/>
                  <a:gd name="connsiteX2" fmla="*/ 169910 w 172269"/>
                  <a:gd name="connsiteY2" fmla="*/ 738 h 146753"/>
                  <a:gd name="connsiteX3" fmla="*/ 169467 w 172269"/>
                  <a:gd name="connsiteY3" fmla="*/ 442 h 146753"/>
                  <a:gd name="connsiteX4" fmla="*/ 168288 w 172269"/>
                  <a:gd name="connsiteY4" fmla="*/ 0 h 146753"/>
                  <a:gd name="connsiteX5" fmla="*/ 167402 w 172269"/>
                  <a:gd name="connsiteY5" fmla="*/ 295 h 146753"/>
                  <a:gd name="connsiteX6" fmla="*/ 164453 w 172269"/>
                  <a:gd name="connsiteY6" fmla="*/ 2802 h 146753"/>
                  <a:gd name="connsiteX7" fmla="*/ 160028 w 172269"/>
                  <a:gd name="connsiteY7" fmla="*/ 4277 h 146753"/>
                  <a:gd name="connsiteX8" fmla="*/ 156193 w 172269"/>
                  <a:gd name="connsiteY8" fmla="*/ 5162 h 146753"/>
                  <a:gd name="connsiteX9" fmla="*/ 150294 w 172269"/>
                  <a:gd name="connsiteY9" fmla="*/ 6342 h 146753"/>
                  <a:gd name="connsiteX10" fmla="*/ 145721 w 172269"/>
                  <a:gd name="connsiteY10" fmla="*/ 6785 h 146753"/>
                  <a:gd name="connsiteX11" fmla="*/ 143804 w 172269"/>
                  <a:gd name="connsiteY11" fmla="*/ 6932 h 146753"/>
                  <a:gd name="connsiteX12" fmla="*/ 139527 w 172269"/>
                  <a:gd name="connsiteY12" fmla="*/ 6342 h 146753"/>
                  <a:gd name="connsiteX13" fmla="*/ 135692 w 172269"/>
                  <a:gd name="connsiteY13" fmla="*/ 5752 h 146753"/>
                  <a:gd name="connsiteX14" fmla="*/ 132004 w 172269"/>
                  <a:gd name="connsiteY14" fmla="*/ 5752 h 146753"/>
                  <a:gd name="connsiteX15" fmla="*/ 129055 w 172269"/>
                  <a:gd name="connsiteY15" fmla="*/ 6047 h 146753"/>
                  <a:gd name="connsiteX16" fmla="*/ 122418 w 172269"/>
                  <a:gd name="connsiteY16" fmla="*/ 8702 h 146753"/>
                  <a:gd name="connsiteX17" fmla="*/ 111061 w 172269"/>
                  <a:gd name="connsiteY17" fmla="*/ 14159 h 146753"/>
                  <a:gd name="connsiteX18" fmla="*/ 102506 w 172269"/>
                  <a:gd name="connsiteY18" fmla="*/ 16814 h 146753"/>
                  <a:gd name="connsiteX19" fmla="*/ 97639 w 172269"/>
                  <a:gd name="connsiteY19" fmla="*/ 17847 h 146753"/>
                  <a:gd name="connsiteX20" fmla="*/ 93804 w 172269"/>
                  <a:gd name="connsiteY20" fmla="*/ 18436 h 146753"/>
                  <a:gd name="connsiteX21" fmla="*/ 87462 w 172269"/>
                  <a:gd name="connsiteY21" fmla="*/ 18584 h 146753"/>
                  <a:gd name="connsiteX22" fmla="*/ 82152 w 172269"/>
                  <a:gd name="connsiteY22" fmla="*/ 18142 h 146753"/>
                  <a:gd name="connsiteX23" fmla="*/ 78465 w 172269"/>
                  <a:gd name="connsiteY23" fmla="*/ 18142 h 146753"/>
                  <a:gd name="connsiteX24" fmla="*/ 76400 w 172269"/>
                  <a:gd name="connsiteY24" fmla="*/ 17551 h 146753"/>
                  <a:gd name="connsiteX25" fmla="*/ 73598 w 172269"/>
                  <a:gd name="connsiteY25" fmla="*/ 15339 h 146753"/>
                  <a:gd name="connsiteX26" fmla="*/ 70058 w 172269"/>
                  <a:gd name="connsiteY26" fmla="*/ 13127 h 146753"/>
                  <a:gd name="connsiteX27" fmla="*/ 68436 w 172269"/>
                  <a:gd name="connsiteY27" fmla="*/ 12537 h 146753"/>
                  <a:gd name="connsiteX28" fmla="*/ 66371 w 172269"/>
                  <a:gd name="connsiteY28" fmla="*/ 12094 h 146753"/>
                  <a:gd name="connsiteX29" fmla="*/ 63421 w 172269"/>
                  <a:gd name="connsiteY29" fmla="*/ 11947 h 146753"/>
                  <a:gd name="connsiteX30" fmla="*/ 56046 w 172269"/>
                  <a:gd name="connsiteY30" fmla="*/ 15044 h 146753"/>
                  <a:gd name="connsiteX31" fmla="*/ 53687 w 172269"/>
                  <a:gd name="connsiteY31" fmla="*/ 15929 h 146753"/>
                  <a:gd name="connsiteX32" fmla="*/ 51179 w 172269"/>
                  <a:gd name="connsiteY32" fmla="*/ 16667 h 146753"/>
                  <a:gd name="connsiteX33" fmla="*/ 46017 w 172269"/>
                  <a:gd name="connsiteY33" fmla="*/ 18584 h 146753"/>
                  <a:gd name="connsiteX34" fmla="*/ 43657 w 172269"/>
                  <a:gd name="connsiteY34" fmla="*/ 19616 h 146753"/>
                  <a:gd name="connsiteX35" fmla="*/ 40855 w 172269"/>
                  <a:gd name="connsiteY35" fmla="*/ 19469 h 146753"/>
                  <a:gd name="connsiteX36" fmla="*/ 37168 w 172269"/>
                  <a:gd name="connsiteY36" fmla="*/ 19322 h 146753"/>
                  <a:gd name="connsiteX37" fmla="*/ 34070 w 172269"/>
                  <a:gd name="connsiteY37" fmla="*/ 19322 h 146753"/>
                  <a:gd name="connsiteX38" fmla="*/ 31858 w 172269"/>
                  <a:gd name="connsiteY38" fmla="*/ 17847 h 146753"/>
                  <a:gd name="connsiteX39" fmla="*/ 30826 w 172269"/>
                  <a:gd name="connsiteY39" fmla="*/ 16224 h 146753"/>
                  <a:gd name="connsiteX40" fmla="*/ 26401 w 172269"/>
                  <a:gd name="connsiteY40" fmla="*/ 15192 h 146753"/>
                  <a:gd name="connsiteX41" fmla="*/ 23303 w 172269"/>
                  <a:gd name="connsiteY41" fmla="*/ 14897 h 146753"/>
                  <a:gd name="connsiteX42" fmla="*/ 22566 w 172269"/>
                  <a:gd name="connsiteY42" fmla="*/ 15634 h 146753"/>
                  <a:gd name="connsiteX43" fmla="*/ 21828 w 172269"/>
                  <a:gd name="connsiteY43" fmla="*/ 17847 h 146753"/>
                  <a:gd name="connsiteX44" fmla="*/ 20501 w 172269"/>
                  <a:gd name="connsiteY44" fmla="*/ 23746 h 146753"/>
                  <a:gd name="connsiteX45" fmla="*/ 20206 w 172269"/>
                  <a:gd name="connsiteY45" fmla="*/ 25221 h 146753"/>
                  <a:gd name="connsiteX46" fmla="*/ 22861 w 172269"/>
                  <a:gd name="connsiteY46" fmla="*/ 30973 h 146753"/>
                  <a:gd name="connsiteX47" fmla="*/ 22861 w 172269"/>
                  <a:gd name="connsiteY47" fmla="*/ 31858 h 146753"/>
                  <a:gd name="connsiteX48" fmla="*/ 20796 w 172269"/>
                  <a:gd name="connsiteY48" fmla="*/ 32153 h 146753"/>
                  <a:gd name="connsiteX49" fmla="*/ 18584 w 172269"/>
                  <a:gd name="connsiteY49" fmla="*/ 32301 h 146753"/>
                  <a:gd name="connsiteX50" fmla="*/ 17109 w 172269"/>
                  <a:gd name="connsiteY50" fmla="*/ 32743 h 146753"/>
                  <a:gd name="connsiteX51" fmla="*/ 15929 w 172269"/>
                  <a:gd name="connsiteY51" fmla="*/ 33776 h 146753"/>
                  <a:gd name="connsiteX52" fmla="*/ 15192 w 172269"/>
                  <a:gd name="connsiteY52" fmla="*/ 38643 h 146753"/>
                  <a:gd name="connsiteX53" fmla="*/ 12684 w 172269"/>
                  <a:gd name="connsiteY53" fmla="*/ 39675 h 146753"/>
                  <a:gd name="connsiteX54" fmla="*/ 11504 w 172269"/>
                  <a:gd name="connsiteY54" fmla="*/ 40708 h 146753"/>
                  <a:gd name="connsiteX55" fmla="*/ 10177 w 172269"/>
                  <a:gd name="connsiteY55" fmla="*/ 43805 h 146753"/>
                  <a:gd name="connsiteX56" fmla="*/ 9439 w 172269"/>
                  <a:gd name="connsiteY56" fmla="*/ 43805 h 146753"/>
                  <a:gd name="connsiteX57" fmla="*/ 5309 w 172269"/>
                  <a:gd name="connsiteY57" fmla="*/ 41445 h 146753"/>
                  <a:gd name="connsiteX58" fmla="*/ 3392 w 172269"/>
                  <a:gd name="connsiteY58" fmla="*/ 41298 h 146753"/>
                  <a:gd name="connsiteX59" fmla="*/ 1917 w 172269"/>
                  <a:gd name="connsiteY59" fmla="*/ 43215 h 146753"/>
                  <a:gd name="connsiteX60" fmla="*/ 0 w 172269"/>
                  <a:gd name="connsiteY60" fmla="*/ 51475 h 146753"/>
                  <a:gd name="connsiteX61" fmla="*/ 3687 w 172269"/>
                  <a:gd name="connsiteY61" fmla="*/ 56047 h 146753"/>
                  <a:gd name="connsiteX62" fmla="*/ 3982 w 172269"/>
                  <a:gd name="connsiteY62" fmla="*/ 58112 h 146753"/>
                  <a:gd name="connsiteX63" fmla="*/ 3982 w 172269"/>
                  <a:gd name="connsiteY63" fmla="*/ 59587 h 146753"/>
                  <a:gd name="connsiteX64" fmla="*/ 4719 w 172269"/>
                  <a:gd name="connsiteY64" fmla="*/ 61799 h 146753"/>
                  <a:gd name="connsiteX65" fmla="*/ 3245 w 172269"/>
                  <a:gd name="connsiteY65" fmla="*/ 66666 h 146753"/>
                  <a:gd name="connsiteX66" fmla="*/ 3245 w 172269"/>
                  <a:gd name="connsiteY66" fmla="*/ 69911 h 146753"/>
                  <a:gd name="connsiteX67" fmla="*/ 3540 w 172269"/>
                  <a:gd name="connsiteY67" fmla="*/ 72713 h 146753"/>
                  <a:gd name="connsiteX68" fmla="*/ 5605 w 172269"/>
                  <a:gd name="connsiteY68" fmla="*/ 79350 h 146753"/>
                  <a:gd name="connsiteX69" fmla="*/ 10177 w 172269"/>
                  <a:gd name="connsiteY69" fmla="*/ 79350 h 146753"/>
                  <a:gd name="connsiteX70" fmla="*/ 13126 w 172269"/>
                  <a:gd name="connsiteY70" fmla="*/ 79203 h 146753"/>
                  <a:gd name="connsiteX71" fmla="*/ 13864 w 172269"/>
                  <a:gd name="connsiteY71" fmla="*/ 77875 h 146753"/>
                  <a:gd name="connsiteX72" fmla="*/ 16224 w 172269"/>
                  <a:gd name="connsiteY72" fmla="*/ 78465 h 146753"/>
                  <a:gd name="connsiteX73" fmla="*/ 17551 w 172269"/>
                  <a:gd name="connsiteY73" fmla="*/ 79793 h 146753"/>
                  <a:gd name="connsiteX74" fmla="*/ 16371 w 172269"/>
                  <a:gd name="connsiteY74" fmla="*/ 81120 h 146753"/>
                  <a:gd name="connsiteX75" fmla="*/ 14749 w 172269"/>
                  <a:gd name="connsiteY75" fmla="*/ 82743 h 146753"/>
                  <a:gd name="connsiteX76" fmla="*/ 14749 w 172269"/>
                  <a:gd name="connsiteY76" fmla="*/ 83185 h 146753"/>
                  <a:gd name="connsiteX77" fmla="*/ 16076 w 172269"/>
                  <a:gd name="connsiteY77" fmla="*/ 83185 h 146753"/>
                  <a:gd name="connsiteX78" fmla="*/ 18141 w 172269"/>
                  <a:gd name="connsiteY78" fmla="*/ 84070 h 146753"/>
                  <a:gd name="connsiteX79" fmla="*/ 19321 w 172269"/>
                  <a:gd name="connsiteY79" fmla="*/ 85103 h 146753"/>
                  <a:gd name="connsiteX80" fmla="*/ 21386 w 172269"/>
                  <a:gd name="connsiteY80" fmla="*/ 91297 h 146753"/>
                  <a:gd name="connsiteX81" fmla="*/ 20206 w 172269"/>
                  <a:gd name="connsiteY81" fmla="*/ 93804 h 146753"/>
                  <a:gd name="connsiteX82" fmla="*/ 18141 w 172269"/>
                  <a:gd name="connsiteY82" fmla="*/ 96164 h 146753"/>
                  <a:gd name="connsiteX83" fmla="*/ 17256 w 172269"/>
                  <a:gd name="connsiteY83" fmla="*/ 96312 h 146753"/>
                  <a:gd name="connsiteX84" fmla="*/ 15486 w 172269"/>
                  <a:gd name="connsiteY84" fmla="*/ 97492 h 146753"/>
                  <a:gd name="connsiteX85" fmla="*/ 14011 w 172269"/>
                  <a:gd name="connsiteY85" fmla="*/ 98967 h 146753"/>
                  <a:gd name="connsiteX86" fmla="*/ 13422 w 172269"/>
                  <a:gd name="connsiteY86" fmla="*/ 99999 h 146753"/>
                  <a:gd name="connsiteX87" fmla="*/ 13569 w 172269"/>
                  <a:gd name="connsiteY87" fmla="*/ 100884 h 146753"/>
                  <a:gd name="connsiteX88" fmla="*/ 15634 w 172269"/>
                  <a:gd name="connsiteY88" fmla="*/ 102064 h 146753"/>
                  <a:gd name="connsiteX89" fmla="*/ 15634 w 172269"/>
                  <a:gd name="connsiteY89" fmla="*/ 102507 h 146753"/>
                  <a:gd name="connsiteX90" fmla="*/ 15339 w 172269"/>
                  <a:gd name="connsiteY90" fmla="*/ 102801 h 146753"/>
                  <a:gd name="connsiteX91" fmla="*/ 13569 w 172269"/>
                  <a:gd name="connsiteY91" fmla="*/ 102654 h 146753"/>
                  <a:gd name="connsiteX92" fmla="*/ 11357 w 172269"/>
                  <a:gd name="connsiteY92" fmla="*/ 102507 h 146753"/>
                  <a:gd name="connsiteX93" fmla="*/ 10029 w 172269"/>
                  <a:gd name="connsiteY93" fmla="*/ 102507 h 146753"/>
                  <a:gd name="connsiteX94" fmla="*/ 8554 w 172269"/>
                  <a:gd name="connsiteY94" fmla="*/ 102654 h 146753"/>
                  <a:gd name="connsiteX95" fmla="*/ 6637 w 172269"/>
                  <a:gd name="connsiteY95" fmla="*/ 104129 h 146753"/>
                  <a:gd name="connsiteX96" fmla="*/ 5752 w 172269"/>
                  <a:gd name="connsiteY96" fmla="*/ 105014 h 146753"/>
                  <a:gd name="connsiteX97" fmla="*/ 5309 w 172269"/>
                  <a:gd name="connsiteY97" fmla="*/ 105604 h 146753"/>
                  <a:gd name="connsiteX98" fmla="*/ 4719 w 172269"/>
                  <a:gd name="connsiteY98" fmla="*/ 107521 h 146753"/>
                  <a:gd name="connsiteX99" fmla="*/ 5457 w 172269"/>
                  <a:gd name="connsiteY99" fmla="*/ 108849 h 146753"/>
                  <a:gd name="connsiteX100" fmla="*/ 6932 w 172269"/>
                  <a:gd name="connsiteY100" fmla="*/ 109586 h 146753"/>
                  <a:gd name="connsiteX101" fmla="*/ 7079 w 172269"/>
                  <a:gd name="connsiteY101" fmla="*/ 109881 h 146753"/>
                  <a:gd name="connsiteX102" fmla="*/ 6784 w 172269"/>
                  <a:gd name="connsiteY102" fmla="*/ 110618 h 146753"/>
                  <a:gd name="connsiteX103" fmla="*/ 5309 w 172269"/>
                  <a:gd name="connsiteY103" fmla="*/ 111356 h 146753"/>
                  <a:gd name="connsiteX104" fmla="*/ 4277 w 172269"/>
                  <a:gd name="connsiteY104" fmla="*/ 112388 h 146753"/>
                  <a:gd name="connsiteX105" fmla="*/ 3982 w 172269"/>
                  <a:gd name="connsiteY105" fmla="*/ 113421 h 146753"/>
                  <a:gd name="connsiteX106" fmla="*/ 2802 w 172269"/>
                  <a:gd name="connsiteY106" fmla="*/ 114306 h 146753"/>
                  <a:gd name="connsiteX107" fmla="*/ 2360 w 172269"/>
                  <a:gd name="connsiteY107" fmla="*/ 116223 h 146753"/>
                  <a:gd name="connsiteX108" fmla="*/ 1917 w 172269"/>
                  <a:gd name="connsiteY108" fmla="*/ 117256 h 146753"/>
                  <a:gd name="connsiteX109" fmla="*/ 1917 w 172269"/>
                  <a:gd name="connsiteY109" fmla="*/ 118878 h 146753"/>
                  <a:gd name="connsiteX110" fmla="*/ 2507 w 172269"/>
                  <a:gd name="connsiteY110" fmla="*/ 119615 h 146753"/>
                  <a:gd name="connsiteX111" fmla="*/ 3245 w 172269"/>
                  <a:gd name="connsiteY111" fmla="*/ 121385 h 146753"/>
                  <a:gd name="connsiteX112" fmla="*/ 3687 w 172269"/>
                  <a:gd name="connsiteY112" fmla="*/ 123008 h 146753"/>
                  <a:gd name="connsiteX113" fmla="*/ 2655 w 172269"/>
                  <a:gd name="connsiteY113" fmla="*/ 124335 h 146753"/>
                  <a:gd name="connsiteX114" fmla="*/ 2802 w 172269"/>
                  <a:gd name="connsiteY114" fmla="*/ 125810 h 146753"/>
                  <a:gd name="connsiteX115" fmla="*/ 3097 w 172269"/>
                  <a:gd name="connsiteY115" fmla="*/ 126990 h 146753"/>
                  <a:gd name="connsiteX116" fmla="*/ 3834 w 172269"/>
                  <a:gd name="connsiteY116" fmla="*/ 128465 h 146753"/>
                  <a:gd name="connsiteX117" fmla="*/ 2360 w 172269"/>
                  <a:gd name="connsiteY117" fmla="*/ 130972 h 146753"/>
                  <a:gd name="connsiteX118" fmla="*/ 1032 w 172269"/>
                  <a:gd name="connsiteY118" fmla="*/ 133332 h 146753"/>
                  <a:gd name="connsiteX119" fmla="*/ 590 w 172269"/>
                  <a:gd name="connsiteY119" fmla="*/ 134660 h 146753"/>
                  <a:gd name="connsiteX120" fmla="*/ 3392 w 172269"/>
                  <a:gd name="connsiteY120" fmla="*/ 135249 h 146753"/>
                  <a:gd name="connsiteX121" fmla="*/ 5015 w 172269"/>
                  <a:gd name="connsiteY121" fmla="*/ 136577 h 146753"/>
                  <a:gd name="connsiteX122" fmla="*/ 7669 w 172269"/>
                  <a:gd name="connsiteY122" fmla="*/ 140412 h 146753"/>
                  <a:gd name="connsiteX123" fmla="*/ 11947 w 172269"/>
                  <a:gd name="connsiteY123" fmla="*/ 141592 h 146753"/>
                  <a:gd name="connsiteX124" fmla="*/ 13569 w 172269"/>
                  <a:gd name="connsiteY124" fmla="*/ 142624 h 146753"/>
                  <a:gd name="connsiteX125" fmla="*/ 15929 w 172269"/>
                  <a:gd name="connsiteY125" fmla="*/ 144689 h 146753"/>
                  <a:gd name="connsiteX126" fmla="*/ 18731 w 172269"/>
                  <a:gd name="connsiteY126" fmla="*/ 145426 h 146753"/>
                  <a:gd name="connsiteX127" fmla="*/ 27581 w 172269"/>
                  <a:gd name="connsiteY127" fmla="*/ 146754 h 146753"/>
                  <a:gd name="connsiteX128" fmla="*/ 34660 w 172269"/>
                  <a:gd name="connsiteY128" fmla="*/ 142477 h 146753"/>
                  <a:gd name="connsiteX129" fmla="*/ 40560 w 172269"/>
                  <a:gd name="connsiteY129" fmla="*/ 138789 h 146753"/>
                  <a:gd name="connsiteX130" fmla="*/ 47345 w 172269"/>
                  <a:gd name="connsiteY130" fmla="*/ 134660 h 146753"/>
                  <a:gd name="connsiteX131" fmla="*/ 52064 w 172269"/>
                  <a:gd name="connsiteY131" fmla="*/ 131857 h 146753"/>
                  <a:gd name="connsiteX132" fmla="*/ 59881 w 172269"/>
                  <a:gd name="connsiteY132" fmla="*/ 127138 h 146753"/>
                  <a:gd name="connsiteX133" fmla="*/ 65044 w 172269"/>
                  <a:gd name="connsiteY133" fmla="*/ 124040 h 146753"/>
                  <a:gd name="connsiteX134" fmla="*/ 71828 w 172269"/>
                  <a:gd name="connsiteY134" fmla="*/ 120058 h 146753"/>
                  <a:gd name="connsiteX135" fmla="*/ 78613 w 172269"/>
                  <a:gd name="connsiteY135" fmla="*/ 116076 h 146753"/>
                  <a:gd name="connsiteX136" fmla="*/ 85987 w 172269"/>
                  <a:gd name="connsiteY136" fmla="*/ 111946 h 146753"/>
                  <a:gd name="connsiteX137" fmla="*/ 91592 w 172269"/>
                  <a:gd name="connsiteY137" fmla="*/ 108849 h 146753"/>
                  <a:gd name="connsiteX138" fmla="*/ 99261 w 172269"/>
                  <a:gd name="connsiteY138" fmla="*/ 104571 h 146753"/>
                  <a:gd name="connsiteX139" fmla="*/ 106784 w 172269"/>
                  <a:gd name="connsiteY139" fmla="*/ 100442 h 146753"/>
                  <a:gd name="connsiteX140" fmla="*/ 113863 w 172269"/>
                  <a:gd name="connsiteY140" fmla="*/ 96312 h 146753"/>
                  <a:gd name="connsiteX141" fmla="*/ 121680 w 172269"/>
                  <a:gd name="connsiteY141" fmla="*/ 92035 h 146753"/>
                  <a:gd name="connsiteX142" fmla="*/ 128760 w 172269"/>
                  <a:gd name="connsiteY142" fmla="*/ 88052 h 146753"/>
                  <a:gd name="connsiteX143" fmla="*/ 135102 w 172269"/>
                  <a:gd name="connsiteY143" fmla="*/ 86430 h 146753"/>
                  <a:gd name="connsiteX144" fmla="*/ 136429 w 172269"/>
                  <a:gd name="connsiteY144" fmla="*/ 85250 h 146753"/>
                  <a:gd name="connsiteX145" fmla="*/ 139379 w 172269"/>
                  <a:gd name="connsiteY145" fmla="*/ 79793 h 146753"/>
                  <a:gd name="connsiteX146" fmla="*/ 141887 w 172269"/>
                  <a:gd name="connsiteY146" fmla="*/ 75221 h 146753"/>
                  <a:gd name="connsiteX147" fmla="*/ 142034 w 172269"/>
                  <a:gd name="connsiteY147" fmla="*/ 74188 h 146753"/>
                  <a:gd name="connsiteX148" fmla="*/ 142034 w 172269"/>
                  <a:gd name="connsiteY148" fmla="*/ 67551 h 146753"/>
                  <a:gd name="connsiteX149" fmla="*/ 142477 w 172269"/>
                  <a:gd name="connsiteY149" fmla="*/ 59882 h 146753"/>
                  <a:gd name="connsiteX150" fmla="*/ 143362 w 172269"/>
                  <a:gd name="connsiteY150" fmla="*/ 55752 h 146753"/>
                  <a:gd name="connsiteX151" fmla="*/ 144689 w 172269"/>
                  <a:gd name="connsiteY151" fmla="*/ 52064 h 146753"/>
                  <a:gd name="connsiteX152" fmla="*/ 146016 w 172269"/>
                  <a:gd name="connsiteY152" fmla="*/ 49410 h 146753"/>
                  <a:gd name="connsiteX153" fmla="*/ 146164 w 172269"/>
                  <a:gd name="connsiteY153" fmla="*/ 46902 h 146753"/>
                  <a:gd name="connsiteX154" fmla="*/ 146016 w 172269"/>
                  <a:gd name="connsiteY154" fmla="*/ 44395 h 146753"/>
                  <a:gd name="connsiteX155" fmla="*/ 144689 w 172269"/>
                  <a:gd name="connsiteY155" fmla="*/ 40560 h 146753"/>
                  <a:gd name="connsiteX156" fmla="*/ 143214 w 172269"/>
                  <a:gd name="connsiteY156" fmla="*/ 36578 h 146753"/>
                  <a:gd name="connsiteX157" fmla="*/ 143362 w 172269"/>
                  <a:gd name="connsiteY157" fmla="*/ 32743 h 146753"/>
                  <a:gd name="connsiteX158" fmla="*/ 143656 w 172269"/>
                  <a:gd name="connsiteY158" fmla="*/ 30678 h 146753"/>
                  <a:gd name="connsiteX159" fmla="*/ 144541 w 172269"/>
                  <a:gd name="connsiteY159" fmla="*/ 27433 h 146753"/>
                  <a:gd name="connsiteX160" fmla="*/ 146016 w 172269"/>
                  <a:gd name="connsiteY160" fmla="*/ 24926 h 146753"/>
                  <a:gd name="connsiteX161" fmla="*/ 147638 w 172269"/>
                  <a:gd name="connsiteY161" fmla="*/ 23451 h 146753"/>
                  <a:gd name="connsiteX162" fmla="*/ 153833 w 172269"/>
                  <a:gd name="connsiteY162" fmla="*/ 21976 h 146753"/>
                  <a:gd name="connsiteX163" fmla="*/ 157373 w 172269"/>
                  <a:gd name="connsiteY163" fmla="*/ 20944 h 146753"/>
                  <a:gd name="connsiteX164" fmla="*/ 162240 w 172269"/>
                  <a:gd name="connsiteY164" fmla="*/ 16667 h 146753"/>
                  <a:gd name="connsiteX165" fmla="*/ 165190 w 172269"/>
                  <a:gd name="connsiteY165" fmla="*/ 14159 h 146753"/>
                  <a:gd name="connsiteX166" fmla="*/ 169172 w 172269"/>
                  <a:gd name="connsiteY166" fmla="*/ 10177 h 146753"/>
                  <a:gd name="connsiteX167" fmla="*/ 172122 w 172269"/>
                  <a:gd name="connsiteY167" fmla="*/ 7080 h 146753"/>
                  <a:gd name="connsiteX168" fmla="*/ 172270 w 172269"/>
                  <a:gd name="connsiteY168" fmla="*/ 6195 h 146753"/>
                  <a:gd name="connsiteX169" fmla="*/ 172270 w 172269"/>
                  <a:gd name="connsiteY169" fmla="*/ 5752 h 1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72269" h="146753">
                    <a:moveTo>
                      <a:pt x="172270" y="5752"/>
                    </a:moveTo>
                    <a:lnTo>
                      <a:pt x="171090" y="2065"/>
                    </a:lnTo>
                    <a:lnTo>
                      <a:pt x="169910" y="738"/>
                    </a:lnTo>
                    <a:lnTo>
                      <a:pt x="169467" y="442"/>
                    </a:lnTo>
                    <a:lnTo>
                      <a:pt x="168288" y="0"/>
                    </a:lnTo>
                    <a:lnTo>
                      <a:pt x="167402" y="295"/>
                    </a:lnTo>
                    <a:lnTo>
                      <a:pt x="164453" y="2802"/>
                    </a:lnTo>
                    <a:lnTo>
                      <a:pt x="160028" y="4277"/>
                    </a:lnTo>
                    <a:lnTo>
                      <a:pt x="156193" y="5162"/>
                    </a:lnTo>
                    <a:lnTo>
                      <a:pt x="150294" y="6342"/>
                    </a:lnTo>
                    <a:lnTo>
                      <a:pt x="145721" y="6785"/>
                    </a:lnTo>
                    <a:lnTo>
                      <a:pt x="143804" y="6932"/>
                    </a:lnTo>
                    <a:lnTo>
                      <a:pt x="139527" y="6342"/>
                    </a:lnTo>
                    <a:lnTo>
                      <a:pt x="135692" y="5752"/>
                    </a:lnTo>
                    <a:lnTo>
                      <a:pt x="132004" y="5752"/>
                    </a:lnTo>
                    <a:lnTo>
                      <a:pt x="129055" y="6047"/>
                    </a:lnTo>
                    <a:lnTo>
                      <a:pt x="122418" y="8702"/>
                    </a:lnTo>
                    <a:lnTo>
                      <a:pt x="111061" y="14159"/>
                    </a:lnTo>
                    <a:lnTo>
                      <a:pt x="102506" y="16814"/>
                    </a:lnTo>
                    <a:lnTo>
                      <a:pt x="97639" y="17847"/>
                    </a:lnTo>
                    <a:lnTo>
                      <a:pt x="93804" y="18436"/>
                    </a:lnTo>
                    <a:lnTo>
                      <a:pt x="87462" y="18584"/>
                    </a:lnTo>
                    <a:lnTo>
                      <a:pt x="82152" y="18142"/>
                    </a:lnTo>
                    <a:lnTo>
                      <a:pt x="78465" y="18142"/>
                    </a:lnTo>
                    <a:lnTo>
                      <a:pt x="76400" y="17551"/>
                    </a:lnTo>
                    <a:lnTo>
                      <a:pt x="73598" y="15339"/>
                    </a:lnTo>
                    <a:lnTo>
                      <a:pt x="70058" y="13127"/>
                    </a:lnTo>
                    <a:lnTo>
                      <a:pt x="68436" y="12537"/>
                    </a:lnTo>
                    <a:lnTo>
                      <a:pt x="66371" y="12094"/>
                    </a:lnTo>
                    <a:lnTo>
                      <a:pt x="63421" y="11947"/>
                    </a:lnTo>
                    <a:lnTo>
                      <a:pt x="56046" y="15044"/>
                    </a:lnTo>
                    <a:lnTo>
                      <a:pt x="53687" y="15929"/>
                    </a:lnTo>
                    <a:lnTo>
                      <a:pt x="51179" y="16667"/>
                    </a:lnTo>
                    <a:lnTo>
                      <a:pt x="46017" y="18584"/>
                    </a:lnTo>
                    <a:lnTo>
                      <a:pt x="43657" y="19616"/>
                    </a:lnTo>
                    <a:lnTo>
                      <a:pt x="40855" y="19469"/>
                    </a:lnTo>
                    <a:lnTo>
                      <a:pt x="37168" y="19322"/>
                    </a:lnTo>
                    <a:lnTo>
                      <a:pt x="34070" y="19322"/>
                    </a:lnTo>
                    <a:lnTo>
                      <a:pt x="31858" y="17847"/>
                    </a:lnTo>
                    <a:lnTo>
                      <a:pt x="30826" y="16224"/>
                    </a:lnTo>
                    <a:lnTo>
                      <a:pt x="26401" y="15192"/>
                    </a:lnTo>
                    <a:lnTo>
                      <a:pt x="23303" y="14897"/>
                    </a:lnTo>
                    <a:lnTo>
                      <a:pt x="22566" y="15634"/>
                    </a:lnTo>
                    <a:lnTo>
                      <a:pt x="21828" y="17847"/>
                    </a:lnTo>
                    <a:lnTo>
                      <a:pt x="20501" y="23746"/>
                    </a:lnTo>
                    <a:lnTo>
                      <a:pt x="20206" y="25221"/>
                    </a:lnTo>
                    <a:lnTo>
                      <a:pt x="22861" y="30973"/>
                    </a:lnTo>
                    <a:lnTo>
                      <a:pt x="22861" y="31858"/>
                    </a:lnTo>
                    <a:lnTo>
                      <a:pt x="20796" y="32153"/>
                    </a:lnTo>
                    <a:lnTo>
                      <a:pt x="18584" y="32301"/>
                    </a:lnTo>
                    <a:lnTo>
                      <a:pt x="17109" y="32743"/>
                    </a:lnTo>
                    <a:lnTo>
                      <a:pt x="15929" y="33776"/>
                    </a:lnTo>
                    <a:lnTo>
                      <a:pt x="15192" y="38643"/>
                    </a:lnTo>
                    <a:lnTo>
                      <a:pt x="12684" y="39675"/>
                    </a:lnTo>
                    <a:lnTo>
                      <a:pt x="11504" y="40708"/>
                    </a:lnTo>
                    <a:lnTo>
                      <a:pt x="10177" y="43805"/>
                    </a:lnTo>
                    <a:lnTo>
                      <a:pt x="9439" y="43805"/>
                    </a:lnTo>
                    <a:lnTo>
                      <a:pt x="5309" y="41445"/>
                    </a:lnTo>
                    <a:lnTo>
                      <a:pt x="3392" y="41298"/>
                    </a:lnTo>
                    <a:lnTo>
                      <a:pt x="1917" y="43215"/>
                    </a:lnTo>
                    <a:lnTo>
                      <a:pt x="0" y="51475"/>
                    </a:lnTo>
                    <a:lnTo>
                      <a:pt x="3687" y="56047"/>
                    </a:lnTo>
                    <a:lnTo>
                      <a:pt x="3982" y="58112"/>
                    </a:lnTo>
                    <a:lnTo>
                      <a:pt x="3982" y="59587"/>
                    </a:lnTo>
                    <a:lnTo>
                      <a:pt x="4719" y="61799"/>
                    </a:lnTo>
                    <a:lnTo>
                      <a:pt x="3245" y="66666"/>
                    </a:lnTo>
                    <a:lnTo>
                      <a:pt x="3245" y="69911"/>
                    </a:lnTo>
                    <a:lnTo>
                      <a:pt x="3540" y="72713"/>
                    </a:lnTo>
                    <a:lnTo>
                      <a:pt x="5605" y="79350"/>
                    </a:lnTo>
                    <a:lnTo>
                      <a:pt x="10177" y="79350"/>
                    </a:lnTo>
                    <a:lnTo>
                      <a:pt x="13126" y="79203"/>
                    </a:lnTo>
                    <a:lnTo>
                      <a:pt x="13864" y="77875"/>
                    </a:lnTo>
                    <a:lnTo>
                      <a:pt x="16224" y="78465"/>
                    </a:lnTo>
                    <a:lnTo>
                      <a:pt x="17551" y="79793"/>
                    </a:lnTo>
                    <a:lnTo>
                      <a:pt x="16371" y="81120"/>
                    </a:lnTo>
                    <a:lnTo>
                      <a:pt x="14749" y="82743"/>
                    </a:lnTo>
                    <a:lnTo>
                      <a:pt x="14749" y="83185"/>
                    </a:lnTo>
                    <a:lnTo>
                      <a:pt x="16076" y="83185"/>
                    </a:lnTo>
                    <a:lnTo>
                      <a:pt x="18141" y="84070"/>
                    </a:lnTo>
                    <a:lnTo>
                      <a:pt x="19321" y="85103"/>
                    </a:lnTo>
                    <a:lnTo>
                      <a:pt x="21386" y="91297"/>
                    </a:lnTo>
                    <a:lnTo>
                      <a:pt x="20206" y="93804"/>
                    </a:lnTo>
                    <a:lnTo>
                      <a:pt x="18141" y="96164"/>
                    </a:lnTo>
                    <a:lnTo>
                      <a:pt x="17256" y="96312"/>
                    </a:lnTo>
                    <a:lnTo>
                      <a:pt x="15486" y="97492"/>
                    </a:lnTo>
                    <a:lnTo>
                      <a:pt x="14011" y="98967"/>
                    </a:lnTo>
                    <a:lnTo>
                      <a:pt x="13422" y="99999"/>
                    </a:lnTo>
                    <a:lnTo>
                      <a:pt x="13569" y="100884"/>
                    </a:lnTo>
                    <a:lnTo>
                      <a:pt x="15634" y="102064"/>
                    </a:lnTo>
                    <a:lnTo>
                      <a:pt x="15634" y="102507"/>
                    </a:lnTo>
                    <a:lnTo>
                      <a:pt x="15339" y="102801"/>
                    </a:lnTo>
                    <a:lnTo>
                      <a:pt x="13569" y="102654"/>
                    </a:lnTo>
                    <a:lnTo>
                      <a:pt x="11357" y="102507"/>
                    </a:lnTo>
                    <a:lnTo>
                      <a:pt x="10029" y="102507"/>
                    </a:lnTo>
                    <a:lnTo>
                      <a:pt x="8554" y="102654"/>
                    </a:lnTo>
                    <a:lnTo>
                      <a:pt x="6637" y="104129"/>
                    </a:lnTo>
                    <a:lnTo>
                      <a:pt x="5752" y="105014"/>
                    </a:lnTo>
                    <a:lnTo>
                      <a:pt x="5309" y="105604"/>
                    </a:lnTo>
                    <a:lnTo>
                      <a:pt x="4719" y="107521"/>
                    </a:lnTo>
                    <a:lnTo>
                      <a:pt x="5457" y="108849"/>
                    </a:lnTo>
                    <a:lnTo>
                      <a:pt x="6932" y="109586"/>
                    </a:lnTo>
                    <a:lnTo>
                      <a:pt x="7079" y="109881"/>
                    </a:lnTo>
                    <a:lnTo>
                      <a:pt x="6784" y="110618"/>
                    </a:lnTo>
                    <a:lnTo>
                      <a:pt x="5309" y="111356"/>
                    </a:lnTo>
                    <a:lnTo>
                      <a:pt x="4277" y="112388"/>
                    </a:lnTo>
                    <a:lnTo>
                      <a:pt x="3982" y="113421"/>
                    </a:lnTo>
                    <a:lnTo>
                      <a:pt x="2802" y="114306"/>
                    </a:lnTo>
                    <a:lnTo>
                      <a:pt x="2360" y="116223"/>
                    </a:lnTo>
                    <a:lnTo>
                      <a:pt x="1917" y="117256"/>
                    </a:lnTo>
                    <a:lnTo>
                      <a:pt x="1917" y="118878"/>
                    </a:lnTo>
                    <a:lnTo>
                      <a:pt x="2507" y="119615"/>
                    </a:lnTo>
                    <a:lnTo>
                      <a:pt x="3245" y="121385"/>
                    </a:lnTo>
                    <a:lnTo>
                      <a:pt x="3687" y="123008"/>
                    </a:lnTo>
                    <a:lnTo>
                      <a:pt x="2655" y="124335"/>
                    </a:lnTo>
                    <a:lnTo>
                      <a:pt x="2802" y="125810"/>
                    </a:lnTo>
                    <a:lnTo>
                      <a:pt x="3097" y="126990"/>
                    </a:lnTo>
                    <a:lnTo>
                      <a:pt x="3834" y="128465"/>
                    </a:lnTo>
                    <a:lnTo>
                      <a:pt x="2360" y="130972"/>
                    </a:lnTo>
                    <a:lnTo>
                      <a:pt x="1032" y="133332"/>
                    </a:lnTo>
                    <a:lnTo>
                      <a:pt x="590" y="134660"/>
                    </a:lnTo>
                    <a:lnTo>
                      <a:pt x="3392" y="135249"/>
                    </a:lnTo>
                    <a:lnTo>
                      <a:pt x="5015" y="136577"/>
                    </a:lnTo>
                    <a:lnTo>
                      <a:pt x="7669" y="140412"/>
                    </a:lnTo>
                    <a:lnTo>
                      <a:pt x="11947" y="141592"/>
                    </a:lnTo>
                    <a:lnTo>
                      <a:pt x="13569" y="142624"/>
                    </a:lnTo>
                    <a:lnTo>
                      <a:pt x="15929" y="144689"/>
                    </a:lnTo>
                    <a:lnTo>
                      <a:pt x="18731" y="145426"/>
                    </a:lnTo>
                    <a:lnTo>
                      <a:pt x="27581" y="146754"/>
                    </a:lnTo>
                    <a:lnTo>
                      <a:pt x="34660" y="142477"/>
                    </a:lnTo>
                    <a:lnTo>
                      <a:pt x="40560" y="138789"/>
                    </a:lnTo>
                    <a:lnTo>
                      <a:pt x="47345" y="134660"/>
                    </a:lnTo>
                    <a:lnTo>
                      <a:pt x="52064" y="131857"/>
                    </a:lnTo>
                    <a:lnTo>
                      <a:pt x="59881" y="127138"/>
                    </a:lnTo>
                    <a:lnTo>
                      <a:pt x="65044" y="124040"/>
                    </a:lnTo>
                    <a:lnTo>
                      <a:pt x="71828" y="120058"/>
                    </a:lnTo>
                    <a:lnTo>
                      <a:pt x="78613" y="116076"/>
                    </a:lnTo>
                    <a:lnTo>
                      <a:pt x="85987" y="111946"/>
                    </a:lnTo>
                    <a:lnTo>
                      <a:pt x="91592" y="108849"/>
                    </a:lnTo>
                    <a:lnTo>
                      <a:pt x="99261" y="104571"/>
                    </a:lnTo>
                    <a:lnTo>
                      <a:pt x="106784" y="100442"/>
                    </a:lnTo>
                    <a:lnTo>
                      <a:pt x="113863" y="96312"/>
                    </a:lnTo>
                    <a:lnTo>
                      <a:pt x="121680" y="92035"/>
                    </a:lnTo>
                    <a:lnTo>
                      <a:pt x="128760" y="88052"/>
                    </a:lnTo>
                    <a:lnTo>
                      <a:pt x="135102" y="86430"/>
                    </a:lnTo>
                    <a:lnTo>
                      <a:pt x="136429" y="85250"/>
                    </a:lnTo>
                    <a:lnTo>
                      <a:pt x="139379" y="79793"/>
                    </a:lnTo>
                    <a:lnTo>
                      <a:pt x="141887" y="75221"/>
                    </a:lnTo>
                    <a:lnTo>
                      <a:pt x="142034" y="74188"/>
                    </a:lnTo>
                    <a:lnTo>
                      <a:pt x="142034" y="67551"/>
                    </a:lnTo>
                    <a:lnTo>
                      <a:pt x="142477" y="59882"/>
                    </a:lnTo>
                    <a:lnTo>
                      <a:pt x="143362" y="55752"/>
                    </a:lnTo>
                    <a:lnTo>
                      <a:pt x="144689" y="52064"/>
                    </a:lnTo>
                    <a:lnTo>
                      <a:pt x="146016" y="49410"/>
                    </a:lnTo>
                    <a:lnTo>
                      <a:pt x="146164" y="46902"/>
                    </a:lnTo>
                    <a:lnTo>
                      <a:pt x="146016" y="44395"/>
                    </a:lnTo>
                    <a:lnTo>
                      <a:pt x="144689" y="40560"/>
                    </a:lnTo>
                    <a:lnTo>
                      <a:pt x="143214" y="36578"/>
                    </a:lnTo>
                    <a:lnTo>
                      <a:pt x="143362" y="32743"/>
                    </a:lnTo>
                    <a:lnTo>
                      <a:pt x="143656" y="30678"/>
                    </a:lnTo>
                    <a:lnTo>
                      <a:pt x="144541" y="27433"/>
                    </a:lnTo>
                    <a:lnTo>
                      <a:pt x="146016" y="24926"/>
                    </a:lnTo>
                    <a:lnTo>
                      <a:pt x="147638" y="23451"/>
                    </a:lnTo>
                    <a:lnTo>
                      <a:pt x="153833" y="21976"/>
                    </a:lnTo>
                    <a:lnTo>
                      <a:pt x="157373" y="20944"/>
                    </a:lnTo>
                    <a:lnTo>
                      <a:pt x="162240" y="16667"/>
                    </a:lnTo>
                    <a:lnTo>
                      <a:pt x="165190" y="14159"/>
                    </a:lnTo>
                    <a:lnTo>
                      <a:pt x="169172" y="10177"/>
                    </a:lnTo>
                    <a:lnTo>
                      <a:pt x="172122" y="7080"/>
                    </a:lnTo>
                    <a:lnTo>
                      <a:pt x="172270" y="6195"/>
                    </a:lnTo>
                    <a:lnTo>
                      <a:pt x="172270"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53" name="Freeform: Shape 52">
                <a:extLst>
                  <a:ext uri="{FF2B5EF4-FFF2-40B4-BE49-F238E27FC236}">
                    <a16:creationId xmlns:a16="http://schemas.microsoft.com/office/drawing/2014/main" id="{09B3BD53-C2D8-7B2A-C47D-1D6AB0F905F0}"/>
                  </a:ext>
                </a:extLst>
              </p:cNvPr>
              <p:cNvSpPr/>
              <p:nvPr/>
            </p:nvSpPr>
            <p:spPr>
              <a:xfrm>
                <a:off x="4138938" y="3820378"/>
                <a:ext cx="2949" cy="1327"/>
              </a:xfrm>
              <a:custGeom>
                <a:avLst/>
                <a:gdLst>
                  <a:gd name="connsiteX0" fmla="*/ 148 w 2949"/>
                  <a:gd name="connsiteY0" fmla="*/ 0 h 1327"/>
                  <a:gd name="connsiteX1" fmla="*/ 0 w 2949"/>
                  <a:gd name="connsiteY1" fmla="*/ 147 h 1327"/>
                  <a:gd name="connsiteX2" fmla="*/ 885 w 2949"/>
                  <a:gd name="connsiteY2" fmla="*/ 738 h 1327"/>
                  <a:gd name="connsiteX3" fmla="*/ 2655 w 2949"/>
                  <a:gd name="connsiteY3" fmla="*/ 1327 h 1327"/>
                  <a:gd name="connsiteX4" fmla="*/ 2950 w 2949"/>
                  <a:gd name="connsiteY4" fmla="*/ 590 h 1327"/>
                  <a:gd name="connsiteX5" fmla="*/ 2950 w 2949"/>
                  <a:gd name="connsiteY5" fmla="*/ 0 h 1327"/>
                  <a:gd name="connsiteX6" fmla="*/ 148 w 2949"/>
                  <a:gd name="connsiteY6"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327">
                    <a:moveTo>
                      <a:pt x="148" y="0"/>
                    </a:moveTo>
                    <a:lnTo>
                      <a:pt x="0" y="147"/>
                    </a:lnTo>
                    <a:lnTo>
                      <a:pt x="885" y="738"/>
                    </a:lnTo>
                    <a:lnTo>
                      <a:pt x="2655" y="1327"/>
                    </a:lnTo>
                    <a:lnTo>
                      <a:pt x="2950" y="590"/>
                    </a:lnTo>
                    <a:lnTo>
                      <a:pt x="2950" y="0"/>
                    </a:lnTo>
                    <a:lnTo>
                      <a:pt x="148" y="0"/>
                    </a:lnTo>
                    <a:close/>
                  </a:path>
                </a:pathLst>
              </a:custGeom>
              <a:grpFill/>
              <a:ln w="3175" cap="flat">
                <a:solidFill>
                  <a:schemeClr val="bg2">
                    <a:lumMod val="90000"/>
                  </a:schemeClr>
                </a:solidFill>
                <a:prstDash val="solid"/>
                <a:miter/>
              </a:ln>
            </p:spPr>
            <p:txBody>
              <a:bodyPr rtlCol="0" anchor="ctr"/>
              <a:lstStyle/>
              <a:p>
                <a:endParaRPr lang="en-GB"/>
              </a:p>
            </p:txBody>
          </p:sp>
          <p:sp>
            <p:nvSpPr>
              <p:cNvPr id="54" name="Freeform: Shape 53">
                <a:extLst>
                  <a:ext uri="{FF2B5EF4-FFF2-40B4-BE49-F238E27FC236}">
                    <a16:creationId xmlns:a16="http://schemas.microsoft.com/office/drawing/2014/main" id="{336D27F6-FB8D-318E-C8B5-5A90126FC332}"/>
                  </a:ext>
                </a:extLst>
              </p:cNvPr>
              <p:cNvSpPr/>
              <p:nvPr/>
            </p:nvSpPr>
            <p:spPr>
              <a:xfrm>
                <a:off x="3433930" y="3917427"/>
                <a:ext cx="62536" cy="33480"/>
              </a:xfrm>
              <a:custGeom>
                <a:avLst/>
                <a:gdLst>
                  <a:gd name="connsiteX0" fmla="*/ 60767 w 62536"/>
                  <a:gd name="connsiteY0" fmla="*/ 24041 h 33480"/>
                  <a:gd name="connsiteX1" fmla="*/ 60914 w 62536"/>
                  <a:gd name="connsiteY1" fmla="*/ 22419 h 33480"/>
                  <a:gd name="connsiteX2" fmla="*/ 61356 w 62536"/>
                  <a:gd name="connsiteY2" fmla="*/ 20649 h 33480"/>
                  <a:gd name="connsiteX3" fmla="*/ 62536 w 62536"/>
                  <a:gd name="connsiteY3" fmla="*/ 16372 h 33480"/>
                  <a:gd name="connsiteX4" fmla="*/ 62094 w 62536"/>
                  <a:gd name="connsiteY4" fmla="*/ 15634 h 33480"/>
                  <a:gd name="connsiteX5" fmla="*/ 60176 w 62536"/>
                  <a:gd name="connsiteY5" fmla="*/ 14307 h 33480"/>
                  <a:gd name="connsiteX6" fmla="*/ 57817 w 62536"/>
                  <a:gd name="connsiteY6" fmla="*/ 14159 h 33480"/>
                  <a:gd name="connsiteX7" fmla="*/ 55309 w 62536"/>
                  <a:gd name="connsiteY7" fmla="*/ 14601 h 33480"/>
                  <a:gd name="connsiteX8" fmla="*/ 53982 w 62536"/>
                  <a:gd name="connsiteY8" fmla="*/ 13864 h 33480"/>
                  <a:gd name="connsiteX9" fmla="*/ 52950 w 62536"/>
                  <a:gd name="connsiteY9" fmla="*/ 12389 h 33480"/>
                  <a:gd name="connsiteX10" fmla="*/ 51032 w 62536"/>
                  <a:gd name="connsiteY10" fmla="*/ 11652 h 33480"/>
                  <a:gd name="connsiteX11" fmla="*/ 47787 w 62536"/>
                  <a:gd name="connsiteY11" fmla="*/ 12832 h 33480"/>
                  <a:gd name="connsiteX12" fmla="*/ 44395 w 62536"/>
                  <a:gd name="connsiteY12" fmla="*/ 14601 h 33480"/>
                  <a:gd name="connsiteX13" fmla="*/ 43362 w 62536"/>
                  <a:gd name="connsiteY13" fmla="*/ 15339 h 33480"/>
                  <a:gd name="connsiteX14" fmla="*/ 42478 w 62536"/>
                  <a:gd name="connsiteY14" fmla="*/ 15192 h 33480"/>
                  <a:gd name="connsiteX15" fmla="*/ 42035 w 62536"/>
                  <a:gd name="connsiteY15" fmla="*/ 13864 h 33480"/>
                  <a:gd name="connsiteX16" fmla="*/ 41888 w 62536"/>
                  <a:gd name="connsiteY16" fmla="*/ 12242 h 33480"/>
                  <a:gd name="connsiteX17" fmla="*/ 41593 w 62536"/>
                  <a:gd name="connsiteY17" fmla="*/ 11947 h 33480"/>
                  <a:gd name="connsiteX18" fmla="*/ 39823 w 62536"/>
                  <a:gd name="connsiteY18" fmla="*/ 11357 h 33480"/>
                  <a:gd name="connsiteX19" fmla="*/ 37610 w 62536"/>
                  <a:gd name="connsiteY19" fmla="*/ 10914 h 33480"/>
                  <a:gd name="connsiteX20" fmla="*/ 36578 w 62536"/>
                  <a:gd name="connsiteY20" fmla="*/ 10472 h 33480"/>
                  <a:gd name="connsiteX21" fmla="*/ 35545 w 62536"/>
                  <a:gd name="connsiteY21" fmla="*/ 9439 h 33480"/>
                  <a:gd name="connsiteX22" fmla="*/ 32891 w 62536"/>
                  <a:gd name="connsiteY22" fmla="*/ 8112 h 33480"/>
                  <a:gd name="connsiteX23" fmla="*/ 32301 w 62536"/>
                  <a:gd name="connsiteY23" fmla="*/ 7080 h 33480"/>
                  <a:gd name="connsiteX24" fmla="*/ 28908 w 62536"/>
                  <a:gd name="connsiteY24" fmla="*/ 4720 h 33480"/>
                  <a:gd name="connsiteX25" fmla="*/ 28171 w 62536"/>
                  <a:gd name="connsiteY25" fmla="*/ 3540 h 33480"/>
                  <a:gd name="connsiteX26" fmla="*/ 27433 w 62536"/>
                  <a:gd name="connsiteY26" fmla="*/ 2655 h 33480"/>
                  <a:gd name="connsiteX27" fmla="*/ 25811 w 62536"/>
                  <a:gd name="connsiteY27" fmla="*/ 1622 h 33480"/>
                  <a:gd name="connsiteX28" fmla="*/ 24484 w 62536"/>
                  <a:gd name="connsiteY28" fmla="*/ 1770 h 33480"/>
                  <a:gd name="connsiteX29" fmla="*/ 20059 w 62536"/>
                  <a:gd name="connsiteY29" fmla="*/ 442 h 33480"/>
                  <a:gd name="connsiteX30" fmla="*/ 19469 w 62536"/>
                  <a:gd name="connsiteY30" fmla="*/ 295 h 33480"/>
                  <a:gd name="connsiteX31" fmla="*/ 18879 w 62536"/>
                  <a:gd name="connsiteY31" fmla="*/ 0 h 33480"/>
                  <a:gd name="connsiteX32" fmla="*/ 17994 w 62536"/>
                  <a:gd name="connsiteY32" fmla="*/ 0 h 33480"/>
                  <a:gd name="connsiteX33" fmla="*/ 15782 w 62536"/>
                  <a:gd name="connsiteY33" fmla="*/ 442 h 33480"/>
                  <a:gd name="connsiteX34" fmla="*/ 14749 w 62536"/>
                  <a:gd name="connsiteY34" fmla="*/ 442 h 33480"/>
                  <a:gd name="connsiteX35" fmla="*/ 13864 w 62536"/>
                  <a:gd name="connsiteY35" fmla="*/ 1032 h 33480"/>
                  <a:gd name="connsiteX36" fmla="*/ 13864 w 62536"/>
                  <a:gd name="connsiteY36" fmla="*/ 2212 h 33480"/>
                  <a:gd name="connsiteX37" fmla="*/ 14454 w 62536"/>
                  <a:gd name="connsiteY37" fmla="*/ 3982 h 33480"/>
                  <a:gd name="connsiteX38" fmla="*/ 14602 w 62536"/>
                  <a:gd name="connsiteY38" fmla="*/ 5015 h 33480"/>
                  <a:gd name="connsiteX39" fmla="*/ 14012 w 62536"/>
                  <a:gd name="connsiteY39" fmla="*/ 5457 h 33480"/>
                  <a:gd name="connsiteX40" fmla="*/ 11357 w 62536"/>
                  <a:gd name="connsiteY40" fmla="*/ 6489 h 33480"/>
                  <a:gd name="connsiteX41" fmla="*/ 10325 w 62536"/>
                  <a:gd name="connsiteY41" fmla="*/ 7669 h 33480"/>
                  <a:gd name="connsiteX42" fmla="*/ 9292 w 62536"/>
                  <a:gd name="connsiteY42" fmla="*/ 9292 h 33480"/>
                  <a:gd name="connsiteX43" fmla="*/ 8112 w 62536"/>
                  <a:gd name="connsiteY43" fmla="*/ 10029 h 33480"/>
                  <a:gd name="connsiteX44" fmla="*/ 6932 w 62536"/>
                  <a:gd name="connsiteY44" fmla="*/ 9882 h 33480"/>
                  <a:gd name="connsiteX45" fmla="*/ 6047 w 62536"/>
                  <a:gd name="connsiteY45" fmla="*/ 10177 h 33480"/>
                  <a:gd name="connsiteX46" fmla="*/ 4277 w 62536"/>
                  <a:gd name="connsiteY46" fmla="*/ 11357 h 33480"/>
                  <a:gd name="connsiteX47" fmla="*/ 1475 w 62536"/>
                  <a:gd name="connsiteY47" fmla="*/ 13864 h 33480"/>
                  <a:gd name="connsiteX48" fmla="*/ 0 w 62536"/>
                  <a:gd name="connsiteY48" fmla="*/ 15781 h 33480"/>
                  <a:gd name="connsiteX49" fmla="*/ 0 w 62536"/>
                  <a:gd name="connsiteY49" fmla="*/ 17109 h 33480"/>
                  <a:gd name="connsiteX50" fmla="*/ 295 w 62536"/>
                  <a:gd name="connsiteY50" fmla="*/ 18289 h 33480"/>
                  <a:gd name="connsiteX51" fmla="*/ 3540 w 62536"/>
                  <a:gd name="connsiteY51" fmla="*/ 19764 h 33480"/>
                  <a:gd name="connsiteX52" fmla="*/ 7965 w 62536"/>
                  <a:gd name="connsiteY52" fmla="*/ 23009 h 33480"/>
                  <a:gd name="connsiteX53" fmla="*/ 15192 w 62536"/>
                  <a:gd name="connsiteY53" fmla="*/ 24336 h 33480"/>
                  <a:gd name="connsiteX54" fmla="*/ 21681 w 62536"/>
                  <a:gd name="connsiteY54" fmla="*/ 25221 h 33480"/>
                  <a:gd name="connsiteX55" fmla="*/ 32448 w 62536"/>
                  <a:gd name="connsiteY55" fmla="*/ 30383 h 33480"/>
                  <a:gd name="connsiteX56" fmla="*/ 41740 w 62536"/>
                  <a:gd name="connsiteY56" fmla="*/ 32890 h 33480"/>
                  <a:gd name="connsiteX57" fmla="*/ 42478 w 62536"/>
                  <a:gd name="connsiteY57" fmla="*/ 32595 h 33480"/>
                  <a:gd name="connsiteX58" fmla="*/ 39823 w 62536"/>
                  <a:gd name="connsiteY58" fmla="*/ 31268 h 33480"/>
                  <a:gd name="connsiteX59" fmla="*/ 37905 w 62536"/>
                  <a:gd name="connsiteY59" fmla="*/ 30973 h 33480"/>
                  <a:gd name="connsiteX60" fmla="*/ 37168 w 62536"/>
                  <a:gd name="connsiteY60" fmla="*/ 30383 h 33480"/>
                  <a:gd name="connsiteX61" fmla="*/ 39528 w 62536"/>
                  <a:gd name="connsiteY61" fmla="*/ 30383 h 33480"/>
                  <a:gd name="connsiteX62" fmla="*/ 44100 w 62536"/>
                  <a:gd name="connsiteY62" fmla="*/ 32153 h 33480"/>
                  <a:gd name="connsiteX63" fmla="*/ 50295 w 62536"/>
                  <a:gd name="connsiteY63" fmla="*/ 33480 h 33480"/>
                  <a:gd name="connsiteX64" fmla="*/ 54424 w 62536"/>
                  <a:gd name="connsiteY64" fmla="*/ 33333 h 33480"/>
                  <a:gd name="connsiteX65" fmla="*/ 56784 w 62536"/>
                  <a:gd name="connsiteY65" fmla="*/ 33038 h 33480"/>
                  <a:gd name="connsiteX66" fmla="*/ 58259 w 62536"/>
                  <a:gd name="connsiteY66" fmla="*/ 31858 h 33480"/>
                  <a:gd name="connsiteX67" fmla="*/ 59734 w 62536"/>
                  <a:gd name="connsiteY67" fmla="*/ 30236 h 33480"/>
                  <a:gd name="connsiteX68" fmla="*/ 59292 w 62536"/>
                  <a:gd name="connsiteY68" fmla="*/ 27581 h 33480"/>
                  <a:gd name="connsiteX69" fmla="*/ 59882 w 62536"/>
                  <a:gd name="connsiteY69" fmla="*/ 27286 h 33480"/>
                  <a:gd name="connsiteX70" fmla="*/ 61947 w 62536"/>
                  <a:gd name="connsiteY70" fmla="*/ 25811 h 33480"/>
                  <a:gd name="connsiteX71" fmla="*/ 62094 w 62536"/>
                  <a:gd name="connsiteY71" fmla="*/ 25073 h 33480"/>
                  <a:gd name="connsiteX72" fmla="*/ 61356 w 62536"/>
                  <a:gd name="connsiteY72" fmla="*/ 24483 h 33480"/>
                  <a:gd name="connsiteX73" fmla="*/ 60767 w 62536"/>
                  <a:gd name="connsiteY73" fmla="*/ 24041 h 3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2536" h="33480">
                    <a:moveTo>
                      <a:pt x="60767" y="24041"/>
                    </a:moveTo>
                    <a:lnTo>
                      <a:pt x="60914" y="22419"/>
                    </a:lnTo>
                    <a:lnTo>
                      <a:pt x="61356" y="20649"/>
                    </a:lnTo>
                    <a:lnTo>
                      <a:pt x="62536" y="16372"/>
                    </a:lnTo>
                    <a:lnTo>
                      <a:pt x="62094" y="15634"/>
                    </a:lnTo>
                    <a:lnTo>
                      <a:pt x="60176" y="14307"/>
                    </a:lnTo>
                    <a:lnTo>
                      <a:pt x="57817" y="14159"/>
                    </a:lnTo>
                    <a:lnTo>
                      <a:pt x="55309" y="14601"/>
                    </a:lnTo>
                    <a:lnTo>
                      <a:pt x="53982" y="13864"/>
                    </a:lnTo>
                    <a:lnTo>
                      <a:pt x="52950" y="12389"/>
                    </a:lnTo>
                    <a:lnTo>
                      <a:pt x="51032" y="11652"/>
                    </a:lnTo>
                    <a:lnTo>
                      <a:pt x="47787" y="12832"/>
                    </a:lnTo>
                    <a:lnTo>
                      <a:pt x="44395" y="14601"/>
                    </a:lnTo>
                    <a:lnTo>
                      <a:pt x="43362" y="15339"/>
                    </a:lnTo>
                    <a:lnTo>
                      <a:pt x="42478" y="15192"/>
                    </a:lnTo>
                    <a:lnTo>
                      <a:pt x="42035" y="13864"/>
                    </a:lnTo>
                    <a:lnTo>
                      <a:pt x="41888" y="12242"/>
                    </a:lnTo>
                    <a:lnTo>
                      <a:pt x="41593" y="11947"/>
                    </a:lnTo>
                    <a:lnTo>
                      <a:pt x="39823" y="11357"/>
                    </a:lnTo>
                    <a:lnTo>
                      <a:pt x="37610" y="10914"/>
                    </a:lnTo>
                    <a:lnTo>
                      <a:pt x="36578" y="10472"/>
                    </a:lnTo>
                    <a:lnTo>
                      <a:pt x="35545" y="9439"/>
                    </a:lnTo>
                    <a:lnTo>
                      <a:pt x="32891" y="8112"/>
                    </a:lnTo>
                    <a:lnTo>
                      <a:pt x="32301" y="7080"/>
                    </a:lnTo>
                    <a:lnTo>
                      <a:pt x="28908" y="4720"/>
                    </a:lnTo>
                    <a:lnTo>
                      <a:pt x="28171" y="3540"/>
                    </a:lnTo>
                    <a:lnTo>
                      <a:pt x="27433" y="2655"/>
                    </a:lnTo>
                    <a:lnTo>
                      <a:pt x="25811" y="1622"/>
                    </a:lnTo>
                    <a:lnTo>
                      <a:pt x="24484" y="1770"/>
                    </a:lnTo>
                    <a:lnTo>
                      <a:pt x="20059" y="442"/>
                    </a:lnTo>
                    <a:lnTo>
                      <a:pt x="19469" y="295"/>
                    </a:lnTo>
                    <a:lnTo>
                      <a:pt x="18879" y="0"/>
                    </a:lnTo>
                    <a:lnTo>
                      <a:pt x="17994" y="0"/>
                    </a:lnTo>
                    <a:lnTo>
                      <a:pt x="15782" y="442"/>
                    </a:lnTo>
                    <a:lnTo>
                      <a:pt x="14749" y="442"/>
                    </a:lnTo>
                    <a:lnTo>
                      <a:pt x="13864" y="1032"/>
                    </a:lnTo>
                    <a:lnTo>
                      <a:pt x="13864" y="2212"/>
                    </a:lnTo>
                    <a:lnTo>
                      <a:pt x="14454" y="3982"/>
                    </a:lnTo>
                    <a:lnTo>
                      <a:pt x="14602" y="5015"/>
                    </a:lnTo>
                    <a:lnTo>
                      <a:pt x="14012" y="5457"/>
                    </a:lnTo>
                    <a:lnTo>
                      <a:pt x="11357" y="6489"/>
                    </a:lnTo>
                    <a:lnTo>
                      <a:pt x="10325" y="7669"/>
                    </a:lnTo>
                    <a:lnTo>
                      <a:pt x="9292" y="9292"/>
                    </a:lnTo>
                    <a:lnTo>
                      <a:pt x="8112" y="10029"/>
                    </a:lnTo>
                    <a:lnTo>
                      <a:pt x="6932" y="9882"/>
                    </a:lnTo>
                    <a:lnTo>
                      <a:pt x="6047" y="10177"/>
                    </a:lnTo>
                    <a:lnTo>
                      <a:pt x="4277" y="11357"/>
                    </a:lnTo>
                    <a:lnTo>
                      <a:pt x="1475" y="13864"/>
                    </a:lnTo>
                    <a:lnTo>
                      <a:pt x="0" y="15781"/>
                    </a:lnTo>
                    <a:lnTo>
                      <a:pt x="0" y="17109"/>
                    </a:lnTo>
                    <a:lnTo>
                      <a:pt x="295" y="18289"/>
                    </a:lnTo>
                    <a:lnTo>
                      <a:pt x="3540" y="19764"/>
                    </a:lnTo>
                    <a:lnTo>
                      <a:pt x="7965" y="23009"/>
                    </a:lnTo>
                    <a:lnTo>
                      <a:pt x="15192" y="24336"/>
                    </a:lnTo>
                    <a:lnTo>
                      <a:pt x="21681" y="25221"/>
                    </a:lnTo>
                    <a:lnTo>
                      <a:pt x="32448" y="30383"/>
                    </a:lnTo>
                    <a:lnTo>
                      <a:pt x="41740" y="32890"/>
                    </a:lnTo>
                    <a:lnTo>
                      <a:pt x="42478" y="32595"/>
                    </a:lnTo>
                    <a:lnTo>
                      <a:pt x="39823" y="31268"/>
                    </a:lnTo>
                    <a:lnTo>
                      <a:pt x="37905" y="30973"/>
                    </a:lnTo>
                    <a:lnTo>
                      <a:pt x="37168" y="30383"/>
                    </a:lnTo>
                    <a:lnTo>
                      <a:pt x="39528" y="30383"/>
                    </a:lnTo>
                    <a:lnTo>
                      <a:pt x="44100" y="32153"/>
                    </a:lnTo>
                    <a:lnTo>
                      <a:pt x="50295" y="33480"/>
                    </a:lnTo>
                    <a:lnTo>
                      <a:pt x="54424" y="33333"/>
                    </a:lnTo>
                    <a:lnTo>
                      <a:pt x="56784" y="33038"/>
                    </a:lnTo>
                    <a:lnTo>
                      <a:pt x="58259" y="31858"/>
                    </a:lnTo>
                    <a:lnTo>
                      <a:pt x="59734" y="30236"/>
                    </a:lnTo>
                    <a:lnTo>
                      <a:pt x="59292" y="27581"/>
                    </a:lnTo>
                    <a:lnTo>
                      <a:pt x="59882" y="27286"/>
                    </a:lnTo>
                    <a:lnTo>
                      <a:pt x="61947" y="25811"/>
                    </a:lnTo>
                    <a:lnTo>
                      <a:pt x="62094" y="25073"/>
                    </a:lnTo>
                    <a:lnTo>
                      <a:pt x="61356" y="24483"/>
                    </a:lnTo>
                    <a:lnTo>
                      <a:pt x="60767" y="24041"/>
                    </a:lnTo>
                    <a:close/>
                  </a:path>
                </a:pathLst>
              </a:custGeom>
              <a:grpFill/>
              <a:ln w="3175" cap="flat">
                <a:solidFill>
                  <a:schemeClr val="bg2">
                    <a:lumMod val="90000"/>
                  </a:schemeClr>
                </a:solidFill>
                <a:prstDash val="solid"/>
                <a:miter/>
              </a:ln>
            </p:spPr>
            <p:txBody>
              <a:bodyPr rtlCol="0" anchor="ctr"/>
              <a:lstStyle/>
              <a:p>
                <a:endParaRPr lang="en-GB"/>
              </a:p>
            </p:txBody>
          </p:sp>
          <p:sp>
            <p:nvSpPr>
              <p:cNvPr id="55" name="Freeform: Shape 54">
                <a:extLst>
                  <a:ext uri="{FF2B5EF4-FFF2-40B4-BE49-F238E27FC236}">
                    <a16:creationId xmlns:a16="http://schemas.microsoft.com/office/drawing/2014/main" id="{89FC4EF0-8CE1-88E3-E0B3-2F0BF97303F4}"/>
                  </a:ext>
                </a:extLst>
              </p:cNvPr>
              <p:cNvSpPr/>
              <p:nvPr/>
            </p:nvSpPr>
            <p:spPr>
              <a:xfrm>
                <a:off x="5957505" y="4250462"/>
                <a:ext cx="25810" cy="42772"/>
              </a:xfrm>
              <a:custGeom>
                <a:avLst/>
                <a:gdLst>
                  <a:gd name="connsiteX0" fmla="*/ 5752 w 25810"/>
                  <a:gd name="connsiteY0" fmla="*/ 33628 h 42772"/>
                  <a:gd name="connsiteX1" fmla="*/ 4130 w 25810"/>
                  <a:gd name="connsiteY1" fmla="*/ 33628 h 42772"/>
                  <a:gd name="connsiteX2" fmla="*/ 1475 w 25810"/>
                  <a:gd name="connsiteY2" fmla="*/ 35251 h 42772"/>
                  <a:gd name="connsiteX3" fmla="*/ 295 w 25810"/>
                  <a:gd name="connsiteY3" fmla="*/ 36873 h 42772"/>
                  <a:gd name="connsiteX4" fmla="*/ 0 w 25810"/>
                  <a:gd name="connsiteY4" fmla="*/ 38200 h 42772"/>
                  <a:gd name="connsiteX5" fmla="*/ 738 w 25810"/>
                  <a:gd name="connsiteY5" fmla="*/ 41003 h 42772"/>
                  <a:gd name="connsiteX6" fmla="*/ 1328 w 25810"/>
                  <a:gd name="connsiteY6" fmla="*/ 42330 h 42772"/>
                  <a:gd name="connsiteX7" fmla="*/ 2360 w 25810"/>
                  <a:gd name="connsiteY7" fmla="*/ 42773 h 42772"/>
                  <a:gd name="connsiteX8" fmla="*/ 5015 w 25810"/>
                  <a:gd name="connsiteY8" fmla="*/ 40855 h 42772"/>
                  <a:gd name="connsiteX9" fmla="*/ 7375 w 25810"/>
                  <a:gd name="connsiteY9" fmla="*/ 37610 h 42772"/>
                  <a:gd name="connsiteX10" fmla="*/ 7375 w 25810"/>
                  <a:gd name="connsiteY10" fmla="*/ 35545 h 42772"/>
                  <a:gd name="connsiteX11" fmla="*/ 5752 w 25810"/>
                  <a:gd name="connsiteY11" fmla="*/ 33481 h 42772"/>
                  <a:gd name="connsiteX12" fmla="*/ 25664 w 25810"/>
                  <a:gd name="connsiteY12" fmla="*/ 1033 h 42772"/>
                  <a:gd name="connsiteX13" fmla="*/ 25369 w 25810"/>
                  <a:gd name="connsiteY13" fmla="*/ 443 h 42772"/>
                  <a:gd name="connsiteX14" fmla="*/ 24779 w 25810"/>
                  <a:gd name="connsiteY14" fmla="*/ 0 h 42772"/>
                  <a:gd name="connsiteX15" fmla="*/ 24041 w 25810"/>
                  <a:gd name="connsiteY15" fmla="*/ 443 h 42772"/>
                  <a:gd name="connsiteX16" fmla="*/ 22567 w 25810"/>
                  <a:gd name="connsiteY16" fmla="*/ 2508 h 42772"/>
                  <a:gd name="connsiteX17" fmla="*/ 22861 w 25810"/>
                  <a:gd name="connsiteY17" fmla="*/ 3540 h 42772"/>
                  <a:gd name="connsiteX18" fmla="*/ 24041 w 25810"/>
                  <a:gd name="connsiteY18" fmla="*/ 4130 h 42772"/>
                  <a:gd name="connsiteX19" fmla="*/ 25074 w 25810"/>
                  <a:gd name="connsiteY19" fmla="*/ 3392 h 42772"/>
                  <a:gd name="connsiteX20" fmla="*/ 25811 w 25810"/>
                  <a:gd name="connsiteY20" fmla="*/ 1770 h 42772"/>
                  <a:gd name="connsiteX21" fmla="*/ 25811 w 25810"/>
                  <a:gd name="connsiteY21" fmla="*/ 1033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810" h="42772">
                    <a:moveTo>
                      <a:pt x="5752" y="33628"/>
                    </a:moveTo>
                    <a:lnTo>
                      <a:pt x="4130" y="33628"/>
                    </a:lnTo>
                    <a:lnTo>
                      <a:pt x="1475" y="35251"/>
                    </a:lnTo>
                    <a:lnTo>
                      <a:pt x="295" y="36873"/>
                    </a:lnTo>
                    <a:lnTo>
                      <a:pt x="0" y="38200"/>
                    </a:lnTo>
                    <a:lnTo>
                      <a:pt x="738" y="41003"/>
                    </a:lnTo>
                    <a:lnTo>
                      <a:pt x="1328" y="42330"/>
                    </a:lnTo>
                    <a:lnTo>
                      <a:pt x="2360" y="42773"/>
                    </a:lnTo>
                    <a:lnTo>
                      <a:pt x="5015" y="40855"/>
                    </a:lnTo>
                    <a:lnTo>
                      <a:pt x="7375" y="37610"/>
                    </a:lnTo>
                    <a:lnTo>
                      <a:pt x="7375" y="35545"/>
                    </a:lnTo>
                    <a:lnTo>
                      <a:pt x="5752" y="33481"/>
                    </a:lnTo>
                    <a:close/>
                    <a:moveTo>
                      <a:pt x="25664" y="1033"/>
                    </a:moveTo>
                    <a:lnTo>
                      <a:pt x="25369" y="443"/>
                    </a:lnTo>
                    <a:lnTo>
                      <a:pt x="24779" y="0"/>
                    </a:lnTo>
                    <a:lnTo>
                      <a:pt x="24041" y="443"/>
                    </a:lnTo>
                    <a:lnTo>
                      <a:pt x="22567" y="2508"/>
                    </a:lnTo>
                    <a:lnTo>
                      <a:pt x="22861" y="3540"/>
                    </a:lnTo>
                    <a:lnTo>
                      <a:pt x="24041" y="4130"/>
                    </a:lnTo>
                    <a:lnTo>
                      <a:pt x="25074" y="3392"/>
                    </a:lnTo>
                    <a:lnTo>
                      <a:pt x="25811" y="1770"/>
                    </a:lnTo>
                    <a:lnTo>
                      <a:pt x="25811" y="1033"/>
                    </a:lnTo>
                    <a:close/>
                  </a:path>
                </a:pathLst>
              </a:custGeom>
              <a:grpFill/>
              <a:ln w="3175" cap="flat">
                <a:solidFill>
                  <a:schemeClr val="bg2">
                    <a:lumMod val="90000"/>
                  </a:schemeClr>
                </a:solidFill>
                <a:prstDash val="solid"/>
                <a:miter/>
              </a:ln>
            </p:spPr>
            <p:txBody>
              <a:bodyPr rtlCol="0" anchor="ctr"/>
              <a:lstStyle/>
              <a:p>
                <a:endParaRPr lang="en-GB"/>
              </a:p>
            </p:txBody>
          </p:sp>
          <p:sp>
            <p:nvSpPr>
              <p:cNvPr id="56" name="Freeform: Shape 55">
                <a:extLst>
                  <a:ext uri="{FF2B5EF4-FFF2-40B4-BE49-F238E27FC236}">
                    <a16:creationId xmlns:a16="http://schemas.microsoft.com/office/drawing/2014/main" id="{E5E276D7-6B19-B053-7AFF-E9ED01CBC48B}"/>
                  </a:ext>
                </a:extLst>
              </p:cNvPr>
              <p:cNvSpPr/>
              <p:nvPr/>
            </p:nvSpPr>
            <p:spPr>
              <a:xfrm>
                <a:off x="6419448" y="3975686"/>
                <a:ext cx="290557" cy="228168"/>
              </a:xfrm>
              <a:custGeom>
                <a:avLst/>
                <a:gdLst>
                  <a:gd name="connsiteX0" fmla="*/ 290116 w 290557"/>
                  <a:gd name="connsiteY0" fmla="*/ 175662 h 228168"/>
                  <a:gd name="connsiteX1" fmla="*/ 287903 w 290557"/>
                  <a:gd name="connsiteY1" fmla="*/ 173892 h 228168"/>
                  <a:gd name="connsiteX2" fmla="*/ 285691 w 290557"/>
                  <a:gd name="connsiteY2" fmla="*/ 171532 h 228168"/>
                  <a:gd name="connsiteX3" fmla="*/ 284363 w 290557"/>
                  <a:gd name="connsiteY3" fmla="*/ 168877 h 228168"/>
                  <a:gd name="connsiteX4" fmla="*/ 283183 w 290557"/>
                  <a:gd name="connsiteY4" fmla="*/ 166665 h 228168"/>
                  <a:gd name="connsiteX5" fmla="*/ 282446 w 290557"/>
                  <a:gd name="connsiteY5" fmla="*/ 161798 h 228168"/>
                  <a:gd name="connsiteX6" fmla="*/ 280971 w 290557"/>
                  <a:gd name="connsiteY6" fmla="*/ 158848 h 228168"/>
                  <a:gd name="connsiteX7" fmla="*/ 279348 w 290557"/>
                  <a:gd name="connsiteY7" fmla="*/ 155161 h 228168"/>
                  <a:gd name="connsiteX8" fmla="*/ 276989 w 290557"/>
                  <a:gd name="connsiteY8" fmla="*/ 148229 h 228168"/>
                  <a:gd name="connsiteX9" fmla="*/ 275956 w 290557"/>
                  <a:gd name="connsiteY9" fmla="*/ 145721 h 228168"/>
                  <a:gd name="connsiteX10" fmla="*/ 274186 w 290557"/>
                  <a:gd name="connsiteY10" fmla="*/ 144099 h 228168"/>
                  <a:gd name="connsiteX11" fmla="*/ 272122 w 290557"/>
                  <a:gd name="connsiteY11" fmla="*/ 142624 h 228168"/>
                  <a:gd name="connsiteX12" fmla="*/ 270056 w 290557"/>
                  <a:gd name="connsiteY12" fmla="*/ 139527 h 228168"/>
                  <a:gd name="connsiteX13" fmla="*/ 264747 w 290557"/>
                  <a:gd name="connsiteY13" fmla="*/ 136872 h 228168"/>
                  <a:gd name="connsiteX14" fmla="*/ 262682 w 290557"/>
                  <a:gd name="connsiteY14" fmla="*/ 134659 h 228168"/>
                  <a:gd name="connsiteX15" fmla="*/ 259142 w 290557"/>
                  <a:gd name="connsiteY15" fmla="*/ 130972 h 228168"/>
                  <a:gd name="connsiteX16" fmla="*/ 258257 w 290557"/>
                  <a:gd name="connsiteY16" fmla="*/ 129202 h 228168"/>
                  <a:gd name="connsiteX17" fmla="*/ 257963 w 290557"/>
                  <a:gd name="connsiteY17" fmla="*/ 127285 h 228168"/>
                  <a:gd name="connsiteX18" fmla="*/ 256930 w 290557"/>
                  <a:gd name="connsiteY18" fmla="*/ 125515 h 228168"/>
                  <a:gd name="connsiteX19" fmla="*/ 254865 w 290557"/>
                  <a:gd name="connsiteY19" fmla="*/ 123598 h 228168"/>
                  <a:gd name="connsiteX20" fmla="*/ 248670 w 290557"/>
                  <a:gd name="connsiteY20" fmla="*/ 119320 h 228168"/>
                  <a:gd name="connsiteX21" fmla="*/ 247048 w 290557"/>
                  <a:gd name="connsiteY21" fmla="*/ 118878 h 228168"/>
                  <a:gd name="connsiteX22" fmla="*/ 244836 w 290557"/>
                  <a:gd name="connsiteY22" fmla="*/ 118435 h 228168"/>
                  <a:gd name="connsiteX23" fmla="*/ 241591 w 290557"/>
                  <a:gd name="connsiteY23" fmla="*/ 117993 h 228168"/>
                  <a:gd name="connsiteX24" fmla="*/ 237166 w 290557"/>
                  <a:gd name="connsiteY24" fmla="*/ 117108 h 228168"/>
                  <a:gd name="connsiteX25" fmla="*/ 233479 w 290557"/>
                  <a:gd name="connsiteY25" fmla="*/ 115338 h 228168"/>
                  <a:gd name="connsiteX26" fmla="*/ 231709 w 290557"/>
                  <a:gd name="connsiteY26" fmla="*/ 114158 h 228168"/>
                  <a:gd name="connsiteX27" fmla="*/ 231266 w 290557"/>
                  <a:gd name="connsiteY27" fmla="*/ 113421 h 228168"/>
                  <a:gd name="connsiteX28" fmla="*/ 231709 w 290557"/>
                  <a:gd name="connsiteY28" fmla="*/ 112093 h 228168"/>
                  <a:gd name="connsiteX29" fmla="*/ 233036 w 290557"/>
                  <a:gd name="connsiteY29" fmla="*/ 109734 h 228168"/>
                  <a:gd name="connsiteX30" fmla="*/ 235691 w 290557"/>
                  <a:gd name="connsiteY30" fmla="*/ 104276 h 228168"/>
                  <a:gd name="connsiteX31" fmla="*/ 237461 w 290557"/>
                  <a:gd name="connsiteY31" fmla="*/ 100442 h 228168"/>
                  <a:gd name="connsiteX32" fmla="*/ 238641 w 290557"/>
                  <a:gd name="connsiteY32" fmla="*/ 99409 h 228168"/>
                  <a:gd name="connsiteX33" fmla="*/ 242033 w 290557"/>
                  <a:gd name="connsiteY33" fmla="*/ 99114 h 228168"/>
                  <a:gd name="connsiteX34" fmla="*/ 245573 w 290557"/>
                  <a:gd name="connsiteY34" fmla="*/ 99262 h 228168"/>
                  <a:gd name="connsiteX35" fmla="*/ 248228 w 290557"/>
                  <a:gd name="connsiteY35" fmla="*/ 99557 h 228168"/>
                  <a:gd name="connsiteX36" fmla="*/ 251768 w 290557"/>
                  <a:gd name="connsiteY36" fmla="*/ 99557 h 228168"/>
                  <a:gd name="connsiteX37" fmla="*/ 256192 w 290557"/>
                  <a:gd name="connsiteY37" fmla="*/ 99262 h 228168"/>
                  <a:gd name="connsiteX38" fmla="*/ 257963 w 290557"/>
                  <a:gd name="connsiteY38" fmla="*/ 97934 h 228168"/>
                  <a:gd name="connsiteX39" fmla="*/ 259290 w 290557"/>
                  <a:gd name="connsiteY39" fmla="*/ 96607 h 228168"/>
                  <a:gd name="connsiteX40" fmla="*/ 259880 w 290557"/>
                  <a:gd name="connsiteY40" fmla="*/ 95574 h 228168"/>
                  <a:gd name="connsiteX41" fmla="*/ 260175 w 290557"/>
                  <a:gd name="connsiteY41" fmla="*/ 93067 h 228168"/>
                  <a:gd name="connsiteX42" fmla="*/ 260027 w 290557"/>
                  <a:gd name="connsiteY42" fmla="*/ 91149 h 228168"/>
                  <a:gd name="connsiteX43" fmla="*/ 259880 w 290557"/>
                  <a:gd name="connsiteY43" fmla="*/ 83628 h 228168"/>
                  <a:gd name="connsiteX44" fmla="*/ 259585 w 290557"/>
                  <a:gd name="connsiteY44" fmla="*/ 78908 h 228168"/>
                  <a:gd name="connsiteX45" fmla="*/ 259437 w 290557"/>
                  <a:gd name="connsiteY45" fmla="*/ 73598 h 228168"/>
                  <a:gd name="connsiteX46" fmla="*/ 259437 w 290557"/>
                  <a:gd name="connsiteY46" fmla="*/ 72566 h 228168"/>
                  <a:gd name="connsiteX47" fmla="*/ 259437 w 290557"/>
                  <a:gd name="connsiteY47" fmla="*/ 72566 h 228168"/>
                  <a:gd name="connsiteX48" fmla="*/ 254570 w 290557"/>
                  <a:gd name="connsiteY48" fmla="*/ 72566 h 228168"/>
                  <a:gd name="connsiteX49" fmla="*/ 254570 w 290557"/>
                  <a:gd name="connsiteY49" fmla="*/ 72566 h 228168"/>
                  <a:gd name="connsiteX50" fmla="*/ 254422 w 290557"/>
                  <a:gd name="connsiteY50" fmla="*/ 72418 h 228168"/>
                  <a:gd name="connsiteX51" fmla="*/ 254422 w 290557"/>
                  <a:gd name="connsiteY51" fmla="*/ 72271 h 228168"/>
                  <a:gd name="connsiteX52" fmla="*/ 254275 w 290557"/>
                  <a:gd name="connsiteY52" fmla="*/ 72123 h 228168"/>
                  <a:gd name="connsiteX53" fmla="*/ 254128 w 290557"/>
                  <a:gd name="connsiteY53" fmla="*/ 71386 h 228168"/>
                  <a:gd name="connsiteX54" fmla="*/ 253980 w 290557"/>
                  <a:gd name="connsiteY54" fmla="*/ 70206 h 228168"/>
                  <a:gd name="connsiteX55" fmla="*/ 254128 w 290557"/>
                  <a:gd name="connsiteY55" fmla="*/ 68288 h 228168"/>
                  <a:gd name="connsiteX56" fmla="*/ 254718 w 290557"/>
                  <a:gd name="connsiteY56" fmla="*/ 65781 h 228168"/>
                  <a:gd name="connsiteX57" fmla="*/ 256340 w 290557"/>
                  <a:gd name="connsiteY57" fmla="*/ 62536 h 228168"/>
                  <a:gd name="connsiteX58" fmla="*/ 256488 w 290557"/>
                  <a:gd name="connsiteY58" fmla="*/ 62241 h 228168"/>
                  <a:gd name="connsiteX59" fmla="*/ 256488 w 290557"/>
                  <a:gd name="connsiteY59" fmla="*/ 62094 h 228168"/>
                  <a:gd name="connsiteX60" fmla="*/ 256488 w 290557"/>
                  <a:gd name="connsiteY60" fmla="*/ 61946 h 228168"/>
                  <a:gd name="connsiteX61" fmla="*/ 256340 w 290557"/>
                  <a:gd name="connsiteY61" fmla="*/ 61356 h 228168"/>
                  <a:gd name="connsiteX62" fmla="*/ 256192 w 290557"/>
                  <a:gd name="connsiteY62" fmla="*/ 60766 h 228168"/>
                  <a:gd name="connsiteX63" fmla="*/ 256045 w 290557"/>
                  <a:gd name="connsiteY63" fmla="*/ 60029 h 228168"/>
                  <a:gd name="connsiteX64" fmla="*/ 256340 w 290557"/>
                  <a:gd name="connsiteY64" fmla="*/ 58259 h 228168"/>
                  <a:gd name="connsiteX65" fmla="*/ 256340 w 290557"/>
                  <a:gd name="connsiteY65" fmla="*/ 57669 h 228168"/>
                  <a:gd name="connsiteX66" fmla="*/ 256340 w 290557"/>
                  <a:gd name="connsiteY66" fmla="*/ 57079 h 228168"/>
                  <a:gd name="connsiteX67" fmla="*/ 256192 w 290557"/>
                  <a:gd name="connsiteY67" fmla="*/ 56637 h 228168"/>
                  <a:gd name="connsiteX68" fmla="*/ 255013 w 290557"/>
                  <a:gd name="connsiteY68" fmla="*/ 53687 h 228168"/>
                  <a:gd name="connsiteX69" fmla="*/ 254570 w 290557"/>
                  <a:gd name="connsiteY69" fmla="*/ 53244 h 228168"/>
                  <a:gd name="connsiteX70" fmla="*/ 243361 w 290557"/>
                  <a:gd name="connsiteY70" fmla="*/ 43952 h 228168"/>
                  <a:gd name="connsiteX71" fmla="*/ 241296 w 290557"/>
                  <a:gd name="connsiteY71" fmla="*/ 41445 h 228168"/>
                  <a:gd name="connsiteX72" fmla="*/ 241001 w 290557"/>
                  <a:gd name="connsiteY72" fmla="*/ 41298 h 228168"/>
                  <a:gd name="connsiteX73" fmla="*/ 240706 w 290557"/>
                  <a:gd name="connsiteY73" fmla="*/ 41150 h 228168"/>
                  <a:gd name="connsiteX74" fmla="*/ 234953 w 290557"/>
                  <a:gd name="connsiteY74" fmla="*/ 39085 h 228168"/>
                  <a:gd name="connsiteX75" fmla="*/ 234659 w 290557"/>
                  <a:gd name="connsiteY75" fmla="*/ 38938 h 228168"/>
                  <a:gd name="connsiteX76" fmla="*/ 234806 w 290557"/>
                  <a:gd name="connsiteY76" fmla="*/ 38643 h 228168"/>
                  <a:gd name="connsiteX77" fmla="*/ 234953 w 290557"/>
                  <a:gd name="connsiteY77" fmla="*/ 38200 h 228168"/>
                  <a:gd name="connsiteX78" fmla="*/ 235544 w 290557"/>
                  <a:gd name="connsiteY78" fmla="*/ 37020 h 228168"/>
                  <a:gd name="connsiteX79" fmla="*/ 235691 w 290557"/>
                  <a:gd name="connsiteY79" fmla="*/ 36578 h 228168"/>
                  <a:gd name="connsiteX80" fmla="*/ 235839 w 290557"/>
                  <a:gd name="connsiteY80" fmla="*/ 36135 h 228168"/>
                  <a:gd name="connsiteX81" fmla="*/ 233184 w 290557"/>
                  <a:gd name="connsiteY81" fmla="*/ 16666 h 228168"/>
                  <a:gd name="connsiteX82" fmla="*/ 233184 w 290557"/>
                  <a:gd name="connsiteY82" fmla="*/ 16224 h 228168"/>
                  <a:gd name="connsiteX83" fmla="*/ 233331 w 290557"/>
                  <a:gd name="connsiteY83" fmla="*/ 16076 h 228168"/>
                  <a:gd name="connsiteX84" fmla="*/ 233479 w 290557"/>
                  <a:gd name="connsiteY84" fmla="*/ 15929 h 228168"/>
                  <a:gd name="connsiteX85" fmla="*/ 233774 w 290557"/>
                  <a:gd name="connsiteY85" fmla="*/ 15487 h 228168"/>
                  <a:gd name="connsiteX86" fmla="*/ 234069 w 290557"/>
                  <a:gd name="connsiteY86" fmla="*/ 15044 h 228168"/>
                  <a:gd name="connsiteX87" fmla="*/ 234364 w 290557"/>
                  <a:gd name="connsiteY87" fmla="*/ 14307 h 228168"/>
                  <a:gd name="connsiteX88" fmla="*/ 234511 w 290557"/>
                  <a:gd name="connsiteY88" fmla="*/ 14012 h 228168"/>
                  <a:gd name="connsiteX89" fmla="*/ 234806 w 290557"/>
                  <a:gd name="connsiteY89" fmla="*/ 10472 h 228168"/>
                  <a:gd name="connsiteX90" fmla="*/ 234806 w 290557"/>
                  <a:gd name="connsiteY90" fmla="*/ 7375 h 228168"/>
                  <a:gd name="connsiteX91" fmla="*/ 236428 w 290557"/>
                  <a:gd name="connsiteY91" fmla="*/ 2360 h 228168"/>
                  <a:gd name="connsiteX92" fmla="*/ 236576 w 290557"/>
                  <a:gd name="connsiteY92" fmla="*/ 147 h 228168"/>
                  <a:gd name="connsiteX93" fmla="*/ 224039 w 290557"/>
                  <a:gd name="connsiteY93" fmla="*/ 0 h 228168"/>
                  <a:gd name="connsiteX94" fmla="*/ 224039 w 290557"/>
                  <a:gd name="connsiteY94" fmla="*/ 147 h 228168"/>
                  <a:gd name="connsiteX95" fmla="*/ 223892 w 290557"/>
                  <a:gd name="connsiteY95" fmla="*/ 295 h 228168"/>
                  <a:gd name="connsiteX96" fmla="*/ 224039 w 290557"/>
                  <a:gd name="connsiteY96" fmla="*/ 442 h 228168"/>
                  <a:gd name="connsiteX97" fmla="*/ 224039 w 290557"/>
                  <a:gd name="connsiteY97" fmla="*/ 590 h 228168"/>
                  <a:gd name="connsiteX98" fmla="*/ 224039 w 290557"/>
                  <a:gd name="connsiteY98" fmla="*/ 885 h 228168"/>
                  <a:gd name="connsiteX99" fmla="*/ 223892 w 290557"/>
                  <a:gd name="connsiteY99" fmla="*/ 1622 h 228168"/>
                  <a:gd name="connsiteX100" fmla="*/ 223892 w 290557"/>
                  <a:gd name="connsiteY100" fmla="*/ 1917 h 228168"/>
                  <a:gd name="connsiteX101" fmla="*/ 223892 w 290557"/>
                  <a:gd name="connsiteY101" fmla="*/ 2212 h 228168"/>
                  <a:gd name="connsiteX102" fmla="*/ 224039 w 290557"/>
                  <a:gd name="connsiteY102" fmla="*/ 3392 h 228168"/>
                  <a:gd name="connsiteX103" fmla="*/ 224335 w 290557"/>
                  <a:gd name="connsiteY103" fmla="*/ 4425 h 228168"/>
                  <a:gd name="connsiteX104" fmla="*/ 224482 w 290557"/>
                  <a:gd name="connsiteY104" fmla="*/ 4720 h 228168"/>
                  <a:gd name="connsiteX105" fmla="*/ 224482 w 290557"/>
                  <a:gd name="connsiteY105" fmla="*/ 5015 h 228168"/>
                  <a:gd name="connsiteX106" fmla="*/ 224482 w 290557"/>
                  <a:gd name="connsiteY106" fmla="*/ 5605 h 228168"/>
                  <a:gd name="connsiteX107" fmla="*/ 207078 w 290557"/>
                  <a:gd name="connsiteY107" fmla="*/ 5752 h 228168"/>
                  <a:gd name="connsiteX108" fmla="*/ 214010 w 290557"/>
                  <a:gd name="connsiteY108" fmla="*/ 13422 h 228168"/>
                  <a:gd name="connsiteX109" fmla="*/ 214010 w 290557"/>
                  <a:gd name="connsiteY109" fmla="*/ 13569 h 228168"/>
                  <a:gd name="connsiteX110" fmla="*/ 214158 w 290557"/>
                  <a:gd name="connsiteY110" fmla="*/ 14012 h 228168"/>
                  <a:gd name="connsiteX111" fmla="*/ 214158 w 290557"/>
                  <a:gd name="connsiteY111" fmla="*/ 14307 h 228168"/>
                  <a:gd name="connsiteX112" fmla="*/ 214305 w 290557"/>
                  <a:gd name="connsiteY112" fmla="*/ 16961 h 228168"/>
                  <a:gd name="connsiteX113" fmla="*/ 214010 w 290557"/>
                  <a:gd name="connsiteY113" fmla="*/ 21239 h 228168"/>
                  <a:gd name="connsiteX114" fmla="*/ 214010 w 290557"/>
                  <a:gd name="connsiteY114" fmla="*/ 23894 h 228168"/>
                  <a:gd name="connsiteX115" fmla="*/ 214452 w 290557"/>
                  <a:gd name="connsiteY115" fmla="*/ 25663 h 228168"/>
                  <a:gd name="connsiteX116" fmla="*/ 216370 w 290557"/>
                  <a:gd name="connsiteY116" fmla="*/ 29203 h 228168"/>
                  <a:gd name="connsiteX117" fmla="*/ 216222 w 290557"/>
                  <a:gd name="connsiteY117" fmla="*/ 29793 h 228168"/>
                  <a:gd name="connsiteX118" fmla="*/ 215780 w 290557"/>
                  <a:gd name="connsiteY118" fmla="*/ 30678 h 228168"/>
                  <a:gd name="connsiteX119" fmla="*/ 203391 w 290557"/>
                  <a:gd name="connsiteY119" fmla="*/ 41003 h 228168"/>
                  <a:gd name="connsiteX120" fmla="*/ 203096 w 290557"/>
                  <a:gd name="connsiteY120" fmla="*/ 41592 h 228168"/>
                  <a:gd name="connsiteX121" fmla="*/ 201325 w 290557"/>
                  <a:gd name="connsiteY121" fmla="*/ 45870 h 228168"/>
                  <a:gd name="connsiteX122" fmla="*/ 199703 w 290557"/>
                  <a:gd name="connsiteY122" fmla="*/ 48377 h 228168"/>
                  <a:gd name="connsiteX123" fmla="*/ 198966 w 290557"/>
                  <a:gd name="connsiteY123" fmla="*/ 49115 h 228168"/>
                  <a:gd name="connsiteX124" fmla="*/ 196164 w 290557"/>
                  <a:gd name="connsiteY124" fmla="*/ 52654 h 228168"/>
                  <a:gd name="connsiteX125" fmla="*/ 184954 w 290557"/>
                  <a:gd name="connsiteY125" fmla="*/ 63716 h 228168"/>
                  <a:gd name="connsiteX126" fmla="*/ 183037 w 290557"/>
                  <a:gd name="connsiteY126" fmla="*/ 64454 h 228168"/>
                  <a:gd name="connsiteX127" fmla="*/ 177432 w 290557"/>
                  <a:gd name="connsiteY127" fmla="*/ 64749 h 228168"/>
                  <a:gd name="connsiteX128" fmla="*/ 174482 w 290557"/>
                  <a:gd name="connsiteY128" fmla="*/ 64896 h 228168"/>
                  <a:gd name="connsiteX129" fmla="*/ 174187 w 290557"/>
                  <a:gd name="connsiteY129" fmla="*/ 64896 h 228168"/>
                  <a:gd name="connsiteX130" fmla="*/ 173745 w 290557"/>
                  <a:gd name="connsiteY130" fmla="*/ 65044 h 228168"/>
                  <a:gd name="connsiteX131" fmla="*/ 173450 w 290557"/>
                  <a:gd name="connsiteY131" fmla="*/ 65339 h 228168"/>
                  <a:gd name="connsiteX132" fmla="*/ 173007 w 290557"/>
                  <a:gd name="connsiteY132" fmla="*/ 65634 h 228168"/>
                  <a:gd name="connsiteX133" fmla="*/ 172713 w 290557"/>
                  <a:gd name="connsiteY133" fmla="*/ 65486 h 228168"/>
                  <a:gd name="connsiteX134" fmla="*/ 172270 w 290557"/>
                  <a:gd name="connsiteY134" fmla="*/ 65191 h 228168"/>
                  <a:gd name="connsiteX135" fmla="*/ 165338 w 290557"/>
                  <a:gd name="connsiteY135" fmla="*/ 58997 h 228168"/>
                  <a:gd name="connsiteX136" fmla="*/ 152948 w 290557"/>
                  <a:gd name="connsiteY136" fmla="*/ 51179 h 228168"/>
                  <a:gd name="connsiteX137" fmla="*/ 151769 w 290557"/>
                  <a:gd name="connsiteY137" fmla="*/ 51917 h 228168"/>
                  <a:gd name="connsiteX138" fmla="*/ 144837 w 290557"/>
                  <a:gd name="connsiteY138" fmla="*/ 55309 h 228168"/>
                  <a:gd name="connsiteX139" fmla="*/ 143362 w 290557"/>
                  <a:gd name="connsiteY139" fmla="*/ 56194 h 228168"/>
                  <a:gd name="connsiteX140" fmla="*/ 142624 w 290557"/>
                  <a:gd name="connsiteY140" fmla="*/ 56784 h 228168"/>
                  <a:gd name="connsiteX141" fmla="*/ 142624 w 290557"/>
                  <a:gd name="connsiteY141" fmla="*/ 60471 h 228168"/>
                  <a:gd name="connsiteX142" fmla="*/ 141297 w 290557"/>
                  <a:gd name="connsiteY142" fmla="*/ 62389 h 228168"/>
                  <a:gd name="connsiteX143" fmla="*/ 139084 w 290557"/>
                  <a:gd name="connsiteY143" fmla="*/ 64454 h 228168"/>
                  <a:gd name="connsiteX144" fmla="*/ 133185 w 290557"/>
                  <a:gd name="connsiteY144" fmla="*/ 65781 h 228168"/>
                  <a:gd name="connsiteX145" fmla="*/ 129940 w 290557"/>
                  <a:gd name="connsiteY145" fmla="*/ 66961 h 228168"/>
                  <a:gd name="connsiteX146" fmla="*/ 126843 w 290557"/>
                  <a:gd name="connsiteY146" fmla="*/ 68731 h 228168"/>
                  <a:gd name="connsiteX147" fmla="*/ 126252 w 290557"/>
                  <a:gd name="connsiteY147" fmla="*/ 69026 h 228168"/>
                  <a:gd name="connsiteX148" fmla="*/ 126252 w 290557"/>
                  <a:gd name="connsiteY148" fmla="*/ 69026 h 228168"/>
                  <a:gd name="connsiteX149" fmla="*/ 125073 w 290557"/>
                  <a:gd name="connsiteY149" fmla="*/ 70206 h 228168"/>
                  <a:gd name="connsiteX150" fmla="*/ 122565 w 290557"/>
                  <a:gd name="connsiteY150" fmla="*/ 72566 h 228168"/>
                  <a:gd name="connsiteX151" fmla="*/ 122270 w 290557"/>
                  <a:gd name="connsiteY151" fmla="*/ 74483 h 228168"/>
                  <a:gd name="connsiteX152" fmla="*/ 122713 w 290557"/>
                  <a:gd name="connsiteY152" fmla="*/ 76106 h 228168"/>
                  <a:gd name="connsiteX153" fmla="*/ 101917 w 290557"/>
                  <a:gd name="connsiteY153" fmla="*/ 76106 h 228168"/>
                  <a:gd name="connsiteX154" fmla="*/ 100589 w 290557"/>
                  <a:gd name="connsiteY154" fmla="*/ 74778 h 228168"/>
                  <a:gd name="connsiteX155" fmla="*/ 97639 w 290557"/>
                  <a:gd name="connsiteY155" fmla="*/ 68878 h 228168"/>
                  <a:gd name="connsiteX156" fmla="*/ 97492 w 290557"/>
                  <a:gd name="connsiteY156" fmla="*/ 68878 h 228168"/>
                  <a:gd name="connsiteX157" fmla="*/ 95427 w 290557"/>
                  <a:gd name="connsiteY157" fmla="*/ 69321 h 228168"/>
                  <a:gd name="connsiteX158" fmla="*/ 76400 w 290557"/>
                  <a:gd name="connsiteY158" fmla="*/ 68583 h 228168"/>
                  <a:gd name="connsiteX159" fmla="*/ 73746 w 290557"/>
                  <a:gd name="connsiteY159" fmla="*/ 69173 h 228168"/>
                  <a:gd name="connsiteX160" fmla="*/ 68289 w 290557"/>
                  <a:gd name="connsiteY160" fmla="*/ 71533 h 228168"/>
                  <a:gd name="connsiteX161" fmla="*/ 65634 w 290557"/>
                  <a:gd name="connsiteY161" fmla="*/ 71976 h 228168"/>
                  <a:gd name="connsiteX162" fmla="*/ 62831 w 290557"/>
                  <a:gd name="connsiteY162" fmla="*/ 70943 h 228168"/>
                  <a:gd name="connsiteX163" fmla="*/ 52802 w 290557"/>
                  <a:gd name="connsiteY163" fmla="*/ 59292 h 228168"/>
                  <a:gd name="connsiteX164" fmla="*/ 50737 w 290557"/>
                  <a:gd name="connsiteY164" fmla="*/ 57964 h 228168"/>
                  <a:gd name="connsiteX165" fmla="*/ 49852 w 290557"/>
                  <a:gd name="connsiteY165" fmla="*/ 57226 h 228168"/>
                  <a:gd name="connsiteX166" fmla="*/ 48377 w 290557"/>
                  <a:gd name="connsiteY166" fmla="*/ 55162 h 228168"/>
                  <a:gd name="connsiteX167" fmla="*/ 46312 w 290557"/>
                  <a:gd name="connsiteY167" fmla="*/ 53982 h 228168"/>
                  <a:gd name="connsiteX168" fmla="*/ 45575 w 290557"/>
                  <a:gd name="connsiteY168" fmla="*/ 53097 h 228168"/>
                  <a:gd name="connsiteX169" fmla="*/ 45280 w 290557"/>
                  <a:gd name="connsiteY169" fmla="*/ 51917 h 228168"/>
                  <a:gd name="connsiteX170" fmla="*/ 45428 w 290557"/>
                  <a:gd name="connsiteY170" fmla="*/ 49409 h 228168"/>
                  <a:gd name="connsiteX171" fmla="*/ 44690 w 290557"/>
                  <a:gd name="connsiteY171" fmla="*/ 47787 h 228168"/>
                  <a:gd name="connsiteX172" fmla="*/ 43068 w 290557"/>
                  <a:gd name="connsiteY172" fmla="*/ 47492 h 228168"/>
                  <a:gd name="connsiteX173" fmla="*/ 29794 w 290557"/>
                  <a:gd name="connsiteY173" fmla="*/ 50147 h 228168"/>
                  <a:gd name="connsiteX174" fmla="*/ 27728 w 290557"/>
                  <a:gd name="connsiteY174" fmla="*/ 49852 h 228168"/>
                  <a:gd name="connsiteX175" fmla="*/ 24926 w 290557"/>
                  <a:gd name="connsiteY175" fmla="*/ 50295 h 228168"/>
                  <a:gd name="connsiteX176" fmla="*/ 24041 w 290557"/>
                  <a:gd name="connsiteY176" fmla="*/ 50737 h 228168"/>
                  <a:gd name="connsiteX177" fmla="*/ 22861 w 290557"/>
                  <a:gd name="connsiteY177" fmla="*/ 52212 h 228168"/>
                  <a:gd name="connsiteX178" fmla="*/ 22714 w 290557"/>
                  <a:gd name="connsiteY178" fmla="*/ 53834 h 228168"/>
                  <a:gd name="connsiteX179" fmla="*/ 22714 w 290557"/>
                  <a:gd name="connsiteY179" fmla="*/ 55457 h 228168"/>
                  <a:gd name="connsiteX180" fmla="*/ 22271 w 290557"/>
                  <a:gd name="connsiteY180" fmla="*/ 56932 h 228168"/>
                  <a:gd name="connsiteX181" fmla="*/ 21386 w 290557"/>
                  <a:gd name="connsiteY181" fmla="*/ 58701 h 228168"/>
                  <a:gd name="connsiteX182" fmla="*/ 17551 w 290557"/>
                  <a:gd name="connsiteY182" fmla="*/ 62684 h 228168"/>
                  <a:gd name="connsiteX183" fmla="*/ 16667 w 290557"/>
                  <a:gd name="connsiteY183" fmla="*/ 64306 h 228168"/>
                  <a:gd name="connsiteX184" fmla="*/ 16814 w 290557"/>
                  <a:gd name="connsiteY184" fmla="*/ 68731 h 228168"/>
                  <a:gd name="connsiteX185" fmla="*/ 16519 w 290557"/>
                  <a:gd name="connsiteY185" fmla="*/ 70796 h 228168"/>
                  <a:gd name="connsiteX186" fmla="*/ 16076 w 290557"/>
                  <a:gd name="connsiteY186" fmla="*/ 71828 h 228168"/>
                  <a:gd name="connsiteX187" fmla="*/ 14307 w 290557"/>
                  <a:gd name="connsiteY187" fmla="*/ 73451 h 228168"/>
                  <a:gd name="connsiteX188" fmla="*/ 13717 w 290557"/>
                  <a:gd name="connsiteY188" fmla="*/ 74483 h 228168"/>
                  <a:gd name="connsiteX189" fmla="*/ 13422 w 290557"/>
                  <a:gd name="connsiteY189" fmla="*/ 75811 h 228168"/>
                  <a:gd name="connsiteX190" fmla="*/ 13422 w 290557"/>
                  <a:gd name="connsiteY190" fmla="*/ 78613 h 228168"/>
                  <a:gd name="connsiteX191" fmla="*/ 13127 w 290557"/>
                  <a:gd name="connsiteY191" fmla="*/ 79940 h 228168"/>
                  <a:gd name="connsiteX192" fmla="*/ 10915 w 290557"/>
                  <a:gd name="connsiteY192" fmla="*/ 83332 h 228168"/>
                  <a:gd name="connsiteX193" fmla="*/ 10472 w 290557"/>
                  <a:gd name="connsiteY193" fmla="*/ 84512 h 228168"/>
                  <a:gd name="connsiteX194" fmla="*/ 10325 w 290557"/>
                  <a:gd name="connsiteY194" fmla="*/ 86872 h 228168"/>
                  <a:gd name="connsiteX195" fmla="*/ 10029 w 290557"/>
                  <a:gd name="connsiteY195" fmla="*/ 87610 h 228168"/>
                  <a:gd name="connsiteX196" fmla="*/ 3983 w 290557"/>
                  <a:gd name="connsiteY196" fmla="*/ 89527 h 228168"/>
                  <a:gd name="connsiteX197" fmla="*/ 1770 w 290557"/>
                  <a:gd name="connsiteY197" fmla="*/ 90707 h 228168"/>
                  <a:gd name="connsiteX198" fmla="*/ 295 w 290557"/>
                  <a:gd name="connsiteY198" fmla="*/ 92624 h 228168"/>
                  <a:gd name="connsiteX199" fmla="*/ 0 w 290557"/>
                  <a:gd name="connsiteY199" fmla="*/ 93362 h 228168"/>
                  <a:gd name="connsiteX200" fmla="*/ 1180 w 290557"/>
                  <a:gd name="connsiteY200" fmla="*/ 93657 h 228168"/>
                  <a:gd name="connsiteX201" fmla="*/ 1917 w 290557"/>
                  <a:gd name="connsiteY201" fmla="*/ 94837 h 228168"/>
                  <a:gd name="connsiteX202" fmla="*/ 885 w 290557"/>
                  <a:gd name="connsiteY202" fmla="*/ 98672 h 228168"/>
                  <a:gd name="connsiteX203" fmla="*/ 1623 w 290557"/>
                  <a:gd name="connsiteY203" fmla="*/ 101179 h 228168"/>
                  <a:gd name="connsiteX204" fmla="*/ 3687 w 290557"/>
                  <a:gd name="connsiteY204" fmla="*/ 103244 h 228168"/>
                  <a:gd name="connsiteX205" fmla="*/ 5900 w 290557"/>
                  <a:gd name="connsiteY205" fmla="*/ 103981 h 228168"/>
                  <a:gd name="connsiteX206" fmla="*/ 8112 w 290557"/>
                  <a:gd name="connsiteY206" fmla="*/ 104571 h 228168"/>
                  <a:gd name="connsiteX207" fmla="*/ 15339 w 290557"/>
                  <a:gd name="connsiteY207" fmla="*/ 105751 h 228168"/>
                  <a:gd name="connsiteX208" fmla="*/ 18436 w 290557"/>
                  <a:gd name="connsiteY208" fmla="*/ 107226 h 228168"/>
                  <a:gd name="connsiteX209" fmla="*/ 22419 w 290557"/>
                  <a:gd name="connsiteY209" fmla="*/ 111651 h 228168"/>
                  <a:gd name="connsiteX210" fmla="*/ 27434 w 290557"/>
                  <a:gd name="connsiteY210" fmla="*/ 115781 h 228168"/>
                  <a:gd name="connsiteX211" fmla="*/ 28761 w 290557"/>
                  <a:gd name="connsiteY211" fmla="*/ 117993 h 228168"/>
                  <a:gd name="connsiteX212" fmla="*/ 28466 w 290557"/>
                  <a:gd name="connsiteY212" fmla="*/ 119910 h 228168"/>
                  <a:gd name="connsiteX213" fmla="*/ 26991 w 290557"/>
                  <a:gd name="connsiteY213" fmla="*/ 122418 h 228168"/>
                  <a:gd name="connsiteX214" fmla="*/ 27286 w 290557"/>
                  <a:gd name="connsiteY214" fmla="*/ 123303 h 228168"/>
                  <a:gd name="connsiteX215" fmla="*/ 29498 w 290557"/>
                  <a:gd name="connsiteY215" fmla="*/ 125810 h 228168"/>
                  <a:gd name="connsiteX216" fmla="*/ 32153 w 290557"/>
                  <a:gd name="connsiteY216" fmla="*/ 128170 h 228168"/>
                  <a:gd name="connsiteX217" fmla="*/ 37020 w 290557"/>
                  <a:gd name="connsiteY217" fmla="*/ 130972 h 228168"/>
                  <a:gd name="connsiteX218" fmla="*/ 45428 w 290557"/>
                  <a:gd name="connsiteY218" fmla="*/ 135249 h 228168"/>
                  <a:gd name="connsiteX219" fmla="*/ 49410 w 290557"/>
                  <a:gd name="connsiteY219" fmla="*/ 138052 h 228168"/>
                  <a:gd name="connsiteX220" fmla="*/ 50737 w 290557"/>
                  <a:gd name="connsiteY220" fmla="*/ 140264 h 228168"/>
                  <a:gd name="connsiteX221" fmla="*/ 52802 w 290557"/>
                  <a:gd name="connsiteY221" fmla="*/ 142624 h 228168"/>
                  <a:gd name="connsiteX222" fmla="*/ 55899 w 290557"/>
                  <a:gd name="connsiteY222" fmla="*/ 144689 h 228168"/>
                  <a:gd name="connsiteX223" fmla="*/ 57817 w 290557"/>
                  <a:gd name="connsiteY223" fmla="*/ 146459 h 228168"/>
                  <a:gd name="connsiteX224" fmla="*/ 56489 w 290557"/>
                  <a:gd name="connsiteY224" fmla="*/ 151031 h 228168"/>
                  <a:gd name="connsiteX225" fmla="*/ 56932 w 290557"/>
                  <a:gd name="connsiteY225" fmla="*/ 152653 h 228168"/>
                  <a:gd name="connsiteX226" fmla="*/ 57669 w 290557"/>
                  <a:gd name="connsiteY226" fmla="*/ 153981 h 228168"/>
                  <a:gd name="connsiteX227" fmla="*/ 59439 w 290557"/>
                  <a:gd name="connsiteY227" fmla="*/ 155751 h 228168"/>
                  <a:gd name="connsiteX228" fmla="*/ 60029 w 290557"/>
                  <a:gd name="connsiteY228" fmla="*/ 158258 h 228168"/>
                  <a:gd name="connsiteX229" fmla="*/ 61799 w 290557"/>
                  <a:gd name="connsiteY229" fmla="*/ 161208 h 228168"/>
                  <a:gd name="connsiteX230" fmla="*/ 63864 w 290557"/>
                  <a:gd name="connsiteY230" fmla="*/ 162535 h 228168"/>
                  <a:gd name="connsiteX231" fmla="*/ 67404 w 290557"/>
                  <a:gd name="connsiteY231" fmla="*/ 162978 h 228168"/>
                  <a:gd name="connsiteX232" fmla="*/ 69173 w 290557"/>
                  <a:gd name="connsiteY232" fmla="*/ 164305 h 228168"/>
                  <a:gd name="connsiteX233" fmla="*/ 73008 w 290557"/>
                  <a:gd name="connsiteY233" fmla="*/ 166665 h 228168"/>
                  <a:gd name="connsiteX234" fmla="*/ 76696 w 290557"/>
                  <a:gd name="connsiteY234" fmla="*/ 168730 h 228168"/>
                  <a:gd name="connsiteX235" fmla="*/ 78318 w 290557"/>
                  <a:gd name="connsiteY235" fmla="*/ 170205 h 228168"/>
                  <a:gd name="connsiteX236" fmla="*/ 79203 w 290557"/>
                  <a:gd name="connsiteY236" fmla="*/ 171385 h 228168"/>
                  <a:gd name="connsiteX237" fmla="*/ 80088 w 290557"/>
                  <a:gd name="connsiteY237" fmla="*/ 172860 h 228168"/>
                  <a:gd name="connsiteX238" fmla="*/ 80531 w 290557"/>
                  <a:gd name="connsiteY238" fmla="*/ 174335 h 228168"/>
                  <a:gd name="connsiteX239" fmla="*/ 80678 w 290557"/>
                  <a:gd name="connsiteY239" fmla="*/ 177579 h 228168"/>
                  <a:gd name="connsiteX240" fmla="*/ 81268 w 290557"/>
                  <a:gd name="connsiteY240" fmla="*/ 181414 h 228168"/>
                  <a:gd name="connsiteX241" fmla="*/ 83185 w 290557"/>
                  <a:gd name="connsiteY241" fmla="*/ 184069 h 228168"/>
                  <a:gd name="connsiteX242" fmla="*/ 85103 w 290557"/>
                  <a:gd name="connsiteY242" fmla="*/ 186134 h 228168"/>
                  <a:gd name="connsiteX243" fmla="*/ 85988 w 290557"/>
                  <a:gd name="connsiteY243" fmla="*/ 187904 h 228168"/>
                  <a:gd name="connsiteX244" fmla="*/ 87315 w 290557"/>
                  <a:gd name="connsiteY244" fmla="*/ 189821 h 228168"/>
                  <a:gd name="connsiteX245" fmla="*/ 91887 w 290557"/>
                  <a:gd name="connsiteY245" fmla="*/ 193066 h 228168"/>
                  <a:gd name="connsiteX246" fmla="*/ 93362 w 290557"/>
                  <a:gd name="connsiteY246" fmla="*/ 194688 h 228168"/>
                  <a:gd name="connsiteX247" fmla="*/ 94394 w 290557"/>
                  <a:gd name="connsiteY247" fmla="*/ 196753 h 228168"/>
                  <a:gd name="connsiteX248" fmla="*/ 95132 w 290557"/>
                  <a:gd name="connsiteY248" fmla="*/ 198228 h 228168"/>
                  <a:gd name="connsiteX249" fmla="*/ 96459 w 290557"/>
                  <a:gd name="connsiteY249" fmla="*/ 199408 h 228168"/>
                  <a:gd name="connsiteX250" fmla="*/ 98524 w 290557"/>
                  <a:gd name="connsiteY250" fmla="*/ 200293 h 228168"/>
                  <a:gd name="connsiteX251" fmla="*/ 100147 w 290557"/>
                  <a:gd name="connsiteY251" fmla="*/ 201178 h 228168"/>
                  <a:gd name="connsiteX252" fmla="*/ 101179 w 290557"/>
                  <a:gd name="connsiteY252" fmla="*/ 202505 h 228168"/>
                  <a:gd name="connsiteX253" fmla="*/ 102654 w 290557"/>
                  <a:gd name="connsiteY253" fmla="*/ 203980 h 228168"/>
                  <a:gd name="connsiteX254" fmla="*/ 105751 w 290557"/>
                  <a:gd name="connsiteY254" fmla="*/ 205898 h 228168"/>
                  <a:gd name="connsiteX255" fmla="*/ 107079 w 290557"/>
                  <a:gd name="connsiteY255" fmla="*/ 205898 h 228168"/>
                  <a:gd name="connsiteX256" fmla="*/ 108849 w 290557"/>
                  <a:gd name="connsiteY256" fmla="*/ 206193 h 228168"/>
                  <a:gd name="connsiteX257" fmla="*/ 110324 w 290557"/>
                  <a:gd name="connsiteY257" fmla="*/ 206783 h 228168"/>
                  <a:gd name="connsiteX258" fmla="*/ 111799 w 290557"/>
                  <a:gd name="connsiteY258" fmla="*/ 206635 h 228168"/>
                  <a:gd name="connsiteX259" fmla="*/ 114306 w 290557"/>
                  <a:gd name="connsiteY259" fmla="*/ 205308 h 228168"/>
                  <a:gd name="connsiteX260" fmla="*/ 117403 w 290557"/>
                  <a:gd name="connsiteY260" fmla="*/ 203243 h 228168"/>
                  <a:gd name="connsiteX261" fmla="*/ 119616 w 290557"/>
                  <a:gd name="connsiteY261" fmla="*/ 201916 h 228168"/>
                  <a:gd name="connsiteX262" fmla="*/ 125220 w 290557"/>
                  <a:gd name="connsiteY262" fmla="*/ 202358 h 228168"/>
                  <a:gd name="connsiteX263" fmla="*/ 128318 w 290557"/>
                  <a:gd name="connsiteY263" fmla="*/ 203390 h 228168"/>
                  <a:gd name="connsiteX264" fmla="*/ 130677 w 290557"/>
                  <a:gd name="connsiteY264" fmla="*/ 204865 h 228168"/>
                  <a:gd name="connsiteX265" fmla="*/ 132595 w 290557"/>
                  <a:gd name="connsiteY265" fmla="*/ 204865 h 228168"/>
                  <a:gd name="connsiteX266" fmla="*/ 136872 w 290557"/>
                  <a:gd name="connsiteY266" fmla="*/ 202063 h 228168"/>
                  <a:gd name="connsiteX267" fmla="*/ 139084 w 290557"/>
                  <a:gd name="connsiteY267" fmla="*/ 199113 h 228168"/>
                  <a:gd name="connsiteX268" fmla="*/ 141149 w 290557"/>
                  <a:gd name="connsiteY268" fmla="*/ 198523 h 228168"/>
                  <a:gd name="connsiteX269" fmla="*/ 144542 w 290557"/>
                  <a:gd name="connsiteY269" fmla="*/ 199703 h 228168"/>
                  <a:gd name="connsiteX270" fmla="*/ 147196 w 290557"/>
                  <a:gd name="connsiteY270" fmla="*/ 202505 h 228168"/>
                  <a:gd name="connsiteX271" fmla="*/ 149556 w 290557"/>
                  <a:gd name="connsiteY271" fmla="*/ 206488 h 228168"/>
                  <a:gd name="connsiteX272" fmla="*/ 151179 w 290557"/>
                  <a:gd name="connsiteY272" fmla="*/ 207963 h 228168"/>
                  <a:gd name="connsiteX273" fmla="*/ 153538 w 290557"/>
                  <a:gd name="connsiteY273" fmla="*/ 210322 h 228168"/>
                  <a:gd name="connsiteX274" fmla="*/ 157963 w 290557"/>
                  <a:gd name="connsiteY274" fmla="*/ 215485 h 228168"/>
                  <a:gd name="connsiteX275" fmla="*/ 163863 w 290557"/>
                  <a:gd name="connsiteY275" fmla="*/ 217992 h 228168"/>
                  <a:gd name="connsiteX276" fmla="*/ 166223 w 290557"/>
                  <a:gd name="connsiteY276" fmla="*/ 219319 h 228168"/>
                  <a:gd name="connsiteX277" fmla="*/ 166960 w 290557"/>
                  <a:gd name="connsiteY277" fmla="*/ 220499 h 228168"/>
                  <a:gd name="connsiteX278" fmla="*/ 167403 w 290557"/>
                  <a:gd name="connsiteY278" fmla="*/ 222269 h 228168"/>
                  <a:gd name="connsiteX279" fmla="*/ 167550 w 290557"/>
                  <a:gd name="connsiteY279" fmla="*/ 224039 h 228168"/>
                  <a:gd name="connsiteX280" fmla="*/ 168288 w 290557"/>
                  <a:gd name="connsiteY280" fmla="*/ 224777 h 228168"/>
                  <a:gd name="connsiteX281" fmla="*/ 169910 w 290557"/>
                  <a:gd name="connsiteY281" fmla="*/ 224482 h 228168"/>
                  <a:gd name="connsiteX282" fmla="*/ 171238 w 290557"/>
                  <a:gd name="connsiteY282" fmla="*/ 224187 h 228168"/>
                  <a:gd name="connsiteX283" fmla="*/ 172713 w 290557"/>
                  <a:gd name="connsiteY283" fmla="*/ 224777 h 228168"/>
                  <a:gd name="connsiteX284" fmla="*/ 173745 w 290557"/>
                  <a:gd name="connsiteY284" fmla="*/ 226104 h 228168"/>
                  <a:gd name="connsiteX285" fmla="*/ 174335 w 290557"/>
                  <a:gd name="connsiteY285" fmla="*/ 227136 h 228168"/>
                  <a:gd name="connsiteX286" fmla="*/ 174777 w 290557"/>
                  <a:gd name="connsiteY286" fmla="*/ 228169 h 228168"/>
                  <a:gd name="connsiteX287" fmla="*/ 175662 w 290557"/>
                  <a:gd name="connsiteY287" fmla="*/ 226841 h 228168"/>
                  <a:gd name="connsiteX288" fmla="*/ 177137 w 290557"/>
                  <a:gd name="connsiteY288" fmla="*/ 224482 h 228168"/>
                  <a:gd name="connsiteX289" fmla="*/ 180234 w 290557"/>
                  <a:gd name="connsiteY289" fmla="*/ 222122 h 228168"/>
                  <a:gd name="connsiteX290" fmla="*/ 183037 w 290557"/>
                  <a:gd name="connsiteY290" fmla="*/ 220499 h 228168"/>
                  <a:gd name="connsiteX291" fmla="*/ 184807 w 290557"/>
                  <a:gd name="connsiteY291" fmla="*/ 220499 h 228168"/>
                  <a:gd name="connsiteX292" fmla="*/ 188347 w 290557"/>
                  <a:gd name="connsiteY292" fmla="*/ 221827 h 228168"/>
                  <a:gd name="connsiteX293" fmla="*/ 191591 w 290557"/>
                  <a:gd name="connsiteY293" fmla="*/ 223302 h 228168"/>
                  <a:gd name="connsiteX294" fmla="*/ 193361 w 290557"/>
                  <a:gd name="connsiteY294" fmla="*/ 223449 h 228168"/>
                  <a:gd name="connsiteX295" fmla="*/ 195426 w 290557"/>
                  <a:gd name="connsiteY295" fmla="*/ 222712 h 228168"/>
                  <a:gd name="connsiteX296" fmla="*/ 199851 w 290557"/>
                  <a:gd name="connsiteY296" fmla="*/ 220057 h 228168"/>
                  <a:gd name="connsiteX297" fmla="*/ 201031 w 290557"/>
                  <a:gd name="connsiteY297" fmla="*/ 220942 h 228168"/>
                  <a:gd name="connsiteX298" fmla="*/ 202211 w 290557"/>
                  <a:gd name="connsiteY298" fmla="*/ 222564 h 228168"/>
                  <a:gd name="connsiteX299" fmla="*/ 203685 w 290557"/>
                  <a:gd name="connsiteY299" fmla="*/ 225219 h 228168"/>
                  <a:gd name="connsiteX300" fmla="*/ 206488 w 290557"/>
                  <a:gd name="connsiteY300" fmla="*/ 226399 h 228168"/>
                  <a:gd name="connsiteX301" fmla="*/ 207815 w 290557"/>
                  <a:gd name="connsiteY301" fmla="*/ 227284 h 228168"/>
                  <a:gd name="connsiteX302" fmla="*/ 208700 w 290557"/>
                  <a:gd name="connsiteY302" fmla="*/ 227432 h 228168"/>
                  <a:gd name="connsiteX303" fmla="*/ 209290 w 290557"/>
                  <a:gd name="connsiteY303" fmla="*/ 227284 h 228168"/>
                  <a:gd name="connsiteX304" fmla="*/ 210323 w 290557"/>
                  <a:gd name="connsiteY304" fmla="*/ 225219 h 228168"/>
                  <a:gd name="connsiteX305" fmla="*/ 211650 w 290557"/>
                  <a:gd name="connsiteY305" fmla="*/ 224039 h 228168"/>
                  <a:gd name="connsiteX306" fmla="*/ 214010 w 290557"/>
                  <a:gd name="connsiteY306" fmla="*/ 222564 h 228168"/>
                  <a:gd name="connsiteX307" fmla="*/ 219172 w 290557"/>
                  <a:gd name="connsiteY307" fmla="*/ 221532 h 228168"/>
                  <a:gd name="connsiteX308" fmla="*/ 222860 w 290557"/>
                  <a:gd name="connsiteY308" fmla="*/ 221089 h 228168"/>
                  <a:gd name="connsiteX309" fmla="*/ 224482 w 290557"/>
                  <a:gd name="connsiteY309" fmla="*/ 220942 h 228168"/>
                  <a:gd name="connsiteX310" fmla="*/ 227136 w 290557"/>
                  <a:gd name="connsiteY310" fmla="*/ 220204 h 228168"/>
                  <a:gd name="connsiteX311" fmla="*/ 231266 w 290557"/>
                  <a:gd name="connsiteY311" fmla="*/ 218139 h 228168"/>
                  <a:gd name="connsiteX312" fmla="*/ 235396 w 290557"/>
                  <a:gd name="connsiteY312" fmla="*/ 220794 h 228168"/>
                  <a:gd name="connsiteX313" fmla="*/ 239821 w 290557"/>
                  <a:gd name="connsiteY313" fmla="*/ 221384 h 228168"/>
                  <a:gd name="connsiteX314" fmla="*/ 244098 w 290557"/>
                  <a:gd name="connsiteY314" fmla="*/ 221384 h 228168"/>
                  <a:gd name="connsiteX315" fmla="*/ 245426 w 290557"/>
                  <a:gd name="connsiteY315" fmla="*/ 220499 h 228168"/>
                  <a:gd name="connsiteX316" fmla="*/ 246163 w 290557"/>
                  <a:gd name="connsiteY316" fmla="*/ 219910 h 228168"/>
                  <a:gd name="connsiteX317" fmla="*/ 250735 w 290557"/>
                  <a:gd name="connsiteY317" fmla="*/ 215337 h 228168"/>
                  <a:gd name="connsiteX318" fmla="*/ 256782 w 290557"/>
                  <a:gd name="connsiteY318" fmla="*/ 209290 h 228168"/>
                  <a:gd name="connsiteX319" fmla="*/ 262092 w 290557"/>
                  <a:gd name="connsiteY319" fmla="*/ 204128 h 228168"/>
                  <a:gd name="connsiteX320" fmla="*/ 267402 w 290557"/>
                  <a:gd name="connsiteY320" fmla="*/ 198818 h 228168"/>
                  <a:gd name="connsiteX321" fmla="*/ 274186 w 290557"/>
                  <a:gd name="connsiteY321" fmla="*/ 192181 h 228168"/>
                  <a:gd name="connsiteX322" fmla="*/ 280381 w 290557"/>
                  <a:gd name="connsiteY322" fmla="*/ 186134 h 228168"/>
                  <a:gd name="connsiteX323" fmla="*/ 285838 w 290557"/>
                  <a:gd name="connsiteY323" fmla="*/ 180824 h 228168"/>
                  <a:gd name="connsiteX324" fmla="*/ 290558 w 290557"/>
                  <a:gd name="connsiteY324" fmla="*/ 176105 h 228168"/>
                  <a:gd name="connsiteX325" fmla="*/ 290116 w 290557"/>
                  <a:gd name="connsiteY325" fmla="*/ 175662 h 22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290557" h="228168">
                    <a:moveTo>
                      <a:pt x="290116" y="175662"/>
                    </a:moveTo>
                    <a:lnTo>
                      <a:pt x="287903" y="173892"/>
                    </a:lnTo>
                    <a:lnTo>
                      <a:pt x="285691" y="171532"/>
                    </a:lnTo>
                    <a:lnTo>
                      <a:pt x="284363" y="168877"/>
                    </a:lnTo>
                    <a:lnTo>
                      <a:pt x="283183" y="166665"/>
                    </a:lnTo>
                    <a:lnTo>
                      <a:pt x="282446" y="161798"/>
                    </a:lnTo>
                    <a:lnTo>
                      <a:pt x="280971" y="158848"/>
                    </a:lnTo>
                    <a:lnTo>
                      <a:pt x="279348" y="155161"/>
                    </a:lnTo>
                    <a:lnTo>
                      <a:pt x="276989" y="148229"/>
                    </a:lnTo>
                    <a:lnTo>
                      <a:pt x="275956" y="145721"/>
                    </a:lnTo>
                    <a:lnTo>
                      <a:pt x="274186" y="144099"/>
                    </a:lnTo>
                    <a:lnTo>
                      <a:pt x="272122" y="142624"/>
                    </a:lnTo>
                    <a:lnTo>
                      <a:pt x="270056" y="139527"/>
                    </a:lnTo>
                    <a:lnTo>
                      <a:pt x="264747" y="136872"/>
                    </a:lnTo>
                    <a:lnTo>
                      <a:pt x="262682" y="134659"/>
                    </a:lnTo>
                    <a:lnTo>
                      <a:pt x="259142" y="130972"/>
                    </a:lnTo>
                    <a:lnTo>
                      <a:pt x="258257" y="129202"/>
                    </a:lnTo>
                    <a:lnTo>
                      <a:pt x="257963" y="127285"/>
                    </a:lnTo>
                    <a:lnTo>
                      <a:pt x="256930" y="125515"/>
                    </a:lnTo>
                    <a:lnTo>
                      <a:pt x="254865" y="123598"/>
                    </a:lnTo>
                    <a:lnTo>
                      <a:pt x="248670" y="119320"/>
                    </a:lnTo>
                    <a:lnTo>
                      <a:pt x="247048" y="118878"/>
                    </a:lnTo>
                    <a:lnTo>
                      <a:pt x="244836" y="118435"/>
                    </a:lnTo>
                    <a:lnTo>
                      <a:pt x="241591" y="117993"/>
                    </a:lnTo>
                    <a:lnTo>
                      <a:pt x="237166" y="117108"/>
                    </a:lnTo>
                    <a:lnTo>
                      <a:pt x="233479" y="115338"/>
                    </a:lnTo>
                    <a:lnTo>
                      <a:pt x="231709" y="114158"/>
                    </a:lnTo>
                    <a:lnTo>
                      <a:pt x="231266" y="113421"/>
                    </a:lnTo>
                    <a:lnTo>
                      <a:pt x="231709" y="112093"/>
                    </a:lnTo>
                    <a:lnTo>
                      <a:pt x="233036" y="109734"/>
                    </a:lnTo>
                    <a:lnTo>
                      <a:pt x="235691" y="104276"/>
                    </a:lnTo>
                    <a:lnTo>
                      <a:pt x="237461" y="100442"/>
                    </a:lnTo>
                    <a:lnTo>
                      <a:pt x="238641" y="99409"/>
                    </a:lnTo>
                    <a:lnTo>
                      <a:pt x="242033" y="99114"/>
                    </a:lnTo>
                    <a:lnTo>
                      <a:pt x="245573" y="99262"/>
                    </a:lnTo>
                    <a:lnTo>
                      <a:pt x="248228" y="99557"/>
                    </a:lnTo>
                    <a:lnTo>
                      <a:pt x="251768" y="99557"/>
                    </a:lnTo>
                    <a:lnTo>
                      <a:pt x="256192" y="99262"/>
                    </a:lnTo>
                    <a:lnTo>
                      <a:pt x="257963" y="97934"/>
                    </a:lnTo>
                    <a:lnTo>
                      <a:pt x="259290" y="96607"/>
                    </a:lnTo>
                    <a:lnTo>
                      <a:pt x="259880" y="95574"/>
                    </a:lnTo>
                    <a:lnTo>
                      <a:pt x="260175" y="93067"/>
                    </a:lnTo>
                    <a:lnTo>
                      <a:pt x="260027" y="91149"/>
                    </a:lnTo>
                    <a:lnTo>
                      <a:pt x="259880" y="83628"/>
                    </a:lnTo>
                    <a:lnTo>
                      <a:pt x="259585" y="78908"/>
                    </a:lnTo>
                    <a:lnTo>
                      <a:pt x="259437" y="73598"/>
                    </a:lnTo>
                    <a:lnTo>
                      <a:pt x="259437" y="72566"/>
                    </a:lnTo>
                    <a:lnTo>
                      <a:pt x="259437" y="72566"/>
                    </a:lnTo>
                    <a:lnTo>
                      <a:pt x="254570" y="72566"/>
                    </a:lnTo>
                    <a:lnTo>
                      <a:pt x="254570" y="72566"/>
                    </a:lnTo>
                    <a:lnTo>
                      <a:pt x="254422" y="72418"/>
                    </a:lnTo>
                    <a:lnTo>
                      <a:pt x="254422" y="72271"/>
                    </a:lnTo>
                    <a:lnTo>
                      <a:pt x="254275" y="72123"/>
                    </a:lnTo>
                    <a:lnTo>
                      <a:pt x="254128" y="71386"/>
                    </a:lnTo>
                    <a:lnTo>
                      <a:pt x="253980" y="70206"/>
                    </a:lnTo>
                    <a:lnTo>
                      <a:pt x="254128" y="68288"/>
                    </a:lnTo>
                    <a:lnTo>
                      <a:pt x="254718" y="65781"/>
                    </a:lnTo>
                    <a:lnTo>
                      <a:pt x="256340" y="62536"/>
                    </a:lnTo>
                    <a:lnTo>
                      <a:pt x="256488" y="62241"/>
                    </a:lnTo>
                    <a:lnTo>
                      <a:pt x="256488" y="62094"/>
                    </a:lnTo>
                    <a:lnTo>
                      <a:pt x="256488" y="61946"/>
                    </a:lnTo>
                    <a:lnTo>
                      <a:pt x="256340" y="61356"/>
                    </a:lnTo>
                    <a:lnTo>
                      <a:pt x="256192" y="60766"/>
                    </a:lnTo>
                    <a:lnTo>
                      <a:pt x="256045" y="60029"/>
                    </a:lnTo>
                    <a:lnTo>
                      <a:pt x="256340" y="58259"/>
                    </a:lnTo>
                    <a:lnTo>
                      <a:pt x="256340" y="57669"/>
                    </a:lnTo>
                    <a:lnTo>
                      <a:pt x="256340" y="57079"/>
                    </a:lnTo>
                    <a:lnTo>
                      <a:pt x="256192" y="56637"/>
                    </a:lnTo>
                    <a:lnTo>
                      <a:pt x="255013" y="53687"/>
                    </a:lnTo>
                    <a:lnTo>
                      <a:pt x="254570" y="53244"/>
                    </a:lnTo>
                    <a:lnTo>
                      <a:pt x="243361" y="43952"/>
                    </a:lnTo>
                    <a:lnTo>
                      <a:pt x="241296" y="41445"/>
                    </a:lnTo>
                    <a:lnTo>
                      <a:pt x="241001" y="41298"/>
                    </a:lnTo>
                    <a:lnTo>
                      <a:pt x="240706" y="41150"/>
                    </a:lnTo>
                    <a:lnTo>
                      <a:pt x="234953" y="39085"/>
                    </a:lnTo>
                    <a:lnTo>
                      <a:pt x="234659" y="38938"/>
                    </a:lnTo>
                    <a:lnTo>
                      <a:pt x="234806" y="38643"/>
                    </a:lnTo>
                    <a:lnTo>
                      <a:pt x="234953" y="38200"/>
                    </a:lnTo>
                    <a:lnTo>
                      <a:pt x="235544" y="37020"/>
                    </a:lnTo>
                    <a:lnTo>
                      <a:pt x="235691" y="36578"/>
                    </a:lnTo>
                    <a:lnTo>
                      <a:pt x="235839" y="36135"/>
                    </a:lnTo>
                    <a:lnTo>
                      <a:pt x="233184" y="16666"/>
                    </a:lnTo>
                    <a:lnTo>
                      <a:pt x="233184" y="16224"/>
                    </a:lnTo>
                    <a:lnTo>
                      <a:pt x="233331" y="16076"/>
                    </a:lnTo>
                    <a:lnTo>
                      <a:pt x="233479" y="15929"/>
                    </a:lnTo>
                    <a:lnTo>
                      <a:pt x="233774" y="15487"/>
                    </a:lnTo>
                    <a:lnTo>
                      <a:pt x="234069" y="15044"/>
                    </a:lnTo>
                    <a:lnTo>
                      <a:pt x="234364" y="14307"/>
                    </a:lnTo>
                    <a:lnTo>
                      <a:pt x="234511" y="14012"/>
                    </a:lnTo>
                    <a:lnTo>
                      <a:pt x="234806" y="10472"/>
                    </a:lnTo>
                    <a:lnTo>
                      <a:pt x="234806" y="7375"/>
                    </a:lnTo>
                    <a:lnTo>
                      <a:pt x="236428" y="2360"/>
                    </a:lnTo>
                    <a:lnTo>
                      <a:pt x="236576" y="147"/>
                    </a:lnTo>
                    <a:lnTo>
                      <a:pt x="224039" y="0"/>
                    </a:lnTo>
                    <a:lnTo>
                      <a:pt x="224039" y="147"/>
                    </a:lnTo>
                    <a:lnTo>
                      <a:pt x="223892" y="295"/>
                    </a:lnTo>
                    <a:lnTo>
                      <a:pt x="224039" y="442"/>
                    </a:lnTo>
                    <a:lnTo>
                      <a:pt x="224039" y="590"/>
                    </a:lnTo>
                    <a:lnTo>
                      <a:pt x="224039" y="885"/>
                    </a:lnTo>
                    <a:lnTo>
                      <a:pt x="223892" y="1622"/>
                    </a:lnTo>
                    <a:lnTo>
                      <a:pt x="223892" y="1917"/>
                    </a:lnTo>
                    <a:lnTo>
                      <a:pt x="223892" y="2212"/>
                    </a:lnTo>
                    <a:lnTo>
                      <a:pt x="224039" y="3392"/>
                    </a:lnTo>
                    <a:lnTo>
                      <a:pt x="224335" y="4425"/>
                    </a:lnTo>
                    <a:lnTo>
                      <a:pt x="224482" y="4720"/>
                    </a:lnTo>
                    <a:lnTo>
                      <a:pt x="224482" y="5015"/>
                    </a:lnTo>
                    <a:lnTo>
                      <a:pt x="224482" y="5605"/>
                    </a:lnTo>
                    <a:lnTo>
                      <a:pt x="207078" y="5752"/>
                    </a:lnTo>
                    <a:lnTo>
                      <a:pt x="214010" y="13422"/>
                    </a:lnTo>
                    <a:lnTo>
                      <a:pt x="214010" y="13569"/>
                    </a:lnTo>
                    <a:lnTo>
                      <a:pt x="214158" y="14012"/>
                    </a:lnTo>
                    <a:lnTo>
                      <a:pt x="214158" y="14307"/>
                    </a:lnTo>
                    <a:lnTo>
                      <a:pt x="214305" y="16961"/>
                    </a:lnTo>
                    <a:lnTo>
                      <a:pt x="214010" y="21239"/>
                    </a:lnTo>
                    <a:lnTo>
                      <a:pt x="214010" y="23894"/>
                    </a:lnTo>
                    <a:lnTo>
                      <a:pt x="214452" y="25663"/>
                    </a:lnTo>
                    <a:lnTo>
                      <a:pt x="216370" y="29203"/>
                    </a:lnTo>
                    <a:lnTo>
                      <a:pt x="216222" y="29793"/>
                    </a:lnTo>
                    <a:lnTo>
                      <a:pt x="215780" y="30678"/>
                    </a:lnTo>
                    <a:lnTo>
                      <a:pt x="203391" y="41003"/>
                    </a:lnTo>
                    <a:lnTo>
                      <a:pt x="203096" y="41592"/>
                    </a:lnTo>
                    <a:lnTo>
                      <a:pt x="201325" y="45870"/>
                    </a:lnTo>
                    <a:lnTo>
                      <a:pt x="199703" y="48377"/>
                    </a:lnTo>
                    <a:lnTo>
                      <a:pt x="198966" y="49115"/>
                    </a:lnTo>
                    <a:lnTo>
                      <a:pt x="196164" y="52654"/>
                    </a:lnTo>
                    <a:lnTo>
                      <a:pt x="184954" y="63716"/>
                    </a:lnTo>
                    <a:lnTo>
                      <a:pt x="183037" y="64454"/>
                    </a:lnTo>
                    <a:lnTo>
                      <a:pt x="177432" y="64749"/>
                    </a:lnTo>
                    <a:lnTo>
                      <a:pt x="174482" y="64896"/>
                    </a:lnTo>
                    <a:lnTo>
                      <a:pt x="174187" y="64896"/>
                    </a:lnTo>
                    <a:lnTo>
                      <a:pt x="173745" y="65044"/>
                    </a:lnTo>
                    <a:lnTo>
                      <a:pt x="173450" y="65339"/>
                    </a:lnTo>
                    <a:lnTo>
                      <a:pt x="173007" y="65634"/>
                    </a:lnTo>
                    <a:lnTo>
                      <a:pt x="172713" y="65486"/>
                    </a:lnTo>
                    <a:lnTo>
                      <a:pt x="172270" y="65191"/>
                    </a:lnTo>
                    <a:lnTo>
                      <a:pt x="165338" y="58997"/>
                    </a:lnTo>
                    <a:lnTo>
                      <a:pt x="152948" y="51179"/>
                    </a:lnTo>
                    <a:lnTo>
                      <a:pt x="151769" y="51917"/>
                    </a:lnTo>
                    <a:lnTo>
                      <a:pt x="144837" y="55309"/>
                    </a:lnTo>
                    <a:lnTo>
                      <a:pt x="143362" y="56194"/>
                    </a:lnTo>
                    <a:lnTo>
                      <a:pt x="142624" y="56784"/>
                    </a:lnTo>
                    <a:lnTo>
                      <a:pt x="142624" y="60471"/>
                    </a:lnTo>
                    <a:lnTo>
                      <a:pt x="141297" y="62389"/>
                    </a:lnTo>
                    <a:lnTo>
                      <a:pt x="139084" y="64454"/>
                    </a:lnTo>
                    <a:lnTo>
                      <a:pt x="133185" y="65781"/>
                    </a:lnTo>
                    <a:lnTo>
                      <a:pt x="129940" y="66961"/>
                    </a:lnTo>
                    <a:lnTo>
                      <a:pt x="126843" y="68731"/>
                    </a:lnTo>
                    <a:lnTo>
                      <a:pt x="126252" y="69026"/>
                    </a:lnTo>
                    <a:lnTo>
                      <a:pt x="126252" y="69026"/>
                    </a:lnTo>
                    <a:lnTo>
                      <a:pt x="125073" y="70206"/>
                    </a:lnTo>
                    <a:lnTo>
                      <a:pt x="122565" y="72566"/>
                    </a:lnTo>
                    <a:lnTo>
                      <a:pt x="122270" y="74483"/>
                    </a:lnTo>
                    <a:lnTo>
                      <a:pt x="122713" y="76106"/>
                    </a:lnTo>
                    <a:lnTo>
                      <a:pt x="101917" y="76106"/>
                    </a:lnTo>
                    <a:lnTo>
                      <a:pt x="100589" y="74778"/>
                    </a:lnTo>
                    <a:lnTo>
                      <a:pt x="97639" y="68878"/>
                    </a:lnTo>
                    <a:lnTo>
                      <a:pt x="97492" y="68878"/>
                    </a:lnTo>
                    <a:lnTo>
                      <a:pt x="95427" y="69321"/>
                    </a:lnTo>
                    <a:lnTo>
                      <a:pt x="76400" y="68583"/>
                    </a:lnTo>
                    <a:lnTo>
                      <a:pt x="73746" y="69173"/>
                    </a:lnTo>
                    <a:lnTo>
                      <a:pt x="68289" y="71533"/>
                    </a:lnTo>
                    <a:lnTo>
                      <a:pt x="65634" y="71976"/>
                    </a:lnTo>
                    <a:lnTo>
                      <a:pt x="62831" y="70943"/>
                    </a:lnTo>
                    <a:lnTo>
                      <a:pt x="52802" y="59292"/>
                    </a:lnTo>
                    <a:lnTo>
                      <a:pt x="50737" y="57964"/>
                    </a:lnTo>
                    <a:lnTo>
                      <a:pt x="49852" y="57226"/>
                    </a:lnTo>
                    <a:lnTo>
                      <a:pt x="48377" y="55162"/>
                    </a:lnTo>
                    <a:lnTo>
                      <a:pt x="46312" y="53982"/>
                    </a:lnTo>
                    <a:lnTo>
                      <a:pt x="45575" y="53097"/>
                    </a:lnTo>
                    <a:lnTo>
                      <a:pt x="45280" y="51917"/>
                    </a:lnTo>
                    <a:lnTo>
                      <a:pt x="45428" y="49409"/>
                    </a:lnTo>
                    <a:lnTo>
                      <a:pt x="44690" y="47787"/>
                    </a:lnTo>
                    <a:lnTo>
                      <a:pt x="43068" y="47492"/>
                    </a:lnTo>
                    <a:lnTo>
                      <a:pt x="29794" y="50147"/>
                    </a:lnTo>
                    <a:lnTo>
                      <a:pt x="27728" y="49852"/>
                    </a:lnTo>
                    <a:lnTo>
                      <a:pt x="24926" y="50295"/>
                    </a:lnTo>
                    <a:lnTo>
                      <a:pt x="24041" y="50737"/>
                    </a:lnTo>
                    <a:lnTo>
                      <a:pt x="22861" y="52212"/>
                    </a:lnTo>
                    <a:lnTo>
                      <a:pt x="22714" y="53834"/>
                    </a:lnTo>
                    <a:lnTo>
                      <a:pt x="22714" y="55457"/>
                    </a:lnTo>
                    <a:lnTo>
                      <a:pt x="22271" y="56932"/>
                    </a:lnTo>
                    <a:lnTo>
                      <a:pt x="21386" y="58701"/>
                    </a:lnTo>
                    <a:lnTo>
                      <a:pt x="17551" y="62684"/>
                    </a:lnTo>
                    <a:lnTo>
                      <a:pt x="16667" y="64306"/>
                    </a:lnTo>
                    <a:lnTo>
                      <a:pt x="16814" y="68731"/>
                    </a:lnTo>
                    <a:lnTo>
                      <a:pt x="16519" y="70796"/>
                    </a:lnTo>
                    <a:lnTo>
                      <a:pt x="16076" y="71828"/>
                    </a:lnTo>
                    <a:lnTo>
                      <a:pt x="14307" y="73451"/>
                    </a:lnTo>
                    <a:lnTo>
                      <a:pt x="13717" y="74483"/>
                    </a:lnTo>
                    <a:lnTo>
                      <a:pt x="13422" y="75811"/>
                    </a:lnTo>
                    <a:lnTo>
                      <a:pt x="13422" y="78613"/>
                    </a:lnTo>
                    <a:lnTo>
                      <a:pt x="13127" y="79940"/>
                    </a:lnTo>
                    <a:lnTo>
                      <a:pt x="10915" y="83332"/>
                    </a:lnTo>
                    <a:lnTo>
                      <a:pt x="10472" y="84512"/>
                    </a:lnTo>
                    <a:lnTo>
                      <a:pt x="10325" y="86872"/>
                    </a:lnTo>
                    <a:lnTo>
                      <a:pt x="10029" y="87610"/>
                    </a:lnTo>
                    <a:lnTo>
                      <a:pt x="3983" y="89527"/>
                    </a:lnTo>
                    <a:lnTo>
                      <a:pt x="1770" y="90707"/>
                    </a:lnTo>
                    <a:lnTo>
                      <a:pt x="295" y="92624"/>
                    </a:lnTo>
                    <a:lnTo>
                      <a:pt x="0" y="93362"/>
                    </a:lnTo>
                    <a:lnTo>
                      <a:pt x="1180" y="93657"/>
                    </a:lnTo>
                    <a:lnTo>
                      <a:pt x="1917" y="94837"/>
                    </a:lnTo>
                    <a:lnTo>
                      <a:pt x="885" y="98672"/>
                    </a:lnTo>
                    <a:lnTo>
                      <a:pt x="1623" y="101179"/>
                    </a:lnTo>
                    <a:lnTo>
                      <a:pt x="3687" y="103244"/>
                    </a:lnTo>
                    <a:lnTo>
                      <a:pt x="5900" y="103981"/>
                    </a:lnTo>
                    <a:lnTo>
                      <a:pt x="8112" y="104571"/>
                    </a:lnTo>
                    <a:lnTo>
                      <a:pt x="15339" y="105751"/>
                    </a:lnTo>
                    <a:lnTo>
                      <a:pt x="18436" y="107226"/>
                    </a:lnTo>
                    <a:lnTo>
                      <a:pt x="22419" y="111651"/>
                    </a:lnTo>
                    <a:lnTo>
                      <a:pt x="27434" y="115781"/>
                    </a:lnTo>
                    <a:lnTo>
                      <a:pt x="28761" y="117993"/>
                    </a:lnTo>
                    <a:lnTo>
                      <a:pt x="28466" y="119910"/>
                    </a:lnTo>
                    <a:lnTo>
                      <a:pt x="26991" y="122418"/>
                    </a:lnTo>
                    <a:lnTo>
                      <a:pt x="27286" y="123303"/>
                    </a:lnTo>
                    <a:lnTo>
                      <a:pt x="29498" y="125810"/>
                    </a:lnTo>
                    <a:lnTo>
                      <a:pt x="32153" y="128170"/>
                    </a:lnTo>
                    <a:lnTo>
                      <a:pt x="37020" y="130972"/>
                    </a:lnTo>
                    <a:lnTo>
                      <a:pt x="45428" y="135249"/>
                    </a:lnTo>
                    <a:lnTo>
                      <a:pt x="49410" y="138052"/>
                    </a:lnTo>
                    <a:lnTo>
                      <a:pt x="50737" y="140264"/>
                    </a:lnTo>
                    <a:lnTo>
                      <a:pt x="52802" y="142624"/>
                    </a:lnTo>
                    <a:lnTo>
                      <a:pt x="55899" y="144689"/>
                    </a:lnTo>
                    <a:lnTo>
                      <a:pt x="57817" y="146459"/>
                    </a:lnTo>
                    <a:lnTo>
                      <a:pt x="56489" y="151031"/>
                    </a:lnTo>
                    <a:lnTo>
                      <a:pt x="56932" y="152653"/>
                    </a:lnTo>
                    <a:lnTo>
                      <a:pt x="57669" y="153981"/>
                    </a:lnTo>
                    <a:lnTo>
                      <a:pt x="59439" y="155751"/>
                    </a:lnTo>
                    <a:lnTo>
                      <a:pt x="60029" y="158258"/>
                    </a:lnTo>
                    <a:lnTo>
                      <a:pt x="61799" y="161208"/>
                    </a:lnTo>
                    <a:lnTo>
                      <a:pt x="63864" y="162535"/>
                    </a:lnTo>
                    <a:lnTo>
                      <a:pt x="67404" y="162978"/>
                    </a:lnTo>
                    <a:lnTo>
                      <a:pt x="69173" y="164305"/>
                    </a:lnTo>
                    <a:lnTo>
                      <a:pt x="73008" y="166665"/>
                    </a:lnTo>
                    <a:lnTo>
                      <a:pt x="76696" y="168730"/>
                    </a:lnTo>
                    <a:lnTo>
                      <a:pt x="78318" y="170205"/>
                    </a:lnTo>
                    <a:lnTo>
                      <a:pt x="79203" y="171385"/>
                    </a:lnTo>
                    <a:lnTo>
                      <a:pt x="80088" y="172860"/>
                    </a:lnTo>
                    <a:lnTo>
                      <a:pt x="80531" y="174335"/>
                    </a:lnTo>
                    <a:lnTo>
                      <a:pt x="80678" y="177579"/>
                    </a:lnTo>
                    <a:lnTo>
                      <a:pt x="81268" y="181414"/>
                    </a:lnTo>
                    <a:lnTo>
                      <a:pt x="83185" y="184069"/>
                    </a:lnTo>
                    <a:lnTo>
                      <a:pt x="85103" y="186134"/>
                    </a:lnTo>
                    <a:lnTo>
                      <a:pt x="85988" y="187904"/>
                    </a:lnTo>
                    <a:lnTo>
                      <a:pt x="87315" y="189821"/>
                    </a:lnTo>
                    <a:lnTo>
                      <a:pt x="91887" y="193066"/>
                    </a:lnTo>
                    <a:lnTo>
                      <a:pt x="93362" y="194688"/>
                    </a:lnTo>
                    <a:lnTo>
                      <a:pt x="94394" y="196753"/>
                    </a:lnTo>
                    <a:lnTo>
                      <a:pt x="95132" y="198228"/>
                    </a:lnTo>
                    <a:lnTo>
                      <a:pt x="96459" y="199408"/>
                    </a:lnTo>
                    <a:lnTo>
                      <a:pt x="98524" y="200293"/>
                    </a:lnTo>
                    <a:lnTo>
                      <a:pt x="100147" y="201178"/>
                    </a:lnTo>
                    <a:lnTo>
                      <a:pt x="101179" y="202505"/>
                    </a:lnTo>
                    <a:lnTo>
                      <a:pt x="102654" y="203980"/>
                    </a:lnTo>
                    <a:lnTo>
                      <a:pt x="105751" y="205898"/>
                    </a:lnTo>
                    <a:lnTo>
                      <a:pt x="107079" y="205898"/>
                    </a:lnTo>
                    <a:lnTo>
                      <a:pt x="108849" y="206193"/>
                    </a:lnTo>
                    <a:lnTo>
                      <a:pt x="110324" y="206783"/>
                    </a:lnTo>
                    <a:lnTo>
                      <a:pt x="111799" y="206635"/>
                    </a:lnTo>
                    <a:lnTo>
                      <a:pt x="114306" y="205308"/>
                    </a:lnTo>
                    <a:lnTo>
                      <a:pt x="117403" y="203243"/>
                    </a:lnTo>
                    <a:lnTo>
                      <a:pt x="119616" y="201916"/>
                    </a:lnTo>
                    <a:lnTo>
                      <a:pt x="125220" y="202358"/>
                    </a:lnTo>
                    <a:lnTo>
                      <a:pt x="128318" y="203390"/>
                    </a:lnTo>
                    <a:lnTo>
                      <a:pt x="130677" y="204865"/>
                    </a:lnTo>
                    <a:lnTo>
                      <a:pt x="132595" y="204865"/>
                    </a:lnTo>
                    <a:lnTo>
                      <a:pt x="136872" y="202063"/>
                    </a:lnTo>
                    <a:lnTo>
                      <a:pt x="139084" y="199113"/>
                    </a:lnTo>
                    <a:lnTo>
                      <a:pt x="141149" y="198523"/>
                    </a:lnTo>
                    <a:lnTo>
                      <a:pt x="144542" y="199703"/>
                    </a:lnTo>
                    <a:lnTo>
                      <a:pt x="147196" y="202505"/>
                    </a:lnTo>
                    <a:lnTo>
                      <a:pt x="149556" y="206488"/>
                    </a:lnTo>
                    <a:lnTo>
                      <a:pt x="151179" y="207963"/>
                    </a:lnTo>
                    <a:lnTo>
                      <a:pt x="153538" y="210322"/>
                    </a:lnTo>
                    <a:lnTo>
                      <a:pt x="157963" y="215485"/>
                    </a:lnTo>
                    <a:lnTo>
                      <a:pt x="163863" y="217992"/>
                    </a:lnTo>
                    <a:lnTo>
                      <a:pt x="166223" y="219319"/>
                    </a:lnTo>
                    <a:lnTo>
                      <a:pt x="166960" y="220499"/>
                    </a:lnTo>
                    <a:lnTo>
                      <a:pt x="167403" y="222269"/>
                    </a:lnTo>
                    <a:lnTo>
                      <a:pt x="167550" y="224039"/>
                    </a:lnTo>
                    <a:lnTo>
                      <a:pt x="168288" y="224777"/>
                    </a:lnTo>
                    <a:lnTo>
                      <a:pt x="169910" y="224482"/>
                    </a:lnTo>
                    <a:lnTo>
                      <a:pt x="171238" y="224187"/>
                    </a:lnTo>
                    <a:lnTo>
                      <a:pt x="172713" y="224777"/>
                    </a:lnTo>
                    <a:lnTo>
                      <a:pt x="173745" y="226104"/>
                    </a:lnTo>
                    <a:lnTo>
                      <a:pt x="174335" y="227136"/>
                    </a:lnTo>
                    <a:lnTo>
                      <a:pt x="174777" y="228169"/>
                    </a:lnTo>
                    <a:lnTo>
                      <a:pt x="175662" y="226841"/>
                    </a:lnTo>
                    <a:lnTo>
                      <a:pt x="177137" y="224482"/>
                    </a:lnTo>
                    <a:lnTo>
                      <a:pt x="180234" y="222122"/>
                    </a:lnTo>
                    <a:lnTo>
                      <a:pt x="183037" y="220499"/>
                    </a:lnTo>
                    <a:lnTo>
                      <a:pt x="184807" y="220499"/>
                    </a:lnTo>
                    <a:lnTo>
                      <a:pt x="188347" y="221827"/>
                    </a:lnTo>
                    <a:lnTo>
                      <a:pt x="191591" y="223302"/>
                    </a:lnTo>
                    <a:lnTo>
                      <a:pt x="193361" y="223449"/>
                    </a:lnTo>
                    <a:lnTo>
                      <a:pt x="195426" y="222712"/>
                    </a:lnTo>
                    <a:lnTo>
                      <a:pt x="199851" y="220057"/>
                    </a:lnTo>
                    <a:lnTo>
                      <a:pt x="201031" y="220942"/>
                    </a:lnTo>
                    <a:lnTo>
                      <a:pt x="202211" y="222564"/>
                    </a:lnTo>
                    <a:lnTo>
                      <a:pt x="203685" y="225219"/>
                    </a:lnTo>
                    <a:lnTo>
                      <a:pt x="206488" y="226399"/>
                    </a:lnTo>
                    <a:lnTo>
                      <a:pt x="207815" y="227284"/>
                    </a:lnTo>
                    <a:lnTo>
                      <a:pt x="208700" y="227432"/>
                    </a:lnTo>
                    <a:lnTo>
                      <a:pt x="209290" y="227284"/>
                    </a:lnTo>
                    <a:lnTo>
                      <a:pt x="210323" y="225219"/>
                    </a:lnTo>
                    <a:lnTo>
                      <a:pt x="211650" y="224039"/>
                    </a:lnTo>
                    <a:lnTo>
                      <a:pt x="214010" y="222564"/>
                    </a:lnTo>
                    <a:lnTo>
                      <a:pt x="219172" y="221532"/>
                    </a:lnTo>
                    <a:lnTo>
                      <a:pt x="222860" y="221089"/>
                    </a:lnTo>
                    <a:lnTo>
                      <a:pt x="224482" y="220942"/>
                    </a:lnTo>
                    <a:lnTo>
                      <a:pt x="227136" y="220204"/>
                    </a:lnTo>
                    <a:lnTo>
                      <a:pt x="231266" y="218139"/>
                    </a:lnTo>
                    <a:lnTo>
                      <a:pt x="235396" y="220794"/>
                    </a:lnTo>
                    <a:lnTo>
                      <a:pt x="239821" y="221384"/>
                    </a:lnTo>
                    <a:lnTo>
                      <a:pt x="244098" y="221384"/>
                    </a:lnTo>
                    <a:lnTo>
                      <a:pt x="245426" y="220499"/>
                    </a:lnTo>
                    <a:lnTo>
                      <a:pt x="246163" y="219910"/>
                    </a:lnTo>
                    <a:lnTo>
                      <a:pt x="250735" y="215337"/>
                    </a:lnTo>
                    <a:lnTo>
                      <a:pt x="256782" y="209290"/>
                    </a:lnTo>
                    <a:lnTo>
                      <a:pt x="262092" y="204128"/>
                    </a:lnTo>
                    <a:lnTo>
                      <a:pt x="267402" y="198818"/>
                    </a:lnTo>
                    <a:lnTo>
                      <a:pt x="274186" y="192181"/>
                    </a:lnTo>
                    <a:lnTo>
                      <a:pt x="280381" y="186134"/>
                    </a:lnTo>
                    <a:lnTo>
                      <a:pt x="285838" y="180824"/>
                    </a:lnTo>
                    <a:lnTo>
                      <a:pt x="290558" y="176105"/>
                    </a:lnTo>
                    <a:lnTo>
                      <a:pt x="290116" y="175662"/>
                    </a:lnTo>
                    <a:close/>
                  </a:path>
                </a:pathLst>
              </a:custGeom>
              <a:grpFill/>
              <a:ln w="3175" cap="flat">
                <a:solidFill>
                  <a:schemeClr val="bg2">
                    <a:lumMod val="90000"/>
                  </a:schemeClr>
                </a:solidFill>
                <a:prstDash val="solid"/>
                <a:miter/>
              </a:ln>
            </p:spPr>
            <p:txBody>
              <a:bodyPr rtlCol="0" anchor="ctr"/>
              <a:lstStyle/>
              <a:p>
                <a:endParaRPr lang="en-GB"/>
              </a:p>
            </p:txBody>
          </p:sp>
          <p:sp>
            <p:nvSpPr>
              <p:cNvPr id="57" name="Freeform: Shape 56">
                <a:extLst>
                  <a:ext uri="{FF2B5EF4-FFF2-40B4-BE49-F238E27FC236}">
                    <a16:creationId xmlns:a16="http://schemas.microsoft.com/office/drawing/2014/main" id="{353191DF-2BF4-DD35-E1FC-B248F7B9837F}"/>
                  </a:ext>
                </a:extLst>
              </p:cNvPr>
              <p:cNvSpPr/>
              <p:nvPr/>
            </p:nvSpPr>
            <p:spPr>
              <a:xfrm>
                <a:off x="4271533" y="4138811"/>
                <a:ext cx="106193" cy="107963"/>
              </a:xfrm>
              <a:custGeom>
                <a:avLst/>
                <a:gdLst>
                  <a:gd name="connsiteX0" fmla="*/ 105751 w 106193"/>
                  <a:gd name="connsiteY0" fmla="*/ 61799 h 107963"/>
                  <a:gd name="connsiteX1" fmla="*/ 105014 w 106193"/>
                  <a:gd name="connsiteY1" fmla="*/ 61504 h 107963"/>
                  <a:gd name="connsiteX2" fmla="*/ 103686 w 106193"/>
                  <a:gd name="connsiteY2" fmla="*/ 59586 h 107963"/>
                  <a:gd name="connsiteX3" fmla="*/ 102949 w 106193"/>
                  <a:gd name="connsiteY3" fmla="*/ 57817 h 107963"/>
                  <a:gd name="connsiteX4" fmla="*/ 100737 w 106193"/>
                  <a:gd name="connsiteY4" fmla="*/ 56194 h 107963"/>
                  <a:gd name="connsiteX5" fmla="*/ 99262 w 106193"/>
                  <a:gd name="connsiteY5" fmla="*/ 54424 h 107963"/>
                  <a:gd name="connsiteX6" fmla="*/ 96754 w 106193"/>
                  <a:gd name="connsiteY6" fmla="*/ 50442 h 107963"/>
                  <a:gd name="connsiteX7" fmla="*/ 96902 w 106193"/>
                  <a:gd name="connsiteY7" fmla="*/ 48230 h 107963"/>
                  <a:gd name="connsiteX8" fmla="*/ 96164 w 106193"/>
                  <a:gd name="connsiteY8" fmla="*/ 47492 h 107963"/>
                  <a:gd name="connsiteX9" fmla="*/ 95427 w 106193"/>
                  <a:gd name="connsiteY9" fmla="*/ 46607 h 107963"/>
                  <a:gd name="connsiteX10" fmla="*/ 95574 w 106193"/>
                  <a:gd name="connsiteY10" fmla="*/ 45575 h 107963"/>
                  <a:gd name="connsiteX11" fmla="*/ 94984 w 106193"/>
                  <a:gd name="connsiteY11" fmla="*/ 43067 h 107963"/>
                  <a:gd name="connsiteX12" fmla="*/ 94394 w 106193"/>
                  <a:gd name="connsiteY12" fmla="*/ 40708 h 107963"/>
                  <a:gd name="connsiteX13" fmla="*/ 94099 w 106193"/>
                  <a:gd name="connsiteY13" fmla="*/ 39233 h 107963"/>
                  <a:gd name="connsiteX14" fmla="*/ 94689 w 106193"/>
                  <a:gd name="connsiteY14" fmla="*/ 36725 h 107963"/>
                  <a:gd name="connsiteX15" fmla="*/ 94394 w 106193"/>
                  <a:gd name="connsiteY15" fmla="*/ 33923 h 107963"/>
                  <a:gd name="connsiteX16" fmla="*/ 93509 w 106193"/>
                  <a:gd name="connsiteY16" fmla="*/ 32448 h 107963"/>
                  <a:gd name="connsiteX17" fmla="*/ 93362 w 106193"/>
                  <a:gd name="connsiteY17" fmla="*/ 30088 h 107963"/>
                  <a:gd name="connsiteX18" fmla="*/ 93509 w 106193"/>
                  <a:gd name="connsiteY18" fmla="*/ 28023 h 107963"/>
                  <a:gd name="connsiteX19" fmla="*/ 94247 w 106193"/>
                  <a:gd name="connsiteY19" fmla="*/ 26991 h 107963"/>
                  <a:gd name="connsiteX20" fmla="*/ 94099 w 106193"/>
                  <a:gd name="connsiteY20" fmla="*/ 25516 h 107963"/>
                  <a:gd name="connsiteX21" fmla="*/ 97197 w 106193"/>
                  <a:gd name="connsiteY21" fmla="*/ 20944 h 107963"/>
                  <a:gd name="connsiteX22" fmla="*/ 99557 w 106193"/>
                  <a:gd name="connsiteY22" fmla="*/ 18436 h 107963"/>
                  <a:gd name="connsiteX23" fmla="*/ 101769 w 106193"/>
                  <a:gd name="connsiteY23" fmla="*/ 16519 h 107963"/>
                  <a:gd name="connsiteX24" fmla="*/ 103834 w 106193"/>
                  <a:gd name="connsiteY24" fmla="*/ 12832 h 107963"/>
                  <a:gd name="connsiteX25" fmla="*/ 104719 w 106193"/>
                  <a:gd name="connsiteY25" fmla="*/ 10029 h 107963"/>
                  <a:gd name="connsiteX26" fmla="*/ 104866 w 106193"/>
                  <a:gd name="connsiteY26" fmla="*/ 7080 h 107963"/>
                  <a:gd name="connsiteX27" fmla="*/ 104424 w 106193"/>
                  <a:gd name="connsiteY27" fmla="*/ 4867 h 107963"/>
                  <a:gd name="connsiteX28" fmla="*/ 102211 w 106193"/>
                  <a:gd name="connsiteY28" fmla="*/ 3540 h 107963"/>
                  <a:gd name="connsiteX29" fmla="*/ 96607 w 106193"/>
                  <a:gd name="connsiteY29" fmla="*/ 2212 h 107963"/>
                  <a:gd name="connsiteX30" fmla="*/ 84070 w 106193"/>
                  <a:gd name="connsiteY30" fmla="*/ 147 h 107963"/>
                  <a:gd name="connsiteX31" fmla="*/ 75810 w 106193"/>
                  <a:gd name="connsiteY31" fmla="*/ 0 h 107963"/>
                  <a:gd name="connsiteX32" fmla="*/ 69911 w 106193"/>
                  <a:gd name="connsiteY32" fmla="*/ 1032 h 107963"/>
                  <a:gd name="connsiteX33" fmla="*/ 62831 w 106193"/>
                  <a:gd name="connsiteY33" fmla="*/ 147 h 107963"/>
                  <a:gd name="connsiteX34" fmla="*/ 58112 w 106193"/>
                  <a:gd name="connsiteY34" fmla="*/ 885 h 107963"/>
                  <a:gd name="connsiteX35" fmla="*/ 56047 w 106193"/>
                  <a:gd name="connsiteY35" fmla="*/ 2655 h 107963"/>
                  <a:gd name="connsiteX36" fmla="*/ 56342 w 106193"/>
                  <a:gd name="connsiteY36" fmla="*/ 5162 h 107963"/>
                  <a:gd name="connsiteX37" fmla="*/ 56342 w 106193"/>
                  <a:gd name="connsiteY37" fmla="*/ 7670 h 107963"/>
                  <a:gd name="connsiteX38" fmla="*/ 55162 w 106193"/>
                  <a:gd name="connsiteY38" fmla="*/ 5162 h 107963"/>
                  <a:gd name="connsiteX39" fmla="*/ 47492 w 106193"/>
                  <a:gd name="connsiteY39" fmla="*/ 2802 h 107963"/>
                  <a:gd name="connsiteX40" fmla="*/ 41445 w 106193"/>
                  <a:gd name="connsiteY40" fmla="*/ 1475 h 107963"/>
                  <a:gd name="connsiteX41" fmla="*/ 28318 w 106193"/>
                  <a:gd name="connsiteY41" fmla="*/ 0 h 107963"/>
                  <a:gd name="connsiteX42" fmla="*/ 25958 w 106193"/>
                  <a:gd name="connsiteY42" fmla="*/ 1475 h 107963"/>
                  <a:gd name="connsiteX43" fmla="*/ 24778 w 106193"/>
                  <a:gd name="connsiteY43" fmla="*/ 4277 h 107963"/>
                  <a:gd name="connsiteX44" fmla="*/ 23894 w 106193"/>
                  <a:gd name="connsiteY44" fmla="*/ 6637 h 107963"/>
                  <a:gd name="connsiteX45" fmla="*/ 23746 w 106193"/>
                  <a:gd name="connsiteY45" fmla="*/ 9144 h 107963"/>
                  <a:gd name="connsiteX46" fmla="*/ 22714 w 106193"/>
                  <a:gd name="connsiteY46" fmla="*/ 12094 h 107963"/>
                  <a:gd name="connsiteX47" fmla="*/ 22419 w 106193"/>
                  <a:gd name="connsiteY47" fmla="*/ 11652 h 107963"/>
                  <a:gd name="connsiteX48" fmla="*/ 20944 w 106193"/>
                  <a:gd name="connsiteY48" fmla="*/ 13274 h 107963"/>
                  <a:gd name="connsiteX49" fmla="*/ 20796 w 106193"/>
                  <a:gd name="connsiteY49" fmla="*/ 14307 h 107963"/>
                  <a:gd name="connsiteX50" fmla="*/ 19911 w 106193"/>
                  <a:gd name="connsiteY50" fmla="*/ 16076 h 107963"/>
                  <a:gd name="connsiteX51" fmla="*/ 19174 w 106193"/>
                  <a:gd name="connsiteY51" fmla="*/ 17109 h 107963"/>
                  <a:gd name="connsiteX52" fmla="*/ 20206 w 106193"/>
                  <a:gd name="connsiteY52" fmla="*/ 19469 h 107963"/>
                  <a:gd name="connsiteX53" fmla="*/ 21386 w 106193"/>
                  <a:gd name="connsiteY53" fmla="*/ 19616 h 107963"/>
                  <a:gd name="connsiteX54" fmla="*/ 21829 w 106193"/>
                  <a:gd name="connsiteY54" fmla="*/ 19911 h 107963"/>
                  <a:gd name="connsiteX55" fmla="*/ 22124 w 106193"/>
                  <a:gd name="connsiteY55" fmla="*/ 20354 h 107963"/>
                  <a:gd name="connsiteX56" fmla="*/ 21976 w 106193"/>
                  <a:gd name="connsiteY56" fmla="*/ 20796 h 107963"/>
                  <a:gd name="connsiteX57" fmla="*/ 21534 w 106193"/>
                  <a:gd name="connsiteY57" fmla="*/ 21239 h 107963"/>
                  <a:gd name="connsiteX58" fmla="*/ 20501 w 106193"/>
                  <a:gd name="connsiteY58" fmla="*/ 21829 h 107963"/>
                  <a:gd name="connsiteX59" fmla="*/ 19469 w 106193"/>
                  <a:gd name="connsiteY59" fmla="*/ 23156 h 107963"/>
                  <a:gd name="connsiteX60" fmla="*/ 19469 w 106193"/>
                  <a:gd name="connsiteY60" fmla="*/ 24631 h 107963"/>
                  <a:gd name="connsiteX61" fmla="*/ 18879 w 106193"/>
                  <a:gd name="connsiteY61" fmla="*/ 25369 h 107963"/>
                  <a:gd name="connsiteX62" fmla="*/ 16666 w 106193"/>
                  <a:gd name="connsiteY62" fmla="*/ 25811 h 107963"/>
                  <a:gd name="connsiteX63" fmla="*/ 12537 w 106193"/>
                  <a:gd name="connsiteY63" fmla="*/ 25811 h 107963"/>
                  <a:gd name="connsiteX64" fmla="*/ 10472 w 106193"/>
                  <a:gd name="connsiteY64" fmla="*/ 25811 h 107963"/>
                  <a:gd name="connsiteX65" fmla="*/ 8849 w 106193"/>
                  <a:gd name="connsiteY65" fmla="*/ 26106 h 107963"/>
                  <a:gd name="connsiteX66" fmla="*/ 7817 w 106193"/>
                  <a:gd name="connsiteY66" fmla="*/ 26991 h 107963"/>
                  <a:gd name="connsiteX67" fmla="*/ 6490 w 106193"/>
                  <a:gd name="connsiteY67" fmla="*/ 27728 h 107963"/>
                  <a:gd name="connsiteX68" fmla="*/ 5457 w 106193"/>
                  <a:gd name="connsiteY68" fmla="*/ 27876 h 107963"/>
                  <a:gd name="connsiteX69" fmla="*/ 4425 w 106193"/>
                  <a:gd name="connsiteY69" fmla="*/ 28908 h 107963"/>
                  <a:gd name="connsiteX70" fmla="*/ 3540 w 106193"/>
                  <a:gd name="connsiteY70" fmla="*/ 30531 h 107963"/>
                  <a:gd name="connsiteX71" fmla="*/ 3835 w 106193"/>
                  <a:gd name="connsiteY71" fmla="*/ 31563 h 107963"/>
                  <a:gd name="connsiteX72" fmla="*/ 4867 w 106193"/>
                  <a:gd name="connsiteY72" fmla="*/ 33038 h 107963"/>
                  <a:gd name="connsiteX73" fmla="*/ 5310 w 106193"/>
                  <a:gd name="connsiteY73" fmla="*/ 34513 h 107963"/>
                  <a:gd name="connsiteX74" fmla="*/ 4572 w 106193"/>
                  <a:gd name="connsiteY74" fmla="*/ 36873 h 107963"/>
                  <a:gd name="connsiteX75" fmla="*/ 3835 w 106193"/>
                  <a:gd name="connsiteY75" fmla="*/ 38643 h 107963"/>
                  <a:gd name="connsiteX76" fmla="*/ 3392 w 106193"/>
                  <a:gd name="connsiteY76" fmla="*/ 40118 h 107963"/>
                  <a:gd name="connsiteX77" fmla="*/ 2655 w 106193"/>
                  <a:gd name="connsiteY77" fmla="*/ 42772 h 107963"/>
                  <a:gd name="connsiteX78" fmla="*/ 1032 w 106193"/>
                  <a:gd name="connsiteY78" fmla="*/ 45722 h 107963"/>
                  <a:gd name="connsiteX79" fmla="*/ 0 w 106193"/>
                  <a:gd name="connsiteY79" fmla="*/ 47345 h 107963"/>
                  <a:gd name="connsiteX80" fmla="*/ 0 w 106193"/>
                  <a:gd name="connsiteY80" fmla="*/ 49262 h 107963"/>
                  <a:gd name="connsiteX81" fmla="*/ 590 w 106193"/>
                  <a:gd name="connsiteY81" fmla="*/ 51769 h 107963"/>
                  <a:gd name="connsiteX82" fmla="*/ 3835 w 106193"/>
                  <a:gd name="connsiteY82" fmla="*/ 55604 h 107963"/>
                  <a:gd name="connsiteX83" fmla="*/ 4867 w 106193"/>
                  <a:gd name="connsiteY83" fmla="*/ 57374 h 107963"/>
                  <a:gd name="connsiteX84" fmla="*/ 5752 w 106193"/>
                  <a:gd name="connsiteY84" fmla="*/ 60324 h 107963"/>
                  <a:gd name="connsiteX85" fmla="*/ 8702 w 106193"/>
                  <a:gd name="connsiteY85" fmla="*/ 62536 h 107963"/>
                  <a:gd name="connsiteX86" fmla="*/ 10472 w 106193"/>
                  <a:gd name="connsiteY86" fmla="*/ 64454 h 107963"/>
                  <a:gd name="connsiteX87" fmla="*/ 10324 w 106193"/>
                  <a:gd name="connsiteY87" fmla="*/ 66814 h 107963"/>
                  <a:gd name="connsiteX88" fmla="*/ 10619 w 106193"/>
                  <a:gd name="connsiteY88" fmla="*/ 67551 h 107963"/>
                  <a:gd name="connsiteX89" fmla="*/ 11799 w 106193"/>
                  <a:gd name="connsiteY89" fmla="*/ 68289 h 107963"/>
                  <a:gd name="connsiteX90" fmla="*/ 13127 w 106193"/>
                  <a:gd name="connsiteY90" fmla="*/ 68731 h 107963"/>
                  <a:gd name="connsiteX91" fmla="*/ 14601 w 106193"/>
                  <a:gd name="connsiteY91" fmla="*/ 68583 h 107963"/>
                  <a:gd name="connsiteX92" fmla="*/ 16076 w 106193"/>
                  <a:gd name="connsiteY92" fmla="*/ 68436 h 107963"/>
                  <a:gd name="connsiteX93" fmla="*/ 16372 w 106193"/>
                  <a:gd name="connsiteY93" fmla="*/ 68141 h 107963"/>
                  <a:gd name="connsiteX94" fmla="*/ 19616 w 106193"/>
                  <a:gd name="connsiteY94" fmla="*/ 67993 h 107963"/>
                  <a:gd name="connsiteX95" fmla="*/ 19911 w 106193"/>
                  <a:gd name="connsiteY95" fmla="*/ 68731 h 107963"/>
                  <a:gd name="connsiteX96" fmla="*/ 20059 w 106193"/>
                  <a:gd name="connsiteY96" fmla="*/ 72123 h 107963"/>
                  <a:gd name="connsiteX97" fmla="*/ 20206 w 106193"/>
                  <a:gd name="connsiteY97" fmla="*/ 73598 h 107963"/>
                  <a:gd name="connsiteX98" fmla="*/ 20944 w 106193"/>
                  <a:gd name="connsiteY98" fmla="*/ 74188 h 107963"/>
                  <a:gd name="connsiteX99" fmla="*/ 21386 w 106193"/>
                  <a:gd name="connsiteY99" fmla="*/ 75073 h 107963"/>
                  <a:gd name="connsiteX100" fmla="*/ 21534 w 106193"/>
                  <a:gd name="connsiteY100" fmla="*/ 75811 h 107963"/>
                  <a:gd name="connsiteX101" fmla="*/ 21681 w 106193"/>
                  <a:gd name="connsiteY101" fmla="*/ 77728 h 107963"/>
                  <a:gd name="connsiteX102" fmla="*/ 22124 w 106193"/>
                  <a:gd name="connsiteY102" fmla="*/ 78760 h 107963"/>
                  <a:gd name="connsiteX103" fmla="*/ 21976 w 106193"/>
                  <a:gd name="connsiteY103" fmla="*/ 80973 h 107963"/>
                  <a:gd name="connsiteX104" fmla="*/ 22271 w 106193"/>
                  <a:gd name="connsiteY104" fmla="*/ 81710 h 107963"/>
                  <a:gd name="connsiteX105" fmla="*/ 23156 w 106193"/>
                  <a:gd name="connsiteY105" fmla="*/ 82153 h 107963"/>
                  <a:gd name="connsiteX106" fmla="*/ 24336 w 106193"/>
                  <a:gd name="connsiteY106" fmla="*/ 83628 h 107963"/>
                  <a:gd name="connsiteX107" fmla="*/ 24778 w 106193"/>
                  <a:gd name="connsiteY107" fmla="*/ 83923 h 107963"/>
                  <a:gd name="connsiteX108" fmla="*/ 24926 w 106193"/>
                  <a:gd name="connsiteY108" fmla="*/ 84365 h 107963"/>
                  <a:gd name="connsiteX109" fmla="*/ 25958 w 106193"/>
                  <a:gd name="connsiteY109" fmla="*/ 86577 h 107963"/>
                  <a:gd name="connsiteX110" fmla="*/ 26401 w 106193"/>
                  <a:gd name="connsiteY110" fmla="*/ 87167 h 107963"/>
                  <a:gd name="connsiteX111" fmla="*/ 26696 w 106193"/>
                  <a:gd name="connsiteY111" fmla="*/ 87315 h 107963"/>
                  <a:gd name="connsiteX112" fmla="*/ 26843 w 106193"/>
                  <a:gd name="connsiteY112" fmla="*/ 88052 h 107963"/>
                  <a:gd name="connsiteX113" fmla="*/ 27581 w 106193"/>
                  <a:gd name="connsiteY113" fmla="*/ 89970 h 107963"/>
                  <a:gd name="connsiteX114" fmla="*/ 28023 w 106193"/>
                  <a:gd name="connsiteY114" fmla="*/ 90560 h 107963"/>
                  <a:gd name="connsiteX115" fmla="*/ 28908 w 106193"/>
                  <a:gd name="connsiteY115" fmla="*/ 92035 h 107963"/>
                  <a:gd name="connsiteX116" fmla="*/ 29351 w 106193"/>
                  <a:gd name="connsiteY116" fmla="*/ 93509 h 107963"/>
                  <a:gd name="connsiteX117" fmla="*/ 30531 w 106193"/>
                  <a:gd name="connsiteY117" fmla="*/ 95427 h 107963"/>
                  <a:gd name="connsiteX118" fmla="*/ 31711 w 106193"/>
                  <a:gd name="connsiteY118" fmla="*/ 96607 h 107963"/>
                  <a:gd name="connsiteX119" fmla="*/ 32153 w 106193"/>
                  <a:gd name="connsiteY119" fmla="*/ 97934 h 107963"/>
                  <a:gd name="connsiteX120" fmla="*/ 33775 w 106193"/>
                  <a:gd name="connsiteY120" fmla="*/ 100884 h 107963"/>
                  <a:gd name="connsiteX121" fmla="*/ 35250 w 106193"/>
                  <a:gd name="connsiteY121" fmla="*/ 102949 h 107963"/>
                  <a:gd name="connsiteX122" fmla="*/ 37168 w 106193"/>
                  <a:gd name="connsiteY122" fmla="*/ 103391 h 107963"/>
                  <a:gd name="connsiteX123" fmla="*/ 38938 w 106193"/>
                  <a:gd name="connsiteY123" fmla="*/ 103686 h 107963"/>
                  <a:gd name="connsiteX124" fmla="*/ 39970 w 106193"/>
                  <a:gd name="connsiteY124" fmla="*/ 104424 h 107963"/>
                  <a:gd name="connsiteX125" fmla="*/ 41003 w 106193"/>
                  <a:gd name="connsiteY125" fmla="*/ 105309 h 107963"/>
                  <a:gd name="connsiteX126" fmla="*/ 41740 w 106193"/>
                  <a:gd name="connsiteY126" fmla="*/ 105604 h 107963"/>
                  <a:gd name="connsiteX127" fmla="*/ 43510 w 106193"/>
                  <a:gd name="connsiteY127" fmla="*/ 105751 h 107963"/>
                  <a:gd name="connsiteX128" fmla="*/ 47640 w 106193"/>
                  <a:gd name="connsiteY128" fmla="*/ 106784 h 107963"/>
                  <a:gd name="connsiteX129" fmla="*/ 53097 w 106193"/>
                  <a:gd name="connsiteY129" fmla="*/ 107963 h 107963"/>
                  <a:gd name="connsiteX130" fmla="*/ 54572 w 106193"/>
                  <a:gd name="connsiteY130" fmla="*/ 107521 h 107963"/>
                  <a:gd name="connsiteX131" fmla="*/ 55457 w 106193"/>
                  <a:gd name="connsiteY131" fmla="*/ 106784 h 107963"/>
                  <a:gd name="connsiteX132" fmla="*/ 55604 w 106193"/>
                  <a:gd name="connsiteY132" fmla="*/ 104424 h 107963"/>
                  <a:gd name="connsiteX133" fmla="*/ 55899 w 106193"/>
                  <a:gd name="connsiteY133" fmla="*/ 102801 h 107963"/>
                  <a:gd name="connsiteX134" fmla="*/ 54572 w 106193"/>
                  <a:gd name="connsiteY134" fmla="*/ 101326 h 107963"/>
                  <a:gd name="connsiteX135" fmla="*/ 53097 w 106193"/>
                  <a:gd name="connsiteY135" fmla="*/ 99704 h 107963"/>
                  <a:gd name="connsiteX136" fmla="*/ 51769 w 106193"/>
                  <a:gd name="connsiteY136" fmla="*/ 97639 h 107963"/>
                  <a:gd name="connsiteX137" fmla="*/ 50000 w 106193"/>
                  <a:gd name="connsiteY137" fmla="*/ 97049 h 107963"/>
                  <a:gd name="connsiteX138" fmla="*/ 50295 w 106193"/>
                  <a:gd name="connsiteY138" fmla="*/ 96017 h 107963"/>
                  <a:gd name="connsiteX139" fmla="*/ 51327 w 106193"/>
                  <a:gd name="connsiteY139" fmla="*/ 94984 h 107963"/>
                  <a:gd name="connsiteX140" fmla="*/ 52507 w 106193"/>
                  <a:gd name="connsiteY140" fmla="*/ 94394 h 107963"/>
                  <a:gd name="connsiteX141" fmla="*/ 53097 w 106193"/>
                  <a:gd name="connsiteY141" fmla="*/ 93657 h 107963"/>
                  <a:gd name="connsiteX142" fmla="*/ 53834 w 106193"/>
                  <a:gd name="connsiteY142" fmla="*/ 90855 h 107963"/>
                  <a:gd name="connsiteX143" fmla="*/ 54277 w 106193"/>
                  <a:gd name="connsiteY143" fmla="*/ 90412 h 107963"/>
                  <a:gd name="connsiteX144" fmla="*/ 54719 w 106193"/>
                  <a:gd name="connsiteY144" fmla="*/ 90265 h 107963"/>
                  <a:gd name="connsiteX145" fmla="*/ 55309 w 106193"/>
                  <a:gd name="connsiteY145" fmla="*/ 90412 h 107963"/>
                  <a:gd name="connsiteX146" fmla="*/ 56342 w 106193"/>
                  <a:gd name="connsiteY146" fmla="*/ 91149 h 107963"/>
                  <a:gd name="connsiteX147" fmla="*/ 60619 w 106193"/>
                  <a:gd name="connsiteY147" fmla="*/ 93214 h 107963"/>
                  <a:gd name="connsiteX148" fmla="*/ 62536 w 106193"/>
                  <a:gd name="connsiteY148" fmla="*/ 92920 h 107963"/>
                  <a:gd name="connsiteX149" fmla="*/ 69616 w 106193"/>
                  <a:gd name="connsiteY149" fmla="*/ 92329 h 107963"/>
                  <a:gd name="connsiteX150" fmla="*/ 70796 w 106193"/>
                  <a:gd name="connsiteY150" fmla="*/ 91149 h 107963"/>
                  <a:gd name="connsiteX151" fmla="*/ 72271 w 106193"/>
                  <a:gd name="connsiteY151" fmla="*/ 90855 h 107963"/>
                  <a:gd name="connsiteX152" fmla="*/ 74778 w 106193"/>
                  <a:gd name="connsiteY152" fmla="*/ 89675 h 107963"/>
                  <a:gd name="connsiteX153" fmla="*/ 75810 w 106193"/>
                  <a:gd name="connsiteY153" fmla="*/ 89527 h 107963"/>
                  <a:gd name="connsiteX154" fmla="*/ 76695 w 106193"/>
                  <a:gd name="connsiteY154" fmla="*/ 89822 h 107963"/>
                  <a:gd name="connsiteX155" fmla="*/ 77875 w 106193"/>
                  <a:gd name="connsiteY155" fmla="*/ 89527 h 107963"/>
                  <a:gd name="connsiteX156" fmla="*/ 79645 w 106193"/>
                  <a:gd name="connsiteY156" fmla="*/ 88495 h 107963"/>
                  <a:gd name="connsiteX157" fmla="*/ 80235 w 106193"/>
                  <a:gd name="connsiteY157" fmla="*/ 88347 h 107963"/>
                  <a:gd name="connsiteX158" fmla="*/ 80530 w 106193"/>
                  <a:gd name="connsiteY158" fmla="*/ 89527 h 107963"/>
                  <a:gd name="connsiteX159" fmla="*/ 81710 w 106193"/>
                  <a:gd name="connsiteY159" fmla="*/ 90855 h 107963"/>
                  <a:gd name="connsiteX160" fmla="*/ 83037 w 106193"/>
                  <a:gd name="connsiteY160" fmla="*/ 92182 h 107963"/>
                  <a:gd name="connsiteX161" fmla="*/ 83628 w 106193"/>
                  <a:gd name="connsiteY161" fmla="*/ 92477 h 107963"/>
                  <a:gd name="connsiteX162" fmla="*/ 85840 w 106193"/>
                  <a:gd name="connsiteY162" fmla="*/ 92035 h 107963"/>
                  <a:gd name="connsiteX163" fmla="*/ 87020 w 106193"/>
                  <a:gd name="connsiteY163" fmla="*/ 92329 h 107963"/>
                  <a:gd name="connsiteX164" fmla="*/ 87462 w 106193"/>
                  <a:gd name="connsiteY164" fmla="*/ 93509 h 107963"/>
                  <a:gd name="connsiteX165" fmla="*/ 87610 w 106193"/>
                  <a:gd name="connsiteY165" fmla="*/ 94542 h 107963"/>
                  <a:gd name="connsiteX166" fmla="*/ 88642 w 106193"/>
                  <a:gd name="connsiteY166" fmla="*/ 95279 h 107963"/>
                  <a:gd name="connsiteX167" fmla="*/ 89822 w 106193"/>
                  <a:gd name="connsiteY167" fmla="*/ 95279 h 107963"/>
                  <a:gd name="connsiteX168" fmla="*/ 90117 w 106193"/>
                  <a:gd name="connsiteY168" fmla="*/ 95132 h 107963"/>
                  <a:gd name="connsiteX169" fmla="*/ 91002 w 106193"/>
                  <a:gd name="connsiteY169" fmla="*/ 94984 h 107963"/>
                  <a:gd name="connsiteX170" fmla="*/ 91887 w 106193"/>
                  <a:gd name="connsiteY170" fmla="*/ 94984 h 107963"/>
                  <a:gd name="connsiteX171" fmla="*/ 93214 w 106193"/>
                  <a:gd name="connsiteY171" fmla="*/ 93067 h 107963"/>
                  <a:gd name="connsiteX172" fmla="*/ 95427 w 106193"/>
                  <a:gd name="connsiteY172" fmla="*/ 91887 h 107963"/>
                  <a:gd name="connsiteX173" fmla="*/ 99114 w 106193"/>
                  <a:gd name="connsiteY173" fmla="*/ 85250 h 107963"/>
                  <a:gd name="connsiteX174" fmla="*/ 100737 w 106193"/>
                  <a:gd name="connsiteY174" fmla="*/ 82595 h 107963"/>
                  <a:gd name="connsiteX175" fmla="*/ 101031 w 106193"/>
                  <a:gd name="connsiteY175" fmla="*/ 81120 h 107963"/>
                  <a:gd name="connsiteX176" fmla="*/ 101474 w 106193"/>
                  <a:gd name="connsiteY176" fmla="*/ 78023 h 107963"/>
                  <a:gd name="connsiteX177" fmla="*/ 100589 w 106193"/>
                  <a:gd name="connsiteY177" fmla="*/ 74335 h 107963"/>
                  <a:gd name="connsiteX178" fmla="*/ 101031 w 106193"/>
                  <a:gd name="connsiteY178" fmla="*/ 73156 h 107963"/>
                  <a:gd name="connsiteX179" fmla="*/ 104276 w 106193"/>
                  <a:gd name="connsiteY179" fmla="*/ 68731 h 107963"/>
                  <a:gd name="connsiteX180" fmla="*/ 105604 w 106193"/>
                  <a:gd name="connsiteY180" fmla="*/ 66224 h 107963"/>
                  <a:gd name="connsiteX181" fmla="*/ 105751 w 106193"/>
                  <a:gd name="connsiteY181" fmla="*/ 64011 h 107963"/>
                  <a:gd name="connsiteX182" fmla="*/ 106194 w 106193"/>
                  <a:gd name="connsiteY182" fmla="*/ 62536 h 107963"/>
                  <a:gd name="connsiteX183" fmla="*/ 105751 w 106193"/>
                  <a:gd name="connsiteY183" fmla="*/ 61799 h 10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193" h="107963">
                    <a:moveTo>
                      <a:pt x="105751" y="61799"/>
                    </a:moveTo>
                    <a:lnTo>
                      <a:pt x="105014" y="61504"/>
                    </a:lnTo>
                    <a:lnTo>
                      <a:pt x="103686" y="59586"/>
                    </a:lnTo>
                    <a:lnTo>
                      <a:pt x="102949" y="57817"/>
                    </a:lnTo>
                    <a:lnTo>
                      <a:pt x="100737" y="56194"/>
                    </a:lnTo>
                    <a:lnTo>
                      <a:pt x="99262" y="54424"/>
                    </a:lnTo>
                    <a:lnTo>
                      <a:pt x="96754" y="50442"/>
                    </a:lnTo>
                    <a:lnTo>
                      <a:pt x="96902" y="48230"/>
                    </a:lnTo>
                    <a:lnTo>
                      <a:pt x="96164" y="47492"/>
                    </a:lnTo>
                    <a:lnTo>
                      <a:pt x="95427" y="46607"/>
                    </a:lnTo>
                    <a:lnTo>
                      <a:pt x="95574" y="45575"/>
                    </a:lnTo>
                    <a:lnTo>
                      <a:pt x="94984" y="43067"/>
                    </a:lnTo>
                    <a:lnTo>
                      <a:pt x="94394" y="40708"/>
                    </a:lnTo>
                    <a:lnTo>
                      <a:pt x="94099" y="39233"/>
                    </a:lnTo>
                    <a:lnTo>
                      <a:pt x="94689" y="36725"/>
                    </a:lnTo>
                    <a:lnTo>
                      <a:pt x="94394" y="33923"/>
                    </a:lnTo>
                    <a:lnTo>
                      <a:pt x="93509" y="32448"/>
                    </a:lnTo>
                    <a:lnTo>
                      <a:pt x="93362" y="30088"/>
                    </a:lnTo>
                    <a:lnTo>
                      <a:pt x="93509" y="28023"/>
                    </a:lnTo>
                    <a:lnTo>
                      <a:pt x="94247" y="26991"/>
                    </a:lnTo>
                    <a:lnTo>
                      <a:pt x="94099" y="25516"/>
                    </a:lnTo>
                    <a:lnTo>
                      <a:pt x="97197" y="20944"/>
                    </a:lnTo>
                    <a:lnTo>
                      <a:pt x="99557" y="18436"/>
                    </a:lnTo>
                    <a:lnTo>
                      <a:pt x="101769" y="16519"/>
                    </a:lnTo>
                    <a:lnTo>
                      <a:pt x="103834" y="12832"/>
                    </a:lnTo>
                    <a:lnTo>
                      <a:pt x="104719" y="10029"/>
                    </a:lnTo>
                    <a:lnTo>
                      <a:pt x="104866" y="7080"/>
                    </a:lnTo>
                    <a:lnTo>
                      <a:pt x="104424" y="4867"/>
                    </a:lnTo>
                    <a:lnTo>
                      <a:pt x="102211" y="3540"/>
                    </a:lnTo>
                    <a:lnTo>
                      <a:pt x="96607" y="2212"/>
                    </a:lnTo>
                    <a:lnTo>
                      <a:pt x="84070" y="147"/>
                    </a:lnTo>
                    <a:lnTo>
                      <a:pt x="75810" y="0"/>
                    </a:lnTo>
                    <a:lnTo>
                      <a:pt x="69911" y="1032"/>
                    </a:lnTo>
                    <a:lnTo>
                      <a:pt x="62831" y="147"/>
                    </a:lnTo>
                    <a:lnTo>
                      <a:pt x="58112" y="885"/>
                    </a:lnTo>
                    <a:lnTo>
                      <a:pt x="56047" y="2655"/>
                    </a:lnTo>
                    <a:lnTo>
                      <a:pt x="56342" y="5162"/>
                    </a:lnTo>
                    <a:lnTo>
                      <a:pt x="56342" y="7670"/>
                    </a:lnTo>
                    <a:lnTo>
                      <a:pt x="55162" y="5162"/>
                    </a:lnTo>
                    <a:lnTo>
                      <a:pt x="47492" y="2802"/>
                    </a:lnTo>
                    <a:lnTo>
                      <a:pt x="41445" y="1475"/>
                    </a:lnTo>
                    <a:lnTo>
                      <a:pt x="28318" y="0"/>
                    </a:lnTo>
                    <a:lnTo>
                      <a:pt x="25958" y="1475"/>
                    </a:lnTo>
                    <a:lnTo>
                      <a:pt x="24778" y="4277"/>
                    </a:lnTo>
                    <a:lnTo>
                      <a:pt x="23894" y="6637"/>
                    </a:lnTo>
                    <a:lnTo>
                      <a:pt x="23746" y="9144"/>
                    </a:lnTo>
                    <a:lnTo>
                      <a:pt x="22714" y="12094"/>
                    </a:lnTo>
                    <a:lnTo>
                      <a:pt x="22419" y="11652"/>
                    </a:lnTo>
                    <a:lnTo>
                      <a:pt x="20944" y="13274"/>
                    </a:lnTo>
                    <a:lnTo>
                      <a:pt x="20796" y="14307"/>
                    </a:lnTo>
                    <a:lnTo>
                      <a:pt x="19911" y="16076"/>
                    </a:lnTo>
                    <a:lnTo>
                      <a:pt x="19174" y="17109"/>
                    </a:lnTo>
                    <a:lnTo>
                      <a:pt x="20206" y="19469"/>
                    </a:lnTo>
                    <a:lnTo>
                      <a:pt x="21386" y="19616"/>
                    </a:lnTo>
                    <a:lnTo>
                      <a:pt x="21829" y="19911"/>
                    </a:lnTo>
                    <a:lnTo>
                      <a:pt x="22124" y="20354"/>
                    </a:lnTo>
                    <a:lnTo>
                      <a:pt x="21976" y="20796"/>
                    </a:lnTo>
                    <a:lnTo>
                      <a:pt x="21534" y="21239"/>
                    </a:lnTo>
                    <a:lnTo>
                      <a:pt x="20501" y="21829"/>
                    </a:lnTo>
                    <a:lnTo>
                      <a:pt x="19469" y="23156"/>
                    </a:lnTo>
                    <a:lnTo>
                      <a:pt x="19469" y="24631"/>
                    </a:lnTo>
                    <a:lnTo>
                      <a:pt x="18879" y="25369"/>
                    </a:lnTo>
                    <a:lnTo>
                      <a:pt x="16666" y="25811"/>
                    </a:lnTo>
                    <a:lnTo>
                      <a:pt x="12537" y="25811"/>
                    </a:lnTo>
                    <a:lnTo>
                      <a:pt x="10472" y="25811"/>
                    </a:lnTo>
                    <a:lnTo>
                      <a:pt x="8849" y="26106"/>
                    </a:lnTo>
                    <a:lnTo>
                      <a:pt x="7817" y="26991"/>
                    </a:lnTo>
                    <a:lnTo>
                      <a:pt x="6490" y="27728"/>
                    </a:lnTo>
                    <a:lnTo>
                      <a:pt x="5457" y="27876"/>
                    </a:lnTo>
                    <a:lnTo>
                      <a:pt x="4425" y="28908"/>
                    </a:lnTo>
                    <a:lnTo>
                      <a:pt x="3540" y="30531"/>
                    </a:lnTo>
                    <a:lnTo>
                      <a:pt x="3835" y="31563"/>
                    </a:lnTo>
                    <a:lnTo>
                      <a:pt x="4867" y="33038"/>
                    </a:lnTo>
                    <a:lnTo>
                      <a:pt x="5310" y="34513"/>
                    </a:lnTo>
                    <a:lnTo>
                      <a:pt x="4572" y="36873"/>
                    </a:lnTo>
                    <a:lnTo>
                      <a:pt x="3835" y="38643"/>
                    </a:lnTo>
                    <a:lnTo>
                      <a:pt x="3392" y="40118"/>
                    </a:lnTo>
                    <a:lnTo>
                      <a:pt x="2655" y="42772"/>
                    </a:lnTo>
                    <a:lnTo>
                      <a:pt x="1032" y="45722"/>
                    </a:lnTo>
                    <a:lnTo>
                      <a:pt x="0" y="47345"/>
                    </a:lnTo>
                    <a:lnTo>
                      <a:pt x="0" y="49262"/>
                    </a:lnTo>
                    <a:lnTo>
                      <a:pt x="590" y="51769"/>
                    </a:lnTo>
                    <a:lnTo>
                      <a:pt x="3835" y="55604"/>
                    </a:lnTo>
                    <a:lnTo>
                      <a:pt x="4867" y="57374"/>
                    </a:lnTo>
                    <a:lnTo>
                      <a:pt x="5752" y="60324"/>
                    </a:lnTo>
                    <a:lnTo>
                      <a:pt x="8702" y="62536"/>
                    </a:lnTo>
                    <a:lnTo>
                      <a:pt x="10472" y="64454"/>
                    </a:lnTo>
                    <a:lnTo>
                      <a:pt x="10324" y="66814"/>
                    </a:lnTo>
                    <a:lnTo>
                      <a:pt x="10619" y="67551"/>
                    </a:lnTo>
                    <a:lnTo>
                      <a:pt x="11799" y="68289"/>
                    </a:lnTo>
                    <a:lnTo>
                      <a:pt x="13127" y="68731"/>
                    </a:lnTo>
                    <a:lnTo>
                      <a:pt x="14601" y="68583"/>
                    </a:lnTo>
                    <a:lnTo>
                      <a:pt x="16076" y="68436"/>
                    </a:lnTo>
                    <a:lnTo>
                      <a:pt x="16372" y="68141"/>
                    </a:lnTo>
                    <a:lnTo>
                      <a:pt x="19616" y="67993"/>
                    </a:lnTo>
                    <a:lnTo>
                      <a:pt x="19911" y="68731"/>
                    </a:lnTo>
                    <a:lnTo>
                      <a:pt x="20059" y="72123"/>
                    </a:lnTo>
                    <a:lnTo>
                      <a:pt x="20206" y="73598"/>
                    </a:lnTo>
                    <a:lnTo>
                      <a:pt x="20944" y="74188"/>
                    </a:lnTo>
                    <a:lnTo>
                      <a:pt x="21386" y="75073"/>
                    </a:lnTo>
                    <a:lnTo>
                      <a:pt x="21534" y="75811"/>
                    </a:lnTo>
                    <a:lnTo>
                      <a:pt x="21681" y="77728"/>
                    </a:lnTo>
                    <a:lnTo>
                      <a:pt x="22124" y="78760"/>
                    </a:lnTo>
                    <a:lnTo>
                      <a:pt x="21976" y="80973"/>
                    </a:lnTo>
                    <a:lnTo>
                      <a:pt x="22271" y="81710"/>
                    </a:lnTo>
                    <a:lnTo>
                      <a:pt x="23156" y="82153"/>
                    </a:lnTo>
                    <a:lnTo>
                      <a:pt x="24336" y="83628"/>
                    </a:lnTo>
                    <a:lnTo>
                      <a:pt x="24778" y="83923"/>
                    </a:lnTo>
                    <a:lnTo>
                      <a:pt x="24926" y="84365"/>
                    </a:lnTo>
                    <a:lnTo>
                      <a:pt x="25958" y="86577"/>
                    </a:lnTo>
                    <a:lnTo>
                      <a:pt x="26401" y="87167"/>
                    </a:lnTo>
                    <a:lnTo>
                      <a:pt x="26696" y="87315"/>
                    </a:lnTo>
                    <a:lnTo>
                      <a:pt x="26843" y="88052"/>
                    </a:lnTo>
                    <a:lnTo>
                      <a:pt x="27581" y="89970"/>
                    </a:lnTo>
                    <a:lnTo>
                      <a:pt x="28023" y="90560"/>
                    </a:lnTo>
                    <a:lnTo>
                      <a:pt x="28908" y="92035"/>
                    </a:lnTo>
                    <a:lnTo>
                      <a:pt x="29351" y="93509"/>
                    </a:lnTo>
                    <a:lnTo>
                      <a:pt x="30531" y="95427"/>
                    </a:lnTo>
                    <a:lnTo>
                      <a:pt x="31711" y="96607"/>
                    </a:lnTo>
                    <a:lnTo>
                      <a:pt x="32153" y="97934"/>
                    </a:lnTo>
                    <a:lnTo>
                      <a:pt x="33775" y="100884"/>
                    </a:lnTo>
                    <a:lnTo>
                      <a:pt x="35250" y="102949"/>
                    </a:lnTo>
                    <a:lnTo>
                      <a:pt x="37168" y="103391"/>
                    </a:lnTo>
                    <a:lnTo>
                      <a:pt x="38938" y="103686"/>
                    </a:lnTo>
                    <a:lnTo>
                      <a:pt x="39970" y="104424"/>
                    </a:lnTo>
                    <a:lnTo>
                      <a:pt x="41003" y="105309"/>
                    </a:lnTo>
                    <a:lnTo>
                      <a:pt x="41740" y="105604"/>
                    </a:lnTo>
                    <a:lnTo>
                      <a:pt x="43510" y="105751"/>
                    </a:lnTo>
                    <a:lnTo>
                      <a:pt x="47640" y="106784"/>
                    </a:lnTo>
                    <a:lnTo>
                      <a:pt x="53097" y="107963"/>
                    </a:lnTo>
                    <a:lnTo>
                      <a:pt x="54572" y="107521"/>
                    </a:lnTo>
                    <a:lnTo>
                      <a:pt x="55457" y="106784"/>
                    </a:lnTo>
                    <a:lnTo>
                      <a:pt x="55604" y="104424"/>
                    </a:lnTo>
                    <a:lnTo>
                      <a:pt x="55899" y="102801"/>
                    </a:lnTo>
                    <a:lnTo>
                      <a:pt x="54572" y="101326"/>
                    </a:lnTo>
                    <a:lnTo>
                      <a:pt x="53097" y="99704"/>
                    </a:lnTo>
                    <a:lnTo>
                      <a:pt x="51769" y="97639"/>
                    </a:lnTo>
                    <a:lnTo>
                      <a:pt x="50000" y="97049"/>
                    </a:lnTo>
                    <a:lnTo>
                      <a:pt x="50295" y="96017"/>
                    </a:lnTo>
                    <a:lnTo>
                      <a:pt x="51327" y="94984"/>
                    </a:lnTo>
                    <a:lnTo>
                      <a:pt x="52507" y="94394"/>
                    </a:lnTo>
                    <a:lnTo>
                      <a:pt x="53097" y="93657"/>
                    </a:lnTo>
                    <a:lnTo>
                      <a:pt x="53834" y="90855"/>
                    </a:lnTo>
                    <a:lnTo>
                      <a:pt x="54277" y="90412"/>
                    </a:lnTo>
                    <a:lnTo>
                      <a:pt x="54719" y="90265"/>
                    </a:lnTo>
                    <a:lnTo>
                      <a:pt x="55309" y="90412"/>
                    </a:lnTo>
                    <a:lnTo>
                      <a:pt x="56342" y="91149"/>
                    </a:lnTo>
                    <a:lnTo>
                      <a:pt x="60619" y="93214"/>
                    </a:lnTo>
                    <a:lnTo>
                      <a:pt x="62536" y="92920"/>
                    </a:lnTo>
                    <a:lnTo>
                      <a:pt x="69616" y="92329"/>
                    </a:lnTo>
                    <a:lnTo>
                      <a:pt x="70796" y="91149"/>
                    </a:lnTo>
                    <a:lnTo>
                      <a:pt x="72271" y="90855"/>
                    </a:lnTo>
                    <a:lnTo>
                      <a:pt x="74778" y="89675"/>
                    </a:lnTo>
                    <a:lnTo>
                      <a:pt x="75810" y="89527"/>
                    </a:lnTo>
                    <a:lnTo>
                      <a:pt x="76695" y="89822"/>
                    </a:lnTo>
                    <a:lnTo>
                      <a:pt x="77875" y="89527"/>
                    </a:lnTo>
                    <a:lnTo>
                      <a:pt x="79645" y="88495"/>
                    </a:lnTo>
                    <a:lnTo>
                      <a:pt x="80235" y="88347"/>
                    </a:lnTo>
                    <a:lnTo>
                      <a:pt x="80530" y="89527"/>
                    </a:lnTo>
                    <a:lnTo>
                      <a:pt x="81710" y="90855"/>
                    </a:lnTo>
                    <a:lnTo>
                      <a:pt x="83037" y="92182"/>
                    </a:lnTo>
                    <a:lnTo>
                      <a:pt x="83628" y="92477"/>
                    </a:lnTo>
                    <a:lnTo>
                      <a:pt x="85840" y="92035"/>
                    </a:lnTo>
                    <a:lnTo>
                      <a:pt x="87020" y="92329"/>
                    </a:lnTo>
                    <a:lnTo>
                      <a:pt x="87462" y="93509"/>
                    </a:lnTo>
                    <a:lnTo>
                      <a:pt x="87610" y="94542"/>
                    </a:lnTo>
                    <a:lnTo>
                      <a:pt x="88642" y="95279"/>
                    </a:lnTo>
                    <a:lnTo>
                      <a:pt x="89822" y="95279"/>
                    </a:lnTo>
                    <a:lnTo>
                      <a:pt x="90117" y="95132"/>
                    </a:lnTo>
                    <a:lnTo>
                      <a:pt x="91002" y="94984"/>
                    </a:lnTo>
                    <a:lnTo>
                      <a:pt x="91887" y="94984"/>
                    </a:lnTo>
                    <a:lnTo>
                      <a:pt x="93214" y="93067"/>
                    </a:lnTo>
                    <a:lnTo>
                      <a:pt x="95427" y="91887"/>
                    </a:lnTo>
                    <a:lnTo>
                      <a:pt x="99114" y="85250"/>
                    </a:lnTo>
                    <a:lnTo>
                      <a:pt x="100737" y="82595"/>
                    </a:lnTo>
                    <a:lnTo>
                      <a:pt x="101031" y="81120"/>
                    </a:lnTo>
                    <a:lnTo>
                      <a:pt x="101474" y="78023"/>
                    </a:lnTo>
                    <a:lnTo>
                      <a:pt x="100589" y="74335"/>
                    </a:lnTo>
                    <a:lnTo>
                      <a:pt x="101031" y="73156"/>
                    </a:lnTo>
                    <a:lnTo>
                      <a:pt x="104276" y="68731"/>
                    </a:lnTo>
                    <a:lnTo>
                      <a:pt x="105604" y="66224"/>
                    </a:lnTo>
                    <a:lnTo>
                      <a:pt x="105751" y="64011"/>
                    </a:lnTo>
                    <a:lnTo>
                      <a:pt x="106194" y="62536"/>
                    </a:lnTo>
                    <a:lnTo>
                      <a:pt x="105751" y="61799"/>
                    </a:lnTo>
                    <a:close/>
                  </a:path>
                </a:pathLst>
              </a:custGeom>
              <a:grpFill/>
              <a:ln w="3175" cap="flat">
                <a:solidFill>
                  <a:schemeClr val="bg2">
                    <a:lumMod val="90000"/>
                  </a:schemeClr>
                </a:solidFill>
                <a:prstDash val="solid"/>
                <a:miter/>
              </a:ln>
            </p:spPr>
            <p:txBody>
              <a:bodyPr rtlCol="0" anchor="ctr"/>
              <a:lstStyle/>
              <a:p>
                <a:endParaRPr lang="en-GB"/>
              </a:p>
            </p:txBody>
          </p:sp>
          <p:sp>
            <p:nvSpPr>
              <p:cNvPr id="58" name="Freeform: Shape 57">
                <a:extLst>
                  <a:ext uri="{FF2B5EF4-FFF2-40B4-BE49-F238E27FC236}">
                    <a16:creationId xmlns:a16="http://schemas.microsoft.com/office/drawing/2014/main" id="{B93ADCFC-CDB3-6D20-70F0-B08DC0D4F8FF}"/>
                  </a:ext>
                </a:extLst>
              </p:cNvPr>
              <p:cNvSpPr/>
              <p:nvPr/>
            </p:nvSpPr>
            <p:spPr>
              <a:xfrm>
                <a:off x="6858824" y="3982028"/>
                <a:ext cx="272416" cy="356486"/>
              </a:xfrm>
              <a:custGeom>
                <a:avLst/>
                <a:gdLst>
                  <a:gd name="connsiteX0" fmla="*/ 271974 w 272416"/>
                  <a:gd name="connsiteY0" fmla="*/ 39675 h 356486"/>
                  <a:gd name="connsiteX1" fmla="*/ 270056 w 272416"/>
                  <a:gd name="connsiteY1" fmla="*/ 39085 h 356486"/>
                  <a:gd name="connsiteX2" fmla="*/ 267254 w 272416"/>
                  <a:gd name="connsiteY2" fmla="*/ 37610 h 356486"/>
                  <a:gd name="connsiteX3" fmla="*/ 267106 w 272416"/>
                  <a:gd name="connsiteY3" fmla="*/ 38200 h 356486"/>
                  <a:gd name="connsiteX4" fmla="*/ 267254 w 272416"/>
                  <a:gd name="connsiteY4" fmla="*/ 39528 h 356486"/>
                  <a:gd name="connsiteX5" fmla="*/ 263862 w 272416"/>
                  <a:gd name="connsiteY5" fmla="*/ 40708 h 356486"/>
                  <a:gd name="connsiteX6" fmla="*/ 263124 w 272416"/>
                  <a:gd name="connsiteY6" fmla="*/ 40413 h 356486"/>
                  <a:gd name="connsiteX7" fmla="*/ 263567 w 272416"/>
                  <a:gd name="connsiteY7" fmla="*/ 39675 h 356486"/>
                  <a:gd name="connsiteX8" fmla="*/ 264747 w 272416"/>
                  <a:gd name="connsiteY8" fmla="*/ 39233 h 356486"/>
                  <a:gd name="connsiteX9" fmla="*/ 265042 w 272416"/>
                  <a:gd name="connsiteY9" fmla="*/ 38053 h 356486"/>
                  <a:gd name="connsiteX10" fmla="*/ 265779 w 272416"/>
                  <a:gd name="connsiteY10" fmla="*/ 36430 h 356486"/>
                  <a:gd name="connsiteX11" fmla="*/ 265927 w 272416"/>
                  <a:gd name="connsiteY11" fmla="*/ 34808 h 356486"/>
                  <a:gd name="connsiteX12" fmla="*/ 265484 w 272416"/>
                  <a:gd name="connsiteY12" fmla="*/ 23894 h 356486"/>
                  <a:gd name="connsiteX13" fmla="*/ 264452 w 272416"/>
                  <a:gd name="connsiteY13" fmla="*/ 17109 h 356486"/>
                  <a:gd name="connsiteX14" fmla="*/ 265779 w 272416"/>
                  <a:gd name="connsiteY14" fmla="*/ 12537 h 356486"/>
                  <a:gd name="connsiteX15" fmla="*/ 267992 w 272416"/>
                  <a:gd name="connsiteY15" fmla="*/ 8555 h 356486"/>
                  <a:gd name="connsiteX16" fmla="*/ 268287 w 272416"/>
                  <a:gd name="connsiteY16" fmla="*/ 6342 h 356486"/>
                  <a:gd name="connsiteX17" fmla="*/ 268877 w 272416"/>
                  <a:gd name="connsiteY17" fmla="*/ 3982 h 356486"/>
                  <a:gd name="connsiteX18" fmla="*/ 267254 w 272416"/>
                  <a:gd name="connsiteY18" fmla="*/ 3687 h 356486"/>
                  <a:gd name="connsiteX19" fmla="*/ 256782 w 272416"/>
                  <a:gd name="connsiteY19" fmla="*/ 0 h 356486"/>
                  <a:gd name="connsiteX20" fmla="*/ 252800 w 272416"/>
                  <a:gd name="connsiteY20" fmla="*/ 1033 h 356486"/>
                  <a:gd name="connsiteX21" fmla="*/ 249998 w 272416"/>
                  <a:gd name="connsiteY21" fmla="*/ 4277 h 356486"/>
                  <a:gd name="connsiteX22" fmla="*/ 248375 w 272416"/>
                  <a:gd name="connsiteY22" fmla="*/ 6785 h 356486"/>
                  <a:gd name="connsiteX23" fmla="*/ 239083 w 272416"/>
                  <a:gd name="connsiteY23" fmla="*/ 11947 h 356486"/>
                  <a:gd name="connsiteX24" fmla="*/ 226842 w 272416"/>
                  <a:gd name="connsiteY24" fmla="*/ 14012 h 356486"/>
                  <a:gd name="connsiteX25" fmla="*/ 220204 w 272416"/>
                  <a:gd name="connsiteY25" fmla="*/ 16814 h 356486"/>
                  <a:gd name="connsiteX26" fmla="*/ 211650 w 272416"/>
                  <a:gd name="connsiteY26" fmla="*/ 18731 h 356486"/>
                  <a:gd name="connsiteX27" fmla="*/ 208405 w 272416"/>
                  <a:gd name="connsiteY27" fmla="*/ 19026 h 356486"/>
                  <a:gd name="connsiteX28" fmla="*/ 207520 w 272416"/>
                  <a:gd name="connsiteY28" fmla="*/ 19174 h 356486"/>
                  <a:gd name="connsiteX29" fmla="*/ 201473 w 272416"/>
                  <a:gd name="connsiteY29" fmla="*/ 17404 h 356486"/>
                  <a:gd name="connsiteX30" fmla="*/ 198818 w 272416"/>
                  <a:gd name="connsiteY30" fmla="*/ 17404 h 356486"/>
                  <a:gd name="connsiteX31" fmla="*/ 195426 w 272416"/>
                  <a:gd name="connsiteY31" fmla="*/ 18289 h 356486"/>
                  <a:gd name="connsiteX32" fmla="*/ 184364 w 272416"/>
                  <a:gd name="connsiteY32" fmla="*/ 22271 h 356486"/>
                  <a:gd name="connsiteX33" fmla="*/ 176399 w 272416"/>
                  <a:gd name="connsiteY33" fmla="*/ 22861 h 356486"/>
                  <a:gd name="connsiteX34" fmla="*/ 170205 w 272416"/>
                  <a:gd name="connsiteY34" fmla="*/ 21239 h 356486"/>
                  <a:gd name="connsiteX35" fmla="*/ 168288 w 272416"/>
                  <a:gd name="connsiteY35" fmla="*/ 21239 h 356486"/>
                  <a:gd name="connsiteX36" fmla="*/ 163715 w 272416"/>
                  <a:gd name="connsiteY36" fmla="*/ 23304 h 356486"/>
                  <a:gd name="connsiteX37" fmla="*/ 157078 w 272416"/>
                  <a:gd name="connsiteY37" fmla="*/ 27876 h 356486"/>
                  <a:gd name="connsiteX38" fmla="*/ 146459 w 272416"/>
                  <a:gd name="connsiteY38" fmla="*/ 32596 h 356486"/>
                  <a:gd name="connsiteX39" fmla="*/ 143656 w 272416"/>
                  <a:gd name="connsiteY39" fmla="*/ 32891 h 356486"/>
                  <a:gd name="connsiteX40" fmla="*/ 138199 w 272416"/>
                  <a:gd name="connsiteY40" fmla="*/ 31563 h 356486"/>
                  <a:gd name="connsiteX41" fmla="*/ 132300 w 272416"/>
                  <a:gd name="connsiteY41" fmla="*/ 31268 h 356486"/>
                  <a:gd name="connsiteX42" fmla="*/ 126843 w 272416"/>
                  <a:gd name="connsiteY42" fmla="*/ 30236 h 356486"/>
                  <a:gd name="connsiteX43" fmla="*/ 123745 w 272416"/>
                  <a:gd name="connsiteY43" fmla="*/ 30973 h 356486"/>
                  <a:gd name="connsiteX44" fmla="*/ 114306 w 272416"/>
                  <a:gd name="connsiteY44" fmla="*/ 35103 h 356486"/>
                  <a:gd name="connsiteX45" fmla="*/ 103981 w 272416"/>
                  <a:gd name="connsiteY45" fmla="*/ 40708 h 356486"/>
                  <a:gd name="connsiteX46" fmla="*/ 89527 w 272416"/>
                  <a:gd name="connsiteY46" fmla="*/ 40855 h 356486"/>
                  <a:gd name="connsiteX47" fmla="*/ 86725 w 272416"/>
                  <a:gd name="connsiteY47" fmla="*/ 39675 h 356486"/>
                  <a:gd name="connsiteX48" fmla="*/ 83480 w 272416"/>
                  <a:gd name="connsiteY48" fmla="*/ 37610 h 356486"/>
                  <a:gd name="connsiteX49" fmla="*/ 75515 w 272416"/>
                  <a:gd name="connsiteY49" fmla="*/ 31563 h 356486"/>
                  <a:gd name="connsiteX50" fmla="*/ 69764 w 272416"/>
                  <a:gd name="connsiteY50" fmla="*/ 24926 h 356486"/>
                  <a:gd name="connsiteX51" fmla="*/ 64748 w 272416"/>
                  <a:gd name="connsiteY51" fmla="*/ 16814 h 356486"/>
                  <a:gd name="connsiteX52" fmla="*/ 59734 w 272416"/>
                  <a:gd name="connsiteY52" fmla="*/ 12684 h 356486"/>
                  <a:gd name="connsiteX53" fmla="*/ 57374 w 272416"/>
                  <a:gd name="connsiteY53" fmla="*/ 16224 h 356486"/>
                  <a:gd name="connsiteX54" fmla="*/ 54572 w 272416"/>
                  <a:gd name="connsiteY54" fmla="*/ 20796 h 356486"/>
                  <a:gd name="connsiteX55" fmla="*/ 51179 w 272416"/>
                  <a:gd name="connsiteY55" fmla="*/ 25811 h 356486"/>
                  <a:gd name="connsiteX56" fmla="*/ 50737 w 272416"/>
                  <a:gd name="connsiteY56" fmla="*/ 26844 h 356486"/>
                  <a:gd name="connsiteX57" fmla="*/ 49704 w 272416"/>
                  <a:gd name="connsiteY57" fmla="*/ 28466 h 356486"/>
                  <a:gd name="connsiteX58" fmla="*/ 48229 w 272416"/>
                  <a:gd name="connsiteY58" fmla="*/ 29941 h 356486"/>
                  <a:gd name="connsiteX59" fmla="*/ 47050 w 272416"/>
                  <a:gd name="connsiteY59" fmla="*/ 31416 h 356486"/>
                  <a:gd name="connsiteX60" fmla="*/ 44395 w 272416"/>
                  <a:gd name="connsiteY60" fmla="*/ 35840 h 356486"/>
                  <a:gd name="connsiteX61" fmla="*/ 44247 w 272416"/>
                  <a:gd name="connsiteY61" fmla="*/ 36430 h 356486"/>
                  <a:gd name="connsiteX62" fmla="*/ 44542 w 272416"/>
                  <a:gd name="connsiteY62" fmla="*/ 37168 h 356486"/>
                  <a:gd name="connsiteX63" fmla="*/ 46017 w 272416"/>
                  <a:gd name="connsiteY63" fmla="*/ 39233 h 356486"/>
                  <a:gd name="connsiteX64" fmla="*/ 47640 w 272416"/>
                  <a:gd name="connsiteY64" fmla="*/ 42478 h 356486"/>
                  <a:gd name="connsiteX65" fmla="*/ 48377 w 272416"/>
                  <a:gd name="connsiteY65" fmla="*/ 45427 h 356486"/>
                  <a:gd name="connsiteX66" fmla="*/ 49114 w 272416"/>
                  <a:gd name="connsiteY66" fmla="*/ 46755 h 356486"/>
                  <a:gd name="connsiteX67" fmla="*/ 50885 w 272416"/>
                  <a:gd name="connsiteY67" fmla="*/ 48377 h 356486"/>
                  <a:gd name="connsiteX68" fmla="*/ 53687 w 272416"/>
                  <a:gd name="connsiteY68" fmla="*/ 51770 h 356486"/>
                  <a:gd name="connsiteX69" fmla="*/ 55014 w 272416"/>
                  <a:gd name="connsiteY69" fmla="*/ 53982 h 356486"/>
                  <a:gd name="connsiteX70" fmla="*/ 57964 w 272416"/>
                  <a:gd name="connsiteY70" fmla="*/ 55309 h 356486"/>
                  <a:gd name="connsiteX71" fmla="*/ 58997 w 272416"/>
                  <a:gd name="connsiteY71" fmla="*/ 58112 h 356486"/>
                  <a:gd name="connsiteX72" fmla="*/ 61209 w 272416"/>
                  <a:gd name="connsiteY72" fmla="*/ 62389 h 356486"/>
                  <a:gd name="connsiteX73" fmla="*/ 63569 w 272416"/>
                  <a:gd name="connsiteY73" fmla="*/ 65781 h 356486"/>
                  <a:gd name="connsiteX74" fmla="*/ 65781 w 272416"/>
                  <a:gd name="connsiteY74" fmla="*/ 68436 h 356486"/>
                  <a:gd name="connsiteX75" fmla="*/ 68436 w 272416"/>
                  <a:gd name="connsiteY75" fmla="*/ 69321 h 356486"/>
                  <a:gd name="connsiteX76" fmla="*/ 69468 w 272416"/>
                  <a:gd name="connsiteY76" fmla="*/ 69468 h 356486"/>
                  <a:gd name="connsiteX77" fmla="*/ 74778 w 272416"/>
                  <a:gd name="connsiteY77" fmla="*/ 74336 h 356486"/>
                  <a:gd name="connsiteX78" fmla="*/ 78908 w 272416"/>
                  <a:gd name="connsiteY78" fmla="*/ 78023 h 356486"/>
                  <a:gd name="connsiteX79" fmla="*/ 79940 w 272416"/>
                  <a:gd name="connsiteY79" fmla="*/ 78613 h 356486"/>
                  <a:gd name="connsiteX80" fmla="*/ 87315 w 272416"/>
                  <a:gd name="connsiteY80" fmla="*/ 81120 h 356486"/>
                  <a:gd name="connsiteX81" fmla="*/ 95869 w 272416"/>
                  <a:gd name="connsiteY81" fmla="*/ 83923 h 356486"/>
                  <a:gd name="connsiteX82" fmla="*/ 102654 w 272416"/>
                  <a:gd name="connsiteY82" fmla="*/ 86135 h 356486"/>
                  <a:gd name="connsiteX83" fmla="*/ 111503 w 272416"/>
                  <a:gd name="connsiteY83" fmla="*/ 88937 h 356486"/>
                  <a:gd name="connsiteX84" fmla="*/ 120058 w 272416"/>
                  <a:gd name="connsiteY84" fmla="*/ 91887 h 356486"/>
                  <a:gd name="connsiteX85" fmla="*/ 128022 w 272416"/>
                  <a:gd name="connsiteY85" fmla="*/ 94542 h 356486"/>
                  <a:gd name="connsiteX86" fmla="*/ 139379 w 272416"/>
                  <a:gd name="connsiteY86" fmla="*/ 98377 h 356486"/>
                  <a:gd name="connsiteX87" fmla="*/ 148524 w 272416"/>
                  <a:gd name="connsiteY87" fmla="*/ 101327 h 356486"/>
                  <a:gd name="connsiteX88" fmla="*/ 155603 w 272416"/>
                  <a:gd name="connsiteY88" fmla="*/ 103834 h 356486"/>
                  <a:gd name="connsiteX89" fmla="*/ 157226 w 272416"/>
                  <a:gd name="connsiteY89" fmla="*/ 104571 h 356486"/>
                  <a:gd name="connsiteX90" fmla="*/ 165780 w 272416"/>
                  <a:gd name="connsiteY90" fmla="*/ 104571 h 356486"/>
                  <a:gd name="connsiteX91" fmla="*/ 174482 w 272416"/>
                  <a:gd name="connsiteY91" fmla="*/ 104571 h 356486"/>
                  <a:gd name="connsiteX92" fmla="*/ 183332 w 272416"/>
                  <a:gd name="connsiteY92" fmla="*/ 104571 h 356486"/>
                  <a:gd name="connsiteX93" fmla="*/ 176842 w 272416"/>
                  <a:gd name="connsiteY93" fmla="*/ 110766 h 356486"/>
                  <a:gd name="connsiteX94" fmla="*/ 169615 w 272416"/>
                  <a:gd name="connsiteY94" fmla="*/ 117698 h 356486"/>
                  <a:gd name="connsiteX95" fmla="*/ 161946 w 272416"/>
                  <a:gd name="connsiteY95" fmla="*/ 125073 h 356486"/>
                  <a:gd name="connsiteX96" fmla="*/ 157078 w 272416"/>
                  <a:gd name="connsiteY96" fmla="*/ 129940 h 356486"/>
                  <a:gd name="connsiteX97" fmla="*/ 149113 w 272416"/>
                  <a:gd name="connsiteY97" fmla="*/ 137462 h 356486"/>
                  <a:gd name="connsiteX98" fmla="*/ 142624 w 272416"/>
                  <a:gd name="connsiteY98" fmla="*/ 143657 h 356486"/>
                  <a:gd name="connsiteX99" fmla="*/ 135987 w 272416"/>
                  <a:gd name="connsiteY99" fmla="*/ 150441 h 356486"/>
                  <a:gd name="connsiteX100" fmla="*/ 129940 w 272416"/>
                  <a:gd name="connsiteY100" fmla="*/ 156636 h 356486"/>
                  <a:gd name="connsiteX101" fmla="*/ 122123 w 272416"/>
                  <a:gd name="connsiteY101" fmla="*/ 165190 h 356486"/>
                  <a:gd name="connsiteX102" fmla="*/ 116960 w 272416"/>
                  <a:gd name="connsiteY102" fmla="*/ 170795 h 356486"/>
                  <a:gd name="connsiteX103" fmla="*/ 108996 w 272416"/>
                  <a:gd name="connsiteY103" fmla="*/ 179497 h 356486"/>
                  <a:gd name="connsiteX104" fmla="*/ 103981 w 272416"/>
                  <a:gd name="connsiteY104" fmla="*/ 184954 h 356486"/>
                  <a:gd name="connsiteX105" fmla="*/ 103244 w 272416"/>
                  <a:gd name="connsiteY105" fmla="*/ 185249 h 356486"/>
                  <a:gd name="connsiteX106" fmla="*/ 96017 w 272416"/>
                  <a:gd name="connsiteY106" fmla="*/ 184807 h 356486"/>
                  <a:gd name="connsiteX107" fmla="*/ 89085 w 272416"/>
                  <a:gd name="connsiteY107" fmla="*/ 184512 h 356486"/>
                  <a:gd name="connsiteX108" fmla="*/ 80088 w 272416"/>
                  <a:gd name="connsiteY108" fmla="*/ 183922 h 356486"/>
                  <a:gd name="connsiteX109" fmla="*/ 79055 w 272416"/>
                  <a:gd name="connsiteY109" fmla="*/ 183922 h 356486"/>
                  <a:gd name="connsiteX110" fmla="*/ 76548 w 272416"/>
                  <a:gd name="connsiteY110" fmla="*/ 184512 h 356486"/>
                  <a:gd name="connsiteX111" fmla="*/ 74925 w 272416"/>
                  <a:gd name="connsiteY111" fmla="*/ 184954 h 356486"/>
                  <a:gd name="connsiteX112" fmla="*/ 68436 w 272416"/>
                  <a:gd name="connsiteY112" fmla="*/ 186429 h 356486"/>
                  <a:gd name="connsiteX113" fmla="*/ 67256 w 272416"/>
                  <a:gd name="connsiteY113" fmla="*/ 186871 h 356486"/>
                  <a:gd name="connsiteX114" fmla="*/ 61947 w 272416"/>
                  <a:gd name="connsiteY114" fmla="*/ 189084 h 356486"/>
                  <a:gd name="connsiteX115" fmla="*/ 56489 w 272416"/>
                  <a:gd name="connsiteY115" fmla="*/ 191886 h 356486"/>
                  <a:gd name="connsiteX116" fmla="*/ 53687 w 272416"/>
                  <a:gd name="connsiteY116" fmla="*/ 193951 h 356486"/>
                  <a:gd name="connsiteX117" fmla="*/ 51474 w 272416"/>
                  <a:gd name="connsiteY117" fmla="*/ 197048 h 356486"/>
                  <a:gd name="connsiteX118" fmla="*/ 50442 w 272416"/>
                  <a:gd name="connsiteY118" fmla="*/ 199261 h 356486"/>
                  <a:gd name="connsiteX119" fmla="*/ 49557 w 272416"/>
                  <a:gd name="connsiteY119" fmla="*/ 200293 h 356486"/>
                  <a:gd name="connsiteX120" fmla="*/ 47787 w 272416"/>
                  <a:gd name="connsiteY120" fmla="*/ 201031 h 356486"/>
                  <a:gd name="connsiteX121" fmla="*/ 36430 w 272416"/>
                  <a:gd name="connsiteY121" fmla="*/ 203096 h 356486"/>
                  <a:gd name="connsiteX122" fmla="*/ 33038 w 272416"/>
                  <a:gd name="connsiteY122" fmla="*/ 203391 h 356486"/>
                  <a:gd name="connsiteX123" fmla="*/ 27728 w 272416"/>
                  <a:gd name="connsiteY123" fmla="*/ 205013 h 356486"/>
                  <a:gd name="connsiteX124" fmla="*/ 24926 w 272416"/>
                  <a:gd name="connsiteY124" fmla="*/ 207815 h 356486"/>
                  <a:gd name="connsiteX125" fmla="*/ 24041 w 272416"/>
                  <a:gd name="connsiteY125" fmla="*/ 209290 h 356486"/>
                  <a:gd name="connsiteX126" fmla="*/ 20796 w 272416"/>
                  <a:gd name="connsiteY126" fmla="*/ 213862 h 356486"/>
                  <a:gd name="connsiteX127" fmla="*/ 16961 w 272416"/>
                  <a:gd name="connsiteY127" fmla="*/ 219320 h 356486"/>
                  <a:gd name="connsiteX128" fmla="*/ 9882 w 272416"/>
                  <a:gd name="connsiteY128" fmla="*/ 229349 h 356486"/>
                  <a:gd name="connsiteX129" fmla="*/ 4572 w 272416"/>
                  <a:gd name="connsiteY129" fmla="*/ 234659 h 356486"/>
                  <a:gd name="connsiteX130" fmla="*/ 442 w 272416"/>
                  <a:gd name="connsiteY130" fmla="*/ 238788 h 356486"/>
                  <a:gd name="connsiteX131" fmla="*/ 0 w 272416"/>
                  <a:gd name="connsiteY131" fmla="*/ 239526 h 356486"/>
                  <a:gd name="connsiteX132" fmla="*/ 0 w 272416"/>
                  <a:gd name="connsiteY132" fmla="*/ 243951 h 356486"/>
                  <a:gd name="connsiteX133" fmla="*/ 148 w 272416"/>
                  <a:gd name="connsiteY133" fmla="*/ 254865 h 356486"/>
                  <a:gd name="connsiteX134" fmla="*/ 148 w 272416"/>
                  <a:gd name="connsiteY134" fmla="*/ 276694 h 356486"/>
                  <a:gd name="connsiteX135" fmla="*/ 295 w 272416"/>
                  <a:gd name="connsiteY135" fmla="*/ 298670 h 356486"/>
                  <a:gd name="connsiteX136" fmla="*/ 295 w 272416"/>
                  <a:gd name="connsiteY136" fmla="*/ 320499 h 356486"/>
                  <a:gd name="connsiteX137" fmla="*/ 442 w 272416"/>
                  <a:gd name="connsiteY137" fmla="*/ 331413 h 356486"/>
                  <a:gd name="connsiteX138" fmla="*/ 442 w 272416"/>
                  <a:gd name="connsiteY138" fmla="*/ 335100 h 356486"/>
                  <a:gd name="connsiteX139" fmla="*/ 3982 w 272416"/>
                  <a:gd name="connsiteY139" fmla="*/ 339672 h 356486"/>
                  <a:gd name="connsiteX140" fmla="*/ 7522 w 272416"/>
                  <a:gd name="connsiteY140" fmla="*/ 344245 h 356486"/>
                  <a:gd name="connsiteX141" fmla="*/ 12094 w 272416"/>
                  <a:gd name="connsiteY141" fmla="*/ 350144 h 356486"/>
                  <a:gd name="connsiteX142" fmla="*/ 14601 w 272416"/>
                  <a:gd name="connsiteY142" fmla="*/ 353389 h 356486"/>
                  <a:gd name="connsiteX143" fmla="*/ 15044 w 272416"/>
                  <a:gd name="connsiteY143" fmla="*/ 354421 h 356486"/>
                  <a:gd name="connsiteX144" fmla="*/ 14897 w 272416"/>
                  <a:gd name="connsiteY144" fmla="*/ 356486 h 356486"/>
                  <a:gd name="connsiteX145" fmla="*/ 17551 w 272416"/>
                  <a:gd name="connsiteY145" fmla="*/ 353537 h 356486"/>
                  <a:gd name="connsiteX146" fmla="*/ 20059 w 272416"/>
                  <a:gd name="connsiteY146" fmla="*/ 349702 h 356486"/>
                  <a:gd name="connsiteX147" fmla="*/ 23156 w 272416"/>
                  <a:gd name="connsiteY147" fmla="*/ 343802 h 356486"/>
                  <a:gd name="connsiteX148" fmla="*/ 24188 w 272416"/>
                  <a:gd name="connsiteY148" fmla="*/ 342327 h 356486"/>
                  <a:gd name="connsiteX149" fmla="*/ 25221 w 272416"/>
                  <a:gd name="connsiteY149" fmla="*/ 339967 h 356486"/>
                  <a:gd name="connsiteX150" fmla="*/ 26548 w 272416"/>
                  <a:gd name="connsiteY150" fmla="*/ 337755 h 356486"/>
                  <a:gd name="connsiteX151" fmla="*/ 29941 w 272416"/>
                  <a:gd name="connsiteY151" fmla="*/ 334805 h 356486"/>
                  <a:gd name="connsiteX152" fmla="*/ 32891 w 272416"/>
                  <a:gd name="connsiteY152" fmla="*/ 331708 h 356486"/>
                  <a:gd name="connsiteX153" fmla="*/ 37610 w 272416"/>
                  <a:gd name="connsiteY153" fmla="*/ 325808 h 356486"/>
                  <a:gd name="connsiteX154" fmla="*/ 39233 w 272416"/>
                  <a:gd name="connsiteY154" fmla="*/ 324333 h 356486"/>
                  <a:gd name="connsiteX155" fmla="*/ 41740 w 272416"/>
                  <a:gd name="connsiteY155" fmla="*/ 320941 h 356486"/>
                  <a:gd name="connsiteX156" fmla="*/ 43657 w 272416"/>
                  <a:gd name="connsiteY156" fmla="*/ 319024 h 356486"/>
                  <a:gd name="connsiteX157" fmla="*/ 45722 w 272416"/>
                  <a:gd name="connsiteY157" fmla="*/ 317106 h 356486"/>
                  <a:gd name="connsiteX158" fmla="*/ 65486 w 272416"/>
                  <a:gd name="connsiteY158" fmla="*/ 296458 h 356486"/>
                  <a:gd name="connsiteX159" fmla="*/ 71976 w 272416"/>
                  <a:gd name="connsiteY159" fmla="*/ 290263 h 356486"/>
                  <a:gd name="connsiteX160" fmla="*/ 80235 w 272416"/>
                  <a:gd name="connsiteY160" fmla="*/ 283773 h 356486"/>
                  <a:gd name="connsiteX161" fmla="*/ 88052 w 272416"/>
                  <a:gd name="connsiteY161" fmla="*/ 276399 h 356486"/>
                  <a:gd name="connsiteX162" fmla="*/ 103392 w 272416"/>
                  <a:gd name="connsiteY162" fmla="*/ 265484 h 356486"/>
                  <a:gd name="connsiteX163" fmla="*/ 127137 w 272416"/>
                  <a:gd name="connsiteY163" fmla="*/ 252505 h 356486"/>
                  <a:gd name="connsiteX164" fmla="*/ 133037 w 272416"/>
                  <a:gd name="connsiteY164" fmla="*/ 248228 h 356486"/>
                  <a:gd name="connsiteX165" fmla="*/ 154571 w 272416"/>
                  <a:gd name="connsiteY165" fmla="*/ 227284 h 356486"/>
                  <a:gd name="connsiteX166" fmla="*/ 171090 w 272416"/>
                  <a:gd name="connsiteY166" fmla="*/ 209438 h 356486"/>
                  <a:gd name="connsiteX167" fmla="*/ 183184 w 272416"/>
                  <a:gd name="connsiteY167" fmla="*/ 195721 h 356486"/>
                  <a:gd name="connsiteX168" fmla="*/ 189969 w 272416"/>
                  <a:gd name="connsiteY168" fmla="*/ 183922 h 356486"/>
                  <a:gd name="connsiteX169" fmla="*/ 200883 w 272416"/>
                  <a:gd name="connsiteY169" fmla="*/ 169763 h 356486"/>
                  <a:gd name="connsiteX170" fmla="*/ 211355 w 272416"/>
                  <a:gd name="connsiteY170" fmla="*/ 152063 h 356486"/>
                  <a:gd name="connsiteX171" fmla="*/ 212387 w 272416"/>
                  <a:gd name="connsiteY171" fmla="*/ 146016 h 356486"/>
                  <a:gd name="connsiteX172" fmla="*/ 216222 w 272416"/>
                  <a:gd name="connsiteY172" fmla="*/ 136282 h 356486"/>
                  <a:gd name="connsiteX173" fmla="*/ 219172 w 272416"/>
                  <a:gd name="connsiteY173" fmla="*/ 130825 h 356486"/>
                  <a:gd name="connsiteX174" fmla="*/ 224924 w 272416"/>
                  <a:gd name="connsiteY174" fmla="*/ 122860 h 356486"/>
                  <a:gd name="connsiteX175" fmla="*/ 227579 w 272416"/>
                  <a:gd name="connsiteY175" fmla="*/ 118288 h 356486"/>
                  <a:gd name="connsiteX176" fmla="*/ 229939 w 272416"/>
                  <a:gd name="connsiteY176" fmla="*/ 113273 h 356486"/>
                  <a:gd name="connsiteX177" fmla="*/ 232299 w 272416"/>
                  <a:gd name="connsiteY177" fmla="*/ 105456 h 356486"/>
                  <a:gd name="connsiteX178" fmla="*/ 238788 w 272416"/>
                  <a:gd name="connsiteY178" fmla="*/ 99262 h 356486"/>
                  <a:gd name="connsiteX179" fmla="*/ 243655 w 272416"/>
                  <a:gd name="connsiteY179" fmla="*/ 91150 h 356486"/>
                  <a:gd name="connsiteX180" fmla="*/ 244540 w 272416"/>
                  <a:gd name="connsiteY180" fmla="*/ 88200 h 356486"/>
                  <a:gd name="connsiteX181" fmla="*/ 247343 w 272416"/>
                  <a:gd name="connsiteY181" fmla="*/ 82300 h 356486"/>
                  <a:gd name="connsiteX182" fmla="*/ 252800 w 272416"/>
                  <a:gd name="connsiteY182" fmla="*/ 75368 h 356486"/>
                  <a:gd name="connsiteX183" fmla="*/ 254128 w 272416"/>
                  <a:gd name="connsiteY183" fmla="*/ 71976 h 356486"/>
                  <a:gd name="connsiteX184" fmla="*/ 257667 w 272416"/>
                  <a:gd name="connsiteY184" fmla="*/ 67109 h 356486"/>
                  <a:gd name="connsiteX185" fmla="*/ 257962 w 272416"/>
                  <a:gd name="connsiteY185" fmla="*/ 59734 h 356486"/>
                  <a:gd name="connsiteX186" fmla="*/ 258995 w 272416"/>
                  <a:gd name="connsiteY186" fmla="*/ 54129 h 356486"/>
                  <a:gd name="connsiteX187" fmla="*/ 259585 w 272416"/>
                  <a:gd name="connsiteY187" fmla="*/ 45427 h 356486"/>
                  <a:gd name="connsiteX188" fmla="*/ 260470 w 272416"/>
                  <a:gd name="connsiteY188" fmla="*/ 43362 h 356486"/>
                  <a:gd name="connsiteX189" fmla="*/ 263272 w 272416"/>
                  <a:gd name="connsiteY189" fmla="*/ 42035 h 356486"/>
                  <a:gd name="connsiteX190" fmla="*/ 267697 w 272416"/>
                  <a:gd name="connsiteY190" fmla="*/ 40855 h 356486"/>
                  <a:gd name="connsiteX191" fmla="*/ 269319 w 272416"/>
                  <a:gd name="connsiteY191" fmla="*/ 41593 h 356486"/>
                  <a:gd name="connsiteX192" fmla="*/ 272269 w 272416"/>
                  <a:gd name="connsiteY192" fmla="*/ 42035 h 356486"/>
                  <a:gd name="connsiteX193" fmla="*/ 272416 w 272416"/>
                  <a:gd name="connsiteY193" fmla="*/ 41003 h 356486"/>
                  <a:gd name="connsiteX194" fmla="*/ 271974 w 272416"/>
                  <a:gd name="connsiteY194" fmla="*/ 39675 h 35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72416" h="356486">
                    <a:moveTo>
                      <a:pt x="271974" y="39675"/>
                    </a:moveTo>
                    <a:lnTo>
                      <a:pt x="270056" y="39085"/>
                    </a:lnTo>
                    <a:lnTo>
                      <a:pt x="267254" y="37610"/>
                    </a:lnTo>
                    <a:lnTo>
                      <a:pt x="267106" y="38200"/>
                    </a:lnTo>
                    <a:lnTo>
                      <a:pt x="267254" y="39528"/>
                    </a:lnTo>
                    <a:lnTo>
                      <a:pt x="263862" y="40708"/>
                    </a:lnTo>
                    <a:lnTo>
                      <a:pt x="263124" y="40413"/>
                    </a:lnTo>
                    <a:lnTo>
                      <a:pt x="263567" y="39675"/>
                    </a:lnTo>
                    <a:lnTo>
                      <a:pt x="264747" y="39233"/>
                    </a:lnTo>
                    <a:lnTo>
                      <a:pt x="265042" y="38053"/>
                    </a:lnTo>
                    <a:lnTo>
                      <a:pt x="265779" y="36430"/>
                    </a:lnTo>
                    <a:lnTo>
                      <a:pt x="265927" y="34808"/>
                    </a:lnTo>
                    <a:lnTo>
                      <a:pt x="265484" y="23894"/>
                    </a:lnTo>
                    <a:lnTo>
                      <a:pt x="264452" y="17109"/>
                    </a:lnTo>
                    <a:lnTo>
                      <a:pt x="265779" y="12537"/>
                    </a:lnTo>
                    <a:lnTo>
                      <a:pt x="267992" y="8555"/>
                    </a:lnTo>
                    <a:lnTo>
                      <a:pt x="268287" y="6342"/>
                    </a:lnTo>
                    <a:lnTo>
                      <a:pt x="268877" y="3982"/>
                    </a:lnTo>
                    <a:lnTo>
                      <a:pt x="267254" y="3687"/>
                    </a:lnTo>
                    <a:lnTo>
                      <a:pt x="256782" y="0"/>
                    </a:lnTo>
                    <a:lnTo>
                      <a:pt x="252800" y="1033"/>
                    </a:lnTo>
                    <a:lnTo>
                      <a:pt x="249998" y="4277"/>
                    </a:lnTo>
                    <a:lnTo>
                      <a:pt x="248375" y="6785"/>
                    </a:lnTo>
                    <a:lnTo>
                      <a:pt x="239083" y="11947"/>
                    </a:lnTo>
                    <a:lnTo>
                      <a:pt x="226842" y="14012"/>
                    </a:lnTo>
                    <a:lnTo>
                      <a:pt x="220204" y="16814"/>
                    </a:lnTo>
                    <a:lnTo>
                      <a:pt x="211650" y="18731"/>
                    </a:lnTo>
                    <a:lnTo>
                      <a:pt x="208405" y="19026"/>
                    </a:lnTo>
                    <a:lnTo>
                      <a:pt x="207520" y="19174"/>
                    </a:lnTo>
                    <a:lnTo>
                      <a:pt x="201473" y="17404"/>
                    </a:lnTo>
                    <a:lnTo>
                      <a:pt x="198818" y="17404"/>
                    </a:lnTo>
                    <a:lnTo>
                      <a:pt x="195426" y="18289"/>
                    </a:lnTo>
                    <a:lnTo>
                      <a:pt x="184364" y="22271"/>
                    </a:lnTo>
                    <a:lnTo>
                      <a:pt x="176399" y="22861"/>
                    </a:lnTo>
                    <a:lnTo>
                      <a:pt x="170205" y="21239"/>
                    </a:lnTo>
                    <a:lnTo>
                      <a:pt x="168288" y="21239"/>
                    </a:lnTo>
                    <a:lnTo>
                      <a:pt x="163715" y="23304"/>
                    </a:lnTo>
                    <a:lnTo>
                      <a:pt x="157078" y="27876"/>
                    </a:lnTo>
                    <a:lnTo>
                      <a:pt x="146459" y="32596"/>
                    </a:lnTo>
                    <a:lnTo>
                      <a:pt x="143656" y="32891"/>
                    </a:lnTo>
                    <a:lnTo>
                      <a:pt x="138199" y="31563"/>
                    </a:lnTo>
                    <a:lnTo>
                      <a:pt x="132300" y="31268"/>
                    </a:lnTo>
                    <a:lnTo>
                      <a:pt x="126843" y="30236"/>
                    </a:lnTo>
                    <a:lnTo>
                      <a:pt x="123745" y="30973"/>
                    </a:lnTo>
                    <a:lnTo>
                      <a:pt x="114306" y="35103"/>
                    </a:lnTo>
                    <a:lnTo>
                      <a:pt x="103981" y="40708"/>
                    </a:lnTo>
                    <a:lnTo>
                      <a:pt x="89527" y="40855"/>
                    </a:lnTo>
                    <a:lnTo>
                      <a:pt x="86725" y="39675"/>
                    </a:lnTo>
                    <a:lnTo>
                      <a:pt x="83480" y="37610"/>
                    </a:lnTo>
                    <a:lnTo>
                      <a:pt x="75515" y="31563"/>
                    </a:lnTo>
                    <a:lnTo>
                      <a:pt x="69764" y="24926"/>
                    </a:lnTo>
                    <a:lnTo>
                      <a:pt x="64748" y="16814"/>
                    </a:lnTo>
                    <a:lnTo>
                      <a:pt x="59734" y="12684"/>
                    </a:lnTo>
                    <a:lnTo>
                      <a:pt x="57374" y="16224"/>
                    </a:lnTo>
                    <a:lnTo>
                      <a:pt x="54572" y="20796"/>
                    </a:lnTo>
                    <a:lnTo>
                      <a:pt x="51179" y="25811"/>
                    </a:lnTo>
                    <a:lnTo>
                      <a:pt x="50737" y="26844"/>
                    </a:lnTo>
                    <a:lnTo>
                      <a:pt x="49704" y="28466"/>
                    </a:lnTo>
                    <a:lnTo>
                      <a:pt x="48229" y="29941"/>
                    </a:lnTo>
                    <a:lnTo>
                      <a:pt x="47050" y="31416"/>
                    </a:lnTo>
                    <a:lnTo>
                      <a:pt x="44395" y="35840"/>
                    </a:lnTo>
                    <a:lnTo>
                      <a:pt x="44247" y="36430"/>
                    </a:lnTo>
                    <a:lnTo>
                      <a:pt x="44542" y="37168"/>
                    </a:lnTo>
                    <a:lnTo>
                      <a:pt x="46017" y="39233"/>
                    </a:lnTo>
                    <a:lnTo>
                      <a:pt x="47640" y="42478"/>
                    </a:lnTo>
                    <a:lnTo>
                      <a:pt x="48377" y="45427"/>
                    </a:lnTo>
                    <a:lnTo>
                      <a:pt x="49114" y="46755"/>
                    </a:lnTo>
                    <a:lnTo>
                      <a:pt x="50885" y="48377"/>
                    </a:lnTo>
                    <a:lnTo>
                      <a:pt x="53687" y="51770"/>
                    </a:lnTo>
                    <a:lnTo>
                      <a:pt x="55014" y="53982"/>
                    </a:lnTo>
                    <a:lnTo>
                      <a:pt x="57964" y="55309"/>
                    </a:lnTo>
                    <a:lnTo>
                      <a:pt x="58997" y="58112"/>
                    </a:lnTo>
                    <a:lnTo>
                      <a:pt x="61209" y="62389"/>
                    </a:lnTo>
                    <a:lnTo>
                      <a:pt x="63569" y="65781"/>
                    </a:lnTo>
                    <a:lnTo>
                      <a:pt x="65781" y="68436"/>
                    </a:lnTo>
                    <a:lnTo>
                      <a:pt x="68436" y="69321"/>
                    </a:lnTo>
                    <a:lnTo>
                      <a:pt x="69468" y="69468"/>
                    </a:lnTo>
                    <a:lnTo>
                      <a:pt x="74778" y="74336"/>
                    </a:lnTo>
                    <a:lnTo>
                      <a:pt x="78908" y="78023"/>
                    </a:lnTo>
                    <a:lnTo>
                      <a:pt x="79940" y="78613"/>
                    </a:lnTo>
                    <a:lnTo>
                      <a:pt x="87315" y="81120"/>
                    </a:lnTo>
                    <a:lnTo>
                      <a:pt x="95869" y="83923"/>
                    </a:lnTo>
                    <a:lnTo>
                      <a:pt x="102654" y="86135"/>
                    </a:lnTo>
                    <a:lnTo>
                      <a:pt x="111503" y="88937"/>
                    </a:lnTo>
                    <a:lnTo>
                      <a:pt x="120058" y="91887"/>
                    </a:lnTo>
                    <a:lnTo>
                      <a:pt x="128022" y="94542"/>
                    </a:lnTo>
                    <a:lnTo>
                      <a:pt x="139379" y="98377"/>
                    </a:lnTo>
                    <a:lnTo>
                      <a:pt x="148524" y="101327"/>
                    </a:lnTo>
                    <a:lnTo>
                      <a:pt x="155603" y="103834"/>
                    </a:lnTo>
                    <a:lnTo>
                      <a:pt x="157226" y="104571"/>
                    </a:lnTo>
                    <a:lnTo>
                      <a:pt x="165780" y="104571"/>
                    </a:lnTo>
                    <a:lnTo>
                      <a:pt x="174482" y="104571"/>
                    </a:lnTo>
                    <a:lnTo>
                      <a:pt x="183332" y="104571"/>
                    </a:lnTo>
                    <a:lnTo>
                      <a:pt x="176842" y="110766"/>
                    </a:lnTo>
                    <a:lnTo>
                      <a:pt x="169615" y="117698"/>
                    </a:lnTo>
                    <a:lnTo>
                      <a:pt x="161946" y="125073"/>
                    </a:lnTo>
                    <a:lnTo>
                      <a:pt x="157078" y="129940"/>
                    </a:lnTo>
                    <a:lnTo>
                      <a:pt x="149113" y="137462"/>
                    </a:lnTo>
                    <a:lnTo>
                      <a:pt x="142624" y="143657"/>
                    </a:lnTo>
                    <a:lnTo>
                      <a:pt x="135987" y="150441"/>
                    </a:lnTo>
                    <a:lnTo>
                      <a:pt x="129940" y="156636"/>
                    </a:lnTo>
                    <a:lnTo>
                      <a:pt x="122123" y="165190"/>
                    </a:lnTo>
                    <a:lnTo>
                      <a:pt x="116960" y="170795"/>
                    </a:lnTo>
                    <a:lnTo>
                      <a:pt x="108996" y="179497"/>
                    </a:lnTo>
                    <a:lnTo>
                      <a:pt x="103981" y="184954"/>
                    </a:lnTo>
                    <a:lnTo>
                      <a:pt x="103244" y="185249"/>
                    </a:lnTo>
                    <a:lnTo>
                      <a:pt x="96017" y="184807"/>
                    </a:lnTo>
                    <a:lnTo>
                      <a:pt x="89085" y="184512"/>
                    </a:lnTo>
                    <a:lnTo>
                      <a:pt x="80088" y="183922"/>
                    </a:lnTo>
                    <a:lnTo>
                      <a:pt x="79055" y="183922"/>
                    </a:lnTo>
                    <a:lnTo>
                      <a:pt x="76548" y="184512"/>
                    </a:lnTo>
                    <a:lnTo>
                      <a:pt x="74925" y="184954"/>
                    </a:lnTo>
                    <a:lnTo>
                      <a:pt x="68436" y="186429"/>
                    </a:lnTo>
                    <a:lnTo>
                      <a:pt x="67256" y="186871"/>
                    </a:lnTo>
                    <a:lnTo>
                      <a:pt x="61947" y="189084"/>
                    </a:lnTo>
                    <a:lnTo>
                      <a:pt x="56489" y="191886"/>
                    </a:lnTo>
                    <a:lnTo>
                      <a:pt x="53687" y="193951"/>
                    </a:lnTo>
                    <a:lnTo>
                      <a:pt x="51474" y="197048"/>
                    </a:lnTo>
                    <a:lnTo>
                      <a:pt x="50442" y="199261"/>
                    </a:lnTo>
                    <a:lnTo>
                      <a:pt x="49557" y="200293"/>
                    </a:lnTo>
                    <a:lnTo>
                      <a:pt x="47787" y="201031"/>
                    </a:lnTo>
                    <a:lnTo>
                      <a:pt x="36430" y="203096"/>
                    </a:lnTo>
                    <a:lnTo>
                      <a:pt x="33038" y="203391"/>
                    </a:lnTo>
                    <a:lnTo>
                      <a:pt x="27728" y="205013"/>
                    </a:lnTo>
                    <a:lnTo>
                      <a:pt x="24926" y="207815"/>
                    </a:lnTo>
                    <a:lnTo>
                      <a:pt x="24041" y="209290"/>
                    </a:lnTo>
                    <a:lnTo>
                      <a:pt x="20796" y="213862"/>
                    </a:lnTo>
                    <a:lnTo>
                      <a:pt x="16961" y="219320"/>
                    </a:lnTo>
                    <a:lnTo>
                      <a:pt x="9882" y="229349"/>
                    </a:lnTo>
                    <a:lnTo>
                      <a:pt x="4572" y="234659"/>
                    </a:lnTo>
                    <a:lnTo>
                      <a:pt x="442" y="238788"/>
                    </a:lnTo>
                    <a:lnTo>
                      <a:pt x="0" y="239526"/>
                    </a:lnTo>
                    <a:lnTo>
                      <a:pt x="0" y="243951"/>
                    </a:lnTo>
                    <a:lnTo>
                      <a:pt x="148" y="254865"/>
                    </a:lnTo>
                    <a:lnTo>
                      <a:pt x="148" y="276694"/>
                    </a:lnTo>
                    <a:lnTo>
                      <a:pt x="295" y="298670"/>
                    </a:lnTo>
                    <a:lnTo>
                      <a:pt x="295" y="320499"/>
                    </a:lnTo>
                    <a:lnTo>
                      <a:pt x="442" y="331413"/>
                    </a:lnTo>
                    <a:lnTo>
                      <a:pt x="442" y="335100"/>
                    </a:lnTo>
                    <a:lnTo>
                      <a:pt x="3982" y="339672"/>
                    </a:lnTo>
                    <a:lnTo>
                      <a:pt x="7522" y="344245"/>
                    </a:lnTo>
                    <a:lnTo>
                      <a:pt x="12094" y="350144"/>
                    </a:lnTo>
                    <a:lnTo>
                      <a:pt x="14601" y="353389"/>
                    </a:lnTo>
                    <a:lnTo>
                      <a:pt x="15044" y="354421"/>
                    </a:lnTo>
                    <a:lnTo>
                      <a:pt x="14897" y="356486"/>
                    </a:lnTo>
                    <a:lnTo>
                      <a:pt x="17551" y="353537"/>
                    </a:lnTo>
                    <a:lnTo>
                      <a:pt x="20059" y="349702"/>
                    </a:lnTo>
                    <a:lnTo>
                      <a:pt x="23156" y="343802"/>
                    </a:lnTo>
                    <a:lnTo>
                      <a:pt x="24188" y="342327"/>
                    </a:lnTo>
                    <a:lnTo>
                      <a:pt x="25221" y="339967"/>
                    </a:lnTo>
                    <a:lnTo>
                      <a:pt x="26548" y="337755"/>
                    </a:lnTo>
                    <a:lnTo>
                      <a:pt x="29941" y="334805"/>
                    </a:lnTo>
                    <a:lnTo>
                      <a:pt x="32891" y="331708"/>
                    </a:lnTo>
                    <a:lnTo>
                      <a:pt x="37610" y="325808"/>
                    </a:lnTo>
                    <a:lnTo>
                      <a:pt x="39233" y="324333"/>
                    </a:lnTo>
                    <a:lnTo>
                      <a:pt x="41740" y="320941"/>
                    </a:lnTo>
                    <a:lnTo>
                      <a:pt x="43657" y="319024"/>
                    </a:lnTo>
                    <a:lnTo>
                      <a:pt x="45722" y="317106"/>
                    </a:lnTo>
                    <a:lnTo>
                      <a:pt x="65486" y="296458"/>
                    </a:lnTo>
                    <a:lnTo>
                      <a:pt x="71976" y="290263"/>
                    </a:lnTo>
                    <a:lnTo>
                      <a:pt x="80235" y="283773"/>
                    </a:lnTo>
                    <a:lnTo>
                      <a:pt x="88052" y="276399"/>
                    </a:lnTo>
                    <a:lnTo>
                      <a:pt x="103392" y="265484"/>
                    </a:lnTo>
                    <a:lnTo>
                      <a:pt x="127137" y="252505"/>
                    </a:lnTo>
                    <a:lnTo>
                      <a:pt x="133037" y="248228"/>
                    </a:lnTo>
                    <a:lnTo>
                      <a:pt x="154571" y="227284"/>
                    </a:lnTo>
                    <a:lnTo>
                      <a:pt x="171090" y="209438"/>
                    </a:lnTo>
                    <a:lnTo>
                      <a:pt x="183184" y="195721"/>
                    </a:lnTo>
                    <a:lnTo>
                      <a:pt x="189969" y="183922"/>
                    </a:lnTo>
                    <a:lnTo>
                      <a:pt x="200883" y="169763"/>
                    </a:lnTo>
                    <a:lnTo>
                      <a:pt x="211355" y="152063"/>
                    </a:lnTo>
                    <a:lnTo>
                      <a:pt x="212387" y="146016"/>
                    </a:lnTo>
                    <a:lnTo>
                      <a:pt x="216222" y="136282"/>
                    </a:lnTo>
                    <a:lnTo>
                      <a:pt x="219172" y="130825"/>
                    </a:lnTo>
                    <a:lnTo>
                      <a:pt x="224924" y="122860"/>
                    </a:lnTo>
                    <a:lnTo>
                      <a:pt x="227579" y="118288"/>
                    </a:lnTo>
                    <a:lnTo>
                      <a:pt x="229939" y="113273"/>
                    </a:lnTo>
                    <a:lnTo>
                      <a:pt x="232299" y="105456"/>
                    </a:lnTo>
                    <a:lnTo>
                      <a:pt x="238788" y="99262"/>
                    </a:lnTo>
                    <a:lnTo>
                      <a:pt x="243655" y="91150"/>
                    </a:lnTo>
                    <a:lnTo>
                      <a:pt x="244540" y="88200"/>
                    </a:lnTo>
                    <a:lnTo>
                      <a:pt x="247343" y="82300"/>
                    </a:lnTo>
                    <a:lnTo>
                      <a:pt x="252800" y="75368"/>
                    </a:lnTo>
                    <a:lnTo>
                      <a:pt x="254128" y="71976"/>
                    </a:lnTo>
                    <a:lnTo>
                      <a:pt x="257667" y="67109"/>
                    </a:lnTo>
                    <a:lnTo>
                      <a:pt x="257962" y="59734"/>
                    </a:lnTo>
                    <a:lnTo>
                      <a:pt x="258995" y="54129"/>
                    </a:lnTo>
                    <a:lnTo>
                      <a:pt x="259585" y="45427"/>
                    </a:lnTo>
                    <a:lnTo>
                      <a:pt x="260470" y="43362"/>
                    </a:lnTo>
                    <a:lnTo>
                      <a:pt x="263272" y="42035"/>
                    </a:lnTo>
                    <a:lnTo>
                      <a:pt x="267697" y="40855"/>
                    </a:lnTo>
                    <a:lnTo>
                      <a:pt x="269319" y="41593"/>
                    </a:lnTo>
                    <a:lnTo>
                      <a:pt x="272269" y="42035"/>
                    </a:lnTo>
                    <a:lnTo>
                      <a:pt x="272416" y="41003"/>
                    </a:lnTo>
                    <a:lnTo>
                      <a:pt x="271974" y="39675"/>
                    </a:lnTo>
                    <a:close/>
                  </a:path>
                </a:pathLst>
              </a:custGeom>
              <a:grpFill/>
              <a:ln w="3175" cap="flat">
                <a:solidFill>
                  <a:schemeClr val="bg2">
                    <a:lumMod val="90000"/>
                  </a:schemeClr>
                </a:solidFill>
                <a:prstDash val="solid"/>
                <a:miter/>
              </a:ln>
            </p:spPr>
            <p:txBody>
              <a:bodyPr rtlCol="0" anchor="ctr"/>
              <a:lstStyle/>
              <a:p>
                <a:endParaRPr lang="en-GB"/>
              </a:p>
            </p:txBody>
          </p:sp>
          <p:sp>
            <p:nvSpPr>
              <p:cNvPr id="59" name="Freeform: Shape 58">
                <a:extLst>
                  <a:ext uri="{FF2B5EF4-FFF2-40B4-BE49-F238E27FC236}">
                    <a16:creationId xmlns:a16="http://schemas.microsoft.com/office/drawing/2014/main" id="{36EA5989-311F-7BD3-2D80-C6A55E6E9CA7}"/>
                  </a:ext>
                </a:extLst>
              </p:cNvPr>
              <p:cNvSpPr/>
              <p:nvPr/>
            </p:nvSpPr>
            <p:spPr>
              <a:xfrm>
                <a:off x="5330225" y="3857545"/>
                <a:ext cx="160765" cy="115338"/>
              </a:xfrm>
              <a:custGeom>
                <a:avLst/>
                <a:gdLst>
                  <a:gd name="connsiteX0" fmla="*/ 159143 w 160765"/>
                  <a:gd name="connsiteY0" fmla="*/ 110029 h 115338"/>
                  <a:gd name="connsiteX1" fmla="*/ 158996 w 160765"/>
                  <a:gd name="connsiteY1" fmla="*/ 109291 h 115338"/>
                  <a:gd name="connsiteX2" fmla="*/ 159143 w 160765"/>
                  <a:gd name="connsiteY2" fmla="*/ 107521 h 115338"/>
                  <a:gd name="connsiteX3" fmla="*/ 160028 w 160765"/>
                  <a:gd name="connsiteY3" fmla="*/ 103539 h 115338"/>
                  <a:gd name="connsiteX4" fmla="*/ 159881 w 160765"/>
                  <a:gd name="connsiteY4" fmla="*/ 102064 h 115338"/>
                  <a:gd name="connsiteX5" fmla="*/ 160618 w 160765"/>
                  <a:gd name="connsiteY5" fmla="*/ 99262 h 115338"/>
                  <a:gd name="connsiteX6" fmla="*/ 159438 w 160765"/>
                  <a:gd name="connsiteY6" fmla="*/ 97934 h 115338"/>
                  <a:gd name="connsiteX7" fmla="*/ 159143 w 160765"/>
                  <a:gd name="connsiteY7" fmla="*/ 96902 h 115338"/>
                  <a:gd name="connsiteX8" fmla="*/ 157963 w 160765"/>
                  <a:gd name="connsiteY8" fmla="*/ 95427 h 115338"/>
                  <a:gd name="connsiteX9" fmla="*/ 156488 w 160765"/>
                  <a:gd name="connsiteY9" fmla="*/ 93215 h 115338"/>
                  <a:gd name="connsiteX10" fmla="*/ 156194 w 160765"/>
                  <a:gd name="connsiteY10" fmla="*/ 91445 h 115338"/>
                  <a:gd name="connsiteX11" fmla="*/ 155604 w 160765"/>
                  <a:gd name="connsiteY11" fmla="*/ 89970 h 115338"/>
                  <a:gd name="connsiteX12" fmla="*/ 154276 w 160765"/>
                  <a:gd name="connsiteY12" fmla="*/ 87905 h 115338"/>
                  <a:gd name="connsiteX13" fmla="*/ 153244 w 160765"/>
                  <a:gd name="connsiteY13" fmla="*/ 87610 h 115338"/>
                  <a:gd name="connsiteX14" fmla="*/ 151031 w 160765"/>
                  <a:gd name="connsiteY14" fmla="*/ 87315 h 115338"/>
                  <a:gd name="connsiteX15" fmla="*/ 150589 w 160765"/>
                  <a:gd name="connsiteY15" fmla="*/ 87905 h 115338"/>
                  <a:gd name="connsiteX16" fmla="*/ 149851 w 160765"/>
                  <a:gd name="connsiteY16" fmla="*/ 89085 h 115338"/>
                  <a:gd name="connsiteX17" fmla="*/ 149114 w 160765"/>
                  <a:gd name="connsiteY17" fmla="*/ 89380 h 115338"/>
                  <a:gd name="connsiteX18" fmla="*/ 147787 w 160765"/>
                  <a:gd name="connsiteY18" fmla="*/ 88052 h 115338"/>
                  <a:gd name="connsiteX19" fmla="*/ 147344 w 160765"/>
                  <a:gd name="connsiteY19" fmla="*/ 86872 h 115338"/>
                  <a:gd name="connsiteX20" fmla="*/ 147491 w 160765"/>
                  <a:gd name="connsiteY20" fmla="*/ 85987 h 115338"/>
                  <a:gd name="connsiteX21" fmla="*/ 145721 w 160765"/>
                  <a:gd name="connsiteY21" fmla="*/ 84218 h 115338"/>
                  <a:gd name="connsiteX22" fmla="*/ 143214 w 160765"/>
                  <a:gd name="connsiteY22" fmla="*/ 80973 h 115338"/>
                  <a:gd name="connsiteX23" fmla="*/ 143509 w 160765"/>
                  <a:gd name="connsiteY23" fmla="*/ 78318 h 115338"/>
                  <a:gd name="connsiteX24" fmla="*/ 145132 w 160765"/>
                  <a:gd name="connsiteY24" fmla="*/ 76843 h 115338"/>
                  <a:gd name="connsiteX25" fmla="*/ 145574 w 160765"/>
                  <a:gd name="connsiteY25" fmla="*/ 75811 h 115338"/>
                  <a:gd name="connsiteX26" fmla="*/ 145721 w 160765"/>
                  <a:gd name="connsiteY26" fmla="*/ 74483 h 115338"/>
                  <a:gd name="connsiteX27" fmla="*/ 144984 w 160765"/>
                  <a:gd name="connsiteY27" fmla="*/ 73008 h 115338"/>
                  <a:gd name="connsiteX28" fmla="*/ 144099 w 160765"/>
                  <a:gd name="connsiteY28" fmla="*/ 71976 h 115338"/>
                  <a:gd name="connsiteX29" fmla="*/ 144394 w 160765"/>
                  <a:gd name="connsiteY29" fmla="*/ 69321 h 115338"/>
                  <a:gd name="connsiteX30" fmla="*/ 144099 w 160765"/>
                  <a:gd name="connsiteY30" fmla="*/ 65781 h 115338"/>
                  <a:gd name="connsiteX31" fmla="*/ 142919 w 160765"/>
                  <a:gd name="connsiteY31" fmla="*/ 64011 h 115338"/>
                  <a:gd name="connsiteX32" fmla="*/ 141739 w 160765"/>
                  <a:gd name="connsiteY32" fmla="*/ 62684 h 115338"/>
                  <a:gd name="connsiteX33" fmla="*/ 140117 w 160765"/>
                  <a:gd name="connsiteY33" fmla="*/ 61209 h 115338"/>
                  <a:gd name="connsiteX34" fmla="*/ 138642 w 160765"/>
                  <a:gd name="connsiteY34" fmla="*/ 59144 h 115338"/>
                  <a:gd name="connsiteX35" fmla="*/ 139232 w 160765"/>
                  <a:gd name="connsiteY35" fmla="*/ 56047 h 115338"/>
                  <a:gd name="connsiteX36" fmla="*/ 139822 w 160765"/>
                  <a:gd name="connsiteY36" fmla="*/ 54129 h 115338"/>
                  <a:gd name="connsiteX37" fmla="*/ 137315 w 160765"/>
                  <a:gd name="connsiteY37" fmla="*/ 49852 h 115338"/>
                  <a:gd name="connsiteX38" fmla="*/ 136725 w 160765"/>
                  <a:gd name="connsiteY38" fmla="*/ 49557 h 115338"/>
                  <a:gd name="connsiteX39" fmla="*/ 133922 w 160765"/>
                  <a:gd name="connsiteY39" fmla="*/ 47640 h 115338"/>
                  <a:gd name="connsiteX40" fmla="*/ 132595 w 160765"/>
                  <a:gd name="connsiteY40" fmla="*/ 45427 h 115338"/>
                  <a:gd name="connsiteX41" fmla="*/ 130530 w 160765"/>
                  <a:gd name="connsiteY41" fmla="*/ 43658 h 115338"/>
                  <a:gd name="connsiteX42" fmla="*/ 127433 w 160765"/>
                  <a:gd name="connsiteY42" fmla="*/ 42478 h 115338"/>
                  <a:gd name="connsiteX43" fmla="*/ 125515 w 160765"/>
                  <a:gd name="connsiteY43" fmla="*/ 41298 h 115338"/>
                  <a:gd name="connsiteX44" fmla="*/ 124483 w 160765"/>
                  <a:gd name="connsiteY44" fmla="*/ 39823 h 115338"/>
                  <a:gd name="connsiteX45" fmla="*/ 123451 w 160765"/>
                  <a:gd name="connsiteY45" fmla="*/ 38790 h 115338"/>
                  <a:gd name="connsiteX46" fmla="*/ 122270 w 160765"/>
                  <a:gd name="connsiteY46" fmla="*/ 38348 h 115338"/>
                  <a:gd name="connsiteX47" fmla="*/ 122123 w 160765"/>
                  <a:gd name="connsiteY47" fmla="*/ 37758 h 115338"/>
                  <a:gd name="connsiteX48" fmla="*/ 122418 w 160765"/>
                  <a:gd name="connsiteY48" fmla="*/ 37020 h 115338"/>
                  <a:gd name="connsiteX49" fmla="*/ 122123 w 160765"/>
                  <a:gd name="connsiteY49" fmla="*/ 35693 h 115338"/>
                  <a:gd name="connsiteX50" fmla="*/ 120353 w 160765"/>
                  <a:gd name="connsiteY50" fmla="*/ 32743 h 115338"/>
                  <a:gd name="connsiteX51" fmla="*/ 118731 w 160765"/>
                  <a:gd name="connsiteY51" fmla="*/ 31268 h 115338"/>
                  <a:gd name="connsiteX52" fmla="*/ 117256 w 160765"/>
                  <a:gd name="connsiteY52" fmla="*/ 31563 h 115338"/>
                  <a:gd name="connsiteX53" fmla="*/ 116518 w 160765"/>
                  <a:gd name="connsiteY53" fmla="*/ 31121 h 115338"/>
                  <a:gd name="connsiteX54" fmla="*/ 115928 w 160765"/>
                  <a:gd name="connsiteY54" fmla="*/ 30531 h 115338"/>
                  <a:gd name="connsiteX55" fmla="*/ 115781 w 160765"/>
                  <a:gd name="connsiteY55" fmla="*/ 29498 h 115338"/>
                  <a:gd name="connsiteX56" fmla="*/ 114748 w 160765"/>
                  <a:gd name="connsiteY56" fmla="*/ 28761 h 115338"/>
                  <a:gd name="connsiteX57" fmla="*/ 113126 w 160765"/>
                  <a:gd name="connsiteY57" fmla="*/ 28319 h 115338"/>
                  <a:gd name="connsiteX58" fmla="*/ 111799 w 160765"/>
                  <a:gd name="connsiteY58" fmla="*/ 26106 h 115338"/>
                  <a:gd name="connsiteX59" fmla="*/ 110766 w 160765"/>
                  <a:gd name="connsiteY59" fmla="*/ 21976 h 115338"/>
                  <a:gd name="connsiteX60" fmla="*/ 109439 w 160765"/>
                  <a:gd name="connsiteY60" fmla="*/ 18879 h 115338"/>
                  <a:gd name="connsiteX61" fmla="*/ 107817 w 160765"/>
                  <a:gd name="connsiteY61" fmla="*/ 16519 h 115338"/>
                  <a:gd name="connsiteX62" fmla="*/ 106636 w 160765"/>
                  <a:gd name="connsiteY62" fmla="*/ 15634 h 115338"/>
                  <a:gd name="connsiteX63" fmla="*/ 105751 w 160765"/>
                  <a:gd name="connsiteY63" fmla="*/ 15487 h 115338"/>
                  <a:gd name="connsiteX64" fmla="*/ 105457 w 160765"/>
                  <a:gd name="connsiteY64" fmla="*/ 15192 h 115338"/>
                  <a:gd name="connsiteX65" fmla="*/ 105309 w 160765"/>
                  <a:gd name="connsiteY65" fmla="*/ 14602 h 115338"/>
                  <a:gd name="connsiteX66" fmla="*/ 103982 w 160765"/>
                  <a:gd name="connsiteY66" fmla="*/ 14307 h 115338"/>
                  <a:gd name="connsiteX67" fmla="*/ 102212 w 160765"/>
                  <a:gd name="connsiteY67" fmla="*/ 15044 h 115338"/>
                  <a:gd name="connsiteX68" fmla="*/ 100589 w 160765"/>
                  <a:gd name="connsiteY68" fmla="*/ 14749 h 115338"/>
                  <a:gd name="connsiteX69" fmla="*/ 99852 w 160765"/>
                  <a:gd name="connsiteY69" fmla="*/ 13569 h 115338"/>
                  <a:gd name="connsiteX70" fmla="*/ 98819 w 160765"/>
                  <a:gd name="connsiteY70" fmla="*/ 13569 h 115338"/>
                  <a:gd name="connsiteX71" fmla="*/ 97344 w 160765"/>
                  <a:gd name="connsiteY71" fmla="*/ 14454 h 115338"/>
                  <a:gd name="connsiteX72" fmla="*/ 95869 w 160765"/>
                  <a:gd name="connsiteY72" fmla="*/ 14159 h 115338"/>
                  <a:gd name="connsiteX73" fmla="*/ 94099 w 160765"/>
                  <a:gd name="connsiteY73" fmla="*/ 12684 h 115338"/>
                  <a:gd name="connsiteX74" fmla="*/ 93215 w 160765"/>
                  <a:gd name="connsiteY74" fmla="*/ 11209 h 115338"/>
                  <a:gd name="connsiteX75" fmla="*/ 93067 w 160765"/>
                  <a:gd name="connsiteY75" fmla="*/ 9882 h 115338"/>
                  <a:gd name="connsiteX76" fmla="*/ 90117 w 160765"/>
                  <a:gd name="connsiteY76" fmla="*/ 6932 h 115338"/>
                  <a:gd name="connsiteX77" fmla="*/ 84513 w 160765"/>
                  <a:gd name="connsiteY77" fmla="*/ 2655 h 115338"/>
                  <a:gd name="connsiteX78" fmla="*/ 78465 w 160765"/>
                  <a:gd name="connsiteY78" fmla="*/ 590 h 115338"/>
                  <a:gd name="connsiteX79" fmla="*/ 71829 w 160765"/>
                  <a:gd name="connsiteY79" fmla="*/ 885 h 115338"/>
                  <a:gd name="connsiteX80" fmla="*/ 68141 w 160765"/>
                  <a:gd name="connsiteY80" fmla="*/ 738 h 115338"/>
                  <a:gd name="connsiteX81" fmla="*/ 67404 w 160765"/>
                  <a:gd name="connsiteY81" fmla="*/ 0 h 115338"/>
                  <a:gd name="connsiteX82" fmla="*/ 66519 w 160765"/>
                  <a:gd name="connsiteY82" fmla="*/ 148 h 115338"/>
                  <a:gd name="connsiteX83" fmla="*/ 65634 w 160765"/>
                  <a:gd name="connsiteY83" fmla="*/ 885 h 115338"/>
                  <a:gd name="connsiteX84" fmla="*/ 64897 w 160765"/>
                  <a:gd name="connsiteY84" fmla="*/ 1033 h 115338"/>
                  <a:gd name="connsiteX85" fmla="*/ 63864 w 160765"/>
                  <a:gd name="connsiteY85" fmla="*/ 590 h 115338"/>
                  <a:gd name="connsiteX86" fmla="*/ 63274 w 160765"/>
                  <a:gd name="connsiteY86" fmla="*/ 885 h 115338"/>
                  <a:gd name="connsiteX87" fmla="*/ 63126 w 160765"/>
                  <a:gd name="connsiteY87" fmla="*/ 2065 h 115338"/>
                  <a:gd name="connsiteX88" fmla="*/ 60767 w 160765"/>
                  <a:gd name="connsiteY88" fmla="*/ 2655 h 115338"/>
                  <a:gd name="connsiteX89" fmla="*/ 56342 w 160765"/>
                  <a:gd name="connsiteY89" fmla="*/ 2655 h 115338"/>
                  <a:gd name="connsiteX90" fmla="*/ 52802 w 160765"/>
                  <a:gd name="connsiteY90" fmla="*/ 3245 h 115338"/>
                  <a:gd name="connsiteX91" fmla="*/ 50000 w 160765"/>
                  <a:gd name="connsiteY91" fmla="*/ 4572 h 115338"/>
                  <a:gd name="connsiteX92" fmla="*/ 46165 w 160765"/>
                  <a:gd name="connsiteY92" fmla="*/ 5162 h 115338"/>
                  <a:gd name="connsiteX93" fmla="*/ 41150 w 160765"/>
                  <a:gd name="connsiteY93" fmla="*/ 5015 h 115338"/>
                  <a:gd name="connsiteX94" fmla="*/ 38201 w 160765"/>
                  <a:gd name="connsiteY94" fmla="*/ 4572 h 115338"/>
                  <a:gd name="connsiteX95" fmla="*/ 37168 w 160765"/>
                  <a:gd name="connsiteY95" fmla="*/ 3687 h 115338"/>
                  <a:gd name="connsiteX96" fmla="*/ 35693 w 160765"/>
                  <a:gd name="connsiteY96" fmla="*/ 3540 h 115338"/>
                  <a:gd name="connsiteX97" fmla="*/ 33923 w 160765"/>
                  <a:gd name="connsiteY97" fmla="*/ 3982 h 115338"/>
                  <a:gd name="connsiteX98" fmla="*/ 32301 w 160765"/>
                  <a:gd name="connsiteY98" fmla="*/ 6047 h 115338"/>
                  <a:gd name="connsiteX99" fmla="*/ 30826 w 160765"/>
                  <a:gd name="connsiteY99" fmla="*/ 9882 h 115338"/>
                  <a:gd name="connsiteX100" fmla="*/ 29646 w 160765"/>
                  <a:gd name="connsiteY100" fmla="*/ 12094 h 115338"/>
                  <a:gd name="connsiteX101" fmla="*/ 28613 w 160765"/>
                  <a:gd name="connsiteY101" fmla="*/ 12684 h 115338"/>
                  <a:gd name="connsiteX102" fmla="*/ 27581 w 160765"/>
                  <a:gd name="connsiteY102" fmla="*/ 15487 h 115338"/>
                  <a:gd name="connsiteX103" fmla="*/ 26991 w 160765"/>
                  <a:gd name="connsiteY103" fmla="*/ 20354 h 115338"/>
                  <a:gd name="connsiteX104" fmla="*/ 26106 w 160765"/>
                  <a:gd name="connsiteY104" fmla="*/ 22419 h 115338"/>
                  <a:gd name="connsiteX105" fmla="*/ 25221 w 160765"/>
                  <a:gd name="connsiteY105" fmla="*/ 25221 h 115338"/>
                  <a:gd name="connsiteX106" fmla="*/ 18142 w 160765"/>
                  <a:gd name="connsiteY106" fmla="*/ 36873 h 115338"/>
                  <a:gd name="connsiteX107" fmla="*/ 10177 w 160765"/>
                  <a:gd name="connsiteY107" fmla="*/ 46755 h 115338"/>
                  <a:gd name="connsiteX108" fmla="*/ 3245 w 160765"/>
                  <a:gd name="connsiteY108" fmla="*/ 50295 h 115338"/>
                  <a:gd name="connsiteX109" fmla="*/ 0 w 160765"/>
                  <a:gd name="connsiteY109" fmla="*/ 51179 h 115338"/>
                  <a:gd name="connsiteX110" fmla="*/ 2360 w 160765"/>
                  <a:gd name="connsiteY110" fmla="*/ 53982 h 115338"/>
                  <a:gd name="connsiteX111" fmla="*/ 3098 w 160765"/>
                  <a:gd name="connsiteY111" fmla="*/ 52065 h 115338"/>
                  <a:gd name="connsiteX112" fmla="*/ 5015 w 160765"/>
                  <a:gd name="connsiteY112" fmla="*/ 51917 h 115338"/>
                  <a:gd name="connsiteX113" fmla="*/ 7227 w 160765"/>
                  <a:gd name="connsiteY113" fmla="*/ 52654 h 115338"/>
                  <a:gd name="connsiteX114" fmla="*/ 9587 w 160765"/>
                  <a:gd name="connsiteY114" fmla="*/ 54277 h 115338"/>
                  <a:gd name="connsiteX115" fmla="*/ 11947 w 160765"/>
                  <a:gd name="connsiteY115" fmla="*/ 58407 h 115338"/>
                  <a:gd name="connsiteX116" fmla="*/ 14749 w 160765"/>
                  <a:gd name="connsiteY116" fmla="*/ 60619 h 115338"/>
                  <a:gd name="connsiteX117" fmla="*/ 17109 w 160765"/>
                  <a:gd name="connsiteY117" fmla="*/ 65781 h 115338"/>
                  <a:gd name="connsiteX118" fmla="*/ 19322 w 160765"/>
                  <a:gd name="connsiteY118" fmla="*/ 68731 h 115338"/>
                  <a:gd name="connsiteX119" fmla="*/ 19469 w 160765"/>
                  <a:gd name="connsiteY119" fmla="*/ 71091 h 115338"/>
                  <a:gd name="connsiteX120" fmla="*/ 20796 w 160765"/>
                  <a:gd name="connsiteY120" fmla="*/ 71091 h 115338"/>
                  <a:gd name="connsiteX121" fmla="*/ 22714 w 160765"/>
                  <a:gd name="connsiteY121" fmla="*/ 70353 h 115338"/>
                  <a:gd name="connsiteX122" fmla="*/ 24041 w 160765"/>
                  <a:gd name="connsiteY122" fmla="*/ 70206 h 115338"/>
                  <a:gd name="connsiteX123" fmla="*/ 23452 w 160765"/>
                  <a:gd name="connsiteY123" fmla="*/ 71091 h 115338"/>
                  <a:gd name="connsiteX124" fmla="*/ 20944 w 160765"/>
                  <a:gd name="connsiteY124" fmla="*/ 72271 h 115338"/>
                  <a:gd name="connsiteX125" fmla="*/ 20059 w 160765"/>
                  <a:gd name="connsiteY125" fmla="*/ 73746 h 115338"/>
                  <a:gd name="connsiteX126" fmla="*/ 20649 w 160765"/>
                  <a:gd name="connsiteY126" fmla="*/ 75516 h 115338"/>
                  <a:gd name="connsiteX127" fmla="*/ 23156 w 160765"/>
                  <a:gd name="connsiteY127" fmla="*/ 77286 h 115338"/>
                  <a:gd name="connsiteX128" fmla="*/ 24779 w 160765"/>
                  <a:gd name="connsiteY128" fmla="*/ 79498 h 115338"/>
                  <a:gd name="connsiteX129" fmla="*/ 25516 w 160765"/>
                  <a:gd name="connsiteY129" fmla="*/ 82153 h 115338"/>
                  <a:gd name="connsiteX130" fmla="*/ 32006 w 160765"/>
                  <a:gd name="connsiteY130" fmla="*/ 81858 h 115338"/>
                  <a:gd name="connsiteX131" fmla="*/ 40118 w 160765"/>
                  <a:gd name="connsiteY131" fmla="*/ 82005 h 115338"/>
                  <a:gd name="connsiteX132" fmla="*/ 48820 w 160765"/>
                  <a:gd name="connsiteY132" fmla="*/ 82153 h 115338"/>
                  <a:gd name="connsiteX133" fmla="*/ 52950 w 160765"/>
                  <a:gd name="connsiteY133" fmla="*/ 82153 h 115338"/>
                  <a:gd name="connsiteX134" fmla="*/ 55162 w 160765"/>
                  <a:gd name="connsiteY134" fmla="*/ 78465 h 115338"/>
                  <a:gd name="connsiteX135" fmla="*/ 59292 w 160765"/>
                  <a:gd name="connsiteY135" fmla="*/ 76843 h 115338"/>
                  <a:gd name="connsiteX136" fmla="*/ 63422 w 160765"/>
                  <a:gd name="connsiteY136" fmla="*/ 76253 h 115338"/>
                  <a:gd name="connsiteX137" fmla="*/ 65634 w 160765"/>
                  <a:gd name="connsiteY137" fmla="*/ 76401 h 115338"/>
                  <a:gd name="connsiteX138" fmla="*/ 67994 w 160765"/>
                  <a:gd name="connsiteY138" fmla="*/ 76990 h 115338"/>
                  <a:gd name="connsiteX139" fmla="*/ 72418 w 160765"/>
                  <a:gd name="connsiteY139" fmla="*/ 79940 h 115338"/>
                  <a:gd name="connsiteX140" fmla="*/ 75221 w 160765"/>
                  <a:gd name="connsiteY140" fmla="*/ 80678 h 115338"/>
                  <a:gd name="connsiteX141" fmla="*/ 77433 w 160765"/>
                  <a:gd name="connsiteY141" fmla="*/ 81415 h 115338"/>
                  <a:gd name="connsiteX142" fmla="*/ 79203 w 160765"/>
                  <a:gd name="connsiteY142" fmla="*/ 82890 h 115338"/>
                  <a:gd name="connsiteX143" fmla="*/ 81858 w 160765"/>
                  <a:gd name="connsiteY143" fmla="*/ 84365 h 115338"/>
                  <a:gd name="connsiteX144" fmla="*/ 83923 w 160765"/>
                  <a:gd name="connsiteY144" fmla="*/ 84807 h 115338"/>
                  <a:gd name="connsiteX145" fmla="*/ 85103 w 160765"/>
                  <a:gd name="connsiteY145" fmla="*/ 84513 h 115338"/>
                  <a:gd name="connsiteX146" fmla="*/ 87167 w 160765"/>
                  <a:gd name="connsiteY146" fmla="*/ 83923 h 115338"/>
                  <a:gd name="connsiteX147" fmla="*/ 88495 w 160765"/>
                  <a:gd name="connsiteY147" fmla="*/ 83480 h 115338"/>
                  <a:gd name="connsiteX148" fmla="*/ 93067 w 160765"/>
                  <a:gd name="connsiteY148" fmla="*/ 83333 h 115338"/>
                  <a:gd name="connsiteX149" fmla="*/ 96312 w 160765"/>
                  <a:gd name="connsiteY149" fmla="*/ 85103 h 115338"/>
                  <a:gd name="connsiteX150" fmla="*/ 96902 w 160765"/>
                  <a:gd name="connsiteY150" fmla="*/ 86872 h 115338"/>
                  <a:gd name="connsiteX151" fmla="*/ 96459 w 160765"/>
                  <a:gd name="connsiteY151" fmla="*/ 88790 h 115338"/>
                  <a:gd name="connsiteX152" fmla="*/ 92035 w 160765"/>
                  <a:gd name="connsiteY152" fmla="*/ 89822 h 115338"/>
                  <a:gd name="connsiteX153" fmla="*/ 85988 w 160765"/>
                  <a:gd name="connsiteY153" fmla="*/ 91445 h 115338"/>
                  <a:gd name="connsiteX154" fmla="*/ 80973 w 160765"/>
                  <a:gd name="connsiteY154" fmla="*/ 90560 h 115338"/>
                  <a:gd name="connsiteX155" fmla="*/ 74778 w 160765"/>
                  <a:gd name="connsiteY155" fmla="*/ 88347 h 115338"/>
                  <a:gd name="connsiteX156" fmla="*/ 71239 w 160765"/>
                  <a:gd name="connsiteY156" fmla="*/ 86872 h 115338"/>
                  <a:gd name="connsiteX157" fmla="*/ 69764 w 160765"/>
                  <a:gd name="connsiteY157" fmla="*/ 86135 h 115338"/>
                  <a:gd name="connsiteX158" fmla="*/ 67551 w 160765"/>
                  <a:gd name="connsiteY158" fmla="*/ 85250 h 115338"/>
                  <a:gd name="connsiteX159" fmla="*/ 65634 w 160765"/>
                  <a:gd name="connsiteY159" fmla="*/ 84070 h 115338"/>
                  <a:gd name="connsiteX160" fmla="*/ 63716 w 160765"/>
                  <a:gd name="connsiteY160" fmla="*/ 83480 h 115338"/>
                  <a:gd name="connsiteX161" fmla="*/ 62389 w 160765"/>
                  <a:gd name="connsiteY161" fmla="*/ 83038 h 115338"/>
                  <a:gd name="connsiteX162" fmla="*/ 61209 w 160765"/>
                  <a:gd name="connsiteY162" fmla="*/ 83480 h 115338"/>
                  <a:gd name="connsiteX163" fmla="*/ 60767 w 160765"/>
                  <a:gd name="connsiteY163" fmla="*/ 84807 h 115338"/>
                  <a:gd name="connsiteX164" fmla="*/ 59882 w 160765"/>
                  <a:gd name="connsiteY164" fmla="*/ 86282 h 115338"/>
                  <a:gd name="connsiteX165" fmla="*/ 58849 w 160765"/>
                  <a:gd name="connsiteY165" fmla="*/ 87167 h 115338"/>
                  <a:gd name="connsiteX166" fmla="*/ 53687 w 160765"/>
                  <a:gd name="connsiteY166" fmla="*/ 87757 h 115338"/>
                  <a:gd name="connsiteX167" fmla="*/ 49115 w 160765"/>
                  <a:gd name="connsiteY167" fmla="*/ 88347 h 115338"/>
                  <a:gd name="connsiteX168" fmla="*/ 46607 w 160765"/>
                  <a:gd name="connsiteY168" fmla="*/ 88790 h 115338"/>
                  <a:gd name="connsiteX169" fmla="*/ 44985 w 160765"/>
                  <a:gd name="connsiteY169" fmla="*/ 89085 h 115338"/>
                  <a:gd name="connsiteX170" fmla="*/ 44543 w 160765"/>
                  <a:gd name="connsiteY170" fmla="*/ 93510 h 115338"/>
                  <a:gd name="connsiteX171" fmla="*/ 39233 w 160765"/>
                  <a:gd name="connsiteY171" fmla="*/ 93510 h 115338"/>
                  <a:gd name="connsiteX172" fmla="*/ 34218 w 160765"/>
                  <a:gd name="connsiteY172" fmla="*/ 93510 h 115338"/>
                  <a:gd name="connsiteX173" fmla="*/ 28909 w 160765"/>
                  <a:gd name="connsiteY173" fmla="*/ 93510 h 115338"/>
                  <a:gd name="connsiteX174" fmla="*/ 23156 w 160765"/>
                  <a:gd name="connsiteY174" fmla="*/ 93657 h 115338"/>
                  <a:gd name="connsiteX175" fmla="*/ 21681 w 160765"/>
                  <a:gd name="connsiteY175" fmla="*/ 94542 h 115338"/>
                  <a:gd name="connsiteX176" fmla="*/ 20207 w 160765"/>
                  <a:gd name="connsiteY176" fmla="*/ 96017 h 115338"/>
                  <a:gd name="connsiteX177" fmla="*/ 20354 w 160765"/>
                  <a:gd name="connsiteY177" fmla="*/ 98229 h 115338"/>
                  <a:gd name="connsiteX178" fmla="*/ 20059 w 160765"/>
                  <a:gd name="connsiteY178" fmla="*/ 100737 h 115338"/>
                  <a:gd name="connsiteX179" fmla="*/ 20354 w 160765"/>
                  <a:gd name="connsiteY179" fmla="*/ 105604 h 115338"/>
                  <a:gd name="connsiteX180" fmla="*/ 19764 w 160765"/>
                  <a:gd name="connsiteY180" fmla="*/ 106341 h 115338"/>
                  <a:gd name="connsiteX181" fmla="*/ 20059 w 160765"/>
                  <a:gd name="connsiteY181" fmla="*/ 107521 h 115338"/>
                  <a:gd name="connsiteX182" fmla="*/ 20649 w 160765"/>
                  <a:gd name="connsiteY182" fmla="*/ 108554 h 115338"/>
                  <a:gd name="connsiteX183" fmla="*/ 21829 w 160765"/>
                  <a:gd name="connsiteY183" fmla="*/ 108111 h 115338"/>
                  <a:gd name="connsiteX184" fmla="*/ 22566 w 160765"/>
                  <a:gd name="connsiteY184" fmla="*/ 107669 h 115338"/>
                  <a:gd name="connsiteX185" fmla="*/ 23452 w 160765"/>
                  <a:gd name="connsiteY185" fmla="*/ 106046 h 115338"/>
                  <a:gd name="connsiteX186" fmla="*/ 24484 w 160765"/>
                  <a:gd name="connsiteY186" fmla="*/ 105161 h 115338"/>
                  <a:gd name="connsiteX187" fmla="*/ 25811 w 160765"/>
                  <a:gd name="connsiteY187" fmla="*/ 106489 h 115338"/>
                  <a:gd name="connsiteX188" fmla="*/ 28319 w 160765"/>
                  <a:gd name="connsiteY188" fmla="*/ 107521 h 115338"/>
                  <a:gd name="connsiteX189" fmla="*/ 28613 w 160765"/>
                  <a:gd name="connsiteY189" fmla="*/ 107964 h 115338"/>
                  <a:gd name="connsiteX190" fmla="*/ 28319 w 160765"/>
                  <a:gd name="connsiteY190" fmla="*/ 108701 h 115338"/>
                  <a:gd name="connsiteX191" fmla="*/ 27434 w 160765"/>
                  <a:gd name="connsiteY191" fmla="*/ 108701 h 115338"/>
                  <a:gd name="connsiteX192" fmla="*/ 25664 w 160765"/>
                  <a:gd name="connsiteY192" fmla="*/ 108111 h 115338"/>
                  <a:gd name="connsiteX193" fmla="*/ 22419 w 160765"/>
                  <a:gd name="connsiteY193" fmla="*/ 109291 h 115338"/>
                  <a:gd name="connsiteX194" fmla="*/ 20207 w 160765"/>
                  <a:gd name="connsiteY194" fmla="*/ 110176 h 115338"/>
                  <a:gd name="connsiteX195" fmla="*/ 19617 w 160765"/>
                  <a:gd name="connsiteY195" fmla="*/ 111651 h 115338"/>
                  <a:gd name="connsiteX196" fmla="*/ 20649 w 160765"/>
                  <a:gd name="connsiteY196" fmla="*/ 113568 h 115338"/>
                  <a:gd name="connsiteX197" fmla="*/ 21534 w 160765"/>
                  <a:gd name="connsiteY197" fmla="*/ 114748 h 115338"/>
                  <a:gd name="connsiteX198" fmla="*/ 23009 w 160765"/>
                  <a:gd name="connsiteY198" fmla="*/ 114453 h 115338"/>
                  <a:gd name="connsiteX199" fmla="*/ 26549 w 160765"/>
                  <a:gd name="connsiteY199" fmla="*/ 114896 h 115338"/>
                  <a:gd name="connsiteX200" fmla="*/ 29203 w 160765"/>
                  <a:gd name="connsiteY200" fmla="*/ 114306 h 115338"/>
                  <a:gd name="connsiteX201" fmla="*/ 31269 w 160765"/>
                  <a:gd name="connsiteY201" fmla="*/ 113568 h 115338"/>
                  <a:gd name="connsiteX202" fmla="*/ 33776 w 160765"/>
                  <a:gd name="connsiteY202" fmla="*/ 112388 h 115338"/>
                  <a:gd name="connsiteX203" fmla="*/ 36430 w 160765"/>
                  <a:gd name="connsiteY203" fmla="*/ 111946 h 115338"/>
                  <a:gd name="connsiteX204" fmla="*/ 44395 w 160765"/>
                  <a:gd name="connsiteY204" fmla="*/ 112536 h 115338"/>
                  <a:gd name="connsiteX205" fmla="*/ 51327 w 160765"/>
                  <a:gd name="connsiteY205" fmla="*/ 111061 h 115338"/>
                  <a:gd name="connsiteX206" fmla="*/ 56342 w 160765"/>
                  <a:gd name="connsiteY206" fmla="*/ 108554 h 115338"/>
                  <a:gd name="connsiteX207" fmla="*/ 61209 w 160765"/>
                  <a:gd name="connsiteY207" fmla="*/ 106194 h 115338"/>
                  <a:gd name="connsiteX208" fmla="*/ 67256 w 160765"/>
                  <a:gd name="connsiteY208" fmla="*/ 106194 h 115338"/>
                  <a:gd name="connsiteX209" fmla="*/ 73893 w 160765"/>
                  <a:gd name="connsiteY209" fmla="*/ 106194 h 115338"/>
                  <a:gd name="connsiteX210" fmla="*/ 83333 w 160765"/>
                  <a:gd name="connsiteY210" fmla="*/ 106194 h 115338"/>
                  <a:gd name="connsiteX211" fmla="*/ 90707 w 160765"/>
                  <a:gd name="connsiteY211" fmla="*/ 106194 h 115338"/>
                  <a:gd name="connsiteX212" fmla="*/ 99409 w 160765"/>
                  <a:gd name="connsiteY212" fmla="*/ 106341 h 115338"/>
                  <a:gd name="connsiteX213" fmla="*/ 107964 w 160765"/>
                  <a:gd name="connsiteY213" fmla="*/ 106636 h 115338"/>
                  <a:gd name="connsiteX214" fmla="*/ 108849 w 160765"/>
                  <a:gd name="connsiteY214" fmla="*/ 106784 h 115338"/>
                  <a:gd name="connsiteX215" fmla="*/ 112536 w 160765"/>
                  <a:gd name="connsiteY215" fmla="*/ 107226 h 115338"/>
                  <a:gd name="connsiteX216" fmla="*/ 114896 w 160765"/>
                  <a:gd name="connsiteY216" fmla="*/ 107226 h 115338"/>
                  <a:gd name="connsiteX217" fmla="*/ 116371 w 160765"/>
                  <a:gd name="connsiteY217" fmla="*/ 107374 h 115338"/>
                  <a:gd name="connsiteX218" fmla="*/ 116961 w 160765"/>
                  <a:gd name="connsiteY218" fmla="*/ 107816 h 115338"/>
                  <a:gd name="connsiteX219" fmla="*/ 116813 w 160765"/>
                  <a:gd name="connsiteY219" fmla="*/ 108701 h 115338"/>
                  <a:gd name="connsiteX220" fmla="*/ 116518 w 160765"/>
                  <a:gd name="connsiteY220" fmla="*/ 109881 h 115338"/>
                  <a:gd name="connsiteX221" fmla="*/ 116961 w 160765"/>
                  <a:gd name="connsiteY221" fmla="*/ 111061 h 115338"/>
                  <a:gd name="connsiteX222" fmla="*/ 118288 w 160765"/>
                  <a:gd name="connsiteY222" fmla="*/ 111504 h 115338"/>
                  <a:gd name="connsiteX223" fmla="*/ 118878 w 160765"/>
                  <a:gd name="connsiteY223" fmla="*/ 111061 h 115338"/>
                  <a:gd name="connsiteX224" fmla="*/ 119616 w 160765"/>
                  <a:gd name="connsiteY224" fmla="*/ 110471 h 115338"/>
                  <a:gd name="connsiteX225" fmla="*/ 120353 w 160765"/>
                  <a:gd name="connsiteY225" fmla="*/ 110029 h 115338"/>
                  <a:gd name="connsiteX226" fmla="*/ 121385 w 160765"/>
                  <a:gd name="connsiteY226" fmla="*/ 110324 h 115338"/>
                  <a:gd name="connsiteX227" fmla="*/ 123893 w 160765"/>
                  <a:gd name="connsiteY227" fmla="*/ 112093 h 115338"/>
                  <a:gd name="connsiteX228" fmla="*/ 126105 w 160765"/>
                  <a:gd name="connsiteY228" fmla="*/ 112683 h 115338"/>
                  <a:gd name="connsiteX229" fmla="*/ 128465 w 160765"/>
                  <a:gd name="connsiteY229" fmla="*/ 113568 h 115338"/>
                  <a:gd name="connsiteX230" fmla="*/ 130677 w 160765"/>
                  <a:gd name="connsiteY230" fmla="*/ 114158 h 115338"/>
                  <a:gd name="connsiteX231" fmla="*/ 132742 w 160765"/>
                  <a:gd name="connsiteY231" fmla="*/ 114011 h 115338"/>
                  <a:gd name="connsiteX232" fmla="*/ 134217 w 160765"/>
                  <a:gd name="connsiteY232" fmla="*/ 115043 h 115338"/>
                  <a:gd name="connsiteX233" fmla="*/ 137020 w 160765"/>
                  <a:gd name="connsiteY233" fmla="*/ 115338 h 115338"/>
                  <a:gd name="connsiteX234" fmla="*/ 140707 w 160765"/>
                  <a:gd name="connsiteY234" fmla="*/ 114158 h 115338"/>
                  <a:gd name="connsiteX235" fmla="*/ 143509 w 160765"/>
                  <a:gd name="connsiteY235" fmla="*/ 113568 h 115338"/>
                  <a:gd name="connsiteX236" fmla="*/ 147639 w 160765"/>
                  <a:gd name="connsiteY236" fmla="*/ 113421 h 115338"/>
                  <a:gd name="connsiteX237" fmla="*/ 149704 w 160765"/>
                  <a:gd name="connsiteY237" fmla="*/ 113863 h 115338"/>
                  <a:gd name="connsiteX238" fmla="*/ 155751 w 160765"/>
                  <a:gd name="connsiteY238" fmla="*/ 112831 h 115338"/>
                  <a:gd name="connsiteX239" fmla="*/ 158848 w 160765"/>
                  <a:gd name="connsiteY239" fmla="*/ 112978 h 115338"/>
                  <a:gd name="connsiteX240" fmla="*/ 160618 w 160765"/>
                  <a:gd name="connsiteY240" fmla="*/ 113421 h 115338"/>
                  <a:gd name="connsiteX241" fmla="*/ 160766 w 160765"/>
                  <a:gd name="connsiteY241" fmla="*/ 111356 h 115338"/>
                  <a:gd name="connsiteX242" fmla="*/ 159143 w 160765"/>
                  <a:gd name="connsiteY242" fmla="*/ 110029 h 11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60765" h="115338">
                    <a:moveTo>
                      <a:pt x="159143" y="110029"/>
                    </a:moveTo>
                    <a:lnTo>
                      <a:pt x="158996" y="109291"/>
                    </a:lnTo>
                    <a:lnTo>
                      <a:pt x="159143" y="107521"/>
                    </a:lnTo>
                    <a:lnTo>
                      <a:pt x="160028" y="103539"/>
                    </a:lnTo>
                    <a:lnTo>
                      <a:pt x="159881" y="102064"/>
                    </a:lnTo>
                    <a:lnTo>
                      <a:pt x="160618" y="99262"/>
                    </a:lnTo>
                    <a:lnTo>
                      <a:pt x="159438" y="97934"/>
                    </a:lnTo>
                    <a:lnTo>
                      <a:pt x="159143" y="96902"/>
                    </a:lnTo>
                    <a:lnTo>
                      <a:pt x="157963" y="95427"/>
                    </a:lnTo>
                    <a:lnTo>
                      <a:pt x="156488" y="93215"/>
                    </a:lnTo>
                    <a:lnTo>
                      <a:pt x="156194" y="91445"/>
                    </a:lnTo>
                    <a:lnTo>
                      <a:pt x="155604" y="89970"/>
                    </a:lnTo>
                    <a:lnTo>
                      <a:pt x="154276" y="87905"/>
                    </a:lnTo>
                    <a:lnTo>
                      <a:pt x="153244" y="87610"/>
                    </a:lnTo>
                    <a:lnTo>
                      <a:pt x="151031" y="87315"/>
                    </a:lnTo>
                    <a:lnTo>
                      <a:pt x="150589" y="87905"/>
                    </a:lnTo>
                    <a:lnTo>
                      <a:pt x="149851" y="89085"/>
                    </a:lnTo>
                    <a:lnTo>
                      <a:pt x="149114" y="89380"/>
                    </a:lnTo>
                    <a:lnTo>
                      <a:pt x="147787" y="88052"/>
                    </a:lnTo>
                    <a:lnTo>
                      <a:pt x="147344" y="86872"/>
                    </a:lnTo>
                    <a:lnTo>
                      <a:pt x="147491" y="85987"/>
                    </a:lnTo>
                    <a:lnTo>
                      <a:pt x="145721" y="84218"/>
                    </a:lnTo>
                    <a:lnTo>
                      <a:pt x="143214" y="80973"/>
                    </a:lnTo>
                    <a:lnTo>
                      <a:pt x="143509" y="78318"/>
                    </a:lnTo>
                    <a:lnTo>
                      <a:pt x="145132" y="76843"/>
                    </a:lnTo>
                    <a:lnTo>
                      <a:pt x="145574" y="75811"/>
                    </a:lnTo>
                    <a:lnTo>
                      <a:pt x="145721" y="74483"/>
                    </a:lnTo>
                    <a:lnTo>
                      <a:pt x="144984" y="73008"/>
                    </a:lnTo>
                    <a:lnTo>
                      <a:pt x="144099" y="71976"/>
                    </a:lnTo>
                    <a:lnTo>
                      <a:pt x="144394" y="69321"/>
                    </a:lnTo>
                    <a:lnTo>
                      <a:pt x="144099" y="65781"/>
                    </a:lnTo>
                    <a:lnTo>
                      <a:pt x="142919" y="64011"/>
                    </a:lnTo>
                    <a:lnTo>
                      <a:pt x="141739" y="62684"/>
                    </a:lnTo>
                    <a:lnTo>
                      <a:pt x="140117" y="61209"/>
                    </a:lnTo>
                    <a:lnTo>
                      <a:pt x="138642" y="59144"/>
                    </a:lnTo>
                    <a:lnTo>
                      <a:pt x="139232" y="56047"/>
                    </a:lnTo>
                    <a:lnTo>
                      <a:pt x="139822" y="54129"/>
                    </a:lnTo>
                    <a:lnTo>
                      <a:pt x="137315" y="49852"/>
                    </a:lnTo>
                    <a:lnTo>
                      <a:pt x="136725" y="49557"/>
                    </a:lnTo>
                    <a:lnTo>
                      <a:pt x="133922" y="47640"/>
                    </a:lnTo>
                    <a:lnTo>
                      <a:pt x="132595" y="45427"/>
                    </a:lnTo>
                    <a:lnTo>
                      <a:pt x="130530" y="43658"/>
                    </a:lnTo>
                    <a:lnTo>
                      <a:pt x="127433" y="42478"/>
                    </a:lnTo>
                    <a:lnTo>
                      <a:pt x="125515" y="41298"/>
                    </a:lnTo>
                    <a:lnTo>
                      <a:pt x="124483" y="39823"/>
                    </a:lnTo>
                    <a:lnTo>
                      <a:pt x="123451" y="38790"/>
                    </a:lnTo>
                    <a:lnTo>
                      <a:pt x="122270" y="38348"/>
                    </a:lnTo>
                    <a:lnTo>
                      <a:pt x="122123" y="37758"/>
                    </a:lnTo>
                    <a:lnTo>
                      <a:pt x="122418" y="37020"/>
                    </a:lnTo>
                    <a:lnTo>
                      <a:pt x="122123" y="35693"/>
                    </a:lnTo>
                    <a:lnTo>
                      <a:pt x="120353" y="32743"/>
                    </a:lnTo>
                    <a:lnTo>
                      <a:pt x="118731" y="31268"/>
                    </a:lnTo>
                    <a:lnTo>
                      <a:pt x="117256" y="31563"/>
                    </a:lnTo>
                    <a:lnTo>
                      <a:pt x="116518" y="31121"/>
                    </a:lnTo>
                    <a:lnTo>
                      <a:pt x="115928" y="30531"/>
                    </a:lnTo>
                    <a:lnTo>
                      <a:pt x="115781" y="29498"/>
                    </a:lnTo>
                    <a:lnTo>
                      <a:pt x="114748" y="28761"/>
                    </a:lnTo>
                    <a:lnTo>
                      <a:pt x="113126" y="28319"/>
                    </a:lnTo>
                    <a:lnTo>
                      <a:pt x="111799" y="26106"/>
                    </a:lnTo>
                    <a:lnTo>
                      <a:pt x="110766" y="21976"/>
                    </a:lnTo>
                    <a:lnTo>
                      <a:pt x="109439" y="18879"/>
                    </a:lnTo>
                    <a:lnTo>
                      <a:pt x="107817" y="16519"/>
                    </a:lnTo>
                    <a:lnTo>
                      <a:pt x="106636" y="15634"/>
                    </a:lnTo>
                    <a:lnTo>
                      <a:pt x="105751" y="15487"/>
                    </a:lnTo>
                    <a:lnTo>
                      <a:pt x="105457" y="15192"/>
                    </a:lnTo>
                    <a:lnTo>
                      <a:pt x="105309" y="14602"/>
                    </a:lnTo>
                    <a:lnTo>
                      <a:pt x="103982" y="14307"/>
                    </a:lnTo>
                    <a:lnTo>
                      <a:pt x="102212" y="15044"/>
                    </a:lnTo>
                    <a:lnTo>
                      <a:pt x="100589" y="14749"/>
                    </a:lnTo>
                    <a:lnTo>
                      <a:pt x="99852" y="13569"/>
                    </a:lnTo>
                    <a:lnTo>
                      <a:pt x="98819" y="13569"/>
                    </a:lnTo>
                    <a:lnTo>
                      <a:pt x="97344" y="14454"/>
                    </a:lnTo>
                    <a:lnTo>
                      <a:pt x="95869" y="14159"/>
                    </a:lnTo>
                    <a:lnTo>
                      <a:pt x="94099" y="12684"/>
                    </a:lnTo>
                    <a:lnTo>
                      <a:pt x="93215" y="11209"/>
                    </a:lnTo>
                    <a:lnTo>
                      <a:pt x="93067" y="9882"/>
                    </a:lnTo>
                    <a:lnTo>
                      <a:pt x="90117" y="6932"/>
                    </a:lnTo>
                    <a:lnTo>
                      <a:pt x="84513" y="2655"/>
                    </a:lnTo>
                    <a:lnTo>
                      <a:pt x="78465" y="590"/>
                    </a:lnTo>
                    <a:lnTo>
                      <a:pt x="71829" y="885"/>
                    </a:lnTo>
                    <a:lnTo>
                      <a:pt x="68141" y="738"/>
                    </a:lnTo>
                    <a:lnTo>
                      <a:pt x="67404" y="0"/>
                    </a:lnTo>
                    <a:lnTo>
                      <a:pt x="66519" y="148"/>
                    </a:lnTo>
                    <a:lnTo>
                      <a:pt x="65634" y="885"/>
                    </a:lnTo>
                    <a:lnTo>
                      <a:pt x="64897" y="1033"/>
                    </a:lnTo>
                    <a:lnTo>
                      <a:pt x="63864" y="590"/>
                    </a:lnTo>
                    <a:lnTo>
                      <a:pt x="63274" y="885"/>
                    </a:lnTo>
                    <a:lnTo>
                      <a:pt x="63126" y="2065"/>
                    </a:lnTo>
                    <a:lnTo>
                      <a:pt x="60767" y="2655"/>
                    </a:lnTo>
                    <a:lnTo>
                      <a:pt x="56342" y="2655"/>
                    </a:lnTo>
                    <a:lnTo>
                      <a:pt x="52802" y="3245"/>
                    </a:lnTo>
                    <a:lnTo>
                      <a:pt x="50000" y="4572"/>
                    </a:lnTo>
                    <a:lnTo>
                      <a:pt x="46165" y="5162"/>
                    </a:lnTo>
                    <a:lnTo>
                      <a:pt x="41150" y="5015"/>
                    </a:lnTo>
                    <a:lnTo>
                      <a:pt x="38201" y="4572"/>
                    </a:lnTo>
                    <a:lnTo>
                      <a:pt x="37168" y="3687"/>
                    </a:lnTo>
                    <a:lnTo>
                      <a:pt x="35693" y="3540"/>
                    </a:lnTo>
                    <a:lnTo>
                      <a:pt x="33923" y="3982"/>
                    </a:lnTo>
                    <a:lnTo>
                      <a:pt x="32301" y="6047"/>
                    </a:lnTo>
                    <a:lnTo>
                      <a:pt x="30826" y="9882"/>
                    </a:lnTo>
                    <a:lnTo>
                      <a:pt x="29646" y="12094"/>
                    </a:lnTo>
                    <a:lnTo>
                      <a:pt x="28613" y="12684"/>
                    </a:lnTo>
                    <a:lnTo>
                      <a:pt x="27581" y="15487"/>
                    </a:lnTo>
                    <a:lnTo>
                      <a:pt x="26991" y="20354"/>
                    </a:lnTo>
                    <a:lnTo>
                      <a:pt x="26106" y="22419"/>
                    </a:lnTo>
                    <a:lnTo>
                      <a:pt x="25221" y="25221"/>
                    </a:lnTo>
                    <a:lnTo>
                      <a:pt x="18142" y="36873"/>
                    </a:lnTo>
                    <a:lnTo>
                      <a:pt x="10177" y="46755"/>
                    </a:lnTo>
                    <a:lnTo>
                      <a:pt x="3245" y="50295"/>
                    </a:lnTo>
                    <a:lnTo>
                      <a:pt x="0" y="51179"/>
                    </a:lnTo>
                    <a:lnTo>
                      <a:pt x="2360" y="53982"/>
                    </a:lnTo>
                    <a:lnTo>
                      <a:pt x="3098" y="52065"/>
                    </a:lnTo>
                    <a:lnTo>
                      <a:pt x="5015" y="51917"/>
                    </a:lnTo>
                    <a:lnTo>
                      <a:pt x="7227" y="52654"/>
                    </a:lnTo>
                    <a:lnTo>
                      <a:pt x="9587" y="54277"/>
                    </a:lnTo>
                    <a:lnTo>
                      <a:pt x="11947" y="58407"/>
                    </a:lnTo>
                    <a:lnTo>
                      <a:pt x="14749" y="60619"/>
                    </a:lnTo>
                    <a:lnTo>
                      <a:pt x="17109" y="65781"/>
                    </a:lnTo>
                    <a:lnTo>
                      <a:pt x="19322" y="68731"/>
                    </a:lnTo>
                    <a:lnTo>
                      <a:pt x="19469" y="71091"/>
                    </a:lnTo>
                    <a:lnTo>
                      <a:pt x="20796" y="71091"/>
                    </a:lnTo>
                    <a:lnTo>
                      <a:pt x="22714" y="70353"/>
                    </a:lnTo>
                    <a:lnTo>
                      <a:pt x="24041" y="70206"/>
                    </a:lnTo>
                    <a:lnTo>
                      <a:pt x="23452" y="71091"/>
                    </a:lnTo>
                    <a:lnTo>
                      <a:pt x="20944" y="72271"/>
                    </a:lnTo>
                    <a:lnTo>
                      <a:pt x="20059" y="73746"/>
                    </a:lnTo>
                    <a:lnTo>
                      <a:pt x="20649" y="75516"/>
                    </a:lnTo>
                    <a:lnTo>
                      <a:pt x="23156" y="77286"/>
                    </a:lnTo>
                    <a:lnTo>
                      <a:pt x="24779" y="79498"/>
                    </a:lnTo>
                    <a:lnTo>
                      <a:pt x="25516" y="82153"/>
                    </a:lnTo>
                    <a:lnTo>
                      <a:pt x="32006" y="81858"/>
                    </a:lnTo>
                    <a:lnTo>
                      <a:pt x="40118" y="82005"/>
                    </a:lnTo>
                    <a:lnTo>
                      <a:pt x="48820" y="82153"/>
                    </a:lnTo>
                    <a:lnTo>
                      <a:pt x="52950" y="82153"/>
                    </a:lnTo>
                    <a:lnTo>
                      <a:pt x="55162" y="78465"/>
                    </a:lnTo>
                    <a:lnTo>
                      <a:pt x="59292" y="76843"/>
                    </a:lnTo>
                    <a:lnTo>
                      <a:pt x="63422" y="76253"/>
                    </a:lnTo>
                    <a:lnTo>
                      <a:pt x="65634" y="76401"/>
                    </a:lnTo>
                    <a:lnTo>
                      <a:pt x="67994" y="76990"/>
                    </a:lnTo>
                    <a:lnTo>
                      <a:pt x="72418" y="79940"/>
                    </a:lnTo>
                    <a:lnTo>
                      <a:pt x="75221" y="80678"/>
                    </a:lnTo>
                    <a:lnTo>
                      <a:pt x="77433" y="81415"/>
                    </a:lnTo>
                    <a:lnTo>
                      <a:pt x="79203" y="82890"/>
                    </a:lnTo>
                    <a:lnTo>
                      <a:pt x="81858" y="84365"/>
                    </a:lnTo>
                    <a:lnTo>
                      <a:pt x="83923" y="84807"/>
                    </a:lnTo>
                    <a:lnTo>
                      <a:pt x="85103" y="84513"/>
                    </a:lnTo>
                    <a:lnTo>
                      <a:pt x="87167" y="83923"/>
                    </a:lnTo>
                    <a:lnTo>
                      <a:pt x="88495" y="83480"/>
                    </a:lnTo>
                    <a:lnTo>
                      <a:pt x="93067" y="83333"/>
                    </a:lnTo>
                    <a:lnTo>
                      <a:pt x="96312" y="85103"/>
                    </a:lnTo>
                    <a:lnTo>
                      <a:pt x="96902" y="86872"/>
                    </a:lnTo>
                    <a:lnTo>
                      <a:pt x="96459" y="88790"/>
                    </a:lnTo>
                    <a:lnTo>
                      <a:pt x="92035" y="89822"/>
                    </a:lnTo>
                    <a:lnTo>
                      <a:pt x="85988" y="91445"/>
                    </a:lnTo>
                    <a:lnTo>
                      <a:pt x="80973" y="90560"/>
                    </a:lnTo>
                    <a:lnTo>
                      <a:pt x="74778" y="88347"/>
                    </a:lnTo>
                    <a:lnTo>
                      <a:pt x="71239" y="86872"/>
                    </a:lnTo>
                    <a:lnTo>
                      <a:pt x="69764" y="86135"/>
                    </a:lnTo>
                    <a:lnTo>
                      <a:pt x="67551" y="85250"/>
                    </a:lnTo>
                    <a:lnTo>
                      <a:pt x="65634" y="84070"/>
                    </a:lnTo>
                    <a:lnTo>
                      <a:pt x="63716" y="83480"/>
                    </a:lnTo>
                    <a:lnTo>
                      <a:pt x="62389" y="83038"/>
                    </a:lnTo>
                    <a:lnTo>
                      <a:pt x="61209" y="83480"/>
                    </a:lnTo>
                    <a:lnTo>
                      <a:pt x="60767" y="84807"/>
                    </a:lnTo>
                    <a:lnTo>
                      <a:pt x="59882" y="86282"/>
                    </a:lnTo>
                    <a:lnTo>
                      <a:pt x="58849" y="87167"/>
                    </a:lnTo>
                    <a:lnTo>
                      <a:pt x="53687" y="87757"/>
                    </a:lnTo>
                    <a:lnTo>
                      <a:pt x="49115" y="88347"/>
                    </a:lnTo>
                    <a:lnTo>
                      <a:pt x="46607" y="88790"/>
                    </a:lnTo>
                    <a:lnTo>
                      <a:pt x="44985" y="89085"/>
                    </a:lnTo>
                    <a:lnTo>
                      <a:pt x="44543" y="93510"/>
                    </a:lnTo>
                    <a:lnTo>
                      <a:pt x="39233" y="93510"/>
                    </a:lnTo>
                    <a:lnTo>
                      <a:pt x="34218" y="93510"/>
                    </a:lnTo>
                    <a:lnTo>
                      <a:pt x="28909" y="93510"/>
                    </a:lnTo>
                    <a:lnTo>
                      <a:pt x="23156" y="93657"/>
                    </a:lnTo>
                    <a:lnTo>
                      <a:pt x="21681" y="94542"/>
                    </a:lnTo>
                    <a:lnTo>
                      <a:pt x="20207" y="96017"/>
                    </a:lnTo>
                    <a:lnTo>
                      <a:pt x="20354" y="98229"/>
                    </a:lnTo>
                    <a:lnTo>
                      <a:pt x="20059" y="100737"/>
                    </a:lnTo>
                    <a:lnTo>
                      <a:pt x="20354" y="105604"/>
                    </a:lnTo>
                    <a:lnTo>
                      <a:pt x="19764" y="106341"/>
                    </a:lnTo>
                    <a:lnTo>
                      <a:pt x="20059" y="107521"/>
                    </a:lnTo>
                    <a:lnTo>
                      <a:pt x="20649" y="108554"/>
                    </a:lnTo>
                    <a:lnTo>
                      <a:pt x="21829" y="108111"/>
                    </a:lnTo>
                    <a:lnTo>
                      <a:pt x="22566" y="107669"/>
                    </a:lnTo>
                    <a:lnTo>
                      <a:pt x="23452" y="106046"/>
                    </a:lnTo>
                    <a:lnTo>
                      <a:pt x="24484" y="105161"/>
                    </a:lnTo>
                    <a:lnTo>
                      <a:pt x="25811" y="106489"/>
                    </a:lnTo>
                    <a:lnTo>
                      <a:pt x="28319" y="107521"/>
                    </a:lnTo>
                    <a:lnTo>
                      <a:pt x="28613" y="107964"/>
                    </a:lnTo>
                    <a:lnTo>
                      <a:pt x="28319" y="108701"/>
                    </a:lnTo>
                    <a:lnTo>
                      <a:pt x="27434" y="108701"/>
                    </a:lnTo>
                    <a:lnTo>
                      <a:pt x="25664" y="108111"/>
                    </a:lnTo>
                    <a:lnTo>
                      <a:pt x="22419" y="109291"/>
                    </a:lnTo>
                    <a:lnTo>
                      <a:pt x="20207" y="110176"/>
                    </a:lnTo>
                    <a:lnTo>
                      <a:pt x="19617" y="111651"/>
                    </a:lnTo>
                    <a:lnTo>
                      <a:pt x="20649" y="113568"/>
                    </a:lnTo>
                    <a:lnTo>
                      <a:pt x="21534" y="114748"/>
                    </a:lnTo>
                    <a:lnTo>
                      <a:pt x="23009" y="114453"/>
                    </a:lnTo>
                    <a:lnTo>
                      <a:pt x="26549" y="114896"/>
                    </a:lnTo>
                    <a:lnTo>
                      <a:pt x="29203" y="114306"/>
                    </a:lnTo>
                    <a:lnTo>
                      <a:pt x="31269" y="113568"/>
                    </a:lnTo>
                    <a:lnTo>
                      <a:pt x="33776" y="112388"/>
                    </a:lnTo>
                    <a:lnTo>
                      <a:pt x="36430" y="111946"/>
                    </a:lnTo>
                    <a:lnTo>
                      <a:pt x="44395" y="112536"/>
                    </a:lnTo>
                    <a:lnTo>
                      <a:pt x="51327" y="111061"/>
                    </a:lnTo>
                    <a:lnTo>
                      <a:pt x="56342" y="108554"/>
                    </a:lnTo>
                    <a:lnTo>
                      <a:pt x="61209" y="106194"/>
                    </a:lnTo>
                    <a:lnTo>
                      <a:pt x="67256" y="106194"/>
                    </a:lnTo>
                    <a:lnTo>
                      <a:pt x="73893" y="106194"/>
                    </a:lnTo>
                    <a:lnTo>
                      <a:pt x="83333" y="106194"/>
                    </a:lnTo>
                    <a:lnTo>
                      <a:pt x="90707" y="106194"/>
                    </a:lnTo>
                    <a:lnTo>
                      <a:pt x="99409" y="106341"/>
                    </a:lnTo>
                    <a:lnTo>
                      <a:pt x="107964" y="106636"/>
                    </a:lnTo>
                    <a:lnTo>
                      <a:pt x="108849" y="106784"/>
                    </a:lnTo>
                    <a:lnTo>
                      <a:pt x="112536" y="107226"/>
                    </a:lnTo>
                    <a:lnTo>
                      <a:pt x="114896" y="107226"/>
                    </a:lnTo>
                    <a:lnTo>
                      <a:pt x="116371" y="107374"/>
                    </a:lnTo>
                    <a:lnTo>
                      <a:pt x="116961" y="107816"/>
                    </a:lnTo>
                    <a:lnTo>
                      <a:pt x="116813" y="108701"/>
                    </a:lnTo>
                    <a:lnTo>
                      <a:pt x="116518" y="109881"/>
                    </a:lnTo>
                    <a:lnTo>
                      <a:pt x="116961" y="111061"/>
                    </a:lnTo>
                    <a:lnTo>
                      <a:pt x="118288" y="111504"/>
                    </a:lnTo>
                    <a:lnTo>
                      <a:pt x="118878" y="111061"/>
                    </a:lnTo>
                    <a:lnTo>
                      <a:pt x="119616" y="110471"/>
                    </a:lnTo>
                    <a:lnTo>
                      <a:pt x="120353" y="110029"/>
                    </a:lnTo>
                    <a:lnTo>
                      <a:pt x="121385" y="110324"/>
                    </a:lnTo>
                    <a:lnTo>
                      <a:pt x="123893" y="112093"/>
                    </a:lnTo>
                    <a:lnTo>
                      <a:pt x="126105" y="112683"/>
                    </a:lnTo>
                    <a:lnTo>
                      <a:pt x="128465" y="113568"/>
                    </a:lnTo>
                    <a:lnTo>
                      <a:pt x="130677" y="114158"/>
                    </a:lnTo>
                    <a:lnTo>
                      <a:pt x="132742" y="114011"/>
                    </a:lnTo>
                    <a:lnTo>
                      <a:pt x="134217" y="115043"/>
                    </a:lnTo>
                    <a:lnTo>
                      <a:pt x="137020" y="115338"/>
                    </a:lnTo>
                    <a:lnTo>
                      <a:pt x="140707" y="114158"/>
                    </a:lnTo>
                    <a:lnTo>
                      <a:pt x="143509" y="113568"/>
                    </a:lnTo>
                    <a:lnTo>
                      <a:pt x="147639" y="113421"/>
                    </a:lnTo>
                    <a:lnTo>
                      <a:pt x="149704" y="113863"/>
                    </a:lnTo>
                    <a:lnTo>
                      <a:pt x="155751" y="112831"/>
                    </a:lnTo>
                    <a:lnTo>
                      <a:pt x="158848" y="112978"/>
                    </a:lnTo>
                    <a:lnTo>
                      <a:pt x="160618" y="113421"/>
                    </a:lnTo>
                    <a:lnTo>
                      <a:pt x="160766" y="111356"/>
                    </a:lnTo>
                    <a:lnTo>
                      <a:pt x="159143" y="110029"/>
                    </a:lnTo>
                    <a:close/>
                  </a:path>
                </a:pathLst>
              </a:custGeom>
              <a:grpFill/>
              <a:ln w="3175" cap="flat">
                <a:solidFill>
                  <a:schemeClr val="bg2">
                    <a:lumMod val="90000"/>
                  </a:schemeClr>
                </a:solidFill>
                <a:prstDash val="solid"/>
                <a:miter/>
              </a:ln>
            </p:spPr>
            <p:txBody>
              <a:bodyPr rtlCol="0" anchor="ctr"/>
              <a:lstStyle/>
              <a:p>
                <a:endParaRPr lang="en-GB"/>
              </a:p>
            </p:txBody>
          </p:sp>
          <p:sp>
            <p:nvSpPr>
              <p:cNvPr id="60" name="Freeform: Shape 59">
                <a:extLst>
                  <a:ext uri="{FF2B5EF4-FFF2-40B4-BE49-F238E27FC236}">
                    <a16:creationId xmlns:a16="http://schemas.microsoft.com/office/drawing/2014/main" id="{2D7E349C-6BBA-A3C7-FCF4-DA16515263D4}"/>
                  </a:ext>
                </a:extLst>
              </p:cNvPr>
              <p:cNvSpPr/>
              <p:nvPr/>
            </p:nvSpPr>
            <p:spPr>
              <a:xfrm>
                <a:off x="6112371" y="3071270"/>
                <a:ext cx="3097" cy="3097"/>
              </a:xfrm>
              <a:custGeom>
                <a:avLst/>
                <a:gdLst>
                  <a:gd name="connsiteX0" fmla="*/ 2802 w 3097"/>
                  <a:gd name="connsiteY0" fmla="*/ 0 h 3097"/>
                  <a:gd name="connsiteX1" fmla="*/ 1180 w 3097"/>
                  <a:gd name="connsiteY1" fmla="*/ 295 h 3097"/>
                  <a:gd name="connsiteX2" fmla="*/ 0 w 3097"/>
                  <a:gd name="connsiteY2" fmla="*/ 1770 h 3097"/>
                  <a:gd name="connsiteX3" fmla="*/ 738 w 3097"/>
                  <a:gd name="connsiteY3" fmla="*/ 3097 h 3097"/>
                  <a:gd name="connsiteX4" fmla="*/ 2360 w 3097"/>
                  <a:gd name="connsiteY4" fmla="*/ 2802 h 3097"/>
                  <a:gd name="connsiteX5" fmla="*/ 3098 w 3097"/>
                  <a:gd name="connsiteY5" fmla="*/ 1180 h 3097"/>
                  <a:gd name="connsiteX6" fmla="*/ 2802 w 3097"/>
                  <a:gd name="connsiteY6" fmla="*/ 0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097">
                    <a:moveTo>
                      <a:pt x="2802" y="0"/>
                    </a:moveTo>
                    <a:lnTo>
                      <a:pt x="1180" y="295"/>
                    </a:lnTo>
                    <a:lnTo>
                      <a:pt x="0" y="1770"/>
                    </a:lnTo>
                    <a:lnTo>
                      <a:pt x="738" y="3097"/>
                    </a:lnTo>
                    <a:lnTo>
                      <a:pt x="2360" y="2802"/>
                    </a:lnTo>
                    <a:lnTo>
                      <a:pt x="3098" y="1180"/>
                    </a:lnTo>
                    <a:lnTo>
                      <a:pt x="2802" y="0"/>
                    </a:lnTo>
                    <a:close/>
                  </a:path>
                </a:pathLst>
              </a:custGeom>
              <a:grpFill/>
              <a:ln w="14735" cap="flat">
                <a:solidFill>
                  <a:schemeClr val="bg2">
                    <a:lumMod val="90000"/>
                  </a:schemeClr>
                </a:solidFill>
                <a:prstDash val="solid"/>
                <a:miter/>
              </a:ln>
            </p:spPr>
            <p:txBody>
              <a:bodyPr rtlCol="0" anchor="ctr"/>
              <a:lstStyle/>
              <a:p>
                <a:endParaRPr lang="en-GB"/>
              </a:p>
            </p:txBody>
          </p:sp>
          <p:sp>
            <p:nvSpPr>
              <p:cNvPr id="61" name="Freeform: Shape 60">
                <a:extLst>
                  <a:ext uri="{FF2B5EF4-FFF2-40B4-BE49-F238E27FC236}">
                    <a16:creationId xmlns:a16="http://schemas.microsoft.com/office/drawing/2014/main" id="{058ADF7D-D907-1978-F7E0-1088FE6FBD81}"/>
                  </a:ext>
                </a:extLst>
              </p:cNvPr>
              <p:cNvSpPr/>
              <p:nvPr/>
            </p:nvSpPr>
            <p:spPr>
              <a:xfrm>
                <a:off x="6138035" y="2978203"/>
                <a:ext cx="82005" cy="46902"/>
              </a:xfrm>
              <a:custGeom>
                <a:avLst/>
                <a:gdLst>
                  <a:gd name="connsiteX0" fmla="*/ 81710 w 82005"/>
                  <a:gd name="connsiteY0" fmla="*/ 11209 h 46902"/>
                  <a:gd name="connsiteX1" fmla="*/ 79498 w 82005"/>
                  <a:gd name="connsiteY1" fmla="*/ 8407 h 46902"/>
                  <a:gd name="connsiteX2" fmla="*/ 78465 w 82005"/>
                  <a:gd name="connsiteY2" fmla="*/ 7375 h 46902"/>
                  <a:gd name="connsiteX3" fmla="*/ 78613 w 82005"/>
                  <a:gd name="connsiteY3" fmla="*/ 6047 h 46902"/>
                  <a:gd name="connsiteX4" fmla="*/ 78170 w 82005"/>
                  <a:gd name="connsiteY4" fmla="*/ 5310 h 46902"/>
                  <a:gd name="connsiteX5" fmla="*/ 77285 w 82005"/>
                  <a:gd name="connsiteY5" fmla="*/ 4720 h 46902"/>
                  <a:gd name="connsiteX6" fmla="*/ 76843 w 82005"/>
                  <a:gd name="connsiteY6" fmla="*/ 2655 h 46902"/>
                  <a:gd name="connsiteX7" fmla="*/ 76548 w 82005"/>
                  <a:gd name="connsiteY7" fmla="*/ 1180 h 46902"/>
                  <a:gd name="connsiteX8" fmla="*/ 75958 w 82005"/>
                  <a:gd name="connsiteY8" fmla="*/ 295 h 46902"/>
                  <a:gd name="connsiteX9" fmla="*/ 70943 w 82005"/>
                  <a:gd name="connsiteY9" fmla="*/ 0 h 46902"/>
                  <a:gd name="connsiteX10" fmla="*/ 69468 w 82005"/>
                  <a:gd name="connsiteY10" fmla="*/ 590 h 46902"/>
                  <a:gd name="connsiteX11" fmla="*/ 67846 w 82005"/>
                  <a:gd name="connsiteY11" fmla="*/ 2065 h 46902"/>
                  <a:gd name="connsiteX12" fmla="*/ 67993 w 82005"/>
                  <a:gd name="connsiteY12" fmla="*/ 5162 h 46902"/>
                  <a:gd name="connsiteX13" fmla="*/ 67846 w 82005"/>
                  <a:gd name="connsiteY13" fmla="*/ 5457 h 46902"/>
                  <a:gd name="connsiteX14" fmla="*/ 67404 w 82005"/>
                  <a:gd name="connsiteY14" fmla="*/ 6195 h 46902"/>
                  <a:gd name="connsiteX15" fmla="*/ 62389 w 82005"/>
                  <a:gd name="connsiteY15" fmla="*/ 5015 h 46902"/>
                  <a:gd name="connsiteX16" fmla="*/ 62241 w 82005"/>
                  <a:gd name="connsiteY16" fmla="*/ 5015 h 46902"/>
                  <a:gd name="connsiteX17" fmla="*/ 58849 w 82005"/>
                  <a:gd name="connsiteY17" fmla="*/ 5457 h 46902"/>
                  <a:gd name="connsiteX18" fmla="*/ 56637 w 82005"/>
                  <a:gd name="connsiteY18" fmla="*/ 6932 h 46902"/>
                  <a:gd name="connsiteX19" fmla="*/ 53834 w 82005"/>
                  <a:gd name="connsiteY19" fmla="*/ 7670 h 46902"/>
                  <a:gd name="connsiteX20" fmla="*/ 48082 w 82005"/>
                  <a:gd name="connsiteY20" fmla="*/ 7227 h 46902"/>
                  <a:gd name="connsiteX21" fmla="*/ 42330 w 82005"/>
                  <a:gd name="connsiteY21" fmla="*/ 7817 h 46902"/>
                  <a:gd name="connsiteX22" fmla="*/ 41003 w 82005"/>
                  <a:gd name="connsiteY22" fmla="*/ 8260 h 46902"/>
                  <a:gd name="connsiteX23" fmla="*/ 39528 w 82005"/>
                  <a:gd name="connsiteY23" fmla="*/ 8555 h 46902"/>
                  <a:gd name="connsiteX24" fmla="*/ 38200 w 82005"/>
                  <a:gd name="connsiteY24" fmla="*/ 9292 h 46902"/>
                  <a:gd name="connsiteX25" fmla="*/ 37463 w 82005"/>
                  <a:gd name="connsiteY25" fmla="*/ 10472 h 46902"/>
                  <a:gd name="connsiteX26" fmla="*/ 35988 w 82005"/>
                  <a:gd name="connsiteY26" fmla="*/ 11947 h 46902"/>
                  <a:gd name="connsiteX27" fmla="*/ 34070 w 82005"/>
                  <a:gd name="connsiteY27" fmla="*/ 13127 h 46902"/>
                  <a:gd name="connsiteX28" fmla="*/ 31858 w 82005"/>
                  <a:gd name="connsiteY28" fmla="*/ 14012 h 46902"/>
                  <a:gd name="connsiteX29" fmla="*/ 31268 w 82005"/>
                  <a:gd name="connsiteY29" fmla="*/ 14749 h 46902"/>
                  <a:gd name="connsiteX30" fmla="*/ 30678 w 82005"/>
                  <a:gd name="connsiteY30" fmla="*/ 15192 h 46902"/>
                  <a:gd name="connsiteX31" fmla="*/ 29351 w 82005"/>
                  <a:gd name="connsiteY31" fmla="*/ 14602 h 46902"/>
                  <a:gd name="connsiteX32" fmla="*/ 28466 w 82005"/>
                  <a:gd name="connsiteY32" fmla="*/ 14749 h 46902"/>
                  <a:gd name="connsiteX33" fmla="*/ 27286 w 82005"/>
                  <a:gd name="connsiteY33" fmla="*/ 14307 h 46902"/>
                  <a:gd name="connsiteX34" fmla="*/ 23303 w 82005"/>
                  <a:gd name="connsiteY34" fmla="*/ 13864 h 46902"/>
                  <a:gd name="connsiteX35" fmla="*/ 18879 w 82005"/>
                  <a:gd name="connsiteY35" fmla="*/ 13274 h 46902"/>
                  <a:gd name="connsiteX36" fmla="*/ 16814 w 82005"/>
                  <a:gd name="connsiteY36" fmla="*/ 12537 h 46902"/>
                  <a:gd name="connsiteX37" fmla="*/ 14454 w 82005"/>
                  <a:gd name="connsiteY37" fmla="*/ 11947 h 46902"/>
                  <a:gd name="connsiteX38" fmla="*/ 11799 w 82005"/>
                  <a:gd name="connsiteY38" fmla="*/ 11652 h 46902"/>
                  <a:gd name="connsiteX39" fmla="*/ 9587 w 82005"/>
                  <a:gd name="connsiteY39" fmla="*/ 11504 h 46902"/>
                  <a:gd name="connsiteX40" fmla="*/ 8407 w 82005"/>
                  <a:gd name="connsiteY40" fmla="*/ 11357 h 46902"/>
                  <a:gd name="connsiteX41" fmla="*/ 7817 w 82005"/>
                  <a:gd name="connsiteY41" fmla="*/ 13127 h 46902"/>
                  <a:gd name="connsiteX42" fmla="*/ 6784 w 82005"/>
                  <a:gd name="connsiteY42" fmla="*/ 13717 h 46902"/>
                  <a:gd name="connsiteX43" fmla="*/ 4867 w 82005"/>
                  <a:gd name="connsiteY43" fmla="*/ 14749 h 46902"/>
                  <a:gd name="connsiteX44" fmla="*/ 2655 w 82005"/>
                  <a:gd name="connsiteY44" fmla="*/ 16224 h 46902"/>
                  <a:gd name="connsiteX45" fmla="*/ 590 w 82005"/>
                  <a:gd name="connsiteY45" fmla="*/ 17994 h 46902"/>
                  <a:gd name="connsiteX46" fmla="*/ 0 w 82005"/>
                  <a:gd name="connsiteY46" fmla="*/ 19764 h 46902"/>
                  <a:gd name="connsiteX47" fmla="*/ 590 w 82005"/>
                  <a:gd name="connsiteY47" fmla="*/ 20944 h 46902"/>
                  <a:gd name="connsiteX48" fmla="*/ 1180 w 82005"/>
                  <a:gd name="connsiteY48" fmla="*/ 21386 h 46902"/>
                  <a:gd name="connsiteX49" fmla="*/ 1917 w 82005"/>
                  <a:gd name="connsiteY49" fmla="*/ 20944 h 46902"/>
                  <a:gd name="connsiteX50" fmla="*/ 2950 w 82005"/>
                  <a:gd name="connsiteY50" fmla="*/ 21239 h 46902"/>
                  <a:gd name="connsiteX51" fmla="*/ 4277 w 82005"/>
                  <a:gd name="connsiteY51" fmla="*/ 21829 h 46902"/>
                  <a:gd name="connsiteX52" fmla="*/ 6637 w 82005"/>
                  <a:gd name="connsiteY52" fmla="*/ 22566 h 46902"/>
                  <a:gd name="connsiteX53" fmla="*/ 6637 w 82005"/>
                  <a:gd name="connsiteY53" fmla="*/ 23156 h 46902"/>
                  <a:gd name="connsiteX54" fmla="*/ 6194 w 82005"/>
                  <a:gd name="connsiteY54" fmla="*/ 23894 h 46902"/>
                  <a:gd name="connsiteX55" fmla="*/ 4425 w 82005"/>
                  <a:gd name="connsiteY55" fmla="*/ 25369 h 46902"/>
                  <a:gd name="connsiteX56" fmla="*/ 2802 w 82005"/>
                  <a:gd name="connsiteY56" fmla="*/ 26991 h 46902"/>
                  <a:gd name="connsiteX57" fmla="*/ 2655 w 82005"/>
                  <a:gd name="connsiteY57" fmla="*/ 28023 h 46902"/>
                  <a:gd name="connsiteX58" fmla="*/ 2802 w 82005"/>
                  <a:gd name="connsiteY58" fmla="*/ 28761 h 46902"/>
                  <a:gd name="connsiteX59" fmla="*/ 3392 w 82005"/>
                  <a:gd name="connsiteY59" fmla="*/ 29203 h 46902"/>
                  <a:gd name="connsiteX60" fmla="*/ 5752 w 82005"/>
                  <a:gd name="connsiteY60" fmla="*/ 28908 h 46902"/>
                  <a:gd name="connsiteX61" fmla="*/ 6194 w 82005"/>
                  <a:gd name="connsiteY61" fmla="*/ 29498 h 46902"/>
                  <a:gd name="connsiteX62" fmla="*/ 5015 w 82005"/>
                  <a:gd name="connsiteY62" fmla="*/ 33628 h 46902"/>
                  <a:gd name="connsiteX63" fmla="*/ 5309 w 82005"/>
                  <a:gd name="connsiteY63" fmla="*/ 34365 h 46902"/>
                  <a:gd name="connsiteX64" fmla="*/ 7522 w 82005"/>
                  <a:gd name="connsiteY64" fmla="*/ 35103 h 46902"/>
                  <a:gd name="connsiteX65" fmla="*/ 8997 w 82005"/>
                  <a:gd name="connsiteY65" fmla="*/ 35988 h 46902"/>
                  <a:gd name="connsiteX66" fmla="*/ 11799 w 82005"/>
                  <a:gd name="connsiteY66" fmla="*/ 38643 h 46902"/>
                  <a:gd name="connsiteX67" fmla="*/ 12979 w 82005"/>
                  <a:gd name="connsiteY67" fmla="*/ 40855 h 46902"/>
                  <a:gd name="connsiteX68" fmla="*/ 12242 w 82005"/>
                  <a:gd name="connsiteY68" fmla="*/ 41593 h 46902"/>
                  <a:gd name="connsiteX69" fmla="*/ 10324 w 82005"/>
                  <a:gd name="connsiteY69" fmla="*/ 41888 h 46902"/>
                  <a:gd name="connsiteX70" fmla="*/ 8997 w 82005"/>
                  <a:gd name="connsiteY70" fmla="*/ 41740 h 46902"/>
                  <a:gd name="connsiteX71" fmla="*/ 6784 w 82005"/>
                  <a:gd name="connsiteY71" fmla="*/ 43362 h 46902"/>
                  <a:gd name="connsiteX72" fmla="*/ 5162 w 82005"/>
                  <a:gd name="connsiteY72" fmla="*/ 43952 h 46902"/>
                  <a:gd name="connsiteX73" fmla="*/ 6194 w 82005"/>
                  <a:gd name="connsiteY73" fmla="*/ 45280 h 46902"/>
                  <a:gd name="connsiteX74" fmla="*/ 13126 w 82005"/>
                  <a:gd name="connsiteY74" fmla="*/ 46902 h 46902"/>
                  <a:gd name="connsiteX75" fmla="*/ 14601 w 82005"/>
                  <a:gd name="connsiteY75" fmla="*/ 46165 h 46902"/>
                  <a:gd name="connsiteX76" fmla="*/ 15486 w 82005"/>
                  <a:gd name="connsiteY76" fmla="*/ 45132 h 46902"/>
                  <a:gd name="connsiteX77" fmla="*/ 15486 w 82005"/>
                  <a:gd name="connsiteY77" fmla="*/ 44395 h 46902"/>
                  <a:gd name="connsiteX78" fmla="*/ 16076 w 82005"/>
                  <a:gd name="connsiteY78" fmla="*/ 44247 h 46902"/>
                  <a:gd name="connsiteX79" fmla="*/ 18436 w 82005"/>
                  <a:gd name="connsiteY79" fmla="*/ 45280 h 46902"/>
                  <a:gd name="connsiteX80" fmla="*/ 20501 w 82005"/>
                  <a:gd name="connsiteY80" fmla="*/ 44985 h 46902"/>
                  <a:gd name="connsiteX81" fmla="*/ 23599 w 82005"/>
                  <a:gd name="connsiteY81" fmla="*/ 44985 h 46902"/>
                  <a:gd name="connsiteX82" fmla="*/ 25958 w 82005"/>
                  <a:gd name="connsiteY82" fmla="*/ 45132 h 46902"/>
                  <a:gd name="connsiteX83" fmla="*/ 27433 w 82005"/>
                  <a:gd name="connsiteY83" fmla="*/ 44395 h 46902"/>
                  <a:gd name="connsiteX84" fmla="*/ 29498 w 82005"/>
                  <a:gd name="connsiteY84" fmla="*/ 41445 h 46902"/>
                  <a:gd name="connsiteX85" fmla="*/ 30236 w 82005"/>
                  <a:gd name="connsiteY85" fmla="*/ 39823 h 46902"/>
                  <a:gd name="connsiteX86" fmla="*/ 31120 w 82005"/>
                  <a:gd name="connsiteY86" fmla="*/ 39380 h 46902"/>
                  <a:gd name="connsiteX87" fmla="*/ 31711 w 82005"/>
                  <a:gd name="connsiteY87" fmla="*/ 39675 h 46902"/>
                  <a:gd name="connsiteX88" fmla="*/ 32153 w 82005"/>
                  <a:gd name="connsiteY88" fmla="*/ 41003 h 46902"/>
                  <a:gd name="connsiteX89" fmla="*/ 33186 w 82005"/>
                  <a:gd name="connsiteY89" fmla="*/ 42183 h 46902"/>
                  <a:gd name="connsiteX90" fmla="*/ 35398 w 82005"/>
                  <a:gd name="connsiteY90" fmla="*/ 44247 h 46902"/>
                  <a:gd name="connsiteX91" fmla="*/ 37020 w 82005"/>
                  <a:gd name="connsiteY91" fmla="*/ 45280 h 46902"/>
                  <a:gd name="connsiteX92" fmla="*/ 38348 w 82005"/>
                  <a:gd name="connsiteY92" fmla="*/ 45575 h 46902"/>
                  <a:gd name="connsiteX93" fmla="*/ 39822 w 82005"/>
                  <a:gd name="connsiteY93" fmla="*/ 44837 h 46902"/>
                  <a:gd name="connsiteX94" fmla="*/ 41150 w 82005"/>
                  <a:gd name="connsiteY94" fmla="*/ 44542 h 46902"/>
                  <a:gd name="connsiteX95" fmla="*/ 45280 w 82005"/>
                  <a:gd name="connsiteY95" fmla="*/ 46165 h 46902"/>
                  <a:gd name="connsiteX96" fmla="*/ 48672 w 82005"/>
                  <a:gd name="connsiteY96" fmla="*/ 46460 h 46902"/>
                  <a:gd name="connsiteX97" fmla="*/ 51179 w 82005"/>
                  <a:gd name="connsiteY97" fmla="*/ 45575 h 46902"/>
                  <a:gd name="connsiteX98" fmla="*/ 50884 w 82005"/>
                  <a:gd name="connsiteY98" fmla="*/ 44395 h 46902"/>
                  <a:gd name="connsiteX99" fmla="*/ 49999 w 82005"/>
                  <a:gd name="connsiteY99" fmla="*/ 43215 h 46902"/>
                  <a:gd name="connsiteX100" fmla="*/ 49852 w 82005"/>
                  <a:gd name="connsiteY100" fmla="*/ 41888 h 46902"/>
                  <a:gd name="connsiteX101" fmla="*/ 49999 w 82005"/>
                  <a:gd name="connsiteY101" fmla="*/ 40855 h 46902"/>
                  <a:gd name="connsiteX102" fmla="*/ 51769 w 82005"/>
                  <a:gd name="connsiteY102" fmla="*/ 39823 h 46902"/>
                  <a:gd name="connsiteX103" fmla="*/ 51622 w 82005"/>
                  <a:gd name="connsiteY103" fmla="*/ 39380 h 46902"/>
                  <a:gd name="connsiteX104" fmla="*/ 49557 w 82005"/>
                  <a:gd name="connsiteY104" fmla="*/ 37463 h 46902"/>
                  <a:gd name="connsiteX105" fmla="*/ 49557 w 82005"/>
                  <a:gd name="connsiteY105" fmla="*/ 37020 h 46902"/>
                  <a:gd name="connsiteX106" fmla="*/ 54277 w 82005"/>
                  <a:gd name="connsiteY106" fmla="*/ 34808 h 46902"/>
                  <a:gd name="connsiteX107" fmla="*/ 58701 w 82005"/>
                  <a:gd name="connsiteY107" fmla="*/ 33628 h 46902"/>
                  <a:gd name="connsiteX108" fmla="*/ 59439 w 82005"/>
                  <a:gd name="connsiteY108" fmla="*/ 32743 h 46902"/>
                  <a:gd name="connsiteX109" fmla="*/ 59881 w 82005"/>
                  <a:gd name="connsiteY109" fmla="*/ 31416 h 46902"/>
                  <a:gd name="connsiteX110" fmla="*/ 60029 w 82005"/>
                  <a:gd name="connsiteY110" fmla="*/ 28761 h 46902"/>
                  <a:gd name="connsiteX111" fmla="*/ 59734 w 82005"/>
                  <a:gd name="connsiteY111" fmla="*/ 26696 h 46902"/>
                  <a:gd name="connsiteX112" fmla="*/ 57964 w 82005"/>
                  <a:gd name="connsiteY112" fmla="*/ 24779 h 46902"/>
                  <a:gd name="connsiteX113" fmla="*/ 57816 w 82005"/>
                  <a:gd name="connsiteY113" fmla="*/ 23746 h 46902"/>
                  <a:gd name="connsiteX114" fmla="*/ 58259 w 82005"/>
                  <a:gd name="connsiteY114" fmla="*/ 22714 h 46902"/>
                  <a:gd name="connsiteX115" fmla="*/ 58997 w 82005"/>
                  <a:gd name="connsiteY115" fmla="*/ 21681 h 46902"/>
                  <a:gd name="connsiteX116" fmla="*/ 60766 w 82005"/>
                  <a:gd name="connsiteY116" fmla="*/ 21386 h 46902"/>
                  <a:gd name="connsiteX117" fmla="*/ 62831 w 82005"/>
                  <a:gd name="connsiteY117" fmla="*/ 20649 h 46902"/>
                  <a:gd name="connsiteX118" fmla="*/ 64454 w 82005"/>
                  <a:gd name="connsiteY118" fmla="*/ 19911 h 46902"/>
                  <a:gd name="connsiteX119" fmla="*/ 66814 w 82005"/>
                  <a:gd name="connsiteY119" fmla="*/ 19174 h 46902"/>
                  <a:gd name="connsiteX120" fmla="*/ 68583 w 82005"/>
                  <a:gd name="connsiteY120" fmla="*/ 18289 h 46902"/>
                  <a:gd name="connsiteX121" fmla="*/ 70206 w 82005"/>
                  <a:gd name="connsiteY121" fmla="*/ 16224 h 46902"/>
                  <a:gd name="connsiteX122" fmla="*/ 71238 w 82005"/>
                  <a:gd name="connsiteY122" fmla="*/ 15782 h 46902"/>
                  <a:gd name="connsiteX123" fmla="*/ 74483 w 82005"/>
                  <a:gd name="connsiteY123" fmla="*/ 16077 h 46902"/>
                  <a:gd name="connsiteX124" fmla="*/ 75073 w 82005"/>
                  <a:gd name="connsiteY124" fmla="*/ 15634 h 46902"/>
                  <a:gd name="connsiteX125" fmla="*/ 74631 w 82005"/>
                  <a:gd name="connsiteY125" fmla="*/ 12537 h 46902"/>
                  <a:gd name="connsiteX126" fmla="*/ 75221 w 82005"/>
                  <a:gd name="connsiteY126" fmla="*/ 11652 h 46902"/>
                  <a:gd name="connsiteX127" fmla="*/ 76400 w 82005"/>
                  <a:gd name="connsiteY127" fmla="*/ 11209 h 46902"/>
                  <a:gd name="connsiteX128" fmla="*/ 76843 w 82005"/>
                  <a:gd name="connsiteY128" fmla="*/ 10767 h 46902"/>
                  <a:gd name="connsiteX129" fmla="*/ 79645 w 82005"/>
                  <a:gd name="connsiteY129" fmla="*/ 11209 h 46902"/>
                  <a:gd name="connsiteX130" fmla="*/ 82005 w 82005"/>
                  <a:gd name="connsiteY130" fmla="*/ 11947 h 46902"/>
                  <a:gd name="connsiteX131" fmla="*/ 81710 w 82005"/>
                  <a:gd name="connsiteY131" fmla="*/ 11209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2005" h="46902">
                    <a:moveTo>
                      <a:pt x="81710" y="11209"/>
                    </a:moveTo>
                    <a:lnTo>
                      <a:pt x="79498" y="8407"/>
                    </a:lnTo>
                    <a:lnTo>
                      <a:pt x="78465" y="7375"/>
                    </a:lnTo>
                    <a:lnTo>
                      <a:pt x="78613" y="6047"/>
                    </a:lnTo>
                    <a:lnTo>
                      <a:pt x="78170" y="5310"/>
                    </a:lnTo>
                    <a:lnTo>
                      <a:pt x="77285" y="4720"/>
                    </a:lnTo>
                    <a:lnTo>
                      <a:pt x="76843" y="2655"/>
                    </a:lnTo>
                    <a:lnTo>
                      <a:pt x="76548" y="1180"/>
                    </a:lnTo>
                    <a:lnTo>
                      <a:pt x="75958" y="295"/>
                    </a:lnTo>
                    <a:lnTo>
                      <a:pt x="70943" y="0"/>
                    </a:lnTo>
                    <a:lnTo>
                      <a:pt x="69468" y="590"/>
                    </a:lnTo>
                    <a:lnTo>
                      <a:pt x="67846" y="2065"/>
                    </a:lnTo>
                    <a:lnTo>
                      <a:pt x="67993" y="5162"/>
                    </a:lnTo>
                    <a:lnTo>
                      <a:pt x="67846" y="5457"/>
                    </a:lnTo>
                    <a:lnTo>
                      <a:pt x="67404" y="6195"/>
                    </a:lnTo>
                    <a:lnTo>
                      <a:pt x="62389" y="5015"/>
                    </a:lnTo>
                    <a:lnTo>
                      <a:pt x="62241" y="5015"/>
                    </a:lnTo>
                    <a:lnTo>
                      <a:pt x="58849" y="5457"/>
                    </a:lnTo>
                    <a:lnTo>
                      <a:pt x="56637" y="6932"/>
                    </a:lnTo>
                    <a:lnTo>
                      <a:pt x="53834" y="7670"/>
                    </a:lnTo>
                    <a:lnTo>
                      <a:pt x="48082" y="7227"/>
                    </a:lnTo>
                    <a:lnTo>
                      <a:pt x="42330" y="7817"/>
                    </a:lnTo>
                    <a:lnTo>
                      <a:pt x="41003" y="8260"/>
                    </a:lnTo>
                    <a:lnTo>
                      <a:pt x="39528" y="8555"/>
                    </a:lnTo>
                    <a:lnTo>
                      <a:pt x="38200" y="9292"/>
                    </a:lnTo>
                    <a:lnTo>
                      <a:pt x="37463" y="10472"/>
                    </a:lnTo>
                    <a:lnTo>
                      <a:pt x="35988" y="11947"/>
                    </a:lnTo>
                    <a:lnTo>
                      <a:pt x="34070" y="13127"/>
                    </a:lnTo>
                    <a:lnTo>
                      <a:pt x="31858" y="14012"/>
                    </a:lnTo>
                    <a:lnTo>
                      <a:pt x="31268" y="14749"/>
                    </a:lnTo>
                    <a:lnTo>
                      <a:pt x="30678" y="15192"/>
                    </a:lnTo>
                    <a:lnTo>
                      <a:pt x="29351" y="14602"/>
                    </a:lnTo>
                    <a:lnTo>
                      <a:pt x="28466" y="14749"/>
                    </a:lnTo>
                    <a:lnTo>
                      <a:pt x="27286" y="14307"/>
                    </a:lnTo>
                    <a:lnTo>
                      <a:pt x="23303" y="13864"/>
                    </a:lnTo>
                    <a:lnTo>
                      <a:pt x="18879" y="13274"/>
                    </a:lnTo>
                    <a:lnTo>
                      <a:pt x="16814" y="12537"/>
                    </a:lnTo>
                    <a:lnTo>
                      <a:pt x="14454" y="11947"/>
                    </a:lnTo>
                    <a:lnTo>
                      <a:pt x="11799" y="11652"/>
                    </a:lnTo>
                    <a:lnTo>
                      <a:pt x="9587" y="11504"/>
                    </a:lnTo>
                    <a:lnTo>
                      <a:pt x="8407" y="11357"/>
                    </a:lnTo>
                    <a:lnTo>
                      <a:pt x="7817" y="13127"/>
                    </a:lnTo>
                    <a:lnTo>
                      <a:pt x="6784" y="13717"/>
                    </a:lnTo>
                    <a:lnTo>
                      <a:pt x="4867" y="14749"/>
                    </a:lnTo>
                    <a:lnTo>
                      <a:pt x="2655" y="16224"/>
                    </a:lnTo>
                    <a:lnTo>
                      <a:pt x="590" y="17994"/>
                    </a:lnTo>
                    <a:lnTo>
                      <a:pt x="0" y="19764"/>
                    </a:lnTo>
                    <a:lnTo>
                      <a:pt x="590" y="20944"/>
                    </a:lnTo>
                    <a:lnTo>
                      <a:pt x="1180" y="21386"/>
                    </a:lnTo>
                    <a:lnTo>
                      <a:pt x="1917" y="20944"/>
                    </a:lnTo>
                    <a:lnTo>
                      <a:pt x="2950" y="21239"/>
                    </a:lnTo>
                    <a:lnTo>
                      <a:pt x="4277" y="21829"/>
                    </a:lnTo>
                    <a:lnTo>
                      <a:pt x="6637" y="22566"/>
                    </a:lnTo>
                    <a:lnTo>
                      <a:pt x="6637" y="23156"/>
                    </a:lnTo>
                    <a:lnTo>
                      <a:pt x="6194" y="23894"/>
                    </a:lnTo>
                    <a:lnTo>
                      <a:pt x="4425" y="25369"/>
                    </a:lnTo>
                    <a:lnTo>
                      <a:pt x="2802" y="26991"/>
                    </a:lnTo>
                    <a:lnTo>
                      <a:pt x="2655" y="28023"/>
                    </a:lnTo>
                    <a:lnTo>
                      <a:pt x="2802" y="28761"/>
                    </a:lnTo>
                    <a:lnTo>
                      <a:pt x="3392" y="29203"/>
                    </a:lnTo>
                    <a:lnTo>
                      <a:pt x="5752" y="28908"/>
                    </a:lnTo>
                    <a:lnTo>
                      <a:pt x="6194" y="29498"/>
                    </a:lnTo>
                    <a:lnTo>
                      <a:pt x="5015" y="33628"/>
                    </a:lnTo>
                    <a:lnTo>
                      <a:pt x="5309" y="34365"/>
                    </a:lnTo>
                    <a:lnTo>
                      <a:pt x="7522" y="35103"/>
                    </a:lnTo>
                    <a:lnTo>
                      <a:pt x="8997" y="35988"/>
                    </a:lnTo>
                    <a:lnTo>
                      <a:pt x="11799" y="38643"/>
                    </a:lnTo>
                    <a:lnTo>
                      <a:pt x="12979" y="40855"/>
                    </a:lnTo>
                    <a:lnTo>
                      <a:pt x="12242" y="41593"/>
                    </a:lnTo>
                    <a:lnTo>
                      <a:pt x="10324" y="41888"/>
                    </a:lnTo>
                    <a:lnTo>
                      <a:pt x="8997" y="41740"/>
                    </a:lnTo>
                    <a:lnTo>
                      <a:pt x="6784" y="43362"/>
                    </a:lnTo>
                    <a:lnTo>
                      <a:pt x="5162" y="43952"/>
                    </a:lnTo>
                    <a:lnTo>
                      <a:pt x="6194" y="45280"/>
                    </a:lnTo>
                    <a:lnTo>
                      <a:pt x="13126" y="46902"/>
                    </a:lnTo>
                    <a:lnTo>
                      <a:pt x="14601" y="46165"/>
                    </a:lnTo>
                    <a:lnTo>
                      <a:pt x="15486" y="45132"/>
                    </a:lnTo>
                    <a:lnTo>
                      <a:pt x="15486" y="44395"/>
                    </a:lnTo>
                    <a:lnTo>
                      <a:pt x="16076" y="44247"/>
                    </a:lnTo>
                    <a:lnTo>
                      <a:pt x="18436" y="45280"/>
                    </a:lnTo>
                    <a:lnTo>
                      <a:pt x="20501" y="44985"/>
                    </a:lnTo>
                    <a:lnTo>
                      <a:pt x="23599" y="44985"/>
                    </a:lnTo>
                    <a:lnTo>
                      <a:pt x="25958" y="45132"/>
                    </a:lnTo>
                    <a:lnTo>
                      <a:pt x="27433" y="44395"/>
                    </a:lnTo>
                    <a:lnTo>
                      <a:pt x="29498" y="41445"/>
                    </a:lnTo>
                    <a:lnTo>
                      <a:pt x="30236" y="39823"/>
                    </a:lnTo>
                    <a:lnTo>
                      <a:pt x="31120" y="39380"/>
                    </a:lnTo>
                    <a:lnTo>
                      <a:pt x="31711" y="39675"/>
                    </a:lnTo>
                    <a:lnTo>
                      <a:pt x="32153" y="41003"/>
                    </a:lnTo>
                    <a:lnTo>
                      <a:pt x="33186" y="42183"/>
                    </a:lnTo>
                    <a:lnTo>
                      <a:pt x="35398" y="44247"/>
                    </a:lnTo>
                    <a:lnTo>
                      <a:pt x="37020" y="45280"/>
                    </a:lnTo>
                    <a:lnTo>
                      <a:pt x="38348" y="45575"/>
                    </a:lnTo>
                    <a:lnTo>
                      <a:pt x="39822" y="44837"/>
                    </a:lnTo>
                    <a:lnTo>
                      <a:pt x="41150" y="44542"/>
                    </a:lnTo>
                    <a:lnTo>
                      <a:pt x="45280" y="46165"/>
                    </a:lnTo>
                    <a:lnTo>
                      <a:pt x="48672" y="46460"/>
                    </a:lnTo>
                    <a:lnTo>
                      <a:pt x="51179" y="45575"/>
                    </a:lnTo>
                    <a:lnTo>
                      <a:pt x="50884" y="44395"/>
                    </a:lnTo>
                    <a:lnTo>
                      <a:pt x="49999" y="43215"/>
                    </a:lnTo>
                    <a:lnTo>
                      <a:pt x="49852" y="41888"/>
                    </a:lnTo>
                    <a:lnTo>
                      <a:pt x="49999" y="40855"/>
                    </a:lnTo>
                    <a:lnTo>
                      <a:pt x="51769" y="39823"/>
                    </a:lnTo>
                    <a:lnTo>
                      <a:pt x="51622" y="39380"/>
                    </a:lnTo>
                    <a:lnTo>
                      <a:pt x="49557" y="37463"/>
                    </a:lnTo>
                    <a:lnTo>
                      <a:pt x="49557" y="37020"/>
                    </a:lnTo>
                    <a:lnTo>
                      <a:pt x="54277" y="34808"/>
                    </a:lnTo>
                    <a:lnTo>
                      <a:pt x="58701" y="33628"/>
                    </a:lnTo>
                    <a:lnTo>
                      <a:pt x="59439" y="32743"/>
                    </a:lnTo>
                    <a:lnTo>
                      <a:pt x="59881" y="31416"/>
                    </a:lnTo>
                    <a:lnTo>
                      <a:pt x="60029" y="28761"/>
                    </a:lnTo>
                    <a:lnTo>
                      <a:pt x="59734" y="26696"/>
                    </a:lnTo>
                    <a:lnTo>
                      <a:pt x="57964" y="24779"/>
                    </a:lnTo>
                    <a:lnTo>
                      <a:pt x="57816" y="23746"/>
                    </a:lnTo>
                    <a:lnTo>
                      <a:pt x="58259" y="22714"/>
                    </a:lnTo>
                    <a:lnTo>
                      <a:pt x="58997" y="21681"/>
                    </a:lnTo>
                    <a:lnTo>
                      <a:pt x="60766" y="21386"/>
                    </a:lnTo>
                    <a:lnTo>
                      <a:pt x="62831" y="20649"/>
                    </a:lnTo>
                    <a:lnTo>
                      <a:pt x="64454" y="19911"/>
                    </a:lnTo>
                    <a:lnTo>
                      <a:pt x="66814" y="19174"/>
                    </a:lnTo>
                    <a:lnTo>
                      <a:pt x="68583" y="18289"/>
                    </a:lnTo>
                    <a:lnTo>
                      <a:pt x="70206" y="16224"/>
                    </a:lnTo>
                    <a:lnTo>
                      <a:pt x="71238" y="15782"/>
                    </a:lnTo>
                    <a:lnTo>
                      <a:pt x="74483" y="16077"/>
                    </a:lnTo>
                    <a:lnTo>
                      <a:pt x="75073" y="15634"/>
                    </a:lnTo>
                    <a:lnTo>
                      <a:pt x="74631" y="12537"/>
                    </a:lnTo>
                    <a:lnTo>
                      <a:pt x="75221" y="11652"/>
                    </a:lnTo>
                    <a:lnTo>
                      <a:pt x="76400" y="11209"/>
                    </a:lnTo>
                    <a:lnTo>
                      <a:pt x="76843" y="10767"/>
                    </a:lnTo>
                    <a:lnTo>
                      <a:pt x="79645" y="11209"/>
                    </a:lnTo>
                    <a:lnTo>
                      <a:pt x="82005" y="11947"/>
                    </a:lnTo>
                    <a:lnTo>
                      <a:pt x="81710"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62" name="Freeform: Shape 61">
                <a:extLst>
                  <a:ext uri="{FF2B5EF4-FFF2-40B4-BE49-F238E27FC236}">
                    <a16:creationId xmlns:a16="http://schemas.microsoft.com/office/drawing/2014/main" id="{A91DAA00-5F68-69CE-A55D-6944B4CD3F10}"/>
                  </a:ext>
                </a:extLst>
              </p:cNvPr>
              <p:cNvSpPr/>
              <p:nvPr/>
            </p:nvSpPr>
            <p:spPr>
              <a:xfrm>
                <a:off x="6229036" y="2886906"/>
                <a:ext cx="148376" cy="61651"/>
              </a:xfrm>
              <a:custGeom>
                <a:avLst/>
                <a:gdLst>
                  <a:gd name="connsiteX0" fmla="*/ 146606 w 148376"/>
                  <a:gd name="connsiteY0" fmla="*/ 17551 h 61651"/>
                  <a:gd name="connsiteX1" fmla="*/ 139527 w 148376"/>
                  <a:gd name="connsiteY1" fmla="*/ 15044 h 61651"/>
                  <a:gd name="connsiteX2" fmla="*/ 134807 w 148376"/>
                  <a:gd name="connsiteY2" fmla="*/ 13127 h 61651"/>
                  <a:gd name="connsiteX3" fmla="*/ 134365 w 148376"/>
                  <a:gd name="connsiteY3" fmla="*/ 11947 h 61651"/>
                  <a:gd name="connsiteX4" fmla="*/ 133480 w 148376"/>
                  <a:gd name="connsiteY4" fmla="*/ 10177 h 61651"/>
                  <a:gd name="connsiteX5" fmla="*/ 131415 w 148376"/>
                  <a:gd name="connsiteY5" fmla="*/ 8702 h 61651"/>
                  <a:gd name="connsiteX6" fmla="*/ 126695 w 148376"/>
                  <a:gd name="connsiteY6" fmla="*/ 7375 h 61651"/>
                  <a:gd name="connsiteX7" fmla="*/ 124925 w 148376"/>
                  <a:gd name="connsiteY7" fmla="*/ 6342 h 61651"/>
                  <a:gd name="connsiteX8" fmla="*/ 117256 w 148376"/>
                  <a:gd name="connsiteY8" fmla="*/ 5752 h 61651"/>
                  <a:gd name="connsiteX9" fmla="*/ 114011 w 148376"/>
                  <a:gd name="connsiteY9" fmla="*/ 5752 h 61651"/>
                  <a:gd name="connsiteX10" fmla="*/ 111651 w 148376"/>
                  <a:gd name="connsiteY10" fmla="*/ 6195 h 61651"/>
                  <a:gd name="connsiteX11" fmla="*/ 110176 w 148376"/>
                  <a:gd name="connsiteY11" fmla="*/ 6195 h 61651"/>
                  <a:gd name="connsiteX12" fmla="*/ 108259 w 148376"/>
                  <a:gd name="connsiteY12" fmla="*/ 8702 h 61651"/>
                  <a:gd name="connsiteX13" fmla="*/ 106784 w 148376"/>
                  <a:gd name="connsiteY13" fmla="*/ 9587 h 61651"/>
                  <a:gd name="connsiteX14" fmla="*/ 104719 w 148376"/>
                  <a:gd name="connsiteY14" fmla="*/ 9587 h 61651"/>
                  <a:gd name="connsiteX15" fmla="*/ 102949 w 148376"/>
                  <a:gd name="connsiteY15" fmla="*/ 9144 h 61651"/>
                  <a:gd name="connsiteX16" fmla="*/ 101032 w 148376"/>
                  <a:gd name="connsiteY16" fmla="*/ 7817 h 61651"/>
                  <a:gd name="connsiteX17" fmla="*/ 98082 w 148376"/>
                  <a:gd name="connsiteY17" fmla="*/ 7080 h 61651"/>
                  <a:gd name="connsiteX18" fmla="*/ 96017 w 148376"/>
                  <a:gd name="connsiteY18" fmla="*/ 7375 h 61651"/>
                  <a:gd name="connsiteX19" fmla="*/ 94395 w 148376"/>
                  <a:gd name="connsiteY19" fmla="*/ 7080 h 61651"/>
                  <a:gd name="connsiteX20" fmla="*/ 93067 w 148376"/>
                  <a:gd name="connsiteY20" fmla="*/ 6932 h 61651"/>
                  <a:gd name="connsiteX21" fmla="*/ 92624 w 148376"/>
                  <a:gd name="connsiteY21" fmla="*/ 7227 h 61651"/>
                  <a:gd name="connsiteX22" fmla="*/ 91445 w 148376"/>
                  <a:gd name="connsiteY22" fmla="*/ 7227 h 61651"/>
                  <a:gd name="connsiteX23" fmla="*/ 89970 w 148376"/>
                  <a:gd name="connsiteY23" fmla="*/ 7964 h 61651"/>
                  <a:gd name="connsiteX24" fmla="*/ 88200 w 148376"/>
                  <a:gd name="connsiteY24" fmla="*/ 8849 h 61651"/>
                  <a:gd name="connsiteX25" fmla="*/ 86282 w 148376"/>
                  <a:gd name="connsiteY25" fmla="*/ 9587 h 61651"/>
                  <a:gd name="connsiteX26" fmla="*/ 84807 w 148376"/>
                  <a:gd name="connsiteY26" fmla="*/ 11062 h 61651"/>
                  <a:gd name="connsiteX27" fmla="*/ 83480 w 148376"/>
                  <a:gd name="connsiteY27" fmla="*/ 14159 h 61651"/>
                  <a:gd name="connsiteX28" fmla="*/ 79793 w 148376"/>
                  <a:gd name="connsiteY28" fmla="*/ 12832 h 61651"/>
                  <a:gd name="connsiteX29" fmla="*/ 78613 w 148376"/>
                  <a:gd name="connsiteY29" fmla="*/ 13422 h 61651"/>
                  <a:gd name="connsiteX30" fmla="*/ 76843 w 148376"/>
                  <a:gd name="connsiteY30" fmla="*/ 13717 h 61651"/>
                  <a:gd name="connsiteX31" fmla="*/ 75663 w 148376"/>
                  <a:gd name="connsiteY31" fmla="*/ 13422 h 61651"/>
                  <a:gd name="connsiteX32" fmla="*/ 75958 w 148376"/>
                  <a:gd name="connsiteY32" fmla="*/ 12242 h 61651"/>
                  <a:gd name="connsiteX33" fmla="*/ 76548 w 148376"/>
                  <a:gd name="connsiteY33" fmla="*/ 11209 h 61651"/>
                  <a:gd name="connsiteX34" fmla="*/ 76401 w 148376"/>
                  <a:gd name="connsiteY34" fmla="*/ 9439 h 61651"/>
                  <a:gd name="connsiteX35" fmla="*/ 76106 w 148376"/>
                  <a:gd name="connsiteY35" fmla="*/ 7669 h 61651"/>
                  <a:gd name="connsiteX36" fmla="*/ 74926 w 148376"/>
                  <a:gd name="connsiteY36" fmla="*/ 7080 h 61651"/>
                  <a:gd name="connsiteX37" fmla="*/ 73303 w 148376"/>
                  <a:gd name="connsiteY37" fmla="*/ 6932 h 61651"/>
                  <a:gd name="connsiteX38" fmla="*/ 72418 w 148376"/>
                  <a:gd name="connsiteY38" fmla="*/ 6490 h 61651"/>
                  <a:gd name="connsiteX39" fmla="*/ 72271 w 148376"/>
                  <a:gd name="connsiteY39" fmla="*/ 5900 h 61651"/>
                  <a:gd name="connsiteX40" fmla="*/ 71386 w 148376"/>
                  <a:gd name="connsiteY40" fmla="*/ 5162 h 61651"/>
                  <a:gd name="connsiteX41" fmla="*/ 69911 w 148376"/>
                  <a:gd name="connsiteY41" fmla="*/ 3245 h 61651"/>
                  <a:gd name="connsiteX42" fmla="*/ 68436 w 148376"/>
                  <a:gd name="connsiteY42" fmla="*/ 737 h 61651"/>
                  <a:gd name="connsiteX43" fmla="*/ 67404 w 148376"/>
                  <a:gd name="connsiteY43" fmla="*/ 0 h 61651"/>
                  <a:gd name="connsiteX44" fmla="*/ 65929 w 148376"/>
                  <a:gd name="connsiteY44" fmla="*/ 1180 h 61651"/>
                  <a:gd name="connsiteX45" fmla="*/ 63864 w 148376"/>
                  <a:gd name="connsiteY45" fmla="*/ 2507 h 61651"/>
                  <a:gd name="connsiteX46" fmla="*/ 62389 w 148376"/>
                  <a:gd name="connsiteY46" fmla="*/ 2950 h 61651"/>
                  <a:gd name="connsiteX47" fmla="*/ 59734 w 148376"/>
                  <a:gd name="connsiteY47" fmla="*/ 6785 h 61651"/>
                  <a:gd name="connsiteX48" fmla="*/ 55014 w 148376"/>
                  <a:gd name="connsiteY48" fmla="*/ 6932 h 61651"/>
                  <a:gd name="connsiteX49" fmla="*/ 54720 w 148376"/>
                  <a:gd name="connsiteY49" fmla="*/ 5162 h 61651"/>
                  <a:gd name="connsiteX50" fmla="*/ 54277 w 148376"/>
                  <a:gd name="connsiteY50" fmla="*/ 3392 h 61651"/>
                  <a:gd name="connsiteX51" fmla="*/ 51475 w 148376"/>
                  <a:gd name="connsiteY51" fmla="*/ 2950 h 61651"/>
                  <a:gd name="connsiteX52" fmla="*/ 50885 w 148376"/>
                  <a:gd name="connsiteY52" fmla="*/ 3097 h 61651"/>
                  <a:gd name="connsiteX53" fmla="*/ 49410 w 148376"/>
                  <a:gd name="connsiteY53" fmla="*/ 3540 h 61651"/>
                  <a:gd name="connsiteX54" fmla="*/ 47492 w 148376"/>
                  <a:gd name="connsiteY54" fmla="*/ 3687 h 61651"/>
                  <a:gd name="connsiteX55" fmla="*/ 45280 w 148376"/>
                  <a:gd name="connsiteY55" fmla="*/ 3687 h 61651"/>
                  <a:gd name="connsiteX56" fmla="*/ 43805 w 148376"/>
                  <a:gd name="connsiteY56" fmla="*/ 4572 h 61651"/>
                  <a:gd name="connsiteX57" fmla="*/ 42183 w 148376"/>
                  <a:gd name="connsiteY57" fmla="*/ 6047 h 61651"/>
                  <a:gd name="connsiteX58" fmla="*/ 40560 w 148376"/>
                  <a:gd name="connsiteY58" fmla="*/ 7080 h 61651"/>
                  <a:gd name="connsiteX59" fmla="*/ 39823 w 148376"/>
                  <a:gd name="connsiteY59" fmla="*/ 7964 h 61651"/>
                  <a:gd name="connsiteX60" fmla="*/ 39233 w 148376"/>
                  <a:gd name="connsiteY60" fmla="*/ 8849 h 61651"/>
                  <a:gd name="connsiteX61" fmla="*/ 33923 w 148376"/>
                  <a:gd name="connsiteY61" fmla="*/ 11504 h 61651"/>
                  <a:gd name="connsiteX62" fmla="*/ 33186 w 148376"/>
                  <a:gd name="connsiteY62" fmla="*/ 12684 h 61651"/>
                  <a:gd name="connsiteX63" fmla="*/ 32596 w 148376"/>
                  <a:gd name="connsiteY63" fmla="*/ 14159 h 61651"/>
                  <a:gd name="connsiteX64" fmla="*/ 32448 w 148376"/>
                  <a:gd name="connsiteY64" fmla="*/ 16224 h 61651"/>
                  <a:gd name="connsiteX65" fmla="*/ 32006 w 148376"/>
                  <a:gd name="connsiteY65" fmla="*/ 17994 h 61651"/>
                  <a:gd name="connsiteX66" fmla="*/ 31121 w 148376"/>
                  <a:gd name="connsiteY66" fmla="*/ 19026 h 61651"/>
                  <a:gd name="connsiteX67" fmla="*/ 28171 w 148376"/>
                  <a:gd name="connsiteY67" fmla="*/ 19911 h 61651"/>
                  <a:gd name="connsiteX68" fmla="*/ 27434 w 148376"/>
                  <a:gd name="connsiteY68" fmla="*/ 20354 h 61651"/>
                  <a:gd name="connsiteX69" fmla="*/ 26991 w 148376"/>
                  <a:gd name="connsiteY69" fmla="*/ 21239 h 61651"/>
                  <a:gd name="connsiteX70" fmla="*/ 25369 w 148376"/>
                  <a:gd name="connsiteY70" fmla="*/ 22714 h 61651"/>
                  <a:gd name="connsiteX71" fmla="*/ 23451 w 148376"/>
                  <a:gd name="connsiteY71" fmla="*/ 24041 h 61651"/>
                  <a:gd name="connsiteX72" fmla="*/ 19911 w 148376"/>
                  <a:gd name="connsiteY72" fmla="*/ 25516 h 61651"/>
                  <a:gd name="connsiteX73" fmla="*/ 16224 w 148376"/>
                  <a:gd name="connsiteY73" fmla="*/ 26106 h 61651"/>
                  <a:gd name="connsiteX74" fmla="*/ 11357 w 148376"/>
                  <a:gd name="connsiteY74" fmla="*/ 25516 h 61651"/>
                  <a:gd name="connsiteX75" fmla="*/ 8555 w 148376"/>
                  <a:gd name="connsiteY75" fmla="*/ 24926 h 61651"/>
                  <a:gd name="connsiteX76" fmla="*/ 7227 w 148376"/>
                  <a:gd name="connsiteY76" fmla="*/ 25663 h 61651"/>
                  <a:gd name="connsiteX77" fmla="*/ 5310 w 148376"/>
                  <a:gd name="connsiteY77" fmla="*/ 27581 h 61651"/>
                  <a:gd name="connsiteX78" fmla="*/ 3245 w 148376"/>
                  <a:gd name="connsiteY78" fmla="*/ 31121 h 61651"/>
                  <a:gd name="connsiteX79" fmla="*/ 2360 w 148376"/>
                  <a:gd name="connsiteY79" fmla="*/ 33775 h 61651"/>
                  <a:gd name="connsiteX80" fmla="*/ 2360 w 148376"/>
                  <a:gd name="connsiteY80" fmla="*/ 34070 h 61651"/>
                  <a:gd name="connsiteX81" fmla="*/ 2213 w 148376"/>
                  <a:gd name="connsiteY81" fmla="*/ 35398 h 61651"/>
                  <a:gd name="connsiteX82" fmla="*/ 1180 w 148376"/>
                  <a:gd name="connsiteY82" fmla="*/ 36873 h 61651"/>
                  <a:gd name="connsiteX83" fmla="*/ 0 w 148376"/>
                  <a:gd name="connsiteY83" fmla="*/ 38938 h 61651"/>
                  <a:gd name="connsiteX84" fmla="*/ 148 w 148376"/>
                  <a:gd name="connsiteY84" fmla="*/ 40855 h 61651"/>
                  <a:gd name="connsiteX85" fmla="*/ 2950 w 148376"/>
                  <a:gd name="connsiteY85" fmla="*/ 47197 h 61651"/>
                  <a:gd name="connsiteX86" fmla="*/ 5458 w 148376"/>
                  <a:gd name="connsiteY86" fmla="*/ 50884 h 61651"/>
                  <a:gd name="connsiteX87" fmla="*/ 5900 w 148376"/>
                  <a:gd name="connsiteY87" fmla="*/ 52359 h 61651"/>
                  <a:gd name="connsiteX88" fmla="*/ 7522 w 148376"/>
                  <a:gd name="connsiteY88" fmla="*/ 53539 h 61651"/>
                  <a:gd name="connsiteX89" fmla="*/ 8259 w 148376"/>
                  <a:gd name="connsiteY89" fmla="*/ 53392 h 61651"/>
                  <a:gd name="connsiteX90" fmla="*/ 10915 w 148376"/>
                  <a:gd name="connsiteY90" fmla="*/ 53539 h 61651"/>
                  <a:gd name="connsiteX91" fmla="*/ 11504 w 148376"/>
                  <a:gd name="connsiteY91" fmla="*/ 53982 h 61651"/>
                  <a:gd name="connsiteX92" fmla="*/ 11947 w 148376"/>
                  <a:gd name="connsiteY92" fmla="*/ 53982 h 61651"/>
                  <a:gd name="connsiteX93" fmla="*/ 16224 w 148376"/>
                  <a:gd name="connsiteY93" fmla="*/ 57522 h 61651"/>
                  <a:gd name="connsiteX94" fmla="*/ 20207 w 148376"/>
                  <a:gd name="connsiteY94" fmla="*/ 60029 h 61651"/>
                  <a:gd name="connsiteX95" fmla="*/ 23599 w 148376"/>
                  <a:gd name="connsiteY95" fmla="*/ 61356 h 61651"/>
                  <a:gd name="connsiteX96" fmla="*/ 28466 w 148376"/>
                  <a:gd name="connsiteY96" fmla="*/ 61504 h 61651"/>
                  <a:gd name="connsiteX97" fmla="*/ 33628 w 148376"/>
                  <a:gd name="connsiteY97" fmla="*/ 61651 h 61651"/>
                  <a:gd name="connsiteX98" fmla="*/ 42183 w 148376"/>
                  <a:gd name="connsiteY98" fmla="*/ 61209 h 61651"/>
                  <a:gd name="connsiteX99" fmla="*/ 48672 w 148376"/>
                  <a:gd name="connsiteY99" fmla="*/ 60766 h 61651"/>
                  <a:gd name="connsiteX100" fmla="*/ 49115 w 148376"/>
                  <a:gd name="connsiteY100" fmla="*/ 60176 h 61651"/>
                  <a:gd name="connsiteX101" fmla="*/ 50147 w 148376"/>
                  <a:gd name="connsiteY101" fmla="*/ 58554 h 61651"/>
                  <a:gd name="connsiteX102" fmla="*/ 49262 w 148376"/>
                  <a:gd name="connsiteY102" fmla="*/ 57227 h 61651"/>
                  <a:gd name="connsiteX103" fmla="*/ 49410 w 148376"/>
                  <a:gd name="connsiteY103" fmla="*/ 55752 h 61651"/>
                  <a:gd name="connsiteX104" fmla="*/ 50442 w 148376"/>
                  <a:gd name="connsiteY104" fmla="*/ 53687 h 61651"/>
                  <a:gd name="connsiteX105" fmla="*/ 53687 w 148376"/>
                  <a:gd name="connsiteY105" fmla="*/ 52064 h 61651"/>
                  <a:gd name="connsiteX106" fmla="*/ 62831 w 148376"/>
                  <a:gd name="connsiteY106" fmla="*/ 51327 h 61651"/>
                  <a:gd name="connsiteX107" fmla="*/ 68141 w 148376"/>
                  <a:gd name="connsiteY107" fmla="*/ 50000 h 61651"/>
                  <a:gd name="connsiteX108" fmla="*/ 68879 w 148376"/>
                  <a:gd name="connsiteY108" fmla="*/ 48377 h 61651"/>
                  <a:gd name="connsiteX109" fmla="*/ 70648 w 148376"/>
                  <a:gd name="connsiteY109" fmla="*/ 46607 h 61651"/>
                  <a:gd name="connsiteX110" fmla="*/ 72271 w 148376"/>
                  <a:gd name="connsiteY110" fmla="*/ 46312 h 61651"/>
                  <a:gd name="connsiteX111" fmla="*/ 74483 w 148376"/>
                  <a:gd name="connsiteY111" fmla="*/ 47050 h 61651"/>
                  <a:gd name="connsiteX112" fmla="*/ 77138 w 148376"/>
                  <a:gd name="connsiteY112" fmla="*/ 48525 h 61651"/>
                  <a:gd name="connsiteX113" fmla="*/ 79350 w 148376"/>
                  <a:gd name="connsiteY113" fmla="*/ 49410 h 61651"/>
                  <a:gd name="connsiteX114" fmla="*/ 80678 w 148376"/>
                  <a:gd name="connsiteY114" fmla="*/ 48820 h 61651"/>
                  <a:gd name="connsiteX115" fmla="*/ 85398 w 148376"/>
                  <a:gd name="connsiteY115" fmla="*/ 46312 h 61651"/>
                  <a:gd name="connsiteX116" fmla="*/ 90707 w 148376"/>
                  <a:gd name="connsiteY116" fmla="*/ 43805 h 61651"/>
                  <a:gd name="connsiteX117" fmla="*/ 94395 w 148376"/>
                  <a:gd name="connsiteY117" fmla="*/ 37168 h 61651"/>
                  <a:gd name="connsiteX118" fmla="*/ 94837 w 148376"/>
                  <a:gd name="connsiteY118" fmla="*/ 36135 h 61651"/>
                  <a:gd name="connsiteX119" fmla="*/ 98819 w 148376"/>
                  <a:gd name="connsiteY119" fmla="*/ 35398 h 61651"/>
                  <a:gd name="connsiteX120" fmla="*/ 104719 w 148376"/>
                  <a:gd name="connsiteY120" fmla="*/ 35545 h 61651"/>
                  <a:gd name="connsiteX121" fmla="*/ 107669 w 148376"/>
                  <a:gd name="connsiteY121" fmla="*/ 36430 h 61651"/>
                  <a:gd name="connsiteX122" fmla="*/ 109881 w 148376"/>
                  <a:gd name="connsiteY122" fmla="*/ 36873 h 61651"/>
                  <a:gd name="connsiteX123" fmla="*/ 113274 w 148376"/>
                  <a:gd name="connsiteY123" fmla="*/ 36725 h 61651"/>
                  <a:gd name="connsiteX124" fmla="*/ 118141 w 148376"/>
                  <a:gd name="connsiteY124" fmla="*/ 35250 h 61651"/>
                  <a:gd name="connsiteX125" fmla="*/ 119910 w 148376"/>
                  <a:gd name="connsiteY125" fmla="*/ 35250 h 61651"/>
                  <a:gd name="connsiteX126" fmla="*/ 121385 w 148376"/>
                  <a:gd name="connsiteY126" fmla="*/ 36283 h 61651"/>
                  <a:gd name="connsiteX127" fmla="*/ 122860 w 148376"/>
                  <a:gd name="connsiteY127" fmla="*/ 37168 h 61651"/>
                  <a:gd name="connsiteX128" fmla="*/ 123893 w 148376"/>
                  <a:gd name="connsiteY128" fmla="*/ 38200 h 61651"/>
                  <a:gd name="connsiteX129" fmla="*/ 124630 w 148376"/>
                  <a:gd name="connsiteY129" fmla="*/ 39823 h 61651"/>
                  <a:gd name="connsiteX130" fmla="*/ 125073 w 148376"/>
                  <a:gd name="connsiteY130" fmla="*/ 40265 h 61651"/>
                  <a:gd name="connsiteX131" fmla="*/ 125810 w 148376"/>
                  <a:gd name="connsiteY131" fmla="*/ 41150 h 61651"/>
                  <a:gd name="connsiteX132" fmla="*/ 126990 w 148376"/>
                  <a:gd name="connsiteY132" fmla="*/ 42182 h 61651"/>
                  <a:gd name="connsiteX133" fmla="*/ 128170 w 148376"/>
                  <a:gd name="connsiteY133" fmla="*/ 42477 h 61651"/>
                  <a:gd name="connsiteX134" fmla="*/ 137167 w 148376"/>
                  <a:gd name="connsiteY134" fmla="*/ 40560 h 61651"/>
                  <a:gd name="connsiteX135" fmla="*/ 137757 w 148376"/>
                  <a:gd name="connsiteY135" fmla="*/ 40265 h 61651"/>
                  <a:gd name="connsiteX136" fmla="*/ 138052 w 148376"/>
                  <a:gd name="connsiteY136" fmla="*/ 34808 h 61651"/>
                  <a:gd name="connsiteX137" fmla="*/ 142034 w 148376"/>
                  <a:gd name="connsiteY137" fmla="*/ 30826 h 61651"/>
                  <a:gd name="connsiteX138" fmla="*/ 142919 w 148376"/>
                  <a:gd name="connsiteY138" fmla="*/ 28761 h 61651"/>
                  <a:gd name="connsiteX139" fmla="*/ 144394 w 148376"/>
                  <a:gd name="connsiteY139" fmla="*/ 24483 h 61651"/>
                  <a:gd name="connsiteX140" fmla="*/ 145574 w 148376"/>
                  <a:gd name="connsiteY140" fmla="*/ 22419 h 61651"/>
                  <a:gd name="connsiteX141" fmla="*/ 146902 w 148376"/>
                  <a:gd name="connsiteY141" fmla="*/ 20796 h 61651"/>
                  <a:gd name="connsiteX142" fmla="*/ 147934 w 148376"/>
                  <a:gd name="connsiteY142" fmla="*/ 19174 h 61651"/>
                  <a:gd name="connsiteX143" fmla="*/ 148376 w 148376"/>
                  <a:gd name="connsiteY143" fmla="*/ 17846 h 61651"/>
                  <a:gd name="connsiteX144" fmla="*/ 146606 w 148376"/>
                  <a:gd name="connsiteY144" fmla="*/ 17551 h 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48376" h="61651">
                    <a:moveTo>
                      <a:pt x="146606" y="17551"/>
                    </a:moveTo>
                    <a:lnTo>
                      <a:pt x="139527" y="15044"/>
                    </a:lnTo>
                    <a:lnTo>
                      <a:pt x="134807" y="13127"/>
                    </a:lnTo>
                    <a:lnTo>
                      <a:pt x="134365" y="11947"/>
                    </a:lnTo>
                    <a:lnTo>
                      <a:pt x="133480" y="10177"/>
                    </a:lnTo>
                    <a:lnTo>
                      <a:pt x="131415" y="8702"/>
                    </a:lnTo>
                    <a:lnTo>
                      <a:pt x="126695" y="7375"/>
                    </a:lnTo>
                    <a:lnTo>
                      <a:pt x="124925" y="6342"/>
                    </a:lnTo>
                    <a:lnTo>
                      <a:pt x="117256" y="5752"/>
                    </a:lnTo>
                    <a:lnTo>
                      <a:pt x="114011" y="5752"/>
                    </a:lnTo>
                    <a:lnTo>
                      <a:pt x="111651" y="6195"/>
                    </a:lnTo>
                    <a:lnTo>
                      <a:pt x="110176" y="6195"/>
                    </a:lnTo>
                    <a:lnTo>
                      <a:pt x="108259" y="8702"/>
                    </a:lnTo>
                    <a:lnTo>
                      <a:pt x="106784" y="9587"/>
                    </a:lnTo>
                    <a:lnTo>
                      <a:pt x="104719" y="9587"/>
                    </a:lnTo>
                    <a:lnTo>
                      <a:pt x="102949" y="9144"/>
                    </a:lnTo>
                    <a:lnTo>
                      <a:pt x="101032" y="7817"/>
                    </a:lnTo>
                    <a:lnTo>
                      <a:pt x="98082" y="7080"/>
                    </a:lnTo>
                    <a:lnTo>
                      <a:pt x="96017" y="7375"/>
                    </a:lnTo>
                    <a:lnTo>
                      <a:pt x="94395" y="7080"/>
                    </a:lnTo>
                    <a:lnTo>
                      <a:pt x="93067" y="6932"/>
                    </a:lnTo>
                    <a:lnTo>
                      <a:pt x="92624" y="7227"/>
                    </a:lnTo>
                    <a:lnTo>
                      <a:pt x="91445" y="7227"/>
                    </a:lnTo>
                    <a:lnTo>
                      <a:pt x="89970" y="7964"/>
                    </a:lnTo>
                    <a:lnTo>
                      <a:pt x="88200" y="8849"/>
                    </a:lnTo>
                    <a:lnTo>
                      <a:pt x="86282" y="9587"/>
                    </a:lnTo>
                    <a:lnTo>
                      <a:pt x="84807" y="11062"/>
                    </a:lnTo>
                    <a:lnTo>
                      <a:pt x="83480" y="14159"/>
                    </a:lnTo>
                    <a:lnTo>
                      <a:pt x="79793" y="12832"/>
                    </a:lnTo>
                    <a:lnTo>
                      <a:pt x="78613" y="13422"/>
                    </a:lnTo>
                    <a:lnTo>
                      <a:pt x="76843" y="13717"/>
                    </a:lnTo>
                    <a:lnTo>
                      <a:pt x="75663" y="13422"/>
                    </a:lnTo>
                    <a:lnTo>
                      <a:pt x="75958" y="12242"/>
                    </a:lnTo>
                    <a:lnTo>
                      <a:pt x="76548" y="11209"/>
                    </a:lnTo>
                    <a:lnTo>
                      <a:pt x="76401" y="9439"/>
                    </a:lnTo>
                    <a:lnTo>
                      <a:pt x="76106" y="7669"/>
                    </a:lnTo>
                    <a:lnTo>
                      <a:pt x="74926" y="7080"/>
                    </a:lnTo>
                    <a:lnTo>
                      <a:pt x="73303" y="6932"/>
                    </a:lnTo>
                    <a:lnTo>
                      <a:pt x="72418" y="6490"/>
                    </a:lnTo>
                    <a:lnTo>
                      <a:pt x="72271" y="5900"/>
                    </a:lnTo>
                    <a:lnTo>
                      <a:pt x="71386" y="5162"/>
                    </a:lnTo>
                    <a:lnTo>
                      <a:pt x="69911" y="3245"/>
                    </a:lnTo>
                    <a:lnTo>
                      <a:pt x="68436" y="737"/>
                    </a:lnTo>
                    <a:lnTo>
                      <a:pt x="67404" y="0"/>
                    </a:lnTo>
                    <a:lnTo>
                      <a:pt x="65929" y="1180"/>
                    </a:lnTo>
                    <a:lnTo>
                      <a:pt x="63864" y="2507"/>
                    </a:lnTo>
                    <a:lnTo>
                      <a:pt x="62389" y="2950"/>
                    </a:lnTo>
                    <a:lnTo>
                      <a:pt x="59734" y="6785"/>
                    </a:lnTo>
                    <a:lnTo>
                      <a:pt x="55014" y="6932"/>
                    </a:lnTo>
                    <a:lnTo>
                      <a:pt x="54720" y="5162"/>
                    </a:lnTo>
                    <a:lnTo>
                      <a:pt x="54277" y="3392"/>
                    </a:lnTo>
                    <a:lnTo>
                      <a:pt x="51475" y="2950"/>
                    </a:lnTo>
                    <a:lnTo>
                      <a:pt x="50885" y="3097"/>
                    </a:lnTo>
                    <a:lnTo>
                      <a:pt x="49410" y="3540"/>
                    </a:lnTo>
                    <a:lnTo>
                      <a:pt x="47492" y="3687"/>
                    </a:lnTo>
                    <a:lnTo>
                      <a:pt x="45280" y="3687"/>
                    </a:lnTo>
                    <a:lnTo>
                      <a:pt x="43805" y="4572"/>
                    </a:lnTo>
                    <a:lnTo>
                      <a:pt x="42183" y="6047"/>
                    </a:lnTo>
                    <a:lnTo>
                      <a:pt x="40560" y="7080"/>
                    </a:lnTo>
                    <a:lnTo>
                      <a:pt x="39823" y="7964"/>
                    </a:lnTo>
                    <a:lnTo>
                      <a:pt x="39233" y="8849"/>
                    </a:lnTo>
                    <a:lnTo>
                      <a:pt x="33923" y="11504"/>
                    </a:lnTo>
                    <a:lnTo>
                      <a:pt x="33186" y="12684"/>
                    </a:lnTo>
                    <a:lnTo>
                      <a:pt x="32596" y="14159"/>
                    </a:lnTo>
                    <a:lnTo>
                      <a:pt x="32448" y="16224"/>
                    </a:lnTo>
                    <a:lnTo>
                      <a:pt x="32006" y="17994"/>
                    </a:lnTo>
                    <a:lnTo>
                      <a:pt x="31121" y="19026"/>
                    </a:lnTo>
                    <a:lnTo>
                      <a:pt x="28171" y="19911"/>
                    </a:lnTo>
                    <a:lnTo>
                      <a:pt x="27434" y="20354"/>
                    </a:lnTo>
                    <a:lnTo>
                      <a:pt x="26991" y="21239"/>
                    </a:lnTo>
                    <a:lnTo>
                      <a:pt x="25369" y="22714"/>
                    </a:lnTo>
                    <a:lnTo>
                      <a:pt x="23451" y="24041"/>
                    </a:lnTo>
                    <a:lnTo>
                      <a:pt x="19911" y="25516"/>
                    </a:lnTo>
                    <a:lnTo>
                      <a:pt x="16224" y="26106"/>
                    </a:lnTo>
                    <a:lnTo>
                      <a:pt x="11357" y="25516"/>
                    </a:lnTo>
                    <a:lnTo>
                      <a:pt x="8555" y="24926"/>
                    </a:lnTo>
                    <a:lnTo>
                      <a:pt x="7227" y="25663"/>
                    </a:lnTo>
                    <a:lnTo>
                      <a:pt x="5310" y="27581"/>
                    </a:lnTo>
                    <a:lnTo>
                      <a:pt x="3245" y="31121"/>
                    </a:lnTo>
                    <a:lnTo>
                      <a:pt x="2360" y="33775"/>
                    </a:lnTo>
                    <a:lnTo>
                      <a:pt x="2360" y="34070"/>
                    </a:lnTo>
                    <a:lnTo>
                      <a:pt x="2213" y="35398"/>
                    </a:lnTo>
                    <a:lnTo>
                      <a:pt x="1180" y="36873"/>
                    </a:lnTo>
                    <a:lnTo>
                      <a:pt x="0" y="38938"/>
                    </a:lnTo>
                    <a:lnTo>
                      <a:pt x="148" y="40855"/>
                    </a:lnTo>
                    <a:lnTo>
                      <a:pt x="2950" y="47197"/>
                    </a:lnTo>
                    <a:lnTo>
                      <a:pt x="5458" y="50884"/>
                    </a:lnTo>
                    <a:lnTo>
                      <a:pt x="5900" y="52359"/>
                    </a:lnTo>
                    <a:lnTo>
                      <a:pt x="7522" y="53539"/>
                    </a:lnTo>
                    <a:lnTo>
                      <a:pt x="8259" y="53392"/>
                    </a:lnTo>
                    <a:lnTo>
                      <a:pt x="10915" y="53539"/>
                    </a:lnTo>
                    <a:lnTo>
                      <a:pt x="11504" y="53982"/>
                    </a:lnTo>
                    <a:lnTo>
                      <a:pt x="11947" y="53982"/>
                    </a:lnTo>
                    <a:lnTo>
                      <a:pt x="16224" y="57522"/>
                    </a:lnTo>
                    <a:lnTo>
                      <a:pt x="20207" y="60029"/>
                    </a:lnTo>
                    <a:lnTo>
                      <a:pt x="23599" y="61356"/>
                    </a:lnTo>
                    <a:lnTo>
                      <a:pt x="28466" y="61504"/>
                    </a:lnTo>
                    <a:lnTo>
                      <a:pt x="33628" y="61651"/>
                    </a:lnTo>
                    <a:lnTo>
                      <a:pt x="42183" y="61209"/>
                    </a:lnTo>
                    <a:lnTo>
                      <a:pt x="48672" y="60766"/>
                    </a:lnTo>
                    <a:lnTo>
                      <a:pt x="49115" y="60176"/>
                    </a:lnTo>
                    <a:lnTo>
                      <a:pt x="50147" y="58554"/>
                    </a:lnTo>
                    <a:lnTo>
                      <a:pt x="49262" y="57227"/>
                    </a:lnTo>
                    <a:lnTo>
                      <a:pt x="49410" y="55752"/>
                    </a:lnTo>
                    <a:lnTo>
                      <a:pt x="50442" y="53687"/>
                    </a:lnTo>
                    <a:lnTo>
                      <a:pt x="53687" y="52064"/>
                    </a:lnTo>
                    <a:lnTo>
                      <a:pt x="62831" y="51327"/>
                    </a:lnTo>
                    <a:lnTo>
                      <a:pt x="68141" y="50000"/>
                    </a:lnTo>
                    <a:lnTo>
                      <a:pt x="68879" y="48377"/>
                    </a:lnTo>
                    <a:lnTo>
                      <a:pt x="70648" y="46607"/>
                    </a:lnTo>
                    <a:lnTo>
                      <a:pt x="72271" y="46312"/>
                    </a:lnTo>
                    <a:lnTo>
                      <a:pt x="74483" y="47050"/>
                    </a:lnTo>
                    <a:lnTo>
                      <a:pt x="77138" y="48525"/>
                    </a:lnTo>
                    <a:lnTo>
                      <a:pt x="79350" y="49410"/>
                    </a:lnTo>
                    <a:lnTo>
                      <a:pt x="80678" y="48820"/>
                    </a:lnTo>
                    <a:lnTo>
                      <a:pt x="85398" y="46312"/>
                    </a:lnTo>
                    <a:lnTo>
                      <a:pt x="90707" y="43805"/>
                    </a:lnTo>
                    <a:lnTo>
                      <a:pt x="94395" y="37168"/>
                    </a:lnTo>
                    <a:lnTo>
                      <a:pt x="94837" y="36135"/>
                    </a:lnTo>
                    <a:lnTo>
                      <a:pt x="98819" y="35398"/>
                    </a:lnTo>
                    <a:lnTo>
                      <a:pt x="104719" y="35545"/>
                    </a:lnTo>
                    <a:lnTo>
                      <a:pt x="107669" y="36430"/>
                    </a:lnTo>
                    <a:lnTo>
                      <a:pt x="109881" y="36873"/>
                    </a:lnTo>
                    <a:lnTo>
                      <a:pt x="113274" y="36725"/>
                    </a:lnTo>
                    <a:lnTo>
                      <a:pt x="118141" y="35250"/>
                    </a:lnTo>
                    <a:lnTo>
                      <a:pt x="119910" y="35250"/>
                    </a:lnTo>
                    <a:lnTo>
                      <a:pt x="121385" y="36283"/>
                    </a:lnTo>
                    <a:lnTo>
                      <a:pt x="122860" y="37168"/>
                    </a:lnTo>
                    <a:lnTo>
                      <a:pt x="123893" y="38200"/>
                    </a:lnTo>
                    <a:lnTo>
                      <a:pt x="124630" y="39823"/>
                    </a:lnTo>
                    <a:lnTo>
                      <a:pt x="125073" y="40265"/>
                    </a:lnTo>
                    <a:lnTo>
                      <a:pt x="125810" y="41150"/>
                    </a:lnTo>
                    <a:lnTo>
                      <a:pt x="126990" y="42182"/>
                    </a:lnTo>
                    <a:lnTo>
                      <a:pt x="128170" y="42477"/>
                    </a:lnTo>
                    <a:lnTo>
                      <a:pt x="137167" y="40560"/>
                    </a:lnTo>
                    <a:lnTo>
                      <a:pt x="137757" y="40265"/>
                    </a:lnTo>
                    <a:lnTo>
                      <a:pt x="138052" y="34808"/>
                    </a:lnTo>
                    <a:lnTo>
                      <a:pt x="142034" y="30826"/>
                    </a:lnTo>
                    <a:lnTo>
                      <a:pt x="142919" y="28761"/>
                    </a:lnTo>
                    <a:lnTo>
                      <a:pt x="144394" y="24483"/>
                    </a:lnTo>
                    <a:lnTo>
                      <a:pt x="145574" y="22419"/>
                    </a:lnTo>
                    <a:lnTo>
                      <a:pt x="146902" y="20796"/>
                    </a:lnTo>
                    <a:lnTo>
                      <a:pt x="147934" y="19174"/>
                    </a:lnTo>
                    <a:lnTo>
                      <a:pt x="148376" y="17846"/>
                    </a:lnTo>
                    <a:lnTo>
                      <a:pt x="146606" y="17551"/>
                    </a:lnTo>
                    <a:close/>
                  </a:path>
                </a:pathLst>
              </a:custGeom>
              <a:grpFill/>
              <a:ln w="3175" cap="flat">
                <a:solidFill>
                  <a:schemeClr val="bg2">
                    <a:lumMod val="90000"/>
                  </a:schemeClr>
                </a:solidFill>
                <a:prstDash val="solid"/>
                <a:miter/>
              </a:ln>
            </p:spPr>
            <p:txBody>
              <a:bodyPr rtlCol="0" anchor="ctr"/>
              <a:lstStyle/>
              <a:p>
                <a:endParaRPr lang="en-GB"/>
              </a:p>
            </p:txBody>
          </p:sp>
          <p:sp>
            <p:nvSpPr>
              <p:cNvPr id="63" name="Freeform: Shape 62">
                <a:extLst>
                  <a:ext uri="{FF2B5EF4-FFF2-40B4-BE49-F238E27FC236}">
                    <a16:creationId xmlns:a16="http://schemas.microsoft.com/office/drawing/2014/main" id="{E1DB337E-B97F-B1C2-C7A2-1C190712625A}"/>
                  </a:ext>
                </a:extLst>
              </p:cNvPr>
              <p:cNvSpPr/>
              <p:nvPr/>
            </p:nvSpPr>
            <p:spPr>
              <a:xfrm>
                <a:off x="5440843" y="4034535"/>
                <a:ext cx="79350" cy="81267"/>
              </a:xfrm>
              <a:custGeom>
                <a:avLst/>
                <a:gdLst>
                  <a:gd name="connsiteX0" fmla="*/ 19764 w 79350"/>
                  <a:gd name="connsiteY0" fmla="*/ 62241 h 81267"/>
                  <a:gd name="connsiteX1" fmla="*/ 17847 w 79350"/>
                  <a:gd name="connsiteY1" fmla="*/ 61504 h 81267"/>
                  <a:gd name="connsiteX2" fmla="*/ 11652 w 79350"/>
                  <a:gd name="connsiteY2" fmla="*/ 61947 h 81267"/>
                  <a:gd name="connsiteX3" fmla="*/ 9145 w 79350"/>
                  <a:gd name="connsiteY3" fmla="*/ 63274 h 81267"/>
                  <a:gd name="connsiteX4" fmla="*/ 18142 w 79350"/>
                  <a:gd name="connsiteY4" fmla="*/ 65781 h 81267"/>
                  <a:gd name="connsiteX5" fmla="*/ 19911 w 79350"/>
                  <a:gd name="connsiteY5" fmla="*/ 67404 h 81267"/>
                  <a:gd name="connsiteX6" fmla="*/ 20354 w 79350"/>
                  <a:gd name="connsiteY6" fmla="*/ 66666 h 81267"/>
                  <a:gd name="connsiteX7" fmla="*/ 21092 w 79350"/>
                  <a:gd name="connsiteY7" fmla="*/ 64159 h 81267"/>
                  <a:gd name="connsiteX8" fmla="*/ 20796 w 79350"/>
                  <a:gd name="connsiteY8" fmla="*/ 62979 h 81267"/>
                  <a:gd name="connsiteX9" fmla="*/ 19911 w 79350"/>
                  <a:gd name="connsiteY9" fmla="*/ 62389 h 81267"/>
                  <a:gd name="connsiteX10" fmla="*/ 76843 w 79350"/>
                  <a:gd name="connsiteY10" fmla="*/ 39085 h 81267"/>
                  <a:gd name="connsiteX11" fmla="*/ 75958 w 79350"/>
                  <a:gd name="connsiteY11" fmla="*/ 39528 h 81267"/>
                  <a:gd name="connsiteX12" fmla="*/ 73303 w 79350"/>
                  <a:gd name="connsiteY12" fmla="*/ 42625 h 81267"/>
                  <a:gd name="connsiteX13" fmla="*/ 71681 w 79350"/>
                  <a:gd name="connsiteY13" fmla="*/ 43805 h 81267"/>
                  <a:gd name="connsiteX14" fmla="*/ 70501 w 79350"/>
                  <a:gd name="connsiteY14" fmla="*/ 43805 h 81267"/>
                  <a:gd name="connsiteX15" fmla="*/ 69173 w 79350"/>
                  <a:gd name="connsiteY15" fmla="*/ 43362 h 81267"/>
                  <a:gd name="connsiteX16" fmla="*/ 68289 w 79350"/>
                  <a:gd name="connsiteY16" fmla="*/ 43658 h 81267"/>
                  <a:gd name="connsiteX17" fmla="*/ 67699 w 79350"/>
                  <a:gd name="connsiteY17" fmla="*/ 43362 h 81267"/>
                  <a:gd name="connsiteX18" fmla="*/ 67994 w 79350"/>
                  <a:gd name="connsiteY18" fmla="*/ 42625 h 81267"/>
                  <a:gd name="connsiteX19" fmla="*/ 68584 w 79350"/>
                  <a:gd name="connsiteY19" fmla="*/ 41740 h 81267"/>
                  <a:gd name="connsiteX20" fmla="*/ 69911 w 79350"/>
                  <a:gd name="connsiteY20" fmla="*/ 38348 h 81267"/>
                  <a:gd name="connsiteX21" fmla="*/ 73156 w 79350"/>
                  <a:gd name="connsiteY21" fmla="*/ 34956 h 81267"/>
                  <a:gd name="connsiteX22" fmla="*/ 73156 w 79350"/>
                  <a:gd name="connsiteY22" fmla="*/ 34218 h 81267"/>
                  <a:gd name="connsiteX23" fmla="*/ 71829 w 79350"/>
                  <a:gd name="connsiteY23" fmla="*/ 32153 h 81267"/>
                  <a:gd name="connsiteX24" fmla="*/ 70354 w 79350"/>
                  <a:gd name="connsiteY24" fmla="*/ 29498 h 81267"/>
                  <a:gd name="connsiteX25" fmla="*/ 70354 w 79350"/>
                  <a:gd name="connsiteY25" fmla="*/ 26548 h 81267"/>
                  <a:gd name="connsiteX26" fmla="*/ 70058 w 79350"/>
                  <a:gd name="connsiteY26" fmla="*/ 24484 h 81267"/>
                  <a:gd name="connsiteX27" fmla="*/ 67109 w 79350"/>
                  <a:gd name="connsiteY27" fmla="*/ 23894 h 81267"/>
                  <a:gd name="connsiteX28" fmla="*/ 66519 w 79350"/>
                  <a:gd name="connsiteY28" fmla="*/ 23599 h 81267"/>
                  <a:gd name="connsiteX29" fmla="*/ 66519 w 79350"/>
                  <a:gd name="connsiteY29" fmla="*/ 22861 h 81267"/>
                  <a:gd name="connsiteX30" fmla="*/ 67256 w 79350"/>
                  <a:gd name="connsiteY30" fmla="*/ 20944 h 81267"/>
                  <a:gd name="connsiteX31" fmla="*/ 68141 w 79350"/>
                  <a:gd name="connsiteY31" fmla="*/ 19174 h 81267"/>
                  <a:gd name="connsiteX32" fmla="*/ 68141 w 79350"/>
                  <a:gd name="connsiteY32" fmla="*/ 17847 h 81267"/>
                  <a:gd name="connsiteX33" fmla="*/ 66224 w 79350"/>
                  <a:gd name="connsiteY33" fmla="*/ 15929 h 81267"/>
                  <a:gd name="connsiteX34" fmla="*/ 63422 w 79350"/>
                  <a:gd name="connsiteY34" fmla="*/ 12537 h 81267"/>
                  <a:gd name="connsiteX35" fmla="*/ 60914 w 79350"/>
                  <a:gd name="connsiteY35" fmla="*/ 8702 h 81267"/>
                  <a:gd name="connsiteX36" fmla="*/ 58702 w 79350"/>
                  <a:gd name="connsiteY36" fmla="*/ 5457 h 81267"/>
                  <a:gd name="connsiteX37" fmla="*/ 56932 w 79350"/>
                  <a:gd name="connsiteY37" fmla="*/ 3982 h 81267"/>
                  <a:gd name="connsiteX38" fmla="*/ 55162 w 79350"/>
                  <a:gd name="connsiteY38" fmla="*/ 1770 h 81267"/>
                  <a:gd name="connsiteX39" fmla="*/ 54572 w 79350"/>
                  <a:gd name="connsiteY39" fmla="*/ 443 h 81267"/>
                  <a:gd name="connsiteX40" fmla="*/ 52802 w 79350"/>
                  <a:gd name="connsiteY40" fmla="*/ 0 h 81267"/>
                  <a:gd name="connsiteX41" fmla="*/ 36136 w 79350"/>
                  <a:gd name="connsiteY41" fmla="*/ 0 h 81267"/>
                  <a:gd name="connsiteX42" fmla="*/ 35841 w 79350"/>
                  <a:gd name="connsiteY42" fmla="*/ 1917 h 81267"/>
                  <a:gd name="connsiteX43" fmla="*/ 30088 w 79350"/>
                  <a:gd name="connsiteY43" fmla="*/ 3097 h 81267"/>
                  <a:gd name="connsiteX44" fmla="*/ 26549 w 79350"/>
                  <a:gd name="connsiteY44" fmla="*/ 1622 h 81267"/>
                  <a:gd name="connsiteX45" fmla="*/ 22566 w 79350"/>
                  <a:gd name="connsiteY45" fmla="*/ 2508 h 81267"/>
                  <a:gd name="connsiteX46" fmla="*/ 20649 w 79350"/>
                  <a:gd name="connsiteY46" fmla="*/ 3392 h 81267"/>
                  <a:gd name="connsiteX47" fmla="*/ 20059 w 79350"/>
                  <a:gd name="connsiteY47" fmla="*/ 5310 h 81267"/>
                  <a:gd name="connsiteX48" fmla="*/ 19174 w 79350"/>
                  <a:gd name="connsiteY48" fmla="*/ 7522 h 81267"/>
                  <a:gd name="connsiteX49" fmla="*/ 18289 w 79350"/>
                  <a:gd name="connsiteY49" fmla="*/ 8407 h 81267"/>
                  <a:gd name="connsiteX50" fmla="*/ 17994 w 79350"/>
                  <a:gd name="connsiteY50" fmla="*/ 9439 h 81267"/>
                  <a:gd name="connsiteX51" fmla="*/ 17551 w 79350"/>
                  <a:gd name="connsiteY51" fmla="*/ 10325 h 81267"/>
                  <a:gd name="connsiteX52" fmla="*/ 16814 w 79350"/>
                  <a:gd name="connsiteY52" fmla="*/ 11357 h 81267"/>
                  <a:gd name="connsiteX53" fmla="*/ 15929 w 79350"/>
                  <a:gd name="connsiteY53" fmla="*/ 13422 h 81267"/>
                  <a:gd name="connsiteX54" fmla="*/ 14012 w 79350"/>
                  <a:gd name="connsiteY54" fmla="*/ 16372 h 81267"/>
                  <a:gd name="connsiteX55" fmla="*/ 12094 w 79350"/>
                  <a:gd name="connsiteY55" fmla="*/ 18289 h 81267"/>
                  <a:gd name="connsiteX56" fmla="*/ 8702 w 79350"/>
                  <a:gd name="connsiteY56" fmla="*/ 19322 h 81267"/>
                  <a:gd name="connsiteX57" fmla="*/ 7670 w 79350"/>
                  <a:gd name="connsiteY57" fmla="*/ 22419 h 81267"/>
                  <a:gd name="connsiteX58" fmla="*/ 6932 w 79350"/>
                  <a:gd name="connsiteY58" fmla="*/ 23599 h 81267"/>
                  <a:gd name="connsiteX59" fmla="*/ 5605 w 79350"/>
                  <a:gd name="connsiteY59" fmla="*/ 24484 h 81267"/>
                  <a:gd name="connsiteX60" fmla="*/ 4277 w 79350"/>
                  <a:gd name="connsiteY60" fmla="*/ 25074 h 81267"/>
                  <a:gd name="connsiteX61" fmla="*/ 2950 w 79350"/>
                  <a:gd name="connsiteY61" fmla="*/ 24779 h 81267"/>
                  <a:gd name="connsiteX62" fmla="*/ 1475 w 79350"/>
                  <a:gd name="connsiteY62" fmla="*/ 24484 h 81267"/>
                  <a:gd name="connsiteX63" fmla="*/ 0 w 79350"/>
                  <a:gd name="connsiteY63" fmla="*/ 25074 h 81267"/>
                  <a:gd name="connsiteX64" fmla="*/ 590 w 79350"/>
                  <a:gd name="connsiteY64" fmla="*/ 26696 h 81267"/>
                  <a:gd name="connsiteX65" fmla="*/ 3687 w 79350"/>
                  <a:gd name="connsiteY65" fmla="*/ 29056 h 81267"/>
                  <a:gd name="connsiteX66" fmla="*/ 6195 w 79350"/>
                  <a:gd name="connsiteY66" fmla="*/ 29498 h 81267"/>
                  <a:gd name="connsiteX67" fmla="*/ 5900 w 79350"/>
                  <a:gd name="connsiteY67" fmla="*/ 30088 h 81267"/>
                  <a:gd name="connsiteX68" fmla="*/ 2360 w 79350"/>
                  <a:gd name="connsiteY68" fmla="*/ 30383 h 81267"/>
                  <a:gd name="connsiteX69" fmla="*/ 1917 w 79350"/>
                  <a:gd name="connsiteY69" fmla="*/ 32448 h 81267"/>
                  <a:gd name="connsiteX70" fmla="*/ 1917 w 79350"/>
                  <a:gd name="connsiteY70" fmla="*/ 34218 h 81267"/>
                  <a:gd name="connsiteX71" fmla="*/ 3098 w 79350"/>
                  <a:gd name="connsiteY71" fmla="*/ 37315 h 81267"/>
                  <a:gd name="connsiteX72" fmla="*/ 4720 w 79350"/>
                  <a:gd name="connsiteY72" fmla="*/ 37020 h 81267"/>
                  <a:gd name="connsiteX73" fmla="*/ 5605 w 79350"/>
                  <a:gd name="connsiteY73" fmla="*/ 35988 h 81267"/>
                  <a:gd name="connsiteX74" fmla="*/ 9145 w 79350"/>
                  <a:gd name="connsiteY74" fmla="*/ 36283 h 81267"/>
                  <a:gd name="connsiteX75" fmla="*/ 10472 w 79350"/>
                  <a:gd name="connsiteY75" fmla="*/ 35250 h 81267"/>
                  <a:gd name="connsiteX76" fmla="*/ 10767 w 79350"/>
                  <a:gd name="connsiteY76" fmla="*/ 35988 h 81267"/>
                  <a:gd name="connsiteX77" fmla="*/ 10325 w 79350"/>
                  <a:gd name="connsiteY77" fmla="*/ 37315 h 81267"/>
                  <a:gd name="connsiteX78" fmla="*/ 8260 w 79350"/>
                  <a:gd name="connsiteY78" fmla="*/ 38790 h 81267"/>
                  <a:gd name="connsiteX79" fmla="*/ 5900 w 79350"/>
                  <a:gd name="connsiteY79" fmla="*/ 41445 h 81267"/>
                  <a:gd name="connsiteX80" fmla="*/ 3983 w 79350"/>
                  <a:gd name="connsiteY80" fmla="*/ 41003 h 81267"/>
                  <a:gd name="connsiteX81" fmla="*/ 2802 w 79350"/>
                  <a:gd name="connsiteY81" fmla="*/ 39970 h 81267"/>
                  <a:gd name="connsiteX82" fmla="*/ 1328 w 79350"/>
                  <a:gd name="connsiteY82" fmla="*/ 39970 h 81267"/>
                  <a:gd name="connsiteX83" fmla="*/ 1033 w 79350"/>
                  <a:gd name="connsiteY83" fmla="*/ 41445 h 81267"/>
                  <a:gd name="connsiteX84" fmla="*/ 2950 w 79350"/>
                  <a:gd name="connsiteY84" fmla="*/ 43953 h 81267"/>
                  <a:gd name="connsiteX85" fmla="*/ 4277 w 79350"/>
                  <a:gd name="connsiteY85" fmla="*/ 47050 h 81267"/>
                  <a:gd name="connsiteX86" fmla="*/ 7670 w 79350"/>
                  <a:gd name="connsiteY86" fmla="*/ 47345 h 81267"/>
                  <a:gd name="connsiteX87" fmla="*/ 9292 w 79350"/>
                  <a:gd name="connsiteY87" fmla="*/ 48820 h 81267"/>
                  <a:gd name="connsiteX88" fmla="*/ 10177 w 79350"/>
                  <a:gd name="connsiteY88" fmla="*/ 51179 h 81267"/>
                  <a:gd name="connsiteX89" fmla="*/ 11357 w 79350"/>
                  <a:gd name="connsiteY89" fmla="*/ 56342 h 81267"/>
                  <a:gd name="connsiteX90" fmla="*/ 12094 w 79350"/>
                  <a:gd name="connsiteY90" fmla="*/ 57374 h 81267"/>
                  <a:gd name="connsiteX91" fmla="*/ 13864 w 79350"/>
                  <a:gd name="connsiteY91" fmla="*/ 58112 h 81267"/>
                  <a:gd name="connsiteX92" fmla="*/ 16077 w 79350"/>
                  <a:gd name="connsiteY92" fmla="*/ 60029 h 81267"/>
                  <a:gd name="connsiteX93" fmla="*/ 19469 w 79350"/>
                  <a:gd name="connsiteY93" fmla="*/ 60472 h 81267"/>
                  <a:gd name="connsiteX94" fmla="*/ 21092 w 79350"/>
                  <a:gd name="connsiteY94" fmla="*/ 59144 h 81267"/>
                  <a:gd name="connsiteX95" fmla="*/ 21829 w 79350"/>
                  <a:gd name="connsiteY95" fmla="*/ 59144 h 81267"/>
                  <a:gd name="connsiteX96" fmla="*/ 21092 w 79350"/>
                  <a:gd name="connsiteY96" fmla="*/ 61504 h 81267"/>
                  <a:gd name="connsiteX97" fmla="*/ 23156 w 79350"/>
                  <a:gd name="connsiteY97" fmla="*/ 64601 h 81267"/>
                  <a:gd name="connsiteX98" fmla="*/ 21977 w 79350"/>
                  <a:gd name="connsiteY98" fmla="*/ 67256 h 81267"/>
                  <a:gd name="connsiteX99" fmla="*/ 21977 w 79350"/>
                  <a:gd name="connsiteY99" fmla="*/ 68731 h 81267"/>
                  <a:gd name="connsiteX100" fmla="*/ 25516 w 79350"/>
                  <a:gd name="connsiteY100" fmla="*/ 69911 h 81267"/>
                  <a:gd name="connsiteX101" fmla="*/ 36430 w 79350"/>
                  <a:gd name="connsiteY101" fmla="*/ 74041 h 81267"/>
                  <a:gd name="connsiteX102" fmla="*/ 41593 w 79350"/>
                  <a:gd name="connsiteY102" fmla="*/ 76548 h 81267"/>
                  <a:gd name="connsiteX103" fmla="*/ 46460 w 79350"/>
                  <a:gd name="connsiteY103" fmla="*/ 80235 h 81267"/>
                  <a:gd name="connsiteX104" fmla="*/ 47492 w 79350"/>
                  <a:gd name="connsiteY104" fmla="*/ 81268 h 81267"/>
                  <a:gd name="connsiteX105" fmla="*/ 48820 w 79350"/>
                  <a:gd name="connsiteY105" fmla="*/ 80088 h 81267"/>
                  <a:gd name="connsiteX106" fmla="*/ 50885 w 79350"/>
                  <a:gd name="connsiteY106" fmla="*/ 76401 h 81267"/>
                  <a:gd name="connsiteX107" fmla="*/ 53687 w 79350"/>
                  <a:gd name="connsiteY107" fmla="*/ 72861 h 81267"/>
                  <a:gd name="connsiteX108" fmla="*/ 56342 w 79350"/>
                  <a:gd name="connsiteY108" fmla="*/ 70796 h 81267"/>
                  <a:gd name="connsiteX109" fmla="*/ 58407 w 79350"/>
                  <a:gd name="connsiteY109" fmla="*/ 68584 h 81267"/>
                  <a:gd name="connsiteX110" fmla="*/ 60619 w 79350"/>
                  <a:gd name="connsiteY110" fmla="*/ 66961 h 81267"/>
                  <a:gd name="connsiteX111" fmla="*/ 63864 w 79350"/>
                  <a:gd name="connsiteY111" fmla="*/ 65044 h 81267"/>
                  <a:gd name="connsiteX112" fmla="*/ 68731 w 79350"/>
                  <a:gd name="connsiteY112" fmla="*/ 59882 h 81267"/>
                  <a:gd name="connsiteX113" fmla="*/ 69911 w 79350"/>
                  <a:gd name="connsiteY113" fmla="*/ 59292 h 81267"/>
                  <a:gd name="connsiteX114" fmla="*/ 70648 w 79350"/>
                  <a:gd name="connsiteY114" fmla="*/ 55752 h 81267"/>
                  <a:gd name="connsiteX115" fmla="*/ 71829 w 79350"/>
                  <a:gd name="connsiteY115" fmla="*/ 51179 h 81267"/>
                  <a:gd name="connsiteX116" fmla="*/ 73303 w 79350"/>
                  <a:gd name="connsiteY116" fmla="*/ 49705 h 81267"/>
                  <a:gd name="connsiteX117" fmla="*/ 76696 w 79350"/>
                  <a:gd name="connsiteY117" fmla="*/ 48820 h 81267"/>
                  <a:gd name="connsiteX118" fmla="*/ 77433 w 79350"/>
                  <a:gd name="connsiteY118" fmla="*/ 48082 h 81267"/>
                  <a:gd name="connsiteX119" fmla="*/ 78613 w 79350"/>
                  <a:gd name="connsiteY119" fmla="*/ 44837 h 81267"/>
                  <a:gd name="connsiteX120" fmla="*/ 79350 w 79350"/>
                  <a:gd name="connsiteY120" fmla="*/ 41150 h 81267"/>
                  <a:gd name="connsiteX121" fmla="*/ 79350 w 79350"/>
                  <a:gd name="connsiteY121" fmla="*/ 40265 h 81267"/>
                  <a:gd name="connsiteX122" fmla="*/ 77433 w 79350"/>
                  <a:gd name="connsiteY122" fmla="*/ 39970 h 8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9350" h="81267">
                    <a:moveTo>
                      <a:pt x="19764" y="62241"/>
                    </a:moveTo>
                    <a:lnTo>
                      <a:pt x="17847" y="61504"/>
                    </a:lnTo>
                    <a:lnTo>
                      <a:pt x="11652" y="61947"/>
                    </a:lnTo>
                    <a:lnTo>
                      <a:pt x="9145" y="63274"/>
                    </a:lnTo>
                    <a:lnTo>
                      <a:pt x="18142" y="65781"/>
                    </a:lnTo>
                    <a:lnTo>
                      <a:pt x="19911" y="67404"/>
                    </a:lnTo>
                    <a:lnTo>
                      <a:pt x="20354" y="66666"/>
                    </a:lnTo>
                    <a:lnTo>
                      <a:pt x="21092" y="64159"/>
                    </a:lnTo>
                    <a:lnTo>
                      <a:pt x="20796" y="62979"/>
                    </a:lnTo>
                    <a:lnTo>
                      <a:pt x="19911" y="62389"/>
                    </a:lnTo>
                    <a:close/>
                    <a:moveTo>
                      <a:pt x="76843" y="39085"/>
                    </a:moveTo>
                    <a:lnTo>
                      <a:pt x="75958" y="39528"/>
                    </a:lnTo>
                    <a:lnTo>
                      <a:pt x="73303" y="42625"/>
                    </a:lnTo>
                    <a:lnTo>
                      <a:pt x="71681" y="43805"/>
                    </a:lnTo>
                    <a:lnTo>
                      <a:pt x="70501" y="43805"/>
                    </a:lnTo>
                    <a:lnTo>
                      <a:pt x="69173" y="43362"/>
                    </a:lnTo>
                    <a:lnTo>
                      <a:pt x="68289" y="43658"/>
                    </a:lnTo>
                    <a:lnTo>
                      <a:pt x="67699" y="43362"/>
                    </a:lnTo>
                    <a:lnTo>
                      <a:pt x="67994" y="42625"/>
                    </a:lnTo>
                    <a:lnTo>
                      <a:pt x="68584" y="41740"/>
                    </a:lnTo>
                    <a:lnTo>
                      <a:pt x="69911" y="38348"/>
                    </a:lnTo>
                    <a:lnTo>
                      <a:pt x="73156" y="34956"/>
                    </a:lnTo>
                    <a:lnTo>
                      <a:pt x="73156" y="34218"/>
                    </a:lnTo>
                    <a:lnTo>
                      <a:pt x="71829" y="32153"/>
                    </a:lnTo>
                    <a:lnTo>
                      <a:pt x="70354" y="29498"/>
                    </a:lnTo>
                    <a:lnTo>
                      <a:pt x="70354" y="26548"/>
                    </a:lnTo>
                    <a:lnTo>
                      <a:pt x="70058" y="24484"/>
                    </a:lnTo>
                    <a:lnTo>
                      <a:pt x="67109" y="23894"/>
                    </a:lnTo>
                    <a:lnTo>
                      <a:pt x="66519" y="23599"/>
                    </a:lnTo>
                    <a:lnTo>
                      <a:pt x="66519" y="22861"/>
                    </a:lnTo>
                    <a:lnTo>
                      <a:pt x="67256" y="20944"/>
                    </a:lnTo>
                    <a:lnTo>
                      <a:pt x="68141" y="19174"/>
                    </a:lnTo>
                    <a:lnTo>
                      <a:pt x="68141" y="17847"/>
                    </a:lnTo>
                    <a:lnTo>
                      <a:pt x="66224" y="15929"/>
                    </a:lnTo>
                    <a:lnTo>
                      <a:pt x="63422" y="12537"/>
                    </a:lnTo>
                    <a:lnTo>
                      <a:pt x="60914" y="8702"/>
                    </a:lnTo>
                    <a:lnTo>
                      <a:pt x="58702" y="5457"/>
                    </a:lnTo>
                    <a:lnTo>
                      <a:pt x="56932" y="3982"/>
                    </a:lnTo>
                    <a:lnTo>
                      <a:pt x="55162" y="1770"/>
                    </a:lnTo>
                    <a:lnTo>
                      <a:pt x="54572" y="443"/>
                    </a:lnTo>
                    <a:lnTo>
                      <a:pt x="52802" y="0"/>
                    </a:lnTo>
                    <a:lnTo>
                      <a:pt x="36136" y="0"/>
                    </a:lnTo>
                    <a:lnTo>
                      <a:pt x="35841" y="1917"/>
                    </a:lnTo>
                    <a:lnTo>
                      <a:pt x="30088" y="3097"/>
                    </a:lnTo>
                    <a:lnTo>
                      <a:pt x="26549" y="1622"/>
                    </a:lnTo>
                    <a:lnTo>
                      <a:pt x="22566" y="2508"/>
                    </a:lnTo>
                    <a:lnTo>
                      <a:pt x="20649" y="3392"/>
                    </a:lnTo>
                    <a:lnTo>
                      <a:pt x="20059" y="5310"/>
                    </a:lnTo>
                    <a:lnTo>
                      <a:pt x="19174" y="7522"/>
                    </a:lnTo>
                    <a:lnTo>
                      <a:pt x="18289" y="8407"/>
                    </a:lnTo>
                    <a:lnTo>
                      <a:pt x="17994" y="9439"/>
                    </a:lnTo>
                    <a:lnTo>
                      <a:pt x="17551" y="10325"/>
                    </a:lnTo>
                    <a:lnTo>
                      <a:pt x="16814" y="11357"/>
                    </a:lnTo>
                    <a:lnTo>
                      <a:pt x="15929" y="13422"/>
                    </a:lnTo>
                    <a:lnTo>
                      <a:pt x="14012" y="16372"/>
                    </a:lnTo>
                    <a:lnTo>
                      <a:pt x="12094" y="18289"/>
                    </a:lnTo>
                    <a:lnTo>
                      <a:pt x="8702" y="19322"/>
                    </a:lnTo>
                    <a:lnTo>
                      <a:pt x="7670" y="22419"/>
                    </a:lnTo>
                    <a:lnTo>
                      <a:pt x="6932" y="23599"/>
                    </a:lnTo>
                    <a:lnTo>
                      <a:pt x="5605" y="24484"/>
                    </a:lnTo>
                    <a:lnTo>
                      <a:pt x="4277" y="25074"/>
                    </a:lnTo>
                    <a:lnTo>
                      <a:pt x="2950" y="24779"/>
                    </a:lnTo>
                    <a:lnTo>
                      <a:pt x="1475" y="24484"/>
                    </a:lnTo>
                    <a:lnTo>
                      <a:pt x="0" y="25074"/>
                    </a:lnTo>
                    <a:lnTo>
                      <a:pt x="590" y="26696"/>
                    </a:lnTo>
                    <a:lnTo>
                      <a:pt x="3687" y="29056"/>
                    </a:lnTo>
                    <a:lnTo>
                      <a:pt x="6195" y="29498"/>
                    </a:lnTo>
                    <a:lnTo>
                      <a:pt x="5900" y="30088"/>
                    </a:lnTo>
                    <a:lnTo>
                      <a:pt x="2360" y="30383"/>
                    </a:lnTo>
                    <a:lnTo>
                      <a:pt x="1917" y="32448"/>
                    </a:lnTo>
                    <a:lnTo>
                      <a:pt x="1917" y="34218"/>
                    </a:lnTo>
                    <a:lnTo>
                      <a:pt x="3098" y="37315"/>
                    </a:lnTo>
                    <a:lnTo>
                      <a:pt x="4720" y="37020"/>
                    </a:lnTo>
                    <a:lnTo>
                      <a:pt x="5605" y="35988"/>
                    </a:lnTo>
                    <a:lnTo>
                      <a:pt x="9145" y="36283"/>
                    </a:lnTo>
                    <a:lnTo>
                      <a:pt x="10472" y="35250"/>
                    </a:lnTo>
                    <a:lnTo>
                      <a:pt x="10767" y="35988"/>
                    </a:lnTo>
                    <a:lnTo>
                      <a:pt x="10325" y="37315"/>
                    </a:lnTo>
                    <a:lnTo>
                      <a:pt x="8260" y="38790"/>
                    </a:lnTo>
                    <a:lnTo>
                      <a:pt x="5900" y="41445"/>
                    </a:lnTo>
                    <a:lnTo>
                      <a:pt x="3983" y="41003"/>
                    </a:lnTo>
                    <a:lnTo>
                      <a:pt x="2802" y="39970"/>
                    </a:lnTo>
                    <a:lnTo>
                      <a:pt x="1328" y="39970"/>
                    </a:lnTo>
                    <a:lnTo>
                      <a:pt x="1033" y="41445"/>
                    </a:lnTo>
                    <a:lnTo>
                      <a:pt x="2950" y="43953"/>
                    </a:lnTo>
                    <a:lnTo>
                      <a:pt x="4277" y="47050"/>
                    </a:lnTo>
                    <a:lnTo>
                      <a:pt x="7670" y="47345"/>
                    </a:lnTo>
                    <a:lnTo>
                      <a:pt x="9292" y="48820"/>
                    </a:lnTo>
                    <a:lnTo>
                      <a:pt x="10177" y="51179"/>
                    </a:lnTo>
                    <a:lnTo>
                      <a:pt x="11357" y="56342"/>
                    </a:lnTo>
                    <a:lnTo>
                      <a:pt x="12094" y="57374"/>
                    </a:lnTo>
                    <a:lnTo>
                      <a:pt x="13864" y="58112"/>
                    </a:lnTo>
                    <a:lnTo>
                      <a:pt x="16077" y="60029"/>
                    </a:lnTo>
                    <a:lnTo>
                      <a:pt x="19469" y="60472"/>
                    </a:lnTo>
                    <a:lnTo>
                      <a:pt x="21092" y="59144"/>
                    </a:lnTo>
                    <a:lnTo>
                      <a:pt x="21829" y="59144"/>
                    </a:lnTo>
                    <a:lnTo>
                      <a:pt x="21092" y="61504"/>
                    </a:lnTo>
                    <a:lnTo>
                      <a:pt x="23156" y="64601"/>
                    </a:lnTo>
                    <a:lnTo>
                      <a:pt x="21977" y="67256"/>
                    </a:lnTo>
                    <a:lnTo>
                      <a:pt x="21977" y="68731"/>
                    </a:lnTo>
                    <a:lnTo>
                      <a:pt x="25516" y="69911"/>
                    </a:lnTo>
                    <a:lnTo>
                      <a:pt x="36430" y="74041"/>
                    </a:lnTo>
                    <a:lnTo>
                      <a:pt x="41593" y="76548"/>
                    </a:lnTo>
                    <a:lnTo>
                      <a:pt x="46460" y="80235"/>
                    </a:lnTo>
                    <a:lnTo>
                      <a:pt x="47492" y="81268"/>
                    </a:lnTo>
                    <a:lnTo>
                      <a:pt x="48820" y="80088"/>
                    </a:lnTo>
                    <a:lnTo>
                      <a:pt x="50885" y="76401"/>
                    </a:lnTo>
                    <a:lnTo>
                      <a:pt x="53687" y="72861"/>
                    </a:lnTo>
                    <a:lnTo>
                      <a:pt x="56342" y="70796"/>
                    </a:lnTo>
                    <a:lnTo>
                      <a:pt x="58407" y="68584"/>
                    </a:lnTo>
                    <a:lnTo>
                      <a:pt x="60619" y="66961"/>
                    </a:lnTo>
                    <a:lnTo>
                      <a:pt x="63864" y="65044"/>
                    </a:lnTo>
                    <a:lnTo>
                      <a:pt x="68731" y="59882"/>
                    </a:lnTo>
                    <a:lnTo>
                      <a:pt x="69911" y="59292"/>
                    </a:lnTo>
                    <a:lnTo>
                      <a:pt x="70648" y="55752"/>
                    </a:lnTo>
                    <a:lnTo>
                      <a:pt x="71829" y="51179"/>
                    </a:lnTo>
                    <a:lnTo>
                      <a:pt x="73303" y="49705"/>
                    </a:lnTo>
                    <a:lnTo>
                      <a:pt x="76696" y="48820"/>
                    </a:lnTo>
                    <a:lnTo>
                      <a:pt x="77433" y="48082"/>
                    </a:lnTo>
                    <a:lnTo>
                      <a:pt x="78613" y="44837"/>
                    </a:lnTo>
                    <a:lnTo>
                      <a:pt x="79350" y="41150"/>
                    </a:lnTo>
                    <a:lnTo>
                      <a:pt x="79350" y="40265"/>
                    </a:lnTo>
                    <a:lnTo>
                      <a:pt x="77433" y="39970"/>
                    </a:lnTo>
                    <a:close/>
                  </a:path>
                </a:pathLst>
              </a:custGeom>
              <a:grpFill/>
              <a:ln w="3175" cap="flat">
                <a:solidFill>
                  <a:schemeClr val="bg2">
                    <a:lumMod val="90000"/>
                  </a:schemeClr>
                </a:solidFill>
                <a:prstDash val="solid"/>
                <a:miter/>
              </a:ln>
            </p:spPr>
            <p:txBody>
              <a:bodyPr rtlCol="0" anchor="ctr"/>
              <a:lstStyle/>
              <a:p>
                <a:endParaRPr lang="en-GB"/>
              </a:p>
            </p:txBody>
          </p:sp>
          <p:sp>
            <p:nvSpPr>
              <p:cNvPr id="64" name="Freeform: Shape 63">
                <a:extLst>
                  <a:ext uri="{FF2B5EF4-FFF2-40B4-BE49-F238E27FC236}">
                    <a16:creationId xmlns:a16="http://schemas.microsoft.com/office/drawing/2014/main" id="{69FA12DB-BC9C-D80C-658A-83CD1910175B}"/>
                  </a:ext>
                </a:extLst>
              </p:cNvPr>
              <p:cNvSpPr/>
              <p:nvPr/>
            </p:nvSpPr>
            <p:spPr>
              <a:xfrm>
                <a:off x="5411787" y="4499723"/>
                <a:ext cx="228906" cy="214009"/>
              </a:xfrm>
              <a:custGeom>
                <a:avLst/>
                <a:gdLst>
                  <a:gd name="connsiteX0" fmla="*/ 1475 w 228906"/>
                  <a:gd name="connsiteY0" fmla="*/ 0 h 214009"/>
                  <a:gd name="connsiteX1" fmla="*/ 885 w 228906"/>
                  <a:gd name="connsiteY1" fmla="*/ 0 h 214009"/>
                  <a:gd name="connsiteX2" fmla="*/ 443 w 228906"/>
                  <a:gd name="connsiteY2" fmla="*/ 590 h 214009"/>
                  <a:gd name="connsiteX3" fmla="*/ 0 w 228906"/>
                  <a:gd name="connsiteY3" fmla="*/ 1622 h 214009"/>
                  <a:gd name="connsiteX4" fmla="*/ 0 w 228906"/>
                  <a:gd name="connsiteY4" fmla="*/ 2212 h 214009"/>
                  <a:gd name="connsiteX5" fmla="*/ 1328 w 228906"/>
                  <a:gd name="connsiteY5" fmla="*/ 2212 h 214009"/>
                  <a:gd name="connsiteX6" fmla="*/ 2508 w 228906"/>
                  <a:gd name="connsiteY6" fmla="*/ 1917 h 214009"/>
                  <a:gd name="connsiteX7" fmla="*/ 2950 w 228906"/>
                  <a:gd name="connsiteY7" fmla="*/ 1327 h 214009"/>
                  <a:gd name="connsiteX8" fmla="*/ 2213 w 228906"/>
                  <a:gd name="connsiteY8" fmla="*/ 738 h 214009"/>
                  <a:gd name="connsiteX9" fmla="*/ 1328 w 228906"/>
                  <a:gd name="connsiteY9" fmla="*/ 0 h 214009"/>
                  <a:gd name="connsiteX10" fmla="*/ 228759 w 228906"/>
                  <a:gd name="connsiteY10" fmla="*/ 211502 h 214009"/>
                  <a:gd name="connsiteX11" fmla="*/ 227579 w 228906"/>
                  <a:gd name="connsiteY11" fmla="*/ 211502 h 214009"/>
                  <a:gd name="connsiteX12" fmla="*/ 225810 w 228906"/>
                  <a:gd name="connsiteY12" fmla="*/ 212682 h 214009"/>
                  <a:gd name="connsiteX13" fmla="*/ 225810 w 228906"/>
                  <a:gd name="connsiteY13" fmla="*/ 214010 h 214009"/>
                  <a:gd name="connsiteX14" fmla="*/ 228022 w 228906"/>
                  <a:gd name="connsiteY14" fmla="*/ 214010 h 214009"/>
                  <a:gd name="connsiteX15" fmla="*/ 228907 w 228906"/>
                  <a:gd name="connsiteY15" fmla="*/ 213125 h 214009"/>
                  <a:gd name="connsiteX16" fmla="*/ 228907 w 228906"/>
                  <a:gd name="connsiteY16" fmla="*/ 211650 h 21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8906" h="214009">
                    <a:moveTo>
                      <a:pt x="1475" y="0"/>
                    </a:moveTo>
                    <a:lnTo>
                      <a:pt x="885" y="0"/>
                    </a:lnTo>
                    <a:lnTo>
                      <a:pt x="443" y="590"/>
                    </a:lnTo>
                    <a:lnTo>
                      <a:pt x="0" y="1622"/>
                    </a:lnTo>
                    <a:lnTo>
                      <a:pt x="0" y="2212"/>
                    </a:lnTo>
                    <a:lnTo>
                      <a:pt x="1328" y="2212"/>
                    </a:lnTo>
                    <a:lnTo>
                      <a:pt x="2508" y="1917"/>
                    </a:lnTo>
                    <a:lnTo>
                      <a:pt x="2950" y="1327"/>
                    </a:lnTo>
                    <a:lnTo>
                      <a:pt x="2213" y="738"/>
                    </a:lnTo>
                    <a:lnTo>
                      <a:pt x="1328" y="0"/>
                    </a:lnTo>
                    <a:close/>
                    <a:moveTo>
                      <a:pt x="228759" y="211502"/>
                    </a:moveTo>
                    <a:lnTo>
                      <a:pt x="227579" y="211502"/>
                    </a:lnTo>
                    <a:lnTo>
                      <a:pt x="225810" y="212682"/>
                    </a:lnTo>
                    <a:lnTo>
                      <a:pt x="225810" y="214010"/>
                    </a:lnTo>
                    <a:lnTo>
                      <a:pt x="228022" y="214010"/>
                    </a:lnTo>
                    <a:lnTo>
                      <a:pt x="228907" y="213125"/>
                    </a:lnTo>
                    <a:lnTo>
                      <a:pt x="228907" y="211650"/>
                    </a:lnTo>
                    <a:close/>
                  </a:path>
                </a:pathLst>
              </a:custGeom>
              <a:grpFill/>
              <a:ln w="14735" cap="flat">
                <a:solidFill>
                  <a:schemeClr val="bg2">
                    <a:lumMod val="90000"/>
                  </a:schemeClr>
                </a:solidFill>
                <a:prstDash val="solid"/>
                <a:miter/>
              </a:ln>
            </p:spPr>
            <p:txBody>
              <a:bodyPr rtlCol="0" anchor="ctr"/>
              <a:lstStyle/>
              <a:p>
                <a:endParaRPr lang="en-GB"/>
              </a:p>
            </p:txBody>
          </p:sp>
          <p:sp>
            <p:nvSpPr>
              <p:cNvPr id="65" name="Freeform: Shape 64">
                <a:extLst>
                  <a:ext uri="{FF2B5EF4-FFF2-40B4-BE49-F238E27FC236}">
                    <a16:creationId xmlns:a16="http://schemas.microsoft.com/office/drawing/2014/main" id="{D5A32597-5C95-786E-E67D-5855B8388121}"/>
                  </a:ext>
                </a:extLst>
              </p:cNvPr>
              <p:cNvSpPr/>
              <p:nvPr/>
            </p:nvSpPr>
            <p:spPr>
              <a:xfrm>
                <a:off x="8496862" y="4256952"/>
                <a:ext cx="8997" cy="4719"/>
              </a:xfrm>
              <a:custGeom>
                <a:avLst/>
                <a:gdLst>
                  <a:gd name="connsiteX0" fmla="*/ 8112 w 8997"/>
                  <a:gd name="connsiteY0" fmla="*/ 1475 h 4719"/>
                  <a:gd name="connsiteX1" fmla="*/ 6784 w 8997"/>
                  <a:gd name="connsiteY1" fmla="*/ 885 h 4719"/>
                  <a:gd name="connsiteX2" fmla="*/ 4425 w 8997"/>
                  <a:gd name="connsiteY2" fmla="*/ 0 h 4719"/>
                  <a:gd name="connsiteX3" fmla="*/ 1475 w 8997"/>
                  <a:gd name="connsiteY3" fmla="*/ 590 h 4719"/>
                  <a:gd name="connsiteX4" fmla="*/ 0 w 8997"/>
                  <a:gd name="connsiteY4" fmla="*/ 3245 h 4719"/>
                  <a:gd name="connsiteX5" fmla="*/ 4425 w 8997"/>
                  <a:gd name="connsiteY5" fmla="*/ 4720 h 4719"/>
                  <a:gd name="connsiteX6" fmla="*/ 8407 w 8997"/>
                  <a:gd name="connsiteY6" fmla="*/ 3097 h 4719"/>
                  <a:gd name="connsiteX7" fmla="*/ 8997 w 8997"/>
                  <a:gd name="connsiteY7" fmla="*/ 2213 h 4719"/>
                  <a:gd name="connsiteX8" fmla="*/ 8112 w 8997"/>
                  <a:gd name="connsiteY8" fmla="*/ 1475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7" h="4719">
                    <a:moveTo>
                      <a:pt x="8112" y="1475"/>
                    </a:moveTo>
                    <a:lnTo>
                      <a:pt x="6784" y="885"/>
                    </a:lnTo>
                    <a:lnTo>
                      <a:pt x="4425" y="0"/>
                    </a:lnTo>
                    <a:lnTo>
                      <a:pt x="1475" y="590"/>
                    </a:lnTo>
                    <a:lnTo>
                      <a:pt x="0" y="3245"/>
                    </a:lnTo>
                    <a:lnTo>
                      <a:pt x="4425" y="4720"/>
                    </a:lnTo>
                    <a:lnTo>
                      <a:pt x="8407" y="3097"/>
                    </a:lnTo>
                    <a:lnTo>
                      <a:pt x="8997" y="2213"/>
                    </a:lnTo>
                    <a:lnTo>
                      <a:pt x="8112"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66" name="Freeform: Shape 65">
                <a:extLst>
                  <a:ext uri="{FF2B5EF4-FFF2-40B4-BE49-F238E27FC236}">
                    <a16:creationId xmlns:a16="http://schemas.microsoft.com/office/drawing/2014/main" id="{3907C27A-5C95-01F2-15EE-DAA28A503EA0}"/>
                  </a:ext>
                </a:extLst>
              </p:cNvPr>
              <p:cNvSpPr/>
              <p:nvPr/>
            </p:nvSpPr>
            <p:spPr>
              <a:xfrm>
                <a:off x="6079775" y="2127473"/>
                <a:ext cx="339525" cy="558106"/>
              </a:xfrm>
              <a:custGeom>
                <a:avLst/>
                <a:gdLst>
                  <a:gd name="connsiteX0" fmla="*/ 202506 w 339525"/>
                  <a:gd name="connsiteY0" fmla="*/ 461943 h 558106"/>
                  <a:gd name="connsiteX1" fmla="*/ 200883 w 339525"/>
                  <a:gd name="connsiteY1" fmla="*/ 462533 h 558106"/>
                  <a:gd name="connsiteX2" fmla="*/ 199998 w 339525"/>
                  <a:gd name="connsiteY2" fmla="*/ 465040 h 558106"/>
                  <a:gd name="connsiteX3" fmla="*/ 197786 w 339525"/>
                  <a:gd name="connsiteY3" fmla="*/ 463860 h 558106"/>
                  <a:gd name="connsiteX4" fmla="*/ 192919 w 339525"/>
                  <a:gd name="connsiteY4" fmla="*/ 465187 h 558106"/>
                  <a:gd name="connsiteX5" fmla="*/ 189526 w 339525"/>
                  <a:gd name="connsiteY5" fmla="*/ 467990 h 558106"/>
                  <a:gd name="connsiteX6" fmla="*/ 186282 w 339525"/>
                  <a:gd name="connsiteY6" fmla="*/ 471825 h 558106"/>
                  <a:gd name="connsiteX7" fmla="*/ 184217 w 339525"/>
                  <a:gd name="connsiteY7" fmla="*/ 473447 h 558106"/>
                  <a:gd name="connsiteX8" fmla="*/ 182447 w 339525"/>
                  <a:gd name="connsiteY8" fmla="*/ 475512 h 558106"/>
                  <a:gd name="connsiteX9" fmla="*/ 182447 w 339525"/>
                  <a:gd name="connsiteY9" fmla="*/ 479494 h 558106"/>
                  <a:gd name="connsiteX10" fmla="*/ 182889 w 339525"/>
                  <a:gd name="connsiteY10" fmla="*/ 483624 h 558106"/>
                  <a:gd name="connsiteX11" fmla="*/ 181709 w 339525"/>
                  <a:gd name="connsiteY11" fmla="*/ 486131 h 558106"/>
                  <a:gd name="connsiteX12" fmla="*/ 183184 w 339525"/>
                  <a:gd name="connsiteY12" fmla="*/ 488344 h 558106"/>
                  <a:gd name="connsiteX13" fmla="*/ 184364 w 339525"/>
                  <a:gd name="connsiteY13" fmla="*/ 491293 h 558106"/>
                  <a:gd name="connsiteX14" fmla="*/ 186282 w 339525"/>
                  <a:gd name="connsiteY14" fmla="*/ 493211 h 558106"/>
                  <a:gd name="connsiteX15" fmla="*/ 184217 w 339525"/>
                  <a:gd name="connsiteY15" fmla="*/ 496013 h 558106"/>
                  <a:gd name="connsiteX16" fmla="*/ 182594 w 339525"/>
                  <a:gd name="connsiteY16" fmla="*/ 499405 h 558106"/>
                  <a:gd name="connsiteX17" fmla="*/ 185249 w 339525"/>
                  <a:gd name="connsiteY17" fmla="*/ 498963 h 558106"/>
                  <a:gd name="connsiteX18" fmla="*/ 187609 w 339525"/>
                  <a:gd name="connsiteY18" fmla="*/ 497193 h 558106"/>
                  <a:gd name="connsiteX19" fmla="*/ 188789 w 339525"/>
                  <a:gd name="connsiteY19" fmla="*/ 493063 h 558106"/>
                  <a:gd name="connsiteX20" fmla="*/ 191149 w 339525"/>
                  <a:gd name="connsiteY20" fmla="*/ 490261 h 558106"/>
                  <a:gd name="connsiteX21" fmla="*/ 192771 w 339525"/>
                  <a:gd name="connsiteY21" fmla="*/ 488934 h 558106"/>
                  <a:gd name="connsiteX22" fmla="*/ 197049 w 339525"/>
                  <a:gd name="connsiteY22" fmla="*/ 487164 h 558106"/>
                  <a:gd name="connsiteX23" fmla="*/ 198228 w 339525"/>
                  <a:gd name="connsiteY23" fmla="*/ 484066 h 558106"/>
                  <a:gd name="connsiteX24" fmla="*/ 199261 w 339525"/>
                  <a:gd name="connsiteY24" fmla="*/ 482591 h 558106"/>
                  <a:gd name="connsiteX25" fmla="*/ 200736 w 339525"/>
                  <a:gd name="connsiteY25" fmla="*/ 481706 h 558106"/>
                  <a:gd name="connsiteX26" fmla="*/ 202358 w 339525"/>
                  <a:gd name="connsiteY26" fmla="*/ 481264 h 558106"/>
                  <a:gd name="connsiteX27" fmla="*/ 199261 w 339525"/>
                  <a:gd name="connsiteY27" fmla="*/ 478019 h 558106"/>
                  <a:gd name="connsiteX28" fmla="*/ 199851 w 339525"/>
                  <a:gd name="connsiteY28" fmla="*/ 469612 h 558106"/>
                  <a:gd name="connsiteX29" fmla="*/ 201473 w 339525"/>
                  <a:gd name="connsiteY29" fmla="*/ 468727 h 558106"/>
                  <a:gd name="connsiteX30" fmla="*/ 203243 w 339525"/>
                  <a:gd name="connsiteY30" fmla="*/ 468285 h 558106"/>
                  <a:gd name="connsiteX31" fmla="*/ 204570 w 339525"/>
                  <a:gd name="connsiteY31" fmla="*/ 465630 h 558106"/>
                  <a:gd name="connsiteX32" fmla="*/ 206783 w 339525"/>
                  <a:gd name="connsiteY32" fmla="*/ 464745 h 558106"/>
                  <a:gd name="connsiteX33" fmla="*/ 203685 w 339525"/>
                  <a:gd name="connsiteY33" fmla="*/ 462385 h 558106"/>
                  <a:gd name="connsiteX34" fmla="*/ 202210 w 339525"/>
                  <a:gd name="connsiteY34" fmla="*/ 461795 h 558106"/>
                  <a:gd name="connsiteX35" fmla="*/ 155161 w 339525"/>
                  <a:gd name="connsiteY35" fmla="*/ 483919 h 558106"/>
                  <a:gd name="connsiteX36" fmla="*/ 153538 w 339525"/>
                  <a:gd name="connsiteY36" fmla="*/ 483476 h 558106"/>
                  <a:gd name="connsiteX37" fmla="*/ 152801 w 339525"/>
                  <a:gd name="connsiteY37" fmla="*/ 484509 h 558106"/>
                  <a:gd name="connsiteX38" fmla="*/ 151916 w 339525"/>
                  <a:gd name="connsiteY38" fmla="*/ 487016 h 558106"/>
                  <a:gd name="connsiteX39" fmla="*/ 150294 w 339525"/>
                  <a:gd name="connsiteY39" fmla="*/ 489818 h 558106"/>
                  <a:gd name="connsiteX40" fmla="*/ 149261 w 339525"/>
                  <a:gd name="connsiteY40" fmla="*/ 492916 h 558106"/>
                  <a:gd name="connsiteX41" fmla="*/ 145721 w 339525"/>
                  <a:gd name="connsiteY41" fmla="*/ 499995 h 558106"/>
                  <a:gd name="connsiteX42" fmla="*/ 143214 w 339525"/>
                  <a:gd name="connsiteY42" fmla="*/ 500880 h 558106"/>
                  <a:gd name="connsiteX43" fmla="*/ 137462 w 339525"/>
                  <a:gd name="connsiteY43" fmla="*/ 512385 h 558106"/>
                  <a:gd name="connsiteX44" fmla="*/ 137020 w 339525"/>
                  <a:gd name="connsiteY44" fmla="*/ 515482 h 558106"/>
                  <a:gd name="connsiteX45" fmla="*/ 137020 w 339525"/>
                  <a:gd name="connsiteY45" fmla="*/ 521824 h 558106"/>
                  <a:gd name="connsiteX46" fmla="*/ 138052 w 339525"/>
                  <a:gd name="connsiteY46" fmla="*/ 524331 h 558106"/>
                  <a:gd name="connsiteX47" fmla="*/ 139232 w 339525"/>
                  <a:gd name="connsiteY47" fmla="*/ 524331 h 558106"/>
                  <a:gd name="connsiteX48" fmla="*/ 140559 w 339525"/>
                  <a:gd name="connsiteY48" fmla="*/ 522561 h 558106"/>
                  <a:gd name="connsiteX49" fmla="*/ 147049 w 339525"/>
                  <a:gd name="connsiteY49" fmla="*/ 503388 h 558106"/>
                  <a:gd name="connsiteX50" fmla="*/ 148671 w 339525"/>
                  <a:gd name="connsiteY50" fmla="*/ 502060 h 558106"/>
                  <a:gd name="connsiteX51" fmla="*/ 149851 w 339525"/>
                  <a:gd name="connsiteY51" fmla="*/ 496603 h 558106"/>
                  <a:gd name="connsiteX52" fmla="*/ 154276 w 339525"/>
                  <a:gd name="connsiteY52" fmla="*/ 488196 h 558106"/>
                  <a:gd name="connsiteX53" fmla="*/ 154276 w 339525"/>
                  <a:gd name="connsiteY53" fmla="*/ 485541 h 558106"/>
                  <a:gd name="connsiteX54" fmla="*/ 155898 w 339525"/>
                  <a:gd name="connsiteY54" fmla="*/ 484066 h 558106"/>
                  <a:gd name="connsiteX55" fmla="*/ 155161 w 339525"/>
                  <a:gd name="connsiteY55" fmla="*/ 483624 h 558106"/>
                  <a:gd name="connsiteX56" fmla="*/ 191591 w 339525"/>
                  <a:gd name="connsiteY56" fmla="*/ 416515 h 558106"/>
                  <a:gd name="connsiteX57" fmla="*/ 191001 w 339525"/>
                  <a:gd name="connsiteY57" fmla="*/ 416515 h 558106"/>
                  <a:gd name="connsiteX58" fmla="*/ 189232 w 339525"/>
                  <a:gd name="connsiteY58" fmla="*/ 417105 h 558106"/>
                  <a:gd name="connsiteX59" fmla="*/ 188641 w 339525"/>
                  <a:gd name="connsiteY59" fmla="*/ 417843 h 558106"/>
                  <a:gd name="connsiteX60" fmla="*/ 187904 w 339525"/>
                  <a:gd name="connsiteY60" fmla="*/ 419613 h 558106"/>
                  <a:gd name="connsiteX61" fmla="*/ 188494 w 339525"/>
                  <a:gd name="connsiteY61" fmla="*/ 419613 h 558106"/>
                  <a:gd name="connsiteX62" fmla="*/ 189674 w 339525"/>
                  <a:gd name="connsiteY62" fmla="*/ 419318 h 558106"/>
                  <a:gd name="connsiteX63" fmla="*/ 191444 w 339525"/>
                  <a:gd name="connsiteY63" fmla="*/ 416368 h 558106"/>
                  <a:gd name="connsiteX64" fmla="*/ 337018 w 339525"/>
                  <a:gd name="connsiteY64" fmla="*/ 135692 h 558106"/>
                  <a:gd name="connsiteX65" fmla="*/ 335543 w 339525"/>
                  <a:gd name="connsiteY65" fmla="*/ 132595 h 558106"/>
                  <a:gd name="connsiteX66" fmla="*/ 333330 w 339525"/>
                  <a:gd name="connsiteY66" fmla="*/ 128760 h 558106"/>
                  <a:gd name="connsiteX67" fmla="*/ 329201 w 339525"/>
                  <a:gd name="connsiteY67" fmla="*/ 126842 h 558106"/>
                  <a:gd name="connsiteX68" fmla="*/ 328463 w 339525"/>
                  <a:gd name="connsiteY68" fmla="*/ 125810 h 558106"/>
                  <a:gd name="connsiteX69" fmla="*/ 327873 w 339525"/>
                  <a:gd name="connsiteY69" fmla="*/ 124188 h 558106"/>
                  <a:gd name="connsiteX70" fmla="*/ 327873 w 339525"/>
                  <a:gd name="connsiteY70" fmla="*/ 121975 h 558106"/>
                  <a:gd name="connsiteX71" fmla="*/ 327136 w 339525"/>
                  <a:gd name="connsiteY71" fmla="*/ 118583 h 558106"/>
                  <a:gd name="connsiteX72" fmla="*/ 327136 w 339525"/>
                  <a:gd name="connsiteY72" fmla="*/ 115781 h 558106"/>
                  <a:gd name="connsiteX73" fmla="*/ 327873 w 339525"/>
                  <a:gd name="connsiteY73" fmla="*/ 114158 h 558106"/>
                  <a:gd name="connsiteX74" fmla="*/ 329643 w 339525"/>
                  <a:gd name="connsiteY74" fmla="*/ 113126 h 558106"/>
                  <a:gd name="connsiteX75" fmla="*/ 332151 w 339525"/>
                  <a:gd name="connsiteY75" fmla="*/ 110028 h 558106"/>
                  <a:gd name="connsiteX76" fmla="*/ 332740 w 339525"/>
                  <a:gd name="connsiteY76" fmla="*/ 107816 h 558106"/>
                  <a:gd name="connsiteX77" fmla="*/ 332740 w 339525"/>
                  <a:gd name="connsiteY77" fmla="*/ 104424 h 558106"/>
                  <a:gd name="connsiteX78" fmla="*/ 334068 w 339525"/>
                  <a:gd name="connsiteY78" fmla="*/ 101474 h 558106"/>
                  <a:gd name="connsiteX79" fmla="*/ 335395 w 339525"/>
                  <a:gd name="connsiteY79" fmla="*/ 99999 h 558106"/>
                  <a:gd name="connsiteX80" fmla="*/ 335100 w 339525"/>
                  <a:gd name="connsiteY80" fmla="*/ 98819 h 558106"/>
                  <a:gd name="connsiteX81" fmla="*/ 334215 w 339525"/>
                  <a:gd name="connsiteY81" fmla="*/ 97049 h 558106"/>
                  <a:gd name="connsiteX82" fmla="*/ 332298 w 339525"/>
                  <a:gd name="connsiteY82" fmla="*/ 94542 h 558106"/>
                  <a:gd name="connsiteX83" fmla="*/ 329348 w 339525"/>
                  <a:gd name="connsiteY83" fmla="*/ 91445 h 558106"/>
                  <a:gd name="connsiteX84" fmla="*/ 327283 w 339525"/>
                  <a:gd name="connsiteY84" fmla="*/ 88495 h 558106"/>
                  <a:gd name="connsiteX85" fmla="*/ 326398 w 339525"/>
                  <a:gd name="connsiteY85" fmla="*/ 85840 h 558106"/>
                  <a:gd name="connsiteX86" fmla="*/ 325956 w 339525"/>
                  <a:gd name="connsiteY86" fmla="*/ 83480 h 558106"/>
                  <a:gd name="connsiteX87" fmla="*/ 325956 w 339525"/>
                  <a:gd name="connsiteY87" fmla="*/ 81268 h 558106"/>
                  <a:gd name="connsiteX88" fmla="*/ 326841 w 339525"/>
                  <a:gd name="connsiteY88" fmla="*/ 79793 h 558106"/>
                  <a:gd name="connsiteX89" fmla="*/ 329495 w 339525"/>
                  <a:gd name="connsiteY89" fmla="*/ 77875 h 558106"/>
                  <a:gd name="connsiteX90" fmla="*/ 329791 w 339525"/>
                  <a:gd name="connsiteY90" fmla="*/ 77138 h 558106"/>
                  <a:gd name="connsiteX91" fmla="*/ 328758 w 339525"/>
                  <a:gd name="connsiteY91" fmla="*/ 73008 h 558106"/>
                  <a:gd name="connsiteX92" fmla="*/ 326841 w 339525"/>
                  <a:gd name="connsiteY92" fmla="*/ 72271 h 558106"/>
                  <a:gd name="connsiteX93" fmla="*/ 323596 w 339525"/>
                  <a:gd name="connsiteY93" fmla="*/ 71828 h 558106"/>
                  <a:gd name="connsiteX94" fmla="*/ 321826 w 339525"/>
                  <a:gd name="connsiteY94" fmla="*/ 71828 h 558106"/>
                  <a:gd name="connsiteX95" fmla="*/ 321531 w 339525"/>
                  <a:gd name="connsiteY95" fmla="*/ 71386 h 558106"/>
                  <a:gd name="connsiteX96" fmla="*/ 321531 w 339525"/>
                  <a:gd name="connsiteY96" fmla="*/ 70501 h 558106"/>
                  <a:gd name="connsiteX97" fmla="*/ 321826 w 339525"/>
                  <a:gd name="connsiteY97" fmla="*/ 68731 h 558106"/>
                  <a:gd name="connsiteX98" fmla="*/ 322859 w 339525"/>
                  <a:gd name="connsiteY98" fmla="*/ 66814 h 558106"/>
                  <a:gd name="connsiteX99" fmla="*/ 323743 w 339525"/>
                  <a:gd name="connsiteY99" fmla="*/ 65486 h 558106"/>
                  <a:gd name="connsiteX100" fmla="*/ 323743 w 339525"/>
                  <a:gd name="connsiteY100" fmla="*/ 64454 h 558106"/>
                  <a:gd name="connsiteX101" fmla="*/ 322711 w 339525"/>
                  <a:gd name="connsiteY101" fmla="*/ 60766 h 558106"/>
                  <a:gd name="connsiteX102" fmla="*/ 322416 w 339525"/>
                  <a:gd name="connsiteY102" fmla="*/ 56342 h 558106"/>
                  <a:gd name="connsiteX103" fmla="*/ 322711 w 339525"/>
                  <a:gd name="connsiteY103" fmla="*/ 52802 h 558106"/>
                  <a:gd name="connsiteX104" fmla="*/ 326103 w 339525"/>
                  <a:gd name="connsiteY104" fmla="*/ 50147 h 558106"/>
                  <a:gd name="connsiteX105" fmla="*/ 326103 w 339525"/>
                  <a:gd name="connsiteY105" fmla="*/ 49262 h 558106"/>
                  <a:gd name="connsiteX106" fmla="*/ 321974 w 339525"/>
                  <a:gd name="connsiteY106" fmla="*/ 46460 h 558106"/>
                  <a:gd name="connsiteX107" fmla="*/ 318876 w 339525"/>
                  <a:gd name="connsiteY107" fmla="*/ 43215 h 558106"/>
                  <a:gd name="connsiteX108" fmla="*/ 317844 w 339525"/>
                  <a:gd name="connsiteY108" fmla="*/ 41298 h 558106"/>
                  <a:gd name="connsiteX109" fmla="*/ 314304 w 339525"/>
                  <a:gd name="connsiteY109" fmla="*/ 41003 h 558106"/>
                  <a:gd name="connsiteX110" fmla="*/ 312092 w 339525"/>
                  <a:gd name="connsiteY110" fmla="*/ 35545 h 558106"/>
                  <a:gd name="connsiteX111" fmla="*/ 308847 w 339525"/>
                  <a:gd name="connsiteY111" fmla="*/ 32891 h 558106"/>
                  <a:gd name="connsiteX112" fmla="*/ 305750 w 339525"/>
                  <a:gd name="connsiteY112" fmla="*/ 30531 h 558106"/>
                  <a:gd name="connsiteX113" fmla="*/ 303832 w 339525"/>
                  <a:gd name="connsiteY113" fmla="*/ 29498 h 558106"/>
                  <a:gd name="connsiteX114" fmla="*/ 292918 w 339525"/>
                  <a:gd name="connsiteY114" fmla="*/ 26253 h 558106"/>
                  <a:gd name="connsiteX115" fmla="*/ 288493 w 339525"/>
                  <a:gd name="connsiteY115" fmla="*/ 25663 h 558106"/>
                  <a:gd name="connsiteX116" fmla="*/ 283331 w 339525"/>
                  <a:gd name="connsiteY116" fmla="*/ 23746 h 558106"/>
                  <a:gd name="connsiteX117" fmla="*/ 279496 w 339525"/>
                  <a:gd name="connsiteY117" fmla="*/ 21239 h 558106"/>
                  <a:gd name="connsiteX118" fmla="*/ 276251 w 339525"/>
                  <a:gd name="connsiteY118" fmla="*/ 19616 h 558106"/>
                  <a:gd name="connsiteX119" fmla="*/ 273449 w 339525"/>
                  <a:gd name="connsiteY119" fmla="*/ 17699 h 558106"/>
                  <a:gd name="connsiteX120" fmla="*/ 269467 w 339525"/>
                  <a:gd name="connsiteY120" fmla="*/ 15929 h 558106"/>
                  <a:gd name="connsiteX121" fmla="*/ 268287 w 339525"/>
                  <a:gd name="connsiteY121" fmla="*/ 14307 h 558106"/>
                  <a:gd name="connsiteX122" fmla="*/ 264009 w 339525"/>
                  <a:gd name="connsiteY122" fmla="*/ 11504 h 558106"/>
                  <a:gd name="connsiteX123" fmla="*/ 261945 w 339525"/>
                  <a:gd name="connsiteY123" fmla="*/ 9587 h 558106"/>
                  <a:gd name="connsiteX124" fmla="*/ 255013 w 339525"/>
                  <a:gd name="connsiteY124" fmla="*/ 6047 h 558106"/>
                  <a:gd name="connsiteX125" fmla="*/ 254718 w 339525"/>
                  <a:gd name="connsiteY125" fmla="*/ 4572 h 558106"/>
                  <a:gd name="connsiteX126" fmla="*/ 254718 w 339525"/>
                  <a:gd name="connsiteY126" fmla="*/ 3245 h 558106"/>
                  <a:gd name="connsiteX127" fmla="*/ 254422 w 339525"/>
                  <a:gd name="connsiteY127" fmla="*/ 2655 h 558106"/>
                  <a:gd name="connsiteX128" fmla="*/ 247343 w 339525"/>
                  <a:gd name="connsiteY128" fmla="*/ 0 h 558106"/>
                  <a:gd name="connsiteX129" fmla="*/ 243951 w 339525"/>
                  <a:gd name="connsiteY129" fmla="*/ 0 h 558106"/>
                  <a:gd name="connsiteX130" fmla="*/ 234216 w 339525"/>
                  <a:gd name="connsiteY130" fmla="*/ 737 h 558106"/>
                  <a:gd name="connsiteX131" fmla="*/ 238494 w 339525"/>
                  <a:gd name="connsiteY131" fmla="*/ 4720 h 558106"/>
                  <a:gd name="connsiteX132" fmla="*/ 239969 w 339525"/>
                  <a:gd name="connsiteY132" fmla="*/ 6342 h 558106"/>
                  <a:gd name="connsiteX133" fmla="*/ 240263 w 339525"/>
                  <a:gd name="connsiteY133" fmla="*/ 8702 h 558106"/>
                  <a:gd name="connsiteX134" fmla="*/ 239526 w 339525"/>
                  <a:gd name="connsiteY134" fmla="*/ 12979 h 558106"/>
                  <a:gd name="connsiteX135" fmla="*/ 237461 w 339525"/>
                  <a:gd name="connsiteY135" fmla="*/ 16666 h 558106"/>
                  <a:gd name="connsiteX136" fmla="*/ 235101 w 339525"/>
                  <a:gd name="connsiteY136" fmla="*/ 19616 h 558106"/>
                  <a:gd name="connsiteX137" fmla="*/ 230381 w 339525"/>
                  <a:gd name="connsiteY137" fmla="*/ 22566 h 558106"/>
                  <a:gd name="connsiteX138" fmla="*/ 237461 w 339525"/>
                  <a:gd name="connsiteY138" fmla="*/ 25516 h 558106"/>
                  <a:gd name="connsiteX139" fmla="*/ 232594 w 339525"/>
                  <a:gd name="connsiteY139" fmla="*/ 29498 h 558106"/>
                  <a:gd name="connsiteX140" fmla="*/ 230381 w 339525"/>
                  <a:gd name="connsiteY140" fmla="*/ 30973 h 558106"/>
                  <a:gd name="connsiteX141" fmla="*/ 227727 w 339525"/>
                  <a:gd name="connsiteY141" fmla="*/ 30678 h 558106"/>
                  <a:gd name="connsiteX142" fmla="*/ 223007 w 339525"/>
                  <a:gd name="connsiteY142" fmla="*/ 29351 h 558106"/>
                  <a:gd name="connsiteX143" fmla="*/ 211650 w 339525"/>
                  <a:gd name="connsiteY143" fmla="*/ 26106 h 558106"/>
                  <a:gd name="connsiteX144" fmla="*/ 206193 w 339525"/>
                  <a:gd name="connsiteY144" fmla="*/ 24926 h 558106"/>
                  <a:gd name="connsiteX145" fmla="*/ 201325 w 339525"/>
                  <a:gd name="connsiteY145" fmla="*/ 24484 h 558106"/>
                  <a:gd name="connsiteX146" fmla="*/ 198818 w 339525"/>
                  <a:gd name="connsiteY146" fmla="*/ 24484 h 558106"/>
                  <a:gd name="connsiteX147" fmla="*/ 188641 w 339525"/>
                  <a:gd name="connsiteY147" fmla="*/ 21681 h 558106"/>
                  <a:gd name="connsiteX148" fmla="*/ 186724 w 339525"/>
                  <a:gd name="connsiteY148" fmla="*/ 21976 h 558106"/>
                  <a:gd name="connsiteX149" fmla="*/ 183037 w 339525"/>
                  <a:gd name="connsiteY149" fmla="*/ 23156 h 558106"/>
                  <a:gd name="connsiteX150" fmla="*/ 182594 w 339525"/>
                  <a:gd name="connsiteY150" fmla="*/ 25958 h 558106"/>
                  <a:gd name="connsiteX151" fmla="*/ 182889 w 339525"/>
                  <a:gd name="connsiteY151" fmla="*/ 32743 h 558106"/>
                  <a:gd name="connsiteX152" fmla="*/ 183479 w 339525"/>
                  <a:gd name="connsiteY152" fmla="*/ 38053 h 558106"/>
                  <a:gd name="connsiteX153" fmla="*/ 182152 w 339525"/>
                  <a:gd name="connsiteY153" fmla="*/ 41150 h 558106"/>
                  <a:gd name="connsiteX154" fmla="*/ 180824 w 339525"/>
                  <a:gd name="connsiteY154" fmla="*/ 43215 h 558106"/>
                  <a:gd name="connsiteX155" fmla="*/ 176695 w 339525"/>
                  <a:gd name="connsiteY155" fmla="*/ 48820 h 558106"/>
                  <a:gd name="connsiteX156" fmla="*/ 167550 w 339525"/>
                  <a:gd name="connsiteY156" fmla="*/ 45132 h 558106"/>
                  <a:gd name="connsiteX157" fmla="*/ 161208 w 339525"/>
                  <a:gd name="connsiteY157" fmla="*/ 42625 h 558106"/>
                  <a:gd name="connsiteX158" fmla="*/ 157226 w 339525"/>
                  <a:gd name="connsiteY158" fmla="*/ 46017 h 558106"/>
                  <a:gd name="connsiteX159" fmla="*/ 147049 w 339525"/>
                  <a:gd name="connsiteY159" fmla="*/ 52064 h 558106"/>
                  <a:gd name="connsiteX160" fmla="*/ 141887 w 339525"/>
                  <a:gd name="connsiteY160" fmla="*/ 64011 h 558106"/>
                  <a:gd name="connsiteX161" fmla="*/ 141592 w 339525"/>
                  <a:gd name="connsiteY161" fmla="*/ 64454 h 558106"/>
                  <a:gd name="connsiteX162" fmla="*/ 138495 w 339525"/>
                  <a:gd name="connsiteY162" fmla="*/ 67551 h 558106"/>
                  <a:gd name="connsiteX163" fmla="*/ 134512 w 339525"/>
                  <a:gd name="connsiteY163" fmla="*/ 68878 h 558106"/>
                  <a:gd name="connsiteX164" fmla="*/ 131562 w 339525"/>
                  <a:gd name="connsiteY164" fmla="*/ 69616 h 558106"/>
                  <a:gd name="connsiteX165" fmla="*/ 129793 w 339525"/>
                  <a:gd name="connsiteY165" fmla="*/ 73156 h 558106"/>
                  <a:gd name="connsiteX166" fmla="*/ 133775 w 339525"/>
                  <a:gd name="connsiteY166" fmla="*/ 78170 h 558106"/>
                  <a:gd name="connsiteX167" fmla="*/ 135839 w 339525"/>
                  <a:gd name="connsiteY167" fmla="*/ 80825 h 558106"/>
                  <a:gd name="connsiteX168" fmla="*/ 137757 w 339525"/>
                  <a:gd name="connsiteY168" fmla="*/ 85102 h 558106"/>
                  <a:gd name="connsiteX169" fmla="*/ 137462 w 339525"/>
                  <a:gd name="connsiteY169" fmla="*/ 87905 h 558106"/>
                  <a:gd name="connsiteX170" fmla="*/ 137020 w 339525"/>
                  <a:gd name="connsiteY170" fmla="*/ 89527 h 558106"/>
                  <a:gd name="connsiteX171" fmla="*/ 132742 w 339525"/>
                  <a:gd name="connsiteY171" fmla="*/ 93067 h 558106"/>
                  <a:gd name="connsiteX172" fmla="*/ 123450 w 339525"/>
                  <a:gd name="connsiteY172" fmla="*/ 102211 h 558106"/>
                  <a:gd name="connsiteX173" fmla="*/ 114896 w 339525"/>
                  <a:gd name="connsiteY173" fmla="*/ 111651 h 558106"/>
                  <a:gd name="connsiteX174" fmla="*/ 111356 w 339525"/>
                  <a:gd name="connsiteY174" fmla="*/ 114306 h 558106"/>
                  <a:gd name="connsiteX175" fmla="*/ 112978 w 339525"/>
                  <a:gd name="connsiteY175" fmla="*/ 122270 h 558106"/>
                  <a:gd name="connsiteX176" fmla="*/ 110176 w 339525"/>
                  <a:gd name="connsiteY176" fmla="*/ 124630 h 558106"/>
                  <a:gd name="connsiteX177" fmla="*/ 104424 w 339525"/>
                  <a:gd name="connsiteY177" fmla="*/ 127285 h 558106"/>
                  <a:gd name="connsiteX178" fmla="*/ 101474 w 339525"/>
                  <a:gd name="connsiteY178" fmla="*/ 128317 h 558106"/>
                  <a:gd name="connsiteX179" fmla="*/ 98229 w 339525"/>
                  <a:gd name="connsiteY179" fmla="*/ 128907 h 558106"/>
                  <a:gd name="connsiteX180" fmla="*/ 88495 w 339525"/>
                  <a:gd name="connsiteY180" fmla="*/ 129940 h 558106"/>
                  <a:gd name="connsiteX181" fmla="*/ 90265 w 339525"/>
                  <a:gd name="connsiteY181" fmla="*/ 138494 h 558106"/>
                  <a:gd name="connsiteX182" fmla="*/ 90855 w 339525"/>
                  <a:gd name="connsiteY182" fmla="*/ 142329 h 558106"/>
                  <a:gd name="connsiteX183" fmla="*/ 90855 w 339525"/>
                  <a:gd name="connsiteY183" fmla="*/ 144541 h 558106"/>
                  <a:gd name="connsiteX184" fmla="*/ 89822 w 339525"/>
                  <a:gd name="connsiteY184" fmla="*/ 146754 h 558106"/>
                  <a:gd name="connsiteX185" fmla="*/ 88642 w 339525"/>
                  <a:gd name="connsiteY185" fmla="*/ 150884 h 558106"/>
                  <a:gd name="connsiteX186" fmla="*/ 86873 w 339525"/>
                  <a:gd name="connsiteY186" fmla="*/ 165633 h 558106"/>
                  <a:gd name="connsiteX187" fmla="*/ 85545 w 339525"/>
                  <a:gd name="connsiteY187" fmla="*/ 167255 h 558106"/>
                  <a:gd name="connsiteX188" fmla="*/ 83628 w 339525"/>
                  <a:gd name="connsiteY188" fmla="*/ 171237 h 558106"/>
                  <a:gd name="connsiteX189" fmla="*/ 77433 w 339525"/>
                  <a:gd name="connsiteY189" fmla="*/ 180824 h 558106"/>
                  <a:gd name="connsiteX190" fmla="*/ 72418 w 339525"/>
                  <a:gd name="connsiteY190" fmla="*/ 187166 h 558106"/>
                  <a:gd name="connsiteX191" fmla="*/ 65191 w 339525"/>
                  <a:gd name="connsiteY191" fmla="*/ 196311 h 558106"/>
                  <a:gd name="connsiteX192" fmla="*/ 71091 w 339525"/>
                  <a:gd name="connsiteY192" fmla="*/ 199113 h 558106"/>
                  <a:gd name="connsiteX193" fmla="*/ 76400 w 339525"/>
                  <a:gd name="connsiteY193" fmla="*/ 201178 h 558106"/>
                  <a:gd name="connsiteX194" fmla="*/ 77433 w 339525"/>
                  <a:gd name="connsiteY194" fmla="*/ 204423 h 558106"/>
                  <a:gd name="connsiteX195" fmla="*/ 78171 w 339525"/>
                  <a:gd name="connsiteY195" fmla="*/ 209733 h 558106"/>
                  <a:gd name="connsiteX196" fmla="*/ 78171 w 339525"/>
                  <a:gd name="connsiteY196" fmla="*/ 213420 h 558106"/>
                  <a:gd name="connsiteX197" fmla="*/ 75958 w 339525"/>
                  <a:gd name="connsiteY197" fmla="*/ 216665 h 558106"/>
                  <a:gd name="connsiteX198" fmla="*/ 74336 w 339525"/>
                  <a:gd name="connsiteY198" fmla="*/ 219024 h 558106"/>
                  <a:gd name="connsiteX199" fmla="*/ 73303 w 339525"/>
                  <a:gd name="connsiteY199" fmla="*/ 220204 h 558106"/>
                  <a:gd name="connsiteX200" fmla="*/ 65781 w 339525"/>
                  <a:gd name="connsiteY200" fmla="*/ 219024 h 558106"/>
                  <a:gd name="connsiteX201" fmla="*/ 56047 w 339525"/>
                  <a:gd name="connsiteY201" fmla="*/ 217550 h 558106"/>
                  <a:gd name="connsiteX202" fmla="*/ 53539 w 339525"/>
                  <a:gd name="connsiteY202" fmla="*/ 217550 h 558106"/>
                  <a:gd name="connsiteX203" fmla="*/ 47935 w 339525"/>
                  <a:gd name="connsiteY203" fmla="*/ 218582 h 558106"/>
                  <a:gd name="connsiteX204" fmla="*/ 42772 w 339525"/>
                  <a:gd name="connsiteY204" fmla="*/ 220647 h 558106"/>
                  <a:gd name="connsiteX205" fmla="*/ 40118 w 339525"/>
                  <a:gd name="connsiteY205" fmla="*/ 222417 h 558106"/>
                  <a:gd name="connsiteX206" fmla="*/ 39380 w 339525"/>
                  <a:gd name="connsiteY206" fmla="*/ 223154 h 558106"/>
                  <a:gd name="connsiteX207" fmla="*/ 35988 w 339525"/>
                  <a:gd name="connsiteY207" fmla="*/ 227137 h 558106"/>
                  <a:gd name="connsiteX208" fmla="*/ 29941 w 339525"/>
                  <a:gd name="connsiteY208" fmla="*/ 234364 h 558106"/>
                  <a:gd name="connsiteX209" fmla="*/ 26696 w 339525"/>
                  <a:gd name="connsiteY209" fmla="*/ 237461 h 558106"/>
                  <a:gd name="connsiteX210" fmla="*/ 27728 w 339525"/>
                  <a:gd name="connsiteY210" fmla="*/ 241738 h 558106"/>
                  <a:gd name="connsiteX211" fmla="*/ 22124 w 339525"/>
                  <a:gd name="connsiteY211" fmla="*/ 249998 h 558106"/>
                  <a:gd name="connsiteX212" fmla="*/ 25811 w 339525"/>
                  <a:gd name="connsiteY212" fmla="*/ 258405 h 558106"/>
                  <a:gd name="connsiteX213" fmla="*/ 25811 w 339525"/>
                  <a:gd name="connsiteY213" fmla="*/ 258700 h 558106"/>
                  <a:gd name="connsiteX214" fmla="*/ 27876 w 339525"/>
                  <a:gd name="connsiteY214" fmla="*/ 262092 h 558106"/>
                  <a:gd name="connsiteX215" fmla="*/ 25811 w 339525"/>
                  <a:gd name="connsiteY215" fmla="*/ 264304 h 558106"/>
                  <a:gd name="connsiteX216" fmla="*/ 24926 w 339525"/>
                  <a:gd name="connsiteY216" fmla="*/ 265484 h 558106"/>
                  <a:gd name="connsiteX217" fmla="*/ 25221 w 339525"/>
                  <a:gd name="connsiteY217" fmla="*/ 269319 h 558106"/>
                  <a:gd name="connsiteX218" fmla="*/ 25811 w 339525"/>
                  <a:gd name="connsiteY218" fmla="*/ 273596 h 558106"/>
                  <a:gd name="connsiteX219" fmla="*/ 25369 w 339525"/>
                  <a:gd name="connsiteY219" fmla="*/ 276104 h 558106"/>
                  <a:gd name="connsiteX220" fmla="*/ 25369 w 339525"/>
                  <a:gd name="connsiteY220" fmla="*/ 278906 h 558106"/>
                  <a:gd name="connsiteX221" fmla="*/ 30088 w 339525"/>
                  <a:gd name="connsiteY221" fmla="*/ 291295 h 558106"/>
                  <a:gd name="connsiteX222" fmla="*/ 30088 w 339525"/>
                  <a:gd name="connsiteY222" fmla="*/ 294245 h 558106"/>
                  <a:gd name="connsiteX223" fmla="*/ 29794 w 339525"/>
                  <a:gd name="connsiteY223" fmla="*/ 296162 h 558106"/>
                  <a:gd name="connsiteX224" fmla="*/ 28319 w 339525"/>
                  <a:gd name="connsiteY224" fmla="*/ 303832 h 558106"/>
                  <a:gd name="connsiteX225" fmla="*/ 26253 w 339525"/>
                  <a:gd name="connsiteY225" fmla="*/ 314156 h 558106"/>
                  <a:gd name="connsiteX226" fmla="*/ 29794 w 339525"/>
                  <a:gd name="connsiteY226" fmla="*/ 316811 h 558106"/>
                  <a:gd name="connsiteX227" fmla="*/ 34808 w 339525"/>
                  <a:gd name="connsiteY227" fmla="*/ 320056 h 558106"/>
                  <a:gd name="connsiteX228" fmla="*/ 37611 w 339525"/>
                  <a:gd name="connsiteY228" fmla="*/ 321383 h 558106"/>
                  <a:gd name="connsiteX229" fmla="*/ 41887 w 339525"/>
                  <a:gd name="connsiteY229" fmla="*/ 325218 h 558106"/>
                  <a:gd name="connsiteX230" fmla="*/ 45132 w 339525"/>
                  <a:gd name="connsiteY230" fmla="*/ 328906 h 558106"/>
                  <a:gd name="connsiteX231" fmla="*/ 44690 w 339525"/>
                  <a:gd name="connsiteY231" fmla="*/ 331413 h 558106"/>
                  <a:gd name="connsiteX232" fmla="*/ 43805 w 339525"/>
                  <a:gd name="connsiteY232" fmla="*/ 334215 h 558106"/>
                  <a:gd name="connsiteX233" fmla="*/ 42478 w 339525"/>
                  <a:gd name="connsiteY233" fmla="*/ 336133 h 558106"/>
                  <a:gd name="connsiteX234" fmla="*/ 41150 w 339525"/>
                  <a:gd name="connsiteY234" fmla="*/ 338787 h 558106"/>
                  <a:gd name="connsiteX235" fmla="*/ 40560 w 339525"/>
                  <a:gd name="connsiteY235" fmla="*/ 340705 h 558106"/>
                  <a:gd name="connsiteX236" fmla="*/ 39970 w 339525"/>
                  <a:gd name="connsiteY236" fmla="*/ 341295 h 558106"/>
                  <a:gd name="connsiteX237" fmla="*/ 34366 w 339525"/>
                  <a:gd name="connsiteY237" fmla="*/ 341295 h 558106"/>
                  <a:gd name="connsiteX238" fmla="*/ 31416 w 339525"/>
                  <a:gd name="connsiteY238" fmla="*/ 342180 h 558106"/>
                  <a:gd name="connsiteX239" fmla="*/ 29794 w 339525"/>
                  <a:gd name="connsiteY239" fmla="*/ 343065 h 558106"/>
                  <a:gd name="connsiteX240" fmla="*/ 30383 w 339525"/>
                  <a:gd name="connsiteY240" fmla="*/ 347489 h 558106"/>
                  <a:gd name="connsiteX241" fmla="*/ 33776 w 339525"/>
                  <a:gd name="connsiteY241" fmla="*/ 355454 h 558106"/>
                  <a:gd name="connsiteX242" fmla="*/ 36578 w 339525"/>
                  <a:gd name="connsiteY242" fmla="*/ 361206 h 558106"/>
                  <a:gd name="connsiteX243" fmla="*/ 37463 w 339525"/>
                  <a:gd name="connsiteY243" fmla="*/ 364893 h 558106"/>
                  <a:gd name="connsiteX244" fmla="*/ 36578 w 339525"/>
                  <a:gd name="connsiteY244" fmla="*/ 368728 h 558106"/>
                  <a:gd name="connsiteX245" fmla="*/ 35545 w 339525"/>
                  <a:gd name="connsiteY245" fmla="*/ 370646 h 558106"/>
                  <a:gd name="connsiteX246" fmla="*/ 35545 w 339525"/>
                  <a:gd name="connsiteY246" fmla="*/ 373300 h 558106"/>
                  <a:gd name="connsiteX247" fmla="*/ 34808 w 339525"/>
                  <a:gd name="connsiteY247" fmla="*/ 378463 h 558106"/>
                  <a:gd name="connsiteX248" fmla="*/ 32595 w 339525"/>
                  <a:gd name="connsiteY248" fmla="*/ 381117 h 558106"/>
                  <a:gd name="connsiteX249" fmla="*/ 29794 w 339525"/>
                  <a:gd name="connsiteY249" fmla="*/ 383920 h 558106"/>
                  <a:gd name="connsiteX250" fmla="*/ 26549 w 339525"/>
                  <a:gd name="connsiteY250" fmla="*/ 385985 h 558106"/>
                  <a:gd name="connsiteX251" fmla="*/ 24041 w 339525"/>
                  <a:gd name="connsiteY251" fmla="*/ 386575 h 558106"/>
                  <a:gd name="connsiteX252" fmla="*/ 21829 w 339525"/>
                  <a:gd name="connsiteY252" fmla="*/ 386870 h 558106"/>
                  <a:gd name="connsiteX253" fmla="*/ 20354 w 339525"/>
                  <a:gd name="connsiteY253" fmla="*/ 387902 h 558106"/>
                  <a:gd name="connsiteX254" fmla="*/ 19026 w 339525"/>
                  <a:gd name="connsiteY254" fmla="*/ 390999 h 558106"/>
                  <a:gd name="connsiteX255" fmla="*/ 17846 w 339525"/>
                  <a:gd name="connsiteY255" fmla="*/ 394392 h 558106"/>
                  <a:gd name="connsiteX256" fmla="*/ 13864 w 339525"/>
                  <a:gd name="connsiteY256" fmla="*/ 398521 h 558106"/>
                  <a:gd name="connsiteX257" fmla="*/ 13864 w 339525"/>
                  <a:gd name="connsiteY257" fmla="*/ 399996 h 558106"/>
                  <a:gd name="connsiteX258" fmla="*/ 15487 w 339525"/>
                  <a:gd name="connsiteY258" fmla="*/ 404864 h 558106"/>
                  <a:gd name="connsiteX259" fmla="*/ 16961 w 339525"/>
                  <a:gd name="connsiteY259" fmla="*/ 410321 h 558106"/>
                  <a:gd name="connsiteX260" fmla="*/ 15782 w 339525"/>
                  <a:gd name="connsiteY260" fmla="*/ 415483 h 558106"/>
                  <a:gd name="connsiteX261" fmla="*/ 14749 w 339525"/>
                  <a:gd name="connsiteY261" fmla="*/ 420793 h 558106"/>
                  <a:gd name="connsiteX262" fmla="*/ 12979 w 339525"/>
                  <a:gd name="connsiteY262" fmla="*/ 424332 h 558106"/>
                  <a:gd name="connsiteX263" fmla="*/ 10325 w 339525"/>
                  <a:gd name="connsiteY263" fmla="*/ 425660 h 558106"/>
                  <a:gd name="connsiteX264" fmla="*/ 8407 w 339525"/>
                  <a:gd name="connsiteY264" fmla="*/ 425070 h 558106"/>
                  <a:gd name="connsiteX265" fmla="*/ 6195 w 339525"/>
                  <a:gd name="connsiteY265" fmla="*/ 420203 h 558106"/>
                  <a:gd name="connsiteX266" fmla="*/ 3835 w 339525"/>
                  <a:gd name="connsiteY266" fmla="*/ 418285 h 558106"/>
                  <a:gd name="connsiteX267" fmla="*/ 1180 w 339525"/>
                  <a:gd name="connsiteY267" fmla="*/ 418580 h 558106"/>
                  <a:gd name="connsiteX268" fmla="*/ 442 w 339525"/>
                  <a:gd name="connsiteY268" fmla="*/ 419908 h 558106"/>
                  <a:gd name="connsiteX269" fmla="*/ 0 w 339525"/>
                  <a:gd name="connsiteY269" fmla="*/ 422120 h 558106"/>
                  <a:gd name="connsiteX270" fmla="*/ 590 w 339525"/>
                  <a:gd name="connsiteY270" fmla="*/ 424627 h 558106"/>
                  <a:gd name="connsiteX271" fmla="*/ 1623 w 339525"/>
                  <a:gd name="connsiteY271" fmla="*/ 426840 h 558106"/>
                  <a:gd name="connsiteX272" fmla="*/ 2065 w 339525"/>
                  <a:gd name="connsiteY272" fmla="*/ 433919 h 558106"/>
                  <a:gd name="connsiteX273" fmla="*/ 3245 w 339525"/>
                  <a:gd name="connsiteY273" fmla="*/ 441736 h 558106"/>
                  <a:gd name="connsiteX274" fmla="*/ 2802 w 339525"/>
                  <a:gd name="connsiteY274" fmla="*/ 443654 h 558106"/>
                  <a:gd name="connsiteX275" fmla="*/ 2802 w 339525"/>
                  <a:gd name="connsiteY275" fmla="*/ 445719 h 558106"/>
                  <a:gd name="connsiteX276" fmla="*/ 4867 w 339525"/>
                  <a:gd name="connsiteY276" fmla="*/ 445276 h 558106"/>
                  <a:gd name="connsiteX277" fmla="*/ 7522 w 339525"/>
                  <a:gd name="connsiteY277" fmla="*/ 446751 h 558106"/>
                  <a:gd name="connsiteX278" fmla="*/ 7965 w 339525"/>
                  <a:gd name="connsiteY278" fmla="*/ 455158 h 558106"/>
                  <a:gd name="connsiteX279" fmla="*/ 10619 w 339525"/>
                  <a:gd name="connsiteY279" fmla="*/ 459583 h 558106"/>
                  <a:gd name="connsiteX280" fmla="*/ 14602 w 339525"/>
                  <a:gd name="connsiteY280" fmla="*/ 460615 h 558106"/>
                  <a:gd name="connsiteX281" fmla="*/ 15339 w 339525"/>
                  <a:gd name="connsiteY281" fmla="*/ 468580 h 558106"/>
                  <a:gd name="connsiteX282" fmla="*/ 15339 w 339525"/>
                  <a:gd name="connsiteY282" fmla="*/ 470350 h 558106"/>
                  <a:gd name="connsiteX283" fmla="*/ 19321 w 339525"/>
                  <a:gd name="connsiteY283" fmla="*/ 471825 h 558106"/>
                  <a:gd name="connsiteX284" fmla="*/ 19321 w 339525"/>
                  <a:gd name="connsiteY284" fmla="*/ 474332 h 558106"/>
                  <a:gd name="connsiteX285" fmla="*/ 20354 w 339525"/>
                  <a:gd name="connsiteY285" fmla="*/ 477724 h 558106"/>
                  <a:gd name="connsiteX286" fmla="*/ 21534 w 339525"/>
                  <a:gd name="connsiteY286" fmla="*/ 481264 h 558106"/>
                  <a:gd name="connsiteX287" fmla="*/ 23894 w 339525"/>
                  <a:gd name="connsiteY287" fmla="*/ 480527 h 558106"/>
                  <a:gd name="connsiteX288" fmla="*/ 26401 w 339525"/>
                  <a:gd name="connsiteY288" fmla="*/ 488786 h 558106"/>
                  <a:gd name="connsiteX289" fmla="*/ 33481 w 339525"/>
                  <a:gd name="connsiteY289" fmla="*/ 500733 h 558106"/>
                  <a:gd name="connsiteX290" fmla="*/ 37463 w 339525"/>
                  <a:gd name="connsiteY290" fmla="*/ 503830 h 558106"/>
                  <a:gd name="connsiteX291" fmla="*/ 41298 w 339525"/>
                  <a:gd name="connsiteY291" fmla="*/ 509730 h 558106"/>
                  <a:gd name="connsiteX292" fmla="*/ 43215 w 339525"/>
                  <a:gd name="connsiteY292" fmla="*/ 510172 h 558106"/>
                  <a:gd name="connsiteX293" fmla="*/ 45575 w 339525"/>
                  <a:gd name="connsiteY293" fmla="*/ 511352 h 558106"/>
                  <a:gd name="connsiteX294" fmla="*/ 46460 w 339525"/>
                  <a:gd name="connsiteY294" fmla="*/ 515187 h 558106"/>
                  <a:gd name="connsiteX295" fmla="*/ 44837 w 339525"/>
                  <a:gd name="connsiteY295" fmla="*/ 517547 h 558106"/>
                  <a:gd name="connsiteX296" fmla="*/ 42625 w 339525"/>
                  <a:gd name="connsiteY296" fmla="*/ 517547 h 558106"/>
                  <a:gd name="connsiteX297" fmla="*/ 39528 w 339525"/>
                  <a:gd name="connsiteY297" fmla="*/ 517989 h 558106"/>
                  <a:gd name="connsiteX298" fmla="*/ 40413 w 339525"/>
                  <a:gd name="connsiteY298" fmla="*/ 520054 h 558106"/>
                  <a:gd name="connsiteX299" fmla="*/ 41740 w 339525"/>
                  <a:gd name="connsiteY299" fmla="*/ 521382 h 558106"/>
                  <a:gd name="connsiteX300" fmla="*/ 43362 w 339525"/>
                  <a:gd name="connsiteY300" fmla="*/ 524479 h 558106"/>
                  <a:gd name="connsiteX301" fmla="*/ 42035 w 339525"/>
                  <a:gd name="connsiteY301" fmla="*/ 525216 h 558106"/>
                  <a:gd name="connsiteX302" fmla="*/ 40855 w 339525"/>
                  <a:gd name="connsiteY302" fmla="*/ 525511 h 558106"/>
                  <a:gd name="connsiteX303" fmla="*/ 35693 w 339525"/>
                  <a:gd name="connsiteY303" fmla="*/ 523299 h 558106"/>
                  <a:gd name="connsiteX304" fmla="*/ 34808 w 339525"/>
                  <a:gd name="connsiteY304" fmla="*/ 523299 h 558106"/>
                  <a:gd name="connsiteX305" fmla="*/ 36136 w 339525"/>
                  <a:gd name="connsiteY305" fmla="*/ 525069 h 558106"/>
                  <a:gd name="connsiteX306" fmla="*/ 38053 w 339525"/>
                  <a:gd name="connsiteY306" fmla="*/ 529051 h 558106"/>
                  <a:gd name="connsiteX307" fmla="*/ 44395 w 339525"/>
                  <a:gd name="connsiteY307" fmla="*/ 538491 h 558106"/>
                  <a:gd name="connsiteX308" fmla="*/ 47197 w 339525"/>
                  <a:gd name="connsiteY308" fmla="*/ 541293 h 558106"/>
                  <a:gd name="connsiteX309" fmla="*/ 48082 w 339525"/>
                  <a:gd name="connsiteY309" fmla="*/ 543358 h 558106"/>
                  <a:gd name="connsiteX310" fmla="*/ 48082 w 339525"/>
                  <a:gd name="connsiteY310" fmla="*/ 545423 h 558106"/>
                  <a:gd name="connsiteX311" fmla="*/ 47787 w 339525"/>
                  <a:gd name="connsiteY311" fmla="*/ 548372 h 558106"/>
                  <a:gd name="connsiteX312" fmla="*/ 47197 w 339525"/>
                  <a:gd name="connsiteY312" fmla="*/ 551322 h 558106"/>
                  <a:gd name="connsiteX313" fmla="*/ 47197 w 339525"/>
                  <a:gd name="connsiteY313" fmla="*/ 553240 h 558106"/>
                  <a:gd name="connsiteX314" fmla="*/ 45870 w 339525"/>
                  <a:gd name="connsiteY314" fmla="*/ 555747 h 558106"/>
                  <a:gd name="connsiteX315" fmla="*/ 57227 w 339525"/>
                  <a:gd name="connsiteY315" fmla="*/ 558107 h 558106"/>
                  <a:gd name="connsiteX316" fmla="*/ 69911 w 339525"/>
                  <a:gd name="connsiteY316" fmla="*/ 555157 h 558106"/>
                  <a:gd name="connsiteX317" fmla="*/ 76990 w 339525"/>
                  <a:gd name="connsiteY317" fmla="*/ 556485 h 558106"/>
                  <a:gd name="connsiteX318" fmla="*/ 79498 w 339525"/>
                  <a:gd name="connsiteY318" fmla="*/ 556485 h 558106"/>
                  <a:gd name="connsiteX319" fmla="*/ 83923 w 339525"/>
                  <a:gd name="connsiteY319" fmla="*/ 551470 h 558106"/>
                  <a:gd name="connsiteX320" fmla="*/ 82153 w 339525"/>
                  <a:gd name="connsiteY320" fmla="*/ 547488 h 558106"/>
                  <a:gd name="connsiteX321" fmla="*/ 80235 w 339525"/>
                  <a:gd name="connsiteY321" fmla="*/ 544095 h 558106"/>
                  <a:gd name="connsiteX322" fmla="*/ 80530 w 339525"/>
                  <a:gd name="connsiteY322" fmla="*/ 540261 h 558106"/>
                  <a:gd name="connsiteX323" fmla="*/ 81710 w 339525"/>
                  <a:gd name="connsiteY323" fmla="*/ 538196 h 558106"/>
                  <a:gd name="connsiteX324" fmla="*/ 85398 w 339525"/>
                  <a:gd name="connsiteY324" fmla="*/ 534951 h 558106"/>
                  <a:gd name="connsiteX325" fmla="*/ 87315 w 339525"/>
                  <a:gd name="connsiteY325" fmla="*/ 533623 h 558106"/>
                  <a:gd name="connsiteX326" fmla="*/ 89527 w 339525"/>
                  <a:gd name="connsiteY326" fmla="*/ 532296 h 558106"/>
                  <a:gd name="connsiteX327" fmla="*/ 92035 w 339525"/>
                  <a:gd name="connsiteY327" fmla="*/ 533328 h 558106"/>
                  <a:gd name="connsiteX328" fmla="*/ 94690 w 339525"/>
                  <a:gd name="connsiteY328" fmla="*/ 532886 h 558106"/>
                  <a:gd name="connsiteX329" fmla="*/ 93657 w 339525"/>
                  <a:gd name="connsiteY329" fmla="*/ 529199 h 558106"/>
                  <a:gd name="connsiteX330" fmla="*/ 95427 w 339525"/>
                  <a:gd name="connsiteY330" fmla="*/ 528166 h 558106"/>
                  <a:gd name="connsiteX331" fmla="*/ 102507 w 339525"/>
                  <a:gd name="connsiteY331" fmla="*/ 527724 h 558106"/>
                  <a:gd name="connsiteX332" fmla="*/ 109734 w 339525"/>
                  <a:gd name="connsiteY332" fmla="*/ 528461 h 558106"/>
                  <a:gd name="connsiteX333" fmla="*/ 114453 w 339525"/>
                  <a:gd name="connsiteY333" fmla="*/ 527281 h 558106"/>
                  <a:gd name="connsiteX334" fmla="*/ 117551 w 339525"/>
                  <a:gd name="connsiteY334" fmla="*/ 527281 h 558106"/>
                  <a:gd name="connsiteX335" fmla="*/ 120058 w 339525"/>
                  <a:gd name="connsiteY335" fmla="*/ 528019 h 558106"/>
                  <a:gd name="connsiteX336" fmla="*/ 122713 w 339525"/>
                  <a:gd name="connsiteY336" fmla="*/ 529494 h 558106"/>
                  <a:gd name="connsiteX337" fmla="*/ 125220 w 339525"/>
                  <a:gd name="connsiteY337" fmla="*/ 527871 h 558106"/>
                  <a:gd name="connsiteX338" fmla="*/ 127285 w 339525"/>
                  <a:gd name="connsiteY338" fmla="*/ 525806 h 558106"/>
                  <a:gd name="connsiteX339" fmla="*/ 131267 w 339525"/>
                  <a:gd name="connsiteY339" fmla="*/ 515482 h 558106"/>
                  <a:gd name="connsiteX340" fmla="*/ 133037 w 339525"/>
                  <a:gd name="connsiteY340" fmla="*/ 512237 h 558106"/>
                  <a:gd name="connsiteX341" fmla="*/ 136429 w 339525"/>
                  <a:gd name="connsiteY341" fmla="*/ 507812 h 558106"/>
                  <a:gd name="connsiteX342" fmla="*/ 137904 w 339525"/>
                  <a:gd name="connsiteY342" fmla="*/ 504125 h 558106"/>
                  <a:gd name="connsiteX343" fmla="*/ 139232 w 339525"/>
                  <a:gd name="connsiteY343" fmla="*/ 499700 h 558106"/>
                  <a:gd name="connsiteX344" fmla="*/ 141002 w 339525"/>
                  <a:gd name="connsiteY344" fmla="*/ 494391 h 558106"/>
                  <a:gd name="connsiteX345" fmla="*/ 140412 w 339525"/>
                  <a:gd name="connsiteY345" fmla="*/ 491588 h 558106"/>
                  <a:gd name="connsiteX346" fmla="*/ 139674 w 339525"/>
                  <a:gd name="connsiteY346" fmla="*/ 489818 h 558106"/>
                  <a:gd name="connsiteX347" fmla="*/ 139674 w 339525"/>
                  <a:gd name="connsiteY347" fmla="*/ 486869 h 558106"/>
                  <a:gd name="connsiteX348" fmla="*/ 143657 w 339525"/>
                  <a:gd name="connsiteY348" fmla="*/ 480674 h 558106"/>
                  <a:gd name="connsiteX349" fmla="*/ 144246 w 339525"/>
                  <a:gd name="connsiteY349" fmla="*/ 478019 h 558106"/>
                  <a:gd name="connsiteX350" fmla="*/ 142919 w 339525"/>
                  <a:gd name="connsiteY350" fmla="*/ 475512 h 558106"/>
                  <a:gd name="connsiteX351" fmla="*/ 142329 w 339525"/>
                  <a:gd name="connsiteY351" fmla="*/ 472709 h 558106"/>
                  <a:gd name="connsiteX352" fmla="*/ 142329 w 339525"/>
                  <a:gd name="connsiteY352" fmla="*/ 468137 h 558106"/>
                  <a:gd name="connsiteX353" fmla="*/ 141592 w 339525"/>
                  <a:gd name="connsiteY353" fmla="*/ 466220 h 558106"/>
                  <a:gd name="connsiteX354" fmla="*/ 142624 w 339525"/>
                  <a:gd name="connsiteY354" fmla="*/ 462385 h 558106"/>
                  <a:gd name="connsiteX355" fmla="*/ 145131 w 339525"/>
                  <a:gd name="connsiteY355" fmla="*/ 462385 h 558106"/>
                  <a:gd name="connsiteX356" fmla="*/ 145131 w 339525"/>
                  <a:gd name="connsiteY356" fmla="*/ 452946 h 558106"/>
                  <a:gd name="connsiteX357" fmla="*/ 147049 w 339525"/>
                  <a:gd name="connsiteY357" fmla="*/ 450881 h 558106"/>
                  <a:gd name="connsiteX358" fmla="*/ 145721 w 339525"/>
                  <a:gd name="connsiteY358" fmla="*/ 447488 h 558106"/>
                  <a:gd name="connsiteX359" fmla="*/ 144099 w 339525"/>
                  <a:gd name="connsiteY359" fmla="*/ 442474 h 558106"/>
                  <a:gd name="connsiteX360" fmla="*/ 148671 w 339525"/>
                  <a:gd name="connsiteY360" fmla="*/ 441441 h 558106"/>
                  <a:gd name="connsiteX361" fmla="*/ 151326 w 339525"/>
                  <a:gd name="connsiteY361" fmla="*/ 440114 h 558106"/>
                  <a:gd name="connsiteX362" fmla="*/ 147787 w 339525"/>
                  <a:gd name="connsiteY362" fmla="*/ 436574 h 558106"/>
                  <a:gd name="connsiteX363" fmla="*/ 144984 w 339525"/>
                  <a:gd name="connsiteY363" fmla="*/ 435984 h 558106"/>
                  <a:gd name="connsiteX364" fmla="*/ 139674 w 339525"/>
                  <a:gd name="connsiteY364" fmla="*/ 435542 h 558106"/>
                  <a:gd name="connsiteX365" fmla="*/ 137462 w 339525"/>
                  <a:gd name="connsiteY365" fmla="*/ 435984 h 558106"/>
                  <a:gd name="connsiteX366" fmla="*/ 135545 w 339525"/>
                  <a:gd name="connsiteY366" fmla="*/ 434952 h 558106"/>
                  <a:gd name="connsiteX367" fmla="*/ 132890 w 339525"/>
                  <a:gd name="connsiteY367" fmla="*/ 434657 h 558106"/>
                  <a:gd name="connsiteX368" fmla="*/ 135545 w 339525"/>
                  <a:gd name="connsiteY368" fmla="*/ 433624 h 558106"/>
                  <a:gd name="connsiteX369" fmla="*/ 143952 w 339525"/>
                  <a:gd name="connsiteY369" fmla="*/ 434067 h 558106"/>
                  <a:gd name="connsiteX370" fmla="*/ 152801 w 339525"/>
                  <a:gd name="connsiteY370" fmla="*/ 434067 h 558106"/>
                  <a:gd name="connsiteX371" fmla="*/ 156046 w 339525"/>
                  <a:gd name="connsiteY371" fmla="*/ 431854 h 558106"/>
                  <a:gd name="connsiteX372" fmla="*/ 162388 w 339525"/>
                  <a:gd name="connsiteY372" fmla="*/ 429199 h 558106"/>
                  <a:gd name="connsiteX373" fmla="*/ 165190 w 339525"/>
                  <a:gd name="connsiteY373" fmla="*/ 426250 h 558106"/>
                  <a:gd name="connsiteX374" fmla="*/ 170795 w 339525"/>
                  <a:gd name="connsiteY374" fmla="*/ 424037 h 558106"/>
                  <a:gd name="connsiteX375" fmla="*/ 173302 w 339525"/>
                  <a:gd name="connsiteY375" fmla="*/ 422120 h 558106"/>
                  <a:gd name="connsiteX376" fmla="*/ 174925 w 339525"/>
                  <a:gd name="connsiteY376" fmla="*/ 422562 h 558106"/>
                  <a:gd name="connsiteX377" fmla="*/ 178759 w 339525"/>
                  <a:gd name="connsiteY377" fmla="*/ 420645 h 558106"/>
                  <a:gd name="connsiteX378" fmla="*/ 182004 w 339525"/>
                  <a:gd name="connsiteY378" fmla="*/ 418285 h 558106"/>
                  <a:gd name="connsiteX379" fmla="*/ 186872 w 339525"/>
                  <a:gd name="connsiteY379" fmla="*/ 416515 h 558106"/>
                  <a:gd name="connsiteX380" fmla="*/ 187757 w 339525"/>
                  <a:gd name="connsiteY380" fmla="*/ 415630 h 558106"/>
                  <a:gd name="connsiteX381" fmla="*/ 189084 w 339525"/>
                  <a:gd name="connsiteY381" fmla="*/ 413861 h 558106"/>
                  <a:gd name="connsiteX382" fmla="*/ 190116 w 339525"/>
                  <a:gd name="connsiteY382" fmla="*/ 409583 h 558106"/>
                  <a:gd name="connsiteX383" fmla="*/ 192329 w 339525"/>
                  <a:gd name="connsiteY383" fmla="*/ 409583 h 558106"/>
                  <a:gd name="connsiteX384" fmla="*/ 195426 w 339525"/>
                  <a:gd name="connsiteY384" fmla="*/ 408108 h 558106"/>
                  <a:gd name="connsiteX385" fmla="*/ 193951 w 339525"/>
                  <a:gd name="connsiteY385" fmla="*/ 405454 h 558106"/>
                  <a:gd name="connsiteX386" fmla="*/ 192624 w 339525"/>
                  <a:gd name="connsiteY386" fmla="*/ 404864 h 558106"/>
                  <a:gd name="connsiteX387" fmla="*/ 191296 w 339525"/>
                  <a:gd name="connsiteY387" fmla="*/ 405306 h 558106"/>
                  <a:gd name="connsiteX388" fmla="*/ 189674 w 339525"/>
                  <a:gd name="connsiteY388" fmla="*/ 406338 h 558106"/>
                  <a:gd name="connsiteX389" fmla="*/ 188051 w 339525"/>
                  <a:gd name="connsiteY389" fmla="*/ 406043 h 558106"/>
                  <a:gd name="connsiteX390" fmla="*/ 186282 w 339525"/>
                  <a:gd name="connsiteY390" fmla="*/ 406338 h 558106"/>
                  <a:gd name="connsiteX391" fmla="*/ 184659 w 339525"/>
                  <a:gd name="connsiteY391" fmla="*/ 407666 h 558106"/>
                  <a:gd name="connsiteX392" fmla="*/ 182594 w 339525"/>
                  <a:gd name="connsiteY392" fmla="*/ 408256 h 558106"/>
                  <a:gd name="connsiteX393" fmla="*/ 178612 w 339525"/>
                  <a:gd name="connsiteY393" fmla="*/ 407813 h 558106"/>
                  <a:gd name="connsiteX394" fmla="*/ 178170 w 339525"/>
                  <a:gd name="connsiteY394" fmla="*/ 406633 h 558106"/>
                  <a:gd name="connsiteX395" fmla="*/ 183332 w 339525"/>
                  <a:gd name="connsiteY395" fmla="*/ 403831 h 558106"/>
                  <a:gd name="connsiteX396" fmla="*/ 184659 w 339525"/>
                  <a:gd name="connsiteY396" fmla="*/ 404274 h 558106"/>
                  <a:gd name="connsiteX397" fmla="*/ 186282 w 339525"/>
                  <a:gd name="connsiteY397" fmla="*/ 403684 h 558106"/>
                  <a:gd name="connsiteX398" fmla="*/ 187904 w 339525"/>
                  <a:gd name="connsiteY398" fmla="*/ 402209 h 558106"/>
                  <a:gd name="connsiteX399" fmla="*/ 189526 w 339525"/>
                  <a:gd name="connsiteY399" fmla="*/ 401619 h 558106"/>
                  <a:gd name="connsiteX400" fmla="*/ 194099 w 339525"/>
                  <a:gd name="connsiteY400" fmla="*/ 398669 h 558106"/>
                  <a:gd name="connsiteX401" fmla="*/ 195721 w 339525"/>
                  <a:gd name="connsiteY401" fmla="*/ 397341 h 558106"/>
                  <a:gd name="connsiteX402" fmla="*/ 197786 w 339525"/>
                  <a:gd name="connsiteY402" fmla="*/ 395129 h 558106"/>
                  <a:gd name="connsiteX403" fmla="*/ 202358 w 339525"/>
                  <a:gd name="connsiteY403" fmla="*/ 392179 h 558106"/>
                  <a:gd name="connsiteX404" fmla="*/ 204275 w 339525"/>
                  <a:gd name="connsiteY404" fmla="*/ 391294 h 558106"/>
                  <a:gd name="connsiteX405" fmla="*/ 204866 w 339525"/>
                  <a:gd name="connsiteY405" fmla="*/ 388492 h 558106"/>
                  <a:gd name="connsiteX406" fmla="*/ 203391 w 339525"/>
                  <a:gd name="connsiteY406" fmla="*/ 384067 h 558106"/>
                  <a:gd name="connsiteX407" fmla="*/ 202063 w 339525"/>
                  <a:gd name="connsiteY407" fmla="*/ 382592 h 558106"/>
                  <a:gd name="connsiteX408" fmla="*/ 201178 w 339525"/>
                  <a:gd name="connsiteY408" fmla="*/ 380822 h 558106"/>
                  <a:gd name="connsiteX409" fmla="*/ 199408 w 339525"/>
                  <a:gd name="connsiteY409" fmla="*/ 378758 h 558106"/>
                  <a:gd name="connsiteX410" fmla="*/ 194541 w 339525"/>
                  <a:gd name="connsiteY410" fmla="*/ 377135 h 558106"/>
                  <a:gd name="connsiteX411" fmla="*/ 192771 w 339525"/>
                  <a:gd name="connsiteY411" fmla="*/ 375808 h 558106"/>
                  <a:gd name="connsiteX412" fmla="*/ 193361 w 339525"/>
                  <a:gd name="connsiteY412" fmla="*/ 371825 h 558106"/>
                  <a:gd name="connsiteX413" fmla="*/ 189232 w 339525"/>
                  <a:gd name="connsiteY413" fmla="*/ 368581 h 558106"/>
                  <a:gd name="connsiteX414" fmla="*/ 185397 w 339525"/>
                  <a:gd name="connsiteY414" fmla="*/ 367548 h 558106"/>
                  <a:gd name="connsiteX415" fmla="*/ 183037 w 339525"/>
                  <a:gd name="connsiteY415" fmla="*/ 365778 h 558106"/>
                  <a:gd name="connsiteX416" fmla="*/ 179055 w 339525"/>
                  <a:gd name="connsiteY416" fmla="*/ 361649 h 558106"/>
                  <a:gd name="connsiteX417" fmla="*/ 177580 w 339525"/>
                  <a:gd name="connsiteY417" fmla="*/ 358551 h 558106"/>
                  <a:gd name="connsiteX418" fmla="*/ 175367 w 339525"/>
                  <a:gd name="connsiteY418" fmla="*/ 358994 h 558106"/>
                  <a:gd name="connsiteX419" fmla="*/ 171975 w 339525"/>
                  <a:gd name="connsiteY419" fmla="*/ 360616 h 558106"/>
                  <a:gd name="connsiteX420" fmla="*/ 169910 w 339525"/>
                  <a:gd name="connsiteY420" fmla="*/ 360616 h 558106"/>
                  <a:gd name="connsiteX421" fmla="*/ 169172 w 339525"/>
                  <a:gd name="connsiteY421" fmla="*/ 358846 h 558106"/>
                  <a:gd name="connsiteX422" fmla="*/ 168140 w 339525"/>
                  <a:gd name="connsiteY422" fmla="*/ 357224 h 558106"/>
                  <a:gd name="connsiteX423" fmla="*/ 167108 w 339525"/>
                  <a:gd name="connsiteY423" fmla="*/ 356634 h 558106"/>
                  <a:gd name="connsiteX424" fmla="*/ 161946 w 339525"/>
                  <a:gd name="connsiteY424" fmla="*/ 356634 h 558106"/>
                  <a:gd name="connsiteX425" fmla="*/ 159143 w 339525"/>
                  <a:gd name="connsiteY425" fmla="*/ 354274 h 558106"/>
                  <a:gd name="connsiteX426" fmla="*/ 159438 w 339525"/>
                  <a:gd name="connsiteY426" fmla="*/ 351767 h 558106"/>
                  <a:gd name="connsiteX427" fmla="*/ 159880 w 339525"/>
                  <a:gd name="connsiteY427" fmla="*/ 349849 h 558106"/>
                  <a:gd name="connsiteX428" fmla="*/ 157963 w 339525"/>
                  <a:gd name="connsiteY428" fmla="*/ 344245 h 558106"/>
                  <a:gd name="connsiteX429" fmla="*/ 158258 w 339525"/>
                  <a:gd name="connsiteY429" fmla="*/ 342917 h 558106"/>
                  <a:gd name="connsiteX430" fmla="*/ 157521 w 339525"/>
                  <a:gd name="connsiteY430" fmla="*/ 336575 h 558106"/>
                  <a:gd name="connsiteX431" fmla="*/ 157521 w 339525"/>
                  <a:gd name="connsiteY431" fmla="*/ 332445 h 558106"/>
                  <a:gd name="connsiteX432" fmla="*/ 156931 w 339525"/>
                  <a:gd name="connsiteY432" fmla="*/ 331265 h 558106"/>
                  <a:gd name="connsiteX433" fmla="*/ 157816 w 339525"/>
                  <a:gd name="connsiteY433" fmla="*/ 329938 h 558106"/>
                  <a:gd name="connsiteX434" fmla="*/ 157226 w 339525"/>
                  <a:gd name="connsiteY434" fmla="*/ 328168 h 558106"/>
                  <a:gd name="connsiteX435" fmla="*/ 156193 w 339525"/>
                  <a:gd name="connsiteY435" fmla="*/ 327136 h 558106"/>
                  <a:gd name="connsiteX436" fmla="*/ 156931 w 339525"/>
                  <a:gd name="connsiteY436" fmla="*/ 324038 h 558106"/>
                  <a:gd name="connsiteX437" fmla="*/ 156488 w 339525"/>
                  <a:gd name="connsiteY437" fmla="*/ 322121 h 558106"/>
                  <a:gd name="connsiteX438" fmla="*/ 156046 w 339525"/>
                  <a:gd name="connsiteY438" fmla="*/ 319319 h 558106"/>
                  <a:gd name="connsiteX439" fmla="*/ 158258 w 339525"/>
                  <a:gd name="connsiteY439" fmla="*/ 316074 h 558106"/>
                  <a:gd name="connsiteX440" fmla="*/ 157816 w 339525"/>
                  <a:gd name="connsiteY440" fmla="*/ 313271 h 558106"/>
                  <a:gd name="connsiteX441" fmla="*/ 161355 w 339525"/>
                  <a:gd name="connsiteY441" fmla="*/ 314599 h 558106"/>
                  <a:gd name="connsiteX442" fmla="*/ 164748 w 339525"/>
                  <a:gd name="connsiteY442" fmla="*/ 314894 h 558106"/>
                  <a:gd name="connsiteX443" fmla="*/ 163421 w 339525"/>
                  <a:gd name="connsiteY443" fmla="*/ 312681 h 558106"/>
                  <a:gd name="connsiteX444" fmla="*/ 162978 w 339525"/>
                  <a:gd name="connsiteY444" fmla="*/ 311059 h 558106"/>
                  <a:gd name="connsiteX445" fmla="*/ 162388 w 339525"/>
                  <a:gd name="connsiteY445" fmla="*/ 307667 h 558106"/>
                  <a:gd name="connsiteX446" fmla="*/ 163421 w 339525"/>
                  <a:gd name="connsiteY446" fmla="*/ 303685 h 558106"/>
                  <a:gd name="connsiteX447" fmla="*/ 164305 w 339525"/>
                  <a:gd name="connsiteY447" fmla="*/ 301472 h 558106"/>
                  <a:gd name="connsiteX448" fmla="*/ 165928 w 339525"/>
                  <a:gd name="connsiteY448" fmla="*/ 295720 h 558106"/>
                  <a:gd name="connsiteX449" fmla="*/ 167255 w 339525"/>
                  <a:gd name="connsiteY449" fmla="*/ 293803 h 558106"/>
                  <a:gd name="connsiteX450" fmla="*/ 169172 w 339525"/>
                  <a:gd name="connsiteY450" fmla="*/ 292918 h 558106"/>
                  <a:gd name="connsiteX451" fmla="*/ 166665 w 339525"/>
                  <a:gd name="connsiteY451" fmla="*/ 291738 h 558106"/>
                  <a:gd name="connsiteX452" fmla="*/ 163863 w 339525"/>
                  <a:gd name="connsiteY452" fmla="*/ 288788 h 558106"/>
                  <a:gd name="connsiteX453" fmla="*/ 162388 w 339525"/>
                  <a:gd name="connsiteY453" fmla="*/ 285101 h 558106"/>
                  <a:gd name="connsiteX454" fmla="*/ 162388 w 339525"/>
                  <a:gd name="connsiteY454" fmla="*/ 283626 h 558106"/>
                  <a:gd name="connsiteX455" fmla="*/ 163421 w 339525"/>
                  <a:gd name="connsiteY455" fmla="*/ 281708 h 558106"/>
                  <a:gd name="connsiteX456" fmla="*/ 165928 w 339525"/>
                  <a:gd name="connsiteY456" fmla="*/ 282741 h 558106"/>
                  <a:gd name="connsiteX457" fmla="*/ 167550 w 339525"/>
                  <a:gd name="connsiteY457" fmla="*/ 284068 h 558106"/>
                  <a:gd name="connsiteX458" fmla="*/ 169468 w 339525"/>
                  <a:gd name="connsiteY458" fmla="*/ 284068 h 558106"/>
                  <a:gd name="connsiteX459" fmla="*/ 171385 w 339525"/>
                  <a:gd name="connsiteY459" fmla="*/ 282003 h 558106"/>
                  <a:gd name="connsiteX460" fmla="*/ 174482 w 339525"/>
                  <a:gd name="connsiteY460" fmla="*/ 282003 h 558106"/>
                  <a:gd name="connsiteX461" fmla="*/ 177432 w 339525"/>
                  <a:gd name="connsiteY461" fmla="*/ 278906 h 558106"/>
                  <a:gd name="connsiteX462" fmla="*/ 179792 w 339525"/>
                  <a:gd name="connsiteY462" fmla="*/ 278021 h 558106"/>
                  <a:gd name="connsiteX463" fmla="*/ 179055 w 339525"/>
                  <a:gd name="connsiteY463" fmla="*/ 276989 h 558106"/>
                  <a:gd name="connsiteX464" fmla="*/ 177137 w 339525"/>
                  <a:gd name="connsiteY464" fmla="*/ 276399 h 558106"/>
                  <a:gd name="connsiteX465" fmla="*/ 176399 w 339525"/>
                  <a:gd name="connsiteY465" fmla="*/ 275661 h 558106"/>
                  <a:gd name="connsiteX466" fmla="*/ 177432 w 339525"/>
                  <a:gd name="connsiteY466" fmla="*/ 274776 h 558106"/>
                  <a:gd name="connsiteX467" fmla="*/ 178317 w 339525"/>
                  <a:gd name="connsiteY467" fmla="*/ 273154 h 558106"/>
                  <a:gd name="connsiteX468" fmla="*/ 177285 w 339525"/>
                  <a:gd name="connsiteY468" fmla="*/ 270499 h 558106"/>
                  <a:gd name="connsiteX469" fmla="*/ 176252 w 339525"/>
                  <a:gd name="connsiteY469" fmla="*/ 268729 h 558106"/>
                  <a:gd name="connsiteX470" fmla="*/ 175810 w 339525"/>
                  <a:gd name="connsiteY470" fmla="*/ 266959 h 558106"/>
                  <a:gd name="connsiteX471" fmla="*/ 176547 w 339525"/>
                  <a:gd name="connsiteY471" fmla="*/ 266369 h 558106"/>
                  <a:gd name="connsiteX472" fmla="*/ 177727 w 339525"/>
                  <a:gd name="connsiteY472" fmla="*/ 268582 h 558106"/>
                  <a:gd name="connsiteX473" fmla="*/ 181415 w 339525"/>
                  <a:gd name="connsiteY473" fmla="*/ 268582 h 558106"/>
                  <a:gd name="connsiteX474" fmla="*/ 180972 w 339525"/>
                  <a:gd name="connsiteY474" fmla="*/ 269467 h 558106"/>
                  <a:gd name="connsiteX475" fmla="*/ 180972 w 339525"/>
                  <a:gd name="connsiteY475" fmla="*/ 270351 h 558106"/>
                  <a:gd name="connsiteX476" fmla="*/ 183332 w 339525"/>
                  <a:gd name="connsiteY476" fmla="*/ 270351 h 558106"/>
                  <a:gd name="connsiteX477" fmla="*/ 184512 w 339525"/>
                  <a:gd name="connsiteY477" fmla="*/ 269467 h 558106"/>
                  <a:gd name="connsiteX478" fmla="*/ 185397 w 339525"/>
                  <a:gd name="connsiteY478" fmla="*/ 267992 h 558106"/>
                  <a:gd name="connsiteX479" fmla="*/ 191001 w 339525"/>
                  <a:gd name="connsiteY479" fmla="*/ 266074 h 558106"/>
                  <a:gd name="connsiteX480" fmla="*/ 191444 w 339525"/>
                  <a:gd name="connsiteY480" fmla="*/ 264747 h 558106"/>
                  <a:gd name="connsiteX481" fmla="*/ 191444 w 339525"/>
                  <a:gd name="connsiteY481" fmla="*/ 263567 h 558106"/>
                  <a:gd name="connsiteX482" fmla="*/ 191886 w 339525"/>
                  <a:gd name="connsiteY482" fmla="*/ 262387 h 558106"/>
                  <a:gd name="connsiteX483" fmla="*/ 186872 w 339525"/>
                  <a:gd name="connsiteY483" fmla="*/ 262092 h 558106"/>
                  <a:gd name="connsiteX484" fmla="*/ 187757 w 339525"/>
                  <a:gd name="connsiteY484" fmla="*/ 260617 h 558106"/>
                  <a:gd name="connsiteX485" fmla="*/ 189379 w 339525"/>
                  <a:gd name="connsiteY485" fmla="*/ 260617 h 558106"/>
                  <a:gd name="connsiteX486" fmla="*/ 192624 w 339525"/>
                  <a:gd name="connsiteY486" fmla="*/ 259290 h 558106"/>
                  <a:gd name="connsiteX487" fmla="*/ 193804 w 339525"/>
                  <a:gd name="connsiteY487" fmla="*/ 256635 h 558106"/>
                  <a:gd name="connsiteX488" fmla="*/ 194541 w 339525"/>
                  <a:gd name="connsiteY488" fmla="*/ 254570 h 558106"/>
                  <a:gd name="connsiteX489" fmla="*/ 196164 w 339525"/>
                  <a:gd name="connsiteY489" fmla="*/ 254570 h 558106"/>
                  <a:gd name="connsiteX490" fmla="*/ 198523 w 339525"/>
                  <a:gd name="connsiteY490" fmla="*/ 253685 h 558106"/>
                  <a:gd name="connsiteX491" fmla="*/ 200146 w 339525"/>
                  <a:gd name="connsiteY491" fmla="*/ 253685 h 558106"/>
                  <a:gd name="connsiteX492" fmla="*/ 201178 w 339525"/>
                  <a:gd name="connsiteY492" fmla="*/ 253390 h 558106"/>
                  <a:gd name="connsiteX493" fmla="*/ 200883 w 339525"/>
                  <a:gd name="connsiteY493" fmla="*/ 252653 h 558106"/>
                  <a:gd name="connsiteX494" fmla="*/ 199408 w 339525"/>
                  <a:gd name="connsiteY494" fmla="*/ 252063 h 558106"/>
                  <a:gd name="connsiteX495" fmla="*/ 199998 w 339525"/>
                  <a:gd name="connsiteY495" fmla="*/ 251325 h 558106"/>
                  <a:gd name="connsiteX496" fmla="*/ 205750 w 339525"/>
                  <a:gd name="connsiteY496" fmla="*/ 252210 h 558106"/>
                  <a:gd name="connsiteX497" fmla="*/ 211060 w 339525"/>
                  <a:gd name="connsiteY497" fmla="*/ 247638 h 558106"/>
                  <a:gd name="connsiteX498" fmla="*/ 212387 w 339525"/>
                  <a:gd name="connsiteY498" fmla="*/ 244246 h 558106"/>
                  <a:gd name="connsiteX499" fmla="*/ 214158 w 339525"/>
                  <a:gd name="connsiteY499" fmla="*/ 242181 h 558106"/>
                  <a:gd name="connsiteX500" fmla="*/ 217845 w 339525"/>
                  <a:gd name="connsiteY500" fmla="*/ 244393 h 558106"/>
                  <a:gd name="connsiteX501" fmla="*/ 217845 w 339525"/>
                  <a:gd name="connsiteY501" fmla="*/ 240853 h 558106"/>
                  <a:gd name="connsiteX502" fmla="*/ 220352 w 339525"/>
                  <a:gd name="connsiteY502" fmla="*/ 241738 h 558106"/>
                  <a:gd name="connsiteX503" fmla="*/ 222122 w 339525"/>
                  <a:gd name="connsiteY503" fmla="*/ 242918 h 558106"/>
                  <a:gd name="connsiteX504" fmla="*/ 223892 w 339525"/>
                  <a:gd name="connsiteY504" fmla="*/ 242918 h 558106"/>
                  <a:gd name="connsiteX505" fmla="*/ 225514 w 339525"/>
                  <a:gd name="connsiteY505" fmla="*/ 239526 h 558106"/>
                  <a:gd name="connsiteX506" fmla="*/ 228907 w 339525"/>
                  <a:gd name="connsiteY506" fmla="*/ 236576 h 558106"/>
                  <a:gd name="connsiteX507" fmla="*/ 236576 w 339525"/>
                  <a:gd name="connsiteY507" fmla="*/ 234364 h 558106"/>
                  <a:gd name="connsiteX508" fmla="*/ 241001 w 339525"/>
                  <a:gd name="connsiteY508" fmla="*/ 231856 h 558106"/>
                  <a:gd name="connsiteX509" fmla="*/ 243213 w 339525"/>
                  <a:gd name="connsiteY509" fmla="*/ 229791 h 558106"/>
                  <a:gd name="connsiteX510" fmla="*/ 249113 w 339525"/>
                  <a:gd name="connsiteY510" fmla="*/ 227579 h 558106"/>
                  <a:gd name="connsiteX511" fmla="*/ 251325 w 339525"/>
                  <a:gd name="connsiteY511" fmla="*/ 225809 h 558106"/>
                  <a:gd name="connsiteX512" fmla="*/ 257963 w 339525"/>
                  <a:gd name="connsiteY512" fmla="*/ 212830 h 558106"/>
                  <a:gd name="connsiteX513" fmla="*/ 264157 w 339525"/>
                  <a:gd name="connsiteY513" fmla="*/ 207815 h 558106"/>
                  <a:gd name="connsiteX514" fmla="*/ 269614 w 339525"/>
                  <a:gd name="connsiteY514" fmla="*/ 204423 h 558106"/>
                  <a:gd name="connsiteX515" fmla="*/ 270352 w 339525"/>
                  <a:gd name="connsiteY515" fmla="*/ 202948 h 558106"/>
                  <a:gd name="connsiteX516" fmla="*/ 270941 w 339525"/>
                  <a:gd name="connsiteY516" fmla="*/ 201031 h 558106"/>
                  <a:gd name="connsiteX517" fmla="*/ 267697 w 339525"/>
                  <a:gd name="connsiteY517" fmla="*/ 197638 h 558106"/>
                  <a:gd name="connsiteX518" fmla="*/ 266074 w 339525"/>
                  <a:gd name="connsiteY518" fmla="*/ 194099 h 558106"/>
                  <a:gd name="connsiteX519" fmla="*/ 264747 w 339525"/>
                  <a:gd name="connsiteY519" fmla="*/ 190116 h 558106"/>
                  <a:gd name="connsiteX520" fmla="*/ 262830 w 339525"/>
                  <a:gd name="connsiteY520" fmla="*/ 188051 h 558106"/>
                  <a:gd name="connsiteX521" fmla="*/ 261060 w 339525"/>
                  <a:gd name="connsiteY521" fmla="*/ 186576 h 558106"/>
                  <a:gd name="connsiteX522" fmla="*/ 262535 w 339525"/>
                  <a:gd name="connsiteY522" fmla="*/ 183627 h 558106"/>
                  <a:gd name="connsiteX523" fmla="*/ 265042 w 339525"/>
                  <a:gd name="connsiteY523" fmla="*/ 180824 h 558106"/>
                  <a:gd name="connsiteX524" fmla="*/ 268434 w 339525"/>
                  <a:gd name="connsiteY524" fmla="*/ 177727 h 558106"/>
                  <a:gd name="connsiteX525" fmla="*/ 272269 w 339525"/>
                  <a:gd name="connsiteY525" fmla="*/ 172860 h 558106"/>
                  <a:gd name="connsiteX526" fmla="*/ 272269 w 339525"/>
                  <a:gd name="connsiteY526" fmla="*/ 171385 h 558106"/>
                  <a:gd name="connsiteX527" fmla="*/ 271531 w 339525"/>
                  <a:gd name="connsiteY527" fmla="*/ 169467 h 558106"/>
                  <a:gd name="connsiteX528" fmla="*/ 270499 w 339525"/>
                  <a:gd name="connsiteY528" fmla="*/ 167845 h 558106"/>
                  <a:gd name="connsiteX529" fmla="*/ 268729 w 339525"/>
                  <a:gd name="connsiteY529" fmla="*/ 166223 h 558106"/>
                  <a:gd name="connsiteX530" fmla="*/ 267992 w 339525"/>
                  <a:gd name="connsiteY530" fmla="*/ 164748 h 558106"/>
                  <a:gd name="connsiteX531" fmla="*/ 268877 w 339525"/>
                  <a:gd name="connsiteY531" fmla="*/ 164748 h 558106"/>
                  <a:gd name="connsiteX532" fmla="*/ 271974 w 339525"/>
                  <a:gd name="connsiteY532" fmla="*/ 167403 h 558106"/>
                  <a:gd name="connsiteX533" fmla="*/ 273006 w 339525"/>
                  <a:gd name="connsiteY533" fmla="*/ 167108 h 558106"/>
                  <a:gd name="connsiteX534" fmla="*/ 273006 w 339525"/>
                  <a:gd name="connsiteY534" fmla="*/ 165485 h 558106"/>
                  <a:gd name="connsiteX535" fmla="*/ 272712 w 339525"/>
                  <a:gd name="connsiteY535" fmla="*/ 164748 h 558106"/>
                  <a:gd name="connsiteX536" fmla="*/ 271384 w 339525"/>
                  <a:gd name="connsiteY536" fmla="*/ 164158 h 558106"/>
                  <a:gd name="connsiteX537" fmla="*/ 270794 w 339525"/>
                  <a:gd name="connsiteY537" fmla="*/ 162978 h 558106"/>
                  <a:gd name="connsiteX538" fmla="*/ 271089 w 339525"/>
                  <a:gd name="connsiteY538" fmla="*/ 161798 h 558106"/>
                  <a:gd name="connsiteX539" fmla="*/ 271974 w 339525"/>
                  <a:gd name="connsiteY539" fmla="*/ 160913 h 558106"/>
                  <a:gd name="connsiteX540" fmla="*/ 274924 w 339525"/>
                  <a:gd name="connsiteY540" fmla="*/ 160913 h 558106"/>
                  <a:gd name="connsiteX541" fmla="*/ 280086 w 339525"/>
                  <a:gd name="connsiteY541" fmla="*/ 160175 h 558106"/>
                  <a:gd name="connsiteX542" fmla="*/ 280971 w 339525"/>
                  <a:gd name="connsiteY542" fmla="*/ 159585 h 558106"/>
                  <a:gd name="connsiteX543" fmla="*/ 281856 w 339525"/>
                  <a:gd name="connsiteY543" fmla="*/ 158111 h 558106"/>
                  <a:gd name="connsiteX544" fmla="*/ 280676 w 339525"/>
                  <a:gd name="connsiteY544" fmla="*/ 156488 h 558106"/>
                  <a:gd name="connsiteX545" fmla="*/ 281118 w 339525"/>
                  <a:gd name="connsiteY545" fmla="*/ 155456 h 558106"/>
                  <a:gd name="connsiteX546" fmla="*/ 285543 w 339525"/>
                  <a:gd name="connsiteY546" fmla="*/ 155456 h 558106"/>
                  <a:gd name="connsiteX547" fmla="*/ 287166 w 339525"/>
                  <a:gd name="connsiteY547" fmla="*/ 154571 h 558106"/>
                  <a:gd name="connsiteX548" fmla="*/ 286723 w 339525"/>
                  <a:gd name="connsiteY548" fmla="*/ 153833 h 558106"/>
                  <a:gd name="connsiteX549" fmla="*/ 285838 w 339525"/>
                  <a:gd name="connsiteY549" fmla="*/ 153243 h 558106"/>
                  <a:gd name="connsiteX550" fmla="*/ 285543 w 339525"/>
                  <a:gd name="connsiteY550" fmla="*/ 152064 h 558106"/>
                  <a:gd name="connsiteX551" fmla="*/ 289968 w 339525"/>
                  <a:gd name="connsiteY551" fmla="*/ 152653 h 558106"/>
                  <a:gd name="connsiteX552" fmla="*/ 290263 w 339525"/>
                  <a:gd name="connsiteY552" fmla="*/ 151621 h 558106"/>
                  <a:gd name="connsiteX553" fmla="*/ 290263 w 339525"/>
                  <a:gd name="connsiteY553" fmla="*/ 147196 h 558106"/>
                  <a:gd name="connsiteX554" fmla="*/ 290853 w 339525"/>
                  <a:gd name="connsiteY554" fmla="*/ 146164 h 558106"/>
                  <a:gd name="connsiteX555" fmla="*/ 292180 w 339525"/>
                  <a:gd name="connsiteY555" fmla="*/ 144394 h 558106"/>
                  <a:gd name="connsiteX556" fmla="*/ 292918 w 339525"/>
                  <a:gd name="connsiteY556" fmla="*/ 142182 h 558106"/>
                  <a:gd name="connsiteX557" fmla="*/ 293803 w 339525"/>
                  <a:gd name="connsiteY557" fmla="*/ 141297 h 558106"/>
                  <a:gd name="connsiteX558" fmla="*/ 295425 w 339525"/>
                  <a:gd name="connsiteY558" fmla="*/ 141739 h 558106"/>
                  <a:gd name="connsiteX559" fmla="*/ 297342 w 339525"/>
                  <a:gd name="connsiteY559" fmla="*/ 144246 h 558106"/>
                  <a:gd name="connsiteX560" fmla="*/ 299408 w 339525"/>
                  <a:gd name="connsiteY560" fmla="*/ 143656 h 558106"/>
                  <a:gd name="connsiteX561" fmla="*/ 302652 w 339525"/>
                  <a:gd name="connsiteY561" fmla="*/ 140854 h 558106"/>
                  <a:gd name="connsiteX562" fmla="*/ 307225 w 339525"/>
                  <a:gd name="connsiteY562" fmla="*/ 144541 h 558106"/>
                  <a:gd name="connsiteX563" fmla="*/ 311944 w 339525"/>
                  <a:gd name="connsiteY563" fmla="*/ 146754 h 558106"/>
                  <a:gd name="connsiteX564" fmla="*/ 313272 w 339525"/>
                  <a:gd name="connsiteY564" fmla="*/ 146164 h 558106"/>
                  <a:gd name="connsiteX565" fmla="*/ 315042 w 339525"/>
                  <a:gd name="connsiteY565" fmla="*/ 144541 h 558106"/>
                  <a:gd name="connsiteX566" fmla="*/ 320203 w 339525"/>
                  <a:gd name="connsiteY566" fmla="*/ 143804 h 558106"/>
                  <a:gd name="connsiteX567" fmla="*/ 324776 w 339525"/>
                  <a:gd name="connsiteY567" fmla="*/ 143804 h 558106"/>
                  <a:gd name="connsiteX568" fmla="*/ 327431 w 339525"/>
                  <a:gd name="connsiteY568" fmla="*/ 142771 h 558106"/>
                  <a:gd name="connsiteX569" fmla="*/ 332593 w 339525"/>
                  <a:gd name="connsiteY569" fmla="*/ 144836 h 558106"/>
                  <a:gd name="connsiteX570" fmla="*/ 339525 w 339525"/>
                  <a:gd name="connsiteY570" fmla="*/ 143804 h 558106"/>
                  <a:gd name="connsiteX571" fmla="*/ 336723 w 339525"/>
                  <a:gd name="connsiteY571" fmla="*/ 135839 h 558106"/>
                  <a:gd name="connsiteX572" fmla="*/ 195131 w 339525"/>
                  <a:gd name="connsiteY572" fmla="*/ 399406 h 558106"/>
                  <a:gd name="connsiteX573" fmla="*/ 193804 w 339525"/>
                  <a:gd name="connsiteY573" fmla="*/ 400291 h 558106"/>
                  <a:gd name="connsiteX574" fmla="*/ 193361 w 339525"/>
                  <a:gd name="connsiteY574" fmla="*/ 401914 h 558106"/>
                  <a:gd name="connsiteX575" fmla="*/ 193066 w 339525"/>
                  <a:gd name="connsiteY575" fmla="*/ 402209 h 558106"/>
                  <a:gd name="connsiteX576" fmla="*/ 193656 w 339525"/>
                  <a:gd name="connsiteY576" fmla="*/ 403831 h 558106"/>
                  <a:gd name="connsiteX577" fmla="*/ 194246 w 339525"/>
                  <a:gd name="connsiteY577" fmla="*/ 402504 h 558106"/>
                  <a:gd name="connsiteX578" fmla="*/ 194983 w 339525"/>
                  <a:gd name="connsiteY578" fmla="*/ 401619 h 558106"/>
                  <a:gd name="connsiteX579" fmla="*/ 196901 w 339525"/>
                  <a:gd name="connsiteY579" fmla="*/ 400291 h 558106"/>
                  <a:gd name="connsiteX580" fmla="*/ 196901 w 339525"/>
                  <a:gd name="connsiteY580" fmla="*/ 399849 h 558106"/>
                  <a:gd name="connsiteX581" fmla="*/ 194836 w 339525"/>
                  <a:gd name="connsiteY581" fmla="*/ 399406 h 558106"/>
                  <a:gd name="connsiteX582" fmla="*/ 208553 w 339525"/>
                  <a:gd name="connsiteY582" fmla="*/ 459435 h 558106"/>
                  <a:gd name="connsiteX583" fmla="*/ 206045 w 339525"/>
                  <a:gd name="connsiteY583" fmla="*/ 462090 h 558106"/>
                  <a:gd name="connsiteX584" fmla="*/ 207225 w 339525"/>
                  <a:gd name="connsiteY584" fmla="*/ 463860 h 558106"/>
                  <a:gd name="connsiteX585" fmla="*/ 208553 w 339525"/>
                  <a:gd name="connsiteY585" fmla="*/ 463860 h 558106"/>
                  <a:gd name="connsiteX586" fmla="*/ 208995 w 339525"/>
                  <a:gd name="connsiteY586" fmla="*/ 461648 h 558106"/>
                  <a:gd name="connsiteX587" fmla="*/ 213568 w 339525"/>
                  <a:gd name="connsiteY587" fmla="*/ 460173 h 558106"/>
                  <a:gd name="connsiteX588" fmla="*/ 212240 w 339525"/>
                  <a:gd name="connsiteY588" fmla="*/ 459583 h 558106"/>
                  <a:gd name="connsiteX589" fmla="*/ 208405 w 339525"/>
                  <a:gd name="connsiteY589" fmla="*/ 459583 h 55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339525" h="558106">
                    <a:moveTo>
                      <a:pt x="202506" y="461943"/>
                    </a:moveTo>
                    <a:lnTo>
                      <a:pt x="200883" y="462533"/>
                    </a:lnTo>
                    <a:lnTo>
                      <a:pt x="199998" y="465040"/>
                    </a:lnTo>
                    <a:lnTo>
                      <a:pt x="197786" y="463860"/>
                    </a:lnTo>
                    <a:lnTo>
                      <a:pt x="192919" y="465187"/>
                    </a:lnTo>
                    <a:lnTo>
                      <a:pt x="189526" y="467990"/>
                    </a:lnTo>
                    <a:lnTo>
                      <a:pt x="186282" y="471825"/>
                    </a:lnTo>
                    <a:lnTo>
                      <a:pt x="184217" y="473447"/>
                    </a:lnTo>
                    <a:lnTo>
                      <a:pt x="182447" y="475512"/>
                    </a:lnTo>
                    <a:lnTo>
                      <a:pt x="182447" y="479494"/>
                    </a:lnTo>
                    <a:lnTo>
                      <a:pt x="182889" y="483624"/>
                    </a:lnTo>
                    <a:lnTo>
                      <a:pt x="181709" y="486131"/>
                    </a:lnTo>
                    <a:lnTo>
                      <a:pt x="183184" y="488344"/>
                    </a:lnTo>
                    <a:lnTo>
                      <a:pt x="184364" y="491293"/>
                    </a:lnTo>
                    <a:lnTo>
                      <a:pt x="186282" y="493211"/>
                    </a:lnTo>
                    <a:lnTo>
                      <a:pt x="184217" y="496013"/>
                    </a:lnTo>
                    <a:lnTo>
                      <a:pt x="182594" y="499405"/>
                    </a:lnTo>
                    <a:lnTo>
                      <a:pt x="185249" y="498963"/>
                    </a:lnTo>
                    <a:lnTo>
                      <a:pt x="187609" y="497193"/>
                    </a:lnTo>
                    <a:lnTo>
                      <a:pt x="188789" y="493063"/>
                    </a:lnTo>
                    <a:lnTo>
                      <a:pt x="191149" y="490261"/>
                    </a:lnTo>
                    <a:lnTo>
                      <a:pt x="192771" y="488934"/>
                    </a:lnTo>
                    <a:lnTo>
                      <a:pt x="197049" y="487164"/>
                    </a:lnTo>
                    <a:lnTo>
                      <a:pt x="198228" y="484066"/>
                    </a:lnTo>
                    <a:lnTo>
                      <a:pt x="199261" y="482591"/>
                    </a:lnTo>
                    <a:lnTo>
                      <a:pt x="200736" y="481706"/>
                    </a:lnTo>
                    <a:lnTo>
                      <a:pt x="202358" y="481264"/>
                    </a:lnTo>
                    <a:lnTo>
                      <a:pt x="199261" y="478019"/>
                    </a:lnTo>
                    <a:lnTo>
                      <a:pt x="199851" y="469612"/>
                    </a:lnTo>
                    <a:lnTo>
                      <a:pt x="201473" y="468727"/>
                    </a:lnTo>
                    <a:lnTo>
                      <a:pt x="203243" y="468285"/>
                    </a:lnTo>
                    <a:lnTo>
                      <a:pt x="204570" y="465630"/>
                    </a:lnTo>
                    <a:lnTo>
                      <a:pt x="206783" y="464745"/>
                    </a:lnTo>
                    <a:lnTo>
                      <a:pt x="203685" y="462385"/>
                    </a:lnTo>
                    <a:lnTo>
                      <a:pt x="202210" y="461795"/>
                    </a:lnTo>
                    <a:close/>
                    <a:moveTo>
                      <a:pt x="155161" y="483919"/>
                    </a:moveTo>
                    <a:lnTo>
                      <a:pt x="153538" y="483476"/>
                    </a:lnTo>
                    <a:lnTo>
                      <a:pt x="152801" y="484509"/>
                    </a:lnTo>
                    <a:lnTo>
                      <a:pt x="151916" y="487016"/>
                    </a:lnTo>
                    <a:lnTo>
                      <a:pt x="150294" y="489818"/>
                    </a:lnTo>
                    <a:lnTo>
                      <a:pt x="149261" y="492916"/>
                    </a:lnTo>
                    <a:lnTo>
                      <a:pt x="145721" y="499995"/>
                    </a:lnTo>
                    <a:lnTo>
                      <a:pt x="143214" y="500880"/>
                    </a:lnTo>
                    <a:lnTo>
                      <a:pt x="137462" y="512385"/>
                    </a:lnTo>
                    <a:lnTo>
                      <a:pt x="137020" y="515482"/>
                    </a:lnTo>
                    <a:lnTo>
                      <a:pt x="137020" y="521824"/>
                    </a:lnTo>
                    <a:lnTo>
                      <a:pt x="138052" y="524331"/>
                    </a:lnTo>
                    <a:lnTo>
                      <a:pt x="139232" y="524331"/>
                    </a:lnTo>
                    <a:lnTo>
                      <a:pt x="140559" y="522561"/>
                    </a:lnTo>
                    <a:lnTo>
                      <a:pt x="147049" y="503388"/>
                    </a:lnTo>
                    <a:lnTo>
                      <a:pt x="148671" y="502060"/>
                    </a:lnTo>
                    <a:lnTo>
                      <a:pt x="149851" y="496603"/>
                    </a:lnTo>
                    <a:lnTo>
                      <a:pt x="154276" y="488196"/>
                    </a:lnTo>
                    <a:lnTo>
                      <a:pt x="154276" y="485541"/>
                    </a:lnTo>
                    <a:lnTo>
                      <a:pt x="155898" y="484066"/>
                    </a:lnTo>
                    <a:lnTo>
                      <a:pt x="155161" y="483624"/>
                    </a:lnTo>
                    <a:close/>
                    <a:moveTo>
                      <a:pt x="191591" y="416515"/>
                    </a:moveTo>
                    <a:lnTo>
                      <a:pt x="191001" y="416515"/>
                    </a:lnTo>
                    <a:lnTo>
                      <a:pt x="189232" y="417105"/>
                    </a:lnTo>
                    <a:lnTo>
                      <a:pt x="188641" y="417843"/>
                    </a:lnTo>
                    <a:lnTo>
                      <a:pt x="187904" y="419613"/>
                    </a:lnTo>
                    <a:lnTo>
                      <a:pt x="188494" y="419613"/>
                    </a:lnTo>
                    <a:lnTo>
                      <a:pt x="189674" y="419318"/>
                    </a:lnTo>
                    <a:lnTo>
                      <a:pt x="191444" y="416368"/>
                    </a:lnTo>
                    <a:close/>
                    <a:moveTo>
                      <a:pt x="337018" y="135692"/>
                    </a:moveTo>
                    <a:lnTo>
                      <a:pt x="335543" y="132595"/>
                    </a:lnTo>
                    <a:lnTo>
                      <a:pt x="333330" y="128760"/>
                    </a:lnTo>
                    <a:lnTo>
                      <a:pt x="329201" y="126842"/>
                    </a:lnTo>
                    <a:lnTo>
                      <a:pt x="328463" y="125810"/>
                    </a:lnTo>
                    <a:lnTo>
                      <a:pt x="327873" y="124188"/>
                    </a:lnTo>
                    <a:lnTo>
                      <a:pt x="327873" y="121975"/>
                    </a:lnTo>
                    <a:lnTo>
                      <a:pt x="327136" y="118583"/>
                    </a:lnTo>
                    <a:lnTo>
                      <a:pt x="327136" y="115781"/>
                    </a:lnTo>
                    <a:lnTo>
                      <a:pt x="327873" y="114158"/>
                    </a:lnTo>
                    <a:lnTo>
                      <a:pt x="329643" y="113126"/>
                    </a:lnTo>
                    <a:lnTo>
                      <a:pt x="332151" y="110028"/>
                    </a:lnTo>
                    <a:lnTo>
                      <a:pt x="332740" y="107816"/>
                    </a:lnTo>
                    <a:lnTo>
                      <a:pt x="332740" y="104424"/>
                    </a:lnTo>
                    <a:lnTo>
                      <a:pt x="334068" y="101474"/>
                    </a:lnTo>
                    <a:lnTo>
                      <a:pt x="335395" y="99999"/>
                    </a:lnTo>
                    <a:lnTo>
                      <a:pt x="335100" y="98819"/>
                    </a:lnTo>
                    <a:lnTo>
                      <a:pt x="334215" y="97049"/>
                    </a:lnTo>
                    <a:lnTo>
                      <a:pt x="332298" y="94542"/>
                    </a:lnTo>
                    <a:lnTo>
                      <a:pt x="329348" y="91445"/>
                    </a:lnTo>
                    <a:lnTo>
                      <a:pt x="327283" y="88495"/>
                    </a:lnTo>
                    <a:lnTo>
                      <a:pt x="326398" y="85840"/>
                    </a:lnTo>
                    <a:lnTo>
                      <a:pt x="325956" y="83480"/>
                    </a:lnTo>
                    <a:lnTo>
                      <a:pt x="325956" y="81268"/>
                    </a:lnTo>
                    <a:lnTo>
                      <a:pt x="326841" y="79793"/>
                    </a:lnTo>
                    <a:lnTo>
                      <a:pt x="329495" y="77875"/>
                    </a:lnTo>
                    <a:lnTo>
                      <a:pt x="329791" y="77138"/>
                    </a:lnTo>
                    <a:lnTo>
                      <a:pt x="328758" y="73008"/>
                    </a:lnTo>
                    <a:lnTo>
                      <a:pt x="326841" y="72271"/>
                    </a:lnTo>
                    <a:lnTo>
                      <a:pt x="323596" y="71828"/>
                    </a:lnTo>
                    <a:lnTo>
                      <a:pt x="321826" y="71828"/>
                    </a:lnTo>
                    <a:lnTo>
                      <a:pt x="321531" y="71386"/>
                    </a:lnTo>
                    <a:lnTo>
                      <a:pt x="321531" y="70501"/>
                    </a:lnTo>
                    <a:lnTo>
                      <a:pt x="321826" y="68731"/>
                    </a:lnTo>
                    <a:lnTo>
                      <a:pt x="322859" y="66814"/>
                    </a:lnTo>
                    <a:lnTo>
                      <a:pt x="323743" y="65486"/>
                    </a:lnTo>
                    <a:lnTo>
                      <a:pt x="323743" y="64454"/>
                    </a:lnTo>
                    <a:lnTo>
                      <a:pt x="322711" y="60766"/>
                    </a:lnTo>
                    <a:lnTo>
                      <a:pt x="322416" y="56342"/>
                    </a:lnTo>
                    <a:lnTo>
                      <a:pt x="322711" y="52802"/>
                    </a:lnTo>
                    <a:lnTo>
                      <a:pt x="326103" y="50147"/>
                    </a:lnTo>
                    <a:lnTo>
                      <a:pt x="326103" y="49262"/>
                    </a:lnTo>
                    <a:lnTo>
                      <a:pt x="321974" y="46460"/>
                    </a:lnTo>
                    <a:lnTo>
                      <a:pt x="318876" y="43215"/>
                    </a:lnTo>
                    <a:lnTo>
                      <a:pt x="317844" y="41298"/>
                    </a:lnTo>
                    <a:lnTo>
                      <a:pt x="314304" y="41003"/>
                    </a:lnTo>
                    <a:lnTo>
                      <a:pt x="312092" y="35545"/>
                    </a:lnTo>
                    <a:lnTo>
                      <a:pt x="308847" y="32891"/>
                    </a:lnTo>
                    <a:lnTo>
                      <a:pt x="305750" y="30531"/>
                    </a:lnTo>
                    <a:lnTo>
                      <a:pt x="303832" y="29498"/>
                    </a:lnTo>
                    <a:lnTo>
                      <a:pt x="292918" y="26253"/>
                    </a:lnTo>
                    <a:lnTo>
                      <a:pt x="288493" y="25663"/>
                    </a:lnTo>
                    <a:lnTo>
                      <a:pt x="283331" y="23746"/>
                    </a:lnTo>
                    <a:lnTo>
                      <a:pt x="279496" y="21239"/>
                    </a:lnTo>
                    <a:lnTo>
                      <a:pt x="276251" y="19616"/>
                    </a:lnTo>
                    <a:lnTo>
                      <a:pt x="273449" y="17699"/>
                    </a:lnTo>
                    <a:lnTo>
                      <a:pt x="269467" y="15929"/>
                    </a:lnTo>
                    <a:lnTo>
                      <a:pt x="268287" y="14307"/>
                    </a:lnTo>
                    <a:lnTo>
                      <a:pt x="264009" y="11504"/>
                    </a:lnTo>
                    <a:lnTo>
                      <a:pt x="261945" y="9587"/>
                    </a:lnTo>
                    <a:lnTo>
                      <a:pt x="255013" y="6047"/>
                    </a:lnTo>
                    <a:lnTo>
                      <a:pt x="254718" y="4572"/>
                    </a:lnTo>
                    <a:lnTo>
                      <a:pt x="254718" y="3245"/>
                    </a:lnTo>
                    <a:lnTo>
                      <a:pt x="254422" y="2655"/>
                    </a:lnTo>
                    <a:lnTo>
                      <a:pt x="247343" y="0"/>
                    </a:lnTo>
                    <a:lnTo>
                      <a:pt x="243951" y="0"/>
                    </a:lnTo>
                    <a:lnTo>
                      <a:pt x="234216" y="737"/>
                    </a:lnTo>
                    <a:lnTo>
                      <a:pt x="238494" y="4720"/>
                    </a:lnTo>
                    <a:lnTo>
                      <a:pt x="239969" y="6342"/>
                    </a:lnTo>
                    <a:lnTo>
                      <a:pt x="240263" y="8702"/>
                    </a:lnTo>
                    <a:lnTo>
                      <a:pt x="239526" y="12979"/>
                    </a:lnTo>
                    <a:lnTo>
                      <a:pt x="237461" y="16666"/>
                    </a:lnTo>
                    <a:lnTo>
                      <a:pt x="235101" y="19616"/>
                    </a:lnTo>
                    <a:lnTo>
                      <a:pt x="230381" y="22566"/>
                    </a:lnTo>
                    <a:lnTo>
                      <a:pt x="237461" y="25516"/>
                    </a:lnTo>
                    <a:lnTo>
                      <a:pt x="232594" y="29498"/>
                    </a:lnTo>
                    <a:lnTo>
                      <a:pt x="230381" y="30973"/>
                    </a:lnTo>
                    <a:lnTo>
                      <a:pt x="227727" y="30678"/>
                    </a:lnTo>
                    <a:lnTo>
                      <a:pt x="223007" y="29351"/>
                    </a:lnTo>
                    <a:lnTo>
                      <a:pt x="211650" y="26106"/>
                    </a:lnTo>
                    <a:lnTo>
                      <a:pt x="206193" y="24926"/>
                    </a:lnTo>
                    <a:lnTo>
                      <a:pt x="201325" y="24484"/>
                    </a:lnTo>
                    <a:lnTo>
                      <a:pt x="198818" y="24484"/>
                    </a:lnTo>
                    <a:lnTo>
                      <a:pt x="188641" y="21681"/>
                    </a:lnTo>
                    <a:lnTo>
                      <a:pt x="186724" y="21976"/>
                    </a:lnTo>
                    <a:lnTo>
                      <a:pt x="183037" y="23156"/>
                    </a:lnTo>
                    <a:lnTo>
                      <a:pt x="182594" y="25958"/>
                    </a:lnTo>
                    <a:lnTo>
                      <a:pt x="182889" y="32743"/>
                    </a:lnTo>
                    <a:lnTo>
                      <a:pt x="183479" y="38053"/>
                    </a:lnTo>
                    <a:lnTo>
                      <a:pt x="182152" y="41150"/>
                    </a:lnTo>
                    <a:lnTo>
                      <a:pt x="180824" y="43215"/>
                    </a:lnTo>
                    <a:lnTo>
                      <a:pt x="176695" y="48820"/>
                    </a:lnTo>
                    <a:lnTo>
                      <a:pt x="167550" y="45132"/>
                    </a:lnTo>
                    <a:lnTo>
                      <a:pt x="161208" y="42625"/>
                    </a:lnTo>
                    <a:lnTo>
                      <a:pt x="157226" y="46017"/>
                    </a:lnTo>
                    <a:lnTo>
                      <a:pt x="147049" y="52064"/>
                    </a:lnTo>
                    <a:lnTo>
                      <a:pt x="141887" y="64011"/>
                    </a:lnTo>
                    <a:lnTo>
                      <a:pt x="141592" y="64454"/>
                    </a:lnTo>
                    <a:lnTo>
                      <a:pt x="138495" y="67551"/>
                    </a:lnTo>
                    <a:lnTo>
                      <a:pt x="134512" y="68878"/>
                    </a:lnTo>
                    <a:lnTo>
                      <a:pt x="131562" y="69616"/>
                    </a:lnTo>
                    <a:lnTo>
                      <a:pt x="129793" y="73156"/>
                    </a:lnTo>
                    <a:lnTo>
                      <a:pt x="133775" y="78170"/>
                    </a:lnTo>
                    <a:lnTo>
                      <a:pt x="135839" y="80825"/>
                    </a:lnTo>
                    <a:lnTo>
                      <a:pt x="137757" y="85102"/>
                    </a:lnTo>
                    <a:lnTo>
                      <a:pt x="137462" y="87905"/>
                    </a:lnTo>
                    <a:lnTo>
                      <a:pt x="137020" y="89527"/>
                    </a:lnTo>
                    <a:lnTo>
                      <a:pt x="132742" y="93067"/>
                    </a:lnTo>
                    <a:lnTo>
                      <a:pt x="123450" y="102211"/>
                    </a:lnTo>
                    <a:lnTo>
                      <a:pt x="114896" y="111651"/>
                    </a:lnTo>
                    <a:lnTo>
                      <a:pt x="111356" y="114306"/>
                    </a:lnTo>
                    <a:lnTo>
                      <a:pt x="112978" y="122270"/>
                    </a:lnTo>
                    <a:lnTo>
                      <a:pt x="110176" y="124630"/>
                    </a:lnTo>
                    <a:lnTo>
                      <a:pt x="104424" y="127285"/>
                    </a:lnTo>
                    <a:lnTo>
                      <a:pt x="101474" y="128317"/>
                    </a:lnTo>
                    <a:lnTo>
                      <a:pt x="98229" y="128907"/>
                    </a:lnTo>
                    <a:lnTo>
                      <a:pt x="88495" y="129940"/>
                    </a:lnTo>
                    <a:lnTo>
                      <a:pt x="90265" y="138494"/>
                    </a:lnTo>
                    <a:lnTo>
                      <a:pt x="90855" y="142329"/>
                    </a:lnTo>
                    <a:lnTo>
                      <a:pt x="90855" y="144541"/>
                    </a:lnTo>
                    <a:lnTo>
                      <a:pt x="89822" y="146754"/>
                    </a:lnTo>
                    <a:lnTo>
                      <a:pt x="88642" y="150884"/>
                    </a:lnTo>
                    <a:lnTo>
                      <a:pt x="86873" y="165633"/>
                    </a:lnTo>
                    <a:lnTo>
                      <a:pt x="85545" y="167255"/>
                    </a:lnTo>
                    <a:lnTo>
                      <a:pt x="83628" y="171237"/>
                    </a:lnTo>
                    <a:lnTo>
                      <a:pt x="77433" y="180824"/>
                    </a:lnTo>
                    <a:lnTo>
                      <a:pt x="72418" y="187166"/>
                    </a:lnTo>
                    <a:lnTo>
                      <a:pt x="65191" y="196311"/>
                    </a:lnTo>
                    <a:lnTo>
                      <a:pt x="71091" y="199113"/>
                    </a:lnTo>
                    <a:lnTo>
                      <a:pt x="76400" y="201178"/>
                    </a:lnTo>
                    <a:lnTo>
                      <a:pt x="77433" y="204423"/>
                    </a:lnTo>
                    <a:lnTo>
                      <a:pt x="78171" y="209733"/>
                    </a:lnTo>
                    <a:lnTo>
                      <a:pt x="78171" y="213420"/>
                    </a:lnTo>
                    <a:lnTo>
                      <a:pt x="75958" y="216665"/>
                    </a:lnTo>
                    <a:lnTo>
                      <a:pt x="74336" y="219024"/>
                    </a:lnTo>
                    <a:lnTo>
                      <a:pt x="73303" y="220204"/>
                    </a:lnTo>
                    <a:lnTo>
                      <a:pt x="65781" y="219024"/>
                    </a:lnTo>
                    <a:lnTo>
                      <a:pt x="56047" y="217550"/>
                    </a:lnTo>
                    <a:lnTo>
                      <a:pt x="53539" y="217550"/>
                    </a:lnTo>
                    <a:lnTo>
                      <a:pt x="47935" y="218582"/>
                    </a:lnTo>
                    <a:lnTo>
                      <a:pt x="42772" y="220647"/>
                    </a:lnTo>
                    <a:lnTo>
                      <a:pt x="40118" y="222417"/>
                    </a:lnTo>
                    <a:lnTo>
                      <a:pt x="39380" y="223154"/>
                    </a:lnTo>
                    <a:lnTo>
                      <a:pt x="35988" y="227137"/>
                    </a:lnTo>
                    <a:lnTo>
                      <a:pt x="29941" y="234364"/>
                    </a:lnTo>
                    <a:lnTo>
                      <a:pt x="26696" y="237461"/>
                    </a:lnTo>
                    <a:lnTo>
                      <a:pt x="27728" y="241738"/>
                    </a:lnTo>
                    <a:lnTo>
                      <a:pt x="22124" y="249998"/>
                    </a:lnTo>
                    <a:lnTo>
                      <a:pt x="25811" y="258405"/>
                    </a:lnTo>
                    <a:lnTo>
                      <a:pt x="25811" y="258700"/>
                    </a:lnTo>
                    <a:lnTo>
                      <a:pt x="27876" y="262092"/>
                    </a:lnTo>
                    <a:lnTo>
                      <a:pt x="25811" y="264304"/>
                    </a:lnTo>
                    <a:lnTo>
                      <a:pt x="24926" y="265484"/>
                    </a:lnTo>
                    <a:lnTo>
                      <a:pt x="25221" y="269319"/>
                    </a:lnTo>
                    <a:lnTo>
                      <a:pt x="25811" y="273596"/>
                    </a:lnTo>
                    <a:lnTo>
                      <a:pt x="25369" y="276104"/>
                    </a:lnTo>
                    <a:lnTo>
                      <a:pt x="25369" y="278906"/>
                    </a:lnTo>
                    <a:lnTo>
                      <a:pt x="30088" y="291295"/>
                    </a:lnTo>
                    <a:lnTo>
                      <a:pt x="30088" y="294245"/>
                    </a:lnTo>
                    <a:lnTo>
                      <a:pt x="29794" y="296162"/>
                    </a:lnTo>
                    <a:lnTo>
                      <a:pt x="28319" y="303832"/>
                    </a:lnTo>
                    <a:lnTo>
                      <a:pt x="26253" y="314156"/>
                    </a:lnTo>
                    <a:lnTo>
                      <a:pt x="29794" y="316811"/>
                    </a:lnTo>
                    <a:lnTo>
                      <a:pt x="34808" y="320056"/>
                    </a:lnTo>
                    <a:lnTo>
                      <a:pt x="37611" y="321383"/>
                    </a:lnTo>
                    <a:lnTo>
                      <a:pt x="41887" y="325218"/>
                    </a:lnTo>
                    <a:lnTo>
                      <a:pt x="45132" y="328906"/>
                    </a:lnTo>
                    <a:lnTo>
                      <a:pt x="44690" y="331413"/>
                    </a:lnTo>
                    <a:lnTo>
                      <a:pt x="43805" y="334215"/>
                    </a:lnTo>
                    <a:lnTo>
                      <a:pt x="42478" y="336133"/>
                    </a:lnTo>
                    <a:lnTo>
                      <a:pt x="41150" y="338787"/>
                    </a:lnTo>
                    <a:lnTo>
                      <a:pt x="40560" y="340705"/>
                    </a:lnTo>
                    <a:lnTo>
                      <a:pt x="39970" y="341295"/>
                    </a:lnTo>
                    <a:lnTo>
                      <a:pt x="34366" y="341295"/>
                    </a:lnTo>
                    <a:lnTo>
                      <a:pt x="31416" y="342180"/>
                    </a:lnTo>
                    <a:lnTo>
                      <a:pt x="29794" y="343065"/>
                    </a:lnTo>
                    <a:lnTo>
                      <a:pt x="30383" y="347489"/>
                    </a:lnTo>
                    <a:lnTo>
                      <a:pt x="33776" y="355454"/>
                    </a:lnTo>
                    <a:lnTo>
                      <a:pt x="36578" y="361206"/>
                    </a:lnTo>
                    <a:lnTo>
                      <a:pt x="37463" y="364893"/>
                    </a:lnTo>
                    <a:lnTo>
                      <a:pt x="36578" y="368728"/>
                    </a:lnTo>
                    <a:lnTo>
                      <a:pt x="35545" y="370646"/>
                    </a:lnTo>
                    <a:lnTo>
                      <a:pt x="35545" y="373300"/>
                    </a:lnTo>
                    <a:lnTo>
                      <a:pt x="34808" y="378463"/>
                    </a:lnTo>
                    <a:lnTo>
                      <a:pt x="32595" y="381117"/>
                    </a:lnTo>
                    <a:lnTo>
                      <a:pt x="29794" y="383920"/>
                    </a:lnTo>
                    <a:lnTo>
                      <a:pt x="26549" y="385985"/>
                    </a:lnTo>
                    <a:lnTo>
                      <a:pt x="24041" y="386575"/>
                    </a:lnTo>
                    <a:lnTo>
                      <a:pt x="21829" y="386870"/>
                    </a:lnTo>
                    <a:lnTo>
                      <a:pt x="20354" y="387902"/>
                    </a:lnTo>
                    <a:lnTo>
                      <a:pt x="19026" y="390999"/>
                    </a:lnTo>
                    <a:lnTo>
                      <a:pt x="17846" y="394392"/>
                    </a:lnTo>
                    <a:lnTo>
                      <a:pt x="13864" y="398521"/>
                    </a:lnTo>
                    <a:lnTo>
                      <a:pt x="13864" y="399996"/>
                    </a:lnTo>
                    <a:lnTo>
                      <a:pt x="15487" y="404864"/>
                    </a:lnTo>
                    <a:lnTo>
                      <a:pt x="16961" y="410321"/>
                    </a:lnTo>
                    <a:lnTo>
                      <a:pt x="15782" y="415483"/>
                    </a:lnTo>
                    <a:lnTo>
                      <a:pt x="14749" y="420793"/>
                    </a:lnTo>
                    <a:lnTo>
                      <a:pt x="12979" y="424332"/>
                    </a:lnTo>
                    <a:lnTo>
                      <a:pt x="10325" y="425660"/>
                    </a:lnTo>
                    <a:lnTo>
                      <a:pt x="8407" y="425070"/>
                    </a:lnTo>
                    <a:lnTo>
                      <a:pt x="6195" y="420203"/>
                    </a:lnTo>
                    <a:lnTo>
                      <a:pt x="3835" y="418285"/>
                    </a:lnTo>
                    <a:lnTo>
                      <a:pt x="1180" y="418580"/>
                    </a:lnTo>
                    <a:lnTo>
                      <a:pt x="442" y="419908"/>
                    </a:lnTo>
                    <a:lnTo>
                      <a:pt x="0" y="422120"/>
                    </a:lnTo>
                    <a:lnTo>
                      <a:pt x="590" y="424627"/>
                    </a:lnTo>
                    <a:lnTo>
                      <a:pt x="1623" y="426840"/>
                    </a:lnTo>
                    <a:lnTo>
                      <a:pt x="2065" y="433919"/>
                    </a:lnTo>
                    <a:lnTo>
                      <a:pt x="3245" y="441736"/>
                    </a:lnTo>
                    <a:lnTo>
                      <a:pt x="2802" y="443654"/>
                    </a:lnTo>
                    <a:lnTo>
                      <a:pt x="2802" y="445719"/>
                    </a:lnTo>
                    <a:lnTo>
                      <a:pt x="4867" y="445276"/>
                    </a:lnTo>
                    <a:lnTo>
                      <a:pt x="7522" y="446751"/>
                    </a:lnTo>
                    <a:lnTo>
                      <a:pt x="7965" y="455158"/>
                    </a:lnTo>
                    <a:lnTo>
                      <a:pt x="10619" y="459583"/>
                    </a:lnTo>
                    <a:lnTo>
                      <a:pt x="14602" y="460615"/>
                    </a:lnTo>
                    <a:lnTo>
                      <a:pt x="15339" y="468580"/>
                    </a:lnTo>
                    <a:lnTo>
                      <a:pt x="15339" y="470350"/>
                    </a:lnTo>
                    <a:lnTo>
                      <a:pt x="19321" y="471825"/>
                    </a:lnTo>
                    <a:lnTo>
                      <a:pt x="19321" y="474332"/>
                    </a:lnTo>
                    <a:lnTo>
                      <a:pt x="20354" y="477724"/>
                    </a:lnTo>
                    <a:lnTo>
                      <a:pt x="21534" y="481264"/>
                    </a:lnTo>
                    <a:lnTo>
                      <a:pt x="23894" y="480527"/>
                    </a:lnTo>
                    <a:lnTo>
                      <a:pt x="26401" y="488786"/>
                    </a:lnTo>
                    <a:lnTo>
                      <a:pt x="33481" y="500733"/>
                    </a:lnTo>
                    <a:lnTo>
                      <a:pt x="37463" y="503830"/>
                    </a:lnTo>
                    <a:lnTo>
                      <a:pt x="41298" y="509730"/>
                    </a:lnTo>
                    <a:lnTo>
                      <a:pt x="43215" y="510172"/>
                    </a:lnTo>
                    <a:lnTo>
                      <a:pt x="45575" y="511352"/>
                    </a:lnTo>
                    <a:lnTo>
                      <a:pt x="46460" y="515187"/>
                    </a:lnTo>
                    <a:lnTo>
                      <a:pt x="44837" y="517547"/>
                    </a:lnTo>
                    <a:lnTo>
                      <a:pt x="42625" y="517547"/>
                    </a:lnTo>
                    <a:lnTo>
                      <a:pt x="39528" y="517989"/>
                    </a:lnTo>
                    <a:lnTo>
                      <a:pt x="40413" y="520054"/>
                    </a:lnTo>
                    <a:lnTo>
                      <a:pt x="41740" y="521382"/>
                    </a:lnTo>
                    <a:lnTo>
                      <a:pt x="43362" y="524479"/>
                    </a:lnTo>
                    <a:lnTo>
                      <a:pt x="42035" y="525216"/>
                    </a:lnTo>
                    <a:lnTo>
                      <a:pt x="40855" y="525511"/>
                    </a:lnTo>
                    <a:lnTo>
                      <a:pt x="35693" y="523299"/>
                    </a:lnTo>
                    <a:lnTo>
                      <a:pt x="34808" y="523299"/>
                    </a:lnTo>
                    <a:lnTo>
                      <a:pt x="36136" y="525069"/>
                    </a:lnTo>
                    <a:lnTo>
                      <a:pt x="38053" y="529051"/>
                    </a:lnTo>
                    <a:lnTo>
                      <a:pt x="44395" y="538491"/>
                    </a:lnTo>
                    <a:lnTo>
                      <a:pt x="47197" y="541293"/>
                    </a:lnTo>
                    <a:lnTo>
                      <a:pt x="48082" y="543358"/>
                    </a:lnTo>
                    <a:lnTo>
                      <a:pt x="48082" y="545423"/>
                    </a:lnTo>
                    <a:lnTo>
                      <a:pt x="47787" y="548372"/>
                    </a:lnTo>
                    <a:lnTo>
                      <a:pt x="47197" y="551322"/>
                    </a:lnTo>
                    <a:lnTo>
                      <a:pt x="47197" y="553240"/>
                    </a:lnTo>
                    <a:lnTo>
                      <a:pt x="45870" y="555747"/>
                    </a:lnTo>
                    <a:lnTo>
                      <a:pt x="57227" y="558107"/>
                    </a:lnTo>
                    <a:lnTo>
                      <a:pt x="69911" y="555157"/>
                    </a:lnTo>
                    <a:lnTo>
                      <a:pt x="76990" y="556485"/>
                    </a:lnTo>
                    <a:lnTo>
                      <a:pt x="79498" y="556485"/>
                    </a:lnTo>
                    <a:lnTo>
                      <a:pt x="83923" y="551470"/>
                    </a:lnTo>
                    <a:lnTo>
                      <a:pt x="82153" y="547488"/>
                    </a:lnTo>
                    <a:lnTo>
                      <a:pt x="80235" y="544095"/>
                    </a:lnTo>
                    <a:lnTo>
                      <a:pt x="80530" y="540261"/>
                    </a:lnTo>
                    <a:lnTo>
                      <a:pt x="81710" y="538196"/>
                    </a:lnTo>
                    <a:lnTo>
                      <a:pt x="85398" y="534951"/>
                    </a:lnTo>
                    <a:lnTo>
                      <a:pt x="87315" y="533623"/>
                    </a:lnTo>
                    <a:lnTo>
                      <a:pt x="89527" y="532296"/>
                    </a:lnTo>
                    <a:lnTo>
                      <a:pt x="92035" y="533328"/>
                    </a:lnTo>
                    <a:lnTo>
                      <a:pt x="94690" y="532886"/>
                    </a:lnTo>
                    <a:lnTo>
                      <a:pt x="93657" y="529199"/>
                    </a:lnTo>
                    <a:lnTo>
                      <a:pt x="95427" y="528166"/>
                    </a:lnTo>
                    <a:lnTo>
                      <a:pt x="102507" y="527724"/>
                    </a:lnTo>
                    <a:lnTo>
                      <a:pt x="109734" y="528461"/>
                    </a:lnTo>
                    <a:lnTo>
                      <a:pt x="114453" y="527281"/>
                    </a:lnTo>
                    <a:lnTo>
                      <a:pt x="117551" y="527281"/>
                    </a:lnTo>
                    <a:lnTo>
                      <a:pt x="120058" y="528019"/>
                    </a:lnTo>
                    <a:lnTo>
                      <a:pt x="122713" y="529494"/>
                    </a:lnTo>
                    <a:lnTo>
                      <a:pt x="125220" y="527871"/>
                    </a:lnTo>
                    <a:lnTo>
                      <a:pt x="127285" y="525806"/>
                    </a:lnTo>
                    <a:lnTo>
                      <a:pt x="131267" y="515482"/>
                    </a:lnTo>
                    <a:lnTo>
                      <a:pt x="133037" y="512237"/>
                    </a:lnTo>
                    <a:lnTo>
                      <a:pt x="136429" y="507812"/>
                    </a:lnTo>
                    <a:lnTo>
                      <a:pt x="137904" y="504125"/>
                    </a:lnTo>
                    <a:lnTo>
                      <a:pt x="139232" y="499700"/>
                    </a:lnTo>
                    <a:lnTo>
                      <a:pt x="141002" y="494391"/>
                    </a:lnTo>
                    <a:lnTo>
                      <a:pt x="140412" y="491588"/>
                    </a:lnTo>
                    <a:lnTo>
                      <a:pt x="139674" y="489818"/>
                    </a:lnTo>
                    <a:lnTo>
                      <a:pt x="139674" y="486869"/>
                    </a:lnTo>
                    <a:lnTo>
                      <a:pt x="143657" y="480674"/>
                    </a:lnTo>
                    <a:lnTo>
                      <a:pt x="144246" y="478019"/>
                    </a:lnTo>
                    <a:lnTo>
                      <a:pt x="142919" y="475512"/>
                    </a:lnTo>
                    <a:lnTo>
                      <a:pt x="142329" y="472709"/>
                    </a:lnTo>
                    <a:lnTo>
                      <a:pt x="142329" y="468137"/>
                    </a:lnTo>
                    <a:lnTo>
                      <a:pt x="141592" y="466220"/>
                    </a:lnTo>
                    <a:lnTo>
                      <a:pt x="142624" y="462385"/>
                    </a:lnTo>
                    <a:lnTo>
                      <a:pt x="145131" y="462385"/>
                    </a:lnTo>
                    <a:lnTo>
                      <a:pt x="145131" y="452946"/>
                    </a:lnTo>
                    <a:lnTo>
                      <a:pt x="147049" y="450881"/>
                    </a:lnTo>
                    <a:lnTo>
                      <a:pt x="145721" y="447488"/>
                    </a:lnTo>
                    <a:lnTo>
                      <a:pt x="144099" y="442474"/>
                    </a:lnTo>
                    <a:lnTo>
                      <a:pt x="148671" y="441441"/>
                    </a:lnTo>
                    <a:lnTo>
                      <a:pt x="151326" y="440114"/>
                    </a:lnTo>
                    <a:lnTo>
                      <a:pt x="147787" y="436574"/>
                    </a:lnTo>
                    <a:lnTo>
                      <a:pt x="144984" y="435984"/>
                    </a:lnTo>
                    <a:lnTo>
                      <a:pt x="139674" y="435542"/>
                    </a:lnTo>
                    <a:lnTo>
                      <a:pt x="137462" y="435984"/>
                    </a:lnTo>
                    <a:lnTo>
                      <a:pt x="135545" y="434952"/>
                    </a:lnTo>
                    <a:lnTo>
                      <a:pt x="132890" y="434657"/>
                    </a:lnTo>
                    <a:lnTo>
                      <a:pt x="135545" y="433624"/>
                    </a:lnTo>
                    <a:lnTo>
                      <a:pt x="143952" y="434067"/>
                    </a:lnTo>
                    <a:lnTo>
                      <a:pt x="152801" y="434067"/>
                    </a:lnTo>
                    <a:lnTo>
                      <a:pt x="156046" y="431854"/>
                    </a:lnTo>
                    <a:lnTo>
                      <a:pt x="162388" y="429199"/>
                    </a:lnTo>
                    <a:lnTo>
                      <a:pt x="165190" y="426250"/>
                    </a:lnTo>
                    <a:lnTo>
                      <a:pt x="170795" y="424037"/>
                    </a:lnTo>
                    <a:lnTo>
                      <a:pt x="173302" y="422120"/>
                    </a:lnTo>
                    <a:lnTo>
                      <a:pt x="174925" y="422562"/>
                    </a:lnTo>
                    <a:lnTo>
                      <a:pt x="178759" y="420645"/>
                    </a:lnTo>
                    <a:lnTo>
                      <a:pt x="182004" y="418285"/>
                    </a:lnTo>
                    <a:lnTo>
                      <a:pt x="186872" y="416515"/>
                    </a:lnTo>
                    <a:lnTo>
                      <a:pt x="187757" y="415630"/>
                    </a:lnTo>
                    <a:lnTo>
                      <a:pt x="189084" y="413861"/>
                    </a:lnTo>
                    <a:lnTo>
                      <a:pt x="190116" y="409583"/>
                    </a:lnTo>
                    <a:lnTo>
                      <a:pt x="192329" y="409583"/>
                    </a:lnTo>
                    <a:lnTo>
                      <a:pt x="195426" y="408108"/>
                    </a:lnTo>
                    <a:lnTo>
                      <a:pt x="193951" y="405454"/>
                    </a:lnTo>
                    <a:lnTo>
                      <a:pt x="192624" y="404864"/>
                    </a:lnTo>
                    <a:lnTo>
                      <a:pt x="191296" y="405306"/>
                    </a:lnTo>
                    <a:lnTo>
                      <a:pt x="189674" y="406338"/>
                    </a:lnTo>
                    <a:lnTo>
                      <a:pt x="188051" y="406043"/>
                    </a:lnTo>
                    <a:lnTo>
                      <a:pt x="186282" y="406338"/>
                    </a:lnTo>
                    <a:lnTo>
                      <a:pt x="184659" y="407666"/>
                    </a:lnTo>
                    <a:lnTo>
                      <a:pt x="182594" y="408256"/>
                    </a:lnTo>
                    <a:lnTo>
                      <a:pt x="178612" y="407813"/>
                    </a:lnTo>
                    <a:lnTo>
                      <a:pt x="178170" y="406633"/>
                    </a:lnTo>
                    <a:lnTo>
                      <a:pt x="183332" y="403831"/>
                    </a:lnTo>
                    <a:lnTo>
                      <a:pt x="184659" y="404274"/>
                    </a:lnTo>
                    <a:lnTo>
                      <a:pt x="186282" y="403684"/>
                    </a:lnTo>
                    <a:lnTo>
                      <a:pt x="187904" y="402209"/>
                    </a:lnTo>
                    <a:lnTo>
                      <a:pt x="189526" y="401619"/>
                    </a:lnTo>
                    <a:lnTo>
                      <a:pt x="194099" y="398669"/>
                    </a:lnTo>
                    <a:lnTo>
                      <a:pt x="195721" y="397341"/>
                    </a:lnTo>
                    <a:lnTo>
                      <a:pt x="197786" y="395129"/>
                    </a:lnTo>
                    <a:lnTo>
                      <a:pt x="202358" y="392179"/>
                    </a:lnTo>
                    <a:lnTo>
                      <a:pt x="204275" y="391294"/>
                    </a:lnTo>
                    <a:lnTo>
                      <a:pt x="204866" y="388492"/>
                    </a:lnTo>
                    <a:lnTo>
                      <a:pt x="203391" y="384067"/>
                    </a:lnTo>
                    <a:lnTo>
                      <a:pt x="202063" y="382592"/>
                    </a:lnTo>
                    <a:lnTo>
                      <a:pt x="201178" y="380822"/>
                    </a:lnTo>
                    <a:lnTo>
                      <a:pt x="199408" y="378758"/>
                    </a:lnTo>
                    <a:lnTo>
                      <a:pt x="194541" y="377135"/>
                    </a:lnTo>
                    <a:lnTo>
                      <a:pt x="192771" y="375808"/>
                    </a:lnTo>
                    <a:lnTo>
                      <a:pt x="193361" y="371825"/>
                    </a:lnTo>
                    <a:lnTo>
                      <a:pt x="189232" y="368581"/>
                    </a:lnTo>
                    <a:lnTo>
                      <a:pt x="185397" y="367548"/>
                    </a:lnTo>
                    <a:lnTo>
                      <a:pt x="183037" y="365778"/>
                    </a:lnTo>
                    <a:lnTo>
                      <a:pt x="179055" y="361649"/>
                    </a:lnTo>
                    <a:lnTo>
                      <a:pt x="177580" y="358551"/>
                    </a:lnTo>
                    <a:lnTo>
                      <a:pt x="175367" y="358994"/>
                    </a:lnTo>
                    <a:lnTo>
                      <a:pt x="171975" y="360616"/>
                    </a:lnTo>
                    <a:lnTo>
                      <a:pt x="169910" y="360616"/>
                    </a:lnTo>
                    <a:lnTo>
                      <a:pt x="169172" y="358846"/>
                    </a:lnTo>
                    <a:lnTo>
                      <a:pt x="168140" y="357224"/>
                    </a:lnTo>
                    <a:lnTo>
                      <a:pt x="167108" y="356634"/>
                    </a:lnTo>
                    <a:lnTo>
                      <a:pt x="161946" y="356634"/>
                    </a:lnTo>
                    <a:lnTo>
                      <a:pt x="159143" y="354274"/>
                    </a:lnTo>
                    <a:lnTo>
                      <a:pt x="159438" y="351767"/>
                    </a:lnTo>
                    <a:lnTo>
                      <a:pt x="159880" y="349849"/>
                    </a:lnTo>
                    <a:lnTo>
                      <a:pt x="157963" y="344245"/>
                    </a:lnTo>
                    <a:lnTo>
                      <a:pt x="158258" y="342917"/>
                    </a:lnTo>
                    <a:lnTo>
                      <a:pt x="157521" y="336575"/>
                    </a:lnTo>
                    <a:lnTo>
                      <a:pt x="157521" y="332445"/>
                    </a:lnTo>
                    <a:lnTo>
                      <a:pt x="156931" y="331265"/>
                    </a:lnTo>
                    <a:lnTo>
                      <a:pt x="157816" y="329938"/>
                    </a:lnTo>
                    <a:lnTo>
                      <a:pt x="157226" y="328168"/>
                    </a:lnTo>
                    <a:lnTo>
                      <a:pt x="156193" y="327136"/>
                    </a:lnTo>
                    <a:lnTo>
                      <a:pt x="156931" y="324038"/>
                    </a:lnTo>
                    <a:lnTo>
                      <a:pt x="156488" y="322121"/>
                    </a:lnTo>
                    <a:lnTo>
                      <a:pt x="156046" y="319319"/>
                    </a:lnTo>
                    <a:lnTo>
                      <a:pt x="158258" y="316074"/>
                    </a:lnTo>
                    <a:lnTo>
                      <a:pt x="157816" y="313271"/>
                    </a:lnTo>
                    <a:lnTo>
                      <a:pt x="161355" y="314599"/>
                    </a:lnTo>
                    <a:lnTo>
                      <a:pt x="164748" y="314894"/>
                    </a:lnTo>
                    <a:lnTo>
                      <a:pt x="163421" y="312681"/>
                    </a:lnTo>
                    <a:lnTo>
                      <a:pt x="162978" y="311059"/>
                    </a:lnTo>
                    <a:lnTo>
                      <a:pt x="162388" y="307667"/>
                    </a:lnTo>
                    <a:lnTo>
                      <a:pt x="163421" y="303685"/>
                    </a:lnTo>
                    <a:lnTo>
                      <a:pt x="164305" y="301472"/>
                    </a:lnTo>
                    <a:lnTo>
                      <a:pt x="165928" y="295720"/>
                    </a:lnTo>
                    <a:lnTo>
                      <a:pt x="167255" y="293803"/>
                    </a:lnTo>
                    <a:lnTo>
                      <a:pt x="169172" y="292918"/>
                    </a:lnTo>
                    <a:lnTo>
                      <a:pt x="166665" y="291738"/>
                    </a:lnTo>
                    <a:lnTo>
                      <a:pt x="163863" y="288788"/>
                    </a:lnTo>
                    <a:lnTo>
                      <a:pt x="162388" y="285101"/>
                    </a:lnTo>
                    <a:lnTo>
                      <a:pt x="162388" y="283626"/>
                    </a:lnTo>
                    <a:lnTo>
                      <a:pt x="163421" y="281708"/>
                    </a:lnTo>
                    <a:lnTo>
                      <a:pt x="165928" y="282741"/>
                    </a:lnTo>
                    <a:lnTo>
                      <a:pt x="167550" y="284068"/>
                    </a:lnTo>
                    <a:lnTo>
                      <a:pt x="169468" y="284068"/>
                    </a:lnTo>
                    <a:lnTo>
                      <a:pt x="171385" y="282003"/>
                    </a:lnTo>
                    <a:lnTo>
                      <a:pt x="174482" y="282003"/>
                    </a:lnTo>
                    <a:lnTo>
                      <a:pt x="177432" y="278906"/>
                    </a:lnTo>
                    <a:lnTo>
                      <a:pt x="179792" y="278021"/>
                    </a:lnTo>
                    <a:lnTo>
                      <a:pt x="179055" y="276989"/>
                    </a:lnTo>
                    <a:lnTo>
                      <a:pt x="177137" y="276399"/>
                    </a:lnTo>
                    <a:lnTo>
                      <a:pt x="176399" y="275661"/>
                    </a:lnTo>
                    <a:lnTo>
                      <a:pt x="177432" y="274776"/>
                    </a:lnTo>
                    <a:lnTo>
                      <a:pt x="178317" y="273154"/>
                    </a:lnTo>
                    <a:lnTo>
                      <a:pt x="177285" y="270499"/>
                    </a:lnTo>
                    <a:lnTo>
                      <a:pt x="176252" y="268729"/>
                    </a:lnTo>
                    <a:lnTo>
                      <a:pt x="175810" y="266959"/>
                    </a:lnTo>
                    <a:lnTo>
                      <a:pt x="176547" y="266369"/>
                    </a:lnTo>
                    <a:lnTo>
                      <a:pt x="177727" y="268582"/>
                    </a:lnTo>
                    <a:lnTo>
                      <a:pt x="181415" y="268582"/>
                    </a:lnTo>
                    <a:lnTo>
                      <a:pt x="180972" y="269467"/>
                    </a:lnTo>
                    <a:lnTo>
                      <a:pt x="180972" y="270351"/>
                    </a:lnTo>
                    <a:lnTo>
                      <a:pt x="183332" y="270351"/>
                    </a:lnTo>
                    <a:lnTo>
                      <a:pt x="184512" y="269467"/>
                    </a:lnTo>
                    <a:lnTo>
                      <a:pt x="185397" y="267992"/>
                    </a:lnTo>
                    <a:lnTo>
                      <a:pt x="191001" y="266074"/>
                    </a:lnTo>
                    <a:lnTo>
                      <a:pt x="191444" y="264747"/>
                    </a:lnTo>
                    <a:lnTo>
                      <a:pt x="191444" y="263567"/>
                    </a:lnTo>
                    <a:lnTo>
                      <a:pt x="191886" y="262387"/>
                    </a:lnTo>
                    <a:lnTo>
                      <a:pt x="186872" y="262092"/>
                    </a:lnTo>
                    <a:lnTo>
                      <a:pt x="187757" y="260617"/>
                    </a:lnTo>
                    <a:lnTo>
                      <a:pt x="189379" y="260617"/>
                    </a:lnTo>
                    <a:lnTo>
                      <a:pt x="192624" y="259290"/>
                    </a:lnTo>
                    <a:lnTo>
                      <a:pt x="193804" y="256635"/>
                    </a:lnTo>
                    <a:lnTo>
                      <a:pt x="194541" y="254570"/>
                    </a:lnTo>
                    <a:lnTo>
                      <a:pt x="196164" y="254570"/>
                    </a:lnTo>
                    <a:lnTo>
                      <a:pt x="198523" y="253685"/>
                    </a:lnTo>
                    <a:lnTo>
                      <a:pt x="200146" y="253685"/>
                    </a:lnTo>
                    <a:lnTo>
                      <a:pt x="201178" y="253390"/>
                    </a:lnTo>
                    <a:lnTo>
                      <a:pt x="200883" y="252653"/>
                    </a:lnTo>
                    <a:lnTo>
                      <a:pt x="199408" y="252063"/>
                    </a:lnTo>
                    <a:lnTo>
                      <a:pt x="199998" y="251325"/>
                    </a:lnTo>
                    <a:lnTo>
                      <a:pt x="205750" y="252210"/>
                    </a:lnTo>
                    <a:lnTo>
                      <a:pt x="211060" y="247638"/>
                    </a:lnTo>
                    <a:lnTo>
                      <a:pt x="212387" y="244246"/>
                    </a:lnTo>
                    <a:lnTo>
                      <a:pt x="214158" y="242181"/>
                    </a:lnTo>
                    <a:lnTo>
                      <a:pt x="217845" y="244393"/>
                    </a:lnTo>
                    <a:lnTo>
                      <a:pt x="217845" y="240853"/>
                    </a:lnTo>
                    <a:lnTo>
                      <a:pt x="220352" y="241738"/>
                    </a:lnTo>
                    <a:lnTo>
                      <a:pt x="222122" y="242918"/>
                    </a:lnTo>
                    <a:lnTo>
                      <a:pt x="223892" y="242918"/>
                    </a:lnTo>
                    <a:lnTo>
                      <a:pt x="225514" y="239526"/>
                    </a:lnTo>
                    <a:lnTo>
                      <a:pt x="228907" y="236576"/>
                    </a:lnTo>
                    <a:lnTo>
                      <a:pt x="236576" y="234364"/>
                    </a:lnTo>
                    <a:lnTo>
                      <a:pt x="241001" y="231856"/>
                    </a:lnTo>
                    <a:lnTo>
                      <a:pt x="243213" y="229791"/>
                    </a:lnTo>
                    <a:lnTo>
                      <a:pt x="249113" y="227579"/>
                    </a:lnTo>
                    <a:lnTo>
                      <a:pt x="251325" y="225809"/>
                    </a:lnTo>
                    <a:lnTo>
                      <a:pt x="257963" y="212830"/>
                    </a:lnTo>
                    <a:lnTo>
                      <a:pt x="264157" y="207815"/>
                    </a:lnTo>
                    <a:lnTo>
                      <a:pt x="269614" y="204423"/>
                    </a:lnTo>
                    <a:lnTo>
                      <a:pt x="270352" y="202948"/>
                    </a:lnTo>
                    <a:lnTo>
                      <a:pt x="270941" y="201031"/>
                    </a:lnTo>
                    <a:lnTo>
                      <a:pt x="267697" y="197638"/>
                    </a:lnTo>
                    <a:lnTo>
                      <a:pt x="266074" y="194099"/>
                    </a:lnTo>
                    <a:lnTo>
                      <a:pt x="264747" y="190116"/>
                    </a:lnTo>
                    <a:lnTo>
                      <a:pt x="262830" y="188051"/>
                    </a:lnTo>
                    <a:lnTo>
                      <a:pt x="261060" y="186576"/>
                    </a:lnTo>
                    <a:lnTo>
                      <a:pt x="262535" y="183627"/>
                    </a:lnTo>
                    <a:lnTo>
                      <a:pt x="265042" y="180824"/>
                    </a:lnTo>
                    <a:lnTo>
                      <a:pt x="268434" y="177727"/>
                    </a:lnTo>
                    <a:lnTo>
                      <a:pt x="272269" y="172860"/>
                    </a:lnTo>
                    <a:lnTo>
                      <a:pt x="272269" y="171385"/>
                    </a:lnTo>
                    <a:lnTo>
                      <a:pt x="271531" y="169467"/>
                    </a:lnTo>
                    <a:lnTo>
                      <a:pt x="270499" y="167845"/>
                    </a:lnTo>
                    <a:lnTo>
                      <a:pt x="268729" y="166223"/>
                    </a:lnTo>
                    <a:lnTo>
                      <a:pt x="267992" y="164748"/>
                    </a:lnTo>
                    <a:lnTo>
                      <a:pt x="268877" y="164748"/>
                    </a:lnTo>
                    <a:lnTo>
                      <a:pt x="271974" y="167403"/>
                    </a:lnTo>
                    <a:lnTo>
                      <a:pt x="273006" y="167108"/>
                    </a:lnTo>
                    <a:lnTo>
                      <a:pt x="273006" y="165485"/>
                    </a:lnTo>
                    <a:lnTo>
                      <a:pt x="272712" y="164748"/>
                    </a:lnTo>
                    <a:lnTo>
                      <a:pt x="271384" y="164158"/>
                    </a:lnTo>
                    <a:lnTo>
                      <a:pt x="270794" y="162978"/>
                    </a:lnTo>
                    <a:lnTo>
                      <a:pt x="271089" y="161798"/>
                    </a:lnTo>
                    <a:lnTo>
                      <a:pt x="271974" y="160913"/>
                    </a:lnTo>
                    <a:lnTo>
                      <a:pt x="274924" y="160913"/>
                    </a:lnTo>
                    <a:lnTo>
                      <a:pt x="280086" y="160175"/>
                    </a:lnTo>
                    <a:lnTo>
                      <a:pt x="280971" y="159585"/>
                    </a:lnTo>
                    <a:lnTo>
                      <a:pt x="281856" y="158111"/>
                    </a:lnTo>
                    <a:lnTo>
                      <a:pt x="280676" y="156488"/>
                    </a:lnTo>
                    <a:lnTo>
                      <a:pt x="281118" y="155456"/>
                    </a:lnTo>
                    <a:lnTo>
                      <a:pt x="285543" y="155456"/>
                    </a:lnTo>
                    <a:lnTo>
                      <a:pt x="287166" y="154571"/>
                    </a:lnTo>
                    <a:lnTo>
                      <a:pt x="286723" y="153833"/>
                    </a:lnTo>
                    <a:lnTo>
                      <a:pt x="285838" y="153243"/>
                    </a:lnTo>
                    <a:lnTo>
                      <a:pt x="285543" y="152064"/>
                    </a:lnTo>
                    <a:lnTo>
                      <a:pt x="289968" y="152653"/>
                    </a:lnTo>
                    <a:lnTo>
                      <a:pt x="290263" y="151621"/>
                    </a:lnTo>
                    <a:lnTo>
                      <a:pt x="290263" y="147196"/>
                    </a:lnTo>
                    <a:lnTo>
                      <a:pt x="290853" y="146164"/>
                    </a:lnTo>
                    <a:lnTo>
                      <a:pt x="292180" y="144394"/>
                    </a:lnTo>
                    <a:lnTo>
                      <a:pt x="292918" y="142182"/>
                    </a:lnTo>
                    <a:lnTo>
                      <a:pt x="293803" y="141297"/>
                    </a:lnTo>
                    <a:lnTo>
                      <a:pt x="295425" y="141739"/>
                    </a:lnTo>
                    <a:lnTo>
                      <a:pt x="297342" y="144246"/>
                    </a:lnTo>
                    <a:lnTo>
                      <a:pt x="299408" y="143656"/>
                    </a:lnTo>
                    <a:lnTo>
                      <a:pt x="302652" y="140854"/>
                    </a:lnTo>
                    <a:lnTo>
                      <a:pt x="307225" y="144541"/>
                    </a:lnTo>
                    <a:lnTo>
                      <a:pt x="311944" y="146754"/>
                    </a:lnTo>
                    <a:lnTo>
                      <a:pt x="313272" y="146164"/>
                    </a:lnTo>
                    <a:lnTo>
                      <a:pt x="315042" y="144541"/>
                    </a:lnTo>
                    <a:lnTo>
                      <a:pt x="320203" y="143804"/>
                    </a:lnTo>
                    <a:lnTo>
                      <a:pt x="324776" y="143804"/>
                    </a:lnTo>
                    <a:lnTo>
                      <a:pt x="327431" y="142771"/>
                    </a:lnTo>
                    <a:lnTo>
                      <a:pt x="332593" y="144836"/>
                    </a:lnTo>
                    <a:lnTo>
                      <a:pt x="339525" y="143804"/>
                    </a:lnTo>
                    <a:lnTo>
                      <a:pt x="336723" y="135839"/>
                    </a:lnTo>
                    <a:close/>
                    <a:moveTo>
                      <a:pt x="195131" y="399406"/>
                    </a:moveTo>
                    <a:lnTo>
                      <a:pt x="193804" y="400291"/>
                    </a:lnTo>
                    <a:lnTo>
                      <a:pt x="193361" y="401914"/>
                    </a:lnTo>
                    <a:lnTo>
                      <a:pt x="193066" y="402209"/>
                    </a:lnTo>
                    <a:lnTo>
                      <a:pt x="193656" y="403831"/>
                    </a:lnTo>
                    <a:lnTo>
                      <a:pt x="194246" y="402504"/>
                    </a:lnTo>
                    <a:lnTo>
                      <a:pt x="194983" y="401619"/>
                    </a:lnTo>
                    <a:lnTo>
                      <a:pt x="196901" y="400291"/>
                    </a:lnTo>
                    <a:lnTo>
                      <a:pt x="196901" y="399849"/>
                    </a:lnTo>
                    <a:lnTo>
                      <a:pt x="194836" y="399406"/>
                    </a:lnTo>
                    <a:close/>
                    <a:moveTo>
                      <a:pt x="208553" y="459435"/>
                    </a:moveTo>
                    <a:lnTo>
                      <a:pt x="206045" y="462090"/>
                    </a:lnTo>
                    <a:lnTo>
                      <a:pt x="207225" y="463860"/>
                    </a:lnTo>
                    <a:lnTo>
                      <a:pt x="208553" y="463860"/>
                    </a:lnTo>
                    <a:lnTo>
                      <a:pt x="208995" y="461648"/>
                    </a:lnTo>
                    <a:lnTo>
                      <a:pt x="213568" y="460173"/>
                    </a:lnTo>
                    <a:lnTo>
                      <a:pt x="212240" y="459583"/>
                    </a:lnTo>
                    <a:lnTo>
                      <a:pt x="208405" y="459583"/>
                    </a:lnTo>
                    <a:close/>
                  </a:path>
                </a:pathLst>
              </a:custGeom>
              <a:grpFill/>
              <a:ln w="3175" cap="flat">
                <a:solidFill>
                  <a:schemeClr val="bg2">
                    <a:lumMod val="90000"/>
                  </a:schemeClr>
                </a:solidFill>
                <a:prstDash val="solid"/>
                <a:miter/>
              </a:ln>
            </p:spPr>
            <p:txBody>
              <a:bodyPr rtlCol="0" anchor="ctr"/>
              <a:lstStyle/>
              <a:p>
                <a:endParaRPr lang="en-GB"/>
              </a:p>
            </p:txBody>
          </p:sp>
          <p:sp>
            <p:nvSpPr>
              <p:cNvPr id="67" name="Freeform: Shape 66">
                <a:extLst>
                  <a:ext uri="{FF2B5EF4-FFF2-40B4-BE49-F238E27FC236}">
                    <a16:creationId xmlns:a16="http://schemas.microsoft.com/office/drawing/2014/main" id="{DFD4858E-738E-F8F2-942B-6A00BA36CAB6}"/>
                  </a:ext>
                </a:extLst>
              </p:cNvPr>
              <p:cNvSpPr/>
              <p:nvPr/>
            </p:nvSpPr>
            <p:spPr>
              <a:xfrm>
                <a:off x="6358829" y="3708579"/>
                <a:ext cx="438491" cy="360468"/>
              </a:xfrm>
              <a:custGeom>
                <a:avLst/>
                <a:gdLst>
                  <a:gd name="connsiteX0" fmla="*/ 437606 w 438491"/>
                  <a:gd name="connsiteY0" fmla="*/ 111651 h 360468"/>
                  <a:gd name="connsiteX1" fmla="*/ 431264 w 438491"/>
                  <a:gd name="connsiteY1" fmla="*/ 107816 h 360468"/>
                  <a:gd name="connsiteX2" fmla="*/ 429937 w 438491"/>
                  <a:gd name="connsiteY2" fmla="*/ 105899 h 360468"/>
                  <a:gd name="connsiteX3" fmla="*/ 429200 w 438491"/>
                  <a:gd name="connsiteY3" fmla="*/ 106489 h 360468"/>
                  <a:gd name="connsiteX4" fmla="*/ 427872 w 438491"/>
                  <a:gd name="connsiteY4" fmla="*/ 106931 h 360468"/>
                  <a:gd name="connsiteX5" fmla="*/ 425955 w 438491"/>
                  <a:gd name="connsiteY5" fmla="*/ 104719 h 360468"/>
                  <a:gd name="connsiteX6" fmla="*/ 424480 w 438491"/>
                  <a:gd name="connsiteY6" fmla="*/ 102654 h 360468"/>
                  <a:gd name="connsiteX7" fmla="*/ 420497 w 438491"/>
                  <a:gd name="connsiteY7" fmla="*/ 98672 h 360468"/>
                  <a:gd name="connsiteX8" fmla="*/ 415483 w 438491"/>
                  <a:gd name="connsiteY8" fmla="*/ 94984 h 360468"/>
                  <a:gd name="connsiteX9" fmla="*/ 412091 w 438491"/>
                  <a:gd name="connsiteY9" fmla="*/ 94394 h 360468"/>
                  <a:gd name="connsiteX10" fmla="*/ 410321 w 438491"/>
                  <a:gd name="connsiteY10" fmla="*/ 93362 h 360468"/>
                  <a:gd name="connsiteX11" fmla="*/ 408698 w 438491"/>
                  <a:gd name="connsiteY11" fmla="*/ 91592 h 360468"/>
                  <a:gd name="connsiteX12" fmla="*/ 405896 w 438491"/>
                  <a:gd name="connsiteY12" fmla="*/ 84365 h 360468"/>
                  <a:gd name="connsiteX13" fmla="*/ 402946 w 438491"/>
                  <a:gd name="connsiteY13" fmla="*/ 71091 h 360468"/>
                  <a:gd name="connsiteX14" fmla="*/ 403241 w 438491"/>
                  <a:gd name="connsiteY14" fmla="*/ 65486 h 360468"/>
                  <a:gd name="connsiteX15" fmla="*/ 401471 w 438491"/>
                  <a:gd name="connsiteY15" fmla="*/ 56489 h 360468"/>
                  <a:gd name="connsiteX16" fmla="*/ 401324 w 438491"/>
                  <a:gd name="connsiteY16" fmla="*/ 49115 h 360468"/>
                  <a:gd name="connsiteX17" fmla="*/ 402356 w 438491"/>
                  <a:gd name="connsiteY17" fmla="*/ 44690 h 360468"/>
                  <a:gd name="connsiteX18" fmla="*/ 401029 w 438491"/>
                  <a:gd name="connsiteY18" fmla="*/ 39970 h 360468"/>
                  <a:gd name="connsiteX19" fmla="*/ 400586 w 438491"/>
                  <a:gd name="connsiteY19" fmla="*/ 35545 h 360468"/>
                  <a:gd name="connsiteX20" fmla="*/ 400144 w 438491"/>
                  <a:gd name="connsiteY20" fmla="*/ 33186 h 360468"/>
                  <a:gd name="connsiteX21" fmla="*/ 400439 w 438491"/>
                  <a:gd name="connsiteY21" fmla="*/ 29941 h 360468"/>
                  <a:gd name="connsiteX22" fmla="*/ 402209 w 438491"/>
                  <a:gd name="connsiteY22" fmla="*/ 30678 h 360468"/>
                  <a:gd name="connsiteX23" fmla="*/ 403241 w 438491"/>
                  <a:gd name="connsiteY23" fmla="*/ 31711 h 360468"/>
                  <a:gd name="connsiteX24" fmla="*/ 403389 w 438491"/>
                  <a:gd name="connsiteY24" fmla="*/ 30678 h 360468"/>
                  <a:gd name="connsiteX25" fmla="*/ 403241 w 438491"/>
                  <a:gd name="connsiteY25" fmla="*/ 29793 h 360468"/>
                  <a:gd name="connsiteX26" fmla="*/ 401914 w 438491"/>
                  <a:gd name="connsiteY26" fmla="*/ 27728 h 360468"/>
                  <a:gd name="connsiteX27" fmla="*/ 398521 w 438491"/>
                  <a:gd name="connsiteY27" fmla="*/ 23894 h 360468"/>
                  <a:gd name="connsiteX28" fmla="*/ 394539 w 438491"/>
                  <a:gd name="connsiteY28" fmla="*/ 16814 h 360468"/>
                  <a:gd name="connsiteX29" fmla="*/ 393359 w 438491"/>
                  <a:gd name="connsiteY29" fmla="*/ 11799 h 360468"/>
                  <a:gd name="connsiteX30" fmla="*/ 393064 w 438491"/>
                  <a:gd name="connsiteY30" fmla="*/ 5605 h 360468"/>
                  <a:gd name="connsiteX31" fmla="*/ 384510 w 438491"/>
                  <a:gd name="connsiteY31" fmla="*/ 5605 h 360468"/>
                  <a:gd name="connsiteX32" fmla="*/ 375955 w 438491"/>
                  <a:gd name="connsiteY32" fmla="*/ 5605 h 360468"/>
                  <a:gd name="connsiteX33" fmla="*/ 367401 w 438491"/>
                  <a:gd name="connsiteY33" fmla="*/ 5605 h 360468"/>
                  <a:gd name="connsiteX34" fmla="*/ 358846 w 438491"/>
                  <a:gd name="connsiteY34" fmla="*/ 5605 h 360468"/>
                  <a:gd name="connsiteX35" fmla="*/ 350292 w 438491"/>
                  <a:gd name="connsiteY35" fmla="*/ 5605 h 360468"/>
                  <a:gd name="connsiteX36" fmla="*/ 341590 w 438491"/>
                  <a:gd name="connsiteY36" fmla="*/ 5605 h 360468"/>
                  <a:gd name="connsiteX37" fmla="*/ 333035 w 438491"/>
                  <a:gd name="connsiteY37" fmla="*/ 5605 h 360468"/>
                  <a:gd name="connsiteX38" fmla="*/ 324481 w 438491"/>
                  <a:gd name="connsiteY38" fmla="*/ 5605 h 360468"/>
                  <a:gd name="connsiteX39" fmla="*/ 315926 w 438491"/>
                  <a:gd name="connsiteY39" fmla="*/ 5605 h 360468"/>
                  <a:gd name="connsiteX40" fmla="*/ 307372 w 438491"/>
                  <a:gd name="connsiteY40" fmla="*/ 5605 h 360468"/>
                  <a:gd name="connsiteX41" fmla="*/ 298817 w 438491"/>
                  <a:gd name="connsiteY41" fmla="*/ 5605 h 360468"/>
                  <a:gd name="connsiteX42" fmla="*/ 290263 w 438491"/>
                  <a:gd name="connsiteY42" fmla="*/ 5605 h 360468"/>
                  <a:gd name="connsiteX43" fmla="*/ 281708 w 438491"/>
                  <a:gd name="connsiteY43" fmla="*/ 5605 h 360468"/>
                  <a:gd name="connsiteX44" fmla="*/ 273006 w 438491"/>
                  <a:gd name="connsiteY44" fmla="*/ 5605 h 360468"/>
                  <a:gd name="connsiteX45" fmla="*/ 264452 w 438491"/>
                  <a:gd name="connsiteY45" fmla="*/ 5605 h 360468"/>
                  <a:gd name="connsiteX46" fmla="*/ 255897 w 438491"/>
                  <a:gd name="connsiteY46" fmla="*/ 5605 h 360468"/>
                  <a:gd name="connsiteX47" fmla="*/ 251030 w 438491"/>
                  <a:gd name="connsiteY47" fmla="*/ 5605 h 360468"/>
                  <a:gd name="connsiteX48" fmla="*/ 251915 w 438491"/>
                  <a:gd name="connsiteY48" fmla="*/ 3245 h 360468"/>
                  <a:gd name="connsiteX49" fmla="*/ 252357 w 438491"/>
                  <a:gd name="connsiteY49" fmla="*/ 1475 h 360468"/>
                  <a:gd name="connsiteX50" fmla="*/ 251768 w 438491"/>
                  <a:gd name="connsiteY50" fmla="*/ 295 h 360468"/>
                  <a:gd name="connsiteX51" fmla="*/ 250145 w 438491"/>
                  <a:gd name="connsiteY51" fmla="*/ 0 h 360468"/>
                  <a:gd name="connsiteX52" fmla="*/ 248965 w 438491"/>
                  <a:gd name="connsiteY52" fmla="*/ 295 h 360468"/>
                  <a:gd name="connsiteX53" fmla="*/ 246458 w 438491"/>
                  <a:gd name="connsiteY53" fmla="*/ 5457 h 360468"/>
                  <a:gd name="connsiteX54" fmla="*/ 245130 w 438491"/>
                  <a:gd name="connsiteY54" fmla="*/ 5605 h 360468"/>
                  <a:gd name="connsiteX55" fmla="*/ 242033 w 438491"/>
                  <a:gd name="connsiteY55" fmla="*/ 5605 h 360468"/>
                  <a:gd name="connsiteX56" fmla="*/ 232151 w 438491"/>
                  <a:gd name="connsiteY56" fmla="*/ 5605 h 360468"/>
                  <a:gd name="connsiteX57" fmla="*/ 222122 w 438491"/>
                  <a:gd name="connsiteY57" fmla="*/ 5605 h 360468"/>
                  <a:gd name="connsiteX58" fmla="*/ 212093 w 438491"/>
                  <a:gd name="connsiteY58" fmla="*/ 5605 h 360468"/>
                  <a:gd name="connsiteX59" fmla="*/ 202210 w 438491"/>
                  <a:gd name="connsiteY59" fmla="*/ 5605 h 360468"/>
                  <a:gd name="connsiteX60" fmla="*/ 192181 w 438491"/>
                  <a:gd name="connsiteY60" fmla="*/ 5605 h 360468"/>
                  <a:gd name="connsiteX61" fmla="*/ 182152 w 438491"/>
                  <a:gd name="connsiteY61" fmla="*/ 5605 h 360468"/>
                  <a:gd name="connsiteX62" fmla="*/ 172270 w 438491"/>
                  <a:gd name="connsiteY62" fmla="*/ 5605 h 360468"/>
                  <a:gd name="connsiteX63" fmla="*/ 162240 w 438491"/>
                  <a:gd name="connsiteY63" fmla="*/ 5605 h 360468"/>
                  <a:gd name="connsiteX64" fmla="*/ 152211 w 438491"/>
                  <a:gd name="connsiteY64" fmla="*/ 5605 h 360468"/>
                  <a:gd name="connsiteX65" fmla="*/ 142329 w 438491"/>
                  <a:gd name="connsiteY65" fmla="*/ 5605 h 360468"/>
                  <a:gd name="connsiteX66" fmla="*/ 132300 w 438491"/>
                  <a:gd name="connsiteY66" fmla="*/ 5605 h 360468"/>
                  <a:gd name="connsiteX67" fmla="*/ 122270 w 438491"/>
                  <a:gd name="connsiteY67" fmla="*/ 5605 h 360468"/>
                  <a:gd name="connsiteX68" fmla="*/ 112388 w 438491"/>
                  <a:gd name="connsiteY68" fmla="*/ 5605 h 360468"/>
                  <a:gd name="connsiteX69" fmla="*/ 102359 w 438491"/>
                  <a:gd name="connsiteY69" fmla="*/ 5605 h 360468"/>
                  <a:gd name="connsiteX70" fmla="*/ 92329 w 438491"/>
                  <a:gd name="connsiteY70" fmla="*/ 5605 h 360468"/>
                  <a:gd name="connsiteX71" fmla="*/ 82300 w 438491"/>
                  <a:gd name="connsiteY71" fmla="*/ 5605 h 360468"/>
                  <a:gd name="connsiteX72" fmla="*/ 82300 w 438491"/>
                  <a:gd name="connsiteY72" fmla="*/ 19174 h 360468"/>
                  <a:gd name="connsiteX73" fmla="*/ 82300 w 438491"/>
                  <a:gd name="connsiteY73" fmla="*/ 32743 h 360468"/>
                  <a:gd name="connsiteX74" fmla="*/ 82300 w 438491"/>
                  <a:gd name="connsiteY74" fmla="*/ 46312 h 360468"/>
                  <a:gd name="connsiteX75" fmla="*/ 82300 w 438491"/>
                  <a:gd name="connsiteY75" fmla="*/ 59734 h 360468"/>
                  <a:gd name="connsiteX76" fmla="*/ 82300 w 438491"/>
                  <a:gd name="connsiteY76" fmla="*/ 59734 h 360468"/>
                  <a:gd name="connsiteX77" fmla="*/ 82153 w 438491"/>
                  <a:gd name="connsiteY77" fmla="*/ 59881 h 360468"/>
                  <a:gd name="connsiteX78" fmla="*/ 82153 w 438491"/>
                  <a:gd name="connsiteY78" fmla="*/ 59881 h 360468"/>
                  <a:gd name="connsiteX79" fmla="*/ 82005 w 438491"/>
                  <a:gd name="connsiteY79" fmla="*/ 59881 h 360468"/>
                  <a:gd name="connsiteX80" fmla="*/ 75515 w 438491"/>
                  <a:gd name="connsiteY80" fmla="*/ 59881 h 360468"/>
                  <a:gd name="connsiteX81" fmla="*/ 69173 w 438491"/>
                  <a:gd name="connsiteY81" fmla="*/ 59881 h 360468"/>
                  <a:gd name="connsiteX82" fmla="*/ 62684 w 438491"/>
                  <a:gd name="connsiteY82" fmla="*/ 59881 h 360468"/>
                  <a:gd name="connsiteX83" fmla="*/ 56194 w 438491"/>
                  <a:gd name="connsiteY83" fmla="*/ 59881 h 360468"/>
                  <a:gd name="connsiteX84" fmla="*/ 56194 w 438491"/>
                  <a:gd name="connsiteY84" fmla="*/ 63274 h 360468"/>
                  <a:gd name="connsiteX85" fmla="*/ 56194 w 438491"/>
                  <a:gd name="connsiteY85" fmla="*/ 66666 h 360468"/>
                  <a:gd name="connsiteX86" fmla="*/ 56194 w 438491"/>
                  <a:gd name="connsiteY86" fmla="*/ 70058 h 360468"/>
                  <a:gd name="connsiteX87" fmla="*/ 56194 w 438491"/>
                  <a:gd name="connsiteY87" fmla="*/ 73451 h 360468"/>
                  <a:gd name="connsiteX88" fmla="*/ 56194 w 438491"/>
                  <a:gd name="connsiteY88" fmla="*/ 85397 h 360468"/>
                  <a:gd name="connsiteX89" fmla="*/ 56194 w 438491"/>
                  <a:gd name="connsiteY89" fmla="*/ 97344 h 360468"/>
                  <a:gd name="connsiteX90" fmla="*/ 56342 w 438491"/>
                  <a:gd name="connsiteY90" fmla="*/ 109438 h 360468"/>
                  <a:gd name="connsiteX91" fmla="*/ 56342 w 438491"/>
                  <a:gd name="connsiteY91" fmla="*/ 121385 h 360468"/>
                  <a:gd name="connsiteX92" fmla="*/ 56342 w 438491"/>
                  <a:gd name="connsiteY92" fmla="*/ 133332 h 360468"/>
                  <a:gd name="connsiteX93" fmla="*/ 56342 w 438491"/>
                  <a:gd name="connsiteY93" fmla="*/ 145279 h 360468"/>
                  <a:gd name="connsiteX94" fmla="*/ 56342 w 438491"/>
                  <a:gd name="connsiteY94" fmla="*/ 157078 h 360468"/>
                  <a:gd name="connsiteX95" fmla="*/ 56342 w 438491"/>
                  <a:gd name="connsiteY95" fmla="*/ 169025 h 360468"/>
                  <a:gd name="connsiteX96" fmla="*/ 56342 w 438491"/>
                  <a:gd name="connsiteY96" fmla="*/ 173007 h 360468"/>
                  <a:gd name="connsiteX97" fmla="*/ 56046 w 438491"/>
                  <a:gd name="connsiteY97" fmla="*/ 174482 h 360468"/>
                  <a:gd name="connsiteX98" fmla="*/ 55899 w 438491"/>
                  <a:gd name="connsiteY98" fmla="*/ 174777 h 360468"/>
                  <a:gd name="connsiteX99" fmla="*/ 55309 w 438491"/>
                  <a:gd name="connsiteY99" fmla="*/ 174925 h 360468"/>
                  <a:gd name="connsiteX100" fmla="*/ 49114 w 438491"/>
                  <a:gd name="connsiteY100" fmla="*/ 173892 h 360468"/>
                  <a:gd name="connsiteX101" fmla="*/ 46460 w 438491"/>
                  <a:gd name="connsiteY101" fmla="*/ 173892 h 360468"/>
                  <a:gd name="connsiteX102" fmla="*/ 42625 w 438491"/>
                  <a:gd name="connsiteY102" fmla="*/ 174777 h 360468"/>
                  <a:gd name="connsiteX103" fmla="*/ 37020 w 438491"/>
                  <a:gd name="connsiteY103" fmla="*/ 175220 h 360468"/>
                  <a:gd name="connsiteX104" fmla="*/ 33333 w 438491"/>
                  <a:gd name="connsiteY104" fmla="*/ 175072 h 360468"/>
                  <a:gd name="connsiteX105" fmla="*/ 30826 w 438491"/>
                  <a:gd name="connsiteY105" fmla="*/ 176990 h 360468"/>
                  <a:gd name="connsiteX106" fmla="*/ 28908 w 438491"/>
                  <a:gd name="connsiteY106" fmla="*/ 179497 h 360468"/>
                  <a:gd name="connsiteX107" fmla="*/ 29793 w 438491"/>
                  <a:gd name="connsiteY107" fmla="*/ 185396 h 360468"/>
                  <a:gd name="connsiteX108" fmla="*/ 29645 w 438491"/>
                  <a:gd name="connsiteY108" fmla="*/ 187314 h 360468"/>
                  <a:gd name="connsiteX109" fmla="*/ 28908 w 438491"/>
                  <a:gd name="connsiteY109" fmla="*/ 189379 h 360468"/>
                  <a:gd name="connsiteX110" fmla="*/ 27138 w 438491"/>
                  <a:gd name="connsiteY110" fmla="*/ 191149 h 360468"/>
                  <a:gd name="connsiteX111" fmla="*/ 25516 w 438491"/>
                  <a:gd name="connsiteY111" fmla="*/ 192476 h 360468"/>
                  <a:gd name="connsiteX112" fmla="*/ 24484 w 438491"/>
                  <a:gd name="connsiteY112" fmla="*/ 193656 h 360468"/>
                  <a:gd name="connsiteX113" fmla="*/ 23156 w 438491"/>
                  <a:gd name="connsiteY113" fmla="*/ 196458 h 360468"/>
                  <a:gd name="connsiteX114" fmla="*/ 22271 w 438491"/>
                  <a:gd name="connsiteY114" fmla="*/ 197638 h 360468"/>
                  <a:gd name="connsiteX115" fmla="*/ 22271 w 438491"/>
                  <a:gd name="connsiteY115" fmla="*/ 199261 h 360468"/>
                  <a:gd name="connsiteX116" fmla="*/ 21976 w 438491"/>
                  <a:gd name="connsiteY116" fmla="*/ 201031 h 360468"/>
                  <a:gd name="connsiteX117" fmla="*/ 20944 w 438491"/>
                  <a:gd name="connsiteY117" fmla="*/ 201916 h 360468"/>
                  <a:gd name="connsiteX118" fmla="*/ 18436 w 438491"/>
                  <a:gd name="connsiteY118" fmla="*/ 202653 h 360468"/>
                  <a:gd name="connsiteX119" fmla="*/ 16667 w 438491"/>
                  <a:gd name="connsiteY119" fmla="*/ 203390 h 360468"/>
                  <a:gd name="connsiteX120" fmla="*/ 15339 w 438491"/>
                  <a:gd name="connsiteY120" fmla="*/ 204718 h 360468"/>
                  <a:gd name="connsiteX121" fmla="*/ 14454 w 438491"/>
                  <a:gd name="connsiteY121" fmla="*/ 205603 h 360468"/>
                  <a:gd name="connsiteX122" fmla="*/ 14896 w 438491"/>
                  <a:gd name="connsiteY122" fmla="*/ 206783 h 360468"/>
                  <a:gd name="connsiteX123" fmla="*/ 15634 w 438491"/>
                  <a:gd name="connsiteY123" fmla="*/ 208553 h 360468"/>
                  <a:gd name="connsiteX124" fmla="*/ 15929 w 438491"/>
                  <a:gd name="connsiteY124" fmla="*/ 211207 h 360468"/>
                  <a:gd name="connsiteX125" fmla="*/ 16224 w 438491"/>
                  <a:gd name="connsiteY125" fmla="*/ 212682 h 360468"/>
                  <a:gd name="connsiteX126" fmla="*/ 17551 w 438491"/>
                  <a:gd name="connsiteY126" fmla="*/ 213862 h 360468"/>
                  <a:gd name="connsiteX127" fmla="*/ 18289 w 438491"/>
                  <a:gd name="connsiteY127" fmla="*/ 214895 h 360468"/>
                  <a:gd name="connsiteX128" fmla="*/ 18584 w 438491"/>
                  <a:gd name="connsiteY128" fmla="*/ 215927 h 360468"/>
                  <a:gd name="connsiteX129" fmla="*/ 17846 w 438491"/>
                  <a:gd name="connsiteY129" fmla="*/ 216812 h 360468"/>
                  <a:gd name="connsiteX130" fmla="*/ 14601 w 438491"/>
                  <a:gd name="connsiteY130" fmla="*/ 218730 h 360468"/>
                  <a:gd name="connsiteX131" fmla="*/ 13422 w 438491"/>
                  <a:gd name="connsiteY131" fmla="*/ 219467 h 360468"/>
                  <a:gd name="connsiteX132" fmla="*/ 11947 w 438491"/>
                  <a:gd name="connsiteY132" fmla="*/ 220352 h 360468"/>
                  <a:gd name="connsiteX133" fmla="*/ 11357 w 438491"/>
                  <a:gd name="connsiteY133" fmla="*/ 220794 h 360468"/>
                  <a:gd name="connsiteX134" fmla="*/ 8997 w 438491"/>
                  <a:gd name="connsiteY134" fmla="*/ 222564 h 360468"/>
                  <a:gd name="connsiteX135" fmla="*/ 7817 w 438491"/>
                  <a:gd name="connsiteY135" fmla="*/ 224187 h 360468"/>
                  <a:gd name="connsiteX136" fmla="*/ 7227 w 438491"/>
                  <a:gd name="connsiteY136" fmla="*/ 225514 h 360468"/>
                  <a:gd name="connsiteX137" fmla="*/ 7375 w 438491"/>
                  <a:gd name="connsiteY137" fmla="*/ 227284 h 360468"/>
                  <a:gd name="connsiteX138" fmla="*/ 8554 w 438491"/>
                  <a:gd name="connsiteY138" fmla="*/ 230086 h 360468"/>
                  <a:gd name="connsiteX139" fmla="*/ 9734 w 438491"/>
                  <a:gd name="connsiteY139" fmla="*/ 232446 h 360468"/>
                  <a:gd name="connsiteX140" fmla="*/ 10324 w 438491"/>
                  <a:gd name="connsiteY140" fmla="*/ 234216 h 360468"/>
                  <a:gd name="connsiteX141" fmla="*/ 10619 w 438491"/>
                  <a:gd name="connsiteY141" fmla="*/ 236133 h 360468"/>
                  <a:gd name="connsiteX142" fmla="*/ 10472 w 438491"/>
                  <a:gd name="connsiteY142" fmla="*/ 237903 h 360468"/>
                  <a:gd name="connsiteX143" fmla="*/ 9734 w 438491"/>
                  <a:gd name="connsiteY143" fmla="*/ 239526 h 360468"/>
                  <a:gd name="connsiteX144" fmla="*/ 8554 w 438491"/>
                  <a:gd name="connsiteY144" fmla="*/ 241001 h 360468"/>
                  <a:gd name="connsiteX145" fmla="*/ 4277 w 438491"/>
                  <a:gd name="connsiteY145" fmla="*/ 243656 h 360468"/>
                  <a:gd name="connsiteX146" fmla="*/ 2065 w 438491"/>
                  <a:gd name="connsiteY146" fmla="*/ 246605 h 360468"/>
                  <a:gd name="connsiteX147" fmla="*/ 295 w 438491"/>
                  <a:gd name="connsiteY147" fmla="*/ 250145 h 360468"/>
                  <a:gd name="connsiteX148" fmla="*/ 0 w 438491"/>
                  <a:gd name="connsiteY148" fmla="*/ 252210 h 360468"/>
                  <a:gd name="connsiteX149" fmla="*/ 442 w 438491"/>
                  <a:gd name="connsiteY149" fmla="*/ 253538 h 360468"/>
                  <a:gd name="connsiteX150" fmla="*/ 1327 w 438491"/>
                  <a:gd name="connsiteY150" fmla="*/ 254570 h 360468"/>
                  <a:gd name="connsiteX151" fmla="*/ 2655 w 438491"/>
                  <a:gd name="connsiteY151" fmla="*/ 255160 h 360468"/>
                  <a:gd name="connsiteX152" fmla="*/ 4572 w 438491"/>
                  <a:gd name="connsiteY152" fmla="*/ 255307 h 360468"/>
                  <a:gd name="connsiteX153" fmla="*/ 7669 w 438491"/>
                  <a:gd name="connsiteY153" fmla="*/ 254717 h 360468"/>
                  <a:gd name="connsiteX154" fmla="*/ 10619 w 438491"/>
                  <a:gd name="connsiteY154" fmla="*/ 254275 h 360468"/>
                  <a:gd name="connsiteX155" fmla="*/ 13717 w 438491"/>
                  <a:gd name="connsiteY155" fmla="*/ 255602 h 360468"/>
                  <a:gd name="connsiteX156" fmla="*/ 15339 w 438491"/>
                  <a:gd name="connsiteY156" fmla="*/ 258552 h 360468"/>
                  <a:gd name="connsiteX157" fmla="*/ 14749 w 438491"/>
                  <a:gd name="connsiteY157" fmla="*/ 260764 h 360468"/>
                  <a:gd name="connsiteX158" fmla="*/ 15929 w 438491"/>
                  <a:gd name="connsiteY158" fmla="*/ 264747 h 360468"/>
                  <a:gd name="connsiteX159" fmla="*/ 16961 w 438491"/>
                  <a:gd name="connsiteY159" fmla="*/ 269614 h 360468"/>
                  <a:gd name="connsiteX160" fmla="*/ 16814 w 438491"/>
                  <a:gd name="connsiteY160" fmla="*/ 271236 h 360468"/>
                  <a:gd name="connsiteX161" fmla="*/ 17256 w 438491"/>
                  <a:gd name="connsiteY161" fmla="*/ 271826 h 360468"/>
                  <a:gd name="connsiteX162" fmla="*/ 19174 w 438491"/>
                  <a:gd name="connsiteY162" fmla="*/ 272121 h 360468"/>
                  <a:gd name="connsiteX163" fmla="*/ 19616 w 438491"/>
                  <a:gd name="connsiteY163" fmla="*/ 273301 h 360468"/>
                  <a:gd name="connsiteX164" fmla="*/ 19026 w 438491"/>
                  <a:gd name="connsiteY164" fmla="*/ 281708 h 360468"/>
                  <a:gd name="connsiteX165" fmla="*/ 19911 w 438491"/>
                  <a:gd name="connsiteY165" fmla="*/ 284068 h 360468"/>
                  <a:gd name="connsiteX166" fmla="*/ 21239 w 438491"/>
                  <a:gd name="connsiteY166" fmla="*/ 285691 h 360468"/>
                  <a:gd name="connsiteX167" fmla="*/ 22713 w 438491"/>
                  <a:gd name="connsiteY167" fmla="*/ 286575 h 360468"/>
                  <a:gd name="connsiteX168" fmla="*/ 24188 w 438491"/>
                  <a:gd name="connsiteY168" fmla="*/ 287755 h 360468"/>
                  <a:gd name="connsiteX169" fmla="*/ 24926 w 438491"/>
                  <a:gd name="connsiteY169" fmla="*/ 288493 h 360468"/>
                  <a:gd name="connsiteX170" fmla="*/ 26696 w 438491"/>
                  <a:gd name="connsiteY170" fmla="*/ 288640 h 360468"/>
                  <a:gd name="connsiteX171" fmla="*/ 28613 w 438491"/>
                  <a:gd name="connsiteY171" fmla="*/ 290263 h 360468"/>
                  <a:gd name="connsiteX172" fmla="*/ 29203 w 438491"/>
                  <a:gd name="connsiteY172" fmla="*/ 292328 h 360468"/>
                  <a:gd name="connsiteX173" fmla="*/ 29056 w 438491"/>
                  <a:gd name="connsiteY173" fmla="*/ 294245 h 360468"/>
                  <a:gd name="connsiteX174" fmla="*/ 27876 w 438491"/>
                  <a:gd name="connsiteY174" fmla="*/ 298522 h 360468"/>
                  <a:gd name="connsiteX175" fmla="*/ 26991 w 438491"/>
                  <a:gd name="connsiteY175" fmla="*/ 301472 h 360468"/>
                  <a:gd name="connsiteX176" fmla="*/ 28761 w 438491"/>
                  <a:gd name="connsiteY176" fmla="*/ 304717 h 360468"/>
                  <a:gd name="connsiteX177" fmla="*/ 29645 w 438491"/>
                  <a:gd name="connsiteY177" fmla="*/ 305897 h 360468"/>
                  <a:gd name="connsiteX178" fmla="*/ 37315 w 438491"/>
                  <a:gd name="connsiteY178" fmla="*/ 313566 h 360468"/>
                  <a:gd name="connsiteX179" fmla="*/ 38790 w 438491"/>
                  <a:gd name="connsiteY179" fmla="*/ 315336 h 360468"/>
                  <a:gd name="connsiteX180" fmla="*/ 42625 w 438491"/>
                  <a:gd name="connsiteY180" fmla="*/ 320941 h 360468"/>
                  <a:gd name="connsiteX181" fmla="*/ 44837 w 438491"/>
                  <a:gd name="connsiteY181" fmla="*/ 324776 h 360468"/>
                  <a:gd name="connsiteX182" fmla="*/ 47492 w 438491"/>
                  <a:gd name="connsiteY182" fmla="*/ 330233 h 360468"/>
                  <a:gd name="connsiteX183" fmla="*/ 47787 w 438491"/>
                  <a:gd name="connsiteY183" fmla="*/ 333183 h 360468"/>
                  <a:gd name="connsiteX184" fmla="*/ 47492 w 438491"/>
                  <a:gd name="connsiteY184" fmla="*/ 335690 h 360468"/>
                  <a:gd name="connsiteX185" fmla="*/ 46902 w 438491"/>
                  <a:gd name="connsiteY185" fmla="*/ 342770 h 360468"/>
                  <a:gd name="connsiteX186" fmla="*/ 46165 w 438491"/>
                  <a:gd name="connsiteY186" fmla="*/ 344835 h 360468"/>
                  <a:gd name="connsiteX187" fmla="*/ 42920 w 438491"/>
                  <a:gd name="connsiteY187" fmla="*/ 348817 h 360468"/>
                  <a:gd name="connsiteX188" fmla="*/ 42772 w 438491"/>
                  <a:gd name="connsiteY188" fmla="*/ 350439 h 360468"/>
                  <a:gd name="connsiteX189" fmla="*/ 43362 w 438491"/>
                  <a:gd name="connsiteY189" fmla="*/ 351914 h 360468"/>
                  <a:gd name="connsiteX190" fmla="*/ 44395 w 438491"/>
                  <a:gd name="connsiteY190" fmla="*/ 352504 h 360468"/>
                  <a:gd name="connsiteX191" fmla="*/ 44985 w 438491"/>
                  <a:gd name="connsiteY191" fmla="*/ 353242 h 360468"/>
                  <a:gd name="connsiteX192" fmla="*/ 44690 w 438491"/>
                  <a:gd name="connsiteY192" fmla="*/ 356634 h 360468"/>
                  <a:gd name="connsiteX193" fmla="*/ 45870 w 438491"/>
                  <a:gd name="connsiteY193" fmla="*/ 357814 h 360468"/>
                  <a:gd name="connsiteX194" fmla="*/ 48377 w 438491"/>
                  <a:gd name="connsiteY194" fmla="*/ 358699 h 360468"/>
                  <a:gd name="connsiteX195" fmla="*/ 54719 w 438491"/>
                  <a:gd name="connsiteY195" fmla="*/ 359289 h 360468"/>
                  <a:gd name="connsiteX196" fmla="*/ 57964 w 438491"/>
                  <a:gd name="connsiteY196" fmla="*/ 359879 h 360468"/>
                  <a:gd name="connsiteX197" fmla="*/ 60619 w 438491"/>
                  <a:gd name="connsiteY197" fmla="*/ 360469 h 360468"/>
                  <a:gd name="connsiteX198" fmla="*/ 60914 w 438491"/>
                  <a:gd name="connsiteY198" fmla="*/ 359731 h 360468"/>
                  <a:gd name="connsiteX199" fmla="*/ 62389 w 438491"/>
                  <a:gd name="connsiteY199" fmla="*/ 357814 h 360468"/>
                  <a:gd name="connsiteX200" fmla="*/ 64601 w 438491"/>
                  <a:gd name="connsiteY200" fmla="*/ 356634 h 360468"/>
                  <a:gd name="connsiteX201" fmla="*/ 70648 w 438491"/>
                  <a:gd name="connsiteY201" fmla="*/ 354717 h 360468"/>
                  <a:gd name="connsiteX202" fmla="*/ 70943 w 438491"/>
                  <a:gd name="connsiteY202" fmla="*/ 353979 h 360468"/>
                  <a:gd name="connsiteX203" fmla="*/ 71091 w 438491"/>
                  <a:gd name="connsiteY203" fmla="*/ 351619 h 360468"/>
                  <a:gd name="connsiteX204" fmla="*/ 71533 w 438491"/>
                  <a:gd name="connsiteY204" fmla="*/ 350439 h 360468"/>
                  <a:gd name="connsiteX205" fmla="*/ 73746 w 438491"/>
                  <a:gd name="connsiteY205" fmla="*/ 347047 h 360468"/>
                  <a:gd name="connsiteX206" fmla="*/ 74040 w 438491"/>
                  <a:gd name="connsiteY206" fmla="*/ 345720 h 360468"/>
                  <a:gd name="connsiteX207" fmla="*/ 74040 w 438491"/>
                  <a:gd name="connsiteY207" fmla="*/ 342917 h 360468"/>
                  <a:gd name="connsiteX208" fmla="*/ 74335 w 438491"/>
                  <a:gd name="connsiteY208" fmla="*/ 341590 h 360468"/>
                  <a:gd name="connsiteX209" fmla="*/ 74925 w 438491"/>
                  <a:gd name="connsiteY209" fmla="*/ 340557 h 360468"/>
                  <a:gd name="connsiteX210" fmla="*/ 76695 w 438491"/>
                  <a:gd name="connsiteY210" fmla="*/ 338935 h 360468"/>
                  <a:gd name="connsiteX211" fmla="*/ 77138 w 438491"/>
                  <a:gd name="connsiteY211" fmla="*/ 337903 h 360468"/>
                  <a:gd name="connsiteX212" fmla="*/ 77433 w 438491"/>
                  <a:gd name="connsiteY212" fmla="*/ 335838 h 360468"/>
                  <a:gd name="connsiteX213" fmla="*/ 77285 w 438491"/>
                  <a:gd name="connsiteY213" fmla="*/ 331413 h 360468"/>
                  <a:gd name="connsiteX214" fmla="*/ 78170 w 438491"/>
                  <a:gd name="connsiteY214" fmla="*/ 329790 h 360468"/>
                  <a:gd name="connsiteX215" fmla="*/ 82005 w 438491"/>
                  <a:gd name="connsiteY215" fmla="*/ 325808 h 360468"/>
                  <a:gd name="connsiteX216" fmla="*/ 82890 w 438491"/>
                  <a:gd name="connsiteY216" fmla="*/ 324038 h 360468"/>
                  <a:gd name="connsiteX217" fmla="*/ 83332 w 438491"/>
                  <a:gd name="connsiteY217" fmla="*/ 322563 h 360468"/>
                  <a:gd name="connsiteX218" fmla="*/ 83332 w 438491"/>
                  <a:gd name="connsiteY218" fmla="*/ 320941 h 360468"/>
                  <a:gd name="connsiteX219" fmla="*/ 83480 w 438491"/>
                  <a:gd name="connsiteY219" fmla="*/ 319318 h 360468"/>
                  <a:gd name="connsiteX220" fmla="*/ 84660 w 438491"/>
                  <a:gd name="connsiteY220" fmla="*/ 317844 h 360468"/>
                  <a:gd name="connsiteX221" fmla="*/ 85545 w 438491"/>
                  <a:gd name="connsiteY221" fmla="*/ 317401 h 360468"/>
                  <a:gd name="connsiteX222" fmla="*/ 88347 w 438491"/>
                  <a:gd name="connsiteY222" fmla="*/ 316959 h 360468"/>
                  <a:gd name="connsiteX223" fmla="*/ 90412 w 438491"/>
                  <a:gd name="connsiteY223" fmla="*/ 317254 h 360468"/>
                  <a:gd name="connsiteX224" fmla="*/ 103686 w 438491"/>
                  <a:gd name="connsiteY224" fmla="*/ 314599 h 360468"/>
                  <a:gd name="connsiteX225" fmla="*/ 105309 w 438491"/>
                  <a:gd name="connsiteY225" fmla="*/ 314894 h 360468"/>
                  <a:gd name="connsiteX226" fmla="*/ 106046 w 438491"/>
                  <a:gd name="connsiteY226" fmla="*/ 316516 h 360468"/>
                  <a:gd name="connsiteX227" fmla="*/ 105899 w 438491"/>
                  <a:gd name="connsiteY227" fmla="*/ 319024 h 360468"/>
                  <a:gd name="connsiteX228" fmla="*/ 106193 w 438491"/>
                  <a:gd name="connsiteY228" fmla="*/ 320203 h 360468"/>
                  <a:gd name="connsiteX229" fmla="*/ 106931 w 438491"/>
                  <a:gd name="connsiteY229" fmla="*/ 321089 h 360468"/>
                  <a:gd name="connsiteX230" fmla="*/ 108996 w 438491"/>
                  <a:gd name="connsiteY230" fmla="*/ 322268 h 360468"/>
                  <a:gd name="connsiteX231" fmla="*/ 110471 w 438491"/>
                  <a:gd name="connsiteY231" fmla="*/ 324333 h 360468"/>
                  <a:gd name="connsiteX232" fmla="*/ 111356 w 438491"/>
                  <a:gd name="connsiteY232" fmla="*/ 325071 h 360468"/>
                  <a:gd name="connsiteX233" fmla="*/ 113421 w 438491"/>
                  <a:gd name="connsiteY233" fmla="*/ 326398 h 360468"/>
                  <a:gd name="connsiteX234" fmla="*/ 123450 w 438491"/>
                  <a:gd name="connsiteY234" fmla="*/ 338050 h 360468"/>
                  <a:gd name="connsiteX235" fmla="*/ 126252 w 438491"/>
                  <a:gd name="connsiteY235" fmla="*/ 339082 h 360468"/>
                  <a:gd name="connsiteX236" fmla="*/ 128907 w 438491"/>
                  <a:gd name="connsiteY236" fmla="*/ 338640 h 360468"/>
                  <a:gd name="connsiteX237" fmla="*/ 134364 w 438491"/>
                  <a:gd name="connsiteY237" fmla="*/ 336280 h 360468"/>
                  <a:gd name="connsiteX238" fmla="*/ 137019 w 438491"/>
                  <a:gd name="connsiteY238" fmla="*/ 335690 h 360468"/>
                  <a:gd name="connsiteX239" fmla="*/ 156046 w 438491"/>
                  <a:gd name="connsiteY239" fmla="*/ 336428 h 360468"/>
                  <a:gd name="connsiteX240" fmla="*/ 158111 w 438491"/>
                  <a:gd name="connsiteY240" fmla="*/ 335985 h 360468"/>
                  <a:gd name="connsiteX241" fmla="*/ 158258 w 438491"/>
                  <a:gd name="connsiteY241" fmla="*/ 335985 h 360468"/>
                  <a:gd name="connsiteX242" fmla="*/ 161208 w 438491"/>
                  <a:gd name="connsiteY242" fmla="*/ 341885 h 360468"/>
                  <a:gd name="connsiteX243" fmla="*/ 162535 w 438491"/>
                  <a:gd name="connsiteY243" fmla="*/ 343212 h 360468"/>
                  <a:gd name="connsiteX244" fmla="*/ 183332 w 438491"/>
                  <a:gd name="connsiteY244" fmla="*/ 343212 h 360468"/>
                  <a:gd name="connsiteX245" fmla="*/ 182889 w 438491"/>
                  <a:gd name="connsiteY245" fmla="*/ 341590 h 360468"/>
                  <a:gd name="connsiteX246" fmla="*/ 183184 w 438491"/>
                  <a:gd name="connsiteY246" fmla="*/ 339672 h 360468"/>
                  <a:gd name="connsiteX247" fmla="*/ 185691 w 438491"/>
                  <a:gd name="connsiteY247" fmla="*/ 337312 h 360468"/>
                  <a:gd name="connsiteX248" fmla="*/ 186871 w 438491"/>
                  <a:gd name="connsiteY248" fmla="*/ 336132 h 360468"/>
                  <a:gd name="connsiteX249" fmla="*/ 186871 w 438491"/>
                  <a:gd name="connsiteY249" fmla="*/ 336132 h 360468"/>
                  <a:gd name="connsiteX250" fmla="*/ 187461 w 438491"/>
                  <a:gd name="connsiteY250" fmla="*/ 335838 h 360468"/>
                  <a:gd name="connsiteX251" fmla="*/ 190558 w 438491"/>
                  <a:gd name="connsiteY251" fmla="*/ 334068 h 360468"/>
                  <a:gd name="connsiteX252" fmla="*/ 193803 w 438491"/>
                  <a:gd name="connsiteY252" fmla="*/ 332888 h 360468"/>
                  <a:gd name="connsiteX253" fmla="*/ 199703 w 438491"/>
                  <a:gd name="connsiteY253" fmla="*/ 331560 h 360468"/>
                  <a:gd name="connsiteX254" fmla="*/ 201916 w 438491"/>
                  <a:gd name="connsiteY254" fmla="*/ 329495 h 360468"/>
                  <a:gd name="connsiteX255" fmla="*/ 203243 w 438491"/>
                  <a:gd name="connsiteY255" fmla="*/ 327578 h 360468"/>
                  <a:gd name="connsiteX256" fmla="*/ 203243 w 438491"/>
                  <a:gd name="connsiteY256" fmla="*/ 323891 h 360468"/>
                  <a:gd name="connsiteX257" fmla="*/ 203980 w 438491"/>
                  <a:gd name="connsiteY257" fmla="*/ 323301 h 360468"/>
                  <a:gd name="connsiteX258" fmla="*/ 205455 w 438491"/>
                  <a:gd name="connsiteY258" fmla="*/ 322416 h 360468"/>
                  <a:gd name="connsiteX259" fmla="*/ 212387 w 438491"/>
                  <a:gd name="connsiteY259" fmla="*/ 319024 h 360468"/>
                  <a:gd name="connsiteX260" fmla="*/ 213567 w 438491"/>
                  <a:gd name="connsiteY260" fmla="*/ 318286 h 360468"/>
                  <a:gd name="connsiteX261" fmla="*/ 225957 w 438491"/>
                  <a:gd name="connsiteY261" fmla="*/ 326103 h 360468"/>
                  <a:gd name="connsiteX262" fmla="*/ 232888 w 438491"/>
                  <a:gd name="connsiteY262" fmla="*/ 332298 h 360468"/>
                  <a:gd name="connsiteX263" fmla="*/ 233331 w 438491"/>
                  <a:gd name="connsiteY263" fmla="*/ 332593 h 360468"/>
                  <a:gd name="connsiteX264" fmla="*/ 233626 w 438491"/>
                  <a:gd name="connsiteY264" fmla="*/ 332740 h 360468"/>
                  <a:gd name="connsiteX265" fmla="*/ 234069 w 438491"/>
                  <a:gd name="connsiteY265" fmla="*/ 332445 h 360468"/>
                  <a:gd name="connsiteX266" fmla="*/ 234363 w 438491"/>
                  <a:gd name="connsiteY266" fmla="*/ 332150 h 360468"/>
                  <a:gd name="connsiteX267" fmla="*/ 234806 w 438491"/>
                  <a:gd name="connsiteY267" fmla="*/ 332003 h 360468"/>
                  <a:gd name="connsiteX268" fmla="*/ 235101 w 438491"/>
                  <a:gd name="connsiteY268" fmla="*/ 332003 h 360468"/>
                  <a:gd name="connsiteX269" fmla="*/ 238051 w 438491"/>
                  <a:gd name="connsiteY269" fmla="*/ 331855 h 360468"/>
                  <a:gd name="connsiteX270" fmla="*/ 243655 w 438491"/>
                  <a:gd name="connsiteY270" fmla="*/ 331560 h 360468"/>
                  <a:gd name="connsiteX271" fmla="*/ 245573 w 438491"/>
                  <a:gd name="connsiteY271" fmla="*/ 330823 h 360468"/>
                  <a:gd name="connsiteX272" fmla="*/ 256782 w 438491"/>
                  <a:gd name="connsiteY272" fmla="*/ 319761 h 360468"/>
                  <a:gd name="connsiteX273" fmla="*/ 259585 w 438491"/>
                  <a:gd name="connsiteY273" fmla="*/ 316221 h 360468"/>
                  <a:gd name="connsiteX274" fmla="*/ 260322 w 438491"/>
                  <a:gd name="connsiteY274" fmla="*/ 315484 h 360468"/>
                  <a:gd name="connsiteX275" fmla="*/ 261944 w 438491"/>
                  <a:gd name="connsiteY275" fmla="*/ 312976 h 360468"/>
                  <a:gd name="connsiteX276" fmla="*/ 263714 w 438491"/>
                  <a:gd name="connsiteY276" fmla="*/ 308699 h 360468"/>
                  <a:gd name="connsiteX277" fmla="*/ 264009 w 438491"/>
                  <a:gd name="connsiteY277" fmla="*/ 308109 h 360468"/>
                  <a:gd name="connsiteX278" fmla="*/ 276398 w 438491"/>
                  <a:gd name="connsiteY278" fmla="*/ 297785 h 360468"/>
                  <a:gd name="connsiteX279" fmla="*/ 276841 w 438491"/>
                  <a:gd name="connsiteY279" fmla="*/ 296900 h 360468"/>
                  <a:gd name="connsiteX280" fmla="*/ 276989 w 438491"/>
                  <a:gd name="connsiteY280" fmla="*/ 296310 h 360468"/>
                  <a:gd name="connsiteX281" fmla="*/ 275071 w 438491"/>
                  <a:gd name="connsiteY281" fmla="*/ 292770 h 360468"/>
                  <a:gd name="connsiteX282" fmla="*/ 274629 w 438491"/>
                  <a:gd name="connsiteY282" fmla="*/ 291000 h 360468"/>
                  <a:gd name="connsiteX283" fmla="*/ 274629 w 438491"/>
                  <a:gd name="connsiteY283" fmla="*/ 288345 h 360468"/>
                  <a:gd name="connsiteX284" fmla="*/ 274923 w 438491"/>
                  <a:gd name="connsiteY284" fmla="*/ 284068 h 360468"/>
                  <a:gd name="connsiteX285" fmla="*/ 274776 w 438491"/>
                  <a:gd name="connsiteY285" fmla="*/ 281413 h 360468"/>
                  <a:gd name="connsiteX286" fmla="*/ 274776 w 438491"/>
                  <a:gd name="connsiteY286" fmla="*/ 281118 h 360468"/>
                  <a:gd name="connsiteX287" fmla="*/ 274629 w 438491"/>
                  <a:gd name="connsiteY287" fmla="*/ 280676 h 360468"/>
                  <a:gd name="connsiteX288" fmla="*/ 274629 w 438491"/>
                  <a:gd name="connsiteY288" fmla="*/ 280528 h 360468"/>
                  <a:gd name="connsiteX289" fmla="*/ 267697 w 438491"/>
                  <a:gd name="connsiteY289" fmla="*/ 272859 h 360468"/>
                  <a:gd name="connsiteX290" fmla="*/ 285100 w 438491"/>
                  <a:gd name="connsiteY290" fmla="*/ 272711 h 360468"/>
                  <a:gd name="connsiteX291" fmla="*/ 285100 w 438491"/>
                  <a:gd name="connsiteY291" fmla="*/ 272121 h 360468"/>
                  <a:gd name="connsiteX292" fmla="*/ 285100 w 438491"/>
                  <a:gd name="connsiteY292" fmla="*/ 271826 h 360468"/>
                  <a:gd name="connsiteX293" fmla="*/ 284953 w 438491"/>
                  <a:gd name="connsiteY293" fmla="*/ 271531 h 360468"/>
                  <a:gd name="connsiteX294" fmla="*/ 284658 w 438491"/>
                  <a:gd name="connsiteY294" fmla="*/ 270499 h 360468"/>
                  <a:gd name="connsiteX295" fmla="*/ 284510 w 438491"/>
                  <a:gd name="connsiteY295" fmla="*/ 269319 h 360468"/>
                  <a:gd name="connsiteX296" fmla="*/ 284510 w 438491"/>
                  <a:gd name="connsiteY296" fmla="*/ 269024 h 360468"/>
                  <a:gd name="connsiteX297" fmla="*/ 284510 w 438491"/>
                  <a:gd name="connsiteY297" fmla="*/ 268729 h 360468"/>
                  <a:gd name="connsiteX298" fmla="*/ 284658 w 438491"/>
                  <a:gd name="connsiteY298" fmla="*/ 267992 h 360468"/>
                  <a:gd name="connsiteX299" fmla="*/ 284658 w 438491"/>
                  <a:gd name="connsiteY299" fmla="*/ 267697 h 360468"/>
                  <a:gd name="connsiteX300" fmla="*/ 284658 w 438491"/>
                  <a:gd name="connsiteY300" fmla="*/ 267549 h 360468"/>
                  <a:gd name="connsiteX301" fmla="*/ 284510 w 438491"/>
                  <a:gd name="connsiteY301" fmla="*/ 267402 h 360468"/>
                  <a:gd name="connsiteX302" fmla="*/ 284658 w 438491"/>
                  <a:gd name="connsiteY302" fmla="*/ 267254 h 360468"/>
                  <a:gd name="connsiteX303" fmla="*/ 284658 w 438491"/>
                  <a:gd name="connsiteY303" fmla="*/ 267107 h 360468"/>
                  <a:gd name="connsiteX304" fmla="*/ 297195 w 438491"/>
                  <a:gd name="connsiteY304" fmla="*/ 267254 h 360468"/>
                  <a:gd name="connsiteX305" fmla="*/ 297047 w 438491"/>
                  <a:gd name="connsiteY305" fmla="*/ 269467 h 360468"/>
                  <a:gd name="connsiteX306" fmla="*/ 295425 w 438491"/>
                  <a:gd name="connsiteY306" fmla="*/ 274481 h 360468"/>
                  <a:gd name="connsiteX307" fmla="*/ 295425 w 438491"/>
                  <a:gd name="connsiteY307" fmla="*/ 277578 h 360468"/>
                  <a:gd name="connsiteX308" fmla="*/ 295130 w 438491"/>
                  <a:gd name="connsiteY308" fmla="*/ 281118 h 360468"/>
                  <a:gd name="connsiteX309" fmla="*/ 294983 w 438491"/>
                  <a:gd name="connsiteY309" fmla="*/ 281413 h 360468"/>
                  <a:gd name="connsiteX310" fmla="*/ 294687 w 438491"/>
                  <a:gd name="connsiteY310" fmla="*/ 282151 h 360468"/>
                  <a:gd name="connsiteX311" fmla="*/ 294392 w 438491"/>
                  <a:gd name="connsiteY311" fmla="*/ 282593 h 360468"/>
                  <a:gd name="connsiteX312" fmla="*/ 294098 w 438491"/>
                  <a:gd name="connsiteY312" fmla="*/ 283036 h 360468"/>
                  <a:gd name="connsiteX313" fmla="*/ 293950 w 438491"/>
                  <a:gd name="connsiteY313" fmla="*/ 283183 h 360468"/>
                  <a:gd name="connsiteX314" fmla="*/ 293802 w 438491"/>
                  <a:gd name="connsiteY314" fmla="*/ 283331 h 360468"/>
                  <a:gd name="connsiteX315" fmla="*/ 293802 w 438491"/>
                  <a:gd name="connsiteY315" fmla="*/ 283773 h 360468"/>
                  <a:gd name="connsiteX316" fmla="*/ 296458 w 438491"/>
                  <a:gd name="connsiteY316" fmla="*/ 303242 h 360468"/>
                  <a:gd name="connsiteX317" fmla="*/ 296310 w 438491"/>
                  <a:gd name="connsiteY317" fmla="*/ 303684 h 360468"/>
                  <a:gd name="connsiteX318" fmla="*/ 296162 w 438491"/>
                  <a:gd name="connsiteY318" fmla="*/ 304127 h 360468"/>
                  <a:gd name="connsiteX319" fmla="*/ 295572 w 438491"/>
                  <a:gd name="connsiteY319" fmla="*/ 305307 h 360468"/>
                  <a:gd name="connsiteX320" fmla="*/ 295425 w 438491"/>
                  <a:gd name="connsiteY320" fmla="*/ 305749 h 360468"/>
                  <a:gd name="connsiteX321" fmla="*/ 295277 w 438491"/>
                  <a:gd name="connsiteY321" fmla="*/ 306044 h 360468"/>
                  <a:gd name="connsiteX322" fmla="*/ 295572 w 438491"/>
                  <a:gd name="connsiteY322" fmla="*/ 306192 h 360468"/>
                  <a:gd name="connsiteX323" fmla="*/ 301325 w 438491"/>
                  <a:gd name="connsiteY323" fmla="*/ 308257 h 360468"/>
                  <a:gd name="connsiteX324" fmla="*/ 301619 w 438491"/>
                  <a:gd name="connsiteY324" fmla="*/ 308404 h 360468"/>
                  <a:gd name="connsiteX325" fmla="*/ 301915 w 438491"/>
                  <a:gd name="connsiteY325" fmla="*/ 308552 h 360468"/>
                  <a:gd name="connsiteX326" fmla="*/ 303979 w 438491"/>
                  <a:gd name="connsiteY326" fmla="*/ 311059 h 360468"/>
                  <a:gd name="connsiteX327" fmla="*/ 315189 w 438491"/>
                  <a:gd name="connsiteY327" fmla="*/ 320351 h 360468"/>
                  <a:gd name="connsiteX328" fmla="*/ 315631 w 438491"/>
                  <a:gd name="connsiteY328" fmla="*/ 320794 h 360468"/>
                  <a:gd name="connsiteX329" fmla="*/ 316811 w 438491"/>
                  <a:gd name="connsiteY329" fmla="*/ 323743 h 360468"/>
                  <a:gd name="connsiteX330" fmla="*/ 316959 w 438491"/>
                  <a:gd name="connsiteY330" fmla="*/ 324186 h 360468"/>
                  <a:gd name="connsiteX331" fmla="*/ 316959 w 438491"/>
                  <a:gd name="connsiteY331" fmla="*/ 324776 h 360468"/>
                  <a:gd name="connsiteX332" fmla="*/ 316959 w 438491"/>
                  <a:gd name="connsiteY332" fmla="*/ 325366 h 360468"/>
                  <a:gd name="connsiteX333" fmla="*/ 316664 w 438491"/>
                  <a:gd name="connsiteY333" fmla="*/ 327136 h 360468"/>
                  <a:gd name="connsiteX334" fmla="*/ 316811 w 438491"/>
                  <a:gd name="connsiteY334" fmla="*/ 327873 h 360468"/>
                  <a:gd name="connsiteX335" fmla="*/ 316959 w 438491"/>
                  <a:gd name="connsiteY335" fmla="*/ 328463 h 360468"/>
                  <a:gd name="connsiteX336" fmla="*/ 317106 w 438491"/>
                  <a:gd name="connsiteY336" fmla="*/ 329053 h 360468"/>
                  <a:gd name="connsiteX337" fmla="*/ 317106 w 438491"/>
                  <a:gd name="connsiteY337" fmla="*/ 329200 h 360468"/>
                  <a:gd name="connsiteX338" fmla="*/ 317106 w 438491"/>
                  <a:gd name="connsiteY338" fmla="*/ 329348 h 360468"/>
                  <a:gd name="connsiteX339" fmla="*/ 316959 w 438491"/>
                  <a:gd name="connsiteY339" fmla="*/ 329643 h 360468"/>
                  <a:gd name="connsiteX340" fmla="*/ 315336 w 438491"/>
                  <a:gd name="connsiteY340" fmla="*/ 332888 h 360468"/>
                  <a:gd name="connsiteX341" fmla="*/ 314746 w 438491"/>
                  <a:gd name="connsiteY341" fmla="*/ 335395 h 360468"/>
                  <a:gd name="connsiteX342" fmla="*/ 314599 w 438491"/>
                  <a:gd name="connsiteY342" fmla="*/ 337312 h 360468"/>
                  <a:gd name="connsiteX343" fmla="*/ 314746 w 438491"/>
                  <a:gd name="connsiteY343" fmla="*/ 338492 h 360468"/>
                  <a:gd name="connsiteX344" fmla="*/ 314894 w 438491"/>
                  <a:gd name="connsiteY344" fmla="*/ 339230 h 360468"/>
                  <a:gd name="connsiteX345" fmla="*/ 315041 w 438491"/>
                  <a:gd name="connsiteY345" fmla="*/ 339377 h 360468"/>
                  <a:gd name="connsiteX346" fmla="*/ 315041 w 438491"/>
                  <a:gd name="connsiteY346" fmla="*/ 339525 h 360468"/>
                  <a:gd name="connsiteX347" fmla="*/ 315189 w 438491"/>
                  <a:gd name="connsiteY347" fmla="*/ 339672 h 360468"/>
                  <a:gd name="connsiteX348" fmla="*/ 315189 w 438491"/>
                  <a:gd name="connsiteY348" fmla="*/ 339672 h 360468"/>
                  <a:gd name="connsiteX349" fmla="*/ 320056 w 438491"/>
                  <a:gd name="connsiteY349" fmla="*/ 339672 h 360468"/>
                  <a:gd name="connsiteX350" fmla="*/ 320056 w 438491"/>
                  <a:gd name="connsiteY350" fmla="*/ 339672 h 360468"/>
                  <a:gd name="connsiteX351" fmla="*/ 320203 w 438491"/>
                  <a:gd name="connsiteY351" fmla="*/ 338345 h 360468"/>
                  <a:gd name="connsiteX352" fmla="*/ 321236 w 438491"/>
                  <a:gd name="connsiteY352" fmla="*/ 332593 h 360468"/>
                  <a:gd name="connsiteX353" fmla="*/ 322268 w 438491"/>
                  <a:gd name="connsiteY353" fmla="*/ 329348 h 360468"/>
                  <a:gd name="connsiteX354" fmla="*/ 322858 w 438491"/>
                  <a:gd name="connsiteY354" fmla="*/ 327726 h 360468"/>
                  <a:gd name="connsiteX355" fmla="*/ 325661 w 438491"/>
                  <a:gd name="connsiteY355" fmla="*/ 322268 h 360468"/>
                  <a:gd name="connsiteX356" fmla="*/ 326251 w 438491"/>
                  <a:gd name="connsiteY356" fmla="*/ 320498 h 360468"/>
                  <a:gd name="connsiteX357" fmla="*/ 326251 w 438491"/>
                  <a:gd name="connsiteY357" fmla="*/ 319024 h 360468"/>
                  <a:gd name="connsiteX358" fmla="*/ 325218 w 438491"/>
                  <a:gd name="connsiteY358" fmla="*/ 311649 h 360468"/>
                  <a:gd name="connsiteX359" fmla="*/ 326988 w 438491"/>
                  <a:gd name="connsiteY359" fmla="*/ 308257 h 360468"/>
                  <a:gd name="connsiteX360" fmla="*/ 329348 w 438491"/>
                  <a:gd name="connsiteY360" fmla="*/ 304864 h 360468"/>
                  <a:gd name="connsiteX361" fmla="*/ 331265 w 438491"/>
                  <a:gd name="connsiteY361" fmla="*/ 303389 h 360468"/>
                  <a:gd name="connsiteX362" fmla="*/ 333035 w 438491"/>
                  <a:gd name="connsiteY362" fmla="*/ 302505 h 360468"/>
                  <a:gd name="connsiteX363" fmla="*/ 333773 w 438491"/>
                  <a:gd name="connsiteY363" fmla="*/ 302800 h 360468"/>
                  <a:gd name="connsiteX364" fmla="*/ 335690 w 438491"/>
                  <a:gd name="connsiteY364" fmla="*/ 304422 h 360468"/>
                  <a:gd name="connsiteX365" fmla="*/ 338197 w 438491"/>
                  <a:gd name="connsiteY365" fmla="*/ 306044 h 360468"/>
                  <a:gd name="connsiteX366" fmla="*/ 339377 w 438491"/>
                  <a:gd name="connsiteY366" fmla="*/ 305602 h 360468"/>
                  <a:gd name="connsiteX367" fmla="*/ 341147 w 438491"/>
                  <a:gd name="connsiteY367" fmla="*/ 304275 h 360468"/>
                  <a:gd name="connsiteX368" fmla="*/ 342327 w 438491"/>
                  <a:gd name="connsiteY368" fmla="*/ 302800 h 360468"/>
                  <a:gd name="connsiteX369" fmla="*/ 342179 w 438491"/>
                  <a:gd name="connsiteY369" fmla="*/ 300292 h 360468"/>
                  <a:gd name="connsiteX370" fmla="*/ 343360 w 438491"/>
                  <a:gd name="connsiteY370" fmla="*/ 295130 h 360468"/>
                  <a:gd name="connsiteX371" fmla="*/ 343212 w 438491"/>
                  <a:gd name="connsiteY371" fmla="*/ 292033 h 360468"/>
                  <a:gd name="connsiteX372" fmla="*/ 344392 w 438491"/>
                  <a:gd name="connsiteY372" fmla="*/ 288345 h 360468"/>
                  <a:gd name="connsiteX373" fmla="*/ 345720 w 438491"/>
                  <a:gd name="connsiteY373" fmla="*/ 283036 h 360468"/>
                  <a:gd name="connsiteX374" fmla="*/ 346309 w 438491"/>
                  <a:gd name="connsiteY374" fmla="*/ 279643 h 360468"/>
                  <a:gd name="connsiteX375" fmla="*/ 347194 w 438491"/>
                  <a:gd name="connsiteY375" fmla="*/ 277873 h 360468"/>
                  <a:gd name="connsiteX376" fmla="*/ 350734 w 438491"/>
                  <a:gd name="connsiteY376" fmla="*/ 274186 h 360468"/>
                  <a:gd name="connsiteX377" fmla="*/ 353979 w 438491"/>
                  <a:gd name="connsiteY377" fmla="*/ 268877 h 360468"/>
                  <a:gd name="connsiteX378" fmla="*/ 355896 w 438491"/>
                  <a:gd name="connsiteY378" fmla="*/ 265042 h 360468"/>
                  <a:gd name="connsiteX379" fmla="*/ 359731 w 438491"/>
                  <a:gd name="connsiteY379" fmla="*/ 258847 h 360468"/>
                  <a:gd name="connsiteX380" fmla="*/ 361648 w 438491"/>
                  <a:gd name="connsiteY380" fmla="*/ 256635 h 360468"/>
                  <a:gd name="connsiteX381" fmla="*/ 363271 w 438491"/>
                  <a:gd name="connsiteY381" fmla="*/ 255602 h 360468"/>
                  <a:gd name="connsiteX382" fmla="*/ 365631 w 438491"/>
                  <a:gd name="connsiteY382" fmla="*/ 255012 h 360468"/>
                  <a:gd name="connsiteX383" fmla="*/ 370056 w 438491"/>
                  <a:gd name="connsiteY383" fmla="*/ 254422 h 360468"/>
                  <a:gd name="connsiteX384" fmla="*/ 373153 w 438491"/>
                  <a:gd name="connsiteY384" fmla="*/ 253832 h 360468"/>
                  <a:gd name="connsiteX385" fmla="*/ 373595 w 438491"/>
                  <a:gd name="connsiteY385" fmla="*/ 253095 h 360468"/>
                  <a:gd name="connsiteX386" fmla="*/ 373890 w 438491"/>
                  <a:gd name="connsiteY386" fmla="*/ 251767 h 360468"/>
                  <a:gd name="connsiteX387" fmla="*/ 373890 w 438491"/>
                  <a:gd name="connsiteY387" fmla="*/ 248965 h 360468"/>
                  <a:gd name="connsiteX388" fmla="*/ 374480 w 438491"/>
                  <a:gd name="connsiteY388" fmla="*/ 244245 h 360468"/>
                  <a:gd name="connsiteX389" fmla="*/ 375807 w 438491"/>
                  <a:gd name="connsiteY389" fmla="*/ 239526 h 360468"/>
                  <a:gd name="connsiteX390" fmla="*/ 377430 w 438491"/>
                  <a:gd name="connsiteY390" fmla="*/ 235986 h 360468"/>
                  <a:gd name="connsiteX391" fmla="*/ 378315 w 438491"/>
                  <a:gd name="connsiteY391" fmla="*/ 234364 h 360468"/>
                  <a:gd name="connsiteX392" fmla="*/ 379348 w 438491"/>
                  <a:gd name="connsiteY392" fmla="*/ 232741 h 360468"/>
                  <a:gd name="connsiteX393" fmla="*/ 380527 w 438491"/>
                  <a:gd name="connsiteY393" fmla="*/ 230086 h 360468"/>
                  <a:gd name="connsiteX394" fmla="*/ 382002 w 438491"/>
                  <a:gd name="connsiteY394" fmla="*/ 224334 h 360468"/>
                  <a:gd name="connsiteX395" fmla="*/ 381855 w 438491"/>
                  <a:gd name="connsiteY395" fmla="*/ 220499 h 360468"/>
                  <a:gd name="connsiteX396" fmla="*/ 384067 w 438491"/>
                  <a:gd name="connsiteY396" fmla="*/ 213420 h 360468"/>
                  <a:gd name="connsiteX397" fmla="*/ 383182 w 438491"/>
                  <a:gd name="connsiteY397" fmla="*/ 205750 h 360468"/>
                  <a:gd name="connsiteX398" fmla="*/ 382592 w 438491"/>
                  <a:gd name="connsiteY398" fmla="*/ 200736 h 360468"/>
                  <a:gd name="connsiteX399" fmla="*/ 382002 w 438491"/>
                  <a:gd name="connsiteY399" fmla="*/ 195278 h 360468"/>
                  <a:gd name="connsiteX400" fmla="*/ 381412 w 438491"/>
                  <a:gd name="connsiteY400" fmla="*/ 190116 h 360468"/>
                  <a:gd name="connsiteX401" fmla="*/ 383920 w 438491"/>
                  <a:gd name="connsiteY401" fmla="*/ 187019 h 360468"/>
                  <a:gd name="connsiteX402" fmla="*/ 385099 w 438491"/>
                  <a:gd name="connsiteY402" fmla="*/ 184069 h 360468"/>
                  <a:gd name="connsiteX403" fmla="*/ 388049 w 438491"/>
                  <a:gd name="connsiteY403" fmla="*/ 174335 h 360468"/>
                  <a:gd name="connsiteX404" fmla="*/ 389229 w 438491"/>
                  <a:gd name="connsiteY404" fmla="*/ 172417 h 360468"/>
                  <a:gd name="connsiteX405" fmla="*/ 391589 w 438491"/>
                  <a:gd name="connsiteY405" fmla="*/ 167255 h 360468"/>
                  <a:gd name="connsiteX406" fmla="*/ 391884 w 438491"/>
                  <a:gd name="connsiteY406" fmla="*/ 165780 h 360468"/>
                  <a:gd name="connsiteX407" fmla="*/ 394244 w 438491"/>
                  <a:gd name="connsiteY407" fmla="*/ 159143 h 360468"/>
                  <a:gd name="connsiteX408" fmla="*/ 393949 w 438491"/>
                  <a:gd name="connsiteY408" fmla="*/ 154866 h 360468"/>
                  <a:gd name="connsiteX409" fmla="*/ 393507 w 438491"/>
                  <a:gd name="connsiteY409" fmla="*/ 150441 h 360468"/>
                  <a:gd name="connsiteX410" fmla="*/ 394834 w 438491"/>
                  <a:gd name="connsiteY410" fmla="*/ 147786 h 360468"/>
                  <a:gd name="connsiteX411" fmla="*/ 395866 w 438491"/>
                  <a:gd name="connsiteY411" fmla="*/ 145721 h 360468"/>
                  <a:gd name="connsiteX412" fmla="*/ 395866 w 438491"/>
                  <a:gd name="connsiteY412" fmla="*/ 143951 h 360468"/>
                  <a:gd name="connsiteX413" fmla="*/ 396309 w 438491"/>
                  <a:gd name="connsiteY413" fmla="*/ 139822 h 360468"/>
                  <a:gd name="connsiteX414" fmla="*/ 396751 w 438491"/>
                  <a:gd name="connsiteY414" fmla="*/ 138789 h 360468"/>
                  <a:gd name="connsiteX415" fmla="*/ 398079 w 438491"/>
                  <a:gd name="connsiteY415" fmla="*/ 138789 h 360468"/>
                  <a:gd name="connsiteX416" fmla="*/ 400881 w 438491"/>
                  <a:gd name="connsiteY416" fmla="*/ 139379 h 360468"/>
                  <a:gd name="connsiteX417" fmla="*/ 402946 w 438491"/>
                  <a:gd name="connsiteY417" fmla="*/ 138937 h 360468"/>
                  <a:gd name="connsiteX418" fmla="*/ 405306 w 438491"/>
                  <a:gd name="connsiteY418" fmla="*/ 138937 h 360468"/>
                  <a:gd name="connsiteX419" fmla="*/ 407223 w 438491"/>
                  <a:gd name="connsiteY419" fmla="*/ 138789 h 360468"/>
                  <a:gd name="connsiteX420" fmla="*/ 408256 w 438491"/>
                  <a:gd name="connsiteY420" fmla="*/ 137462 h 360468"/>
                  <a:gd name="connsiteX421" fmla="*/ 409731 w 438491"/>
                  <a:gd name="connsiteY421" fmla="*/ 132742 h 360468"/>
                  <a:gd name="connsiteX422" fmla="*/ 410763 w 438491"/>
                  <a:gd name="connsiteY422" fmla="*/ 131710 h 360468"/>
                  <a:gd name="connsiteX423" fmla="*/ 411501 w 438491"/>
                  <a:gd name="connsiteY423" fmla="*/ 131415 h 360468"/>
                  <a:gd name="connsiteX424" fmla="*/ 413565 w 438491"/>
                  <a:gd name="connsiteY424" fmla="*/ 130530 h 360468"/>
                  <a:gd name="connsiteX425" fmla="*/ 415483 w 438491"/>
                  <a:gd name="connsiteY425" fmla="*/ 129202 h 360468"/>
                  <a:gd name="connsiteX426" fmla="*/ 416958 w 438491"/>
                  <a:gd name="connsiteY426" fmla="*/ 128170 h 360468"/>
                  <a:gd name="connsiteX427" fmla="*/ 417400 w 438491"/>
                  <a:gd name="connsiteY427" fmla="*/ 128022 h 360468"/>
                  <a:gd name="connsiteX428" fmla="*/ 419023 w 438491"/>
                  <a:gd name="connsiteY428" fmla="*/ 127875 h 360468"/>
                  <a:gd name="connsiteX429" fmla="*/ 420497 w 438491"/>
                  <a:gd name="connsiteY429" fmla="*/ 127285 h 360468"/>
                  <a:gd name="connsiteX430" fmla="*/ 421235 w 438491"/>
                  <a:gd name="connsiteY430" fmla="*/ 126548 h 360468"/>
                  <a:gd name="connsiteX431" fmla="*/ 423300 w 438491"/>
                  <a:gd name="connsiteY431" fmla="*/ 126105 h 360468"/>
                  <a:gd name="connsiteX432" fmla="*/ 425217 w 438491"/>
                  <a:gd name="connsiteY432" fmla="*/ 126400 h 360468"/>
                  <a:gd name="connsiteX433" fmla="*/ 426397 w 438491"/>
                  <a:gd name="connsiteY433" fmla="*/ 125810 h 360468"/>
                  <a:gd name="connsiteX434" fmla="*/ 427282 w 438491"/>
                  <a:gd name="connsiteY434" fmla="*/ 125368 h 360468"/>
                  <a:gd name="connsiteX435" fmla="*/ 428314 w 438491"/>
                  <a:gd name="connsiteY435" fmla="*/ 125368 h 360468"/>
                  <a:gd name="connsiteX436" fmla="*/ 429200 w 438491"/>
                  <a:gd name="connsiteY436" fmla="*/ 124777 h 360468"/>
                  <a:gd name="connsiteX437" fmla="*/ 429494 w 438491"/>
                  <a:gd name="connsiteY437" fmla="*/ 123893 h 360468"/>
                  <a:gd name="connsiteX438" fmla="*/ 430085 w 438491"/>
                  <a:gd name="connsiteY438" fmla="*/ 123303 h 360468"/>
                  <a:gd name="connsiteX439" fmla="*/ 431707 w 438491"/>
                  <a:gd name="connsiteY439" fmla="*/ 122123 h 360468"/>
                  <a:gd name="connsiteX440" fmla="*/ 432297 w 438491"/>
                  <a:gd name="connsiteY440" fmla="*/ 121238 h 360468"/>
                  <a:gd name="connsiteX441" fmla="*/ 432592 w 438491"/>
                  <a:gd name="connsiteY441" fmla="*/ 120353 h 360468"/>
                  <a:gd name="connsiteX442" fmla="*/ 433034 w 438491"/>
                  <a:gd name="connsiteY442" fmla="*/ 119615 h 360468"/>
                  <a:gd name="connsiteX443" fmla="*/ 433624 w 438491"/>
                  <a:gd name="connsiteY443" fmla="*/ 118435 h 360468"/>
                  <a:gd name="connsiteX444" fmla="*/ 436279 w 438491"/>
                  <a:gd name="connsiteY444" fmla="*/ 115338 h 360468"/>
                  <a:gd name="connsiteX445" fmla="*/ 438491 w 438491"/>
                  <a:gd name="connsiteY445" fmla="*/ 113568 h 360468"/>
                  <a:gd name="connsiteX446" fmla="*/ 437606 w 438491"/>
                  <a:gd name="connsiteY446" fmla="*/ 111651 h 3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438491" h="360468">
                    <a:moveTo>
                      <a:pt x="437606" y="111651"/>
                    </a:moveTo>
                    <a:lnTo>
                      <a:pt x="431264" y="107816"/>
                    </a:lnTo>
                    <a:lnTo>
                      <a:pt x="429937" y="105899"/>
                    </a:lnTo>
                    <a:lnTo>
                      <a:pt x="429200" y="106489"/>
                    </a:lnTo>
                    <a:lnTo>
                      <a:pt x="427872" y="106931"/>
                    </a:lnTo>
                    <a:lnTo>
                      <a:pt x="425955" y="104719"/>
                    </a:lnTo>
                    <a:lnTo>
                      <a:pt x="424480" y="102654"/>
                    </a:lnTo>
                    <a:lnTo>
                      <a:pt x="420497" y="98672"/>
                    </a:lnTo>
                    <a:lnTo>
                      <a:pt x="415483" y="94984"/>
                    </a:lnTo>
                    <a:lnTo>
                      <a:pt x="412091" y="94394"/>
                    </a:lnTo>
                    <a:lnTo>
                      <a:pt x="410321" y="93362"/>
                    </a:lnTo>
                    <a:lnTo>
                      <a:pt x="408698" y="91592"/>
                    </a:lnTo>
                    <a:lnTo>
                      <a:pt x="405896" y="84365"/>
                    </a:lnTo>
                    <a:lnTo>
                      <a:pt x="402946" y="71091"/>
                    </a:lnTo>
                    <a:lnTo>
                      <a:pt x="403241" y="65486"/>
                    </a:lnTo>
                    <a:lnTo>
                      <a:pt x="401471" y="56489"/>
                    </a:lnTo>
                    <a:lnTo>
                      <a:pt x="401324" y="49115"/>
                    </a:lnTo>
                    <a:lnTo>
                      <a:pt x="402356" y="44690"/>
                    </a:lnTo>
                    <a:lnTo>
                      <a:pt x="401029" y="39970"/>
                    </a:lnTo>
                    <a:lnTo>
                      <a:pt x="400586" y="35545"/>
                    </a:lnTo>
                    <a:lnTo>
                      <a:pt x="400144" y="33186"/>
                    </a:lnTo>
                    <a:lnTo>
                      <a:pt x="400439" y="29941"/>
                    </a:lnTo>
                    <a:lnTo>
                      <a:pt x="402209" y="30678"/>
                    </a:lnTo>
                    <a:lnTo>
                      <a:pt x="403241" y="31711"/>
                    </a:lnTo>
                    <a:lnTo>
                      <a:pt x="403389" y="30678"/>
                    </a:lnTo>
                    <a:lnTo>
                      <a:pt x="403241" y="29793"/>
                    </a:lnTo>
                    <a:lnTo>
                      <a:pt x="401914" y="27728"/>
                    </a:lnTo>
                    <a:lnTo>
                      <a:pt x="398521" y="23894"/>
                    </a:lnTo>
                    <a:lnTo>
                      <a:pt x="394539" y="16814"/>
                    </a:lnTo>
                    <a:lnTo>
                      <a:pt x="393359" y="11799"/>
                    </a:lnTo>
                    <a:lnTo>
                      <a:pt x="393064" y="5605"/>
                    </a:lnTo>
                    <a:lnTo>
                      <a:pt x="384510" y="5605"/>
                    </a:lnTo>
                    <a:lnTo>
                      <a:pt x="375955" y="5605"/>
                    </a:lnTo>
                    <a:lnTo>
                      <a:pt x="367401" y="5605"/>
                    </a:lnTo>
                    <a:lnTo>
                      <a:pt x="358846" y="5605"/>
                    </a:lnTo>
                    <a:lnTo>
                      <a:pt x="350292" y="5605"/>
                    </a:lnTo>
                    <a:lnTo>
                      <a:pt x="341590" y="5605"/>
                    </a:lnTo>
                    <a:lnTo>
                      <a:pt x="333035" y="5605"/>
                    </a:lnTo>
                    <a:lnTo>
                      <a:pt x="324481" y="5605"/>
                    </a:lnTo>
                    <a:lnTo>
                      <a:pt x="315926" y="5605"/>
                    </a:lnTo>
                    <a:lnTo>
                      <a:pt x="307372" y="5605"/>
                    </a:lnTo>
                    <a:lnTo>
                      <a:pt x="298817" y="5605"/>
                    </a:lnTo>
                    <a:lnTo>
                      <a:pt x="290263" y="5605"/>
                    </a:lnTo>
                    <a:lnTo>
                      <a:pt x="281708" y="5605"/>
                    </a:lnTo>
                    <a:lnTo>
                      <a:pt x="273006" y="5605"/>
                    </a:lnTo>
                    <a:lnTo>
                      <a:pt x="264452" y="5605"/>
                    </a:lnTo>
                    <a:lnTo>
                      <a:pt x="255897" y="5605"/>
                    </a:lnTo>
                    <a:lnTo>
                      <a:pt x="251030" y="5605"/>
                    </a:lnTo>
                    <a:lnTo>
                      <a:pt x="251915" y="3245"/>
                    </a:lnTo>
                    <a:lnTo>
                      <a:pt x="252357" y="1475"/>
                    </a:lnTo>
                    <a:lnTo>
                      <a:pt x="251768" y="295"/>
                    </a:lnTo>
                    <a:lnTo>
                      <a:pt x="250145" y="0"/>
                    </a:lnTo>
                    <a:lnTo>
                      <a:pt x="248965" y="295"/>
                    </a:lnTo>
                    <a:lnTo>
                      <a:pt x="246458" y="5457"/>
                    </a:lnTo>
                    <a:lnTo>
                      <a:pt x="245130" y="5605"/>
                    </a:lnTo>
                    <a:lnTo>
                      <a:pt x="242033" y="5605"/>
                    </a:lnTo>
                    <a:lnTo>
                      <a:pt x="232151" y="5605"/>
                    </a:lnTo>
                    <a:lnTo>
                      <a:pt x="222122" y="5605"/>
                    </a:lnTo>
                    <a:lnTo>
                      <a:pt x="212093" y="5605"/>
                    </a:lnTo>
                    <a:lnTo>
                      <a:pt x="202210" y="5605"/>
                    </a:lnTo>
                    <a:lnTo>
                      <a:pt x="192181" y="5605"/>
                    </a:lnTo>
                    <a:lnTo>
                      <a:pt x="182152" y="5605"/>
                    </a:lnTo>
                    <a:lnTo>
                      <a:pt x="172270" y="5605"/>
                    </a:lnTo>
                    <a:lnTo>
                      <a:pt x="162240" y="5605"/>
                    </a:lnTo>
                    <a:lnTo>
                      <a:pt x="152211" y="5605"/>
                    </a:lnTo>
                    <a:lnTo>
                      <a:pt x="142329" y="5605"/>
                    </a:lnTo>
                    <a:lnTo>
                      <a:pt x="132300" y="5605"/>
                    </a:lnTo>
                    <a:lnTo>
                      <a:pt x="122270" y="5605"/>
                    </a:lnTo>
                    <a:lnTo>
                      <a:pt x="112388" y="5605"/>
                    </a:lnTo>
                    <a:lnTo>
                      <a:pt x="102359" y="5605"/>
                    </a:lnTo>
                    <a:lnTo>
                      <a:pt x="92329" y="5605"/>
                    </a:lnTo>
                    <a:lnTo>
                      <a:pt x="82300" y="5605"/>
                    </a:lnTo>
                    <a:lnTo>
                      <a:pt x="82300" y="19174"/>
                    </a:lnTo>
                    <a:lnTo>
                      <a:pt x="82300" y="32743"/>
                    </a:lnTo>
                    <a:lnTo>
                      <a:pt x="82300" y="46312"/>
                    </a:lnTo>
                    <a:lnTo>
                      <a:pt x="82300" y="59734"/>
                    </a:lnTo>
                    <a:lnTo>
                      <a:pt x="82300" y="59734"/>
                    </a:lnTo>
                    <a:lnTo>
                      <a:pt x="82153" y="59881"/>
                    </a:lnTo>
                    <a:lnTo>
                      <a:pt x="82153" y="59881"/>
                    </a:lnTo>
                    <a:lnTo>
                      <a:pt x="82005" y="59881"/>
                    </a:lnTo>
                    <a:lnTo>
                      <a:pt x="75515" y="59881"/>
                    </a:lnTo>
                    <a:lnTo>
                      <a:pt x="69173" y="59881"/>
                    </a:lnTo>
                    <a:lnTo>
                      <a:pt x="62684" y="59881"/>
                    </a:lnTo>
                    <a:lnTo>
                      <a:pt x="56194" y="59881"/>
                    </a:lnTo>
                    <a:lnTo>
                      <a:pt x="56194" y="63274"/>
                    </a:lnTo>
                    <a:lnTo>
                      <a:pt x="56194" y="66666"/>
                    </a:lnTo>
                    <a:lnTo>
                      <a:pt x="56194" y="70058"/>
                    </a:lnTo>
                    <a:lnTo>
                      <a:pt x="56194" y="73451"/>
                    </a:lnTo>
                    <a:lnTo>
                      <a:pt x="56194" y="85397"/>
                    </a:lnTo>
                    <a:lnTo>
                      <a:pt x="56194" y="97344"/>
                    </a:lnTo>
                    <a:lnTo>
                      <a:pt x="56342" y="109438"/>
                    </a:lnTo>
                    <a:lnTo>
                      <a:pt x="56342" y="121385"/>
                    </a:lnTo>
                    <a:lnTo>
                      <a:pt x="56342" y="133332"/>
                    </a:lnTo>
                    <a:lnTo>
                      <a:pt x="56342" y="145279"/>
                    </a:lnTo>
                    <a:lnTo>
                      <a:pt x="56342" y="157078"/>
                    </a:lnTo>
                    <a:lnTo>
                      <a:pt x="56342" y="169025"/>
                    </a:lnTo>
                    <a:lnTo>
                      <a:pt x="56342" y="173007"/>
                    </a:lnTo>
                    <a:lnTo>
                      <a:pt x="56046" y="174482"/>
                    </a:lnTo>
                    <a:lnTo>
                      <a:pt x="55899" y="174777"/>
                    </a:lnTo>
                    <a:lnTo>
                      <a:pt x="55309" y="174925"/>
                    </a:lnTo>
                    <a:lnTo>
                      <a:pt x="49114" y="173892"/>
                    </a:lnTo>
                    <a:lnTo>
                      <a:pt x="46460" y="173892"/>
                    </a:lnTo>
                    <a:lnTo>
                      <a:pt x="42625" y="174777"/>
                    </a:lnTo>
                    <a:lnTo>
                      <a:pt x="37020" y="175220"/>
                    </a:lnTo>
                    <a:lnTo>
                      <a:pt x="33333" y="175072"/>
                    </a:lnTo>
                    <a:lnTo>
                      <a:pt x="30826" y="176990"/>
                    </a:lnTo>
                    <a:lnTo>
                      <a:pt x="28908" y="179497"/>
                    </a:lnTo>
                    <a:lnTo>
                      <a:pt x="29793" y="185396"/>
                    </a:lnTo>
                    <a:lnTo>
                      <a:pt x="29645" y="187314"/>
                    </a:lnTo>
                    <a:lnTo>
                      <a:pt x="28908" y="189379"/>
                    </a:lnTo>
                    <a:lnTo>
                      <a:pt x="27138" y="191149"/>
                    </a:lnTo>
                    <a:lnTo>
                      <a:pt x="25516" y="192476"/>
                    </a:lnTo>
                    <a:lnTo>
                      <a:pt x="24484" y="193656"/>
                    </a:lnTo>
                    <a:lnTo>
                      <a:pt x="23156" y="196458"/>
                    </a:lnTo>
                    <a:lnTo>
                      <a:pt x="22271" y="197638"/>
                    </a:lnTo>
                    <a:lnTo>
                      <a:pt x="22271" y="199261"/>
                    </a:lnTo>
                    <a:lnTo>
                      <a:pt x="21976" y="201031"/>
                    </a:lnTo>
                    <a:lnTo>
                      <a:pt x="20944" y="201916"/>
                    </a:lnTo>
                    <a:lnTo>
                      <a:pt x="18436" y="202653"/>
                    </a:lnTo>
                    <a:lnTo>
                      <a:pt x="16667" y="203390"/>
                    </a:lnTo>
                    <a:lnTo>
                      <a:pt x="15339" y="204718"/>
                    </a:lnTo>
                    <a:lnTo>
                      <a:pt x="14454" y="205603"/>
                    </a:lnTo>
                    <a:lnTo>
                      <a:pt x="14896" y="206783"/>
                    </a:lnTo>
                    <a:lnTo>
                      <a:pt x="15634" y="208553"/>
                    </a:lnTo>
                    <a:lnTo>
                      <a:pt x="15929" y="211207"/>
                    </a:lnTo>
                    <a:lnTo>
                      <a:pt x="16224" y="212682"/>
                    </a:lnTo>
                    <a:lnTo>
                      <a:pt x="17551" y="213862"/>
                    </a:lnTo>
                    <a:lnTo>
                      <a:pt x="18289" y="214895"/>
                    </a:lnTo>
                    <a:lnTo>
                      <a:pt x="18584" y="215927"/>
                    </a:lnTo>
                    <a:lnTo>
                      <a:pt x="17846" y="216812"/>
                    </a:lnTo>
                    <a:lnTo>
                      <a:pt x="14601" y="218730"/>
                    </a:lnTo>
                    <a:lnTo>
                      <a:pt x="13422" y="219467"/>
                    </a:lnTo>
                    <a:lnTo>
                      <a:pt x="11947" y="220352"/>
                    </a:lnTo>
                    <a:lnTo>
                      <a:pt x="11357" y="220794"/>
                    </a:lnTo>
                    <a:lnTo>
                      <a:pt x="8997" y="222564"/>
                    </a:lnTo>
                    <a:lnTo>
                      <a:pt x="7817" y="224187"/>
                    </a:lnTo>
                    <a:lnTo>
                      <a:pt x="7227" y="225514"/>
                    </a:lnTo>
                    <a:lnTo>
                      <a:pt x="7375" y="227284"/>
                    </a:lnTo>
                    <a:lnTo>
                      <a:pt x="8554" y="230086"/>
                    </a:lnTo>
                    <a:lnTo>
                      <a:pt x="9734" y="232446"/>
                    </a:lnTo>
                    <a:lnTo>
                      <a:pt x="10324" y="234216"/>
                    </a:lnTo>
                    <a:lnTo>
                      <a:pt x="10619" y="236133"/>
                    </a:lnTo>
                    <a:lnTo>
                      <a:pt x="10472" y="237903"/>
                    </a:lnTo>
                    <a:lnTo>
                      <a:pt x="9734" y="239526"/>
                    </a:lnTo>
                    <a:lnTo>
                      <a:pt x="8554" y="241001"/>
                    </a:lnTo>
                    <a:lnTo>
                      <a:pt x="4277" y="243656"/>
                    </a:lnTo>
                    <a:lnTo>
                      <a:pt x="2065" y="246605"/>
                    </a:lnTo>
                    <a:lnTo>
                      <a:pt x="295" y="250145"/>
                    </a:lnTo>
                    <a:lnTo>
                      <a:pt x="0" y="252210"/>
                    </a:lnTo>
                    <a:lnTo>
                      <a:pt x="442" y="253538"/>
                    </a:lnTo>
                    <a:lnTo>
                      <a:pt x="1327" y="254570"/>
                    </a:lnTo>
                    <a:lnTo>
                      <a:pt x="2655" y="255160"/>
                    </a:lnTo>
                    <a:lnTo>
                      <a:pt x="4572" y="255307"/>
                    </a:lnTo>
                    <a:lnTo>
                      <a:pt x="7669" y="254717"/>
                    </a:lnTo>
                    <a:lnTo>
                      <a:pt x="10619" y="254275"/>
                    </a:lnTo>
                    <a:lnTo>
                      <a:pt x="13717" y="255602"/>
                    </a:lnTo>
                    <a:lnTo>
                      <a:pt x="15339" y="258552"/>
                    </a:lnTo>
                    <a:lnTo>
                      <a:pt x="14749" y="260764"/>
                    </a:lnTo>
                    <a:lnTo>
                      <a:pt x="15929" y="264747"/>
                    </a:lnTo>
                    <a:lnTo>
                      <a:pt x="16961" y="269614"/>
                    </a:lnTo>
                    <a:lnTo>
                      <a:pt x="16814" y="271236"/>
                    </a:lnTo>
                    <a:lnTo>
                      <a:pt x="17256" y="271826"/>
                    </a:lnTo>
                    <a:lnTo>
                      <a:pt x="19174" y="272121"/>
                    </a:lnTo>
                    <a:lnTo>
                      <a:pt x="19616" y="273301"/>
                    </a:lnTo>
                    <a:lnTo>
                      <a:pt x="19026" y="281708"/>
                    </a:lnTo>
                    <a:lnTo>
                      <a:pt x="19911" y="284068"/>
                    </a:lnTo>
                    <a:lnTo>
                      <a:pt x="21239" y="285691"/>
                    </a:lnTo>
                    <a:lnTo>
                      <a:pt x="22713" y="286575"/>
                    </a:lnTo>
                    <a:lnTo>
                      <a:pt x="24188" y="287755"/>
                    </a:lnTo>
                    <a:lnTo>
                      <a:pt x="24926" y="288493"/>
                    </a:lnTo>
                    <a:lnTo>
                      <a:pt x="26696" y="288640"/>
                    </a:lnTo>
                    <a:lnTo>
                      <a:pt x="28613" y="290263"/>
                    </a:lnTo>
                    <a:lnTo>
                      <a:pt x="29203" y="292328"/>
                    </a:lnTo>
                    <a:lnTo>
                      <a:pt x="29056" y="294245"/>
                    </a:lnTo>
                    <a:lnTo>
                      <a:pt x="27876" y="298522"/>
                    </a:lnTo>
                    <a:lnTo>
                      <a:pt x="26991" y="301472"/>
                    </a:lnTo>
                    <a:lnTo>
                      <a:pt x="28761" y="304717"/>
                    </a:lnTo>
                    <a:lnTo>
                      <a:pt x="29645" y="305897"/>
                    </a:lnTo>
                    <a:lnTo>
                      <a:pt x="37315" y="313566"/>
                    </a:lnTo>
                    <a:lnTo>
                      <a:pt x="38790" y="315336"/>
                    </a:lnTo>
                    <a:lnTo>
                      <a:pt x="42625" y="320941"/>
                    </a:lnTo>
                    <a:lnTo>
                      <a:pt x="44837" y="324776"/>
                    </a:lnTo>
                    <a:lnTo>
                      <a:pt x="47492" y="330233"/>
                    </a:lnTo>
                    <a:lnTo>
                      <a:pt x="47787" y="333183"/>
                    </a:lnTo>
                    <a:lnTo>
                      <a:pt x="47492" y="335690"/>
                    </a:lnTo>
                    <a:lnTo>
                      <a:pt x="46902" y="342770"/>
                    </a:lnTo>
                    <a:lnTo>
                      <a:pt x="46165" y="344835"/>
                    </a:lnTo>
                    <a:lnTo>
                      <a:pt x="42920" y="348817"/>
                    </a:lnTo>
                    <a:lnTo>
                      <a:pt x="42772" y="350439"/>
                    </a:lnTo>
                    <a:lnTo>
                      <a:pt x="43362" y="351914"/>
                    </a:lnTo>
                    <a:lnTo>
                      <a:pt x="44395" y="352504"/>
                    </a:lnTo>
                    <a:lnTo>
                      <a:pt x="44985" y="353242"/>
                    </a:lnTo>
                    <a:lnTo>
                      <a:pt x="44690" y="356634"/>
                    </a:lnTo>
                    <a:lnTo>
                      <a:pt x="45870" y="357814"/>
                    </a:lnTo>
                    <a:lnTo>
                      <a:pt x="48377" y="358699"/>
                    </a:lnTo>
                    <a:lnTo>
                      <a:pt x="54719" y="359289"/>
                    </a:lnTo>
                    <a:lnTo>
                      <a:pt x="57964" y="359879"/>
                    </a:lnTo>
                    <a:lnTo>
                      <a:pt x="60619" y="360469"/>
                    </a:lnTo>
                    <a:lnTo>
                      <a:pt x="60914" y="359731"/>
                    </a:lnTo>
                    <a:lnTo>
                      <a:pt x="62389" y="357814"/>
                    </a:lnTo>
                    <a:lnTo>
                      <a:pt x="64601" y="356634"/>
                    </a:lnTo>
                    <a:lnTo>
                      <a:pt x="70648" y="354717"/>
                    </a:lnTo>
                    <a:lnTo>
                      <a:pt x="70943" y="353979"/>
                    </a:lnTo>
                    <a:lnTo>
                      <a:pt x="71091" y="351619"/>
                    </a:lnTo>
                    <a:lnTo>
                      <a:pt x="71533" y="350439"/>
                    </a:lnTo>
                    <a:lnTo>
                      <a:pt x="73746" y="347047"/>
                    </a:lnTo>
                    <a:lnTo>
                      <a:pt x="74040" y="345720"/>
                    </a:lnTo>
                    <a:lnTo>
                      <a:pt x="74040" y="342917"/>
                    </a:lnTo>
                    <a:lnTo>
                      <a:pt x="74335" y="341590"/>
                    </a:lnTo>
                    <a:lnTo>
                      <a:pt x="74925" y="340557"/>
                    </a:lnTo>
                    <a:lnTo>
                      <a:pt x="76695" y="338935"/>
                    </a:lnTo>
                    <a:lnTo>
                      <a:pt x="77138" y="337903"/>
                    </a:lnTo>
                    <a:lnTo>
                      <a:pt x="77433" y="335838"/>
                    </a:lnTo>
                    <a:lnTo>
                      <a:pt x="77285" y="331413"/>
                    </a:lnTo>
                    <a:lnTo>
                      <a:pt x="78170" y="329790"/>
                    </a:lnTo>
                    <a:lnTo>
                      <a:pt x="82005" y="325808"/>
                    </a:lnTo>
                    <a:lnTo>
                      <a:pt x="82890" y="324038"/>
                    </a:lnTo>
                    <a:lnTo>
                      <a:pt x="83332" y="322563"/>
                    </a:lnTo>
                    <a:lnTo>
                      <a:pt x="83332" y="320941"/>
                    </a:lnTo>
                    <a:lnTo>
                      <a:pt x="83480" y="319318"/>
                    </a:lnTo>
                    <a:lnTo>
                      <a:pt x="84660" y="317844"/>
                    </a:lnTo>
                    <a:lnTo>
                      <a:pt x="85545" y="317401"/>
                    </a:lnTo>
                    <a:lnTo>
                      <a:pt x="88347" y="316959"/>
                    </a:lnTo>
                    <a:lnTo>
                      <a:pt x="90412" y="317254"/>
                    </a:lnTo>
                    <a:lnTo>
                      <a:pt x="103686" y="314599"/>
                    </a:lnTo>
                    <a:lnTo>
                      <a:pt x="105309" y="314894"/>
                    </a:lnTo>
                    <a:lnTo>
                      <a:pt x="106046" y="316516"/>
                    </a:lnTo>
                    <a:lnTo>
                      <a:pt x="105899" y="319024"/>
                    </a:lnTo>
                    <a:lnTo>
                      <a:pt x="106193" y="320203"/>
                    </a:lnTo>
                    <a:lnTo>
                      <a:pt x="106931" y="321089"/>
                    </a:lnTo>
                    <a:lnTo>
                      <a:pt x="108996" y="322268"/>
                    </a:lnTo>
                    <a:lnTo>
                      <a:pt x="110471" y="324333"/>
                    </a:lnTo>
                    <a:lnTo>
                      <a:pt x="111356" y="325071"/>
                    </a:lnTo>
                    <a:lnTo>
                      <a:pt x="113421" y="326398"/>
                    </a:lnTo>
                    <a:lnTo>
                      <a:pt x="123450" y="338050"/>
                    </a:lnTo>
                    <a:lnTo>
                      <a:pt x="126252" y="339082"/>
                    </a:lnTo>
                    <a:lnTo>
                      <a:pt x="128907" y="338640"/>
                    </a:lnTo>
                    <a:lnTo>
                      <a:pt x="134364" y="336280"/>
                    </a:lnTo>
                    <a:lnTo>
                      <a:pt x="137019" y="335690"/>
                    </a:lnTo>
                    <a:lnTo>
                      <a:pt x="156046" y="336428"/>
                    </a:lnTo>
                    <a:lnTo>
                      <a:pt x="158111" y="335985"/>
                    </a:lnTo>
                    <a:lnTo>
                      <a:pt x="158258" y="335985"/>
                    </a:lnTo>
                    <a:lnTo>
                      <a:pt x="161208" y="341885"/>
                    </a:lnTo>
                    <a:lnTo>
                      <a:pt x="162535" y="343212"/>
                    </a:lnTo>
                    <a:lnTo>
                      <a:pt x="183332" y="343212"/>
                    </a:lnTo>
                    <a:lnTo>
                      <a:pt x="182889" y="341590"/>
                    </a:lnTo>
                    <a:lnTo>
                      <a:pt x="183184" y="339672"/>
                    </a:lnTo>
                    <a:lnTo>
                      <a:pt x="185691" y="337312"/>
                    </a:lnTo>
                    <a:lnTo>
                      <a:pt x="186871" y="336132"/>
                    </a:lnTo>
                    <a:lnTo>
                      <a:pt x="186871" y="336132"/>
                    </a:lnTo>
                    <a:lnTo>
                      <a:pt x="187461" y="335838"/>
                    </a:lnTo>
                    <a:lnTo>
                      <a:pt x="190558" y="334068"/>
                    </a:lnTo>
                    <a:lnTo>
                      <a:pt x="193803" y="332888"/>
                    </a:lnTo>
                    <a:lnTo>
                      <a:pt x="199703" y="331560"/>
                    </a:lnTo>
                    <a:lnTo>
                      <a:pt x="201916" y="329495"/>
                    </a:lnTo>
                    <a:lnTo>
                      <a:pt x="203243" y="327578"/>
                    </a:lnTo>
                    <a:lnTo>
                      <a:pt x="203243" y="323891"/>
                    </a:lnTo>
                    <a:lnTo>
                      <a:pt x="203980" y="323301"/>
                    </a:lnTo>
                    <a:lnTo>
                      <a:pt x="205455" y="322416"/>
                    </a:lnTo>
                    <a:lnTo>
                      <a:pt x="212387" y="319024"/>
                    </a:lnTo>
                    <a:lnTo>
                      <a:pt x="213567" y="318286"/>
                    </a:lnTo>
                    <a:lnTo>
                      <a:pt x="225957" y="326103"/>
                    </a:lnTo>
                    <a:lnTo>
                      <a:pt x="232888" y="332298"/>
                    </a:lnTo>
                    <a:lnTo>
                      <a:pt x="233331" y="332593"/>
                    </a:lnTo>
                    <a:lnTo>
                      <a:pt x="233626" y="332740"/>
                    </a:lnTo>
                    <a:lnTo>
                      <a:pt x="234069" y="332445"/>
                    </a:lnTo>
                    <a:lnTo>
                      <a:pt x="234363" y="332150"/>
                    </a:lnTo>
                    <a:lnTo>
                      <a:pt x="234806" y="332003"/>
                    </a:lnTo>
                    <a:lnTo>
                      <a:pt x="235101" y="332003"/>
                    </a:lnTo>
                    <a:lnTo>
                      <a:pt x="238051" y="331855"/>
                    </a:lnTo>
                    <a:lnTo>
                      <a:pt x="243655" y="331560"/>
                    </a:lnTo>
                    <a:lnTo>
                      <a:pt x="245573" y="330823"/>
                    </a:lnTo>
                    <a:lnTo>
                      <a:pt x="256782" y="319761"/>
                    </a:lnTo>
                    <a:lnTo>
                      <a:pt x="259585" y="316221"/>
                    </a:lnTo>
                    <a:lnTo>
                      <a:pt x="260322" y="315484"/>
                    </a:lnTo>
                    <a:lnTo>
                      <a:pt x="261944" y="312976"/>
                    </a:lnTo>
                    <a:lnTo>
                      <a:pt x="263714" y="308699"/>
                    </a:lnTo>
                    <a:lnTo>
                      <a:pt x="264009" y="308109"/>
                    </a:lnTo>
                    <a:lnTo>
                      <a:pt x="276398" y="297785"/>
                    </a:lnTo>
                    <a:lnTo>
                      <a:pt x="276841" y="296900"/>
                    </a:lnTo>
                    <a:lnTo>
                      <a:pt x="276989" y="296310"/>
                    </a:lnTo>
                    <a:lnTo>
                      <a:pt x="275071" y="292770"/>
                    </a:lnTo>
                    <a:lnTo>
                      <a:pt x="274629" y="291000"/>
                    </a:lnTo>
                    <a:lnTo>
                      <a:pt x="274629" y="288345"/>
                    </a:lnTo>
                    <a:lnTo>
                      <a:pt x="274923" y="284068"/>
                    </a:lnTo>
                    <a:lnTo>
                      <a:pt x="274776" y="281413"/>
                    </a:lnTo>
                    <a:lnTo>
                      <a:pt x="274776" y="281118"/>
                    </a:lnTo>
                    <a:lnTo>
                      <a:pt x="274629" y="280676"/>
                    </a:lnTo>
                    <a:lnTo>
                      <a:pt x="274629" y="280528"/>
                    </a:lnTo>
                    <a:lnTo>
                      <a:pt x="267697" y="272859"/>
                    </a:lnTo>
                    <a:lnTo>
                      <a:pt x="285100" y="272711"/>
                    </a:lnTo>
                    <a:lnTo>
                      <a:pt x="285100" y="272121"/>
                    </a:lnTo>
                    <a:lnTo>
                      <a:pt x="285100" y="271826"/>
                    </a:lnTo>
                    <a:lnTo>
                      <a:pt x="284953" y="271531"/>
                    </a:lnTo>
                    <a:lnTo>
                      <a:pt x="284658" y="270499"/>
                    </a:lnTo>
                    <a:lnTo>
                      <a:pt x="284510" y="269319"/>
                    </a:lnTo>
                    <a:lnTo>
                      <a:pt x="284510" y="269024"/>
                    </a:lnTo>
                    <a:lnTo>
                      <a:pt x="284510" y="268729"/>
                    </a:lnTo>
                    <a:lnTo>
                      <a:pt x="284658" y="267992"/>
                    </a:lnTo>
                    <a:lnTo>
                      <a:pt x="284658" y="267697"/>
                    </a:lnTo>
                    <a:lnTo>
                      <a:pt x="284658" y="267549"/>
                    </a:lnTo>
                    <a:lnTo>
                      <a:pt x="284510" y="267402"/>
                    </a:lnTo>
                    <a:lnTo>
                      <a:pt x="284658" y="267254"/>
                    </a:lnTo>
                    <a:lnTo>
                      <a:pt x="284658" y="267107"/>
                    </a:lnTo>
                    <a:lnTo>
                      <a:pt x="297195" y="267254"/>
                    </a:lnTo>
                    <a:lnTo>
                      <a:pt x="297047" y="269467"/>
                    </a:lnTo>
                    <a:lnTo>
                      <a:pt x="295425" y="274481"/>
                    </a:lnTo>
                    <a:lnTo>
                      <a:pt x="295425" y="277578"/>
                    </a:lnTo>
                    <a:lnTo>
                      <a:pt x="295130" y="281118"/>
                    </a:lnTo>
                    <a:lnTo>
                      <a:pt x="294983" y="281413"/>
                    </a:lnTo>
                    <a:lnTo>
                      <a:pt x="294687" y="282151"/>
                    </a:lnTo>
                    <a:lnTo>
                      <a:pt x="294392" y="282593"/>
                    </a:lnTo>
                    <a:lnTo>
                      <a:pt x="294098" y="283036"/>
                    </a:lnTo>
                    <a:lnTo>
                      <a:pt x="293950" y="283183"/>
                    </a:lnTo>
                    <a:lnTo>
                      <a:pt x="293802" y="283331"/>
                    </a:lnTo>
                    <a:lnTo>
                      <a:pt x="293802" y="283773"/>
                    </a:lnTo>
                    <a:lnTo>
                      <a:pt x="296458" y="303242"/>
                    </a:lnTo>
                    <a:lnTo>
                      <a:pt x="296310" y="303684"/>
                    </a:lnTo>
                    <a:lnTo>
                      <a:pt x="296162" y="304127"/>
                    </a:lnTo>
                    <a:lnTo>
                      <a:pt x="295572" y="305307"/>
                    </a:lnTo>
                    <a:lnTo>
                      <a:pt x="295425" y="305749"/>
                    </a:lnTo>
                    <a:lnTo>
                      <a:pt x="295277" y="306044"/>
                    </a:lnTo>
                    <a:lnTo>
                      <a:pt x="295572" y="306192"/>
                    </a:lnTo>
                    <a:lnTo>
                      <a:pt x="301325" y="308257"/>
                    </a:lnTo>
                    <a:lnTo>
                      <a:pt x="301619" y="308404"/>
                    </a:lnTo>
                    <a:lnTo>
                      <a:pt x="301915" y="308552"/>
                    </a:lnTo>
                    <a:lnTo>
                      <a:pt x="303979" y="311059"/>
                    </a:lnTo>
                    <a:lnTo>
                      <a:pt x="315189" y="320351"/>
                    </a:lnTo>
                    <a:lnTo>
                      <a:pt x="315631" y="320794"/>
                    </a:lnTo>
                    <a:lnTo>
                      <a:pt x="316811" y="323743"/>
                    </a:lnTo>
                    <a:lnTo>
                      <a:pt x="316959" y="324186"/>
                    </a:lnTo>
                    <a:lnTo>
                      <a:pt x="316959" y="324776"/>
                    </a:lnTo>
                    <a:lnTo>
                      <a:pt x="316959" y="325366"/>
                    </a:lnTo>
                    <a:lnTo>
                      <a:pt x="316664" y="327136"/>
                    </a:lnTo>
                    <a:lnTo>
                      <a:pt x="316811" y="327873"/>
                    </a:lnTo>
                    <a:lnTo>
                      <a:pt x="316959" y="328463"/>
                    </a:lnTo>
                    <a:lnTo>
                      <a:pt x="317106" y="329053"/>
                    </a:lnTo>
                    <a:lnTo>
                      <a:pt x="317106" y="329200"/>
                    </a:lnTo>
                    <a:lnTo>
                      <a:pt x="317106" y="329348"/>
                    </a:lnTo>
                    <a:lnTo>
                      <a:pt x="316959" y="329643"/>
                    </a:lnTo>
                    <a:lnTo>
                      <a:pt x="315336" y="332888"/>
                    </a:lnTo>
                    <a:lnTo>
                      <a:pt x="314746" y="335395"/>
                    </a:lnTo>
                    <a:lnTo>
                      <a:pt x="314599" y="337312"/>
                    </a:lnTo>
                    <a:lnTo>
                      <a:pt x="314746" y="338492"/>
                    </a:lnTo>
                    <a:lnTo>
                      <a:pt x="314894" y="339230"/>
                    </a:lnTo>
                    <a:lnTo>
                      <a:pt x="315041" y="339377"/>
                    </a:lnTo>
                    <a:lnTo>
                      <a:pt x="315041" y="339525"/>
                    </a:lnTo>
                    <a:lnTo>
                      <a:pt x="315189" y="339672"/>
                    </a:lnTo>
                    <a:lnTo>
                      <a:pt x="315189" y="339672"/>
                    </a:lnTo>
                    <a:lnTo>
                      <a:pt x="320056" y="339672"/>
                    </a:lnTo>
                    <a:lnTo>
                      <a:pt x="320056" y="339672"/>
                    </a:lnTo>
                    <a:lnTo>
                      <a:pt x="320203" y="338345"/>
                    </a:lnTo>
                    <a:lnTo>
                      <a:pt x="321236" y="332593"/>
                    </a:lnTo>
                    <a:lnTo>
                      <a:pt x="322268" y="329348"/>
                    </a:lnTo>
                    <a:lnTo>
                      <a:pt x="322858" y="327726"/>
                    </a:lnTo>
                    <a:lnTo>
                      <a:pt x="325661" y="322268"/>
                    </a:lnTo>
                    <a:lnTo>
                      <a:pt x="326251" y="320498"/>
                    </a:lnTo>
                    <a:lnTo>
                      <a:pt x="326251" y="319024"/>
                    </a:lnTo>
                    <a:lnTo>
                      <a:pt x="325218" y="311649"/>
                    </a:lnTo>
                    <a:lnTo>
                      <a:pt x="326988" y="308257"/>
                    </a:lnTo>
                    <a:lnTo>
                      <a:pt x="329348" y="304864"/>
                    </a:lnTo>
                    <a:lnTo>
                      <a:pt x="331265" y="303389"/>
                    </a:lnTo>
                    <a:lnTo>
                      <a:pt x="333035" y="302505"/>
                    </a:lnTo>
                    <a:lnTo>
                      <a:pt x="333773" y="302800"/>
                    </a:lnTo>
                    <a:lnTo>
                      <a:pt x="335690" y="304422"/>
                    </a:lnTo>
                    <a:lnTo>
                      <a:pt x="338197" y="306044"/>
                    </a:lnTo>
                    <a:lnTo>
                      <a:pt x="339377" y="305602"/>
                    </a:lnTo>
                    <a:lnTo>
                      <a:pt x="341147" y="304275"/>
                    </a:lnTo>
                    <a:lnTo>
                      <a:pt x="342327" y="302800"/>
                    </a:lnTo>
                    <a:lnTo>
                      <a:pt x="342179" y="300292"/>
                    </a:lnTo>
                    <a:lnTo>
                      <a:pt x="343360" y="295130"/>
                    </a:lnTo>
                    <a:lnTo>
                      <a:pt x="343212" y="292033"/>
                    </a:lnTo>
                    <a:lnTo>
                      <a:pt x="344392" y="288345"/>
                    </a:lnTo>
                    <a:lnTo>
                      <a:pt x="345720" y="283036"/>
                    </a:lnTo>
                    <a:lnTo>
                      <a:pt x="346309" y="279643"/>
                    </a:lnTo>
                    <a:lnTo>
                      <a:pt x="347194" y="277873"/>
                    </a:lnTo>
                    <a:lnTo>
                      <a:pt x="350734" y="274186"/>
                    </a:lnTo>
                    <a:lnTo>
                      <a:pt x="353979" y="268877"/>
                    </a:lnTo>
                    <a:lnTo>
                      <a:pt x="355896" y="265042"/>
                    </a:lnTo>
                    <a:lnTo>
                      <a:pt x="359731" y="258847"/>
                    </a:lnTo>
                    <a:lnTo>
                      <a:pt x="361648" y="256635"/>
                    </a:lnTo>
                    <a:lnTo>
                      <a:pt x="363271" y="255602"/>
                    </a:lnTo>
                    <a:lnTo>
                      <a:pt x="365631" y="255012"/>
                    </a:lnTo>
                    <a:lnTo>
                      <a:pt x="370056" y="254422"/>
                    </a:lnTo>
                    <a:lnTo>
                      <a:pt x="373153" y="253832"/>
                    </a:lnTo>
                    <a:lnTo>
                      <a:pt x="373595" y="253095"/>
                    </a:lnTo>
                    <a:lnTo>
                      <a:pt x="373890" y="251767"/>
                    </a:lnTo>
                    <a:lnTo>
                      <a:pt x="373890" y="248965"/>
                    </a:lnTo>
                    <a:lnTo>
                      <a:pt x="374480" y="244245"/>
                    </a:lnTo>
                    <a:lnTo>
                      <a:pt x="375807" y="239526"/>
                    </a:lnTo>
                    <a:lnTo>
                      <a:pt x="377430" y="235986"/>
                    </a:lnTo>
                    <a:lnTo>
                      <a:pt x="378315" y="234364"/>
                    </a:lnTo>
                    <a:lnTo>
                      <a:pt x="379348" y="232741"/>
                    </a:lnTo>
                    <a:lnTo>
                      <a:pt x="380527" y="230086"/>
                    </a:lnTo>
                    <a:lnTo>
                      <a:pt x="382002" y="224334"/>
                    </a:lnTo>
                    <a:lnTo>
                      <a:pt x="381855" y="220499"/>
                    </a:lnTo>
                    <a:lnTo>
                      <a:pt x="384067" y="213420"/>
                    </a:lnTo>
                    <a:lnTo>
                      <a:pt x="383182" y="205750"/>
                    </a:lnTo>
                    <a:lnTo>
                      <a:pt x="382592" y="200736"/>
                    </a:lnTo>
                    <a:lnTo>
                      <a:pt x="382002" y="195278"/>
                    </a:lnTo>
                    <a:lnTo>
                      <a:pt x="381412" y="190116"/>
                    </a:lnTo>
                    <a:lnTo>
                      <a:pt x="383920" y="187019"/>
                    </a:lnTo>
                    <a:lnTo>
                      <a:pt x="385099" y="184069"/>
                    </a:lnTo>
                    <a:lnTo>
                      <a:pt x="388049" y="174335"/>
                    </a:lnTo>
                    <a:lnTo>
                      <a:pt x="389229" y="172417"/>
                    </a:lnTo>
                    <a:lnTo>
                      <a:pt x="391589" y="167255"/>
                    </a:lnTo>
                    <a:lnTo>
                      <a:pt x="391884" y="165780"/>
                    </a:lnTo>
                    <a:lnTo>
                      <a:pt x="394244" y="159143"/>
                    </a:lnTo>
                    <a:lnTo>
                      <a:pt x="393949" y="154866"/>
                    </a:lnTo>
                    <a:lnTo>
                      <a:pt x="393507" y="150441"/>
                    </a:lnTo>
                    <a:lnTo>
                      <a:pt x="394834" y="147786"/>
                    </a:lnTo>
                    <a:lnTo>
                      <a:pt x="395866" y="145721"/>
                    </a:lnTo>
                    <a:lnTo>
                      <a:pt x="395866" y="143951"/>
                    </a:lnTo>
                    <a:lnTo>
                      <a:pt x="396309" y="139822"/>
                    </a:lnTo>
                    <a:lnTo>
                      <a:pt x="396751" y="138789"/>
                    </a:lnTo>
                    <a:lnTo>
                      <a:pt x="398079" y="138789"/>
                    </a:lnTo>
                    <a:lnTo>
                      <a:pt x="400881" y="139379"/>
                    </a:lnTo>
                    <a:lnTo>
                      <a:pt x="402946" y="138937"/>
                    </a:lnTo>
                    <a:lnTo>
                      <a:pt x="405306" y="138937"/>
                    </a:lnTo>
                    <a:lnTo>
                      <a:pt x="407223" y="138789"/>
                    </a:lnTo>
                    <a:lnTo>
                      <a:pt x="408256" y="137462"/>
                    </a:lnTo>
                    <a:lnTo>
                      <a:pt x="409731" y="132742"/>
                    </a:lnTo>
                    <a:lnTo>
                      <a:pt x="410763" y="131710"/>
                    </a:lnTo>
                    <a:lnTo>
                      <a:pt x="411501" y="131415"/>
                    </a:lnTo>
                    <a:lnTo>
                      <a:pt x="413565" y="130530"/>
                    </a:lnTo>
                    <a:lnTo>
                      <a:pt x="415483" y="129202"/>
                    </a:lnTo>
                    <a:lnTo>
                      <a:pt x="416958" y="128170"/>
                    </a:lnTo>
                    <a:lnTo>
                      <a:pt x="417400" y="128022"/>
                    </a:lnTo>
                    <a:lnTo>
                      <a:pt x="419023" y="127875"/>
                    </a:lnTo>
                    <a:lnTo>
                      <a:pt x="420497" y="127285"/>
                    </a:lnTo>
                    <a:lnTo>
                      <a:pt x="421235" y="126548"/>
                    </a:lnTo>
                    <a:lnTo>
                      <a:pt x="423300" y="126105"/>
                    </a:lnTo>
                    <a:lnTo>
                      <a:pt x="425217" y="126400"/>
                    </a:lnTo>
                    <a:lnTo>
                      <a:pt x="426397" y="125810"/>
                    </a:lnTo>
                    <a:lnTo>
                      <a:pt x="427282" y="125368"/>
                    </a:lnTo>
                    <a:lnTo>
                      <a:pt x="428314" y="125368"/>
                    </a:lnTo>
                    <a:lnTo>
                      <a:pt x="429200" y="124777"/>
                    </a:lnTo>
                    <a:lnTo>
                      <a:pt x="429494" y="123893"/>
                    </a:lnTo>
                    <a:lnTo>
                      <a:pt x="430085" y="123303"/>
                    </a:lnTo>
                    <a:lnTo>
                      <a:pt x="431707" y="122123"/>
                    </a:lnTo>
                    <a:lnTo>
                      <a:pt x="432297" y="121238"/>
                    </a:lnTo>
                    <a:lnTo>
                      <a:pt x="432592" y="120353"/>
                    </a:lnTo>
                    <a:lnTo>
                      <a:pt x="433034" y="119615"/>
                    </a:lnTo>
                    <a:lnTo>
                      <a:pt x="433624" y="118435"/>
                    </a:lnTo>
                    <a:lnTo>
                      <a:pt x="436279" y="115338"/>
                    </a:lnTo>
                    <a:lnTo>
                      <a:pt x="438491" y="113568"/>
                    </a:lnTo>
                    <a:lnTo>
                      <a:pt x="437606" y="111651"/>
                    </a:lnTo>
                    <a:close/>
                  </a:path>
                </a:pathLst>
              </a:custGeom>
              <a:grpFill/>
              <a:ln w="3175" cap="flat">
                <a:solidFill>
                  <a:schemeClr val="bg2">
                    <a:lumMod val="90000"/>
                  </a:schemeClr>
                </a:solidFill>
                <a:prstDash val="solid"/>
                <a:miter/>
              </a:ln>
            </p:spPr>
            <p:txBody>
              <a:bodyPr rtlCol="0" anchor="ctr"/>
              <a:lstStyle/>
              <a:p>
                <a:endParaRPr lang="en-GB"/>
              </a:p>
            </p:txBody>
          </p:sp>
          <p:sp>
            <p:nvSpPr>
              <p:cNvPr id="68" name="Freeform: Shape 67">
                <a:extLst>
                  <a:ext uri="{FF2B5EF4-FFF2-40B4-BE49-F238E27FC236}">
                    <a16:creationId xmlns:a16="http://schemas.microsoft.com/office/drawing/2014/main" id="{8668FBA7-4983-F959-F812-A8A137B7C421}"/>
                  </a:ext>
                </a:extLst>
              </p:cNvPr>
              <p:cNvSpPr/>
              <p:nvPr/>
            </p:nvSpPr>
            <p:spPr>
              <a:xfrm>
                <a:off x="9856289" y="4466095"/>
                <a:ext cx="294097" cy="137314"/>
              </a:xfrm>
              <a:custGeom>
                <a:avLst/>
                <a:gdLst>
                  <a:gd name="connsiteX0" fmla="*/ 41002 w 294097"/>
                  <a:gd name="connsiteY0" fmla="*/ 19616 h 137314"/>
                  <a:gd name="connsiteX1" fmla="*/ 42920 w 294097"/>
                  <a:gd name="connsiteY1" fmla="*/ 19321 h 137314"/>
                  <a:gd name="connsiteX2" fmla="*/ 42920 w 294097"/>
                  <a:gd name="connsiteY2" fmla="*/ 19764 h 137314"/>
                  <a:gd name="connsiteX3" fmla="*/ 43510 w 294097"/>
                  <a:gd name="connsiteY3" fmla="*/ 20649 h 137314"/>
                  <a:gd name="connsiteX4" fmla="*/ 46165 w 294097"/>
                  <a:gd name="connsiteY4" fmla="*/ 21534 h 137314"/>
                  <a:gd name="connsiteX5" fmla="*/ 48229 w 294097"/>
                  <a:gd name="connsiteY5" fmla="*/ 19911 h 137314"/>
                  <a:gd name="connsiteX6" fmla="*/ 47344 w 294097"/>
                  <a:gd name="connsiteY6" fmla="*/ 19026 h 137314"/>
                  <a:gd name="connsiteX7" fmla="*/ 46459 w 294097"/>
                  <a:gd name="connsiteY7" fmla="*/ 18584 h 137314"/>
                  <a:gd name="connsiteX8" fmla="*/ 45428 w 294097"/>
                  <a:gd name="connsiteY8" fmla="*/ 18584 h 137314"/>
                  <a:gd name="connsiteX9" fmla="*/ 43510 w 294097"/>
                  <a:gd name="connsiteY9" fmla="*/ 17699 h 137314"/>
                  <a:gd name="connsiteX10" fmla="*/ 39823 w 294097"/>
                  <a:gd name="connsiteY10" fmla="*/ 14601 h 137314"/>
                  <a:gd name="connsiteX11" fmla="*/ 38643 w 294097"/>
                  <a:gd name="connsiteY11" fmla="*/ 13422 h 137314"/>
                  <a:gd name="connsiteX12" fmla="*/ 37462 w 294097"/>
                  <a:gd name="connsiteY12" fmla="*/ 9292 h 137314"/>
                  <a:gd name="connsiteX13" fmla="*/ 35545 w 294097"/>
                  <a:gd name="connsiteY13" fmla="*/ 7522 h 137314"/>
                  <a:gd name="connsiteX14" fmla="*/ 28613 w 294097"/>
                  <a:gd name="connsiteY14" fmla="*/ 4130 h 137314"/>
                  <a:gd name="connsiteX15" fmla="*/ 24336 w 294097"/>
                  <a:gd name="connsiteY15" fmla="*/ 885 h 137314"/>
                  <a:gd name="connsiteX16" fmla="*/ 21091 w 294097"/>
                  <a:gd name="connsiteY16" fmla="*/ 0 h 137314"/>
                  <a:gd name="connsiteX17" fmla="*/ 20354 w 294097"/>
                  <a:gd name="connsiteY17" fmla="*/ 738 h 137314"/>
                  <a:gd name="connsiteX18" fmla="*/ 20354 w 294097"/>
                  <a:gd name="connsiteY18" fmla="*/ 2802 h 137314"/>
                  <a:gd name="connsiteX19" fmla="*/ 21533 w 294097"/>
                  <a:gd name="connsiteY19" fmla="*/ 3982 h 137314"/>
                  <a:gd name="connsiteX20" fmla="*/ 26844 w 294097"/>
                  <a:gd name="connsiteY20" fmla="*/ 7817 h 137314"/>
                  <a:gd name="connsiteX21" fmla="*/ 32301 w 294097"/>
                  <a:gd name="connsiteY21" fmla="*/ 14897 h 137314"/>
                  <a:gd name="connsiteX22" fmla="*/ 37462 w 294097"/>
                  <a:gd name="connsiteY22" fmla="*/ 18584 h 137314"/>
                  <a:gd name="connsiteX23" fmla="*/ 41150 w 294097"/>
                  <a:gd name="connsiteY23" fmla="*/ 19321 h 137314"/>
                  <a:gd name="connsiteX24" fmla="*/ 38495 w 294097"/>
                  <a:gd name="connsiteY24" fmla="*/ 33481 h 137314"/>
                  <a:gd name="connsiteX25" fmla="*/ 37315 w 294097"/>
                  <a:gd name="connsiteY25" fmla="*/ 32743 h 137314"/>
                  <a:gd name="connsiteX26" fmla="*/ 35251 w 294097"/>
                  <a:gd name="connsiteY26" fmla="*/ 33038 h 137314"/>
                  <a:gd name="connsiteX27" fmla="*/ 33480 w 294097"/>
                  <a:gd name="connsiteY27" fmla="*/ 34808 h 137314"/>
                  <a:gd name="connsiteX28" fmla="*/ 33480 w 294097"/>
                  <a:gd name="connsiteY28" fmla="*/ 36873 h 137314"/>
                  <a:gd name="connsiteX29" fmla="*/ 35693 w 294097"/>
                  <a:gd name="connsiteY29" fmla="*/ 39528 h 137314"/>
                  <a:gd name="connsiteX30" fmla="*/ 38495 w 294097"/>
                  <a:gd name="connsiteY30" fmla="*/ 39528 h 137314"/>
                  <a:gd name="connsiteX31" fmla="*/ 39085 w 294097"/>
                  <a:gd name="connsiteY31" fmla="*/ 39233 h 137314"/>
                  <a:gd name="connsiteX32" fmla="*/ 39528 w 294097"/>
                  <a:gd name="connsiteY32" fmla="*/ 38495 h 137314"/>
                  <a:gd name="connsiteX33" fmla="*/ 39823 w 294097"/>
                  <a:gd name="connsiteY33" fmla="*/ 36725 h 137314"/>
                  <a:gd name="connsiteX34" fmla="*/ 39380 w 294097"/>
                  <a:gd name="connsiteY34" fmla="*/ 34808 h 137314"/>
                  <a:gd name="connsiteX35" fmla="*/ 38347 w 294097"/>
                  <a:gd name="connsiteY35" fmla="*/ 33333 h 137314"/>
                  <a:gd name="connsiteX36" fmla="*/ 44689 w 294097"/>
                  <a:gd name="connsiteY36" fmla="*/ 51032 h 137314"/>
                  <a:gd name="connsiteX37" fmla="*/ 45428 w 294097"/>
                  <a:gd name="connsiteY37" fmla="*/ 48967 h 137314"/>
                  <a:gd name="connsiteX38" fmla="*/ 44542 w 294097"/>
                  <a:gd name="connsiteY38" fmla="*/ 47492 h 137314"/>
                  <a:gd name="connsiteX39" fmla="*/ 43657 w 294097"/>
                  <a:gd name="connsiteY39" fmla="*/ 47787 h 137314"/>
                  <a:gd name="connsiteX40" fmla="*/ 40708 w 294097"/>
                  <a:gd name="connsiteY40" fmla="*/ 50147 h 137314"/>
                  <a:gd name="connsiteX41" fmla="*/ 40117 w 294097"/>
                  <a:gd name="connsiteY41" fmla="*/ 51327 h 137314"/>
                  <a:gd name="connsiteX42" fmla="*/ 43362 w 294097"/>
                  <a:gd name="connsiteY42" fmla="*/ 54867 h 137314"/>
                  <a:gd name="connsiteX43" fmla="*/ 44837 w 294097"/>
                  <a:gd name="connsiteY43" fmla="*/ 55604 h 137314"/>
                  <a:gd name="connsiteX44" fmla="*/ 44837 w 294097"/>
                  <a:gd name="connsiteY44" fmla="*/ 55162 h 137314"/>
                  <a:gd name="connsiteX45" fmla="*/ 43362 w 294097"/>
                  <a:gd name="connsiteY45" fmla="*/ 53539 h 137314"/>
                  <a:gd name="connsiteX46" fmla="*/ 43804 w 294097"/>
                  <a:gd name="connsiteY46" fmla="*/ 51622 h 137314"/>
                  <a:gd name="connsiteX47" fmla="*/ 44689 w 294097"/>
                  <a:gd name="connsiteY47" fmla="*/ 51032 h 137314"/>
                  <a:gd name="connsiteX48" fmla="*/ 58112 w 294097"/>
                  <a:gd name="connsiteY48" fmla="*/ 49704 h 137314"/>
                  <a:gd name="connsiteX49" fmla="*/ 56194 w 294097"/>
                  <a:gd name="connsiteY49" fmla="*/ 44985 h 137314"/>
                  <a:gd name="connsiteX50" fmla="*/ 54572 w 294097"/>
                  <a:gd name="connsiteY50" fmla="*/ 42772 h 137314"/>
                  <a:gd name="connsiteX51" fmla="*/ 51622 w 294097"/>
                  <a:gd name="connsiteY51" fmla="*/ 42183 h 137314"/>
                  <a:gd name="connsiteX52" fmla="*/ 50589 w 294097"/>
                  <a:gd name="connsiteY52" fmla="*/ 40855 h 137314"/>
                  <a:gd name="connsiteX53" fmla="*/ 50294 w 294097"/>
                  <a:gd name="connsiteY53" fmla="*/ 36725 h 137314"/>
                  <a:gd name="connsiteX54" fmla="*/ 47492 w 294097"/>
                  <a:gd name="connsiteY54" fmla="*/ 35693 h 137314"/>
                  <a:gd name="connsiteX55" fmla="*/ 46017 w 294097"/>
                  <a:gd name="connsiteY55" fmla="*/ 36135 h 137314"/>
                  <a:gd name="connsiteX56" fmla="*/ 43657 w 294097"/>
                  <a:gd name="connsiteY56" fmla="*/ 39085 h 137314"/>
                  <a:gd name="connsiteX57" fmla="*/ 43215 w 294097"/>
                  <a:gd name="connsiteY57" fmla="*/ 40708 h 137314"/>
                  <a:gd name="connsiteX58" fmla="*/ 40854 w 294097"/>
                  <a:gd name="connsiteY58" fmla="*/ 42035 h 137314"/>
                  <a:gd name="connsiteX59" fmla="*/ 40560 w 294097"/>
                  <a:gd name="connsiteY59" fmla="*/ 43362 h 137314"/>
                  <a:gd name="connsiteX60" fmla="*/ 41002 w 294097"/>
                  <a:gd name="connsiteY60" fmla="*/ 44690 h 137314"/>
                  <a:gd name="connsiteX61" fmla="*/ 42772 w 294097"/>
                  <a:gd name="connsiteY61" fmla="*/ 45132 h 137314"/>
                  <a:gd name="connsiteX62" fmla="*/ 44100 w 294097"/>
                  <a:gd name="connsiteY62" fmla="*/ 43657 h 137314"/>
                  <a:gd name="connsiteX63" fmla="*/ 48082 w 294097"/>
                  <a:gd name="connsiteY63" fmla="*/ 43215 h 137314"/>
                  <a:gd name="connsiteX64" fmla="*/ 49557 w 294097"/>
                  <a:gd name="connsiteY64" fmla="*/ 43510 h 137314"/>
                  <a:gd name="connsiteX65" fmla="*/ 49557 w 294097"/>
                  <a:gd name="connsiteY65" fmla="*/ 45280 h 137314"/>
                  <a:gd name="connsiteX66" fmla="*/ 50294 w 294097"/>
                  <a:gd name="connsiteY66" fmla="*/ 48082 h 137314"/>
                  <a:gd name="connsiteX67" fmla="*/ 52064 w 294097"/>
                  <a:gd name="connsiteY67" fmla="*/ 49557 h 137314"/>
                  <a:gd name="connsiteX68" fmla="*/ 54572 w 294097"/>
                  <a:gd name="connsiteY68" fmla="*/ 50147 h 137314"/>
                  <a:gd name="connsiteX69" fmla="*/ 56342 w 294097"/>
                  <a:gd name="connsiteY69" fmla="*/ 52507 h 137314"/>
                  <a:gd name="connsiteX70" fmla="*/ 56784 w 294097"/>
                  <a:gd name="connsiteY70" fmla="*/ 51474 h 137314"/>
                  <a:gd name="connsiteX71" fmla="*/ 58112 w 294097"/>
                  <a:gd name="connsiteY71" fmla="*/ 51474 h 137314"/>
                  <a:gd name="connsiteX72" fmla="*/ 58406 w 294097"/>
                  <a:gd name="connsiteY72" fmla="*/ 49704 h 137314"/>
                  <a:gd name="connsiteX73" fmla="*/ 49704 w 294097"/>
                  <a:gd name="connsiteY73" fmla="*/ 54867 h 137314"/>
                  <a:gd name="connsiteX74" fmla="*/ 46459 w 294097"/>
                  <a:gd name="connsiteY74" fmla="*/ 54867 h 137314"/>
                  <a:gd name="connsiteX75" fmla="*/ 46459 w 294097"/>
                  <a:gd name="connsiteY75" fmla="*/ 55604 h 137314"/>
                  <a:gd name="connsiteX76" fmla="*/ 49852 w 294097"/>
                  <a:gd name="connsiteY76" fmla="*/ 56932 h 137314"/>
                  <a:gd name="connsiteX77" fmla="*/ 51327 w 294097"/>
                  <a:gd name="connsiteY77" fmla="*/ 57226 h 137314"/>
                  <a:gd name="connsiteX78" fmla="*/ 51327 w 294097"/>
                  <a:gd name="connsiteY78" fmla="*/ 56342 h 137314"/>
                  <a:gd name="connsiteX79" fmla="*/ 50737 w 294097"/>
                  <a:gd name="connsiteY79" fmla="*/ 55752 h 137314"/>
                  <a:gd name="connsiteX80" fmla="*/ 49557 w 294097"/>
                  <a:gd name="connsiteY80" fmla="*/ 55014 h 137314"/>
                  <a:gd name="connsiteX81" fmla="*/ 63421 w 294097"/>
                  <a:gd name="connsiteY81" fmla="*/ 50442 h 137314"/>
                  <a:gd name="connsiteX82" fmla="*/ 60619 w 294097"/>
                  <a:gd name="connsiteY82" fmla="*/ 49704 h 137314"/>
                  <a:gd name="connsiteX83" fmla="*/ 59734 w 294097"/>
                  <a:gd name="connsiteY83" fmla="*/ 50589 h 137314"/>
                  <a:gd name="connsiteX84" fmla="*/ 58997 w 294097"/>
                  <a:gd name="connsiteY84" fmla="*/ 51032 h 137314"/>
                  <a:gd name="connsiteX85" fmla="*/ 58259 w 294097"/>
                  <a:gd name="connsiteY85" fmla="*/ 51032 h 137314"/>
                  <a:gd name="connsiteX86" fmla="*/ 57964 w 294097"/>
                  <a:gd name="connsiteY86" fmla="*/ 51769 h 137314"/>
                  <a:gd name="connsiteX87" fmla="*/ 57521 w 294097"/>
                  <a:gd name="connsiteY87" fmla="*/ 53834 h 137314"/>
                  <a:gd name="connsiteX88" fmla="*/ 58997 w 294097"/>
                  <a:gd name="connsiteY88" fmla="*/ 55604 h 137314"/>
                  <a:gd name="connsiteX89" fmla="*/ 60914 w 294097"/>
                  <a:gd name="connsiteY89" fmla="*/ 56342 h 137314"/>
                  <a:gd name="connsiteX90" fmla="*/ 63421 w 294097"/>
                  <a:gd name="connsiteY90" fmla="*/ 54277 h 137314"/>
                  <a:gd name="connsiteX91" fmla="*/ 63421 w 294097"/>
                  <a:gd name="connsiteY91" fmla="*/ 53244 h 137314"/>
                  <a:gd name="connsiteX92" fmla="*/ 62978 w 294097"/>
                  <a:gd name="connsiteY92" fmla="*/ 52654 h 137314"/>
                  <a:gd name="connsiteX93" fmla="*/ 62389 w 294097"/>
                  <a:gd name="connsiteY93" fmla="*/ 52212 h 137314"/>
                  <a:gd name="connsiteX94" fmla="*/ 64011 w 294097"/>
                  <a:gd name="connsiteY94" fmla="*/ 50884 h 137314"/>
                  <a:gd name="connsiteX95" fmla="*/ 63273 w 294097"/>
                  <a:gd name="connsiteY95" fmla="*/ 50295 h 137314"/>
                  <a:gd name="connsiteX96" fmla="*/ 117550 w 294097"/>
                  <a:gd name="connsiteY96" fmla="*/ 64749 h 137314"/>
                  <a:gd name="connsiteX97" fmla="*/ 119615 w 294097"/>
                  <a:gd name="connsiteY97" fmla="*/ 65781 h 137314"/>
                  <a:gd name="connsiteX98" fmla="*/ 120058 w 294097"/>
                  <a:gd name="connsiteY98" fmla="*/ 66814 h 137314"/>
                  <a:gd name="connsiteX99" fmla="*/ 120943 w 294097"/>
                  <a:gd name="connsiteY99" fmla="*/ 66814 h 137314"/>
                  <a:gd name="connsiteX100" fmla="*/ 122860 w 294097"/>
                  <a:gd name="connsiteY100" fmla="*/ 67256 h 137314"/>
                  <a:gd name="connsiteX101" fmla="*/ 123745 w 294097"/>
                  <a:gd name="connsiteY101" fmla="*/ 66223 h 137314"/>
                  <a:gd name="connsiteX102" fmla="*/ 121385 w 294097"/>
                  <a:gd name="connsiteY102" fmla="*/ 64159 h 137314"/>
                  <a:gd name="connsiteX103" fmla="*/ 119615 w 294097"/>
                  <a:gd name="connsiteY103" fmla="*/ 62684 h 137314"/>
                  <a:gd name="connsiteX104" fmla="*/ 118878 w 294097"/>
                  <a:gd name="connsiteY104" fmla="*/ 62684 h 137314"/>
                  <a:gd name="connsiteX105" fmla="*/ 117402 w 294097"/>
                  <a:gd name="connsiteY105" fmla="*/ 62389 h 137314"/>
                  <a:gd name="connsiteX106" fmla="*/ 115486 w 294097"/>
                  <a:gd name="connsiteY106" fmla="*/ 63421 h 137314"/>
                  <a:gd name="connsiteX107" fmla="*/ 115780 w 294097"/>
                  <a:gd name="connsiteY107" fmla="*/ 64601 h 137314"/>
                  <a:gd name="connsiteX108" fmla="*/ 117550 w 294097"/>
                  <a:gd name="connsiteY108" fmla="*/ 64601 h 137314"/>
                  <a:gd name="connsiteX109" fmla="*/ 149998 w 294097"/>
                  <a:gd name="connsiteY109" fmla="*/ 76106 h 137314"/>
                  <a:gd name="connsiteX110" fmla="*/ 149998 w 294097"/>
                  <a:gd name="connsiteY110" fmla="*/ 80530 h 137314"/>
                  <a:gd name="connsiteX111" fmla="*/ 150736 w 294097"/>
                  <a:gd name="connsiteY111" fmla="*/ 81563 h 137314"/>
                  <a:gd name="connsiteX112" fmla="*/ 151621 w 294097"/>
                  <a:gd name="connsiteY112" fmla="*/ 80825 h 137314"/>
                  <a:gd name="connsiteX113" fmla="*/ 153538 w 294097"/>
                  <a:gd name="connsiteY113" fmla="*/ 82890 h 137314"/>
                  <a:gd name="connsiteX114" fmla="*/ 153538 w 294097"/>
                  <a:gd name="connsiteY114" fmla="*/ 79055 h 137314"/>
                  <a:gd name="connsiteX115" fmla="*/ 149703 w 294097"/>
                  <a:gd name="connsiteY115" fmla="*/ 72271 h 137314"/>
                  <a:gd name="connsiteX116" fmla="*/ 148524 w 294097"/>
                  <a:gd name="connsiteY116" fmla="*/ 71828 h 137314"/>
                  <a:gd name="connsiteX117" fmla="*/ 149556 w 294097"/>
                  <a:gd name="connsiteY117" fmla="*/ 74335 h 137314"/>
                  <a:gd name="connsiteX118" fmla="*/ 149998 w 294097"/>
                  <a:gd name="connsiteY118" fmla="*/ 76106 h 137314"/>
                  <a:gd name="connsiteX119" fmla="*/ 25220 w 294097"/>
                  <a:gd name="connsiteY119" fmla="*/ 26401 h 137314"/>
                  <a:gd name="connsiteX120" fmla="*/ 23156 w 294097"/>
                  <a:gd name="connsiteY120" fmla="*/ 25369 h 137314"/>
                  <a:gd name="connsiteX121" fmla="*/ 21681 w 294097"/>
                  <a:gd name="connsiteY121" fmla="*/ 27138 h 137314"/>
                  <a:gd name="connsiteX122" fmla="*/ 21976 w 294097"/>
                  <a:gd name="connsiteY122" fmla="*/ 28908 h 137314"/>
                  <a:gd name="connsiteX123" fmla="*/ 24631 w 294097"/>
                  <a:gd name="connsiteY123" fmla="*/ 31415 h 137314"/>
                  <a:gd name="connsiteX124" fmla="*/ 24631 w 294097"/>
                  <a:gd name="connsiteY124" fmla="*/ 33038 h 137314"/>
                  <a:gd name="connsiteX125" fmla="*/ 25220 w 294097"/>
                  <a:gd name="connsiteY125" fmla="*/ 33481 h 137314"/>
                  <a:gd name="connsiteX126" fmla="*/ 26105 w 294097"/>
                  <a:gd name="connsiteY126" fmla="*/ 34955 h 137314"/>
                  <a:gd name="connsiteX127" fmla="*/ 26548 w 294097"/>
                  <a:gd name="connsiteY127" fmla="*/ 34660 h 137314"/>
                  <a:gd name="connsiteX128" fmla="*/ 27138 w 294097"/>
                  <a:gd name="connsiteY128" fmla="*/ 33481 h 137314"/>
                  <a:gd name="connsiteX129" fmla="*/ 29351 w 294097"/>
                  <a:gd name="connsiteY129" fmla="*/ 30826 h 137314"/>
                  <a:gd name="connsiteX130" fmla="*/ 29793 w 294097"/>
                  <a:gd name="connsiteY130" fmla="*/ 29351 h 137314"/>
                  <a:gd name="connsiteX131" fmla="*/ 27433 w 294097"/>
                  <a:gd name="connsiteY131" fmla="*/ 28613 h 137314"/>
                  <a:gd name="connsiteX132" fmla="*/ 25368 w 294097"/>
                  <a:gd name="connsiteY132" fmla="*/ 26401 h 137314"/>
                  <a:gd name="connsiteX133" fmla="*/ 737 w 294097"/>
                  <a:gd name="connsiteY133" fmla="*/ 10767 h 137314"/>
                  <a:gd name="connsiteX134" fmla="*/ 0 w 294097"/>
                  <a:gd name="connsiteY134" fmla="*/ 12684 h 137314"/>
                  <a:gd name="connsiteX135" fmla="*/ 1622 w 294097"/>
                  <a:gd name="connsiteY135" fmla="*/ 13569 h 137314"/>
                  <a:gd name="connsiteX136" fmla="*/ 4277 w 294097"/>
                  <a:gd name="connsiteY136" fmla="*/ 12979 h 137314"/>
                  <a:gd name="connsiteX137" fmla="*/ 4867 w 294097"/>
                  <a:gd name="connsiteY137" fmla="*/ 11504 h 137314"/>
                  <a:gd name="connsiteX138" fmla="*/ 1622 w 294097"/>
                  <a:gd name="connsiteY138" fmla="*/ 9734 h 137314"/>
                  <a:gd name="connsiteX139" fmla="*/ 737 w 294097"/>
                  <a:gd name="connsiteY139" fmla="*/ 10767 h 137314"/>
                  <a:gd name="connsiteX140" fmla="*/ 22861 w 294097"/>
                  <a:gd name="connsiteY140" fmla="*/ 35840 h 137314"/>
                  <a:gd name="connsiteX141" fmla="*/ 22566 w 294097"/>
                  <a:gd name="connsiteY141" fmla="*/ 36873 h 137314"/>
                  <a:gd name="connsiteX142" fmla="*/ 22566 w 294097"/>
                  <a:gd name="connsiteY142" fmla="*/ 38495 h 137314"/>
                  <a:gd name="connsiteX143" fmla="*/ 23894 w 294097"/>
                  <a:gd name="connsiteY143" fmla="*/ 41740 h 137314"/>
                  <a:gd name="connsiteX144" fmla="*/ 24189 w 294097"/>
                  <a:gd name="connsiteY144" fmla="*/ 41150 h 137314"/>
                  <a:gd name="connsiteX145" fmla="*/ 24483 w 294097"/>
                  <a:gd name="connsiteY145" fmla="*/ 39233 h 137314"/>
                  <a:gd name="connsiteX146" fmla="*/ 23451 w 294097"/>
                  <a:gd name="connsiteY146" fmla="*/ 35693 h 137314"/>
                  <a:gd name="connsiteX147" fmla="*/ 23009 w 294097"/>
                  <a:gd name="connsiteY147" fmla="*/ 35988 h 137314"/>
                  <a:gd name="connsiteX148" fmla="*/ 172712 w 294097"/>
                  <a:gd name="connsiteY148" fmla="*/ 107521 h 137314"/>
                  <a:gd name="connsiteX149" fmla="*/ 169320 w 294097"/>
                  <a:gd name="connsiteY149" fmla="*/ 102211 h 137314"/>
                  <a:gd name="connsiteX150" fmla="*/ 167993 w 294097"/>
                  <a:gd name="connsiteY150" fmla="*/ 100884 h 137314"/>
                  <a:gd name="connsiteX151" fmla="*/ 165780 w 294097"/>
                  <a:gd name="connsiteY151" fmla="*/ 101474 h 137314"/>
                  <a:gd name="connsiteX152" fmla="*/ 162978 w 294097"/>
                  <a:gd name="connsiteY152" fmla="*/ 100442 h 137314"/>
                  <a:gd name="connsiteX153" fmla="*/ 161060 w 294097"/>
                  <a:gd name="connsiteY153" fmla="*/ 100737 h 137314"/>
                  <a:gd name="connsiteX154" fmla="*/ 157816 w 294097"/>
                  <a:gd name="connsiteY154" fmla="*/ 99262 h 137314"/>
                  <a:gd name="connsiteX155" fmla="*/ 157373 w 294097"/>
                  <a:gd name="connsiteY155" fmla="*/ 98819 h 137314"/>
                  <a:gd name="connsiteX156" fmla="*/ 156193 w 294097"/>
                  <a:gd name="connsiteY156" fmla="*/ 98377 h 137314"/>
                  <a:gd name="connsiteX157" fmla="*/ 151473 w 294097"/>
                  <a:gd name="connsiteY157" fmla="*/ 95427 h 137314"/>
                  <a:gd name="connsiteX158" fmla="*/ 148966 w 294097"/>
                  <a:gd name="connsiteY158" fmla="*/ 94542 h 137314"/>
                  <a:gd name="connsiteX159" fmla="*/ 146901 w 294097"/>
                  <a:gd name="connsiteY159" fmla="*/ 94542 h 137314"/>
                  <a:gd name="connsiteX160" fmla="*/ 146459 w 294097"/>
                  <a:gd name="connsiteY160" fmla="*/ 96607 h 137314"/>
                  <a:gd name="connsiteX161" fmla="*/ 146459 w 294097"/>
                  <a:gd name="connsiteY161" fmla="*/ 97787 h 137314"/>
                  <a:gd name="connsiteX162" fmla="*/ 149409 w 294097"/>
                  <a:gd name="connsiteY162" fmla="*/ 97787 h 137314"/>
                  <a:gd name="connsiteX163" fmla="*/ 151768 w 294097"/>
                  <a:gd name="connsiteY163" fmla="*/ 98672 h 137314"/>
                  <a:gd name="connsiteX164" fmla="*/ 152063 w 294097"/>
                  <a:gd name="connsiteY164" fmla="*/ 101179 h 137314"/>
                  <a:gd name="connsiteX165" fmla="*/ 153096 w 294097"/>
                  <a:gd name="connsiteY165" fmla="*/ 102211 h 137314"/>
                  <a:gd name="connsiteX166" fmla="*/ 153096 w 294097"/>
                  <a:gd name="connsiteY166" fmla="*/ 104129 h 137314"/>
                  <a:gd name="connsiteX167" fmla="*/ 159586 w 294097"/>
                  <a:gd name="connsiteY167" fmla="*/ 108111 h 137314"/>
                  <a:gd name="connsiteX168" fmla="*/ 162682 w 294097"/>
                  <a:gd name="connsiteY168" fmla="*/ 109291 h 137314"/>
                  <a:gd name="connsiteX169" fmla="*/ 166222 w 294097"/>
                  <a:gd name="connsiteY169" fmla="*/ 109881 h 137314"/>
                  <a:gd name="connsiteX170" fmla="*/ 168287 w 294097"/>
                  <a:gd name="connsiteY170" fmla="*/ 110913 h 137314"/>
                  <a:gd name="connsiteX171" fmla="*/ 170352 w 294097"/>
                  <a:gd name="connsiteY171" fmla="*/ 110471 h 137314"/>
                  <a:gd name="connsiteX172" fmla="*/ 173007 w 294097"/>
                  <a:gd name="connsiteY172" fmla="*/ 111061 h 137314"/>
                  <a:gd name="connsiteX173" fmla="*/ 174924 w 294097"/>
                  <a:gd name="connsiteY173" fmla="*/ 110766 h 137314"/>
                  <a:gd name="connsiteX174" fmla="*/ 172712 w 294097"/>
                  <a:gd name="connsiteY174" fmla="*/ 109586 h 137314"/>
                  <a:gd name="connsiteX175" fmla="*/ 172712 w 294097"/>
                  <a:gd name="connsiteY175" fmla="*/ 107816 h 137314"/>
                  <a:gd name="connsiteX176" fmla="*/ 148671 w 294097"/>
                  <a:gd name="connsiteY176" fmla="*/ 78760 h 137314"/>
                  <a:gd name="connsiteX177" fmla="*/ 148966 w 294097"/>
                  <a:gd name="connsiteY177" fmla="*/ 77728 h 137314"/>
                  <a:gd name="connsiteX178" fmla="*/ 148671 w 294097"/>
                  <a:gd name="connsiteY178" fmla="*/ 75515 h 137314"/>
                  <a:gd name="connsiteX179" fmla="*/ 145869 w 294097"/>
                  <a:gd name="connsiteY179" fmla="*/ 70943 h 137314"/>
                  <a:gd name="connsiteX180" fmla="*/ 145869 w 294097"/>
                  <a:gd name="connsiteY180" fmla="*/ 67698 h 137314"/>
                  <a:gd name="connsiteX181" fmla="*/ 144541 w 294097"/>
                  <a:gd name="connsiteY181" fmla="*/ 66076 h 137314"/>
                  <a:gd name="connsiteX182" fmla="*/ 144541 w 294097"/>
                  <a:gd name="connsiteY182" fmla="*/ 65044 h 137314"/>
                  <a:gd name="connsiteX183" fmla="*/ 143213 w 294097"/>
                  <a:gd name="connsiteY183" fmla="*/ 61651 h 137314"/>
                  <a:gd name="connsiteX184" fmla="*/ 140264 w 294097"/>
                  <a:gd name="connsiteY184" fmla="*/ 58849 h 137314"/>
                  <a:gd name="connsiteX185" fmla="*/ 138495 w 294097"/>
                  <a:gd name="connsiteY185" fmla="*/ 58406 h 137314"/>
                  <a:gd name="connsiteX186" fmla="*/ 137610 w 294097"/>
                  <a:gd name="connsiteY186" fmla="*/ 57374 h 137314"/>
                  <a:gd name="connsiteX187" fmla="*/ 137904 w 294097"/>
                  <a:gd name="connsiteY187" fmla="*/ 54719 h 137314"/>
                  <a:gd name="connsiteX188" fmla="*/ 138789 w 294097"/>
                  <a:gd name="connsiteY188" fmla="*/ 53834 h 137314"/>
                  <a:gd name="connsiteX189" fmla="*/ 139084 w 294097"/>
                  <a:gd name="connsiteY189" fmla="*/ 52507 h 137314"/>
                  <a:gd name="connsiteX190" fmla="*/ 132595 w 294097"/>
                  <a:gd name="connsiteY190" fmla="*/ 44690 h 137314"/>
                  <a:gd name="connsiteX191" fmla="*/ 131414 w 294097"/>
                  <a:gd name="connsiteY191" fmla="*/ 44690 h 137314"/>
                  <a:gd name="connsiteX192" fmla="*/ 130972 w 294097"/>
                  <a:gd name="connsiteY192" fmla="*/ 45280 h 137314"/>
                  <a:gd name="connsiteX193" fmla="*/ 128612 w 294097"/>
                  <a:gd name="connsiteY193" fmla="*/ 45280 h 137314"/>
                  <a:gd name="connsiteX194" fmla="*/ 128612 w 294097"/>
                  <a:gd name="connsiteY194" fmla="*/ 46165 h 137314"/>
                  <a:gd name="connsiteX195" fmla="*/ 131710 w 294097"/>
                  <a:gd name="connsiteY195" fmla="*/ 50589 h 137314"/>
                  <a:gd name="connsiteX196" fmla="*/ 130382 w 294097"/>
                  <a:gd name="connsiteY196" fmla="*/ 52654 h 137314"/>
                  <a:gd name="connsiteX197" fmla="*/ 133184 w 294097"/>
                  <a:gd name="connsiteY197" fmla="*/ 61651 h 137314"/>
                  <a:gd name="connsiteX198" fmla="*/ 135839 w 294097"/>
                  <a:gd name="connsiteY198" fmla="*/ 66666 h 137314"/>
                  <a:gd name="connsiteX199" fmla="*/ 139821 w 294097"/>
                  <a:gd name="connsiteY199" fmla="*/ 69616 h 137314"/>
                  <a:gd name="connsiteX200" fmla="*/ 140264 w 294097"/>
                  <a:gd name="connsiteY200" fmla="*/ 70501 h 137314"/>
                  <a:gd name="connsiteX201" fmla="*/ 144098 w 294097"/>
                  <a:gd name="connsiteY201" fmla="*/ 72713 h 137314"/>
                  <a:gd name="connsiteX202" fmla="*/ 147491 w 294097"/>
                  <a:gd name="connsiteY202" fmla="*/ 77875 h 137314"/>
                  <a:gd name="connsiteX203" fmla="*/ 148671 w 294097"/>
                  <a:gd name="connsiteY203" fmla="*/ 78465 h 137314"/>
                  <a:gd name="connsiteX204" fmla="*/ 273006 w 294097"/>
                  <a:gd name="connsiteY204" fmla="*/ 106784 h 137314"/>
                  <a:gd name="connsiteX205" fmla="*/ 270352 w 294097"/>
                  <a:gd name="connsiteY205" fmla="*/ 106341 h 137314"/>
                  <a:gd name="connsiteX206" fmla="*/ 267402 w 294097"/>
                  <a:gd name="connsiteY206" fmla="*/ 106636 h 137314"/>
                  <a:gd name="connsiteX207" fmla="*/ 266074 w 294097"/>
                  <a:gd name="connsiteY207" fmla="*/ 107374 h 137314"/>
                  <a:gd name="connsiteX208" fmla="*/ 265484 w 294097"/>
                  <a:gd name="connsiteY208" fmla="*/ 108848 h 137314"/>
                  <a:gd name="connsiteX209" fmla="*/ 264304 w 294097"/>
                  <a:gd name="connsiteY209" fmla="*/ 108848 h 137314"/>
                  <a:gd name="connsiteX210" fmla="*/ 264304 w 294097"/>
                  <a:gd name="connsiteY210" fmla="*/ 109438 h 137314"/>
                  <a:gd name="connsiteX211" fmla="*/ 265041 w 294097"/>
                  <a:gd name="connsiteY211" fmla="*/ 111061 h 137314"/>
                  <a:gd name="connsiteX212" fmla="*/ 267254 w 294097"/>
                  <a:gd name="connsiteY212" fmla="*/ 111061 h 137314"/>
                  <a:gd name="connsiteX213" fmla="*/ 268876 w 294097"/>
                  <a:gd name="connsiteY213" fmla="*/ 109438 h 137314"/>
                  <a:gd name="connsiteX214" fmla="*/ 270498 w 294097"/>
                  <a:gd name="connsiteY214" fmla="*/ 109143 h 137314"/>
                  <a:gd name="connsiteX215" fmla="*/ 271237 w 294097"/>
                  <a:gd name="connsiteY215" fmla="*/ 109143 h 137314"/>
                  <a:gd name="connsiteX216" fmla="*/ 273301 w 294097"/>
                  <a:gd name="connsiteY216" fmla="*/ 108848 h 137314"/>
                  <a:gd name="connsiteX217" fmla="*/ 273301 w 294097"/>
                  <a:gd name="connsiteY217" fmla="*/ 108554 h 137314"/>
                  <a:gd name="connsiteX218" fmla="*/ 274039 w 294097"/>
                  <a:gd name="connsiteY218" fmla="*/ 107226 h 137314"/>
                  <a:gd name="connsiteX219" fmla="*/ 273153 w 294097"/>
                  <a:gd name="connsiteY219" fmla="*/ 106931 h 137314"/>
                  <a:gd name="connsiteX220" fmla="*/ 292622 w 294097"/>
                  <a:gd name="connsiteY220" fmla="*/ 131710 h 137314"/>
                  <a:gd name="connsiteX221" fmla="*/ 292180 w 294097"/>
                  <a:gd name="connsiteY221" fmla="*/ 130382 h 137314"/>
                  <a:gd name="connsiteX222" fmla="*/ 290558 w 294097"/>
                  <a:gd name="connsiteY222" fmla="*/ 130382 h 137314"/>
                  <a:gd name="connsiteX223" fmla="*/ 289378 w 294097"/>
                  <a:gd name="connsiteY223" fmla="*/ 130677 h 137314"/>
                  <a:gd name="connsiteX224" fmla="*/ 290852 w 294097"/>
                  <a:gd name="connsiteY224" fmla="*/ 132890 h 137314"/>
                  <a:gd name="connsiteX225" fmla="*/ 291737 w 294097"/>
                  <a:gd name="connsiteY225" fmla="*/ 132890 h 137314"/>
                  <a:gd name="connsiteX226" fmla="*/ 294098 w 294097"/>
                  <a:gd name="connsiteY226" fmla="*/ 132595 h 137314"/>
                  <a:gd name="connsiteX227" fmla="*/ 292622 w 294097"/>
                  <a:gd name="connsiteY227" fmla="*/ 131710 h 137314"/>
                  <a:gd name="connsiteX228" fmla="*/ 132595 w 294097"/>
                  <a:gd name="connsiteY228" fmla="*/ 81415 h 137314"/>
                  <a:gd name="connsiteX229" fmla="*/ 130825 w 294097"/>
                  <a:gd name="connsiteY229" fmla="*/ 80825 h 137314"/>
                  <a:gd name="connsiteX230" fmla="*/ 129349 w 294097"/>
                  <a:gd name="connsiteY230" fmla="*/ 78170 h 137314"/>
                  <a:gd name="connsiteX231" fmla="*/ 126694 w 294097"/>
                  <a:gd name="connsiteY231" fmla="*/ 76843 h 137314"/>
                  <a:gd name="connsiteX232" fmla="*/ 122270 w 294097"/>
                  <a:gd name="connsiteY232" fmla="*/ 73893 h 137314"/>
                  <a:gd name="connsiteX233" fmla="*/ 114748 w 294097"/>
                  <a:gd name="connsiteY233" fmla="*/ 73893 h 137314"/>
                  <a:gd name="connsiteX234" fmla="*/ 112241 w 294097"/>
                  <a:gd name="connsiteY234" fmla="*/ 74188 h 137314"/>
                  <a:gd name="connsiteX235" fmla="*/ 106488 w 294097"/>
                  <a:gd name="connsiteY235" fmla="*/ 69911 h 137314"/>
                  <a:gd name="connsiteX236" fmla="*/ 104866 w 294097"/>
                  <a:gd name="connsiteY236" fmla="*/ 69911 h 137314"/>
                  <a:gd name="connsiteX237" fmla="*/ 103244 w 294097"/>
                  <a:gd name="connsiteY237" fmla="*/ 70943 h 137314"/>
                  <a:gd name="connsiteX238" fmla="*/ 102801 w 294097"/>
                  <a:gd name="connsiteY238" fmla="*/ 72123 h 137314"/>
                  <a:gd name="connsiteX239" fmla="*/ 102801 w 294097"/>
                  <a:gd name="connsiteY239" fmla="*/ 75220 h 137314"/>
                  <a:gd name="connsiteX240" fmla="*/ 103244 w 294097"/>
                  <a:gd name="connsiteY240" fmla="*/ 76843 h 137314"/>
                  <a:gd name="connsiteX241" fmla="*/ 104718 w 294097"/>
                  <a:gd name="connsiteY241" fmla="*/ 79645 h 137314"/>
                  <a:gd name="connsiteX242" fmla="*/ 106636 w 294097"/>
                  <a:gd name="connsiteY242" fmla="*/ 82005 h 137314"/>
                  <a:gd name="connsiteX243" fmla="*/ 107816 w 294097"/>
                  <a:gd name="connsiteY243" fmla="*/ 83037 h 137314"/>
                  <a:gd name="connsiteX244" fmla="*/ 109143 w 294097"/>
                  <a:gd name="connsiteY244" fmla="*/ 83775 h 137314"/>
                  <a:gd name="connsiteX245" fmla="*/ 112978 w 294097"/>
                  <a:gd name="connsiteY245" fmla="*/ 84365 h 137314"/>
                  <a:gd name="connsiteX246" fmla="*/ 121237 w 294097"/>
                  <a:gd name="connsiteY246" fmla="*/ 84660 h 137314"/>
                  <a:gd name="connsiteX247" fmla="*/ 125368 w 294097"/>
                  <a:gd name="connsiteY247" fmla="*/ 86577 h 137314"/>
                  <a:gd name="connsiteX248" fmla="*/ 129792 w 294097"/>
                  <a:gd name="connsiteY248" fmla="*/ 87462 h 137314"/>
                  <a:gd name="connsiteX249" fmla="*/ 131414 w 294097"/>
                  <a:gd name="connsiteY249" fmla="*/ 87020 h 137314"/>
                  <a:gd name="connsiteX250" fmla="*/ 133775 w 294097"/>
                  <a:gd name="connsiteY250" fmla="*/ 86135 h 137314"/>
                  <a:gd name="connsiteX251" fmla="*/ 134217 w 294097"/>
                  <a:gd name="connsiteY251" fmla="*/ 85692 h 137314"/>
                  <a:gd name="connsiteX252" fmla="*/ 133627 w 294097"/>
                  <a:gd name="connsiteY252" fmla="*/ 83185 h 137314"/>
                  <a:gd name="connsiteX253" fmla="*/ 132447 w 294097"/>
                  <a:gd name="connsiteY253" fmla="*/ 81858 h 137314"/>
                  <a:gd name="connsiteX254" fmla="*/ 124630 w 294097"/>
                  <a:gd name="connsiteY254" fmla="*/ 133480 h 137314"/>
                  <a:gd name="connsiteX255" fmla="*/ 114895 w 294097"/>
                  <a:gd name="connsiteY255" fmla="*/ 128170 h 137314"/>
                  <a:gd name="connsiteX256" fmla="*/ 112830 w 294097"/>
                  <a:gd name="connsiteY256" fmla="*/ 127580 h 137314"/>
                  <a:gd name="connsiteX257" fmla="*/ 112536 w 294097"/>
                  <a:gd name="connsiteY257" fmla="*/ 128170 h 137314"/>
                  <a:gd name="connsiteX258" fmla="*/ 112536 w 294097"/>
                  <a:gd name="connsiteY258" fmla="*/ 129350 h 137314"/>
                  <a:gd name="connsiteX259" fmla="*/ 112978 w 294097"/>
                  <a:gd name="connsiteY259" fmla="*/ 130382 h 137314"/>
                  <a:gd name="connsiteX260" fmla="*/ 115191 w 294097"/>
                  <a:gd name="connsiteY260" fmla="*/ 130825 h 137314"/>
                  <a:gd name="connsiteX261" fmla="*/ 115486 w 294097"/>
                  <a:gd name="connsiteY261" fmla="*/ 131267 h 137314"/>
                  <a:gd name="connsiteX262" fmla="*/ 116813 w 294097"/>
                  <a:gd name="connsiteY262" fmla="*/ 132152 h 137314"/>
                  <a:gd name="connsiteX263" fmla="*/ 119910 w 294097"/>
                  <a:gd name="connsiteY263" fmla="*/ 132742 h 137314"/>
                  <a:gd name="connsiteX264" fmla="*/ 122122 w 294097"/>
                  <a:gd name="connsiteY264" fmla="*/ 134070 h 137314"/>
                  <a:gd name="connsiteX265" fmla="*/ 123155 w 294097"/>
                  <a:gd name="connsiteY265" fmla="*/ 136134 h 137314"/>
                  <a:gd name="connsiteX266" fmla="*/ 124483 w 294097"/>
                  <a:gd name="connsiteY266" fmla="*/ 136872 h 137314"/>
                  <a:gd name="connsiteX267" fmla="*/ 126105 w 294097"/>
                  <a:gd name="connsiteY267" fmla="*/ 137314 h 137314"/>
                  <a:gd name="connsiteX268" fmla="*/ 127875 w 294097"/>
                  <a:gd name="connsiteY268" fmla="*/ 136429 h 137314"/>
                  <a:gd name="connsiteX269" fmla="*/ 126842 w 294097"/>
                  <a:gd name="connsiteY269" fmla="*/ 135397 h 137314"/>
                  <a:gd name="connsiteX270" fmla="*/ 124483 w 294097"/>
                  <a:gd name="connsiteY270" fmla="*/ 133774 h 137314"/>
                  <a:gd name="connsiteX271" fmla="*/ 106341 w 294097"/>
                  <a:gd name="connsiteY271" fmla="*/ 48967 h 137314"/>
                  <a:gd name="connsiteX272" fmla="*/ 109881 w 294097"/>
                  <a:gd name="connsiteY272" fmla="*/ 51179 h 137314"/>
                  <a:gd name="connsiteX273" fmla="*/ 109881 w 294097"/>
                  <a:gd name="connsiteY273" fmla="*/ 50589 h 137314"/>
                  <a:gd name="connsiteX274" fmla="*/ 108996 w 294097"/>
                  <a:gd name="connsiteY274" fmla="*/ 48672 h 137314"/>
                  <a:gd name="connsiteX275" fmla="*/ 107521 w 294097"/>
                  <a:gd name="connsiteY275" fmla="*/ 47197 h 137314"/>
                  <a:gd name="connsiteX276" fmla="*/ 108849 w 294097"/>
                  <a:gd name="connsiteY276" fmla="*/ 45132 h 137314"/>
                  <a:gd name="connsiteX277" fmla="*/ 98081 w 294097"/>
                  <a:gd name="connsiteY277" fmla="*/ 37315 h 137314"/>
                  <a:gd name="connsiteX278" fmla="*/ 96459 w 294097"/>
                  <a:gd name="connsiteY278" fmla="*/ 36430 h 137314"/>
                  <a:gd name="connsiteX279" fmla="*/ 94394 w 294097"/>
                  <a:gd name="connsiteY279" fmla="*/ 35988 h 137314"/>
                  <a:gd name="connsiteX280" fmla="*/ 92034 w 294097"/>
                  <a:gd name="connsiteY280" fmla="*/ 34218 h 137314"/>
                  <a:gd name="connsiteX281" fmla="*/ 89675 w 294097"/>
                  <a:gd name="connsiteY281" fmla="*/ 34218 h 137314"/>
                  <a:gd name="connsiteX282" fmla="*/ 87019 w 294097"/>
                  <a:gd name="connsiteY282" fmla="*/ 32301 h 137314"/>
                  <a:gd name="connsiteX283" fmla="*/ 85988 w 294097"/>
                  <a:gd name="connsiteY283" fmla="*/ 30973 h 137314"/>
                  <a:gd name="connsiteX284" fmla="*/ 83185 w 294097"/>
                  <a:gd name="connsiteY284" fmla="*/ 29203 h 137314"/>
                  <a:gd name="connsiteX285" fmla="*/ 79792 w 294097"/>
                  <a:gd name="connsiteY285" fmla="*/ 26106 h 137314"/>
                  <a:gd name="connsiteX286" fmla="*/ 72565 w 294097"/>
                  <a:gd name="connsiteY286" fmla="*/ 24484 h 137314"/>
                  <a:gd name="connsiteX287" fmla="*/ 73155 w 294097"/>
                  <a:gd name="connsiteY287" fmla="*/ 25369 h 137314"/>
                  <a:gd name="connsiteX288" fmla="*/ 75368 w 294097"/>
                  <a:gd name="connsiteY288" fmla="*/ 27286 h 137314"/>
                  <a:gd name="connsiteX289" fmla="*/ 76253 w 294097"/>
                  <a:gd name="connsiteY289" fmla="*/ 30088 h 137314"/>
                  <a:gd name="connsiteX290" fmla="*/ 78613 w 294097"/>
                  <a:gd name="connsiteY290" fmla="*/ 31563 h 137314"/>
                  <a:gd name="connsiteX291" fmla="*/ 80973 w 294097"/>
                  <a:gd name="connsiteY291" fmla="*/ 33923 h 137314"/>
                  <a:gd name="connsiteX292" fmla="*/ 82447 w 294097"/>
                  <a:gd name="connsiteY292" fmla="*/ 34365 h 137314"/>
                  <a:gd name="connsiteX293" fmla="*/ 83038 w 294097"/>
                  <a:gd name="connsiteY293" fmla="*/ 35250 h 137314"/>
                  <a:gd name="connsiteX294" fmla="*/ 85397 w 294097"/>
                  <a:gd name="connsiteY294" fmla="*/ 37315 h 137314"/>
                  <a:gd name="connsiteX295" fmla="*/ 89232 w 294097"/>
                  <a:gd name="connsiteY295" fmla="*/ 38938 h 137314"/>
                  <a:gd name="connsiteX296" fmla="*/ 93067 w 294097"/>
                  <a:gd name="connsiteY296" fmla="*/ 41298 h 137314"/>
                  <a:gd name="connsiteX297" fmla="*/ 94394 w 294097"/>
                  <a:gd name="connsiteY297" fmla="*/ 41298 h 137314"/>
                  <a:gd name="connsiteX298" fmla="*/ 96017 w 294097"/>
                  <a:gd name="connsiteY298" fmla="*/ 42920 h 137314"/>
                  <a:gd name="connsiteX299" fmla="*/ 103538 w 294097"/>
                  <a:gd name="connsiteY299" fmla="*/ 45870 h 137314"/>
                  <a:gd name="connsiteX300" fmla="*/ 106194 w 294097"/>
                  <a:gd name="connsiteY300" fmla="*/ 48525 h 137314"/>
                  <a:gd name="connsiteX301" fmla="*/ 91445 w 294097"/>
                  <a:gd name="connsiteY301" fmla="*/ 63274 h 137314"/>
                  <a:gd name="connsiteX302" fmla="*/ 90854 w 294097"/>
                  <a:gd name="connsiteY302" fmla="*/ 62684 h 137314"/>
                  <a:gd name="connsiteX303" fmla="*/ 90265 w 294097"/>
                  <a:gd name="connsiteY303" fmla="*/ 62684 h 137314"/>
                  <a:gd name="connsiteX304" fmla="*/ 88937 w 294097"/>
                  <a:gd name="connsiteY304" fmla="*/ 63274 h 137314"/>
                  <a:gd name="connsiteX305" fmla="*/ 87904 w 294097"/>
                  <a:gd name="connsiteY305" fmla="*/ 64601 h 137314"/>
                  <a:gd name="connsiteX306" fmla="*/ 88789 w 294097"/>
                  <a:gd name="connsiteY306" fmla="*/ 65486 h 137314"/>
                  <a:gd name="connsiteX307" fmla="*/ 90265 w 294097"/>
                  <a:gd name="connsiteY307" fmla="*/ 65486 h 137314"/>
                  <a:gd name="connsiteX308" fmla="*/ 91445 w 294097"/>
                  <a:gd name="connsiteY308" fmla="*/ 65929 h 137314"/>
                  <a:gd name="connsiteX309" fmla="*/ 91739 w 294097"/>
                  <a:gd name="connsiteY309" fmla="*/ 65929 h 137314"/>
                  <a:gd name="connsiteX310" fmla="*/ 92919 w 294097"/>
                  <a:gd name="connsiteY310" fmla="*/ 65044 h 137314"/>
                  <a:gd name="connsiteX311" fmla="*/ 92919 w 294097"/>
                  <a:gd name="connsiteY311" fmla="*/ 63421 h 137314"/>
                  <a:gd name="connsiteX312" fmla="*/ 91445 w 294097"/>
                  <a:gd name="connsiteY312" fmla="*/ 63421 h 137314"/>
                  <a:gd name="connsiteX313" fmla="*/ 104866 w 294097"/>
                  <a:gd name="connsiteY313" fmla="*/ 49557 h 137314"/>
                  <a:gd name="connsiteX314" fmla="*/ 103834 w 294097"/>
                  <a:gd name="connsiteY314" fmla="*/ 48082 h 137314"/>
                  <a:gd name="connsiteX315" fmla="*/ 103834 w 294097"/>
                  <a:gd name="connsiteY315" fmla="*/ 47197 h 137314"/>
                  <a:gd name="connsiteX316" fmla="*/ 102507 w 294097"/>
                  <a:gd name="connsiteY316" fmla="*/ 46312 h 137314"/>
                  <a:gd name="connsiteX317" fmla="*/ 101474 w 294097"/>
                  <a:gd name="connsiteY317" fmla="*/ 46755 h 137314"/>
                  <a:gd name="connsiteX318" fmla="*/ 101031 w 294097"/>
                  <a:gd name="connsiteY318" fmla="*/ 48082 h 137314"/>
                  <a:gd name="connsiteX319" fmla="*/ 101768 w 294097"/>
                  <a:gd name="connsiteY319" fmla="*/ 48967 h 137314"/>
                  <a:gd name="connsiteX320" fmla="*/ 103686 w 294097"/>
                  <a:gd name="connsiteY320" fmla="*/ 50000 h 137314"/>
                  <a:gd name="connsiteX321" fmla="*/ 104866 w 294097"/>
                  <a:gd name="connsiteY321" fmla="*/ 49704 h 137314"/>
                  <a:gd name="connsiteX322" fmla="*/ 66223 w 294097"/>
                  <a:gd name="connsiteY322" fmla="*/ 53982 h 137314"/>
                  <a:gd name="connsiteX323" fmla="*/ 64749 w 294097"/>
                  <a:gd name="connsiteY323" fmla="*/ 56784 h 137314"/>
                  <a:gd name="connsiteX324" fmla="*/ 65339 w 294097"/>
                  <a:gd name="connsiteY324" fmla="*/ 57817 h 137314"/>
                  <a:gd name="connsiteX325" fmla="*/ 65928 w 294097"/>
                  <a:gd name="connsiteY325" fmla="*/ 57817 h 137314"/>
                  <a:gd name="connsiteX326" fmla="*/ 67256 w 294097"/>
                  <a:gd name="connsiteY326" fmla="*/ 57079 h 137314"/>
                  <a:gd name="connsiteX327" fmla="*/ 66813 w 294097"/>
                  <a:gd name="connsiteY327" fmla="*/ 56194 h 137314"/>
                  <a:gd name="connsiteX328" fmla="*/ 66076 w 294097"/>
                  <a:gd name="connsiteY328" fmla="*/ 53982 h 13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294097" h="137314">
                    <a:moveTo>
                      <a:pt x="41002" y="19616"/>
                    </a:moveTo>
                    <a:lnTo>
                      <a:pt x="42920" y="19321"/>
                    </a:lnTo>
                    <a:lnTo>
                      <a:pt x="42920" y="19764"/>
                    </a:lnTo>
                    <a:lnTo>
                      <a:pt x="43510" y="20649"/>
                    </a:lnTo>
                    <a:lnTo>
                      <a:pt x="46165" y="21534"/>
                    </a:lnTo>
                    <a:lnTo>
                      <a:pt x="48229" y="19911"/>
                    </a:lnTo>
                    <a:lnTo>
                      <a:pt x="47344" y="19026"/>
                    </a:lnTo>
                    <a:lnTo>
                      <a:pt x="46459" y="18584"/>
                    </a:lnTo>
                    <a:lnTo>
                      <a:pt x="45428" y="18584"/>
                    </a:lnTo>
                    <a:lnTo>
                      <a:pt x="43510" y="17699"/>
                    </a:lnTo>
                    <a:lnTo>
                      <a:pt x="39823" y="14601"/>
                    </a:lnTo>
                    <a:lnTo>
                      <a:pt x="38643" y="13422"/>
                    </a:lnTo>
                    <a:lnTo>
                      <a:pt x="37462" y="9292"/>
                    </a:lnTo>
                    <a:lnTo>
                      <a:pt x="35545" y="7522"/>
                    </a:lnTo>
                    <a:lnTo>
                      <a:pt x="28613" y="4130"/>
                    </a:lnTo>
                    <a:lnTo>
                      <a:pt x="24336" y="885"/>
                    </a:lnTo>
                    <a:lnTo>
                      <a:pt x="21091" y="0"/>
                    </a:lnTo>
                    <a:lnTo>
                      <a:pt x="20354" y="738"/>
                    </a:lnTo>
                    <a:lnTo>
                      <a:pt x="20354" y="2802"/>
                    </a:lnTo>
                    <a:lnTo>
                      <a:pt x="21533" y="3982"/>
                    </a:lnTo>
                    <a:lnTo>
                      <a:pt x="26844" y="7817"/>
                    </a:lnTo>
                    <a:lnTo>
                      <a:pt x="32301" y="14897"/>
                    </a:lnTo>
                    <a:lnTo>
                      <a:pt x="37462" y="18584"/>
                    </a:lnTo>
                    <a:lnTo>
                      <a:pt x="41150" y="19321"/>
                    </a:lnTo>
                    <a:close/>
                    <a:moveTo>
                      <a:pt x="38495" y="33481"/>
                    </a:moveTo>
                    <a:lnTo>
                      <a:pt x="37315" y="32743"/>
                    </a:lnTo>
                    <a:lnTo>
                      <a:pt x="35251" y="33038"/>
                    </a:lnTo>
                    <a:lnTo>
                      <a:pt x="33480" y="34808"/>
                    </a:lnTo>
                    <a:lnTo>
                      <a:pt x="33480" y="36873"/>
                    </a:lnTo>
                    <a:lnTo>
                      <a:pt x="35693" y="39528"/>
                    </a:lnTo>
                    <a:lnTo>
                      <a:pt x="38495" y="39528"/>
                    </a:lnTo>
                    <a:lnTo>
                      <a:pt x="39085" y="39233"/>
                    </a:lnTo>
                    <a:lnTo>
                      <a:pt x="39528" y="38495"/>
                    </a:lnTo>
                    <a:lnTo>
                      <a:pt x="39823" y="36725"/>
                    </a:lnTo>
                    <a:lnTo>
                      <a:pt x="39380" y="34808"/>
                    </a:lnTo>
                    <a:lnTo>
                      <a:pt x="38347" y="33333"/>
                    </a:lnTo>
                    <a:close/>
                    <a:moveTo>
                      <a:pt x="44689" y="51032"/>
                    </a:moveTo>
                    <a:lnTo>
                      <a:pt x="45428" y="48967"/>
                    </a:lnTo>
                    <a:lnTo>
                      <a:pt x="44542" y="47492"/>
                    </a:lnTo>
                    <a:lnTo>
                      <a:pt x="43657" y="47787"/>
                    </a:lnTo>
                    <a:lnTo>
                      <a:pt x="40708" y="50147"/>
                    </a:lnTo>
                    <a:lnTo>
                      <a:pt x="40117" y="51327"/>
                    </a:lnTo>
                    <a:lnTo>
                      <a:pt x="43362" y="54867"/>
                    </a:lnTo>
                    <a:lnTo>
                      <a:pt x="44837" y="55604"/>
                    </a:lnTo>
                    <a:lnTo>
                      <a:pt x="44837" y="55162"/>
                    </a:lnTo>
                    <a:lnTo>
                      <a:pt x="43362" y="53539"/>
                    </a:lnTo>
                    <a:lnTo>
                      <a:pt x="43804" y="51622"/>
                    </a:lnTo>
                    <a:lnTo>
                      <a:pt x="44689" y="51032"/>
                    </a:lnTo>
                    <a:close/>
                    <a:moveTo>
                      <a:pt x="58112" y="49704"/>
                    </a:moveTo>
                    <a:lnTo>
                      <a:pt x="56194" y="44985"/>
                    </a:lnTo>
                    <a:lnTo>
                      <a:pt x="54572" y="42772"/>
                    </a:lnTo>
                    <a:lnTo>
                      <a:pt x="51622" y="42183"/>
                    </a:lnTo>
                    <a:lnTo>
                      <a:pt x="50589" y="40855"/>
                    </a:lnTo>
                    <a:lnTo>
                      <a:pt x="50294" y="36725"/>
                    </a:lnTo>
                    <a:lnTo>
                      <a:pt x="47492" y="35693"/>
                    </a:lnTo>
                    <a:lnTo>
                      <a:pt x="46017" y="36135"/>
                    </a:lnTo>
                    <a:lnTo>
                      <a:pt x="43657" y="39085"/>
                    </a:lnTo>
                    <a:lnTo>
                      <a:pt x="43215" y="40708"/>
                    </a:lnTo>
                    <a:lnTo>
                      <a:pt x="40854" y="42035"/>
                    </a:lnTo>
                    <a:lnTo>
                      <a:pt x="40560" y="43362"/>
                    </a:lnTo>
                    <a:lnTo>
                      <a:pt x="41002" y="44690"/>
                    </a:lnTo>
                    <a:lnTo>
                      <a:pt x="42772" y="45132"/>
                    </a:lnTo>
                    <a:lnTo>
                      <a:pt x="44100" y="43657"/>
                    </a:lnTo>
                    <a:lnTo>
                      <a:pt x="48082" y="43215"/>
                    </a:lnTo>
                    <a:lnTo>
                      <a:pt x="49557" y="43510"/>
                    </a:lnTo>
                    <a:lnTo>
                      <a:pt x="49557" y="45280"/>
                    </a:lnTo>
                    <a:lnTo>
                      <a:pt x="50294" y="48082"/>
                    </a:lnTo>
                    <a:lnTo>
                      <a:pt x="52064" y="49557"/>
                    </a:lnTo>
                    <a:lnTo>
                      <a:pt x="54572" y="50147"/>
                    </a:lnTo>
                    <a:lnTo>
                      <a:pt x="56342" y="52507"/>
                    </a:lnTo>
                    <a:lnTo>
                      <a:pt x="56784" y="51474"/>
                    </a:lnTo>
                    <a:lnTo>
                      <a:pt x="58112" y="51474"/>
                    </a:lnTo>
                    <a:lnTo>
                      <a:pt x="58406" y="49704"/>
                    </a:lnTo>
                    <a:close/>
                    <a:moveTo>
                      <a:pt x="49704" y="54867"/>
                    </a:moveTo>
                    <a:lnTo>
                      <a:pt x="46459" y="54867"/>
                    </a:lnTo>
                    <a:lnTo>
                      <a:pt x="46459" y="55604"/>
                    </a:lnTo>
                    <a:lnTo>
                      <a:pt x="49852" y="56932"/>
                    </a:lnTo>
                    <a:lnTo>
                      <a:pt x="51327" y="57226"/>
                    </a:lnTo>
                    <a:lnTo>
                      <a:pt x="51327" y="56342"/>
                    </a:lnTo>
                    <a:lnTo>
                      <a:pt x="50737" y="55752"/>
                    </a:lnTo>
                    <a:lnTo>
                      <a:pt x="49557" y="55014"/>
                    </a:lnTo>
                    <a:close/>
                    <a:moveTo>
                      <a:pt x="63421" y="50442"/>
                    </a:moveTo>
                    <a:lnTo>
                      <a:pt x="60619" y="49704"/>
                    </a:lnTo>
                    <a:lnTo>
                      <a:pt x="59734" y="50589"/>
                    </a:lnTo>
                    <a:lnTo>
                      <a:pt x="58997" y="51032"/>
                    </a:lnTo>
                    <a:lnTo>
                      <a:pt x="58259" y="51032"/>
                    </a:lnTo>
                    <a:lnTo>
                      <a:pt x="57964" y="51769"/>
                    </a:lnTo>
                    <a:lnTo>
                      <a:pt x="57521" y="53834"/>
                    </a:lnTo>
                    <a:lnTo>
                      <a:pt x="58997" y="55604"/>
                    </a:lnTo>
                    <a:lnTo>
                      <a:pt x="60914" y="56342"/>
                    </a:lnTo>
                    <a:lnTo>
                      <a:pt x="63421" y="54277"/>
                    </a:lnTo>
                    <a:lnTo>
                      <a:pt x="63421" y="53244"/>
                    </a:lnTo>
                    <a:lnTo>
                      <a:pt x="62978" y="52654"/>
                    </a:lnTo>
                    <a:lnTo>
                      <a:pt x="62389" y="52212"/>
                    </a:lnTo>
                    <a:lnTo>
                      <a:pt x="64011" y="50884"/>
                    </a:lnTo>
                    <a:lnTo>
                      <a:pt x="63273" y="50295"/>
                    </a:lnTo>
                    <a:close/>
                    <a:moveTo>
                      <a:pt x="117550" y="64749"/>
                    </a:moveTo>
                    <a:lnTo>
                      <a:pt x="119615" y="65781"/>
                    </a:lnTo>
                    <a:lnTo>
                      <a:pt x="120058" y="66814"/>
                    </a:lnTo>
                    <a:lnTo>
                      <a:pt x="120943" y="66814"/>
                    </a:lnTo>
                    <a:lnTo>
                      <a:pt x="122860" y="67256"/>
                    </a:lnTo>
                    <a:lnTo>
                      <a:pt x="123745" y="66223"/>
                    </a:lnTo>
                    <a:lnTo>
                      <a:pt x="121385" y="64159"/>
                    </a:lnTo>
                    <a:lnTo>
                      <a:pt x="119615" y="62684"/>
                    </a:lnTo>
                    <a:lnTo>
                      <a:pt x="118878" y="62684"/>
                    </a:lnTo>
                    <a:lnTo>
                      <a:pt x="117402" y="62389"/>
                    </a:lnTo>
                    <a:lnTo>
                      <a:pt x="115486" y="63421"/>
                    </a:lnTo>
                    <a:lnTo>
                      <a:pt x="115780" y="64601"/>
                    </a:lnTo>
                    <a:lnTo>
                      <a:pt x="117550" y="64601"/>
                    </a:lnTo>
                    <a:close/>
                    <a:moveTo>
                      <a:pt x="149998" y="76106"/>
                    </a:moveTo>
                    <a:lnTo>
                      <a:pt x="149998" y="80530"/>
                    </a:lnTo>
                    <a:lnTo>
                      <a:pt x="150736" y="81563"/>
                    </a:lnTo>
                    <a:lnTo>
                      <a:pt x="151621" y="80825"/>
                    </a:lnTo>
                    <a:lnTo>
                      <a:pt x="153538" y="82890"/>
                    </a:lnTo>
                    <a:lnTo>
                      <a:pt x="153538" y="79055"/>
                    </a:lnTo>
                    <a:lnTo>
                      <a:pt x="149703" y="72271"/>
                    </a:lnTo>
                    <a:lnTo>
                      <a:pt x="148524" y="71828"/>
                    </a:lnTo>
                    <a:lnTo>
                      <a:pt x="149556" y="74335"/>
                    </a:lnTo>
                    <a:lnTo>
                      <a:pt x="149998" y="76106"/>
                    </a:lnTo>
                    <a:close/>
                    <a:moveTo>
                      <a:pt x="25220" y="26401"/>
                    </a:moveTo>
                    <a:lnTo>
                      <a:pt x="23156" y="25369"/>
                    </a:lnTo>
                    <a:lnTo>
                      <a:pt x="21681" y="27138"/>
                    </a:lnTo>
                    <a:lnTo>
                      <a:pt x="21976" y="28908"/>
                    </a:lnTo>
                    <a:lnTo>
                      <a:pt x="24631" y="31415"/>
                    </a:lnTo>
                    <a:lnTo>
                      <a:pt x="24631" y="33038"/>
                    </a:lnTo>
                    <a:lnTo>
                      <a:pt x="25220" y="33481"/>
                    </a:lnTo>
                    <a:lnTo>
                      <a:pt x="26105" y="34955"/>
                    </a:lnTo>
                    <a:lnTo>
                      <a:pt x="26548" y="34660"/>
                    </a:lnTo>
                    <a:lnTo>
                      <a:pt x="27138" y="33481"/>
                    </a:lnTo>
                    <a:lnTo>
                      <a:pt x="29351" y="30826"/>
                    </a:lnTo>
                    <a:lnTo>
                      <a:pt x="29793" y="29351"/>
                    </a:lnTo>
                    <a:lnTo>
                      <a:pt x="27433" y="28613"/>
                    </a:lnTo>
                    <a:lnTo>
                      <a:pt x="25368" y="26401"/>
                    </a:lnTo>
                    <a:close/>
                    <a:moveTo>
                      <a:pt x="737" y="10767"/>
                    </a:moveTo>
                    <a:lnTo>
                      <a:pt x="0" y="12684"/>
                    </a:lnTo>
                    <a:lnTo>
                      <a:pt x="1622" y="13569"/>
                    </a:lnTo>
                    <a:lnTo>
                      <a:pt x="4277" y="12979"/>
                    </a:lnTo>
                    <a:lnTo>
                      <a:pt x="4867" y="11504"/>
                    </a:lnTo>
                    <a:lnTo>
                      <a:pt x="1622" y="9734"/>
                    </a:lnTo>
                    <a:lnTo>
                      <a:pt x="737" y="10767"/>
                    </a:lnTo>
                    <a:close/>
                    <a:moveTo>
                      <a:pt x="22861" y="35840"/>
                    </a:moveTo>
                    <a:lnTo>
                      <a:pt x="22566" y="36873"/>
                    </a:lnTo>
                    <a:lnTo>
                      <a:pt x="22566" y="38495"/>
                    </a:lnTo>
                    <a:lnTo>
                      <a:pt x="23894" y="41740"/>
                    </a:lnTo>
                    <a:lnTo>
                      <a:pt x="24189" y="41150"/>
                    </a:lnTo>
                    <a:lnTo>
                      <a:pt x="24483" y="39233"/>
                    </a:lnTo>
                    <a:lnTo>
                      <a:pt x="23451" y="35693"/>
                    </a:lnTo>
                    <a:lnTo>
                      <a:pt x="23009" y="35988"/>
                    </a:lnTo>
                    <a:close/>
                    <a:moveTo>
                      <a:pt x="172712" y="107521"/>
                    </a:moveTo>
                    <a:lnTo>
                      <a:pt x="169320" y="102211"/>
                    </a:lnTo>
                    <a:lnTo>
                      <a:pt x="167993" y="100884"/>
                    </a:lnTo>
                    <a:lnTo>
                      <a:pt x="165780" y="101474"/>
                    </a:lnTo>
                    <a:lnTo>
                      <a:pt x="162978" y="100442"/>
                    </a:lnTo>
                    <a:lnTo>
                      <a:pt x="161060" y="100737"/>
                    </a:lnTo>
                    <a:lnTo>
                      <a:pt x="157816" y="99262"/>
                    </a:lnTo>
                    <a:lnTo>
                      <a:pt x="157373" y="98819"/>
                    </a:lnTo>
                    <a:lnTo>
                      <a:pt x="156193" y="98377"/>
                    </a:lnTo>
                    <a:lnTo>
                      <a:pt x="151473" y="95427"/>
                    </a:lnTo>
                    <a:lnTo>
                      <a:pt x="148966" y="94542"/>
                    </a:lnTo>
                    <a:lnTo>
                      <a:pt x="146901" y="94542"/>
                    </a:lnTo>
                    <a:lnTo>
                      <a:pt x="146459" y="96607"/>
                    </a:lnTo>
                    <a:lnTo>
                      <a:pt x="146459" y="97787"/>
                    </a:lnTo>
                    <a:lnTo>
                      <a:pt x="149409" y="97787"/>
                    </a:lnTo>
                    <a:lnTo>
                      <a:pt x="151768" y="98672"/>
                    </a:lnTo>
                    <a:lnTo>
                      <a:pt x="152063" y="101179"/>
                    </a:lnTo>
                    <a:lnTo>
                      <a:pt x="153096" y="102211"/>
                    </a:lnTo>
                    <a:lnTo>
                      <a:pt x="153096" y="104129"/>
                    </a:lnTo>
                    <a:lnTo>
                      <a:pt x="159586" y="108111"/>
                    </a:lnTo>
                    <a:lnTo>
                      <a:pt x="162682" y="109291"/>
                    </a:lnTo>
                    <a:lnTo>
                      <a:pt x="166222" y="109881"/>
                    </a:lnTo>
                    <a:lnTo>
                      <a:pt x="168287" y="110913"/>
                    </a:lnTo>
                    <a:lnTo>
                      <a:pt x="170352" y="110471"/>
                    </a:lnTo>
                    <a:lnTo>
                      <a:pt x="173007" y="111061"/>
                    </a:lnTo>
                    <a:lnTo>
                      <a:pt x="174924" y="110766"/>
                    </a:lnTo>
                    <a:lnTo>
                      <a:pt x="172712" y="109586"/>
                    </a:lnTo>
                    <a:lnTo>
                      <a:pt x="172712" y="107816"/>
                    </a:lnTo>
                    <a:close/>
                    <a:moveTo>
                      <a:pt x="148671" y="78760"/>
                    </a:moveTo>
                    <a:lnTo>
                      <a:pt x="148966" y="77728"/>
                    </a:lnTo>
                    <a:lnTo>
                      <a:pt x="148671" y="75515"/>
                    </a:lnTo>
                    <a:lnTo>
                      <a:pt x="145869" y="70943"/>
                    </a:lnTo>
                    <a:lnTo>
                      <a:pt x="145869" y="67698"/>
                    </a:lnTo>
                    <a:lnTo>
                      <a:pt x="144541" y="66076"/>
                    </a:lnTo>
                    <a:lnTo>
                      <a:pt x="144541" y="65044"/>
                    </a:lnTo>
                    <a:lnTo>
                      <a:pt x="143213" y="61651"/>
                    </a:lnTo>
                    <a:lnTo>
                      <a:pt x="140264" y="58849"/>
                    </a:lnTo>
                    <a:lnTo>
                      <a:pt x="138495" y="58406"/>
                    </a:lnTo>
                    <a:lnTo>
                      <a:pt x="137610" y="57374"/>
                    </a:lnTo>
                    <a:lnTo>
                      <a:pt x="137904" y="54719"/>
                    </a:lnTo>
                    <a:lnTo>
                      <a:pt x="138789" y="53834"/>
                    </a:lnTo>
                    <a:lnTo>
                      <a:pt x="139084" y="52507"/>
                    </a:lnTo>
                    <a:lnTo>
                      <a:pt x="132595" y="44690"/>
                    </a:lnTo>
                    <a:lnTo>
                      <a:pt x="131414" y="44690"/>
                    </a:lnTo>
                    <a:lnTo>
                      <a:pt x="130972" y="45280"/>
                    </a:lnTo>
                    <a:lnTo>
                      <a:pt x="128612" y="45280"/>
                    </a:lnTo>
                    <a:lnTo>
                      <a:pt x="128612" y="46165"/>
                    </a:lnTo>
                    <a:lnTo>
                      <a:pt x="131710" y="50589"/>
                    </a:lnTo>
                    <a:lnTo>
                      <a:pt x="130382" y="52654"/>
                    </a:lnTo>
                    <a:lnTo>
                      <a:pt x="133184" y="61651"/>
                    </a:lnTo>
                    <a:lnTo>
                      <a:pt x="135839" y="66666"/>
                    </a:lnTo>
                    <a:lnTo>
                      <a:pt x="139821" y="69616"/>
                    </a:lnTo>
                    <a:lnTo>
                      <a:pt x="140264" y="70501"/>
                    </a:lnTo>
                    <a:lnTo>
                      <a:pt x="144098" y="72713"/>
                    </a:lnTo>
                    <a:lnTo>
                      <a:pt x="147491" y="77875"/>
                    </a:lnTo>
                    <a:lnTo>
                      <a:pt x="148671" y="78465"/>
                    </a:lnTo>
                    <a:close/>
                    <a:moveTo>
                      <a:pt x="273006" y="106784"/>
                    </a:moveTo>
                    <a:lnTo>
                      <a:pt x="270352" y="106341"/>
                    </a:lnTo>
                    <a:lnTo>
                      <a:pt x="267402" y="106636"/>
                    </a:lnTo>
                    <a:lnTo>
                      <a:pt x="266074" y="107374"/>
                    </a:lnTo>
                    <a:lnTo>
                      <a:pt x="265484" y="108848"/>
                    </a:lnTo>
                    <a:lnTo>
                      <a:pt x="264304" y="108848"/>
                    </a:lnTo>
                    <a:lnTo>
                      <a:pt x="264304" y="109438"/>
                    </a:lnTo>
                    <a:lnTo>
                      <a:pt x="265041" y="111061"/>
                    </a:lnTo>
                    <a:lnTo>
                      <a:pt x="267254" y="111061"/>
                    </a:lnTo>
                    <a:lnTo>
                      <a:pt x="268876" y="109438"/>
                    </a:lnTo>
                    <a:lnTo>
                      <a:pt x="270498" y="109143"/>
                    </a:lnTo>
                    <a:lnTo>
                      <a:pt x="271237" y="109143"/>
                    </a:lnTo>
                    <a:lnTo>
                      <a:pt x="273301" y="108848"/>
                    </a:lnTo>
                    <a:lnTo>
                      <a:pt x="273301" y="108554"/>
                    </a:lnTo>
                    <a:lnTo>
                      <a:pt x="274039" y="107226"/>
                    </a:lnTo>
                    <a:lnTo>
                      <a:pt x="273153" y="106931"/>
                    </a:lnTo>
                    <a:close/>
                    <a:moveTo>
                      <a:pt x="292622" y="131710"/>
                    </a:moveTo>
                    <a:lnTo>
                      <a:pt x="292180" y="130382"/>
                    </a:lnTo>
                    <a:lnTo>
                      <a:pt x="290558" y="130382"/>
                    </a:lnTo>
                    <a:lnTo>
                      <a:pt x="289378" y="130677"/>
                    </a:lnTo>
                    <a:lnTo>
                      <a:pt x="290852" y="132890"/>
                    </a:lnTo>
                    <a:lnTo>
                      <a:pt x="291737" y="132890"/>
                    </a:lnTo>
                    <a:lnTo>
                      <a:pt x="294098" y="132595"/>
                    </a:lnTo>
                    <a:lnTo>
                      <a:pt x="292622" y="131710"/>
                    </a:lnTo>
                    <a:close/>
                    <a:moveTo>
                      <a:pt x="132595" y="81415"/>
                    </a:moveTo>
                    <a:lnTo>
                      <a:pt x="130825" y="80825"/>
                    </a:lnTo>
                    <a:lnTo>
                      <a:pt x="129349" y="78170"/>
                    </a:lnTo>
                    <a:lnTo>
                      <a:pt x="126694" y="76843"/>
                    </a:lnTo>
                    <a:lnTo>
                      <a:pt x="122270" y="73893"/>
                    </a:lnTo>
                    <a:lnTo>
                      <a:pt x="114748" y="73893"/>
                    </a:lnTo>
                    <a:lnTo>
                      <a:pt x="112241" y="74188"/>
                    </a:lnTo>
                    <a:lnTo>
                      <a:pt x="106488" y="69911"/>
                    </a:lnTo>
                    <a:lnTo>
                      <a:pt x="104866" y="69911"/>
                    </a:lnTo>
                    <a:lnTo>
                      <a:pt x="103244" y="70943"/>
                    </a:lnTo>
                    <a:lnTo>
                      <a:pt x="102801" y="72123"/>
                    </a:lnTo>
                    <a:lnTo>
                      <a:pt x="102801" y="75220"/>
                    </a:lnTo>
                    <a:lnTo>
                      <a:pt x="103244" y="76843"/>
                    </a:lnTo>
                    <a:lnTo>
                      <a:pt x="104718" y="79645"/>
                    </a:lnTo>
                    <a:lnTo>
                      <a:pt x="106636" y="82005"/>
                    </a:lnTo>
                    <a:lnTo>
                      <a:pt x="107816" y="83037"/>
                    </a:lnTo>
                    <a:lnTo>
                      <a:pt x="109143" y="83775"/>
                    </a:lnTo>
                    <a:lnTo>
                      <a:pt x="112978" y="84365"/>
                    </a:lnTo>
                    <a:lnTo>
                      <a:pt x="121237" y="84660"/>
                    </a:lnTo>
                    <a:lnTo>
                      <a:pt x="125368" y="86577"/>
                    </a:lnTo>
                    <a:lnTo>
                      <a:pt x="129792" y="87462"/>
                    </a:lnTo>
                    <a:lnTo>
                      <a:pt x="131414" y="87020"/>
                    </a:lnTo>
                    <a:lnTo>
                      <a:pt x="133775" y="86135"/>
                    </a:lnTo>
                    <a:lnTo>
                      <a:pt x="134217" y="85692"/>
                    </a:lnTo>
                    <a:lnTo>
                      <a:pt x="133627" y="83185"/>
                    </a:lnTo>
                    <a:lnTo>
                      <a:pt x="132447" y="81858"/>
                    </a:lnTo>
                    <a:close/>
                    <a:moveTo>
                      <a:pt x="124630" y="133480"/>
                    </a:moveTo>
                    <a:lnTo>
                      <a:pt x="114895" y="128170"/>
                    </a:lnTo>
                    <a:lnTo>
                      <a:pt x="112830" y="127580"/>
                    </a:lnTo>
                    <a:lnTo>
                      <a:pt x="112536" y="128170"/>
                    </a:lnTo>
                    <a:lnTo>
                      <a:pt x="112536" y="129350"/>
                    </a:lnTo>
                    <a:lnTo>
                      <a:pt x="112978" y="130382"/>
                    </a:lnTo>
                    <a:lnTo>
                      <a:pt x="115191" y="130825"/>
                    </a:lnTo>
                    <a:lnTo>
                      <a:pt x="115486" y="131267"/>
                    </a:lnTo>
                    <a:lnTo>
                      <a:pt x="116813" y="132152"/>
                    </a:lnTo>
                    <a:lnTo>
                      <a:pt x="119910" y="132742"/>
                    </a:lnTo>
                    <a:lnTo>
                      <a:pt x="122122" y="134070"/>
                    </a:lnTo>
                    <a:lnTo>
                      <a:pt x="123155" y="136134"/>
                    </a:lnTo>
                    <a:lnTo>
                      <a:pt x="124483" y="136872"/>
                    </a:lnTo>
                    <a:lnTo>
                      <a:pt x="126105" y="137314"/>
                    </a:lnTo>
                    <a:lnTo>
                      <a:pt x="127875" y="136429"/>
                    </a:lnTo>
                    <a:lnTo>
                      <a:pt x="126842" y="135397"/>
                    </a:lnTo>
                    <a:lnTo>
                      <a:pt x="124483" y="133774"/>
                    </a:lnTo>
                    <a:close/>
                    <a:moveTo>
                      <a:pt x="106341" y="48967"/>
                    </a:moveTo>
                    <a:lnTo>
                      <a:pt x="109881" y="51179"/>
                    </a:lnTo>
                    <a:lnTo>
                      <a:pt x="109881" y="50589"/>
                    </a:lnTo>
                    <a:lnTo>
                      <a:pt x="108996" y="48672"/>
                    </a:lnTo>
                    <a:lnTo>
                      <a:pt x="107521" y="47197"/>
                    </a:lnTo>
                    <a:lnTo>
                      <a:pt x="108849" y="45132"/>
                    </a:lnTo>
                    <a:lnTo>
                      <a:pt x="98081" y="37315"/>
                    </a:lnTo>
                    <a:lnTo>
                      <a:pt x="96459" y="36430"/>
                    </a:lnTo>
                    <a:lnTo>
                      <a:pt x="94394" y="35988"/>
                    </a:lnTo>
                    <a:lnTo>
                      <a:pt x="92034" y="34218"/>
                    </a:lnTo>
                    <a:lnTo>
                      <a:pt x="89675" y="34218"/>
                    </a:lnTo>
                    <a:lnTo>
                      <a:pt x="87019" y="32301"/>
                    </a:lnTo>
                    <a:lnTo>
                      <a:pt x="85988" y="30973"/>
                    </a:lnTo>
                    <a:lnTo>
                      <a:pt x="83185" y="29203"/>
                    </a:lnTo>
                    <a:lnTo>
                      <a:pt x="79792" y="26106"/>
                    </a:lnTo>
                    <a:lnTo>
                      <a:pt x="72565" y="24484"/>
                    </a:lnTo>
                    <a:lnTo>
                      <a:pt x="73155" y="25369"/>
                    </a:lnTo>
                    <a:lnTo>
                      <a:pt x="75368" y="27286"/>
                    </a:lnTo>
                    <a:lnTo>
                      <a:pt x="76253" y="30088"/>
                    </a:lnTo>
                    <a:lnTo>
                      <a:pt x="78613" y="31563"/>
                    </a:lnTo>
                    <a:lnTo>
                      <a:pt x="80973" y="33923"/>
                    </a:lnTo>
                    <a:lnTo>
                      <a:pt x="82447" y="34365"/>
                    </a:lnTo>
                    <a:lnTo>
                      <a:pt x="83038" y="35250"/>
                    </a:lnTo>
                    <a:lnTo>
                      <a:pt x="85397" y="37315"/>
                    </a:lnTo>
                    <a:lnTo>
                      <a:pt x="89232" y="38938"/>
                    </a:lnTo>
                    <a:lnTo>
                      <a:pt x="93067" y="41298"/>
                    </a:lnTo>
                    <a:lnTo>
                      <a:pt x="94394" y="41298"/>
                    </a:lnTo>
                    <a:lnTo>
                      <a:pt x="96017" y="42920"/>
                    </a:lnTo>
                    <a:lnTo>
                      <a:pt x="103538" y="45870"/>
                    </a:lnTo>
                    <a:lnTo>
                      <a:pt x="106194" y="48525"/>
                    </a:lnTo>
                    <a:close/>
                    <a:moveTo>
                      <a:pt x="91445" y="63274"/>
                    </a:moveTo>
                    <a:lnTo>
                      <a:pt x="90854" y="62684"/>
                    </a:lnTo>
                    <a:lnTo>
                      <a:pt x="90265" y="62684"/>
                    </a:lnTo>
                    <a:lnTo>
                      <a:pt x="88937" y="63274"/>
                    </a:lnTo>
                    <a:lnTo>
                      <a:pt x="87904" y="64601"/>
                    </a:lnTo>
                    <a:lnTo>
                      <a:pt x="88789" y="65486"/>
                    </a:lnTo>
                    <a:lnTo>
                      <a:pt x="90265" y="65486"/>
                    </a:lnTo>
                    <a:lnTo>
                      <a:pt x="91445" y="65929"/>
                    </a:lnTo>
                    <a:lnTo>
                      <a:pt x="91739" y="65929"/>
                    </a:lnTo>
                    <a:lnTo>
                      <a:pt x="92919" y="65044"/>
                    </a:lnTo>
                    <a:lnTo>
                      <a:pt x="92919" y="63421"/>
                    </a:lnTo>
                    <a:lnTo>
                      <a:pt x="91445" y="63421"/>
                    </a:lnTo>
                    <a:close/>
                    <a:moveTo>
                      <a:pt x="104866" y="49557"/>
                    </a:moveTo>
                    <a:lnTo>
                      <a:pt x="103834" y="48082"/>
                    </a:lnTo>
                    <a:lnTo>
                      <a:pt x="103834" y="47197"/>
                    </a:lnTo>
                    <a:lnTo>
                      <a:pt x="102507" y="46312"/>
                    </a:lnTo>
                    <a:lnTo>
                      <a:pt x="101474" y="46755"/>
                    </a:lnTo>
                    <a:lnTo>
                      <a:pt x="101031" y="48082"/>
                    </a:lnTo>
                    <a:lnTo>
                      <a:pt x="101768" y="48967"/>
                    </a:lnTo>
                    <a:lnTo>
                      <a:pt x="103686" y="50000"/>
                    </a:lnTo>
                    <a:lnTo>
                      <a:pt x="104866" y="49704"/>
                    </a:lnTo>
                    <a:close/>
                    <a:moveTo>
                      <a:pt x="66223" y="53982"/>
                    </a:moveTo>
                    <a:lnTo>
                      <a:pt x="64749" y="56784"/>
                    </a:lnTo>
                    <a:lnTo>
                      <a:pt x="65339" y="57817"/>
                    </a:lnTo>
                    <a:lnTo>
                      <a:pt x="65928" y="57817"/>
                    </a:lnTo>
                    <a:lnTo>
                      <a:pt x="67256" y="57079"/>
                    </a:lnTo>
                    <a:lnTo>
                      <a:pt x="66813" y="56194"/>
                    </a:lnTo>
                    <a:lnTo>
                      <a:pt x="66076" y="53982"/>
                    </a:lnTo>
                    <a:close/>
                  </a:path>
                </a:pathLst>
              </a:custGeom>
              <a:grpFill/>
              <a:ln w="3175" cap="flat">
                <a:solidFill>
                  <a:schemeClr val="bg2">
                    <a:lumMod val="90000"/>
                  </a:schemeClr>
                </a:solidFill>
                <a:prstDash val="solid"/>
                <a:miter/>
              </a:ln>
            </p:spPr>
            <p:txBody>
              <a:bodyPr rtlCol="0" anchor="ctr"/>
              <a:lstStyle/>
              <a:p>
                <a:endParaRPr lang="en-GB"/>
              </a:p>
            </p:txBody>
          </p:sp>
          <p:sp>
            <p:nvSpPr>
              <p:cNvPr id="69" name="Freeform: Shape 68">
                <a:extLst>
                  <a:ext uri="{FF2B5EF4-FFF2-40B4-BE49-F238E27FC236}">
                    <a16:creationId xmlns:a16="http://schemas.microsoft.com/office/drawing/2014/main" id="{9B1C70FE-85D0-E248-9493-44EA75EE1810}"/>
                  </a:ext>
                </a:extLst>
              </p:cNvPr>
              <p:cNvSpPr/>
              <p:nvPr/>
            </p:nvSpPr>
            <p:spPr>
              <a:xfrm>
                <a:off x="6692897" y="3431296"/>
                <a:ext cx="548667" cy="434951"/>
              </a:xfrm>
              <a:custGeom>
                <a:avLst/>
                <a:gdLst>
                  <a:gd name="connsiteX0" fmla="*/ 55752 w 548667"/>
                  <a:gd name="connsiteY0" fmla="*/ 184954 h 434951"/>
                  <a:gd name="connsiteX1" fmla="*/ 51622 w 548667"/>
                  <a:gd name="connsiteY1" fmla="*/ 183332 h 434951"/>
                  <a:gd name="connsiteX2" fmla="*/ 50737 w 548667"/>
                  <a:gd name="connsiteY2" fmla="*/ 182594 h 434951"/>
                  <a:gd name="connsiteX3" fmla="*/ 50147 w 548667"/>
                  <a:gd name="connsiteY3" fmla="*/ 181414 h 434951"/>
                  <a:gd name="connsiteX4" fmla="*/ 49410 w 548667"/>
                  <a:gd name="connsiteY4" fmla="*/ 182594 h 434951"/>
                  <a:gd name="connsiteX5" fmla="*/ 50147 w 548667"/>
                  <a:gd name="connsiteY5" fmla="*/ 183774 h 434951"/>
                  <a:gd name="connsiteX6" fmla="*/ 55162 w 548667"/>
                  <a:gd name="connsiteY6" fmla="*/ 185691 h 434951"/>
                  <a:gd name="connsiteX7" fmla="*/ 56194 w 548667"/>
                  <a:gd name="connsiteY7" fmla="*/ 186576 h 434951"/>
                  <a:gd name="connsiteX8" fmla="*/ 57227 w 548667"/>
                  <a:gd name="connsiteY8" fmla="*/ 187904 h 434951"/>
                  <a:gd name="connsiteX9" fmla="*/ 58997 w 548667"/>
                  <a:gd name="connsiteY9" fmla="*/ 189821 h 434951"/>
                  <a:gd name="connsiteX10" fmla="*/ 59734 w 548667"/>
                  <a:gd name="connsiteY10" fmla="*/ 189821 h 434951"/>
                  <a:gd name="connsiteX11" fmla="*/ 61061 w 548667"/>
                  <a:gd name="connsiteY11" fmla="*/ 188936 h 434951"/>
                  <a:gd name="connsiteX12" fmla="*/ 60324 w 548667"/>
                  <a:gd name="connsiteY12" fmla="*/ 188641 h 434951"/>
                  <a:gd name="connsiteX13" fmla="*/ 55752 w 548667"/>
                  <a:gd name="connsiteY13" fmla="*/ 184954 h 434951"/>
                  <a:gd name="connsiteX14" fmla="*/ 50442 w 548667"/>
                  <a:gd name="connsiteY14" fmla="*/ 177874 h 434951"/>
                  <a:gd name="connsiteX15" fmla="*/ 50442 w 548667"/>
                  <a:gd name="connsiteY15" fmla="*/ 180087 h 434951"/>
                  <a:gd name="connsiteX16" fmla="*/ 51474 w 548667"/>
                  <a:gd name="connsiteY16" fmla="*/ 181119 h 434951"/>
                  <a:gd name="connsiteX17" fmla="*/ 51770 w 548667"/>
                  <a:gd name="connsiteY17" fmla="*/ 180677 h 434951"/>
                  <a:gd name="connsiteX18" fmla="*/ 51770 w 548667"/>
                  <a:gd name="connsiteY18" fmla="*/ 180087 h 434951"/>
                  <a:gd name="connsiteX19" fmla="*/ 51327 w 548667"/>
                  <a:gd name="connsiteY19" fmla="*/ 178465 h 434951"/>
                  <a:gd name="connsiteX20" fmla="*/ 51327 w 548667"/>
                  <a:gd name="connsiteY20" fmla="*/ 176842 h 434951"/>
                  <a:gd name="connsiteX21" fmla="*/ 50442 w 548667"/>
                  <a:gd name="connsiteY21" fmla="*/ 178022 h 434951"/>
                  <a:gd name="connsiteX22" fmla="*/ 547782 w 548667"/>
                  <a:gd name="connsiteY22" fmla="*/ 280086 h 434951"/>
                  <a:gd name="connsiteX23" fmla="*/ 545570 w 548667"/>
                  <a:gd name="connsiteY23" fmla="*/ 276546 h 434951"/>
                  <a:gd name="connsiteX24" fmla="*/ 543210 w 548667"/>
                  <a:gd name="connsiteY24" fmla="*/ 272859 h 434951"/>
                  <a:gd name="connsiteX25" fmla="*/ 540998 w 548667"/>
                  <a:gd name="connsiteY25" fmla="*/ 269319 h 434951"/>
                  <a:gd name="connsiteX26" fmla="*/ 539376 w 548667"/>
                  <a:gd name="connsiteY26" fmla="*/ 266812 h 434951"/>
                  <a:gd name="connsiteX27" fmla="*/ 537458 w 548667"/>
                  <a:gd name="connsiteY27" fmla="*/ 263714 h 434951"/>
                  <a:gd name="connsiteX28" fmla="*/ 535688 w 548667"/>
                  <a:gd name="connsiteY28" fmla="*/ 265927 h 434951"/>
                  <a:gd name="connsiteX29" fmla="*/ 533181 w 548667"/>
                  <a:gd name="connsiteY29" fmla="*/ 265927 h 434951"/>
                  <a:gd name="connsiteX30" fmla="*/ 532444 w 548667"/>
                  <a:gd name="connsiteY30" fmla="*/ 265632 h 434951"/>
                  <a:gd name="connsiteX31" fmla="*/ 530526 w 548667"/>
                  <a:gd name="connsiteY31" fmla="*/ 265337 h 434951"/>
                  <a:gd name="connsiteX32" fmla="*/ 527429 w 548667"/>
                  <a:gd name="connsiteY32" fmla="*/ 264894 h 434951"/>
                  <a:gd name="connsiteX33" fmla="*/ 523446 w 548667"/>
                  <a:gd name="connsiteY33" fmla="*/ 264452 h 434951"/>
                  <a:gd name="connsiteX34" fmla="*/ 518727 w 548667"/>
                  <a:gd name="connsiteY34" fmla="*/ 263862 h 434951"/>
                  <a:gd name="connsiteX35" fmla="*/ 513417 w 548667"/>
                  <a:gd name="connsiteY35" fmla="*/ 263124 h 434951"/>
                  <a:gd name="connsiteX36" fmla="*/ 507812 w 548667"/>
                  <a:gd name="connsiteY36" fmla="*/ 262387 h 434951"/>
                  <a:gd name="connsiteX37" fmla="*/ 502060 w 548667"/>
                  <a:gd name="connsiteY37" fmla="*/ 261650 h 434951"/>
                  <a:gd name="connsiteX38" fmla="*/ 496308 w 548667"/>
                  <a:gd name="connsiteY38" fmla="*/ 260912 h 434951"/>
                  <a:gd name="connsiteX39" fmla="*/ 490703 w 548667"/>
                  <a:gd name="connsiteY39" fmla="*/ 260175 h 434951"/>
                  <a:gd name="connsiteX40" fmla="*/ 485394 w 548667"/>
                  <a:gd name="connsiteY40" fmla="*/ 259437 h 434951"/>
                  <a:gd name="connsiteX41" fmla="*/ 480674 w 548667"/>
                  <a:gd name="connsiteY41" fmla="*/ 258847 h 434951"/>
                  <a:gd name="connsiteX42" fmla="*/ 476692 w 548667"/>
                  <a:gd name="connsiteY42" fmla="*/ 258405 h 434951"/>
                  <a:gd name="connsiteX43" fmla="*/ 473594 w 548667"/>
                  <a:gd name="connsiteY43" fmla="*/ 257962 h 434951"/>
                  <a:gd name="connsiteX44" fmla="*/ 471677 w 548667"/>
                  <a:gd name="connsiteY44" fmla="*/ 257667 h 434951"/>
                  <a:gd name="connsiteX45" fmla="*/ 470939 w 548667"/>
                  <a:gd name="connsiteY45" fmla="*/ 257667 h 434951"/>
                  <a:gd name="connsiteX46" fmla="*/ 468727 w 548667"/>
                  <a:gd name="connsiteY46" fmla="*/ 257225 h 434951"/>
                  <a:gd name="connsiteX47" fmla="*/ 467547 w 548667"/>
                  <a:gd name="connsiteY47" fmla="*/ 255750 h 434951"/>
                  <a:gd name="connsiteX48" fmla="*/ 466072 w 548667"/>
                  <a:gd name="connsiteY48" fmla="*/ 253980 h 434951"/>
                  <a:gd name="connsiteX49" fmla="*/ 464597 w 548667"/>
                  <a:gd name="connsiteY49" fmla="*/ 252210 h 434951"/>
                  <a:gd name="connsiteX50" fmla="*/ 463122 w 548667"/>
                  <a:gd name="connsiteY50" fmla="*/ 250440 h 434951"/>
                  <a:gd name="connsiteX51" fmla="*/ 461647 w 548667"/>
                  <a:gd name="connsiteY51" fmla="*/ 248670 h 434951"/>
                  <a:gd name="connsiteX52" fmla="*/ 460173 w 548667"/>
                  <a:gd name="connsiteY52" fmla="*/ 246900 h 434951"/>
                  <a:gd name="connsiteX53" fmla="*/ 458698 w 548667"/>
                  <a:gd name="connsiteY53" fmla="*/ 245130 h 434951"/>
                  <a:gd name="connsiteX54" fmla="*/ 457223 w 548667"/>
                  <a:gd name="connsiteY54" fmla="*/ 243361 h 434951"/>
                  <a:gd name="connsiteX55" fmla="*/ 455748 w 548667"/>
                  <a:gd name="connsiteY55" fmla="*/ 241591 h 434951"/>
                  <a:gd name="connsiteX56" fmla="*/ 454273 w 548667"/>
                  <a:gd name="connsiteY56" fmla="*/ 239821 h 434951"/>
                  <a:gd name="connsiteX57" fmla="*/ 452798 w 548667"/>
                  <a:gd name="connsiteY57" fmla="*/ 238051 h 434951"/>
                  <a:gd name="connsiteX58" fmla="*/ 451323 w 548667"/>
                  <a:gd name="connsiteY58" fmla="*/ 236281 h 434951"/>
                  <a:gd name="connsiteX59" fmla="*/ 449848 w 548667"/>
                  <a:gd name="connsiteY59" fmla="*/ 234511 h 434951"/>
                  <a:gd name="connsiteX60" fmla="*/ 448373 w 548667"/>
                  <a:gd name="connsiteY60" fmla="*/ 232741 h 434951"/>
                  <a:gd name="connsiteX61" fmla="*/ 446898 w 548667"/>
                  <a:gd name="connsiteY61" fmla="*/ 230971 h 434951"/>
                  <a:gd name="connsiteX62" fmla="*/ 445424 w 548667"/>
                  <a:gd name="connsiteY62" fmla="*/ 229201 h 434951"/>
                  <a:gd name="connsiteX63" fmla="*/ 443949 w 548667"/>
                  <a:gd name="connsiteY63" fmla="*/ 227432 h 434951"/>
                  <a:gd name="connsiteX64" fmla="*/ 442916 w 548667"/>
                  <a:gd name="connsiteY64" fmla="*/ 226252 h 434951"/>
                  <a:gd name="connsiteX65" fmla="*/ 442326 w 548667"/>
                  <a:gd name="connsiteY65" fmla="*/ 224924 h 434951"/>
                  <a:gd name="connsiteX66" fmla="*/ 442326 w 548667"/>
                  <a:gd name="connsiteY66" fmla="*/ 220647 h 434951"/>
                  <a:gd name="connsiteX67" fmla="*/ 441294 w 548667"/>
                  <a:gd name="connsiteY67" fmla="*/ 220647 h 434951"/>
                  <a:gd name="connsiteX68" fmla="*/ 439819 w 548667"/>
                  <a:gd name="connsiteY68" fmla="*/ 220057 h 434951"/>
                  <a:gd name="connsiteX69" fmla="*/ 437754 w 548667"/>
                  <a:gd name="connsiteY69" fmla="*/ 219762 h 434951"/>
                  <a:gd name="connsiteX70" fmla="*/ 435542 w 548667"/>
                  <a:gd name="connsiteY70" fmla="*/ 219172 h 434951"/>
                  <a:gd name="connsiteX71" fmla="*/ 437164 w 548667"/>
                  <a:gd name="connsiteY71" fmla="*/ 215337 h 434951"/>
                  <a:gd name="connsiteX72" fmla="*/ 438492 w 548667"/>
                  <a:gd name="connsiteY72" fmla="*/ 213862 h 434951"/>
                  <a:gd name="connsiteX73" fmla="*/ 438492 w 548667"/>
                  <a:gd name="connsiteY73" fmla="*/ 212830 h 434951"/>
                  <a:gd name="connsiteX74" fmla="*/ 436427 w 548667"/>
                  <a:gd name="connsiteY74" fmla="*/ 212830 h 434951"/>
                  <a:gd name="connsiteX75" fmla="*/ 434657 w 548667"/>
                  <a:gd name="connsiteY75" fmla="*/ 211797 h 434951"/>
                  <a:gd name="connsiteX76" fmla="*/ 432297 w 548667"/>
                  <a:gd name="connsiteY76" fmla="*/ 212387 h 434951"/>
                  <a:gd name="connsiteX77" fmla="*/ 430085 w 548667"/>
                  <a:gd name="connsiteY77" fmla="*/ 212977 h 434951"/>
                  <a:gd name="connsiteX78" fmla="*/ 428167 w 548667"/>
                  <a:gd name="connsiteY78" fmla="*/ 212977 h 434951"/>
                  <a:gd name="connsiteX79" fmla="*/ 426692 w 548667"/>
                  <a:gd name="connsiteY79" fmla="*/ 212682 h 434951"/>
                  <a:gd name="connsiteX80" fmla="*/ 425660 w 548667"/>
                  <a:gd name="connsiteY80" fmla="*/ 212093 h 434951"/>
                  <a:gd name="connsiteX81" fmla="*/ 423743 w 548667"/>
                  <a:gd name="connsiteY81" fmla="*/ 209733 h 434951"/>
                  <a:gd name="connsiteX82" fmla="*/ 422415 w 548667"/>
                  <a:gd name="connsiteY82" fmla="*/ 206635 h 434951"/>
                  <a:gd name="connsiteX83" fmla="*/ 420350 w 548667"/>
                  <a:gd name="connsiteY83" fmla="*/ 204423 h 434951"/>
                  <a:gd name="connsiteX84" fmla="*/ 418875 w 548667"/>
                  <a:gd name="connsiteY84" fmla="*/ 201768 h 434951"/>
                  <a:gd name="connsiteX85" fmla="*/ 416073 w 548667"/>
                  <a:gd name="connsiteY85" fmla="*/ 198376 h 434951"/>
                  <a:gd name="connsiteX86" fmla="*/ 414745 w 548667"/>
                  <a:gd name="connsiteY86" fmla="*/ 192329 h 434951"/>
                  <a:gd name="connsiteX87" fmla="*/ 413418 w 548667"/>
                  <a:gd name="connsiteY87" fmla="*/ 189084 h 434951"/>
                  <a:gd name="connsiteX88" fmla="*/ 408846 w 548667"/>
                  <a:gd name="connsiteY88" fmla="*/ 185102 h 434951"/>
                  <a:gd name="connsiteX89" fmla="*/ 407813 w 548667"/>
                  <a:gd name="connsiteY89" fmla="*/ 183479 h 434951"/>
                  <a:gd name="connsiteX90" fmla="*/ 406486 w 548667"/>
                  <a:gd name="connsiteY90" fmla="*/ 179792 h 434951"/>
                  <a:gd name="connsiteX91" fmla="*/ 404864 w 548667"/>
                  <a:gd name="connsiteY91" fmla="*/ 177285 h 434951"/>
                  <a:gd name="connsiteX92" fmla="*/ 403536 w 548667"/>
                  <a:gd name="connsiteY92" fmla="*/ 174040 h 434951"/>
                  <a:gd name="connsiteX93" fmla="*/ 402209 w 548667"/>
                  <a:gd name="connsiteY93" fmla="*/ 169910 h 434951"/>
                  <a:gd name="connsiteX94" fmla="*/ 402799 w 548667"/>
                  <a:gd name="connsiteY94" fmla="*/ 169615 h 434951"/>
                  <a:gd name="connsiteX95" fmla="*/ 403831 w 548667"/>
                  <a:gd name="connsiteY95" fmla="*/ 169615 h 434951"/>
                  <a:gd name="connsiteX96" fmla="*/ 404864 w 548667"/>
                  <a:gd name="connsiteY96" fmla="*/ 170205 h 434951"/>
                  <a:gd name="connsiteX97" fmla="*/ 405453 w 548667"/>
                  <a:gd name="connsiteY97" fmla="*/ 170205 h 434951"/>
                  <a:gd name="connsiteX98" fmla="*/ 406928 w 548667"/>
                  <a:gd name="connsiteY98" fmla="*/ 164453 h 434951"/>
                  <a:gd name="connsiteX99" fmla="*/ 406191 w 548667"/>
                  <a:gd name="connsiteY99" fmla="*/ 161798 h 434951"/>
                  <a:gd name="connsiteX100" fmla="*/ 404274 w 548667"/>
                  <a:gd name="connsiteY100" fmla="*/ 160323 h 434951"/>
                  <a:gd name="connsiteX101" fmla="*/ 402061 w 548667"/>
                  <a:gd name="connsiteY101" fmla="*/ 158406 h 434951"/>
                  <a:gd name="connsiteX102" fmla="*/ 401619 w 548667"/>
                  <a:gd name="connsiteY102" fmla="*/ 156193 h 434951"/>
                  <a:gd name="connsiteX103" fmla="*/ 401619 w 548667"/>
                  <a:gd name="connsiteY103" fmla="*/ 154276 h 434951"/>
                  <a:gd name="connsiteX104" fmla="*/ 402061 w 548667"/>
                  <a:gd name="connsiteY104" fmla="*/ 153686 h 434951"/>
                  <a:gd name="connsiteX105" fmla="*/ 403684 w 548667"/>
                  <a:gd name="connsiteY105" fmla="*/ 154276 h 434951"/>
                  <a:gd name="connsiteX106" fmla="*/ 405011 w 548667"/>
                  <a:gd name="connsiteY106" fmla="*/ 154718 h 434951"/>
                  <a:gd name="connsiteX107" fmla="*/ 405453 w 548667"/>
                  <a:gd name="connsiteY107" fmla="*/ 154718 h 434951"/>
                  <a:gd name="connsiteX108" fmla="*/ 401176 w 548667"/>
                  <a:gd name="connsiteY108" fmla="*/ 149999 h 434951"/>
                  <a:gd name="connsiteX109" fmla="*/ 394097 w 548667"/>
                  <a:gd name="connsiteY109" fmla="*/ 146459 h 434951"/>
                  <a:gd name="connsiteX110" fmla="*/ 389377 w 548667"/>
                  <a:gd name="connsiteY110" fmla="*/ 141002 h 434951"/>
                  <a:gd name="connsiteX111" fmla="*/ 385985 w 548667"/>
                  <a:gd name="connsiteY111" fmla="*/ 140117 h 434951"/>
                  <a:gd name="connsiteX112" fmla="*/ 382740 w 548667"/>
                  <a:gd name="connsiteY112" fmla="*/ 136429 h 434951"/>
                  <a:gd name="connsiteX113" fmla="*/ 379938 w 548667"/>
                  <a:gd name="connsiteY113" fmla="*/ 132890 h 434951"/>
                  <a:gd name="connsiteX114" fmla="*/ 381560 w 548667"/>
                  <a:gd name="connsiteY114" fmla="*/ 131415 h 434951"/>
                  <a:gd name="connsiteX115" fmla="*/ 379495 w 548667"/>
                  <a:gd name="connsiteY115" fmla="*/ 130382 h 434951"/>
                  <a:gd name="connsiteX116" fmla="*/ 377578 w 548667"/>
                  <a:gd name="connsiteY116" fmla="*/ 129792 h 434951"/>
                  <a:gd name="connsiteX117" fmla="*/ 372858 w 548667"/>
                  <a:gd name="connsiteY117" fmla="*/ 127580 h 434951"/>
                  <a:gd name="connsiteX118" fmla="*/ 370056 w 548667"/>
                  <a:gd name="connsiteY118" fmla="*/ 124925 h 434951"/>
                  <a:gd name="connsiteX119" fmla="*/ 370350 w 548667"/>
                  <a:gd name="connsiteY119" fmla="*/ 123745 h 434951"/>
                  <a:gd name="connsiteX120" fmla="*/ 371088 w 548667"/>
                  <a:gd name="connsiteY120" fmla="*/ 122713 h 434951"/>
                  <a:gd name="connsiteX121" fmla="*/ 370498 w 548667"/>
                  <a:gd name="connsiteY121" fmla="*/ 120058 h 434951"/>
                  <a:gd name="connsiteX122" fmla="*/ 369613 w 548667"/>
                  <a:gd name="connsiteY122" fmla="*/ 118288 h 434951"/>
                  <a:gd name="connsiteX123" fmla="*/ 365778 w 548667"/>
                  <a:gd name="connsiteY123" fmla="*/ 113421 h 434951"/>
                  <a:gd name="connsiteX124" fmla="*/ 363123 w 548667"/>
                  <a:gd name="connsiteY124" fmla="*/ 107226 h 434951"/>
                  <a:gd name="connsiteX125" fmla="*/ 362533 w 548667"/>
                  <a:gd name="connsiteY125" fmla="*/ 104571 h 434951"/>
                  <a:gd name="connsiteX126" fmla="*/ 361059 w 548667"/>
                  <a:gd name="connsiteY126" fmla="*/ 101917 h 434951"/>
                  <a:gd name="connsiteX127" fmla="*/ 346162 w 548667"/>
                  <a:gd name="connsiteY127" fmla="*/ 101917 h 434951"/>
                  <a:gd name="connsiteX128" fmla="*/ 340852 w 548667"/>
                  <a:gd name="connsiteY128" fmla="*/ 102212 h 434951"/>
                  <a:gd name="connsiteX129" fmla="*/ 338493 w 548667"/>
                  <a:gd name="connsiteY129" fmla="*/ 99557 h 434951"/>
                  <a:gd name="connsiteX130" fmla="*/ 337755 w 548667"/>
                  <a:gd name="connsiteY130" fmla="*/ 96607 h 434951"/>
                  <a:gd name="connsiteX131" fmla="*/ 336870 w 548667"/>
                  <a:gd name="connsiteY131" fmla="*/ 93657 h 434951"/>
                  <a:gd name="connsiteX132" fmla="*/ 334510 w 548667"/>
                  <a:gd name="connsiteY132" fmla="*/ 89380 h 434951"/>
                  <a:gd name="connsiteX133" fmla="*/ 326841 w 548667"/>
                  <a:gd name="connsiteY133" fmla="*/ 88347 h 434951"/>
                  <a:gd name="connsiteX134" fmla="*/ 322711 w 548667"/>
                  <a:gd name="connsiteY134" fmla="*/ 87757 h 434951"/>
                  <a:gd name="connsiteX135" fmla="*/ 315926 w 548667"/>
                  <a:gd name="connsiteY135" fmla="*/ 86872 h 434951"/>
                  <a:gd name="connsiteX136" fmla="*/ 310911 w 548667"/>
                  <a:gd name="connsiteY136" fmla="*/ 86282 h 434951"/>
                  <a:gd name="connsiteX137" fmla="*/ 306339 w 548667"/>
                  <a:gd name="connsiteY137" fmla="*/ 87167 h 434951"/>
                  <a:gd name="connsiteX138" fmla="*/ 295720 w 548667"/>
                  <a:gd name="connsiteY138" fmla="*/ 86282 h 434951"/>
                  <a:gd name="connsiteX139" fmla="*/ 283921 w 548667"/>
                  <a:gd name="connsiteY139" fmla="*/ 85250 h 434951"/>
                  <a:gd name="connsiteX140" fmla="*/ 272269 w 548667"/>
                  <a:gd name="connsiteY140" fmla="*/ 84218 h 434951"/>
                  <a:gd name="connsiteX141" fmla="*/ 263567 w 548667"/>
                  <a:gd name="connsiteY141" fmla="*/ 83480 h 434951"/>
                  <a:gd name="connsiteX142" fmla="*/ 262830 w 548667"/>
                  <a:gd name="connsiteY142" fmla="*/ 83185 h 434951"/>
                  <a:gd name="connsiteX143" fmla="*/ 254275 w 548667"/>
                  <a:gd name="connsiteY143" fmla="*/ 76548 h 434951"/>
                  <a:gd name="connsiteX144" fmla="*/ 247490 w 548667"/>
                  <a:gd name="connsiteY144" fmla="*/ 71386 h 434951"/>
                  <a:gd name="connsiteX145" fmla="*/ 238936 w 548667"/>
                  <a:gd name="connsiteY145" fmla="*/ 64896 h 434951"/>
                  <a:gd name="connsiteX146" fmla="*/ 230234 w 548667"/>
                  <a:gd name="connsiteY146" fmla="*/ 58259 h 434951"/>
                  <a:gd name="connsiteX147" fmla="*/ 221385 w 548667"/>
                  <a:gd name="connsiteY147" fmla="*/ 51475 h 434951"/>
                  <a:gd name="connsiteX148" fmla="*/ 215042 w 548667"/>
                  <a:gd name="connsiteY148" fmla="*/ 46607 h 434951"/>
                  <a:gd name="connsiteX149" fmla="*/ 207225 w 548667"/>
                  <a:gd name="connsiteY149" fmla="*/ 40265 h 434951"/>
                  <a:gd name="connsiteX150" fmla="*/ 200146 w 548667"/>
                  <a:gd name="connsiteY150" fmla="*/ 34513 h 434951"/>
                  <a:gd name="connsiteX151" fmla="*/ 194541 w 548667"/>
                  <a:gd name="connsiteY151" fmla="*/ 29941 h 434951"/>
                  <a:gd name="connsiteX152" fmla="*/ 187314 w 548667"/>
                  <a:gd name="connsiteY152" fmla="*/ 25958 h 434951"/>
                  <a:gd name="connsiteX153" fmla="*/ 181709 w 548667"/>
                  <a:gd name="connsiteY153" fmla="*/ 22861 h 434951"/>
                  <a:gd name="connsiteX154" fmla="*/ 173597 w 548667"/>
                  <a:gd name="connsiteY154" fmla="*/ 18289 h 434951"/>
                  <a:gd name="connsiteX155" fmla="*/ 167107 w 548667"/>
                  <a:gd name="connsiteY155" fmla="*/ 14602 h 434951"/>
                  <a:gd name="connsiteX156" fmla="*/ 161503 w 548667"/>
                  <a:gd name="connsiteY156" fmla="*/ 11504 h 434951"/>
                  <a:gd name="connsiteX157" fmla="*/ 152948 w 548667"/>
                  <a:gd name="connsiteY157" fmla="*/ 6637 h 434951"/>
                  <a:gd name="connsiteX158" fmla="*/ 150146 w 548667"/>
                  <a:gd name="connsiteY158" fmla="*/ 5310 h 434951"/>
                  <a:gd name="connsiteX159" fmla="*/ 141296 w 548667"/>
                  <a:gd name="connsiteY159" fmla="*/ 3687 h 434951"/>
                  <a:gd name="connsiteX160" fmla="*/ 132890 w 548667"/>
                  <a:gd name="connsiteY160" fmla="*/ 2360 h 434951"/>
                  <a:gd name="connsiteX161" fmla="*/ 124188 w 548667"/>
                  <a:gd name="connsiteY161" fmla="*/ 885 h 434951"/>
                  <a:gd name="connsiteX162" fmla="*/ 118288 w 548667"/>
                  <a:gd name="connsiteY162" fmla="*/ 0 h 434951"/>
                  <a:gd name="connsiteX163" fmla="*/ 114453 w 548667"/>
                  <a:gd name="connsiteY163" fmla="*/ 3392 h 434951"/>
                  <a:gd name="connsiteX164" fmla="*/ 113568 w 548667"/>
                  <a:gd name="connsiteY164" fmla="*/ 3687 h 434951"/>
                  <a:gd name="connsiteX165" fmla="*/ 108553 w 548667"/>
                  <a:gd name="connsiteY165" fmla="*/ 5015 h 434951"/>
                  <a:gd name="connsiteX166" fmla="*/ 98229 w 548667"/>
                  <a:gd name="connsiteY166" fmla="*/ 7817 h 434951"/>
                  <a:gd name="connsiteX167" fmla="*/ 91297 w 548667"/>
                  <a:gd name="connsiteY167" fmla="*/ 9734 h 434951"/>
                  <a:gd name="connsiteX168" fmla="*/ 82448 w 548667"/>
                  <a:gd name="connsiteY168" fmla="*/ 12242 h 434951"/>
                  <a:gd name="connsiteX169" fmla="*/ 75073 w 548667"/>
                  <a:gd name="connsiteY169" fmla="*/ 14307 h 434951"/>
                  <a:gd name="connsiteX170" fmla="*/ 67846 w 548667"/>
                  <a:gd name="connsiteY170" fmla="*/ 16372 h 434951"/>
                  <a:gd name="connsiteX171" fmla="*/ 61061 w 548667"/>
                  <a:gd name="connsiteY171" fmla="*/ 18289 h 434951"/>
                  <a:gd name="connsiteX172" fmla="*/ 64896 w 548667"/>
                  <a:gd name="connsiteY172" fmla="*/ 22271 h 434951"/>
                  <a:gd name="connsiteX173" fmla="*/ 70796 w 548667"/>
                  <a:gd name="connsiteY173" fmla="*/ 28318 h 434951"/>
                  <a:gd name="connsiteX174" fmla="*/ 74631 w 548667"/>
                  <a:gd name="connsiteY174" fmla="*/ 32301 h 434951"/>
                  <a:gd name="connsiteX175" fmla="*/ 79203 w 548667"/>
                  <a:gd name="connsiteY175" fmla="*/ 37463 h 434951"/>
                  <a:gd name="connsiteX176" fmla="*/ 83332 w 548667"/>
                  <a:gd name="connsiteY176" fmla="*/ 42035 h 434951"/>
                  <a:gd name="connsiteX177" fmla="*/ 87757 w 548667"/>
                  <a:gd name="connsiteY177" fmla="*/ 46902 h 434951"/>
                  <a:gd name="connsiteX178" fmla="*/ 84660 w 548667"/>
                  <a:gd name="connsiteY178" fmla="*/ 48525 h 434951"/>
                  <a:gd name="connsiteX179" fmla="*/ 79645 w 548667"/>
                  <a:gd name="connsiteY179" fmla="*/ 51179 h 434951"/>
                  <a:gd name="connsiteX180" fmla="*/ 79055 w 548667"/>
                  <a:gd name="connsiteY180" fmla="*/ 51622 h 434951"/>
                  <a:gd name="connsiteX181" fmla="*/ 78613 w 548667"/>
                  <a:gd name="connsiteY181" fmla="*/ 52064 h 434951"/>
                  <a:gd name="connsiteX182" fmla="*/ 76548 w 548667"/>
                  <a:gd name="connsiteY182" fmla="*/ 56932 h 434951"/>
                  <a:gd name="connsiteX183" fmla="*/ 74925 w 548667"/>
                  <a:gd name="connsiteY183" fmla="*/ 60766 h 434951"/>
                  <a:gd name="connsiteX184" fmla="*/ 74336 w 548667"/>
                  <a:gd name="connsiteY184" fmla="*/ 61209 h 434951"/>
                  <a:gd name="connsiteX185" fmla="*/ 67256 w 548667"/>
                  <a:gd name="connsiteY185" fmla="*/ 62536 h 434951"/>
                  <a:gd name="connsiteX186" fmla="*/ 60176 w 548667"/>
                  <a:gd name="connsiteY186" fmla="*/ 63864 h 434951"/>
                  <a:gd name="connsiteX187" fmla="*/ 55752 w 548667"/>
                  <a:gd name="connsiteY187" fmla="*/ 64749 h 434951"/>
                  <a:gd name="connsiteX188" fmla="*/ 54424 w 548667"/>
                  <a:gd name="connsiteY188" fmla="*/ 65781 h 434951"/>
                  <a:gd name="connsiteX189" fmla="*/ 51474 w 548667"/>
                  <a:gd name="connsiteY189" fmla="*/ 70501 h 434951"/>
                  <a:gd name="connsiteX190" fmla="*/ 48377 w 548667"/>
                  <a:gd name="connsiteY190" fmla="*/ 75368 h 434951"/>
                  <a:gd name="connsiteX191" fmla="*/ 43362 w 548667"/>
                  <a:gd name="connsiteY191" fmla="*/ 79350 h 434951"/>
                  <a:gd name="connsiteX192" fmla="*/ 37758 w 548667"/>
                  <a:gd name="connsiteY192" fmla="*/ 83775 h 434951"/>
                  <a:gd name="connsiteX193" fmla="*/ 36430 w 548667"/>
                  <a:gd name="connsiteY193" fmla="*/ 84070 h 434951"/>
                  <a:gd name="connsiteX194" fmla="*/ 32448 w 548667"/>
                  <a:gd name="connsiteY194" fmla="*/ 83332 h 434951"/>
                  <a:gd name="connsiteX195" fmla="*/ 25516 w 548667"/>
                  <a:gd name="connsiteY195" fmla="*/ 82153 h 434951"/>
                  <a:gd name="connsiteX196" fmla="*/ 18879 w 548667"/>
                  <a:gd name="connsiteY196" fmla="*/ 80973 h 434951"/>
                  <a:gd name="connsiteX197" fmla="*/ 14307 w 548667"/>
                  <a:gd name="connsiteY197" fmla="*/ 80235 h 434951"/>
                  <a:gd name="connsiteX198" fmla="*/ 8702 w 548667"/>
                  <a:gd name="connsiteY198" fmla="*/ 79350 h 434951"/>
                  <a:gd name="connsiteX199" fmla="*/ 4720 w 548667"/>
                  <a:gd name="connsiteY199" fmla="*/ 97197 h 434951"/>
                  <a:gd name="connsiteX200" fmla="*/ 4277 w 548667"/>
                  <a:gd name="connsiteY200" fmla="*/ 103244 h 434951"/>
                  <a:gd name="connsiteX201" fmla="*/ 1770 w 548667"/>
                  <a:gd name="connsiteY201" fmla="*/ 110029 h 434951"/>
                  <a:gd name="connsiteX202" fmla="*/ 0 w 548667"/>
                  <a:gd name="connsiteY202" fmla="*/ 113273 h 434951"/>
                  <a:gd name="connsiteX203" fmla="*/ 295 w 548667"/>
                  <a:gd name="connsiteY203" fmla="*/ 115633 h 434951"/>
                  <a:gd name="connsiteX204" fmla="*/ 2802 w 548667"/>
                  <a:gd name="connsiteY204" fmla="*/ 113716 h 434951"/>
                  <a:gd name="connsiteX205" fmla="*/ 5605 w 548667"/>
                  <a:gd name="connsiteY205" fmla="*/ 114306 h 434951"/>
                  <a:gd name="connsiteX206" fmla="*/ 12094 w 548667"/>
                  <a:gd name="connsiteY206" fmla="*/ 114896 h 434951"/>
                  <a:gd name="connsiteX207" fmla="*/ 14749 w 548667"/>
                  <a:gd name="connsiteY207" fmla="*/ 116371 h 434951"/>
                  <a:gd name="connsiteX208" fmla="*/ 21091 w 548667"/>
                  <a:gd name="connsiteY208" fmla="*/ 124778 h 434951"/>
                  <a:gd name="connsiteX209" fmla="*/ 25221 w 548667"/>
                  <a:gd name="connsiteY209" fmla="*/ 133185 h 434951"/>
                  <a:gd name="connsiteX210" fmla="*/ 29941 w 548667"/>
                  <a:gd name="connsiteY210" fmla="*/ 138052 h 434951"/>
                  <a:gd name="connsiteX211" fmla="*/ 32301 w 548667"/>
                  <a:gd name="connsiteY211" fmla="*/ 143362 h 434951"/>
                  <a:gd name="connsiteX212" fmla="*/ 37020 w 548667"/>
                  <a:gd name="connsiteY212" fmla="*/ 148671 h 434951"/>
                  <a:gd name="connsiteX213" fmla="*/ 38643 w 548667"/>
                  <a:gd name="connsiteY213" fmla="*/ 151916 h 434951"/>
                  <a:gd name="connsiteX214" fmla="*/ 42772 w 548667"/>
                  <a:gd name="connsiteY214" fmla="*/ 156636 h 434951"/>
                  <a:gd name="connsiteX215" fmla="*/ 49852 w 548667"/>
                  <a:gd name="connsiteY215" fmla="*/ 170352 h 434951"/>
                  <a:gd name="connsiteX216" fmla="*/ 53982 w 548667"/>
                  <a:gd name="connsiteY216" fmla="*/ 172122 h 434951"/>
                  <a:gd name="connsiteX217" fmla="*/ 54719 w 548667"/>
                  <a:gd name="connsiteY217" fmla="*/ 175957 h 434951"/>
                  <a:gd name="connsiteX218" fmla="*/ 56342 w 548667"/>
                  <a:gd name="connsiteY218" fmla="*/ 180234 h 434951"/>
                  <a:gd name="connsiteX219" fmla="*/ 58849 w 548667"/>
                  <a:gd name="connsiteY219" fmla="*/ 181857 h 434951"/>
                  <a:gd name="connsiteX220" fmla="*/ 60472 w 548667"/>
                  <a:gd name="connsiteY220" fmla="*/ 183332 h 434951"/>
                  <a:gd name="connsiteX221" fmla="*/ 66371 w 548667"/>
                  <a:gd name="connsiteY221" fmla="*/ 193066 h 434951"/>
                  <a:gd name="connsiteX222" fmla="*/ 68141 w 548667"/>
                  <a:gd name="connsiteY222" fmla="*/ 196901 h 434951"/>
                  <a:gd name="connsiteX223" fmla="*/ 68731 w 548667"/>
                  <a:gd name="connsiteY223" fmla="*/ 199113 h 434951"/>
                  <a:gd name="connsiteX224" fmla="*/ 69321 w 548667"/>
                  <a:gd name="connsiteY224" fmla="*/ 202211 h 434951"/>
                  <a:gd name="connsiteX225" fmla="*/ 68141 w 548667"/>
                  <a:gd name="connsiteY225" fmla="*/ 204570 h 434951"/>
                  <a:gd name="connsiteX226" fmla="*/ 67108 w 548667"/>
                  <a:gd name="connsiteY226" fmla="*/ 206045 h 434951"/>
                  <a:gd name="connsiteX227" fmla="*/ 71238 w 548667"/>
                  <a:gd name="connsiteY227" fmla="*/ 211650 h 434951"/>
                  <a:gd name="connsiteX228" fmla="*/ 73598 w 548667"/>
                  <a:gd name="connsiteY228" fmla="*/ 215927 h 434951"/>
                  <a:gd name="connsiteX229" fmla="*/ 76548 w 548667"/>
                  <a:gd name="connsiteY229" fmla="*/ 220499 h 434951"/>
                  <a:gd name="connsiteX230" fmla="*/ 79055 w 548667"/>
                  <a:gd name="connsiteY230" fmla="*/ 220942 h 434951"/>
                  <a:gd name="connsiteX231" fmla="*/ 80973 w 548667"/>
                  <a:gd name="connsiteY231" fmla="*/ 220942 h 434951"/>
                  <a:gd name="connsiteX232" fmla="*/ 83775 w 548667"/>
                  <a:gd name="connsiteY232" fmla="*/ 223449 h 434951"/>
                  <a:gd name="connsiteX233" fmla="*/ 86282 w 548667"/>
                  <a:gd name="connsiteY233" fmla="*/ 223449 h 434951"/>
                  <a:gd name="connsiteX234" fmla="*/ 87757 w 548667"/>
                  <a:gd name="connsiteY234" fmla="*/ 225219 h 434951"/>
                  <a:gd name="connsiteX235" fmla="*/ 90855 w 548667"/>
                  <a:gd name="connsiteY235" fmla="*/ 226989 h 434951"/>
                  <a:gd name="connsiteX236" fmla="*/ 95869 w 548667"/>
                  <a:gd name="connsiteY236" fmla="*/ 230971 h 434951"/>
                  <a:gd name="connsiteX237" fmla="*/ 100442 w 548667"/>
                  <a:gd name="connsiteY237" fmla="*/ 236428 h 434951"/>
                  <a:gd name="connsiteX238" fmla="*/ 102507 w 548667"/>
                  <a:gd name="connsiteY238" fmla="*/ 240706 h 434951"/>
                  <a:gd name="connsiteX239" fmla="*/ 106784 w 548667"/>
                  <a:gd name="connsiteY239" fmla="*/ 247638 h 434951"/>
                  <a:gd name="connsiteX240" fmla="*/ 108111 w 548667"/>
                  <a:gd name="connsiteY240" fmla="*/ 250735 h 434951"/>
                  <a:gd name="connsiteX241" fmla="*/ 109143 w 548667"/>
                  <a:gd name="connsiteY241" fmla="*/ 254717 h 434951"/>
                  <a:gd name="connsiteX242" fmla="*/ 110176 w 548667"/>
                  <a:gd name="connsiteY242" fmla="*/ 256340 h 434951"/>
                  <a:gd name="connsiteX243" fmla="*/ 112978 w 548667"/>
                  <a:gd name="connsiteY243" fmla="*/ 259290 h 434951"/>
                  <a:gd name="connsiteX244" fmla="*/ 111503 w 548667"/>
                  <a:gd name="connsiteY244" fmla="*/ 259290 h 434951"/>
                  <a:gd name="connsiteX245" fmla="*/ 112978 w 548667"/>
                  <a:gd name="connsiteY245" fmla="*/ 261355 h 434951"/>
                  <a:gd name="connsiteX246" fmla="*/ 114748 w 548667"/>
                  <a:gd name="connsiteY246" fmla="*/ 262239 h 434951"/>
                  <a:gd name="connsiteX247" fmla="*/ 114748 w 548667"/>
                  <a:gd name="connsiteY247" fmla="*/ 264157 h 434951"/>
                  <a:gd name="connsiteX248" fmla="*/ 116223 w 548667"/>
                  <a:gd name="connsiteY248" fmla="*/ 267107 h 434951"/>
                  <a:gd name="connsiteX249" fmla="*/ 117108 w 548667"/>
                  <a:gd name="connsiteY249" fmla="*/ 272564 h 434951"/>
                  <a:gd name="connsiteX250" fmla="*/ 116370 w 548667"/>
                  <a:gd name="connsiteY250" fmla="*/ 275219 h 434951"/>
                  <a:gd name="connsiteX251" fmla="*/ 115485 w 548667"/>
                  <a:gd name="connsiteY251" fmla="*/ 277726 h 434951"/>
                  <a:gd name="connsiteX252" fmla="*/ 115191 w 548667"/>
                  <a:gd name="connsiteY252" fmla="*/ 282298 h 434951"/>
                  <a:gd name="connsiteX253" fmla="*/ 114306 w 548667"/>
                  <a:gd name="connsiteY253" fmla="*/ 286428 h 434951"/>
                  <a:gd name="connsiteX254" fmla="*/ 115338 w 548667"/>
                  <a:gd name="connsiteY254" fmla="*/ 289378 h 434951"/>
                  <a:gd name="connsiteX255" fmla="*/ 116960 w 548667"/>
                  <a:gd name="connsiteY255" fmla="*/ 292475 h 434951"/>
                  <a:gd name="connsiteX256" fmla="*/ 118435 w 548667"/>
                  <a:gd name="connsiteY256" fmla="*/ 296458 h 434951"/>
                  <a:gd name="connsiteX257" fmla="*/ 118435 w 548667"/>
                  <a:gd name="connsiteY257" fmla="*/ 298817 h 434951"/>
                  <a:gd name="connsiteX258" fmla="*/ 117108 w 548667"/>
                  <a:gd name="connsiteY258" fmla="*/ 302210 h 434951"/>
                  <a:gd name="connsiteX259" fmla="*/ 121828 w 548667"/>
                  <a:gd name="connsiteY259" fmla="*/ 311354 h 434951"/>
                  <a:gd name="connsiteX260" fmla="*/ 127432 w 548667"/>
                  <a:gd name="connsiteY260" fmla="*/ 317844 h 434951"/>
                  <a:gd name="connsiteX261" fmla="*/ 130677 w 548667"/>
                  <a:gd name="connsiteY261" fmla="*/ 323743 h 434951"/>
                  <a:gd name="connsiteX262" fmla="*/ 133627 w 548667"/>
                  <a:gd name="connsiteY262" fmla="*/ 327136 h 434951"/>
                  <a:gd name="connsiteX263" fmla="*/ 137757 w 548667"/>
                  <a:gd name="connsiteY263" fmla="*/ 329790 h 434951"/>
                  <a:gd name="connsiteX264" fmla="*/ 142919 w 548667"/>
                  <a:gd name="connsiteY264" fmla="*/ 330528 h 434951"/>
                  <a:gd name="connsiteX265" fmla="*/ 153391 w 548667"/>
                  <a:gd name="connsiteY265" fmla="*/ 337903 h 434951"/>
                  <a:gd name="connsiteX266" fmla="*/ 156930 w 548667"/>
                  <a:gd name="connsiteY266" fmla="*/ 342475 h 434951"/>
                  <a:gd name="connsiteX267" fmla="*/ 160618 w 548667"/>
                  <a:gd name="connsiteY267" fmla="*/ 344245 h 434951"/>
                  <a:gd name="connsiteX268" fmla="*/ 161061 w 548667"/>
                  <a:gd name="connsiteY268" fmla="*/ 345277 h 434951"/>
                  <a:gd name="connsiteX269" fmla="*/ 161503 w 548667"/>
                  <a:gd name="connsiteY269" fmla="*/ 347194 h 434951"/>
                  <a:gd name="connsiteX270" fmla="*/ 162978 w 548667"/>
                  <a:gd name="connsiteY270" fmla="*/ 349702 h 434951"/>
                  <a:gd name="connsiteX271" fmla="*/ 164748 w 548667"/>
                  <a:gd name="connsiteY271" fmla="*/ 351472 h 434951"/>
                  <a:gd name="connsiteX272" fmla="*/ 170057 w 548667"/>
                  <a:gd name="connsiteY272" fmla="*/ 362534 h 434951"/>
                  <a:gd name="connsiteX273" fmla="*/ 170795 w 548667"/>
                  <a:gd name="connsiteY273" fmla="*/ 365041 h 434951"/>
                  <a:gd name="connsiteX274" fmla="*/ 171975 w 548667"/>
                  <a:gd name="connsiteY274" fmla="*/ 368286 h 434951"/>
                  <a:gd name="connsiteX275" fmla="*/ 172712 w 548667"/>
                  <a:gd name="connsiteY275" fmla="*/ 371088 h 434951"/>
                  <a:gd name="connsiteX276" fmla="*/ 173007 w 548667"/>
                  <a:gd name="connsiteY276" fmla="*/ 373448 h 434951"/>
                  <a:gd name="connsiteX277" fmla="*/ 178317 w 548667"/>
                  <a:gd name="connsiteY277" fmla="*/ 379495 h 434951"/>
                  <a:gd name="connsiteX278" fmla="*/ 180234 w 548667"/>
                  <a:gd name="connsiteY278" fmla="*/ 384805 h 434951"/>
                  <a:gd name="connsiteX279" fmla="*/ 184216 w 548667"/>
                  <a:gd name="connsiteY279" fmla="*/ 391442 h 434951"/>
                  <a:gd name="connsiteX280" fmla="*/ 186576 w 548667"/>
                  <a:gd name="connsiteY280" fmla="*/ 394687 h 434951"/>
                  <a:gd name="connsiteX281" fmla="*/ 194541 w 548667"/>
                  <a:gd name="connsiteY281" fmla="*/ 400439 h 434951"/>
                  <a:gd name="connsiteX282" fmla="*/ 200883 w 548667"/>
                  <a:gd name="connsiteY282" fmla="*/ 406781 h 434951"/>
                  <a:gd name="connsiteX283" fmla="*/ 201916 w 548667"/>
                  <a:gd name="connsiteY283" fmla="*/ 411501 h 434951"/>
                  <a:gd name="connsiteX284" fmla="*/ 203243 w 548667"/>
                  <a:gd name="connsiteY284" fmla="*/ 415040 h 434951"/>
                  <a:gd name="connsiteX285" fmla="*/ 205603 w 548667"/>
                  <a:gd name="connsiteY285" fmla="*/ 416958 h 434951"/>
                  <a:gd name="connsiteX286" fmla="*/ 207373 w 548667"/>
                  <a:gd name="connsiteY286" fmla="*/ 419318 h 434951"/>
                  <a:gd name="connsiteX287" fmla="*/ 207667 w 548667"/>
                  <a:gd name="connsiteY287" fmla="*/ 421825 h 434951"/>
                  <a:gd name="connsiteX288" fmla="*/ 210175 w 548667"/>
                  <a:gd name="connsiteY288" fmla="*/ 423595 h 434951"/>
                  <a:gd name="connsiteX289" fmla="*/ 211502 w 548667"/>
                  <a:gd name="connsiteY289" fmla="*/ 425365 h 434951"/>
                  <a:gd name="connsiteX290" fmla="*/ 212240 w 548667"/>
                  <a:gd name="connsiteY290" fmla="*/ 427577 h 434951"/>
                  <a:gd name="connsiteX291" fmla="*/ 212240 w 548667"/>
                  <a:gd name="connsiteY291" fmla="*/ 429790 h 434951"/>
                  <a:gd name="connsiteX292" fmla="*/ 213862 w 548667"/>
                  <a:gd name="connsiteY292" fmla="*/ 432887 h 434951"/>
                  <a:gd name="connsiteX293" fmla="*/ 214157 w 548667"/>
                  <a:gd name="connsiteY293" fmla="*/ 434952 h 434951"/>
                  <a:gd name="connsiteX294" fmla="*/ 219025 w 548667"/>
                  <a:gd name="connsiteY294" fmla="*/ 431265 h 434951"/>
                  <a:gd name="connsiteX295" fmla="*/ 220204 w 548667"/>
                  <a:gd name="connsiteY295" fmla="*/ 430232 h 434951"/>
                  <a:gd name="connsiteX296" fmla="*/ 220942 w 548667"/>
                  <a:gd name="connsiteY296" fmla="*/ 429200 h 434951"/>
                  <a:gd name="connsiteX297" fmla="*/ 222122 w 548667"/>
                  <a:gd name="connsiteY297" fmla="*/ 427135 h 434951"/>
                  <a:gd name="connsiteX298" fmla="*/ 223744 w 548667"/>
                  <a:gd name="connsiteY298" fmla="*/ 426397 h 434951"/>
                  <a:gd name="connsiteX299" fmla="*/ 224334 w 548667"/>
                  <a:gd name="connsiteY299" fmla="*/ 424185 h 434951"/>
                  <a:gd name="connsiteX300" fmla="*/ 224334 w 548667"/>
                  <a:gd name="connsiteY300" fmla="*/ 423152 h 434951"/>
                  <a:gd name="connsiteX301" fmla="*/ 223302 w 548667"/>
                  <a:gd name="connsiteY301" fmla="*/ 422268 h 434951"/>
                  <a:gd name="connsiteX302" fmla="*/ 222564 w 548667"/>
                  <a:gd name="connsiteY302" fmla="*/ 419760 h 434951"/>
                  <a:gd name="connsiteX303" fmla="*/ 222859 w 548667"/>
                  <a:gd name="connsiteY303" fmla="*/ 416515 h 434951"/>
                  <a:gd name="connsiteX304" fmla="*/ 223154 w 548667"/>
                  <a:gd name="connsiteY304" fmla="*/ 415188 h 434951"/>
                  <a:gd name="connsiteX305" fmla="*/ 223744 w 548667"/>
                  <a:gd name="connsiteY305" fmla="*/ 412680 h 434951"/>
                  <a:gd name="connsiteX306" fmla="*/ 225514 w 548667"/>
                  <a:gd name="connsiteY306" fmla="*/ 411796 h 434951"/>
                  <a:gd name="connsiteX307" fmla="*/ 225957 w 548667"/>
                  <a:gd name="connsiteY307" fmla="*/ 411058 h 434951"/>
                  <a:gd name="connsiteX308" fmla="*/ 224629 w 548667"/>
                  <a:gd name="connsiteY308" fmla="*/ 409436 h 434951"/>
                  <a:gd name="connsiteX309" fmla="*/ 224629 w 548667"/>
                  <a:gd name="connsiteY309" fmla="*/ 408551 h 434951"/>
                  <a:gd name="connsiteX310" fmla="*/ 227727 w 548667"/>
                  <a:gd name="connsiteY310" fmla="*/ 405896 h 434951"/>
                  <a:gd name="connsiteX311" fmla="*/ 228906 w 548667"/>
                  <a:gd name="connsiteY311" fmla="*/ 405159 h 434951"/>
                  <a:gd name="connsiteX312" fmla="*/ 230824 w 548667"/>
                  <a:gd name="connsiteY312" fmla="*/ 404421 h 434951"/>
                  <a:gd name="connsiteX313" fmla="*/ 232299 w 548667"/>
                  <a:gd name="connsiteY313" fmla="*/ 404421 h 434951"/>
                  <a:gd name="connsiteX314" fmla="*/ 234069 w 548667"/>
                  <a:gd name="connsiteY314" fmla="*/ 404863 h 434951"/>
                  <a:gd name="connsiteX315" fmla="*/ 235544 w 548667"/>
                  <a:gd name="connsiteY315" fmla="*/ 405601 h 434951"/>
                  <a:gd name="connsiteX316" fmla="*/ 237019 w 548667"/>
                  <a:gd name="connsiteY316" fmla="*/ 406928 h 434951"/>
                  <a:gd name="connsiteX317" fmla="*/ 238641 w 548667"/>
                  <a:gd name="connsiteY317" fmla="*/ 408403 h 434951"/>
                  <a:gd name="connsiteX318" fmla="*/ 241001 w 548667"/>
                  <a:gd name="connsiteY318" fmla="*/ 408993 h 434951"/>
                  <a:gd name="connsiteX319" fmla="*/ 242623 w 548667"/>
                  <a:gd name="connsiteY319" fmla="*/ 408993 h 434951"/>
                  <a:gd name="connsiteX320" fmla="*/ 243951 w 548667"/>
                  <a:gd name="connsiteY320" fmla="*/ 409583 h 434951"/>
                  <a:gd name="connsiteX321" fmla="*/ 245130 w 548667"/>
                  <a:gd name="connsiteY321" fmla="*/ 409288 h 434951"/>
                  <a:gd name="connsiteX322" fmla="*/ 246458 w 548667"/>
                  <a:gd name="connsiteY322" fmla="*/ 408551 h 434951"/>
                  <a:gd name="connsiteX323" fmla="*/ 248523 w 548667"/>
                  <a:gd name="connsiteY323" fmla="*/ 408551 h 434951"/>
                  <a:gd name="connsiteX324" fmla="*/ 250293 w 548667"/>
                  <a:gd name="connsiteY324" fmla="*/ 407666 h 434951"/>
                  <a:gd name="connsiteX325" fmla="*/ 255455 w 548667"/>
                  <a:gd name="connsiteY325" fmla="*/ 407223 h 434951"/>
                  <a:gd name="connsiteX326" fmla="*/ 260470 w 548667"/>
                  <a:gd name="connsiteY326" fmla="*/ 407518 h 434951"/>
                  <a:gd name="connsiteX327" fmla="*/ 265632 w 548667"/>
                  <a:gd name="connsiteY327" fmla="*/ 406781 h 434951"/>
                  <a:gd name="connsiteX328" fmla="*/ 276104 w 548667"/>
                  <a:gd name="connsiteY328" fmla="*/ 406781 h 434951"/>
                  <a:gd name="connsiteX329" fmla="*/ 277283 w 548667"/>
                  <a:gd name="connsiteY329" fmla="*/ 407076 h 434951"/>
                  <a:gd name="connsiteX330" fmla="*/ 278464 w 548667"/>
                  <a:gd name="connsiteY330" fmla="*/ 407518 h 434951"/>
                  <a:gd name="connsiteX331" fmla="*/ 282888 w 548667"/>
                  <a:gd name="connsiteY331" fmla="*/ 409878 h 434951"/>
                  <a:gd name="connsiteX332" fmla="*/ 286281 w 548667"/>
                  <a:gd name="connsiteY332" fmla="*/ 410321 h 434951"/>
                  <a:gd name="connsiteX333" fmla="*/ 293065 w 548667"/>
                  <a:gd name="connsiteY333" fmla="*/ 410911 h 434951"/>
                  <a:gd name="connsiteX334" fmla="*/ 300292 w 548667"/>
                  <a:gd name="connsiteY334" fmla="*/ 411648 h 434951"/>
                  <a:gd name="connsiteX335" fmla="*/ 306487 w 548667"/>
                  <a:gd name="connsiteY335" fmla="*/ 412238 h 434951"/>
                  <a:gd name="connsiteX336" fmla="*/ 311796 w 548667"/>
                  <a:gd name="connsiteY336" fmla="*/ 411648 h 434951"/>
                  <a:gd name="connsiteX337" fmla="*/ 316221 w 548667"/>
                  <a:gd name="connsiteY337" fmla="*/ 411206 h 434951"/>
                  <a:gd name="connsiteX338" fmla="*/ 317401 w 548667"/>
                  <a:gd name="connsiteY338" fmla="*/ 411206 h 434951"/>
                  <a:gd name="connsiteX339" fmla="*/ 318728 w 548667"/>
                  <a:gd name="connsiteY339" fmla="*/ 412680 h 434951"/>
                  <a:gd name="connsiteX340" fmla="*/ 321384 w 548667"/>
                  <a:gd name="connsiteY340" fmla="*/ 416220 h 434951"/>
                  <a:gd name="connsiteX341" fmla="*/ 323891 w 548667"/>
                  <a:gd name="connsiteY341" fmla="*/ 419613 h 434951"/>
                  <a:gd name="connsiteX342" fmla="*/ 328316 w 548667"/>
                  <a:gd name="connsiteY342" fmla="*/ 419613 h 434951"/>
                  <a:gd name="connsiteX343" fmla="*/ 331118 w 548667"/>
                  <a:gd name="connsiteY343" fmla="*/ 418580 h 434951"/>
                  <a:gd name="connsiteX344" fmla="*/ 334215 w 548667"/>
                  <a:gd name="connsiteY344" fmla="*/ 416810 h 434951"/>
                  <a:gd name="connsiteX345" fmla="*/ 336133 w 548667"/>
                  <a:gd name="connsiteY345" fmla="*/ 415483 h 434951"/>
                  <a:gd name="connsiteX346" fmla="*/ 338345 w 548667"/>
                  <a:gd name="connsiteY346" fmla="*/ 410026 h 434951"/>
                  <a:gd name="connsiteX347" fmla="*/ 339820 w 548667"/>
                  <a:gd name="connsiteY347" fmla="*/ 406486 h 434951"/>
                  <a:gd name="connsiteX348" fmla="*/ 343065 w 548667"/>
                  <a:gd name="connsiteY348" fmla="*/ 402504 h 434951"/>
                  <a:gd name="connsiteX349" fmla="*/ 345720 w 548667"/>
                  <a:gd name="connsiteY349" fmla="*/ 399111 h 434951"/>
                  <a:gd name="connsiteX350" fmla="*/ 349259 w 548667"/>
                  <a:gd name="connsiteY350" fmla="*/ 394687 h 434951"/>
                  <a:gd name="connsiteX351" fmla="*/ 351177 w 548667"/>
                  <a:gd name="connsiteY351" fmla="*/ 392179 h 434951"/>
                  <a:gd name="connsiteX352" fmla="*/ 355159 w 548667"/>
                  <a:gd name="connsiteY352" fmla="*/ 387312 h 434951"/>
                  <a:gd name="connsiteX353" fmla="*/ 358846 w 548667"/>
                  <a:gd name="connsiteY353" fmla="*/ 385395 h 434951"/>
                  <a:gd name="connsiteX354" fmla="*/ 366073 w 548667"/>
                  <a:gd name="connsiteY354" fmla="*/ 381707 h 434951"/>
                  <a:gd name="connsiteX355" fmla="*/ 373153 w 548667"/>
                  <a:gd name="connsiteY355" fmla="*/ 378168 h 434951"/>
                  <a:gd name="connsiteX356" fmla="*/ 377725 w 548667"/>
                  <a:gd name="connsiteY356" fmla="*/ 375808 h 434951"/>
                  <a:gd name="connsiteX357" fmla="*/ 381707 w 548667"/>
                  <a:gd name="connsiteY357" fmla="*/ 374775 h 434951"/>
                  <a:gd name="connsiteX358" fmla="*/ 388344 w 548667"/>
                  <a:gd name="connsiteY358" fmla="*/ 373890 h 434951"/>
                  <a:gd name="connsiteX359" fmla="*/ 396161 w 548667"/>
                  <a:gd name="connsiteY359" fmla="*/ 372858 h 434951"/>
                  <a:gd name="connsiteX360" fmla="*/ 403978 w 548667"/>
                  <a:gd name="connsiteY360" fmla="*/ 371826 h 434951"/>
                  <a:gd name="connsiteX361" fmla="*/ 412238 w 548667"/>
                  <a:gd name="connsiteY361" fmla="*/ 370646 h 434951"/>
                  <a:gd name="connsiteX362" fmla="*/ 421530 w 548667"/>
                  <a:gd name="connsiteY362" fmla="*/ 369318 h 434951"/>
                  <a:gd name="connsiteX363" fmla="*/ 427872 w 548667"/>
                  <a:gd name="connsiteY363" fmla="*/ 368433 h 434951"/>
                  <a:gd name="connsiteX364" fmla="*/ 435984 w 548667"/>
                  <a:gd name="connsiteY364" fmla="*/ 367253 h 434951"/>
                  <a:gd name="connsiteX365" fmla="*/ 442621 w 548667"/>
                  <a:gd name="connsiteY365" fmla="*/ 366368 h 434951"/>
                  <a:gd name="connsiteX366" fmla="*/ 448521 w 548667"/>
                  <a:gd name="connsiteY366" fmla="*/ 365483 h 434951"/>
                  <a:gd name="connsiteX367" fmla="*/ 454715 w 548667"/>
                  <a:gd name="connsiteY367" fmla="*/ 364598 h 434951"/>
                  <a:gd name="connsiteX368" fmla="*/ 458403 w 548667"/>
                  <a:gd name="connsiteY368" fmla="*/ 363271 h 434951"/>
                  <a:gd name="connsiteX369" fmla="*/ 462828 w 548667"/>
                  <a:gd name="connsiteY369" fmla="*/ 361796 h 434951"/>
                  <a:gd name="connsiteX370" fmla="*/ 467252 w 548667"/>
                  <a:gd name="connsiteY370" fmla="*/ 360321 h 434951"/>
                  <a:gd name="connsiteX371" fmla="*/ 471677 w 548667"/>
                  <a:gd name="connsiteY371" fmla="*/ 358846 h 434951"/>
                  <a:gd name="connsiteX372" fmla="*/ 476102 w 548667"/>
                  <a:gd name="connsiteY372" fmla="*/ 357371 h 434951"/>
                  <a:gd name="connsiteX373" fmla="*/ 480526 w 548667"/>
                  <a:gd name="connsiteY373" fmla="*/ 355896 h 434951"/>
                  <a:gd name="connsiteX374" fmla="*/ 484951 w 548667"/>
                  <a:gd name="connsiteY374" fmla="*/ 354421 h 434951"/>
                  <a:gd name="connsiteX375" fmla="*/ 489376 w 548667"/>
                  <a:gd name="connsiteY375" fmla="*/ 352947 h 434951"/>
                  <a:gd name="connsiteX376" fmla="*/ 493801 w 548667"/>
                  <a:gd name="connsiteY376" fmla="*/ 351472 h 434951"/>
                  <a:gd name="connsiteX377" fmla="*/ 498225 w 548667"/>
                  <a:gd name="connsiteY377" fmla="*/ 349997 h 434951"/>
                  <a:gd name="connsiteX378" fmla="*/ 502650 w 548667"/>
                  <a:gd name="connsiteY378" fmla="*/ 348374 h 434951"/>
                  <a:gd name="connsiteX379" fmla="*/ 507075 w 548667"/>
                  <a:gd name="connsiteY379" fmla="*/ 346900 h 434951"/>
                  <a:gd name="connsiteX380" fmla="*/ 511500 w 548667"/>
                  <a:gd name="connsiteY380" fmla="*/ 345277 h 434951"/>
                  <a:gd name="connsiteX381" fmla="*/ 515925 w 548667"/>
                  <a:gd name="connsiteY381" fmla="*/ 343802 h 434951"/>
                  <a:gd name="connsiteX382" fmla="*/ 520349 w 548667"/>
                  <a:gd name="connsiteY382" fmla="*/ 342180 h 434951"/>
                  <a:gd name="connsiteX383" fmla="*/ 524774 w 548667"/>
                  <a:gd name="connsiteY383" fmla="*/ 340705 h 434951"/>
                  <a:gd name="connsiteX384" fmla="*/ 529199 w 548667"/>
                  <a:gd name="connsiteY384" fmla="*/ 339082 h 434951"/>
                  <a:gd name="connsiteX385" fmla="*/ 532001 w 548667"/>
                  <a:gd name="connsiteY385" fmla="*/ 338198 h 434951"/>
                  <a:gd name="connsiteX386" fmla="*/ 533181 w 548667"/>
                  <a:gd name="connsiteY386" fmla="*/ 334658 h 434951"/>
                  <a:gd name="connsiteX387" fmla="*/ 534213 w 548667"/>
                  <a:gd name="connsiteY387" fmla="*/ 331708 h 434951"/>
                  <a:gd name="connsiteX388" fmla="*/ 535098 w 548667"/>
                  <a:gd name="connsiteY388" fmla="*/ 328758 h 434951"/>
                  <a:gd name="connsiteX389" fmla="*/ 536131 w 548667"/>
                  <a:gd name="connsiteY389" fmla="*/ 325808 h 434951"/>
                  <a:gd name="connsiteX390" fmla="*/ 537016 w 548667"/>
                  <a:gd name="connsiteY390" fmla="*/ 322858 h 434951"/>
                  <a:gd name="connsiteX391" fmla="*/ 537901 w 548667"/>
                  <a:gd name="connsiteY391" fmla="*/ 319909 h 434951"/>
                  <a:gd name="connsiteX392" fmla="*/ 538786 w 548667"/>
                  <a:gd name="connsiteY392" fmla="*/ 316959 h 434951"/>
                  <a:gd name="connsiteX393" fmla="*/ 539818 w 548667"/>
                  <a:gd name="connsiteY393" fmla="*/ 314009 h 434951"/>
                  <a:gd name="connsiteX394" fmla="*/ 540703 w 548667"/>
                  <a:gd name="connsiteY394" fmla="*/ 311059 h 434951"/>
                  <a:gd name="connsiteX395" fmla="*/ 541588 w 548667"/>
                  <a:gd name="connsiteY395" fmla="*/ 308109 h 434951"/>
                  <a:gd name="connsiteX396" fmla="*/ 542473 w 548667"/>
                  <a:gd name="connsiteY396" fmla="*/ 305159 h 434951"/>
                  <a:gd name="connsiteX397" fmla="*/ 543358 w 548667"/>
                  <a:gd name="connsiteY397" fmla="*/ 302210 h 434951"/>
                  <a:gd name="connsiteX398" fmla="*/ 544243 w 548667"/>
                  <a:gd name="connsiteY398" fmla="*/ 299260 h 434951"/>
                  <a:gd name="connsiteX399" fmla="*/ 545128 w 548667"/>
                  <a:gd name="connsiteY399" fmla="*/ 296310 h 434951"/>
                  <a:gd name="connsiteX400" fmla="*/ 546012 w 548667"/>
                  <a:gd name="connsiteY400" fmla="*/ 293360 h 434951"/>
                  <a:gd name="connsiteX401" fmla="*/ 546897 w 548667"/>
                  <a:gd name="connsiteY401" fmla="*/ 290410 h 434951"/>
                  <a:gd name="connsiteX402" fmla="*/ 547782 w 548667"/>
                  <a:gd name="connsiteY402" fmla="*/ 287461 h 434951"/>
                  <a:gd name="connsiteX403" fmla="*/ 548668 w 548667"/>
                  <a:gd name="connsiteY403" fmla="*/ 284658 h 434951"/>
                  <a:gd name="connsiteX404" fmla="*/ 547045 w 548667"/>
                  <a:gd name="connsiteY404" fmla="*/ 282003 h 434951"/>
                  <a:gd name="connsiteX405" fmla="*/ 193656 w 548667"/>
                  <a:gd name="connsiteY405" fmla="*/ 424185 h 434951"/>
                  <a:gd name="connsiteX406" fmla="*/ 193656 w 548667"/>
                  <a:gd name="connsiteY406" fmla="*/ 424627 h 434951"/>
                  <a:gd name="connsiteX407" fmla="*/ 194689 w 548667"/>
                  <a:gd name="connsiteY407" fmla="*/ 425512 h 434951"/>
                  <a:gd name="connsiteX408" fmla="*/ 192624 w 548667"/>
                  <a:gd name="connsiteY408" fmla="*/ 425512 h 434951"/>
                  <a:gd name="connsiteX409" fmla="*/ 191591 w 548667"/>
                  <a:gd name="connsiteY409" fmla="*/ 424480 h 434951"/>
                  <a:gd name="connsiteX410" fmla="*/ 192033 w 548667"/>
                  <a:gd name="connsiteY410" fmla="*/ 423742 h 434951"/>
                  <a:gd name="connsiteX411" fmla="*/ 191739 w 548667"/>
                  <a:gd name="connsiteY411" fmla="*/ 423005 h 434951"/>
                  <a:gd name="connsiteX412" fmla="*/ 191739 w 548667"/>
                  <a:gd name="connsiteY412" fmla="*/ 419465 h 434951"/>
                  <a:gd name="connsiteX413" fmla="*/ 190854 w 548667"/>
                  <a:gd name="connsiteY413" fmla="*/ 417990 h 434951"/>
                  <a:gd name="connsiteX414" fmla="*/ 189379 w 548667"/>
                  <a:gd name="connsiteY414" fmla="*/ 417695 h 434951"/>
                  <a:gd name="connsiteX415" fmla="*/ 189969 w 548667"/>
                  <a:gd name="connsiteY415" fmla="*/ 419170 h 434951"/>
                  <a:gd name="connsiteX416" fmla="*/ 189231 w 548667"/>
                  <a:gd name="connsiteY416" fmla="*/ 420645 h 434951"/>
                  <a:gd name="connsiteX417" fmla="*/ 188199 w 548667"/>
                  <a:gd name="connsiteY417" fmla="*/ 421530 h 434951"/>
                  <a:gd name="connsiteX418" fmla="*/ 187166 w 548667"/>
                  <a:gd name="connsiteY418" fmla="*/ 421825 h 434951"/>
                  <a:gd name="connsiteX419" fmla="*/ 187904 w 548667"/>
                  <a:gd name="connsiteY419" fmla="*/ 423595 h 434951"/>
                  <a:gd name="connsiteX420" fmla="*/ 190411 w 548667"/>
                  <a:gd name="connsiteY420" fmla="*/ 426102 h 434951"/>
                  <a:gd name="connsiteX421" fmla="*/ 192181 w 548667"/>
                  <a:gd name="connsiteY421" fmla="*/ 426987 h 434951"/>
                  <a:gd name="connsiteX422" fmla="*/ 194983 w 548667"/>
                  <a:gd name="connsiteY422" fmla="*/ 426545 h 434951"/>
                  <a:gd name="connsiteX423" fmla="*/ 195721 w 548667"/>
                  <a:gd name="connsiteY423" fmla="*/ 427282 h 434951"/>
                  <a:gd name="connsiteX424" fmla="*/ 195721 w 548667"/>
                  <a:gd name="connsiteY424" fmla="*/ 428020 h 434951"/>
                  <a:gd name="connsiteX425" fmla="*/ 196311 w 548667"/>
                  <a:gd name="connsiteY425" fmla="*/ 428610 h 434951"/>
                  <a:gd name="connsiteX426" fmla="*/ 197048 w 548667"/>
                  <a:gd name="connsiteY426" fmla="*/ 429200 h 434951"/>
                  <a:gd name="connsiteX427" fmla="*/ 197343 w 548667"/>
                  <a:gd name="connsiteY427" fmla="*/ 428462 h 434951"/>
                  <a:gd name="connsiteX428" fmla="*/ 197343 w 548667"/>
                  <a:gd name="connsiteY428" fmla="*/ 425512 h 434951"/>
                  <a:gd name="connsiteX429" fmla="*/ 194541 w 548667"/>
                  <a:gd name="connsiteY429" fmla="*/ 423005 h 434951"/>
                  <a:gd name="connsiteX430" fmla="*/ 193656 w 548667"/>
                  <a:gd name="connsiteY430" fmla="*/ 424185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548667" h="434951">
                    <a:moveTo>
                      <a:pt x="55752" y="184954"/>
                    </a:moveTo>
                    <a:lnTo>
                      <a:pt x="51622" y="183332"/>
                    </a:lnTo>
                    <a:lnTo>
                      <a:pt x="50737" y="182594"/>
                    </a:lnTo>
                    <a:lnTo>
                      <a:pt x="50147" y="181414"/>
                    </a:lnTo>
                    <a:lnTo>
                      <a:pt x="49410" y="182594"/>
                    </a:lnTo>
                    <a:lnTo>
                      <a:pt x="50147" y="183774"/>
                    </a:lnTo>
                    <a:lnTo>
                      <a:pt x="55162" y="185691"/>
                    </a:lnTo>
                    <a:lnTo>
                      <a:pt x="56194" y="186576"/>
                    </a:lnTo>
                    <a:lnTo>
                      <a:pt x="57227" y="187904"/>
                    </a:lnTo>
                    <a:lnTo>
                      <a:pt x="58997" y="189821"/>
                    </a:lnTo>
                    <a:lnTo>
                      <a:pt x="59734" y="189821"/>
                    </a:lnTo>
                    <a:lnTo>
                      <a:pt x="61061" y="188936"/>
                    </a:lnTo>
                    <a:lnTo>
                      <a:pt x="60324" y="188641"/>
                    </a:lnTo>
                    <a:lnTo>
                      <a:pt x="55752" y="184954"/>
                    </a:lnTo>
                    <a:close/>
                    <a:moveTo>
                      <a:pt x="50442" y="177874"/>
                    </a:moveTo>
                    <a:lnTo>
                      <a:pt x="50442" y="180087"/>
                    </a:lnTo>
                    <a:lnTo>
                      <a:pt x="51474" y="181119"/>
                    </a:lnTo>
                    <a:lnTo>
                      <a:pt x="51770" y="180677"/>
                    </a:lnTo>
                    <a:lnTo>
                      <a:pt x="51770" y="180087"/>
                    </a:lnTo>
                    <a:lnTo>
                      <a:pt x="51327" y="178465"/>
                    </a:lnTo>
                    <a:lnTo>
                      <a:pt x="51327" y="176842"/>
                    </a:lnTo>
                    <a:lnTo>
                      <a:pt x="50442" y="178022"/>
                    </a:lnTo>
                    <a:close/>
                    <a:moveTo>
                      <a:pt x="547782" y="280086"/>
                    </a:moveTo>
                    <a:lnTo>
                      <a:pt x="545570" y="276546"/>
                    </a:lnTo>
                    <a:lnTo>
                      <a:pt x="543210" y="272859"/>
                    </a:lnTo>
                    <a:lnTo>
                      <a:pt x="540998" y="269319"/>
                    </a:lnTo>
                    <a:lnTo>
                      <a:pt x="539376" y="266812"/>
                    </a:lnTo>
                    <a:lnTo>
                      <a:pt x="537458" y="263714"/>
                    </a:lnTo>
                    <a:lnTo>
                      <a:pt x="535688" y="265927"/>
                    </a:lnTo>
                    <a:lnTo>
                      <a:pt x="533181" y="265927"/>
                    </a:lnTo>
                    <a:lnTo>
                      <a:pt x="532444" y="265632"/>
                    </a:lnTo>
                    <a:lnTo>
                      <a:pt x="530526" y="265337"/>
                    </a:lnTo>
                    <a:lnTo>
                      <a:pt x="527429" y="264894"/>
                    </a:lnTo>
                    <a:lnTo>
                      <a:pt x="523446" y="264452"/>
                    </a:lnTo>
                    <a:lnTo>
                      <a:pt x="518727" y="263862"/>
                    </a:lnTo>
                    <a:lnTo>
                      <a:pt x="513417" y="263124"/>
                    </a:lnTo>
                    <a:lnTo>
                      <a:pt x="507812" y="262387"/>
                    </a:lnTo>
                    <a:lnTo>
                      <a:pt x="502060" y="261650"/>
                    </a:lnTo>
                    <a:lnTo>
                      <a:pt x="496308" y="260912"/>
                    </a:lnTo>
                    <a:lnTo>
                      <a:pt x="490703" y="260175"/>
                    </a:lnTo>
                    <a:lnTo>
                      <a:pt x="485394" y="259437"/>
                    </a:lnTo>
                    <a:lnTo>
                      <a:pt x="480674" y="258847"/>
                    </a:lnTo>
                    <a:lnTo>
                      <a:pt x="476692" y="258405"/>
                    </a:lnTo>
                    <a:lnTo>
                      <a:pt x="473594" y="257962"/>
                    </a:lnTo>
                    <a:lnTo>
                      <a:pt x="471677" y="257667"/>
                    </a:lnTo>
                    <a:lnTo>
                      <a:pt x="470939" y="257667"/>
                    </a:lnTo>
                    <a:lnTo>
                      <a:pt x="468727" y="257225"/>
                    </a:lnTo>
                    <a:lnTo>
                      <a:pt x="467547" y="255750"/>
                    </a:lnTo>
                    <a:lnTo>
                      <a:pt x="466072" y="253980"/>
                    </a:lnTo>
                    <a:lnTo>
                      <a:pt x="464597" y="252210"/>
                    </a:lnTo>
                    <a:lnTo>
                      <a:pt x="463122" y="250440"/>
                    </a:lnTo>
                    <a:lnTo>
                      <a:pt x="461647" y="248670"/>
                    </a:lnTo>
                    <a:lnTo>
                      <a:pt x="460173" y="246900"/>
                    </a:lnTo>
                    <a:lnTo>
                      <a:pt x="458698" y="245130"/>
                    </a:lnTo>
                    <a:lnTo>
                      <a:pt x="457223" y="243361"/>
                    </a:lnTo>
                    <a:lnTo>
                      <a:pt x="455748" y="241591"/>
                    </a:lnTo>
                    <a:lnTo>
                      <a:pt x="454273" y="239821"/>
                    </a:lnTo>
                    <a:lnTo>
                      <a:pt x="452798" y="238051"/>
                    </a:lnTo>
                    <a:lnTo>
                      <a:pt x="451323" y="236281"/>
                    </a:lnTo>
                    <a:lnTo>
                      <a:pt x="449848" y="234511"/>
                    </a:lnTo>
                    <a:lnTo>
                      <a:pt x="448373" y="232741"/>
                    </a:lnTo>
                    <a:lnTo>
                      <a:pt x="446898" y="230971"/>
                    </a:lnTo>
                    <a:lnTo>
                      <a:pt x="445424" y="229201"/>
                    </a:lnTo>
                    <a:lnTo>
                      <a:pt x="443949" y="227432"/>
                    </a:lnTo>
                    <a:lnTo>
                      <a:pt x="442916" y="226252"/>
                    </a:lnTo>
                    <a:lnTo>
                      <a:pt x="442326" y="224924"/>
                    </a:lnTo>
                    <a:lnTo>
                      <a:pt x="442326" y="220647"/>
                    </a:lnTo>
                    <a:lnTo>
                      <a:pt x="441294" y="220647"/>
                    </a:lnTo>
                    <a:lnTo>
                      <a:pt x="439819" y="220057"/>
                    </a:lnTo>
                    <a:lnTo>
                      <a:pt x="437754" y="219762"/>
                    </a:lnTo>
                    <a:lnTo>
                      <a:pt x="435542" y="219172"/>
                    </a:lnTo>
                    <a:lnTo>
                      <a:pt x="437164" y="215337"/>
                    </a:lnTo>
                    <a:lnTo>
                      <a:pt x="438492" y="213862"/>
                    </a:lnTo>
                    <a:lnTo>
                      <a:pt x="438492" y="212830"/>
                    </a:lnTo>
                    <a:lnTo>
                      <a:pt x="436427" y="212830"/>
                    </a:lnTo>
                    <a:lnTo>
                      <a:pt x="434657" y="211797"/>
                    </a:lnTo>
                    <a:lnTo>
                      <a:pt x="432297" y="212387"/>
                    </a:lnTo>
                    <a:lnTo>
                      <a:pt x="430085" y="212977"/>
                    </a:lnTo>
                    <a:lnTo>
                      <a:pt x="428167" y="212977"/>
                    </a:lnTo>
                    <a:lnTo>
                      <a:pt x="426692" y="212682"/>
                    </a:lnTo>
                    <a:lnTo>
                      <a:pt x="425660" y="212093"/>
                    </a:lnTo>
                    <a:lnTo>
                      <a:pt x="423743" y="209733"/>
                    </a:lnTo>
                    <a:lnTo>
                      <a:pt x="422415" y="206635"/>
                    </a:lnTo>
                    <a:lnTo>
                      <a:pt x="420350" y="204423"/>
                    </a:lnTo>
                    <a:lnTo>
                      <a:pt x="418875" y="201768"/>
                    </a:lnTo>
                    <a:lnTo>
                      <a:pt x="416073" y="198376"/>
                    </a:lnTo>
                    <a:lnTo>
                      <a:pt x="414745" y="192329"/>
                    </a:lnTo>
                    <a:lnTo>
                      <a:pt x="413418" y="189084"/>
                    </a:lnTo>
                    <a:lnTo>
                      <a:pt x="408846" y="185102"/>
                    </a:lnTo>
                    <a:lnTo>
                      <a:pt x="407813" y="183479"/>
                    </a:lnTo>
                    <a:lnTo>
                      <a:pt x="406486" y="179792"/>
                    </a:lnTo>
                    <a:lnTo>
                      <a:pt x="404864" y="177285"/>
                    </a:lnTo>
                    <a:lnTo>
                      <a:pt x="403536" y="174040"/>
                    </a:lnTo>
                    <a:lnTo>
                      <a:pt x="402209" y="169910"/>
                    </a:lnTo>
                    <a:lnTo>
                      <a:pt x="402799" y="169615"/>
                    </a:lnTo>
                    <a:lnTo>
                      <a:pt x="403831" y="169615"/>
                    </a:lnTo>
                    <a:lnTo>
                      <a:pt x="404864" y="170205"/>
                    </a:lnTo>
                    <a:lnTo>
                      <a:pt x="405453" y="170205"/>
                    </a:lnTo>
                    <a:lnTo>
                      <a:pt x="406928" y="164453"/>
                    </a:lnTo>
                    <a:lnTo>
                      <a:pt x="406191" y="161798"/>
                    </a:lnTo>
                    <a:lnTo>
                      <a:pt x="404274" y="160323"/>
                    </a:lnTo>
                    <a:lnTo>
                      <a:pt x="402061" y="158406"/>
                    </a:lnTo>
                    <a:lnTo>
                      <a:pt x="401619" y="156193"/>
                    </a:lnTo>
                    <a:lnTo>
                      <a:pt x="401619" y="154276"/>
                    </a:lnTo>
                    <a:lnTo>
                      <a:pt x="402061" y="153686"/>
                    </a:lnTo>
                    <a:lnTo>
                      <a:pt x="403684" y="154276"/>
                    </a:lnTo>
                    <a:lnTo>
                      <a:pt x="405011" y="154718"/>
                    </a:lnTo>
                    <a:lnTo>
                      <a:pt x="405453" y="154718"/>
                    </a:lnTo>
                    <a:lnTo>
                      <a:pt x="401176" y="149999"/>
                    </a:lnTo>
                    <a:lnTo>
                      <a:pt x="394097" y="146459"/>
                    </a:lnTo>
                    <a:lnTo>
                      <a:pt x="389377" y="141002"/>
                    </a:lnTo>
                    <a:lnTo>
                      <a:pt x="385985" y="140117"/>
                    </a:lnTo>
                    <a:lnTo>
                      <a:pt x="382740" y="136429"/>
                    </a:lnTo>
                    <a:lnTo>
                      <a:pt x="379938" y="132890"/>
                    </a:lnTo>
                    <a:lnTo>
                      <a:pt x="381560" y="131415"/>
                    </a:lnTo>
                    <a:lnTo>
                      <a:pt x="379495" y="130382"/>
                    </a:lnTo>
                    <a:lnTo>
                      <a:pt x="377578" y="129792"/>
                    </a:lnTo>
                    <a:lnTo>
                      <a:pt x="372858" y="127580"/>
                    </a:lnTo>
                    <a:lnTo>
                      <a:pt x="370056" y="124925"/>
                    </a:lnTo>
                    <a:lnTo>
                      <a:pt x="370350" y="123745"/>
                    </a:lnTo>
                    <a:lnTo>
                      <a:pt x="371088" y="122713"/>
                    </a:lnTo>
                    <a:lnTo>
                      <a:pt x="370498" y="120058"/>
                    </a:lnTo>
                    <a:lnTo>
                      <a:pt x="369613" y="118288"/>
                    </a:lnTo>
                    <a:lnTo>
                      <a:pt x="365778" y="113421"/>
                    </a:lnTo>
                    <a:lnTo>
                      <a:pt x="363123" y="107226"/>
                    </a:lnTo>
                    <a:lnTo>
                      <a:pt x="362533" y="104571"/>
                    </a:lnTo>
                    <a:lnTo>
                      <a:pt x="361059" y="101917"/>
                    </a:lnTo>
                    <a:lnTo>
                      <a:pt x="346162" y="101917"/>
                    </a:lnTo>
                    <a:lnTo>
                      <a:pt x="340852" y="102212"/>
                    </a:lnTo>
                    <a:lnTo>
                      <a:pt x="338493" y="99557"/>
                    </a:lnTo>
                    <a:lnTo>
                      <a:pt x="337755" y="96607"/>
                    </a:lnTo>
                    <a:lnTo>
                      <a:pt x="336870" y="93657"/>
                    </a:lnTo>
                    <a:lnTo>
                      <a:pt x="334510" y="89380"/>
                    </a:lnTo>
                    <a:lnTo>
                      <a:pt x="326841" y="88347"/>
                    </a:lnTo>
                    <a:lnTo>
                      <a:pt x="322711" y="87757"/>
                    </a:lnTo>
                    <a:lnTo>
                      <a:pt x="315926" y="86872"/>
                    </a:lnTo>
                    <a:lnTo>
                      <a:pt x="310911" y="86282"/>
                    </a:lnTo>
                    <a:lnTo>
                      <a:pt x="306339" y="87167"/>
                    </a:lnTo>
                    <a:lnTo>
                      <a:pt x="295720" y="86282"/>
                    </a:lnTo>
                    <a:lnTo>
                      <a:pt x="283921" y="85250"/>
                    </a:lnTo>
                    <a:lnTo>
                      <a:pt x="272269" y="84218"/>
                    </a:lnTo>
                    <a:lnTo>
                      <a:pt x="263567" y="83480"/>
                    </a:lnTo>
                    <a:lnTo>
                      <a:pt x="262830" y="83185"/>
                    </a:lnTo>
                    <a:lnTo>
                      <a:pt x="254275" y="76548"/>
                    </a:lnTo>
                    <a:lnTo>
                      <a:pt x="247490" y="71386"/>
                    </a:lnTo>
                    <a:lnTo>
                      <a:pt x="238936" y="64896"/>
                    </a:lnTo>
                    <a:lnTo>
                      <a:pt x="230234" y="58259"/>
                    </a:lnTo>
                    <a:lnTo>
                      <a:pt x="221385" y="51475"/>
                    </a:lnTo>
                    <a:lnTo>
                      <a:pt x="215042" y="46607"/>
                    </a:lnTo>
                    <a:lnTo>
                      <a:pt x="207225" y="40265"/>
                    </a:lnTo>
                    <a:lnTo>
                      <a:pt x="200146" y="34513"/>
                    </a:lnTo>
                    <a:lnTo>
                      <a:pt x="194541" y="29941"/>
                    </a:lnTo>
                    <a:lnTo>
                      <a:pt x="187314" y="25958"/>
                    </a:lnTo>
                    <a:lnTo>
                      <a:pt x="181709" y="22861"/>
                    </a:lnTo>
                    <a:lnTo>
                      <a:pt x="173597" y="18289"/>
                    </a:lnTo>
                    <a:lnTo>
                      <a:pt x="167107" y="14602"/>
                    </a:lnTo>
                    <a:lnTo>
                      <a:pt x="161503" y="11504"/>
                    </a:lnTo>
                    <a:lnTo>
                      <a:pt x="152948" y="6637"/>
                    </a:lnTo>
                    <a:lnTo>
                      <a:pt x="150146" y="5310"/>
                    </a:lnTo>
                    <a:lnTo>
                      <a:pt x="141296" y="3687"/>
                    </a:lnTo>
                    <a:lnTo>
                      <a:pt x="132890" y="2360"/>
                    </a:lnTo>
                    <a:lnTo>
                      <a:pt x="124188" y="885"/>
                    </a:lnTo>
                    <a:lnTo>
                      <a:pt x="118288" y="0"/>
                    </a:lnTo>
                    <a:lnTo>
                      <a:pt x="114453" y="3392"/>
                    </a:lnTo>
                    <a:lnTo>
                      <a:pt x="113568" y="3687"/>
                    </a:lnTo>
                    <a:lnTo>
                      <a:pt x="108553" y="5015"/>
                    </a:lnTo>
                    <a:lnTo>
                      <a:pt x="98229" y="7817"/>
                    </a:lnTo>
                    <a:lnTo>
                      <a:pt x="91297" y="9734"/>
                    </a:lnTo>
                    <a:lnTo>
                      <a:pt x="82448" y="12242"/>
                    </a:lnTo>
                    <a:lnTo>
                      <a:pt x="75073" y="14307"/>
                    </a:lnTo>
                    <a:lnTo>
                      <a:pt x="67846" y="16372"/>
                    </a:lnTo>
                    <a:lnTo>
                      <a:pt x="61061" y="18289"/>
                    </a:lnTo>
                    <a:lnTo>
                      <a:pt x="64896" y="22271"/>
                    </a:lnTo>
                    <a:lnTo>
                      <a:pt x="70796" y="28318"/>
                    </a:lnTo>
                    <a:lnTo>
                      <a:pt x="74631" y="32301"/>
                    </a:lnTo>
                    <a:lnTo>
                      <a:pt x="79203" y="37463"/>
                    </a:lnTo>
                    <a:lnTo>
                      <a:pt x="83332" y="42035"/>
                    </a:lnTo>
                    <a:lnTo>
                      <a:pt x="87757" y="46902"/>
                    </a:lnTo>
                    <a:lnTo>
                      <a:pt x="84660" y="48525"/>
                    </a:lnTo>
                    <a:lnTo>
                      <a:pt x="79645" y="51179"/>
                    </a:lnTo>
                    <a:lnTo>
                      <a:pt x="79055" y="51622"/>
                    </a:lnTo>
                    <a:lnTo>
                      <a:pt x="78613" y="52064"/>
                    </a:lnTo>
                    <a:lnTo>
                      <a:pt x="76548" y="56932"/>
                    </a:lnTo>
                    <a:lnTo>
                      <a:pt x="74925" y="60766"/>
                    </a:lnTo>
                    <a:lnTo>
                      <a:pt x="74336" y="61209"/>
                    </a:lnTo>
                    <a:lnTo>
                      <a:pt x="67256" y="62536"/>
                    </a:lnTo>
                    <a:lnTo>
                      <a:pt x="60176" y="63864"/>
                    </a:lnTo>
                    <a:lnTo>
                      <a:pt x="55752" y="64749"/>
                    </a:lnTo>
                    <a:lnTo>
                      <a:pt x="54424" y="65781"/>
                    </a:lnTo>
                    <a:lnTo>
                      <a:pt x="51474" y="70501"/>
                    </a:lnTo>
                    <a:lnTo>
                      <a:pt x="48377" y="75368"/>
                    </a:lnTo>
                    <a:lnTo>
                      <a:pt x="43362" y="79350"/>
                    </a:lnTo>
                    <a:lnTo>
                      <a:pt x="37758" y="83775"/>
                    </a:lnTo>
                    <a:lnTo>
                      <a:pt x="36430" y="84070"/>
                    </a:lnTo>
                    <a:lnTo>
                      <a:pt x="32448" y="83332"/>
                    </a:lnTo>
                    <a:lnTo>
                      <a:pt x="25516" y="82153"/>
                    </a:lnTo>
                    <a:lnTo>
                      <a:pt x="18879" y="80973"/>
                    </a:lnTo>
                    <a:lnTo>
                      <a:pt x="14307" y="80235"/>
                    </a:lnTo>
                    <a:lnTo>
                      <a:pt x="8702" y="79350"/>
                    </a:lnTo>
                    <a:lnTo>
                      <a:pt x="4720" y="97197"/>
                    </a:lnTo>
                    <a:lnTo>
                      <a:pt x="4277" y="103244"/>
                    </a:lnTo>
                    <a:lnTo>
                      <a:pt x="1770" y="110029"/>
                    </a:lnTo>
                    <a:lnTo>
                      <a:pt x="0" y="113273"/>
                    </a:lnTo>
                    <a:lnTo>
                      <a:pt x="295" y="115633"/>
                    </a:lnTo>
                    <a:lnTo>
                      <a:pt x="2802" y="113716"/>
                    </a:lnTo>
                    <a:lnTo>
                      <a:pt x="5605" y="114306"/>
                    </a:lnTo>
                    <a:lnTo>
                      <a:pt x="12094" y="114896"/>
                    </a:lnTo>
                    <a:lnTo>
                      <a:pt x="14749" y="116371"/>
                    </a:lnTo>
                    <a:lnTo>
                      <a:pt x="21091" y="124778"/>
                    </a:lnTo>
                    <a:lnTo>
                      <a:pt x="25221" y="133185"/>
                    </a:lnTo>
                    <a:lnTo>
                      <a:pt x="29941" y="138052"/>
                    </a:lnTo>
                    <a:lnTo>
                      <a:pt x="32301" y="143362"/>
                    </a:lnTo>
                    <a:lnTo>
                      <a:pt x="37020" y="148671"/>
                    </a:lnTo>
                    <a:lnTo>
                      <a:pt x="38643" y="151916"/>
                    </a:lnTo>
                    <a:lnTo>
                      <a:pt x="42772" y="156636"/>
                    </a:lnTo>
                    <a:lnTo>
                      <a:pt x="49852" y="170352"/>
                    </a:lnTo>
                    <a:lnTo>
                      <a:pt x="53982" y="172122"/>
                    </a:lnTo>
                    <a:lnTo>
                      <a:pt x="54719" y="175957"/>
                    </a:lnTo>
                    <a:lnTo>
                      <a:pt x="56342" y="180234"/>
                    </a:lnTo>
                    <a:lnTo>
                      <a:pt x="58849" y="181857"/>
                    </a:lnTo>
                    <a:lnTo>
                      <a:pt x="60472" y="183332"/>
                    </a:lnTo>
                    <a:lnTo>
                      <a:pt x="66371" y="193066"/>
                    </a:lnTo>
                    <a:lnTo>
                      <a:pt x="68141" y="196901"/>
                    </a:lnTo>
                    <a:lnTo>
                      <a:pt x="68731" y="199113"/>
                    </a:lnTo>
                    <a:lnTo>
                      <a:pt x="69321" y="202211"/>
                    </a:lnTo>
                    <a:lnTo>
                      <a:pt x="68141" y="204570"/>
                    </a:lnTo>
                    <a:lnTo>
                      <a:pt x="67108" y="206045"/>
                    </a:lnTo>
                    <a:lnTo>
                      <a:pt x="71238" y="211650"/>
                    </a:lnTo>
                    <a:lnTo>
                      <a:pt x="73598" y="215927"/>
                    </a:lnTo>
                    <a:lnTo>
                      <a:pt x="76548" y="220499"/>
                    </a:lnTo>
                    <a:lnTo>
                      <a:pt x="79055" y="220942"/>
                    </a:lnTo>
                    <a:lnTo>
                      <a:pt x="80973" y="220942"/>
                    </a:lnTo>
                    <a:lnTo>
                      <a:pt x="83775" y="223449"/>
                    </a:lnTo>
                    <a:lnTo>
                      <a:pt x="86282" y="223449"/>
                    </a:lnTo>
                    <a:lnTo>
                      <a:pt x="87757" y="225219"/>
                    </a:lnTo>
                    <a:lnTo>
                      <a:pt x="90855" y="226989"/>
                    </a:lnTo>
                    <a:lnTo>
                      <a:pt x="95869" y="230971"/>
                    </a:lnTo>
                    <a:lnTo>
                      <a:pt x="100442" y="236428"/>
                    </a:lnTo>
                    <a:lnTo>
                      <a:pt x="102507" y="240706"/>
                    </a:lnTo>
                    <a:lnTo>
                      <a:pt x="106784" y="247638"/>
                    </a:lnTo>
                    <a:lnTo>
                      <a:pt x="108111" y="250735"/>
                    </a:lnTo>
                    <a:lnTo>
                      <a:pt x="109143" y="254717"/>
                    </a:lnTo>
                    <a:lnTo>
                      <a:pt x="110176" y="256340"/>
                    </a:lnTo>
                    <a:lnTo>
                      <a:pt x="112978" y="259290"/>
                    </a:lnTo>
                    <a:lnTo>
                      <a:pt x="111503" y="259290"/>
                    </a:lnTo>
                    <a:lnTo>
                      <a:pt x="112978" y="261355"/>
                    </a:lnTo>
                    <a:lnTo>
                      <a:pt x="114748" y="262239"/>
                    </a:lnTo>
                    <a:lnTo>
                      <a:pt x="114748" y="264157"/>
                    </a:lnTo>
                    <a:lnTo>
                      <a:pt x="116223" y="267107"/>
                    </a:lnTo>
                    <a:lnTo>
                      <a:pt x="117108" y="272564"/>
                    </a:lnTo>
                    <a:lnTo>
                      <a:pt x="116370" y="275219"/>
                    </a:lnTo>
                    <a:lnTo>
                      <a:pt x="115485" y="277726"/>
                    </a:lnTo>
                    <a:lnTo>
                      <a:pt x="115191" y="282298"/>
                    </a:lnTo>
                    <a:lnTo>
                      <a:pt x="114306" y="286428"/>
                    </a:lnTo>
                    <a:lnTo>
                      <a:pt x="115338" y="289378"/>
                    </a:lnTo>
                    <a:lnTo>
                      <a:pt x="116960" y="292475"/>
                    </a:lnTo>
                    <a:lnTo>
                      <a:pt x="118435" y="296458"/>
                    </a:lnTo>
                    <a:lnTo>
                      <a:pt x="118435" y="298817"/>
                    </a:lnTo>
                    <a:lnTo>
                      <a:pt x="117108" y="302210"/>
                    </a:lnTo>
                    <a:lnTo>
                      <a:pt x="121828" y="311354"/>
                    </a:lnTo>
                    <a:lnTo>
                      <a:pt x="127432" y="317844"/>
                    </a:lnTo>
                    <a:lnTo>
                      <a:pt x="130677" y="323743"/>
                    </a:lnTo>
                    <a:lnTo>
                      <a:pt x="133627" y="327136"/>
                    </a:lnTo>
                    <a:lnTo>
                      <a:pt x="137757" y="329790"/>
                    </a:lnTo>
                    <a:lnTo>
                      <a:pt x="142919" y="330528"/>
                    </a:lnTo>
                    <a:lnTo>
                      <a:pt x="153391" y="337903"/>
                    </a:lnTo>
                    <a:lnTo>
                      <a:pt x="156930" y="342475"/>
                    </a:lnTo>
                    <a:lnTo>
                      <a:pt x="160618" y="344245"/>
                    </a:lnTo>
                    <a:lnTo>
                      <a:pt x="161061" y="345277"/>
                    </a:lnTo>
                    <a:lnTo>
                      <a:pt x="161503" y="347194"/>
                    </a:lnTo>
                    <a:lnTo>
                      <a:pt x="162978" y="349702"/>
                    </a:lnTo>
                    <a:lnTo>
                      <a:pt x="164748" y="351472"/>
                    </a:lnTo>
                    <a:lnTo>
                      <a:pt x="170057" y="362534"/>
                    </a:lnTo>
                    <a:lnTo>
                      <a:pt x="170795" y="365041"/>
                    </a:lnTo>
                    <a:lnTo>
                      <a:pt x="171975" y="368286"/>
                    </a:lnTo>
                    <a:lnTo>
                      <a:pt x="172712" y="371088"/>
                    </a:lnTo>
                    <a:lnTo>
                      <a:pt x="173007" y="373448"/>
                    </a:lnTo>
                    <a:lnTo>
                      <a:pt x="178317" y="379495"/>
                    </a:lnTo>
                    <a:lnTo>
                      <a:pt x="180234" y="384805"/>
                    </a:lnTo>
                    <a:lnTo>
                      <a:pt x="184216" y="391442"/>
                    </a:lnTo>
                    <a:lnTo>
                      <a:pt x="186576" y="394687"/>
                    </a:lnTo>
                    <a:lnTo>
                      <a:pt x="194541" y="400439"/>
                    </a:lnTo>
                    <a:lnTo>
                      <a:pt x="200883" y="406781"/>
                    </a:lnTo>
                    <a:lnTo>
                      <a:pt x="201916" y="411501"/>
                    </a:lnTo>
                    <a:lnTo>
                      <a:pt x="203243" y="415040"/>
                    </a:lnTo>
                    <a:lnTo>
                      <a:pt x="205603" y="416958"/>
                    </a:lnTo>
                    <a:lnTo>
                      <a:pt x="207373" y="419318"/>
                    </a:lnTo>
                    <a:lnTo>
                      <a:pt x="207667" y="421825"/>
                    </a:lnTo>
                    <a:lnTo>
                      <a:pt x="210175" y="423595"/>
                    </a:lnTo>
                    <a:lnTo>
                      <a:pt x="211502" y="425365"/>
                    </a:lnTo>
                    <a:lnTo>
                      <a:pt x="212240" y="427577"/>
                    </a:lnTo>
                    <a:lnTo>
                      <a:pt x="212240" y="429790"/>
                    </a:lnTo>
                    <a:lnTo>
                      <a:pt x="213862" y="432887"/>
                    </a:lnTo>
                    <a:lnTo>
                      <a:pt x="214157" y="434952"/>
                    </a:lnTo>
                    <a:lnTo>
                      <a:pt x="219025" y="431265"/>
                    </a:lnTo>
                    <a:lnTo>
                      <a:pt x="220204" y="430232"/>
                    </a:lnTo>
                    <a:lnTo>
                      <a:pt x="220942" y="429200"/>
                    </a:lnTo>
                    <a:lnTo>
                      <a:pt x="222122" y="427135"/>
                    </a:lnTo>
                    <a:lnTo>
                      <a:pt x="223744" y="426397"/>
                    </a:lnTo>
                    <a:lnTo>
                      <a:pt x="224334" y="424185"/>
                    </a:lnTo>
                    <a:lnTo>
                      <a:pt x="224334" y="423152"/>
                    </a:lnTo>
                    <a:lnTo>
                      <a:pt x="223302" y="422268"/>
                    </a:lnTo>
                    <a:lnTo>
                      <a:pt x="222564" y="419760"/>
                    </a:lnTo>
                    <a:lnTo>
                      <a:pt x="222859" y="416515"/>
                    </a:lnTo>
                    <a:lnTo>
                      <a:pt x="223154" y="415188"/>
                    </a:lnTo>
                    <a:lnTo>
                      <a:pt x="223744" y="412680"/>
                    </a:lnTo>
                    <a:lnTo>
                      <a:pt x="225514" y="411796"/>
                    </a:lnTo>
                    <a:lnTo>
                      <a:pt x="225957" y="411058"/>
                    </a:lnTo>
                    <a:lnTo>
                      <a:pt x="224629" y="409436"/>
                    </a:lnTo>
                    <a:lnTo>
                      <a:pt x="224629" y="408551"/>
                    </a:lnTo>
                    <a:lnTo>
                      <a:pt x="227727" y="405896"/>
                    </a:lnTo>
                    <a:lnTo>
                      <a:pt x="228906" y="405159"/>
                    </a:lnTo>
                    <a:lnTo>
                      <a:pt x="230824" y="404421"/>
                    </a:lnTo>
                    <a:lnTo>
                      <a:pt x="232299" y="404421"/>
                    </a:lnTo>
                    <a:lnTo>
                      <a:pt x="234069" y="404863"/>
                    </a:lnTo>
                    <a:lnTo>
                      <a:pt x="235544" y="405601"/>
                    </a:lnTo>
                    <a:lnTo>
                      <a:pt x="237019" y="406928"/>
                    </a:lnTo>
                    <a:lnTo>
                      <a:pt x="238641" y="408403"/>
                    </a:lnTo>
                    <a:lnTo>
                      <a:pt x="241001" y="408993"/>
                    </a:lnTo>
                    <a:lnTo>
                      <a:pt x="242623" y="408993"/>
                    </a:lnTo>
                    <a:lnTo>
                      <a:pt x="243951" y="409583"/>
                    </a:lnTo>
                    <a:lnTo>
                      <a:pt x="245130" y="409288"/>
                    </a:lnTo>
                    <a:lnTo>
                      <a:pt x="246458" y="408551"/>
                    </a:lnTo>
                    <a:lnTo>
                      <a:pt x="248523" y="408551"/>
                    </a:lnTo>
                    <a:lnTo>
                      <a:pt x="250293" y="407666"/>
                    </a:lnTo>
                    <a:lnTo>
                      <a:pt x="255455" y="407223"/>
                    </a:lnTo>
                    <a:lnTo>
                      <a:pt x="260470" y="407518"/>
                    </a:lnTo>
                    <a:lnTo>
                      <a:pt x="265632" y="406781"/>
                    </a:lnTo>
                    <a:lnTo>
                      <a:pt x="276104" y="406781"/>
                    </a:lnTo>
                    <a:lnTo>
                      <a:pt x="277283" y="407076"/>
                    </a:lnTo>
                    <a:lnTo>
                      <a:pt x="278464" y="407518"/>
                    </a:lnTo>
                    <a:lnTo>
                      <a:pt x="282888" y="409878"/>
                    </a:lnTo>
                    <a:lnTo>
                      <a:pt x="286281" y="410321"/>
                    </a:lnTo>
                    <a:lnTo>
                      <a:pt x="293065" y="410911"/>
                    </a:lnTo>
                    <a:lnTo>
                      <a:pt x="300292" y="411648"/>
                    </a:lnTo>
                    <a:lnTo>
                      <a:pt x="306487" y="412238"/>
                    </a:lnTo>
                    <a:lnTo>
                      <a:pt x="311796" y="411648"/>
                    </a:lnTo>
                    <a:lnTo>
                      <a:pt x="316221" y="411206"/>
                    </a:lnTo>
                    <a:lnTo>
                      <a:pt x="317401" y="411206"/>
                    </a:lnTo>
                    <a:lnTo>
                      <a:pt x="318728" y="412680"/>
                    </a:lnTo>
                    <a:lnTo>
                      <a:pt x="321384" y="416220"/>
                    </a:lnTo>
                    <a:lnTo>
                      <a:pt x="323891" y="419613"/>
                    </a:lnTo>
                    <a:lnTo>
                      <a:pt x="328316" y="419613"/>
                    </a:lnTo>
                    <a:lnTo>
                      <a:pt x="331118" y="418580"/>
                    </a:lnTo>
                    <a:lnTo>
                      <a:pt x="334215" y="416810"/>
                    </a:lnTo>
                    <a:lnTo>
                      <a:pt x="336133" y="415483"/>
                    </a:lnTo>
                    <a:lnTo>
                      <a:pt x="338345" y="410026"/>
                    </a:lnTo>
                    <a:lnTo>
                      <a:pt x="339820" y="406486"/>
                    </a:lnTo>
                    <a:lnTo>
                      <a:pt x="343065" y="402504"/>
                    </a:lnTo>
                    <a:lnTo>
                      <a:pt x="345720" y="399111"/>
                    </a:lnTo>
                    <a:lnTo>
                      <a:pt x="349259" y="394687"/>
                    </a:lnTo>
                    <a:lnTo>
                      <a:pt x="351177" y="392179"/>
                    </a:lnTo>
                    <a:lnTo>
                      <a:pt x="355159" y="387312"/>
                    </a:lnTo>
                    <a:lnTo>
                      <a:pt x="358846" y="385395"/>
                    </a:lnTo>
                    <a:lnTo>
                      <a:pt x="366073" y="381707"/>
                    </a:lnTo>
                    <a:lnTo>
                      <a:pt x="373153" y="378168"/>
                    </a:lnTo>
                    <a:lnTo>
                      <a:pt x="377725" y="375808"/>
                    </a:lnTo>
                    <a:lnTo>
                      <a:pt x="381707" y="374775"/>
                    </a:lnTo>
                    <a:lnTo>
                      <a:pt x="388344" y="373890"/>
                    </a:lnTo>
                    <a:lnTo>
                      <a:pt x="396161" y="372858"/>
                    </a:lnTo>
                    <a:lnTo>
                      <a:pt x="403978" y="371826"/>
                    </a:lnTo>
                    <a:lnTo>
                      <a:pt x="412238" y="370646"/>
                    </a:lnTo>
                    <a:lnTo>
                      <a:pt x="421530" y="369318"/>
                    </a:lnTo>
                    <a:lnTo>
                      <a:pt x="427872" y="368433"/>
                    </a:lnTo>
                    <a:lnTo>
                      <a:pt x="435984" y="367253"/>
                    </a:lnTo>
                    <a:lnTo>
                      <a:pt x="442621" y="366368"/>
                    </a:lnTo>
                    <a:lnTo>
                      <a:pt x="448521" y="365483"/>
                    </a:lnTo>
                    <a:lnTo>
                      <a:pt x="454715" y="364598"/>
                    </a:lnTo>
                    <a:lnTo>
                      <a:pt x="458403" y="363271"/>
                    </a:lnTo>
                    <a:lnTo>
                      <a:pt x="462828" y="361796"/>
                    </a:lnTo>
                    <a:lnTo>
                      <a:pt x="467252" y="360321"/>
                    </a:lnTo>
                    <a:lnTo>
                      <a:pt x="471677" y="358846"/>
                    </a:lnTo>
                    <a:lnTo>
                      <a:pt x="476102" y="357371"/>
                    </a:lnTo>
                    <a:lnTo>
                      <a:pt x="480526" y="355896"/>
                    </a:lnTo>
                    <a:lnTo>
                      <a:pt x="484951" y="354421"/>
                    </a:lnTo>
                    <a:lnTo>
                      <a:pt x="489376" y="352947"/>
                    </a:lnTo>
                    <a:lnTo>
                      <a:pt x="493801" y="351472"/>
                    </a:lnTo>
                    <a:lnTo>
                      <a:pt x="498225" y="349997"/>
                    </a:lnTo>
                    <a:lnTo>
                      <a:pt x="502650" y="348374"/>
                    </a:lnTo>
                    <a:lnTo>
                      <a:pt x="507075" y="346900"/>
                    </a:lnTo>
                    <a:lnTo>
                      <a:pt x="511500" y="345277"/>
                    </a:lnTo>
                    <a:lnTo>
                      <a:pt x="515925" y="343802"/>
                    </a:lnTo>
                    <a:lnTo>
                      <a:pt x="520349" y="342180"/>
                    </a:lnTo>
                    <a:lnTo>
                      <a:pt x="524774" y="340705"/>
                    </a:lnTo>
                    <a:lnTo>
                      <a:pt x="529199" y="339082"/>
                    </a:lnTo>
                    <a:lnTo>
                      <a:pt x="532001" y="338198"/>
                    </a:lnTo>
                    <a:lnTo>
                      <a:pt x="533181" y="334658"/>
                    </a:lnTo>
                    <a:lnTo>
                      <a:pt x="534213" y="331708"/>
                    </a:lnTo>
                    <a:lnTo>
                      <a:pt x="535098" y="328758"/>
                    </a:lnTo>
                    <a:lnTo>
                      <a:pt x="536131" y="325808"/>
                    </a:lnTo>
                    <a:lnTo>
                      <a:pt x="537016" y="322858"/>
                    </a:lnTo>
                    <a:lnTo>
                      <a:pt x="537901" y="319909"/>
                    </a:lnTo>
                    <a:lnTo>
                      <a:pt x="538786" y="316959"/>
                    </a:lnTo>
                    <a:lnTo>
                      <a:pt x="539818" y="314009"/>
                    </a:lnTo>
                    <a:lnTo>
                      <a:pt x="540703" y="311059"/>
                    </a:lnTo>
                    <a:lnTo>
                      <a:pt x="541588" y="308109"/>
                    </a:lnTo>
                    <a:lnTo>
                      <a:pt x="542473" y="305159"/>
                    </a:lnTo>
                    <a:lnTo>
                      <a:pt x="543358" y="302210"/>
                    </a:lnTo>
                    <a:lnTo>
                      <a:pt x="544243" y="299260"/>
                    </a:lnTo>
                    <a:lnTo>
                      <a:pt x="545128" y="296310"/>
                    </a:lnTo>
                    <a:lnTo>
                      <a:pt x="546012" y="293360"/>
                    </a:lnTo>
                    <a:lnTo>
                      <a:pt x="546897" y="290410"/>
                    </a:lnTo>
                    <a:lnTo>
                      <a:pt x="547782" y="287461"/>
                    </a:lnTo>
                    <a:lnTo>
                      <a:pt x="548668" y="284658"/>
                    </a:lnTo>
                    <a:lnTo>
                      <a:pt x="547045" y="282003"/>
                    </a:lnTo>
                    <a:close/>
                    <a:moveTo>
                      <a:pt x="193656" y="424185"/>
                    </a:moveTo>
                    <a:lnTo>
                      <a:pt x="193656" y="424627"/>
                    </a:lnTo>
                    <a:lnTo>
                      <a:pt x="194689" y="425512"/>
                    </a:lnTo>
                    <a:lnTo>
                      <a:pt x="192624" y="425512"/>
                    </a:lnTo>
                    <a:lnTo>
                      <a:pt x="191591" y="424480"/>
                    </a:lnTo>
                    <a:lnTo>
                      <a:pt x="192033" y="423742"/>
                    </a:lnTo>
                    <a:lnTo>
                      <a:pt x="191739" y="423005"/>
                    </a:lnTo>
                    <a:lnTo>
                      <a:pt x="191739" y="419465"/>
                    </a:lnTo>
                    <a:lnTo>
                      <a:pt x="190854" y="417990"/>
                    </a:lnTo>
                    <a:lnTo>
                      <a:pt x="189379" y="417695"/>
                    </a:lnTo>
                    <a:lnTo>
                      <a:pt x="189969" y="419170"/>
                    </a:lnTo>
                    <a:lnTo>
                      <a:pt x="189231" y="420645"/>
                    </a:lnTo>
                    <a:lnTo>
                      <a:pt x="188199" y="421530"/>
                    </a:lnTo>
                    <a:lnTo>
                      <a:pt x="187166" y="421825"/>
                    </a:lnTo>
                    <a:lnTo>
                      <a:pt x="187904" y="423595"/>
                    </a:lnTo>
                    <a:lnTo>
                      <a:pt x="190411" y="426102"/>
                    </a:lnTo>
                    <a:lnTo>
                      <a:pt x="192181" y="426987"/>
                    </a:lnTo>
                    <a:lnTo>
                      <a:pt x="194983" y="426545"/>
                    </a:lnTo>
                    <a:lnTo>
                      <a:pt x="195721" y="427282"/>
                    </a:lnTo>
                    <a:lnTo>
                      <a:pt x="195721" y="428020"/>
                    </a:lnTo>
                    <a:lnTo>
                      <a:pt x="196311" y="428610"/>
                    </a:lnTo>
                    <a:lnTo>
                      <a:pt x="197048" y="429200"/>
                    </a:lnTo>
                    <a:lnTo>
                      <a:pt x="197343" y="428462"/>
                    </a:lnTo>
                    <a:lnTo>
                      <a:pt x="197343" y="425512"/>
                    </a:lnTo>
                    <a:lnTo>
                      <a:pt x="194541" y="423005"/>
                    </a:lnTo>
                    <a:lnTo>
                      <a:pt x="193656" y="424185"/>
                    </a:lnTo>
                    <a:close/>
                  </a:path>
                </a:pathLst>
              </a:custGeom>
              <a:grpFill/>
              <a:ln w="3175" cap="flat">
                <a:solidFill>
                  <a:schemeClr val="bg2">
                    <a:lumMod val="90000"/>
                  </a:schemeClr>
                </a:solidFill>
                <a:prstDash val="solid"/>
                <a:miter/>
              </a:ln>
            </p:spPr>
            <p:txBody>
              <a:bodyPr rtlCol="0" anchor="ctr"/>
              <a:lstStyle/>
              <a:p>
                <a:endParaRPr lang="en-GB"/>
              </a:p>
            </p:txBody>
          </p:sp>
          <p:sp>
            <p:nvSpPr>
              <p:cNvPr id="70" name="Freeform: Shape 69">
                <a:extLst>
                  <a:ext uri="{FF2B5EF4-FFF2-40B4-BE49-F238E27FC236}">
                    <a16:creationId xmlns:a16="http://schemas.microsoft.com/office/drawing/2014/main" id="{1D25C79A-B2C2-1296-ECFE-D1151CC96AF6}"/>
                  </a:ext>
                </a:extLst>
              </p:cNvPr>
              <p:cNvSpPr/>
              <p:nvPr/>
            </p:nvSpPr>
            <p:spPr>
              <a:xfrm>
                <a:off x="6542455" y="4322143"/>
                <a:ext cx="52802" cy="45279"/>
              </a:xfrm>
              <a:custGeom>
                <a:avLst/>
                <a:gdLst>
                  <a:gd name="connsiteX0" fmla="*/ 52507 w 52802"/>
                  <a:gd name="connsiteY0" fmla="*/ 25516 h 45279"/>
                  <a:gd name="connsiteX1" fmla="*/ 51327 w 52802"/>
                  <a:gd name="connsiteY1" fmla="*/ 23451 h 45279"/>
                  <a:gd name="connsiteX2" fmla="*/ 51032 w 52802"/>
                  <a:gd name="connsiteY2" fmla="*/ 20501 h 45279"/>
                  <a:gd name="connsiteX3" fmla="*/ 51475 w 52802"/>
                  <a:gd name="connsiteY3" fmla="*/ 16372 h 45279"/>
                  <a:gd name="connsiteX4" fmla="*/ 51179 w 52802"/>
                  <a:gd name="connsiteY4" fmla="*/ 12979 h 45279"/>
                  <a:gd name="connsiteX5" fmla="*/ 49852 w 52802"/>
                  <a:gd name="connsiteY5" fmla="*/ 10325 h 45279"/>
                  <a:gd name="connsiteX6" fmla="*/ 48525 w 52802"/>
                  <a:gd name="connsiteY6" fmla="*/ 8702 h 45279"/>
                  <a:gd name="connsiteX7" fmla="*/ 46460 w 52802"/>
                  <a:gd name="connsiteY7" fmla="*/ 7965 h 45279"/>
                  <a:gd name="connsiteX8" fmla="*/ 43215 w 52802"/>
                  <a:gd name="connsiteY8" fmla="*/ 3835 h 45279"/>
                  <a:gd name="connsiteX9" fmla="*/ 42183 w 52802"/>
                  <a:gd name="connsiteY9" fmla="*/ 1770 h 45279"/>
                  <a:gd name="connsiteX10" fmla="*/ 42330 w 52802"/>
                  <a:gd name="connsiteY10" fmla="*/ 590 h 45279"/>
                  <a:gd name="connsiteX11" fmla="*/ 43215 w 52802"/>
                  <a:gd name="connsiteY11" fmla="*/ 148 h 45279"/>
                  <a:gd name="connsiteX12" fmla="*/ 42183 w 52802"/>
                  <a:gd name="connsiteY12" fmla="*/ 148 h 45279"/>
                  <a:gd name="connsiteX13" fmla="*/ 40708 w 52802"/>
                  <a:gd name="connsiteY13" fmla="*/ 0 h 45279"/>
                  <a:gd name="connsiteX14" fmla="*/ 39380 w 52802"/>
                  <a:gd name="connsiteY14" fmla="*/ 295 h 45279"/>
                  <a:gd name="connsiteX15" fmla="*/ 38348 w 52802"/>
                  <a:gd name="connsiteY15" fmla="*/ 1328 h 45279"/>
                  <a:gd name="connsiteX16" fmla="*/ 37168 w 52802"/>
                  <a:gd name="connsiteY16" fmla="*/ 2950 h 45279"/>
                  <a:gd name="connsiteX17" fmla="*/ 35251 w 52802"/>
                  <a:gd name="connsiteY17" fmla="*/ 5015 h 45279"/>
                  <a:gd name="connsiteX18" fmla="*/ 33776 w 52802"/>
                  <a:gd name="connsiteY18" fmla="*/ 6785 h 45279"/>
                  <a:gd name="connsiteX19" fmla="*/ 32596 w 52802"/>
                  <a:gd name="connsiteY19" fmla="*/ 7965 h 45279"/>
                  <a:gd name="connsiteX20" fmla="*/ 29646 w 52802"/>
                  <a:gd name="connsiteY20" fmla="*/ 10030 h 45279"/>
                  <a:gd name="connsiteX21" fmla="*/ 28024 w 52802"/>
                  <a:gd name="connsiteY21" fmla="*/ 10619 h 45279"/>
                  <a:gd name="connsiteX22" fmla="*/ 27286 w 52802"/>
                  <a:gd name="connsiteY22" fmla="*/ 10472 h 45279"/>
                  <a:gd name="connsiteX23" fmla="*/ 26844 w 52802"/>
                  <a:gd name="connsiteY23" fmla="*/ 10177 h 45279"/>
                  <a:gd name="connsiteX24" fmla="*/ 25959 w 52802"/>
                  <a:gd name="connsiteY24" fmla="*/ 7522 h 45279"/>
                  <a:gd name="connsiteX25" fmla="*/ 25369 w 52802"/>
                  <a:gd name="connsiteY25" fmla="*/ 7080 h 45279"/>
                  <a:gd name="connsiteX26" fmla="*/ 19764 w 52802"/>
                  <a:gd name="connsiteY26" fmla="*/ 8407 h 45279"/>
                  <a:gd name="connsiteX27" fmla="*/ 18879 w 52802"/>
                  <a:gd name="connsiteY27" fmla="*/ 8407 h 45279"/>
                  <a:gd name="connsiteX28" fmla="*/ 17847 w 52802"/>
                  <a:gd name="connsiteY28" fmla="*/ 8997 h 45279"/>
                  <a:gd name="connsiteX29" fmla="*/ 16076 w 52802"/>
                  <a:gd name="connsiteY29" fmla="*/ 10472 h 45279"/>
                  <a:gd name="connsiteX30" fmla="*/ 14307 w 52802"/>
                  <a:gd name="connsiteY30" fmla="*/ 11505 h 45279"/>
                  <a:gd name="connsiteX31" fmla="*/ 12979 w 52802"/>
                  <a:gd name="connsiteY31" fmla="*/ 11799 h 45279"/>
                  <a:gd name="connsiteX32" fmla="*/ 10767 w 52802"/>
                  <a:gd name="connsiteY32" fmla="*/ 14454 h 45279"/>
                  <a:gd name="connsiteX33" fmla="*/ 9587 w 52802"/>
                  <a:gd name="connsiteY33" fmla="*/ 16224 h 45279"/>
                  <a:gd name="connsiteX34" fmla="*/ 10325 w 52802"/>
                  <a:gd name="connsiteY34" fmla="*/ 17551 h 45279"/>
                  <a:gd name="connsiteX35" fmla="*/ 11357 w 52802"/>
                  <a:gd name="connsiteY35" fmla="*/ 20649 h 45279"/>
                  <a:gd name="connsiteX36" fmla="*/ 13127 w 52802"/>
                  <a:gd name="connsiteY36" fmla="*/ 24779 h 45279"/>
                  <a:gd name="connsiteX37" fmla="*/ 12684 w 52802"/>
                  <a:gd name="connsiteY37" fmla="*/ 25811 h 45279"/>
                  <a:gd name="connsiteX38" fmla="*/ 11209 w 52802"/>
                  <a:gd name="connsiteY38" fmla="*/ 26844 h 45279"/>
                  <a:gd name="connsiteX39" fmla="*/ 10472 w 52802"/>
                  <a:gd name="connsiteY39" fmla="*/ 27728 h 45279"/>
                  <a:gd name="connsiteX40" fmla="*/ 10030 w 52802"/>
                  <a:gd name="connsiteY40" fmla="*/ 28613 h 45279"/>
                  <a:gd name="connsiteX41" fmla="*/ 7670 w 52802"/>
                  <a:gd name="connsiteY41" fmla="*/ 31563 h 45279"/>
                  <a:gd name="connsiteX42" fmla="*/ 6637 w 52802"/>
                  <a:gd name="connsiteY42" fmla="*/ 32153 h 45279"/>
                  <a:gd name="connsiteX43" fmla="*/ 5752 w 52802"/>
                  <a:gd name="connsiteY43" fmla="*/ 33333 h 45279"/>
                  <a:gd name="connsiteX44" fmla="*/ 5015 w 52802"/>
                  <a:gd name="connsiteY44" fmla="*/ 33628 h 45279"/>
                  <a:gd name="connsiteX45" fmla="*/ 3687 w 52802"/>
                  <a:gd name="connsiteY45" fmla="*/ 33628 h 45279"/>
                  <a:gd name="connsiteX46" fmla="*/ 1475 w 52802"/>
                  <a:gd name="connsiteY46" fmla="*/ 35545 h 45279"/>
                  <a:gd name="connsiteX47" fmla="*/ 0 w 52802"/>
                  <a:gd name="connsiteY47" fmla="*/ 35988 h 45279"/>
                  <a:gd name="connsiteX48" fmla="*/ 0 w 52802"/>
                  <a:gd name="connsiteY48" fmla="*/ 35988 h 45279"/>
                  <a:gd name="connsiteX49" fmla="*/ 885 w 52802"/>
                  <a:gd name="connsiteY49" fmla="*/ 38790 h 45279"/>
                  <a:gd name="connsiteX50" fmla="*/ 1033 w 52802"/>
                  <a:gd name="connsiteY50" fmla="*/ 40855 h 45279"/>
                  <a:gd name="connsiteX51" fmla="*/ 1770 w 52802"/>
                  <a:gd name="connsiteY51" fmla="*/ 42035 h 45279"/>
                  <a:gd name="connsiteX52" fmla="*/ 4130 w 52802"/>
                  <a:gd name="connsiteY52" fmla="*/ 43068 h 45279"/>
                  <a:gd name="connsiteX53" fmla="*/ 4572 w 52802"/>
                  <a:gd name="connsiteY53" fmla="*/ 41593 h 45279"/>
                  <a:gd name="connsiteX54" fmla="*/ 5458 w 52802"/>
                  <a:gd name="connsiteY54" fmla="*/ 39970 h 45279"/>
                  <a:gd name="connsiteX55" fmla="*/ 6490 w 52802"/>
                  <a:gd name="connsiteY55" fmla="*/ 39823 h 45279"/>
                  <a:gd name="connsiteX56" fmla="*/ 8997 w 52802"/>
                  <a:gd name="connsiteY56" fmla="*/ 40413 h 45279"/>
                  <a:gd name="connsiteX57" fmla="*/ 11504 w 52802"/>
                  <a:gd name="connsiteY57" fmla="*/ 41888 h 45279"/>
                  <a:gd name="connsiteX58" fmla="*/ 12979 w 52802"/>
                  <a:gd name="connsiteY58" fmla="*/ 44837 h 45279"/>
                  <a:gd name="connsiteX59" fmla="*/ 14012 w 52802"/>
                  <a:gd name="connsiteY59" fmla="*/ 45280 h 45279"/>
                  <a:gd name="connsiteX60" fmla="*/ 15929 w 52802"/>
                  <a:gd name="connsiteY60" fmla="*/ 45280 h 45279"/>
                  <a:gd name="connsiteX61" fmla="*/ 20796 w 52802"/>
                  <a:gd name="connsiteY61" fmla="*/ 44985 h 45279"/>
                  <a:gd name="connsiteX62" fmla="*/ 21977 w 52802"/>
                  <a:gd name="connsiteY62" fmla="*/ 44985 h 45279"/>
                  <a:gd name="connsiteX63" fmla="*/ 24189 w 52802"/>
                  <a:gd name="connsiteY63" fmla="*/ 44247 h 45279"/>
                  <a:gd name="connsiteX64" fmla="*/ 26401 w 52802"/>
                  <a:gd name="connsiteY64" fmla="*/ 42920 h 45279"/>
                  <a:gd name="connsiteX65" fmla="*/ 27138 w 52802"/>
                  <a:gd name="connsiteY65" fmla="*/ 41593 h 45279"/>
                  <a:gd name="connsiteX66" fmla="*/ 27581 w 52802"/>
                  <a:gd name="connsiteY66" fmla="*/ 38643 h 45279"/>
                  <a:gd name="connsiteX67" fmla="*/ 28024 w 52802"/>
                  <a:gd name="connsiteY67" fmla="*/ 33186 h 45279"/>
                  <a:gd name="connsiteX68" fmla="*/ 29203 w 52802"/>
                  <a:gd name="connsiteY68" fmla="*/ 33038 h 45279"/>
                  <a:gd name="connsiteX69" fmla="*/ 32301 w 52802"/>
                  <a:gd name="connsiteY69" fmla="*/ 34956 h 45279"/>
                  <a:gd name="connsiteX70" fmla="*/ 33038 w 52802"/>
                  <a:gd name="connsiteY70" fmla="*/ 35103 h 45279"/>
                  <a:gd name="connsiteX71" fmla="*/ 33628 w 52802"/>
                  <a:gd name="connsiteY71" fmla="*/ 35103 h 45279"/>
                  <a:gd name="connsiteX72" fmla="*/ 34661 w 52802"/>
                  <a:gd name="connsiteY72" fmla="*/ 34071 h 45279"/>
                  <a:gd name="connsiteX73" fmla="*/ 35988 w 52802"/>
                  <a:gd name="connsiteY73" fmla="*/ 33333 h 45279"/>
                  <a:gd name="connsiteX74" fmla="*/ 37020 w 52802"/>
                  <a:gd name="connsiteY74" fmla="*/ 33333 h 45279"/>
                  <a:gd name="connsiteX75" fmla="*/ 40560 w 52802"/>
                  <a:gd name="connsiteY75" fmla="*/ 32448 h 45279"/>
                  <a:gd name="connsiteX76" fmla="*/ 42478 w 52802"/>
                  <a:gd name="connsiteY76" fmla="*/ 34071 h 45279"/>
                  <a:gd name="connsiteX77" fmla="*/ 43805 w 52802"/>
                  <a:gd name="connsiteY77" fmla="*/ 34661 h 45279"/>
                  <a:gd name="connsiteX78" fmla="*/ 44395 w 52802"/>
                  <a:gd name="connsiteY78" fmla="*/ 34661 h 45279"/>
                  <a:gd name="connsiteX79" fmla="*/ 45428 w 52802"/>
                  <a:gd name="connsiteY79" fmla="*/ 34661 h 45279"/>
                  <a:gd name="connsiteX80" fmla="*/ 47050 w 52802"/>
                  <a:gd name="connsiteY80" fmla="*/ 34071 h 45279"/>
                  <a:gd name="connsiteX81" fmla="*/ 48525 w 52802"/>
                  <a:gd name="connsiteY81" fmla="*/ 33776 h 45279"/>
                  <a:gd name="connsiteX82" fmla="*/ 49852 w 52802"/>
                  <a:gd name="connsiteY82" fmla="*/ 33923 h 45279"/>
                  <a:gd name="connsiteX83" fmla="*/ 50737 w 52802"/>
                  <a:gd name="connsiteY83" fmla="*/ 33776 h 45279"/>
                  <a:gd name="connsiteX84" fmla="*/ 51622 w 52802"/>
                  <a:gd name="connsiteY84" fmla="*/ 33186 h 45279"/>
                  <a:gd name="connsiteX85" fmla="*/ 52212 w 52802"/>
                  <a:gd name="connsiteY85" fmla="*/ 31268 h 45279"/>
                  <a:gd name="connsiteX86" fmla="*/ 52802 w 52802"/>
                  <a:gd name="connsiteY86" fmla="*/ 28023 h 45279"/>
                  <a:gd name="connsiteX87" fmla="*/ 52507 w 52802"/>
                  <a:gd name="connsiteY87" fmla="*/ 25516 h 4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802" h="45279">
                    <a:moveTo>
                      <a:pt x="52507" y="25516"/>
                    </a:moveTo>
                    <a:lnTo>
                      <a:pt x="51327" y="23451"/>
                    </a:lnTo>
                    <a:lnTo>
                      <a:pt x="51032" y="20501"/>
                    </a:lnTo>
                    <a:lnTo>
                      <a:pt x="51475" y="16372"/>
                    </a:lnTo>
                    <a:lnTo>
                      <a:pt x="51179" y="12979"/>
                    </a:lnTo>
                    <a:lnTo>
                      <a:pt x="49852" y="10325"/>
                    </a:lnTo>
                    <a:lnTo>
                      <a:pt x="48525" y="8702"/>
                    </a:lnTo>
                    <a:lnTo>
                      <a:pt x="46460" y="7965"/>
                    </a:lnTo>
                    <a:lnTo>
                      <a:pt x="43215" y="3835"/>
                    </a:lnTo>
                    <a:lnTo>
                      <a:pt x="42183" y="1770"/>
                    </a:lnTo>
                    <a:lnTo>
                      <a:pt x="42330" y="590"/>
                    </a:lnTo>
                    <a:lnTo>
                      <a:pt x="43215" y="148"/>
                    </a:lnTo>
                    <a:lnTo>
                      <a:pt x="42183" y="148"/>
                    </a:lnTo>
                    <a:lnTo>
                      <a:pt x="40708" y="0"/>
                    </a:lnTo>
                    <a:lnTo>
                      <a:pt x="39380" y="295"/>
                    </a:lnTo>
                    <a:lnTo>
                      <a:pt x="38348" y="1328"/>
                    </a:lnTo>
                    <a:lnTo>
                      <a:pt x="37168" y="2950"/>
                    </a:lnTo>
                    <a:lnTo>
                      <a:pt x="35251" y="5015"/>
                    </a:lnTo>
                    <a:lnTo>
                      <a:pt x="33776" y="6785"/>
                    </a:lnTo>
                    <a:lnTo>
                      <a:pt x="32596" y="7965"/>
                    </a:lnTo>
                    <a:lnTo>
                      <a:pt x="29646" y="10030"/>
                    </a:lnTo>
                    <a:lnTo>
                      <a:pt x="28024" y="10619"/>
                    </a:lnTo>
                    <a:lnTo>
                      <a:pt x="27286" y="10472"/>
                    </a:lnTo>
                    <a:lnTo>
                      <a:pt x="26844" y="10177"/>
                    </a:lnTo>
                    <a:lnTo>
                      <a:pt x="25959" y="7522"/>
                    </a:lnTo>
                    <a:lnTo>
                      <a:pt x="25369" y="7080"/>
                    </a:lnTo>
                    <a:lnTo>
                      <a:pt x="19764" y="8407"/>
                    </a:lnTo>
                    <a:lnTo>
                      <a:pt x="18879" y="8407"/>
                    </a:lnTo>
                    <a:lnTo>
                      <a:pt x="17847" y="8997"/>
                    </a:lnTo>
                    <a:lnTo>
                      <a:pt x="16076" y="10472"/>
                    </a:lnTo>
                    <a:lnTo>
                      <a:pt x="14307" y="11505"/>
                    </a:lnTo>
                    <a:lnTo>
                      <a:pt x="12979" y="11799"/>
                    </a:lnTo>
                    <a:lnTo>
                      <a:pt x="10767" y="14454"/>
                    </a:lnTo>
                    <a:lnTo>
                      <a:pt x="9587" y="16224"/>
                    </a:lnTo>
                    <a:lnTo>
                      <a:pt x="10325" y="17551"/>
                    </a:lnTo>
                    <a:lnTo>
                      <a:pt x="11357" y="20649"/>
                    </a:lnTo>
                    <a:lnTo>
                      <a:pt x="13127" y="24779"/>
                    </a:lnTo>
                    <a:lnTo>
                      <a:pt x="12684" y="25811"/>
                    </a:lnTo>
                    <a:lnTo>
                      <a:pt x="11209" y="26844"/>
                    </a:lnTo>
                    <a:lnTo>
                      <a:pt x="10472" y="27728"/>
                    </a:lnTo>
                    <a:lnTo>
                      <a:pt x="10030" y="28613"/>
                    </a:lnTo>
                    <a:lnTo>
                      <a:pt x="7670" y="31563"/>
                    </a:lnTo>
                    <a:lnTo>
                      <a:pt x="6637" y="32153"/>
                    </a:lnTo>
                    <a:lnTo>
                      <a:pt x="5752" y="33333"/>
                    </a:lnTo>
                    <a:lnTo>
                      <a:pt x="5015" y="33628"/>
                    </a:lnTo>
                    <a:lnTo>
                      <a:pt x="3687" y="33628"/>
                    </a:lnTo>
                    <a:lnTo>
                      <a:pt x="1475" y="35545"/>
                    </a:lnTo>
                    <a:lnTo>
                      <a:pt x="0" y="35988"/>
                    </a:lnTo>
                    <a:lnTo>
                      <a:pt x="0" y="35988"/>
                    </a:lnTo>
                    <a:lnTo>
                      <a:pt x="885" y="38790"/>
                    </a:lnTo>
                    <a:lnTo>
                      <a:pt x="1033" y="40855"/>
                    </a:lnTo>
                    <a:lnTo>
                      <a:pt x="1770" y="42035"/>
                    </a:lnTo>
                    <a:lnTo>
                      <a:pt x="4130" y="43068"/>
                    </a:lnTo>
                    <a:lnTo>
                      <a:pt x="4572" y="41593"/>
                    </a:lnTo>
                    <a:lnTo>
                      <a:pt x="5458" y="39970"/>
                    </a:lnTo>
                    <a:lnTo>
                      <a:pt x="6490" y="39823"/>
                    </a:lnTo>
                    <a:lnTo>
                      <a:pt x="8997" y="40413"/>
                    </a:lnTo>
                    <a:lnTo>
                      <a:pt x="11504" y="41888"/>
                    </a:lnTo>
                    <a:lnTo>
                      <a:pt x="12979" y="44837"/>
                    </a:lnTo>
                    <a:lnTo>
                      <a:pt x="14012" y="45280"/>
                    </a:lnTo>
                    <a:lnTo>
                      <a:pt x="15929" y="45280"/>
                    </a:lnTo>
                    <a:lnTo>
                      <a:pt x="20796" y="44985"/>
                    </a:lnTo>
                    <a:lnTo>
                      <a:pt x="21977" y="44985"/>
                    </a:lnTo>
                    <a:lnTo>
                      <a:pt x="24189" y="44247"/>
                    </a:lnTo>
                    <a:lnTo>
                      <a:pt x="26401" y="42920"/>
                    </a:lnTo>
                    <a:lnTo>
                      <a:pt x="27138" y="41593"/>
                    </a:lnTo>
                    <a:lnTo>
                      <a:pt x="27581" y="38643"/>
                    </a:lnTo>
                    <a:lnTo>
                      <a:pt x="28024" y="33186"/>
                    </a:lnTo>
                    <a:lnTo>
                      <a:pt x="29203" y="33038"/>
                    </a:lnTo>
                    <a:lnTo>
                      <a:pt x="32301" y="34956"/>
                    </a:lnTo>
                    <a:lnTo>
                      <a:pt x="33038" y="35103"/>
                    </a:lnTo>
                    <a:lnTo>
                      <a:pt x="33628" y="35103"/>
                    </a:lnTo>
                    <a:lnTo>
                      <a:pt x="34661" y="34071"/>
                    </a:lnTo>
                    <a:lnTo>
                      <a:pt x="35988" y="33333"/>
                    </a:lnTo>
                    <a:lnTo>
                      <a:pt x="37020" y="33333"/>
                    </a:lnTo>
                    <a:lnTo>
                      <a:pt x="40560" y="32448"/>
                    </a:lnTo>
                    <a:lnTo>
                      <a:pt x="42478" y="34071"/>
                    </a:lnTo>
                    <a:lnTo>
                      <a:pt x="43805" y="34661"/>
                    </a:lnTo>
                    <a:lnTo>
                      <a:pt x="44395" y="34661"/>
                    </a:lnTo>
                    <a:lnTo>
                      <a:pt x="45428" y="34661"/>
                    </a:lnTo>
                    <a:lnTo>
                      <a:pt x="47050" y="34071"/>
                    </a:lnTo>
                    <a:lnTo>
                      <a:pt x="48525" y="33776"/>
                    </a:lnTo>
                    <a:lnTo>
                      <a:pt x="49852" y="33923"/>
                    </a:lnTo>
                    <a:lnTo>
                      <a:pt x="50737" y="33776"/>
                    </a:lnTo>
                    <a:lnTo>
                      <a:pt x="51622" y="33186"/>
                    </a:lnTo>
                    <a:lnTo>
                      <a:pt x="52212" y="31268"/>
                    </a:lnTo>
                    <a:lnTo>
                      <a:pt x="52802" y="28023"/>
                    </a:lnTo>
                    <a:lnTo>
                      <a:pt x="52507" y="25516"/>
                    </a:lnTo>
                    <a:close/>
                  </a:path>
                </a:pathLst>
              </a:custGeom>
              <a:grpFill/>
              <a:ln w="3175" cap="flat">
                <a:solidFill>
                  <a:schemeClr val="bg2">
                    <a:lumMod val="90000"/>
                  </a:schemeClr>
                </a:solidFill>
                <a:prstDash val="solid"/>
                <a:miter/>
              </a:ln>
            </p:spPr>
            <p:txBody>
              <a:bodyPr rtlCol="0" anchor="ctr"/>
              <a:lstStyle/>
              <a:p>
                <a:endParaRPr lang="en-GB"/>
              </a:p>
            </p:txBody>
          </p:sp>
          <p:grpSp>
            <p:nvGrpSpPr>
              <p:cNvPr id="71" name="Graphic 5">
                <a:extLst>
                  <a:ext uri="{FF2B5EF4-FFF2-40B4-BE49-F238E27FC236}">
                    <a16:creationId xmlns:a16="http://schemas.microsoft.com/office/drawing/2014/main" id="{91A044D6-916B-FE58-D787-CD233232BDDD}"/>
                  </a:ext>
                </a:extLst>
              </p:cNvPr>
              <p:cNvGrpSpPr/>
              <p:nvPr/>
            </p:nvGrpSpPr>
            <p:grpSpPr>
              <a:xfrm>
                <a:off x="6300717" y="1441049"/>
                <a:ext cx="4459545" cy="1718125"/>
                <a:chOff x="6300717" y="1441049"/>
                <a:chExt cx="4459545" cy="1718125"/>
              </a:xfrm>
              <a:grpFill/>
            </p:grpSpPr>
            <p:sp>
              <p:nvSpPr>
                <p:cNvPr id="254" name="Freeform: Shape 253">
                  <a:extLst>
                    <a:ext uri="{FF2B5EF4-FFF2-40B4-BE49-F238E27FC236}">
                      <a16:creationId xmlns:a16="http://schemas.microsoft.com/office/drawing/2014/main" id="{4D4637AA-A4F1-A72A-98D6-6635A252BF61}"/>
                    </a:ext>
                  </a:extLst>
                </p:cNvPr>
                <p:cNvSpPr/>
                <p:nvPr/>
              </p:nvSpPr>
              <p:spPr>
                <a:xfrm>
                  <a:off x="7993622" y="1860219"/>
                  <a:ext cx="12536" cy="6047"/>
                </a:xfrm>
                <a:custGeom>
                  <a:avLst/>
                  <a:gdLst>
                    <a:gd name="connsiteX0" fmla="*/ 8407 w 12536"/>
                    <a:gd name="connsiteY0" fmla="*/ 6047 h 6047"/>
                    <a:gd name="connsiteX1" fmla="*/ 9587 w 12536"/>
                    <a:gd name="connsiteY1" fmla="*/ 2950 h 6047"/>
                    <a:gd name="connsiteX2" fmla="*/ 12537 w 12536"/>
                    <a:gd name="connsiteY2" fmla="*/ 0 h 6047"/>
                    <a:gd name="connsiteX3" fmla="*/ 7522 w 12536"/>
                    <a:gd name="connsiteY3" fmla="*/ 148 h 6047"/>
                    <a:gd name="connsiteX4" fmla="*/ 3835 w 12536"/>
                    <a:gd name="connsiteY4" fmla="*/ 1327 h 6047"/>
                    <a:gd name="connsiteX5" fmla="*/ 0 w 12536"/>
                    <a:gd name="connsiteY5" fmla="*/ 3245 h 6047"/>
                    <a:gd name="connsiteX6" fmla="*/ 1033 w 12536"/>
                    <a:gd name="connsiteY6" fmla="*/ 4425 h 6047"/>
                    <a:gd name="connsiteX7" fmla="*/ 8407 w 12536"/>
                    <a:gd name="connsiteY7"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6" h="6047">
                      <a:moveTo>
                        <a:pt x="8407" y="6047"/>
                      </a:moveTo>
                      <a:lnTo>
                        <a:pt x="9587" y="2950"/>
                      </a:lnTo>
                      <a:lnTo>
                        <a:pt x="12537" y="0"/>
                      </a:lnTo>
                      <a:lnTo>
                        <a:pt x="7522" y="148"/>
                      </a:lnTo>
                      <a:lnTo>
                        <a:pt x="3835" y="1327"/>
                      </a:lnTo>
                      <a:lnTo>
                        <a:pt x="0" y="3245"/>
                      </a:lnTo>
                      <a:lnTo>
                        <a:pt x="1033" y="4425"/>
                      </a:lnTo>
                      <a:lnTo>
                        <a:pt x="8407"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255" name="Freeform: Shape 254">
                  <a:extLst>
                    <a:ext uri="{FF2B5EF4-FFF2-40B4-BE49-F238E27FC236}">
                      <a16:creationId xmlns:a16="http://schemas.microsoft.com/office/drawing/2014/main" id="{58E25EEF-65CE-C190-C5ED-658BFE550162}"/>
                    </a:ext>
                  </a:extLst>
                </p:cNvPr>
                <p:cNvSpPr/>
                <p:nvPr/>
              </p:nvSpPr>
              <p:spPr>
                <a:xfrm>
                  <a:off x="8042442" y="1835293"/>
                  <a:ext cx="22566" cy="8554"/>
                </a:xfrm>
                <a:custGeom>
                  <a:avLst/>
                  <a:gdLst>
                    <a:gd name="connsiteX0" fmla="*/ 11357 w 22566"/>
                    <a:gd name="connsiteY0" fmla="*/ 7670 h 8554"/>
                    <a:gd name="connsiteX1" fmla="*/ 17404 w 22566"/>
                    <a:gd name="connsiteY1" fmla="*/ 8554 h 8554"/>
                    <a:gd name="connsiteX2" fmla="*/ 19616 w 22566"/>
                    <a:gd name="connsiteY2" fmla="*/ 6932 h 8554"/>
                    <a:gd name="connsiteX3" fmla="*/ 22566 w 22566"/>
                    <a:gd name="connsiteY3" fmla="*/ 2802 h 8554"/>
                    <a:gd name="connsiteX4" fmla="*/ 20796 w 22566"/>
                    <a:gd name="connsiteY4" fmla="*/ 590 h 8554"/>
                    <a:gd name="connsiteX5" fmla="*/ 19321 w 22566"/>
                    <a:gd name="connsiteY5" fmla="*/ 147 h 8554"/>
                    <a:gd name="connsiteX6" fmla="*/ 12537 w 22566"/>
                    <a:gd name="connsiteY6" fmla="*/ 1622 h 8554"/>
                    <a:gd name="connsiteX7" fmla="*/ 10325 w 22566"/>
                    <a:gd name="connsiteY7" fmla="*/ 590 h 8554"/>
                    <a:gd name="connsiteX8" fmla="*/ 8997 w 22566"/>
                    <a:gd name="connsiteY8" fmla="*/ 0 h 8554"/>
                    <a:gd name="connsiteX9" fmla="*/ 6342 w 22566"/>
                    <a:gd name="connsiteY9" fmla="*/ 1475 h 8554"/>
                    <a:gd name="connsiteX10" fmla="*/ 1917 w 22566"/>
                    <a:gd name="connsiteY10" fmla="*/ 2950 h 8554"/>
                    <a:gd name="connsiteX11" fmla="*/ 0 w 22566"/>
                    <a:gd name="connsiteY11" fmla="*/ 5310 h 8554"/>
                    <a:gd name="connsiteX12" fmla="*/ 3392 w 22566"/>
                    <a:gd name="connsiteY12" fmla="*/ 7522 h 8554"/>
                    <a:gd name="connsiteX13" fmla="*/ 11357 w 22566"/>
                    <a:gd name="connsiteY13" fmla="*/ 7670 h 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66" h="8554">
                      <a:moveTo>
                        <a:pt x="11357" y="7670"/>
                      </a:moveTo>
                      <a:lnTo>
                        <a:pt x="17404" y="8554"/>
                      </a:lnTo>
                      <a:lnTo>
                        <a:pt x="19616" y="6932"/>
                      </a:lnTo>
                      <a:lnTo>
                        <a:pt x="22566" y="2802"/>
                      </a:lnTo>
                      <a:lnTo>
                        <a:pt x="20796" y="590"/>
                      </a:lnTo>
                      <a:lnTo>
                        <a:pt x="19321" y="147"/>
                      </a:lnTo>
                      <a:lnTo>
                        <a:pt x="12537" y="1622"/>
                      </a:lnTo>
                      <a:lnTo>
                        <a:pt x="10325" y="590"/>
                      </a:lnTo>
                      <a:lnTo>
                        <a:pt x="8997" y="0"/>
                      </a:lnTo>
                      <a:lnTo>
                        <a:pt x="6342" y="1475"/>
                      </a:lnTo>
                      <a:lnTo>
                        <a:pt x="1917" y="2950"/>
                      </a:lnTo>
                      <a:lnTo>
                        <a:pt x="0" y="5310"/>
                      </a:lnTo>
                      <a:lnTo>
                        <a:pt x="3392" y="7522"/>
                      </a:lnTo>
                      <a:lnTo>
                        <a:pt x="11357" y="7670"/>
                      </a:lnTo>
                      <a:close/>
                    </a:path>
                  </a:pathLst>
                </a:custGeom>
                <a:grpFill/>
                <a:ln w="3175" cap="flat">
                  <a:solidFill>
                    <a:schemeClr val="bg2">
                      <a:lumMod val="90000"/>
                    </a:schemeClr>
                  </a:solidFill>
                  <a:prstDash val="solid"/>
                  <a:miter/>
                </a:ln>
              </p:spPr>
              <p:txBody>
                <a:bodyPr rtlCol="0" anchor="ctr"/>
                <a:lstStyle/>
                <a:p>
                  <a:endParaRPr lang="en-GB"/>
                </a:p>
              </p:txBody>
            </p:sp>
            <p:sp>
              <p:nvSpPr>
                <p:cNvPr id="256" name="Freeform: Shape 255">
                  <a:extLst>
                    <a:ext uri="{FF2B5EF4-FFF2-40B4-BE49-F238E27FC236}">
                      <a16:creationId xmlns:a16="http://schemas.microsoft.com/office/drawing/2014/main" id="{52E21BE7-C182-104A-48BC-E0CD873A2B23}"/>
                    </a:ext>
                  </a:extLst>
                </p:cNvPr>
                <p:cNvSpPr/>
                <p:nvPr/>
              </p:nvSpPr>
              <p:spPr>
                <a:xfrm>
                  <a:off x="8117809" y="1710220"/>
                  <a:ext cx="14011" cy="7079"/>
                </a:xfrm>
                <a:custGeom>
                  <a:avLst/>
                  <a:gdLst>
                    <a:gd name="connsiteX0" fmla="*/ 4130 w 14011"/>
                    <a:gd name="connsiteY0" fmla="*/ 7080 h 7079"/>
                    <a:gd name="connsiteX1" fmla="*/ 9734 w 14011"/>
                    <a:gd name="connsiteY1" fmla="*/ 6785 h 7079"/>
                    <a:gd name="connsiteX2" fmla="*/ 13717 w 14011"/>
                    <a:gd name="connsiteY2" fmla="*/ 3097 h 7079"/>
                    <a:gd name="connsiteX3" fmla="*/ 14012 w 14011"/>
                    <a:gd name="connsiteY3" fmla="*/ 1622 h 7079"/>
                    <a:gd name="connsiteX4" fmla="*/ 12390 w 14011"/>
                    <a:gd name="connsiteY4" fmla="*/ 0 h 7079"/>
                    <a:gd name="connsiteX5" fmla="*/ 3540 w 14011"/>
                    <a:gd name="connsiteY5" fmla="*/ 590 h 7079"/>
                    <a:gd name="connsiteX6" fmla="*/ 1475 w 14011"/>
                    <a:gd name="connsiteY6" fmla="*/ 2212 h 7079"/>
                    <a:gd name="connsiteX7" fmla="*/ 0 w 14011"/>
                    <a:gd name="connsiteY7" fmla="*/ 4720 h 7079"/>
                    <a:gd name="connsiteX8" fmla="*/ 885 w 14011"/>
                    <a:gd name="connsiteY8" fmla="*/ 5605 h 7079"/>
                    <a:gd name="connsiteX9" fmla="*/ 4130 w 14011"/>
                    <a:gd name="connsiteY9" fmla="*/ 708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11" h="7079">
                      <a:moveTo>
                        <a:pt x="4130" y="7080"/>
                      </a:moveTo>
                      <a:lnTo>
                        <a:pt x="9734" y="6785"/>
                      </a:lnTo>
                      <a:lnTo>
                        <a:pt x="13717" y="3097"/>
                      </a:lnTo>
                      <a:lnTo>
                        <a:pt x="14012" y="1622"/>
                      </a:lnTo>
                      <a:lnTo>
                        <a:pt x="12390" y="0"/>
                      </a:lnTo>
                      <a:lnTo>
                        <a:pt x="3540" y="590"/>
                      </a:lnTo>
                      <a:lnTo>
                        <a:pt x="1475" y="2212"/>
                      </a:lnTo>
                      <a:lnTo>
                        <a:pt x="0" y="4720"/>
                      </a:lnTo>
                      <a:lnTo>
                        <a:pt x="885" y="5605"/>
                      </a:lnTo>
                      <a:lnTo>
                        <a:pt x="4130" y="7080"/>
                      </a:lnTo>
                      <a:close/>
                    </a:path>
                  </a:pathLst>
                </a:custGeom>
                <a:grpFill/>
                <a:ln w="3175" cap="flat">
                  <a:solidFill>
                    <a:schemeClr val="bg2">
                      <a:lumMod val="90000"/>
                    </a:schemeClr>
                  </a:solidFill>
                  <a:prstDash val="solid"/>
                  <a:miter/>
                </a:ln>
              </p:spPr>
              <p:txBody>
                <a:bodyPr rtlCol="0" anchor="ctr"/>
                <a:lstStyle/>
                <a:p>
                  <a:endParaRPr lang="en-GB"/>
                </a:p>
              </p:txBody>
            </p:sp>
            <p:sp>
              <p:nvSpPr>
                <p:cNvPr id="257" name="Freeform: Shape 256">
                  <a:extLst>
                    <a:ext uri="{FF2B5EF4-FFF2-40B4-BE49-F238E27FC236}">
                      <a16:creationId xmlns:a16="http://schemas.microsoft.com/office/drawing/2014/main" id="{AA07CF70-07EE-43F5-0638-2595D726D3F7}"/>
                    </a:ext>
                  </a:extLst>
                </p:cNvPr>
                <p:cNvSpPr/>
                <p:nvPr/>
              </p:nvSpPr>
              <p:spPr>
                <a:xfrm>
                  <a:off x="8279018" y="1765382"/>
                  <a:ext cx="34070" cy="9881"/>
                </a:xfrm>
                <a:custGeom>
                  <a:avLst/>
                  <a:gdLst>
                    <a:gd name="connsiteX0" fmla="*/ 33333 w 34070"/>
                    <a:gd name="connsiteY0" fmla="*/ 4572 h 9881"/>
                    <a:gd name="connsiteX1" fmla="*/ 34070 w 34070"/>
                    <a:gd name="connsiteY1" fmla="*/ 2212 h 9881"/>
                    <a:gd name="connsiteX2" fmla="*/ 31858 w 34070"/>
                    <a:gd name="connsiteY2" fmla="*/ 1475 h 9881"/>
                    <a:gd name="connsiteX3" fmla="*/ 25073 w 34070"/>
                    <a:gd name="connsiteY3" fmla="*/ 0 h 9881"/>
                    <a:gd name="connsiteX4" fmla="*/ 21976 w 34070"/>
                    <a:gd name="connsiteY4" fmla="*/ 1770 h 9881"/>
                    <a:gd name="connsiteX5" fmla="*/ 12389 w 34070"/>
                    <a:gd name="connsiteY5" fmla="*/ 590 h 9881"/>
                    <a:gd name="connsiteX6" fmla="*/ 7375 w 34070"/>
                    <a:gd name="connsiteY6" fmla="*/ 3097 h 9881"/>
                    <a:gd name="connsiteX7" fmla="*/ 1770 w 34070"/>
                    <a:gd name="connsiteY7" fmla="*/ 885 h 9881"/>
                    <a:gd name="connsiteX8" fmla="*/ 295 w 34070"/>
                    <a:gd name="connsiteY8" fmla="*/ 2360 h 9881"/>
                    <a:gd name="connsiteX9" fmla="*/ 0 w 34070"/>
                    <a:gd name="connsiteY9" fmla="*/ 4867 h 9881"/>
                    <a:gd name="connsiteX10" fmla="*/ 9587 w 34070"/>
                    <a:gd name="connsiteY10" fmla="*/ 6047 h 9881"/>
                    <a:gd name="connsiteX11" fmla="*/ 13864 w 34070"/>
                    <a:gd name="connsiteY11" fmla="*/ 7817 h 9881"/>
                    <a:gd name="connsiteX12" fmla="*/ 20796 w 34070"/>
                    <a:gd name="connsiteY12" fmla="*/ 8112 h 9881"/>
                    <a:gd name="connsiteX13" fmla="*/ 25811 w 34070"/>
                    <a:gd name="connsiteY13" fmla="*/ 9882 h 9881"/>
                    <a:gd name="connsiteX14" fmla="*/ 27138 w 34070"/>
                    <a:gd name="connsiteY14" fmla="*/ 6932 h 9881"/>
                    <a:gd name="connsiteX15" fmla="*/ 27138 w 34070"/>
                    <a:gd name="connsiteY15" fmla="*/ 5015 h 9881"/>
                    <a:gd name="connsiteX16" fmla="*/ 30678 w 34070"/>
                    <a:gd name="connsiteY16" fmla="*/ 3835 h 9881"/>
                    <a:gd name="connsiteX17" fmla="*/ 33333 w 34070"/>
                    <a:gd name="connsiteY17" fmla="*/ 4572 h 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070" h="9881">
                      <a:moveTo>
                        <a:pt x="33333" y="4572"/>
                      </a:moveTo>
                      <a:lnTo>
                        <a:pt x="34070" y="2212"/>
                      </a:lnTo>
                      <a:lnTo>
                        <a:pt x="31858" y="1475"/>
                      </a:lnTo>
                      <a:lnTo>
                        <a:pt x="25073" y="0"/>
                      </a:lnTo>
                      <a:lnTo>
                        <a:pt x="21976" y="1770"/>
                      </a:lnTo>
                      <a:lnTo>
                        <a:pt x="12389" y="590"/>
                      </a:lnTo>
                      <a:lnTo>
                        <a:pt x="7375" y="3097"/>
                      </a:lnTo>
                      <a:lnTo>
                        <a:pt x="1770" y="885"/>
                      </a:lnTo>
                      <a:lnTo>
                        <a:pt x="295" y="2360"/>
                      </a:lnTo>
                      <a:lnTo>
                        <a:pt x="0" y="4867"/>
                      </a:lnTo>
                      <a:lnTo>
                        <a:pt x="9587" y="6047"/>
                      </a:lnTo>
                      <a:lnTo>
                        <a:pt x="13864" y="7817"/>
                      </a:lnTo>
                      <a:lnTo>
                        <a:pt x="20796" y="8112"/>
                      </a:lnTo>
                      <a:lnTo>
                        <a:pt x="25811" y="9882"/>
                      </a:lnTo>
                      <a:lnTo>
                        <a:pt x="27138" y="6932"/>
                      </a:lnTo>
                      <a:lnTo>
                        <a:pt x="27138" y="5015"/>
                      </a:lnTo>
                      <a:lnTo>
                        <a:pt x="30678" y="3835"/>
                      </a:lnTo>
                      <a:lnTo>
                        <a:pt x="33333" y="4572"/>
                      </a:lnTo>
                      <a:close/>
                    </a:path>
                  </a:pathLst>
                </a:custGeom>
                <a:grpFill/>
                <a:ln w="3175" cap="flat">
                  <a:solidFill>
                    <a:schemeClr val="bg2">
                      <a:lumMod val="90000"/>
                    </a:schemeClr>
                  </a:solidFill>
                  <a:prstDash val="solid"/>
                  <a:miter/>
                </a:ln>
              </p:spPr>
              <p:txBody>
                <a:bodyPr rtlCol="0" anchor="ctr"/>
                <a:lstStyle/>
                <a:p>
                  <a:endParaRPr lang="en-GB"/>
                </a:p>
              </p:txBody>
            </p:sp>
            <p:sp>
              <p:nvSpPr>
                <p:cNvPr id="258" name="Freeform: Shape 257">
                  <a:extLst>
                    <a:ext uri="{FF2B5EF4-FFF2-40B4-BE49-F238E27FC236}">
                      <a16:creationId xmlns:a16="http://schemas.microsoft.com/office/drawing/2014/main" id="{1B84BD5B-2148-CD76-CDDC-7875CEA6F7BA}"/>
                    </a:ext>
                  </a:extLst>
                </p:cNvPr>
                <p:cNvSpPr/>
                <p:nvPr/>
              </p:nvSpPr>
              <p:spPr>
                <a:xfrm>
                  <a:off x="8316333" y="1762727"/>
                  <a:ext cx="8111" cy="8996"/>
                </a:xfrm>
                <a:custGeom>
                  <a:avLst/>
                  <a:gdLst>
                    <a:gd name="connsiteX0" fmla="*/ 3540 w 8111"/>
                    <a:gd name="connsiteY0" fmla="*/ 0 h 8996"/>
                    <a:gd name="connsiteX1" fmla="*/ 2507 w 8111"/>
                    <a:gd name="connsiteY1" fmla="*/ 590 h 8996"/>
                    <a:gd name="connsiteX2" fmla="*/ 2360 w 8111"/>
                    <a:gd name="connsiteY2" fmla="*/ 1622 h 8996"/>
                    <a:gd name="connsiteX3" fmla="*/ 0 w 8111"/>
                    <a:gd name="connsiteY3" fmla="*/ 5310 h 8996"/>
                    <a:gd name="connsiteX4" fmla="*/ 0 w 8111"/>
                    <a:gd name="connsiteY4" fmla="*/ 7965 h 8996"/>
                    <a:gd name="connsiteX5" fmla="*/ 295 w 8111"/>
                    <a:gd name="connsiteY5" fmla="*/ 8554 h 8996"/>
                    <a:gd name="connsiteX6" fmla="*/ 1475 w 8111"/>
                    <a:gd name="connsiteY6" fmla="*/ 8997 h 8996"/>
                    <a:gd name="connsiteX7" fmla="*/ 2950 w 8111"/>
                    <a:gd name="connsiteY7" fmla="*/ 8407 h 8996"/>
                    <a:gd name="connsiteX8" fmla="*/ 6047 w 8111"/>
                    <a:gd name="connsiteY8" fmla="*/ 6342 h 8996"/>
                    <a:gd name="connsiteX9" fmla="*/ 8112 w 8111"/>
                    <a:gd name="connsiteY9" fmla="*/ 2802 h 8996"/>
                    <a:gd name="connsiteX10" fmla="*/ 7964 w 8111"/>
                    <a:gd name="connsiteY10" fmla="*/ 2065 h 8996"/>
                    <a:gd name="connsiteX11" fmla="*/ 6490 w 8111"/>
                    <a:gd name="connsiteY11" fmla="*/ 590 h 8996"/>
                    <a:gd name="connsiteX12" fmla="*/ 3540 w 8111"/>
                    <a:gd name="connsiteY12" fmla="*/ 0 h 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1" h="8996">
                      <a:moveTo>
                        <a:pt x="3540" y="0"/>
                      </a:moveTo>
                      <a:lnTo>
                        <a:pt x="2507" y="590"/>
                      </a:lnTo>
                      <a:lnTo>
                        <a:pt x="2360" y="1622"/>
                      </a:lnTo>
                      <a:lnTo>
                        <a:pt x="0" y="5310"/>
                      </a:lnTo>
                      <a:lnTo>
                        <a:pt x="0" y="7965"/>
                      </a:lnTo>
                      <a:lnTo>
                        <a:pt x="295" y="8554"/>
                      </a:lnTo>
                      <a:lnTo>
                        <a:pt x="1475" y="8997"/>
                      </a:lnTo>
                      <a:lnTo>
                        <a:pt x="2950" y="8407"/>
                      </a:lnTo>
                      <a:lnTo>
                        <a:pt x="6047" y="6342"/>
                      </a:lnTo>
                      <a:lnTo>
                        <a:pt x="8112" y="2802"/>
                      </a:lnTo>
                      <a:lnTo>
                        <a:pt x="7964" y="2065"/>
                      </a:lnTo>
                      <a:lnTo>
                        <a:pt x="6490" y="590"/>
                      </a:lnTo>
                      <a:lnTo>
                        <a:pt x="3540" y="0"/>
                      </a:lnTo>
                      <a:close/>
                    </a:path>
                  </a:pathLst>
                </a:custGeom>
                <a:grpFill/>
                <a:ln w="3175" cap="flat">
                  <a:solidFill>
                    <a:schemeClr val="bg2">
                      <a:lumMod val="90000"/>
                    </a:schemeClr>
                  </a:solidFill>
                  <a:prstDash val="solid"/>
                  <a:miter/>
                </a:ln>
              </p:spPr>
              <p:txBody>
                <a:bodyPr rtlCol="0" anchor="ctr"/>
                <a:lstStyle/>
                <a:p>
                  <a:endParaRPr lang="en-GB"/>
                </a:p>
              </p:txBody>
            </p:sp>
            <p:sp>
              <p:nvSpPr>
                <p:cNvPr id="259" name="Freeform: Shape 258">
                  <a:extLst>
                    <a:ext uri="{FF2B5EF4-FFF2-40B4-BE49-F238E27FC236}">
                      <a16:creationId xmlns:a16="http://schemas.microsoft.com/office/drawing/2014/main" id="{0BBE0A59-2A59-4AA2-0A10-EAEC10E02C40}"/>
                    </a:ext>
                  </a:extLst>
                </p:cNvPr>
                <p:cNvSpPr/>
                <p:nvPr/>
              </p:nvSpPr>
              <p:spPr>
                <a:xfrm>
                  <a:off x="7939788" y="1878508"/>
                  <a:ext cx="9881" cy="5457"/>
                </a:xfrm>
                <a:custGeom>
                  <a:avLst/>
                  <a:gdLst>
                    <a:gd name="connsiteX0" fmla="*/ 3834 w 9881"/>
                    <a:gd name="connsiteY0" fmla="*/ 4425 h 5457"/>
                    <a:gd name="connsiteX1" fmla="*/ 7375 w 9881"/>
                    <a:gd name="connsiteY1" fmla="*/ 5457 h 5457"/>
                    <a:gd name="connsiteX2" fmla="*/ 9882 w 9881"/>
                    <a:gd name="connsiteY2" fmla="*/ 3687 h 5457"/>
                    <a:gd name="connsiteX3" fmla="*/ 9292 w 9881"/>
                    <a:gd name="connsiteY3" fmla="*/ 2507 h 5457"/>
                    <a:gd name="connsiteX4" fmla="*/ 7375 w 9881"/>
                    <a:gd name="connsiteY4" fmla="*/ 737 h 5457"/>
                    <a:gd name="connsiteX5" fmla="*/ 5162 w 9881"/>
                    <a:gd name="connsiteY5" fmla="*/ 0 h 5457"/>
                    <a:gd name="connsiteX6" fmla="*/ 1327 w 9881"/>
                    <a:gd name="connsiteY6" fmla="*/ 590 h 5457"/>
                    <a:gd name="connsiteX7" fmla="*/ 0 w 9881"/>
                    <a:gd name="connsiteY7" fmla="*/ 1622 h 5457"/>
                    <a:gd name="connsiteX8" fmla="*/ 1327 w 9881"/>
                    <a:gd name="connsiteY8" fmla="*/ 3245 h 5457"/>
                    <a:gd name="connsiteX9" fmla="*/ 3834 w 9881"/>
                    <a:gd name="connsiteY9" fmla="*/ 4425 h 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81" h="5457">
                      <a:moveTo>
                        <a:pt x="3834" y="4425"/>
                      </a:moveTo>
                      <a:lnTo>
                        <a:pt x="7375" y="5457"/>
                      </a:lnTo>
                      <a:lnTo>
                        <a:pt x="9882" y="3687"/>
                      </a:lnTo>
                      <a:lnTo>
                        <a:pt x="9292" y="2507"/>
                      </a:lnTo>
                      <a:lnTo>
                        <a:pt x="7375" y="737"/>
                      </a:lnTo>
                      <a:lnTo>
                        <a:pt x="5162" y="0"/>
                      </a:lnTo>
                      <a:lnTo>
                        <a:pt x="1327" y="590"/>
                      </a:lnTo>
                      <a:lnTo>
                        <a:pt x="0" y="1622"/>
                      </a:lnTo>
                      <a:lnTo>
                        <a:pt x="1327" y="3245"/>
                      </a:lnTo>
                      <a:lnTo>
                        <a:pt x="3834"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260" name="Freeform: Shape 259">
                  <a:extLst>
                    <a:ext uri="{FF2B5EF4-FFF2-40B4-BE49-F238E27FC236}">
                      <a16:creationId xmlns:a16="http://schemas.microsoft.com/office/drawing/2014/main" id="{F8DA365A-7184-0A4D-FECB-C03B03912B85}"/>
                    </a:ext>
                  </a:extLst>
                </p:cNvPr>
                <p:cNvSpPr/>
                <p:nvPr/>
              </p:nvSpPr>
              <p:spPr>
                <a:xfrm>
                  <a:off x="7952472" y="1878950"/>
                  <a:ext cx="20943" cy="5752"/>
                </a:xfrm>
                <a:custGeom>
                  <a:avLst/>
                  <a:gdLst>
                    <a:gd name="connsiteX0" fmla="*/ 15487 w 20943"/>
                    <a:gd name="connsiteY0" fmla="*/ 5752 h 5752"/>
                    <a:gd name="connsiteX1" fmla="*/ 16519 w 20943"/>
                    <a:gd name="connsiteY1" fmla="*/ 5162 h 5752"/>
                    <a:gd name="connsiteX2" fmla="*/ 17699 w 20943"/>
                    <a:gd name="connsiteY2" fmla="*/ 5310 h 5752"/>
                    <a:gd name="connsiteX3" fmla="*/ 19174 w 20943"/>
                    <a:gd name="connsiteY3" fmla="*/ 4130 h 5752"/>
                    <a:gd name="connsiteX4" fmla="*/ 20944 w 20943"/>
                    <a:gd name="connsiteY4" fmla="*/ 3245 h 5752"/>
                    <a:gd name="connsiteX5" fmla="*/ 18289 w 20943"/>
                    <a:gd name="connsiteY5" fmla="*/ 1622 h 5752"/>
                    <a:gd name="connsiteX6" fmla="*/ 8702 w 20943"/>
                    <a:gd name="connsiteY6" fmla="*/ 0 h 5752"/>
                    <a:gd name="connsiteX7" fmla="*/ 2212 w 20943"/>
                    <a:gd name="connsiteY7" fmla="*/ 1180 h 5752"/>
                    <a:gd name="connsiteX8" fmla="*/ 0 w 20943"/>
                    <a:gd name="connsiteY8" fmla="*/ 3097 h 5752"/>
                    <a:gd name="connsiteX9" fmla="*/ 8997 w 20943"/>
                    <a:gd name="connsiteY9" fmla="*/ 3982 h 5752"/>
                    <a:gd name="connsiteX10" fmla="*/ 15487 w 20943"/>
                    <a:gd name="connsiteY10" fmla="*/ 5752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43" h="5752">
                      <a:moveTo>
                        <a:pt x="15487" y="5752"/>
                      </a:moveTo>
                      <a:lnTo>
                        <a:pt x="16519" y="5162"/>
                      </a:lnTo>
                      <a:lnTo>
                        <a:pt x="17699" y="5310"/>
                      </a:lnTo>
                      <a:lnTo>
                        <a:pt x="19174" y="4130"/>
                      </a:lnTo>
                      <a:lnTo>
                        <a:pt x="20944" y="3245"/>
                      </a:lnTo>
                      <a:lnTo>
                        <a:pt x="18289" y="1622"/>
                      </a:lnTo>
                      <a:lnTo>
                        <a:pt x="8702" y="0"/>
                      </a:lnTo>
                      <a:lnTo>
                        <a:pt x="2212" y="1180"/>
                      </a:lnTo>
                      <a:lnTo>
                        <a:pt x="0" y="3097"/>
                      </a:lnTo>
                      <a:lnTo>
                        <a:pt x="8997" y="3982"/>
                      </a:lnTo>
                      <a:lnTo>
                        <a:pt x="15487"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261" name="Freeform: Shape 260">
                  <a:extLst>
                    <a:ext uri="{FF2B5EF4-FFF2-40B4-BE49-F238E27FC236}">
                      <a16:creationId xmlns:a16="http://schemas.microsoft.com/office/drawing/2014/main" id="{BFA3A862-FD30-1C26-D7EB-0CC527304B9A}"/>
                    </a:ext>
                  </a:extLst>
                </p:cNvPr>
                <p:cNvSpPr/>
                <p:nvPr/>
              </p:nvSpPr>
              <p:spPr>
                <a:xfrm>
                  <a:off x="8137574" y="1481166"/>
                  <a:ext cx="43509" cy="9291"/>
                </a:xfrm>
                <a:custGeom>
                  <a:avLst/>
                  <a:gdLst>
                    <a:gd name="connsiteX0" fmla="*/ 1917 w 43509"/>
                    <a:gd name="connsiteY0" fmla="*/ 6195 h 9291"/>
                    <a:gd name="connsiteX1" fmla="*/ 34513 w 43509"/>
                    <a:gd name="connsiteY1" fmla="*/ 9292 h 9291"/>
                    <a:gd name="connsiteX2" fmla="*/ 43510 w 43509"/>
                    <a:gd name="connsiteY2" fmla="*/ 4425 h 9291"/>
                    <a:gd name="connsiteX3" fmla="*/ 41297 w 43509"/>
                    <a:gd name="connsiteY3" fmla="*/ 1770 h 9291"/>
                    <a:gd name="connsiteX4" fmla="*/ 31563 w 43509"/>
                    <a:gd name="connsiteY4" fmla="*/ 885 h 9291"/>
                    <a:gd name="connsiteX5" fmla="*/ 4425 w 43509"/>
                    <a:gd name="connsiteY5" fmla="*/ 0 h 9291"/>
                    <a:gd name="connsiteX6" fmla="*/ 0 w 43509"/>
                    <a:gd name="connsiteY6" fmla="*/ 2655 h 9291"/>
                    <a:gd name="connsiteX7" fmla="*/ 442 w 43509"/>
                    <a:gd name="connsiteY7" fmla="*/ 3982 h 9291"/>
                    <a:gd name="connsiteX8" fmla="*/ 1917 w 43509"/>
                    <a:gd name="connsiteY8" fmla="*/ 6195 h 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509" h="9291">
                      <a:moveTo>
                        <a:pt x="1917" y="6195"/>
                      </a:moveTo>
                      <a:lnTo>
                        <a:pt x="34513" y="9292"/>
                      </a:lnTo>
                      <a:lnTo>
                        <a:pt x="43510" y="4425"/>
                      </a:lnTo>
                      <a:lnTo>
                        <a:pt x="41297" y="1770"/>
                      </a:lnTo>
                      <a:lnTo>
                        <a:pt x="31563" y="885"/>
                      </a:lnTo>
                      <a:lnTo>
                        <a:pt x="4425" y="0"/>
                      </a:lnTo>
                      <a:lnTo>
                        <a:pt x="0" y="2655"/>
                      </a:lnTo>
                      <a:lnTo>
                        <a:pt x="442" y="3982"/>
                      </a:lnTo>
                      <a:lnTo>
                        <a:pt x="1917"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262" name="Freeform: Shape 261">
                  <a:extLst>
                    <a:ext uri="{FF2B5EF4-FFF2-40B4-BE49-F238E27FC236}">
                      <a16:creationId xmlns:a16="http://schemas.microsoft.com/office/drawing/2014/main" id="{E78F7B5C-9F6D-5CFA-4843-43DCF10C81B5}"/>
                    </a:ext>
                  </a:extLst>
                </p:cNvPr>
                <p:cNvSpPr/>
                <p:nvPr/>
              </p:nvSpPr>
              <p:spPr>
                <a:xfrm>
                  <a:off x="8168104" y="1551962"/>
                  <a:ext cx="71533" cy="22566"/>
                </a:xfrm>
                <a:custGeom>
                  <a:avLst/>
                  <a:gdLst>
                    <a:gd name="connsiteX0" fmla="*/ 66224 w 71533"/>
                    <a:gd name="connsiteY0" fmla="*/ 14159 h 22566"/>
                    <a:gd name="connsiteX1" fmla="*/ 71533 w 71533"/>
                    <a:gd name="connsiteY1" fmla="*/ 8849 h 22566"/>
                    <a:gd name="connsiteX2" fmla="*/ 63126 w 71533"/>
                    <a:gd name="connsiteY2" fmla="*/ 6637 h 22566"/>
                    <a:gd name="connsiteX3" fmla="*/ 39823 w 71533"/>
                    <a:gd name="connsiteY3" fmla="*/ 3392 h 22566"/>
                    <a:gd name="connsiteX4" fmla="*/ 28909 w 71533"/>
                    <a:gd name="connsiteY4" fmla="*/ 442 h 22566"/>
                    <a:gd name="connsiteX5" fmla="*/ 17847 w 71533"/>
                    <a:gd name="connsiteY5" fmla="*/ 0 h 22566"/>
                    <a:gd name="connsiteX6" fmla="*/ 9292 w 71533"/>
                    <a:gd name="connsiteY6" fmla="*/ 147 h 22566"/>
                    <a:gd name="connsiteX7" fmla="*/ 4277 w 71533"/>
                    <a:gd name="connsiteY7" fmla="*/ 1327 h 22566"/>
                    <a:gd name="connsiteX8" fmla="*/ 0 w 71533"/>
                    <a:gd name="connsiteY8" fmla="*/ 4277 h 22566"/>
                    <a:gd name="connsiteX9" fmla="*/ 1475 w 71533"/>
                    <a:gd name="connsiteY9" fmla="*/ 8849 h 22566"/>
                    <a:gd name="connsiteX10" fmla="*/ 8112 w 71533"/>
                    <a:gd name="connsiteY10" fmla="*/ 12979 h 22566"/>
                    <a:gd name="connsiteX11" fmla="*/ 16076 w 71533"/>
                    <a:gd name="connsiteY11" fmla="*/ 15634 h 22566"/>
                    <a:gd name="connsiteX12" fmla="*/ 28319 w 71533"/>
                    <a:gd name="connsiteY12" fmla="*/ 21976 h 22566"/>
                    <a:gd name="connsiteX13" fmla="*/ 35841 w 71533"/>
                    <a:gd name="connsiteY13" fmla="*/ 22566 h 22566"/>
                    <a:gd name="connsiteX14" fmla="*/ 42183 w 71533"/>
                    <a:gd name="connsiteY14" fmla="*/ 21976 h 22566"/>
                    <a:gd name="connsiteX15" fmla="*/ 48525 w 71533"/>
                    <a:gd name="connsiteY15" fmla="*/ 20796 h 22566"/>
                    <a:gd name="connsiteX16" fmla="*/ 54572 w 71533"/>
                    <a:gd name="connsiteY16" fmla="*/ 18879 h 22566"/>
                    <a:gd name="connsiteX17" fmla="*/ 60472 w 71533"/>
                    <a:gd name="connsiteY17" fmla="*/ 16077 h 22566"/>
                    <a:gd name="connsiteX18" fmla="*/ 66224 w 71533"/>
                    <a:gd name="connsiteY18" fmla="*/ 14159 h 2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533" h="22566">
                      <a:moveTo>
                        <a:pt x="66224" y="14159"/>
                      </a:moveTo>
                      <a:lnTo>
                        <a:pt x="71533" y="8849"/>
                      </a:lnTo>
                      <a:lnTo>
                        <a:pt x="63126" y="6637"/>
                      </a:lnTo>
                      <a:lnTo>
                        <a:pt x="39823" y="3392"/>
                      </a:lnTo>
                      <a:lnTo>
                        <a:pt x="28909" y="442"/>
                      </a:lnTo>
                      <a:lnTo>
                        <a:pt x="17847" y="0"/>
                      </a:lnTo>
                      <a:lnTo>
                        <a:pt x="9292" y="147"/>
                      </a:lnTo>
                      <a:lnTo>
                        <a:pt x="4277" y="1327"/>
                      </a:lnTo>
                      <a:lnTo>
                        <a:pt x="0" y="4277"/>
                      </a:lnTo>
                      <a:lnTo>
                        <a:pt x="1475" y="8849"/>
                      </a:lnTo>
                      <a:lnTo>
                        <a:pt x="8112" y="12979"/>
                      </a:lnTo>
                      <a:lnTo>
                        <a:pt x="16076" y="15634"/>
                      </a:lnTo>
                      <a:lnTo>
                        <a:pt x="28319" y="21976"/>
                      </a:lnTo>
                      <a:lnTo>
                        <a:pt x="35841" y="22566"/>
                      </a:lnTo>
                      <a:lnTo>
                        <a:pt x="42183" y="21976"/>
                      </a:lnTo>
                      <a:lnTo>
                        <a:pt x="48525" y="20796"/>
                      </a:lnTo>
                      <a:lnTo>
                        <a:pt x="54572" y="18879"/>
                      </a:lnTo>
                      <a:lnTo>
                        <a:pt x="60472" y="16077"/>
                      </a:lnTo>
                      <a:lnTo>
                        <a:pt x="66224" y="14159"/>
                      </a:lnTo>
                      <a:close/>
                    </a:path>
                  </a:pathLst>
                </a:custGeom>
                <a:grpFill/>
                <a:ln w="3175" cap="flat">
                  <a:solidFill>
                    <a:schemeClr val="bg2">
                      <a:lumMod val="90000"/>
                    </a:schemeClr>
                  </a:solidFill>
                  <a:prstDash val="solid"/>
                  <a:miter/>
                </a:ln>
              </p:spPr>
              <p:txBody>
                <a:bodyPr rtlCol="0" anchor="ctr"/>
                <a:lstStyle/>
                <a:p>
                  <a:endParaRPr lang="en-GB"/>
                </a:p>
              </p:txBody>
            </p:sp>
            <p:sp>
              <p:nvSpPr>
                <p:cNvPr id="263" name="Freeform: Shape 262">
                  <a:extLst>
                    <a:ext uri="{FF2B5EF4-FFF2-40B4-BE49-F238E27FC236}">
                      <a16:creationId xmlns:a16="http://schemas.microsoft.com/office/drawing/2014/main" id="{FFE4511A-963D-B51E-0A68-2E6D04B09FAB}"/>
                    </a:ext>
                  </a:extLst>
                </p:cNvPr>
                <p:cNvSpPr/>
                <p:nvPr/>
              </p:nvSpPr>
              <p:spPr>
                <a:xfrm>
                  <a:off x="8277838" y="1716120"/>
                  <a:ext cx="33775" cy="12684"/>
                </a:xfrm>
                <a:custGeom>
                  <a:avLst/>
                  <a:gdLst>
                    <a:gd name="connsiteX0" fmla="*/ 10767 w 33775"/>
                    <a:gd name="connsiteY0" fmla="*/ 10177 h 12684"/>
                    <a:gd name="connsiteX1" fmla="*/ 12979 w 33775"/>
                    <a:gd name="connsiteY1" fmla="*/ 11799 h 12684"/>
                    <a:gd name="connsiteX2" fmla="*/ 15339 w 33775"/>
                    <a:gd name="connsiteY2" fmla="*/ 12684 h 12684"/>
                    <a:gd name="connsiteX3" fmla="*/ 21534 w 33775"/>
                    <a:gd name="connsiteY3" fmla="*/ 11209 h 12684"/>
                    <a:gd name="connsiteX4" fmla="*/ 24631 w 33775"/>
                    <a:gd name="connsiteY4" fmla="*/ 11799 h 12684"/>
                    <a:gd name="connsiteX5" fmla="*/ 25811 w 33775"/>
                    <a:gd name="connsiteY5" fmla="*/ 10914 h 12684"/>
                    <a:gd name="connsiteX6" fmla="*/ 26549 w 33775"/>
                    <a:gd name="connsiteY6" fmla="*/ 9882 h 12684"/>
                    <a:gd name="connsiteX7" fmla="*/ 30236 w 33775"/>
                    <a:gd name="connsiteY7" fmla="*/ 7375 h 12684"/>
                    <a:gd name="connsiteX8" fmla="*/ 33776 w 33775"/>
                    <a:gd name="connsiteY8" fmla="*/ 4130 h 12684"/>
                    <a:gd name="connsiteX9" fmla="*/ 33776 w 33775"/>
                    <a:gd name="connsiteY9" fmla="*/ 2802 h 12684"/>
                    <a:gd name="connsiteX10" fmla="*/ 32891 w 33775"/>
                    <a:gd name="connsiteY10" fmla="*/ 0 h 12684"/>
                    <a:gd name="connsiteX11" fmla="*/ 15339 w 33775"/>
                    <a:gd name="connsiteY11" fmla="*/ 5900 h 12684"/>
                    <a:gd name="connsiteX12" fmla="*/ 3983 w 33775"/>
                    <a:gd name="connsiteY12" fmla="*/ 8260 h 12684"/>
                    <a:gd name="connsiteX13" fmla="*/ 0 w 33775"/>
                    <a:gd name="connsiteY13" fmla="*/ 10324 h 12684"/>
                    <a:gd name="connsiteX14" fmla="*/ 2508 w 33775"/>
                    <a:gd name="connsiteY14" fmla="*/ 10619 h 12684"/>
                    <a:gd name="connsiteX15" fmla="*/ 10767 w 33775"/>
                    <a:gd name="connsiteY15" fmla="*/ 10177 h 1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775" h="12684">
                      <a:moveTo>
                        <a:pt x="10767" y="10177"/>
                      </a:moveTo>
                      <a:lnTo>
                        <a:pt x="12979" y="11799"/>
                      </a:lnTo>
                      <a:lnTo>
                        <a:pt x="15339" y="12684"/>
                      </a:lnTo>
                      <a:lnTo>
                        <a:pt x="21534" y="11209"/>
                      </a:lnTo>
                      <a:lnTo>
                        <a:pt x="24631" y="11799"/>
                      </a:lnTo>
                      <a:lnTo>
                        <a:pt x="25811" y="10914"/>
                      </a:lnTo>
                      <a:lnTo>
                        <a:pt x="26549" y="9882"/>
                      </a:lnTo>
                      <a:lnTo>
                        <a:pt x="30236" y="7375"/>
                      </a:lnTo>
                      <a:lnTo>
                        <a:pt x="33776" y="4130"/>
                      </a:lnTo>
                      <a:lnTo>
                        <a:pt x="33776" y="2802"/>
                      </a:lnTo>
                      <a:lnTo>
                        <a:pt x="32891" y="0"/>
                      </a:lnTo>
                      <a:lnTo>
                        <a:pt x="15339" y="5900"/>
                      </a:lnTo>
                      <a:lnTo>
                        <a:pt x="3983" y="8260"/>
                      </a:lnTo>
                      <a:lnTo>
                        <a:pt x="0" y="10324"/>
                      </a:lnTo>
                      <a:lnTo>
                        <a:pt x="2508" y="10619"/>
                      </a:lnTo>
                      <a:lnTo>
                        <a:pt x="10767" y="10177"/>
                      </a:lnTo>
                      <a:close/>
                    </a:path>
                  </a:pathLst>
                </a:custGeom>
                <a:grpFill/>
                <a:ln w="3175" cap="flat">
                  <a:solidFill>
                    <a:schemeClr val="bg2">
                      <a:lumMod val="90000"/>
                    </a:schemeClr>
                  </a:solidFill>
                  <a:prstDash val="solid"/>
                  <a:miter/>
                </a:ln>
              </p:spPr>
              <p:txBody>
                <a:bodyPr rtlCol="0" anchor="ctr"/>
                <a:lstStyle/>
                <a:p>
                  <a:endParaRPr lang="en-GB"/>
                </a:p>
              </p:txBody>
            </p:sp>
            <p:sp>
              <p:nvSpPr>
                <p:cNvPr id="264" name="Freeform: Shape 263">
                  <a:extLst>
                    <a:ext uri="{FF2B5EF4-FFF2-40B4-BE49-F238E27FC236}">
                      <a16:creationId xmlns:a16="http://schemas.microsoft.com/office/drawing/2014/main" id="{AEF5226D-14B9-9323-32ED-DC2FC8F91E63}"/>
                    </a:ext>
                  </a:extLst>
                </p:cNvPr>
                <p:cNvSpPr/>
                <p:nvPr/>
              </p:nvSpPr>
              <p:spPr>
                <a:xfrm>
                  <a:off x="8180051" y="1477037"/>
                  <a:ext cx="165780" cy="77432"/>
                </a:xfrm>
                <a:custGeom>
                  <a:avLst/>
                  <a:gdLst>
                    <a:gd name="connsiteX0" fmla="*/ 2950 w 165780"/>
                    <a:gd name="connsiteY0" fmla="*/ 61799 h 77432"/>
                    <a:gd name="connsiteX1" fmla="*/ 9587 w 165780"/>
                    <a:gd name="connsiteY1" fmla="*/ 63126 h 77432"/>
                    <a:gd name="connsiteX2" fmla="*/ 14749 w 165780"/>
                    <a:gd name="connsiteY2" fmla="*/ 64601 h 77432"/>
                    <a:gd name="connsiteX3" fmla="*/ 17699 w 165780"/>
                    <a:gd name="connsiteY3" fmla="*/ 67256 h 77432"/>
                    <a:gd name="connsiteX4" fmla="*/ 38643 w 165780"/>
                    <a:gd name="connsiteY4" fmla="*/ 71976 h 77432"/>
                    <a:gd name="connsiteX5" fmla="*/ 55604 w 165780"/>
                    <a:gd name="connsiteY5" fmla="*/ 77433 h 77432"/>
                    <a:gd name="connsiteX6" fmla="*/ 61356 w 165780"/>
                    <a:gd name="connsiteY6" fmla="*/ 77433 h 77432"/>
                    <a:gd name="connsiteX7" fmla="*/ 73303 w 165780"/>
                    <a:gd name="connsiteY7" fmla="*/ 73451 h 77432"/>
                    <a:gd name="connsiteX8" fmla="*/ 79498 w 165780"/>
                    <a:gd name="connsiteY8" fmla="*/ 70501 h 77432"/>
                    <a:gd name="connsiteX9" fmla="*/ 82005 w 165780"/>
                    <a:gd name="connsiteY9" fmla="*/ 70648 h 77432"/>
                    <a:gd name="connsiteX10" fmla="*/ 89823 w 165780"/>
                    <a:gd name="connsiteY10" fmla="*/ 69026 h 77432"/>
                    <a:gd name="connsiteX11" fmla="*/ 113126 w 165780"/>
                    <a:gd name="connsiteY11" fmla="*/ 67404 h 77432"/>
                    <a:gd name="connsiteX12" fmla="*/ 147639 w 165780"/>
                    <a:gd name="connsiteY12" fmla="*/ 63569 h 77432"/>
                    <a:gd name="connsiteX13" fmla="*/ 150884 w 165780"/>
                    <a:gd name="connsiteY13" fmla="*/ 61651 h 77432"/>
                    <a:gd name="connsiteX14" fmla="*/ 153981 w 165780"/>
                    <a:gd name="connsiteY14" fmla="*/ 58702 h 77432"/>
                    <a:gd name="connsiteX15" fmla="*/ 150589 w 165780"/>
                    <a:gd name="connsiteY15" fmla="*/ 57522 h 77432"/>
                    <a:gd name="connsiteX16" fmla="*/ 149556 w 165780"/>
                    <a:gd name="connsiteY16" fmla="*/ 56194 h 77432"/>
                    <a:gd name="connsiteX17" fmla="*/ 146017 w 165780"/>
                    <a:gd name="connsiteY17" fmla="*/ 48082 h 77432"/>
                    <a:gd name="connsiteX18" fmla="*/ 144984 w 165780"/>
                    <a:gd name="connsiteY18" fmla="*/ 46755 h 77432"/>
                    <a:gd name="connsiteX19" fmla="*/ 143657 w 165780"/>
                    <a:gd name="connsiteY19" fmla="*/ 45722 h 77432"/>
                    <a:gd name="connsiteX20" fmla="*/ 146017 w 165780"/>
                    <a:gd name="connsiteY20" fmla="*/ 41003 h 77432"/>
                    <a:gd name="connsiteX21" fmla="*/ 148819 w 165780"/>
                    <a:gd name="connsiteY21" fmla="*/ 38643 h 77432"/>
                    <a:gd name="connsiteX22" fmla="*/ 160471 w 165780"/>
                    <a:gd name="connsiteY22" fmla="*/ 37020 h 77432"/>
                    <a:gd name="connsiteX23" fmla="*/ 162536 w 165780"/>
                    <a:gd name="connsiteY23" fmla="*/ 35840 h 77432"/>
                    <a:gd name="connsiteX24" fmla="*/ 165485 w 165780"/>
                    <a:gd name="connsiteY24" fmla="*/ 35840 h 77432"/>
                    <a:gd name="connsiteX25" fmla="*/ 165780 w 165780"/>
                    <a:gd name="connsiteY25" fmla="*/ 31858 h 77432"/>
                    <a:gd name="connsiteX26" fmla="*/ 164748 w 165780"/>
                    <a:gd name="connsiteY26" fmla="*/ 29793 h 77432"/>
                    <a:gd name="connsiteX27" fmla="*/ 161355 w 165780"/>
                    <a:gd name="connsiteY27" fmla="*/ 28023 h 77432"/>
                    <a:gd name="connsiteX28" fmla="*/ 153834 w 165780"/>
                    <a:gd name="connsiteY28" fmla="*/ 26991 h 77432"/>
                    <a:gd name="connsiteX29" fmla="*/ 136725 w 165780"/>
                    <a:gd name="connsiteY29" fmla="*/ 19911 h 77432"/>
                    <a:gd name="connsiteX30" fmla="*/ 135102 w 165780"/>
                    <a:gd name="connsiteY30" fmla="*/ 17699 h 77432"/>
                    <a:gd name="connsiteX31" fmla="*/ 131710 w 165780"/>
                    <a:gd name="connsiteY31" fmla="*/ 15487 h 77432"/>
                    <a:gd name="connsiteX32" fmla="*/ 130677 w 165780"/>
                    <a:gd name="connsiteY32" fmla="*/ 12684 h 77432"/>
                    <a:gd name="connsiteX33" fmla="*/ 129202 w 165780"/>
                    <a:gd name="connsiteY33" fmla="*/ 11209 h 77432"/>
                    <a:gd name="connsiteX34" fmla="*/ 121828 w 165780"/>
                    <a:gd name="connsiteY34" fmla="*/ 5900 h 77432"/>
                    <a:gd name="connsiteX35" fmla="*/ 118878 w 165780"/>
                    <a:gd name="connsiteY35" fmla="*/ 5457 h 77432"/>
                    <a:gd name="connsiteX36" fmla="*/ 116518 w 165780"/>
                    <a:gd name="connsiteY36" fmla="*/ 4277 h 77432"/>
                    <a:gd name="connsiteX37" fmla="*/ 114306 w 165780"/>
                    <a:gd name="connsiteY37" fmla="*/ 1180 h 77432"/>
                    <a:gd name="connsiteX38" fmla="*/ 111651 w 165780"/>
                    <a:gd name="connsiteY38" fmla="*/ 0 h 77432"/>
                    <a:gd name="connsiteX39" fmla="*/ 94984 w 165780"/>
                    <a:gd name="connsiteY39" fmla="*/ 590 h 77432"/>
                    <a:gd name="connsiteX40" fmla="*/ 92330 w 165780"/>
                    <a:gd name="connsiteY40" fmla="*/ 5752 h 77432"/>
                    <a:gd name="connsiteX41" fmla="*/ 86578 w 165780"/>
                    <a:gd name="connsiteY41" fmla="*/ 8702 h 77432"/>
                    <a:gd name="connsiteX42" fmla="*/ 80678 w 165780"/>
                    <a:gd name="connsiteY42" fmla="*/ 10177 h 77432"/>
                    <a:gd name="connsiteX43" fmla="*/ 74483 w 165780"/>
                    <a:gd name="connsiteY43" fmla="*/ 10767 h 77432"/>
                    <a:gd name="connsiteX44" fmla="*/ 68289 w 165780"/>
                    <a:gd name="connsiteY44" fmla="*/ 11799 h 77432"/>
                    <a:gd name="connsiteX45" fmla="*/ 61799 w 165780"/>
                    <a:gd name="connsiteY45" fmla="*/ 13717 h 77432"/>
                    <a:gd name="connsiteX46" fmla="*/ 55162 w 165780"/>
                    <a:gd name="connsiteY46" fmla="*/ 15044 h 77432"/>
                    <a:gd name="connsiteX47" fmla="*/ 51475 w 165780"/>
                    <a:gd name="connsiteY47" fmla="*/ 14897 h 77432"/>
                    <a:gd name="connsiteX48" fmla="*/ 47935 w 165780"/>
                    <a:gd name="connsiteY48" fmla="*/ 15339 h 77432"/>
                    <a:gd name="connsiteX49" fmla="*/ 40265 w 165780"/>
                    <a:gd name="connsiteY49" fmla="*/ 17994 h 77432"/>
                    <a:gd name="connsiteX50" fmla="*/ 36873 w 165780"/>
                    <a:gd name="connsiteY50" fmla="*/ 21829 h 77432"/>
                    <a:gd name="connsiteX51" fmla="*/ 32448 w 165780"/>
                    <a:gd name="connsiteY51" fmla="*/ 23894 h 77432"/>
                    <a:gd name="connsiteX52" fmla="*/ 30973 w 165780"/>
                    <a:gd name="connsiteY52" fmla="*/ 25221 h 77432"/>
                    <a:gd name="connsiteX53" fmla="*/ 28319 w 165780"/>
                    <a:gd name="connsiteY53" fmla="*/ 29056 h 77432"/>
                    <a:gd name="connsiteX54" fmla="*/ 27876 w 165780"/>
                    <a:gd name="connsiteY54" fmla="*/ 30826 h 77432"/>
                    <a:gd name="connsiteX55" fmla="*/ 32596 w 165780"/>
                    <a:gd name="connsiteY55" fmla="*/ 31563 h 77432"/>
                    <a:gd name="connsiteX56" fmla="*/ 45428 w 165780"/>
                    <a:gd name="connsiteY56" fmla="*/ 30088 h 77432"/>
                    <a:gd name="connsiteX57" fmla="*/ 38053 w 165780"/>
                    <a:gd name="connsiteY57" fmla="*/ 35545 h 77432"/>
                    <a:gd name="connsiteX58" fmla="*/ 34070 w 165780"/>
                    <a:gd name="connsiteY58" fmla="*/ 40708 h 77432"/>
                    <a:gd name="connsiteX59" fmla="*/ 27434 w 165780"/>
                    <a:gd name="connsiteY59" fmla="*/ 45870 h 77432"/>
                    <a:gd name="connsiteX60" fmla="*/ 18879 w 165780"/>
                    <a:gd name="connsiteY60" fmla="*/ 47935 h 77432"/>
                    <a:gd name="connsiteX61" fmla="*/ 9734 w 165780"/>
                    <a:gd name="connsiteY61" fmla="*/ 49262 h 77432"/>
                    <a:gd name="connsiteX62" fmla="*/ 4277 w 165780"/>
                    <a:gd name="connsiteY62" fmla="*/ 52802 h 77432"/>
                    <a:gd name="connsiteX63" fmla="*/ 0 w 165780"/>
                    <a:gd name="connsiteY63" fmla="*/ 56489 h 77432"/>
                    <a:gd name="connsiteX64" fmla="*/ 2950 w 165780"/>
                    <a:gd name="connsiteY64" fmla="*/ 61799 h 7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5780" h="77432">
                      <a:moveTo>
                        <a:pt x="2950" y="61799"/>
                      </a:moveTo>
                      <a:lnTo>
                        <a:pt x="9587" y="63126"/>
                      </a:lnTo>
                      <a:lnTo>
                        <a:pt x="14749" y="64601"/>
                      </a:lnTo>
                      <a:lnTo>
                        <a:pt x="17699" y="67256"/>
                      </a:lnTo>
                      <a:lnTo>
                        <a:pt x="38643" y="71976"/>
                      </a:lnTo>
                      <a:lnTo>
                        <a:pt x="55604" y="77433"/>
                      </a:lnTo>
                      <a:lnTo>
                        <a:pt x="61356" y="77433"/>
                      </a:lnTo>
                      <a:lnTo>
                        <a:pt x="73303" y="73451"/>
                      </a:lnTo>
                      <a:lnTo>
                        <a:pt x="79498" y="70501"/>
                      </a:lnTo>
                      <a:lnTo>
                        <a:pt x="82005" y="70648"/>
                      </a:lnTo>
                      <a:lnTo>
                        <a:pt x="89823" y="69026"/>
                      </a:lnTo>
                      <a:lnTo>
                        <a:pt x="113126" y="67404"/>
                      </a:lnTo>
                      <a:lnTo>
                        <a:pt x="147639" y="63569"/>
                      </a:lnTo>
                      <a:lnTo>
                        <a:pt x="150884" y="61651"/>
                      </a:lnTo>
                      <a:lnTo>
                        <a:pt x="153981" y="58702"/>
                      </a:lnTo>
                      <a:lnTo>
                        <a:pt x="150589" y="57522"/>
                      </a:lnTo>
                      <a:lnTo>
                        <a:pt x="149556" y="56194"/>
                      </a:lnTo>
                      <a:lnTo>
                        <a:pt x="146017" y="48082"/>
                      </a:lnTo>
                      <a:lnTo>
                        <a:pt x="144984" y="46755"/>
                      </a:lnTo>
                      <a:lnTo>
                        <a:pt x="143657" y="45722"/>
                      </a:lnTo>
                      <a:lnTo>
                        <a:pt x="146017" y="41003"/>
                      </a:lnTo>
                      <a:lnTo>
                        <a:pt x="148819" y="38643"/>
                      </a:lnTo>
                      <a:lnTo>
                        <a:pt x="160471" y="37020"/>
                      </a:lnTo>
                      <a:lnTo>
                        <a:pt x="162536" y="35840"/>
                      </a:lnTo>
                      <a:lnTo>
                        <a:pt x="165485" y="35840"/>
                      </a:lnTo>
                      <a:lnTo>
                        <a:pt x="165780" y="31858"/>
                      </a:lnTo>
                      <a:lnTo>
                        <a:pt x="164748" y="29793"/>
                      </a:lnTo>
                      <a:lnTo>
                        <a:pt x="161355" y="28023"/>
                      </a:lnTo>
                      <a:lnTo>
                        <a:pt x="153834" y="26991"/>
                      </a:lnTo>
                      <a:lnTo>
                        <a:pt x="136725" y="19911"/>
                      </a:lnTo>
                      <a:lnTo>
                        <a:pt x="135102" y="17699"/>
                      </a:lnTo>
                      <a:lnTo>
                        <a:pt x="131710" y="15487"/>
                      </a:lnTo>
                      <a:lnTo>
                        <a:pt x="130677" y="12684"/>
                      </a:lnTo>
                      <a:lnTo>
                        <a:pt x="129202" y="11209"/>
                      </a:lnTo>
                      <a:lnTo>
                        <a:pt x="121828" y="5900"/>
                      </a:lnTo>
                      <a:lnTo>
                        <a:pt x="118878" y="5457"/>
                      </a:lnTo>
                      <a:lnTo>
                        <a:pt x="116518" y="4277"/>
                      </a:lnTo>
                      <a:lnTo>
                        <a:pt x="114306" y="1180"/>
                      </a:lnTo>
                      <a:lnTo>
                        <a:pt x="111651" y="0"/>
                      </a:lnTo>
                      <a:lnTo>
                        <a:pt x="94984" y="590"/>
                      </a:lnTo>
                      <a:lnTo>
                        <a:pt x="92330" y="5752"/>
                      </a:lnTo>
                      <a:lnTo>
                        <a:pt x="86578" y="8702"/>
                      </a:lnTo>
                      <a:lnTo>
                        <a:pt x="80678" y="10177"/>
                      </a:lnTo>
                      <a:lnTo>
                        <a:pt x="74483" y="10767"/>
                      </a:lnTo>
                      <a:lnTo>
                        <a:pt x="68289" y="11799"/>
                      </a:lnTo>
                      <a:lnTo>
                        <a:pt x="61799" y="13717"/>
                      </a:lnTo>
                      <a:lnTo>
                        <a:pt x="55162" y="15044"/>
                      </a:lnTo>
                      <a:lnTo>
                        <a:pt x="51475" y="14897"/>
                      </a:lnTo>
                      <a:lnTo>
                        <a:pt x="47935" y="15339"/>
                      </a:lnTo>
                      <a:lnTo>
                        <a:pt x="40265" y="17994"/>
                      </a:lnTo>
                      <a:lnTo>
                        <a:pt x="36873" y="21829"/>
                      </a:lnTo>
                      <a:lnTo>
                        <a:pt x="32448" y="23894"/>
                      </a:lnTo>
                      <a:lnTo>
                        <a:pt x="30973" y="25221"/>
                      </a:lnTo>
                      <a:lnTo>
                        <a:pt x="28319" y="29056"/>
                      </a:lnTo>
                      <a:lnTo>
                        <a:pt x="27876" y="30826"/>
                      </a:lnTo>
                      <a:lnTo>
                        <a:pt x="32596" y="31563"/>
                      </a:lnTo>
                      <a:lnTo>
                        <a:pt x="45428" y="30088"/>
                      </a:lnTo>
                      <a:lnTo>
                        <a:pt x="38053" y="35545"/>
                      </a:lnTo>
                      <a:lnTo>
                        <a:pt x="34070" y="40708"/>
                      </a:lnTo>
                      <a:lnTo>
                        <a:pt x="27434" y="45870"/>
                      </a:lnTo>
                      <a:lnTo>
                        <a:pt x="18879" y="47935"/>
                      </a:lnTo>
                      <a:lnTo>
                        <a:pt x="9734" y="49262"/>
                      </a:lnTo>
                      <a:lnTo>
                        <a:pt x="4277" y="52802"/>
                      </a:lnTo>
                      <a:lnTo>
                        <a:pt x="0" y="56489"/>
                      </a:lnTo>
                      <a:lnTo>
                        <a:pt x="2950" y="61799"/>
                      </a:lnTo>
                      <a:close/>
                    </a:path>
                  </a:pathLst>
                </a:custGeom>
                <a:grpFill/>
                <a:ln w="3175" cap="flat">
                  <a:solidFill>
                    <a:schemeClr val="bg2">
                      <a:lumMod val="90000"/>
                    </a:schemeClr>
                  </a:solidFill>
                  <a:prstDash val="solid"/>
                  <a:miter/>
                </a:ln>
              </p:spPr>
              <p:txBody>
                <a:bodyPr rtlCol="0" anchor="ctr"/>
                <a:lstStyle/>
                <a:p>
                  <a:endParaRPr lang="en-GB"/>
                </a:p>
              </p:txBody>
            </p:sp>
            <p:sp>
              <p:nvSpPr>
                <p:cNvPr id="265" name="Freeform: Shape 264">
                  <a:extLst>
                    <a:ext uri="{FF2B5EF4-FFF2-40B4-BE49-F238E27FC236}">
                      <a16:creationId xmlns:a16="http://schemas.microsoft.com/office/drawing/2014/main" id="{B0204E84-9992-D9FA-0CCC-8F3A5B50018D}"/>
                    </a:ext>
                  </a:extLst>
                </p:cNvPr>
                <p:cNvSpPr/>
                <p:nvPr/>
              </p:nvSpPr>
              <p:spPr>
                <a:xfrm>
                  <a:off x="7852178" y="1495916"/>
                  <a:ext cx="37905" cy="10029"/>
                </a:xfrm>
                <a:custGeom>
                  <a:avLst/>
                  <a:gdLst>
                    <a:gd name="connsiteX0" fmla="*/ 3097 w 37905"/>
                    <a:gd name="connsiteY0" fmla="*/ 10029 h 10029"/>
                    <a:gd name="connsiteX1" fmla="*/ 27433 w 37905"/>
                    <a:gd name="connsiteY1" fmla="*/ 7817 h 10029"/>
                    <a:gd name="connsiteX2" fmla="*/ 35693 w 37905"/>
                    <a:gd name="connsiteY2" fmla="*/ 6637 h 10029"/>
                    <a:gd name="connsiteX3" fmla="*/ 36430 w 37905"/>
                    <a:gd name="connsiteY3" fmla="*/ 5605 h 10029"/>
                    <a:gd name="connsiteX4" fmla="*/ 37905 w 37905"/>
                    <a:gd name="connsiteY4" fmla="*/ 2950 h 10029"/>
                    <a:gd name="connsiteX5" fmla="*/ 34070 w 37905"/>
                    <a:gd name="connsiteY5" fmla="*/ 1475 h 10029"/>
                    <a:gd name="connsiteX6" fmla="*/ 21681 w 37905"/>
                    <a:gd name="connsiteY6" fmla="*/ 0 h 10029"/>
                    <a:gd name="connsiteX7" fmla="*/ 6194 w 37905"/>
                    <a:gd name="connsiteY7" fmla="*/ 885 h 10029"/>
                    <a:gd name="connsiteX8" fmla="*/ 3392 w 37905"/>
                    <a:gd name="connsiteY8" fmla="*/ 3097 h 10029"/>
                    <a:gd name="connsiteX9" fmla="*/ 0 w 37905"/>
                    <a:gd name="connsiteY9" fmla="*/ 7817 h 10029"/>
                    <a:gd name="connsiteX10" fmla="*/ 737 w 37905"/>
                    <a:gd name="connsiteY10" fmla="*/ 8554 h 10029"/>
                    <a:gd name="connsiteX11" fmla="*/ 3097 w 37905"/>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05" h="10029">
                      <a:moveTo>
                        <a:pt x="3097" y="10029"/>
                      </a:moveTo>
                      <a:lnTo>
                        <a:pt x="27433" y="7817"/>
                      </a:lnTo>
                      <a:lnTo>
                        <a:pt x="35693" y="6637"/>
                      </a:lnTo>
                      <a:lnTo>
                        <a:pt x="36430" y="5605"/>
                      </a:lnTo>
                      <a:lnTo>
                        <a:pt x="37905" y="2950"/>
                      </a:lnTo>
                      <a:lnTo>
                        <a:pt x="34070" y="1475"/>
                      </a:lnTo>
                      <a:lnTo>
                        <a:pt x="21681" y="0"/>
                      </a:lnTo>
                      <a:lnTo>
                        <a:pt x="6194" y="885"/>
                      </a:lnTo>
                      <a:lnTo>
                        <a:pt x="3392" y="3097"/>
                      </a:lnTo>
                      <a:lnTo>
                        <a:pt x="0" y="7817"/>
                      </a:lnTo>
                      <a:lnTo>
                        <a:pt x="737" y="8554"/>
                      </a:lnTo>
                      <a:lnTo>
                        <a:pt x="3097" y="10029"/>
                      </a:lnTo>
                      <a:close/>
                    </a:path>
                  </a:pathLst>
                </a:custGeom>
                <a:grpFill/>
                <a:ln w="3175" cap="flat">
                  <a:solidFill>
                    <a:schemeClr val="bg2">
                      <a:lumMod val="90000"/>
                    </a:schemeClr>
                  </a:solidFill>
                  <a:prstDash val="solid"/>
                  <a:miter/>
                </a:ln>
              </p:spPr>
              <p:txBody>
                <a:bodyPr rtlCol="0" anchor="ctr"/>
                <a:lstStyle/>
                <a:p>
                  <a:endParaRPr lang="en-GB"/>
                </a:p>
              </p:txBody>
            </p:sp>
            <p:sp>
              <p:nvSpPr>
                <p:cNvPr id="266" name="Freeform: Shape 265">
                  <a:extLst>
                    <a:ext uri="{FF2B5EF4-FFF2-40B4-BE49-F238E27FC236}">
                      <a16:creationId xmlns:a16="http://schemas.microsoft.com/office/drawing/2014/main" id="{73B3FB62-2C8A-5F3C-629D-470C73BB94A7}"/>
                    </a:ext>
                  </a:extLst>
                </p:cNvPr>
                <p:cNvSpPr/>
                <p:nvPr/>
              </p:nvSpPr>
              <p:spPr>
                <a:xfrm>
                  <a:off x="7193334" y="1726739"/>
                  <a:ext cx="396604" cy="195720"/>
                </a:xfrm>
                <a:custGeom>
                  <a:avLst/>
                  <a:gdLst>
                    <a:gd name="connsiteX0" fmla="*/ 298817 w 396604"/>
                    <a:gd name="connsiteY0" fmla="*/ 28171 h 195720"/>
                    <a:gd name="connsiteX1" fmla="*/ 295573 w 396604"/>
                    <a:gd name="connsiteY1" fmla="*/ 28318 h 195720"/>
                    <a:gd name="connsiteX2" fmla="*/ 292328 w 396604"/>
                    <a:gd name="connsiteY2" fmla="*/ 28908 h 195720"/>
                    <a:gd name="connsiteX3" fmla="*/ 285986 w 396604"/>
                    <a:gd name="connsiteY3" fmla="*/ 32153 h 195720"/>
                    <a:gd name="connsiteX4" fmla="*/ 279643 w 396604"/>
                    <a:gd name="connsiteY4" fmla="*/ 34660 h 195720"/>
                    <a:gd name="connsiteX5" fmla="*/ 255013 w 396604"/>
                    <a:gd name="connsiteY5" fmla="*/ 38495 h 195720"/>
                    <a:gd name="connsiteX6" fmla="*/ 240558 w 396604"/>
                    <a:gd name="connsiteY6" fmla="*/ 42330 h 195720"/>
                    <a:gd name="connsiteX7" fmla="*/ 235691 w 396604"/>
                    <a:gd name="connsiteY7" fmla="*/ 41888 h 195720"/>
                    <a:gd name="connsiteX8" fmla="*/ 227579 w 396604"/>
                    <a:gd name="connsiteY8" fmla="*/ 42772 h 195720"/>
                    <a:gd name="connsiteX9" fmla="*/ 221385 w 396604"/>
                    <a:gd name="connsiteY9" fmla="*/ 42183 h 195720"/>
                    <a:gd name="connsiteX10" fmla="*/ 209585 w 396604"/>
                    <a:gd name="connsiteY10" fmla="*/ 39380 h 195720"/>
                    <a:gd name="connsiteX11" fmla="*/ 203981 w 396604"/>
                    <a:gd name="connsiteY11" fmla="*/ 39085 h 195720"/>
                    <a:gd name="connsiteX12" fmla="*/ 194393 w 396604"/>
                    <a:gd name="connsiteY12" fmla="*/ 39970 h 195720"/>
                    <a:gd name="connsiteX13" fmla="*/ 193214 w 396604"/>
                    <a:gd name="connsiteY13" fmla="*/ 40413 h 195720"/>
                    <a:gd name="connsiteX14" fmla="*/ 189969 w 396604"/>
                    <a:gd name="connsiteY14" fmla="*/ 42625 h 195720"/>
                    <a:gd name="connsiteX15" fmla="*/ 189969 w 396604"/>
                    <a:gd name="connsiteY15" fmla="*/ 46017 h 195720"/>
                    <a:gd name="connsiteX16" fmla="*/ 190559 w 396604"/>
                    <a:gd name="connsiteY16" fmla="*/ 48672 h 195720"/>
                    <a:gd name="connsiteX17" fmla="*/ 189084 w 396604"/>
                    <a:gd name="connsiteY17" fmla="*/ 50295 h 195720"/>
                    <a:gd name="connsiteX18" fmla="*/ 187609 w 396604"/>
                    <a:gd name="connsiteY18" fmla="*/ 51327 h 195720"/>
                    <a:gd name="connsiteX19" fmla="*/ 183922 w 396604"/>
                    <a:gd name="connsiteY19" fmla="*/ 51474 h 195720"/>
                    <a:gd name="connsiteX20" fmla="*/ 182004 w 396604"/>
                    <a:gd name="connsiteY20" fmla="*/ 49557 h 195720"/>
                    <a:gd name="connsiteX21" fmla="*/ 178759 w 396604"/>
                    <a:gd name="connsiteY21" fmla="*/ 49262 h 195720"/>
                    <a:gd name="connsiteX22" fmla="*/ 170205 w 396604"/>
                    <a:gd name="connsiteY22" fmla="*/ 50000 h 195720"/>
                    <a:gd name="connsiteX23" fmla="*/ 166075 w 396604"/>
                    <a:gd name="connsiteY23" fmla="*/ 51622 h 195720"/>
                    <a:gd name="connsiteX24" fmla="*/ 163863 w 396604"/>
                    <a:gd name="connsiteY24" fmla="*/ 56047 h 195720"/>
                    <a:gd name="connsiteX25" fmla="*/ 157226 w 396604"/>
                    <a:gd name="connsiteY25" fmla="*/ 58112 h 195720"/>
                    <a:gd name="connsiteX26" fmla="*/ 145869 w 396604"/>
                    <a:gd name="connsiteY26" fmla="*/ 60176 h 195720"/>
                    <a:gd name="connsiteX27" fmla="*/ 139674 w 396604"/>
                    <a:gd name="connsiteY27" fmla="*/ 61946 h 195720"/>
                    <a:gd name="connsiteX28" fmla="*/ 136725 w 396604"/>
                    <a:gd name="connsiteY28" fmla="*/ 62094 h 195720"/>
                    <a:gd name="connsiteX29" fmla="*/ 133775 w 396604"/>
                    <a:gd name="connsiteY29" fmla="*/ 62979 h 195720"/>
                    <a:gd name="connsiteX30" fmla="*/ 127727 w 396604"/>
                    <a:gd name="connsiteY30" fmla="*/ 67109 h 195720"/>
                    <a:gd name="connsiteX31" fmla="*/ 121680 w 396604"/>
                    <a:gd name="connsiteY31" fmla="*/ 70206 h 195720"/>
                    <a:gd name="connsiteX32" fmla="*/ 112241 w 396604"/>
                    <a:gd name="connsiteY32" fmla="*/ 73156 h 195720"/>
                    <a:gd name="connsiteX33" fmla="*/ 112536 w 396604"/>
                    <a:gd name="connsiteY33" fmla="*/ 75516 h 195720"/>
                    <a:gd name="connsiteX34" fmla="*/ 113126 w 396604"/>
                    <a:gd name="connsiteY34" fmla="*/ 76990 h 195720"/>
                    <a:gd name="connsiteX35" fmla="*/ 105014 w 396604"/>
                    <a:gd name="connsiteY35" fmla="*/ 81563 h 195720"/>
                    <a:gd name="connsiteX36" fmla="*/ 103097 w 396604"/>
                    <a:gd name="connsiteY36" fmla="*/ 84217 h 195720"/>
                    <a:gd name="connsiteX37" fmla="*/ 101032 w 396604"/>
                    <a:gd name="connsiteY37" fmla="*/ 89527 h 195720"/>
                    <a:gd name="connsiteX38" fmla="*/ 100442 w 396604"/>
                    <a:gd name="connsiteY38" fmla="*/ 90265 h 195720"/>
                    <a:gd name="connsiteX39" fmla="*/ 92477 w 396604"/>
                    <a:gd name="connsiteY39" fmla="*/ 88642 h 195720"/>
                    <a:gd name="connsiteX40" fmla="*/ 86873 w 396604"/>
                    <a:gd name="connsiteY40" fmla="*/ 88052 h 195720"/>
                    <a:gd name="connsiteX41" fmla="*/ 84217 w 396604"/>
                    <a:gd name="connsiteY41" fmla="*/ 88495 h 195720"/>
                    <a:gd name="connsiteX42" fmla="*/ 80530 w 396604"/>
                    <a:gd name="connsiteY42" fmla="*/ 89675 h 195720"/>
                    <a:gd name="connsiteX43" fmla="*/ 79645 w 396604"/>
                    <a:gd name="connsiteY43" fmla="*/ 91002 h 195720"/>
                    <a:gd name="connsiteX44" fmla="*/ 80088 w 396604"/>
                    <a:gd name="connsiteY44" fmla="*/ 93657 h 195720"/>
                    <a:gd name="connsiteX45" fmla="*/ 81268 w 396604"/>
                    <a:gd name="connsiteY45" fmla="*/ 95427 h 195720"/>
                    <a:gd name="connsiteX46" fmla="*/ 73303 w 396604"/>
                    <a:gd name="connsiteY46" fmla="*/ 103096 h 195720"/>
                    <a:gd name="connsiteX47" fmla="*/ 71091 w 396604"/>
                    <a:gd name="connsiteY47" fmla="*/ 103244 h 195720"/>
                    <a:gd name="connsiteX48" fmla="*/ 68583 w 396604"/>
                    <a:gd name="connsiteY48" fmla="*/ 101031 h 195720"/>
                    <a:gd name="connsiteX49" fmla="*/ 65929 w 396604"/>
                    <a:gd name="connsiteY49" fmla="*/ 99557 h 195720"/>
                    <a:gd name="connsiteX50" fmla="*/ 62684 w 396604"/>
                    <a:gd name="connsiteY50" fmla="*/ 98377 h 195720"/>
                    <a:gd name="connsiteX51" fmla="*/ 59292 w 396604"/>
                    <a:gd name="connsiteY51" fmla="*/ 98082 h 195720"/>
                    <a:gd name="connsiteX52" fmla="*/ 56342 w 396604"/>
                    <a:gd name="connsiteY52" fmla="*/ 99409 h 195720"/>
                    <a:gd name="connsiteX53" fmla="*/ 53392 w 396604"/>
                    <a:gd name="connsiteY53" fmla="*/ 101621 h 195720"/>
                    <a:gd name="connsiteX54" fmla="*/ 53687 w 396604"/>
                    <a:gd name="connsiteY54" fmla="*/ 103539 h 195720"/>
                    <a:gd name="connsiteX55" fmla="*/ 54867 w 396604"/>
                    <a:gd name="connsiteY55" fmla="*/ 105161 h 195720"/>
                    <a:gd name="connsiteX56" fmla="*/ 58406 w 396604"/>
                    <a:gd name="connsiteY56" fmla="*/ 108111 h 195720"/>
                    <a:gd name="connsiteX57" fmla="*/ 67256 w 396604"/>
                    <a:gd name="connsiteY57" fmla="*/ 107521 h 195720"/>
                    <a:gd name="connsiteX58" fmla="*/ 69616 w 396604"/>
                    <a:gd name="connsiteY58" fmla="*/ 109586 h 195720"/>
                    <a:gd name="connsiteX59" fmla="*/ 71386 w 396604"/>
                    <a:gd name="connsiteY59" fmla="*/ 110471 h 195720"/>
                    <a:gd name="connsiteX60" fmla="*/ 64159 w 396604"/>
                    <a:gd name="connsiteY60" fmla="*/ 113568 h 195720"/>
                    <a:gd name="connsiteX61" fmla="*/ 56194 w 396604"/>
                    <a:gd name="connsiteY61" fmla="*/ 118878 h 195720"/>
                    <a:gd name="connsiteX62" fmla="*/ 49557 w 396604"/>
                    <a:gd name="connsiteY62" fmla="*/ 126253 h 195720"/>
                    <a:gd name="connsiteX63" fmla="*/ 47492 w 396604"/>
                    <a:gd name="connsiteY63" fmla="*/ 127727 h 195720"/>
                    <a:gd name="connsiteX64" fmla="*/ 48230 w 396604"/>
                    <a:gd name="connsiteY64" fmla="*/ 129645 h 195720"/>
                    <a:gd name="connsiteX65" fmla="*/ 49557 w 396604"/>
                    <a:gd name="connsiteY65" fmla="*/ 131415 h 195720"/>
                    <a:gd name="connsiteX66" fmla="*/ 51917 w 396604"/>
                    <a:gd name="connsiteY66" fmla="*/ 132152 h 195720"/>
                    <a:gd name="connsiteX67" fmla="*/ 57079 w 396604"/>
                    <a:gd name="connsiteY67" fmla="*/ 132152 h 195720"/>
                    <a:gd name="connsiteX68" fmla="*/ 61947 w 396604"/>
                    <a:gd name="connsiteY68" fmla="*/ 134512 h 195720"/>
                    <a:gd name="connsiteX69" fmla="*/ 60472 w 396604"/>
                    <a:gd name="connsiteY69" fmla="*/ 135250 h 195720"/>
                    <a:gd name="connsiteX70" fmla="*/ 43215 w 396604"/>
                    <a:gd name="connsiteY70" fmla="*/ 137609 h 195720"/>
                    <a:gd name="connsiteX71" fmla="*/ 41150 w 396604"/>
                    <a:gd name="connsiteY71" fmla="*/ 138494 h 195720"/>
                    <a:gd name="connsiteX72" fmla="*/ 32891 w 396604"/>
                    <a:gd name="connsiteY72" fmla="*/ 150441 h 195720"/>
                    <a:gd name="connsiteX73" fmla="*/ 30236 w 396604"/>
                    <a:gd name="connsiteY73" fmla="*/ 153391 h 195720"/>
                    <a:gd name="connsiteX74" fmla="*/ 27876 w 396604"/>
                    <a:gd name="connsiteY74" fmla="*/ 155161 h 195720"/>
                    <a:gd name="connsiteX75" fmla="*/ 25369 w 396604"/>
                    <a:gd name="connsiteY75" fmla="*/ 158258 h 195720"/>
                    <a:gd name="connsiteX76" fmla="*/ 23009 w 396604"/>
                    <a:gd name="connsiteY76" fmla="*/ 162093 h 195720"/>
                    <a:gd name="connsiteX77" fmla="*/ 21977 w 396604"/>
                    <a:gd name="connsiteY77" fmla="*/ 162535 h 195720"/>
                    <a:gd name="connsiteX78" fmla="*/ 16224 w 396604"/>
                    <a:gd name="connsiteY78" fmla="*/ 163273 h 195720"/>
                    <a:gd name="connsiteX79" fmla="*/ 10767 w 396604"/>
                    <a:gd name="connsiteY79" fmla="*/ 165928 h 195720"/>
                    <a:gd name="connsiteX80" fmla="*/ 5162 w 396604"/>
                    <a:gd name="connsiteY80" fmla="*/ 169172 h 195720"/>
                    <a:gd name="connsiteX81" fmla="*/ 2212 w 396604"/>
                    <a:gd name="connsiteY81" fmla="*/ 170205 h 195720"/>
                    <a:gd name="connsiteX82" fmla="*/ 0 w 396604"/>
                    <a:gd name="connsiteY82" fmla="*/ 171975 h 195720"/>
                    <a:gd name="connsiteX83" fmla="*/ 1917 w 396604"/>
                    <a:gd name="connsiteY83" fmla="*/ 175515 h 195720"/>
                    <a:gd name="connsiteX84" fmla="*/ 11504 w 396604"/>
                    <a:gd name="connsiteY84" fmla="*/ 183332 h 195720"/>
                    <a:gd name="connsiteX85" fmla="*/ 9587 w 396604"/>
                    <a:gd name="connsiteY85" fmla="*/ 186429 h 195720"/>
                    <a:gd name="connsiteX86" fmla="*/ 14012 w 396604"/>
                    <a:gd name="connsiteY86" fmla="*/ 193066 h 195720"/>
                    <a:gd name="connsiteX87" fmla="*/ 20944 w 396604"/>
                    <a:gd name="connsiteY87" fmla="*/ 189674 h 195720"/>
                    <a:gd name="connsiteX88" fmla="*/ 26253 w 396604"/>
                    <a:gd name="connsiteY88" fmla="*/ 188051 h 195720"/>
                    <a:gd name="connsiteX89" fmla="*/ 32448 w 396604"/>
                    <a:gd name="connsiteY89" fmla="*/ 187904 h 195720"/>
                    <a:gd name="connsiteX90" fmla="*/ 39675 w 396604"/>
                    <a:gd name="connsiteY90" fmla="*/ 191001 h 195720"/>
                    <a:gd name="connsiteX91" fmla="*/ 46607 w 396604"/>
                    <a:gd name="connsiteY91" fmla="*/ 192771 h 195720"/>
                    <a:gd name="connsiteX92" fmla="*/ 59292 w 396604"/>
                    <a:gd name="connsiteY92" fmla="*/ 193214 h 195720"/>
                    <a:gd name="connsiteX93" fmla="*/ 64454 w 396604"/>
                    <a:gd name="connsiteY93" fmla="*/ 194836 h 195720"/>
                    <a:gd name="connsiteX94" fmla="*/ 69616 w 396604"/>
                    <a:gd name="connsiteY94" fmla="*/ 195721 h 195720"/>
                    <a:gd name="connsiteX95" fmla="*/ 74926 w 396604"/>
                    <a:gd name="connsiteY95" fmla="*/ 195426 h 195720"/>
                    <a:gd name="connsiteX96" fmla="*/ 83628 w 396604"/>
                    <a:gd name="connsiteY96" fmla="*/ 192181 h 195720"/>
                    <a:gd name="connsiteX97" fmla="*/ 88052 w 396604"/>
                    <a:gd name="connsiteY97" fmla="*/ 185249 h 195720"/>
                    <a:gd name="connsiteX98" fmla="*/ 96607 w 396604"/>
                    <a:gd name="connsiteY98" fmla="*/ 179939 h 195720"/>
                    <a:gd name="connsiteX99" fmla="*/ 98672 w 396604"/>
                    <a:gd name="connsiteY99" fmla="*/ 177432 h 195720"/>
                    <a:gd name="connsiteX100" fmla="*/ 96754 w 396604"/>
                    <a:gd name="connsiteY100" fmla="*/ 173007 h 195720"/>
                    <a:gd name="connsiteX101" fmla="*/ 92182 w 396604"/>
                    <a:gd name="connsiteY101" fmla="*/ 169467 h 195720"/>
                    <a:gd name="connsiteX102" fmla="*/ 92772 w 396604"/>
                    <a:gd name="connsiteY102" fmla="*/ 168288 h 195720"/>
                    <a:gd name="connsiteX103" fmla="*/ 96312 w 396604"/>
                    <a:gd name="connsiteY103" fmla="*/ 169025 h 195720"/>
                    <a:gd name="connsiteX104" fmla="*/ 100294 w 396604"/>
                    <a:gd name="connsiteY104" fmla="*/ 171532 h 195720"/>
                    <a:gd name="connsiteX105" fmla="*/ 101769 w 396604"/>
                    <a:gd name="connsiteY105" fmla="*/ 171827 h 195720"/>
                    <a:gd name="connsiteX106" fmla="*/ 104276 w 396604"/>
                    <a:gd name="connsiteY106" fmla="*/ 171827 h 195720"/>
                    <a:gd name="connsiteX107" fmla="*/ 106636 w 396604"/>
                    <a:gd name="connsiteY107" fmla="*/ 170057 h 195720"/>
                    <a:gd name="connsiteX108" fmla="*/ 107374 w 396604"/>
                    <a:gd name="connsiteY108" fmla="*/ 167698 h 195720"/>
                    <a:gd name="connsiteX109" fmla="*/ 106784 w 396604"/>
                    <a:gd name="connsiteY109" fmla="*/ 165338 h 195720"/>
                    <a:gd name="connsiteX110" fmla="*/ 104867 w 396604"/>
                    <a:gd name="connsiteY110" fmla="*/ 161355 h 195720"/>
                    <a:gd name="connsiteX111" fmla="*/ 104571 w 396604"/>
                    <a:gd name="connsiteY111" fmla="*/ 159291 h 195720"/>
                    <a:gd name="connsiteX112" fmla="*/ 122270 w 396604"/>
                    <a:gd name="connsiteY112" fmla="*/ 153391 h 195720"/>
                    <a:gd name="connsiteX113" fmla="*/ 126843 w 396604"/>
                    <a:gd name="connsiteY113" fmla="*/ 148376 h 195720"/>
                    <a:gd name="connsiteX114" fmla="*/ 128022 w 396604"/>
                    <a:gd name="connsiteY114" fmla="*/ 145131 h 195720"/>
                    <a:gd name="connsiteX115" fmla="*/ 127580 w 396604"/>
                    <a:gd name="connsiteY115" fmla="*/ 143214 h 195720"/>
                    <a:gd name="connsiteX116" fmla="*/ 125368 w 396604"/>
                    <a:gd name="connsiteY116" fmla="*/ 138347 h 195720"/>
                    <a:gd name="connsiteX117" fmla="*/ 123745 w 396604"/>
                    <a:gd name="connsiteY117" fmla="*/ 136134 h 195720"/>
                    <a:gd name="connsiteX118" fmla="*/ 124630 w 396604"/>
                    <a:gd name="connsiteY118" fmla="*/ 134365 h 195720"/>
                    <a:gd name="connsiteX119" fmla="*/ 134954 w 396604"/>
                    <a:gd name="connsiteY119" fmla="*/ 136282 h 195720"/>
                    <a:gd name="connsiteX120" fmla="*/ 137904 w 396604"/>
                    <a:gd name="connsiteY120" fmla="*/ 135102 h 195720"/>
                    <a:gd name="connsiteX121" fmla="*/ 139527 w 396604"/>
                    <a:gd name="connsiteY121" fmla="*/ 133922 h 195720"/>
                    <a:gd name="connsiteX122" fmla="*/ 140559 w 396604"/>
                    <a:gd name="connsiteY122" fmla="*/ 131562 h 195720"/>
                    <a:gd name="connsiteX123" fmla="*/ 140854 w 396604"/>
                    <a:gd name="connsiteY123" fmla="*/ 128612 h 195720"/>
                    <a:gd name="connsiteX124" fmla="*/ 141592 w 396604"/>
                    <a:gd name="connsiteY124" fmla="*/ 125663 h 195720"/>
                    <a:gd name="connsiteX125" fmla="*/ 143067 w 396604"/>
                    <a:gd name="connsiteY125" fmla="*/ 124335 h 195720"/>
                    <a:gd name="connsiteX126" fmla="*/ 152359 w 396604"/>
                    <a:gd name="connsiteY126" fmla="*/ 128465 h 195720"/>
                    <a:gd name="connsiteX127" fmla="*/ 154423 w 396604"/>
                    <a:gd name="connsiteY127" fmla="*/ 128612 h 195720"/>
                    <a:gd name="connsiteX128" fmla="*/ 156488 w 396604"/>
                    <a:gd name="connsiteY128" fmla="*/ 127137 h 195720"/>
                    <a:gd name="connsiteX129" fmla="*/ 156931 w 396604"/>
                    <a:gd name="connsiteY129" fmla="*/ 125810 h 195720"/>
                    <a:gd name="connsiteX130" fmla="*/ 156046 w 396604"/>
                    <a:gd name="connsiteY130" fmla="*/ 124188 h 195720"/>
                    <a:gd name="connsiteX131" fmla="*/ 156341 w 396604"/>
                    <a:gd name="connsiteY131" fmla="*/ 121533 h 195720"/>
                    <a:gd name="connsiteX132" fmla="*/ 162536 w 396604"/>
                    <a:gd name="connsiteY132" fmla="*/ 121533 h 195720"/>
                    <a:gd name="connsiteX133" fmla="*/ 165043 w 396604"/>
                    <a:gd name="connsiteY133" fmla="*/ 120943 h 195720"/>
                    <a:gd name="connsiteX134" fmla="*/ 168730 w 396604"/>
                    <a:gd name="connsiteY134" fmla="*/ 118878 h 195720"/>
                    <a:gd name="connsiteX135" fmla="*/ 170795 w 396604"/>
                    <a:gd name="connsiteY135" fmla="*/ 116813 h 195720"/>
                    <a:gd name="connsiteX136" fmla="*/ 174482 w 396604"/>
                    <a:gd name="connsiteY136" fmla="*/ 114748 h 195720"/>
                    <a:gd name="connsiteX137" fmla="*/ 176105 w 396604"/>
                    <a:gd name="connsiteY137" fmla="*/ 113273 h 195720"/>
                    <a:gd name="connsiteX138" fmla="*/ 174777 w 396604"/>
                    <a:gd name="connsiteY138" fmla="*/ 111061 h 195720"/>
                    <a:gd name="connsiteX139" fmla="*/ 169320 w 396604"/>
                    <a:gd name="connsiteY139" fmla="*/ 109733 h 195720"/>
                    <a:gd name="connsiteX140" fmla="*/ 170205 w 396604"/>
                    <a:gd name="connsiteY140" fmla="*/ 107816 h 195720"/>
                    <a:gd name="connsiteX141" fmla="*/ 175367 w 396604"/>
                    <a:gd name="connsiteY141" fmla="*/ 105309 h 195720"/>
                    <a:gd name="connsiteX142" fmla="*/ 176842 w 396604"/>
                    <a:gd name="connsiteY142" fmla="*/ 105161 h 195720"/>
                    <a:gd name="connsiteX143" fmla="*/ 180087 w 396604"/>
                    <a:gd name="connsiteY143" fmla="*/ 105309 h 195720"/>
                    <a:gd name="connsiteX144" fmla="*/ 181709 w 396604"/>
                    <a:gd name="connsiteY144" fmla="*/ 104571 h 195720"/>
                    <a:gd name="connsiteX145" fmla="*/ 184659 w 396604"/>
                    <a:gd name="connsiteY145" fmla="*/ 102359 h 195720"/>
                    <a:gd name="connsiteX146" fmla="*/ 187461 w 396604"/>
                    <a:gd name="connsiteY146" fmla="*/ 99704 h 195720"/>
                    <a:gd name="connsiteX147" fmla="*/ 192919 w 396604"/>
                    <a:gd name="connsiteY147" fmla="*/ 96459 h 195720"/>
                    <a:gd name="connsiteX148" fmla="*/ 195574 w 396604"/>
                    <a:gd name="connsiteY148" fmla="*/ 93509 h 195720"/>
                    <a:gd name="connsiteX149" fmla="*/ 198376 w 396604"/>
                    <a:gd name="connsiteY149" fmla="*/ 91592 h 195720"/>
                    <a:gd name="connsiteX150" fmla="*/ 201768 w 396604"/>
                    <a:gd name="connsiteY150" fmla="*/ 91887 h 195720"/>
                    <a:gd name="connsiteX151" fmla="*/ 205160 w 396604"/>
                    <a:gd name="connsiteY151" fmla="*/ 91445 h 195720"/>
                    <a:gd name="connsiteX152" fmla="*/ 216960 w 396604"/>
                    <a:gd name="connsiteY152" fmla="*/ 85692 h 195720"/>
                    <a:gd name="connsiteX153" fmla="*/ 242476 w 396604"/>
                    <a:gd name="connsiteY153" fmla="*/ 77875 h 195720"/>
                    <a:gd name="connsiteX154" fmla="*/ 249555 w 396604"/>
                    <a:gd name="connsiteY154" fmla="*/ 76400 h 195720"/>
                    <a:gd name="connsiteX155" fmla="*/ 258552 w 396604"/>
                    <a:gd name="connsiteY155" fmla="*/ 72861 h 195720"/>
                    <a:gd name="connsiteX156" fmla="*/ 261650 w 396604"/>
                    <a:gd name="connsiteY156" fmla="*/ 72713 h 195720"/>
                    <a:gd name="connsiteX157" fmla="*/ 274334 w 396604"/>
                    <a:gd name="connsiteY157" fmla="*/ 70206 h 195720"/>
                    <a:gd name="connsiteX158" fmla="*/ 286871 w 396604"/>
                    <a:gd name="connsiteY158" fmla="*/ 66519 h 195720"/>
                    <a:gd name="connsiteX159" fmla="*/ 298817 w 396604"/>
                    <a:gd name="connsiteY159" fmla="*/ 63716 h 195720"/>
                    <a:gd name="connsiteX160" fmla="*/ 309732 w 396604"/>
                    <a:gd name="connsiteY160" fmla="*/ 60324 h 195720"/>
                    <a:gd name="connsiteX161" fmla="*/ 327136 w 396604"/>
                    <a:gd name="connsiteY161" fmla="*/ 56047 h 195720"/>
                    <a:gd name="connsiteX162" fmla="*/ 336870 w 396604"/>
                    <a:gd name="connsiteY162" fmla="*/ 52654 h 195720"/>
                    <a:gd name="connsiteX163" fmla="*/ 343065 w 396604"/>
                    <a:gd name="connsiteY163" fmla="*/ 51179 h 195720"/>
                    <a:gd name="connsiteX164" fmla="*/ 349112 w 396604"/>
                    <a:gd name="connsiteY164" fmla="*/ 49262 h 195720"/>
                    <a:gd name="connsiteX165" fmla="*/ 355454 w 396604"/>
                    <a:gd name="connsiteY165" fmla="*/ 46460 h 195720"/>
                    <a:gd name="connsiteX166" fmla="*/ 365926 w 396604"/>
                    <a:gd name="connsiteY166" fmla="*/ 42330 h 195720"/>
                    <a:gd name="connsiteX167" fmla="*/ 376250 w 396604"/>
                    <a:gd name="connsiteY167" fmla="*/ 39823 h 195720"/>
                    <a:gd name="connsiteX168" fmla="*/ 377873 w 396604"/>
                    <a:gd name="connsiteY168" fmla="*/ 38200 h 195720"/>
                    <a:gd name="connsiteX169" fmla="*/ 386574 w 396604"/>
                    <a:gd name="connsiteY169" fmla="*/ 30826 h 195720"/>
                    <a:gd name="connsiteX170" fmla="*/ 395572 w 396604"/>
                    <a:gd name="connsiteY170" fmla="*/ 24189 h 195720"/>
                    <a:gd name="connsiteX171" fmla="*/ 394392 w 396604"/>
                    <a:gd name="connsiteY171" fmla="*/ 22124 h 195720"/>
                    <a:gd name="connsiteX172" fmla="*/ 395277 w 396604"/>
                    <a:gd name="connsiteY172" fmla="*/ 19321 h 195720"/>
                    <a:gd name="connsiteX173" fmla="*/ 396604 w 396604"/>
                    <a:gd name="connsiteY173" fmla="*/ 16814 h 195720"/>
                    <a:gd name="connsiteX174" fmla="*/ 395866 w 396604"/>
                    <a:gd name="connsiteY174" fmla="*/ 13864 h 195720"/>
                    <a:gd name="connsiteX175" fmla="*/ 394834 w 396604"/>
                    <a:gd name="connsiteY175" fmla="*/ 12242 h 195720"/>
                    <a:gd name="connsiteX176" fmla="*/ 390262 w 396604"/>
                    <a:gd name="connsiteY176" fmla="*/ 7817 h 195720"/>
                    <a:gd name="connsiteX177" fmla="*/ 384657 w 396604"/>
                    <a:gd name="connsiteY177" fmla="*/ 4277 h 195720"/>
                    <a:gd name="connsiteX178" fmla="*/ 372415 w 396604"/>
                    <a:gd name="connsiteY178" fmla="*/ 1180 h 195720"/>
                    <a:gd name="connsiteX179" fmla="*/ 362829 w 396604"/>
                    <a:gd name="connsiteY179" fmla="*/ 0 h 195720"/>
                    <a:gd name="connsiteX180" fmla="*/ 359879 w 396604"/>
                    <a:gd name="connsiteY180" fmla="*/ 295 h 195720"/>
                    <a:gd name="connsiteX181" fmla="*/ 352799 w 396604"/>
                    <a:gd name="connsiteY181" fmla="*/ 2655 h 195720"/>
                    <a:gd name="connsiteX182" fmla="*/ 341442 w 396604"/>
                    <a:gd name="connsiteY182" fmla="*/ 4867 h 195720"/>
                    <a:gd name="connsiteX183" fmla="*/ 328758 w 396604"/>
                    <a:gd name="connsiteY183" fmla="*/ 10472 h 195720"/>
                    <a:gd name="connsiteX184" fmla="*/ 321384 w 396604"/>
                    <a:gd name="connsiteY184" fmla="*/ 14602 h 195720"/>
                    <a:gd name="connsiteX185" fmla="*/ 318581 w 396604"/>
                    <a:gd name="connsiteY185" fmla="*/ 17846 h 195720"/>
                    <a:gd name="connsiteX186" fmla="*/ 316074 w 396604"/>
                    <a:gd name="connsiteY186" fmla="*/ 21976 h 195720"/>
                    <a:gd name="connsiteX187" fmla="*/ 313272 w 396604"/>
                    <a:gd name="connsiteY187" fmla="*/ 23746 h 195720"/>
                    <a:gd name="connsiteX188" fmla="*/ 310174 w 396604"/>
                    <a:gd name="connsiteY188" fmla="*/ 23746 h 195720"/>
                    <a:gd name="connsiteX189" fmla="*/ 307372 w 396604"/>
                    <a:gd name="connsiteY189" fmla="*/ 24336 h 195720"/>
                    <a:gd name="connsiteX190" fmla="*/ 301620 w 396604"/>
                    <a:gd name="connsiteY190" fmla="*/ 27138 h 195720"/>
                    <a:gd name="connsiteX191" fmla="*/ 298817 w 396604"/>
                    <a:gd name="connsiteY191" fmla="*/ 28171 h 19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96604" h="195720">
                      <a:moveTo>
                        <a:pt x="298817" y="28171"/>
                      </a:moveTo>
                      <a:lnTo>
                        <a:pt x="295573" y="28318"/>
                      </a:lnTo>
                      <a:lnTo>
                        <a:pt x="292328" y="28908"/>
                      </a:lnTo>
                      <a:lnTo>
                        <a:pt x="285986" y="32153"/>
                      </a:lnTo>
                      <a:lnTo>
                        <a:pt x="279643" y="34660"/>
                      </a:lnTo>
                      <a:lnTo>
                        <a:pt x="255013" y="38495"/>
                      </a:lnTo>
                      <a:lnTo>
                        <a:pt x="240558" y="42330"/>
                      </a:lnTo>
                      <a:lnTo>
                        <a:pt x="235691" y="41888"/>
                      </a:lnTo>
                      <a:lnTo>
                        <a:pt x="227579" y="42772"/>
                      </a:lnTo>
                      <a:lnTo>
                        <a:pt x="221385" y="42183"/>
                      </a:lnTo>
                      <a:lnTo>
                        <a:pt x="209585" y="39380"/>
                      </a:lnTo>
                      <a:lnTo>
                        <a:pt x="203981" y="39085"/>
                      </a:lnTo>
                      <a:lnTo>
                        <a:pt x="194393" y="39970"/>
                      </a:lnTo>
                      <a:lnTo>
                        <a:pt x="193214" y="40413"/>
                      </a:lnTo>
                      <a:lnTo>
                        <a:pt x="189969" y="42625"/>
                      </a:lnTo>
                      <a:lnTo>
                        <a:pt x="189969" y="46017"/>
                      </a:lnTo>
                      <a:lnTo>
                        <a:pt x="190559" y="48672"/>
                      </a:lnTo>
                      <a:lnTo>
                        <a:pt x="189084" y="50295"/>
                      </a:lnTo>
                      <a:lnTo>
                        <a:pt x="187609" y="51327"/>
                      </a:lnTo>
                      <a:lnTo>
                        <a:pt x="183922" y="51474"/>
                      </a:lnTo>
                      <a:lnTo>
                        <a:pt x="182004" y="49557"/>
                      </a:lnTo>
                      <a:lnTo>
                        <a:pt x="178759" y="49262"/>
                      </a:lnTo>
                      <a:lnTo>
                        <a:pt x="170205" y="50000"/>
                      </a:lnTo>
                      <a:lnTo>
                        <a:pt x="166075" y="51622"/>
                      </a:lnTo>
                      <a:lnTo>
                        <a:pt x="163863" y="56047"/>
                      </a:lnTo>
                      <a:lnTo>
                        <a:pt x="157226" y="58112"/>
                      </a:lnTo>
                      <a:lnTo>
                        <a:pt x="145869" y="60176"/>
                      </a:lnTo>
                      <a:lnTo>
                        <a:pt x="139674" y="61946"/>
                      </a:lnTo>
                      <a:lnTo>
                        <a:pt x="136725" y="62094"/>
                      </a:lnTo>
                      <a:lnTo>
                        <a:pt x="133775" y="62979"/>
                      </a:lnTo>
                      <a:lnTo>
                        <a:pt x="127727" y="67109"/>
                      </a:lnTo>
                      <a:lnTo>
                        <a:pt x="121680" y="70206"/>
                      </a:lnTo>
                      <a:lnTo>
                        <a:pt x="112241" y="73156"/>
                      </a:lnTo>
                      <a:lnTo>
                        <a:pt x="112536" y="75516"/>
                      </a:lnTo>
                      <a:lnTo>
                        <a:pt x="113126" y="76990"/>
                      </a:lnTo>
                      <a:lnTo>
                        <a:pt x="105014" y="81563"/>
                      </a:lnTo>
                      <a:lnTo>
                        <a:pt x="103097" y="84217"/>
                      </a:lnTo>
                      <a:lnTo>
                        <a:pt x="101032" y="89527"/>
                      </a:lnTo>
                      <a:lnTo>
                        <a:pt x="100442" y="90265"/>
                      </a:lnTo>
                      <a:lnTo>
                        <a:pt x="92477" y="88642"/>
                      </a:lnTo>
                      <a:lnTo>
                        <a:pt x="86873" y="88052"/>
                      </a:lnTo>
                      <a:lnTo>
                        <a:pt x="84217" y="88495"/>
                      </a:lnTo>
                      <a:lnTo>
                        <a:pt x="80530" y="89675"/>
                      </a:lnTo>
                      <a:lnTo>
                        <a:pt x="79645" y="91002"/>
                      </a:lnTo>
                      <a:lnTo>
                        <a:pt x="80088" y="93657"/>
                      </a:lnTo>
                      <a:lnTo>
                        <a:pt x="81268" y="95427"/>
                      </a:lnTo>
                      <a:lnTo>
                        <a:pt x="73303" y="103096"/>
                      </a:lnTo>
                      <a:lnTo>
                        <a:pt x="71091" y="103244"/>
                      </a:lnTo>
                      <a:lnTo>
                        <a:pt x="68583" y="101031"/>
                      </a:lnTo>
                      <a:lnTo>
                        <a:pt x="65929" y="99557"/>
                      </a:lnTo>
                      <a:lnTo>
                        <a:pt x="62684" y="98377"/>
                      </a:lnTo>
                      <a:lnTo>
                        <a:pt x="59292" y="98082"/>
                      </a:lnTo>
                      <a:lnTo>
                        <a:pt x="56342" y="99409"/>
                      </a:lnTo>
                      <a:lnTo>
                        <a:pt x="53392" y="101621"/>
                      </a:lnTo>
                      <a:lnTo>
                        <a:pt x="53687" y="103539"/>
                      </a:lnTo>
                      <a:lnTo>
                        <a:pt x="54867" y="105161"/>
                      </a:lnTo>
                      <a:lnTo>
                        <a:pt x="58406" y="108111"/>
                      </a:lnTo>
                      <a:lnTo>
                        <a:pt x="67256" y="107521"/>
                      </a:lnTo>
                      <a:lnTo>
                        <a:pt x="69616" y="109586"/>
                      </a:lnTo>
                      <a:lnTo>
                        <a:pt x="71386" y="110471"/>
                      </a:lnTo>
                      <a:lnTo>
                        <a:pt x="64159" y="113568"/>
                      </a:lnTo>
                      <a:lnTo>
                        <a:pt x="56194" y="118878"/>
                      </a:lnTo>
                      <a:lnTo>
                        <a:pt x="49557" y="126253"/>
                      </a:lnTo>
                      <a:lnTo>
                        <a:pt x="47492" y="127727"/>
                      </a:lnTo>
                      <a:lnTo>
                        <a:pt x="48230" y="129645"/>
                      </a:lnTo>
                      <a:lnTo>
                        <a:pt x="49557" y="131415"/>
                      </a:lnTo>
                      <a:lnTo>
                        <a:pt x="51917" y="132152"/>
                      </a:lnTo>
                      <a:lnTo>
                        <a:pt x="57079" y="132152"/>
                      </a:lnTo>
                      <a:lnTo>
                        <a:pt x="61947" y="134512"/>
                      </a:lnTo>
                      <a:lnTo>
                        <a:pt x="60472" y="135250"/>
                      </a:lnTo>
                      <a:lnTo>
                        <a:pt x="43215" y="137609"/>
                      </a:lnTo>
                      <a:lnTo>
                        <a:pt x="41150" y="138494"/>
                      </a:lnTo>
                      <a:lnTo>
                        <a:pt x="32891" y="150441"/>
                      </a:lnTo>
                      <a:lnTo>
                        <a:pt x="30236" y="153391"/>
                      </a:lnTo>
                      <a:lnTo>
                        <a:pt x="27876" y="155161"/>
                      </a:lnTo>
                      <a:lnTo>
                        <a:pt x="25369" y="158258"/>
                      </a:lnTo>
                      <a:lnTo>
                        <a:pt x="23009" y="162093"/>
                      </a:lnTo>
                      <a:lnTo>
                        <a:pt x="21977" y="162535"/>
                      </a:lnTo>
                      <a:lnTo>
                        <a:pt x="16224" y="163273"/>
                      </a:lnTo>
                      <a:lnTo>
                        <a:pt x="10767" y="165928"/>
                      </a:lnTo>
                      <a:lnTo>
                        <a:pt x="5162" y="169172"/>
                      </a:lnTo>
                      <a:lnTo>
                        <a:pt x="2212" y="170205"/>
                      </a:lnTo>
                      <a:lnTo>
                        <a:pt x="0" y="171975"/>
                      </a:lnTo>
                      <a:lnTo>
                        <a:pt x="1917" y="175515"/>
                      </a:lnTo>
                      <a:lnTo>
                        <a:pt x="11504" y="183332"/>
                      </a:lnTo>
                      <a:lnTo>
                        <a:pt x="9587" y="186429"/>
                      </a:lnTo>
                      <a:lnTo>
                        <a:pt x="14012" y="193066"/>
                      </a:lnTo>
                      <a:lnTo>
                        <a:pt x="20944" y="189674"/>
                      </a:lnTo>
                      <a:lnTo>
                        <a:pt x="26253" y="188051"/>
                      </a:lnTo>
                      <a:lnTo>
                        <a:pt x="32448" y="187904"/>
                      </a:lnTo>
                      <a:lnTo>
                        <a:pt x="39675" y="191001"/>
                      </a:lnTo>
                      <a:lnTo>
                        <a:pt x="46607" y="192771"/>
                      </a:lnTo>
                      <a:lnTo>
                        <a:pt x="59292" y="193214"/>
                      </a:lnTo>
                      <a:lnTo>
                        <a:pt x="64454" y="194836"/>
                      </a:lnTo>
                      <a:lnTo>
                        <a:pt x="69616" y="195721"/>
                      </a:lnTo>
                      <a:lnTo>
                        <a:pt x="74926" y="195426"/>
                      </a:lnTo>
                      <a:lnTo>
                        <a:pt x="83628" y="192181"/>
                      </a:lnTo>
                      <a:lnTo>
                        <a:pt x="88052" y="185249"/>
                      </a:lnTo>
                      <a:lnTo>
                        <a:pt x="96607" y="179939"/>
                      </a:lnTo>
                      <a:lnTo>
                        <a:pt x="98672" y="177432"/>
                      </a:lnTo>
                      <a:lnTo>
                        <a:pt x="96754" y="173007"/>
                      </a:lnTo>
                      <a:lnTo>
                        <a:pt x="92182" y="169467"/>
                      </a:lnTo>
                      <a:lnTo>
                        <a:pt x="92772" y="168288"/>
                      </a:lnTo>
                      <a:lnTo>
                        <a:pt x="96312" y="169025"/>
                      </a:lnTo>
                      <a:lnTo>
                        <a:pt x="100294" y="171532"/>
                      </a:lnTo>
                      <a:lnTo>
                        <a:pt x="101769" y="171827"/>
                      </a:lnTo>
                      <a:lnTo>
                        <a:pt x="104276" y="171827"/>
                      </a:lnTo>
                      <a:lnTo>
                        <a:pt x="106636" y="170057"/>
                      </a:lnTo>
                      <a:lnTo>
                        <a:pt x="107374" y="167698"/>
                      </a:lnTo>
                      <a:lnTo>
                        <a:pt x="106784" y="165338"/>
                      </a:lnTo>
                      <a:lnTo>
                        <a:pt x="104867" y="161355"/>
                      </a:lnTo>
                      <a:lnTo>
                        <a:pt x="104571" y="159291"/>
                      </a:lnTo>
                      <a:lnTo>
                        <a:pt x="122270" y="153391"/>
                      </a:lnTo>
                      <a:lnTo>
                        <a:pt x="126843" y="148376"/>
                      </a:lnTo>
                      <a:lnTo>
                        <a:pt x="128022" y="145131"/>
                      </a:lnTo>
                      <a:lnTo>
                        <a:pt x="127580" y="143214"/>
                      </a:lnTo>
                      <a:lnTo>
                        <a:pt x="125368" y="138347"/>
                      </a:lnTo>
                      <a:lnTo>
                        <a:pt x="123745" y="136134"/>
                      </a:lnTo>
                      <a:lnTo>
                        <a:pt x="124630" y="134365"/>
                      </a:lnTo>
                      <a:lnTo>
                        <a:pt x="134954" y="136282"/>
                      </a:lnTo>
                      <a:lnTo>
                        <a:pt x="137904" y="135102"/>
                      </a:lnTo>
                      <a:lnTo>
                        <a:pt x="139527" y="133922"/>
                      </a:lnTo>
                      <a:lnTo>
                        <a:pt x="140559" y="131562"/>
                      </a:lnTo>
                      <a:lnTo>
                        <a:pt x="140854" y="128612"/>
                      </a:lnTo>
                      <a:lnTo>
                        <a:pt x="141592" y="125663"/>
                      </a:lnTo>
                      <a:lnTo>
                        <a:pt x="143067" y="124335"/>
                      </a:lnTo>
                      <a:lnTo>
                        <a:pt x="152359" y="128465"/>
                      </a:lnTo>
                      <a:lnTo>
                        <a:pt x="154423" y="128612"/>
                      </a:lnTo>
                      <a:lnTo>
                        <a:pt x="156488" y="127137"/>
                      </a:lnTo>
                      <a:lnTo>
                        <a:pt x="156931" y="125810"/>
                      </a:lnTo>
                      <a:lnTo>
                        <a:pt x="156046" y="124188"/>
                      </a:lnTo>
                      <a:lnTo>
                        <a:pt x="156341" y="121533"/>
                      </a:lnTo>
                      <a:lnTo>
                        <a:pt x="162536" y="121533"/>
                      </a:lnTo>
                      <a:lnTo>
                        <a:pt x="165043" y="120943"/>
                      </a:lnTo>
                      <a:lnTo>
                        <a:pt x="168730" y="118878"/>
                      </a:lnTo>
                      <a:lnTo>
                        <a:pt x="170795" y="116813"/>
                      </a:lnTo>
                      <a:lnTo>
                        <a:pt x="174482" y="114748"/>
                      </a:lnTo>
                      <a:lnTo>
                        <a:pt x="176105" y="113273"/>
                      </a:lnTo>
                      <a:lnTo>
                        <a:pt x="174777" y="111061"/>
                      </a:lnTo>
                      <a:lnTo>
                        <a:pt x="169320" y="109733"/>
                      </a:lnTo>
                      <a:lnTo>
                        <a:pt x="170205" y="107816"/>
                      </a:lnTo>
                      <a:lnTo>
                        <a:pt x="175367" y="105309"/>
                      </a:lnTo>
                      <a:lnTo>
                        <a:pt x="176842" y="105161"/>
                      </a:lnTo>
                      <a:lnTo>
                        <a:pt x="180087" y="105309"/>
                      </a:lnTo>
                      <a:lnTo>
                        <a:pt x="181709" y="104571"/>
                      </a:lnTo>
                      <a:lnTo>
                        <a:pt x="184659" y="102359"/>
                      </a:lnTo>
                      <a:lnTo>
                        <a:pt x="187461" y="99704"/>
                      </a:lnTo>
                      <a:lnTo>
                        <a:pt x="192919" y="96459"/>
                      </a:lnTo>
                      <a:lnTo>
                        <a:pt x="195574" y="93509"/>
                      </a:lnTo>
                      <a:lnTo>
                        <a:pt x="198376" y="91592"/>
                      </a:lnTo>
                      <a:lnTo>
                        <a:pt x="201768" y="91887"/>
                      </a:lnTo>
                      <a:lnTo>
                        <a:pt x="205160" y="91445"/>
                      </a:lnTo>
                      <a:lnTo>
                        <a:pt x="216960" y="85692"/>
                      </a:lnTo>
                      <a:lnTo>
                        <a:pt x="242476" y="77875"/>
                      </a:lnTo>
                      <a:lnTo>
                        <a:pt x="249555" y="76400"/>
                      </a:lnTo>
                      <a:lnTo>
                        <a:pt x="258552" y="72861"/>
                      </a:lnTo>
                      <a:lnTo>
                        <a:pt x="261650" y="72713"/>
                      </a:lnTo>
                      <a:lnTo>
                        <a:pt x="274334" y="70206"/>
                      </a:lnTo>
                      <a:lnTo>
                        <a:pt x="286871" y="66519"/>
                      </a:lnTo>
                      <a:lnTo>
                        <a:pt x="298817" y="63716"/>
                      </a:lnTo>
                      <a:lnTo>
                        <a:pt x="309732" y="60324"/>
                      </a:lnTo>
                      <a:lnTo>
                        <a:pt x="327136" y="56047"/>
                      </a:lnTo>
                      <a:lnTo>
                        <a:pt x="336870" y="52654"/>
                      </a:lnTo>
                      <a:lnTo>
                        <a:pt x="343065" y="51179"/>
                      </a:lnTo>
                      <a:lnTo>
                        <a:pt x="349112" y="49262"/>
                      </a:lnTo>
                      <a:lnTo>
                        <a:pt x="355454" y="46460"/>
                      </a:lnTo>
                      <a:lnTo>
                        <a:pt x="365926" y="42330"/>
                      </a:lnTo>
                      <a:lnTo>
                        <a:pt x="376250" y="39823"/>
                      </a:lnTo>
                      <a:lnTo>
                        <a:pt x="377873" y="38200"/>
                      </a:lnTo>
                      <a:lnTo>
                        <a:pt x="386574" y="30826"/>
                      </a:lnTo>
                      <a:lnTo>
                        <a:pt x="395572" y="24189"/>
                      </a:lnTo>
                      <a:lnTo>
                        <a:pt x="394392" y="22124"/>
                      </a:lnTo>
                      <a:lnTo>
                        <a:pt x="395277" y="19321"/>
                      </a:lnTo>
                      <a:lnTo>
                        <a:pt x="396604" y="16814"/>
                      </a:lnTo>
                      <a:lnTo>
                        <a:pt x="395866" y="13864"/>
                      </a:lnTo>
                      <a:lnTo>
                        <a:pt x="394834" y="12242"/>
                      </a:lnTo>
                      <a:lnTo>
                        <a:pt x="390262" y="7817"/>
                      </a:lnTo>
                      <a:lnTo>
                        <a:pt x="384657" y="4277"/>
                      </a:lnTo>
                      <a:lnTo>
                        <a:pt x="372415" y="1180"/>
                      </a:lnTo>
                      <a:lnTo>
                        <a:pt x="362829" y="0"/>
                      </a:lnTo>
                      <a:lnTo>
                        <a:pt x="359879" y="295"/>
                      </a:lnTo>
                      <a:lnTo>
                        <a:pt x="352799" y="2655"/>
                      </a:lnTo>
                      <a:lnTo>
                        <a:pt x="341442" y="4867"/>
                      </a:lnTo>
                      <a:lnTo>
                        <a:pt x="328758" y="10472"/>
                      </a:lnTo>
                      <a:lnTo>
                        <a:pt x="321384" y="14602"/>
                      </a:lnTo>
                      <a:lnTo>
                        <a:pt x="318581" y="17846"/>
                      </a:lnTo>
                      <a:lnTo>
                        <a:pt x="316074" y="21976"/>
                      </a:lnTo>
                      <a:lnTo>
                        <a:pt x="313272" y="23746"/>
                      </a:lnTo>
                      <a:lnTo>
                        <a:pt x="310174" y="23746"/>
                      </a:lnTo>
                      <a:lnTo>
                        <a:pt x="307372" y="24336"/>
                      </a:lnTo>
                      <a:lnTo>
                        <a:pt x="301620" y="27138"/>
                      </a:lnTo>
                      <a:lnTo>
                        <a:pt x="298817" y="28171"/>
                      </a:lnTo>
                      <a:close/>
                    </a:path>
                  </a:pathLst>
                </a:custGeom>
                <a:grpFill/>
                <a:ln w="3175" cap="flat">
                  <a:solidFill>
                    <a:schemeClr val="bg2">
                      <a:lumMod val="90000"/>
                    </a:schemeClr>
                  </a:solidFill>
                  <a:prstDash val="solid"/>
                  <a:miter/>
                </a:ln>
              </p:spPr>
              <p:txBody>
                <a:bodyPr rtlCol="0" anchor="ctr"/>
                <a:lstStyle/>
                <a:p>
                  <a:endParaRPr lang="en-GB"/>
                </a:p>
              </p:txBody>
            </p:sp>
            <p:sp>
              <p:nvSpPr>
                <p:cNvPr id="267" name="Freeform: Shape 266">
                  <a:extLst>
                    <a:ext uri="{FF2B5EF4-FFF2-40B4-BE49-F238E27FC236}">
                      <a16:creationId xmlns:a16="http://schemas.microsoft.com/office/drawing/2014/main" id="{5D0433A1-1FFD-CAAF-036C-200F3C938F85}"/>
                    </a:ext>
                  </a:extLst>
                </p:cNvPr>
                <p:cNvSpPr/>
                <p:nvPr/>
              </p:nvSpPr>
              <p:spPr>
                <a:xfrm>
                  <a:off x="7523420" y="2046058"/>
                  <a:ext cx="4572" cy="12979"/>
                </a:xfrm>
                <a:custGeom>
                  <a:avLst/>
                  <a:gdLst>
                    <a:gd name="connsiteX0" fmla="*/ 1180 w 4572"/>
                    <a:gd name="connsiteY0" fmla="*/ 0 h 12979"/>
                    <a:gd name="connsiteX1" fmla="*/ 590 w 4572"/>
                    <a:gd name="connsiteY1" fmla="*/ 737 h 12979"/>
                    <a:gd name="connsiteX2" fmla="*/ 0 w 4572"/>
                    <a:gd name="connsiteY2" fmla="*/ 2212 h 12979"/>
                    <a:gd name="connsiteX3" fmla="*/ 295 w 4572"/>
                    <a:gd name="connsiteY3" fmla="*/ 7522 h 12979"/>
                    <a:gd name="connsiteX4" fmla="*/ 1327 w 4572"/>
                    <a:gd name="connsiteY4" fmla="*/ 10029 h 12979"/>
                    <a:gd name="connsiteX5" fmla="*/ 3097 w 4572"/>
                    <a:gd name="connsiteY5" fmla="*/ 12242 h 12979"/>
                    <a:gd name="connsiteX6" fmla="*/ 4572 w 4572"/>
                    <a:gd name="connsiteY6" fmla="*/ 12979 h 12979"/>
                    <a:gd name="connsiteX7" fmla="*/ 4277 w 4572"/>
                    <a:gd name="connsiteY7" fmla="*/ 11062 h 12979"/>
                    <a:gd name="connsiteX8" fmla="*/ 1623 w 4572"/>
                    <a:gd name="connsiteY8" fmla="*/ 3540 h 12979"/>
                    <a:gd name="connsiteX9" fmla="*/ 1770 w 4572"/>
                    <a:gd name="connsiteY9" fmla="*/ 147 h 12979"/>
                    <a:gd name="connsiteX10" fmla="*/ 1180 w 4572"/>
                    <a:gd name="connsiteY10" fmla="*/ 0 h 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 h="12979">
                      <a:moveTo>
                        <a:pt x="1180" y="0"/>
                      </a:moveTo>
                      <a:lnTo>
                        <a:pt x="590" y="737"/>
                      </a:lnTo>
                      <a:lnTo>
                        <a:pt x="0" y="2212"/>
                      </a:lnTo>
                      <a:lnTo>
                        <a:pt x="295" y="7522"/>
                      </a:lnTo>
                      <a:lnTo>
                        <a:pt x="1327" y="10029"/>
                      </a:lnTo>
                      <a:lnTo>
                        <a:pt x="3097" y="12242"/>
                      </a:lnTo>
                      <a:lnTo>
                        <a:pt x="4572" y="12979"/>
                      </a:lnTo>
                      <a:lnTo>
                        <a:pt x="4277" y="11062"/>
                      </a:lnTo>
                      <a:lnTo>
                        <a:pt x="1623" y="3540"/>
                      </a:lnTo>
                      <a:lnTo>
                        <a:pt x="1770" y="147"/>
                      </a:lnTo>
                      <a:lnTo>
                        <a:pt x="1180" y="0"/>
                      </a:lnTo>
                      <a:close/>
                    </a:path>
                  </a:pathLst>
                </a:custGeom>
                <a:grpFill/>
                <a:ln w="3175" cap="flat">
                  <a:solidFill>
                    <a:schemeClr val="bg2">
                      <a:lumMod val="90000"/>
                    </a:schemeClr>
                  </a:solidFill>
                  <a:prstDash val="solid"/>
                  <a:miter/>
                </a:ln>
              </p:spPr>
              <p:txBody>
                <a:bodyPr rtlCol="0" anchor="ctr"/>
                <a:lstStyle/>
                <a:p>
                  <a:endParaRPr lang="en-GB"/>
                </a:p>
              </p:txBody>
            </p:sp>
            <p:sp>
              <p:nvSpPr>
                <p:cNvPr id="268" name="Freeform: Shape 267">
                  <a:extLst>
                    <a:ext uri="{FF2B5EF4-FFF2-40B4-BE49-F238E27FC236}">
                      <a16:creationId xmlns:a16="http://schemas.microsoft.com/office/drawing/2014/main" id="{12786829-BFAB-1921-1912-ECBAF0229C21}"/>
                    </a:ext>
                  </a:extLst>
                </p:cNvPr>
                <p:cNvSpPr/>
                <p:nvPr/>
              </p:nvSpPr>
              <p:spPr>
                <a:xfrm>
                  <a:off x="7843181" y="1932637"/>
                  <a:ext cx="23746" cy="19173"/>
                </a:xfrm>
                <a:custGeom>
                  <a:avLst/>
                  <a:gdLst>
                    <a:gd name="connsiteX0" fmla="*/ 6490 w 23746"/>
                    <a:gd name="connsiteY0" fmla="*/ 17109 h 19173"/>
                    <a:gd name="connsiteX1" fmla="*/ 20796 w 23746"/>
                    <a:gd name="connsiteY1" fmla="*/ 19174 h 19173"/>
                    <a:gd name="connsiteX2" fmla="*/ 22714 w 23746"/>
                    <a:gd name="connsiteY2" fmla="*/ 18584 h 19173"/>
                    <a:gd name="connsiteX3" fmla="*/ 23599 w 23746"/>
                    <a:gd name="connsiteY3" fmla="*/ 16224 h 19173"/>
                    <a:gd name="connsiteX4" fmla="*/ 23746 w 23746"/>
                    <a:gd name="connsiteY4" fmla="*/ 8850 h 19173"/>
                    <a:gd name="connsiteX5" fmla="*/ 20354 w 23746"/>
                    <a:gd name="connsiteY5" fmla="*/ 5605 h 19173"/>
                    <a:gd name="connsiteX6" fmla="*/ 18879 w 23746"/>
                    <a:gd name="connsiteY6" fmla="*/ 2802 h 19173"/>
                    <a:gd name="connsiteX7" fmla="*/ 13864 w 23746"/>
                    <a:gd name="connsiteY7" fmla="*/ 0 h 19173"/>
                    <a:gd name="connsiteX8" fmla="*/ 590 w 23746"/>
                    <a:gd name="connsiteY8" fmla="*/ 10177 h 19173"/>
                    <a:gd name="connsiteX9" fmla="*/ 0 w 23746"/>
                    <a:gd name="connsiteY9" fmla="*/ 12242 h 19173"/>
                    <a:gd name="connsiteX10" fmla="*/ 1475 w 23746"/>
                    <a:gd name="connsiteY10" fmla="*/ 14602 h 19173"/>
                    <a:gd name="connsiteX11" fmla="*/ 6490 w 23746"/>
                    <a:gd name="connsiteY11" fmla="*/ 17109 h 1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46" h="19173">
                      <a:moveTo>
                        <a:pt x="6490" y="17109"/>
                      </a:moveTo>
                      <a:lnTo>
                        <a:pt x="20796" y="19174"/>
                      </a:lnTo>
                      <a:lnTo>
                        <a:pt x="22714" y="18584"/>
                      </a:lnTo>
                      <a:lnTo>
                        <a:pt x="23599" y="16224"/>
                      </a:lnTo>
                      <a:lnTo>
                        <a:pt x="23746" y="8850"/>
                      </a:lnTo>
                      <a:lnTo>
                        <a:pt x="20354" y="5605"/>
                      </a:lnTo>
                      <a:lnTo>
                        <a:pt x="18879" y="2802"/>
                      </a:lnTo>
                      <a:lnTo>
                        <a:pt x="13864" y="0"/>
                      </a:lnTo>
                      <a:lnTo>
                        <a:pt x="590" y="10177"/>
                      </a:lnTo>
                      <a:lnTo>
                        <a:pt x="0" y="12242"/>
                      </a:lnTo>
                      <a:lnTo>
                        <a:pt x="1475" y="14602"/>
                      </a:lnTo>
                      <a:lnTo>
                        <a:pt x="6490" y="17109"/>
                      </a:lnTo>
                      <a:close/>
                    </a:path>
                  </a:pathLst>
                </a:custGeom>
                <a:grpFill/>
                <a:ln w="3175" cap="flat">
                  <a:solidFill>
                    <a:schemeClr val="bg2">
                      <a:lumMod val="90000"/>
                    </a:schemeClr>
                  </a:solidFill>
                  <a:prstDash val="solid"/>
                  <a:miter/>
                </a:ln>
              </p:spPr>
              <p:txBody>
                <a:bodyPr rtlCol="0" anchor="ctr"/>
                <a:lstStyle/>
                <a:p>
                  <a:endParaRPr lang="en-GB"/>
                </a:p>
              </p:txBody>
            </p:sp>
            <p:sp>
              <p:nvSpPr>
                <p:cNvPr id="269" name="Freeform: Shape 268">
                  <a:extLst>
                    <a:ext uri="{FF2B5EF4-FFF2-40B4-BE49-F238E27FC236}">
                      <a16:creationId xmlns:a16="http://schemas.microsoft.com/office/drawing/2014/main" id="{4D72D61A-0CBA-67B9-1C43-264741FD6631}"/>
                    </a:ext>
                  </a:extLst>
                </p:cNvPr>
                <p:cNvSpPr/>
                <p:nvPr/>
              </p:nvSpPr>
              <p:spPr>
                <a:xfrm>
                  <a:off x="7316342" y="2060660"/>
                  <a:ext cx="52506" cy="36577"/>
                </a:xfrm>
                <a:custGeom>
                  <a:avLst/>
                  <a:gdLst>
                    <a:gd name="connsiteX0" fmla="*/ 30383 w 52506"/>
                    <a:gd name="connsiteY0" fmla="*/ 34955 h 36577"/>
                    <a:gd name="connsiteX1" fmla="*/ 32743 w 52506"/>
                    <a:gd name="connsiteY1" fmla="*/ 35693 h 36577"/>
                    <a:gd name="connsiteX2" fmla="*/ 35103 w 52506"/>
                    <a:gd name="connsiteY2" fmla="*/ 36135 h 36577"/>
                    <a:gd name="connsiteX3" fmla="*/ 37905 w 52506"/>
                    <a:gd name="connsiteY3" fmla="*/ 36135 h 36577"/>
                    <a:gd name="connsiteX4" fmla="*/ 40560 w 52506"/>
                    <a:gd name="connsiteY4" fmla="*/ 35103 h 36577"/>
                    <a:gd name="connsiteX5" fmla="*/ 45575 w 52506"/>
                    <a:gd name="connsiteY5" fmla="*/ 36578 h 36577"/>
                    <a:gd name="connsiteX6" fmla="*/ 48525 w 52506"/>
                    <a:gd name="connsiteY6" fmla="*/ 35250 h 36577"/>
                    <a:gd name="connsiteX7" fmla="*/ 51475 w 52506"/>
                    <a:gd name="connsiteY7" fmla="*/ 34660 h 36577"/>
                    <a:gd name="connsiteX8" fmla="*/ 52360 w 52506"/>
                    <a:gd name="connsiteY8" fmla="*/ 31563 h 36577"/>
                    <a:gd name="connsiteX9" fmla="*/ 52507 w 52506"/>
                    <a:gd name="connsiteY9" fmla="*/ 27286 h 36577"/>
                    <a:gd name="connsiteX10" fmla="*/ 51770 w 52506"/>
                    <a:gd name="connsiteY10" fmla="*/ 24926 h 36577"/>
                    <a:gd name="connsiteX11" fmla="*/ 50147 w 52506"/>
                    <a:gd name="connsiteY11" fmla="*/ 23746 h 36577"/>
                    <a:gd name="connsiteX12" fmla="*/ 44395 w 52506"/>
                    <a:gd name="connsiteY12" fmla="*/ 20796 h 36577"/>
                    <a:gd name="connsiteX13" fmla="*/ 38790 w 52506"/>
                    <a:gd name="connsiteY13" fmla="*/ 16814 h 36577"/>
                    <a:gd name="connsiteX14" fmla="*/ 30383 w 52506"/>
                    <a:gd name="connsiteY14" fmla="*/ 12684 h 36577"/>
                    <a:gd name="connsiteX15" fmla="*/ 27581 w 52506"/>
                    <a:gd name="connsiteY15" fmla="*/ 10177 h 36577"/>
                    <a:gd name="connsiteX16" fmla="*/ 24926 w 52506"/>
                    <a:gd name="connsiteY16" fmla="*/ 7375 h 36577"/>
                    <a:gd name="connsiteX17" fmla="*/ 21977 w 52506"/>
                    <a:gd name="connsiteY17" fmla="*/ 4867 h 36577"/>
                    <a:gd name="connsiteX18" fmla="*/ 16076 w 52506"/>
                    <a:gd name="connsiteY18" fmla="*/ 1327 h 36577"/>
                    <a:gd name="connsiteX19" fmla="*/ 15044 w 52506"/>
                    <a:gd name="connsiteY19" fmla="*/ 295 h 36577"/>
                    <a:gd name="connsiteX20" fmla="*/ 14012 w 52506"/>
                    <a:gd name="connsiteY20" fmla="*/ 0 h 36577"/>
                    <a:gd name="connsiteX21" fmla="*/ 8407 w 52506"/>
                    <a:gd name="connsiteY21" fmla="*/ 1475 h 36577"/>
                    <a:gd name="connsiteX22" fmla="*/ 5457 w 52506"/>
                    <a:gd name="connsiteY22" fmla="*/ 5015 h 36577"/>
                    <a:gd name="connsiteX23" fmla="*/ 3687 w 52506"/>
                    <a:gd name="connsiteY23" fmla="*/ 5457 h 36577"/>
                    <a:gd name="connsiteX24" fmla="*/ 1327 w 52506"/>
                    <a:gd name="connsiteY24" fmla="*/ 6932 h 36577"/>
                    <a:gd name="connsiteX25" fmla="*/ 0 w 52506"/>
                    <a:gd name="connsiteY25" fmla="*/ 9439 h 36577"/>
                    <a:gd name="connsiteX26" fmla="*/ 2508 w 52506"/>
                    <a:gd name="connsiteY26" fmla="*/ 14602 h 36577"/>
                    <a:gd name="connsiteX27" fmla="*/ 3540 w 52506"/>
                    <a:gd name="connsiteY27" fmla="*/ 15929 h 36577"/>
                    <a:gd name="connsiteX28" fmla="*/ 4277 w 52506"/>
                    <a:gd name="connsiteY28" fmla="*/ 17846 h 36577"/>
                    <a:gd name="connsiteX29" fmla="*/ 5457 w 52506"/>
                    <a:gd name="connsiteY29" fmla="*/ 19469 h 36577"/>
                    <a:gd name="connsiteX30" fmla="*/ 12537 w 52506"/>
                    <a:gd name="connsiteY30" fmla="*/ 26991 h 36577"/>
                    <a:gd name="connsiteX31" fmla="*/ 13864 w 52506"/>
                    <a:gd name="connsiteY31" fmla="*/ 27433 h 36577"/>
                    <a:gd name="connsiteX32" fmla="*/ 15929 w 52506"/>
                    <a:gd name="connsiteY32" fmla="*/ 26106 h 36577"/>
                    <a:gd name="connsiteX33" fmla="*/ 17551 w 52506"/>
                    <a:gd name="connsiteY33" fmla="*/ 25516 h 36577"/>
                    <a:gd name="connsiteX34" fmla="*/ 20796 w 52506"/>
                    <a:gd name="connsiteY34" fmla="*/ 26696 h 36577"/>
                    <a:gd name="connsiteX35" fmla="*/ 23746 w 52506"/>
                    <a:gd name="connsiteY35" fmla="*/ 26991 h 36577"/>
                    <a:gd name="connsiteX36" fmla="*/ 26991 w 52506"/>
                    <a:gd name="connsiteY36" fmla="*/ 28171 h 36577"/>
                    <a:gd name="connsiteX37" fmla="*/ 29056 w 52506"/>
                    <a:gd name="connsiteY37" fmla="*/ 31711 h 36577"/>
                    <a:gd name="connsiteX38" fmla="*/ 28909 w 52506"/>
                    <a:gd name="connsiteY38" fmla="*/ 34071 h 36577"/>
                    <a:gd name="connsiteX39" fmla="*/ 30383 w 52506"/>
                    <a:gd name="connsiteY39" fmla="*/ 34955 h 3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506" h="36577">
                      <a:moveTo>
                        <a:pt x="30383" y="34955"/>
                      </a:moveTo>
                      <a:lnTo>
                        <a:pt x="32743" y="35693"/>
                      </a:lnTo>
                      <a:lnTo>
                        <a:pt x="35103" y="36135"/>
                      </a:lnTo>
                      <a:lnTo>
                        <a:pt x="37905" y="36135"/>
                      </a:lnTo>
                      <a:lnTo>
                        <a:pt x="40560" y="35103"/>
                      </a:lnTo>
                      <a:lnTo>
                        <a:pt x="45575" y="36578"/>
                      </a:lnTo>
                      <a:lnTo>
                        <a:pt x="48525" y="35250"/>
                      </a:lnTo>
                      <a:lnTo>
                        <a:pt x="51475" y="34660"/>
                      </a:lnTo>
                      <a:lnTo>
                        <a:pt x="52360" y="31563"/>
                      </a:lnTo>
                      <a:lnTo>
                        <a:pt x="52507" y="27286"/>
                      </a:lnTo>
                      <a:lnTo>
                        <a:pt x="51770" y="24926"/>
                      </a:lnTo>
                      <a:lnTo>
                        <a:pt x="50147" y="23746"/>
                      </a:lnTo>
                      <a:lnTo>
                        <a:pt x="44395" y="20796"/>
                      </a:lnTo>
                      <a:lnTo>
                        <a:pt x="38790" y="16814"/>
                      </a:lnTo>
                      <a:lnTo>
                        <a:pt x="30383" y="12684"/>
                      </a:lnTo>
                      <a:lnTo>
                        <a:pt x="27581" y="10177"/>
                      </a:lnTo>
                      <a:lnTo>
                        <a:pt x="24926" y="7375"/>
                      </a:lnTo>
                      <a:lnTo>
                        <a:pt x="21977" y="4867"/>
                      </a:lnTo>
                      <a:lnTo>
                        <a:pt x="16076" y="1327"/>
                      </a:lnTo>
                      <a:lnTo>
                        <a:pt x="15044" y="295"/>
                      </a:lnTo>
                      <a:lnTo>
                        <a:pt x="14012" y="0"/>
                      </a:lnTo>
                      <a:lnTo>
                        <a:pt x="8407" y="1475"/>
                      </a:lnTo>
                      <a:lnTo>
                        <a:pt x="5457" y="5015"/>
                      </a:lnTo>
                      <a:lnTo>
                        <a:pt x="3687" y="5457"/>
                      </a:lnTo>
                      <a:lnTo>
                        <a:pt x="1327" y="6932"/>
                      </a:lnTo>
                      <a:lnTo>
                        <a:pt x="0" y="9439"/>
                      </a:lnTo>
                      <a:lnTo>
                        <a:pt x="2508" y="14602"/>
                      </a:lnTo>
                      <a:lnTo>
                        <a:pt x="3540" y="15929"/>
                      </a:lnTo>
                      <a:lnTo>
                        <a:pt x="4277" y="17846"/>
                      </a:lnTo>
                      <a:lnTo>
                        <a:pt x="5457" y="19469"/>
                      </a:lnTo>
                      <a:lnTo>
                        <a:pt x="12537" y="26991"/>
                      </a:lnTo>
                      <a:lnTo>
                        <a:pt x="13864" y="27433"/>
                      </a:lnTo>
                      <a:lnTo>
                        <a:pt x="15929" y="26106"/>
                      </a:lnTo>
                      <a:lnTo>
                        <a:pt x="17551" y="25516"/>
                      </a:lnTo>
                      <a:lnTo>
                        <a:pt x="20796" y="26696"/>
                      </a:lnTo>
                      <a:lnTo>
                        <a:pt x="23746" y="26991"/>
                      </a:lnTo>
                      <a:lnTo>
                        <a:pt x="26991" y="28171"/>
                      </a:lnTo>
                      <a:lnTo>
                        <a:pt x="29056" y="31711"/>
                      </a:lnTo>
                      <a:lnTo>
                        <a:pt x="28909" y="34071"/>
                      </a:lnTo>
                      <a:lnTo>
                        <a:pt x="30383" y="34955"/>
                      </a:lnTo>
                      <a:close/>
                    </a:path>
                  </a:pathLst>
                </a:custGeom>
                <a:grpFill/>
                <a:ln w="3175" cap="flat">
                  <a:solidFill>
                    <a:schemeClr val="bg2">
                      <a:lumMod val="90000"/>
                    </a:schemeClr>
                  </a:solidFill>
                  <a:prstDash val="solid"/>
                  <a:miter/>
                </a:ln>
              </p:spPr>
              <p:txBody>
                <a:bodyPr rtlCol="0" anchor="ctr"/>
                <a:lstStyle/>
                <a:p>
                  <a:endParaRPr lang="en-GB"/>
                </a:p>
              </p:txBody>
            </p:sp>
            <p:sp>
              <p:nvSpPr>
                <p:cNvPr id="270" name="Freeform: Shape 269">
                  <a:extLst>
                    <a:ext uri="{FF2B5EF4-FFF2-40B4-BE49-F238E27FC236}">
                      <a16:creationId xmlns:a16="http://schemas.microsoft.com/office/drawing/2014/main" id="{1E7F805F-6C79-29B5-28EF-08800322A0EF}"/>
                    </a:ext>
                  </a:extLst>
                </p:cNvPr>
                <p:cNvSpPr/>
                <p:nvPr/>
              </p:nvSpPr>
              <p:spPr>
                <a:xfrm>
                  <a:off x="7244514" y="1533083"/>
                  <a:ext cx="36577" cy="17698"/>
                </a:xfrm>
                <a:custGeom>
                  <a:avLst/>
                  <a:gdLst>
                    <a:gd name="connsiteX0" fmla="*/ 0 w 36577"/>
                    <a:gd name="connsiteY0" fmla="*/ 15782 h 17698"/>
                    <a:gd name="connsiteX1" fmla="*/ 2360 w 36577"/>
                    <a:gd name="connsiteY1" fmla="*/ 16814 h 17698"/>
                    <a:gd name="connsiteX2" fmla="*/ 12537 w 36577"/>
                    <a:gd name="connsiteY2" fmla="*/ 17404 h 17698"/>
                    <a:gd name="connsiteX3" fmla="*/ 33038 w 36577"/>
                    <a:gd name="connsiteY3" fmla="*/ 17699 h 17698"/>
                    <a:gd name="connsiteX4" fmla="*/ 35398 w 36577"/>
                    <a:gd name="connsiteY4" fmla="*/ 16372 h 17698"/>
                    <a:gd name="connsiteX5" fmla="*/ 35251 w 36577"/>
                    <a:gd name="connsiteY5" fmla="*/ 13717 h 17698"/>
                    <a:gd name="connsiteX6" fmla="*/ 36430 w 36577"/>
                    <a:gd name="connsiteY6" fmla="*/ 10324 h 17698"/>
                    <a:gd name="connsiteX7" fmla="*/ 36578 w 36577"/>
                    <a:gd name="connsiteY7" fmla="*/ 2950 h 17698"/>
                    <a:gd name="connsiteX8" fmla="*/ 35398 w 36577"/>
                    <a:gd name="connsiteY8" fmla="*/ 885 h 17698"/>
                    <a:gd name="connsiteX9" fmla="*/ 31858 w 36577"/>
                    <a:gd name="connsiteY9" fmla="*/ 0 h 17698"/>
                    <a:gd name="connsiteX10" fmla="*/ 25663 w 36577"/>
                    <a:gd name="connsiteY10" fmla="*/ 147 h 17698"/>
                    <a:gd name="connsiteX11" fmla="*/ 24336 w 36577"/>
                    <a:gd name="connsiteY11" fmla="*/ 2212 h 17698"/>
                    <a:gd name="connsiteX12" fmla="*/ 7817 w 36577"/>
                    <a:gd name="connsiteY12" fmla="*/ 1475 h 17698"/>
                    <a:gd name="connsiteX13" fmla="*/ 6932 w 36577"/>
                    <a:gd name="connsiteY13" fmla="*/ 2802 h 17698"/>
                    <a:gd name="connsiteX14" fmla="*/ 7522 w 36577"/>
                    <a:gd name="connsiteY14" fmla="*/ 9734 h 17698"/>
                    <a:gd name="connsiteX15" fmla="*/ 5752 w 36577"/>
                    <a:gd name="connsiteY15" fmla="*/ 12242 h 17698"/>
                    <a:gd name="connsiteX16" fmla="*/ 0 w 36577"/>
                    <a:gd name="connsiteY16" fmla="*/ 15782 h 1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77" h="17698">
                      <a:moveTo>
                        <a:pt x="0" y="15782"/>
                      </a:moveTo>
                      <a:lnTo>
                        <a:pt x="2360" y="16814"/>
                      </a:lnTo>
                      <a:lnTo>
                        <a:pt x="12537" y="17404"/>
                      </a:lnTo>
                      <a:lnTo>
                        <a:pt x="33038" y="17699"/>
                      </a:lnTo>
                      <a:lnTo>
                        <a:pt x="35398" y="16372"/>
                      </a:lnTo>
                      <a:lnTo>
                        <a:pt x="35251" y="13717"/>
                      </a:lnTo>
                      <a:lnTo>
                        <a:pt x="36430" y="10324"/>
                      </a:lnTo>
                      <a:lnTo>
                        <a:pt x="36578" y="2950"/>
                      </a:lnTo>
                      <a:lnTo>
                        <a:pt x="35398" y="885"/>
                      </a:lnTo>
                      <a:lnTo>
                        <a:pt x="31858" y="0"/>
                      </a:lnTo>
                      <a:lnTo>
                        <a:pt x="25663" y="147"/>
                      </a:lnTo>
                      <a:lnTo>
                        <a:pt x="24336" y="2212"/>
                      </a:lnTo>
                      <a:lnTo>
                        <a:pt x="7817" y="1475"/>
                      </a:lnTo>
                      <a:lnTo>
                        <a:pt x="6932" y="2802"/>
                      </a:lnTo>
                      <a:lnTo>
                        <a:pt x="7522" y="9734"/>
                      </a:lnTo>
                      <a:lnTo>
                        <a:pt x="5752" y="12242"/>
                      </a:lnTo>
                      <a:lnTo>
                        <a:pt x="0" y="15782"/>
                      </a:lnTo>
                      <a:close/>
                    </a:path>
                  </a:pathLst>
                </a:custGeom>
                <a:grpFill/>
                <a:ln w="3175" cap="flat">
                  <a:solidFill>
                    <a:schemeClr val="bg2">
                      <a:lumMod val="90000"/>
                    </a:schemeClr>
                  </a:solidFill>
                  <a:prstDash val="solid"/>
                  <a:miter/>
                </a:ln>
              </p:spPr>
              <p:txBody>
                <a:bodyPr rtlCol="0" anchor="ctr"/>
                <a:lstStyle/>
                <a:p>
                  <a:endParaRPr lang="en-GB"/>
                </a:p>
              </p:txBody>
            </p:sp>
            <p:sp>
              <p:nvSpPr>
                <p:cNvPr id="271" name="Freeform: Shape 270">
                  <a:extLst>
                    <a:ext uri="{FF2B5EF4-FFF2-40B4-BE49-F238E27FC236}">
                      <a16:creationId xmlns:a16="http://schemas.microsoft.com/office/drawing/2014/main" id="{8FFB93B0-2D1F-99A3-F8FD-423111BD385F}"/>
                    </a:ext>
                  </a:extLst>
                </p:cNvPr>
                <p:cNvSpPr/>
                <p:nvPr/>
              </p:nvSpPr>
              <p:spPr>
                <a:xfrm>
                  <a:off x="7225045" y="1535591"/>
                  <a:ext cx="13126" cy="5899"/>
                </a:xfrm>
                <a:custGeom>
                  <a:avLst/>
                  <a:gdLst>
                    <a:gd name="connsiteX0" fmla="*/ 5752 w 13126"/>
                    <a:gd name="connsiteY0" fmla="*/ 5900 h 5899"/>
                    <a:gd name="connsiteX1" fmla="*/ 13127 w 13126"/>
                    <a:gd name="connsiteY1" fmla="*/ 3097 h 5899"/>
                    <a:gd name="connsiteX2" fmla="*/ 11947 w 13126"/>
                    <a:gd name="connsiteY2" fmla="*/ 1327 h 5899"/>
                    <a:gd name="connsiteX3" fmla="*/ 9882 w 13126"/>
                    <a:gd name="connsiteY3" fmla="*/ 442 h 5899"/>
                    <a:gd name="connsiteX4" fmla="*/ 6785 w 13126"/>
                    <a:gd name="connsiteY4" fmla="*/ 0 h 5899"/>
                    <a:gd name="connsiteX5" fmla="*/ 2950 w 13126"/>
                    <a:gd name="connsiteY5" fmla="*/ 1770 h 5899"/>
                    <a:gd name="connsiteX6" fmla="*/ 0 w 13126"/>
                    <a:gd name="connsiteY6" fmla="*/ 4130 h 5899"/>
                    <a:gd name="connsiteX7" fmla="*/ 1917 w 13126"/>
                    <a:gd name="connsiteY7" fmla="*/ 5752 h 5899"/>
                    <a:gd name="connsiteX8" fmla="*/ 5752 w 13126"/>
                    <a:gd name="connsiteY8" fmla="*/ 590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 h="5899">
                      <a:moveTo>
                        <a:pt x="5752" y="5900"/>
                      </a:moveTo>
                      <a:lnTo>
                        <a:pt x="13127" y="3097"/>
                      </a:lnTo>
                      <a:lnTo>
                        <a:pt x="11947" y="1327"/>
                      </a:lnTo>
                      <a:lnTo>
                        <a:pt x="9882" y="442"/>
                      </a:lnTo>
                      <a:lnTo>
                        <a:pt x="6785" y="0"/>
                      </a:lnTo>
                      <a:lnTo>
                        <a:pt x="2950" y="1770"/>
                      </a:lnTo>
                      <a:lnTo>
                        <a:pt x="0" y="4130"/>
                      </a:lnTo>
                      <a:lnTo>
                        <a:pt x="1917" y="5752"/>
                      </a:lnTo>
                      <a:lnTo>
                        <a:pt x="5752"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72" name="Freeform: Shape 271">
                  <a:extLst>
                    <a:ext uri="{FF2B5EF4-FFF2-40B4-BE49-F238E27FC236}">
                      <a16:creationId xmlns:a16="http://schemas.microsoft.com/office/drawing/2014/main" id="{82142610-A867-123A-90ED-AE7828D68AFD}"/>
                    </a:ext>
                  </a:extLst>
                </p:cNvPr>
                <p:cNvSpPr/>
                <p:nvPr/>
              </p:nvSpPr>
              <p:spPr>
                <a:xfrm>
                  <a:off x="7615454" y="1911546"/>
                  <a:ext cx="44689" cy="24041"/>
                </a:xfrm>
                <a:custGeom>
                  <a:avLst/>
                  <a:gdLst>
                    <a:gd name="connsiteX0" fmla="*/ 5162 w 44689"/>
                    <a:gd name="connsiteY0" fmla="*/ 23009 h 24041"/>
                    <a:gd name="connsiteX1" fmla="*/ 9882 w 44689"/>
                    <a:gd name="connsiteY1" fmla="*/ 23599 h 24041"/>
                    <a:gd name="connsiteX2" fmla="*/ 12094 w 44689"/>
                    <a:gd name="connsiteY2" fmla="*/ 23451 h 24041"/>
                    <a:gd name="connsiteX3" fmla="*/ 19764 w 44689"/>
                    <a:gd name="connsiteY3" fmla="*/ 21091 h 24041"/>
                    <a:gd name="connsiteX4" fmla="*/ 25369 w 44689"/>
                    <a:gd name="connsiteY4" fmla="*/ 19911 h 24041"/>
                    <a:gd name="connsiteX5" fmla="*/ 37611 w 44689"/>
                    <a:gd name="connsiteY5" fmla="*/ 17699 h 24041"/>
                    <a:gd name="connsiteX6" fmla="*/ 44690 w 44689"/>
                    <a:gd name="connsiteY6" fmla="*/ 17109 h 24041"/>
                    <a:gd name="connsiteX7" fmla="*/ 44690 w 44689"/>
                    <a:gd name="connsiteY7" fmla="*/ 14602 h 24041"/>
                    <a:gd name="connsiteX8" fmla="*/ 43658 w 44689"/>
                    <a:gd name="connsiteY8" fmla="*/ 11652 h 24041"/>
                    <a:gd name="connsiteX9" fmla="*/ 39823 w 44689"/>
                    <a:gd name="connsiteY9" fmla="*/ 8702 h 24041"/>
                    <a:gd name="connsiteX10" fmla="*/ 37463 w 44689"/>
                    <a:gd name="connsiteY10" fmla="*/ 7080 h 24041"/>
                    <a:gd name="connsiteX11" fmla="*/ 34366 w 44689"/>
                    <a:gd name="connsiteY11" fmla="*/ 3392 h 24041"/>
                    <a:gd name="connsiteX12" fmla="*/ 32006 w 44689"/>
                    <a:gd name="connsiteY12" fmla="*/ 1770 h 24041"/>
                    <a:gd name="connsiteX13" fmla="*/ 28909 w 44689"/>
                    <a:gd name="connsiteY13" fmla="*/ 443 h 24041"/>
                    <a:gd name="connsiteX14" fmla="*/ 26696 w 44689"/>
                    <a:gd name="connsiteY14" fmla="*/ 0 h 24041"/>
                    <a:gd name="connsiteX15" fmla="*/ 11209 w 44689"/>
                    <a:gd name="connsiteY15" fmla="*/ 1770 h 24041"/>
                    <a:gd name="connsiteX16" fmla="*/ 6047 w 44689"/>
                    <a:gd name="connsiteY16" fmla="*/ 3540 h 24041"/>
                    <a:gd name="connsiteX17" fmla="*/ 2065 w 44689"/>
                    <a:gd name="connsiteY17" fmla="*/ 7817 h 24041"/>
                    <a:gd name="connsiteX18" fmla="*/ 2655 w 44689"/>
                    <a:gd name="connsiteY18" fmla="*/ 14602 h 24041"/>
                    <a:gd name="connsiteX19" fmla="*/ 1770 w 44689"/>
                    <a:gd name="connsiteY19" fmla="*/ 17404 h 24041"/>
                    <a:gd name="connsiteX20" fmla="*/ 295 w 44689"/>
                    <a:gd name="connsiteY20" fmla="*/ 19469 h 24041"/>
                    <a:gd name="connsiteX21" fmla="*/ 0 w 44689"/>
                    <a:gd name="connsiteY21" fmla="*/ 21681 h 24041"/>
                    <a:gd name="connsiteX22" fmla="*/ 3245 w 44689"/>
                    <a:gd name="connsiteY22" fmla="*/ 24041 h 24041"/>
                    <a:gd name="connsiteX23" fmla="*/ 5162 w 44689"/>
                    <a:gd name="connsiteY23" fmla="*/ 23009 h 2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689" h="24041">
                      <a:moveTo>
                        <a:pt x="5162" y="23009"/>
                      </a:moveTo>
                      <a:lnTo>
                        <a:pt x="9882" y="23599"/>
                      </a:lnTo>
                      <a:lnTo>
                        <a:pt x="12094" y="23451"/>
                      </a:lnTo>
                      <a:lnTo>
                        <a:pt x="19764" y="21091"/>
                      </a:lnTo>
                      <a:lnTo>
                        <a:pt x="25369" y="19911"/>
                      </a:lnTo>
                      <a:lnTo>
                        <a:pt x="37611" y="17699"/>
                      </a:lnTo>
                      <a:lnTo>
                        <a:pt x="44690" y="17109"/>
                      </a:lnTo>
                      <a:lnTo>
                        <a:pt x="44690" y="14602"/>
                      </a:lnTo>
                      <a:lnTo>
                        <a:pt x="43658" y="11652"/>
                      </a:lnTo>
                      <a:lnTo>
                        <a:pt x="39823" y="8702"/>
                      </a:lnTo>
                      <a:lnTo>
                        <a:pt x="37463" y="7080"/>
                      </a:lnTo>
                      <a:lnTo>
                        <a:pt x="34366" y="3392"/>
                      </a:lnTo>
                      <a:lnTo>
                        <a:pt x="32006" y="1770"/>
                      </a:lnTo>
                      <a:lnTo>
                        <a:pt x="28909" y="443"/>
                      </a:lnTo>
                      <a:lnTo>
                        <a:pt x="26696" y="0"/>
                      </a:lnTo>
                      <a:lnTo>
                        <a:pt x="11209" y="1770"/>
                      </a:lnTo>
                      <a:lnTo>
                        <a:pt x="6047" y="3540"/>
                      </a:lnTo>
                      <a:lnTo>
                        <a:pt x="2065" y="7817"/>
                      </a:lnTo>
                      <a:lnTo>
                        <a:pt x="2655" y="14602"/>
                      </a:lnTo>
                      <a:lnTo>
                        <a:pt x="1770" y="17404"/>
                      </a:lnTo>
                      <a:lnTo>
                        <a:pt x="295" y="19469"/>
                      </a:lnTo>
                      <a:lnTo>
                        <a:pt x="0" y="21681"/>
                      </a:lnTo>
                      <a:lnTo>
                        <a:pt x="3245" y="24041"/>
                      </a:lnTo>
                      <a:lnTo>
                        <a:pt x="5162" y="23009"/>
                      </a:lnTo>
                      <a:close/>
                    </a:path>
                  </a:pathLst>
                </a:custGeom>
                <a:grpFill/>
                <a:ln w="3175" cap="flat">
                  <a:solidFill>
                    <a:schemeClr val="bg2">
                      <a:lumMod val="90000"/>
                    </a:schemeClr>
                  </a:solidFill>
                  <a:prstDash val="solid"/>
                  <a:miter/>
                </a:ln>
              </p:spPr>
              <p:txBody>
                <a:bodyPr rtlCol="0" anchor="ctr"/>
                <a:lstStyle/>
                <a:p>
                  <a:endParaRPr lang="en-GB"/>
                </a:p>
              </p:txBody>
            </p:sp>
            <p:sp>
              <p:nvSpPr>
                <p:cNvPr id="273" name="Freeform: Shape 272">
                  <a:extLst>
                    <a:ext uri="{FF2B5EF4-FFF2-40B4-BE49-F238E27FC236}">
                      <a16:creationId xmlns:a16="http://schemas.microsoft.com/office/drawing/2014/main" id="{7FFFE4C0-FCA0-C960-074A-D0971AFDCC1E}"/>
                    </a:ext>
                  </a:extLst>
                </p:cNvPr>
                <p:cNvSpPr/>
                <p:nvPr/>
              </p:nvSpPr>
              <p:spPr>
                <a:xfrm>
                  <a:off x="7797164" y="1955793"/>
                  <a:ext cx="38937" cy="17256"/>
                </a:xfrm>
                <a:custGeom>
                  <a:avLst/>
                  <a:gdLst>
                    <a:gd name="connsiteX0" fmla="*/ 13274 w 38937"/>
                    <a:gd name="connsiteY0" fmla="*/ 3245 h 17256"/>
                    <a:gd name="connsiteX1" fmla="*/ 10177 w 38937"/>
                    <a:gd name="connsiteY1" fmla="*/ 7227 h 17256"/>
                    <a:gd name="connsiteX2" fmla="*/ 7227 w 38937"/>
                    <a:gd name="connsiteY2" fmla="*/ 9439 h 17256"/>
                    <a:gd name="connsiteX3" fmla="*/ 738 w 38937"/>
                    <a:gd name="connsiteY3" fmla="*/ 13127 h 17256"/>
                    <a:gd name="connsiteX4" fmla="*/ 0 w 38937"/>
                    <a:gd name="connsiteY4" fmla="*/ 15487 h 17256"/>
                    <a:gd name="connsiteX5" fmla="*/ 885 w 38937"/>
                    <a:gd name="connsiteY5" fmla="*/ 16519 h 17256"/>
                    <a:gd name="connsiteX6" fmla="*/ 7080 w 38937"/>
                    <a:gd name="connsiteY6" fmla="*/ 17257 h 17256"/>
                    <a:gd name="connsiteX7" fmla="*/ 19911 w 38937"/>
                    <a:gd name="connsiteY7" fmla="*/ 16814 h 17256"/>
                    <a:gd name="connsiteX8" fmla="*/ 23746 w 38937"/>
                    <a:gd name="connsiteY8" fmla="*/ 15929 h 17256"/>
                    <a:gd name="connsiteX9" fmla="*/ 29646 w 38937"/>
                    <a:gd name="connsiteY9" fmla="*/ 11799 h 17256"/>
                    <a:gd name="connsiteX10" fmla="*/ 33480 w 38937"/>
                    <a:gd name="connsiteY10" fmla="*/ 10619 h 17256"/>
                    <a:gd name="connsiteX11" fmla="*/ 38938 w 38937"/>
                    <a:gd name="connsiteY11" fmla="*/ 7375 h 17256"/>
                    <a:gd name="connsiteX12" fmla="*/ 38643 w 38937"/>
                    <a:gd name="connsiteY12" fmla="*/ 6195 h 17256"/>
                    <a:gd name="connsiteX13" fmla="*/ 36725 w 38937"/>
                    <a:gd name="connsiteY13" fmla="*/ 3835 h 17256"/>
                    <a:gd name="connsiteX14" fmla="*/ 22861 w 38937"/>
                    <a:gd name="connsiteY14" fmla="*/ 0 h 17256"/>
                    <a:gd name="connsiteX15" fmla="*/ 18436 w 38937"/>
                    <a:gd name="connsiteY15" fmla="*/ 0 h 17256"/>
                    <a:gd name="connsiteX16" fmla="*/ 13274 w 38937"/>
                    <a:gd name="connsiteY16" fmla="*/ 3245 h 1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37" h="17256">
                      <a:moveTo>
                        <a:pt x="13274" y="3245"/>
                      </a:moveTo>
                      <a:lnTo>
                        <a:pt x="10177" y="7227"/>
                      </a:lnTo>
                      <a:lnTo>
                        <a:pt x="7227" y="9439"/>
                      </a:lnTo>
                      <a:lnTo>
                        <a:pt x="738" y="13127"/>
                      </a:lnTo>
                      <a:lnTo>
                        <a:pt x="0" y="15487"/>
                      </a:lnTo>
                      <a:lnTo>
                        <a:pt x="885" y="16519"/>
                      </a:lnTo>
                      <a:lnTo>
                        <a:pt x="7080" y="17257"/>
                      </a:lnTo>
                      <a:lnTo>
                        <a:pt x="19911" y="16814"/>
                      </a:lnTo>
                      <a:lnTo>
                        <a:pt x="23746" y="15929"/>
                      </a:lnTo>
                      <a:lnTo>
                        <a:pt x="29646" y="11799"/>
                      </a:lnTo>
                      <a:lnTo>
                        <a:pt x="33480" y="10619"/>
                      </a:lnTo>
                      <a:lnTo>
                        <a:pt x="38938" y="7375"/>
                      </a:lnTo>
                      <a:lnTo>
                        <a:pt x="38643" y="6195"/>
                      </a:lnTo>
                      <a:lnTo>
                        <a:pt x="36725" y="3835"/>
                      </a:lnTo>
                      <a:lnTo>
                        <a:pt x="22861" y="0"/>
                      </a:lnTo>
                      <a:lnTo>
                        <a:pt x="18436" y="0"/>
                      </a:lnTo>
                      <a:lnTo>
                        <a:pt x="13274" y="3245"/>
                      </a:lnTo>
                      <a:close/>
                    </a:path>
                  </a:pathLst>
                </a:custGeom>
                <a:grpFill/>
                <a:ln w="3175" cap="flat">
                  <a:solidFill>
                    <a:schemeClr val="bg2">
                      <a:lumMod val="90000"/>
                    </a:schemeClr>
                  </a:solidFill>
                  <a:prstDash val="solid"/>
                  <a:miter/>
                </a:ln>
              </p:spPr>
              <p:txBody>
                <a:bodyPr rtlCol="0" anchor="ctr"/>
                <a:lstStyle/>
                <a:p>
                  <a:endParaRPr lang="en-GB"/>
                </a:p>
              </p:txBody>
            </p:sp>
            <p:sp>
              <p:nvSpPr>
                <p:cNvPr id="274" name="Freeform: Shape 273">
                  <a:extLst>
                    <a:ext uri="{FF2B5EF4-FFF2-40B4-BE49-F238E27FC236}">
                      <a16:creationId xmlns:a16="http://schemas.microsoft.com/office/drawing/2014/main" id="{7A8C873F-B73D-A913-E933-F2B921829EA4}"/>
                    </a:ext>
                  </a:extLst>
                </p:cNvPr>
                <p:cNvSpPr/>
                <p:nvPr/>
              </p:nvSpPr>
              <p:spPr>
                <a:xfrm>
                  <a:off x="7775778" y="1575118"/>
                  <a:ext cx="40117" cy="10324"/>
                </a:xfrm>
                <a:custGeom>
                  <a:avLst/>
                  <a:gdLst>
                    <a:gd name="connsiteX0" fmla="*/ 2655 w 40117"/>
                    <a:gd name="connsiteY0" fmla="*/ 5015 h 10324"/>
                    <a:gd name="connsiteX1" fmla="*/ 10619 w 40117"/>
                    <a:gd name="connsiteY1" fmla="*/ 7080 h 10324"/>
                    <a:gd name="connsiteX2" fmla="*/ 15192 w 40117"/>
                    <a:gd name="connsiteY2" fmla="*/ 7080 h 10324"/>
                    <a:gd name="connsiteX3" fmla="*/ 15634 w 40117"/>
                    <a:gd name="connsiteY3" fmla="*/ 10177 h 10324"/>
                    <a:gd name="connsiteX4" fmla="*/ 19764 w 40117"/>
                    <a:gd name="connsiteY4" fmla="*/ 10324 h 10324"/>
                    <a:gd name="connsiteX5" fmla="*/ 40117 w 40117"/>
                    <a:gd name="connsiteY5" fmla="*/ 9587 h 10324"/>
                    <a:gd name="connsiteX6" fmla="*/ 39085 w 40117"/>
                    <a:gd name="connsiteY6" fmla="*/ 8260 h 10324"/>
                    <a:gd name="connsiteX7" fmla="*/ 34070 w 40117"/>
                    <a:gd name="connsiteY7" fmla="*/ 6342 h 10324"/>
                    <a:gd name="connsiteX8" fmla="*/ 10767 w 40117"/>
                    <a:gd name="connsiteY8" fmla="*/ 1180 h 10324"/>
                    <a:gd name="connsiteX9" fmla="*/ 8259 w 40117"/>
                    <a:gd name="connsiteY9" fmla="*/ 2950 h 10324"/>
                    <a:gd name="connsiteX10" fmla="*/ 5162 w 40117"/>
                    <a:gd name="connsiteY10" fmla="*/ 737 h 10324"/>
                    <a:gd name="connsiteX11" fmla="*/ 2507 w 40117"/>
                    <a:gd name="connsiteY11" fmla="*/ 0 h 10324"/>
                    <a:gd name="connsiteX12" fmla="*/ 0 w 40117"/>
                    <a:gd name="connsiteY12" fmla="*/ 1180 h 10324"/>
                    <a:gd name="connsiteX13" fmla="*/ 442 w 40117"/>
                    <a:gd name="connsiteY13" fmla="*/ 2360 h 10324"/>
                    <a:gd name="connsiteX14" fmla="*/ 2655 w 40117"/>
                    <a:gd name="connsiteY14" fmla="*/ 5015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117" h="10324">
                      <a:moveTo>
                        <a:pt x="2655" y="5015"/>
                      </a:moveTo>
                      <a:lnTo>
                        <a:pt x="10619" y="7080"/>
                      </a:lnTo>
                      <a:lnTo>
                        <a:pt x="15192" y="7080"/>
                      </a:lnTo>
                      <a:lnTo>
                        <a:pt x="15634" y="10177"/>
                      </a:lnTo>
                      <a:lnTo>
                        <a:pt x="19764" y="10324"/>
                      </a:lnTo>
                      <a:lnTo>
                        <a:pt x="40117" y="9587"/>
                      </a:lnTo>
                      <a:lnTo>
                        <a:pt x="39085" y="8260"/>
                      </a:lnTo>
                      <a:lnTo>
                        <a:pt x="34070" y="6342"/>
                      </a:lnTo>
                      <a:lnTo>
                        <a:pt x="10767" y="1180"/>
                      </a:lnTo>
                      <a:lnTo>
                        <a:pt x="8259" y="2950"/>
                      </a:lnTo>
                      <a:lnTo>
                        <a:pt x="5162" y="737"/>
                      </a:lnTo>
                      <a:lnTo>
                        <a:pt x="2507" y="0"/>
                      </a:lnTo>
                      <a:lnTo>
                        <a:pt x="0" y="1180"/>
                      </a:lnTo>
                      <a:lnTo>
                        <a:pt x="442" y="2360"/>
                      </a:lnTo>
                      <a:lnTo>
                        <a:pt x="2655" y="5015"/>
                      </a:lnTo>
                      <a:close/>
                    </a:path>
                  </a:pathLst>
                </a:custGeom>
                <a:grpFill/>
                <a:ln w="3175" cap="flat">
                  <a:solidFill>
                    <a:schemeClr val="bg2">
                      <a:lumMod val="90000"/>
                    </a:schemeClr>
                  </a:solidFill>
                  <a:prstDash val="solid"/>
                  <a:miter/>
                </a:ln>
              </p:spPr>
              <p:txBody>
                <a:bodyPr rtlCol="0" anchor="ctr"/>
                <a:lstStyle/>
                <a:p>
                  <a:endParaRPr lang="en-GB"/>
                </a:p>
              </p:txBody>
            </p:sp>
            <p:sp>
              <p:nvSpPr>
                <p:cNvPr id="275" name="Freeform: Shape 274">
                  <a:extLst>
                    <a:ext uri="{FF2B5EF4-FFF2-40B4-BE49-F238E27FC236}">
                      <a16:creationId xmlns:a16="http://schemas.microsoft.com/office/drawing/2014/main" id="{2A346823-6959-047D-5387-014CCFC60A81}"/>
                    </a:ext>
                  </a:extLst>
                </p:cNvPr>
                <p:cNvSpPr/>
                <p:nvPr/>
              </p:nvSpPr>
              <p:spPr>
                <a:xfrm>
                  <a:off x="7776515" y="1909481"/>
                  <a:ext cx="17551" cy="5752"/>
                </a:xfrm>
                <a:custGeom>
                  <a:avLst/>
                  <a:gdLst>
                    <a:gd name="connsiteX0" fmla="*/ 1475 w 17551"/>
                    <a:gd name="connsiteY0" fmla="*/ 0 h 5752"/>
                    <a:gd name="connsiteX1" fmla="*/ 0 w 17551"/>
                    <a:gd name="connsiteY1" fmla="*/ 1622 h 5752"/>
                    <a:gd name="connsiteX2" fmla="*/ 3982 w 17551"/>
                    <a:gd name="connsiteY2" fmla="*/ 3982 h 5752"/>
                    <a:gd name="connsiteX3" fmla="*/ 15044 w 17551"/>
                    <a:gd name="connsiteY3" fmla="*/ 5752 h 5752"/>
                    <a:gd name="connsiteX4" fmla="*/ 17551 w 17551"/>
                    <a:gd name="connsiteY4" fmla="*/ 5457 h 5752"/>
                    <a:gd name="connsiteX5" fmla="*/ 4425 w 17551"/>
                    <a:gd name="connsiteY5" fmla="*/ 0 h 5752"/>
                    <a:gd name="connsiteX6" fmla="*/ 1475 w 17551"/>
                    <a:gd name="connsiteY6"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51" h="5752">
                      <a:moveTo>
                        <a:pt x="1475" y="0"/>
                      </a:moveTo>
                      <a:lnTo>
                        <a:pt x="0" y="1622"/>
                      </a:lnTo>
                      <a:lnTo>
                        <a:pt x="3982" y="3982"/>
                      </a:lnTo>
                      <a:lnTo>
                        <a:pt x="15044" y="5752"/>
                      </a:lnTo>
                      <a:lnTo>
                        <a:pt x="17551" y="5457"/>
                      </a:lnTo>
                      <a:lnTo>
                        <a:pt x="4425" y="0"/>
                      </a:lnTo>
                      <a:lnTo>
                        <a:pt x="1475" y="0"/>
                      </a:lnTo>
                      <a:close/>
                    </a:path>
                  </a:pathLst>
                </a:custGeom>
                <a:grpFill/>
                <a:ln w="3175" cap="flat">
                  <a:solidFill>
                    <a:schemeClr val="bg2">
                      <a:lumMod val="90000"/>
                    </a:schemeClr>
                  </a:solidFill>
                  <a:prstDash val="solid"/>
                  <a:miter/>
                </a:ln>
              </p:spPr>
              <p:txBody>
                <a:bodyPr rtlCol="0" anchor="ctr"/>
                <a:lstStyle/>
                <a:p>
                  <a:endParaRPr lang="en-GB"/>
                </a:p>
              </p:txBody>
            </p:sp>
            <p:sp>
              <p:nvSpPr>
                <p:cNvPr id="276" name="Freeform: Shape 275">
                  <a:extLst>
                    <a:ext uri="{FF2B5EF4-FFF2-40B4-BE49-F238E27FC236}">
                      <a16:creationId xmlns:a16="http://schemas.microsoft.com/office/drawing/2014/main" id="{17B745E9-7BB5-F967-AB6A-66EC13312D65}"/>
                    </a:ext>
                  </a:extLst>
                </p:cNvPr>
                <p:cNvSpPr/>
                <p:nvPr/>
              </p:nvSpPr>
              <p:spPr>
                <a:xfrm>
                  <a:off x="7757194" y="1908449"/>
                  <a:ext cx="18584" cy="7227"/>
                </a:xfrm>
                <a:custGeom>
                  <a:avLst/>
                  <a:gdLst>
                    <a:gd name="connsiteX0" fmla="*/ 12684 w 18584"/>
                    <a:gd name="connsiteY0" fmla="*/ 5900 h 7227"/>
                    <a:gd name="connsiteX1" fmla="*/ 14601 w 18584"/>
                    <a:gd name="connsiteY1" fmla="*/ 4720 h 7227"/>
                    <a:gd name="connsiteX2" fmla="*/ 18584 w 18584"/>
                    <a:gd name="connsiteY2" fmla="*/ 1327 h 7227"/>
                    <a:gd name="connsiteX3" fmla="*/ 18141 w 18584"/>
                    <a:gd name="connsiteY3" fmla="*/ 737 h 7227"/>
                    <a:gd name="connsiteX4" fmla="*/ 15339 w 18584"/>
                    <a:gd name="connsiteY4" fmla="*/ 0 h 7227"/>
                    <a:gd name="connsiteX5" fmla="*/ 5900 w 18584"/>
                    <a:gd name="connsiteY5" fmla="*/ 1770 h 7227"/>
                    <a:gd name="connsiteX6" fmla="*/ 885 w 18584"/>
                    <a:gd name="connsiteY6" fmla="*/ 4867 h 7227"/>
                    <a:gd name="connsiteX7" fmla="*/ 0 w 18584"/>
                    <a:gd name="connsiteY7" fmla="*/ 7227 h 7227"/>
                    <a:gd name="connsiteX8" fmla="*/ 4277 w 18584"/>
                    <a:gd name="connsiteY8" fmla="*/ 6047 h 7227"/>
                    <a:gd name="connsiteX9" fmla="*/ 12684 w 18584"/>
                    <a:gd name="connsiteY9" fmla="*/ 5900 h 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4" h="7227">
                      <a:moveTo>
                        <a:pt x="12684" y="5900"/>
                      </a:moveTo>
                      <a:lnTo>
                        <a:pt x="14601" y="4720"/>
                      </a:lnTo>
                      <a:lnTo>
                        <a:pt x="18584" y="1327"/>
                      </a:lnTo>
                      <a:lnTo>
                        <a:pt x="18141" y="737"/>
                      </a:lnTo>
                      <a:lnTo>
                        <a:pt x="15339" y="0"/>
                      </a:lnTo>
                      <a:lnTo>
                        <a:pt x="5900" y="1770"/>
                      </a:lnTo>
                      <a:lnTo>
                        <a:pt x="885" y="4867"/>
                      </a:lnTo>
                      <a:lnTo>
                        <a:pt x="0" y="7227"/>
                      </a:lnTo>
                      <a:lnTo>
                        <a:pt x="4277" y="6047"/>
                      </a:lnTo>
                      <a:lnTo>
                        <a:pt x="12684"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77" name="Freeform: Shape 276">
                  <a:extLst>
                    <a:ext uri="{FF2B5EF4-FFF2-40B4-BE49-F238E27FC236}">
                      <a16:creationId xmlns:a16="http://schemas.microsoft.com/office/drawing/2014/main" id="{FB0C3696-3719-76D6-A55A-BFAE11CFF504}"/>
                    </a:ext>
                  </a:extLst>
                </p:cNvPr>
                <p:cNvSpPr/>
                <p:nvPr/>
              </p:nvSpPr>
              <p:spPr>
                <a:xfrm>
                  <a:off x="7724745" y="1930867"/>
                  <a:ext cx="22418" cy="13274"/>
                </a:xfrm>
                <a:custGeom>
                  <a:avLst/>
                  <a:gdLst>
                    <a:gd name="connsiteX0" fmla="*/ 8702 w 22418"/>
                    <a:gd name="connsiteY0" fmla="*/ 11209 h 13274"/>
                    <a:gd name="connsiteX1" fmla="*/ 12684 w 22418"/>
                    <a:gd name="connsiteY1" fmla="*/ 12537 h 13274"/>
                    <a:gd name="connsiteX2" fmla="*/ 14012 w 22418"/>
                    <a:gd name="connsiteY2" fmla="*/ 13274 h 13274"/>
                    <a:gd name="connsiteX3" fmla="*/ 14602 w 22418"/>
                    <a:gd name="connsiteY3" fmla="*/ 12832 h 13274"/>
                    <a:gd name="connsiteX4" fmla="*/ 15634 w 22418"/>
                    <a:gd name="connsiteY4" fmla="*/ 11209 h 13274"/>
                    <a:gd name="connsiteX5" fmla="*/ 14602 w 22418"/>
                    <a:gd name="connsiteY5" fmla="*/ 10029 h 13274"/>
                    <a:gd name="connsiteX6" fmla="*/ 14307 w 22418"/>
                    <a:gd name="connsiteY6" fmla="*/ 8112 h 13274"/>
                    <a:gd name="connsiteX7" fmla="*/ 16814 w 22418"/>
                    <a:gd name="connsiteY7" fmla="*/ 4867 h 13274"/>
                    <a:gd name="connsiteX8" fmla="*/ 22419 w 22418"/>
                    <a:gd name="connsiteY8" fmla="*/ 3392 h 13274"/>
                    <a:gd name="connsiteX9" fmla="*/ 16372 w 22418"/>
                    <a:gd name="connsiteY9" fmla="*/ 1180 h 13274"/>
                    <a:gd name="connsiteX10" fmla="*/ 12979 w 22418"/>
                    <a:gd name="connsiteY10" fmla="*/ 442 h 13274"/>
                    <a:gd name="connsiteX11" fmla="*/ 8112 w 22418"/>
                    <a:gd name="connsiteY11" fmla="*/ 0 h 13274"/>
                    <a:gd name="connsiteX12" fmla="*/ 2508 w 22418"/>
                    <a:gd name="connsiteY12" fmla="*/ 1032 h 13274"/>
                    <a:gd name="connsiteX13" fmla="*/ 1033 w 22418"/>
                    <a:gd name="connsiteY13" fmla="*/ 2802 h 13274"/>
                    <a:gd name="connsiteX14" fmla="*/ 0 w 22418"/>
                    <a:gd name="connsiteY14" fmla="*/ 5457 h 13274"/>
                    <a:gd name="connsiteX15" fmla="*/ 2065 w 22418"/>
                    <a:gd name="connsiteY15" fmla="*/ 7817 h 13274"/>
                    <a:gd name="connsiteX16" fmla="*/ 8702 w 22418"/>
                    <a:gd name="connsiteY16" fmla="*/ 11209 h 1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18" h="13274">
                      <a:moveTo>
                        <a:pt x="8702" y="11209"/>
                      </a:moveTo>
                      <a:lnTo>
                        <a:pt x="12684" y="12537"/>
                      </a:lnTo>
                      <a:lnTo>
                        <a:pt x="14012" y="13274"/>
                      </a:lnTo>
                      <a:lnTo>
                        <a:pt x="14602" y="12832"/>
                      </a:lnTo>
                      <a:lnTo>
                        <a:pt x="15634" y="11209"/>
                      </a:lnTo>
                      <a:lnTo>
                        <a:pt x="14602" y="10029"/>
                      </a:lnTo>
                      <a:lnTo>
                        <a:pt x="14307" y="8112"/>
                      </a:lnTo>
                      <a:lnTo>
                        <a:pt x="16814" y="4867"/>
                      </a:lnTo>
                      <a:lnTo>
                        <a:pt x="22419" y="3392"/>
                      </a:lnTo>
                      <a:lnTo>
                        <a:pt x="16372" y="1180"/>
                      </a:lnTo>
                      <a:lnTo>
                        <a:pt x="12979" y="442"/>
                      </a:lnTo>
                      <a:lnTo>
                        <a:pt x="8112" y="0"/>
                      </a:lnTo>
                      <a:lnTo>
                        <a:pt x="2508" y="1032"/>
                      </a:lnTo>
                      <a:lnTo>
                        <a:pt x="1033" y="2802"/>
                      </a:lnTo>
                      <a:lnTo>
                        <a:pt x="0" y="5457"/>
                      </a:lnTo>
                      <a:lnTo>
                        <a:pt x="2065" y="7817"/>
                      </a:lnTo>
                      <a:lnTo>
                        <a:pt x="8702"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278" name="Freeform: Shape 277">
                  <a:extLst>
                    <a:ext uri="{FF2B5EF4-FFF2-40B4-BE49-F238E27FC236}">
                      <a16:creationId xmlns:a16="http://schemas.microsoft.com/office/drawing/2014/main" id="{C0DD9BB3-C570-2FCB-B27A-F2891BF3DA2C}"/>
                    </a:ext>
                  </a:extLst>
                </p:cNvPr>
                <p:cNvSpPr/>
                <p:nvPr/>
              </p:nvSpPr>
              <p:spPr>
                <a:xfrm>
                  <a:off x="9438446" y="1891192"/>
                  <a:ext cx="99556" cy="35102"/>
                </a:xfrm>
                <a:custGeom>
                  <a:avLst/>
                  <a:gdLst>
                    <a:gd name="connsiteX0" fmla="*/ 0 w 99556"/>
                    <a:gd name="connsiteY0" fmla="*/ 24779 h 35102"/>
                    <a:gd name="connsiteX1" fmla="*/ 2655 w 99556"/>
                    <a:gd name="connsiteY1" fmla="*/ 28318 h 35102"/>
                    <a:gd name="connsiteX2" fmla="*/ 6342 w 99556"/>
                    <a:gd name="connsiteY2" fmla="*/ 28318 h 35102"/>
                    <a:gd name="connsiteX3" fmla="*/ 8997 w 99556"/>
                    <a:gd name="connsiteY3" fmla="*/ 28023 h 35102"/>
                    <a:gd name="connsiteX4" fmla="*/ 18584 w 99556"/>
                    <a:gd name="connsiteY4" fmla="*/ 24336 h 35102"/>
                    <a:gd name="connsiteX5" fmla="*/ 25516 w 99556"/>
                    <a:gd name="connsiteY5" fmla="*/ 23451 h 35102"/>
                    <a:gd name="connsiteX6" fmla="*/ 28024 w 99556"/>
                    <a:gd name="connsiteY6" fmla="*/ 23746 h 35102"/>
                    <a:gd name="connsiteX7" fmla="*/ 39233 w 99556"/>
                    <a:gd name="connsiteY7" fmla="*/ 26696 h 35102"/>
                    <a:gd name="connsiteX8" fmla="*/ 50000 w 99556"/>
                    <a:gd name="connsiteY8" fmla="*/ 30531 h 35102"/>
                    <a:gd name="connsiteX9" fmla="*/ 63864 w 99556"/>
                    <a:gd name="connsiteY9" fmla="*/ 32006 h 35102"/>
                    <a:gd name="connsiteX10" fmla="*/ 69469 w 99556"/>
                    <a:gd name="connsiteY10" fmla="*/ 33481 h 35102"/>
                    <a:gd name="connsiteX11" fmla="*/ 75811 w 99556"/>
                    <a:gd name="connsiteY11" fmla="*/ 33481 h 35102"/>
                    <a:gd name="connsiteX12" fmla="*/ 82448 w 99556"/>
                    <a:gd name="connsiteY12" fmla="*/ 33923 h 35102"/>
                    <a:gd name="connsiteX13" fmla="*/ 91740 w 99556"/>
                    <a:gd name="connsiteY13" fmla="*/ 35103 h 35102"/>
                    <a:gd name="connsiteX14" fmla="*/ 98524 w 99556"/>
                    <a:gd name="connsiteY14" fmla="*/ 34660 h 35102"/>
                    <a:gd name="connsiteX15" fmla="*/ 99557 w 99556"/>
                    <a:gd name="connsiteY15" fmla="*/ 33775 h 35102"/>
                    <a:gd name="connsiteX16" fmla="*/ 98819 w 99556"/>
                    <a:gd name="connsiteY16" fmla="*/ 23156 h 35102"/>
                    <a:gd name="connsiteX17" fmla="*/ 97344 w 99556"/>
                    <a:gd name="connsiteY17" fmla="*/ 20059 h 35102"/>
                    <a:gd name="connsiteX18" fmla="*/ 95574 w 99556"/>
                    <a:gd name="connsiteY18" fmla="*/ 17551 h 35102"/>
                    <a:gd name="connsiteX19" fmla="*/ 77285 w 99556"/>
                    <a:gd name="connsiteY19" fmla="*/ 5605 h 35102"/>
                    <a:gd name="connsiteX20" fmla="*/ 71828 w 99556"/>
                    <a:gd name="connsiteY20" fmla="*/ 3245 h 35102"/>
                    <a:gd name="connsiteX21" fmla="*/ 65339 w 99556"/>
                    <a:gd name="connsiteY21" fmla="*/ 885 h 35102"/>
                    <a:gd name="connsiteX22" fmla="*/ 58701 w 99556"/>
                    <a:gd name="connsiteY22" fmla="*/ 0 h 35102"/>
                    <a:gd name="connsiteX23" fmla="*/ 52212 w 99556"/>
                    <a:gd name="connsiteY23" fmla="*/ 442 h 35102"/>
                    <a:gd name="connsiteX24" fmla="*/ 42478 w 99556"/>
                    <a:gd name="connsiteY24" fmla="*/ 2212 h 35102"/>
                    <a:gd name="connsiteX25" fmla="*/ 39380 w 99556"/>
                    <a:gd name="connsiteY25" fmla="*/ 1917 h 35102"/>
                    <a:gd name="connsiteX26" fmla="*/ 36578 w 99556"/>
                    <a:gd name="connsiteY26" fmla="*/ 2507 h 35102"/>
                    <a:gd name="connsiteX27" fmla="*/ 33923 w 99556"/>
                    <a:gd name="connsiteY27" fmla="*/ 4277 h 35102"/>
                    <a:gd name="connsiteX28" fmla="*/ 31416 w 99556"/>
                    <a:gd name="connsiteY28" fmla="*/ 6932 h 35102"/>
                    <a:gd name="connsiteX29" fmla="*/ 26548 w 99556"/>
                    <a:gd name="connsiteY29" fmla="*/ 14454 h 35102"/>
                    <a:gd name="connsiteX30" fmla="*/ 23746 w 99556"/>
                    <a:gd name="connsiteY30" fmla="*/ 17846 h 35102"/>
                    <a:gd name="connsiteX31" fmla="*/ 18141 w 99556"/>
                    <a:gd name="connsiteY31" fmla="*/ 21976 h 35102"/>
                    <a:gd name="connsiteX32" fmla="*/ 12390 w 99556"/>
                    <a:gd name="connsiteY32" fmla="*/ 23156 h 35102"/>
                    <a:gd name="connsiteX33" fmla="*/ 6194 w 99556"/>
                    <a:gd name="connsiteY33" fmla="*/ 23599 h 35102"/>
                    <a:gd name="connsiteX34" fmla="*/ 0 w 99556"/>
                    <a:gd name="connsiteY34" fmla="*/ 24779 h 3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556" h="35102">
                      <a:moveTo>
                        <a:pt x="0" y="24779"/>
                      </a:moveTo>
                      <a:lnTo>
                        <a:pt x="2655" y="28318"/>
                      </a:lnTo>
                      <a:lnTo>
                        <a:pt x="6342" y="28318"/>
                      </a:lnTo>
                      <a:lnTo>
                        <a:pt x="8997" y="28023"/>
                      </a:lnTo>
                      <a:lnTo>
                        <a:pt x="18584" y="24336"/>
                      </a:lnTo>
                      <a:lnTo>
                        <a:pt x="25516" y="23451"/>
                      </a:lnTo>
                      <a:lnTo>
                        <a:pt x="28024" y="23746"/>
                      </a:lnTo>
                      <a:lnTo>
                        <a:pt x="39233" y="26696"/>
                      </a:lnTo>
                      <a:lnTo>
                        <a:pt x="50000" y="30531"/>
                      </a:lnTo>
                      <a:lnTo>
                        <a:pt x="63864" y="32006"/>
                      </a:lnTo>
                      <a:lnTo>
                        <a:pt x="69469" y="33481"/>
                      </a:lnTo>
                      <a:lnTo>
                        <a:pt x="75811" y="33481"/>
                      </a:lnTo>
                      <a:lnTo>
                        <a:pt x="82448" y="33923"/>
                      </a:lnTo>
                      <a:lnTo>
                        <a:pt x="91740" y="35103"/>
                      </a:lnTo>
                      <a:lnTo>
                        <a:pt x="98524" y="34660"/>
                      </a:lnTo>
                      <a:lnTo>
                        <a:pt x="99557" y="33775"/>
                      </a:lnTo>
                      <a:lnTo>
                        <a:pt x="98819" y="23156"/>
                      </a:lnTo>
                      <a:lnTo>
                        <a:pt x="97344" y="20059"/>
                      </a:lnTo>
                      <a:lnTo>
                        <a:pt x="95574" y="17551"/>
                      </a:lnTo>
                      <a:lnTo>
                        <a:pt x="77285" y="5605"/>
                      </a:lnTo>
                      <a:lnTo>
                        <a:pt x="71828" y="3245"/>
                      </a:lnTo>
                      <a:lnTo>
                        <a:pt x="65339" y="885"/>
                      </a:lnTo>
                      <a:lnTo>
                        <a:pt x="58701" y="0"/>
                      </a:lnTo>
                      <a:lnTo>
                        <a:pt x="52212" y="442"/>
                      </a:lnTo>
                      <a:lnTo>
                        <a:pt x="42478" y="2212"/>
                      </a:lnTo>
                      <a:lnTo>
                        <a:pt x="39380" y="1917"/>
                      </a:lnTo>
                      <a:lnTo>
                        <a:pt x="36578" y="2507"/>
                      </a:lnTo>
                      <a:lnTo>
                        <a:pt x="33923" y="4277"/>
                      </a:lnTo>
                      <a:lnTo>
                        <a:pt x="31416" y="6932"/>
                      </a:lnTo>
                      <a:lnTo>
                        <a:pt x="26548" y="14454"/>
                      </a:lnTo>
                      <a:lnTo>
                        <a:pt x="23746" y="17846"/>
                      </a:lnTo>
                      <a:lnTo>
                        <a:pt x="18141" y="21976"/>
                      </a:lnTo>
                      <a:lnTo>
                        <a:pt x="12390" y="23156"/>
                      </a:lnTo>
                      <a:lnTo>
                        <a:pt x="6194" y="23599"/>
                      </a:lnTo>
                      <a:lnTo>
                        <a:pt x="0" y="24779"/>
                      </a:lnTo>
                      <a:close/>
                    </a:path>
                  </a:pathLst>
                </a:custGeom>
                <a:grpFill/>
                <a:ln w="3175" cap="flat">
                  <a:solidFill>
                    <a:schemeClr val="bg2">
                      <a:lumMod val="90000"/>
                    </a:schemeClr>
                  </a:solidFill>
                  <a:prstDash val="solid"/>
                  <a:miter/>
                </a:ln>
              </p:spPr>
              <p:txBody>
                <a:bodyPr rtlCol="0" anchor="ctr"/>
                <a:lstStyle/>
                <a:p>
                  <a:endParaRPr lang="en-GB"/>
                </a:p>
              </p:txBody>
            </p:sp>
            <p:sp>
              <p:nvSpPr>
                <p:cNvPr id="279" name="Freeform: Shape 278">
                  <a:extLst>
                    <a:ext uri="{FF2B5EF4-FFF2-40B4-BE49-F238E27FC236}">
                      <a16:creationId xmlns:a16="http://schemas.microsoft.com/office/drawing/2014/main" id="{9314BC9D-B1FB-505B-F04F-69509A667828}"/>
                    </a:ext>
                  </a:extLst>
                </p:cNvPr>
                <p:cNvSpPr/>
                <p:nvPr/>
              </p:nvSpPr>
              <p:spPr>
                <a:xfrm>
                  <a:off x="8331229" y="1743553"/>
                  <a:ext cx="7227" cy="6637"/>
                </a:xfrm>
                <a:custGeom>
                  <a:avLst/>
                  <a:gdLst>
                    <a:gd name="connsiteX0" fmla="*/ 0 w 7227"/>
                    <a:gd name="connsiteY0" fmla="*/ 885 h 6637"/>
                    <a:gd name="connsiteX1" fmla="*/ 738 w 7227"/>
                    <a:gd name="connsiteY1" fmla="*/ 4277 h 6637"/>
                    <a:gd name="connsiteX2" fmla="*/ 3098 w 7227"/>
                    <a:gd name="connsiteY2" fmla="*/ 6342 h 6637"/>
                    <a:gd name="connsiteX3" fmla="*/ 5900 w 7227"/>
                    <a:gd name="connsiteY3" fmla="*/ 6637 h 6637"/>
                    <a:gd name="connsiteX4" fmla="*/ 7227 w 7227"/>
                    <a:gd name="connsiteY4" fmla="*/ 5900 h 6637"/>
                    <a:gd name="connsiteX5" fmla="*/ 1917 w 7227"/>
                    <a:gd name="connsiteY5" fmla="*/ 0 h 6637"/>
                    <a:gd name="connsiteX6" fmla="*/ 0 w 7227"/>
                    <a:gd name="connsiteY6" fmla="*/ 885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 h="6637">
                      <a:moveTo>
                        <a:pt x="0" y="885"/>
                      </a:moveTo>
                      <a:lnTo>
                        <a:pt x="738" y="4277"/>
                      </a:lnTo>
                      <a:lnTo>
                        <a:pt x="3098" y="6342"/>
                      </a:lnTo>
                      <a:lnTo>
                        <a:pt x="5900" y="6637"/>
                      </a:lnTo>
                      <a:lnTo>
                        <a:pt x="7227" y="5900"/>
                      </a:lnTo>
                      <a:lnTo>
                        <a:pt x="1917" y="0"/>
                      </a:lnTo>
                      <a:lnTo>
                        <a:pt x="0" y="885"/>
                      </a:lnTo>
                      <a:close/>
                    </a:path>
                  </a:pathLst>
                </a:custGeom>
                <a:grpFill/>
                <a:ln w="3175" cap="flat">
                  <a:solidFill>
                    <a:schemeClr val="bg2">
                      <a:lumMod val="90000"/>
                    </a:schemeClr>
                  </a:solidFill>
                  <a:prstDash val="solid"/>
                  <a:miter/>
                </a:ln>
              </p:spPr>
              <p:txBody>
                <a:bodyPr rtlCol="0" anchor="ctr"/>
                <a:lstStyle/>
                <a:p>
                  <a:endParaRPr lang="en-GB"/>
                </a:p>
              </p:txBody>
            </p:sp>
            <p:sp>
              <p:nvSpPr>
                <p:cNvPr id="280" name="Freeform: Shape 279">
                  <a:extLst>
                    <a:ext uri="{FF2B5EF4-FFF2-40B4-BE49-F238E27FC236}">
                      <a16:creationId xmlns:a16="http://schemas.microsoft.com/office/drawing/2014/main" id="{5C3DAFAD-9FDC-F67C-BCCF-09AE0988F0F5}"/>
                    </a:ext>
                  </a:extLst>
                </p:cNvPr>
                <p:cNvSpPr/>
                <p:nvPr/>
              </p:nvSpPr>
              <p:spPr>
                <a:xfrm>
                  <a:off x="9607324" y="1804172"/>
                  <a:ext cx="122122" cy="42772"/>
                </a:xfrm>
                <a:custGeom>
                  <a:avLst/>
                  <a:gdLst>
                    <a:gd name="connsiteX0" fmla="*/ 20354 w 122122"/>
                    <a:gd name="connsiteY0" fmla="*/ 27581 h 42772"/>
                    <a:gd name="connsiteX1" fmla="*/ 26106 w 122122"/>
                    <a:gd name="connsiteY1" fmla="*/ 30826 h 42772"/>
                    <a:gd name="connsiteX2" fmla="*/ 29055 w 122122"/>
                    <a:gd name="connsiteY2" fmla="*/ 31563 h 42772"/>
                    <a:gd name="connsiteX3" fmla="*/ 38643 w 122122"/>
                    <a:gd name="connsiteY3" fmla="*/ 32891 h 42772"/>
                    <a:gd name="connsiteX4" fmla="*/ 41593 w 122122"/>
                    <a:gd name="connsiteY4" fmla="*/ 34365 h 42772"/>
                    <a:gd name="connsiteX5" fmla="*/ 47639 w 122122"/>
                    <a:gd name="connsiteY5" fmla="*/ 38200 h 42772"/>
                    <a:gd name="connsiteX6" fmla="*/ 50885 w 122122"/>
                    <a:gd name="connsiteY6" fmla="*/ 39970 h 42772"/>
                    <a:gd name="connsiteX7" fmla="*/ 56194 w 122122"/>
                    <a:gd name="connsiteY7" fmla="*/ 41298 h 42772"/>
                    <a:gd name="connsiteX8" fmla="*/ 75811 w 122122"/>
                    <a:gd name="connsiteY8" fmla="*/ 42772 h 42772"/>
                    <a:gd name="connsiteX9" fmla="*/ 90117 w 122122"/>
                    <a:gd name="connsiteY9" fmla="*/ 42625 h 42772"/>
                    <a:gd name="connsiteX10" fmla="*/ 96459 w 122122"/>
                    <a:gd name="connsiteY10" fmla="*/ 41445 h 42772"/>
                    <a:gd name="connsiteX11" fmla="*/ 109291 w 122122"/>
                    <a:gd name="connsiteY11" fmla="*/ 37758 h 42772"/>
                    <a:gd name="connsiteX12" fmla="*/ 115928 w 122122"/>
                    <a:gd name="connsiteY12" fmla="*/ 35103 h 42772"/>
                    <a:gd name="connsiteX13" fmla="*/ 117550 w 122122"/>
                    <a:gd name="connsiteY13" fmla="*/ 33776 h 42772"/>
                    <a:gd name="connsiteX14" fmla="*/ 122122 w 122122"/>
                    <a:gd name="connsiteY14" fmla="*/ 22566 h 42772"/>
                    <a:gd name="connsiteX15" fmla="*/ 120500 w 122122"/>
                    <a:gd name="connsiteY15" fmla="*/ 22271 h 42772"/>
                    <a:gd name="connsiteX16" fmla="*/ 118730 w 122122"/>
                    <a:gd name="connsiteY16" fmla="*/ 22714 h 42772"/>
                    <a:gd name="connsiteX17" fmla="*/ 116665 w 122122"/>
                    <a:gd name="connsiteY17" fmla="*/ 24484 h 42772"/>
                    <a:gd name="connsiteX18" fmla="*/ 114601 w 122122"/>
                    <a:gd name="connsiteY18" fmla="*/ 25516 h 42772"/>
                    <a:gd name="connsiteX19" fmla="*/ 111651 w 122122"/>
                    <a:gd name="connsiteY19" fmla="*/ 23746 h 42772"/>
                    <a:gd name="connsiteX20" fmla="*/ 107964 w 122122"/>
                    <a:gd name="connsiteY20" fmla="*/ 22124 h 42772"/>
                    <a:gd name="connsiteX21" fmla="*/ 103392 w 122122"/>
                    <a:gd name="connsiteY21" fmla="*/ 19321 h 42772"/>
                    <a:gd name="connsiteX22" fmla="*/ 91445 w 122122"/>
                    <a:gd name="connsiteY22" fmla="*/ 17994 h 42772"/>
                    <a:gd name="connsiteX23" fmla="*/ 76696 w 122122"/>
                    <a:gd name="connsiteY23" fmla="*/ 16962 h 42772"/>
                    <a:gd name="connsiteX24" fmla="*/ 71681 w 122122"/>
                    <a:gd name="connsiteY24" fmla="*/ 18879 h 42772"/>
                    <a:gd name="connsiteX25" fmla="*/ 63864 w 122122"/>
                    <a:gd name="connsiteY25" fmla="*/ 18436 h 42772"/>
                    <a:gd name="connsiteX26" fmla="*/ 60914 w 122122"/>
                    <a:gd name="connsiteY26" fmla="*/ 16519 h 42772"/>
                    <a:gd name="connsiteX27" fmla="*/ 61208 w 122122"/>
                    <a:gd name="connsiteY27" fmla="*/ 14454 h 42772"/>
                    <a:gd name="connsiteX28" fmla="*/ 61947 w 122122"/>
                    <a:gd name="connsiteY28" fmla="*/ 13127 h 42772"/>
                    <a:gd name="connsiteX29" fmla="*/ 61799 w 122122"/>
                    <a:gd name="connsiteY29" fmla="*/ 10324 h 42772"/>
                    <a:gd name="connsiteX30" fmla="*/ 59734 w 122122"/>
                    <a:gd name="connsiteY30" fmla="*/ 8997 h 42772"/>
                    <a:gd name="connsiteX31" fmla="*/ 35251 w 122122"/>
                    <a:gd name="connsiteY31" fmla="*/ 7522 h 42772"/>
                    <a:gd name="connsiteX32" fmla="*/ 33923 w 122122"/>
                    <a:gd name="connsiteY32" fmla="*/ 7670 h 42772"/>
                    <a:gd name="connsiteX33" fmla="*/ 23894 w 122122"/>
                    <a:gd name="connsiteY33" fmla="*/ 11652 h 42772"/>
                    <a:gd name="connsiteX34" fmla="*/ 16961 w 122122"/>
                    <a:gd name="connsiteY34" fmla="*/ 11209 h 42772"/>
                    <a:gd name="connsiteX35" fmla="*/ 15782 w 122122"/>
                    <a:gd name="connsiteY35" fmla="*/ 8260 h 42772"/>
                    <a:gd name="connsiteX36" fmla="*/ 15782 w 122122"/>
                    <a:gd name="connsiteY36" fmla="*/ 3835 h 42772"/>
                    <a:gd name="connsiteX37" fmla="*/ 10177 w 122122"/>
                    <a:gd name="connsiteY37" fmla="*/ 0 h 42772"/>
                    <a:gd name="connsiteX38" fmla="*/ 7670 w 122122"/>
                    <a:gd name="connsiteY38" fmla="*/ 1327 h 42772"/>
                    <a:gd name="connsiteX39" fmla="*/ 5162 w 122122"/>
                    <a:gd name="connsiteY39" fmla="*/ 5457 h 42772"/>
                    <a:gd name="connsiteX40" fmla="*/ 2950 w 122122"/>
                    <a:gd name="connsiteY40" fmla="*/ 10029 h 42772"/>
                    <a:gd name="connsiteX41" fmla="*/ 1033 w 122122"/>
                    <a:gd name="connsiteY41" fmla="*/ 15192 h 42772"/>
                    <a:gd name="connsiteX42" fmla="*/ 0 w 122122"/>
                    <a:gd name="connsiteY42" fmla="*/ 20354 h 42772"/>
                    <a:gd name="connsiteX43" fmla="*/ 14601 w 122122"/>
                    <a:gd name="connsiteY43" fmla="*/ 24779 h 42772"/>
                    <a:gd name="connsiteX44" fmla="*/ 20354 w 122122"/>
                    <a:gd name="connsiteY44" fmla="*/ 27581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2122" h="42772">
                      <a:moveTo>
                        <a:pt x="20354" y="27581"/>
                      </a:moveTo>
                      <a:lnTo>
                        <a:pt x="26106" y="30826"/>
                      </a:lnTo>
                      <a:lnTo>
                        <a:pt x="29055" y="31563"/>
                      </a:lnTo>
                      <a:lnTo>
                        <a:pt x="38643" y="32891"/>
                      </a:lnTo>
                      <a:lnTo>
                        <a:pt x="41593" y="34365"/>
                      </a:lnTo>
                      <a:lnTo>
                        <a:pt x="47639" y="38200"/>
                      </a:lnTo>
                      <a:lnTo>
                        <a:pt x="50885" y="39970"/>
                      </a:lnTo>
                      <a:lnTo>
                        <a:pt x="56194" y="41298"/>
                      </a:lnTo>
                      <a:lnTo>
                        <a:pt x="75811" y="42772"/>
                      </a:lnTo>
                      <a:lnTo>
                        <a:pt x="90117" y="42625"/>
                      </a:lnTo>
                      <a:lnTo>
                        <a:pt x="96459" y="41445"/>
                      </a:lnTo>
                      <a:lnTo>
                        <a:pt x="109291" y="37758"/>
                      </a:lnTo>
                      <a:lnTo>
                        <a:pt x="115928" y="35103"/>
                      </a:lnTo>
                      <a:lnTo>
                        <a:pt x="117550" y="33776"/>
                      </a:lnTo>
                      <a:lnTo>
                        <a:pt x="122122" y="22566"/>
                      </a:lnTo>
                      <a:lnTo>
                        <a:pt x="120500" y="22271"/>
                      </a:lnTo>
                      <a:lnTo>
                        <a:pt x="118730" y="22714"/>
                      </a:lnTo>
                      <a:lnTo>
                        <a:pt x="116665" y="24484"/>
                      </a:lnTo>
                      <a:lnTo>
                        <a:pt x="114601" y="25516"/>
                      </a:lnTo>
                      <a:lnTo>
                        <a:pt x="111651" y="23746"/>
                      </a:lnTo>
                      <a:lnTo>
                        <a:pt x="107964" y="22124"/>
                      </a:lnTo>
                      <a:lnTo>
                        <a:pt x="103392" y="19321"/>
                      </a:lnTo>
                      <a:lnTo>
                        <a:pt x="91445" y="17994"/>
                      </a:lnTo>
                      <a:lnTo>
                        <a:pt x="76696" y="16962"/>
                      </a:lnTo>
                      <a:lnTo>
                        <a:pt x="71681" y="18879"/>
                      </a:lnTo>
                      <a:lnTo>
                        <a:pt x="63864" y="18436"/>
                      </a:lnTo>
                      <a:lnTo>
                        <a:pt x="60914" y="16519"/>
                      </a:lnTo>
                      <a:lnTo>
                        <a:pt x="61208" y="14454"/>
                      </a:lnTo>
                      <a:lnTo>
                        <a:pt x="61947" y="13127"/>
                      </a:lnTo>
                      <a:lnTo>
                        <a:pt x="61799" y="10324"/>
                      </a:lnTo>
                      <a:lnTo>
                        <a:pt x="59734" y="8997"/>
                      </a:lnTo>
                      <a:lnTo>
                        <a:pt x="35251" y="7522"/>
                      </a:lnTo>
                      <a:lnTo>
                        <a:pt x="33923" y="7670"/>
                      </a:lnTo>
                      <a:lnTo>
                        <a:pt x="23894" y="11652"/>
                      </a:lnTo>
                      <a:lnTo>
                        <a:pt x="16961" y="11209"/>
                      </a:lnTo>
                      <a:lnTo>
                        <a:pt x="15782" y="8260"/>
                      </a:lnTo>
                      <a:lnTo>
                        <a:pt x="15782" y="3835"/>
                      </a:lnTo>
                      <a:lnTo>
                        <a:pt x="10177" y="0"/>
                      </a:lnTo>
                      <a:lnTo>
                        <a:pt x="7670" y="1327"/>
                      </a:lnTo>
                      <a:lnTo>
                        <a:pt x="5162" y="5457"/>
                      </a:lnTo>
                      <a:lnTo>
                        <a:pt x="2950" y="10029"/>
                      </a:lnTo>
                      <a:lnTo>
                        <a:pt x="1033" y="15192"/>
                      </a:lnTo>
                      <a:lnTo>
                        <a:pt x="0" y="20354"/>
                      </a:lnTo>
                      <a:lnTo>
                        <a:pt x="14601" y="24779"/>
                      </a:lnTo>
                      <a:lnTo>
                        <a:pt x="20354" y="27581"/>
                      </a:lnTo>
                      <a:close/>
                    </a:path>
                  </a:pathLst>
                </a:custGeom>
                <a:grpFill/>
                <a:ln w="3175" cap="flat">
                  <a:solidFill>
                    <a:schemeClr val="bg2">
                      <a:lumMod val="90000"/>
                    </a:schemeClr>
                  </a:solidFill>
                  <a:prstDash val="solid"/>
                  <a:miter/>
                </a:ln>
              </p:spPr>
              <p:txBody>
                <a:bodyPr rtlCol="0" anchor="ctr"/>
                <a:lstStyle/>
                <a:p>
                  <a:endParaRPr lang="en-GB"/>
                </a:p>
              </p:txBody>
            </p:sp>
            <p:sp>
              <p:nvSpPr>
                <p:cNvPr id="281" name="Freeform: Shape 280">
                  <a:extLst>
                    <a:ext uri="{FF2B5EF4-FFF2-40B4-BE49-F238E27FC236}">
                      <a16:creationId xmlns:a16="http://schemas.microsoft.com/office/drawing/2014/main" id="{DBE4BCB6-5870-DC64-84A9-ABB7F314C3CE}"/>
                    </a:ext>
                  </a:extLst>
                </p:cNvPr>
                <p:cNvSpPr/>
                <p:nvPr/>
              </p:nvSpPr>
              <p:spPr>
                <a:xfrm>
                  <a:off x="9666173" y="1739424"/>
                  <a:ext cx="26400" cy="7374"/>
                </a:xfrm>
                <a:custGeom>
                  <a:avLst/>
                  <a:gdLst>
                    <a:gd name="connsiteX0" fmla="*/ 21091 w 26400"/>
                    <a:gd name="connsiteY0" fmla="*/ 5752 h 7374"/>
                    <a:gd name="connsiteX1" fmla="*/ 22713 w 26400"/>
                    <a:gd name="connsiteY1" fmla="*/ 1917 h 7374"/>
                    <a:gd name="connsiteX2" fmla="*/ 26401 w 26400"/>
                    <a:gd name="connsiteY2" fmla="*/ 0 h 7374"/>
                    <a:gd name="connsiteX3" fmla="*/ 8407 w 26400"/>
                    <a:gd name="connsiteY3" fmla="*/ 1917 h 7374"/>
                    <a:gd name="connsiteX4" fmla="*/ 1328 w 26400"/>
                    <a:gd name="connsiteY4" fmla="*/ 5752 h 7374"/>
                    <a:gd name="connsiteX5" fmla="*/ 0 w 26400"/>
                    <a:gd name="connsiteY5" fmla="*/ 7375 h 7374"/>
                    <a:gd name="connsiteX6" fmla="*/ 19617 w 26400"/>
                    <a:gd name="connsiteY6" fmla="*/ 6637 h 7374"/>
                    <a:gd name="connsiteX7" fmla="*/ 21091 w 26400"/>
                    <a:gd name="connsiteY7" fmla="*/ 5752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00" h="7374">
                      <a:moveTo>
                        <a:pt x="21091" y="5752"/>
                      </a:moveTo>
                      <a:lnTo>
                        <a:pt x="22713" y="1917"/>
                      </a:lnTo>
                      <a:lnTo>
                        <a:pt x="26401" y="0"/>
                      </a:lnTo>
                      <a:lnTo>
                        <a:pt x="8407" y="1917"/>
                      </a:lnTo>
                      <a:lnTo>
                        <a:pt x="1328" y="5752"/>
                      </a:lnTo>
                      <a:lnTo>
                        <a:pt x="0" y="7375"/>
                      </a:lnTo>
                      <a:lnTo>
                        <a:pt x="19617" y="6637"/>
                      </a:lnTo>
                      <a:lnTo>
                        <a:pt x="21091" y="5752"/>
                      </a:lnTo>
                      <a:close/>
                    </a:path>
                  </a:pathLst>
                </a:custGeom>
                <a:grpFill/>
                <a:ln w="3175" cap="flat">
                  <a:solidFill>
                    <a:schemeClr val="bg2">
                      <a:lumMod val="90000"/>
                    </a:schemeClr>
                  </a:solidFill>
                  <a:prstDash val="solid"/>
                  <a:miter/>
                </a:ln>
              </p:spPr>
              <p:txBody>
                <a:bodyPr rtlCol="0" anchor="ctr"/>
                <a:lstStyle/>
                <a:p>
                  <a:endParaRPr lang="en-GB"/>
                </a:p>
              </p:txBody>
            </p:sp>
            <p:sp>
              <p:nvSpPr>
                <p:cNvPr id="282" name="Freeform: Shape 281">
                  <a:extLst>
                    <a:ext uri="{FF2B5EF4-FFF2-40B4-BE49-F238E27FC236}">
                      <a16:creationId xmlns:a16="http://schemas.microsoft.com/office/drawing/2014/main" id="{1D60D033-A925-4C54-DB6D-8A276DD760AD}"/>
                    </a:ext>
                  </a:extLst>
                </p:cNvPr>
                <p:cNvSpPr/>
                <p:nvPr/>
              </p:nvSpPr>
              <p:spPr>
                <a:xfrm>
                  <a:off x="9774874" y="1771429"/>
                  <a:ext cx="8554" cy="5899"/>
                </a:xfrm>
                <a:custGeom>
                  <a:avLst/>
                  <a:gdLst>
                    <a:gd name="connsiteX0" fmla="*/ 8555 w 8554"/>
                    <a:gd name="connsiteY0" fmla="*/ 3835 h 5899"/>
                    <a:gd name="connsiteX1" fmla="*/ 7964 w 8554"/>
                    <a:gd name="connsiteY1" fmla="*/ 1622 h 5899"/>
                    <a:gd name="connsiteX2" fmla="*/ 7227 w 8554"/>
                    <a:gd name="connsiteY2" fmla="*/ 442 h 5899"/>
                    <a:gd name="connsiteX3" fmla="*/ 6342 w 8554"/>
                    <a:gd name="connsiteY3" fmla="*/ 0 h 5899"/>
                    <a:gd name="connsiteX4" fmla="*/ 2213 w 8554"/>
                    <a:gd name="connsiteY4" fmla="*/ 1032 h 5899"/>
                    <a:gd name="connsiteX5" fmla="*/ 0 w 8554"/>
                    <a:gd name="connsiteY5" fmla="*/ 2655 h 5899"/>
                    <a:gd name="connsiteX6" fmla="*/ 5900 w 8554"/>
                    <a:gd name="connsiteY6" fmla="*/ 5900 h 5899"/>
                    <a:gd name="connsiteX7" fmla="*/ 8555 w 8554"/>
                    <a:gd name="connsiteY7" fmla="*/ 3835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54" h="5899">
                      <a:moveTo>
                        <a:pt x="8555" y="3835"/>
                      </a:moveTo>
                      <a:lnTo>
                        <a:pt x="7964" y="1622"/>
                      </a:lnTo>
                      <a:lnTo>
                        <a:pt x="7227" y="442"/>
                      </a:lnTo>
                      <a:lnTo>
                        <a:pt x="6342" y="0"/>
                      </a:lnTo>
                      <a:lnTo>
                        <a:pt x="2213" y="1032"/>
                      </a:lnTo>
                      <a:lnTo>
                        <a:pt x="0" y="2655"/>
                      </a:lnTo>
                      <a:lnTo>
                        <a:pt x="5900" y="5900"/>
                      </a:lnTo>
                      <a:lnTo>
                        <a:pt x="8555"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283" name="Freeform: Shape 282">
                  <a:extLst>
                    <a:ext uri="{FF2B5EF4-FFF2-40B4-BE49-F238E27FC236}">
                      <a16:creationId xmlns:a16="http://schemas.microsoft.com/office/drawing/2014/main" id="{9A3E0EB5-37C9-0D26-7A9A-6556EE0A34C1}"/>
                    </a:ext>
                  </a:extLst>
                </p:cNvPr>
                <p:cNvSpPr/>
                <p:nvPr/>
              </p:nvSpPr>
              <p:spPr>
                <a:xfrm>
                  <a:off x="7283452" y="1487066"/>
                  <a:ext cx="44837" cy="21681"/>
                </a:xfrm>
                <a:custGeom>
                  <a:avLst/>
                  <a:gdLst>
                    <a:gd name="connsiteX0" fmla="*/ 25516 w 44837"/>
                    <a:gd name="connsiteY0" fmla="*/ 1475 h 21681"/>
                    <a:gd name="connsiteX1" fmla="*/ 23303 w 44837"/>
                    <a:gd name="connsiteY1" fmla="*/ 295 h 21681"/>
                    <a:gd name="connsiteX2" fmla="*/ 21828 w 44837"/>
                    <a:gd name="connsiteY2" fmla="*/ 0 h 21681"/>
                    <a:gd name="connsiteX3" fmla="*/ 11651 w 44837"/>
                    <a:gd name="connsiteY3" fmla="*/ 5310 h 21681"/>
                    <a:gd name="connsiteX4" fmla="*/ 5162 w 44837"/>
                    <a:gd name="connsiteY4" fmla="*/ 4425 h 21681"/>
                    <a:gd name="connsiteX5" fmla="*/ 0 w 44837"/>
                    <a:gd name="connsiteY5" fmla="*/ 6195 h 21681"/>
                    <a:gd name="connsiteX6" fmla="*/ 5015 w 44837"/>
                    <a:gd name="connsiteY6" fmla="*/ 12537 h 21681"/>
                    <a:gd name="connsiteX7" fmla="*/ 14011 w 44837"/>
                    <a:gd name="connsiteY7" fmla="*/ 14159 h 21681"/>
                    <a:gd name="connsiteX8" fmla="*/ 18879 w 44837"/>
                    <a:gd name="connsiteY8" fmla="*/ 20059 h 21681"/>
                    <a:gd name="connsiteX9" fmla="*/ 28023 w 44837"/>
                    <a:gd name="connsiteY9" fmla="*/ 21681 h 21681"/>
                    <a:gd name="connsiteX10" fmla="*/ 37315 w 44837"/>
                    <a:gd name="connsiteY10" fmla="*/ 21534 h 21681"/>
                    <a:gd name="connsiteX11" fmla="*/ 43067 w 44837"/>
                    <a:gd name="connsiteY11" fmla="*/ 20796 h 21681"/>
                    <a:gd name="connsiteX12" fmla="*/ 44837 w 44837"/>
                    <a:gd name="connsiteY12" fmla="*/ 17699 h 21681"/>
                    <a:gd name="connsiteX13" fmla="*/ 44100 w 44837"/>
                    <a:gd name="connsiteY13" fmla="*/ 13569 h 21681"/>
                    <a:gd name="connsiteX14" fmla="*/ 41887 w 44837"/>
                    <a:gd name="connsiteY14" fmla="*/ 11357 h 21681"/>
                    <a:gd name="connsiteX15" fmla="*/ 40412 w 44837"/>
                    <a:gd name="connsiteY15" fmla="*/ 7817 h 21681"/>
                    <a:gd name="connsiteX16" fmla="*/ 36873 w 44837"/>
                    <a:gd name="connsiteY16" fmla="*/ 4720 h 21681"/>
                    <a:gd name="connsiteX17" fmla="*/ 33775 w 44837"/>
                    <a:gd name="connsiteY17" fmla="*/ 3540 h 21681"/>
                    <a:gd name="connsiteX18" fmla="*/ 25516 w 44837"/>
                    <a:gd name="connsiteY18" fmla="*/ 1475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37" h="21681">
                      <a:moveTo>
                        <a:pt x="25516" y="1475"/>
                      </a:moveTo>
                      <a:lnTo>
                        <a:pt x="23303" y="295"/>
                      </a:lnTo>
                      <a:lnTo>
                        <a:pt x="21828" y="0"/>
                      </a:lnTo>
                      <a:lnTo>
                        <a:pt x="11651" y="5310"/>
                      </a:lnTo>
                      <a:lnTo>
                        <a:pt x="5162" y="4425"/>
                      </a:lnTo>
                      <a:lnTo>
                        <a:pt x="0" y="6195"/>
                      </a:lnTo>
                      <a:lnTo>
                        <a:pt x="5015" y="12537"/>
                      </a:lnTo>
                      <a:lnTo>
                        <a:pt x="14011" y="14159"/>
                      </a:lnTo>
                      <a:lnTo>
                        <a:pt x="18879" y="20059"/>
                      </a:lnTo>
                      <a:lnTo>
                        <a:pt x="28023" y="21681"/>
                      </a:lnTo>
                      <a:lnTo>
                        <a:pt x="37315" y="21534"/>
                      </a:lnTo>
                      <a:lnTo>
                        <a:pt x="43067" y="20796"/>
                      </a:lnTo>
                      <a:lnTo>
                        <a:pt x="44837" y="17699"/>
                      </a:lnTo>
                      <a:lnTo>
                        <a:pt x="44100" y="13569"/>
                      </a:lnTo>
                      <a:lnTo>
                        <a:pt x="41887" y="11357"/>
                      </a:lnTo>
                      <a:lnTo>
                        <a:pt x="40412" y="7817"/>
                      </a:lnTo>
                      <a:lnTo>
                        <a:pt x="36873" y="4720"/>
                      </a:lnTo>
                      <a:lnTo>
                        <a:pt x="33775" y="3540"/>
                      </a:lnTo>
                      <a:lnTo>
                        <a:pt x="25516"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284" name="Freeform: Shape 283">
                  <a:extLst>
                    <a:ext uri="{FF2B5EF4-FFF2-40B4-BE49-F238E27FC236}">
                      <a16:creationId xmlns:a16="http://schemas.microsoft.com/office/drawing/2014/main" id="{7394A340-7092-11A5-799D-114D188EC730}"/>
                    </a:ext>
                  </a:extLst>
                </p:cNvPr>
                <p:cNvSpPr/>
                <p:nvPr/>
              </p:nvSpPr>
              <p:spPr>
                <a:xfrm>
                  <a:off x="9449360" y="1872756"/>
                  <a:ext cx="25958" cy="18141"/>
                </a:xfrm>
                <a:custGeom>
                  <a:avLst/>
                  <a:gdLst>
                    <a:gd name="connsiteX0" fmla="*/ 8112 w 25958"/>
                    <a:gd name="connsiteY0" fmla="*/ 17994 h 18141"/>
                    <a:gd name="connsiteX1" fmla="*/ 10620 w 25958"/>
                    <a:gd name="connsiteY1" fmla="*/ 18141 h 18141"/>
                    <a:gd name="connsiteX2" fmla="*/ 23746 w 25958"/>
                    <a:gd name="connsiteY2" fmla="*/ 14012 h 18141"/>
                    <a:gd name="connsiteX3" fmla="*/ 24778 w 25958"/>
                    <a:gd name="connsiteY3" fmla="*/ 11504 h 18141"/>
                    <a:gd name="connsiteX4" fmla="*/ 25959 w 25958"/>
                    <a:gd name="connsiteY4" fmla="*/ 5457 h 18141"/>
                    <a:gd name="connsiteX5" fmla="*/ 25517 w 25958"/>
                    <a:gd name="connsiteY5" fmla="*/ 3245 h 18141"/>
                    <a:gd name="connsiteX6" fmla="*/ 24484 w 25958"/>
                    <a:gd name="connsiteY6" fmla="*/ 1622 h 18141"/>
                    <a:gd name="connsiteX7" fmla="*/ 21976 w 25958"/>
                    <a:gd name="connsiteY7" fmla="*/ 442 h 18141"/>
                    <a:gd name="connsiteX8" fmla="*/ 19617 w 25958"/>
                    <a:gd name="connsiteY8" fmla="*/ 0 h 18141"/>
                    <a:gd name="connsiteX9" fmla="*/ 7965 w 25958"/>
                    <a:gd name="connsiteY9" fmla="*/ 295 h 18141"/>
                    <a:gd name="connsiteX10" fmla="*/ 5163 w 25958"/>
                    <a:gd name="connsiteY10" fmla="*/ 885 h 18141"/>
                    <a:gd name="connsiteX11" fmla="*/ 2360 w 25958"/>
                    <a:gd name="connsiteY11" fmla="*/ 1917 h 18141"/>
                    <a:gd name="connsiteX12" fmla="*/ 0 w 25958"/>
                    <a:gd name="connsiteY12" fmla="*/ 4572 h 18141"/>
                    <a:gd name="connsiteX13" fmla="*/ 2213 w 25958"/>
                    <a:gd name="connsiteY13" fmla="*/ 13864 h 18141"/>
                    <a:gd name="connsiteX14" fmla="*/ 8112 w 25958"/>
                    <a:gd name="connsiteY14" fmla="*/ 17994 h 1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58" h="18141">
                      <a:moveTo>
                        <a:pt x="8112" y="17994"/>
                      </a:moveTo>
                      <a:lnTo>
                        <a:pt x="10620" y="18141"/>
                      </a:lnTo>
                      <a:lnTo>
                        <a:pt x="23746" y="14012"/>
                      </a:lnTo>
                      <a:lnTo>
                        <a:pt x="24778" y="11504"/>
                      </a:lnTo>
                      <a:lnTo>
                        <a:pt x="25959" y="5457"/>
                      </a:lnTo>
                      <a:lnTo>
                        <a:pt x="25517" y="3245"/>
                      </a:lnTo>
                      <a:lnTo>
                        <a:pt x="24484" y="1622"/>
                      </a:lnTo>
                      <a:lnTo>
                        <a:pt x="21976" y="442"/>
                      </a:lnTo>
                      <a:lnTo>
                        <a:pt x="19617" y="0"/>
                      </a:lnTo>
                      <a:lnTo>
                        <a:pt x="7965" y="295"/>
                      </a:lnTo>
                      <a:lnTo>
                        <a:pt x="5163" y="885"/>
                      </a:lnTo>
                      <a:lnTo>
                        <a:pt x="2360" y="1917"/>
                      </a:lnTo>
                      <a:lnTo>
                        <a:pt x="0" y="4572"/>
                      </a:lnTo>
                      <a:lnTo>
                        <a:pt x="2213" y="13864"/>
                      </a:lnTo>
                      <a:lnTo>
                        <a:pt x="8112" y="17994"/>
                      </a:lnTo>
                      <a:close/>
                    </a:path>
                  </a:pathLst>
                </a:custGeom>
                <a:grpFill/>
                <a:ln w="3175" cap="flat">
                  <a:solidFill>
                    <a:schemeClr val="bg2">
                      <a:lumMod val="90000"/>
                    </a:schemeClr>
                  </a:solidFill>
                  <a:prstDash val="solid"/>
                  <a:miter/>
                </a:ln>
              </p:spPr>
              <p:txBody>
                <a:bodyPr rtlCol="0" anchor="ctr"/>
                <a:lstStyle/>
                <a:p>
                  <a:endParaRPr lang="en-GB"/>
                </a:p>
              </p:txBody>
            </p:sp>
            <p:sp>
              <p:nvSpPr>
                <p:cNvPr id="285" name="Freeform: Shape 284">
                  <a:extLst>
                    <a:ext uri="{FF2B5EF4-FFF2-40B4-BE49-F238E27FC236}">
                      <a16:creationId xmlns:a16="http://schemas.microsoft.com/office/drawing/2014/main" id="{7EA02842-B43D-CFBB-DE77-5FB1B839C1DD}"/>
                    </a:ext>
                  </a:extLst>
                </p:cNvPr>
                <p:cNvSpPr/>
                <p:nvPr/>
              </p:nvSpPr>
              <p:spPr>
                <a:xfrm>
                  <a:off x="9370010" y="2006973"/>
                  <a:ext cx="23451" cy="7964"/>
                </a:xfrm>
                <a:custGeom>
                  <a:avLst/>
                  <a:gdLst>
                    <a:gd name="connsiteX0" fmla="*/ 19617 w 23451"/>
                    <a:gd name="connsiteY0" fmla="*/ 0 h 7964"/>
                    <a:gd name="connsiteX1" fmla="*/ 5605 w 23451"/>
                    <a:gd name="connsiteY1" fmla="*/ 295 h 7964"/>
                    <a:gd name="connsiteX2" fmla="*/ 2655 w 23451"/>
                    <a:gd name="connsiteY2" fmla="*/ 1475 h 7964"/>
                    <a:gd name="connsiteX3" fmla="*/ 1623 w 23451"/>
                    <a:gd name="connsiteY3" fmla="*/ 1475 h 7964"/>
                    <a:gd name="connsiteX4" fmla="*/ 443 w 23451"/>
                    <a:gd name="connsiteY4" fmla="*/ 2212 h 7964"/>
                    <a:gd name="connsiteX5" fmla="*/ 0 w 23451"/>
                    <a:gd name="connsiteY5" fmla="*/ 2802 h 7964"/>
                    <a:gd name="connsiteX6" fmla="*/ 295 w 23451"/>
                    <a:gd name="connsiteY6" fmla="*/ 4130 h 7964"/>
                    <a:gd name="connsiteX7" fmla="*/ 5310 w 23451"/>
                    <a:gd name="connsiteY7" fmla="*/ 6342 h 7964"/>
                    <a:gd name="connsiteX8" fmla="*/ 7375 w 23451"/>
                    <a:gd name="connsiteY8" fmla="*/ 6047 h 7964"/>
                    <a:gd name="connsiteX9" fmla="*/ 8850 w 23451"/>
                    <a:gd name="connsiteY9" fmla="*/ 5310 h 7964"/>
                    <a:gd name="connsiteX10" fmla="*/ 10325 w 23451"/>
                    <a:gd name="connsiteY10" fmla="*/ 5015 h 7964"/>
                    <a:gd name="connsiteX11" fmla="*/ 11652 w 23451"/>
                    <a:gd name="connsiteY11" fmla="*/ 5457 h 7964"/>
                    <a:gd name="connsiteX12" fmla="*/ 14307 w 23451"/>
                    <a:gd name="connsiteY12" fmla="*/ 7375 h 7964"/>
                    <a:gd name="connsiteX13" fmla="*/ 16962 w 23451"/>
                    <a:gd name="connsiteY13" fmla="*/ 7965 h 7964"/>
                    <a:gd name="connsiteX14" fmla="*/ 23452 w 23451"/>
                    <a:gd name="connsiteY14" fmla="*/ 3835 h 7964"/>
                    <a:gd name="connsiteX15" fmla="*/ 22714 w 23451"/>
                    <a:gd name="connsiteY15" fmla="*/ 2065 h 7964"/>
                    <a:gd name="connsiteX16" fmla="*/ 20649 w 23451"/>
                    <a:gd name="connsiteY16" fmla="*/ 148 h 7964"/>
                    <a:gd name="connsiteX17" fmla="*/ 19617 w 23451"/>
                    <a:gd name="connsiteY17"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451" h="7964">
                      <a:moveTo>
                        <a:pt x="19617" y="0"/>
                      </a:moveTo>
                      <a:lnTo>
                        <a:pt x="5605" y="295"/>
                      </a:lnTo>
                      <a:lnTo>
                        <a:pt x="2655" y="1475"/>
                      </a:lnTo>
                      <a:lnTo>
                        <a:pt x="1623" y="1475"/>
                      </a:lnTo>
                      <a:lnTo>
                        <a:pt x="443" y="2212"/>
                      </a:lnTo>
                      <a:lnTo>
                        <a:pt x="0" y="2802"/>
                      </a:lnTo>
                      <a:lnTo>
                        <a:pt x="295" y="4130"/>
                      </a:lnTo>
                      <a:lnTo>
                        <a:pt x="5310" y="6342"/>
                      </a:lnTo>
                      <a:lnTo>
                        <a:pt x="7375" y="6047"/>
                      </a:lnTo>
                      <a:lnTo>
                        <a:pt x="8850" y="5310"/>
                      </a:lnTo>
                      <a:lnTo>
                        <a:pt x="10325" y="5015"/>
                      </a:lnTo>
                      <a:lnTo>
                        <a:pt x="11652" y="5457"/>
                      </a:lnTo>
                      <a:lnTo>
                        <a:pt x="14307" y="7375"/>
                      </a:lnTo>
                      <a:lnTo>
                        <a:pt x="16962" y="7965"/>
                      </a:lnTo>
                      <a:lnTo>
                        <a:pt x="23452" y="3835"/>
                      </a:lnTo>
                      <a:lnTo>
                        <a:pt x="22714" y="2065"/>
                      </a:lnTo>
                      <a:lnTo>
                        <a:pt x="20649" y="148"/>
                      </a:lnTo>
                      <a:lnTo>
                        <a:pt x="19617" y="0"/>
                      </a:lnTo>
                      <a:close/>
                    </a:path>
                  </a:pathLst>
                </a:custGeom>
                <a:grpFill/>
                <a:ln w="3175" cap="flat">
                  <a:solidFill>
                    <a:schemeClr val="bg2">
                      <a:lumMod val="90000"/>
                    </a:schemeClr>
                  </a:solidFill>
                  <a:prstDash val="solid"/>
                  <a:miter/>
                </a:ln>
              </p:spPr>
              <p:txBody>
                <a:bodyPr rtlCol="0" anchor="ctr"/>
                <a:lstStyle/>
                <a:p>
                  <a:endParaRPr lang="en-GB"/>
                </a:p>
              </p:txBody>
            </p:sp>
            <p:sp>
              <p:nvSpPr>
                <p:cNvPr id="286" name="Freeform: Shape 285">
                  <a:extLst>
                    <a:ext uri="{FF2B5EF4-FFF2-40B4-BE49-F238E27FC236}">
                      <a16:creationId xmlns:a16="http://schemas.microsoft.com/office/drawing/2014/main" id="{4523EC1C-B292-ADC2-2424-D3C8C11A56EC}"/>
                    </a:ext>
                  </a:extLst>
                </p:cNvPr>
                <p:cNvSpPr/>
                <p:nvPr/>
              </p:nvSpPr>
              <p:spPr>
                <a:xfrm>
                  <a:off x="9980772" y="2038388"/>
                  <a:ext cx="7374" cy="6047"/>
                </a:xfrm>
                <a:custGeom>
                  <a:avLst/>
                  <a:gdLst>
                    <a:gd name="connsiteX0" fmla="*/ 5605 w 7374"/>
                    <a:gd name="connsiteY0" fmla="*/ 6047 h 6047"/>
                    <a:gd name="connsiteX1" fmla="*/ 7375 w 7374"/>
                    <a:gd name="connsiteY1" fmla="*/ 5310 h 6047"/>
                    <a:gd name="connsiteX2" fmla="*/ 5457 w 7374"/>
                    <a:gd name="connsiteY2" fmla="*/ 2360 h 6047"/>
                    <a:gd name="connsiteX3" fmla="*/ 3392 w 7374"/>
                    <a:gd name="connsiteY3" fmla="*/ 442 h 6047"/>
                    <a:gd name="connsiteX4" fmla="*/ 294 w 7374"/>
                    <a:gd name="connsiteY4" fmla="*/ 0 h 6047"/>
                    <a:gd name="connsiteX5" fmla="*/ 0 w 7374"/>
                    <a:gd name="connsiteY5" fmla="*/ 590 h 6047"/>
                    <a:gd name="connsiteX6" fmla="*/ 0 w 7374"/>
                    <a:gd name="connsiteY6" fmla="*/ 3982 h 6047"/>
                    <a:gd name="connsiteX7" fmla="*/ 1770 w 7374"/>
                    <a:gd name="connsiteY7" fmla="*/ 5457 h 6047"/>
                    <a:gd name="connsiteX8" fmla="*/ 5605 w 7374"/>
                    <a:gd name="connsiteY8"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4" h="6047">
                      <a:moveTo>
                        <a:pt x="5605" y="6047"/>
                      </a:moveTo>
                      <a:lnTo>
                        <a:pt x="7375" y="5310"/>
                      </a:lnTo>
                      <a:lnTo>
                        <a:pt x="5457" y="2360"/>
                      </a:lnTo>
                      <a:lnTo>
                        <a:pt x="3392" y="442"/>
                      </a:lnTo>
                      <a:lnTo>
                        <a:pt x="294" y="0"/>
                      </a:lnTo>
                      <a:lnTo>
                        <a:pt x="0" y="590"/>
                      </a:lnTo>
                      <a:lnTo>
                        <a:pt x="0" y="3982"/>
                      </a:lnTo>
                      <a:lnTo>
                        <a:pt x="1770" y="5457"/>
                      </a:lnTo>
                      <a:lnTo>
                        <a:pt x="560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287" name="Freeform: Shape 286">
                  <a:extLst>
                    <a:ext uri="{FF2B5EF4-FFF2-40B4-BE49-F238E27FC236}">
                      <a16:creationId xmlns:a16="http://schemas.microsoft.com/office/drawing/2014/main" id="{12850890-9657-AA27-BFDF-024BE8823BB3}"/>
                    </a:ext>
                  </a:extLst>
                </p:cNvPr>
                <p:cNvSpPr/>
                <p:nvPr/>
              </p:nvSpPr>
              <p:spPr>
                <a:xfrm>
                  <a:off x="9997586" y="2099450"/>
                  <a:ext cx="14010" cy="34070"/>
                </a:xfrm>
                <a:custGeom>
                  <a:avLst/>
                  <a:gdLst>
                    <a:gd name="connsiteX0" fmla="*/ 1179 w 14010"/>
                    <a:gd name="connsiteY0" fmla="*/ 20501 h 34070"/>
                    <a:gd name="connsiteX1" fmla="*/ 1475 w 14010"/>
                    <a:gd name="connsiteY1" fmla="*/ 24484 h 34070"/>
                    <a:gd name="connsiteX2" fmla="*/ 2655 w 14010"/>
                    <a:gd name="connsiteY2" fmla="*/ 25811 h 34070"/>
                    <a:gd name="connsiteX3" fmla="*/ 7375 w 14010"/>
                    <a:gd name="connsiteY3" fmla="*/ 27433 h 34070"/>
                    <a:gd name="connsiteX4" fmla="*/ 9882 w 14010"/>
                    <a:gd name="connsiteY4" fmla="*/ 29646 h 34070"/>
                    <a:gd name="connsiteX5" fmla="*/ 9734 w 14010"/>
                    <a:gd name="connsiteY5" fmla="*/ 31121 h 34070"/>
                    <a:gd name="connsiteX6" fmla="*/ 8849 w 14010"/>
                    <a:gd name="connsiteY6" fmla="*/ 34071 h 34070"/>
                    <a:gd name="connsiteX7" fmla="*/ 10029 w 14010"/>
                    <a:gd name="connsiteY7" fmla="*/ 34071 h 34070"/>
                    <a:gd name="connsiteX8" fmla="*/ 11062 w 14010"/>
                    <a:gd name="connsiteY8" fmla="*/ 32891 h 34070"/>
                    <a:gd name="connsiteX9" fmla="*/ 11356 w 14010"/>
                    <a:gd name="connsiteY9" fmla="*/ 30826 h 34070"/>
                    <a:gd name="connsiteX10" fmla="*/ 10767 w 14010"/>
                    <a:gd name="connsiteY10" fmla="*/ 28761 h 34070"/>
                    <a:gd name="connsiteX11" fmla="*/ 8112 w 14010"/>
                    <a:gd name="connsiteY11" fmla="*/ 24631 h 34070"/>
                    <a:gd name="connsiteX12" fmla="*/ 7669 w 14010"/>
                    <a:gd name="connsiteY12" fmla="*/ 20501 h 34070"/>
                    <a:gd name="connsiteX13" fmla="*/ 7669 w 14010"/>
                    <a:gd name="connsiteY13" fmla="*/ 16077 h 34070"/>
                    <a:gd name="connsiteX14" fmla="*/ 7079 w 14010"/>
                    <a:gd name="connsiteY14" fmla="*/ 12537 h 34070"/>
                    <a:gd name="connsiteX15" fmla="*/ 7669 w 14010"/>
                    <a:gd name="connsiteY15" fmla="*/ 10472 h 34070"/>
                    <a:gd name="connsiteX16" fmla="*/ 11947 w 14010"/>
                    <a:gd name="connsiteY16" fmla="*/ 9439 h 34070"/>
                    <a:gd name="connsiteX17" fmla="*/ 13717 w 14010"/>
                    <a:gd name="connsiteY17" fmla="*/ 6342 h 34070"/>
                    <a:gd name="connsiteX18" fmla="*/ 14011 w 14010"/>
                    <a:gd name="connsiteY18" fmla="*/ 2212 h 34070"/>
                    <a:gd name="connsiteX19" fmla="*/ 11504 w 14010"/>
                    <a:gd name="connsiteY19" fmla="*/ 147 h 34070"/>
                    <a:gd name="connsiteX20" fmla="*/ 11062 w 14010"/>
                    <a:gd name="connsiteY20" fmla="*/ 0 h 34070"/>
                    <a:gd name="connsiteX21" fmla="*/ 8554 w 14010"/>
                    <a:gd name="connsiteY21" fmla="*/ 2065 h 34070"/>
                    <a:gd name="connsiteX22" fmla="*/ 6342 w 14010"/>
                    <a:gd name="connsiteY22" fmla="*/ 4572 h 34070"/>
                    <a:gd name="connsiteX23" fmla="*/ 737 w 14010"/>
                    <a:gd name="connsiteY23" fmla="*/ 7817 h 34070"/>
                    <a:gd name="connsiteX24" fmla="*/ 0 w 14010"/>
                    <a:gd name="connsiteY24" fmla="*/ 10767 h 34070"/>
                    <a:gd name="connsiteX25" fmla="*/ 2212 w 14010"/>
                    <a:gd name="connsiteY25" fmla="*/ 14159 h 34070"/>
                    <a:gd name="connsiteX26" fmla="*/ 1179 w 14010"/>
                    <a:gd name="connsiteY26" fmla="*/ 20501 h 3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0" h="34070">
                      <a:moveTo>
                        <a:pt x="1179" y="20501"/>
                      </a:moveTo>
                      <a:lnTo>
                        <a:pt x="1475" y="24484"/>
                      </a:lnTo>
                      <a:lnTo>
                        <a:pt x="2655" y="25811"/>
                      </a:lnTo>
                      <a:lnTo>
                        <a:pt x="7375" y="27433"/>
                      </a:lnTo>
                      <a:lnTo>
                        <a:pt x="9882" y="29646"/>
                      </a:lnTo>
                      <a:lnTo>
                        <a:pt x="9734" y="31121"/>
                      </a:lnTo>
                      <a:lnTo>
                        <a:pt x="8849" y="34071"/>
                      </a:lnTo>
                      <a:lnTo>
                        <a:pt x="10029" y="34071"/>
                      </a:lnTo>
                      <a:lnTo>
                        <a:pt x="11062" y="32891"/>
                      </a:lnTo>
                      <a:lnTo>
                        <a:pt x="11356" y="30826"/>
                      </a:lnTo>
                      <a:lnTo>
                        <a:pt x="10767" y="28761"/>
                      </a:lnTo>
                      <a:lnTo>
                        <a:pt x="8112" y="24631"/>
                      </a:lnTo>
                      <a:lnTo>
                        <a:pt x="7669" y="20501"/>
                      </a:lnTo>
                      <a:lnTo>
                        <a:pt x="7669" y="16077"/>
                      </a:lnTo>
                      <a:lnTo>
                        <a:pt x="7079" y="12537"/>
                      </a:lnTo>
                      <a:lnTo>
                        <a:pt x="7669" y="10472"/>
                      </a:lnTo>
                      <a:lnTo>
                        <a:pt x="11947" y="9439"/>
                      </a:lnTo>
                      <a:lnTo>
                        <a:pt x="13717" y="6342"/>
                      </a:lnTo>
                      <a:lnTo>
                        <a:pt x="14011" y="2212"/>
                      </a:lnTo>
                      <a:lnTo>
                        <a:pt x="11504" y="147"/>
                      </a:lnTo>
                      <a:lnTo>
                        <a:pt x="11062" y="0"/>
                      </a:lnTo>
                      <a:lnTo>
                        <a:pt x="8554" y="2065"/>
                      </a:lnTo>
                      <a:lnTo>
                        <a:pt x="6342" y="4572"/>
                      </a:lnTo>
                      <a:lnTo>
                        <a:pt x="737" y="7817"/>
                      </a:lnTo>
                      <a:lnTo>
                        <a:pt x="0" y="10767"/>
                      </a:lnTo>
                      <a:lnTo>
                        <a:pt x="2212" y="14159"/>
                      </a:lnTo>
                      <a:lnTo>
                        <a:pt x="1179" y="20501"/>
                      </a:lnTo>
                      <a:close/>
                    </a:path>
                  </a:pathLst>
                </a:custGeom>
                <a:grpFill/>
                <a:ln w="3175" cap="flat">
                  <a:solidFill>
                    <a:schemeClr val="bg2">
                      <a:lumMod val="90000"/>
                    </a:schemeClr>
                  </a:solidFill>
                  <a:prstDash val="solid"/>
                  <a:miter/>
                </a:ln>
              </p:spPr>
              <p:txBody>
                <a:bodyPr rtlCol="0" anchor="ctr"/>
                <a:lstStyle/>
                <a:p>
                  <a:endParaRPr lang="en-GB"/>
                </a:p>
              </p:txBody>
            </p:sp>
            <p:sp>
              <p:nvSpPr>
                <p:cNvPr id="288" name="Freeform: Shape 287">
                  <a:extLst>
                    <a:ext uri="{FF2B5EF4-FFF2-40B4-BE49-F238E27FC236}">
                      <a16:creationId xmlns:a16="http://schemas.microsoft.com/office/drawing/2014/main" id="{C967AAB1-A2D7-B2D8-215E-4951568198AD}"/>
                    </a:ext>
                  </a:extLst>
                </p:cNvPr>
                <p:cNvSpPr/>
                <p:nvPr/>
              </p:nvSpPr>
              <p:spPr>
                <a:xfrm>
                  <a:off x="10172805" y="2081898"/>
                  <a:ext cx="43068" cy="20648"/>
                </a:xfrm>
                <a:custGeom>
                  <a:avLst/>
                  <a:gdLst>
                    <a:gd name="connsiteX0" fmla="*/ 5310 w 43068"/>
                    <a:gd name="connsiteY0" fmla="*/ 11209 h 20648"/>
                    <a:gd name="connsiteX1" fmla="*/ 9292 w 43068"/>
                    <a:gd name="connsiteY1" fmla="*/ 14012 h 20648"/>
                    <a:gd name="connsiteX2" fmla="*/ 14602 w 43068"/>
                    <a:gd name="connsiteY2" fmla="*/ 16371 h 20648"/>
                    <a:gd name="connsiteX3" fmla="*/ 29498 w 43068"/>
                    <a:gd name="connsiteY3" fmla="*/ 20649 h 20648"/>
                    <a:gd name="connsiteX4" fmla="*/ 36873 w 43068"/>
                    <a:gd name="connsiteY4" fmla="*/ 20206 h 20648"/>
                    <a:gd name="connsiteX5" fmla="*/ 38053 w 43068"/>
                    <a:gd name="connsiteY5" fmla="*/ 19321 h 20648"/>
                    <a:gd name="connsiteX6" fmla="*/ 38644 w 43068"/>
                    <a:gd name="connsiteY6" fmla="*/ 17994 h 20648"/>
                    <a:gd name="connsiteX7" fmla="*/ 39528 w 43068"/>
                    <a:gd name="connsiteY7" fmla="*/ 13127 h 20648"/>
                    <a:gd name="connsiteX8" fmla="*/ 40413 w 43068"/>
                    <a:gd name="connsiteY8" fmla="*/ 11504 h 20648"/>
                    <a:gd name="connsiteX9" fmla="*/ 42625 w 43068"/>
                    <a:gd name="connsiteY9" fmla="*/ 11062 h 20648"/>
                    <a:gd name="connsiteX10" fmla="*/ 43068 w 43068"/>
                    <a:gd name="connsiteY10" fmla="*/ 8554 h 20648"/>
                    <a:gd name="connsiteX11" fmla="*/ 42625 w 43068"/>
                    <a:gd name="connsiteY11" fmla="*/ 7375 h 20648"/>
                    <a:gd name="connsiteX12" fmla="*/ 41445 w 43068"/>
                    <a:gd name="connsiteY12" fmla="*/ 6195 h 20648"/>
                    <a:gd name="connsiteX13" fmla="*/ 14897 w 43068"/>
                    <a:gd name="connsiteY13" fmla="*/ 0 h 20648"/>
                    <a:gd name="connsiteX14" fmla="*/ 10620 w 43068"/>
                    <a:gd name="connsiteY14" fmla="*/ 295 h 20648"/>
                    <a:gd name="connsiteX15" fmla="*/ 7080 w 43068"/>
                    <a:gd name="connsiteY15" fmla="*/ 1917 h 20648"/>
                    <a:gd name="connsiteX16" fmla="*/ 2065 w 43068"/>
                    <a:gd name="connsiteY16" fmla="*/ 5310 h 20648"/>
                    <a:gd name="connsiteX17" fmla="*/ 738 w 43068"/>
                    <a:gd name="connsiteY17" fmla="*/ 6637 h 20648"/>
                    <a:gd name="connsiteX18" fmla="*/ 0 w 43068"/>
                    <a:gd name="connsiteY18" fmla="*/ 8259 h 20648"/>
                    <a:gd name="connsiteX19" fmla="*/ 885 w 43068"/>
                    <a:gd name="connsiteY19" fmla="*/ 9144 h 20648"/>
                    <a:gd name="connsiteX20" fmla="*/ 5310 w 43068"/>
                    <a:gd name="connsiteY20" fmla="*/ 11209 h 2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8" h="20648">
                      <a:moveTo>
                        <a:pt x="5310" y="11209"/>
                      </a:moveTo>
                      <a:lnTo>
                        <a:pt x="9292" y="14012"/>
                      </a:lnTo>
                      <a:lnTo>
                        <a:pt x="14602" y="16371"/>
                      </a:lnTo>
                      <a:lnTo>
                        <a:pt x="29498" y="20649"/>
                      </a:lnTo>
                      <a:lnTo>
                        <a:pt x="36873" y="20206"/>
                      </a:lnTo>
                      <a:lnTo>
                        <a:pt x="38053" y="19321"/>
                      </a:lnTo>
                      <a:lnTo>
                        <a:pt x="38644" y="17994"/>
                      </a:lnTo>
                      <a:lnTo>
                        <a:pt x="39528" y="13127"/>
                      </a:lnTo>
                      <a:lnTo>
                        <a:pt x="40413" y="11504"/>
                      </a:lnTo>
                      <a:lnTo>
                        <a:pt x="42625" y="11062"/>
                      </a:lnTo>
                      <a:lnTo>
                        <a:pt x="43068" y="8554"/>
                      </a:lnTo>
                      <a:lnTo>
                        <a:pt x="42625" y="7375"/>
                      </a:lnTo>
                      <a:lnTo>
                        <a:pt x="41445" y="6195"/>
                      </a:lnTo>
                      <a:lnTo>
                        <a:pt x="14897" y="0"/>
                      </a:lnTo>
                      <a:lnTo>
                        <a:pt x="10620" y="295"/>
                      </a:lnTo>
                      <a:lnTo>
                        <a:pt x="7080" y="1917"/>
                      </a:lnTo>
                      <a:lnTo>
                        <a:pt x="2065" y="5310"/>
                      </a:lnTo>
                      <a:lnTo>
                        <a:pt x="738" y="6637"/>
                      </a:lnTo>
                      <a:lnTo>
                        <a:pt x="0" y="8259"/>
                      </a:lnTo>
                      <a:lnTo>
                        <a:pt x="885" y="9144"/>
                      </a:lnTo>
                      <a:lnTo>
                        <a:pt x="5310" y="11209"/>
                      </a:lnTo>
                      <a:close/>
                    </a:path>
                  </a:pathLst>
                </a:custGeom>
                <a:grpFill/>
                <a:ln w="3175" cap="flat">
                  <a:solidFill>
                    <a:schemeClr val="bg2">
                      <a:lumMod val="90000"/>
                    </a:schemeClr>
                  </a:solidFill>
                  <a:prstDash val="solid"/>
                  <a:miter/>
                </a:ln>
              </p:spPr>
              <p:txBody>
                <a:bodyPr rtlCol="0" anchor="ctr"/>
                <a:lstStyle/>
                <a:p>
                  <a:endParaRPr lang="en-GB"/>
                </a:p>
              </p:txBody>
            </p:sp>
            <p:sp>
              <p:nvSpPr>
                <p:cNvPr id="289" name="Freeform: Shape 288">
                  <a:extLst>
                    <a:ext uri="{FF2B5EF4-FFF2-40B4-BE49-F238E27FC236}">
                      <a16:creationId xmlns:a16="http://schemas.microsoft.com/office/drawing/2014/main" id="{2CAB007A-0C8F-B808-AF66-DCA19E3568EE}"/>
                    </a:ext>
                  </a:extLst>
                </p:cNvPr>
                <p:cNvSpPr/>
                <p:nvPr/>
              </p:nvSpPr>
              <p:spPr>
                <a:xfrm>
                  <a:off x="9366913" y="1771134"/>
                  <a:ext cx="219909" cy="81710"/>
                </a:xfrm>
                <a:custGeom>
                  <a:avLst/>
                  <a:gdLst>
                    <a:gd name="connsiteX0" fmla="*/ 1622 w 219909"/>
                    <a:gd name="connsiteY0" fmla="*/ 51474 h 81710"/>
                    <a:gd name="connsiteX1" fmla="*/ 7079 w 219909"/>
                    <a:gd name="connsiteY1" fmla="*/ 57374 h 81710"/>
                    <a:gd name="connsiteX2" fmla="*/ 13126 w 219909"/>
                    <a:gd name="connsiteY2" fmla="*/ 61061 h 81710"/>
                    <a:gd name="connsiteX3" fmla="*/ 16224 w 219909"/>
                    <a:gd name="connsiteY3" fmla="*/ 61651 h 81710"/>
                    <a:gd name="connsiteX4" fmla="*/ 19321 w 219909"/>
                    <a:gd name="connsiteY4" fmla="*/ 63421 h 81710"/>
                    <a:gd name="connsiteX5" fmla="*/ 25368 w 219909"/>
                    <a:gd name="connsiteY5" fmla="*/ 70648 h 81710"/>
                    <a:gd name="connsiteX6" fmla="*/ 27581 w 219909"/>
                    <a:gd name="connsiteY6" fmla="*/ 72861 h 81710"/>
                    <a:gd name="connsiteX7" fmla="*/ 29940 w 219909"/>
                    <a:gd name="connsiteY7" fmla="*/ 74483 h 81710"/>
                    <a:gd name="connsiteX8" fmla="*/ 50146 w 219909"/>
                    <a:gd name="connsiteY8" fmla="*/ 79498 h 81710"/>
                    <a:gd name="connsiteX9" fmla="*/ 53244 w 219909"/>
                    <a:gd name="connsiteY9" fmla="*/ 80825 h 81710"/>
                    <a:gd name="connsiteX10" fmla="*/ 56194 w 219909"/>
                    <a:gd name="connsiteY10" fmla="*/ 81710 h 81710"/>
                    <a:gd name="connsiteX11" fmla="*/ 59291 w 219909"/>
                    <a:gd name="connsiteY11" fmla="*/ 81563 h 81710"/>
                    <a:gd name="connsiteX12" fmla="*/ 62241 w 219909"/>
                    <a:gd name="connsiteY12" fmla="*/ 80235 h 81710"/>
                    <a:gd name="connsiteX13" fmla="*/ 64896 w 219909"/>
                    <a:gd name="connsiteY13" fmla="*/ 76990 h 81710"/>
                    <a:gd name="connsiteX14" fmla="*/ 67108 w 219909"/>
                    <a:gd name="connsiteY14" fmla="*/ 72271 h 81710"/>
                    <a:gd name="connsiteX15" fmla="*/ 67993 w 219909"/>
                    <a:gd name="connsiteY15" fmla="*/ 68878 h 81710"/>
                    <a:gd name="connsiteX16" fmla="*/ 69468 w 219909"/>
                    <a:gd name="connsiteY16" fmla="*/ 66666 h 81710"/>
                    <a:gd name="connsiteX17" fmla="*/ 71533 w 219909"/>
                    <a:gd name="connsiteY17" fmla="*/ 65781 h 81710"/>
                    <a:gd name="connsiteX18" fmla="*/ 73450 w 219909"/>
                    <a:gd name="connsiteY18" fmla="*/ 65781 h 81710"/>
                    <a:gd name="connsiteX19" fmla="*/ 80088 w 219909"/>
                    <a:gd name="connsiteY19" fmla="*/ 69321 h 81710"/>
                    <a:gd name="connsiteX20" fmla="*/ 86872 w 219909"/>
                    <a:gd name="connsiteY20" fmla="*/ 71828 h 81710"/>
                    <a:gd name="connsiteX21" fmla="*/ 91887 w 219909"/>
                    <a:gd name="connsiteY21" fmla="*/ 71386 h 81710"/>
                    <a:gd name="connsiteX22" fmla="*/ 97049 w 219909"/>
                    <a:gd name="connsiteY22" fmla="*/ 70058 h 81710"/>
                    <a:gd name="connsiteX23" fmla="*/ 114010 w 219909"/>
                    <a:gd name="connsiteY23" fmla="*/ 67846 h 81710"/>
                    <a:gd name="connsiteX24" fmla="*/ 119763 w 219909"/>
                    <a:gd name="connsiteY24" fmla="*/ 66666 h 81710"/>
                    <a:gd name="connsiteX25" fmla="*/ 125515 w 219909"/>
                    <a:gd name="connsiteY25" fmla="*/ 64749 h 81710"/>
                    <a:gd name="connsiteX26" fmla="*/ 131710 w 219909"/>
                    <a:gd name="connsiteY26" fmla="*/ 64306 h 81710"/>
                    <a:gd name="connsiteX27" fmla="*/ 134660 w 219909"/>
                    <a:gd name="connsiteY27" fmla="*/ 66371 h 81710"/>
                    <a:gd name="connsiteX28" fmla="*/ 136871 w 219909"/>
                    <a:gd name="connsiteY28" fmla="*/ 69026 h 81710"/>
                    <a:gd name="connsiteX29" fmla="*/ 139526 w 219909"/>
                    <a:gd name="connsiteY29" fmla="*/ 71681 h 81710"/>
                    <a:gd name="connsiteX30" fmla="*/ 141887 w 219909"/>
                    <a:gd name="connsiteY30" fmla="*/ 72861 h 81710"/>
                    <a:gd name="connsiteX31" fmla="*/ 144394 w 219909"/>
                    <a:gd name="connsiteY31" fmla="*/ 73303 h 81710"/>
                    <a:gd name="connsiteX32" fmla="*/ 148376 w 219909"/>
                    <a:gd name="connsiteY32" fmla="*/ 72418 h 81710"/>
                    <a:gd name="connsiteX33" fmla="*/ 152358 w 219909"/>
                    <a:gd name="connsiteY33" fmla="*/ 70796 h 81710"/>
                    <a:gd name="connsiteX34" fmla="*/ 161502 w 219909"/>
                    <a:gd name="connsiteY34" fmla="*/ 65339 h 81710"/>
                    <a:gd name="connsiteX35" fmla="*/ 156340 w 219909"/>
                    <a:gd name="connsiteY35" fmla="*/ 60619 h 81710"/>
                    <a:gd name="connsiteX36" fmla="*/ 150294 w 219909"/>
                    <a:gd name="connsiteY36" fmla="*/ 58407 h 81710"/>
                    <a:gd name="connsiteX37" fmla="*/ 148229 w 219909"/>
                    <a:gd name="connsiteY37" fmla="*/ 56784 h 81710"/>
                    <a:gd name="connsiteX38" fmla="*/ 138937 w 219909"/>
                    <a:gd name="connsiteY38" fmla="*/ 45575 h 81710"/>
                    <a:gd name="connsiteX39" fmla="*/ 137314 w 219909"/>
                    <a:gd name="connsiteY39" fmla="*/ 43215 h 81710"/>
                    <a:gd name="connsiteX40" fmla="*/ 135987 w 219909"/>
                    <a:gd name="connsiteY40" fmla="*/ 39675 h 81710"/>
                    <a:gd name="connsiteX41" fmla="*/ 134364 w 219909"/>
                    <a:gd name="connsiteY41" fmla="*/ 28908 h 81710"/>
                    <a:gd name="connsiteX42" fmla="*/ 140117 w 219909"/>
                    <a:gd name="connsiteY42" fmla="*/ 27286 h 81710"/>
                    <a:gd name="connsiteX43" fmla="*/ 146459 w 219909"/>
                    <a:gd name="connsiteY43" fmla="*/ 25663 h 81710"/>
                    <a:gd name="connsiteX44" fmla="*/ 156636 w 219909"/>
                    <a:gd name="connsiteY44" fmla="*/ 26106 h 81710"/>
                    <a:gd name="connsiteX45" fmla="*/ 158258 w 219909"/>
                    <a:gd name="connsiteY45" fmla="*/ 28908 h 81710"/>
                    <a:gd name="connsiteX46" fmla="*/ 157815 w 219909"/>
                    <a:gd name="connsiteY46" fmla="*/ 30383 h 81710"/>
                    <a:gd name="connsiteX47" fmla="*/ 154718 w 219909"/>
                    <a:gd name="connsiteY47" fmla="*/ 33628 h 81710"/>
                    <a:gd name="connsiteX48" fmla="*/ 151326 w 219909"/>
                    <a:gd name="connsiteY48" fmla="*/ 35103 h 81710"/>
                    <a:gd name="connsiteX49" fmla="*/ 150294 w 219909"/>
                    <a:gd name="connsiteY49" fmla="*/ 40118 h 81710"/>
                    <a:gd name="connsiteX50" fmla="*/ 151179 w 219909"/>
                    <a:gd name="connsiteY50" fmla="*/ 46017 h 81710"/>
                    <a:gd name="connsiteX51" fmla="*/ 153538 w 219909"/>
                    <a:gd name="connsiteY51" fmla="*/ 49705 h 81710"/>
                    <a:gd name="connsiteX52" fmla="*/ 156193 w 219909"/>
                    <a:gd name="connsiteY52" fmla="*/ 52359 h 81710"/>
                    <a:gd name="connsiteX53" fmla="*/ 162682 w 219909"/>
                    <a:gd name="connsiteY53" fmla="*/ 57669 h 81710"/>
                    <a:gd name="connsiteX54" fmla="*/ 168582 w 219909"/>
                    <a:gd name="connsiteY54" fmla="*/ 59439 h 81710"/>
                    <a:gd name="connsiteX55" fmla="*/ 174482 w 219909"/>
                    <a:gd name="connsiteY55" fmla="*/ 59439 h 81710"/>
                    <a:gd name="connsiteX56" fmla="*/ 184806 w 219909"/>
                    <a:gd name="connsiteY56" fmla="*/ 61504 h 81710"/>
                    <a:gd name="connsiteX57" fmla="*/ 189969 w 219909"/>
                    <a:gd name="connsiteY57" fmla="*/ 60766 h 81710"/>
                    <a:gd name="connsiteX58" fmla="*/ 194983 w 219909"/>
                    <a:gd name="connsiteY58" fmla="*/ 58407 h 81710"/>
                    <a:gd name="connsiteX59" fmla="*/ 207373 w 219909"/>
                    <a:gd name="connsiteY59" fmla="*/ 49705 h 81710"/>
                    <a:gd name="connsiteX60" fmla="*/ 205603 w 219909"/>
                    <a:gd name="connsiteY60" fmla="*/ 46755 h 81710"/>
                    <a:gd name="connsiteX61" fmla="*/ 203242 w 219909"/>
                    <a:gd name="connsiteY61" fmla="*/ 44542 h 81710"/>
                    <a:gd name="connsiteX62" fmla="*/ 205308 w 219909"/>
                    <a:gd name="connsiteY62" fmla="*/ 41887 h 81710"/>
                    <a:gd name="connsiteX63" fmla="*/ 211060 w 219909"/>
                    <a:gd name="connsiteY63" fmla="*/ 38053 h 81710"/>
                    <a:gd name="connsiteX64" fmla="*/ 219909 w 219909"/>
                    <a:gd name="connsiteY64" fmla="*/ 35840 h 81710"/>
                    <a:gd name="connsiteX65" fmla="*/ 218582 w 219909"/>
                    <a:gd name="connsiteY65" fmla="*/ 34070 h 81710"/>
                    <a:gd name="connsiteX66" fmla="*/ 217107 w 219909"/>
                    <a:gd name="connsiteY66" fmla="*/ 32891 h 81710"/>
                    <a:gd name="connsiteX67" fmla="*/ 176105 w 219909"/>
                    <a:gd name="connsiteY67" fmla="*/ 17994 h 81710"/>
                    <a:gd name="connsiteX68" fmla="*/ 172859 w 219909"/>
                    <a:gd name="connsiteY68" fmla="*/ 18289 h 81710"/>
                    <a:gd name="connsiteX69" fmla="*/ 166370 w 219909"/>
                    <a:gd name="connsiteY69" fmla="*/ 20206 h 81710"/>
                    <a:gd name="connsiteX70" fmla="*/ 162978 w 219909"/>
                    <a:gd name="connsiteY70" fmla="*/ 20796 h 81710"/>
                    <a:gd name="connsiteX71" fmla="*/ 156340 w 219909"/>
                    <a:gd name="connsiteY71" fmla="*/ 20059 h 81710"/>
                    <a:gd name="connsiteX72" fmla="*/ 149555 w 219909"/>
                    <a:gd name="connsiteY72" fmla="*/ 18141 h 81710"/>
                    <a:gd name="connsiteX73" fmla="*/ 144098 w 219909"/>
                    <a:gd name="connsiteY73" fmla="*/ 15929 h 81710"/>
                    <a:gd name="connsiteX74" fmla="*/ 132152 w 219909"/>
                    <a:gd name="connsiteY74" fmla="*/ 8407 h 81710"/>
                    <a:gd name="connsiteX75" fmla="*/ 125368 w 219909"/>
                    <a:gd name="connsiteY75" fmla="*/ 4867 h 81710"/>
                    <a:gd name="connsiteX76" fmla="*/ 118583 w 219909"/>
                    <a:gd name="connsiteY76" fmla="*/ 3392 h 81710"/>
                    <a:gd name="connsiteX77" fmla="*/ 113715 w 219909"/>
                    <a:gd name="connsiteY77" fmla="*/ 7375 h 81710"/>
                    <a:gd name="connsiteX78" fmla="*/ 106784 w 219909"/>
                    <a:gd name="connsiteY78" fmla="*/ 11357 h 81710"/>
                    <a:gd name="connsiteX79" fmla="*/ 105603 w 219909"/>
                    <a:gd name="connsiteY79" fmla="*/ 12684 h 81710"/>
                    <a:gd name="connsiteX80" fmla="*/ 104571 w 219909"/>
                    <a:gd name="connsiteY80" fmla="*/ 14602 h 81710"/>
                    <a:gd name="connsiteX81" fmla="*/ 103981 w 219909"/>
                    <a:gd name="connsiteY81" fmla="*/ 17846 h 81710"/>
                    <a:gd name="connsiteX82" fmla="*/ 103981 w 219909"/>
                    <a:gd name="connsiteY82" fmla="*/ 21534 h 81710"/>
                    <a:gd name="connsiteX83" fmla="*/ 104423 w 219909"/>
                    <a:gd name="connsiteY83" fmla="*/ 24189 h 81710"/>
                    <a:gd name="connsiteX84" fmla="*/ 104423 w 219909"/>
                    <a:gd name="connsiteY84" fmla="*/ 26843 h 81710"/>
                    <a:gd name="connsiteX85" fmla="*/ 103096 w 219909"/>
                    <a:gd name="connsiteY85" fmla="*/ 29351 h 81710"/>
                    <a:gd name="connsiteX86" fmla="*/ 101179 w 219909"/>
                    <a:gd name="connsiteY86" fmla="*/ 30531 h 81710"/>
                    <a:gd name="connsiteX87" fmla="*/ 96902 w 219909"/>
                    <a:gd name="connsiteY87" fmla="*/ 30383 h 81710"/>
                    <a:gd name="connsiteX88" fmla="*/ 95574 w 219909"/>
                    <a:gd name="connsiteY88" fmla="*/ 29793 h 81710"/>
                    <a:gd name="connsiteX89" fmla="*/ 94099 w 219909"/>
                    <a:gd name="connsiteY89" fmla="*/ 28761 h 81710"/>
                    <a:gd name="connsiteX90" fmla="*/ 92772 w 219909"/>
                    <a:gd name="connsiteY90" fmla="*/ 27286 h 81710"/>
                    <a:gd name="connsiteX91" fmla="*/ 89969 w 219909"/>
                    <a:gd name="connsiteY91" fmla="*/ 21681 h 81710"/>
                    <a:gd name="connsiteX92" fmla="*/ 87019 w 219909"/>
                    <a:gd name="connsiteY92" fmla="*/ 20206 h 81710"/>
                    <a:gd name="connsiteX93" fmla="*/ 83775 w 219909"/>
                    <a:gd name="connsiteY93" fmla="*/ 20944 h 81710"/>
                    <a:gd name="connsiteX94" fmla="*/ 81120 w 219909"/>
                    <a:gd name="connsiteY94" fmla="*/ 19911 h 81710"/>
                    <a:gd name="connsiteX95" fmla="*/ 73155 w 219909"/>
                    <a:gd name="connsiteY95" fmla="*/ 13274 h 81710"/>
                    <a:gd name="connsiteX96" fmla="*/ 67550 w 219909"/>
                    <a:gd name="connsiteY96" fmla="*/ 10029 h 81710"/>
                    <a:gd name="connsiteX97" fmla="*/ 59144 w 219909"/>
                    <a:gd name="connsiteY97" fmla="*/ 6342 h 81710"/>
                    <a:gd name="connsiteX98" fmla="*/ 56489 w 219909"/>
                    <a:gd name="connsiteY98" fmla="*/ 4867 h 81710"/>
                    <a:gd name="connsiteX99" fmla="*/ 54129 w 219909"/>
                    <a:gd name="connsiteY99" fmla="*/ 2065 h 81710"/>
                    <a:gd name="connsiteX100" fmla="*/ 51622 w 219909"/>
                    <a:gd name="connsiteY100" fmla="*/ 147 h 81710"/>
                    <a:gd name="connsiteX101" fmla="*/ 48820 w 219909"/>
                    <a:gd name="connsiteY101" fmla="*/ 0 h 81710"/>
                    <a:gd name="connsiteX102" fmla="*/ 38790 w 219909"/>
                    <a:gd name="connsiteY102" fmla="*/ 3687 h 81710"/>
                    <a:gd name="connsiteX103" fmla="*/ 33038 w 219909"/>
                    <a:gd name="connsiteY103" fmla="*/ 4572 h 81710"/>
                    <a:gd name="connsiteX104" fmla="*/ 30088 w 219909"/>
                    <a:gd name="connsiteY104" fmla="*/ 6342 h 81710"/>
                    <a:gd name="connsiteX105" fmla="*/ 28613 w 219909"/>
                    <a:gd name="connsiteY105" fmla="*/ 8260 h 81710"/>
                    <a:gd name="connsiteX106" fmla="*/ 26990 w 219909"/>
                    <a:gd name="connsiteY106" fmla="*/ 9292 h 81710"/>
                    <a:gd name="connsiteX107" fmla="*/ 21681 w 219909"/>
                    <a:gd name="connsiteY107" fmla="*/ 9882 h 81710"/>
                    <a:gd name="connsiteX108" fmla="*/ 17698 w 219909"/>
                    <a:gd name="connsiteY108" fmla="*/ 11357 h 81710"/>
                    <a:gd name="connsiteX109" fmla="*/ 16076 w 219909"/>
                    <a:gd name="connsiteY109" fmla="*/ 13127 h 81710"/>
                    <a:gd name="connsiteX110" fmla="*/ 14454 w 219909"/>
                    <a:gd name="connsiteY110" fmla="*/ 15634 h 81710"/>
                    <a:gd name="connsiteX111" fmla="*/ 16961 w 219909"/>
                    <a:gd name="connsiteY111" fmla="*/ 20206 h 81710"/>
                    <a:gd name="connsiteX112" fmla="*/ 19911 w 219909"/>
                    <a:gd name="connsiteY112" fmla="*/ 23599 h 81710"/>
                    <a:gd name="connsiteX113" fmla="*/ 10767 w 219909"/>
                    <a:gd name="connsiteY113" fmla="*/ 22419 h 81710"/>
                    <a:gd name="connsiteX114" fmla="*/ 8407 w 219909"/>
                    <a:gd name="connsiteY114" fmla="*/ 24189 h 81710"/>
                    <a:gd name="connsiteX115" fmla="*/ 7079 w 219909"/>
                    <a:gd name="connsiteY115" fmla="*/ 34513 h 81710"/>
                    <a:gd name="connsiteX116" fmla="*/ 8997 w 219909"/>
                    <a:gd name="connsiteY116" fmla="*/ 45427 h 81710"/>
                    <a:gd name="connsiteX117" fmla="*/ 5751 w 219909"/>
                    <a:gd name="connsiteY117" fmla="*/ 45575 h 81710"/>
                    <a:gd name="connsiteX118" fmla="*/ 885 w 219909"/>
                    <a:gd name="connsiteY118" fmla="*/ 44542 h 81710"/>
                    <a:gd name="connsiteX119" fmla="*/ 0 w 219909"/>
                    <a:gd name="connsiteY119" fmla="*/ 46755 h 81710"/>
                    <a:gd name="connsiteX120" fmla="*/ 442 w 219909"/>
                    <a:gd name="connsiteY120" fmla="*/ 49557 h 81710"/>
                    <a:gd name="connsiteX121" fmla="*/ 1622 w 219909"/>
                    <a:gd name="connsiteY121" fmla="*/ 51474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19909" h="81710">
                      <a:moveTo>
                        <a:pt x="1622" y="51474"/>
                      </a:moveTo>
                      <a:lnTo>
                        <a:pt x="7079" y="57374"/>
                      </a:lnTo>
                      <a:lnTo>
                        <a:pt x="13126" y="61061"/>
                      </a:lnTo>
                      <a:lnTo>
                        <a:pt x="16224" y="61651"/>
                      </a:lnTo>
                      <a:lnTo>
                        <a:pt x="19321" y="63421"/>
                      </a:lnTo>
                      <a:lnTo>
                        <a:pt x="25368" y="70648"/>
                      </a:lnTo>
                      <a:lnTo>
                        <a:pt x="27581" y="72861"/>
                      </a:lnTo>
                      <a:lnTo>
                        <a:pt x="29940" y="74483"/>
                      </a:lnTo>
                      <a:lnTo>
                        <a:pt x="50146" y="79498"/>
                      </a:lnTo>
                      <a:lnTo>
                        <a:pt x="53244" y="80825"/>
                      </a:lnTo>
                      <a:lnTo>
                        <a:pt x="56194" y="81710"/>
                      </a:lnTo>
                      <a:lnTo>
                        <a:pt x="59291" y="81563"/>
                      </a:lnTo>
                      <a:lnTo>
                        <a:pt x="62241" y="80235"/>
                      </a:lnTo>
                      <a:lnTo>
                        <a:pt x="64896" y="76990"/>
                      </a:lnTo>
                      <a:lnTo>
                        <a:pt x="67108" y="72271"/>
                      </a:lnTo>
                      <a:lnTo>
                        <a:pt x="67993" y="68878"/>
                      </a:lnTo>
                      <a:lnTo>
                        <a:pt x="69468" y="66666"/>
                      </a:lnTo>
                      <a:lnTo>
                        <a:pt x="71533" y="65781"/>
                      </a:lnTo>
                      <a:lnTo>
                        <a:pt x="73450" y="65781"/>
                      </a:lnTo>
                      <a:lnTo>
                        <a:pt x="80088" y="69321"/>
                      </a:lnTo>
                      <a:lnTo>
                        <a:pt x="86872" y="71828"/>
                      </a:lnTo>
                      <a:lnTo>
                        <a:pt x="91887" y="71386"/>
                      </a:lnTo>
                      <a:lnTo>
                        <a:pt x="97049" y="70058"/>
                      </a:lnTo>
                      <a:lnTo>
                        <a:pt x="114010" y="67846"/>
                      </a:lnTo>
                      <a:lnTo>
                        <a:pt x="119763" y="66666"/>
                      </a:lnTo>
                      <a:lnTo>
                        <a:pt x="125515" y="64749"/>
                      </a:lnTo>
                      <a:lnTo>
                        <a:pt x="131710" y="64306"/>
                      </a:lnTo>
                      <a:lnTo>
                        <a:pt x="134660" y="66371"/>
                      </a:lnTo>
                      <a:lnTo>
                        <a:pt x="136871" y="69026"/>
                      </a:lnTo>
                      <a:lnTo>
                        <a:pt x="139526" y="71681"/>
                      </a:lnTo>
                      <a:lnTo>
                        <a:pt x="141887" y="72861"/>
                      </a:lnTo>
                      <a:lnTo>
                        <a:pt x="144394" y="73303"/>
                      </a:lnTo>
                      <a:lnTo>
                        <a:pt x="148376" y="72418"/>
                      </a:lnTo>
                      <a:lnTo>
                        <a:pt x="152358" y="70796"/>
                      </a:lnTo>
                      <a:lnTo>
                        <a:pt x="161502" y="65339"/>
                      </a:lnTo>
                      <a:lnTo>
                        <a:pt x="156340" y="60619"/>
                      </a:lnTo>
                      <a:lnTo>
                        <a:pt x="150294" y="58407"/>
                      </a:lnTo>
                      <a:lnTo>
                        <a:pt x="148229" y="56784"/>
                      </a:lnTo>
                      <a:lnTo>
                        <a:pt x="138937" y="45575"/>
                      </a:lnTo>
                      <a:lnTo>
                        <a:pt x="137314" y="43215"/>
                      </a:lnTo>
                      <a:lnTo>
                        <a:pt x="135987" y="39675"/>
                      </a:lnTo>
                      <a:lnTo>
                        <a:pt x="134364" y="28908"/>
                      </a:lnTo>
                      <a:lnTo>
                        <a:pt x="140117" y="27286"/>
                      </a:lnTo>
                      <a:lnTo>
                        <a:pt x="146459" y="25663"/>
                      </a:lnTo>
                      <a:lnTo>
                        <a:pt x="156636" y="26106"/>
                      </a:lnTo>
                      <a:lnTo>
                        <a:pt x="158258" y="28908"/>
                      </a:lnTo>
                      <a:lnTo>
                        <a:pt x="157815" y="30383"/>
                      </a:lnTo>
                      <a:lnTo>
                        <a:pt x="154718" y="33628"/>
                      </a:lnTo>
                      <a:lnTo>
                        <a:pt x="151326" y="35103"/>
                      </a:lnTo>
                      <a:lnTo>
                        <a:pt x="150294" y="40118"/>
                      </a:lnTo>
                      <a:lnTo>
                        <a:pt x="151179" y="46017"/>
                      </a:lnTo>
                      <a:lnTo>
                        <a:pt x="153538" y="49705"/>
                      </a:lnTo>
                      <a:lnTo>
                        <a:pt x="156193" y="52359"/>
                      </a:lnTo>
                      <a:lnTo>
                        <a:pt x="162682" y="57669"/>
                      </a:lnTo>
                      <a:lnTo>
                        <a:pt x="168582" y="59439"/>
                      </a:lnTo>
                      <a:lnTo>
                        <a:pt x="174482" y="59439"/>
                      </a:lnTo>
                      <a:lnTo>
                        <a:pt x="184806" y="61504"/>
                      </a:lnTo>
                      <a:lnTo>
                        <a:pt x="189969" y="60766"/>
                      </a:lnTo>
                      <a:lnTo>
                        <a:pt x="194983" y="58407"/>
                      </a:lnTo>
                      <a:lnTo>
                        <a:pt x="207373" y="49705"/>
                      </a:lnTo>
                      <a:lnTo>
                        <a:pt x="205603" y="46755"/>
                      </a:lnTo>
                      <a:lnTo>
                        <a:pt x="203242" y="44542"/>
                      </a:lnTo>
                      <a:lnTo>
                        <a:pt x="205308" y="41887"/>
                      </a:lnTo>
                      <a:lnTo>
                        <a:pt x="211060" y="38053"/>
                      </a:lnTo>
                      <a:lnTo>
                        <a:pt x="219909" y="35840"/>
                      </a:lnTo>
                      <a:lnTo>
                        <a:pt x="218582" y="34070"/>
                      </a:lnTo>
                      <a:lnTo>
                        <a:pt x="217107" y="32891"/>
                      </a:lnTo>
                      <a:lnTo>
                        <a:pt x="176105" y="17994"/>
                      </a:lnTo>
                      <a:lnTo>
                        <a:pt x="172859" y="18289"/>
                      </a:lnTo>
                      <a:lnTo>
                        <a:pt x="166370" y="20206"/>
                      </a:lnTo>
                      <a:lnTo>
                        <a:pt x="162978" y="20796"/>
                      </a:lnTo>
                      <a:lnTo>
                        <a:pt x="156340" y="20059"/>
                      </a:lnTo>
                      <a:lnTo>
                        <a:pt x="149555" y="18141"/>
                      </a:lnTo>
                      <a:lnTo>
                        <a:pt x="144098" y="15929"/>
                      </a:lnTo>
                      <a:lnTo>
                        <a:pt x="132152" y="8407"/>
                      </a:lnTo>
                      <a:lnTo>
                        <a:pt x="125368" y="4867"/>
                      </a:lnTo>
                      <a:lnTo>
                        <a:pt x="118583" y="3392"/>
                      </a:lnTo>
                      <a:lnTo>
                        <a:pt x="113715" y="7375"/>
                      </a:lnTo>
                      <a:lnTo>
                        <a:pt x="106784" y="11357"/>
                      </a:lnTo>
                      <a:lnTo>
                        <a:pt x="105603" y="12684"/>
                      </a:lnTo>
                      <a:lnTo>
                        <a:pt x="104571" y="14602"/>
                      </a:lnTo>
                      <a:lnTo>
                        <a:pt x="103981" y="17846"/>
                      </a:lnTo>
                      <a:lnTo>
                        <a:pt x="103981" y="21534"/>
                      </a:lnTo>
                      <a:lnTo>
                        <a:pt x="104423" y="24189"/>
                      </a:lnTo>
                      <a:lnTo>
                        <a:pt x="104423" y="26843"/>
                      </a:lnTo>
                      <a:lnTo>
                        <a:pt x="103096" y="29351"/>
                      </a:lnTo>
                      <a:lnTo>
                        <a:pt x="101179" y="30531"/>
                      </a:lnTo>
                      <a:lnTo>
                        <a:pt x="96902" y="30383"/>
                      </a:lnTo>
                      <a:lnTo>
                        <a:pt x="95574" y="29793"/>
                      </a:lnTo>
                      <a:lnTo>
                        <a:pt x="94099" y="28761"/>
                      </a:lnTo>
                      <a:lnTo>
                        <a:pt x="92772" y="27286"/>
                      </a:lnTo>
                      <a:lnTo>
                        <a:pt x="89969" y="21681"/>
                      </a:lnTo>
                      <a:lnTo>
                        <a:pt x="87019" y="20206"/>
                      </a:lnTo>
                      <a:lnTo>
                        <a:pt x="83775" y="20944"/>
                      </a:lnTo>
                      <a:lnTo>
                        <a:pt x="81120" y="19911"/>
                      </a:lnTo>
                      <a:lnTo>
                        <a:pt x="73155" y="13274"/>
                      </a:lnTo>
                      <a:lnTo>
                        <a:pt x="67550" y="10029"/>
                      </a:lnTo>
                      <a:lnTo>
                        <a:pt x="59144" y="6342"/>
                      </a:lnTo>
                      <a:lnTo>
                        <a:pt x="56489" y="4867"/>
                      </a:lnTo>
                      <a:lnTo>
                        <a:pt x="54129" y="2065"/>
                      </a:lnTo>
                      <a:lnTo>
                        <a:pt x="51622" y="147"/>
                      </a:lnTo>
                      <a:lnTo>
                        <a:pt x="48820" y="0"/>
                      </a:lnTo>
                      <a:lnTo>
                        <a:pt x="38790" y="3687"/>
                      </a:lnTo>
                      <a:lnTo>
                        <a:pt x="33038" y="4572"/>
                      </a:lnTo>
                      <a:lnTo>
                        <a:pt x="30088" y="6342"/>
                      </a:lnTo>
                      <a:lnTo>
                        <a:pt x="28613" y="8260"/>
                      </a:lnTo>
                      <a:lnTo>
                        <a:pt x="26990" y="9292"/>
                      </a:lnTo>
                      <a:lnTo>
                        <a:pt x="21681" y="9882"/>
                      </a:lnTo>
                      <a:lnTo>
                        <a:pt x="17698" y="11357"/>
                      </a:lnTo>
                      <a:lnTo>
                        <a:pt x="16076" y="13127"/>
                      </a:lnTo>
                      <a:lnTo>
                        <a:pt x="14454" y="15634"/>
                      </a:lnTo>
                      <a:lnTo>
                        <a:pt x="16961" y="20206"/>
                      </a:lnTo>
                      <a:lnTo>
                        <a:pt x="19911" y="23599"/>
                      </a:lnTo>
                      <a:lnTo>
                        <a:pt x="10767" y="22419"/>
                      </a:lnTo>
                      <a:lnTo>
                        <a:pt x="8407" y="24189"/>
                      </a:lnTo>
                      <a:lnTo>
                        <a:pt x="7079" y="34513"/>
                      </a:lnTo>
                      <a:lnTo>
                        <a:pt x="8997" y="45427"/>
                      </a:lnTo>
                      <a:lnTo>
                        <a:pt x="5751" y="45575"/>
                      </a:lnTo>
                      <a:lnTo>
                        <a:pt x="885" y="44542"/>
                      </a:lnTo>
                      <a:lnTo>
                        <a:pt x="0" y="46755"/>
                      </a:lnTo>
                      <a:lnTo>
                        <a:pt x="442" y="49557"/>
                      </a:lnTo>
                      <a:lnTo>
                        <a:pt x="1622" y="51474"/>
                      </a:lnTo>
                      <a:close/>
                    </a:path>
                  </a:pathLst>
                </a:custGeom>
                <a:grpFill/>
                <a:ln w="3175" cap="flat">
                  <a:solidFill>
                    <a:schemeClr val="bg2">
                      <a:lumMod val="90000"/>
                    </a:schemeClr>
                  </a:solidFill>
                  <a:prstDash val="solid"/>
                  <a:miter/>
                </a:ln>
              </p:spPr>
              <p:txBody>
                <a:bodyPr rtlCol="0" anchor="ctr"/>
                <a:lstStyle/>
                <a:p>
                  <a:endParaRPr lang="en-GB"/>
                </a:p>
              </p:txBody>
            </p:sp>
            <p:sp>
              <p:nvSpPr>
                <p:cNvPr id="290" name="Freeform: Shape 289">
                  <a:extLst>
                    <a:ext uri="{FF2B5EF4-FFF2-40B4-BE49-F238E27FC236}">
                      <a16:creationId xmlns:a16="http://schemas.microsoft.com/office/drawing/2014/main" id="{17E2EE49-728A-4E26-F34D-7B8C4A369AB5}"/>
                    </a:ext>
                  </a:extLst>
                </p:cNvPr>
                <p:cNvSpPr/>
                <p:nvPr/>
              </p:nvSpPr>
              <p:spPr>
                <a:xfrm>
                  <a:off x="8591404" y="1708155"/>
                  <a:ext cx="10767" cy="5899"/>
                </a:xfrm>
                <a:custGeom>
                  <a:avLst/>
                  <a:gdLst>
                    <a:gd name="connsiteX0" fmla="*/ 8554 w 10767"/>
                    <a:gd name="connsiteY0" fmla="*/ 1032 h 5899"/>
                    <a:gd name="connsiteX1" fmla="*/ 5752 w 10767"/>
                    <a:gd name="connsiteY1" fmla="*/ 0 h 5899"/>
                    <a:gd name="connsiteX2" fmla="*/ 2507 w 10767"/>
                    <a:gd name="connsiteY2" fmla="*/ 147 h 5899"/>
                    <a:gd name="connsiteX3" fmla="*/ 0 w 10767"/>
                    <a:gd name="connsiteY3" fmla="*/ 3245 h 5899"/>
                    <a:gd name="connsiteX4" fmla="*/ 885 w 10767"/>
                    <a:gd name="connsiteY4" fmla="*/ 5900 h 5899"/>
                    <a:gd name="connsiteX5" fmla="*/ 3835 w 10767"/>
                    <a:gd name="connsiteY5" fmla="*/ 5900 h 5899"/>
                    <a:gd name="connsiteX6" fmla="*/ 10767 w 10767"/>
                    <a:gd name="connsiteY6" fmla="*/ 4425 h 5899"/>
                    <a:gd name="connsiteX7" fmla="*/ 10325 w 10767"/>
                    <a:gd name="connsiteY7" fmla="*/ 2655 h 5899"/>
                    <a:gd name="connsiteX8" fmla="*/ 9439 w 10767"/>
                    <a:gd name="connsiteY8" fmla="*/ 1622 h 5899"/>
                    <a:gd name="connsiteX9" fmla="*/ 8554 w 10767"/>
                    <a:gd name="connsiteY9" fmla="*/ 1032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7" h="5899">
                      <a:moveTo>
                        <a:pt x="8554" y="1032"/>
                      </a:moveTo>
                      <a:lnTo>
                        <a:pt x="5752" y="0"/>
                      </a:lnTo>
                      <a:lnTo>
                        <a:pt x="2507" y="147"/>
                      </a:lnTo>
                      <a:lnTo>
                        <a:pt x="0" y="3245"/>
                      </a:lnTo>
                      <a:lnTo>
                        <a:pt x="885" y="5900"/>
                      </a:lnTo>
                      <a:lnTo>
                        <a:pt x="3835" y="5900"/>
                      </a:lnTo>
                      <a:lnTo>
                        <a:pt x="10767" y="4425"/>
                      </a:lnTo>
                      <a:lnTo>
                        <a:pt x="10325" y="2655"/>
                      </a:lnTo>
                      <a:lnTo>
                        <a:pt x="9439" y="1622"/>
                      </a:lnTo>
                      <a:lnTo>
                        <a:pt x="8554" y="1032"/>
                      </a:lnTo>
                      <a:close/>
                    </a:path>
                  </a:pathLst>
                </a:custGeom>
                <a:grpFill/>
                <a:ln w="3175" cap="flat">
                  <a:solidFill>
                    <a:schemeClr val="bg2">
                      <a:lumMod val="90000"/>
                    </a:schemeClr>
                  </a:solidFill>
                  <a:prstDash val="solid"/>
                  <a:miter/>
                </a:ln>
              </p:spPr>
              <p:txBody>
                <a:bodyPr rtlCol="0" anchor="ctr"/>
                <a:lstStyle/>
                <a:p>
                  <a:endParaRPr lang="en-GB"/>
                </a:p>
              </p:txBody>
            </p:sp>
            <p:sp>
              <p:nvSpPr>
                <p:cNvPr id="291" name="Freeform: Shape 290">
                  <a:extLst>
                    <a:ext uri="{FF2B5EF4-FFF2-40B4-BE49-F238E27FC236}">
                      <a16:creationId xmlns:a16="http://schemas.microsoft.com/office/drawing/2014/main" id="{4B928B67-AA6C-2122-65B0-79D4F6DB9047}"/>
                    </a:ext>
                  </a:extLst>
                </p:cNvPr>
                <p:cNvSpPr/>
                <p:nvPr/>
              </p:nvSpPr>
              <p:spPr>
                <a:xfrm>
                  <a:off x="8558956" y="1652256"/>
                  <a:ext cx="18141" cy="7964"/>
                </a:xfrm>
                <a:custGeom>
                  <a:avLst/>
                  <a:gdLst>
                    <a:gd name="connsiteX0" fmla="*/ 6342 w 18141"/>
                    <a:gd name="connsiteY0" fmla="*/ 7522 h 7964"/>
                    <a:gd name="connsiteX1" fmla="*/ 11652 w 18141"/>
                    <a:gd name="connsiteY1" fmla="*/ 5310 h 7964"/>
                    <a:gd name="connsiteX2" fmla="*/ 12537 w 18141"/>
                    <a:gd name="connsiteY2" fmla="*/ 4425 h 7964"/>
                    <a:gd name="connsiteX3" fmla="*/ 17109 w 18141"/>
                    <a:gd name="connsiteY3" fmla="*/ 4277 h 7964"/>
                    <a:gd name="connsiteX4" fmla="*/ 18142 w 18141"/>
                    <a:gd name="connsiteY4" fmla="*/ 4277 h 7964"/>
                    <a:gd name="connsiteX5" fmla="*/ 18142 w 18141"/>
                    <a:gd name="connsiteY5" fmla="*/ 2507 h 7964"/>
                    <a:gd name="connsiteX6" fmla="*/ 17404 w 18141"/>
                    <a:gd name="connsiteY6" fmla="*/ 1327 h 7964"/>
                    <a:gd name="connsiteX7" fmla="*/ 16076 w 18141"/>
                    <a:gd name="connsiteY7" fmla="*/ 147 h 7964"/>
                    <a:gd name="connsiteX8" fmla="*/ 11209 w 18141"/>
                    <a:gd name="connsiteY8" fmla="*/ 0 h 7964"/>
                    <a:gd name="connsiteX9" fmla="*/ 8555 w 18141"/>
                    <a:gd name="connsiteY9" fmla="*/ 3835 h 7964"/>
                    <a:gd name="connsiteX10" fmla="*/ 885 w 18141"/>
                    <a:gd name="connsiteY10" fmla="*/ 4277 h 7964"/>
                    <a:gd name="connsiteX11" fmla="*/ 0 w 18141"/>
                    <a:gd name="connsiteY11" fmla="*/ 6785 h 7964"/>
                    <a:gd name="connsiteX12" fmla="*/ 3245 w 18141"/>
                    <a:gd name="connsiteY12" fmla="*/ 7965 h 7964"/>
                    <a:gd name="connsiteX13" fmla="*/ 6342 w 18141"/>
                    <a:gd name="connsiteY13" fmla="*/ 7522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41" h="7964">
                      <a:moveTo>
                        <a:pt x="6342" y="7522"/>
                      </a:moveTo>
                      <a:lnTo>
                        <a:pt x="11652" y="5310"/>
                      </a:lnTo>
                      <a:lnTo>
                        <a:pt x="12537" y="4425"/>
                      </a:lnTo>
                      <a:lnTo>
                        <a:pt x="17109" y="4277"/>
                      </a:lnTo>
                      <a:lnTo>
                        <a:pt x="18142" y="4277"/>
                      </a:lnTo>
                      <a:lnTo>
                        <a:pt x="18142" y="2507"/>
                      </a:lnTo>
                      <a:lnTo>
                        <a:pt x="17404" y="1327"/>
                      </a:lnTo>
                      <a:lnTo>
                        <a:pt x="16076" y="147"/>
                      </a:lnTo>
                      <a:lnTo>
                        <a:pt x="11209" y="0"/>
                      </a:lnTo>
                      <a:lnTo>
                        <a:pt x="8555" y="3835"/>
                      </a:lnTo>
                      <a:lnTo>
                        <a:pt x="885" y="4277"/>
                      </a:lnTo>
                      <a:lnTo>
                        <a:pt x="0" y="6785"/>
                      </a:lnTo>
                      <a:lnTo>
                        <a:pt x="3245" y="7965"/>
                      </a:lnTo>
                      <a:lnTo>
                        <a:pt x="6342"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92" name="Freeform: Shape 291">
                  <a:extLst>
                    <a:ext uri="{FF2B5EF4-FFF2-40B4-BE49-F238E27FC236}">
                      <a16:creationId xmlns:a16="http://schemas.microsoft.com/office/drawing/2014/main" id="{F6DE2461-2B93-E65A-58FA-8BED3103CB82}"/>
                    </a:ext>
                  </a:extLst>
                </p:cNvPr>
                <p:cNvSpPr/>
                <p:nvPr/>
              </p:nvSpPr>
              <p:spPr>
                <a:xfrm>
                  <a:off x="8382851" y="1588835"/>
                  <a:ext cx="158258" cy="85102"/>
                </a:xfrm>
                <a:custGeom>
                  <a:avLst/>
                  <a:gdLst>
                    <a:gd name="connsiteX0" fmla="*/ 25516 w 158258"/>
                    <a:gd name="connsiteY0" fmla="*/ 46607 h 85102"/>
                    <a:gd name="connsiteX1" fmla="*/ 25369 w 158258"/>
                    <a:gd name="connsiteY1" fmla="*/ 50000 h 85102"/>
                    <a:gd name="connsiteX2" fmla="*/ 24336 w 158258"/>
                    <a:gd name="connsiteY2" fmla="*/ 52212 h 85102"/>
                    <a:gd name="connsiteX3" fmla="*/ 22861 w 158258"/>
                    <a:gd name="connsiteY3" fmla="*/ 53982 h 85102"/>
                    <a:gd name="connsiteX4" fmla="*/ 21829 w 158258"/>
                    <a:gd name="connsiteY4" fmla="*/ 55899 h 85102"/>
                    <a:gd name="connsiteX5" fmla="*/ 20207 w 158258"/>
                    <a:gd name="connsiteY5" fmla="*/ 61061 h 85102"/>
                    <a:gd name="connsiteX6" fmla="*/ 19174 w 158258"/>
                    <a:gd name="connsiteY6" fmla="*/ 63421 h 85102"/>
                    <a:gd name="connsiteX7" fmla="*/ 10177 w 158258"/>
                    <a:gd name="connsiteY7" fmla="*/ 69468 h 85102"/>
                    <a:gd name="connsiteX8" fmla="*/ 6785 w 158258"/>
                    <a:gd name="connsiteY8" fmla="*/ 72566 h 85102"/>
                    <a:gd name="connsiteX9" fmla="*/ 3983 w 158258"/>
                    <a:gd name="connsiteY9" fmla="*/ 78023 h 85102"/>
                    <a:gd name="connsiteX10" fmla="*/ 0 w 158258"/>
                    <a:gd name="connsiteY10" fmla="*/ 80530 h 85102"/>
                    <a:gd name="connsiteX11" fmla="*/ 2802 w 158258"/>
                    <a:gd name="connsiteY11" fmla="*/ 82743 h 85102"/>
                    <a:gd name="connsiteX12" fmla="*/ 5605 w 158258"/>
                    <a:gd name="connsiteY12" fmla="*/ 84070 h 85102"/>
                    <a:gd name="connsiteX13" fmla="*/ 14602 w 158258"/>
                    <a:gd name="connsiteY13" fmla="*/ 85102 h 85102"/>
                    <a:gd name="connsiteX14" fmla="*/ 20796 w 158258"/>
                    <a:gd name="connsiteY14" fmla="*/ 84070 h 85102"/>
                    <a:gd name="connsiteX15" fmla="*/ 32743 w 158258"/>
                    <a:gd name="connsiteY15" fmla="*/ 80088 h 85102"/>
                    <a:gd name="connsiteX16" fmla="*/ 45870 w 158258"/>
                    <a:gd name="connsiteY16" fmla="*/ 74631 h 85102"/>
                    <a:gd name="connsiteX17" fmla="*/ 50147 w 158258"/>
                    <a:gd name="connsiteY17" fmla="*/ 71828 h 85102"/>
                    <a:gd name="connsiteX18" fmla="*/ 62831 w 158258"/>
                    <a:gd name="connsiteY18" fmla="*/ 71681 h 85102"/>
                    <a:gd name="connsiteX19" fmla="*/ 75663 w 158258"/>
                    <a:gd name="connsiteY19" fmla="*/ 71091 h 85102"/>
                    <a:gd name="connsiteX20" fmla="*/ 87020 w 158258"/>
                    <a:gd name="connsiteY20" fmla="*/ 69911 h 85102"/>
                    <a:gd name="connsiteX21" fmla="*/ 88495 w 158258"/>
                    <a:gd name="connsiteY21" fmla="*/ 71238 h 85102"/>
                    <a:gd name="connsiteX22" fmla="*/ 90117 w 158258"/>
                    <a:gd name="connsiteY22" fmla="*/ 71976 h 85102"/>
                    <a:gd name="connsiteX23" fmla="*/ 91740 w 158258"/>
                    <a:gd name="connsiteY23" fmla="*/ 71976 h 85102"/>
                    <a:gd name="connsiteX24" fmla="*/ 97050 w 158258"/>
                    <a:gd name="connsiteY24" fmla="*/ 68141 h 85102"/>
                    <a:gd name="connsiteX25" fmla="*/ 115781 w 158258"/>
                    <a:gd name="connsiteY25" fmla="*/ 67993 h 85102"/>
                    <a:gd name="connsiteX26" fmla="*/ 130972 w 158258"/>
                    <a:gd name="connsiteY26" fmla="*/ 63716 h 85102"/>
                    <a:gd name="connsiteX27" fmla="*/ 136725 w 158258"/>
                    <a:gd name="connsiteY27" fmla="*/ 62831 h 85102"/>
                    <a:gd name="connsiteX28" fmla="*/ 142624 w 158258"/>
                    <a:gd name="connsiteY28" fmla="*/ 63421 h 85102"/>
                    <a:gd name="connsiteX29" fmla="*/ 144984 w 158258"/>
                    <a:gd name="connsiteY29" fmla="*/ 62684 h 85102"/>
                    <a:gd name="connsiteX30" fmla="*/ 157521 w 158258"/>
                    <a:gd name="connsiteY30" fmla="*/ 54277 h 85102"/>
                    <a:gd name="connsiteX31" fmla="*/ 158258 w 158258"/>
                    <a:gd name="connsiteY31" fmla="*/ 48820 h 85102"/>
                    <a:gd name="connsiteX32" fmla="*/ 157373 w 158258"/>
                    <a:gd name="connsiteY32" fmla="*/ 44690 h 85102"/>
                    <a:gd name="connsiteX33" fmla="*/ 156046 w 158258"/>
                    <a:gd name="connsiteY33" fmla="*/ 40855 h 85102"/>
                    <a:gd name="connsiteX34" fmla="*/ 154571 w 158258"/>
                    <a:gd name="connsiteY34" fmla="*/ 38053 h 85102"/>
                    <a:gd name="connsiteX35" fmla="*/ 153096 w 158258"/>
                    <a:gd name="connsiteY35" fmla="*/ 35840 h 85102"/>
                    <a:gd name="connsiteX36" fmla="*/ 149704 w 158258"/>
                    <a:gd name="connsiteY36" fmla="*/ 34365 h 85102"/>
                    <a:gd name="connsiteX37" fmla="*/ 146164 w 158258"/>
                    <a:gd name="connsiteY37" fmla="*/ 33776 h 85102"/>
                    <a:gd name="connsiteX38" fmla="*/ 139674 w 158258"/>
                    <a:gd name="connsiteY38" fmla="*/ 34808 h 85102"/>
                    <a:gd name="connsiteX39" fmla="*/ 134955 w 158258"/>
                    <a:gd name="connsiteY39" fmla="*/ 32301 h 85102"/>
                    <a:gd name="connsiteX40" fmla="*/ 135692 w 158258"/>
                    <a:gd name="connsiteY40" fmla="*/ 29793 h 85102"/>
                    <a:gd name="connsiteX41" fmla="*/ 134955 w 158258"/>
                    <a:gd name="connsiteY41" fmla="*/ 27433 h 85102"/>
                    <a:gd name="connsiteX42" fmla="*/ 133775 w 158258"/>
                    <a:gd name="connsiteY42" fmla="*/ 26696 h 85102"/>
                    <a:gd name="connsiteX43" fmla="*/ 125515 w 158258"/>
                    <a:gd name="connsiteY43" fmla="*/ 24484 h 85102"/>
                    <a:gd name="connsiteX44" fmla="*/ 123303 w 158258"/>
                    <a:gd name="connsiteY44" fmla="*/ 21681 h 85102"/>
                    <a:gd name="connsiteX45" fmla="*/ 121238 w 158258"/>
                    <a:gd name="connsiteY45" fmla="*/ 18141 h 85102"/>
                    <a:gd name="connsiteX46" fmla="*/ 117993 w 158258"/>
                    <a:gd name="connsiteY46" fmla="*/ 16667 h 85102"/>
                    <a:gd name="connsiteX47" fmla="*/ 114601 w 158258"/>
                    <a:gd name="connsiteY47" fmla="*/ 16519 h 85102"/>
                    <a:gd name="connsiteX48" fmla="*/ 108406 w 158258"/>
                    <a:gd name="connsiteY48" fmla="*/ 17994 h 85102"/>
                    <a:gd name="connsiteX49" fmla="*/ 102212 w 158258"/>
                    <a:gd name="connsiteY49" fmla="*/ 21091 h 85102"/>
                    <a:gd name="connsiteX50" fmla="*/ 98967 w 158258"/>
                    <a:gd name="connsiteY50" fmla="*/ 21976 h 85102"/>
                    <a:gd name="connsiteX51" fmla="*/ 95722 w 158258"/>
                    <a:gd name="connsiteY51" fmla="*/ 22124 h 85102"/>
                    <a:gd name="connsiteX52" fmla="*/ 92920 w 158258"/>
                    <a:gd name="connsiteY52" fmla="*/ 24484 h 85102"/>
                    <a:gd name="connsiteX53" fmla="*/ 90412 w 158258"/>
                    <a:gd name="connsiteY53" fmla="*/ 28171 h 85102"/>
                    <a:gd name="connsiteX54" fmla="*/ 86282 w 158258"/>
                    <a:gd name="connsiteY54" fmla="*/ 32743 h 85102"/>
                    <a:gd name="connsiteX55" fmla="*/ 81710 w 158258"/>
                    <a:gd name="connsiteY55" fmla="*/ 34808 h 85102"/>
                    <a:gd name="connsiteX56" fmla="*/ 82595 w 158258"/>
                    <a:gd name="connsiteY56" fmla="*/ 32448 h 85102"/>
                    <a:gd name="connsiteX57" fmla="*/ 90412 w 158258"/>
                    <a:gd name="connsiteY57" fmla="*/ 19174 h 85102"/>
                    <a:gd name="connsiteX58" fmla="*/ 91445 w 158258"/>
                    <a:gd name="connsiteY58" fmla="*/ 15044 h 85102"/>
                    <a:gd name="connsiteX59" fmla="*/ 93952 w 158258"/>
                    <a:gd name="connsiteY59" fmla="*/ 10472 h 85102"/>
                    <a:gd name="connsiteX60" fmla="*/ 95427 w 158258"/>
                    <a:gd name="connsiteY60" fmla="*/ 9439 h 85102"/>
                    <a:gd name="connsiteX61" fmla="*/ 98377 w 158258"/>
                    <a:gd name="connsiteY61" fmla="*/ 8849 h 85102"/>
                    <a:gd name="connsiteX62" fmla="*/ 99557 w 158258"/>
                    <a:gd name="connsiteY62" fmla="*/ 7817 h 85102"/>
                    <a:gd name="connsiteX63" fmla="*/ 98082 w 158258"/>
                    <a:gd name="connsiteY63" fmla="*/ 5900 h 85102"/>
                    <a:gd name="connsiteX64" fmla="*/ 91592 w 158258"/>
                    <a:gd name="connsiteY64" fmla="*/ 2360 h 85102"/>
                    <a:gd name="connsiteX65" fmla="*/ 81415 w 158258"/>
                    <a:gd name="connsiteY65" fmla="*/ 0 h 85102"/>
                    <a:gd name="connsiteX66" fmla="*/ 78318 w 158258"/>
                    <a:gd name="connsiteY66" fmla="*/ 147 h 85102"/>
                    <a:gd name="connsiteX67" fmla="*/ 76843 w 158258"/>
                    <a:gd name="connsiteY67" fmla="*/ 1180 h 85102"/>
                    <a:gd name="connsiteX68" fmla="*/ 75663 w 158258"/>
                    <a:gd name="connsiteY68" fmla="*/ 3392 h 85102"/>
                    <a:gd name="connsiteX69" fmla="*/ 75516 w 158258"/>
                    <a:gd name="connsiteY69" fmla="*/ 7080 h 85102"/>
                    <a:gd name="connsiteX70" fmla="*/ 77433 w 158258"/>
                    <a:gd name="connsiteY70" fmla="*/ 10324 h 85102"/>
                    <a:gd name="connsiteX71" fmla="*/ 74336 w 158258"/>
                    <a:gd name="connsiteY71" fmla="*/ 10619 h 85102"/>
                    <a:gd name="connsiteX72" fmla="*/ 71091 w 158258"/>
                    <a:gd name="connsiteY72" fmla="*/ 9882 h 85102"/>
                    <a:gd name="connsiteX73" fmla="*/ 68584 w 158258"/>
                    <a:gd name="connsiteY73" fmla="*/ 7080 h 85102"/>
                    <a:gd name="connsiteX74" fmla="*/ 66371 w 158258"/>
                    <a:gd name="connsiteY74" fmla="*/ 3687 h 85102"/>
                    <a:gd name="connsiteX75" fmla="*/ 64601 w 158258"/>
                    <a:gd name="connsiteY75" fmla="*/ 3540 h 85102"/>
                    <a:gd name="connsiteX76" fmla="*/ 61652 w 158258"/>
                    <a:gd name="connsiteY76" fmla="*/ 4130 h 85102"/>
                    <a:gd name="connsiteX77" fmla="*/ 60177 w 158258"/>
                    <a:gd name="connsiteY77" fmla="*/ 4867 h 85102"/>
                    <a:gd name="connsiteX78" fmla="*/ 59292 w 158258"/>
                    <a:gd name="connsiteY78" fmla="*/ 7080 h 85102"/>
                    <a:gd name="connsiteX79" fmla="*/ 58997 w 158258"/>
                    <a:gd name="connsiteY79" fmla="*/ 10472 h 85102"/>
                    <a:gd name="connsiteX80" fmla="*/ 52950 w 158258"/>
                    <a:gd name="connsiteY80" fmla="*/ 11799 h 85102"/>
                    <a:gd name="connsiteX81" fmla="*/ 49852 w 158258"/>
                    <a:gd name="connsiteY81" fmla="*/ 13422 h 85102"/>
                    <a:gd name="connsiteX82" fmla="*/ 48672 w 158258"/>
                    <a:gd name="connsiteY82" fmla="*/ 16224 h 85102"/>
                    <a:gd name="connsiteX83" fmla="*/ 46165 w 158258"/>
                    <a:gd name="connsiteY83" fmla="*/ 18141 h 85102"/>
                    <a:gd name="connsiteX84" fmla="*/ 46607 w 158258"/>
                    <a:gd name="connsiteY84" fmla="*/ 19764 h 85102"/>
                    <a:gd name="connsiteX85" fmla="*/ 45575 w 158258"/>
                    <a:gd name="connsiteY85" fmla="*/ 23894 h 85102"/>
                    <a:gd name="connsiteX86" fmla="*/ 43805 w 158258"/>
                    <a:gd name="connsiteY86" fmla="*/ 24926 h 85102"/>
                    <a:gd name="connsiteX87" fmla="*/ 42183 w 158258"/>
                    <a:gd name="connsiteY87" fmla="*/ 26401 h 85102"/>
                    <a:gd name="connsiteX88" fmla="*/ 41298 w 158258"/>
                    <a:gd name="connsiteY88" fmla="*/ 29646 h 85102"/>
                    <a:gd name="connsiteX89" fmla="*/ 41003 w 158258"/>
                    <a:gd name="connsiteY89" fmla="*/ 31268 h 85102"/>
                    <a:gd name="connsiteX90" fmla="*/ 42183 w 158258"/>
                    <a:gd name="connsiteY90" fmla="*/ 36135 h 85102"/>
                    <a:gd name="connsiteX91" fmla="*/ 43658 w 158258"/>
                    <a:gd name="connsiteY91" fmla="*/ 37610 h 85102"/>
                    <a:gd name="connsiteX92" fmla="*/ 41593 w 158258"/>
                    <a:gd name="connsiteY92" fmla="*/ 37905 h 85102"/>
                    <a:gd name="connsiteX93" fmla="*/ 34808 w 158258"/>
                    <a:gd name="connsiteY93" fmla="*/ 37020 h 85102"/>
                    <a:gd name="connsiteX94" fmla="*/ 32153 w 158258"/>
                    <a:gd name="connsiteY94" fmla="*/ 37610 h 85102"/>
                    <a:gd name="connsiteX95" fmla="*/ 29498 w 158258"/>
                    <a:gd name="connsiteY95" fmla="*/ 39675 h 85102"/>
                    <a:gd name="connsiteX96" fmla="*/ 26106 w 158258"/>
                    <a:gd name="connsiteY96" fmla="*/ 43952 h 85102"/>
                    <a:gd name="connsiteX97" fmla="*/ 25516 w 158258"/>
                    <a:gd name="connsiteY97" fmla="*/ 46607 h 8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8258" h="85102">
                      <a:moveTo>
                        <a:pt x="25516" y="46607"/>
                      </a:moveTo>
                      <a:lnTo>
                        <a:pt x="25369" y="50000"/>
                      </a:lnTo>
                      <a:lnTo>
                        <a:pt x="24336" y="52212"/>
                      </a:lnTo>
                      <a:lnTo>
                        <a:pt x="22861" y="53982"/>
                      </a:lnTo>
                      <a:lnTo>
                        <a:pt x="21829" y="55899"/>
                      </a:lnTo>
                      <a:lnTo>
                        <a:pt x="20207" y="61061"/>
                      </a:lnTo>
                      <a:lnTo>
                        <a:pt x="19174" y="63421"/>
                      </a:lnTo>
                      <a:lnTo>
                        <a:pt x="10177" y="69468"/>
                      </a:lnTo>
                      <a:lnTo>
                        <a:pt x="6785" y="72566"/>
                      </a:lnTo>
                      <a:lnTo>
                        <a:pt x="3983" y="78023"/>
                      </a:lnTo>
                      <a:lnTo>
                        <a:pt x="0" y="80530"/>
                      </a:lnTo>
                      <a:lnTo>
                        <a:pt x="2802" y="82743"/>
                      </a:lnTo>
                      <a:lnTo>
                        <a:pt x="5605" y="84070"/>
                      </a:lnTo>
                      <a:lnTo>
                        <a:pt x="14602" y="85102"/>
                      </a:lnTo>
                      <a:lnTo>
                        <a:pt x="20796" y="84070"/>
                      </a:lnTo>
                      <a:lnTo>
                        <a:pt x="32743" y="80088"/>
                      </a:lnTo>
                      <a:lnTo>
                        <a:pt x="45870" y="74631"/>
                      </a:lnTo>
                      <a:lnTo>
                        <a:pt x="50147" y="71828"/>
                      </a:lnTo>
                      <a:lnTo>
                        <a:pt x="62831" y="71681"/>
                      </a:lnTo>
                      <a:lnTo>
                        <a:pt x="75663" y="71091"/>
                      </a:lnTo>
                      <a:lnTo>
                        <a:pt x="87020" y="69911"/>
                      </a:lnTo>
                      <a:lnTo>
                        <a:pt x="88495" y="71238"/>
                      </a:lnTo>
                      <a:lnTo>
                        <a:pt x="90117" y="71976"/>
                      </a:lnTo>
                      <a:lnTo>
                        <a:pt x="91740" y="71976"/>
                      </a:lnTo>
                      <a:lnTo>
                        <a:pt x="97050" y="68141"/>
                      </a:lnTo>
                      <a:lnTo>
                        <a:pt x="115781" y="67993"/>
                      </a:lnTo>
                      <a:lnTo>
                        <a:pt x="130972" y="63716"/>
                      </a:lnTo>
                      <a:lnTo>
                        <a:pt x="136725" y="62831"/>
                      </a:lnTo>
                      <a:lnTo>
                        <a:pt x="142624" y="63421"/>
                      </a:lnTo>
                      <a:lnTo>
                        <a:pt x="144984" y="62684"/>
                      </a:lnTo>
                      <a:lnTo>
                        <a:pt x="157521" y="54277"/>
                      </a:lnTo>
                      <a:lnTo>
                        <a:pt x="158258" y="48820"/>
                      </a:lnTo>
                      <a:lnTo>
                        <a:pt x="157373" y="44690"/>
                      </a:lnTo>
                      <a:lnTo>
                        <a:pt x="156046" y="40855"/>
                      </a:lnTo>
                      <a:lnTo>
                        <a:pt x="154571" y="38053"/>
                      </a:lnTo>
                      <a:lnTo>
                        <a:pt x="153096" y="35840"/>
                      </a:lnTo>
                      <a:lnTo>
                        <a:pt x="149704" y="34365"/>
                      </a:lnTo>
                      <a:lnTo>
                        <a:pt x="146164" y="33776"/>
                      </a:lnTo>
                      <a:lnTo>
                        <a:pt x="139674" y="34808"/>
                      </a:lnTo>
                      <a:lnTo>
                        <a:pt x="134955" y="32301"/>
                      </a:lnTo>
                      <a:lnTo>
                        <a:pt x="135692" y="29793"/>
                      </a:lnTo>
                      <a:lnTo>
                        <a:pt x="134955" y="27433"/>
                      </a:lnTo>
                      <a:lnTo>
                        <a:pt x="133775" y="26696"/>
                      </a:lnTo>
                      <a:lnTo>
                        <a:pt x="125515" y="24484"/>
                      </a:lnTo>
                      <a:lnTo>
                        <a:pt x="123303" y="21681"/>
                      </a:lnTo>
                      <a:lnTo>
                        <a:pt x="121238" y="18141"/>
                      </a:lnTo>
                      <a:lnTo>
                        <a:pt x="117993" y="16667"/>
                      </a:lnTo>
                      <a:lnTo>
                        <a:pt x="114601" y="16519"/>
                      </a:lnTo>
                      <a:lnTo>
                        <a:pt x="108406" y="17994"/>
                      </a:lnTo>
                      <a:lnTo>
                        <a:pt x="102212" y="21091"/>
                      </a:lnTo>
                      <a:lnTo>
                        <a:pt x="98967" y="21976"/>
                      </a:lnTo>
                      <a:lnTo>
                        <a:pt x="95722" y="22124"/>
                      </a:lnTo>
                      <a:lnTo>
                        <a:pt x="92920" y="24484"/>
                      </a:lnTo>
                      <a:lnTo>
                        <a:pt x="90412" y="28171"/>
                      </a:lnTo>
                      <a:lnTo>
                        <a:pt x="86282" y="32743"/>
                      </a:lnTo>
                      <a:lnTo>
                        <a:pt x="81710" y="34808"/>
                      </a:lnTo>
                      <a:lnTo>
                        <a:pt x="82595" y="32448"/>
                      </a:lnTo>
                      <a:lnTo>
                        <a:pt x="90412" y="19174"/>
                      </a:lnTo>
                      <a:lnTo>
                        <a:pt x="91445" y="15044"/>
                      </a:lnTo>
                      <a:lnTo>
                        <a:pt x="93952" y="10472"/>
                      </a:lnTo>
                      <a:lnTo>
                        <a:pt x="95427" y="9439"/>
                      </a:lnTo>
                      <a:lnTo>
                        <a:pt x="98377" y="8849"/>
                      </a:lnTo>
                      <a:lnTo>
                        <a:pt x="99557" y="7817"/>
                      </a:lnTo>
                      <a:lnTo>
                        <a:pt x="98082" y="5900"/>
                      </a:lnTo>
                      <a:lnTo>
                        <a:pt x="91592" y="2360"/>
                      </a:lnTo>
                      <a:lnTo>
                        <a:pt x="81415" y="0"/>
                      </a:lnTo>
                      <a:lnTo>
                        <a:pt x="78318" y="147"/>
                      </a:lnTo>
                      <a:lnTo>
                        <a:pt x="76843" y="1180"/>
                      </a:lnTo>
                      <a:lnTo>
                        <a:pt x="75663" y="3392"/>
                      </a:lnTo>
                      <a:lnTo>
                        <a:pt x="75516" y="7080"/>
                      </a:lnTo>
                      <a:lnTo>
                        <a:pt x="77433" y="10324"/>
                      </a:lnTo>
                      <a:lnTo>
                        <a:pt x="74336" y="10619"/>
                      </a:lnTo>
                      <a:lnTo>
                        <a:pt x="71091" y="9882"/>
                      </a:lnTo>
                      <a:lnTo>
                        <a:pt x="68584" y="7080"/>
                      </a:lnTo>
                      <a:lnTo>
                        <a:pt x="66371" y="3687"/>
                      </a:lnTo>
                      <a:lnTo>
                        <a:pt x="64601" y="3540"/>
                      </a:lnTo>
                      <a:lnTo>
                        <a:pt x="61652" y="4130"/>
                      </a:lnTo>
                      <a:lnTo>
                        <a:pt x="60177" y="4867"/>
                      </a:lnTo>
                      <a:lnTo>
                        <a:pt x="59292" y="7080"/>
                      </a:lnTo>
                      <a:lnTo>
                        <a:pt x="58997" y="10472"/>
                      </a:lnTo>
                      <a:lnTo>
                        <a:pt x="52950" y="11799"/>
                      </a:lnTo>
                      <a:lnTo>
                        <a:pt x="49852" y="13422"/>
                      </a:lnTo>
                      <a:lnTo>
                        <a:pt x="48672" y="16224"/>
                      </a:lnTo>
                      <a:lnTo>
                        <a:pt x="46165" y="18141"/>
                      </a:lnTo>
                      <a:lnTo>
                        <a:pt x="46607" y="19764"/>
                      </a:lnTo>
                      <a:lnTo>
                        <a:pt x="45575" y="23894"/>
                      </a:lnTo>
                      <a:lnTo>
                        <a:pt x="43805" y="24926"/>
                      </a:lnTo>
                      <a:lnTo>
                        <a:pt x="42183" y="26401"/>
                      </a:lnTo>
                      <a:lnTo>
                        <a:pt x="41298" y="29646"/>
                      </a:lnTo>
                      <a:lnTo>
                        <a:pt x="41003" y="31268"/>
                      </a:lnTo>
                      <a:lnTo>
                        <a:pt x="42183" y="36135"/>
                      </a:lnTo>
                      <a:lnTo>
                        <a:pt x="43658" y="37610"/>
                      </a:lnTo>
                      <a:lnTo>
                        <a:pt x="41593" y="37905"/>
                      </a:lnTo>
                      <a:lnTo>
                        <a:pt x="34808" y="37020"/>
                      </a:lnTo>
                      <a:lnTo>
                        <a:pt x="32153" y="37610"/>
                      </a:lnTo>
                      <a:lnTo>
                        <a:pt x="29498" y="39675"/>
                      </a:lnTo>
                      <a:lnTo>
                        <a:pt x="26106" y="43952"/>
                      </a:lnTo>
                      <a:lnTo>
                        <a:pt x="25516" y="46607"/>
                      </a:lnTo>
                      <a:close/>
                    </a:path>
                  </a:pathLst>
                </a:custGeom>
                <a:grpFill/>
                <a:ln w="3175" cap="flat">
                  <a:solidFill>
                    <a:schemeClr val="bg2">
                      <a:lumMod val="90000"/>
                    </a:schemeClr>
                  </a:solidFill>
                  <a:prstDash val="solid"/>
                  <a:miter/>
                </a:ln>
              </p:spPr>
              <p:txBody>
                <a:bodyPr rtlCol="0" anchor="ctr"/>
                <a:lstStyle/>
                <a:p>
                  <a:endParaRPr lang="en-GB"/>
                </a:p>
              </p:txBody>
            </p:sp>
            <p:sp>
              <p:nvSpPr>
                <p:cNvPr id="293" name="Freeform: Shape 292">
                  <a:extLst>
                    <a:ext uri="{FF2B5EF4-FFF2-40B4-BE49-F238E27FC236}">
                      <a16:creationId xmlns:a16="http://schemas.microsoft.com/office/drawing/2014/main" id="{72BE3C16-AA06-9A7E-C2E3-9EA51974CD42}"/>
                    </a:ext>
                  </a:extLst>
                </p:cNvPr>
                <p:cNvSpPr/>
                <p:nvPr/>
              </p:nvSpPr>
              <p:spPr>
                <a:xfrm>
                  <a:off x="8220464" y="1545030"/>
                  <a:ext cx="182594" cy="81415"/>
                </a:xfrm>
                <a:custGeom>
                  <a:avLst/>
                  <a:gdLst>
                    <a:gd name="connsiteX0" fmla="*/ 117993 w 182594"/>
                    <a:gd name="connsiteY0" fmla="*/ 0 h 81415"/>
                    <a:gd name="connsiteX1" fmla="*/ 105751 w 182594"/>
                    <a:gd name="connsiteY1" fmla="*/ 885 h 81415"/>
                    <a:gd name="connsiteX2" fmla="*/ 87462 w 182594"/>
                    <a:gd name="connsiteY2" fmla="*/ 3835 h 81415"/>
                    <a:gd name="connsiteX3" fmla="*/ 83775 w 182594"/>
                    <a:gd name="connsiteY3" fmla="*/ 3540 h 81415"/>
                    <a:gd name="connsiteX4" fmla="*/ 80825 w 182594"/>
                    <a:gd name="connsiteY4" fmla="*/ 4277 h 81415"/>
                    <a:gd name="connsiteX5" fmla="*/ 72861 w 182594"/>
                    <a:gd name="connsiteY5" fmla="*/ 3540 h 81415"/>
                    <a:gd name="connsiteX6" fmla="*/ 63421 w 182594"/>
                    <a:gd name="connsiteY6" fmla="*/ 3687 h 81415"/>
                    <a:gd name="connsiteX7" fmla="*/ 60619 w 182594"/>
                    <a:gd name="connsiteY7" fmla="*/ 5752 h 81415"/>
                    <a:gd name="connsiteX8" fmla="*/ 59144 w 182594"/>
                    <a:gd name="connsiteY8" fmla="*/ 7522 h 81415"/>
                    <a:gd name="connsiteX9" fmla="*/ 57669 w 182594"/>
                    <a:gd name="connsiteY9" fmla="*/ 8260 h 81415"/>
                    <a:gd name="connsiteX10" fmla="*/ 49999 w 182594"/>
                    <a:gd name="connsiteY10" fmla="*/ 4277 h 81415"/>
                    <a:gd name="connsiteX11" fmla="*/ 48967 w 182594"/>
                    <a:gd name="connsiteY11" fmla="*/ 4720 h 81415"/>
                    <a:gd name="connsiteX12" fmla="*/ 45575 w 182594"/>
                    <a:gd name="connsiteY12" fmla="*/ 7965 h 81415"/>
                    <a:gd name="connsiteX13" fmla="*/ 43067 w 182594"/>
                    <a:gd name="connsiteY13" fmla="*/ 9439 h 81415"/>
                    <a:gd name="connsiteX14" fmla="*/ 33333 w 182594"/>
                    <a:gd name="connsiteY14" fmla="*/ 13569 h 81415"/>
                    <a:gd name="connsiteX15" fmla="*/ 30973 w 182594"/>
                    <a:gd name="connsiteY15" fmla="*/ 20206 h 81415"/>
                    <a:gd name="connsiteX16" fmla="*/ 25221 w 182594"/>
                    <a:gd name="connsiteY16" fmla="*/ 24631 h 81415"/>
                    <a:gd name="connsiteX17" fmla="*/ 20206 w 182594"/>
                    <a:gd name="connsiteY17" fmla="*/ 27876 h 81415"/>
                    <a:gd name="connsiteX18" fmla="*/ 8702 w 182594"/>
                    <a:gd name="connsiteY18" fmla="*/ 32006 h 81415"/>
                    <a:gd name="connsiteX19" fmla="*/ 0 w 182594"/>
                    <a:gd name="connsiteY19" fmla="*/ 40118 h 81415"/>
                    <a:gd name="connsiteX20" fmla="*/ 5162 w 182594"/>
                    <a:gd name="connsiteY20" fmla="*/ 42330 h 81415"/>
                    <a:gd name="connsiteX21" fmla="*/ 10619 w 182594"/>
                    <a:gd name="connsiteY21" fmla="*/ 42035 h 81415"/>
                    <a:gd name="connsiteX22" fmla="*/ 17994 w 182594"/>
                    <a:gd name="connsiteY22" fmla="*/ 42625 h 81415"/>
                    <a:gd name="connsiteX23" fmla="*/ 29941 w 182594"/>
                    <a:gd name="connsiteY23" fmla="*/ 45575 h 81415"/>
                    <a:gd name="connsiteX24" fmla="*/ 32448 w 182594"/>
                    <a:gd name="connsiteY24" fmla="*/ 51179 h 81415"/>
                    <a:gd name="connsiteX25" fmla="*/ 36873 w 182594"/>
                    <a:gd name="connsiteY25" fmla="*/ 56342 h 81415"/>
                    <a:gd name="connsiteX26" fmla="*/ 40412 w 182594"/>
                    <a:gd name="connsiteY26" fmla="*/ 57817 h 81415"/>
                    <a:gd name="connsiteX27" fmla="*/ 40707 w 182594"/>
                    <a:gd name="connsiteY27" fmla="*/ 60914 h 81415"/>
                    <a:gd name="connsiteX28" fmla="*/ 41297 w 182594"/>
                    <a:gd name="connsiteY28" fmla="*/ 61651 h 81415"/>
                    <a:gd name="connsiteX29" fmla="*/ 44985 w 182594"/>
                    <a:gd name="connsiteY29" fmla="*/ 64011 h 81415"/>
                    <a:gd name="connsiteX30" fmla="*/ 50884 w 182594"/>
                    <a:gd name="connsiteY30" fmla="*/ 66076 h 81415"/>
                    <a:gd name="connsiteX31" fmla="*/ 53834 w 182594"/>
                    <a:gd name="connsiteY31" fmla="*/ 66224 h 81415"/>
                    <a:gd name="connsiteX32" fmla="*/ 61799 w 182594"/>
                    <a:gd name="connsiteY32" fmla="*/ 63274 h 81415"/>
                    <a:gd name="connsiteX33" fmla="*/ 64306 w 182594"/>
                    <a:gd name="connsiteY33" fmla="*/ 63421 h 81415"/>
                    <a:gd name="connsiteX34" fmla="*/ 68731 w 182594"/>
                    <a:gd name="connsiteY34" fmla="*/ 68436 h 81415"/>
                    <a:gd name="connsiteX35" fmla="*/ 71238 w 182594"/>
                    <a:gd name="connsiteY35" fmla="*/ 69026 h 81415"/>
                    <a:gd name="connsiteX36" fmla="*/ 85545 w 182594"/>
                    <a:gd name="connsiteY36" fmla="*/ 68141 h 81415"/>
                    <a:gd name="connsiteX37" fmla="*/ 87757 w 182594"/>
                    <a:gd name="connsiteY37" fmla="*/ 68878 h 81415"/>
                    <a:gd name="connsiteX38" fmla="*/ 97639 w 182594"/>
                    <a:gd name="connsiteY38" fmla="*/ 70058 h 81415"/>
                    <a:gd name="connsiteX39" fmla="*/ 99261 w 182594"/>
                    <a:gd name="connsiteY39" fmla="*/ 71238 h 81415"/>
                    <a:gd name="connsiteX40" fmla="*/ 100884 w 182594"/>
                    <a:gd name="connsiteY40" fmla="*/ 73008 h 81415"/>
                    <a:gd name="connsiteX41" fmla="*/ 109143 w 182594"/>
                    <a:gd name="connsiteY41" fmla="*/ 76843 h 81415"/>
                    <a:gd name="connsiteX42" fmla="*/ 117108 w 182594"/>
                    <a:gd name="connsiteY42" fmla="*/ 79203 h 81415"/>
                    <a:gd name="connsiteX43" fmla="*/ 120648 w 182594"/>
                    <a:gd name="connsiteY43" fmla="*/ 79203 h 81415"/>
                    <a:gd name="connsiteX44" fmla="*/ 126252 w 182594"/>
                    <a:gd name="connsiteY44" fmla="*/ 80088 h 81415"/>
                    <a:gd name="connsiteX45" fmla="*/ 130235 w 182594"/>
                    <a:gd name="connsiteY45" fmla="*/ 79498 h 81415"/>
                    <a:gd name="connsiteX46" fmla="*/ 136134 w 182594"/>
                    <a:gd name="connsiteY46" fmla="*/ 80973 h 81415"/>
                    <a:gd name="connsiteX47" fmla="*/ 139527 w 182594"/>
                    <a:gd name="connsiteY47" fmla="*/ 81415 h 81415"/>
                    <a:gd name="connsiteX48" fmla="*/ 150146 w 182594"/>
                    <a:gd name="connsiteY48" fmla="*/ 79645 h 81415"/>
                    <a:gd name="connsiteX49" fmla="*/ 166370 w 182594"/>
                    <a:gd name="connsiteY49" fmla="*/ 78760 h 81415"/>
                    <a:gd name="connsiteX50" fmla="*/ 169025 w 182594"/>
                    <a:gd name="connsiteY50" fmla="*/ 77728 h 81415"/>
                    <a:gd name="connsiteX51" fmla="*/ 179202 w 182594"/>
                    <a:gd name="connsiteY51" fmla="*/ 71386 h 81415"/>
                    <a:gd name="connsiteX52" fmla="*/ 178465 w 182594"/>
                    <a:gd name="connsiteY52" fmla="*/ 68731 h 81415"/>
                    <a:gd name="connsiteX53" fmla="*/ 176252 w 182594"/>
                    <a:gd name="connsiteY53" fmla="*/ 63569 h 81415"/>
                    <a:gd name="connsiteX54" fmla="*/ 174482 w 182594"/>
                    <a:gd name="connsiteY54" fmla="*/ 62831 h 81415"/>
                    <a:gd name="connsiteX55" fmla="*/ 168435 w 182594"/>
                    <a:gd name="connsiteY55" fmla="*/ 61504 h 81415"/>
                    <a:gd name="connsiteX56" fmla="*/ 163125 w 182594"/>
                    <a:gd name="connsiteY56" fmla="*/ 55899 h 81415"/>
                    <a:gd name="connsiteX57" fmla="*/ 156046 w 182594"/>
                    <a:gd name="connsiteY57" fmla="*/ 51917 h 81415"/>
                    <a:gd name="connsiteX58" fmla="*/ 157668 w 182594"/>
                    <a:gd name="connsiteY58" fmla="*/ 51327 h 81415"/>
                    <a:gd name="connsiteX59" fmla="*/ 159290 w 182594"/>
                    <a:gd name="connsiteY59" fmla="*/ 51179 h 81415"/>
                    <a:gd name="connsiteX60" fmla="*/ 165043 w 182594"/>
                    <a:gd name="connsiteY60" fmla="*/ 53097 h 81415"/>
                    <a:gd name="connsiteX61" fmla="*/ 168877 w 182594"/>
                    <a:gd name="connsiteY61" fmla="*/ 52949 h 81415"/>
                    <a:gd name="connsiteX62" fmla="*/ 172712 w 182594"/>
                    <a:gd name="connsiteY62" fmla="*/ 50147 h 81415"/>
                    <a:gd name="connsiteX63" fmla="*/ 173745 w 182594"/>
                    <a:gd name="connsiteY63" fmla="*/ 46607 h 81415"/>
                    <a:gd name="connsiteX64" fmla="*/ 173302 w 182594"/>
                    <a:gd name="connsiteY64" fmla="*/ 42035 h 81415"/>
                    <a:gd name="connsiteX65" fmla="*/ 173745 w 182594"/>
                    <a:gd name="connsiteY65" fmla="*/ 40265 h 81415"/>
                    <a:gd name="connsiteX66" fmla="*/ 174482 w 182594"/>
                    <a:gd name="connsiteY66" fmla="*/ 38938 h 81415"/>
                    <a:gd name="connsiteX67" fmla="*/ 175072 w 182594"/>
                    <a:gd name="connsiteY67" fmla="*/ 35840 h 81415"/>
                    <a:gd name="connsiteX68" fmla="*/ 175367 w 182594"/>
                    <a:gd name="connsiteY68" fmla="*/ 32153 h 81415"/>
                    <a:gd name="connsiteX69" fmla="*/ 175957 w 182594"/>
                    <a:gd name="connsiteY69" fmla="*/ 30826 h 81415"/>
                    <a:gd name="connsiteX70" fmla="*/ 176842 w 182594"/>
                    <a:gd name="connsiteY70" fmla="*/ 29793 h 81415"/>
                    <a:gd name="connsiteX71" fmla="*/ 178907 w 182594"/>
                    <a:gd name="connsiteY71" fmla="*/ 25663 h 81415"/>
                    <a:gd name="connsiteX72" fmla="*/ 182594 w 182594"/>
                    <a:gd name="connsiteY72" fmla="*/ 23451 h 81415"/>
                    <a:gd name="connsiteX73" fmla="*/ 179644 w 182594"/>
                    <a:gd name="connsiteY73" fmla="*/ 19174 h 81415"/>
                    <a:gd name="connsiteX74" fmla="*/ 176252 w 182594"/>
                    <a:gd name="connsiteY74" fmla="*/ 16224 h 81415"/>
                    <a:gd name="connsiteX75" fmla="*/ 173892 w 182594"/>
                    <a:gd name="connsiteY75" fmla="*/ 14897 h 81415"/>
                    <a:gd name="connsiteX76" fmla="*/ 168877 w 182594"/>
                    <a:gd name="connsiteY76" fmla="*/ 13569 h 81415"/>
                    <a:gd name="connsiteX77" fmla="*/ 167255 w 182594"/>
                    <a:gd name="connsiteY77" fmla="*/ 11799 h 81415"/>
                    <a:gd name="connsiteX78" fmla="*/ 164600 w 182594"/>
                    <a:gd name="connsiteY78" fmla="*/ 10914 h 81415"/>
                    <a:gd name="connsiteX79" fmla="*/ 162683 w 182594"/>
                    <a:gd name="connsiteY79" fmla="*/ 9144 h 81415"/>
                    <a:gd name="connsiteX80" fmla="*/ 151326 w 182594"/>
                    <a:gd name="connsiteY80" fmla="*/ 7375 h 81415"/>
                    <a:gd name="connsiteX81" fmla="*/ 144394 w 182594"/>
                    <a:gd name="connsiteY81" fmla="*/ 6932 h 81415"/>
                    <a:gd name="connsiteX82" fmla="*/ 142624 w 182594"/>
                    <a:gd name="connsiteY82" fmla="*/ 7522 h 81415"/>
                    <a:gd name="connsiteX83" fmla="*/ 141149 w 182594"/>
                    <a:gd name="connsiteY83" fmla="*/ 9587 h 81415"/>
                    <a:gd name="connsiteX84" fmla="*/ 141739 w 182594"/>
                    <a:gd name="connsiteY84" fmla="*/ 12832 h 81415"/>
                    <a:gd name="connsiteX85" fmla="*/ 138052 w 182594"/>
                    <a:gd name="connsiteY85" fmla="*/ 16961 h 81415"/>
                    <a:gd name="connsiteX86" fmla="*/ 135839 w 182594"/>
                    <a:gd name="connsiteY86" fmla="*/ 17551 h 81415"/>
                    <a:gd name="connsiteX87" fmla="*/ 130530 w 182594"/>
                    <a:gd name="connsiteY87" fmla="*/ 15929 h 81415"/>
                    <a:gd name="connsiteX88" fmla="*/ 125368 w 182594"/>
                    <a:gd name="connsiteY88" fmla="*/ 18879 h 81415"/>
                    <a:gd name="connsiteX89" fmla="*/ 121533 w 182594"/>
                    <a:gd name="connsiteY89" fmla="*/ 23156 h 81415"/>
                    <a:gd name="connsiteX90" fmla="*/ 119615 w 182594"/>
                    <a:gd name="connsiteY90" fmla="*/ 24336 h 81415"/>
                    <a:gd name="connsiteX91" fmla="*/ 118140 w 182594"/>
                    <a:gd name="connsiteY91" fmla="*/ 23451 h 81415"/>
                    <a:gd name="connsiteX92" fmla="*/ 119025 w 182594"/>
                    <a:gd name="connsiteY92" fmla="*/ 19026 h 81415"/>
                    <a:gd name="connsiteX93" fmla="*/ 122565 w 182594"/>
                    <a:gd name="connsiteY93" fmla="*/ 16372 h 81415"/>
                    <a:gd name="connsiteX94" fmla="*/ 123745 w 182594"/>
                    <a:gd name="connsiteY94" fmla="*/ 12684 h 81415"/>
                    <a:gd name="connsiteX95" fmla="*/ 126400 w 182594"/>
                    <a:gd name="connsiteY95" fmla="*/ 9882 h 81415"/>
                    <a:gd name="connsiteX96" fmla="*/ 129202 w 182594"/>
                    <a:gd name="connsiteY96" fmla="*/ 8702 h 81415"/>
                    <a:gd name="connsiteX97" fmla="*/ 126252 w 182594"/>
                    <a:gd name="connsiteY97" fmla="*/ 4425 h 81415"/>
                    <a:gd name="connsiteX98" fmla="*/ 120205 w 182594"/>
                    <a:gd name="connsiteY98" fmla="*/ 590 h 81415"/>
                    <a:gd name="connsiteX99" fmla="*/ 117993 w 182594"/>
                    <a:gd name="connsiteY99" fmla="*/ 0 h 81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82594" h="81415">
                      <a:moveTo>
                        <a:pt x="117993" y="0"/>
                      </a:moveTo>
                      <a:lnTo>
                        <a:pt x="105751" y="885"/>
                      </a:lnTo>
                      <a:lnTo>
                        <a:pt x="87462" y="3835"/>
                      </a:lnTo>
                      <a:lnTo>
                        <a:pt x="83775" y="3540"/>
                      </a:lnTo>
                      <a:lnTo>
                        <a:pt x="80825" y="4277"/>
                      </a:lnTo>
                      <a:lnTo>
                        <a:pt x="72861" y="3540"/>
                      </a:lnTo>
                      <a:lnTo>
                        <a:pt x="63421" y="3687"/>
                      </a:lnTo>
                      <a:lnTo>
                        <a:pt x="60619" y="5752"/>
                      </a:lnTo>
                      <a:lnTo>
                        <a:pt x="59144" y="7522"/>
                      </a:lnTo>
                      <a:lnTo>
                        <a:pt x="57669" y="8260"/>
                      </a:lnTo>
                      <a:lnTo>
                        <a:pt x="49999" y="4277"/>
                      </a:lnTo>
                      <a:lnTo>
                        <a:pt x="48967" y="4720"/>
                      </a:lnTo>
                      <a:lnTo>
                        <a:pt x="45575" y="7965"/>
                      </a:lnTo>
                      <a:lnTo>
                        <a:pt x="43067" y="9439"/>
                      </a:lnTo>
                      <a:lnTo>
                        <a:pt x="33333" y="13569"/>
                      </a:lnTo>
                      <a:lnTo>
                        <a:pt x="30973" y="20206"/>
                      </a:lnTo>
                      <a:lnTo>
                        <a:pt x="25221" y="24631"/>
                      </a:lnTo>
                      <a:lnTo>
                        <a:pt x="20206" y="27876"/>
                      </a:lnTo>
                      <a:lnTo>
                        <a:pt x="8702" y="32006"/>
                      </a:lnTo>
                      <a:lnTo>
                        <a:pt x="0" y="40118"/>
                      </a:lnTo>
                      <a:lnTo>
                        <a:pt x="5162" y="42330"/>
                      </a:lnTo>
                      <a:lnTo>
                        <a:pt x="10619" y="42035"/>
                      </a:lnTo>
                      <a:lnTo>
                        <a:pt x="17994" y="42625"/>
                      </a:lnTo>
                      <a:lnTo>
                        <a:pt x="29941" y="45575"/>
                      </a:lnTo>
                      <a:lnTo>
                        <a:pt x="32448" y="51179"/>
                      </a:lnTo>
                      <a:lnTo>
                        <a:pt x="36873" y="56342"/>
                      </a:lnTo>
                      <a:lnTo>
                        <a:pt x="40412" y="57817"/>
                      </a:lnTo>
                      <a:lnTo>
                        <a:pt x="40707" y="60914"/>
                      </a:lnTo>
                      <a:lnTo>
                        <a:pt x="41297" y="61651"/>
                      </a:lnTo>
                      <a:lnTo>
                        <a:pt x="44985" y="64011"/>
                      </a:lnTo>
                      <a:lnTo>
                        <a:pt x="50884" y="66076"/>
                      </a:lnTo>
                      <a:lnTo>
                        <a:pt x="53834" y="66224"/>
                      </a:lnTo>
                      <a:lnTo>
                        <a:pt x="61799" y="63274"/>
                      </a:lnTo>
                      <a:lnTo>
                        <a:pt x="64306" y="63421"/>
                      </a:lnTo>
                      <a:lnTo>
                        <a:pt x="68731" y="68436"/>
                      </a:lnTo>
                      <a:lnTo>
                        <a:pt x="71238" y="69026"/>
                      </a:lnTo>
                      <a:lnTo>
                        <a:pt x="85545" y="68141"/>
                      </a:lnTo>
                      <a:lnTo>
                        <a:pt x="87757" y="68878"/>
                      </a:lnTo>
                      <a:lnTo>
                        <a:pt x="97639" y="70058"/>
                      </a:lnTo>
                      <a:lnTo>
                        <a:pt x="99261" y="71238"/>
                      </a:lnTo>
                      <a:lnTo>
                        <a:pt x="100884" y="73008"/>
                      </a:lnTo>
                      <a:lnTo>
                        <a:pt x="109143" y="76843"/>
                      </a:lnTo>
                      <a:lnTo>
                        <a:pt x="117108" y="79203"/>
                      </a:lnTo>
                      <a:lnTo>
                        <a:pt x="120648" y="79203"/>
                      </a:lnTo>
                      <a:lnTo>
                        <a:pt x="126252" y="80088"/>
                      </a:lnTo>
                      <a:lnTo>
                        <a:pt x="130235" y="79498"/>
                      </a:lnTo>
                      <a:lnTo>
                        <a:pt x="136134" y="80973"/>
                      </a:lnTo>
                      <a:lnTo>
                        <a:pt x="139527" y="81415"/>
                      </a:lnTo>
                      <a:lnTo>
                        <a:pt x="150146" y="79645"/>
                      </a:lnTo>
                      <a:lnTo>
                        <a:pt x="166370" y="78760"/>
                      </a:lnTo>
                      <a:lnTo>
                        <a:pt x="169025" y="77728"/>
                      </a:lnTo>
                      <a:lnTo>
                        <a:pt x="179202" y="71386"/>
                      </a:lnTo>
                      <a:lnTo>
                        <a:pt x="178465" y="68731"/>
                      </a:lnTo>
                      <a:lnTo>
                        <a:pt x="176252" y="63569"/>
                      </a:lnTo>
                      <a:lnTo>
                        <a:pt x="174482" y="62831"/>
                      </a:lnTo>
                      <a:lnTo>
                        <a:pt x="168435" y="61504"/>
                      </a:lnTo>
                      <a:lnTo>
                        <a:pt x="163125" y="55899"/>
                      </a:lnTo>
                      <a:lnTo>
                        <a:pt x="156046" y="51917"/>
                      </a:lnTo>
                      <a:lnTo>
                        <a:pt x="157668" y="51327"/>
                      </a:lnTo>
                      <a:lnTo>
                        <a:pt x="159290" y="51179"/>
                      </a:lnTo>
                      <a:lnTo>
                        <a:pt x="165043" y="53097"/>
                      </a:lnTo>
                      <a:lnTo>
                        <a:pt x="168877" y="52949"/>
                      </a:lnTo>
                      <a:lnTo>
                        <a:pt x="172712" y="50147"/>
                      </a:lnTo>
                      <a:lnTo>
                        <a:pt x="173745" y="46607"/>
                      </a:lnTo>
                      <a:lnTo>
                        <a:pt x="173302" y="42035"/>
                      </a:lnTo>
                      <a:lnTo>
                        <a:pt x="173745" y="40265"/>
                      </a:lnTo>
                      <a:lnTo>
                        <a:pt x="174482" y="38938"/>
                      </a:lnTo>
                      <a:lnTo>
                        <a:pt x="175072" y="35840"/>
                      </a:lnTo>
                      <a:lnTo>
                        <a:pt x="175367" y="32153"/>
                      </a:lnTo>
                      <a:lnTo>
                        <a:pt x="175957" y="30826"/>
                      </a:lnTo>
                      <a:lnTo>
                        <a:pt x="176842" y="29793"/>
                      </a:lnTo>
                      <a:lnTo>
                        <a:pt x="178907" y="25663"/>
                      </a:lnTo>
                      <a:lnTo>
                        <a:pt x="182594" y="23451"/>
                      </a:lnTo>
                      <a:lnTo>
                        <a:pt x="179644" y="19174"/>
                      </a:lnTo>
                      <a:lnTo>
                        <a:pt x="176252" y="16224"/>
                      </a:lnTo>
                      <a:lnTo>
                        <a:pt x="173892" y="14897"/>
                      </a:lnTo>
                      <a:lnTo>
                        <a:pt x="168877" y="13569"/>
                      </a:lnTo>
                      <a:lnTo>
                        <a:pt x="167255" y="11799"/>
                      </a:lnTo>
                      <a:lnTo>
                        <a:pt x="164600" y="10914"/>
                      </a:lnTo>
                      <a:lnTo>
                        <a:pt x="162683" y="9144"/>
                      </a:lnTo>
                      <a:lnTo>
                        <a:pt x="151326" y="7375"/>
                      </a:lnTo>
                      <a:lnTo>
                        <a:pt x="144394" y="6932"/>
                      </a:lnTo>
                      <a:lnTo>
                        <a:pt x="142624" y="7522"/>
                      </a:lnTo>
                      <a:lnTo>
                        <a:pt x="141149" y="9587"/>
                      </a:lnTo>
                      <a:lnTo>
                        <a:pt x="141739" y="12832"/>
                      </a:lnTo>
                      <a:lnTo>
                        <a:pt x="138052" y="16961"/>
                      </a:lnTo>
                      <a:lnTo>
                        <a:pt x="135839" y="17551"/>
                      </a:lnTo>
                      <a:lnTo>
                        <a:pt x="130530" y="15929"/>
                      </a:lnTo>
                      <a:lnTo>
                        <a:pt x="125368" y="18879"/>
                      </a:lnTo>
                      <a:lnTo>
                        <a:pt x="121533" y="23156"/>
                      </a:lnTo>
                      <a:lnTo>
                        <a:pt x="119615" y="24336"/>
                      </a:lnTo>
                      <a:lnTo>
                        <a:pt x="118140" y="23451"/>
                      </a:lnTo>
                      <a:lnTo>
                        <a:pt x="119025" y="19026"/>
                      </a:lnTo>
                      <a:lnTo>
                        <a:pt x="122565" y="16372"/>
                      </a:lnTo>
                      <a:lnTo>
                        <a:pt x="123745" y="12684"/>
                      </a:lnTo>
                      <a:lnTo>
                        <a:pt x="126400" y="9882"/>
                      </a:lnTo>
                      <a:lnTo>
                        <a:pt x="129202" y="8702"/>
                      </a:lnTo>
                      <a:lnTo>
                        <a:pt x="126252" y="4425"/>
                      </a:lnTo>
                      <a:lnTo>
                        <a:pt x="120205" y="590"/>
                      </a:lnTo>
                      <a:lnTo>
                        <a:pt x="117993" y="0"/>
                      </a:lnTo>
                      <a:close/>
                    </a:path>
                  </a:pathLst>
                </a:custGeom>
                <a:grpFill/>
                <a:ln w="3175" cap="flat">
                  <a:solidFill>
                    <a:schemeClr val="bg2">
                      <a:lumMod val="90000"/>
                    </a:schemeClr>
                  </a:solidFill>
                  <a:prstDash val="solid"/>
                  <a:miter/>
                </a:ln>
              </p:spPr>
              <p:txBody>
                <a:bodyPr rtlCol="0" anchor="ctr"/>
                <a:lstStyle/>
                <a:p>
                  <a:endParaRPr lang="en-GB"/>
                </a:p>
              </p:txBody>
            </p:sp>
            <p:sp>
              <p:nvSpPr>
                <p:cNvPr id="294" name="Freeform: Shape 293">
                  <a:extLst>
                    <a:ext uri="{FF2B5EF4-FFF2-40B4-BE49-F238E27FC236}">
                      <a16:creationId xmlns:a16="http://schemas.microsoft.com/office/drawing/2014/main" id="{332D0CB6-0EE2-8DFF-AADD-65D91469742A}"/>
                    </a:ext>
                  </a:extLst>
                </p:cNvPr>
                <p:cNvSpPr/>
                <p:nvPr/>
              </p:nvSpPr>
              <p:spPr>
                <a:xfrm>
                  <a:off x="8399223" y="1572906"/>
                  <a:ext cx="10176" cy="5899"/>
                </a:xfrm>
                <a:custGeom>
                  <a:avLst/>
                  <a:gdLst>
                    <a:gd name="connsiteX0" fmla="*/ 737 w 10176"/>
                    <a:gd name="connsiteY0" fmla="*/ 1770 h 5899"/>
                    <a:gd name="connsiteX1" fmla="*/ 0 w 10176"/>
                    <a:gd name="connsiteY1" fmla="*/ 5900 h 5899"/>
                    <a:gd name="connsiteX2" fmla="*/ 5900 w 10176"/>
                    <a:gd name="connsiteY2" fmla="*/ 5162 h 5899"/>
                    <a:gd name="connsiteX3" fmla="*/ 10177 w 10176"/>
                    <a:gd name="connsiteY3" fmla="*/ 1917 h 5899"/>
                    <a:gd name="connsiteX4" fmla="*/ 5900 w 10176"/>
                    <a:gd name="connsiteY4" fmla="*/ 1032 h 5899"/>
                    <a:gd name="connsiteX5" fmla="*/ 4130 w 10176"/>
                    <a:gd name="connsiteY5" fmla="*/ 0 h 5899"/>
                    <a:gd name="connsiteX6" fmla="*/ 1180 w 10176"/>
                    <a:gd name="connsiteY6" fmla="*/ 737 h 5899"/>
                    <a:gd name="connsiteX7" fmla="*/ 737 w 10176"/>
                    <a:gd name="connsiteY7" fmla="*/ 177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6" h="5899">
                      <a:moveTo>
                        <a:pt x="737" y="1770"/>
                      </a:moveTo>
                      <a:lnTo>
                        <a:pt x="0" y="5900"/>
                      </a:lnTo>
                      <a:lnTo>
                        <a:pt x="5900" y="5162"/>
                      </a:lnTo>
                      <a:lnTo>
                        <a:pt x="10177" y="1917"/>
                      </a:lnTo>
                      <a:lnTo>
                        <a:pt x="5900" y="1032"/>
                      </a:lnTo>
                      <a:lnTo>
                        <a:pt x="4130" y="0"/>
                      </a:lnTo>
                      <a:lnTo>
                        <a:pt x="1180" y="737"/>
                      </a:lnTo>
                      <a:lnTo>
                        <a:pt x="737" y="1770"/>
                      </a:lnTo>
                      <a:close/>
                    </a:path>
                  </a:pathLst>
                </a:custGeom>
                <a:grpFill/>
                <a:ln w="3175" cap="flat">
                  <a:solidFill>
                    <a:schemeClr val="bg2">
                      <a:lumMod val="90000"/>
                    </a:schemeClr>
                  </a:solidFill>
                  <a:prstDash val="solid"/>
                  <a:miter/>
                </a:ln>
              </p:spPr>
              <p:txBody>
                <a:bodyPr rtlCol="0" anchor="ctr"/>
                <a:lstStyle/>
                <a:p>
                  <a:endParaRPr lang="en-GB"/>
                </a:p>
              </p:txBody>
            </p:sp>
            <p:sp>
              <p:nvSpPr>
                <p:cNvPr id="295" name="Freeform: Shape 294">
                  <a:extLst>
                    <a:ext uri="{FF2B5EF4-FFF2-40B4-BE49-F238E27FC236}">
                      <a16:creationId xmlns:a16="http://schemas.microsoft.com/office/drawing/2014/main" id="{757FB59A-B13E-E664-4635-F9B92D417954}"/>
                    </a:ext>
                  </a:extLst>
                </p:cNvPr>
                <p:cNvSpPr/>
                <p:nvPr/>
              </p:nvSpPr>
              <p:spPr>
                <a:xfrm>
                  <a:off x="8914705" y="1928950"/>
                  <a:ext cx="16224" cy="6194"/>
                </a:xfrm>
                <a:custGeom>
                  <a:avLst/>
                  <a:gdLst>
                    <a:gd name="connsiteX0" fmla="*/ 9587 w 16224"/>
                    <a:gd name="connsiteY0" fmla="*/ 6195 h 6194"/>
                    <a:gd name="connsiteX1" fmla="*/ 16224 w 16224"/>
                    <a:gd name="connsiteY1" fmla="*/ 3982 h 6194"/>
                    <a:gd name="connsiteX2" fmla="*/ 15634 w 16224"/>
                    <a:gd name="connsiteY2" fmla="*/ 3097 h 6194"/>
                    <a:gd name="connsiteX3" fmla="*/ 11505 w 16224"/>
                    <a:gd name="connsiteY3" fmla="*/ 590 h 6194"/>
                    <a:gd name="connsiteX4" fmla="*/ 8407 w 16224"/>
                    <a:gd name="connsiteY4" fmla="*/ 0 h 6194"/>
                    <a:gd name="connsiteX5" fmla="*/ 3245 w 16224"/>
                    <a:gd name="connsiteY5" fmla="*/ 590 h 6194"/>
                    <a:gd name="connsiteX6" fmla="*/ 0 w 16224"/>
                    <a:gd name="connsiteY6" fmla="*/ 2212 h 6194"/>
                    <a:gd name="connsiteX7" fmla="*/ 3983 w 16224"/>
                    <a:gd name="connsiteY7" fmla="*/ 6195 h 6194"/>
                    <a:gd name="connsiteX8" fmla="*/ 9587 w 16224"/>
                    <a:gd name="connsiteY8"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24" h="6194">
                      <a:moveTo>
                        <a:pt x="9587" y="6195"/>
                      </a:moveTo>
                      <a:lnTo>
                        <a:pt x="16224" y="3982"/>
                      </a:lnTo>
                      <a:lnTo>
                        <a:pt x="15634" y="3097"/>
                      </a:lnTo>
                      <a:lnTo>
                        <a:pt x="11505" y="590"/>
                      </a:lnTo>
                      <a:lnTo>
                        <a:pt x="8407" y="0"/>
                      </a:lnTo>
                      <a:lnTo>
                        <a:pt x="3245" y="590"/>
                      </a:lnTo>
                      <a:lnTo>
                        <a:pt x="0" y="2212"/>
                      </a:lnTo>
                      <a:lnTo>
                        <a:pt x="3983" y="6195"/>
                      </a:lnTo>
                      <a:lnTo>
                        <a:pt x="9587"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296" name="Freeform: Shape 295">
                  <a:extLst>
                    <a:ext uri="{FF2B5EF4-FFF2-40B4-BE49-F238E27FC236}">
                      <a16:creationId xmlns:a16="http://schemas.microsoft.com/office/drawing/2014/main" id="{1C6326AA-89C9-6AD0-E380-9E698B28F6C8}"/>
                    </a:ext>
                  </a:extLst>
                </p:cNvPr>
                <p:cNvSpPr/>
                <p:nvPr/>
              </p:nvSpPr>
              <p:spPr>
                <a:xfrm>
                  <a:off x="9037417" y="1889717"/>
                  <a:ext cx="8259" cy="4867"/>
                </a:xfrm>
                <a:custGeom>
                  <a:avLst/>
                  <a:gdLst>
                    <a:gd name="connsiteX0" fmla="*/ 3835 w 8259"/>
                    <a:gd name="connsiteY0" fmla="*/ 4867 h 4867"/>
                    <a:gd name="connsiteX1" fmla="*/ 5457 w 8259"/>
                    <a:gd name="connsiteY1" fmla="*/ 4720 h 4867"/>
                    <a:gd name="connsiteX2" fmla="*/ 8259 w 8259"/>
                    <a:gd name="connsiteY2" fmla="*/ 2802 h 4867"/>
                    <a:gd name="connsiteX3" fmla="*/ 7817 w 8259"/>
                    <a:gd name="connsiteY3" fmla="*/ 2212 h 4867"/>
                    <a:gd name="connsiteX4" fmla="*/ 5457 w 8259"/>
                    <a:gd name="connsiteY4" fmla="*/ 443 h 4867"/>
                    <a:gd name="connsiteX5" fmla="*/ 2507 w 8259"/>
                    <a:gd name="connsiteY5" fmla="*/ 0 h 4867"/>
                    <a:gd name="connsiteX6" fmla="*/ 0 w 8259"/>
                    <a:gd name="connsiteY6" fmla="*/ 737 h 4867"/>
                    <a:gd name="connsiteX7" fmla="*/ 0 w 8259"/>
                    <a:gd name="connsiteY7" fmla="*/ 1622 h 4867"/>
                    <a:gd name="connsiteX8" fmla="*/ 737 w 8259"/>
                    <a:gd name="connsiteY8" fmla="*/ 3540 h 4867"/>
                    <a:gd name="connsiteX9" fmla="*/ 3835 w 8259"/>
                    <a:gd name="connsiteY9" fmla="*/ 4867 h 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9" h="4867">
                      <a:moveTo>
                        <a:pt x="3835" y="4867"/>
                      </a:moveTo>
                      <a:lnTo>
                        <a:pt x="5457" y="4720"/>
                      </a:lnTo>
                      <a:lnTo>
                        <a:pt x="8259" y="2802"/>
                      </a:lnTo>
                      <a:lnTo>
                        <a:pt x="7817" y="2212"/>
                      </a:lnTo>
                      <a:lnTo>
                        <a:pt x="5457" y="443"/>
                      </a:lnTo>
                      <a:lnTo>
                        <a:pt x="2507" y="0"/>
                      </a:lnTo>
                      <a:lnTo>
                        <a:pt x="0" y="737"/>
                      </a:lnTo>
                      <a:lnTo>
                        <a:pt x="0" y="1622"/>
                      </a:lnTo>
                      <a:lnTo>
                        <a:pt x="737" y="3540"/>
                      </a:lnTo>
                      <a:lnTo>
                        <a:pt x="3835" y="4867"/>
                      </a:lnTo>
                      <a:close/>
                    </a:path>
                  </a:pathLst>
                </a:custGeom>
                <a:grpFill/>
                <a:ln w="3175" cap="flat">
                  <a:solidFill>
                    <a:schemeClr val="bg2">
                      <a:lumMod val="90000"/>
                    </a:schemeClr>
                  </a:solidFill>
                  <a:prstDash val="solid"/>
                  <a:miter/>
                </a:ln>
              </p:spPr>
              <p:txBody>
                <a:bodyPr rtlCol="0" anchor="ctr"/>
                <a:lstStyle/>
                <a:p>
                  <a:endParaRPr lang="en-GB"/>
                </a:p>
              </p:txBody>
            </p:sp>
            <p:sp>
              <p:nvSpPr>
                <p:cNvPr id="297" name="Freeform: Shape 296">
                  <a:extLst>
                    <a:ext uri="{FF2B5EF4-FFF2-40B4-BE49-F238E27FC236}">
                      <a16:creationId xmlns:a16="http://schemas.microsoft.com/office/drawing/2014/main" id="{ADB91CF1-95B3-D49D-31A2-0F18121C4871}"/>
                    </a:ext>
                  </a:extLst>
                </p:cNvPr>
                <p:cNvSpPr/>
                <p:nvPr/>
              </p:nvSpPr>
              <p:spPr>
                <a:xfrm>
                  <a:off x="9326206" y="1873788"/>
                  <a:ext cx="22713" cy="18878"/>
                </a:xfrm>
                <a:custGeom>
                  <a:avLst/>
                  <a:gdLst>
                    <a:gd name="connsiteX0" fmla="*/ 1622 w 22713"/>
                    <a:gd name="connsiteY0" fmla="*/ 3835 h 18878"/>
                    <a:gd name="connsiteX1" fmla="*/ 6342 w 22713"/>
                    <a:gd name="connsiteY1" fmla="*/ 6785 h 18878"/>
                    <a:gd name="connsiteX2" fmla="*/ 8555 w 22713"/>
                    <a:gd name="connsiteY2" fmla="*/ 9882 h 18878"/>
                    <a:gd name="connsiteX3" fmla="*/ 17404 w 22713"/>
                    <a:gd name="connsiteY3" fmla="*/ 16666 h 18878"/>
                    <a:gd name="connsiteX4" fmla="*/ 19174 w 22713"/>
                    <a:gd name="connsiteY4" fmla="*/ 18879 h 18878"/>
                    <a:gd name="connsiteX5" fmla="*/ 21091 w 22713"/>
                    <a:gd name="connsiteY5" fmla="*/ 17404 h 18878"/>
                    <a:gd name="connsiteX6" fmla="*/ 22713 w 22713"/>
                    <a:gd name="connsiteY6" fmla="*/ 13717 h 18878"/>
                    <a:gd name="connsiteX7" fmla="*/ 16961 w 22713"/>
                    <a:gd name="connsiteY7" fmla="*/ 8407 h 18878"/>
                    <a:gd name="connsiteX8" fmla="*/ 6342 w 22713"/>
                    <a:gd name="connsiteY8" fmla="*/ 1770 h 18878"/>
                    <a:gd name="connsiteX9" fmla="*/ 0 w 22713"/>
                    <a:gd name="connsiteY9" fmla="*/ 0 h 18878"/>
                    <a:gd name="connsiteX10" fmla="*/ 442 w 22713"/>
                    <a:gd name="connsiteY10" fmla="*/ 2655 h 18878"/>
                    <a:gd name="connsiteX11" fmla="*/ 1622 w 22713"/>
                    <a:gd name="connsiteY11" fmla="*/ 3835 h 1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13" h="18878">
                      <a:moveTo>
                        <a:pt x="1622" y="3835"/>
                      </a:moveTo>
                      <a:lnTo>
                        <a:pt x="6342" y="6785"/>
                      </a:lnTo>
                      <a:lnTo>
                        <a:pt x="8555" y="9882"/>
                      </a:lnTo>
                      <a:lnTo>
                        <a:pt x="17404" y="16666"/>
                      </a:lnTo>
                      <a:lnTo>
                        <a:pt x="19174" y="18879"/>
                      </a:lnTo>
                      <a:lnTo>
                        <a:pt x="21091" y="17404"/>
                      </a:lnTo>
                      <a:lnTo>
                        <a:pt x="22713" y="13717"/>
                      </a:lnTo>
                      <a:lnTo>
                        <a:pt x="16961" y="8407"/>
                      </a:lnTo>
                      <a:lnTo>
                        <a:pt x="6342" y="1770"/>
                      </a:lnTo>
                      <a:lnTo>
                        <a:pt x="0" y="0"/>
                      </a:lnTo>
                      <a:lnTo>
                        <a:pt x="442" y="2655"/>
                      </a:lnTo>
                      <a:lnTo>
                        <a:pt x="1622"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298" name="Freeform: Shape 297">
                  <a:extLst>
                    <a:ext uri="{FF2B5EF4-FFF2-40B4-BE49-F238E27FC236}">
                      <a16:creationId xmlns:a16="http://schemas.microsoft.com/office/drawing/2014/main" id="{612086A2-7A1F-533B-2A96-417F7E43834D}"/>
                    </a:ext>
                  </a:extLst>
                </p:cNvPr>
                <p:cNvSpPr/>
                <p:nvPr/>
              </p:nvSpPr>
              <p:spPr>
                <a:xfrm>
                  <a:off x="8569133" y="1660811"/>
                  <a:ext cx="33480" cy="7522"/>
                </a:xfrm>
                <a:custGeom>
                  <a:avLst/>
                  <a:gdLst>
                    <a:gd name="connsiteX0" fmla="*/ 0 w 33480"/>
                    <a:gd name="connsiteY0" fmla="*/ 2802 h 7522"/>
                    <a:gd name="connsiteX1" fmla="*/ 15339 w 33480"/>
                    <a:gd name="connsiteY1" fmla="*/ 5310 h 7522"/>
                    <a:gd name="connsiteX2" fmla="*/ 24189 w 33480"/>
                    <a:gd name="connsiteY2" fmla="*/ 5162 h 7522"/>
                    <a:gd name="connsiteX3" fmla="*/ 27876 w 33480"/>
                    <a:gd name="connsiteY3" fmla="*/ 7522 h 7522"/>
                    <a:gd name="connsiteX4" fmla="*/ 31121 w 33480"/>
                    <a:gd name="connsiteY4" fmla="*/ 6047 h 7522"/>
                    <a:gd name="connsiteX5" fmla="*/ 33481 w 33480"/>
                    <a:gd name="connsiteY5" fmla="*/ 3245 h 7522"/>
                    <a:gd name="connsiteX6" fmla="*/ 30236 w 33480"/>
                    <a:gd name="connsiteY6" fmla="*/ 147 h 7522"/>
                    <a:gd name="connsiteX7" fmla="*/ 28613 w 33480"/>
                    <a:gd name="connsiteY7" fmla="*/ 0 h 7522"/>
                    <a:gd name="connsiteX8" fmla="*/ 4425 w 33480"/>
                    <a:gd name="connsiteY8" fmla="*/ 1180 h 7522"/>
                    <a:gd name="connsiteX9" fmla="*/ 0 w 33480"/>
                    <a:gd name="connsiteY9" fmla="*/ 2802 h 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 h="7522">
                      <a:moveTo>
                        <a:pt x="0" y="2802"/>
                      </a:moveTo>
                      <a:lnTo>
                        <a:pt x="15339" y="5310"/>
                      </a:lnTo>
                      <a:lnTo>
                        <a:pt x="24189" y="5162"/>
                      </a:lnTo>
                      <a:lnTo>
                        <a:pt x="27876" y="7522"/>
                      </a:lnTo>
                      <a:lnTo>
                        <a:pt x="31121" y="6047"/>
                      </a:lnTo>
                      <a:lnTo>
                        <a:pt x="33481" y="3245"/>
                      </a:lnTo>
                      <a:lnTo>
                        <a:pt x="30236" y="147"/>
                      </a:lnTo>
                      <a:lnTo>
                        <a:pt x="28613" y="0"/>
                      </a:lnTo>
                      <a:lnTo>
                        <a:pt x="4425" y="1180"/>
                      </a:lnTo>
                      <a:lnTo>
                        <a:pt x="0" y="2802"/>
                      </a:lnTo>
                      <a:close/>
                    </a:path>
                  </a:pathLst>
                </a:custGeom>
                <a:grpFill/>
                <a:ln w="3175" cap="flat">
                  <a:solidFill>
                    <a:schemeClr val="bg2">
                      <a:lumMod val="90000"/>
                    </a:schemeClr>
                  </a:solidFill>
                  <a:prstDash val="solid"/>
                  <a:miter/>
                </a:ln>
              </p:spPr>
              <p:txBody>
                <a:bodyPr rtlCol="0" anchor="ctr"/>
                <a:lstStyle/>
                <a:p>
                  <a:endParaRPr lang="en-GB"/>
                </a:p>
              </p:txBody>
            </p:sp>
            <p:sp>
              <p:nvSpPr>
                <p:cNvPr id="299" name="Freeform: Shape 298">
                  <a:extLst>
                    <a:ext uri="{FF2B5EF4-FFF2-40B4-BE49-F238E27FC236}">
                      <a16:creationId xmlns:a16="http://schemas.microsoft.com/office/drawing/2014/main" id="{94ECCDB7-1463-901C-D6CF-4D7462830BF0}"/>
                    </a:ext>
                  </a:extLst>
                </p:cNvPr>
                <p:cNvSpPr/>
                <p:nvPr/>
              </p:nvSpPr>
              <p:spPr>
                <a:xfrm>
                  <a:off x="8714264" y="1746946"/>
                  <a:ext cx="17993" cy="10619"/>
                </a:xfrm>
                <a:custGeom>
                  <a:avLst/>
                  <a:gdLst>
                    <a:gd name="connsiteX0" fmla="*/ 4867 w 17993"/>
                    <a:gd name="connsiteY0" fmla="*/ 5162 h 10619"/>
                    <a:gd name="connsiteX1" fmla="*/ 8555 w 17993"/>
                    <a:gd name="connsiteY1" fmla="*/ 5752 h 10619"/>
                    <a:gd name="connsiteX2" fmla="*/ 11062 w 17993"/>
                    <a:gd name="connsiteY2" fmla="*/ 8702 h 10619"/>
                    <a:gd name="connsiteX3" fmla="*/ 14749 w 17993"/>
                    <a:gd name="connsiteY3" fmla="*/ 10619 h 10619"/>
                    <a:gd name="connsiteX4" fmla="*/ 15782 w 17993"/>
                    <a:gd name="connsiteY4" fmla="*/ 10472 h 10619"/>
                    <a:gd name="connsiteX5" fmla="*/ 16076 w 17993"/>
                    <a:gd name="connsiteY5" fmla="*/ 8849 h 10619"/>
                    <a:gd name="connsiteX6" fmla="*/ 16814 w 17993"/>
                    <a:gd name="connsiteY6" fmla="*/ 7965 h 10619"/>
                    <a:gd name="connsiteX7" fmla="*/ 17994 w 17993"/>
                    <a:gd name="connsiteY7" fmla="*/ 7375 h 10619"/>
                    <a:gd name="connsiteX8" fmla="*/ 17257 w 17993"/>
                    <a:gd name="connsiteY8" fmla="*/ 5015 h 10619"/>
                    <a:gd name="connsiteX9" fmla="*/ 13275 w 17993"/>
                    <a:gd name="connsiteY9" fmla="*/ 1327 h 10619"/>
                    <a:gd name="connsiteX10" fmla="*/ 11062 w 17993"/>
                    <a:gd name="connsiteY10" fmla="*/ 0 h 10619"/>
                    <a:gd name="connsiteX11" fmla="*/ 8112 w 17993"/>
                    <a:gd name="connsiteY11" fmla="*/ 1475 h 10619"/>
                    <a:gd name="connsiteX12" fmla="*/ 1033 w 17993"/>
                    <a:gd name="connsiteY12" fmla="*/ 590 h 10619"/>
                    <a:gd name="connsiteX13" fmla="*/ 0 w 17993"/>
                    <a:gd name="connsiteY13" fmla="*/ 1032 h 10619"/>
                    <a:gd name="connsiteX14" fmla="*/ 885 w 17993"/>
                    <a:gd name="connsiteY14" fmla="*/ 2212 h 10619"/>
                    <a:gd name="connsiteX15" fmla="*/ 4867 w 17993"/>
                    <a:gd name="connsiteY15" fmla="*/ 5162 h 1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993" h="10619">
                      <a:moveTo>
                        <a:pt x="4867" y="5162"/>
                      </a:moveTo>
                      <a:lnTo>
                        <a:pt x="8555" y="5752"/>
                      </a:lnTo>
                      <a:lnTo>
                        <a:pt x="11062" y="8702"/>
                      </a:lnTo>
                      <a:lnTo>
                        <a:pt x="14749" y="10619"/>
                      </a:lnTo>
                      <a:lnTo>
                        <a:pt x="15782" y="10472"/>
                      </a:lnTo>
                      <a:lnTo>
                        <a:pt x="16076" y="8849"/>
                      </a:lnTo>
                      <a:lnTo>
                        <a:pt x="16814" y="7965"/>
                      </a:lnTo>
                      <a:lnTo>
                        <a:pt x="17994" y="7375"/>
                      </a:lnTo>
                      <a:lnTo>
                        <a:pt x="17257" y="5015"/>
                      </a:lnTo>
                      <a:lnTo>
                        <a:pt x="13275" y="1327"/>
                      </a:lnTo>
                      <a:lnTo>
                        <a:pt x="11062" y="0"/>
                      </a:lnTo>
                      <a:lnTo>
                        <a:pt x="8112" y="1475"/>
                      </a:lnTo>
                      <a:lnTo>
                        <a:pt x="1033" y="590"/>
                      </a:lnTo>
                      <a:lnTo>
                        <a:pt x="0" y="1032"/>
                      </a:lnTo>
                      <a:lnTo>
                        <a:pt x="885" y="2212"/>
                      </a:lnTo>
                      <a:lnTo>
                        <a:pt x="4867" y="5162"/>
                      </a:lnTo>
                      <a:close/>
                    </a:path>
                  </a:pathLst>
                </a:custGeom>
                <a:grpFill/>
                <a:ln w="3175" cap="flat">
                  <a:solidFill>
                    <a:schemeClr val="bg2">
                      <a:lumMod val="90000"/>
                    </a:schemeClr>
                  </a:solidFill>
                  <a:prstDash val="solid"/>
                  <a:miter/>
                </a:ln>
              </p:spPr>
              <p:txBody>
                <a:bodyPr rtlCol="0" anchor="ctr"/>
                <a:lstStyle/>
                <a:p>
                  <a:endParaRPr lang="en-GB"/>
                </a:p>
              </p:txBody>
            </p:sp>
            <p:sp>
              <p:nvSpPr>
                <p:cNvPr id="300" name="Freeform: Shape 299">
                  <a:extLst>
                    <a:ext uri="{FF2B5EF4-FFF2-40B4-BE49-F238E27FC236}">
                      <a16:creationId xmlns:a16="http://schemas.microsoft.com/office/drawing/2014/main" id="{61566D4C-D200-F8DA-752B-C56CA5896301}"/>
                    </a:ext>
                  </a:extLst>
                </p:cNvPr>
                <p:cNvSpPr/>
                <p:nvPr/>
              </p:nvSpPr>
              <p:spPr>
                <a:xfrm>
                  <a:off x="9327828" y="1790161"/>
                  <a:ext cx="18731" cy="24631"/>
                </a:xfrm>
                <a:custGeom>
                  <a:avLst/>
                  <a:gdLst>
                    <a:gd name="connsiteX0" fmla="*/ 12979 w 18731"/>
                    <a:gd name="connsiteY0" fmla="*/ 23156 h 24631"/>
                    <a:gd name="connsiteX1" fmla="*/ 14897 w 18731"/>
                    <a:gd name="connsiteY1" fmla="*/ 21681 h 24631"/>
                    <a:gd name="connsiteX2" fmla="*/ 13422 w 18731"/>
                    <a:gd name="connsiteY2" fmla="*/ 19174 h 24631"/>
                    <a:gd name="connsiteX3" fmla="*/ 13864 w 18731"/>
                    <a:gd name="connsiteY3" fmla="*/ 17256 h 24631"/>
                    <a:gd name="connsiteX4" fmla="*/ 18732 w 18731"/>
                    <a:gd name="connsiteY4" fmla="*/ 12832 h 24631"/>
                    <a:gd name="connsiteX5" fmla="*/ 17699 w 18731"/>
                    <a:gd name="connsiteY5" fmla="*/ 11799 h 24631"/>
                    <a:gd name="connsiteX6" fmla="*/ 11947 w 18731"/>
                    <a:gd name="connsiteY6" fmla="*/ 8112 h 24631"/>
                    <a:gd name="connsiteX7" fmla="*/ 10472 w 18731"/>
                    <a:gd name="connsiteY7" fmla="*/ 6195 h 24631"/>
                    <a:gd name="connsiteX8" fmla="*/ 8849 w 18731"/>
                    <a:gd name="connsiteY8" fmla="*/ 2507 h 24631"/>
                    <a:gd name="connsiteX9" fmla="*/ 6490 w 18731"/>
                    <a:gd name="connsiteY9" fmla="*/ 0 h 24631"/>
                    <a:gd name="connsiteX10" fmla="*/ 4277 w 18731"/>
                    <a:gd name="connsiteY10" fmla="*/ 4277 h 24631"/>
                    <a:gd name="connsiteX11" fmla="*/ 3392 w 18731"/>
                    <a:gd name="connsiteY11" fmla="*/ 7227 h 24631"/>
                    <a:gd name="connsiteX12" fmla="*/ 2950 w 18731"/>
                    <a:gd name="connsiteY12" fmla="*/ 11209 h 24631"/>
                    <a:gd name="connsiteX13" fmla="*/ 3687 w 18731"/>
                    <a:gd name="connsiteY13" fmla="*/ 14307 h 24631"/>
                    <a:gd name="connsiteX14" fmla="*/ 1917 w 18731"/>
                    <a:gd name="connsiteY14" fmla="*/ 18584 h 24631"/>
                    <a:gd name="connsiteX15" fmla="*/ 590 w 18731"/>
                    <a:gd name="connsiteY15" fmla="*/ 20354 h 24631"/>
                    <a:gd name="connsiteX16" fmla="*/ 0 w 18731"/>
                    <a:gd name="connsiteY16" fmla="*/ 24336 h 24631"/>
                    <a:gd name="connsiteX17" fmla="*/ 7670 w 18731"/>
                    <a:gd name="connsiteY17" fmla="*/ 24631 h 24631"/>
                    <a:gd name="connsiteX18" fmla="*/ 12979 w 18731"/>
                    <a:gd name="connsiteY18" fmla="*/ 23156 h 2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31" h="24631">
                      <a:moveTo>
                        <a:pt x="12979" y="23156"/>
                      </a:moveTo>
                      <a:lnTo>
                        <a:pt x="14897" y="21681"/>
                      </a:lnTo>
                      <a:lnTo>
                        <a:pt x="13422" y="19174"/>
                      </a:lnTo>
                      <a:lnTo>
                        <a:pt x="13864" y="17256"/>
                      </a:lnTo>
                      <a:lnTo>
                        <a:pt x="18732" y="12832"/>
                      </a:lnTo>
                      <a:lnTo>
                        <a:pt x="17699" y="11799"/>
                      </a:lnTo>
                      <a:lnTo>
                        <a:pt x="11947" y="8112"/>
                      </a:lnTo>
                      <a:lnTo>
                        <a:pt x="10472" y="6195"/>
                      </a:lnTo>
                      <a:lnTo>
                        <a:pt x="8849" y="2507"/>
                      </a:lnTo>
                      <a:lnTo>
                        <a:pt x="6490" y="0"/>
                      </a:lnTo>
                      <a:lnTo>
                        <a:pt x="4277" y="4277"/>
                      </a:lnTo>
                      <a:lnTo>
                        <a:pt x="3392" y="7227"/>
                      </a:lnTo>
                      <a:lnTo>
                        <a:pt x="2950" y="11209"/>
                      </a:lnTo>
                      <a:lnTo>
                        <a:pt x="3687" y="14307"/>
                      </a:lnTo>
                      <a:lnTo>
                        <a:pt x="1917" y="18584"/>
                      </a:lnTo>
                      <a:lnTo>
                        <a:pt x="590" y="20354"/>
                      </a:lnTo>
                      <a:lnTo>
                        <a:pt x="0" y="24336"/>
                      </a:lnTo>
                      <a:lnTo>
                        <a:pt x="7670" y="24631"/>
                      </a:lnTo>
                      <a:lnTo>
                        <a:pt x="12979" y="23156"/>
                      </a:lnTo>
                      <a:close/>
                    </a:path>
                  </a:pathLst>
                </a:custGeom>
                <a:grpFill/>
                <a:ln w="3175" cap="flat">
                  <a:solidFill>
                    <a:schemeClr val="bg2">
                      <a:lumMod val="90000"/>
                    </a:schemeClr>
                  </a:solidFill>
                  <a:prstDash val="solid"/>
                  <a:miter/>
                </a:ln>
              </p:spPr>
              <p:txBody>
                <a:bodyPr rtlCol="0" anchor="ctr"/>
                <a:lstStyle/>
                <a:p>
                  <a:endParaRPr lang="en-GB"/>
                </a:p>
              </p:txBody>
            </p:sp>
            <p:sp>
              <p:nvSpPr>
                <p:cNvPr id="301" name="Freeform: Shape 300">
                  <a:extLst>
                    <a:ext uri="{FF2B5EF4-FFF2-40B4-BE49-F238E27FC236}">
                      <a16:creationId xmlns:a16="http://schemas.microsoft.com/office/drawing/2014/main" id="{18858027-947D-DD84-A7A7-50488F3CF0C9}"/>
                    </a:ext>
                  </a:extLst>
                </p:cNvPr>
                <p:cNvSpPr/>
                <p:nvPr/>
              </p:nvSpPr>
              <p:spPr>
                <a:xfrm>
                  <a:off x="7918107" y="1807712"/>
                  <a:ext cx="18878" cy="14306"/>
                </a:xfrm>
                <a:custGeom>
                  <a:avLst/>
                  <a:gdLst>
                    <a:gd name="connsiteX0" fmla="*/ 2065 w 18878"/>
                    <a:gd name="connsiteY0" fmla="*/ 9882 h 14306"/>
                    <a:gd name="connsiteX1" fmla="*/ 3982 w 18878"/>
                    <a:gd name="connsiteY1" fmla="*/ 12094 h 14306"/>
                    <a:gd name="connsiteX2" fmla="*/ 5162 w 18878"/>
                    <a:gd name="connsiteY2" fmla="*/ 12537 h 14306"/>
                    <a:gd name="connsiteX3" fmla="*/ 9439 w 18878"/>
                    <a:gd name="connsiteY3" fmla="*/ 10619 h 14306"/>
                    <a:gd name="connsiteX4" fmla="*/ 10619 w 18878"/>
                    <a:gd name="connsiteY4" fmla="*/ 13422 h 14306"/>
                    <a:gd name="connsiteX5" fmla="*/ 12537 w 18878"/>
                    <a:gd name="connsiteY5" fmla="*/ 14307 h 14306"/>
                    <a:gd name="connsiteX6" fmla="*/ 14307 w 18878"/>
                    <a:gd name="connsiteY6" fmla="*/ 9292 h 14306"/>
                    <a:gd name="connsiteX7" fmla="*/ 17699 w 18878"/>
                    <a:gd name="connsiteY7" fmla="*/ 9439 h 14306"/>
                    <a:gd name="connsiteX8" fmla="*/ 18879 w 18878"/>
                    <a:gd name="connsiteY8" fmla="*/ 8849 h 14306"/>
                    <a:gd name="connsiteX9" fmla="*/ 18436 w 18878"/>
                    <a:gd name="connsiteY9" fmla="*/ 6932 h 14306"/>
                    <a:gd name="connsiteX10" fmla="*/ 17551 w 18878"/>
                    <a:gd name="connsiteY10" fmla="*/ 5162 h 14306"/>
                    <a:gd name="connsiteX11" fmla="*/ 17404 w 18878"/>
                    <a:gd name="connsiteY11" fmla="*/ 0 h 14306"/>
                    <a:gd name="connsiteX12" fmla="*/ 13569 w 18878"/>
                    <a:gd name="connsiteY12" fmla="*/ 147 h 14306"/>
                    <a:gd name="connsiteX13" fmla="*/ 10767 w 18878"/>
                    <a:gd name="connsiteY13" fmla="*/ 1032 h 14306"/>
                    <a:gd name="connsiteX14" fmla="*/ 10619 w 18878"/>
                    <a:gd name="connsiteY14" fmla="*/ 2950 h 14306"/>
                    <a:gd name="connsiteX15" fmla="*/ 11062 w 18878"/>
                    <a:gd name="connsiteY15" fmla="*/ 5605 h 14306"/>
                    <a:gd name="connsiteX16" fmla="*/ 8850 w 18878"/>
                    <a:gd name="connsiteY16" fmla="*/ 5752 h 14306"/>
                    <a:gd name="connsiteX17" fmla="*/ 5457 w 18878"/>
                    <a:gd name="connsiteY17" fmla="*/ 3392 h 14306"/>
                    <a:gd name="connsiteX18" fmla="*/ 0 w 18878"/>
                    <a:gd name="connsiteY18" fmla="*/ 7817 h 14306"/>
                    <a:gd name="connsiteX19" fmla="*/ 885 w 18878"/>
                    <a:gd name="connsiteY19" fmla="*/ 9439 h 14306"/>
                    <a:gd name="connsiteX20" fmla="*/ 2065 w 18878"/>
                    <a:gd name="connsiteY20" fmla="*/ 9882 h 1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878" h="14306">
                      <a:moveTo>
                        <a:pt x="2065" y="9882"/>
                      </a:moveTo>
                      <a:lnTo>
                        <a:pt x="3982" y="12094"/>
                      </a:lnTo>
                      <a:lnTo>
                        <a:pt x="5162" y="12537"/>
                      </a:lnTo>
                      <a:lnTo>
                        <a:pt x="9439" y="10619"/>
                      </a:lnTo>
                      <a:lnTo>
                        <a:pt x="10619" y="13422"/>
                      </a:lnTo>
                      <a:lnTo>
                        <a:pt x="12537" y="14307"/>
                      </a:lnTo>
                      <a:lnTo>
                        <a:pt x="14307" y="9292"/>
                      </a:lnTo>
                      <a:lnTo>
                        <a:pt x="17699" y="9439"/>
                      </a:lnTo>
                      <a:lnTo>
                        <a:pt x="18879" y="8849"/>
                      </a:lnTo>
                      <a:lnTo>
                        <a:pt x="18436" y="6932"/>
                      </a:lnTo>
                      <a:lnTo>
                        <a:pt x="17551" y="5162"/>
                      </a:lnTo>
                      <a:lnTo>
                        <a:pt x="17404" y="0"/>
                      </a:lnTo>
                      <a:lnTo>
                        <a:pt x="13569" y="147"/>
                      </a:lnTo>
                      <a:lnTo>
                        <a:pt x="10767" y="1032"/>
                      </a:lnTo>
                      <a:lnTo>
                        <a:pt x="10619" y="2950"/>
                      </a:lnTo>
                      <a:lnTo>
                        <a:pt x="11062" y="5605"/>
                      </a:lnTo>
                      <a:lnTo>
                        <a:pt x="8850" y="5752"/>
                      </a:lnTo>
                      <a:lnTo>
                        <a:pt x="5457" y="3392"/>
                      </a:lnTo>
                      <a:lnTo>
                        <a:pt x="0" y="7817"/>
                      </a:lnTo>
                      <a:lnTo>
                        <a:pt x="885" y="9439"/>
                      </a:lnTo>
                      <a:lnTo>
                        <a:pt x="2065" y="9882"/>
                      </a:lnTo>
                      <a:close/>
                    </a:path>
                  </a:pathLst>
                </a:custGeom>
                <a:grpFill/>
                <a:ln w="3175" cap="flat">
                  <a:solidFill>
                    <a:schemeClr val="bg2">
                      <a:lumMod val="90000"/>
                    </a:schemeClr>
                  </a:solidFill>
                  <a:prstDash val="solid"/>
                  <a:miter/>
                </a:ln>
              </p:spPr>
              <p:txBody>
                <a:bodyPr rtlCol="0" anchor="ctr"/>
                <a:lstStyle/>
                <a:p>
                  <a:endParaRPr lang="en-GB"/>
                </a:p>
              </p:txBody>
            </p:sp>
            <p:sp>
              <p:nvSpPr>
                <p:cNvPr id="302" name="Freeform: Shape 301">
                  <a:extLst>
                    <a:ext uri="{FF2B5EF4-FFF2-40B4-BE49-F238E27FC236}">
                      <a16:creationId xmlns:a16="http://schemas.microsoft.com/office/drawing/2014/main" id="{5DE8FC99-150F-64E7-E31B-7F40D4F25482}"/>
                    </a:ext>
                  </a:extLst>
                </p:cNvPr>
                <p:cNvSpPr/>
                <p:nvPr/>
              </p:nvSpPr>
              <p:spPr>
                <a:xfrm>
                  <a:off x="9812336" y="2910357"/>
                  <a:ext cx="6195" cy="5604"/>
                </a:xfrm>
                <a:custGeom>
                  <a:avLst/>
                  <a:gdLst>
                    <a:gd name="connsiteX0" fmla="*/ 3541 w 6195"/>
                    <a:gd name="connsiteY0" fmla="*/ 0 h 5604"/>
                    <a:gd name="connsiteX1" fmla="*/ 2656 w 6195"/>
                    <a:gd name="connsiteY1" fmla="*/ 2507 h 5604"/>
                    <a:gd name="connsiteX2" fmla="*/ 0 w 6195"/>
                    <a:gd name="connsiteY2" fmla="*/ 4425 h 5604"/>
                    <a:gd name="connsiteX3" fmla="*/ 148 w 6195"/>
                    <a:gd name="connsiteY3" fmla="*/ 5015 h 5604"/>
                    <a:gd name="connsiteX4" fmla="*/ 1328 w 6195"/>
                    <a:gd name="connsiteY4" fmla="*/ 5605 h 5604"/>
                    <a:gd name="connsiteX5" fmla="*/ 2360 w 6195"/>
                    <a:gd name="connsiteY5" fmla="*/ 3835 h 5604"/>
                    <a:gd name="connsiteX6" fmla="*/ 5605 w 6195"/>
                    <a:gd name="connsiteY6" fmla="*/ 1622 h 5604"/>
                    <a:gd name="connsiteX7" fmla="*/ 6195 w 6195"/>
                    <a:gd name="connsiteY7" fmla="*/ 442 h 5604"/>
                    <a:gd name="connsiteX8" fmla="*/ 5458 w 6195"/>
                    <a:gd name="connsiteY8" fmla="*/ 0 h 5604"/>
                    <a:gd name="connsiteX9" fmla="*/ 3541 w 6195"/>
                    <a:gd name="connsiteY9" fmla="*/ 0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5" h="5604">
                      <a:moveTo>
                        <a:pt x="3541" y="0"/>
                      </a:moveTo>
                      <a:lnTo>
                        <a:pt x="2656" y="2507"/>
                      </a:lnTo>
                      <a:lnTo>
                        <a:pt x="0" y="4425"/>
                      </a:lnTo>
                      <a:lnTo>
                        <a:pt x="148" y="5015"/>
                      </a:lnTo>
                      <a:lnTo>
                        <a:pt x="1328" y="5605"/>
                      </a:lnTo>
                      <a:lnTo>
                        <a:pt x="2360" y="3835"/>
                      </a:lnTo>
                      <a:lnTo>
                        <a:pt x="5605" y="1622"/>
                      </a:lnTo>
                      <a:lnTo>
                        <a:pt x="6195" y="442"/>
                      </a:lnTo>
                      <a:lnTo>
                        <a:pt x="5458" y="0"/>
                      </a:lnTo>
                      <a:lnTo>
                        <a:pt x="3541" y="0"/>
                      </a:lnTo>
                      <a:close/>
                    </a:path>
                  </a:pathLst>
                </a:custGeom>
                <a:grpFill/>
                <a:ln w="3175" cap="flat">
                  <a:solidFill>
                    <a:schemeClr val="bg2">
                      <a:lumMod val="90000"/>
                    </a:schemeClr>
                  </a:solidFill>
                  <a:prstDash val="solid"/>
                  <a:miter/>
                </a:ln>
              </p:spPr>
              <p:txBody>
                <a:bodyPr rtlCol="0" anchor="ctr"/>
                <a:lstStyle/>
                <a:p>
                  <a:endParaRPr lang="en-GB"/>
                </a:p>
              </p:txBody>
            </p:sp>
            <p:sp>
              <p:nvSpPr>
                <p:cNvPr id="303" name="Freeform: Shape 302">
                  <a:extLst>
                    <a:ext uri="{FF2B5EF4-FFF2-40B4-BE49-F238E27FC236}">
                      <a16:creationId xmlns:a16="http://schemas.microsoft.com/office/drawing/2014/main" id="{F792CD0D-55AA-177B-0648-EB73BA932B66}"/>
                    </a:ext>
                  </a:extLst>
                </p:cNvPr>
                <p:cNvSpPr/>
                <p:nvPr/>
              </p:nvSpPr>
              <p:spPr>
                <a:xfrm>
                  <a:off x="9869121" y="2843691"/>
                  <a:ext cx="8407" cy="7964"/>
                </a:xfrm>
                <a:custGeom>
                  <a:avLst/>
                  <a:gdLst>
                    <a:gd name="connsiteX0" fmla="*/ 5457 w 8407"/>
                    <a:gd name="connsiteY0" fmla="*/ 0 h 7964"/>
                    <a:gd name="connsiteX1" fmla="*/ 1180 w 8407"/>
                    <a:gd name="connsiteY1" fmla="*/ 2655 h 7964"/>
                    <a:gd name="connsiteX2" fmla="*/ 0 w 8407"/>
                    <a:gd name="connsiteY2" fmla="*/ 4572 h 7964"/>
                    <a:gd name="connsiteX3" fmla="*/ 737 w 8407"/>
                    <a:gd name="connsiteY3" fmla="*/ 5605 h 7964"/>
                    <a:gd name="connsiteX4" fmla="*/ 4129 w 8407"/>
                    <a:gd name="connsiteY4" fmla="*/ 7669 h 7964"/>
                    <a:gd name="connsiteX5" fmla="*/ 5162 w 8407"/>
                    <a:gd name="connsiteY5" fmla="*/ 7964 h 7964"/>
                    <a:gd name="connsiteX6" fmla="*/ 6194 w 8407"/>
                    <a:gd name="connsiteY6" fmla="*/ 7080 h 7964"/>
                    <a:gd name="connsiteX7" fmla="*/ 8259 w 8407"/>
                    <a:gd name="connsiteY7" fmla="*/ 3835 h 7964"/>
                    <a:gd name="connsiteX8" fmla="*/ 8407 w 8407"/>
                    <a:gd name="connsiteY8" fmla="*/ 737 h 7964"/>
                    <a:gd name="connsiteX9" fmla="*/ 7522 w 8407"/>
                    <a:gd name="connsiteY9" fmla="*/ 147 h 7964"/>
                    <a:gd name="connsiteX10" fmla="*/ 5457 w 8407"/>
                    <a:gd name="connsiteY10"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07" h="7964">
                      <a:moveTo>
                        <a:pt x="5457" y="0"/>
                      </a:moveTo>
                      <a:lnTo>
                        <a:pt x="1180" y="2655"/>
                      </a:lnTo>
                      <a:lnTo>
                        <a:pt x="0" y="4572"/>
                      </a:lnTo>
                      <a:lnTo>
                        <a:pt x="737" y="5605"/>
                      </a:lnTo>
                      <a:lnTo>
                        <a:pt x="4129" y="7669"/>
                      </a:lnTo>
                      <a:lnTo>
                        <a:pt x="5162" y="7964"/>
                      </a:lnTo>
                      <a:lnTo>
                        <a:pt x="6194" y="7080"/>
                      </a:lnTo>
                      <a:lnTo>
                        <a:pt x="8259" y="3835"/>
                      </a:lnTo>
                      <a:lnTo>
                        <a:pt x="8407" y="737"/>
                      </a:lnTo>
                      <a:lnTo>
                        <a:pt x="7522" y="147"/>
                      </a:lnTo>
                      <a:lnTo>
                        <a:pt x="5457" y="0"/>
                      </a:lnTo>
                      <a:close/>
                    </a:path>
                  </a:pathLst>
                </a:custGeom>
                <a:grpFill/>
                <a:ln w="3175" cap="flat">
                  <a:solidFill>
                    <a:schemeClr val="bg2">
                      <a:lumMod val="90000"/>
                    </a:schemeClr>
                  </a:solidFill>
                  <a:prstDash val="solid"/>
                  <a:miter/>
                </a:ln>
              </p:spPr>
              <p:txBody>
                <a:bodyPr rtlCol="0" anchor="ctr"/>
                <a:lstStyle/>
                <a:p>
                  <a:endParaRPr lang="en-GB"/>
                </a:p>
              </p:txBody>
            </p:sp>
            <p:sp>
              <p:nvSpPr>
                <p:cNvPr id="304" name="Freeform: Shape 303">
                  <a:extLst>
                    <a:ext uri="{FF2B5EF4-FFF2-40B4-BE49-F238E27FC236}">
                      <a16:creationId xmlns:a16="http://schemas.microsoft.com/office/drawing/2014/main" id="{C0C4A0CE-294A-05D0-BDD7-8964F390B297}"/>
                    </a:ext>
                  </a:extLst>
                </p:cNvPr>
                <p:cNvSpPr/>
                <p:nvPr/>
              </p:nvSpPr>
              <p:spPr>
                <a:xfrm>
                  <a:off x="9785936" y="2946935"/>
                  <a:ext cx="3097" cy="3539"/>
                </a:xfrm>
                <a:custGeom>
                  <a:avLst/>
                  <a:gdLst>
                    <a:gd name="connsiteX0" fmla="*/ 1770 w 3097"/>
                    <a:gd name="connsiteY0" fmla="*/ 442 h 3539"/>
                    <a:gd name="connsiteX1" fmla="*/ 0 w 3097"/>
                    <a:gd name="connsiteY1" fmla="*/ 2802 h 3539"/>
                    <a:gd name="connsiteX2" fmla="*/ 590 w 3097"/>
                    <a:gd name="connsiteY2" fmla="*/ 3245 h 3539"/>
                    <a:gd name="connsiteX3" fmla="*/ 1917 w 3097"/>
                    <a:gd name="connsiteY3" fmla="*/ 3540 h 3539"/>
                    <a:gd name="connsiteX4" fmla="*/ 3098 w 3097"/>
                    <a:gd name="connsiteY4" fmla="*/ 1622 h 3539"/>
                    <a:gd name="connsiteX5" fmla="*/ 2507 w 3097"/>
                    <a:gd name="connsiteY5" fmla="*/ 0 h 3539"/>
                    <a:gd name="connsiteX6" fmla="*/ 1770 w 3097"/>
                    <a:gd name="connsiteY6" fmla="*/ 442 h 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539">
                      <a:moveTo>
                        <a:pt x="1770" y="442"/>
                      </a:moveTo>
                      <a:lnTo>
                        <a:pt x="0" y="2802"/>
                      </a:lnTo>
                      <a:lnTo>
                        <a:pt x="590" y="3245"/>
                      </a:lnTo>
                      <a:lnTo>
                        <a:pt x="1917" y="3540"/>
                      </a:lnTo>
                      <a:lnTo>
                        <a:pt x="3098" y="1622"/>
                      </a:lnTo>
                      <a:lnTo>
                        <a:pt x="2507" y="0"/>
                      </a:lnTo>
                      <a:lnTo>
                        <a:pt x="1770"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05" name="Freeform: Shape 304">
                  <a:extLst>
                    <a:ext uri="{FF2B5EF4-FFF2-40B4-BE49-F238E27FC236}">
                      <a16:creationId xmlns:a16="http://schemas.microsoft.com/office/drawing/2014/main" id="{F66B48F3-C04C-CEA4-CB77-ABEC6F6E122F}"/>
                    </a:ext>
                  </a:extLst>
                </p:cNvPr>
                <p:cNvSpPr/>
                <p:nvPr/>
              </p:nvSpPr>
              <p:spPr>
                <a:xfrm>
                  <a:off x="9850832" y="2841183"/>
                  <a:ext cx="4866" cy="4277"/>
                </a:xfrm>
                <a:custGeom>
                  <a:avLst/>
                  <a:gdLst>
                    <a:gd name="connsiteX0" fmla="*/ 2359 w 4866"/>
                    <a:gd name="connsiteY0" fmla="*/ 4277 h 4277"/>
                    <a:gd name="connsiteX1" fmla="*/ 4720 w 4866"/>
                    <a:gd name="connsiteY1" fmla="*/ 3982 h 4277"/>
                    <a:gd name="connsiteX2" fmla="*/ 4867 w 4866"/>
                    <a:gd name="connsiteY2" fmla="*/ 3097 h 4277"/>
                    <a:gd name="connsiteX3" fmla="*/ 4572 w 4866"/>
                    <a:gd name="connsiteY3" fmla="*/ 885 h 4277"/>
                    <a:gd name="connsiteX4" fmla="*/ 2655 w 4866"/>
                    <a:gd name="connsiteY4" fmla="*/ 0 h 4277"/>
                    <a:gd name="connsiteX5" fmla="*/ 0 w 4866"/>
                    <a:gd name="connsiteY5" fmla="*/ 738 h 4277"/>
                    <a:gd name="connsiteX6" fmla="*/ 442 w 4866"/>
                    <a:gd name="connsiteY6" fmla="*/ 2360 h 4277"/>
                    <a:gd name="connsiteX7" fmla="*/ 1179 w 4866"/>
                    <a:gd name="connsiteY7" fmla="*/ 3392 h 4277"/>
                    <a:gd name="connsiteX8" fmla="*/ 2359 w 4866"/>
                    <a:gd name="connsiteY8" fmla="*/ 4277 h 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6" h="4277">
                      <a:moveTo>
                        <a:pt x="2359" y="4277"/>
                      </a:moveTo>
                      <a:lnTo>
                        <a:pt x="4720" y="3982"/>
                      </a:lnTo>
                      <a:lnTo>
                        <a:pt x="4867" y="3097"/>
                      </a:lnTo>
                      <a:lnTo>
                        <a:pt x="4572" y="885"/>
                      </a:lnTo>
                      <a:lnTo>
                        <a:pt x="2655" y="0"/>
                      </a:lnTo>
                      <a:lnTo>
                        <a:pt x="0" y="738"/>
                      </a:lnTo>
                      <a:lnTo>
                        <a:pt x="442" y="2360"/>
                      </a:lnTo>
                      <a:lnTo>
                        <a:pt x="1179" y="3392"/>
                      </a:lnTo>
                      <a:lnTo>
                        <a:pt x="2359"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306" name="Freeform: Shape 305">
                  <a:extLst>
                    <a:ext uri="{FF2B5EF4-FFF2-40B4-BE49-F238E27FC236}">
                      <a16:creationId xmlns:a16="http://schemas.microsoft.com/office/drawing/2014/main" id="{C295D176-87E1-7228-7E4B-0E8233E48D42}"/>
                    </a:ext>
                  </a:extLst>
                </p:cNvPr>
                <p:cNvSpPr/>
                <p:nvPr/>
              </p:nvSpPr>
              <p:spPr>
                <a:xfrm>
                  <a:off x="9843752" y="2846788"/>
                  <a:ext cx="24188" cy="25073"/>
                </a:xfrm>
                <a:custGeom>
                  <a:avLst/>
                  <a:gdLst>
                    <a:gd name="connsiteX0" fmla="*/ 21092 w 24188"/>
                    <a:gd name="connsiteY0" fmla="*/ 590 h 25073"/>
                    <a:gd name="connsiteX1" fmla="*/ 17994 w 24188"/>
                    <a:gd name="connsiteY1" fmla="*/ 3097 h 25073"/>
                    <a:gd name="connsiteX2" fmla="*/ 15044 w 24188"/>
                    <a:gd name="connsiteY2" fmla="*/ 10029 h 25073"/>
                    <a:gd name="connsiteX3" fmla="*/ 12685 w 24188"/>
                    <a:gd name="connsiteY3" fmla="*/ 12832 h 25073"/>
                    <a:gd name="connsiteX4" fmla="*/ 6195 w 24188"/>
                    <a:gd name="connsiteY4" fmla="*/ 13864 h 25073"/>
                    <a:gd name="connsiteX5" fmla="*/ 3393 w 24188"/>
                    <a:gd name="connsiteY5" fmla="*/ 16519 h 25073"/>
                    <a:gd name="connsiteX6" fmla="*/ 591 w 24188"/>
                    <a:gd name="connsiteY6" fmla="*/ 16372 h 25073"/>
                    <a:gd name="connsiteX7" fmla="*/ 0 w 24188"/>
                    <a:gd name="connsiteY7" fmla="*/ 17404 h 25073"/>
                    <a:gd name="connsiteX8" fmla="*/ 1328 w 24188"/>
                    <a:gd name="connsiteY8" fmla="*/ 19174 h 25073"/>
                    <a:gd name="connsiteX9" fmla="*/ 1328 w 24188"/>
                    <a:gd name="connsiteY9" fmla="*/ 23304 h 25073"/>
                    <a:gd name="connsiteX10" fmla="*/ 2508 w 24188"/>
                    <a:gd name="connsiteY10" fmla="*/ 24336 h 25073"/>
                    <a:gd name="connsiteX11" fmla="*/ 5310 w 24188"/>
                    <a:gd name="connsiteY11" fmla="*/ 25073 h 25073"/>
                    <a:gd name="connsiteX12" fmla="*/ 6637 w 24188"/>
                    <a:gd name="connsiteY12" fmla="*/ 23894 h 25073"/>
                    <a:gd name="connsiteX13" fmla="*/ 8407 w 24188"/>
                    <a:gd name="connsiteY13" fmla="*/ 21534 h 25073"/>
                    <a:gd name="connsiteX14" fmla="*/ 10767 w 24188"/>
                    <a:gd name="connsiteY14" fmla="*/ 20501 h 25073"/>
                    <a:gd name="connsiteX15" fmla="*/ 15634 w 24188"/>
                    <a:gd name="connsiteY15" fmla="*/ 19616 h 25073"/>
                    <a:gd name="connsiteX16" fmla="*/ 19027 w 24188"/>
                    <a:gd name="connsiteY16" fmla="*/ 16224 h 25073"/>
                    <a:gd name="connsiteX17" fmla="*/ 22271 w 24188"/>
                    <a:gd name="connsiteY17" fmla="*/ 11062 h 25073"/>
                    <a:gd name="connsiteX18" fmla="*/ 23747 w 24188"/>
                    <a:gd name="connsiteY18" fmla="*/ 7375 h 25073"/>
                    <a:gd name="connsiteX19" fmla="*/ 24189 w 24188"/>
                    <a:gd name="connsiteY19" fmla="*/ 3540 h 25073"/>
                    <a:gd name="connsiteX20" fmla="*/ 23599 w 24188"/>
                    <a:gd name="connsiteY20" fmla="*/ 0 h 25073"/>
                    <a:gd name="connsiteX21" fmla="*/ 21092 w 24188"/>
                    <a:gd name="connsiteY21" fmla="*/ 590 h 2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88" h="25073">
                      <a:moveTo>
                        <a:pt x="21092" y="590"/>
                      </a:moveTo>
                      <a:lnTo>
                        <a:pt x="17994" y="3097"/>
                      </a:lnTo>
                      <a:lnTo>
                        <a:pt x="15044" y="10029"/>
                      </a:lnTo>
                      <a:lnTo>
                        <a:pt x="12685" y="12832"/>
                      </a:lnTo>
                      <a:lnTo>
                        <a:pt x="6195" y="13864"/>
                      </a:lnTo>
                      <a:lnTo>
                        <a:pt x="3393" y="16519"/>
                      </a:lnTo>
                      <a:lnTo>
                        <a:pt x="591" y="16372"/>
                      </a:lnTo>
                      <a:lnTo>
                        <a:pt x="0" y="17404"/>
                      </a:lnTo>
                      <a:lnTo>
                        <a:pt x="1328" y="19174"/>
                      </a:lnTo>
                      <a:lnTo>
                        <a:pt x="1328" y="23304"/>
                      </a:lnTo>
                      <a:lnTo>
                        <a:pt x="2508" y="24336"/>
                      </a:lnTo>
                      <a:lnTo>
                        <a:pt x="5310" y="25073"/>
                      </a:lnTo>
                      <a:lnTo>
                        <a:pt x="6637" y="23894"/>
                      </a:lnTo>
                      <a:lnTo>
                        <a:pt x="8407" y="21534"/>
                      </a:lnTo>
                      <a:lnTo>
                        <a:pt x="10767" y="20501"/>
                      </a:lnTo>
                      <a:lnTo>
                        <a:pt x="15634" y="19616"/>
                      </a:lnTo>
                      <a:lnTo>
                        <a:pt x="19027" y="16224"/>
                      </a:lnTo>
                      <a:lnTo>
                        <a:pt x="22271" y="11062"/>
                      </a:lnTo>
                      <a:lnTo>
                        <a:pt x="23747" y="7375"/>
                      </a:lnTo>
                      <a:lnTo>
                        <a:pt x="24189" y="3540"/>
                      </a:lnTo>
                      <a:lnTo>
                        <a:pt x="23599" y="0"/>
                      </a:lnTo>
                      <a:lnTo>
                        <a:pt x="21092"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07" name="Freeform: Shape 306">
                  <a:extLst>
                    <a:ext uri="{FF2B5EF4-FFF2-40B4-BE49-F238E27FC236}">
                      <a16:creationId xmlns:a16="http://schemas.microsoft.com/office/drawing/2014/main" id="{200F0DEB-9EE7-A8D1-C226-F9637D52826C}"/>
                    </a:ext>
                  </a:extLst>
                </p:cNvPr>
                <p:cNvSpPr/>
                <p:nvPr/>
              </p:nvSpPr>
              <p:spPr>
                <a:xfrm>
                  <a:off x="9752898" y="2969058"/>
                  <a:ext cx="14896" cy="11651"/>
                </a:xfrm>
                <a:custGeom>
                  <a:avLst/>
                  <a:gdLst>
                    <a:gd name="connsiteX0" fmla="*/ 11651 w 14896"/>
                    <a:gd name="connsiteY0" fmla="*/ 1032 h 11651"/>
                    <a:gd name="connsiteX1" fmla="*/ 8407 w 14896"/>
                    <a:gd name="connsiteY1" fmla="*/ 4130 h 11651"/>
                    <a:gd name="connsiteX2" fmla="*/ 3835 w 14896"/>
                    <a:gd name="connsiteY2" fmla="*/ 8997 h 11651"/>
                    <a:gd name="connsiteX3" fmla="*/ 0 w 14896"/>
                    <a:gd name="connsiteY3" fmla="*/ 9587 h 11651"/>
                    <a:gd name="connsiteX4" fmla="*/ 148 w 14896"/>
                    <a:gd name="connsiteY4" fmla="*/ 10324 h 11651"/>
                    <a:gd name="connsiteX5" fmla="*/ 885 w 14896"/>
                    <a:gd name="connsiteY5" fmla="*/ 11652 h 11651"/>
                    <a:gd name="connsiteX6" fmla="*/ 2507 w 14896"/>
                    <a:gd name="connsiteY6" fmla="*/ 11652 h 11651"/>
                    <a:gd name="connsiteX7" fmla="*/ 7375 w 14896"/>
                    <a:gd name="connsiteY7" fmla="*/ 8112 h 11651"/>
                    <a:gd name="connsiteX8" fmla="*/ 14897 w 14896"/>
                    <a:gd name="connsiteY8" fmla="*/ 0 h 11651"/>
                    <a:gd name="connsiteX9" fmla="*/ 13569 w 14896"/>
                    <a:gd name="connsiteY9" fmla="*/ 0 h 11651"/>
                    <a:gd name="connsiteX10" fmla="*/ 11651 w 14896"/>
                    <a:gd name="connsiteY10" fmla="*/ 1032 h 1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6" h="11651">
                      <a:moveTo>
                        <a:pt x="11651" y="1032"/>
                      </a:moveTo>
                      <a:lnTo>
                        <a:pt x="8407" y="4130"/>
                      </a:lnTo>
                      <a:lnTo>
                        <a:pt x="3835" y="8997"/>
                      </a:lnTo>
                      <a:lnTo>
                        <a:pt x="0" y="9587"/>
                      </a:lnTo>
                      <a:lnTo>
                        <a:pt x="148" y="10324"/>
                      </a:lnTo>
                      <a:lnTo>
                        <a:pt x="885" y="11652"/>
                      </a:lnTo>
                      <a:lnTo>
                        <a:pt x="2507" y="11652"/>
                      </a:lnTo>
                      <a:lnTo>
                        <a:pt x="7375" y="8112"/>
                      </a:lnTo>
                      <a:lnTo>
                        <a:pt x="14897" y="0"/>
                      </a:lnTo>
                      <a:lnTo>
                        <a:pt x="13569" y="0"/>
                      </a:lnTo>
                      <a:lnTo>
                        <a:pt x="11651" y="1032"/>
                      </a:lnTo>
                      <a:close/>
                    </a:path>
                  </a:pathLst>
                </a:custGeom>
                <a:grpFill/>
                <a:ln w="3175" cap="flat">
                  <a:solidFill>
                    <a:schemeClr val="bg2">
                      <a:lumMod val="90000"/>
                    </a:schemeClr>
                  </a:solidFill>
                  <a:prstDash val="solid"/>
                  <a:miter/>
                </a:ln>
              </p:spPr>
              <p:txBody>
                <a:bodyPr rtlCol="0" anchor="ctr"/>
                <a:lstStyle/>
                <a:p>
                  <a:endParaRPr lang="en-GB"/>
                </a:p>
              </p:txBody>
            </p:sp>
            <p:sp>
              <p:nvSpPr>
                <p:cNvPr id="308" name="Freeform: Shape 307">
                  <a:extLst>
                    <a:ext uri="{FF2B5EF4-FFF2-40B4-BE49-F238E27FC236}">
                      <a16:creationId xmlns:a16="http://schemas.microsoft.com/office/drawing/2014/main" id="{A57B48A4-3E01-1F22-5412-99E21E8FC43D}"/>
                    </a:ext>
                  </a:extLst>
                </p:cNvPr>
                <p:cNvSpPr/>
                <p:nvPr/>
              </p:nvSpPr>
              <p:spPr>
                <a:xfrm>
                  <a:off x="9828561" y="2885283"/>
                  <a:ext cx="7522" cy="12831"/>
                </a:xfrm>
                <a:custGeom>
                  <a:avLst/>
                  <a:gdLst>
                    <a:gd name="connsiteX0" fmla="*/ 0 w 7522"/>
                    <a:gd name="connsiteY0" fmla="*/ 8997 h 12831"/>
                    <a:gd name="connsiteX1" fmla="*/ 0 w 7522"/>
                    <a:gd name="connsiteY1" fmla="*/ 11947 h 12831"/>
                    <a:gd name="connsiteX2" fmla="*/ 2655 w 7522"/>
                    <a:gd name="connsiteY2" fmla="*/ 12832 h 12831"/>
                    <a:gd name="connsiteX3" fmla="*/ 5162 w 7522"/>
                    <a:gd name="connsiteY3" fmla="*/ 11357 h 12831"/>
                    <a:gd name="connsiteX4" fmla="*/ 5605 w 7522"/>
                    <a:gd name="connsiteY4" fmla="*/ 10177 h 12831"/>
                    <a:gd name="connsiteX5" fmla="*/ 5014 w 7522"/>
                    <a:gd name="connsiteY5" fmla="*/ 6047 h 12831"/>
                    <a:gd name="connsiteX6" fmla="*/ 7079 w 7522"/>
                    <a:gd name="connsiteY6" fmla="*/ 2655 h 12831"/>
                    <a:gd name="connsiteX7" fmla="*/ 7522 w 7522"/>
                    <a:gd name="connsiteY7" fmla="*/ 590 h 12831"/>
                    <a:gd name="connsiteX8" fmla="*/ 5605 w 7522"/>
                    <a:gd name="connsiteY8" fmla="*/ 0 h 12831"/>
                    <a:gd name="connsiteX9" fmla="*/ 0 w 7522"/>
                    <a:gd name="connsiteY9" fmla="*/ 8997 h 1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 h="12831">
                      <a:moveTo>
                        <a:pt x="0" y="8997"/>
                      </a:moveTo>
                      <a:lnTo>
                        <a:pt x="0" y="11947"/>
                      </a:lnTo>
                      <a:lnTo>
                        <a:pt x="2655" y="12832"/>
                      </a:lnTo>
                      <a:lnTo>
                        <a:pt x="5162" y="11357"/>
                      </a:lnTo>
                      <a:lnTo>
                        <a:pt x="5605" y="10177"/>
                      </a:lnTo>
                      <a:lnTo>
                        <a:pt x="5014" y="6047"/>
                      </a:lnTo>
                      <a:lnTo>
                        <a:pt x="7079" y="2655"/>
                      </a:lnTo>
                      <a:lnTo>
                        <a:pt x="7522" y="590"/>
                      </a:lnTo>
                      <a:lnTo>
                        <a:pt x="5605" y="0"/>
                      </a:lnTo>
                      <a:lnTo>
                        <a:pt x="0" y="8997"/>
                      </a:lnTo>
                      <a:close/>
                    </a:path>
                  </a:pathLst>
                </a:custGeom>
                <a:grpFill/>
                <a:ln w="3175" cap="flat">
                  <a:solidFill>
                    <a:schemeClr val="bg2">
                      <a:lumMod val="90000"/>
                    </a:schemeClr>
                  </a:solidFill>
                  <a:prstDash val="solid"/>
                  <a:miter/>
                </a:ln>
              </p:spPr>
              <p:txBody>
                <a:bodyPr rtlCol="0" anchor="ctr"/>
                <a:lstStyle/>
                <a:p>
                  <a:endParaRPr lang="en-GB"/>
                </a:p>
              </p:txBody>
            </p:sp>
            <p:sp>
              <p:nvSpPr>
                <p:cNvPr id="309" name="Freeform: Shape 308">
                  <a:extLst>
                    <a:ext uri="{FF2B5EF4-FFF2-40B4-BE49-F238E27FC236}">
                      <a16:creationId xmlns:a16="http://schemas.microsoft.com/office/drawing/2014/main" id="{DCC85F78-BABD-F7DA-CB04-BED5E4CF5003}"/>
                    </a:ext>
                  </a:extLst>
                </p:cNvPr>
                <p:cNvSpPr/>
                <p:nvPr/>
              </p:nvSpPr>
              <p:spPr>
                <a:xfrm>
                  <a:off x="9588445" y="3054898"/>
                  <a:ext cx="29941" cy="26695"/>
                </a:xfrm>
                <a:custGeom>
                  <a:avLst/>
                  <a:gdLst>
                    <a:gd name="connsiteX0" fmla="*/ 20502 w 29941"/>
                    <a:gd name="connsiteY0" fmla="*/ 147 h 26695"/>
                    <a:gd name="connsiteX1" fmla="*/ 17994 w 29941"/>
                    <a:gd name="connsiteY1" fmla="*/ 0 h 26695"/>
                    <a:gd name="connsiteX2" fmla="*/ 13422 w 29941"/>
                    <a:gd name="connsiteY2" fmla="*/ 7375 h 26695"/>
                    <a:gd name="connsiteX3" fmla="*/ 12242 w 29941"/>
                    <a:gd name="connsiteY3" fmla="*/ 8112 h 26695"/>
                    <a:gd name="connsiteX4" fmla="*/ 11209 w 29941"/>
                    <a:gd name="connsiteY4" fmla="*/ 9882 h 26695"/>
                    <a:gd name="connsiteX5" fmla="*/ 9144 w 29941"/>
                    <a:gd name="connsiteY5" fmla="*/ 11947 h 26695"/>
                    <a:gd name="connsiteX6" fmla="*/ 8407 w 29941"/>
                    <a:gd name="connsiteY6" fmla="*/ 13717 h 26695"/>
                    <a:gd name="connsiteX7" fmla="*/ 6342 w 29941"/>
                    <a:gd name="connsiteY7" fmla="*/ 16076 h 26695"/>
                    <a:gd name="connsiteX8" fmla="*/ 1033 w 29941"/>
                    <a:gd name="connsiteY8" fmla="*/ 20206 h 26695"/>
                    <a:gd name="connsiteX9" fmla="*/ 0 w 29941"/>
                    <a:gd name="connsiteY9" fmla="*/ 22124 h 26695"/>
                    <a:gd name="connsiteX10" fmla="*/ 443 w 29941"/>
                    <a:gd name="connsiteY10" fmla="*/ 24483 h 26695"/>
                    <a:gd name="connsiteX11" fmla="*/ 3393 w 29941"/>
                    <a:gd name="connsiteY11" fmla="*/ 26696 h 26695"/>
                    <a:gd name="connsiteX12" fmla="*/ 4278 w 29941"/>
                    <a:gd name="connsiteY12" fmla="*/ 20944 h 26695"/>
                    <a:gd name="connsiteX13" fmla="*/ 8998 w 29941"/>
                    <a:gd name="connsiteY13" fmla="*/ 17994 h 26695"/>
                    <a:gd name="connsiteX14" fmla="*/ 12094 w 29941"/>
                    <a:gd name="connsiteY14" fmla="*/ 14602 h 26695"/>
                    <a:gd name="connsiteX15" fmla="*/ 12832 w 29941"/>
                    <a:gd name="connsiteY15" fmla="*/ 12832 h 26695"/>
                    <a:gd name="connsiteX16" fmla="*/ 17994 w 29941"/>
                    <a:gd name="connsiteY16" fmla="*/ 8259 h 26695"/>
                    <a:gd name="connsiteX17" fmla="*/ 19617 w 29941"/>
                    <a:gd name="connsiteY17" fmla="*/ 7522 h 26695"/>
                    <a:gd name="connsiteX18" fmla="*/ 22862 w 29941"/>
                    <a:gd name="connsiteY18" fmla="*/ 7080 h 26695"/>
                    <a:gd name="connsiteX19" fmla="*/ 26402 w 29941"/>
                    <a:gd name="connsiteY19" fmla="*/ 4130 h 26695"/>
                    <a:gd name="connsiteX20" fmla="*/ 28466 w 29941"/>
                    <a:gd name="connsiteY20" fmla="*/ 4130 h 26695"/>
                    <a:gd name="connsiteX21" fmla="*/ 29941 w 29941"/>
                    <a:gd name="connsiteY21" fmla="*/ 1917 h 26695"/>
                    <a:gd name="connsiteX22" fmla="*/ 24336 w 29941"/>
                    <a:gd name="connsiteY22" fmla="*/ 2507 h 26695"/>
                    <a:gd name="connsiteX23" fmla="*/ 20502 w 29941"/>
                    <a:gd name="connsiteY23" fmla="*/ 147 h 2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41" h="26695">
                      <a:moveTo>
                        <a:pt x="20502" y="147"/>
                      </a:moveTo>
                      <a:lnTo>
                        <a:pt x="17994" y="0"/>
                      </a:lnTo>
                      <a:lnTo>
                        <a:pt x="13422" y="7375"/>
                      </a:lnTo>
                      <a:lnTo>
                        <a:pt x="12242" y="8112"/>
                      </a:lnTo>
                      <a:lnTo>
                        <a:pt x="11209" y="9882"/>
                      </a:lnTo>
                      <a:lnTo>
                        <a:pt x="9144" y="11947"/>
                      </a:lnTo>
                      <a:lnTo>
                        <a:pt x="8407" y="13717"/>
                      </a:lnTo>
                      <a:lnTo>
                        <a:pt x="6342" y="16076"/>
                      </a:lnTo>
                      <a:lnTo>
                        <a:pt x="1033" y="20206"/>
                      </a:lnTo>
                      <a:lnTo>
                        <a:pt x="0" y="22124"/>
                      </a:lnTo>
                      <a:lnTo>
                        <a:pt x="443" y="24483"/>
                      </a:lnTo>
                      <a:lnTo>
                        <a:pt x="3393" y="26696"/>
                      </a:lnTo>
                      <a:lnTo>
                        <a:pt x="4278" y="20944"/>
                      </a:lnTo>
                      <a:lnTo>
                        <a:pt x="8998" y="17994"/>
                      </a:lnTo>
                      <a:lnTo>
                        <a:pt x="12094" y="14602"/>
                      </a:lnTo>
                      <a:lnTo>
                        <a:pt x="12832" y="12832"/>
                      </a:lnTo>
                      <a:lnTo>
                        <a:pt x="17994" y="8259"/>
                      </a:lnTo>
                      <a:lnTo>
                        <a:pt x="19617" y="7522"/>
                      </a:lnTo>
                      <a:lnTo>
                        <a:pt x="22862" y="7080"/>
                      </a:lnTo>
                      <a:lnTo>
                        <a:pt x="26402" y="4130"/>
                      </a:lnTo>
                      <a:lnTo>
                        <a:pt x="28466" y="4130"/>
                      </a:lnTo>
                      <a:lnTo>
                        <a:pt x="29941" y="1917"/>
                      </a:lnTo>
                      <a:lnTo>
                        <a:pt x="24336" y="2507"/>
                      </a:lnTo>
                      <a:lnTo>
                        <a:pt x="20502"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10" name="Freeform: Shape 309">
                  <a:extLst>
                    <a:ext uri="{FF2B5EF4-FFF2-40B4-BE49-F238E27FC236}">
                      <a16:creationId xmlns:a16="http://schemas.microsoft.com/office/drawing/2014/main" id="{1C5DA0DF-298A-8339-D851-47191891620D}"/>
                    </a:ext>
                  </a:extLst>
                </p:cNvPr>
                <p:cNvSpPr/>
                <p:nvPr/>
              </p:nvSpPr>
              <p:spPr>
                <a:xfrm>
                  <a:off x="9619418" y="3075399"/>
                  <a:ext cx="7522" cy="4572"/>
                </a:xfrm>
                <a:custGeom>
                  <a:avLst/>
                  <a:gdLst>
                    <a:gd name="connsiteX0" fmla="*/ 5605 w 7522"/>
                    <a:gd name="connsiteY0" fmla="*/ 0 h 4572"/>
                    <a:gd name="connsiteX1" fmla="*/ 294 w 7522"/>
                    <a:gd name="connsiteY1" fmla="*/ 1475 h 4572"/>
                    <a:gd name="connsiteX2" fmla="*/ 148 w 7522"/>
                    <a:gd name="connsiteY2" fmla="*/ 2065 h 4572"/>
                    <a:gd name="connsiteX3" fmla="*/ 0 w 7522"/>
                    <a:gd name="connsiteY3" fmla="*/ 3835 h 4572"/>
                    <a:gd name="connsiteX4" fmla="*/ 1917 w 7522"/>
                    <a:gd name="connsiteY4" fmla="*/ 4572 h 4572"/>
                    <a:gd name="connsiteX5" fmla="*/ 2802 w 7522"/>
                    <a:gd name="connsiteY5" fmla="*/ 3687 h 4572"/>
                    <a:gd name="connsiteX6" fmla="*/ 7522 w 7522"/>
                    <a:gd name="connsiteY6" fmla="*/ 1770 h 4572"/>
                    <a:gd name="connsiteX7" fmla="*/ 7227 w 7522"/>
                    <a:gd name="connsiteY7" fmla="*/ 1032 h 4572"/>
                    <a:gd name="connsiteX8" fmla="*/ 5605 w 7522"/>
                    <a:gd name="connsiteY8" fmla="*/ 0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22" h="4572">
                      <a:moveTo>
                        <a:pt x="5605" y="0"/>
                      </a:moveTo>
                      <a:lnTo>
                        <a:pt x="294" y="1475"/>
                      </a:lnTo>
                      <a:lnTo>
                        <a:pt x="148" y="2065"/>
                      </a:lnTo>
                      <a:lnTo>
                        <a:pt x="0" y="3835"/>
                      </a:lnTo>
                      <a:lnTo>
                        <a:pt x="1917" y="4572"/>
                      </a:lnTo>
                      <a:lnTo>
                        <a:pt x="2802" y="3687"/>
                      </a:lnTo>
                      <a:lnTo>
                        <a:pt x="7522" y="1770"/>
                      </a:lnTo>
                      <a:lnTo>
                        <a:pt x="7227" y="1032"/>
                      </a:lnTo>
                      <a:lnTo>
                        <a:pt x="5605" y="0"/>
                      </a:lnTo>
                      <a:close/>
                    </a:path>
                  </a:pathLst>
                </a:custGeom>
                <a:grpFill/>
                <a:ln w="3175" cap="flat">
                  <a:solidFill>
                    <a:schemeClr val="bg2">
                      <a:lumMod val="90000"/>
                    </a:schemeClr>
                  </a:solidFill>
                  <a:prstDash val="solid"/>
                  <a:miter/>
                </a:ln>
              </p:spPr>
              <p:txBody>
                <a:bodyPr rtlCol="0" anchor="ctr"/>
                <a:lstStyle/>
                <a:p>
                  <a:endParaRPr lang="en-GB"/>
                </a:p>
              </p:txBody>
            </p:sp>
            <p:sp>
              <p:nvSpPr>
                <p:cNvPr id="311" name="Freeform: Shape 310">
                  <a:extLst>
                    <a:ext uri="{FF2B5EF4-FFF2-40B4-BE49-F238E27FC236}">
                      <a16:creationId xmlns:a16="http://schemas.microsoft.com/office/drawing/2014/main" id="{D03FA79D-82F1-1246-86EF-4A73CD8521A1}"/>
                    </a:ext>
                  </a:extLst>
                </p:cNvPr>
                <p:cNvSpPr/>
                <p:nvPr/>
              </p:nvSpPr>
              <p:spPr>
                <a:xfrm>
                  <a:off x="9693606" y="2999589"/>
                  <a:ext cx="28908" cy="20206"/>
                </a:xfrm>
                <a:custGeom>
                  <a:avLst/>
                  <a:gdLst>
                    <a:gd name="connsiteX0" fmla="*/ 22419 w 28908"/>
                    <a:gd name="connsiteY0" fmla="*/ 442 h 20206"/>
                    <a:gd name="connsiteX1" fmla="*/ 13422 w 28908"/>
                    <a:gd name="connsiteY1" fmla="*/ 6195 h 20206"/>
                    <a:gd name="connsiteX2" fmla="*/ 9144 w 28908"/>
                    <a:gd name="connsiteY2" fmla="*/ 10914 h 20206"/>
                    <a:gd name="connsiteX3" fmla="*/ 5752 w 28908"/>
                    <a:gd name="connsiteY3" fmla="*/ 12094 h 20206"/>
                    <a:gd name="connsiteX4" fmla="*/ 0 w 28908"/>
                    <a:gd name="connsiteY4" fmla="*/ 20059 h 20206"/>
                    <a:gd name="connsiteX5" fmla="*/ 2360 w 28908"/>
                    <a:gd name="connsiteY5" fmla="*/ 20206 h 20206"/>
                    <a:gd name="connsiteX6" fmla="*/ 6195 w 28908"/>
                    <a:gd name="connsiteY6" fmla="*/ 18584 h 20206"/>
                    <a:gd name="connsiteX7" fmla="*/ 11357 w 28908"/>
                    <a:gd name="connsiteY7" fmla="*/ 14012 h 20206"/>
                    <a:gd name="connsiteX8" fmla="*/ 13275 w 28908"/>
                    <a:gd name="connsiteY8" fmla="*/ 12684 h 20206"/>
                    <a:gd name="connsiteX9" fmla="*/ 15929 w 28908"/>
                    <a:gd name="connsiteY9" fmla="*/ 11799 h 20206"/>
                    <a:gd name="connsiteX10" fmla="*/ 19469 w 28908"/>
                    <a:gd name="connsiteY10" fmla="*/ 9144 h 20206"/>
                    <a:gd name="connsiteX11" fmla="*/ 20502 w 28908"/>
                    <a:gd name="connsiteY11" fmla="*/ 6490 h 20206"/>
                    <a:gd name="connsiteX12" fmla="*/ 28909 w 28908"/>
                    <a:gd name="connsiteY12" fmla="*/ 147 h 20206"/>
                    <a:gd name="connsiteX13" fmla="*/ 23452 w 28908"/>
                    <a:gd name="connsiteY13" fmla="*/ 0 h 20206"/>
                    <a:gd name="connsiteX14" fmla="*/ 22419 w 28908"/>
                    <a:gd name="connsiteY14" fmla="*/ 442 h 2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08" h="20206">
                      <a:moveTo>
                        <a:pt x="22419" y="442"/>
                      </a:moveTo>
                      <a:lnTo>
                        <a:pt x="13422" y="6195"/>
                      </a:lnTo>
                      <a:lnTo>
                        <a:pt x="9144" y="10914"/>
                      </a:lnTo>
                      <a:lnTo>
                        <a:pt x="5752" y="12094"/>
                      </a:lnTo>
                      <a:lnTo>
                        <a:pt x="0" y="20059"/>
                      </a:lnTo>
                      <a:lnTo>
                        <a:pt x="2360" y="20206"/>
                      </a:lnTo>
                      <a:lnTo>
                        <a:pt x="6195" y="18584"/>
                      </a:lnTo>
                      <a:lnTo>
                        <a:pt x="11357" y="14012"/>
                      </a:lnTo>
                      <a:lnTo>
                        <a:pt x="13275" y="12684"/>
                      </a:lnTo>
                      <a:lnTo>
                        <a:pt x="15929" y="11799"/>
                      </a:lnTo>
                      <a:lnTo>
                        <a:pt x="19469" y="9144"/>
                      </a:lnTo>
                      <a:lnTo>
                        <a:pt x="20502" y="6490"/>
                      </a:lnTo>
                      <a:lnTo>
                        <a:pt x="28909" y="147"/>
                      </a:lnTo>
                      <a:lnTo>
                        <a:pt x="23452" y="0"/>
                      </a:lnTo>
                      <a:lnTo>
                        <a:pt x="22419"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12" name="Freeform: Shape 311">
                  <a:extLst>
                    <a:ext uri="{FF2B5EF4-FFF2-40B4-BE49-F238E27FC236}">
                      <a16:creationId xmlns:a16="http://schemas.microsoft.com/office/drawing/2014/main" id="{1AEF47F9-FC4B-E662-3157-A28FD4C7A801}"/>
                    </a:ext>
                  </a:extLst>
                </p:cNvPr>
                <p:cNvSpPr/>
                <p:nvPr/>
              </p:nvSpPr>
              <p:spPr>
                <a:xfrm>
                  <a:off x="9626940" y="3021860"/>
                  <a:ext cx="50737" cy="36135"/>
                </a:xfrm>
                <a:custGeom>
                  <a:avLst/>
                  <a:gdLst>
                    <a:gd name="connsiteX0" fmla="*/ 50442 w 50737"/>
                    <a:gd name="connsiteY0" fmla="*/ 2360 h 36135"/>
                    <a:gd name="connsiteX1" fmla="*/ 50442 w 50737"/>
                    <a:gd name="connsiteY1" fmla="*/ 1327 h 36135"/>
                    <a:gd name="connsiteX2" fmla="*/ 49999 w 50737"/>
                    <a:gd name="connsiteY2" fmla="*/ 590 h 36135"/>
                    <a:gd name="connsiteX3" fmla="*/ 48966 w 50737"/>
                    <a:gd name="connsiteY3" fmla="*/ 0 h 36135"/>
                    <a:gd name="connsiteX4" fmla="*/ 47344 w 50737"/>
                    <a:gd name="connsiteY4" fmla="*/ 148 h 36135"/>
                    <a:gd name="connsiteX5" fmla="*/ 44837 w 50737"/>
                    <a:gd name="connsiteY5" fmla="*/ 1327 h 36135"/>
                    <a:gd name="connsiteX6" fmla="*/ 37315 w 50737"/>
                    <a:gd name="connsiteY6" fmla="*/ 7965 h 36135"/>
                    <a:gd name="connsiteX7" fmla="*/ 32153 w 50737"/>
                    <a:gd name="connsiteY7" fmla="*/ 8702 h 36135"/>
                    <a:gd name="connsiteX8" fmla="*/ 30236 w 50737"/>
                    <a:gd name="connsiteY8" fmla="*/ 8555 h 36135"/>
                    <a:gd name="connsiteX9" fmla="*/ 27875 w 50737"/>
                    <a:gd name="connsiteY9" fmla="*/ 4867 h 36135"/>
                    <a:gd name="connsiteX10" fmla="*/ 26843 w 50737"/>
                    <a:gd name="connsiteY10" fmla="*/ 4720 h 36135"/>
                    <a:gd name="connsiteX11" fmla="*/ 25516 w 50737"/>
                    <a:gd name="connsiteY11" fmla="*/ 7375 h 36135"/>
                    <a:gd name="connsiteX12" fmla="*/ 25811 w 50737"/>
                    <a:gd name="connsiteY12" fmla="*/ 9734 h 36135"/>
                    <a:gd name="connsiteX13" fmla="*/ 22861 w 50737"/>
                    <a:gd name="connsiteY13" fmla="*/ 10914 h 36135"/>
                    <a:gd name="connsiteX14" fmla="*/ 19911 w 50737"/>
                    <a:gd name="connsiteY14" fmla="*/ 14012 h 36135"/>
                    <a:gd name="connsiteX15" fmla="*/ 17256 w 50737"/>
                    <a:gd name="connsiteY15" fmla="*/ 15044 h 36135"/>
                    <a:gd name="connsiteX16" fmla="*/ 13864 w 50737"/>
                    <a:gd name="connsiteY16" fmla="*/ 18731 h 36135"/>
                    <a:gd name="connsiteX17" fmla="*/ 9144 w 50737"/>
                    <a:gd name="connsiteY17" fmla="*/ 21681 h 36135"/>
                    <a:gd name="connsiteX18" fmla="*/ 6784 w 50737"/>
                    <a:gd name="connsiteY18" fmla="*/ 24631 h 36135"/>
                    <a:gd name="connsiteX19" fmla="*/ 6342 w 50737"/>
                    <a:gd name="connsiteY19" fmla="*/ 27876 h 36135"/>
                    <a:gd name="connsiteX20" fmla="*/ 2064 w 50737"/>
                    <a:gd name="connsiteY20" fmla="*/ 30973 h 36135"/>
                    <a:gd name="connsiteX21" fmla="*/ 885 w 50737"/>
                    <a:gd name="connsiteY21" fmla="*/ 32743 h 36135"/>
                    <a:gd name="connsiteX22" fmla="*/ 0 w 50737"/>
                    <a:gd name="connsiteY22" fmla="*/ 36135 h 36135"/>
                    <a:gd name="connsiteX23" fmla="*/ 5309 w 50737"/>
                    <a:gd name="connsiteY23" fmla="*/ 32153 h 36135"/>
                    <a:gd name="connsiteX24" fmla="*/ 8112 w 50737"/>
                    <a:gd name="connsiteY24" fmla="*/ 31416 h 36135"/>
                    <a:gd name="connsiteX25" fmla="*/ 10767 w 50737"/>
                    <a:gd name="connsiteY25" fmla="*/ 27433 h 36135"/>
                    <a:gd name="connsiteX26" fmla="*/ 17404 w 50737"/>
                    <a:gd name="connsiteY26" fmla="*/ 22271 h 36135"/>
                    <a:gd name="connsiteX27" fmla="*/ 18583 w 50737"/>
                    <a:gd name="connsiteY27" fmla="*/ 20649 h 36135"/>
                    <a:gd name="connsiteX28" fmla="*/ 18878 w 50737"/>
                    <a:gd name="connsiteY28" fmla="*/ 18879 h 36135"/>
                    <a:gd name="connsiteX29" fmla="*/ 19911 w 50737"/>
                    <a:gd name="connsiteY29" fmla="*/ 17699 h 36135"/>
                    <a:gd name="connsiteX30" fmla="*/ 23155 w 50737"/>
                    <a:gd name="connsiteY30" fmla="*/ 18436 h 36135"/>
                    <a:gd name="connsiteX31" fmla="*/ 26548 w 50737"/>
                    <a:gd name="connsiteY31" fmla="*/ 17404 h 36135"/>
                    <a:gd name="connsiteX32" fmla="*/ 28908 w 50737"/>
                    <a:gd name="connsiteY32" fmla="*/ 14749 h 36135"/>
                    <a:gd name="connsiteX33" fmla="*/ 35693 w 50737"/>
                    <a:gd name="connsiteY33" fmla="*/ 10029 h 36135"/>
                    <a:gd name="connsiteX34" fmla="*/ 39675 w 50737"/>
                    <a:gd name="connsiteY34" fmla="*/ 8997 h 36135"/>
                    <a:gd name="connsiteX35" fmla="*/ 44542 w 50737"/>
                    <a:gd name="connsiteY35" fmla="*/ 6785 h 36135"/>
                    <a:gd name="connsiteX36" fmla="*/ 49409 w 50737"/>
                    <a:gd name="connsiteY36" fmla="*/ 6637 h 36135"/>
                    <a:gd name="connsiteX37" fmla="*/ 50737 w 50737"/>
                    <a:gd name="connsiteY37" fmla="*/ 5310 h 36135"/>
                    <a:gd name="connsiteX38" fmla="*/ 49852 w 50737"/>
                    <a:gd name="connsiteY38" fmla="*/ 3687 h 36135"/>
                    <a:gd name="connsiteX39" fmla="*/ 50442 w 50737"/>
                    <a:gd name="connsiteY39" fmla="*/ 2360 h 3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737" h="36135">
                      <a:moveTo>
                        <a:pt x="50442" y="2360"/>
                      </a:moveTo>
                      <a:lnTo>
                        <a:pt x="50442" y="1327"/>
                      </a:lnTo>
                      <a:lnTo>
                        <a:pt x="49999" y="590"/>
                      </a:lnTo>
                      <a:lnTo>
                        <a:pt x="48966" y="0"/>
                      </a:lnTo>
                      <a:lnTo>
                        <a:pt x="47344" y="148"/>
                      </a:lnTo>
                      <a:lnTo>
                        <a:pt x="44837" y="1327"/>
                      </a:lnTo>
                      <a:lnTo>
                        <a:pt x="37315" y="7965"/>
                      </a:lnTo>
                      <a:lnTo>
                        <a:pt x="32153" y="8702"/>
                      </a:lnTo>
                      <a:lnTo>
                        <a:pt x="30236" y="8555"/>
                      </a:lnTo>
                      <a:lnTo>
                        <a:pt x="27875" y="4867"/>
                      </a:lnTo>
                      <a:lnTo>
                        <a:pt x="26843" y="4720"/>
                      </a:lnTo>
                      <a:lnTo>
                        <a:pt x="25516" y="7375"/>
                      </a:lnTo>
                      <a:lnTo>
                        <a:pt x="25811" y="9734"/>
                      </a:lnTo>
                      <a:lnTo>
                        <a:pt x="22861" y="10914"/>
                      </a:lnTo>
                      <a:lnTo>
                        <a:pt x="19911" y="14012"/>
                      </a:lnTo>
                      <a:lnTo>
                        <a:pt x="17256" y="15044"/>
                      </a:lnTo>
                      <a:lnTo>
                        <a:pt x="13864" y="18731"/>
                      </a:lnTo>
                      <a:lnTo>
                        <a:pt x="9144" y="21681"/>
                      </a:lnTo>
                      <a:lnTo>
                        <a:pt x="6784" y="24631"/>
                      </a:lnTo>
                      <a:lnTo>
                        <a:pt x="6342" y="27876"/>
                      </a:lnTo>
                      <a:lnTo>
                        <a:pt x="2064" y="30973"/>
                      </a:lnTo>
                      <a:lnTo>
                        <a:pt x="885" y="32743"/>
                      </a:lnTo>
                      <a:lnTo>
                        <a:pt x="0" y="36135"/>
                      </a:lnTo>
                      <a:lnTo>
                        <a:pt x="5309" y="32153"/>
                      </a:lnTo>
                      <a:lnTo>
                        <a:pt x="8112" y="31416"/>
                      </a:lnTo>
                      <a:lnTo>
                        <a:pt x="10767" y="27433"/>
                      </a:lnTo>
                      <a:lnTo>
                        <a:pt x="17404" y="22271"/>
                      </a:lnTo>
                      <a:lnTo>
                        <a:pt x="18583" y="20649"/>
                      </a:lnTo>
                      <a:lnTo>
                        <a:pt x="18878" y="18879"/>
                      </a:lnTo>
                      <a:lnTo>
                        <a:pt x="19911" y="17699"/>
                      </a:lnTo>
                      <a:lnTo>
                        <a:pt x="23155" y="18436"/>
                      </a:lnTo>
                      <a:lnTo>
                        <a:pt x="26548" y="17404"/>
                      </a:lnTo>
                      <a:lnTo>
                        <a:pt x="28908" y="14749"/>
                      </a:lnTo>
                      <a:lnTo>
                        <a:pt x="35693" y="10029"/>
                      </a:lnTo>
                      <a:lnTo>
                        <a:pt x="39675" y="8997"/>
                      </a:lnTo>
                      <a:lnTo>
                        <a:pt x="44542" y="6785"/>
                      </a:lnTo>
                      <a:lnTo>
                        <a:pt x="49409" y="6637"/>
                      </a:lnTo>
                      <a:lnTo>
                        <a:pt x="50737" y="5310"/>
                      </a:lnTo>
                      <a:lnTo>
                        <a:pt x="49852" y="3687"/>
                      </a:lnTo>
                      <a:lnTo>
                        <a:pt x="50442" y="2360"/>
                      </a:lnTo>
                      <a:close/>
                    </a:path>
                  </a:pathLst>
                </a:custGeom>
                <a:grpFill/>
                <a:ln w="3175" cap="flat">
                  <a:solidFill>
                    <a:schemeClr val="bg2">
                      <a:lumMod val="90000"/>
                    </a:schemeClr>
                  </a:solidFill>
                  <a:prstDash val="solid"/>
                  <a:miter/>
                </a:ln>
              </p:spPr>
              <p:txBody>
                <a:bodyPr rtlCol="0" anchor="ctr"/>
                <a:lstStyle/>
                <a:p>
                  <a:endParaRPr lang="en-GB"/>
                </a:p>
              </p:txBody>
            </p:sp>
            <p:sp>
              <p:nvSpPr>
                <p:cNvPr id="313" name="Freeform: Shape 312">
                  <a:extLst>
                    <a:ext uri="{FF2B5EF4-FFF2-40B4-BE49-F238E27FC236}">
                      <a16:creationId xmlns:a16="http://schemas.microsoft.com/office/drawing/2014/main" id="{41A00118-2BB3-432E-A414-A352133913A7}"/>
                    </a:ext>
                  </a:extLst>
                </p:cNvPr>
                <p:cNvSpPr/>
                <p:nvPr/>
              </p:nvSpPr>
              <p:spPr>
                <a:xfrm>
                  <a:off x="9720302" y="2541776"/>
                  <a:ext cx="6784" cy="5899"/>
                </a:xfrm>
                <a:custGeom>
                  <a:avLst/>
                  <a:gdLst>
                    <a:gd name="connsiteX0" fmla="*/ 5163 w 6784"/>
                    <a:gd name="connsiteY0" fmla="*/ 0 h 5899"/>
                    <a:gd name="connsiteX1" fmla="*/ 3245 w 6784"/>
                    <a:gd name="connsiteY1" fmla="*/ 2507 h 5899"/>
                    <a:gd name="connsiteX2" fmla="*/ 0 w 6784"/>
                    <a:gd name="connsiteY2" fmla="*/ 4130 h 5899"/>
                    <a:gd name="connsiteX3" fmla="*/ 0 w 6784"/>
                    <a:gd name="connsiteY3" fmla="*/ 4867 h 5899"/>
                    <a:gd name="connsiteX4" fmla="*/ 1033 w 6784"/>
                    <a:gd name="connsiteY4" fmla="*/ 5900 h 5899"/>
                    <a:gd name="connsiteX5" fmla="*/ 3098 w 6784"/>
                    <a:gd name="connsiteY5" fmla="*/ 5457 h 5899"/>
                    <a:gd name="connsiteX6" fmla="*/ 6785 w 6784"/>
                    <a:gd name="connsiteY6" fmla="*/ 2507 h 5899"/>
                    <a:gd name="connsiteX7" fmla="*/ 6342 w 6784"/>
                    <a:gd name="connsiteY7" fmla="*/ 1475 h 5899"/>
                    <a:gd name="connsiteX8" fmla="*/ 5163 w 6784"/>
                    <a:gd name="connsiteY8" fmla="*/ 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84" h="5899">
                      <a:moveTo>
                        <a:pt x="5163" y="0"/>
                      </a:moveTo>
                      <a:lnTo>
                        <a:pt x="3245" y="2507"/>
                      </a:lnTo>
                      <a:lnTo>
                        <a:pt x="0" y="4130"/>
                      </a:lnTo>
                      <a:lnTo>
                        <a:pt x="0" y="4867"/>
                      </a:lnTo>
                      <a:lnTo>
                        <a:pt x="1033" y="5900"/>
                      </a:lnTo>
                      <a:lnTo>
                        <a:pt x="3098" y="5457"/>
                      </a:lnTo>
                      <a:lnTo>
                        <a:pt x="6785" y="2507"/>
                      </a:lnTo>
                      <a:lnTo>
                        <a:pt x="6342" y="1475"/>
                      </a:lnTo>
                      <a:lnTo>
                        <a:pt x="5163" y="0"/>
                      </a:lnTo>
                      <a:close/>
                    </a:path>
                  </a:pathLst>
                </a:custGeom>
                <a:grpFill/>
                <a:ln w="3175" cap="flat">
                  <a:solidFill>
                    <a:schemeClr val="bg2">
                      <a:lumMod val="90000"/>
                    </a:schemeClr>
                  </a:solidFill>
                  <a:prstDash val="solid"/>
                  <a:miter/>
                </a:ln>
              </p:spPr>
              <p:txBody>
                <a:bodyPr rtlCol="0" anchor="ctr"/>
                <a:lstStyle/>
                <a:p>
                  <a:endParaRPr lang="en-GB"/>
                </a:p>
              </p:txBody>
            </p:sp>
            <p:sp>
              <p:nvSpPr>
                <p:cNvPr id="314" name="Freeform: Shape 313">
                  <a:extLst>
                    <a:ext uri="{FF2B5EF4-FFF2-40B4-BE49-F238E27FC236}">
                      <a16:creationId xmlns:a16="http://schemas.microsoft.com/office/drawing/2014/main" id="{289DBEAC-4971-783E-7FE2-70A87FD52E28}"/>
                    </a:ext>
                  </a:extLst>
                </p:cNvPr>
                <p:cNvSpPr/>
                <p:nvPr/>
              </p:nvSpPr>
              <p:spPr>
                <a:xfrm>
                  <a:off x="9374436" y="2690300"/>
                  <a:ext cx="25368" cy="19763"/>
                </a:xfrm>
                <a:custGeom>
                  <a:avLst/>
                  <a:gdLst>
                    <a:gd name="connsiteX0" fmla="*/ 20796 w 25368"/>
                    <a:gd name="connsiteY0" fmla="*/ 5310 h 19763"/>
                    <a:gd name="connsiteX1" fmla="*/ 18436 w 25368"/>
                    <a:gd name="connsiteY1" fmla="*/ 3835 h 19763"/>
                    <a:gd name="connsiteX2" fmla="*/ 17698 w 25368"/>
                    <a:gd name="connsiteY2" fmla="*/ 3245 h 19763"/>
                    <a:gd name="connsiteX3" fmla="*/ 8997 w 25368"/>
                    <a:gd name="connsiteY3" fmla="*/ 0 h 19763"/>
                    <a:gd name="connsiteX4" fmla="*/ 8112 w 25368"/>
                    <a:gd name="connsiteY4" fmla="*/ 1180 h 19763"/>
                    <a:gd name="connsiteX5" fmla="*/ 5309 w 25368"/>
                    <a:gd name="connsiteY5" fmla="*/ 6637 h 19763"/>
                    <a:gd name="connsiteX6" fmla="*/ 3982 w 25368"/>
                    <a:gd name="connsiteY6" fmla="*/ 7080 h 19763"/>
                    <a:gd name="connsiteX7" fmla="*/ 1032 w 25368"/>
                    <a:gd name="connsiteY7" fmla="*/ 11062 h 19763"/>
                    <a:gd name="connsiteX8" fmla="*/ 0 w 25368"/>
                    <a:gd name="connsiteY8" fmla="*/ 14749 h 19763"/>
                    <a:gd name="connsiteX9" fmla="*/ 1032 w 25368"/>
                    <a:gd name="connsiteY9" fmla="*/ 14749 h 19763"/>
                    <a:gd name="connsiteX10" fmla="*/ 6047 w 25368"/>
                    <a:gd name="connsiteY10" fmla="*/ 11799 h 19763"/>
                    <a:gd name="connsiteX11" fmla="*/ 7669 w 25368"/>
                    <a:gd name="connsiteY11" fmla="*/ 13569 h 19763"/>
                    <a:gd name="connsiteX12" fmla="*/ 11209 w 25368"/>
                    <a:gd name="connsiteY12" fmla="*/ 19764 h 19763"/>
                    <a:gd name="connsiteX13" fmla="*/ 12684 w 25368"/>
                    <a:gd name="connsiteY13" fmla="*/ 19321 h 19763"/>
                    <a:gd name="connsiteX14" fmla="*/ 14601 w 25368"/>
                    <a:gd name="connsiteY14" fmla="*/ 18141 h 19763"/>
                    <a:gd name="connsiteX15" fmla="*/ 16666 w 25368"/>
                    <a:gd name="connsiteY15" fmla="*/ 16224 h 19763"/>
                    <a:gd name="connsiteX16" fmla="*/ 19026 w 25368"/>
                    <a:gd name="connsiteY16" fmla="*/ 14897 h 19763"/>
                    <a:gd name="connsiteX17" fmla="*/ 19763 w 25368"/>
                    <a:gd name="connsiteY17" fmla="*/ 13717 h 19763"/>
                    <a:gd name="connsiteX18" fmla="*/ 20501 w 25368"/>
                    <a:gd name="connsiteY18" fmla="*/ 10767 h 19763"/>
                    <a:gd name="connsiteX19" fmla="*/ 22566 w 25368"/>
                    <a:gd name="connsiteY19" fmla="*/ 7522 h 19763"/>
                    <a:gd name="connsiteX20" fmla="*/ 25368 w 25368"/>
                    <a:gd name="connsiteY20" fmla="*/ 5900 h 19763"/>
                    <a:gd name="connsiteX21" fmla="*/ 24483 w 25368"/>
                    <a:gd name="connsiteY21" fmla="*/ 5015 h 19763"/>
                    <a:gd name="connsiteX22" fmla="*/ 20796 w 25368"/>
                    <a:gd name="connsiteY22" fmla="*/ 5310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368" h="19763">
                      <a:moveTo>
                        <a:pt x="20796" y="5310"/>
                      </a:moveTo>
                      <a:lnTo>
                        <a:pt x="18436" y="3835"/>
                      </a:lnTo>
                      <a:lnTo>
                        <a:pt x="17698" y="3245"/>
                      </a:lnTo>
                      <a:lnTo>
                        <a:pt x="8997" y="0"/>
                      </a:lnTo>
                      <a:lnTo>
                        <a:pt x="8112" y="1180"/>
                      </a:lnTo>
                      <a:lnTo>
                        <a:pt x="5309" y="6637"/>
                      </a:lnTo>
                      <a:lnTo>
                        <a:pt x="3982" y="7080"/>
                      </a:lnTo>
                      <a:lnTo>
                        <a:pt x="1032" y="11062"/>
                      </a:lnTo>
                      <a:lnTo>
                        <a:pt x="0" y="14749"/>
                      </a:lnTo>
                      <a:lnTo>
                        <a:pt x="1032" y="14749"/>
                      </a:lnTo>
                      <a:lnTo>
                        <a:pt x="6047" y="11799"/>
                      </a:lnTo>
                      <a:lnTo>
                        <a:pt x="7669" y="13569"/>
                      </a:lnTo>
                      <a:lnTo>
                        <a:pt x="11209" y="19764"/>
                      </a:lnTo>
                      <a:lnTo>
                        <a:pt x="12684" y="19321"/>
                      </a:lnTo>
                      <a:lnTo>
                        <a:pt x="14601" y="18141"/>
                      </a:lnTo>
                      <a:lnTo>
                        <a:pt x="16666" y="16224"/>
                      </a:lnTo>
                      <a:lnTo>
                        <a:pt x="19026" y="14897"/>
                      </a:lnTo>
                      <a:lnTo>
                        <a:pt x="19763" y="13717"/>
                      </a:lnTo>
                      <a:lnTo>
                        <a:pt x="20501" y="10767"/>
                      </a:lnTo>
                      <a:lnTo>
                        <a:pt x="22566" y="7522"/>
                      </a:lnTo>
                      <a:lnTo>
                        <a:pt x="25368" y="5900"/>
                      </a:lnTo>
                      <a:lnTo>
                        <a:pt x="24483" y="5015"/>
                      </a:lnTo>
                      <a:lnTo>
                        <a:pt x="20796" y="5310"/>
                      </a:lnTo>
                      <a:close/>
                    </a:path>
                  </a:pathLst>
                </a:custGeom>
                <a:grpFill/>
                <a:ln w="3175" cap="flat">
                  <a:solidFill>
                    <a:schemeClr val="bg2">
                      <a:lumMod val="90000"/>
                    </a:schemeClr>
                  </a:solidFill>
                  <a:prstDash val="solid"/>
                  <a:miter/>
                </a:ln>
              </p:spPr>
              <p:txBody>
                <a:bodyPr rtlCol="0" anchor="ctr"/>
                <a:lstStyle/>
                <a:p>
                  <a:endParaRPr lang="en-GB"/>
                </a:p>
              </p:txBody>
            </p:sp>
            <p:sp>
              <p:nvSpPr>
                <p:cNvPr id="315" name="Freeform: Shape 314">
                  <a:extLst>
                    <a:ext uri="{FF2B5EF4-FFF2-40B4-BE49-F238E27FC236}">
                      <a16:creationId xmlns:a16="http://schemas.microsoft.com/office/drawing/2014/main" id="{1BE24DDF-03AA-5D17-EE89-374C7DEEF0B2}"/>
                    </a:ext>
                  </a:extLst>
                </p:cNvPr>
                <p:cNvSpPr/>
                <p:nvPr/>
              </p:nvSpPr>
              <p:spPr>
                <a:xfrm>
                  <a:off x="7539939" y="2102400"/>
                  <a:ext cx="8259" cy="6194"/>
                </a:xfrm>
                <a:custGeom>
                  <a:avLst/>
                  <a:gdLst>
                    <a:gd name="connsiteX0" fmla="*/ 6195 w 8259"/>
                    <a:gd name="connsiteY0" fmla="*/ 6195 h 6194"/>
                    <a:gd name="connsiteX1" fmla="*/ 8259 w 8259"/>
                    <a:gd name="connsiteY1" fmla="*/ 2065 h 6194"/>
                    <a:gd name="connsiteX2" fmla="*/ 7817 w 8259"/>
                    <a:gd name="connsiteY2" fmla="*/ 147 h 6194"/>
                    <a:gd name="connsiteX3" fmla="*/ 4867 w 8259"/>
                    <a:gd name="connsiteY3" fmla="*/ 0 h 6194"/>
                    <a:gd name="connsiteX4" fmla="*/ 0 w 8259"/>
                    <a:gd name="connsiteY4" fmla="*/ 4277 h 6194"/>
                    <a:gd name="connsiteX5" fmla="*/ 442 w 8259"/>
                    <a:gd name="connsiteY5" fmla="*/ 5015 h 6194"/>
                    <a:gd name="connsiteX6" fmla="*/ 1770 w 8259"/>
                    <a:gd name="connsiteY6" fmla="*/ 5900 h 6194"/>
                    <a:gd name="connsiteX7" fmla="*/ 6195 w 8259"/>
                    <a:gd name="connsiteY7"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9" h="6194">
                      <a:moveTo>
                        <a:pt x="6195" y="6195"/>
                      </a:moveTo>
                      <a:lnTo>
                        <a:pt x="8259" y="2065"/>
                      </a:lnTo>
                      <a:lnTo>
                        <a:pt x="7817" y="147"/>
                      </a:lnTo>
                      <a:lnTo>
                        <a:pt x="4867" y="0"/>
                      </a:lnTo>
                      <a:lnTo>
                        <a:pt x="0" y="4277"/>
                      </a:lnTo>
                      <a:lnTo>
                        <a:pt x="442" y="5015"/>
                      </a:lnTo>
                      <a:lnTo>
                        <a:pt x="1770" y="5900"/>
                      </a:lnTo>
                      <a:lnTo>
                        <a:pt x="6195" y="6195"/>
                      </a:lnTo>
                      <a:close/>
                    </a:path>
                  </a:pathLst>
                </a:custGeom>
                <a:grpFill/>
                <a:ln w="3175" cap="flat">
                  <a:solidFill>
                    <a:schemeClr val="bg2">
                      <a:lumMod val="90000"/>
                    </a:schemeClr>
                  </a:solidFill>
                  <a:prstDash val="solid"/>
                  <a:miter/>
                </a:ln>
              </p:spPr>
              <p:txBody>
                <a:bodyPr rtlCol="0" anchor="ctr"/>
                <a:lstStyle/>
                <a:p>
                  <a:endParaRPr lang="en-GB"/>
                </a:p>
              </p:txBody>
            </p:sp>
            <p:sp>
              <p:nvSpPr>
                <p:cNvPr id="316" name="Freeform: Shape 315">
                  <a:extLst>
                    <a:ext uri="{FF2B5EF4-FFF2-40B4-BE49-F238E27FC236}">
                      <a16:creationId xmlns:a16="http://schemas.microsoft.com/office/drawing/2014/main" id="{95EBD80B-A78D-B025-C0E0-17886644760C}"/>
                    </a:ext>
                  </a:extLst>
                </p:cNvPr>
                <p:cNvSpPr/>
                <p:nvPr/>
              </p:nvSpPr>
              <p:spPr>
                <a:xfrm>
                  <a:off x="10058942" y="2539269"/>
                  <a:ext cx="32152" cy="27580"/>
                </a:xfrm>
                <a:custGeom>
                  <a:avLst/>
                  <a:gdLst>
                    <a:gd name="connsiteX0" fmla="*/ 29794 w 32152"/>
                    <a:gd name="connsiteY0" fmla="*/ 147 h 27580"/>
                    <a:gd name="connsiteX1" fmla="*/ 28466 w 32152"/>
                    <a:gd name="connsiteY1" fmla="*/ 0 h 27580"/>
                    <a:gd name="connsiteX2" fmla="*/ 20206 w 32152"/>
                    <a:gd name="connsiteY2" fmla="*/ 5015 h 27580"/>
                    <a:gd name="connsiteX3" fmla="*/ 8702 w 32152"/>
                    <a:gd name="connsiteY3" fmla="*/ 8112 h 27580"/>
                    <a:gd name="connsiteX4" fmla="*/ 8849 w 32152"/>
                    <a:gd name="connsiteY4" fmla="*/ 9734 h 27580"/>
                    <a:gd name="connsiteX5" fmla="*/ 9292 w 32152"/>
                    <a:gd name="connsiteY5" fmla="*/ 11504 h 27580"/>
                    <a:gd name="connsiteX6" fmla="*/ 7817 w 32152"/>
                    <a:gd name="connsiteY6" fmla="*/ 16519 h 27580"/>
                    <a:gd name="connsiteX7" fmla="*/ 3835 w 32152"/>
                    <a:gd name="connsiteY7" fmla="*/ 22566 h 27580"/>
                    <a:gd name="connsiteX8" fmla="*/ 0 w 32152"/>
                    <a:gd name="connsiteY8" fmla="*/ 24926 h 27580"/>
                    <a:gd name="connsiteX9" fmla="*/ 0 w 32152"/>
                    <a:gd name="connsiteY9" fmla="*/ 26106 h 27580"/>
                    <a:gd name="connsiteX10" fmla="*/ 442 w 32152"/>
                    <a:gd name="connsiteY10" fmla="*/ 26991 h 27580"/>
                    <a:gd name="connsiteX11" fmla="*/ 1033 w 32152"/>
                    <a:gd name="connsiteY11" fmla="*/ 27581 h 27580"/>
                    <a:gd name="connsiteX12" fmla="*/ 5309 w 32152"/>
                    <a:gd name="connsiteY12" fmla="*/ 23894 h 27580"/>
                    <a:gd name="connsiteX13" fmla="*/ 13864 w 32152"/>
                    <a:gd name="connsiteY13" fmla="*/ 18584 h 27580"/>
                    <a:gd name="connsiteX14" fmla="*/ 22124 w 32152"/>
                    <a:gd name="connsiteY14" fmla="*/ 14897 h 27580"/>
                    <a:gd name="connsiteX15" fmla="*/ 30973 w 32152"/>
                    <a:gd name="connsiteY15" fmla="*/ 13127 h 27580"/>
                    <a:gd name="connsiteX16" fmla="*/ 32153 w 32152"/>
                    <a:gd name="connsiteY16" fmla="*/ 9882 h 27580"/>
                    <a:gd name="connsiteX17" fmla="*/ 31416 w 32152"/>
                    <a:gd name="connsiteY17" fmla="*/ 4425 h 27580"/>
                    <a:gd name="connsiteX18" fmla="*/ 29794 w 32152"/>
                    <a:gd name="connsiteY18" fmla="*/ 147 h 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152" h="27580">
                      <a:moveTo>
                        <a:pt x="29794" y="147"/>
                      </a:moveTo>
                      <a:lnTo>
                        <a:pt x="28466" y="0"/>
                      </a:lnTo>
                      <a:lnTo>
                        <a:pt x="20206" y="5015"/>
                      </a:lnTo>
                      <a:lnTo>
                        <a:pt x="8702" y="8112"/>
                      </a:lnTo>
                      <a:lnTo>
                        <a:pt x="8849" y="9734"/>
                      </a:lnTo>
                      <a:lnTo>
                        <a:pt x="9292" y="11504"/>
                      </a:lnTo>
                      <a:lnTo>
                        <a:pt x="7817" y="16519"/>
                      </a:lnTo>
                      <a:lnTo>
                        <a:pt x="3835" y="22566"/>
                      </a:lnTo>
                      <a:lnTo>
                        <a:pt x="0" y="24926"/>
                      </a:lnTo>
                      <a:lnTo>
                        <a:pt x="0" y="26106"/>
                      </a:lnTo>
                      <a:lnTo>
                        <a:pt x="442" y="26991"/>
                      </a:lnTo>
                      <a:lnTo>
                        <a:pt x="1033" y="27581"/>
                      </a:lnTo>
                      <a:lnTo>
                        <a:pt x="5309" y="23894"/>
                      </a:lnTo>
                      <a:lnTo>
                        <a:pt x="13864" y="18584"/>
                      </a:lnTo>
                      <a:lnTo>
                        <a:pt x="22124" y="14897"/>
                      </a:lnTo>
                      <a:lnTo>
                        <a:pt x="30973" y="13127"/>
                      </a:lnTo>
                      <a:lnTo>
                        <a:pt x="32153" y="9882"/>
                      </a:lnTo>
                      <a:lnTo>
                        <a:pt x="31416" y="4425"/>
                      </a:lnTo>
                      <a:lnTo>
                        <a:pt x="29794"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17" name="Freeform: Shape 316">
                  <a:extLst>
                    <a:ext uri="{FF2B5EF4-FFF2-40B4-BE49-F238E27FC236}">
                      <a16:creationId xmlns:a16="http://schemas.microsoft.com/office/drawing/2014/main" id="{D8992AD9-E921-AEF8-685C-B624CB726014}"/>
                    </a:ext>
                  </a:extLst>
                </p:cNvPr>
                <p:cNvSpPr/>
                <p:nvPr/>
              </p:nvSpPr>
              <p:spPr>
                <a:xfrm>
                  <a:off x="6716790" y="2297088"/>
                  <a:ext cx="8701" cy="9439"/>
                </a:xfrm>
                <a:custGeom>
                  <a:avLst/>
                  <a:gdLst>
                    <a:gd name="connsiteX0" fmla="*/ 8407 w 8701"/>
                    <a:gd name="connsiteY0" fmla="*/ 2360 h 9439"/>
                    <a:gd name="connsiteX1" fmla="*/ 7522 w 8701"/>
                    <a:gd name="connsiteY1" fmla="*/ 738 h 9439"/>
                    <a:gd name="connsiteX2" fmla="*/ 5310 w 8701"/>
                    <a:gd name="connsiteY2" fmla="*/ 0 h 9439"/>
                    <a:gd name="connsiteX3" fmla="*/ 2065 w 8701"/>
                    <a:gd name="connsiteY3" fmla="*/ 1770 h 9439"/>
                    <a:gd name="connsiteX4" fmla="*/ 1475 w 8701"/>
                    <a:gd name="connsiteY4" fmla="*/ 1327 h 9439"/>
                    <a:gd name="connsiteX5" fmla="*/ 0 w 8701"/>
                    <a:gd name="connsiteY5" fmla="*/ 2065 h 9439"/>
                    <a:gd name="connsiteX6" fmla="*/ 885 w 8701"/>
                    <a:gd name="connsiteY6" fmla="*/ 4425 h 9439"/>
                    <a:gd name="connsiteX7" fmla="*/ 2508 w 8701"/>
                    <a:gd name="connsiteY7" fmla="*/ 5900 h 9439"/>
                    <a:gd name="connsiteX8" fmla="*/ 3982 w 8701"/>
                    <a:gd name="connsiteY8" fmla="*/ 6047 h 9439"/>
                    <a:gd name="connsiteX9" fmla="*/ 6637 w 8701"/>
                    <a:gd name="connsiteY9" fmla="*/ 9439 h 9439"/>
                    <a:gd name="connsiteX10" fmla="*/ 8259 w 8701"/>
                    <a:gd name="connsiteY10" fmla="*/ 8407 h 9439"/>
                    <a:gd name="connsiteX11" fmla="*/ 7817 w 8701"/>
                    <a:gd name="connsiteY11" fmla="*/ 6932 h 9439"/>
                    <a:gd name="connsiteX12" fmla="*/ 8702 w 8701"/>
                    <a:gd name="connsiteY12" fmla="*/ 5162 h 9439"/>
                    <a:gd name="connsiteX13" fmla="*/ 8407 w 8701"/>
                    <a:gd name="connsiteY13" fmla="*/ 2360 h 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01" h="9439">
                      <a:moveTo>
                        <a:pt x="8407" y="2360"/>
                      </a:moveTo>
                      <a:lnTo>
                        <a:pt x="7522" y="738"/>
                      </a:lnTo>
                      <a:lnTo>
                        <a:pt x="5310" y="0"/>
                      </a:lnTo>
                      <a:lnTo>
                        <a:pt x="2065" y="1770"/>
                      </a:lnTo>
                      <a:lnTo>
                        <a:pt x="1475" y="1327"/>
                      </a:lnTo>
                      <a:lnTo>
                        <a:pt x="0" y="2065"/>
                      </a:lnTo>
                      <a:lnTo>
                        <a:pt x="885" y="4425"/>
                      </a:lnTo>
                      <a:lnTo>
                        <a:pt x="2508" y="5900"/>
                      </a:lnTo>
                      <a:lnTo>
                        <a:pt x="3982" y="6047"/>
                      </a:lnTo>
                      <a:lnTo>
                        <a:pt x="6637" y="9439"/>
                      </a:lnTo>
                      <a:lnTo>
                        <a:pt x="8259" y="8407"/>
                      </a:lnTo>
                      <a:lnTo>
                        <a:pt x="7817" y="6932"/>
                      </a:lnTo>
                      <a:lnTo>
                        <a:pt x="8702" y="5162"/>
                      </a:lnTo>
                      <a:lnTo>
                        <a:pt x="8407" y="2360"/>
                      </a:lnTo>
                      <a:close/>
                    </a:path>
                  </a:pathLst>
                </a:custGeom>
                <a:grpFill/>
                <a:ln w="3175" cap="flat">
                  <a:solidFill>
                    <a:schemeClr val="bg2">
                      <a:lumMod val="90000"/>
                    </a:schemeClr>
                  </a:solidFill>
                  <a:prstDash val="solid"/>
                  <a:miter/>
                </a:ln>
              </p:spPr>
              <p:txBody>
                <a:bodyPr rtlCol="0" anchor="ctr"/>
                <a:lstStyle/>
                <a:p>
                  <a:endParaRPr lang="en-GB"/>
                </a:p>
              </p:txBody>
            </p:sp>
            <p:sp>
              <p:nvSpPr>
                <p:cNvPr id="318" name="Freeform: Shape 317">
                  <a:extLst>
                    <a:ext uri="{FF2B5EF4-FFF2-40B4-BE49-F238E27FC236}">
                      <a16:creationId xmlns:a16="http://schemas.microsoft.com/office/drawing/2014/main" id="{8E52ED9C-1325-4BB8-07CE-DDFE2BCACE02}"/>
                    </a:ext>
                  </a:extLst>
                </p:cNvPr>
                <p:cNvSpPr/>
                <p:nvPr/>
              </p:nvSpPr>
              <p:spPr>
                <a:xfrm>
                  <a:off x="7603655" y="2229832"/>
                  <a:ext cx="16813" cy="11504"/>
                </a:xfrm>
                <a:custGeom>
                  <a:avLst/>
                  <a:gdLst>
                    <a:gd name="connsiteX0" fmla="*/ 15929 w 16813"/>
                    <a:gd name="connsiteY0" fmla="*/ 2507 h 11504"/>
                    <a:gd name="connsiteX1" fmla="*/ 11799 w 16813"/>
                    <a:gd name="connsiteY1" fmla="*/ 1770 h 11504"/>
                    <a:gd name="connsiteX2" fmla="*/ 8702 w 16813"/>
                    <a:gd name="connsiteY2" fmla="*/ 737 h 11504"/>
                    <a:gd name="connsiteX3" fmla="*/ 3835 w 16813"/>
                    <a:gd name="connsiteY3" fmla="*/ 590 h 11504"/>
                    <a:gd name="connsiteX4" fmla="*/ 885 w 16813"/>
                    <a:gd name="connsiteY4" fmla="*/ 0 h 11504"/>
                    <a:gd name="connsiteX5" fmla="*/ 0 w 16813"/>
                    <a:gd name="connsiteY5" fmla="*/ 1622 h 11504"/>
                    <a:gd name="connsiteX6" fmla="*/ 4867 w 16813"/>
                    <a:gd name="connsiteY6" fmla="*/ 8260 h 11504"/>
                    <a:gd name="connsiteX7" fmla="*/ 9882 w 16813"/>
                    <a:gd name="connsiteY7" fmla="*/ 11504 h 11504"/>
                    <a:gd name="connsiteX8" fmla="*/ 14454 w 16813"/>
                    <a:gd name="connsiteY8" fmla="*/ 10914 h 11504"/>
                    <a:gd name="connsiteX9" fmla="*/ 15486 w 16813"/>
                    <a:gd name="connsiteY9" fmla="*/ 10324 h 11504"/>
                    <a:gd name="connsiteX10" fmla="*/ 16814 w 16813"/>
                    <a:gd name="connsiteY10" fmla="*/ 8112 h 11504"/>
                    <a:gd name="connsiteX11" fmla="*/ 15486 w 16813"/>
                    <a:gd name="connsiteY11" fmla="*/ 6785 h 11504"/>
                    <a:gd name="connsiteX12" fmla="*/ 15486 w 16813"/>
                    <a:gd name="connsiteY12" fmla="*/ 5457 h 11504"/>
                    <a:gd name="connsiteX13" fmla="*/ 15929 w 16813"/>
                    <a:gd name="connsiteY13" fmla="*/ 2507 h 1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3" h="11504">
                      <a:moveTo>
                        <a:pt x="15929" y="2507"/>
                      </a:moveTo>
                      <a:lnTo>
                        <a:pt x="11799" y="1770"/>
                      </a:lnTo>
                      <a:lnTo>
                        <a:pt x="8702" y="737"/>
                      </a:lnTo>
                      <a:lnTo>
                        <a:pt x="3835" y="590"/>
                      </a:lnTo>
                      <a:lnTo>
                        <a:pt x="885" y="0"/>
                      </a:lnTo>
                      <a:lnTo>
                        <a:pt x="0" y="1622"/>
                      </a:lnTo>
                      <a:lnTo>
                        <a:pt x="4867" y="8260"/>
                      </a:lnTo>
                      <a:lnTo>
                        <a:pt x="9882" y="11504"/>
                      </a:lnTo>
                      <a:lnTo>
                        <a:pt x="14454" y="10914"/>
                      </a:lnTo>
                      <a:lnTo>
                        <a:pt x="15486" y="10324"/>
                      </a:lnTo>
                      <a:lnTo>
                        <a:pt x="16814" y="8112"/>
                      </a:lnTo>
                      <a:lnTo>
                        <a:pt x="15486" y="6785"/>
                      </a:lnTo>
                      <a:lnTo>
                        <a:pt x="15486" y="5457"/>
                      </a:lnTo>
                      <a:lnTo>
                        <a:pt x="15929" y="2507"/>
                      </a:lnTo>
                      <a:close/>
                    </a:path>
                  </a:pathLst>
                </a:custGeom>
                <a:grpFill/>
                <a:ln w="3175" cap="flat">
                  <a:solidFill>
                    <a:schemeClr val="bg2">
                      <a:lumMod val="90000"/>
                    </a:schemeClr>
                  </a:solidFill>
                  <a:prstDash val="solid"/>
                  <a:miter/>
                </a:ln>
              </p:spPr>
              <p:txBody>
                <a:bodyPr rtlCol="0" anchor="ctr"/>
                <a:lstStyle/>
                <a:p>
                  <a:endParaRPr lang="en-GB"/>
                </a:p>
              </p:txBody>
            </p:sp>
            <p:sp>
              <p:nvSpPr>
                <p:cNvPr id="319" name="Freeform: Shape 318">
                  <a:extLst>
                    <a:ext uri="{FF2B5EF4-FFF2-40B4-BE49-F238E27FC236}">
                      <a16:creationId xmlns:a16="http://schemas.microsoft.com/office/drawing/2014/main" id="{5E7548AD-2F8E-F3DC-33B8-7C3F22A27DC8}"/>
                    </a:ext>
                  </a:extLst>
                </p:cNvPr>
                <p:cNvSpPr/>
                <p:nvPr/>
              </p:nvSpPr>
              <p:spPr>
                <a:xfrm>
                  <a:off x="8702023" y="1858449"/>
                  <a:ext cx="49262" cy="23451"/>
                </a:xfrm>
                <a:custGeom>
                  <a:avLst/>
                  <a:gdLst>
                    <a:gd name="connsiteX0" fmla="*/ 15192 w 49262"/>
                    <a:gd name="connsiteY0" fmla="*/ 0 h 23451"/>
                    <a:gd name="connsiteX1" fmla="*/ 13274 w 49262"/>
                    <a:gd name="connsiteY1" fmla="*/ 1180 h 23451"/>
                    <a:gd name="connsiteX2" fmla="*/ 12832 w 49262"/>
                    <a:gd name="connsiteY2" fmla="*/ 2802 h 23451"/>
                    <a:gd name="connsiteX3" fmla="*/ 12537 w 49262"/>
                    <a:gd name="connsiteY3" fmla="*/ 4867 h 23451"/>
                    <a:gd name="connsiteX4" fmla="*/ 11652 w 49262"/>
                    <a:gd name="connsiteY4" fmla="*/ 8407 h 23451"/>
                    <a:gd name="connsiteX5" fmla="*/ 9882 w 49262"/>
                    <a:gd name="connsiteY5" fmla="*/ 9587 h 23451"/>
                    <a:gd name="connsiteX6" fmla="*/ 3540 w 49262"/>
                    <a:gd name="connsiteY6" fmla="*/ 9144 h 23451"/>
                    <a:gd name="connsiteX7" fmla="*/ 1770 w 49262"/>
                    <a:gd name="connsiteY7" fmla="*/ 9439 h 23451"/>
                    <a:gd name="connsiteX8" fmla="*/ 0 w 49262"/>
                    <a:gd name="connsiteY8" fmla="*/ 10177 h 23451"/>
                    <a:gd name="connsiteX9" fmla="*/ 3687 w 49262"/>
                    <a:gd name="connsiteY9" fmla="*/ 14307 h 23451"/>
                    <a:gd name="connsiteX10" fmla="*/ 10767 w 49262"/>
                    <a:gd name="connsiteY10" fmla="*/ 17109 h 23451"/>
                    <a:gd name="connsiteX11" fmla="*/ 15782 w 49262"/>
                    <a:gd name="connsiteY11" fmla="*/ 19911 h 23451"/>
                    <a:gd name="connsiteX12" fmla="*/ 18142 w 49262"/>
                    <a:gd name="connsiteY12" fmla="*/ 20796 h 23451"/>
                    <a:gd name="connsiteX13" fmla="*/ 33480 w 49262"/>
                    <a:gd name="connsiteY13" fmla="*/ 23451 h 23451"/>
                    <a:gd name="connsiteX14" fmla="*/ 34218 w 49262"/>
                    <a:gd name="connsiteY14" fmla="*/ 23009 h 23451"/>
                    <a:gd name="connsiteX15" fmla="*/ 38643 w 49262"/>
                    <a:gd name="connsiteY15" fmla="*/ 18289 h 23451"/>
                    <a:gd name="connsiteX16" fmla="*/ 44100 w 49262"/>
                    <a:gd name="connsiteY16" fmla="*/ 16077 h 23451"/>
                    <a:gd name="connsiteX17" fmla="*/ 45870 w 49262"/>
                    <a:gd name="connsiteY17" fmla="*/ 14307 h 23451"/>
                    <a:gd name="connsiteX18" fmla="*/ 47050 w 49262"/>
                    <a:gd name="connsiteY18" fmla="*/ 12094 h 23451"/>
                    <a:gd name="connsiteX19" fmla="*/ 48377 w 49262"/>
                    <a:gd name="connsiteY19" fmla="*/ 10177 h 23451"/>
                    <a:gd name="connsiteX20" fmla="*/ 49262 w 49262"/>
                    <a:gd name="connsiteY20" fmla="*/ 7670 h 23451"/>
                    <a:gd name="connsiteX21" fmla="*/ 46607 w 49262"/>
                    <a:gd name="connsiteY21" fmla="*/ 5605 h 23451"/>
                    <a:gd name="connsiteX22" fmla="*/ 37905 w 49262"/>
                    <a:gd name="connsiteY22" fmla="*/ 3687 h 23451"/>
                    <a:gd name="connsiteX23" fmla="*/ 15192 w 49262"/>
                    <a:gd name="connsiteY23" fmla="*/ 0 h 2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262" h="23451">
                      <a:moveTo>
                        <a:pt x="15192" y="0"/>
                      </a:moveTo>
                      <a:lnTo>
                        <a:pt x="13274" y="1180"/>
                      </a:lnTo>
                      <a:lnTo>
                        <a:pt x="12832" y="2802"/>
                      </a:lnTo>
                      <a:lnTo>
                        <a:pt x="12537" y="4867"/>
                      </a:lnTo>
                      <a:lnTo>
                        <a:pt x="11652" y="8407"/>
                      </a:lnTo>
                      <a:lnTo>
                        <a:pt x="9882" y="9587"/>
                      </a:lnTo>
                      <a:lnTo>
                        <a:pt x="3540" y="9144"/>
                      </a:lnTo>
                      <a:lnTo>
                        <a:pt x="1770" y="9439"/>
                      </a:lnTo>
                      <a:lnTo>
                        <a:pt x="0" y="10177"/>
                      </a:lnTo>
                      <a:lnTo>
                        <a:pt x="3687" y="14307"/>
                      </a:lnTo>
                      <a:lnTo>
                        <a:pt x="10767" y="17109"/>
                      </a:lnTo>
                      <a:lnTo>
                        <a:pt x="15782" y="19911"/>
                      </a:lnTo>
                      <a:lnTo>
                        <a:pt x="18142" y="20796"/>
                      </a:lnTo>
                      <a:lnTo>
                        <a:pt x="33480" y="23451"/>
                      </a:lnTo>
                      <a:lnTo>
                        <a:pt x="34218" y="23009"/>
                      </a:lnTo>
                      <a:lnTo>
                        <a:pt x="38643" y="18289"/>
                      </a:lnTo>
                      <a:lnTo>
                        <a:pt x="44100" y="16077"/>
                      </a:lnTo>
                      <a:lnTo>
                        <a:pt x="45870" y="14307"/>
                      </a:lnTo>
                      <a:lnTo>
                        <a:pt x="47050" y="12094"/>
                      </a:lnTo>
                      <a:lnTo>
                        <a:pt x="48377" y="10177"/>
                      </a:lnTo>
                      <a:lnTo>
                        <a:pt x="49262" y="7670"/>
                      </a:lnTo>
                      <a:lnTo>
                        <a:pt x="46607" y="5605"/>
                      </a:lnTo>
                      <a:lnTo>
                        <a:pt x="37905" y="3687"/>
                      </a:lnTo>
                      <a:lnTo>
                        <a:pt x="15192" y="0"/>
                      </a:lnTo>
                      <a:close/>
                    </a:path>
                  </a:pathLst>
                </a:custGeom>
                <a:grpFill/>
                <a:ln w="3175" cap="flat">
                  <a:solidFill>
                    <a:schemeClr val="bg2">
                      <a:lumMod val="90000"/>
                    </a:schemeClr>
                  </a:solidFill>
                  <a:prstDash val="solid"/>
                  <a:miter/>
                </a:ln>
              </p:spPr>
              <p:txBody>
                <a:bodyPr rtlCol="0" anchor="ctr"/>
                <a:lstStyle/>
                <a:p>
                  <a:endParaRPr lang="en-GB"/>
                </a:p>
              </p:txBody>
            </p:sp>
            <p:sp>
              <p:nvSpPr>
                <p:cNvPr id="320" name="Freeform: Shape 319">
                  <a:extLst>
                    <a:ext uri="{FF2B5EF4-FFF2-40B4-BE49-F238E27FC236}">
                      <a16:creationId xmlns:a16="http://schemas.microsoft.com/office/drawing/2014/main" id="{755C79AA-8D16-97D2-B351-E7498855D4D3}"/>
                    </a:ext>
                  </a:extLst>
                </p:cNvPr>
                <p:cNvSpPr/>
                <p:nvPr/>
              </p:nvSpPr>
              <p:spPr>
                <a:xfrm>
                  <a:off x="7040534" y="3018025"/>
                  <a:ext cx="1917" cy="5752"/>
                </a:xfrm>
                <a:custGeom>
                  <a:avLst/>
                  <a:gdLst>
                    <a:gd name="connsiteX0" fmla="*/ 147 w 1917"/>
                    <a:gd name="connsiteY0" fmla="*/ 2655 h 5752"/>
                    <a:gd name="connsiteX1" fmla="*/ 1327 w 1917"/>
                    <a:gd name="connsiteY1" fmla="*/ 5752 h 5752"/>
                    <a:gd name="connsiteX2" fmla="*/ 1770 w 1917"/>
                    <a:gd name="connsiteY2" fmla="*/ 5162 h 5752"/>
                    <a:gd name="connsiteX3" fmla="*/ 1917 w 1917"/>
                    <a:gd name="connsiteY3" fmla="*/ 2950 h 5752"/>
                    <a:gd name="connsiteX4" fmla="*/ 737 w 1917"/>
                    <a:gd name="connsiteY4" fmla="*/ 0 h 5752"/>
                    <a:gd name="connsiteX5" fmla="*/ 0 w 1917"/>
                    <a:gd name="connsiteY5" fmla="*/ 885 h 5752"/>
                    <a:gd name="connsiteX6" fmla="*/ 147 w 1917"/>
                    <a:gd name="connsiteY6" fmla="*/ 2655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5752">
                      <a:moveTo>
                        <a:pt x="147" y="2655"/>
                      </a:moveTo>
                      <a:lnTo>
                        <a:pt x="1327" y="5752"/>
                      </a:lnTo>
                      <a:lnTo>
                        <a:pt x="1770" y="5162"/>
                      </a:lnTo>
                      <a:lnTo>
                        <a:pt x="1917" y="2950"/>
                      </a:lnTo>
                      <a:lnTo>
                        <a:pt x="737" y="0"/>
                      </a:lnTo>
                      <a:lnTo>
                        <a:pt x="0" y="885"/>
                      </a:lnTo>
                      <a:lnTo>
                        <a:pt x="147" y="2655"/>
                      </a:lnTo>
                      <a:close/>
                    </a:path>
                  </a:pathLst>
                </a:custGeom>
                <a:grpFill/>
                <a:ln w="3175" cap="flat">
                  <a:solidFill>
                    <a:schemeClr val="bg2">
                      <a:lumMod val="90000"/>
                    </a:schemeClr>
                  </a:solidFill>
                  <a:prstDash val="solid"/>
                  <a:miter/>
                </a:ln>
              </p:spPr>
              <p:txBody>
                <a:bodyPr rtlCol="0" anchor="ctr"/>
                <a:lstStyle/>
                <a:p>
                  <a:endParaRPr lang="en-GB"/>
                </a:p>
              </p:txBody>
            </p:sp>
            <p:sp>
              <p:nvSpPr>
                <p:cNvPr id="321" name="Freeform: Shape 320">
                  <a:extLst>
                    <a:ext uri="{FF2B5EF4-FFF2-40B4-BE49-F238E27FC236}">
                      <a16:creationId xmlns:a16="http://schemas.microsoft.com/office/drawing/2014/main" id="{E03BD9B6-64E6-C726-7C99-C732C270673F}"/>
                    </a:ext>
                  </a:extLst>
                </p:cNvPr>
                <p:cNvSpPr/>
                <p:nvPr/>
              </p:nvSpPr>
              <p:spPr>
                <a:xfrm>
                  <a:off x="10119561" y="2684695"/>
                  <a:ext cx="23599" cy="23893"/>
                </a:xfrm>
                <a:custGeom>
                  <a:avLst/>
                  <a:gdLst>
                    <a:gd name="connsiteX0" fmla="*/ 19027 w 23599"/>
                    <a:gd name="connsiteY0" fmla="*/ 14602 h 23893"/>
                    <a:gd name="connsiteX1" fmla="*/ 17109 w 23599"/>
                    <a:gd name="connsiteY1" fmla="*/ 12537 h 23893"/>
                    <a:gd name="connsiteX2" fmla="*/ 12979 w 23599"/>
                    <a:gd name="connsiteY2" fmla="*/ 6785 h 23893"/>
                    <a:gd name="connsiteX3" fmla="*/ 12537 w 23599"/>
                    <a:gd name="connsiteY3" fmla="*/ 3982 h 23893"/>
                    <a:gd name="connsiteX4" fmla="*/ 13717 w 23599"/>
                    <a:gd name="connsiteY4" fmla="*/ 1475 h 23893"/>
                    <a:gd name="connsiteX5" fmla="*/ 12094 w 23599"/>
                    <a:gd name="connsiteY5" fmla="*/ 1032 h 23893"/>
                    <a:gd name="connsiteX6" fmla="*/ 4720 w 23599"/>
                    <a:gd name="connsiteY6" fmla="*/ 0 h 23893"/>
                    <a:gd name="connsiteX7" fmla="*/ 2065 w 23599"/>
                    <a:gd name="connsiteY7" fmla="*/ 1622 h 23893"/>
                    <a:gd name="connsiteX8" fmla="*/ 0 w 23599"/>
                    <a:gd name="connsiteY8" fmla="*/ 2065 h 23893"/>
                    <a:gd name="connsiteX9" fmla="*/ 6342 w 23599"/>
                    <a:gd name="connsiteY9" fmla="*/ 5900 h 23893"/>
                    <a:gd name="connsiteX10" fmla="*/ 8259 w 23599"/>
                    <a:gd name="connsiteY10" fmla="*/ 7817 h 23893"/>
                    <a:gd name="connsiteX11" fmla="*/ 8702 w 23599"/>
                    <a:gd name="connsiteY11" fmla="*/ 10029 h 23893"/>
                    <a:gd name="connsiteX12" fmla="*/ 9735 w 23599"/>
                    <a:gd name="connsiteY12" fmla="*/ 11652 h 23893"/>
                    <a:gd name="connsiteX13" fmla="*/ 12537 w 23599"/>
                    <a:gd name="connsiteY13" fmla="*/ 15044 h 23893"/>
                    <a:gd name="connsiteX14" fmla="*/ 15044 w 23599"/>
                    <a:gd name="connsiteY14" fmla="*/ 17699 h 23893"/>
                    <a:gd name="connsiteX15" fmla="*/ 16519 w 23599"/>
                    <a:gd name="connsiteY15" fmla="*/ 18584 h 23893"/>
                    <a:gd name="connsiteX16" fmla="*/ 18732 w 23599"/>
                    <a:gd name="connsiteY16" fmla="*/ 19026 h 23893"/>
                    <a:gd name="connsiteX17" fmla="*/ 20206 w 23599"/>
                    <a:gd name="connsiteY17" fmla="*/ 21239 h 23893"/>
                    <a:gd name="connsiteX18" fmla="*/ 23452 w 23599"/>
                    <a:gd name="connsiteY18" fmla="*/ 23894 h 23893"/>
                    <a:gd name="connsiteX19" fmla="*/ 23599 w 23599"/>
                    <a:gd name="connsiteY19" fmla="*/ 18584 h 23893"/>
                    <a:gd name="connsiteX20" fmla="*/ 21682 w 23599"/>
                    <a:gd name="connsiteY20" fmla="*/ 16077 h 23893"/>
                    <a:gd name="connsiteX21" fmla="*/ 19027 w 23599"/>
                    <a:gd name="connsiteY21" fmla="*/ 14602 h 2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599" h="23893">
                      <a:moveTo>
                        <a:pt x="19027" y="14602"/>
                      </a:moveTo>
                      <a:lnTo>
                        <a:pt x="17109" y="12537"/>
                      </a:lnTo>
                      <a:lnTo>
                        <a:pt x="12979" y="6785"/>
                      </a:lnTo>
                      <a:lnTo>
                        <a:pt x="12537" y="3982"/>
                      </a:lnTo>
                      <a:lnTo>
                        <a:pt x="13717" y="1475"/>
                      </a:lnTo>
                      <a:lnTo>
                        <a:pt x="12094" y="1032"/>
                      </a:lnTo>
                      <a:lnTo>
                        <a:pt x="4720" y="0"/>
                      </a:lnTo>
                      <a:lnTo>
                        <a:pt x="2065" y="1622"/>
                      </a:lnTo>
                      <a:lnTo>
                        <a:pt x="0" y="2065"/>
                      </a:lnTo>
                      <a:lnTo>
                        <a:pt x="6342" y="5900"/>
                      </a:lnTo>
                      <a:lnTo>
                        <a:pt x="8259" y="7817"/>
                      </a:lnTo>
                      <a:lnTo>
                        <a:pt x="8702" y="10029"/>
                      </a:lnTo>
                      <a:lnTo>
                        <a:pt x="9735" y="11652"/>
                      </a:lnTo>
                      <a:lnTo>
                        <a:pt x="12537" y="15044"/>
                      </a:lnTo>
                      <a:lnTo>
                        <a:pt x="15044" y="17699"/>
                      </a:lnTo>
                      <a:lnTo>
                        <a:pt x="16519" y="18584"/>
                      </a:lnTo>
                      <a:lnTo>
                        <a:pt x="18732" y="19026"/>
                      </a:lnTo>
                      <a:lnTo>
                        <a:pt x="20206" y="21239"/>
                      </a:lnTo>
                      <a:lnTo>
                        <a:pt x="23452" y="23894"/>
                      </a:lnTo>
                      <a:lnTo>
                        <a:pt x="23599" y="18584"/>
                      </a:lnTo>
                      <a:lnTo>
                        <a:pt x="21682" y="16077"/>
                      </a:lnTo>
                      <a:lnTo>
                        <a:pt x="19027" y="14602"/>
                      </a:lnTo>
                      <a:close/>
                    </a:path>
                  </a:pathLst>
                </a:custGeom>
                <a:grpFill/>
                <a:ln w="3175" cap="flat">
                  <a:solidFill>
                    <a:schemeClr val="bg2">
                      <a:lumMod val="90000"/>
                    </a:schemeClr>
                  </a:solidFill>
                  <a:prstDash val="solid"/>
                  <a:miter/>
                </a:ln>
              </p:spPr>
              <p:txBody>
                <a:bodyPr rtlCol="0" anchor="ctr"/>
                <a:lstStyle/>
                <a:p>
                  <a:endParaRPr lang="en-GB"/>
                </a:p>
              </p:txBody>
            </p:sp>
            <p:sp>
              <p:nvSpPr>
                <p:cNvPr id="322" name="Freeform: Shape 321">
                  <a:extLst>
                    <a:ext uri="{FF2B5EF4-FFF2-40B4-BE49-F238E27FC236}">
                      <a16:creationId xmlns:a16="http://schemas.microsoft.com/office/drawing/2014/main" id="{D98F06A2-0DC2-E978-EF1C-F3197FCB05EA}"/>
                    </a:ext>
                  </a:extLst>
                </p:cNvPr>
                <p:cNvSpPr/>
                <p:nvPr/>
              </p:nvSpPr>
              <p:spPr>
                <a:xfrm>
                  <a:off x="10163808" y="2702689"/>
                  <a:ext cx="16666" cy="12389"/>
                </a:xfrm>
                <a:custGeom>
                  <a:avLst/>
                  <a:gdLst>
                    <a:gd name="connsiteX0" fmla="*/ 11505 w 16666"/>
                    <a:gd name="connsiteY0" fmla="*/ 6047 h 12389"/>
                    <a:gd name="connsiteX1" fmla="*/ 6933 w 16666"/>
                    <a:gd name="connsiteY1" fmla="*/ 3097 h 12389"/>
                    <a:gd name="connsiteX2" fmla="*/ 3835 w 16666"/>
                    <a:gd name="connsiteY2" fmla="*/ 2065 h 12389"/>
                    <a:gd name="connsiteX3" fmla="*/ 1770 w 16666"/>
                    <a:gd name="connsiteY3" fmla="*/ 0 h 12389"/>
                    <a:gd name="connsiteX4" fmla="*/ 0 w 16666"/>
                    <a:gd name="connsiteY4" fmla="*/ 0 h 12389"/>
                    <a:gd name="connsiteX5" fmla="*/ 1180 w 16666"/>
                    <a:gd name="connsiteY5" fmla="*/ 2212 h 12389"/>
                    <a:gd name="connsiteX6" fmla="*/ 6194 w 16666"/>
                    <a:gd name="connsiteY6" fmla="*/ 5752 h 12389"/>
                    <a:gd name="connsiteX7" fmla="*/ 16667 w 16666"/>
                    <a:gd name="connsiteY7" fmla="*/ 12389 h 12389"/>
                    <a:gd name="connsiteX8" fmla="*/ 15634 w 16666"/>
                    <a:gd name="connsiteY8" fmla="*/ 10472 h 12389"/>
                    <a:gd name="connsiteX9" fmla="*/ 11505 w 16666"/>
                    <a:gd name="connsiteY9" fmla="*/ 6047 h 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6" h="12389">
                      <a:moveTo>
                        <a:pt x="11505" y="6047"/>
                      </a:moveTo>
                      <a:lnTo>
                        <a:pt x="6933" y="3097"/>
                      </a:lnTo>
                      <a:lnTo>
                        <a:pt x="3835" y="2065"/>
                      </a:lnTo>
                      <a:lnTo>
                        <a:pt x="1770" y="0"/>
                      </a:lnTo>
                      <a:lnTo>
                        <a:pt x="0" y="0"/>
                      </a:lnTo>
                      <a:lnTo>
                        <a:pt x="1180" y="2212"/>
                      </a:lnTo>
                      <a:lnTo>
                        <a:pt x="6194" y="5752"/>
                      </a:lnTo>
                      <a:lnTo>
                        <a:pt x="16667" y="12389"/>
                      </a:lnTo>
                      <a:lnTo>
                        <a:pt x="15634" y="10472"/>
                      </a:lnTo>
                      <a:lnTo>
                        <a:pt x="1150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323" name="Freeform: Shape 322">
                  <a:extLst>
                    <a:ext uri="{FF2B5EF4-FFF2-40B4-BE49-F238E27FC236}">
                      <a16:creationId xmlns:a16="http://schemas.microsoft.com/office/drawing/2014/main" id="{31437646-E831-9851-AF85-359303A9109A}"/>
                    </a:ext>
                  </a:extLst>
                </p:cNvPr>
                <p:cNvSpPr/>
                <p:nvPr/>
              </p:nvSpPr>
              <p:spPr>
                <a:xfrm>
                  <a:off x="9360866" y="2693545"/>
                  <a:ext cx="12094" cy="6637"/>
                </a:xfrm>
                <a:custGeom>
                  <a:avLst/>
                  <a:gdLst>
                    <a:gd name="connsiteX0" fmla="*/ 7375 w 12094"/>
                    <a:gd name="connsiteY0" fmla="*/ 590 h 6637"/>
                    <a:gd name="connsiteX1" fmla="*/ 2065 w 12094"/>
                    <a:gd name="connsiteY1" fmla="*/ 3540 h 6637"/>
                    <a:gd name="connsiteX2" fmla="*/ 0 w 12094"/>
                    <a:gd name="connsiteY2" fmla="*/ 5457 h 6637"/>
                    <a:gd name="connsiteX3" fmla="*/ 1328 w 12094"/>
                    <a:gd name="connsiteY3" fmla="*/ 5900 h 6637"/>
                    <a:gd name="connsiteX4" fmla="*/ 4867 w 12094"/>
                    <a:gd name="connsiteY4" fmla="*/ 5310 h 6637"/>
                    <a:gd name="connsiteX5" fmla="*/ 6637 w 12094"/>
                    <a:gd name="connsiteY5" fmla="*/ 6637 h 6637"/>
                    <a:gd name="connsiteX6" fmla="*/ 8850 w 12094"/>
                    <a:gd name="connsiteY6" fmla="*/ 6637 h 6637"/>
                    <a:gd name="connsiteX7" fmla="*/ 12094 w 12094"/>
                    <a:gd name="connsiteY7" fmla="*/ 295 h 6637"/>
                    <a:gd name="connsiteX8" fmla="*/ 11505 w 12094"/>
                    <a:gd name="connsiteY8" fmla="*/ 0 h 6637"/>
                    <a:gd name="connsiteX9" fmla="*/ 9440 w 12094"/>
                    <a:gd name="connsiteY9" fmla="*/ 590 h 6637"/>
                    <a:gd name="connsiteX10" fmla="*/ 7375 w 12094"/>
                    <a:gd name="connsiteY10" fmla="*/ 590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4" h="6637">
                      <a:moveTo>
                        <a:pt x="7375" y="590"/>
                      </a:moveTo>
                      <a:lnTo>
                        <a:pt x="2065" y="3540"/>
                      </a:lnTo>
                      <a:lnTo>
                        <a:pt x="0" y="5457"/>
                      </a:lnTo>
                      <a:lnTo>
                        <a:pt x="1328" y="5900"/>
                      </a:lnTo>
                      <a:lnTo>
                        <a:pt x="4867" y="5310"/>
                      </a:lnTo>
                      <a:lnTo>
                        <a:pt x="6637" y="6637"/>
                      </a:lnTo>
                      <a:lnTo>
                        <a:pt x="8850" y="6637"/>
                      </a:lnTo>
                      <a:lnTo>
                        <a:pt x="12094" y="295"/>
                      </a:lnTo>
                      <a:lnTo>
                        <a:pt x="11505" y="0"/>
                      </a:lnTo>
                      <a:lnTo>
                        <a:pt x="9440" y="590"/>
                      </a:lnTo>
                      <a:lnTo>
                        <a:pt x="737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324" name="Freeform: Shape 323">
                  <a:extLst>
                    <a:ext uri="{FF2B5EF4-FFF2-40B4-BE49-F238E27FC236}">
                      <a16:creationId xmlns:a16="http://schemas.microsoft.com/office/drawing/2014/main" id="{B81BA447-6757-0F6D-CAB9-DF7919FF545F}"/>
                    </a:ext>
                  </a:extLst>
                </p:cNvPr>
                <p:cNvSpPr/>
                <p:nvPr/>
              </p:nvSpPr>
              <p:spPr>
                <a:xfrm>
                  <a:off x="6503223" y="1686769"/>
                  <a:ext cx="4257040" cy="1472405"/>
                </a:xfrm>
                <a:custGeom>
                  <a:avLst/>
                  <a:gdLst>
                    <a:gd name="connsiteX0" fmla="*/ 4255860 w 4257040"/>
                    <a:gd name="connsiteY0" fmla="*/ 569611 h 1472405"/>
                    <a:gd name="connsiteX1" fmla="*/ 4252911 w 4257040"/>
                    <a:gd name="connsiteY1" fmla="*/ 568726 h 1472405"/>
                    <a:gd name="connsiteX2" fmla="*/ 4243619 w 4257040"/>
                    <a:gd name="connsiteY2" fmla="*/ 568579 h 1472405"/>
                    <a:gd name="connsiteX3" fmla="*/ 4244946 w 4257040"/>
                    <a:gd name="connsiteY3" fmla="*/ 567104 h 1472405"/>
                    <a:gd name="connsiteX4" fmla="*/ 4244504 w 4257040"/>
                    <a:gd name="connsiteY4" fmla="*/ 565629 h 1472405"/>
                    <a:gd name="connsiteX5" fmla="*/ 4243619 w 4257040"/>
                    <a:gd name="connsiteY5" fmla="*/ 564007 h 1472405"/>
                    <a:gd name="connsiteX6" fmla="*/ 4242144 w 4257040"/>
                    <a:gd name="connsiteY6" fmla="*/ 563122 h 1472405"/>
                    <a:gd name="connsiteX7" fmla="*/ 4240521 w 4257040"/>
                    <a:gd name="connsiteY7" fmla="*/ 562974 h 1472405"/>
                    <a:gd name="connsiteX8" fmla="*/ 4237424 w 4257040"/>
                    <a:gd name="connsiteY8" fmla="*/ 563859 h 1472405"/>
                    <a:gd name="connsiteX9" fmla="*/ 4234179 w 4257040"/>
                    <a:gd name="connsiteY9" fmla="*/ 565039 h 1472405"/>
                    <a:gd name="connsiteX10" fmla="*/ 4235802 w 4257040"/>
                    <a:gd name="connsiteY10" fmla="*/ 563269 h 1472405"/>
                    <a:gd name="connsiteX11" fmla="*/ 4237719 w 4257040"/>
                    <a:gd name="connsiteY11" fmla="*/ 561942 h 1472405"/>
                    <a:gd name="connsiteX12" fmla="*/ 4236687 w 4257040"/>
                    <a:gd name="connsiteY12" fmla="*/ 560909 h 1472405"/>
                    <a:gd name="connsiteX13" fmla="*/ 4235507 w 4257040"/>
                    <a:gd name="connsiteY13" fmla="*/ 560319 h 1472405"/>
                    <a:gd name="connsiteX14" fmla="*/ 4225772 w 4257040"/>
                    <a:gd name="connsiteY14" fmla="*/ 552797 h 1472405"/>
                    <a:gd name="connsiteX15" fmla="*/ 4220020 w 4257040"/>
                    <a:gd name="connsiteY15" fmla="*/ 550142 h 1472405"/>
                    <a:gd name="connsiteX16" fmla="*/ 4214415 w 4257040"/>
                    <a:gd name="connsiteY16" fmla="*/ 546455 h 1472405"/>
                    <a:gd name="connsiteX17" fmla="*/ 4208958 w 4257040"/>
                    <a:gd name="connsiteY17" fmla="*/ 540113 h 1472405"/>
                    <a:gd name="connsiteX18" fmla="*/ 4203059 w 4257040"/>
                    <a:gd name="connsiteY18" fmla="*/ 535246 h 1472405"/>
                    <a:gd name="connsiteX19" fmla="*/ 4196864 w 4257040"/>
                    <a:gd name="connsiteY19" fmla="*/ 533328 h 1472405"/>
                    <a:gd name="connsiteX20" fmla="*/ 4190522 w 4257040"/>
                    <a:gd name="connsiteY20" fmla="*/ 533623 h 1472405"/>
                    <a:gd name="connsiteX21" fmla="*/ 4186097 w 4257040"/>
                    <a:gd name="connsiteY21" fmla="*/ 532591 h 1472405"/>
                    <a:gd name="connsiteX22" fmla="*/ 4181525 w 4257040"/>
                    <a:gd name="connsiteY22" fmla="*/ 530969 h 1472405"/>
                    <a:gd name="connsiteX23" fmla="*/ 4171496 w 4257040"/>
                    <a:gd name="connsiteY23" fmla="*/ 529346 h 1472405"/>
                    <a:gd name="connsiteX24" fmla="*/ 4171643 w 4257040"/>
                    <a:gd name="connsiteY24" fmla="*/ 530674 h 1472405"/>
                    <a:gd name="connsiteX25" fmla="*/ 4182557 w 4257040"/>
                    <a:gd name="connsiteY25" fmla="*/ 533181 h 1472405"/>
                    <a:gd name="connsiteX26" fmla="*/ 4184180 w 4257040"/>
                    <a:gd name="connsiteY26" fmla="*/ 534213 h 1472405"/>
                    <a:gd name="connsiteX27" fmla="*/ 4183442 w 4257040"/>
                    <a:gd name="connsiteY27" fmla="*/ 535246 h 1472405"/>
                    <a:gd name="connsiteX28" fmla="*/ 4181083 w 4257040"/>
                    <a:gd name="connsiteY28" fmla="*/ 535541 h 1472405"/>
                    <a:gd name="connsiteX29" fmla="*/ 4172528 w 4257040"/>
                    <a:gd name="connsiteY29" fmla="*/ 534656 h 1472405"/>
                    <a:gd name="connsiteX30" fmla="*/ 4170021 w 4257040"/>
                    <a:gd name="connsiteY30" fmla="*/ 534066 h 1472405"/>
                    <a:gd name="connsiteX31" fmla="*/ 4167808 w 4257040"/>
                    <a:gd name="connsiteY31" fmla="*/ 532148 h 1472405"/>
                    <a:gd name="connsiteX32" fmla="*/ 4166628 w 4257040"/>
                    <a:gd name="connsiteY32" fmla="*/ 532443 h 1472405"/>
                    <a:gd name="connsiteX33" fmla="*/ 4165596 w 4257040"/>
                    <a:gd name="connsiteY33" fmla="*/ 533623 h 1472405"/>
                    <a:gd name="connsiteX34" fmla="*/ 4166038 w 4257040"/>
                    <a:gd name="connsiteY34" fmla="*/ 536131 h 1472405"/>
                    <a:gd name="connsiteX35" fmla="*/ 4167071 w 4257040"/>
                    <a:gd name="connsiteY35" fmla="*/ 538196 h 1472405"/>
                    <a:gd name="connsiteX36" fmla="*/ 4164858 w 4257040"/>
                    <a:gd name="connsiteY36" fmla="*/ 539228 h 1472405"/>
                    <a:gd name="connsiteX37" fmla="*/ 4162499 w 4257040"/>
                    <a:gd name="connsiteY37" fmla="*/ 538786 h 1472405"/>
                    <a:gd name="connsiteX38" fmla="*/ 4162646 w 4257040"/>
                    <a:gd name="connsiteY38" fmla="*/ 536131 h 1472405"/>
                    <a:gd name="connsiteX39" fmla="*/ 4163236 w 4257040"/>
                    <a:gd name="connsiteY39" fmla="*/ 534213 h 1472405"/>
                    <a:gd name="connsiteX40" fmla="*/ 4165743 w 4257040"/>
                    <a:gd name="connsiteY40" fmla="*/ 530674 h 1472405"/>
                    <a:gd name="connsiteX41" fmla="*/ 4167219 w 4257040"/>
                    <a:gd name="connsiteY41" fmla="*/ 529936 h 1472405"/>
                    <a:gd name="connsiteX42" fmla="*/ 4167513 w 4257040"/>
                    <a:gd name="connsiteY42" fmla="*/ 529051 h 1472405"/>
                    <a:gd name="connsiteX43" fmla="*/ 4158664 w 4257040"/>
                    <a:gd name="connsiteY43" fmla="*/ 527576 h 1472405"/>
                    <a:gd name="connsiteX44" fmla="*/ 4156303 w 4257040"/>
                    <a:gd name="connsiteY44" fmla="*/ 526249 h 1472405"/>
                    <a:gd name="connsiteX45" fmla="*/ 4153796 w 4257040"/>
                    <a:gd name="connsiteY45" fmla="*/ 525806 h 1472405"/>
                    <a:gd name="connsiteX46" fmla="*/ 4148487 w 4257040"/>
                    <a:gd name="connsiteY46" fmla="*/ 527429 h 1472405"/>
                    <a:gd name="connsiteX47" fmla="*/ 4133738 w 4257040"/>
                    <a:gd name="connsiteY47" fmla="*/ 527576 h 1472405"/>
                    <a:gd name="connsiteX48" fmla="*/ 4131083 w 4257040"/>
                    <a:gd name="connsiteY48" fmla="*/ 528166 h 1472405"/>
                    <a:gd name="connsiteX49" fmla="*/ 4130935 w 4257040"/>
                    <a:gd name="connsiteY49" fmla="*/ 529346 h 1472405"/>
                    <a:gd name="connsiteX50" fmla="*/ 4131968 w 4257040"/>
                    <a:gd name="connsiteY50" fmla="*/ 529936 h 1472405"/>
                    <a:gd name="connsiteX51" fmla="*/ 4134180 w 4257040"/>
                    <a:gd name="connsiteY51" fmla="*/ 530526 h 1472405"/>
                    <a:gd name="connsiteX52" fmla="*/ 4136540 w 4257040"/>
                    <a:gd name="connsiteY52" fmla="*/ 530379 h 1472405"/>
                    <a:gd name="connsiteX53" fmla="*/ 4138015 w 4257040"/>
                    <a:gd name="connsiteY53" fmla="*/ 532148 h 1472405"/>
                    <a:gd name="connsiteX54" fmla="*/ 4141408 w 4257040"/>
                    <a:gd name="connsiteY54" fmla="*/ 533033 h 1472405"/>
                    <a:gd name="connsiteX55" fmla="*/ 4143177 w 4257040"/>
                    <a:gd name="connsiteY55" fmla="*/ 534656 h 1472405"/>
                    <a:gd name="connsiteX56" fmla="*/ 4144357 w 4257040"/>
                    <a:gd name="connsiteY56" fmla="*/ 537606 h 1472405"/>
                    <a:gd name="connsiteX57" fmla="*/ 4144947 w 4257040"/>
                    <a:gd name="connsiteY57" fmla="*/ 539818 h 1472405"/>
                    <a:gd name="connsiteX58" fmla="*/ 4145389 w 4257040"/>
                    <a:gd name="connsiteY58" fmla="*/ 541883 h 1472405"/>
                    <a:gd name="connsiteX59" fmla="*/ 4143915 w 4257040"/>
                    <a:gd name="connsiteY59" fmla="*/ 545865 h 1472405"/>
                    <a:gd name="connsiteX60" fmla="*/ 4141850 w 4257040"/>
                    <a:gd name="connsiteY60" fmla="*/ 547488 h 1472405"/>
                    <a:gd name="connsiteX61" fmla="*/ 4139490 w 4257040"/>
                    <a:gd name="connsiteY61" fmla="*/ 548373 h 1472405"/>
                    <a:gd name="connsiteX62" fmla="*/ 4140375 w 4257040"/>
                    <a:gd name="connsiteY62" fmla="*/ 550585 h 1472405"/>
                    <a:gd name="connsiteX63" fmla="*/ 4142882 w 4257040"/>
                    <a:gd name="connsiteY63" fmla="*/ 552355 h 1472405"/>
                    <a:gd name="connsiteX64" fmla="*/ 4147602 w 4257040"/>
                    <a:gd name="connsiteY64" fmla="*/ 553240 h 1472405"/>
                    <a:gd name="connsiteX65" fmla="*/ 4149667 w 4257040"/>
                    <a:gd name="connsiteY65" fmla="*/ 554567 h 1472405"/>
                    <a:gd name="connsiteX66" fmla="*/ 4151437 w 4257040"/>
                    <a:gd name="connsiteY66" fmla="*/ 556927 h 1472405"/>
                    <a:gd name="connsiteX67" fmla="*/ 4149814 w 4257040"/>
                    <a:gd name="connsiteY67" fmla="*/ 560024 h 1472405"/>
                    <a:gd name="connsiteX68" fmla="*/ 4148044 w 4257040"/>
                    <a:gd name="connsiteY68" fmla="*/ 562384 h 1472405"/>
                    <a:gd name="connsiteX69" fmla="*/ 4146717 w 4257040"/>
                    <a:gd name="connsiteY69" fmla="*/ 563417 h 1472405"/>
                    <a:gd name="connsiteX70" fmla="*/ 4145685 w 4257040"/>
                    <a:gd name="connsiteY70" fmla="*/ 565187 h 1472405"/>
                    <a:gd name="connsiteX71" fmla="*/ 4144800 w 4257040"/>
                    <a:gd name="connsiteY71" fmla="*/ 565924 h 1472405"/>
                    <a:gd name="connsiteX72" fmla="*/ 4143767 w 4257040"/>
                    <a:gd name="connsiteY72" fmla="*/ 565924 h 1472405"/>
                    <a:gd name="connsiteX73" fmla="*/ 4145095 w 4257040"/>
                    <a:gd name="connsiteY73" fmla="*/ 559287 h 1472405"/>
                    <a:gd name="connsiteX74" fmla="*/ 4143325 w 4257040"/>
                    <a:gd name="connsiteY74" fmla="*/ 555305 h 1472405"/>
                    <a:gd name="connsiteX75" fmla="*/ 4140080 w 4257040"/>
                    <a:gd name="connsiteY75" fmla="*/ 556190 h 1472405"/>
                    <a:gd name="connsiteX76" fmla="*/ 4138752 w 4257040"/>
                    <a:gd name="connsiteY76" fmla="*/ 557222 h 1472405"/>
                    <a:gd name="connsiteX77" fmla="*/ 4135951 w 4257040"/>
                    <a:gd name="connsiteY77" fmla="*/ 560762 h 1472405"/>
                    <a:gd name="connsiteX78" fmla="*/ 4135212 w 4257040"/>
                    <a:gd name="connsiteY78" fmla="*/ 560909 h 1472405"/>
                    <a:gd name="connsiteX79" fmla="*/ 4134623 w 4257040"/>
                    <a:gd name="connsiteY79" fmla="*/ 559729 h 1472405"/>
                    <a:gd name="connsiteX80" fmla="*/ 4133590 w 4257040"/>
                    <a:gd name="connsiteY80" fmla="*/ 557222 h 1472405"/>
                    <a:gd name="connsiteX81" fmla="*/ 4133001 w 4257040"/>
                    <a:gd name="connsiteY81" fmla="*/ 554420 h 1472405"/>
                    <a:gd name="connsiteX82" fmla="*/ 4132263 w 4257040"/>
                    <a:gd name="connsiteY82" fmla="*/ 552502 h 1472405"/>
                    <a:gd name="connsiteX83" fmla="*/ 4129461 w 4257040"/>
                    <a:gd name="connsiteY83" fmla="*/ 550437 h 1472405"/>
                    <a:gd name="connsiteX84" fmla="*/ 4127838 w 4257040"/>
                    <a:gd name="connsiteY84" fmla="*/ 549552 h 1472405"/>
                    <a:gd name="connsiteX85" fmla="*/ 4122971 w 4257040"/>
                    <a:gd name="connsiteY85" fmla="*/ 549110 h 1472405"/>
                    <a:gd name="connsiteX86" fmla="*/ 4121348 w 4257040"/>
                    <a:gd name="connsiteY86" fmla="*/ 548668 h 1472405"/>
                    <a:gd name="connsiteX87" fmla="*/ 4122824 w 4257040"/>
                    <a:gd name="connsiteY87" fmla="*/ 544243 h 1472405"/>
                    <a:gd name="connsiteX88" fmla="*/ 4125331 w 4257040"/>
                    <a:gd name="connsiteY88" fmla="*/ 541735 h 1472405"/>
                    <a:gd name="connsiteX89" fmla="*/ 4125035 w 4257040"/>
                    <a:gd name="connsiteY89" fmla="*/ 535836 h 1472405"/>
                    <a:gd name="connsiteX90" fmla="*/ 4123856 w 4257040"/>
                    <a:gd name="connsiteY90" fmla="*/ 533918 h 1472405"/>
                    <a:gd name="connsiteX91" fmla="*/ 4122381 w 4257040"/>
                    <a:gd name="connsiteY91" fmla="*/ 532148 h 1472405"/>
                    <a:gd name="connsiteX92" fmla="*/ 4120906 w 4257040"/>
                    <a:gd name="connsiteY92" fmla="*/ 528019 h 1472405"/>
                    <a:gd name="connsiteX93" fmla="*/ 4121201 w 4257040"/>
                    <a:gd name="connsiteY93" fmla="*/ 523152 h 1472405"/>
                    <a:gd name="connsiteX94" fmla="*/ 4122824 w 4257040"/>
                    <a:gd name="connsiteY94" fmla="*/ 520349 h 1472405"/>
                    <a:gd name="connsiteX95" fmla="*/ 4123266 w 4257040"/>
                    <a:gd name="connsiteY95" fmla="*/ 516662 h 1472405"/>
                    <a:gd name="connsiteX96" fmla="*/ 4121496 w 4257040"/>
                    <a:gd name="connsiteY96" fmla="*/ 514155 h 1472405"/>
                    <a:gd name="connsiteX97" fmla="*/ 4119284 w 4257040"/>
                    <a:gd name="connsiteY97" fmla="*/ 512827 h 1472405"/>
                    <a:gd name="connsiteX98" fmla="*/ 4117661 w 4257040"/>
                    <a:gd name="connsiteY98" fmla="*/ 513860 h 1472405"/>
                    <a:gd name="connsiteX99" fmla="*/ 4116186 w 4257040"/>
                    <a:gd name="connsiteY99" fmla="*/ 515482 h 1472405"/>
                    <a:gd name="connsiteX100" fmla="*/ 4115301 w 4257040"/>
                    <a:gd name="connsiteY100" fmla="*/ 515924 h 1472405"/>
                    <a:gd name="connsiteX101" fmla="*/ 4109549 w 4257040"/>
                    <a:gd name="connsiteY101" fmla="*/ 516367 h 1472405"/>
                    <a:gd name="connsiteX102" fmla="*/ 4113236 w 4257040"/>
                    <a:gd name="connsiteY102" fmla="*/ 512385 h 1472405"/>
                    <a:gd name="connsiteX103" fmla="*/ 4113089 w 4257040"/>
                    <a:gd name="connsiteY103" fmla="*/ 508992 h 1472405"/>
                    <a:gd name="connsiteX104" fmla="*/ 4112351 w 4257040"/>
                    <a:gd name="connsiteY104" fmla="*/ 507075 h 1472405"/>
                    <a:gd name="connsiteX105" fmla="*/ 4111319 w 4257040"/>
                    <a:gd name="connsiteY105" fmla="*/ 505453 h 1472405"/>
                    <a:gd name="connsiteX106" fmla="*/ 4110286 w 4257040"/>
                    <a:gd name="connsiteY106" fmla="*/ 502060 h 1472405"/>
                    <a:gd name="connsiteX107" fmla="*/ 4069579 w 4257040"/>
                    <a:gd name="connsiteY107" fmla="*/ 482296 h 1472405"/>
                    <a:gd name="connsiteX108" fmla="*/ 4062647 w 4257040"/>
                    <a:gd name="connsiteY108" fmla="*/ 479789 h 1472405"/>
                    <a:gd name="connsiteX109" fmla="*/ 4059255 w 4257040"/>
                    <a:gd name="connsiteY109" fmla="*/ 477577 h 1472405"/>
                    <a:gd name="connsiteX110" fmla="*/ 4056453 w 4257040"/>
                    <a:gd name="connsiteY110" fmla="*/ 476544 h 1472405"/>
                    <a:gd name="connsiteX111" fmla="*/ 4053503 w 4257040"/>
                    <a:gd name="connsiteY111" fmla="*/ 476987 h 1472405"/>
                    <a:gd name="connsiteX112" fmla="*/ 4051733 w 4257040"/>
                    <a:gd name="connsiteY112" fmla="*/ 477577 h 1472405"/>
                    <a:gd name="connsiteX113" fmla="*/ 4050405 w 4257040"/>
                    <a:gd name="connsiteY113" fmla="*/ 476692 h 1472405"/>
                    <a:gd name="connsiteX114" fmla="*/ 4051585 w 4257040"/>
                    <a:gd name="connsiteY114" fmla="*/ 474922 h 1472405"/>
                    <a:gd name="connsiteX115" fmla="*/ 4053355 w 4257040"/>
                    <a:gd name="connsiteY115" fmla="*/ 474332 h 1472405"/>
                    <a:gd name="connsiteX116" fmla="*/ 4049226 w 4257040"/>
                    <a:gd name="connsiteY116" fmla="*/ 471235 h 1472405"/>
                    <a:gd name="connsiteX117" fmla="*/ 4034476 w 4257040"/>
                    <a:gd name="connsiteY117" fmla="*/ 463123 h 1472405"/>
                    <a:gd name="connsiteX118" fmla="*/ 4031231 w 4257040"/>
                    <a:gd name="connsiteY118" fmla="*/ 462090 h 1472405"/>
                    <a:gd name="connsiteX119" fmla="*/ 4033592 w 4257040"/>
                    <a:gd name="connsiteY119" fmla="*/ 464155 h 1472405"/>
                    <a:gd name="connsiteX120" fmla="*/ 4044653 w 4257040"/>
                    <a:gd name="connsiteY120" fmla="*/ 470497 h 1472405"/>
                    <a:gd name="connsiteX121" fmla="*/ 4046276 w 4257040"/>
                    <a:gd name="connsiteY121" fmla="*/ 472414 h 1472405"/>
                    <a:gd name="connsiteX122" fmla="*/ 4043030 w 4257040"/>
                    <a:gd name="connsiteY122" fmla="*/ 474627 h 1472405"/>
                    <a:gd name="connsiteX123" fmla="*/ 4039491 w 4257040"/>
                    <a:gd name="connsiteY123" fmla="*/ 475659 h 1472405"/>
                    <a:gd name="connsiteX124" fmla="*/ 4040523 w 4257040"/>
                    <a:gd name="connsiteY124" fmla="*/ 473004 h 1472405"/>
                    <a:gd name="connsiteX125" fmla="*/ 4039638 w 4257040"/>
                    <a:gd name="connsiteY125" fmla="*/ 470055 h 1472405"/>
                    <a:gd name="connsiteX126" fmla="*/ 4038458 w 4257040"/>
                    <a:gd name="connsiteY126" fmla="*/ 468432 h 1472405"/>
                    <a:gd name="connsiteX127" fmla="*/ 4034623 w 4257040"/>
                    <a:gd name="connsiteY127" fmla="*/ 466515 h 1472405"/>
                    <a:gd name="connsiteX128" fmla="*/ 4028576 w 4257040"/>
                    <a:gd name="connsiteY128" fmla="*/ 464892 h 1472405"/>
                    <a:gd name="connsiteX129" fmla="*/ 4022824 w 4257040"/>
                    <a:gd name="connsiteY129" fmla="*/ 462975 h 1472405"/>
                    <a:gd name="connsiteX130" fmla="*/ 4021792 w 4257040"/>
                    <a:gd name="connsiteY130" fmla="*/ 460763 h 1472405"/>
                    <a:gd name="connsiteX131" fmla="*/ 4021350 w 4257040"/>
                    <a:gd name="connsiteY131" fmla="*/ 457665 h 1472405"/>
                    <a:gd name="connsiteX132" fmla="*/ 4024889 w 4257040"/>
                    <a:gd name="connsiteY132" fmla="*/ 460320 h 1472405"/>
                    <a:gd name="connsiteX133" fmla="*/ 4026954 w 4257040"/>
                    <a:gd name="connsiteY133" fmla="*/ 461058 h 1472405"/>
                    <a:gd name="connsiteX134" fmla="*/ 4022972 w 4257040"/>
                    <a:gd name="connsiteY134" fmla="*/ 457075 h 1472405"/>
                    <a:gd name="connsiteX135" fmla="*/ 4018104 w 4257040"/>
                    <a:gd name="connsiteY135" fmla="*/ 453388 h 1472405"/>
                    <a:gd name="connsiteX136" fmla="*/ 4007485 w 4257040"/>
                    <a:gd name="connsiteY136" fmla="*/ 450143 h 1472405"/>
                    <a:gd name="connsiteX137" fmla="*/ 4005568 w 4257040"/>
                    <a:gd name="connsiteY137" fmla="*/ 448963 h 1472405"/>
                    <a:gd name="connsiteX138" fmla="*/ 4002470 w 4257040"/>
                    <a:gd name="connsiteY138" fmla="*/ 446161 h 1472405"/>
                    <a:gd name="connsiteX139" fmla="*/ 4001438 w 4257040"/>
                    <a:gd name="connsiteY139" fmla="*/ 446014 h 1472405"/>
                    <a:gd name="connsiteX140" fmla="*/ 3999226 w 4257040"/>
                    <a:gd name="connsiteY140" fmla="*/ 446456 h 1472405"/>
                    <a:gd name="connsiteX141" fmla="*/ 3993916 w 4257040"/>
                    <a:gd name="connsiteY141" fmla="*/ 444981 h 1472405"/>
                    <a:gd name="connsiteX142" fmla="*/ 3988754 w 4257040"/>
                    <a:gd name="connsiteY142" fmla="*/ 442916 h 1472405"/>
                    <a:gd name="connsiteX143" fmla="*/ 3988754 w 4257040"/>
                    <a:gd name="connsiteY143" fmla="*/ 442916 h 1472405"/>
                    <a:gd name="connsiteX144" fmla="*/ 3985214 w 4257040"/>
                    <a:gd name="connsiteY144" fmla="*/ 441589 h 1472405"/>
                    <a:gd name="connsiteX145" fmla="*/ 3969728 w 4257040"/>
                    <a:gd name="connsiteY145" fmla="*/ 430232 h 1472405"/>
                    <a:gd name="connsiteX146" fmla="*/ 3961320 w 4257040"/>
                    <a:gd name="connsiteY146" fmla="*/ 428610 h 1472405"/>
                    <a:gd name="connsiteX147" fmla="*/ 3960583 w 4257040"/>
                    <a:gd name="connsiteY147" fmla="*/ 427135 h 1472405"/>
                    <a:gd name="connsiteX148" fmla="*/ 3960140 w 4257040"/>
                    <a:gd name="connsiteY148" fmla="*/ 425512 h 1472405"/>
                    <a:gd name="connsiteX149" fmla="*/ 3958666 w 4257040"/>
                    <a:gd name="connsiteY149" fmla="*/ 424332 h 1472405"/>
                    <a:gd name="connsiteX150" fmla="*/ 3948046 w 4257040"/>
                    <a:gd name="connsiteY150" fmla="*/ 421235 h 1472405"/>
                    <a:gd name="connsiteX151" fmla="*/ 3934772 w 4257040"/>
                    <a:gd name="connsiteY151" fmla="*/ 419318 h 1472405"/>
                    <a:gd name="connsiteX152" fmla="*/ 3920613 w 4257040"/>
                    <a:gd name="connsiteY152" fmla="*/ 414008 h 1472405"/>
                    <a:gd name="connsiteX153" fmla="*/ 3908371 w 4257040"/>
                    <a:gd name="connsiteY153" fmla="*/ 412386 h 1472405"/>
                    <a:gd name="connsiteX154" fmla="*/ 3894949 w 4257040"/>
                    <a:gd name="connsiteY154" fmla="*/ 406633 h 1472405"/>
                    <a:gd name="connsiteX155" fmla="*/ 3886985 w 4257040"/>
                    <a:gd name="connsiteY155" fmla="*/ 402356 h 1472405"/>
                    <a:gd name="connsiteX156" fmla="*/ 3882118 w 4257040"/>
                    <a:gd name="connsiteY156" fmla="*/ 400734 h 1472405"/>
                    <a:gd name="connsiteX157" fmla="*/ 3877693 w 4257040"/>
                    <a:gd name="connsiteY157" fmla="*/ 400291 h 1472405"/>
                    <a:gd name="connsiteX158" fmla="*/ 3865746 w 4257040"/>
                    <a:gd name="connsiteY158" fmla="*/ 402356 h 1472405"/>
                    <a:gd name="connsiteX159" fmla="*/ 3852472 w 4257040"/>
                    <a:gd name="connsiteY159" fmla="*/ 402504 h 1472405"/>
                    <a:gd name="connsiteX160" fmla="*/ 3840230 w 4257040"/>
                    <a:gd name="connsiteY160" fmla="*/ 401324 h 1472405"/>
                    <a:gd name="connsiteX161" fmla="*/ 3830496 w 4257040"/>
                    <a:gd name="connsiteY161" fmla="*/ 401766 h 1472405"/>
                    <a:gd name="connsiteX162" fmla="*/ 3824891 w 4257040"/>
                    <a:gd name="connsiteY162" fmla="*/ 400881 h 1472405"/>
                    <a:gd name="connsiteX163" fmla="*/ 3817221 w 4257040"/>
                    <a:gd name="connsiteY163" fmla="*/ 398374 h 1472405"/>
                    <a:gd name="connsiteX164" fmla="*/ 3815009 w 4257040"/>
                    <a:gd name="connsiteY164" fmla="*/ 399406 h 1472405"/>
                    <a:gd name="connsiteX165" fmla="*/ 3813092 w 4257040"/>
                    <a:gd name="connsiteY165" fmla="*/ 404126 h 1472405"/>
                    <a:gd name="connsiteX166" fmla="*/ 3807340 w 4257040"/>
                    <a:gd name="connsiteY166" fmla="*/ 402061 h 1472405"/>
                    <a:gd name="connsiteX167" fmla="*/ 3802324 w 4257040"/>
                    <a:gd name="connsiteY167" fmla="*/ 399554 h 1472405"/>
                    <a:gd name="connsiteX168" fmla="*/ 3794213 w 4257040"/>
                    <a:gd name="connsiteY168" fmla="*/ 397341 h 1472405"/>
                    <a:gd name="connsiteX169" fmla="*/ 3778874 w 4257040"/>
                    <a:gd name="connsiteY169" fmla="*/ 395867 h 1472405"/>
                    <a:gd name="connsiteX170" fmla="*/ 3759995 w 4257040"/>
                    <a:gd name="connsiteY170" fmla="*/ 392179 h 1472405"/>
                    <a:gd name="connsiteX171" fmla="*/ 3750113 w 4257040"/>
                    <a:gd name="connsiteY171" fmla="*/ 391294 h 1472405"/>
                    <a:gd name="connsiteX172" fmla="*/ 3740084 w 4257040"/>
                    <a:gd name="connsiteY172" fmla="*/ 390704 h 1472405"/>
                    <a:gd name="connsiteX173" fmla="*/ 3741116 w 4257040"/>
                    <a:gd name="connsiteY173" fmla="*/ 398669 h 1472405"/>
                    <a:gd name="connsiteX174" fmla="*/ 3740526 w 4257040"/>
                    <a:gd name="connsiteY174" fmla="*/ 402504 h 1472405"/>
                    <a:gd name="connsiteX175" fmla="*/ 3736838 w 4257040"/>
                    <a:gd name="connsiteY175" fmla="*/ 407518 h 1472405"/>
                    <a:gd name="connsiteX176" fmla="*/ 3732709 w 4257040"/>
                    <a:gd name="connsiteY176" fmla="*/ 410616 h 1472405"/>
                    <a:gd name="connsiteX177" fmla="*/ 3731676 w 4257040"/>
                    <a:gd name="connsiteY177" fmla="*/ 413271 h 1472405"/>
                    <a:gd name="connsiteX178" fmla="*/ 3742591 w 4257040"/>
                    <a:gd name="connsiteY178" fmla="*/ 415188 h 1472405"/>
                    <a:gd name="connsiteX179" fmla="*/ 3746130 w 4257040"/>
                    <a:gd name="connsiteY179" fmla="*/ 424332 h 1472405"/>
                    <a:gd name="connsiteX180" fmla="*/ 3750556 w 4257040"/>
                    <a:gd name="connsiteY180" fmla="*/ 430085 h 1472405"/>
                    <a:gd name="connsiteX181" fmla="*/ 3753505 w 4257040"/>
                    <a:gd name="connsiteY181" fmla="*/ 435984 h 1472405"/>
                    <a:gd name="connsiteX182" fmla="*/ 3753358 w 4257040"/>
                    <a:gd name="connsiteY182" fmla="*/ 440114 h 1472405"/>
                    <a:gd name="connsiteX183" fmla="*/ 3741411 w 4257040"/>
                    <a:gd name="connsiteY183" fmla="*/ 450143 h 1472405"/>
                    <a:gd name="connsiteX184" fmla="*/ 3729169 w 4257040"/>
                    <a:gd name="connsiteY184" fmla="*/ 451471 h 1472405"/>
                    <a:gd name="connsiteX185" fmla="*/ 3717223 w 4257040"/>
                    <a:gd name="connsiteY185" fmla="*/ 451913 h 1472405"/>
                    <a:gd name="connsiteX186" fmla="*/ 3712060 w 4257040"/>
                    <a:gd name="connsiteY186" fmla="*/ 445866 h 1472405"/>
                    <a:gd name="connsiteX187" fmla="*/ 3709405 w 4257040"/>
                    <a:gd name="connsiteY187" fmla="*/ 438492 h 1472405"/>
                    <a:gd name="connsiteX188" fmla="*/ 3699819 w 4257040"/>
                    <a:gd name="connsiteY188" fmla="*/ 434657 h 1472405"/>
                    <a:gd name="connsiteX189" fmla="*/ 3690527 w 4257040"/>
                    <a:gd name="connsiteY189" fmla="*/ 431707 h 1472405"/>
                    <a:gd name="connsiteX190" fmla="*/ 3686249 w 4257040"/>
                    <a:gd name="connsiteY190" fmla="*/ 431117 h 1472405"/>
                    <a:gd name="connsiteX191" fmla="*/ 3683005 w 4257040"/>
                    <a:gd name="connsiteY191" fmla="*/ 429642 h 1472405"/>
                    <a:gd name="connsiteX192" fmla="*/ 3681087 w 4257040"/>
                    <a:gd name="connsiteY192" fmla="*/ 421530 h 1472405"/>
                    <a:gd name="connsiteX193" fmla="*/ 3679022 w 4257040"/>
                    <a:gd name="connsiteY193" fmla="*/ 415483 h 1472405"/>
                    <a:gd name="connsiteX194" fmla="*/ 3676367 w 4257040"/>
                    <a:gd name="connsiteY194" fmla="*/ 413271 h 1472405"/>
                    <a:gd name="connsiteX195" fmla="*/ 3673860 w 4257040"/>
                    <a:gd name="connsiteY195" fmla="*/ 409878 h 1472405"/>
                    <a:gd name="connsiteX196" fmla="*/ 3671353 w 4257040"/>
                    <a:gd name="connsiteY196" fmla="*/ 408551 h 1472405"/>
                    <a:gd name="connsiteX197" fmla="*/ 3665453 w 4257040"/>
                    <a:gd name="connsiteY197" fmla="*/ 407961 h 1472405"/>
                    <a:gd name="connsiteX198" fmla="*/ 3650852 w 4257040"/>
                    <a:gd name="connsiteY198" fmla="*/ 416663 h 1472405"/>
                    <a:gd name="connsiteX199" fmla="*/ 3645984 w 4257040"/>
                    <a:gd name="connsiteY199" fmla="*/ 419170 h 1472405"/>
                    <a:gd name="connsiteX200" fmla="*/ 3644362 w 4257040"/>
                    <a:gd name="connsiteY200" fmla="*/ 419170 h 1472405"/>
                    <a:gd name="connsiteX201" fmla="*/ 3622386 w 4257040"/>
                    <a:gd name="connsiteY201" fmla="*/ 416958 h 1472405"/>
                    <a:gd name="connsiteX202" fmla="*/ 3616633 w 4257040"/>
                    <a:gd name="connsiteY202" fmla="*/ 415188 h 1472405"/>
                    <a:gd name="connsiteX203" fmla="*/ 3584038 w 4257040"/>
                    <a:gd name="connsiteY203" fmla="*/ 414008 h 1472405"/>
                    <a:gd name="connsiteX204" fmla="*/ 3574746 w 4257040"/>
                    <a:gd name="connsiteY204" fmla="*/ 408993 h 1472405"/>
                    <a:gd name="connsiteX205" fmla="*/ 3569141 w 4257040"/>
                    <a:gd name="connsiteY205" fmla="*/ 408256 h 1472405"/>
                    <a:gd name="connsiteX206" fmla="*/ 3562946 w 4257040"/>
                    <a:gd name="connsiteY206" fmla="*/ 409731 h 1472405"/>
                    <a:gd name="connsiteX207" fmla="*/ 3557489 w 4257040"/>
                    <a:gd name="connsiteY207" fmla="*/ 410173 h 1472405"/>
                    <a:gd name="connsiteX208" fmla="*/ 3549820 w 4257040"/>
                    <a:gd name="connsiteY208" fmla="*/ 409141 h 1472405"/>
                    <a:gd name="connsiteX209" fmla="*/ 3543035 w 4257040"/>
                    <a:gd name="connsiteY209" fmla="*/ 410616 h 1472405"/>
                    <a:gd name="connsiteX210" fmla="*/ 3528139 w 4257040"/>
                    <a:gd name="connsiteY210" fmla="*/ 412238 h 1472405"/>
                    <a:gd name="connsiteX211" fmla="*/ 3522682 w 4257040"/>
                    <a:gd name="connsiteY211" fmla="*/ 414008 h 1472405"/>
                    <a:gd name="connsiteX212" fmla="*/ 3516929 w 4257040"/>
                    <a:gd name="connsiteY212" fmla="*/ 416958 h 1472405"/>
                    <a:gd name="connsiteX213" fmla="*/ 3506310 w 4257040"/>
                    <a:gd name="connsiteY213" fmla="*/ 424627 h 1472405"/>
                    <a:gd name="connsiteX214" fmla="*/ 3504835 w 4257040"/>
                    <a:gd name="connsiteY214" fmla="*/ 428315 h 1472405"/>
                    <a:gd name="connsiteX215" fmla="*/ 3504835 w 4257040"/>
                    <a:gd name="connsiteY215" fmla="*/ 432887 h 1472405"/>
                    <a:gd name="connsiteX216" fmla="*/ 3507048 w 4257040"/>
                    <a:gd name="connsiteY216" fmla="*/ 439229 h 1472405"/>
                    <a:gd name="connsiteX217" fmla="*/ 3507048 w 4257040"/>
                    <a:gd name="connsiteY217" fmla="*/ 446604 h 1472405"/>
                    <a:gd name="connsiteX218" fmla="*/ 3505130 w 4257040"/>
                    <a:gd name="connsiteY218" fmla="*/ 449111 h 1472405"/>
                    <a:gd name="connsiteX219" fmla="*/ 3501738 w 4257040"/>
                    <a:gd name="connsiteY219" fmla="*/ 450291 h 1472405"/>
                    <a:gd name="connsiteX220" fmla="*/ 3498198 w 4257040"/>
                    <a:gd name="connsiteY220" fmla="*/ 457960 h 1472405"/>
                    <a:gd name="connsiteX221" fmla="*/ 3494953 w 4257040"/>
                    <a:gd name="connsiteY221" fmla="*/ 462238 h 1472405"/>
                    <a:gd name="connsiteX222" fmla="*/ 3488464 w 4257040"/>
                    <a:gd name="connsiteY222" fmla="*/ 463270 h 1472405"/>
                    <a:gd name="connsiteX223" fmla="*/ 3492151 w 4257040"/>
                    <a:gd name="connsiteY223" fmla="*/ 460173 h 1472405"/>
                    <a:gd name="connsiteX224" fmla="*/ 3495543 w 4257040"/>
                    <a:gd name="connsiteY224" fmla="*/ 457960 h 1472405"/>
                    <a:gd name="connsiteX225" fmla="*/ 3501148 w 4257040"/>
                    <a:gd name="connsiteY225" fmla="*/ 446604 h 1472405"/>
                    <a:gd name="connsiteX226" fmla="*/ 3500263 w 4257040"/>
                    <a:gd name="connsiteY226" fmla="*/ 443064 h 1472405"/>
                    <a:gd name="connsiteX227" fmla="*/ 3495838 w 4257040"/>
                    <a:gd name="connsiteY227" fmla="*/ 440409 h 1472405"/>
                    <a:gd name="connsiteX228" fmla="*/ 3493183 w 4257040"/>
                    <a:gd name="connsiteY228" fmla="*/ 437607 h 1472405"/>
                    <a:gd name="connsiteX229" fmla="*/ 3491708 w 4257040"/>
                    <a:gd name="connsiteY229" fmla="*/ 426840 h 1472405"/>
                    <a:gd name="connsiteX230" fmla="*/ 3490381 w 4257040"/>
                    <a:gd name="connsiteY230" fmla="*/ 421088 h 1472405"/>
                    <a:gd name="connsiteX231" fmla="*/ 3489938 w 4257040"/>
                    <a:gd name="connsiteY231" fmla="*/ 414155 h 1472405"/>
                    <a:gd name="connsiteX232" fmla="*/ 3485366 w 4257040"/>
                    <a:gd name="connsiteY232" fmla="*/ 411943 h 1472405"/>
                    <a:gd name="connsiteX233" fmla="*/ 3469142 w 4257040"/>
                    <a:gd name="connsiteY233" fmla="*/ 408403 h 1472405"/>
                    <a:gd name="connsiteX234" fmla="*/ 3461768 w 4257040"/>
                    <a:gd name="connsiteY234" fmla="*/ 405896 h 1472405"/>
                    <a:gd name="connsiteX235" fmla="*/ 3458965 w 4257040"/>
                    <a:gd name="connsiteY235" fmla="*/ 401914 h 1472405"/>
                    <a:gd name="connsiteX236" fmla="*/ 3461915 w 4257040"/>
                    <a:gd name="connsiteY236" fmla="*/ 396309 h 1472405"/>
                    <a:gd name="connsiteX237" fmla="*/ 3461768 w 4257040"/>
                    <a:gd name="connsiteY237" fmla="*/ 392032 h 1472405"/>
                    <a:gd name="connsiteX238" fmla="*/ 3463242 w 4257040"/>
                    <a:gd name="connsiteY238" fmla="*/ 388344 h 1472405"/>
                    <a:gd name="connsiteX239" fmla="*/ 3465603 w 4257040"/>
                    <a:gd name="connsiteY239" fmla="*/ 385395 h 1472405"/>
                    <a:gd name="connsiteX240" fmla="*/ 3466340 w 4257040"/>
                    <a:gd name="connsiteY240" fmla="*/ 381265 h 1472405"/>
                    <a:gd name="connsiteX241" fmla="*/ 3465012 w 4257040"/>
                    <a:gd name="connsiteY241" fmla="*/ 375808 h 1472405"/>
                    <a:gd name="connsiteX242" fmla="*/ 3463833 w 4257040"/>
                    <a:gd name="connsiteY242" fmla="*/ 371973 h 1472405"/>
                    <a:gd name="connsiteX243" fmla="*/ 3461030 w 4257040"/>
                    <a:gd name="connsiteY243" fmla="*/ 367253 h 1472405"/>
                    <a:gd name="connsiteX244" fmla="*/ 3458965 w 4257040"/>
                    <a:gd name="connsiteY244" fmla="*/ 365188 h 1472405"/>
                    <a:gd name="connsiteX245" fmla="*/ 3449084 w 4257040"/>
                    <a:gd name="connsiteY245" fmla="*/ 358404 h 1472405"/>
                    <a:gd name="connsiteX246" fmla="*/ 3432122 w 4257040"/>
                    <a:gd name="connsiteY246" fmla="*/ 351619 h 1472405"/>
                    <a:gd name="connsiteX247" fmla="*/ 3414866 w 4257040"/>
                    <a:gd name="connsiteY247" fmla="*/ 346604 h 1472405"/>
                    <a:gd name="connsiteX248" fmla="*/ 3399379 w 4257040"/>
                    <a:gd name="connsiteY248" fmla="*/ 344835 h 1472405"/>
                    <a:gd name="connsiteX249" fmla="*/ 3379467 w 4257040"/>
                    <a:gd name="connsiteY249" fmla="*/ 343950 h 1472405"/>
                    <a:gd name="connsiteX250" fmla="*/ 3358819 w 4257040"/>
                    <a:gd name="connsiteY250" fmla="*/ 343950 h 1472405"/>
                    <a:gd name="connsiteX251" fmla="*/ 3351002 w 4257040"/>
                    <a:gd name="connsiteY251" fmla="*/ 346604 h 1472405"/>
                    <a:gd name="connsiteX252" fmla="*/ 3336252 w 4257040"/>
                    <a:gd name="connsiteY252" fmla="*/ 346899 h 1472405"/>
                    <a:gd name="connsiteX253" fmla="*/ 3320176 w 4257040"/>
                    <a:gd name="connsiteY253" fmla="*/ 349702 h 1472405"/>
                    <a:gd name="connsiteX254" fmla="*/ 3303952 w 4257040"/>
                    <a:gd name="connsiteY254" fmla="*/ 354274 h 1472405"/>
                    <a:gd name="connsiteX255" fmla="*/ 3295250 w 4257040"/>
                    <a:gd name="connsiteY255" fmla="*/ 354274 h 1472405"/>
                    <a:gd name="connsiteX256" fmla="*/ 3277846 w 4257040"/>
                    <a:gd name="connsiteY256" fmla="*/ 356339 h 1472405"/>
                    <a:gd name="connsiteX257" fmla="*/ 3270324 w 4257040"/>
                    <a:gd name="connsiteY257" fmla="*/ 356339 h 1472405"/>
                    <a:gd name="connsiteX258" fmla="*/ 3250855 w 4257040"/>
                    <a:gd name="connsiteY258" fmla="*/ 349259 h 1472405"/>
                    <a:gd name="connsiteX259" fmla="*/ 3257050 w 4257040"/>
                    <a:gd name="connsiteY259" fmla="*/ 348374 h 1472405"/>
                    <a:gd name="connsiteX260" fmla="*/ 3259409 w 4257040"/>
                    <a:gd name="connsiteY260" fmla="*/ 347342 h 1472405"/>
                    <a:gd name="connsiteX261" fmla="*/ 3250708 w 4257040"/>
                    <a:gd name="connsiteY261" fmla="*/ 338050 h 1472405"/>
                    <a:gd name="connsiteX262" fmla="*/ 3246136 w 4257040"/>
                    <a:gd name="connsiteY262" fmla="*/ 334658 h 1472405"/>
                    <a:gd name="connsiteX263" fmla="*/ 3234778 w 4257040"/>
                    <a:gd name="connsiteY263" fmla="*/ 330528 h 1472405"/>
                    <a:gd name="connsiteX264" fmla="*/ 3230059 w 4257040"/>
                    <a:gd name="connsiteY264" fmla="*/ 330233 h 1472405"/>
                    <a:gd name="connsiteX265" fmla="*/ 3226224 w 4257040"/>
                    <a:gd name="connsiteY265" fmla="*/ 330970 h 1472405"/>
                    <a:gd name="connsiteX266" fmla="*/ 3211180 w 4257040"/>
                    <a:gd name="connsiteY266" fmla="*/ 335690 h 1472405"/>
                    <a:gd name="connsiteX267" fmla="*/ 3207345 w 4257040"/>
                    <a:gd name="connsiteY267" fmla="*/ 337607 h 1472405"/>
                    <a:gd name="connsiteX268" fmla="*/ 3214867 w 4257040"/>
                    <a:gd name="connsiteY268" fmla="*/ 332150 h 1472405"/>
                    <a:gd name="connsiteX269" fmla="*/ 3218555 w 4257040"/>
                    <a:gd name="connsiteY269" fmla="*/ 329938 h 1472405"/>
                    <a:gd name="connsiteX270" fmla="*/ 3222242 w 4257040"/>
                    <a:gd name="connsiteY270" fmla="*/ 326546 h 1472405"/>
                    <a:gd name="connsiteX271" fmla="*/ 3221357 w 4257040"/>
                    <a:gd name="connsiteY271" fmla="*/ 324481 h 1472405"/>
                    <a:gd name="connsiteX272" fmla="*/ 3220472 w 4257040"/>
                    <a:gd name="connsiteY272" fmla="*/ 323448 h 1472405"/>
                    <a:gd name="connsiteX273" fmla="*/ 3206313 w 4257040"/>
                    <a:gd name="connsiteY273" fmla="*/ 323891 h 1472405"/>
                    <a:gd name="connsiteX274" fmla="*/ 3205428 w 4257040"/>
                    <a:gd name="connsiteY274" fmla="*/ 323448 h 1472405"/>
                    <a:gd name="connsiteX275" fmla="*/ 3202478 w 4257040"/>
                    <a:gd name="connsiteY275" fmla="*/ 320499 h 1472405"/>
                    <a:gd name="connsiteX276" fmla="*/ 3201003 w 4257040"/>
                    <a:gd name="connsiteY276" fmla="*/ 319466 h 1472405"/>
                    <a:gd name="connsiteX277" fmla="*/ 3191711 w 4257040"/>
                    <a:gd name="connsiteY277" fmla="*/ 316516 h 1472405"/>
                    <a:gd name="connsiteX278" fmla="*/ 3184926 w 4257040"/>
                    <a:gd name="connsiteY278" fmla="*/ 315336 h 1472405"/>
                    <a:gd name="connsiteX279" fmla="*/ 3177847 w 4257040"/>
                    <a:gd name="connsiteY279" fmla="*/ 315189 h 1472405"/>
                    <a:gd name="connsiteX280" fmla="*/ 3176667 w 4257040"/>
                    <a:gd name="connsiteY280" fmla="*/ 314009 h 1472405"/>
                    <a:gd name="connsiteX281" fmla="*/ 3177552 w 4257040"/>
                    <a:gd name="connsiteY281" fmla="*/ 312534 h 1472405"/>
                    <a:gd name="connsiteX282" fmla="*/ 3177699 w 4257040"/>
                    <a:gd name="connsiteY282" fmla="*/ 311649 h 1472405"/>
                    <a:gd name="connsiteX283" fmla="*/ 3179912 w 4257040"/>
                    <a:gd name="connsiteY283" fmla="*/ 310027 h 1472405"/>
                    <a:gd name="connsiteX284" fmla="*/ 3185959 w 4257040"/>
                    <a:gd name="connsiteY284" fmla="*/ 308552 h 1472405"/>
                    <a:gd name="connsiteX285" fmla="*/ 3201741 w 4257040"/>
                    <a:gd name="connsiteY285" fmla="*/ 307814 h 1472405"/>
                    <a:gd name="connsiteX286" fmla="*/ 3205280 w 4257040"/>
                    <a:gd name="connsiteY286" fmla="*/ 305159 h 1472405"/>
                    <a:gd name="connsiteX287" fmla="*/ 3204691 w 4257040"/>
                    <a:gd name="connsiteY287" fmla="*/ 302505 h 1472405"/>
                    <a:gd name="connsiteX288" fmla="*/ 3203806 w 4257040"/>
                    <a:gd name="connsiteY288" fmla="*/ 300440 h 1472405"/>
                    <a:gd name="connsiteX289" fmla="*/ 3198643 w 4257040"/>
                    <a:gd name="connsiteY289" fmla="*/ 295573 h 1472405"/>
                    <a:gd name="connsiteX290" fmla="*/ 3191711 w 4257040"/>
                    <a:gd name="connsiteY290" fmla="*/ 292033 h 1472405"/>
                    <a:gd name="connsiteX291" fmla="*/ 3177699 w 4257040"/>
                    <a:gd name="connsiteY291" fmla="*/ 287755 h 1472405"/>
                    <a:gd name="connsiteX292" fmla="*/ 3163098 w 4257040"/>
                    <a:gd name="connsiteY292" fmla="*/ 284806 h 1472405"/>
                    <a:gd name="connsiteX293" fmla="*/ 3137729 w 4257040"/>
                    <a:gd name="connsiteY293" fmla="*/ 283331 h 1472405"/>
                    <a:gd name="connsiteX294" fmla="*/ 3133304 w 4257040"/>
                    <a:gd name="connsiteY294" fmla="*/ 284068 h 1472405"/>
                    <a:gd name="connsiteX295" fmla="*/ 3129765 w 4257040"/>
                    <a:gd name="connsiteY295" fmla="*/ 285691 h 1472405"/>
                    <a:gd name="connsiteX296" fmla="*/ 3123718 w 4257040"/>
                    <a:gd name="connsiteY296" fmla="*/ 290410 h 1472405"/>
                    <a:gd name="connsiteX297" fmla="*/ 3109854 w 4257040"/>
                    <a:gd name="connsiteY297" fmla="*/ 303832 h 1472405"/>
                    <a:gd name="connsiteX298" fmla="*/ 3102184 w 4257040"/>
                    <a:gd name="connsiteY298" fmla="*/ 309437 h 1472405"/>
                    <a:gd name="connsiteX299" fmla="*/ 3095105 w 4257040"/>
                    <a:gd name="connsiteY299" fmla="*/ 312387 h 1472405"/>
                    <a:gd name="connsiteX300" fmla="*/ 3079028 w 4257040"/>
                    <a:gd name="connsiteY300" fmla="*/ 314894 h 1472405"/>
                    <a:gd name="connsiteX301" fmla="*/ 3076078 w 4257040"/>
                    <a:gd name="connsiteY301" fmla="*/ 314304 h 1472405"/>
                    <a:gd name="connsiteX302" fmla="*/ 3073866 w 4257040"/>
                    <a:gd name="connsiteY302" fmla="*/ 312092 h 1472405"/>
                    <a:gd name="connsiteX303" fmla="*/ 3074603 w 4257040"/>
                    <a:gd name="connsiteY303" fmla="*/ 310174 h 1472405"/>
                    <a:gd name="connsiteX304" fmla="*/ 3076078 w 4257040"/>
                    <a:gd name="connsiteY304" fmla="*/ 308404 h 1472405"/>
                    <a:gd name="connsiteX305" fmla="*/ 3076225 w 4257040"/>
                    <a:gd name="connsiteY305" fmla="*/ 307224 h 1472405"/>
                    <a:gd name="connsiteX306" fmla="*/ 3075340 w 4257040"/>
                    <a:gd name="connsiteY306" fmla="*/ 304864 h 1472405"/>
                    <a:gd name="connsiteX307" fmla="*/ 3075783 w 4257040"/>
                    <a:gd name="connsiteY307" fmla="*/ 303685 h 1472405"/>
                    <a:gd name="connsiteX308" fmla="*/ 3077405 w 4257040"/>
                    <a:gd name="connsiteY308" fmla="*/ 303685 h 1472405"/>
                    <a:gd name="connsiteX309" fmla="*/ 3081240 w 4257040"/>
                    <a:gd name="connsiteY309" fmla="*/ 305307 h 1472405"/>
                    <a:gd name="connsiteX310" fmla="*/ 3084780 w 4257040"/>
                    <a:gd name="connsiteY310" fmla="*/ 305454 h 1472405"/>
                    <a:gd name="connsiteX311" fmla="*/ 3093924 w 4257040"/>
                    <a:gd name="connsiteY311" fmla="*/ 302947 h 1472405"/>
                    <a:gd name="connsiteX312" fmla="*/ 3093924 w 4257040"/>
                    <a:gd name="connsiteY312" fmla="*/ 299112 h 1472405"/>
                    <a:gd name="connsiteX313" fmla="*/ 3091564 w 4257040"/>
                    <a:gd name="connsiteY313" fmla="*/ 296752 h 1472405"/>
                    <a:gd name="connsiteX314" fmla="*/ 3092744 w 4257040"/>
                    <a:gd name="connsiteY314" fmla="*/ 291443 h 1472405"/>
                    <a:gd name="connsiteX315" fmla="*/ 3092744 w 4257040"/>
                    <a:gd name="connsiteY315" fmla="*/ 289968 h 1472405"/>
                    <a:gd name="connsiteX316" fmla="*/ 3093924 w 4257040"/>
                    <a:gd name="connsiteY316" fmla="*/ 289083 h 1472405"/>
                    <a:gd name="connsiteX317" fmla="*/ 3095105 w 4257040"/>
                    <a:gd name="connsiteY317" fmla="*/ 289230 h 1472405"/>
                    <a:gd name="connsiteX318" fmla="*/ 3101594 w 4257040"/>
                    <a:gd name="connsiteY318" fmla="*/ 293065 h 1472405"/>
                    <a:gd name="connsiteX319" fmla="*/ 3103806 w 4257040"/>
                    <a:gd name="connsiteY319" fmla="*/ 292918 h 1472405"/>
                    <a:gd name="connsiteX320" fmla="*/ 3106313 w 4257040"/>
                    <a:gd name="connsiteY320" fmla="*/ 293360 h 1472405"/>
                    <a:gd name="connsiteX321" fmla="*/ 3100414 w 4257040"/>
                    <a:gd name="connsiteY321" fmla="*/ 302800 h 1472405"/>
                    <a:gd name="connsiteX322" fmla="*/ 3103216 w 4257040"/>
                    <a:gd name="connsiteY322" fmla="*/ 302800 h 1472405"/>
                    <a:gd name="connsiteX323" fmla="*/ 3110739 w 4257040"/>
                    <a:gd name="connsiteY323" fmla="*/ 298375 h 1472405"/>
                    <a:gd name="connsiteX324" fmla="*/ 3115900 w 4257040"/>
                    <a:gd name="connsiteY324" fmla="*/ 294098 h 1472405"/>
                    <a:gd name="connsiteX325" fmla="*/ 3121358 w 4257040"/>
                    <a:gd name="connsiteY325" fmla="*/ 288493 h 1472405"/>
                    <a:gd name="connsiteX326" fmla="*/ 3121948 w 4257040"/>
                    <a:gd name="connsiteY326" fmla="*/ 285543 h 1472405"/>
                    <a:gd name="connsiteX327" fmla="*/ 3115753 w 4257040"/>
                    <a:gd name="connsiteY327" fmla="*/ 285248 h 1472405"/>
                    <a:gd name="connsiteX328" fmla="*/ 3075193 w 4257040"/>
                    <a:gd name="connsiteY328" fmla="*/ 287313 h 1472405"/>
                    <a:gd name="connsiteX329" fmla="*/ 3060296 w 4257040"/>
                    <a:gd name="connsiteY329" fmla="*/ 291590 h 1472405"/>
                    <a:gd name="connsiteX330" fmla="*/ 3055724 w 4257040"/>
                    <a:gd name="connsiteY330" fmla="*/ 290705 h 1472405"/>
                    <a:gd name="connsiteX331" fmla="*/ 3052479 w 4257040"/>
                    <a:gd name="connsiteY331" fmla="*/ 287460 h 1472405"/>
                    <a:gd name="connsiteX332" fmla="*/ 3057494 w 4257040"/>
                    <a:gd name="connsiteY332" fmla="*/ 287018 h 1472405"/>
                    <a:gd name="connsiteX333" fmla="*/ 3063394 w 4257040"/>
                    <a:gd name="connsiteY333" fmla="*/ 285101 h 1472405"/>
                    <a:gd name="connsiteX334" fmla="*/ 3068261 w 4257040"/>
                    <a:gd name="connsiteY334" fmla="*/ 281266 h 1472405"/>
                    <a:gd name="connsiteX335" fmla="*/ 3071505 w 4257040"/>
                    <a:gd name="connsiteY335" fmla="*/ 280676 h 1472405"/>
                    <a:gd name="connsiteX336" fmla="*/ 3079765 w 4257040"/>
                    <a:gd name="connsiteY336" fmla="*/ 280823 h 1472405"/>
                    <a:gd name="connsiteX337" fmla="*/ 3086402 w 4257040"/>
                    <a:gd name="connsiteY337" fmla="*/ 282298 h 1472405"/>
                    <a:gd name="connsiteX338" fmla="*/ 3106461 w 4257040"/>
                    <a:gd name="connsiteY338" fmla="*/ 282888 h 1472405"/>
                    <a:gd name="connsiteX339" fmla="*/ 3106904 w 4257040"/>
                    <a:gd name="connsiteY339" fmla="*/ 278316 h 1472405"/>
                    <a:gd name="connsiteX340" fmla="*/ 3102479 w 4257040"/>
                    <a:gd name="connsiteY340" fmla="*/ 276841 h 1472405"/>
                    <a:gd name="connsiteX341" fmla="*/ 3092744 w 4257040"/>
                    <a:gd name="connsiteY341" fmla="*/ 275661 h 1472405"/>
                    <a:gd name="connsiteX342" fmla="*/ 3086845 w 4257040"/>
                    <a:gd name="connsiteY342" fmla="*/ 273449 h 1472405"/>
                    <a:gd name="connsiteX343" fmla="*/ 3079323 w 4257040"/>
                    <a:gd name="connsiteY343" fmla="*/ 271974 h 1472405"/>
                    <a:gd name="connsiteX344" fmla="*/ 3062804 w 4257040"/>
                    <a:gd name="connsiteY344" fmla="*/ 270056 h 1472405"/>
                    <a:gd name="connsiteX345" fmla="*/ 3056019 w 4257040"/>
                    <a:gd name="connsiteY345" fmla="*/ 268434 h 1472405"/>
                    <a:gd name="connsiteX346" fmla="*/ 3039648 w 4257040"/>
                    <a:gd name="connsiteY346" fmla="*/ 266959 h 1472405"/>
                    <a:gd name="connsiteX347" fmla="*/ 3035370 w 4257040"/>
                    <a:gd name="connsiteY347" fmla="*/ 265632 h 1472405"/>
                    <a:gd name="connsiteX348" fmla="*/ 2997318 w 4257040"/>
                    <a:gd name="connsiteY348" fmla="*/ 264599 h 1472405"/>
                    <a:gd name="connsiteX349" fmla="*/ 2983158 w 4257040"/>
                    <a:gd name="connsiteY349" fmla="*/ 261207 h 1472405"/>
                    <a:gd name="connsiteX350" fmla="*/ 2977701 w 4257040"/>
                    <a:gd name="connsiteY350" fmla="*/ 257667 h 1472405"/>
                    <a:gd name="connsiteX351" fmla="*/ 2964574 w 4257040"/>
                    <a:gd name="connsiteY351" fmla="*/ 256045 h 1472405"/>
                    <a:gd name="connsiteX352" fmla="*/ 2962067 w 4257040"/>
                    <a:gd name="connsiteY352" fmla="*/ 256192 h 1472405"/>
                    <a:gd name="connsiteX353" fmla="*/ 2961182 w 4257040"/>
                    <a:gd name="connsiteY353" fmla="*/ 257077 h 1472405"/>
                    <a:gd name="connsiteX354" fmla="*/ 2960593 w 4257040"/>
                    <a:gd name="connsiteY354" fmla="*/ 258405 h 1472405"/>
                    <a:gd name="connsiteX355" fmla="*/ 2968852 w 4257040"/>
                    <a:gd name="connsiteY355" fmla="*/ 264747 h 1472405"/>
                    <a:gd name="connsiteX356" fmla="*/ 2969147 w 4257040"/>
                    <a:gd name="connsiteY356" fmla="*/ 269024 h 1472405"/>
                    <a:gd name="connsiteX357" fmla="*/ 2971655 w 4257040"/>
                    <a:gd name="connsiteY357" fmla="*/ 271236 h 1472405"/>
                    <a:gd name="connsiteX358" fmla="*/ 2961920 w 4257040"/>
                    <a:gd name="connsiteY358" fmla="*/ 274629 h 1472405"/>
                    <a:gd name="connsiteX359" fmla="*/ 2955282 w 4257040"/>
                    <a:gd name="connsiteY359" fmla="*/ 275809 h 1472405"/>
                    <a:gd name="connsiteX360" fmla="*/ 2933011 w 4257040"/>
                    <a:gd name="connsiteY360" fmla="*/ 275661 h 1472405"/>
                    <a:gd name="connsiteX361" fmla="*/ 2929767 w 4257040"/>
                    <a:gd name="connsiteY361" fmla="*/ 277136 h 1472405"/>
                    <a:gd name="connsiteX362" fmla="*/ 2921064 w 4257040"/>
                    <a:gd name="connsiteY362" fmla="*/ 283921 h 1472405"/>
                    <a:gd name="connsiteX363" fmla="*/ 2921212 w 4257040"/>
                    <a:gd name="connsiteY363" fmla="*/ 287166 h 1472405"/>
                    <a:gd name="connsiteX364" fmla="*/ 2921949 w 4257040"/>
                    <a:gd name="connsiteY364" fmla="*/ 292033 h 1472405"/>
                    <a:gd name="connsiteX365" fmla="*/ 2928586 w 4257040"/>
                    <a:gd name="connsiteY365" fmla="*/ 292033 h 1472405"/>
                    <a:gd name="connsiteX366" fmla="*/ 2930504 w 4257040"/>
                    <a:gd name="connsiteY366" fmla="*/ 289968 h 1472405"/>
                    <a:gd name="connsiteX367" fmla="*/ 2933454 w 4257040"/>
                    <a:gd name="connsiteY367" fmla="*/ 289083 h 1472405"/>
                    <a:gd name="connsiteX368" fmla="*/ 2947023 w 4257040"/>
                    <a:gd name="connsiteY368" fmla="*/ 289820 h 1472405"/>
                    <a:gd name="connsiteX369" fmla="*/ 2948351 w 4257040"/>
                    <a:gd name="connsiteY369" fmla="*/ 290705 h 1472405"/>
                    <a:gd name="connsiteX370" fmla="*/ 2943926 w 4257040"/>
                    <a:gd name="connsiteY370" fmla="*/ 292180 h 1472405"/>
                    <a:gd name="connsiteX371" fmla="*/ 2939501 w 4257040"/>
                    <a:gd name="connsiteY371" fmla="*/ 292770 h 1472405"/>
                    <a:gd name="connsiteX372" fmla="*/ 2934044 w 4257040"/>
                    <a:gd name="connsiteY372" fmla="*/ 300145 h 1472405"/>
                    <a:gd name="connsiteX373" fmla="*/ 2926817 w 4257040"/>
                    <a:gd name="connsiteY373" fmla="*/ 302505 h 1472405"/>
                    <a:gd name="connsiteX374" fmla="*/ 2931832 w 4257040"/>
                    <a:gd name="connsiteY374" fmla="*/ 303685 h 1472405"/>
                    <a:gd name="connsiteX375" fmla="*/ 2936256 w 4257040"/>
                    <a:gd name="connsiteY375" fmla="*/ 305749 h 1472405"/>
                    <a:gd name="connsiteX376" fmla="*/ 2935519 w 4257040"/>
                    <a:gd name="connsiteY376" fmla="*/ 314746 h 1472405"/>
                    <a:gd name="connsiteX377" fmla="*/ 2941861 w 4257040"/>
                    <a:gd name="connsiteY377" fmla="*/ 321678 h 1472405"/>
                    <a:gd name="connsiteX378" fmla="*/ 2943041 w 4257040"/>
                    <a:gd name="connsiteY378" fmla="*/ 324776 h 1472405"/>
                    <a:gd name="connsiteX379" fmla="*/ 2933897 w 4257040"/>
                    <a:gd name="connsiteY379" fmla="*/ 324923 h 1472405"/>
                    <a:gd name="connsiteX380" fmla="*/ 2925784 w 4257040"/>
                    <a:gd name="connsiteY380" fmla="*/ 327136 h 1472405"/>
                    <a:gd name="connsiteX381" fmla="*/ 2922835 w 4257040"/>
                    <a:gd name="connsiteY381" fmla="*/ 327136 h 1472405"/>
                    <a:gd name="connsiteX382" fmla="*/ 2917525 w 4257040"/>
                    <a:gd name="connsiteY382" fmla="*/ 321678 h 1472405"/>
                    <a:gd name="connsiteX383" fmla="*/ 2911625 w 4257040"/>
                    <a:gd name="connsiteY383" fmla="*/ 318139 h 1472405"/>
                    <a:gd name="connsiteX384" fmla="*/ 2908675 w 4257040"/>
                    <a:gd name="connsiteY384" fmla="*/ 317844 h 1472405"/>
                    <a:gd name="connsiteX385" fmla="*/ 2904988 w 4257040"/>
                    <a:gd name="connsiteY385" fmla="*/ 321383 h 1472405"/>
                    <a:gd name="connsiteX386" fmla="*/ 2899531 w 4257040"/>
                    <a:gd name="connsiteY386" fmla="*/ 319466 h 1472405"/>
                    <a:gd name="connsiteX387" fmla="*/ 2897318 w 4257040"/>
                    <a:gd name="connsiteY387" fmla="*/ 319761 h 1472405"/>
                    <a:gd name="connsiteX388" fmla="*/ 2894368 w 4257040"/>
                    <a:gd name="connsiteY388" fmla="*/ 321236 h 1472405"/>
                    <a:gd name="connsiteX389" fmla="*/ 2892451 w 4257040"/>
                    <a:gd name="connsiteY389" fmla="*/ 323153 h 1472405"/>
                    <a:gd name="connsiteX390" fmla="*/ 2891124 w 4257040"/>
                    <a:gd name="connsiteY390" fmla="*/ 326103 h 1472405"/>
                    <a:gd name="connsiteX391" fmla="*/ 2889354 w 4257040"/>
                    <a:gd name="connsiteY391" fmla="*/ 327873 h 1472405"/>
                    <a:gd name="connsiteX392" fmla="*/ 2889059 w 4257040"/>
                    <a:gd name="connsiteY392" fmla="*/ 329938 h 1472405"/>
                    <a:gd name="connsiteX393" fmla="*/ 2891861 w 4257040"/>
                    <a:gd name="connsiteY393" fmla="*/ 330970 h 1472405"/>
                    <a:gd name="connsiteX394" fmla="*/ 2893779 w 4257040"/>
                    <a:gd name="connsiteY394" fmla="*/ 331265 h 1472405"/>
                    <a:gd name="connsiteX395" fmla="*/ 2899383 w 4257040"/>
                    <a:gd name="connsiteY395" fmla="*/ 332888 h 1472405"/>
                    <a:gd name="connsiteX396" fmla="*/ 2893631 w 4257040"/>
                    <a:gd name="connsiteY396" fmla="*/ 333773 h 1472405"/>
                    <a:gd name="connsiteX397" fmla="*/ 2892009 w 4257040"/>
                    <a:gd name="connsiteY397" fmla="*/ 334805 h 1472405"/>
                    <a:gd name="connsiteX398" fmla="*/ 2891566 w 4257040"/>
                    <a:gd name="connsiteY398" fmla="*/ 335985 h 1472405"/>
                    <a:gd name="connsiteX399" fmla="*/ 2887141 w 4257040"/>
                    <a:gd name="connsiteY399" fmla="*/ 337607 h 1472405"/>
                    <a:gd name="connsiteX400" fmla="*/ 2888617 w 4257040"/>
                    <a:gd name="connsiteY400" fmla="*/ 339230 h 1472405"/>
                    <a:gd name="connsiteX401" fmla="*/ 2890534 w 4257040"/>
                    <a:gd name="connsiteY401" fmla="*/ 340410 h 1472405"/>
                    <a:gd name="connsiteX402" fmla="*/ 2890976 w 4257040"/>
                    <a:gd name="connsiteY402" fmla="*/ 341590 h 1472405"/>
                    <a:gd name="connsiteX403" fmla="*/ 2889649 w 4257040"/>
                    <a:gd name="connsiteY403" fmla="*/ 342032 h 1472405"/>
                    <a:gd name="connsiteX404" fmla="*/ 2885962 w 4257040"/>
                    <a:gd name="connsiteY404" fmla="*/ 340557 h 1472405"/>
                    <a:gd name="connsiteX405" fmla="*/ 2882127 w 4257040"/>
                    <a:gd name="connsiteY405" fmla="*/ 338492 h 1472405"/>
                    <a:gd name="connsiteX406" fmla="*/ 2876080 w 4257040"/>
                    <a:gd name="connsiteY406" fmla="*/ 334068 h 1472405"/>
                    <a:gd name="connsiteX407" fmla="*/ 2873277 w 4257040"/>
                    <a:gd name="connsiteY407" fmla="*/ 331265 h 1472405"/>
                    <a:gd name="connsiteX408" fmla="*/ 2868115 w 4257040"/>
                    <a:gd name="connsiteY408" fmla="*/ 328463 h 1472405"/>
                    <a:gd name="connsiteX409" fmla="*/ 2849531 w 4257040"/>
                    <a:gd name="connsiteY409" fmla="*/ 320941 h 1472405"/>
                    <a:gd name="connsiteX410" fmla="*/ 2841272 w 4257040"/>
                    <a:gd name="connsiteY410" fmla="*/ 318581 h 1472405"/>
                    <a:gd name="connsiteX411" fmla="*/ 2835962 w 4257040"/>
                    <a:gd name="connsiteY411" fmla="*/ 318139 h 1472405"/>
                    <a:gd name="connsiteX412" fmla="*/ 2827408 w 4257040"/>
                    <a:gd name="connsiteY412" fmla="*/ 319024 h 1472405"/>
                    <a:gd name="connsiteX413" fmla="*/ 2822246 w 4257040"/>
                    <a:gd name="connsiteY413" fmla="*/ 322268 h 1472405"/>
                    <a:gd name="connsiteX414" fmla="*/ 2813396 w 4257040"/>
                    <a:gd name="connsiteY414" fmla="*/ 323743 h 1472405"/>
                    <a:gd name="connsiteX415" fmla="*/ 2807939 w 4257040"/>
                    <a:gd name="connsiteY415" fmla="*/ 326251 h 1472405"/>
                    <a:gd name="connsiteX416" fmla="*/ 2805136 w 4257040"/>
                    <a:gd name="connsiteY416" fmla="*/ 329938 h 1472405"/>
                    <a:gd name="connsiteX417" fmla="*/ 2789355 w 4257040"/>
                    <a:gd name="connsiteY417" fmla="*/ 330233 h 1472405"/>
                    <a:gd name="connsiteX418" fmla="*/ 2778588 w 4257040"/>
                    <a:gd name="connsiteY418" fmla="*/ 327578 h 1472405"/>
                    <a:gd name="connsiteX419" fmla="*/ 2771656 w 4257040"/>
                    <a:gd name="connsiteY419" fmla="*/ 324776 h 1472405"/>
                    <a:gd name="connsiteX420" fmla="*/ 2763987 w 4257040"/>
                    <a:gd name="connsiteY420" fmla="*/ 319171 h 1472405"/>
                    <a:gd name="connsiteX421" fmla="*/ 2756317 w 4257040"/>
                    <a:gd name="connsiteY421" fmla="*/ 312092 h 1472405"/>
                    <a:gd name="connsiteX422" fmla="*/ 2755432 w 4257040"/>
                    <a:gd name="connsiteY422" fmla="*/ 311502 h 1472405"/>
                    <a:gd name="connsiteX423" fmla="*/ 2754547 w 4257040"/>
                    <a:gd name="connsiteY423" fmla="*/ 309879 h 1472405"/>
                    <a:gd name="connsiteX424" fmla="*/ 2753220 w 4257040"/>
                    <a:gd name="connsiteY424" fmla="*/ 306339 h 1472405"/>
                    <a:gd name="connsiteX425" fmla="*/ 2751597 w 4257040"/>
                    <a:gd name="connsiteY425" fmla="*/ 303685 h 1472405"/>
                    <a:gd name="connsiteX426" fmla="*/ 2749090 w 4257040"/>
                    <a:gd name="connsiteY426" fmla="*/ 305159 h 1472405"/>
                    <a:gd name="connsiteX427" fmla="*/ 2742895 w 4257040"/>
                    <a:gd name="connsiteY427" fmla="*/ 313419 h 1472405"/>
                    <a:gd name="connsiteX428" fmla="*/ 2740387 w 4257040"/>
                    <a:gd name="connsiteY428" fmla="*/ 317549 h 1472405"/>
                    <a:gd name="connsiteX429" fmla="*/ 2736995 w 4257040"/>
                    <a:gd name="connsiteY429" fmla="*/ 325218 h 1472405"/>
                    <a:gd name="connsiteX430" fmla="*/ 2734488 w 4257040"/>
                    <a:gd name="connsiteY430" fmla="*/ 331708 h 1472405"/>
                    <a:gd name="connsiteX431" fmla="*/ 2734193 w 4257040"/>
                    <a:gd name="connsiteY431" fmla="*/ 334363 h 1472405"/>
                    <a:gd name="connsiteX432" fmla="*/ 2735373 w 4257040"/>
                    <a:gd name="connsiteY432" fmla="*/ 336723 h 1472405"/>
                    <a:gd name="connsiteX433" fmla="*/ 2731981 w 4257040"/>
                    <a:gd name="connsiteY433" fmla="*/ 338787 h 1472405"/>
                    <a:gd name="connsiteX434" fmla="*/ 2728441 w 4257040"/>
                    <a:gd name="connsiteY434" fmla="*/ 343655 h 1472405"/>
                    <a:gd name="connsiteX435" fmla="*/ 2722984 w 4257040"/>
                    <a:gd name="connsiteY435" fmla="*/ 353242 h 1472405"/>
                    <a:gd name="connsiteX436" fmla="*/ 2719592 w 4257040"/>
                    <a:gd name="connsiteY436" fmla="*/ 356634 h 1472405"/>
                    <a:gd name="connsiteX437" fmla="*/ 2715315 w 4257040"/>
                    <a:gd name="connsiteY437" fmla="*/ 359731 h 1472405"/>
                    <a:gd name="connsiteX438" fmla="*/ 2712365 w 4257040"/>
                    <a:gd name="connsiteY438" fmla="*/ 360764 h 1472405"/>
                    <a:gd name="connsiteX439" fmla="*/ 2708825 w 4257040"/>
                    <a:gd name="connsiteY439" fmla="*/ 360616 h 1472405"/>
                    <a:gd name="connsiteX440" fmla="*/ 2705580 w 4257040"/>
                    <a:gd name="connsiteY440" fmla="*/ 357814 h 1472405"/>
                    <a:gd name="connsiteX441" fmla="*/ 2703958 w 4257040"/>
                    <a:gd name="connsiteY441" fmla="*/ 351472 h 1472405"/>
                    <a:gd name="connsiteX442" fmla="*/ 2702040 w 4257040"/>
                    <a:gd name="connsiteY442" fmla="*/ 350292 h 1472405"/>
                    <a:gd name="connsiteX443" fmla="*/ 2699681 w 4257040"/>
                    <a:gd name="connsiteY443" fmla="*/ 353832 h 1472405"/>
                    <a:gd name="connsiteX444" fmla="*/ 2696288 w 4257040"/>
                    <a:gd name="connsiteY444" fmla="*/ 353537 h 1472405"/>
                    <a:gd name="connsiteX445" fmla="*/ 2689504 w 4257040"/>
                    <a:gd name="connsiteY445" fmla="*/ 351029 h 1472405"/>
                    <a:gd name="connsiteX446" fmla="*/ 2682866 w 4257040"/>
                    <a:gd name="connsiteY446" fmla="*/ 345277 h 1472405"/>
                    <a:gd name="connsiteX447" fmla="*/ 2675934 w 4257040"/>
                    <a:gd name="connsiteY447" fmla="*/ 342770 h 1472405"/>
                    <a:gd name="connsiteX448" fmla="*/ 2666200 w 4257040"/>
                    <a:gd name="connsiteY448" fmla="*/ 329053 h 1472405"/>
                    <a:gd name="connsiteX449" fmla="*/ 2661923 w 4257040"/>
                    <a:gd name="connsiteY449" fmla="*/ 324038 h 1472405"/>
                    <a:gd name="connsiteX450" fmla="*/ 2659563 w 4257040"/>
                    <a:gd name="connsiteY450" fmla="*/ 319909 h 1472405"/>
                    <a:gd name="connsiteX451" fmla="*/ 2654105 w 4257040"/>
                    <a:gd name="connsiteY451" fmla="*/ 319466 h 1472405"/>
                    <a:gd name="connsiteX452" fmla="*/ 2651893 w 4257040"/>
                    <a:gd name="connsiteY452" fmla="*/ 316516 h 1472405"/>
                    <a:gd name="connsiteX453" fmla="*/ 2654695 w 4257040"/>
                    <a:gd name="connsiteY453" fmla="*/ 314304 h 1472405"/>
                    <a:gd name="connsiteX454" fmla="*/ 2662217 w 4257040"/>
                    <a:gd name="connsiteY454" fmla="*/ 312534 h 1472405"/>
                    <a:gd name="connsiteX455" fmla="*/ 2668117 w 4257040"/>
                    <a:gd name="connsiteY455" fmla="*/ 312829 h 1472405"/>
                    <a:gd name="connsiteX456" fmla="*/ 2663693 w 4257040"/>
                    <a:gd name="connsiteY456" fmla="*/ 307372 h 1472405"/>
                    <a:gd name="connsiteX457" fmla="*/ 2661480 w 4257040"/>
                    <a:gd name="connsiteY457" fmla="*/ 304127 h 1472405"/>
                    <a:gd name="connsiteX458" fmla="*/ 2659267 w 4257040"/>
                    <a:gd name="connsiteY458" fmla="*/ 302357 h 1472405"/>
                    <a:gd name="connsiteX459" fmla="*/ 2660152 w 4257040"/>
                    <a:gd name="connsiteY459" fmla="*/ 306044 h 1472405"/>
                    <a:gd name="connsiteX460" fmla="*/ 2659121 w 4257040"/>
                    <a:gd name="connsiteY460" fmla="*/ 308699 h 1472405"/>
                    <a:gd name="connsiteX461" fmla="*/ 2657055 w 4257040"/>
                    <a:gd name="connsiteY461" fmla="*/ 310764 h 1472405"/>
                    <a:gd name="connsiteX462" fmla="*/ 2653810 w 4257040"/>
                    <a:gd name="connsiteY462" fmla="*/ 312092 h 1472405"/>
                    <a:gd name="connsiteX463" fmla="*/ 2639356 w 4257040"/>
                    <a:gd name="connsiteY463" fmla="*/ 295720 h 1472405"/>
                    <a:gd name="connsiteX464" fmla="*/ 2630654 w 4257040"/>
                    <a:gd name="connsiteY464" fmla="*/ 287755 h 1472405"/>
                    <a:gd name="connsiteX465" fmla="*/ 2625787 w 4257040"/>
                    <a:gd name="connsiteY465" fmla="*/ 284953 h 1472405"/>
                    <a:gd name="connsiteX466" fmla="*/ 2622837 w 4257040"/>
                    <a:gd name="connsiteY466" fmla="*/ 279791 h 1472405"/>
                    <a:gd name="connsiteX467" fmla="*/ 2624755 w 4257040"/>
                    <a:gd name="connsiteY467" fmla="*/ 278758 h 1472405"/>
                    <a:gd name="connsiteX468" fmla="*/ 2635079 w 4257040"/>
                    <a:gd name="connsiteY468" fmla="*/ 284953 h 1472405"/>
                    <a:gd name="connsiteX469" fmla="*/ 2642306 w 4257040"/>
                    <a:gd name="connsiteY469" fmla="*/ 288050 h 1472405"/>
                    <a:gd name="connsiteX470" fmla="*/ 2654401 w 4257040"/>
                    <a:gd name="connsiteY470" fmla="*/ 296162 h 1472405"/>
                    <a:gd name="connsiteX471" fmla="*/ 2663397 w 4257040"/>
                    <a:gd name="connsiteY471" fmla="*/ 295573 h 1472405"/>
                    <a:gd name="connsiteX472" fmla="*/ 2666789 w 4257040"/>
                    <a:gd name="connsiteY472" fmla="*/ 291885 h 1472405"/>
                    <a:gd name="connsiteX473" fmla="*/ 2666789 w 4257040"/>
                    <a:gd name="connsiteY473" fmla="*/ 284658 h 1472405"/>
                    <a:gd name="connsiteX474" fmla="*/ 2663397 w 4257040"/>
                    <a:gd name="connsiteY474" fmla="*/ 278611 h 1472405"/>
                    <a:gd name="connsiteX475" fmla="*/ 2659121 w 4257040"/>
                    <a:gd name="connsiteY475" fmla="*/ 276251 h 1472405"/>
                    <a:gd name="connsiteX476" fmla="*/ 2644224 w 4257040"/>
                    <a:gd name="connsiteY476" fmla="*/ 275661 h 1472405"/>
                    <a:gd name="connsiteX477" fmla="*/ 2640831 w 4257040"/>
                    <a:gd name="connsiteY477" fmla="*/ 273744 h 1472405"/>
                    <a:gd name="connsiteX478" fmla="*/ 2643191 w 4257040"/>
                    <a:gd name="connsiteY478" fmla="*/ 273154 h 1472405"/>
                    <a:gd name="connsiteX479" fmla="*/ 2646436 w 4257040"/>
                    <a:gd name="connsiteY479" fmla="*/ 273006 h 1472405"/>
                    <a:gd name="connsiteX480" fmla="*/ 2651303 w 4257040"/>
                    <a:gd name="connsiteY480" fmla="*/ 271236 h 1472405"/>
                    <a:gd name="connsiteX481" fmla="*/ 2659121 w 4257040"/>
                    <a:gd name="connsiteY481" fmla="*/ 266664 h 1472405"/>
                    <a:gd name="connsiteX482" fmla="*/ 2662660 w 4257040"/>
                    <a:gd name="connsiteY482" fmla="*/ 265337 h 1472405"/>
                    <a:gd name="connsiteX483" fmla="*/ 2662070 w 4257040"/>
                    <a:gd name="connsiteY483" fmla="*/ 261797 h 1472405"/>
                    <a:gd name="connsiteX484" fmla="*/ 2656465 w 4257040"/>
                    <a:gd name="connsiteY484" fmla="*/ 256930 h 1472405"/>
                    <a:gd name="connsiteX485" fmla="*/ 2647468 w 4257040"/>
                    <a:gd name="connsiteY485" fmla="*/ 256340 h 1472405"/>
                    <a:gd name="connsiteX486" fmla="*/ 2645551 w 4257040"/>
                    <a:gd name="connsiteY486" fmla="*/ 255897 h 1472405"/>
                    <a:gd name="connsiteX487" fmla="*/ 2649090 w 4257040"/>
                    <a:gd name="connsiteY487" fmla="*/ 253537 h 1472405"/>
                    <a:gd name="connsiteX488" fmla="*/ 2652188 w 4257040"/>
                    <a:gd name="connsiteY488" fmla="*/ 252063 h 1472405"/>
                    <a:gd name="connsiteX489" fmla="*/ 2657497 w 4257040"/>
                    <a:gd name="connsiteY489" fmla="*/ 248375 h 1472405"/>
                    <a:gd name="connsiteX490" fmla="*/ 2658678 w 4257040"/>
                    <a:gd name="connsiteY490" fmla="*/ 244983 h 1472405"/>
                    <a:gd name="connsiteX491" fmla="*/ 2657645 w 4257040"/>
                    <a:gd name="connsiteY491" fmla="*/ 245278 h 1472405"/>
                    <a:gd name="connsiteX492" fmla="*/ 2653810 w 4257040"/>
                    <a:gd name="connsiteY492" fmla="*/ 245130 h 1472405"/>
                    <a:gd name="connsiteX493" fmla="*/ 2652631 w 4257040"/>
                    <a:gd name="connsiteY493" fmla="*/ 243656 h 1472405"/>
                    <a:gd name="connsiteX494" fmla="*/ 2653221 w 4257040"/>
                    <a:gd name="connsiteY494" fmla="*/ 241148 h 1472405"/>
                    <a:gd name="connsiteX495" fmla="*/ 2648944 w 4257040"/>
                    <a:gd name="connsiteY495" fmla="*/ 238936 h 1472405"/>
                    <a:gd name="connsiteX496" fmla="*/ 2645256 w 4257040"/>
                    <a:gd name="connsiteY496" fmla="*/ 237461 h 1472405"/>
                    <a:gd name="connsiteX497" fmla="*/ 2636702 w 4257040"/>
                    <a:gd name="connsiteY497" fmla="*/ 237166 h 1472405"/>
                    <a:gd name="connsiteX498" fmla="*/ 2636849 w 4257040"/>
                    <a:gd name="connsiteY498" fmla="*/ 235544 h 1472405"/>
                    <a:gd name="connsiteX499" fmla="*/ 2637291 w 4257040"/>
                    <a:gd name="connsiteY499" fmla="*/ 234069 h 1472405"/>
                    <a:gd name="connsiteX500" fmla="*/ 2633604 w 4257040"/>
                    <a:gd name="connsiteY500" fmla="*/ 232889 h 1472405"/>
                    <a:gd name="connsiteX501" fmla="*/ 2630654 w 4257040"/>
                    <a:gd name="connsiteY501" fmla="*/ 230971 h 1472405"/>
                    <a:gd name="connsiteX502" fmla="*/ 2629917 w 4257040"/>
                    <a:gd name="connsiteY502" fmla="*/ 229201 h 1472405"/>
                    <a:gd name="connsiteX503" fmla="*/ 2628737 w 4257040"/>
                    <a:gd name="connsiteY503" fmla="*/ 228169 h 1472405"/>
                    <a:gd name="connsiteX504" fmla="*/ 2623133 w 4257040"/>
                    <a:gd name="connsiteY504" fmla="*/ 226399 h 1472405"/>
                    <a:gd name="connsiteX505" fmla="*/ 2604549 w 4257040"/>
                    <a:gd name="connsiteY505" fmla="*/ 223007 h 1472405"/>
                    <a:gd name="connsiteX506" fmla="*/ 2602631 w 4257040"/>
                    <a:gd name="connsiteY506" fmla="*/ 224039 h 1472405"/>
                    <a:gd name="connsiteX507" fmla="*/ 2599533 w 4257040"/>
                    <a:gd name="connsiteY507" fmla="*/ 228759 h 1472405"/>
                    <a:gd name="connsiteX508" fmla="*/ 2592159 w 4257040"/>
                    <a:gd name="connsiteY508" fmla="*/ 233774 h 1472405"/>
                    <a:gd name="connsiteX509" fmla="*/ 2586407 w 4257040"/>
                    <a:gd name="connsiteY509" fmla="*/ 231119 h 1472405"/>
                    <a:gd name="connsiteX510" fmla="*/ 2585375 w 4257040"/>
                    <a:gd name="connsiteY510" fmla="*/ 230824 h 1472405"/>
                    <a:gd name="connsiteX511" fmla="*/ 2584342 w 4257040"/>
                    <a:gd name="connsiteY511" fmla="*/ 229496 h 1472405"/>
                    <a:gd name="connsiteX512" fmla="*/ 2585669 w 4257040"/>
                    <a:gd name="connsiteY512" fmla="*/ 227284 h 1472405"/>
                    <a:gd name="connsiteX513" fmla="*/ 2586702 w 4257040"/>
                    <a:gd name="connsiteY513" fmla="*/ 225219 h 1472405"/>
                    <a:gd name="connsiteX514" fmla="*/ 2585375 w 4257040"/>
                    <a:gd name="connsiteY514" fmla="*/ 223597 h 1472405"/>
                    <a:gd name="connsiteX515" fmla="*/ 2584342 w 4257040"/>
                    <a:gd name="connsiteY515" fmla="*/ 223007 h 1472405"/>
                    <a:gd name="connsiteX516" fmla="*/ 2580507 w 4257040"/>
                    <a:gd name="connsiteY516" fmla="*/ 224629 h 1472405"/>
                    <a:gd name="connsiteX517" fmla="*/ 2574755 w 4257040"/>
                    <a:gd name="connsiteY517" fmla="*/ 225514 h 1472405"/>
                    <a:gd name="connsiteX518" fmla="*/ 2572248 w 4257040"/>
                    <a:gd name="connsiteY518" fmla="*/ 227137 h 1472405"/>
                    <a:gd name="connsiteX519" fmla="*/ 2567233 w 4257040"/>
                    <a:gd name="connsiteY519" fmla="*/ 228169 h 1472405"/>
                    <a:gd name="connsiteX520" fmla="*/ 2567676 w 4257040"/>
                    <a:gd name="connsiteY520" fmla="*/ 224482 h 1472405"/>
                    <a:gd name="connsiteX521" fmla="*/ 2546142 w 4257040"/>
                    <a:gd name="connsiteY521" fmla="*/ 214747 h 1472405"/>
                    <a:gd name="connsiteX522" fmla="*/ 2539504 w 4257040"/>
                    <a:gd name="connsiteY522" fmla="*/ 212682 h 1472405"/>
                    <a:gd name="connsiteX523" fmla="*/ 2535523 w 4257040"/>
                    <a:gd name="connsiteY523" fmla="*/ 212535 h 1472405"/>
                    <a:gd name="connsiteX524" fmla="*/ 2525935 w 4257040"/>
                    <a:gd name="connsiteY524" fmla="*/ 214747 h 1472405"/>
                    <a:gd name="connsiteX525" fmla="*/ 2523723 w 4257040"/>
                    <a:gd name="connsiteY525" fmla="*/ 215927 h 1472405"/>
                    <a:gd name="connsiteX526" fmla="*/ 2520035 w 4257040"/>
                    <a:gd name="connsiteY526" fmla="*/ 219025 h 1472405"/>
                    <a:gd name="connsiteX527" fmla="*/ 2512071 w 4257040"/>
                    <a:gd name="connsiteY527" fmla="*/ 217107 h 1472405"/>
                    <a:gd name="connsiteX528" fmla="*/ 2510154 w 4257040"/>
                    <a:gd name="connsiteY528" fmla="*/ 218582 h 1472405"/>
                    <a:gd name="connsiteX529" fmla="*/ 2507204 w 4257040"/>
                    <a:gd name="connsiteY529" fmla="*/ 223744 h 1472405"/>
                    <a:gd name="connsiteX530" fmla="*/ 2507647 w 4257040"/>
                    <a:gd name="connsiteY530" fmla="*/ 228906 h 1472405"/>
                    <a:gd name="connsiteX531" fmla="*/ 2508532 w 4257040"/>
                    <a:gd name="connsiteY531" fmla="*/ 230381 h 1472405"/>
                    <a:gd name="connsiteX532" fmla="*/ 2509269 w 4257040"/>
                    <a:gd name="connsiteY532" fmla="*/ 233184 h 1472405"/>
                    <a:gd name="connsiteX533" fmla="*/ 2512367 w 4257040"/>
                    <a:gd name="connsiteY533" fmla="*/ 237461 h 1472405"/>
                    <a:gd name="connsiteX534" fmla="*/ 2515463 w 4257040"/>
                    <a:gd name="connsiteY534" fmla="*/ 241001 h 1472405"/>
                    <a:gd name="connsiteX535" fmla="*/ 2514284 w 4257040"/>
                    <a:gd name="connsiteY535" fmla="*/ 241738 h 1472405"/>
                    <a:gd name="connsiteX536" fmla="*/ 2512956 w 4257040"/>
                    <a:gd name="connsiteY536" fmla="*/ 242033 h 1472405"/>
                    <a:gd name="connsiteX537" fmla="*/ 2511334 w 4257040"/>
                    <a:gd name="connsiteY537" fmla="*/ 243361 h 1472405"/>
                    <a:gd name="connsiteX538" fmla="*/ 2509859 w 4257040"/>
                    <a:gd name="connsiteY538" fmla="*/ 246310 h 1472405"/>
                    <a:gd name="connsiteX539" fmla="*/ 2507204 w 4257040"/>
                    <a:gd name="connsiteY539" fmla="*/ 250588 h 1472405"/>
                    <a:gd name="connsiteX540" fmla="*/ 2503517 w 4257040"/>
                    <a:gd name="connsiteY540" fmla="*/ 252947 h 1472405"/>
                    <a:gd name="connsiteX541" fmla="*/ 2499240 w 4257040"/>
                    <a:gd name="connsiteY541" fmla="*/ 252358 h 1472405"/>
                    <a:gd name="connsiteX542" fmla="*/ 2489210 w 4257040"/>
                    <a:gd name="connsiteY542" fmla="*/ 249260 h 1472405"/>
                    <a:gd name="connsiteX543" fmla="*/ 2486850 w 4257040"/>
                    <a:gd name="connsiteY543" fmla="*/ 249850 h 1472405"/>
                    <a:gd name="connsiteX544" fmla="*/ 2486260 w 4257040"/>
                    <a:gd name="connsiteY544" fmla="*/ 252063 h 1472405"/>
                    <a:gd name="connsiteX545" fmla="*/ 2492308 w 4257040"/>
                    <a:gd name="connsiteY545" fmla="*/ 254127 h 1472405"/>
                    <a:gd name="connsiteX546" fmla="*/ 2492750 w 4257040"/>
                    <a:gd name="connsiteY546" fmla="*/ 255307 h 1472405"/>
                    <a:gd name="connsiteX547" fmla="*/ 2491275 w 4257040"/>
                    <a:gd name="connsiteY547" fmla="*/ 256045 h 1472405"/>
                    <a:gd name="connsiteX548" fmla="*/ 2487145 w 4257040"/>
                    <a:gd name="connsiteY548" fmla="*/ 256782 h 1472405"/>
                    <a:gd name="connsiteX549" fmla="*/ 2479918 w 4257040"/>
                    <a:gd name="connsiteY549" fmla="*/ 256635 h 1472405"/>
                    <a:gd name="connsiteX550" fmla="*/ 2473872 w 4257040"/>
                    <a:gd name="connsiteY550" fmla="*/ 255750 h 1472405"/>
                    <a:gd name="connsiteX551" fmla="*/ 2470184 w 4257040"/>
                    <a:gd name="connsiteY551" fmla="*/ 252653 h 1472405"/>
                    <a:gd name="connsiteX552" fmla="*/ 2466497 w 4257040"/>
                    <a:gd name="connsiteY552" fmla="*/ 252210 h 1472405"/>
                    <a:gd name="connsiteX553" fmla="*/ 2456320 w 4257040"/>
                    <a:gd name="connsiteY553" fmla="*/ 252063 h 1472405"/>
                    <a:gd name="connsiteX554" fmla="*/ 2446880 w 4257040"/>
                    <a:gd name="connsiteY554" fmla="*/ 253832 h 1472405"/>
                    <a:gd name="connsiteX555" fmla="*/ 2436556 w 4257040"/>
                    <a:gd name="connsiteY555" fmla="*/ 251620 h 1472405"/>
                    <a:gd name="connsiteX556" fmla="*/ 2418857 w 4257040"/>
                    <a:gd name="connsiteY556" fmla="*/ 252063 h 1472405"/>
                    <a:gd name="connsiteX557" fmla="*/ 2414432 w 4257040"/>
                    <a:gd name="connsiteY557" fmla="*/ 251620 h 1472405"/>
                    <a:gd name="connsiteX558" fmla="*/ 2405878 w 4257040"/>
                    <a:gd name="connsiteY558" fmla="*/ 247490 h 1472405"/>
                    <a:gd name="connsiteX559" fmla="*/ 2393783 w 4257040"/>
                    <a:gd name="connsiteY559" fmla="*/ 244688 h 1472405"/>
                    <a:gd name="connsiteX560" fmla="*/ 2379919 w 4257040"/>
                    <a:gd name="connsiteY560" fmla="*/ 238198 h 1472405"/>
                    <a:gd name="connsiteX561" fmla="*/ 2378444 w 4257040"/>
                    <a:gd name="connsiteY561" fmla="*/ 232151 h 1472405"/>
                    <a:gd name="connsiteX562" fmla="*/ 2380509 w 4257040"/>
                    <a:gd name="connsiteY562" fmla="*/ 227284 h 1472405"/>
                    <a:gd name="connsiteX563" fmla="*/ 2388326 w 4257040"/>
                    <a:gd name="connsiteY563" fmla="*/ 227284 h 1472405"/>
                    <a:gd name="connsiteX564" fmla="*/ 2393046 w 4257040"/>
                    <a:gd name="connsiteY564" fmla="*/ 226399 h 1472405"/>
                    <a:gd name="connsiteX565" fmla="*/ 2392456 w 4257040"/>
                    <a:gd name="connsiteY565" fmla="*/ 224482 h 1472405"/>
                    <a:gd name="connsiteX566" fmla="*/ 2391424 w 4257040"/>
                    <a:gd name="connsiteY566" fmla="*/ 223597 h 1472405"/>
                    <a:gd name="connsiteX567" fmla="*/ 2380362 w 4257040"/>
                    <a:gd name="connsiteY567" fmla="*/ 220942 h 1472405"/>
                    <a:gd name="connsiteX568" fmla="*/ 2350569 w 4257040"/>
                    <a:gd name="connsiteY568" fmla="*/ 220499 h 1472405"/>
                    <a:gd name="connsiteX569" fmla="*/ 2329330 w 4257040"/>
                    <a:gd name="connsiteY569" fmla="*/ 216517 h 1472405"/>
                    <a:gd name="connsiteX570" fmla="*/ 2299094 w 4257040"/>
                    <a:gd name="connsiteY570" fmla="*/ 215190 h 1472405"/>
                    <a:gd name="connsiteX571" fmla="*/ 2285377 w 4257040"/>
                    <a:gd name="connsiteY571" fmla="*/ 220057 h 1472405"/>
                    <a:gd name="connsiteX572" fmla="*/ 2265614 w 4257040"/>
                    <a:gd name="connsiteY572" fmla="*/ 221237 h 1472405"/>
                    <a:gd name="connsiteX573" fmla="*/ 2260304 w 4257040"/>
                    <a:gd name="connsiteY573" fmla="*/ 223744 h 1472405"/>
                    <a:gd name="connsiteX574" fmla="*/ 2251307 w 4257040"/>
                    <a:gd name="connsiteY574" fmla="*/ 225219 h 1472405"/>
                    <a:gd name="connsiteX575" fmla="*/ 2252044 w 4257040"/>
                    <a:gd name="connsiteY575" fmla="*/ 228759 h 1472405"/>
                    <a:gd name="connsiteX576" fmla="*/ 2256616 w 4257040"/>
                    <a:gd name="connsiteY576" fmla="*/ 231561 h 1472405"/>
                    <a:gd name="connsiteX577" fmla="*/ 2258681 w 4257040"/>
                    <a:gd name="connsiteY577" fmla="*/ 232151 h 1472405"/>
                    <a:gd name="connsiteX578" fmla="*/ 2261189 w 4257040"/>
                    <a:gd name="connsiteY578" fmla="*/ 233331 h 1472405"/>
                    <a:gd name="connsiteX579" fmla="*/ 2259714 w 4257040"/>
                    <a:gd name="connsiteY579" fmla="*/ 234216 h 1472405"/>
                    <a:gd name="connsiteX580" fmla="*/ 2257944 w 4257040"/>
                    <a:gd name="connsiteY580" fmla="*/ 234659 h 1472405"/>
                    <a:gd name="connsiteX581" fmla="*/ 2254699 w 4257040"/>
                    <a:gd name="connsiteY581" fmla="*/ 236871 h 1472405"/>
                    <a:gd name="connsiteX582" fmla="*/ 2252634 w 4257040"/>
                    <a:gd name="connsiteY582" fmla="*/ 238936 h 1472405"/>
                    <a:gd name="connsiteX583" fmla="*/ 2253224 w 4257040"/>
                    <a:gd name="connsiteY583" fmla="*/ 243508 h 1472405"/>
                    <a:gd name="connsiteX584" fmla="*/ 2252192 w 4257040"/>
                    <a:gd name="connsiteY584" fmla="*/ 247933 h 1472405"/>
                    <a:gd name="connsiteX585" fmla="*/ 2248947 w 4257040"/>
                    <a:gd name="connsiteY585" fmla="*/ 253980 h 1472405"/>
                    <a:gd name="connsiteX586" fmla="*/ 2246145 w 4257040"/>
                    <a:gd name="connsiteY586" fmla="*/ 256635 h 1472405"/>
                    <a:gd name="connsiteX587" fmla="*/ 2243637 w 4257040"/>
                    <a:gd name="connsiteY587" fmla="*/ 260322 h 1472405"/>
                    <a:gd name="connsiteX588" fmla="*/ 2245702 w 4257040"/>
                    <a:gd name="connsiteY588" fmla="*/ 263714 h 1472405"/>
                    <a:gd name="connsiteX589" fmla="*/ 2248210 w 4257040"/>
                    <a:gd name="connsiteY589" fmla="*/ 265042 h 1472405"/>
                    <a:gd name="connsiteX590" fmla="*/ 2254404 w 4257040"/>
                    <a:gd name="connsiteY590" fmla="*/ 266664 h 1472405"/>
                    <a:gd name="connsiteX591" fmla="*/ 2256616 w 4257040"/>
                    <a:gd name="connsiteY591" fmla="*/ 267844 h 1472405"/>
                    <a:gd name="connsiteX592" fmla="*/ 2255289 w 4257040"/>
                    <a:gd name="connsiteY592" fmla="*/ 268877 h 1472405"/>
                    <a:gd name="connsiteX593" fmla="*/ 2246145 w 4257040"/>
                    <a:gd name="connsiteY593" fmla="*/ 267697 h 1472405"/>
                    <a:gd name="connsiteX594" fmla="*/ 2242900 w 4257040"/>
                    <a:gd name="connsiteY594" fmla="*/ 264157 h 1472405"/>
                    <a:gd name="connsiteX595" fmla="*/ 2242162 w 4257040"/>
                    <a:gd name="connsiteY595" fmla="*/ 262092 h 1472405"/>
                    <a:gd name="connsiteX596" fmla="*/ 2241278 w 4257040"/>
                    <a:gd name="connsiteY596" fmla="*/ 259142 h 1472405"/>
                    <a:gd name="connsiteX597" fmla="*/ 2244375 w 4257040"/>
                    <a:gd name="connsiteY597" fmla="*/ 255750 h 1472405"/>
                    <a:gd name="connsiteX598" fmla="*/ 2247620 w 4257040"/>
                    <a:gd name="connsiteY598" fmla="*/ 253537 h 1472405"/>
                    <a:gd name="connsiteX599" fmla="*/ 2250422 w 4257040"/>
                    <a:gd name="connsiteY599" fmla="*/ 248228 h 1472405"/>
                    <a:gd name="connsiteX600" fmla="*/ 2250717 w 4257040"/>
                    <a:gd name="connsiteY600" fmla="*/ 243361 h 1472405"/>
                    <a:gd name="connsiteX601" fmla="*/ 2250864 w 4257040"/>
                    <a:gd name="connsiteY601" fmla="*/ 233184 h 1472405"/>
                    <a:gd name="connsiteX602" fmla="*/ 2245260 w 4257040"/>
                    <a:gd name="connsiteY602" fmla="*/ 230971 h 1472405"/>
                    <a:gd name="connsiteX603" fmla="*/ 2242015 w 4257040"/>
                    <a:gd name="connsiteY603" fmla="*/ 227579 h 1472405"/>
                    <a:gd name="connsiteX604" fmla="*/ 2247472 w 4257040"/>
                    <a:gd name="connsiteY604" fmla="*/ 221237 h 1472405"/>
                    <a:gd name="connsiteX605" fmla="*/ 2248799 w 4257040"/>
                    <a:gd name="connsiteY605" fmla="*/ 217992 h 1472405"/>
                    <a:gd name="connsiteX606" fmla="*/ 2246440 w 4257040"/>
                    <a:gd name="connsiteY606" fmla="*/ 214895 h 1472405"/>
                    <a:gd name="connsiteX607" fmla="*/ 2242753 w 4257040"/>
                    <a:gd name="connsiteY607" fmla="*/ 208258 h 1472405"/>
                    <a:gd name="connsiteX608" fmla="*/ 2238770 w 4257040"/>
                    <a:gd name="connsiteY608" fmla="*/ 204423 h 1472405"/>
                    <a:gd name="connsiteX609" fmla="*/ 2236263 w 4257040"/>
                    <a:gd name="connsiteY609" fmla="*/ 202800 h 1472405"/>
                    <a:gd name="connsiteX610" fmla="*/ 2233755 w 4257040"/>
                    <a:gd name="connsiteY610" fmla="*/ 201916 h 1472405"/>
                    <a:gd name="connsiteX611" fmla="*/ 2236410 w 4257040"/>
                    <a:gd name="connsiteY611" fmla="*/ 208405 h 1472405"/>
                    <a:gd name="connsiteX612" fmla="*/ 2234198 w 4257040"/>
                    <a:gd name="connsiteY612" fmla="*/ 211650 h 1472405"/>
                    <a:gd name="connsiteX613" fmla="*/ 2232576 w 4257040"/>
                    <a:gd name="connsiteY613" fmla="*/ 212977 h 1472405"/>
                    <a:gd name="connsiteX614" fmla="*/ 2222251 w 4257040"/>
                    <a:gd name="connsiteY614" fmla="*/ 214747 h 1472405"/>
                    <a:gd name="connsiteX615" fmla="*/ 2215614 w 4257040"/>
                    <a:gd name="connsiteY615" fmla="*/ 214895 h 1472405"/>
                    <a:gd name="connsiteX616" fmla="*/ 2206765 w 4257040"/>
                    <a:gd name="connsiteY616" fmla="*/ 212977 h 1472405"/>
                    <a:gd name="connsiteX617" fmla="*/ 2196145 w 4257040"/>
                    <a:gd name="connsiteY617" fmla="*/ 208848 h 1472405"/>
                    <a:gd name="connsiteX618" fmla="*/ 2193490 w 4257040"/>
                    <a:gd name="connsiteY618" fmla="*/ 205898 h 1472405"/>
                    <a:gd name="connsiteX619" fmla="*/ 2191720 w 4257040"/>
                    <a:gd name="connsiteY619" fmla="*/ 201621 h 1472405"/>
                    <a:gd name="connsiteX620" fmla="*/ 2197767 w 4257040"/>
                    <a:gd name="connsiteY620" fmla="*/ 199703 h 1472405"/>
                    <a:gd name="connsiteX621" fmla="*/ 2200127 w 4257040"/>
                    <a:gd name="connsiteY621" fmla="*/ 198523 h 1472405"/>
                    <a:gd name="connsiteX622" fmla="*/ 2194670 w 4257040"/>
                    <a:gd name="connsiteY622" fmla="*/ 197638 h 1472405"/>
                    <a:gd name="connsiteX623" fmla="*/ 2189066 w 4257040"/>
                    <a:gd name="connsiteY623" fmla="*/ 197343 h 1472405"/>
                    <a:gd name="connsiteX624" fmla="*/ 2187148 w 4257040"/>
                    <a:gd name="connsiteY624" fmla="*/ 203095 h 1472405"/>
                    <a:gd name="connsiteX625" fmla="*/ 2183608 w 4257040"/>
                    <a:gd name="connsiteY625" fmla="*/ 202653 h 1472405"/>
                    <a:gd name="connsiteX626" fmla="*/ 2166352 w 4257040"/>
                    <a:gd name="connsiteY626" fmla="*/ 199113 h 1472405"/>
                    <a:gd name="connsiteX627" fmla="*/ 2161780 w 4257040"/>
                    <a:gd name="connsiteY627" fmla="*/ 200293 h 1472405"/>
                    <a:gd name="connsiteX628" fmla="*/ 2156175 w 4257040"/>
                    <a:gd name="connsiteY628" fmla="*/ 203538 h 1472405"/>
                    <a:gd name="connsiteX629" fmla="*/ 2153668 w 4257040"/>
                    <a:gd name="connsiteY629" fmla="*/ 206045 h 1472405"/>
                    <a:gd name="connsiteX630" fmla="*/ 2150865 w 4257040"/>
                    <a:gd name="connsiteY630" fmla="*/ 210175 h 1472405"/>
                    <a:gd name="connsiteX631" fmla="*/ 2151898 w 4257040"/>
                    <a:gd name="connsiteY631" fmla="*/ 213125 h 1472405"/>
                    <a:gd name="connsiteX632" fmla="*/ 2153078 w 4257040"/>
                    <a:gd name="connsiteY632" fmla="*/ 214157 h 1472405"/>
                    <a:gd name="connsiteX633" fmla="*/ 2161927 w 4257040"/>
                    <a:gd name="connsiteY633" fmla="*/ 214895 h 1472405"/>
                    <a:gd name="connsiteX634" fmla="*/ 2169744 w 4257040"/>
                    <a:gd name="connsiteY634" fmla="*/ 214010 h 1472405"/>
                    <a:gd name="connsiteX635" fmla="*/ 2178446 w 4257040"/>
                    <a:gd name="connsiteY635" fmla="*/ 211207 h 1472405"/>
                    <a:gd name="connsiteX636" fmla="*/ 2180511 w 4257040"/>
                    <a:gd name="connsiteY636" fmla="*/ 212240 h 1472405"/>
                    <a:gd name="connsiteX637" fmla="*/ 2182281 w 4257040"/>
                    <a:gd name="connsiteY637" fmla="*/ 213715 h 1472405"/>
                    <a:gd name="connsiteX638" fmla="*/ 2179773 w 4257040"/>
                    <a:gd name="connsiteY638" fmla="*/ 215927 h 1472405"/>
                    <a:gd name="connsiteX639" fmla="*/ 2170777 w 4257040"/>
                    <a:gd name="connsiteY639" fmla="*/ 218877 h 1472405"/>
                    <a:gd name="connsiteX640" fmla="*/ 2155732 w 4257040"/>
                    <a:gd name="connsiteY640" fmla="*/ 226842 h 1472405"/>
                    <a:gd name="connsiteX641" fmla="*/ 2150128 w 4257040"/>
                    <a:gd name="connsiteY641" fmla="*/ 227726 h 1472405"/>
                    <a:gd name="connsiteX642" fmla="*/ 2142163 w 4257040"/>
                    <a:gd name="connsiteY642" fmla="*/ 226104 h 1472405"/>
                    <a:gd name="connsiteX643" fmla="*/ 2137738 w 4257040"/>
                    <a:gd name="connsiteY643" fmla="*/ 230529 h 1472405"/>
                    <a:gd name="connsiteX644" fmla="*/ 2135821 w 4257040"/>
                    <a:gd name="connsiteY644" fmla="*/ 231561 h 1472405"/>
                    <a:gd name="connsiteX645" fmla="*/ 2122400 w 4257040"/>
                    <a:gd name="connsiteY645" fmla="*/ 234659 h 1472405"/>
                    <a:gd name="connsiteX646" fmla="*/ 2116500 w 4257040"/>
                    <a:gd name="connsiteY646" fmla="*/ 235101 h 1472405"/>
                    <a:gd name="connsiteX647" fmla="*/ 2114730 w 4257040"/>
                    <a:gd name="connsiteY647" fmla="*/ 237313 h 1472405"/>
                    <a:gd name="connsiteX648" fmla="*/ 2111190 w 4257040"/>
                    <a:gd name="connsiteY648" fmla="*/ 237756 h 1472405"/>
                    <a:gd name="connsiteX649" fmla="*/ 2107355 w 4257040"/>
                    <a:gd name="connsiteY649" fmla="*/ 238788 h 1472405"/>
                    <a:gd name="connsiteX650" fmla="*/ 2100866 w 4257040"/>
                    <a:gd name="connsiteY650" fmla="*/ 241886 h 1472405"/>
                    <a:gd name="connsiteX651" fmla="*/ 2090836 w 4257040"/>
                    <a:gd name="connsiteY651" fmla="*/ 242476 h 1472405"/>
                    <a:gd name="connsiteX652" fmla="*/ 2084052 w 4257040"/>
                    <a:gd name="connsiteY652" fmla="*/ 241738 h 1472405"/>
                    <a:gd name="connsiteX653" fmla="*/ 2067533 w 4257040"/>
                    <a:gd name="connsiteY653" fmla="*/ 243656 h 1472405"/>
                    <a:gd name="connsiteX654" fmla="*/ 2063255 w 4257040"/>
                    <a:gd name="connsiteY654" fmla="*/ 245278 h 1472405"/>
                    <a:gd name="connsiteX655" fmla="*/ 2060453 w 4257040"/>
                    <a:gd name="connsiteY655" fmla="*/ 247638 h 1472405"/>
                    <a:gd name="connsiteX656" fmla="*/ 2059273 w 4257040"/>
                    <a:gd name="connsiteY656" fmla="*/ 250588 h 1472405"/>
                    <a:gd name="connsiteX657" fmla="*/ 2056766 w 4257040"/>
                    <a:gd name="connsiteY657" fmla="*/ 253095 h 1472405"/>
                    <a:gd name="connsiteX658" fmla="*/ 2047474 w 4257040"/>
                    <a:gd name="connsiteY658" fmla="*/ 258847 h 1472405"/>
                    <a:gd name="connsiteX659" fmla="*/ 2039510 w 4257040"/>
                    <a:gd name="connsiteY659" fmla="*/ 261060 h 1472405"/>
                    <a:gd name="connsiteX660" fmla="*/ 2032725 w 4257040"/>
                    <a:gd name="connsiteY660" fmla="*/ 261797 h 1472405"/>
                    <a:gd name="connsiteX661" fmla="*/ 2039214 w 4257040"/>
                    <a:gd name="connsiteY661" fmla="*/ 258552 h 1472405"/>
                    <a:gd name="connsiteX662" fmla="*/ 2046589 w 4257040"/>
                    <a:gd name="connsiteY662" fmla="*/ 252653 h 1472405"/>
                    <a:gd name="connsiteX663" fmla="*/ 2060011 w 4257040"/>
                    <a:gd name="connsiteY663" fmla="*/ 235101 h 1472405"/>
                    <a:gd name="connsiteX664" fmla="*/ 2072842 w 4257040"/>
                    <a:gd name="connsiteY664" fmla="*/ 234069 h 1472405"/>
                    <a:gd name="connsiteX665" fmla="*/ 2075792 w 4257040"/>
                    <a:gd name="connsiteY665" fmla="*/ 231709 h 1472405"/>
                    <a:gd name="connsiteX666" fmla="*/ 2085527 w 4257040"/>
                    <a:gd name="connsiteY666" fmla="*/ 220942 h 1472405"/>
                    <a:gd name="connsiteX667" fmla="*/ 2088329 w 4257040"/>
                    <a:gd name="connsiteY667" fmla="*/ 219319 h 1472405"/>
                    <a:gd name="connsiteX668" fmla="*/ 2101161 w 4257040"/>
                    <a:gd name="connsiteY668" fmla="*/ 219172 h 1472405"/>
                    <a:gd name="connsiteX669" fmla="*/ 2112518 w 4257040"/>
                    <a:gd name="connsiteY669" fmla="*/ 215632 h 1472405"/>
                    <a:gd name="connsiteX670" fmla="*/ 2135379 w 4257040"/>
                    <a:gd name="connsiteY670" fmla="*/ 198376 h 1472405"/>
                    <a:gd name="connsiteX671" fmla="*/ 2146736 w 4257040"/>
                    <a:gd name="connsiteY671" fmla="*/ 195426 h 1472405"/>
                    <a:gd name="connsiteX672" fmla="*/ 2154553 w 4257040"/>
                    <a:gd name="connsiteY672" fmla="*/ 191296 h 1472405"/>
                    <a:gd name="connsiteX673" fmla="*/ 2156028 w 4257040"/>
                    <a:gd name="connsiteY673" fmla="*/ 189231 h 1472405"/>
                    <a:gd name="connsiteX674" fmla="*/ 2157207 w 4257040"/>
                    <a:gd name="connsiteY674" fmla="*/ 186576 h 1472405"/>
                    <a:gd name="connsiteX675" fmla="*/ 2156028 w 4257040"/>
                    <a:gd name="connsiteY675" fmla="*/ 184954 h 1472405"/>
                    <a:gd name="connsiteX676" fmla="*/ 2155438 w 4257040"/>
                    <a:gd name="connsiteY676" fmla="*/ 183479 h 1472405"/>
                    <a:gd name="connsiteX677" fmla="*/ 2165467 w 4257040"/>
                    <a:gd name="connsiteY677" fmla="*/ 180529 h 1472405"/>
                    <a:gd name="connsiteX678" fmla="*/ 2169302 w 4257040"/>
                    <a:gd name="connsiteY678" fmla="*/ 175957 h 1472405"/>
                    <a:gd name="connsiteX679" fmla="*/ 2182871 w 4257040"/>
                    <a:gd name="connsiteY679" fmla="*/ 171827 h 1472405"/>
                    <a:gd name="connsiteX680" fmla="*/ 2193490 w 4257040"/>
                    <a:gd name="connsiteY680" fmla="*/ 166075 h 1472405"/>
                    <a:gd name="connsiteX681" fmla="*/ 2208387 w 4257040"/>
                    <a:gd name="connsiteY681" fmla="*/ 161798 h 1472405"/>
                    <a:gd name="connsiteX682" fmla="*/ 2216794 w 4257040"/>
                    <a:gd name="connsiteY682" fmla="*/ 155898 h 1472405"/>
                    <a:gd name="connsiteX683" fmla="*/ 2235968 w 4257040"/>
                    <a:gd name="connsiteY683" fmla="*/ 147344 h 1472405"/>
                    <a:gd name="connsiteX684" fmla="*/ 2253962 w 4257040"/>
                    <a:gd name="connsiteY684" fmla="*/ 132742 h 1472405"/>
                    <a:gd name="connsiteX685" fmla="*/ 2256912 w 4257040"/>
                    <a:gd name="connsiteY685" fmla="*/ 124483 h 1472405"/>
                    <a:gd name="connsiteX686" fmla="*/ 2252634 w 4257040"/>
                    <a:gd name="connsiteY686" fmla="*/ 121680 h 1472405"/>
                    <a:gd name="connsiteX687" fmla="*/ 2247325 w 4257040"/>
                    <a:gd name="connsiteY687" fmla="*/ 120058 h 1472405"/>
                    <a:gd name="connsiteX688" fmla="*/ 2244375 w 4257040"/>
                    <a:gd name="connsiteY688" fmla="*/ 115928 h 1472405"/>
                    <a:gd name="connsiteX689" fmla="*/ 2242162 w 4257040"/>
                    <a:gd name="connsiteY689" fmla="*/ 115486 h 1472405"/>
                    <a:gd name="connsiteX690" fmla="*/ 2236853 w 4257040"/>
                    <a:gd name="connsiteY690" fmla="*/ 117993 h 1472405"/>
                    <a:gd name="connsiteX691" fmla="*/ 2230953 w 4257040"/>
                    <a:gd name="connsiteY691" fmla="*/ 109144 h 1472405"/>
                    <a:gd name="connsiteX692" fmla="*/ 2223726 w 4257040"/>
                    <a:gd name="connsiteY692" fmla="*/ 104276 h 1472405"/>
                    <a:gd name="connsiteX693" fmla="*/ 2224021 w 4257040"/>
                    <a:gd name="connsiteY693" fmla="*/ 103539 h 1472405"/>
                    <a:gd name="connsiteX694" fmla="*/ 2224759 w 4257040"/>
                    <a:gd name="connsiteY694" fmla="*/ 103096 h 1472405"/>
                    <a:gd name="connsiteX695" fmla="*/ 2228298 w 4257040"/>
                    <a:gd name="connsiteY695" fmla="*/ 103981 h 1472405"/>
                    <a:gd name="connsiteX696" fmla="*/ 2241278 w 4257040"/>
                    <a:gd name="connsiteY696" fmla="*/ 111208 h 1472405"/>
                    <a:gd name="connsiteX697" fmla="*/ 2248210 w 4257040"/>
                    <a:gd name="connsiteY697" fmla="*/ 112388 h 1472405"/>
                    <a:gd name="connsiteX698" fmla="*/ 2250274 w 4257040"/>
                    <a:gd name="connsiteY698" fmla="*/ 113421 h 1472405"/>
                    <a:gd name="connsiteX699" fmla="*/ 2251454 w 4257040"/>
                    <a:gd name="connsiteY699" fmla="*/ 115338 h 1472405"/>
                    <a:gd name="connsiteX700" fmla="*/ 2250717 w 4257040"/>
                    <a:gd name="connsiteY700" fmla="*/ 118435 h 1472405"/>
                    <a:gd name="connsiteX701" fmla="*/ 2252782 w 4257040"/>
                    <a:gd name="connsiteY701" fmla="*/ 118140 h 1472405"/>
                    <a:gd name="connsiteX702" fmla="*/ 2254109 w 4257040"/>
                    <a:gd name="connsiteY702" fmla="*/ 116961 h 1472405"/>
                    <a:gd name="connsiteX703" fmla="*/ 2257502 w 4257040"/>
                    <a:gd name="connsiteY703" fmla="*/ 110913 h 1472405"/>
                    <a:gd name="connsiteX704" fmla="*/ 2260746 w 4257040"/>
                    <a:gd name="connsiteY704" fmla="*/ 102801 h 1472405"/>
                    <a:gd name="connsiteX705" fmla="*/ 2260304 w 4257040"/>
                    <a:gd name="connsiteY705" fmla="*/ 99409 h 1472405"/>
                    <a:gd name="connsiteX706" fmla="*/ 2252634 w 4257040"/>
                    <a:gd name="connsiteY706" fmla="*/ 100884 h 1472405"/>
                    <a:gd name="connsiteX707" fmla="*/ 2249095 w 4257040"/>
                    <a:gd name="connsiteY707" fmla="*/ 89085 h 1472405"/>
                    <a:gd name="connsiteX708" fmla="*/ 2247472 w 4257040"/>
                    <a:gd name="connsiteY708" fmla="*/ 85545 h 1472405"/>
                    <a:gd name="connsiteX709" fmla="*/ 2245112 w 4257040"/>
                    <a:gd name="connsiteY709" fmla="*/ 81563 h 1472405"/>
                    <a:gd name="connsiteX710" fmla="*/ 2240245 w 4257040"/>
                    <a:gd name="connsiteY710" fmla="*/ 81120 h 1472405"/>
                    <a:gd name="connsiteX711" fmla="*/ 2237590 w 4257040"/>
                    <a:gd name="connsiteY711" fmla="*/ 82153 h 1472405"/>
                    <a:gd name="connsiteX712" fmla="*/ 2239655 w 4257040"/>
                    <a:gd name="connsiteY712" fmla="*/ 83480 h 1472405"/>
                    <a:gd name="connsiteX713" fmla="*/ 2241867 w 4257040"/>
                    <a:gd name="connsiteY713" fmla="*/ 85692 h 1472405"/>
                    <a:gd name="connsiteX714" fmla="*/ 2240393 w 4257040"/>
                    <a:gd name="connsiteY714" fmla="*/ 87905 h 1472405"/>
                    <a:gd name="connsiteX715" fmla="*/ 2239212 w 4257040"/>
                    <a:gd name="connsiteY715" fmla="*/ 88937 h 1472405"/>
                    <a:gd name="connsiteX716" fmla="*/ 2233313 w 4257040"/>
                    <a:gd name="connsiteY716" fmla="*/ 91887 h 1472405"/>
                    <a:gd name="connsiteX717" fmla="*/ 2229036 w 4257040"/>
                    <a:gd name="connsiteY717" fmla="*/ 92182 h 1472405"/>
                    <a:gd name="connsiteX718" fmla="*/ 2230658 w 4257040"/>
                    <a:gd name="connsiteY718" fmla="*/ 91002 h 1472405"/>
                    <a:gd name="connsiteX719" fmla="*/ 2232723 w 4257040"/>
                    <a:gd name="connsiteY719" fmla="*/ 88200 h 1472405"/>
                    <a:gd name="connsiteX720" fmla="*/ 2231248 w 4257040"/>
                    <a:gd name="connsiteY720" fmla="*/ 85102 h 1472405"/>
                    <a:gd name="connsiteX721" fmla="*/ 2229773 w 4257040"/>
                    <a:gd name="connsiteY721" fmla="*/ 83333 h 1472405"/>
                    <a:gd name="connsiteX722" fmla="*/ 2228003 w 4257040"/>
                    <a:gd name="connsiteY722" fmla="*/ 74336 h 1472405"/>
                    <a:gd name="connsiteX723" fmla="*/ 2222694 w 4257040"/>
                    <a:gd name="connsiteY723" fmla="*/ 73008 h 1472405"/>
                    <a:gd name="connsiteX724" fmla="*/ 2219596 w 4257040"/>
                    <a:gd name="connsiteY724" fmla="*/ 71681 h 1472405"/>
                    <a:gd name="connsiteX725" fmla="*/ 2215614 w 4257040"/>
                    <a:gd name="connsiteY725" fmla="*/ 72123 h 1472405"/>
                    <a:gd name="connsiteX726" fmla="*/ 2210304 w 4257040"/>
                    <a:gd name="connsiteY726" fmla="*/ 74631 h 1472405"/>
                    <a:gd name="connsiteX727" fmla="*/ 2212222 w 4257040"/>
                    <a:gd name="connsiteY727" fmla="*/ 72418 h 1472405"/>
                    <a:gd name="connsiteX728" fmla="*/ 2214286 w 4257040"/>
                    <a:gd name="connsiteY728" fmla="*/ 69173 h 1472405"/>
                    <a:gd name="connsiteX729" fmla="*/ 2210304 w 4257040"/>
                    <a:gd name="connsiteY729" fmla="*/ 65191 h 1472405"/>
                    <a:gd name="connsiteX730" fmla="*/ 2206322 w 4257040"/>
                    <a:gd name="connsiteY730" fmla="*/ 62389 h 1472405"/>
                    <a:gd name="connsiteX731" fmla="*/ 2201455 w 4257040"/>
                    <a:gd name="connsiteY731" fmla="*/ 61356 h 1472405"/>
                    <a:gd name="connsiteX732" fmla="*/ 2195998 w 4257040"/>
                    <a:gd name="connsiteY732" fmla="*/ 57817 h 1472405"/>
                    <a:gd name="connsiteX733" fmla="*/ 2188771 w 4257040"/>
                    <a:gd name="connsiteY733" fmla="*/ 55899 h 1472405"/>
                    <a:gd name="connsiteX734" fmla="*/ 2171956 w 4257040"/>
                    <a:gd name="connsiteY734" fmla="*/ 53982 h 1472405"/>
                    <a:gd name="connsiteX735" fmla="*/ 2159125 w 4257040"/>
                    <a:gd name="connsiteY735" fmla="*/ 56489 h 1472405"/>
                    <a:gd name="connsiteX736" fmla="*/ 2143048 w 4257040"/>
                    <a:gd name="connsiteY736" fmla="*/ 54424 h 1472405"/>
                    <a:gd name="connsiteX737" fmla="*/ 2124022 w 4257040"/>
                    <a:gd name="connsiteY737" fmla="*/ 56047 h 1472405"/>
                    <a:gd name="connsiteX738" fmla="*/ 2116500 w 4257040"/>
                    <a:gd name="connsiteY738" fmla="*/ 56047 h 1472405"/>
                    <a:gd name="connsiteX739" fmla="*/ 2112075 w 4257040"/>
                    <a:gd name="connsiteY739" fmla="*/ 55014 h 1472405"/>
                    <a:gd name="connsiteX740" fmla="*/ 2108093 w 4257040"/>
                    <a:gd name="connsiteY740" fmla="*/ 56194 h 1472405"/>
                    <a:gd name="connsiteX741" fmla="*/ 2106028 w 4257040"/>
                    <a:gd name="connsiteY741" fmla="*/ 59291 h 1472405"/>
                    <a:gd name="connsiteX742" fmla="*/ 2104700 w 4257040"/>
                    <a:gd name="connsiteY742" fmla="*/ 64306 h 1472405"/>
                    <a:gd name="connsiteX743" fmla="*/ 2100128 w 4257040"/>
                    <a:gd name="connsiteY743" fmla="*/ 66814 h 1472405"/>
                    <a:gd name="connsiteX744" fmla="*/ 2097474 w 4257040"/>
                    <a:gd name="connsiteY744" fmla="*/ 67551 h 1472405"/>
                    <a:gd name="connsiteX745" fmla="*/ 2085379 w 4257040"/>
                    <a:gd name="connsiteY745" fmla="*/ 66814 h 1472405"/>
                    <a:gd name="connsiteX746" fmla="*/ 2076677 w 4257040"/>
                    <a:gd name="connsiteY746" fmla="*/ 69173 h 1472405"/>
                    <a:gd name="connsiteX747" fmla="*/ 2072842 w 4257040"/>
                    <a:gd name="connsiteY747" fmla="*/ 67256 h 1472405"/>
                    <a:gd name="connsiteX748" fmla="*/ 2065910 w 4257040"/>
                    <a:gd name="connsiteY748" fmla="*/ 67404 h 1472405"/>
                    <a:gd name="connsiteX749" fmla="*/ 2065173 w 4257040"/>
                    <a:gd name="connsiteY749" fmla="*/ 63126 h 1472405"/>
                    <a:gd name="connsiteX750" fmla="*/ 2069303 w 4257040"/>
                    <a:gd name="connsiteY750" fmla="*/ 63421 h 1472405"/>
                    <a:gd name="connsiteX751" fmla="*/ 2071810 w 4257040"/>
                    <a:gd name="connsiteY751" fmla="*/ 64011 h 1472405"/>
                    <a:gd name="connsiteX752" fmla="*/ 2079627 w 4257040"/>
                    <a:gd name="connsiteY752" fmla="*/ 55457 h 1472405"/>
                    <a:gd name="connsiteX753" fmla="*/ 2086116 w 4257040"/>
                    <a:gd name="connsiteY753" fmla="*/ 50442 h 1472405"/>
                    <a:gd name="connsiteX754" fmla="*/ 2092459 w 4257040"/>
                    <a:gd name="connsiteY754" fmla="*/ 44690 h 1472405"/>
                    <a:gd name="connsiteX755" fmla="*/ 2088476 w 4257040"/>
                    <a:gd name="connsiteY755" fmla="*/ 41150 h 1472405"/>
                    <a:gd name="connsiteX756" fmla="*/ 2079627 w 4257040"/>
                    <a:gd name="connsiteY756" fmla="*/ 38790 h 1472405"/>
                    <a:gd name="connsiteX757" fmla="*/ 2075497 w 4257040"/>
                    <a:gd name="connsiteY757" fmla="*/ 38938 h 1472405"/>
                    <a:gd name="connsiteX758" fmla="*/ 2073432 w 4257040"/>
                    <a:gd name="connsiteY758" fmla="*/ 39970 h 1472405"/>
                    <a:gd name="connsiteX759" fmla="*/ 2063846 w 4257040"/>
                    <a:gd name="connsiteY759" fmla="*/ 38053 h 1472405"/>
                    <a:gd name="connsiteX760" fmla="*/ 2058831 w 4257040"/>
                    <a:gd name="connsiteY760" fmla="*/ 38200 h 1472405"/>
                    <a:gd name="connsiteX761" fmla="*/ 2050424 w 4257040"/>
                    <a:gd name="connsiteY761" fmla="*/ 40855 h 1472405"/>
                    <a:gd name="connsiteX762" fmla="*/ 2047474 w 4257040"/>
                    <a:gd name="connsiteY762" fmla="*/ 40560 h 1472405"/>
                    <a:gd name="connsiteX763" fmla="*/ 2045852 w 4257040"/>
                    <a:gd name="connsiteY763" fmla="*/ 35103 h 1472405"/>
                    <a:gd name="connsiteX764" fmla="*/ 2037297 w 4257040"/>
                    <a:gd name="connsiteY764" fmla="*/ 35545 h 1472405"/>
                    <a:gd name="connsiteX765" fmla="*/ 2008094 w 4257040"/>
                    <a:gd name="connsiteY765" fmla="*/ 35103 h 1472405"/>
                    <a:gd name="connsiteX766" fmla="*/ 2011191 w 4257040"/>
                    <a:gd name="connsiteY766" fmla="*/ 33333 h 1472405"/>
                    <a:gd name="connsiteX767" fmla="*/ 2026677 w 4257040"/>
                    <a:gd name="connsiteY767" fmla="*/ 30973 h 1472405"/>
                    <a:gd name="connsiteX768" fmla="*/ 2038919 w 4257040"/>
                    <a:gd name="connsiteY768" fmla="*/ 27433 h 1472405"/>
                    <a:gd name="connsiteX769" fmla="*/ 2048064 w 4257040"/>
                    <a:gd name="connsiteY769" fmla="*/ 21091 h 1472405"/>
                    <a:gd name="connsiteX770" fmla="*/ 2056618 w 4257040"/>
                    <a:gd name="connsiteY770" fmla="*/ 19026 h 1472405"/>
                    <a:gd name="connsiteX771" fmla="*/ 2054553 w 4257040"/>
                    <a:gd name="connsiteY771" fmla="*/ 15782 h 1472405"/>
                    <a:gd name="connsiteX772" fmla="*/ 2052341 w 4257040"/>
                    <a:gd name="connsiteY772" fmla="*/ 13569 h 1472405"/>
                    <a:gd name="connsiteX773" fmla="*/ 2047474 w 4257040"/>
                    <a:gd name="connsiteY773" fmla="*/ 11504 h 1472405"/>
                    <a:gd name="connsiteX774" fmla="*/ 2037002 w 4257040"/>
                    <a:gd name="connsiteY774" fmla="*/ 10177 h 1472405"/>
                    <a:gd name="connsiteX775" fmla="*/ 2028005 w 4257040"/>
                    <a:gd name="connsiteY775" fmla="*/ 7670 h 1472405"/>
                    <a:gd name="connsiteX776" fmla="*/ 2024023 w 4257040"/>
                    <a:gd name="connsiteY776" fmla="*/ 4425 h 1472405"/>
                    <a:gd name="connsiteX777" fmla="*/ 2007651 w 4257040"/>
                    <a:gd name="connsiteY777" fmla="*/ 0 h 1472405"/>
                    <a:gd name="connsiteX778" fmla="*/ 2003226 w 4257040"/>
                    <a:gd name="connsiteY778" fmla="*/ 0 h 1472405"/>
                    <a:gd name="connsiteX779" fmla="*/ 1991280 w 4257040"/>
                    <a:gd name="connsiteY779" fmla="*/ 5457 h 1472405"/>
                    <a:gd name="connsiteX780" fmla="*/ 1985380 w 4257040"/>
                    <a:gd name="connsiteY780" fmla="*/ 5015 h 1472405"/>
                    <a:gd name="connsiteX781" fmla="*/ 1980070 w 4257040"/>
                    <a:gd name="connsiteY781" fmla="*/ 5900 h 1472405"/>
                    <a:gd name="connsiteX782" fmla="*/ 1966501 w 4257040"/>
                    <a:gd name="connsiteY782" fmla="*/ 12389 h 1472405"/>
                    <a:gd name="connsiteX783" fmla="*/ 1937888 w 4257040"/>
                    <a:gd name="connsiteY783" fmla="*/ 29646 h 1472405"/>
                    <a:gd name="connsiteX784" fmla="*/ 1931988 w 4257040"/>
                    <a:gd name="connsiteY784" fmla="*/ 35103 h 1472405"/>
                    <a:gd name="connsiteX785" fmla="*/ 1929186 w 4257040"/>
                    <a:gd name="connsiteY785" fmla="*/ 39085 h 1472405"/>
                    <a:gd name="connsiteX786" fmla="*/ 1924171 w 4257040"/>
                    <a:gd name="connsiteY786" fmla="*/ 41150 h 1472405"/>
                    <a:gd name="connsiteX787" fmla="*/ 1921959 w 4257040"/>
                    <a:gd name="connsiteY787" fmla="*/ 46165 h 1472405"/>
                    <a:gd name="connsiteX788" fmla="*/ 1922254 w 4257040"/>
                    <a:gd name="connsiteY788" fmla="*/ 50442 h 1472405"/>
                    <a:gd name="connsiteX789" fmla="*/ 1924614 w 4257040"/>
                    <a:gd name="connsiteY789" fmla="*/ 52654 h 1472405"/>
                    <a:gd name="connsiteX790" fmla="*/ 1926974 w 4257040"/>
                    <a:gd name="connsiteY790" fmla="*/ 56932 h 1472405"/>
                    <a:gd name="connsiteX791" fmla="*/ 1924614 w 4257040"/>
                    <a:gd name="connsiteY791" fmla="*/ 61799 h 1472405"/>
                    <a:gd name="connsiteX792" fmla="*/ 1922549 w 4257040"/>
                    <a:gd name="connsiteY792" fmla="*/ 65044 h 1472405"/>
                    <a:gd name="connsiteX793" fmla="*/ 1924466 w 4257040"/>
                    <a:gd name="connsiteY793" fmla="*/ 66371 h 1472405"/>
                    <a:gd name="connsiteX794" fmla="*/ 1929923 w 4257040"/>
                    <a:gd name="connsiteY794" fmla="*/ 66076 h 1472405"/>
                    <a:gd name="connsiteX795" fmla="*/ 1942312 w 4257040"/>
                    <a:gd name="connsiteY795" fmla="*/ 68878 h 1472405"/>
                    <a:gd name="connsiteX796" fmla="*/ 1939953 w 4257040"/>
                    <a:gd name="connsiteY796" fmla="*/ 71386 h 1472405"/>
                    <a:gd name="connsiteX797" fmla="*/ 1932578 w 4257040"/>
                    <a:gd name="connsiteY797" fmla="*/ 69173 h 1472405"/>
                    <a:gd name="connsiteX798" fmla="*/ 1925941 w 4257040"/>
                    <a:gd name="connsiteY798" fmla="*/ 69321 h 1472405"/>
                    <a:gd name="connsiteX799" fmla="*/ 1920336 w 4257040"/>
                    <a:gd name="connsiteY799" fmla="*/ 66666 h 1472405"/>
                    <a:gd name="connsiteX800" fmla="*/ 1906767 w 4257040"/>
                    <a:gd name="connsiteY800" fmla="*/ 69173 h 1472405"/>
                    <a:gd name="connsiteX801" fmla="*/ 1896590 w 4257040"/>
                    <a:gd name="connsiteY801" fmla="*/ 68583 h 1472405"/>
                    <a:gd name="connsiteX802" fmla="*/ 1887151 w 4257040"/>
                    <a:gd name="connsiteY802" fmla="*/ 69616 h 1472405"/>
                    <a:gd name="connsiteX803" fmla="*/ 1868714 w 4257040"/>
                    <a:gd name="connsiteY803" fmla="*/ 67551 h 1472405"/>
                    <a:gd name="connsiteX804" fmla="*/ 1867092 w 4257040"/>
                    <a:gd name="connsiteY804" fmla="*/ 69173 h 1472405"/>
                    <a:gd name="connsiteX805" fmla="*/ 1871369 w 4257040"/>
                    <a:gd name="connsiteY805" fmla="*/ 71828 h 1472405"/>
                    <a:gd name="connsiteX806" fmla="*/ 1874614 w 4257040"/>
                    <a:gd name="connsiteY806" fmla="*/ 74336 h 1472405"/>
                    <a:gd name="connsiteX807" fmla="*/ 1884201 w 4257040"/>
                    <a:gd name="connsiteY807" fmla="*/ 80235 h 1472405"/>
                    <a:gd name="connsiteX808" fmla="*/ 1888331 w 4257040"/>
                    <a:gd name="connsiteY808" fmla="*/ 82153 h 1472405"/>
                    <a:gd name="connsiteX809" fmla="*/ 1893640 w 4257040"/>
                    <a:gd name="connsiteY809" fmla="*/ 87757 h 1472405"/>
                    <a:gd name="connsiteX810" fmla="*/ 1894378 w 4257040"/>
                    <a:gd name="connsiteY810" fmla="*/ 98819 h 1472405"/>
                    <a:gd name="connsiteX811" fmla="*/ 1891428 w 4257040"/>
                    <a:gd name="connsiteY811" fmla="*/ 101474 h 1472405"/>
                    <a:gd name="connsiteX812" fmla="*/ 1888036 w 4257040"/>
                    <a:gd name="connsiteY812" fmla="*/ 105161 h 1472405"/>
                    <a:gd name="connsiteX813" fmla="*/ 1886266 w 4257040"/>
                    <a:gd name="connsiteY813" fmla="*/ 105899 h 1472405"/>
                    <a:gd name="connsiteX814" fmla="*/ 1883758 w 4257040"/>
                    <a:gd name="connsiteY814" fmla="*/ 105604 h 1472405"/>
                    <a:gd name="connsiteX815" fmla="*/ 1887888 w 4257040"/>
                    <a:gd name="connsiteY815" fmla="*/ 103096 h 1472405"/>
                    <a:gd name="connsiteX816" fmla="*/ 1890101 w 4257040"/>
                    <a:gd name="connsiteY816" fmla="*/ 97492 h 1472405"/>
                    <a:gd name="connsiteX817" fmla="*/ 1892313 w 4257040"/>
                    <a:gd name="connsiteY817" fmla="*/ 93509 h 1472405"/>
                    <a:gd name="connsiteX818" fmla="*/ 1889511 w 4257040"/>
                    <a:gd name="connsiteY818" fmla="*/ 90855 h 1472405"/>
                    <a:gd name="connsiteX819" fmla="*/ 1888183 w 4257040"/>
                    <a:gd name="connsiteY819" fmla="*/ 90707 h 1472405"/>
                    <a:gd name="connsiteX820" fmla="*/ 1886856 w 4257040"/>
                    <a:gd name="connsiteY820" fmla="*/ 89232 h 1472405"/>
                    <a:gd name="connsiteX821" fmla="*/ 1876974 w 4257040"/>
                    <a:gd name="connsiteY821" fmla="*/ 85545 h 1472405"/>
                    <a:gd name="connsiteX822" fmla="*/ 1871812 w 4257040"/>
                    <a:gd name="connsiteY822" fmla="*/ 83923 h 1472405"/>
                    <a:gd name="connsiteX823" fmla="*/ 1866207 w 4257040"/>
                    <a:gd name="connsiteY823" fmla="*/ 83038 h 1472405"/>
                    <a:gd name="connsiteX824" fmla="*/ 1863257 w 4257040"/>
                    <a:gd name="connsiteY824" fmla="*/ 82005 h 1472405"/>
                    <a:gd name="connsiteX825" fmla="*/ 1854998 w 4257040"/>
                    <a:gd name="connsiteY825" fmla="*/ 85397 h 1472405"/>
                    <a:gd name="connsiteX826" fmla="*/ 1851163 w 4257040"/>
                    <a:gd name="connsiteY826" fmla="*/ 86135 h 1472405"/>
                    <a:gd name="connsiteX827" fmla="*/ 1846591 w 4257040"/>
                    <a:gd name="connsiteY827" fmla="*/ 87905 h 1472405"/>
                    <a:gd name="connsiteX828" fmla="*/ 1843936 w 4257040"/>
                    <a:gd name="connsiteY828" fmla="*/ 90412 h 1472405"/>
                    <a:gd name="connsiteX829" fmla="*/ 1837446 w 4257040"/>
                    <a:gd name="connsiteY829" fmla="*/ 90855 h 1472405"/>
                    <a:gd name="connsiteX830" fmla="*/ 1836561 w 4257040"/>
                    <a:gd name="connsiteY830" fmla="*/ 93509 h 1472405"/>
                    <a:gd name="connsiteX831" fmla="*/ 1832874 w 4257040"/>
                    <a:gd name="connsiteY831" fmla="*/ 96164 h 1472405"/>
                    <a:gd name="connsiteX832" fmla="*/ 1829039 w 4257040"/>
                    <a:gd name="connsiteY832" fmla="*/ 93362 h 1472405"/>
                    <a:gd name="connsiteX833" fmla="*/ 1825204 w 4257040"/>
                    <a:gd name="connsiteY833" fmla="*/ 94099 h 1472405"/>
                    <a:gd name="connsiteX834" fmla="*/ 1816798 w 4257040"/>
                    <a:gd name="connsiteY834" fmla="*/ 98819 h 1472405"/>
                    <a:gd name="connsiteX835" fmla="*/ 1806768 w 4257040"/>
                    <a:gd name="connsiteY835" fmla="*/ 100884 h 1472405"/>
                    <a:gd name="connsiteX836" fmla="*/ 1807800 w 4257040"/>
                    <a:gd name="connsiteY836" fmla="*/ 99262 h 1472405"/>
                    <a:gd name="connsiteX837" fmla="*/ 1809423 w 4257040"/>
                    <a:gd name="connsiteY837" fmla="*/ 95722 h 1472405"/>
                    <a:gd name="connsiteX838" fmla="*/ 1807063 w 4257040"/>
                    <a:gd name="connsiteY838" fmla="*/ 94837 h 1472405"/>
                    <a:gd name="connsiteX839" fmla="*/ 1792019 w 4257040"/>
                    <a:gd name="connsiteY839" fmla="*/ 99114 h 1472405"/>
                    <a:gd name="connsiteX840" fmla="*/ 1787004 w 4257040"/>
                    <a:gd name="connsiteY840" fmla="*/ 101916 h 1472405"/>
                    <a:gd name="connsiteX841" fmla="*/ 1784644 w 4257040"/>
                    <a:gd name="connsiteY841" fmla="*/ 100884 h 1472405"/>
                    <a:gd name="connsiteX842" fmla="*/ 1793347 w 4257040"/>
                    <a:gd name="connsiteY842" fmla="*/ 94542 h 1472405"/>
                    <a:gd name="connsiteX843" fmla="*/ 1795706 w 4257040"/>
                    <a:gd name="connsiteY843" fmla="*/ 90707 h 1472405"/>
                    <a:gd name="connsiteX844" fmla="*/ 1791724 w 4257040"/>
                    <a:gd name="connsiteY844" fmla="*/ 89085 h 1472405"/>
                    <a:gd name="connsiteX845" fmla="*/ 1782727 w 4257040"/>
                    <a:gd name="connsiteY845" fmla="*/ 87757 h 1472405"/>
                    <a:gd name="connsiteX846" fmla="*/ 1776975 w 4257040"/>
                    <a:gd name="connsiteY846" fmla="*/ 87610 h 1472405"/>
                    <a:gd name="connsiteX847" fmla="*/ 1768568 w 4257040"/>
                    <a:gd name="connsiteY847" fmla="*/ 88937 h 1472405"/>
                    <a:gd name="connsiteX848" fmla="*/ 1756474 w 4257040"/>
                    <a:gd name="connsiteY848" fmla="*/ 86872 h 1472405"/>
                    <a:gd name="connsiteX849" fmla="*/ 1754704 w 4257040"/>
                    <a:gd name="connsiteY849" fmla="*/ 89232 h 1472405"/>
                    <a:gd name="connsiteX850" fmla="*/ 1751606 w 4257040"/>
                    <a:gd name="connsiteY850" fmla="*/ 89527 h 1472405"/>
                    <a:gd name="connsiteX851" fmla="*/ 1744232 w 4257040"/>
                    <a:gd name="connsiteY851" fmla="*/ 88495 h 1472405"/>
                    <a:gd name="connsiteX852" fmla="*/ 1737447 w 4257040"/>
                    <a:gd name="connsiteY852" fmla="*/ 89675 h 1472405"/>
                    <a:gd name="connsiteX853" fmla="*/ 1732285 w 4257040"/>
                    <a:gd name="connsiteY853" fmla="*/ 92182 h 1472405"/>
                    <a:gd name="connsiteX854" fmla="*/ 1724763 w 4257040"/>
                    <a:gd name="connsiteY854" fmla="*/ 89675 h 1472405"/>
                    <a:gd name="connsiteX855" fmla="*/ 1722108 w 4257040"/>
                    <a:gd name="connsiteY855" fmla="*/ 89822 h 1472405"/>
                    <a:gd name="connsiteX856" fmla="*/ 1718126 w 4257040"/>
                    <a:gd name="connsiteY856" fmla="*/ 93657 h 1472405"/>
                    <a:gd name="connsiteX857" fmla="*/ 1714586 w 4257040"/>
                    <a:gd name="connsiteY857" fmla="*/ 91002 h 1472405"/>
                    <a:gd name="connsiteX858" fmla="*/ 1711636 w 4257040"/>
                    <a:gd name="connsiteY858" fmla="*/ 96164 h 1472405"/>
                    <a:gd name="connsiteX859" fmla="*/ 1712521 w 4257040"/>
                    <a:gd name="connsiteY859" fmla="*/ 99999 h 1472405"/>
                    <a:gd name="connsiteX860" fmla="*/ 1715029 w 4257040"/>
                    <a:gd name="connsiteY860" fmla="*/ 100294 h 1472405"/>
                    <a:gd name="connsiteX861" fmla="*/ 1717093 w 4257040"/>
                    <a:gd name="connsiteY861" fmla="*/ 99852 h 1472405"/>
                    <a:gd name="connsiteX862" fmla="*/ 1718421 w 4257040"/>
                    <a:gd name="connsiteY862" fmla="*/ 98082 h 1472405"/>
                    <a:gd name="connsiteX863" fmla="*/ 1720043 w 4257040"/>
                    <a:gd name="connsiteY863" fmla="*/ 97344 h 1472405"/>
                    <a:gd name="connsiteX864" fmla="*/ 1725943 w 4257040"/>
                    <a:gd name="connsiteY864" fmla="*/ 100442 h 1472405"/>
                    <a:gd name="connsiteX865" fmla="*/ 1727713 w 4257040"/>
                    <a:gd name="connsiteY865" fmla="*/ 98672 h 1472405"/>
                    <a:gd name="connsiteX866" fmla="*/ 1730368 w 4257040"/>
                    <a:gd name="connsiteY866" fmla="*/ 97492 h 1472405"/>
                    <a:gd name="connsiteX867" fmla="*/ 1733318 w 4257040"/>
                    <a:gd name="connsiteY867" fmla="*/ 99262 h 1472405"/>
                    <a:gd name="connsiteX868" fmla="*/ 1745559 w 4257040"/>
                    <a:gd name="connsiteY868" fmla="*/ 97344 h 1472405"/>
                    <a:gd name="connsiteX869" fmla="*/ 1743494 w 4257040"/>
                    <a:gd name="connsiteY869" fmla="*/ 99852 h 1472405"/>
                    <a:gd name="connsiteX870" fmla="*/ 1729778 w 4257040"/>
                    <a:gd name="connsiteY870" fmla="*/ 102949 h 1472405"/>
                    <a:gd name="connsiteX871" fmla="*/ 1704999 w 4257040"/>
                    <a:gd name="connsiteY871" fmla="*/ 106931 h 1472405"/>
                    <a:gd name="connsiteX872" fmla="*/ 1699837 w 4257040"/>
                    <a:gd name="connsiteY872" fmla="*/ 108554 h 1472405"/>
                    <a:gd name="connsiteX873" fmla="*/ 1685235 w 4257040"/>
                    <a:gd name="connsiteY873" fmla="*/ 109881 h 1472405"/>
                    <a:gd name="connsiteX874" fmla="*/ 1675648 w 4257040"/>
                    <a:gd name="connsiteY874" fmla="*/ 113863 h 1472405"/>
                    <a:gd name="connsiteX875" fmla="*/ 1663259 w 4257040"/>
                    <a:gd name="connsiteY875" fmla="*/ 113863 h 1472405"/>
                    <a:gd name="connsiteX876" fmla="*/ 1641873 w 4257040"/>
                    <a:gd name="connsiteY876" fmla="*/ 116961 h 1472405"/>
                    <a:gd name="connsiteX877" fmla="*/ 1626386 w 4257040"/>
                    <a:gd name="connsiteY877" fmla="*/ 124040 h 1472405"/>
                    <a:gd name="connsiteX878" fmla="*/ 1619012 w 4257040"/>
                    <a:gd name="connsiteY878" fmla="*/ 123450 h 1472405"/>
                    <a:gd name="connsiteX879" fmla="*/ 1603820 w 4257040"/>
                    <a:gd name="connsiteY879" fmla="*/ 128760 h 1472405"/>
                    <a:gd name="connsiteX880" fmla="*/ 1597921 w 4257040"/>
                    <a:gd name="connsiteY880" fmla="*/ 132890 h 1472405"/>
                    <a:gd name="connsiteX881" fmla="*/ 1576092 w 4257040"/>
                    <a:gd name="connsiteY881" fmla="*/ 141444 h 1472405"/>
                    <a:gd name="connsiteX882" fmla="*/ 1563113 w 4257040"/>
                    <a:gd name="connsiteY882" fmla="*/ 138199 h 1472405"/>
                    <a:gd name="connsiteX883" fmla="*/ 1558688 w 4257040"/>
                    <a:gd name="connsiteY883" fmla="*/ 139232 h 1472405"/>
                    <a:gd name="connsiteX884" fmla="*/ 1556476 w 4257040"/>
                    <a:gd name="connsiteY884" fmla="*/ 142329 h 1472405"/>
                    <a:gd name="connsiteX885" fmla="*/ 1556918 w 4257040"/>
                    <a:gd name="connsiteY885" fmla="*/ 144689 h 1472405"/>
                    <a:gd name="connsiteX886" fmla="*/ 1562228 w 4257040"/>
                    <a:gd name="connsiteY886" fmla="*/ 144394 h 1472405"/>
                    <a:gd name="connsiteX887" fmla="*/ 1566063 w 4257040"/>
                    <a:gd name="connsiteY887" fmla="*/ 145426 h 1472405"/>
                    <a:gd name="connsiteX888" fmla="*/ 1570782 w 4257040"/>
                    <a:gd name="connsiteY888" fmla="*/ 147491 h 1472405"/>
                    <a:gd name="connsiteX889" fmla="*/ 1569602 w 4257040"/>
                    <a:gd name="connsiteY889" fmla="*/ 151326 h 1472405"/>
                    <a:gd name="connsiteX890" fmla="*/ 1559720 w 4257040"/>
                    <a:gd name="connsiteY890" fmla="*/ 159733 h 1472405"/>
                    <a:gd name="connsiteX891" fmla="*/ 1555001 w 4257040"/>
                    <a:gd name="connsiteY891" fmla="*/ 162978 h 1472405"/>
                    <a:gd name="connsiteX892" fmla="*/ 1549544 w 4257040"/>
                    <a:gd name="connsiteY892" fmla="*/ 164748 h 1472405"/>
                    <a:gd name="connsiteX893" fmla="*/ 1537744 w 4257040"/>
                    <a:gd name="connsiteY893" fmla="*/ 157816 h 1472405"/>
                    <a:gd name="connsiteX894" fmla="*/ 1535532 w 4257040"/>
                    <a:gd name="connsiteY894" fmla="*/ 160913 h 1472405"/>
                    <a:gd name="connsiteX895" fmla="*/ 1534057 w 4257040"/>
                    <a:gd name="connsiteY895" fmla="*/ 162388 h 1472405"/>
                    <a:gd name="connsiteX896" fmla="*/ 1529337 w 4257040"/>
                    <a:gd name="connsiteY896" fmla="*/ 161798 h 1472405"/>
                    <a:gd name="connsiteX897" fmla="*/ 1526977 w 4257040"/>
                    <a:gd name="connsiteY897" fmla="*/ 166665 h 1472405"/>
                    <a:gd name="connsiteX898" fmla="*/ 1535532 w 4257040"/>
                    <a:gd name="connsiteY898" fmla="*/ 167550 h 1472405"/>
                    <a:gd name="connsiteX899" fmla="*/ 1543644 w 4257040"/>
                    <a:gd name="connsiteY899" fmla="*/ 169762 h 1472405"/>
                    <a:gd name="connsiteX900" fmla="*/ 1550723 w 4257040"/>
                    <a:gd name="connsiteY900" fmla="*/ 173155 h 1472405"/>
                    <a:gd name="connsiteX901" fmla="*/ 1555886 w 4257040"/>
                    <a:gd name="connsiteY901" fmla="*/ 176842 h 1472405"/>
                    <a:gd name="connsiteX902" fmla="*/ 1561343 w 4257040"/>
                    <a:gd name="connsiteY902" fmla="*/ 179202 h 1472405"/>
                    <a:gd name="connsiteX903" fmla="*/ 1564588 w 4257040"/>
                    <a:gd name="connsiteY903" fmla="*/ 181267 h 1472405"/>
                    <a:gd name="connsiteX904" fmla="*/ 1555886 w 4257040"/>
                    <a:gd name="connsiteY904" fmla="*/ 183332 h 1472405"/>
                    <a:gd name="connsiteX905" fmla="*/ 1549838 w 4257040"/>
                    <a:gd name="connsiteY905" fmla="*/ 178759 h 1472405"/>
                    <a:gd name="connsiteX906" fmla="*/ 1546446 w 4257040"/>
                    <a:gd name="connsiteY906" fmla="*/ 177137 h 1472405"/>
                    <a:gd name="connsiteX907" fmla="*/ 1542759 w 4257040"/>
                    <a:gd name="connsiteY907" fmla="*/ 176842 h 1472405"/>
                    <a:gd name="connsiteX908" fmla="*/ 1537302 w 4257040"/>
                    <a:gd name="connsiteY908" fmla="*/ 178317 h 1472405"/>
                    <a:gd name="connsiteX909" fmla="*/ 1532435 w 4257040"/>
                    <a:gd name="connsiteY909" fmla="*/ 183774 h 1472405"/>
                    <a:gd name="connsiteX910" fmla="*/ 1537154 w 4257040"/>
                    <a:gd name="connsiteY910" fmla="*/ 185692 h 1472405"/>
                    <a:gd name="connsiteX911" fmla="*/ 1547331 w 4257040"/>
                    <a:gd name="connsiteY911" fmla="*/ 187461 h 1472405"/>
                    <a:gd name="connsiteX912" fmla="*/ 1550723 w 4257040"/>
                    <a:gd name="connsiteY912" fmla="*/ 189969 h 1472405"/>
                    <a:gd name="connsiteX913" fmla="*/ 1563997 w 4257040"/>
                    <a:gd name="connsiteY913" fmla="*/ 206193 h 1472405"/>
                    <a:gd name="connsiteX914" fmla="*/ 1567390 w 4257040"/>
                    <a:gd name="connsiteY914" fmla="*/ 207963 h 1472405"/>
                    <a:gd name="connsiteX915" fmla="*/ 1571667 w 4257040"/>
                    <a:gd name="connsiteY915" fmla="*/ 208553 h 1472405"/>
                    <a:gd name="connsiteX916" fmla="*/ 1573437 w 4257040"/>
                    <a:gd name="connsiteY916" fmla="*/ 209733 h 1472405"/>
                    <a:gd name="connsiteX917" fmla="*/ 1568275 w 4257040"/>
                    <a:gd name="connsiteY917" fmla="*/ 212535 h 1472405"/>
                    <a:gd name="connsiteX918" fmla="*/ 1566210 w 4257040"/>
                    <a:gd name="connsiteY918" fmla="*/ 215042 h 1472405"/>
                    <a:gd name="connsiteX919" fmla="*/ 1561785 w 4257040"/>
                    <a:gd name="connsiteY919" fmla="*/ 219614 h 1472405"/>
                    <a:gd name="connsiteX920" fmla="*/ 1542316 w 4257040"/>
                    <a:gd name="connsiteY920" fmla="*/ 221974 h 1472405"/>
                    <a:gd name="connsiteX921" fmla="*/ 1536564 w 4257040"/>
                    <a:gd name="connsiteY921" fmla="*/ 223744 h 1472405"/>
                    <a:gd name="connsiteX922" fmla="*/ 1534794 w 4257040"/>
                    <a:gd name="connsiteY922" fmla="*/ 224482 h 1472405"/>
                    <a:gd name="connsiteX923" fmla="*/ 1532435 w 4257040"/>
                    <a:gd name="connsiteY923" fmla="*/ 226252 h 1472405"/>
                    <a:gd name="connsiteX924" fmla="*/ 1530812 w 4257040"/>
                    <a:gd name="connsiteY924" fmla="*/ 227726 h 1472405"/>
                    <a:gd name="connsiteX925" fmla="*/ 1530075 w 4257040"/>
                    <a:gd name="connsiteY925" fmla="*/ 230971 h 1472405"/>
                    <a:gd name="connsiteX926" fmla="*/ 1531697 w 4257040"/>
                    <a:gd name="connsiteY926" fmla="*/ 233184 h 1472405"/>
                    <a:gd name="connsiteX927" fmla="*/ 1535679 w 4257040"/>
                    <a:gd name="connsiteY927" fmla="*/ 235249 h 1472405"/>
                    <a:gd name="connsiteX928" fmla="*/ 1551166 w 4257040"/>
                    <a:gd name="connsiteY928" fmla="*/ 244393 h 1472405"/>
                    <a:gd name="connsiteX929" fmla="*/ 1550133 w 4257040"/>
                    <a:gd name="connsiteY929" fmla="*/ 245278 h 1472405"/>
                    <a:gd name="connsiteX930" fmla="*/ 1545856 w 4257040"/>
                    <a:gd name="connsiteY930" fmla="*/ 243656 h 1472405"/>
                    <a:gd name="connsiteX931" fmla="*/ 1540546 w 4257040"/>
                    <a:gd name="connsiteY931" fmla="*/ 240853 h 1472405"/>
                    <a:gd name="connsiteX932" fmla="*/ 1534942 w 4257040"/>
                    <a:gd name="connsiteY932" fmla="*/ 237018 h 1472405"/>
                    <a:gd name="connsiteX933" fmla="*/ 1527715 w 4257040"/>
                    <a:gd name="connsiteY933" fmla="*/ 234216 h 1472405"/>
                    <a:gd name="connsiteX934" fmla="*/ 1527272 w 4257040"/>
                    <a:gd name="connsiteY934" fmla="*/ 232004 h 1472405"/>
                    <a:gd name="connsiteX935" fmla="*/ 1526977 w 4257040"/>
                    <a:gd name="connsiteY935" fmla="*/ 228611 h 1472405"/>
                    <a:gd name="connsiteX936" fmla="*/ 1527272 w 4257040"/>
                    <a:gd name="connsiteY936" fmla="*/ 227579 h 1472405"/>
                    <a:gd name="connsiteX937" fmla="*/ 1527862 w 4257040"/>
                    <a:gd name="connsiteY937" fmla="*/ 225809 h 1472405"/>
                    <a:gd name="connsiteX938" fmla="*/ 1534942 w 4257040"/>
                    <a:gd name="connsiteY938" fmla="*/ 221532 h 1472405"/>
                    <a:gd name="connsiteX939" fmla="*/ 1542021 w 4257040"/>
                    <a:gd name="connsiteY939" fmla="*/ 219467 h 1472405"/>
                    <a:gd name="connsiteX940" fmla="*/ 1550723 w 4257040"/>
                    <a:gd name="connsiteY940" fmla="*/ 214452 h 1472405"/>
                    <a:gd name="connsiteX941" fmla="*/ 1559278 w 4257040"/>
                    <a:gd name="connsiteY941" fmla="*/ 208995 h 1472405"/>
                    <a:gd name="connsiteX942" fmla="*/ 1557508 w 4257040"/>
                    <a:gd name="connsiteY942" fmla="*/ 207078 h 1472405"/>
                    <a:gd name="connsiteX943" fmla="*/ 1555738 w 4257040"/>
                    <a:gd name="connsiteY943" fmla="*/ 205750 h 1472405"/>
                    <a:gd name="connsiteX944" fmla="*/ 1547921 w 4257040"/>
                    <a:gd name="connsiteY944" fmla="*/ 205455 h 1472405"/>
                    <a:gd name="connsiteX945" fmla="*/ 1531844 w 4257040"/>
                    <a:gd name="connsiteY945" fmla="*/ 207373 h 1472405"/>
                    <a:gd name="connsiteX946" fmla="*/ 1522258 w 4257040"/>
                    <a:gd name="connsiteY946" fmla="*/ 209143 h 1472405"/>
                    <a:gd name="connsiteX947" fmla="*/ 1517980 w 4257040"/>
                    <a:gd name="connsiteY947" fmla="*/ 213567 h 1472405"/>
                    <a:gd name="connsiteX948" fmla="*/ 1511491 w 4257040"/>
                    <a:gd name="connsiteY948" fmla="*/ 214305 h 1472405"/>
                    <a:gd name="connsiteX949" fmla="*/ 1508393 w 4257040"/>
                    <a:gd name="connsiteY949" fmla="*/ 214305 h 1472405"/>
                    <a:gd name="connsiteX950" fmla="*/ 1499396 w 4257040"/>
                    <a:gd name="connsiteY950" fmla="*/ 212092 h 1472405"/>
                    <a:gd name="connsiteX951" fmla="*/ 1491137 w 4257040"/>
                    <a:gd name="connsiteY951" fmla="*/ 214157 h 1472405"/>
                    <a:gd name="connsiteX952" fmla="*/ 1471521 w 4257040"/>
                    <a:gd name="connsiteY952" fmla="*/ 216075 h 1472405"/>
                    <a:gd name="connsiteX953" fmla="*/ 1468276 w 4257040"/>
                    <a:gd name="connsiteY953" fmla="*/ 216960 h 1472405"/>
                    <a:gd name="connsiteX954" fmla="*/ 1423143 w 4257040"/>
                    <a:gd name="connsiteY954" fmla="*/ 217402 h 1472405"/>
                    <a:gd name="connsiteX955" fmla="*/ 1413999 w 4257040"/>
                    <a:gd name="connsiteY955" fmla="*/ 218287 h 1472405"/>
                    <a:gd name="connsiteX956" fmla="*/ 1390843 w 4257040"/>
                    <a:gd name="connsiteY956" fmla="*/ 221974 h 1472405"/>
                    <a:gd name="connsiteX957" fmla="*/ 1390400 w 4257040"/>
                    <a:gd name="connsiteY957" fmla="*/ 224777 h 1472405"/>
                    <a:gd name="connsiteX958" fmla="*/ 1391285 w 4257040"/>
                    <a:gd name="connsiteY958" fmla="*/ 226842 h 1472405"/>
                    <a:gd name="connsiteX959" fmla="*/ 1387598 w 4257040"/>
                    <a:gd name="connsiteY959" fmla="*/ 229791 h 1472405"/>
                    <a:gd name="connsiteX960" fmla="*/ 1386123 w 4257040"/>
                    <a:gd name="connsiteY960" fmla="*/ 232741 h 1472405"/>
                    <a:gd name="connsiteX961" fmla="*/ 1386565 w 4257040"/>
                    <a:gd name="connsiteY961" fmla="*/ 236133 h 1472405"/>
                    <a:gd name="connsiteX962" fmla="*/ 1386713 w 4257040"/>
                    <a:gd name="connsiteY962" fmla="*/ 239083 h 1472405"/>
                    <a:gd name="connsiteX963" fmla="*/ 1387598 w 4257040"/>
                    <a:gd name="connsiteY963" fmla="*/ 242918 h 1472405"/>
                    <a:gd name="connsiteX964" fmla="*/ 1388925 w 4257040"/>
                    <a:gd name="connsiteY964" fmla="*/ 246310 h 1472405"/>
                    <a:gd name="connsiteX965" fmla="*/ 1392318 w 4257040"/>
                    <a:gd name="connsiteY965" fmla="*/ 248228 h 1472405"/>
                    <a:gd name="connsiteX966" fmla="*/ 1395415 w 4257040"/>
                    <a:gd name="connsiteY966" fmla="*/ 249408 h 1472405"/>
                    <a:gd name="connsiteX967" fmla="*/ 1397627 w 4257040"/>
                    <a:gd name="connsiteY967" fmla="*/ 253242 h 1472405"/>
                    <a:gd name="connsiteX968" fmla="*/ 1395858 w 4257040"/>
                    <a:gd name="connsiteY968" fmla="*/ 257520 h 1472405"/>
                    <a:gd name="connsiteX969" fmla="*/ 1393350 w 4257040"/>
                    <a:gd name="connsiteY969" fmla="*/ 262682 h 1472405"/>
                    <a:gd name="connsiteX970" fmla="*/ 1392760 w 4257040"/>
                    <a:gd name="connsiteY970" fmla="*/ 265042 h 1472405"/>
                    <a:gd name="connsiteX971" fmla="*/ 1394530 w 4257040"/>
                    <a:gd name="connsiteY971" fmla="*/ 268139 h 1472405"/>
                    <a:gd name="connsiteX972" fmla="*/ 1396448 w 4257040"/>
                    <a:gd name="connsiteY972" fmla="*/ 274481 h 1472405"/>
                    <a:gd name="connsiteX973" fmla="*/ 1397333 w 4257040"/>
                    <a:gd name="connsiteY973" fmla="*/ 276104 h 1472405"/>
                    <a:gd name="connsiteX974" fmla="*/ 1404412 w 4257040"/>
                    <a:gd name="connsiteY974" fmla="*/ 280971 h 1472405"/>
                    <a:gd name="connsiteX975" fmla="*/ 1409132 w 4257040"/>
                    <a:gd name="connsiteY975" fmla="*/ 282446 h 1472405"/>
                    <a:gd name="connsiteX976" fmla="*/ 1417096 w 4257040"/>
                    <a:gd name="connsiteY976" fmla="*/ 282888 h 1472405"/>
                    <a:gd name="connsiteX977" fmla="*/ 1422553 w 4257040"/>
                    <a:gd name="connsiteY977" fmla="*/ 284068 h 1472405"/>
                    <a:gd name="connsiteX978" fmla="*/ 1430370 w 4257040"/>
                    <a:gd name="connsiteY978" fmla="*/ 287018 h 1472405"/>
                    <a:gd name="connsiteX979" fmla="*/ 1432730 w 4257040"/>
                    <a:gd name="connsiteY979" fmla="*/ 288493 h 1472405"/>
                    <a:gd name="connsiteX980" fmla="*/ 1433468 w 4257040"/>
                    <a:gd name="connsiteY980" fmla="*/ 289673 h 1472405"/>
                    <a:gd name="connsiteX981" fmla="*/ 1435238 w 4257040"/>
                    <a:gd name="connsiteY981" fmla="*/ 294983 h 1472405"/>
                    <a:gd name="connsiteX982" fmla="*/ 1436270 w 4257040"/>
                    <a:gd name="connsiteY982" fmla="*/ 296605 h 1472405"/>
                    <a:gd name="connsiteX983" fmla="*/ 1444825 w 4257040"/>
                    <a:gd name="connsiteY983" fmla="*/ 303685 h 1472405"/>
                    <a:gd name="connsiteX984" fmla="*/ 1447627 w 4257040"/>
                    <a:gd name="connsiteY984" fmla="*/ 304864 h 1472405"/>
                    <a:gd name="connsiteX985" fmla="*/ 1459279 w 4257040"/>
                    <a:gd name="connsiteY985" fmla="*/ 306192 h 1472405"/>
                    <a:gd name="connsiteX986" fmla="*/ 1462966 w 4257040"/>
                    <a:gd name="connsiteY986" fmla="*/ 308552 h 1472405"/>
                    <a:gd name="connsiteX987" fmla="*/ 1467981 w 4257040"/>
                    <a:gd name="connsiteY987" fmla="*/ 315484 h 1472405"/>
                    <a:gd name="connsiteX988" fmla="*/ 1468571 w 4257040"/>
                    <a:gd name="connsiteY988" fmla="*/ 317106 h 1472405"/>
                    <a:gd name="connsiteX989" fmla="*/ 1469013 w 4257040"/>
                    <a:gd name="connsiteY989" fmla="*/ 319909 h 1472405"/>
                    <a:gd name="connsiteX990" fmla="*/ 1468423 w 4257040"/>
                    <a:gd name="connsiteY990" fmla="*/ 322268 h 1472405"/>
                    <a:gd name="connsiteX991" fmla="*/ 1467981 w 4257040"/>
                    <a:gd name="connsiteY991" fmla="*/ 323743 h 1472405"/>
                    <a:gd name="connsiteX992" fmla="*/ 1466063 w 4257040"/>
                    <a:gd name="connsiteY992" fmla="*/ 325956 h 1472405"/>
                    <a:gd name="connsiteX993" fmla="*/ 1461049 w 4257040"/>
                    <a:gd name="connsiteY993" fmla="*/ 335248 h 1472405"/>
                    <a:gd name="connsiteX994" fmla="*/ 1457951 w 4257040"/>
                    <a:gd name="connsiteY994" fmla="*/ 343507 h 1472405"/>
                    <a:gd name="connsiteX995" fmla="*/ 1462819 w 4257040"/>
                    <a:gd name="connsiteY995" fmla="*/ 348964 h 1472405"/>
                    <a:gd name="connsiteX996" fmla="*/ 1469161 w 4257040"/>
                    <a:gd name="connsiteY996" fmla="*/ 359584 h 1472405"/>
                    <a:gd name="connsiteX997" fmla="*/ 1471078 w 4257040"/>
                    <a:gd name="connsiteY997" fmla="*/ 364156 h 1472405"/>
                    <a:gd name="connsiteX998" fmla="*/ 1473290 w 4257040"/>
                    <a:gd name="connsiteY998" fmla="*/ 370056 h 1472405"/>
                    <a:gd name="connsiteX999" fmla="*/ 1472406 w 4257040"/>
                    <a:gd name="connsiteY999" fmla="*/ 373890 h 1472405"/>
                    <a:gd name="connsiteX1000" fmla="*/ 1471373 w 4257040"/>
                    <a:gd name="connsiteY1000" fmla="*/ 376103 h 1472405"/>
                    <a:gd name="connsiteX1001" fmla="*/ 1467096 w 4257040"/>
                    <a:gd name="connsiteY1001" fmla="*/ 379642 h 1472405"/>
                    <a:gd name="connsiteX1002" fmla="*/ 1461786 w 4257040"/>
                    <a:gd name="connsiteY1002" fmla="*/ 380675 h 1472405"/>
                    <a:gd name="connsiteX1003" fmla="*/ 1456034 w 4257040"/>
                    <a:gd name="connsiteY1003" fmla="*/ 382740 h 1472405"/>
                    <a:gd name="connsiteX1004" fmla="*/ 1456476 w 4257040"/>
                    <a:gd name="connsiteY1004" fmla="*/ 385395 h 1472405"/>
                    <a:gd name="connsiteX1005" fmla="*/ 1457509 w 4257040"/>
                    <a:gd name="connsiteY1005" fmla="*/ 388492 h 1472405"/>
                    <a:gd name="connsiteX1006" fmla="*/ 1456919 w 4257040"/>
                    <a:gd name="connsiteY1006" fmla="*/ 390704 h 1472405"/>
                    <a:gd name="connsiteX1007" fmla="*/ 1456181 w 4257040"/>
                    <a:gd name="connsiteY1007" fmla="*/ 391442 h 1472405"/>
                    <a:gd name="connsiteX1008" fmla="*/ 1453084 w 4257040"/>
                    <a:gd name="connsiteY1008" fmla="*/ 391737 h 1472405"/>
                    <a:gd name="connsiteX1009" fmla="*/ 1450282 w 4257040"/>
                    <a:gd name="connsiteY1009" fmla="*/ 390852 h 1472405"/>
                    <a:gd name="connsiteX1010" fmla="*/ 1447922 w 4257040"/>
                    <a:gd name="connsiteY1010" fmla="*/ 388639 h 1472405"/>
                    <a:gd name="connsiteX1011" fmla="*/ 1445710 w 4257040"/>
                    <a:gd name="connsiteY1011" fmla="*/ 385542 h 1472405"/>
                    <a:gd name="connsiteX1012" fmla="*/ 1447332 w 4257040"/>
                    <a:gd name="connsiteY1012" fmla="*/ 382297 h 1472405"/>
                    <a:gd name="connsiteX1013" fmla="*/ 1451904 w 4257040"/>
                    <a:gd name="connsiteY1013" fmla="*/ 376693 h 1472405"/>
                    <a:gd name="connsiteX1014" fmla="*/ 1454854 w 4257040"/>
                    <a:gd name="connsiteY1014" fmla="*/ 368433 h 1472405"/>
                    <a:gd name="connsiteX1015" fmla="*/ 1455591 w 4257040"/>
                    <a:gd name="connsiteY1015" fmla="*/ 362976 h 1472405"/>
                    <a:gd name="connsiteX1016" fmla="*/ 1455444 w 4257040"/>
                    <a:gd name="connsiteY1016" fmla="*/ 357224 h 1472405"/>
                    <a:gd name="connsiteX1017" fmla="*/ 1454264 w 4257040"/>
                    <a:gd name="connsiteY1017" fmla="*/ 353537 h 1472405"/>
                    <a:gd name="connsiteX1018" fmla="*/ 1450577 w 4257040"/>
                    <a:gd name="connsiteY1018" fmla="*/ 350587 h 1472405"/>
                    <a:gd name="connsiteX1019" fmla="*/ 1447185 w 4257040"/>
                    <a:gd name="connsiteY1019" fmla="*/ 351177 h 1472405"/>
                    <a:gd name="connsiteX1020" fmla="*/ 1443350 w 4257040"/>
                    <a:gd name="connsiteY1020" fmla="*/ 353684 h 1472405"/>
                    <a:gd name="connsiteX1021" fmla="*/ 1439662 w 4257040"/>
                    <a:gd name="connsiteY1021" fmla="*/ 363271 h 1472405"/>
                    <a:gd name="connsiteX1022" fmla="*/ 1434648 w 4257040"/>
                    <a:gd name="connsiteY1022" fmla="*/ 370203 h 1472405"/>
                    <a:gd name="connsiteX1023" fmla="*/ 1433910 w 4257040"/>
                    <a:gd name="connsiteY1023" fmla="*/ 373005 h 1472405"/>
                    <a:gd name="connsiteX1024" fmla="*/ 1434058 w 4257040"/>
                    <a:gd name="connsiteY1024" fmla="*/ 375513 h 1472405"/>
                    <a:gd name="connsiteX1025" fmla="*/ 1433763 w 4257040"/>
                    <a:gd name="connsiteY1025" fmla="*/ 377135 h 1472405"/>
                    <a:gd name="connsiteX1026" fmla="*/ 1432730 w 4257040"/>
                    <a:gd name="connsiteY1026" fmla="*/ 371678 h 1472405"/>
                    <a:gd name="connsiteX1027" fmla="*/ 1432140 w 4257040"/>
                    <a:gd name="connsiteY1027" fmla="*/ 367548 h 1472405"/>
                    <a:gd name="connsiteX1028" fmla="*/ 1434943 w 4257040"/>
                    <a:gd name="connsiteY1028" fmla="*/ 362386 h 1472405"/>
                    <a:gd name="connsiteX1029" fmla="*/ 1436712 w 4257040"/>
                    <a:gd name="connsiteY1029" fmla="*/ 357666 h 1472405"/>
                    <a:gd name="connsiteX1030" fmla="*/ 1436123 w 4257040"/>
                    <a:gd name="connsiteY1030" fmla="*/ 354274 h 1472405"/>
                    <a:gd name="connsiteX1031" fmla="*/ 1434205 w 4257040"/>
                    <a:gd name="connsiteY1031" fmla="*/ 348522 h 1472405"/>
                    <a:gd name="connsiteX1032" fmla="*/ 1434500 w 4257040"/>
                    <a:gd name="connsiteY1032" fmla="*/ 345720 h 1472405"/>
                    <a:gd name="connsiteX1033" fmla="*/ 1435090 w 4257040"/>
                    <a:gd name="connsiteY1033" fmla="*/ 343950 h 1472405"/>
                    <a:gd name="connsiteX1034" fmla="*/ 1436418 w 4257040"/>
                    <a:gd name="connsiteY1034" fmla="*/ 335985 h 1472405"/>
                    <a:gd name="connsiteX1035" fmla="*/ 1440842 w 4257040"/>
                    <a:gd name="connsiteY1035" fmla="*/ 334363 h 1472405"/>
                    <a:gd name="connsiteX1036" fmla="*/ 1451904 w 4257040"/>
                    <a:gd name="connsiteY1036" fmla="*/ 328316 h 1472405"/>
                    <a:gd name="connsiteX1037" fmla="*/ 1453527 w 4257040"/>
                    <a:gd name="connsiteY1037" fmla="*/ 326693 h 1472405"/>
                    <a:gd name="connsiteX1038" fmla="*/ 1456771 w 4257040"/>
                    <a:gd name="connsiteY1038" fmla="*/ 321383 h 1472405"/>
                    <a:gd name="connsiteX1039" fmla="*/ 1458394 w 4257040"/>
                    <a:gd name="connsiteY1039" fmla="*/ 319466 h 1472405"/>
                    <a:gd name="connsiteX1040" fmla="*/ 1460163 w 4257040"/>
                    <a:gd name="connsiteY1040" fmla="*/ 316221 h 1472405"/>
                    <a:gd name="connsiteX1041" fmla="*/ 1456771 w 4257040"/>
                    <a:gd name="connsiteY1041" fmla="*/ 313714 h 1472405"/>
                    <a:gd name="connsiteX1042" fmla="*/ 1453674 w 4257040"/>
                    <a:gd name="connsiteY1042" fmla="*/ 312387 h 1472405"/>
                    <a:gd name="connsiteX1043" fmla="*/ 1447774 w 4257040"/>
                    <a:gd name="connsiteY1043" fmla="*/ 311649 h 1472405"/>
                    <a:gd name="connsiteX1044" fmla="*/ 1442170 w 4257040"/>
                    <a:gd name="connsiteY1044" fmla="*/ 311797 h 1472405"/>
                    <a:gd name="connsiteX1045" fmla="*/ 1430076 w 4257040"/>
                    <a:gd name="connsiteY1045" fmla="*/ 314451 h 1472405"/>
                    <a:gd name="connsiteX1046" fmla="*/ 1419014 w 4257040"/>
                    <a:gd name="connsiteY1046" fmla="*/ 314009 h 1472405"/>
                    <a:gd name="connsiteX1047" fmla="*/ 1415179 w 4257040"/>
                    <a:gd name="connsiteY1047" fmla="*/ 312534 h 1472405"/>
                    <a:gd name="connsiteX1048" fmla="*/ 1398070 w 4257040"/>
                    <a:gd name="connsiteY1048" fmla="*/ 301620 h 1472405"/>
                    <a:gd name="connsiteX1049" fmla="*/ 1396890 w 4257040"/>
                    <a:gd name="connsiteY1049" fmla="*/ 297490 h 1472405"/>
                    <a:gd name="connsiteX1050" fmla="*/ 1395563 w 4257040"/>
                    <a:gd name="connsiteY1050" fmla="*/ 295720 h 1472405"/>
                    <a:gd name="connsiteX1051" fmla="*/ 1393940 w 4257040"/>
                    <a:gd name="connsiteY1051" fmla="*/ 295278 h 1472405"/>
                    <a:gd name="connsiteX1052" fmla="*/ 1388040 w 4257040"/>
                    <a:gd name="connsiteY1052" fmla="*/ 292623 h 1472405"/>
                    <a:gd name="connsiteX1053" fmla="*/ 1374471 w 4257040"/>
                    <a:gd name="connsiteY1053" fmla="*/ 289083 h 1472405"/>
                    <a:gd name="connsiteX1054" fmla="*/ 1360607 w 4257040"/>
                    <a:gd name="connsiteY1054" fmla="*/ 281413 h 1472405"/>
                    <a:gd name="connsiteX1055" fmla="*/ 1335976 w 4257040"/>
                    <a:gd name="connsiteY1055" fmla="*/ 280676 h 1472405"/>
                    <a:gd name="connsiteX1056" fmla="*/ 1329339 w 4257040"/>
                    <a:gd name="connsiteY1056" fmla="*/ 281561 h 1472405"/>
                    <a:gd name="connsiteX1057" fmla="*/ 1322554 w 4257040"/>
                    <a:gd name="connsiteY1057" fmla="*/ 283921 h 1472405"/>
                    <a:gd name="connsiteX1058" fmla="*/ 1316360 w 4257040"/>
                    <a:gd name="connsiteY1058" fmla="*/ 288788 h 1472405"/>
                    <a:gd name="connsiteX1059" fmla="*/ 1313558 w 4257040"/>
                    <a:gd name="connsiteY1059" fmla="*/ 290263 h 1472405"/>
                    <a:gd name="connsiteX1060" fmla="*/ 1309575 w 4257040"/>
                    <a:gd name="connsiteY1060" fmla="*/ 290705 h 1472405"/>
                    <a:gd name="connsiteX1061" fmla="*/ 1308838 w 4257040"/>
                    <a:gd name="connsiteY1061" fmla="*/ 292475 h 1472405"/>
                    <a:gd name="connsiteX1062" fmla="*/ 1307953 w 4257040"/>
                    <a:gd name="connsiteY1062" fmla="*/ 294835 h 1472405"/>
                    <a:gd name="connsiteX1063" fmla="*/ 1310165 w 4257040"/>
                    <a:gd name="connsiteY1063" fmla="*/ 296605 h 1472405"/>
                    <a:gd name="connsiteX1064" fmla="*/ 1317687 w 4257040"/>
                    <a:gd name="connsiteY1064" fmla="*/ 294540 h 1472405"/>
                    <a:gd name="connsiteX1065" fmla="*/ 1323882 w 4257040"/>
                    <a:gd name="connsiteY1065" fmla="*/ 295573 h 1472405"/>
                    <a:gd name="connsiteX1066" fmla="*/ 1327127 w 4257040"/>
                    <a:gd name="connsiteY1066" fmla="*/ 297932 h 1472405"/>
                    <a:gd name="connsiteX1067" fmla="*/ 1329486 w 4257040"/>
                    <a:gd name="connsiteY1067" fmla="*/ 302357 h 1472405"/>
                    <a:gd name="connsiteX1068" fmla="*/ 1328307 w 4257040"/>
                    <a:gd name="connsiteY1068" fmla="*/ 304569 h 1472405"/>
                    <a:gd name="connsiteX1069" fmla="*/ 1317540 w 4257040"/>
                    <a:gd name="connsiteY1069" fmla="*/ 308109 h 1472405"/>
                    <a:gd name="connsiteX1070" fmla="*/ 1311640 w 4257040"/>
                    <a:gd name="connsiteY1070" fmla="*/ 307814 h 1472405"/>
                    <a:gd name="connsiteX1071" fmla="*/ 1298808 w 4257040"/>
                    <a:gd name="connsiteY1071" fmla="*/ 299850 h 1472405"/>
                    <a:gd name="connsiteX1072" fmla="*/ 1293941 w 4257040"/>
                    <a:gd name="connsiteY1072" fmla="*/ 298522 h 1472405"/>
                    <a:gd name="connsiteX1073" fmla="*/ 1282142 w 4257040"/>
                    <a:gd name="connsiteY1073" fmla="*/ 299850 h 1472405"/>
                    <a:gd name="connsiteX1074" fmla="*/ 1274325 w 4257040"/>
                    <a:gd name="connsiteY1074" fmla="*/ 303685 h 1472405"/>
                    <a:gd name="connsiteX1075" fmla="*/ 1271965 w 4257040"/>
                    <a:gd name="connsiteY1075" fmla="*/ 304422 h 1472405"/>
                    <a:gd name="connsiteX1076" fmla="*/ 1273882 w 4257040"/>
                    <a:gd name="connsiteY1076" fmla="*/ 308404 h 1472405"/>
                    <a:gd name="connsiteX1077" fmla="*/ 1276832 w 4257040"/>
                    <a:gd name="connsiteY1077" fmla="*/ 315484 h 1472405"/>
                    <a:gd name="connsiteX1078" fmla="*/ 1279340 w 4257040"/>
                    <a:gd name="connsiteY1078" fmla="*/ 319761 h 1472405"/>
                    <a:gd name="connsiteX1079" fmla="*/ 1282437 w 4257040"/>
                    <a:gd name="connsiteY1079" fmla="*/ 321826 h 1472405"/>
                    <a:gd name="connsiteX1080" fmla="*/ 1293941 w 4257040"/>
                    <a:gd name="connsiteY1080" fmla="*/ 326988 h 1472405"/>
                    <a:gd name="connsiteX1081" fmla="*/ 1300283 w 4257040"/>
                    <a:gd name="connsiteY1081" fmla="*/ 328758 h 1472405"/>
                    <a:gd name="connsiteX1082" fmla="*/ 1309870 w 4257040"/>
                    <a:gd name="connsiteY1082" fmla="*/ 333478 h 1472405"/>
                    <a:gd name="connsiteX1083" fmla="*/ 1315770 w 4257040"/>
                    <a:gd name="connsiteY1083" fmla="*/ 334068 h 1472405"/>
                    <a:gd name="connsiteX1084" fmla="*/ 1321079 w 4257040"/>
                    <a:gd name="connsiteY1084" fmla="*/ 332888 h 1472405"/>
                    <a:gd name="connsiteX1085" fmla="*/ 1328896 w 4257040"/>
                    <a:gd name="connsiteY1085" fmla="*/ 335690 h 1472405"/>
                    <a:gd name="connsiteX1086" fmla="*/ 1333469 w 4257040"/>
                    <a:gd name="connsiteY1086" fmla="*/ 344245 h 1472405"/>
                    <a:gd name="connsiteX1087" fmla="*/ 1336271 w 4257040"/>
                    <a:gd name="connsiteY1087" fmla="*/ 347194 h 1472405"/>
                    <a:gd name="connsiteX1088" fmla="*/ 1338778 w 4257040"/>
                    <a:gd name="connsiteY1088" fmla="*/ 348817 h 1472405"/>
                    <a:gd name="connsiteX1089" fmla="*/ 1342318 w 4257040"/>
                    <a:gd name="connsiteY1089" fmla="*/ 349554 h 1472405"/>
                    <a:gd name="connsiteX1090" fmla="*/ 1344383 w 4257040"/>
                    <a:gd name="connsiteY1090" fmla="*/ 349702 h 1472405"/>
                    <a:gd name="connsiteX1091" fmla="*/ 1346595 w 4257040"/>
                    <a:gd name="connsiteY1091" fmla="*/ 348669 h 1472405"/>
                    <a:gd name="connsiteX1092" fmla="*/ 1351758 w 4257040"/>
                    <a:gd name="connsiteY1092" fmla="*/ 348374 h 1472405"/>
                    <a:gd name="connsiteX1093" fmla="*/ 1349988 w 4257040"/>
                    <a:gd name="connsiteY1093" fmla="*/ 350882 h 1472405"/>
                    <a:gd name="connsiteX1094" fmla="*/ 1348070 w 4257040"/>
                    <a:gd name="connsiteY1094" fmla="*/ 351619 h 1472405"/>
                    <a:gd name="connsiteX1095" fmla="*/ 1337156 w 4257040"/>
                    <a:gd name="connsiteY1095" fmla="*/ 352652 h 1472405"/>
                    <a:gd name="connsiteX1096" fmla="*/ 1331846 w 4257040"/>
                    <a:gd name="connsiteY1096" fmla="*/ 351767 h 1472405"/>
                    <a:gd name="connsiteX1097" fmla="*/ 1325209 w 4257040"/>
                    <a:gd name="connsiteY1097" fmla="*/ 349112 h 1472405"/>
                    <a:gd name="connsiteX1098" fmla="*/ 1312672 w 4257040"/>
                    <a:gd name="connsiteY1098" fmla="*/ 340410 h 1472405"/>
                    <a:gd name="connsiteX1099" fmla="*/ 1297186 w 4257040"/>
                    <a:gd name="connsiteY1099" fmla="*/ 339820 h 1472405"/>
                    <a:gd name="connsiteX1100" fmla="*/ 1295416 w 4257040"/>
                    <a:gd name="connsiteY1100" fmla="*/ 342327 h 1472405"/>
                    <a:gd name="connsiteX1101" fmla="*/ 1290549 w 4257040"/>
                    <a:gd name="connsiteY1101" fmla="*/ 338787 h 1472405"/>
                    <a:gd name="connsiteX1102" fmla="*/ 1274030 w 4257040"/>
                    <a:gd name="connsiteY1102" fmla="*/ 338050 h 1472405"/>
                    <a:gd name="connsiteX1103" fmla="*/ 1264148 w 4257040"/>
                    <a:gd name="connsiteY1103" fmla="*/ 335690 h 1472405"/>
                    <a:gd name="connsiteX1104" fmla="*/ 1253676 w 4257040"/>
                    <a:gd name="connsiteY1104" fmla="*/ 332003 h 1472405"/>
                    <a:gd name="connsiteX1105" fmla="*/ 1252791 w 4257040"/>
                    <a:gd name="connsiteY1105" fmla="*/ 330233 h 1472405"/>
                    <a:gd name="connsiteX1106" fmla="*/ 1252348 w 4257040"/>
                    <a:gd name="connsiteY1106" fmla="*/ 327726 h 1472405"/>
                    <a:gd name="connsiteX1107" fmla="*/ 1255888 w 4257040"/>
                    <a:gd name="connsiteY1107" fmla="*/ 324628 h 1472405"/>
                    <a:gd name="connsiteX1108" fmla="*/ 1257216 w 4257040"/>
                    <a:gd name="connsiteY1108" fmla="*/ 322711 h 1472405"/>
                    <a:gd name="connsiteX1109" fmla="*/ 1258101 w 4257040"/>
                    <a:gd name="connsiteY1109" fmla="*/ 316959 h 1472405"/>
                    <a:gd name="connsiteX1110" fmla="*/ 1251463 w 4257040"/>
                    <a:gd name="connsiteY1110" fmla="*/ 309142 h 1472405"/>
                    <a:gd name="connsiteX1111" fmla="*/ 1252201 w 4257040"/>
                    <a:gd name="connsiteY1111" fmla="*/ 302062 h 1472405"/>
                    <a:gd name="connsiteX1112" fmla="*/ 1255298 w 4257040"/>
                    <a:gd name="connsiteY1112" fmla="*/ 300882 h 1472405"/>
                    <a:gd name="connsiteX1113" fmla="*/ 1259428 w 4257040"/>
                    <a:gd name="connsiteY1113" fmla="*/ 291738 h 1472405"/>
                    <a:gd name="connsiteX1114" fmla="*/ 1261788 w 4257040"/>
                    <a:gd name="connsiteY1114" fmla="*/ 288640 h 1472405"/>
                    <a:gd name="connsiteX1115" fmla="*/ 1263115 w 4257040"/>
                    <a:gd name="connsiteY1115" fmla="*/ 287608 h 1472405"/>
                    <a:gd name="connsiteX1116" fmla="*/ 1264443 w 4257040"/>
                    <a:gd name="connsiteY1116" fmla="*/ 285543 h 1472405"/>
                    <a:gd name="connsiteX1117" fmla="*/ 1263115 w 4257040"/>
                    <a:gd name="connsiteY1117" fmla="*/ 282888 h 1472405"/>
                    <a:gd name="connsiteX1118" fmla="*/ 1261788 w 4257040"/>
                    <a:gd name="connsiteY1118" fmla="*/ 281266 h 1472405"/>
                    <a:gd name="connsiteX1119" fmla="*/ 1260461 w 4257040"/>
                    <a:gd name="connsiteY1119" fmla="*/ 277579 h 1472405"/>
                    <a:gd name="connsiteX1120" fmla="*/ 1260755 w 4257040"/>
                    <a:gd name="connsiteY1120" fmla="*/ 274924 h 1472405"/>
                    <a:gd name="connsiteX1121" fmla="*/ 1260755 w 4257040"/>
                    <a:gd name="connsiteY1121" fmla="*/ 271531 h 1472405"/>
                    <a:gd name="connsiteX1122" fmla="*/ 1257363 w 4257040"/>
                    <a:gd name="connsiteY1122" fmla="*/ 266369 h 1472405"/>
                    <a:gd name="connsiteX1123" fmla="*/ 1254708 w 4257040"/>
                    <a:gd name="connsiteY1123" fmla="*/ 260765 h 1472405"/>
                    <a:gd name="connsiteX1124" fmla="*/ 1248956 w 4257040"/>
                    <a:gd name="connsiteY1124" fmla="*/ 257962 h 1472405"/>
                    <a:gd name="connsiteX1125" fmla="*/ 1243499 w 4257040"/>
                    <a:gd name="connsiteY1125" fmla="*/ 257962 h 1472405"/>
                    <a:gd name="connsiteX1126" fmla="*/ 1241434 w 4257040"/>
                    <a:gd name="connsiteY1126" fmla="*/ 258700 h 1472405"/>
                    <a:gd name="connsiteX1127" fmla="*/ 1239370 w 4257040"/>
                    <a:gd name="connsiteY1127" fmla="*/ 260027 h 1472405"/>
                    <a:gd name="connsiteX1128" fmla="*/ 1242319 w 4257040"/>
                    <a:gd name="connsiteY1128" fmla="*/ 265042 h 1472405"/>
                    <a:gd name="connsiteX1129" fmla="*/ 1245269 w 4257040"/>
                    <a:gd name="connsiteY1129" fmla="*/ 269614 h 1472405"/>
                    <a:gd name="connsiteX1130" fmla="*/ 1246596 w 4257040"/>
                    <a:gd name="connsiteY1130" fmla="*/ 273154 h 1472405"/>
                    <a:gd name="connsiteX1131" fmla="*/ 1247481 w 4257040"/>
                    <a:gd name="connsiteY1131" fmla="*/ 279348 h 1472405"/>
                    <a:gd name="connsiteX1132" fmla="*/ 1247334 w 4257040"/>
                    <a:gd name="connsiteY1132" fmla="*/ 287166 h 1472405"/>
                    <a:gd name="connsiteX1133" fmla="*/ 1246449 w 4257040"/>
                    <a:gd name="connsiteY1133" fmla="*/ 290263 h 1472405"/>
                    <a:gd name="connsiteX1134" fmla="*/ 1244827 w 4257040"/>
                    <a:gd name="connsiteY1134" fmla="*/ 293065 h 1472405"/>
                    <a:gd name="connsiteX1135" fmla="*/ 1239959 w 4257040"/>
                    <a:gd name="connsiteY1135" fmla="*/ 296310 h 1472405"/>
                    <a:gd name="connsiteX1136" fmla="*/ 1231700 w 4257040"/>
                    <a:gd name="connsiteY1136" fmla="*/ 300292 h 1472405"/>
                    <a:gd name="connsiteX1137" fmla="*/ 1226980 w 4257040"/>
                    <a:gd name="connsiteY1137" fmla="*/ 302210 h 1472405"/>
                    <a:gd name="connsiteX1138" fmla="*/ 1217246 w 4257040"/>
                    <a:gd name="connsiteY1138" fmla="*/ 304274 h 1472405"/>
                    <a:gd name="connsiteX1139" fmla="*/ 1210314 w 4257040"/>
                    <a:gd name="connsiteY1139" fmla="*/ 307667 h 1472405"/>
                    <a:gd name="connsiteX1140" fmla="*/ 1194974 w 4257040"/>
                    <a:gd name="connsiteY1140" fmla="*/ 327136 h 1472405"/>
                    <a:gd name="connsiteX1141" fmla="*/ 1196744 w 4257040"/>
                    <a:gd name="connsiteY1141" fmla="*/ 329938 h 1472405"/>
                    <a:gd name="connsiteX1142" fmla="*/ 1202349 w 4257040"/>
                    <a:gd name="connsiteY1142" fmla="*/ 333183 h 1472405"/>
                    <a:gd name="connsiteX1143" fmla="*/ 1206036 w 4257040"/>
                    <a:gd name="connsiteY1143" fmla="*/ 335838 h 1472405"/>
                    <a:gd name="connsiteX1144" fmla="*/ 1207806 w 4257040"/>
                    <a:gd name="connsiteY1144" fmla="*/ 338050 h 1472405"/>
                    <a:gd name="connsiteX1145" fmla="*/ 1211936 w 4257040"/>
                    <a:gd name="connsiteY1145" fmla="*/ 345130 h 1472405"/>
                    <a:gd name="connsiteX1146" fmla="*/ 1226980 w 4257040"/>
                    <a:gd name="connsiteY1146" fmla="*/ 365041 h 1472405"/>
                    <a:gd name="connsiteX1147" fmla="*/ 1227865 w 4257040"/>
                    <a:gd name="connsiteY1147" fmla="*/ 368581 h 1472405"/>
                    <a:gd name="connsiteX1148" fmla="*/ 1224325 w 4257040"/>
                    <a:gd name="connsiteY1148" fmla="*/ 374775 h 1472405"/>
                    <a:gd name="connsiteX1149" fmla="*/ 1217246 w 4257040"/>
                    <a:gd name="connsiteY1149" fmla="*/ 383035 h 1472405"/>
                    <a:gd name="connsiteX1150" fmla="*/ 1214443 w 4257040"/>
                    <a:gd name="connsiteY1150" fmla="*/ 387607 h 1472405"/>
                    <a:gd name="connsiteX1151" fmla="*/ 1207806 w 4257040"/>
                    <a:gd name="connsiteY1151" fmla="*/ 405011 h 1472405"/>
                    <a:gd name="connsiteX1152" fmla="*/ 1207364 w 4257040"/>
                    <a:gd name="connsiteY1152" fmla="*/ 409436 h 1472405"/>
                    <a:gd name="connsiteX1153" fmla="*/ 1210018 w 4257040"/>
                    <a:gd name="connsiteY1153" fmla="*/ 413713 h 1472405"/>
                    <a:gd name="connsiteX1154" fmla="*/ 1214443 w 4257040"/>
                    <a:gd name="connsiteY1154" fmla="*/ 418875 h 1472405"/>
                    <a:gd name="connsiteX1155" fmla="*/ 1216066 w 4257040"/>
                    <a:gd name="connsiteY1155" fmla="*/ 422857 h 1472405"/>
                    <a:gd name="connsiteX1156" fmla="*/ 1212968 w 4257040"/>
                    <a:gd name="connsiteY1156" fmla="*/ 433034 h 1472405"/>
                    <a:gd name="connsiteX1157" fmla="*/ 1214591 w 4257040"/>
                    <a:gd name="connsiteY1157" fmla="*/ 435542 h 1472405"/>
                    <a:gd name="connsiteX1158" fmla="*/ 1218278 w 4257040"/>
                    <a:gd name="connsiteY1158" fmla="*/ 436869 h 1472405"/>
                    <a:gd name="connsiteX1159" fmla="*/ 1228308 w 4257040"/>
                    <a:gd name="connsiteY1159" fmla="*/ 435542 h 1472405"/>
                    <a:gd name="connsiteX1160" fmla="*/ 1240107 w 4257040"/>
                    <a:gd name="connsiteY1160" fmla="*/ 438049 h 1472405"/>
                    <a:gd name="connsiteX1161" fmla="*/ 1246449 w 4257040"/>
                    <a:gd name="connsiteY1161" fmla="*/ 436869 h 1472405"/>
                    <a:gd name="connsiteX1162" fmla="*/ 1256036 w 4257040"/>
                    <a:gd name="connsiteY1162" fmla="*/ 431264 h 1472405"/>
                    <a:gd name="connsiteX1163" fmla="*/ 1259723 w 4257040"/>
                    <a:gd name="connsiteY1163" fmla="*/ 430527 h 1472405"/>
                    <a:gd name="connsiteX1164" fmla="*/ 1271227 w 4257040"/>
                    <a:gd name="connsiteY1164" fmla="*/ 431412 h 1472405"/>
                    <a:gd name="connsiteX1165" fmla="*/ 1288041 w 4257040"/>
                    <a:gd name="connsiteY1165" fmla="*/ 436722 h 1472405"/>
                    <a:gd name="connsiteX1166" fmla="*/ 1305888 w 4257040"/>
                    <a:gd name="connsiteY1166" fmla="*/ 444096 h 1472405"/>
                    <a:gd name="connsiteX1167" fmla="*/ 1309428 w 4257040"/>
                    <a:gd name="connsiteY1167" fmla="*/ 446604 h 1472405"/>
                    <a:gd name="connsiteX1168" fmla="*/ 1314295 w 4257040"/>
                    <a:gd name="connsiteY1168" fmla="*/ 446604 h 1472405"/>
                    <a:gd name="connsiteX1169" fmla="*/ 1317835 w 4257040"/>
                    <a:gd name="connsiteY1169" fmla="*/ 459140 h 1472405"/>
                    <a:gd name="connsiteX1170" fmla="*/ 1320932 w 4257040"/>
                    <a:gd name="connsiteY1170" fmla="*/ 465777 h 1472405"/>
                    <a:gd name="connsiteX1171" fmla="*/ 1322260 w 4257040"/>
                    <a:gd name="connsiteY1171" fmla="*/ 470645 h 1472405"/>
                    <a:gd name="connsiteX1172" fmla="*/ 1323292 w 4257040"/>
                    <a:gd name="connsiteY1172" fmla="*/ 475954 h 1472405"/>
                    <a:gd name="connsiteX1173" fmla="*/ 1319900 w 4257040"/>
                    <a:gd name="connsiteY1173" fmla="*/ 476987 h 1472405"/>
                    <a:gd name="connsiteX1174" fmla="*/ 1317097 w 4257040"/>
                    <a:gd name="connsiteY1174" fmla="*/ 477577 h 1472405"/>
                    <a:gd name="connsiteX1175" fmla="*/ 1314590 w 4257040"/>
                    <a:gd name="connsiteY1175" fmla="*/ 479052 h 1472405"/>
                    <a:gd name="connsiteX1176" fmla="*/ 1311345 w 4257040"/>
                    <a:gd name="connsiteY1176" fmla="*/ 487311 h 1472405"/>
                    <a:gd name="connsiteX1177" fmla="*/ 1310902 w 4257040"/>
                    <a:gd name="connsiteY1177" fmla="*/ 491736 h 1472405"/>
                    <a:gd name="connsiteX1178" fmla="*/ 1312672 w 4257040"/>
                    <a:gd name="connsiteY1178" fmla="*/ 498815 h 1472405"/>
                    <a:gd name="connsiteX1179" fmla="*/ 1327569 w 4257040"/>
                    <a:gd name="connsiteY1179" fmla="*/ 502060 h 1472405"/>
                    <a:gd name="connsiteX1180" fmla="*/ 1338041 w 4257040"/>
                    <a:gd name="connsiteY1180" fmla="*/ 503830 h 1472405"/>
                    <a:gd name="connsiteX1181" fmla="*/ 1345268 w 4257040"/>
                    <a:gd name="connsiteY1181" fmla="*/ 504125 h 1472405"/>
                    <a:gd name="connsiteX1182" fmla="*/ 1346595 w 4257040"/>
                    <a:gd name="connsiteY1182" fmla="*/ 505010 h 1472405"/>
                    <a:gd name="connsiteX1183" fmla="*/ 1347480 w 4257040"/>
                    <a:gd name="connsiteY1183" fmla="*/ 506042 h 1472405"/>
                    <a:gd name="connsiteX1184" fmla="*/ 1338778 w 4257040"/>
                    <a:gd name="connsiteY1184" fmla="*/ 506485 h 1472405"/>
                    <a:gd name="connsiteX1185" fmla="*/ 1322997 w 4257040"/>
                    <a:gd name="connsiteY1185" fmla="*/ 507370 h 1472405"/>
                    <a:gd name="connsiteX1186" fmla="*/ 1317392 w 4257040"/>
                    <a:gd name="connsiteY1186" fmla="*/ 506927 h 1472405"/>
                    <a:gd name="connsiteX1187" fmla="*/ 1314885 w 4257040"/>
                    <a:gd name="connsiteY1187" fmla="*/ 506042 h 1472405"/>
                    <a:gd name="connsiteX1188" fmla="*/ 1312377 w 4257040"/>
                    <a:gd name="connsiteY1188" fmla="*/ 503535 h 1472405"/>
                    <a:gd name="connsiteX1189" fmla="*/ 1307658 w 4257040"/>
                    <a:gd name="connsiteY1189" fmla="*/ 501175 h 1472405"/>
                    <a:gd name="connsiteX1190" fmla="*/ 1305741 w 4257040"/>
                    <a:gd name="connsiteY1190" fmla="*/ 499553 h 1472405"/>
                    <a:gd name="connsiteX1191" fmla="*/ 1301906 w 4257040"/>
                    <a:gd name="connsiteY1191" fmla="*/ 497635 h 1472405"/>
                    <a:gd name="connsiteX1192" fmla="*/ 1303823 w 4257040"/>
                    <a:gd name="connsiteY1192" fmla="*/ 490261 h 1472405"/>
                    <a:gd name="connsiteX1193" fmla="*/ 1304118 w 4257040"/>
                    <a:gd name="connsiteY1193" fmla="*/ 473447 h 1472405"/>
                    <a:gd name="connsiteX1194" fmla="*/ 1303528 w 4257040"/>
                    <a:gd name="connsiteY1194" fmla="*/ 466367 h 1472405"/>
                    <a:gd name="connsiteX1195" fmla="*/ 1300136 w 4257040"/>
                    <a:gd name="connsiteY1195" fmla="*/ 460615 h 1472405"/>
                    <a:gd name="connsiteX1196" fmla="*/ 1290401 w 4257040"/>
                    <a:gd name="connsiteY1196" fmla="*/ 452356 h 1472405"/>
                    <a:gd name="connsiteX1197" fmla="*/ 1287009 w 4257040"/>
                    <a:gd name="connsiteY1197" fmla="*/ 446899 h 1472405"/>
                    <a:gd name="connsiteX1198" fmla="*/ 1283174 w 4257040"/>
                    <a:gd name="connsiteY1198" fmla="*/ 443211 h 1472405"/>
                    <a:gd name="connsiteX1199" fmla="*/ 1279340 w 4257040"/>
                    <a:gd name="connsiteY1199" fmla="*/ 442621 h 1472405"/>
                    <a:gd name="connsiteX1200" fmla="*/ 1273882 w 4257040"/>
                    <a:gd name="connsiteY1200" fmla="*/ 443359 h 1472405"/>
                    <a:gd name="connsiteX1201" fmla="*/ 1260461 w 4257040"/>
                    <a:gd name="connsiteY1201" fmla="*/ 446751 h 1472405"/>
                    <a:gd name="connsiteX1202" fmla="*/ 1248219 w 4257040"/>
                    <a:gd name="connsiteY1202" fmla="*/ 448521 h 1472405"/>
                    <a:gd name="connsiteX1203" fmla="*/ 1234060 w 4257040"/>
                    <a:gd name="connsiteY1203" fmla="*/ 453536 h 1472405"/>
                    <a:gd name="connsiteX1204" fmla="*/ 1231405 w 4257040"/>
                    <a:gd name="connsiteY1204" fmla="*/ 457813 h 1472405"/>
                    <a:gd name="connsiteX1205" fmla="*/ 1229045 w 4257040"/>
                    <a:gd name="connsiteY1205" fmla="*/ 468580 h 1472405"/>
                    <a:gd name="connsiteX1206" fmla="*/ 1232290 w 4257040"/>
                    <a:gd name="connsiteY1206" fmla="*/ 473889 h 1472405"/>
                    <a:gd name="connsiteX1207" fmla="*/ 1235387 w 4257040"/>
                    <a:gd name="connsiteY1207" fmla="*/ 477724 h 1472405"/>
                    <a:gd name="connsiteX1208" fmla="*/ 1238337 w 4257040"/>
                    <a:gd name="connsiteY1208" fmla="*/ 484361 h 1472405"/>
                    <a:gd name="connsiteX1209" fmla="*/ 1239222 w 4257040"/>
                    <a:gd name="connsiteY1209" fmla="*/ 488196 h 1472405"/>
                    <a:gd name="connsiteX1210" fmla="*/ 1239517 w 4257040"/>
                    <a:gd name="connsiteY1210" fmla="*/ 492178 h 1472405"/>
                    <a:gd name="connsiteX1211" fmla="*/ 1238927 w 4257040"/>
                    <a:gd name="connsiteY1211" fmla="*/ 498078 h 1472405"/>
                    <a:gd name="connsiteX1212" fmla="*/ 1236567 w 4257040"/>
                    <a:gd name="connsiteY1212" fmla="*/ 501323 h 1472405"/>
                    <a:gd name="connsiteX1213" fmla="*/ 1220785 w 4257040"/>
                    <a:gd name="connsiteY1213" fmla="*/ 513860 h 1472405"/>
                    <a:gd name="connsiteX1214" fmla="*/ 1218573 w 4257040"/>
                    <a:gd name="connsiteY1214" fmla="*/ 517694 h 1472405"/>
                    <a:gd name="connsiteX1215" fmla="*/ 1215771 w 4257040"/>
                    <a:gd name="connsiteY1215" fmla="*/ 528461 h 1472405"/>
                    <a:gd name="connsiteX1216" fmla="*/ 1213411 w 4257040"/>
                    <a:gd name="connsiteY1216" fmla="*/ 532443 h 1472405"/>
                    <a:gd name="connsiteX1217" fmla="*/ 1206184 w 4257040"/>
                    <a:gd name="connsiteY1217" fmla="*/ 538343 h 1472405"/>
                    <a:gd name="connsiteX1218" fmla="*/ 1201611 w 4257040"/>
                    <a:gd name="connsiteY1218" fmla="*/ 540703 h 1472405"/>
                    <a:gd name="connsiteX1219" fmla="*/ 1177571 w 4257040"/>
                    <a:gd name="connsiteY1219" fmla="*/ 551470 h 1472405"/>
                    <a:gd name="connsiteX1220" fmla="*/ 1176686 w 4257040"/>
                    <a:gd name="connsiteY1220" fmla="*/ 553830 h 1472405"/>
                    <a:gd name="connsiteX1221" fmla="*/ 1175063 w 4257040"/>
                    <a:gd name="connsiteY1221" fmla="*/ 561499 h 1472405"/>
                    <a:gd name="connsiteX1222" fmla="*/ 1168426 w 4257040"/>
                    <a:gd name="connsiteY1222" fmla="*/ 564892 h 1472405"/>
                    <a:gd name="connsiteX1223" fmla="*/ 1164444 w 4257040"/>
                    <a:gd name="connsiteY1223" fmla="*/ 565187 h 1472405"/>
                    <a:gd name="connsiteX1224" fmla="*/ 1155299 w 4257040"/>
                    <a:gd name="connsiteY1224" fmla="*/ 561352 h 1472405"/>
                    <a:gd name="connsiteX1225" fmla="*/ 1149842 w 4257040"/>
                    <a:gd name="connsiteY1225" fmla="*/ 560319 h 1472405"/>
                    <a:gd name="connsiteX1226" fmla="*/ 1144237 w 4257040"/>
                    <a:gd name="connsiteY1226" fmla="*/ 559877 h 1472405"/>
                    <a:gd name="connsiteX1227" fmla="*/ 1123294 w 4257040"/>
                    <a:gd name="connsiteY1227" fmla="*/ 561057 h 1472405"/>
                    <a:gd name="connsiteX1228" fmla="*/ 1113854 w 4257040"/>
                    <a:gd name="connsiteY1228" fmla="*/ 558402 h 1472405"/>
                    <a:gd name="connsiteX1229" fmla="*/ 1106480 w 4257040"/>
                    <a:gd name="connsiteY1229" fmla="*/ 554862 h 1472405"/>
                    <a:gd name="connsiteX1230" fmla="*/ 1098958 w 4257040"/>
                    <a:gd name="connsiteY1230" fmla="*/ 553682 h 1472405"/>
                    <a:gd name="connsiteX1231" fmla="*/ 1093353 w 4257040"/>
                    <a:gd name="connsiteY1231" fmla="*/ 550732 h 1472405"/>
                    <a:gd name="connsiteX1232" fmla="*/ 1092025 w 4257040"/>
                    <a:gd name="connsiteY1232" fmla="*/ 547930 h 1472405"/>
                    <a:gd name="connsiteX1233" fmla="*/ 1090550 w 4257040"/>
                    <a:gd name="connsiteY1233" fmla="*/ 544390 h 1472405"/>
                    <a:gd name="connsiteX1234" fmla="*/ 1089518 w 4257040"/>
                    <a:gd name="connsiteY1234" fmla="*/ 542473 h 1472405"/>
                    <a:gd name="connsiteX1235" fmla="*/ 1088633 w 4257040"/>
                    <a:gd name="connsiteY1235" fmla="*/ 541440 h 1472405"/>
                    <a:gd name="connsiteX1236" fmla="*/ 1090256 w 4257040"/>
                    <a:gd name="connsiteY1236" fmla="*/ 540261 h 1472405"/>
                    <a:gd name="connsiteX1237" fmla="*/ 1093943 w 4257040"/>
                    <a:gd name="connsiteY1237" fmla="*/ 539671 h 1472405"/>
                    <a:gd name="connsiteX1238" fmla="*/ 1107512 w 4257040"/>
                    <a:gd name="connsiteY1238" fmla="*/ 540408 h 1472405"/>
                    <a:gd name="connsiteX1239" fmla="*/ 1111200 w 4257040"/>
                    <a:gd name="connsiteY1239" fmla="*/ 538933 h 1472405"/>
                    <a:gd name="connsiteX1240" fmla="*/ 1112969 w 4257040"/>
                    <a:gd name="connsiteY1240" fmla="*/ 539671 h 1472405"/>
                    <a:gd name="connsiteX1241" fmla="*/ 1116804 w 4257040"/>
                    <a:gd name="connsiteY1241" fmla="*/ 542915 h 1472405"/>
                    <a:gd name="connsiteX1242" fmla="*/ 1121819 w 4257040"/>
                    <a:gd name="connsiteY1242" fmla="*/ 546013 h 1472405"/>
                    <a:gd name="connsiteX1243" fmla="*/ 1125949 w 4257040"/>
                    <a:gd name="connsiteY1243" fmla="*/ 545423 h 1472405"/>
                    <a:gd name="connsiteX1244" fmla="*/ 1129488 w 4257040"/>
                    <a:gd name="connsiteY1244" fmla="*/ 543063 h 1472405"/>
                    <a:gd name="connsiteX1245" fmla="*/ 1130816 w 4257040"/>
                    <a:gd name="connsiteY1245" fmla="*/ 543063 h 1472405"/>
                    <a:gd name="connsiteX1246" fmla="*/ 1132438 w 4257040"/>
                    <a:gd name="connsiteY1246" fmla="*/ 543358 h 1472405"/>
                    <a:gd name="connsiteX1247" fmla="*/ 1129194 w 4257040"/>
                    <a:gd name="connsiteY1247" fmla="*/ 545275 h 1472405"/>
                    <a:gd name="connsiteX1248" fmla="*/ 1125949 w 4257040"/>
                    <a:gd name="connsiteY1248" fmla="*/ 546750 h 1472405"/>
                    <a:gd name="connsiteX1249" fmla="*/ 1125064 w 4257040"/>
                    <a:gd name="connsiteY1249" fmla="*/ 547635 h 1472405"/>
                    <a:gd name="connsiteX1250" fmla="*/ 1124326 w 4257040"/>
                    <a:gd name="connsiteY1250" fmla="*/ 549700 h 1472405"/>
                    <a:gd name="connsiteX1251" fmla="*/ 1129046 w 4257040"/>
                    <a:gd name="connsiteY1251" fmla="*/ 552060 h 1472405"/>
                    <a:gd name="connsiteX1252" fmla="*/ 1133323 w 4257040"/>
                    <a:gd name="connsiteY1252" fmla="*/ 553240 h 1472405"/>
                    <a:gd name="connsiteX1253" fmla="*/ 1138928 w 4257040"/>
                    <a:gd name="connsiteY1253" fmla="*/ 552060 h 1472405"/>
                    <a:gd name="connsiteX1254" fmla="*/ 1142172 w 4257040"/>
                    <a:gd name="connsiteY1254" fmla="*/ 549552 h 1472405"/>
                    <a:gd name="connsiteX1255" fmla="*/ 1149400 w 4257040"/>
                    <a:gd name="connsiteY1255" fmla="*/ 546013 h 1472405"/>
                    <a:gd name="connsiteX1256" fmla="*/ 1154562 w 4257040"/>
                    <a:gd name="connsiteY1256" fmla="*/ 546160 h 1472405"/>
                    <a:gd name="connsiteX1257" fmla="*/ 1154857 w 4257040"/>
                    <a:gd name="connsiteY1257" fmla="*/ 542768 h 1472405"/>
                    <a:gd name="connsiteX1258" fmla="*/ 1152202 w 4257040"/>
                    <a:gd name="connsiteY1258" fmla="*/ 537458 h 1472405"/>
                    <a:gd name="connsiteX1259" fmla="*/ 1149989 w 4257040"/>
                    <a:gd name="connsiteY1259" fmla="*/ 533918 h 1472405"/>
                    <a:gd name="connsiteX1260" fmla="*/ 1157954 w 4257040"/>
                    <a:gd name="connsiteY1260" fmla="*/ 534803 h 1472405"/>
                    <a:gd name="connsiteX1261" fmla="*/ 1162674 w 4257040"/>
                    <a:gd name="connsiteY1261" fmla="*/ 531853 h 1472405"/>
                    <a:gd name="connsiteX1262" fmla="*/ 1182143 w 4257040"/>
                    <a:gd name="connsiteY1262" fmla="*/ 506190 h 1472405"/>
                    <a:gd name="connsiteX1263" fmla="*/ 1191435 w 4257040"/>
                    <a:gd name="connsiteY1263" fmla="*/ 501175 h 1472405"/>
                    <a:gd name="connsiteX1264" fmla="*/ 1194532 w 4257040"/>
                    <a:gd name="connsiteY1264" fmla="*/ 498078 h 1472405"/>
                    <a:gd name="connsiteX1265" fmla="*/ 1196744 w 4257040"/>
                    <a:gd name="connsiteY1265" fmla="*/ 493653 h 1472405"/>
                    <a:gd name="connsiteX1266" fmla="*/ 1197334 w 4257040"/>
                    <a:gd name="connsiteY1266" fmla="*/ 488786 h 1472405"/>
                    <a:gd name="connsiteX1267" fmla="*/ 1196154 w 4257040"/>
                    <a:gd name="connsiteY1267" fmla="*/ 483476 h 1472405"/>
                    <a:gd name="connsiteX1268" fmla="*/ 1196449 w 4257040"/>
                    <a:gd name="connsiteY1268" fmla="*/ 479494 h 1472405"/>
                    <a:gd name="connsiteX1269" fmla="*/ 1199694 w 4257040"/>
                    <a:gd name="connsiteY1269" fmla="*/ 474332 h 1472405"/>
                    <a:gd name="connsiteX1270" fmla="*/ 1204856 w 4257040"/>
                    <a:gd name="connsiteY1270" fmla="*/ 468137 h 1472405"/>
                    <a:gd name="connsiteX1271" fmla="*/ 1208249 w 4257040"/>
                    <a:gd name="connsiteY1271" fmla="*/ 465777 h 1472405"/>
                    <a:gd name="connsiteX1272" fmla="*/ 1207806 w 4257040"/>
                    <a:gd name="connsiteY1272" fmla="*/ 463565 h 1472405"/>
                    <a:gd name="connsiteX1273" fmla="*/ 1207069 w 4257040"/>
                    <a:gd name="connsiteY1273" fmla="*/ 461648 h 1472405"/>
                    <a:gd name="connsiteX1274" fmla="*/ 1197777 w 4257040"/>
                    <a:gd name="connsiteY1274" fmla="*/ 455601 h 1472405"/>
                    <a:gd name="connsiteX1275" fmla="*/ 1187895 w 4257040"/>
                    <a:gd name="connsiteY1275" fmla="*/ 450586 h 1472405"/>
                    <a:gd name="connsiteX1276" fmla="*/ 1184355 w 4257040"/>
                    <a:gd name="connsiteY1276" fmla="*/ 447931 h 1472405"/>
                    <a:gd name="connsiteX1277" fmla="*/ 1181700 w 4257040"/>
                    <a:gd name="connsiteY1277" fmla="*/ 443654 h 1472405"/>
                    <a:gd name="connsiteX1278" fmla="*/ 1180373 w 4257040"/>
                    <a:gd name="connsiteY1278" fmla="*/ 438492 h 1472405"/>
                    <a:gd name="connsiteX1279" fmla="*/ 1180373 w 4257040"/>
                    <a:gd name="connsiteY1279" fmla="*/ 435099 h 1472405"/>
                    <a:gd name="connsiteX1280" fmla="*/ 1181258 w 4257040"/>
                    <a:gd name="connsiteY1280" fmla="*/ 424775 h 1472405"/>
                    <a:gd name="connsiteX1281" fmla="*/ 1182732 w 4257040"/>
                    <a:gd name="connsiteY1281" fmla="*/ 419908 h 1472405"/>
                    <a:gd name="connsiteX1282" fmla="*/ 1182290 w 4257040"/>
                    <a:gd name="connsiteY1282" fmla="*/ 405453 h 1472405"/>
                    <a:gd name="connsiteX1283" fmla="*/ 1180520 w 4257040"/>
                    <a:gd name="connsiteY1283" fmla="*/ 387755 h 1472405"/>
                    <a:gd name="connsiteX1284" fmla="*/ 1178898 w 4257040"/>
                    <a:gd name="connsiteY1284" fmla="*/ 382887 h 1472405"/>
                    <a:gd name="connsiteX1285" fmla="*/ 1181258 w 4257040"/>
                    <a:gd name="connsiteY1285" fmla="*/ 379495 h 1472405"/>
                    <a:gd name="connsiteX1286" fmla="*/ 1183765 w 4257040"/>
                    <a:gd name="connsiteY1286" fmla="*/ 376840 h 1472405"/>
                    <a:gd name="connsiteX1287" fmla="*/ 1184945 w 4257040"/>
                    <a:gd name="connsiteY1287" fmla="*/ 374333 h 1472405"/>
                    <a:gd name="connsiteX1288" fmla="*/ 1185682 w 4257040"/>
                    <a:gd name="connsiteY1288" fmla="*/ 356929 h 1472405"/>
                    <a:gd name="connsiteX1289" fmla="*/ 1185092 w 4257040"/>
                    <a:gd name="connsiteY1289" fmla="*/ 350292 h 1472405"/>
                    <a:gd name="connsiteX1290" fmla="*/ 1181848 w 4257040"/>
                    <a:gd name="connsiteY1290" fmla="*/ 341295 h 1472405"/>
                    <a:gd name="connsiteX1291" fmla="*/ 1168721 w 4257040"/>
                    <a:gd name="connsiteY1291" fmla="*/ 333773 h 1472405"/>
                    <a:gd name="connsiteX1292" fmla="*/ 1163116 w 4257040"/>
                    <a:gd name="connsiteY1292" fmla="*/ 326398 h 1472405"/>
                    <a:gd name="connsiteX1293" fmla="*/ 1163559 w 4257040"/>
                    <a:gd name="connsiteY1293" fmla="*/ 323891 h 1472405"/>
                    <a:gd name="connsiteX1294" fmla="*/ 1164296 w 4257040"/>
                    <a:gd name="connsiteY1294" fmla="*/ 322121 h 1472405"/>
                    <a:gd name="connsiteX1295" fmla="*/ 1170048 w 4257040"/>
                    <a:gd name="connsiteY1295" fmla="*/ 319171 h 1472405"/>
                    <a:gd name="connsiteX1296" fmla="*/ 1173883 w 4257040"/>
                    <a:gd name="connsiteY1296" fmla="*/ 314894 h 1472405"/>
                    <a:gd name="connsiteX1297" fmla="*/ 1176390 w 4257040"/>
                    <a:gd name="connsiteY1297" fmla="*/ 308847 h 1472405"/>
                    <a:gd name="connsiteX1298" fmla="*/ 1181553 w 4257040"/>
                    <a:gd name="connsiteY1298" fmla="*/ 299407 h 1472405"/>
                    <a:gd name="connsiteX1299" fmla="*/ 1182880 w 4257040"/>
                    <a:gd name="connsiteY1299" fmla="*/ 296162 h 1472405"/>
                    <a:gd name="connsiteX1300" fmla="*/ 1186273 w 4257040"/>
                    <a:gd name="connsiteY1300" fmla="*/ 283183 h 1472405"/>
                    <a:gd name="connsiteX1301" fmla="*/ 1187157 w 4257040"/>
                    <a:gd name="connsiteY1301" fmla="*/ 276399 h 1472405"/>
                    <a:gd name="connsiteX1302" fmla="*/ 1187895 w 4257040"/>
                    <a:gd name="connsiteY1302" fmla="*/ 266074 h 1472405"/>
                    <a:gd name="connsiteX1303" fmla="*/ 1183175 w 4257040"/>
                    <a:gd name="connsiteY1303" fmla="*/ 263419 h 1472405"/>
                    <a:gd name="connsiteX1304" fmla="*/ 1178308 w 4257040"/>
                    <a:gd name="connsiteY1304" fmla="*/ 261060 h 1472405"/>
                    <a:gd name="connsiteX1305" fmla="*/ 1169311 w 4257040"/>
                    <a:gd name="connsiteY1305" fmla="*/ 259142 h 1472405"/>
                    <a:gd name="connsiteX1306" fmla="*/ 1164739 w 4257040"/>
                    <a:gd name="connsiteY1306" fmla="*/ 259585 h 1472405"/>
                    <a:gd name="connsiteX1307" fmla="*/ 1156627 w 4257040"/>
                    <a:gd name="connsiteY1307" fmla="*/ 255455 h 1472405"/>
                    <a:gd name="connsiteX1308" fmla="*/ 1153529 w 4257040"/>
                    <a:gd name="connsiteY1308" fmla="*/ 255012 h 1472405"/>
                    <a:gd name="connsiteX1309" fmla="*/ 1131553 w 4257040"/>
                    <a:gd name="connsiteY1309" fmla="*/ 256045 h 1472405"/>
                    <a:gd name="connsiteX1310" fmla="*/ 1118869 w 4257040"/>
                    <a:gd name="connsiteY1310" fmla="*/ 255602 h 1472405"/>
                    <a:gd name="connsiteX1311" fmla="*/ 1111494 w 4257040"/>
                    <a:gd name="connsiteY1311" fmla="*/ 256487 h 1472405"/>
                    <a:gd name="connsiteX1312" fmla="*/ 1107512 w 4257040"/>
                    <a:gd name="connsiteY1312" fmla="*/ 256340 h 1472405"/>
                    <a:gd name="connsiteX1313" fmla="*/ 1105152 w 4257040"/>
                    <a:gd name="connsiteY1313" fmla="*/ 255750 h 1472405"/>
                    <a:gd name="connsiteX1314" fmla="*/ 1105447 w 4257040"/>
                    <a:gd name="connsiteY1314" fmla="*/ 253980 h 1472405"/>
                    <a:gd name="connsiteX1315" fmla="*/ 1106775 w 4257040"/>
                    <a:gd name="connsiteY1315" fmla="*/ 252800 h 1472405"/>
                    <a:gd name="connsiteX1316" fmla="*/ 1106332 w 4257040"/>
                    <a:gd name="connsiteY1316" fmla="*/ 251768 h 1472405"/>
                    <a:gd name="connsiteX1317" fmla="*/ 1104267 w 4257040"/>
                    <a:gd name="connsiteY1317" fmla="*/ 251473 h 1472405"/>
                    <a:gd name="connsiteX1318" fmla="*/ 1098515 w 4257040"/>
                    <a:gd name="connsiteY1318" fmla="*/ 252800 h 1472405"/>
                    <a:gd name="connsiteX1319" fmla="*/ 1089223 w 4257040"/>
                    <a:gd name="connsiteY1319" fmla="*/ 267107 h 1472405"/>
                    <a:gd name="connsiteX1320" fmla="*/ 1083766 w 4257040"/>
                    <a:gd name="connsiteY1320" fmla="*/ 280823 h 1472405"/>
                    <a:gd name="connsiteX1321" fmla="*/ 1078014 w 4257040"/>
                    <a:gd name="connsiteY1321" fmla="*/ 299407 h 1472405"/>
                    <a:gd name="connsiteX1322" fmla="*/ 1074327 w 4257040"/>
                    <a:gd name="connsiteY1322" fmla="*/ 307224 h 1472405"/>
                    <a:gd name="connsiteX1323" fmla="*/ 1069164 w 4257040"/>
                    <a:gd name="connsiteY1323" fmla="*/ 315484 h 1472405"/>
                    <a:gd name="connsiteX1324" fmla="*/ 1061052 w 4257040"/>
                    <a:gd name="connsiteY1324" fmla="*/ 322121 h 1472405"/>
                    <a:gd name="connsiteX1325" fmla="*/ 1050138 w 4257040"/>
                    <a:gd name="connsiteY1325" fmla="*/ 328611 h 1472405"/>
                    <a:gd name="connsiteX1326" fmla="*/ 1043206 w 4257040"/>
                    <a:gd name="connsiteY1326" fmla="*/ 331708 h 1472405"/>
                    <a:gd name="connsiteX1327" fmla="*/ 1033767 w 4257040"/>
                    <a:gd name="connsiteY1327" fmla="*/ 334953 h 1472405"/>
                    <a:gd name="connsiteX1328" fmla="*/ 1029932 w 4257040"/>
                    <a:gd name="connsiteY1328" fmla="*/ 341737 h 1472405"/>
                    <a:gd name="connsiteX1329" fmla="*/ 1026539 w 4257040"/>
                    <a:gd name="connsiteY1329" fmla="*/ 344540 h 1472405"/>
                    <a:gd name="connsiteX1330" fmla="*/ 1027867 w 4257040"/>
                    <a:gd name="connsiteY1330" fmla="*/ 346457 h 1472405"/>
                    <a:gd name="connsiteX1331" fmla="*/ 1031996 w 4257040"/>
                    <a:gd name="connsiteY1331" fmla="*/ 345425 h 1472405"/>
                    <a:gd name="connsiteX1332" fmla="*/ 1029637 w 4257040"/>
                    <a:gd name="connsiteY1332" fmla="*/ 350292 h 1472405"/>
                    <a:gd name="connsiteX1333" fmla="*/ 1027277 w 4257040"/>
                    <a:gd name="connsiteY1333" fmla="*/ 353242 h 1472405"/>
                    <a:gd name="connsiteX1334" fmla="*/ 1027424 w 4257040"/>
                    <a:gd name="connsiteY1334" fmla="*/ 354864 h 1472405"/>
                    <a:gd name="connsiteX1335" fmla="*/ 1028162 w 4257040"/>
                    <a:gd name="connsiteY1335" fmla="*/ 357076 h 1472405"/>
                    <a:gd name="connsiteX1336" fmla="*/ 1031259 w 4257040"/>
                    <a:gd name="connsiteY1336" fmla="*/ 358109 h 1472405"/>
                    <a:gd name="connsiteX1337" fmla="*/ 1039666 w 4257040"/>
                    <a:gd name="connsiteY1337" fmla="*/ 356191 h 1472405"/>
                    <a:gd name="connsiteX1338" fmla="*/ 1041436 w 4257040"/>
                    <a:gd name="connsiteY1338" fmla="*/ 358109 h 1472405"/>
                    <a:gd name="connsiteX1339" fmla="*/ 1043353 w 4257040"/>
                    <a:gd name="connsiteY1339" fmla="*/ 360911 h 1472405"/>
                    <a:gd name="connsiteX1340" fmla="*/ 1042469 w 4257040"/>
                    <a:gd name="connsiteY1340" fmla="*/ 372268 h 1472405"/>
                    <a:gd name="connsiteX1341" fmla="*/ 1040109 w 4257040"/>
                    <a:gd name="connsiteY1341" fmla="*/ 382002 h 1472405"/>
                    <a:gd name="connsiteX1342" fmla="*/ 1039813 w 4257040"/>
                    <a:gd name="connsiteY1342" fmla="*/ 385542 h 1472405"/>
                    <a:gd name="connsiteX1343" fmla="*/ 1041141 w 4257040"/>
                    <a:gd name="connsiteY1343" fmla="*/ 387755 h 1472405"/>
                    <a:gd name="connsiteX1344" fmla="*/ 1042173 w 4257040"/>
                    <a:gd name="connsiteY1344" fmla="*/ 390704 h 1472405"/>
                    <a:gd name="connsiteX1345" fmla="*/ 1039813 w 4257040"/>
                    <a:gd name="connsiteY1345" fmla="*/ 394392 h 1472405"/>
                    <a:gd name="connsiteX1346" fmla="*/ 1037749 w 4257040"/>
                    <a:gd name="connsiteY1346" fmla="*/ 395572 h 1472405"/>
                    <a:gd name="connsiteX1347" fmla="*/ 1034061 w 4257040"/>
                    <a:gd name="connsiteY1347" fmla="*/ 395129 h 1472405"/>
                    <a:gd name="connsiteX1348" fmla="*/ 1031554 w 4257040"/>
                    <a:gd name="connsiteY1348" fmla="*/ 403241 h 1472405"/>
                    <a:gd name="connsiteX1349" fmla="*/ 1030817 w 4257040"/>
                    <a:gd name="connsiteY1349" fmla="*/ 407961 h 1472405"/>
                    <a:gd name="connsiteX1350" fmla="*/ 1030817 w 4257040"/>
                    <a:gd name="connsiteY1350" fmla="*/ 411796 h 1472405"/>
                    <a:gd name="connsiteX1351" fmla="*/ 1031849 w 4257040"/>
                    <a:gd name="connsiteY1351" fmla="*/ 414008 h 1472405"/>
                    <a:gd name="connsiteX1352" fmla="*/ 1033324 w 4257040"/>
                    <a:gd name="connsiteY1352" fmla="*/ 416663 h 1472405"/>
                    <a:gd name="connsiteX1353" fmla="*/ 1034209 w 4257040"/>
                    <a:gd name="connsiteY1353" fmla="*/ 414598 h 1472405"/>
                    <a:gd name="connsiteX1354" fmla="*/ 1035094 w 4257040"/>
                    <a:gd name="connsiteY1354" fmla="*/ 411943 h 1472405"/>
                    <a:gd name="connsiteX1355" fmla="*/ 1037601 w 4257040"/>
                    <a:gd name="connsiteY1355" fmla="*/ 410173 h 1472405"/>
                    <a:gd name="connsiteX1356" fmla="*/ 1052350 w 4257040"/>
                    <a:gd name="connsiteY1356" fmla="*/ 415188 h 1472405"/>
                    <a:gd name="connsiteX1357" fmla="*/ 1056185 w 4257040"/>
                    <a:gd name="connsiteY1357" fmla="*/ 417695 h 1472405"/>
                    <a:gd name="connsiteX1358" fmla="*/ 1062232 w 4257040"/>
                    <a:gd name="connsiteY1358" fmla="*/ 420055 h 1472405"/>
                    <a:gd name="connsiteX1359" fmla="*/ 1064002 w 4257040"/>
                    <a:gd name="connsiteY1359" fmla="*/ 422857 h 1472405"/>
                    <a:gd name="connsiteX1360" fmla="*/ 1065182 w 4257040"/>
                    <a:gd name="connsiteY1360" fmla="*/ 431264 h 1472405"/>
                    <a:gd name="connsiteX1361" fmla="*/ 1071377 w 4257040"/>
                    <a:gd name="connsiteY1361" fmla="*/ 439081 h 1472405"/>
                    <a:gd name="connsiteX1362" fmla="*/ 1076244 w 4257040"/>
                    <a:gd name="connsiteY1362" fmla="*/ 443654 h 1472405"/>
                    <a:gd name="connsiteX1363" fmla="*/ 1079341 w 4257040"/>
                    <a:gd name="connsiteY1363" fmla="*/ 445571 h 1472405"/>
                    <a:gd name="connsiteX1364" fmla="*/ 1081996 w 4257040"/>
                    <a:gd name="connsiteY1364" fmla="*/ 446014 h 1472405"/>
                    <a:gd name="connsiteX1365" fmla="*/ 1086274 w 4257040"/>
                    <a:gd name="connsiteY1365" fmla="*/ 444244 h 1472405"/>
                    <a:gd name="connsiteX1366" fmla="*/ 1091878 w 4257040"/>
                    <a:gd name="connsiteY1366" fmla="*/ 444391 h 1472405"/>
                    <a:gd name="connsiteX1367" fmla="*/ 1088928 w 4257040"/>
                    <a:gd name="connsiteY1367" fmla="*/ 450586 h 1472405"/>
                    <a:gd name="connsiteX1368" fmla="*/ 1083766 w 4257040"/>
                    <a:gd name="connsiteY1368" fmla="*/ 461943 h 1472405"/>
                    <a:gd name="connsiteX1369" fmla="*/ 1075212 w 4257040"/>
                    <a:gd name="connsiteY1369" fmla="*/ 471825 h 1472405"/>
                    <a:gd name="connsiteX1370" fmla="*/ 1071819 w 4257040"/>
                    <a:gd name="connsiteY1370" fmla="*/ 473447 h 1472405"/>
                    <a:gd name="connsiteX1371" fmla="*/ 1066214 w 4257040"/>
                    <a:gd name="connsiteY1371" fmla="*/ 469317 h 1472405"/>
                    <a:gd name="connsiteX1372" fmla="*/ 1055005 w 4257040"/>
                    <a:gd name="connsiteY1372" fmla="*/ 464450 h 1472405"/>
                    <a:gd name="connsiteX1373" fmla="*/ 1052646 w 4257040"/>
                    <a:gd name="connsiteY1373" fmla="*/ 461353 h 1472405"/>
                    <a:gd name="connsiteX1374" fmla="*/ 1039813 w 4257040"/>
                    <a:gd name="connsiteY1374" fmla="*/ 453388 h 1472405"/>
                    <a:gd name="connsiteX1375" fmla="*/ 1035979 w 4257040"/>
                    <a:gd name="connsiteY1375" fmla="*/ 447931 h 1472405"/>
                    <a:gd name="connsiteX1376" fmla="*/ 1029637 w 4257040"/>
                    <a:gd name="connsiteY1376" fmla="*/ 447194 h 1472405"/>
                    <a:gd name="connsiteX1377" fmla="*/ 1020787 w 4257040"/>
                    <a:gd name="connsiteY1377" fmla="*/ 444539 h 1472405"/>
                    <a:gd name="connsiteX1378" fmla="*/ 1019460 w 4257040"/>
                    <a:gd name="connsiteY1378" fmla="*/ 443949 h 1472405"/>
                    <a:gd name="connsiteX1379" fmla="*/ 1012085 w 4257040"/>
                    <a:gd name="connsiteY1379" fmla="*/ 440556 h 1472405"/>
                    <a:gd name="connsiteX1380" fmla="*/ 1005006 w 4257040"/>
                    <a:gd name="connsiteY1380" fmla="*/ 438639 h 1472405"/>
                    <a:gd name="connsiteX1381" fmla="*/ 1002941 w 4257040"/>
                    <a:gd name="connsiteY1381" fmla="*/ 436132 h 1472405"/>
                    <a:gd name="connsiteX1382" fmla="*/ 997483 w 4257040"/>
                    <a:gd name="connsiteY1382" fmla="*/ 434214 h 1472405"/>
                    <a:gd name="connsiteX1383" fmla="*/ 992322 w 4257040"/>
                    <a:gd name="connsiteY1383" fmla="*/ 432887 h 1472405"/>
                    <a:gd name="connsiteX1384" fmla="*/ 984504 w 4257040"/>
                    <a:gd name="connsiteY1384" fmla="*/ 429790 h 1472405"/>
                    <a:gd name="connsiteX1385" fmla="*/ 980965 w 4257040"/>
                    <a:gd name="connsiteY1385" fmla="*/ 430822 h 1472405"/>
                    <a:gd name="connsiteX1386" fmla="*/ 981849 w 4257040"/>
                    <a:gd name="connsiteY1386" fmla="*/ 427135 h 1472405"/>
                    <a:gd name="connsiteX1387" fmla="*/ 973000 w 4257040"/>
                    <a:gd name="connsiteY1387" fmla="*/ 422120 h 1472405"/>
                    <a:gd name="connsiteX1388" fmla="*/ 962528 w 4257040"/>
                    <a:gd name="connsiteY1388" fmla="*/ 417548 h 1472405"/>
                    <a:gd name="connsiteX1389" fmla="*/ 940847 w 4257040"/>
                    <a:gd name="connsiteY1389" fmla="*/ 410911 h 1472405"/>
                    <a:gd name="connsiteX1390" fmla="*/ 921820 w 4257040"/>
                    <a:gd name="connsiteY1390" fmla="*/ 407813 h 1472405"/>
                    <a:gd name="connsiteX1391" fmla="*/ 899254 w 4257040"/>
                    <a:gd name="connsiteY1391" fmla="*/ 406928 h 1472405"/>
                    <a:gd name="connsiteX1392" fmla="*/ 879638 w 4257040"/>
                    <a:gd name="connsiteY1392" fmla="*/ 402799 h 1472405"/>
                    <a:gd name="connsiteX1393" fmla="*/ 876836 w 4257040"/>
                    <a:gd name="connsiteY1393" fmla="*/ 402946 h 1472405"/>
                    <a:gd name="connsiteX1394" fmla="*/ 874329 w 4257040"/>
                    <a:gd name="connsiteY1394" fmla="*/ 404126 h 1472405"/>
                    <a:gd name="connsiteX1395" fmla="*/ 867691 w 4257040"/>
                    <a:gd name="connsiteY1395" fmla="*/ 410173 h 1472405"/>
                    <a:gd name="connsiteX1396" fmla="*/ 860317 w 4257040"/>
                    <a:gd name="connsiteY1396" fmla="*/ 412091 h 1472405"/>
                    <a:gd name="connsiteX1397" fmla="*/ 857514 w 4257040"/>
                    <a:gd name="connsiteY1397" fmla="*/ 414893 h 1472405"/>
                    <a:gd name="connsiteX1398" fmla="*/ 861939 w 4257040"/>
                    <a:gd name="connsiteY1398" fmla="*/ 421088 h 1472405"/>
                    <a:gd name="connsiteX1399" fmla="*/ 870494 w 4257040"/>
                    <a:gd name="connsiteY1399" fmla="*/ 437164 h 1472405"/>
                    <a:gd name="connsiteX1400" fmla="*/ 875508 w 4257040"/>
                    <a:gd name="connsiteY1400" fmla="*/ 435542 h 1472405"/>
                    <a:gd name="connsiteX1401" fmla="*/ 877426 w 4257040"/>
                    <a:gd name="connsiteY1401" fmla="*/ 442769 h 1472405"/>
                    <a:gd name="connsiteX1402" fmla="*/ 874329 w 4257040"/>
                    <a:gd name="connsiteY1402" fmla="*/ 447046 h 1472405"/>
                    <a:gd name="connsiteX1403" fmla="*/ 869756 w 4257040"/>
                    <a:gd name="connsiteY1403" fmla="*/ 451913 h 1472405"/>
                    <a:gd name="connsiteX1404" fmla="*/ 865774 w 4257040"/>
                    <a:gd name="connsiteY1404" fmla="*/ 454568 h 1472405"/>
                    <a:gd name="connsiteX1405" fmla="*/ 857220 w 4257040"/>
                    <a:gd name="connsiteY1405" fmla="*/ 455895 h 1472405"/>
                    <a:gd name="connsiteX1406" fmla="*/ 850287 w 4257040"/>
                    <a:gd name="connsiteY1406" fmla="*/ 455601 h 1472405"/>
                    <a:gd name="connsiteX1407" fmla="*/ 849550 w 4257040"/>
                    <a:gd name="connsiteY1407" fmla="*/ 460173 h 1472405"/>
                    <a:gd name="connsiteX1408" fmla="*/ 851467 w 4257040"/>
                    <a:gd name="connsiteY1408" fmla="*/ 464597 h 1472405"/>
                    <a:gd name="connsiteX1409" fmla="*/ 851025 w 4257040"/>
                    <a:gd name="connsiteY1409" fmla="*/ 466367 h 1472405"/>
                    <a:gd name="connsiteX1410" fmla="*/ 850435 w 4257040"/>
                    <a:gd name="connsiteY1410" fmla="*/ 468580 h 1472405"/>
                    <a:gd name="connsiteX1411" fmla="*/ 849403 w 4257040"/>
                    <a:gd name="connsiteY1411" fmla="*/ 469760 h 1472405"/>
                    <a:gd name="connsiteX1412" fmla="*/ 848518 w 4257040"/>
                    <a:gd name="connsiteY1412" fmla="*/ 470497 h 1472405"/>
                    <a:gd name="connsiteX1413" fmla="*/ 845862 w 4257040"/>
                    <a:gd name="connsiteY1413" fmla="*/ 471677 h 1472405"/>
                    <a:gd name="connsiteX1414" fmla="*/ 842765 w 4257040"/>
                    <a:gd name="connsiteY1414" fmla="*/ 471825 h 1472405"/>
                    <a:gd name="connsiteX1415" fmla="*/ 835096 w 4257040"/>
                    <a:gd name="connsiteY1415" fmla="*/ 469612 h 1472405"/>
                    <a:gd name="connsiteX1416" fmla="*/ 829491 w 4257040"/>
                    <a:gd name="connsiteY1416" fmla="*/ 467547 h 1472405"/>
                    <a:gd name="connsiteX1417" fmla="*/ 829934 w 4257040"/>
                    <a:gd name="connsiteY1417" fmla="*/ 459730 h 1472405"/>
                    <a:gd name="connsiteX1418" fmla="*/ 832736 w 4257040"/>
                    <a:gd name="connsiteY1418" fmla="*/ 456338 h 1472405"/>
                    <a:gd name="connsiteX1419" fmla="*/ 834653 w 4257040"/>
                    <a:gd name="connsiteY1419" fmla="*/ 455453 h 1472405"/>
                    <a:gd name="connsiteX1420" fmla="*/ 836570 w 4257040"/>
                    <a:gd name="connsiteY1420" fmla="*/ 454126 h 1472405"/>
                    <a:gd name="connsiteX1421" fmla="*/ 832736 w 4257040"/>
                    <a:gd name="connsiteY1421" fmla="*/ 449111 h 1472405"/>
                    <a:gd name="connsiteX1422" fmla="*/ 829786 w 4257040"/>
                    <a:gd name="connsiteY1422" fmla="*/ 446899 h 1472405"/>
                    <a:gd name="connsiteX1423" fmla="*/ 828459 w 4257040"/>
                    <a:gd name="connsiteY1423" fmla="*/ 443506 h 1472405"/>
                    <a:gd name="connsiteX1424" fmla="*/ 828459 w 4257040"/>
                    <a:gd name="connsiteY1424" fmla="*/ 441884 h 1472405"/>
                    <a:gd name="connsiteX1425" fmla="*/ 824771 w 4257040"/>
                    <a:gd name="connsiteY1425" fmla="*/ 442031 h 1472405"/>
                    <a:gd name="connsiteX1426" fmla="*/ 810022 w 4257040"/>
                    <a:gd name="connsiteY1426" fmla="*/ 446014 h 1472405"/>
                    <a:gd name="connsiteX1427" fmla="*/ 806925 w 4257040"/>
                    <a:gd name="connsiteY1427" fmla="*/ 449848 h 1472405"/>
                    <a:gd name="connsiteX1428" fmla="*/ 805302 w 4257040"/>
                    <a:gd name="connsiteY1428" fmla="*/ 447194 h 1472405"/>
                    <a:gd name="connsiteX1429" fmla="*/ 786276 w 4257040"/>
                    <a:gd name="connsiteY1429" fmla="*/ 458550 h 1472405"/>
                    <a:gd name="connsiteX1430" fmla="*/ 778016 w 4257040"/>
                    <a:gd name="connsiteY1430" fmla="*/ 462533 h 1472405"/>
                    <a:gd name="connsiteX1431" fmla="*/ 772264 w 4257040"/>
                    <a:gd name="connsiteY1431" fmla="*/ 461943 h 1472405"/>
                    <a:gd name="connsiteX1432" fmla="*/ 764742 w 4257040"/>
                    <a:gd name="connsiteY1432" fmla="*/ 459583 h 1472405"/>
                    <a:gd name="connsiteX1433" fmla="*/ 755746 w 4257040"/>
                    <a:gd name="connsiteY1433" fmla="*/ 459435 h 1472405"/>
                    <a:gd name="connsiteX1434" fmla="*/ 749698 w 4257040"/>
                    <a:gd name="connsiteY1434" fmla="*/ 458255 h 1472405"/>
                    <a:gd name="connsiteX1435" fmla="*/ 746601 w 4257040"/>
                    <a:gd name="connsiteY1435" fmla="*/ 458698 h 1472405"/>
                    <a:gd name="connsiteX1436" fmla="*/ 740111 w 4257040"/>
                    <a:gd name="connsiteY1436" fmla="*/ 461500 h 1472405"/>
                    <a:gd name="connsiteX1437" fmla="*/ 733327 w 4257040"/>
                    <a:gd name="connsiteY1437" fmla="*/ 461943 h 1472405"/>
                    <a:gd name="connsiteX1438" fmla="*/ 726394 w 4257040"/>
                    <a:gd name="connsiteY1438" fmla="*/ 465925 h 1472405"/>
                    <a:gd name="connsiteX1439" fmla="*/ 720348 w 4257040"/>
                    <a:gd name="connsiteY1439" fmla="*/ 470792 h 1472405"/>
                    <a:gd name="connsiteX1440" fmla="*/ 718725 w 4257040"/>
                    <a:gd name="connsiteY1440" fmla="*/ 478462 h 1472405"/>
                    <a:gd name="connsiteX1441" fmla="*/ 715038 w 4257040"/>
                    <a:gd name="connsiteY1441" fmla="*/ 479347 h 1472405"/>
                    <a:gd name="connsiteX1442" fmla="*/ 710908 w 4257040"/>
                    <a:gd name="connsiteY1442" fmla="*/ 475364 h 1472405"/>
                    <a:gd name="connsiteX1443" fmla="*/ 708696 w 4257040"/>
                    <a:gd name="connsiteY1443" fmla="*/ 474332 h 1472405"/>
                    <a:gd name="connsiteX1444" fmla="*/ 706631 w 4257040"/>
                    <a:gd name="connsiteY1444" fmla="*/ 475217 h 1472405"/>
                    <a:gd name="connsiteX1445" fmla="*/ 702354 w 4257040"/>
                    <a:gd name="connsiteY1445" fmla="*/ 475659 h 1472405"/>
                    <a:gd name="connsiteX1446" fmla="*/ 698814 w 4257040"/>
                    <a:gd name="connsiteY1446" fmla="*/ 475954 h 1472405"/>
                    <a:gd name="connsiteX1447" fmla="*/ 695422 w 4257040"/>
                    <a:gd name="connsiteY1447" fmla="*/ 477429 h 1472405"/>
                    <a:gd name="connsiteX1448" fmla="*/ 693947 w 4257040"/>
                    <a:gd name="connsiteY1448" fmla="*/ 477134 h 1472405"/>
                    <a:gd name="connsiteX1449" fmla="*/ 683622 w 4257040"/>
                    <a:gd name="connsiteY1449" fmla="*/ 475954 h 1472405"/>
                    <a:gd name="connsiteX1450" fmla="*/ 680673 w 4257040"/>
                    <a:gd name="connsiteY1450" fmla="*/ 476102 h 1472405"/>
                    <a:gd name="connsiteX1451" fmla="*/ 676985 w 4257040"/>
                    <a:gd name="connsiteY1451" fmla="*/ 475512 h 1472405"/>
                    <a:gd name="connsiteX1452" fmla="*/ 677870 w 4257040"/>
                    <a:gd name="connsiteY1452" fmla="*/ 473594 h 1472405"/>
                    <a:gd name="connsiteX1453" fmla="*/ 679050 w 4257040"/>
                    <a:gd name="connsiteY1453" fmla="*/ 472120 h 1472405"/>
                    <a:gd name="connsiteX1454" fmla="*/ 684949 w 4257040"/>
                    <a:gd name="connsiteY1454" fmla="*/ 471087 h 1472405"/>
                    <a:gd name="connsiteX1455" fmla="*/ 688194 w 4257040"/>
                    <a:gd name="connsiteY1455" fmla="*/ 469465 h 1472405"/>
                    <a:gd name="connsiteX1456" fmla="*/ 691882 w 4257040"/>
                    <a:gd name="connsiteY1456" fmla="*/ 470350 h 1472405"/>
                    <a:gd name="connsiteX1457" fmla="*/ 694537 w 4257040"/>
                    <a:gd name="connsiteY1457" fmla="*/ 467990 h 1472405"/>
                    <a:gd name="connsiteX1458" fmla="*/ 694094 w 4257040"/>
                    <a:gd name="connsiteY1458" fmla="*/ 463270 h 1472405"/>
                    <a:gd name="connsiteX1459" fmla="*/ 689965 w 4257040"/>
                    <a:gd name="connsiteY1459" fmla="*/ 458845 h 1472405"/>
                    <a:gd name="connsiteX1460" fmla="*/ 691882 w 4257040"/>
                    <a:gd name="connsiteY1460" fmla="*/ 455453 h 1472405"/>
                    <a:gd name="connsiteX1461" fmla="*/ 693504 w 4257040"/>
                    <a:gd name="connsiteY1461" fmla="*/ 451323 h 1472405"/>
                    <a:gd name="connsiteX1462" fmla="*/ 694389 w 4257040"/>
                    <a:gd name="connsiteY1462" fmla="*/ 450733 h 1472405"/>
                    <a:gd name="connsiteX1463" fmla="*/ 695569 w 4257040"/>
                    <a:gd name="connsiteY1463" fmla="*/ 449258 h 1472405"/>
                    <a:gd name="connsiteX1464" fmla="*/ 694241 w 4257040"/>
                    <a:gd name="connsiteY1464" fmla="*/ 448078 h 1472405"/>
                    <a:gd name="connsiteX1465" fmla="*/ 690997 w 4257040"/>
                    <a:gd name="connsiteY1465" fmla="*/ 447488 h 1472405"/>
                    <a:gd name="connsiteX1466" fmla="*/ 690997 w 4257040"/>
                    <a:gd name="connsiteY1466" fmla="*/ 446456 h 1472405"/>
                    <a:gd name="connsiteX1467" fmla="*/ 693062 w 4257040"/>
                    <a:gd name="connsiteY1467" fmla="*/ 445571 h 1472405"/>
                    <a:gd name="connsiteX1468" fmla="*/ 706041 w 4257040"/>
                    <a:gd name="connsiteY1468" fmla="*/ 443801 h 1472405"/>
                    <a:gd name="connsiteX1469" fmla="*/ 709138 w 4257040"/>
                    <a:gd name="connsiteY1469" fmla="*/ 442474 h 1472405"/>
                    <a:gd name="connsiteX1470" fmla="*/ 701174 w 4257040"/>
                    <a:gd name="connsiteY1470" fmla="*/ 442031 h 1472405"/>
                    <a:gd name="connsiteX1471" fmla="*/ 691144 w 4257040"/>
                    <a:gd name="connsiteY1471" fmla="*/ 442326 h 1472405"/>
                    <a:gd name="connsiteX1472" fmla="*/ 680967 w 4257040"/>
                    <a:gd name="connsiteY1472" fmla="*/ 446161 h 1472405"/>
                    <a:gd name="connsiteX1473" fmla="*/ 661941 w 4257040"/>
                    <a:gd name="connsiteY1473" fmla="*/ 454421 h 1472405"/>
                    <a:gd name="connsiteX1474" fmla="*/ 652944 w 4257040"/>
                    <a:gd name="connsiteY1474" fmla="*/ 460025 h 1472405"/>
                    <a:gd name="connsiteX1475" fmla="*/ 655451 w 4257040"/>
                    <a:gd name="connsiteY1475" fmla="*/ 460025 h 1472405"/>
                    <a:gd name="connsiteX1476" fmla="*/ 658401 w 4257040"/>
                    <a:gd name="connsiteY1476" fmla="*/ 460763 h 1472405"/>
                    <a:gd name="connsiteX1477" fmla="*/ 660909 w 4257040"/>
                    <a:gd name="connsiteY1477" fmla="*/ 464745 h 1472405"/>
                    <a:gd name="connsiteX1478" fmla="*/ 662826 w 4257040"/>
                    <a:gd name="connsiteY1478" fmla="*/ 465777 h 1472405"/>
                    <a:gd name="connsiteX1479" fmla="*/ 661498 w 4257040"/>
                    <a:gd name="connsiteY1479" fmla="*/ 468285 h 1472405"/>
                    <a:gd name="connsiteX1480" fmla="*/ 656484 w 4257040"/>
                    <a:gd name="connsiteY1480" fmla="*/ 470350 h 1472405"/>
                    <a:gd name="connsiteX1481" fmla="*/ 654419 w 4257040"/>
                    <a:gd name="connsiteY1481" fmla="*/ 471677 h 1472405"/>
                    <a:gd name="connsiteX1482" fmla="*/ 652502 w 4257040"/>
                    <a:gd name="connsiteY1482" fmla="*/ 472267 h 1472405"/>
                    <a:gd name="connsiteX1483" fmla="*/ 650732 w 4257040"/>
                    <a:gd name="connsiteY1483" fmla="*/ 471825 h 1472405"/>
                    <a:gd name="connsiteX1484" fmla="*/ 648814 w 4257040"/>
                    <a:gd name="connsiteY1484" fmla="*/ 470792 h 1472405"/>
                    <a:gd name="connsiteX1485" fmla="*/ 649994 w 4257040"/>
                    <a:gd name="connsiteY1485" fmla="*/ 468727 h 1472405"/>
                    <a:gd name="connsiteX1486" fmla="*/ 651469 w 4257040"/>
                    <a:gd name="connsiteY1486" fmla="*/ 466810 h 1472405"/>
                    <a:gd name="connsiteX1487" fmla="*/ 647339 w 4257040"/>
                    <a:gd name="connsiteY1487" fmla="*/ 463565 h 1472405"/>
                    <a:gd name="connsiteX1488" fmla="*/ 645422 w 4257040"/>
                    <a:gd name="connsiteY1488" fmla="*/ 463123 h 1472405"/>
                    <a:gd name="connsiteX1489" fmla="*/ 643947 w 4257040"/>
                    <a:gd name="connsiteY1489" fmla="*/ 463270 h 1472405"/>
                    <a:gd name="connsiteX1490" fmla="*/ 634065 w 4257040"/>
                    <a:gd name="connsiteY1490" fmla="*/ 466072 h 1472405"/>
                    <a:gd name="connsiteX1491" fmla="*/ 626691 w 4257040"/>
                    <a:gd name="connsiteY1491" fmla="*/ 469465 h 1472405"/>
                    <a:gd name="connsiteX1492" fmla="*/ 619906 w 4257040"/>
                    <a:gd name="connsiteY1492" fmla="*/ 471235 h 1472405"/>
                    <a:gd name="connsiteX1493" fmla="*/ 613711 w 4257040"/>
                    <a:gd name="connsiteY1493" fmla="*/ 471825 h 1472405"/>
                    <a:gd name="connsiteX1494" fmla="*/ 610024 w 4257040"/>
                    <a:gd name="connsiteY1494" fmla="*/ 473299 h 1472405"/>
                    <a:gd name="connsiteX1495" fmla="*/ 602502 w 4257040"/>
                    <a:gd name="connsiteY1495" fmla="*/ 477724 h 1472405"/>
                    <a:gd name="connsiteX1496" fmla="*/ 597783 w 4257040"/>
                    <a:gd name="connsiteY1496" fmla="*/ 479789 h 1472405"/>
                    <a:gd name="connsiteX1497" fmla="*/ 589965 w 4257040"/>
                    <a:gd name="connsiteY1497" fmla="*/ 484656 h 1472405"/>
                    <a:gd name="connsiteX1498" fmla="*/ 569612 w 4257040"/>
                    <a:gd name="connsiteY1498" fmla="*/ 493506 h 1472405"/>
                    <a:gd name="connsiteX1499" fmla="*/ 564449 w 4257040"/>
                    <a:gd name="connsiteY1499" fmla="*/ 494243 h 1472405"/>
                    <a:gd name="connsiteX1500" fmla="*/ 561499 w 4257040"/>
                    <a:gd name="connsiteY1500" fmla="*/ 493506 h 1472405"/>
                    <a:gd name="connsiteX1501" fmla="*/ 559139 w 4257040"/>
                    <a:gd name="connsiteY1501" fmla="*/ 492326 h 1472405"/>
                    <a:gd name="connsiteX1502" fmla="*/ 557665 w 4257040"/>
                    <a:gd name="connsiteY1502" fmla="*/ 493211 h 1472405"/>
                    <a:gd name="connsiteX1503" fmla="*/ 559435 w 4257040"/>
                    <a:gd name="connsiteY1503" fmla="*/ 495423 h 1472405"/>
                    <a:gd name="connsiteX1504" fmla="*/ 562384 w 4257040"/>
                    <a:gd name="connsiteY1504" fmla="*/ 499700 h 1472405"/>
                    <a:gd name="connsiteX1505" fmla="*/ 561205 w 4257040"/>
                    <a:gd name="connsiteY1505" fmla="*/ 501913 h 1472405"/>
                    <a:gd name="connsiteX1506" fmla="*/ 556632 w 4257040"/>
                    <a:gd name="connsiteY1506" fmla="*/ 501323 h 1472405"/>
                    <a:gd name="connsiteX1507" fmla="*/ 546750 w 4257040"/>
                    <a:gd name="connsiteY1507" fmla="*/ 503240 h 1472405"/>
                    <a:gd name="connsiteX1508" fmla="*/ 536278 w 4257040"/>
                    <a:gd name="connsiteY1508" fmla="*/ 506190 h 1472405"/>
                    <a:gd name="connsiteX1509" fmla="*/ 536426 w 4257040"/>
                    <a:gd name="connsiteY1509" fmla="*/ 509287 h 1472405"/>
                    <a:gd name="connsiteX1510" fmla="*/ 537163 w 4257040"/>
                    <a:gd name="connsiteY1510" fmla="*/ 512090 h 1472405"/>
                    <a:gd name="connsiteX1511" fmla="*/ 535246 w 4257040"/>
                    <a:gd name="connsiteY1511" fmla="*/ 516367 h 1472405"/>
                    <a:gd name="connsiteX1512" fmla="*/ 533476 w 4257040"/>
                    <a:gd name="connsiteY1512" fmla="*/ 519907 h 1472405"/>
                    <a:gd name="connsiteX1513" fmla="*/ 531854 w 4257040"/>
                    <a:gd name="connsiteY1513" fmla="*/ 530231 h 1472405"/>
                    <a:gd name="connsiteX1514" fmla="*/ 530526 w 4257040"/>
                    <a:gd name="connsiteY1514" fmla="*/ 533181 h 1472405"/>
                    <a:gd name="connsiteX1515" fmla="*/ 526396 w 4257040"/>
                    <a:gd name="connsiteY1515" fmla="*/ 535246 h 1472405"/>
                    <a:gd name="connsiteX1516" fmla="*/ 505305 w 4257040"/>
                    <a:gd name="connsiteY1516" fmla="*/ 539818 h 1472405"/>
                    <a:gd name="connsiteX1517" fmla="*/ 501618 w 4257040"/>
                    <a:gd name="connsiteY1517" fmla="*/ 540113 h 1472405"/>
                    <a:gd name="connsiteX1518" fmla="*/ 500143 w 4257040"/>
                    <a:gd name="connsiteY1518" fmla="*/ 540998 h 1472405"/>
                    <a:gd name="connsiteX1519" fmla="*/ 498963 w 4257040"/>
                    <a:gd name="connsiteY1519" fmla="*/ 540113 h 1472405"/>
                    <a:gd name="connsiteX1520" fmla="*/ 494981 w 4257040"/>
                    <a:gd name="connsiteY1520" fmla="*/ 539081 h 1472405"/>
                    <a:gd name="connsiteX1521" fmla="*/ 489376 w 4257040"/>
                    <a:gd name="connsiteY1521" fmla="*/ 539081 h 1472405"/>
                    <a:gd name="connsiteX1522" fmla="*/ 486869 w 4257040"/>
                    <a:gd name="connsiteY1522" fmla="*/ 538638 h 1472405"/>
                    <a:gd name="connsiteX1523" fmla="*/ 484214 w 4257040"/>
                    <a:gd name="connsiteY1523" fmla="*/ 537016 h 1472405"/>
                    <a:gd name="connsiteX1524" fmla="*/ 480822 w 4257040"/>
                    <a:gd name="connsiteY1524" fmla="*/ 532591 h 1472405"/>
                    <a:gd name="connsiteX1525" fmla="*/ 475807 w 4257040"/>
                    <a:gd name="connsiteY1525" fmla="*/ 524036 h 1472405"/>
                    <a:gd name="connsiteX1526" fmla="*/ 464745 w 4257040"/>
                    <a:gd name="connsiteY1526" fmla="*/ 519612 h 1472405"/>
                    <a:gd name="connsiteX1527" fmla="*/ 459583 w 4257040"/>
                    <a:gd name="connsiteY1527" fmla="*/ 516662 h 1472405"/>
                    <a:gd name="connsiteX1528" fmla="*/ 458551 w 4257040"/>
                    <a:gd name="connsiteY1528" fmla="*/ 513860 h 1472405"/>
                    <a:gd name="connsiteX1529" fmla="*/ 459583 w 4257040"/>
                    <a:gd name="connsiteY1529" fmla="*/ 511057 h 1472405"/>
                    <a:gd name="connsiteX1530" fmla="*/ 470940 w 4257040"/>
                    <a:gd name="connsiteY1530" fmla="*/ 501618 h 1472405"/>
                    <a:gd name="connsiteX1531" fmla="*/ 474922 w 4257040"/>
                    <a:gd name="connsiteY1531" fmla="*/ 498520 h 1472405"/>
                    <a:gd name="connsiteX1532" fmla="*/ 491736 w 4257040"/>
                    <a:gd name="connsiteY1532" fmla="*/ 495718 h 1472405"/>
                    <a:gd name="connsiteX1533" fmla="*/ 498373 w 4257040"/>
                    <a:gd name="connsiteY1533" fmla="*/ 495571 h 1472405"/>
                    <a:gd name="connsiteX1534" fmla="*/ 505305 w 4257040"/>
                    <a:gd name="connsiteY1534" fmla="*/ 494391 h 1472405"/>
                    <a:gd name="connsiteX1535" fmla="*/ 505158 w 4257040"/>
                    <a:gd name="connsiteY1535" fmla="*/ 488934 h 1472405"/>
                    <a:gd name="connsiteX1536" fmla="*/ 498521 w 4257040"/>
                    <a:gd name="connsiteY1536" fmla="*/ 482296 h 1472405"/>
                    <a:gd name="connsiteX1537" fmla="*/ 491441 w 4257040"/>
                    <a:gd name="connsiteY1537" fmla="*/ 474479 h 1472405"/>
                    <a:gd name="connsiteX1538" fmla="*/ 484362 w 4257040"/>
                    <a:gd name="connsiteY1538" fmla="*/ 465925 h 1472405"/>
                    <a:gd name="connsiteX1539" fmla="*/ 474627 w 4257040"/>
                    <a:gd name="connsiteY1539" fmla="*/ 462828 h 1472405"/>
                    <a:gd name="connsiteX1540" fmla="*/ 463123 w 4257040"/>
                    <a:gd name="connsiteY1540" fmla="*/ 461500 h 1472405"/>
                    <a:gd name="connsiteX1541" fmla="*/ 439524 w 4257040"/>
                    <a:gd name="connsiteY1541" fmla="*/ 463123 h 1472405"/>
                    <a:gd name="connsiteX1542" fmla="*/ 436279 w 4257040"/>
                    <a:gd name="connsiteY1542" fmla="*/ 462828 h 1472405"/>
                    <a:gd name="connsiteX1543" fmla="*/ 421235 w 4257040"/>
                    <a:gd name="connsiteY1543" fmla="*/ 456780 h 1472405"/>
                    <a:gd name="connsiteX1544" fmla="*/ 419613 w 4257040"/>
                    <a:gd name="connsiteY1544" fmla="*/ 456780 h 1472405"/>
                    <a:gd name="connsiteX1545" fmla="*/ 417548 w 4257040"/>
                    <a:gd name="connsiteY1545" fmla="*/ 457075 h 1472405"/>
                    <a:gd name="connsiteX1546" fmla="*/ 418138 w 4257040"/>
                    <a:gd name="connsiteY1546" fmla="*/ 458845 h 1472405"/>
                    <a:gd name="connsiteX1547" fmla="*/ 419465 w 4257040"/>
                    <a:gd name="connsiteY1547" fmla="*/ 460025 h 1472405"/>
                    <a:gd name="connsiteX1548" fmla="*/ 439377 w 4257040"/>
                    <a:gd name="connsiteY1548" fmla="*/ 472857 h 1472405"/>
                    <a:gd name="connsiteX1549" fmla="*/ 440261 w 4257040"/>
                    <a:gd name="connsiteY1549" fmla="*/ 476102 h 1472405"/>
                    <a:gd name="connsiteX1550" fmla="*/ 440852 w 4257040"/>
                    <a:gd name="connsiteY1550" fmla="*/ 480674 h 1472405"/>
                    <a:gd name="connsiteX1551" fmla="*/ 440557 w 4257040"/>
                    <a:gd name="connsiteY1551" fmla="*/ 482591 h 1472405"/>
                    <a:gd name="connsiteX1552" fmla="*/ 440999 w 4257040"/>
                    <a:gd name="connsiteY1552" fmla="*/ 484361 h 1472405"/>
                    <a:gd name="connsiteX1553" fmla="*/ 440852 w 4257040"/>
                    <a:gd name="connsiteY1553" fmla="*/ 487754 h 1472405"/>
                    <a:gd name="connsiteX1554" fmla="*/ 435985 w 4257040"/>
                    <a:gd name="connsiteY1554" fmla="*/ 502355 h 1472405"/>
                    <a:gd name="connsiteX1555" fmla="*/ 431265 w 4257040"/>
                    <a:gd name="connsiteY1555" fmla="*/ 512680 h 1472405"/>
                    <a:gd name="connsiteX1556" fmla="*/ 429642 w 4257040"/>
                    <a:gd name="connsiteY1556" fmla="*/ 517547 h 1472405"/>
                    <a:gd name="connsiteX1557" fmla="*/ 429347 w 4257040"/>
                    <a:gd name="connsiteY1557" fmla="*/ 520939 h 1472405"/>
                    <a:gd name="connsiteX1558" fmla="*/ 431265 w 4257040"/>
                    <a:gd name="connsiteY1558" fmla="*/ 523889 h 1472405"/>
                    <a:gd name="connsiteX1559" fmla="*/ 436869 w 4257040"/>
                    <a:gd name="connsiteY1559" fmla="*/ 524774 h 1472405"/>
                    <a:gd name="connsiteX1560" fmla="*/ 442621 w 4257040"/>
                    <a:gd name="connsiteY1560" fmla="*/ 527724 h 1472405"/>
                    <a:gd name="connsiteX1561" fmla="*/ 445571 w 4257040"/>
                    <a:gd name="connsiteY1561" fmla="*/ 532001 h 1472405"/>
                    <a:gd name="connsiteX1562" fmla="*/ 446161 w 4257040"/>
                    <a:gd name="connsiteY1562" fmla="*/ 534951 h 1472405"/>
                    <a:gd name="connsiteX1563" fmla="*/ 446456 w 4257040"/>
                    <a:gd name="connsiteY1563" fmla="*/ 541145 h 1472405"/>
                    <a:gd name="connsiteX1564" fmla="*/ 447784 w 4257040"/>
                    <a:gd name="connsiteY1564" fmla="*/ 546603 h 1472405"/>
                    <a:gd name="connsiteX1565" fmla="*/ 443212 w 4257040"/>
                    <a:gd name="connsiteY1565" fmla="*/ 554862 h 1472405"/>
                    <a:gd name="connsiteX1566" fmla="*/ 440704 w 4257040"/>
                    <a:gd name="connsiteY1566" fmla="*/ 558254 h 1472405"/>
                    <a:gd name="connsiteX1567" fmla="*/ 437459 w 4257040"/>
                    <a:gd name="connsiteY1567" fmla="*/ 565629 h 1472405"/>
                    <a:gd name="connsiteX1568" fmla="*/ 438786 w 4257040"/>
                    <a:gd name="connsiteY1568" fmla="*/ 570939 h 1472405"/>
                    <a:gd name="connsiteX1569" fmla="*/ 438492 w 4257040"/>
                    <a:gd name="connsiteY1569" fmla="*/ 573151 h 1472405"/>
                    <a:gd name="connsiteX1570" fmla="*/ 437754 w 4257040"/>
                    <a:gd name="connsiteY1570" fmla="*/ 575511 h 1472405"/>
                    <a:gd name="connsiteX1571" fmla="*/ 435394 w 4257040"/>
                    <a:gd name="connsiteY1571" fmla="*/ 573741 h 1472405"/>
                    <a:gd name="connsiteX1572" fmla="*/ 433477 w 4257040"/>
                    <a:gd name="connsiteY1572" fmla="*/ 571676 h 1472405"/>
                    <a:gd name="connsiteX1573" fmla="*/ 430822 w 4257040"/>
                    <a:gd name="connsiteY1573" fmla="*/ 569759 h 1472405"/>
                    <a:gd name="connsiteX1574" fmla="*/ 428168 w 4257040"/>
                    <a:gd name="connsiteY1574" fmla="*/ 569021 h 1472405"/>
                    <a:gd name="connsiteX1575" fmla="*/ 425218 w 4257040"/>
                    <a:gd name="connsiteY1575" fmla="*/ 569464 h 1472405"/>
                    <a:gd name="connsiteX1576" fmla="*/ 423005 w 4257040"/>
                    <a:gd name="connsiteY1576" fmla="*/ 570496 h 1472405"/>
                    <a:gd name="connsiteX1577" fmla="*/ 423152 w 4257040"/>
                    <a:gd name="connsiteY1577" fmla="*/ 568431 h 1472405"/>
                    <a:gd name="connsiteX1578" fmla="*/ 425955 w 4257040"/>
                    <a:gd name="connsiteY1578" fmla="*/ 565039 h 1472405"/>
                    <a:gd name="connsiteX1579" fmla="*/ 424627 w 4257040"/>
                    <a:gd name="connsiteY1579" fmla="*/ 563269 h 1472405"/>
                    <a:gd name="connsiteX1580" fmla="*/ 423300 w 4257040"/>
                    <a:gd name="connsiteY1580" fmla="*/ 561942 h 1472405"/>
                    <a:gd name="connsiteX1581" fmla="*/ 414893 w 4257040"/>
                    <a:gd name="connsiteY1581" fmla="*/ 557812 h 1472405"/>
                    <a:gd name="connsiteX1582" fmla="*/ 408993 w 4257040"/>
                    <a:gd name="connsiteY1582" fmla="*/ 557517 h 1472405"/>
                    <a:gd name="connsiteX1583" fmla="*/ 403831 w 4257040"/>
                    <a:gd name="connsiteY1583" fmla="*/ 557959 h 1472405"/>
                    <a:gd name="connsiteX1584" fmla="*/ 398374 w 4257040"/>
                    <a:gd name="connsiteY1584" fmla="*/ 557517 h 1472405"/>
                    <a:gd name="connsiteX1585" fmla="*/ 394539 w 4257040"/>
                    <a:gd name="connsiteY1585" fmla="*/ 554862 h 1472405"/>
                    <a:gd name="connsiteX1586" fmla="*/ 390852 w 4257040"/>
                    <a:gd name="connsiteY1586" fmla="*/ 553535 h 1472405"/>
                    <a:gd name="connsiteX1587" fmla="*/ 388197 w 4257040"/>
                    <a:gd name="connsiteY1587" fmla="*/ 553240 h 1472405"/>
                    <a:gd name="connsiteX1588" fmla="*/ 384952 w 4257040"/>
                    <a:gd name="connsiteY1588" fmla="*/ 555600 h 1472405"/>
                    <a:gd name="connsiteX1589" fmla="*/ 376988 w 4257040"/>
                    <a:gd name="connsiteY1589" fmla="*/ 564597 h 1472405"/>
                    <a:gd name="connsiteX1590" fmla="*/ 369023 w 4257040"/>
                    <a:gd name="connsiteY1590" fmla="*/ 570496 h 1472405"/>
                    <a:gd name="connsiteX1591" fmla="*/ 358552 w 4257040"/>
                    <a:gd name="connsiteY1591" fmla="*/ 574921 h 1472405"/>
                    <a:gd name="connsiteX1592" fmla="*/ 350735 w 4257040"/>
                    <a:gd name="connsiteY1592" fmla="*/ 576396 h 1472405"/>
                    <a:gd name="connsiteX1593" fmla="*/ 348522 w 4257040"/>
                    <a:gd name="connsiteY1593" fmla="*/ 577428 h 1472405"/>
                    <a:gd name="connsiteX1594" fmla="*/ 343803 w 4257040"/>
                    <a:gd name="connsiteY1594" fmla="*/ 582590 h 1472405"/>
                    <a:gd name="connsiteX1595" fmla="*/ 339083 w 4257040"/>
                    <a:gd name="connsiteY1595" fmla="*/ 586573 h 1472405"/>
                    <a:gd name="connsiteX1596" fmla="*/ 325661 w 4257040"/>
                    <a:gd name="connsiteY1596" fmla="*/ 593210 h 1472405"/>
                    <a:gd name="connsiteX1597" fmla="*/ 324776 w 4257040"/>
                    <a:gd name="connsiteY1597" fmla="*/ 596012 h 1472405"/>
                    <a:gd name="connsiteX1598" fmla="*/ 323891 w 4257040"/>
                    <a:gd name="connsiteY1598" fmla="*/ 599699 h 1472405"/>
                    <a:gd name="connsiteX1599" fmla="*/ 325219 w 4257040"/>
                    <a:gd name="connsiteY1599" fmla="*/ 603829 h 1472405"/>
                    <a:gd name="connsiteX1600" fmla="*/ 327726 w 4257040"/>
                    <a:gd name="connsiteY1600" fmla="*/ 607959 h 1472405"/>
                    <a:gd name="connsiteX1601" fmla="*/ 334215 w 4257040"/>
                    <a:gd name="connsiteY1601" fmla="*/ 616071 h 1472405"/>
                    <a:gd name="connsiteX1602" fmla="*/ 337755 w 4257040"/>
                    <a:gd name="connsiteY1602" fmla="*/ 618873 h 1472405"/>
                    <a:gd name="connsiteX1603" fmla="*/ 340262 w 4257040"/>
                    <a:gd name="connsiteY1603" fmla="*/ 623151 h 1472405"/>
                    <a:gd name="connsiteX1604" fmla="*/ 342032 w 4257040"/>
                    <a:gd name="connsiteY1604" fmla="*/ 628165 h 1472405"/>
                    <a:gd name="connsiteX1605" fmla="*/ 341147 w 4257040"/>
                    <a:gd name="connsiteY1605" fmla="*/ 629198 h 1472405"/>
                    <a:gd name="connsiteX1606" fmla="*/ 335838 w 4257040"/>
                    <a:gd name="connsiteY1606" fmla="*/ 628018 h 1472405"/>
                    <a:gd name="connsiteX1607" fmla="*/ 332003 w 4257040"/>
                    <a:gd name="connsiteY1607" fmla="*/ 628460 h 1472405"/>
                    <a:gd name="connsiteX1608" fmla="*/ 326546 w 4257040"/>
                    <a:gd name="connsiteY1608" fmla="*/ 631853 h 1472405"/>
                    <a:gd name="connsiteX1609" fmla="*/ 326103 w 4257040"/>
                    <a:gd name="connsiteY1609" fmla="*/ 633328 h 1472405"/>
                    <a:gd name="connsiteX1610" fmla="*/ 324186 w 4257040"/>
                    <a:gd name="connsiteY1610" fmla="*/ 636720 h 1472405"/>
                    <a:gd name="connsiteX1611" fmla="*/ 319171 w 4257040"/>
                    <a:gd name="connsiteY1611" fmla="*/ 637015 h 1472405"/>
                    <a:gd name="connsiteX1612" fmla="*/ 305750 w 4257040"/>
                    <a:gd name="connsiteY1612" fmla="*/ 630968 h 1472405"/>
                    <a:gd name="connsiteX1613" fmla="*/ 294245 w 4257040"/>
                    <a:gd name="connsiteY1613" fmla="*/ 627870 h 1472405"/>
                    <a:gd name="connsiteX1614" fmla="*/ 292328 w 4257040"/>
                    <a:gd name="connsiteY1614" fmla="*/ 627575 h 1472405"/>
                    <a:gd name="connsiteX1615" fmla="*/ 289673 w 4257040"/>
                    <a:gd name="connsiteY1615" fmla="*/ 626100 h 1472405"/>
                    <a:gd name="connsiteX1616" fmla="*/ 288936 w 4257040"/>
                    <a:gd name="connsiteY1616" fmla="*/ 624921 h 1472405"/>
                    <a:gd name="connsiteX1617" fmla="*/ 284216 w 4257040"/>
                    <a:gd name="connsiteY1617" fmla="*/ 625068 h 1472405"/>
                    <a:gd name="connsiteX1618" fmla="*/ 281266 w 4257040"/>
                    <a:gd name="connsiteY1618" fmla="*/ 624921 h 1472405"/>
                    <a:gd name="connsiteX1619" fmla="*/ 278464 w 4257040"/>
                    <a:gd name="connsiteY1619" fmla="*/ 623888 h 1472405"/>
                    <a:gd name="connsiteX1620" fmla="*/ 265927 w 4257040"/>
                    <a:gd name="connsiteY1620" fmla="*/ 614154 h 1472405"/>
                    <a:gd name="connsiteX1621" fmla="*/ 255750 w 4257040"/>
                    <a:gd name="connsiteY1621" fmla="*/ 610466 h 1472405"/>
                    <a:gd name="connsiteX1622" fmla="*/ 253390 w 4257040"/>
                    <a:gd name="connsiteY1622" fmla="*/ 610466 h 1472405"/>
                    <a:gd name="connsiteX1623" fmla="*/ 248965 w 4257040"/>
                    <a:gd name="connsiteY1623" fmla="*/ 611499 h 1472405"/>
                    <a:gd name="connsiteX1624" fmla="*/ 246458 w 4257040"/>
                    <a:gd name="connsiteY1624" fmla="*/ 619316 h 1472405"/>
                    <a:gd name="connsiteX1625" fmla="*/ 242918 w 4257040"/>
                    <a:gd name="connsiteY1625" fmla="*/ 621528 h 1472405"/>
                    <a:gd name="connsiteX1626" fmla="*/ 239969 w 4257040"/>
                    <a:gd name="connsiteY1626" fmla="*/ 621381 h 1472405"/>
                    <a:gd name="connsiteX1627" fmla="*/ 239673 w 4257040"/>
                    <a:gd name="connsiteY1627" fmla="*/ 625215 h 1472405"/>
                    <a:gd name="connsiteX1628" fmla="*/ 241001 w 4257040"/>
                    <a:gd name="connsiteY1628" fmla="*/ 627723 h 1472405"/>
                    <a:gd name="connsiteX1629" fmla="*/ 242181 w 4257040"/>
                    <a:gd name="connsiteY1629" fmla="*/ 629345 h 1472405"/>
                    <a:gd name="connsiteX1630" fmla="*/ 246016 w 4257040"/>
                    <a:gd name="connsiteY1630" fmla="*/ 632148 h 1472405"/>
                    <a:gd name="connsiteX1631" fmla="*/ 253095 w 4257040"/>
                    <a:gd name="connsiteY1631" fmla="*/ 640407 h 1472405"/>
                    <a:gd name="connsiteX1632" fmla="*/ 256930 w 4257040"/>
                    <a:gd name="connsiteY1632" fmla="*/ 643799 h 1472405"/>
                    <a:gd name="connsiteX1633" fmla="*/ 259585 w 4257040"/>
                    <a:gd name="connsiteY1633" fmla="*/ 645127 h 1472405"/>
                    <a:gd name="connsiteX1634" fmla="*/ 263272 w 4257040"/>
                    <a:gd name="connsiteY1634" fmla="*/ 645274 h 1472405"/>
                    <a:gd name="connsiteX1635" fmla="*/ 271384 w 4257040"/>
                    <a:gd name="connsiteY1635" fmla="*/ 644242 h 1472405"/>
                    <a:gd name="connsiteX1636" fmla="*/ 274039 w 4257040"/>
                    <a:gd name="connsiteY1636" fmla="*/ 645569 h 1472405"/>
                    <a:gd name="connsiteX1637" fmla="*/ 276989 w 4257040"/>
                    <a:gd name="connsiteY1637" fmla="*/ 647487 h 1472405"/>
                    <a:gd name="connsiteX1638" fmla="*/ 277579 w 4257040"/>
                    <a:gd name="connsiteY1638" fmla="*/ 652206 h 1472405"/>
                    <a:gd name="connsiteX1639" fmla="*/ 279791 w 4257040"/>
                    <a:gd name="connsiteY1639" fmla="*/ 657074 h 1472405"/>
                    <a:gd name="connsiteX1640" fmla="*/ 280086 w 4257040"/>
                    <a:gd name="connsiteY1640" fmla="*/ 659876 h 1472405"/>
                    <a:gd name="connsiteX1641" fmla="*/ 277284 w 4257040"/>
                    <a:gd name="connsiteY1641" fmla="*/ 662973 h 1472405"/>
                    <a:gd name="connsiteX1642" fmla="*/ 268729 w 4257040"/>
                    <a:gd name="connsiteY1642" fmla="*/ 665333 h 1472405"/>
                    <a:gd name="connsiteX1643" fmla="*/ 263567 w 4257040"/>
                    <a:gd name="connsiteY1643" fmla="*/ 668725 h 1472405"/>
                    <a:gd name="connsiteX1644" fmla="*/ 261797 w 4257040"/>
                    <a:gd name="connsiteY1644" fmla="*/ 668578 h 1472405"/>
                    <a:gd name="connsiteX1645" fmla="*/ 251473 w 4257040"/>
                    <a:gd name="connsiteY1645" fmla="*/ 664743 h 1472405"/>
                    <a:gd name="connsiteX1646" fmla="*/ 244541 w 4257040"/>
                    <a:gd name="connsiteY1646" fmla="*/ 663268 h 1472405"/>
                    <a:gd name="connsiteX1647" fmla="*/ 235396 w 4257040"/>
                    <a:gd name="connsiteY1647" fmla="*/ 660761 h 1472405"/>
                    <a:gd name="connsiteX1648" fmla="*/ 233774 w 4257040"/>
                    <a:gd name="connsiteY1648" fmla="*/ 659433 h 1472405"/>
                    <a:gd name="connsiteX1649" fmla="*/ 229792 w 4257040"/>
                    <a:gd name="connsiteY1649" fmla="*/ 652944 h 1472405"/>
                    <a:gd name="connsiteX1650" fmla="*/ 220794 w 4257040"/>
                    <a:gd name="connsiteY1650" fmla="*/ 646897 h 1472405"/>
                    <a:gd name="connsiteX1651" fmla="*/ 216665 w 4257040"/>
                    <a:gd name="connsiteY1651" fmla="*/ 645127 h 1472405"/>
                    <a:gd name="connsiteX1652" fmla="*/ 211060 w 4257040"/>
                    <a:gd name="connsiteY1652" fmla="*/ 646454 h 1472405"/>
                    <a:gd name="connsiteX1653" fmla="*/ 207225 w 4257040"/>
                    <a:gd name="connsiteY1653" fmla="*/ 645717 h 1472405"/>
                    <a:gd name="connsiteX1654" fmla="*/ 200736 w 4257040"/>
                    <a:gd name="connsiteY1654" fmla="*/ 642472 h 1472405"/>
                    <a:gd name="connsiteX1655" fmla="*/ 196458 w 4257040"/>
                    <a:gd name="connsiteY1655" fmla="*/ 637457 h 1472405"/>
                    <a:gd name="connsiteX1656" fmla="*/ 196164 w 4257040"/>
                    <a:gd name="connsiteY1656" fmla="*/ 631263 h 1472405"/>
                    <a:gd name="connsiteX1657" fmla="*/ 197343 w 4257040"/>
                    <a:gd name="connsiteY1657" fmla="*/ 629935 h 1472405"/>
                    <a:gd name="connsiteX1658" fmla="*/ 198524 w 4257040"/>
                    <a:gd name="connsiteY1658" fmla="*/ 629198 h 1472405"/>
                    <a:gd name="connsiteX1659" fmla="*/ 195426 w 4257040"/>
                    <a:gd name="connsiteY1659" fmla="*/ 627280 h 1472405"/>
                    <a:gd name="connsiteX1660" fmla="*/ 195279 w 4257040"/>
                    <a:gd name="connsiteY1660" fmla="*/ 622561 h 1472405"/>
                    <a:gd name="connsiteX1661" fmla="*/ 194689 w 4257040"/>
                    <a:gd name="connsiteY1661" fmla="*/ 619316 h 1472405"/>
                    <a:gd name="connsiteX1662" fmla="*/ 191149 w 4257040"/>
                    <a:gd name="connsiteY1662" fmla="*/ 611646 h 1472405"/>
                    <a:gd name="connsiteX1663" fmla="*/ 187609 w 4257040"/>
                    <a:gd name="connsiteY1663" fmla="*/ 606927 h 1472405"/>
                    <a:gd name="connsiteX1664" fmla="*/ 184217 w 4257040"/>
                    <a:gd name="connsiteY1664" fmla="*/ 601912 h 1472405"/>
                    <a:gd name="connsiteX1665" fmla="*/ 187904 w 4257040"/>
                    <a:gd name="connsiteY1665" fmla="*/ 599257 h 1472405"/>
                    <a:gd name="connsiteX1666" fmla="*/ 189822 w 4257040"/>
                    <a:gd name="connsiteY1666" fmla="*/ 597045 h 1472405"/>
                    <a:gd name="connsiteX1667" fmla="*/ 192329 w 4257040"/>
                    <a:gd name="connsiteY1667" fmla="*/ 590408 h 1472405"/>
                    <a:gd name="connsiteX1668" fmla="*/ 192919 w 4257040"/>
                    <a:gd name="connsiteY1668" fmla="*/ 588195 h 1472405"/>
                    <a:gd name="connsiteX1669" fmla="*/ 193951 w 4257040"/>
                    <a:gd name="connsiteY1669" fmla="*/ 585835 h 1472405"/>
                    <a:gd name="connsiteX1670" fmla="*/ 194394 w 4257040"/>
                    <a:gd name="connsiteY1670" fmla="*/ 583770 h 1472405"/>
                    <a:gd name="connsiteX1671" fmla="*/ 194246 w 4257040"/>
                    <a:gd name="connsiteY1671" fmla="*/ 581706 h 1472405"/>
                    <a:gd name="connsiteX1672" fmla="*/ 191739 w 4257040"/>
                    <a:gd name="connsiteY1672" fmla="*/ 578018 h 1472405"/>
                    <a:gd name="connsiteX1673" fmla="*/ 184069 w 4257040"/>
                    <a:gd name="connsiteY1673" fmla="*/ 570349 h 1472405"/>
                    <a:gd name="connsiteX1674" fmla="*/ 176547 w 4257040"/>
                    <a:gd name="connsiteY1674" fmla="*/ 566071 h 1472405"/>
                    <a:gd name="connsiteX1675" fmla="*/ 162388 w 4257040"/>
                    <a:gd name="connsiteY1675" fmla="*/ 561942 h 1472405"/>
                    <a:gd name="connsiteX1676" fmla="*/ 158406 w 4257040"/>
                    <a:gd name="connsiteY1676" fmla="*/ 562237 h 1472405"/>
                    <a:gd name="connsiteX1677" fmla="*/ 156931 w 4257040"/>
                    <a:gd name="connsiteY1677" fmla="*/ 561499 h 1472405"/>
                    <a:gd name="connsiteX1678" fmla="*/ 160028 w 4257040"/>
                    <a:gd name="connsiteY1678" fmla="*/ 560762 h 1472405"/>
                    <a:gd name="connsiteX1679" fmla="*/ 162978 w 4257040"/>
                    <a:gd name="connsiteY1679" fmla="*/ 559139 h 1472405"/>
                    <a:gd name="connsiteX1680" fmla="*/ 164748 w 4257040"/>
                    <a:gd name="connsiteY1680" fmla="*/ 556632 h 1472405"/>
                    <a:gd name="connsiteX1681" fmla="*/ 161061 w 4257040"/>
                    <a:gd name="connsiteY1681" fmla="*/ 555452 h 1472405"/>
                    <a:gd name="connsiteX1682" fmla="*/ 158111 w 4257040"/>
                    <a:gd name="connsiteY1682" fmla="*/ 554862 h 1472405"/>
                    <a:gd name="connsiteX1683" fmla="*/ 153244 w 4257040"/>
                    <a:gd name="connsiteY1683" fmla="*/ 552797 h 1472405"/>
                    <a:gd name="connsiteX1684" fmla="*/ 152359 w 4257040"/>
                    <a:gd name="connsiteY1684" fmla="*/ 550880 h 1472405"/>
                    <a:gd name="connsiteX1685" fmla="*/ 153391 w 4257040"/>
                    <a:gd name="connsiteY1685" fmla="*/ 549552 h 1472405"/>
                    <a:gd name="connsiteX1686" fmla="*/ 152211 w 4257040"/>
                    <a:gd name="connsiteY1686" fmla="*/ 546308 h 1472405"/>
                    <a:gd name="connsiteX1687" fmla="*/ 145721 w 4257040"/>
                    <a:gd name="connsiteY1687" fmla="*/ 545128 h 1472405"/>
                    <a:gd name="connsiteX1688" fmla="*/ 143952 w 4257040"/>
                    <a:gd name="connsiteY1688" fmla="*/ 544390 h 1472405"/>
                    <a:gd name="connsiteX1689" fmla="*/ 143804 w 4257040"/>
                    <a:gd name="connsiteY1689" fmla="*/ 543358 h 1472405"/>
                    <a:gd name="connsiteX1690" fmla="*/ 139379 w 4257040"/>
                    <a:gd name="connsiteY1690" fmla="*/ 539671 h 1472405"/>
                    <a:gd name="connsiteX1691" fmla="*/ 133480 w 4257040"/>
                    <a:gd name="connsiteY1691" fmla="*/ 535836 h 1472405"/>
                    <a:gd name="connsiteX1692" fmla="*/ 134512 w 4257040"/>
                    <a:gd name="connsiteY1692" fmla="*/ 532001 h 1472405"/>
                    <a:gd name="connsiteX1693" fmla="*/ 130235 w 4257040"/>
                    <a:gd name="connsiteY1693" fmla="*/ 529199 h 1472405"/>
                    <a:gd name="connsiteX1694" fmla="*/ 126695 w 4257040"/>
                    <a:gd name="connsiteY1694" fmla="*/ 527134 h 1472405"/>
                    <a:gd name="connsiteX1695" fmla="*/ 120943 w 4257040"/>
                    <a:gd name="connsiteY1695" fmla="*/ 526396 h 1472405"/>
                    <a:gd name="connsiteX1696" fmla="*/ 118731 w 4257040"/>
                    <a:gd name="connsiteY1696" fmla="*/ 525069 h 1472405"/>
                    <a:gd name="connsiteX1697" fmla="*/ 131857 w 4257040"/>
                    <a:gd name="connsiteY1697" fmla="*/ 525364 h 1472405"/>
                    <a:gd name="connsiteX1698" fmla="*/ 145721 w 4257040"/>
                    <a:gd name="connsiteY1698" fmla="*/ 528314 h 1472405"/>
                    <a:gd name="connsiteX1699" fmla="*/ 144542 w 4257040"/>
                    <a:gd name="connsiteY1699" fmla="*/ 529494 h 1472405"/>
                    <a:gd name="connsiteX1700" fmla="*/ 143509 w 4257040"/>
                    <a:gd name="connsiteY1700" fmla="*/ 531264 h 1472405"/>
                    <a:gd name="connsiteX1701" fmla="*/ 147639 w 4257040"/>
                    <a:gd name="connsiteY1701" fmla="*/ 536278 h 1472405"/>
                    <a:gd name="connsiteX1702" fmla="*/ 151474 w 4257040"/>
                    <a:gd name="connsiteY1702" fmla="*/ 539081 h 1472405"/>
                    <a:gd name="connsiteX1703" fmla="*/ 160176 w 4257040"/>
                    <a:gd name="connsiteY1703" fmla="*/ 542473 h 1472405"/>
                    <a:gd name="connsiteX1704" fmla="*/ 161208 w 4257040"/>
                    <a:gd name="connsiteY1704" fmla="*/ 542473 h 1472405"/>
                    <a:gd name="connsiteX1705" fmla="*/ 163126 w 4257040"/>
                    <a:gd name="connsiteY1705" fmla="*/ 541588 h 1472405"/>
                    <a:gd name="connsiteX1706" fmla="*/ 167403 w 4257040"/>
                    <a:gd name="connsiteY1706" fmla="*/ 543063 h 1472405"/>
                    <a:gd name="connsiteX1707" fmla="*/ 170943 w 4257040"/>
                    <a:gd name="connsiteY1707" fmla="*/ 545128 h 1472405"/>
                    <a:gd name="connsiteX1708" fmla="*/ 177432 w 4257040"/>
                    <a:gd name="connsiteY1708" fmla="*/ 545275 h 1472405"/>
                    <a:gd name="connsiteX1709" fmla="*/ 185397 w 4257040"/>
                    <a:gd name="connsiteY1709" fmla="*/ 547488 h 1472405"/>
                    <a:gd name="connsiteX1710" fmla="*/ 184954 w 4257040"/>
                    <a:gd name="connsiteY1710" fmla="*/ 548520 h 1472405"/>
                    <a:gd name="connsiteX1711" fmla="*/ 184069 w 4257040"/>
                    <a:gd name="connsiteY1711" fmla="*/ 549110 h 1472405"/>
                    <a:gd name="connsiteX1712" fmla="*/ 186282 w 4257040"/>
                    <a:gd name="connsiteY1712" fmla="*/ 551912 h 1472405"/>
                    <a:gd name="connsiteX1713" fmla="*/ 189674 w 4257040"/>
                    <a:gd name="connsiteY1713" fmla="*/ 551470 h 1472405"/>
                    <a:gd name="connsiteX1714" fmla="*/ 195279 w 4257040"/>
                    <a:gd name="connsiteY1714" fmla="*/ 549257 h 1472405"/>
                    <a:gd name="connsiteX1715" fmla="*/ 209290 w 4257040"/>
                    <a:gd name="connsiteY1715" fmla="*/ 557222 h 1472405"/>
                    <a:gd name="connsiteX1716" fmla="*/ 213273 w 4257040"/>
                    <a:gd name="connsiteY1716" fmla="*/ 558697 h 1472405"/>
                    <a:gd name="connsiteX1717" fmla="*/ 235691 w 4257040"/>
                    <a:gd name="connsiteY1717" fmla="*/ 562827 h 1472405"/>
                    <a:gd name="connsiteX1718" fmla="*/ 246016 w 4257040"/>
                    <a:gd name="connsiteY1718" fmla="*/ 563122 h 1472405"/>
                    <a:gd name="connsiteX1719" fmla="*/ 251621 w 4257040"/>
                    <a:gd name="connsiteY1719" fmla="*/ 564007 h 1472405"/>
                    <a:gd name="connsiteX1720" fmla="*/ 259732 w 4257040"/>
                    <a:gd name="connsiteY1720" fmla="*/ 566071 h 1472405"/>
                    <a:gd name="connsiteX1721" fmla="*/ 268434 w 4257040"/>
                    <a:gd name="connsiteY1721" fmla="*/ 570201 h 1472405"/>
                    <a:gd name="connsiteX1722" fmla="*/ 275661 w 4257040"/>
                    <a:gd name="connsiteY1722" fmla="*/ 571676 h 1472405"/>
                    <a:gd name="connsiteX1723" fmla="*/ 288641 w 4257040"/>
                    <a:gd name="connsiteY1723" fmla="*/ 573151 h 1472405"/>
                    <a:gd name="connsiteX1724" fmla="*/ 295278 w 4257040"/>
                    <a:gd name="connsiteY1724" fmla="*/ 572856 h 1472405"/>
                    <a:gd name="connsiteX1725" fmla="*/ 311944 w 4257040"/>
                    <a:gd name="connsiteY1725" fmla="*/ 570201 h 1472405"/>
                    <a:gd name="connsiteX1726" fmla="*/ 333183 w 4257040"/>
                    <a:gd name="connsiteY1726" fmla="*/ 562827 h 1472405"/>
                    <a:gd name="connsiteX1727" fmla="*/ 344097 w 4257040"/>
                    <a:gd name="connsiteY1727" fmla="*/ 556485 h 1472405"/>
                    <a:gd name="connsiteX1728" fmla="*/ 361501 w 4257040"/>
                    <a:gd name="connsiteY1728" fmla="*/ 539818 h 1472405"/>
                    <a:gd name="connsiteX1729" fmla="*/ 363714 w 4257040"/>
                    <a:gd name="connsiteY1729" fmla="*/ 535983 h 1472405"/>
                    <a:gd name="connsiteX1730" fmla="*/ 365779 w 4257040"/>
                    <a:gd name="connsiteY1730" fmla="*/ 526839 h 1472405"/>
                    <a:gd name="connsiteX1731" fmla="*/ 365926 w 4257040"/>
                    <a:gd name="connsiteY1731" fmla="*/ 522857 h 1472405"/>
                    <a:gd name="connsiteX1732" fmla="*/ 363419 w 4257040"/>
                    <a:gd name="connsiteY1732" fmla="*/ 522562 h 1472405"/>
                    <a:gd name="connsiteX1733" fmla="*/ 360026 w 4257040"/>
                    <a:gd name="connsiteY1733" fmla="*/ 520349 h 1472405"/>
                    <a:gd name="connsiteX1734" fmla="*/ 360026 w 4257040"/>
                    <a:gd name="connsiteY1734" fmla="*/ 515039 h 1472405"/>
                    <a:gd name="connsiteX1735" fmla="*/ 358109 w 4257040"/>
                    <a:gd name="connsiteY1735" fmla="*/ 512532 h 1472405"/>
                    <a:gd name="connsiteX1736" fmla="*/ 355749 w 4257040"/>
                    <a:gd name="connsiteY1736" fmla="*/ 500438 h 1472405"/>
                    <a:gd name="connsiteX1737" fmla="*/ 350439 w 4257040"/>
                    <a:gd name="connsiteY1737" fmla="*/ 499110 h 1472405"/>
                    <a:gd name="connsiteX1738" fmla="*/ 347637 w 4257040"/>
                    <a:gd name="connsiteY1738" fmla="*/ 497783 h 1472405"/>
                    <a:gd name="connsiteX1739" fmla="*/ 344245 w 4257040"/>
                    <a:gd name="connsiteY1739" fmla="*/ 497046 h 1472405"/>
                    <a:gd name="connsiteX1740" fmla="*/ 340410 w 4257040"/>
                    <a:gd name="connsiteY1740" fmla="*/ 495128 h 1472405"/>
                    <a:gd name="connsiteX1741" fmla="*/ 335838 w 4257040"/>
                    <a:gd name="connsiteY1741" fmla="*/ 490261 h 1472405"/>
                    <a:gd name="connsiteX1742" fmla="*/ 331413 w 4257040"/>
                    <a:gd name="connsiteY1742" fmla="*/ 486869 h 1472405"/>
                    <a:gd name="connsiteX1743" fmla="*/ 327726 w 4257040"/>
                    <a:gd name="connsiteY1743" fmla="*/ 482444 h 1472405"/>
                    <a:gd name="connsiteX1744" fmla="*/ 325513 w 4257040"/>
                    <a:gd name="connsiteY1744" fmla="*/ 480821 h 1472405"/>
                    <a:gd name="connsiteX1745" fmla="*/ 323891 w 4257040"/>
                    <a:gd name="connsiteY1745" fmla="*/ 480379 h 1472405"/>
                    <a:gd name="connsiteX1746" fmla="*/ 324924 w 4257040"/>
                    <a:gd name="connsiteY1746" fmla="*/ 482591 h 1472405"/>
                    <a:gd name="connsiteX1747" fmla="*/ 325809 w 4257040"/>
                    <a:gd name="connsiteY1747" fmla="*/ 484951 h 1472405"/>
                    <a:gd name="connsiteX1748" fmla="*/ 319171 w 4257040"/>
                    <a:gd name="connsiteY1748" fmla="*/ 484361 h 1472405"/>
                    <a:gd name="connsiteX1749" fmla="*/ 299850 w 4257040"/>
                    <a:gd name="connsiteY1749" fmla="*/ 473004 h 1472405"/>
                    <a:gd name="connsiteX1750" fmla="*/ 296605 w 4257040"/>
                    <a:gd name="connsiteY1750" fmla="*/ 472120 h 1472405"/>
                    <a:gd name="connsiteX1751" fmla="*/ 295425 w 4257040"/>
                    <a:gd name="connsiteY1751" fmla="*/ 473152 h 1472405"/>
                    <a:gd name="connsiteX1752" fmla="*/ 289378 w 4257040"/>
                    <a:gd name="connsiteY1752" fmla="*/ 471530 h 1472405"/>
                    <a:gd name="connsiteX1753" fmla="*/ 287461 w 4257040"/>
                    <a:gd name="connsiteY1753" fmla="*/ 468875 h 1472405"/>
                    <a:gd name="connsiteX1754" fmla="*/ 271089 w 4257040"/>
                    <a:gd name="connsiteY1754" fmla="*/ 456338 h 1472405"/>
                    <a:gd name="connsiteX1755" fmla="*/ 242033 w 4257040"/>
                    <a:gd name="connsiteY1755" fmla="*/ 442031 h 1472405"/>
                    <a:gd name="connsiteX1756" fmla="*/ 222269 w 4257040"/>
                    <a:gd name="connsiteY1756" fmla="*/ 433329 h 1472405"/>
                    <a:gd name="connsiteX1757" fmla="*/ 207373 w 4257040"/>
                    <a:gd name="connsiteY1757" fmla="*/ 429495 h 1472405"/>
                    <a:gd name="connsiteX1758" fmla="*/ 205898 w 4257040"/>
                    <a:gd name="connsiteY1758" fmla="*/ 429937 h 1472405"/>
                    <a:gd name="connsiteX1759" fmla="*/ 204423 w 4257040"/>
                    <a:gd name="connsiteY1759" fmla="*/ 431559 h 1472405"/>
                    <a:gd name="connsiteX1760" fmla="*/ 199999 w 4257040"/>
                    <a:gd name="connsiteY1760" fmla="*/ 432002 h 1472405"/>
                    <a:gd name="connsiteX1761" fmla="*/ 196311 w 4257040"/>
                    <a:gd name="connsiteY1761" fmla="*/ 431707 h 1472405"/>
                    <a:gd name="connsiteX1762" fmla="*/ 182890 w 4257040"/>
                    <a:gd name="connsiteY1762" fmla="*/ 428167 h 1472405"/>
                    <a:gd name="connsiteX1763" fmla="*/ 179645 w 4257040"/>
                    <a:gd name="connsiteY1763" fmla="*/ 427725 h 1472405"/>
                    <a:gd name="connsiteX1764" fmla="*/ 165485 w 4257040"/>
                    <a:gd name="connsiteY1764" fmla="*/ 427872 h 1472405"/>
                    <a:gd name="connsiteX1765" fmla="*/ 163863 w 4257040"/>
                    <a:gd name="connsiteY1765" fmla="*/ 428905 h 1472405"/>
                    <a:gd name="connsiteX1766" fmla="*/ 158848 w 4257040"/>
                    <a:gd name="connsiteY1766" fmla="*/ 436132 h 1472405"/>
                    <a:gd name="connsiteX1767" fmla="*/ 156194 w 4257040"/>
                    <a:gd name="connsiteY1767" fmla="*/ 437607 h 1472405"/>
                    <a:gd name="connsiteX1768" fmla="*/ 151179 w 4257040"/>
                    <a:gd name="connsiteY1768" fmla="*/ 439081 h 1472405"/>
                    <a:gd name="connsiteX1769" fmla="*/ 152654 w 4257040"/>
                    <a:gd name="connsiteY1769" fmla="*/ 436869 h 1472405"/>
                    <a:gd name="connsiteX1770" fmla="*/ 156046 w 4257040"/>
                    <a:gd name="connsiteY1770" fmla="*/ 435247 h 1472405"/>
                    <a:gd name="connsiteX1771" fmla="*/ 158258 w 4257040"/>
                    <a:gd name="connsiteY1771" fmla="*/ 429937 h 1472405"/>
                    <a:gd name="connsiteX1772" fmla="*/ 158406 w 4257040"/>
                    <a:gd name="connsiteY1772" fmla="*/ 427725 h 1472405"/>
                    <a:gd name="connsiteX1773" fmla="*/ 159586 w 4257040"/>
                    <a:gd name="connsiteY1773" fmla="*/ 424775 h 1472405"/>
                    <a:gd name="connsiteX1774" fmla="*/ 159438 w 4257040"/>
                    <a:gd name="connsiteY1774" fmla="*/ 422415 h 1472405"/>
                    <a:gd name="connsiteX1775" fmla="*/ 157521 w 4257040"/>
                    <a:gd name="connsiteY1775" fmla="*/ 421678 h 1472405"/>
                    <a:gd name="connsiteX1776" fmla="*/ 154276 w 4257040"/>
                    <a:gd name="connsiteY1776" fmla="*/ 422415 h 1472405"/>
                    <a:gd name="connsiteX1777" fmla="*/ 147049 w 4257040"/>
                    <a:gd name="connsiteY1777" fmla="*/ 425217 h 1472405"/>
                    <a:gd name="connsiteX1778" fmla="*/ 146017 w 4257040"/>
                    <a:gd name="connsiteY1778" fmla="*/ 424480 h 1472405"/>
                    <a:gd name="connsiteX1779" fmla="*/ 148081 w 4257040"/>
                    <a:gd name="connsiteY1779" fmla="*/ 421678 h 1472405"/>
                    <a:gd name="connsiteX1780" fmla="*/ 147491 w 4257040"/>
                    <a:gd name="connsiteY1780" fmla="*/ 420498 h 1472405"/>
                    <a:gd name="connsiteX1781" fmla="*/ 144542 w 4257040"/>
                    <a:gd name="connsiteY1781" fmla="*/ 420940 h 1472405"/>
                    <a:gd name="connsiteX1782" fmla="*/ 138052 w 4257040"/>
                    <a:gd name="connsiteY1782" fmla="*/ 419613 h 1472405"/>
                    <a:gd name="connsiteX1783" fmla="*/ 131268 w 4257040"/>
                    <a:gd name="connsiteY1783" fmla="*/ 420055 h 1472405"/>
                    <a:gd name="connsiteX1784" fmla="*/ 130087 w 4257040"/>
                    <a:gd name="connsiteY1784" fmla="*/ 416663 h 1472405"/>
                    <a:gd name="connsiteX1785" fmla="*/ 125663 w 4257040"/>
                    <a:gd name="connsiteY1785" fmla="*/ 414598 h 1472405"/>
                    <a:gd name="connsiteX1786" fmla="*/ 123745 w 4257040"/>
                    <a:gd name="connsiteY1786" fmla="*/ 412976 h 1472405"/>
                    <a:gd name="connsiteX1787" fmla="*/ 125958 w 4257040"/>
                    <a:gd name="connsiteY1787" fmla="*/ 411058 h 1472405"/>
                    <a:gd name="connsiteX1788" fmla="*/ 141149 w 4257040"/>
                    <a:gd name="connsiteY1788" fmla="*/ 414155 h 1472405"/>
                    <a:gd name="connsiteX1789" fmla="*/ 145279 w 4257040"/>
                    <a:gd name="connsiteY1789" fmla="*/ 414450 h 1472405"/>
                    <a:gd name="connsiteX1790" fmla="*/ 147344 w 4257040"/>
                    <a:gd name="connsiteY1790" fmla="*/ 413271 h 1472405"/>
                    <a:gd name="connsiteX1791" fmla="*/ 147934 w 4257040"/>
                    <a:gd name="connsiteY1791" fmla="*/ 411206 h 1472405"/>
                    <a:gd name="connsiteX1792" fmla="*/ 147787 w 4257040"/>
                    <a:gd name="connsiteY1792" fmla="*/ 408846 h 1472405"/>
                    <a:gd name="connsiteX1793" fmla="*/ 146017 w 4257040"/>
                    <a:gd name="connsiteY1793" fmla="*/ 407371 h 1472405"/>
                    <a:gd name="connsiteX1794" fmla="*/ 136135 w 4257040"/>
                    <a:gd name="connsiteY1794" fmla="*/ 404864 h 1472405"/>
                    <a:gd name="connsiteX1795" fmla="*/ 131710 w 4257040"/>
                    <a:gd name="connsiteY1795" fmla="*/ 401914 h 1472405"/>
                    <a:gd name="connsiteX1796" fmla="*/ 120943 w 4257040"/>
                    <a:gd name="connsiteY1796" fmla="*/ 397931 h 1472405"/>
                    <a:gd name="connsiteX1797" fmla="*/ 120648 w 4257040"/>
                    <a:gd name="connsiteY1797" fmla="*/ 399849 h 1472405"/>
                    <a:gd name="connsiteX1798" fmla="*/ 122270 w 4257040"/>
                    <a:gd name="connsiteY1798" fmla="*/ 403536 h 1472405"/>
                    <a:gd name="connsiteX1799" fmla="*/ 121385 w 4257040"/>
                    <a:gd name="connsiteY1799" fmla="*/ 404716 h 1472405"/>
                    <a:gd name="connsiteX1800" fmla="*/ 118288 w 4257040"/>
                    <a:gd name="connsiteY1800" fmla="*/ 403684 h 1472405"/>
                    <a:gd name="connsiteX1801" fmla="*/ 115928 w 4257040"/>
                    <a:gd name="connsiteY1801" fmla="*/ 404421 h 1472405"/>
                    <a:gd name="connsiteX1802" fmla="*/ 112684 w 4257040"/>
                    <a:gd name="connsiteY1802" fmla="*/ 408846 h 1472405"/>
                    <a:gd name="connsiteX1803" fmla="*/ 109586 w 4257040"/>
                    <a:gd name="connsiteY1803" fmla="*/ 410026 h 1472405"/>
                    <a:gd name="connsiteX1804" fmla="*/ 107079 w 4257040"/>
                    <a:gd name="connsiteY1804" fmla="*/ 410321 h 1472405"/>
                    <a:gd name="connsiteX1805" fmla="*/ 96607 w 4257040"/>
                    <a:gd name="connsiteY1805" fmla="*/ 406633 h 1472405"/>
                    <a:gd name="connsiteX1806" fmla="*/ 91887 w 4257040"/>
                    <a:gd name="connsiteY1806" fmla="*/ 405896 h 1472405"/>
                    <a:gd name="connsiteX1807" fmla="*/ 93362 w 4257040"/>
                    <a:gd name="connsiteY1807" fmla="*/ 412091 h 1472405"/>
                    <a:gd name="connsiteX1808" fmla="*/ 93215 w 4257040"/>
                    <a:gd name="connsiteY1808" fmla="*/ 414155 h 1472405"/>
                    <a:gd name="connsiteX1809" fmla="*/ 92625 w 4257040"/>
                    <a:gd name="connsiteY1809" fmla="*/ 416220 h 1472405"/>
                    <a:gd name="connsiteX1810" fmla="*/ 91592 w 4257040"/>
                    <a:gd name="connsiteY1810" fmla="*/ 417400 h 1472405"/>
                    <a:gd name="connsiteX1811" fmla="*/ 89823 w 4257040"/>
                    <a:gd name="connsiteY1811" fmla="*/ 417843 h 1472405"/>
                    <a:gd name="connsiteX1812" fmla="*/ 85250 w 4257040"/>
                    <a:gd name="connsiteY1812" fmla="*/ 417548 h 1472405"/>
                    <a:gd name="connsiteX1813" fmla="*/ 79056 w 4257040"/>
                    <a:gd name="connsiteY1813" fmla="*/ 415188 h 1472405"/>
                    <a:gd name="connsiteX1814" fmla="*/ 75073 w 4257040"/>
                    <a:gd name="connsiteY1814" fmla="*/ 412976 h 1472405"/>
                    <a:gd name="connsiteX1815" fmla="*/ 73893 w 4257040"/>
                    <a:gd name="connsiteY1815" fmla="*/ 412828 h 1472405"/>
                    <a:gd name="connsiteX1816" fmla="*/ 73303 w 4257040"/>
                    <a:gd name="connsiteY1816" fmla="*/ 413123 h 1472405"/>
                    <a:gd name="connsiteX1817" fmla="*/ 74336 w 4257040"/>
                    <a:gd name="connsiteY1817" fmla="*/ 415335 h 1472405"/>
                    <a:gd name="connsiteX1818" fmla="*/ 74041 w 4257040"/>
                    <a:gd name="connsiteY1818" fmla="*/ 417105 h 1472405"/>
                    <a:gd name="connsiteX1819" fmla="*/ 73451 w 4257040"/>
                    <a:gd name="connsiteY1819" fmla="*/ 419023 h 1472405"/>
                    <a:gd name="connsiteX1820" fmla="*/ 72566 w 4257040"/>
                    <a:gd name="connsiteY1820" fmla="*/ 420793 h 1472405"/>
                    <a:gd name="connsiteX1821" fmla="*/ 71386 w 4257040"/>
                    <a:gd name="connsiteY1821" fmla="*/ 422268 h 1472405"/>
                    <a:gd name="connsiteX1822" fmla="*/ 69026 w 4257040"/>
                    <a:gd name="connsiteY1822" fmla="*/ 424037 h 1472405"/>
                    <a:gd name="connsiteX1823" fmla="*/ 64749 w 4257040"/>
                    <a:gd name="connsiteY1823" fmla="*/ 425512 h 1472405"/>
                    <a:gd name="connsiteX1824" fmla="*/ 53097 w 4257040"/>
                    <a:gd name="connsiteY1824" fmla="*/ 428462 h 1472405"/>
                    <a:gd name="connsiteX1825" fmla="*/ 52212 w 4257040"/>
                    <a:gd name="connsiteY1825" fmla="*/ 429790 h 1472405"/>
                    <a:gd name="connsiteX1826" fmla="*/ 48525 w 4257040"/>
                    <a:gd name="connsiteY1826" fmla="*/ 437754 h 1472405"/>
                    <a:gd name="connsiteX1827" fmla="*/ 47492 w 4257040"/>
                    <a:gd name="connsiteY1827" fmla="*/ 438934 h 1472405"/>
                    <a:gd name="connsiteX1828" fmla="*/ 46165 w 4257040"/>
                    <a:gd name="connsiteY1828" fmla="*/ 439819 h 1472405"/>
                    <a:gd name="connsiteX1829" fmla="*/ 42183 w 4257040"/>
                    <a:gd name="connsiteY1829" fmla="*/ 441146 h 1472405"/>
                    <a:gd name="connsiteX1830" fmla="*/ 40413 w 4257040"/>
                    <a:gd name="connsiteY1830" fmla="*/ 441736 h 1472405"/>
                    <a:gd name="connsiteX1831" fmla="*/ 34956 w 4257040"/>
                    <a:gd name="connsiteY1831" fmla="*/ 443949 h 1472405"/>
                    <a:gd name="connsiteX1832" fmla="*/ 31711 w 4257040"/>
                    <a:gd name="connsiteY1832" fmla="*/ 445424 h 1472405"/>
                    <a:gd name="connsiteX1833" fmla="*/ 27728 w 4257040"/>
                    <a:gd name="connsiteY1833" fmla="*/ 446604 h 1472405"/>
                    <a:gd name="connsiteX1834" fmla="*/ 28761 w 4257040"/>
                    <a:gd name="connsiteY1834" fmla="*/ 448078 h 1472405"/>
                    <a:gd name="connsiteX1835" fmla="*/ 35398 w 4257040"/>
                    <a:gd name="connsiteY1835" fmla="*/ 448373 h 1472405"/>
                    <a:gd name="connsiteX1836" fmla="*/ 36283 w 4257040"/>
                    <a:gd name="connsiteY1836" fmla="*/ 448816 h 1472405"/>
                    <a:gd name="connsiteX1837" fmla="*/ 37020 w 4257040"/>
                    <a:gd name="connsiteY1837" fmla="*/ 449553 h 1472405"/>
                    <a:gd name="connsiteX1838" fmla="*/ 37168 w 4257040"/>
                    <a:gd name="connsiteY1838" fmla="*/ 450733 h 1472405"/>
                    <a:gd name="connsiteX1839" fmla="*/ 36578 w 4257040"/>
                    <a:gd name="connsiteY1839" fmla="*/ 452651 h 1472405"/>
                    <a:gd name="connsiteX1840" fmla="*/ 29351 w 4257040"/>
                    <a:gd name="connsiteY1840" fmla="*/ 463270 h 1472405"/>
                    <a:gd name="connsiteX1841" fmla="*/ 29203 w 4257040"/>
                    <a:gd name="connsiteY1841" fmla="*/ 465482 h 1472405"/>
                    <a:gd name="connsiteX1842" fmla="*/ 31563 w 4257040"/>
                    <a:gd name="connsiteY1842" fmla="*/ 471825 h 1472405"/>
                    <a:gd name="connsiteX1843" fmla="*/ 34808 w 4257040"/>
                    <a:gd name="connsiteY1843" fmla="*/ 479052 h 1472405"/>
                    <a:gd name="connsiteX1844" fmla="*/ 44690 w 4257040"/>
                    <a:gd name="connsiteY1844" fmla="*/ 482296 h 1472405"/>
                    <a:gd name="connsiteX1845" fmla="*/ 52065 w 4257040"/>
                    <a:gd name="connsiteY1845" fmla="*/ 484804 h 1472405"/>
                    <a:gd name="connsiteX1846" fmla="*/ 56784 w 4257040"/>
                    <a:gd name="connsiteY1846" fmla="*/ 490851 h 1472405"/>
                    <a:gd name="connsiteX1847" fmla="*/ 64454 w 4257040"/>
                    <a:gd name="connsiteY1847" fmla="*/ 498668 h 1472405"/>
                    <a:gd name="connsiteX1848" fmla="*/ 68584 w 4257040"/>
                    <a:gd name="connsiteY1848" fmla="*/ 501618 h 1472405"/>
                    <a:gd name="connsiteX1849" fmla="*/ 68879 w 4257040"/>
                    <a:gd name="connsiteY1849" fmla="*/ 502503 h 1472405"/>
                    <a:gd name="connsiteX1850" fmla="*/ 67551 w 4257040"/>
                    <a:gd name="connsiteY1850" fmla="*/ 507960 h 1472405"/>
                    <a:gd name="connsiteX1851" fmla="*/ 62684 w 4257040"/>
                    <a:gd name="connsiteY1851" fmla="*/ 513270 h 1472405"/>
                    <a:gd name="connsiteX1852" fmla="*/ 57964 w 4257040"/>
                    <a:gd name="connsiteY1852" fmla="*/ 517842 h 1472405"/>
                    <a:gd name="connsiteX1853" fmla="*/ 53097 w 4257040"/>
                    <a:gd name="connsiteY1853" fmla="*/ 523299 h 1472405"/>
                    <a:gd name="connsiteX1854" fmla="*/ 49410 w 4257040"/>
                    <a:gd name="connsiteY1854" fmla="*/ 527871 h 1472405"/>
                    <a:gd name="connsiteX1855" fmla="*/ 45280 w 4257040"/>
                    <a:gd name="connsiteY1855" fmla="*/ 533476 h 1472405"/>
                    <a:gd name="connsiteX1856" fmla="*/ 44837 w 4257040"/>
                    <a:gd name="connsiteY1856" fmla="*/ 535246 h 1472405"/>
                    <a:gd name="connsiteX1857" fmla="*/ 44690 w 4257040"/>
                    <a:gd name="connsiteY1857" fmla="*/ 537016 h 1472405"/>
                    <a:gd name="connsiteX1858" fmla="*/ 45428 w 4257040"/>
                    <a:gd name="connsiteY1858" fmla="*/ 538786 h 1472405"/>
                    <a:gd name="connsiteX1859" fmla="*/ 50737 w 4257040"/>
                    <a:gd name="connsiteY1859" fmla="*/ 545570 h 1472405"/>
                    <a:gd name="connsiteX1860" fmla="*/ 52654 w 4257040"/>
                    <a:gd name="connsiteY1860" fmla="*/ 548963 h 1472405"/>
                    <a:gd name="connsiteX1861" fmla="*/ 55162 w 4257040"/>
                    <a:gd name="connsiteY1861" fmla="*/ 552650 h 1472405"/>
                    <a:gd name="connsiteX1862" fmla="*/ 57227 w 4257040"/>
                    <a:gd name="connsiteY1862" fmla="*/ 556780 h 1472405"/>
                    <a:gd name="connsiteX1863" fmla="*/ 58407 w 4257040"/>
                    <a:gd name="connsiteY1863" fmla="*/ 560319 h 1472405"/>
                    <a:gd name="connsiteX1864" fmla="*/ 60619 w 4257040"/>
                    <a:gd name="connsiteY1864" fmla="*/ 563859 h 1472405"/>
                    <a:gd name="connsiteX1865" fmla="*/ 61799 w 4257040"/>
                    <a:gd name="connsiteY1865" fmla="*/ 565629 h 1472405"/>
                    <a:gd name="connsiteX1866" fmla="*/ 64012 w 4257040"/>
                    <a:gd name="connsiteY1866" fmla="*/ 568136 h 1472405"/>
                    <a:gd name="connsiteX1867" fmla="*/ 66666 w 4257040"/>
                    <a:gd name="connsiteY1867" fmla="*/ 571971 h 1472405"/>
                    <a:gd name="connsiteX1868" fmla="*/ 67551 w 4257040"/>
                    <a:gd name="connsiteY1868" fmla="*/ 574921 h 1472405"/>
                    <a:gd name="connsiteX1869" fmla="*/ 71386 w 4257040"/>
                    <a:gd name="connsiteY1869" fmla="*/ 585098 h 1472405"/>
                    <a:gd name="connsiteX1870" fmla="*/ 71829 w 4257040"/>
                    <a:gd name="connsiteY1870" fmla="*/ 587753 h 1472405"/>
                    <a:gd name="connsiteX1871" fmla="*/ 71681 w 4257040"/>
                    <a:gd name="connsiteY1871" fmla="*/ 589670 h 1472405"/>
                    <a:gd name="connsiteX1872" fmla="*/ 69911 w 4257040"/>
                    <a:gd name="connsiteY1872" fmla="*/ 590113 h 1472405"/>
                    <a:gd name="connsiteX1873" fmla="*/ 66076 w 4257040"/>
                    <a:gd name="connsiteY1873" fmla="*/ 590408 h 1472405"/>
                    <a:gd name="connsiteX1874" fmla="*/ 61947 w 4257040"/>
                    <a:gd name="connsiteY1874" fmla="*/ 591587 h 1472405"/>
                    <a:gd name="connsiteX1875" fmla="*/ 61652 w 4257040"/>
                    <a:gd name="connsiteY1875" fmla="*/ 592030 h 1472405"/>
                    <a:gd name="connsiteX1876" fmla="*/ 64454 w 4257040"/>
                    <a:gd name="connsiteY1876" fmla="*/ 594537 h 1472405"/>
                    <a:gd name="connsiteX1877" fmla="*/ 62094 w 4257040"/>
                    <a:gd name="connsiteY1877" fmla="*/ 598520 h 1472405"/>
                    <a:gd name="connsiteX1878" fmla="*/ 61652 w 4257040"/>
                    <a:gd name="connsiteY1878" fmla="*/ 604419 h 1472405"/>
                    <a:gd name="connsiteX1879" fmla="*/ 59144 w 4257040"/>
                    <a:gd name="connsiteY1879" fmla="*/ 607517 h 1472405"/>
                    <a:gd name="connsiteX1880" fmla="*/ 58849 w 4257040"/>
                    <a:gd name="connsiteY1880" fmla="*/ 608254 h 1472405"/>
                    <a:gd name="connsiteX1881" fmla="*/ 58997 w 4257040"/>
                    <a:gd name="connsiteY1881" fmla="*/ 608844 h 1472405"/>
                    <a:gd name="connsiteX1882" fmla="*/ 59439 w 4257040"/>
                    <a:gd name="connsiteY1882" fmla="*/ 609286 h 1472405"/>
                    <a:gd name="connsiteX1883" fmla="*/ 64159 w 4257040"/>
                    <a:gd name="connsiteY1883" fmla="*/ 610024 h 1472405"/>
                    <a:gd name="connsiteX1884" fmla="*/ 64601 w 4257040"/>
                    <a:gd name="connsiteY1884" fmla="*/ 610909 h 1472405"/>
                    <a:gd name="connsiteX1885" fmla="*/ 64601 w 4257040"/>
                    <a:gd name="connsiteY1885" fmla="*/ 612679 h 1472405"/>
                    <a:gd name="connsiteX1886" fmla="*/ 64159 w 4257040"/>
                    <a:gd name="connsiteY1886" fmla="*/ 614154 h 1472405"/>
                    <a:gd name="connsiteX1887" fmla="*/ 61799 w 4257040"/>
                    <a:gd name="connsiteY1887" fmla="*/ 615334 h 1472405"/>
                    <a:gd name="connsiteX1888" fmla="*/ 59292 w 4257040"/>
                    <a:gd name="connsiteY1888" fmla="*/ 617103 h 1472405"/>
                    <a:gd name="connsiteX1889" fmla="*/ 58702 w 4257040"/>
                    <a:gd name="connsiteY1889" fmla="*/ 618726 h 1472405"/>
                    <a:gd name="connsiteX1890" fmla="*/ 58849 w 4257040"/>
                    <a:gd name="connsiteY1890" fmla="*/ 620053 h 1472405"/>
                    <a:gd name="connsiteX1891" fmla="*/ 59734 w 4257040"/>
                    <a:gd name="connsiteY1891" fmla="*/ 622561 h 1472405"/>
                    <a:gd name="connsiteX1892" fmla="*/ 61356 w 4257040"/>
                    <a:gd name="connsiteY1892" fmla="*/ 625363 h 1472405"/>
                    <a:gd name="connsiteX1893" fmla="*/ 63422 w 4257040"/>
                    <a:gd name="connsiteY1893" fmla="*/ 627133 h 1472405"/>
                    <a:gd name="connsiteX1894" fmla="*/ 71091 w 4257040"/>
                    <a:gd name="connsiteY1894" fmla="*/ 628755 h 1472405"/>
                    <a:gd name="connsiteX1895" fmla="*/ 71976 w 4257040"/>
                    <a:gd name="connsiteY1895" fmla="*/ 630083 h 1472405"/>
                    <a:gd name="connsiteX1896" fmla="*/ 72418 w 4257040"/>
                    <a:gd name="connsiteY1896" fmla="*/ 632000 h 1472405"/>
                    <a:gd name="connsiteX1897" fmla="*/ 72271 w 4257040"/>
                    <a:gd name="connsiteY1897" fmla="*/ 633770 h 1472405"/>
                    <a:gd name="connsiteX1898" fmla="*/ 68731 w 4257040"/>
                    <a:gd name="connsiteY1898" fmla="*/ 637457 h 1472405"/>
                    <a:gd name="connsiteX1899" fmla="*/ 68731 w 4257040"/>
                    <a:gd name="connsiteY1899" fmla="*/ 638932 h 1472405"/>
                    <a:gd name="connsiteX1900" fmla="*/ 70206 w 4257040"/>
                    <a:gd name="connsiteY1900" fmla="*/ 642325 h 1472405"/>
                    <a:gd name="connsiteX1901" fmla="*/ 71976 w 4257040"/>
                    <a:gd name="connsiteY1901" fmla="*/ 645569 h 1472405"/>
                    <a:gd name="connsiteX1902" fmla="*/ 79350 w 4257040"/>
                    <a:gd name="connsiteY1902" fmla="*/ 649109 h 1472405"/>
                    <a:gd name="connsiteX1903" fmla="*/ 81858 w 4257040"/>
                    <a:gd name="connsiteY1903" fmla="*/ 651026 h 1472405"/>
                    <a:gd name="connsiteX1904" fmla="*/ 82595 w 4257040"/>
                    <a:gd name="connsiteY1904" fmla="*/ 652501 h 1472405"/>
                    <a:gd name="connsiteX1905" fmla="*/ 82890 w 4257040"/>
                    <a:gd name="connsiteY1905" fmla="*/ 655009 h 1472405"/>
                    <a:gd name="connsiteX1906" fmla="*/ 82890 w 4257040"/>
                    <a:gd name="connsiteY1906" fmla="*/ 657663 h 1472405"/>
                    <a:gd name="connsiteX1907" fmla="*/ 82300 w 4257040"/>
                    <a:gd name="connsiteY1907" fmla="*/ 660023 h 1472405"/>
                    <a:gd name="connsiteX1908" fmla="*/ 79940 w 4257040"/>
                    <a:gd name="connsiteY1908" fmla="*/ 663121 h 1472405"/>
                    <a:gd name="connsiteX1909" fmla="*/ 74631 w 4257040"/>
                    <a:gd name="connsiteY1909" fmla="*/ 669168 h 1472405"/>
                    <a:gd name="connsiteX1910" fmla="*/ 69321 w 4257040"/>
                    <a:gd name="connsiteY1910" fmla="*/ 671380 h 1472405"/>
                    <a:gd name="connsiteX1911" fmla="*/ 68879 w 4257040"/>
                    <a:gd name="connsiteY1911" fmla="*/ 671970 h 1472405"/>
                    <a:gd name="connsiteX1912" fmla="*/ 70648 w 4257040"/>
                    <a:gd name="connsiteY1912" fmla="*/ 673888 h 1472405"/>
                    <a:gd name="connsiteX1913" fmla="*/ 80088 w 4257040"/>
                    <a:gd name="connsiteY1913" fmla="*/ 681557 h 1472405"/>
                    <a:gd name="connsiteX1914" fmla="*/ 86282 w 4257040"/>
                    <a:gd name="connsiteY1914" fmla="*/ 685097 h 1472405"/>
                    <a:gd name="connsiteX1915" fmla="*/ 94690 w 4257040"/>
                    <a:gd name="connsiteY1915" fmla="*/ 689964 h 1472405"/>
                    <a:gd name="connsiteX1916" fmla="*/ 100000 w 4257040"/>
                    <a:gd name="connsiteY1916" fmla="*/ 693799 h 1472405"/>
                    <a:gd name="connsiteX1917" fmla="*/ 101769 w 4257040"/>
                    <a:gd name="connsiteY1917" fmla="*/ 696454 h 1472405"/>
                    <a:gd name="connsiteX1918" fmla="*/ 104129 w 4257040"/>
                    <a:gd name="connsiteY1918" fmla="*/ 699551 h 1472405"/>
                    <a:gd name="connsiteX1919" fmla="*/ 106636 w 4257040"/>
                    <a:gd name="connsiteY1919" fmla="*/ 702058 h 1472405"/>
                    <a:gd name="connsiteX1920" fmla="*/ 108554 w 4257040"/>
                    <a:gd name="connsiteY1920" fmla="*/ 704123 h 1472405"/>
                    <a:gd name="connsiteX1921" fmla="*/ 109291 w 4257040"/>
                    <a:gd name="connsiteY1921" fmla="*/ 705598 h 1472405"/>
                    <a:gd name="connsiteX1922" fmla="*/ 109291 w 4257040"/>
                    <a:gd name="connsiteY1922" fmla="*/ 707073 h 1472405"/>
                    <a:gd name="connsiteX1923" fmla="*/ 106636 w 4257040"/>
                    <a:gd name="connsiteY1923" fmla="*/ 711498 h 1472405"/>
                    <a:gd name="connsiteX1924" fmla="*/ 105309 w 4257040"/>
                    <a:gd name="connsiteY1924" fmla="*/ 714890 h 1472405"/>
                    <a:gd name="connsiteX1925" fmla="*/ 102801 w 4257040"/>
                    <a:gd name="connsiteY1925" fmla="*/ 720052 h 1472405"/>
                    <a:gd name="connsiteX1926" fmla="*/ 100147 w 4257040"/>
                    <a:gd name="connsiteY1926" fmla="*/ 723445 h 1472405"/>
                    <a:gd name="connsiteX1927" fmla="*/ 93657 w 4257040"/>
                    <a:gd name="connsiteY1927" fmla="*/ 729934 h 1472405"/>
                    <a:gd name="connsiteX1928" fmla="*/ 83923 w 4257040"/>
                    <a:gd name="connsiteY1928" fmla="*/ 737899 h 1472405"/>
                    <a:gd name="connsiteX1929" fmla="*/ 81710 w 4257040"/>
                    <a:gd name="connsiteY1929" fmla="*/ 740259 h 1472405"/>
                    <a:gd name="connsiteX1930" fmla="*/ 77138 w 4257040"/>
                    <a:gd name="connsiteY1930" fmla="*/ 744388 h 1472405"/>
                    <a:gd name="connsiteX1931" fmla="*/ 69469 w 4257040"/>
                    <a:gd name="connsiteY1931" fmla="*/ 752795 h 1472405"/>
                    <a:gd name="connsiteX1932" fmla="*/ 67404 w 4257040"/>
                    <a:gd name="connsiteY1932" fmla="*/ 754565 h 1472405"/>
                    <a:gd name="connsiteX1933" fmla="*/ 61062 w 4257040"/>
                    <a:gd name="connsiteY1933" fmla="*/ 761350 h 1472405"/>
                    <a:gd name="connsiteX1934" fmla="*/ 58112 w 4257040"/>
                    <a:gd name="connsiteY1934" fmla="*/ 763415 h 1472405"/>
                    <a:gd name="connsiteX1935" fmla="*/ 55899 w 4257040"/>
                    <a:gd name="connsiteY1935" fmla="*/ 765332 h 1472405"/>
                    <a:gd name="connsiteX1936" fmla="*/ 49557 w 4257040"/>
                    <a:gd name="connsiteY1936" fmla="*/ 771674 h 1472405"/>
                    <a:gd name="connsiteX1937" fmla="*/ 42773 w 4257040"/>
                    <a:gd name="connsiteY1937" fmla="*/ 776394 h 1472405"/>
                    <a:gd name="connsiteX1938" fmla="*/ 36136 w 4257040"/>
                    <a:gd name="connsiteY1938" fmla="*/ 780671 h 1472405"/>
                    <a:gd name="connsiteX1939" fmla="*/ 34218 w 4257040"/>
                    <a:gd name="connsiteY1939" fmla="*/ 782884 h 1472405"/>
                    <a:gd name="connsiteX1940" fmla="*/ 31711 w 4257040"/>
                    <a:gd name="connsiteY1940" fmla="*/ 784653 h 1472405"/>
                    <a:gd name="connsiteX1941" fmla="*/ 28761 w 4257040"/>
                    <a:gd name="connsiteY1941" fmla="*/ 786276 h 1472405"/>
                    <a:gd name="connsiteX1942" fmla="*/ 27581 w 4257040"/>
                    <a:gd name="connsiteY1942" fmla="*/ 787161 h 1472405"/>
                    <a:gd name="connsiteX1943" fmla="*/ 20796 w 4257040"/>
                    <a:gd name="connsiteY1943" fmla="*/ 793060 h 1472405"/>
                    <a:gd name="connsiteX1944" fmla="*/ 11652 w 4257040"/>
                    <a:gd name="connsiteY1944" fmla="*/ 801467 h 1472405"/>
                    <a:gd name="connsiteX1945" fmla="*/ 21534 w 4257040"/>
                    <a:gd name="connsiteY1945" fmla="*/ 799993 h 1472405"/>
                    <a:gd name="connsiteX1946" fmla="*/ 30236 w 4257040"/>
                    <a:gd name="connsiteY1946" fmla="*/ 795863 h 1472405"/>
                    <a:gd name="connsiteX1947" fmla="*/ 32006 w 4257040"/>
                    <a:gd name="connsiteY1947" fmla="*/ 796748 h 1472405"/>
                    <a:gd name="connsiteX1948" fmla="*/ 33923 w 4257040"/>
                    <a:gd name="connsiteY1948" fmla="*/ 798518 h 1472405"/>
                    <a:gd name="connsiteX1949" fmla="*/ 33628 w 4257040"/>
                    <a:gd name="connsiteY1949" fmla="*/ 801173 h 1472405"/>
                    <a:gd name="connsiteX1950" fmla="*/ 33186 w 4257040"/>
                    <a:gd name="connsiteY1950" fmla="*/ 803090 h 1472405"/>
                    <a:gd name="connsiteX1951" fmla="*/ 29794 w 4257040"/>
                    <a:gd name="connsiteY1951" fmla="*/ 801320 h 1472405"/>
                    <a:gd name="connsiteX1952" fmla="*/ 30531 w 4257040"/>
                    <a:gd name="connsiteY1952" fmla="*/ 803532 h 1472405"/>
                    <a:gd name="connsiteX1953" fmla="*/ 33628 w 4257040"/>
                    <a:gd name="connsiteY1953" fmla="*/ 807810 h 1472405"/>
                    <a:gd name="connsiteX1954" fmla="*/ 38053 w 4257040"/>
                    <a:gd name="connsiteY1954" fmla="*/ 809432 h 1472405"/>
                    <a:gd name="connsiteX1955" fmla="*/ 44837 w 4257040"/>
                    <a:gd name="connsiteY1955" fmla="*/ 814889 h 1472405"/>
                    <a:gd name="connsiteX1956" fmla="*/ 52654 w 4257040"/>
                    <a:gd name="connsiteY1956" fmla="*/ 815627 h 1472405"/>
                    <a:gd name="connsiteX1957" fmla="*/ 57964 w 4257040"/>
                    <a:gd name="connsiteY1957" fmla="*/ 814594 h 1472405"/>
                    <a:gd name="connsiteX1958" fmla="*/ 61799 w 4257040"/>
                    <a:gd name="connsiteY1958" fmla="*/ 814742 h 1472405"/>
                    <a:gd name="connsiteX1959" fmla="*/ 65781 w 4257040"/>
                    <a:gd name="connsiteY1959" fmla="*/ 817692 h 1472405"/>
                    <a:gd name="connsiteX1960" fmla="*/ 68584 w 4257040"/>
                    <a:gd name="connsiteY1960" fmla="*/ 821379 h 1472405"/>
                    <a:gd name="connsiteX1961" fmla="*/ 70648 w 4257040"/>
                    <a:gd name="connsiteY1961" fmla="*/ 822411 h 1472405"/>
                    <a:gd name="connsiteX1962" fmla="*/ 73598 w 4257040"/>
                    <a:gd name="connsiteY1962" fmla="*/ 824181 h 1472405"/>
                    <a:gd name="connsiteX1963" fmla="*/ 73303 w 4257040"/>
                    <a:gd name="connsiteY1963" fmla="*/ 826246 h 1472405"/>
                    <a:gd name="connsiteX1964" fmla="*/ 72418 w 4257040"/>
                    <a:gd name="connsiteY1964" fmla="*/ 827426 h 1472405"/>
                    <a:gd name="connsiteX1965" fmla="*/ 60472 w 4257040"/>
                    <a:gd name="connsiteY1965" fmla="*/ 824181 h 1472405"/>
                    <a:gd name="connsiteX1966" fmla="*/ 46903 w 4257040"/>
                    <a:gd name="connsiteY1966" fmla="*/ 822411 h 1472405"/>
                    <a:gd name="connsiteX1967" fmla="*/ 45133 w 4257040"/>
                    <a:gd name="connsiteY1967" fmla="*/ 824034 h 1472405"/>
                    <a:gd name="connsiteX1968" fmla="*/ 43362 w 4257040"/>
                    <a:gd name="connsiteY1968" fmla="*/ 826246 h 1472405"/>
                    <a:gd name="connsiteX1969" fmla="*/ 42478 w 4257040"/>
                    <a:gd name="connsiteY1969" fmla="*/ 828163 h 1472405"/>
                    <a:gd name="connsiteX1970" fmla="*/ 41593 w 4257040"/>
                    <a:gd name="connsiteY1970" fmla="*/ 829196 h 1472405"/>
                    <a:gd name="connsiteX1971" fmla="*/ 39528 w 4257040"/>
                    <a:gd name="connsiteY1971" fmla="*/ 829786 h 1472405"/>
                    <a:gd name="connsiteX1972" fmla="*/ 36430 w 4257040"/>
                    <a:gd name="connsiteY1972" fmla="*/ 829933 h 1472405"/>
                    <a:gd name="connsiteX1973" fmla="*/ 32596 w 4257040"/>
                    <a:gd name="connsiteY1973" fmla="*/ 829491 h 1472405"/>
                    <a:gd name="connsiteX1974" fmla="*/ 30384 w 4257040"/>
                    <a:gd name="connsiteY1974" fmla="*/ 828311 h 1472405"/>
                    <a:gd name="connsiteX1975" fmla="*/ 28761 w 4257040"/>
                    <a:gd name="connsiteY1975" fmla="*/ 829638 h 1472405"/>
                    <a:gd name="connsiteX1976" fmla="*/ 28024 w 4257040"/>
                    <a:gd name="connsiteY1976" fmla="*/ 832883 h 1472405"/>
                    <a:gd name="connsiteX1977" fmla="*/ 25664 w 4257040"/>
                    <a:gd name="connsiteY1977" fmla="*/ 834506 h 1472405"/>
                    <a:gd name="connsiteX1978" fmla="*/ 22419 w 4257040"/>
                    <a:gd name="connsiteY1978" fmla="*/ 833178 h 1472405"/>
                    <a:gd name="connsiteX1979" fmla="*/ 20354 w 4257040"/>
                    <a:gd name="connsiteY1979" fmla="*/ 830818 h 1472405"/>
                    <a:gd name="connsiteX1980" fmla="*/ 18436 w 4257040"/>
                    <a:gd name="connsiteY1980" fmla="*/ 830966 h 1472405"/>
                    <a:gd name="connsiteX1981" fmla="*/ 17257 w 4257040"/>
                    <a:gd name="connsiteY1981" fmla="*/ 833178 h 1472405"/>
                    <a:gd name="connsiteX1982" fmla="*/ 18142 w 4257040"/>
                    <a:gd name="connsiteY1982" fmla="*/ 836128 h 1472405"/>
                    <a:gd name="connsiteX1983" fmla="*/ 18584 w 4257040"/>
                    <a:gd name="connsiteY1983" fmla="*/ 839815 h 1472405"/>
                    <a:gd name="connsiteX1984" fmla="*/ 17257 w 4257040"/>
                    <a:gd name="connsiteY1984" fmla="*/ 842470 h 1472405"/>
                    <a:gd name="connsiteX1985" fmla="*/ 18584 w 4257040"/>
                    <a:gd name="connsiteY1985" fmla="*/ 843798 h 1472405"/>
                    <a:gd name="connsiteX1986" fmla="*/ 20354 w 4257040"/>
                    <a:gd name="connsiteY1986" fmla="*/ 845715 h 1472405"/>
                    <a:gd name="connsiteX1987" fmla="*/ 20796 w 4257040"/>
                    <a:gd name="connsiteY1987" fmla="*/ 846747 h 1472405"/>
                    <a:gd name="connsiteX1988" fmla="*/ 20207 w 4257040"/>
                    <a:gd name="connsiteY1988" fmla="*/ 847485 h 1472405"/>
                    <a:gd name="connsiteX1989" fmla="*/ 18436 w 4257040"/>
                    <a:gd name="connsiteY1989" fmla="*/ 847927 h 1472405"/>
                    <a:gd name="connsiteX1990" fmla="*/ 18142 w 4257040"/>
                    <a:gd name="connsiteY1990" fmla="*/ 848517 h 1472405"/>
                    <a:gd name="connsiteX1991" fmla="*/ 17257 w 4257040"/>
                    <a:gd name="connsiteY1991" fmla="*/ 849550 h 1472405"/>
                    <a:gd name="connsiteX1992" fmla="*/ 15339 w 4257040"/>
                    <a:gd name="connsiteY1992" fmla="*/ 849845 h 1472405"/>
                    <a:gd name="connsiteX1993" fmla="*/ 14159 w 4257040"/>
                    <a:gd name="connsiteY1993" fmla="*/ 850582 h 1472405"/>
                    <a:gd name="connsiteX1994" fmla="*/ 12979 w 4257040"/>
                    <a:gd name="connsiteY1994" fmla="*/ 853827 h 1472405"/>
                    <a:gd name="connsiteX1995" fmla="*/ 10619 w 4257040"/>
                    <a:gd name="connsiteY1995" fmla="*/ 859284 h 1472405"/>
                    <a:gd name="connsiteX1996" fmla="*/ 8260 w 4257040"/>
                    <a:gd name="connsiteY1996" fmla="*/ 861939 h 1472405"/>
                    <a:gd name="connsiteX1997" fmla="*/ 8555 w 4257040"/>
                    <a:gd name="connsiteY1997" fmla="*/ 861939 h 1472405"/>
                    <a:gd name="connsiteX1998" fmla="*/ 10325 w 4257040"/>
                    <a:gd name="connsiteY1998" fmla="*/ 864594 h 1472405"/>
                    <a:gd name="connsiteX1999" fmla="*/ 11947 w 4257040"/>
                    <a:gd name="connsiteY1999" fmla="*/ 877721 h 1472405"/>
                    <a:gd name="connsiteX2000" fmla="*/ 12242 w 4257040"/>
                    <a:gd name="connsiteY2000" fmla="*/ 880965 h 1472405"/>
                    <a:gd name="connsiteX2001" fmla="*/ 11652 w 4257040"/>
                    <a:gd name="connsiteY2001" fmla="*/ 882440 h 1472405"/>
                    <a:gd name="connsiteX2002" fmla="*/ 10325 w 4257040"/>
                    <a:gd name="connsiteY2002" fmla="*/ 883030 h 1472405"/>
                    <a:gd name="connsiteX2003" fmla="*/ 6047 w 4257040"/>
                    <a:gd name="connsiteY2003" fmla="*/ 887750 h 1472405"/>
                    <a:gd name="connsiteX2004" fmla="*/ 5458 w 4257040"/>
                    <a:gd name="connsiteY2004" fmla="*/ 889667 h 1472405"/>
                    <a:gd name="connsiteX2005" fmla="*/ 5605 w 4257040"/>
                    <a:gd name="connsiteY2005" fmla="*/ 891290 h 1472405"/>
                    <a:gd name="connsiteX2006" fmla="*/ 6195 w 4257040"/>
                    <a:gd name="connsiteY2006" fmla="*/ 892765 h 1472405"/>
                    <a:gd name="connsiteX2007" fmla="*/ 9440 w 4257040"/>
                    <a:gd name="connsiteY2007" fmla="*/ 893207 h 1472405"/>
                    <a:gd name="connsiteX2008" fmla="*/ 13422 w 4257040"/>
                    <a:gd name="connsiteY2008" fmla="*/ 892765 h 1472405"/>
                    <a:gd name="connsiteX2009" fmla="*/ 16224 w 4257040"/>
                    <a:gd name="connsiteY2009" fmla="*/ 894387 h 1472405"/>
                    <a:gd name="connsiteX2010" fmla="*/ 19469 w 4257040"/>
                    <a:gd name="connsiteY2010" fmla="*/ 897779 h 1472405"/>
                    <a:gd name="connsiteX2011" fmla="*/ 20796 w 4257040"/>
                    <a:gd name="connsiteY2011" fmla="*/ 900434 h 1472405"/>
                    <a:gd name="connsiteX2012" fmla="*/ 21239 w 4257040"/>
                    <a:gd name="connsiteY2012" fmla="*/ 902646 h 1472405"/>
                    <a:gd name="connsiteX2013" fmla="*/ 19617 w 4257040"/>
                    <a:gd name="connsiteY2013" fmla="*/ 904711 h 1472405"/>
                    <a:gd name="connsiteX2014" fmla="*/ 16667 w 4257040"/>
                    <a:gd name="connsiteY2014" fmla="*/ 904416 h 1472405"/>
                    <a:gd name="connsiteX2015" fmla="*/ 14602 w 4257040"/>
                    <a:gd name="connsiteY2015" fmla="*/ 903384 h 1472405"/>
                    <a:gd name="connsiteX2016" fmla="*/ 13569 w 4257040"/>
                    <a:gd name="connsiteY2016" fmla="*/ 902499 h 1472405"/>
                    <a:gd name="connsiteX2017" fmla="*/ 13864 w 4257040"/>
                    <a:gd name="connsiteY2017" fmla="*/ 901762 h 1472405"/>
                    <a:gd name="connsiteX2018" fmla="*/ 11800 w 4257040"/>
                    <a:gd name="connsiteY2018" fmla="*/ 899844 h 1472405"/>
                    <a:gd name="connsiteX2019" fmla="*/ 8407 w 4257040"/>
                    <a:gd name="connsiteY2019" fmla="*/ 898664 h 1472405"/>
                    <a:gd name="connsiteX2020" fmla="*/ 7522 w 4257040"/>
                    <a:gd name="connsiteY2020" fmla="*/ 898812 h 1472405"/>
                    <a:gd name="connsiteX2021" fmla="*/ 7522 w 4257040"/>
                    <a:gd name="connsiteY2021" fmla="*/ 898959 h 1472405"/>
                    <a:gd name="connsiteX2022" fmla="*/ 8407 w 4257040"/>
                    <a:gd name="connsiteY2022" fmla="*/ 901909 h 1472405"/>
                    <a:gd name="connsiteX2023" fmla="*/ 9587 w 4257040"/>
                    <a:gd name="connsiteY2023" fmla="*/ 902942 h 1472405"/>
                    <a:gd name="connsiteX2024" fmla="*/ 10915 w 4257040"/>
                    <a:gd name="connsiteY2024" fmla="*/ 903826 h 1472405"/>
                    <a:gd name="connsiteX2025" fmla="*/ 11062 w 4257040"/>
                    <a:gd name="connsiteY2025" fmla="*/ 904269 h 1472405"/>
                    <a:gd name="connsiteX2026" fmla="*/ 11062 w 4257040"/>
                    <a:gd name="connsiteY2026" fmla="*/ 904859 h 1472405"/>
                    <a:gd name="connsiteX2027" fmla="*/ 10472 w 4257040"/>
                    <a:gd name="connsiteY2027" fmla="*/ 905449 h 1472405"/>
                    <a:gd name="connsiteX2028" fmla="*/ 4867 w 4257040"/>
                    <a:gd name="connsiteY2028" fmla="*/ 907071 h 1472405"/>
                    <a:gd name="connsiteX2029" fmla="*/ 4277 w 4257040"/>
                    <a:gd name="connsiteY2029" fmla="*/ 908399 h 1472405"/>
                    <a:gd name="connsiteX2030" fmla="*/ 3540 w 4257040"/>
                    <a:gd name="connsiteY2030" fmla="*/ 909874 h 1472405"/>
                    <a:gd name="connsiteX2031" fmla="*/ 1180 w 4257040"/>
                    <a:gd name="connsiteY2031" fmla="*/ 912086 h 1472405"/>
                    <a:gd name="connsiteX2032" fmla="*/ 443 w 4257040"/>
                    <a:gd name="connsiteY2032" fmla="*/ 914003 h 1472405"/>
                    <a:gd name="connsiteX2033" fmla="*/ 0 w 4257040"/>
                    <a:gd name="connsiteY2033" fmla="*/ 916363 h 1472405"/>
                    <a:gd name="connsiteX2034" fmla="*/ 0 w 4257040"/>
                    <a:gd name="connsiteY2034" fmla="*/ 917248 h 1472405"/>
                    <a:gd name="connsiteX2035" fmla="*/ 3098 w 4257040"/>
                    <a:gd name="connsiteY2035" fmla="*/ 917396 h 1472405"/>
                    <a:gd name="connsiteX2036" fmla="*/ 4130 w 4257040"/>
                    <a:gd name="connsiteY2036" fmla="*/ 917986 h 1472405"/>
                    <a:gd name="connsiteX2037" fmla="*/ 4867 w 4257040"/>
                    <a:gd name="connsiteY2037" fmla="*/ 920935 h 1472405"/>
                    <a:gd name="connsiteX2038" fmla="*/ 8407 w 4257040"/>
                    <a:gd name="connsiteY2038" fmla="*/ 923295 h 1472405"/>
                    <a:gd name="connsiteX2039" fmla="*/ 11505 w 4257040"/>
                    <a:gd name="connsiteY2039" fmla="*/ 925213 h 1472405"/>
                    <a:gd name="connsiteX2040" fmla="*/ 12390 w 4257040"/>
                    <a:gd name="connsiteY2040" fmla="*/ 926098 h 1472405"/>
                    <a:gd name="connsiteX2041" fmla="*/ 12684 w 4257040"/>
                    <a:gd name="connsiteY2041" fmla="*/ 927720 h 1472405"/>
                    <a:gd name="connsiteX2042" fmla="*/ 12390 w 4257040"/>
                    <a:gd name="connsiteY2042" fmla="*/ 929785 h 1472405"/>
                    <a:gd name="connsiteX2043" fmla="*/ 12094 w 4257040"/>
                    <a:gd name="connsiteY2043" fmla="*/ 930817 h 1472405"/>
                    <a:gd name="connsiteX2044" fmla="*/ 10619 w 4257040"/>
                    <a:gd name="connsiteY2044" fmla="*/ 931997 h 1472405"/>
                    <a:gd name="connsiteX2045" fmla="*/ 9440 w 4257040"/>
                    <a:gd name="connsiteY2045" fmla="*/ 934947 h 1472405"/>
                    <a:gd name="connsiteX2046" fmla="*/ 9292 w 4257040"/>
                    <a:gd name="connsiteY2046" fmla="*/ 937897 h 1472405"/>
                    <a:gd name="connsiteX2047" fmla="*/ 7522 w 4257040"/>
                    <a:gd name="connsiteY2047" fmla="*/ 942764 h 1472405"/>
                    <a:gd name="connsiteX2048" fmla="*/ 7817 w 4257040"/>
                    <a:gd name="connsiteY2048" fmla="*/ 942912 h 1472405"/>
                    <a:gd name="connsiteX2049" fmla="*/ 11800 w 4257040"/>
                    <a:gd name="connsiteY2049" fmla="*/ 942027 h 1472405"/>
                    <a:gd name="connsiteX2050" fmla="*/ 12979 w 4257040"/>
                    <a:gd name="connsiteY2050" fmla="*/ 942469 h 1472405"/>
                    <a:gd name="connsiteX2051" fmla="*/ 13717 w 4257040"/>
                    <a:gd name="connsiteY2051" fmla="*/ 943649 h 1472405"/>
                    <a:gd name="connsiteX2052" fmla="*/ 14012 w 4257040"/>
                    <a:gd name="connsiteY2052" fmla="*/ 946746 h 1472405"/>
                    <a:gd name="connsiteX2053" fmla="*/ 15339 w 4257040"/>
                    <a:gd name="connsiteY2053" fmla="*/ 948074 h 1472405"/>
                    <a:gd name="connsiteX2054" fmla="*/ 16667 w 4257040"/>
                    <a:gd name="connsiteY2054" fmla="*/ 950286 h 1472405"/>
                    <a:gd name="connsiteX2055" fmla="*/ 17109 w 4257040"/>
                    <a:gd name="connsiteY2055" fmla="*/ 951909 h 1472405"/>
                    <a:gd name="connsiteX2056" fmla="*/ 19617 w 4257040"/>
                    <a:gd name="connsiteY2056" fmla="*/ 953973 h 1472405"/>
                    <a:gd name="connsiteX2057" fmla="*/ 19764 w 4257040"/>
                    <a:gd name="connsiteY2057" fmla="*/ 955301 h 1472405"/>
                    <a:gd name="connsiteX2058" fmla="*/ 21239 w 4257040"/>
                    <a:gd name="connsiteY2058" fmla="*/ 959873 h 1472405"/>
                    <a:gd name="connsiteX2059" fmla="*/ 21829 w 4257040"/>
                    <a:gd name="connsiteY2059" fmla="*/ 962528 h 1472405"/>
                    <a:gd name="connsiteX2060" fmla="*/ 22124 w 4257040"/>
                    <a:gd name="connsiteY2060" fmla="*/ 964593 h 1472405"/>
                    <a:gd name="connsiteX2061" fmla="*/ 21386 w 4257040"/>
                    <a:gd name="connsiteY2061" fmla="*/ 967100 h 1472405"/>
                    <a:gd name="connsiteX2062" fmla="*/ 20796 w 4257040"/>
                    <a:gd name="connsiteY2062" fmla="*/ 968870 h 1472405"/>
                    <a:gd name="connsiteX2063" fmla="*/ 24336 w 4257040"/>
                    <a:gd name="connsiteY2063" fmla="*/ 972115 h 1472405"/>
                    <a:gd name="connsiteX2064" fmla="*/ 25221 w 4257040"/>
                    <a:gd name="connsiteY2064" fmla="*/ 972262 h 1472405"/>
                    <a:gd name="connsiteX2065" fmla="*/ 27139 w 4257040"/>
                    <a:gd name="connsiteY2065" fmla="*/ 970935 h 1472405"/>
                    <a:gd name="connsiteX2066" fmla="*/ 27581 w 4257040"/>
                    <a:gd name="connsiteY2066" fmla="*/ 970787 h 1472405"/>
                    <a:gd name="connsiteX2067" fmla="*/ 31563 w 4257040"/>
                    <a:gd name="connsiteY2067" fmla="*/ 970787 h 1472405"/>
                    <a:gd name="connsiteX2068" fmla="*/ 33481 w 4257040"/>
                    <a:gd name="connsiteY2068" fmla="*/ 971820 h 1472405"/>
                    <a:gd name="connsiteX2069" fmla="*/ 34956 w 4257040"/>
                    <a:gd name="connsiteY2069" fmla="*/ 974032 h 1472405"/>
                    <a:gd name="connsiteX2070" fmla="*/ 36283 w 4257040"/>
                    <a:gd name="connsiteY2070" fmla="*/ 975802 h 1472405"/>
                    <a:gd name="connsiteX2071" fmla="*/ 37611 w 4257040"/>
                    <a:gd name="connsiteY2071" fmla="*/ 976245 h 1472405"/>
                    <a:gd name="connsiteX2072" fmla="*/ 41593 w 4257040"/>
                    <a:gd name="connsiteY2072" fmla="*/ 974032 h 1472405"/>
                    <a:gd name="connsiteX2073" fmla="*/ 43805 w 4257040"/>
                    <a:gd name="connsiteY2073" fmla="*/ 973295 h 1472405"/>
                    <a:gd name="connsiteX2074" fmla="*/ 45280 w 4257040"/>
                    <a:gd name="connsiteY2074" fmla="*/ 973295 h 1472405"/>
                    <a:gd name="connsiteX2075" fmla="*/ 50442 w 4257040"/>
                    <a:gd name="connsiteY2075" fmla="*/ 975360 h 1472405"/>
                    <a:gd name="connsiteX2076" fmla="*/ 52802 w 4257040"/>
                    <a:gd name="connsiteY2076" fmla="*/ 976392 h 1472405"/>
                    <a:gd name="connsiteX2077" fmla="*/ 53392 w 4257040"/>
                    <a:gd name="connsiteY2077" fmla="*/ 977425 h 1472405"/>
                    <a:gd name="connsiteX2078" fmla="*/ 53392 w 4257040"/>
                    <a:gd name="connsiteY2078" fmla="*/ 978457 h 1472405"/>
                    <a:gd name="connsiteX2079" fmla="*/ 52802 w 4257040"/>
                    <a:gd name="connsiteY2079" fmla="*/ 980227 h 1472405"/>
                    <a:gd name="connsiteX2080" fmla="*/ 52212 w 4257040"/>
                    <a:gd name="connsiteY2080" fmla="*/ 981997 h 1472405"/>
                    <a:gd name="connsiteX2081" fmla="*/ 53835 w 4257040"/>
                    <a:gd name="connsiteY2081" fmla="*/ 984209 h 1472405"/>
                    <a:gd name="connsiteX2082" fmla="*/ 55604 w 4257040"/>
                    <a:gd name="connsiteY2082" fmla="*/ 985684 h 1472405"/>
                    <a:gd name="connsiteX2083" fmla="*/ 59439 w 4257040"/>
                    <a:gd name="connsiteY2083" fmla="*/ 983324 h 1472405"/>
                    <a:gd name="connsiteX2084" fmla="*/ 60914 w 4257040"/>
                    <a:gd name="connsiteY2084" fmla="*/ 982587 h 1472405"/>
                    <a:gd name="connsiteX2085" fmla="*/ 62389 w 4257040"/>
                    <a:gd name="connsiteY2085" fmla="*/ 982587 h 1472405"/>
                    <a:gd name="connsiteX2086" fmla="*/ 64601 w 4257040"/>
                    <a:gd name="connsiteY2086" fmla="*/ 981702 h 1472405"/>
                    <a:gd name="connsiteX2087" fmla="*/ 66076 w 4257040"/>
                    <a:gd name="connsiteY2087" fmla="*/ 980374 h 1472405"/>
                    <a:gd name="connsiteX2088" fmla="*/ 67551 w 4257040"/>
                    <a:gd name="connsiteY2088" fmla="*/ 979784 h 1472405"/>
                    <a:gd name="connsiteX2089" fmla="*/ 70206 w 4257040"/>
                    <a:gd name="connsiteY2089" fmla="*/ 980227 h 1472405"/>
                    <a:gd name="connsiteX2090" fmla="*/ 75221 w 4257040"/>
                    <a:gd name="connsiteY2090" fmla="*/ 979784 h 1472405"/>
                    <a:gd name="connsiteX2091" fmla="*/ 81120 w 4257040"/>
                    <a:gd name="connsiteY2091" fmla="*/ 981997 h 1472405"/>
                    <a:gd name="connsiteX2092" fmla="*/ 81563 w 4257040"/>
                    <a:gd name="connsiteY2092" fmla="*/ 982587 h 1472405"/>
                    <a:gd name="connsiteX2093" fmla="*/ 84513 w 4257040"/>
                    <a:gd name="connsiteY2093" fmla="*/ 985094 h 1472405"/>
                    <a:gd name="connsiteX2094" fmla="*/ 85545 w 4257040"/>
                    <a:gd name="connsiteY2094" fmla="*/ 986422 h 1472405"/>
                    <a:gd name="connsiteX2095" fmla="*/ 86430 w 4257040"/>
                    <a:gd name="connsiteY2095" fmla="*/ 986864 h 1472405"/>
                    <a:gd name="connsiteX2096" fmla="*/ 88052 w 4257040"/>
                    <a:gd name="connsiteY2096" fmla="*/ 988044 h 1472405"/>
                    <a:gd name="connsiteX2097" fmla="*/ 90117 w 4257040"/>
                    <a:gd name="connsiteY2097" fmla="*/ 988781 h 1472405"/>
                    <a:gd name="connsiteX2098" fmla="*/ 91445 w 4257040"/>
                    <a:gd name="connsiteY2098" fmla="*/ 988486 h 1472405"/>
                    <a:gd name="connsiteX2099" fmla="*/ 92182 w 4257040"/>
                    <a:gd name="connsiteY2099" fmla="*/ 988929 h 1472405"/>
                    <a:gd name="connsiteX2100" fmla="*/ 92772 w 4257040"/>
                    <a:gd name="connsiteY2100" fmla="*/ 989961 h 1472405"/>
                    <a:gd name="connsiteX2101" fmla="*/ 92920 w 4257040"/>
                    <a:gd name="connsiteY2101" fmla="*/ 991584 h 1472405"/>
                    <a:gd name="connsiteX2102" fmla="*/ 92625 w 4257040"/>
                    <a:gd name="connsiteY2102" fmla="*/ 996304 h 1472405"/>
                    <a:gd name="connsiteX2103" fmla="*/ 91592 w 4257040"/>
                    <a:gd name="connsiteY2103" fmla="*/ 997631 h 1472405"/>
                    <a:gd name="connsiteX2104" fmla="*/ 90560 w 4257040"/>
                    <a:gd name="connsiteY2104" fmla="*/ 998663 h 1472405"/>
                    <a:gd name="connsiteX2105" fmla="*/ 90265 w 4257040"/>
                    <a:gd name="connsiteY2105" fmla="*/ 999548 h 1472405"/>
                    <a:gd name="connsiteX2106" fmla="*/ 90412 w 4257040"/>
                    <a:gd name="connsiteY2106" fmla="*/ 1000581 h 1472405"/>
                    <a:gd name="connsiteX2107" fmla="*/ 92035 w 4257040"/>
                    <a:gd name="connsiteY2107" fmla="*/ 1002646 h 1472405"/>
                    <a:gd name="connsiteX2108" fmla="*/ 94247 w 4257040"/>
                    <a:gd name="connsiteY2108" fmla="*/ 1005743 h 1472405"/>
                    <a:gd name="connsiteX2109" fmla="*/ 94690 w 4257040"/>
                    <a:gd name="connsiteY2109" fmla="*/ 1007513 h 1472405"/>
                    <a:gd name="connsiteX2110" fmla="*/ 94690 w 4257040"/>
                    <a:gd name="connsiteY2110" fmla="*/ 1008840 h 1472405"/>
                    <a:gd name="connsiteX2111" fmla="*/ 91740 w 4257040"/>
                    <a:gd name="connsiteY2111" fmla="*/ 1012822 h 1472405"/>
                    <a:gd name="connsiteX2112" fmla="*/ 90855 w 4257040"/>
                    <a:gd name="connsiteY2112" fmla="*/ 1013855 h 1472405"/>
                    <a:gd name="connsiteX2113" fmla="*/ 90117 w 4257040"/>
                    <a:gd name="connsiteY2113" fmla="*/ 1015772 h 1472405"/>
                    <a:gd name="connsiteX2114" fmla="*/ 89823 w 4257040"/>
                    <a:gd name="connsiteY2114" fmla="*/ 1017690 h 1472405"/>
                    <a:gd name="connsiteX2115" fmla="*/ 89970 w 4257040"/>
                    <a:gd name="connsiteY2115" fmla="*/ 1018575 h 1472405"/>
                    <a:gd name="connsiteX2116" fmla="*/ 94837 w 4257040"/>
                    <a:gd name="connsiteY2116" fmla="*/ 1021672 h 1472405"/>
                    <a:gd name="connsiteX2117" fmla="*/ 98377 w 4257040"/>
                    <a:gd name="connsiteY2117" fmla="*/ 1023442 h 1472405"/>
                    <a:gd name="connsiteX2118" fmla="*/ 99262 w 4257040"/>
                    <a:gd name="connsiteY2118" fmla="*/ 1024327 h 1472405"/>
                    <a:gd name="connsiteX2119" fmla="*/ 99262 w 4257040"/>
                    <a:gd name="connsiteY2119" fmla="*/ 1024769 h 1472405"/>
                    <a:gd name="connsiteX2120" fmla="*/ 97344 w 4257040"/>
                    <a:gd name="connsiteY2120" fmla="*/ 1028162 h 1472405"/>
                    <a:gd name="connsiteX2121" fmla="*/ 97197 w 4257040"/>
                    <a:gd name="connsiteY2121" fmla="*/ 1029046 h 1472405"/>
                    <a:gd name="connsiteX2122" fmla="*/ 100147 w 4257040"/>
                    <a:gd name="connsiteY2122" fmla="*/ 1030521 h 1472405"/>
                    <a:gd name="connsiteX2123" fmla="*/ 101622 w 4257040"/>
                    <a:gd name="connsiteY2123" fmla="*/ 1032734 h 1472405"/>
                    <a:gd name="connsiteX2124" fmla="*/ 103097 w 4257040"/>
                    <a:gd name="connsiteY2124" fmla="*/ 1036274 h 1472405"/>
                    <a:gd name="connsiteX2125" fmla="*/ 105751 w 4257040"/>
                    <a:gd name="connsiteY2125" fmla="*/ 1039813 h 1472405"/>
                    <a:gd name="connsiteX2126" fmla="*/ 111651 w 4257040"/>
                    <a:gd name="connsiteY2126" fmla="*/ 1042763 h 1472405"/>
                    <a:gd name="connsiteX2127" fmla="*/ 115928 w 4257040"/>
                    <a:gd name="connsiteY2127" fmla="*/ 1044828 h 1472405"/>
                    <a:gd name="connsiteX2128" fmla="*/ 116813 w 4257040"/>
                    <a:gd name="connsiteY2128" fmla="*/ 1045713 h 1472405"/>
                    <a:gd name="connsiteX2129" fmla="*/ 117108 w 4257040"/>
                    <a:gd name="connsiteY2129" fmla="*/ 1046746 h 1472405"/>
                    <a:gd name="connsiteX2130" fmla="*/ 116813 w 4257040"/>
                    <a:gd name="connsiteY2130" fmla="*/ 1049105 h 1472405"/>
                    <a:gd name="connsiteX2131" fmla="*/ 115781 w 4257040"/>
                    <a:gd name="connsiteY2131" fmla="*/ 1051908 h 1472405"/>
                    <a:gd name="connsiteX2132" fmla="*/ 115043 w 4257040"/>
                    <a:gd name="connsiteY2132" fmla="*/ 1053530 h 1472405"/>
                    <a:gd name="connsiteX2133" fmla="*/ 116666 w 4257040"/>
                    <a:gd name="connsiteY2133" fmla="*/ 1054268 h 1472405"/>
                    <a:gd name="connsiteX2134" fmla="*/ 121238 w 4257040"/>
                    <a:gd name="connsiteY2134" fmla="*/ 1054120 h 1472405"/>
                    <a:gd name="connsiteX2135" fmla="*/ 126695 w 4257040"/>
                    <a:gd name="connsiteY2135" fmla="*/ 1054563 h 1472405"/>
                    <a:gd name="connsiteX2136" fmla="*/ 133185 w 4257040"/>
                    <a:gd name="connsiteY2136" fmla="*/ 1057807 h 1472405"/>
                    <a:gd name="connsiteX2137" fmla="*/ 133185 w 4257040"/>
                    <a:gd name="connsiteY2137" fmla="*/ 1059135 h 1472405"/>
                    <a:gd name="connsiteX2138" fmla="*/ 132447 w 4257040"/>
                    <a:gd name="connsiteY2138" fmla="*/ 1060462 h 1472405"/>
                    <a:gd name="connsiteX2139" fmla="*/ 133037 w 4257040"/>
                    <a:gd name="connsiteY2139" fmla="*/ 1061790 h 1472405"/>
                    <a:gd name="connsiteX2140" fmla="*/ 133627 w 4257040"/>
                    <a:gd name="connsiteY2140" fmla="*/ 1062970 h 1472405"/>
                    <a:gd name="connsiteX2141" fmla="*/ 139379 w 4257040"/>
                    <a:gd name="connsiteY2141" fmla="*/ 1066509 h 1472405"/>
                    <a:gd name="connsiteX2142" fmla="*/ 139822 w 4257040"/>
                    <a:gd name="connsiteY2142" fmla="*/ 1067542 h 1472405"/>
                    <a:gd name="connsiteX2143" fmla="*/ 139970 w 4257040"/>
                    <a:gd name="connsiteY2143" fmla="*/ 1069164 h 1472405"/>
                    <a:gd name="connsiteX2144" fmla="*/ 139822 w 4257040"/>
                    <a:gd name="connsiteY2144" fmla="*/ 1070492 h 1472405"/>
                    <a:gd name="connsiteX2145" fmla="*/ 138200 w 4257040"/>
                    <a:gd name="connsiteY2145" fmla="*/ 1070787 h 1472405"/>
                    <a:gd name="connsiteX2146" fmla="*/ 136577 w 4257040"/>
                    <a:gd name="connsiteY2146" fmla="*/ 1071377 h 1472405"/>
                    <a:gd name="connsiteX2147" fmla="*/ 133627 w 4257040"/>
                    <a:gd name="connsiteY2147" fmla="*/ 1072851 h 1472405"/>
                    <a:gd name="connsiteX2148" fmla="*/ 132595 w 4257040"/>
                    <a:gd name="connsiteY2148" fmla="*/ 1074916 h 1472405"/>
                    <a:gd name="connsiteX2149" fmla="*/ 128023 w 4257040"/>
                    <a:gd name="connsiteY2149" fmla="*/ 1077866 h 1472405"/>
                    <a:gd name="connsiteX2150" fmla="*/ 125073 w 4257040"/>
                    <a:gd name="connsiteY2150" fmla="*/ 1079194 h 1472405"/>
                    <a:gd name="connsiteX2151" fmla="*/ 122860 w 4257040"/>
                    <a:gd name="connsiteY2151" fmla="*/ 1079194 h 1472405"/>
                    <a:gd name="connsiteX2152" fmla="*/ 117551 w 4257040"/>
                    <a:gd name="connsiteY2152" fmla="*/ 1078604 h 1472405"/>
                    <a:gd name="connsiteX2153" fmla="*/ 115634 w 4257040"/>
                    <a:gd name="connsiteY2153" fmla="*/ 1077129 h 1472405"/>
                    <a:gd name="connsiteX2154" fmla="*/ 114749 w 4257040"/>
                    <a:gd name="connsiteY2154" fmla="*/ 1075801 h 1472405"/>
                    <a:gd name="connsiteX2155" fmla="*/ 112684 w 4257040"/>
                    <a:gd name="connsiteY2155" fmla="*/ 1075211 h 1472405"/>
                    <a:gd name="connsiteX2156" fmla="*/ 110029 w 4257040"/>
                    <a:gd name="connsiteY2156" fmla="*/ 1075211 h 1472405"/>
                    <a:gd name="connsiteX2157" fmla="*/ 106194 w 4257040"/>
                    <a:gd name="connsiteY2157" fmla="*/ 1075506 h 1472405"/>
                    <a:gd name="connsiteX2158" fmla="*/ 105457 w 4257040"/>
                    <a:gd name="connsiteY2158" fmla="*/ 1075801 h 1472405"/>
                    <a:gd name="connsiteX2159" fmla="*/ 104867 w 4257040"/>
                    <a:gd name="connsiteY2159" fmla="*/ 1077424 h 1472405"/>
                    <a:gd name="connsiteX2160" fmla="*/ 103244 w 4257040"/>
                    <a:gd name="connsiteY2160" fmla="*/ 1080226 h 1472405"/>
                    <a:gd name="connsiteX2161" fmla="*/ 102064 w 4257040"/>
                    <a:gd name="connsiteY2161" fmla="*/ 1081848 h 1472405"/>
                    <a:gd name="connsiteX2162" fmla="*/ 102949 w 4257040"/>
                    <a:gd name="connsiteY2162" fmla="*/ 1082733 h 1472405"/>
                    <a:gd name="connsiteX2163" fmla="*/ 104572 w 4257040"/>
                    <a:gd name="connsiteY2163" fmla="*/ 1084798 h 1472405"/>
                    <a:gd name="connsiteX2164" fmla="*/ 106784 w 4257040"/>
                    <a:gd name="connsiteY2164" fmla="*/ 1087306 h 1472405"/>
                    <a:gd name="connsiteX2165" fmla="*/ 109291 w 4257040"/>
                    <a:gd name="connsiteY2165" fmla="*/ 1089518 h 1472405"/>
                    <a:gd name="connsiteX2166" fmla="*/ 110029 w 4257040"/>
                    <a:gd name="connsiteY2166" fmla="*/ 1090845 h 1472405"/>
                    <a:gd name="connsiteX2167" fmla="*/ 110029 w 4257040"/>
                    <a:gd name="connsiteY2167" fmla="*/ 1091878 h 1472405"/>
                    <a:gd name="connsiteX2168" fmla="*/ 108849 w 4257040"/>
                    <a:gd name="connsiteY2168" fmla="*/ 1093058 h 1472405"/>
                    <a:gd name="connsiteX2169" fmla="*/ 108996 w 4257040"/>
                    <a:gd name="connsiteY2169" fmla="*/ 1095270 h 1472405"/>
                    <a:gd name="connsiteX2170" fmla="*/ 111356 w 4257040"/>
                    <a:gd name="connsiteY2170" fmla="*/ 1098367 h 1472405"/>
                    <a:gd name="connsiteX2171" fmla="*/ 110618 w 4257040"/>
                    <a:gd name="connsiteY2171" fmla="*/ 1098810 h 1472405"/>
                    <a:gd name="connsiteX2172" fmla="*/ 110324 w 4257040"/>
                    <a:gd name="connsiteY2172" fmla="*/ 1102645 h 1472405"/>
                    <a:gd name="connsiteX2173" fmla="*/ 110324 w 4257040"/>
                    <a:gd name="connsiteY2173" fmla="*/ 1106627 h 1472405"/>
                    <a:gd name="connsiteX2174" fmla="*/ 111061 w 4257040"/>
                    <a:gd name="connsiteY2174" fmla="*/ 1107512 h 1472405"/>
                    <a:gd name="connsiteX2175" fmla="*/ 112241 w 4257040"/>
                    <a:gd name="connsiteY2175" fmla="*/ 1108397 h 1472405"/>
                    <a:gd name="connsiteX2176" fmla="*/ 113274 w 4257040"/>
                    <a:gd name="connsiteY2176" fmla="*/ 1109872 h 1472405"/>
                    <a:gd name="connsiteX2177" fmla="*/ 115043 w 4257040"/>
                    <a:gd name="connsiteY2177" fmla="*/ 1113117 h 1472405"/>
                    <a:gd name="connsiteX2178" fmla="*/ 115191 w 4257040"/>
                    <a:gd name="connsiteY2178" fmla="*/ 1114002 h 1472405"/>
                    <a:gd name="connsiteX2179" fmla="*/ 115781 w 4257040"/>
                    <a:gd name="connsiteY2179" fmla="*/ 1114002 h 1472405"/>
                    <a:gd name="connsiteX2180" fmla="*/ 118141 w 4257040"/>
                    <a:gd name="connsiteY2180" fmla="*/ 1115034 h 1472405"/>
                    <a:gd name="connsiteX2181" fmla="*/ 120795 w 4257040"/>
                    <a:gd name="connsiteY2181" fmla="*/ 1115919 h 1472405"/>
                    <a:gd name="connsiteX2182" fmla="*/ 122566 w 4257040"/>
                    <a:gd name="connsiteY2182" fmla="*/ 1115919 h 1472405"/>
                    <a:gd name="connsiteX2183" fmla="*/ 124630 w 4257040"/>
                    <a:gd name="connsiteY2183" fmla="*/ 1115771 h 1472405"/>
                    <a:gd name="connsiteX2184" fmla="*/ 127138 w 4257040"/>
                    <a:gd name="connsiteY2184" fmla="*/ 1114591 h 1472405"/>
                    <a:gd name="connsiteX2185" fmla="*/ 128760 w 4257040"/>
                    <a:gd name="connsiteY2185" fmla="*/ 1113559 h 1472405"/>
                    <a:gd name="connsiteX2186" fmla="*/ 130825 w 4257040"/>
                    <a:gd name="connsiteY2186" fmla="*/ 1107954 h 1472405"/>
                    <a:gd name="connsiteX2187" fmla="*/ 131562 w 4257040"/>
                    <a:gd name="connsiteY2187" fmla="*/ 1107217 h 1472405"/>
                    <a:gd name="connsiteX2188" fmla="*/ 132742 w 4257040"/>
                    <a:gd name="connsiteY2188" fmla="*/ 1106774 h 1472405"/>
                    <a:gd name="connsiteX2189" fmla="*/ 134660 w 4257040"/>
                    <a:gd name="connsiteY2189" fmla="*/ 1106774 h 1472405"/>
                    <a:gd name="connsiteX2190" fmla="*/ 138200 w 4257040"/>
                    <a:gd name="connsiteY2190" fmla="*/ 1107807 h 1472405"/>
                    <a:gd name="connsiteX2191" fmla="*/ 142477 w 4257040"/>
                    <a:gd name="connsiteY2191" fmla="*/ 1108692 h 1472405"/>
                    <a:gd name="connsiteX2192" fmla="*/ 144984 w 4257040"/>
                    <a:gd name="connsiteY2192" fmla="*/ 1108544 h 1472405"/>
                    <a:gd name="connsiteX2193" fmla="*/ 151474 w 4257040"/>
                    <a:gd name="connsiteY2193" fmla="*/ 1105595 h 1472405"/>
                    <a:gd name="connsiteX2194" fmla="*/ 155013 w 4257040"/>
                    <a:gd name="connsiteY2194" fmla="*/ 1105152 h 1472405"/>
                    <a:gd name="connsiteX2195" fmla="*/ 159291 w 4257040"/>
                    <a:gd name="connsiteY2195" fmla="*/ 1105889 h 1472405"/>
                    <a:gd name="connsiteX2196" fmla="*/ 163568 w 4257040"/>
                    <a:gd name="connsiteY2196" fmla="*/ 1105889 h 1472405"/>
                    <a:gd name="connsiteX2197" fmla="*/ 166813 w 4257040"/>
                    <a:gd name="connsiteY2197" fmla="*/ 1105447 h 1472405"/>
                    <a:gd name="connsiteX2198" fmla="*/ 168878 w 4257040"/>
                    <a:gd name="connsiteY2198" fmla="*/ 1106479 h 1472405"/>
                    <a:gd name="connsiteX2199" fmla="*/ 171680 w 4257040"/>
                    <a:gd name="connsiteY2199" fmla="*/ 1108692 h 1472405"/>
                    <a:gd name="connsiteX2200" fmla="*/ 174040 w 4257040"/>
                    <a:gd name="connsiteY2200" fmla="*/ 1112084 h 1472405"/>
                    <a:gd name="connsiteX2201" fmla="*/ 176695 w 4257040"/>
                    <a:gd name="connsiteY2201" fmla="*/ 1118279 h 1472405"/>
                    <a:gd name="connsiteX2202" fmla="*/ 184069 w 4257040"/>
                    <a:gd name="connsiteY2202" fmla="*/ 1125211 h 1472405"/>
                    <a:gd name="connsiteX2203" fmla="*/ 184217 w 4257040"/>
                    <a:gd name="connsiteY2203" fmla="*/ 1126538 h 1472405"/>
                    <a:gd name="connsiteX2204" fmla="*/ 183627 w 4257040"/>
                    <a:gd name="connsiteY2204" fmla="*/ 1127423 h 1472405"/>
                    <a:gd name="connsiteX2205" fmla="*/ 179940 w 4257040"/>
                    <a:gd name="connsiteY2205" fmla="*/ 1128308 h 1472405"/>
                    <a:gd name="connsiteX2206" fmla="*/ 176842 w 4257040"/>
                    <a:gd name="connsiteY2206" fmla="*/ 1128751 h 1472405"/>
                    <a:gd name="connsiteX2207" fmla="*/ 176695 w 4257040"/>
                    <a:gd name="connsiteY2207" fmla="*/ 1129931 h 1472405"/>
                    <a:gd name="connsiteX2208" fmla="*/ 177432 w 4257040"/>
                    <a:gd name="connsiteY2208" fmla="*/ 1131111 h 1472405"/>
                    <a:gd name="connsiteX2209" fmla="*/ 178907 w 4257040"/>
                    <a:gd name="connsiteY2209" fmla="*/ 1133028 h 1472405"/>
                    <a:gd name="connsiteX2210" fmla="*/ 179202 w 4257040"/>
                    <a:gd name="connsiteY2210" fmla="*/ 1135535 h 1472405"/>
                    <a:gd name="connsiteX2211" fmla="*/ 179055 w 4257040"/>
                    <a:gd name="connsiteY2211" fmla="*/ 1137748 h 1472405"/>
                    <a:gd name="connsiteX2212" fmla="*/ 179645 w 4257040"/>
                    <a:gd name="connsiteY2212" fmla="*/ 1139665 h 1472405"/>
                    <a:gd name="connsiteX2213" fmla="*/ 180824 w 4257040"/>
                    <a:gd name="connsiteY2213" fmla="*/ 1140402 h 1472405"/>
                    <a:gd name="connsiteX2214" fmla="*/ 180972 w 4257040"/>
                    <a:gd name="connsiteY2214" fmla="*/ 1141435 h 1472405"/>
                    <a:gd name="connsiteX2215" fmla="*/ 179645 w 4257040"/>
                    <a:gd name="connsiteY2215" fmla="*/ 1142615 h 1472405"/>
                    <a:gd name="connsiteX2216" fmla="*/ 179202 w 4257040"/>
                    <a:gd name="connsiteY2216" fmla="*/ 1143352 h 1472405"/>
                    <a:gd name="connsiteX2217" fmla="*/ 179792 w 4257040"/>
                    <a:gd name="connsiteY2217" fmla="*/ 1143795 h 1472405"/>
                    <a:gd name="connsiteX2218" fmla="*/ 186429 w 4257040"/>
                    <a:gd name="connsiteY2218" fmla="*/ 1144090 h 1472405"/>
                    <a:gd name="connsiteX2219" fmla="*/ 189822 w 4257040"/>
                    <a:gd name="connsiteY2219" fmla="*/ 1145270 h 1472405"/>
                    <a:gd name="connsiteX2220" fmla="*/ 192329 w 4257040"/>
                    <a:gd name="connsiteY2220" fmla="*/ 1146302 h 1472405"/>
                    <a:gd name="connsiteX2221" fmla="*/ 193509 w 4257040"/>
                    <a:gd name="connsiteY2221" fmla="*/ 1146450 h 1472405"/>
                    <a:gd name="connsiteX2222" fmla="*/ 196311 w 4257040"/>
                    <a:gd name="connsiteY2222" fmla="*/ 1145712 h 1472405"/>
                    <a:gd name="connsiteX2223" fmla="*/ 199556 w 4257040"/>
                    <a:gd name="connsiteY2223" fmla="*/ 1145270 h 1472405"/>
                    <a:gd name="connsiteX2224" fmla="*/ 201473 w 4257040"/>
                    <a:gd name="connsiteY2224" fmla="*/ 1145270 h 1472405"/>
                    <a:gd name="connsiteX2225" fmla="*/ 202211 w 4257040"/>
                    <a:gd name="connsiteY2225" fmla="*/ 1146007 h 1472405"/>
                    <a:gd name="connsiteX2226" fmla="*/ 202800 w 4257040"/>
                    <a:gd name="connsiteY2226" fmla="*/ 1148072 h 1472405"/>
                    <a:gd name="connsiteX2227" fmla="*/ 203981 w 4257040"/>
                    <a:gd name="connsiteY2227" fmla="*/ 1150137 h 1472405"/>
                    <a:gd name="connsiteX2228" fmla="*/ 205013 w 4257040"/>
                    <a:gd name="connsiteY2228" fmla="*/ 1150727 h 1472405"/>
                    <a:gd name="connsiteX2229" fmla="*/ 206783 w 4257040"/>
                    <a:gd name="connsiteY2229" fmla="*/ 1150579 h 1472405"/>
                    <a:gd name="connsiteX2230" fmla="*/ 207963 w 4257040"/>
                    <a:gd name="connsiteY2230" fmla="*/ 1150727 h 1472405"/>
                    <a:gd name="connsiteX2231" fmla="*/ 208553 w 4257040"/>
                    <a:gd name="connsiteY2231" fmla="*/ 1151464 h 1472405"/>
                    <a:gd name="connsiteX2232" fmla="*/ 207816 w 4257040"/>
                    <a:gd name="connsiteY2232" fmla="*/ 1152644 h 1472405"/>
                    <a:gd name="connsiteX2233" fmla="*/ 207963 w 4257040"/>
                    <a:gd name="connsiteY2233" fmla="*/ 1153972 h 1472405"/>
                    <a:gd name="connsiteX2234" fmla="*/ 208848 w 4257040"/>
                    <a:gd name="connsiteY2234" fmla="*/ 1155594 h 1472405"/>
                    <a:gd name="connsiteX2235" fmla="*/ 209880 w 4257040"/>
                    <a:gd name="connsiteY2235" fmla="*/ 1159134 h 1472405"/>
                    <a:gd name="connsiteX2236" fmla="*/ 210765 w 4257040"/>
                    <a:gd name="connsiteY2236" fmla="*/ 1160166 h 1472405"/>
                    <a:gd name="connsiteX2237" fmla="*/ 211355 w 4257040"/>
                    <a:gd name="connsiteY2237" fmla="*/ 1161641 h 1472405"/>
                    <a:gd name="connsiteX2238" fmla="*/ 211355 w 4257040"/>
                    <a:gd name="connsiteY2238" fmla="*/ 1163116 h 1472405"/>
                    <a:gd name="connsiteX2239" fmla="*/ 210618 w 4257040"/>
                    <a:gd name="connsiteY2239" fmla="*/ 1164591 h 1472405"/>
                    <a:gd name="connsiteX2240" fmla="*/ 210028 w 4257040"/>
                    <a:gd name="connsiteY2240" fmla="*/ 1165623 h 1472405"/>
                    <a:gd name="connsiteX2241" fmla="*/ 210618 w 4257040"/>
                    <a:gd name="connsiteY2241" fmla="*/ 1167983 h 1472405"/>
                    <a:gd name="connsiteX2242" fmla="*/ 212535 w 4257040"/>
                    <a:gd name="connsiteY2242" fmla="*/ 1170786 h 1472405"/>
                    <a:gd name="connsiteX2243" fmla="*/ 214010 w 4257040"/>
                    <a:gd name="connsiteY2243" fmla="*/ 1171523 h 1472405"/>
                    <a:gd name="connsiteX2244" fmla="*/ 215190 w 4257040"/>
                    <a:gd name="connsiteY2244" fmla="*/ 1173883 h 1472405"/>
                    <a:gd name="connsiteX2245" fmla="*/ 217402 w 4257040"/>
                    <a:gd name="connsiteY2245" fmla="*/ 1174620 h 1472405"/>
                    <a:gd name="connsiteX2246" fmla="*/ 220647 w 4257040"/>
                    <a:gd name="connsiteY2246" fmla="*/ 1172703 h 1472405"/>
                    <a:gd name="connsiteX2247" fmla="*/ 223007 w 4257040"/>
                    <a:gd name="connsiteY2247" fmla="*/ 1171523 h 1472405"/>
                    <a:gd name="connsiteX2248" fmla="*/ 226104 w 4257040"/>
                    <a:gd name="connsiteY2248" fmla="*/ 1172113 h 1472405"/>
                    <a:gd name="connsiteX2249" fmla="*/ 228907 w 4257040"/>
                    <a:gd name="connsiteY2249" fmla="*/ 1172556 h 1472405"/>
                    <a:gd name="connsiteX2250" fmla="*/ 230824 w 4257040"/>
                    <a:gd name="connsiteY2250" fmla="*/ 1173883 h 1472405"/>
                    <a:gd name="connsiteX2251" fmla="*/ 232299 w 4257040"/>
                    <a:gd name="connsiteY2251" fmla="*/ 1175800 h 1472405"/>
                    <a:gd name="connsiteX2252" fmla="*/ 233921 w 4257040"/>
                    <a:gd name="connsiteY2252" fmla="*/ 1176980 h 1472405"/>
                    <a:gd name="connsiteX2253" fmla="*/ 235544 w 4257040"/>
                    <a:gd name="connsiteY2253" fmla="*/ 1176390 h 1472405"/>
                    <a:gd name="connsiteX2254" fmla="*/ 238936 w 4257040"/>
                    <a:gd name="connsiteY2254" fmla="*/ 1176980 h 1472405"/>
                    <a:gd name="connsiteX2255" fmla="*/ 240559 w 4257040"/>
                    <a:gd name="connsiteY2255" fmla="*/ 1178455 h 1472405"/>
                    <a:gd name="connsiteX2256" fmla="*/ 242181 w 4257040"/>
                    <a:gd name="connsiteY2256" fmla="*/ 1179340 h 1472405"/>
                    <a:gd name="connsiteX2257" fmla="*/ 244098 w 4257040"/>
                    <a:gd name="connsiteY2257" fmla="*/ 1178160 h 1472405"/>
                    <a:gd name="connsiteX2258" fmla="*/ 245720 w 4257040"/>
                    <a:gd name="connsiteY2258" fmla="*/ 1176538 h 1472405"/>
                    <a:gd name="connsiteX2259" fmla="*/ 251768 w 4257040"/>
                    <a:gd name="connsiteY2259" fmla="*/ 1174915 h 1472405"/>
                    <a:gd name="connsiteX2260" fmla="*/ 255455 w 4257040"/>
                    <a:gd name="connsiteY2260" fmla="*/ 1174473 h 1472405"/>
                    <a:gd name="connsiteX2261" fmla="*/ 256488 w 4257040"/>
                    <a:gd name="connsiteY2261" fmla="*/ 1174178 h 1472405"/>
                    <a:gd name="connsiteX2262" fmla="*/ 258700 w 4257040"/>
                    <a:gd name="connsiteY2262" fmla="*/ 1172998 h 1472405"/>
                    <a:gd name="connsiteX2263" fmla="*/ 261060 w 4257040"/>
                    <a:gd name="connsiteY2263" fmla="*/ 1172261 h 1472405"/>
                    <a:gd name="connsiteX2264" fmla="*/ 263125 w 4257040"/>
                    <a:gd name="connsiteY2264" fmla="*/ 1172408 h 1472405"/>
                    <a:gd name="connsiteX2265" fmla="*/ 265189 w 4257040"/>
                    <a:gd name="connsiteY2265" fmla="*/ 1174915 h 1472405"/>
                    <a:gd name="connsiteX2266" fmla="*/ 267255 w 4257040"/>
                    <a:gd name="connsiteY2266" fmla="*/ 1176538 h 1472405"/>
                    <a:gd name="connsiteX2267" fmla="*/ 267844 w 4257040"/>
                    <a:gd name="connsiteY2267" fmla="*/ 1179193 h 1472405"/>
                    <a:gd name="connsiteX2268" fmla="*/ 270499 w 4257040"/>
                    <a:gd name="connsiteY2268" fmla="*/ 1182732 h 1472405"/>
                    <a:gd name="connsiteX2269" fmla="*/ 276841 w 4257040"/>
                    <a:gd name="connsiteY2269" fmla="*/ 1187747 h 1472405"/>
                    <a:gd name="connsiteX2270" fmla="*/ 279348 w 4257040"/>
                    <a:gd name="connsiteY2270" fmla="*/ 1189222 h 1472405"/>
                    <a:gd name="connsiteX2271" fmla="*/ 281119 w 4257040"/>
                    <a:gd name="connsiteY2271" fmla="*/ 1188927 h 1472405"/>
                    <a:gd name="connsiteX2272" fmla="*/ 282004 w 4257040"/>
                    <a:gd name="connsiteY2272" fmla="*/ 1188632 h 1472405"/>
                    <a:gd name="connsiteX2273" fmla="*/ 282446 w 4257040"/>
                    <a:gd name="connsiteY2273" fmla="*/ 1188042 h 1472405"/>
                    <a:gd name="connsiteX2274" fmla="*/ 282889 w 4257040"/>
                    <a:gd name="connsiteY2274" fmla="*/ 1185682 h 1472405"/>
                    <a:gd name="connsiteX2275" fmla="*/ 283626 w 4257040"/>
                    <a:gd name="connsiteY2275" fmla="*/ 1184797 h 1472405"/>
                    <a:gd name="connsiteX2276" fmla="*/ 284953 w 4257040"/>
                    <a:gd name="connsiteY2276" fmla="*/ 1184650 h 1472405"/>
                    <a:gd name="connsiteX2277" fmla="*/ 289968 w 4257040"/>
                    <a:gd name="connsiteY2277" fmla="*/ 1187747 h 1472405"/>
                    <a:gd name="connsiteX2278" fmla="*/ 292623 w 4257040"/>
                    <a:gd name="connsiteY2278" fmla="*/ 1188042 h 1472405"/>
                    <a:gd name="connsiteX2279" fmla="*/ 295130 w 4257040"/>
                    <a:gd name="connsiteY2279" fmla="*/ 1188042 h 1472405"/>
                    <a:gd name="connsiteX2280" fmla="*/ 298523 w 4257040"/>
                    <a:gd name="connsiteY2280" fmla="*/ 1190402 h 1472405"/>
                    <a:gd name="connsiteX2281" fmla="*/ 302210 w 4257040"/>
                    <a:gd name="connsiteY2281" fmla="*/ 1192467 h 1472405"/>
                    <a:gd name="connsiteX2282" fmla="*/ 305012 w 4257040"/>
                    <a:gd name="connsiteY2282" fmla="*/ 1192614 h 1472405"/>
                    <a:gd name="connsiteX2283" fmla="*/ 307372 w 4257040"/>
                    <a:gd name="connsiteY2283" fmla="*/ 1191877 h 1472405"/>
                    <a:gd name="connsiteX2284" fmla="*/ 308847 w 4257040"/>
                    <a:gd name="connsiteY2284" fmla="*/ 1191434 h 1472405"/>
                    <a:gd name="connsiteX2285" fmla="*/ 309879 w 4257040"/>
                    <a:gd name="connsiteY2285" fmla="*/ 1192172 h 1472405"/>
                    <a:gd name="connsiteX2286" fmla="*/ 310764 w 4257040"/>
                    <a:gd name="connsiteY2286" fmla="*/ 1193942 h 1472405"/>
                    <a:gd name="connsiteX2287" fmla="*/ 312239 w 4257040"/>
                    <a:gd name="connsiteY2287" fmla="*/ 1195269 h 1472405"/>
                    <a:gd name="connsiteX2288" fmla="*/ 314009 w 4257040"/>
                    <a:gd name="connsiteY2288" fmla="*/ 1195712 h 1472405"/>
                    <a:gd name="connsiteX2289" fmla="*/ 316369 w 4257040"/>
                    <a:gd name="connsiteY2289" fmla="*/ 1195712 h 1472405"/>
                    <a:gd name="connsiteX2290" fmla="*/ 320646 w 4257040"/>
                    <a:gd name="connsiteY2290" fmla="*/ 1198367 h 1472405"/>
                    <a:gd name="connsiteX2291" fmla="*/ 324776 w 4257040"/>
                    <a:gd name="connsiteY2291" fmla="*/ 1201021 h 1472405"/>
                    <a:gd name="connsiteX2292" fmla="*/ 327283 w 4257040"/>
                    <a:gd name="connsiteY2292" fmla="*/ 1201169 h 1472405"/>
                    <a:gd name="connsiteX2293" fmla="*/ 329348 w 4257040"/>
                    <a:gd name="connsiteY2293" fmla="*/ 1200431 h 1472405"/>
                    <a:gd name="connsiteX2294" fmla="*/ 331266 w 4257040"/>
                    <a:gd name="connsiteY2294" fmla="*/ 1200284 h 1472405"/>
                    <a:gd name="connsiteX2295" fmla="*/ 332593 w 4257040"/>
                    <a:gd name="connsiteY2295" fmla="*/ 1200874 h 1472405"/>
                    <a:gd name="connsiteX2296" fmla="*/ 332888 w 4257040"/>
                    <a:gd name="connsiteY2296" fmla="*/ 1202054 h 1472405"/>
                    <a:gd name="connsiteX2297" fmla="*/ 332003 w 4257040"/>
                    <a:gd name="connsiteY2297" fmla="*/ 1203529 h 1472405"/>
                    <a:gd name="connsiteX2298" fmla="*/ 332003 w 4257040"/>
                    <a:gd name="connsiteY2298" fmla="*/ 1205741 h 1472405"/>
                    <a:gd name="connsiteX2299" fmla="*/ 333773 w 4257040"/>
                    <a:gd name="connsiteY2299" fmla="*/ 1207953 h 1472405"/>
                    <a:gd name="connsiteX2300" fmla="*/ 333773 w 4257040"/>
                    <a:gd name="connsiteY2300" fmla="*/ 1210018 h 1472405"/>
                    <a:gd name="connsiteX2301" fmla="*/ 333330 w 4257040"/>
                    <a:gd name="connsiteY2301" fmla="*/ 1211936 h 1472405"/>
                    <a:gd name="connsiteX2302" fmla="*/ 332298 w 4257040"/>
                    <a:gd name="connsiteY2302" fmla="*/ 1213558 h 1472405"/>
                    <a:gd name="connsiteX2303" fmla="*/ 329791 w 4257040"/>
                    <a:gd name="connsiteY2303" fmla="*/ 1216065 h 1472405"/>
                    <a:gd name="connsiteX2304" fmla="*/ 327578 w 4257040"/>
                    <a:gd name="connsiteY2304" fmla="*/ 1218278 h 1472405"/>
                    <a:gd name="connsiteX2305" fmla="*/ 324186 w 4257040"/>
                    <a:gd name="connsiteY2305" fmla="*/ 1219163 h 1472405"/>
                    <a:gd name="connsiteX2306" fmla="*/ 322268 w 4257040"/>
                    <a:gd name="connsiteY2306" fmla="*/ 1220048 h 1472405"/>
                    <a:gd name="connsiteX2307" fmla="*/ 322711 w 4257040"/>
                    <a:gd name="connsiteY2307" fmla="*/ 1221670 h 1472405"/>
                    <a:gd name="connsiteX2308" fmla="*/ 324038 w 4257040"/>
                    <a:gd name="connsiteY2308" fmla="*/ 1223293 h 1472405"/>
                    <a:gd name="connsiteX2309" fmla="*/ 326841 w 4257040"/>
                    <a:gd name="connsiteY2309" fmla="*/ 1224472 h 1472405"/>
                    <a:gd name="connsiteX2310" fmla="*/ 330233 w 4257040"/>
                    <a:gd name="connsiteY2310" fmla="*/ 1225357 h 1472405"/>
                    <a:gd name="connsiteX2311" fmla="*/ 330528 w 4257040"/>
                    <a:gd name="connsiteY2311" fmla="*/ 1226390 h 1472405"/>
                    <a:gd name="connsiteX2312" fmla="*/ 330086 w 4257040"/>
                    <a:gd name="connsiteY2312" fmla="*/ 1226832 h 1472405"/>
                    <a:gd name="connsiteX2313" fmla="*/ 327873 w 4257040"/>
                    <a:gd name="connsiteY2313" fmla="*/ 1227275 h 1472405"/>
                    <a:gd name="connsiteX2314" fmla="*/ 325071 w 4257040"/>
                    <a:gd name="connsiteY2314" fmla="*/ 1226832 h 1472405"/>
                    <a:gd name="connsiteX2315" fmla="*/ 324038 w 4257040"/>
                    <a:gd name="connsiteY2315" fmla="*/ 1227717 h 1472405"/>
                    <a:gd name="connsiteX2316" fmla="*/ 322711 w 4257040"/>
                    <a:gd name="connsiteY2316" fmla="*/ 1229192 h 1472405"/>
                    <a:gd name="connsiteX2317" fmla="*/ 321826 w 4257040"/>
                    <a:gd name="connsiteY2317" fmla="*/ 1231700 h 1472405"/>
                    <a:gd name="connsiteX2318" fmla="*/ 321236 w 4257040"/>
                    <a:gd name="connsiteY2318" fmla="*/ 1234059 h 1472405"/>
                    <a:gd name="connsiteX2319" fmla="*/ 324334 w 4257040"/>
                    <a:gd name="connsiteY2319" fmla="*/ 1234797 h 1472405"/>
                    <a:gd name="connsiteX2320" fmla="*/ 326103 w 4257040"/>
                    <a:gd name="connsiteY2320" fmla="*/ 1235682 h 1472405"/>
                    <a:gd name="connsiteX2321" fmla="*/ 326694 w 4257040"/>
                    <a:gd name="connsiteY2321" fmla="*/ 1237747 h 1472405"/>
                    <a:gd name="connsiteX2322" fmla="*/ 327431 w 4257040"/>
                    <a:gd name="connsiteY2322" fmla="*/ 1239812 h 1472405"/>
                    <a:gd name="connsiteX2323" fmla="*/ 327578 w 4257040"/>
                    <a:gd name="connsiteY2323" fmla="*/ 1241876 h 1472405"/>
                    <a:gd name="connsiteX2324" fmla="*/ 326546 w 4257040"/>
                    <a:gd name="connsiteY2324" fmla="*/ 1242761 h 1472405"/>
                    <a:gd name="connsiteX2325" fmla="*/ 326398 w 4257040"/>
                    <a:gd name="connsiteY2325" fmla="*/ 1243794 h 1472405"/>
                    <a:gd name="connsiteX2326" fmla="*/ 326988 w 4257040"/>
                    <a:gd name="connsiteY2326" fmla="*/ 1244236 h 1472405"/>
                    <a:gd name="connsiteX2327" fmla="*/ 328316 w 4257040"/>
                    <a:gd name="connsiteY2327" fmla="*/ 1244531 h 1472405"/>
                    <a:gd name="connsiteX2328" fmla="*/ 329348 w 4257040"/>
                    <a:gd name="connsiteY2328" fmla="*/ 1244826 h 1472405"/>
                    <a:gd name="connsiteX2329" fmla="*/ 329496 w 4257040"/>
                    <a:gd name="connsiteY2329" fmla="*/ 1245859 h 1472405"/>
                    <a:gd name="connsiteX2330" fmla="*/ 327431 w 4257040"/>
                    <a:gd name="connsiteY2330" fmla="*/ 1248219 h 1472405"/>
                    <a:gd name="connsiteX2331" fmla="*/ 325661 w 4257040"/>
                    <a:gd name="connsiteY2331" fmla="*/ 1252643 h 1472405"/>
                    <a:gd name="connsiteX2332" fmla="*/ 324628 w 4257040"/>
                    <a:gd name="connsiteY2332" fmla="*/ 1255003 h 1472405"/>
                    <a:gd name="connsiteX2333" fmla="*/ 324628 w 4257040"/>
                    <a:gd name="connsiteY2333" fmla="*/ 1257658 h 1472405"/>
                    <a:gd name="connsiteX2334" fmla="*/ 323596 w 4257040"/>
                    <a:gd name="connsiteY2334" fmla="*/ 1258985 h 1472405"/>
                    <a:gd name="connsiteX2335" fmla="*/ 321531 w 4257040"/>
                    <a:gd name="connsiteY2335" fmla="*/ 1259133 h 1472405"/>
                    <a:gd name="connsiteX2336" fmla="*/ 314599 w 4257040"/>
                    <a:gd name="connsiteY2336" fmla="*/ 1259428 h 1472405"/>
                    <a:gd name="connsiteX2337" fmla="*/ 308404 w 4257040"/>
                    <a:gd name="connsiteY2337" fmla="*/ 1259280 h 1472405"/>
                    <a:gd name="connsiteX2338" fmla="*/ 305897 w 4257040"/>
                    <a:gd name="connsiteY2338" fmla="*/ 1258838 h 1472405"/>
                    <a:gd name="connsiteX2339" fmla="*/ 301767 w 4257040"/>
                    <a:gd name="connsiteY2339" fmla="*/ 1258690 h 1472405"/>
                    <a:gd name="connsiteX2340" fmla="*/ 299702 w 4257040"/>
                    <a:gd name="connsiteY2340" fmla="*/ 1259280 h 1472405"/>
                    <a:gd name="connsiteX2341" fmla="*/ 297048 w 4257040"/>
                    <a:gd name="connsiteY2341" fmla="*/ 1263410 h 1472405"/>
                    <a:gd name="connsiteX2342" fmla="*/ 294983 w 4257040"/>
                    <a:gd name="connsiteY2342" fmla="*/ 1265033 h 1472405"/>
                    <a:gd name="connsiteX2343" fmla="*/ 291591 w 4257040"/>
                    <a:gd name="connsiteY2343" fmla="*/ 1266360 h 1472405"/>
                    <a:gd name="connsiteX2344" fmla="*/ 287756 w 4257040"/>
                    <a:gd name="connsiteY2344" fmla="*/ 1266802 h 1472405"/>
                    <a:gd name="connsiteX2345" fmla="*/ 285691 w 4257040"/>
                    <a:gd name="connsiteY2345" fmla="*/ 1268572 h 1472405"/>
                    <a:gd name="connsiteX2346" fmla="*/ 284953 w 4257040"/>
                    <a:gd name="connsiteY2346" fmla="*/ 1271080 h 1472405"/>
                    <a:gd name="connsiteX2347" fmla="*/ 284953 w 4257040"/>
                    <a:gd name="connsiteY2347" fmla="*/ 1273440 h 1472405"/>
                    <a:gd name="connsiteX2348" fmla="*/ 284511 w 4257040"/>
                    <a:gd name="connsiteY2348" fmla="*/ 1274619 h 1472405"/>
                    <a:gd name="connsiteX2349" fmla="*/ 283773 w 4257040"/>
                    <a:gd name="connsiteY2349" fmla="*/ 1275652 h 1472405"/>
                    <a:gd name="connsiteX2350" fmla="*/ 283478 w 4257040"/>
                    <a:gd name="connsiteY2350" fmla="*/ 1276389 h 1472405"/>
                    <a:gd name="connsiteX2351" fmla="*/ 283626 w 4257040"/>
                    <a:gd name="connsiteY2351" fmla="*/ 1277127 h 1472405"/>
                    <a:gd name="connsiteX2352" fmla="*/ 284511 w 4257040"/>
                    <a:gd name="connsiteY2352" fmla="*/ 1277422 h 1472405"/>
                    <a:gd name="connsiteX2353" fmla="*/ 285543 w 4257040"/>
                    <a:gd name="connsiteY2353" fmla="*/ 1277864 h 1472405"/>
                    <a:gd name="connsiteX2354" fmla="*/ 285543 w 4257040"/>
                    <a:gd name="connsiteY2354" fmla="*/ 1278454 h 1472405"/>
                    <a:gd name="connsiteX2355" fmla="*/ 285101 w 4257040"/>
                    <a:gd name="connsiteY2355" fmla="*/ 1279192 h 1472405"/>
                    <a:gd name="connsiteX2356" fmla="*/ 283921 w 4257040"/>
                    <a:gd name="connsiteY2356" fmla="*/ 1279929 h 1472405"/>
                    <a:gd name="connsiteX2357" fmla="*/ 283478 w 4257040"/>
                    <a:gd name="connsiteY2357" fmla="*/ 1281257 h 1472405"/>
                    <a:gd name="connsiteX2358" fmla="*/ 283626 w 4257040"/>
                    <a:gd name="connsiteY2358" fmla="*/ 1282437 h 1472405"/>
                    <a:gd name="connsiteX2359" fmla="*/ 283773 w 4257040"/>
                    <a:gd name="connsiteY2359" fmla="*/ 1283912 h 1472405"/>
                    <a:gd name="connsiteX2360" fmla="*/ 290853 w 4257040"/>
                    <a:gd name="connsiteY2360" fmla="*/ 1281257 h 1472405"/>
                    <a:gd name="connsiteX2361" fmla="*/ 293213 w 4257040"/>
                    <a:gd name="connsiteY2361" fmla="*/ 1279044 h 1472405"/>
                    <a:gd name="connsiteX2362" fmla="*/ 298080 w 4257040"/>
                    <a:gd name="connsiteY2362" fmla="*/ 1278307 h 1472405"/>
                    <a:gd name="connsiteX2363" fmla="*/ 297490 w 4257040"/>
                    <a:gd name="connsiteY2363" fmla="*/ 1279192 h 1472405"/>
                    <a:gd name="connsiteX2364" fmla="*/ 294983 w 4257040"/>
                    <a:gd name="connsiteY2364" fmla="*/ 1279929 h 1472405"/>
                    <a:gd name="connsiteX2365" fmla="*/ 292623 w 4257040"/>
                    <a:gd name="connsiteY2365" fmla="*/ 1281994 h 1472405"/>
                    <a:gd name="connsiteX2366" fmla="*/ 295720 w 4257040"/>
                    <a:gd name="connsiteY2366" fmla="*/ 1282289 h 1472405"/>
                    <a:gd name="connsiteX2367" fmla="*/ 302505 w 4257040"/>
                    <a:gd name="connsiteY2367" fmla="*/ 1281257 h 1472405"/>
                    <a:gd name="connsiteX2368" fmla="*/ 305012 w 4257040"/>
                    <a:gd name="connsiteY2368" fmla="*/ 1278012 h 1472405"/>
                    <a:gd name="connsiteX2369" fmla="*/ 309437 w 4257040"/>
                    <a:gd name="connsiteY2369" fmla="*/ 1278159 h 1472405"/>
                    <a:gd name="connsiteX2370" fmla="*/ 310764 w 4257040"/>
                    <a:gd name="connsiteY2370" fmla="*/ 1280372 h 1472405"/>
                    <a:gd name="connsiteX2371" fmla="*/ 311944 w 4257040"/>
                    <a:gd name="connsiteY2371" fmla="*/ 1283469 h 1472405"/>
                    <a:gd name="connsiteX2372" fmla="*/ 311944 w 4257040"/>
                    <a:gd name="connsiteY2372" fmla="*/ 1284649 h 1472405"/>
                    <a:gd name="connsiteX2373" fmla="*/ 311354 w 4257040"/>
                    <a:gd name="connsiteY2373" fmla="*/ 1285534 h 1472405"/>
                    <a:gd name="connsiteX2374" fmla="*/ 307667 w 4257040"/>
                    <a:gd name="connsiteY2374" fmla="*/ 1286271 h 1472405"/>
                    <a:gd name="connsiteX2375" fmla="*/ 299113 w 4257040"/>
                    <a:gd name="connsiteY2375" fmla="*/ 1290106 h 1472405"/>
                    <a:gd name="connsiteX2376" fmla="*/ 294688 w 4257040"/>
                    <a:gd name="connsiteY2376" fmla="*/ 1291139 h 1472405"/>
                    <a:gd name="connsiteX2377" fmla="*/ 289673 w 4257040"/>
                    <a:gd name="connsiteY2377" fmla="*/ 1293056 h 1472405"/>
                    <a:gd name="connsiteX2378" fmla="*/ 291000 w 4257040"/>
                    <a:gd name="connsiteY2378" fmla="*/ 1295711 h 1472405"/>
                    <a:gd name="connsiteX2379" fmla="*/ 291295 w 4257040"/>
                    <a:gd name="connsiteY2379" fmla="*/ 1298071 h 1472405"/>
                    <a:gd name="connsiteX2380" fmla="*/ 287166 w 4257040"/>
                    <a:gd name="connsiteY2380" fmla="*/ 1297481 h 1472405"/>
                    <a:gd name="connsiteX2381" fmla="*/ 284216 w 4257040"/>
                    <a:gd name="connsiteY2381" fmla="*/ 1296743 h 1472405"/>
                    <a:gd name="connsiteX2382" fmla="*/ 282298 w 4257040"/>
                    <a:gd name="connsiteY2382" fmla="*/ 1297186 h 1472405"/>
                    <a:gd name="connsiteX2383" fmla="*/ 277284 w 4257040"/>
                    <a:gd name="connsiteY2383" fmla="*/ 1299546 h 1472405"/>
                    <a:gd name="connsiteX2384" fmla="*/ 274776 w 4257040"/>
                    <a:gd name="connsiteY2384" fmla="*/ 1298956 h 1472405"/>
                    <a:gd name="connsiteX2385" fmla="*/ 272122 w 4257040"/>
                    <a:gd name="connsiteY2385" fmla="*/ 1298956 h 1472405"/>
                    <a:gd name="connsiteX2386" fmla="*/ 273154 w 4257040"/>
                    <a:gd name="connsiteY2386" fmla="*/ 1302348 h 1472405"/>
                    <a:gd name="connsiteX2387" fmla="*/ 275956 w 4257040"/>
                    <a:gd name="connsiteY2387" fmla="*/ 1306478 h 1472405"/>
                    <a:gd name="connsiteX2388" fmla="*/ 277579 w 4257040"/>
                    <a:gd name="connsiteY2388" fmla="*/ 1307215 h 1472405"/>
                    <a:gd name="connsiteX2389" fmla="*/ 280233 w 4257040"/>
                    <a:gd name="connsiteY2389" fmla="*/ 1306920 h 1472405"/>
                    <a:gd name="connsiteX2390" fmla="*/ 286428 w 4257040"/>
                    <a:gd name="connsiteY2390" fmla="*/ 1311787 h 1472405"/>
                    <a:gd name="connsiteX2391" fmla="*/ 291000 w 4257040"/>
                    <a:gd name="connsiteY2391" fmla="*/ 1316802 h 1472405"/>
                    <a:gd name="connsiteX2392" fmla="*/ 288641 w 4257040"/>
                    <a:gd name="connsiteY2392" fmla="*/ 1317097 h 1472405"/>
                    <a:gd name="connsiteX2393" fmla="*/ 286281 w 4257040"/>
                    <a:gd name="connsiteY2393" fmla="*/ 1316654 h 1472405"/>
                    <a:gd name="connsiteX2394" fmla="*/ 283036 w 4257040"/>
                    <a:gd name="connsiteY2394" fmla="*/ 1316654 h 1472405"/>
                    <a:gd name="connsiteX2395" fmla="*/ 281708 w 4257040"/>
                    <a:gd name="connsiteY2395" fmla="*/ 1319604 h 1472405"/>
                    <a:gd name="connsiteX2396" fmla="*/ 280233 w 4257040"/>
                    <a:gd name="connsiteY2396" fmla="*/ 1321817 h 1472405"/>
                    <a:gd name="connsiteX2397" fmla="*/ 279939 w 4257040"/>
                    <a:gd name="connsiteY2397" fmla="*/ 1320637 h 1472405"/>
                    <a:gd name="connsiteX2398" fmla="*/ 280086 w 4257040"/>
                    <a:gd name="connsiteY2398" fmla="*/ 1319162 h 1472405"/>
                    <a:gd name="connsiteX2399" fmla="*/ 278611 w 4257040"/>
                    <a:gd name="connsiteY2399" fmla="*/ 1318129 h 1472405"/>
                    <a:gd name="connsiteX2400" fmla="*/ 276399 w 4257040"/>
                    <a:gd name="connsiteY2400" fmla="*/ 1319604 h 1472405"/>
                    <a:gd name="connsiteX2401" fmla="*/ 274039 w 4257040"/>
                    <a:gd name="connsiteY2401" fmla="*/ 1326241 h 1472405"/>
                    <a:gd name="connsiteX2402" fmla="*/ 269614 w 4257040"/>
                    <a:gd name="connsiteY2402" fmla="*/ 1330961 h 1472405"/>
                    <a:gd name="connsiteX2403" fmla="*/ 267992 w 4257040"/>
                    <a:gd name="connsiteY2403" fmla="*/ 1333911 h 1472405"/>
                    <a:gd name="connsiteX2404" fmla="*/ 267992 w 4257040"/>
                    <a:gd name="connsiteY2404" fmla="*/ 1335976 h 1472405"/>
                    <a:gd name="connsiteX2405" fmla="*/ 268582 w 4257040"/>
                    <a:gd name="connsiteY2405" fmla="*/ 1336418 h 1472405"/>
                    <a:gd name="connsiteX2406" fmla="*/ 269614 w 4257040"/>
                    <a:gd name="connsiteY2406" fmla="*/ 1336418 h 1472405"/>
                    <a:gd name="connsiteX2407" fmla="*/ 269614 w 4257040"/>
                    <a:gd name="connsiteY2407" fmla="*/ 1338188 h 1472405"/>
                    <a:gd name="connsiteX2408" fmla="*/ 269024 w 4257040"/>
                    <a:gd name="connsiteY2408" fmla="*/ 1339958 h 1472405"/>
                    <a:gd name="connsiteX2409" fmla="*/ 258995 w 4257040"/>
                    <a:gd name="connsiteY2409" fmla="*/ 1342023 h 1472405"/>
                    <a:gd name="connsiteX2410" fmla="*/ 257667 w 4257040"/>
                    <a:gd name="connsiteY2410" fmla="*/ 1343350 h 1472405"/>
                    <a:gd name="connsiteX2411" fmla="*/ 254718 w 4257040"/>
                    <a:gd name="connsiteY2411" fmla="*/ 1342318 h 1472405"/>
                    <a:gd name="connsiteX2412" fmla="*/ 251473 w 4257040"/>
                    <a:gd name="connsiteY2412" fmla="*/ 1339811 h 1472405"/>
                    <a:gd name="connsiteX2413" fmla="*/ 248523 w 4257040"/>
                    <a:gd name="connsiteY2413" fmla="*/ 1338336 h 1472405"/>
                    <a:gd name="connsiteX2414" fmla="*/ 246605 w 4257040"/>
                    <a:gd name="connsiteY2414" fmla="*/ 1338926 h 1472405"/>
                    <a:gd name="connsiteX2415" fmla="*/ 244688 w 4257040"/>
                    <a:gd name="connsiteY2415" fmla="*/ 1340106 h 1472405"/>
                    <a:gd name="connsiteX2416" fmla="*/ 245868 w 4257040"/>
                    <a:gd name="connsiteY2416" fmla="*/ 1340843 h 1472405"/>
                    <a:gd name="connsiteX2417" fmla="*/ 247048 w 4257040"/>
                    <a:gd name="connsiteY2417" fmla="*/ 1341138 h 1472405"/>
                    <a:gd name="connsiteX2418" fmla="*/ 250588 w 4257040"/>
                    <a:gd name="connsiteY2418" fmla="*/ 1342760 h 1472405"/>
                    <a:gd name="connsiteX2419" fmla="*/ 248670 w 4257040"/>
                    <a:gd name="connsiteY2419" fmla="*/ 1343940 h 1472405"/>
                    <a:gd name="connsiteX2420" fmla="*/ 242033 w 4257040"/>
                    <a:gd name="connsiteY2420" fmla="*/ 1346153 h 1472405"/>
                    <a:gd name="connsiteX2421" fmla="*/ 242328 w 4257040"/>
                    <a:gd name="connsiteY2421" fmla="*/ 1347185 h 1472405"/>
                    <a:gd name="connsiteX2422" fmla="*/ 242918 w 4257040"/>
                    <a:gd name="connsiteY2422" fmla="*/ 1348070 h 1472405"/>
                    <a:gd name="connsiteX2423" fmla="*/ 250588 w 4257040"/>
                    <a:gd name="connsiteY2423" fmla="*/ 1349840 h 1472405"/>
                    <a:gd name="connsiteX2424" fmla="*/ 257372 w 4257040"/>
                    <a:gd name="connsiteY2424" fmla="*/ 1353085 h 1472405"/>
                    <a:gd name="connsiteX2425" fmla="*/ 259438 w 4257040"/>
                    <a:gd name="connsiteY2425" fmla="*/ 1355150 h 1472405"/>
                    <a:gd name="connsiteX2426" fmla="*/ 261207 w 4257040"/>
                    <a:gd name="connsiteY2426" fmla="*/ 1358985 h 1472405"/>
                    <a:gd name="connsiteX2427" fmla="*/ 262830 w 4257040"/>
                    <a:gd name="connsiteY2427" fmla="*/ 1360607 h 1472405"/>
                    <a:gd name="connsiteX2428" fmla="*/ 265042 w 4257040"/>
                    <a:gd name="connsiteY2428" fmla="*/ 1361934 h 1472405"/>
                    <a:gd name="connsiteX2429" fmla="*/ 266959 w 4257040"/>
                    <a:gd name="connsiteY2429" fmla="*/ 1362672 h 1472405"/>
                    <a:gd name="connsiteX2430" fmla="*/ 270499 w 4257040"/>
                    <a:gd name="connsiteY2430" fmla="*/ 1362967 h 1472405"/>
                    <a:gd name="connsiteX2431" fmla="*/ 274334 w 4257040"/>
                    <a:gd name="connsiteY2431" fmla="*/ 1361787 h 1472405"/>
                    <a:gd name="connsiteX2432" fmla="*/ 282889 w 4257040"/>
                    <a:gd name="connsiteY2432" fmla="*/ 1370784 h 1472405"/>
                    <a:gd name="connsiteX2433" fmla="*/ 286281 w 4257040"/>
                    <a:gd name="connsiteY2433" fmla="*/ 1372259 h 1472405"/>
                    <a:gd name="connsiteX2434" fmla="*/ 294835 w 4257040"/>
                    <a:gd name="connsiteY2434" fmla="*/ 1374029 h 1472405"/>
                    <a:gd name="connsiteX2435" fmla="*/ 296900 w 4257040"/>
                    <a:gd name="connsiteY2435" fmla="*/ 1375061 h 1472405"/>
                    <a:gd name="connsiteX2436" fmla="*/ 312976 w 4257040"/>
                    <a:gd name="connsiteY2436" fmla="*/ 1387450 h 1472405"/>
                    <a:gd name="connsiteX2437" fmla="*/ 317844 w 4257040"/>
                    <a:gd name="connsiteY2437" fmla="*/ 1392908 h 1472405"/>
                    <a:gd name="connsiteX2438" fmla="*/ 327136 w 4257040"/>
                    <a:gd name="connsiteY2438" fmla="*/ 1401019 h 1472405"/>
                    <a:gd name="connsiteX2439" fmla="*/ 329938 w 4257040"/>
                    <a:gd name="connsiteY2439" fmla="*/ 1402642 h 1472405"/>
                    <a:gd name="connsiteX2440" fmla="*/ 331118 w 4257040"/>
                    <a:gd name="connsiteY2440" fmla="*/ 1400577 h 1472405"/>
                    <a:gd name="connsiteX2441" fmla="*/ 332593 w 4257040"/>
                    <a:gd name="connsiteY2441" fmla="*/ 1398365 h 1472405"/>
                    <a:gd name="connsiteX2442" fmla="*/ 334363 w 4257040"/>
                    <a:gd name="connsiteY2442" fmla="*/ 1397922 h 1472405"/>
                    <a:gd name="connsiteX2443" fmla="*/ 339378 w 4257040"/>
                    <a:gd name="connsiteY2443" fmla="*/ 1398807 h 1472405"/>
                    <a:gd name="connsiteX2444" fmla="*/ 343950 w 4257040"/>
                    <a:gd name="connsiteY2444" fmla="*/ 1399692 h 1472405"/>
                    <a:gd name="connsiteX2445" fmla="*/ 347342 w 4257040"/>
                    <a:gd name="connsiteY2445" fmla="*/ 1399102 h 1472405"/>
                    <a:gd name="connsiteX2446" fmla="*/ 351324 w 4257040"/>
                    <a:gd name="connsiteY2446" fmla="*/ 1400725 h 1472405"/>
                    <a:gd name="connsiteX2447" fmla="*/ 355012 w 4257040"/>
                    <a:gd name="connsiteY2447" fmla="*/ 1402642 h 1472405"/>
                    <a:gd name="connsiteX2448" fmla="*/ 358699 w 4257040"/>
                    <a:gd name="connsiteY2448" fmla="*/ 1404117 h 1472405"/>
                    <a:gd name="connsiteX2449" fmla="*/ 365926 w 4257040"/>
                    <a:gd name="connsiteY2449" fmla="*/ 1405444 h 1472405"/>
                    <a:gd name="connsiteX2450" fmla="*/ 368581 w 4257040"/>
                    <a:gd name="connsiteY2450" fmla="*/ 1407214 h 1472405"/>
                    <a:gd name="connsiteX2451" fmla="*/ 371678 w 4257040"/>
                    <a:gd name="connsiteY2451" fmla="*/ 1408984 h 1472405"/>
                    <a:gd name="connsiteX2452" fmla="*/ 384067 w 4257040"/>
                    <a:gd name="connsiteY2452" fmla="*/ 1409869 h 1472405"/>
                    <a:gd name="connsiteX2453" fmla="*/ 384952 w 4257040"/>
                    <a:gd name="connsiteY2453" fmla="*/ 1409722 h 1472405"/>
                    <a:gd name="connsiteX2454" fmla="*/ 385837 w 4257040"/>
                    <a:gd name="connsiteY2454" fmla="*/ 1409426 h 1472405"/>
                    <a:gd name="connsiteX2455" fmla="*/ 389967 w 4257040"/>
                    <a:gd name="connsiteY2455" fmla="*/ 1408689 h 1472405"/>
                    <a:gd name="connsiteX2456" fmla="*/ 393654 w 4257040"/>
                    <a:gd name="connsiteY2456" fmla="*/ 1408837 h 1472405"/>
                    <a:gd name="connsiteX2457" fmla="*/ 397489 w 4257040"/>
                    <a:gd name="connsiteY2457" fmla="*/ 1411049 h 1472405"/>
                    <a:gd name="connsiteX2458" fmla="*/ 399997 w 4257040"/>
                    <a:gd name="connsiteY2458" fmla="*/ 1410901 h 1472405"/>
                    <a:gd name="connsiteX2459" fmla="*/ 402651 w 4257040"/>
                    <a:gd name="connsiteY2459" fmla="*/ 1410606 h 1472405"/>
                    <a:gd name="connsiteX2460" fmla="*/ 405896 w 4257040"/>
                    <a:gd name="connsiteY2460" fmla="*/ 1411786 h 1472405"/>
                    <a:gd name="connsiteX2461" fmla="*/ 408551 w 4257040"/>
                    <a:gd name="connsiteY2461" fmla="*/ 1413114 h 1472405"/>
                    <a:gd name="connsiteX2462" fmla="*/ 408846 w 4257040"/>
                    <a:gd name="connsiteY2462" fmla="*/ 1414441 h 1472405"/>
                    <a:gd name="connsiteX2463" fmla="*/ 411206 w 4257040"/>
                    <a:gd name="connsiteY2463" fmla="*/ 1416359 h 1472405"/>
                    <a:gd name="connsiteX2464" fmla="*/ 417991 w 4257040"/>
                    <a:gd name="connsiteY2464" fmla="*/ 1419161 h 1472405"/>
                    <a:gd name="connsiteX2465" fmla="*/ 423448 w 4257040"/>
                    <a:gd name="connsiteY2465" fmla="*/ 1420931 h 1472405"/>
                    <a:gd name="connsiteX2466" fmla="*/ 425070 w 4257040"/>
                    <a:gd name="connsiteY2466" fmla="*/ 1421963 h 1472405"/>
                    <a:gd name="connsiteX2467" fmla="*/ 429347 w 4257040"/>
                    <a:gd name="connsiteY2467" fmla="*/ 1423881 h 1472405"/>
                    <a:gd name="connsiteX2468" fmla="*/ 429642 w 4257040"/>
                    <a:gd name="connsiteY2468" fmla="*/ 1424471 h 1472405"/>
                    <a:gd name="connsiteX2469" fmla="*/ 429642 w 4257040"/>
                    <a:gd name="connsiteY2469" fmla="*/ 1425356 h 1472405"/>
                    <a:gd name="connsiteX2470" fmla="*/ 428462 w 4257040"/>
                    <a:gd name="connsiteY2470" fmla="*/ 1426683 h 1472405"/>
                    <a:gd name="connsiteX2471" fmla="*/ 428168 w 4257040"/>
                    <a:gd name="connsiteY2471" fmla="*/ 1428010 h 1472405"/>
                    <a:gd name="connsiteX2472" fmla="*/ 428757 w 4257040"/>
                    <a:gd name="connsiteY2472" fmla="*/ 1428748 h 1472405"/>
                    <a:gd name="connsiteX2473" fmla="*/ 430380 w 4257040"/>
                    <a:gd name="connsiteY2473" fmla="*/ 1429485 h 1472405"/>
                    <a:gd name="connsiteX2474" fmla="*/ 433919 w 4257040"/>
                    <a:gd name="connsiteY2474" fmla="*/ 1429633 h 1472405"/>
                    <a:gd name="connsiteX2475" fmla="*/ 435099 w 4257040"/>
                    <a:gd name="connsiteY2475" fmla="*/ 1428748 h 1472405"/>
                    <a:gd name="connsiteX2476" fmla="*/ 437607 w 4257040"/>
                    <a:gd name="connsiteY2476" fmla="*/ 1428010 h 1472405"/>
                    <a:gd name="connsiteX2477" fmla="*/ 440261 w 4257040"/>
                    <a:gd name="connsiteY2477" fmla="*/ 1426830 h 1472405"/>
                    <a:gd name="connsiteX2478" fmla="*/ 443654 w 4257040"/>
                    <a:gd name="connsiteY2478" fmla="*/ 1425356 h 1472405"/>
                    <a:gd name="connsiteX2479" fmla="*/ 448226 w 4257040"/>
                    <a:gd name="connsiteY2479" fmla="*/ 1423881 h 1472405"/>
                    <a:gd name="connsiteX2480" fmla="*/ 449996 w 4257040"/>
                    <a:gd name="connsiteY2480" fmla="*/ 1423881 h 1472405"/>
                    <a:gd name="connsiteX2481" fmla="*/ 451766 w 4257040"/>
                    <a:gd name="connsiteY2481" fmla="*/ 1424323 h 1472405"/>
                    <a:gd name="connsiteX2482" fmla="*/ 453093 w 4257040"/>
                    <a:gd name="connsiteY2482" fmla="*/ 1425061 h 1472405"/>
                    <a:gd name="connsiteX2483" fmla="*/ 455158 w 4257040"/>
                    <a:gd name="connsiteY2483" fmla="*/ 1428010 h 1472405"/>
                    <a:gd name="connsiteX2484" fmla="*/ 457223 w 4257040"/>
                    <a:gd name="connsiteY2484" fmla="*/ 1423881 h 1472405"/>
                    <a:gd name="connsiteX2485" fmla="*/ 457666 w 4257040"/>
                    <a:gd name="connsiteY2485" fmla="*/ 1423586 h 1472405"/>
                    <a:gd name="connsiteX2486" fmla="*/ 459583 w 4257040"/>
                    <a:gd name="connsiteY2486" fmla="*/ 1424471 h 1472405"/>
                    <a:gd name="connsiteX2487" fmla="*/ 462975 w 4257040"/>
                    <a:gd name="connsiteY2487" fmla="*/ 1425651 h 1472405"/>
                    <a:gd name="connsiteX2488" fmla="*/ 465335 w 4257040"/>
                    <a:gd name="connsiteY2488" fmla="*/ 1426240 h 1472405"/>
                    <a:gd name="connsiteX2489" fmla="*/ 466515 w 4257040"/>
                    <a:gd name="connsiteY2489" fmla="*/ 1426978 h 1472405"/>
                    <a:gd name="connsiteX2490" fmla="*/ 470055 w 4257040"/>
                    <a:gd name="connsiteY2490" fmla="*/ 1430813 h 1472405"/>
                    <a:gd name="connsiteX2491" fmla="*/ 475807 w 4257040"/>
                    <a:gd name="connsiteY2491" fmla="*/ 1430518 h 1472405"/>
                    <a:gd name="connsiteX2492" fmla="*/ 478167 w 4257040"/>
                    <a:gd name="connsiteY2492" fmla="*/ 1431108 h 1472405"/>
                    <a:gd name="connsiteX2493" fmla="*/ 479494 w 4257040"/>
                    <a:gd name="connsiteY2493" fmla="*/ 1431698 h 1472405"/>
                    <a:gd name="connsiteX2494" fmla="*/ 480084 w 4257040"/>
                    <a:gd name="connsiteY2494" fmla="*/ 1432435 h 1472405"/>
                    <a:gd name="connsiteX2495" fmla="*/ 479052 w 4257040"/>
                    <a:gd name="connsiteY2495" fmla="*/ 1436122 h 1472405"/>
                    <a:gd name="connsiteX2496" fmla="*/ 477724 w 4257040"/>
                    <a:gd name="connsiteY2496" fmla="*/ 1440105 h 1472405"/>
                    <a:gd name="connsiteX2497" fmla="*/ 477724 w 4257040"/>
                    <a:gd name="connsiteY2497" fmla="*/ 1440990 h 1472405"/>
                    <a:gd name="connsiteX2498" fmla="*/ 480084 w 4257040"/>
                    <a:gd name="connsiteY2498" fmla="*/ 1442465 h 1472405"/>
                    <a:gd name="connsiteX2499" fmla="*/ 483182 w 4257040"/>
                    <a:gd name="connsiteY2499" fmla="*/ 1443939 h 1472405"/>
                    <a:gd name="connsiteX2500" fmla="*/ 484951 w 4257040"/>
                    <a:gd name="connsiteY2500" fmla="*/ 1445119 h 1472405"/>
                    <a:gd name="connsiteX2501" fmla="*/ 485984 w 4257040"/>
                    <a:gd name="connsiteY2501" fmla="*/ 1446299 h 1472405"/>
                    <a:gd name="connsiteX2502" fmla="*/ 488491 w 4257040"/>
                    <a:gd name="connsiteY2502" fmla="*/ 1447184 h 1472405"/>
                    <a:gd name="connsiteX2503" fmla="*/ 491441 w 4257040"/>
                    <a:gd name="connsiteY2503" fmla="*/ 1447627 h 1472405"/>
                    <a:gd name="connsiteX2504" fmla="*/ 492768 w 4257040"/>
                    <a:gd name="connsiteY2504" fmla="*/ 1447774 h 1472405"/>
                    <a:gd name="connsiteX2505" fmla="*/ 494243 w 4257040"/>
                    <a:gd name="connsiteY2505" fmla="*/ 1448659 h 1472405"/>
                    <a:gd name="connsiteX2506" fmla="*/ 497931 w 4257040"/>
                    <a:gd name="connsiteY2506" fmla="*/ 1450429 h 1472405"/>
                    <a:gd name="connsiteX2507" fmla="*/ 498521 w 4257040"/>
                    <a:gd name="connsiteY2507" fmla="*/ 1450872 h 1472405"/>
                    <a:gd name="connsiteX2508" fmla="*/ 501323 w 4257040"/>
                    <a:gd name="connsiteY2508" fmla="*/ 1451461 h 1472405"/>
                    <a:gd name="connsiteX2509" fmla="*/ 501618 w 4257040"/>
                    <a:gd name="connsiteY2509" fmla="*/ 1453231 h 1472405"/>
                    <a:gd name="connsiteX2510" fmla="*/ 502208 w 4257040"/>
                    <a:gd name="connsiteY2510" fmla="*/ 1453674 h 1472405"/>
                    <a:gd name="connsiteX2511" fmla="*/ 503388 w 4257040"/>
                    <a:gd name="connsiteY2511" fmla="*/ 1453379 h 1472405"/>
                    <a:gd name="connsiteX2512" fmla="*/ 505305 w 4257040"/>
                    <a:gd name="connsiteY2512" fmla="*/ 1452641 h 1472405"/>
                    <a:gd name="connsiteX2513" fmla="*/ 506780 w 4257040"/>
                    <a:gd name="connsiteY2513" fmla="*/ 1453231 h 1472405"/>
                    <a:gd name="connsiteX2514" fmla="*/ 508845 w 4257040"/>
                    <a:gd name="connsiteY2514" fmla="*/ 1455444 h 1472405"/>
                    <a:gd name="connsiteX2515" fmla="*/ 511500 w 4257040"/>
                    <a:gd name="connsiteY2515" fmla="*/ 1457656 h 1472405"/>
                    <a:gd name="connsiteX2516" fmla="*/ 512975 w 4257040"/>
                    <a:gd name="connsiteY2516" fmla="*/ 1459279 h 1472405"/>
                    <a:gd name="connsiteX2517" fmla="*/ 513565 w 4257040"/>
                    <a:gd name="connsiteY2517" fmla="*/ 1460311 h 1472405"/>
                    <a:gd name="connsiteX2518" fmla="*/ 515040 w 4257040"/>
                    <a:gd name="connsiteY2518" fmla="*/ 1461343 h 1472405"/>
                    <a:gd name="connsiteX2519" fmla="*/ 517105 w 4257040"/>
                    <a:gd name="connsiteY2519" fmla="*/ 1462523 h 1472405"/>
                    <a:gd name="connsiteX2520" fmla="*/ 518727 w 4257040"/>
                    <a:gd name="connsiteY2520" fmla="*/ 1464441 h 1472405"/>
                    <a:gd name="connsiteX2521" fmla="*/ 520202 w 4257040"/>
                    <a:gd name="connsiteY2521" fmla="*/ 1468718 h 1472405"/>
                    <a:gd name="connsiteX2522" fmla="*/ 521677 w 4257040"/>
                    <a:gd name="connsiteY2522" fmla="*/ 1469750 h 1472405"/>
                    <a:gd name="connsiteX2523" fmla="*/ 526986 w 4257040"/>
                    <a:gd name="connsiteY2523" fmla="*/ 1471373 h 1472405"/>
                    <a:gd name="connsiteX2524" fmla="*/ 528756 w 4257040"/>
                    <a:gd name="connsiteY2524" fmla="*/ 1471815 h 1472405"/>
                    <a:gd name="connsiteX2525" fmla="*/ 534066 w 4257040"/>
                    <a:gd name="connsiteY2525" fmla="*/ 1472405 h 1472405"/>
                    <a:gd name="connsiteX2526" fmla="*/ 535836 w 4257040"/>
                    <a:gd name="connsiteY2526" fmla="*/ 1471963 h 1472405"/>
                    <a:gd name="connsiteX2527" fmla="*/ 538491 w 4257040"/>
                    <a:gd name="connsiteY2527" fmla="*/ 1468128 h 1472405"/>
                    <a:gd name="connsiteX2528" fmla="*/ 540998 w 4257040"/>
                    <a:gd name="connsiteY2528" fmla="*/ 1464293 h 1472405"/>
                    <a:gd name="connsiteX2529" fmla="*/ 543211 w 4257040"/>
                    <a:gd name="connsiteY2529" fmla="*/ 1463408 h 1472405"/>
                    <a:gd name="connsiteX2530" fmla="*/ 547340 w 4257040"/>
                    <a:gd name="connsiteY2530" fmla="*/ 1461638 h 1472405"/>
                    <a:gd name="connsiteX2531" fmla="*/ 549700 w 4257040"/>
                    <a:gd name="connsiteY2531" fmla="*/ 1459868 h 1472405"/>
                    <a:gd name="connsiteX2532" fmla="*/ 550733 w 4257040"/>
                    <a:gd name="connsiteY2532" fmla="*/ 1457951 h 1472405"/>
                    <a:gd name="connsiteX2533" fmla="*/ 553092 w 4257040"/>
                    <a:gd name="connsiteY2533" fmla="*/ 1454264 h 1472405"/>
                    <a:gd name="connsiteX2534" fmla="*/ 554420 w 4257040"/>
                    <a:gd name="connsiteY2534" fmla="*/ 1452199 h 1472405"/>
                    <a:gd name="connsiteX2535" fmla="*/ 551913 w 4257040"/>
                    <a:gd name="connsiteY2535" fmla="*/ 1450429 h 1472405"/>
                    <a:gd name="connsiteX2536" fmla="*/ 550585 w 4257040"/>
                    <a:gd name="connsiteY2536" fmla="*/ 1449839 h 1472405"/>
                    <a:gd name="connsiteX2537" fmla="*/ 549553 w 4257040"/>
                    <a:gd name="connsiteY2537" fmla="*/ 1448807 h 1472405"/>
                    <a:gd name="connsiteX2538" fmla="*/ 547340 w 4257040"/>
                    <a:gd name="connsiteY2538" fmla="*/ 1444824 h 1472405"/>
                    <a:gd name="connsiteX2539" fmla="*/ 545423 w 4257040"/>
                    <a:gd name="connsiteY2539" fmla="*/ 1441727 h 1472405"/>
                    <a:gd name="connsiteX2540" fmla="*/ 541588 w 4257040"/>
                    <a:gd name="connsiteY2540" fmla="*/ 1436270 h 1472405"/>
                    <a:gd name="connsiteX2541" fmla="*/ 534803 w 4257040"/>
                    <a:gd name="connsiteY2541" fmla="*/ 1428158 h 1472405"/>
                    <a:gd name="connsiteX2542" fmla="*/ 533476 w 4257040"/>
                    <a:gd name="connsiteY2542" fmla="*/ 1427126 h 1472405"/>
                    <a:gd name="connsiteX2543" fmla="*/ 532444 w 4257040"/>
                    <a:gd name="connsiteY2543" fmla="*/ 1426093 h 1472405"/>
                    <a:gd name="connsiteX2544" fmla="*/ 531854 w 4257040"/>
                    <a:gd name="connsiteY2544" fmla="*/ 1421963 h 1472405"/>
                    <a:gd name="connsiteX2545" fmla="*/ 529936 w 4257040"/>
                    <a:gd name="connsiteY2545" fmla="*/ 1419013 h 1472405"/>
                    <a:gd name="connsiteX2546" fmla="*/ 527134 w 4257040"/>
                    <a:gd name="connsiteY2546" fmla="*/ 1416949 h 1472405"/>
                    <a:gd name="connsiteX2547" fmla="*/ 526102 w 4257040"/>
                    <a:gd name="connsiteY2547" fmla="*/ 1415916 h 1472405"/>
                    <a:gd name="connsiteX2548" fmla="*/ 525511 w 4257040"/>
                    <a:gd name="connsiteY2548" fmla="*/ 1414884 h 1472405"/>
                    <a:gd name="connsiteX2549" fmla="*/ 526692 w 4257040"/>
                    <a:gd name="connsiteY2549" fmla="*/ 1408984 h 1472405"/>
                    <a:gd name="connsiteX2550" fmla="*/ 526692 w 4257040"/>
                    <a:gd name="connsiteY2550" fmla="*/ 1407362 h 1472405"/>
                    <a:gd name="connsiteX2551" fmla="*/ 526102 w 4257040"/>
                    <a:gd name="connsiteY2551" fmla="*/ 1403822 h 1472405"/>
                    <a:gd name="connsiteX2552" fmla="*/ 526692 w 4257040"/>
                    <a:gd name="connsiteY2552" fmla="*/ 1399840 h 1472405"/>
                    <a:gd name="connsiteX2553" fmla="*/ 528167 w 4257040"/>
                    <a:gd name="connsiteY2553" fmla="*/ 1394235 h 1472405"/>
                    <a:gd name="connsiteX2554" fmla="*/ 529789 w 4257040"/>
                    <a:gd name="connsiteY2554" fmla="*/ 1390400 h 1472405"/>
                    <a:gd name="connsiteX2555" fmla="*/ 530231 w 4257040"/>
                    <a:gd name="connsiteY2555" fmla="*/ 1387893 h 1472405"/>
                    <a:gd name="connsiteX2556" fmla="*/ 528019 w 4257040"/>
                    <a:gd name="connsiteY2556" fmla="*/ 1389515 h 1472405"/>
                    <a:gd name="connsiteX2557" fmla="*/ 525511 w 4257040"/>
                    <a:gd name="connsiteY2557" fmla="*/ 1398365 h 1472405"/>
                    <a:gd name="connsiteX2558" fmla="*/ 524627 w 4257040"/>
                    <a:gd name="connsiteY2558" fmla="*/ 1391285 h 1472405"/>
                    <a:gd name="connsiteX2559" fmla="*/ 522857 w 4257040"/>
                    <a:gd name="connsiteY2559" fmla="*/ 1384353 h 1472405"/>
                    <a:gd name="connsiteX2560" fmla="*/ 521382 w 4257040"/>
                    <a:gd name="connsiteY2560" fmla="*/ 1380961 h 1472405"/>
                    <a:gd name="connsiteX2561" fmla="*/ 519317 w 4257040"/>
                    <a:gd name="connsiteY2561" fmla="*/ 1378011 h 1472405"/>
                    <a:gd name="connsiteX2562" fmla="*/ 516515 w 4257040"/>
                    <a:gd name="connsiteY2562" fmla="*/ 1375798 h 1472405"/>
                    <a:gd name="connsiteX2563" fmla="*/ 514007 w 4257040"/>
                    <a:gd name="connsiteY2563" fmla="*/ 1373291 h 1472405"/>
                    <a:gd name="connsiteX2564" fmla="*/ 511205 w 4257040"/>
                    <a:gd name="connsiteY2564" fmla="*/ 1371816 h 1472405"/>
                    <a:gd name="connsiteX2565" fmla="*/ 506928 w 4257040"/>
                    <a:gd name="connsiteY2565" fmla="*/ 1370784 h 1472405"/>
                    <a:gd name="connsiteX2566" fmla="*/ 506043 w 4257040"/>
                    <a:gd name="connsiteY2566" fmla="*/ 1369751 h 1472405"/>
                    <a:gd name="connsiteX2567" fmla="*/ 505748 w 4257040"/>
                    <a:gd name="connsiteY2567" fmla="*/ 1368129 h 1472405"/>
                    <a:gd name="connsiteX2568" fmla="*/ 505895 w 4257040"/>
                    <a:gd name="connsiteY2568" fmla="*/ 1366212 h 1472405"/>
                    <a:gd name="connsiteX2569" fmla="*/ 506928 w 4257040"/>
                    <a:gd name="connsiteY2569" fmla="*/ 1363114 h 1472405"/>
                    <a:gd name="connsiteX2570" fmla="*/ 509140 w 4257040"/>
                    <a:gd name="connsiteY2570" fmla="*/ 1361197 h 1472405"/>
                    <a:gd name="connsiteX2571" fmla="*/ 512237 w 4257040"/>
                    <a:gd name="connsiteY2571" fmla="*/ 1359132 h 1472405"/>
                    <a:gd name="connsiteX2572" fmla="*/ 512975 w 4257040"/>
                    <a:gd name="connsiteY2572" fmla="*/ 1357805 h 1472405"/>
                    <a:gd name="connsiteX2573" fmla="*/ 513417 w 4257040"/>
                    <a:gd name="connsiteY2573" fmla="*/ 1356182 h 1472405"/>
                    <a:gd name="connsiteX2574" fmla="*/ 514450 w 4257040"/>
                    <a:gd name="connsiteY2574" fmla="*/ 1357362 h 1472405"/>
                    <a:gd name="connsiteX2575" fmla="*/ 515482 w 4257040"/>
                    <a:gd name="connsiteY2575" fmla="*/ 1357952 h 1472405"/>
                    <a:gd name="connsiteX2576" fmla="*/ 516367 w 4257040"/>
                    <a:gd name="connsiteY2576" fmla="*/ 1355150 h 1472405"/>
                    <a:gd name="connsiteX2577" fmla="*/ 517547 w 4257040"/>
                    <a:gd name="connsiteY2577" fmla="*/ 1353085 h 1472405"/>
                    <a:gd name="connsiteX2578" fmla="*/ 519169 w 4257040"/>
                    <a:gd name="connsiteY2578" fmla="*/ 1351315 h 1472405"/>
                    <a:gd name="connsiteX2579" fmla="*/ 521087 w 4257040"/>
                    <a:gd name="connsiteY2579" fmla="*/ 1347333 h 1472405"/>
                    <a:gd name="connsiteX2580" fmla="*/ 522562 w 4257040"/>
                    <a:gd name="connsiteY2580" fmla="*/ 1345120 h 1472405"/>
                    <a:gd name="connsiteX2581" fmla="*/ 523594 w 4257040"/>
                    <a:gd name="connsiteY2581" fmla="*/ 1342613 h 1472405"/>
                    <a:gd name="connsiteX2582" fmla="*/ 524184 w 4257040"/>
                    <a:gd name="connsiteY2582" fmla="*/ 1338483 h 1472405"/>
                    <a:gd name="connsiteX2583" fmla="*/ 525217 w 4257040"/>
                    <a:gd name="connsiteY2583" fmla="*/ 1338188 h 1472405"/>
                    <a:gd name="connsiteX2584" fmla="*/ 526102 w 4257040"/>
                    <a:gd name="connsiteY2584" fmla="*/ 1337451 h 1472405"/>
                    <a:gd name="connsiteX2585" fmla="*/ 526839 w 4257040"/>
                    <a:gd name="connsiteY2585" fmla="*/ 1336271 h 1472405"/>
                    <a:gd name="connsiteX2586" fmla="*/ 527134 w 4257040"/>
                    <a:gd name="connsiteY2586" fmla="*/ 1334943 h 1472405"/>
                    <a:gd name="connsiteX2587" fmla="*/ 527134 w 4257040"/>
                    <a:gd name="connsiteY2587" fmla="*/ 1332731 h 1472405"/>
                    <a:gd name="connsiteX2588" fmla="*/ 525511 w 4257040"/>
                    <a:gd name="connsiteY2588" fmla="*/ 1330076 h 1472405"/>
                    <a:gd name="connsiteX2589" fmla="*/ 525954 w 4257040"/>
                    <a:gd name="connsiteY2589" fmla="*/ 1329929 h 1472405"/>
                    <a:gd name="connsiteX2590" fmla="*/ 526692 w 4257040"/>
                    <a:gd name="connsiteY2590" fmla="*/ 1330371 h 1472405"/>
                    <a:gd name="connsiteX2591" fmla="*/ 528314 w 4257040"/>
                    <a:gd name="connsiteY2591" fmla="*/ 1331551 h 1472405"/>
                    <a:gd name="connsiteX2592" fmla="*/ 529936 w 4257040"/>
                    <a:gd name="connsiteY2592" fmla="*/ 1333174 h 1472405"/>
                    <a:gd name="connsiteX2593" fmla="*/ 530379 w 4257040"/>
                    <a:gd name="connsiteY2593" fmla="*/ 1330814 h 1472405"/>
                    <a:gd name="connsiteX2594" fmla="*/ 531706 w 4257040"/>
                    <a:gd name="connsiteY2594" fmla="*/ 1329929 h 1472405"/>
                    <a:gd name="connsiteX2595" fmla="*/ 533328 w 4257040"/>
                    <a:gd name="connsiteY2595" fmla="*/ 1330519 h 1472405"/>
                    <a:gd name="connsiteX2596" fmla="*/ 535099 w 4257040"/>
                    <a:gd name="connsiteY2596" fmla="*/ 1330666 h 1472405"/>
                    <a:gd name="connsiteX2597" fmla="*/ 540851 w 4257040"/>
                    <a:gd name="connsiteY2597" fmla="*/ 1328749 h 1472405"/>
                    <a:gd name="connsiteX2598" fmla="*/ 543653 w 4257040"/>
                    <a:gd name="connsiteY2598" fmla="*/ 1328306 h 1472405"/>
                    <a:gd name="connsiteX2599" fmla="*/ 546161 w 4257040"/>
                    <a:gd name="connsiteY2599" fmla="*/ 1326979 h 1472405"/>
                    <a:gd name="connsiteX2600" fmla="*/ 552207 w 4257040"/>
                    <a:gd name="connsiteY2600" fmla="*/ 1321817 h 1472405"/>
                    <a:gd name="connsiteX2601" fmla="*/ 553535 w 4257040"/>
                    <a:gd name="connsiteY2601" fmla="*/ 1321669 h 1472405"/>
                    <a:gd name="connsiteX2602" fmla="*/ 554863 w 4257040"/>
                    <a:gd name="connsiteY2602" fmla="*/ 1321817 h 1472405"/>
                    <a:gd name="connsiteX2603" fmla="*/ 556190 w 4257040"/>
                    <a:gd name="connsiteY2603" fmla="*/ 1322849 h 1472405"/>
                    <a:gd name="connsiteX2604" fmla="*/ 557517 w 4257040"/>
                    <a:gd name="connsiteY2604" fmla="*/ 1323292 h 1472405"/>
                    <a:gd name="connsiteX2605" fmla="*/ 558550 w 4257040"/>
                    <a:gd name="connsiteY2605" fmla="*/ 1323144 h 1472405"/>
                    <a:gd name="connsiteX2606" fmla="*/ 559139 w 4257040"/>
                    <a:gd name="connsiteY2606" fmla="*/ 1322259 h 1472405"/>
                    <a:gd name="connsiteX2607" fmla="*/ 557812 w 4257040"/>
                    <a:gd name="connsiteY2607" fmla="*/ 1320489 h 1472405"/>
                    <a:gd name="connsiteX2608" fmla="*/ 557517 w 4257040"/>
                    <a:gd name="connsiteY2608" fmla="*/ 1318719 h 1472405"/>
                    <a:gd name="connsiteX2609" fmla="*/ 557370 w 4257040"/>
                    <a:gd name="connsiteY2609" fmla="*/ 1316950 h 1472405"/>
                    <a:gd name="connsiteX2610" fmla="*/ 558845 w 4257040"/>
                    <a:gd name="connsiteY2610" fmla="*/ 1316507 h 1472405"/>
                    <a:gd name="connsiteX2611" fmla="*/ 560614 w 4257040"/>
                    <a:gd name="connsiteY2611" fmla="*/ 1316507 h 1472405"/>
                    <a:gd name="connsiteX2612" fmla="*/ 567694 w 4257040"/>
                    <a:gd name="connsiteY2612" fmla="*/ 1313557 h 1472405"/>
                    <a:gd name="connsiteX2613" fmla="*/ 568579 w 4257040"/>
                    <a:gd name="connsiteY2613" fmla="*/ 1312230 h 1472405"/>
                    <a:gd name="connsiteX2614" fmla="*/ 568874 w 4257040"/>
                    <a:gd name="connsiteY2614" fmla="*/ 1310460 h 1472405"/>
                    <a:gd name="connsiteX2615" fmla="*/ 572119 w 4257040"/>
                    <a:gd name="connsiteY2615" fmla="*/ 1310165 h 1472405"/>
                    <a:gd name="connsiteX2616" fmla="*/ 571676 w 4257040"/>
                    <a:gd name="connsiteY2616" fmla="*/ 1308690 h 1472405"/>
                    <a:gd name="connsiteX2617" fmla="*/ 570497 w 4257040"/>
                    <a:gd name="connsiteY2617" fmla="*/ 1308395 h 1472405"/>
                    <a:gd name="connsiteX2618" fmla="*/ 564597 w 4257040"/>
                    <a:gd name="connsiteY2618" fmla="*/ 1305298 h 1472405"/>
                    <a:gd name="connsiteX2619" fmla="*/ 559730 w 4257040"/>
                    <a:gd name="connsiteY2619" fmla="*/ 1303085 h 1472405"/>
                    <a:gd name="connsiteX2620" fmla="*/ 555452 w 4257040"/>
                    <a:gd name="connsiteY2620" fmla="*/ 1301168 h 1472405"/>
                    <a:gd name="connsiteX2621" fmla="*/ 554863 w 4257040"/>
                    <a:gd name="connsiteY2621" fmla="*/ 1300873 h 1472405"/>
                    <a:gd name="connsiteX2622" fmla="*/ 553682 w 4257040"/>
                    <a:gd name="connsiteY2622" fmla="*/ 1299988 h 1472405"/>
                    <a:gd name="connsiteX2623" fmla="*/ 552797 w 4257040"/>
                    <a:gd name="connsiteY2623" fmla="*/ 1298513 h 1472405"/>
                    <a:gd name="connsiteX2624" fmla="*/ 552650 w 4257040"/>
                    <a:gd name="connsiteY2624" fmla="*/ 1296891 h 1472405"/>
                    <a:gd name="connsiteX2625" fmla="*/ 553092 w 4257040"/>
                    <a:gd name="connsiteY2625" fmla="*/ 1295711 h 1472405"/>
                    <a:gd name="connsiteX2626" fmla="*/ 554125 w 4257040"/>
                    <a:gd name="connsiteY2626" fmla="*/ 1294973 h 1472405"/>
                    <a:gd name="connsiteX2627" fmla="*/ 555305 w 4257040"/>
                    <a:gd name="connsiteY2627" fmla="*/ 1294678 h 1472405"/>
                    <a:gd name="connsiteX2628" fmla="*/ 556337 w 4257040"/>
                    <a:gd name="connsiteY2628" fmla="*/ 1294973 h 1472405"/>
                    <a:gd name="connsiteX2629" fmla="*/ 557665 w 4257040"/>
                    <a:gd name="connsiteY2629" fmla="*/ 1295563 h 1472405"/>
                    <a:gd name="connsiteX2630" fmla="*/ 559730 w 4257040"/>
                    <a:gd name="connsiteY2630" fmla="*/ 1296448 h 1472405"/>
                    <a:gd name="connsiteX2631" fmla="*/ 562532 w 4257040"/>
                    <a:gd name="connsiteY2631" fmla="*/ 1296596 h 1472405"/>
                    <a:gd name="connsiteX2632" fmla="*/ 564302 w 4257040"/>
                    <a:gd name="connsiteY2632" fmla="*/ 1296006 h 1472405"/>
                    <a:gd name="connsiteX2633" fmla="*/ 564597 w 4257040"/>
                    <a:gd name="connsiteY2633" fmla="*/ 1294383 h 1472405"/>
                    <a:gd name="connsiteX2634" fmla="*/ 561205 w 4257040"/>
                    <a:gd name="connsiteY2634" fmla="*/ 1288484 h 1472405"/>
                    <a:gd name="connsiteX2635" fmla="*/ 558107 w 4257040"/>
                    <a:gd name="connsiteY2635" fmla="*/ 1283616 h 1472405"/>
                    <a:gd name="connsiteX2636" fmla="*/ 555157 w 4257040"/>
                    <a:gd name="connsiteY2636" fmla="*/ 1278307 h 1472405"/>
                    <a:gd name="connsiteX2637" fmla="*/ 553978 w 4257040"/>
                    <a:gd name="connsiteY2637" fmla="*/ 1276389 h 1472405"/>
                    <a:gd name="connsiteX2638" fmla="*/ 550290 w 4257040"/>
                    <a:gd name="connsiteY2638" fmla="*/ 1271965 h 1472405"/>
                    <a:gd name="connsiteX2639" fmla="*/ 546750 w 4257040"/>
                    <a:gd name="connsiteY2639" fmla="*/ 1267540 h 1472405"/>
                    <a:gd name="connsiteX2640" fmla="*/ 543801 w 4257040"/>
                    <a:gd name="connsiteY2640" fmla="*/ 1263558 h 1472405"/>
                    <a:gd name="connsiteX2641" fmla="*/ 542326 w 4257040"/>
                    <a:gd name="connsiteY2641" fmla="*/ 1262378 h 1472405"/>
                    <a:gd name="connsiteX2642" fmla="*/ 537753 w 4257040"/>
                    <a:gd name="connsiteY2642" fmla="*/ 1261788 h 1472405"/>
                    <a:gd name="connsiteX2643" fmla="*/ 529052 w 4257040"/>
                    <a:gd name="connsiteY2643" fmla="*/ 1260903 h 1472405"/>
                    <a:gd name="connsiteX2644" fmla="*/ 525954 w 4257040"/>
                    <a:gd name="connsiteY2644" fmla="*/ 1260313 h 1472405"/>
                    <a:gd name="connsiteX2645" fmla="*/ 523447 w 4257040"/>
                    <a:gd name="connsiteY2645" fmla="*/ 1261493 h 1472405"/>
                    <a:gd name="connsiteX2646" fmla="*/ 520939 w 4257040"/>
                    <a:gd name="connsiteY2646" fmla="*/ 1262525 h 1472405"/>
                    <a:gd name="connsiteX2647" fmla="*/ 518579 w 4257040"/>
                    <a:gd name="connsiteY2647" fmla="*/ 1260755 h 1472405"/>
                    <a:gd name="connsiteX2648" fmla="*/ 516809 w 4257040"/>
                    <a:gd name="connsiteY2648" fmla="*/ 1257953 h 1472405"/>
                    <a:gd name="connsiteX2649" fmla="*/ 515777 w 4257040"/>
                    <a:gd name="connsiteY2649" fmla="*/ 1255593 h 1472405"/>
                    <a:gd name="connsiteX2650" fmla="*/ 516219 w 4257040"/>
                    <a:gd name="connsiteY2650" fmla="*/ 1253233 h 1472405"/>
                    <a:gd name="connsiteX2651" fmla="*/ 516515 w 4257040"/>
                    <a:gd name="connsiteY2651" fmla="*/ 1249693 h 1472405"/>
                    <a:gd name="connsiteX2652" fmla="*/ 515040 w 4257040"/>
                    <a:gd name="connsiteY2652" fmla="*/ 1246154 h 1472405"/>
                    <a:gd name="connsiteX2653" fmla="*/ 513417 w 4257040"/>
                    <a:gd name="connsiteY2653" fmla="*/ 1244384 h 1472405"/>
                    <a:gd name="connsiteX2654" fmla="*/ 509583 w 4257040"/>
                    <a:gd name="connsiteY2654" fmla="*/ 1243056 h 1472405"/>
                    <a:gd name="connsiteX2655" fmla="*/ 504568 w 4257040"/>
                    <a:gd name="connsiteY2655" fmla="*/ 1240107 h 1472405"/>
                    <a:gd name="connsiteX2656" fmla="*/ 503093 w 4257040"/>
                    <a:gd name="connsiteY2656" fmla="*/ 1234649 h 1472405"/>
                    <a:gd name="connsiteX2657" fmla="*/ 505600 w 4257040"/>
                    <a:gd name="connsiteY2657" fmla="*/ 1226980 h 1472405"/>
                    <a:gd name="connsiteX2658" fmla="*/ 509583 w 4257040"/>
                    <a:gd name="connsiteY2658" fmla="*/ 1221375 h 1472405"/>
                    <a:gd name="connsiteX2659" fmla="*/ 512385 w 4257040"/>
                    <a:gd name="connsiteY2659" fmla="*/ 1219015 h 1472405"/>
                    <a:gd name="connsiteX2660" fmla="*/ 513712 w 4257040"/>
                    <a:gd name="connsiteY2660" fmla="*/ 1217098 h 1472405"/>
                    <a:gd name="connsiteX2661" fmla="*/ 514155 w 4257040"/>
                    <a:gd name="connsiteY2661" fmla="*/ 1215328 h 1472405"/>
                    <a:gd name="connsiteX2662" fmla="*/ 513860 w 4257040"/>
                    <a:gd name="connsiteY2662" fmla="*/ 1213706 h 1472405"/>
                    <a:gd name="connsiteX2663" fmla="*/ 512090 w 4257040"/>
                    <a:gd name="connsiteY2663" fmla="*/ 1211788 h 1472405"/>
                    <a:gd name="connsiteX2664" fmla="*/ 509583 w 4257040"/>
                    <a:gd name="connsiteY2664" fmla="*/ 1210166 h 1472405"/>
                    <a:gd name="connsiteX2665" fmla="*/ 508255 w 4257040"/>
                    <a:gd name="connsiteY2665" fmla="*/ 1207953 h 1472405"/>
                    <a:gd name="connsiteX2666" fmla="*/ 508698 w 4257040"/>
                    <a:gd name="connsiteY2666" fmla="*/ 1203381 h 1472405"/>
                    <a:gd name="connsiteX2667" fmla="*/ 510467 w 4257040"/>
                    <a:gd name="connsiteY2667" fmla="*/ 1196744 h 1472405"/>
                    <a:gd name="connsiteX2668" fmla="*/ 513122 w 4257040"/>
                    <a:gd name="connsiteY2668" fmla="*/ 1191582 h 1472405"/>
                    <a:gd name="connsiteX2669" fmla="*/ 516809 w 4257040"/>
                    <a:gd name="connsiteY2669" fmla="*/ 1188632 h 1472405"/>
                    <a:gd name="connsiteX2670" fmla="*/ 519907 w 4257040"/>
                    <a:gd name="connsiteY2670" fmla="*/ 1186420 h 1472405"/>
                    <a:gd name="connsiteX2671" fmla="*/ 521087 w 4257040"/>
                    <a:gd name="connsiteY2671" fmla="*/ 1184502 h 1472405"/>
                    <a:gd name="connsiteX2672" fmla="*/ 521087 w 4257040"/>
                    <a:gd name="connsiteY2672" fmla="*/ 1181700 h 1472405"/>
                    <a:gd name="connsiteX2673" fmla="*/ 521087 w 4257040"/>
                    <a:gd name="connsiteY2673" fmla="*/ 1179045 h 1472405"/>
                    <a:gd name="connsiteX2674" fmla="*/ 521824 w 4257040"/>
                    <a:gd name="connsiteY2674" fmla="*/ 1177128 h 1472405"/>
                    <a:gd name="connsiteX2675" fmla="*/ 523152 w 4257040"/>
                    <a:gd name="connsiteY2675" fmla="*/ 1175653 h 1472405"/>
                    <a:gd name="connsiteX2676" fmla="*/ 524627 w 4257040"/>
                    <a:gd name="connsiteY2676" fmla="*/ 1174325 h 1472405"/>
                    <a:gd name="connsiteX2677" fmla="*/ 526544 w 4257040"/>
                    <a:gd name="connsiteY2677" fmla="*/ 1172703 h 1472405"/>
                    <a:gd name="connsiteX2678" fmla="*/ 529052 w 4257040"/>
                    <a:gd name="connsiteY2678" fmla="*/ 1172408 h 1472405"/>
                    <a:gd name="connsiteX2679" fmla="*/ 531854 w 4257040"/>
                    <a:gd name="connsiteY2679" fmla="*/ 1173588 h 1472405"/>
                    <a:gd name="connsiteX2680" fmla="*/ 535541 w 4257040"/>
                    <a:gd name="connsiteY2680" fmla="*/ 1176833 h 1472405"/>
                    <a:gd name="connsiteX2681" fmla="*/ 541145 w 4257040"/>
                    <a:gd name="connsiteY2681" fmla="*/ 1183322 h 1472405"/>
                    <a:gd name="connsiteX2682" fmla="*/ 544243 w 4257040"/>
                    <a:gd name="connsiteY2682" fmla="*/ 1187452 h 1472405"/>
                    <a:gd name="connsiteX2683" fmla="*/ 545423 w 4257040"/>
                    <a:gd name="connsiteY2683" fmla="*/ 1188780 h 1472405"/>
                    <a:gd name="connsiteX2684" fmla="*/ 548225 w 4257040"/>
                    <a:gd name="connsiteY2684" fmla="*/ 1191287 h 1472405"/>
                    <a:gd name="connsiteX2685" fmla="*/ 550880 w 4257040"/>
                    <a:gd name="connsiteY2685" fmla="*/ 1192319 h 1472405"/>
                    <a:gd name="connsiteX2686" fmla="*/ 555157 w 4257040"/>
                    <a:gd name="connsiteY2686" fmla="*/ 1190844 h 1472405"/>
                    <a:gd name="connsiteX2687" fmla="*/ 559287 w 4257040"/>
                    <a:gd name="connsiteY2687" fmla="*/ 1188927 h 1472405"/>
                    <a:gd name="connsiteX2688" fmla="*/ 560614 w 4257040"/>
                    <a:gd name="connsiteY2688" fmla="*/ 1187747 h 1472405"/>
                    <a:gd name="connsiteX2689" fmla="*/ 561499 w 4257040"/>
                    <a:gd name="connsiteY2689" fmla="*/ 1186125 h 1472405"/>
                    <a:gd name="connsiteX2690" fmla="*/ 560910 w 4257040"/>
                    <a:gd name="connsiteY2690" fmla="*/ 1183027 h 1472405"/>
                    <a:gd name="connsiteX2691" fmla="*/ 560024 w 4257040"/>
                    <a:gd name="connsiteY2691" fmla="*/ 1181110 h 1472405"/>
                    <a:gd name="connsiteX2692" fmla="*/ 559139 w 4257040"/>
                    <a:gd name="connsiteY2692" fmla="*/ 1178750 h 1472405"/>
                    <a:gd name="connsiteX2693" fmla="*/ 557812 w 4257040"/>
                    <a:gd name="connsiteY2693" fmla="*/ 1174473 h 1472405"/>
                    <a:gd name="connsiteX2694" fmla="*/ 556927 w 4257040"/>
                    <a:gd name="connsiteY2694" fmla="*/ 1167688 h 1472405"/>
                    <a:gd name="connsiteX2695" fmla="*/ 555895 w 4257040"/>
                    <a:gd name="connsiteY2695" fmla="*/ 1165623 h 1472405"/>
                    <a:gd name="connsiteX2696" fmla="*/ 556632 w 4257040"/>
                    <a:gd name="connsiteY2696" fmla="*/ 1165329 h 1472405"/>
                    <a:gd name="connsiteX2697" fmla="*/ 558697 w 4257040"/>
                    <a:gd name="connsiteY2697" fmla="*/ 1165771 h 1472405"/>
                    <a:gd name="connsiteX2698" fmla="*/ 560614 w 4257040"/>
                    <a:gd name="connsiteY2698" fmla="*/ 1165919 h 1472405"/>
                    <a:gd name="connsiteX2699" fmla="*/ 563417 w 4257040"/>
                    <a:gd name="connsiteY2699" fmla="*/ 1164443 h 1472405"/>
                    <a:gd name="connsiteX2700" fmla="*/ 567104 w 4257040"/>
                    <a:gd name="connsiteY2700" fmla="*/ 1161641 h 1472405"/>
                    <a:gd name="connsiteX2701" fmla="*/ 574036 w 4257040"/>
                    <a:gd name="connsiteY2701" fmla="*/ 1157364 h 1472405"/>
                    <a:gd name="connsiteX2702" fmla="*/ 575511 w 4257040"/>
                    <a:gd name="connsiteY2702" fmla="*/ 1154414 h 1472405"/>
                    <a:gd name="connsiteX2703" fmla="*/ 576691 w 4257040"/>
                    <a:gd name="connsiteY2703" fmla="*/ 1151317 h 1472405"/>
                    <a:gd name="connsiteX2704" fmla="*/ 578608 w 4257040"/>
                    <a:gd name="connsiteY2704" fmla="*/ 1149399 h 1472405"/>
                    <a:gd name="connsiteX2705" fmla="*/ 583033 w 4257040"/>
                    <a:gd name="connsiteY2705" fmla="*/ 1148662 h 1472405"/>
                    <a:gd name="connsiteX2706" fmla="*/ 587163 w 4257040"/>
                    <a:gd name="connsiteY2706" fmla="*/ 1147630 h 1472405"/>
                    <a:gd name="connsiteX2707" fmla="*/ 589965 w 4257040"/>
                    <a:gd name="connsiteY2707" fmla="*/ 1145417 h 1472405"/>
                    <a:gd name="connsiteX2708" fmla="*/ 594538 w 4257040"/>
                    <a:gd name="connsiteY2708" fmla="*/ 1143500 h 1472405"/>
                    <a:gd name="connsiteX2709" fmla="*/ 598225 w 4257040"/>
                    <a:gd name="connsiteY2709" fmla="*/ 1142172 h 1472405"/>
                    <a:gd name="connsiteX2710" fmla="*/ 599847 w 4257040"/>
                    <a:gd name="connsiteY2710" fmla="*/ 1141140 h 1472405"/>
                    <a:gd name="connsiteX2711" fmla="*/ 601027 w 4257040"/>
                    <a:gd name="connsiteY2711" fmla="*/ 1139518 h 1472405"/>
                    <a:gd name="connsiteX2712" fmla="*/ 605304 w 4257040"/>
                    <a:gd name="connsiteY2712" fmla="*/ 1134798 h 1472405"/>
                    <a:gd name="connsiteX2713" fmla="*/ 608549 w 4257040"/>
                    <a:gd name="connsiteY2713" fmla="*/ 1131848 h 1472405"/>
                    <a:gd name="connsiteX2714" fmla="*/ 611499 w 4257040"/>
                    <a:gd name="connsiteY2714" fmla="*/ 1128898 h 1472405"/>
                    <a:gd name="connsiteX2715" fmla="*/ 612532 w 4257040"/>
                    <a:gd name="connsiteY2715" fmla="*/ 1126981 h 1472405"/>
                    <a:gd name="connsiteX2716" fmla="*/ 614744 w 4257040"/>
                    <a:gd name="connsiteY2716" fmla="*/ 1127276 h 1472405"/>
                    <a:gd name="connsiteX2717" fmla="*/ 618284 w 4257040"/>
                    <a:gd name="connsiteY2717" fmla="*/ 1128603 h 1472405"/>
                    <a:gd name="connsiteX2718" fmla="*/ 622118 w 4257040"/>
                    <a:gd name="connsiteY2718" fmla="*/ 1129783 h 1472405"/>
                    <a:gd name="connsiteX2719" fmla="*/ 624921 w 4257040"/>
                    <a:gd name="connsiteY2719" fmla="*/ 1131700 h 1472405"/>
                    <a:gd name="connsiteX2720" fmla="*/ 625510 w 4257040"/>
                    <a:gd name="connsiteY2720" fmla="*/ 1133470 h 1472405"/>
                    <a:gd name="connsiteX2721" fmla="*/ 625806 w 4257040"/>
                    <a:gd name="connsiteY2721" fmla="*/ 1134945 h 1472405"/>
                    <a:gd name="connsiteX2722" fmla="*/ 626838 w 4257040"/>
                    <a:gd name="connsiteY2722" fmla="*/ 1135830 h 1472405"/>
                    <a:gd name="connsiteX2723" fmla="*/ 628166 w 4257040"/>
                    <a:gd name="connsiteY2723" fmla="*/ 1135978 h 1472405"/>
                    <a:gd name="connsiteX2724" fmla="*/ 630230 w 4257040"/>
                    <a:gd name="connsiteY2724" fmla="*/ 1135535 h 1472405"/>
                    <a:gd name="connsiteX2725" fmla="*/ 633770 w 4257040"/>
                    <a:gd name="connsiteY2725" fmla="*/ 1135535 h 1472405"/>
                    <a:gd name="connsiteX2726" fmla="*/ 638195 w 4257040"/>
                    <a:gd name="connsiteY2726" fmla="*/ 1133028 h 1472405"/>
                    <a:gd name="connsiteX2727" fmla="*/ 644242 w 4257040"/>
                    <a:gd name="connsiteY2727" fmla="*/ 1128898 h 1472405"/>
                    <a:gd name="connsiteX2728" fmla="*/ 649699 w 4257040"/>
                    <a:gd name="connsiteY2728" fmla="*/ 1127718 h 1472405"/>
                    <a:gd name="connsiteX2729" fmla="*/ 652649 w 4257040"/>
                    <a:gd name="connsiteY2729" fmla="*/ 1128603 h 1472405"/>
                    <a:gd name="connsiteX2730" fmla="*/ 655009 w 4257040"/>
                    <a:gd name="connsiteY2730" fmla="*/ 1131700 h 1472405"/>
                    <a:gd name="connsiteX2731" fmla="*/ 656926 w 4257040"/>
                    <a:gd name="connsiteY2731" fmla="*/ 1134503 h 1472405"/>
                    <a:gd name="connsiteX2732" fmla="*/ 658991 w 4257040"/>
                    <a:gd name="connsiteY2732" fmla="*/ 1135535 h 1472405"/>
                    <a:gd name="connsiteX2733" fmla="*/ 660171 w 4257040"/>
                    <a:gd name="connsiteY2733" fmla="*/ 1135535 h 1472405"/>
                    <a:gd name="connsiteX2734" fmla="*/ 660613 w 4257040"/>
                    <a:gd name="connsiteY2734" fmla="*/ 1135683 h 1472405"/>
                    <a:gd name="connsiteX2735" fmla="*/ 662973 w 4257040"/>
                    <a:gd name="connsiteY2735" fmla="*/ 1134945 h 1472405"/>
                    <a:gd name="connsiteX2736" fmla="*/ 663268 w 4257040"/>
                    <a:gd name="connsiteY2736" fmla="*/ 1134945 h 1472405"/>
                    <a:gd name="connsiteX2737" fmla="*/ 665481 w 4257040"/>
                    <a:gd name="connsiteY2737" fmla="*/ 1135093 h 1472405"/>
                    <a:gd name="connsiteX2738" fmla="*/ 667546 w 4257040"/>
                    <a:gd name="connsiteY2738" fmla="*/ 1136125 h 1472405"/>
                    <a:gd name="connsiteX2739" fmla="*/ 671085 w 4257040"/>
                    <a:gd name="connsiteY2739" fmla="*/ 1136125 h 1472405"/>
                    <a:gd name="connsiteX2740" fmla="*/ 676100 w 4257040"/>
                    <a:gd name="connsiteY2740" fmla="*/ 1135388 h 1472405"/>
                    <a:gd name="connsiteX2741" fmla="*/ 676543 w 4257040"/>
                    <a:gd name="connsiteY2741" fmla="*/ 1135093 h 1472405"/>
                    <a:gd name="connsiteX2742" fmla="*/ 679050 w 4257040"/>
                    <a:gd name="connsiteY2742" fmla="*/ 1135535 h 1472405"/>
                    <a:gd name="connsiteX2743" fmla="*/ 681852 w 4257040"/>
                    <a:gd name="connsiteY2743" fmla="*/ 1136863 h 1472405"/>
                    <a:gd name="connsiteX2744" fmla="*/ 684065 w 4257040"/>
                    <a:gd name="connsiteY2744" fmla="*/ 1138338 h 1472405"/>
                    <a:gd name="connsiteX2745" fmla="*/ 688194 w 4257040"/>
                    <a:gd name="connsiteY2745" fmla="*/ 1143500 h 1472405"/>
                    <a:gd name="connsiteX2746" fmla="*/ 690407 w 4257040"/>
                    <a:gd name="connsiteY2746" fmla="*/ 1144827 h 1472405"/>
                    <a:gd name="connsiteX2747" fmla="*/ 695126 w 4257040"/>
                    <a:gd name="connsiteY2747" fmla="*/ 1146597 h 1472405"/>
                    <a:gd name="connsiteX2748" fmla="*/ 697339 w 4257040"/>
                    <a:gd name="connsiteY2748" fmla="*/ 1148219 h 1472405"/>
                    <a:gd name="connsiteX2749" fmla="*/ 699994 w 4257040"/>
                    <a:gd name="connsiteY2749" fmla="*/ 1150874 h 1472405"/>
                    <a:gd name="connsiteX2750" fmla="*/ 701321 w 4257040"/>
                    <a:gd name="connsiteY2750" fmla="*/ 1152349 h 1472405"/>
                    <a:gd name="connsiteX2751" fmla="*/ 704124 w 4257040"/>
                    <a:gd name="connsiteY2751" fmla="*/ 1155152 h 1472405"/>
                    <a:gd name="connsiteX2752" fmla="*/ 707221 w 4257040"/>
                    <a:gd name="connsiteY2752" fmla="*/ 1159724 h 1472405"/>
                    <a:gd name="connsiteX2753" fmla="*/ 707811 w 4257040"/>
                    <a:gd name="connsiteY2753" fmla="*/ 1163411 h 1472405"/>
                    <a:gd name="connsiteX2754" fmla="*/ 708548 w 4257040"/>
                    <a:gd name="connsiteY2754" fmla="*/ 1166508 h 1472405"/>
                    <a:gd name="connsiteX2755" fmla="*/ 709728 w 4257040"/>
                    <a:gd name="connsiteY2755" fmla="*/ 1167983 h 1472405"/>
                    <a:gd name="connsiteX2756" fmla="*/ 710760 w 4257040"/>
                    <a:gd name="connsiteY2756" fmla="*/ 1168131 h 1472405"/>
                    <a:gd name="connsiteX2757" fmla="*/ 711793 w 4257040"/>
                    <a:gd name="connsiteY2757" fmla="*/ 1167688 h 1472405"/>
                    <a:gd name="connsiteX2758" fmla="*/ 712826 w 4257040"/>
                    <a:gd name="connsiteY2758" fmla="*/ 1166213 h 1472405"/>
                    <a:gd name="connsiteX2759" fmla="*/ 713268 w 4257040"/>
                    <a:gd name="connsiteY2759" fmla="*/ 1163854 h 1472405"/>
                    <a:gd name="connsiteX2760" fmla="*/ 712973 w 4257040"/>
                    <a:gd name="connsiteY2760" fmla="*/ 1159724 h 1472405"/>
                    <a:gd name="connsiteX2761" fmla="*/ 712088 w 4257040"/>
                    <a:gd name="connsiteY2761" fmla="*/ 1156332 h 1472405"/>
                    <a:gd name="connsiteX2762" fmla="*/ 711056 w 4257040"/>
                    <a:gd name="connsiteY2762" fmla="*/ 1155299 h 1472405"/>
                    <a:gd name="connsiteX2763" fmla="*/ 710613 w 4257040"/>
                    <a:gd name="connsiteY2763" fmla="*/ 1154119 h 1472405"/>
                    <a:gd name="connsiteX2764" fmla="*/ 711203 w 4257040"/>
                    <a:gd name="connsiteY2764" fmla="*/ 1152497 h 1472405"/>
                    <a:gd name="connsiteX2765" fmla="*/ 712973 w 4257040"/>
                    <a:gd name="connsiteY2765" fmla="*/ 1151759 h 1472405"/>
                    <a:gd name="connsiteX2766" fmla="*/ 715333 w 4257040"/>
                    <a:gd name="connsiteY2766" fmla="*/ 1152349 h 1472405"/>
                    <a:gd name="connsiteX2767" fmla="*/ 719020 w 4257040"/>
                    <a:gd name="connsiteY2767" fmla="*/ 1154267 h 1472405"/>
                    <a:gd name="connsiteX2768" fmla="*/ 722855 w 4257040"/>
                    <a:gd name="connsiteY2768" fmla="*/ 1156774 h 1472405"/>
                    <a:gd name="connsiteX2769" fmla="*/ 727575 w 4257040"/>
                    <a:gd name="connsiteY2769" fmla="*/ 1161051 h 1472405"/>
                    <a:gd name="connsiteX2770" fmla="*/ 731852 w 4257040"/>
                    <a:gd name="connsiteY2770" fmla="*/ 1163706 h 1472405"/>
                    <a:gd name="connsiteX2771" fmla="*/ 736571 w 4257040"/>
                    <a:gd name="connsiteY2771" fmla="*/ 1165919 h 1472405"/>
                    <a:gd name="connsiteX2772" fmla="*/ 740406 w 4257040"/>
                    <a:gd name="connsiteY2772" fmla="*/ 1166508 h 1472405"/>
                    <a:gd name="connsiteX2773" fmla="*/ 743209 w 4257040"/>
                    <a:gd name="connsiteY2773" fmla="*/ 1165919 h 1472405"/>
                    <a:gd name="connsiteX2774" fmla="*/ 746748 w 4257040"/>
                    <a:gd name="connsiteY2774" fmla="*/ 1164149 h 1472405"/>
                    <a:gd name="connsiteX2775" fmla="*/ 749846 w 4257040"/>
                    <a:gd name="connsiteY2775" fmla="*/ 1162084 h 1472405"/>
                    <a:gd name="connsiteX2776" fmla="*/ 751321 w 4257040"/>
                    <a:gd name="connsiteY2776" fmla="*/ 1159871 h 1472405"/>
                    <a:gd name="connsiteX2777" fmla="*/ 752353 w 4257040"/>
                    <a:gd name="connsiteY2777" fmla="*/ 1157511 h 1472405"/>
                    <a:gd name="connsiteX2778" fmla="*/ 757073 w 4257040"/>
                    <a:gd name="connsiteY2778" fmla="*/ 1154414 h 1472405"/>
                    <a:gd name="connsiteX2779" fmla="*/ 761350 w 4257040"/>
                    <a:gd name="connsiteY2779" fmla="*/ 1151612 h 1472405"/>
                    <a:gd name="connsiteX2780" fmla="*/ 763415 w 4257040"/>
                    <a:gd name="connsiteY2780" fmla="*/ 1152054 h 1472405"/>
                    <a:gd name="connsiteX2781" fmla="*/ 764742 w 4257040"/>
                    <a:gd name="connsiteY2781" fmla="*/ 1152939 h 1472405"/>
                    <a:gd name="connsiteX2782" fmla="*/ 769167 w 4257040"/>
                    <a:gd name="connsiteY2782" fmla="*/ 1151169 h 1472405"/>
                    <a:gd name="connsiteX2783" fmla="*/ 770789 w 4257040"/>
                    <a:gd name="connsiteY2783" fmla="*/ 1150579 h 1472405"/>
                    <a:gd name="connsiteX2784" fmla="*/ 774919 w 4257040"/>
                    <a:gd name="connsiteY2784" fmla="*/ 1149989 h 1472405"/>
                    <a:gd name="connsiteX2785" fmla="*/ 779344 w 4257040"/>
                    <a:gd name="connsiteY2785" fmla="*/ 1151022 h 1472405"/>
                    <a:gd name="connsiteX2786" fmla="*/ 782884 w 4257040"/>
                    <a:gd name="connsiteY2786" fmla="*/ 1154119 h 1472405"/>
                    <a:gd name="connsiteX2787" fmla="*/ 786276 w 4257040"/>
                    <a:gd name="connsiteY2787" fmla="*/ 1156037 h 1472405"/>
                    <a:gd name="connsiteX2788" fmla="*/ 789226 w 4257040"/>
                    <a:gd name="connsiteY2788" fmla="*/ 1155889 h 1472405"/>
                    <a:gd name="connsiteX2789" fmla="*/ 791733 w 4257040"/>
                    <a:gd name="connsiteY2789" fmla="*/ 1154857 h 1472405"/>
                    <a:gd name="connsiteX2790" fmla="*/ 793356 w 4257040"/>
                    <a:gd name="connsiteY2790" fmla="*/ 1152939 h 1472405"/>
                    <a:gd name="connsiteX2791" fmla="*/ 794683 w 4257040"/>
                    <a:gd name="connsiteY2791" fmla="*/ 1150579 h 1472405"/>
                    <a:gd name="connsiteX2792" fmla="*/ 796306 w 4257040"/>
                    <a:gd name="connsiteY2792" fmla="*/ 1149104 h 1472405"/>
                    <a:gd name="connsiteX2793" fmla="*/ 796600 w 4257040"/>
                    <a:gd name="connsiteY2793" fmla="*/ 1149104 h 1472405"/>
                    <a:gd name="connsiteX2794" fmla="*/ 801910 w 4257040"/>
                    <a:gd name="connsiteY2794" fmla="*/ 1149842 h 1472405"/>
                    <a:gd name="connsiteX2795" fmla="*/ 805302 w 4257040"/>
                    <a:gd name="connsiteY2795" fmla="*/ 1149694 h 1472405"/>
                    <a:gd name="connsiteX2796" fmla="*/ 805745 w 4257040"/>
                    <a:gd name="connsiteY2796" fmla="*/ 1149399 h 1472405"/>
                    <a:gd name="connsiteX2797" fmla="*/ 810170 w 4257040"/>
                    <a:gd name="connsiteY2797" fmla="*/ 1149989 h 1472405"/>
                    <a:gd name="connsiteX2798" fmla="*/ 815037 w 4257040"/>
                    <a:gd name="connsiteY2798" fmla="*/ 1153234 h 1472405"/>
                    <a:gd name="connsiteX2799" fmla="*/ 818134 w 4257040"/>
                    <a:gd name="connsiteY2799" fmla="*/ 1156774 h 1472405"/>
                    <a:gd name="connsiteX2800" fmla="*/ 822117 w 4257040"/>
                    <a:gd name="connsiteY2800" fmla="*/ 1161346 h 1472405"/>
                    <a:gd name="connsiteX2801" fmla="*/ 823886 w 4257040"/>
                    <a:gd name="connsiteY2801" fmla="*/ 1162674 h 1472405"/>
                    <a:gd name="connsiteX2802" fmla="*/ 826541 w 4257040"/>
                    <a:gd name="connsiteY2802" fmla="*/ 1163411 h 1472405"/>
                    <a:gd name="connsiteX2803" fmla="*/ 828606 w 4257040"/>
                    <a:gd name="connsiteY2803" fmla="*/ 1163706 h 1472405"/>
                    <a:gd name="connsiteX2804" fmla="*/ 831409 w 4257040"/>
                    <a:gd name="connsiteY2804" fmla="*/ 1164296 h 1472405"/>
                    <a:gd name="connsiteX2805" fmla="*/ 838783 w 4257040"/>
                    <a:gd name="connsiteY2805" fmla="*/ 1165329 h 1472405"/>
                    <a:gd name="connsiteX2806" fmla="*/ 839815 w 4257040"/>
                    <a:gd name="connsiteY2806" fmla="*/ 1165771 h 1472405"/>
                    <a:gd name="connsiteX2807" fmla="*/ 840553 w 4257040"/>
                    <a:gd name="connsiteY2807" fmla="*/ 1166508 h 1472405"/>
                    <a:gd name="connsiteX2808" fmla="*/ 839963 w 4257040"/>
                    <a:gd name="connsiteY2808" fmla="*/ 1169016 h 1472405"/>
                    <a:gd name="connsiteX2809" fmla="*/ 840553 w 4257040"/>
                    <a:gd name="connsiteY2809" fmla="*/ 1169606 h 1472405"/>
                    <a:gd name="connsiteX2810" fmla="*/ 846600 w 4257040"/>
                    <a:gd name="connsiteY2810" fmla="*/ 1167836 h 1472405"/>
                    <a:gd name="connsiteX2811" fmla="*/ 848222 w 4257040"/>
                    <a:gd name="connsiteY2811" fmla="*/ 1166656 h 1472405"/>
                    <a:gd name="connsiteX2812" fmla="*/ 850140 w 4257040"/>
                    <a:gd name="connsiteY2812" fmla="*/ 1162821 h 1472405"/>
                    <a:gd name="connsiteX2813" fmla="*/ 851910 w 4257040"/>
                    <a:gd name="connsiteY2813" fmla="*/ 1159134 h 1472405"/>
                    <a:gd name="connsiteX2814" fmla="*/ 853237 w 4257040"/>
                    <a:gd name="connsiteY2814" fmla="*/ 1157806 h 1472405"/>
                    <a:gd name="connsiteX2815" fmla="*/ 854564 w 4257040"/>
                    <a:gd name="connsiteY2815" fmla="*/ 1157364 h 1472405"/>
                    <a:gd name="connsiteX2816" fmla="*/ 856039 w 4257040"/>
                    <a:gd name="connsiteY2816" fmla="*/ 1157954 h 1472405"/>
                    <a:gd name="connsiteX2817" fmla="*/ 857957 w 4257040"/>
                    <a:gd name="connsiteY2817" fmla="*/ 1160166 h 1472405"/>
                    <a:gd name="connsiteX2818" fmla="*/ 860612 w 4257040"/>
                    <a:gd name="connsiteY2818" fmla="*/ 1162379 h 1472405"/>
                    <a:gd name="connsiteX2819" fmla="*/ 864152 w 4257040"/>
                    <a:gd name="connsiteY2819" fmla="*/ 1163264 h 1472405"/>
                    <a:gd name="connsiteX2820" fmla="*/ 866364 w 4257040"/>
                    <a:gd name="connsiteY2820" fmla="*/ 1163559 h 1472405"/>
                    <a:gd name="connsiteX2821" fmla="*/ 869756 w 4257040"/>
                    <a:gd name="connsiteY2821" fmla="*/ 1163854 h 1472405"/>
                    <a:gd name="connsiteX2822" fmla="*/ 877721 w 4257040"/>
                    <a:gd name="connsiteY2822" fmla="*/ 1162674 h 1472405"/>
                    <a:gd name="connsiteX2823" fmla="*/ 885095 w 4257040"/>
                    <a:gd name="connsiteY2823" fmla="*/ 1160019 h 1472405"/>
                    <a:gd name="connsiteX2824" fmla="*/ 889373 w 4257040"/>
                    <a:gd name="connsiteY2824" fmla="*/ 1157069 h 1472405"/>
                    <a:gd name="connsiteX2825" fmla="*/ 891290 w 4257040"/>
                    <a:gd name="connsiteY2825" fmla="*/ 1152497 h 1472405"/>
                    <a:gd name="connsiteX2826" fmla="*/ 892617 w 4257040"/>
                    <a:gd name="connsiteY2826" fmla="*/ 1147482 h 1472405"/>
                    <a:gd name="connsiteX2827" fmla="*/ 894535 w 4257040"/>
                    <a:gd name="connsiteY2827" fmla="*/ 1144237 h 1472405"/>
                    <a:gd name="connsiteX2828" fmla="*/ 893650 w 4257040"/>
                    <a:gd name="connsiteY2828" fmla="*/ 1140992 h 1472405"/>
                    <a:gd name="connsiteX2829" fmla="*/ 889963 w 4257040"/>
                    <a:gd name="connsiteY2829" fmla="*/ 1137895 h 1472405"/>
                    <a:gd name="connsiteX2830" fmla="*/ 888635 w 4257040"/>
                    <a:gd name="connsiteY2830" fmla="*/ 1137010 h 1472405"/>
                    <a:gd name="connsiteX2831" fmla="*/ 879638 w 4257040"/>
                    <a:gd name="connsiteY2831" fmla="*/ 1135240 h 1472405"/>
                    <a:gd name="connsiteX2832" fmla="*/ 879048 w 4257040"/>
                    <a:gd name="connsiteY2832" fmla="*/ 1133913 h 1472405"/>
                    <a:gd name="connsiteX2833" fmla="*/ 878458 w 4257040"/>
                    <a:gd name="connsiteY2833" fmla="*/ 1133618 h 1472405"/>
                    <a:gd name="connsiteX2834" fmla="*/ 869461 w 4257040"/>
                    <a:gd name="connsiteY2834" fmla="*/ 1130816 h 1472405"/>
                    <a:gd name="connsiteX2835" fmla="*/ 865184 w 4257040"/>
                    <a:gd name="connsiteY2835" fmla="*/ 1129636 h 1472405"/>
                    <a:gd name="connsiteX2836" fmla="*/ 864004 w 4257040"/>
                    <a:gd name="connsiteY2836" fmla="*/ 1127866 h 1472405"/>
                    <a:gd name="connsiteX2837" fmla="*/ 863119 w 4257040"/>
                    <a:gd name="connsiteY2837" fmla="*/ 1125506 h 1472405"/>
                    <a:gd name="connsiteX2838" fmla="*/ 860317 w 4257040"/>
                    <a:gd name="connsiteY2838" fmla="*/ 1123293 h 1472405"/>
                    <a:gd name="connsiteX2839" fmla="*/ 854860 w 4257040"/>
                    <a:gd name="connsiteY2839" fmla="*/ 1121376 h 1472405"/>
                    <a:gd name="connsiteX2840" fmla="*/ 853827 w 4257040"/>
                    <a:gd name="connsiteY2840" fmla="*/ 1119901 h 1472405"/>
                    <a:gd name="connsiteX2841" fmla="*/ 854712 w 4257040"/>
                    <a:gd name="connsiteY2841" fmla="*/ 1118279 h 1472405"/>
                    <a:gd name="connsiteX2842" fmla="*/ 859137 w 4257040"/>
                    <a:gd name="connsiteY2842" fmla="*/ 1116656 h 1472405"/>
                    <a:gd name="connsiteX2843" fmla="*/ 864152 w 4257040"/>
                    <a:gd name="connsiteY2843" fmla="*/ 1113117 h 1472405"/>
                    <a:gd name="connsiteX2844" fmla="*/ 866069 w 4257040"/>
                    <a:gd name="connsiteY2844" fmla="*/ 1112379 h 1472405"/>
                    <a:gd name="connsiteX2845" fmla="*/ 870641 w 4257040"/>
                    <a:gd name="connsiteY2845" fmla="*/ 1112232 h 1472405"/>
                    <a:gd name="connsiteX2846" fmla="*/ 874771 w 4257040"/>
                    <a:gd name="connsiteY2846" fmla="*/ 1109429 h 1472405"/>
                    <a:gd name="connsiteX2847" fmla="*/ 877573 w 4257040"/>
                    <a:gd name="connsiteY2847" fmla="*/ 1107659 h 1472405"/>
                    <a:gd name="connsiteX2848" fmla="*/ 879048 w 4257040"/>
                    <a:gd name="connsiteY2848" fmla="*/ 1105742 h 1472405"/>
                    <a:gd name="connsiteX2849" fmla="*/ 878606 w 4257040"/>
                    <a:gd name="connsiteY2849" fmla="*/ 1103677 h 1472405"/>
                    <a:gd name="connsiteX2850" fmla="*/ 874476 w 4257040"/>
                    <a:gd name="connsiteY2850" fmla="*/ 1097482 h 1472405"/>
                    <a:gd name="connsiteX2851" fmla="*/ 873296 w 4257040"/>
                    <a:gd name="connsiteY2851" fmla="*/ 1093795 h 1472405"/>
                    <a:gd name="connsiteX2852" fmla="*/ 874033 w 4257040"/>
                    <a:gd name="connsiteY2852" fmla="*/ 1091435 h 1472405"/>
                    <a:gd name="connsiteX2853" fmla="*/ 876393 w 4257040"/>
                    <a:gd name="connsiteY2853" fmla="*/ 1088781 h 1472405"/>
                    <a:gd name="connsiteX2854" fmla="*/ 877721 w 4257040"/>
                    <a:gd name="connsiteY2854" fmla="*/ 1087306 h 1472405"/>
                    <a:gd name="connsiteX2855" fmla="*/ 879343 w 4257040"/>
                    <a:gd name="connsiteY2855" fmla="*/ 1084798 h 1472405"/>
                    <a:gd name="connsiteX2856" fmla="*/ 880375 w 4257040"/>
                    <a:gd name="connsiteY2856" fmla="*/ 1083323 h 1472405"/>
                    <a:gd name="connsiteX2857" fmla="*/ 884653 w 4257040"/>
                    <a:gd name="connsiteY2857" fmla="*/ 1082733 h 1472405"/>
                    <a:gd name="connsiteX2858" fmla="*/ 889667 w 4257040"/>
                    <a:gd name="connsiteY2858" fmla="*/ 1082586 h 1472405"/>
                    <a:gd name="connsiteX2859" fmla="*/ 893060 w 4257040"/>
                    <a:gd name="connsiteY2859" fmla="*/ 1083176 h 1472405"/>
                    <a:gd name="connsiteX2860" fmla="*/ 897927 w 4257040"/>
                    <a:gd name="connsiteY2860" fmla="*/ 1083471 h 1472405"/>
                    <a:gd name="connsiteX2861" fmla="*/ 902352 w 4257040"/>
                    <a:gd name="connsiteY2861" fmla="*/ 1083913 h 1472405"/>
                    <a:gd name="connsiteX2862" fmla="*/ 904712 w 4257040"/>
                    <a:gd name="connsiteY2862" fmla="*/ 1084356 h 1472405"/>
                    <a:gd name="connsiteX2863" fmla="*/ 906334 w 4257040"/>
                    <a:gd name="connsiteY2863" fmla="*/ 1083618 h 1472405"/>
                    <a:gd name="connsiteX2864" fmla="*/ 907514 w 4257040"/>
                    <a:gd name="connsiteY2864" fmla="*/ 1082143 h 1472405"/>
                    <a:gd name="connsiteX2865" fmla="*/ 907367 w 4257040"/>
                    <a:gd name="connsiteY2865" fmla="*/ 1080374 h 1472405"/>
                    <a:gd name="connsiteX2866" fmla="*/ 905744 w 4257040"/>
                    <a:gd name="connsiteY2866" fmla="*/ 1078604 h 1472405"/>
                    <a:gd name="connsiteX2867" fmla="*/ 899254 w 4257040"/>
                    <a:gd name="connsiteY2867" fmla="*/ 1076244 h 1472405"/>
                    <a:gd name="connsiteX2868" fmla="*/ 896452 w 4257040"/>
                    <a:gd name="connsiteY2868" fmla="*/ 1074326 h 1472405"/>
                    <a:gd name="connsiteX2869" fmla="*/ 894240 w 4257040"/>
                    <a:gd name="connsiteY2869" fmla="*/ 1074474 h 1472405"/>
                    <a:gd name="connsiteX2870" fmla="*/ 890552 w 4257040"/>
                    <a:gd name="connsiteY2870" fmla="*/ 1073884 h 1472405"/>
                    <a:gd name="connsiteX2871" fmla="*/ 887307 w 4257040"/>
                    <a:gd name="connsiteY2871" fmla="*/ 1072704 h 1472405"/>
                    <a:gd name="connsiteX2872" fmla="*/ 884358 w 4257040"/>
                    <a:gd name="connsiteY2872" fmla="*/ 1072261 h 1472405"/>
                    <a:gd name="connsiteX2873" fmla="*/ 883473 w 4257040"/>
                    <a:gd name="connsiteY2873" fmla="*/ 1070492 h 1472405"/>
                    <a:gd name="connsiteX2874" fmla="*/ 884063 w 4257040"/>
                    <a:gd name="connsiteY2874" fmla="*/ 1067984 h 1472405"/>
                    <a:gd name="connsiteX2875" fmla="*/ 885243 w 4257040"/>
                    <a:gd name="connsiteY2875" fmla="*/ 1066509 h 1472405"/>
                    <a:gd name="connsiteX2876" fmla="*/ 887307 w 4257040"/>
                    <a:gd name="connsiteY2876" fmla="*/ 1065919 h 1472405"/>
                    <a:gd name="connsiteX2877" fmla="*/ 889667 w 4257040"/>
                    <a:gd name="connsiteY2877" fmla="*/ 1066214 h 1472405"/>
                    <a:gd name="connsiteX2878" fmla="*/ 892175 w 4257040"/>
                    <a:gd name="connsiteY2878" fmla="*/ 1065182 h 1472405"/>
                    <a:gd name="connsiteX2879" fmla="*/ 892912 w 4257040"/>
                    <a:gd name="connsiteY2879" fmla="*/ 1064592 h 1472405"/>
                    <a:gd name="connsiteX2880" fmla="*/ 893207 w 4257040"/>
                    <a:gd name="connsiteY2880" fmla="*/ 1063854 h 1472405"/>
                    <a:gd name="connsiteX2881" fmla="*/ 892765 w 4257040"/>
                    <a:gd name="connsiteY2881" fmla="*/ 1062675 h 1472405"/>
                    <a:gd name="connsiteX2882" fmla="*/ 891585 w 4257040"/>
                    <a:gd name="connsiteY2882" fmla="*/ 1061790 h 1472405"/>
                    <a:gd name="connsiteX2883" fmla="*/ 889963 w 4257040"/>
                    <a:gd name="connsiteY2883" fmla="*/ 1061495 h 1472405"/>
                    <a:gd name="connsiteX2884" fmla="*/ 887898 w 4257040"/>
                    <a:gd name="connsiteY2884" fmla="*/ 1062380 h 1472405"/>
                    <a:gd name="connsiteX2885" fmla="*/ 885685 w 4257040"/>
                    <a:gd name="connsiteY2885" fmla="*/ 1062822 h 1472405"/>
                    <a:gd name="connsiteX2886" fmla="*/ 881703 w 4257040"/>
                    <a:gd name="connsiteY2886" fmla="*/ 1061642 h 1472405"/>
                    <a:gd name="connsiteX2887" fmla="*/ 878606 w 4257040"/>
                    <a:gd name="connsiteY2887" fmla="*/ 1060315 h 1472405"/>
                    <a:gd name="connsiteX2888" fmla="*/ 878753 w 4257040"/>
                    <a:gd name="connsiteY2888" fmla="*/ 1058987 h 1472405"/>
                    <a:gd name="connsiteX2889" fmla="*/ 881113 w 4257040"/>
                    <a:gd name="connsiteY2889" fmla="*/ 1057070 h 1472405"/>
                    <a:gd name="connsiteX2890" fmla="*/ 882146 w 4257040"/>
                    <a:gd name="connsiteY2890" fmla="*/ 1055595 h 1472405"/>
                    <a:gd name="connsiteX2891" fmla="*/ 882146 w 4257040"/>
                    <a:gd name="connsiteY2891" fmla="*/ 1051023 h 1472405"/>
                    <a:gd name="connsiteX2892" fmla="*/ 882883 w 4257040"/>
                    <a:gd name="connsiteY2892" fmla="*/ 1048073 h 1472405"/>
                    <a:gd name="connsiteX2893" fmla="*/ 885243 w 4257040"/>
                    <a:gd name="connsiteY2893" fmla="*/ 1046156 h 1472405"/>
                    <a:gd name="connsiteX2894" fmla="*/ 887898 w 4257040"/>
                    <a:gd name="connsiteY2894" fmla="*/ 1044976 h 1472405"/>
                    <a:gd name="connsiteX2895" fmla="*/ 894830 w 4257040"/>
                    <a:gd name="connsiteY2895" fmla="*/ 1046893 h 1472405"/>
                    <a:gd name="connsiteX2896" fmla="*/ 903384 w 4257040"/>
                    <a:gd name="connsiteY2896" fmla="*/ 1048663 h 1472405"/>
                    <a:gd name="connsiteX2897" fmla="*/ 905007 w 4257040"/>
                    <a:gd name="connsiteY2897" fmla="*/ 1048368 h 1472405"/>
                    <a:gd name="connsiteX2898" fmla="*/ 905449 w 4257040"/>
                    <a:gd name="connsiteY2898" fmla="*/ 1047483 h 1472405"/>
                    <a:gd name="connsiteX2899" fmla="*/ 906334 w 4257040"/>
                    <a:gd name="connsiteY2899" fmla="*/ 1046746 h 1472405"/>
                    <a:gd name="connsiteX2900" fmla="*/ 918428 w 4257040"/>
                    <a:gd name="connsiteY2900" fmla="*/ 1046303 h 1472405"/>
                    <a:gd name="connsiteX2901" fmla="*/ 920641 w 4257040"/>
                    <a:gd name="connsiteY2901" fmla="*/ 1045123 h 1472405"/>
                    <a:gd name="connsiteX2902" fmla="*/ 921820 w 4257040"/>
                    <a:gd name="connsiteY2902" fmla="*/ 1044238 h 1472405"/>
                    <a:gd name="connsiteX2903" fmla="*/ 933325 w 4257040"/>
                    <a:gd name="connsiteY2903" fmla="*/ 1043058 h 1472405"/>
                    <a:gd name="connsiteX2904" fmla="*/ 934800 w 4257040"/>
                    <a:gd name="connsiteY2904" fmla="*/ 1041731 h 1472405"/>
                    <a:gd name="connsiteX2905" fmla="*/ 936422 w 4257040"/>
                    <a:gd name="connsiteY2905" fmla="*/ 1040698 h 1472405"/>
                    <a:gd name="connsiteX2906" fmla="*/ 939077 w 4257040"/>
                    <a:gd name="connsiteY2906" fmla="*/ 1040698 h 1472405"/>
                    <a:gd name="connsiteX2907" fmla="*/ 942322 w 4257040"/>
                    <a:gd name="connsiteY2907" fmla="*/ 1040256 h 1472405"/>
                    <a:gd name="connsiteX2908" fmla="*/ 946599 w 4257040"/>
                    <a:gd name="connsiteY2908" fmla="*/ 1038781 h 1472405"/>
                    <a:gd name="connsiteX2909" fmla="*/ 949844 w 4257040"/>
                    <a:gd name="connsiteY2909" fmla="*/ 1038043 h 1472405"/>
                    <a:gd name="connsiteX2910" fmla="*/ 950287 w 4257040"/>
                    <a:gd name="connsiteY2910" fmla="*/ 1038043 h 1472405"/>
                    <a:gd name="connsiteX2911" fmla="*/ 953531 w 4257040"/>
                    <a:gd name="connsiteY2911" fmla="*/ 1038339 h 1472405"/>
                    <a:gd name="connsiteX2912" fmla="*/ 957661 w 4257040"/>
                    <a:gd name="connsiteY2912" fmla="*/ 1037159 h 1472405"/>
                    <a:gd name="connsiteX2913" fmla="*/ 958546 w 4257040"/>
                    <a:gd name="connsiteY2913" fmla="*/ 1036716 h 1472405"/>
                    <a:gd name="connsiteX2914" fmla="*/ 959283 w 4257040"/>
                    <a:gd name="connsiteY2914" fmla="*/ 1035979 h 1472405"/>
                    <a:gd name="connsiteX2915" fmla="*/ 962823 w 4257040"/>
                    <a:gd name="connsiteY2915" fmla="*/ 1034356 h 1472405"/>
                    <a:gd name="connsiteX2916" fmla="*/ 969608 w 4257040"/>
                    <a:gd name="connsiteY2916" fmla="*/ 1033029 h 1472405"/>
                    <a:gd name="connsiteX2917" fmla="*/ 971230 w 4257040"/>
                    <a:gd name="connsiteY2917" fmla="*/ 1033766 h 1472405"/>
                    <a:gd name="connsiteX2918" fmla="*/ 974622 w 4257040"/>
                    <a:gd name="connsiteY2918" fmla="*/ 1034061 h 1472405"/>
                    <a:gd name="connsiteX2919" fmla="*/ 978752 w 4257040"/>
                    <a:gd name="connsiteY2919" fmla="*/ 1033471 h 1472405"/>
                    <a:gd name="connsiteX2920" fmla="*/ 981849 w 4257040"/>
                    <a:gd name="connsiteY2920" fmla="*/ 1032586 h 1472405"/>
                    <a:gd name="connsiteX2921" fmla="*/ 983619 w 4257040"/>
                    <a:gd name="connsiteY2921" fmla="*/ 1033471 h 1472405"/>
                    <a:gd name="connsiteX2922" fmla="*/ 985979 w 4257040"/>
                    <a:gd name="connsiteY2922" fmla="*/ 1034504 h 1472405"/>
                    <a:gd name="connsiteX2923" fmla="*/ 987897 w 4257040"/>
                    <a:gd name="connsiteY2923" fmla="*/ 1033766 h 1472405"/>
                    <a:gd name="connsiteX2924" fmla="*/ 988782 w 4257040"/>
                    <a:gd name="connsiteY2924" fmla="*/ 1030964 h 1472405"/>
                    <a:gd name="connsiteX2925" fmla="*/ 989962 w 4257040"/>
                    <a:gd name="connsiteY2925" fmla="*/ 1028162 h 1472405"/>
                    <a:gd name="connsiteX2926" fmla="*/ 992026 w 4257040"/>
                    <a:gd name="connsiteY2926" fmla="*/ 1026982 h 1472405"/>
                    <a:gd name="connsiteX2927" fmla="*/ 993649 w 4257040"/>
                    <a:gd name="connsiteY2927" fmla="*/ 1026539 h 1472405"/>
                    <a:gd name="connsiteX2928" fmla="*/ 995124 w 4257040"/>
                    <a:gd name="connsiteY2928" fmla="*/ 1025507 h 1472405"/>
                    <a:gd name="connsiteX2929" fmla="*/ 996156 w 4257040"/>
                    <a:gd name="connsiteY2929" fmla="*/ 1024327 h 1472405"/>
                    <a:gd name="connsiteX2930" fmla="*/ 1002203 w 4257040"/>
                    <a:gd name="connsiteY2930" fmla="*/ 1024474 h 1472405"/>
                    <a:gd name="connsiteX2931" fmla="*/ 1007660 w 4257040"/>
                    <a:gd name="connsiteY2931" fmla="*/ 1021819 h 1472405"/>
                    <a:gd name="connsiteX2932" fmla="*/ 1008693 w 4257040"/>
                    <a:gd name="connsiteY2932" fmla="*/ 1022999 h 1472405"/>
                    <a:gd name="connsiteX2933" fmla="*/ 1015625 w 4257040"/>
                    <a:gd name="connsiteY2933" fmla="*/ 1022704 h 1472405"/>
                    <a:gd name="connsiteX2934" fmla="*/ 1024327 w 4257040"/>
                    <a:gd name="connsiteY2934" fmla="*/ 1021082 h 1472405"/>
                    <a:gd name="connsiteX2935" fmla="*/ 1029489 w 4257040"/>
                    <a:gd name="connsiteY2935" fmla="*/ 1020197 h 1472405"/>
                    <a:gd name="connsiteX2936" fmla="*/ 1038486 w 4257040"/>
                    <a:gd name="connsiteY2936" fmla="*/ 1018427 h 1472405"/>
                    <a:gd name="connsiteX2937" fmla="*/ 1042763 w 4257040"/>
                    <a:gd name="connsiteY2937" fmla="*/ 1016952 h 1472405"/>
                    <a:gd name="connsiteX2938" fmla="*/ 1048663 w 4257040"/>
                    <a:gd name="connsiteY2938" fmla="*/ 1015920 h 1472405"/>
                    <a:gd name="connsiteX2939" fmla="*/ 1054120 w 4257040"/>
                    <a:gd name="connsiteY2939" fmla="*/ 1015330 h 1472405"/>
                    <a:gd name="connsiteX2940" fmla="*/ 1057660 w 4257040"/>
                    <a:gd name="connsiteY2940" fmla="*/ 1012822 h 1472405"/>
                    <a:gd name="connsiteX2941" fmla="*/ 1060463 w 4257040"/>
                    <a:gd name="connsiteY2941" fmla="*/ 1012380 h 1472405"/>
                    <a:gd name="connsiteX2942" fmla="*/ 1064002 w 4257040"/>
                    <a:gd name="connsiteY2942" fmla="*/ 1012232 h 1472405"/>
                    <a:gd name="connsiteX2943" fmla="*/ 1066214 w 4257040"/>
                    <a:gd name="connsiteY2943" fmla="*/ 1011495 h 1472405"/>
                    <a:gd name="connsiteX2944" fmla="*/ 1067542 w 4257040"/>
                    <a:gd name="connsiteY2944" fmla="*/ 1010610 h 1472405"/>
                    <a:gd name="connsiteX2945" fmla="*/ 1068427 w 4257040"/>
                    <a:gd name="connsiteY2945" fmla="*/ 1008840 h 1472405"/>
                    <a:gd name="connsiteX2946" fmla="*/ 1067984 w 4257040"/>
                    <a:gd name="connsiteY2946" fmla="*/ 1006480 h 1472405"/>
                    <a:gd name="connsiteX2947" fmla="*/ 1067542 w 4257040"/>
                    <a:gd name="connsiteY2947" fmla="*/ 1004858 h 1472405"/>
                    <a:gd name="connsiteX2948" fmla="*/ 1070049 w 4257040"/>
                    <a:gd name="connsiteY2948" fmla="*/ 1003973 h 1472405"/>
                    <a:gd name="connsiteX2949" fmla="*/ 1073589 w 4257040"/>
                    <a:gd name="connsiteY2949" fmla="*/ 1003678 h 1472405"/>
                    <a:gd name="connsiteX2950" fmla="*/ 1075801 w 4257040"/>
                    <a:gd name="connsiteY2950" fmla="*/ 1003236 h 1472405"/>
                    <a:gd name="connsiteX2951" fmla="*/ 1080669 w 4257040"/>
                    <a:gd name="connsiteY2951" fmla="*/ 999548 h 1472405"/>
                    <a:gd name="connsiteX2952" fmla="*/ 1084061 w 4257040"/>
                    <a:gd name="connsiteY2952" fmla="*/ 997631 h 1472405"/>
                    <a:gd name="connsiteX2953" fmla="*/ 1087601 w 4257040"/>
                    <a:gd name="connsiteY2953" fmla="*/ 996451 h 1472405"/>
                    <a:gd name="connsiteX2954" fmla="*/ 1094680 w 4257040"/>
                    <a:gd name="connsiteY2954" fmla="*/ 997188 h 1472405"/>
                    <a:gd name="connsiteX2955" fmla="*/ 1101170 w 4257040"/>
                    <a:gd name="connsiteY2955" fmla="*/ 997778 h 1472405"/>
                    <a:gd name="connsiteX2956" fmla="*/ 1107512 w 4257040"/>
                    <a:gd name="connsiteY2956" fmla="*/ 999548 h 1472405"/>
                    <a:gd name="connsiteX2957" fmla="*/ 1110904 w 4257040"/>
                    <a:gd name="connsiteY2957" fmla="*/ 1001761 h 1472405"/>
                    <a:gd name="connsiteX2958" fmla="*/ 1113854 w 4257040"/>
                    <a:gd name="connsiteY2958" fmla="*/ 1003531 h 1472405"/>
                    <a:gd name="connsiteX2959" fmla="*/ 1116657 w 4257040"/>
                    <a:gd name="connsiteY2959" fmla="*/ 1004268 h 1472405"/>
                    <a:gd name="connsiteX2960" fmla="*/ 1119164 w 4257040"/>
                    <a:gd name="connsiteY2960" fmla="*/ 1004858 h 1472405"/>
                    <a:gd name="connsiteX2961" fmla="*/ 1121966 w 4257040"/>
                    <a:gd name="connsiteY2961" fmla="*/ 1003973 h 1472405"/>
                    <a:gd name="connsiteX2962" fmla="*/ 1124031 w 4257040"/>
                    <a:gd name="connsiteY2962" fmla="*/ 1002941 h 1472405"/>
                    <a:gd name="connsiteX2963" fmla="*/ 1125211 w 4257040"/>
                    <a:gd name="connsiteY2963" fmla="*/ 1001466 h 1472405"/>
                    <a:gd name="connsiteX2964" fmla="*/ 1127128 w 4257040"/>
                    <a:gd name="connsiteY2964" fmla="*/ 1000433 h 1472405"/>
                    <a:gd name="connsiteX2965" fmla="*/ 1133618 w 4257040"/>
                    <a:gd name="connsiteY2965" fmla="*/ 999548 h 1472405"/>
                    <a:gd name="connsiteX2966" fmla="*/ 1134945 w 4257040"/>
                    <a:gd name="connsiteY2966" fmla="*/ 1001171 h 1472405"/>
                    <a:gd name="connsiteX2967" fmla="*/ 1138190 w 4257040"/>
                    <a:gd name="connsiteY2967" fmla="*/ 1006038 h 1472405"/>
                    <a:gd name="connsiteX2968" fmla="*/ 1140255 w 4257040"/>
                    <a:gd name="connsiteY2968" fmla="*/ 1012528 h 1472405"/>
                    <a:gd name="connsiteX2969" fmla="*/ 1143795 w 4257040"/>
                    <a:gd name="connsiteY2969" fmla="*/ 1021082 h 1472405"/>
                    <a:gd name="connsiteX2970" fmla="*/ 1145270 w 4257040"/>
                    <a:gd name="connsiteY2970" fmla="*/ 1025212 h 1472405"/>
                    <a:gd name="connsiteX2971" fmla="*/ 1144680 w 4257040"/>
                    <a:gd name="connsiteY2971" fmla="*/ 1027424 h 1472405"/>
                    <a:gd name="connsiteX2972" fmla="*/ 1144680 w 4257040"/>
                    <a:gd name="connsiteY2972" fmla="*/ 1030374 h 1472405"/>
                    <a:gd name="connsiteX2973" fmla="*/ 1144532 w 4257040"/>
                    <a:gd name="connsiteY2973" fmla="*/ 1033766 h 1472405"/>
                    <a:gd name="connsiteX2974" fmla="*/ 1141878 w 4257040"/>
                    <a:gd name="connsiteY2974" fmla="*/ 1037453 h 1472405"/>
                    <a:gd name="connsiteX2975" fmla="*/ 1142910 w 4257040"/>
                    <a:gd name="connsiteY2975" fmla="*/ 1039223 h 1472405"/>
                    <a:gd name="connsiteX2976" fmla="*/ 1149252 w 4257040"/>
                    <a:gd name="connsiteY2976" fmla="*/ 1041141 h 1472405"/>
                    <a:gd name="connsiteX2977" fmla="*/ 1158249 w 4257040"/>
                    <a:gd name="connsiteY2977" fmla="*/ 1040403 h 1472405"/>
                    <a:gd name="connsiteX2978" fmla="*/ 1163706 w 4257040"/>
                    <a:gd name="connsiteY2978" fmla="*/ 1038781 h 1472405"/>
                    <a:gd name="connsiteX2979" fmla="*/ 1166804 w 4257040"/>
                    <a:gd name="connsiteY2979" fmla="*/ 1039371 h 1472405"/>
                    <a:gd name="connsiteX2980" fmla="*/ 1168279 w 4257040"/>
                    <a:gd name="connsiteY2980" fmla="*/ 1038486 h 1472405"/>
                    <a:gd name="connsiteX2981" fmla="*/ 1169311 w 4257040"/>
                    <a:gd name="connsiteY2981" fmla="*/ 1035684 h 1472405"/>
                    <a:gd name="connsiteX2982" fmla="*/ 1171523 w 4257040"/>
                    <a:gd name="connsiteY2982" fmla="*/ 1035094 h 1472405"/>
                    <a:gd name="connsiteX2983" fmla="*/ 1173588 w 4257040"/>
                    <a:gd name="connsiteY2983" fmla="*/ 1037011 h 1472405"/>
                    <a:gd name="connsiteX2984" fmla="*/ 1175211 w 4257040"/>
                    <a:gd name="connsiteY2984" fmla="*/ 1040256 h 1472405"/>
                    <a:gd name="connsiteX2985" fmla="*/ 1176686 w 4257040"/>
                    <a:gd name="connsiteY2985" fmla="*/ 1042321 h 1472405"/>
                    <a:gd name="connsiteX2986" fmla="*/ 1176686 w 4257040"/>
                    <a:gd name="connsiteY2986" fmla="*/ 1044828 h 1472405"/>
                    <a:gd name="connsiteX2987" fmla="*/ 1177128 w 4257040"/>
                    <a:gd name="connsiteY2987" fmla="*/ 1048073 h 1472405"/>
                    <a:gd name="connsiteX2988" fmla="*/ 1178308 w 4257040"/>
                    <a:gd name="connsiteY2988" fmla="*/ 1048810 h 1472405"/>
                    <a:gd name="connsiteX2989" fmla="*/ 1180520 w 4257040"/>
                    <a:gd name="connsiteY2989" fmla="*/ 1047630 h 1472405"/>
                    <a:gd name="connsiteX2990" fmla="*/ 1181995 w 4257040"/>
                    <a:gd name="connsiteY2990" fmla="*/ 1046893 h 1472405"/>
                    <a:gd name="connsiteX2991" fmla="*/ 1182290 w 4257040"/>
                    <a:gd name="connsiteY2991" fmla="*/ 1046008 h 1472405"/>
                    <a:gd name="connsiteX2992" fmla="*/ 1181700 w 4257040"/>
                    <a:gd name="connsiteY2992" fmla="*/ 1044828 h 1472405"/>
                    <a:gd name="connsiteX2993" fmla="*/ 1181405 w 4257040"/>
                    <a:gd name="connsiteY2993" fmla="*/ 1043501 h 1472405"/>
                    <a:gd name="connsiteX2994" fmla="*/ 1181848 w 4257040"/>
                    <a:gd name="connsiteY2994" fmla="*/ 1042468 h 1472405"/>
                    <a:gd name="connsiteX2995" fmla="*/ 1182880 w 4257040"/>
                    <a:gd name="connsiteY2995" fmla="*/ 1042026 h 1472405"/>
                    <a:gd name="connsiteX2996" fmla="*/ 1185977 w 4257040"/>
                    <a:gd name="connsiteY2996" fmla="*/ 1042321 h 1472405"/>
                    <a:gd name="connsiteX2997" fmla="*/ 1190549 w 4257040"/>
                    <a:gd name="connsiteY2997" fmla="*/ 1042911 h 1472405"/>
                    <a:gd name="connsiteX2998" fmla="*/ 1195859 w 4257040"/>
                    <a:gd name="connsiteY2998" fmla="*/ 1047483 h 1472405"/>
                    <a:gd name="connsiteX2999" fmla="*/ 1198809 w 4257040"/>
                    <a:gd name="connsiteY2999" fmla="*/ 1048368 h 1472405"/>
                    <a:gd name="connsiteX3000" fmla="*/ 1199989 w 4257040"/>
                    <a:gd name="connsiteY3000" fmla="*/ 1048368 h 1472405"/>
                    <a:gd name="connsiteX3001" fmla="*/ 1202644 w 4257040"/>
                    <a:gd name="connsiteY3001" fmla="*/ 1048073 h 1472405"/>
                    <a:gd name="connsiteX3002" fmla="*/ 1206036 w 4257040"/>
                    <a:gd name="connsiteY3002" fmla="*/ 1046746 h 1472405"/>
                    <a:gd name="connsiteX3003" fmla="*/ 1208101 w 4257040"/>
                    <a:gd name="connsiteY3003" fmla="*/ 1045123 h 1472405"/>
                    <a:gd name="connsiteX3004" fmla="*/ 1208839 w 4257040"/>
                    <a:gd name="connsiteY3004" fmla="*/ 1044386 h 1472405"/>
                    <a:gd name="connsiteX3005" fmla="*/ 1210166 w 4257040"/>
                    <a:gd name="connsiteY3005" fmla="*/ 1044533 h 1472405"/>
                    <a:gd name="connsiteX3006" fmla="*/ 1211346 w 4257040"/>
                    <a:gd name="connsiteY3006" fmla="*/ 1045271 h 1472405"/>
                    <a:gd name="connsiteX3007" fmla="*/ 1211493 w 4257040"/>
                    <a:gd name="connsiteY3007" fmla="*/ 1046893 h 1472405"/>
                    <a:gd name="connsiteX3008" fmla="*/ 1210461 w 4257040"/>
                    <a:gd name="connsiteY3008" fmla="*/ 1049253 h 1472405"/>
                    <a:gd name="connsiteX3009" fmla="*/ 1207216 w 4257040"/>
                    <a:gd name="connsiteY3009" fmla="*/ 1051465 h 1472405"/>
                    <a:gd name="connsiteX3010" fmla="*/ 1203234 w 4257040"/>
                    <a:gd name="connsiteY3010" fmla="*/ 1053530 h 1472405"/>
                    <a:gd name="connsiteX3011" fmla="*/ 1200726 w 4257040"/>
                    <a:gd name="connsiteY3011" fmla="*/ 1057217 h 1472405"/>
                    <a:gd name="connsiteX3012" fmla="*/ 1200284 w 4257040"/>
                    <a:gd name="connsiteY3012" fmla="*/ 1061200 h 1472405"/>
                    <a:gd name="connsiteX3013" fmla="*/ 1201317 w 4257040"/>
                    <a:gd name="connsiteY3013" fmla="*/ 1063117 h 1472405"/>
                    <a:gd name="connsiteX3014" fmla="*/ 1202201 w 4257040"/>
                    <a:gd name="connsiteY3014" fmla="*/ 1064444 h 1472405"/>
                    <a:gd name="connsiteX3015" fmla="*/ 1202497 w 4257040"/>
                    <a:gd name="connsiteY3015" fmla="*/ 1066214 h 1472405"/>
                    <a:gd name="connsiteX3016" fmla="*/ 1203382 w 4257040"/>
                    <a:gd name="connsiteY3016" fmla="*/ 1066509 h 1472405"/>
                    <a:gd name="connsiteX3017" fmla="*/ 1205004 w 4257040"/>
                    <a:gd name="connsiteY3017" fmla="*/ 1065772 h 1472405"/>
                    <a:gd name="connsiteX3018" fmla="*/ 1209576 w 4257040"/>
                    <a:gd name="connsiteY3018" fmla="*/ 1061937 h 1472405"/>
                    <a:gd name="connsiteX3019" fmla="*/ 1211788 w 4257040"/>
                    <a:gd name="connsiteY3019" fmla="*/ 1061052 h 1472405"/>
                    <a:gd name="connsiteX3020" fmla="*/ 1215181 w 4257040"/>
                    <a:gd name="connsiteY3020" fmla="*/ 1060315 h 1472405"/>
                    <a:gd name="connsiteX3021" fmla="*/ 1220638 w 4257040"/>
                    <a:gd name="connsiteY3021" fmla="*/ 1060610 h 1472405"/>
                    <a:gd name="connsiteX3022" fmla="*/ 1224325 w 4257040"/>
                    <a:gd name="connsiteY3022" fmla="*/ 1061937 h 1472405"/>
                    <a:gd name="connsiteX3023" fmla="*/ 1226095 w 4257040"/>
                    <a:gd name="connsiteY3023" fmla="*/ 1063707 h 1472405"/>
                    <a:gd name="connsiteX3024" fmla="*/ 1228012 w 4257040"/>
                    <a:gd name="connsiteY3024" fmla="*/ 1065034 h 1472405"/>
                    <a:gd name="connsiteX3025" fmla="*/ 1229340 w 4257040"/>
                    <a:gd name="connsiteY3025" fmla="*/ 1064444 h 1472405"/>
                    <a:gd name="connsiteX3026" fmla="*/ 1230077 w 4257040"/>
                    <a:gd name="connsiteY3026" fmla="*/ 1062822 h 1472405"/>
                    <a:gd name="connsiteX3027" fmla="*/ 1230077 w 4257040"/>
                    <a:gd name="connsiteY3027" fmla="*/ 1060905 h 1472405"/>
                    <a:gd name="connsiteX3028" fmla="*/ 1230667 w 4257040"/>
                    <a:gd name="connsiteY3028" fmla="*/ 1059430 h 1472405"/>
                    <a:gd name="connsiteX3029" fmla="*/ 1236714 w 4257040"/>
                    <a:gd name="connsiteY3029" fmla="*/ 1055595 h 1472405"/>
                    <a:gd name="connsiteX3030" fmla="*/ 1240697 w 4257040"/>
                    <a:gd name="connsiteY3030" fmla="*/ 1053088 h 1472405"/>
                    <a:gd name="connsiteX3031" fmla="*/ 1242024 w 4257040"/>
                    <a:gd name="connsiteY3031" fmla="*/ 1052793 h 1472405"/>
                    <a:gd name="connsiteX3032" fmla="*/ 1244679 w 4257040"/>
                    <a:gd name="connsiteY3032" fmla="*/ 1053235 h 1472405"/>
                    <a:gd name="connsiteX3033" fmla="*/ 1246449 w 4257040"/>
                    <a:gd name="connsiteY3033" fmla="*/ 1052940 h 1472405"/>
                    <a:gd name="connsiteX3034" fmla="*/ 1250726 w 4257040"/>
                    <a:gd name="connsiteY3034" fmla="*/ 1050580 h 1472405"/>
                    <a:gd name="connsiteX3035" fmla="*/ 1254856 w 4257040"/>
                    <a:gd name="connsiteY3035" fmla="*/ 1047925 h 1472405"/>
                    <a:gd name="connsiteX3036" fmla="*/ 1255298 w 4257040"/>
                    <a:gd name="connsiteY3036" fmla="*/ 1046008 h 1472405"/>
                    <a:gd name="connsiteX3037" fmla="*/ 1255446 w 4257040"/>
                    <a:gd name="connsiteY3037" fmla="*/ 1044386 h 1472405"/>
                    <a:gd name="connsiteX3038" fmla="*/ 1256478 w 4257040"/>
                    <a:gd name="connsiteY3038" fmla="*/ 1043501 h 1472405"/>
                    <a:gd name="connsiteX3039" fmla="*/ 1262230 w 4257040"/>
                    <a:gd name="connsiteY3039" fmla="*/ 1042911 h 1472405"/>
                    <a:gd name="connsiteX3040" fmla="*/ 1263115 w 4257040"/>
                    <a:gd name="connsiteY3040" fmla="*/ 1042616 h 1472405"/>
                    <a:gd name="connsiteX3041" fmla="*/ 1267982 w 4257040"/>
                    <a:gd name="connsiteY3041" fmla="*/ 1040698 h 1472405"/>
                    <a:gd name="connsiteX3042" fmla="*/ 1274767 w 4257040"/>
                    <a:gd name="connsiteY3042" fmla="*/ 1037453 h 1472405"/>
                    <a:gd name="connsiteX3043" fmla="*/ 1278159 w 4257040"/>
                    <a:gd name="connsiteY3043" fmla="*/ 1035536 h 1472405"/>
                    <a:gd name="connsiteX3044" fmla="*/ 1284059 w 4257040"/>
                    <a:gd name="connsiteY3044" fmla="*/ 1034799 h 1472405"/>
                    <a:gd name="connsiteX3045" fmla="*/ 1285239 w 4257040"/>
                    <a:gd name="connsiteY3045" fmla="*/ 1034209 h 1472405"/>
                    <a:gd name="connsiteX3046" fmla="*/ 1287157 w 4257040"/>
                    <a:gd name="connsiteY3046" fmla="*/ 1032881 h 1472405"/>
                    <a:gd name="connsiteX3047" fmla="*/ 1290991 w 4257040"/>
                    <a:gd name="connsiteY3047" fmla="*/ 1031111 h 1472405"/>
                    <a:gd name="connsiteX3048" fmla="*/ 1293056 w 4257040"/>
                    <a:gd name="connsiteY3048" fmla="*/ 1030816 h 1472405"/>
                    <a:gd name="connsiteX3049" fmla="*/ 1291729 w 4257040"/>
                    <a:gd name="connsiteY3049" fmla="*/ 1035241 h 1472405"/>
                    <a:gd name="connsiteX3050" fmla="*/ 1289516 w 4257040"/>
                    <a:gd name="connsiteY3050" fmla="*/ 1040256 h 1472405"/>
                    <a:gd name="connsiteX3051" fmla="*/ 1288189 w 4257040"/>
                    <a:gd name="connsiteY3051" fmla="*/ 1041583 h 1472405"/>
                    <a:gd name="connsiteX3052" fmla="*/ 1282142 w 4257040"/>
                    <a:gd name="connsiteY3052" fmla="*/ 1041288 h 1472405"/>
                    <a:gd name="connsiteX3053" fmla="*/ 1282142 w 4257040"/>
                    <a:gd name="connsiteY3053" fmla="*/ 1042763 h 1472405"/>
                    <a:gd name="connsiteX3054" fmla="*/ 1283174 w 4257040"/>
                    <a:gd name="connsiteY3054" fmla="*/ 1044828 h 1472405"/>
                    <a:gd name="connsiteX3055" fmla="*/ 1283764 w 4257040"/>
                    <a:gd name="connsiteY3055" fmla="*/ 1046008 h 1472405"/>
                    <a:gd name="connsiteX3056" fmla="*/ 1284502 w 4257040"/>
                    <a:gd name="connsiteY3056" fmla="*/ 1047040 h 1472405"/>
                    <a:gd name="connsiteX3057" fmla="*/ 1286124 w 4257040"/>
                    <a:gd name="connsiteY3057" fmla="*/ 1048810 h 1472405"/>
                    <a:gd name="connsiteX3058" fmla="*/ 1292614 w 4257040"/>
                    <a:gd name="connsiteY3058" fmla="*/ 1053088 h 1472405"/>
                    <a:gd name="connsiteX3059" fmla="*/ 1300725 w 4257040"/>
                    <a:gd name="connsiteY3059" fmla="*/ 1058545 h 1472405"/>
                    <a:gd name="connsiteX3060" fmla="*/ 1309575 w 4257040"/>
                    <a:gd name="connsiteY3060" fmla="*/ 1064739 h 1472405"/>
                    <a:gd name="connsiteX3061" fmla="*/ 1315622 w 4257040"/>
                    <a:gd name="connsiteY3061" fmla="*/ 1068869 h 1472405"/>
                    <a:gd name="connsiteX3062" fmla="*/ 1318130 w 4257040"/>
                    <a:gd name="connsiteY3062" fmla="*/ 1071082 h 1472405"/>
                    <a:gd name="connsiteX3063" fmla="*/ 1319752 w 4257040"/>
                    <a:gd name="connsiteY3063" fmla="*/ 1072851 h 1472405"/>
                    <a:gd name="connsiteX3064" fmla="*/ 1324324 w 4257040"/>
                    <a:gd name="connsiteY3064" fmla="*/ 1079046 h 1472405"/>
                    <a:gd name="connsiteX3065" fmla="*/ 1328602 w 4257040"/>
                    <a:gd name="connsiteY3065" fmla="*/ 1084798 h 1472405"/>
                    <a:gd name="connsiteX3066" fmla="*/ 1335828 w 4257040"/>
                    <a:gd name="connsiteY3066" fmla="*/ 1095123 h 1472405"/>
                    <a:gd name="connsiteX3067" fmla="*/ 1342318 w 4257040"/>
                    <a:gd name="connsiteY3067" fmla="*/ 1105005 h 1472405"/>
                    <a:gd name="connsiteX3068" fmla="*/ 1349398 w 4257040"/>
                    <a:gd name="connsiteY3068" fmla="*/ 1115919 h 1472405"/>
                    <a:gd name="connsiteX3069" fmla="*/ 1353380 w 4257040"/>
                    <a:gd name="connsiteY3069" fmla="*/ 1122114 h 1472405"/>
                    <a:gd name="connsiteX3070" fmla="*/ 1361787 w 4257040"/>
                    <a:gd name="connsiteY3070" fmla="*/ 1135240 h 1472405"/>
                    <a:gd name="connsiteX3071" fmla="*/ 1363999 w 4257040"/>
                    <a:gd name="connsiteY3071" fmla="*/ 1139223 h 1472405"/>
                    <a:gd name="connsiteX3072" fmla="*/ 1368277 w 4257040"/>
                    <a:gd name="connsiteY3072" fmla="*/ 1146745 h 1472405"/>
                    <a:gd name="connsiteX3073" fmla="*/ 1371964 w 4257040"/>
                    <a:gd name="connsiteY3073" fmla="*/ 1153824 h 1472405"/>
                    <a:gd name="connsiteX3074" fmla="*/ 1375356 w 4257040"/>
                    <a:gd name="connsiteY3074" fmla="*/ 1160019 h 1472405"/>
                    <a:gd name="connsiteX3075" fmla="*/ 1377421 w 4257040"/>
                    <a:gd name="connsiteY3075" fmla="*/ 1160609 h 1472405"/>
                    <a:gd name="connsiteX3076" fmla="*/ 1377569 w 4257040"/>
                    <a:gd name="connsiteY3076" fmla="*/ 1158839 h 1472405"/>
                    <a:gd name="connsiteX3077" fmla="*/ 1377864 w 4257040"/>
                    <a:gd name="connsiteY3077" fmla="*/ 1157806 h 1472405"/>
                    <a:gd name="connsiteX3078" fmla="*/ 1379043 w 4257040"/>
                    <a:gd name="connsiteY3078" fmla="*/ 1157069 h 1472405"/>
                    <a:gd name="connsiteX3079" fmla="*/ 1381403 w 4257040"/>
                    <a:gd name="connsiteY3079" fmla="*/ 1155299 h 1472405"/>
                    <a:gd name="connsiteX3080" fmla="*/ 1382731 w 4257040"/>
                    <a:gd name="connsiteY3080" fmla="*/ 1154857 h 1472405"/>
                    <a:gd name="connsiteX3081" fmla="*/ 1384648 w 4257040"/>
                    <a:gd name="connsiteY3081" fmla="*/ 1155004 h 1472405"/>
                    <a:gd name="connsiteX3082" fmla="*/ 1386713 w 4257040"/>
                    <a:gd name="connsiteY3082" fmla="*/ 1154119 h 1472405"/>
                    <a:gd name="connsiteX3083" fmla="*/ 1387450 w 4257040"/>
                    <a:gd name="connsiteY3083" fmla="*/ 1152349 h 1472405"/>
                    <a:gd name="connsiteX3084" fmla="*/ 1387008 w 4257040"/>
                    <a:gd name="connsiteY3084" fmla="*/ 1148957 h 1472405"/>
                    <a:gd name="connsiteX3085" fmla="*/ 1386713 w 4257040"/>
                    <a:gd name="connsiteY3085" fmla="*/ 1147482 h 1472405"/>
                    <a:gd name="connsiteX3086" fmla="*/ 1387303 w 4257040"/>
                    <a:gd name="connsiteY3086" fmla="*/ 1145860 h 1472405"/>
                    <a:gd name="connsiteX3087" fmla="*/ 1388483 w 4257040"/>
                    <a:gd name="connsiteY3087" fmla="*/ 1145270 h 1472405"/>
                    <a:gd name="connsiteX3088" fmla="*/ 1390105 w 4257040"/>
                    <a:gd name="connsiteY3088" fmla="*/ 1144680 h 1472405"/>
                    <a:gd name="connsiteX3089" fmla="*/ 1391433 w 4257040"/>
                    <a:gd name="connsiteY3089" fmla="*/ 1144532 h 1472405"/>
                    <a:gd name="connsiteX3090" fmla="*/ 1392613 w 4257040"/>
                    <a:gd name="connsiteY3090" fmla="*/ 1142615 h 1472405"/>
                    <a:gd name="connsiteX3091" fmla="*/ 1394825 w 4257040"/>
                    <a:gd name="connsiteY3091" fmla="*/ 1142025 h 1472405"/>
                    <a:gd name="connsiteX3092" fmla="*/ 1396890 w 4257040"/>
                    <a:gd name="connsiteY3092" fmla="*/ 1142467 h 1472405"/>
                    <a:gd name="connsiteX3093" fmla="*/ 1398660 w 4257040"/>
                    <a:gd name="connsiteY3093" fmla="*/ 1142467 h 1472405"/>
                    <a:gd name="connsiteX3094" fmla="*/ 1400135 w 4257040"/>
                    <a:gd name="connsiteY3094" fmla="*/ 1143795 h 1472405"/>
                    <a:gd name="connsiteX3095" fmla="*/ 1400872 w 4257040"/>
                    <a:gd name="connsiteY3095" fmla="*/ 1145712 h 1472405"/>
                    <a:gd name="connsiteX3096" fmla="*/ 1402495 w 4257040"/>
                    <a:gd name="connsiteY3096" fmla="*/ 1145860 h 1472405"/>
                    <a:gd name="connsiteX3097" fmla="*/ 1405150 w 4257040"/>
                    <a:gd name="connsiteY3097" fmla="*/ 1145565 h 1472405"/>
                    <a:gd name="connsiteX3098" fmla="*/ 1405444 w 4257040"/>
                    <a:gd name="connsiteY3098" fmla="*/ 1147187 h 1472405"/>
                    <a:gd name="connsiteX3099" fmla="*/ 1404707 w 4257040"/>
                    <a:gd name="connsiteY3099" fmla="*/ 1149694 h 1472405"/>
                    <a:gd name="connsiteX3100" fmla="*/ 1403822 w 4257040"/>
                    <a:gd name="connsiteY3100" fmla="*/ 1151759 h 1472405"/>
                    <a:gd name="connsiteX3101" fmla="*/ 1403675 w 4257040"/>
                    <a:gd name="connsiteY3101" fmla="*/ 1153234 h 1472405"/>
                    <a:gd name="connsiteX3102" fmla="*/ 1405002 w 4257040"/>
                    <a:gd name="connsiteY3102" fmla="*/ 1154119 h 1472405"/>
                    <a:gd name="connsiteX3103" fmla="*/ 1410164 w 4257040"/>
                    <a:gd name="connsiteY3103" fmla="*/ 1153382 h 1472405"/>
                    <a:gd name="connsiteX3104" fmla="*/ 1411934 w 4257040"/>
                    <a:gd name="connsiteY3104" fmla="*/ 1153677 h 1472405"/>
                    <a:gd name="connsiteX3105" fmla="*/ 1412524 w 4257040"/>
                    <a:gd name="connsiteY3105" fmla="*/ 1155299 h 1472405"/>
                    <a:gd name="connsiteX3106" fmla="*/ 1413261 w 4257040"/>
                    <a:gd name="connsiteY3106" fmla="*/ 1156626 h 1472405"/>
                    <a:gd name="connsiteX3107" fmla="*/ 1413557 w 4257040"/>
                    <a:gd name="connsiteY3107" fmla="*/ 1158249 h 1472405"/>
                    <a:gd name="connsiteX3108" fmla="*/ 1413114 w 4257040"/>
                    <a:gd name="connsiteY3108" fmla="*/ 1160166 h 1472405"/>
                    <a:gd name="connsiteX3109" fmla="*/ 1413999 w 4257040"/>
                    <a:gd name="connsiteY3109" fmla="*/ 1161199 h 1472405"/>
                    <a:gd name="connsiteX3110" fmla="*/ 1418424 w 4257040"/>
                    <a:gd name="connsiteY3110" fmla="*/ 1161199 h 1472405"/>
                    <a:gd name="connsiteX3111" fmla="*/ 1421521 w 4257040"/>
                    <a:gd name="connsiteY3111" fmla="*/ 1160314 h 1472405"/>
                    <a:gd name="connsiteX3112" fmla="*/ 1426241 w 4257040"/>
                    <a:gd name="connsiteY3112" fmla="*/ 1160314 h 1472405"/>
                    <a:gd name="connsiteX3113" fmla="*/ 1430518 w 4257040"/>
                    <a:gd name="connsiteY3113" fmla="*/ 1162231 h 1472405"/>
                    <a:gd name="connsiteX3114" fmla="*/ 1433468 w 4257040"/>
                    <a:gd name="connsiteY3114" fmla="*/ 1161936 h 1472405"/>
                    <a:gd name="connsiteX3115" fmla="*/ 1436418 w 4257040"/>
                    <a:gd name="connsiteY3115" fmla="*/ 1161051 h 1472405"/>
                    <a:gd name="connsiteX3116" fmla="*/ 1440842 w 4257040"/>
                    <a:gd name="connsiteY3116" fmla="*/ 1161641 h 1472405"/>
                    <a:gd name="connsiteX3117" fmla="*/ 1443940 w 4257040"/>
                    <a:gd name="connsiteY3117" fmla="*/ 1160166 h 1472405"/>
                    <a:gd name="connsiteX3118" fmla="*/ 1446004 w 4257040"/>
                    <a:gd name="connsiteY3118" fmla="*/ 1158249 h 1472405"/>
                    <a:gd name="connsiteX3119" fmla="*/ 1446742 w 4257040"/>
                    <a:gd name="connsiteY3119" fmla="*/ 1156774 h 1472405"/>
                    <a:gd name="connsiteX3120" fmla="*/ 1447774 w 4257040"/>
                    <a:gd name="connsiteY3120" fmla="*/ 1155889 h 1472405"/>
                    <a:gd name="connsiteX3121" fmla="*/ 1451904 w 4257040"/>
                    <a:gd name="connsiteY3121" fmla="*/ 1155889 h 1472405"/>
                    <a:gd name="connsiteX3122" fmla="*/ 1454559 w 4257040"/>
                    <a:gd name="connsiteY3122" fmla="*/ 1155742 h 1472405"/>
                    <a:gd name="connsiteX3123" fmla="*/ 1456476 w 4257040"/>
                    <a:gd name="connsiteY3123" fmla="*/ 1153529 h 1472405"/>
                    <a:gd name="connsiteX3124" fmla="*/ 1458246 w 4257040"/>
                    <a:gd name="connsiteY3124" fmla="*/ 1152644 h 1472405"/>
                    <a:gd name="connsiteX3125" fmla="*/ 1461196 w 4257040"/>
                    <a:gd name="connsiteY3125" fmla="*/ 1152349 h 1472405"/>
                    <a:gd name="connsiteX3126" fmla="*/ 1463408 w 4257040"/>
                    <a:gd name="connsiteY3126" fmla="*/ 1152349 h 1472405"/>
                    <a:gd name="connsiteX3127" fmla="*/ 1469308 w 4257040"/>
                    <a:gd name="connsiteY3127" fmla="*/ 1154414 h 1472405"/>
                    <a:gd name="connsiteX3128" fmla="*/ 1472848 w 4257040"/>
                    <a:gd name="connsiteY3128" fmla="*/ 1156184 h 1472405"/>
                    <a:gd name="connsiteX3129" fmla="*/ 1476535 w 4257040"/>
                    <a:gd name="connsiteY3129" fmla="*/ 1158544 h 1472405"/>
                    <a:gd name="connsiteX3130" fmla="*/ 1478748 w 4257040"/>
                    <a:gd name="connsiteY3130" fmla="*/ 1160019 h 1472405"/>
                    <a:gd name="connsiteX3131" fmla="*/ 1480223 w 4257040"/>
                    <a:gd name="connsiteY3131" fmla="*/ 1163411 h 1472405"/>
                    <a:gd name="connsiteX3132" fmla="*/ 1482730 w 4257040"/>
                    <a:gd name="connsiteY3132" fmla="*/ 1165771 h 1472405"/>
                    <a:gd name="connsiteX3133" fmla="*/ 1484795 w 4257040"/>
                    <a:gd name="connsiteY3133" fmla="*/ 1168721 h 1472405"/>
                    <a:gd name="connsiteX3134" fmla="*/ 1485237 w 4257040"/>
                    <a:gd name="connsiteY3134" fmla="*/ 1171523 h 1472405"/>
                    <a:gd name="connsiteX3135" fmla="*/ 1486860 w 4257040"/>
                    <a:gd name="connsiteY3135" fmla="*/ 1176685 h 1472405"/>
                    <a:gd name="connsiteX3136" fmla="*/ 1488630 w 4257040"/>
                    <a:gd name="connsiteY3136" fmla="*/ 1178308 h 1472405"/>
                    <a:gd name="connsiteX3137" fmla="*/ 1490694 w 4257040"/>
                    <a:gd name="connsiteY3137" fmla="*/ 1178308 h 1472405"/>
                    <a:gd name="connsiteX3138" fmla="*/ 1493202 w 4257040"/>
                    <a:gd name="connsiteY3138" fmla="*/ 1179045 h 1472405"/>
                    <a:gd name="connsiteX3139" fmla="*/ 1496004 w 4257040"/>
                    <a:gd name="connsiteY3139" fmla="*/ 1179635 h 1472405"/>
                    <a:gd name="connsiteX3140" fmla="*/ 1502051 w 4257040"/>
                    <a:gd name="connsiteY3140" fmla="*/ 1183322 h 1472405"/>
                    <a:gd name="connsiteX3141" fmla="*/ 1504264 w 4257040"/>
                    <a:gd name="connsiteY3141" fmla="*/ 1183470 h 1472405"/>
                    <a:gd name="connsiteX3142" fmla="*/ 1506033 w 4257040"/>
                    <a:gd name="connsiteY3142" fmla="*/ 1184355 h 1472405"/>
                    <a:gd name="connsiteX3143" fmla="*/ 1506328 w 4257040"/>
                    <a:gd name="connsiteY3143" fmla="*/ 1186125 h 1472405"/>
                    <a:gd name="connsiteX3144" fmla="*/ 1505739 w 4257040"/>
                    <a:gd name="connsiteY3144" fmla="*/ 1188190 h 1472405"/>
                    <a:gd name="connsiteX3145" fmla="*/ 1506328 w 4257040"/>
                    <a:gd name="connsiteY3145" fmla="*/ 1190107 h 1472405"/>
                    <a:gd name="connsiteX3146" fmla="*/ 1508246 w 4257040"/>
                    <a:gd name="connsiteY3146" fmla="*/ 1192614 h 1472405"/>
                    <a:gd name="connsiteX3147" fmla="*/ 1509868 w 4257040"/>
                    <a:gd name="connsiteY3147" fmla="*/ 1194974 h 1472405"/>
                    <a:gd name="connsiteX3148" fmla="*/ 1511785 w 4257040"/>
                    <a:gd name="connsiteY3148" fmla="*/ 1197924 h 1472405"/>
                    <a:gd name="connsiteX3149" fmla="*/ 1512376 w 4257040"/>
                    <a:gd name="connsiteY3149" fmla="*/ 1199546 h 1472405"/>
                    <a:gd name="connsiteX3150" fmla="*/ 1513998 w 4257040"/>
                    <a:gd name="connsiteY3150" fmla="*/ 1200136 h 1472405"/>
                    <a:gd name="connsiteX3151" fmla="*/ 1516063 w 4257040"/>
                    <a:gd name="connsiteY3151" fmla="*/ 1199251 h 1472405"/>
                    <a:gd name="connsiteX3152" fmla="*/ 1519308 w 4257040"/>
                    <a:gd name="connsiteY3152" fmla="*/ 1199989 h 1472405"/>
                    <a:gd name="connsiteX3153" fmla="*/ 1529337 w 4257040"/>
                    <a:gd name="connsiteY3153" fmla="*/ 1201611 h 1472405"/>
                    <a:gd name="connsiteX3154" fmla="*/ 1530665 w 4257040"/>
                    <a:gd name="connsiteY3154" fmla="*/ 1201759 h 1472405"/>
                    <a:gd name="connsiteX3155" fmla="*/ 1531844 w 4257040"/>
                    <a:gd name="connsiteY3155" fmla="*/ 1203529 h 1472405"/>
                    <a:gd name="connsiteX3156" fmla="*/ 1533172 w 4257040"/>
                    <a:gd name="connsiteY3156" fmla="*/ 1203381 h 1472405"/>
                    <a:gd name="connsiteX3157" fmla="*/ 1534942 w 4257040"/>
                    <a:gd name="connsiteY3157" fmla="*/ 1203234 h 1472405"/>
                    <a:gd name="connsiteX3158" fmla="*/ 1537154 w 4257040"/>
                    <a:gd name="connsiteY3158" fmla="*/ 1203529 h 1472405"/>
                    <a:gd name="connsiteX3159" fmla="*/ 1538777 w 4257040"/>
                    <a:gd name="connsiteY3159" fmla="*/ 1201906 h 1472405"/>
                    <a:gd name="connsiteX3160" fmla="*/ 1540104 w 4257040"/>
                    <a:gd name="connsiteY3160" fmla="*/ 1200579 h 1472405"/>
                    <a:gd name="connsiteX3161" fmla="*/ 1543349 w 4257040"/>
                    <a:gd name="connsiteY3161" fmla="*/ 1198809 h 1472405"/>
                    <a:gd name="connsiteX3162" fmla="*/ 1546151 w 4257040"/>
                    <a:gd name="connsiteY3162" fmla="*/ 1196449 h 1472405"/>
                    <a:gd name="connsiteX3163" fmla="*/ 1548363 w 4257040"/>
                    <a:gd name="connsiteY3163" fmla="*/ 1194384 h 1472405"/>
                    <a:gd name="connsiteX3164" fmla="*/ 1550133 w 4257040"/>
                    <a:gd name="connsiteY3164" fmla="*/ 1194089 h 1472405"/>
                    <a:gd name="connsiteX3165" fmla="*/ 1551461 w 4257040"/>
                    <a:gd name="connsiteY3165" fmla="*/ 1195122 h 1472405"/>
                    <a:gd name="connsiteX3166" fmla="*/ 1551608 w 4257040"/>
                    <a:gd name="connsiteY3166" fmla="*/ 1196892 h 1472405"/>
                    <a:gd name="connsiteX3167" fmla="*/ 1549838 w 4257040"/>
                    <a:gd name="connsiteY3167" fmla="*/ 1198219 h 1472405"/>
                    <a:gd name="connsiteX3168" fmla="*/ 1548511 w 4257040"/>
                    <a:gd name="connsiteY3168" fmla="*/ 1199841 h 1472405"/>
                    <a:gd name="connsiteX3169" fmla="*/ 1548806 w 4257040"/>
                    <a:gd name="connsiteY3169" fmla="*/ 1201316 h 1472405"/>
                    <a:gd name="connsiteX3170" fmla="*/ 1551166 w 4257040"/>
                    <a:gd name="connsiteY3170" fmla="*/ 1201464 h 1472405"/>
                    <a:gd name="connsiteX3171" fmla="*/ 1553673 w 4257040"/>
                    <a:gd name="connsiteY3171" fmla="*/ 1203971 h 1472405"/>
                    <a:gd name="connsiteX3172" fmla="*/ 1557361 w 4257040"/>
                    <a:gd name="connsiteY3172" fmla="*/ 1209576 h 1472405"/>
                    <a:gd name="connsiteX3173" fmla="*/ 1558540 w 4257040"/>
                    <a:gd name="connsiteY3173" fmla="*/ 1210756 h 1472405"/>
                    <a:gd name="connsiteX3174" fmla="*/ 1560458 w 4257040"/>
                    <a:gd name="connsiteY3174" fmla="*/ 1211788 h 1472405"/>
                    <a:gd name="connsiteX3175" fmla="*/ 1562375 w 4257040"/>
                    <a:gd name="connsiteY3175" fmla="*/ 1212231 h 1472405"/>
                    <a:gd name="connsiteX3176" fmla="*/ 1564735 w 4257040"/>
                    <a:gd name="connsiteY3176" fmla="*/ 1213116 h 1472405"/>
                    <a:gd name="connsiteX3177" fmla="*/ 1566357 w 4257040"/>
                    <a:gd name="connsiteY3177" fmla="*/ 1215328 h 1472405"/>
                    <a:gd name="connsiteX3178" fmla="*/ 1566947 w 4257040"/>
                    <a:gd name="connsiteY3178" fmla="*/ 1217540 h 1472405"/>
                    <a:gd name="connsiteX3179" fmla="*/ 1569455 w 4257040"/>
                    <a:gd name="connsiteY3179" fmla="*/ 1217835 h 1472405"/>
                    <a:gd name="connsiteX3180" fmla="*/ 1571077 w 4257040"/>
                    <a:gd name="connsiteY3180" fmla="*/ 1217245 h 1472405"/>
                    <a:gd name="connsiteX3181" fmla="*/ 1572110 w 4257040"/>
                    <a:gd name="connsiteY3181" fmla="*/ 1216213 h 1472405"/>
                    <a:gd name="connsiteX3182" fmla="*/ 1573584 w 4257040"/>
                    <a:gd name="connsiteY3182" fmla="*/ 1215918 h 1472405"/>
                    <a:gd name="connsiteX3183" fmla="*/ 1576092 w 4257040"/>
                    <a:gd name="connsiteY3183" fmla="*/ 1215475 h 1472405"/>
                    <a:gd name="connsiteX3184" fmla="*/ 1578452 w 4257040"/>
                    <a:gd name="connsiteY3184" fmla="*/ 1214738 h 1472405"/>
                    <a:gd name="connsiteX3185" fmla="*/ 1579927 w 4257040"/>
                    <a:gd name="connsiteY3185" fmla="*/ 1214886 h 1472405"/>
                    <a:gd name="connsiteX3186" fmla="*/ 1579927 w 4257040"/>
                    <a:gd name="connsiteY3186" fmla="*/ 1214886 h 1472405"/>
                    <a:gd name="connsiteX3187" fmla="*/ 1583024 w 4257040"/>
                    <a:gd name="connsiteY3187" fmla="*/ 1214886 h 1472405"/>
                    <a:gd name="connsiteX3188" fmla="*/ 1584351 w 4257040"/>
                    <a:gd name="connsiteY3188" fmla="*/ 1214148 h 1472405"/>
                    <a:gd name="connsiteX3189" fmla="*/ 1585384 w 4257040"/>
                    <a:gd name="connsiteY3189" fmla="*/ 1212968 h 1472405"/>
                    <a:gd name="connsiteX3190" fmla="*/ 1587744 w 4257040"/>
                    <a:gd name="connsiteY3190" fmla="*/ 1211788 h 1472405"/>
                    <a:gd name="connsiteX3191" fmla="*/ 1588186 w 4257040"/>
                    <a:gd name="connsiteY3191" fmla="*/ 1210313 h 1472405"/>
                    <a:gd name="connsiteX3192" fmla="*/ 1588186 w 4257040"/>
                    <a:gd name="connsiteY3192" fmla="*/ 1207511 h 1472405"/>
                    <a:gd name="connsiteX3193" fmla="*/ 1589808 w 4257040"/>
                    <a:gd name="connsiteY3193" fmla="*/ 1205151 h 1472405"/>
                    <a:gd name="connsiteX3194" fmla="*/ 1593496 w 4257040"/>
                    <a:gd name="connsiteY3194" fmla="*/ 1204414 h 1472405"/>
                    <a:gd name="connsiteX3195" fmla="*/ 1594971 w 4257040"/>
                    <a:gd name="connsiteY3195" fmla="*/ 1204119 h 1472405"/>
                    <a:gd name="connsiteX3196" fmla="*/ 1596593 w 4257040"/>
                    <a:gd name="connsiteY3196" fmla="*/ 1204414 h 1472405"/>
                    <a:gd name="connsiteX3197" fmla="*/ 1598953 w 4257040"/>
                    <a:gd name="connsiteY3197" fmla="*/ 1204119 h 1472405"/>
                    <a:gd name="connsiteX3198" fmla="*/ 1601313 w 4257040"/>
                    <a:gd name="connsiteY3198" fmla="*/ 1203971 h 1472405"/>
                    <a:gd name="connsiteX3199" fmla="*/ 1602493 w 4257040"/>
                    <a:gd name="connsiteY3199" fmla="*/ 1204709 h 1472405"/>
                    <a:gd name="connsiteX3200" fmla="*/ 1604263 w 4257040"/>
                    <a:gd name="connsiteY3200" fmla="*/ 1205299 h 1472405"/>
                    <a:gd name="connsiteX3201" fmla="*/ 1606475 w 4257040"/>
                    <a:gd name="connsiteY3201" fmla="*/ 1205299 h 1472405"/>
                    <a:gd name="connsiteX3202" fmla="*/ 1607212 w 4257040"/>
                    <a:gd name="connsiteY3202" fmla="*/ 1204119 h 1472405"/>
                    <a:gd name="connsiteX3203" fmla="*/ 1607212 w 4257040"/>
                    <a:gd name="connsiteY3203" fmla="*/ 1202496 h 1472405"/>
                    <a:gd name="connsiteX3204" fmla="*/ 1608245 w 4257040"/>
                    <a:gd name="connsiteY3204" fmla="*/ 1202201 h 1472405"/>
                    <a:gd name="connsiteX3205" fmla="*/ 1609425 w 4257040"/>
                    <a:gd name="connsiteY3205" fmla="*/ 1203234 h 1472405"/>
                    <a:gd name="connsiteX3206" fmla="*/ 1610015 w 4257040"/>
                    <a:gd name="connsiteY3206" fmla="*/ 1203971 h 1472405"/>
                    <a:gd name="connsiteX3207" fmla="*/ 1611047 w 4257040"/>
                    <a:gd name="connsiteY3207" fmla="*/ 1204414 h 1472405"/>
                    <a:gd name="connsiteX3208" fmla="*/ 1613702 w 4257040"/>
                    <a:gd name="connsiteY3208" fmla="*/ 1203381 h 1472405"/>
                    <a:gd name="connsiteX3209" fmla="*/ 1615472 w 4257040"/>
                    <a:gd name="connsiteY3209" fmla="*/ 1202349 h 1472405"/>
                    <a:gd name="connsiteX3210" fmla="*/ 1616209 w 4257040"/>
                    <a:gd name="connsiteY3210" fmla="*/ 1200284 h 1472405"/>
                    <a:gd name="connsiteX3211" fmla="*/ 1617242 w 4257040"/>
                    <a:gd name="connsiteY3211" fmla="*/ 1199251 h 1472405"/>
                    <a:gd name="connsiteX3212" fmla="*/ 1618717 w 4257040"/>
                    <a:gd name="connsiteY3212" fmla="*/ 1199694 h 1472405"/>
                    <a:gd name="connsiteX3213" fmla="*/ 1621224 w 4257040"/>
                    <a:gd name="connsiteY3213" fmla="*/ 1199694 h 1472405"/>
                    <a:gd name="connsiteX3214" fmla="*/ 1623289 w 4257040"/>
                    <a:gd name="connsiteY3214" fmla="*/ 1198071 h 1472405"/>
                    <a:gd name="connsiteX3215" fmla="*/ 1625944 w 4257040"/>
                    <a:gd name="connsiteY3215" fmla="*/ 1196744 h 1472405"/>
                    <a:gd name="connsiteX3216" fmla="*/ 1627861 w 4257040"/>
                    <a:gd name="connsiteY3216" fmla="*/ 1196154 h 1472405"/>
                    <a:gd name="connsiteX3217" fmla="*/ 1628304 w 4257040"/>
                    <a:gd name="connsiteY3217" fmla="*/ 1194974 h 1472405"/>
                    <a:gd name="connsiteX3218" fmla="*/ 1627419 w 4257040"/>
                    <a:gd name="connsiteY3218" fmla="*/ 1192467 h 1472405"/>
                    <a:gd name="connsiteX3219" fmla="*/ 1627714 w 4257040"/>
                    <a:gd name="connsiteY3219" fmla="*/ 1189812 h 1472405"/>
                    <a:gd name="connsiteX3220" fmla="*/ 1630221 w 4257040"/>
                    <a:gd name="connsiteY3220" fmla="*/ 1188337 h 1472405"/>
                    <a:gd name="connsiteX3221" fmla="*/ 1633761 w 4257040"/>
                    <a:gd name="connsiteY3221" fmla="*/ 1188042 h 1472405"/>
                    <a:gd name="connsiteX3222" fmla="*/ 1636416 w 4257040"/>
                    <a:gd name="connsiteY3222" fmla="*/ 1187010 h 1472405"/>
                    <a:gd name="connsiteX3223" fmla="*/ 1637153 w 4257040"/>
                    <a:gd name="connsiteY3223" fmla="*/ 1184207 h 1472405"/>
                    <a:gd name="connsiteX3224" fmla="*/ 1638333 w 4257040"/>
                    <a:gd name="connsiteY3224" fmla="*/ 1183322 h 1472405"/>
                    <a:gd name="connsiteX3225" fmla="*/ 1639661 w 4257040"/>
                    <a:gd name="connsiteY3225" fmla="*/ 1183027 h 1472405"/>
                    <a:gd name="connsiteX3226" fmla="*/ 1642905 w 4257040"/>
                    <a:gd name="connsiteY3226" fmla="*/ 1182585 h 1472405"/>
                    <a:gd name="connsiteX3227" fmla="*/ 1645118 w 4257040"/>
                    <a:gd name="connsiteY3227" fmla="*/ 1181405 h 1472405"/>
                    <a:gd name="connsiteX3228" fmla="*/ 1646445 w 4257040"/>
                    <a:gd name="connsiteY3228" fmla="*/ 1180815 h 1472405"/>
                    <a:gd name="connsiteX3229" fmla="*/ 1650428 w 4257040"/>
                    <a:gd name="connsiteY3229" fmla="*/ 1179193 h 1472405"/>
                    <a:gd name="connsiteX3230" fmla="*/ 1654115 w 4257040"/>
                    <a:gd name="connsiteY3230" fmla="*/ 1178898 h 1472405"/>
                    <a:gd name="connsiteX3231" fmla="*/ 1655589 w 4257040"/>
                    <a:gd name="connsiteY3231" fmla="*/ 1177718 h 1472405"/>
                    <a:gd name="connsiteX3232" fmla="*/ 1656917 w 4257040"/>
                    <a:gd name="connsiteY3232" fmla="*/ 1176095 h 1472405"/>
                    <a:gd name="connsiteX3233" fmla="*/ 1658834 w 4257040"/>
                    <a:gd name="connsiteY3233" fmla="*/ 1175505 h 1472405"/>
                    <a:gd name="connsiteX3234" fmla="*/ 1660899 w 4257040"/>
                    <a:gd name="connsiteY3234" fmla="*/ 1174030 h 1472405"/>
                    <a:gd name="connsiteX3235" fmla="*/ 1663702 w 4257040"/>
                    <a:gd name="connsiteY3235" fmla="*/ 1172261 h 1472405"/>
                    <a:gd name="connsiteX3236" fmla="*/ 1664734 w 4257040"/>
                    <a:gd name="connsiteY3236" fmla="*/ 1172113 h 1472405"/>
                    <a:gd name="connsiteX3237" fmla="*/ 1669159 w 4257040"/>
                    <a:gd name="connsiteY3237" fmla="*/ 1171081 h 1472405"/>
                    <a:gd name="connsiteX3238" fmla="*/ 1670929 w 4257040"/>
                    <a:gd name="connsiteY3238" fmla="*/ 1170638 h 1472405"/>
                    <a:gd name="connsiteX3239" fmla="*/ 1671961 w 4257040"/>
                    <a:gd name="connsiteY3239" fmla="*/ 1170491 h 1472405"/>
                    <a:gd name="connsiteX3240" fmla="*/ 1673879 w 4257040"/>
                    <a:gd name="connsiteY3240" fmla="*/ 1170491 h 1472405"/>
                    <a:gd name="connsiteX3241" fmla="*/ 1674764 w 4257040"/>
                    <a:gd name="connsiteY3241" fmla="*/ 1168721 h 1472405"/>
                    <a:gd name="connsiteX3242" fmla="*/ 1676681 w 4257040"/>
                    <a:gd name="connsiteY3242" fmla="*/ 1167246 h 1472405"/>
                    <a:gd name="connsiteX3243" fmla="*/ 1678746 w 4257040"/>
                    <a:gd name="connsiteY3243" fmla="*/ 1166803 h 1472405"/>
                    <a:gd name="connsiteX3244" fmla="*/ 1679631 w 4257040"/>
                    <a:gd name="connsiteY3244" fmla="*/ 1165476 h 1472405"/>
                    <a:gd name="connsiteX3245" fmla="*/ 1681548 w 4257040"/>
                    <a:gd name="connsiteY3245" fmla="*/ 1163706 h 1472405"/>
                    <a:gd name="connsiteX3246" fmla="*/ 1684056 w 4257040"/>
                    <a:gd name="connsiteY3246" fmla="*/ 1162821 h 1472405"/>
                    <a:gd name="connsiteX3247" fmla="*/ 1688038 w 4257040"/>
                    <a:gd name="connsiteY3247" fmla="*/ 1162674 h 1472405"/>
                    <a:gd name="connsiteX3248" fmla="*/ 1692020 w 4257040"/>
                    <a:gd name="connsiteY3248" fmla="*/ 1162821 h 1472405"/>
                    <a:gd name="connsiteX3249" fmla="*/ 1694232 w 4257040"/>
                    <a:gd name="connsiteY3249" fmla="*/ 1162526 h 1472405"/>
                    <a:gd name="connsiteX3250" fmla="*/ 1696149 w 4257040"/>
                    <a:gd name="connsiteY3250" fmla="*/ 1160019 h 1472405"/>
                    <a:gd name="connsiteX3251" fmla="*/ 1696592 w 4257040"/>
                    <a:gd name="connsiteY3251" fmla="*/ 1158691 h 1472405"/>
                    <a:gd name="connsiteX3252" fmla="*/ 1696887 w 4257040"/>
                    <a:gd name="connsiteY3252" fmla="*/ 1157364 h 1472405"/>
                    <a:gd name="connsiteX3253" fmla="*/ 1698509 w 4257040"/>
                    <a:gd name="connsiteY3253" fmla="*/ 1156922 h 1472405"/>
                    <a:gd name="connsiteX3254" fmla="*/ 1700427 w 4257040"/>
                    <a:gd name="connsiteY3254" fmla="*/ 1158986 h 1472405"/>
                    <a:gd name="connsiteX3255" fmla="*/ 1701902 w 4257040"/>
                    <a:gd name="connsiteY3255" fmla="*/ 1160314 h 1472405"/>
                    <a:gd name="connsiteX3256" fmla="*/ 1704409 w 4257040"/>
                    <a:gd name="connsiteY3256" fmla="*/ 1161641 h 1472405"/>
                    <a:gd name="connsiteX3257" fmla="*/ 1705589 w 4257040"/>
                    <a:gd name="connsiteY3257" fmla="*/ 1162969 h 1472405"/>
                    <a:gd name="connsiteX3258" fmla="*/ 1707064 w 4257040"/>
                    <a:gd name="connsiteY3258" fmla="*/ 1163116 h 1472405"/>
                    <a:gd name="connsiteX3259" fmla="*/ 1708539 w 4257040"/>
                    <a:gd name="connsiteY3259" fmla="*/ 1162231 h 1472405"/>
                    <a:gd name="connsiteX3260" fmla="*/ 1709571 w 4257040"/>
                    <a:gd name="connsiteY3260" fmla="*/ 1159871 h 1472405"/>
                    <a:gd name="connsiteX3261" fmla="*/ 1711636 w 4257040"/>
                    <a:gd name="connsiteY3261" fmla="*/ 1159429 h 1472405"/>
                    <a:gd name="connsiteX3262" fmla="*/ 1713849 w 4257040"/>
                    <a:gd name="connsiteY3262" fmla="*/ 1159871 h 1472405"/>
                    <a:gd name="connsiteX3263" fmla="*/ 1714439 w 4257040"/>
                    <a:gd name="connsiteY3263" fmla="*/ 1161051 h 1472405"/>
                    <a:gd name="connsiteX3264" fmla="*/ 1714586 w 4257040"/>
                    <a:gd name="connsiteY3264" fmla="*/ 1162084 h 1472405"/>
                    <a:gd name="connsiteX3265" fmla="*/ 1715618 w 4257040"/>
                    <a:gd name="connsiteY3265" fmla="*/ 1164149 h 1472405"/>
                    <a:gd name="connsiteX3266" fmla="*/ 1718126 w 4257040"/>
                    <a:gd name="connsiteY3266" fmla="*/ 1165919 h 1472405"/>
                    <a:gd name="connsiteX3267" fmla="*/ 1721223 w 4257040"/>
                    <a:gd name="connsiteY3267" fmla="*/ 1165771 h 1472405"/>
                    <a:gd name="connsiteX3268" fmla="*/ 1722403 w 4257040"/>
                    <a:gd name="connsiteY3268" fmla="*/ 1165476 h 1472405"/>
                    <a:gd name="connsiteX3269" fmla="*/ 1725501 w 4257040"/>
                    <a:gd name="connsiteY3269" fmla="*/ 1165623 h 1472405"/>
                    <a:gd name="connsiteX3270" fmla="*/ 1728450 w 4257040"/>
                    <a:gd name="connsiteY3270" fmla="*/ 1166066 h 1472405"/>
                    <a:gd name="connsiteX3271" fmla="*/ 1731695 w 4257040"/>
                    <a:gd name="connsiteY3271" fmla="*/ 1166508 h 1472405"/>
                    <a:gd name="connsiteX3272" fmla="*/ 1732727 w 4257040"/>
                    <a:gd name="connsiteY3272" fmla="*/ 1166508 h 1472405"/>
                    <a:gd name="connsiteX3273" fmla="*/ 1736120 w 4257040"/>
                    <a:gd name="connsiteY3273" fmla="*/ 1166803 h 1472405"/>
                    <a:gd name="connsiteX3274" fmla="*/ 1741282 w 4257040"/>
                    <a:gd name="connsiteY3274" fmla="*/ 1167098 h 1472405"/>
                    <a:gd name="connsiteX3275" fmla="*/ 1743494 w 4257040"/>
                    <a:gd name="connsiteY3275" fmla="*/ 1166951 h 1472405"/>
                    <a:gd name="connsiteX3276" fmla="*/ 1748067 w 4257040"/>
                    <a:gd name="connsiteY3276" fmla="*/ 1167541 h 1472405"/>
                    <a:gd name="connsiteX3277" fmla="*/ 1748952 w 4257040"/>
                    <a:gd name="connsiteY3277" fmla="*/ 1169016 h 1472405"/>
                    <a:gd name="connsiteX3278" fmla="*/ 1749837 w 4257040"/>
                    <a:gd name="connsiteY3278" fmla="*/ 1172703 h 1472405"/>
                    <a:gd name="connsiteX3279" fmla="*/ 1750574 w 4257040"/>
                    <a:gd name="connsiteY3279" fmla="*/ 1176095 h 1472405"/>
                    <a:gd name="connsiteX3280" fmla="*/ 1750721 w 4257040"/>
                    <a:gd name="connsiteY3280" fmla="*/ 1178898 h 1472405"/>
                    <a:gd name="connsiteX3281" fmla="*/ 1751902 w 4257040"/>
                    <a:gd name="connsiteY3281" fmla="*/ 1180373 h 1472405"/>
                    <a:gd name="connsiteX3282" fmla="*/ 1753524 w 4257040"/>
                    <a:gd name="connsiteY3282" fmla="*/ 1180815 h 1472405"/>
                    <a:gd name="connsiteX3283" fmla="*/ 1754409 w 4257040"/>
                    <a:gd name="connsiteY3283" fmla="*/ 1181995 h 1472405"/>
                    <a:gd name="connsiteX3284" fmla="*/ 1756179 w 4257040"/>
                    <a:gd name="connsiteY3284" fmla="*/ 1183470 h 1472405"/>
                    <a:gd name="connsiteX3285" fmla="*/ 1757506 w 4257040"/>
                    <a:gd name="connsiteY3285" fmla="*/ 1185682 h 1472405"/>
                    <a:gd name="connsiteX3286" fmla="*/ 1759129 w 4257040"/>
                    <a:gd name="connsiteY3286" fmla="*/ 1185535 h 1472405"/>
                    <a:gd name="connsiteX3287" fmla="*/ 1760308 w 4257040"/>
                    <a:gd name="connsiteY3287" fmla="*/ 1185092 h 1472405"/>
                    <a:gd name="connsiteX3288" fmla="*/ 1762668 w 4257040"/>
                    <a:gd name="connsiteY3288" fmla="*/ 1184797 h 1472405"/>
                    <a:gd name="connsiteX3289" fmla="*/ 1765765 w 4257040"/>
                    <a:gd name="connsiteY3289" fmla="*/ 1184945 h 1472405"/>
                    <a:gd name="connsiteX3290" fmla="*/ 1767978 w 4257040"/>
                    <a:gd name="connsiteY3290" fmla="*/ 1186272 h 1472405"/>
                    <a:gd name="connsiteX3291" fmla="*/ 1768715 w 4257040"/>
                    <a:gd name="connsiteY3291" fmla="*/ 1187747 h 1472405"/>
                    <a:gd name="connsiteX3292" fmla="*/ 1770485 w 4257040"/>
                    <a:gd name="connsiteY3292" fmla="*/ 1188632 h 1472405"/>
                    <a:gd name="connsiteX3293" fmla="*/ 1771960 w 4257040"/>
                    <a:gd name="connsiteY3293" fmla="*/ 1188485 h 1472405"/>
                    <a:gd name="connsiteX3294" fmla="*/ 1776238 w 4257040"/>
                    <a:gd name="connsiteY3294" fmla="*/ 1188337 h 1472405"/>
                    <a:gd name="connsiteX3295" fmla="*/ 1777713 w 4257040"/>
                    <a:gd name="connsiteY3295" fmla="*/ 1188485 h 1472405"/>
                    <a:gd name="connsiteX3296" fmla="*/ 1779187 w 4257040"/>
                    <a:gd name="connsiteY3296" fmla="*/ 1189370 h 1472405"/>
                    <a:gd name="connsiteX3297" fmla="*/ 1781252 w 4257040"/>
                    <a:gd name="connsiteY3297" fmla="*/ 1189517 h 1472405"/>
                    <a:gd name="connsiteX3298" fmla="*/ 1782432 w 4257040"/>
                    <a:gd name="connsiteY3298" fmla="*/ 1188485 h 1472405"/>
                    <a:gd name="connsiteX3299" fmla="*/ 1786119 w 4257040"/>
                    <a:gd name="connsiteY3299" fmla="*/ 1187600 h 1472405"/>
                    <a:gd name="connsiteX3300" fmla="*/ 1788184 w 4257040"/>
                    <a:gd name="connsiteY3300" fmla="*/ 1186125 h 1472405"/>
                    <a:gd name="connsiteX3301" fmla="*/ 1789954 w 4257040"/>
                    <a:gd name="connsiteY3301" fmla="*/ 1186125 h 1472405"/>
                    <a:gd name="connsiteX3302" fmla="*/ 1791134 w 4257040"/>
                    <a:gd name="connsiteY3302" fmla="*/ 1186862 h 1472405"/>
                    <a:gd name="connsiteX3303" fmla="*/ 1792019 w 4257040"/>
                    <a:gd name="connsiteY3303" fmla="*/ 1187895 h 1472405"/>
                    <a:gd name="connsiteX3304" fmla="*/ 1793494 w 4257040"/>
                    <a:gd name="connsiteY3304" fmla="*/ 1187452 h 1472405"/>
                    <a:gd name="connsiteX3305" fmla="*/ 1794232 w 4257040"/>
                    <a:gd name="connsiteY3305" fmla="*/ 1186567 h 1472405"/>
                    <a:gd name="connsiteX3306" fmla="*/ 1795411 w 4257040"/>
                    <a:gd name="connsiteY3306" fmla="*/ 1186567 h 1472405"/>
                    <a:gd name="connsiteX3307" fmla="*/ 1796739 w 4257040"/>
                    <a:gd name="connsiteY3307" fmla="*/ 1187157 h 1472405"/>
                    <a:gd name="connsiteX3308" fmla="*/ 1799689 w 4257040"/>
                    <a:gd name="connsiteY3308" fmla="*/ 1188042 h 1472405"/>
                    <a:gd name="connsiteX3309" fmla="*/ 1802049 w 4257040"/>
                    <a:gd name="connsiteY3309" fmla="*/ 1189812 h 1472405"/>
                    <a:gd name="connsiteX3310" fmla="*/ 1803671 w 4257040"/>
                    <a:gd name="connsiteY3310" fmla="*/ 1190107 h 1472405"/>
                    <a:gd name="connsiteX3311" fmla="*/ 1805883 w 4257040"/>
                    <a:gd name="connsiteY3311" fmla="*/ 1189517 h 1472405"/>
                    <a:gd name="connsiteX3312" fmla="*/ 1806916 w 4257040"/>
                    <a:gd name="connsiteY3312" fmla="*/ 1189222 h 1472405"/>
                    <a:gd name="connsiteX3313" fmla="*/ 1807948 w 4257040"/>
                    <a:gd name="connsiteY3313" fmla="*/ 1190107 h 1472405"/>
                    <a:gd name="connsiteX3314" fmla="*/ 1809423 w 4257040"/>
                    <a:gd name="connsiteY3314" fmla="*/ 1190697 h 1472405"/>
                    <a:gd name="connsiteX3315" fmla="*/ 1810455 w 4257040"/>
                    <a:gd name="connsiteY3315" fmla="*/ 1189960 h 1472405"/>
                    <a:gd name="connsiteX3316" fmla="*/ 1812373 w 4257040"/>
                    <a:gd name="connsiteY3316" fmla="*/ 1189517 h 1472405"/>
                    <a:gd name="connsiteX3317" fmla="*/ 1819452 w 4257040"/>
                    <a:gd name="connsiteY3317" fmla="*/ 1190550 h 1472405"/>
                    <a:gd name="connsiteX3318" fmla="*/ 1821222 w 4257040"/>
                    <a:gd name="connsiteY3318" fmla="*/ 1192319 h 1472405"/>
                    <a:gd name="connsiteX3319" fmla="*/ 1822402 w 4257040"/>
                    <a:gd name="connsiteY3319" fmla="*/ 1193204 h 1472405"/>
                    <a:gd name="connsiteX3320" fmla="*/ 1823435 w 4257040"/>
                    <a:gd name="connsiteY3320" fmla="*/ 1194679 h 1472405"/>
                    <a:gd name="connsiteX3321" fmla="*/ 1825352 w 4257040"/>
                    <a:gd name="connsiteY3321" fmla="*/ 1195712 h 1472405"/>
                    <a:gd name="connsiteX3322" fmla="*/ 1829335 w 4257040"/>
                    <a:gd name="connsiteY3322" fmla="*/ 1195269 h 1472405"/>
                    <a:gd name="connsiteX3323" fmla="*/ 1830809 w 4257040"/>
                    <a:gd name="connsiteY3323" fmla="*/ 1194237 h 1472405"/>
                    <a:gd name="connsiteX3324" fmla="*/ 1834054 w 4257040"/>
                    <a:gd name="connsiteY3324" fmla="*/ 1191877 h 1472405"/>
                    <a:gd name="connsiteX3325" fmla="*/ 1835234 w 4257040"/>
                    <a:gd name="connsiteY3325" fmla="*/ 1189517 h 1472405"/>
                    <a:gd name="connsiteX3326" fmla="*/ 1836856 w 4257040"/>
                    <a:gd name="connsiteY3326" fmla="*/ 1188780 h 1472405"/>
                    <a:gd name="connsiteX3327" fmla="*/ 1838774 w 4257040"/>
                    <a:gd name="connsiteY3327" fmla="*/ 1188337 h 1472405"/>
                    <a:gd name="connsiteX3328" fmla="*/ 1840396 w 4257040"/>
                    <a:gd name="connsiteY3328" fmla="*/ 1188337 h 1472405"/>
                    <a:gd name="connsiteX3329" fmla="*/ 1842166 w 4257040"/>
                    <a:gd name="connsiteY3329" fmla="*/ 1188337 h 1472405"/>
                    <a:gd name="connsiteX3330" fmla="*/ 1844378 w 4257040"/>
                    <a:gd name="connsiteY3330" fmla="*/ 1186567 h 1472405"/>
                    <a:gd name="connsiteX3331" fmla="*/ 1846148 w 4257040"/>
                    <a:gd name="connsiteY3331" fmla="*/ 1185977 h 1472405"/>
                    <a:gd name="connsiteX3332" fmla="*/ 1848656 w 4257040"/>
                    <a:gd name="connsiteY3332" fmla="*/ 1183912 h 1472405"/>
                    <a:gd name="connsiteX3333" fmla="*/ 1849245 w 4257040"/>
                    <a:gd name="connsiteY3333" fmla="*/ 1182880 h 1472405"/>
                    <a:gd name="connsiteX3334" fmla="*/ 1850426 w 4257040"/>
                    <a:gd name="connsiteY3334" fmla="*/ 1180373 h 1472405"/>
                    <a:gd name="connsiteX3335" fmla="*/ 1851311 w 4257040"/>
                    <a:gd name="connsiteY3335" fmla="*/ 1178750 h 1472405"/>
                    <a:gd name="connsiteX3336" fmla="*/ 1852490 w 4257040"/>
                    <a:gd name="connsiteY3336" fmla="*/ 1176243 h 1472405"/>
                    <a:gd name="connsiteX3337" fmla="*/ 1853228 w 4257040"/>
                    <a:gd name="connsiteY3337" fmla="*/ 1172113 h 1472405"/>
                    <a:gd name="connsiteX3338" fmla="*/ 1853670 w 4257040"/>
                    <a:gd name="connsiteY3338" fmla="*/ 1169901 h 1472405"/>
                    <a:gd name="connsiteX3339" fmla="*/ 1853375 w 4257040"/>
                    <a:gd name="connsiteY3339" fmla="*/ 1168278 h 1472405"/>
                    <a:gd name="connsiteX3340" fmla="*/ 1851753 w 4257040"/>
                    <a:gd name="connsiteY3340" fmla="*/ 1167393 h 1472405"/>
                    <a:gd name="connsiteX3341" fmla="*/ 1849836 w 4257040"/>
                    <a:gd name="connsiteY3341" fmla="*/ 1167098 h 1472405"/>
                    <a:gd name="connsiteX3342" fmla="*/ 1848066 w 4257040"/>
                    <a:gd name="connsiteY3342" fmla="*/ 1165919 h 1472405"/>
                    <a:gd name="connsiteX3343" fmla="*/ 1846738 w 4257040"/>
                    <a:gd name="connsiteY3343" fmla="*/ 1164443 h 1472405"/>
                    <a:gd name="connsiteX3344" fmla="*/ 1846001 w 4257040"/>
                    <a:gd name="connsiteY3344" fmla="*/ 1162526 h 1472405"/>
                    <a:gd name="connsiteX3345" fmla="*/ 1844969 w 4257040"/>
                    <a:gd name="connsiteY3345" fmla="*/ 1160166 h 1472405"/>
                    <a:gd name="connsiteX3346" fmla="*/ 1845116 w 4257040"/>
                    <a:gd name="connsiteY3346" fmla="*/ 1158544 h 1472405"/>
                    <a:gd name="connsiteX3347" fmla="*/ 1844821 w 4257040"/>
                    <a:gd name="connsiteY3347" fmla="*/ 1157216 h 1472405"/>
                    <a:gd name="connsiteX3348" fmla="*/ 1843936 w 4257040"/>
                    <a:gd name="connsiteY3348" fmla="*/ 1156184 h 1472405"/>
                    <a:gd name="connsiteX3349" fmla="*/ 1842313 w 4257040"/>
                    <a:gd name="connsiteY3349" fmla="*/ 1154119 h 1472405"/>
                    <a:gd name="connsiteX3350" fmla="*/ 1841428 w 4257040"/>
                    <a:gd name="connsiteY3350" fmla="*/ 1152792 h 1472405"/>
                    <a:gd name="connsiteX3351" fmla="*/ 1841724 w 4257040"/>
                    <a:gd name="connsiteY3351" fmla="*/ 1150432 h 1472405"/>
                    <a:gd name="connsiteX3352" fmla="*/ 1843641 w 4257040"/>
                    <a:gd name="connsiteY3352" fmla="*/ 1146450 h 1472405"/>
                    <a:gd name="connsiteX3353" fmla="*/ 1843936 w 4257040"/>
                    <a:gd name="connsiteY3353" fmla="*/ 1144680 h 1472405"/>
                    <a:gd name="connsiteX3354" fmla="*/ 1844084 w 4257040"/>
                    <a:gd name="connsiteY3354" fmla="*/ 1143500 h 1472405"/>
                    <a:gd name="connsiteX3355" fmla="*/ 1843936 w 4257040"/>
                    <a:gd name="connsiteY3355" fmla="*/ 1142467 h 1472405"/>
                    <a:gd name="connsiteX3356" fmla="*/ 1844673 w 4257040"/>
                    <a:gd name="connsiteY3356" fmla="*/ 1140255 h 1472405"/>
                    <a:gd name="connsiteX3357" fmla="*/ 1845706 w 4257040"/>
                    <a:gd name="connsiteY3357" fmla="*/ 1139223 h 1472405"/>
                    <a:gd name="connsiteX3358" fmla="*/ 1847033 w 4257040"/>
                    <a:gd name="connsiteY3358" fmla="*/ 1136715 h 1472405"/>
                    <a:gd name="connsiteX3359" fmla="*/ 1848656 w 4257040"/>
                    <a:gd name="connsiteY3359" fmla="*/ 1135535 h 1472405"/>
                    <a:gd name="connsiteX3360" fmla="*/ 1850868 w 4257040"/>
                    <a:gd name="connsiteY3360" fmla="*/ 1135388 h 1472405"/>
                    <a:gd name="connsiteX3361" fmla="*/ 1851753 w 4257040"/>
                    <a:gd name="connsiteY3361" fmla="*/ 1134798 h 1472405"/>
                    <a:gd name="connsiteX3362" fmla="*/ 1852195 w 4257040"/>
                    <a:gd name="connsiteY3362" fmla="*/ 1132143 h 1472405"/>
                    <a:gd name="connsiteX3363" fmla="*/ 1853228 w 4257040"/>
                    <a:gd name="connsiteY3363" fmla="*/ 1130226 h 1472405"/>
                    <a:gd name="connsiteX3364" fmla="*/ 1853965 w 4257040"/>
                    <a:gd name="connsiteY3364" fmla="*/ 1128898 h 1472405"/>
                    <a:gd name="connsiteX3365" fmla="*/ 1855293 w 4257040"/>
                    <a:gd name="connsiteY3365" fmla="*/ 1127423 h 1472405"/>
                    <a:gd name="connsiteX3366" fmla="*/ 1862815 w 4257040"/>
                    <a:gd name="connsiteY3366" fmla="*/ 1124473 h 1472405"/>
                    <a:gd name="connsiteX3367" fmla="*/ 1865912 w 4257040"/>
                    <a:gd name="connsiteY3367" fmla="*/ 1120786 h 1472405"/>
                    <a:gd name="connsiteX3368" fmla="*/ 1866945 w 4257040"/>
                    <a:gd name="connsiteY3368" fmla="*/ 1119016 h 1472405"/>
                    <a:gd name="connsiteX3369" fmla="*/ 1868124 w 4257040"/>
                    <a:gd name="connsiteY3369" fmla="*/ 1115034 h 1472405"/>
                    <a:gd name="connsiteX3370" fmla="*/ 1869305 w 4257040"/>
                    <a:gd name="connsiteY3370" fmla="*/ 1113412 h 1472405"/>
                    <a:gd name="connsiteX3371" fmla="*/ 1871074 w 4257040"/>
                    <a:gd name="connsiteY3371" fmla="*/ 1114002 h 1472405"/>
                    <a:gd name="connsiteX3372" fmla="*/ 1872992 w 4257040"/>
                    <a:gd name="connsiteY3372" fmla="*/ 1116214 h 1472405"/>
                    <a:gd name="connsiteX3373" fmla="*/ 1874467 w 4257040"/>
                    <a:gd name="connsiteY3373" fmla="*/ 1116361 h 1472405"/>
                    <a:gd name="connsiteX3374" fmla="*/ 1876679 w 4257040"/>
                    <a:gd name="connsiteY3374" fmla="*/ 1117541 h 1472405"/>
                    <a:gd name="connsiteX3375" fmla="*/ 1882726 w 4257040"/>
                    <a:gd name="connsiteY3375" fmla="*/ 1120196 h 1472405"/>
                    <a:gd name="connsiteX3376" fmla="*/ 1886118 w 4257040"/>
                    <a:gd name="connsiteY3376" fmla="*/ 1121081 h 1472405"/>
                    <a:gd name="connsiteX3377" fmla="*/ 1888183 w 4257040"/>
                    <a:gd name="connsiteY3377" fmla="*/ 1121229 h 1472405"/>
                    <a:gd name="connsiteX3378" fmla="*/ 1890986 w 4257040"/>
                    <a:gd name="connsiteY3378" fmla="*/ 1121966 h 1472405"/>
                    <a:gd name="connsiteX3379" fmla="*/ 1892756 w 4257040"/>
                    <a:gd name="connsiteY3379" fmla="*/ 1123588 h 1472405"/>
                    <a:gd name="connsiteX3380" fmla="*/ 1896295 w 4257040"/>
                    <a:gd name="connsiteY3380" fmla="*/ 1126096 h 1472405"/>
                    <a:gd name="connsiteX3381" fmla="*/ 1899245 w 4257040"/>
                    <a:gd name="connsiteY3381" fmla="*/ 1126686 h 1472405"/>
                    <a:gd name="connsiteX3382" fmla="*/ 1904260 w 4257040"/>
                    <a:gd name="connsiteY3382" fmla="*/ 1126981 h 1472405"/>
                    <a:gd name="connsiteX3383" fmla="*/ 1910602 w 4257040"/>
                    <a:gd name="connsiteY3383" fmla="*/ 1127128 h 1472405"/>
                    <a:gd name="connsiteX3384" fmla="*/ 1912225 w 4257040"/>
                    <a:gd name="connsiteY3384" fmla="*/ 1127571 h 1472405"/>
                    <a:gd name="connsiteX3385" fmla="*/ 1916797 w 4257040"/>
                    <a:gd name="connsiteY3385" fmla="*/ 1129341 h 1472405"/>
                    <a:gd name="connsiteX3386" fmla="*/ 1921959 w 4257040"/>
                    <a:gd name="connsiteY3386" fmla="*/ 1131258 h 1472405"/>
                    <a:gd name="connsiteX3387" fmla="*/ 1926678 w 4257040"/>
                    <a:gd name="connsiteY3387" fmla="*/ 1133028 h 1472405"/>
                    <a:gd name="connsiteX3388" fmla="*/ 1930218 w 4257040"/>
                    <a:gd name="connsiteY3388" fmla="*/ 1134503 h 1472405"/>
                    <a:gd name="connsiteX3389" fmla="*/ 1932431 w 4257040"/>
                    <a:gd name="connsiteY3389" fmla="*/ 1135830 h 1472405"/>
                    <a:gd name="connsiteX3390" fmla="*/ 1934348 w 4257040"/>
                    <a:gd name="connsiteY3390" fmla="*/ 1136568 h 1472405"/>
                    <a:gd name="connsiteX3391" fmla="*/ 1936560 w 4257040"/>
                    <a:gd name="connsiteY3391" fmla="*/ 1135978 h 1472405"/>
                    <a:gd name="connsiteX3392" fmla="*/ 1939363 w 4257040"/>
                    <a:gd name="connsiteY3392" fmla="*/ 1136125 h 1472405"/>
                    <a:gd name="connsiteX3393" fmla="*/ 1945853 w 4257040"/>
                    <a:gd name="connsiteY3393" fmla="*/ 1137600 h 1472405"/>
                    <a:gd name="connsiteX3394" fmla="*/ 1949982 w 4257040"/>
                    <a:gd name="connsiteY3394" fmla="*/ 1139075 h 1472405"/>
                    <a:gd name="connsiteX3395" fmla="*/ 1953522 w 4257040"/>
                    <a:gd name="connsiteY3395" fmla="*/ 1139960 h 1472405"/>
                    <a:gd name="connsiteX3396" fmla="*/ 1954554 w 4257040"/>
                    <a:gd name="connsiteY3396" fmla="*/ 1141435 h 1472405"/>
                    <a:gd name="connsiteX3397" fmla="*/ 1954702 w 4257040"/>
                    <a:gd name="connsiteY3397" fmla="*/ 1143205 h 1472405"/>
                    <a:gd name="connsiteX3398" fmla="*/ 1954259 w 4257040"/>
                    <a:gd name="connsiteY3398" fmla="*/ 1144827 h 1472405"/>
                    <a:gd name="connsiteX3399" fmla="*/ 1954554 w 4257040"/>
                    <a:gd name="connsiteY3399" fmla="*/ 1148515 h 1472405"/>
                    <a:gd name="connsiteX3400" fmla="*/ 1955587 w 4257040"/>
                    <a:gd name="connsiteY3400" fmla="*/ 1150432 h 1472405"/>
                    <a:gd name="connsiteX3401" fmla="*/ 1956029 w 4257040"/>
                    <a:gd name="connsiteY3401" fmla="*/ 1153087 h 1472405"/>
                    <a:gd name="connsiteX3402" fmla="*/ 1956472 w 4257040"/>
                    <a:gd name="connsiteY3402" fmla="*/ 1155594 h 1472405"/>
                    <a:gd name="connsiteX3403" fmla="*/ 1956177 w 4257040"/>
                    <a:gd name="connsiteY3403" fmla="*/ 1158101 h 1472405"/>
                    <a:gd name="connsiteX3404" fmla="*/ 1956619 w 4257040"/>
                    <a:gd name="connsiteY3404" fmla="*/ 1159429 h 1472405"/>
                    <a:gd name="connsiteX3405" fmla="*/ 1957799 w 4257040"/>
                    <a:gd name="connsiteY3405" fmla="*/ 1160166 h 1472405"/>
                    <a:gd name="connsiteX3406" fmla="*/ 1958832 w 4257040"/>
                    <a:gd name="connsiteY3406" fmla="*/ 1161936 h 1472405"/>
                    <a:gd name="connsiteX3407" fmla="*/ 1958389 w 4257040"/>
                    <a:gd name="connsiteY3407" fmla="*/ 1163706 h 1472405"/>
                    <a:gd name="connsiteX3408" fmla="*/ 1957946 w 4257040"/>
                    <a:gd name="connsiteY3408" fmla="*/ 1164739 h 1472405"/>
                    <a:gd name="connsiteX3409" fmla="*/ 1958094 w 4257040"/>
                    <a:gd name="connsiteY3409" fmla="*/ 1166508 h 1472405"/>
                    <a:gd name="connsiteX3410" fmla="*/ 1959274 w 4257040"/>
                    <a:gd name="connsiteY3410" fmla="*/ 1167836 h 1472405"/>
                    <a:gd name="connsiteX3411" fmla="*/ 1961191 w 4257040"/>
                    <a:gd name="connsiteY3411" fmla="*/ 1168131 h 1472405"/>
                    <a:gd name="connsiteX3412" fmla="*/ 1962814 w 4257040"/>
                    <a:gd name="connsiteY3412" fmla="*/ 1168573 h 1472405"/>
                    <a:gd name="connsiteX3413" fmla="*/ 1964879 w 4257040"/>
                    <a:gd name="connsiteY3413" fmla="*/ 1170786 h 1472405"/>
                    <a:gd name="connsiteX3414" fmla="*/ 1968419 w 4257040"/>
                    <a:gd name="connsiteY3414" fmla="*/ 1173293 h 1472405"/>
                    <a:gd name="connsiteX3415" fmla="*/ 1970483 w 4257040"/>
                    <a:gd name="connsiteY3415" fmla="*/ 1174030 h 1472405"/>
                    <a:gd name="connsiteX3416" fmla="*/ 1972991 w 4257040"/>
                    <a:gd name="connsiteY3416" fmla="*/ 1175063 h 1472405"/>
                    <a:gd name="connsiteX3417" fmla="*/ 1977711 w 4257040"/>
                    <a:gd name="connsiteY3417" fmla="*/ 1176243 h 1472405"/>
                    <a:gd name="connsiteX3418" fmla="*/ 1980956 w 4257040"/>
                    <a:gd name="connsiteY3418" fmla="*/ 1176538 h 1472405"/>
                    <a:gd name="connsiteX3419" fmla="*/ 1982725 w 4257040"/>
                    <a:gd name="connsiteY3419" fmla="*/ 1177423 h 1472405"/>
                    <a:gd name="connsiteX3420" fmla="*/ 1984643 w 4257040"/>
                    <a:gd name="connsiteY3420" fmla="*/ 1179635 h 1472405"/>
                    <a:gd name="connsiteX3421" fmla="*/ 1987740 w 4257040"/>
                    <a:gd name="connsiteY3421" fmla="*/ 1180078 h 1472405"/>
                    <a:gd name="connsiteX3422" fmla="*/ 1989657 w 4257040"/>
                    <a:gd name="connsiteY3422" fmla="*/ 1180815 h 1472405"/>
                    <a:gd name="connsiteX3423" fmla="*/ 1993197 w 4257040"/>
                    <a:gd name="connsiteY3423" fmla="*/ 1181847 h 1472405"/>
                    <a:gd name="connsiteX3424" fmla="*/ 1995557 w 4257040"/>
                    <a:gd name="connsiteY3424" fmla="*/ 1181257 h 1472405"/>
                    <a:gd name="connsiteX3425" fmla="*/ 1997622 w 4257040"/>
                    <a:gd name="connsiteY3425" fmla="*/ 1180520 h 1472405"/>
                    <a:gd name="connsiteX3426" fmla="*/ 1999097 w 4257040"/>
                    <a:gd name="connsiteY3426" fmla="*/ 1180668 h 1472405"/>
                    <a:gd name="connsiteX3427" fmla="*/ 2001751 w 4257040"/>
                    <a:gd name="connsiteY3427" fmla="*/ 1181110 h 1472405"/>
                    <a:gd name="connsiteX3428" fmla="*/ 2004849 w 4257040"/>
                    <a:gd name="connsiteY3428" fmla="*/ 1181257 h 1472405"/>
                    <a:gd name="connsiteX3429" fmla="*/ 2007504 w 4257040"/>
                    <a:gd name="connsiteY3429" fmla="*/ 1180668 h 1472405"/>
                    <a:gd name="connsiteX3430" fmla="*/ 2009568 w 4257040"/>
                    <a:gd name="connsiteY3430" fmla="*/ 1179193 h 1472405"/>
                    <a:gd name="connsiteX3431" fmla="*/ 2012076 w 4257040"/>
                    <a:gd name="connsiteY3431" fmla="*/ 1177128 h 1472405"/>
                    <a:gd name="connsiteX3432" fmla="*/ 2015026 w 4257040"/>
                    <a:gd name="connsiteY3432" fmla="*/ 1176095 h 1472405"/>
                    <a:gd name="connsiteX3433" fmla="*/ 2018418 w 4257040"/>
                    <a:gd name="connsiteY3433" fmla="*/ 1175653 h 1472405"/>
                    <a:gd name="connsiteX3434" fmla="*/ 2020778 w 4257040"/>
                    <a:gd name="connsiteY3434" fmla="*/ 1174768 h 1472405"/>
                    <a:gd name="connsiteX3435" fmla="*/ 2028300 w 4257040"/>
                    <a:gd name="connsiteY3435" fmla="*/ 1173440 h 1472405"/>
                    <a:gd name="connsiteX3436" fmla="*/ 2031397 w 4257040"/>
                    <a:gd name="connsiteY3436" fmla="*/ 1173146 h 1472405"/>
                    <a:gd name="connsiteX3437" fmla="*/ 2033757 w 4257040"/>
                    <a:gd name="connsiteY3437" fmla="*/ 1171818 h 1472405"/>
                    <a:gd name="connsiteX3438" fmla="*/ 2035822 w 4257040"/>
                    <a:gd name="connsiteY3438" fmla="*/ 1170786 h 1472405"/>
                    <a:gd name="connsiteX3439" fmla="*/ 2038919 w 4257040"/>
                    <a:gd name="connsiteY3439" fmla="*/ 1170343 h 1472405"/>
                    <a:gd name="connsiteX3440" fmla="*/ 2043049 w 4257040"/>
                    <a:gd name="connsiteY3440" fmla="*/ 1171376 h 1472405"/>
                    <a:gd name="connsiteX3441" fmla="*/ 2047031 w 4257040"/>
                    <a:gd name="connsiteY3441" fmla="*/ 1172408 h 1472405"/>
                    <a:gd name="connsiteX3442" fmla="*/ 2051751 w 4257040"/>
                    <a:gd name="connsiteY3442" fmla="*/ 1172703 h 1472405"/>
                    <a:gd name="connsiteX3443" fmla="*/ 2054996 w 4257040"/>
                    <a:gd name="connsiteY3443" fmla="*/ 1173883 h 1472405"/>
                    <a:gd name="connsiteX3444" fmla="*/ 2057208 w 4257040"/>
                    <a:gd name="connsiteY3444" fmla="*/ 1175210 h 1472405"/>
                    <a:gd name="connsiteX3445" fmla="*/ 2060748 w 4257040"/>
                    <a:gd name="connsiteY3445" fmla="*/ 1176095 h 1472405"/>
                    <a:gd name="connsiteX3446" fmla="*/ 2064730 w 4257040"/>
                    <a:gd name="connsiteY3446" fmla="*/ 1175653 h 1472405"/>
                    <a:gd name="connsiteX3447" fmla="*/ 2070040 w 4257040"/>
                    <a:gd name="connsiteY3447" fmla="*/ 1175210 h 1472405"/>
                    <a:gd name="connsiteX3448" fmla="*/ 2073580 w 4257040"/>
                    <a:gd name="connsiteY3448" fmla="*/ 1175800 h 1472405"/>
                    <a:gd name="connsiteX3449" fmla="*/ 2077414 w 4257040"/>
                    <a:gd name="connsiteY3449" fmla="*/ 1178013 h 1472405"/>
                    <a:gd name="connsiteX3450" fmla="*/ 2079627 w 4257040"/>
                    <a:gd name="connsiteY3450" fmla="*/ 1179783 h 1472405"/>
                    <a:gd name="connsiteX3451" fmla="*/ 2082282 w 4257040"/>
                    <a:gd name="connsiteY3451" fmla="*/ 1183617 h 1472405"/>
                    <a:gd name="connsiteX3452" fmla="*/ 2084937 w 4257040"/>
                    <a:gd name="connsiteY3452" fmla="*/ 1185387 h 1472405"/>
                    <a:gd name="connsiteX3453" fmla="*/ 2087297 w 4257040"/>
                    <a:gd name="connsiteY3453" fmla="*/ 1186862 h 1472405"/>
                    <a:gd name="connsiteX3454" fmla="*/ 2090246 w 4257040"/>
                    <a:gd name="connsiteY3454" fmla="*/ 1187010 h 1472405"/>
                    <a:gd name="connsiteX3455" fmla="*/ 2097621 w 4257040"/>
                    <a:gd name="connsiteY3455" fmla="*/ 1187010 h 1472405"/>
                    <a:gd name="connsiteX3456" fmla="*/ 2101750 w 4257040"/>
                    <a:gd name="connsiteY3456" fmla="*/ 1187895 h 1472405"/>
                    <a:gd name="connsiteX3457" fmla="*/ 2105143 w 4257040"/>
                    <a:gd name="connsiteY3457" fmla="*/ 1188337 h 1472405"/>
                    <a:gd name="connsiteX3458" fmla="*/ 2106028 w 4257040"/>
                    <a:gd name="connsiteY3458" fmla="*/ 1189075 h 1472405"/>
                    <a:gd name="connsiteX3459" fmla="*/ 2105585 w 4257040"/>
                    <a:gd name="connsiteY3459" fmla="*/ 1191582 h 1472405"/>
                    <a:gd name="connsiteX3460" fmla="*/ 2105733 w 4257040"/>
                    <a:gd name="connsiteY3460" fmla="*/ 1195269 h 1472405"/>
                    <a:gd name="connsiteX3461" fmla="*/ 2105733 w 4257040"/>
                    <a:gd name="connsiteY3461" fmla="*/ 1197039 h 1472405"/>
                    <a:gd name="connsiteX3462" fmla="*/ 2106470 w 4257040"/>
                    <a:gd name="connsiteY3462" fmla="*/ 1198219 h 1472405"/>
                    <a:gd name="connsiteX3463" fmla="*/ 2107503 w 4257040"/>
                    <a:gd name="connsiteY3463" fmla="*/ 1198514 h 1472405"/>
                    <a:gd name="connsiteX3464" fmla="*/ 2108240 w 4257040"/>
                    <a:gd name="connsiteY3464" fmla="*/ 1200284 h 1472405"/>
                    <a:gd name="connsiteX3465" fmla="*/ 2109863 w 4257040"/>
                    <a:gd name="connsiteY3465" fmla="*/ 1201316 h 1472405"/>
                    <a:gd name="connsiteX3466" fmla="*/ 2112812 w 4257040"/>
                    <a:gd name="connsiteY3466" fmla="*/ 1202644 h 1472405"/>
                    <a:gd name="connsiteX3467" fmla="*/ 2117975 w 4257040"/>
                    <a:gd name="connsiteY3467" fmla="*/ 1207068 h 1472405"/>
                    <a:gd name="connsiteX3468" fmla="*/ 2120925 w 4257040"/>
                    <a:gd name="connsiteY3468" fmla="*/ 1208838 h 1472405"/>
                    <a:gd name="connsiteX3469" fmla="*/ 2123285 w 4257040"/>
                    <a:gd name="connsiteY3469" fmla="*/ 1209428 h 1472405"/>
                    <a:gd name="connsiteX3470" fmla="*/ 2126529 w 4257040"/>
                    <a:gd name="connsiteY3470" fmla="*/ 1208986 h 1472405"/>
                    <a:gd name="connsiteX3471" fmla="*/ 2131396 w 4257040"/>
                    <a:gd name="connsiteY3471" fmla="*/ 1209133 h 1472405"/>
                    <a:gd name="connsiteX3472" fmla="*/ 2139656 w 4257040"/>
                    <a:gd name="connsiteY3472" fmla="*/ 1209133 h 1472405"/>
                    <a:gd name="connsiteX3473" fmla="*/ 2145261 w 4257040"/>
                    <a:gd name="connsiteY3473" fmla="*/ 1210313 h 1472405"/>
                    <a:gd name="connsiteX3474" fmla="*/ 2147326 w 4257040"/>
                    <a:gd name="connsiteY3474" fmla="*/ 1211346 h 1472405"/>
                    <a:gd name="connsiteX3475" fmla="*/ 2153078 w 4257040"/>
                    <a:gd name="connsiteY3475" fmla="*/ 1212378 h 1472405"/>
                    <a:gd name="connsiteX3476" fmla="*/ 2159420 w 4257040"/>
                    <a:gd name="connsiteY3476" fmla="*/ 1213411 h 1472405"/>
                    <a:gd name="connsiteX3477" fmla="*/ 2164730 w 4257040"/>
                    <a:gd name="connsiteY3477" fmla="*/ 1214591 h 1472405"/>
                    <a:gd name="connsiteX3478" fmla="*/ 2167974 w 4257040"/>
                    <a:gd name="connsiteY3478" fmla="*/ 1213116 h 1472405"/>
                    <a:gd name="connsiteX3479" fmla="*/ 2170777 w 4257040"/>
                    <a:gd name="connsiteY3479" fmla="*/ 1212968 h 1472405"/>
                    <a:gd name="connsiteX3480" fmla="*/ 2173431 w 4257040"/>
                    <a:gd name="connsiteY3480" fmla="*/ 1214001 h 1472405"/>
                    <a:gd name="connsiteX3481" fmla="*/ 2176086 w 4257040"/>
                    <a:gd name="connsiteY3481" fmla="*/ 1215771 h 1472405"/>
                    <a:gd name="connsiteX3482" fmla="*/ 2178151 w 4257040"/>
                    <a:gd name="connsiteY3482" fmla="*/ 1215623 h 1472405"/>
                    <a:gd name="connsiteX3483" fmla="*/ 2181248 w 4257040"/>
                    <a:gd name="connsiteY3483" fmla="*/ 1214738 h 1472405"/>
                    <a:gd name="connsiteX3484" fmla="*/ 2190983 w 4257040"/>
                    <a:gd name="connsiteY3484" fmla="*/ 1210166 h 1472405"/>
                    <a:gd name="connsiteX3485" fmla="*/ 2194523 w 4257040"/>
                    <a:gd name="connsiteY3485" fmla="*/ 1208396 h 1472405"/>
                    <a:gd name="connsiteX3486" fmla="*/ 2196883 w 4257040"/>
                    <a:gd name="connsiteY3486" fmla="*/ 1208838 h 1472405"/>
                    <a:gd name="connsiteX3487" fmla="*/ 2199095 w 4257040"/>
                    <a:gd name="connsiteY3487" fmla="*/ 1208248 h 1472405"/>
                    <a:gd name="connsiteX3488" fmla="*/ 2200717 w 4257040"/>
                    <a:gd name="connsiteY3488" fmla="*/ 1207658 h 1472405"/>
                    <a:gd name="connsiteX3489" fmla="*/ 2204994 w 4257040"/>
                    <a:gd name="connsiteY3489" fmla="*/ 1206921 h 1472405"/>
                    <a:gd name="connsiteX3490" fmla="*/ 2207502 w 4257040"/>
                    <a:gd name="connsiteY3490" fmla="*/ 1206774 h 1472405"/>
                    <a:gd name="connsiteX3491" fmla="*/ 2210157 w 4257040"/>
                    <a:gd name="connsiteY3491" fmla="*/ 1206331 h 1472405"/>
                    <a:gd name="connsiteX3492" fmla="*/ 2213992 w 4257040"/>
                    <a:gd name="connsiteY3492" fmla="*/ 1206036 h 1472405"/>
                    <a:gd name="connsiteX3493" fmla="*/ 2221661 w 4257040"/>
                    <a:gd name="connsiteY3493" fmla="*/ 1202939 h 1472405"/>
                    <a:gd name="connsiteX3494" fmla="*/ 2224759 w 4257040"/>
                    <a:gd name="connsiteY3494" fmla="*/ 1202349 h 1472405"/>
                    <a:gd name="connsiteX3495" fmla="*/ 2230068 w 4257040"/>
                    <a:gd name="connsiteY3495" fmla="*/ 1203234 h 1472405"/>
                    <a:gd name="connsiteX3496" fmla="*/ 2232870 w 4257040"/>
                    <a:gd name="connsiteY3496" fmla="*/ 1202644 h 1472405"/>
                    <a:gd name="connsiteX3497" fmla="*/ 2235673 w 4257040"/>
                    <a:gd name="connsiteY3497" fmla="*/ 1201169 h 1472405"/>
                    <a:gd name="connsiteX3498" fmla="*/ 2239360 w 4257040"/>
                    <a:gd name="connsiteY3498" fmla="*/ 1199546 h 1472405"/>
                    <a:gd name="connsiteX3499" fmla="*/ 2240393 w 4257040"/>
                    <a:gd name="connsiteY3499" fmla="*/ 1196892 h 1472405"/>
                    <a:gd name="connsiteX3500" fmla="*/ 2242310 w 4257040"/>
                    <a:gd name="connsiteY3500" fmla="*/ 1193352 h 1472405"/>
                    <a:gd name="connsiteX3501" fmla="*/ 2246292 w 4257040"/>
                    <a:gd name="connsiteY3501" fmla="*/ 1190844 h 1472405"/>
                    <a:gd name="connsiteX3502" fmla="*/ 2249685 w 4257040"/>
                    <a:gd name="connsiteY3502" fmla="*/ 1188485 h 1472405"/>
                    <a:gd name="connsiteX3503" fmla="*/ 2252929 w 4257040"/>
                    <a:gd name="connsiteY3503" fmla="*/ 1186272 h 1472405"/>
                    <a:gd name="connsiteX3504" fmla="*/ 2257059 w 4257040"/>
                    <a:gd name="connsiteY3504" fmla="*/ 1184355 h 1472405"/>
                    <a:gd name="connsiteX3505" fmla="*/ 2261041 w 4257040"/>
                    <a:gd name="connsiteY3505" fmla="*/ 1183027 h 1472405"/>
                    <a:gd name="connsiteX3506" fmla="*/ 2265908 w 4257040"/>
                    <a:gd name="connsiteY3506" fmla="*/ 1179488 h 1472405"/>
                    <a:gd name="connsiteX3507" fmla="*/ 2269891 w 4257040"/>
                    <a:gd name="connsiteY3507" fmla="*/ 1177718 h 1472405"/>
                    <a:gd name="connsiteX3508" fmla="*/ 2271808 w 4257040"/>
                    <a:gd name="connsiteY3508" fmla="*/ 1177128 h 1472405"/>
                    <a:gd name="connsiteX3509" fmla="*/ 2274168 w 4257040"/>
                    <a:gd name="connsiteY3509" fmla="*/ 1177718 h 1472405"/>
                    <a:gd name="connsiteX3510" fmla="*/ 2278593 w 4257040"/>
                    <a:gd name="connsiteY3510" fmla="*/ 1178308 h 1472405"/>
                    <a:gd name="connsiteX3511" fmla="*/ 2281690 w 4257040"/>
                    <a:gd name="connsiteY3511" fmla="*/ 1178160 h 1472405"/>
                    <a:gd name="connsiteX3512" fmla="*/ 2283460 w 4257040"/>
                    <a:gd name="connsiteY3512" fmla="*/ 1178603 h 1472405"/>
                    <a:gd name="connsiteX3513" fmla="*/ 2287147 w 4257040"/>
                    <a:gd name="connsiteY3513" fmla="*/ 1180225 h 1472405"/>
                    <a:gd name="connsiteX3514" fmla="*/ 2290245 w 4257040"/>
                    <a:gd name="connsiteY3514" fmla="*/ 1181847 h 1472405"/>
                    <a:gd name="connsiteX3515" fmla="*/ 2292752 w 4257040"/>
                    <a:gd name="connsiteY3515" fmla="*/ 1184502 h 1472405"/>
                    <a:gd name="connsiteX3516" fmla="*/ 2297472 w 4257040"/>
                    <a:gd name="connsiteY3516" fmla="*/ 1188190 h 1472405"/>
                    <a:gd name="connsiteX3517" fmla="*/ 2299832 w 4257040"/>
                    <a:gd name="connsiteY3517" fmla="*/ 1189517 h 1472405"/>
                    <a:gd name="connsiteX3518" fmla="*/ 2301454 w 4257040"/>
                    <a:gd name="connsiteY3518" fmla="*/ 1189960 h 1472405"/>
                    <a:gd name="connsiteX3519" fmla="*/ 2305584 w 4257040"/>
                    <a:gd name="connsiteY3519" fmla="*/ 1190402 h 1472405"/>
                    <a:gd name="connsiteX3520" fmla="*/ 2308976 w 4257040"/>
                    <a:gd name="connsiteY3520" fmla="*/ 1190550 h 1472405"/>
                    <a:gd name="connsiteX3521" fmla="*/ 2311041 w 4257040"/>
                    <a:gd name="connsiteY3521" fmla="*/ 1189664 h 1472405"/>
                    <a:gd name="connsiteX3522" fmla="*/ 2314433 w 4257040"/>
                    <a:gd name="connsiteY3522" fmla="*/ 1188190 h 1472405"/>
                    <a:gd name="connsiteX3523" fmla="*/ 2319890 w 4257040"/>
                    <a:gd name="connsiteY3523" fmla="*/ 1186125 h 1472405"/>
                    <a:gd name="connsiteX3524" fmla="*/ 2321955 w 4257040"/>
                    <a:gd name="connsiteY3524" fmla="*/ 1186125 h 1472405"/>
                    <a:gd name="connsiteX3525" fmla="*/ 2325495 w 4257040"/>
                    <a:gd name="connsiteY3525" fmla="*/ 1187305 h 1472405"/>
                    <a:gd name="connsiteX3526" fmla="*/ 2330805 w 4257040"/>
                    <a:gd name="connsiteY3526" fmla="*/ 1189222 h 1472405"/>
                    <a:gd name="connsiteX3527" fmla="*/ 2332869 w 4257040"/>
                    <a:gd name="connsiteY3527" fmla="*/ 1190697 h 1472405"/>
                    <a:gd name="connsiteX3528" fmla="*/ 2334197 w 4257040"/>
                    <a:gd name="connsiteY3528" fmla="*/ 1192467 h 1472405"/>
                    <a:gd name="connsiteX3529" fmla="*/ 2339654 w 4257040"/>
                    <a:gd name="connsiteY3529" fmla="*/ 1195417 h 1472405"/>
                    <a:gd name="connsiteX3530" fmla="*/ 2343046 w 4257040"/>
                    <a:gd name="connsiteY3530" fmla="*/ 1196892 h 1472405"/>
                    <a:gd name="connsiteX3531" fmla="*/ 2348946 w 4257040"/>
                    <a:gd name="connsiteY3531" fmla="*/ 1199251 h 1472405"/>
                    <a:gd name="connsiteX3532" fmla="*/ 2354993 w 4257040"/>
                    <a:gd name="connsiteY3532" fmla="*/ 1199841 h 1472405"/>
                    <a:gd name="connsiteX3533" fmla="*/ 2360746 w 4257040"/>
                    <a:gd name="connsiteY3533" fmla="*/ 1202349 h 1472405"/>
                    <a:gd name="connsiteX3534" fmla="*/ 2363695 w 4257040"/>
                    <a:gd name="connsiteY3534" fmla="*/ 1203086 h 1472405"/>
                    <a:gd name="connsiteX3535" fmla="*/ 2365318 w 4257040"/>
                    <a:gd name="connsiteY3535" fmla="*/ 1203086 h 1472405"/>
                    <a:gd name="connsiteX3536" fmla="*/ 2373430 w 4257040"/>
                    <a:gd name="connsiteY3536" fmla="*/ 1196892 h 1472405"/>
                    <a:gd name="connsiteX3537" fmla="*/ 2380362 w 4257040"/>
                    <a:gd name="connsiteY3537" fmla="*/ 1191729 h 1472405"/>
                    <a:gd name="connsiteX3538" fmla="*/ 2388326 w 4257040"/>
                    <a:gd name="connsiteY3538" fmla="*/ 1187747 h 1472405"/>
                    <a:gd name="connsiteX3539" fmla="*/ 2394226 w 4257040"/>
                    <a:gd name="connsiteY3539" fmla="*/ 1187157 h 1472405"/>
                    <a:gd name="connsiteX3540" fmla="*/ 2398650 w 4257040"/>
                    <a:gd name="connsiteY3540" fmla="*/ 1185977 h 1472405"/>
                    <a:gd name="connsiteX3541" fmla="*/ 2401600 w 4257040"/>
                    <a:gd name="connsiteY3541" fmla="*/ 1184207 h 1472405"/>
                    <a:gd name="connsiteX3542" fmla="*/ 2403223 w 4257040"/>
                    <a:gd name="connsiteY3542" fmla="*/ 1181257 h 1472405"/>
                    <a:gd name="connsiteX3543" fmla="*/ 2403813 w 4257040"/>
                    <a:gd name="connsiteY3543" fmla="*/ 1176980 h 1472405"/>
                    <a:gd name="connsiteX3544" fmla="*/ 2402633 w 4257040"/>
                    <a:gd name="connsiteY3544" fmla="*/ 1174473 h 1472405"/>
                    <a:gd name="connsiteX3545" fmla="*/ 2399831 w 4257040"/>
                    <a:gd name="connsiteY3545" fmla="*/ 1173588 h 1472405"/>
                    <a:gd name="connsiteX3546" fmla="*/ 2399093 w 4257040"/>
                    <a:gd name="connsiteY3546" fmla="*/ 1172703 h 1472405"/>
                    <a:gd name="connsiteX3547" fmla="*/ 2400420 w 4257040"/>
                    <a:gd name="connsiteY3547" fmla="*/ 1171671 h 1472405"/>
                    <a:gd name="connsiteX3548" fmla="*/ 2401453 w 4257040"/>
                    <a:gd name="connsiteY3548" fmla="*/ 1169901 h 1472405"/>
                    <a:gd name="connsiteX3549" fmla="*/ 2402043 w 4257040"/>
                    <a:gd name="connsiteY3549" fmla="*/ 1167393 h 1472405"/>
                    <a:gd name="connsiteX3550" fmla="*/ 2403813 w 4257040"/>
                    <a:gd name="connsiteY3550" fmla="*/ 1164886 h 1472405"/>
                    <a:gd name="connsiteX3551" fmla="*/ 2406467 w 4257040"/>
                    <a:gd name="connsiteY3551" fmla="*/ 1162526 h 1472405"/>
                    <a:gd name="connsiteX3552" fmla="*/ 2407795 w 4257040"/>
                    <a:gd name="connsiteY3552" fmla="*/ 1159871 h 1472405"/>
                    <a:gd name="connsiteX3553" fmla="*/ 2408090 w 4257040"/>
                    <a:gd name="connsiteY3553" fmla="*/ 1156922 h 1472405"/>
                    <a:gd name="connsiteX3554" fmla="*/ 2409712 w 4257040"/>
                    <a:gd name="connsiteY3554" fmla="*/ 1154119 h 1472405"/>
                    <a:gd name="connsiteX3555" fmla="*/ 2412662 w 4257040"/>
                    <a:gd name="connsiteY3555" fmla="*/ 1151169 h 1472405"/>
                    <a:gd name="connsiteX3556" fmla="*/ 2414284 w 4257040"/>
                    <a:gd name="connsiteY3556" fmla="*/ 1148515 h 1472405"/>
                    <a:gd name="connsiteX3557" fmla="*/ 2414580 w 4257040"/>
                    <a:gd name="connsiteY3557" fmla="*/ 1146007 h 1472405"/>
                    <a:gd name="connsiteX3558" fmla="*/ 2416055 w 4257040"/>
                    <a:gd name="connsiteY3558" fmla="*/ 1143057 h 1472405"/>
                    <a:gd name="connsiteX3559" fmla="*/ 2420037 w 4257040"/>
                    <a:gd name="connsiteY3559" fmla="*/ 1137600 h 1472405"/>
                    <a:gd name="connsiteX3560" fmla="*/ 2422692 w 4257040"/>
                    <a:gd name="connsiteY3560" fmla="*/ 1131405 h 1472405"/>
                    <a:gd name="connsiteX3561" fmla="*/ 2427117 w 4257040"/>
                    <a:gd name="connsiteY3561" fmla="*/ 1127128 h 1472405"/>
                    <a:gd name="connsiteX3562" fmla="*/ 2434196 w 4257040"/>
                    <a:gd name="connsiteY3562" fmla="*/ 1122851 h 1472405"/>
                    <a:gd name="connsiteX3563" fmla="*/ 2438621 w 4257040"/>
                    <a:gd name="connsiteY3563" fmla="*/ 1118426 h 1472405"/>
                    <a:gd name="connsiteX3564" fmla="*/ 2440538 w 4257040"/>
                    <a:gd name="connsiteY3564" fmla="*/ 1114149 h 1472405"/>
                    <a:gd name="connsiteX3565" fmla="*/ 2440391 w 4257040"/>
                    <a:gd name="connsiteY3565" fmla="*/ 1110314 h 1472405"/>
                    <a:gd name="connsiteX3566" fmla="*/ 2438326 w 4257040"/>
                    <a:gd name="connsiteY3566" fmla="*/ 1107069 h 1472405"/>
                    <a:gd name="connsiteX3567" fmla="*/ 2437883 w 4257040"/>
                    <a:gd name="connsiteY3567" fmla="*/ 1103677 h 1472405"/>
                    <a:gd name="connsiteX3568" fmla="*/ 2439211 w 4257040"/>
                    <a:gd name="connsiteY3568" fmla="*/ 1100285 h 1472405"/>
                    <a:gd name="connsiteX3569" fmla="*/ 2438031 w 4257040"/>
                    <a:gd name="connsiteY3569" fmla="*/ 1097630 h 1472405"/>
                    <a:gd name="connsiteX3570" fmla="*/ 2434491 w 4257040"/>
                    <a:gd name="connsiteY3570" fmla="*/ 1096008 h 1472405"/>
                    <a:gd name="connsiteX3571" fmla="*/ 2430361 w 4257040"/>
                    <a:gd name="connsiteY3571" fmla="*/ 1095565 h 1472405"/>
                    <a:gd name="connsiteX3572" fmla="*/ 2425346 w 4257040"/>
                    <a:gd name="connsiteY3572" fmla="*/ 1096450 h 1472405"/>
                    <a:gd name="connsiteX3573" fmla="*/ 2422692 w 4257040"/>
                    <a:gd name="connsiteY3573" fmla="*/ 1095270 h 1472405"/>
                    <a:gd name="connsiteX3574" fmla="*/ 2422102 w 4257040"/>
                    <a:gd name="connsiteY3574" fmla="*/ 1092320 h 1472405"/>
                    <a:gd name="connsiteX3575" fmla="*/ 2423282 w 4257040"/>
                    <a:gd name="connsiteY3575" fmla="*/ 1089960 h 1472405"/>
                    <a:gd name="connsiteX3576" fmla="*/ 2426527 w 4257040"/>
                    <a:gd name="connsiteY3576" fmla="*/ 1088043 h 1472405"/>
                    <a:gd name="connsiteX3577" fmla="*/ 2431836 w 4257040"/>
                    <a:gd name="connsiteY3577" fmla="*/ 1083471 h 1472405"/>
                    <a:gd name="connsiteX3578" fmla="*/ 2439211 w 4257040"/>
                    <a:gd name="connsiteY3578" fmla="*/ 1076244 h 1472405"/>
                    <a:gd name="connsiteX3579" fmla="*/ 2446585 w 4257040"/>
                    <a:gd name="connsiteY3579" fmla="*/ 1072261 h 1472405"/>
                    <a:gd name="connsiteX3580" fmla="*/ 2457647 w 4257040"/>
                    <a:gd name="connsiteY3580" fmla="*/ 1071082 h 1472405"/>
                    <a:gd name="connsiteX3581" fmla="*/ 2466497 w 4257040"/>
                    <a:gd name="connsiteY3581" fmla="*/ 1068722 h 1472405"/>
                    <a:gd name="connsiteX3582" fmla="*/ 2475494 w 4257040"/>
                    <a:gd name="connsiteY3582" fmla="*/ 1066362 h 1472405"/>
                    <a:gd name="connsiteX3583" fmla="*/ 2481983 w 4257040"/>
                    <a:gd name="connsiteY3583" fmla="*/ 1065182 h 1472405"/>
                    <a:gd name="connsiteX3584" fmla="*/ 2483016 w 4257040"/>
                    <a:gd name="connsiteY3584" fmla="*/ 1065919 h 1472405"/>
                    <a:gd name="connsiteX3585" fmla="*/ 2486556 w 4257040"/>
                    <a:gd name="connsiteY3585" fmla="*/ 1066214 h 1472405"/>
                    <a:gd name="connsiteX3586" fmla="*/ 2492602 w 4257040"/>
                    <a:gd name="connsiteY3586" fmla="*/ 1065772 h 1472405"/>
                    <a:gd name="connsiteX3587" fmla="*/ 2498207 w 4257040"/>
                    <a:gd name="connsiteY3587" fmla="*/ 1064739 h 1472405"/>
                    <a:gd name="connsiteX3588" fmla="*/ 2503370 w 4257040"/>
                    <a:gd name="connsiteY3588" fmla="*/ 1063117 h 1472405"/>
                    <a:gd name="connsiteX3589" fmla="*/ 2507351 w 4257040"/>
                    <a:gd name="connsiteY3589" fmla="*/ 1062675 h 1472405"/>
                    <a:gd name="connsiteX3590" fmla="*/ 2510301 w 4257040"/>
                    <a:gd name="connsiteY3590" fmla="*/ 1063560 h 1472405"/>
                    <a:gd name="connsiteX3591" fmla="*/ 2512071 w 4257040"/>
                    <a:gd name="connsiteY3591" fmla="*/ 1063560 h 1472405"/>
                    <a:gd name="connsiteX3592" fmla="*/ 2513251 w 4257040"/>
                    <a:gd name="connsiteY3592" fmla="*/ 1063707 h 1472405"/>
                    <a:gd name="connsiteX3593" fmla="*/ 2513841 w 4257040"/>
                    <a:gd name="connsiteY3593" fmla="*/ 1063707 h 1472405"/>
                    <a:gd name="connsiteX3594" fmla="*/ 2515169 w 4257040"/>
                    <a:gd name="connsiteY3594" fmla="*/ 1062970 h 1472405"/>
                    <a:gd name="connsiteX3595" fmla="*/ 2518561 w 4257040"/>
                    <a:gd name="connsiteY3595" fmla="*/ 1064297 h 1472405"/>
                    <a:gd name="connsiteX3596" fmla="*/ 2525198 w 4257040"/>
                    <a:gd name="connsiteY3596" fmla="*/ 1067984 h 1472405"/>
                    <a:gd name="connsiteX3597" fmla="*/ 2529475 w 4257040"/>
                    <a:gd name="connsiteY3597" fmla="*/ 1069607 h 1472405"/>
                    <a:gd name="connsiteX3598" fmla="*/ 2531097 w 4257040"/>
                    <a:gd name="connsiteY3598" fmla="*/ 1069312 h 1472405"/>
                    <a:gd name="connsiteX3599" fmla="*/ 2533015 w 4257040"/>
                    <a:gd name="connsiteY3599" fmla="*/ 1070344 h 1472405"/>
                    <a:gd name="connsiteX3600" fmla="*/ 2535080 w 4257040"/>
                    <a:gd name="connsiteY3600" fmla="*/ 1072851 h 1472405"/>
                    <a:gd name="connsiteX3601" fmla="*/ 2537587 w 4257040"/>
                    <a:gd name="connsiteY3601" fmla="*/ 1074179 h 1472405"/>
                    <a:gd name="connsiteX3602" fmla="*/ 2542159 w 4257040"/>
                    <a:gd name="connsiteY3602" fmla="*/ 1074916 h 1472405"/>
                    <a:gd name="connsiteX3603" fmla="*/ 2546585 w 4257040"/>
                    <a:gd name="connsiteY3603" fmla="*/ 1077719 h 1472405"/>
                    <a:gd name="connsiteX3604" fmla="*/ 2548502 w 4257040"/>
                    <a:gd name="connsiteY3604" fmla="*/ 1077719 h 1472405"/>
                    <a:gd name="connsiteX3605" fmla="*/ 2549092 w 4257040"/>
                    <a:gd name="connsiteY3605" fmla="*/ 1076244 h 1472405"/>
                    <a:gd name="connsiteX3606" fmla="*/ 2550714 w 4257040"/>
                    <a:gd name="connsiteY3606" fmla="*/ 1075359 h 1472405"/>
                    <a:gd name="connsiteX3607" fmla="*/ 2553516 w 4257040"/>
                    <a:gd name="connsiteY3607" fmla="*/ 1075211 h 1472405"/>
                    <a:gd name="connsiteX3608" fmla="*/ 2557499 w 4257040"/>
                    <a:gd name="connsiteY3608" fmla="*/ 1076539 h 1472405"/>
                    <a:gd name="connsiteX3609" fmla="*/ 2562513 w 4257040"/>
                    <a:gd name="connsiteY3609" fmla="*/ 1079489 h 1472405"/>
                    <a:gd name="connsiteX3610" fmla="*/ 2565758 w 4257040"/>
                    <a:gd name="connsiteY3610" fmla="*/ 1080668 h 1472405"/>
                    <a:gd name="connsiteX3611" fmla="*/ 2567085 w 4257040"/>
                    <a:gd name="connsiteY3611" fmla="*/ 1080374 h 1472405"/>
                    <a:gd name="connsiteX3612" fmla="*/ 2568561 w 4257040"/>
                    <a:gd name="connsiteY3612" fmla="*/ 1080816 h 1472405"/>
                    <a:gd name="connsiteX3613" fmla="*/ 2569593 w 4257040"/>
                    <a:gd name="connsiteY3613" fmla="*/ 1082291 h 1472405"/>
                    <a:gd name="connsiteX3614" fmla="*/ 2569741 w 4257040"/>
                    <a:gd name="connsiteY3614" fmla="*/ 1083913 h 1472405"/>
                    <a:gd name="connsiteX3615" fmla="*/ 2569298 w 4257040"/>
                    <a:gd name="connsiteY3615" fmla="*/ 1084798 h 1472405"/>
                    <a:gd name="connsiteX3616" fmla="*/ 2570626 w 4257040"/>
                    <a:gd name="connsiteY3616" fmla="*/ 1086273 h 1472405"/>
                    <a:gd name="connsiteX3617" fmla="*/ 2571953 w 4257040"/>
                    <a:gd name="connsiteY3617" fmla="*/ 1086273 h 1472405"/>
                    <a:gd name="connsiteX3618" fmla="*/ 2574313 w 4257040"/>
                    <a:gd name="connsiteY3618" fmla="*/ 1086863 h 1472405"/>
                    <a:gd name="connsiteX3619" fmla="*/ 2576083 w 4257040"/>
                    <a:gd name="connsiteY3619" fmla="*/ 1089371 h 1472405"/>
                    <a:gd name="connsiteX3620" fmla="*/ 2577705 w 4257040"/>
                    <a:gd name="connsiteY3620" fmla="*/ 1090550 h 1472405"/>
                    <a:gd name="connsiteX3621" fmla="*/ 2578885 w 4257040"/>
                    <a:gd name="connsiteY3621" fmla="*/ 1091583 h 1472405"/>
                    <a:gd name="connsiteX3622" fmla="*/ 2579180 w 4257040"/>
                    <a:gd name="connsiteY3622" fmla="*/ 1092468 h 1472405"/>
                    <a:gd name="connsiteX3623" fmla="*/ 2579180 w 4257040"/>
                    <a:gd name="connsiteY3623" fmla="*/ 1093205 h 1472405"/>
                    <a:gd name="connsiteX3624" fmla="*/ 2578885 w 4257040"/>
                    <a:gd name="connsiteY3624" fmla="*/ 1093943 h 1472405"/>
                    <a:gd name="connsiteX3625" fmla="*/ 2578295 w 4257040"/>
                    <a:gd name="connsiteY3625" fmla="*/ 1094975 h 1472405"/>
                    <a:gd name="connsiteX3626" fmla="*/ 2578147 w 4257040"/>
                    <a:gd name="connsiteY3626" fmla="*/ 1096155 h 1472405"/>
                    <a:gd name="connsiteX3627" fmla="*/ 2578885 w 4257040"/>
                    <a:gd name="connsiteY3627" fmla="*/ 1097482 h 1472405"/>
                    <a:gd name="connsiteX3628" fmla="*/ 2581688 w 4257040"/>
                    <a:gd name="connsiteY3628" fmla="*/ 1098367 h 1472405"/>
                    <a:gd name="connsiteX3629" fmla="*/ 2582719 w 4257040"/>
                    <a:gd name="connsiteY3629" fmla="*/ 1099400 h 1472405"/>
                    <a:gd name="connsiteX3630" fmla="*/ 2583015 w 4257040"/>
                    <a:gd name="connsiteY3630" fmla="*/ 1100580 h 1472405"/>
                    <a:gd name="connsiteX3631" fmla="*/ 2583899 w 4257040"/>
                    <a:gd name="connsiteY3631" fmla="*/ 1101907 h 1472405"/>
                    <a:gd name="connsiteX3632" fmla="*/ 2585817 w 4257040"/>
                    <a:gd name="connsiteY3632" fmla="*/ 1103530 h 1472405"/>
                    <a:gd name="connsiteX3633" fmla="*/ 2586554 w 4257040"/>
                    <a:gd name="connsiteY3633" fmla="*/ 1104857 h 1472405"/>
                    <a:gd name="connsiteX3634" fmla="*/ 2586112 w 4257040"/>
                    <a:gd name="connsiteY3634" fmla="*/ 1105889 h 1472405"/>
                    <a:gd name="connsiteX3635" fmla="*/ 2586702 w 4257040"/>
                    <a:gd name="connsiteY3635" fmla="*/ 1106774 h 1472405"/>
                    <a:gd name="connsiteX3636" fmla="*/ 2587734 w 4257040"/>
                    <a:gd name="connsiteY3636" fmla="*/ 1107512 h 1472405"/>
                    <a:gd name="connsiteX3637" fmla="*/ 2587882 w 4257040"/>
                    <a:gd name="connsiteY3637" fmla="*/ 1110019 h 1472405"/>
                    <a:gd name="connsiteX3638" fmla="*/ 2588030 w 4257040"/>
                    <a:gd name="connsiteY3638" fmla="*/ 1111494 h 1472405"/>
                    <a:gd name="connsiteX3639" fmla="*/ 2589504 w 4257040"/>
                    <a:gd name="connsiteY3639" fmla="*/ 1113117 h 1472405"/>
                    <a:gd name="connsiteX3640" fmla="*/ 2589947 w 4257040"/>
                    <a:gd name="connsiteY3640" fmla="*/ 1116361 h 1472405"/>
                    <a:gd name="connsiteX3641" fmla="*/ 2590980 w 4257040"/>
                    <a:gd name="connsiteY3641" fmla="*/ 1120049 h 1472405"/>
                    <a:gd name="connsiteX3642" fmla="*/ 2594814 w 4257040"/>
                    <a:gd name="connsiteY3642" fmla="*/ 1125211 h 1472405"/>
                    <a:gd name="connsiteX3643" fmla="*/ 2595994 w 4257040"/>
                    <a:gd name="connsiteY3643" fmla="*/ 1127866 h 1472405"/>
                    <a:gd name="connsiteX3644" fmla="*/ 2595699 w 4257040"/>
                    <a:gd name="connsiteY3644" fmla="*/ 1131111 h 1472405"/>
                    <a:gd name="connsiteX3645" fmla="*/ 2596141 w 4257040"/>
                    <a:gd name="connsiteY3645" fmla="*/ 1132585 h 1472405"/>
                    <a:gd name="connsiteX3646" fmla="*/ 2597911 w 4257040"/>
                    <a:gd name="connsiteY3646" fmla="*/ 1133323 h 1472405"/>
                    <a:gd name="connsiteX3647" fmla="*/ 2598649 w 4257040"/>
                    <a:gd name="connsiteY3647" fmla="*/ 1134798 h 1472405"/>
                    <a:gd name="connsiteX3648" fmla="*/ 2598649 w 4257040"/>
                    <a:gd name="connsiteY3648" fmla="*/ 1136715 h 1472405"/>
                    <a:gd name="connsiteX3649" fmla="*/ 2599239 w 4257040"/>
                    <a:gd name="connsiteY3649" fmla="*/ 1138043 h 1472405"/>
                    <a:gd name="connsiteX3650" fmla="*/ 2599829 w 4257040"/>
                    <a:gd name="connsiteY3650" fmla="*/ 1139223 h 1472405"/>
                    <a:gd name="connsiteX3651" fmla="*/ 2599386 w 4257040"/>
                    <a:gd name="connsiteY3651" fmla="*/ 1141287 h 1472405"/>
                    <a:gd name="connsiteX3652" fmla="*/ 2599976 w 4257040"/>
                    <a:gd name="connsiteY3652" fmla="*/ 1143205 h 1472405"/>
                    <a:gd name="connsiteX3653" fmla="*/ 2600861 w 4257040"/>
                    <a:gd name="connsiteY3653" fmla="*/ 1144237 h 1472405"/>
                    <a:gd name="connsiteX3654" fmla="*/ 2601451 w 4257040"/>
                    <a:gd name="connsiteY3654" fmla="*/ 1146302 h 1472405"/>
                    <a:gd name="connsiteX3655" fmla="*/ 2601894 w 4257040"/>
                    <a:gd name="connsiteY3655" fmla="*/ 1148809 h 1472405"/>
                    <a:gd name="connsiteX3656" fmla="*/ 2604401 w 4257040"/>
                    <a:gd name="connsiteY3656" fmla="*/ 1152644 h 1472405"/>
                    <a:gd name="connsiteX3657" fmla="*/ 2608973 w 4257040"/>
                    <a:gd name="connsiteY3657" fmla="*/ 1158101 h 1472405"/>
                    <a:gd name="connsiteX3658" fmla="*/ 2611776 w 4257040"/>
                    <a:gd name="connsiteY3658" fmla="*/ 1162231 h 1472405"/>
                    <a:gd name="connsiteX3659" fmla="*/ 2612808 w 4257040"/>
                    <a:gd name="connsiteY3659" fmla="*/ 1165181 h 1472405"/>
                    <a:gd name="connsiteX3660" fmla="*/ 2612808 w 4257040"/>
                    <a:gd name="connsiteY3660" fmla="*/ 1167688 h 1472405"/>
                    <a:gd name="connsiteX3661" fmla="*/ 2611923 w 4257040"/>
                    <a:gd name="connsiteY3661" fmla="*/ 1169606 h 1472405"/>
                    <a:gd name="connsiteX3662" fmla="*/ 2611776 w 4257040"/>
                    <a:gd name="connsiteY3662" fmla="*/ 1171081 h 1472405"/>
                    <a:gd name="connsiteX3663" fmla="*/ 2612660 w 4257040"/>
                    <a:gd name="connsiteY3663" fmla="*/ 1171818 h 1472405"/>
                    <a:gd name="connsiteX3664" fmla="*/ 2612956 w 4257040"/>
                    <a:gd name="connsiteY3664" fmla="*/ 1172998 h 1472405"/>
                    <a:gd name="connsiteX3665" fmla="*/ 2612660 w 4257040"/>
                    <a:gd name="connsiteY3665" fmla="*/ 1174620 h 1472405"/>
                    <a:gd name="connsiteX3666" fmla="*/ 2614135 w 4257040"/>
                    <a:gd name="connsiteY3666" fmla="*/ 1176243 h 1472405"/>
                    <a:gd name="connsiteX3667" fmla="*/ 2619150 w 4257040"/>
                    <a:gd name="connsiteY3667" fmla="*/ 1179340 h 1472405"/>
                    <a:gd name="connsiteX3668" fmla="*/ 2617233 w 4257040"/>
                    <a:gd name="connsiteY3668" fmla="*/ 1184060 h 1472405"/>
                    <a:gd name="connsiteX3669" fmla="*/ 2616643 w 4257040"/>
                    <a:gd name="connsiteY3669" fmla="*/ 1187305 h 1472405"/>
                    <a:gd name="connsiteX3670" fmla="*/ 2616937 w 4257040"/>
                    <a:gd name="connsiteY3670" fmla="*/ 1190844 h 1472405"/>
                    <a:gd name="connsiteX3671" fmla="*/ 2618118 w 4257040"/>
                    <a:gd name="connsiteY3671" fmla="*/ 1193204 h 1472405"/>
                    <a:gd name="connsiteX3672" fmla="*/ 2620478 w 4257040"/>
                    <a:gd name="connsiteY3672" fmla="*/ 1194679 h 1472405"/>
                    <a:gd name="connsiteX3673" fmla="*/ 2621805 w 4257040"/>
                    <a:gd name="connsiteY3673" fmla="*/ 1196154 h 1472405"/>
                    <a:gd name="connsiteX3674" fmla="*/ 2622394 w 4257040"/>
                    <a:gd name="connsiteY3674" fmla="*/ 1197629 h 1472405"/>
                    <a:gd name="connsiteX3675" fmla="*/ 2625050 w 4257040"/>
                    <a:gd name="connsiteY3675" fmla="*/ 1199399 h 1472405"/>
                    <a:gd name="connsiteX3676" fmla="*/ 2629917 w 4257040"/>
                    <a:gd name="connsiteY3676" fmla="*/ 1201169 h 1472405"/>
                    <a:gd name="connsiteX3677" fmla="*/ 2636112 w 4257040"/>
                    <a:gd name="connsiteY3677" fmla="*/ 1201464 h 1472405"/>
                    <a:gd name="connsiteX3678" fmla="*/ 2643633 w 4257040"/>
                    <a:gd name="connsiteY3678" fmla="*/ 1200284 h 1472405"/>
                    <a:gd name="connsiteX3679" fmla="*/ 2648353 w 4257040"/>
                    <a:gd name="connsiteY3679" fmla="*/ 1200136 h 1472405"/>
                    <a:gd name="connsiteX3680" fmla="*/ 2649976 w 4257040"/>
                    <a:gd name="connsiteY3680" fmla="*/ 1200874 h 1472405"/>
                    <a:gd name="connsiteX3681" fmla="*/ 2650566 w 4257040"/>
                    <a:gd name="connsiteY3681" fmla="*/ 1202054 h 1472405"/>
                    <a:gd name="connsiteX3682" fmla="*/ 2650123 w 4257040"/>
                    <a:gd name="connsiteY3682" fmla="*/ 1203676 h 1472405"/>
                    <a:gd name="connsiteX3683" fmla="*/ 2651303 w 4257040"/>
                    <a:gd name="connsiteY3683" fmla="*/ 1204709 h 1472405"/>
                    <a:gd name="connsiteX3684" fmla="*/ 2654401 w 4257040"/>
                    <a:gd name="connsiteY3684" fmla="*/ 1205151 h 1472405"/>
                    <a:gd name="connsiteX3685" fmla="*/ 2656613 w 4257040"/>
                    <a:gd name="connsiteY3685" fmla="*/ 1206184 h 1472405"/>
                    <a:gd name="connsiteX3686" fmla="*/ 2657793 w 4257040"/>
                    <a:gd name="connsiteY3686" fmla="*/ 1207806 h 1472405"/>
                    <a:gd name="connsiteX3687" fmla="*/ 2659267 w 4257040"/>
                    <a:gd name="connsiteY3687" fmla="*/ 1208101 h 1472405"/>
                    <a:gd name="connsiteX3688" fmla="*/ 2660890 w 4257040"/>
                    <a:gd name="connsiteY3688" fmla="*/ 1207511 h 1472405"/>
                    <a:gd name="connsiteX3689" fmla="*/ 2662513 w 4257040"/>
                    <a:gd name="connsiteY3689" fmla="*/ 1207658 h 1472405"/>
                    <a:gd name="connsiteX3690" fmla="*/ 2664135 w 4257040"/>
                    <a:gd name="connsiteY3690" fmla="*/ 1208396 h 1472405"/>
                    <a:gd name="connsiteX3691" fmla="*/ 2665167 w 4257040"/>
                    <a:gd name="connsiteY3691" fmla="*/ 1208101 h 1472405"/>
                    <a:gd name="connsiteX3692" fmla="*/ 2666052 w 4257040"/>
                    <a:gd name="connsiteY3692" fmla="*/ 1207216 h 1472405"/>
                    <a:gd name="connsiteX3693" fmla="*/ 2667527 w 4257040"/>
                    <a:gd name="connsiteY3693" fmla="*/ 1207216 h 1472405"/>
                    <a:gd name="connsiteX3694" fmla="*/ 2669002 w 4257040"/>
                    <a:gd name="connsiteY3694" fmla="*/ 1207216 h 1472405"/>
                    <a:gd name="connsiteX3695" fmla="*/ 2670035 w 4257040"/>
                    <a:gd name="connsiteY3695" fmla="*/ 1209428 h 1472405"/>
                    <a:gd name="connsiteX3696" fmla="*/ 2671509 w 4257040"/>
                    <a:gd name="connsiteY3696" fmla="*/ 1210756 h 1472405"/>
                    <a:gd name="connsiteX3697" fmla="*/ 2673574 w 4257040"/>
                    <a:gd name="connsiteY3697" fmla="*/ 1211051 h 1472405"/>
                    <a:gd name="connsiteX3698" fmla="*/ 2676819 w 4257040"/>
                    <a:gd name="connsiteY3698" fmla="*/ 1213706 h 1472405"/>
                    <a:gd name="connsiteX3699" fmla="*/ 2683162 w 4257040"/>
                    <a:gd name="connsiteY3699" fmla="*/ 1221375 h 1472405"/>
                    <a:gd name="connsiteX3700" fmla="*/ 2687291 w 4257040"/>
                    <a:gd name="connsiteY3700" fmla="*/ 1224030 h 1472405"/>
                    <a:gd name="connsiteX3701" fmla="*/ 2691421 w 4257040"/>
                    <a:gd name="connsiteY3701" fmla="*/ 1224915 h 1472405"/>
                    <a:gd name="connsiteX3702" fmla="*/ 2696583 w 4257040"/>
                    <a:gd name="connsiteY3702" fmla="*/ 1225062 h 1472405"/>
                    <a:gd name="connsiteX3703" fmla="*/ 2698353 w 4257040"/>
                    <a:gd name="connsiteY3703" fmla="*/ 1228012 h 1472405"/>
                    <a:gd name="connsiteX3704" fmla="*/ 2697025 w 4257040"/>
                    <a:gd name="connsiteY3704" fmla="*/ 1231110 h 1472405"/>
                    <a:gd name="connsiteX3705" fmla="*/ 2696583 w 4257040"/>
                    <a:gd name="connsiteY3705" fmla="*/ 1233764 h 1472405"/>
                    <a:gd name="connsiteX3706" fmla="*/ 2697763 w 4257040"/>
                    <a:gd name="connsiteY3706" fmla="*/ 1234649 h 1472405"/>
                    <a:gd name="connsiteX3707" fmla="*/ 2699385 w 4257040"/>
                    <a:gd name="connsiteY3707" fmla="*/ 1237747 h 1472405"/>
                    <a:gd name="connsiteX3708" fmla="*/ 2701745 w 4257040"/>
                    <a:gd name="connsiteY3708" fmla="*/ 1239517 h 1472405"/>
                    <a:gd name="connsiteX3709" fmla="*/ 2702188 w 4257040"/>
                    <a:gd name="connsiteY3709" fmla="*/ 1240844 h 1472405"/>
                    <a:gd name="connsiteX3710" fmla="*/ 2703220 w 4257040"/>
                    <a:gd name="connsiteY3710" fmla="*/ 1242466 h 1472405"/>
                    <a:gd name="connsiteX3711" fmla="*/ 2702777 w 4257040"/>
                    <a:gd name="connsiteY3711" fmla="*/ 1245416 h 1472405"/>
                    <a:gd name="connsiteX3712" fmla="*/ 2700860 w 4257040"/>
                    <a:gd name="connsiteY3712" fmla="*/ 1249546 h 1472405"/>
                    <a:gd name="connsiteX3713" fmla="*/ 2701303 w 4257040"/>
                    <a:gd name="connsiteY3713" fmla="*/ 1253233 h 1472405"/>
                    <a:gd name="connsiteX3714" fmla="*/ 2704400 w 4257040"/>
                    <a:gd name="connsiteY3714" fmla="*/ 1256183 h 1472405"/>
                    <a:gd name="connsiteX3715" fmla="*/ 2706170 w 4257040"/>
                    <a:gd name="connsiteY3715" fmla="*/ 1259133 h 1472405"/>
                    <a:gd name="connsiteX3716" fmla="*/ 2706612 w 4257040"/>
                    <a:gd name="connsiteY3716" fmla="*/ 1261788 h 1472405"/>
                    <a:gd name="connsiteX3717" fmla="*/ 2707350 w 4257040"/>
                    <a:gd name="connsiteY3717" fmla="*/ 1263558 h 1472405"/>
                    <a:gd name="connsiteX3718" fmla="*/ 2708382 w 4257040"/>
                    <a:gd name="connsiteY3718" fmla="*/ 1264148 h 1472405"/>
                    <a:gd name="connsiteX3719" fmla="*/ 2711480 w 4257040"/>
                    <a:gd name="connsiteY3719" fmla="*/ 1263853 h 1472405"/>
                    <a:gd name="connsiteX3720" fmla="*/ 2716642 w 4257040"/>
                    <a:gd name="connsiteY3720" fmla="*/ 1262968 h 1472405"/>
                    <a:gd name="connsiteX3721" fmla="*/ 2720476 w 4257040"/>
                    <a:gd name="connsiteY3721" fmla="*/ 1263115 h 1472405"/>
                    <a:gd name="connsiteX3722" fmla="*/ 2722836 w 4257040"/>
                    <a:gd name="connsiteY3722" fmla="*/ 1264443 h 1472405"/>
                    <a:gd name="connsiteX3723" fmla="*/ 2728884 w 4257040"/>
                    <a:gd name="connsiteY3723" fmla="*/ 1264443 h 1472405"/>
                    <a:gd name="connsiteX3724" fmla="*/ 2738323 w 4257040"/>
                    <a:gd name="connsiteY3724" fmla="*/ 1263263 h 1472405"/>
                    <a:gd name="connsiteX3725" fmla="*/ 2744370 w 4257040"/>
                    <a:gd name="connsiteY3725" fmla="*/ 1262820 h 1472405"/>
                    <a:gd name="connsiteX3726" fmla="*/ 2746877 w 4257040"/>
                    <a:gd name="connsiteY3726" fmla="*/ 1263410 h 1472405"/>
                    <a:gd name="connsiteX3727" fmla="*/ 2749090 w 4257040"/>
                    <a:gd name="connsiteY3727" fmla="*/ 1261493 h 1472405"/>
                    <a:gd name="connsiteX3728" fmla="*/ 2751155 w 4257040"/>
                    <a:gd name="connsiteY3728" fmla="*/ 1257511 h 1472405"/>
                    <a:gd name="connsiteX3729" fmla="*/ 2752925 w 4257040"/>
                    <a:gd name="connsiteY3729" fmla="*/ 1255593 h 1472405"/>
                    <a:gd name="connsiteX3730" fmla="*/ 2754695 w 4257040"/>
                    <a:gd name="connsiteY3730" fmla="*/ 1255888 h 1472405"/>
                    <a:gd name="connsiteX3731" fmla="*/ 2757349 w 4257040"/>
                    <a:gd name="connsiteY3731" fmla="*/ 1254561 h 1472405"/>
                    <a:gd name="connsiteX3732" fmla="*/ 2761037 w 4257040"/>
                    <a:gd name="connsiteY3732" fmla="*/ 1251758 h 1472405"/>
                    <a:gd name="connsiteX3733" fmla="*/ 2764282 w 4257040"/>
                    <a:gd name="connsiteY3733" fmla="*/ 1250283 h 1472405"/>
                    <a:gd name="connsiteX3734" fmla="*/ 2768411 w 4257040"/>
                    <a:gd name="connsiteY3734" fmla="*/ 1250431 h 1472405"/>
                    <a:gd name="connsiteX3735" fmla="*/ 2772836 w 4257040"/>
                    <a:gd name="connsiteY3735" fmla="*/ 1250578 h 1472405"/>
                    <a:gd name="connsiteX3736" fmla="*/ 2775490 w 4257040"/>
                    <a:gd name="connsiteY3736" fmla="*/ 1249398 h 1472405"/>
                    <a:gd name="connsiteX3737" fmla="*/ 2778145 w 4257040"/>
                    <a:gd name="connsiteY3737" fmla="*/ 1246891 h 1472405"/>
                    <a:gd name="connsiteX3738" fmla="*/ 2782571 w 4257040"/>
                    <a:gd name="connsiteY3738" fmla="*/ 1244679 h 1472405"/>
                    <a:gd name="connsiteX3739" fmla="*/ 2792157 w 4257040"/>
                    <a:gd name="connsiteY3739" fmla="*/ 1241876 h 1472405"/>
                    <a:gd name="connsiteX3740" fmla="*/ 2794370 w 4257040"/>
                    <a:gd name="connsiteY3740" fmla="*/ 1241434 h 1472405"/>
                    <a:gd name="connsiteX3741" fmla="*/ 2795402 w 4257040"/>
                    <a:gd name="connsiteY3741" fmla="*/ 1241581 h 1472405"/>
                    <a:gd name="connsiteX3742" fmla="*/ 2798647 w 4257040"/>
                    <a:gd name="connsiteY3742" fmla="*/ 1242024 h 1472405"/>
                    <a:gd name="connsiteX3743" fmla="*/ 2801449 w 4257040"/>
                    <a:gd name="connsiteY3743" fmla="*/ 1243204 h 1472405"/>
                    <a:gd name="connsiteX3744" fmla="*/ 2804104 w 4257040"/>
                    <a:gd name="connsiteY3744" fmla="*/ 1245416 h 1472405"/>
                    <a:gd name="connsiteX3745" fmla="*/ 2804547 w 4257040"/>
                    <a:gd name="connsiteY3745" fmla="*/ 1246891 h 1472405"/>
                    <a:gd name="connsiteX3746" fmla="*/ 2804251 w 4257040"/>
                    <a:gd name="connsiteY3746" fmla="*/ 1248809 h 1472405"/>
                    <a:gd name="connsiteX3747" fmla="*/ 2803662 w 4257040"/>
                    <a:gd name="connsiteY3747" fmla="*/ 1249841 h 1472405"/>
                    <a:gd name="connsiteX3748" fmla="*/ 2802482 w 4257040"/>
                    <a:gd name="connsiteY3748" fmla="*/ 1251168 h 1472405"/>
                    <a:gd name="connsiteX3749" fmla="*/ 2801449 w 4257040"/>
                    <a:gd name="connsiteY3749" fmla="*/ 1253086 h 1472405"/>
                    <a:gd name="connsiteX3750" fmla="*/ 2802186 w 4257040"/>
                    <a:gd name="connsiteY3750" fmla="*/ 1254708 h 1472405"/>
                    <a:gd name="connsiteX3751" fmla="*/ 2803662 w 4257040"/>
                    <a:gd name="connsiteY3751" fmla="*/ 1258101 h 1472405"/>
                    <a:gd name="connsiteX3752" fmla="*/ 2804989 w 4257040"/>
                    <a:gd name="connsiteY3752" fmla="*/ 1260460 h 1472405"/>
                    <a:gd name="connsiteX3753" fmla="*/ 2806317 w 4257040"/>
                    <a:gd name="connsiteY3753" fmla="*/ 1263263 h 1472405"/>
                    <a:gd name="connsiteX3754" fmla="*/ 2805727 w 4257040"/>
                    <a:gd name="connsiteY3754" fmla="*/ 1264295 h 1472405"/>
                    <a:gd name="connsiteX3755" fmla="*/ 2804842 w 4257040"/>
                    <a:gd name="connsiteY3755" fmla="*/ 1266360 h 1472405"/>
                    <a:gd name="connsiteX3756" fmla="*/ 2802334 w 4257040"/>
                    <a:gd name="connsiteY3756" fmla="*/ 1269605 h 1472405"/>
                    <a:gd name="connsiteX3757" fmla="*/ 2800859 w 4257040"/>
                    <a:gd name="connsiteY3757" fmla="*/ 1270932 h 1472405"/>
                    <a:gd name="connsiteX3758" fmla="*/ 2799384 w 4257040"/>
                    <a:gd name="connsiteY3758" fmla="*/ 1272260 h 1472405"/>
                    <a:gd name="connsiteX3759" fmla="*/ 2796729 w 4257040"/>
                    <a:gd name="connsiteY3759" fmla="*/ 1272555 h 1472405"/>
                    <a:gd name="connsiteX3760" fmla="*/ 2795550 w 4257040"/>
                    <a:gd name="connsiteY3760" fmla="*/ 1272850 h 1472405"/>
                    <a:gd name="connsiteX3761" fmla="*/ 2794370 w 4257040"/>
                    <a:gd name="connsiteY3761" fmla="*/ 1273292 h 1472405"/>
                    <a:gd name="connsiteX3762" fmla="*/ 2793485 w 4257040"/>
                    <a:gd name="connsiteY3762" fmla="*/ 1274472 h 1472405"/>
                    <a:gd name="connsiteX3763" fmla="*/ 2792600 w 4257040"/>
                    <a:gd name="connsiteY3763" fmla="*/ 1275357 h 1472405"/>
                    <a:gd name="connsiteX3764" fmla="*/ 2791124 w 4257040"/>
                    <a:gd name="connsiteY3764" fmla="*/ 1276979 h 1472405"/>
                    <a:gd name="connsiteX3765" fmla="*/ 2790978 w 4257040"/>
                    <a:gd name="connsiteY3765" fmla="*/ 1278454 h 1472405"/>
                    <a:gd name="connsiteX3766" fmla="*/ 2791715 w 4257040"/>
                    <a:gd name="connsiteY3766" fmla="*/ 1280519 h 1472405"/>
                    <a:gd name="connsiteX3767" fmla="*/ 2792009 w 4257040"/>
                    <a:gd name="connsiteY3767" fmla="*/ 1282732 h 1472405"/>
                    <a:gd name="connsiteX3768" fmla="*/ 2790240 w 4257040"/>
                    <a:gd name="connsiteY3768" fmla="*/ 1284649 h 1472405"/>
                    <a:gd name="connsiteX3769" fmla="*/ 2788913 w 4257040"/>
                    <a:gd name="connsiteY3769" fmla="*/ 1287746 h 1472405"/>
                    <a:gd name="connsiteX3770" fmla="*/ 2788617 w 4257040"/>
                    <a:gd name="connsiteY3770" fmla="*/ 1288631 h 1472405"/>
                    <a:gd name="connsiteX3771" fmla="*/ 2787880 w 4257040"/>
                    <a:gd name="connsiteY3771" fmla="*/ 1290844 h 1472405"/>
                    <a:gd name="connsiteX3772" fmla="*/ 2787732 w 4257040"/>
                    <a:gd name="connsiteY3772" fmla="*/ 1291581 h 1472405"/>
                    <a:gd name="connsiteX3773" fmla="*/ 2787290 w 4257040"/>
                    <a:gd name="connsiteY3773" fmla="*/ 1296448 h 1472405"/>
                    <a:gd name="connsiteX3774" fmla="*/ 2785667 w 4257040"/>
                    <a:gd name="connsiteY3774" fmla="*/ 1299693 h 1472405"/>
                    <a:gd name="connsiteX3775" fmla="*/ 2783160 w 4257040"/>
                    <a:gd name="connsiteY3775" fmla="*/ 1303380 h 1472405"/>
                    <a:gd name="connsiteX3776" fmla="*/ 2783750 w 4257040"/>
                    <a:gd name="connsiteY3776" fmla="*/ 1305593 h 1472405"/>
                    <a:gd name="connsiteX3777" fmla="*/ 2784193 w 4257040"/>
                    <a:gd name="connsiteY3777" fmla="*/ 1307805 h 1472405"/>
                    <a:gd name="connsiteX3778" fmla="*/ 2783603 w 4257040"/>
                    <a:gd name="connsiteY3778" fmla="*/ 1308690 h 1472405"/>
                    <a:gd name="connsiteX3779" fmla="*/ 2783456 w 4257040"/>
                    <a:gd name="connsiteY3779" fmla="*/ 1309575 h 1472405"/>
                    <a:gd name="connsiteX3780" fmla="*/ 2783013 w 4257040"/>
                    <a:gd name="connsiteY3780" fmla="*/ 1311640 h 1472405"/>
                    <a:gd name="connsiteX3781" fmla="*/ 2782275 w 4257040"/>
                    <a:gd name="connsiteY3781" fmla="*/ 1312377 h 1472405"/>
                    <a:gd name="connsiteX3782" fmla="*/ 2780210 w 4257040"/>
                    <a:gd name="connsiteY3782" fmla="*/ 1313705 h 1472405"/>
                    <a:gd name="connsiteX3783" fmla="*/ 2778883 w 4257040"/>
                    <a:gd name="connsiteY3783" fmla="*/ 1315180 h 1472405"/>
                    <a:gd name="connsiteX3784" fmla="*/ 2779178 w 4257040"/>
                    <a:gd name="connsiteY3784" fmla="*/ 1317392 h 1472405"/>
                    <a:gd name="connsiteX3785" fmla="*/ 2778440 w 4257040"/>
                    <a:gd name="connsiteY3785" fmla="*/ 1319457 h 1472405"/>
                    <a:gd name="connsiteX3786" fmla="*/ 2777556 w 4257040"/>
                    <a:gd name="connsiteY3786" fmla="*/ 1321227 h 1472405"/>
                    <a:gd name="connsiteX3787" fmla="*/ 2776523 w 4257040"/>
                    <a:gd name="connsiteY3787" fmla="*/ 1322259 h 1472405"/>
                    <a:gd name="connsiteX3788" fmla="*/ 2775048 w 4257040"/>
                    <a:gd name="connsiteY3788" fmla="*/ 1322997 h 1472405"/>
                    <a:gd name="connsiteX3789" fmla="*/ 2774016 w 4257040"/>
                    <a:gd name="connsiteY3789" fmla="*/ 1323734 h 1472405"/>
                    <a:gd name="connsiteX3790" fmla="*/ 2773279 w 4257040"/>
                    <a:gd name="connsiteY3790" fmla="*/ 1325946 h 1472405"/>
                    <a:gd name="connsiteX3791" fmla="*/ 2772983 w 4257040"/>
                    <a:gd name="connsiteY3791" fmla="*/ 1327569 h 1472405"/>
                    <a:gd name="connsiteX3792" fmla="*/ 2772246 w 4257040"/>
                    <a:gd name="connsiteY3792" fmla="*/ 1329339 h 1472405"/>
                    <a:gd name="connsiteX3793" fmla="*/ 2772688 w 4257040"/>
                    <a:gd name="connsiteY3793" fmla="*/ 1331109 h 1472405"/>
                    <a:gd name="connsiteX3794" fmla="*/ 2771951 w 4257040"/>
                    <a:gd name="connsiteY3794" fmla="*/ 1332584 h 1472405"/>
                    <a:gd name="connsiteX3795" fmla="*/ 2769886 w 4257040"/>
                    <a:gd name="connsiteY3795" fmla="*/ 1333616 h 1472405"/>
                    <a:gd name="connsiteX3796" fmla="*/ 2768706 w 4257040"/>
                    <a:gd name="connsiteY3796" fmla="*/ 1334206 h 1472405"/>
                    <a:gd name="connsiteX3797" fmla="*/ 2767526 w 4257040"/>
                    <a:gd name="connsiteY3797" fmla="*/ 1334501 h 1472405"/>
                    <a:gd name="connsiteX3798" fmla="*/ 2765461 w 4257040"/>
                    <a:gd name="connsiteY3798" fmla="*/ 1336123 h 1472405"/>
                    <a:gd name="connsiteX3799" fmla="*/ 2763544 w 4257040"/>
                    <a:gd name="connsiteY3799" fmla="*/ 1341728 h 1472405"/>
                    <a:gd name="connsiteX3800" fmla="*/ 2763102 w 4257040"/>
                    <a:gd name="connsiteY3800" fmla="*/ 1344973 h 1472405"/>
                    <a:gd name="connsiteX3801" fmla="*/ 2763544 w 4257040"/>
                    <a:gd name="connsiteY3801" fmla="*/ 1347923 h 1472405"/>
                    <a:gd name="connsiteX3802" fmla="*/ 2760889 w 4257040"/>
                    <a:gd name="connsiteY3802" fmla="*/ 1349693 h 1472405"/>
                    <a:gd name="connsiteX3803" fmla="*/ 2758971 w 4257040"/>
                    <a:gd name="connsiteY3803" fmla="*/ 1351167 h 1472405"/>
                    <a:gd name="connsiteX3804" fmla="*/ 2757645 w 4257040"/>
                    <a:gd name="connsiteY3804" fmla="*/ 1350578 h 1472405"/>
                    <a:gd name="connsiteX3805" fmla="*/ 2756317 w 4257040"/>
                    <a:gd name="connsiteY3805" fmla="*/ 1350135 h 1472405"/>
                    <a:gd name="connsiteX3806" fmla="*/ 2755579 w 4257040"/>
                    <a:gd name="connsiteY3806" fmla="*/ 1349988 h 1472405"/>
                    <a:gd name="connsiteX3807" fmla="*/ 2755579 w 4257040"/>
                    <a:gd name="connsiteY3807" fmla="*/ 1350430 h 1472405"/>
                    <a:gd name="connsiteX3808" fmla="*/ 2753810 w 4257040"/>
                    <a:gd name="connsiteY3808" fmla="*/ 1353970 h 1472405"/>
                    <a:gd name="connsiteX3809" fmla="*/ 2750418 w 4257040"/>
                    <a:gd name="connsiteY3809" fmla="*/ 1361492 h 1472405"/>
                    <a:gd name="connsiteX3810" fmla="*/ 2746435 w 4257040"/>
                    <a:gd name="connsiteY3810" fmla="*/ 1364589 h 1472405"/>
                    <a:gd name="connsiteX3811" fmla="*/ 2743928 w 4257040"/>
                    <a:gd name="connsiteY3811" fmla="*/ 1367244 h 1472405"/>
                    <a:gd name="connsiteX3812" fmla="*/ 2741715 w 4257040"/>
                    <a:gd name="connsiteY3812" fmla="*/ 1365917 h 1472405"/>
                    <a:gd name="connsiteX3813" fmla="*/ 2740683 w 4257040"/>
                    <a:gd name="connsiteY3813" fmla="*/ 1364737 h 1472405"/>
                    <a:gd name="connsiteX3814" fmla="*/ 2740683 w 4257040"/>
                    <a:gd name="connsiteY3814" fmla="*/ 1363999 h 1472405"/>
                    <a:gd name="connsiteX3815" fmla="*/ 2738913 w 4257040"/>
                    <a:gd name="connsiteY3815" fmla="*/ 1362672 h 1472405"/>
                    <a:gd name="connsiteX3816" fmla="*/ 2736258 w 4257040"/>
                    <a:gd name="connsiteY3816" fmla="*/ 1360459 h 1472405"/>
                    <a:gd name="connsiteX3817" fmla="*/ 2736700 w 4257040"/>
                    <a:gd name="connsiteY3817" fmla="*/ 1356920 h 1472405"/>
                    <a:gd name="connsiteX3818" fmla="*/ 2737291 w 4257040"/>
                    <a:gd name="connsiteY3818" fmla="*/ 1353085 h 1472405"/>
                    <a:gd name="connsiteX3819" fmla="*/ 2734784 w 4257040"/>
                    <a:gd name="connsiteY3819" fmla="*/ 1349693 h 1472405"/>
                    <a:gd name="connsiteX3820" fmla="*/ 2734930 w 4257040"/>
                    <a:gd name="connsiteY3820" fmla="*/ 1348070 h 1472405"/>
                    <a:gd name="connsiteX3821" fmla="*/ 2734636 w 4257040"/>
                    <a:gd name="connsiteY3821" fmla="*/ 1345268 h 1472405"/>
                    <a:gd name="connsiteX3822" fmla="*/ 2735078 w 4257040"/>
                    <a:gd name="connsiteY3822" fmla="*/ 1344530 h 1472405"/>
                    <a:gd name="connsiteX3823" fmla="*/ 2733898 w 4257040"/>
                    <a:gd name="connsiteY3823" fmla="*/ 1344235 h 1472405"/>
                    <a:gd name="connsiteX3824" fmla="*/ 2732128 w 4257040"/>
                    <a:gd name="connsiteY3824" fmla="*/ 1343350 h 1472405"/>
                    <a:gd name="connsiteX3825" fmla="*/ 2730506 w 4257040"/>
                    <a:gd name="connsiteY3825" fmla="*/ 1341581 h 1472405"/>
                    <a:gd name="connsiteX3826" fmla="*/ 2729031 w 4257040"/>
                    <a:gd name="connsiteY3826" fmla="*/ 1342318 h 1472405"/>
                    <a:gd name="connsiteX3827" fmla="*/ 2727703 w 4257040"/>
                    <a:gd name="connsiteY3827" fmla="*/ 1344235 h 1472405"/>
                    <a:gd name="connsiteX3828" fmla="*/ 2725344 w 4257040"/>
                    <a:gd name="connsiteY3828" fmla="*/ 1345563 h 1472405"/>
                    <a:gd name="connsiteX3829" fmla="*/ 2724311 w 4257040"/>
                    <a:gd name="connsiteY3829" fmla="*/ 1347775 h 1472405"/>
                    <a:gd name="connsiteX3830" fmla="*/ 2723426 w 4257040"/>
                    <a:gd name="connsiteY3830" fmla="*/ 1349398 h 1472405"/>
                    <a:gd name="connsiteX3831" fmla="*/ 2721066 w 4257040"/>
                    <a:gd name="connsiteY3831" fmla="*/ 1351757 h 1472405"/>
                    <a:gd name="connsiteX3832" fmla="*/ 2720034 w 4257040"/>
                    <a:gd name="connsiteY3832" fmla="*/ 1352642 h 1472405"/>
                    <a:gd name="connsiteX3833" fmla="*/ 2715315 w 4257040"/>
                    <a:gd name="connsiteY3833" fmla="*/ 1354117 h 1472405"/>
                    <a:gd name="connsiteX3834" fmla="*/ 2714282 w 4257040"/>
                    <a:gd name="connsiteY3834" fmla="*/ 1354707 h 1472405"/>
                    <a:gd name="connsiteX3835" fmla="*/ 2710447 w 4257040"/>
                    <a:gd name="connsiteY3835" fmla="*/ 1355002 h 1472405"/>
                    <a:gd name="connsiteX3836" fmla="*/ 2709119 w 4257040"/>
                    <a:gd name="connsiteY3836" fmla="*/ 1355740 h 1472405"/>
                    <a:gd name="connsiteX3837" fmla="*/ 2707792 w 4257040"/>
                    <a:gd name="connsiteY3837" fmla="*/ 1357215 h 1472405"/>
                    <a:gd name="connsiteX3838" fmla="*/ 2707497 w 4257040"/>
                    <a:gd name="connsiteY3838" fmla="*/ 1358542 h 1472405"/>
                    <a:gd name="connsiteX3839" fmla="*/ 2708382 w 4257040"/>
                    <a:gd name="connsiteY3839" fmla="*/ 1360017 h 1472405"/>
                    <a:gd name="connsiteX3840" fmla="*/ 2709858 w 4257040"/>
                    <a:gd name="connsiteY3840" fmla="*/ 1363114 h 1472405"/>
                    <a:gd name="connsiteX3841" fmla="*/ 2710595 w 4257040"/>
                    <a:gd name="connsiteY3841" fmla="*/ 1365179 h 1472405"/>
                    <a:gd name="connsiteX3842" fmla="*/ 2711627 w 4257040"/>
                    <a:gd name="connsiteY3842" fmla="*/ 1369161 h 1472405"/>
                    <a:gd name="connsiteX3843" fmla="*/ 2715019 w 4257040"/>
                    <a:gd name="connsiteY3843" fmla="*/ 1381846 h 1472405"/>
                    <a:gd name="connsiteX3844" fmla="*/ 2713839 w 4257040"/>
                    <a:gd name="connsiteY3844" fmla="*/ 1384058 h 1472405"/>
                    <a:gd name="connsiteX3845" fmla="*/ 2712807 w 4257040"/>
                    <a:gd name="connsiteY3845" fmla="*/ 1393645 h 1472405"/>
                    <a:gd name="connsiteX3846" fmla="*/ 2713102 w 4257040"/>
                    <a:gd name="connsiteY3846" fmla="*/ 1395267 h 1472405"/>
                    <a:gd name="connsiteX3847" fmla="*/ 2712954 w 4257040"/>
                    <a:gd name="connsiteY3847" fmla="*/ 1397922 h 1472405"/>
                    <a:gd name="connsiteX3848" fmla="*/ 2713102 w 4257040"/>
                    <a:gd name="connsiteY3848" fmla="*/ 1399987 h 1472405"/>
                    <a:gd name="connsiteX3849" fmla="*/ 2713839 w 4257040"/>
                    <a:gd name="connsiteY3849" fmla="*/ 1400430 h 1472405"/>
                    <a:gd name="connsiteX3850" fmla="*/ 2714724 w 4257040"/>
                    <a:gd name="connsiteY3850" fmla="*/ 1401167 h 1472405"/>
                    <a:gd name="connsiteX3851" fmla="*/ 2715167 w 4257040"/>
                    <a:gd name="connsiteY3851" fmla="*/ 1402199 h 1472405"/>
                    <a:gd name="connsiteX3852" fmla="*/ 2715019 w 4257040"/>
                    <a:gd name="connsiteY3852" fmla="*/ 1403969 h 1472405"/>
                    <a:gd name="connsiteX3853" fmla="*/ 2714576 w 4257040"/>
                    <a:gd name="connsiteY3853" fmla="*/ 1405297 h 1472405"/>
                    <a:gd name="connsiteX3854" fmla="*/ 2713839 w 4257040"/>
                    <a:gd name="connsiteY3854" fmla="*/ 1407804 h 1472405"/>
                    <a:gd name="connsiteX3855" fmla="*/ 2712954 w 4257040"/>
                    <a:gd name="connsiteY3855" fmla="*/ 1411491 h 1472405"/>
                    <a:gd name="connsiteX3856" fmla="*/ 2711922 w 4257040"/>
                    <a:gd name="connsiteY3856" fmla="*/ 1412819 h 1472405"/>
                    <a:gd name="connsiteX3857" fmla="*/ 2711184 w 4257040"/>
                    <a:gd name="connsiteY3857" fmla="*/ 1413999 h 1472405"/>
                    <a:gd name="connsiteX3858" fmla="*/ 2710595 w 4257040"/>
                    <a:gd name="connsiteY3858" fmla="*/ 1414736 h 1472405"/>
                    <a:gd name="connsiteX3859" fmla="*/ 2710447 w 4257040"/>
                    <a:gd name="connsiteY3859" fmla="*/ 1417391 h 1472405"/>
                    <a:gd name="connsiteX3860" fmla="*/ 2710152 w 4257040"/>
                    <a:gd name="connsiteY3860" fmla="*/ 1419013 h 1472405"/>
                    <a:gd name="connsiteX3861" fmla="*/ 2708530 w 4257040"/>
                    <a:gd name="connsiteY3861" fmla="*/ 1419603 h 1472405"/>
                    <a:gd name="connsiteX3862" fmla="*/ 2706760 w 4257040"/>
                    <a:gd name="connsiteY3862" fmla="*/ 1420636 h 1472405"/>
                    <a:gd name="connsiteX3863" fmla="*/ 2704842 w 4257040"/>
                    <a:gd name="connsiteY3863" fmla="*/ 1420193 h 1472405"/>
                    <a:gd name="connsiteX3864" fmla="*/ 2703220 w 4257040"/>
                    <a:gd name="connsiteY3864" fmla="*/ 1420488 h 1472405"/>
                    <a:gd name="connsiteX3865" fmla="*/ 2701008 w 4257040"/>
                    <a:gd name="connsiteY3865" fmla="*/ 1421078 h 1472405"/>
                    <a:gd name="connsiteX3866" fmla="*/ 2697320 w 4257040"/>
                    <a:gd name="connsiteY3866" fmla="*/ 1421963 h 1472405"/>
                    <a:gd name="connsiteX3867" fmla="*/ 2695108 w 4257040"/>
                    <a:gd name="connsiteY3867" fmla="*/ 1422848 h 1472405"/>
                    <a:gd name="connsiteX3868" fmla="*/ 2694076 w 4257040"/>
                    <a:gd name="connsiteY3868" fmla="*/ 1423733 h 1472405"/>
                    <a:gd name="connsiteX3869" fmla="*/ 2693338 w 4257040"/>
                    <a:gd name="connsiteY3869" fmla="*/ 1424618 h 1472405"/>
                    <a:gd name="connsiteX3870" fmla="*/ 2693191 w 4257040"/>
                    <a:gd name="connsiteY3870" fmla="*/ 1425356 h 1472405"/>
                    <a:gd name="connsiteX3871" fmla="*/ 2693633 w 4257040"/>
                    <a:gd name="connsiteY3871" fmla="*/ 1425798 h 1472405"/>
                    <a:gd name="connsiteX3872" fmla="*/ 2695846 w 4257040"/>
                    <a:gd name="connsiteY3872" fmla="*/ 1426240 h 1472405"/>
                    <a:gd name="connsiteX3873" fmla="*/ 2697320 w 4257040"/>
                    <a:gd name="connsiteY3873" fmla="*/ 1427863 h 1472405"/>
                    <a:gd name="connsiteX3874" fmla="*/ 2697468 w 4257040"/>
                    <a:gd name="connsiteY3874" fmla="*/ 1429633 h 1472405"/>
                    <a:gd name="connsiteX3875" fmla="*/ 2695993 w 4257040"/>
                    <a:gd name="connsiteY3875" fmla="*/ 1430665 h 1472405"/>
                    <a:gd name="connsiteX3876" fmla="*/ 2696731 w 4257040"/>
                    <a:gd name="connsiteY3876" fmla="*/ 1432435 h 1472405"/>
                    <a:gd name="connsiteX3877" fmla="*/ 2698353 w 4257040"/>
                    <a:gd name="connsiteY3877" fmla="*/ 1434353 h 1472405"/>
                    <a:gd name="connsiteX3878" fmla="*/ 2699238 w 4257040"/>
                    <a:gd name="connsiteY3878" fmla="*/ 1435680 h 1472405"/>
                    <a:gd name="connsiteX3879" fmla="*/ 2699385 w 4257040"/>
                    <a:gd name="connsiteY3879" fmla="*/ 1437155 h 1472405"/>
                    <a:gd name="connsiteX3880" fmla="*/ 2700123 w 4257040"/>
                    <a:gd name="connsiteY3880" fmla="*/ 1437892 h 1472405"/>
                    <a:gd name="connsiteX3881" fmla="*/ 2701303 w 4257040"/>
                    <a:gd name="connsiteY3881" fmla="*/ 1437155 h 1472405"/>
                    <a:gd name="connsiteX3882" fmla="*/ 2703958 w 4257040"/>
                    <a:gd name="connsiteY3882" fmla="*/ 1430960 h 1472405"/>
                    <a:gd name="connsiteX3883" fmla="*/ 2700712 w 4257040"/>
                    <a:gd name="connsiteY3883" fmla="*/ 1426830 h 1472405"/>
                    <a:gd name="connsiteX3884" fmla="*/ 2701892 w 4257040"/>
                    <a:gd name="connsiteY3884" fmla="*/ 1426240 h 1472405"/>
                    <a:gd name="connsiteX3885" fmla="*/ 2706908 w 4257040"/>
                    <a:gd name="connsiteY3885" fmla="*/ 1427568 h 1472405"/>
                    <a:gd name="connsiteX3886" fmla="*/ 2708973 w 4257040"/>
                    <a:gd name="connsiteY3886" fmla="*/ 1427126 h 1472405"/>
                    <a:gd name="connsiteX3887" fmla="*/ 2712512 w 4257040"/>
                    <a:gd name="connsiteY3887" fmla="*/ 1427715 h 1472405"/>
                    <a:gd name="connsiteX3888" fmla="*/ 2714724 w 4257040"/>
                    <a:gd name="connsiteY3888" fmla="*/ 1425503 h 1472405"/>
                    <a:gd name="connsiteX3889" fmla="*/ 2715904 w 4257040"/>
                    <a:gd name="connsiteY3889" fmla="*/ 1423143 h 1472405"/>
                    <a:gd name="connsiteX3890" fmla="*/ 2718559 w 4257040"/>
                    <a:gd name="connsiteY3890" fmla="*/ 1421521 h 1472405"/>
                    <a:gd name="connsiteX3891" fmla="*/ 2721804 w 4257040"/>
                    <a:gd name="connsiteY3891" fmla="*/ 1416064 h 1472405"/>
                    <a:gd name="connsiteX3892" fmla="*/ 2727114 w 4257040"/>
                    <a:gd name="connsiteY3892" fmla="*/ 1409574 h 1472405"/>
                    <a:gd name="connsiteX3893" fmla="*/ 2729031 w 4257040"/>
                    <a:gd name="connsiteY3893" fmla="*/ 1407804 h 1472405"/>
                    <a:gd name="connsiteX3894" fmla="*/ 2732866 w 4257040"/>
                    <a:gd name="connsiteY3894" fmla="*/ 1406329 h 1472405"/>
                    <a:gd name="connsiteX3895" fmla="*/ 2733898 w 4257040"/>
                    <a:gd name="connsiteY3895" fmla="*/ 1406624 h 1472405"/>
                    <a:gd name="connsiteX3896" fmla="*/ 2734784 w 4257040"/>
                    <a:gd name="connsiteY3896" fmla="*/ 1407067 h 1472405"/>
                    <a:gd name="connsiteX3897" fmla="*/ 2731834 w 4257040"/>
                    <a:gd name="connsiteY3897" fmla="*/ 1410606 h 1472405"/>
                    <a:gd name="connsiteX3898" fmla="*/ 2730949 w 4257040"/>
                    <a:gd name="connsiteY3898" fmla="*/ 1412966 h 1472405"/>
                    <a:gd name="connsiteX3899" fmla="*/ 2733013 w 4257040"/>
                    <a:gd name="connsiteY3899" fmla="*/ 1412966 h 1472405"/>
                    <a:gd name="connsiteX3900" fmla="*/ 2735226 w 4257040"/>
                    <a:gd name="connsiteY3900" fmla="*/ 1412229 h 1472405"/>
                    <a:gd name="connsiteX3901" fmla="*/ 2740535 w 4257040"/>
                    <a:gd name="connsiteY3901" fmla="*/ 1408247 h 1472405"/>
                    <a:gd name="connsiteX3902" fmla="*/ 2742600 w 4257040"/>
                    <a:gd name="connsiteY3902" fmla="*/ 1406034 h 1472405"/>
                    <a:gd name="connsiteX3903" fmla="*/ 2743190 w 4257040"/>
                    <a:gd name="connsiteY3903" fmla="*/ 1408394 h 1472405"/>
                    <a:gd name="connsiteX3904" fmla="*/ 2742453 w 4257040"/>
                    <a:gd name="connsiteY3904" fmla="*/ 1419603 h 1472405"/>
                    <a:gd name="connsiteX3905" fmla="*/ 2747025 w 4257040"/>
                    <a:gd name="connsiteY3905" fmla="*/ 1418866 h 1472405"/>
                    <a:gd name="connsiteX3906" fmla="*/ 2749533 w 4257040"/>
                    <a:gd name="connsiteY3906" fmla="*/ 1420046 h 1472405"/>
                    <a:gd name="connsiteX3907" fmla="*/ 2752925 w 4257040"/>
                    <a:gd name="connsiteY3907" fmla="*/ 1419898 h 1472405"/>
                    <a:gd name="connsiteX3908" fmla="*/ 2757054 w 4257040"/>
                    <a:gd name="connsiteY3908" fmla="*/ 1422406 h 1472405"/>
                    <a:gd name="connsiteX3909" fmla="*/ 2758529 w 4257040"/>
                    <a:gd name="connsiteY3909" fmla="*/ 1422111 h 1472405"/>
                    <a:gd name="connsiteX3910" fmla="*/ 2760447 w 4257040"/>
                    <a:gd name="connsiteY3910" fmla="*/ 1421963 h 1472405"/>
                    <a:gd name="connsiteX3911" fmla="*/ 2762069 w 4257040"/>
                    <a:gd name="connsiteY3911" fmla="*/ 1424766 h 1472405"/>
                    <a:gd name="connsiteX3912" fmla="*/ 2764724 w 4257040"/>
                    <a:gd name="connsiteY3912" fmla="*/ 1425503 h 1472405"/>
                    <a:gd name="connsiteX3913" fmla="*/ 2769148 w 4257040"/>
                    <a:gd name="connsiteY3913" fmla="*/ 1423438 h 1472405"/>
                    <a:gd name="connsiteX3914" fmla="*/ 2775933 w 4257040"/>
                    <a:gd name="connsiteY3914" fmla="*/ 1421373 h 1472405"/>
                    <a:gd name="connsiteX3915" fmla="*/ 2779178 w 4257040"/>
                    <a:gd name="connsiteY3915" fmla="*/ 1421373 h 1472405"/>
                    <a:gd name="connsiteX3916" fmla="*/ 2786995 w 4257040"/>
                    <a:gd name="connsiteY3916" fmla="*/ 1417539 h 1472405"/>
                    <a:gd name="connsiteX3917" fmla="*/ 2790830 w 4257040"/>
                    <a:gd name="connsiteY3917" fmla="*/ 1414589 h 1472405"/>
                    <a:gd name="connsiteX3918" fmla="*/ 2804842 w 4257040"/>
                    <a:gd name="connsiteY3918" fmla="*/ 1406772 h 1472405"/>
                    <a:gd name="connsiteX3919" fmla="*/ 2810741 w 4257040"/>
                    <a:gd name="connsiteY3919" fmla="*/ 1402494 h 1472405"/>
                    <a:gd name="connsiteX3920" fmla="*/ 2816198 w 4257040"/>
                    <a:gd name="connsiteY3920" fmla="*/ 1399250 h 1472405"/>
                    <a:gd name="connsiteX3921" fmla="*/ 2819591 w 4257040"/>
                    <a:gd name="connsiteY3921" fmla="*/ 1394235 h 1472405"/>
                    <a:gd name="connsiteX3922" fmla="*/ 2825490 w 4257040"/>
                    <a:gd name="connsiteY3922" fmla="*/ 1389515 h 1472405"/>
                    <a:gd name="connsiteX3923" fmla="*/ 2825638 w 4257040"/>
                    <a:gd name="connsiteY3923" fmla="*/ 1387450 h 1472405"/>
                    <a:gd name="connsiteX3924" fmla="*/ 2826818 w 4257040"/>
                    <a:gd name="connsiteY3924" fmla="*/ 1385090 h 1472405"/>
                    <a:gd name="connsiteX3925" fmla="*/ 2835667 w 4257040"/>
                    <a:gd name="connsiteY3925" fmla="*/ 1372259 h 1472405"/>
                    <a:gd name="connsiteX3926" fmla="*/ 2838617 w 4257040"/>
                    <a:gd name="connsiteY3926" fmla="*/ 1370194 h 1472405"/>
                    <a:gd name="connsiteX3927" fmla="*/ 2842746 w 4257040"/>
                    <a:gd name="connsiteY3927" fmla="*/ 1368571 h 1472405"/>
                    <a:gd name="connsiteX3928" fmla="*/ 2844369 w 4257040"/>
                    <a:gd name="connsiteY3928" fmla="*/ 1366212 h 1472405"/>
                    <a:gd name="connsiteX3929" fmla="*/ 2845549 w 4257040"/>
                    <a:gd name="connsiteY3929" fmla="*/ 1362819 h 1472405"/>
                    <a:gd name="connsiteX3930" fmla="*/ 2851006 w 4257040"/>
                    <a:gd name="connsiteY3930" fmla="*/ 1357805 h 1472405"/>
                    <a:gd name="connsiteX3931" fmla="*/ 2854693 w 4257040"/>
                    <a:gd name="connsiteY3931" fmla="*/ 1352790 h 1472405"/>
                    <a:gd name="connsiteX3932" fmla="*/ 2858234 w 4257040"/>
                    <a:gd name="connsiteY3932" fmla="*/ 1349545 h 1472405"/>
                    <a:gd name="connsiteX3933" fmla="*/ 2860004 w 4257040"/>
                    <a:gd name="connsiteY3933" fmla="*/ 1346595 h 1472405"/>
                    <a:gd name="connsiteX3934" fmla="*/ 2869000 w 4257040"/>
                    <a:gd name="connsiteY3934" fmla="*/ 1339368 h 1472405"/>
                    <a:gd name="connsiteX3935" fmla="*/ 2876227 w 4257040"/>
                    <a:gd name="connsiteY3935" fmla="*/ 1331404 h 1472405"/>
                    <a:gd name="connsiteX3936" fmla="*/ 2883012 w 4257040"/>
                    <a:gd name="connsiteY3936" fmla="*/ 1325651 h 1472405"/>
                    <a:gd name="connsiteX3937" fmla="*/ 2885224 w 4257040"/>
                    <a:gd name="connsiteY3937" fmla="*/ 1322112 h 1472405"/>
                    <a:gd name="connsiteX3938" fmla="*/ 2894074 w 4257040"/>
                    <a:gd name="connsiteY3938" fmla="*/ 1311492 h 1472405"/>
                    <a:gd name="connsiteX3939" fmla="*/ 2896729 w 4257040"/>
                    <a:gd name="connsiteY3939" fmla="*/ 1304560 h 1472405"/>
                    <a:gd name="connsiteX3940" fmla="*/ 2899973 w 4257040"/>
                    <a:gd name="connsiteY3940" fmla="*/ 1301905 h 1472405"/>
                    <a:gd name="connsiteX3941" fmla="*/ 2901449 w 4257040"/>
                    <a:gd name="connsiteY3941" fmla="*/ 1295416 h 1472405"/>
                    <a:gd name="connsiteX3942" fmla="*/ 2904251 w 4257040"/>
                    <a:gd name="connsiteY3942" fmla="*/ 1290549 h 1472405"/>
                    <a:gd name="connsiteX3943" fmla="*/ 2905136 w 4257040"/>
                    <a:gd name="connsiteY3943" fmla="*/ 1287746 h 1472405"/>
                    <a:gd name="connsiteX3944" fmla="*/ 2906610 w 4257040"/>
                    <a:gd name="connsiteY3944" fmla="*/ 1285091 h 1472405"/>
                    <a:gd name="connsiteX3945" fmla="*/ 2917377 w 4257040"/>
                    <a:gd name="connsiteY3945" fmla="*/ 1274325 h 1472405"/>
                    <a:gd name="connsiteX3946" fmla="*/ 2921655 w 4257040"/>
                    <a:gd name="connsiteY3946" fmla="*/ 1266065 h 1472405"/>
                    <a:gd name="connsiteX3947" fmla="*/ 2927112 w 4257040"/>
                    <a:gd name="connsiteY3947" fmla="*/ 1257658 h 1472405"/>
                    <a:gd name="connsiteX3948" fmla="*/ 2930947 w 4257040"/>
                    <a:gd name="connsiteY3948" fmla="*/ 1254708 h 1472405"/>
                    <a:gd name="connsiteX3949" fmla="*/ 2935076 w 4257040"/>
                    <a:gd name="connsiteY3949" fmla="*/ 1250873 h 1472405"/>
                    <a:gd name="connsiteX3950" fmla="*/ 2937289 w 4257040"/>
                    <a:gd name="connsiteY3950" fmla="*/ 1247776 h 1472405"/>
                    <a:gd name="connsiteX3951" fmla="*/ 2943483 w 4257040"/>
                    <a:gd name="connsiteY3951" fmla="*/ 1243056 h 1472405"/>
                    <a:gd name="connsiteX3952" fmla="*/ 2946433 w 4257040"/>
                    <a:gd name="connsiteY3952" fmla="*/ 1239812 h 1472405"/>
                    <a:gd name="connsiteX3953" fmla="*/ 2947908 w 4257040"/>
                    <a:gd name="connsiteY3953" fmla="*/ 1236419 h 1472405"/>
                    <a:gd name="connsiteX3954" fmla="*/ 2949383 w 4257040"/>
                    <a:gd name="connsiteY3954" fmla="*/ 1228012 h 1472405"/>
                    <a:gd name="connsiteX3955" fmla="*/ 2953365 w 4257040"/>
                    <a:gd name="connsiteY3955" fmla="*/ 1221523 h 1472405"/>
                    <a:gd name="connsiteX3956" fmla="*/ 2952186 w 4257040"/>
                    <a:gd name="connsiteY3956" fmla="*/ 1220490 h 1472405"/>
                    <a:gd name="connsiteX3957" fmla="*/ 2951595 w 4257040"/>
                    <a:gd name="connsiteY3957" fmla="*/ 1218573 h 1472405"/>
                    <a:gd name="connsiteX3958" fmla="*/ 2952038 w 4257040"/>
                    <a:gd name="connsiteY3958" fmla="*/ 1216360 h 1472405"/>
                    <a:gd name="connsiteX3959" fmla="*/ 2952628 w 4257040"/>
                    <a:gd name="connsiteY3959" fmla="*/ 1215033 h 1472405"/>
                    <a:gd name="connsiteX3960" fmla="*/ 2953070 w 4257040"/>
                    <a:gd name="connsiteY3960" fmla="*/ 1212968 h 1472405"/>
                    <a:gd name="connsiteX3961" fmla="*/ 2953955 w 4257040"/>
                    <a:gd name="connsiteY3961" fmla="*/ 1210608 h 1472405"/>
                    <a:gd name="connsiteX3962" fmla="*/ 2954693 w 4257040"/>
                    <a:gd name="connsiteY3962" fmla="*/ 1209133 h 1472405"/>
                    <a:gd name="connsiteX3963" fmla="*/ 2957052 w 4257040"/>
                    <a:gd name="connsiteY3963" fmla="*/ 1200284 h 1472405"/>
                    <a:gd name="connsiteX3964" fmla="*/ 2956905 w 4257040"/>
                    <a:gd name="connsiteY3964" fmla="*/ 1194679 h 1472405"/>
                    <a:gd name="connsiteX3965" fmla="*/ 2955578 w 4257040"/>
                    <a:gd name="connsiteY3965" fmla="*/ 1192467 h 1472405"/>
                    <a:gd name="connsiteX3966" fmla="*/ 2955578 w 4257040"/>
                    <a:gd name="connsiteY3966" fmla="*/ 1189517 h 1472405"/>
                    <a:gd name="connsiteX3967" fmla="*/ 2958822 w 4257040"/>
                    <a:gd name="connsiteY3967" fmla="*/ 1185387 h 1472405"/>
                    <a:gd name="connsiteX3968" fmla="*/ 2959560 w 4257040"/>
                    <a:gd name="connsiteY3968" fmla="*/ 1184650 h 1472405"/>
                    <a:gd name="connsiteX3969" fmla="*/ 2959855 w 4257040"/>
                    <a:gd name="connsiteY3969" fmla="*/ 1183765 h 1472405"/>
                    <a:gd name="connsiteX3970" fmla="*/ 2958232 w 4257040"/>
                    <a:gd name="connsiteY3970" fmla="*/ 1182880 h 1472405"/>
                    <a:gd name="connsiteX3971" fmla="*/ 2957495 w 4257040"/>
                    <a:gd name="connsiteY3971" fmla="*/ 1181995 h 1472405"/>
                    <a:gd name="connsiteX3972" fmla="*/ 2955873 w 4257040"/>
                    <a:gd name="connsiteY3972" fmla="*/ 1167836 h 1472405"/>
                    <a:gd name="connsiteX3973" fmla="*/ 2957052 w 4257040"/>
                    <a:gd name="connsiteY3973" fmla="*/ 1159134 h 1472405"/>
                    <a:gd name="connsiteX3974" fmla="*/ 2960297 w 4257040"/>
                    <a:gd name="connsiteY3974" fmla="*/ 1152644 h 1472405"/>
                    <a:gd name="connsiteX3975" fmla="*/ 2961035 w 4257040"/>
                    <a:gd name="connsiteY3975" fmla="*/ 1150432 h 1472405"/>
                    <a:gd name="connsiteX3976" fmla="*/ 2961478 w 4257040"/>
                    <a:gd name="connsiteY3976" fmla="*/ 1144237 h 1472405"/>
                    <a:gd name="connsiteX3977" fmla="*/ 2965459 w 4257040"/>
                    <a:gd name="connsiteY3977" fmla="*/ 1137895 h 1472405"/>
                    <a:gd name="connsiteX3978" fmla="*/ 2967820 w 4257040"/>
                    <a:gd name="connsiteY3978" fmla="*/ 1130816 h 1472405"/>
                    <a:gd name="connsiteX3979" fmla="*/ 2972981 w 4257040"/>
                    <a:gd name="connsiteY3979" fmla="*/ 1126981 h 1472405"/>
                    <a:gd name="connsiteX3980" fmla="*/ 2976373 w 4257040"/>
                    <a:gd name="connsiteY3980" fmla="*/ 1122409 h 1472405"/>
                    <a:gd name="connsiteX3981" fmla="*/ 2979176 w 4257040"/>
                    <a:gd name="connsiteY3981" fmla="*/ 1120344 h 1472405"/>
                    <a:gd name="connsiteX3982" fmla="*/ 2979766 w 4257040"/>
                    <a:gd name="connsiteY3982" fmla="*/ 1115476 h 1472405"/>
                    <a:gd name="connsiteX3983" fmla="*/ 2982273 w 4257040"/>
                    <a:gd name="connsiteY3983" fmla="*/ 1111347 h 1472405"/>
                    <a:gd name="connsiteX3984" fmla="*/ 2980356 w 4257040"/>
                    <a:gd name="connsiteY3984" fmla="*/ 1109282 h 1472405"/>
                    <a:gd name="connsiteX3985" fmla="*/ 2978291 w 4257040"/>
                    <a:gd name="connsiteY3985" fmla="*/ 1108102 h 1472405"/>
                    <a:gd name="connsiteX3986" fmla="*/ 2974014 w 4257040"/>
                    <a:gd name="connsiteY3986" fmla="*/ 1104562 h 1472405"/>
                    <a:gd name="connsiteX3987" fmla="*/ 2973129 w 4257040"/>
                    <a:gd name="connsiteY3987" fmla="*/ 1102202 h 1472405"/>
                    <a:gd name="connsiteX3988" fmla="*/ 2976079 w 4257040"/>
                    <a:gd name="connsiteY3988" fmla="*/ 1098220 h 1472405"/>
                    <a:gd name="connsiteX3989" fmla="*/ 2976521 w 4257040"/>
                    <a:gd name="connsiteY3989" fmla="*/ 1094680 h 1472405"/>
                    <a:gd name="connsiteX3990" fmla="*/ 2976373 w 4257040"/>
                    <a:gd name="connsiteY3990" fmla="*/ 1088043 h 1472405"/>
                    <a:gd name="connsiteX3991" fmla="*/ 2971949 w 4257040"/>
                    <a:gd name="connsiteY3991" fmla="*/ 1085978 h 1472405"/>
                    <a:gd name="connsiteX3992" fmla="*/ 2966344 w 4257040"/>
                    <a:gd name="connsiteY3992" fmla="*/ 1080964 h 1472405"/>
                    <a:gd name="connsiteX3993" fmla="*/ 2965459 w 4257040"/>
                    <a:gd name="connsiteY3993" fmla="*/ 1079341 h 1472405"/>
                    <a:gd name="connsiteX3994" fmla="*/ 2966639 w 4257040"/>
                    <a:gd name="connsiteY3994" fmla="*/ 1079194 h 1472405"/>
                    <a:gd name="connsiteX3995" fmla="*/ 2974309 w 4257040"/>
                    <a:gd name="connsiteY3995" fmla="*/ 1081848 h 1472405"/>
                    <a:gd name="connsiteX3996" fmla="*/ 2978144 w 4257040"/>
                    <a:gd name="connsiteY3996" fmla="*/ 1078899 h 1472405"/>
                    <a:gd name="connsiteX3997" fmla="*/ 2980061 w 4257040"/>
                    <a:gd name="connsiteY3997" fmla="*/ 1075801 h 1472405"/>
                    <a:gd name="connsiteX3998" fmla="*/ 2979323 w 4257040"/>
                    <a:gd name="connsiteY3998" fmla="*/ 1071967 h 1472405"/>
                    <a:gd name="connsiteX3999" fmla="*/ 2975342 w 4257040"/>
                    <a:gd name="connsiteY3999" fmla="*/ 1070492 h 1472405"/>
                    <a:gd name="connsiteX4000" fmla="*/ 2970031 w 4257040"/>
                    <a:gd name="connsiteY4000" fmla="*/ 1066214 h 1472405"/>
                    <a:gd name="connsiteX4001" fmla="*/ 2969737 w 4257040"/>
                    <a:gd name="connsiteY4001" fmla="*/ 1064887 h 1472405"/>
                    <a:gd name="connsiteX4002" fmla="*/ 2961478 w 4257040"/>
                    <a:gd name="connsiteY4002" fmla="*/ 1061200 h 1472405"/>
                    <a:gd name="connsiteX4003" fmla="*/ 2952628 w 4257040"/>
                    <a:gd name="connsiteY4003" fmla="*/ 1053530 h 1472405"/>
                    <a:gd name="connsiteX4004" fmla="*/ 2949825 w 4257040"/>
                    <a:gd name="connsiteY4004" fmla="*/ 1046746 h 1472405"/>
                    <a:gd name="connsiteX4005" fmla="*/ 2948203 w 4257040"/>
                    <a:gd name="connsiteY4005" fmla="*/ 1044976 h 1472405"/>
                    <a:gd name="connsiteX4006" fmla="*/ 2939796 w 4257040"/>
                    <a:gd name="connsiteY4006" fmla="*/ 1039371 h 1472405"/>
                    <a:gd name="connsiteX4007" fmla="*/ 2938174 w 4257040"/>
                    <a:gd name="connsiteY4007" fmla="*/ 1037601 h 1472405"/>
                    <a:gd name="connsiteX4008" fmla="*/ 2935813 w 4257040"/>
                    <a:gd name="connsiteY4008" fmla="*/ 1036864 h 1472405"/>
                    <a:gd name="connsiteX4009" fmla="*/ 2925784 w 4257040"/>
                    <a:gd name="connsiteY4009" fmla="*/ 1039813 h 1472405"/>
                    <a:gd name="connsiteX4010" fmla="*/ 2920179 w 4257040"/>
                    <a:gd name="connsiteY4010" fmla="*/ 1038928 h 1472405"/>
                    <a:gd name="connsiteX4011" fmla="*/ 2909413 w 4257040"/>
                    <a:gd name="connsiteY4011" fmla="*/ 1035241 h 1472405"/>
                    <a:gd name="connsiteX4012" fmla="*/ 2908380 w 4257040"/>
                    <a:gd name="connsiteY4012" fmla="*/ 1036126 h 1472405"/>
                    <a:gd name="connsiteX4013" fmla="*/ 2910002 w 4257040"/>
                    <a:gd name="connsiteY4013" fmla="*/ 1038781 h 1472405"/>
                    <a:gd name="connsiteX4014" fmla="*/ 2909708 w 4257040"/>
                    <a:gd name="connsiteY4014" fmla="*/ 1041436 h 1472405"/>
                    <a:gd name="connsiteX4015" fmla="*/ 2910150 w 4257040"/>
                    <a:gd name="connsiteY4015" fmla="*/ 1045271 h 1472405"/>
                    <a:gd name="connsiteX4016" fmla="*/ 2909560 w 4257040"/>
                    <a:gd name="connsiteY4016" fmla="*/ 1051465 h 1472405"/>
                    <a:gd name="connsiteX4017" fmla="*/ 2908528 w 4257040"/>
                    <a:gd name="connsiteY4017" fmla="*/ 1055890 h 1472405"/>
                    <a:gd name="connsiteX4018" fmla="*/ 2904545 w 4257040"/>
                    <a:gd name="connsiteY4018" fmla="*/ 1062085 h 1472405"/>
                    <a:gd name="connsiteX4019" fmla="*/ 2903071 w 4257040"/>
                    <a:gd name="connsiteY4019" fmla="*/ 1063264 h 1472405"/>
                    <a:gd name="connsiteX4020" fmla="*/ 2899531 w 4257040"/>
                    <a:gd name="connsiteY4020" fmla="*/ 1063854 h 1472405"/>
                    <a:gd name="connsiteX4021" fmla="*/ 2897761 w 4257040"/>
                    <a:gd name="connsiteY4021" fmla="*/ 1063854 h 1472405"/>
                    <a:gd name="connsiteX4022" fmla="*/ 2898794 w 4257040"/>
                    <a:gd name="connsiteY4022" fmla="*/ 1061347 h 1472405"/>
                    <a:gd name="connsiteX4023" fmla="*/ 2901891 w 4257040"/>
                    <a:gd name="connsiteY4023" fmla="*/ 1058397 h 1472405"/>
                    <a:gd name="connsiteX4024" fmla="*/ 2906168 w 4257040"/>
                    <a:gd name="connsiteY4024" fmla="*/ 1053235 h 1472405"/>
                    <a:gd name="connsiteX4025" fmla="*/ 2906021 w 4257040"/>
                    <a:gd name="connsiteY4025" fmla="*/ 1048663 h 1472405"/>
                    <a:gd name="connsiteX4026" fmla="*/ 2904988 w 4257040"/>
                    <a:gd name="connsiteY4026" fmla="*/ 1048220 h 1472405"/>
                    <a:gd name="connsiteX4027" fmla="*/ 2904103 w 4257040"/>
                    <a:gd name="connsiteY4027" fmla="*/ 1048220 h 1472405"/>
                    <a:gd name="connsiteX4028" fmla="*/ 2901153 w 4257040"/>
                    <a:gd name="connsiteY4028" fmla="*/ 1049990 h 1472405"/>
                    <a:gd name="connsiteX4029" fmla="*/ 2897909 w 4257040"/>
                    <a:gd name="connsiteY4029" fmla="*/ 1056627 h 1472405"/>
                    <a:gd name="connsiteX4030" fmla="*/ 2889944 w 4257040"/>
                    <a:gd name="connsiteY4030" fmla="*/ 1060905 h 1472405"/>
                    <a:gd name="connsiteX4031" fmla="*/ 2884339 w 4257040"/>
                    <a:gd name="connsiteY4031" fmla="*/ 1062527 h 1472405"/>
                    <a:gd name="connsiteX4032" fmla="*/ 2873720 w 4257040"/>
                    <a:gd name="connsiteY4032" fmla="*/ 1063264 h 1472405"/>
                    <a:gd name="connsiteX4033" fmla="*/ 2871655 w 4257040"/>
                    <a:gd name="connsiteY4033" fmla="*/ 1062970 h 1472405"/>
                    <a:gd name="connsiteX4034" fmla="*/ 2870918 w 4257040"/>
                    <a:gd name="connsiteY4034" fmla="*/ 1061790 h 1472405"/>
                    <a:gd name="connsiteX4035" fmla="*/ 2873277 w 4257040"/>
                    <a:gd name="connsiteY4035" fmla="*/ 1060020 h 1472405"/>
                    <a:gd name="connsiteX4036" fmla="*/ 2878588 w 4257040"/>
                    <a:gd name="connsiteY4036" fmla="*/ 1057217 h 1472405"/>
                    <a:gd name="connsiteX4037" fmla="*/ 2881980 w 4257040"/>
                    <a:gd name="connsiteY4037" fmla="*/ 1051613 h 1472405"/>
                    <a:gd name="connsiteX4038" fmla="*/ 2885667 w 4257040"/>
                    <a:gd name="connsiteY4038" fmla="*/ 1050285 h 1472405"/>
                    <a:gd name="connsiteX4039" fmla="*/ 2886847 w 4257040"/>
                    <a:gd name="connsiteY4039" fmla="*/ 1048663 h 1472405"/>
                    <a:gd name="connsiteX4040" fmla="*/ 2881389 w 4257040"/>
                    <a:gd name="connsiteY4040" fmla="*/ 1047778 h 1472405"/>
                    <a:gd name="connsiteX4041" fmla="*/ 2877555 w 4257040"/>
                    <a:gd name="connsiteY4041" fmla="*/ 1045860 h 1472405"/>
                    <a:gd name="connsiteX4042" fmla="*/ 2874014 w 4257040"/>
                    <a:gd name="connsiteY4042" fmla="*/ 1043206 h 1472405"/>
                    <a:gd name="connsiteX4043" fmla="*/ 2875638 w 4257040"/>
                    <a:gd name="connsiteY4043" fmla="*/ 1042321 h 1472405"/>
                    <a:gd name="connsiteX4044" fmla="*/ 2876964 w 4257040"/>
                    <a:gd name="connsiteY4044" fmla="*/ 1042173 h 1472405"/>
                    <a:gd name="connsiteX4045" fmla="*/ 2878440 w 4257040"/>
                    <a:gd name="connsiteY4045" fmla="*/ 1041141 h 1472405"/>
                    <a:gd name="connsiteX4046" fmla="*/ 2882569 w 4257040"/>
                    <a:gd name="connsiteY4046" fmla="*/ 1036569 h 1472405"/>
                    <a:gd name="connsiteX4047" fmla="*/ 2878882 w 4257040"/>
                    <a:gd name="connsiteY4047" fmla="*/ 1036274 h 1472405"/>
                    <a:gd name="connsiteX4048" fmla="*/ 2874900 w 4257040"/>
                    <a:gd name="connsiteY4048" fmla="*/ 1036716 h 1472405"/>
                    <a:gd name="connsiteX4049" fmla="*/ 2868853 w 4257040"/>
                    <a:gd name="connsiteY4049" fmla="*/ 1040256 h 1472405"/>
                    <a:gd name="connsiteX4050" fmla="*/ 2867672 w 4257040"/>
                    <a:gd name="connsiteY4050" fmla="*/ 1042173 h 1472405"/>
                    <a:gd name="connsiteX4051" fmla="*/ 2869590 w 4257040"/>
                    <a:gd name="connsiteY4051" fmla="*/ 1044681 h 1472405"/>
                    <a:gd name="connsiteX4052" fmla="*/ 2871803 w 4257040"/>
                    <a:gd name="connsiteY4052" fmla="*/ 1045860 h 1472405"/>
                    <a:gd name="connsiteX4053" fmla="*/ 2869148 w 4257040"/>
                    <a:gd name="connsiteY4053" fmla="*/ 1053235 h 1472405"/>
                    <a:gd name="connsiteX4054" fmla="*/ 2865608 w 4257040"/>
                    <a:gd name="connsiteY4054" fmla="*/ 1052203 h 1472405"/>
                    <a:gd name="connsiteX4055" fmla="*/ 2862068 w 4257040"/>
                    <a:gd name="connsiteY4055" fmla="*/ 1052498 h 1472405"/>
                    <a:gd name="connsiteX4056" fmla="*/ 2860004 w 4257040"/>
                    <a:gd name="connsiteY4056" fmla="*/ 1054563 h 1472405"/>
                    <a:gd name="connsiteX4057" fmla="*/ 2857791 w 4257040"/>
                    <a:gd name="connsiteY4057" fmla="*/ 1053825 h 1472405"/>
                    <a:gd name="connsiteX4058" fmla="*/ 2856758 w 4257040"/>
                    <a:gd name="connsiteY4058" fmla="*/ 1049253 h 1472405"/>
                    <a:gd name="connsiteX4059" fmla="*/ 2858086 w 4257040"/>
                    <a:gd name="connsiteY4059" fmla="*/ 1044681 h 1472405"/>
                    <a:gd name="connsiteX4060" fmla="*/ 2859119 w 4257040"/>
                    <a:gd name="connsiteY4060" fmla="*/ 1034061 h 1472405"/>
                    <a:gd name="connsiteX4061" fmla="*/ 2860446 w 4257040"/>
                    <a:gd name="connsiteY4061" fmla="*/ 1030521 h 1472405"/>
                    <a:gd name="connsiteX4062" fmla="*/ 2860446 w 4257040"/>
                    <a:gd name="connsiteY4062" fmla="*/ 1026539 h 1472405"/>
                    <a:gd name="connsiteX4063" fmla="*/ 2859856 w 4257040"/>
                    <a:gd name="connsiteY4063" fmla="*/ 1024474 h 1472405"/>
                    <a:gd name="connsiteX4064" fmla="*/ 2857643 w 4257040"/>
                    <a:gd name="connsiteY4064" fmla="*/ 1024327 h 1472405"/>
                    <a:gd name="connsiteX4065" fmla="*/ 2854104 w 4257040"/>
                    <a:gd name="connsiteY4065" fmla="*/ 1024769 h 1472405"/>
                    <a:gd name="connsiteX4066" fmla="*/ 2845254 w 4257040"/>
                    <a:gd name="connsiteY4066" fmla="*/ 1024622 h 1472405"/>
                    <a:gd name="connsiteX4067" fmla="*/ 2835077 w 4257040"/>
                    <a:gd name="connsiteY4067" fmla="*/ 1025802 h 1472405"/>
                    <a:gd name="connsiteX4068" fmla="*/ 2824310 w 4257040"/>
                    <a:gd name="connsiteY4068" fmla="*/ 1021819 h 1472405"/>
                    <a:gd name="connsiteX4069" fmla="*/ 2821361 w 4257040"/>
                    <a:gd name="connsiteY4069" fmla="*/ 1021377 h 1472405"/>
                    <a:gd name="connsiteX4070" fmla="*/ 2819591 w 4257040"/>
                    <a:gd name="connsiteY4070" fmla="*/ 1020492 h 1472405"/>
                    <a:gd name="connsiteX4071" fmla="*/ 2818411 w 4257040"/>
                    <a:gd name="connsiteY4071" fmla="*/ 1016510 h 1472405"/>
                    <a:gd name="connsiteX4072" fmla="*/ 2819001 w 4257040"/>
                    <a:gd name="connsiteY4072" fmla="*/ 1014150 h 1472405"/>
                    <a:gd name="connsiteX4073" fmla="*/ 2819738 w 4257040"/>
                    <a:gd name="connsiteY4073" fmla="*/ 1012822 h 1472405"/>
                    <a:gd name="connsiteX4074" fmla="*/ 2826966 w 4257040"/>
                    <a:gd name="connsiteY4074" fmla="*/ 1006628 h 1472405"/>
                    <a:gd name="connsiteX4075" fmla="*/ 2832423 w 4257040"/>
                    <a:gd name="connsiteY4075" fmla="*/ 1004858 h 1472405"/>
                    <a:gd name="connsiteX4076" fmla="*/ 2843485 w 4257040"/>
                    <a:gd name="connsiteY4076" fmla="*/ 997926 h 1472405"/>
                    <a:gd name="connsiteX4077" fmla="*/ 2848204 w 4257040"/>
                    <a:gd name="connsiteY4077" fmla="*/ 992174 h 1472405"/>
                    <a:gd name="connsiteX4078" fmla="*/ 2851006 w 4257040"/>
                    <a:gd name="connsiteY4078" fmla="*/ 989666 h 1472405"/>
                    <a:gd name="connsiteX4079" fmla="*/ 2859708 w 4257040"/>
                    <a:gd name="connsiteY4079" fmla="*/ 985389 h 1472405"/>
                    <a:gd name="connsiteX4080" fmla="*/ 2865461 w 4257040"/>
                    <a:gd name="connsiteY4080" fmla="*/ 981702 h 1472405"/>
                    <a:gd name="connsiteX4081" fmla="*/ 2870033 w 4257040"/>
                    <a:gd name="connsiteY4081" fmla="*/ 978162 h 1472405"/>
                    <a:gd name="connsiteX4082" fmla="*/ 2875195 w 4257040"/>
                    <a:gd name="connsiteY4082" fmla="*/ 975065 h 1472405"/>
                    <a:gd name="connsiteX4083" fmla="*/ 2880062 w 4257040"/>
                    <a:gd name="connsiteY4083" fmla="*/ 970050 h 1472405"/>
                    <a:gd name="connsiteX4084" fmla="*/ 2883160 w 4257040"/>
                    <a:gd name="connsiteY4084" fmla="*/ 969018 h 1472405"/>
                    <a:gd name="connsiteX4085" fmla="*/ 2893189 w 4257040"/>
                    <a:gd name="connsiteY4085" fmla="*/ 958103 h 1472405"/>
                    <a:gd name="connsiteX4086" fmla="*/ 2894959 w 4257040"/>
                    <a:gd name="connsiteY4086" fmla="*/ 955743 h 1472405"/>
                    <a:gd name="connsiteX4087" fmla="*/ 2895991 w 4257040"/>
                    <a:gd name="connsiteY4087" fmla="*/ 952351 h 1472405"/>
                    <a:gd name="connsiteX4088" fmla="*/ 2896876 w 4257040"/>
                    <a:gd name="connsiteY4088" fmla="*/ 950876 h 1472405"/>
                    <a:gd name="connsiteX4089" fmla="*/ 2908528 w 4257040"/>
                    <a:gd name="connsiteY4089" fmla="*/ 938339 h 1472405"/>
                    <a:gd name="connsiteX4090" fmla="*/ 2916492 w 4257040"/>
                    <a:gd name="connsiteY4090" fmla="*/ 933767 h 1472405"/>
                    <a:gd name="connsiteX4091" fmla="*/ 2922097 w 4257040"/>
                    <a:gd name="connsiteY4091" fmla="*/ 927278 h 1472405"/>
                    <a:gd name="connsiteX4092" fmla="*/ 2929029 w 4257040"/>
                    <a:gd name="connsiteY4092" fmla="*/ 924770 h 1472405"/>
                    <a:gd name="connsiteX4093" fmla="*/ 2930652 w 4257040"/>
                    <a:gd name="connsiteY4093" fmla="*/ 923590 h 1472405"/>
                    <a:gd name="connsiteX4094" fmla="*/ 2933602 w 4257040"/>
                    <a:gd name="connsiteY4094" fmla="*/ 919903 h 1472405"/>
                    <a:gd name="connsiteX4095" fmla="*/ 2938321 w 4257040"/>
                    <a:gd name="connsiteY4095" fmla="*/ 917838 h 1472405"/>
                    <a:gd name="connsiteX4096" fmla="*/ 2939944 w 4257040"/>
                    <a:gd name="connsiteY4096" fmla="*/ 916511 h 1472405"/>
                    <a:gd name="connsiteX4097" fmla="*/ 2943483 w 4257040"/>
                    <a:gd name="connsiteY4097" fmla="*/ 911201 h 1472405"/>
                    <a:gd name="connsiteX4098" fmla="*/ 2955135 w 4257040"/>
                    <a:gd name="connsiteY4098" fmla="*/ 906481 h 1472405"/>
                    <a:gd name="connsiteX4099" fmla="*/ 2956462 w 4257040"/>
                    <a:gd name="connsiteY4099" fmla="*/ 904564 h 1472405"/>
                    <a:gd name="connsiteX4100" fmla="*/ 2961330 w 4257040"/>
                    <a:gd name="connsiteY4100" fmla="*/ 891437 h 1472405"/>
                    <a:gd name="connsiteX4101" fmla="*/ 2964132 w 4257040"/>
                    <a:gd name="connsiteY4101" fmla="*/ 887897 h 1472405"/>
                    <a:gd name="connsiteX4102" fmla="*/ 2969294 w 4257040"/>
                    <a:gd name="connsiteY4102" fmla="*/ 883620 h 1472405"/>
                    <a:gd name="connsiteX4103" fmla="*/ 2978734 w 4257040"/>
                    <a:gd name="connsiteY4103" fmla="*/ 879343 h 1472405"/>
                    <a:gd name="connsiteX4104" fmla="*/ 2985371 w 4257040"/>
                    <a:gd name="connsiteY4104" fmla="*/ 874771 h 1472405"/>
                    <a:gd name="connsiteX4105" fmla="*/ 2989353 w 4257040"/>
                    <a:gd name="connsiteY4105" fmla="*/ 871083 h 1472405"/>
                    <a:gd name="connsiteX4106" fmla="*/ 2996433 w 4257040"/>
                    <a:gd name="connsiteY4106" fmla="*/ 861201 h 1472405"/>
                    <a:gd name="connsiteX4107" fmla="*/ 3004397 w 4257040"/>
                    <a:gd name="connsiteY4107" fmla="*/ 855302 h 1472405"/>
                    <a:gd name="connsiteX4108" fmla="*/ 3010887 w 4257040"/>
                    <a:gd name="connsiteY4108" fmla="*/ 851910 h 1472405"/>
                    <a:gd name="connsiteX4109" fmla="*/ 3026964 w 4257040"/>
                    <a:gd name="connsiteY4109" fmla="*/ 846895 h 1472405"/>
                    <a:gd name="connsiteX4110" fmla="*/ 3035518 w 4257040"/>
                    <a:gd name="connsiteY4110" fmla="*/ 847927 h 1472405"/>
                    <a:gd name="connsiteX4111" fmla="*/ 3044515 w 4257040"/>
                    <a:gd name="connsiteY4111" fmla="*/ 845420 h 1472405"/>
                    <a:gd name="connsiteX4112" fmla="*/ 3051299 w 4257040"/>
                    <a:gd name="connsiteY4112" fmla="*/ 845420 h 1472405"/>
                    <a:gd name="connsiteX4113" fmla="*/ 3060591 w 4257040"/>
                    <a:gd name="connsiteY4113" fmla="*/ 846747 h 1472405"/>
                    <a:gd name="connsiteX4114" fmla="*/ 3088615 w 4257040"/>
                    <a:gd name="connsiteY4114" fmla="*/ 845272 h 1472405"/>
                    <a:gd name="connsiteX4115" fmla="*/ 3093924 w 4257040"/>
                    <a:gd name="connsiteY4115" fmla="*/ 846747 h 1472405"/>
                    <a:gd name="connsiteX4116" fmla="*/ 3095842 w 4257040"/>
                    <a:gd name="connsiteY4116" fmla="*/ 848517 h 1472405"/>
                    <a:gd name="connsiteX4117" fmla="*/ 3098497 w 4257040"/>
                    <a:gd name="connsiteY4117" fmla="*/ 853532 h 1472405"/>
                    <a:gd name="connsiteX4118" fmla="*/ 3101594 w 4257040"/>
                    <a:gd name="connsiteY4118" fmla="*/ 854712 h 1472405"/>
                    <a:gd name="connsiteX4119" fmla="*/ 3107346 w 4257040"/>
                    <a:gd name="connsiteY4119" fmla="*/ 852647 h 1472405"/>
                    <a:gd name="connsiteX4120" fmla="*/ 3111918 w 4257040"/>
                    <a:gd name="connsiteY4120" fmla="*/ 844682 h 1472405"/>
                    <a:gd name="connsiteX4121" fmla="*/ 3114278 w 4257040"/>
                    <a:gd name="connsiteY4121" fmla="*/ 843650 h 1472405"/>
                    <a:gd name="connsiteX4122" fmla="*/ 3121210 w 4257040"/>
                    <a:gd name="connsiteY4122" fmla="*/ 846895 h 1472405"/>
                    <a:gd name="connsiteX4123" fmla="*/ 3127405 w 4257040"/>
                    <a:gd name="connsiteY4123" fmla="*/ 847042 h 1472405"/>
                    <a:gd name="connsiteX4124" fmla="*/ 3139794 w 4257040"/>
                    <a:gd name="connsiteY4124" fmla="*/ 850877 h 1472405"/>
                    <a:gd name="connsiteX4125" fmla="*/ 3144366 w 4257040"/>
                    <a:gd name="connsiteY4125" fmla="*/ 849992 h 1472405"/>
                    <a:gd name="connsiteX4126" fmla="*/ 3149234 w 4257040"/>
                    <a:gd name="connsiteY4126" fmla="*/ 846305 h 1472405"/>
                    <a:gd name="connsiteX4127" fmla="*/ 3159263 w 4257040"/>
                    <a:gd name="connsiteY4127" fmla="*/ 845272 h 1472405"/>
                    <a:gd name="connsiteX4128" fmla="*/ 3165310 w 4257040"/>
                    <a:gd name="connsiteY4128" fmla="*/ 851172 h 1472405"/>
                    <a:gd name="connsiteX4129" fmla="*/ 3171505 w 4257040"/>
                    <a:gd name="connsiteY4129" fmla="*/ 851320 h 1472405"/>
                    <a:gd name="connsiteX4130" fmla="*/ 3176372 w 4257040"/>
                    <a:gd name="connsiteY4130" fmla="*/ 850287 h 1472405"/>
                    <a:gd name="connsiteX4131" fmla="*/ 3177699 w 4257040"/>
                    <a:gd name="connsiteY4131" fmla="*/ 847042 h 1472405"/>
                    <a:gd name="connsiteX4132" fmla="*/ 3175782 w 4257040"/>
                    <a:gd name="connsiteY4132" fmla="*/ 845862 h 1472405"/>
                    <a:gd name="connsiteX4133" fmla="*/ 3171947 w 4257040"/>
                    <a:gd name="connsiteY4133" fmla="*/ 846747 h 1472405"/>
                    <a:gd name="connsiteX4134" fmla="*/ 3171062 w 4257040"/>
                    <a:gd name="connsiteY4134" fmla="*/ 843945 h 1472405"/>
                    <a:gd name="connsiteX4135" fmla="*/ 3173422 w 4257040"/>
                    <a:gd name="connsiteY4135" fmla="*/ 840700 h 1472405"/>
                    <a:gd name="connsiteX4136" fmla="*/ 3176667 w 4257040"/>
                    <a:gd name="connsiteY4136" fmla="*/ 842913 h 1472405"/>
                    <a:gd name="connsiteX4137" fmla="*/ 3182124 w 4257040"/>
                    <a:gd name="connsiteY4137" fmla="*/ 842618 h 1472405"/>
                    <a:gd name="connsiteX4138" fmla="*/ 3184041 w 4257040"/>
                    <a:gd name="connsiteY4138" fmla="*/ 842323 h 1472405"/>
                    <a:gd name="connsiteX4139" fmla="*/ 3183304 w 4257040"/>
                    <a:gd name="connsiteY4139" fmla="*/ 840848 h 1472405"/>
                    <a:gd name="connsiteX4140" fmla="*/ 3181976 w 4257040"/>
                    <a:gd name="connsiteY4140" fmla="*/ 839668 h 1472405"/>
                    <a:gd name="connsiteX4141" fmla="*/ 3180354 w 4257040"/>
                    <a:gd name="connsiteY4141" fmla="*/ 836865 h 1472405"/>
                    <a:gd name="connsiteX4142" fmla="*/ 3186254 w 4257040"/>
                    <a:gd name="connsiteY4142" fmla="*/ 833031 h 1472405"/>
                    <a:gd name="connsiteX4143" fmla="*/ 3189794 w 4257040"/>
                    <a:gd name="connsiteY4143" fmla="*/ 831703 h 1472405"/>
                    <a:gd name="connsiteX4144" fmla="*/ 3195399 w 4257040"/>
                    <a:gd name="connsiteY4144" fmla="*/ 831408 h 1472405"/>
                    <a:gd name="connsiteX4145" fmla="*/ 3210148 w 4257040"/>
                    <a:gd name="connsiteY4145" fmla="*/ 835980 h 1472405"/>
                    <a:gd name="connsiteX4146" fmla="*/ 3213244 w 4257040"/>
                    <a:gd name="connsiteY4146" fmla="*/ 836570 h 1472405"/>
                    <a:gd name="connsiteX4147" fmla="*/ 3216785 w 4257040"/>
                    <a:gd name="connsiteY4147" fmla="*/ 838340 h 1472405"/>
                    <a:gd name="connsiteX4148" fmla="*/ 3222242 w 4257040"/>
                    <a:gd name="connsiteY4148" fmla="*/ 839668 h 1472405"/>
                    <a:gd name="connsiteX4149" fmla="*/ 3218849 w 4257040"/>
                    <a:gd name="connsiteY4149" fmla="*/ 840995 h 1472405"/>
                    <a:gd name="connsiteX4150" fmla="*/ 3217375 w 4257040"/>
                    <a:gd name="connsiteY4150" fmla="*/ 842175 h 1472405"/>
                    <a:gd name="connsiteX4151" fmla="*/ 3220914 w 4257040"/>
                    <a:gd name="connsiteY4151" fmla="*/ 841733 h 1472405"/>
                    <a:gd name="connsiteX4152" fmla="*/ 3223864 w 4257040"/>
                    <a:gd name="connsiteY4152" fmla="*/ 843060 h 1472405"/>
                    <a:gd name="connsiteX4153" fmla="*/ 3226371 w 4257040"/>
                    <a:gd name="connsiteY4153" fmla="*/ 843503 h 1472405"/>
                    <a:gd name="connsiteX4154" fmla="*/ 3227404 w 4257040"/>
                    <a:gd name="connsiteY4154" fmla="*/ 842913 h 1472405"/>
                    <a:gd name="connsiteX4155" fmla="*/ 3228584 w 4257040"/>
                    <a:gd name="connsiteY4155" fmla="*/ 840995 h 1472405"/>
                    <a:gd name="connsiteX4156" fmla="*/ 3230501 w 4257040"/>
                    <a:gd name="connsiteY4156" fmla="*/ 839078 h 1472405"/>
                    <a:gd name="connsiteX4157" fmla="*/ 3231828 w 4257040"/>
                    <a:gd name="connsiteY4157" fmla="*/ 838635 h 1472405"/>
                    <a:gd name="connsiteX4158" fmla="*/ 3235368 w 4257040"/>
                    <a:gd name="connsiteY4158" fmla="*/ 838635 h 1472405"/>
                    <a:gd name="connsiteX4159" fmla="*/ 3240088 w 4257040"/>
                    <a:gd name="connsiteY4159" fmla="*/ 839520 h 1472405"/>
                    <a:gd name="connsiteX4160" fmla="*/ 3243628 w 4257040"/>
                    <a:gd name="connsiteY4160" fmla="*/ 840995 h 1472405"/>
                    <a:gd name="connsiteX4161" fmla="*/ 3251740 w 4257040"/>
                    <a:gd name="connsiteY4161" fmla="*/ 848812 h 1472405"/>
                    <a:gd name="connsiteX4162" fmla="*/ 3255575 w 4257040"/>
                    <a:gd name="connsiteY4162" fmla="*/ 850287 h 1472405"/>
                    <a:gd name="connsiteX4163" fmla="*/ 3259852 w 4257040"/>
                    <a:gd name="connsiteY4163" fmla="*/ 849992 h 1472405"/>
                    <a:gd name="connsiteX4164" fmla="*/ 3261474 w 4257040"/>
                    <a:gd name="connsiteY4164" fmla="*/ 850582 h 1472405"/>
                    <a:gd name="connsiteX4165" fmla="*/ 3263835 w 4257040"/>
                    <a:gd name="connsiteY4165" fmla="*/ 852647 h 1472405"/>
                    <a:gd name="connsiteX4166" fmla="*/ 3256754 w 4257040"/>
                    <a:gd name="connsiteY4166" fmla="*/ 855007 h 1472405"/>
                    <a:gd name="connsiteX4167" fmla="*/ 3250117 w 4257040"/>
                    <a:gd name="connsiteY4167" fmla="*/ 855597 h 1472405"/>
                    <a:gd name="connsiteX4168" fmla="*/ 3244070 w 4257040"/>
                    <a:gd name="connsiteY4168" fmla="*/ 854859 h 1472405"/>
                    <a:gd name="connsiteX4169" fmla="*/ 3234041 w 4257040"/>
                    <a:gd name="connsiteY4169" fmla="*/ 858104 h 1472405"/>
                    <a:gd name="connsiteX4170" fmla="*/ 3239498 w 4257040"/>
                    <a:gd name="connsiteY4170" fmla="*/ 866069 h 1472405"/>
                    <a:gd name="connsiteX4171" fmla="*/ 3249380 w 4257040"/>
                    <a:gd name="connsiteY4171" fmla="*/ 866364 h 1472405"/>
                    <a:gd name="connsiteX4172" fmla="*/ 3259409 w 4257040"/>
                    <a:gd name="connsiteY4172" fmla="*/ 864741 h 1472405"/>
                    <a:gd name="connsiteX4173" fmla="*/ 3261327 w 4257040"/>
                    <a:gd name="connsiteY4173" fmla="*/ 861349 h 1472405"/>
                    <a:gd name="connsiteX4174" fmla="*/ 3265457 w 4257040"/>
                    <a:gd name="connsiteY4174" fmla="*/ 860022 h 1472405"/>
                    <a:gd name="connsiteX4175" fmla="*/ 3267522 w 4257040"/>
                    <a:gd name="connsiteY4175" fmla="*/ 860169 h 1472405"/>
                    <a:gd name="connsiteX4176" fmla="*/ 3272094 w 4257040"/>
                    <a:gd name="connsiteY4176" fmla="*/ 862971 h 1472405"/>
                    <a:gd name="connsiteX4177" fmla="*/ 3278436 w 4257040"/>
                    <a:gd name="connsiteY4177" fmla="*/ 864004 h 1472405"/>
                    <a:gd name="connsiteX4178" fmla="*/ 3280058 w 4257040"/>
                    <a:gd name="connsiteY4178" fmla="*/ 863561 h 1472405"/>
                    <a:gd name="connsiteX4179" fmla="*/ 3285220 w 4257040"/>
                    <a:gd name="connsiteY4179" fmla="*/ 858104 h 1472405"/>
                    <a:gd name="connsiteX4180" fmla="*/ 3288318 w 4257040"/>
                    <a:gd name="connsiteY4180" fmla="*/ 857662 h 1472405"/>
                    <a:gd name="connsiteX4181" fmla="*/ 3290383 w 4257040"/>
                    <a:gd name="connsiteY4181" fmla="*/ 857662 h 1472405"/>
                    <a:gd name="connsiteX4182" fmla="*/ 3292595 w 4257040"/>
                    <a:gd name="connsiteY4182" fmla="*/ 852942 h 1472405"/>
                    <a:gd name="connsiteX4183" fmla="*/ 3301297 w 4257040"/>
                    <a:gd name="connsiteY4183" fmla="*/ 852500 h 1472405"/>
                    <a:gd name="connsiteX4184" fmla="*/ 3306459 w 4257040"/>
                    <a:gd name="connsiteY4184" fmla="*/ 856777 h 1472405"/>
                    <a:gd name="connsiteX4185" fmla="*/ 3309557 w 4257040"/>
                    <a:gd name="connsiteY4185" fmla="*/ 858252 h 1472405"/>
                    <a:gd name="connsiteX4186" fmla="*/ 3315751 w 4257040"/>
                    <a:gd name="connsiteY4186" fmla="*/ 857072 h 1472405"/>
                    <a:gd name="connsiteX4187" fmla="*/ 3319144 w 4257040"/>
                    <a:gd name="connsiteY4187" fmla="*/ 853974 h 1472405"/>
                    <a:gd name="connsiteX4188" fmla="*/ 3321356 w 4257040"/>
                    <a:gd name="connsiteY4188" fmla="*/ 852942 h 1472405"/>
                    <a:gd name="connsiteX4189" fmla="*/ 3327698 w 4257040"/>
                    <a:gd name="connsiteY4189" fmla="*/ 855744 h 1472405"/>
                    <a:gd name="connsiteX4190" fmla="*/ 3330795 w 4257040"/>
                    <a:gd name="connsiteY4190" fmla="*/ 853974 h 1472405"/>
                    <a:gd name="connsiteX4191" fmla="*/ 3335810 w 4257040"/>
                    <a:gd name="connsiteY4191" fmla="*/ 853679 h 1472405"/>
                    <a:gd name="connsiteX4192" fmla="*/ 3339644 w 4257040"/>
                    <a:gd name="connsiteY4192" fmla="*/ 853827 h 1472405"/>
                    <a:gd name="connsiteX4193" fmla="*/ 3339498 w 4257040"/>
                    <a:gd name="connsiteY4193" fmla="*/ 850877 h 1472405"/>
                    <a:gd name="connsiteX4194" fmla="*/ 3339792 w 4257040"/>
                    <a:gd name="connsiteY4194" fmla="*/ 847337 h 1472405"/>
                    <a:gd name="connsiteX4195" fmla="*/ 3334630 w 4257040"/>
                    <a:gd name="connsiteY4195" fmla="*/ 843798 h 1472405"/>
                    <a:gd name="connsiteX4196" fmla="*/ 3324601 w 4257040"/>
                    <a:gd name="connsiteY4196" fmla="*/ 840405 h 1472405"/>
                    <a:gd name="connsiteX4197" fmla="*/ 3318701 w 4257040"/>
                    <a:gd name="connsiteY4197" fmla="*/ 842618 h 1472405"/>
                    <a:gd name="connsiteX4198" fmla="*/ 3316488 w 4257040"/>
                    <a:gd name="connsiteY4198" fmla="*/ 842913 h 1472405"/>
                    <a:gd name="connsiteX4199" fmla="*/ 3314866 w 4257040"/>
                    <a:gd name="connsiteY4199" fmla="*/ 842618 h 1472405"/>
                    <a:gd name="connsiteX4200" fmla="*/ 3313244 w 4257040"/>
                    <a:gd name="connsiteY4200" fmla="*/ 840848 h 1472405"/>
                    <a:gd name="connsiteX4201" fmla="*/ 3314718 w 4257040"/>
                    <a:gd name="connsiteY4201" fmla="*/ 838045 h 1472405"/>
                    <a:gd name="connsiteX4202" fmla="*/ 3316342 w 4257040"/>
                    <a:gd name="connsiteY4202" fmla="*/ 835833 h 1472405"/>
                    <a:gd name="connsiteX4203" fmla="*/ 3316342 w 4257040"/>
                    <a:gd name="connsiteY4203" fmla="*/ 833031 h 1472405"/>
                    <a:gd name="connsiteX4204" fmla="*/ 3316931 w 4257040"/>
                    <a:gd name="connsiteY4204" fmla="*/ 828901 h 1472405"/>
                    <a:gd name="connsiteX4205" fmla="*/ 3319438 w 4257040"/>
                    <a:gd name="connsiteY4205" fmla="*/ 827278 h 1472405"/>
                    <a:gd name="connsiteX4206" fmla="*/ 3320766 w 4257040"/>
                    <a:gd name="connsiteY4206" fmla="*/ 826984 h 1472405"/>
                    <a:gd name="connsiteX4207" fmla="*/ 3324453 w 4257040"/>
                    <a:gd name="connsiteY4207" fmla="*/ 818724 h 1472405"/>
                    <a:gd name="connsiteX4208" fmla="*/ 3334630 w 4257040"/>
                    <a:gd name="connsiteY4208" fmla="*/ 807662 h 1472405"/>
                    <a:gd name="connsiteX4209" fmla="*/ 3346577 w 4257040"/>
                    <a:gd name="connsiteY4209" fmla="*/ 800878 h 1472405"/>
                    <a:gd name="connsiteX4210" fmla="*/ 3354099 w 4257040"/>
                    <a:gd name="connsiteY4210" fmla="*/ 795568 h 1472405"/>
                    <a:gd name="connsiteX4211" fmla="*/ 3357787 w 4257040"/>
                    <a:gd name="connsiteY4211" fmla="*/ 791881 h 1472405"/>
                    <a:gd name="connsiteX4212" fmla="*/ 3363096 w 4257040"/>
                    <a:gd name="connsiteY4212" fmla="*/ 783179 h 1472405"/>
                    <a:gd name="connsiteX4213" fmla="*/ 3370618 w 4257040"/>
                    <a:gd name="connsiteY4213" fmla="*/ 776836 h 1472405"/>
                    <a:gd name="connsiteX4214" fmla="*/ 3374158 w 4257040"/>
                    <a:gd name="connsiteY4214" fmla="*/ 774919 h 1472405"/>
                    <a:gd name="connsiteX4215" fmla="*/ 3377993 w 4257040"/>
                    <a:gd name="connsiteY4215" fmla="*/ 772264 h 1472405"/>
                    <a:gd name="connsiteX4216" fmla="*/ 3379320 w 4257040"/>
                    <a:gd name="connsiteY4216" fmla="*/ 763857 h 1472405"/>
                    <a:gd name="connsiteX4217" fmla="*/ 3382270 w 4257040"/>
                    <a:gd name="connsiteY4217" fmla="*/ 761940 h 1472405"/>
                    <a:gd name="connsiteX4218" fmla="*/ 3384924 w 4257040"/>
                    <a:gd name="connsiteY4218" fmla="*/ 760465 h 1472405"/>
                    <a:gd name="connsiteX4219" fmla="*/ 3389940 w 4257040"/>
                    <a:gd name="connsiteY4219" fmla="*/ 756040 h 1472405"/>
                    <a:gd name="connsiteX4220" fmla="*/ 3397462 w 4257040"/>
                    <a:gd name="connsiteY4220" fmla="*/ 753238 h 1472405"/>
                    <a:gd name="connsiteX4221" fmla="*/ 3399969 w 4257040"/>
                    <a:gd name="connsiteY4221" fmla="*/ 751173 h 1472405"/>
                    <a:gd name="connsiteX4222" fmla="*/ 3408524 w 4257040"/>
                    <a:gd name="connsiteY4222" fmla="*/ 751321 h 1472405"/>
                    <a:gd name="connsiteX4223" fmla="*/ 3415603 w 4257040"/>
                    <a:gd name="connsiteY4223" fmla="*/ 752943 h 1472405"/>
                    <a:gd name="connsiteX4224" fmla="*/ 3417816 w 4257040"/>
                    <a:gd name="connsiteY4224" fmla="*/ 752500 h 1472405"/>
                    <a:gd name="connsiteX4225" fmla="*/ 3422534 w 4257040"/>
                    <a:gd name="connsiteY4225" fmla="*/ 749993 h 1472405"/>
                    <a:gd name="connsiteX4226" fmla="*/ 3428139 w 4257040"/>
                    <a:gd name="connsiteY4226" fmla="*/ 750583 h 1472405"/>
                    <a:gd name="connsiteX4227" fmla="*/ 3435367 w 4257040"/>
                    <a:gd name="connsiteY4227" fmla="*/ 749108 h 1472405"/>
                    <a:gd name="connsiteX4228" fmla="*/ 3442003 w 4257040"/>
                    <a:gd name="connsiteY4228" fmla="*/ 746158 h 1472405"/>
                    <a:gd name="connsiteX4229" fmla="*/ 3444953 w 4257040"/>
                    <a:gd name="connsiteY4229" fmla="*/ 745863 h 1472405"/>
                    <a:gd name="connsiteX4230" fmla="*/ 3447608 w 4257040"/>
                    <a:gd name="connsiteY4230" fmla="*/ 746453 h 1472405"/>
                    <a:gd name="connsiteX4231" fmla="*/ 3451001 w 4257040"/>
                    <a:gd name="connsiteY4231" fmla="*/ 750731 h 1472405"/>
                    <a:gd name="connsiteX4232" fmla="*/ 3452918 w 4257040"/>
                    <a:gd name="connsiteY4232" fmla="*/ 751763 h 1472405"/>
                    <a:gd name="connsiteX4233" fmla="*/ 3454393 w 4257040"/>
                    <a:gd name="connsiteY4233" fmla="*/ 754270 h 1472405"/>
                    <a:gd name="connsiteX4234" fmla="*/ 3458818 w 4257040"/>
                    <a:gd name="connsiteY4234" fmla="*/ 752795 h 1472405"/>
                    <a:gd name="connsiteX4235" fmla="*/ 3470912 w 4257040"/>
                    <a:gd name="connsiteY4235" fmla="*/ 746896 h 1472405"/>
                    <a:gd name="connsiteX4236" fmla="*/ 3472240 w 4257040"/>
                    <a:gd name="connsiteY4236" fmla="*/ 746896 h 1472405"/>
                    <a:gd name="connsiteX4237" fmla="*/ 3474156 w 4257040"/>
                    <a:gd name="connsiteY4237" fmla="*/ 747338 h 1472405"/>
                    <a:gd name="connsiteX4238" fmla="*/ 3474452 w 4257040"/>
                    <a:gd name="connsiteY4238" fmla="*/ 749551 h 1472405"/>
                    <a:gd name="connsiteX4239" fmla="*/ 3474452 w 4257040"/>
                    <a:gd name="connsiteY4239" fmla="*/ 751321 h 1472405"/>
                    <a:gd name="connsiteX4240" fmla="*/ 3472534 w 4257040"/>
                    <a:gd name="connsiteY4240" fmla="*/ 757220 h 1472405"/>
                    <a:gd name="connsiteX4241" fmla="*/ 3470322 w 4257040"/>
                    <a:gd name="connsiteY4241" fmla="*/ 761645 h 1472405"/>
                    <a:gd name="connsiteX4242" fmla="*/ 3464275 w 4257040"/>
                    <a:gd name="connsiteY4242" fmla="*/ 770199 h 1472405"/>
                    <a:gd name="connsiteX4243" fmla="*/ 3463095 w 4257040"/>
                    <a:gd name="connsiteY4243" fmla="*/ 771379 h 1472405"/>
                    <a:gd name="connsiteX4244" fmla="*/ 3463833 w 4257040"/>
                    <a:gd name="connsiteY4244" fmla="*/ 773739 h 1472405"/>
                    <a:gd name="connsiteX4245" fmla="*/ 3464718 w 4257040"/>
                    <a:gd name="connsiteY4245" fmla="*/ 778016 h 1472405"/>
                    <a:gd name="connsiteX4246" fmla="*/ 3461768 w 4257040"/>
                    <a:gd name="connsiteY4246" fmla="*/ 782441 h 1472405"/>
                    <a:gd name="connsiteX4247" fmla="*/ 3460587 w 4257040"/>
                    <a:gd name="connsiteY4247" fmla="*/ 784801 h 1472405"/>
                    <a:gd name="connsiteX4248" fmla="*/ 3463095 w 4257040"/>
                    <a:gd name="connsiteY4248" fmla="*/ 785243 h 1472405"/>
                    <a:gd name="connsiteX4249" fmla="*/ 3466192 w 4257040"/>
                    <a:gd name="connsiteY4249" fmla="*/ 782736 h 1472405"/>
                    <a:gd name="connsiteX4250" fmla="*/ 3470912 w 4257040"/>
                    <a:gd name="connsiteY4250" fmla="*/ 781114 h 1472405"/>
                    <a:gd name="connsiteX4251" fmla="*/ 3473419 w 4257040"/>
                    <a:gd name="connsiteY4251" fmla="*/ 781261 h 1472405"/>
                    <a:gd name="connsiteX4252" fmla="*/ 3475927 w 4257040"/>
                    <a:gd name="connsiteY4252" fmla="*/ 781999 h 1472405"/>
                    <a:gd name="connsiteX4253" fmla="*/ 3471945 w 4257040"/>
                    <a:gd name="connsiteY4253" fmla="*/ 789668 h 1472405"/>
                    <a:gd name="connsiteX4254" fmla="*/ 3471354 w 4257040"/>
                    <a:gd name="connsiteY4254" fmla="*/ 793798 h 1472405"/>
                    <a:gd name="connsiteX4255" fmla="*/ 3470764 w 4257040"/>
                    <a:gd name="connsiteY4255" fmla="*/ 795273 h 1472405"/>
                    <a:gd name="connsiteX4256" fmla="*/ 3470617 w 4257040"/>
                    <a:gd name="connsiteY4256" fmla="*/ 797338 h 1472405"/>
                    <a:gd name="connsiteX4257" fmla="*/ 3473567 w 4257040"/>
                    <a:gd name="connsiteY4257" fmla="*/ 796305 h 1472405"/>
                    <a:gd name="connsiteX4258" fmla="*/ 3475780 w 4257040"/>
                    <a:gd name="connsiteY4258" fmla="*/ 794535 h 1472405"/>
                    <a:gd name="connsiteX4259" fmla="*/ 3478729 w 4257040"/>
                    <a:gd name="connsiteY4259" fmla="*/ 793356 h 1472405"/>
                    <a:gd name="connsiteX4260" fmla="*/ 3486103 w 4257040"/>
                    <a:gd name="connsiteY4260" fmla="*/ 792766 h 1472405"/>
                    <a:gd name="connsiteX4261" fmla="*/ 3489938 w 4257040"/>
                    <a:gd name="connsiteY4261" fmla="*/ 787308 h 1472405"/>
                    <a:gd name="connsiteX4262" fmla="*/ 3493183 w 4257040"/>
                    <a:gd name="connsiteY4262" fmla="*/ 784506 h 1472405"/>
                    <a:gd name="connsiteX4263" fmla="*/ 3523271 w 4257040"/>
                    <a:gd name="connsiteY4263" fmla="*/ 761497 h 1472405"/>
                    <a:gd name="connsiteX4264" fmla="*/ 3528581 w 4257040"/>
                    <a:gd name="connsiteY4264" fmla="*/ 756630 h 1472405"/>
                    <a:gd name="connsiteX4265" fmla="*/ 3531531 w 4257040"/>
                    <a:gd name="connsiteY4265" fmla="*/ 756335 h 1472405"/>
                    <a:gd name="connsiteX4266" fmla="*/ 3534185 w 4257040"/>
                    <a:gd name="connsiteY4266" fmla="*/ 757073 h 1472405"/>
                    <a:gd name="connsiteX4267" fmla="*/ 3536693 w 4257040"/>
                    <a:gd name="connsiteY4267" fmla="*/ 757073 h 1472405"/>
                    <a:gd name="connsiteX4268" fmla="*/ 3537135 w 4257040"/>
                    <a:gd name="connsiteY4268" fmla="*/ 755303 h 1472405"/>
                    <a:gd name="connsiteX4269" fmla="*/ 3538020 w 4257040"/>
                    <a:gd name="connsiteY4269" fmla="*/ 754713 h 1472405"/>
                    <a:gd name="connsiteX4270" fmla="*/ 3540675 w 4257040"/>
                    <a:gd name="connsiteY4270" fmla="*/ 754860 h 1472405"/>
                    <a:gd name="connsiteX4271" fmla="*/ 3542445 w 4257040"/>
                    <a:gd name="connsiteY4271" fmla="*/ 759138 h 1472405"/>
                    <a:gd name="connsiteX4272" fmla="*/ 3544362 w 4257040"/>
                    <a:gd name="connsiteY4272" fmla="*/ 761350 h 1472405"/>
                    <a:gd name="connsiteX4273" fmla="*/ 3545690 w 4257040"/>
                    <a:gd name="connsiteY4273" fmla="*/ 760907 h 1472405"/>
                    <a:gd name="connsiteX4274" fmla="*/ 3546723 w 4257040"/>
                    <a:gd name="connsiteY4274" fmla="*/ 760318 h 1472405"/>
                    <a:gd name="connsiteX4275" fmla="*/ 3548050 w 4257040"/>
                    <a:gd name="connsiteY4275" fmla="*/ 758695 h 1472405"/>
                    <a:gd name="connsiteX4276" fmla="*/ 3549673 w 4257040"/>
                    <a:gd name="connsiteY4276" fmla="*/ 757368 h 1472405"/>
                    <a:gd name="connsiteX4277" fmla="*/ 3551295 w 4257040"/>
                    <a:gd name="connsiteY4277" fmla="*/ 755155 h 1472405"/>
                    <a:gd name="connsiteX4278" fmla="*/ 3549967 w 4257040"/>
                    <a:gd name="connsiteY4278" fmla="*/ 753680 h 1472405"/>
                    <a:gd name="connsiteX4279" fmla="*/ 3544805 w 4257040"/>
                    <a:gd name="connsiteY4279" fmla="*/ 751468 h 1472405"/>
                    <a:gd name="connsiteX4280" fmla="*/ 3544953 w 4257040"/>
                    <a:gd name="connsiteY4280" fmla="*/ 747486 h 1472405"/>
                    <a:gd name="connsiteX4281" fmla="*/ 3547902 w 4257040"/>
                    <a:gd name="connsiteY4281" fmla="*/ 740996 h 1472405"/>
                    <a:gd name="connsiteX4282" fmla="*/ 3547608 w 4257040"/>
                    <a:gd name="connsiteY4282" fmla="*/ 736866 h 1472405"/>
                    <a:gd name="connsiteX4283" fmla="*/ 3548787 w 4257040"/>
                    <a:gd name="connsiteY4283" fmla="*/ 732589 h 1472405"/>
                    <a:gd name="connsiteX4284" fmla="*/ 3550115 w 4257040"/>
                    <a:gd name="connsiteY4284" fmla="*/ 730377 h 1472405"/>
                    <a:gd name="connsiteX4285" fmla="*/ 3551295 w 4257040"/>
                    <a:gd name="connsiteY4285" fmla="*/ 729344 h 1472405"/>
                    <a:gd name="connsiteX4286" fmla="*/ 3552328 w 4257040"/>
                    <a:gd name="connsiteY4286" fmla="*/ 727869 h 1472405"/>
                    <a:gd name="connsiteX4287" fmla="*/ 3550852 w 4257040"/>
                    <a:gd name="connsiteY4287" fmla="*/ 724625 h 1472405"/>
                    <a:gd name="connsiteX4288" fmla="*/ 3552032 w 4257040"/>
                    <a:gd name="connsiteY4288" fmla="*/ 722265 h 1472405"/>
                    <a:gd name="connsiteX4289" fmla="*/ 3553212 w 4257040"/>
                    <a:gd name="connsiteY4289" fmla="*/ 720642 h 1472405"/>
                    <a:gd name="connsiteX4290" fmla="*/ 3577254 w 4257040"/>
                    <a:gd name="connsiteY4290" fmla="*/ 714743 h 1472405"/>
                    <a:gd name="connsiteX4291" fmla="*/ 3581530 w 4257040"/>
                    <a:gd name="connsiteY4291" fmla="*/ 714448 h 1472405"/>
                    <a:gd name="connsiteX4292" fmla="*/ 3585365 w 4257040"/>
                    <a:gd name="connsiteY4292" fmla="*/ 715628 h 1472405"/>
                    <a:gd name="connsiteX4293" fmla="*/ 3591265 w 4257040"/>
                    <a:gd name="connsiteY4293" fmla="*/ 719905 h 1472405"/>
                    <a:gd name="connsiteX4294" fmla="*/ 3597902 w 4257040"/>
                    <a:gd name="connsiteY4294" fmla="*/ 722117 h 1472405"/>
                    <a:gd name="connsiteX4295" fmla="*/ 3607046 w 4257040"/>
                    <a:gd name="connsiteY4295" fmla="*/ 723002 h 1472405"/>
                    <a:gd name="connsiteX4296" fmla="*/ 3607637 w 4257040"/>
                    <a:gd name="connsiteY4296" fmla="*/ 724920 h 1472405"/>
                    <a:gd name="connsiteX4297" fmla="*/ 3604096 w 4257040"/>
                    <a:gd name="connsiteY4297" fmla="*/ 724330 h 1472405"/>
                    <a:gd name="connsiteX4298" fmla="*/ 3602326 w 4257040"/>
                    <a:gd name="connsiteY4298" fmla="*/ 724920 h 1472405"/>
                    <a:gd name="connsiteX4299" fmla="*/ 3602622 w 4257040"/>
                    <a:gd name="connsiteY4299" fmla="*/ 726542 h 1472405"/>
                    <a:gd name="connsiteX4300" fmla="*/ 3602180 w 4257040"/>
                    <a:gd name="connsiteY4300" fmla="*/ 727869 h 1472405"/>
                    <a:gd name="connsiteX4301" fmla="*/ 3599967 w 4257040"/>
                    <a:gd name="connsiteY4301" fmla="*/ 726394 h 1472405"/>
                    <a:gd name="connsiteX4302" fmla="*/ 3593773 w 4257040"/>
                    <a:gd name="connsiteY4302" fmla="*/ 725510 h 1472405"/>
                    <a:gd name="connsiteX4303" fmla="*/ 3588168 w 4257040"/>
                    <a:gd name="connsiteY4303" fmla="*/ 723887 h 1472405"/>
                    <a:gd name="connsiteX4304" fmla="*/ 3586250 w 4257040"/>
                    <a:gd name="connsiteY4304" fmla="*/ 723887 h 1472405"/>
                    <a:gd name="connsiteX4305" fmla="*/ 3578138 w 4257040"/>
                    <a:gd name="connsiteY4305" fmla="*/ 729049 h 1472405"/>
                    <a:gd name="connsiteX4306" fmla="*/ 3576073 w 4257040"/>
                    <a:gd name="connsiteY4306" fmla="*/ 731262 h 1472405"/>
                    <a:gd name="connsiteX4307" fmla="*/ 3572534 w 4257040"/>
                    <a:gd name="connsiteY4307" fmla="*/ 741144 h 1472405"/>
                    <a:gd name="connsiteX4308" fmla="*/ 3572386 w 4257040"/>
                    <a:gd name="connsiteY4308" fmla="*/ 748076 h 1472405"/>
                    <a:gd name="connsiteX4309" fmla="*/ 3571058 w 4257040"/>
                    <a:gd name="connsiteY4309" fmla="*/ 754713 h 1472405"/>
                    <a:gd name="connsiteX4310" fmla="*/ 3567519 w 4257040"/>
                    <a:gd name="connsiteY4310" fmla="*/ 757515 h 1472405"/>
                    <a:gd name="connsiteX4311" fmla="*/ 3566338 w 4257040"/>
                    <a:gd name="connsiteY4311" fmla="*/ 760760 h 1472405"/>
                    <a:gd name="connsiteX4312" fmla="*/ 3565454 w 4257040"/>
                    <a:gd name="connsiteY4312" fmla="*/ 764742 h 1472405"/>
                    <a:gd name="connsiteX4313" fmla="*/ 3569879 w 4257040"/>
                    <a:gd name="connsiteY4313" fmla="*/ 766365 h 1472405"/>
                    <a:gd name="connsiteX4314" fmla="*/ 3570469 w 4257040"/>
                    <a:gd name="connsiteY4314" fmla="*/ 767545 h 1472405"/>
                    <a:gd name="connsiteX4315" fmla="*/ 3570764 w 4257040"/>
                    <a:gd name="connsiteY4315" fmla="*/ 769314 h 1472405"/>
                    <a:gd name="connsiteX4316" fmla="*/ 3567814 w 4257040"/>
                    <a:gd name="connsiteY4316" fmla="*/ 773444 h 1472405"/>
                    <a:gd name="connsiteX4317" fmla="*/ 3560735 w 4257040"/>
                    <a:gd name="connsiteY4317" fmla="*/ 778606 h 1472405"/>
                    <a:gd name="connsiteX4318" fmla="*/ 3559849 w 4257040"/>
                    <a:gd name="connsiteY4318" fmla="*/ 779639 h 1472405"/>
                    <a:gd name="connsiteX4319" fmla="*/ 3558964 w 4257040"/>
                    <a:gd name="connsiteY4319" fmla="*/ 781999 h 1472405"/>
                    <a:gd name="connsiteX4320" fmla="*/ 3563094 w 4257040"/>
                    <a:gd name="connsiteY4320" fmla="*/ 786423 h 1472405"/>
                    <a:gd name="connsiteX4321" fmla="*/ 3559849 w 4257040"/>
                    <a:gd name="connsiteY4321" fmla="*/ 787898 h 1472405"/>
                    <a:gd name="connsiteX4322" fmla="*/ 3556604 w 4257040"/>
                    <a:gd name="connsiteY4322" fmla="*/ 789078 h 1472405"/>
                    <a:gd name="connsiteX4323" fmla="*/ 3553654 w 4257040"/>
                    <a:gd name="connsiteY4323" fmla="*/ 790996 h 1472405"/>
                    <a:gd name="connsiteX4324" fmla="*/ 3543773 w 4257040"/>
                    <a:gd name="connsiteY4324" fmla="*/ 791733 h 1472405"/>
                    <a:gd name="connsiteX4325" fmla="*/ 3536988 w 4257040"/>
                    <a:gd name="connsiteY4325" fmla="*/ 796600 h 1472405"/>
                    <a:gd name="connsiteX4326" fmla="*/ 3525336 w 4257040"/>
                    <a:gd name="connsiteY4326" fmla="*/ 801320 h 1472405"/>
                    <a:gd name="connsiteX4327" fmla="*/ 3520175 w 4257040"/>
                    <a:gd name="connsiteY4327" fmla="*/ 804122 h 1472405"/>
                    <a:gd name="connsiteX4328" fmla="*/ 3518404 w 4257040"/>
                    <a:gd name="connsiteY4328" fmla="*/ 806040 h 1472405"/>
                    <a:gd name="connsiteX4329" fmla="*/ 3514275 w 4257040"/>
                    <a:gd name="connsiteY4329" fmla="*/ 813414 h 1472405"/>
                    <a:gd name="connsiteX4330" fmla="*/ 3511914 w 4257040"/>
                    <a:gd name="connsiteY4330" fmla="*/ 816512 h 1472405"/>
                    <a:gd name="connsiteX4331" fmla="*/ 3503950 w 4257040"/>
                    <a:gd name="connsiteY4331" fmla="*/ 821379 h 1472405"/>
                    <a:gd name="connsiteX4332" fmla="*/ 3497903 w 4257040"/>
                    <a:gd name="connsiteY4332" fmla="*/ 828458 h 1472405"/>
                    <a:gd name="connsiteX4333" fmla="*/ 3488464 w 4257040"/>
                    <a:gd name="connsiteY4333" fmla="*/ 837013 h 1472405"/>
                    <a:gd name="connsiteX4334" fmla="*/ 3484629 w 4257040"/>
                    <a:gd name="connsiteY4334" fmla="*/ 837898 h 1472405"/>
                    <a:gd name="connsiteX4335" fmla="*/ 3480352 w 4257040"/>
                    <a:gd name="connsiteY4335" fmla="*/ 840110 h 1472405"/>
                    <a:gd name="connsiteX4336" fmla="*/ 3475189 w 4257040"/>
                    <a:gd name="connsiteY4336" fmla="*/ 846010 h 1472405"/>
                    <a:gd name="connsiteX4337" fmla="*/ 3462063 w 4257040"/>
                    <a:gd name="connsiteY4337" fmla="*/ 856334 h 1472405"/>
                    <a:gd name="connsiteX4338" fmla="*/ 3455426 w 4257040"/>
                    <a:gd name="connsiteY4338" fmla="*/ 868724 h 1472405"/>
                    <a:gd name="connsiteX4339" fmla="*/ 3451738 w 4257040"/>
                    <a:gd name="connsiteY4339" fmla="*/ 872853 h 1472405"/>
                    <a:gd name="connsiteX4340" fmla="*/ 3448051 w 4257040"/>
                    <a:gd name="connsiteY4340" fmla="*/ 876098 h 1472405"/>
                    <a:gd name="connsiteX4341" fmla="*/ 3445543 w 4257040"/>
                    <a:gd name="connsiteY4341" fmla="*/ 879638 h 1472405"/>
                    <a:gd name="connsiteX4342" fmla="*/ 3440971 w 4257040"/>
                    <a:gd name="connsiteY4342" fmla="*/ 883325 h 1472405"/>
                    <a:gd name="connsiteX4343" fmla="*/ 3431827 w 4257040"/>
                    <a:gd name="connsiteY4343" fmla="*/ 888782 h 1472405"/>
                    <a:gd name="connsiteX4344" fmla="*/ 3425632 w 4257040"/>
                    <a:gd name="connsiteY4344" fmla="*/ 893207 h 1472405"/>
                    <a:gd name="connsiteX4345" fmla="*/ 3422240 w 4257040"/>
                    <a:gd name="connsiteY4345" fmla="*/ 896304 h 1472405"/>
                    <a:gd name="connsiteX4346" fmla="*/ 3421060 w 4257040"/>
                    <a:gd name="connsiteY4346" fmla="*/ 899107 h 1472405"/>
                    <a:gd name="connsiteX4347" fmla="*/ 3419290 w 4257040"/>
                    <a:gd name="connsiteY4347" fmla="*/ 898517 h 1472405"/>
                    <a:gd name="connsiteX4348" fmla="*/ 3413243 w 4257040"/>
                    <a:gd name="connsiteY4348" fmla="*/ 899992 h 1472405"/>
                    <a:gd name="connsiteX4349" fmla="*/ 3405131 w 4257040"/>
                    <a:gd name="connsiteY4349" fmla="*/ 898664 h 1472405"/>
                    <a:gd name="connsiteX4350" fmla="*/ 3399526 w 4257040"/>
                    <a:gd name="connsiteY4350" fmla="*/ 907071 h 1472405"/>
                    <a:gd name="connsiteX4351" fmla="*/ 3393332 w 4257040"/>
                    <a:gd name="connsiteY4351" fmla="*/ 907809 h 1472405"/>
                    <a:gd name="connsiteX4352" fmla="*/ 3387285 w 4257040"/>
                    <a:gd name="connsiteY4352" fmla="*/ 905891 h 1472405"/>
                    <a:gd name="connsiteX4353" fmla="*/ 3384335 w 4257040"/>
                    <a:gd name="connsiteY4353" fmla="*/ 906924 h 1472405"/>
                    <a:gd name="connsiteX4354" fmla="*/ 3383302 w 4257040"/>
                    <a:gd name="connsiteY4354" fmla="*/ 907809 h 1472405"/>
                    <a:gd name="connsiteX4355" fmla="*/ 3382270 w 4257040"/>
                    <a:gd name="connsiteY4355" fmla="*/ 908989 h 1472405"/>
                    <a:gd name="connsiteX4356" fmla="*/ 3385072 w 4257040"/>
                    <a:gd name="connsiteY4356" fmla="*/ 911643 h 1472405"/>
                    <a:gd name="connsiteX4357" fmla="*/ 3386400 w 4257040"/>
                    <a:gd name="connsiteY4357" fmla="*/ 914003 h 1472405"/>
                    <a:gd name="connsiteX4358" fmla="*/ 3386694 w 4257040"/>
                    <a:gd name="connsiteY4358" fmla="*/ 916068 h 1472405"/>
                    <a:gd name="connsiteX4359" fmla="*/ 3387137 w 4257040"/>
                    <a:gd name="connsiteY4359" fmla="*/ 919608 h 1472405"/>
                    <a:gd name="connsiteX4360" fmla="*/ 3383745 w 4257040"/>
                    <a:gd name="connsiteY4360" fmla="*/ 926245 h 1472405"/>
                    <a:gd name="connsiteX4361" fmla="*/ 3380647 w 4257040"/>
                    <a:gd name="connsiteY4361" fmla="*/ 931407 h 1472405"/>
                    <a:gd name="connsiteX4362" fmla="*/ 3375338 w 4257040"/>
                    <a:gd name="connsiteY4362" fmla="*/ 936274 h 1472405"/>
                    <a:gd name="connsiteX4363" fmla="*/ 3363391 w 4257040"/>
                    <a:gd name="connsiteY4363" fmla="*/ 945124 h 1472405"/>
                    <a:gd name="connsiteX4364" fmla="*/ 3362211 w 4257040"/>
                    <a:gd name="connsiteY4364" fmla="*/ 946304 h 1472405"/>
                    <a:gd name="connsiteX4365" fmla="*/ 3361179 w 4257040"/>
                    <a:gd name="connsiteY4365" fmla="*/ 948369 h 1472405"/>
                    <a:gd name="connsiteX4366" fmla="*/ 3354099 w 4257040"/>
                    <a:gd name="connsiteY4366" fmla="*/ 971525 h 1472405"/>
                    <a:gd name="connsiteX4367" fmla="*/ 3352329 w 4257040"/>
                    <a:gd name="connsiteY4367" fmla="*/ 981702 h 1472405"/>
                    <a:gd name="connsiteX4368" fmla="*/ 3349969 w 4257040"/>
                    <a:gd name="connsiteY4368" fmla="*/ 998073 h 1472405"/>
                    <a:gd name="connsiteX4369" fmla="*/ 3350117 w 4257040"/>
                    <a:gd name="connsiteY4369" fmla="*/ 1003531 h 1472405"/>
                    <a:gd name="connsiteX4370" fmla="*/ 3351591 w 4257040"/>
                    <a:gd name="connsiteY4370" fmla="*/ 1015625 h 1472405"/>
                    <a:gd name="connsiteX4371" fmla="*/ 3353952 w 4257040"/>
                    <a:gd name="connsiteY4371" fmla="*/ 1028014 h 1472405"/>
                    <a:gd name="connsiteX4372" fmla="*/ 3359113 w 4257040"/>
                    <a:gd name="connsiteY4372" fmla="*/ 1049400 h 1472405"/>
                    <a:gd name="connsiteX4373" fmla="*/ 3360294 w 4257040"/>
                    <a:gd name="connsiteY4373" fmla="*/ 1055890 h 1472405"/>
                    <a:gd name="connsiteX4374" fmla="*/ 3364129 w 4257040"/>
                    <a:gd name="connsiteY4374" fmla="*/ 1082143 h 1472405"/>
                    <a:gd name="connsiteX4375" fmla="*/ 3364423 w 4257040"/>
                    <a:gd name="connsiteY4375" fmla="*/ 1087158 h 1472405"/>
                    <a:gd name="connsiteX4376" fmla="*/ 3365603 w 4257040"/>
                    <a:gd name="connsiteY4376" fmla="*/ 1091288 h 1472405"/>
                    <a:gd name="connsiteX4377" fmla="*/ 3367521 w 4257040"/>
                    <a:gd name="connsiteY4377" fmla="*/ 1095565 h 1472405"/>
                    <a:gd name="connsiteX4378" fmla="*/ 3371060 w 4257040"/>
                    <a:gd name="connsiteY4378" fmla="*/ 1099695 h 1472405"/>
                    <a:gd name="connsiteX4379" fmla="*/ 3371503 w 4257040"/>
                    <a:gd name="connsiteY4379" fmla="*/ 1104710 h 1472405"/>
                    <a:gd name="connsiteX4380" fmla="*/ 3374305 w 4257040"/>
                    <a:gd name="connsiteY4380" fmla="*/ 1120491 h 1472405"/>
                    <a:gd name="connsiteX4381" fmla="*/ 3374600 w 4257040"/>
                    <a:gd name="connsiteY4381" fmla="*/ 1135830 h 1472405"/>
                    <a:gd name="connsiteX4382" fmla="*/ 3375190 w 4257040"/>
                    <a:gd name="connsiteY4382" fmla="*/ 1139075 h 1472405"/>
                    <a:gd name="connsiteX4383" fmla="*/ 3375780 w 4257040"/>
                    <a:gd name="connsiteY4383" fmla="*/ 1141435 h 1472405"/>
                    <a:gd name="connsiteX4384" fmla="*/ 3379172 w 4257040"/>
                    <a:gd name="connsiteY4384" fmla="*/ 1144385 h 1472405"/>
                    <a:gd name="connsiteX4385" fmla="*/ 3380205 w 4257040"/>
                    <a:gd name="connsiteY4385" fmla="*/ 1147925 h 1472405"/>
                    <a:gd name="connsiteX4386" fmla="*/ 3380500 w 4257040"/>
                    <a:gd name="connsiteY4386" fmla="*/ 1150579 h 1472405"/>
                    <a:gd name="connsiteX4387" fmla="*/ 3381089 w 4257040"/>
                    <a:gd name="connsiteY4387" fmla="*/ 1153234 h 1472405"/>
                    <a:gd name="connsiteX4388" fmla="*/ 3383745 w 4257040"/>
                    <a:gd name="connsiteY4388" fmla="*/ 1152054 h 1472405"/>
                    <a:gd name="connsiteX4389" fmla="*/ 3393036 w 4257040"/>
                    <a:gd name="connsiteY4389" fmla="*/ 1144827 h 1472405"/>
                    <a:gd name="connsiteX4390" fmla="*/ 3400558 w 4257040"/>
                    <a:gd name="connsiteY4390" fmla="*/ 1138043 h 1472405"/>
                    <a:gd name="connsiteX4391" fmla="*/ 3401591 w 4257040"/>
                    <a:gd name="connsiteY4391" fmla="*/ 1135683 h 1472405"/>
                    <a:gd name="connsiteX4392" fmla="*/ 3404098 w 4257040"/>
                    <a:gd name="connsiteY4392" fmla="*/ 1133765 h 1472405"/>
                    <a:gd name="connsiteX4393" fmla="*/ 3409261 w 4257040"/>
                    <a:gd name="connsiteY4393" fmla="*/ 1131258 h 1472405"/>
                    <a:gd name="connsiteX4394" fmla="*/ 3416488 w 4257040"/>
                    <a:gd name="connsiteY4394" fmla="*/ 1124178 h 1472405"/>
                    <a:gd name="connsiteX4395" fmla="*/ 3422534 w 4257040"/>
                    <a:gd name="connsiteY4395" fmla="*/ 1114297 h 1472405"/>
                    <a:gd name="connsiteX4396" fmla="*/ 3425927 w 4257040"/>
                    <a:gd name="connsiteY4396" fmla="*/ 1106922 h 1472405"/>
                    <a:gd name="connsiteX4397" fmla="*/ 3426665 w 4257040"/>
                    <a:gd name="connsiteY4397" fmla="*/ 1104120 h 1472405"/>
                    <a:gd name="connsiteX4398" fmla="*/ 3426960 w 4257040"/>
                    <a:gd name="connsiteY4398" fmla="*/ 1101465 h 1472405"/>
                    <a:gd name="connsiteX4399" fmla="*/ 3426369 w 4257040"/>
                    <a:gd name="connsiteY4399" fmla="*/ 1095565 h 1472405"/>
                    <a:gd name="connsiteX4400" fmla="*/ 3427845 w 4257040"/>
                    <a:gd name="connsiteY4400" fmla="*/ 1093353 h 1472405"/>
                    <a:gd name="connsiteX4401" fmla="*/ 3429762 w 4257040"/>
                    <a:gd name="connsiteY4401" fmla="*/ 1086863 h 1472405"/>
                    <a:gd name="connsiteX4402" fmla="*/ 3428435 w 4257040"/>
                    <a:gd name="connsiteY4402" fmla="*/ 1085093 h 1472405"/>
                    <a:gd name="connsiteX4403" fmla="*/ 3425190 w 4257040"/>
                    <a:gd name="connsiteY4403" fmla="*/ 1083913 h 1472405"/>
                    <a:gd name="connsiteX4404" fmla="*/ 3426222 w 4257040"/>
                    <a:gd name="connsiteY4404" fmla="*/ 1081258 h 1472405"/>
                    <a:gd name="connsiteX4405" fmla="*/ 3428582 w 4257040"/>
                    <a:gd name="connsiteY4405" fmla="*/ 1080668 h 1472405"/>
                    <a:gd name="connsiteX4406" fmla="*/ 3430500 w 4257040"/>
                    <a:gd name="connsiteY4406" fmla="*/ 1081848 h 1472405"/>
                    <a:gd name="connsiteX4407" fmla="*/ 3431680 w 4257040"/>
                    <a:gd name="connsiteY4407" fmla="*/ 1084651 h 1472405"/>
                    <a:gd name="connsiteX4408" fmla="*/ 3433302 w 4257040"/>
                    <a:gd name="connsiteY4408" fmla="*/ 1085536 h 1472405"/>
                    <a:gd name="connsiteX4409" fmla="*/ 3438759 w 4257040"/>
                    <a:gd name="connsiteY4409" fmla="*/ 1080668 h 1472405"/>
                    <a:gd name="connsiteX4410" fmla="*/ 3443479 w 4257040"/>
                    <a:gd name="connsiteY4410" fmla="*/ 1078309 h 1472405"/>
                    <a:gd name="connsiteX4411" fmla="*/ 3455278 w 4257040"/>
                    <a:gd name="connsiteY4411" fmla="*/ 1074031 h 1472405"/>
                    <a:gd name="connsiteX4412" fmla="*/ 3460145 w 4257040"/>
                    <a:gd name="connsiteY4412" fmla="*/ 1074179 h 1472405"/>
                    <a:gd name="connsiteX4413" fmla="*/ 3464718 w 4257040"/>
                    <a:gd name="connsiteY4413" fmla="*/ 1078014 h 1472405"/>
                    <a:gd name="connsiteX4414" fmla="*/ 3466782 w 4257040"/>
                    <a:gd name="connsiteY4414" fmla="*/ 1077866 h 1472405"/>
                    <a:gd name="connsiteX4415" fmla="*/ 3466192 w 4257040"/>
                    <a:gd name="connsiteY4415" fmla="*/ 1072704 h 1472405"/>
                    <a:gd name="connsiteX4416" fmla="*/ 3463390 w 4257040"/>
                    <a:gd name="connsiteY4416" fmla="*/ 1068869 h 1472405"/>
                    <a:gd name="connsiteX4417" fmla="*/ 3463390 w 4257040"/>
                    <a:gd name="connsiteY4417" fmla="*/ 1066509 h 1472405"/>
                    <a:gd name="connsiteX4418" fmla="*/ 3465012 w 4257040"/>
                    <a:gd name="connsiteY4418" fmla="*/ 1062822 h 1472405"/>
                    <a:gd name="connsiteX4419" fmla="*/ 3463833 w 4257040"/>
                    <a:gd name="connsiteY4419" fmla="*/ 1060315 h 1472405"/>
                    <a:gd name="connsiteX4420" fmla="*/ 3462653 w 4257040"/>
                    <a:gd name="connsiteY4420" fmla="*/ 1058545 h 1472405"/>
                    <a:gd name="connsiteX4421" fmla="*/ 3462063 w 4257040"/>
                    <a:gd name="connsiteY4421" fmla="*/ 1054563 h 1472405"/>
                    <a:gd name="connsiteX4422" fmla="*/ 3464127 w 4257040"/>
                    <a:gd name="connsiteY4422" fmla="*/ 1046450 h 1472405"/>
                    <a:gd name="connsiteX4423" fmla="*/ 3466340 w 4257040"/>
                    <a:gd name="connsiteY4423" fmla="*/ 1042026 h 1472405"/>
                    <a:gd name="connsiteX4424" fmla="*/ 3468110 w 4257040"/>
                    <a:gd name="connsiteY4424" fmla="*/ 1039961 h 1472405"/>
                    <a:gd name="connsiteX4425" fmla="*/ 3473714 w 4257040"/>
                    <a:gd name="connsiteY4425" fmla="*/ 1036421 h 1472405"/>
                    <a:gd name="connsiteX4426" fmla="*/ 3479614 w 4257040"/>
                    <a:gd name="connsiteY4426" fmla="*/ 1031259 h 1472405"/>
                    <a:gd name="connsiteX4427" fmla="*/ 3486251 w 4257040"/>
                    <a:gd name="connsiteY4427" fmla="*/ 1027277 h 1472405"/>
                    <a:gd name="connsiteX4428" fmla="*/ 3490529 w 4257040"/>
                    <a:gd name="connsiteY4428" fmla="*/ 1025949 h 1472405"/>
                    <a:gd name="connsiteX4429" fmla="*/ 3495690 w 4257040"/>
                    <a:gd name="connsiteY4429" fmla="*/ 1025212 h 1472405"/>
                    <a:gd name="connsiteX4430" fmla="*/ 3499967 w 4257040"/>
                    <a:gd name="connsiteY4430" fmla="*/ 1028014 h 1472405"/>
                    <a:gd name="connsiteX4431" fmla="*/ 3508522 w 4257040"/>
                    <a:gd name="connsiteY4431" fmla="*/ 1028162 h 1472405"/>
                    <a:gd name="connsiteX4432" fmla="*/ 3511177 w 4257040"/>
                    <a:gd name="connsiteY4432" fmla="*/ 1027572 h 1472405"/>
                    <a:gd name="connsiteX4433" fmla="*/ 3517519 w 4257040"/>
                    <a:gd name="connsiteY4433" fmla="*/ 1021967 h 1472405"/>
                    <a:gd name="connsiteX4434" fmla="*/ 3521059 w 4257040"/>
                    <a:gd name="connsiteY4434" fmla="*/ 1019755 h 1472405"/>
                    <a:gd name="connsiteX4435" fmla="*/ 3520469 w 4257040"/>
                    <a:gd name="connsiteY4435" fmla="*/ 1014887 h 1472405"/>
                    <a:gd name="connsiteX4436" fmla="*/ 3518257 w 4257040"/>
                    <a:gd name="connsiteY4436" fmla="*/ 1010758 h 1472405"/>
                    <a:gd name="connsiteX4437" fmla="*/ 3513832 w 4257040"/>
                    <a:gd name="connsiteY4437" fmla="*/ 1005595 h 1472405"/>
                    <a:gd name="connsiteX4438" fmla="*/ 3512800 w 4257040"/>
                    <a:gd name="connsiteY4438" fmla="*/ 1003236 h 1472405"/>
                    <a:gd name="connsiteX4439" fmla="*/ 3511325 w 4257040"/>
                    <a:gd name="connsiteY4439" fmla="*/ 997631 h 1472405"/>
                    <a:gd name="connsiteX4440" fmla="*/ 3511177 w 4257040"/>
                    <a:gd name="connsiteY4440" fmla="*/ 992616 h 1472405"/>
                    <a:gd name="connsiteX4441" fmla="*/ 3512505 w 4257040"/>
                    <a:gd name="connsiteY4441" fmla="*/ 986864 h 1472405"/>
                    <a:gd name="connsiteX4442" fmla="*/ 3516340 w 4257040"/>
                    <a:gd name="connsiteY4442" fmla="*/ 980079 h 1472405"/>
                    <a:gd name="connsiteX4443" fmla="*/ 3520617 w 4257040"/>
                    <a:gd name="connsiteY4443" fmla="*/ 970787 h 1472405"/>
                    <a:gd name="connsiteX4444" fmla="*/ 3522239 w 4257040"/>
                    <a:gd name="connsiteY4444" fmla="*/ 969460 h 1472405"/>
                    <a:gd name="connsiteX4445" fmla="*/ 3527106 w 4257040"/>
                    <a:gd name="connsiteY4445" fmla="*/ 967248 h 1472405"/>
                    <a:gd name="connsiteX4446" fmla="*/ 3530351 w 4257040"/>
                    <a:gd name="connsiteY4446" fmla="*/ 965478 h 1472405"/>
                    <a:gd name="connsiteX4447" fmla="*/ 3532121 w 4257040"/>
                    <a:gd name="connsiteY4447" fmla="*/ 964445 h 1472405"/>
                    <a:gd name="connsiteX4448" fmla="*/ 3531089 w 4257040"/>
                    <a:gd name="connsiteY4448" fmla="*/ 959431 h 1472405"/>
                    <a:gd name="connsiteX4449" fmla="*/ 3533743 w 4257040"/>
                    <a:gd name="connsiteY4449" fmla="*/ 957366 h 1472405"/>
                    <a:gd name="connsiteX4450" fmla="*/ 3535955 w 4257040"/>
                    <a:gd name="connsiteY4450" fmla="*/ 956038 h 1472405"/>
                    <a:gd name="connsiteX4451" fmla="*/ 3541266 w 4257040"/>
                    <a:gd name="connsiteY4451" fmla="*/ 956481 h 1472405"/>
                    <a:gd name="connsiteX4452" fmla="*/ 3543035 w 4257040"/>
                    <a:gd name="connsiteY4452" fmla="*/ 955301 h 1472405"/>
                    <a:gd name="connsiteX4453" fmla="*/ 3545543 w 4257040"/>
                    <a:gd name="connsiteY4453" fmla="*/ 954858 h 1472405"/>
                    <a:gd name="connsiteX4454" fmla="*/ 3543773 w 4257040"/>
                    <a:gd name="connsiteY4454" fmla="*/ 957513 h 1472405"/>
                    <a:gd name="connsiteX4455" fmla="*/ 3541708 w 4257040"/>
                    <a:gd name="connsiteY4455" fmla="*/ 959431 h 1472405"/>
                    <a:gd name="connsiteX4456" fmla="*/ 3536988 w 4257040"/>
                    <a:gd name="connsiteY4456" fmla="*/ 961938 h 1472405"/>
                    <a:gd name="connsiteX4457" fmla="*/ 3534776 w 4257040"/>
                    <a:gd name="connsiteY4457" fmla="*/ 965625 h 1472405"/>
                    <a:gd name="connsiteX4458" fmla="*/ 3540381 w 4257040"/>
                    <a:gd name="connsiteY4458" fmla="*/ 971672 h 1472405"/>
                    <a:gd name="connsiteX4459" fmla="*/ 3543773 w 4257040"/>
                    <a:gd name="connsiteY4459" fmla="*/ 972852 h 1472405"/>
                    <a:gd name="connsiteX4460" fmla="*/ 3545690 w 4257040"/>
                    <a:gd name="connsiteY4460" fmla="*/ 972557 h 1472405"/>
                    <a:gd name="connsiteX4461" fmla="*/ 3549378 w 4257040"/>
                    <a:gd name="connsiteY4461" fmla="*/ 969018 h 1472405"/>
                    <a:gd name="connsiteX4462" fmla="*/ 3551295 w 4257040"/>
                    <a:gd name="connsiteY4462" fmla="*/ 967690 h 1472405"/>
                    <a:gd name="connsiteX4463" fmla="*/ 3553212 w 4257040"/>
                    <a:gd name="connsiteY4463" fmla="*/ 965625 h 1472405"/>
                    <a:gd name="connsiteX4464" fmla="*/ 3552180 w 4257040"/>
                    <a:gd name="connsiteY4464" fmla="*/ 957661 h 1472405"/>
                    <a:gd name="connsiteX4465" fmla="*/ 3550852 w 4257040"/>
                    <a:gd name="connsiteY4465" fmla="*/ 953236 h 1472405"/>
                    <a:gd name="connsiteX4466" fmla="*/ 3551147 w 4257040"/>
                    <a:gd name="connsiteY4466" fmla="*/ 948664 h 1472405"/>
                    <a:gd name="connsiteX4467" fmla="*/ 3548787 w 4257040"/>
                    <a:gd name="connsiteY4467" fmla="*/ 947336 h 1472405"/>
                    <a:gd name="connsiteX4468" fmla="*/ 3545690 w 4257040"/>
                    <a:gd name="connsiteY4468" fmla="*/ 946746 h 1472405"/>
                    <a:gd name="connsiteX4469" fmla="*/ 3542445 w 4257040"/>
                    <a:gd name="connsiteY4469" fmla="*/ 947336 h 1472405"/>
                    <a:gd name="connsiteX4470" fmla="*/ 3540527 w 4257040"/>
                    <a:gd name="connsiteY4470" fmla="*/ 946156 h 1472405"/>
                    <a:gd name="connsiteX4471" fmla="*/ 3539348 w 4257040"/>
                    <a:gd name="connsiteY4471" fmla="*/ 944092 h 1472405"/>
                    <a:gd name="connsiteX4472" fmla="*/ 3539053 w 4257040"/>
                    <a:gd name="connsiteY4472" fmla="*/ 941732 h 1472405"/>
                    <a:gd name="connsiteX4473" fmla="*/ 3539643 w 4257040"/>
                    <a:gd name="connsiteY4473" fmla="*/ 936127 h 1472405"/>
                    <a:gd name="connsiteX4474" fmla="*/ 3539496 w 4257040"/>
                    <a:gd name="connsiteY4474" fmla="*/ 933177 h 1472405"/>
                    <a:gd name="connsiteX4475" fmla="*/ 3538316 w 4257040"/>
                    <a:gd name="connsiteY4475" fmla="*/ 927867 h 1472405"/>
                    <a:gd name="connsiteX4476" fmla="*/ 3538316 w 4257040"/>
                    <a:gd name="connsiteY4476" fmla="*/ 926393 h 1472405"/>
                    <a:gd name="connsiteX4477" fmla="*/ 3538758 w 4257040"/>
                    <a:gd name="connsiteY4477" fmla="*/ 923590 h 1472405"/>
                    <a:gd name="connsiteX4478" fmla="*/ 3543330 w 4257040"/>
                    <a:gd name="connsiteY4478" fmla="*/ 919166 h 1472405"/>
                    <a:gd name="connsiteX4479" fmla="*/ 3547312 w 4257040"/>
                    <a:gd name="connsiteY4479" fmla="*/ 915921 h 1472405"/>
                    <a:gd name="connsiteX4480" fmla="*/ 3549378 w 4257040"/>
                    <a:gd name="connsiteY4480" fmla="*/ 913118 h 1472405"/>
                    <a:gd name="connsiteX4481" fmla="*/ 3550115 w 4257040"/>
                    <a:gd name="connsiteY4481" fmla="*/ 911201 h 1472405"/>
                    <a:gd name="connsiteX4482" fmla="*/ 3550410 w 4257040"/>
                    <a:gd name="connsiteY4482" fmla="*/ 907366 h 1472405"/>
                    <a:gd name="connsiteX4483" fmla="*/ 3548345 w 4257040"/>
                    <a:gd name="connsiteY4483" fmla="*/ 905596 h 1472405"/>
                    <a:gd name="connsiteX4484" fmla="*/ 3537135 w 4257040"/>
                    <a:gd name="connsiteY4484" fmla="*/ 901467 h 1472405"/>
                    <a:gd name="connsiteX4485" fmla="*/ 3535513 w 4257040"/>
                    <a:gd name="connsiteY4485" fmla="*/ 901319 h 1472405"/>
                    <a:gd name="connsiteX4486" fmla="*/ 3531974 w 4257040"/>
                    <a:gd name="connsiteY4486" fmla="*/ 903089 h 1472405"/>
                    <a:gd name="connsiteX4487" fmla="*/ 3530498 w 4257040"/>
                    <a:gd name="connsiteY4487" fmla="*/ 908251 h 1472405"/>
                    <a:gd name="connsiteX4488" fmla="*/ 3528581 w 4257040"/>
                    <a:gd name="connsiteY4488" fmla="*/ 910169 h 1472405"/>
                    <a:gd name="connsiteX4489" fmla="*/ 3528581 w 4257040"/>
                    <a:gd name="connsiteY4489" fmla="*/ 909136 h 1472405"/>
                    <a:gd name="connsiteX4490" fmla="*/ 3529171 w 4257040"/>
                    <a:gd name="connsiteY4490" fmla="*/ 907809 h 1472405"/>
                    <a:gd name="connsiteX4491" fmla="*/ 3523567 w 4257040"/>
                    <a:gd name="connsiteY4491" fmla="*/ 905891 h 1472405"/>
                    <a:gd name="connsiteX4492" fmla="*/ 3520912 w 4257040"/>
                    <a:gd name="connsiteY4492" fmla="*/ 904121 h 1472405"/>
                    <a:gd name="connsiteX4493" fmla="*/ 3519436 w 4257040"/>
                    <a:gd name="connsiteY4493" fmla="*/ 902499 h 1472405"/>
                    <a:gd name="connsiteX4494" fmla="*/ 3518404 w 4257040"/>
                    <a:gd name="connsiteY4494" fmla="*/ 900139 h 1472405"/>
                    <a:gd name="connsiteX4495" fmla="*/ 3517372 w 4257040"/>
                    <a:gd name="connsiteY4495" fmla="*/ 896452 h 1472405"/>
                    <a:gd name="connsiteX4496" fmla="*/ 3519584 w 4257040"/>
                    <a:gd name="connsiteY4496" fmla="*/ 889077 h 1472405"/>
                    <a:gd name="connsiteX4497" fmla="*/ 3522091 w 4257040"/>
                    <a:gd name="connsiteY4497" fmla="*/ 882440 h 1472405"/>
                    <a:gd name="connsiteX4498" fmla="*/ 3530204 w 4257040"/>
                    <a:gd name="connsiteY4498" fmla="*/ 872411 h 1472405"/>
                    <a:gd name="connsiteX4499" fmla="*/ 3535218 w 4257040"/>
                    <a:gd name="connsiteY4499" fmla="*/ 868871 h 1472405"/>
                    <a:gd name="connsiteX4500" fmla="*/ 3540527 w 4257040"/>
                    <a:gd name="connsiteY4500" fmla="*/ 863561 h 1472405"/>
                    <a:gd name="connsiteX4501" fmla="*/ 3542740 w 4257040"/>
                    <a:gd name="connsiteY4501" fmla="*/ 862676 h 1472405"/>
                    <a:gd name="connsiteX4502" fmla="*/ 3543773 w 4257040"/>
                    <a:gd name="connsiteY4502" fmla="*/ 861791 h 1472405"/>
                    <a:gd name="connsiteX4503" fmla="*/ 3544658 w 4257040"/>
                    <a:gd name="connsiteY4503" fmla="*/ 860464 h 1472405"/>
                    <a:gd name="connsiteX4504" fmla="*/ 3542888 w 4257040"/>
                    <a:gd name="connsiteY4504" fmla="*/ 856777 h 1472405"/>
                    <a:gd name="connsiteX4505" fmla="*/ 3543773 w 4257040"/>
                    <a:gd name="connsiteY4505" fmla="*/ 855892 h 1472405"/>
                    <a:gd name="connsiteX4506" fmla="*/ 3544805 w 4257040"/>
                    <a:gd name="connsiteY4506" fmla="*/ 855449 h 1472405"/>
                    <a:gd name="connsiteX4507" fmla="*/ 3546723 w 4257040"/>
                    <a:gd name="connsiteY4507" fmla="*/ 856187 h 1472405"/>
                    <a:gd name="connsiteX4508" fmla="*/ 3551589 w 4257040"/>
                    <a:gd name="connsiteY4508" fmla="*/ 849550 h 1472405"/>
                    <a:gd name="connsiteX4509" fmla="*/ 3551589 w 4257040"/>
                    <a:gd name="connsiteY4509" fmla="*/ 841143 h 1472405"/>
                    <a:gd name="connsiteX4510" fmla="*/ 3552917 w 4257040"/>
                    <a:gd name="connsiteY4510" fmla="*/ 833916 h 1472405"/>
                    <a:gd name="connsiteX4511" fmla="*/ 3554097 w 4257040"/>
                    <a:gd name="connsiteY4511" fmla="*/ 830966 h 1472405"/>
                    <a:gd name="connsiteX4512" fmla="*/ 3555130 w 4257040"/>
                    <a:gd name="connsiteY4512" fmla="*/ 828901 h 1472405"/>
                    <a:gd name="connsiteX4513" fmla="*/ 3557342 w 4257040"/>
                    <a:gd name="connsiteY4513" fmla="*/ 826836 h 1472405"/>
                    <a:gd name="connsiteX4514" fmla="*/ 3559554 w 4257040"/>
                    <a:gd name="connsiteY4514" fmla="*/ 825804 h 1472405"/>
                    <a:gd name="connsiteX4515" fmla="*/ 3562504 w 4257040"/>
                    <a:gd name="connsiteY4515" fmla="*/ 823296 h 1472405"/>
                    <a:gd name="connsiteX4516" fmla="*/ 3563979 w 4257040"/>
                    <a:gd name="connsiteY4516" fmla="*/ 821379 h 1472405"/>
                    <a:gd name="connsiteX4517" fmla="*/ 3564864 w 4257040"/>
                    <a:gd name="connsiteY4517" fmla="*/ 820789 h 1472405"/>
                    <a:gd name="connsiteX4518" fmla="*/ 3568404 w 4257040"/>
                    <a:gd name="connsiteY4518" fmla="*/ 820936 h 1472405"/>
                    <a:gd name="connsiteX4519" fmla="*/ 3571058 w 4257040"/>
                    <a:gd name="connsiteY4519" fmla="*/ 821821 h 1472405"/>
                    <a:gd name="connsiteX4520" fmla="*/ 3574156 w 4257040"/>
                    <a:gd name="connsiteY4520" fmla="*/ 823001 h 1472405"/>
                    <a:gd name="connsiteX4521" fmla="*/ 3573566 w 4257040"/>
                    <a:gd name="connsiteY4521" fmla="*/ 826394 h 1472405"/>
                    <a:gd name="connsiteX4522" fmla="*/ 3577254 w 4257040"/>
                    <a:gd name="connsiteY4522" fmla="*/ 823444 h 1472405"/>
                    <a:gd name="connsiteX4523" fmla="*/ 3580498 w 4257040"/>
                    <a:gd name="connsiteY4523" fmla="*/ 820199 h 1472405"/>
                    <a:gd name="connsiteX4524" fmla="*/ 3582120 w 4257040"/>
                    <a:gd name="connsiteY4524" fmla="*/ 819609 h 1472405"/>
                    <a:gd name="connsiteX4525" fmla="*/ 3584333 w 4257040"/>
                    <a:gd name="connsiteY4525" fmla="*/ 820051 h 1472405"/>
                    <a:gd name="connsiteX4526" fmla="*/ 3588168 w 4257040"/>
                    <a:gd name="connsiteY4526" fmla="*/ 822559 h 1472405"/>
                    <a:gd name="connsiteX4527" fmla="*/ 3590970 w 4257040"/>
                    <a:gd name="connsiteY4527" fmla="*/ 827426 h 1472405"/>
                    <a:gd name="connsiteX4528" fmla="*/ 3592888 w 4257040"/>
                    <a:gd name="connsiteY4528" fmla="*/ 828606 h 1472405"/>
                    <a:gd name="connsiteX4529" fmla="*/ 3595542 w 4257040"/>
                    <a:gd name="connsiteY4529" fmla="*/ 828606 h 1472405"/>
                    <a:gd name="connsiteX4530" fmla="*/ 3597312 w 4257040"/>
                    <a:gd name="connsiteY4530" fmla="*/ 827868 h 1472405"/>
                    <a:gd name="connsiteX4531" fmla="*/ 3598639 w 4257040"/>
                    <a:gd name="connsiteY4531" fmla="*/ 824624 h 1472405"/>
                    <a:gd name="connsiteX4532" fmla="*/ 3598934 w 4257040"/>
                    <a:gd name="connsiteY4532" fmla="*/ 818577 h 1472405"/>
                    <a:gd name="connsiteX4533" fmla="*/ 3601737 w 4257040"/>
                    <a:gd name="connsiteY4533" fmla="*/ 817544 h 1472405"/>
                    <a:gd name="connsiteX4534" fmla="*/ 3604244 w 4257040"/>
                    <a:gd name="connsiteY4534" fmla="*/ 817102 h 1472405"/>
                    <a:gd name="connsiteX4535" fmla="*/ 3607637 w 4257040"/>
                    <a:gd name="connsiteY4535" fmla="*/ 814447 h 1472405"/>
                    <a:gd name="connsiteX4536" fmla="*/ 3611914 w 4257040"/>
                    <a:gd name="connsiteY4536" fmla="*/ 813119 h 1472405"/>
                    <a:gd name="connsiteX4537" fmla="*/ 3621353 w 4257040"/>
                    <a:gd name="connsiteY4537" fmla="*/ 808400 h 1472405"/>
                    <a:gd name="connsiteX4538" fmla="*/ 3627548 w 4257040"/>
                    <a:gd name="connsiteY4538" fmla="*/ 803532 h 1472405"/>
                    <a:gd name="connsiteX4539" fmla="*/ 3632120 w 4257040"/>
                    <a:gd name="connsiteY4539" fmla="*/ 803385 h 1472405"/>
                    <a:gd name="connsiteX4540" fmla="*/ 3630940 w 4257040"/>
                    <a:gd name="connsiteY4540" fmla="*/ 806187 h 1472405"/>
                    <a:gd name="connsiteX4541" fmla="*/ 3630498 w 4257040"/>
                    <a:gd name="connsiteY4541" fmla="*/ 808842 h 1472405"/>
                    <a:gd name="connsiteX4542" fmla="*/ 3628876 w 4257040"/>
                    <a:gd name="connsiteY4542" fmla="*/ 815479 h 1472405"/>
                    <a:gd name="connsiteX4543" fmla="*/ 3627252 w 4257040"/>
                    <a:gd name="connsiteY4543" fmla="*/ 819019 h 1472405"/>
                    <a:gd name="connsiteX4544" fmla="*/ 3626368 w 4257040"/>
                    <a:gd name="connsiteY4544" fmla="*/ 823296 h 1472405"/>
                    <a:gd name="connsiteX4545" fmla="*/ 3626810 w 4257040"/>
                    <a:gd name="connsiteY4545" fmla="*/ 825509 h 1472405"/>
                    <a:gd name="connsiteX4546" fmla="*/ 3627695 w 4257040"/>
                    <a:gd name="connsiteY4546" fmla="*/ 828311 h 1472405"/>
                    <a:gd name="connsiteX4547" fmla="*/ 3630055 w 4257040"/>
                    <a:gd name="connsiteY4547" fmla="*/ 828016 h 1472405"/>
                    <a:gd name="connsiteX4548" fmla="*/ 3631530 w 4257040"/>
                    <a:gd name="connsiteY4548" fmla="*/ 827426 h 1472405"/>
                    <a:gd name="connsiteX4549" fmla="*/ 3634775 w 4257040"/>
                    <a:gd name="connsiteY4549" fmla="*/ 824476 h 1472405"/>
                    <a:gd name="connsiteX4550" fmla="*/ 3648049 w 4257040"/>
                    <a:gd name="connsiteY4550" fmla="*/ 810464 h 1472405"/>
                    <a:gd name="connsiteX4551" fmla="*/ 3654981 w 4257040"/>
                    <a:gd name="connsiteY4551" fmla="*/ 806482 h 1472405"/>
                    <a:gd name="connsiteX4552" fmla="*/ 3665305 w 4257040"/>
                    <a:gd name="connsiteY4552" fmla="*/ 804122 h 1472405"/>
                    <a:gd name="connsiteX4553" fmla="*/ 3668551 w 4257040"/>
                    <a:gd name="connsiteY4553" fmla="*/ 802500 h 1472405"/>
                    <a:gd name="connsiteX4554" fmla="*/ 3678728 w 4257040"/>
                    <a:gd name="connsiteY4554" fmla="*/ 799845 h 1472405"/>
                    <a:gd name="connsiteX4555" fmla="*/ 3687281 w 4257040"/>
                    <a:gd name="connsiteY4555" fmla="*/ 799255 h 1472405"/>
                    <a:gd name="connsiteX4556" fmla="*/ 3692591 w 4257040"/>
                    <a:gd name="connsiteY4556" fmla="*/ 800288 h 1472405"/>
                    <a:gd name="connsiteX4557" fmla="*/ 3695689 w 4257040"/>
                    <a:gd name="connsiteY4557" fmla="*/ 800288 h 1472405"/>
                    <a:gd name="connsiteX4558" fmla="*/ 3707193 w 4257040"/>
                    <a:gd name="connsiteY4558" fmla="*/ 799108 h 1472405"/>
                    <a:gd name="connsiteX4559" fmla="*/ 3708520 w 4257040"/>
                    <a:gd name="connsiteY4559" fmla="*/ 800583 h 1472405"/>
                    <a:gd name="connsiteX4560" fmla="*/ 3717370 w 4257040"/>
                    <a:gd name="connsiteY4560" fmla="*/ 805302 h 1472405"/>
                    <a:gd name="connsiteX4561" fmla="*/ 3722532 w 4257040"/>
                    <a:gd name="connsiteY4561" fmla="*/ 812087 h 1472405"/>
                    <a:gd name="connsiteX4562" fmla="*/ 3723565 w 4257040"/>
                    <a:gd name="connsiteY4562" fmla="*/ 812677 h 1472405"/>
                    <a:gd name="connsiteX4563" fmla="*/ 3724450 w 4257040"/>
                    <a:gd name="connsiteY4563" fmla="*/ 813857 h 1472405"/>
                    <a:gd name="connsiteX4564" fmla="*/ 3724745 w 4257040"/>
                    <a:gd name="connsiteY4564" fmla="*/ 816659 h 1472405"/>
                    <a:gd name="connsiteX4565" fmla="*/ 3725482 w 4257040"/>
                    <a:gd name="connsiteY4565" fmla="*/ 818429 h 1472405"/>
                    <a:gd name="connsiteX4566" fmla="*/ 3726957 w 4257040"/>
                    <a:gd name="connsiteY4566" fmla="*/ 819756 h 1472405"/>
                    <a:gd name="connsiteX4567" fmla="*/ 3731381 w 4257040"/>
                    <a:gd name="connsiteY4567" fmla="*/ 823001 h 1472405"/>
                    <a:gd name="connsiteX4568" fmla="*/ 3736544 w 4257040"/>
                    <a:gd name="connsiteY4568" fmla="*/ 823739 h 1472405"/>
                    <a:gd name="connsiteX4569" fmla="*/ 3737724 w 4257040"/>
                    <a:gd name="connsiteY4569" fmla="*/ 822116 h 1472405"/>
                    <a:gd name="connsiteX4570" fmla="*/ 3738461 w 4257040"/>
                    <a:gd name="connsiteY4570" fmla="*/ 820641 h 1472405"/>
                    <a:gd name="connsiteX4571" fmla="*/ 3740821 w 4257040"/>
                    <a:gd name="connsiteY4571" fmla="*/ 812234 h 1472405"/>
                    <a:gd name="connsiteX4572" fmla="*/ 3742738 w 4257040"/>
                    <a:gd name="connsiteY4572" fmla="*/ 808990 h 1472405"/>
                    <a:gd name="connsiteX4573" fmla="*/ 3742886 w 4257040"/>
                    <a:gd name="connsiteY4573" fmla="*/ 807072 h 1472405"/>
                    <a:gd name="connsiteX4574" fmla="*/ 3743328 w 4257040"/>
                    <a:gd name="connsiteY4574" fmla="*/ 805450 h 1472405"/>
                    <a:gd name="connsiteX4575" fmla="*/ 3748343 w 4257040"/>
                    <a:gd name="connsiteY4575" fmla="*/ 802942 h 1472405"/>
                    <a:gd name="connsiteX4576" fmla="*/ 3752178 w 4257040"/>
                    <a:gd name="connsiteY4576" fmla="*/ 801910 h 1472405"/>
                    <a:gd name="connsiteX4577" fmla="*/ 3766337 w 4257040"/>
                    <a:gd name="connsiteY4577" fmla="*/ 793945 h 1472405"/>
                    <a:gd name="connsiteX4578" fmla="*/ 3772532 w 4257040"/>
                    <a:gd name="connsiteY4578" fmla="*/ 789226 h 1472405"/>
                    <a:gd name="connsiteX4579" fmla="*/ 3775187 w 4257040"/>
                    <a:gd name="connsiteY4579" fmla="*/ 789521 h 1472405"/>
                    <a:gd name="connsiteX4580" fmla="*/ 3777546 w 4257040"/>
                    <a:gd name="connsiteY4580" fmla="*/ 788488 h 1472405"/>
                    <a:gd name="connsiteX4581" fmla="*/ 3779611 w 4257040"/>
                    <a:gd name="connsiteY4581" fmla="*/ 787013 h 1472405"/>
                    <a:gd name="connsiteX4582" fmla="*/ 3781381 w 4257040"/>
                    <a:gd name="connsiteY4582" fmla="*/ 786423 h 1472405"/>
                    <a:gd name="connsiteX4583" fmla="*/ 3785216 w 4257040"/>
                    <a:gd name="connsiteY4583" fmla="*/ 783179 h 1472405"/>
                    <a:gd name="connsiteX4584" fmla="*/ 3789936 w 4257040"/>
                    <a:gd name="connsiteY4584" fmla="*/ 780671 h 1472405"/>
                    <a:gd name="connsiteX4585" fmla="*/ 3789198 w 4257040"/>
                    <a:gd name="connsiteY4585" fmla="*/ 778459 h 1472405"/>
                    <a:gd name="connsiteX4586" fmla="*/ 3790083 w 4257040"/>
                    <a:gd name="connsiteY4586" fmla="*/ 776394 h 1472405"/>
                    <a:gd name="connsiteX4587" fmla="*/ 3792590 w 4257040"/>
                    <a:gd name="connsiteY4587" fmla="*/ 775657 h 1472405"/>
                    <a:gd name="connsiteX4588" fmla="*/ 3794950 w 4257040"/>
                    <a:gd name="connsiteY4588" fmla="*/ 775509 h 1472405"/>
                    <a:gd name="connsiteX4589" fmla="*/ 3797900 w 4257040"/>
                    <a:gd name="connsiteY4589" fmla="*/ 773149 h 1472405"/>
                    <a:gd name="connsiteX4590" fmla="*/ 3797752 w 4257040"/>
                    <a:gd name="connsiteY4590" fmla="*/ 771379 h 1472405"/>
                    <a:gd name="connsiteX4591" fmla="*/ 3798785 w 4257040"/>
                    <a:gd name="connsiteY4591" fmla="*/ 770494 h 1472405"/>
                    <a:gd name="connsiteX4592" fmla="*/ 3800260 w 4257040"/>
                    <a:gd name="connsiteY4592" fmla="*/ 770642 h 1472405"/>
                    <a:gd name="connsiteX4593" fmla="*/ 3802324 w 4257040"/>
                    <a:gd name="connsiteY4593" fmla="*/ 771379 h 1472405"/>
                    <a:gd name="connsiteX4594" fmla="*/ 3803357 w 4257040"/>
                    <a:gd name="connsiteY4594" fmla="*/ 770642 h 1472405"/>
                    <a:gd name="connsiteX4595" fmla="*/ 3801587 w 4257040"/>
                    <a:gd name="connsiteY4595" fmla="*/ 768135 h 1472405"/>
                    <a:gd name="connsiteX4596" fmla="*/ 3800702 w 4257040"/>
                    <a:gd name="connsiteY4596" fmla="*/ 765627 h 1472405"/>
                    <a:gd name="connsiteX4597" fmla="*/ 3802030 w 4257040"/>
                    <a:gd name="connsiteY4597" fmla="*/ 764300 h 1472405"/>
                    <a:gd name="connsiteX4598" fmla="*/ 3807192 w 4257040"/>
                    <a:gd name="connsiteY4598" fmla="*/ 766807 h 1472405"/>
                    <a:gd name="connsiteX4599" fmla="*/ 3809257 w 4257040"/>
                    <a:gd name="connsiteY4599" fmla="*/ 766807 h 1472405"/>
                    <a:gd name="connsiteX4600" fmla="*/ 3816042 w 4257040"/>
                    <a:gd name="connsiteY4600" fmla="*/ 760907 h 1472405"/>
                    <a:gd name="connsiteX4601" fmla="*/ 3822089 w 4257040"/>
                    <a:gd name="connsiteY4601" fmla="*/ 754418 h 1472405"/>
                    <a:gd name="connsiteX4602" fmla="*/ 3827251 w 4257040"/>
                    <a:gd name="connsiteY4602" fmla="*/ 755893 h 1472405"/>
                    <a:gd name="connsiteX4603" fmla="*/ 3835510 w 4257040"/>
                    <a:gd name="connsiteY4603" fmla="*/ 751321 h 1472405"/>
                    <a:gd name="connsiteX4604" fmla="*/ 3839345 w 4257040"/>
                    <a:gd name="connsiteY4604" fmla="*/ 750436 h 1472405"/>
                    <a:gd name="connsiteX4605" fmla="*/ 3845393 w 4257040"/>
                    <a:gd name="connsiteY4605" fmla="*/ 750141 h 1472405"/>
                    <a:gd name="connsiteX4606" fmla="*/ 3847900 w 4257040"/>
                    <a:gd name="connsiteY4606" fmla="*/ 748371 h 1472405"/>
                    <a:gd name="connsiteX4607" fmla="*/ 3850554 w 4257040"/>
                    <a:gd name="connsiteY4607" fmla="*/ 745126 h 1472405"/>
                    <a:gd name="connsiteX4608" fmla="*/ 3852767 w 4257040"/>
                    <a:gd name="connsiteY4608" fmla="*/ 745421 h 1472405"/>
                    <a:gd name="connsiteX4609" fmla="*/ 3863092 w 4257040"/>
                    <a:gd name="connsiteY4609" fmla="*/ 741586 h 1472405"/>
                    <a:gd name="connsiteX4610" fmla="*/ 3865008 w 4257040"/>
                    <a:gd name="connsiteY4610" fmla="*/ 738931 h 1472405"/>
                    <a:gd name="connsiteX4611" fmla="*/ 3867664 w 4257040"/>
                    <a:gd name="connsiteY4611" fmla="*/ 738194 h 1472405"/>
                    <a:gd name="connsiteX4612" fmla="*/ 3869580 w 4257040"/>
                    <a:gd name="connsiteY4612" fmla="*/ 737899 h 1472405"/>
                    <a:gd name="connsiteX4613" fmla="*/ 3874154 w 4257040"/>
                    <a:gd name="connsiteY4613" fmla="*/ 735539 h 1472405"/>
                    <a:gd name="connsiteX4614" fmla="*/ 3892737 w 4257040"/>
                    <a:gd name="connsiteY4614" fmla="*/ 729049 h 1472405"/>
                    <a:gd name="connsiteX4615" fmla="*/ 3895539 w 4257040"/>
                    <a:gd name="connsiteY4615" fmla="*/ 726394 h 1472405"/>
                    <a:gd name="connsiteX4616" fmla="*/ 3902472 w 4257040"/>
                    <a:gd name="connsiteY4616" fmla="*/ 722560 h 1472405"/>
                    <a:gd name="connsiteX4617" fmla="*/ 3907929 w 4257040"/>
                    <a:gd name="connsiteY4617" fmla="*/ 721232 h 1472405"/>
                    <a:gd name="connsiteX4618" fmla="*/ 3914418 w 4257040"/>
                    <a:gd name="connsiteY4618" fmla="*/ 720347 h 1472405"/>
                    <a:gd name="connsiteX4619" fmla="*/ 3915303 w 4257040"/>
                    <a:gd name="connsiteY4619" fmla="*/ 719020 h 1472405"/>
                    <a:gd name="connsiteX4620" fmla="*/ 3910583 w 4257040"/>
                    <a:gd name="connsiteY4620" fmla="*/ 717545 h 1472405"/>
                    <a:gd name="connsiteX4621" fmla="*/ 3909403 w 4257040"/>
                    <a:gd name="connsiteY4621" fmla="*/ 716365 h 1472405"/>
                    <a:gd name="connsiteX4622" fmla="*/ 3909403 w 4257040"/>
                    <a:gd name="connsiteY4622" fmla="*/ 714890 h 1472405"/>
                    <a:gd name="connsiteX4623" fmla="*/ 3909994 w 4257040"/>
                    <a:gd name="connsiteY4623" fmla="*/ 713710 h 1472405"/>
                    <a:gd name="connsiteX4624" fmla="*/ 3910879 w 4257040"/>
                    <a:gd name="connsiteY4624" fmla="*/ 711498 h 1472405"/>
                    <a:gd name="connsiteX4625" fmla="*/ 3912649 w 4257040"/>
                    <a:gd name="connsiteY4625" fmla="*/ 710908 h 1472405"/>
                    <a:gd name="connsiteX4626" fmla="*/ 3914860 w 4257040"/>
                    <a:gd name="connsiteY4626" fmla="*/ 712530 h 1472405"/>
                    <a:gd name="connsiteX4627" fmla="*/ 3917073 w 4257040"/>
                    <a:gd name="connsiteY4627" fmla="*/ 712530 h 1472405"/>
                    <a:gd name="connsiteX4628" fmla="*/ 3918106 w 4257040"/>
                    <a:gd name="connsiteY4628" fmla="*/ 711203 h 1472405"/>
                    <a:gd name="connsiteX4629" fmla="*/ 3919138 w 4257040"/>
                    <a:gd name="connsiteY4629" fmla="*/ 711350 h 1472405"/>
                    <a:gd name="connsiteX4630" fmla="*/ 3919728 w 4257040"/>
                    <a:gd name="connsiteY4630" fmla="*/ 713120 h 1472405"/>
                    <a:gd name="connsiteX4631" fmla="*/ 3918548 w 4257040"/>
                    <a:gd name="connsiteY4631" fmla="*/ 715185 h 1472405"/>
                    <a:gd name="connsiteX4632" fmla="*/ 3918106 w 4257040"/>
                    <a:gd name="connsiteY4632" fmla="*/ 716808 h 1472405"/>
                    <a:gd name="connsiteX4633" fmla="*/ 3917958 w 4257040"/>
                    <a:gd name="connsiteY4633" fmla="*/ 718725 h 1472405"/>
                    <a:gd name="connsiteX4634" fmla="*/ 3919433 w 4257040"/>
                    <a:gd name="connsiteY4634" fmla="*/ 719167 h 1472405"/>
                    <a:gd name="connsiteX4635" fmla="*/ 3927692 w 4257040"/>
                    <a:gd name="connsiteY4635" fmla="*/ 719315 h 1472405"/>
                    <a:gd name="connsiteX4636" fmla="*/ 3936984 w 4257040"/>
                    <a:gd name="connsiteY4636" fmla="*/ 720790 h 1472405"/>
                    <a:gd name="connsiteX4637" fmla="*/ 3961616 w 4257040"/>
                    <a:gd name="connsiteY4637" fmla="*/ 728607 h 1472405"/>
                    <a:gd name="connsiteX4638" fmla="*/ 3963680 w 4257040"/>
                    <a:gd name="connsiteY4638" fmla="*/ 729934 h 1472405"/>
                    <a:gd name="connsiteX4639" fmla="*/ 3965745 w 4257040"/>
                    <a:gd name="connsiteY4639" fmla="*/ 730082 h 1472405"/>
                    <a:gd name="connsiteX4640" fmla="*/ 3966040 w 4257040"/>
                    <a:gd name="connsiteY4640" fmla="*/ 726984 h 1472405"/>
                    <a:gd name="connsiteX4641" fmla="*/ 3967220 w 4257040"/>
                    <a:gd name="connsiteY4641" fmla="*/ 724035 h 1472405"/>
                    <a:gd name="connsiteX4642" fmla="*/ 3970170 w 4257040"/>
                    <a:gd name="connsiteY4642" fmla="*/ 722265 h 1472405"/>
                    <a:gd name="connsiteX4643" fmla="*/ 3975037 w 4257040"/>
                    <a:gd name="connsiteY4643" fmla="*/ 718135 h 1472405"/>
                    <a:gd name="connsiteX4644" fmla="*/ 3977544 w 4257040"/>
                    <a:gd name="connsiteY4644" fmla="*/ 715185 h 1472405"/>
                    <a:gd name="connsiteX4645" fmla="*/ 3977544 w 4257040"/>
                    <a:gd name="connsiteY4645" fmla="*/ 711645 h 1472405"/>
                    <a:gd name="connsiteX4646" fmla="*/ 3975922 w 4257040"/>
                    <a:gd name="connsiteY4646" fmla="*/ 707958 h 1472405"/>
                    <a:gd name="connsiteX4647" fmla="*/ 3972530 w 4257040"/>
                    <a:gd name="connsiteY4647" fmla="*/ 707073 h 1472405"/>
                    <a:gd name="connsiteX4648" fmla="*/ 3970465 w 4257040"/>
                    <a:gd name="connsiteY4648" fmla="*/ 704861 h 1472405"/>
                    <a:gd name="connsiteX4649" fmla="*/ 3969432 w 4257040"/>
                    <a:gd name="connsiteY4649" fmla="*/ 701911 h 1472405"/>
                    <a:gd name="connsiteX4650" fmla="*/ 3971202 w 4257040"/>
                    <a:gd name="connsiteY4650" fmla="*/ 699994 h 1472405"/>
                    <a:gd name="connsiteX4651" fmla="*/ 3973120 w 4257040"/>
                    <a:gd name="connsiteY4651" fmla="*/ 699109 h 1472405"/>
                    <a:gd name="connsiteX4652" fmla="*/ 3972678 w 4257040"/>
                    <a:gd name="connsiteY4652" fmla="*/ 696306 h 1472405"/>
                    <a:gd name="connsiteX4653" fmla="*/ 3971202 w 4257040"/>
                    <a:gd name="connsiteY4653" fmla="*/ 694536 h 1472405"/>
                    <a:gd name="connsiteX4654" fmla="*/ 3963386 w 4257040"/>
                    <a:gd name="connsiteY4654" fmla="*/ 690702 h 1472405"/>
                    <a:gd name="connsiteX4655" fmla="*/ 3960583 w 4257040"/>
                    <a:gd name="connsiteY4655" fmla="*/ 688047 h 1472405"/>
                    <a:gd name="connsiteX4656" fmla="*/ 3960436 w 4257040"/>
                    <a:gd name="connsiteY4656" fmla="*/ 685834 h 1472405"/>
                    <a:gd name="connsiteX4657" fmla="*/ 3957190 w 4257040"/>
                    <a:gd name="connsiteY4657" fmla="*/ 680082 h 1472405"/>
                    <a:gd name="connsiteX4658" fmla="*/ 3956748 w 4257040"/>
                    <a:gd name="connsiteY4658" fmla="*/ 681262 h 1472405"/>
                    <a:gd name="connsiteX4659" fmla="*/ 3957044 w 4257040"/>
                    <a:gd name="connsiteY4659" fmla="*/ 684064 h 1472405"/>
                    <a:gd name="connsiteX4660" fmla="*/ 3955863 w 4257040"/>
                    <a:gd name="connsiteY4660" fmla="*/ 686129 h 1472405"/>
                    <a:gd name="connsiteX4661" fmla="*/ 3954241 w 4257040"/>
                    <a:gd name="connsiteY4661" fmla="*/ 685687 h 1472405"/>
                    <a:gd name="connsiteX4662" fmla="*/ 3953946 w 4257040"/>
                    <a:gd name="connsiteY4662" fmla="*/ 684212 h 1472405"/>
                    <a:gd name="connsiteX4663" fmla="*/ 3954978 w 4257040"/>
                    <a:gd name="connsiteY4663" fmla="*/ 680820 h 1472405"/>
                    <a:gd name="connsiteX4664" fmla="*/ 3953503 w 4257040"/>
                    <a:gd name="connsiteY4664" fmla="*/ 679345 h 1472405"/>
                    <a:gd name="connsiteX4665" fmla="*/ 3948636 w 4257040"/>
                    <a:gd name="connsiteY4665" fmla="*/ 678607 h 1472405"/>
                    <a:gd name="connsiteX4666" fmla="*/ 3947899 w 4257040"/>
                    <a:gd name="connsiteY4666" fmla="*/ 677280 h 1472405"/>
                    <a:gd name="connsiteX4667" fmla="*/ 3952766 w 4257040"/>
                    <a:gd name="connsiteY4667" fmla="*/ 675510 h 1472405"/>
                    <a:gd name="connsiteX4668" fmla="*/ 3954241 w 4257040"/>
                    <a:gd name="connsiteY4668" fmla="*/ 675510 h 1472405"/>
                    <a:gd name="connsiteX4669" fmla="*/ 3955568 w 4257040"/>
                    <a:gd name="connsiteY4669" fmla="*/ 674773 h 1472405"/>
                    <a:gd name="connsiteX4670" fmla="*/ 3954536 w 4257040"/>
                    <a:gd name="connsiteY4670" fmla="*/ 667545 h 1472405"/>
                    <a:gd name="connsiteX4671" fmla="*/ 3953503 w 4257040"/>
                    <a:gd name="connsiteY4671" fmla="*/ 662383 h 1472405"/>
                    <a:gd name="connsiteX4672" fmla="*/ 3950406 w 4257040"/>
                    <a:gd name="connsiteY4672" fmla="*/ 661941 h 1472405"/>
                    <a:gd name="connsiteX4673" fmla="*/ 3948194 w 4257040"/>
                    <a:gd name="connsiteY4673" fmla="*/ 660466 h 1472405"/>
                    <a:gd name="connsiteX4674" fmla="*/ 3948784 w 4257040"/>
                    <a:gd name="connsiteY4674" fmla="*/ 657221 h 1472405"/>
                    <a:gd name="connsiteX4675" fmla="*/ 3948931 w 4257040"/>
                    <a:gd name="connsiteY4675" fmla="*/ 655599 h 1472405"/>
                    <a:gd name="connsiteX4676" fmla="*/ 3946424 w 4257040"/>
                    <a:gd name="connsiteY4676" fmla="*/ 649994 h 1472405"/>
                    <a:gd name="connsiteX4677" fmla="*/ 3944654 w 4257040"/>
                    <a:gd name="connsiteY4677" fmla="*/ 647782 h 1472405"/>
                    <a:gd name="connsiteX4678" fmla="*/ 3942441 w 4257040"/>
                    <a:gd name="connsiteY4678" fmla="*/ 645717 h 1472405"/>
                    <a:gd name="connsiteX4679" fmla="*/ 3940671 w 4257040"/>
                    <a:gd name="connsiteY4679" fmla="*/ 647929 h 1472405"/>
                    <a:gd name="connsiteX4680" fmla="*/ 3939786 w 4257040"/>
                    <a:gd name="connsiteY4680" fmla="*/ 651026 h 1472405"/>
                    <a:gd name="connsiteX4681" fmla="*/ 3937575 w 4257040"/>
                    <a:gd name="connsiteY4681" fmla="*/ 651764 h 1472405"/>
                    <a:gd name="connsiteX4682" fmla="*/ 3935214 w 4257040"/>
                    <a:gd name="connsiteY4682" fmla="*/ 651616 h 1472405"/>
                    <a:gd name="connsiteX4683" fmla="*/ 3928283 w 4257040"/>
                    <a:gd name="connsiteY4683" fmla="*/ 648224 h 1472405"/>
                    <a:gd name="connsiteX4684" fmla="*/ 3921645 w 4257040"/>
                    <a:gd name="connsiteY4684" fmla="*/ 642325 h 1472405"/>
                    <a:gd name="connsiteX4685" fmla="*/ 3921056 w 4257040"/>
                    <a:gd name="connsiteY4685" fmla="*/ 636867 h 1472405"/>
                    <a:gd name="connsiteX4686" fmla="*/ 3922530 w 4257040"/>
                    <a:gd name="connsiteY4686" fmla="*/ 629935 h 1472405"/>
                    <a:gd name="connsiteX4687" fmla="*/ 3921498 w 4257040"/>
                    <a:gd name="connsiteY4687" fmla="*/ 628755 h 1472405"/>
                    <a:gd name="connsiteX4688" fmla="*/ 3920465 w 4257040"/>
                    <a:gd name="connsiteY4688" fmla="*/ 628313 h 1472405"/>
                    <a:gd name="connsiteX4689" fmla="*/ 3911616 w 4257040"/>
                    <a:gd name="connsiteY4689" fmla="*/ 630673 h 1472405"/>
                    <a:gd name="connsiteX4690" fmla="*/ 3906159 w 4257040"/>
                    <a:gd name="connsiteY4690" fmla="*/ 634360 h 1472405"/>
                    <a:gd name="connsiteX4691" fmla="*/ 3903357 w 4257040"/>
                    <a:gd name="connsiteY4691" fmla="*/ 634655 h 1472405"/>
                    <a:gd name="connsiteX4692" fmla="*/ 3897457 w 4257040"/>
                    <a:gd name="connsiteY4692" fmla="*/ 632295 h 1472405"/>
                    <a:gd name="connsiteX4693" fmla="*/ 3887870 w 4257040"/>
                    <a:gd name="connsiteY4693" fmla="*/ 636277 h 1472405"/>
                    <a:gd name="connsiteX4694" fmla="*/ 3889934 w 4257040"/>
                    <a:gd name="connsiteY4694" fmla="*/ 633917 h 1472405"/>
                    <a:gd name="connsiteX4695" fmla="*/ 3891557 w 4257040"/>
                    <a:gd name="connsiteY4695" fmla="*/ 633032 h 1472405"/>
                    <a:gd name="connsiteX4696" fmla="*/ 3893327 w 4257040"/>
                    <a:gd name="connsiteY4696" fmla="*/ 631263 h 1472405"/>
                    <a:gd name="connsiteX4697" fmla="*/ 3891999 w 4257040"/>
                    <a:gd name="connsiteY4697" fmla="*/ 628018 h 1472405"/>
                    <a:gd name="connsiteX4698" fmla="*/ 3890672 w 4257040"/>
                    <a:gd name="connsiteY4698" fmla="*/ 625510 h 1472405"/>
                    <a:gd name="connsiteX4699" fmla="*/ 3888607 w 4257040"/>
                    <a:gd name="connsiteY4699" fmla="*/ 623741 h 1472405"/>
                    <a:gd name="connsiteX4700" fmla="*/ 3885657 w 4257040"/>
                    <a:gd name="connsiteY4700" fmla="*/ 622856 h 1472405"/>
                    <a:gd name="connsiteX4701" fmla="*/ 3882707 w 4257040"/>
                    <a:gd name="connsiteY4701" fmla="*/ 624478 h 1472405"/>
                    <a:gd name="connsiteX4702" fmla="*/ 3880496 w 4257040"/>
                    <a:gd name="connsiteY4702" fmla="*/ 626248 h 1472405"/>
                    <a:gd name="connsiteX4703" fmla="*/ 3875776 w 4257040"/>
                    <a:gd name="connsiteY4703" fmla="*/ 628018 h 1472405"/>
                    <a:gd name="connsiteX4704" fmla="*/ 3866631 w 4257040"/>
                    <a:gd name="connsiteY4704" fmla="*/ 629493 h 1472405"/>
                    <a:gd name="connsiteX4705" fmla="*/ 3860584 w 4257040"/>
                    <a:gd name="connsiteY4705" fmla="*/ 629493 h 1472405"/>
                    <a:gd name="connsiteX4706" fmla="*/ 3850112 w 4257040"/>
                    <a:gd name="connsiteY4706" fmla="*/ 632295 h 1472405"/>
                    <a:gd name="connsiteX4707" fmla="*/ 3846277 w 4257040"/>
                    <a:gd name="connsiteY4707" fmla="*/ 632148 h 1472405"/>
                    <a:gd name="connsiteX4708" fmla="*/ 3860584 w 4257040"/>
                    <a:gd name="connsiteY4708" fmla="*/ 628313 h 1472405"/>
                    <a:gd name="connsiteX4709" fmla="*/ 3868401 w 4257040"/>
                    <a:gd name="connsiteY4709" fmla="*/ 628018 h 1472405"/>
                    <a:gd name="connsiteX4710" fmla="*/ 3878430 w 4257040"/>
                    <a:gd name="connsiteY4710" fmla="*/ 625363 h 1472405"/>
                    <a:gd name="connsiteX4711" fmla="*/ 3885805 w 4257040"/>
                    <a:gd name="connsiteY4711" fmla="*/ 620496 h 1472405"/>
                    <a:gd name="connsiteX4712" fmla="*/ 3895391 w 4257040"/>
                    <a:gd name="connsiteY4712" fmla="*/ 624921 h 1472405"/>
                    <a:gd name="connsiteX4713" fmla="*/ 3898784 w 4257040"/>
                    <a:gd name="connsiteY4713" fmla="*/ 625510 h 1472405"/>
                    <a:gd name="connsiteX4714" fmla="*/ 3905864 w 4257040"/>
                    <a:gd name="connsiteY4714" fmla="*/ 625215 h 1472405"/>
                    <a:gd name="connsiteX4715" fmla="*/ 3912058 w 4257040"/>
                    <a:gd name="connsiteY4715" fmla="*/ 627870 h 1472405"/>
                    <a:gd name="connsiteX4716" fmla="*/ 3914123 w 4257040"/>
                    <a:gd name="connsiteY4716" fmla="*/ 627133 h 1472405"/>
                    <a:gd name="connsiteX4717" fmla="*/ 3916188 w 4257040"/>
                    <a:gd name="connsiteY4717" fmla="*/ 624625 h 1472405"/>
                    <a:gd name="connsiteX4718" fmla="*/ 3913533 w 4257040"/>
                    <a:gd name="connsiteY4718" fmla="*/ 621086 h 1472405"/>
                    <a:gd name="connsiteX4719" fmla="*/ 3911321 w 4257040"/>
                    <a:gd name="connsiteY4719" fmla="*/ 618726 h 1472405"/>
                    <a:gd name="connsiteX4720" fmla="*/ 3908814 w 4257040"/>
                    <a:gd name="connsiteY4720" fmla="*/ 618136 h 1472405"/>
                    <a:gd name="connsiteX4721" fmla="*/ 3900996 w 4257040"/>
                    <a:gd name="connsiteY4721" fmla="*/ 618431 h 1472405"/>
                    <a:gd name="connsiteX4722" fmla="*/ 3895982 w 4257040"/>
                    <a:gd name="connsiteY4722" fmla="*/ 617693 h 1472405"/>
                    <a:gd name="connsiteX4723" fmla="*/ 3893032 w 4257040"/>
                    <a:gd name="connsiteY4723" fmla="*/ 616808 h 1472405"/>
                    <a:gd name="connsiteX4724" fmla="*/ 3894949 w 4257040"/>
                    <a:gd name="connsiteY4724" fmla="*/ 615776 h 1472405"/>
                    <a:gd name="connsiteX4725" fmla="*/ 3900554 w 4257040"/>
                    <a:gd name="connsiteY4725" fmla="*/ 617251 h 1472405"/>
                    <a:gd name="connsiteX4726" fmla="*/ 3907191 w 4257040"/>
                    <a:gd name="connsiteY4726" fmla="*/ 615334 h 1472405"/>
                    <a:gd name="connsiteX4727" fmla="*/ 3915008 w 4257040"/>
                    <a:gd name="connsiteY4727" fmla="*/ 618136 h 1472405"/>
                    <a:gd name="connsiteX4728" fmla="*/ 3916925 w 4257040"/>
                    <a:gd name="connsiteY4728" fmla="*/ 620791 h 1472405"/>
                    <a:gd name="connsiteX4729" fmla="*/ 3919138 w 4257040"/>
                    <a:gd name="connsiteY4729" fmla="*/ 621676 h 1472405"/>
                    <a:gd name="connsiteX4730" fmla="*/ 3925480 w 4257040"/>
                    <a:gd name="connsiteY4730" fmla="*/ 628165 h 1472405"/>
                    <a:gd name="connsiteX4731" fmla="*/ 3929905 w 4257040"/>
                    <a:gd name="connsiteY4731" fmla="*/ 630820 h 1472405"/>
                    <a:gd name="connsiteX4732" fmla="*/ 3943917 w 4257040"/>
                    <a:gd name="connsiteY4732" fmla="*/ 632738 h 1472405"/>
                    <a:gd name="connsiteX4733" fmla="*/ 3949963 w 4257040"/>
                    <a:gd name="connsiteY4733" fmla="*/ 635540 h 1472405"/>
                    <a:gd name="connsiteX4734" fmla="*/ 3954683 w 4257040"/>
                    <a:gd name="connsiteY4734" fmla="*/ 634360 h 1472405"/>
                    <a:gd name="connsiteX4735" fmla="*/ 3966482 w 4257040"/>
                    <a:gd name="connsiteY4735" fmla="*/ 628018 h 1472405"/>
                    <a:gd name="connsiteX4736" fmla="*/ 3974300 w 4257040"/>
                    <a:gd name="connsiteY4736" fmla="*/ 626395 h 1472405"/>
                    <a:gd name="connsiteX4737" fmla="*/ 3979609 w 4257040"/>
                    <a:gd name="connsiteY4737" fmla="*/ 622118 h 1472405"/>
                    <a:gd name="connsiteX4738" fmla="*/ 3984181 w 4257040"/>
                    <a:gd name="connsiteY4738" fmla="*/ 617398 h 1472405"/>
                    <a:gd name="connsiteX4739" fmla="*/ 3988754 w 4257040"/>
                    <a:gd name="connsiteY4739" fmla="*/ 615924 h 1472405"/>
                    <a:gd name="connsiteX4740" fmla="*/ 3996423 w 4257040"/>
                    <a:gd name="connsiteY4740" fmla="*/ 610761 h 1472405"/>
                    <a:gd name="connsiteX4741" fmla="*/ 3998193 w 4257040"/>
                    <a:gd name="connsiteY4741" fmla="*/ 608401 h 1472405"/>
                    <a:gd name="connsiteX4742" fmla="*/ 4001291 w 4257040"/>
                    <a:gd name="connsiteY4742" fmla="*/ 602354 h 1472405"/>
                    <a:gd name="connsiteX4743" fmla="*/ 4003061 w 4257040"/>
                    <a:gd name="connsiteY4743" fmla="*/ 599847 h 1472405"/>
                    <a:gd name="connsiteX4744" fmla="*/ 4005568 w 4257040"/>
                    <a:gd name="connsiteY4744" fmla="*/ 596750 h 1472405"/>
                    <a:gd name="connsiteX4745" fmla="*/ 4005863 w 4257040"/>
                    <a:gd name="connsiteY4745" fmla="*/ 594242 h 1472405"/>
                    <a:gd name="connsiteX4746" fmla="*/ 4005273 w 4257040"/>
                    <a:gd name="connsiteY4746" fmla="*/ 591440 h 1472405"/>
                    <a:gd name="connsiteX4747" fmla="*/ 4003061 w 4257040"/>
                    <a:gd name="connsiteY4747" fmla="*/ 589375 h 1472405"/>
                    <a:gd name="connsiteX4748" fmla="*/ 3998046 w 4257040"/>
                    <a:gd name="connsiteY4748" fmla="*/ 586425 h 1472405"/>
                    <a:gd name="connsiteX4749" fmla="*/ 3995834 w 4257040"/>
                    <a:gd name="connsiteY4749" fmla="*/ 584360 h 1472405"/>
                    <a:gd name="connsiteX4750" fmla="*/ 3994211 w 4257040"/>
                    <a:gd name="connsiteY4750" fmla="*/ 580231 h 1472405"/>
                    <a:gd name="connsiteX4751" fmla="*/ 3994358 w 4257040"/>
                    <a:gd name="connsiteY4751" fmla="*/ 575068 h 1472405"/>
                    <a:gd name="connsiteX4752" fmla="*/ 3995539 w 4257040"/>
                    <a:gd name="connsiteY4752" fmla="*/ 571234 h 1472405"/>
                    <a:gd name="connsiteX4753" fmla="*/ 3997013 w 4257040"/>
                    <a:gd name="connsiteY4753" fmla="*/ 567841 h 1472405"/>
                    <a:gd name="connsiteX4754" fmla="*/ 3998783 w 4257040"/>
                    <a:gd name="connsiteY4754" fmla="*/ 570349 h 1472405"/>
                    <a:gd name="connsiteX4755" fmla="*/ 4003798 w 4257040"/>
                    <a:gd name="connsiteY4755" fmla="*/ 569759 h 1472405"/>
                    <a:gd name="connsiteX4756" fmla="*/ 4006305 w 4257040"/>
                    <a:gd name="connsiteY4756" fmla="*/ 568874 h 1472405"/>
                    <a:gd name="connsiteX4757" fmla="*/ 4006600 w 4257040"/>
                    <a:gd name="connsiteY4757" fmla="*/ 566366 h 1472405"/>
                    <a:gd name="connsiteX4758" fmla="*/ 4006010 w 4257040"/>
                    <a:gd name="connsiteY4758" fmla="*/ 563417 h 1472405"/>
                    <a:gd name="connsiteX4759" fmla="*/ 4007190 w 4257040"/>
                    <a:gd name="connsiteY4759" fmla="*/ 562679 h 1472405"/>
                    <a:gd name="connsiteX4760" fmla="*/ 4009845 w 4257040"/>
                    <a:gd name="connsiteY4760" fmla="*/ 562237 h 1472405"/>
                    <a:gd name="connsiteX4761" fmla="*/ 4010140 w 4257040"/>
                    <a:gd name="connsiteY4761" fmla="*/ 560467 h 1472405"/>
                    <a:gd name="connsiteX4762" fmla="*/ 4011025 w 4257040"/>
                    <a:gd name="connsiteY4762" fmla="*/ 559582 h 1472405"/>
                    <a:gd name="connsiteX4763" fmla="*/ 4012058 w 4257040"/>
                    <a:gd name="connsiteY4763" fmla="*/ 560909 h 1472405"/>
                    <a:gd name="connsiteX4764" fmla="*/ 4012058 w 4257040"/>
                    <a:gd name="connsiteY4764" fmla="*/ 565777 h 1472405"/>
                    <a:gd name="connsiteX4765" fmla="*/ 4014123 w 4257040"/>
                    <a:gd name="connsiteY4765" fmla="*/ 567104 h 1472405"/>
                    <a:gd name="connsiteX4766" fmla="*/ 4017072 w 4257040"/>
                    <a:gd name="connsiteY4766" fmla="*/ 568136 h 1472405"/>
                    <a:gd name="connsiteX4767" fmla="*/ 4018252 w 4257040"/>
                    <a:gd name="connsiteY4767" fmla="*/ 567694 h 1472405"/>
                    <a:gd name="connsiteX4768" fmla="*/ 4019580 w 4257040"/>
                    <a:gd name="connsiteY4768" fmla="*/ 567104 h 1472405"/>
                    <a:gd name="connsiteX4769" fmla="*/ 4021350 w 4257040"/>
                    <a:gd name="connsiteY4769" fmla="*/ 565629 h 1472405"/>
                    <a:gd name="connsiteX4770" fmla="*/ 4024889 w 4257040"/>
                    <a:gd name="connsiteY4770" fmla="*/ 560467 h 1472405"/>
                    <a:gd name="connsiteX4771" fmla="*/ 4027249 w 4257040"/>
                    <a:gd name="connsiteY4771" fmla="*/ 558402 h 1472405"/>
                    <a:gd name="connsiteX4772" fmla="*/ 4026954 w 4257040"/>
                    <a:gd name="connsiteY4772" fmla="*/ 562089 h 1472405"/>
                    <a:gd name="connsiteX4773" fmla="*/ 4025626 w 4257040"/>
                    <a:gd name="connsiteY4773" fmla="*/ 567251 h 1472405"/>
                    <a:gd name="connsiteX4774" fmla="*/ 4024889 w 4257040"/>
                    <a:gd name="connsiteY4774" fmla="*/ 568726 h 1472405"/>
                    <a:gd name="connsiteX4775" fmla="*/ 4022824 w 4257040"/>
                    <a:gd name="connsiteY4775" fmla="*/ 570496 h 1472405"/>
                    <a:gd name="connsiteX4776" fmla="*/ 4021939 w 4257040"/>
                    <a:gd name="connsiteY4776" fmla="*/ 574331 h 1472405"/>
                    <a:gd name="connsiteX4777" fmla="*/ 4021497 w 4257040"/>
                    <a:gd name="connsiteY4777" fmla="*/ 575216 h 1472405"/>
                    <a:gd name="connsiteX4778" fmla="*/ 4018547 w 4257040"/>
                    <a:gd name="connsiteY4778" fmla="*/ 574184 h 1472405"/>
                    <a:gd name="connsiteX4779" fmla="*/ 4016482 w 4257040"/>
                    <a:gd name="connsiteY4779" fmla="*/ 574478 h 1472405"/>
                    <a:gd name="connsiteX4780" fmla="*/ 4017958 w 4257040"/>
                    <a:gd name="connsiteY4780" fmla="*/ 578608 h 1472405"/>
                    <a:gd name="connsiteX4781" fmla="*/ 4020317 w 4257040"/>
                    <a:gd name="connsiteY4781" fmla="*/ 581706 h 1472405"/>
                    <a:gd name="connsiteX4782" fmla="*/ 4023267 w 4257040"/>
                    <a:gd name="connsiteY4782" fmla="*/ 584655 h 1472405"/>
                    <a:gd name="connsiteX4783" fmla="*/ 4026364 w 4257040"/>
                    <a:gd name="connsiteY4783" fmla="*/ 586573 h 1472405"/>
                    <a:gd name="connsiteX4784" fmla="*/ 4027249 w 4257040"/>
                    <a:gd name="connsiteY4784" fmla="*/ 586425 h 1472405"/>
                    <a:gd name="connsiteX4785" fmla="*/ 4027839 w 4257040"/>
                    <a:gd name="connsiteY4785" fmla="*/ 587163 h 1472405"/>
                    <a:gd name="connsiteX4786" fmla="*/ 4027987 w 4257040"/>
                    <a:gd name="connsiteY4786" fmla="*/ 588933 h 1472405"/>
                    <a:gd name="connsiteX4787" fmla="*/ 4027249 w 4257040"/>
                    <a:gd name="connsiteY4787" fmla="*/ 593505 h 1472405"/>
                    <a:gd name="connsiteX4788" fmla="*/ 4027839 w 4257040"/>
                    <a:gd name="connsiteY4788" fmla="*/ 595865 h 1472405"/>
                    <a:gd name="connsiteX4789" fmla="*/ 4030199 w 4257040"/>
                    <a:gd name="connsiteY4789" fmla="*/ 597635 h 1472405"/>
                    <a:gd name="connsiteX4790" fmla="*/ 4032853 w 4257040"/>
                    <a:gd name="connsiteY4790" fmla="*/ 598077 h 1472405"/>
                    <a:gd name="connsiteX4791" fmla="*/ 4048783 w 4257040"/>
                    <a:gd name="connsiteY4791" fmla="*/ 597930 h 1472405"/>
                    <a:gd name="connsiteX4792" fmla="*/ 4054387 w 4257040"/>
                    <a:gd name="connsiteY4792" fmla="*/ 597340 h 1472405"/>
                    <a:gd name="connsiteX4793" fmla="*/ 4062499 w 4257040"/>
                    <a:gd name="connsiteY4793" fmla="*/ 593062 h 1472405"/>
                    <a:gd name="connsiteX4794" fmla="*/ 4065597 w 4257040"/>
                    <a:gd name="connsiteY4794" fmla="*/ 592620 h 1472405"/>
                    <a:gd name="connsiteX4795" fmla="*/ 4069137 w 4257040"/>
                    <a:gd name="connsiteY4795" fmla="*/ 593062 h 1472405"/>
                    <a:gd name="connsiteX4796" fmla="*/ 4078871 w 4257040"/>
                    <a:gd name="connsiteY4796" fmla="*/ 595422 h 1472405"/>
                    <a:gd name="connsiteX4797" fmla="*/ 4090817 w 4257040"/>
                    <a:gd name="connsiteY4797" fmla="*/ 598667 h 1472405"/>
                    <a:gd name="connsiteX4798" fmla="*/ 4095243 w 4257040"/>
                    <a:gd name="connsiteY4798" fmla="*/ 603682 h 1472405"/>
                    <a:gd name="connsiteX4799" fmla="*/ 4097013 w 4257040"/>
                    <a:gd name="connsiteY4799" fmla="*/ 608844 h 1472405"/>
                    <a:gd name="connsiteX4800" fmla="*/ 4097602 w 4257040"/>
                    <a:gd name="connsiteY4800" fmla="*/ 614301 h 1472405"/>
                    <a:gd name="connsiteX4801" fmla="*/ 4096865 w 4257040"/>
                    <a:gd name="connsiteY4801" fmla="*/ 616514 h 1472405"/>
                    <a:gd name="connsiteX4802" fmla="*/ 4097013 w 4257040"/>
                    <a:gd name="connsiteY4802" fmla="*/ 618283 h 1472405"/>
                    <a:gd name="connsiteX4803" fmla="*/ 4100700 w 4257040"/>
                    <a:gd name="connsiteY4803" fmla="*/ 621086 h 1472405"/>
                    <a:gd name="connsiteX4804" fmla="*/ 4105714 w 4257040"/>
                    <a:gd name="connsiteY4804" fmla="*/ 624478 h 1472405"/>
                    <a:gd name="connsiteX4805" fmla="*/ 4106747 w 4257040"/>
                    <a:gd name="connsiteY4805" fmla="*/ 625215 h 1472405"/>
                    <a:gd name="connsiteX4806" fmla="*/ 4107779 w 4257040"/>
                    <a:gd name="connsiteY4806" fmla="*/ 626543 h 1472405"/>
                    <a:gd name="connsiteX4807" fmla="*/ 4109107 w 4257040"/>
                    <a:gd name="connsiteY4807" fmla="*/ 627133 h 1472405"/>
                    <a:gd name="connsiteX4808" fmla="*/ 4112647 w 4257040"/>
                    <a:gd name="connsiteY4808" fmla="*/ 627575 h 1472405"/>
                    <a:gd name="connsiteX4809" fmla="*/ 4115597 w 4257040"/>
                    <a:gd name="connsiteY4809" fmla="*/ 626838 h 1472405"/>
                    <a:gd name="connsiteX4810" fmla="*/ 4118399 w 4257040"/>
                    <a:gd name="connsiteY4810" fmla="*/ 626690 h 1472405"/>
                    <a:gd name="connsiteX4811" fmla="*/ 4123856 w 4257040"/>
                    <a:gd name="connsiteY4811" fmla="*/ 628313 h 1472405"/>
                    <a:gd name="connsiteX4812" fmla="*/ 4130640 w 4257040"/>
                    <a:gd name="connsiteY4812" fmla="*/ 630820 h 1472405"/>
                    <a:gd name="connsiteX4813" fmla="*/ 4137130 w 4257040"/>
                    <a:gd name="connsiteY4813" fmla="*/ 634212 h 1472405"/>
                    <a:gd name="connsiteX4814" fmla="*/ 4140080 w 4257040"/>
                    <a:gd name="connsiteY4814" fmla="*/ 636720 h 1472405"/>
                    <a:gd name="connsiteX4815" fmla="*/ 4145389 w 4257040"/>
                    <a:gd name="connsiteY4815" fmla="*/ 642029 h 1472405"/>
                    <a:gd name="connsiteX4816" fmla="*/ 4148192 w 4257040"/>
                    <a:gd name="connsiteY4816" fmla="*/ 643799 h 1472405"/>
                    <a:gd name="connsiteX4817" fmla="*/ 4152616 w 4257040"/>
                    <a:gd name="connsiteY4817" fmla="*/ 645717 h 1472405"/>
                    <a:gd name="connsiteX4818" fmla="*/ 4154239 w 4257040"/>
                    <a:gd name="connsiteY4818" fmla="*/ 646012 h 1472405"/>
                    <a:gd name="connsiteX4819" fmla="*/ 4155861 w 4257040"/>
                    <a:gd name="connsiteY4819" fmla="*/ 645569 h 1472405"/>
                    <a:gd name="connsiteX4820" fmla="*/ 4159253 w 4257040"/>
                    <a:gd name="connsiteY4820" fmla="*/ 642914 h 1472405"/>
                    <a:gd name="connsiteX4821" fmla="*/ 4161319 w 4257040"/>
                    <a:gd name="connsiteY4821" fmla="*/ 640850 h 1472405"/>
                    <a:gd name="connsiteX4822" fmla="*/ 4163088 w 4257040"/>
                    <a:gd name="connsiteY4822" fmla="*/ 638342 h 1472405"/>
                    <a:gd name="connsiteX4823" fmla="*/ 4163531 w 4257040"/>
                    <a:gd name="connsiteY4823" fmla="*/ 640407 h 1472405"/>
                    <a:gd name="connsiteX4824" fmla="*/ 4163531 w 4257040"/>
                    <a:gd name="connsiteY4824" fmla="*/ 642325 h 1472405"/>
                    <a:gd name="connsiteX4825" fmla="*/ 4161761 w 4257040"/>
                    <a:gd name="connsiteY4825" fmla="*/ 643652 h 1472405"/>
                    <a:gd name="connsiteX4826" fmla="*/ 4161761 w 4257040"/>
                    <a:gd name="connsiteY4826" fmla="*/ 646012 h 1472405"/>
                    <a:gd name="connsiteX4827" fmla="*/ 4164416 w 4257040"/>
                    <a:gd name="connsiteY4827" fmla="*/ 648814 h 1472405"/>
                    <a:gd name="connsiteX4828" fmla="*/ 4167513 w 4257040"/>
                    <a:gd name="connsiteY4828" fmla="*/ 649256 h 1472405"/>
                    <a:gd name="connsiteX4829" fmla="*/ 4171348 w 4257040"/>
                    <a:gd name="connsiteY4829" fmla="*/ 648519 h 1472405"/>
                    <a:gd name="connsiteX4830" fmla="*/ 4172676 w 4257040"/>
                    <a:gd name="connsiteY4830" fmla="*/ 647192 h 1472405"/>
                    <a:gd name="connsiteX4831" fmla="*/ 4173855 w 4257040"/>
                    <a:gd name="connsiteY4831" fmla="*/ 645422 h 1472405"/>
                    <a:gd name="connsiteX4832" fmla="*/ 4172970 w 4257040"/>
                    <a:gd name="connsiteY4832" fmla="*/ 639670 h 1472405"/>
                    <a:gd name="connsiteX4833" fmla="*/ 4174150 w 4257040"/>
                    <a:gd name="connsiteY4833" fmla="*/ 638785 h 1472405"/>
                    <a:gd name="connsiteX4834" fmla="*/ 4177100 w 4257040"/>
                    <a:gd name="connsiteY4834" fmla="*/ 639965 h 1472405"/>
                    <a:gd name="connsiteX4835" fmla="*/ 4177985 w 4257040"/>
                    <a:gd name="connsiteY4835" fmla="*/ 641587 h 1472405"/>
                    <a:gd name="connsiteX4836" fmla="*/ 4178427 w 4257040"/>
                    <a:gd name="connsiteY4836" fmla="*/ 643652 h 1472405"/>
                    <a:gd name="connsiteX4837" fmla="*/ 4179607 w 4257040"/>
                    <a:gd name="connsiteY4837" fmla="*/ 643799 h 1472405"/>
                    <a:gd name="connsiteX4838" fmla="*/ 4187277 w 4257040"/>
                    <a:gd name="connsiteY4838" fmla="*/ 643504 h 1472405"/>
                    <a:gd name="connsiteX4839" fmla="*/ 4187867 w 4257040"/>
                    <a:gd name="connsiteY4839" fmla="*/ 642767 h 1472405"/>
                    <a:gd name="connsiteX4840" fmla="*/ 4187425 w 4257040"/>
                    <a:gd name="connsiteY4840" fmla="*/ 640997 h 1472405"/>
                    <a:gd name="connsiteX4841" fmla="*/ 4186392 w 4257040"/>
                    <a:gd name="connsiteY4841" fmla="*/ 639227 h 1472405"/>
                    <a:gd name="connsiteX4842" fmla="*/ 4185064 w 4257040"/>
                    <a:gd name="connsiteY4842" fmla="*/ 638047 h 1472405"/>
                    <a:gd name="connsiteX4843" fmla="*/ 4181672 w 4257040"/>
                    <a:gd name="connsiteY4843" fmla="*/ 636720 h 1472405"/>
                    <a:gd name="connsiteX4844" fmla="*/ 4178280 w 4257040"/>
                    <a:gd name="connsiteY4844" fmla="*/ 635540 h 1472405"/>
                    <a:gd name="connsiteX4845" fmla="*/ 4175478 w 4257040"/>
                    <a:gd name="connsiteY4845" fmla="*/ 635245 h 1472405"/>
                    <a:gd name="connsiteX4846" fmla="*/ 4174150 w 4257040"/>
                    <a:gd name="connsiteY4846" fmla="*/ 634507 h 1472405"/>
                    <a:gd name="connsiteX4847" fmla="*/ 4174593 w 4257040"/>
                    <a:gd name="connsiteY4847" fmla="*/ 633032 h 1472405"/>
                    <a:gd name="connsiteX4848" fmla="*/ 4173561 w 4257040"/>
                    <a:gd name="connsiteY4848" fmla="*/ 631263 h 1472405"/>
                    <a:gd name="connsiteX4849" fmla="*/ 4174150 w 4257040"/>
                    <a:gd name="connsiteY4849" fmla="*/ 630230 h 1472405"/>
                    <a:gd name="connsiteX4850" fmla="*/ 4176511 w 4257040"/>
                    <a:gd name="connsiteY4850" fmla="*/ 628903 h 1472405"/>
                    <a:gd name="connsiteX4851" fmla="*/ 4176805 w 4257040"/>
                    <a:gd name="connsiteY4851" fmla="*/ 627723 h 1472405"/>
                    <a:gd name="connsiteX4852" fmla="*/ 4174298 w 4257040"/>
                    <a:gd name="connsiteY4852" fmla="*/ 626100 h 1472405"/>
                    <a:gd name="connsiteX4853" fmla="*/ 4171643 w 4257040"/>
                    <a:gd name="connsiteY4853" fmla="*/ 625658 h 1472405"/>
                    <a:gd name="connsiteX4854" fmla="*/ 4169430 w 4257040"/>
                    <a:gd name="connsiteY4854" fmla="*/ 626543 h 1472405"/>
                    <a:gd name="connsiteX4855" fmla="*/ 4169873 w 4257040"/>
                    <a:gd name="connsiteY4855" fmla="*/ 625215 h 1472405"/>
                    <a:gd name="connsiteX4856" fmla="*/ 4171643 w 4257040"/>
                    <a:gd name="connsiteY4856" fmla="*/ 624036 h 1472405"/>
                    <a:gd name="connsiteX4857" fmla="*/ 4174298 w 4257040"/>
                    <a:gd name="connsiteY4857" fmla="*/ 623446 h 1472405"/>
                    <a:gd name="connsiteX4858" fmla="*/ 4177100 w 4257040"/>
                    <a:gd name="connsiteY4858" fmla="*/ 623741 h 1472405"/>
                    <a:gd name="connsiteX4859" fmla="*/ 4182262 w 4257040"/>
                    <a:gd name="connsiteY4859" fmla="*/ 622708 h 1472405"/>
                    <a:gd name="connsiteX4860" fmla="*/ 4187277 w 4257040"/>
                    <a:gd name="connsiteY4860" fmla="*/ 620348 h 1472405"/>
                    <a:gd name="connsiteX4861" fmla="*/ 4189784 w 4257040"/>
                    <a:gd name="connsiteY4861" fmla="*/ 618726 h 1472405"/>
                    <a:gd name="connsiteX4862" fmla="*/ 4192145 w 4257040"/>
                    <a:gd name="connsiteY4862" fmla="*/ 616808 h 1472405"/>
                    <a:gd name="connsiteX4863" fmla="*/ 4191849 w 4257040"/>
                    <a:gd name="connsiteY4863" fmla="*/ 613269 h 1472405"/>
                    <a:gd name="connsiteX4864" fmla="*/ 4190227 w 4257040"/>
                    <a:gd name="connsiteY4864" fmla="*/ 610024 h 1472405"/>
                    <a:gd name="connsiteX4865" fmla="*/ 4187867 w 4257040"/>
                    <a:gd name="connsiteY4865" fmla="*/ 609139 h 1472405"/>
                    <a:gd name="connsiteX4866" fmla="*/ 4185212 w 4257040"/>
                    <a:gd name="connsiteY4866" fmla="*/ 609286 h 1472405"/>
                    <a:gd name="connsiteX4867" fmla="*/ 4182705 w 4257040"/>
                    <a:gd name="connsiteY4867" fmla="*/ 608991 h 1472405"/>
                    <a:gd name="connsiteX4868" fmla="*/ 4180492 w 4257040"/>
                    <a:gd name="connsiteY4868" fmla="*/ 608254 h 1472405"/>
                    <a:gd name="connsiteX4869" fmla="*/ 4189637 w 4257040"/>
                    <a:gd name="connsiteY4869" fmla="*/ 607074 h 1472405"/>
                    <a:gd name="connsiteX4870" fmla="*/ 4190669 w 4257040"/>
                    <a:gd name="connsiteY4870" fmla="*/ 605894 h 1472405"/>
                    <a:gd name="connsiteX4871" fmla="*/ 4192291 w 4257040"/>
                    <a:gd name="connsiteY4871" fmla="*/ 600584 h 1472405"/>
                    <a:gd name="connsiteX4872" fmla="*/ 4191702 w 4257040"/>
                    <a:gd name="connsiteY4872" fmla="*/ 599257 h 1472405"/>
                    <a:gd name="connsiteX4873" fmla="*/ 4189784 w 4257040"/>
                    <a:gd name="connsiteY4873" fmla="*/ 599699 h 1472405"/>
                    <a:gd name="connsiteX4874" fmla="*/ 4186834 w 4257040"/>
                    <a:gd name="connsiteY4874" fmla="*/ 599552 h 1472405"/>
                    <a:gd name="connsiteX4875" fmla="*/ 4187572 w 4257040"/>
                    <a:gd name="connsiteY4875" fmla="*/ 598520 h 1472405"/>
                    <a:gd name="connsiteX4876" fmla="*/ 4188457 w 4257040"/>
                    <a:gd name="connsiteY4876" fmla="*/ 597635 h 1472405"/>
                    <a:gd name="connsiteX4877" fmla="*/ 4183147 w 4257040"/>
                    <a:gd name="connsiteY4877" fmla="*/ 592620 h 1472405"/>
                    <a:gd name="connsiteX4878" fmla="*/ 4177248 w 4257040"/>
                    <a:gd name="connsiteY4878" fmla="*/ 589670 h 1472405"/>
                    <a:gd name="connsiteX4879" fmla="*/ 4179018 w 4257040"/>
                    <a:gd name="connsiteY4879" fmla="*/ 589228 h 1472405"/>
                    <a:gd name="connsiteX4880" fmla="*/ 4181820 w 4257040"/>
                    <a:gd name="connsiteY4880" fmla="*/ 589228 h 1472405"/>
                    <a:gd name="connsiteX4881" fmla="*/ 4186392 w 4257040"/>
                    <a:gd name="connsiteY4881" fmla="*/ 590113 h 1472405"/>
                    <a:gd name="connsiteX4882" fmla="*/ 4189342 w 4257040"/>
                    <a:gd name="connsiteY4882" fmla="*/ 592325 h 1472405"/>
                    <a:gd name="connsiteX4883" fmla="*/ 4190374 w 4257040"/>
                    <a:gd name="connsiteY4883" fmla="*/ 593947 h 1472405"/>
                    <a:gd name="connsiteX4884" fmla="*/ 4191702 w 4257040"/>
                    <a:gd name="connsiteY4884" fmla="*/ 594390 h 1472405"/>
                    <a:gd name="connsiteX4885" fmla="*/ 4194357 w 4257040"/>
                    <a:gd name="connsiteY4885" fmla="*/ 594537 h 1472405"/>
                    <a:gd name="connsiteX4886" fmla="*/ 4198929 w 4257040"/>
                    <a:gd name="connsiteY4886" fmla="*/ 595570 h 1472405"/>
                    <a:gd name="connsiteX4887" fmla="*/ 4199076 w 4257040"/>
                    <a:gd name="connsiteY4887" fmla="*/ 597045 h 1472405"/>
                    <a:gd name="connsiteX4888" fmla="*/ 4200109 w 4257040"/>
                    <a:gd name="connsiteY4888" fmla="*/ 597635 h 1472405"/>
                    <a:gd name="connsiteX4889" fmla="*/ 4203207 w 4257040"/>
                    <a:gd name="connsiteY4889" fmla="*/ 597045 h 1472405"/>
                    <a:gd name="connsiteX4890" fmla="*/ 4211760 w 4257040"/>
                    <a:gd name="connsiteY4890" fmla="*/ 596012 h 1472405"/>
                    <a:gd name="connsiteX4891" fmla="*/ 4214415 w 4257040"/>
                    <a:gd name="connsiteY4891" fmla="*/ 596307 h 1472405"/>
                    <a:gd name="connsiteX4892" fmla="*/ 4218250 w 4257040"/>
                    <a:gd name="connsiteY4892" fmla="*/ 597340 h 1472405"/>
                    <a:gd name="connsiteX4893" fmla="*/ 4219430 w 4257040"/>
                    <a:gd name="connsiteY4893" fmla="*/ 597340 h 1472405"/>
                    <a:gd name="connsiteX4894" fmla="*/ 4221052 w 4257040"/>
                    <a:gd name="connsiteY4894" fmla="*/ 596897 h 1472405"/>
                    <a:gd name="connsiteX4895" fmla="*/ 4222528 w 4257040"/>
                    <a:gd name="connsiteY4895" fmla="*/ 595275 h 1472405"/>
                    <a:gd name="connsiteX4896" fmla="*/ 4220315 w 4257040"/>
                    <a:gd name="connsiteY4896" fmla="*/ 591882 h 1472405"/>
                    <a:gd name="connsiteX4897" fmla="*/ 4215891 w 4257040"/>
                    <a:gd name="connsiteY4897" fmla="*/ 588933 h 1472405"/>
                    <a:gd name="connsiteX4898" fmla="*/ 4213384 w 4257040"/>
                    <a:gd name="connsiteY4898" fmla="*/ 586573 h 1472405"/>
                    <a:gd name="connsiteX4899" fmla="*/ 4212056 w 4257040"/>
                    <a:gd name="connsiteY4899" fmla="*/ 584803 h 1472405"/>
                    <a:gd name="connsiteX4900" fmla="*/ 4212941 w 4257040"/>
                    <a:gd name="connsiteY4900" fmla="*/ 584065 h 1472405"/>
                    <a:gd name="connsiteX4901" fmla="*/ 4213973 w 4257040"/>
                    <a:gd name="connsiteY4901" fmla="*/ 584360 h 1472405"/>
                    <a:gd name="connsiteX4902" fmla="*/ 4217808 w 4257040"/>
                    <a:gd name="connsiteY4902" fmla="*/ 587310 h 1472405"/>
                    <a:gd name="connsiteX4903" fmla="*/ 4220758 w 4257040"/>
                    <a:gd name="connsiteY4903" fmla="*/ 589080 h 1472405"/>
                    <a:gd name="connsiteX4904" fmla="*/ 4223855 w 4257040"/>
                    <a:gd name="connsiteY4904" fmla="*/ 590408 h 1472405"/>
                    <a:gd name="connsiteX4905" fmla="*/ 4226510 w 4257040"/>
                    <a:gd name="connsiteY4905" fmla="*/ 591292 h 1472405"/>
                    <a:gd name="connsiteX4906" fmla="*/ 4232557 w 4257040"/>
                    <a:gd name="connsiteY4906" fmla="*/ 592177 h 1472405"/>
                    <a:gd name="connsiteX4907" fmla="*/ 4235360 w 4257040"/>
                    <a:gd name="connsiteY4907" fmla="*/ 590703 h 1472405"/>
                    <a:gd name="connsiteX4908" fmla="*/ 4235802 w 4257040"/>
                    <a:gd name="connsiteY4908" fmla="*/ 588343 h 1472405"/>
                    <a:gd name="connsiteX4909" fmla="*/ 4235360 w 4257040"/>
                    <a:gd name="connsiteY4909" fmla="*/ 583475 h 1472405"/>
                    <a:gd name="connsiteX4910" fmla="*/ 4235949 w 4257040"/>
                    <a:gd name="connsiteY4910" fmla="*/ 581706 h 1472405"/>
                    <a:gd name="connsiteX4911" fmla="*/ 4239489 w 4257040"/>
                    <a:gd name="connsiteY4911" fmla="*/ 578903 h 1472405"/>
                    <a:gd name="connsiteX4912" fmla="*/ 4245831 w 4257040"/>
                    <a:gd name="connsiteY4912" fmla="*/ 575511 h 1472405"/>
                    <a:gd name="connsiteX4913" fmla="*/ 4249961 w 4257040"/>
                    <a:gd name="connsiteY4913" fmla="*/ 574478 h 1472405"/>
                    <a:gd name="connsiteX4914" fmla="*/ 4251288 w 4257040"/>
                    <a:gd name="connsiteY4914" fmla="*/ 574478 h 1472405"/>
                    <a:gd name="connsiteX4915" fmla="*/ 4252911 w 4257040"/>
                    <a:gd name="connsiteY4915" fmla="*/ 575658 h 1472405"/>
                    <a:gd name="connsiteX4916" fmla="*/ 4254386 w 4257040"/>
                    <a:gd name="connsiteY4916" fmla="*/ 575953 h 1472405"/>
                    <a:gd name="connsiteX4917" fmla="*/ 4257040 w 4257040"/>
                    <a:gd name="connsiteY4917" fmla="*/ 573299 h 1472405"/>
                    <a:gd name="connsiteX4918" fmla="*/ 4255860 w 4257040"/>
                    <a:gd name="connsiteY4918" fmla="*/ 569611 h 14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Lst>
                  <a:rect l="l" t="t" r="r" b="b"/>
                  <a:pathLst>
                    <a:path w="4257040" h="1472405">
                      <a:moveTo>
                        <a:pt x="4255860" y="569611"/>
                      </a:moveTo>
                      <a:lnTo>
                        <a:pt x="4252911" y="568726"/>
                      </a:lnTo>
                      <a:lnTo>
                        <a:pt x="4243619" y="568579"/>
                      </a:lnTo>
                      <a:lnTo>
                        <a:pt x="4244946" y="567104"/>
                      </a:lnTo>
                      <a:lnTo>
                        <a:pt x="4244504" y="565629"/>
                      </a:lnTo>
                      <a:lnTo>
                        <a:pt x="4243619" y="564007"/>
                      </a:lnTo>
                      <a:lnTo>
                        <a:pt x="4242144" y="563122"/>
                      </a:lnTo>
                      <a:lnTo>
                        <a:pt x="4240521" y="562974"/>
                      </a:lnTo>
                      <a:lnTo>
                        <a:pt x="4237424" y="563859"/>
                      </a:lnTo>
                      <a:lnTo>
                        <a:pt x="4234179" y="565039"/>
                      </a:lnTo>
                      <a:lnTo>
                        <a:pt x="4235802" y="563269"/>
                      </a:lnTo>
                      <a:lnTo>
                        <a:pt x="4237719" y="561942"/>
                      </a:lnTo>
                      <a:lnTo>
                        <a:pt x="4236687" y="560909"/>
                      </a:lnTo>
                      <a:lnTo>
                        <a:pt x="4235507" y="560319"/>
                      </a:lnTo>
                      <a:lnTo>
                        <a:pt x="4225772" y="552797"/>
                      </a:lnTo>
                      <a:lnTo>
                        <a:pt x="4220020" y="550142"/>
                      </a:lnTo>
                      <a:lnTo>
                        <a:pt x="4214415" y="546455"/>
                      </a:lnTo>
                      <a:lnTo>
                        <a:pt x="4208958" y="540113"/>
                      </a:lnTo>
                      <a:lnTo>
                        <a:pt x="4203059" y="535246"/>
                      </a:lnTo>
                      <a:lnTo>
                        <a:pt x="4196864" y="533328"/>
                      </a:lnTo>
                      <a:lnTo>
                        <a:pt x="4190522" y="533623"/>
                      </a:lnTo>
                      <a:lnTo>
                        <a:pt x="4186097" y="532591"/>
                      </a:lnTo>
                      <a:lnTo>
                        <a:pt x="4181525" y="530969"/>
                      </a:lnTo>
                      <a:lnTo>
                        <a:pt x="4171496" y="529346"/>
                      </a:lnTo>
                      <a:lnTo>
                        <a:pt x="4171643" y="530674"/>
                      </a:lnTo>
                      <a:lnTo>
                        <a:pt x="4182557" y="533181"/>
                      </a:lnTo>
                      <a:lnTo>
                        <a:pt x="4184180" y="534213"/>
                      </a:lnTo>
                      <a:lnTo>
                        <a:pt x="4183442" y="535246"/>
                      </a:lnTo>
                      <a:lnTo>
                        <a:pt x="4181083" y="535541"/>
                      </a:lnTo>
                      <a:lnTo>
                        <a:pt x="4172528" y="534656"/>
                      </a:lnTo>
                      <a:lnTo>
                        <a:pt x="4170021" y="534066"/>
                      </a:lnTo>
                      <a:lnTo>
                        <a:pt x="4167808" y="532148"/>
                      </a:lnTo>
                      <a:lnTo>
                        <a:pt x="4166628" y="532443"/>
                      </a:lnTo>
                      <a:lnTo>
                        <a:pt x="4165596" y="533623"/>
                      </a:lnTo>
                      <a:lnTo>
                        <a:pt x="4166038" y="536131"/>
                      </a:lnTo>
                      <a:lnTo>
                        <a:pt x="4167071" y="538196"/>
                      </a:lnTo>
                      <a:lnTo>
                        <a:pt x="4164858" y="539228"/>
                      </a:lnTo>
                      <a:lnTo>
                        <a:pt x="4162499" y="538786"/>
                      </a:lnTo>
                      <a:lnTo>
                        <a:pt x="4162646" y="536131"/>
                      </a:lnTo>
                      <a:lnTo>
                        <a:pt x="4163236" y="534213"/>
                      </a:lnTo>
                      <a:lnTo>
                        <a:pt x="4165743" y="530674"/>
                      </a:lnTo>
                      <a:lnTo>
                        <a:pt x="4167219" y="529936"/>
                      </a:lnTo>
                      <a:lnTo>
                        <a:pt x="4167513" y="529051"/>
                      </a:lnTo>
                      <a:lnTo>
                        <a:pt x="4158664" y="527576"/>
                      </a:lnTo>
                      <a:lnTo>
                        <a:pt x="4156303" y="526249"/>
                      </a:lnTo>
                      <a:lnTo>
                        <a:pt x="4153796" y="525806"/>
                      </a:lnTo>
                      <a:lnTo>
                        <a:pt x="4148487" y="527429"/>
                      </a:lnTo>
                      <a:lnTo>
                        <a:pt x="4133738" y="527576"/>
                      </a:lnTo>
                      <a:lnTo>
                        <a:pt x="4131083" y="528166"/>
                      </a:lnTo>
                      <a:lnTo>
                        <a:pt x="4130935" y="529346"/>
                      </a:lnTo>
                      <a:lnTo>
                        <a:pt x="4131968" y="529936"/>
                      </a:lnTo>
                      <a:lnTo>
                        <a:pt x="4134180" y="530526"/>
                      </a:lnTo>
                      <a:lnTo>
                        <a:pt x="4136540" y="530379"/>
                      </a:lnTo>
                      <a:lnTo>
                        <a:pt x="4138015" y="532148"/>
                      </a:lnTo>
                      <a:lnTo>
                        <a:pt x="4141408" y="533033"/>
                      </a:lnTo>
                      <a:lnTo>
                        <a:pt x="4143177" y="534656"/>
                      </a:lnTo>
                      <a:lnTo>
                        <a:pt x="4144357" y="537606"/>
                      </a:lnTo>
                      <a:lnTo>
                        <a:pt x="4144947" y="539818"/>
                      </a:lnTo>
                      <a:lnTo>
                        <a:pt x="4145389" y="541883"/>
                      </a:lnTo>
                      <a:lnTo>
                        <a:pt x="4143915" y="545865"/>
                      </a:lnTo>
                      <a:lnTo>
                        <a:pt x="4141850" y="547488"/>
                      </a:lnTo>
                      <a:lnTo>
                        <a:pt x="4139490" y="548373"/>
                      </a:lnTo>
                      <a:lnTo>
                        <a:pt x="4140375" y="550585"/>
                      </a:lnTo>
                      <a:lnTo>
                        <a:pt x="4142882" y="552355"/>
                      </a:lnTo>
                      <a:lnTo>
                        <a:pt x="4147602" y="553240"/>
                      </a:lnTo>
                      <a:lnTo>
                        <a:pt x="4149667" y="554567"/>
                      </a:lnTo>
                      <a:lnTo>
                        <a:pt x="4151437" y="556927"/>
                      </a:lnTo>
                      <a:lnTo>
                        <a:pt x="4149814" y="560024"/>
                      </a:lnTo>
                      <a:lnTo>
                        <a:pt x="4148044" y="562384"/>
                      </a:lnTo>
                      <a:lnTo>
                        <a:pt x="4146717" y="563417"/>
                      </a:lnTo>
                      <a:lnTo>
                        <a:pt x="4145685" y="565187"/>
                      </a:lnTo>
                      <a:lnTo>
                        <a:pt x="4144800" y="565924"/>
                      </a:lnTo>
                      <a:lnTo>
                        <a:pt x="4143767" y="565924"/>
                      </a:lnTo>
                      <a:lnTo>
                        <a:pt x="4145095" y="559287"/>
                      </a:lnTo>
                      <a:lnTo>
                        <a:pt x="4143325" y="555305"/>
                      </a:lnTo>
                      <a:lnTo>
                        <a:pt x="4140080" y="556190"/>
                      </a:lnTo>
                      <a:lnTo>
                        <a:pt x="4138752" y="557222"/>
                      </a:lnTo>
                      <a:lnTo>
                        <a:pt x="4135951" y="560762"/>
                      </a:lnTo>
                      <a:lnTo>
                        <a:pt x="4135212" y="560909"/>
                      </a:lnTo>
                      <a:lnTo>
                        <a:pt x="4134623" y="559729"/>
                      </a:lnTo>
                      <a:lnTo>
                        <a:pt x="4133590" y="557222"/>
                      </a:lnTo>
                      <a:lnTo>
                        <a:pt x="4133001" y="554420"/>
                      </a:lnTo>
                      <a:lnTo>
                        <a:pt x="4132263" y="552502"/>
                      </a:lnTo>
                      <a:lnTo>
                        <a:pt x="4129461" y="550437"/>
                      </a:lnTo>
                      <a:lnTo>
                        <a:pt x="4127838" y="549552"/>
                      </a:lnTo>
                      <a:lnTo>
                        <a:pt x="4122971" y="549110"/>
                      </a:lnTo>
                      <a:lnTo>
                        <a:pt x="4121348" y="548668"/>
                      </a:lnTo>
                      <a:lnTo>
                        <a:pt x="4122824" y="544243"/>
                      </a:lnTo>
                      <a:lnTo>
                        <a:pt x="4125331" y="541735"/>
                      </a:lnTo>
                      <a:lnTo>
                        <a:pt x="4125035" y="535836"/>
                      </a:lnTo>
                      <a:lnTo>
                        <a:pt x="4123856" y="533918"/>
                      </a:lnTo>
                      <a:lnTo>
                        <a:pt x="4122381" y="532148"/>
                      </a:lnTo>
                      <a:lnTo>
                        <a:pt x="4120906" y="528019"/>
                      </a:lnTo>
                      <a:lnTo>
                        <a:pt x="4121201" y="523152"/>
                      </a:lnTo>
                      <a:lnTo>
                        <a:pt x="4122824" y="520349"/>
                      </a:lnTo>
                      <a:lnTo>
                        <a:pt x="4123266" y="516662"/>
                      </a:lnTo>
                      <a:lnTo>
                        <a:pt x="4121496" y="514155"/>
                      </a:lnTo>
                      <a:lnTo>
                        <a:pt x="4119284" y="512827"/>
                      </a:lnTo>
                      <a:lnTo>
                        <a:pt x="4117661" y="513860"/>
                      </a:lnTo>
                      <a:lnTo>
                        <a:pt x="4116186" y="515482"/>
                      </a:lnTo>
                      <a:lnTo>
                        <a:pt x="4115301" y="515924"/>
                      </a:lnTo>
                      <a:lnTo>
                        <a:pt x="4109549" y="516367"/>
                      </a:lnTo>
                      <a:lnTo>
                        <a:pt x="4113236" y="512385"/>
                      </a:lnTo>
                      <a:lnTo>
                        <a:pt x="4113089" y="508992"/>
                      </a:lnTo>
                      <a:lnTo>
                        <a:pt x="4112351" y="507075"/>
                      </a:lnTo>
                      <a:lnTo>
                        <a:pt x="4111319" y="505453"/>
                      </a:lnTo>
                      <a:lnTo>
                        <a:pt x="4110286" y="502060"/>
                      </a:lnTo>
                      <a:lnTo>
                        <a:pt x="4069579" y="482296"/>
                      </a:lnTo>
                      <a:lnTo>
                        <a:pt x="4062647" y="479789"/>
                      </a:lnTo>
                      <a:lnTo>
                        <a:pt x="4059255" y="477577"/>
                      </a:lnTo>
                      <a:lnTo>
                        <a:pt x="4056453" y="476544"/>
                      </a:lnTo>
                      <a:lnTo>
                        <a:pt x="4053503" y="476987"/>
                      </a:lnTo>
                      <a:lnTo>
                        <a:pt x="4051733" y="477577"/>
                      </a:lnTo>
                      <a:lnTo>
                        <a:pt x="4050405" y="476692"/>
                      </a:lnTo>
                      <a:lnTo>
                        <a:pt x="4051585" y="474922"/>
                      </a:lnTo>
                      <a:lnTo>
                        <a:pt x="4053355" y="474332"/>
                      </a:lnTo>
                      <a:lnTo>
                        <a:pt x="4049226" y="471235"/>
                      </a:lnTo>
                      <a:lnTo>
                        <a:pt x="4034476" y="463123"/>
                      </a:lnTo>
                      <a:lnTo>
                        <a:pt x="4031231" y="462090"/>
                      </a:lnTo>
                      <a:lnTo>
                        <a:pt x="4033592" y="464155"/>
                      </a:lnTo>
                      <a:lnTo>
                        <a:pt x="4044653" y="470497"/>
                      </a:lnTo>
                      <a:lnTo>
                        <a:pt x="4046276" y="472414"/>
                      </a:lnTo>
                      <a:lnTo>
                        <a:pt x="4043030" y="474627"/>
                      </a:lnTo>
                      <a:lnTo>
                        <a:pt x="4039491" y="475659"/>
                      </a:lnTo>
                      <a:lnTo>
                        <a:pt x="4040523" y="473004"/>
                      </a:lnTo>
                      <a:lnTo>
                        <a:pt x="4039638" y="470055"/>
                      </a:lnTo>
                      <a:lnTo>
                        <a:pt x="4038458" y="468432"/>
                      </a:lnTo>
                      <a:lnTo>
                        <a:pt x="4034623" y="466515"/>
                      </a:lnTo>
                      <a:lnTo>
                        <a:pt x="4028576" y="464892"/>
                      </a:lnTo>
                      <a:lnTo>
                        <a:pt x="4022824" y="462975"/>
                      </a:lnTo>
                      <a:lnTo>
                        <a:pt x="4021792" y="460763"/>
                      </a:lnTo>
                      <a:lnTo>
                        <a:pt x="4021350" y="457665"/>
                      </a:lnTo>
                      <a:lnTo>
                        <a:pt x="4024889" y="460320"/>
                      </a:lnTo>
                      <a:lnTo>
                        <a:pt x="4026954" y="461058"/>
                      </a:lnTo>
                      <a:lnTo>
                        <a:pt x="4022972" y="457075"/>
                      </a:lnTo>
                      <a:lnTo>
                        <a:pt x="4018104" y="453388"/>
                      </a:lnTo>
                      <a:lnTo>
                        <a:pt x="4007485" y="450143"/>
                      </a:lnTo>
                      <a:lnTo>
                        <a:pt x="4005568" y="448963"/>
                      </a:lnTo>
                      <a:lnTo>
                        <a:pt x="4002470" y="446161"/>
                      </a:lnTo>
                      <a:lnTo>
                        <a:pt x="4001438" y="446014"/>
                      </a:lnTo>
                      <a:lnTo>
                        <a:pt x="3999226" y="446456"/>
                      </a:lnTo>
                      <a:lnTo>
                        <a:pt x="3993916" y="444981"/>
                      </a:lnTo>
                      <a:lnTo>
                        <a:pt x="3988754" y="442916"/>
                      </a:lnTo>
                      <a:lnTo>
                        <a:pt x="3988754" y="442916"/>
                      </a:lnTo>
                      <a:lnTo>
                        <a:pt x="3985214" y="441589"/>
                      </a:lnTo>
                      <a:lnTo>
                        <a:pt x="3969728" y="430232"/>
                      </a:lnTo>
                      <a:lnTo>
                        <a:pt x="3961320" y="428610"/>
                      </a:lnTo>
                      <a:lnTo>
                        <a:pt x="3960583" y="427135"/>
                      </a:lnTo>
                      <a:lnTo>
                        <a:pt x="3960140" y="425512"/>
                      </a:lnTo>
                      <a:lnTo>
                        <a:pt x="3958666" y="424332"/>
                      </a:lnTo>
                      <a:lnTo>
                        <a:pt x="3948046" y="421235"/>
                      </a:lnTo>
                      <a:lnTo>
                        <a:pt x="3934772" y="419318"/>
                      </a:lnTo>
                      <a:lnTo>
                        <a:pt x="3920613" y="414008"/>
                      </a:lnTo>
                      <a:lnTo>
                        <a:pt x="3908371" y="412386"/>
                      </a:lnTo>
                      <a:lnTo>
                        <a:pt x="3894949" y="406633"/>
                      </a:lnTo>
                      <a:lnTo>
                        <a:pt x="3886985" y="402356"/>
                      </a:lnTo>
                      <a:lnTo>
                        <a:pt x="3882118" y="400734"/>
                      </a:lnTo>
                      <a:lnTo>
                        <a:pt x="3877693" y="400291"/>
                      </a:lnTo>
                      <a:lnTo>
                        <a:pt x="3865746" y="402356"/>
                      </a:lnTo>
                      <a:lnTo>
                        <a:pt x="3852472" y="402504"/>
                      </a:lnTo>
                      <a:lnTo>
                        <a:pt x="3840230" y="401324"/>
                      </a:lnTo>
                      <a:lnTo>
                        <a:pt x="3830496" y="401766"/>
                      </a:lnTo>
                      <a:lnTo>
                        <a:pt x="3824891" y="400881"/>
                      </a:lnTo>
                      <a:lnTo>
                        <a:pt x="3817221" y="398374"/>
                      </a:lnTo>
                      <a:lnTo>
                        <a:pt x="3815009" y="399406"/>
                      </a:lnTo>
                      <a:lnTo>
                        <a:pt x="3813092" y="404126"/>
                      </a:lnTo>
                      <a:lnTo>
                        <a:pt x="3807340" y="402061"/>
                      </a:lnTo>
                      <a:lnTo>
                        <a:pt x="3802324" y="399554"/>
                      </a:lnTo>
                      <a:lnTo>
                        <a:pt x="3794213" y="397341"/>
                      </a:lnTo>
                      <a:lnTo>
                        <a:pt x="3778874" y="395867"/>
                      </a:lnTo>
                      <a:lnTo>
                        <a:pt x="3759995" y="392179"/>
                      </a:lnTo>
                      <a:lnTo>
                        <a:pt x="3750113" y="391294"/>
                      </a:lnTo>
                      <a:lnTo>
                        <a:pt x="3740084" y="390704"/>
                      </a:lnTo>
                      <a:lnTo>
                        <a:pt x="3741116" y="398669"/>
                      </a:lnTo>
                      <a:lnTo>
                        <a:pt x="3740526" y="402504"/>
                      </a:lnTo>
                      <a:lnTo>
                        <a:pt x="3736838" y="407518"/>
                      </a:lnTo>
                      <a:lnTo>
                        <a:pt x="3732709" y="410616"/>
                      </a:lnTo>
                      <a:lnTo>
                        <a:pt x="3731676" y="413271"/>
                      </a:lnTo>
                      <a:lnTo>
                        <a:pt x="3742591" y="415188"/>
                      </a:lnTo>
                      <a:lnTo>
                        <a:pt x="3746130" y="424332"/>
                      </a:lnTo>
                      <a:lnTo>
                        <a:pt x="3750556" y="430085"/>
                      </a:lnTo>
                      <a:lnTo>
                        <a:pt x="3753505" y="435984"/>
                      </a:lnTo>
                      <a:lnTo>
                        <a:pt x="3753358" y="440114"/>
                      </a:lnTo>
                      <a:lnTo>
                        <a:pt x="3741411" y="450143"/>
                      </a:lnTo>
                      <a:lnTo>
                        <a:pt x="3729169" y="451471"/>
                      </a:lnTo>
                      <a:lnTo>
                        <a:pt x="3717223" y="451913"/>
                      </a:lnTo>
                      <a:lnTo>
                        <a:pt x="3712060" y="445866"/>
                      </a:lnTo>
                      <a:lnTo>
                        <a:pt x="3709405" y="438492"/>
                      </a:lnTo>
                      <a:lnTo>
                        <a:pt x="3699819" y="434657"/>
                      </a:lnTo>
                      <a:lnTo>
                        <a:pt x="3690527" y="431707"/>
                      </a:lnTo>
                      <a:lnTo>
                        <a:pt x="3686249" y="431117"/>
                      </a:lnTo>
                      <a:lnTo>
                        <a:pt x="3683005" y="429642"/>
                      </a:lnTo>
                      <a:lnTo>
                        <a:pt x="3681087" y="421530"/>
                      </a:lnTo>
                      <a:lnTo>
                        <a:pt x="3679022" y="415483"/>
                      </a:lnTo>
                      <a:lnTo>
                        <a:pt x="3676367" y="413271"/>
                      </a:lnTo>
                      <a:lnTo>
                        <a:pt x="3673860" y="409878"/>
                      </a:lnTo>
                      <a:lnTo>
                        <a:pt x="3671353" y="408551"/>
                      </a:lnTo>
                      <a:lnTo>
                        <a:pt x="3665453" y="407961"/>
                      </a:lnTo>
                      <a:lnTo>
                        <a:pt x="3650852" y="416663"/>
                      </a:lnTo>
                      <a:lnTo>
                        <a:pt x="3645984" y="419170"/>
                      </a:lnTo>
                      <a:lnTo>
                        <a:pt x="3644362" y="419170"/>
                      </a:lnTo>
                      <a:lnTo>
                        <a:pt x="3622386" y="416958"/>
                      </a:lnTo>
                      <a:lnTo>
                        <a:pt x="3616633" y="415188"/>
                      </a:lnTo>
                      <a:lnTo>
                        <a:pt x="3584038" y="414008"/>
                      </a:lnTo>
                      <a:lnTo>
                        <a:pt x="3574746" y="408993"/>
                      </a:lnTo>
                      <a:lnTo>
                        <a:pt x="3569141" y="408256"/>
                      </a:lnTo>
                      <a:lnTo>
                        <a:pt x="3562946" y="409731"/>
                      </a:lnTo>
                      <a:lnTo>
                        <a:pt x="3557489" y="410173"/>
                      </a:lnTo>
                      <a:lnTo>
                        <a:pt x="3549820" y="409141"/>
                      </a:lnTo>
                      <a:lnTo>
                        <a:pt x="3543035" y="410616"/>
                      </a:lnTo>
                      <a:lnTo>
                        <a:pt x="3528139" y="412238"/>
                      </a:lnTo>
                      <a:lnTo>
                        <a:pt x="3522682" y="414008"/>
                      </a:lnTo>
                      <a:lnTo>
                        <a:pt x="3516929" y="416958"/>
                      </a:lnTo>
                      <a:lnTo>
                        <a:pt x="3506310" y="424627"/>
                      </a:lnTo>
                      <a:lnTo>
                        <a:pt x="3504835" y="428315"/>
                      </a:lnTo>
                      <a:lnTo>
                        <a:pt x="3504835" y="432887"/>
                      </a:lnTo>
                      <a:lnTo>
                        <a:pt x="3507048" y="439229"/>
                      </a:lnTo>
                      <a:lnTo>
                        <a:pt x="3507048" y="446604"/>
                      </a:lnTo>
                      <a:lnTo>
                        <a:pt x="3505130" y="449111"/>
                      </a:lnTo>
                      <a:lnTo>
                        <a:pt x="3501738" y="450291"/>
                      </a:lnTo>
                      <a:lnTo>
                        <a:pt x="3498198" y="457960"/>
                      </a:lnTo>
                      <a:lnTo>
                        <a:pt x="3494953" y="462238"/>
                      </a:lnTo>
                      <a:lnTo>
                        <a:pt x="3488464" y="463270"/>
                      </a:lnTo>
                      <a:lnTo>
                        <a:pt x="3492151" y="460173"/>
                      </a:lnTo>
                      <a:lnTo>
                        <a:pt x="3495543" y="457960"/>
                      </a:lnTo>
                      <a:lnTo>
                        <a:pt x="3501148" y="446604"/>
                      </a:lnTo>
                      <a:lnTo>
                        <a:pt x="3500263" y="443064"/>
                      </a:lnTo>
                      <a:lnTo>
                        <a:pt x="3495838" y="440409"/>
                      </a:lnTo>
                      <a:lnTo>
                        <a:pt x="3493183" y="437607"/>
                      </a:lnTo>
                      <a:lnTo>
                        <a:pt x="3491708" y="426840"/>
                      </a:lnTo>
                      <a:lnTo>
                        <a:pt x="3490381" y="421088"/>
                      </a:lnTo>
                      <a:lnTo>
                        <a:pt x="3489938" y="414155"/>
                      </a:lnTo>
                      <a:lnTo>
                        <a:pt x="3485366" y="411943"/>
                      </a:lnTo>
                      <a:lnTo>
                        <a:pt x="3469142" y="408403"/>
                      </a:lnTo>
                      <a:lnTo>
                        <a:pt x="3461768" y="405896"/>
                      </a:lnTo>
                      <a:lnTo>
                        <a:pt x="3458965" y="401914"/>
                      </a:lnTo>
                      <a:lnTo>
                        <a:pt x="3461915" y="396309"/>
                      </a:lnTo>
                      <a:lnTo>
                        <a:pt x="3461768" y="392032"/>
                      </a:lnTo>
                      <a:lnTo>
                        <a:pt x="3463242" y="388344"/>
                      </a:lnTo>
                      <a:lnTo>
                        <a:pt x="3465603" y="385395"/>
                      </a:lnTo>
                      <a:lnTo>
                        <a:pt x="3466340" y="381265"/>
                      </a:lnTo>
                      <a:lnTo>
                        <a:pt x="3465012" y="375808"/>
                      </a:lnTo>
                      <a:lnTo>
                        <a:pt x="3463833" y="371973"/>
                      </a:lnTo>
                      <a:lnTo>
                        <a:pt x="3461030" y="367253"/>
                      </a:lnTo>
                      <a:lnTo>
                        <a:pt x="3458965" y="365188"/>
                      </a:lnTo>
                      <a:lnTo>
                        <a:pt x="3449084" y="358404"/>
                      </a:lnTo>
                      <a:lnTo>
                        <a:pt x="3432122" y="351619"/>
                      </a:lnTo>
                      <a:lnTo>
                        <a:pt x="3414866" y="346604"/>
                      </a:lnTo>
                      <a:lnTo>
                        <a:pt x="3399379" y="344835"/>
                      </a:lnTo>
                      <a:lnTo>
                        <a:pt x="3379467" y="343950"/>
                      </a:lnTo>
                      <a:lnTo>
                        <a:pt x="3358819" y="343950"/>
                      </a:lnTo>
                      <a:lnTo>
                        <a:pt x="3351002" y="346604"/>
                      </a:lnTo>
                      <a:lnTo>
                        <a:pt x="3336252" y="346899"/>
                      </a:lnTo>
                      <a:lnTo>
                        <a:pt x="3320176" y="349702"/>
                      </a:lnTo>
                      <a:lnTo>
                        <a:pt x="3303952" y="354274"/>
                      </a:lnTo>
                      <a:lnTo>
                        <a:pt x="3295250" y="354274"/>
                      </a:lnTo>
                      <a:lnTo>
                        <a:pt x="3277846" y="356339"/>
                      </a:lnTo>
                      <a:lnTo>
                        <a:pt x="3270324" y="356339"/>
                      </a:lnTo>
                      <a:lnTo>
                        <a:pt x="3250855" y="349259"/>
                      </a:lnTo>
                      <a:lnTo>
                        <a:pt x="3257050" y="348374"/>
                      </a:lnTo>
                      <a:lnTo>
                        <a:pt x="3259409" y="347342"/>
                      </a:lnTo>
                      <a:lnTo>
                        <a:pt x="3250708" y="338050"/>
                      </a:lnTo>
                      <a:lnTo>
                        <a:pt x="3246136" y="334658"/>
                      </a:lnTo>
                      <a:lnTo>
                        <a:pt x="3234778" y="330528"/>
                      </a:lnTo>
                      <a:lnTo>
                        <a:pt x="3230059" y="330233"/>
                      </a:lnTo>
                      <a:lnTo>
                        <a:pt x="3226224" y="330970"/>
                      </a:lnTo>
                      <a:lnTo>
                        <a:pt x="3211180" y="335690"/>
                      </a:lnTo>
                      <a:lnTo>
                        <a:pt x="3207345" y="337607"/>
                      </a:lnTo>
                      <a:lnTo>
                        <a:pt x="3214867" y="332150"/>
                      </a:lnTo>
                      <a:lnTo>
                        <a:pt x="3218555" y="329938"/>
                      </a:lnTo>
                      <a:lnTo>
                        <a:pt x="3222242" y="326546"/>
                      </a:lnTo>
                      <a:lnTo>
                        <a:pt x="3221357" y="324481"/>
                      </a:lnTo>
                      <a:lnTo>
                        <a:pt x="3220472" y="323448"/>
                      </a:lnTo>
                      <a:lnTo>
                        <a:pt x="3206313" y="323891"/>
                      </a:lnTo>
                      <a:lnTo>
                        <a:pt x="3205428" y="323448"/>
                      </a:lnTo>
                      <a:lnTo>
                        <a:pt x="3202478" y="320499"/>
                      </a:lnTo>
                      <a:lnTo>
                        <a:pt x="3201003" y="319466"/>
                      </a:lnTo>
                      <a:lnTo>
                        <a:pt x="3191711" y="316516"/>
                      </a:lnTo>
                      <a:lnTo>
                        <a:pt x="3184926" y="315336"/>
                      </a:lnTo>
                      <a:lnTo>
                        <a:pt x="3177847" y="315189"/>
                      </a:lnTo>
                      <a:lnTo>
                        <a:pt x="3176667" y="314009"/>
                      </a:lnTo>
                      <a:lnTo>
                        <a:pt x="3177552" y="312534"/>
                      </a:lnTo>
                      <a:lnTo>
                        <a:pt x="3177699" y="311649"/>
                      </a:lnTo>
                      <a:lnTo>
                        <a:pt x="3179912" y="310027"/>
                      </a:lnTo>
                      <a:lnTo>
                        <a:pt x="3185959" y="308552"/>
                      </a:lnTo>
                      <a:lnTo>
                        <a:pt x="3201741" y="307814"/>
                      </a:lnTo>
                      <a:lnTo>
                        <a:pt x="3205280" y="305159"/>
                      </a:lnTo>
                      <a:lnTo>
                        <a:pt x="3204691" y="302505"/>
                      </a:lnTo>
                      <a:lnTo>
                        <a:pt x="3203806" y="300440"/>
                      </a:lnTo>
                      <a:lnTo>
                        <a:pt x="3198643" y="295573"/>
                      </a:lnTo>
                      <a:lnTo>
                        <a:pt x="3191711" y="292033"/>
                      </a:lnTo>
                      <a:lnTo>
                        <a:pt x="3177699" y="287755"/>
                      </a:lnTo>
                      <a:lnTo>
                        <a:pt x="3163098" y="284806"/>
                      </a:lnTo>
                      <a:lnTo>
                        <a:pt x="3137729" y="283331"/>
                      </a:lnTo>
                      <a:lnTo>
                        <a:pt x="3133304" y="284068"/>
                      </a:lnTo>
                      <a:lnTo>
                        <a:pt x="3129765" y="285691"/>
                      </a:lnTo>
                      <a:lnTo>
                        <a:pt x="3123718" y="290410"/>
                      </a:lnTo>
                      <a:lnTo>
                        <a:pt x="3109854" y="303832"/>
                      </a:lnTo>
                      <a:lnTo>
                        <a:pt x="3102184" y="309437"/>
                      </a:lnTo>
                      <a:lnTo>
                        <a:pt x="3095105" y="312387"/>
                      </a:lnTo>
                      <a:lnTo>
                        <a:pt x="3079028" y="314894"/>
                      </a:lnTo>
                      <a:lnTo>
                        <a:pt x="3076078" y="314304"/>
                      </a:lnTo>
                      <a:lnTo>
                        <a:pt x="3073866" y="312092"/>
                      </a:lnTo>
                      <a:lnTo>
                        <a:pt x="3074603" y="310174"/>
                      </a:lnTo>
                      <a:lnTo>
                        <a:pt x="3076078" y="308404"/>
                      </a:lnTo>
                      <a:lnTo>
                        <a:pt x="3076225" y="307224"/>
                      </a:lnTo>
                      <a:lnTo>
                        <a:pt x="3075340" y="304864"/>
                      </a:lnTo>
                      <a:lnTo>
                        <a:pt x="3075783" y="303685"/>
                      </a:lnTo>
                      <a:lnTo>
                        <a:pt x="3077405" y="303685"/>
                      </a:lnTo>
                      <a:lnTo>
                        <a:pt x="3081240" y="305307"/>
                      </a:lnTo>
                      <a:lnTo>
                        <a:pt x="3084780" y="305454"/>
                      </a:lnTo>
                      <a:lnTo>
                        <a:pt x="3093924" y="302947"/>
                      </a:lnTo>
                      <a:lnTo>
                        <a:pt x="3093924" y="299112"/>
                      </a:lnTo>
                      <a:lnTo>
                        <a:pt x="3091564" y="296752"/>
                      </a:lnTo>
                      <a:lnTo>
                        <a:pt x="3092744" y="291443"/>
                      </a:lnTo>
                      <a:lnTo>
                        <a:pt x="3092744" y="289968"/>
                      </a:lnTo>
                      <a:lnTo>
                        <a:pt x="3093924" y="289083"/>
                      </a:lnTo>
                      <a:lnTo>
                        <a:pt x="3095105" y="289230"/>
                      </a:lnTo>
                      <a:lnTo>
                        <a:pt x="3101594" y="293065"/>
                      </a:lnTo>
                      <a:lnTo>
                        <a:pt x="3103806" y="292918"/>
                      </a:lnTo>
                      <a:lnTo>
                        <a:pt x="3106313" y="293360"/>
                      </a:lnTo>
                      <a:lnTo>
                        <a:pt x="3100414" y="302800"/>
                      </a:lnTo>
                      <a:lnTo>
                        <a:pt x="3103216" y="302800"/>
                      </a:lnTo>
                      <a:lnTo>
                        <a:pt x="3110739" y="298375"/>
                      </a:lnTo>
                      <a:lnTo>
                        <a:pt x="3115900" y="294098"/>
                      </a:lnTo>
                      <a:lnTo>
                        <a:pt x="3121358" y="288493"/>
                      </a:lnTo>
                      <a:lnTo>
                        <a:pt x="3121948" y="285543"/>
                      </a:lnTo>
                      <a:lnTo>
                        <a:pt x="3115753" y="285248"/>
                      </a:lnTo>
                      <a:lnTo>
                        <a:pt x="3075193" y="287313"/>
                      </a:lnTo>
                      <a:lnTo>
                        <a:pt x="3060296" y="291590"/>
                      </a:lnTo>
                      <a:lnTo>
                        <a:pt x="3055724" y="290705"/>
                      </a:lnTo>
                      <a:lnTo>
                        <a:pt x="3052479" y="287460"/>
                      </a:lnTo>
                      <a:lnTo>
                        <a:pt x="3057494" y="287018"/>
                      </a:lnTo>
                      <a:lnTo>
                        <a:pt x="3063394" y="285101"/>
                      </a:lnTo>
                      <a:lnTo>
                        <a:pt x="3068261" y="281266"/>
                      </a:lnTo>
                      <a:lnTo>
                        <a:pt x="3071505" y="280676"/>
                      </a:lnTo>
                      <a:lnTo>
                        <a:pt x="3079765" y="280823"/>
                      </a:lnTo>
                      <a:lnTo>
                        <a:pt x="3086402" y="282298"/>
                      </a:lnTo>
                      <a:lnTo>
                        <a:pt x="3106461" y="282888"/>
                      </a:lnTo>
                      <a:lnTo>
                        <a:pt x="3106904" y="278316"/>
                      </a:lnTo>
                      <a:lnTo>
                        <a:pt x="3102479" y="276841"/>
                      </a:lnTo>
                      <a:lnTo>
                        <a:pt x="3092744" y="275661"/>
                      </a:lnTo>
                      <a:lnTo>
                        <a:pt x="3086845" y="273449"/>
                      </a:lnTo>
                      <a:lnTo>
                        <a:pt x="3079323" y="271974"/>
                      </a:lnTo>
                      <a:lnTo>
                        <a:pt x="3062804" y="270056"/>
                      </a:lnTo>
                      <a:lnTo>
                        <a:pt x="3056019" y="268434"/>
                      </a:lnTo>
                      <a:lnTo>
                        <a:pt x="3039648" y="266959"/>
                      </a:lnTo>
                      <a:lnTo>
                        <a:pt x="3035370" y="265632"/>
                      </a:lnTo>
                      <a:lnTo>
                        <a:pt x="2997318" y="264599"/>
                      </a:lnTo>
                      <a:lnTo>
                        <a:pt x="2983158" y="261207"/>
                      </a:lnTo>
                      <a:lnTo>
                        <a:pt x="2977701" y="257667"/>
                      </a:lnTo>
                      <a:lnTo>
                        <a:pt x="2964574" y="256045"/>
                      </a:lnTo>
                      <a:lnTo>
                        <a:pt x="2962067" y="256192"/>
                      </a:lnTo>
                      <a:lnTo>
                        <a:pt x="2961182" y="257077"/>
                      </a:lnTo>
                      <a:lnTo>
                        <a:pt x="2960593" y="258405"/>
                      </a:lnTo>
                      <a:lnTo>
                        <a:pt x="2968852" y="264747"/>
                      </a:lnTo>
                      <a:lnTo>
                        <a:pt x="2969147" y="269024"/>
                      </a:lnTo>
                      <a:lnTo>
                        <a:pt x="2971655" y="271236"/>
                      </a:lnTo>
                      <a:lnTo>
                        <a:pt x="2961920" y="274629"/>
                      </a:lnTo>
                      <a:lnTo>
                        <a:pt x="2955282" y="275809"/>
                      </a:lnTo>
                      <a:lnTo>
                        <a:pt x="2933011" y="275661"/>
                      </a:lnTo>
                      <a:lnTo>
                        <a:pt x="2929767" y="277136"/>
                      </a:lnTo>
                      <a:lnTo>
                        <a:pt x="2921064" y="283921"/>
                      </a:lnTo>
                      <a:lnTo>
                        <a:pt x="2921212" y="287166"/>
                      </a:lnTo>
                      <a:lnTo>
                        <a:pt x="2921949" y="292033"/>
                      </a:lnTo>
                      <a:lnTo>
                        <a:pt x="2928586" y="292033"/>
                      </a:lnTo>
                      <a:lnTo>
                        <a:pt x="2930504" y="289968"/>
                      </a:lnTo>
                      <a:lnTo>
                        <a:pt x="2933454" y="289083"/>
                      </a:lnTo>
                      <a:lnTo>
                        <a:pt x="2947023" y="289820"/>
                      </a:lnTo>
                      <a:lnTo>
                        <a:pt x="2948351" y="290705"/>
                      </a:lnTo>
                      <a:lnTo>
                        <a:pt x="2943926" y="292180"/>
                      </a:lnTo>
                      <a:lnTo>
                        <a:pt x="2939501" y="292770"/>
                      </a:lnTo>
                      <a:lnTo>
                        <a:pt x="2934044" y="300145"/>
                      </a:lnTo>
                      <a:lnTo>
                        <a:pt x="2926817" y="302505"/>
                      </a:lnTo>
                      <a:lnTo>
                        <a:pt x="2931832" y="303685"/>
                      </a:lnTo>
                      <a:lnTo>
                        <a:pt x="2936256" y="305749"/>
                      </a:lnTo>
                      <a:lnTo>
                        <a:pt x="2935519" y="314746"/>
                      </a:lnTo>
                      <a:lnTo>
                        <a:pt x="2941861" y="321678"/>
                      </a:lnTo>
                      <a:lnTo>
                        <a:pt x="2943041" y="324776"/>
                      </a:lnTo>
                      <a:lnTo>
                        <a:pt x="2933897" y="324923"/>
                      </a:lnTo>
                      <a:lnTo>
                        <a:pt x="2925784" y="327136"/>
                      </a:lnTo>
                      <a:lnTo>
                        <a:pt x="2922835" y="327136"/>
                      </a:lnTo>
                      <a:lnTo>
                        <a:pt x="2917525" y="321678"/>
                      </a:lnTo>
                      <a:lnTo>
                        <a:pt x="2911625" y="318139"/>
                      </a:lnTo>
                      <a:lnTo>
                        <a:pt x="2908675" y="317844"/>
                      </a:lnTo>
                      <a:lnTo>
                        <a:pt x="2904988" y="321383"/>
                      </a:lnTo>
                      <a:lnTo>
                        <a:pt x="2899531" y="319466"/>
                      </a:lnTo>
                      <a:lnTo>
                        <a:pt x="2897318" y="319761"/>
                      </a:lnTo>
                      <a:lnTo>
                        <a:pt x="2894368" y="321236"/>
                      </a:lnTo>
                      <a:lnTo>
                        <a:pt x="2892451" y="323153"/>
                      </a:lnTo>
                      <a:lnTo>
                        <a:pt x="2891124" y="326103"/>
                      </a:lnTo>
                      <a:lnTo>
                        <a:pt x="2889354" y="327873"/>
                      </a:lnTo>
                      <a:lnTo>
                        <a:pt x="2889059" y="329938"/>
                      </a:lnTo>
                      <a:lnTo>
                        <a:pt x="2891861" y="330970"/>
                      </a:lnTo>
                      <a:lnTo>
                        <a:pt x="2893779" y="331265"/>
                      </a:lnTo>
                      <a:lnTo>
                        <a:pt x="2899383" y="332888"/>
                      </a:lnTo>
                      <a:lnTo>
                        <a:pt x="2893631" y="333773"/>
                      </a:lnTo>
                      <a:lnTo>
                        <a:pt x="2892009" y="334805"/>
                      </a:lnTo>
                      <a:lnTo>
                        <a:pt x="2891566" y="335985"/>
                      </a:lnTo>
                      <a:lnTo>
                        <a:pt x="2887141" y="337607"/>
                      </a:lnTo>
                      <a:lnTo>
                        <a:pt x="2888617" y="339230"/>
                      </a:lnTo>
                      <a:lnTo>
                        <a:pt x="2890534" y="340410"/>
                      </a:lnTo>
                      <a:lnTo>
                        <a:pt x="2890976" y="341590"/>
                      </a:lnTo>
                      <a:lnTo>
                        <a:pt x="2889649" y="342032"/>
                      </a:lnTo>
                      <a:lnTo>
                        <a:pt x="2885962" y="340557"/>
                      </a:lnTo>
                      <a:lnTo>
                        <a:pt x="2882127" y="338492"/>
                      </a:lnTo>
                      <a:lnTo>
                        <a:pt x="2876080" y="334068"/>
                      </a:lnTo>
                      <a:lnTo>
                        <a:pt x="2873277" y="331265"/>
                      </a:lnTo>
                      <a:lnTo>
                        <a:pt x="2868115" y="328463"/>
                      </a:lnTo>
                      <a:lnTo>
                        <a:pt x="2849531" y="320941"/>
                      </a:lnTo>
                      <a:lnTo>
                        <a:pt x="2841272" y="318581"/>
                      </a:lnTo>
                      <a:lnTo>
                        <a:pt x="2835962" y="318139"/>
                      </a:lnTo>
                      <a:lnTo>
                        <a:pt x="2827408" y="319024"/>
                      </a:lnTo>
                      <a:lnTo>
                        <a:pt x="2822246" y="322268"/>
                      </a:lnTo>
                      <a:lnTo>
                        <a:pt x="2813396" y="323743"/>
                      </a:lnTo>
                      <a:lnTo>
                        <a:pt x="2807939" y="326251"/>
                      </a:lnTo>
                      <a:lnTo>
                        <a:pt x="2805136" y="329938"/>
                      </a:lnTo>
                      <a:lnTo>
                        <a:pt x="2789355" y="330233"/>
                      </a:lnTo>
                      <a:lnTo>
                        <a:pt x="2778588" y="327578"/>
                      </a:lnTo>
                      <a:lnTo>
                        <a:pt x="2771656" y="324776"/>
                      </a:lnTo>
                      <a:lnTo>
                        <a:pt x="2763987" y="319171"/>
                      </a:lnTo>
                      <a:lnTo>
                        <a:pt x="2756317" y="312092"/>
                      </a:lnTo>
                      <a:lnTo>
                        <a:pt x="2755432" y="311502"/>
                      </a:lnTo>
                      <a:lnTo>
                        <a:pt x="2754547" y="309879"/>
                      </a:lnTo>
                      <a:lnTo>
                        <a:pt x="2753220" y="306339"/>
                      </a:lnTo>
                      <a:lnTo>
                        <a:pt x="2751597" y="303685"/>
                      </a:lnTo>
                      <a:lnTo>
                        <a:pt x="2749090" y="305159"/>
                      </a:lnTo>
                      <a:lnTo>
                        <a:pt x="2742895" y="313419"/>
                      </a:lnTo>
                      <a:lnTo>
                        <a:pt x="2740387" y="317549"/>
                      </a:lnTo>
                      <a:lnTo>
                        <a:pt x="2736995" y="325218"/>
                      </a:lnTo>
                      <a:lnTo>
                        <a:pt x="2734488" y="331708"/>
                      </a:lnTo>
                      <a:lnTo>
                        <a:pt x="2734193" y="334363"/>
                      </a:lnTo>
                      <a:lnTo>
                        <a:pt x="2735373" y="336723"/>
                      </a:lnTo>
                      <a:lnTo>
                        <a:pt x="2731981" y="338787"/>
                      </a:lnTo>
                      <a:lnTo>
                        <a:pt x="2728441" y="343655"/>
                      </a:lnTo>
                      <a:lnTo>
                        <a:pt x="2722984" y="353242"/>
                      </a:lnTo>
                      <a:lnTo>
                        <a:pt x="2719592" y="356634"/>
                      </a:lnTo>
                      <a:lnTo>
                        <a:pt x="2715315" y="359731"/>
                      </a:lnTo>
                      <a:lnTo>
                        <a:pt x="2712365" y="360764"/>
                      </a:lnTo>
                      <a:lnTo>
                        <a:pt x="2708825" y="360616"/>
                      </a:lnTo>
                      <a:lnTo>
                        <a:pt x="2705580" y="357814"/>
                      </a:lnTo>
                      <a:lnTo>
                        <a:pt x="2703958" y="351472"/>
                      </a:lnTo>
                      <a:lnTo>
                        <a:pt x="2702040" y="350292"/>
                      </a:lnTo>
                      <a:lnTo>
                        <a:pt x="2699681" y="353832"/>
                      </a:lnTo>
                      <a:lnTo>
                        <a:pt x="2696288" y="353537"/>
                      </a:lnTo>
                      <a:lnTo>
                        <a:pt x="2689504" y="351029"/>
                      </a:lnTo>
                      <a:lnTo>
                        <a:pt x="2682866" y="345277"/>
                      </a:lnTo>
                      <a:lnTo>
                        <a:pt x="2675934" y="342770"/>
                      </a:lnTo>
                      <a:lnTo>
                        <a:pt x="2666200" y="329053"/>
                      </a:lnTo>
                      <a:lnTo>
                        <a:pt x="2661923" y="324038"/>
                      </a:lnTo>
                      <a:lnTo>
                        <a:pt x="2659563" y="319909"/>
                      </a:lnTo>
                      <a:lnTo>
                        <a:pt x="2654105" y="319466"/>
                      </a:lnTo>
                      <a:lnTo>
                        <a:pt x="2651893" y="316516"/>
                      </a:lnTo>
                      <a:lnTo>
                        <a:pt x="2654695" y="314304"/>
                      </a:lnTo>
                      <a:lnTo>
                        <a:pt x="2662217" y="312534"/>
                      </a:lnTo>
                      <a:lnTo>
                        <a:pt x="2668117" y="312829"/>
                      </a:lnTo>
                      <a:lnTo>
                        <a:pt x="2663693" y="307372"/>
                      </a:lnTo>
                      <a:lnTo>
                        <a:pt x="2661480" y="304127"/>
                      </a:lnTo>
                      <a:lnTo>
                        <a:pt x="2659267" y="302357"/>
                      </a:lnTo>
                      <a:lnTo>
                        <a:pt x="2660152" y="306044"/>
                      </a:lnTo>
                      <a:lnTo>
                        <a:pt x="2659121" y="308699"/>
                      </a:lnTo>
                      <a:lnTo>
                        <a:pt x="2657055" y="310764"/>
                      </a:lnTo>
                      <a:lnTo>
                        <a:pt x="2653810" y="312092"/>
                      </a:lnTo>
                      <a:lnTo>
                        <a:pt x="2639356" y="295720"/>
                      </a:lnTo>
                      <a:lnTo>
                        <a:pt x="2630654" y="287755"/>
                      </a:lnTo>
                      <a:lnTo>
                        <a:pt x="2625787" y="284953"/>
                      </a:lnTo>
                      <a:lnTo>
                        <a:pt x="2622837" y="279791"/>
                      </a:lnTo>
                      <a:lnTo>
                        <a:pt x="2624755" y="278758"/>
                      </a:lnTo>
                      <a:lnTo>
                        <a:pt x="2635079" y="284953"/>
                      </a:lnTo>
                      <a:lnTo>
                        <a:pt x="2642306" y="288050"/>
                      </a:lnTo>
                      <a:lnTo>
                        <a:pt x="2654401" y="296162"/>
                      </a:lnTo>
                      <a:lnTo>
                        <a:pt x="2663397" y="295573"/>
                      </a:lnTo>
                      <a:lnTo>
                        <a:pt x="2666789" y="291885"/>
                      </a:lnTo>
                      <a:lnTo>
                        <a:pt x="2666789" y="284658"/>
                      </a:lnTo>
                      <a:lnTo>
                        <a:pt x="2663397" y="278611"/>
                      </a:lnTo>
                      <a:lnTo>
                        <a:pt x="2659121" y="276251"/>
                      </a:lnTo>
                      <a:lnTo>
                        <a:pt x="2644224" y="275661"/>
                      </a:lnTo>
                      <a:lnTo>
                        <a:pt x="2640831" y="273744"/>
                      </a:lnTo>
                      <a:lnTo>
                        <a:pt x="2643191" y="273154"/>
                      </a:lnTo>
                      <a:lnTo>
                        <a:pt x="2646436" y="273006"/>
                      </a:lnTo>
                      <a:lnTo>
                        <a:pt x="2651303" y="271236"/>
                      </a:lnTo>
                      <a:lnTo>
                        <a:pt x="2659121" y="266664"/>
                      </a:lnTo>
                      <a:lnTo>
                        <a:pt x="2662660" y="265337"/>
                      </a:lnTo>
                      <a:lnTo>
                        <a:pt x="2662070" y="261797"/>
                      </a:lnTo>
                      <a:lnTo>
                        <a:pt x="2656465" y="256930"/>
                      </a:lnTo>
                      <a:lnTo>
                        <a:pt x="2647468" y="256340"/>
                      </a:lnTo>
                      <a:lnTo>
                        <a:pt x="2645551" y="255897"/>
                      </a:lnTo>
                      <a:lnTo>
                        <a:pt x="2649090" y="253537"/>
                      </a:lnTo>
                      <a:lnTo>
                        <a:pt x="2652188" y="252063"/>
                      </a:lnTo>
                      <a:lnTo>
                        <a:pt x="2657497" y="248375"/>
                      </a:lnTo>
                      <a:lnTo>
                        <a:pt x="2658678" y="244983"/>
                      </a:lnTo>
                      <a:lnTo>
                        <a:pt x="2657645" y="245278"/>
                      </a:lnTo>
                      <a:lnTo>
                        <a:pt x="2653810" y="245130"/>
                      </a:lnTo>
                      <a:lnTo>
                        <a:pt x="2652631" y="243656"/>
                      </a:lnTo>
                      <a:lnTo>
                        <a:pt x="2653221" y="241148"/>
                      </a:lnTo>
                      <a:lnTo>
                        <a:pt x="2648944" y="238936"/>
                      </a:lnTo>
                      <a:lnTo>
                        <a:pt x="2645256" y="237461"/>
                      </a:lnTo>
                      <a:lnTo>
                        <a:pt x="2636702" y="237166"/>
                      </a:lnTo>
                      <a:lnTo>
                        <a:pt x="2636849" y="235544"/>
                      </a:lnTo>
                      <a:lnTo>
                        <a:pt x="2637291" y="234069"/>
                      </a:lnTo>
                      <a:lnTo>
                        <a:pt x="2633604" y="232889"/>
                      </a:lnTo>
                      <a:lnTo>
                        <a:pt x="2630654" y="230971"/>
                      </a:lnTo>
                      <a:lnTo>
                        <a:pt x="2629917" y="229201"/>
                      </a:lnTo>
                      <a:lnTo>
                        <a:pt x="2628737" y="228169"/>
                      </a:lnTo>
                      <a:lnTo>
                        <a:pt x="2623133" y="226399"/>
                      </a:lnTo>
                      <a:lnTo>
                        <a:pt x="2604549" y="223007"/>
                      </a:lnTo>
                      <a:lnTo>
                        <a:pt x="2602631" y="224039"/>
                      </a:lnTo>
                      <a:lnTo>
                        <a:pt x="2599533" y="228759"/>
                      </a:lnTo>
                      <a:lnTo>
                        <a:pt x="2592159" y="233774"/>
                      </a:lnTo>
                      <a:lnTo>
                        <a:pt x="2586407" y="231119"/>
                      </a:lnTo>
                      <a:lnTo>
                        <a:pt x="2585375" y="230824"/>
                      </a:lnTo>
                      <a:lnTo>
                        <a:pt x="2584342" y="229496"/>
                      </a:lnTo>
                      <a:lnTo>
                        <a:pt x="2585669" y="227284"/>
                      </a:lnTo>
                      <a:lnTo>
                        <a:pt x="2586702" y="225219"/>
                      </a:lnTo>
                      <a:lnTo>
                        <a:pt x="2585375" y="223597"/>
                      </a:lnTo>
                      <a:lnTo>
                        <a:pt x="2584342" y="223007"/>
                      </a:lnTo>
                      <a:lnTo>
                        <a:pt x="2580507" y="224629"/>
                      </a:lnTo>
                      <a:lnTo>
                        <a:pt x="2574755" y="225514"/>
                      </a:lnTo>
                      <a:lnTo>
                        <a:pt x="2572248" y="227137"/>
                      </a:lnTo>
                      <a:lnTo>
                        <a:pt x="2567233" y="228169"/>
                      </a:lnTo>
                      <a:lnTo>
                        <a:pt x="2567676" y="224482"/>
                      </a:lnTo>
                      <a:lnTo>
                        <a:pt x="2546142" y="214747"/>
                      </a:lnTo>
                      <a:lnTo>
                        <a:pt x="2539504" y="212682"/>
                      </a:lnTo>
                      <a:lnTo>
                        <a:pt x="2535523" y="212535"/>
                      </a:lnTo>
                      <a:lnTo>
                        <a:pt x="2525935" y="214747"/>
                      </a:lnTo>
                      <a:lnTo>
                        <a:pt x="2523723" y="215927"/>
                      </a:lnTo>
                      <a:lnTo>
                        <a:pt x="2520035" y="219025"/>
                      </a:lnTo>
                      <a:lnTo>
                        <a:pt x="2512071" y="217107"/>
                      </a:lnTo>
                      <a:lnTo>
                        <a:pt x="2510154" y="218582"/>
                      </a:lnTo>
                      <a:lnTo>
                        <a:pt x="2507204" y="223744"/>
                      </a:lnTo>
                      <a:lnTo>
                        <a:pt x="2507647" y="228906"/>
                      </a:lnTo>
                      <a:lnTo>
                        <a:pt x="2508532" y="230381"/>
                      </a:lnTo>
                      <a:lnTo>
                        <a:pt x="2509269" y="233184"/>
                      </a:lnTo>
                      <a:lnTo>
                        <a:pt x="2512367" y="237461"/>
                      </a:lnTo>
                      <a:lnTo>
                        <a:pt x="2515463" y="241001"/>
                      </a:lnTo>
                      <a:lnTo>
                        <a:pt x="2514284" y="241738"/>
                      </a:lnTo>
                      <a:lnTo>
                        <a:pt x="2512956" y="242033"/>
                      </a:lnTo>
                      <a:lnTo>
                        <a:pt x="2511334" y="243361"/>
                      </a:lnTo>
                      <a:lnTo>
                        <a:pt x="2509859" y="246310"/>
                      </a:lnTo>
                      <a:lnTo>
                        <a:pt x="2507204" y="250588"/>
                      </a:lnTo>
                      <a:lnTo>
                        <a:pt x="2503517" y="252947"/>
                      </a:lnTo>
                      <a:lnTo>
                        <a:pt x="2499240" y="252358"/>
                      </a:lnTo>
                      <a:lnTo>
                        <a:pt x="2489210" y="249260"/>
                      </a:lnTo>
                      <a:lnTo>
                        <a:pt x="2486850" y="249850"/>
                      </a:lnTo>
                      <a:lnTo>
                        <a:pt x="2486260" y="252063"/>
                      </a:lnTo>
                      <a:lnTo>
                        <a:pt x="2492308" y="254127"/>
                      </a:lnTo>
                      <a:lnTo>
                        <a:pt x="2492750" y="255307"/>
                      </a:lnTo>
                      <a:lnTo>
                        <a:pt x="2491275" y="256045"/>
                      </a:lnTo>
                      <a:lnTo>
                        <a:pt x="2487145" y="256782"/>
                      </a:lnTo>
                      <a:lnTo>
                        <a:pt x="2479918" y="256635"/>
                      </a:lnTo>
                      <a:lnTo>
                        <a:pt x="2473872" y="255750"/>
                      </a:lnTo>
                      <a:lnTo>
                        <a:pt x="2470184" y="252653"/>
                      </a:lnTo>
                      <a:lnTo>
                        <a:pt x="2466497" y="252210"/>
                      </a:lnTo>
                      <a:lnTo>
                        <a:pt x="2456320" y="252063"/>
                      </a:lnTo>
                      <a:lnTo>
                        <a:pt x="2446880" y="253832"/>
                      </a:lnTo>
                      <a:lnTo>
                        <a:pt x="2436556" y="251620"/>
                      </a:lnTo>
                      <a:lnTo>
                        <a:pt x="2418857" y="252063"/>
                      </a:lnTo>
                      <a:lnTo>
                        <a:pt x="2414432" y="251620"/>
                      </a:lnTo>
                      <a:lnTo>
                        <a:pt x="2405878" y="247490"/>
                      </a:lnTo>
                      <a:lnTo>
                        <a:pt x="2393783" y="244688"/>
                      </a:lnTo>
                      <a:lnTo>
                        <a:pt x="2379919" y="238198"/>
                      </a:lnTo>
                      <a:lnTo>
                        <a:pt x="2378444" y="232151"/>
                      </a:lnTo>
                      <a:lnTo>
                        <a:pt x="2380509" y="227284"/>
                      </a:lnTo>
                      <a:lnTo>
                        <a:pt x="2388326" y="227284"/>
                      </a:lnTo>
                      <a:lnTo>
                        <a:pt x="2393046" y="226399"/>
                      </a:lnTo>
                      <a:lnTo>
                        <a:pt x="2392456" y="224482"/>
                      </a:lnTo>
                      <a:lnTo>
                        <a:pt x="2391424" y="223597"/>
                      </a:lnTo>
                      <a:lnTo>
                        <a:pt x="2380362" y="220942"/>
                      </a:lnTo>
                      <a:lnTo>
                        <a:pt x="2350569" y="220499"/>
                      </a:lnTo>
                      <a:lnTo>
                        <a:pt x="2329330" y="216517"/>
                      </a:lnTo>
                      <a:lnTo>
                        <a:pt x="2299094" y="215190"/>
                      </a:lnTo>
                      <a:lnTo>
                        <a:pt x="2285377" y="220057"/>
                      </a:lnTo>
                      <a:lnTo>
                        <a:pt x="2265614" y="221237"/>
                      </a:lnTo>
                      <a:lnTo>
                        <a:pt x="2260304" y="223744"/>
                      </a:lnTo>
                      <a:lnTo>
                        <a:pt x="2251307" y="225219"/>
                      </a:lnTo>
                      <a:lnTo>
                        <a:pt x="2252044" y="228759"/>
                      </a:lnTo>
                      <a:lnTo>
                        <a:pt x="2256616" y="231561"/>
                      </a:lnTo>
                      <a:lnTo>
                        <a:pt x="2258681" y="232151"/>
                      </a:lnTo>
                      <a:lnTo>
                        <a:pt x="2261189" y="233331"/>
                      </a:lnTo>
                      <a:lnTo>
                        <a:pt x="2259714" y="234216"/>
                      </a:lnTo>
                      <a:lnTo>
                        <a:pt x="2257944" y="234659"/>
                      </a:lnTo>
                      <a:lnTo>
                        <a:pt x="2254699" y="236871"/>
                      </a:lnTo>
                      <a:lnTo>
                        <a:pt x="2252634" y="238936"/>
                      </a:lnTo>
                      <a:lnTo>
                        <a:pt x="2253224" y="243508"/>
                      </a:lnTo>
                      <a:lnTo>
                        <a:pt x="2252192" y="247933"/>
                      </a:lnTo>
                      <a:lnTo>
                        <a:pt x="2248947" y="253980"/>
                      </a:lnTo>
                      <a:lnTo>
                        <a:pt x="2246145" y="256635"/>
                      </a:lnTo>
                      <a:lnTo>
                        <a:pt x="2243637" y="260322"/>
                      </a:lnTo>
                      <a:lnTo>
                        <a:pt x="2245702" y="263714"/>
                      </a:lnTo>
                      <a:lnTo>
                        <a:pt x="2248210" y="265042"/>
                      </a:lnTo>
                      <a:lnTo>
                        <a:pt x="2254404" y="266664"/>
                      </a:lnTo>
                      <a:lnTo>
                        <a:pt x="2256616" y="267844"/>
                      </a:lnTo>
                      <a:lnTo>
                        <a:pt x="2255289" y="268877"/>
                      </a:lnTo>
                      <a:lnTo>
                        <a:pt x="2246145" y="267697"/>
                      </a:lnTo>
                      <a:lnTo>
                        <a:pt x="2242900" y="264157"/>
                      </a:lnTo>
                      <a:lnTo>
                        <a:pt x="2242162" y="262092"/>
                      </a:lnTo>
                      <a:lnTo>
                        <a:pt x="2241278" y="259142"/>
                      </a:lnTo>
                      <a:lnTo>
                        <a:pt x="2244375" y="255750"/>
                      </a:lnTo>
                      <a:lnTo>
                        <a:pt x="2247620" y="253537"/>
                      </a:lnTo>
                      <a:lnTo>
                        <a:pt x="2250422" y="248228"/>
                      </a:lnTo>
                      <a:lnTo>
                        <a:pt x="2250717" y="243361"/>
                      </a:lnTo>
                      <a:lnTo>
                        <a:pt x="2250864" y="233184"/>
                      </a:lnTo>
                      <a:lnTo>
                        <a:pt x="2245260" y="230971"/>
                      </a:lnTo>
                      <a:lnTo>
                        <a:pt x="2242015" y="227579"/>
                      </a:lnTo>
                      <a:lnTo>
                        <a:pt x="2247472" y="221237"/>
                      </a:lnTo>
                      <a:lnTo>
                        <a:pt x="2248799" y="217992"/>
                      </a:lnTo>
                      <a:lnTo>
                        <a:pt x="2246440" y="214895"/>
                      </a:lnTo>
                      <a:lnTo>
                        <a:pt x="2242753" y="208258"/>
                      </a:lnTo>
                      <a:lnTo>
                        <a:pt x="2238770" y="204423"/>
                      </a:lnTo>
                      <a:lnTo>
                        <a:pt x="2236263" y="202800"/>
                      </a:lnTo>
                      <a:lnTo>
                        <a:pt x="2233755" y="201916"/>
                      </a:lnTo>
                      <a:lnTo>
                        <a:pt x="2236410" y="208405"/>
                      </a:lnTo>
                      <a:lnTo>
                        <a:pt x="2234198" y="211650"/>
                      </a:lnTo>
                      <a:lnTo>
                        <a:pt x="2232576" y="212977"/>
                      </a:lnTo>
                      <a:lnTo>
                        <a:pt x="2222251" y="214747"/>
                      </a:lnTo>
                      <a:lnTo>
                        <a:pt x="2215614" y="214895"/>
                      </a:lnTo>
                      <a:lnTo>
                        <a:pt x="2206765" y="212977"/>
                      </a:lnTo>
                      <a:lnTo>
                        <a:pt x="2196145" y="208848"/>
                      </a:lnTo>
                      <a:lnTo>
                        <a:pt x="2193490" y="205898"/>
                      </a:lnTo>
                      <a:lnTo>
                        <a:pt x="2191720" y="201621"/>
                      </a:lnTo>
                      <a:lnTo>
                        <a:pt x="2197767" y="199703"/>
                      </a:lnTo>
                      <a:lnTo>
                        <a:pt x="2200127" y="198523"/>
                      </a:lnTo>
                      <a:lnTo>
                        <a:pt x="2194670" y="197638"/>
                      </a:lnTo>
                      <a:lnTo>
                        <a:pt x="2189066" y="197343"/>
                      </a:lnTo>
                      <a:lnTo>
                        <a:pt x="2187148" y="203095"/>
                      </a:lnTo>
                      <a:lnTo>
                        <a:pt x="2183608" y="202653"/>
                      </a:lnTo>
                      <a:lnTo>
                        <a:pt x="2166352" y="199113"/>
                      </a:lnTo>
                      <a:lnTo>
                        <a:pt x="2161780" y="200293"/>
                      </a:lnTo>
                      <a:lnTo>
                        <a:pt x="2156175" y="203538"/>
                      </a:lnTo>
                      <a:lnTo>
                        <a:pt x="2153668" y="206045"/>
                      </a:lnTo>
                      <a:lnTo>
                        <a:pt x="2150865" y="210175"/>
                      </a:lnTo>
                      <a:lnTo>
                        <a:pt x="2151898" y="213125"/>
                      </a:lnTo>
                      <a:lnTo>
                        <a:pt x="2153078" y="214157"/>
                      </a:lnTo>
                      <a:lnTo>
                        <a:pt x="2161927" y="214895"/>
                      </a:lnTo>
                      <a:lnTo>
                        <a:pt x="2169744" y="214010"/>
                      </a:lnTo>
                      <a:lnTo>
                        <a:pt x="2178446" y="211207"/>
                      </a:lnTo>
                      <a:lnTo>
                        <a:pt x="2180511" y="212240"/>
                      </a:lnTo>
                      <a:lnTo>
                        <a:pt x="2182281" y="213715"/>
                      </a:lnTo>
                      <a:lnTo>
                        <a:pt x="2179773" y="215927"/>
                      </a:lnTo>
                      <a:lnTo>
                        <a:pt x="2170777" y="218877"/>
                      </a:lnTo>
                      <a:lnTo>
                        <a:pt x="2155732" y="226842"/>
                      </a:lnTo>
                      <a:lnTo>
                        <a:pt x="2150128" y="227726"/>
                      </a:lnTo>
                      <a:lnTo>
                        <a:pt x="2142163" y="226104"/>
                      </a:lnTo>
                      <a:lnTo>
                        <a:pt x="2137738" y="230529"/>
                      </a:lnTo>
                      <a:lnTo>
                        <a:pt x="2135821" y="231561"/>
                      </a:lnTo>
                      <a:lnTo>
                        <a:pt x="2122400" y="234659"/>
                      </a:lnTo>
                      <a:lnTo>
                        <a:pt x="2116500" y="235101"/>
                      </a:lnTo>
                      <a:lnTo>
                        <a:pt x="2114730" y="237313"/>
                      </a:lnTo>
                      <a:lnTo>
                        <a:pt x="2111190" y="237756"/>
                      </a:lnTo>
                      <a:lnTo>
                        <a:pt x="2107355" y="238788"/>
                      </a:lnTo>
                      <a:lnTo>
                        <a:pt x="2100866" y="241886"/>
                      </a:lnTo>
                      <a:lnTo>
                        <a:pt x="2090836" y="242476"/>
                      </a:lnTo>
                      <a:lnTo>
                        <a:pt x="2084052" y="241738"/>
                      </a:lnTo>
                      <a:lnTo>
                        <a:pt x="2067533" y="243656"/>
                      </a:lnTo>
                      <a:lnTo>
                        <a:pt x="2063255" y="245278"/>
                      </a:lnTo>
                      <a:lnTo>
                        <a:pt x="2060453" y="247638"/>
                      </a:lnTo>
                      <a:lnTo>
                        <a:pt x="2059273" y="250588"/>
                      </a:lnTo>
                      <a:lnTo>
                        <a:pt x="2056766" y="253095"/>
                      </a:lnTo>
                      <a:lnTo>
                        <a:pt x="2047474" y="258847"/>
                      </a:lnTo>
                      <a:lnTo>
                        <a:pt x="2039510" y="261060"/>
                      </a:lnTo>
                      <a:lnTo>
                        <a:pt x="2032725" y="261797"/>
                      </a:lnTo>
                      <a:lnTo>
                        <a:pt x="2039214" y="258552"/>
                      </a:lnTo>
                      <a:lnTo>
                        <a:pt x="2046589" y="252653"/>
                      </a:lnTo>
                      <a:lnTo>
                        <a:pt x="2060011" y="235101"/>
                      </a:lnTo>
                      <a:lnTo>
                        <a:pt x="2072842" y="234069"/>
                      </a:lnTo>
                      <a:lnTo>
                        <a:pt x="2075792" y="231709"/>
                      </a:lnTo>
                      <a:lnTo>
                        <a:pt x="2085527" y="220942"/>
                      </a:lnTo>
                      <a:lnTo>
                        <a:pt x="2088329" y="219319"/>
                      </a:lnTo>
                      <a:lnTo>
                        <a:pt x="2101161" y="219172"/>
                      </a:lnTo>
                      <a:lnTo>
                        <a:pt x="2112518" y="215632"/>
                      </a:lnTo>
                      <a:lnTo>
                        <a:pt x="2135379" y="198376"/>
                      </a:lnTo>
                      <a:lnTo>
                        <a:pt x="2146736" y="195426"/>
                      </a:lnTo>
                      <a:lnTo>
                        <a:pt x="2154553" y="191296"/>
                      </a:lnTo>
                      <a:lnTo>
                        <a:pt x="2156028" y="189231"/>
                      </a:lnTo>
                      <a:lnTo>
                        <a:pt x="2157207" y="186576"/>
                      </a:lnTo>
                      <a:lnTo>
                        <a:pt x="2156028" y="184954"/>
                      </a:lnTo>
                      <a:lnTo>
                        <a:pt x="2155438" y="183479"/>
                      </a:lnTo>
                      <a:lnTo>
                        <a:pt x="2165467" y="180529"/>
                      </a:lnTo>
                      <a:lnTo>
                        <a:pt x="2169302" y="175957"/>
                      </a:lnTo>
                      <a:lnTo>
                        <a:pt x="2182871" y="171827"/>
                      </a:lnTo>
                      <a:lnTo>
                        <a:pt x="2193490" y="166075"/>
                      </a:lnTo>
                      <a:lnTo>
                        <a:pt x="2208387" y="161798"/>
                      </a:lnTo>
                      <a:lnTo>
                        <a:pt x="2216794" y="155898"/>
                      </a:lnTo>
                      <a:lnTo>
                        <a:pt x="2235968" y="147344"/>
                      </a:lnTo>
                      <a:lnTo>
                        <a:pt x="2253962" y="132742"/>
                      </a:lnTo>
                      <a:lnTo>
                        <a:pt x="2256912" y="124483"/>
                      </a:lnTo>
                      <a:lnTo>
                        <a:pt x="2252634" y="121680"/>
                      </a:lnTo>
                      <a:lnTo>
                        <a:pt x="2247325" y="120058"/>
                      </a:lnTo>
                      <a:lnTo>
                        <a:pt x="2244375" y="115928"/>
                      </a:lnTo>
                      <a:lnTo>
                        <a:pt x="2242162" y="115486"/>
                      </a:lnTo>
                      <a:lnTo>
                        <a:pt x="2236853" y="117993"/>
                      </a:lnTo>
                      <a:lnTo>
                        <a:pt x="2230953" y="109144"/>
                      </a:lnTo>
                      <a:lnTo>
                        <a:pt x="2223726" y="104276"/>
                      </a:lnTo>
                      <a:lnTo>
                        <a:pt x="2224021" y="103539"/>
                      </a:lnTo>
                      <a:lnTo>
                        <a:pt x="2224759" y="103096"/>
                      </a:lnTo>
                      <a:lnTo>
                        <a:pt x="2228298" y="103981"/>
                      </a:lnTo>
                      <a:lnTo>
                        <a:pt x="2241278" y="111208"/>
                      </a:lnTo>
                      <a:lnTo>
                        <a:pt x="2248210" y="112388"/>
                      </a:lnTo>
                      <a:lnTo>
                        <a:pt x="2250274" y="113421"/>
                      </a:lnTo>
                      <a:lnTo>
                        <a:pt x="2251454" y="115338"/>
                      </a:lnTo>
                      <a:lnTo>
                        <a:pt x="2250717" y="118435"/>
                      </a:lnTo>
                      <a:lnTo>
                        <a:pt x="2252782" y="118140"/>
                      </a:lnTo>
                      <a:lnTo>
                        <a:pt x="2254109" y="116961"/>
                      </a:lnTo>
                      <a:lnTo>
                        <a:pt x="2257502" y="110913"/>
                      </a:lnTo>
                      <a:lnTo>
                        <a:pt x="2260746" y="102801"/>
                      </a:lnTo>
                      <a:lnTo>
                        <a:pt x="2260304" y="99409"/>
                      </a:lnTo>
                      <a:lnTo>
                        <a:pt x="2252634" y="100884"/>
                      </a:lnTo>
                      <a:lnTo>
                        <a:pt x="2249095" y="89085"/>
                      </a:lnTo>
                      <a:lnTo>
                        <a:pt x="2247472" y="85545"/>
                      </a:lnTo>
                      <a:lnTo>
                        <a:pt x="2245112" y="81563"/>
                      </a:lnTo>
                      <a:lnTo>
                        <a:pt x="2240245" y="81120"/>
                      </a:lnTo>
                      <a:lnTo>
                        <a:pt x="2237590" y="82153"/>
                      </a:lnTo>
                      <a:lnTo>
                        <a:pt x="2239655" y="83480"/>
                      </a:lnTo>
                      <a:lnTo>
                        <a:pt x="2241867" y="85692"/>
                      </a:lnTo>
                      <a:lnTo>
                        <a:pt x="2240393" y="87905"/>
                      </a:lnTo>
                      <a:lnTo>
                        <a:pt x="2239212" y="88937"/>
                      </a:lnTo>
                      <a:lnTo>
                        <a:pt x="2233313" y="91887"/>
                      </a:lnTo>
                      <a:lnTo>
                        <a:pt x="2229036" y="92182"/>
                      </a:lnTo>
                      <a:lnTo>
                        <a:pt x="2230658" y="91002"/>
                      </a:lnTo>
                      <a:lnTo>
                        <a:pt x="2232723" y="88200"/>
                      </a:lnTo>
                      <a:lnTo>
                        <a:pt x="2231248" y="85102"/>
                      </a:lnTo>
                      <a:lnTo>
                        <a:pt x="2229773" y="83333"/>
                      </a:lnTo>
                      <a:lnTo>
                        <a:pt x="2228003" y="74336"/>
                      </a:lnTo>
                      <a:lnTo>
                        <a:pt x="2222694" y="73008"/>
                      </a:lnTo>
                      <a:lnTo>
                        <a:pt x="2219596" y="71681"/>
                      </a:lnTo>
                      <a:lnTo>
                        <a:pt x="2215614" y="72123"/>
                      </a:lnTo>
                      <a:lnTo>
                        <a:pt x="2210304" y="74631"/>
                      </a:lnTo>
                      <a:lnTo>
                        <a:pt x="2212222" y="72418"/>
                      </a:lnTo>
                      <a:lnTo>
                        <a:pt x="2214286" y="69173"/>
                      </a:lnTo>
                      <a:lnTo>
                        <a:pt x="2210304" y="65191"/>
                      </a:lnTo>
                      <a:lnTo>
                        <a:pt x="2206322" y="62389"/>
                      </a:lnTo>
                      <a:lnTo>
                        <a:pt x="2201455" y="61356"/>
                      </a:lnTo>
                      <a:lnTo>
                        <a:pt x="2195998" y="57817"/>
                      </a:lnTo>
                      <a:lnTo>
                        <a:pt x="2188771" y="55899"/>
                      </a:lnTo>
                      <a:lnTo>
                        <a:pt x="2171956" y="53982"/>
                      </a:lnTo>
                      <a:lnTo>
                        <a:pt x="2159125" y="56489"/>
                      </a:lnTo>
                      <a:lnTo>
                        <a:pt x="2143048" y="54424"/>
                      </a:lnTo>
                      <a:lnTo>
                        <a:pt x="2124022" y="56047"/>
                      </a:lnTo>
                      <a:lnTo>
                        <a:pt x="2116500" y="56047"/>
                      </a:lnTo>
                      <a:lnTo>
                        <a:pt x="2112075" y="55014"/>
                      </a:lnTo>
                      <a:lnTo>
                        <a:pt x="2108093" y="56194"/>
                      </a:lnTo>
                      <a:lnTo>
                        <a:pt x="2106028" y="59291"/>
                      </a:lnTo>
                      <a:lnTo>
                        <a:pt x="2104700" y="64306"/>
                      </a:lnTo>
                      <a:lnTo>
                        <a:pt x="2100128" y="66814"/>
                      </a:lnTo>
                      <a:lnTo>
                        <a:pt x="2097474" y="67551"/>
                      </a:lnTo>
                      <a:lnTo>
                        <a:pt x="2085379" y="66814"/>
                      </a:lnTo>
                      <a:lnTo>
                        <a:pt x="2076677" y="69173"/>
                      </a:lnTo>
                      <a:lnTo>
                        <a:pt x="2072842" y="67256"/>
                      </a:lnTo>
                      <a:lnTo>
                        <a:pt x="2065910" y="67404"/>
                      </a:lnTo>
                      <a:lnTo>
                        <a:pt x="2065173" y="63126"/>
                      </a:lnTo>
                      <a:lnTo>
                        <a:pt x="2069303" y="63421"/>
                      </a:lnTo>
                      <a:lnTo>
                        <a:pt x="2071810" y="64011"/>
                      </a:lnTo>
                      <a:lnTo>
                        <a:pt x="2079627" y="55457"/>
                      </a:lnTo>
                      <a:lnTo>
                        <a:pt x="2086116" y="50442"/>
                      </a:lnTo>
                      <a:lnTo>
                        <a:pt x="2092459" y="44690"/>
                      </a:lnTo>
                      <a:lnTo>
                        <a:pt x="2088476" y="41150"/>
                      </a:lnTo>
                      <a:lnTo>
                        <a:pt x="2079627" y="38790"/>
                      </a:lnTo>
                      <a:lnTo>
                        <a:pt x="2075497" y="38938"/>
                      </a:lnTo>
                      <a:lnTo>
                        <a:pt x="2073432" y="39970"/>
                      </a:lnTo>
                      <a:lnTo>
                        <a:pt x="2063846" y="38053"/>
                      </a:lnTo>
                      <a:lnTo>
                        <a:pt x="2058831" y="38200"/>
                      </a:lnTo>
                      <a:lnTo>
                        <a:pt x="2050424" y="40855"/>
                      </a:lnTo>
                      <a:lnTo>
                        <a:pt x="2047474" y="40560"/>
                      </a:lnTo>
                      <a:lnTo>
                        <a:pt x="2045852" y="35103"/>
                      </a:lnTo>
                      <a:lnTo>
                        <a:pt x="2037297" y="35545"/>
                      </a:lnTo>
                      <a:lnTo>
                        <a:pt x="2008094" y="35103"/>
                      </a:lnTo>
                      <a:lnTo>
                        <a:pt x="2011191" y="33333"/>
                      </a:lnTo>
                      <a:lnTo>
                        <a:pt x="2026677" y="30973"/>
                      </a:lnTo>
                      <a:lnTo>
                        <a:pt x="2038919" y="27433"/>
                      </a:lnTo>
                      <a:lnTo>
                        <a:pt x="2048064" y="21091"/>
                      </a:lnTo>
                      <a:lnTo>
                        <a:pt x="2056618" y="19026"/>
                      </a:lnTo>
                      <a:lnTo>
                        <a:pt x="2054553" y="15782"/>
                      </a:lnTo>
                      <a:lnTo>
                        <a:pt x="2052341" y="13569"/>
                      </a:lnTo>
                      <a:lnTo>
                        <a:pt x="2047474" y="11504"/>
                      </a:lnTo>
                      <a:lnTo>
                        <a:pt x="2037002" y="10177"/>
                      </a:lnTo>
                      <a:lnTo>
                        <a:pt x="2028005" y="7670"/>
                      </a:lnTo>
                      <a:lnTo>
                        <a:pt x="2024023" y="4425"/>
                      </a:lnTo>
                      <a:lnTo>
                        <a:pt x="2007651" y="0"/>
                      </a:lnTo>
                      <a:lnTo>
                        <a:pt x="2003226" y="0"/>
                      </a:lnTo>
                      <a:lnTo>
                        <a:pt x="1991280" y="5457"/>
                      </a:lnTo>
                      <a:lnTo>
                        <a:pt x="1985380" y="5015"/>
                      </a:lnTo>
                      <a:lnTo>
                        <a:pt x="1980070" y="5900"/>
                      </a:lnTo>
                      <a:lnTo>
                        <a:pt x="1966501" y="12389"/>
                      </a:lnTo>
                      <a:lnTo>
                        <a:pt x="1937888" y="29646"/>
                      </a:lnTo>
                      <a:lnTo>
                        <a:pt x="1931988" y="35103"/>
                      </a:lnTo>
                      <a:lnTo>
                        <a:pt x="1929186" y="39085"/>
                      </a:lnTo>
                      <a:lnTo>
                        <a:pt x="1924171" y="41150"/>
                      </a:lnTo>
                      <a:lnTo>
                        <a:pt x="1921959" y="46165"/>
                      </a:lnTo>
                      <a:lnTo>
                        <a:pt x="1922254" y="50442"/>
                      </a:lnTo>
                      <a:lnTo>
                        <a:pt x="1924614" y="52654"/>
                      </a:lnTo>
                      <a:lnTo>
                        <a:pt x="1926974" y="56932"/>
                      </a:lnTo>
                      <a:lnTo>
                        <a:pt x="1924614" y="61799"/>
                      </a:lnTo>
                      <a:lnTo>
                        <a:pt x="1922549" y="65044"/>
                      </a:lnTo>
                      <a:lnTo>
                        <a:pt x="1924466" y="66371"/>
                      </a:lnTo>
                      <a:lnTo>
                        <a:pt x="1929923" y="66076"/>
                      </a:lnTo>
                      <a:lnTo>
                        <a:pt x="1942312" y="68878"/>
                      </a:lnTo>
                      <a:lnTo>
                        <a:pt x="1939953" y="71386"/>
                      </a:lnTo>
                      <a:lnTo>
                        <a:pt x="1932578" y="69173"/>
                      </a:lnTo>
                      <a:lnTo>
                        <a:pt x="1925941" y="69321"/>
                      </a:lnTo>
                      <a:lnTo>
                        <a:pt x="1920336" y="66666"/>
                      </a:lnTo>
                      <a:lnTo>
                        <a:pt x="1906767" y="69173"/>
                      </a:lnTo>
                      <a:lnTo>
                        <a:pt x="1896590" y="68583"/>
                      </a:lnTo>
                      <a:lnTo>
                        <a:pt x="1887151" y="69616"/>
                      </a:lnTo>
                      <a:lnTo>
                        <a:pt x="1868714" y="67551"/>
                      </a:lnTo>
                      <a:lnTo>
                        <a:pt x="1867092" y="69173"/>
                      </a:lnTo>
                      <a:lnTo>
                        <a:pt x="1871369" y="71828"/>
                      </a:lnTo>
                      <a:lnTo>
                        <a:pt x="1874614" y="74336"/>
                      </a:lnTo>
                      <a:lnTo>
                        <a:pt x="1884201" y="80235"/>
                      </a:lnTo>
                      <a:lnTo>
                        <a:pt x="1888331" y="82153"/>
                      </a:lnTo>
                      <a:lnTo>
                        <a:pt x="1893640" y="87757"/>
                      </a:lnTo>
                      <a:lnTo>
                        <a:pt x="1894378" y="98819"/>
                      </a:lnTo>
                      <a:lnTo>
                        <a:pt x="1891428" y="101474"/>
                      </a:lnTo>
                      <a:lnTo>
                        <a:pt x="1888036" y="105161"/>
                      </a:lnTo>
                      <a:lnTo>
                        <a:pt x="1886266" y="105899"/>
                      </a:lnTo>
                      <a:lnTo>
                        <a:pt x="1883758" y="105604"/>
                      </a:lnTo>
                      <a:lnTo>
                        <a:pt x="1887888" y="103096"/>
                      </a:lnTo>
                      <a:lnTo>
                        <a:pt x="1890101" y="97492"/>
                      </a:lnTo>
                      <a:lnTo>
                        <a:pt x="1892313" y="93509"/>
                      </a:lnTo>
                      <a:lnTo>
                        <a:pt x="1889511" y="90855"/>
                      </a:lnTo>
                      <a:lnTo>
                        <a:pt x="1888183" y="90707"/>
                      </a:lnTo>
                      <a:lnTo>
                        <a:pt x="1886856" y="89232"/>
                      </a:lnTo>
                      <a:lnTo>
                        <a:pt x="1876974" y="85545"/>
                      </a:lnTo>
                      <a:lnTo>
                        <a:pt x="1871812" y="83923"/>
                      </a:lnTo>
                      <a:lnTo>
                        <a:pt x="1866207" y="83038"/>
                      </a:lnTo>
                      <a:lnTo>
                        <a:pt x="1863257" y="82005"/>
                      </a:lnTo>
                      <a:lnTo>
                        <a:pt x="1854998" y="85397"/>
                      </a:lnTo>
                      <a:lnTo>
                        <a:pt x="1851163" y="86135"/>
                      </a:lnTo>
                      <a:lnTo>
                        <a:pt x="1846591" y="87905"/>
                      </a:lnTo>
                      <a:lnTo>
                        <a:pt x="1843936" y="90412"/>
                      </a:lnTo>
                      <a:lnTo>
                        <a:pt x="1837446" y="90855"/>
                      </a:lnTo>
                      <a:lnTo>
                        <a:pt x="1836561" y="93509"/>
                      </a:lnTo>
                      <a:lnTo>
                        <a:pt x="1832874" y="96164"/>
                      </a:lnTo>
                      <a:lnTo>
                        <a:pt x="1829039" y="93362"/>
                      </a:lnTo>
                      <a:lnTo>
                        <a:pt x="1825204" y="94099"/>
                      </a:lnTo>
                      <a:lnTo>
                        <a:pt x="1816798" y="98819"/>
                      </a:lnTo>
                      <a:lnTo>
                        <a:pt x="1806768" y="100884"/>
                      </a:lnTo>
                      <a:lnTo>
                        <a:pt x="1807800" y="99262"/>
                      </a:lnTo>
                      <a:lnTo>
                        <a:pt x="1809423" y="95722"/>
                      </a:lnTo>
                      <a:lnTo>
                        <a:pt x="1807063" y="94837"/>
                      </a:lnTo>
                      <a:lnTo>
                        <a:pt x="1792019" y="99114"/>
                      </a:lnTo>
                      <a:lnTo>
                        <a:pt x="1787004" y="101916"/>
                      </a:lnTo>
                      <a:lnTo>
                        <a:pt x="1784644" y="100884"/>
                      </a:lnTo>
                      <a:lnTo>
                        <a:pt x="1793347" y="94542"/>
                      </a:lnTo>
                      <a:lnTo>
                        <a:pt x="1795706" y="90707"/>
                      </a:lnTo>
                      <a:lnTo>
                        <a:pt x="1791724" y="89085"/>
                      </a:lnTo>
                      <a:lnTo>
                        <a:pt x="1782727" y="87757"/>
                      </a:lnTo>
                      <a:lnTo>
                        <a:pt x="1776975" y="87610"/>
                      </a:lnTo>
                      <a:lnTo>
                        <a:pt x="1768568" y="88937"/>
                      </a:lnTo>
                      <a:lnTo>
                        <a:pt x="1756474" y="86872"/>
                      </a:lnTo>
                      <a:lnTo>
                        <a:pt x="1754704" y="89232"/>
                      </a:lnTo>
                      <a:lnTo>
                        <a:pt x="1751606" y="89527"/>
                      </a:lnTo>
                      <a:lnTo>
                        <a:pt x="1744232" y="88495"/>
                      </a:lnTo>
                      <a:lnTo>
                        <a:pt x="1737447" y="89675"/>
                      </a:lnTo>
                      <a:lnTo>
                        <a:pt x="1732285" y="92182"/>
                      </a:lnTo>
                      <a:lnTo>
                        <a:pt x="1724763" y="89675"/>
                      </a:lnTo>
                      <a:lnTo>
                        <a:pt x="1722108" y="89822"/>
                      </a:lnTo>
                      <a:lnTo>
                        <a:pt x="1718126" y="93657"/>
                      </a:lnTo>
                      <a:lnTo>
                        <a:pt x="1714586" y="91002"/>
                      </a:lnTo>
                      <a:lnTo>
                        <a:pt x="1711636" y="96164"/>
                      </a:lnTo>
                      <a:lnTo>
                        <a:pt x="1712521" y="99999"/>
                      </a:lnTo>
                      <a:lnTo>
                        <a:pt x="1715029" y="100294"/>
                      </a:lnTo>
                      <a:lnTo>
                        <a:pt x="1717093" y="99852"/>
                      </a:lnTo>
                      <a:lnTo>
                        <a:pt x="1718421" y="98082"/>
                      </a:lnTo>
                      <a:lnTo>
                        <a:pt x="1720043" y="97344"/>
                      </a:lnTo>
                      <a:lnTo>
                        <a:pt x="1725943" y="100442"/>
                      </a:lnTo>
                      <a:lnTo>
                        <a:pt x="1727713" y="98672"/>
                      </a:lnTo>
                      <a:lnTo>
                        <a:pt x="1730368" y="97492"/>
                      </a:lnTo>
                      <a:lnTo>
                        <a:pt x="1733318" y="99262"/>
                      </a:lnTo>
                      <a:lnTo>
                        <a:pt x="1745559" y="97344"/>
                      </a:lnTo>
                      <a:lnTo>
                        <a:pt x="1743494" y="99852"/>
                      </a:lnTo>
                      <a:lnTo>
                        <a:pt x="1729778" y="102949"/>
                      </a:lnTo>
                      <a:lnTo>
                        <a:pt x="1704999" y="106931"/>
                      </a:lnTo>
                      <a:lnTo>
                        <a:pt x="1699837" y="108554"/>
                      </a:lnTo>
                      <a:lnTo>
                        <a:pt x="1685235" y="109881"/>
                      </a:lnTo>
                      <a:lnTo>
                        <a:pt x="1675648" y="113863"/>
                      </a:lnTo>
                      <a:lnTo>
                        <a:pt x="1663259" y="113863"/>
                      </a:lnTo>
                      <a:lnTo>
                        <a:pt x="1641873" y="116961"/>
                      </a:lnTo>
                      <a:lnTo>
                        <a:pt x="1626386" y="124040"/>
                      </a:lnTo>
                      <a:lnTo>
                        <a:pt x="1619012" y="123450"/>
                      </a:lnTo>
                      <a:lnTo>
                        <a:pt x="1603820" y="128760"/>
                      </a:lnTo>
                      <a:lnTo>
                        <a:pt x="1597921" y="132890"/>
                      </a:lnTo>
                      <a:lnTo>
                        <a:pt x="1576092" y="141444"/>
                      </a:lnTo>
                      <a:lnTo>
                        <a:pt x="1563113" y="138199"/>
                      </a:lnTo>
                      <a:lnTo>
                        <a:pt x="1558688" y="139232"/>
                      </a:lnTo>
                      <a:lnTo>
                        <a:pt x="1556476" y="142329"/>
                      </a:lnTo>
                      <a:lnTo>
                        <a:pt x="1556918" y="144689"/>
                      </a:lnTo>
                      <a:lnTo>
                        <a:pt x="1562228" y="144394"/>
                      </a:lnTo>
                      <a:lnTo>
                        <a:pt x="1566063" y="145426"/>
                      </a:lnTo>
                      <a:lnTo>
                        <a:pt x="1570782" y="147491"/>
                      </a:lnTo>
                      <a:lnTo>
                        <a:pt x="1569602" y="151326"/>
                      </a:lnTo>
                      <a:lnTo>
                        <a:pt x="1559720" y="159733"/>
                      </a:lnTo>
                      <a:lnTo>
                        <a:pt x="1555001" y="162978"/>
                      </a:lnTo>
                      <a:lnTo>
                        <a:pt x="1549544" y="164748"/>
                      </a:lnTo>
                      <a:lnTo>
                        <a:pt x="1537744" y="157816"/>
                      </a:lnTo>
                      <a:lnTo>
                        <a:pt x="1535532" y="160913"/>
                      </a:lnTo>
                      <a:lnTo>
                        <a:pt x="1534057" y="162388"/>
                      </a:lnTo>
                      <a:lnTo>
                        <a:pt x="1529337" y="161798"/>
                      </a:lnTo>
                      <a:lnTo>
                        <a:pt x="1526977" y="166665"/>
                      </a:lnTo>
                      <a:lnTo>
                        <a:pt x="1535532" y="167550"/>
                      </a:lnTo>
                      <a:lnTo>
                        <a:pt x="1543644" y="169762"/>
                      </a:lnTo>
                      <a:lnTo>
                        <a:pt x="1550723" y="173155"/>
                      </a:lnTo>
                      <a:lnTo>
                        <a:pt x="1555886" y="176842"/>
                      </a:lnTo>
                      <a:lnTo>
                        <a:pt x="1561343" y="179202"/>
                      </a:lnTo>
                      <a:lnTo>
                        <a:pt x="1564588" y="181267"/>
                      </a:lnTo>
                      <a:lnTo>
                        <a:pt x="1555886" y="183332"/>
                      </a:lnTo>
                      <a:lnTo>
                        <a:pt x="1549838" y="178759"/>
                      </a:lnTo>
                      <a:lnTo>
                        <a:pt x="1546446" y="177137"/>
                      </a:lnTo>
                      <a:lnTo>
                        <a:pt x="1542759" y="176842"/>
                      </a:lnTo>
                      <a:lnTo>
                        <a:pt x="1537302" y="178317"/>
                      </a:lnTo>
                      <a:lnTo>
                        <a:pt x="1532435" y="183774"/>
                      </a:lnTo>
                      <a:lnTo>
                        <a:pt x="1537154" y="185692"/>
                      </a:lnTo>
                      <a:lnTo>
                        <a:pt x="1547331" y="187461"/>
                      </a:lnTo>
                      <a:lnTo>
                        <a:pt x="1550723" y="189969"/>
                      </a:lnTo>
                      <a:lnTo>
                        <a:pt x="1563997" y="206193"/>
                      </a:lnTo>
                      <a:lnTo>
                        <a:pt x="1567390" y="207963"/>
                      </a:lnTo>
                      <a:lnTo>
                        <a:pt x="1571667" y="208553"/>
                      </a:lnTo>
                      <a:lnTo>
                        <a:pt x="1573437" y="209733"/>
                      </a:lnTo>
                      <a:lnTo>
                        <a:pt x="1568275" y="212535"/>
                      </a:lnTo>
                      <a:lnTo>
                        <a:pt x="1566210" y="215042"/>
                      </a:lnTo>
                      <a:lnTo>
                        <a:pt x="1561785" y="219614"/>
                      </a:lnTo>
                      <a:lnTo>
                        <a:pt x="1542316" y="221974"/>
                      </a:lnTo>
                      <a:lnTo>
                        <a:pt x="1536564" y="223744"/>
                      </a:lnTo>
                      <a:lnTo>
                        <a:pt x="1534794" y="224482"/>
                      </a:lnTo>
                      <a:lnTo>
                        <a:pt x="1532435" y="226252"/>
                      </a:lnTo>
                      <a:lnTo>
                        <a:pt x="1530812" y="227726"/>
                      </a:lnTo>
                      <a:lnTo>
                        <a:pt x="1530075" y="230971"/>
                      </a:lnTo>
                      <a:lnTo>
                        <a:pt x="1531697" y="233184"/>
                      </a:lnTo>
                      <a:lnTo>
                        <a:pt x="1535679" y="235249"/>
                      </a:lnTo>
                      <a:lnTo>
                        <a:pt x="1551166" y="244393"/>
                      </a:lnTo>
                      <a:lnTo>
                        <a:pt x="1550133" y="245278"/>
                      </a:lnTo>
                      <a:lnTo>
                        <a:pt x="1545856" y="243656"/>
                      </a:lnTo>
                      <a:lnTo>
                        <a:pt x="1540546" y="240853"/>
                      </a:lnTo>
                      <a:lnTo>
                        <a:pt x="1534942" y="237018"/>
                      </a:lnTo>
                      <a:lnTo>
                        <a:pt x="1527715" y="234216"/>
                      </a:lnTo>
                      <a:lnTo>
                        <a:pt x="1527272" y="232004"/>
                      </a:lnTo>
                      <a:lnTo>
                        <a:pt x="1526977" y="228611"/>
                      </a:lnTo>
                      <a:lnTo>
                        <a:pt x="1527272" y="227579"/>
                      </a:lnTo>
                      <a:lnTo>
                        <a:pt x="1527862" y="225809"/>
                      </a:lnTo>
                      <a:lnTo>
                        <a:pt x="1534942" y="221532"/>
                      </a:lnTo>
                      <a:lnTo>
                        <a:pt x="1542021" y="219467"/>
                      </a:lnTo>
                      <a:lnTo>
                        <a:pt x="1550723" y="214452"/>
                      </a:lnTo>
                      <a:lnTo>
                        <a:pt x="1559278" y="208995"/>
                      </a:lnTo>
                      <a:lnTo>
                        <a:pt x="1557508" y="207078"/>
                      </a:lnTo>
                      <a:lnTo>
                        <a:pt x="1555738" y="205750"/>
                      </a:lnTo>
                      <a:lnTo>
                        <a:pt x="1547921" y="205455"/>
                      </a:lnTo>
                      <a:lnTo>
                        <a:pt x="1531844" y="207373"/>
                      </a:lnTo>
                      <a:lnTo>
                        <a:pt x="1522258" y="209143"/>
                      </a:lnTo>
                      <a:lnTo>
                        <a:pt x="1517980" y="213567"/>
                      </a:lnTo>
                      <a:lnTo>
                        <a:pt x="1511491" y="214305"/>
                      </a:lnTo>
                      <a:lnTo>
                        <a:pt x="1508393" y="214305"/>
                      </a:lnTo>
                      <a:lnTo>
                        <a:pt x="1499396" y="212092"/>
                      </a:lnTo>
                      <a:lnTo>
                        <a:pt x="1491137" y="214157"/>
                      </a:lnTo>
                      <a:lnTo>
                        <a:pt x="1471521" y="216075"/>
                      </a:lnTo>
                      <a:lnTo>
                        <a:pt x="1468276" y="216960"/>
                      </a:lnTo>
                      <a:lnTo>
                        <a:pt x="1423143" y="217402"/>
                      </a:lnTo>
                      <a:lnTo>
                        <a:pt x="1413999" y="218287"/>
                      </a:lnTo>
                      <a:lnTo>
                        <a:pt x="1390843" y="221974"/>
                      </a:lnTo>
                      <a:lnTo>
                        <a:pt x="1390400" y="224777"/>
                      </a:lnTo>
                      <a:lnTo>
                        <a:pt x="1391285" y="226842"/>
                      </a:lnTo>
                      <a:lnTo>
                        <a:pt x="1387598" y="229791"/>
                      </a:lnTo>
                      <a:lnTo>
                        <a:pt x="1386123" y="232741"/>
                      </a:lnTo>
                      <a:lnTo>
                        <a:pt x="1386565" y="236133"/>
                      </a:lnTo>
                      <a:lnTo>
                        <a:pt x="1386713" y="239083"/>
                      </a:lnTo>
                      <a:lnTo>
                        <a:pt x="1387598" y="242918"/>
                      </a:lnTo>
                      <a:lnTo>
                        <a:pt x="1388925" y="246310"/>
                      </a:lnTo>
                      <a:lnTo>
                        <a:pt x="1392318" y="248228"/>
                      </a:lnTo>
                      <a:lnTo>
                        <a:pt x="1395415" y="249408"/>
                      </a:lnTo>
                      <a:lnTo>
                        <a:pt x="1397627" y="253242"/>
                      </a:lnTo>
                      <a:lnTo>
                        <a:pt x="1395858" y="257520"/>
                      </a:lnTo>
                      <a:lnTo>
                        <a:pt x="1393350" y="262682"/>
                      </a:lnTo>
                      <a:lnTo>
                        <a:pt x="1392760" y="265042"/>
                      </a:lnTo>
                      <a:lnTo>
                        <a:pt x="1394530" y="268139"/>
                      </a:lnTo>
                      <a:lnTo>
                        <a:pt x="1396448" y="274481"/>
                      </a:lnTo>
                      <a:lnTo>
                        <a:pt x="1397333" y="276104"/>
                      </a:lnTo>
                      <a:lnTo>
                        <a:pt x="1404412" y="280971"/>
                      </a:lnTo>
                      <a:lnTo>
                        <a:pt x="1409132" y="282446"/>
                      </a:lnTo>
                      <a:lnTo>
                        <a:pt x="1417096" y="282888"/>
                      </a:lnTo>
                      <a:lnTo>
                        <a:pt x="1422553" y="284068"/>
                      </a:lnTo>
                      <a:lnTo>
                        <a:pt x="1430370" y="287018"/>
                      </a:lnTo>
                      <a:lnTo>
                        <a:pt x="1432730" y="288493"/>
                      </a:lnTo>
                      <a:lnTo>
                        <a:pt x="1433468" y="289673"/>
                      </a:lnTo>
                      <a:lnTo>
                        <a:pt x="1435238" y="294983"/>
                      </a:lnTo>
                      <a:lnTo>
                        <a:pt x="1436270" y="296605"/>
                      </a:lnTo>
                      <a:lnTo>
                        <a:pt x="1444825" y="303685"/>
                      </a:lnTo>
                      <a:lnTo>
                        <a:pt x="1447627" y="304864"/>
                      </a:lnTo>
                      <a:lnTo>
                        <a:pt x="1459279" y="306192"/>
                      </a:lnTo>
                      <a:lnTo>
                        <a:pt x="1462966" y="308552"/>
                      </a:lnTo>
                      <a:lnTo>
                        <a:pt x="1467981" y="315484"/>
                      </a:lnTo>
                      <a:lnTo>
                        <a:pt x="1468571" y="317106"/>
                      </a:lnTo>
                      <a:lnTo>
                        <a:pt x="1469013" y="319909"/>
                      </a:lnTo>
                      <a:lnTo>
                        <a:pt x="1468423" y="322268"/>
                      </a:lnTo>
                      <a:lnTo>
                        <a:pt x="1467981" y="323743"/>
                      </a:lnTo>
                      <a:lnTo>
                        <a:pt x="1466063" y="325956"/>
                      </a:lnTo>
                      <a:lnTo>
                        <a:pt x="1461049" y="335248"/>
                      </a:lnTo>
                      <a:lnTo>
                        <a:pt x="1457951" y="343507"/>
                      </a:lnTo>
                      <a:lnTo>
                        <a:pt x="1462819" y="348964"/>
                      </a:lnTo>
                      <a:lnTo>
                        <a:pt x="1469161" y="359584"/>
                      </a:lnTo>
                      <a:lnTo>
                        <a:pt x="1471078" y="364156"/>
                      </a:lnTo>
                      <a:lnTo>
                        <a:pt x="1473290" y="370056"/>
                      </a:lnTo>
                      <a:lnTo>
                        <a:pt x="1472406" y="373890"/>
                      </a:lnTo>
                      <a:lnTo>
                        <a:pt x="1471373" y="376103"/>
                      </a:lnTo>
                      <a:lnTo>
                        <a:pt x="1467096" y="379642"/>
                      </a:lnTo>
                      <a:lnTo>
                        <a:pt x="1461786" y="380675"/>
                      </a:lnTo>
                      <a:lnTo>
                        <a:pt x="1456034" y="382740"/>
                      </a:lnTo>
                      <a:lnTo>
                        <a:pt x="1456476" y="385395"/>
                      </a:lnTo>
                      <a:lnTo>
                        <a:pt x="1457509" y="388492"/>
                      </a:lnTo>
                      <a:lnTo>
                        <a:pt x="1456919" y="390704"/>
                      </a:lnTo>
                      <a:lnTo>
                        <a:pt x="1456181" y="391442"/>
                      </a:lnTo>
                      <a:lnTo>
                        <a:pt x="1453084" y="391737"/>
                      </a:lnTo>
                      <a:lnTo>
                        <a:pt x="1450282" y="390852"/>
                      </a:lnTo>
                      <a:lnTo>
                        <a:pt x="1447922" y="388639"/>
                      </a:lnTo>
                      <a:lnTo>
                        <a:pt x="1445710" y="385542"/>
                      </a:lnTo>
                      <a:lnTo>
                        <a:pt x="1447332" y="382297"/>
                      </a:lnTo>
                      <a:lnTo>
                        <a:pt x="1451904" y="376693"/>
                      </a:lnTo>
                      <a:lnTo>
                        <a:pt x="1454854" y="368433"/>
                      </a:lnTo>
                      <a:lnTo>
                        <a:pt x="1455591" y="362976"/>
                      </a:lnTo>
                      <a:lnTo>
                        <a:pt x="1455444" y="357224"/>
                      </a:lnTo>
                      <a:lnTo>
                        <a:pt x="1454264" y="353537"/>
                      </a:lnTo>
                      <a:lnTo>
                        <a:pt x="1450577" y="350587"/>
                      </a:lnTo>
                      <a:lnTo>
                        <a:pt x="1447185" y="351177"/>
                      </a:lnTo>
                      <a:lnTo>
                        <a:pt x="1443350" y="353684"/>
                      </a:lnTo>
                      <a:lnTo>
                        <a:pt x="1439662" y="363271"/>
                      </a:lnTo>
                      <a:lnTo>
                        <a:pt x="1434648" y="370203"/>
                      </a:lnTo>
                      <a:lnTo>
                        <a:pt x="1433910" y="373005"/>
                      </a:lnTo>
                      <a:lnTo>
                        <a:pt x="1434058" y="375513"/>
                      </a:lnTo>
                      <a:lnTo>
                        <a:pt x="1433763" y="377135"/>
                      </a:lnTo>
                      <a:lnTo>
                        <a:pt x="1432730" y="371678"/>
                      </a:lnTo>
                      <a:lnTo>
                        <a:pt x="1432140" y="367548"/>
                      </a:lnTo>
                      <a:lnTo>
                        <a:pt x="1434943" y="362386"/>
                      </a:lnTo>
                      <a:lnTo>
                        <a:pt x="1436712" y="357666"/>
                      </a:lnTo>
                      <a:lnTo>
                        <a:pt x="1436123" y="354274"/>
                      </a:lnTo>
                      <a:lnTo>
                        <a:pt x="1434205" y="348522"/>
                      </a:lnTo>
                      <a:lnTo>
                        <a:pt x="1434500" y="345720"/>
                      </a:lnTo>
                      <a:lnTo>
                        <a:pt x="1435090" y="343950"/>
                      </a:lnTo>
                      <a:lnTo>
                        <a:pt x="1436418" y="335985"/>
                      </a:lnTo>
                      <a:lnTo>
                        <a:pt x="1440842" y="334363"/>
                      </a:lnTo>
                      <a:lnTo>
                        <a:pt x="1451904" y="328316"/>
                      </a:lnTo>
                      <a:lnTo>
                        <a:pt x="1453527" y="326693"/>
                      </a:lnTo>
                      <a:lnTo>
                        <a:pt x="1456771" y="321383"/>
                      </a:lnTo>
                      <a:lnTo>
                        <a:pt x="1458394" y="319466"/>
                      </a:lnTo>
                      <a:lnTo>
                        <a:pt x="1460163" y="316221"/>
                      </a:lnTo>
                      <a:lnTo>
                        <a:pt x="1456771" y="313714"/>
                      </a:lnTo>
                      <a:lnTo>
                        <a:pt x="1453674" y="312387"/>
                      </a:lnTo>
                      <a:lnTo>
                        <a:pt x="1447774" y="311649"/>
                      </a:lnTo>
                      <a:lnTo>
                        <a:pt x="1442170" y="311797"/>
                      </a:lnTo>
                      <a:lnTo>
                        <a:pt x="1430076" y="314451"/>
                      </a:lnTo>
                      <a:lnTo>
                        <a:pt x="1419014" y="314009"/>
                      </a:lnTo>
                      <a:lnTo>
                        <a:pt x="1415179" y="312534"/>
                      </a:lnTo>
                      <a:lnTo>
                        <a:pt x="1398070" y="301620"/>
                      </a:lnTo>
                      <a:lnTo>
                        <a:pt x="1396890" y="297490"/>
                      </a:lnTo>
                      <a:lnTo>
                        <a:pt x="1395563" y="295720"/>
                      </a:lnTo>
                      <a:lnTo>
                        <a:pt x="1393940" y="295278"/>
                      </a:lnTo>
                      <a:lnTo>
                        <a:pt x="1388040" y="292623"/>
                      </a:lnTo>
                      <a:lnTo>
                        <a:pt x="1374471" y="289083"/>
                      </a:lnTo>
                      <a:lnTo>
                        <a:pt x="1360607" y="281413"/>
                      </a:lnTo>
                      <a:lnTo>
                        <a:pt x="1335976" y="280676"/>
                      </a:lnTo>
                      <a:lnTo>
                        <a:pt x="1329339" y="281561"/>
                      </a:lnTo>
                      <a:lnTo>
                        <a:pt x="1322554" y="283921"/>
                      </a:lnTo>
                      <a:lnTo>
                        <a:pt x="1316360" y="288788"/>
                      </a:lnTo>
                      <a:lnTo>
                        <a:pt x="1313558" y="290263"/>
                      </a:lnTo>
                      <a:lnTo>
                        <a:pt x="1309575" y="290705"/>
                      </a:lnTo>
                      <a:lnTo>
                        <a:pt x="1308838" y="292475"/>
                      </a:lnTo>
                      <a:lnTo>
                        <a:pt x="1307953" y="294835"/>
                      </a:lnTo>
                      <a:lnTo>
                        <a:pt x="1310165" y="296605"/>
                      </a:lnTo>
                      <a:lnTo>
                        <a:pt x="1317687" y="294540"/>
                      </a:lnTo>
                      <a:lnTo>
                        <a:pt x="1323882" y="295573"/>
                      </a:lnTo>
                      <a:lnTo>
                        <a:pt x="1327127" y="297932"/>
                      </a:lnTo>
                      <a:lnTo>
                        <a:pt x="1329486" y="302357"/>
                      </a:lnTo>
                      <a:lnTo>
                        <a:pt x="1328307" y="304569"/>
                      </a:lnTo>
                      <a:lnTo>
                        <a:pt x="1317540" y="308109"/>
                      </a:lnTo>
                      <a:lnTo>
                        <a:pt x="1311640" y="307814"/>
                      </a:lnTo>
                      <a:lnTo>
                        <a:pt x="1298808" y="299850"/>
                      </a:lnTo>
                      <a:lnTo>
                        <a:pt x="1293941" y="298522"/>
                      </a:lnTo>
                      <a:lnTo>
                        <a:pt x="1282142" y="299850"/>
                      </a:lnTo>
                      <a:lnTo>
                        <a:pt x="1274325" y="303685"/>
                      </a:lnTo>
                      <a:lnTo>
                        <a:pt x="1271965" y="304422"/>
                      </a:lnTo>
                      <a:lnTo>
                        <a:pt x="1273882" y="308404"/>
                      </a:lnTo>
                      <a:lnTo>
                        <a:pt x="1276832" y="315484"/>
                      </a:lnTo>
                      <a:lnTo>
                        <a:pt x="1279340" y="319761"/>
                      </a:lnTo>
                      <a:lnTo>
                        <a:pt x="1282437" y="321826"/>
                      </a:lnTo>
                      <a:lnTo>
                        <a:pt x="1293941" y="326988"/>
                      </a:lnTo>
                      <a:lnTo>
                        <a:pt x="1300283" y="328758"/>
                      </a:lnTo>
                      <a:lnTo>
                        <a:pt x="1309870" y="333478"/>
                      </a:lnTo>
                      <a:lnTo>
                        <a:pt x="1315770" y="334068"/>
                      </a:lnTo>
                      <a:lnTo>
                        <a:pt x="1321079" y="332888"/>
                      </a:lnTo>
                      <a:lnTo>
                        <a:pt x="1328896" y="335690"/>
                      </a:lnTo>
                      <a:lnTo>
                        <a:pt x="1333469" y="344245"/>
                      </a:lnTo>
                      <a:lnTo>
                        <a:pt x="1336271" y="347194"/>
                      </a:lnTo>
                      <a:lnTo>
                        <a:pt x="1338778" y="348817"/>
                      </a:lnTo>
                      <a:lnTo>
                        <a:pt x="1342318" y="349554"/>
                      </a:lnTo>
                      <a:lnTo>
                        <a:pt x="1344383" y="349702"/>
                      </a:lnTo>
                      <a:lnTo>
                        <a:pt x="1346595" y="348669"/>
                      </a:lnTo>
                      <a:lnTo>
                        <a:pt x="1351758" y="348374"/>
                      </a:lnTo>
                      <a:lnTo>
                        <a:pt x="1349988" y="350882"/>
                      </a:lnTo>
                      <a:lnTo>
                        <a:pt x="1348070" y="351619"/>
                      </a:lnTo>
                      <a:lnTo>
                        <a:pt x="1337156" y="352652"/>
                      </a:lnTo>
                      <a:lnTo>
                        <a:pt x="1331846" y="351767"/>
                      </a:lnTo>
                      <a:lnTo>
                        <a:pt x="1325209" y="349112"/>
                      </a:lnTo>
                      <a:lnTo>
                        <a:pt x="1312672" y="340410"/>
                      </a:lnTo>
                      <a:lnTo>
                        <a:pt x="1297186" y="339820"/>
                      </a:lnTo>
                      <a:lnTo>
                        <a:pt x="1295416" y="342327"/>
                      </a:lnTo>
                      <a:lnTo>
                        <a:pt x="1290549" y="338787"/>
                      </a:lnTo>
                      <a:lnTo>
                        <a:pt x="1274030" y="338050"/>
                      </a:lnTo>
                      <a:lnTo>
                        <a:pt x="1264148" y="335690"/>
                      </a:lnTo>
                      <a:lnTo>
                        <a:pt x="1253676" y="332003"/>
                      </a:lnTo>
                      <a:lnTo>
                        <a:pt x="1252791" y="330233"/>
                      </a:lnTo>
                      <a:lnTo>
                        <a:pt x="1252348" y="327726"/>
                      </a:lnTo>
                      <a:lnTo>
                        <a:pt x="1255888" y="324628"/>
                      </a:lnTo>
                      <a:lnTo>
                        <a:pt x="1257216" y="322711"/>
                      </a:lnTo>
                      <a:lnTo>
                        <a:pt x="1258101" y="316959"/>
                      </a:lnTo>
                      <a:lnTo>
                        <a:pt x="1251463" y="309142"/>
                      </a:lnTo>
                      <a:lnTo>
                        <a:pt x="1252201" y="302062"/>
                      </a:lnTo>
                      <a:lnTo>
                        <a:pt x="1255298" y="300882"/>
                      </a:lnTo>
                      <a:lnTo>
                        <a:pt x="1259428" y="291738"/>
                      </a:lnTo>
                      <a:lnTo>
                        <a:pt x="1261788" y="288640"/>
                      </a:lnTo>
                      <a:lnTo>
                        <a:pt x="1263115" y="287608"/>
                      </a:lnTo>
                      <a:lnTo>
                        <a:pt x="1264443" y="285543"/>
                      </a:lnTo>
                      <a:lnTo>
                        <a:pt x="1263115" y="282888"/>
                      </a:lnTo>
                      <a:lnTo>
                        <a:pt x="1261788" y="281266"/>
                      </a:lnTo>
                      <a:lnTo>
                        <a:pt x="1260461" y="277579"/>
                      </a:lnTo>
                      <a:lnTo>
                        <a:pt x="1260755" y="274924"/>
                      </a:lnTo>
                      <a:lnTo>
                        <a:pt x="1260755" y="271531"/>
                      </a:lnTo>
                      <a:lnTo>
                        <a:pt x="1257363" y="266369"/>
                      </a:lnTo>
                      <a:lnTo>
                        <a:pt x="1254708" y="260765"/>
                      </a:lnTo>
                      <a:lnTo>
                        <a:pt x="1248956" y="257962"/>
                      </a:lnTo>
                      <a:lnTo>
                        <a:pt x="1243499" y="257962"/>
                      </a:lnTo>
                      <a:lnTo>
                        <a:pt x="1241434" y="258700"/>
                      </a:lnTo>
                      <a:lnTo>
                        <a:pt x="1239370" y="260027"/>
                      </a:lnTo>
                      <a:lnTo>
                        <a:pt x="1242319" y="265042"/>
                      </a:lnTo>
                      <a:lnTo>
                        <a:pt x="1245269" y="269614"/>
                      </a:lnTo>
                      <a:lnTo>
                        <a:pt x="1246596" y="273154"/>
                      </a:lnTo>
                      <a:lnTo>
                        <a:pt x="1247481" y="279348"/>
                      </a:lnTo>
                      <a:lnTo>
                        <a:pt x="1247334" y="287166"/>
                      </a:lnTo>
                      <a:lnTo>
                        <a:pt x="1246449" y="290263"/>
                      </a:lnTo>
                      <a:lnTo>
                        <a:pt x="1244827" y="293065"/>
                      </a:lnTo>
                      <a:lnTo>
                        <a:pt x="1239959" y="296310"/>
                      </a:lnTo>
                      <a:lnTo>
                        <a:pt x="1231700" y="300292"/>
                      </a:lnTo>
                      <a:lnTo>
                        <a:pt x="1226980" y="302210"/>
                      </a:lnTo>
                      <a:lnTo>
                        <a:pt x="1217246" y="304274"/>
                      </a:lnTo>
                      <a:lnTo>
                        <a:pt x="1210314" y="307667"/>
                      </a:lnTo>
                      <a:lnTo>
                        <a:pt x="1194974" y="327136"/>
                      </a:lnTo>
                      <a:lnTo>
                        <a:pt x="1196744" y="329938"/>
                      </a:lnTo>
                      <a:lnTo>
                        <a:pt x="1202349" y="333183"/>
                      </a:lnTo>
                      <a:lnTo>
                        <a:pt x="1206036" y="335838"/>
                      </a:lnTo>
                      <a:lnTo>
                        <a:pt x="1207806" y="338050"/>
                      </a:lnTo>
                      <a:lnTo>
                        <a:pt x="1211936" y="345130"/>
                      </a:lnTo>
                      <a:lnTo>
                        <a:pt x="1226980" y="365041"/>
                      </a:lnTo>
                      <a:lnTo>
                        <a:pt x="1227865" y="368581"/>
                      </a:lnTo>
                      <a:lnTo>
                        <a:pt x="1224325" y="374775"/>
                      </a:lnTo>
                      <a:lnTo>
                        <a:pt x="1217246" y="383035"/>
                      </a:lnTo>
                      <a:lnTo>
                        <a:pt x="1214443" y="387607"/>
                      </a:lnTo>
                      <a:lnTo>
                        <a:pt x="1207806" y="405011"/>
                      </a:lnTo>
                      <a:lnTo>
                        <a:pt x="1207364" y="409436"/>
                      </a:lnTo>
                      <a:lnTo>
                        <a:pt x="1210018" y="413713"/>
                      </a:lnTo>
                      <a:lnTo>
                        <a:pt x="1214443" y="418875"/>
                      </a:lnTo>
                      <a:lnTo>
                        <a:pt x="1216066" y="422857"/>
                      </a:lnTo>
                      <a:lnTo>
                        <a:pt x="1212968" y="433034"/>
                      </a:lnTo>
                      <a:lnTo>
                        <a:pt x="1214591" y="435542"/>
                      </a:lnTo>
                      <a:lnTo>
                        <a:pt x="1218278" y="436869"/>
                      </a:lnTo>
                      <a:lnTo>
                        <a:pt x="1228308" y="435542"/>
                      </a:lnTo>
                      <a:lnTo>
                        <a:pt x="1240107" y="438049"/>
                      </a:lnTo>
                      <a:lnTo>
                        <a:pt x="1246449" y="436869"/>
                      </a:lnTo>
                      <a:lnTo>
                        <a:pt x="1256036" y="431264"/>
                      </a:lnTo>
                      <a:lnTo>
                        <a:pt x="1259723" y="430527"/>
                      </a:lnTo>
                      <a:lnTo>
                        <a:pt x="1271227" y="431412"/>
                      </a:lnTo>
                      <a:lnTo>
                        <a:pt x="1288041" y="436722"/>
                      </a:lnTo>
                      <a:lnTo>
                        <a:pt x="1305888" y="444096"/>
                      </a:lnTo>
                      <a:lnTo>
                        <a:pt x="1309428" y="446604"/>
                      </a:lnTo>
                      <a:lnTo>
                        <a:pt x="1314295" y="446604"/>
                      </a:lnTo>
                      <a:lnTo>
                        <a:pt x="1317835" y="459140"/>
                      </a:lnTo>
                      <a:lnTo>
                        <a:pt x="1320932" y="465777"/>
                      </a:lnTo>
                      <a:lnTo>
                        <a:pt x="1322260" y="470645"/>
                      </a:lnTo>
                      <a:lnTo>
                        <a:pt x="1323292" y="475954"/>
                      </a:lnTo>
                      <a:lnTo>
                        <a:pt x="1319900" y="476987"/>
                      </a:lnTo>
                      <a:lnTo>
                        <a:pt x="1317097" y="477577"/>
                      </a:lnTo>
                      <a:lnTo>
                        <a:pt x="1314590" y="479052"/>
                      </a:lnTo>
                      <a:lnTo>
                        <a:pt x="1311345" y="487311"/>
                      </a:lnTo>
                      <a:lnTo>
                        <a:pt x="1310902" y="491736"/>
                      </a:lnTo>
                      <a:lnTo>
                        <a:pt x="1312672" y="498815"/>
                      </a:lnTo>
                      <a:lnTo>
                        <a:pt x="1327569" y="502060"/>
                      </a:lnTo>
                      <a:lnTo>
                        <a:pt x="1338041" y="503830"/>
                      </a:lnTo>
                      <a:lnTo>
                        <a:pt x="1345268" y="504125"/>
                      </a:lnTo>
                      <a:lnTo>
                        <a:pt x="1346595" y="505010"/>
                      </a:lnTo>
                      <a:lnTo>
                        <a:pt x="1347480" y="506042"/>
                      </a:lnTo>
                      <a:lnTo>
                        <a:pt x="1338778" y="506485"/>
                      </a:lnTo>
                      <a:lnTo>
                        <a:pt x="1322997" y="507370"/>
                      </a:lnTo>
                      <a:lnTo>
                        <a:pt x="1317392" y="506927"/>
                      </a:lnTo>
                      <a:lnTo>
                        <a:pt x="1314885" y="506042"/>
                      </a:lnTo>
                      <a:lnTo>
                        <a:pt x="1312377" y="503535"/>
                      </a:lnTo>
                      <a:lnTo>
                        <a:pt x="1307658" y="501175"/>
                      </a:lnTo>
                      <a:lnTo>
                        <a:pt x="1305741" y="499553"/>
                      </a:lnTo>
                      <a:lnTo>
                        <a:pt x="1301906" y="497635"/>
                      </a:lnTo>
                      <a:lnTo>
                        <a:pt x="1303823" y="490261"/>
                      </a:lnTo>
                      <a:lnTo>
                        <a:pt x="1304118" y="473447"/>
                      </a:lnTo>
                      <a:lnTo>
                        <a:pt x="1303528" y="466367"/>
                      </a:lnTo>
                      <a:lnTo>
                        <a:pt x="1300136" y="460615"/>
                      </a:lnTo>
                      <a:lnTo>
                        <a:pt x="1290401" y="452356"/>
                      </a:lnTo>
                      <a:lnTo>
                        <a:pt x="1287009" y="446899"/>
                      </a:lnTo>
                      <a:lnTo>
                        <a:pt x="1283174" y="443211"/>
                      </a:lnTo>
                      <a:lnTo>
                        <a:pt x="1279340" y="442621"/>
                      </a:lnTo>
                      <a:lnTo>
                        <a:pt x="1273882" y="443359"/>
                      </a:lnTo>
                      <a:lnTo>
                        <a:pt x="1260461" y="446751"/>
                      </a:lnTo>
                      <a:lnTo>
                        <a:pt x="1248219" y="448521"/>
                      </a:lnTo>
                      <a:lnTo>
                        <a:pt x="1234060" y="453536"/>
                      </a:lnTo>
                      <a:lnTo>
                        <a:pt x="1231405" y="457813"/>
                      </a:lnTo>
                      <a:lnTo>
                        <a:pt x="1229045" y="468580"/>
                      </a:lnTo>
                      <a:lnTo>
                        <a:pt x="1232290" y="473889"/>
                      </a:lnTo>
                      <a:lnTo>
                        <a:pt x="1235387" y="477724"/>
                      </a:lnTo>
                      <a:lnTo>
                        <a:pt x="1238337" y="484361"/>
                      </a:lnTo>
                      <a:lnTo>
                        <a:pt x="1239222" y="488196"/>
                      </a:lnTo>
                      <a:lnTo>
                        <a:pt x="1239517" y="492178"/>
                      </a:lnTo>
                      <a:lnTo>
                        <a:pt x="1238927" y="498078"/>
                      </a:lnTo>
                      <a:lnTo>
                        <a:pt x="1236567" y="501323"/>
                      </a:lnTo>
                      <a:lnTo>
                        <a:pt x="1220785" y="513860"/>
                      </a:lnTo>
                      <a:lnTo>
                        <a:pt x="1218573" y="517694"/>
                      </a:lnTo>
                      <a:lnTo>
                        <a:pt x="1215771" y="528461"/>
                      </a:lnTo>
                      <a:lnTo>
                        <a:pt x="1213411" y="532443"/>
                      </a:lnTo>
                      <a:lnTo>
                        <a:pt x="1206184" y="538343"/>
                      </a:lnTo>
                      <a:lnTo>
                        <a:pt x="1201611" y="540703"/>
                      </a:lnTo>
                      <a:lnTo>
                        <a:pt x="1177571" y="551470"/>
                      </a:lnTo>
                      <a:lnTo>
                        <a:pt x="1176686" y="553830"/>
                      </a:lnTo>
                      <a:lnTo>
                        <a:pt x="1175063" y="561499"/>
                      </a:lnTo>
                      <a:lnTo>
                        <a:pt x="1168426" y="564892"/>
                      </a:lnTo>
                      <a:lnTo>
                        <a:pt x="1164444" y="565187"/>
                      </a:lnTo>
                      <a:lnTo>
                        <a:pt x="1155299" y="561352"/>
                      </a:lnTo>
                      <a:lnTo>
                        <a:pt x="1149842" y="560319"/>
                      </a:lnTo>
                      <a:lnTo>
                        <a:pt x="1144237" y="559877"/>
                      </a:lnTo>
                      <a:lnTo>
                        <a:pt x="1123294" y="561057"/>
                      </a:lnTo>
                      <a:lnTo>
                        <a:pt x="1113854" y="558402"/>
                      </a:lnTo>
                      <a:lnTo>
                        <a:pt x="1106480" y="554862"/>
                      </a:lnTo>
                      <a:lnTo>
                        <a:pt x="1098958" y="553682"/>
                      </a:lnTo>
                      <a:lnTo>
                        <a:pt x="1093353" y="550732"/>
                      </a:lnTo>
                      <a:lnTo>
                        <a:pt x="1092025" y="547930"/>
                      </a:lnTo>
                      <a:lnTo>
                        <a:pt x="1090550" y="544390"/>
                      </a:lnTo>
                      <a:lnTo>
                        <a:pt x="1089518" y="542473"/>
                      </a:lnTo>
                      <a:lnTo>
                        <a:pt x="1088633" y="541440"/>
                      </a:lnTo>
                      <a:lnTo>
                        <a:pt x="1090256" y="540261"/>
                      </a:lnTo>
                      <a:lnTo>
                        <a:pt x="1093943" y="539671"/>
                      </a:lnTo>
                      <a:lnTo>
                        <a:pt x="1107512" y="540408"/>
                      </a:lnTo>
                      <a:lnTo>
                        <a:pt x="1111200" y="538933"/>
                      </a:lnTo>
                      <a:lnTo>
                        <a:pt x="1112969" y="539671"/>
                      </a:lnTo>
                      <a:lnTo>
                        <a:pt x="1116804" y="542915"/>
                      </a:lnTo>
                      <a:lnTo>
                        <a:pt x="1121819" y="546013"/>
                      </a:lnTo>
                      <a:lnTo>
                        <a:pt x="1125949" y="545423"/>
                      </a:lnTo>
                      <a:lnTo>
                        <a:pt x="1129488" y="543063"/>
                      </a:lnTo>
                      <a:lnTo>
                        <a:pt x="1130816" y="543063"/>
                      </a:lnTo>
                      <a:lnTo>
                        <a:pt x="1132438" y="543358"/>
                      </a:lnTo>
                      <a:lnTo>
                        <a:pt x="1129194" y="545275"/>
                      </a:lnTo>
                      <a:lnTo>
                        <a:pt x="1125949" y="546750"/>
                      </a:lnTo>
                      <a:lnTo>
                        <a:pt x="1125064" y="547635"/>
                      </a:lnTo>
                      <a:lnTo>
                        <a:pt x="1124326" y="549700"/>
                      </a:lnTo>
                      <a:lnTo>
                        <a:pt x="1129046" y="552060"/>
                      </a:lnTo>
                      <a:lnTo>
                        <a:pt x="1133323" y="553240"/>
                      </a:lnTo>
                      <a:lnTo>
                        <a:pt x="1138928" y="552060"/>
                      </a:lnTo>
                      <a:lnTo>
                        <a:pt x="1142172" y="549552"/>
                      </a:lnTo>
                      <a:lnTo>
                        <a:pt x="1149400" y="546013"/>
                      </a:lnTo>
                      <a:lnTo>
                        <a:pt x="1154562" y="546160"/>
                      </a:lnTo>
                      <a:lnTo>
                        <a:pt x="1154857" y="542768"/>
                      </a:lnTo>
                      <a:lnTo>
                        <a:pt x="1152202" y="537458"/>
                      </a:lnTo>
                      <a:lnTo>
                        <a:pt x="1149989" y="533918"/>
                      </a:lnTo>
                      <a:lnTo>
                        <a:pt x="1157954" y="534803"/>
                      </a:lnTo>
                      <a:lnTo>
                        <a:pt x="1162674" y="531853"/>
                      </a:lnTo>
                      <a:lnTo>
                        <a:pt x="1182143" y="506190"/>
                      </a:lnTo>
                      <a:lnTo>
                        <a:pt x="1191435" y="501175"/>
                      </a:lnTo>
                      <a:lnTo>
                        <a:pt x="1194532" y="498078"/>
                      </a:lnTo>
                      <a:lnTo>
                        <a:pt x="1196744" y="493653"/>
                      </a:lnTo>
                      <a:lnTo>
                        <a:pt x="1197334" y="488786"/>
                      </a:lnTo>
                      <a:lnTo>
                        <a:pt x="1196154" y="483476"/>
                      </a:lnTo>
                      <a:lnTo>
                        <a:pt x="1196449" y="479494"/>
                      </a:lnTo>
                      <a:lnTo>
                        <a:pt x="1199694" y="474332"/>
                      </a:lnTo>
                      <a:lnTo>
                        <a:pt x="1204856" y="468137"/>
                      </a:lnTo>
                      <a:lnTo>
                        <a:pt x="1208249" y="465777"/>
                      </a:lnTo>
                      <a:lnTo>
                        <a:pt x="1207806" y="463565"/>
                      </a:lnTo>
                      <a:lnTo>
                        <a:pt x="1207069" y="461648"/>
                      </a:lnTo>
                      <a:lnTo>
                        <a:pt x="1197777" y="455601"/>
                      </a:lnTo>
                      <a:lnTo>
                        <a:pt x="1187895" y="450586"/>
                      </a:lnTo>
                      <a:lnTo>
                        <a:pt x="1184355" y="447931"/>
                      </a:lnTo>
                      <a:lnTo>
                        <a:pt x="1181700" y="443654"/>
                      </a:lnTo>
                      <a:lnTo>
                        <a:pt x="1180373" y="438492"/>
                      </a:lnTo>
                      <a:lnTo>
                        <a:pt x="1180373" y="435099"/>
                      </a:lnTo>
                      <a:lnTo>
                        <a:pt x="1181258" y="424775"/>
                      </a:lnTo>
                      <a:lnTo>
                        <a:pt x="1182732" y="419908"/>
                      </a:lnTo>
                      <a:lnTo>
                        <a:pt x="1182290" y="405453"/>
                      </a:lnTo>
                      <a:lnTo>
                        <a:pt x="1180520" y="387755"/>
                      </a:lnTo>
                      <a:lnTo>
                        <a:pt x="1178898" y="382887"/>
                      </a:lnTo>
                      <a:lnTo>
                        <a:pt x="1181258" y="379495"/>
                      </a:lnTo>
                      <a:lnTo>
                        <a:pt x="1183765" y="376840"/>
                      </a:lnTo>
                      <a:lnTo>
                        <a:pt x="1184945" y="374333"/>
                      </a:lnTo>
                      <a:lnTo>
                        <a:pt x="1185682" y="356929"/>
                      </a:lnTo>
                      <a:lnTo>
                        <a:pt x="1185092" y="350292"/>
                      </a:lnTo>
                      <a:lnTo>
                        <a:pt x="1181848" y="341295"/>
                      </a:lnTo>
                      <a:lnTo>
                        <a:pt x="1168721" y="333773"/>
                      </a:lnTo>
                      <a:lnTo>
                        <a:pt x="1163116" y="326398"/>
                      </a:lnTo>
                      <a:lnTo>
                        <a:pt x="1163559" y="323891"/>
                      </a:lnTo>
                      <a:lnTo>
                        <a:pt x="1164296" y="322121"/>
                      </a:lnTo>
                      <a:lnTo>
                        <a:pt x="1170048" y="319171"/>
                      </a:lnTo>
                      <a:lnTo>
                        <a:pt x="1173883" y="314894"/>
                      </a:lnTo>
                      <a:lnTo>
                        <a:pt x="1176390" y="308847"/>
                      </a:lnTo>
                      <a:lnTo>
                        <a:pt x="1181553" y="299407"/>
                      </a:lnTo>
                      <a:lnTo>
                        <a:pt x="1182880" y="296162"/>
                      </a:lnTo>
                      <a:lnTo>
                        <a:pt x="1186273" y="283183"/>
                      </a:lnTo>
                      <a:lnTo>
                        <a:pt x="1187157" y="276399"/>
                      </a:lnTo>
                      <a:lnTo>
                        <a:pt x="1187895" y="266074"/>
                      </a:lnTo>
                      <a:lnTo>
                        <a:pt x="1183175" y="263419"/>
                      </a:lnTo>
                      <a:lnTo>
                        <a:pt x="1178308" y="261060"/>
                      </a:lnTo>
                      <a:lnTo>
                        <a:pt x="1169311" y="259142"/>
                      </a:lnTo>
                      <a:lnTo>
                        <a:pt x="1164739" y="259585"/>
                      </a:lnTo>
                      <a:lnTo>
                        <a:pt x="1156627" y="255455"/>
                      </a:lnTo>
                      <a:lnTo>
                        <a:pt x="1153529" y="255012"/>
                      </a:lnTo>
                      <a:lnTo>
                        <a:pt x="1131553" y="256045"/>
                      </a:lnTo>
                      <a:lnTo>
                        <a:pt x="1118869" y="255602"/>
                      </a:lnTo>
                      <a:lnTo>
                        <a:pt x="1111494" y="256487"/>
                      </a:lnTo>
                      <a:lnTo>
                        <a:pt x="1107512" y="256340"/>
                      </a:lnTo>
                      <a:lnTo>
                        <a:pt x="1105152" y="255750"/>
                      </a:lnTo>
                      <a:lnTo>
                        <a:pt x="1105447" y="253980"/>
                      </a:lnTo>
                      <a:lnTo>
                        <a:pt x="1106775" y="252800"/>
                      </a:lnTo>
                      <a:lnTo>
                        <a:pt x="1106332" y="251768"/>
                      </a:lnTo>
                      <a:lnTo>
                        <a:pt x="1104267" y="251473"/>
                      </a:lnTo>
                      <a:lnTo>
                        <a:pt x="1098515" y="252800"/>
                      </a:lnTo>
                      <a:lnTo>
                        <a:pt x="1089223" y="267107"/>
                      </a:lnTo>
                      <a:lnTo>
                        <a:pt x="1083766" y="280823"/>
                      </a:lnTo>
                      <a:lnTo>
                        <a:pt x="1078014" y="299407"/>
                      </a:lnTo>
                      <a:lnTo>
                        <a:pt x="1074327" y="307224"/>
                      </a:lnTo>
                      <a:lnTo>
                        <a:pt x="1069164" y="315484"/>
                      </a:lnTo>
                      <a:lnTo>
                        <a:pt x="1061052" y="322121"/>
                      </a:lnTo>
                      <a:lnTo>
                        <a:pt x="1050138" y="328611"/>
                      </a:lnTo>
                      <a:lnTo>
                        <a:pt x="1043206" y="331708"/>
                      </a:lnTo>
                      <a:lnTo>
                        <a:pt x="1033767" y="334953"/>
                      </a:lnTo>
                      <a:lnTo>
                        <a:pt x="1029932" y="341737"/>
                      </a:lnTo>
                      <a:lnTo>
                        <a:pt x="1026539" y="344540"/>
                      </a:lnTo>
                      <a:lnTo>
                        <a:pt x="1027867" y="346457"/>
                      </a:lnTo>
                      <a:lnTo>
                        <a:pt x="1031996" y="345425"/>
                      </a:lnTo>
                      <a:lnTo>
                        <a:pt x="1029637" y="350292"/>
                      </a:lnTo>
                      <a:lnTo>
                        <a:pt x="1027277" y="353242"/>
                      </a:lnTo>
                      <a:lnTo>
                        <a:pt x="1027424" y="354864"/>
                      </a:lnTo>
                      <a:lnTo>
                        <a:pt x="1028162" y="357076"/>
                      </a:lnTo>
                      <a:lnTo>
                        <a:pt x="1031259" y="358109"/>
                      </a:lnTo>
                      <a:lnTo>
                        <a:pt x="1039666" y="356191"/>
                      </a:lnTo>
                      <a:lnTo>
                        <a:pt x="1041436" y="358109"/>
                      </a:lnTo>
                      <a:lnTo>
                        <a:pt x="1043353" y="360911"/>
                      </a:lnTo>
                      <a:lnTo>
                        <a:pt x="1042469" y="372268"/>
                      </a:lnTo>
                      <a:lnTo>
                        <a:pt x="1040109" y="382002"/>
                      </a:lnTo>
                      <a:lnTo>
                        <a:pt x="1039813" y="385542"/>
                      </a:lnTo>
                      <a:lnTo>
                        <a:pt x="1041141" y="387755"/>
                      </a:lnTo>
                      <a:lnTo>
                        <a:pt x="1042173" y="390704"/>
                      </a:lnTo>
                      <a:lnTo>
                        <a:pt x="1039813" y="394392"/>
                      </a:lnTo>
                      <a:lnTo>
                        <a:pt x="1037749" y="395572"/>
                      </a:lnTo>
                      <a:lnTo>
                        <a:pt x="1034061" y="395129"/>
                      </a:lnTo>
                      <a:lnTo>
                        <a:pt x="1031554" y="403241"/>
                      </a:lnTo>
                      <a:lnTo>
                        <a:pt x="1030817" y="407961"/>
                      </a:lnTo>
                      <a:lnTo>
                        <a:pt x="1030817" y="411796"/>
                      </a:lnTo>
                      <a:lnTo>
                        <a:pt x="1031849" y="414008"/>
                      </a:lnTo>
                      <a:lnTo>
                        <a:pt x="1033324" y="416663"/>
                      </a:lnTo>
                      <a:lnTo>
                        <a:pt x="1034209" y="414598"/>
                      </a:lnTo>
                      <a:lnTo>
                        <a:pt x="1035094" y="411943"/>
                      </a:lnTo>
                      <a:lnTo>
                        <a:pt x="1037601" y="410173"/>
                      </a:lnTo>
                      <a:lnTo>
                        <a:pt x="1052350" y="415188"/>
                      </a:lnTo>
                      <a:lnTo>
                        <a:pt x="1056185" y="417695"/>
                      </a:lnTo>
                      <a:lnTo>
                        <a:pt x="1062232" y="420055"/>
                      </a:lnTo>
                      <a:lnTo>
                        <a:pt x="1064002" y="422857"/>
                      </a:lnTo>
                      <a:lnTo>
                        <a:pt x="1065182" y="431264"/>
                      </a:lnTo>
                      <a:lnTo>
                        <a:pt x="1071377" y="439081"/>
                      </a:lnTo>
                      <a:lnTo>
                        <a:pt x="1076244" y="443654"/>
                      </a:lnTo>
                      <a:lnTo>
                        <a:pt x="1079341" y="445571"/>
                      </a:lnTo>
                      <a:lnTo>
                        <a:pt x="1081996" y="446014"/>
                      </a:lnTo>
                      <a:lnTo>
                        <a:pt x="1086274" y="444244"/>
                      </a:lnTo>
                      <a:lnTo>
                        <a:pt x="1091878" y="444391"/>
                      </a:lnTo>
                      <a:lnTo>
                        <a:pt x="1088928" y="450586"/>
                      </a:lnTo>
                      <a:lnTo>
                        <a:pt x="1083766" y="461943"/>
                      </a:lnTo>
                      <a:lnTo>
                        <a:pt x="1075212" y="471825"/>
                      </a:lnTo>
                      <a:lnTo>
                        <a:pt x="1071819" y="473447"/>
                      </a:lnTo>
                      <a:lnTo>
                        <a:pt x="1066214" y="469317"/>
                      </a:lnTo>
                      <a:lnTo>
                        <a:pt x="1055005" y="464450"/>
                      </a:lnTo>
                      <a:lnTo>
                        <a:pt x="1052646" y="461353"/>
                      </a:lnTo>
                      <a:lnTo>
                        <a:pt x="1039813" y="453388"/>
                      </a:lnTo>
                      <a:lnTo>
                        <a:pt x="1035979" y="447931"/>
                      </a:lnTo>
                      <a:lnTo>
                        <a:pt x="1029637" y="447194"/>
                      </a:lnTo>
                      <a:lnTo>
                        <a:pt x="1020787" y="444539"/>
                      </a:lnTo>
                      <a:lnTo>
                        <a:pt x="1019460" y="443949"/>
                      </a:lnTo>
                      <a:lnTo>
                        <a:pt x="1012085" y="440556"/>
                      </a:lnTo>
                      <a:lnTo>
                        <a:pt x="1005006" y="438639"/>
                      </a:lnTo>
                      <a:lnTo>
                        <a:pt x="1002941" y="436132"/>
                      </a:lnTo>
                      <a:lnTo>
                        <a:pt x="997483" y="434214"/>
                      </a:lnTo>
                      <a:lnTo>
                        <a:pt x="992322" y="432887"/>
                      </a:lnTo>
                      <a:lnTo>
                        <a:pt x="984504" y="429790"/>
                      </a:lnTo>
                      <a:lnTo>
                        <a:pt x="980965" y="430822"/>
                      </a:lnTo>
                      <a:lnTo>
                        <a:pt x="981849" y="427135"/>
                      </a:lnTo>
                      <a:lnTo>
                        <a:pt x="973000" y="422120"/>
                      </a:lnTo>
                      <a:lnTo>
                        <a:pt x="962528" y="417548"/>
                      </a:lnTo>
                      <a:lnTo>
                        <a:pt x="940847" y="410911"/>
                      </a:lnTo>
                      <a:lnTo>
                        <a:pt x="921820" y="407813"/>
                      </a:lnTo>
                      <a:lnTo>
                        <a:pt x="899254" y="406928"/>
                      </a:lnTo>
                      <a:lnTo>
                        <a:pt x="879638" y="402799"/>
                      </a:lnTo>
                      <a:lnTo>
                        <a:pt x="876836" y="402946"/>
                      </a:lnTo>
                      <a:lnTo>
                        <a:pt x="874329" y="404126"/>
                      </a:lnTo>
                      <a:lnTo>
                        <a:pt x="867691" y="410173"/>
                      </a:lnTo>
                      <a:lnTo>
                        <a:pt x="860317" y="412091"/>
                      </a:lnTo>
                      <a:lnTo>
                        <a:pt x="857514" y="414893"/>
                      </a:lnTo>
                      <a:lnTo>
                        <a:pt x="861939" y="421088"/>
                      </a:lnTo>
                      <a:lnTo>
                        <a:pt x="870494" y="437164"/>
                      </a:lnTo>
                      <a:lnTo>
                        <a:pt x="875508" y="435542"/>
                      </a:lnTo>
                      <a:lnTo>
                        <a:pt x="877426" y="442769"/>
                      </a:lnTo>
                      <a:lnTo>
                        <a:pt x="874329" y="447046"/>
                      </a:lnTo>
                      <a:lnTo>
                        <a:pt x="869756" y="451913"/>
                      </a:lnTo>
                      <a:lnTo>
                        <a:pt x="865774" y="454568"/>
                      </a:lnTo>
                      <a:lnTo>
                        <a:pt x="857220" y="455895"/>
                      </a:lnTo>
                      <a:lnTo>
                        <a:pt x="850287" y="455601"/>
                      </a:lnTo>
                      <a:lnTo>
                        <a:pt x="849550" y="460173"/>
                      </a:lnTo>
                      <a:lnTo>
                        <a:pt x="851467" y="464597"/>
                      </a:lnTo>
                      <a:lnTo>
                        <a:pt x="851025" y="466367"/>
                      </a:lnTo>
                      <a:lnTo>
                        <a:pt x="850435" y="468580"/>
                      </a:lnTo>
                      <a:lnTo>
                        <a:pt x="849403" y="469760"/>
                      </a:lnTo>
                      <a:lnTo>
                        <a:pt x="848518" y="470497"/>
                      </a:lnTo>
                      <a:lnTo>
                        <a:pt x="845862" y="471677"/>
                      </a:lnTo>
                      <a:lnTo>
                        <a:pt x="842765" y="471825"/>
                      </a:lnTo>
                      <a:lnTo>
                        <a:pt x="835096" y="469612"/>
                      </a:lnTo>
                      <a:lnTo>
                        <a:pt x="829491" y="467547"/>
                      </a:lnTo>
                      <a:lnTo>
                        <a:pt x="829934" y="459730"/>
                      </a:lnTo>
                      <a:lnTo>
                        <a:pt x="832736" y="456338"/>
                      </a:lnTo>
                      <a:lnTo>
                        <a:pt x="834653" y="455453"/>
                      </a:lnTo>
                      <a:lnTo>
                        <a:pt x="836570" y="454126"/>
                      </a:lnTo>
                      <a:lnTo>
                        <a:pt x="832736" y="449111"/>
                      </a:lnTo>
                      <a:lnTo>
                        <a:pt x="829786" y="446899"/>
                      </a:lnTo>
                      <a:lnTo>
                        <a:pt x="828459" y="443506"/>
                      </a:lnTo>
                      <a:lnTo>
                        <a:pt x="828459" y="441884"/>
                      </a:lnTo>
                      <a:lnTo>
                        <a:pt x="824771" y="442031"/>
                      </a:lnTo>
                      <a:lnTo>
                        <a:pt x="810022" y="446014"/>
                      </a:lnTo>
                      <a:lnTo>
                        <a:pt x="806925" y="449848"/>
                      </a:lnTo>
                      <a:lnTo>
                        <a:pt x="805302" y="447194"/>
                      </a:lnTo>
                      <a:lnTo>
                        <a:pt x="786276" y="458550"/>
                      </a:lnTo>
                      <a:lnTo>
                        <a:pt x="778016" y="462533"/>
                      </a:lnTo>
                      <a:lnTo>
                        <a:pt x="772264" y="461943"/>
                      </a:lnTo>
                      <a:lnTo>
                        <a:pt x="764742" y="459583"/>
                      </a:lnTo>
                      <a:lnTo>
                        <a:pt x="755746" y="459435"/>
                      </a:lnTo>
                      <a:lnTo>
                        <a:pt x="749698" y="458255"/>
                      </a:lnTo>
                      <a:lnTo>
                        <a:pt x="746601" y="458698"/>
                      </a:lnTo>
                      <a:lnTo>
                        <a:pt x="740111" y="461500"/>
                      </a:lnTo>
                      <a:lnTo>
                        <a:pt x="733327" y="461943"/>
                      </a:lnTo>
                      <a:lnTo>
                        <a:pt x="726394" y="465925"/>
                      </a:lnTo>
                      <a:lnTo>
                        <a:pt x="720348" y="470792"/>
                      </a:lnTo>
                      <a:lnTo>
                        <a:pt x="718725" y="478462"/>
                      </a:lnTo>
                      <a:lnTo>
                        <a:pt x="715038" y="479347"/>
                      </a:lnTo>
                      <a:lnTo>
                        <a:pt x="710908" y="475364"/>
                      </a:lnTo>
                      <a:lnTo>
                        <a:pt x="708696" y="474332"/>
                      </a:lnTo>
                      <a:lnTo>
                        <a:pt x="706631" y="475217"/>
                      </a:lnTo>
                      <a:lnTo>
                        <a:pt x="702354" y="475659"/>
                      </a:lnTo>
                      <a:lnTo>
                        <a:pt x="698814" y="475954"/>
                      </a:lnTo>
                      <a:lnTo>
                        <a:pt x="695422" y="477429"/>
                      </a:lnTo>
                      <a:lnTo>
                        <a:pt x="693947" y="477134"/>
                      </a:lnTo>
                      <a:lnTo>
                        <a:pt x="683622" y="475954"/>
                      </a:lnTo>
                      <a:lnTo>
                        <a:pt x="680673" y="476102"/>
                      </a:lnTo>
                      <a:lnTo>
                        <a:pt x="676985" y="475512"/>
                      </a:lnTo>
                      <a:lnTo>
                        <a:pt x="677870" y="473594"/>
                      </a:lnTo>
                      <a:lnTo>
                        <a:pt x="679050" y="472120"/>
                      </a:lnTo>
                      <a:lnTo>
                        <a:pt x="684949" y="471087"/>
                      </a:lnTo>
                      <a:lnTo>
                        <a:pt x="688194" y="469465"/>
                      </a:lnTo>
                      <a:lnTo>
                        <a:pt x="691882" y="470350"/>
                      </a:lnTo>
                      <a:lnTo>
                        <a:pt x="694537" y="467990"/>
                      </a:lnTo>
                      <a:lnTo>
                        <a:pt x="694094" y="463270"/>
                      </a:lnTo>
                      <a:lnTo>
                        <a:pt x="689965" y="458845"/>
                      </a:lnTo>
                      <a:lnTo>
                        <a:pt x="691882" y="455453"/>
                      </a:lnTo>
                      <a:lnTo>
                        <a:pt x="693504" y="451323"/>
                      </a:lnTo>
                      <a:lnTo>
                        <a:pt x="694389" y="450733"/>
                      </a:lnTo>
                      <a:lnTo>
                        <a:pt x="695569" y="449258"/>
                      </a:lnTo>
                      <a:lnTo>
                        <a:pt x="694241" y="448078"/>
                      </a:lnTo>
                      <a:lnTo>
                        <a:pt x="690997" y="447488"/>
                      </a:lnTo>
                      <a:lnTo>
                        <a:pt x="690997" y="446456"/>
                      </a:lnTo>
                      <a:lnTo>
                        <a:pt x="693062" y="445571"/>
                      </a:lnTo>
                      <a:lnTo>
                        <a:pt x="706041" y="443801"/>
                      </a:lnTo>
                      <a:lnTo>
                        <a:pt x="709138" y="442474"/>
                      </a:lnTo>
                      <a:lnTo>
                        <a:pt x="701174" y="442031"/>
                      </a:lnTo>
                      <a:lnTo>
                        <a:pt x="691144" y="442326"/>
                      </a:lnTo>
                      <a:lnTo>
                        <a:pt x="680967" y="446161"/>
                      </a:lnTo>
                      <a:lnTo>
                        <a:pt x="661941" y="454421"/>
                      </a:lnTo>
                      <a:lnTo>
                        <a:pt x="652944" y="460025"/>
                      </a:lnTo>
                      <a:lnTo>
                        <a:pt x="655451" y="460025"/>
                      </a:lnTo>
                      <a:lnTo>
                        <a:pt x="658401" y="460763"/>
                      </a:lnTo>
                      <a:lnTo>
                        <a:pt x="660909" y="464745"/>
                      </a:lnTo>
                      <a:lnTo>
                        <a:pt x="662826" y="465777"/>
                      </a:lnTo>
                      <a:lnTo>
                        <a:pt x="661498" y="468285"/>
                      </a:lnTo>
                      <a:lnTo>
                        <a:pt x="656484" y="470350"/>
                      </a:lnTo>
                      <a:lnTo>
                        <a:pt x="654419" y="471677"/>
                      </a:lnTo>
                      <a:lnTo>
                        <a:pt x="652502" y="472267"/>
                      </a:lnTo>
                      <a:lnTo>
                        <a:pt x="650732" y="471825"/>
                      </a:lnTo>
                      <a:lnTo>
                        <a:pt x="648814" y="470792"/>
                      </a:lnTo>
                      <a:lnTo>
                        <a:pt x="649994" y="468727"/>
                      </a:lnTo>
                      <a:lnTo>
                        <a:pt x="651469" y="466810"/>
                      </a:lnTo>
                      <a:lnTo>
                        <a:pt x="647339" y="463565"/>
                      </a:lnTo>
                      <a:lnTo>
                        <a:pt x="645422" y="463123"/>
                      </a:lnTo>
                      <a:lnTo>
                        <a:pt x="643947" y="463270"/>
                      </a:lnTo>
                      <a:lnTo>
                        <a:pt x="634065" y="466072"/>
                      </a:lnTo>
                      <a:lnTo>
                        <a:pt x="626691" y="469465"/>
                      </a:lnTo>
                      <a:lnTo>
                        <a:pt x="619906" y="471235"/>
                      </a:lnTo>
                      <a:lnTo>
                        <a:pt x="613711" y="471825"/>
                      </a:lnTo>
                      <a:lnTo>
                        <a:pt x="610024" y="473299"/>
                      </a:lnTo>
                      <a:lnTo>
                        <a:pt x="602502" y="477724"/>
                      </a:lnTo>
                      <a:lnTo>
                        <a:pt x="597783" y="479789"/>
                      </a:lnTo>
                      <a:lnTo>
                        <a:pt x="589965" y="484656"/>
                      </a:lnTo>
                      <a:lnTo>
                        <a:pt x="569612" y="493506"/>
                      </a:lnTo>
                      <a:lnTo>
                        <a:pt x="564449" y="494243"/>
                      </a:lnTo>
                      <a:lnTo>
                        <a:pt x="561499" y="493506"/>
                      </a:lnTo>
                      <a:lnTo>
                        <a:pt x="559139" y="492326"/>
                      </a:lnTo>
                      <a:lnTo>
                        <a:pt x="557665" y="493211"/>
                      </a:lnTo>
                      <a:lnTo>
                        <a:pt x="559435" y="495423"/>
                      </a:lnTo>
                      <a:lnTo>
                        <a:pt x="562384" y="499700"/>
                      </a:lnTo>
                      <a:lnTo>
                        <a:pt x="561205" y="501913"/>
                      </a:lnTo>
                      <a:lnTo>
                        <a:pt x="556632" y="501323"/>
                      </a:lnTo>
                      <a:lnTo>
                        <a:pt x="546750" y="503240"/>
                      </a:lnTo>
                      <a:lnTo>
                        <a:pt x="536278" y="506190"/>
                      </a:lnTo>
                      <a:lnTo>
                        <a:pt x="536426" y="509287"/>
                      </a:lnTo>
                      <a:lnTo>
                        <a:pt x="537163" y="512090"/>
                      </a:lnTo>
                      <a:lnTo>
                        <a:pt x="535246" y="516367"/>
                      </a:lnTo>
                      <a:lnTo>
                        <a:pt x="533476" y="519907"/>
                      </a:lnTo>
                      <a:lnTo>
                        <a:pt x="531854" y="530231"/>
                      </a:lnTo>
                      <a:lnTo>
                        <a:pt x="530526" y="533181"/>
                      </a:lnTo>
                      <a:lnTo>
                        <a:pt x="526396" y="535246"/>
                      </a:lnTo>
                      <a:lnTo>
                        <a:pt x="505305" y="539818"/>
                      </a:lnTo>
                      <a:lnTo>
                        <a:pt x="501618" y="540113"/>
                      </a:lnTo>
                      <a:lnTo>
                        <a:pt x="500143" y="540998"/>
                      </a:lnTo>
                      <a:lnTo>
                        <a:pt x="498963" y="540113"/>
                      </a:lnTo>
                      <a:lnTo>
                        <a:pt x="494981" y="539081"/>
                      </a:lnTo>
                      <a:lnTo>
                        <a:pt x="489376" y="539081"/>
                      </a:lnTo>
                      <a:lnTo>
                        <a:pt x="486869" y="538638"/>
                      </a:lnTo>
                      <a:lnTo>
                        <a:pt x="484214" y="537016"/>
                      </a:lnTo>
                      <a:lnTo>
                        <a:pt x="480822" y="532591"/>
                      </a:lnTo>
                      <a:lnTo>
                        <a:pt x="475807" y="524036"/>
                      </a:lnTo>
                      <a:lnTo>
                        <a:pt x="464745" y="519612"/>
                      </a:lnTo>
                      <a:lnTo>
                        <a:pt x="459583" y="516662"/>
                      </a:lnTo>
                      <a:lnTo>
                        <a:pt x="458551" y="513860"/>
                      </a:lnTo>
                      <a:lnTo>
                        <a:pt x="459583" y="511057"/>
                      </a:lnTo>
                      <a:lnTo>
                        <a:pt x="470940" y="501618"/>
                      </a:lnTo>
                      <a:lnTo>
                        <a:pt x="474922" y="498520"/>
                      </a:lnTo>
                      <a:lnTo>
                        <a:pt x="491736" y="495718"/>
                      </a:lnTo>
                      <a:lnTo>
                        <a:pt x="498373" y="495571"/>
                      </a:lnTo>
                      <a:lnTo>
                        <a:pt x="505305" y="494391"/>
                      </a:lnTo>
                      <a:lnTo>
                        <a:pt x="505158" y="488934"/>
                      </a:lnTo>
                      <a:lnTo>
                        <a:pt x="498521" y="482296"/>
                      </a:lnTo>
                      <a:lnTo>
                        <a:pt x="491441" y="474479"/>
                      </a:lnTo>
                      <a:lnTo>
                        <a:pt x="484362" y="465925"/>
                      </a:lnTo>
                      <a:lnTo>
                        <a:pt x="474627" y="462828"/>
                      </a:lnTo>
                      <a:lnTo>
                        <a:pt x="463123" y="461500"/>
                      </a:lnTo>
                      <a:lnTo>
                        <a:pt x="439524" y="463123"/>
                      </a:lnTo>
                      <a:lnTo>
                        <a:pt x="436279" y="462828"/>
                      </a:lnTo>
                      <a:lnTo>
                        <a:pt x="421235" y="456780"/>
                      </a:lnTo>
                      <a:lnTo>
                        <a:pt x="419613" y="456780"/>
                      </a:lnTo>
                      <a:lnTo>
                        <a:pt x="417548" y="457075"/>
                      </a:lnTo>
                      <a:lnTo>
                        <a:pt x="418138" y="458845"/>
                      </a:lnTo>
                      <a:lnTo>
                        <a:pt x="419465" y="460025"/>
                      </a:lnTo>
                      <a:lnTo>
                        <a:pt x="439377" y="472857"/>
                      </a:lnTo>
                      <a:lnTo>
                        <a:pt x="440261" y="476102"/>
                      </a:lnTo>
                      <a:lnTo>
                        <a:pt x="440852" y="480674"/>
                      </a:lnTo>
                      <a:lnTo>
                        <a:pt x="440557" y="482591"/>
                      </a:lnTo>
                      <a:lnTo>
                        <a:pt x="440999" y="484361"/>
                      </a:lnTo>
                      <a:lnTo>
                        <a:pt x="440852" y="487754"/>
                      </a:lnTo>
                      <a:lnTo>
                        <a:pt x="435985" y="502355"/>
                      </a:lnTo>
                      <a:lnTo>
                        <a:pt x="431265" y="512680"/>
                      </a:lnTo>
                      <a:lnTo>
                        <a:pt x="429642" y="517547"/>
                      </a:lnTo>
                      <a:lnTo>
                        <a:pt x="429347" y="520939"/>
                      </a:lnTo>
                      <a:lnTo>
                        <a:pt x="431265" y="523889"/>
                      </a:lnTo>
                      <a:lnTo>
                        <a:pt x="436869" y="524774"/>
                      </a:lnTo>
                      <a:lnTo>
                        <a:pt x="442621" y="527724"/>
                      </a:lnTo>
                      <a:lnTo>
                        <a:pt x="445571" y="532001"/>
                      </a:lnTo>
                      <a:lnTo>
                        <a:pt x="446161" y="534951"/>
                      </a:lnTo>
                      <a:lnTo>
                        <a:pt x="446456" y="541145"/>
                      </a:lnTo>
                      <a:lnTo>
                        <a:pt x="447784" y="546603"/>
                      </a:lnTo>
                      <a:lnTo>
                        <a:pt x="443212" y="554862"/>
                      </a:lnTo>
                      <a:lnTo>
                        <a:pt x="440704" y="558254"/>
                      </a:lnTo>
                      <a:lnTo>
                        <a:pt x="437459" y="565629"/>
                      </a:lnTo>
                      <a:lnTo>
                        <a:pt x="438786" y="570939"/>
                      </a:lnTo>
                      <a:lnTo>
                        <a:pt x="438492" y="573151"/>
                      </a:lnTo>
                      <a:lnTo>
                        <a:pt x="437754" y="575511"/>
                      </a:lnTo>
                      <a:lnTo>
                        <a:pt x="435394" y="573741"/>
                      </a:lnTo>
                      <a:lnTo>
                        <a:pt x="433477" y="571676"/>
                      </a:lnTo>
                      <a:lnTo>
                        <a:pt x="430822" y="569759"/>
                      </a:lnTo>
                      <a:lnTo>
                        <a:pt x="428168" y="569021"/>
                      </a:lnTo>
                      <a:lnTo>
                        <a:pt x="425218" y="569464"/>
                      </a:lnTo>
                      <a:lnTo>
                        <a:pt x="423005" y="570496"/>
                      </a:lnTo>
                      <a:lnTo>
                        <a:pt x="423152" y="568431"/>
                      </a:lnTo>
                      <a:lnTo>
                        <a:pt x="425955" y="565039"/>
                      </a:lnTo>
                      <a:lnTo>
                        <a:pt x="424627" y="563269"/>
                      </a:lnTo>
                      <a:lnTo>
                        <a:pt x="423300" y="561942"/>
                      </a:lnTo>
                      <a:lnTo>
                        <a:pt x="414893" y="557812"/>
                      </a:lnTo>
                      <a:lnTo>
                        <a:pt x="408993" y="557517"/>
                      </a:lnTo>
                      <a:lnTo>
                        <a:pt x="403831" y="557959"/>
                      </a:lnTo>
                      <a:lnTo>
                        <a:pt x="398374" y="557517"/>
                      </a:lnTo>
                      <a:lnTo>
                        <a:pt x="394539" y="554862"/>
                      </a:lnTo>
                      <a:lnTo>
                        <a:pt x="390852" y="553535"/>
                      </a:lnTo>
                      <a:lnTo>
                        <a:pt x="388197" y="553240"/>
                      </a:lnTo>
                      <a:lnTo>
                        <a:pt x="384952" y="555600"/>
                      </a:lnTo>
                      <a:lnTo>
                        <a:pt x="376988" y="564597"/>
                      </a:lnTo>
                      <a:lnTo>
                        <a:pt x="369023" y="570496"/>
                      </a:lnTo>
                      <a:lnTo>
                        <a:pt x="358552" y="574921"/>
                      </a:lnTo>
                      <a:lnTo>
                        <a:pt x="350735" y="576396"/>
                      </a:lnTo>
                      <a:lnTo>
                        <a:pt x="348522" y="577428"/>
                      </a:lnTo>
                      <a:lnTo>
                        <a:pt x="343803" y="582590"/>
                      </a:lnTo>
                      <a:lnTo>
                        <a:pt x="339083" y="586573"/>
                      </a:lnTo>
                      <a:lnTo>
                        <a:pt x="325661" y="593210"/>
                      </a:lnTo>
                      <a:lnTo>
                        <a:pt x="324776" y="596012"/>
                      </a:lnTo>
                      <a:lnTo>
                        <a:pt x="323891" y="599699"/>
                      </a:lnTo>
                      <a:lnTo>
                        <a:pt x="325219" y="603829"/>
                      </a:lnTo>
                      <a:lnTo>
                        <a:pt x="327726" y="607959"/>
                      </a:lnTo>
                      <a:lnTo>
                        <a:pt x="334215" y="616071"/>
                      </a:lnTo>
                      <a:lnTo>
                        <a:pt x="337755" y="618873"/>
                      </a:lnTo>
                      <a:lnTo>
                        <a:pt x="340262" y="623151"/>
                      </a:lnTo>
                      <a:lnTo>
                        <a:pt x="342032" y="628165"/>
                      </a:lnTo>
                      <a:lnTo>
                        <a:pt x="341147" y="629198"/>
                      </a:lnTo>
                      <a:lnTo>
                        <a:pt x="335838" y="628018"/>
                      </a:lnTo>
                      <a:lnTo>
                        <a:pt x="332003" y="628460"/>
                      </a:lnTo>
                      <a:lnTo>
                        <a:pt x="326546" y="631853"/>
                      </a:lnTo>
                      <a:lnTo>
                        <a:pt x="326103" y="633328"/>
                      </a:lnTo>
                      <a:lnTo>
                        <a:pt x="324186" y="636720"/>
                      </a:lnTo>
                      <a:lnTo>
                        <a:pt x="319171" y="637015"/>
                      </a:lnTo>
                      <a:lnTo>
                        <a:pt x="305750" y="630968"/>
                      </a:lnTo>
                      <a:lnTo>
                        <a:pt x="294245" y="627870"/>
                      </a:lnTo>
                      <a:lnTo>
                        <a:pt x="292328" y="627575"/>
                      </a:lnTo>
                      <a:lnTo>
                        <a:pt x="289673" y="626100"/>
                      </a:lnTo>
                      <a:lnTo>
                        <a:pt x="288936" y="624921"/>
                      </a:lnTo>
                      <a:lnTo>
                        <a:pt x="284216" y="625068"/>
                      </a:lnTo>
                      <a:lnTo>
                        <a:pt x="281266" y="624921"/>
                      </a:lnTo>
                      <a:lnTo>
                        <a:pt x="278464" y="623888"/>
                      </a:lnTo>
                      <a:lnTo>
                        <a:pt x="265927" y="614154"/>
                      </a:lnTo>
                      <a:lnTo>
                        <a:pt x="255750" y="610466"/>
                      </a:lnTo>
                      <a:lnTo>
                        <a:pt x="253390" y="610466"/>
                      </a:lnTo>
                      <a:lnTo>
                        <a:pt x="248965" y="611499"/>
                      </a:lnTo>
                      <a:lnTo>
                        <a:pt x="246458" y="619316"/>
                      </a:lnTo>
                      <a:lnTo>
                        <a:pt x="242918" y="621528"/>
                      </a:lnTo>
                      <a:lnTo>
                        <a:pt x="239969" y="621381"/>
                      </a:lnTo>
                      <a:lnTo>
                        <a:pt x="239673" y="625215"/>
                      </a:lnTo>
                      <a:lnTo>
                        <a:pt x="241001" y="627723"/>
                      </a:lnTo>
                      <a:lnTo>
                        <a:pt x="242181" y="629345"/>
                      </a:lnTo>
                      <a:lnTo>
                        <a:pt x="246016" y="632148"/>
                      </a:lnTo>
                      <a:lnTo>
                        <a:pt x="253095" y="640407"/>
                      </a:lnTo>
                      <a:lnTo>
                        <a:pt x="256930" y="643799"/>
                      </a:lnTo>
                      <a:lnTo>
                        <a:pt x="259585" y="645127"/>
                      </a:lnTo>
                      <a:lnTo>
                        <a:pt x="263272" y="645274"/>
                      </a:lnTo>
                      <a:lnTo>
                        <a:pt x="271384" y="644242"/>
                      </a:lnTo>
                      <a:lnTo>
                        <a:pt x="274039" y="645569"/>
                      </a:lnTo>
                      <a:lnTo>
                        <a:pt x="276989" y="647487"/>
                      </a:lnTo>
                      <a:lnTo>
                        <a:pt x="277579" y="652206"/>
                      </a:lnTo>
                      <a:lnTo>
                        <a:pt x="279791" y="657074"/>
                      </a:lnTo>
                      <a:lnTo>
                        <a:pt x="280086" y="659876"/>
                      </a:lnTo>
                      <a:lnTo>
                        <a:pt x="277284" y="662973"/>
                      </a:lnTo>
                      <a:lnTo>
                        <a:pt x="268729" y="665333"/>
                      </a:lnTo>
                      <a:lnTo>
                        <a:pt x="263567" y="668725"/>
                      </a:lnTo>
                      <a:lnTo>
                        <a:pt x="261797" y="668578"/>
                      </a:lnTo>
                      <a:lnTo>
                        <a:pt x="251473" y="664743"/>
                      </a:lnTo>
                      <a:lnTo>
                        <a:pt x="244541" y="663268"/>
                      </a:lnTo>
                      <a:lnTo>
                        <a:pt x="235396" y="660761"/>
                      </a:lnTo>
                      <a:lnTo>
                        <a:pt x="233774" y="659433"/>
                      </a:lnTo>
                      <a:lnTo>
                        <a:pt x="229792" y="652944"/>
                      </a:lnTo>
                      <a:lnTo>
                        <a:pt x="220794" y="646897"/>
                      </a:lnTo>
                      <a:lnTo>
                        <a:pt x="216665" y="645127"/>
                      </a:lnTo>
                      <a:lnTo>
                        <a:pt x="211060" y="646454"/>
                      </a:lnTo>
                      <a:lnTo>
                        <a:pt x="207225" y="645717"/>
                      </a:lnTo>
                      <a:lnTo>
                        <a:pt x="200736" y="642472"/>
                      </a:lnTo>
                      <a:lnTo>
                        <a:pt x="196458" y="637457"/>
                      </a:lnTo>
                      <a:lnTo>
                        <a:pt x="196164" y="631263"/>
                      </a:lnTo>
                      <a:lnTo>
                        <a:pt x="197343" y="629935"/>
                      </a:lnTo>
                      <a:lnTo>
                        <a:pt x="198524" y="629198"/>
                      </a:lnTo>
                      <a:lnTo>
                        <a:pt x="195426" y="627280"/>
                      </a:lnTo>
                      <a:lnTo>
                        <a:pt x="195279" y="622561"/>
                      </a:lnTo>
                      <a:lnTo>
                        <a:pt x="194689" y="619316"/>
                      </a:lnTo>
                      <a:lnTo>
                        <a:pt x="191149" y="611646"/>
                      </a:lnTo>
                      <a:lnTo>
                        <a:pt x="187609" y="606927"/>
                      </a:lnTo>
                      <a:lnTo>
                        <a:pt x="184217" y="601912"/>
                      </a:lnTo>
                      <a:lnTo>
                        <a:pt x="187904" y="599257"/>
                      </a:lnTo>
                      <a:lnTo>
                        <a:pt x="189822" y="597045"/>
                      </a:lnTo>
                      <a:lnTo>
                        <a:pt x="192329" y="590408"/>
                      </a:lnTo>
                      <a:lnTo>
                        <a:pt x="192919" y="588195"/>
                      </a:lnTo>
                      <a:lnTo>
                        <a:pt x="193951" y="585835"/>
                      </a:lnTo>
                      <a:lnTo>
                        <a:pt x="194394" y="583770"/>
                      </a:lnTo>
                      <a:lnTo>
                        <a:pt x="194246" y="581706"/>
                      </a:lnTo>
                      <a:lnTo>
                        <a:pt x="191739" y="578018"/>
                      </a:lnTo>
                      <a:lnTo>
                        <a:pt x="184069" y="570349"/>
                      </a:lnTo>
                      <a:lnTo>
                        <a:pt x="176547" y="566071"/>
                      </a:lnTo>
                      <a:lnTo>
                        <a:pt x="162388" y="561942"/>
                      </a:lnTo>
                      <a:lnTo>
                        <a:pt x="158406" y="562237"/>
                      </a:lnTo>
                      <a:lnTo>
                        <a:pt x="156931" y="561499"/>
                      </a:lnTo>
                      <a:lnTo>
                        <a:pt x="160028" y="560762"/>
                      </a:lnTo>
                      <a:lnTo>
                        <a:pt x="162978" y="559139"/>
                      </a:lnTo>
                      <a:lnTo>
                        <a:pt x="164748" y="556632"/>
                      </a:lnTo>
                      <a:lnTo>
                        <a:pt x="161061" y="555452"/>
                      </a:lnTo>
                      <a:lnTo>
                        <a:pt x="158111" y="554862"/>
                      </a:lnTo>
                      <a:lnTo>
                        <a:pt x="153244" y="552797"/>
                      </a:lnTo>
                      <a:lnTo>
                        <a:pt x="152359" y="550880"/>
                      </a:lnTo>
                      <a:lnTo>
                        <a:pt x="153391" y="549552"/>
                      </a:lnTo>
                      <a:lnTo>
                        <a:pt x="152211" y="546308"/>
                      </a:lnTo>
                      <a:lnTo>
                        <a:pt x="145721" y="545128"/>
                      </a:lnTo>
                      <a:lnTo>
                        <a:pt x="143952" y="544390"/>
                      </a:lnTo>
                      <a:lnTo>
                        <a:pt x="143804" y="543358"/>
                      </a:lnTo>
                      <a:lnTo>
                        <a:pt x="139379" y="539671"/>
                      </a:lnTo>
                      <a:lnTo>
                        <a:pt x="133480" y="535836"/>
                      </a:lnTo>
                      <a:lnTo>
                        <a:pt x="134512" y="532001"/>
                      </a:lnTo>
                      <a:lnTo>
                        <a:pt x="130235" y="529199"/>
                      </a:lnTo>
                      <a:lnTo>
                        <a:pt x="126695" y="527134"/>
                      </a:lnTo>
                      <a:lnTo>
                        <a:pt x="120943" y="526396"/>
                      </a:lnTo>
                      <a:lnTo>
                        <a:pt x="118731" y="525069"/>
                      </a:lnTo>
                      <a:lnTo>
                        <a:pt x="131857" y="525364"/>
                      </a:lnTo>
                      <a:lnTo>
                        <a:pt x="145721" y="528314"/>
                      </a:lnTo>
                      <a:lnTo>
                        <a:pt x="144542" y="529494"/>
                      </a:lnTo>
                      <a:lnTo>
                        <a:pt x="143509" y="531264"/>
                      </a:lnTo>
                      <a:lnTo>
                        <a:pt x="147639" y="536278"/>
                      </a:lnTo>
                      <a:lnTo>
                        <a:pt x="151474" y="539081"/>
                      </a:lnTo>
                      <a:lnTo>
                        <a:pt x="160176" y="542473"/>
                      </a:lnTo>
                      <a:lnTo>
                        <a:pt x="161208" y="542473"/>
                      </a:lnTo>
                      <a:lnTo>
                        <a:pt x="163126" y="541588"/>
                      </a:lnTo>
                      <a:lnTo>
                        <a:pt x="167403" y="543063"/>
                      </a:lnTo>
                      <a:lnTo>
                        <a:pt x="170943" y="545128"/>
                      </a:lnTo>
                      <a:lnTo>
                        <a:pt x="177432" y="545275"/>
                      </a:lnTo>
                      <a:lnTo>
                        <a:pt x="185397" y="547488"/>
                      </a:lnTo>
                      <a:lnTo>
                        <a:pt x="184954" y="548520"/>
                      </a:lnTo>
                      <a:lnTo>
                        <a:pt x="184069" y="549110"/>
                      </a:lnTo>
                      <a:lnTo>
                        <a:pt x="186282" y="551912"/>
                      </a:lnTo>
                      <a:lnTo>
                        <a:pt x="189674" y="551470"/>
                      </a:lnTo>
                      <a:lnTo>
                        <a:pt x="195279" y="549257"/>
                      </a:lnTo>
                      <a:lnTo>
                        <a:pt x="209290" y="557222"/>
                      </a:lnTo>
                      <a:lnTo>
                        <a:pt x="213273" y="558697"/>
                      </a:lnTo>
                      <a:lnTo>
                        <a:pt x="235691" y="562827"/>
                      </a:lnTo>
                      <a:lnTo>
                        <a:pt x="246016" y="563122"/>
                      </a:lnTo>
                      <a:lnTo>
                        <a:pt x="251621" y="564007"/>
                      </a:lnTo>
                      <a:lnTo>
                        <a:pt x="259732" y="566071"/>
                      </a:lnTo>
                      <a:lnTo>
                        <a:pt x="268434" y="570201"/>
                      </a:lnTo>
                      <a:lnTo>
                        <a:pt x="275661" y="571676"/>
                      </a:lnTo>
                      <a:lnTo>
                        <a:pt x="288641" y="573151"/>
                      </a:lnTo>
                      <a:lnTo>
                        <a:pt x="295278" y="572856"/>
                      </a:lnTo>
                      <a:lnTo>
                        <a:pt x="311944" y="570201"/>
                      </a:lnTo>
                      <a:lnTo>
                        <a:pt x="333183" y="562827"/>
                      </a:lnTo>
                      <a:lnTo>
                        <a:pt x="344097" y="556485"/>
                      </a:lnTo>
                      <a:lnTo>
                        <a:pt x="361501" y="539818"/>
                      </a:lnTo>
                      <a:lnTo>
                        <a:pt x="363714" y="535983"/>
                      </a:lnTo>
                      <a:lnTo>
                        <a:pt x="365779" y="526839"/>
                      </a:lnTo>
                      <a:lnTo>
                        <a:pt x="365926" y="522857"/>
                      </a:lnTo>
                      <a:lnTo>
                        <a:pt x="363419" y="522562"/>
                      </a:lnTo>
                      <a:lnTo>
                        <a:pt x="360026" y="520349"/>
                      </a:lnTo>
                      <a:lnTo>
                        <a:pt x="360026" y="515039"/>
                      </a:lnTo>
                      <a:lnTo>
                        <a:pt x="358109" y="512532"/>
                      </a:lnTo>
                      <a:lnTo>
                        <a:pt x="355749" y="500438"/>
                      </a:lnTo>
                      <a:lnTo>
                        <a:pt x="350439" y="499110"/>
                      </a:lnTo>
                      <a:lnTo>
                        <a:pt x="347637" y="497783"/>
                      </a:lnTo>
                      <a:lnTo>
                        <a:pt x="344245" y="497046"/>
                      </a:lnTo>
                      <a:lnTo>
                        <a:pt x="340410" y="495128"/>
                      </a:lnTo>
                      <a:lnTo>
                        <a:pt x="335838" y="490261"/>
                      </a:lnTo>
                      <a:lnTo>
                        <a:pt x="331413" y="486869"/>
                      </a:lnTo>
                      <a:lnTo>
                        <a:pt x="327726" y="482444"/>
                      </a:lnTo>
                      <a:lnTo>
                        <a:pt x="325513" y="480821"/>
                      </a:lnTo>
                      <a:lnTo>
                        <a:pt x="323891" y="480379"/>
                      </a:lnTo>
                      <a:lnTo>
                        <a:pt x="324924" y="482591"/>
                      </a:lnTo>
                      <a:lnTo>
                        <a:pt x="325809" y="484951"/>
                      </a:lnTo>
                      <a:lnTo>
                        <a:pt x="319171" y="484361"/>
                      </a:lnTo>
                      <a:lnTo>
                        <a:pt x="299850" y="473004"/>
                      </a:lnTo>
                      <a:lnTo>
                        <a:pt x="296605" y="472120"/>
                      </a:lnTo>
                      <a:lnTo>
                        <a:pt x="295425" y="473152"/>
                      </a:lnTo>
                      <a:lnTo>
                        <a:pt x="289378" y="471530"/>
                      </a:lnTo>
                      <a:lnTo>
                        <a:pt x="287461" y="468875"/>
                      </a:lnTo>
                      <a:lnTo>
                        <a:pt x="271089" y="456338"/>
                      </a:lnTo>
                      <a:lnTo>
                        <a:pt x="242033" y="442031"/>
                      </a:lnTo>
                      <a:lnTo>
                        <a:pt x="222269" y="433329"/>
                      </a:lnTo>
                      <a:lnTo>
                        <a:pt x="207373" y="429495"/>
                      </a:lnTo>
                      <a:lnTo>
                        <a:pt x="205898" y="429937"/>
                      </a:lnTo>
                      <a:lnTo>
                        <a:pt x="204423" y="431559"/>
                      </a:lnTo>
                      <a:lnTo>
                        <a:pt x="199999" y="432002"/>
                      </a:lnTo>
                      <a:lnTo>
                        <a:pt x="196311" y="431707"/>
                      </a:lnTo>
                      <a:lnTo>
                        <a:pt x="182890" y="428167"/>
                      </a:lnTo>
                      <a:lnTo>
                        <a:pt x="179645" y="427725"/>
                      </a:lnTo>
                      <a:lnTo>
                        <a:pt x="165485" y="427872"/>
                      </a:lnTo>
                      <a:lnTo>
                        <a:pt x="163863" y="428905"/>
                      </a:lnTo>
                      <a:lnTo>
                        <a:pt x="158848" y="436132"/>
                      </a:lnTo>
                      <a:lnTo>
                        <a:pt x="156194" y="437607"/>
                      </a:lnTo>
                      <a:lnTo>
                        <a:pt x="151179" y="439081"/>
                      </a:lnTo>
                      <a:lnTo>
                        <a:pt x="152654" y="436869"/>
                      </a:lnTo>
                      <a:lnTo>
                        <a:pt x="156046" y="435247"/>
                      </a:lnTo>
                      <a:lnTo>
                        <a:pt x="158258" y="429937"/>
                      </a:lnTo>
                      <a:lnTo>
                        <a:pt x="158406" y="427725"/>
                      </a:lnTo>
                      <a:lnTo>
                        <a:pt x="159586" y="424775"/>
                      </a:lnTo>
                      <a:lnTo>
                        <a:pt x="159438" y="422415"/>
                      </a:lnTo>
                      <a:lnTo>
                        <a:pt x="157521" y="421678"/>
                      </a:lnTo>
                      <a:lnTo>
                        <a:pt x="154276" y="422415"/>
                      </a:lnTo>
                      <a:lnTo>
                        <a:pt x="147049" y="425217"/>
                      </a:lnTo>
                      <a:lnTo>
                        <a:pt x="146017" y="424480"/>
                      </a:lnTo>
                      <a:lnTo>
                        <a:pt x="148081" y="421678"/>
                      </a:lnTo>
                      <a:lnTo>
                        <a:pt x="147491" y="420498"/>
                      </a:lnTo>
                      <a:lnTo>
                        <a:pt x="144542" y="420940"/>
                      </a:lnTo>
                      <a:lnTo>
                        <a:pt x="138052" y="419613"/>
                      </a:lnTo>
                      <a:lnTo>
                        <a:pt x="131268" y="420055"/>
                      </a:lnTo>
                      <a:lnTo>
                        <a:pt x="130087" y="416663"/>
                      </a:lnTo>
                      <a:lnTo>
                        <a:pt x="125663" y="414598"/>
                      </a:lnTo>
                      <a:lnTo>
                        <a:pt x="123745" y="412976"/>
                      </a:lnTo>
                      <a:lnTo>
                        <a:pt x="125958" y="411058"/>
                      </a:lnTo>
                      <a:lnTo>
                        <a:pt x="141149" y="414155"/>
                      </a:lnTo>
                      <a:lnTo>
                        <a:pt x="145279" y="414450"/>
                      </a:lnTo>
                      <a:lnTo>
                        <a:pt x="147344" y="413271"/>
                      </a:lnTo>
                      <a:lnTo>
                        <a:pt x="147934" y="411206"/>
                      </a:lnTo>
                      <a:lnTo>
                        <a:pt x="147787" y="408846"/>
                      </a:lnTo>
                      <a:lnTo>
                        <a:pt x="146017" y="407371"/>
                      </a:lnTo>
                      <a:lnTo>
                        <a:pt x="136135" y="404864"/>
                      </a:lnTo>
                      <a:lnTo>
                        <a:pt x="131710" y="401914"/>
                      </a:lnTo>
                      <a:lnTo>
                        <a:pt x="120943" y="397931"/>
                      </a:lnTo>
                      <a:lnTo>
                        <a:pt x="120648" y="399849"/>
                      </a:lnTo>
                      <a:lnTo>
                        <a:pt x="122270" y="403536"/>
                      </a:lnTo>
                      <a:lnTo>
                        <a:pt x="121385" y="404716"/>
                      </a:lnTo>
                      <a:lnTo>
                        <a:pt x="118288" y="403684"/>
                      </a:lnTo>
                      <a:lnTo>
                        <a:pt x="115928" y="404421"/>
                      </a:lnTo>
                      <a:lnTo>
                        <a:pt x="112684" y="408846"/>
                      </a:lnTo>
                      <a:lnTo>
                        <a:pt x="109586" y="410026"/>
                      </a:lnTo>
                      <a:lnTo>
                        <a:pt x="107079" y="410321"/>
                      </a:lnTo>
                      <a:lnTo>
                        <a:pt x="96607" y="406633"/>
                      </a:lnTo>
                      <a:lnTo>
                        <a:pt x="91887" y="405896"/>
                      </a:lnTo>
                      <a:lnTo>
                        <a:pt x="93362" y="412091"/>
                      </a:lnTo>
                      <a:lnTo>
                        <a:pt x="93215" y="414155"/>
                      </a:lnTo>
                      <a:lnTo>
                        <a:pt x="92625" y="416220"/>
                      </a:lnTo>
                      <a:lnTo>
                        <a:pt x="91592" y="417400"/>
                      </a:lnTo>
                      <a:lnTo>
                        <a:pt x="89823" y="417843"/>
                      </a:lnTo>
                      <a:lnTo>
                        <a:pt x="85250" y="417548"/>
                      </a:lnTo>
                      <a:lnTo>
                        <a:pt x="79056" y="415188"/>
                      </a:lnTo>
                      <a:lnTo>
                        <a:pt x="75073" y="412976"/>
                      </a:lnTo>
                      <a:lnTo>
                        <a:pt x="73893" y="412828"/>
                      </a:lnTo>
                      <a:lnTo>
                        <a:pt x="73303" y="413123"/>
                      </a:lnTo>
                      <a:lnTo>
                        <a:pt x="74336" y="415335"/>
                      </a:lnTo>
                      <a:lnTo>
                        <a:pt x="74041" y="417105"/>
                      </a:lnTo>
                      <a:lnTo>
                        <a:pt x="73451" y="419023"/>
                      </a:lnTo>
                      <a:lnTo>
                        <a:pt x="72566" y="420793"/>
                      </a:lnTo>
                      <a:lnTo>
                        <a:pt x="71386" y="422268"/>
                      </a:lnTo>
                      <a:lnTo>
                        <a:pt x="69026" y="424037"/>
                      </a:lnTo>
                      <a:lnTo>
                        <a:pt x="64749" y="425512"/>
                      </a:lnTo>
                      <a:lnTo>
                        <a:pt x="53097" y="428462"/>
                      </a:lnTo>
                      <a:lnTo>
                        <a:pt x="52212" y="429790"/>
                      </a:lnTo>
                      <a:lnTo>
                        <a:pt x="48525" y="437754"/>
                      </a:lnTo>
                      <a:lnTo>
                        <a:pt x="47492" y="438934"/>
                      </a:lnTo>
                      <a:lnTo>
                        <a:pt x="46165" y="439819"/>
                      </a:lnTo>
                      <a:lnTo>
                        <a:pt x="42183" y="441146"/>
                      </a:lnTo>
                      <a:lnTo>
                        <a:pt x="40413" y="441736"/>
                      </a:lnTo>
                      <a:lnTo>
                        <a:pt x="34956" y="443949"/>
                      </a:lnTo>
                      <a:lnTo>
                        <a:pt x="31711" y="445424"/>
                      </a:lnTo>
                      <a:lnTo>
                        <a:pt x="27728" y="446604"/>
                      </a:lnTo>
                      <a:lnTo>
                        <a:pt x="28761" y="448078"/>
                      </a:lnTo>
                      <a:lnTo>
                        <a:pt x="35398" y="448373"/>
                      </a:lnTo>
                      <a:lnTo>
                        <a:pt x="36283" y="448816"/>
                      </a:lnTo>
                      <a:lnTo>
                        <a:pt x="37020" y="449553"/>
                      </a:lnTo>
                      <a:lnTo>
                        <a:pt x="37168" y="450733"/>
                      </a:lnTo>
                      <a:lnTo>
                        <a:pt x="36578" y="452651"/>
                      </a:lnTo>
                      <a:lnTo>
                        <a:pt x="29351" y="463270"/>
                      </a:lnTo>
                      <a:lnTo>
                        <a:pt x="29203" y="465482"/>
                      </a:lnTo>
                      <a:lnTo>
                        <a:pt x="31563" y="471825"/>
                      </a:lnTo>
                      <a:lnTo>
                        <a:pt x="34808" y="479052"/>
                      </a:lnTo>
                      <a:lnTo>
                        <a:pt x="44690" y="482296"/>
                      </a:lnTo>
                      <a:lnTo>
                        <a:pt x="52065" y="484804"/>
                      </a:lnTo>
                      <a:lnTo>
                        <a:pt x="56784" y="490851"/>
                      </a:lnTo>
                      <a:lnTo>
                        <a:pt x="64454" y="498668"/>
                      </a:lnTo>
                      <a:lnTo>
                        <a:pt x="68584" y="501618"/>
                      </a:lnTo>
                      <a:lnTo>
                        <a:pt x="68879" y="502503"/>
                      </a:lnTo>
                      <a:lnTo>
                        <a:pt x="67551" y="507960"/>
                      </a:lnTo>
                      <a:lnTo>
                        <a:pt x="62684" y="513270"/>
                      </a:lnTo>
                      <a:lnTo>
                        <a:pt x="57964" y="517842"/>
                      </a:lnTo>
                      <a:lnTo>
                        <a:pt x="53097" y="523299"/>
                      </a:lnTo>
                      <a:lnTo>
                        <a:pt x="49410" y="527871"/>
                      </a:lnTo>
                      <a:lnTo>
                        <a:pt x="45280" y="533476"/>
                      </a:lnTo>
                      <a:lnTo>
                        <a:pt x="44837" y="535246"/>
                      </a:lnTo>
                      <a:lnTo>
                        <a:pt x="44690" y="537016"/>
                      </a:lnTo>
                      <a:lnTo>
                        <a:pt x="45428" y="538786"/>
                      </a:lnTo>
                      <a:lnTo>
                        <a:pt x="50737" y="545570"/>
                      </a:lnTo>
                      <a:lnTo>
                        <a:pt x="52654" y="548963"/>
                      </a:lnTo>
                      <a:lnTo>
                        <a:pt x="55162" y="552650"/>
                      </a:lnTo>
                      <a:lnTo>
                        <a:pt x="57227" y="556780"/>
                      </a:lnTo>
                      <a:lnTo>
                        <a:pt x="58407" y="560319"/>
                      </a:lnTo>
                      <a:lnTo>
                        <a:pt x="60619" y="563859"/>
                      </a:lnTo>
                      <a:lnTo>
                        <a:pt x="61799" y="565629"/>
                      </a:lnTo>
                      <a:lnTo>
                        <a:pt x="64012" y="568136"/>
                      </a:lnTo>
                      <a:lnTo>
                        <a:pt x="66666" y="571971"/>
                      </a:lnTo>
                      <a:lnTo>
                        <a:pt x="67551" y="574921"/>
                      </a:lnTo>
                      <a:lnTo>
                        <a:pt x="71386" y="585098"/>
                      </a:lnTo>
                      <a:lnTo>
                        <a:pt x="71829" y="587753"/>
                      </a:lnTo>
                      <a:lnTo>
                        <a:pt x="71681" y="589670"/>
                      </a:lnTo>
                      <a:lnTo>
                        <a:pt x="69911" y="590113"/>
                      </a:lnTo>
                      <a:lnTo>
                        <a:pt x="66076" y="590408"/>
                      </a:lnTo>
                      <a:lnTo>
                        <a:pt x="61947" y="591587"/>
                      </a:lnTo>
                      <a:lnTo>
                        <a:pt x="61652" y="592030"/>
                      </a:lnTo>
                      <a:lnTo>
                        <a:pt x="64454" y="594537"/>
                      </a:lnTo>
                      <a:lnTo>
                        <a:pt x="62094" y="598520"/>
                      </a:lnTo>
                      <a:lnTo>
                        <a:pt x="61652" y="604419"/>
                      </a:lnTo>
                      <a:lnTo>
                        <a:pt x="59144" y="607517"/>
                      </a:lnTo>
                      <a:lnTo>
                        <a:pt x="58849" y="608254"/>
                      </a:lnTo>
                      <a:lnTo>
                        <a:pt x="58997" y="608844"/>
                      </a:lnTo>
                      <a:lnTo>
                        <a:pt x="59439" y="609286"/>
                      </a:lnTo>
                      <a:lnTo>
                        <a:pt x="64159" y="610024"/>
                      </a:lnTo>
                      <a:lnTo>
                        <a:pt x="64601" y="610909"/>
                      </a:lnTo>
                      <a:lnTo>
                        <a:pt x="64601" y="612679"/>
                      </a:lnTo>
                      <a:lnTo>
                        <a:pt x="64159" y="614154"/>
                      </a:lnTo>
                      <a:lnTo>
                        <a:pt x="61799" y="615334"/>
                      </a:lnTo>
                      <a:lnTo>
                        <a:pt x="59292" y="617103"/>
                      </a:lnTo>
                      <a:lnTo>
                        <a:pt x="58702" y="618726"/>
                      </a:lnTo>
                      <a:lnTo>
                        <a:pt x="58849" y="620053"/>
                      </a:lnTo>
                      <a:lnTo>
                        <a:pt x="59734" y="622561"/>
                      </a:lnTo>
                      <a:lnTo>
                        <a:pt x="61356" y="625363"/>
                      </a:lnTo>
                      <a:lnTo>
                        <a:pt x="63422" y="627133"/>
                      </a:lnTo>
                      <a:lnTo>
                        <a:pt x="71091" y="628755"/>
                      </a:lnTo>
                      <a:lnTo>
                        <a:pt x="71976" y="630083"/>
                      </a:lnTo>
                      <a:lnTo>
                        <a:pt x="72418" y="632000"/>
                      </a:lnTo>
                      <a:lnTo>
                        <a:pt x="72271" y="633770"/>
                      </a:lnTo>
                      <a:lnTo>
                        <a:pt x="68731" y="637457"/>
                      </a:lnTo>
                      <a:lnTo>
                        <a:pt x="68731" y="638932"/>
                      </a:lnTo>
                      <a:lnTo>
                        <a:pt x="70206" y="642325"/>
                      </a:lnTo>
                      <a:lnTo>
                        <a:pt x="71976" y="645569"/>
                      </a:lnTo>
                      <a:lnTo>
                        <a:pt x="79350" y="649109"/>
                      </a:lnTo>
                      <a:lnTo>
                        <a:pt x="81858" y="651026"/>
                      </a:lnTo>
                      <a:lnTo>
                        <a:pt x="82595" y="652501"/>
                      </a:lnTo>
                      <a:lnTo>
                        <a:pt x="82890" y="655009"/>
                      </a:lnTo>
                      <a:lnTo>
                        <a:pt x="82890" y="657663"/>
                      </a:lnTo>
                      <a:lnTo>
                        <a:pt x="82300" y="660023"/>
                      </a:lnTo>
                      <a:lnTo>
                        <a:pt x="79940" y="663121"/>
                      </a:lnTo>
                      <a:lnTo>
                        <a:pt x="74631" y="669168"/>
                      </a:lnTo>
                      <a:lnTo>
                        <a:pt x="69321" y="671380"/>
                      </a:lnTo>
                      <a:lnTo>
                        <a:pt x="68879" y="671970"/>
                      </a:lnTo>
                      <a:lnTo>
                        <a:pt x="70648" y="673888"/>
                      </a:lnTo>
                      <a:lnTo>
                        <a:pt x="80088" y="681557"/>
                      </a:lnTo>
                      <a:lnTo>
                        <a:pt x="86282" y="685097"/>
                      </a:lnTo>
                      <a:lnTo>
                        <a:pt x="94690" y="689964"/>
                      </a:lnTo>
                      <a:lnTo>
                        <a:pt x="100000" y="693799"/>
                      </a:lnTo>
                      <a:lnTo>
                        <a:pt x="101769" y="696454"/>
                      </a:lnTo>
                      <a:lnTo>
                        <a:pt x="104129" y="699551"/>
                      </a:lnTo>
                      <a:lnTo>
                        <a:pt x="106636" y="702058"/>
                      </a:lnTo>
                      <a:lnTo>
                        <a:pt x="108554" y="704123"/>
                      </a:lnTo>
                      <a:lnTo>
                        <a:pt x="109291" y="705598"/>
                      </a:lnTo>
                      <a:lnTo>
                        <a:pt x="109291" y="707073"/>
                      </a:lnTo>
                      <a:lnTo>
                        <a:pt x="106636" y="711498"/>
                      </a:lnTo>
                      <a:lnTo>
                        <a:pt x="105309" y="714890"/>
                      </a:lnTo>
                      <a:lnTo>
                        <a:pt x="102801" y="720052"/>
                      </a:lnTo>
                      <a:lnTo>
                        <a:pt x="100147" y="723445"/>
                      </a:lnTo>
                      <a:lnTo>
                        <a:pt x="93657" y="729934"/>
                      </a:lnTo>
                      <a:lnTo>
                        <a:pt x="83923" y="737899"/>
                      </a:lnTo>
                      <a:lnTo>
                        <a:pt x="81710" y="740259"/>
                      </a:lnTo>
                      <a:lnTo>
                        <a:pt x="77138" y="744388"/>
                      </a:lnTo>
                      <a:lnTo>
                        <a:pt x="69469" y="752795"/>
                      </a:lnTo>
                      <a:lnTo>
                        <a:pt x="67404" y="754565"/>
                      </a:lnTo>
                      <a:lnTo>
                        <a:pt x="61062" y="761350"/>
                      </a:lnTo>
                      <a:lnTo>
                        <a:pt x="58112" y="763415"/>
                      </a:lnTo>
                      <a:lnTo>
                        <a:pt x="55899" y="765332"/>
                      </a:lnTo>
                      <a:lnTo>
                        <a:pt x="49557" y="771674"/>
                      </a:lnTo>
                      <a:lnTo>
                        <a:pt x="42773" y="776394"/>
                      </a:lnTo>
                      <a:lnTo>
                        <a:pt x="36136" y="780671"/>
                      </a:lnTo>
                      <a:lnTo>
                        <a:pt x="34218" y="782884"/>
                      </a:lnTo>
                      <a:lnTo>
                        <a:pt x="31711" y="784653"/>
                      </a:lnTo>
                      <a:lnTo>
                        <a:pt x="28761" y="786276"/>
                      </a:lnTo>
                      <a:lnTo>
                        <a:pt x="27581" y="787161"/>
                      </a:lnTo>
                      <a:lnTo>
                        <a:pt x="20796" y="793060"/>
                      </a:lnTo>
                      <a:lnTo>
                        <a:pt x="11652" y="801467"/>
                      </a:lnTo>
                      <a:lnTo>
                        <a:pt x="21534" y="799993"/>
                      </a:lnTo>
                      <a:lnTo>
                        <a:pt x="30236" y="795863"/>
                      </a:lnTo>
                      <a:lnTo>
                        <a:pt x="32006" y="796748"/>
                      </a:lnTo>
                      <a:lnTo>
                        <a:pt x="33923" y="798518"/>
                      </a:lnTo>
                      <a:lnTo>
                        <a:pt x="33628" y="801173"/>
                      </a:lnTo>
                      <a:lnTo>
                        <a:pt x="33186" y="803090"/>
                      </a:lnTo>
                      <a:lnTo>
                        <a:pt x="29794" y="801320"/>
                      </a:lnTo>
                      <a:lnTo>
                        <a:pt x="30531" y="803532"/>
                      </a:lnTo>
                      <a:lnTo>
                        <a:pt x="33628" y="807810"/>
                      </a:lnTo>
                      <a:lnTo>
                        <a:pt x="38053" y="809432"/>
                      </a:lnTo>
                      <a:lnTo>
                        <a:pt x="44837" y="814889"/>
                      </a:lnTo>
                      <a:lnTo>
                        <a:pt x="52654" y="815627"/>
                      </a:lnTo>
                      <a:lnTo>
                        <a:pt x="57964" y="814594"/>
                      </a:lnTo>
                      <a:lnTo>
                        <a:pt x="61799" y="814742"/>
                      </a:lnTo>
                      <a:lnTo>
                        <a:pt x="65781" y="817692"/>
                      </a:lnTo>
                      <a:lnTo>
                        <a:pt x="68584" y="821379"/>
                      </a:lnTo>
                      <a:lnTo>
                        <a:pt x="70648" y="822411"/>
                      </a:lnTo>
                      <a:lnTo>
                        <a:pt x="73598" y="824181"/>
                      </a:lnTo>
                      <a:lnTo>
                        <a:pt x="73303" y="826246"/>
                      </a:lnTo>
                      <a:lnTo>
                        <a:pt x="72418" y="827426"/>
                      </a:lnTo>
                      <a:lnTo>
                        <a:pt x="60472" y="824181"/>
                      </a:lnTo>
                      <a:lnTo>
                        <a:pt x="46903" y="822411"/>
                      </a:lnTo>
                      <a:lnTo>
                        <a:pt x="45133" y="824034"/>
                      </a:lnTo>
                      <a:lnTo>
                        <a:pt x="43362" y="826246"/>
                      </a:lnTo>
                      <a:lnTo>
                        <a:pt x="42478" y="828163"/>
                      </a:lnTo>
                      <a:lnTo>
                        <a:pt x="41593" y="829196"/>
                      </a:lnTo>
                      <a:lnTo>
                        <a:pt x="39528" y="829786"/>
                      </a:lnTo>
                      <a:lnTo>
                        <a:pt x="36430" y="829933"/>
                      </a:lnTo>
                      <a:lnTo>
                        <a:pt x="32596" y="829491"/>
                      </a:lnTo>
                      <a:lnTo>
                        <a:pt x="30384" y="828311"/>
                      </a:lnTo>
                      <a:lnTo>
                        <a:pt x="28761" y="829638"/>
                      </a:lnTo>
                      <a:lnTo>
                        <a:pt x="28024" y="832883"/>
                      </a:lnTo>
                      <a:lnTo>
                        <a:pt x="25664" y="834506"/>
                      </a:lnTo>
                      <a:lnTo>
                        <a:pt x="22419" y="833178"/>
                      </a:lnTo>
                      <a:lnTo>
                        <a:pt x="20354" y="830818"/>
                      </a:lnTo>
                      <a:lnTo>
                        <a:pt x="18436" y="830966"/>
                      </a:lnTo>
                      <a:lnTo>
                        <a:pt x="17257" y="833178"/>
                      </a:lnTo>
                      <a:lnTo>
                        <a:pt x="18142" y="836128"/>
                      </a:lnTo>
                      <a:lnTo>
                        <a:pt x="18584" y="839815"/>
                      </a:lnTo>
                      <a:lnTo>
                        <a:pt x="17257" y="842470"/>
                      </a:lnTo>
                      <a:lnTo>
                        <a:pt x="18584" y="843798"/>
                      </a:lnTo>
                      <a:lnTo>
                        <a:pt x="20354" y="845715"/>
                      </a:lnTo>
                      <a:lnTo>
                        <a:pt x="20796" y="846747"/>
                      </a:lnTo>
                      <a:lnTo>
                        <a:pt x="20207" y="847485"/>
                      </a:lnTo>
                      <a:lnTo>
                        <a:pt x="18436" y="847927"/>
                      </a:lnTo>
                      <a:lnTo>
                        <a:pt x="18142" y="848517"/>
                      </a:lnTo>
                      <a:lnTo>
                        <a:pt x="17257" y="849550"/>
                      </a:lnTo>
                      <a:lnTo>
                        <a:pt x="15339" y="849845"/>
                      </a:lnTo>
                      <a:lnTo>
                        <a:pt x="14159" y="850582"/>
                      </a:lnTo>
                      <a:lnTo>
                        <a:pt x="12979" y="853827"/>
                      </a:lnTo>
                      <a:lnTo>
                        <a:pt x="10619" y="859284"/>
                      </a:lnTo>
                      <a:lnTo>
                        <a:pt x="8260" y="861939"/>
                      </a:lnTo>
                      <a:lnTo>
                        <a:pt x="8555" y="861939"/>
                      </a:lnTo>
                      <a:lnTo>
                        <a:pt x="10325" y="864594"/>
                      </a:lnTo>
                      <a:lnTo>
                        <a:pt x="11947" y="877721"/>
                      </a:lnTo>
                      <a:lnTo>
                        <a:pt x="12242" y="880965"/>
                      </a:lnTo>
                      <a:lnTo>
                        <a:pt x="11652" y="882440"/>
                      </a:lnTo>
                      <a:lnTo>
                        <a:pt x="10325" y="883030"/>
                      </a:lnTo>
                      <a:lnTo>
                        <a:pt x="6047" y="887750"/>
                      </a:lnTo>
                      <a:lnTo>
                        <a:pt x="5458" y="889667"/>
                      </a:lnTo>
                      <a:lnTo>
                        <a:pt x="5605" y="891290"/>
                      </a:lnTo>
                      <a:lnTo>
                        <a:pt x="6195" y="892765"/>
                      </a:lnTo>
                      <a:lnTo>
                        <a:pt x="9440" y="893207"/>
                      </a:lnTo>
                      <a:lnTo>
                        <a:pt x="13422" y="892765"/>
                      </a:lnTo>
                      <a:lnTo>
                        <a:pt x="16224" y="894387"/>
                      </a:lnTo>
                      <a:lnTo>
                        <a:pt x="19469" y="897779"/>
                      </a:lnTo>
                      <a:lnTo>
                        <a:pt x="20796" y="900434"/>
                      </a:lnTo>
                      <a:lnTo>
                        <a:pt x="21239" y="902646"/>
                      </a:lnTo>
                      <a:lnTo>
                        <a:pt x="19617" y="904711"/>
                      </a:lnTo>
                      <a:lnTo>
                        <a:pt x="16667" y="904416"/>
                      </a:lnTo>
                      <a:lnTo>
                        <a:pt x="14602" y="903384"/>
                      </a:lnTo>
                      <a:lnTo>
                        <a:pt x="13569" y="902499"/>
                      </a:lnTo>
                      <a:lnTo>
                        <a:pt x="13864" y="901762"/>
                      </a:lnTo>
                      <a:lnTo>
                        <a:pt x="11800" y="899844"/>
                      </a:lnTo>
                      <a:lnTo>
                        <a:pt x="8407" y="898664"/>
                      </a:lnTo>
                      <a:lnTo>
                        <a:pt x="7522" y="898812"/>
                      </a:lnTo>
                      <a:lnTo>
                        <a:pt x="7522" y="898959"/>
                      </a:lnTo>
                      <a:lnTo>
                        <a:pt x="8407" y="901909"/>
                      </a:lnTo>
                      <a:lnTo>
                        <a:pt x="9587" y="902942"/>
                      </a:lnTo>
                      <a:lnTo>
                        <a:pt x="10915" y="903826"/>
                      </a:lnTo>
                      <a:lnTo>
                        <a:pt x="11062" y="904269"/>
                      </a:lnTo>
                      <a:lnTo>
                        <a:pt x="11062" y="904859"/>
                      </a:lnTo>
                      <a:lnTo>
                        <a:pt x="10472" y="905449"/>
                      </a:lnTo>
                      <a:lnTo>
                        <a:pt x="4867" y="907071"/>
                      </a:lnTo>
                      <a:lnTo>
                        <a:pt x="4277" y="908399"/>
                      </a:lnTo>
                      <a:lnTo>
                        <a:pt x="3540" y="909874"/>
                      </a:lnTo>
                      <a:lnTo>
                        <a:pt x="1180" y="912086"/>
                      </a:lnTo>
                      <a:lnTo>
                        <a:pt x="443" y="914003"/>
                      </a:lnTo>
                      <a:lnTo>
                        <a:pt x="0" y="916363"/>
                      </a:lnTo>
                      <a:lnTo>
                        <a:pt x="0" y="917248"/>
                      </a:lnTo>
                      <a:lnTo>
                        <a:pt x="3098" y="917396"/>
                      </a:lnTo>
                      <a:lnTo>
                        <a:pt x="4130" y="917986"/>
                      </a:lnTo>
                      <a:lnTo>
                        <a:pt x="4867" y="920935"/>
                      </a:lnTo>
                      <a:lnTo>
                        <a:pt x="8407" y="923295"/>
                      </a:lnTo>
                      <a:lnTo>
                        <a:pt x="11505" y="925213"/>
                      </a:lnTo>
                      <a:lnTo>
                        <a:pt x="12390" y="926098"/>
                      </a:lnTo>
                      <a:lnTo>
                        <a:pt x="12684" y="927720"/>
                      </a:lnTo>
                      <a:lnTo>
                        <a:pt x="12390" y="929785"/>
                      </a:lnTo>
                      <a:lnTo>
                        <a:pt x="12094" y="930817"/>
                      </a:lnTo>
                      <a:lnTo>
                        <a:pt x="10619" y="931997"/>
                      </a:lnTo>
                      <a:lnTo>
                        <a:pt x="9440" y="934947"/>
                      </a:lnTo>
                      <a:lnTo>
                        <a:pt x="9292" y="937897"/>
                      </a:lnTo>
                      <a:lnTo>
                        <a:pt x="7522" y="942764"/>
                      </a:lnTo>
                      <a:lnTo>
                        <a:pt x="7817" y="942912"/>
                      </a:lnTo>
                      <a:lnTo>
                        <a:pt x="11800" y="942027"/>
                      </a:lnTo>
                      <a:lnTo>
                        <a:pt x="12979" y="942469"/>
                      </a:lnTo>
                      <a:lnTo>
                        <a:pt x="13717" y="943649"/>
                      </a:lnTo>
                      <a:lnTo>
                        <a:pt x="14012" y="946746"/>
                      </a:lnTo>
                      <a:lnTo>
                        <a:pt x="15339" y="948074"/>
                      </a:lnTo>
                      <a:lnTo>
                        <a:pt x="16667" y="950286"/>
                      </a:lnTo>
                      <a:lnTo>
                        <a:pt x="17109" y="951909"/>
                      </a:lnTo>
                      <a:lnTo>
                        <a:pt x="19617" y="953973"/>
                      </a:lnTo>
                      <a:lnTo>
                        <a:pt x="19764" y="955301"/>
                      </a:lnTo>
                      <a:lnTo>
                        <a:pt x="21239" y="959873"/>
                      </a:lnTo>
                      <a:lnTo>
                        <a:pt x="21829" y="962528"/>
                      </a:lnTo>
                      <a:lnTo>
                        <a:pt x="22124" y="964593"/>
                      </a:lnTo>
                      <a:lnTo>
                        <a:pt x="21386" y="967100"/>
                      </a:lnTo>
                      <a:lnTo>
                        <a:pt x="20796" y="968870"/>
                      </a:lnTo>
                      <a:lnTo>
                        <a:pt x="24336" y="972115"/>
                      </a:lnTo>
                      <a:lnTo>
                        <a:pt x="25221" y="972262"/>
                      </a:lnTo>
                      <a:lnTo>
                        <a:pt x="27139" y="970935"/>
                      </a:lnTo>
                      <a:lnTo>
                        <a:pt x="27581" y="970787"/>
                      </a:lnTo>
                      <a:lnTo>
                        <a:pt x="31563" y="970787"/>
                      </a:lnTo>
                      <a:lnTo>
                        <a:pt x="33481" y="971820"/>
                      </a:lnTo>
                      <a:lnTo>
                        <a:pt x="34956" y="974032"/>
                      </a:lnTo>
                      <a:lnTo>
                        <a:pt x="36283" y="975802"/>
                      </a:lnTo>
                      <a:lnTo>
                        <a:pt x="37611" y="976245"/>
                      </a:lnTo>
                      <a:lnTo>
                        <a:pt x="41593" y="974032"/>
                      </a:lnTo>
                      <a:lnTo>
                        <a:pt x="43805" y="973295"/>
                      </a:lnTo>
                      <a:lnTo>
                        <a:pt x="45280" y="973295"/>
                      </a:lnTo>
                      <a:lnTo>
                        <a:pt x="50442" y="975360"/>
                      </a:lnTo>
                      <a:lnTo>
                        <a:pt x="52802" y="976392"/>
                      </a:lnTo>
                      <a:lnTo>
                        <a:pt x="53392" y="977425"/>
                      </a:lnTo>
                      <a:lnTo>
                        <a:pt x="53392" y="978457"/>
                      </a:lnTo>
                      <a:lnTo>
                        <a:pt x="52802" y="980227"/>
                      </a:lnTo>
                      <a:lnTo>
                        <a:pt x="52212" y="981997"/>
                      </a:lnTo>
                      <a:lnTo>
                        <a:pt x="53835" y="984209"/>
                      </a:lnTo>
                      <a:lnTo>
                        <a:pt x="55604" y="985684"/>
                      </a:lnTo>
                      <a:lnTo>
                        <a:pt x="59439" y="983324"/>
                      </a:lnTo>
                      <a:lnTo>
                        <a:pt x="60914" y="982587"/>
                      </a:lnTo>
                      <a:lnTo>
                        <a:pt x="62389" y="982587"/>
                      </a:lnTo>
                      <a:lnTo>
                        <a:pt x="64601" y="981702"/>
                      </a:lnTo>
                      <a:lnTo>
                        <a:pt x="66076" y="980374"/>
                      </a:lnTo>
                      <a:lnTo>
                        <a:pt x="67551" y="979784"/>
                      </a:lnTo>
                      <a:lnTo>
                        <a:pt x="70206" y="980227"/>
                      </a:lnTo>
                      <a:lnTo>
                        <a:pt x="75221" y="979784"/>
                      </a:lnTo>
                      <a:lnTo>
                        <a:pt x="81120" y="981997"/>
                      </a:lnTo>
                      <a:lnTo>
                        <a:pt x="81563" y="982587"/>
                      </a:lnTo>
                      <a:lnTo>
                        <a:pt x="84513" y="985094"/>
                      </a:lnTo>
                      <a:lnTo>
                        <a:pt x="85545" y="986422"/>
                      </a:lnTo>
                      <a:lnTo>
                        <a:pt x="86430" y="986864"/>
                      </a:lnTo>
                      <a:lnTo>
                        <a:pt x="88052" y="988044"/>
                      </a:lnTo>
                      <a:lnTo>
                        <a:pt x="90117" y="988781"/>
                      </a:lnTo>
                      <a:lnTo>
                        <a:pt x="91445" y="988486"/>
                      </a:lnTo>
                      <a:lnTo>
                        <a:pt x="92182" y="988929"/>
                      </a:lnTo>
                      <a:lnTo>
                        <a:pt x="92772" y="989961"/>
                      </a:lnTo>
                      <a:lnTo>
                        <a:pt x="92920" y="991584"/>
                      </a:lnTo>
                      <a:lnTo>
                        <a:pt x="92625" y="996304"/>
                      </a:lnTo>
                      <a:lnTo>
                        <a:pt x="91592" y="997631"/>
                      </a:lnTo>
                      <a:lnTo>
                        <a:pt x="90560" y="998663"/>
                      </a:lnTo>
                      <a:lnTo>
                        <a:pt x="90265" y="999548"/>
                      </a:lnTo>
                      <a:lnTo>
                        <a:pt x="90412" y="1000581"/>
                      </a:lnTo>
                      <a:lnTo>
                        <a:pt x="92035" y="1002646"/>
                      </a:lnTo>
                      <a:lnTo>
                        <a:pt x="94247" y="1005743"/>
                      </a:lnTo>
                      <a:lnTo>
                        <a:pt x="94690" y="1007513"/>
                      </a:lnTo>
                      <a:lnTo>
                        <a:pt x="94690" y="1008840"/>
                      </a:lnTo>
                      <a:lnTo>
                        <a:pt x="91740" y="1012822"/>
                      </a:lnTo>
                      <a:lnTo>
                        <a:pt x="90855" y="1013855"/>
                      </a:lnTo>
                      <a:lnTo>
                        <a:pt x="90117" y="1015772"/>
                      </a:lnTo>
                      <a:lnTo>
                        <a:pt x="89823" y="1017690"/>
                      </a:lnTo>
                      <a:lnTo>
                        <a:pt x="89970" y="1018575"/>
                      </a:lnTo>
                      <a:lnTo>
                        <a:pt x="94837" y="1021672"/>
                      </a:lnTo>
                      <a:lnTo>
                        <a:pt x="98377" y="1023442"/>
                      </a:lnTo>
                      <a:lnTo>
                        <a:pt x="99262" y="1024327"/>
                      </a:lnTo>
                      <a:lnTo>
                        <a:pt x="99262" y="1024769"/>
                      </a:lnTo>
                      <a:lnTo>
                        <a:pt x="97344" y="1028162"/>
                      </a:lnTo>
                      <a:lnTo>
                        <a:pt x="97197" y="1029046"/>
                      </a:lnTo>
                      <a:lnTo>
                        <a:pt x="100147" y="1030521"/>
                      </a:lnTo>
                      <a:lnTo>
                        <a:pt x="101622" y="1032734"/>
                      </a:lnTo>
                      <a:lnTo>
                        <a:pt x="103097" y="1036274"/>
                      </a:lnTo>
                      <a:lnTo>
                        <a:pt x="105751" y="1039813"/>
                      </a:lnTo>
                      <a:lnTo>
                        <a:pt x="111651" y="1042763"/>
                      </a:lnTo>
                      <a:lnTo>
                        <a:pt x="115928" y="1044828"/>
                      </a:lnTo>
                      <a:lnTo>
                        <a:pt x="116813" y="1045713"/>
                      </a:lnTo>
                      <a:lnTo>
                        <a:pt x="117108" y="1046746"/>
                      </a:lnTo>
                      <a:lnTo>
                        <a:pt x="116813" y="1049105"/>
                      </a:lnTo>
                      <a:lnTo>
                        <a:pt x="115781" y="1051908"/>
                      </a:lnTo>
                      <a:lnTo>
                        <a:pt x="115043" y="1053530"/>
                      </a:lnTo>
                      <a:lnTo>
                        <a:pt x="116666" y="1054268"/>
                      </a:lnTo>
                      <a:lnTo>
                        <a:pt x="121238" y="1054120"/>
                      </a:lnTo>
                      <a:lnTo>
                        <a:pt x="126695" y="1054563"/>
                      </a:lnTo>
                      <a:lnTo>
                        <a:pt x="133185" y="1057807"/>
                      </a:lnTo>
                      <a:lnTo>
                        <a:pt x="133185" y="1059135"/>
                      </a:lnTo>
                      <a:lnTo>
                        <a:pt x="132447" y="1060462"/>
                      </a:lnTo>
                      <a:lnTo>
                        <a:pt x="133037" y="1061790"/>
                      </a:lnTo>
                      <a:lnTo>
                        <a:pt x="133627" y="1062970"/>
                      </a:lnTo>
                      <a:lnTo>
                        <a:pt x="139379" y="1066509"/>
                      </a:lnTo>
                      <a:lnTo>
                        <a:pt x="139822" y="1067542"/>
                      </a:lnTo>
                      <a:lnTo>
                        <a:pt x="139970" y="1069164"/>
                      </a:lnTo>
                      <a:lnTo>
                        <a:pt x="139822" y="1070492"/>
                      </a:lnTo>
                      <a:lnTo>
                        <a:pt x="138200" y="1070787"/>
                      </a:lnTo>
                      <a:lnTo>
                        <a:pt x="136577" y="1071377"/>
                      </a:lnTo>
                      <a:lnTo>
                        <a:pt x="133627" y="1072851"/>
                      </a:lnTo>
                      <a:lnTo>
                        <a:pt x="132595" y="1074916"/>
                      </a:lnTo>
                      <a:lnTo>
                        <a:pt x="128023" y="1077866"/>
                      </a:lnTo>
                      <a:lnTo>
                        <a:pt x="125073" y="1079194"/>
                      </a:lnTo>
                      <a:lnTo>
                        <a:pt x="122860" y="1079194"/>
                      </a:lnTo>
                      <a:lnTo>
                        <a:pt x="117551" y="1078604"/>
                      </a:lnTo>
                      <a:lnTo>
                        <a:pt x="115634" y="1077129"/>
                      </a:lnTo>
                      <a:lnTo>
                        <a:pt x="114749" y="1075801"/>
                      </a:lnTo>
                      <a:lnTo>
                        <a:pt x="112684" y="1075211"/>
                      </a:lnTo>
                      <a:lnTo>
                        <a:pt x="110029" y="1075211"/>
                      </a:lnTo>
                      <a:lnTo>
                        <a:pt x="106194" y="1075506"/>
                      </a:lnTo>
                      <a:lnTo>
                        <a:pt x="105457" y="1075801"/>
                      </a:lnTo>
                      <a:lnTo>
                        <a:pt x="104867" y="1077424"/>
                      </a:lnTo>
                      <a:lnTo>
                        <a:pt x="103244" y="1080226"/>
                      </a:lnTo>
                      <a:lnTo>
                        <a:pt x="102064" y="1081848"/>
                      </a:lnTo>
                      <a:lnTo>
                        <a:pt x="102949" y="1082733"/>
                      </a:lnTo>
                      <a:lnTo>
                        <a:pt x="104572" y="1084798"/>
                      </a:lnTo>
                      <a:lnTo>
                        <a:pt x="106784" y="1087306"/>
                      </a:lnTo>
                      <a:lnTo>
                        <a:pt x="109291" y="1089518"/>
                      </a:lnTo>
                      <a:lnTo>
                        <a:pt x="110029" y="1090845"/>
                      </a:lnTo>
                      <a:lnTo>
                        <a:pt x="110029" y="1091878"/>
                      </a:lnTo>
                      <a:lnTo>
                        <a:pt x="108849" y="1093058"/>
                      </a:lnTo>
                      <a:lnTo>
                        <a:pt x="108996" y="1095270"/>
                      </a:lnTo>
                      <a:lnTo>
                        <a:pt x="111356" y="1098367"/>
                      </a:lnTo>
                      <a:lnTo>
                        <a:pt x="110618" y="1098810"/>
                      </a:lnTo>
                      <a:lnTo>
                        <a:pt x="110324" y="1102645"/>
                      </a:lnTo>
                      <a:lnTo>
                        <a:pt x="110324" y="1106627"/>
                      </a:lnTo>
                      <a:lnTo>
                        <a:pt x="111061" y="1107512"/>
                      </a:lnTo>
                      <a:lnTo>
                        <a:pt x="112241" y="1108397"/>
                      </a:lnTo>
                      <a:lnTo>
                        <a:pt x="113274" y="1109872"/>
                      </a:lnTo>
                      <a:lnTo>
                        <a:pt x="115043" y="1113117"/>
                      </a:lnTo>
                      <a:lnTo>
                        <a:pt x="115191" y="1114002"/>
                      </a:lnTo>
                      <a:lnTo>
                        <a:pt x="115781" y="1114002"/>
                      </a:lnTo>
                      <a:lnTo>
                        <a:pt x="118141" y="1115034"/>
                      </a:lnTo>
                      <a:lnTo>
                        <a:pt x="120795" y="1115919"/>
                      </a:lnTo>
                      <a:lnTo>
                        <a:pt x="122566" y="1115919"/>
                      </a:lnTo>
                      <a:lnTo>
                        <a:pt x="124630" y="1115771"/>
                      </a:lnTo>
                      <a:lnTo>
                        <a:pt x="127138" y="1114591"/>
                      </a:lnTo>
                      <a:lnTo>
                        <a:pt x="128760" y="1113559"/>
                      </a:lnTo>
                      <a:lnTo>
                        <a:pt x="130825" y="1107954"/>
                      </a:lnTo>
                      <a:lnTo>
                        <a:pt x="131562" y="1107217"/>
                      </a:lnTo>
                      <a:lnTo>
                        <a:pt x="132742" y="1106774"/>
                      </a:lnTo>
                      <a:lnTo>
                        <a:pt x="134660" y="1106774"/>
                      </a:lnTo>
                      <a:lnTo>
                        <a:pt x="138200" y="1107807"/>
                      </a:lnTo>
                      <a:lnTo>
                        <a:pt x="142477" y="1108692"/>
                      </a:lnTo>
                      <a:lnTo>
                        <a:pt x="144984" y="1108544"/>
                      </a:lnTo>
                      <a:lnTo>
                        <a:pt x="151474" y="1105595"/>
                      </a:lnTo>
                      <a:lnTo>
                        <a:pt x="155013" y="1105152"/>
                      </a:lnTo>
                      <a:lnTo>
                        <a:pt x="159291" y="1105889"/>
                      </a:lnTo>
                      <a:lnTo>
                        <a:pt x="163568" y="1105889"/>
                      </a:lnTo>
                      <a:lnTo>
                        <a:pt x="166813" y="1105447"/>
                      </a:lnTo>
                      <a:lnTo>
                        <a:pt x="168878" y="1106479"/>
                      </a:lnTo>
                      <a:lnTo>
                        <a:pt x="171680" y="1108692"/>
                      </a:lnTo>
                      <a:lnTo>
                        <a:pt x="174040" y="1112084"/>
                      </a:lnTo>
                      <a:lnTo>
                        <a:pt x="176695" y="1118279"/>
                      </a:lnTo>
                      <a:lnTo>
                        <a:pt x="184069" y="1125211"/>
                      </a:lnTo>
                      <a:lnTo>
                        <a:pt x="184217" y="1126538"/>
                      </a:lnTo>
                      <a:lnTo>
                        <a:pt x="183627" y="1127423"/>
                      </a:lnTo>
                      <a:lnTo>
                        <a:pt x="179940" y="1128308"/>
                      </a:lnTo>
                      <a:lnTo>
                        <a:pt x="176842" y="1128751"/>
                      </a:lnTo>
                      <a:lnTo>
                        <a:pt x="176695" y="1129931"/>
                      </a:lnTo>
                      <a:lnTo>
                        <a:pt x="177432" y="1131111"/>
                      </a:lnTo>
                      <a:lnTo>
                        <a:pt x="178907" y="1133028"/>
                      </a:lnTo>
                      <a:lnTo>
                        <a:pt x="179202" y="1135535"/>
                      </a:lnTo>
                      <a:lnTo>
                        <a:pt x="179055" y="1137748"/>
                      </a:lnTo>
                      <a:lnTo>
                        <a:pt x="179645" y="1139665"/>
                      </a:lnTo>
                      <a:lnTo>
                        <a:pt x="180824" y="1140402"/>
                      </a:lnTo>
                      <a:lnTo>
                        <a:pt x="180972" y="1141435"/>
                      </a:lnTo>
                      <a:lnTo>
                        <a:pt x="179645" y="1142615"/>
                      </a:lnTo>
                      <a:lnTo>
                        <a:pt x="179202" y="1143352"/>
                      </a:lnTo>
                      <a:lnTo>
                        <a:pt x="179792" y="1143795"/>
                      </a:lnTo>
                      <a:lnTo>
                        <a:pt x="186429" y="1144090"/>
                      </a:lnTo>
                      <a:lnTo>
                        <a:pt x="189822" y="1145270"/>
                      </a:lnTo>
                      <a:lnTo>
                        <a:pt x="192329" y="1146302"/>
                      </a:lnTo>
                      <a:lnTo>
                        <a:pt x="193509" y="1146450"/>
                      </a:lnTo>
                      <a:lnTo>
                        <a:pt x="196311" y="1145712"/>
                      </a:lnTo>
                      <a:lnTo>
                        <a:pt x="199556" y="1145270"/>
                      </a:lnTo>
                      <a:lnTo>
                        <a:pt x="201473" y="1145270"/>
                      </a:lnTo>
                      <a:lnTo>
                        <a:pt x="202211" y="1146007"/>
                      </a:lnTo>
                      <a:lnTo>
                        <a:pt x="202800" y="1148072"/>
                      </a:lnTo>
                      <a:lnTo>
                        <a:pt x="203981" y="1150137"/>
                      </a:lnTo>
                      <a:lnTo>
                        <a:pt x="205013" y="1150727"/>
                      </a:lnTo>
                      <a:lnTo>
                        <a:pt x="206783" y="1150579"/>
                      </a:lnTo>
                      <a:lnTo>
                        <a:pt x="207963" y="1150727"/>
                      </a:lnTo>
                      <a:lnTo>
                        <a:pt x="208553" y="1151464"/>
                      </a:lnTo>
                      <a:lnTo>
                        <a:pt x="207816" y="1152644"/>
                      </a:lnTo>
                      <a:lnTo>
                        <a:pt x="207963" y="1153972"/>
                      </a:lnTo>
                      <a:lnTo>
                        <a:pt x="208848" y="1155594"/>
                      </a:lnTo>
                      <a:lnTo>
                        <a:pt x="209880" y="1159134"/>
                      </a:lnTo>
                      <a:lnTo>
                        <a:pt x="210765" y="1160166"/>
                      </a:lnTo>
                      <a:lnTo>
                        <a:pt x="211355" y="1161641"/>
                      </a:lnTo>
                      <a:lnTo>
                        <a:pt x="211355" y="1163116"/>
                      </a:lnTo>
                      <a:lnTo>
                        <a:pt x="210618" y="1164591"/>
                      </a:lnTo>
                      <a:lnTo>
                        <a:pt x="210028" y="1165623"/>
                      </a:lnTo>
                      <a:lnTo>
                        <a:pt x="210618" y="1167983"/>
                      </a:lnTo>
                      <a:lnTo>
                        <a:pt x="212535" y="1170786"/>
                      </a:lnTo>
                      <a:lnTo>
                        <a:pt x="214010" y="1171523"/>
                      </a:lnTo>
                      <a:lnTo>
                        <a:pt x="215190" y="1173883"/>
                      </a:lnTo>
                      <a:lnTo>
                        <a:pt x="217402" y="1174620"/>
                      </a:lnTo>
                      <a:lnTo>
                        <a:pt x="220647" y="1172703"/>
                      </a:lnTo>
                      <a:lnTo>
                        <a:pt x="223007" y="1171523"/>
                      </a:lnTo>
                      <a:lnTo>
                        <a:pt x="226104" y="1172113"/>
                      </a:lnTo>
                      <a:lnTo>
                        <a:pt x="228907" y="1172556"/>
                      </a:lnTo>
                      <a:lnTo>
                        <a:pt x="230824" y="1173883"/>
                      </a:lnTo>
                      <a:lnTo>
                        <a:pt x="232299" y="1175800"/>
                      </a:lnTo>
                      <a:lnTo>
                        <a:pt x="233921" y="1176980"/>
                      </a:lnTo>
                      <a:lnTo>
                        <a:pt x="235544" y="1176390"/>
                      </a:lnTo>
                      <a:lnTo>
                        <a:pt x="238936" y="1176980"/>
                      </a:lnTo>
                      <a:lnTo>
                        <a:pt x="240559" y="1178455"/>
                      </a:lnTo>
                      <a:lnTo>
                        <a:pt x="242181" y="1179340"/>
                      </a:lnTo>
                      <a:lnTo>
                        <a:pt x="244098" y="1178160"/>
                      </a:lnTo>
                      <a:lnTo>
                        <a:pt x="245720" y="1176538"/>
                      </a:lnTo>
                      <a:lnTo>
                        <a:pt x="251768" y="1174915"/>
                      </a:lnTo>
                      <a:lnTo>
                        <a:pt x="255455" y="1174473"/>
                      </a:lnTo>
                      <a:lnTo>
                        <a:pt x="256488" y="1174178"/>
                      </a:lnTo>
                      <a:lnTo>
                        <a:pt x="258700" y="1172998"/>
                      </a:lnTo>
                      <a:lnTo>
                        <a:pt x="261060" y="1172261"/>
                      </a:lnTo>
                      <a:lnTo>
                        <a:pt x="263125" y="1172408"/>
                      </a:lnTo>
                      <a:lnTo>
                        <a:pt x="265189" y="1174915"/>
                      </a:lnTo>
                      <a:lnTo>
                        <a:pt x="267255" y="1176538"/>
                      </a:lnTo>
                      <a:lnTo>
                        <a:pt x="267844" y="1179193"/>
                      </a:lnTo>
                      <a:lnTo>
                        <a:pt x="270499" y="1182732"/>
                      </a:lnTo>
                      <a:lnTo>
                        <a:pt x="276841" y="1187747"/>
                      </a:lnTo>
                      <a:lnTo>
                        <a:pt x="279348" y="1189222"/>
                      </a:lnTo>
                      <a:lnTo>
                        <a:pt x="281119" y="1188927"/>
                      </a:lnTo>
                      <a:lnTo>
                        <a:pt x="282004" y="1188632"/>
                      </a:lnTo>
                      <a:lnTo>
                        <a:pt x="282446" y="1188042"/>
                      </a:lnTo>
                      <a:lnTo>
                        <a:pt x="282889" y="1185682"/>
                      </a:lnTo>
                      <a:lnTo>
                        <a:pt x="283626" y="1184797"/>
                      </a:lnTo>
                      <a:lnTo>
                        <a:pt x="284953" y="1184650"/>
                      </a:lnTo>
                      <a:lnTo>
                        <a:pt x="289968" y="1187747"/>
                      </a:lnTo>
                      <a:lnTo>
                        <a:pt x="292623" y="1188042"/>
                      </a:lnTo>
                      <a:lnTo>
                        <a:pt x="295130" y="1188042"/>
                      </a:lnTo>
                      <a:lnTo>
                        <a:pt x="298523" y="1190402"/>
                      </a:lnTo>
                      <a:lnTo>
                        <a:pt x="302210" y="1192467"/>
                      </a:lnTo>
                      <a:lnTo>
                        <a:pt x="305012" y="1192614"/>
                      </a:lnTo>
                      <a:lnTo>
                        <a:pt x="307372" y="1191877"/>
                      </a:lnTo>
                      <a:lnTo>
                        <a:pt x="308847" y="1191434"/>
                      </a:lnTo>
                      <a:lnTo>
                        <a:pt x="309879" y="1192172"/>
                      </a:lnTo>
                      <a:lnTo>
                        <a:pt x="310764" y="1193942"/>
                      </a:lnTo>
                      <a:lnTo>
                        <a:pt x="312239" y="1195269"/>
                      </a:lnTo>
                      <a:lnTo>
                        <a:pt x="314009" y="1195712"/>
                      </a:lnTo>
                      <a:lnTo>
                        <a:pt x="316369" y="1195712"/>
                      </a:lnTo>
                      <a:lnTo>
                        <a:pt x="320646" y="1198367"/>
                      </a:lnTo>
                      <a:lnTo>
                        <a:pt x="324776" y="1201021"/>
                      </a:lnTo>
                      <a:lnTo>
                        <a:pt x="327283" y="1201169"/>
                      </a:lnTo>
                      <a:lnTo>
                        <a:pt x="329348" y="1200431"/>
                      </a:lnTo>
                      <a:lnTo>
                        <a:pt x="331266" y="1200284"/>
                      </a:lnTo>
                      <a:lnTo>
                        <a:pt x="332593" y="1200874"/>
                      </a:lnTo>
                      <a:lnTo>
                        <a:pt x="332888" y="1202054"/>
                      </a:lnTo>
                      <a:lnTo>
                        <a:pt x="332003" y="1203529"/>
                      </a:lnTo>
                      <a:lnTo>
                        <a:pt x="332003" y="1205741"/>
                      </a:lnTo>
                      <a:lnTo>
                        <a:pt x="333773" y="1207953"/>
                      </a:lnTo>
                      <a:lnTo>
                        <a:pt x="333773" y="1210018"/>
                      </a:lnTo>
                      <a:lnTo>
                        <a:pt x="333330" y="1211936"/>
                      </a:lnTo>
                      <a:lnTo>
                        <a:pt x="332298" y="1213558"/>
                      </a:lnTo>
                      <a:lnTo>
                        <a:pt x="329791" y="1216065"/>
                      </a:lnTo>
                      <a:lnTo>
                        <a:pt x="327578" y="1218278"/>
                      </a:lnTo>
                      <a:lnTo>
                        <a:pt x="324186" y="1219163"/>
                      </a:lnTo>
                      <a:lnTo>
                        <a:pt x="322268" y="1220048"/>
                      </a:lnTo>
                      <a:lnTo>
                        <a:pt x="322711" y="1221670"/>
                      </a:lnTo>
                      <a:lnTo>
                        <a:pt x="324038" y="1223293"/>
                      </a:lnTo>
                      <a:lnTo>
                        <a:pt x="326841" y="1224472"/>
                      </a:lnTo>
                      <a:lnTo>
                        <a:pt x="330233" y="1225357"/>
                      </a:lnTo>
                      <a:lnTo>
                        <a:pt x="330528" y="1226390"/>
                      </a:lnTo>
                      <a:lnTo>
                        <a:pt x="330086" y="1226832"/>
                      </a:lnTo>
                      <a:lnTo>
                        <a:pt x="327873" y="1227275"/>
                      </a:lnTo>
                      <a:lnTo>
                        <a:pt x="325071" y="1226832"/>
                      </a:lnTo>
                      <a:lnTo>
                        <a:pt x="324038" y="1227717"/>
                      </a:lnTo>
                      <a:lnTo>
                        <a:pt x="322711" y="1229192"/>
                      </a:lnTo>
                      <a:lnTo>
                        <a:pt x="321826" y="1231700"/>
                      </a:lnTo>
                      <a:lnTo>
                        <a:pt x="321236" y="1234059"/>
                      </a:lnTo>
                      <a:lnTo>
                        <a:pt x="324334" y="1234797"/>
                      </a:lnTo>
                      <a:lnTo>
                        <a:pt x="326103" y="1235682"/>
                      </a:lnTo>
                      <a:lnTo>
                        <a:pt x="326694" y="1237747"/>
                      </a:lnTo>
                      <a:lnTo>
                        <a:pt x="327431" y="1239812"/>
                      </a:lnTo>
                      <a:lnTo>
                        <a:pt x="327578" y="1241876"/>
                      </a:lnTo>
                      <a:lnTo>
                        <a:pt x="326546" y="1242761"/>
                      </a:lnTo>
                      <a:lnTo>
                        <a:pt x="326398" y="1243794"/>
                      </a:lnTo>
                      <a:lnTo>
                        <a:pt x="326988" y="1244236"/>
                      </a:lnTo>
                      <a:lnTo>
                        <a:pt x="328316" y="1244531"/>
                      </a:lnTo>
                      <a:lnTo>
                        <a:pt x="329348" y="1244826"/>
                      </a:lnTo>
                      <a:lnTo>
                        <a:pt x="329496" y="1245859"/>
                      </a:lnTo>
                      <a:lnTo>
                        <a:pt x="327431" y="1248219"/>
                      </a:lnTo>
                      <a:lnTo>
                        <a:pt x="325661" y="1252643"/>
                      </a:lnTo>
                      <a:lnTo>
                        <a:pt x="324628" y="1255003"/>
                      </a:lnTo>
                      <a:lnTo>
                        <a:pt x="324628" y="1257658"/>
                      </a:lnTo>
                      <a:lnTo>
                        <a:pt x="323596" y="1258985"/>
                      </a:lnTo>
                      <a:lnTo>
                        <a:pt x="321531" y="1259133"/>
                      </a:lnTo>
                      <a:lnTo>
                        <a:pt x="314599" y="1259428"/>
                      </a:lnTo>
                      <a:lnTo>
                        <a:pt x="308404" y="1259280"/>
                      </a:lnTo>
                      <a:lnTo>
                        <a:pt x="305897" y="1258838"/>
                      </a:lnTo>
                      <a:lnTo>
                        <a:pt x="301767" y="1258690"/>
                      </a:lnTo>
                      <a:lnTo>
                        <a:pt x="299702" y="1259280"/>
                      </a:lnTo>
                      <a:lnTo>
                        <a:pt x="297048" y="1263410"/>
                      </a:lnTo>
                      <a:lnTo>
                        <a:pt x="294983" y="1265033"/>
                      </a:lnTo>
                      <a:lnTo>
                        <a:pt x="291591" y="1266360"/>
                      </a:lnTo>
                      <a:lnTo>
                        <a:pt x="287756" y="1266802"/>
                      </a:lnTo>
                      <a:lnTo>
                        <a:pt x="285691" y="1268572"/>
                      </a:lnTo>
                      <a:lnTo>
                        <a:pt x="284953" y="1271080"/>
                      </a:lnTo>
                      <a:lnTo>
                        <a:pt x="284953" y="1273440"/>
                      </a:lnTo>
                      <a:lnTo>
                        <a:pt x="284511" y="1274619"/>
                      </a:lnTo>
                      <a:lnTo>
                        <a:pt x="283773" y="1275652"/>
                      </a:lnTo>
                      <a:lnTo>
                        <a:pt x="283478" y="1276389"/>
                      </a:lnTo>
                      <a:lnTo>
                        <a:pt x="283626" y="1277127"/>
                      </a:lnTo>
                      <a:lnTo>
                        <a:pt x="284511" y="1277422"/>
                      </a:lnTo>
                      <a:lnTo>
                        <a:pt x="285543" y="1277864"/>
                      </a:lnTo>
                      <a:lnTo>
                        <a:pt x="285543" y="1278454"/>
                      </a:lnTo>
                      <a:lnTo>
                        <a:pt x="285101" y="1279192"/>
                      </a:lnTo>
                      <a:lnTo>
                        <a:pt x="283921" y="1279929"/>
                      </a:lnTo>
                      <a:lnTo>
                        <a:pt x="283478" y="1281257"/>
                      </a:lnTo>
                      <a:lnTo>
                        <a:pt x="283626" y="1282437"/>
                      </a:lnTo>
                      <a:lnTo>
                        <a:pt x="283773" y="1283912"/>
                      </a:lnTo>
                      <a:lnTo>
                        <a:pt x="290853" y="1281257"/>
                      </a:lnTo>
                      <a:lnTo>
                        <a:pt x="293213" y="1279044"/>
                      </a:lnTo>
                      <a:lnTo>
                        <a:pt x="298080" y="1278307"/>
                      </a:lnTo>
                      <a:lnTo>
                        <a:pt x="297490" y="1279192"/>
                      </a:lnTo>
                      <a:lnTo>
                        <a:pt x="294983" y="1279929"/>
                      </a:lnTo>
                      <a:lnTo>
                        <a:pt x="292623" y="1281994"/>
                      </a:lnTo>
                      <a:lnTo>
                        <a:pt x="295720" y="1282289"/>
                      </a:lnTo>
                      <a:lnTo>
                        <a:pt x="302505" y="1281257"/>
                      </a:lnTo>
                      <a:lnTo>
                        <a:pt x="305012" y="1278012"/>
                      </a:lnTo>
                      <a:lnTo>
                        <a:pt x="309437" y="1278159"/>
                      </a:lnTo>
                      <a:lnTo>
                        <a:pt x="310764" y="1280372"/>
                      </a:lnTo>
                      <a:lnTo>
                        <a:pt x="311944" y="1283469"/>
                      </a:lnTo>
                      <a:lnTo>
                        <a:pt x="311944" y="1284649"/>
                      </a:lnTo>
                      <a:lnTo>
                        <a:pt x="311354" y="1285534"/>
                      </a:lnTo>
                      <a:lnTo>
                        <a:pt x="307667" y="1286271"/>
                      </a:lnTo>
                      <a:lnTo>
                        <a:pt x="299113" y="1290106"/>
                      </a:lnTo>
                      <a:lnTo>
                        <a:pt x="294688" y="1291139"/>
                      </a:lnTo>
                      <a:lnTo>
                        <a:pt x="289673" y="1293056"/>
                      </a:lnTo>
                      <a:lnTo>
                        <a:pt x="291000" y="1295711"/>
                      </a:lnTo>
                      <a:lnTo>
                        <a:pt x="291295" y="1298071"/>
                      </a:lnTo>
                      <a:lnTo>
                        <a:pt x="287166" y="1297481"/>
                      </a:lnTo>
                      <a:lnTo>
                        <a:pt x="284216" y="1296743"/>
                      </a:lnTo>
                      <a:lnTo>
                        <a:pt x="282298" y="1297186"/>
                      </a:lnTo>
                      <a:lnTo>
                        <a:pt x="277284" y="1299546"/>
                      </a:lnTo>
                      <a:lnTo>
                        <a:pt x="274776" y="1298956"/>
                      </a:lnTo>
                      <a:lnTo>
                        <a:pt x="272122" y="1298956"/>
                      </a:lnTo>
                      <a:lnTo>
                        <a:pt x="273154" y="1302348"/>
                      </a:lnTo>
                      <a:lnTo>
                        <a:pt x="275956" y="1306478"/>
                      </a:lnTo>
                      <a:lnTo>
                        <a:pt x="277579" y="1307215"/>
                      </a:lnTo>
                      <a:lnTo>
                        <a:pt x="280233" y="1306920"/>
                      </a:lnTo>
                      <a:lnTo>
                        <a:pt x="286428" y="1311787"/>
                      </a:lnTo>
                      <a:lnTo>
                        <a:pt x="291000" y="1316802"/>
                      </a:lnTo>
                      <a:lnTo>
                        <a:pt x="288641" y="1317097"/>
                      </a:lnTo>
                      <a:lnTo>
                        <a:pt x="286281" y="1316654"/>
                      </a:lnTo>
                      <a:lnTo>
                        <a:pt x="283036" y="1316654"/>
                      </a:lnTo>
                      <a:lnTo>
                        <a:pt x="281708" y="1319604"/>
                      </a:lnTo>
                      <a:lnTo>
                        <a:pt x="280233" y="1321817"/>
                      </a:lnTo>
                      <a:lnTo>
                        <a:pt x="279939" y="1320637"/>
                      </a:lnTo>
                      <a:lnTo>
                        <a:pt x="280086" y="1319162"/>
                      </a:lnTo>
                      <a:lnTo>
                        <a:pt x="278611" y="1318129"/>
                      </a:lnTo>
                      <a:lnTo>
                        <a:pt x="276399" y="1319604"/>
                      </a:lnTo>
                      <a:lnTo>
                        <a:pt x="274039" y="1326241"/>
                      </a:lnTo>
                      <a:lnTo>
                        <a:pt x="269614" y="1330961"/>
                      </a:lnTo>
                      <a:lnTo>
                        <a:pt x="267992" y="1333911"/>
                      </a:lnTo>
                      <a:lnTo>
                        <a:pt x="267992" y="1335976"/>
                      </a:lnTo>
                      <a:lnTo>
                        <a:pt x="268582" y="1336418"/>
                      </a:lnTo>
                      <a:lnTo>
                        <a:pt x="269614" y="1336418"/>
                      </a:lnTo>
                      <a:lnTo>
                        <a:pt x="269614" y="1338188"/>
                      </a:lnTo>
                      <a:lnTo>
                        <a:pt x="269024" y="1339958"/>
                      </a:lnTo>
                      <a:lnTo>
                        <a:pt x="258995" y="1342023"/>
                      </a:lnTo>
                      <a:lnTo>
                        <a:pt x="257667" y="1343350"/>
                      </a:lnTo>
                      <a:lnTo>
                        <a:pt x="254718" y="1342318"/>
                      </a:lnTo>
                      <a:lnTo>
                        <a:pt x="251473" y="1339811"/>
                      </a:lnTo>
                      <a:lnTo>
                        <a:pt x="248523" y="1338336"/>
                      </a:lnTo>
                      <a:lnTo>
                        <a:pt x="246605" y="1338926"/>
                      </a:lnTo>
                      <a:lnTo>
                        <a:pt x="244688" y="1340106"/>
                      </a:lnTo>
                      <a:lnTo>
                        <a:pt x="245868" y="1340843"/>
                      </a:lnTo>
                      <a:lnTo>
                        <a:pt x="247048" y="1341138"/>
                      </a:lnTo>
                      <a:lnTo>
                        <a:pt x="250588" y="1342760"/>
                      </a:lnTo>
                      <a:lnTo>
                        <a:pt x="248670" y="1343940"/>
                      </a:lnTo>
                      <a:lnTo>
                        <a:pt x="242033" y="1346153"/>
                      </a:lnTo>
                      <a:lnTo>
                        <a:pt x="242328" y="1347185"/>
                      </a:lnTo>
                      <a:lnTo>
                        <a:pt x="242918" y="1348070"/>
                      </a:lnTo>
                      <a:lnTo>
                        <a:pt x="250588" y="1349840"/>
                      </a:lnTo>
                      <a:lnTo>
                        <a:pt x="257372" y="1353085"/>
                      </a:lnTo>
                      <a:lnTo>
                        <a:pt x="259438" y="1355150"/>
                      </a:lnTo>
                      <a:lnTo>
                        <a:pt x="261207" y="1358985"/>
                      </a:lnTo>
                      <a:lnTo>
                        <a:pt x="262830" y="1360607"/>
                      </a:lnTo>
                      <a:lnTo>
                        <a:pt x="265042" y="1361934"/>
                      </a:lnTo>
                      <a:lnTo>
                        <a:pt x="266959" y="1362672"/>
                      </a:lnTo>
                      <a:lnTo>
                        <a:pt x="270499" y="1362967"/>
                      </a:lnTo>
                      <a:lnTo>
                        <a:pt x="274334" y="1361787"/>
                      </a:lnTo>
                      <a:lnTo>
                        <a:pt x="282889" y="1370784"/>
                      </a:lnTo>
                      <a:lnTo>
                        <a:pt x="286281" y="1372259"/>
                      </a:lnTo>
                      <a:lnTo>
                        <a:pt x="294835" y="1374029"/>
                      </a:lnTo>
                      <a:lnTo>
                        <a:pt x="296900" y="1375061"/>
                      </a:lnTo>
                      <a:lnTo>
                        <a:pt x="312976" y="1387450"/>
                      </a:lnTo>
                      <a:lnTo>
                        <a:pt x="317844" y="1392908"/>
                      </a:lnTo>
                      <a:lnTo>
                        <a:pt x="327136" y="1401019"/>
                      </a:lnTo>
                      <a:lnTo>
                        <a:pt x="329938" y="1402642"/>
                      </a:lnTo>
                      <a:lnTo>
                        <a:pt x="331118" y="1400577"/>
                      </a:lnTo>
                      <a:lnTo>
                        <a:pt x="332593" y="1398365"/>
                      </a:lnTo>
                      <a:lnTo>
                        <a:pt x="334363" y="1397922"/>
                      </a:lnTo>
                      <a:lnTo>
                        <a:pt x="339378" y="1398807"/>
                      </a:lnTo>
                      <a:lnTo>
                        <a:pt x="343950" y="1399692"/>
                      </a:lnTo>
                      <a:lnTo>
                        <a:pt x="347342" y="1399102"/>
                      </a:lnTo>
                      <a:lnTo>
                        <a:pt x="351324" y="1400725"/>
                      </a:lnTo>
                      <a:lnTo>
                        <a:pt x="355012" y="1402642"/>
                      </a:lnTo>
                      <a:lnTo>
                        <a:pt x="358699" y="1404117"/>
                      </a:lnTo>
                      <a:lnTo>
                        <a:pt x="365926" y="1405444"/>
                      </a:lnTo>
                      <a:lnTo>
                        <a:pt x="368581" y="1407214"/>
                      </a:lnTo>
                      <a:lnTo>
                        <a:pt x="371678" y="1408984"/>
                      </a:lnTo>
                      <a:lnTo>
                        <a:pt x="384067" y="1409869"/>
                      </a:lnTo>
                      <a:lnTo>
                        <a:pt x="384952" y="1409722"/>
                      </a:lnTo>
                      <a:lnTo>
                        <a:pt x="385837" y="1409426"/>
                      </a:lnTo>
                      <a:lnTo>
                        <a:pt x="389967" y="1408689"/>
                      </a:lnTo>
                      <a:lnTo>
                        <a:pt x="393654" y="1408837"/>
                      </a:lnTo>
                      <a:lnTo>
                        <a:pt x="397489" y="1411049"/>
                      </a:lnTo>
                      <a:lnTo>
                        <a:pt x="399997" y="1410901"/>
                      </a:lnTo>
                      <a:lnTo>
                        <a:pt x="402651" y="1410606"/>
                      </a:lnTo>
                      <a:lnTo>
                        <a:pt x="405896" y="1411786"/>
                      </a:lnTo>
                      <a:lnTo>
                        <a:pt x="408551" y="1413114"/>
                      </a:lnTo>
                      <a:lnTo>
                        <a:pt x="408846" y="1414441"/>
                      </a:lnTo>
                      <a:lnTo>
                        <a:pt x="411206" y="1416359"/>
                      </a:lnTo>
                      <a:lnTo>
                        <a:pt x="417991" y="1419161"/>
                      </a:lnTo>
                      <a:lnTo>
                        <a:pt x="423448" y="1420931"/>
                      </a:lnTo>
                      <a:lnTo>
                        <a:pt x="425070" y="1421963"/>
                      </a:lnTo>
                      <a:lnTo>
                        <a:pt x="429347" y="1423881"/>
                      </a:lnTo>
                      <a:lnTo>
                        <a:pt x="429642" y="1424471"/>
                      </a:lnTo>
                      <a:lnTo>
                        <a:pt x="429642" y="1425356"/>
                      </a:lnTo>
                      <a:lnTo>
                        <a:pt x="428462" y="1426683"/>
                      </a:lnTo>
                      <a:lnTo>
                        <a:pt x="428168" y="1428010"/>
                      </a:lnTo>
                      <a:lnTo>
                        <a:pt x="428757" y="1428748"/>
                      </a:lnTo>
                      <a:lnTo>
                        <a:pt x="430380" y="1429485"/>
                      </a:lnTo>
                      <a:lnTo>
                        <a:pt x="433919" y="1429633"/>
                      </a:lnTo>
                      <a:lnTo>
                        <a:pt x="435099" y="1428748"/>
                      </a:lnTo>
                      <a:lnTo>
                        <a:pt x="437607" y="1428010"/>
                      </a:lnTo>
                      <a:lnTo>
                        <a:pt x="440261" y="1426830"/>
                      </a:lnTo>
                      <a:lnTo>
                        <a:pt x="443654" y="1425356"/>
                      </a:lnTo>
                      <a:lnTo>
                        <a:pt x="448226" y="1423881"/>
                      </a:lnTo>
                      <a:lnTo>
                        <a:pt x="449996" y="1423881"/>
                      </a:lnTo>
                      <a:lnTo>
                        <a:pt x="451766" y="1424323"/>
                      </a:lnTo>
                      <a:lnTo>
                        <a:pt x="453093" y="1425061"/>
                      </a:lnTo>
                      <a:lnTo>
                        <a:pt x="455158" y="1428010"/>
                      </a:lnTo>
                      <a:lnTo>
                        <a:pt x="457223" y="1423881"/>
                      </a:lnTo>
                      <a:lnTo>
                        <a:pt x="457666" y="1423586"/>
                      </a:lnTo>
                      <a:lnTo>
                        <a:pt x="459583" y="1424471"/>
                      </a:lnTo>
                      <a:lnTo>
                        <a:pt x="462975" y="1425651"/>
                      </a:lnTo>
                      <a:lnTo>
                        <a:pt x="465335" y="1426240"/>
                      </a:lnTo>
                      <a:lnTo>
                        <a:pt x="466515" y="1426978"/>
                      </a:lnTo>
                      <a:lnTo>
                        <a:pt x="470055" y="1430813"/>
                      </a:lnTo>
                      <a:lnTo>
                        <a:pt x="475807" y="1430518"/>
                      </a:lnTo>
                      <a:lnTo>
                        <a:pt x="478167" y="1431108"/>
                      </a:lnTo>
                      <a:lnTo>
                        <a:pt x="479494" y="1431698"/>
                      </a:lnTo>
                      <a:lnTo>
                        <a:pt x="480084" y="1432435"/>
                      </a:lnTo>
                      <a:lnTo>
                        <a:pt x="479052" y="1436122"/>
                      </a:lnTo>
                      <a:lnTo>
                        <a:pt x="477724" y="1440105"/>
                      </a:lnTo>
                      <a:lnTo>
                        <a:pt x="477724" y="1440990"/>
                      </a:lnTo>
                      <a:lnTo>
                        <a:pt x="480084" y="1442465"/>
                      </a:lnTo>
                      <a:lnTo>
                        <a:pt x="483182" y="1443939"/>
                      </a:lnTo>
                      <a:lnTo>
                        <a:pt x="484951" y="1445119"/>
                      </a:lnTo>
                      <a:lnTo>
                        <a:pt x="485984" y="1446299"/>
                      </a:lnTo>
                      <a:lnTo>
                        <a:pt x="488491" y="1447184"/>
                      </a:lnTo>
                      <a:lnTo>
                        <a:pt x="491441" y="1447627"/>
                      </a:lnTo>
                      <a:lnTo>
                        <a:pt x="492768" y="1447774"/>
                      </a:lnTo>
                      <a:lnTo>
                        <a:pt x="494243" y="1448659"/>
                      </a:lnTo>
                      <a:lnTo>
                        <a:pt x="497931" y="1450429"/>
                      </a:lnTo>
                      <a:lnTo>
                        <a:pt x="498521" y="1450872"/>
                      </a:lnTo>
                      <a:lnTo>
                        <a:pt x="501323" y="1451461"/>
                      </a:lnTo>
                      <a:lnTo>
                        <a:pt x="501618" y="1453231"/>
                      </a:lnTo>
                      <a:lnTo>
                        <a:pt x="502208" y="1453674"/>
                      </a:lnTo>
                      <a:lnTo>
                        <a:pt x="503388" y="1453379"/>
                      </a:lnTo>
                      <a:lnTo>
                        <a:pt x="505305" y="1452641"/>
                      </a:lnTo>
                      <a:lnTo>
                        <a:pt x="506780" y="1453231"/>
                      </a:lnTo>
                      <a:lnTo>
                        <a:pt x="508845" y="1455444"/>
                      </a:lnTo>
                      <a:lnTo>
                        <a:pt x="511500" y="1457656"/>
                      </a:lnTo>
                      <a:lnTo>
                        <a:pt x="512975" y="1459279"/>
                      </a:lnTo>
                      <a:lnTo>
                        <a:pt x="513565" y="1460311"/>
                      </a:lnTo>
                      <a:lnTo>
                        <a:pt x="515040" y="1461343"/>
                      </a:lnTo>
                      <a:lnTo>
                        <a:pt x="517105" y="1462523"/>
                      </a:lnTo>
                      <a:lnTo>
                        <a:pt x="518727" y="1464441"/>
                      </a:lnTo>
                      <a:lnTo>
                        <a:pt x="520202" y="1468718"/>
                      </a:lnTo>
                      <a:lnTo>
                        <a:pt x="521677" y="1469750"/>
                      </a:lnTo>
                      <a:lnTo>
                        <a:pt x="526986" y="1471373"/>
                      </a:lnTo>
                      <a:lnTo>
                        <a:pt x="528756" y="1471815"/>
                      </a:lnTo>
                      <a:lnTo>
                        <a:pt x="534066" y="1472405"/>
                      </a:lnTo>
                      <a:lnTo>
                        <a:pt x="535836" y="1471963"/>
                      </a:lnTo>
                      <a:lnTo>
                        <a:pt x="538491" y="1468128"/>
                      </a:lnTo>
                      <a:lnTo>
                        <a:pt x="540998" y="1464293"/>
                      </a:lnTo>
                      <a:lnTo>
                        <a:pt x="543211" y="1463408"/>
                      </a:lnTo>
                      <a:lnTo>
                        <a:pt x="547340" y="1461638"/>
                      </a:lnTo>
                      <a:lnTo>
                        <a:pt x="549700" y="1459868"/>
                      </a:lnTo>
                      <a:lnTo>
                        <a:pt x="550733" y="1457951"/>
                      </a:lnTo>
                      <a:lnTo>
                        <a:pt x="553092" y="1454264"/>
                      </a:lnTo>
                      <a:lnTo>
                        <a:pt x="554420" y="1452199"/>
                      </a:lnTo>
                      <a:lnTo>
                        <a:pt x="551913" y="1450429"/>
                      </a:lnTo>
                      <a:lnTo>
                        <a:pt x="550585" y="1449839"/>
                      </a:lnTo>
                      <a:lnTo>
                        <a:pt x="549553" y="1448807"/>
                      </a:lnTo>
                      <a:lnTo>
                        <a:pt x="547340" y="1444824"/>
                      </a:lnTo>
                      <a:lnTo>
                        <a:pt x="545423" y="1441727"/>
                      </a:lnTo>
                      <a:lnTo>
                        <a:pt x="541588" y="1436270"/>
                      </a:lnTo>
                      <a:lnTo>
                        <a:pt x="534803" y="1428158"/>
                      </a:lnTo>
                      <a:lnTo>
                        <a:pt x="533476" y="1427126"/>
                      </a:lnTo>
                      <a:lnTo>
                        <a:pt x="532444" y="1426093"/>
                      </a:lnTo>
                      <a:lnTo>
                        <a:pt x="531854" y="1421963"/>
                      </a:lnTo>
                      <a:lnTo>
                        <a:pt x="529936" y="1419013"/>
                      </a:lnTo>
                      <a:lnTo>
                        <a:pt x="527134" y="1416949"/>
                      </a:lnTo>
                      <a:lnTo>
                        <a:pt x="526102" y="1415916"/>
                      </a:lnTo>
                      <a:lnTo>
                        <a:pt x="525511" y="1414884"/>
                      </a:lnTo>
                      <a:lnTo>
                        <a:pt x="526692" y="1408984"/>
                      </a:lnTo>
                      <a:lnTo>
                        <a:pt x="526692" y="1407362"/>
                      </a:lnTo>
                      <a:lnTo>
                        <a:pt x="526102" y="1403822"/>
                      </a:lnTo>
                      <a:lnTo>
                        <a:pt x="526692" y="1399840"/>
                      </a:lnTo>
                      <a:lnTo>
                        <a:pt x="528167" y="1394235"/>
                      </a:lnTo>
                      <a:lnTo>
                        <a:pt x="529789" y="1390400"/>
                      </a:lnTo>
                      <a:lnTo>
                        <a:pt x="530231" y="1387893"/>
                      </a:lnTo>
                      <a:lnTo>
                        <a:pt x="528019" y="1389515"/>
                      </a:lnTo>
                      <a:lnTo>
                        <a:pt x="525511" y="1398365"/>
                      </a:lnTo>
                      <a:lnTo>
                        <a:pt x="524627" y="1391285"/>
                      </a:lnTo>
                      <a:lnTo>
                        <a:pt x="522857" y="1384353"/>
                      </a:lnTo>
                      <a:lnTo>
                        <a:pt x="521382" y="1380961"/>
                      </a:lnTo>
                      <a:lnTo>
                        <a:pt x="519317" y="1378011"/>
                      </a:lnTo>
                      <a:lnTo>
                        <a:pt x="516515" y="1375798"/>
                      </a:lnTo>
                      <a:lnTo>
                        <a:pt x="514007" y="1373291"/>
                      </a:lnTo>
                      <a:lnTo>
                        <a:pt x="511205" y="1371816"/>
                      </a:lnTo>
                      <a:lnTo>
                        <a:pt x="506928" y="1370784"/>
                      </a:lnTo>
                      <a:lnTo>
                        <a:pt x="506043" y="1369751"/>
                      </a:lnTo>
                      <a:lnTo>
                        <a:pt x="505748" y="1368129"/>
                      </a:lnTo>
                      <a:lnTo>
                        <a:pt x="505895" y="1366212"/>
                      </a:lnTo>
                      <a:lnTo>
                        <a:pt x="506928" y="1363114"/>
                      </a:lnTo>
                      <a:lnTo>
                        <a:pt x="509140" y="1361197"/>
                      </a:lnTo>
                      <a:lnTo>
                        <a:pt x="512237" y="1359132"/>
                      </a:lnTo>
                      <a:lnTo>
                        <a:pt x="512975" y="1357805"/>
                      </a:lnTo>
                      <a:lnTo>
                        <a:pt x="513417" y="1356182"/>
                      </a:lnTo>
                      <a:lnTo>
                        <a:pt x="514450" y="1357362"/>
                      </a:lnTo>
                      <a:lnTo>
                        <a:pt x="515482" y="1357952"/>
                      </a:lnTo>
                      <a:lnTo>
                        <a:pt x="516367" y="1355150"/>
                      </a:lnTo>
                      <a:lnTo>
                        <a:pt x="517547" y="1353085"/>
                      </a:lnTo>
                      <a:lnTo>
                        <a:pt x="519169" y="1351315"/>
                      </a:lnTo>
                      <a:lnTo>
                        <a:pt x="521087" y="1347333"/>
                      </a:lnTo>
                      <a:lnTo>
                        <a:pt x="522562" y="1345120"/>
                      </a:lnTo>
                      <a:lnTo>
                        <a:pt x="523594" y="1342613"/>
                      </a:lnTo>
                      <a:lnTo>
                        <a:pt x="524184" y="1338483"/>
                      </a:lnTo>
                      <a:lnTo>
                        <a:pt x="525217" y="1338188"/>
                      </a:lnTo>
                      <a:lnTo>
                        <a:pt x="526102" y="1337451"/>
                      </a:lnTo>
                      <a:lnTo>
                        <a:pt x="526839" y="1336271"/>
                      </a:lnTo>
                      <a:lnTo>
                        <a:pt x="527134" y="1334943"/>
                      </a:lnTo>
                      <a:lnTo>
                        <a:pt x="527134" y="1332731"/>
                      </a:lnTo>
                      <a:lnTo>
                        <a:pt x="525511" y="1330076"/>
                      </a:lnTo>
                      <a:lnTo>
                        <a:pt x="525954" y="1329929"/>
                      </a:lnTo>
                      <a:lnTo>
                        <a:pt x="526692" y="1330371"/>
                      </a:lnTo>
                      <a:lnTo>
                        <a:pt x="528314" y="1331551"/>
                      </a:lnTo>
                      <a:lnTo>
                        <a:pt x="529936" y="1333174"/>
                      </a:lnTo>
                      <a:lnTo>
                        <a:pt x="530379" y="1330814"/>
                      </a:lnTo>
                      <a:lnTo>
                        <a:pt x="531706" y="1329929"/>
                      </a:lnTo>
                      <a:lnTo>
                        <a:pt x="533328" y="1330519"/>
                      </a:lnTo>
                      <a:lnTo>
                        <a:pt x="535099" y="1330666"/>
                      </a:lnTo>
                      <a:lnTo>
                        <a:pt x="540851" y="1328749"/>
                      </a:lnTo>
                      <a:lnTo>
                        <a:pt x="543653" y="1328306"/>
                      </a:lnTo>
                      <a:lnTo>
                        <a:pt x="546161" y="1326979"/>
                      </a:lnTo>
                      <a:lnTo>
                        <a:pt x="552207" y="1321817"/>
                      </a:lnTo>
                      <a:lnTo>
                        <a:pt x="553535" y="1321669"/>
                      </a:lnTo>
                      <a:lnTo>
                        <a:pt x="554863" y="1321817"/>
                      </a:lnTo>
                      <a:lnTo>
                        <a:pt x="556190" y="1322849"/>
                      </a:lnTo>
                      <a:lnTo>
                        <a:pt x="557517" y="1323292"/>
                      </a:lnTo>
                      <a:lnTo>
                        <a:pt x="558550" y="1323144"/>
                      </a:lnTo>
                      <a:lnTo>
                        <a:pt x="559139" y="1322259"/>
                      </a:lnTo>
                      <a:lnTo>
                        <a:pt x="557812" y="1320489"/>
                      </a:lnTo>
                      <a:lnTo>
                        <a:pt x="557517" y="1318719"/>
                      </a:lnTo>
                      <a:lnTo>
                        <a:pt x="557370" y="1316950"/>
                      </a:lnTo>
                      <a:lnTo>
                        <a:pt x="558845" y="1316507"/>
                      </a:lnTo>
                      <a:lnTo>
                        <a:pt x="560614" y="1316507"/>
                      </a:lnTo>
                      <a:lnTo>
                        <a:pt x="567694" y="1313557"/>
                      </a:lnTo>
                      <a:lnTo>
                        <a:pt x="568579" y="1312230"/>
                      </a:lnTo>
                      <a:lnTo>
                        <a:pt x="568874" y="1310460"/>
                      </a:lnTo>
                      <a:lnTo>
                        <a:pt x="572119" y="1310165"/>
                      </a:lnTo>
                      <a:lnTo>
                        <a:pt x="571676" y="1308690"/>
                      </a:lnTo>
                      <a:lnTo>
                        <a:pt x="570497" y="1308395"/>
                      </a:lnTo>
                      <a:lnTo>
                        <a:pt x="564597" y="1305298"/>
                      </a:lnTo>
                      <a:lnTo>
                        <a:pt x="559730" y="1303085"/>
                      </a:lnTo>
                      <a:lnTo>
                        <a:pt x="555452" y="1301168"/>
                      </a:lnTo>
                      <a:lnTo>
                        <a:pt x="554863" y="1300873"/>
                      </a:lnTo>
                      <a:lnTo>
                        <a:pt x="553682" y="1299988"/>
                      </a:lnTo>
                      <a:lnTo>
                        <a:pt x="552797" y="1298513"/>
                      </a:lnTo>
                      <a:lnTo>
                        <a:pt x="552650" y="1296891"/>
                      </a:lnTo>
                      <a:lnTo>
                        <a:pt x="553092" y="1295711"/>
                      </a:lnTo>
                      <a:lnTo>
                        <a:pt x="554125" y="1294973"/>
                      </a:lnTo>
                      <a:lnTo>
                        <a:pt x="555305" y="1294678"/>
                      </a:lnTo>
                      <a:lnTo>
                        <a:pt x="556337" y="1294973"/>
                      </a:lnTo>
                      <a:lnTo>
                        <a:pt x="557665" y="1295563"/>
                      </a:lnTo>
                      <a:lnTo>
                        <a:pt x="559730" y="1296448"/>
                      </a:lnTo>
                      <a:lnTo>
                        <a:pt x="562532" y="1296596"/>
                      </a:lnTo>
                      <a:lnTo>
                        <a:pt x="564302" y="1296006"/>
                      </a:lnTo>
                      <a:lnTo>
                        <a:pt x="564597" y="1294383"/>
                      </a:lnTo>
                      <a:lnTo>
                        <a:pt x="561205" y="1288484"/>
                      </a:lnTo>
                      <a:lnTo>
                        <a:pt x="558107" y="1283616"/>
                      </a:lnTo>
                      <a:lnTo>
                        <a:pt x="555157" y="1278307"/>
                      </a:lnTo>
                      <a:lnTo>
                        <a:pt x="553978" y="1276389"/>
                      </a:lnTo>
                      <a:lnTo>
                        <a:pt x="550290" y="1271965"/>
                      </a:lnTo>
                      <a:lnTo>
                        <a:pt x="546750" y="1267540"/>
                      </a:lnTo>
                      <a:lnTo>
                        <a:pt x="543801" y="1263558"/>
                      </a:lnTo>
                      <a:lnTo>
                        <a:pt x="542326" y="1262378"/>
                      </a:lnTo>
                      <a:lnTo>
                        <a:pt x="537753" y="1261788"/>
                      </a:lnTo>
                      <a:lnTo>
                        <a:pt x="529052" y="1260903"/>
                      </a:lnTo>
                      <a:lnTo>
                        <a:pt x="525954" y="1260313"/>
                      </a:lnTo>
                      <a:lnTo>
                        <a:pt x="523447" y="1261493"/>
                      </a:lnTo>
                      <a:lnTo>
                        <a:pt x="520939" y="1262525"/>
                      </a:lnTo>
                      <a:lnTo>
                        <a:pt x="518579" y="1260755"/>
                      </a:lnTo>
                      <a:lnTo>
                        <a:pt x="516809" y="1257953"/>
                      </a:lnTo>
                      <a:lnTo>
                        <a:pt x="515777" y="1255593"/>
                      </a:lnTo>
                      <a:lnTo>
                        <a:pt x="516219" y="1253233"/>
                      </a:lnTo>
                      <a:lnTo>
                        <a:pt x="516515" y="1249693"/>
                      </a:lnTo>
                      <a:lnTo>
                        <a:pt x="515040" y="1246154"/>
                      </a:lnTo>
                      <a:lnTo>
                        <a:pt x="513417" y="1244384"/>
                      </a:lnTo>
                      <a:lnTo>
                        <a:pt x="509583" y="1243056"/>
                      </a:lnTo>
                      <a:lnTo>
                        <a:pt x="504568" y="1240107"/>
                      </a:lnTo>
                      <a:lnTo>
                        <a:pt x="503093" y="1234649"/>
                      </a:lnTo>
                      <a:lnTo>
                        <a:pt x="505600" y="1226980"/>
                      </a:lnTo>
                      <a:lnTo>
                        <a:pt x="509583" y="1221375"/>
                      </a:lnTo>
                      <a:lnTo>
                        <a:pt x="512385" y="1219015"/>
                      </a:lnTo>
                      <a:lnTo>
                        <a:pt x="513712" y="1217098"/>
                      </a:lnTo>
                      <a:lnTo>
                        <a:pt x="514155" y="1215328"/>
                      </a:lnTo>
                      <a:lnTo>
                        <a:pt x="513860" y="1213706"/>
                      </a:lnTo>
                      <a:lnTo>
                        <a:pt x="512090" y="1211788"/>
                      </a:lnTo>
                      <a:lnTo>
                        <a:pt x="509583" y="1210166"/>
                      </a:lnTo>
                      <a:lnTo>
                        <a:pt x="508255" y="1207953"/>
                      </a:lnTo>
                      <a:lnTo>
                        <a:pt x="508698" y="1203381"/>
                      </a:lnTo>
                      <a:lnTo>
                        <a:pt x="510467" y="1196744"/>
                      </a:lnTo>
                      <a:lnTo>
                        <a:pt x="513122" y="1191582"/>
                      </a:lnTo>
                      <a:lnTo>
                        <a:pt x="516809" y="1188632"/>
                      </a:lnTo>
                      <a:lnTo>
                        <a:pt x="519907" y="1186420"/>
                      </a:lnTo>
                      <a:lnTo>
                        <a:pt x="521087" y="1184502"/>
                      </a:lnTo>
                      <a:lnTo>
                        <a:pt x="521087" y="1181700"/>
                      </a:lnTo>
                      <a:lnTo>
                        <a:pt x="521087" y="1179045"/>
                      </a:lnTo>
                      <a:lnTo>
                        <a:pt x="521824" y="1177128"/>
                      </a:lnTo>
                      <a:lnTo>
                        <a:pt x="523152" y="1175653"/>
                      </a:lnTo>
                      <a:lnTo>
                        <a:pt x="524627" y="1174325"/>
                      </a:lnTo>
                      <a:lnTo>
                        <a:pt x="526544" y="1172703"/>
                      </a:lnTo>
                      <a:lnTo>
                        <a:pt x="529052" y="1172408"/>
                      </a:lnTo>
                      <a:lnTo>
                        <a:pt x="531854" y="1173588"/>
                      </a:lnTo>
                      <a:lnTo>
                        <a:pt x="535541" y="1176833"/>
                      </a:lnTo>
                      <a:lnTo>
                        <a:pt x="541145" y="1183322"/>
                      </a:lnTo>
                      <a:lnTo>
                        <a:pt x="544243" y="1187452"/>
                      </a:lnTo>
                      <a:lnTo>
                        <a:pt x="545423" y="1188780"/>
                      </a:lnTo>
                      <a:lnTo>
                        <a:pt x="548225" y="1191287"/>
                      </a:lnTo>
                      <a:lnTo>
                        <a:pt x="550880" y="1192319"/>
                      </a:lnTo>
                      <a:lnTo>
                        <a:pt x="555157" y="1190844"/>
                      </a:lnTo>
                      <a:lnTo>
                        <a:pt x="559287" y="1188927"/>
                      </a:lnTo>
                      <a:lnTo>
                        <a:pt x="560614" y="1187747"/>
                      </a:lnTo>
                      <a:lnTo>
                        <a:pt x="561499" y="1186125"/>
                      </a:lnTo>
                      <a:lnTo>
                        <a:pt x="560910" y="1183027"/>
                      </a:lnTo>
                      <a:lnTo>
                        <a:pt x="560024" y="1181110"/>
                      </a:lnTo>
                      <a:lnTo>
                        <a:pt x="559139" y="1178750"/>
                      </a:lnTo>
                      <a:lnTo>
                        <a:pt x="557812" y="1174473"/>
                      </a:lnTo>
                      <a:lnTo>
                        <a:pt x="556927" y="1167688"/>
                      </a:lnTo>
                      <a:lnTo>
                        <a:pt x="555895" y="1165623"/>
                      </a:lnTo>
                      <a:lnTo>
                        <a:pt x="556632" y="1165329"/>
                      </a:lnTo>
                      <a:lnTo>
                        <a:pt x="558697" y="1165771"/>
                      </a:lnTo>
                      <a:lnTo>
                        <a:pt x="560614" y="1165919"/>
                      </a:lnTo>
                      <a:lnTo>
                        <a:pt x="563417" y="1164443"/>
                      </a:lnTo>
                      <a:lnTo>
                        <a:pt x="567104" y="1161641"/>
                      </a:lnTo>
                      <a:lnTo>
                        <a:pt x="574036" y="1157364"/>
                      </a:lnTo>
                      <a:lnTo>
                        <a:pt x="575511" y="1154414"/>
                      </a:lnTo>
                      <a:lnTo>
                        <a:pt x="576691" y="1151317"/>
                      </a:lnTo>
                      <a:lnTo>
                        <a:pt x="578608" y="1149399"/>
                      </a:lnTo>
                      <a:lnTo>
                        <a:pt x="583033" y="1148662"/>
                      </a:lnTo>
                      <a:lnTo>
                        <a:pt x="587163" y="1147630"/>
                      </a:lnTo>
                      <a:lnTo>
                        <a:pt x="589965" y="1145417"/>
                      </a:lnTo>
                      <a:lnTo>
                        <a:pt x="594538" y="1143500"/>
                      </a:lnTo>
                      <a:lnTo>
                        <a:pt x="598225" y="1142172"/>
                      </a:lnTo>
                      <a:lnTo>
                        <a:pt x="599847" y="1141140"/>
                      </a:lnTo>
                      <a:lnTo>
                        <a:pt x="601027" y="1139518"/>
                      </a:lnTo>
                      <a:lnTo>
                        <a:pt x="605304" y="1134798"/>
                      </a:lnTo>
                      <a:lnTo>
                        <a:pt x="608549" y="1131848"/>
                      </a:lnTo>
                      <a:lnTo>
                        <a:pt x="611499" y="1128898"/>
                      </a:lnTo>
                      <a:lnTo>
                        <a:pt x="612532" y="1126981"/>
                      </a:lnTo>
                      <a:lnTo>
                        <a:pt x="614744" y="1127276"/>
                      </a:lnTo>
                      <a:lnTo>
                        <a:pt x="618284" y="1128603"/>
                      </a:lnTo>
                      <a:lnTo>
                        <a:pt x="622118" y="1129783"/>
                      </a:lnTo>
                      <a:lnTo>
                        <a:pt x="624921" y="1131700"/>
                      </a:lnTo>
                      <a:lnTo>
                        <a:pt x="625510" y="1133470"/>
                      </a:lnTo>
                      <a:lnTo>
                        <a:pt x="625806" y="1134945"/>
                      </a:lnTo>
                      <a:lnTo>
                        <a:pt x="626838" y="1135830"/>
                      </a:lnTo>
                      <a:lnTo>
                        <a:pt x="628166" y="1135978"/>
                      </a:lnTo>
                      <a:lnTo>
                        <a:pt x="630230" y="1135535"/>
                      </a:lnTo>
                      <a:lnTo>
                        <a:pt x="633770" y="1135535"/>
                      </a:lnTo>
                      <a:lnTo>
                        <a:pt x="638195" y="1133028"/>
                      </a:lnTo>
                      <a:lnTo>
                        <a:pt x="644242" y="1128898"/>
                      </a:lnTo>
                      <a:lnTo>
                        <a:pt x="649699" y="1127718"/>
                      </a:lnTo>
                      <a:lnTo>
                        <a:pt x="652649" y="1128603"/>
                      </a:lnTo>
                      <a:lnTo>
                        <a:pt x="655009" y="1131700"/>
                      </a:lnTo>
                      <a:lnTo>
                        <a:pt x="656926" y="1134503"/>
                      </a:lnTo>
                      <a:lnTo>
                        <a:pt x="658991" y="1135535"/>
                      </a:lnTo>
                      <a:lnTo>
                        <a:pt x="660171" y="1135535"/>
                      </a:lnTo>
                      <a:lnTo>
                        <a:pt x="660613" y="1135683"/>
                      </a:lnTo>
                      <a:lnTo>
                        <a:pt x="662973" y="1134945"/>
                      </a:lnTo>
                      <a:lnTo>
                        <a:pt x="663268" y="1134945"/>
                      </a:lnTo>
                      <a:lnTo>
                        <a:pt x="665481" y="1135093"/>
                      </a:lnTo>
                      <a:lnTo>
                        <a:pt x="667546" y="1136125"/>
                      </a:lnTo>
                      <a:lnTo>
                        <a:pt x="671085" y="1136125"/>
                      </a:lnTo>
                      <a:lnTo>
                        <a:pt x="676100" y="1135388"/>
                      </a:lnTo>
                      <a:lnTo>
                        <a:pt x="676543" y="1135093"/>
                      </a:lnTo>
                      <a:lnTo>
                        <a:pt x="679050" y="1135535"/>
                      </a:lnTo>
                      <a:lnTo>
                        <a:pt x="681852" y="1136863"/>
                      </a:lnTo>
                      <a:lnTo>
                        <a:pt x="684065" y="1138338"/>
                      </a:lnTo>
                      <a:lnTo>
                        <a:pt x="688194" y="1143500"/>
                      </a:lnTo>
                      <a:lnTo>
                        <a:pt x="690407" y="1144827"/>
                      </a:lnTo>
                      <a:lnTo>
                        <a:pt x="695126" y="1146597"/>
                      </a:lnTo>
                      <a:lnTo>
                        <a:pt x="697339" y="1148219"/>
                      </a:lnTo>
                      <a:lnTo>
                        <a:pt x="699994" y="1150874"/>
                      </a:lnTo>
                      <a:lnTo>
                        <a:pt x="701321" y="1152349"/>
                      </a:lnTo>
                      <a:lnTo>
                        <a:pt x="704124" y="1155152"/>
                      </a:lnTo>
                      <a:lnTo>
                        <a:pt x="707221" y="1159724"/>
                      </a:lnTo>
                      <a:lnTo>
                        <a:pt x="707811" y="1163411"/>
                      </a:lnTo>
                      <a:lnTo>
                        <a:pt x="708548" y="1166508"/>
                      </a:lnTo>
                      <a:lnTo>
                        <a:pt x="709728" y="1167983"/>
                      </a:lnTo>
                      <a:lnTo>
                        <a:pt x="710760" y="1168131"/>
                      </a:lnTo>
                      <a:lnTo>
                        <a:pt x="711793" y="1167688"/>
                      </a:lnTo>
                      <a:lnTo>
                        <a:pt x="712826" y="1166213"/>
                      </a:lnTo>
                      <a:lnTo>
                        <a:pt x="713268" y="1163854"/>
                      </a:lnTo>
                      <a:lnTo>
                        <a:pt x="712973" y="1159724"/>
                      </a:lnTo>
                      <a:lnTo>
                        <a:pt x="712088" y="1156332"/>
                      </a:lnTo>
                      <a:lnTo>
                        <a:pt x="711056" y="1155299"/>
                      </a:lnTo>
                      <a:lnTo>
                        <a:pt x="710613" y="1154119"/>
                      </a:lnTo>
                      <a:lnTo>
                        <a:pt x="711203" y="1152497"/>
                      </a:lnTo>
                      <a:lnTo>
                        <a:pt x="712973" y="1151759"/>
                      </a:lnTo>
                      <a:lnTo>
                        <a:pt x="715333" y="1152349"/>
                      </a:lnTo>
                      <a:lnTo>
                        <a:pt x="719020" y="1154267"/>
                      </a:lnTo>
                      <a:lnTo>
                        <a:pt x="722855" y="1156774"/>
                      </a:lnTo>
                      <a:lnTo>
                        <a:pt x="727575" y="1161051"/>
                      </a:lnTo>
                      <a:lnTo>
                        <a:pt x="731852" y="1163706"/>
                      </a:lnTo>
                      <a:lnTo>
                        <a:pt x="736571" y="1165919"/>
                      </a:lnTo>
                      <a:lnTo>
                        <a:pt x="740406" y="1166508"/>
                      </a:lnTo>
                      <a:lnTo>
                        <a:pt x="743209" y="1165919"/>
                      </a:lnTo>
                      <a:lnTo>
                        <a:pt x="746748" y="1164149"/>
                      </a:lnTo>
                      <a:lnTo>
                        <a:pt x="749846" y="1162084"/>
                      </a:lnTo>
                      <a:lnTo>
                        <a:pt x="751321" y="1159871"/>
                      </a:lnTo>
                      <a:lnTo>
                        <a:pt x="752353" y="1157511"/>
                      </a:lnTo>
                      <a:lnTo>
                        <a:pt x="757073" y="1154414"/>
                      </a:lnTo>
                      <a:lnTo>
                        <a:pt x="761350" y="1151612"/>
                      </a:lnTo>
                      <a:lnTo>
                        <a:pt x="763415" y="1152054"/>
                      </a:lnTo>
                      <a:lnTo>
                        <a:pt x="764742" y="1152939"/>
                      </a:lnTo>
                      <a:lnTo>
                        <a:pt x="769167" y="1151169"/>
                      </a:lnTo>
                      <a:lnTo>
                        <a:pt x="770789" y="1150579"/>
                      </a:lnTo>
                      <a:lnTo>
                        <a:pt x="774919" y="1149989"/>
                      </a:lnTo>
                      <a:lnTo>
                        <a:pt x="779344" y="1151022"/>
                      </a:lnTo>
                      <a:lnTo>
                        <a:pt x="782884" y="1154119"/>
                      </a:lnTo>
                      <a:lnTo>
                        <a:pt x="786276" y="1156037"/>
                      </a:lnTo>
                      <a:lnTo>
                        <a:pt x="789226" y="1155889"/>
                      </a:lnTo>
                      <a:lnTo>
                        <a:pt x="791733" y="1154857"/>
                      </a:lnTo>
                      <a:lnTo>
                        <a:pt x="793356" y="1152939"/>
                      </a:lnTo>
                      <a:lnTo>
                        <a:pt x="794683" y="1150579"/>
                      </a:lnTo>
                      <a:lnTo>
                        <a:pt x="796306" y="1149104"/>
                      </a:lnTo>
                      <a:lnTo>
                        <a:pt x="796600" y="1149104"/>
                      </a:lnTo>
                      <a:lnTo>
                        <a:pt x="801910" y="1149842"/>
                      </a:lnTo>
                      <a:lnTo>
                        <a:pt x="805302" y="1149694"/>
                      </a:lnTo>
                      <a:lnTo>
                        <a:pt x="805745" y="1149399"/>
                      </a:lnTo>
                      <a:lnTo>
                        <a:pt x="810170" y="1149989"/>
                      </a:lnTo>
                      <a:lnTo>
                        <a:pt x="815037" y="1153234"/>
                      </a:lnTo>
                      <a:lnTo>
                        <a:pt x="818134" y="1156774"/>
                      </a:lnTo>
                      <a:lnTo>
                        <a:pt x="822117" y="1161346"/>
                      </a:lnTo>
                      <a:lnTo>
                        <a:pt x="823886" y="1162674"/>
                      </a:lnTo>
                      <a:lnTo>
                        <a:pt x="826541" y="1163411"/>
                      </a:lnTo>
                      <a:lnTo>
                        <a:pt x="828606" y="1163706"/>
                      </a:lnTo>
                      <a:lnTo>
                        <a:pt x="831409" y="1164296"/>
                      </a:lnTo>
                      <a:lnTo>
                        <a:pt x="838783" y="1165329"/>
                      </a:lnTo>
                      <a:lnTo>
                        <a:pt x="839815" y="1165771"/>
                      </a:lnTo>
                      <a:lnTo>
                        <a:pt x="840553" y="1166508"/>
                      </a:lnTo>
                      <a:lnTo>
                        <a:pt x="839963" y="1169016"/>
                      </a:lnTo>
                      <a:lnTo>
                        <a:pt x="840553" y="1169606"/>
                      </a:lnTo>
                      <a:lnTo>
                        <a:pt x="846600" y="1167836"/>
                      </a:lnTo>
                      <a:lnTo>
                        <a:pt x="848222" y="1166656"/>
                      </a:lnTo>
                      <a:lnTo>
                        <a:pt x="850140" y="1162821"/>
                      </a:lnTo>
                      <a:lnTo>
                        <a:pt x="851910" y="1159134"/>
                      </a:lnTo>
                      <a:lnTo>
                        <a:pt x="853237" y="1157806"/>
                      </a:lnTo>
                      <a:lnTo>
                        <a:pt x="854564" y="1157364"/>
                      </a:lnTo>
                      <a:lnTo>
                        <a:pt x="856039" y="1157954"/>
                      </a:lnTo>
                      <a:lnTo>
                        <a:pt x="857957" y="1160166"/>
                      </a:lnTo>
                      <a:lnTo>
                        <a:pt x="860612" y="1162379"/>
                      </a:lnTo>
                      <a:lnTo>
                        <a:pt x="864152" y="1163264"/>
                      </a:lnTo>
                      <a:lnTo>
                        <a:pt x="866364" y="1163559"/>
                      </a:lnTo>
                      <a:lnTo>
                        <a:pt x="869756" y="1163854"/>
                      </a:lnTo>
                      <a:lnTo>
                        <a:pt x="877721" y="1162674"/>
                      </a:lnTo>
                      <a:lnTo>
                        <a:pt x="885095" y="1160019"/>
                      </a:lnTo>
                      <a:lnTo>
                        <a:pt x="889373" y="1157069"/>
                      </a:lnTo>
                      <a:lnTo>
                        <a:pt x="891290" y="1152497"/>
                      </a:lnTo>
                      <a:lnTo>
                        <a:pt x="892617" y="1147482"/>
                      </a:lnTo>
                      <a:lnTo>
                        <a:pt x="894535" y="1144237"/>
                      </a:lnTo>
                      <a:lnTo>
                        <a:pt x="893650" y="1140992"/>
                      </a:lnTo>
                      <a:lnTo>
                        <a:pt x="889963" y="1137895"/>
                      </a:lnTo>
                      <a:lnTo>
                        <a:pt x="888635" y="1137010"/>
                      </a:lnTo>
                      <a:lnTo>
                        <a:pt x="879638" y="1135240"/>
                      </a:lnTo>
                      <a:lnTo>
                        <a:pt x="879048" y="1133913"/>
                      </a:lnTo>
                      <a:lnTo>
                        <a:pt x="878458" y="1133618"/>
                      </a:lnTo>
                      <a:lnTo>
                        <a:pt x="869461" y="1130816"/>
                      </a:lnTo>
                      <a:lnTo>
                        <a:pt x="865184" y="1129636"/>
                      </a:lnTo>
                      <a:lnTo>
                        <a:pt x="864004" y="1127866"/>
                      </a:lnTo>
                      <a:lnTo>
                        <a:pt x="863119" y="1125506"/>
                      </a:lnTo>
                      <a:lnTo>
                        <a:pt x="860317" y="1123293"/>
                      </a:lnTo>
                      <a:lnTo>
                        <a:pt x="854860" y="1121376"/>
                      </a:lnTo>
                      <a:lnTo>
                        <a:pt x="853827" y="1119901"/>
                      </a:lnTo>
                      <a:lnTo>
                        <a:pt x="854712" y="1118279"/>
                      </a:lnTo>
                      <a:lnTo>
                        <a:pt x="859137" y="1116656"/>
                      </a:lnTo>
                      <a:lnTo>
                        <a:pt x="864152" y="1113117"/>
                      </a:lnTo>
                      <a:lnTo>
                        <a:pt x="866069" y="1112379"/>
                      </a:lnTo>
                      <a:lnTo>
                        <a:pt x="870641" y="1112232"/>
                      </a:lnTo>
                      <a:lnTo>
                        <a:pt x="874771" y="1109429"/>
                      </a:lnTo>
                      <a:lnTo>
                        <a:pt x="877573" y="1107659"/>
                      </a:lnTo>
                      <a:lnTo>
                        <a:pt x="879048" y="1105742"/>
                      </a:lnTo>
                      <a:lnTo>
                        <a:pt x="878606" y="1103677"/>
                      </a:lnTo>
                      <a:lnTo>
                        <a:pt x="874476" y="1097482"/>
                      </a:lnTo>
                      <a:lnTo>
                        <a:pt x="873296" y="1093795"/>
                      </a:lnTo>
                      <a:lnTo>
                        <a:pt x="874033" y="1091435"/>
                      </a:lnTo>
                      <a:lnTo>
                        <a:pt x="876393" y="1088781"/>
                      </a:lnTo>
                      <a:lnTo>
                        <a:pt x="877721" y="1087306"/>
                      </a:lnTo>
                      <a:lnTo>
                        <a:pt x="879343" y="1084798"/>
                      </a:lnTo>
                      <a:lnTo>
                        <a:pt x="880375" y="1083323"/>
                      </a:lnTo>
                      <a:lnTo>
                        <a:pt x="884653" y="1082733"/>
                      </a:lnTo>
                      <a:lnTo>
                        <a:pt x="889667" y="1082586"/>
                      </a:lnTo>
                      <a:lnTo>
                        <a:pt x="893060" y="1083176"/>
                      </a:lnTo>
                      <a:lnTo>
                        <a:pt x="897927" y="1083471"/>
                      </a:lnTo>
                      <a:lnTo>
                        <a:pt x="902352" y="1083913"/>
                      </a:lnTo>
                      <a:lnTo>
                        <a:pt x="904712" y="1084356"/>
                      </a:lnTo>
                      <a:lnTo>
                        <a:pt x="906334" y="1083618"/>
                      </a:lnTo>
                      <a:lnTo>
                        <a:pt x="907514" y="1082143"/>
                      </a:lnTo>
                      <a:lnTo>
                        <a:pt x="907367" y="1080374"/>
                      </a:lnTo>
                      <a:lnTo>
                        <a:pt x="905744" y="1078604"/>
                      </a:lnTo>
                      <a:lnTo>
                        <a:pt x="899254" y="1076244"/>
                      </a:lnTo>
                      <a:lnTo>
                        <a:pt x="896452" y="1074326"/>
                      </a:lnTo>
                      <a:lnTo>
                        <a:pt x="894240" y="1074474"/>
                      </a:lnTo>
                      <a:lnTo>
                        <a:pt x="890552" y="1073884"/>
                      </a:lnTo>
                      <a:lnTo>
                        <a:pt x="887307" y="1072704"/>
                      </a:lnTo>
                      <a:lnTo>
                        <a:pt x="884358" y="1072261"/>
                      </a:lnTo>
                      <a:lnTo>
                        <a:pt x="883473" y="1070492"/>
                      </a:lnTo>
                      <a:lnTo>
                        <a:pt x="884063" y="1067984"/>
                      </a:lnTo>
                      <a:lnTo>
                        <a:pt x="885243" y="1066509"/>
                      </a:lnTo>
                      <a:lnTo>
                        <a:pt x="887307" y="1065919"/>
                      </a:lnTo>
                      <a:lnTo>
                        <a:pt x="889667" y="1066214"/>
                      </a:lnTo>
                      <a:lnTo>
                        <a:pt x="892175" y="1065182"/>
                      </a:lnTo>
                      <a:lnTo>
                        <a:pt x="892912" y="1064592"/>
                      </a:lnTo>
                      <a:lnTo>
                        <a:pt x="893207" y="1063854"/>
                      </a:lnTo>
                      <a:lnTo>
                        <a:pt x="892765" y="1062675"/>
                      </a:lnTo>
                      <a:lnTo>
                        <a:pt x="891585" y="1061790"/>
                      </a:lnTo>
                      <a:lnTo>
                        <a:pt x="889963" y="1061495"/>
                      </a:lnTo>
                      <a:lnTo>
                        <a:pt x="887898" y="1062380"/>
                      </a:lnTo>
                      <a:lnTo>
                        <a:pt x="885685" y="1062822"/>
                      </a:lnTo>
                      <a:lnTo>
                        <a:pt x="881703" y="1061642"/>
                      </a:lnTo>
                      <a:lnTo>
                        <a:pt x="878606" y="1060315"/>
                      </a:lnTo>
                      <a:lnTo>
                        <a:pt x="878753" y="1058987"/>
                      </a:lnTo>
                      <a:lnTo>
                        <a:pt x="881113" y="1057070"/>
                      </a:lnTo>
                      <a:lnTo>
                        <a:pt x="882146" y="1055595"/>
                      </a:lnTo>
                      <a:lnTo>
                        <a:pt x="882146" y="1051023"/>
                      </a:lnTo>
                      <a:lnTo>
                        <a:pt x="882883" y="1048073"/>
                      </a:lnTo>
                      <a:lnTo>
                        <a:pt x="885243" y="1046156"/>
                      </a:lnTo>
                      <a:lnTo>
                        <a:pt x="887898" y="1044976"/>
                      </a:lnTo>
                      <a:lnTo>
                        <a:pt x="894830" y="1046893"/>
                      </a:lnTo>
                      <a:lnTo>
                        <a:pt x="903384" y="1048663"/>
                      </a:lnTo>
                      <a:lnTo>
                        <a:pt x="905007" y="1048368"/>
                      </a:lnTo>
                      <a:lnTo>
                        <a:pt x="905449" y="1047483"/>
                      </a:lnTo>
                      <a:lnTo>
                        <a:pt x="906334" y="1046746"/>
                      </a:lnTo>
                      <a:lnTo>
                        <a:pt x="918428" y="1046303"/>
                      </a:lnTo>
                      <a:lnTo>
                        <a:pt x="920641" y="1045123"/>
                      </a:lnTo>
                      <a:lnTo>
                        <a:pt x="921820" y="1044238"/>
                      </a:lnTo>
                      <a:lnTo>
                        <a:pt x="933325" y="1043058"/>
                      </a:lnTo>
                      <a:lnTo>
                        <a:pt x="934800" y="1041731"/>
                      </a:lnTo>
                      <a:lnTo>
                        <a:pt x="936422" y="1040698"/>
                      </a:lnTo>
                      <a:lnTo>
                        <a:pt x="939077" y="1040698"/>
                      </a:lnTo>
                      <a:lnTo>
                        <a:pt x="942322" y="1040256"/>
                      </a:lnTo>
                      <a:lnTo>
                        <a:pt x="946599" y="1038781"/>
                      </a:lnTo>
                      <a:lnTo>
                        <a:pt x="949844" y="1038043"/>
                      </a:lnTo>
                      <a:lnTo>
                        <a:pt x="950287" y="1038043"/>
                      </a:lnTo>
                      <a:lnTo>
                        <a:pt x="953531" y="1038339"/>
                      </a:lnTo>
                      <a:lnTo>
                        <a:pt x="957661" y="1037159"/>
                      </a:lnTo>
                      <a:lnTo>
                        <a:pt x="958546" y="1036716"/>
                      </a:lnTo>
                      <a:lnTo>
                        <a:pt x="959283" y="1035979"/>
                      </a:lnTo>
                      <a:lnTo>
                        <a:pt x="962823" y="1034356"/>
                      </a:lnTo>
                      <a:lnTo>
                        <a:pt x="969608" y="1033029"/>
                      </a:lnTo>
                      <a:lnTo>
                        <a:pt x="971230" y="1033766"/>
                      </a:lnTo>
                      <a:lnTo>
                        <a:pt x="974622" y="1034061"/>
                      </a:lnTo>
                      <a:lnTo>
                        <a:pt x="978752" y="1033471"/>
                      </a:lnTo>
                      <a:lnTo>
                        <a:pt x="981849" y="1032586"/>
                      </a:lnTo>
                      <a:lnTo>
                        <a:pt x="983619" y="1033471"/>
                      </a:lnTo>
                      <a:lnTo>
                        <a:pt x="985979" y="1034504"/>
                      </a:lnTo>
                      <a:lnTo>
                        <a:pt x="987897" y="1033766"/>
                      </a:lnTo>
                      <a:lnTo>
                        <a:pt x="988782" y="1030964"/>
                      </a:lnTo>
                      <a:lnTo>
                        <a:pt x="989962" y="1028162"/>
                      </a:lnTo>
                      <a:lnTo>
                        <a:pt x="992026" y="1026982"/>
                      </a:lnTo>
                      <a:lnTo>
                        <a:pt x="993649" y="1026539"/>
                      </a:lnTo>
                      <a:lnTo>
                        <a:pt x="995124" y="1025507"/>
                      </a:lnTo>
                      <a:lnTo>
                        <a:pt x="996156" y="1024327"/>
                      </a:lnTo>
                      <a:lnTo>
                        <a:pt x="1002203" y="1024474"/>
                      </a:lnTo>
                      <a:lnTo>
                        <a:pt x="1007660" y="1021819"/>
                      </a:lnTo>
                      <a:lnTo>
                        <a:pt x="1008693" y="1022999"/>
                      </a:lnTo>
                      <a:lnTo>
                        <a:pt x="1015625" y="1022704"/>
                      </a:lnTo>
                      <a:lnTo>
                        <a:pt x="1024327" y="1021082"/>
                      </a:lnTo>
                      <a:lnTo>
                        <a:pt x="1029489" y="1020197"/>
                      </a:lnTo>
                      <a:lnTo>
                        <a:pt x="1038486" y="1018427"/>
                      </a:lnTo>
                      <a:lnTo>
                        <a:pt x="1042763" y="1016952"/>
                      </a:lnTo>
                      <a:lnTo>
                        <a:pt x="1048663" y="1015920"/>
                      </a:lnTo>
                      <a:lnTo>
                        <a:pt x="1054120" y="1015330"/>
                      </a:lnTo>
                      <a:lnTo>
                        <a:pt x="1057660" y="1012822"/>
                      </a:lnTo>
                      <a:lnTo>
                        <a:pt x="1060463" y="1012380"/>
                      </a:lnTo>
                      <a:lnTo>
                        <a:pt x="1064002" y="1012232"/>
                      </a:lnTo>
                      <a:lnTo>
                        <a:pt x="1066214" y="1011495"/>
                      </a:lnTo>
                      <a:lnTo>
                        <a:pt x="1067542" y="1010610"/>
                      </a:lnTo>
                      <a:lnTo>
                        <a:pt x="1068427" y="1008840"/>
                      </a:lnTo>
                      <a:lnTo>
                        <a:pt x="1067984" y="1006480"/>
                      </a:lnTo>
                      <a:lnTo>
                        <a:pt x="1067542" y="1004858"/>
                      </a:lnTo>
                      <a:lnTo>
                        <a:pt x="1070049" y="1003973"/>
                      </a:lnTo>
                      <a:lnTo>
                        <a:pt x="1073589" y="1003678"/>
                      </a:lnTo>
                      <a:lnTo>
                        <a:pt x="1075801" y="1003236"/>
                      </a:lnTo>
                      <a:lnTo>
                        <a:pt x="1080669" y="999548"/>
                      </a:lnTo>
                      <a:lnTo>
                        <a:pt x="1084061" y="997631"/>
                      </a:lnTo>
                      <a:lnTo>
                        <a:pt x="1087601" y="996451"/>
                      </a:lnTo>
                      <a:lnTo>
                        <a:pt x="1094680" y="997188"/>
                      </a:lnTo>
                      <a:lnTo>
                        <a:pt x="1101170" y="997778"/>
                      </a:lnTo>
                      <a:lnTo>
                        <a:pt x="1107512" y="999548"/>
                      </a:lnTo>
                      <a:lnTo>
                        <a:pt x="1110904" y="1001761"/>
                      </a:lnTo>
                      <a:lnTo>
                        <a:pt x="1113854" y="1003531"/>
                      </a:lnTo>
                      <a:lnTo>
                        <a:pt x="1116657" y="1004268"/>
                      </a:lnTo>
                      <a:lnTo>
                        <a:pt x="1119164" y="1004858"/>
                      </a:lnTo>
                      <a:lnTo>
                        <a:pt x="1121966" y="1003973"/>
                      </a:lnTo>
                      <a:lnTo>
                        <a:pt x="1124031" y="1002941"/>
                      </a:lnTo>
                      <a:lnTo>
                        <a:pt x="1125211" y="1001466"/>
                      </a:lnTo>
                      <a:lnTo>
                        <a:pt x="1127128" y="1000433"/>
                      </a:lnTo>
                      <a:lnTo>
                        <a:pt x="1133618" y="999548"/>
                      </a:lnTo>
                      <a:lnTo>
                        <a:pt x="1134945" y="1001171"/>
                      </a:lnTo>
                      <a:lnTo>
                        <a:pt x="1138190" y="1006038"/>
                      </a:lnTo>
                      <a:lnTo>
                        <a:pt x="1140255" y="1012528"/>
                      </a:lnTo>
                      <a:lnTo>
                        <a:pt x="1143795" y="1021082"/>
                      </a:lnTo>
                      <a:lnTo>
                        <a:pt x="1145270" y="1025212"/>
                      </a:lnTo>
                      <a:lnTo>
                        <a:pt x="1144680" y="1027424"/>
                      </a:lnTo>
                      <a:lnTo>
                        <a:pt x="1144680" y="1030374"/>
                      </a:lnTo>
                      <a:lnTo>
                        <a:pt x="1144532" y="1033766"/>
                      </a:lnTo>
                      <a:lnTo>
                        <a:pt x="1141878" y="1037453"/>
                      </a:lnTo>
                      <a:lnTo>
                        <a:pt x="1142910" y="1039223"/>
                      </a:lnTo>
                      <a:lnTo>
                        <a:pt x="1149252" y="1041141"/>
                      </a:lnTo>
                      <a:lnTo>
                        <a:pt x="1158249" y="1040403"/>
                      </a:lnTo>
                      <a:lnTo>
                        <a:pt x="1163706" y="1038781"/>
                      </a:lnTo>
                      <a:lnTo>
                        <a:pt x="1166804" y="1039371"/>
                      </a:lnTo>
                      <a:lnTo>
                        <a:pt x="1168279" y="1038486"/>
                      </a:lnTo>
                      <a:lnTo>
                        <a:pt x="1169311" y="1035684"/>
                      </a:lnTo>
                      <a:lnTo>
                        <a:pt x="1171523" y="1035094"/>
                      </a:lnTo>
                      <a:lnTo>
                        <a:pt x="1173588" y="1037011"/>
                      </a:lnTo>
                      <a:lnTo>
                        <a:pt x="1175211" y="1040256"/>
                      </a:lnTo>
                      <a:lnTo>
                        <a:pt x="1176686" y="1042321"/>
                      </a:lnTo>
                      <a:lnTo>
                        <a:pt x="1176686" y="1044828"/>
                      </a:lnTo>
                      <a:lnTo>
                        <a:pt x="1177128" y="1048073"/>
                      </a:lnTo>
                      <a:lnTo>
                        <a:pt x="1178308" y="1048810"/>
                      </a:lnTo>
                      <a:lnTo>
                        <a:pt x="1180520" y="1047630"/>
                      </a:lnTo>
                      <a:lnTo>
                        <a:pt x="1181995" y="1046893"/>
                      </a:lnTo>
                      <a:lnTo>
                        <a:pt x="1182290" y="1046008"/>
                      </a:lnTo>
                      <a:lnTo>
                        <a:pt x="1181700" y="1044828"/>
                      </a:lnTo>
                      <a:lnTo>
                        <a:pt x="1181405" y="1043501"/>
                      </a:lnTo>
                      <a:lnTo>
                        <a:pt x="1181848" y="1042468"/>
                      </a:lnTo>
                      <a:lnTo>
                        <a:pt x="1182880" y="1042026"/>
                      </a:lnTo>
                      <a:lnTo>
                        <a:pt x="1185977" y="1042321"/>
                      </a:lnTo>
                      <a:lnTo>
                        <a:pt x="1190549" y="1042911"/>
                      </a:lnTo>
                      <a:lnTo>
                        <a:pt x="1195859" y="1047483"/>
                      </a:lnTo>
                      <a:lnTo>
                        <a:pt x="1198809" y="1048368"/>
                      </a:lnTo>
                      <a:lnTo>
                        <a:pt x="1199989" y="1048368"/>
                      </a:lnTo>
                      <a:lnTo>
                        <a:pt x="1202644" y="1048073"/>
                      </a:lnTo>
                      <a:lnTo>
                        <a:pt x="1206036" y="1046746"/>
                      </a:lnTo>
                      <a:lnTo>
                        <a:pt x="1208101" y="1045123"/>
                      </a:lnTo>
                      <a:lnTo>
                        <a:pt x="1208839" y="1044386"/>
                      </a:lnTo>
                      <a:lnTo>
                        <a:pt x="1210166" y="1044533"/>
                      </a:lnTo>
                      <a:lnTo>
                        <a:pt x="1211346" y="1045271"/>
                      </a:lnTo>
                      <a:lnTo>
                        <a:pt x="1211493" y="1046893"/>
                      </a:lnTo>
                      <a:lnTo>
                        <a:pt x="1210461" y="1049253"/>
                      </a:lnTo>
                      <a:lnTo>
                        <a:pt x="1207216" y="1051465"/>
                      </a:lnTo>
                      <a:lnTo>
                        <a:pt x="1203234" y="1053530"/>
                      </a:lnTo>
                      <a:lnTo>
                        <a:pt x="1200726" y="1057217"/>
                      </a:lnTo>
                      <a:lnTo>
                        <a:pt x="1200284" y="1061200"/>
                      </a:lnTo>
                      <a:lnTo>
                        <a:pt x="1201317" y="1063117"/>
                      </a:lnTo>
                      <a:lnTo>
                        <a:pt x="1202201" y="1064444"/>
                      </a:lnTo>
                      <a:lnTo>
                        <a:pt x="1202497" y="1066214"/>
                      </a:lnTo>
                      <a:lnTo>
                        <a:pt x="1203382" y="1066509"/>
                      </a:lnTo>
                      <a:lnTo>
                        <a:pt x="1205004" y="1065772"/>
                      </a:lnTo>
                      <a:lnTo>
                        <a:pt x="1209576" y="1061937"/>
                      </a:lnTo>
                      <a:lnTo>
                        <a:pt x="1211788" y="1061052"/>
                      </a:lnTo>
                      <a:lnTo>
                        <a:pt x="1215181" y="1060315"/>
                      </a:lnTo>
                      <a:lnTo>
                        <a:pt x="1220638" y="1060610"/>
                      </a:lnTo>
                      <a:lnTo>
                        <a:pt x="1224325" y="1061937"/>
                      </a:lnTo>
                      <a:lnTo>
                        <a:pt x="1226095" y="1063707"/>
                      </a:lnTo>
                      <a:lnTo>
                        <a:pt x="1228012" y="1065034"/>
                      </a:lnTo>
                      <a:lnTo>
                        <a:pt x="1229340" y="1064444"/>
                      </a:lnTo>
                      <a:lnTo>
                        <a:pt x="1230077" y="1062822"/>
                      </a:lnTo>
                      <a:lnTo>
                        <a:pt x="1230077" y="1060905"/>
                      </a:lnTo>
                      <a:lnTo>
                        <a:pt x="1230667" y="1059430"/>
                      </a:lnTo>
                      <a:lnTo>
                        <a:pt x="1236714" y="1055595"/>
                      </a:lnTo>
                      <a:lnTo>
                        <a:pt x="1240697" y="1053088"/>
                      </a:lnTo>
                      <a:lnTo>
                        <a:pt x="1242024" y="1052793"/>
                      </a:lnTo>
                      <a:lnTo>
                        <a:pt x="1244679" y="1053235"/>
                      </a:lnTo>
                      <a:lnTo>
                        <a:pt x="1246449" y="1052940"/>
                      </a:lnTo>
                      <a:lnTo>
                        <a:pt x="1250726" y="1050580"/>
                      </a:lnTo>
                      <a:lnTo>
                        <a:pt x="1254856" y="1047925"/>
                      </a:lnTo>
                      <a:lnTo>
                        <a:pt x="1255298" y="1046008"/>
                      </a:lnTo>
                      <a:lnTo>
                        <a:pt x="1255446" y="1044386"/>
                      </a:lnTo>
                      <a:lnTo>
                        <a:pt x="1256478" y="1043501"/>
                      </a:lnTo>
                      <a:lnTo>
                        <a:pt x="1262230" y="1042911"/>
                      </a:lnTo>
                      <a:lnTo>
                        <a:pt x="1263115" y="1042616"/>
                      </a:lnTo>
                      <a:lnTo>
                        <a:pt x="1267982" y="1040698"/>
                      </a:lnTo>
                      <a:lnTo>
                        <a:pt x="1274767" y="1037453"/>
                      </a:lnTo>
                      <a:lnTo>
                        <a:pt x="1278159" y="1035536"/>
                      </a:lnTo>
                      <a:lnTo>
                        <a:pt x="1284059" y="1034799"/>
                      </a:lnTo>
                      <a:lnTo>
                        <a:pt x="1285239" y="1034209"/>
                      </a:lnTo>
                      <a:lnTo>
                        <a:pt x="1287157" y="1032881"/>
                      </a:lnTo>
                      <a:lnTo>
                        <a:pt x="1290991" y="1031111"/>
                      </a:lnTo>
                      <a:lnTo>
                        <a:pt x="1293056" y="1030816"/>
                      </a:lnTo>
                      <a:lnTo>
                        <a:pt x="1291729" y="1035241"/>
                      </a:lnTo>
                      <a:lnTo>
                        <a:pt x="1289516" y="1040256"/>
                      </a:lnTo>
                      <a:lnTo>
                        <a:pt x="1288189" y="1041583"/>
                      </a:lnTo>
                      <a:lnTo>
                        <a:pt x="1282142" y="1041288"/>
                      </a:lnTo>
                      <a:lnTo>
                        <a:pt x="1282142" y="1042763"/>
                      </a:lnTo>
                      <a:lnTo>
                        <a:pt x="1283174" y="1044828"/>
                      </a:lnTo>
                      <a:lnTo>
                        <a:pt x="1283764" y="1046008"/>
                      </a:lnTo>
                      <a:lnTo>
                        <a:pt x="1284502" y="1047040"/>
                      </a:lnTo>
                      <a:lnTo>
                        <a:pt x="1286124" y="1048810"/>
                      </a:lnTo>
                      <a:lnTo>
                        <a:pt x="1292614" y="1053088"/>
                      </a:lnTo>
                      <a:lnTo>
                        <a:pt x="1300725" y="1058545"/>
                      </a:lnTo>
                      <a:lnTo>
                        <a:pt x="1309575" y="1064739"/>
                      </a:lnTo>
                      <a:lnTo>
                        <a:pt x="1315622" y="1068869"/>
                      </a:lnTo>
                      <a:lnTo>
                        <a:pt x="1318130" y="1071082"/>
                      </a:lnTo>
                      <a:lnTo>
                        <a:pt x="1319752" y="1072851"/>
                      </a:lnTo>
                      <a:lnTo>
                        <a:pt x="1324324" y="1079046"/>
                      </a:lnTo>
                      <a:lnTo>
                        <a:pt x="1328602" y="1084798"/>
                      </a:lnTo>
                      <a:lnTo>
                        <a:pt x="1335828" y="1095123"/>
                      </a:lnTo>
                      <a:lnTo>
                        <a:pt x="1342318" y="1105005"/>
                      </a:lnTo>
                      <a:lnTo>
                        <a:pt x="1349398" y="1115919"/>
                      </a:lnTo>
                      <a:lnTo>
                        <a:pt x="1353380" y="1122114"/>
                      </a:lnTo>
                      <a:lnTo>
                        <a:pt x="1361787" y="1135240"/>
                      </a:lnTo>
                      <a:lnTo>
                        <a:pt x="1363999" y="1139223"/>
                      </a:lnTo>
                      <a:lnTo>
                        <a:pt x="1368277" y="1146745"/>
                      </a:lnTo>
                      <a:lnTo>
                        <a:pt x="1371964" y="1153824"/>
                      </a:lnTo>
                      <a:lnTo>
                        <a:pt x="1375356" y="1160019"/>
                      </a:lnTo>
                      <a:lnTo>
                        <a:pt x="1377421" y="1160609"/>
                      </a:lnTo>
                      <a:lnTo>
                        <a:pt x="1377569" y="1158839"/>
                      </a:lnTo>
                      <a:lnTo>
                        <a:pt x="1377864" y="1157806"/>
                      </a:lnTo>
                      <a:lnTo>
                        <a:pt x="1379043" y="1157069"/>
                      </a:lnTo>
                      <a:lnTo>
                        <a:pt x="1381403" y="1155299"/>
                      </a:lnTo>
                      <a:lnTo>
                        <a:pt x="1382731" y="1154857"/>
                      </a:lnTo>
                      <a:lnTo>
                        <a:pt x="1384648" y="1155004"/>
                      </a:lnTo>
                      <a:lnTo>
                        <a:pt x="1386713" y="1154119"/>
                      </a:lnTo>
                      <a:lnTo>
                        <a:pt x="1387450" y="1152349"/>
                      </a:lnTo>
                      <a:lnTo>
                        <a:pt x="1387008" y="1148957"/>
                      </a:lnTo>
                      <a:lnTo>
                        <a:pt x="1386713" y="1147482"/>
                      </a:lnTo>
                      <a:lnTo>
                        <a:pt x="1387303" y="1145860"/>
                      </a:lnTo>
                      <a:lnTo>
                        <a:pt x="1388483" y="1145270"/>
                      </a:lnTo>
                      <a:lnTo>
                        <a:pt x="1390105" y="1144680"/>
                      </a:lnTo>
                      <a:lnTo>
                        <a:pt x="1391433" y="1144532"/>
                      </a:lnTo>
                      <a:lnTo>
                        <a:pt x="1392613" y="1142615"/>
                      </a:lnTo>
                      <a:lnTo>
                        <a:pt x="1394825" y="1142025"/>
                      </a:lnTo>
                      <a:lnTo>
                        <a:pt x="1396890" y="1142467"/>
                      </a:lnTo>
                      <a:lnTo>
                        <a:pt x="1398660" y="1142467"/>
                      </a:lnTo>
                      <a:lnTo>
                        <a:pt x="1400135" y="1143795"/>
                      </a:lnTo>
                      <a:lnTo>
                        <a:pt x="1400872" y="1145712"/>
                      </a:lnTo>
                      <a:lnTo>
                        <a:pt x="1402495" y="1145860"/>
                      </a:lnTo>
                      <a:lnTo>
                        <a:pt x="1405150" y="1145565"/>
                      </a:lnTo>
                      <a:lnTo>
                        <a:pt x="1405444" y="1147187"/>
                      </a:lnTo>
                      <a:lnTo>
                        <a:pt x="1404707" y="1149694"/>
                      </a:lnTo>
                      <a:lnTo>
                        <a:pt x="1403822" y="1151759"/>
                      </a:lnTo>
                      <a:lnTo>
                        <a:pt x="1403675" y="1153234"/>
                      </a:lnTo>
                      <a:lnTo>
                        <a:pt x="1405002" y="1154119"/>
                      </a:lnTo>
                      <a:lnTo>
                        <a:pt x="1410164" y="1153382"/>
                      </a:lnTo>
                      <a:lnTo>
                        <a:pt x="1411934" y="1153677"/>
                      </a:lnTo>
                      <a:lnTo>
                        <a:pt x="1412524" y="1155299"/>
                      </a:lnTo>
                      <a:lnTo>
                        <a:pt x="1413261" y="1156626"/>
                      </a:lnTo>
                      <a:lnTo>
                        <a:pt x="1413557" y="1158249"/>
                      </a:lnTo>
                      <a:lnTo>
                        <a:pt x="1413114" y="1160166"/>
                      </a:lnTo>
                      <a:lnTo>
                        <a:pt x="1413999" y="1161199"/>
                      </a:lnTo>
                      <a:lnTo>
                        <a:pt x="1418424" y="1161199"/>
                      </a:lnTo>
                      <a:lnTo>
                        <a:pt x="1421521" y="1160314"/>
                      </a:lnTo>
                      <a:lnTo>
                        <a:pt x="1426241" y="1160314"/>
                      </a:lnTo>
                      <a:lnTo>
                        <a:pt x="1430518" y="1162231"/>
                      </a:lnTo>
                      <a:lnTo>
                        <a:pt x="1433468" y="1161936"/>
                      </a:lnTo>
                      <a:lnTo>
                        <a:pt x="1436418" y="1161051"/>
                      </a:lnTo>
                      <a:lnTo>
                        <a:pt x="1440842" y="1161641"/>
                      </a:lnTo>
                      <a:lnTo>
                        <a:pt x="1443940" y="1160166"/>
                      </a:lnTo>
                      <a:lnTo>
                        <a:pt x="1446004" y="1158249"/>
                      </a:lnTo>
                      <a:lnTo>
                        <a:pt x="1446742" y="1156774"/>
                      </a:lnTo>
                      <a:lnTo>
                        <a:pt x="1447774" y="1155889"/>
                      </a:lnTo>
                      <a:lnTo>
                        <a:pt x="1451904" y="1155889"/>
                      </a:lnTo>
                      <a:lnTo>
                        <a:pt x="1454559" y="1155742"/>
                      </a:lnTo>
                      <a:lnTo>
                        <a:pt x="1456476" y="1153529"/>
                      </a:lnTo>
                      <a:lnTo>
                        <a:pt x="1458246" y="1152644"/>
                      </a:lnTo>
                      <a:lnTo>
                        <a:pt x="1461196" y="1152349"/>
                      </a:lnTo>
                      <a:lnTo>
                        <a:pt x="1463408" y="1152349"/>
                      </a:lnTo>
                      <a:lnTo>
                        <a:pt x="1469308" y="1154414"/>
                      </a:lnTo>
                      <a:lnTo>
                        <a:pt x="1472848" y="1156184"/>
                      </a:lnTo>
                      <a:lnTo>
                        <a:pt x="1476535" y="1158544"/>
                      </a:lnTo>
                      <a:lnTo>
                        <a:pt x="1478748" y="1160019"/>
                      </a:lnTo>
                      <a:lnTo>
                        <a:pt x="1480223" y="1163411"/>
                      </a:lnTo>
                      <a:lnTo>
                        <a:pt x="1482730" y="1165771"/>
                      </a:lnTo>
                      <a:lnTo>
                        <a:pt x="1484795" y="1168721"/>
                      </a:lnTo>
                      <a:lnTo>
                        <a:pt x="1485237" y="1171523"/>
                      </a:lnTo>
                      <a:lnTo>
                        <a:pt x="1486860" y="1176685"/>
                      </a:lnTo>
                      <a:lnTo>
                        <a:pt x="1488630" y="1178308"/>
                      </a:lnTo>
                      <a:lnTo>
                        <a:pt x="1490694" y="1178308"/>
                      </a:lnTo>
                      <a:lnTo>
                        <a:pt x="1493202" y="1179045"/>
                      </a:lnTo>
                      <a:lnTo>
                        <a:pt x="1496004" y="1179635"/>
                      </a:lnTo>
                      <a:lnTo>
                        <a:pt x="1502051" y="1183322"/>
                      </a:lnTo>
                      <a:lnTo>
                        <a:pt x="1504264" y="1183470"/>
                      </a:lnTo>
                      <a:lnTo>
                        <a:pt x="1506033" y="1184355"/>
                      </a:lnTo>
                      <a:lnTo>
                        <a:pt x="1506328" y="1186125"/>
                      </a:lnTo>
                      <a:lnTo>
                        <a:pt x="1505739" y="1188190"/>
                      </a:lnTo>
                      <a:lnTo>
                        <a:pt x="1506328" y="1190107"/>
                      </a:lnTo>
                      <a:lnTo>
                        <a:pt x="1508246" y="1192614"/>
                      </a:lnTo>
                      <a:lnTo>
                        <a:pt x="1509868" y="1194974"/>
                      </a:lnTo>
                      <a:lnTo>
                        <a:pt x="1511785" y="1197924"/>
                      </a:lnTo>
                      <a:lnTo>
                        <a:pt x="1512376" y="1199546"/>
                      </a:lnTo>
                      <a:lnTo>
                        <a:pt x="1513998" y="1200136"/>
                      </a:lnTo>
                      <a:lnTo>
                        <a:pt x="1516063" y="1199251"/>
                      </a:lnTo>
                      <a:lnTo>
                        <a:pt x="1519308" y="1199989"/>
                      </a:lnTo>
                      <a:lnTo>
                        <a:pt x="1529337" y="1201611"/>
                      </a:lnTo>
                      <a:lnTo>
                        <a:pt x="1530665" y="1201759"/>
                      </a:lnTo>
                      <a:lnTo>
                        <a:pt x="1531844" y="1203529"/>
                      </a:lnTo>
                      <a:lnTo>
                        <a:pt x="1533172" y="1203381"/>
                      </a:lnTo>
                      <a:lnTo>
                        <a:pt x="1534942" y="1203234"/>
                      </a:lnTo>
                      <a:lnTo>
                        <a:pt x="1537154" y="1203529"/>
                      </a:lnTo>
                      <a:lnTo>
                        <a:pt x="1538777" y="1201906"/>
                      </a:lnTo>
                      <a:lnTo>
                        <a:pt x="1540104" y="1200579"/>
                      </a:lnTo>
                      <a:lnTo>
                        <a:pt x="1543349" y="1198809"/>
                      </a:lnTo>
                      <a:lnTo>
                        <a:pt x="1546151" y="1196449"/>
                      </a:lnTo>
                      <a:lnTo>
                        <a:pt x="1548363" y="1194384"/>
                      </a:lnTo>
                      <a:lnTo>
                        <a:pt x="1550133" y="1194089"/>
                      </a:lnTo>
                      <a:lnTo>
                        <a:pt x="1551461" y="1195122"/>
                      </a:lnTo>
                      <a:lnTo>
                        <a:pt x="1551608" y="1196892"/>
                      </a:lnTo>
                      <a:lnTo>
                        <a:pt x="1549838" y="1198219"/>
                      </a:lnTo>
                      <a:lnTo>
                        <a:pt x="1548511" y="1199841"/>
                      </a:lnTo>
                      <a:lnTo>
                        <a:pt x="1548806" y="1201316"/>
                      </a:lnTo>
                      <a:lnTo>
                        <a:pt x="1551166" y="1201464"/>
                      </a:lnTo>
                      <a:lnTo>
                        <a:pt x="1553673" y="1203971"/>
                      </a:lnTo>
                      <a:lnTo>
                        <a:pt x="1557361" y="1209576"/>
                      </a:lnTo>
                      <a:lnTo>
                        <a:pt x="1558540" y="1210756"/>
                      </a:lnTo>
                      <a:lnTo>
                        <a:pt x="1560458" y="1211788"/>
                      </a:lnTo>
                      <a:lnTo>
                        <a:pt x="1562375" y="1212231"/>
                      </a:lnTo>
                      <a:lnTo>
                        <a:pt x="1564735" y="1213116"/>
                      </a:lnTo>
                      <a:lnTo>
                        <a:pt x="1566357" y="1215328"/>
                      </a:lnTo>
                      <a:lnTo>
                        <a:pt x="1566947" y="1217540"/>
                      </a:lnTo>
                      <a:lnTo>
                        <a:pt x="1569455" y="1217835"/>
                      </a:lnTo>
                      <a:lnTo>
                        <a:pt x="1571077" y="1217245"/>
                      </a:lnTo>
                      <a:lnTo>
                        <a:pt x="1572110" y="1216213"/>
                      </a:lnTo>
                      <a:lnTo>
                        <a:pt x="1573584" y="1215918"/>
                      </a:lnTo>
                      <a:lnTo>
                        <a:pt x="1576092" y="1215475"/>
                      </a:lnTo>
                      <a:lnTo>
                        <a:pt x="1578452" y="1214738"/>
                      </a:lnTo>
                      <a:lnTo>
                        <a:pt x="1579927" y="1214886"/>
                      </a:lnTo>
                      <a:lnTo>
                        <a:pt x="1579927" y="1214886"/>
                      </a:lnTo>
                      <a:lnTo>
                        <a:pt x="1583024" y="1214886"/>
                      </a:lnTo>
                      <a:lnTo>
                        <a:pt x="1584351" y="1214148"/>
                      </a:lnTo>
                      <a:lnTo>
                        <a:pt x="1585384" y="1212968"/>
                      </a:lnTo>
                      <a:lnTo>
                        <a:pt x="1587744" y="1211788"/>
                      </a:lnTo>
                      <a:lnTo>
                        <a:pt x="1588186" y="1210313"/>
                      </a:lnTo>
                      <a:lnTo>
                        <a:pt x="1588186" y="1207511"/>
                      </a:lnTo>
                      <a:lnTo>
                        <a:pt x="1589808" y="1205151"/>
                      </a:lnTo>
                      <a:lnTo>
                        <a:pt x="1593496" y="1204414"/>
                      </a:lnTo>
                      <a:lnTo>
                        <a:pt x="1594971" y="1204119"/>
                      </a:lnTo>
                      <a:lnTo>
                        <a:pt x="1596593" y="1204414"/>
                      </a:lnTo>
                      <a:lnTo>
                        <a:pt x="1598953" y="1204119"/>
                      </a:lnTo>
                      <a:lnTo>
                        <a:pt x="1601313" y="1203971"/>
                      </a:lnTo>
                      <a:lnTo>
                        <a:pt x="1602493" y="1204709"/>
                      </a:lnTo>
                      <a:lnTo>
                        <a:pt x="1604263" y="1205299"/>
                      </a:lnTo>
                      <a:lnTo>
                        <a:pt x="1606475" y="1205299"/>
                      </a:lnTo>
                      <a:lnTo>
                        <a:pt x="1607212" y="1204119"/>
                      </a:lnTo>
                      <a:lnTo>
                        <a:pt x="1607212" y="1202496"/>
                      </a:lnTo>
                      <a:lnTo>
                        <a:pt x="1608245" y="1202201"/>
                      </a:lnTo>
                      <a:lnTo>
                        <a:pt x="1609425" y="1203234"/>
                      </a:lnTo>
                      <a:lnTo>
                        <a:pt x="1610015" y="1203971"/>
                      </a:lnTo>
                      <a:lnTo>
                        <a:pt x="1611047" y="1204414"/>
                      </a:lnTo>
                      <a:lnTo>
                        <a:pt x="1613702" y="1203381"/>
                      </a:lnTo>
                      <a:lnTo>
                        <a:pt x="1615472" y="1202349"/>
                      </a:lnTo>
                      <a:lnTo>
                        <a:pt x="1616209" y="1200284"/>
                      </a:lnTo>
                      <a:lnTo>
                        <a:pt x="1617242" y="1199251"/>
                      </a:lnTo>
                      <a:lnTo>
                        <a:pt x="1618717" y="1199694"/>
                      </a:lnTo>
                      <a:lnTo>
                        <a:pt x="1621224" y="1199694"/>
                      </a:lnTo>
                      <a:lnTo>
                        <a:pt x="1623289" y="1198071"/>
                      </a:lnTo>
                      <a:lnTo>
                        <a:pt x="1625944" y="1196744"/>
                      </a:lnTo>
                      <a:lnTo>
                        <a:pt x="1627861" y="1196154"/>
                      </a:lnTo>
                      <a:lnTo>
                        <a:pt x="1628304" y="1194974"/>
                      </a:lnTo>
                      <a:lnTo>
                        <a:pt x="1627419" y="1192467"/>
                      </a:lnTo>
                      <a:lnTo>
                        <a:pt x="1627714" y="1189812"/>
                      </a:lnTo>
                      <a:lnTo>
                        <a:pt x="1630221" y="1188337"/>
                      </a:lnTo>
                      <a:lnTo>
                        <a:pt x="1633761" y="1188042"/>
                      </a:lnTo>
                      <a:lnTo>
                        <a:pt x="1636416" y="1187010"/>
                      </a:lnTo>
                      <a:lnTo>
                        <a:pt x="1637153" y="1184207"/>
                      </a:lnTo>
                      <a:lnTo>
                        <a:pt x="1638333" y="1183322"/>
                      </a:lnTo>
                      <a:lnTo>
                        <a:pt x="1639661" y="1183027"/>
                      </a:lnTo>
                      <a:lnTo>
                        <a:pt x="1642905" y="1182585"/>
                      </a:lnTo>
                      <a:lnTo>
                        <a:pt x="1645118" y="1181405"/>
                      </a:lnTo>
                      <a:lnTo>
                        <a:pt x="1646445" y="1180815"/>
                      </a:lnTo>
                      <a:lnTo>
                        <a:pt x="1650428" y="1179193"/>
                      </a:lnTo>
                      <a:lnTo>
                        <a:pt x="1654115" y="1178898"/>
                      </a:lnTo>
                      <a:lnTo>
                        <a:pt x="1655589" y="1177718"/>
                      </a:lnTo>
                      <a:lnTo>
                        <a:pt x="1656917" y="1176095"/>
                      </a:lnTo>
                      <a:lnTo>
                        <a:pt x="1658834" y="1175505"/>
                      </a:lnTo>
                      <a:lnTo>
                        <a:pt x="1660899" y="1174030"/>
                      </a:lnTo>
                      <a:lnTo>
                        <a:pt x="1663702" y="1172261"/>
                      </a:lnTo>
                      <a:lnTo>
                        <a:pt x="1664734" y="1172113"/>
                      </a:lnTo>
                      <a:lnTo>
                        <a:pt x="1669159" y="1171081"/>
                      </a:lnTo>
                      <a:lnTo>
                        <a:pt x="1670929" y="1170638"/>
                      </a:lnTo>
                      <a:lnTo>
                        <a:pt x="1671961" y="1170491"/>
                      </a:lnTo>
                      <a:lnTo>
                        <a:pt x="1673879" y="1170491"/>
                      </a:lnTo>
                      <a:lnTo>
                        <a:pt x="1674764" y="1168721"/>
                      </a:lnTo>
                      <a:lnTo>
                        <a:pt x="1676681" y="1167246"/>
                      </a:lnTo>
                      <a:lnTo>
                        <a:pt x="1678746" y="1166803"/>
                      </a:lnTo>
                      <a:lnTo>
                        <a:pt x="1679631" y="1165476"/>
                      </a:lnTo>
                      <a:lnTo>
                        <a:pt x="1681548" y="1163706"/>
                      </a:lnTo>
                      <a:lnTo>
                        <a:pt x="1684056" y="1162821"/>
                      </a:lnTo>
                      <a:lnTo>
                        <a:pt x="1688038" y="1162674"/>
                      </a:lnTo>
                      <a:lnTo>
                        <a:pt x="1692020" y="1162821"/>
                      </a:lnTo>
                      <a:lnTo>
                        <a:pt x="1694232" y="1162526"/>
                      </a:lnTo>
                      <a:lnTo>
                        <a:pt x="1696149" y="1160019"/>
                      </a:lnTo>
                      <a:lnTo>
                        <a:pt x="1696592" y="1158691"/>
                      </a:lnTo>
                      <a:lnTo>
                        <a:pt x="1696887" y="1157364"/>
                      </a:lnTo>
                      <a:lnTo>
                        <a:pt x="1698509" y="1156922"/>
                      </a:lnTo>
                      <a:lnTo>
                        <a:pt x="1700427" y="1158986"/>
                      </a:lnTo>
                      <a:lnTo>
                        <a:pt x="1701902" y="1160314"/>
                      </a:lnTo>
                      <a:lnTo>
                        <a:pt x="1704409" y="1161641"/>
                      </a:lnTo>
                      <a:lnTo>
                        <a:pt x="1705589" y="1162969"/>
                      </a:lnTo>
                      <a:lnTo>
                        <a:pt x="1707064" y="1163116"/>
                      </a:lnTo>
                      <a:lnTo>
                        <a:pt x="1708539" y="1162231"/>
                      </a:lnTo>
                      <a:lnTo>
                        <a:pt x="1709571" y="1159871"/>
                      </a:lnTo>
                      <a:lnTo>
                        <a:pt x="1711636" y="1159429"/>
                      </a:lnTo>
                      <a:lnTo>
                        <a:pt x="1713849" y="1159871"/>
                      </a:lnTo>
                      <a:lnTo>
                        <a:pt x="1714439" y="1161051"/>
                      </a:lnTo>
                      <a:lnTo>
                        <a:pt x="1714586" y="1162084"/>
                      </a:lnTo>
                      <a:lnTo>
                        <a:pt x="1715618" y="1164149"/>
                      </a:lnTo>
                      <a:lnTo>
                        <a:pt x="1718126" y="1165919"/>
                      </a:lnTo>
                      <a:lnTo>
                        <a:pt x="1721223" y="1165771"/>
                      </a:lnTo>
                      <a:lnTo>
                        <a:pt x="1722403" y="1165476"/>
                      </a:lnTo>
                      <a:lnTo>
                        <a:pt x="1725501" y="1165623"/>
                      </a:lnTo>
                      <a:lnTo>
                        <a:pt x="1728450" y="1166066"/>
                      </a:lnTo>
                      <a:lnTo>
                        <a:pt x="1731695" y="1166508"/>
                      </a:lnTo>
                      <a:lnTo>
                        <a:pt x="1732727" y="1166508"/>
                      </a:lnTo>
                      <a:lnTo>
                        <a:pt x="1736120" y="1166803"/>
                      </a:lnTo>
                      <a:lnTo>
                        <a:pt x="1741282" y="1167098"/>
                      </a:lnTo>
                      <a:lnTo>
                        <a:pt x="1743494" y="1166951"/>
                      </a:lnTo>
                      <a:lnTo>
                        <a:pt x="1748067" y="1167541"/>
                      </a:lnTo>
                      <a:lnTo>
                        <a:pt x="1748952" y="1169016"/>
                      </a:lnTo>
                      <a:lnTo>
                        <a:pt x="1749837" y="1172703"/>
                      </a:lnTo>
                      <a:lnTo>
                        <a:pt x="1750574" y="1176095"/>
                      </a:lnTo>
                      <a:lnTo>
                        <a:pt x="1750721" y="1178898"/>
                      </a:lnTo>
                      <a:lnTo>
                        <a:pt x="1751902" y="1180373"/>
                      </a:lnTo>
                      <a:lnTo>
                        <a:pt x="1753524" y="1180815"/>
                      </a:lnTo>
                      <a:lnTo>
                        <a:pt x="1754409" y="1181995"/>
                      </a:lnTo>
                      <a:lnTo>
                        <a:pt x="1756179" y="1183470"/>
                      </a:lnTo>
                      <a:lnTo>
                        <a:pt x="1757506" y="1185682"/>
                      </a:lnTo>
                      <a:lnTo>
                        <a:pt x="1759129" y="1185535"/>
                      </a:lnTo>
                      <a:lnTo>
                        <a:pt x="1760308" y="1185092"/>
                      </a:lnTo>
                      <a:lnTo>
                        <a:pt x="1762668" y="1184797"/>
                      </a:lnTo>
                      <a:lnTo>
                        <a:pt x="1765765" y="1184945"/>
                      </a:lnTo>
                      <a:lnTo>
                        <a:pt x="1767978" y="1186272"/>
                      </a:lnTo>
                      <a:lnTo>
                        <a:pt x="1768715" y="1187747"/>
                      </a:lnTo>
                      <a:lnTo>
                        <a:pt x="1770485" y="1188632"/>
                      </a:lnTo>
                      <a:lnTo>
                        <a:pt x="1771960" y="1188485"/>
                      </a:lnTo>
                      <a:lnTo>
                        <a:pt x="1776238" y="1188337"/>
                      </a:lnTo>
                      <a:lnTo>
                        <a:pt x="1777713" y="1188485"/>
                      </a:lnTo>
                      <a:lnTo>
                        <a:pt x="1779187" y="1189370"/>
                      </a:lnTo>
                      <a:lnTo>
                        <a:pt x="1781252" y="1189517"/>
                      </a:lnTo>
                      <a:lnTo>
                        <a:pt x="1782432" y="1188485"/>
                      </a:lnTo>
                      <a:lnTo>
                        <a:pt x="1786119" y="1187600"/>
                      </a:lnTo>
                      <a:lnTo>
                        <a:pt x="1788184" y="1186125"/>
                      </a:lnTo>
                      <a:lnTo>
                        <a:pt x="1789954" y="1186125"/>
                      </a:lnTo>
                      <a:lnTo>
                        <a:pt x="1791134" y="1186862"/>
                      </a:lnTo>
                      <a:lnTo>
                        <a:pt x="1792019" y="1187895"/>
                      </a:lnTo>
                      <a:lnTo>
                        <a:pt x="1793494" y="1187452"/>
                      </a:lnTo>
                      <a:lnTo>
                        <a:pt x="1794232" y="1186567"/>
                      </a:lnTo>
                      <a:lnTo>
                        <a:pt x="1795411" y="1186567"/>
                      </a:lnTo>
                      <a:lnTo>
                        <a:pt x="1796739" y="1187157"/>
                      </a:lnTo>
                      <a:lnTo>
                        <a:pt x="1799689" y="1188042"/>
                      </a:lnTo>
                      <a:lnTo>
                        <a:pt x="1802049" y="1189812"/>
                      </a:lnTo>
                      <a:lnTo>
                        <a:pt x="1803671" y="1190107"/>
                      </a:lnTo>
                      <a:lnTo>
                        <a:pt x="1805883" y="1189517"/>
                      </a:lnTo>
                      <a:lnTo>
                        <a:pt x="1806916" y="1189222"/>
                      </a:lnTo>
                      <a:lnTo>
                        <a:pt x="1807948" y="1190107"/>
                      </a:lnTo>
                      <a:lnTo>
                        <a:pt x="1809423" y="1190697"/>
                      </a:lnTo>
                      <a:lnTo>
                        <a:pt x="1810455" y="1189960"/>
                      </a:lnTo>
                      <a:lnTo>
                        <a:pt x="1812373" y="1189517"/>
                      </a:lnTo>
                      <a:lnTo>
                        <a:pt x="1819452" y="1190550"/>
                      </a:lnTo>
                      <a:lnTo>
                        <a:pt x="1821222" y="1192319"/>
                      </a:lnTo>
                      <a:lnTo>
                        <a:pt x="1822402" y="1193204"/>
                      </a:lnTo>
                      <a:lnTo>
                        <a:pt x="1823435" y="1194679"/>
                      </a:lnTo>
                      <a:lnTo>
                        <a:pt x="1825352" y="1195712"/>
                      </a:lnTo>
                      <a:lnTo>
                        <a:pt x="1829335" y="1195269"/>
                      </a:lnTo>
                      <a:lnTo>
                        <a:pt x="1830809" y="1194237"/>
                      </a:lnTo>
                      <a:lnTo>
                        <a:pt x="1834054" y="1191877"/>
                      </a:lnTo>
                      <a:lnTo>
                        <a:pt x="1835234" y="1189517"/>
                      </a:lnTo>
                      <a:lnTo>
                        <a:pt x="1836856" y="1188780"/>
                      </a:lnTo>
                      <a:lnTo>
                        <a:pt x="1838774" y="1188337"/>
                      </a:lnTo>
                      <a:lnTo>
                        <a:pt x="1840396" y="1188337"/>
                      </a:lnTo>
                      <a:lnTo>
                        <a:pt x="1842166" y="1188337"/>
                      </a:lnTo>
                      <a:lnTo>
                        <a:pt x="1844378" y="1186567"/>
                      </a:lnTo>
                      <a:lnTo>
                        <a:pt x="1846148" y="1185977"/>
                      </a:lnTo>
                      <a:lnTo>
                        <a:pt x="1848656" y="1183912"/>
                      </a:lnTo>
                      <a:lnTo>
                        <a:pt x="1849245" y="1182880"/>
                      </a:lnTo>
                      <a:lnTo>
                        <a:pt x="1850426" y="1180373"/>
                      </a:lnTo>
                      <a:lnTo>
                        <a:pt x="1851311" y="1178750"/>
                      </a:lnTo>
                      <a:lnTo>
                        <a:pt x="1852490" y="1176243"/>
                      </a:lnTo>
                      <a:lnTo>
                        <a:pt x="1853228" y="1172113"/>
                      </a:lnTo>
                      <a:lnTo>
                        <a:pt x="1853670" y="1169901"/>
                      </a:lnTo>
                      <a:lnTo>
                        <a:pt x="1853375" y="1168278"/>
                      </a:lnTo>
                      <a:lnTo>
                        <a:pt x="1851753" y="1167393"/>
                      </a:lnTo>
                      <a:lnTo>
                        <a:pt x="1849836" y="1167098"/>
                      </a:lnTo>
                      <a:lnTo>
                        <a:pt x="1848066" y="1165919"/>
                      </a:lnTo>
                      <a:lnTo>
                        <a:pt x="1846738" y="1164443"/>
                      </a:lnTo>
                      <a:lnTo>
                        <a:pt x="1846001" y="1162526"/>
                      </a:lnTo>
                      <a:lnTo>
                        <a:pt x="1844969" y="1160166"/>
                      </a:lnTo>
                      <a:lnTo>
                        <a:pt x="1845116" y="1158544"/>
                      </a:lnTo>
                      <a:lnTo>
                        <a:pt x="1844821" y="1157216"/>
                      </a:lnTo>
                      <a:lnTo>
                        <a:pt x="1843936" y="1156184"/>
                      </a:lnTo>
                      <a:lnTo>
                        <a:pt x="1842313" y="1154119"/>
                      </a:lnTo>
                      <a:lnTo>
                        <a:pt x="1841428" y="1152792"/>
                      </a:lnTo>
                      <a:lnTo>
                        <a:pt x="1841724" y="1150432"/>
                      </a:lnTo>
                      <a:lnTo>
                        <a:pt x="1843641" y="1146450"/>
                      </a:lnTo>
                      <a:lnTo>
                        <a:pt x="1843936" y="1144680"/>
                      </a:lnTo>
                      <a:lnTo>
                        <a:pt x="1844084" y="1143500"/>
                      </a:lnTo>
                      <a:lnTo>
                        <a:pt x="1843936" y="1142467"/>
                      </a:lnTo>
                      <a:lnTo>
                        <a:pt x="1844673" y="1140255"/>
                      </a:lnTo>
                      <a:lnTo>
                        <a:pt x="1845706" y="1139223"/>
                      </a:lnTo>
                      <a:lnTo>
                        <a:pt x="1847033" y="1136715"/>
                      </a:lnTo>
                      <a:lnTo>
                        <a:pt x="1848656" y="1135535"/>
                      </a:lnTo>
                      <a:lnTo>
                        <a:pt x="1850868" y="1135388"/>
                      </a:lnTo>
                      <a:lnTo>
                        <a:pt x="1851753" y="1134798"/>
                      </a:lnTo>
                      <a:lnTo>
                        <a:pt x="1852195" y="1132143"/>
                      </a:lnTo>
                      <a:lnTo>
                        <a:pt x="1853228" y="1130226"/>
                      </a:lnTo>
                      <a:lnTo>
                        <a:pt x="1853965" y="1128898"/>
                      </a:lnTo>
                      <a:lnTo>
                        <a:pt x="1855293" y="1127423"/>
                      </a:lnTo>
                      <a:lnTo>
                        <a:pt x="1862815" y="1124473"/>
                      </a:lnTo>
                      <a:lnTo>
                        <a:pt x="1865912" y="1120786"/>
                      </a:lnTo>
                      <a:lnTo>
                        <a:pt x="1866945" y="1119016"/>
                      </a:lnTo>
                      <a:lnTo>
                        <a:pt x="1868124" y="1115034"/>
                      </a:lnTo>
                      <a:lnTo>
                        <a:pt x="1869305" y="1113412"/>
                      </a:lnTo>
                      <a:lnTo>
                        <a:pt x="1871074" y="1114002"/>
                      </a:lnTo>
                      <a:lnTo>
                        <a:pt x="1872992" y="1116214"/>
                      </a:lnTo>
                      <a:lnTo>
                        <a:pt x="1874467" y="1116361"/>
                      </a:lnTo>
                      <a:lnTo>
                        <a:pt x="1876679" y="1117541"/>
                      </a:lnTo>
                      <a:lnTo>
                        <a:pt x="1882726" y="1120196"/>
                      </a:lnTo>
                      <a:lnTo>
                        <a:pt x="1886118" y="1121081"/>
                      </a:lnTo>
                      <a:lnTo>
                        <a:pt x="1888183" y="1121229"/>
                      </a:lnTo>
                      <a:lnTo>
                        <a:pt x="1890986" y="1121966"/>
                      </a:lnTo>
                      <a:lnTo>
                        <a:pt x="1892756" y="1123588"/>
                      </a:lnTo>
                      <a:lnTo>
                        <a:pt x="1896295" y="1126096"/>
                      </a:lnTo>
                      <a:lnTo>
                        <a:pt x="1899245" y="1126686"/>
                      </a:lnTo>
                      <a:lnTo>
                        <a:pt x="1904260" y="1126981"/>
                      </a:lnTo>
                      <a:lnTo>
                        <a:pt x="1910602" y="1127128"/>
                      </a:lnTo>
                      <a:lnTo>
                        <a:pt x="1912225" y="1127571"/>
                      </a:lnTo>
                      <a:lnTo>
                        <a:pt x="1916797" y="1129341"/>
                      </a:lnTo>
                      <a:lnTo>
                        <a:pt x="1921959" y="1131258"/>
                      </a:lnTo>
                      <a:lnTo>
                        <a:pt x="1926678" y="1133028"/>
                      </a:lnTo>
                      <a:lnTo>
                        <a:pt x="1930218" y="1134503"/>
                      </a:lnTo>
                      <a:lnTo>
                        <a:pt x="1932431" y="1135830"/>
                      </a:lnTo>
                      <a:lnTo>
                        <a:pt x="1934348" y="1136568"/>
                      </a:lnTo>
                      <a:lnTo>
                        <a:pt x="1936560" y="1135978"/>
                      </a:lnTo>
                      <a:lnTo>
                        <a:pt x="1939363" y="1136125"/>
                      </a:lnTo>
                      <a:lnTo>
                        <a:pt x="1945853" y="1137600"/>
                      </a:lnTo>
                      <a:lnTo>
                        <a:pt x="1949982" y="1139075"/>
                      </a:lnTo>
                      <a:lnTo>
                        <a:pt x="1953522" y="1139960"/>
                      </a:lnTo>
                      <a:lnTo>
                        <a:pt x="1954554" y="1141435"/>
                      </a:lnTo>
                      <a:lnTo>
                        <a:pt x="1954702" y="1143205"/>
                      </a:lnTo>
                      <a:lnTo>
                        <a:pt x="1954259" y="1144827"/>
                      </a:lnTo>
                      <a:lnTo>
                        <a:pt x="1954554" y="1148515"/>
                      </a:lnTo>
                      <a:lnTo>
                        <a:pt x="1955587" y="1150432"/>
                      </a:lnTo>
                      <a:lnTo>
                        <a:pt x="1956029" y="1153087"/>
                      </a:lnTo>
                      <a:lnTo>
                        <a:pt x="1956472" y="1155594"/>
                      </a:lnTo>
                      <a:lnTo>
                        <a:pt x="1956177" y="1158101"/>
                      </a:lnTo>
                      <a:lnTo>
                        <a:pt x="1956619" y="1159429"/>
                      </a:lnTo>
                      <a:lnTo>
                        <a:pt x="1957799" y="1160166"/>
                      </a:lnTo>
                      <a:lnTo>
                        <a:pt x="1958832" y="1161936"/>
                      </a:lnTo>
                      <a:lnTo>
                        <a:pt x="1958389" y="1163706"/>
                      </a:lnTo>
                      <a:lnTo>
                        <a:pt x="1957946" y="1164739"/>
                      </a:lnTo>
                      <a:lnTo>
                        <a:pt x="1958094" y="1166508"/>
                      </a:lnTo>
                      <a:lnTo>
                        <a:pt x="1959274" y="1167836"/>
                      </a:lnTo>
                      <a:lnTo>
                        <a:pt x="1961191" y="1168131"/>
                      </a:lnTo>
                      <a:lnTo>
                        <a:pt x="1962814" y="1168573"/>
                      </a:lnTo>
                      <a:lnTo>
                        <a:pt x="1964879" y="1170786"/>
                      </a:lnTo>
                      <a:lnTo>
                        <a:pt x="1968419" y="1173293"/>
                      </a:lnTo>
                      <a:lnTo>
                        <a:pt x="1970483" y="1174030"/>
                      </a:lnTo>
                      <a:lnTo>
                        <a:pt x="1972991" y="1175063"/>
                      </a:lnTo>
                      <a:lnTo>
                        <a:pt x="1977711" y="1176243"/>
                      </a:lnTo>
                      <a:lnTo>
                        <a:pt x="1980956" y="1176538"/>
                      </a:lnTo>
                      <a:lnTo>
                        <a:pt x="1982725" y="1177423"/>
                      </a:lnTo>
                      <a:lnTo>
                        <a:pt x="1984643" y="1179635"/>
                      </a:lnTo>
                      <a:lnTo>
                        <a:pt x="1987740" y="1180078"/>
                      </a:lnTo>
                      <a:lnTo>
                        <a:pt x="1989657" y="1180815"/>
                      </a:lnTo>
                      <a:lnTo>
                        <a:pt x="1993197" y="1181847"/>
                      </a:lnTo>
                      <a:lnTo>
                        <a:pt x="1995557" y="1181257"/>
                      </a:lnTo>
                      <a:lnTo>
                        <a:pt x="1997622" y="1180520"/>
                      </a:lnTo>
                      <a:lnTo>
                        <a:pt x="1999097" y="1180668"/>
                      </a:lnTo>
                      <a:lnTo>
                        <a:pt x="2001751" y="1181110"/>
                      </a:lnTo>
                      <a:lnTo>
                        <a:pt x="2004849" y="1181257"/>
                      </a:lnTo>
                      <a:lnTo>
                        <a:pt x="2007504" y="1180668"/>
                      </a:lnTo>
                      <a:lnTo>
                        <a:pt x="2009568" y="1179193"/>
                      </a:lnTo>
                      <a:lnTo>
                        <a:pt x="2012076" y="1177128"/>
                      </a:lnTo>
                      <a:lnTo>
                        <a:pt x="2015026" y="1176095"/>
                      </a:lnTo>
                      <a:lnTo>
                        <a:pt x="2018418" y="1175653"/>
                      </a:lnTo>
                      <a:lnTo>
                        <a:pt x="2020778" y="1174768"/>
                      </a:lnTo>
                      <a:lnTo>
                        <a:pt x="2028300" y="1173440"/>
                      </a:lnTo>
                      <a:lnTo>
                        <a:pt x="2031397" y="1173146"/>
                      </a:lnTo>
                      <a:lnTo>
                        <a:pt x="2033757" y="1171818"/>
                      </a:lnTo>
                      <a:lnTo>
                        <a:pt x="2035822" y="1170786"/>
                      </a:lnTo>
                      <a:lnTo>
                        <a:pt x="2038919" y="1170343"/>
                      </a:lnTo>
                      <a:lnTo>
                        <a:pt x="2043049" y="1171376"/>
                      </a:lnTo>
                      <a:lnTo>
                        <a:pt x="2047031" y="1172408"/>
                      </a:lnTo>
                      <a:lnTo>
                        <a:pt x="2051751" y="1172703"/>
                      </a:lnTo>
                      <a:lnTo>
                        <a:pt x="2054996" y="1173883"/>
                      </a:lnTo>
                      <a:lnTo>
                        <a:pt x="2057208" y="1175210"/>
                      </a:lnTo>
                      <a:lnTo>
                        <a:pt x="2060748" y="1176095"/>
                      </a:lnTo>
                      <a:lnTo>
                        <a:pt x="2064730" y="1175653"/>
                      </a:lnTo>
                      <a:lnTo>
                        <a:pt x="2070040" y="1175210"/>
                      </a:lnTo>
                      <a:lnTo>
                        <a:pt x="2073580" y="1175800"/>
                      </a:lnTo>
                      <a:lnTo>
                        <a:pt x="2077414" y="1178013"/>
                      </a:lnTo>
                      <a:lnTo>
                        <a:pt x="2079627" y="1179783"/>
                      </a:lnTo>
                      <a:lnTo>
                        <a:pt x="2082282" y="1183617"/>
                      </a:lnTo>
                      <a:lnTo>
                        <a:pt x="2084937" y="1185387"/>
                      </a:lnTo>
                      <a:lnTo>
                        <a:pt x="2087297" y="1186862"/>
                      </a:lnTo>
                      <a:lnTo>
                        <a:pt x="2090246" y="1187010"/>
                      </a:lnTo>
                      <a:lnTo>
                        <a:pt x="2097621" y="1187010"/>
                      </a:lnTo>
                      <a:lnTo>
                        <a:pt x="2101750" y="1187895"/>
                      </a:lnTo>
                      <a:lnTo>
                        <a:pt x="2105143" y="1188337"/>
                      </a:lnTo>
                      <a:lnTo>
                        <a:pt x="2106028" y="1189075"/>
                      </a:lnTo>
                      <a:lnTo>
                        <a:pt x="2105585" y="1191582"/>
                      </a:lnTo>
                      <a:lnTo>
                        <a:pt x="2105733" y="1195269"/>
                      </a:lnTo>
                      <a:lnTo>
                        <a:pt x="2105733" y="1197039"/>
                      </a:lnTo>
                      <a:lnTo>
                        <a:pt x="2106470" y="1198219"/>
                      </a:lnTo>
                      <a:lnTo>
                        <a:pt x="2107503" y="1198514"/>
                      </a:lnTo>
                      <a:lnTo>
                        <a:pt x="2108240" y="1200284"/>
                      </a:lnTo>
                      <a:lnTo>
                        <a:pt x="2109863" y="1201316"/>
                      </a:lnTo>
                      <a:lnTo>
                        <a:pt x="2112812" y="1202644"/>
                      </a:lnTo>
                      <a:lnTo>
                        <a:pt x="2117975" y="1207068"/>
                      </a:lnTo>
                      <a:lnTo>
                        <a:pt x="2120925" y="1208838"/>
                      </a:lnTo>
                      <a:lnTo>
                        <a:pt x="2123285" y="1209428"/>
                      </a:lnTo>
                      <a:lnTo>
                        <a:pt x="2126529" y="1208986"/>
                      </a:lnTo>
                      <a:lnTo>
                        <a:pt x="2131396" y="1209133"/>
                      </a:lnTo>
                      <a:lnTo>
                        <a:pt x="2139656" y="1209133"/>
                      </a:lnTo>
                      <a:lnTo>
                        <a:pt x="2145261" y="1210313"/>
                      </a:lnTo>
                      <a:lnTo>
                        <a:pt x="2147326" y="1211346"/>
                      </a:lnTo>
                      <a:lnTo>
                        <a:pt x="2153078" y="1212378"/>
                      </a:lnTo>
                      <a:lnTo>
                        <a:pt x="2159420" y="1213411"/>
                      </a:lnTo>
                      <a:lnTo>
                        <a:pt x="2164730" y="1214591"/>
                      </a:lnTo>
                      <a:lnTo>
                        <a:pt x="2167974" y="1213116"/>
                      </a:lnTo>
                      <a:lnTo>
                        <a:pt x="2170777" y="1212968"/>
                      </a:lnTo>
                      <a:lnTo>
                        <a:pt x="2173431" y="1214001"/>
                      </a:lnTo>
                      <a:lnTo>
                        <a:pt x="2176086" y="1215771"/>
                      </a:lnTo>
                      <a:lnTo>
                        <a:pt x="2178151" y="1215623"/>
                      </a:lnTo>
                      <a:lnTo>
                        <a:pt x="2181248" y="1214738"/>
                      </a:lnTo>
                      <a:lnTo>
                        <a:pt x="2190983" y="1210166"/>
                      </a:lnTo>
                      <a:lnTo>
                        <a:pt x="2194523" y="1208396"/>
                      </a:lnTo>
                      <a:lnTo>
                        <a:pt x="2196883" y="1208838"/>
                      </a:lnTo>
                      <a:lnTo>
                        <a:pt x="2199095" y="1208248"/>
                      </a:lnTo>
                      <a:lnTo>
                        <a:pt x="2200717" y="1207658"/>
                      </a:lnTo>
                      <a:lnTo>
                        <a:pt x="2204994" y="1206921"/>
                      </a:lnTo>
                      <a:lnTo>
                        <a:pt x="2207502" y="1206774"/>
                      </a:lnTo>
                      <a:lnTo>
                        <a:pt x="2210157" y="1206331"/>
                      </a:lnTo>
                      <a:lnTo>
                        <a:pt x="2213992" y="1206036"/>
                      </a:lnTo>
                      <a:lnTo>
                        <a:pt x="2221661" y="1202939"/>
                      </a:lnTo>
                      <a:lnTo>
                        <a:pt x="2224759" y="1202349"/>
                      </a:lnTo>
                      <a:lnTo>
                        <a:pt x="2230068" y="1203234"/>
                      </a:lnTo>
                      <a:lnTo>
                        <a:pt x="2232870" y="1202644"/>
                      </a:lnTo>
                      <a:lnTo>
                        <a:pt x="2235673" y="1201169"/>
                      </a:lnTo>
                      <a:lnTo>
                        <a:pt x="2239360" y="1199546"/>
                      </a:lnTo>
                      <a:lnTo>
                        <a:pt x="2240393" y="1196892"/>
                      </a:lnTo>
                      <a:lnTo>
                        <a:pt x="2242310" y="1193352"/>
                      </a:lnTo>
                      <a:lnTo>
                        <a:pt x="2246292" y="1190844"/>
                      </a:lnTo>
                      <a:lnTo>
                        <a:pt x="2249685" y="1188485"/>
                      </a:lnTo>
                      <a:lnTo>
                        <a:pt x="2252929" y="1186272"/>
                      </a:lnTo>
                      <a:lnTo>
                        <a:pt x="2257059" y="1184355"/>
                      </a:lnTo>
                      <a:lnTo>
                        <a:pt x="2261041" y="1183027"/>
                      </a:lnTo>
                      <a:lnTo>
                        <a:pt x="2265908" y="1179488"/>
                      </a:lnTo>
                      <a:lnTo>
                        <a:pt x="2269891" y="1177718"/>
                      </a:lnTo>
                      <a:lnTo>
                        <a:pt x="2271808" y="1177128"/>
                      </a:lnTo>
                      <a:lnTo>
                        <a:pt x="2274168" y="1177718"/>
                      </a:lnTo>
                      <a:lnTo>
                        <a:pt x="2278593" y="1178308"/>
                      </a:lnTo>
                      <a:lnTo>
                        <a:pt x="2281690" y="1178160"/>
                      </a:lnTo>
                      <a:lnTo>
                        <a:pt x="2283460" y="1178603"/>
                      </a:lnTo>
                      <a:lnTo>
                        <a:pt x="2287147" y="1180225"/>
                      </a:lnTo>
                      <a:lnTo>
                        <a:pt x="2290245" y="1181847"/>
                      </a:lnTo>
                      <a:lnTo>
                        <a:pt x="2292752" y="1184502"/>
                      </a:lnTo>
                      <a:lnTo>
                        <a:pt x="2297472" y="1188190"/>
                      </a:lnTo>
                      <a:lnTo>
                        <a:pt x="2299832" y="1189517"/>
                      </a:lnTo>
                      <a:lnTo>
                        <a:pt x="2301454" y="1189960"/>
                      </a:lnTo>
                      <a:lnTo>
                        <a:pt x="2305584" y="1190402"/>
                      </a:lnTo>
                      <a:lnTo>
                        <a:pt x="2308976" y="1190550"/>
                      </a:lnTo>
                      <a:lnTo>
                        <a:pt x="2311041" y="1189664"/>
                      </a:lnTo>
                      <a:lnTo>
                        <a:pt x="2314433" y="1188190"/>
                      </a:lnTo>
                      <a:lnTo>
                        <a:pt x="2319890" y="1186125"/>
                      </a:lnTo>
                      <a:lnTo>
                        <a:pt x="2321955" y="1186125"/>
                      </a:lnTo>
                      <a:lnTo>
                        <a:pt x="2325495" y="1187305"/>
                      </a:lnTo>
                      <a:lnTo>
                        <a:pt x="2330805" y="1189222"/>
                      </a:lnTo>
                      <a:lnTo>
                        <a:pt x="2332869" y="1190697"/>
                      </a:lnTo>
                      <a:lnTo>
                        <a:pt x="2334197" y="1192467"/>
                      </a:lnTo>
                      <a:lnTo>
                        <a:pt x="2339654" y="1195417"/>
                      </a:lnTo>
                      <a:lnTo>
                        <a:pt x="2343046" y="1196892"/>
                      </a:lnTo>
                      <a:lnTo>
                        <a:pt x="2348946" y="1199251"/>
                      </a:lnTo>
                      <a:lnTo>
                        <a:pt x="2354993" y="1199841"/>
                      </a:lnTo>
                      <a:lnTo>
                        <a:pt x="2360746" y="1202349"/>
                      </a:lnTo>
                      <a:lnTo>
                        <a:pt x="2363695" y="1203086"/>
                      </a:lnTo>
                      <a:lnTo>
                        <a:pt x="2365318" y="1203086"/>
                      </a:lnTo>
                      <a:lnTo>
                        <a:pt x="2373430" y="1196892"/>
                      </a:lnTo>
                      <a:lnTo>
                        <a:pt x="2380362" y="1191729"/>
                      </a:lnTo>
                      <a:lnTo>
                        <a:pt x="2388326" y="1187747"/>
                      </a:lnTo>
                      <a:lnTo>
                        <a:pt x="2394226" y="1187157"/>
                      </a:lnTo>
                      <a:lnTo>
                        <a:pt x="2398650" y="1185977"/>
                      </a:lnTo>
                      <a:lnTo>
                        <a:pt x="2401600" y="1184207"/>
                      </a:lnTo>
                      <a:lnTo>
                        <a:pt x="2403223" y="1181257"/>
                      </a:lnTo>
                      <a:lnTo>
                        <a:pt x="2403813" y="1176980"/>
                      </a:lnTo>
                      <a:lnTo>
                        <a:pt x="2402633" y="1174473"/>
                      </a:lnTo>
                      <a:lnTo>
                        <a:pt x="2399831" y="1173588"/>
                      </a:lnTo>
                      <a:lnTo>
                        <a:pt x="2399093" y="1172703"/>
                      </a:lnTo>
                      <a:lnTo>
                        <a:pt x="2400420" y="1171671"/>
                      </a:lnTo>
                      <a:lnTo>
                        <a:pt x="2401453" y="1169901"/>
                      </a:lnTo>
                      <a:lnTo>
                        <a:pt x="2402043" y="1167393"/>
                      </a:lnTo>
                      <a:lnTo>
                        <a:pt x="2403813" y="1164886"/>
                      </a:lnTo>
                      <a:lnTo>
                        <a:pt x="2406467" y="1162526"/>
                      </a:lnTo>
                      <a:lnTo>
                        <a:pt x="2407795" y="1159871"/>
                      </a:lnTo>
                      <a:lnTo>
                        <a:pt x="2408090" y="1156922"/>
                      </a:lnTo>
                      <a:lnTo>
                        <a:pt x="2409712" y="1154119"/>
                      </a:lnTo>
                      <a:lnTo>
                        <a:pt x="2412662" y="1151169"/>
                      </a:lnTo>
                      <a:lnTo>
                        <a:pt x="2414284" y="1148515"/>
                      </a:lnTo>
                      <a:lnTo>
                        <a:pt x="2414580" y="1146007"/>
                      </a:lnTo>
                      <a:lnTo>
                        <a:pt x="2416055" y="1143057"/>
                      </a:lnTo>
                      <a:lnTo>
                        <a:pt x="2420037" y="1137600"/>
                      </a:lnTo>
                      <a:lnTo>
                        <a:pt x="2422692" y="1131405"/>
                      </a:lnTo>
                      <a:lnTo>
                        <a:pt x="2427117" y="1127128"/>
                      </a:lnTo>
                      <a:lnTo>
                        <a:pt x="2434196" y="1122851"/>
                      </a:lnTo>
                      <a:lnTo>
                        <a:pt x="2438621" y="1118426"/>
                      </a:lnTo>
                      <a:lnTo>
                        <a:pt x="2440538" y="1114149"/>
                      </a:lnTo>
                      <a:lnTo>
                        <a:pt x="2440391" y="1110314"/>
                      </a:lnTo>
                      <a:lnTo>
                        <a:pt x="2438326" y="1107069"/>
                      </a:lnTo>
                      <a:lnTo>
                        <a:pt x="2437883" y="1103677"/>
                      </a:lnTo>
                      <a:lnTo>
                        <a:pt x="2439211" y="1100285"/>
                      </a:lnTo>
                      <a:lnTo>
                        <a:pt x="2438031" y="1097630"/>
                      </a:lnTo>
                      <a:lnTo>
                        <a:pt x="2434491" y="1096008"/>
                      </a:lnTo>
                      <a:lnTo>
                        <a:pt x="2430361" y="1095565"/>
                      </a:lnTo>
                      <a:lnTo>
                        <a:pt x="2425346" y="1096450"/>
                      </a:lnTo>
                      <a:lnTo>
                        <a:pt x="2422692" y="1095270"/>
                      </a:lnTo>
                      <a:lnTo>
                        <a:pt x="2422102" y="1092320"/>
                      </a:lnTo>
                      <a:lnTo>
                        <a:pt x="2423282" y="1089960"/>
                      </a:lnTo>
                      <a:lnTo>
                        <a:pt x="2426527" y="1088043"/>
                      </a:lnTo>
                      <a:lnTo>
                        <a:pt x="2431836" y="1083471"/>
                      </a:lnTo>
                      <a:lnTo>
                        <a:pt x="2439211" y="1076244"/>
                      </a:lnTo>
                      <a:lnTo>
                        <a:pt x="2446585" y="1072261"/>
                      </a:lnTo>
                      <a:lnTo>
                        <a:pt x="2457647" y="1071082"/>
                      </a:lnTo>
                      <a:lnTo>
                        <a:pt x="2466497" y="1068722"/>
                      </a:lnTo>
                      <a:lnTo>
                        <a:pt x="2475494" y="1066362"/>
                      </a:lnTo>
                      <a:lnTo>
                        <a:pt x="2481983" y="1065182"/>
                      </a:lnTo>
                      <a:lnTo>
                        <a:pt x="2483016" y="1065919"/>
                      </a:lnTo>
                      <a:lnTo>
                        <a:pt x="2486556" y="1066214"/>
                      </a:lnTo>
                      <a:lnTo>
                        <a:pt x="2492602" y="1065772"/>
                      </a:lnTo>
                      <a:lnTo>
                        <a:pt x="2498207" y="1064739"/>
                      </a:lnTo>
                      <a:lnTo>
                        <a:pt x="2503370" y="1063117"/>
                      </a:lnTo>
                      <a:lnTo>
                        <a:pt x="2507351" y="1062675"/>
                      </a:lnTo>
                      <a:lnTo>
                        <a:pt x="2510301" y="1063560"/>
                      </a:lnTo>
                      <a:lnTo>
                        <a:pt x="2512071" y="1063560"/>
                      </a:lnTo>
                      <a:lnTo>
                        <a:pt x="2513251" y="1063707"/>
                      </a:lnTo>
                      <a:lnTo>
                        <a:pt x="2513841" y="1063707"/>
                      </a:lnTo>
                      <a:lnTo>
                        <a:pt x="2515169" y="1062970"/>
                      </a:lnTo>
                      <a:lnTo>
                        <a:pt x="2518561" y="1064297"/>
                      </a:lnTo>
                      <a:lnTo>
                        <a:pt x="2525198" y="1067984"/>
                      </a:lnTo>
                      <a:lnTo>
                        <a:pt x="2529475" y="1069607"/>
                      </a:lnTo>
                      <a:lnTo>
                        <a:pt x="2531097" y="1069312"/>
                      </a:lnTo>
                      <a:lnTo>
                        <a:pt x="2533015" y="1070344"/>
                      </a:lnTo>
                      <a:lnTo>
                        <a:pt x="2535080" y="1072851"/>
                      </a:lnTo>
                      <a:lnTo>
                        <a:pt x="2537587" y="1074179"/>
                      </a:lnTo>
                      <a:lnTo>
                        <a:pt x="2542159" y="1074916"/>
                      </a:lnTo>
                      <a:lnTo>
                        <a:pt x="2546585" y="1077719"/>
                      </a:lnTo>
                      <a:lnTo>
                        <a:pt x="2548502" y="1077719"/>
                      </a:lnTo>
                      <a:lnTo>
                        <a:pt x="2549092" y="1076244"/>
                      </a:lnTo>
                      <a:lnTo>
                        <a:pt x="2550714" y="1075359"/>
                      </a:lnTo>
                      <a:lnTo>
                        <a:pt x="2553516" y="1075211"/>
                      </a:lnTo>
                      <a:lnTo>
                        <a:pt x="2557499" y="1076539"/>
                      </a:lnTo>
                      <a:lnTo>
                        <a:pt x="2562513" y="1079489"/>
                      </a:lnTo>
                      <a:lnTo>
                        <a:pt x="2565758" y="1080668"/>
                      </a:lnTo>
                      <a:lnTo>
                        <a:pt x="2567085" y="1080374"/>
                      </a:lnTo>
                      <a:lnTo>
                        <a:pt x="2568561" y="1080816"/>
                      </a:lnTo>
                      <a:lnTo>
                        <a:pt x="2569593" y="1082291"/>
                      </a:lnTo>
                      <a:lnTo>
                        <a:pt x="2569741" y="1083913"/>
                      </a:lnTo>
                      <a:lnTo>
                        <a:pt x="2569298" y="1084798"/>
                      </a:lnTo>
                      <a:lnTo>
                        <a:pt x="2570626" y="1086273"/>
                      </a:lnTo>
                      <a:lnTo>
                        <a:pt x="2571953" y="1086273"/>
                      </a:lnTo>
                      <a:lnTo>
                        <a:pt x="2574313" y="1086863"/>
                      </a:lnTo>
                      <a:lnTo>
                        <a:pt x="2576083" y="1089371"/>
                      </a:lnTo>
                      <a:lnTo>
                        <a:pt x="2577705" y="1090550"/>
                      </a:lnTo>
                      <a:lnTo>
                        <a:pt x="2578885" y="1091583"/>
                      </a:lnTo>
                      <a:lnTo>
                        <a:pt x="2579180" y="1092468"/>
                      </a:lnTo>
                      <a:lnTo>
                        <a:pt x="2579180" y="1093205"/>
                      </a:lnTo>
                      <a:lnTo>
                        <a:pt x="2578885" y="1093943"/>
                      </a:lnTo>
                      <a:lnTo>
                        <a:pt x="2578295" y="1094975"/>
                      </a:lnTo>
                      <a:lnTo>
                        <a:pt x="2578147" y="1096155"/>
                      </a:lnTo>
                      <a:lnTo>
                        <a:pt x="2578885" y="1097482"/>
                      </a:lnTo>
                      <a:lnTo>
                        <a:pt x="2581688" y="1098367"/>
                      </a:lnTo>
                      <a:lnTo>
                        <a:pt x="2582719" y="1099400"/>
                      </a:lnTo>
                      <a:lnTo>
                        <a:pt x="2583015" y="1100580"/>
                      </a:lnTo>
                      <a:lnTo>
                        <a:pt x="2583899" y="1101907"/>
                      </a:lnTo>
                      <a:lnTo>
                        <a:pt x="2585817" y="1103530"/>
                      </a:lnTo>
                      <a:lnTo>
                        <a:pt x="2586554" y="1104857"/>
                      </a:lnTo>
                      <a:lnTo>
                        <a:pt x="2586112" y="1105889"/>
                      </a:lnTo>
                      <a:lnTo>
                        <a:pt x="2586702" y="1106774"/>
                      </a:lnTo>
                      <a:lnTo>
                        <a:pt x="2587734" y="1107512"/>
                      </a:lnTo>
                      <a:lnTo>
                        <a:pt x="2587882" y="1110019"/>
                      </a:lnTo>
                      <a:lnTo>
                        <a:pt x="2588030" y="1111494"/>
                      </a:lnTo>
                      <a:lnTo>
                        <a:pt x="2589504" y="1113117"/>
                      </a:lnTo>
                      <a:lnTo>
                        <a:pt x="2589947" y="1116361"/>
                      </a:lnTo>
                      <a:lnTo>
                        <a:pt x="2590980" y="1120049"/>
                      </a:lnTo>
                      <a:lnTo>
                        <a:pt x="2594814" y="1125211"/>
                      </a:lnTo>
                      <a:lnTo>
                        <a:pt x="2595994" y="1127866"/>
                      </a:lnTo>
                      <a:lnTo>
                        <a:pt x="2595699" y="1131111"/>
                      </a:lnTo>
                      <a:lnTo>
                        <a:pt x="2596141" y="1132585"/>
                      </a:lnTo>
                      <a:lnTo>
                        <a:pt x="2597911" y="1133323"/>
                      </a:lnTo>
                      <a:lnTo>
                        <a:pt x="2598649" y="1134798"/>
                      </a:lnTo>
                      <a:lnTo>
                        <a:pt x="2598649" y="1136715"/>
                      </a:lnTo>
                      <a:lnTo>
                        <a:pt x="2599239" y="1138043"/>
                      </a:lnTo>
                      <a:lnTo>
                        <a:pt x="2599829" y="1139223"/>
                      </a:lnTo>
                      <a:lnTo>
                        <a:pt x="2599386" y="1141287"/>
                      </a:lnTo>
                      <a:lnTo>
                        <a:pt x="2599976" y="1143205"/>
                      </a:lnTo>
                      <a:lnTo>
                        <a:pt x="2600861" y="1144237"/>
                      </a:lnTo>
                      <a:lnTo>
                        <a:pt x="2601451" y="1146302"/>
                      </a:lnTo>
                      <a:lnTo>
                        <a:pt x="2601894" y="1148809"/>
                      </a:lnTo>
                      <a:lnTo>
                        <a:pt x="2604401" y="1152644"/>
                      </a:lnTo>
                      <a:lnTo>
                        <a:pt x="2608973" y="1158101"/>
                      </a:lnTo>
                      <a:lnTo>
                        <a:pt x="2611776" y="1162231"/>
                      </a:lnTo>
                      <a:lnTo>
                        <a:pt x="2612808" y="1165181"/>
                      </a:lnTo>
                      <a:lnTo>
                        <a:pt x="2612808" y="1167688"/>
                      </a:lnTo>
                      <a:lnTo>
                        <a:pt x="2611923" y="1169606"/>
                      </a:lnTo>
                      <a:lnTo>
                        <a:pt x="2611776" y="1171081"/>
                      </a:lnTo>
                      <a:lnTo>
                        <a:pt x="2612660" y="1171818"/>
                      </a:lnTo>
                      <a:lnTo>
                        <a:pt x="2612956" y="1172998"/>
                      </a:lnTo>
                      <a:lnTo>
                        <a:pt x="2612660" y="1174620"/>
                      </a:lnTo>
                      <a:lnTo>
                        <a:pt x="2614135" y="1176243"/>
                      </a:lnTo>
                      <a:lnTo>
                        <a:pt x="2619150" y="1179340"/>
                      </a:lnTo>
                      <a:lnTo>
                        <a:pt x="2617233" y="1184060"/>
                      </a:lnTo>
                      <a:lnTo>
                        <a:pt x="2616643" y="1187305"/>
                      </a:lnTo>
                      <a:lnTo>
                        <a:pt x="2616937" y="1190844"/>
                      </a:lnTo>
                      <a:lnTo>
                        <a:pt x="2618118" y="1193204"/>
                      </a:lnTo>
                      <a:lnTo>
                        <a:pt x="2620478" y="1194679"/>
                      </a:lnTo>
                      <a:lnTo>
                        <a:pt x="2621805" y="1196154"/>
                      </a:lnTo>
                      <a:lnTo>
                        <a:pt x="2622394" y="1197629"/>
                      </a:lnTo>
                      <a:lnTo>
                        <a:pt x="2625050" y="1199399"/>
                      </a:lnTo>
                      <a:lnTo>
                        <a:pt x="2629917" y="1201169"/>
                      </a:lnTo>
                      <a:lnTo>
                        <a:pt x="2636112" y="1201464"/>
                      </a:lnTo>
                      <a:lnTo>
                        <a:pt x="2643633" y="1200284"/>
                      </a:lnTo>
                      <a:lnTo>
                        <a:pt x="2648353" y="1200136"/>
                      </a:lnTo>
                      <a:lnTo>
                        <a:pt x="2649976" y="1200874"/>
                      </a:lnTo>
                      <a:lnTo>
                        <a:pt x="2650566" y="1202054"/>
                      </a:lnTo>
                      <a:lnTo>
                        <a:pt x="2650123" y="1203676"/>
                      </a:lnTo>
                      <a:lnTo>
                        <a:pt x="2651303" y="1204709"/>
                      </a:lnTo>
                      <a:lnTo>
                        <a:pt x="2654401" y="1205151"/>
                      </a:lnTo>
                      <a:lnTo>
                        <a:pt x="2656613" y="1206184"/>
                      </a:lnTo>
                      <a:lnTo>
                        <a:pt x="2657793" y="1207806"/>
                      </a:lnTo>
                      <a:lnTo>
                        <a:pt x="2659267" y="1208101"/>
                      </a:lnTo>
                      <a:lnTo>
                        <a:pt x="2660890" y="1207511"/>
                      </a:lnTo>
                      <a:lnTo>
                        <a:pt x="2662513" y="1207658"/>
                      </a:lnTo>
                      <a:lnTo>
                        <a:pt x="2664135" y="1208396"/>
                      </a:lnTo>
                      <a:lnTo>
                        <a:pt x="2665167" y="1208101"/>
                      </a:lnTo>
                      <a:lnTo>
                        <a:pt x="2666052" y="1207216"/>
                      </a:lnTo>
                      <a:lnTo>
                        <a:pt x="2667527" y="1207216"/>
                      </a:lnTo>
                      <a:lnTo>
                        <a:pt x="2669002" y="1207216"/>
                      </a:lnTo>
                      <a:lnTo>
                        <a:pt x="2670035" y="1209428"/>
                      </a:lnTo>
                      <a:lnTo>
                        <a:pt x="2671509" y="1210756"/>
                      </a:lnTo>
                      <a:lnTo>
                        <a:pt x="2673574" y="1211051"/>
                      </a:lnTo>
                      <a:lnTo>
                        <a:pt x="2676819" y="1213706"/>
                      </a:lnTo>
                      <a:lnTo>
                        <a:pt x="2683162" y="1221375"/>
                      </a:lnTo>
                      <a:lnTo>
                        <a:pt x="2687291" y="1224030"/>
                      </a:lnTo>
                      <a:lnTo>
                        <a:pt x="2691421" y="1224915"/>
                      </a:lnTo>
                      <a:lnTo>
                        <a:pt x="2696583" y="1225062"/>
                      </a:lnTo>
                      <a:lnTo>
                        <a:pt x="2698353" y="1228012"/>
                      </a:lnTo>
                      <a:lnTo>
                        <a:pt x="2697025" y="1231110"/>
                      </a:lnTo>
                      <a:lnTo>
                        <a:pt x="2696583" y="1233764"/>
                      </a:lnTo>
                      <a:lnTo>
                        <a:pt x="2697763" y="1234649"/>
                      </a:lnTo>
                      <a:lnTo>
                        <a:pt x="2699385" y="1237747"/>
                      </a:lnTo>
                      <a:lnTo>
                        <a:pt x="2701745" y="1239517"/>
                      </a:lnTo>
                      <a:lnTo>
                        <a:pt x="2702188" y="1240844"/>
                      </a:lnTo>
                      <a:lnTo>
                        <a:pt x="2703220" y="1242466"/>
                      </a:lnTo>
                      <a:lnTo>
                        <a:pt x="2702777" y="1245416"/>
                      </a:lnTo>
                      <a:lnTo>
                        <a:pt x="2700860" y="1249546"/>
                      </a:lnTo>
                      <a:lnTo>
                        <a:pt x="2701303" y="1253233"/>
                      </a:lnTo>
                      <a:lnTo>
                        <a:pt x="2704400" y="1256183"/>
                      </a:lnTo>
                      <a:lnTo>
                        <a:pt x="2706170" y="1259133"/>
                      </a:lnTo>
                      <a:lnTo>
                        <a:pt x="2706612" y="1261788"/>
                      </a:lnTo>
                      <a:lnTo>
                        <a:pt x="2707350" y="1263558"/>
                      </a:lnTo>
                      <a:lnTo>
                        <a:pt x="2708382" y="1264148"/>
                      </a:lnTo>
                      <a:lnTo>
                        <a:pt x="2711480" y="1263853"/>
                      </a:lnTo>
                      <a:lnTo>
                        <a:pt x="2716642" y="1262968"/>
                      </a:lnTo>
                      <a:lnTo>
                        <a:pt x="2720476" y="1263115"/>
                      </a:lnTo>
                      <a:lnTo>
                        <a:pt x="2722836" y="1264443"/>
                      </a:lnTo>
                      <a:lnTo>
                        <a:pt x="2728884" y="1264443"/>
                      </a:lnTo>
                      <a:lnTo>
                        <a:pt x="2738323" y="1263263"/>
                      </a:lnTo>
                      <a:lnTo>
                        <a:pt x="2744370" y="1262820"/>
                      </a:lnTo>
                      <a:lnTo>
                        <a:pt x="2746877" y="1263410"/>
                      </a:lnTo>
                      <a:lnTo>
                        <a:pt x="2749090" y="1261493"/>
                      </a:lnTo>
                      <a:lnTo>
                        <a:pt x="2751155" y="1257511"/>
                      </a:lnTo>
                      <a:lnTo>
                        <a:pt x="2752925" y="1255593"/>
                      </a:lnTo>
                      <a:lnTo>
                        <a:pt x="2754695" y="1255888"/>
                      </a:lnTo>
                      <a:lnTo>
                        <a:pt x="2757349" y="1254561"/>
                      </a:lnTo>
                      <a:lnTo>
                        <a:pt x="2761037" y="1251758"/>
                      </a:lnTo>
                      <a:lnTo>
                        <a:pt x="2764282" y="1250283"/>
                      </a:lnTo>
                      <a:lnTo>
                        <a:pt x="2768411" y="1250431"/>
                      </a:lnTo>
                      <a:lnTo>
                        <a:pt x="2772836" y="1250578"/>
                      </a:lnTo>
                      <a:lnTo>
                        <a:pt x="2775490" y="1249398"/>
                      </a:lnTo>
                      <a:lnTo>
                        <a:pt x="2778145" y="1246891"/>
                      </a:lnTo>
                      <a:lnTo>
                        <a:pt x="2782571" y="1244679"/>
                      </a:lnTo>
                      <a:lnTo>
                        <a:pt x="2792157" y="1241876"/>
                      </a:lnTo>
                      <a:lnTo>
                        <a:pt x="2794370" y="1241434"/>
                      </a:lnTo>
                      <a:lnTo>
                        <a:pt x="2795402" y="1241581"/>
                      </a:lnTo>
                      <a:lnTo>
                        <a:pt x="2798647" y="1242024"/>
                      </a:lnTo>
                      <a:lnTo>
                        <a:pt x="2801449" y="1243204"/>
                      </a:lnTo>
                      <a:lnTo>
                        <a:pt x="2804104" y="1245416"/>
                      </a:lnTo>
                      <a:lnTo>
                        <a:pt x="2804547" y="1246891"/>
                      </a:lnTo>
                      <a:lnTo>
                        <a:pt x="2804251" y="1248809"/>
                      </a:lnTo>
                      <a:lnTo>
                        <a:pt x="2803662" y="1249841"/>
                      </a:lnTo>
                      <a:lnTo>
                        <a:pt x="2802482" y="1251168"/>
                      </a:lnTo>
                      <a:lnTo>
                        <a:pt x="2801449" y="1253086"/>
                      </a:lnTo>
                      <a:lnTo>
                        <a:pt x="2802186" y="1254708"/>
                      </a:lnTo>
                      <a:lnTo>
                        <a:pt x="2803662" y="1258101"/>
                      </a:lnTo>
                      <a:lnTo>
                        <a:pt x="2804989" y="1260460"/>
                      </a:lnTo>
                      <a:lnTo>
                        <a:pt x="2806317" y="1263263"/>
                      </a:lnTo>
                      <a:lnTo>
                        <a:pt x="2805727" y="1264295"/>
                      </a:lnTo>
                      <a:lnTo>
                        <a:pt x="2804842" y="1266360"/>
                      </a:lnTo>
                      <a:lnTo>
                        <a:pt x="2802334" y="1269605"/>
                      </a:lnTo>
                      <a:lnTo>
                        <a:pt x="2800859" y="1270932"/>
                      </a:lnTo>
                      <a:lnTo>
                        <a:pt x="2799384" y="1272260"/>
                      </a:lnTo>
                      <a:lnTo>
                        <a:pt x="2796729" y="1272555"/>
                      </a:lnTo>
                      <a:lnTo>
                        <a:pt x="2795550" y="1272850"/>
                      </a:lnTo>
                      <a:lnTo>
                        <a:pt x="2794370" y="1273292"/>
                      </a:lnTo>
                      <a:lnTo>
                        <a:pt x="2793485" y="1274472"/>
                      </a:lnTo>
                      <a:lnTo>
                        <a:pt x="2792600" y="1275357"/>
                      </a:lnTo>
                      <a:lnTo>
                        <a:pt x="2791124" y="1276979"/>
                      </a:lnTo>
                      <a:lnTo>
                        <a:pt x="2790978" y="1278454"/>
                      </a:lnTo>
                      <a:lnTo>
                        <a:pt x="2791715" y="1280519"/>
                      </a:lnTo>
                      <a:lnTo>
                        <a:pt x="2792009" y="1282732"/>
                      </a:lnTo>
                      <a:lnTo>
                        <a:pt x="2790240" y="1284649"/>
                      </a:lnTo>
                      <a:lnTo>
                        <a:pt x="2788913" y="1287746"/>
                      </a:lnTo>
                      <a:lnTo>
                        <a:pt x="2788617" y="1288631"/>
                      </a:lnTo>
                      <a:lnTo>
                        <a:pt x="2787880" y="1290844"/>
                      </a:lnTo>
                      <a:lnTo>
                        <a:pt x="2787732" y="1291581"/>
                      </a:lnTo>
                      <a:lnTo>
                        <a:pt x="2787290" y="1296448"/>
                      </a:lnTo>
                      <a:lnTo>
                        <a:pt x="2785667" y="1299693"/>
                      </a:lnTo>
                      <a:lnTo>
                        <a:pt x="2783160" y="1303380"/>
                      </a:lnTo>
                      <a:lnTo>
                        <a:pt x="2783750" y="1305593"/>
                      </a:lnTo>
                      <a:lnTo>
                        <a:pt x="2784193" y="1307805"/>
                      </a:lnTo>
                      <a:lnTo>
                        <a:pt x="2783603" y="1308690"/>
                      </a:lnTo>
                      <a:lnTo>
                        <a:pt x="2783456" y="1309575"/>
                      </a:lnTo>
                      <a:lnTo>
                        <a:pt x="2783013" y="1311640"/>
                      </a:lnTo>
                      <a:lnTo>
                        <a:pt x="2782275" y="1312377"/>
                      </a:lnTo>
                      <a:lnTo>
                        <a:pt x="2780210" y="1313705"/>
                      </a:lnTo>
                      <a:lnTo>
                        <a:pt x="2778883" y="1315180"/>
                      </a:lnTo>
                      <a:lnTo>
                        <a:pt x="2779178" y="1317392"/>
                      </a:lnTo>
                      <a:lnTo>
                        <a:pt x="2778440" y="1319457"/>
                      </a:lnTo>
                      <a:lnTo>
                        <a:pt x="2777556" y="1321227"/>
                      </a:lnTo>
                      <a:lnTo>
                        <a:pt x="2776523" y="1322259"/>
                      </a:lnTo>
                      <a:lnTo>
                        <a:pt x="2775048" y="1322997"/>
                      </a:lnTo>
                      <a:lnTo>
                        <a:pt x="2774016" y="1323734"/>
                      </a:lnTo>
                      <a:lnTo>
                        <a:pt x="2773279" y="1325946"/>
                      </a:lnTo>
                      <a:lnTo>
                        <a:pt x="2772983" y="1327569"/>
                      </a:lnTo>
                      <a:lnTo>
                        <a:pt x="2772246" y="1329339"/>
                      </a:lnTo>
                      <a:lnTo>
                        <a:pt x="2772688" y="1331109"/>
                      </a:lnTo>
                      <a:lnTo>
                        <a:pt x="2771951" y="1332584"/>
                      </a:lnTo>
                      <a:lnTo>
                        <a:pt x="2769886" y="1333616"/>
                      </a:lnTo>
                      <a:lnTo>
                        <a:pt x="2768706" y="1334206"/>
                      </a:lnTo>
                      <a:lnTo>
                        <a:pt x="2767526" y="1334501"/>
                      </a:lnTo>
                      <a:lnTo>
                        <a:pt x="2765461" y="1336123"/>
                      </a:lnTo>
                      <a:lnTo>
                        <a:pt x="2763544" y="1341728"/>
                      </a:lnTo>
                      <a:lnTo>
                        <a:pt x="2763102" y="1344973"/>
                      </a:lnTo>
                      <a:lnTo>
                        <a:pt x="2763544" y="1347923"/>
                      </a:lnTo>
                      <a:lnTo>
                        <a:pt x="2760889" y="1349693"/>
                      </a:lnTo>
                      <a:lnTo>
                        <a:pt x="2758971" y="1351167"/>
                      </a:lnTo>
                      <a:lnTo>
                        <a:pt x="2757645" y="1350578"/>
                      </a:lnTo>
                      <a:lnTo>
                        <a:pt x="2756317" y="1350135"/>
                      </a:lnTo>
                      <a:lnTo>
                        <a:pt x="2755579" y="1349988"/>
                      </a:lnTo>
                      <a:lnTo>
                        <a:pt x="2755579" y="1350430"/>
                      </a:lnTo>
                      <a:lnTo>
                        <a:pt x="2753810" y="1353970"/>
                      </a:lnTo>
                      <a:lnTo>
                        <a:pt x="2750418" y="1361492"/>
                      </a:lnTo>
                      <a:lnTo>
                        <a:pt x="2746435" y="1364589"/>
                      </a:lnTo>
                      <a:lnTo>
                        <a:pt x="2743928" y="1367244"/>
                      </a:lnTo>
                      <a:lnTo>
                        <a:pt x="2741715" y="1365917"/>
                      </a:lnTo>
                      <a:lnTo>
                        <a:pt x="2740683" y="1364737"/>
                      </a:lnTo>
                      <a:lnTo>
                        <a:pt x="2740683" y="1363999"/>
                      </a:lnTo>
                      <a:lnTo>
                        <a:pt x="2738913" y="1362672"/>
                      </a:lnTo>
                      <a:lnTo>
                        <a:pt x="2736258" y="1360459"/>
                      </a:lnTo>
                      <a:lnTo>
                        <a:pt x="2736700" y="1356920"/>
                      </a:lnTo>
                      <a:lnTo>
                        <a:pt x="2737291" y="1353085"/>
                      </a:lnTo>
                      <a:lnTo>
                        <a:pt x="2734784" y="1349693"/>
                      </a:lnTo>
                      <a:lnTo>
                        <a:pt x="2734930" y="1348070"/>
                      </a:lnTo>
                      <a:lnTo>
                        <a:pt x="2734636" y="1345268"/>
                      </a:lnTo>
                      <a:lnTo>
                        <a:pt x="2735078" y="1344530"/>
                      </a:lnTo>
                      <a:lnTo>
                        <a:pt x="2733898" y="1344235"/>
                      </a:lnTo>
                      <a:lnTo>
                        <a:pt x="2732128" y="1343350"/>
                      </a:lnTo>
                      <a:lnTo>
                        <a:pt x="2730506" y="1341581"/>
                      </a:lnTo>
                      <a:lnTo>
                        <a:pt x="2729031" y="1342318"/>
                      </a:lnTo>
                      <a:lnTo>
                        <a:pt x="2727703" y="1344235"/>
                      </a:lnTo>
                      <a:lnTo>
                        <a:pt x="2725344" y="1345563"/>
                      </a:lnTo>
                      <a:lnTo>
                        <a:pt x="2724311" y="1347775"/>
                      </a:lnTo>
                      <a:lnTo>
                        <a:pt x="2723426" y="1349398"/>
                      </a:lnTo>
                      <a:lnTo>
                        <a:pt x="2721066" y="1351757"/>
                      </a:lnTo>
                      <a:lnTo>
                        <a:pt x="2720034" y="1352642"/>
                      </a:lnTo>
                      <a:lnTo>
                        <a:pt x="2715315" y="1354117"/>
                      </a:lnTo>
                      <a:lnTo>
                        <a:pt x="2714282" y="1354707"/>
                      </a:lnTo>
                      <a:lnTo>
                        <a:pt x="2710447" y="1355002"/>
                      </a:lnTo>
                      <a:lnTo>
                        <a:pt x="2709119" y="1355740"/>
                      </a:lnTo>
                      <a:lnTo>
                        <a:pt x="2707792" y="1357215"/>
                      </a:lnTo>
                      <a:lnTo>
                        <a:pt x="2707497" y="1358542"/>
                      </a:lnTo>
                      <a:lnTo>
                        <a:pt x="2708382" y="1360017"/>
                      </a:lnTo>
                      <a:lnTo>
                        <a:pt x="2709858" y="1363114"/>
                      </a:lnTo>
                      <a:lnTo>
                        <a:pt x="2710595" y="1365179"/>
                      </a:lnTo>
                      <a:lnTo>
                        <a:pt x="2711627" y="1369161"/>
                      </a:lnTo>
                      <a:lnTo>
                        <a:pt x="2715019" y="1381846"/>
                      </a:lnTo>
                      <a:lnTo>
                        <a:pt x="2713839" y="1384058"/>
                      </a:lnTo>
                      <a:lnTo>
                        <a:pt x="2712807" y="1393645"/>
                      </a:lnTo>
                      <a:lnTo>
                        <a:pt x="2713102" y="1395267"/>
                      </a:lnTo>
                      <a:lnTo>
                        <a:pt x="2712954" y="1397922"/>
                      </a:lnTo>
                      <a:lnTo>
                        <a:pt x="2713102" y="1399987"/>
                      </a:lnTo>
                      <a:lnTo>
                        <a:pt x="2713839" y="1400430"/>
                      </a:lnTo>
                      <a:lnTo>
                        <a:pt x="2714724" y="1401167"/>
                      </a:lnTo>
                      <a:lnTo>
                        <a:pt x="2715167" y="1402199"/>
                      </a:lnTo>
                      <a:lnTo>
                        <a:pt x="2715019" y="1403969"/>
                      </a:lnTo>
                      <a:lnTo>
                        <a:pt x="2714576" y="1405297"/>
                      </a:lnTo>
                      <a:lnTo>
                        <a:pt x="2713839" y="1407804"/>
                      </a:lnTo>
                      <a:lnTo>
                        <a:pt x="2712954" y="1411491"/>
                      </a:lnTo>
                      <a:lnTo>
                        <a:pt x="2711922" y="1412819"/>
                      </a:lnTo>
                      <a:lnTo>
                        <a:pt x="2711184" y="1413999"/>
                      </a:lnTo>
                      <a:lnTo>
                        <a:pt x="2710595" y="1414736"/>
                      </a:lnTo>
                      <a:lnTo>
                        <a:pt x="2710447" y="1417391"/>
                      </a:lnTo>
                      <a:lnTo>
                        <a:pt x="2710152" y="1419013"/>
                      </a:lnTo>
                      <a:lnTo>
                        <a:pt x="2708530" y="1419603"/>
                      </a:lnTo>
                      <a:lnTo>
                        <a:pt x="2706760" y="1420636"/>
                      </a:lnTo>
                      <a:lnTo>
                        <a:pt x="2704842" y="1420193"/>
                      </a:lnTo>
                      <a:lnTo>
                        <a:pt x="2703220" y="1420488"/>
                      </a:lnTo>
                      <a:lnTo>
                        <a:pt x="2701008" y="1421078"/>
                      </a:lnTo>
                      <a:lnTo>
                        <a:pt x="2697320" y="1421963"/>
                      </a:lnTo>
                      <a:lnTo>
                        <a:pt x="2695108" y="1422848"/>
                      </a:lnTo>
                      <a:lnTo>
                        <a:pt x="2694076" y="1423733"/>
                      </a:lnTo>
                      <a:lnTo>
                        <a:pt x="2693338" y="1424618"/>
                      </a:lnTo>
                      <a:lnTo>
                        <a:pt x="2693191" y="1425356"/>
                      </a:lnTo>
                      <a:lnTo>
                        <a:pt x="2693633" y="1425798"/>
                      </a:lnTo>
                      <a:lnTo>
                        <a:pt x="2695846" y="1426240"/>
                      </a:lnTo>
                      <a:lnTo>
                        <a:pt x="2697320" y="1427863"/>
                      </a:lnTo>
                      <a:lnTo>
                        <a:pt x="2697468" y="1429633"/>
                      </a:lnTo>
                      <a:lnTo>
                        <a:pt x="2695993" y="1430665"/>
                      </a:lnTo>
                      <a:lnTo>
                        <a:pt x="2696731" y="1432435"/>
                      </a:lnTo>
                      <a:lnTo>
                        <a:pt x="2698353" y="1434353"/>
                      </a:lnTo>
                      <a:lnTo>
                        <a:pt x="2699238" y="1435680"/>
                      </a:lnTo>
                      <a:lnTo>
                        <a:pt x="2699385" y="1437155"/>
                      </a:lnTo>
                      <a:lnTo>
                        <a:pt x="2700123" y="1437892"/>
                      </a:lnTo>
                      <a:lnTo>
                        <a:pt x="2701303" y="1437155"/>
                      </a:lnTo>
                      <a:lnTo>
                        <a:pt x="2703958" y="1430960"/>
                      </a:lnTo>
                      <a:lnTo>
                        <a:pt x="2700712" y="1426830"/>
                      </a:lnTo>
                      <a:lnTo>
                        <a:pt x="2701892" y="1426240"/>
                      </a:lnTo>
                      <a:lnTo>
                        <a:pt x="2706908" y="1427568"/>
                      </a:lnTo>
                      <a:lnTo>
                        <a:pt x="2708973" y="1427126"/>
                      </a:lnTo>
                      <a:lnTo>
                        <a:pt x="2712512" y="1427715"/>
                      </a:lnTo>
                      <a:lnTo>
                        <a:pt x="2714724" y="1425503"/>
                      </a:lnTo>
                      <a:lnTo>
                        <a:pt x="2715904" y="1423143"/>
                      </a:lnTo>
                      <a:lnTo>
                        <a:pt x="2718559" y="1421521"/>
                      </a:lnTo>
                      <a:lnTo>
                        <a:pt x="2721804" y="1416064"/>
                      </a:lnTo>
                      <a:lnTo>
                        <a:pt x="2727114" y="1409574"/>
                      </a:lnTo>
                      <a:lnTo>
                        <a:pt x="2729031" y="1407804"/>
                      </a:lnTo>
                      <a:lnTo>
                        <a:pt x="2732866" y="1406329"/>
                      </a:lnTo>
                      <a:lnTo>
                        <a:pt x="2733898" y="1406624"/>
                      </a:lnTo>
                      <a:lnTo>
                        <a:pt x="2734784" y="1407067"/>
                      </a:lnTo>
                      <a:lnTo>
                        <a:pt x="2731834" y="1410606"/>
                      </a:lnTo>
                      <a:lnTo>
                        <a:pt x="2730949" y="1412966"/>
                      </a:lnTo>
                      <a:lnTo>
                        <a:pt x="2733013" y="1412966"/>
                      </a:lnTo>
                      <a:lnTo>
                        <a:pt x="2735226" y="1412229"/>
                      </a:lnTo>
                      <a:lnTo>
                        <a:pt x="2740535" y="1408247"/>
                      </a:lnTo>
                      <a:lnTo>
                        <a:pt x="2742600" y="1406034"/>
                      </a:lnTo>
                      <a:lnTo>
                        <a:pt x="2743190" y="1408394"/>
                      </a:lnTo>
                      <a:lnTo>
                        <a:pt x="2742453" y="1419603"/>
                      </a:lnTo>
                      <a:lnTo>
                        <a:pt x="2747025" y="1418866"/>
                      </a:lnTo>
                      <a:lnTo>
                        <a:pt x="2749533" y="1420046"/>
                      </a:lnTo>
                      <a:lnTo>
                        <a:pt x="2752925" y="1419898"/>
                      </a:lnTo>
                      <a:lnTo>
                        <a:pt x="2757054" y="1422406"/>
                      </a:lnTo>
                      <a:lnTo>
                        <a:pt x="2758529" y="1422111"/>
                      </a:lnTo>
                      <a:lnTo>
                        <a:pt x="2760447" y="1421963"/>
                      </a:lnTo>
                      <a:lnTo>
                        <a:pt x="2762069" y="1424766"/>
                      </a:lnTo>
                      <a:lnTo>
                        <a:pt x="2764724" y="1425503"/>
                      </a:lnTo>
                      <a:lnTo>
                        <a:pt x="2769148" y="1423438"/>
                      </a:lnTo>
                      <a:lnTo>
                        <a:pt x="2775933" y="1421373"/>
                      </a:lnTo>
                      <a:lnTo>
                        <a:pt x="2779178" y="1421373"/>
                      </a:lnTo>
                      <a:lnTo>
                        <a:pt x="2786995" y="1417539"/>
                      </a:lnTo>
                      <a:lnTo>
                        <a:pt x="2790830" y="1414589"/>
                      </a:lnTo>
                      <a:lnTo>
                        <a:pt x="2804842" y="1406772"/>
                      </a:lnTo>
                      <a:lnTo>
                        <a:pt x="2810741" y="1402494"/>
                      </a:lnTo>
                      <a:lnTo>
                        <a:pt x="2816198" y="1399250"/>
                      </a:lnTo>
                      <a:lnTo>
                        <a:pt x="2819591" y="1394235"/>
                      </a:lnTo>
                      <a:lnTo>
                        <a:pt x="2825490" y="1389515"/>
                      </a:lnTo>
                      <a:lnTo>
                        <a:pt x="2825638" y="1387450"/>
                      </a:lnTo>
                      <a:lnTo>
                        <a:pt x="2826818" y="1385090"/>
                      </a:lnTo>
                      <a:lnTo>
                        <a:pt x="2835667" y="1372259"/>
                      </a:lnTo>
                      <a:lnTo>
                        <a:pt x="2838617" y="1370194"/>
                      </a:lnTo>
                      <a:lnTo>
                        <a:pt x="2842746" y="1368571"/>
                      </a:lnTo>
                      <a:lnTo>
                        <a:pt x="2844369" y="1366212"/>
                      </a:lnTo>
                      <a:lnTo>
                        <a:pt x="2845549" y="1362819"/>
                      </a:lnTo>
                      <a:lnTo>
                        <a:pt x="2851006" y="1357805"/>
                      </a:lnTo>
                      <a:lnTo>
                        <a:pt x="2854693" y="1352790"/>
                      </a:lnTo>
                      <a:lnTo>
                        <a:pt x="2858234" y="1349545"/>
                      </a:lnTo>
                      <a:lnTo>
                        <a:pt x="2860004" y="1346595"/>
                      </a:lnTo>
                      <a:lnTo>
                        <a:pt x="2869000" y="1339368"/>
                      </a:lnTo>
                      <a:lnTo>
                        <a:pt x="2876227" y="1331404"/>
                      </a:lnTo>
                      <a:lnTo>
                        <a:pt x="2883012" y="1325651"/>
                      </a:lnTo>
                      <a:lnTo>
                        <a:pt x="2885224" y="1322112"/>
                      </a:lnTo>
                      <a:lnTo>
                        <a:pt x="2894074" y="1311492"/>
                      </a:lnTo>
                      <a:lnTo>
                        <a:pt x="2896729" y="1304560"/>
                      </a:lnTo>
                      <a:lnTo>
                        <a:pt x="2899973" y="1301905"/>
                      </a:lnTo>
                      <a:lnTo>
                        <a:pt x="2901449" y="1295416"/>
                      </a:lnTo>
                      <a:lnTo>
                        <a:pt x="2904251" y="1290549"/>
                      </a:lnTo>
                      <a:lnTo>
                        <a:pt x="2905136" y="1287746"/>
                      </a:lnTo>
                      <a:lnTo>
                        <a:pt x="2906610" y="1285091"/>
                      </a:lnTo>
                      <a:lnTo>
                        <a:pt x="2917377" y="1274325"/>
                      </a:lnTo>
                      <a:lnTo>
                        <a:pt x="2921655" y="1266065"/>
                      </a:lnTo>
                      <a:lnTo>
                        <a:pt x="2927112" y="1257658"/>
                      </a:lnTo>
                      <a:lnTo>
                        <a:pt x="2930947" y="1254708"/>
                      </a:lnTo>
                      <a:lnTo>
                        <a:pt x="2935076" y="1250873"/>
                      </a:lnTo>
                      <a:lnTo>
                        <a:pt x="2937289" y="1247776"/>
                      </a:lnTo>
                      <a:lnTo>
                        <a:pt x="2943483" y="1243056"/>
                      </a:lnTo>
                      <a:lnTo>
                        <a:pt x="2946433" y="1239812"/>
                      </a:lnTo>
                      <a:lnTo>
                        <a:pt x="2947908" y="1236419"/>
                      </a:lnTo>
                      <a:lnTo>
                        <a:pt x="2949383" y="1228012"/>
                      </a:lnTo>
                      <a:lnTo>
                        <a:pt x="2953365" y="1221523"/>
                      </a:lnTo>
                      <a:lnTo>
                        <a:pt x="2952186" y="1220490"/>
                      </a:lnTo>
                      <a:lnTo>
                        <a:pt x="2951595" y="1218573"/>
                      </a:lnTo>
                      <a:lnTo>
                        <a:pt x="2952038" y="1216360"/>
                      </a:lnTo>
                      <a:lnTo>
                        <a:pt x="2952628" y="1215033"/>
                      </a:lnTo>
                      <a:lnTo>
                        <a:pt x="2953070" y="1212968"/>
                      </a:lnTo>
                      <a:lnTo>
                        <a:pt x="2953955" y="1210608"/>
                      </a:lnTo>
                      <a:lnTo>
                        <a:pt x="2954693" y="1209133"/>
                      </a:lnTo>
                      <a:lnTo>
                        <a:pt x="2957052" y="1200284"/>
                      </a:lnTo>
                      <a:lnTo>
                        <a:pt x="2956905" y="1194679"/>
                      </a:lnTo>
                      <a:lnTo>
                        <a:pt x="2955578" y="1192467"/>
                      </a:lnTo>
                      <a:lnTo>
                        <a:pt x="2955578" y="1189517"/>
                      </a:lnTo>
                      <a:lnTo>
                        <a:pt x="2958822" y="1185387"/>
                      </a:lnTo>
                      <a:lnTo>
                        <a:pt x="2959560" y="1184650"/>
                      </a:lnTo>
                      <a:lnTo>
                        <a:pt x="2959855" y="1183765"/>
                      </a:lnTo>
                      <a:lnTo>
                        <a:pt x="2958232" y="1182880"/>
                      </a:lnTo>
                      <a:lnTo>
                        <a:pt x="2957495" y="1181995"/>
                      </a:lnTo>
                      <a:lnTo>
                        <a:pt x="2955873" y="1167836"/>
                      </a:lnTo>
                      <a:lnTo>
                        <a:pt x="2957052" y="1159134"/>
                      </a:lnTo>
                      <a:lnTo>
                        <a:pt x="2960297" y="1152644"/>
                      </a:lnTo>
                      <a:lnTo>
                        <a:pt x="2961035" y="1150432"/>
                      </a:lnTo>
                      <a:lnTo>
                        <a:pt x="2961478" y="1144237"/>
                      </a:lnTo>
                      <a:lnTo>
                        <a:pt x="2965459" y="1137895"/>
                      </a:lnTo>
                      <a:lnTo>
                        <a:pt x="2967820" y="1130816"/>
                      </a:lnTo>
                      <a:lnTo>
                        <a:pt x="2972981" y="1126981"/>
                      </a:lnTo>
                      <a:lnTo>
                        <a:pt x="2976373" y="1122409"/>
                      </a:lnTo>
                      <a:lnTo>
                        <a:pt x="2979176" y="1120344"/>
                      </a:lnTo>
                      <a:lnTo>
                        <a:pt x="2979766" y="1115476"/>
                      </a:lnTo>
                      <a:lnTo>
                        <a:pt x="2982273" y="1111347"/>
                      </a:lnTo>
                      <a:lnTo>
                        <a:pt x="2980356" y="1109282"/>
                      </a:lnTo>
                      <a:lnTo>
                        <a:pt x="2978291" y="1108102"/>
                      </a:lnTo>
                      <a:lnTo>
                        <a:pt x="2974014" y="1104562"/>
                      </a:lnTo>
                      <a:lnTo>
                        <a:pt x="2973129" y="1102202"/>
                      </a:lnTo>
                      <a:lnTo>
                        <a:pt x="2976079" y="1098220"/>
                      </a:lnTo>
                      <a:lnTo>
                        <a:pt x="2976521" y="1094680"/>
                      </a:lnTo>
                      <a:lnTo>
                        <a:pt x="2976373" y="1088043"/>
                      </a:lnTo>
                      <a:lnTo>
                        <a:pt x="2971949" y="1085978"/>
                      </a:lnTo>
                      <a:lnTo>
                        <a:pt x="2966344" y="1080964"/>
                      </a:lnTo>
                      <a:lnTo>
                        <a:pt x="2965459" y="1079341"/>
                      </a:lnTo>
                      <a:lnTo>
                        <a:pt x="2966639" y="1079194"/>
                      </a:lnTo>
                      <a:lnTo>
                        <a:pt x="2974309" y="1081848"/>
                      </a:lnTo>
                      <a:lnTo>
                        <a:pt x="2978144" y="1078899"/>
                      </a:lnTo>
                      <a:lnTo>
                        <a:pt x="2980061" y="1075801"/>
                      </a:lnTo>
                      <a:lnTo>
                        <a:pt x="2979323" y="1071967"/>
                      </a:lnTo>
                      <a:lnTo>
                        <a:pt x="2975342" y="1070492"/>
                      </a:lnTo>
                      <a:lnTo>
                        <a:pt x="2970031" y="1066214"/>
                      </a:lnTo>
                      <a:lnTo>
                        <a:pt x="2969737" y="1064887"/>
                      </a:lnTo>
                      <a:lnTo>
                        <a:pt x="2961478" y="1061200"/>
                      </a:lnTo>
                      <a:lnTo>
                        <a:pt x="2952628" y="1053530"/>
                      </a:lnTo>
                      <a:lnTo>
                        <a:pt x="2949825" y="1046746"/>
                      </a:lnTo>
                      <a:lnTo>
                        <a:pt x="2948203" y="1044976"/>
                      </a:lnTo>
                      <a:lnTo>
                        <a:pt x="2939796" y="1039371"/>
                      </a:lnTo>
                      <a:lnTo>
                        <a:pt x="2938174" y="1037601"/>
                      </a:lnTo>
                      <a:lnTo>
                        <a:pt x="2935813" y="1036864"/>
                      </a:lnTo>
                      <a:lnTo>
                        <a:pt x="2925784" y="1039813"/>
                      </a:lnTo>
                      <a:lnTo>
                        <a:pt x="2920179" y="1038928"/>
                      </a:lnTo>
                      <a:lnTo>
                        <a:pt x="2909413" y="1035241"/>
                      </a:lnTo>
                      <a:lnTo>
                        <a:pt x="2908380" y="1036126"/>
                      </a:lnTo>
                      <a:lnTo>
                        <a:pt x="2910002" y="1038781"/>
                      </a:lnTo>
                      <a:lnTo>
                        <a:pt x="2909708" y="1041436"/>
                      </a:lnTo>
                      <a:lnTo>
                        <a:pt x="2910150" y="1045271"/>
                      </a:lnTo>
                      <a:lnTo>
                        <a:pt x="2909560" y="1051465"/>
                      </a:lnTo>
                      <a:lnTo>
                        <a:pt x="2908528" y="1055890"/>
                      </a:lnTo>
                      <a:lnTo>
                        <a:pt x="2904545" y="1062085"/>
                      </a:lnTo>
                      <a:lnTo>
                        <a:pt x="2903071" y="1063264"/>
                      </a:lnTo>
                      <a:lnTo>
                        <a:pt x="2899531" y="1063854"/>
                      </a:lnTo>
                      <a:lnTo>
                        <a:pt x="2897761" y="1063854"/>
                      </a:lnTo>
                      <a:lnTo>
                        <a:pt x="2898794" y="1061347"/>
                      </a:lnTo>
                      <a:lnTo>
                        <a:pt x="2901891" y="1058397"/>
                      </a:lnTo>
                      <a:lnTo>
                        <a:pt x="2906168" y="1053235"/>
                      </a:lnTo>
                      <a:lnTo>
                        <a:pt x="2906021" y="1048663"/>
                      </a:lnTo>
                      <a:lnTo>
                        <a:pt x="2904988" y="1048220"/>
                      </a:lnTo>
                      <a:lnTo>
                        <a:pt x="2904103" y="1048220"/>
                      </a:lnTo>
                      <a:lnTo>
                        <a:pt x="2901153" y="1049990"/>
                      </a:lnTo>
                      <a:lnTo>
                        <a:pt x="2897909" y="1056627"/>
                      </a:lnTo>
                      <a:lnTo>
                        <a:pt x="2889944" y="1060905"/>
                      </a:lnTo>
                      <a:lnTo>
                        <a:pt x="2884339" y="1062527"/>
                      </a:lnTo>
                      <a:lnTo>
                        <a:pt x="2873720" y="1063264"/>
                      </a:lnTo>
                      <a:lnTo>
                        <a:pt x="2871655" y="1062970"/>
                      </a:lnTo>
                      <a:lnTo>
                        <a:pt x="2870918" y="1061790"/>
                      </a:lnTo>
                      <a:lnTo>
                        <a:pt x="2873277" y="1060020"/>
                      </a:lnTo>
                      <a:lnTo>
                        <a:pt x="2878588" y="1057217"/>
                      </a:lnTo>
                      <a:lnTo>
                        <a:pt x="2881980" y="1051613"/>
                      </a:lnTo>
                      <a:lnTo>
                        <a:pt x="2885667" y="1050285"/>
                      </a:lnTo>
                      <a:lnTo>
                        <a:pt x="2886847" y="1048663"/>
                      </a:lnTo>
                      <a:lnTo>
                        <a:pt x="2881389" y="1047778"/>
                      </a:lnTo>
                      <a:lnTo>
                        <a:pt x="2877555" y="1045860"/>
                      </a:lnTo>
                      <a:lnTo>
                        <a:pt x="2874014" y="1043206"/>
                      </a:lnTo>
                      <a:lnTo>
                        <a:pt x="2875638" y="1042321"/>
                      </a:lnTo>
                      <a:lnTo>
                        <a:pt x="2876964" y="1042173"/>
                      </a:lnTo>
                      <a:lnTo>
                        <a:pt x="2878440" y="1041141"/>
                      </a:lnTo>
                      <a:lnTo>
                        <a:pt x="2882569" y="1036569"/>
                      </a:lnTo>
                      <a:lnTo>
                        <a:pt x="2878882" y="1036274"/>
                      </a:lnTo>
                      <a:lnTo>
                        <a:pt x="2874900" y="1036716"/>
                      </a:lnTo>
                      <a:lnTo>
                        <a:pt x="2868853" y="1040256"/>
                      </a:lnTo>
                      <a:lnTo>
                        <a:pt x="2867672" y="1042173"/>
                      </a:lnTo>
                      <a:lnTo>
                        <a:pt x="2869590" y="1044681"/>
                      </a:lnTo>
                      <a:lnTo>
                        <a:pt x="2871803" y="1045860"/>
                      </a:lnTo>
                      <a:lnTo>
                        <a:pt x="2869148" y="1053235"/>
                      </a:lnTo>
                      <a:lnTo>
                        <a:pt x="2865608" y="1052203"/>
                      </a:lnTo>
                      <a:lnTo>
                        <a:pt x="2862068" y="1052498"/>
                      </a:lnTo>
                      <a:lnTo>
                        <a:pt x="2860004" y="1054563"/>
                      </a:lnTo>
                      <a:lnTo>
                        <a:pt x="2857791" y="1053825"/>
                      </a:lnTo>
                      <a:lnTo>
                        <a:pt x="2856758" y="1049253"/>
                      </a:lnTo>
                      <a:lnTo>
                        <a:pt x="2858086" y="1044681"/>
                      </a:lnTo>
                      <a:lnTo>
                        <a:pt x="2859119" y="1034061"/>
                      </a:lnTo>
                      <a:lnTo>
                        <a:pt x="2860446" y="1030521"/>
                      </a:lnTo>
                      <a:lnTo>
                        <a:pt x="2860446" y="1026539"/>
                      </a:lnTo>
                      <a:lnTo>
                        <a:pt x="2859856" y="1024474"/>
                      </a:lnTo>
                      <a:lnTo>
                        <a:pt x="2857643" y="1024327"/>
                      </a:lnTo>
                      <a:lnTo>
                        <a:pt x="2854104" y="1024769"/>
                      </a:lnTo>
                      <a:lnTo>
                        <a:pt x="2845254" y="1024622"/>
                      </a:lnTo>
                      <a:lnTo>
                        <a:pt x="2835077" y="1025802"/>
                      </a:lnTo>
                      <a:lnTo>
                        <a:pt x="2824310" y="1021819"/>
                      </a:lnTo>
                      <a:lnTo>
                        <a:pt x="2821361" y="1021377"/>
                      </a:lnTo>
                      <a:lnTo>
                        <a:pt x="2819591" y="1020492"/>
                      </a:lnTo>
                      <a:lnTo>
                        <a:pt x="2818411" y="1016510"/>
                      </a:lnTo>
                      <a:lnTo>
                        <a:pt x="2819001" y="1014150"/>
                      </a:lnTo>
                      <a:lnTo>
                        <a:pt x="2819738" y="1012822"/>
                      </a:lnTo>
                      <a:lnTo>
                        <a:pt x="2826966" y="1006628"/>
                      </a:lnTo>
                      <a:lnTo>
                        <a:pt x="2832423" y="1004858"/>
                      </a:lnTo>
                      <a:lnTo>
                        <a:pt x="2843485" y="997926"/>
                      </a:lnTo>
                      <a:lnTo>
                        <a:pt x="2848204" y="992174"/>
                      </a:lnTo>
                      <a:lnTo>
                        <a:pt x="2851006" y="989666"/>
                      </a:lnTo>
                      <a:lnTo>
                        <a:pt x="2859708" y="985389"/>
                      </a:lnTo>
                      <a:lnTo>
                        <a:pt x="2865461" y="981702"/>
                      </a:lnTo>
                      <a:lnTo>
                        <a:pt x="2870033" y="978162"/>
                      </a:lnTo>
                      <a:lnTo>
                        <a:pt x="2875195" y="975065"/>
                      </a:lnTo>
                      <a:lnTo>
                        <a:pt x="2880062" y="970050"/>
                      </a:lnTo>
                      <a:lnTo>
                        <a:pt x="2883160" y="969018"/>
                      </a:lnTo>
                      <a:lnTo>
                        <a:pt x="2893189" y="958103"/>
                      </a:lnTo>
                      <a:lnTo>
                        <a:pt x="2894959" y="955743"/>
                      </a:lnTo>
                      <a:lnTo>
                        <a:pt x="2895991" y="952351"/>
                      </a:lnTo>
                      <a:lnTo>
                        <a:pt x="2896876" y="950876"/>
                      </a:lnTo>
                      <a:lnTo>
                        <a:pt x="2908528" y="938339"/>
                      </a:lnTo>
                      <a:lnTo>
                        <a:pt x="2916492" y="933767"/>
                      </a:lnTo>
                      <a:lnTo>
                        <a:pt x="2922097" y="927278"/>
                      </a:lnTo>
                      <a:lnTo>
                        <a:pt x="2929029" y="924770"/>
                      </a:lnTo>
                      <a:lnTo>
                        <a:pt x="2930652" y="923590"/>
                      </a:lnTo>
                      <a:lnTo>
                        <a:pt x="2933602" y="919903"/>
                      </a:lnTo>
                      <a:lnTo>
                        <a:pt x="2938321" y="917838"/>
                      </a:lnTo>
                      <a:lnTo>
                        <a:pt x="2939944" y="916511"/>
                      </a:lnTo>
                      <a:lnTo>
                        <a:pt x="2943483" y="911201"/>
                      </a:lnTo>
                      <a:lnTo>
                        <a:pt x="2955135" y="906481"/>
                      </a:lnTo>
                      <a:lnTo>
                        <a:pt x="2956462" y="904564"/>
                      </a:lnTo>
                      <a:lnTo>
                        <a:pt x="2961330" y="891437"/>
                      </a:lnTo>
                      <a:lnTo>
                        <a:pt x="2964132" y="887897"/>
                      </a:lnTo>
                      <a:lnTo>
                        <a:pt x="2969294" y="883620"/>
                      </a:lnTo>
                      <a:lnTo>
                        <a:pt x="2978734" y="879343"/>
                      </a:lnTo>
                      <a:lnTo>
                        <a:pt x="2985371" y="874771"/>
                      </a:lnTo>
                      <a:lnTo>
                        <a:pt x="2989353" y="871083"/>
                      </a:lnTo>
                      <a:lnTo>
                        <a:pt x="2996433" y="861201"/>
                      </a:lnTo>
                      <a:lnTo>
                        <a:pt x="3004397" y="855302"/>
                      </a:lnTo>
                      <a:lnTo>
                        <a:pt x="3010887" y="851910"/>
                      </a:lnTo>
                      <a:lnTo>
                        <a:pt x="3026964" y="846895"/>
                      </a:lnTo>
                      <a:lnTo>
                        <a:pt x="3035518" y="847927"/>
                      </a:lnTo>
                      <a:lnTo>
                        <a:pt x="3044515" y="845420"/>
                      </a:lnTo>
                      <a:lnTo>
                        <a:pt x="3051299" y="845420"/>
                      </a:lnTo>
                      <a:lnTo>
                        <a:pt x="3060591" y="846747"/>
                      </a:lnTo>
                      <a:lnTo>
                        <a:pt x="3088615" y="845272"/>
                      </a:lnTo>
                      <a:lnTo>
                        <a:pt x="3093924" y="846747"/>
                      </a:lnTo>
                      <a:lnTo>
                        <a:pt x="3095842" y="848517"/>
                      </a:lnTo>
                      <a:lnTo>
                        <a:pt x="3098497" y="853532"/>
                      </a:lnTo>
                      <a:lnTo>
                        <a:pt x="3101594" y="854712"/>
                      </a:lnTo>
                      <a:lnTo>
                        <a:pt x="3107346" y="852647"/>
                      </a:lnTo>
                      <a:lnTo>
                        <a:pt x="3111918" y="844682"/>
                      </a:lnTo>
                      <a:lnTo>
                        <a:pt x="3114278" y="843650"/>
                      </a:lnTo>
                      <a:lnTo>
                        <a:pt x="3121210" y="846895"/>
                      </a:lnTo>
                      <a:lnTo>
                        <a:pt x="3127405" y="847042"/>
                      </a:lnTo>
                      <a:lnTo>
                        <a:pt x="3139794" y="850877"/>
                      </a:lnTo>
                      <a:lnTo>
                        <a:pt x="3144366" y="849992"/>
                      </a:lnTo>
                      <a:lnTo>
                        <a:pt x="3149234" y="846305"/>
                      </a:lnTo>
                      <a:lnTo>
                        <a:pt x="3159263" y="845272"/>
                      </a:lnTo>
                      <a:lnTo>
                        <a:pt x="3165310" y="851172"/>
                      </a:lnTo>
                      <a:lnTo>
                        <a:pt x="3171505" y="851320"/>
                      </a:lnTo>
                      <a:lnTo>
                        <a:pt x="3176372" y="850287"/>
                      </a:lnTo>
                      <a:lnTo>
                        <a:pt x="3177699" y="847042"/>
                      </a:lnTo>
                      <a:lnTo>
                        <a:pt x="3175782" y="845862"/>
                      </a:lnTo>
                      <a:lnTo>
                        <a:pt x="3171947" y="846747"/>
                      </a:lnTo>
                      <a:lnTo>
                        <a:pt x="3171062" y="843945"/>
                      </a:lnTo>
                      <a:lnTo>
                        <a:pt x="3173422" y="840700"/>
                      </a:lnTo>
                      <a:lnTo>
                        <a:pt x="3176667" y="842913"/>
                      </a:lnTo>
                      <a:lnTo>
                        <a:pt x="3182124" y="842618"/>
                      </a:lnTo>
                      <a:lnTo>
                        <a:pt x="3184041" y="842323"/>
                      </a:lnTo>
                      <a:lnTo>
                        <a:pt x="3183304" y="840848"/>
                      </a:lnTo>
                      <a:lnTo>
                        <a:pt x="3181976" y="839668"/>
                      </a:lnTo>
                      <a:lnTo>
                        <a:pt x="3180354" y="836865"/>
                      </a:lnTo>
                      <a:lnTo>
                        <a:pt x="3186254" y="833031"/>
                      </a:lnTo>
                      <a:lnTo>
                        <a:pt x="3189794" y="831703"/>
                      </a:lnTo>
                      <a:lnTo>
                        <a:pt x="3195399" y="831408"/>
                      </a:lnTo>
                      <a:lnTo>
                        <a:pt x="3210148" y="835980"/>
                      </a:lnTo>
                      <a:lnTo>
                        <a:pt x="3213244" y="836570"/>
                      </a:lnTo>
                      <a:lnTo>
                        <a:pt x="3216785" y="838340"/>
                      </a:lnTo>
                      <a:lnTo>
                        <a:pt x="3222242" y="839668"/>
                      </a:lnTo>
                      <a:lnTo>
                        <a:pt x="3218849" y="840995"/>
                      </a:lnTo>
                      <a:lnTo>
                        <a:pt x="3217375" y="842175"/>
                      </a:lnTo>
                      <a:lnTo>
                        <a:pt x="3220914" y="841733"/>
                      </a:lnTo>
                      <a:lnTo>
                        <a:pt x="3223864" y="843060"/>
                      </a:lnTo>
                      <a:lnTo>
                        <a:pt x="3226371" y="843503"/>
                      </a:lnTo>
                      <a:lnTo>
                        <a:pt x="3227404" y="842913"/>
                      </a:lnTo>
                      <a:lnTo>
                        <a:pt x="3228584" y="840995"/>
                      </a:lnTo>
                      <a:lnTo>
                        <a:pt x="3230501" y="839078"/>
                      </a:lnTo>
                      <a:lnTo>
                        <a:pt x="3231828" y="838635"/>
                      </a:lnTo>
                      <a:lnTo>
                        <a:pt x="3235368" y="838635"/>
                      </a:lnTo>
                      <a:lnTo>
                        <a:pt x="3240088" y="839520"/>
                      </a:lnTo>
                      <a:lnTo>
                        <a:pt x="3243628" y="840995"/>
                      </a:lnTo>
                      <a:lnTo>
                        <a:pt x="3251740" y="848812"/>
                      </a:lnTo>
                      <a:lnTo>
                        <a:pt x="3255575" y="850287"/>
                      </a:lnTo>
                      <a:lnTo>
                        <a:pt x="3259852" y="849992"/>
                      </a:lnTo>
                      <a:lnTo>
                        <a:pt x="3261474" y="850582"/>
                      </a:lnTo>
                      <a:lnTo>
                        <a:pt x="3263835" y="852647"/>
                      </a:lnTo>
                      <a:lnTo>
                        <a:pt x="3256754" y="855007"/>
                      </a:lnTo>
                      <a:lnTo>
                        <a:pt x="3250117" y="855597"/>
                      </a:lnTo>
                      <a:lnTo>
                        <a:pt x="3244070" y="854859"/>
                      </a:lnTo>
                      <a:lnTo>
                        <a:pt x="3234041" y="858104"/>
                      </a:lnTo>
                      <a:lnTo>
                        <a:pt x="3239498" y="866069"/>
                      </a:lnTo>
                      <a:lnTo>
                        <a:pt x="3249380" y="866364"/>
                      </a:lnTo>
                      <a:lnTo>
                        <a:pt x="3259409" y="864741"/>
                      </a:lnTo>
                      <a:lnTo>
                        <a:pt x="3261327" y="861349"/>
                      </a:lnTo>
                      <a:lnTo>
                        <a:pt x="3265457" y="860022"/>
                      </a:lnTo>
                      <a:lnTo>
                        <a:pt x="3267522" y="860169"/>
                      </a:lnTo>
                      <a:lnTo>
                        <a:pt x="3272094" y="862971"/>
                      </a:lnTo>
                      <a:lnTo>
                        <a:pt x="3278436" y="864004"/>
                      </a:lnTo>
                      <a:lnTo>
                        <a:pt x="3280058" y="863561"/>
                      </a:lnTo>
                      <a:lnTo>
                        <a:pt x="3285220" y="858104"/>
                      </a:lnTo>
                      <a:lnTo>
                        <a:pt x="3288318" y="857662"/>
                      </a:lnTo>
                      <a:lnTo>
                        <a:pt x="3290383" y="857662"/>
                      </a:lnTo>
                      <a:lnTo>
                        <a:pt x="3292595" y="852942"/>
                      </a:lnTo>
                      <a:lnTo>
                        <a:pt x="3301297" y="852500"/>
                      </a:lnTo>
                      <a:lnTo>
                        <a:pt x="3306459" y="856777"/>
                      </a:lnTo>
                      <a:lnTo>
                        <a:pt x="3309557" y="858252"/>
                      </a:lnTo>
                      <a:lnTo>
                        <a:pt x="3315751" y="857072"/>
                      </a:lnTo>
                      <a:lnTo>
                        <a:pt x="3319144" y="853974"/>
                      </a:lnTo>
                      <a:lnTo>
                        <a:pt x="3321356" y="852942"/>
                      </a:lnTo>
                      <a:lnTo>
                        <a:pt x="3327698" y="855744"/>
                      </a:lnTo>
                      <a:lnTo>
                        <a:pt x="3330795" y="853974"/>
                      </a:lnTo>
                      <a:lnTo>
                        <a:pt x="3335810" y="853679"/>
                      </a:lnTo>
                      <a:lnTo>
                        <a:pt x="3339644" y="853827"/>
                      </a:lnTo>
                      <a:lnTo>
                        <a:pt x="3339498" y="850877"/>
                      </a:lnTo>
                      <a:lnTo>
                        <a:pt x="3339792" y="847337"/>
                      </a:lnTo>
                      <a:lnTo>
                        <a:pt x="3334630" y="843798"/>
                      </a:lnTo>
                      <a:lnTo>
                        <a:pt x="3324601" y="840405"/>
                      </a:lnTo>
                      <a:lnTo>
                        <a:pt x="3318701" y="842618"/>
                      </a:lnTo>
                      <a:lnTo>
                        <a:pt x="3316488" y="842913"/>
                      </a:lnTo>
                      <a:lnTo>
                        <a:pt x="3314866" y="842618"/>
                      </a:lnTo>
                      <a:lnTo>
                        <a:pt x="3313244" y="840848"/>
                      </a:lnTo>
                      <a:lnTo>
                        <a:pt x="3314718" y="838045"/>
                      </a:lnTo>
                      <a:lnTo>
                        <a:pt x="3316342" y="835833"/>
                      </a:lnTo>
                      <a:lnTo>
                        <a:pt x="3316342" y="833031"/>
                      </a:lnTo>
                      <a:lnTo>
                        <a:pt x="3316931" y="828901"/>
                      </a:lnTo>
                      <a:lnTo>
                        <a:pt x="3319438" y="827278"/>
                      </a:lnTo>
                      <a:lnTo>
                        <a:pt x="3320766" y="826984"/>
                      </a:lnTo>
                      <a:lnTo>
                        <a:pt x="3324453" y="818724"/>
                      </a:lnTo>
                      <a:lnTo>
                        <a:pt x="3334630" y="807662"/>
                      </a:lnTo>
                      <a:lnTo>
                        <a:pt x="3346577" y="800878"/>
                      </a:lnTo>
                      <a:lnTo>
                        <a:pt x="3354099" y="795568"/>
                      </a:lnTo>
                      <a:lnTo>
                        <a:pt x="3357787" y="791881"/>
                      </a:lnTo>
                      <a:lnTo>
                        <a:pt x="3363096" y="783179"/>
                      </a:lnTo>
                      <a:lnTo>
                        <a:pt x="3370618" y="776836"/>
                      </a:lnTo>
                      <a:lnTo>
                        <a:pt x="3374158" y="774919"/>
                      </a:lnTo>
                      <a:lnTo>
                        <a:pt x="3377993" y="772264"/>
                      </a:lnTo>
                      <a:lnTo>
                        <a:pt x="3379320" y="763857"/>
                      </a:lnTo>
                      <a:lnTo>
                        <a:pt x="3382270" y="761940"/>
                      </a:lnTo>
                      <a:lnTo>
                        <a:pt x="3384924" y="760465"/>
                      </a:lnTo>
                      <a:lnTo>
                        <a:pt x="3389940" y="756040"/>
                      </a:lnTo>
                      <a:lnTo>
                        <a:pt x="3397462" y="753238"/>
                      </a:lnTo>
                      <a:lnTo>
                        <a:pt x="3399969" y="751173"/>
                      </a:lnTo>
                      <a:lnTo>
                        <a:pt x="3408524" y="751321"/>
                      </a:lnTo>
                      <a:lnTo>
                        <a:pt x="3415603" y="752943"/>
                      </a:lnTo>
                      <a:lnTo>
                        <a:pt x="3417816" y="752500"/>
                      </a:lnTo>
                      <a:lnTo>
                        <a:pt x="3422534" y="749993"/>
                      </a:lnTo>
                      <a:lnTo>
                        <a:pt x="3428139" y="750583"/>
                      </a:lnTo>
                      <a:lnTo>
                        <a:pt x="3435367" y="749108"/>
                      </a:lnTo>
                      <a:lnTo>
                        <a:pt x="3442003" y="746158"/>
                      </a:lnTo>
                      <a:lnTo>
                        <a:pt x="3444953" y="745863"/>
                      </a:lnTo>
                      <a:lnTo>
                        <a:pt x="3447608" y="746453"/>
                      </a:lnTo>
                      <a:lnTo>
                        <a:pt x="3451001" y="750731"/>
                      </a:lnTo>
                      <a:lnTo>
                        <a:pt x="3452918" y="751763"/>
                      </a:lnTo>
                      <a:lnTo>
                        <a:pt x="3454393" y="754270"/>
                      </a:lnTo>
                      <a:lnTo>
                        <a:pt x="3458818" y="752795"/>
                      </a:lnTo>
                      <a:lnTo>
                        <a:pt x="3470912" y="746896"/>
                      </a:lnTo>
                      <a:lnTo>
                        <a:pt x="3472240" y="746896"/>
                      </a:lnTo>
                      <a:lnTo>
                        <a:pt x="3474156" y="747338"/>
                      </a:lnTo>
                      <a:lnTo>
                        <a:pt x="3474452" y="749551"/>
                      </a:lnTo>
                      <a:lnTo>
                        <a:pt x="3474452" y="751321"/>
                      </a:lnTo>
                      <a:lnTo>
                        <a:pt x="3472534" y="757220"/>
                      </a:lnTo>
                      <a:lnTo>
                        <a:pt x="3470322" y="761645"/>
                      </a:lnTo>
                      <a:lnTo>
                        <a:pt x="3464275" y="770199"/>
                      </a:lnTo>
                      <a:lnTo>
                        <a:pt x="3463095" y="771379"/>
                      </a:lnTo>
                      <a:lnTo>
                        <a:pt x="3463833" y="773739"/>
                      </a:lnTo>
                      <a:lnTo>
                        <a:pt x="3464718" y="778016"/>
                      </a:lnTo>
                      <a:lnTo>
                        <a:pt x="3461768" y="782441"/>
                      </a:lnTo>
                      <a:lnTo>
                        <a:pt x="3460587" y="784801"/>
                      </a:lnTo>
                      <a:lnTo>
                        <a:pt x="3463095" y="785243"/>
                      </a:lnTo>
                      <a:lnTo>
                        <a:pt x="3466192" y="782736"/>
                      </a:lnTo>
                      <a:lnTo>
                        <a:pt x="3470912" y="781114"/>
                      </a:lnTo>
                      <a:lnTo>
                        <a:pt x="3473419" y="781261"/>
                      </a:lnTo>
                      <a:lnTo>
                        <a:pt x="3475927" y="781999"/>
                      </a:lnTo>
                      <a:lnTo>
                        <a:pt x="3471945" y="789668"/>
                      </a:lnTo>
                      <a:lnTo>
                        <a:pt x="3471354" y="793798"/>
                      </a:lnTo>
                      <a:lnTo>
                        <a:pt x="3470764" y="795273"/>
                      </a:lnTo>
                      <a:lnTo>
                        <a:pt x="3470617" y="797338"/>
                      </a:lnTo>
                      <a:lnTo>
                        <a:pt x="3473567" y="796305"/>
                      </a:lnTo>
                      <a:lnTo>
                        <a:pt x="3475780" y="794535"/>
                      </a:lnTo>
                      <a:lnTo>
                        <a:pt x="3478729" y="793356"/>
                      </a:lnTo>
                      <a:lnTo>
                        <a:pt x="3486103" y="792766"/>
                      </a:lnTo>
                      <a:lnTo>
                        <a:pt x="3489938" y="787308"/>
                      </a:lnTo>
                      <a:lnTo>
                        <a:pt x="3493183" y="784506"/>
                      </a:lnTo>
                      <a:lnTo>
                        <a:pt x="3523271" y="761497"/>
                      </a:lnTo>
                      <a:lnTo>
                        <a:pt x="3528581" y="756630"/>
                      </a:lnTo>
                      <a:lnTo>
                        <a:pt x="3531531" y="756335"/>
                      </a:lnTo>
                      <a:lnTo>
                        <a:pt x="3534185" y="757073"/>
                      </a:lnTo>
                      <a:lnTo>
                        <a:pt x="3536693" y="757073"/>
                      </a:lnTo>
                      <a:lnTo>
                        <a:pt x="3537135" y="755303"/>
                      </a:lnTo>
                      <a:lnTo>
                        <a:pt x="3538020" y="754713"/>
                      </a:lnTo>
                      <a:lnTo>
                        <a:pt x="3540675" y="754860"/>
                      </a:lnTo>
                      <a:lnTo>
                        <a:pt x="3542445" y="759138"/>
                      </a:lnTo>
                      <a:lnTo>
                        <a:pt x="3544362" y="761350"/>
                      </a:lnTo>
                      <a:lnTo>
                        <a:pt x="3545690" y="760907"/>
                      </a:lnTo>
                      <a:lnTo>
                        <a:pt x="3546723" y="760318"/>
                      </a:lnTo>
                      <a:lnTo>
                        <a:pt x="3548050" y="758695"/>
                      </a:lnTo>
                      <a:lnTo>
                        <a:pt x="3549673" y="757368"/>
                      </a:lnTo>
                      <a:lnTo>
                        <a:pt x="3551295" y="755155"/>
                      </a:lnTo>
                      <a:lnTo>
                        <a:pt x="3549967" y="753680"/>
                      </a:lnTo>
                      <a:lnTo>
                        <a:pt x="3544805" y="751468"/>
                      </a:lnTo>
                      <a:lnTo>
                        <a:pt x="3544953" y="747486"/>
                      </a:lnTo>
                      <a:lnTo>
                        <a:pt x="3547902" y="740996"/>
                      </a:lnTo>
                      <a:lnTo>
                        <a:pt x="3547608" y="736866"/>
                      </a:lnTo>
                      <a:lnTo>
                        <a:pt x="3548787" y="732589"/>
                      </a:lnTo>
                      <a:lnTo>
                        <a:pt x="3550115" y="730377"/>
                      </a:lnTo>
                      <a:lnTo>
                        <a:pt x="3551295" y="729344"/>
                      </a:lnTo>
                      <a:lnTo>
                        <a:pt x="3552328" y="727869"/>
                      </a:lnTo>
                      <a:lnTo>
                        <a:pt x="3550852" y="724625"/>
                      </a:lnTo>
                      <a:lnTo>
                        <a:pt x="3552032" y="722265"/>
                      </a:lnTo>
                      <a:lnTo>
                        <a:pt x="3553212" y="720642"/>
                      </a:lnTo>
                      <a:lnTo>
                        <a:pt x="3577254" y="714743"/>
                      </a:lnTo>
                      <a:lnTo>
                        <a:pt x="3581530" y="714448"/>
                      </a:lnTo>
                      <a:lnTo>
                        <a:pt x="3585365" y="715628"/>
                      </a:lnTo>
                      <a:lnTo>
                        <a:pt x="3591265" y="719905"/>
                      </a:lnTo>
                      <a:lnTo>
                        <a:pt x="3597902" y="722117"/>
                      </a:lnTo>
                      <a:lnTo>
                        <a:pt x="3607046" y="723002"/>
                      </a:lnTo>
                      <a:lnTo>
                        <a:pt x="3607637" y="724920"/>
                      </a:lnTo>
                      <a:lnTo>
                        <a:pt x="3604096" y="724330"/>
                      </a:lnTo>
                      <a:lnTo>
                        <a:pt x="3602326" y="724920"/>
                      </a:lnTo>
                      <a:lnTo>
                        <a:pt x="3602622" y="726542"/>
                      </a:lnTo>
                      <a:lnTo>
                        <a:pt x="3602180" y="727869"/>
                      </a:lnTo>
                      <a:lnTo>
                        <a:pt x="3599967" y="726394"/>
                      </a:lnTo>
                      <a:lnTo>
                        <a:pt x="3593773" y="725510"/>
                      </a:lnTo>
                      <a:lnTo>
                        <a:pt x="3588168" y="723887"/>
                      </a:lnTo>
                      <a:lnTo>
                        <a:pt x="3586250" y="723887"/>
                      </a:lnTo>
                      <a:lnTo>
                        <a:pt x="3578138" y="729049"/>
                      </a:lnTo>
                      <a:lnTo>
                        <a:pt x="3576073" y="731262"/>
                      </a:lnTo>
                      <a:lnTo>
                        <a:pt x="3572534" y="741144"/>
                      </a:lnTo>
                      <a:lnTo>
                        <a:pt x="3572386" y="748076"/>
                      </a:lnTo>
                      <a:lnTo>
                        <a:pt x="3571058" y="754713"/>
                      </a:lnTo>
                      <a:lnTo>
                        <a:pt x="3567519" y="757515"/>
                      </a:lnTo>
                      <a:lnTo>
                        <a:pt x="3566338" y="760760"/>
                      </a:lnTo>
                      <a:lnTo>
                        <a:pt x="3565454" y="764742"/>
                      </a:lnTo>
                      <a:lnTo>
                        <a:pt x="3569879" y="766365"/>
                      </a:lnTo>
                      <a:lnTo>
                        <a:pt x="3570469" y="767545"/>
                      </a:lnTo>
                      <a:lnTo>
                        <a:pt x="3570764" y="769314"/>
                      </a:lnTo>
                      <a:lnTo>
                        <a:pt x="3567814" y="773444"/>
                      </a:lnTo>
                      <a:lnTo>
                        <a:pt x="3560735" y="778606"/>
                      </a:lnTo>
                      <a:lnTo>
                        <a:pt x="3559849" y="779639"/>
                      </a:lnTo>
                      <a:lnTo>
                        <a:pt x="3558964" y="781999"/>
                      </a:lnTo>
                      <a:lnTo>
                        <a:pt x="3563094" y="786423"/>
                      </a:lnTo>
                      <a:lnTo>
                        <a:pt x="3559849" y="787898"/>
                      </a:lnTo>
                      <a:lnTo>
                        <a:pt x="3556604" y="789078"/>
                      </a:lnTo>
                      <a:lnTo>
                        <a:pt x="3553654" y="790996"/>
                      </a:lnTo>
                      <a:lnTo>
                        <a:pt x="3543773" y="791733"/>
                      </a:lnTo>
                      <a:lnTo>
                        <a:pt x="3536988" y="796600"/>
                      </a:lnTo>
                      <a:lnTo>
                        <a:pt x="3525336" y="801320"/>
                      </a:lnTo>
                      <a:lnTo>
                        <a:pt x="3520175" y="804122"/>
                      </a:lnTo>
                      <a:lnTo>
                        <a:pt x="3518404" y="806040"/>
                      </a:lnTo>
                      <a:lnTo>
                        <a:pt x="3514275" y="813414"/>
                      </a:lnTo>
                      <a:lnTo>
                        <a:pt x="3511914" y="816512"/>
                      </a:lnTo>
                      <a:lnTo>
                        <a:pt x="3503950" y="821379"/>
                      </a:lnTo>
                      <a:lnTo>
                        <a:pt x="3497903" y="828458"/>
                      </a:lnTo>
                      <a:lnTo>
                        <a:pt x="3488464" y="837013"/>
                      </a:lnTo>
                      <a:lnTo>
                        <a:pt x="3484629" y="837898"/>
                      </a:lnTo>
                      <a:lnTo>
                        <a:pt x="3480352" y="840110"/>
                      </a:lnTo>
                      <a:lnTo>
                        <a:pt x="3475189" y="846010"/>
                      </a:lnTo>
                      <a:lnTo>
                        <a:pt x="3462063" y="856334"/>
                      </a:lnTo>
                      <a:lnTo>
                        <a:pt x="3455426" y="868724"/>
                      </a:lnTo>
                      <a:lnTo>
                        <a:pt x="3451738" y="872853"/>
                      </a:lnTo>
                      <a:lnTo>
                        <a:pt x="3448051" y="876098"/>
                      </a:lnTo>
                      <a:lnTo>
                        <a:pt x="3445543" y="879638"/>
                      </a:lnTo>
                      <a:lnTo>
                        <a:pt x="3440971" y="883325"/>
                      </a:lnTo>
                      <a:lnTo>
                        <a:pt x="3431827" y="888782"/>
                      </a:lnTo>
                      <a:lnTo>
                        <a:pt x="3425632" y="893207"/>
                      </a:lnTo>
                      <a:lnTo>
                        <a:pt x="3422240" y="896304"/>
                      </a:lnTo>
                      <a:lnTo>
                        <a:pt x="3421060" y="899107"/>
                      </a:lnTo>
                      <a:lnTo>
                        <a:pt x="3419290" y="898517"/>
                      </a:lnTo>
                      <a:lnTo>
                        <a:pt x="3413243" y="899992"/>
                      </a:lnTo>
                      <a:lnTo>
                        <a:pt x="3405131" y="898664"/>
                      </a:lnTo>
                      <a:lnTo>
                        <a:pt x="3399526" y="907071"/>
                      </a:lnTo>
                      <a:lnTo>
                        <a:pt x="3393332" y="907809"/>
                      </a:lnTo>
                      <a:lnTo>
                        <a:pt x="3387285" y="905891"/>
                      </a:lnTo>
                      <a:lnTo>
                        <a:pt x="3384335" y="906924"/>
                      </a:lnTo>
                      <a:lnTo>
                        <a:pt x="3383302" y="907809"/>
                      </a:lnTo>
                      <a:lnTo>
                        <a:pt x="3382270" y="908989"/>
                      </a:lnTo>
                      <a:lnTo>
                        <a:pt x="3385072" y="911643"/>
                      </a:lnTo>
                      <a:lnTo>
                        <a:pt x="3386400" y="914003"/>
                      </a:lnTo>
                      <a:lnTo>
                        <a:pt x="3386694" y="916068"/>
                      </a:lnTo>
                      <a:lnTo>
                        <a:pt x="3387137" y="919608"/>
                      </a:lnTo>
                      <a:lnTo>
                        <a:pt x="3383745" y="926245"/>
                      </a:lnTo>
                      <a:lnTo>
                        <a:pt x="3380647" y="931407"/>
                      </a:lnTo>
                      <a:lnTo>
                        <a:pt x="3375338" y="936274"/>
                      </a:lnTo>
                      <a:lnTo>
                        <a:pt x="3363391" y="945124"/>
                      </a:lnTo>
                      <a:lnTo>
                        <a:pt x="3362211" y="946304"/>
                      </a:lnTo>
                      <a:lnTo>
                        <a:pt x="3361179" y="948369"/>
                      </a:lnTo>
                      <a:lnTo>
                        <a:pt x="3354099" y="971525"/>
                      </a:lnTo>
                      <a:lnTo>
                        <a:pt x="3352329" y="981702"/>
                      </a:lnTo>
                      <a:lnTo>
                        <a:pt x="3349969" y="998073"/>
                      </a:lnTo>
                      <a:lnTo>
                        <a:pt x="3350117" y="1003531"/>
                      </a:lnTo>
                      <a:lnTo>
                        <a:pt x="3351591" y="1015625"/>
                      </a:lnTo>
                      <a:lnTo>
                        <a:pt x="3353952" y="1028014"/>
                      </a:lnTo>
                      <a:lnTo>
                        <a:pt x="3359113" y="1049400"/>
                      </a:lnTo>
                      <a:lnTo>
                        <a:pt x="3360294" y="1055890"/>
                      </a:lnTo>
                      <a:lnTo>
                        <a:pt x="3364129" y="1082143"/>
                      </a:lnTo>
                      <a:lnTo>
                        <a:pt x="3364423" y="1087158"/>
                      </a:lnTo>
                      <a:lnTo>
                        <a:pt x="3365603" y="1091288"/>
                      </a:lnTo>
                      <a:lnTo>
                        <a:pt x="3367521" y="1095565"/>
                      </a:lnTo>
                      <a:lnTo>
                        <a:pt x="3371060" y="1099695"/>
                      </a:lnTo>
                      <a:lnTo>
                        <a:pt x="3371503" y="1104710"/>
                      </a:lnTo>
                      <a:lnTo>
                        <a:pt x="3374305" y="1120491"/>
                      </a:lnTo>
                      <a:lnTo>
                        <a:pt x="3374600" y="1135830"/>
                      </a:lnTo>
                      <a:lnTo>
                        <a:pt x="3375190" y="1139075"/>
                      </a:lnTo>
                      <a:lnTo>
                        <a:pt x="3375780" y="1141435"/>
                      </a:lnTo>
                      <a:lnTo>
                        <a:pt x="3379172" y="1144385"/>
                      </a:lnTo>
                      <a:lnTo>
                        <a:pt x="3380205" y="1147925"/>
                      </a:lnTo>
                      <a:lnTo>
                        <a:pt x="3380500" y="1150579"/>
                      </a:lnTo>
                      <a:lnTo>
                        <a:pt x="3381089" y="1153234"/>
                      </a:lnTo>
                      <a:lnTo>
                        <a:pt x="3383745" y="1152054"/>
                      </a:lnTo>
                      <a:lnTo>
                        <a:pt x="3393036" y="1144827"/>
                      </a:lnTo>
                      <a:lnTo>
                        <a:pt x="3400558" y="1138043"/>
                      </a:lnTo>
                      <a:lnTo>
                        <a:pt x="3401591" y="1135683"/>
                      </a:lnTo>
                      <a:lnTo>
                        <a:pt x="3404098" y="1133765"/>
                      </a:lnTo>
                      <a:lnTo>
                        <a:pt x="3409261" y="1131258"/>
                      </a:lnTo>
                      <a:lnTo>
                        <a:pt x="3416488" y="1124178"/>
                      </a:lnTo>
                      <a:lnTo>
                        <a:pt x="3422534" y="1114297"/>
                      </a:lnTo>
                      <a:lnTo>
                        <a:pt x="3425927" y="1106922"/>
                      </a:lnTo>
                      <a:lnTo>
                        <a:pt x="3426665" y="1104120"/>
                      </a:lnTo>
                      <a:lnTo>
                        <a:pt x="3426960" y="1101465"/>
                      </a:lnTo>
                      <a:lnTo>
                        <a:pt x="3426369" y="1095565"/>
                      </a:lnTo>
                      <a:lnTo>
                        <a:pt x="3427845" y="1093353"/>
                      </a:lnTo>
                      <a:lnTo>
                        <a:pt x="3429762" y="1086863"/>
                      </a:lnTo>
                      <a:lnTo>
                        <a:pt x="3428435" y="1085093"/>
                      </a:lnTo>
                      <a:lnTo>
                        <a:pt x="3425190" y="1083913"/>
                      </a:lnTo>
                      <a:lnTo>
                        <a:pt x="3426222" y="1081258"/>
                      </a:lnTo>
                      <a:lnTo>
                        <a:pt x="3428582" y="1080668"/>
                      </a:lnTo>
                      <a:lnTo>
                        <a:pt x="3430500" y="1081848"/>
                      </a:lnTo>
                      <a:lnTo>
                        <a:pt x="3431680" y="1084651"/>
                      </a:lnTo>
                      <a:lnTo>
                        <a:pt x="3433302" y="1085536"/>
                      </a:lnTo>
                      <a:lnTo>
                        <a:pt x="3438759" y="1080668"/>
                      </a:lnTo>
                      <a:lnTo>
                        <a:pt x="3443479" y="1078309"/>
                      </a:lnTo>
                      <a:lnTo>
                        <a:pt x="3455278" y="1074031"/>
                      </a:lnTo>
                      <a:lnTo>
                        <a:pt x="3460145" y="1074179"/>
                      </a:lnTo>
                      <a:lnTo>
                        <a:pt x="3464718" y="1078014"/>
                      </a:lnTo>
                      <a:lnTo>
                        <a:pt x="3466782" y="1077866"/>
                      </a:lnTo>
                      <a:lnTo>
                        <a:pt x="3466192" y="1072704"/>
                      </a:lnTo>
                      <a:lnTo>
                        <a:pt x="3463390" y="1068869"/>
                      </a:lnTo>
                      <a:lnTo>
                        <a:pt x="3463390" y="1066509"/>
                      </a:lnTo>
                      <a:lnTo>
                        <a:pt x="3465012" y="1062822"/>
                      </a:lnTo>
                      <a:lnTo>
                        <a:pt x="3463833" y="1060315"/>
                      </a:lnTo>
                      <a:lnTo>
                        <a:pt x="3462653" y="1058545"/>
                      </a:lnTo>
                      <a:lnTo>
                        <a:pt x="3462063" y="1054563"/>
                      </a:lnTo>
                      <a:lnTo>
                        <a:pt x="3464127" y="1046450"/>
                      </a:lnTo>
                      <a:lnTo>
                        <a:pt x="3466340" y="1042026"/>
                      </a:lnTo>
                      <a:lnTo>
                        <a:pt x="3468110" y="1039961"/>
                      </a:lnTo>
                      <a:lnTo>
                        <a:pt x="3473714" y="1036421"/>
                      </a:lnTo>
                      <a:lnTo>
                        <a:pt x="3479614" y="1031259"/>
                      </a:lnTo>
                      <a:lnTo>
                        <a:pt x="3486251" y="1027277"/>
                      </a:lnTo>
                      <a:lnTo>
                        <a:pt x="3490529" y="1025949"/>
                      </a:lnTo>
                      <a:lnTo>
                        <a:pt x="3495690" y="1025212"/>
                      </a:lnTo>
                      <a:lnTo>
                        <a:pt x="3499967" y="1028014"/>
                      </a:lnTo>
                      <a:lnTo>
                        <a:pt x="3508522" y="1028162"/>
                      </a:lnTo>
                      <a:lnTo>
                        <a:pt x="3511177" y="1027572"/>
                      </a:lnTo>
                      <a:lnTo>
                        <a:pt x="3517519" y="1021967"/>
                      </a:lnTo>
                      <a:lnTo>
                        <a:pt x="3521059" y="1019755"/>
                      </a:lnTo>
                      <a:lnTo>
                        <a:pt x="3520469" y="1014887"/>
                      </a:lnTo>
                      <a:lnTo>
                        <a:pt x="3518257" y="1010758"/>
                      </a:lnTo>
                      <a:lnTo>
                        <a:pt x="3513832" y="1005595"/>
                      </a:lnTo>
                      <a:lnTo>
                        <a:pt x="3512800" y="1003236"/>
                      </a:lnTo>
                      <a:lnTo>
                        <a:pt x="3511325" y="997631"/>
                      </a:lnTo>
                      <a:lnTo>
                        <a:pt x="3511177" y="992616"/>
                      </a:lnTo>
                      <a:lnTo>
                        <a:pt x="3512505" y="986864"/>
                      </a:lnTo>
                      <a:lnTo>
                        <a:pt x="3516340" y="980079"/>
                      </a:lnTo>
                      <a:lnTo>
                        <a:pt x="3520617" y="970787"/>
                      </a:lnTo>
                      <a:lnTo>
                        <a:pt x="3522239" y="969460"/>
                      </a:lnTo>
                      <a:lnTo>
                        <a:pt x="3527106" y="967248"/>
                      </a:lnTo>
                      <a:lnTo>
                        <a:pt x="3530351" y="965478"/>
                      </a:lnTo>
                      <a:lnTo>
                        <a:pt x="3532121" y="964445"/>
                      </a:lnTo>
                      <a:lnTo>
                        <a:pt x="3531089" y="959431"/>
                      </a:lnTo>
                      <a:lnTo>
                        <a:pt x="3533743" y="957366"/>
                      </a:lnTo>
                      <a:lnTo>
                        <a:pt x="3535955" y="956038"/>
                      </a:lnTo>
                      <a:lnTo>
                        <a:pt x="3541266" y="956481"/>
                      </a:lnTo>
                      <a:lnTo>
                        <a:pt x="3543035" y="955301"/>
                      </a:lnTo>
                      <a:lnTo>
                        <a:pt x="3545543" y="954858"/>
                      </a:lnTo>
                      <a:lnTo>
                        <a:pt x="3543773" y="957513"/>
                      </a:lnTo>
                      <a:lnTo>
                        <a:pt x="3541708" y="959431"/>
                      </a:lnTo>
                      <a:lnTo>
                        <a:pt x="3536988" y="961938"/>
                      </a:lnTo>
                      <a:lnTo>
                        <a:pt x="3534776" y="965625"/>
                      </a:lnTo>
                      <a:lnTo>
                        <a:pt x="3540381" y="971672"/>
                      </a:lnTo>
                      <a:lnTo>
                        <a:pt x="3543773" y="972852"/>
                      </a:lnTo>
                      <a:lnTo>
                        <a:pt x="3545690" y="972557"/>
                      </a:lnTo>
                      <a:lnTo>
                        <a:pt x="3549378" y="969018"/>
                      </a:lnTo>
                      <a:lnTo>
                        <a:pt x="3551295" y="967690"/>
                      </a:lnTo>
                      <a:lnTo>
                        <a:pt x="3553212" y="965625"/>
                      </a:lnTo>
                      <a:lnTo>
                        <a:pt x="3552180" y="957661"/>
                      </a:lnTo>
                      <a:lnTo>
                        <a:pt x="3550852" y="953236"/>
                      </a:lnTo>
                      <a:lnTo>
                        <a:pt x="3551147" y="948664"/>
                      </a:lnTo>
                      <a:lnTo>
                        <a:pt x="3548787" y="947336"/>
                      </a:lnTo>
                      <a:lnTo>
                        <a:pt x="3545690" y="946746"/>
                      </a:lnTo>
                      <a:lnTo>
                        <a:pt x="3542445" y="947336"/>
                      </a:lnTo>
                      <a:lnTo>
                        <a:pt x="3540527" y="946156"/>
                      </a:lnTo>
                      <a:lnTo>
                        <a:pt x="3539348" y="944092"/>
                      </a:lnTo>
                      <a:lnTo>
                        <a:pt x="3539053" y="941732"/>
                      </a:lnTo>
                      <a:lnTo>
                        <a:pt x="3539643" y="936127"/>
                      </a:lnTo>
                      <a:lnTo>
                        <a:pt x="3539496" y="933177"/>
                      </a:lnTo>
                      <a:lnTo>
                        <a:pt x="3538316" y="927867"/>
                      </a:lnTo>
                      <a:lnTo>
                        <a:pt x="3538316" y="926393"/>
                      </a:lnTo>
                      <a:lnTo>
                        <a:pt x="3538758" y="923590"/>
                      </a:lnTo>
                      <a:lnTo>
                        <a:pt x="3543330" y="919166"/>
                      </a:lnTo>
                      <a:lnTo>
                        <a:pt x="3547312" y="915921"/>
                      </a:lnTo>
                      <a:lnTo>
                        <a:pt x="3549378" y="913118"/>
                      </a:lnTo>
                      <a:lnTo>
                        <a:pt x="3550115" y="911201"/>
                      </a:lnTo>
                      <a:lnTo>
                        <a:pt x="3550410" y="907366"/>
                      </a:lnTo>
                      <a:lnTo>
                        <a:pt x="3548345" y="905596"/>
                      </a:lnTo>
                      <a:lnTo>
                        <a:pt x="3537135" y="901467"/>
                      </a:lnTo>
                      <a:lnTo>
                        <a:pt x="3535513" y="901319"/>
                      </a:lnTo>
                      <a:lnTo>
                        <a:pt x="3531974" y="903089"/>
                      </a:lnTo>
                      <a:lnTo>
                        <a:pt x="3530498" y="908251"/>
                      </a:lnTo>
                      <a:lnTo>
                        <a:pt x="3528581" y="910169"/>
                      </a:lnTo>
                      <a:lnTo>
                        <a:pt x="3528581" y="909136"/>
                      </a:lnTo>
                      <a:lnTo>
                        <a:pt x="3529171" y="907809"/>
                      </a:lnTo>
                      <a:lnTo>
                        <a:pt x="3523567" y="905891"/>
                      </a:lnTo>
                      <a:lnTo>
                        <a:pt x="3520912" y="904121"/>
                      </a:lnTo>
                      <a:lnTo>
                        <a:pt x="3519436" y="902499"/>
                      </a:lnTo>
                      <a:lnTo>
                        <a:pt x="3518404" y="900139"/>
                      </a:lnTo>
                      <a:lnTo>
                        <a:pt x="3517372" y="896452"/>
                      </a:lnTo>
                      <a:lnTo>
                        <a:pt x="3519584" y="889077"/>
                      </a:lnTo>
                      <a:lnTo>
                        <a:pt x="3522091" y="882440"/>
                      </a:lnTo>
                      <a:lnTo>
                        <a:pt x="3530204" y="872411"/>
                      </a:lnTo>
                      <a:lnTo>
                        <a:pt x="3535218" y="868871"/>
                      </a:lnTo>
                      <a:lnTo>
                        <a:pt x="3540527" y="863561"/>
                      </a:lnTo>
                      <a:lnTo>
                        <a:pt x="3542740" y="862676"/>
                      </a:lnTo>
                      <a:lnTo>
                        <a:pt x="3543773" y="861791"/>
                      </a:lnTo>
                      <a:lnTo>
                        <a:pt x="3544658" y="860464"/>
                      </a:lnTo>
                      <a:lnTo>
                        <a:pt x="3542888" y="856777"/>
                      </a:lnTo>
                      <a:lnTo>
                        <a:pt x="3543773" y="855892"/>
                      </a:lnTo>
                      <a:lnTo>
                        <a:pt x="3544805" y="855449"/>
                      </a:lnTo>
                      <a:lnTo>
                        <a:pt x="3546723" y="856187"/>
                      </a:lnTo>
                      <a:lnTo>
                        <a:pt x="3551589" y="849550"/>
                      </a:lnTo>
                      <a:lnTo>
                        <a:pt x="3551589" y="841143"/>
                      </a:lnTo>
                      <a:lnTo>
                        <a:pt x="3552917" y="833916"/>
                      </a:lnTo>
                      <a:lnTo>
                        <a:pt x="3554097" y="830966"/>
                      </a:lnTo>
                      <a:lnTo>
                        <a:pt x="3555130" y="828901"/>
                      </a:lnTo>
                      <a:lnTo>
                        <a:pt x="3557342" y="826836"/>
                      </a:lnTo>
                      <a:lnTo>
                        <a:pt x="3559554" y="825804"/>
                      </a:lnTo>
                      <a:lnTo>
                        <a:pt x="3562504" y="823296"/>
                      </a:lnTo>
                      <a:lnTo>
                        <a:pt x="3563979" y="821379"/>
                      </a:lnTo>
                      <a:lnTo>
                        <a:pt x="3564864" y="820789"/>
                      </a:lnTo>
                      <a:lnTo>
                        <a:pt x="3568404" y="820936"/>
                      </a:lnTo>
                      <a:lnTo>
                        <a:pt x="3571058" y="821821"/>
                      </a:lnTo>
                      <a:lnTo>
                        <a:pt x="3574156" y="823001"/>
                      </a:lnTo>
                      <a:lnTo>
                        <a:pt x="3573566" y="826394"/>
                      </a:lnTo>
                      <a:lnTo>
                        <a:pt x="3577254" y="823444"/>
                      </a:lnTo>
                      <a:lnTo>
                        <a:pt x="3580498" y="820199"/>
                      </a:lnTo>
                      <a:lnTo>
                        <a:pt x="3582120" y="819609"/>
                      </a:lnTo>
                      <a:lnTo>
                        <a:pt x="3584333" y="820051"/>
                      </a:lnTo>
                      <a:lnTo>
                        <a:pt x="3588168" y="822559"/>
                      </a:lnTo>
                      <a:lnTo>
                        <a:pt x="3590970" y="827426"/>
                      </a:lnTo>
                      <a:lnTo>
                        <a:pt x="3592888" y="828606"/>
                      </a:lnTo>
                      <a:lnTo>
                        <a:pt x="3595542" y="828606"/>
                      </a:lnTo>
                      <a:lnTo>
                        <a:pt x="3597312" y="827868"/>
                      </a:lnTo>
                      <a:lnTo>
                        <a:pt x="3598639" y="824624"/>
                      </a:lnTo>
                      <a:lnTo>
                        <a:pt x="3598934" y="818577"/>
                      </a:lnTo>
                      <a:lnTo>
                        <a:pt x="3601737" y="817544"/>
                      </a:lnTo>
                      <a:lnTo>
                        <a:pt x="3604244" y="817102"/>
                      </a:lnTo>
                      <a:lnTo>
                        <a:pt x="3607637" y="814447"/>
                      </a:lnTo>
                      <a:lnTo>
                        <a:pt x="3611914" y="813119"/>
                      </a:lnTo>
                      <a:lnTo>
                        <a:pt x="3621353" y="808400"/>
                      </a:lnTo>
                      <a:lnTo>
                        <a:pt x="3627548" y="803532"/>
                      </a:lnTo>
                      <a:lnTo>
                        <a:pt x="3632120" y="803385"/>
                      </a:lnTo>
                      <a:lnTo>
                        <a:pt x="3630940" y="806187"/>
                      </a:lnTo>
                      <a:lnTo>
                        <a:pt x="3630498" y="808842"/>
                      </a:lnTo>
                      <a:lnTo>
                        <a:pt x="3628876" y="815479"/>
                      </a:lnTo>
                      <a:lnTo>
                        <a:pt x="3627252" y="819019"/>
                      </a:lnTo>
                      <a:lnTo>
                        <a:pt x="3626368" y="823296"/>
                      </a:lnTo>
                      <a:lnTo>
                        <a:pt x="3626810" y="825509"/>
                      </a:lnTo>
                      <a:lnTo>
                        <a:pt x="3627695" y="828311"/>
                      </a:lnTo>
                      <a:lnTo>
                        <a:pt x="3630055" y="828016"/>
                      </a:lnTo>
                      <a:lnTo>
                        <a:pt x="3631530" y="827426"/>
                      </a:lnTo>
                      <a:lnTo>
                        <a:pt x="3634775" y="824476"/>
                      </a:lnTo>
                      <a:lnTo>
                        <a:pt x="3648049" y="810464"/>
                      </a:lnTo>
                      <a:lnTo>
                        <a:pt x="3654981" y="806482"/>
                      </a:lnTo>
                      <a:lnTo>
                        <a:pt x="3665305" y="804122"/>
                      </a:lnTo>
                      <a:lnTo>
                        <a:pt x="3668551" y="802500"/>
                      </a:lnTo>
                      <a:lnTo>
                        <a:pt x="3678728" y="799845"/>
                      </a:lnTo>
                      <a:lnTo>
                        <a:pt x="3687281" y="799255"/>
                      </a:lnTo>
                      <a:lnTo>
                        <a:pt x="3692591" y="800288"/>
                      </a:lnTo>
                      <a:lnTo>
                        <a:pt x="3695689" y="800288"/>
                      </a:lnTo>
                      <a:lnTo>
                        <a:pt x="3707193" y="799108"/>
                      </a:lnTo>
                      <a:lnTo>
                        <a:pt x="3708520" y="800583"/>
                      </a:lnTo>
                      <a:lnTo>
                        <a:pt x="3717370" y="805302"/>
                      </a:lnTo>
                      <a:lnTo>
                        <a:pt x="3722532" y="812087"/>
                      </a:lnTo>
                      <a:lnTo>
                        <a:pt x="3723565" y="812677"/>
                      </a:lnTo>
                      <a:lnTo>
                        <a:pt x="3724450" y="813857"/>
                      </a:lnTo>
                      <a:lnTo>
                        <a:pt x="3724745" y="816659"/>
                      </a:lnTo>
                      <a:lnTo>
                        <a:pt x="3725482" y="818429"/>
                      </a:lnTo>
                      <a:lnTo>
                        <a:pt x="3726957" y="819756"/>
                      </a:lnTo>
                      <a:lnTo>
                        <a:pt x="3731381" y="823001"/>
                      </a:lnTo>
                      <a:lnTo>
                        <a:pt x="3736544" y="823739"/>
                      </a:lnTo>
                      <a:lnTo>
                        <a:pt x="3737724" y="822116"/>
                      </a:lnTo>
                      <a:lnTo>
                        <a:pt x="3738461" y="820641"/>
                      </a:lnTo>
                      <a:lnTo>
                        <a:pt x="3740821" y="812234"/>
                      </a:lnTo>
                      <a:lnTo>
                        <a:pt x="3742738" y="808990"/>
                      </a:lnTo>
                      <a:lnTo>
                        <a:pt x="3742886" y="807072"/>
                      </a:lnTo>
                      <a:lnTo>
                        <a:pt x="3743328" y="805450"/>
                      </a:lnTo>
                      <a:lnTo>
                        <a:pt x="3748343" y="802942"/>
                      </a:lnTo>
                      <a:lnTo>
                        <a:pt x="3752178" y="801910"/>
                      </a:lnTo>
                      <a:lnTo>
                        <a:pt x="3766337" y="793945"/>
                      </a:lnTo>
                      <a:lnTo>
                        <a:pt x="3772532" y="789226"/>
                      </a:lnTo>
                      <a:lnTo>
                        <a:pt x="3775187" y="789521"/>
                      </a:lnTo>
                      <a:lnTo>
                        <a:pt x="3777546" y="788488"/>
                      </a:lnTo>
                      <a:lnTo>
                        <a:pt x="3779611" y="787013"/>
                      </a:lnTo>
                      <a:lnTo>
                        <a:pt x="3781381" y="786423"/>
                      </a:lnTo>
                      <a:lnTo>
                        <a:pt x="3785216" y="783179"/>
                      </a:lnTo>
                      <a:lnTo>
                        <a:pt x="3789936" y="780671"/>
                      </a:lnTo>
                      <a:lnTo>
                        <a:pt x="3789198" y="778459"/>
                      </a:lnTo>
                      <a:lnTo>
                        <a:pt x="3790083" y="776394"/>
                      </a:lnTo>
                      <a:lnTo>
                        <a:pt x="3792590" y="775657"/>
                      </a:lnTo>
                      <a:lnTo>
                        <a:pt x="3794950" y="775509"/>
                      </a:lnTo>
                      <a:lnTo>
                        <a:pt x="3797900" y="773149"/>
                      </a:lnTo>
                      <a:lnTo>
                        <a:pt x="3797752" y="771379"/>
                      </a:lnTo>
                      <a:lnTo>
                        <a:pt x="3798785" y="770494"/>
                      </a:lnTo>
                      <a:lnTo>
                        <a:pt x="3800260" y="770642"/>
                      </a:lnTo>
                      <a:lnTo>
                        <a:pt x="3802324" y="771379"/>
                      </a:lnTo>
                      <a:lnTo>
                        <a:pt x="3803357" y="770642"/>
                      </a:lnTo>
                      <a:lnTo>
                        <a:pt x="3801587" y="768135"/>
                      </a:lnTo>
                      <a:lnTo>
                        <a:pt x="3800702" y="765627"/>
                      </a:lnTo>
                      <a:lnTo>
                        <a:pt x="3802030" y="764300"/>
                      </a:lnTo>
                      <a:lnTo>
                        <a:pt x="3807192" y="766807"/>
                      </a:lnTo>
                      <a:lnTo>
                        <a:pt x="3809257" y="766807"/>
                      </a:lnTo>
                      <a:lnTo>
                        <a:pt x="3816042" y="760907"/>
                      </a:lnTo>
                      <a:lnTo>
                        <a:pt x="3822089" y="754418"/>
                      </a:lnTo>
                      <a:lnTo>
                        <a:pt x="3827251" y="755893"/>
                      </a:lnTo>
                      <a:lnTo>
                        <a:pt x="3835510" y="751321"/>
                      </a:lnTo>
                      <a:lnTo>
                        <a:pt x="3839345" y="750436"/>
                      </a:lnTo>
                      <a:lnTo>
                        <a:pt x="3845393" y="750141"/>
                      </a:lnTo>
                      <a:lnTo>
                        <a:pt x="3847900" y="748371"/>
                      </a:lnTo>
                      <a:lnTo>
                        <a:pt x="3850554" y="745126"/>
                      </a:lnTo>
                      <a:lnTo>
                        <a:pt x="3852767" y="745421"/>
                      </a:lnTo>
                      <a:lnTo>
                        <a:pt x="3863092" y="741586"/>
                      </a:lnTo>
                      <a:lnTo>
                        <a:pt x="3865008" y="738931"/>
                      </a:lnTo>
                      <a:lnTo>
                        <a:pt x="3867664" y="738194"/>
                      </a:lnTo>
                      <a:lnTo>
                        <a:pt x="3869580" y="737899"/>
                      </a:lnTo>
                      <a:lnTo>
                        <a:pt x="3874154" y="735539"/>
                      </a:lnTo>
                      <a:lnTo>
                        <a:pt x="3892737" y="729049"/>
                      </a:lnTo>
                      <a:lnTo>
                        <a:pt x="3895539" y="726394"/>
                      </a:lnTo>
                      <a:lnTo>
                        <a:pt x="3902472" y="722560"/>
                      </a:lnTo>
                      <a:lnTo>
                        <a:pt x="3907929" y="721232"/>
                      </a:lnTo>
                      <a:lnTo>
                        <a:pt x="3914418" y="720347"/>
                      </a:lnTo>
                      <a:lnTo>
                        <a:pt x="3915303" y="719020"/>
                      </a:lnTo>
                      <a:lnTo>
                        <a:pt x="3910583" y="717545"/>
                      </a:lnTo>
                      <a:lnTo>
                        <a:pt x="3909403" y="716365"/>
                      </a:lnTo>
                      <a:lnTo>
                        <a:pt x="3909403" y="714890"/>
                      </a:lnTo>
                      <a:lnTo>
                        <a:pt x="3909994" y="713710"/>
                      </a:lnTo>
                      <a:lnTo>
                        <a:pt x="3910879" y="711498"/>
                      </a:lnTo>
                      <a:lnTo>
                        <a:pt x="3912649" y="710908"/>
                      </a:lnTo>
                      <a:lnTo>
                        <a:pt x="3914860" y="712530"/>
                      </a:lnTo>
                      <a:lnTo>
                        <a:pt x="3917073" y="712530"/>
                      </a:lnTo>
                      <a:lnTo>
                        <a:pt x="3918106" y="711203"/>
                      </a:lnTo>
                      <a:lnTo>
                        <a:pt x="3919138" y="711350"/>
                      </a:lnTo>
                      <a:lnTo>
                        <a:pt x="3919728" y="713120"/>
                      </a:lnTo>
                      <a:lnTo>
                        <a:pt x="3918548" y="715185"/>
                      </a:lnTo>
                      <a:lnTo>
                        <a:pt x="3918106" y="716808"/>
                      </a:lnTo>
                      <a:lnTo>
                        <a:pt x="3917958" y="718725"/>
                      </a:lnTo>
                      <a:lnTo>
                        <a:pt x="3919433" y="719167"/>
                      </a:lnTo>
                      <a:lnTo>
                        <a:pt x="3927692" y="719315"/>
                      </a:lnTo>
                      <a:lnTo>
                        <a:pt x="3936984" y="720790"/>
                      </a:lnTo>
                      <a:lnTo>
                        <a:pt x="3961616" y="728607"/>
                      </a:lnTo>
                      <a:lnTo>
                        <a:pt x="3963680" y="729934"/>
                      </a:lnTo>
                      <a:lnTo>
                        <a:pt x="3965745" y="730082"/>
                      </a:lnTo>
                      <a:lnTo>
                        <a:pt x="3966040" y="726984"/>
                      </a:lnTo>
                      <a:lnTo>
                        <a:pt x="3967220" y="724035"/>
                      </a:lnTo>
                      <a:lnTo>
                        <a:pt x="3970170" y="722265"/>
                      </a:lnTo>
                      <a:lnTo>
                        <a:pt x="3975037" y="718135"/>
                      </a:lnTo>
                      <a:lnTo>
                        <a:pt x="3977544" y="715185"/>
                      </a:lnTo>
                      <a:lnTo>
                        <a:pt x="3977544" y="711645"/>
                      </a:lnTo>
                      <a:lnTo>
                        <a:pt x="3975922" y="707958"/>
                      </a:lnTo>
                      <a:lnTo>
                        <a:pt x="3972530" y="707073"/>
                      </a:lnTo>
                      <a:lnTo>
                        <a:pt x="3970465" y="704861"/>
                      </a:lnTo>
                      <a:lnTo>
                        <a:pt x="3969432" y="701911"/>
                      </a:lnTo>
                      <a:lnTo>
                        <a:pt x="3971202" y="699994"/>
                      </a:lnTo>
                      <a:lnTo>
                        <a:pt x="3973120" y="699109"/>
                      </a:lnTo>
                      <a:lnTo>
                        <a:pt x="3972678" y="696306"/>
                      </a:lnTo>
                      <a:lnTo>
                        <a:pt x="3971202" y="694536"/>
                      </a:lnTo>
                      <a:lnTo>
                        <a:pt x="3963386" y="690702"/>
                      </a:lnTo>
                      <a:lnTo>
                        <a:pt x="3960583" y="688047"/>
                      </a:lnTo>
                      <a:lnTo>
                        <a:pt x="3960436" y="685834"/>
                      </a:lnTo>
                      <a:lnTo>
                        <a:pt x="3957190" y="680082"/>
                      </a:lnTo>
                      <a:lnTo>
                        <a:pt x="3956748" y="681262"/>
                      </a:lnTo>
                      <a:lnTo>
                        <a:pt x="3957044" y="684064"/>
                      </a:lnTo>
                      <a:lnTo>
                        <a:pt x="3955863" y="686129"/>
                      </a:lnTo>
                      <a:lnTo>
                        <a:pt x="3954241" y="685687"/>
                      </a:lnTo>
                      <a:lnTo>
                        <a:pt x="3953946" y="684212"/>
                      </a:lnTo>
                      <a:lnTo>
                        <a:pt x="3954978" y="680820"/>
                      </a:lnTo>
                      <a:lnTo>
                        <a:pt x="3953503" y="679345"/>
                      </a:lnTo>
                      <a:lnTo>
                        <a:pt x="3948636" y="678607"/>
                      </a:lnTo>
                      <a:lnTo>
                        <a:pt x="3947899" y="677280"/>
                      </a:lnTo>
                      <a:lnTo>
                        <a:pt x="3952766" y="675510"/>
                      </a:lnTo>
                      <a:lnTo>
                        <a:pt x="3954241" y="675510"/>
                      </a:lnTo>
                      <a:lnTo>
                        <a:pt x="3955568" y="674773"/>
                      </a:lnTo>
                      <a:lnTo>
                        <a:pt x="3954536" y="667545"/>
                      </a:lnTo>
                      <a:lnTo>
                        <a:pt x="3953503" y="662383"/>
                      </a:lnTo>
                      <a:lnTo>
                        <a:pt x="3950406" y="661941"/>
                      </a:lnTo>
                      <a:lnTo>
                        <a:pt x="3948194" y="660466"/>
                      </a:lnTo>
                      <a:lnTo>
                        <a:pt x="3948784" y="657221"/>
                      </a:lnTo>
                      <a:lnTo>
                        <a:pt x="3948931" y="655599"/>
                      </a:lnTo>
                      <a:lnTo>
                        <a:pt x="3946424" y="649994"/>
                      </a:lnTo>
                      <a:lnTo>
                        <a:pt x="3944654" y="647782"/>
                      </a:lnTo>
                      <a:lnTo>
                        <a:pt x="3942441" y="645717"/>
                      </a:lnTo>
                      <a:lnTo>
                        <a:pt x="3940671" y="647929"/>
                      </a:lnTo>
                      <a:lnTo>
                        <a:pt x="3939786" y="651026"/>
                      </a:lnTo>
                      <a:lnTo>
                        <a:pt x="3937575" y="651764"/>
                      </a:lnTo>
                      <a:lnTo>
                        <a:pt x="3935214" y="651616"/>
                      </a:lnTo>
                      <a:lnTo>
                        <a:pt x="3928283" y="648224"/>
                      </a:lnTo>
                      <a:lnTo>
                        <a:pt x="3921645" y="642325"/>
                      </a:lnTo>
                      <a:lnTo>
                        <a:pt x="3921056" y="636867"/>
                      </a:lnTo>
                      <a:lnTo>
                        <a:pt x="3922530" y="629935"/>
                      </a:lnTo>
                      <a:lnTo>
                        <a:pt x="3921498" y="628755"/>
                      </a:lnTo>
                      <a:lnTo>
                        <a:pt x="3920465" y="628313"/>
                      </a:lnTo>
                      <a:lnTo>
                        <a:pt x="3911616" y="630673"/>
                      </a:lnTo>
                      <a:lnTo>
                        <a:pt x="3906159" y="634360"/>
                      </a:lnTo>
                      <a:lnTo>
                        <a:pt x="3903357" y="634655"/>
                      </a:lnTo>
                      <a:lnTo>
                        <a:pt x="3897457" y="632295"/>
                      </a:lnTo>
                      <a:lnTo>
                        <a:pt x="3887870" y="636277"/>
                      </a:lnTo>
                      <a:lnTo>
                        <a:pt x="3889934" y="633917"/>
                      </a:lnTo>
                      <a:lnTo>
                        <a:pt x="3891557" y="633032"/>
                      </a:lnTo>
                      <a:lnTo>
                        <a:pt x="3893327" y="631263"/>
                      </a:lnTo>
                      <a:lnTo>
                        <a:pt x="3891999" y="628018"/>
                      </a:lnTo>
                      <a:lnTo>
                        <a:pt x="3890672" y="625510"/>
                      </a:lnTo>
                      <a:lnTo>
                        <a:pt x="3888607" y="623741"/>
                      </a:lnTo>
                      <a:lnTo>
                        <a:pt x="3885657" y="622856"/>
                      </a:lnTo>
                      <a:lnTo>
                        <a:pt x="3882707" y="624478"/>
                      </a:lnTo>
                      <a:lnTo>
                        <a:pt x="3880496" y="626248"/>
                      </a:lnTo>
                      <a:lnTo>
                        <a:pt x="3875776" y="628018"/>
                      </a:lnTo>
                      <a:lnTo>
                        <a:pt x="3866631" y="629493"/>
                      </a:lnTo>
                      <a:lnTo>
                        <a:pt x="3860584" y="629493"/>
                      </a:lnTo>
                      <a:lnTo>
                        <a:pt x="3850112" y="632295"/>
                      </a:lnTo>
                      <a:lnTo>
                        <a:pt x="3846277" y="632148"/>
                      </a:lnTo>
                      <a:lnTo>
                        <a:pt x="3860584" y="628313"/>
                      </a:lnTo>
                      <a:lnTo>
                        <a:pt x="3868401" y="628018"/>
                      </a:lnTo>
                      <a:lnTo>
                        <a:pt x="3878430" y="625363"/>
                      </a:lnTo>
                      <a:lnTo>
                        <a:pt x="3885805" y="620496"/>
                      </a:lnTo>
                      <a:lnTo>
                        <a:pt x="3895391" y="624921"/>
                      </a:lnTo>
                      <a:lnTo>
                        <a:pt x="3898784" y="625510"/>
                      </a:lnTo>
                      <a:lnTo>
                        <a:pt x="3905864" y="625215"/>
                      </a:lnTo>
                      <a:lnTo>
                        <a:pt x="3912058" y="627870"/>
                      </a:lnTo>
                      <a:lnTo>
                        <a:pt x="3914123" y="627133"/>
                      </a:lnTo>
                      <a:lnTo>
                        <a:pt x="3916188" y="624625"/>
                      </a:lnTo>
                      <a:lnTo>
                        <a:pt x="3913533" y="621086"/>
                      </a:lnTo>
                      <a:lnTo>
                        <a:pt x="3911321" y="618726"/>
                      </a:lnTo>
                      <a:lnTo>
                        <a:pt x="3908814" y="618136"/>
                      </a:lnTo>
                      <a:lnTo>
                        <a:pt x="3900996" y="618431"/>
                      </a:lnTo>
                      <a:lnTo>
                        <a:pt x="3895982" y="617693"/>
                      </a:lnTo>
                      <a:lnTo>
                        <a:pt x="3893032" y="616808"/>
                      </a:lnTo>
                      <a:lnTo>
                        <a:pt x="3894949" y="615776"/>
                      </a:lnTo>
                      <a:lnTo>
                        <a:pt x="3900554" y="617251"/>
                      </a:lnTo>
                      <a:lnTo>
                        <a:pt x="3907191" y="615334"/>
                      </a:lnTo>
                      <a:lnTo>
                        <a:pt x="3915008" y="618136"/>
                      </a:lnTo>
                      <a:lnTo>
                        <a:pt x="3916925" y="620791"/>
                      </a:lnTo>
                      <a:lnTo>
                        <a:pt x="3919138" y="621676"/>
                      </a:lnTo>
                      <a:lnTo>
                        <a:pt x="3925480" y="628165"/>
                      </a:lnTo>
                      <a:lnTo>
                        <a:pt x="3929905" y="630820"/>
                      </a:lnTo>
                      <a:lnTo>
                        <a:pt x="3943917" y="632738"/>
                      </a:lnTo>
                      <a:lnTo>
                        <a:pt x="3949963" y="635540"/>
                      </a:lnTo>
                      <a:lnTo>
                        <a:pt x="3954683" y="634360"/>
                      </a:lnTo>
                      <a:lnTo>
                        <a:pt x="3966482" y="628018"/>
                      </a:lnTo>
                      <a:lnTo>
                        <a:pt x="3974300" y="626395"/>
                      </a:lnTo>
                      <a:lnTo>
                        <a:pt x="3979609" y="622118"/>
                      </a:lnTo>
                      <a:lnTo>
                        <a:pt x="3984181" y="617398"/>
                      </a:lnTo>
                      <a:lnTo>
                        <a:pt x="3988754" y="615924"/>
                      </a:lnTo>
                      <a:lnTo>
                        <a:pt x="3996423" y="610761"/>
                      </a:lnTo>
                      <a:lnTo>
                        <a:pt x="3998193" y="608401"/>
                      </a:lnTo>
                      <a:lnTo>
                        <a:pt x="4001291" y="602354"/>
                      </a:lnTo>
                      <a:lnTo>
                        <a:pt x="4003061" y="599847"/>
                      </a:lnTo>
                      <a:lnTo>
                        <a:pt x="4005568" y="596750"/>
                      </a:lnTo>
                      <a:lnTo>
                        <a:pt x="4005863" y="594242"/>
                      </a:lnTo>
                      <a:lnTo>
                        <a:pt x="4005273" y="591440"/>
                      </a:lnTo>
                      <a:lnTo>
                        <a:pt x="4003061" y="589375"/>
                      </a:lnTo>
                      <a:lnTo>
                        <a:pt x="3998046" y="586425"/>
                      </a:lnTo>
                      <a:lnTo>
                        <a:pt x="3995834" y="584360"/>
                      </a:lnTo>
                      <a:lnTo>
                        <a:pt x="3994211" y="580231"/>
                      </a:lnTo>
                      <a:lnTo>
                        <a:pt x="3994358" y="575068"/>
                      </a:lnTo>
                      <a:lnTo>
                        <a:pt x="3995539" y="571234"/>
                      </a:lnTo>
                      <a:lnTo>
                        <a:pt x="3997013" y="567841"/>
                      </a:lnTo>
                      <a:lnTo>
                        <a:pt x="3998783" y="570349"/>
                      </a:lnTo>
                      <a:lnTo>
                        <a:pt x="4003798" y="569759"/>
                      </a:lnTo>
                      <a:lnTo>
                        <a:pt x="4006305" y="568874"/>
                      </a:lnTo>
                      <a:lnTo>
                        <a:pt x="4006600" y="566366"/>
                      </a:lnTo>
                      <a:lnTo>
                        <a:pt x="4006010" y="563417"/>
                      </a:lnTo>
                      <a:lnTo>
                        <a:pt x="4007190" y="562679"/>
                      </a:lnTo>
                      <a:lnTo>
                        <a:pt x="4009845" y="562237"/>
                      </a:lnTo>
                      <a:lnTo>
                        <a:pt x="4010140" y="560467"/>
                      </a:lnTo>
                      <a:lnTo>
                        <a:pt x="4011025" y="559582"/>
                      </a:lnTo>
                      <a:lnTo>
                        <a:pt x="4012058" y="560909"/>
                      </a:lnTo>
                      <a:lnTo>
                        <a:pt x="4012058" y="565777"/>
                      </a:lnTo>
                      <a:lnTo>
                        <a:pt x="4014123" y="567104"/>
                      </a:lnTo>
                      <a:lnTo>
                        <a:pt x="4017072" y="568136"/>
                      </a:lnTo>
                      <a:lnTo>
                        <a:pt x="4018252" y="567694"/>
                      </a:lnTo>
                      <a:lnTo>
                        <a:pt x="4019580" y="567104"/>
                      </a:lnTo>
                      <a:lnTo>
                        <a:pt x="4021350" y="565629"/>
                      </a:lnTo>
                      <a:lnTo>
                        <a:pt x="4024889" y="560467"/>
                      </a:lnTo>
                      <a:lnTo>
                        <a:pt x="4027249" y="558402"/>
                      </a:lnTo>
                      <a:lnTo>
                        <a:pt x="4026954" y="562089"/>
                      </a:lnTo>
                      <a:lnTo>
                        <a:pt x="4025626" y="567251"/>
                      </a:lnTo>
                      <a:lnTo>
                        <a:pt x="4024889" y="568726"/>
                      </a:lnTo>
                      <a:lnTo>
                        <a:pt x="4022824" y="570496"/>
                      </a:lnTo>
                      <a:lnTo>
                        <a:pt x="4021939" y="574331"/>
                      </a:lnTo>
                      <a:lnTo>
                        <a:pt x="4021497" y="575216"/>
                      </a:lnTo>
                      <a:lnTo>
                        <a:pt x="4018547" y="574184"/>
                      </a:lnTo>
                      <a:lnTo>
                        <a:pt x="4016482" y="574478"/>
                      </a:lnTo>
                      <a:lnTo>
                        <a:pt x="4017958" y="578608"/>
                      </a:lnTo>
                      <a:lnTo>
                        <a:pt x="4020317" y="581706"/>
                      </a:lnTo>
                      <a:lnTo>
                        <a:pt x="4023267" y="584655"/>
                      </a:lnTo>
                      <a:lnTo>
                        <a:pt x="4026364" y="586573"/>
                      </a:lnTo>
                      <a:lnTo>
                        <a:pt x="4027249" y="586425"/>
                      </a:lnTo>
                      <a:lnTo>
                        <a:pt x="4027839" y="587163"/>
                      </a:lnTo>
                      <a:lnTo>
                        <a:pt x="4027987" y="588933"/>
                      </a:lnTo>
                      <a:lnTo>
                        <a:pt x="4027249" y="593505"/>
                      </a:lnTo>
                      <a:lnTo>
                        <a:pt x="4027839" y="595865"/>
                      </a:lnTo>
                      <a:lnTo>
                        <a:pt x="4030199" y="597635"/>
                      </a:lnTo>
                      <a:lnTo>
                        <a:pt x="4032853" y="598077"/>
                      </a:lnTo>
                      <a:lnTo>
                        <a:pt x="4048783" y="597930"/>
                      </a:lnTo>
                      <a:lnTo>
                        <a:pt x="4054387" y="597340"/>
                      </a:lnTo>
                      <a:lnTo>
                        <a:pt x="4062499" y="593062"/>
                      </a:lnTo>
                      <a:lnTo>
                        <a:pt x="4065597" y="592620"/>
                      </a:lnTo>
                      <a:lnTo>
                        <a:pt x="4069137" y="593062"/>
                      </a:lnTo>
                      <a:lnTo>
                        <a:pt x="4078871" y="595422"/>
                      </a:lnTo>
                      <a:lnTo>
                        <a:pt x="4090817" y="598667"/>
                      </a:lnTo>
                      <a:lnTo>
                        <a:pt x="4095243" y="603682"/>
                      </a:lnTo>
                      <a:lnTo>
                        <a:pt x="4097013" y="608844"/>
                      </a:lnTo>
                      <a:lnTo>
                        <a:pt x="4097602" y="614301"/>
                      </a:lnTo>
                      <a:lnTo>
                        <a:pt x="4096865" y="616514"/>
                      </a:lnTo>
                      <a:lnTo>
                        <a:pt x="4097013" y="618283"/>
                      </a:lnTo>
                      <a:lnTo>
                        <a:pt x="4100700" y="621086"/>
                      </a:lnTo>
                      <a:lnTo>
                        <a:pt x="4105714" y="624478"/>
                      </a:lnTo>
                      <a:lnTo>
                        <a:pt x="4106747" y="625215"/>
                      </a:lnTo>
                      <a:lnTo>
                        <a:pt x="4107779" y="626543"/>
                      </a:lnTo>
                      <a:lnTo>
                        <a:pt x="4109107" y="627133"/>
                      </a:lnTo>
                      <a:lnTo>
                        <a:pt x="4112647" y="627575"/>
                      </a:lnTo>
                      <a:lnTo>
                        <a:pt x="4115597" y="626838"/>
                      </a:lnTo>
                      <a:lnTo>
                        <a:pt x="4118399" y="626690"/>
                      </a:lnTo>
                      <a:lnTo>
                        <a:pt x="4123856" y="628313"/>
                      </a:lnTo>
                      <a:lnTo>
                        <a:pt x="4130640" y="630820"/>
                      </a:lnTo>
                      <a:lnTo>
                        <a:pt x="4137130" y="634212"/>
                      </a:lnTo>
                      <a:lnTo>
                        <a:pt x="4140080" y="636720"/>
                      </a:lnTo>
                      <a:lnTo>
                        <a:pt x="4145389" y="642029"/>
                      </a:lnTo>
                      <a:lnTo>
                        <a:pt x="4148192" y="643799"/>
                      </a:lnTo>
                      <a:lnTo>
                        <a:pt x="4152616" y="645717"/>
                      </a:lnTo>
                      <a:lnTo>
                        <a:pt x="4154239" y="646012"/>
                      </a:lnTo>
                      <a:lnTo>
                        <a:pt x="4155861" y="645569"/>
                      </a:lnTo>
                      <a:lnTo>
                        <a:pt x="4159253" y="642914"/>
                      </a:lnTo>
                      <a:lnTo>
                        <a:pt x="4161319" y="640850"/>
                      </a:lnTo>
                      <a:lnTo>
                        <a:pt x="4163088" y="638342"/>
                      </a:lnTo>
                      <a:lnTo>
                        <a:pt x="4163531" y="640407"/>
                      </a:lnTo>
                      <a:lnTo>
                        <a:pt x="4163531" y="642325"/>
                      </a:lnTo>
                      <a:lnTo>
                        <a:pt x="4161761" y="643652"/>
                      </a:lnTo>
                      <a:lnTo>
                        <a:pt x="4161761" y="646012"/>
                      </a:lnTo>
                      <a:lnTo>
                        <a:pt x="4164416" y="648814"/>
                      </a:lnTo>
                      <a:lnTo>
                        <a:pt x="4167513" y="649256"/>
                      </a:lnTo>
                      <a:lnTo>
                        <a:pt x="4171348" y="648519"/>
                      </a:lnTo>
                      <a:lnTo>
                        <a:pt x="4172676" y="647192"/>
                      </a:lnTo>
                      <a:lnTo>
                        <a:pt x="4173855" y="645422"/>
                      </a:lnTo>
                      <a:lnTo>
                        <a:pt x="4172970" y="639670"/>
                      </a:lnTo>
                      <a:lnTo>
                        <a:pt x="4174150" y="638785"/>
                      </a:lnTo>
                      <a:lnTo>
                        <a:pt x="4177100" y="639965"/>
                      </a:lnTo>
                      <a:lnTo>
                        <a:pt x="4177985" y="641587"/>
                      </a:lnTo>
                      <a:lnTo>
                        <a:pt x="4178427" y="643652"/>
                      </a:lnTo>
                      <a:lnTo>
                        <a:pt x="4179607" y="643799"/>
                      </a:lnTo>
                      <a:lnTo>
                        <a:pt x="4187277" y="643504"/>
                      </a:lnTo>
                      <a:lnTo>
                        <a:pt x="4187867" y="642767"/>
                      </a:lnTo>
                      <a:lnTo>
                        <a:pt x="4187425" y="640997"/>
                      </a:lnTo>
                      <a:lnTo>
                        <a:pt x="4186392" y="639227"/>
                      </a:lnTo>
                      <a:lnTo>
                        <a:pt x="4185064" y="638047"/>
                      </a:lnTo>
                      <a:lnTo>
                        <a:pt x="4181672" y="636720"/>
                      </a:lnTo>
                      <a:lnTo>
                        <a:pt x="4178280" y="635540"/>
                      </a:lnTo>
                      <a:lnTo>
                        <a:pt x="4175478" y="635245"/>
                      </a:lnTo>
                      <a:lnTo>
                        <a:pt x="4174150" y="634507"/>
                      </a:lnTo>
                      <a:lnTo>
                        <a:pt x="4174593" y="633032"/>
                      </a:lnTo>
                      <a:lnTo>
                        <a:pt x="4173561" y="631263"/>
                      </a:lnTo>
                      <a:lnTo>
                        <a:pt x="4174150" y="630230"/>
                      </a:lnTo>
                      <a:lnTo>
                        <a:pt x="4176511" y="628903"/>
                      </a:lnTo>
                      <a:lnTo>
                        <a:pt x="4176805" y="627723"/>
                      </a:lnTo>
                      <a:lnTo>
                        <a:pt x="4174298" y="626100"/>
                      </a:lnTo>
                      <a:lnTo>
                        <a:pt x="4171643" y="625658"/>
                      </a:lnTo>
                      <a:lnTo>
                        <a:pt x="4169430" y="626543"/>
                      </a:lnTo>
                      <a:lnTo>
                        <a:pt x="4169873" y="625215"/>
                      </a:lnTo>
                      <a:lnTo>
                        <a:pt x="4171643" y="624036"/>
                      </a:lnTo>
                      <a:lnTo>
                        <a:pt x="4174298" y="623446"/>
                      </a:lnTo>
                      <a:lnTo>
                        <a:pt x="4177100" y="623741"/>
                      </a:lnTo>
                      <a:lnTo>
                        <a:pt x="4182262" y="622708"/>
                      </a:lnTo>
                      <a:lnTo>
                        <a:pt x="4187277" y="620348"/>
                      </a:lnTo>
                      <a:lnTo>
                        <a:pt x="4189784" y="618726"/>
                      </a:lnTo>
                      <a:lnTo>
                        <a:pt x="4192145" y="616808"/>
                      </a:lnTo>
                      <a:lnTo>
                        <a:pt x="4191849" y="613269"/>
                      </a:lnTo>
                      <a:lnTo>
                        <a:pt x="4190227" y="610024"/>
                      </a:lnTo>
                      <a:lnTo>
                        <a:pt x="4187867" y="609139"/>
                      </a:lnTo>
                      <a:lnTo>
                        <a:pt x="4185212" y="609286"/>
                      </a:lnTo>
                      <a:lnTo>
                        <a:pt x="4182705" y="608991"/>
                      </a:lnTo>
                      <a:lnTo>
                        <a:pt x="4180492" y="608254"/>
                      </a:lnTo>
                      <a:lnTo>
                        <a:pt x="4189637" y="607074"/>
                      </a:lnTo>
                      <a:lnTo>
                        <a:pt x="4190669" y="605894"/>
                      </a:lnTo>
                      <a:lnTo>
                        <a:pt x="4192291" y="600584"/>
                      </a:lnTo>
                      <a:lnTo>
                        <a:pt x="4191702" y="599257"/>
                      </a:lnTo>
                      <a:lnTo>
                        <a:pt x="4189784" y="599699"/>
                      </a:lnTo>
                      <a:lnTo>
                        <a:pt x="4186834" y="599552"/>
                      </a:lnTo>
                      <a:lnTo>
                        <a:pt x="4187572" y="598520"/>
                      </a:lnTo>
                      <a:lnTo>
                        <a:pt x="4188457" y="597635"/>
                      </a:lnTo>
                      <a:lnTo>
                        <a:pt x="4183147" y="592620"/>
                      </a:lnTo>
                      <a:lnTo>
                        <a:pt x="4177248" y="589670"/>
                      </a:lnTo>
                      <a:lnTo>
                        <a:pt x="4179018" y="589228"/>
                      </a:lnTo>
                      <a:lnTo>
                        <a:pt x="4181820" y="589228"/>
                      </a:lnTo>
                      <a:lnTo>
                        <a:pt x="4186392" y="590113"/>
                      </a:lnTo>
                      <a:lnTo>
                        <a:pt x="4189342" y="592325"/>
                      </a:lnTo>
                      <a:lnTo>
                        <a:pt x="4190374" y="593947"/>
                      </a:lnTo>
                      <a:lnTo>
                        <a:pt x="4191702" y="594390"/>
                      </a:lnTo>
                      <a:lnTo>
                        <a:pt x="4194357" y="594537"/>
                      </a:lnTo>
                      <a:lnTo>
                        <a:pt x="4198929" y="595570"/>
                      </a:lnTo>
                      <a:lnTo>
                        <a:pt x="4199076" y="597045"/>
                      </a:lnTo>
                      <a:lnTo>
                        <a:pt x="4200109" y="597635"/>
                      </a:lnTo>
                      <a:lnTo>
                        <a:pt x="4203207" y="597045"/>
                      </a:lnTo>
                      <a:lnTo>
                        <a:pt x="4211760" y="596012"/>
                      </a:lnTo>
                      <a:lnTo>
                        <a:pt x="4214415" y="596307"/>
                      </a:lnTo>
                      <a:lnTo>
                        <a:pt x="4218250" y="597340"/>
                      </a:lnTo>
                      <a:lnTo>
                        <a:pt x="4219430" y="597340"/>
                      </a:lnTo>
                      <a:lnTo>
                        <a:pt x="4221052" y="596897"/>
                      </a:lnTo>
                      <a:lnTo>
                        <a:pt x="4222528" y="595275"/>
                      </a:lnTo>
                      <a:lnTo>
                        <a:pt x="4220315" y="591882"/>
                      </a:lnTo>
                      <a:lnTo>
                        <a:pt x="4215891" y="588933"/>
                      </a:lnTo>
                      <a:lnTo>
                        <a:pt x="4213384" y="586573"/>
                      </a:lnTo>
                      <a:lnTo>
                        <a:pt x="4212056" y="584803"/>
                      </a:lnTo>
                      <a:lnTo>
                        <a:pt x="4212941" y="584065"/>
                      </a:lnTo>
                      <a:lnTo>
                        <a:pt x="4213973" y="584360"/>
                      </a:lnTo>
                      <a:lnTo>
                        <a:pt x="4217808" y="587310"/>
                      </a:lnTo>
                      <a:lnTo>
                        <a:pt x="4220758" y="589080"/>
                      </a:lnTo>
                      <a:lnTo>
                        <a:pt x="4223855" y="590408"/>
                      </a:lnTo>
                      <a:lnTo>
                        <a:pt x="4226510" y="591292"/>
                      </a:lnTo>
                      <a:lnTo>
                        <a:pt x="4232557" y="592177"/>
                      </a:lnTo>
                      <a:lnTo>
                        <a:pt x="4235360" y="590703"/>
                      </a:lnTo>
                      <a:lnTo>
                        <a:pt x="4235802" y="588343"/>
                      </a:lnTo>
                      <a:lnTo>
                        <a:pt x="4235360" y="583475"/>
                      </a:lnTo>
                      <a:lnTo>
                        <a:pt x="4235949" y="581706"/>
                      </a:lnTo>
                      <a:lnTo>
                        <a:pt x="4239489" y="578903"/>
                      </a:lnTo>
                      <a:lnTo>
                        <a:pt x="4245831" y="575511"/>
                      </a:lnTo>
                      <a:lnTo>
                        <a:pt x="4249961" y="574478"/>
                      </a:lnTo>
                      <a:lnTo>
                        <a:pt x="4251288" y="574478"/>
                      </a:lnTo>
                      <a:lnTo>
                        <a:pt x="4252911" y="575658"/>
                      </a:lnTo>
                      <a:lnTo>
                        <a:pt x="4254386" y="575953"/>
                      </a:lnTo>
                      <a:lnTo>
                        <a:pt x="4257040" y="573299"/>
                      </a:lnTo>
                      <a:lnTo>
                        <a:pt x="4255860" y="569611"/>
                      </a:lnTo>
                      <a:close/>
                    </a:path>
                  </a:pathLst>
                </a:custGeom>
                <a:grpFill/>
                <a:ln w="3175" cap="flat">
                  <a:solidFill>
                    <a:schemeClr val="bg2">
                      <a:lumMod val="90000"/>
                    </a:schemeClr>
                  </a:solidFill>
                  <a:prstDash val="solid"/>
                  <a:miter/>
                </a:ln>
              </p:spPr>
              <p:txBody>
                <a:bodyPr rtlCol="0" anchor="ctr"/>
                <a:lstStyle/>
                <a:p>
                  <a:endParaRPr lang="en-GB"/>
                </a:p>
              </p:txBody>
            </p:sp>
            <p:sp>
              <p:nvSpPr>
                <p:cNvPr id="325" name="Freeform: Shape 324">
                  <a:extLst>
                    <a:ext uri="{FF2B5EF4-FFF2-40B4-BE49-F238E27FC236}">
                      <a16:creationId xmlns:a16="http://schemas.microsoft.com/office/drawing/2014/main" id="{0A34CDFF-CE12-0CCA-A7A6-621B97C9355B}"/>
                    </a:ext>
                  </a:extLst>
                </p:cNvPr>
                <p:cNvSpPr/>
                <p:nvPr/>
              </p:nvSpPr>
              <p:spPr>
                <a:xfrm>
                  <a:off x="9610716" y="3082036"/>
                  <a:ext cx="2212" cy="1032"/>
                </a:xfrm>
                <a:custGeom>
                  <a:avLst/>
                  <a:gdLst>
                    <a:gd name="connsiteX0" fmla="*/ 1475 w 2212"/>
                    <a:gd name="connsiteY0" fmla="*/ 148 h 1032"/>
                    <a:gd name="connsiteX1" fmla="*/ 885 w 2212"/>
                    <a:gd name="connsiteY1" fmla="*/ 0 h 1032"/>
                    <a:gd name="connsiteX2" fmla="*/ 148 w 2212"/>
                    <a:gd name="connsiteY2" fmla="*/ 442 h 1032"/>
                    <a:gd name="connsiteX3" fmla="*/ 0 w 2212"/>
                    <a:gd name="connsiteY3" fmla="*/ 738 h 1032"/>
                    <a:gd name="connsiteX4" fmla="*/ 295 w 2212"/>
                    <a:gd name="connsiteY4" fmla="*/ 885 h 1032"/>
                    <a:gd name="connsiteX5" fmla="*/ 1475 w 2212"/>
                    <a:gd name="connsiteY5" fmla="*/ 1032 h 1032"/>
                    <a:gd name="connsiteX6" fmla="*/ 2213 w 2212"/>
                    <a:gd name="connsiteY6" fmla="*/ 885 h 1032"/>
                    <a:gd name="connsiteX7" fmla="*/ 1917 w 2212"/>
                    <a:gd name="connsiteY7" fmla="*/ 295 h 1032"/>
                    <a:gd name="connsiteX8" fmla="*/ 1475 w 2212"/>
                    <a:gd name="connsiteY8" fmla="*/ 148 h 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 h="1032">
                      <a:moveTo>
                        <a:pt x="1475" y="148"/>
                      </a:moveTo>
                      <a:lnTo>
                        <a:pt x="885" y="0"/>
                      </a:lnTo>
                      <a:lnTo>
                        <a:pt x="148" y="442"/>
                      </a:lnTo>
                      <a:lnTo>
                        <a:pt x="0" y="738"/>
                      </a:lnTo>
                      <a:lnTo>
                        <a:pt x="295" y="885"/>
                      </a:lnTo>
                      <a:lnTo>
                        <a:pt x="1475" y="1032"/>
                      </a:lnTo>
                      <a:lnTo>
                        <a:pt x="2213" y="885"/>
                      </a:lnTo>
                      <a:lnTo>
                        <a:pt x="1917" y="295"/>
                      </a:lnTo>
                      <a:lnTo>
                        <a:pt x="1475" y="148"/>
                      </a:lnTo>
                      <a:close/>
                    </a:path>
                  </a:pathLst>
                </a:custGeom>
                <a:grpFill/>
                <a:ln w="3175" cap="flat">
                  <a:solidFill>
                    <a:schemeClr val="bg2">
                      <a:lumMod val="90000"/>
                    </a:schemeClr>
                  </a:solidFill>
                  <a:prstDash val="solid"/>
                  <a:miter/>
                </a:ln>
              </p:spPr>
              <p:txBody>
                <a:bodyPr rtlCol="0" anchor="ctr"/>
                <a:lstStyle/>
                <a:p>
                  <a:endParaRPr lang="en-GB"/>
                </a:p>
              </p:txBody>
            </p:sp>
            <p:sp>
              <p:nvSpPr>
                <p:cNvPr id="326" name="Freeform: Shape 325">
                  <a:extLst>
                    <a:ext uri="{FF2B5EF4-FFF2-40B4-BE49-F238E27FC236}">
                      <a16:creationId xmlns:a16="http://schemas.microsoft.com/office/drawing/2014/main" id="{07150798-6508-7E66-1783-3473869FD61F}"/>
                    </a:ext>
                  </a:extLst>
                </p:cNvPr>
                <p:cNvSpPr/>
                <p:nvPr/>
              </p:nvSpPr>
              <p:spPr>
                <a:xfrm>
                  <a:off x="7327994" y="1547980"/>
                  <a:ext cx="25958" cy="11799"/>
                </a:xfrm>
                <a:custGeom>
                  <a:avLst/>
                  <a:gdLst>
                    <a:gd name="connsiteX0" fmla="*/ 0 w 25958"/>
                    <a:gd name="connsiteY0" fmla="*/ 8112 h 11799"/>
                    <a:gd name="connsiteX1" fmla="*/ 4720 w 25958"/>
                    <a:gd name="connsiteY1" fmla="*/ 9292 h 11799"/>
                    <a:gd name="connsiteX2" fmla="*/ 6637 w 25958"/>
                    <a:gd name="connsiteY2" fmla="*/ 10177 h 11799"/>
                    <a:gd name="connsiteX3" fmla="*/ 7522 w 25958"/>
                    <a:gd name="connsiteY3" fmla="*/ 11209 h 11799"/>
                    <a:gd name="connsiteX4" fmla="*/ 10767 w 25958"/>
                    <a:gd name="connsiteY4" fmla="*/ 11799 h 11799"/>
                    <a:gd name="connsiteX5" fmla="*/ 20206 w 25958"/>
                    <a:gd name="connsiteY5" fmla="*/ 9734 h 11799"/>
                    <a:gd name="connsiteX6" fmla="*/ 25959 w 25958"/>
                    <a:gd name="connsiteY6" fmla="*/ 7522 h 11799"/>
                    <a:gd name="connsiteX7" fmla="*/ 23156 w 25958"/>
                    <a:gd name="connsiteY7" fmla="*/ 2212 h 11799"/>
                    <a:gd name="connsiteX8" fmla="*/ 16372 w 25958"/>
                    <a:gd name="connsiteY8" fmla="*/ 0 h 11799"/>
                    <a:gd name="connsiteX9" fmla="*/ 2212 w 25958"/>
                    <a:gd name="connsiteY9" fmla="*/ 3835 h 11799"/>
                    <a:gd name="connsiteX10" fmla="*/ 737 w 25958"/>
                    <a:gd name="connsiteY10" fmla="*/ 4572 h 11799"/>
                    <a:gd name="connsiteX11" fmla="*/ 0 w 25958"/>
                    <a:gd name="connsiteY11" fmla="*/ 8112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8" h="11799">
                      <a:moveTo>
                        <a:pt x="0" y="8112"/>
                      </a:moveTo>
                      <a:lnTo>
                        <a:pt x="4720" y="9292"/>
                      </a:lnTo>
                      <a:lnTo>
                        <a:pt x="6637" y="10177"/>
                      </a:lnTo>
                      <a:lnTo>
                        <a:pt x="7522" y="11209"/>
                      </a:lnTo>
                      <a:lnTo>
                        <a:pt x="10767" y="11799"/>
                      </a:lnTo>
                      <a:lnTo>
                        <a:pt x="20206" y="9734"/>
                      </a:lnTo>
                      <a:lnTo>
                        <a:pt x="25959" y="7522"/>
                      </a:lnTo>
                      <a:lnTo>
                        <a:pt x="23156" y="2212"/>
                      </a:lnTo>
                      <a:lnTo>
                        <a:pt x="16372" y="0"/>
                      </a:lnTo>
                      <a:lnTo>
                        <a:pt x="2212" y="3835"/>
                      </a:lnTo>
                      <a:lnTo>
                        <a:pt x="737" y="4572"/>
                      </a:lnTo>
                      <a:lnTo>
                        <a:pt x="0" y="8112"/>
                      </a:lnTo>
                      <a:close/>
                    </a:path>
                  </a:pathLst>
                </a:custGeom>
                <a:grpFill/>
                <a:ln w="3175" cap="flat">
                  <a:solidFill>
                    <a:schemeClr val="bg2">
                      <a:lumMod val="90000"/>
                    </a:schemeClr>
                  </a:solidFill>
                  <a:prstDash val="solid"/>
                  <a:miter/>
                </a:ln>
              </p:spPr>
              <p:txBody>
                <a:bodyPr rtlCol="0" anchor="ctr"/>
                <a:lstStyle/>
                <a:p>
                  <a:endParaRPr lang="en-GB"/>
                </a:p>
              </p:txBody>
            </p:sp>
            <p:sp>
              <p:nvSpPr>
                <p:cNvPr id="327" name="Freeform: Shape 326">
                  <a:extLst>
                    <a:ext uri="{FF2B5EF4-FFF2-40B4-BE49-F238E27FC236}">
                      <a16:creationId xmlns:a16="http://schemas.microsoft.com/office/drawing/2014/main" id="{3057D149-ECAD-1360-290A-58214DF871E8}"/>
                    </a:ext>
                  </a:extLst>
                </p:cNvPr>
                <p:cNvSpPr/>
                <p:nvPr/>
              </p:nvSpPr>
              <p:spPr>
                <a:xfrm>
                  <a:off x="7237877" y="1459190"/>
                  <a:ext cx="80824" cy="26843"/>
                </a:xfrm>
                <a:custGeom>
                  <a:avLst/>
                  <a:gdLst>
                    <a:gd name="connsiteX0" fmla="*/ 6489 w 80824"/>
                    <a:gd name="connsiteY0" fmla="*/ 23451 h 26843"/>
                    <a:gd name="connsiteX1" fmla="*/ 18879 w 80824"/>
                    <a:gd name="connsiteY1" fmla="*/ 21386 h 26843"/>
                    <a:gd name="connsiteX2" fmla="*/ 23451 w 80824"/>
                    <a:gd name="connsiteY2" fmla="*/ 24189 h 26843"/>
                    <a:gd name="connsiteX3" fmla="*/ 27286 w 80824"/>
                    <a:gd name="connsiteY3" fmla="*/ 24336 h 26843"/>
                    <a:gd name="connsiteX4" fmla="*/ 31415 w 80824"/>
                    <a:gd name="connsiteY4" fmla="*/ 22861 h 26843"/>
                    <a:gd name="connsiteX5" fmla="*/ 35398 w 80824"/>
                    <a:gd name="connsiteY5" fmla="*/ 20501 h 26843"/>
                    <a:gd name="connsiteX6" fmla="*/ 44247 w 80824"/>
                    <a:gd name="connsiteY6" fmla="*/ 24189 h 26843"/>
                    <a:gd name="connsiteX7" fmla="*/ 51769 w 80824"/>
                    <a:gd name="connsiteY7" fmla="*/ 26843 h 26843"/>
                    <a:gd name="connsiteX8" fmla="*/ 60176 w 80824"/>
                    <a:gd name="connsiteY8" fmla="*/ 24631 h 26843"/>
                    <a:gd name="connsiteX9" fmla="*/ 63864 w 80824"/>
                    <a:gd name="connsiteY9" fmla="*/ 23009 h 26843"/>
                    <a:gd name="connsiteX10" fmla="*/ 66518 w 80824"/>
                    <a:gd name="connsiteY10" fmla="*/ 19469 h 26843"/>
                    <a:gd name="connsiteX11" fmla="*/ 63864 w 80824"/>
                    <a:gd name="connsiteY11" fmla="*/ 16372 h 26843"/>
                    <a:gd name="connsiteX12" fmla="*/ 62389 w 80824"/>
                    <a:gd name="connsiteY12" fmla="*/ 12389 h 26843"/>
                    <a:gd name="connsiteX13" fmla="*/ 75810 w 80824"/>
                    <a:gd name="connsiteY13" fmla="*/ 11209 h 26843"/>
                    <a:gd name="connsiteX14" fmla="*/ 80825 w 80824"/>
                    <a:gd name="connsiteY14" fmla="*/ 9144 h 26843"/>
                    <a:gd name="connsiteX15" fmla="*/ 77580 w 80824"/>
                    <a:gd name="connsiteY15" fmla="*/ 6342 h 26843"/>
                    <a:gd name="connsiteX16" fmla="*/ 66518 w 80824"/>
                    <a:gd name="connsiteY16" fmla="*/ 5162 h 26843"/>
                    <a:gd name="connsiteX17" fmla="*/ 62536 w 80824"/>
                    <a:gd name="connsiteY17" fmla="*/ 3687 h 26843"/>
                    <a:gd name="connsiteX18" fmla="*/ 61209 w 80824"/>
                    <a:gd name="connsiteY18" fmla="*/ 1180 h 26843"/>
                    <a:gd name="connsiteX19" fmla="*/ 58701 w 80824"/>
                    <a:gd name="connsiteY19" fmla="*/ 0 h 26843"/>
                    <a:gd name="connsiteX20" fmla="*/ 51917 w 80824"/>
                    <a:gd name="connsiteY20" fmla="*/ 1475 h 26843"/>
                    <a:gd name="connsiteX21" fmla="*/ 49557 w 80824"/>
                    <a:gd name="connsiteY21" fmla="*/ 1917 h 26843"/>
                    <a:gd name="connsiteX22" fmla="*/ 42330 w 80824"/>
                    <a:gd name="connsiteY22" fmla="*/ 1475 h 26843"/>
                    <a:gd name="connsiteX23" fmla="*/ 39380 w 80824"/>
                    <a:gd name="connsiteY23" fmla="*/ 3392 h 26843"/>
                    <a:gd name="connsiteX24" fmla="*/ 32595 w 80824"/>
                    <a:gd name="connsiteY24" fmla="*/ 8849 h 26843"/>
                    <a:gd name="connsiteX25" fmla="*/ 24483 w 80824"/>
                    <a:gd name="connsiteY25" fmla="*/ 11209 h 26843"/>
                    <a:gd name="connsiteX26" fmla="*/ 17994 w 80824"/>
                    <a:gd name="connsiteY26" fmla="*/ 16372 h 26843"/>
                    <a:gd name="connsiteX27" fmla="*/ 8112 w 80824"/>
                    <a:gd name="connsiteY27" fmla="*/ 14749 h 26843"/>
                    <a:gd name="connsiteX28" fmla="*/ 0 w 80824"/>
                    <a:gd name="connsiteY28" fmla="*/ 15929 h 26843"/>
                    <a:gd name="connsiteX29" fmla="*/ 2655 w 80824"/>
                    <a:gd name="connsiteY29" fmla="*/ 21091 h 26843"/>
                    <a:gd name="connsiteX30" fmla="*/ 6489 w 80824"/>
                    <a:gd name="connsiteY30" fmla="*/ 23451 h 2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0824" h="26843">
                      <a:moveTo>
                        <a:pt x="6489" y="23451"/>
                      </a:moveTo>
                      <a:lnTo>
                        <a:pt x="18879" y="21386"/>
                      </a:lnTo>
                      <a:lnTo>
                        <a:pt x="23451" y="24189"/>
                      </a:lnTo>
                      <a:lnTo>
                        <a:pt x="27286" y="24336"/>
                      </a:lnTo>
                      <a:lnTo>
                        <a:pt x="31415" y="22861"/>
                      </a:lnTo>
                      <a:lnTo>
                        <a:pt x="35398" y="20501"/>
                      </a:lnTo>
                      <a:lnTo>
                        <a:pt x="44247" y="24189"/>
                      </a:lnTo>
                      <a:lnTo>
                        <a:pt x="51769" y="26843"/>
                      </a:lnTo>
                      <a:lnTo>
                        <a:pt x="60176" y="24631"/>
                      </a:lnTo>
                      <a:lnTo>
                        <a:pt x="63864" y="23009"/>
                      </a:lnTo>
                      <a:lnTo>
                        <a:pt x="66518" y="19469"/>
                      </a:lnTo>
                      <a:lnTo>
                        <a:pt x="63864" y="16372"/>
                      </a:lnTo>
                      <a:lnTo>
                        <a:pt x="62389" y="12389"/>
                      </a:lnTo>
                      <a:lnTo>
                        <a:pt x="75810" y="11209"/>
                      </a:lnTo>
                      <a:lnTo>
                        <a:pt x="80825" y="9144"/>
                      </a:lnTo>
                      <a:lnTo>
                        <a:pt x="77580" y="6342"/>
                      </a:lnTo>
                      <a:lnTo>
                        <a:pt x="66518" y="5162"/>
                      </a:lnTo>
                      <a:lnTo>
                        <a:pt x="62536" y="3687"/>
                      </a:lnTo>
                      <a:lnTo>
                        <a:pt x="61209" y="1180"/>
                      </a:lnTo>
                      <a:lnTo>
                        <a:pt x="58701" y="0"/>
                      </a:lnTo>
                      <a:lnTo>
                        <a:pt x="51917" y="1475"/>
                      </a:lnTo>
                      <a:lnTo>
                        <a:pt x="49557" y="1917"/>
                      </a:lnTo>
                      <a:lnTo>
                        <a:pt x="42330" y="1475"/>
                      </a:lnTo>
                      <a:lnTo>
                        <a:pt x="39380" y="3392"/>
                      </a:lnTo>
                      <a:lnTo>
                        <a:pt x="32595" y="8849"/>
                      </a:lnTo>
                      <a:lnTo>
                        <a:pt x="24483" y="11209"/>
                      </a:lnTo>
                      <a:lnTo>
                        <a:pt x="17994" y="16372"/>
                      </a:lnTo>
                      <a:lnTo>
                        <a:pt x="8112" y="14749"/>
                      </a:lnTo>
                      <a:lnTo>
                        <a:pt x="0" y="15929"/>
                      </a:lnTo>
                      <a:lnTo>
                        <a:pt x="2655" y="21091"/>
                      </a:lnTo>
                      <a:lnTo>
                        <a:pt x="6489" y="23451"/>
                      </a:lnTo>
                      <a:close/>
                    </a:path>
                  </a:pathLst>
                </a:custGeom>
                <a:grpFill/>
                <a:ln w="3175" cap="flat">
                  <a:solidFill>
                    <a:schemeClr val="bg2">
                      <a:lumMod val="90000"/>
                    </a:schemeClr>
                  </a:solidFill>
                  <a:prstDash val="solid"/>
                  <a:miter/>
                </a:ln>
              </p:spPr>
              <p:txBody>
                <a:bodyPr rtlCol="0" anchor="ctr"/>
                <a:lstStyle/>
                <a:p>
                  <a:endParaRPr lang="en-GB"/>
                </a:p>
              </p:txBody>
            </p:sp>
            <p:sp>
              <p:nvSpPr>
                <p:cNvPr id="328" name="Freeform: Shape 327">
                  <a:extLst>
                    <a:ext uri="{FF2B5EF4-FFF2-40B4-BE49-F238E27FC236}">
                      <a16:creationId xmlns:a16="http://schemas.microsoft.com/office/drawing/2014/main" id="{C53E5CE9-3A66-A4AC-4D50-C2EFD56D2A9F}"/>
                    </a:ext>
                  </a:extLst>
                </p:cNvPr>
                <p:cNvSpPr/>
                <p:nvPr/>
              </p:nvSpPr>
              <p:spPr>
                <a:xfrm>
                  <a:off x="7301593" y="1441049"/>
                  <a:ext cx="39232" cy="10029"/>
                </a:xfrm>
                <a:custGeom>
                  <a:avLst/>
                  <a:gdLst>
                    <a:gd name="connsiteX0" fmla="*/ 1475 w 39232"/>
                    <a:gd name="connsiteY0" fmla="*/ 10029 h 10029"/>
                    <a:gd name="connsiteX1" fmla="*/ 10177 w 39232"/>
                    <a:gd name="connsiteY1" fmla="*/ 8702 h 10029"/>
                    <a:gd name="connsiteX2" fmla="*/ 37905 w 39232"/>
                    <a:gd name="connsiteY2" fmla="*/ 6047 h 10029"/>
                    <a:gd name="connsiteX3" fmla="*/ 37905 w 39232"/>
                    <a:gd name="connsiteY3" fmla="*/ 4572 h 10029"/>
                    <a:gd name="connsiteX4" fmla="*/ 39233 w 39232"/>
                    <a:gd name="connsiteY4" fmla="*/ 1770 h 10029"/>
                    <a:gd name="connsiteX5" fmla="*/ 35398 w 39232"/>
                    <a:gd name="connsiteY5" fmla="*/ 0 h 10029"/>
                    <a:gd name="connsiteX6" fmla="*/ 5900 w 39232"/>
                    <a:gd name="connsiteY6" fmla="*/ 1622 h 10029"/>
                    <a:gd name="connsiteX7" fmla="*/ 2065 w 39232"/>
                    <a:gd name="connsiteY7" fmla="*/ 3540 h 10029"/>
                    <a:gd name="connsiteX8" fmla="*/ 1033 w 39232"/>
                    <a:gd name="connsiteY8" fmla="*/ 6637 h 10029"/>
                    <a:gd name="connsiteX9" fmla="*/ 0 w 39232"/>
                    <a:gd name="connsiteY9" fmla="*/ 8260 h 10029"/>
                    <a:gd name="connsiteX10" fmla="*/ 295 w 39232"/>
                    <a:gd name="connsiteY10" fmla="*/ 8997 h 10029"/>
                    <a:gd name="connsiteX11" fmla="*/ 1475 w 39232"/>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32" h="10029">
                      <a:moveTo>
                        <a:pt x="1475" y="10029"/>
                      </a:moveTo>
                      <a:lnTo>
                        <a:pt x="10177" y="8702"/>
                      </a:lnTo>
                      <a:lnTo>
                        <a:pt x="37905" y="6047"/>
                      </a:lnTo>
                      <a:lnTo>
                        <a:pt x="37905" y="4572"/>
                      </a:lnTo>
                      <a:lnTo>
                        <a:pt x="39233" y="1770"/>
                      </a:lnTo>
                      <a:lnTo>
                        <a:pt x="35398" y="0"/>
                      </a:lnTo>
                      <a:lnTo>
                        <a:pt x="5900" y="1622"/>
                      </a:lnTo>
                      <a:lnTo>
                        <a:pt x="2065" y="3540"/>
                      </a:lnTo>
                      <a:lnTo>
                        <a:pt x="1033" y="6637"/>
                      </a:lnTo>
                      <a:lnTo>
                        <a:pt x="0" y="8260"/>
                      </a:lnTo>
                      <a:lnTo>
                        <a:pt x="295" y="8997"/>
                      </a:lnTo>
                      <a:lnTo>
                        <a:pt x="1475" y="10029"/>
                      </a:lnTo>
                      <a:close/>
                    </a:path>
                  </a:pathLst>
                </a:custGeom>
                <a:grpFill/>
                <a:ln w="3175" cap="flat">
                  <a:solidFill>
                    <a:schemeClr val="bg2">
                      <a:lumMod val="90000"/>
                    </a:schemeClr>
                  </a:solidFill>
                  <a:prstDash val="solid"/>
                  <a:miter/>
                </a:ln>
              </p:spPr>
              <p:txBody>
                <a:bodyPr rtlCol="0" anchor="ctr"/>
                <a:lstStyle/>
                <a:p>
                  <a:endParaRPr lang="en-GB"/>
                </a:p>
              </p:txBody>
            </p:sp>
            <p:sp>
              <p:nvSpPr>
                <p:cNvPr id="329" name="Freeform: Shape 328">
                  <a:extLst>
                    <a:ext uri="{FF2B5EF4-FFF2-40B4-BE49-F238E27FC236}">
                      <a16:creationId xmlns:a16="http://schemas.microsoft.com/office/drawing/2014/main" id="{AD05E6DD-AB77-A3D4-6FAF-3194AED1FA74}"/>
                    </a:ext>
                  </a:extLst>
                </p:cNvPr>
                <p:cNvSpPr/>
                <p:nvPr/>
              </p:nvSpPr>
              <p:spPr>
                <a:xfrm>
                  <a:off x="7337728" y="1500930"/>
                  <a:ext cx="76695" cy="28908"/>
                </a:xfrm>
                <a:custGeom>
                  <a:avLst/>
                  <a:gdLst>
                    <a:gd name="connsiteX0" fmla="*/ 442 w 76695"/>
                    <a:gd name="connsiteY0" fmla="*/ 16814 h 28908"/>
                    <a:gd name="connsiteX1" fmla="*/ 0 w 76695"/>
                    <a:gd name="connsiteY1" fmla="*/ 19616 h 28908"/>
                    <a:gd name="connsiteX2" fmla="*/ 442 w 76695"/>
                    <a:gd name="connsiteY2" fmla="*/ 22714 h 28908"/>
                    <a:gd name="connsiteX3" fmla="*/ 1475 w 76695"/>
                    <a:gd name="connsiteY3" fmla="*/ 23746 h 28908"/>
                    <a:gd name="connsiteX4" fmla="*/ 9439 w 76695"/>
                    <a:gd name="connsiteY4" fmla="*/ 28171 h 28908"/>
                    <a:gd name="connsiteX5" fmla="*/ 15929 w 76695"/>
                    <a:gd name="connsiteY5" fmla="*/ 27286 h 28908"/>
                    <a:gd name="connsiteX6" fmla="*/ 25811 w 76695"/>
                    <a:gd name="connsiteY6" fmla="*/ 24336 h 28908"/>
                    <a:gd name="connsiteX7" fmla="*/ 37463 w 76695"/>
                    <a:gd name="connsiteY7" fmla="*/ 28023 h 28908"/>
                    <a:gd name="connsiteX8" fmla="*/ 46017 w 76695"/>
                    <a:gd name="connsiteY8" fmla="*/ 28908 h 28908"/>
                    <a:gd name="connsiteX9" fmla="*/ 52064 w 76695"/>
                    <a:gd name="connsiteY9" fmla="*/ 23746 h 28908"/>
                    <a:gd name="connsiteX10" fmla="*/ 60324 w 76695"/>
                    <a:gd name="connsiteY10" fmla="*/ 21976 h 28908"/>
                    <a:gd name="connsiteX11" fmla="*/ 62536 w 76695"/>
                    <a:gd name="connsiteY11" fmla="*/ 18731 h 28908"/>
                    <a:gd name="connsiteX12" fmla="*/ 64748 w 76695"/>
                    <a:gd name="connsiteY12" fmla="*/ 17846 h 28908"/>
                    <a:gd name="connsiteX13" fmla="*/ 72861 w 76695"/>
                    <a:gd name="connsiteY13" fmla="*/ 16961 h 28908"/>
                    <a:gd name="connsiteX14" fmla="*/ 73746 w 76695"/>
                    <a:gd name="connsiteY14" fmla="*/ 12832 h 28908"/>
                    <a:gd name="connsiteX15" fmla="*/ 75810 w 76695"/>
                    <a:gd name="connsiteY15" fmla="*/ 10029 h 28908"/>
                    <a:gd name="connsiteX16" fmla="*/ 76696 w 76695"/>
                    <a:gd name="connsiteY16" fmla="*/ 6047 h 28908"/>
                    <a:gd name="connsiteX17" fmla="*/ 75221 w 76695"/>
                    <a:gd name="connsiteY17" fmla="*/ 3540 h 28908"/>
                    <a:gd name="connsiteX18" fmla="*/ 73451 w 76695"/>
                    <a:gd name="connsiteY18" fmla="*/ 1622 h 28908"/>
                    <a:gd name="connsiteX19" fmla="*/ 66961 w 76695"/>
                    <a:gd name="connsiteY19" fmla="*/ 442 h 28908"/>
                    <a:gd name="connsiteX20" fmla="*/ 60324 w 76695"/>
                    <a:gd name="connsiteY20" fmla="*/ 0 h 28908"/>
                    <a:gd name="connsiteX21" fmla="*/ 52802 w 76695"/>
                    <a:gd name="connsiteY21" fmla="*/ 1917 h 28908"/>
                    <a:gd name="connsiteX22" fmla="*/ 39970 w 76695"/>
                    <a:gd name="connsiteY22" fmla="*/ 4130 h 28908"/>
                    <a:gd name="connsiteX23" fmla="*/ 31120 w 76695"/>
                    <a:gd name="connsiteY23" fmla="*/ 5457 h 28908"/>
                    <a:gd name="connsiteX24" fmla="*/ 25811 w 76695"/>
                    <a:gd name="connsiteY24" fmla="*/ 5605 h 28908"/>
                    <a:gd name="connsiteX25" fmla="*/ 24631 w 76695"/>
                    <a:gd name="connsiteY25" fmla="*/ 3392 h 28908"/>
                    <a:gd name="connsiteX26" fmla="*/ 21091 w 76695"/>
                    <a:gd name="connsiteY26" fmla="*/ 2802 h 28908"/>
                    <a:gd name="connsiteX27" fmla="*/ 11062 w 76695"/>
                    <a:gd name="connsiteY27" fmla="*/ 3540 h 28908"/>
                    <a:gd name="connsiteX28" fmla="*/ 7965 w 76695"/>
                    <a:gd name="connsiteY28" fmla="*/ 4720 h 28908"/>
                    <a:gd name="connsiteX29" fmla="*/ 6784 w 76695"/>
                    <a:gd name="connsiteY29" fmla="*/ 6785 h 28908"/>
                    <a:gd name="connsiteX30" fmla="*/ 5309 w 76695"/>
                    <a:gd name="connsiteY30" fmla="*/ 7817 h 28908"/>
                    <a:gd name="connsiteX31" fmla="*/ 2507 w 76695"/>
                    <a:gd name="connsiteY31" fmla="*/ 11062 h 28908"/>
                    <a:gd name="connsiteX32" fmla="*/ 442 w 76695"/>
                    <a:gd name="connsiteY32" fmla="*/ 16814 h 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695" h="28908">
                      <a:moveTo>
                        <a:pt x="442" y="16814"/>
                      </a:moveTo>
                      <a:lnTo>
                        <a:pt x="0" y="19616"/>
                      </a:lnTo>
                      <a:lnTo>
                        <a:pt x="442" y="22714"/>
                      </a:lnTo>
                      <a:lnTo>
                        <a:pt x="1475" y="23746"/>
                      </a:lnTo>
                      <a:lnTo>
                        <a:pt x="9439" y="28171"/>
                      </a:lnTo>
                      <a:lnTo>
                        <a:pt x="15929" y="27286"/>
                      </a:lnTo>
                      <a:lnTo>
                        <a:pt x="25811" y="24336"/>
                      </a:lnTo>
                      <a:lnTo>
                        <a:pt x="37463" y="28023"/>
                      </a:lnTo>
                      <a:lnTo>
                        <a:pt x="46017" y="28908"/>
                      </a:lnTo>
                      <a:lnTo>
                        <a:pt x="52064" y="23746"/>
                      </a:lnTo>
                      <a:lnTo>
                        <a:pt x="60324" y="21976"/>
                      </a:lnTo>
                      <a:lnTo>
                        <a:pt x="62536" y="18731"/>
                      </a:lnTo>
                      <a:lnTo>
                        <a:pt x="64748" y="17846"/>
                      </a:lnTo>
                      <a:lnTo>
                        <a:pt x="72861" y="16961"/>
                      </a:lnTo>
                      <a:lnTo>
                        <a:pt x="73746" y="12832"/>
                      </a:lnTo>
                      <a:lnTo>
                        <a:pt x="75810" y="10029"/>
                      </a:lnTo>
                      <a:lnTo>
                        <a:pt x="76696" y="6047"/>
                      </a:lnTo>
                      <a:lnTo>
                        <a:pt x="75221" y="3540"/>
                      </a:lnTo>
                      <a:lnTo>
                        <a:pt x="73451" y="1622"/>
                      </a:lnTo>
                      <a:lnTo>
                        <a:pt x="66961" y="442"/>
                      </a:lnTo>
                      <a:lnTo>
                        <a:pt x="60324" y="0"/>
                      </a:lnTo>
                      <a:lnTo>
                        <a:pt x="52802" y="1917"/>
                      </a:lnTo>
                      <a:lnTo>
                        <a:pt x="39970" y="4130"/>
                      </a:lnTo>
                      <a:lnTo>
                        <a:pt x="31120" y="5457"/>
                      </a:lnTo>
                      <a:lnTo>
                        <a:pt x="25811" y="5605"/>
                      </a:lnTo>
                      <a:lnTo>
                        <a:pt x="24631" y="3392"/>
                      </a:lnTo>
                      <a:lnTo>
                        <a:pt x="21091" y="2802"/>
                      </a:lnTo>
                      <a:lnTo>
                        <a:pt x="11062" y="3540"/>
                      </a:lnTo>
                      <a:lnTo>
                        <a:pt x="7965" y="4720"/>
                      </a:lnTo>
                      <a:lnTo>
                        <a:pt x="6784" y="6785"/>
                      </a:lnTo>
                      <a:lnTo>
                        <a:pt x="5309" y="7817"/>
                      </a:lnTo>
                      <a:lnTo>
                        <a:pt x="2507" y="11062"/>
                      </a:lnTo>
                      <a:lnTo>
                        <a:pt x="442" y="16814"/>
                      </a:lnTo>
                      <a:close/>
                    </a:path>
                  </a:pathLst>
                </a:custGeom>
                <a:grpFill/>
                <a:ln w="3175" cap="flat">
                  <a:solidFill>
                    <a:schemeClr val="bg2">
                      <a:lumMod val="90000"/>
                    </a:schemeClr>
                  </a:solidFill>
                  <a:prstDash val="solid"/>
                  <a:miter/>
                </a:ln>
              </p:spPr>
              <p:txBody>
                <a:bodyPr rtlCol="0" anchor="ctr"/>
                <a:lstStyle/>
                <a:p>
                  <a:endParaRPr lang="en-GB"/>
                </a:p>
              </p:txBody>
            </p:sp>
            <p:sp>
              <p:nvSpPr>
                <p:cNvPr id="330" name="Freeform: Shape 329">
                  <a:extLst>
                    <a:ext uri="{FF2B5EF4-FFF2-40B4-BE49-F238E27FC236}">
                      <a16:creationId xmlns:a16="http://schemas.microsoft.com/office/drawing/2014/main" id="{024663D9-9E4C-CD8A-F3DA-F1DCC7533A59}"/>
                    </a:ext>
                  </a:extLst>
                </p:cNvPr>
                <p:cNvSpPr/>
                <p:nvPr/>
              </p:nvSpPr>
              <p:spPr>
                <a:xfrm>
                  <a:off x="7200709" y="1487214"/>
                  <a:ext cx="95279" cy="29940"/>
                </a:xfrm>
                <a:custGeom>
                  <a:avLst/>
                  <a:gdLst>
                    <a:gd name="connsiteX0" fmla="*/ 8555 w 95279"/>
                    <a:gd name="connsiteY0" fmla="*/ 20206 h 29940"/>
                    <a:gd name="connsiteX1" fmla="*/ 12684 w 95279"/>
                    <a:gd name="connsiteY1" fmla="*/ 20501 h 29940"/>
                    <a:gd name="connsiteX2" fmla="*/ 15044 w 95279"/>
                    <a:gd name="connsiteY2" fmla="*/ 21534 h 29940"/>
                    <a:gd name="connsiteX3" fmla="*/ 16224 w 95279"/>
                    <a:gd name="connsiteY3" fmla="*/ 23156 h 29940"/>
                    <a:gd name="connsiteX4" fmla="*/ 28023 w 95279"/>
                    <a:gd name="connsiteY4" fmla="*/ 22419 h 29940"/>
                    <a:gd name="connsiteX5" fmla="*/ 39085 w 95279"/>
                    <a:gd name="connsiteY5" fmla="*/ 25369 h 29940"/>
                    <a:gd name="connsiteX6" fmla="*/ 43510 w 95279"/>
                    <a:gd name="connsiteY6" fmla="*/ 29351 h 29940"/>
                    <a:gd name="connsiteX7" fmla="*/ 47935 w 95279"/>
                    <a:gd name="connsiteY7" fmla="*/ 29941 h 29940"/>
                    <a:gd name="connsiteX8" fmla="*/ 59292 w 95279"/>
                    <a:gd name="connsiteY8" fmla="*/ 29646 h 29940"/>
                    <a:gd name="connsiteX9" fmla="*/ 72271 w 95279"/>
                    <a:gd name="connsiteY9" fmla="*/ 27728 h 29940"/>
                    <a:gd name="connsiteX10" fmla="*/ 92330 w 95279"/>
                    <a:gd name="connsiteY10" fmla="*/ 22124 h 29940"/>
                    <a:gd name="connsiteX11" fmla="*/ 95279 w 95279"/>
                    <a:gd name="connsiteY11" fmla="*/ 19911 h 29940"/>
                    <a:gd name="connsiteX12" fmla="*/ 92035 w 95279"/>
                    <a:gd name="connsiteY12" fmla="*/ 18289 h 29940"/>
                    <a:gd name="connsiteX13" fmla="*/ 74778 w 95279"/>
                    <a:gd name="connsiteY13" fmla="*/ 12537 h 29940"/>
                    <a:gd name="connsiteX14" fmla="*/ 63422 w 95279"/>
                    <a:gd name="connsiteY14" fmla="*/ 7227 h 29940"/>
                    <a:gd name="connsiteX15" fmla="*/ 55457 w 95279"/>
                    <a:gd name="connsiteY15" fmla="*/ 5310 h 29940"/>
                    <a:gd name="connsiteX16" fmla="*/ 37168 w 95279"/>
                    <a:gd name="connsiteY16" fmla="*/ 5900 h 29940"/>
                    <a:gd name="connsiteX17" fmla="*/ 17551 w 95279"/>
                    <a:gd name="connsiteY17" fmla="*/ 0 h 29940"/>
                    <a:gd name="connsiteX18" fmla="*/ 15339 w 95279"/>
                    <a:gd name="connsiteY18" fmla="*/ 147 h 29940"/>
                    <a:gd name="connsiteX19" fmla="*/ 9734 w 95279"/>
                    <a:gd name="connsiteY19" fmla="*/ 7965 h 29940"/>
                    <a:gd name="connsiteX20" fmla="*/ 8407 w 95279"/>
                    <a:gd name="connsiteY20" fmla="*/ 13127 h 29940"/>
                    <a:gd name="connsiteX21" fmla="*/ 5015 w 95279"/>
                    <a:gd name="connsiteY21" fmla="*/ 13127 h 29940"/>
                    <a:gd name="connsiteX22" fmla="*/ 0 w 95279"/>
                    <a:gd name="connsiteY22" fmla="*/ 15044 h 29940"/>
                    <a:gd name="connsiteX23" fmla="*/ 590 w 95279"/>
                    <a:gd name="connsiteY23" fmla="*/ 18584 h 29940"/>
                    <a:gd name="connsiteX24" fmla="*/ 8555 w 95279"/>
                    <a:gd name="connsiteY24" fmla="*/ 20206 h 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79" h="29940">
                      <a:moveTo>
                        <a:pt x="8555" y="20206"/>
                      </a:moveTo>
                      <a:lnTo>
                        <a:pt x="12684" y="20501"/>
                      </a:lnTo>
                      <a:lnTo>
                        <a:pt x="15044" y="21534"/>
                      </a:lnTo>
                      <a:lnTo>
                        <a:pt x="16224" y="23156"/>
                      </a:lnTo>
                      <a:lnTo>
                        <a:pt x="28023" y="22419"/>
                      </a:lnTo>
                      <a:lnTo>
                        <a:pt x="39085" y="25369"/>
                      </a:lnTo>
                      <a:lnTo>
                        <a:pt x="43510" y="29351"/>
                      </a:lnTo>
                      <a:lnTo>
                        <a:pt x="47935" y="29941"/>
                      </a:lnTo>
                      <a:lnTo>
                        <a:pt x="59292" y="29646"/>
                      </a:lnTo>
                      <a:lnTo>
                        <a:pt x="72271" y="27728"/>
                      </a:lnTo>
                      <a:lnTo>
                        <a:pt x="92330" y="22124"/>
                      </a:lnTo>
                      <a:lnTo>
                        <a:pt x="95279" y="19911"/>
                      </a:lnTo>
                      <a:lnTo>
                        <a:pt x="92035" y="18289"/>
                      </a:lnTo>
                      <a:lnTo>
                        <a:pt x="74778" y="12537"/>
                      </a:lnTo>
                      <a:lnTo>
                        <a:pt x="63422" y="7227"/>
                      </a:lnTo>
                      <a:lnTo>
                        <a:pt x="55457" y="5310"/>
                      </a:lnTo>
                      <a:lnTo>
                        <a:pt x="37168" y="5900"/>
                      </a:lnTo>
                      <a:lnTo>
                        <a:pt x="17551" y="0"/>
                      </a:lnTo>
                      <a:lnTo>
                        <a:pt x="15339" y="147"/>
                      </a:lnTo>
                      <a:lnTo>
                        <a:pt x="9734" y="7965"/>
                      </a:lnTo>
                      <a:lnTo>
                        <a:pt x="8407" y="13127"/>
                      </a:lnTo>
                      <a:lnTo>
                        <a:pt x="5015" y="13127"/>
                      </a:lnTo>
                      <a:lnTo>
                        <a:pt x="0" y="15044"/>
                      </a:lnTo>
                      <a:lnTo>
                        <a:pt x="590" y="18584"/>
                      </a:lnTo>
                      <a:lnTo>
                        <a:pt x="8555" y="20206"/>
                      </a:lnTo>
                      <a:close/>
                    </a:path>
                  </a:pathLst>
                </a:custGeom>
                <a:grpFill/>
                <a:ln w="3175" cap="flat">
                  <a:solidFill>
                    <a:schemeClr val="bg2">
                      <a:lumMod val="90000"/>
                    </a:schemeClr>
                  </a:solidFill>
                  <a:prstDash val="solid"/>
                  <a:miter/>
                </a:ln>
              </p:spPr>
              <p:txBody>
                <a:bodyPr rtlCol="0" anchor="ctr"/>
                <a:lstStyle/>
                <a:p>
                  <a:endParaRPr lang="en-GB"/>
                </a:p>
              </p:txBody>
            </p:sp>
            <p:sp>
              <p:nvSpPr>
                <p:cNvPr id="331" name="Freeform: Shape 330">
                  <a:extLst>
                    <a:ext uri="{FF2B5EF4-FFF2-40B4-BE49-F238E27FC236}">
                      <a16:creationId xmlns:a16="http://schemas.microsoft.com/office/drawing/2014/main" id="{6F89C049-96E3-4270-64E8-5F93265CE1DA}"/>
                    </a:ext>
                  </a:extLst>
                </p:cNvPr>
                <p:cNvSpPr/>
                <p:nvPr/>
              </p:nvSpPr>
              <p:spPr>
                <a:xfrm>
                  <a:off x="7194515" y="1518629"/>
                  <a:ext cx="16371" cy="11061"/>
                </a:xfrm>
                <a:custGeom>
                  <a:avLst/>
                  <a:gdLst>
                    <a:gd name="connsiteX0" fmla="*/ 15781 w 16371"/>
                    <a:gd name="connsiteY0" fmla="*/ 7965 h 11061"/>
                    <a:gd name="connsiteX1" fmla="*/ 16371 w 16371"/>
                    <a:gd name="connsiteY1" fmla="*/ 6342 h 11061"/>
                    <a:gd name="connsiteX2" fmla="*/ 15634 w 16371"/>
                    <a:gd name="connsiteY2" fmla="*/ 3835 h 11061"/>
                    <a:gd name="connsiteX3" fmla="*/ 10324 w 16371"/>
                    <a:gd name="connsiteY3" fmla="*/ 2507 h 11061"/>
                    <a:gd name="connsiteX4" fmla="*/ 9587 w 16371"/>
                    <a:gd name="connsiteY4" fmla="*/ 1770 h 11061"/>
                    <a:gd name="connsiteX5" fmla="*/ 1770 w 16371"/>
                    <a:gd name="connsiteY5" fmla="*/ 0 h 11061"/>
                    <a:gd name="connsiteX6" fmla="*/ 1327 w 16371"/>
                    <a:gd name="connsiteY6" fmla="*/ 2507 h 11061"/>
                    <a:gd name="connsiteX7" fmla="*/ 2360 w 16371"/>
                    <a:gd name="connsiteY7" fmla="*/ 3687 h 11061"/>
                    <a:gd name="connsiteX8" fmla="*/ 2360 w 16371"/>
                    <a:gd name="connsiteY8" fmla="*/ 5457 h 11061"/>
                    <a:gd name="connsiteX9" fmla="*/ 1032 w 16371"/>
                    <a:gd name="connsiteY9" fmla="*/ 6047 h 11061"/>
                    <a:gd name="connsiteX10" fmla="*/ 0 w 16371"/>
                    <a:gd name="connsiteY10" fmla="*/ 7817 h 11061"/>
                    <a:gd name="connsiteX11" fmla="*/ 12242 w 16371"/>
                    <a:gd name="connsiteY11" fmla="*/ 11062 h 11061"/>
                    <a:gd name="connsiteX12" fmla="*/ 15781 w 16371"/>
                    <a:gd name="connsiteY12" fmla="*/ 7965 h 1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71" h="11061">
                      <a:moveTo>
                        <a:pt x="15781" y="7965"/>
                      </a:moveTo>
                      <a:lnTo>
                        <a:pt x="16371" y="6342"/>
                      </a:lnTo>
                      <a:lnTo>
                        <a:pt x="15634" y="3835"/>
                      </a:lnTo>
                      <a:lnTo>
                        <a:pt x="10324" y="2507"/>
                      </a:lnTo>
                      <a:lnTo>
                        <a:pt x="9587" y="1770"/>
                      </a:lnTo>
                      <a:lnTo>
                        <a:pt x="1770" y="0"/>
                      </a:lnTo>
                      <a:lnTo>
                        <a:pt x="1327" y="2507"/>
                      </a:lnTo>
                      <a:lnTo>
                        <a:pt x="2360" y="3687"/>
                      </a:lnTo>
                      <a:lnTo>
                        <a:pt x="2360" y="5457"/>
                      </a:lnTo>
                      <a:lnTo>
                        <a:pt x="1032" y="6047"/>
                      </a:lnTo>
                      <a:lnTo>
                        <a:pt x="0" y="7817"/>
                      </a:lnTo>
                      <a:lnTo>
                        <a:pt x="12242" y="11062"/>
                      </a:lnTo>
                      <a:lnTo>
                        <a:pt x="15781" y="7965"/>
                      </a:lnTo>
                      <a:close/>
                    </a:path>
                  </a:pathLst>
                </a:custGeom>
                <a:grpFill/>
                <a:ln w="3175" cap="flat">
                  <a:solidFill>
                    <a:schemeClr val="bg2">
                      <a:lumMod val="90000"/>
                    </a:schemeClr>
                  </a:solidFill>
                  <a:prstDash val="solid"/>
                  <a:miter/>
                </a:ln>
              </p:spPr>
              <p:txBody>
                <a:bodyPr rtlCol="0" anchor="ctr"/>
                <a:lstStyle/>
                <a:p>
                  <a:endParaRPr lang="en-GB"/>
                </a:p>
              </p:txBody>
            </p:sp>
            <p:sp>
              <p:nvSpPr>
                <p:cNvPr id="332" name="Freeform: Shape 331">
                  <a:extLst>
                    <a:ext uri="{FF2B5EF4-FFF2-40B4-BE49-F238E27FC236}">
                      <a16:creationId xmlns:a16="http://schemas.microsoft.com/office/drawing/2014/main" id="{D51ACA8C-7208-C427-DF3B-FDCBBC36E162}"/>
                    </a:ext>
                  </a:extLst>
                </p:cNvPr>
                <p:cNvSpPr/>
                <p:nvPr/>
              </p:nvSpPr>
              <p:spPr>
                <a:xfrm>
                  <a:off x="7152774" y="1530281"/>
                  <a:ext cx="42920" cy="14454"/>
                </a:xfrm>
                <a:custGeom>
                  <a:avLst/>
                  <a:gdLst>
                    <a:gd name="connsiteX0" fmla="*/ 8850 w 42920"/>
                    <a:gd name="connsiteY0" fmla="*/ 12684 h 14454"/>
                    <a:gd name="connsiteX1" fmla="*/ 10325 w 42920"/>
                    <a:gd name="connsiteY1" fmla="*/ 13422 h 14454"/>
                    <a:gd name="connsiteX2" fmla="*/ 11062 w 42920"/>
                    <a:gd name="connsiteY2" fmla="*/ 14159 h 14454"/>
                    <a:gd name="connsiteX3" fmla="*/ 16814 w 42920"/>
                    <a:gd name="connsiteY3" fmla="*/ 14454 h 14454"/>
                    <a:gd name="connsiteX4" fmla="*/ 34218 w 42920"/>
                    <a:gd name="connsiteY4" fmla="*/ 13717 h 14454"/>
                    <a:gd name="connsiteX5" fmla="*/ 37611 w 42920"/>
                    <a:gd name="connsiteY5" fmla="*/ 11504 h 14454"/>
                    <a:gd name="connsiteX6" fmla="*/ 40855 w 42920"/>
                    <a:gd name="connsiteY6" fmla="*/ 11062 h 14454"/>
                    <a:gd name="connsiteX7" fmla="*/ 42920 w 42920"/>
                    <a:gd name="connsiteY7" fmla="*/ 8702 h 14454"/>
                    <a:gd name="connsiteX8" fmla="*/ 33333 w 42920"/>
                    <a:gd name="connsiteY8" fmla="*/ 5310 h 14454"/>
                    <a:gd name="connsiteX9" fmla="*/ 29646 w 42920"/>
                    <a:gd name="connsiteY9" fmla="*/ 2802 h 14454"/>
                    <a:gd name="connsiteX10" fmla="*/ 29203 w 42920"/>
                    <a:gd name="connsiteY10" fmla="*/ 590 h 14454"/>
                    <a:gd name="connsiteX11" fmla="*/ 25516 w 42920"/>
                    <a:gd name="connsiteY11" fmla="*/ 0 h 14454"/>
                    <a:gd name="connsiteX12" fmla="*/ 16814 w 42920"/>
                    <a:gd name="connsiteY12" fmla="*/ 590 h 14454"/>
                    <a:gd name="connsiteX13" fmla="*/ 13127 w 42920"/>
                    <a:gd name="connsiteY13" fmla="*/ 3982 h 14454"/>
                    <a:gd name="connsiteX14" fmla="*/ 12242 w 42920"/>
                    <a:gd name="connsiteY14" fmla="*/ 5605 h 14454"/>
                    <a:gd name="connsiteX15" fmla="*/ 9587 w 42920"/>
                    <a:gd name="connsiteY15" fmla="*/ 6932 h 14454"/>
                    <a:gd name="connsiteX16" fmla="*/ 1475 w 42920"/>
                    <a:gd name="connsiteY16" fmla="*/ 8260 h 14454"/>
                    <a:gd name="connsiteX17" fmla="*/ 0 w 42920"/>
                    <a:gd name="connsiteY17" fmla="*/ 8997 h 14454"/>
                    <a:gd name="connsiteX18" fmla="*/ 3392 w 42920"/>
                    <a:gd name="connsiteY18" fmla="*/ 12094 h 14454"/>
                    <a:gd name="connsiteX19" fmla="*/ 8850 w 42920"/>
                    <a:gd name="connsiteY19" fmla="*/ 12684 h 1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920" h="14454">
                      <a:moveTo>
                        <a:pt x="8850" y="12684"/>
                      </a:moveTo>
                      <a:lnTo>
                        <a:pt x="10325" y="13422"/>
                      </a:lnTo>
                      <a:lnTo>
                        <a:pt x="11062" y="14159"/>
                      </a:lnTo>
                      <a:lnTo>
                        <a:pt x="16814" y="14454"/>
                      </a:lnTo>
                      <a:lnTo>
                        <a:pt x="34218" y="13717"/>
                      </a:lnTo>
                      <a:lnTo>
                        <a:pt x="37611" y="11504"/>
                      </a:lnTo>
                      <a:lnTo>
                        <a:pt x="40855" y="11062"/>
                      </a:lnTo>
                      <a:lnTo>
                        <a:pt x="42920" y="8702"/>
                      </a:lnTo>
                      <a:lnTo>
                        <a:pt x="33333" y="5310"/>
                      </a:lnTo>
                      <a:lnTo>
                        <a:pt x="29646" y="2802"/>
                      </a:lnTo>
                      <a:lnTo>
                        <a:pt x="29203" y="590"/>
                      </a:lnTo>
                      <a:lnTo>
                        <a:pt x="25516" y="0"/>
                      </a:lnTo>
                      <a:lnTo>
                        <a:pt x="16814" y="590"/>
                      </a:lnTo>
                      <a:lnTo>
                        <a:pt x="13127" y="3982"/>
                      </a:lnTo>
                      <a:lnTo>
                        <a:pt x="12242" y="5605"/>
                      </a:lnTo>
                      <a:lnTo>
                        <a:pt x="9587" y="6932"/>
                      </a:lnTo>
                      <a:lnTo>
                        <a:pt x="1475" y="8260"/>
                      </a:lnTo>
                      <a:lnTo>
                        <a:pt x="0" y="8997"/>
                      </a:lnTo>
                      <a:lnTo>
                        <a:pt x="3392" y="12094"/>
                      </a:lnTo>
                      <a:lnTo>
                        <a:pt x="8850" y="12684"/>
                      </a:lnTo>
                      <a:close/>
                    </a:path>
                  </a:pathLst>
                </a:custGeom>
                <a:grpFill/>
                <a:ln w="3175" cap="flat">
                  <a:solidFill>
                    <a:schemeClr val="bg2">
                      <a:lumMod val="90000"/>
                    </a:schemeClr>
                  </a:solidFill>
                  <a:prstDash val="solid"/>
                  <a:miter/>
                </a:ln>
              </p:spPr>
              <p:txBody>
                <a:bodyPr rtlCol="0" anchor="ctr"/>
                <a:lstStyle/>
                <a:p>
                  <a:endParaRPr lang="en-GB"/>
                </a:p>
              </p:txBody>
            </p:sp>
            <p:sp>
              <p:nvSpPr>
                <p:cNvPr id="333" name="Freeform: Shape 332">
                  <a:extLst>
                    <a:ext uri="{FF2B5EF4-FFF2-40B4-BE49-F238E27FC236}">
                      <a16:creationId xmlns:a16="http://schemas.microsoft.com/office/drawing/2014/main" id="{124A5B76-247D-7A2A-CFE7-617C7C23F782}"/>
                    </a:ext>
                  </a:extLst>
                </p:cNvPr>
                <p:cNvSpPr/>
                <p:nvPr/>
              </p:nvSpPr>
              <p:spPr>
                <a:xfrm>
                  <a:off x="7278142" y="1525266"/>
                  <a:ext cx="58701" cy="23598"/>
                </a:xfrm>
                <a:custGeom>
                  <a:avLst/>
                  <a:gdLst>
                    <a:gd name="connsiteX0" fmla="*/ 1770 w 58701"/>
                    <a:gd name="connsiteY0" fmla="*/ 0 h 23598"/>
                    <a:gd name="connsiteX1" fmla="*/ 0 w 58701"/>
                    <a:gd name="connsiteY1" fmla="*/ 1622 h 23598"/>
                    <a:gd name="connsiteX2" fmla="*/ 1917 w 58701"/>
                    <a:gd name="connsiteY2" fmla="*/ 2950 h 23598"/>
                    <a:gd name="connsiteX3" fmla="*/ 4572 w 58701"/>
                    <a:gd name="connsiteY3" fmla="*/ 6047 h 23598"/>
                    <a:gd name="connsiteX4" fmla="*/ 5310 w 58701"/>
                    <a:gd name="connsiteY4" fmla="*/ 7670 h 23598"/>
                    <a:gd name="connsiteX5" fmla="*/ 5310 w 58701"/>
                    <a:gd name="connsiteY5" fmla="*/ 10029 h 23598"/>
                    <a:gd name="connsiteX6" fmla="*/ 7080 w 58701"/>
                    <a:gd name="connsiteY6" fmla="*/ 18141 h 23598"/>
                    <a:gd name="connsiteX7" fmla="*/ 8407 w 58701"/>
                    <a:gd name="connsiteY7" fmla="*/ 20354 h 23598"/>
                    <a:gd name="connsiteX8" fmla="*/ 10029 w 58701"/>
                    <a:gd name="connsiteY8" fmla="*/ 21534 h 23598"/>
                    <a:gd name="connsiteX9" fmla="*/ 20649 w 58701"/>
                    <a:gd name="connsiteY9" fmla="*/ 23599 h 23598"/>
                    <a:gd name="connsiteX10" fmla="*/ 24778 w 58701"/>
                    <a:gd name="connsiteY10" fmla="*/ 22419 h 23598"/>
                    <a:gd name="connsiteX11" fmla="*/ 30088 w 58701"/>
                    <a:gd name="connsiteY11" fmla="*/ 17994 h 23598"/>
                    <a:gd name="connsiteX12" fmla="*/ 32595 w 58701"/>
                    <a:gd name="connsiteY12" fmla="*/ 17699 h 23598"/>
                    <a:gd name="connsiteX13" fmla="*/ 33333 w 58701"/>
                    <a:gd name="connsiteY13" fmla="*/ 14897 h 23598"/>
                    <a:gd name="connsiteX14" fmla="*/ 33333 w 58701"/>
                    <a:gd name="connsiteY14" fmla="*/ 11947 h 23598"/>
                    <a:gd name="connsiteX15" fmla="*/ 36283 w 58701"/>
                    <a:gd name="connsiteY15" fmla="*/ 10619 h 23598"/>
                    <a:gd name="connsiteX16" fmla="*/ 58702 w 58701"/>
                    <a:gd name="connsiteY16" fmla="*/ 9144 h 23598"/>
                    <a:gd name="connsiteX17" fmla="*/ 55014 w 58701"/>
                    <a:gd name="connsiteY17" fmla="*/ 6490 h 23598"/>
                    <a:gd name="connsiteX18" fmla="*/ 51327 w 58701"/>
                    <a:gd name="connsiteY18" fmla="*/ 4867 h 23598"/>
                    <a:gd name="connsiteX19" fmla="*/ 38495 w 58701"/>
                    <a:gd name="connsiteY19" fmla="*/ 1770 h 23598"/>
                    <a:gd name="connsiteX20" fmla="*/ 13422 w 58701"/>
                    <a:gd name="connsiteY20" fmla="*/ 1180 h 23598"/>
                    <a:gd name="connsiteX21" fmla="*/ 1770 w 58701"/>
                    <a:gd name="connsiteY21" fmla="*/ 0 h 2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701" h="23598">
                      <a:moveTo>
                        <a:pt x="1770" y="0"/>
                      </a:moveTo>
                      <a:lnTo>
                        <a:pt x="0" y="1622"/>
                      </a:lnTo>
                      <a:lnTo>
                        <a:pt x="1917" y="2950"/>
                      </a:lnTo>
                      <a:lnTo>
                        <a:pt x="4572" y="6047"/>
                      </a:lnTo>
                      <a:lnTo>
                        <a:pt x="5310" y="7670"/>
                      </a:lnTo>
                      <a:lnTo>
                        <a:pt x="5310" y="10029"/>
                      </a:lnTo>
                      <a:lnTo>
                        <a:pt x="7080" y="18141"/>
                      </a:lnTo>
                      <a:lnTo>
                        <a:pt x="8407" y="20354"/>
                      </a:lnTo>
                      <a:lnTo>
                        <a:pt x="10029" y="21534"/>
                      </a:lnTo>
                      <a:lnTo>
                        <a:pt x="20649" y="23599"/>
                      </a:lnTo>
                      <a:lnTo>
                        <a:pt x="24778" y="22419"/>
                      </a:lnTo>
                      <a:lnTo>
                        <a:pt x="30088" y="17994"/>
                      </a:lnTo>
                      <a:lnTo>
                        <a:pt x="32595" y="17699"/>
                      </a:lnTo>
                      <a:lnTo>
                        <a:pt x="33333" y="14897"/>
                      </a:lnTo>
                      <a:lnTo>
                        <a:pt x="33333" y="11947"/>
                      </a:lnTo>
                      <a:lnTo>
                        <a:pt x="36283" y="10619"/>
                      </a:lnTo>
                      <a:lnTo>
                        <a:pt x="58702" y="9144"/>
                      </a:lnTo>
                      <a:lnTo>
                        <a:pt x="55014" y="6490"/>
                      </a:lnTo>
                      <a:lnTo>
                        <a:pt x="51327" y="4867"/>
                      </a:lnTo>
                      <a:lnTo>
                        <a:pt x="38495" y="1770"/>
                      </a:lnTo>
                      <a:lnTo>
                        <a:pt x="13422" y="1180"/>
                      </a:lnTo>
                      <a:lnTo>
                        <a:pt x="1770" y="0"/>
                      </a:lnTo>
                      <a:close/>
                    </a:path>
                  </a:pathLst>
                </a:custGeom>
                <a:grpFill/>
                <a:ln w="3175" cap="flat">
                  <a:solidFill>
                    <a:schemeClr val="bg2">
                      <a:lumMod val="90000"/>
                    </a:schemeClr>
                  </a:solidFill>
                  <a:prstDash val="solid"/>
                  <a:miter/>
                </a:ln>
              </p:spPr>
              <p:txBody>
                <a:bodyPr rtlCol="0" anchor="ctr"/>
                <a:lstStyle/>
                <a:p>
                  <a:endParaRPr lang="en-GB"/>
                </a:p>
              </p:txBody>
            </p:sp>
            <p:sp>
              <p:nvSpPr>
                <p:cNvPr id="334" name="Freeform: Shape 333">
                  <a:extLst>
                    <a:ext uri="{FF2B5EF4-FFF2-40B4-BE49-F238E27FC236}">
                      <a16:creationId xmlns:a16="http://schemas.microsoft.com/office/drawing/2014/main" id="{19E9E692-B3A0-24AF-2837-C242EDE0740B}"/>
                    </a:ext>
                  </a:extLst>
                </p:cNvPr>
                <p:cNvSpPr/>
                <p:nvPr/>
              </p:nvSpPr>
              <p:spPr>
                <a:xfrm>
                  <a:off x="7320029" y="1469662"/>
                  <a:ext cx="19911" cy="6637"/>
                </a:xfrm>
                <a:custGeom>
                  <a:avLst/>
                  <a:gdLst>
                    <a:gd name="connsiteX0" fmla="*/ 12684 w 19911"/>
                    <a:gd name="connsiteY0" fmla="*/ 6637 h 6637"/>
                    <a:gd name="connsiteX1" fmla="*/ 18289 w 19911"/>
                    <a:gd name="connsiteY1" fmla="*/ 5752 h 6637"/>
                    <a:gd name="connsiteX2" fmla="*/ 19911 w 19911"/>
                    <a:gd name="connsiteY2" fmla="*/ 4572 h 6637"/>
                    <a:gd name="connsiteX3" fmla="*/ 17404 w 19911"/>
                    <a:gd name="connsiteY3" fmla="*/ 2065 h 6637"/>
                    <a:gd name="connsiteX4" fmla="*/ 12094 w 19911"/>
                    <a:gd name="connsiteY4" fmla="*/ 0 h 6637"/>
                    <a:gd name="connsiteX5" fmla="*/ 6932 w 19911"/>
                    <a:gd name="connsiteY5" fmla="*/ 442 h 6637"/>
                    <a:gd name="connsiteX6" fmla="*/ 590 w 19911"/>
                    <a:gd name="connsiteY6" fmla="*/ 2360 h 6637"/>
                    <a:gd name="connsiteX7" fmla="*/ 0 w 19911"/>
                    <a:gd name="connsiteY7" fmla="*/ 3835 h 6637"/>
                    <a:gd name="connsiteX8" fmla="*/ 2802 w 19911"/>
                    <a:gd name="connsiteY8" fmla="*/ 5310 h 6637"/>
                    <a:gd name="connsiteX9" fmla="*/ 12684 w 19911"/>
                    <a:gd name="connsiteY9" fmla="*/ 6637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11" h="6637">
                      <a:moveTo>
                        <a:pt x="12684" y="6637"/>
                      </a:moveTo>
                      <a:lnTo>
                        <a:pt x="18289" y="5752"/>
                      </a:lnTo>
                      <a:lnTo>
                        <a:pt x="19911" y="4572"/>
                      </a:lnTo>
                      <a:lnTo>
                        <a:pt x="17404" y="2065"/>
                      </a:lnTo>
                      <a:lnTo>
                        <a:pt x="12094" y="0"/>
                      </a:lnTo>
                      <a:lnTo>
                        <a:pt x="6932" y="442"/>
                      </a:lnTo>
                      <a:lnTo>
                        <a:pt x="590" y="2360"/>
                      </a:lnTo>
                      <a:lnTo>
                        <a:pt x="0" y="3835"/>
                      </a:lnTo>
                      <a:lnTo>
                        <a:pt x="2802" y="5310"/>
                      </a:lnTo>
                      <a:lnTo>
                        <a:pt x="12684" y="6637"/>
                      </a:lnTo>
                      <a:close/>
                    </a:path>
                  </a:pathLst>
                </a:custGeom>
                <a:grpFill/>
                <a:ln w="3175" cap="flat">
                  <a:solidFill>
                    <a:schemeClr val="bg2">
                      <a:lumMod val="90000"/>
                    </a:schemeClr>
                  </a:solidFill>
                  <a:prstDash val="solid"/>
                  <a:miter/>
                </a:ln>
              </p:spPr>
              <p:txBody>
                <a:bodyPr rtlCol="0" anchor="ctr"/>
                <a:lstStyle/>
                <a:p>
                  <a:endParaRPr lang="en-GB"/>
                </a:p>
              </p:txBody>
            </p:sp>
            <p:sp>
              <p:nvSpPr>
                <p:cNvPr id="335" name="Freeform: Shape 334">
                  <a:extLst>
                    <a:ext uri="{FF2B5EF4-FFF2-40B4-BE49-F238E27FC236}">
                      <a16:creationId xmlns:a16="http://schemas.microsoft.com/office/drawing/2014/main" id="{92D038B1-7A92-A2FC-9E83-0D32C87F2DD2}"/>
                    </a:ext>
                  </a:extLst>
                </p:cNvPr>
                <p:cNvSpPr/>
                <p:nvPr/>
              </p:nvSpPr>
              <p:spPr>
                <a:xfrm>
                  <a:off x="7132273" y="1917888"/>
                  <a:ext cx="161945" cy="138199"/>
                </a:xfrm>
                <a:custGeom>
                  <a:avLst/>
                  <a:gdLst>
                    <a:gd name="connsiteX0" fmla="*/ 4130 w 161945"/>
                    <a:gd name="connsiteY0" fmla="*/ 65486 h 138199"/>
                    <a:gd name="connsiteX1" fmla="*/ 1475 w 161945"/>
                    <a:gd name="connsiteY1" fmla="*/ 69911 h 138199"/>
                    <a:gd name="connsiteX2" fmla="*/ 442 w 161945"/>
                    <a:gd name="connsiteY2" fmla="*/ 72123 h 138199"/>
                    <a:gd name="connsiteX3" fmla="*/ 0 w 161945"/>
                    <a:gd name="connsiteY3" fmla="*/ 77433 h 138199"/>
                    <a:gd name="connsiteX4" fmla="*/ 295 w 161945"/>
                    <a:gd name="connsiteY4" fmla="*/ 79793 h 138199"/>
                    <a:gd name="connsiteX5" fmla="*/ 2212 w 161945"/>
                    <a:gd name="connsiteY5" fmla="*/ 86135 h 138199"/>
                    <a:gd name="connsiteX6" fmla="*/ 4277 w 161945"/>
                    <a:gd name="connsiteY6" fmla="*/ 89822 h 138199"/>
                    <a:gd name="connsiteX7" fmla="*/ 6932 w 161945"/>
                    <a:gd name="connsiteY7" fmla="*/ 92035 h 138199"/>
                    <a:gd name="connsiteX8" fmla="*/ 10029 w 161945"/>
                    <a:gd name="connsiteY8" fmla="*/ 93657 h 138199"/>
                    <a:gd name="connsiteX9" fmla="*/ 13274 w 161945"/>
                    <a:gd name="connsiteY9" fmla="*/ 94542 h 138199"/>
                    <a:gd name="connsiteX10" fmla="*/ 19616 w 161945"/>
                    <a:gd name="connsiteY10" fmla="*/ 93804 h 138199"/>
                    <a:gd name="connsiteX11" fmla="*/ 25958 w 161945"/>
                    <a:gd name="connsiteY11" fmla="*/ 91445 h 138199"/>
                    <a:gd name="connsiteX12" fmla="*/ 32743 w 161945"/>
                    <a:gd name="connsiteY12" fmla="*/ 93067 h 138199"/>
                    <a:gd name="connsiteX13" fmla="*/ 38790 w 161945"/>
                    <a:gd name="connsiteY13" fmla="*/ 93509 h 138199"/>
                    <a:gd name="connsiteX14" fmla="*/ 50589 w 161945"/>
                    <a:gd name="connsiteY14" fmla="*/ 91297 h 138199"/>
                    <a:gd name="connsiteX15" fmla="*/ 51917 w 161945"/>
                    <a:gd name="connsiteY15" fmla="*/ 91887 h 138199"/>
                    <a:gd name="connsiteX16" fmla="*/ 49852 w 161945"/>
                    <a:gd name="connsiteY16" fmla="*/ 94394 h 138199"/>
                    <a:gd name="connsiteX17" fmla="*/ 49409 w 161945"/>
                    <a:gd name="connsiteY17" fmla="*/ 98229 h 138199"/>
                    <a:gd name="connsiteX18" fmla="*/ 51769 w 161945"/>
                    <a:gd name="connsiteY18" fmla="*/ 101032 h 138199"/>
                    <a:gd name="connsiteX19" fmla="*/ 54571 w 161945"/>
                    <a:gd name="connsiteY19" fmla="*/ 100884 h 138199"/>
                    <a:gd name="connsiteX20" fmla="*/ 57374 w 161945"/>
                    <a:gd name="connsiteY20" fmla="*/ 101327 h 138199"/>
                    <a:gd name="connsiteX21" fmla="*/ 56489 w 161945"/>
                    <a:gd name="connsiteY21" fmla="*/ 103096 h 138199"/>
                    <a:gd name="connsiteX22" fmla="*/ 64306 w 161945"/>
                    <a:gd name="connsiteY22" fmla="*/ 107964 h 138199"/>
                    <a:gd name="connsiteX23" fmla="*/ 71238 w 161945"/>
                    <a:gd name="connsiteY23" fmla="*/ 111356 h 138199"/>
                    <a:gd name="connsiteX24" fmla="*/ 69616 w 161945"/>
                    <a:gd name="connsiteY24" fmla="*/ 112241 h 138199"/>
                    <a:gd name="connsiteX25" fmla="*/ 65191 w 161945"/>
                    <a:gd name="connsiteY25" fmla="*/ 110766 h 138199"/>
                    <a:gd name="connsiteX26" fmla="*/ 62831 w 161945"/>
                    <a:gd name="connsiteY26" fmla="*/ 111208 h 138199"/>
                    <a:gd name="connsiteX27" fmla="*/ 63421 w 161945"/>
                    <a:gd name="connsiteY27" fmla="*/ 114011 h 138199"/>
                    <a:gd name="connsiteX28" fmla="*/ 58554 w 161945"/>
                    <a:gd name="connsiteY28" fmla="*/ 113126 h 138199"/>
                    <a:gd name="connsiteX29" fmla="*/ 56489 w 161945"/>
                    <a:gd name="connsiteY29" fmla="*/ 114896 h 138199"/>
                    <a:gd name="connsiteX30" fmla="*/ 56637 w 161945"/>
                    <a:gd name="connsiteY30" fmla="*/ 117256 h 138199"/>
                    <a:gd name="connsiteX31" fmla="*/ 57227 w 161945"/>
                    <a:gd name="connsiteY31" fmla="*/ 119763 h 138199"/>
                    <a:gd name="connsiteX32" fmla="*/ 57079 w 161945"/>
                    <a:gd name="connsiteY32" fmla="*/ 121385 h 138199"/>
                    <a:gd name="connsiteX33" fmla="*/ 53392 w 161945"/>
                    <a:gd name="connsiteY33" fmla="*/ 122123 h 138199"/>
                    <a:gd name="connsiteX34" fmla="*/ 51179 w 161945"/>
                    <a:gd name="connsiteY34" fmla="*/ 123450 h 138199"/>
                    <a:gd name="connsiteX35" fmla="*/ 60029 w 161945"/>
                    <a:gd name="connsiteY35" fmla="*/ 126253 h 138199"/>
                    <a:gd name="connsiteX36" fmla="*/ 72418 w 161945"/>
                    <a:gd name="connsiteY36" fmla="*/ 128612 h 138199"/>
                    <a:gd name="connsiteX37" fmla="*/ 75958 w 161945"/>
                    <a:gd name="connsiteY37" fmla="*/ 129497 h 138199"/>
                    <a:gd name="connsiteX38" fmla="*/ 80678 w 161945"/>
                    <a:gd name="connsiteY38" fmla="*/ 132005 h 138199"/>
                    <a:gd name="connsiteX39" fmla="*/ 82890 w 161945"/>
                    <a:gd name="connsiteY39" fmla="*/ 132595 h 138199"/>
                    <a:gd name="connsiteX40" fmla="*/ 83185 w 161945"/>
                    <a:gd name="connsiteY40" fmla="*/ 130972 h 138199"/>
                    <a:gd name="connsiteX41" fmla="*/ 84070 w 161945"/>
                    <a:gd name="connsiteY41" fmla="*/ 129645 h 138199"/>
                    <a:gd name="connsiteX42" fmla="*/ 89822 w 161945"/>
                    <a:gd name="connsiteY42" fmla="*/ 132742 h 138199"/>
                    <a:gd name="connsiteX43" fmla="*/ 94689 w 161945"/>
                    <a:gd name="connsiteY43" fmla="*/ 133185 h 138199"/>
                    <a:gd name="connsiteX44" fmla="*/ 99557 w 161945"/>
                    <a:gd name="connsiteY44" fmla="*/ 133332 h 138199"/>
                    <a:gd name="connsiteX45" fmla="*/ 111356 w 161945"/>
                    <a:gd name="connsiteY45" fmla="*/ 132005 h 138199"/>
                    <a:gd name="connsiteX46" fmla="*/ 111798 w 161945"/>
                    <a:gd name="connsiteY46" fmla="*/ 132890 h 138199"/>
                    <a:gd name="connsiteX47" fmla="*/ 111798 w 161945"/>
                    <a:gd name="connsiteY47" fmla="*/ 134365 h 138199"/>
                    <a:gd name="connsiteX48" fmla="*/ 114158 w 161945"/>
                    <a:gd name="connsiteY48" fmla="*/ 135692 h 138199"/>
                    <a:gd name="connsiteX49" fmla="*/ 117108 w 161945"/>
                    <a:gd name="connsiteY49" fmla="*/ 135102 h 138199"/>
                    <a:gd name="connsiteX50" fmla="*/ 117993 w 161945"/>
                    <a:gd name="connsiteY50" fmla="*/ 134070 h 138199"/>
                    <a:gd name="connsiteX51" fmla="*/ 121827 w 161945"/>
                    <a:gd name="connsiteY51" fmla="*/ 135545 h 138199"/>
                    <a:gd name="connsiteX52" fmla="*/ 122418 w 161945"/>
                    <a:gd name="connsiteY52" fmla="*/ 134217 h 138199"/>
                    <a:gd name="connsiteX53" fmla="*/ 123155 w 161945"/>
                    <a:gd name="connsiteY53" fmla="*/ 133627 h 138199"/>
                    <a:gd name="connsiteX54" fmla="*/ 130825 w 161945"/>
                    <a:gd name="connsiteY54" fmla="*/ 138199 h 138199"/>
                    <a:gd name="connsiteX55" fmla="*/ 132595 w 161945"/>
                    <a:gd name="connsiteY55" fmla="*/ 138052 h 138199"/>
                    <a:gd name="connsiteX56" fmla="*/ 134217 w 161945"/>
                    <a:gd name="connsiteY56" fmla="*/ 136724 h 138199"/>
                    <a:gd name="connsiteX57" fmla="*/ 130382 w 161945"/>
                    <a:gd name="connsiteY57" fmla="*/ 133332 h 138199"/>
                    <a:gd name="connsiteX58" fmla="*/ 128170 w 161945"/>
                    <a:gd name="connsiteY58" fmla="*/ 132742 h 138199"/>
                    <a:gd name="connsiteX59" fmla="*/ 126252 w 161945"/>
                    <a:gd name="connsiteY59" fmla="*/ 130972 h 138199"/>
                    <a:gd name="connsiteX60" fmla="*/ 129497 w 161945"/>
                    <a:gd name="connsiteY60" fmla="*/ 130087 h 138199"/>
                    <a:gd name="connsiteX61" fmla="*/ 132742 w 161945"/>
                    <a:gd name="connsiteY61" fmla="*/ 130235 h 138199"/>
                    <a:gd name="connsiteX62" fmla="*/ 134364 w 161945"/>
                    <a:gd name="connsiteY62" fmla="*/ 131710 h 138199"/>
                    <a:gd name="connsiteX63" fmla="*/ 135692 w 161945"/>
                    <a:gd name="connsiteY63" fmla="*/ 133775 h 138199"/>
                    <a:gd name="connsiteX64" fmla="*/ 136429 w 161945"/>
                    <a:gd name="connsiteY64" fmla="*/ 134217 h 138199"/>
                    <a:gd name="connsiteX65" fmla="*/ 149409 w 161945"/>
                    <a:gd name="connsiteY65" fmla="*/ 136872 h 138199"/>
                    <a:gd name="connsiteX66" fmla="*/ 152063 w 161945"/>
                    <a:gd name="connsiteY66" fmla="*/ 136134 h 138199"/>
                    <a:gd name="connsiteX67" fmla="*/ 152506 w 161945"/>
                    <a:gd name="connsiteY67" fmla="*/ 134660 h 138199"/>
                    <a:gd name="connsiteX68" fmla="*/ 157373 w 161945"/>
                    <a:gd name="connsiteY68" fmla="*/ 133480 h 138199"/>
                    <a:gd name="connsiteX69" fmla="*/ 161945 w 161945"/>
                    <a:gd name="connsiteY69" fmla="*/ 130235 h 138199"/>
                    <a:gd name="connsiteX70" fmla="*/ 160175 w 161945"/>
                    <a:gd name="connsiteY70" fmla="*/ 128465 h 138199"/>
                    <a:gd name="connsiteX71" fmla="*/ 158258 w 161945"/>
                    <a:gd name="connsiteY71" fmla="*/ 127285 h 138199"/>
                    <a:gd name="connsiteX72" fmla="*/ 147344 w 161945"/>
                    <a:gd name="connsiteY72" fmla="*/ 123303 h 138199"/>
                    <a:gd name="connsiteX73" fmla="*/ 142919 w 161945"/>
                    <a:gd name="connsiteY73" fmla="*/ 120795 h 138199"/>
                    <a:gd name="connsiteX74" fmla="*/ 131415 w 161945"/>
                    <a:gd name="connsiteY74" fmla="*/ 112241 h 138199"/>
                    <a:gd name="connsiteX75" fmla="*/ 120648 w 161945"/>
                    <a:gd name="connsiteY75" fmla="*/ 100737 h 138199"/>
                    <a:gd name="connsiteX76" fmla="*/ 114748 w 161945"/>
                    <a:gd name="connsiteY76" fmla="*/ 92920 h 138199"/>
                    <a:gd name="connsiteX77" fmla="*/ 109438 w 161945"/>
                    <a:gd name="connsiteY77" fmla="*/ 84070 h 138199"/>
                    <a:gd name="connsiteX78" fmla="*/ 107668 w 161945"/>
                    <a:gd name="connsiteY78" fmla="*/ 79498 h 138199"/>
                    <a:gd name="connsiteX79" fmla="*/ 105604 w 161945"/>
                    <a:gd name="connsiteY79" fmla="*/ 75368 h 138199"/>
                    <a:gd name="connsiteX80" fmla="*/ 101179 w 161945"/>
                    <a:gd name="connsiteY80" fmla="*/ 72123 h 138199"/>
                    <a:gd name="connsiteX81" fmla="*/ 103096 w 161945"/>
                    <a:gd name="connsiteY81" fmla="*/ 68288 h 138199"/>
                    <a:gd name="connsiteX82" fmla="*/ 103834 w 161945"/>
                    <a:gd name="connsiteY82" fmla="*/ 63716 h 138199"/>
                    <a:gd name="connsiteX83" fmla="*/ 106341 w 161945"/>
                    <a:gd name="connsiteY83" fmla="*/ 60029 h 138199"/>
                    <a:gd name="connsiteX84" fmla="*/ 106931 w 161945"/>
                    <a:gd name="connsiteY84" fmla="*/ 58112 h 138199"/>
                    <a:gd name="connsiteX85" fmla="*/ 103834 w 161945"/>
                    <a:gd name="connsiteY85" fmla="*/ 53539 h 138199"/>
                    <a:gd name="connsiteX86" fmla="*/ 103539 w 161945"/>
                    <a:gd name="connsiteY86" fmla="*/ 50442 h 138199"/>
                    <a:gd name="connsiteX87" fmla="*/ 102801 w 161945"/>
                    <a:gd name="connsiteY87" fmla="*/ 48820 h 138199"/>
                    <a:gd name="connsiteX88" fmla="*/ 102654 w 161945"/>
                    <a:gd name="connsiteY88" fmla="*/ 46165 h 138199"/>
                    <a:gd name="connsiteX89" fmla="*/ 104276 w 161945"/>
                    <a:gd name="connsiteY89" fmla="*/ 44247 h 138199"/>
                    <a:gd name="connsiteX90" fmla="*/ 103834 w 161945"/>
                    <a:gd name="connsiteY90" fmla="*/ 41888 h 138199"/>
                    <a:gd name="connsiteX91" fmla="*/ 104866 w 161945"/>
                    <a:gd name="connsiteY91" fmla="*/ 40708 h 138199"/>
                    <a:gd name="connsiteX92" fmla="*/ 109438 w 161945"/>
                    <a:gd name="connsiteY92" fmla="*/ 39528 h 138199"/>
                    <a:gd name="connsiteX93" fmla="*/ 111651 w 161945"/>
                    <a:gd name="connsiteY93" fmla="*/ 35840 h 138199"/>
                    <a:gd name="connsiteX94" fmla="*/ 112093 w 161945"/>
                    <a:gd name="connsiteY94" fmla="*/ 33333 h 138199"/>
                    <a:gd name="connsiteX95" fmla="*/ 112241 w 161945"/>
                    <a:gd name="connsiteY95" fmla="*/ 31121 h 138199"/>
                    <a:gd name="connsiteX96" fmla="*/ 114748 w 161945"/>
                    <a:gd name="connsiteY96" fmla="*/ 29941 h 138199"/>
                    <a:gd name="connsiteX97" fmla="*/ 121680 w 161945"/>
                    <a:gd name="connsiteY97" fmla="*/ 30088 h 138199"/>
                    <a:gd name="connsiteX98" fmla="*/ 122712 w 161945"/>
                    <a:gd name="connsiteY98" fmla="*/ 29203 h 138199"/>
                    <a:gd name="connsiteX99" fmla="*/ 123893 w 161945"/>
                    <a:gd name="connsiteY99" fmla="*/ 27138 h 138199"/>
                    <a:gd name="connsiteX100" fmla="*/ 124483 w 161945"/>
                    <a:gd name="connsiteY100" fmla="*/ 24189 h 138199"/>
                    <a:gd name="connsiteX101" fmla="*/ 123893 w 161945"/>
                    <a:gd name="connsiteY101" fmla="*/ 20354 h 138199"/>
                    <a:gd name="connsiteX102" fmla="*/ 124483 w 161945"/>
                    <a:gd name="connsiteY102" fmla="*/ 17846 h 138199"/>
                    <a:gd name="connsiteX103" fmla="*/ 128170 w 161945"/>
                    <a:gd name="connsiteY103" fmla="*/ 13864 h 138199"/>
                    <a:gd name="connsiteX104" fmla="*/ 129940 w 161945"/>
                    <a:gd name="connsiteY104" fmla="*/ 12537 h 138199"/>
                    <a:gd name="connsiteX105" fmla="*/ 130677 w 161945"/>
                    <a:gd name="connsiteY105" fmla="*/ 9439 h 138199"/>
                    <a:gd name="connsiteX106" fmla="*/ 128612 w 161945"/>
                    <a:gd name="connsiteY106" fmla="*/ 8260 h 138199"/>
                    <a:gd name="connsiteX107" fmla="*/ 123155 w 161945"/>
                    <a:gd name="connsiteY107" fmla="*/ 6637 h 138199"/>
                    <a:gd name="connsiteX108" fmla="*/ 113863 w 161945"/>
                    <a:gd name="connsiteY108" fmla="*/ 6047 h 138199"/>
                    <a:gd name="connsiteX109" fmla="*/ 101769 w 161945"/>
                    <a:gd name="connsiteY109" fmla="*/ 3982 h 138199"/>
                    <a:gd name="connsiteX110" fmla="*/ 96459 w 161945"/>
                    <a:gd name="connsiteY110" fmla="*/ 1622 h 138199"/>
                    <a:gd name="connsiteX111" fmla="*/ 91740 w 161945"/>
                    <a:gd name="connsiteY111" fmla="*/ 295 h 138199"/>
                    <a:gd name="connsiteX112" fmla="*/ 88199 w 161945"/>
                    <a:gd name="connsiteY112" fmla="*/ 0 h 138199"/>
                    <a:gd name="connsiteX113" fmla="*/ 84955 w 161945"/>
                    <a:gd name="connsiteY113" fmla="*/ 885 h 138199"/>
                    <a:gd name="connsiteX114" fmla="*/ 75810 w 161945"/>
                    <a:gd name="connsiteY114" fmla="*/ 4425 h 138199"/>
                    <a:gd name="connsiteX115" fmla="*/ 72565 w 161945"/>
                    <a:gd name="connsiteY115" fmla="*/ 5457 h 138199"/>
                    <a:gd name="connsiteX116" fmla="*/ 69616 w 161945"/>
                    <a:gd name="connsiteY116" fmla="*/ 5605 h 138199"/>
                    <a:gd name="connsiteX117" fmla="*/ 63716 w 161945"/>
                    <a:gd name="connsiteY117" fmla="*/ 4572 h 138199"/>
                    <a:gd name="connsiteX118" fmla="*/ 60766 w 161945"/>
                    <a:gd name="connsiteY118" fmla="*/ 4720 h 138199"/>
                    <a:gd name="connsiteX119" fmla="*/ 57669 w 161945"/>
                    <a:gd name="connsiteY119" fmla="*/ 6490 h 138199"/>
                    <a:gd name="connsiteX120" fmla="*/ 54424 w 161945"/>
                    <a:gd name="connsiteY120" fmla="*/ 7522 h 138199"/>
                    <a:gd name="connsiteX121" fmla="*/ 50442 w 161945"/>
                    <a:gd name="connsiteY121" fmla="*/ 8260 h 138199"/>
                    <a:gd name="connsiteX122" fmla="*/ 47639 w 161945"/>
                    <a:gd name="connsiteY122" fmla="*/ 10324 h 138199"/>
                    <a:gd name="connsiteX123" fmla="*/ 46312 w 161945"/>
                    <a:gd name="connsiteY123" fmla="*/ 12094 h 138199"/>
                    <a:gd name="connsiteX124" fmla="*/ 46017 w 161945"/>
                    <a:gd name="connsiteY124" fmla="*/ 14307 h 138199"/>
                    <a:gd name="connsiteX125" fmla="*/ 47345 w 161945"/>
                    <a:gd name="connsiteY125" fmla="*/ 18879 h 138199"/>
                    <a:gd name="connsiteX126" fmla="*/ 47492 w 161945"/>
                    <a:gd name="connsiteY126" fmla="*/ 20796 h 138199"/>
                    <a:gd name="connsiteX127" fmla="*/ 50737 w 161945"/>
                    <a:gd name="connsiteY127" fmla="*/ 23599 h 138199"/>
                    <a:gd name="connsiteX128" fmla="*/ 47787 w 161945"/>
                    <a:gd name="connsiteY128" fmla="*/ 24336 h 138199"/>
                    <a:gd name="connsiteX129" fmla="*/ 44690 w 161945"/>
                    <a:gd name="connsiteY129" fmla="*/ 23894 h 138199"/>
                    <a:gd name="connsiteX130" fmla="*/ 41740 w 161945"/>
                    <a:gd name="connsiteY130" fmla="*/ 23894 h 138199"/>
                    <a:gd name="connsiteX131" fmla="*/ 38790 w 161945"/>
                    <a:gd name="connsiteY131" fmla="*/ 24484 h 138199"/>
                    <a:gd name="connsiteX132" fmla="*/ 36135 w 161945"/>
                    <a:gd name="connsiteY132" fmla="*/ 25811 h 138199"/>
                    <a:gd name="connsiteX133" fmla="*/ 30088 w 161945"/>
                    <a:gd name="connsiteY133" fmla="*/ 29941 h 138199"/>
                    <a:gd name="connsiteX134" fmla="*/ 29351 w 161945"/>
                    <a:gd name="connsiteY134" fmla="*/ 31121 h 138199"/>
                    <a:gd name="connsiteX135" fmla="*/ 28761 w 161945"/>
                    <a:gd name="connsiteY135" fmla="*/ 32596 h 138199"/>
                    <a:gd name="connsiteX136" fmla="*/ 30826 w 161945"/>
                    <a:gd name="connsiteY136" fmla="*/ 34218 h 138199"/>
                    <a:gd name="connsiteX137" fmla="*/ 32743 w 161945"/>
                    <a:gd name="connsiteY137" fmla="*/ 35398 h 138199"/>
                    <a:gd name="connsiteX138" fmla="*/ 38937 w 161945"/>
                    <a:gd name="connsiteY138" fmla="*/ 35988 h 138199"/>
                    <a:gd name="connsiteX139" fmla="*/ 36873 w 161945"/>
                    <a:gd name="connsiteY139" fmla="*/ 38495 h 138199"/>
                    <a:gd name="connsiteX140" fmla="*/ 36430 w 161945"/>
                    <a:gd name="connsiteY140" fmla="*/ 39823 h 138199"/>
                    <a:gd name="connsiteX141" fmla="*/ 37462 w 161945"/>
                    <a:gd name="connsiteY141" fmla="*/ 41888 h 138199"/>
                    <a:gd name="connsiteX142" fmla="*/ 34513 w 161945"/>
                    <a:gd name="connsiteY142" fmla="*/ 45280 h 138199"/>
                    <a:gd name="connsiteX143" fmla="*/ 33628 w 161945"/>
                    <a:gd name="connsiteY143" fmla="*/ 47492 h 138199"/>
                    <a:gd name="connsiteX144" fmla="*/ 33480 w 161945"/>
                    <a:gd name="connsiteY144" fmla="*/ 49705 h 138199"/>
                    <a:gd name="connsiteX145" fmla="*/ 32301 w 161945"/>
                    <a:gd name="connsiteY145" fmla="*/ 52507 h 138199"/>
                    <a:gd name="connsiteX146" fmla="*/ 31268 w 161945"/>
                    <a:gd name="connsiteY146" fmla="*/ 54129 h 138199"/>
                    <a:gd name="connsiteX147" fmla="*/ 30236 w 161945"/>
                    <a:gd name="connsiteY147" fmla="*/ 55014 h 138199"/>
                    <a:gd name="connsiteX148" fmla="*/ 26991 w 161945"/>
                    <a:gd name="connsiteY148" fmla="*/ 56637 h 138199"/>
                    <a:gd name="connsiteX149" fmla="*/ 25663 w 161945"/>
                    <a:gd name="connsiteY149" fmla="*/ 59291 h 138199"/>
                    <a:gd name="connsiteX150" fmla="*/ 23598 w 161945"/>
                    <a:gd name="connsiteY150" fmla="*/ 61356 h 138199"/>
                    <a:gd name="connsiteX151" fmla="*/ 21534 w 161945"/>
                    <a:gd name="connsiteY151" fmla="*/ 62684 h 138199"/>
                    <a:gd name="connsiteX152" fmla="*/ 16814 w 161945"/>
                    <a:gd name="connsiteY152" fmla="*/ 62536 h 138199"/>
                    <a:gd name="connsiteX153" fmla="*/ 11947 w 161945"/>
                    <a:gd name="connsiteY153" fmla="*/ 61504 h 138199"/>
                    <a:gd name="connsiteX154" fmla="*/ 9882 w 161945"/>
                    <a:gd name="connsiteY154" fmla="*/ 61946 h 138199"/>
                    <a:gd name="connsiteX155" fmla="*/ 5900 w 161945"/>
                    <a:gd name="connsiteY155" fmla="*/ 64159 h 138199"/>
                    <a:gd name="connsiteX156" fmla="*/ 4130 w 161945"/>
                    <a:gd name="connsiteY156" fmla="*/ 65486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61945" h="138199">
                      <a:moveTo>
                        <a:pt x="4130" y="65486"/>
                      </a:moveTo>
                      <a:lnTo>
                        <a:pt x="1475" y="69911"/>
                      </a:lnTo>
                      <a:lnTo>
                        <a:pt x="442" y="72123"/>
                      </a:lnTo>
                      <a:lnTo>
                        <a:pt x="0" y="77433"/>
                      </a:lnTo>
                      <a:lnTo>
                        <a:pt x="295" y="79793"/>
                      </a:lnTo>
                      <a:lnTo>
                        <a:pt x="2212" y="86135"/>
                      </a:lnTo>
                      <a:lnTo>
                        <a:pt x="4277" y="89822"/>
                      </a:lnTo>
                      <a:lnTo>
                        <a:pt x="6932" y="92035"/>
                      </a:lnTo>
                      <a:lnTo>
                        <a:pt x="10029" y="93657"/>
                      </a:lnTo>
                      <a:lnTo>
                        <a:pt x="13274" y="94542"/>
                      </a:lnTo>
                      <a:lnTo>
                        <a:pt x="19616" y="93804"/>
                      </a:lnTo>
                      <a:lnTo>
                        <a:pt x="25958" y="91445"/>
                      </a:lnTo>
                      <a:lnTo>
                        <a:pt x="32743" y="93067"/>
                      </a:lnTo>
                      <a:lnTo>
                        <a:pt x="38790" y="93509"/>
                      </a:lnTo>
                      <a:lnTo>
                        <a:pt x="50589" y="91297"/>
                      </a:lnTo>
                      <a:lnTo>
                        <a:pt x="51917" y="91887"/>
                      </a:lnTo>
                      <a:lnTo>
                        <a:pt x="49852" y="94394"/>
                      </a:lnTo>
                      <a:lnTo>
                        <a:pt x="49409" y="98229"/>
                      </a:lnTo>
                      <a:lnTo>
                        <a:pt x="51769" y="101032"/>
                      </a:lnTo>
                      <a:lnTo>
                        <a:pt x="54571" y="100884"/>
                      </a:lnTo>
                      <a:lnTo>
                        <a:pt x="57374" y="101327"/>
                      </a:lnTo>
                      <a:lnTo>
                        <a:pt x="56489" y="103096"/>
                      </a:lnTo>
                      <a:lnTo>
                        <a:pt x="64306" y="107964"/>
                      </a:lnTo>
                      <a:lnTo>
                        <a:pt x="71238" y="111356"/>
                      </a:lnTo>
                      <a:lnTo>
                        <a:pt x="69616" y="112241"/>
                      </a:lnTo>
                      <a:lnTo>
                        <a:pt x="65191" y="110766"/>
                      </a:lnTo>
                      <a:lnTo>
                        <a:pt x="62831" y="111208"/>
                      </a:lnTo>
                      <a:lnTo>
                        <a:pt x="63421" y="114011"/>
                      </a:lnTo>
                      <a:lnTo>
                        <a:pt x="58554" y="113126"/>
                      </a:lnTo>
                      <a:lnTo>
                        <a:pt x="56489" y="114896"/>
                      </a:lnTo>
                      <a:lnTo>
                        <a:pt x="56637" y="117256"/>
                      </a:lnTo>
                      <a:lnTo>
                        <a:pt x="57227" y="119763"/>
                      </a:lnTo>
                      <a:lnTo>
                        <a:pt x="57079" y="121385"/>
                      </a:lnTo>
                      <a:lnTo>
                        <a:pt x="53392" y="122123"/>
                      </a:lnTo>
                      <a:lnTo>
                        <a:pt x="51179" y="123450"/>
                      </a:lnTo>
                      <a:lnTo>
                        <a:pt x="60029" y="126253"/>
                      </a:lnTo>
                      <a:lnTo>
                        <a:pt x="72418" y="128612"/>
                      </a:lnTo>
                      <a:lnTo>
                        <a:pt x="75958" y="129497"/>
                      </a:lnTo>
                      <a:lnTo>
                        <a:pt x="80678" y="132005"/>
                      </a:lnTo>
                      <a:lnTo>
                        <a:pt x="82890" y="132595"/>
                      </a:lnTo>
                      <a:lnTo>
                        <a:pt x="83185" y="130972"/>
                      </a:lnTo>
                      <a:lnTo>
                        <a:pt x="84070" y="129645"/>
                      </a:lnTo>
                      <a:lnTo>
                        <a:pt x="89822" y="132742"/>
                      </a:lnTo>
                      <a:lnTo>
                        <a:pt x="94689" y="133185"/>
                      </a:lnTo>
                      <a:lnTo>
                        <a:pt x="99557" y="133332"/>
                      </a:lnTo>
                      <a:lnTo>
                        <a:pt x="111356" y="132005"/>
                      </a:lnTo>
                      <a:lnTo>
                        <a:pt x="111798" y="132890"/>
                      </a:lnTo>
                      <a:lnTo>
                        <a:pt x="111798" y="134365"/>
                      </a:lnTo>
                      <a:lnTo>
                        <a:pt x="114158" y="135692"/>
                      </a:lnTo>
                      <a:lnTo>
                        <a:pt x="117108" y="135102"/>
                      </a:lnTo>
                      <a:lnTo>
                        <a:pt x="117993" y="134070"/>
                      </a:lnTo>
                      <a:lnTo>
                        <a:pt x="121827" y="135545"/>
                      </a:lnTo>
                      <a:lnTo>
                        <a:pt x="122418" y="134217"/>
                      </a:lnTo>
                      <a:lnTo>
                        <a:pt x="123155" y="133627"/>
                      </a:lnTo>
                      <a:lnTo>
                        <a:pt x="130825" y="138199"/>
                      </a:lnTo>
                      <a:lnTo>
                        <a:pt x="132595" y="138052"/>
                      </a:lnTo>
                      <a:lnTo>
                        <a:pt x="134217" y="136724"/>
                      </a:lnTo>
                      <a:lnTo>
                        <a:pt x="130382" y="133332"/>
                      </a:lnTo>
                      <a:lnTo>
                        <a:pt x="128170" y="132742"/>
                      </a:lnTo>
                      <a:lnTo>
                        <a:pt x="126252" y="130972"/>
                      </a:lnTo>
                      <a:lnTo>
                        <a:pt x="129497" y="130087"/>
                      </a:lnTo>
                      <a:lnTo>
                        <a:pt x="132742" y="130235"/>
                      </a:lnTo>
                      <a:lnTo>
                        <a:pt x="134364" y="131710"/>
                      </a:lnTo>
                      <a:lnTo>
                        <a:pt x="135692" y="133775"/>
                      </a:lnTo>
                      <a:lnTo>
                        <a:pt x="136429" y="134217"/>
                      </a:lnTo>
                      <a:lnTo>
                        <a:pt x="149409" y="136872"/>
                      </a:lnTo>
                      <a:lnTo>
                        <a:pt x="152063" y="136134"/>
                      </a:lnTo>
                      <a:lnTo>
                        <a:pt x="152506" y="134660"/>
                      </a:lnTo>
                      <a:lnTo>
                        <a:pt x="157373" y="133480"/>
                      </a:lnTo>
                      <a:lnTo>
                        <a:pt x="161945" y="130235"/>
                      </a:lnTo>
                      <a:lnTo>
                        <a:pt x="160175" y="128465"/>
                      </a:lnTo>
                      <a:lnTo>
                        <a:pt x="158258" y="127285"/>
                      </a:lnTo>
                      <a:lnTo>
                        <a:pt x="147344" y="123303"/>
                      </a:lnTo>
                      <a:lnTo>
                        <a:pt x="142919" y="120795"/>
                      </a:lnTo>
                      <a:lnTo>
                        <a:pt x="131415" y="112241"/>
                      </a:lnTo>
                      <a:lnTo>
                        <a:pt x="120648" y="100737"/>
                      </a:lnTo>
                      <a:lnTo>
                        <a:pt x="114748" y="92920"/>
                      </a:lnTo>
                      <a:lnTo>
                        <a:pt x="109438" y="84070"/>
                      </a:lnTo>
                      <a:lnTo>
                        <a:pt x="107668" y="79498"/>
                      </a:lnTo>
                      <a:lnTo>
                        <a:pt x="105604" y="75368"/>
                      </a:lnTo>
                      <a:lnTo>
                        <a:pt x="101179" y="72123"/>
                      </a:lnTo>
                      <a:lnTo>
                        <a:pt x="103096" y="68288"/>
                      </a:lnTo>
                      <a:lnTo>
                        <a:pt x="103834" y="63716"/>
                      </a:lnTo>
                      <a:lnTo>
                        <a:pt x="106341" y="60029"/>
                      </a:lnTo>
                      <a:lnTo>
                        <a:pt x="106931" y="58112"/>
                      </a:lnTo>
                      <a:lnTo>
                        <a:pt x="103834" y="53539"/>
                      </a:lnTo>
                      <a:lnTo>
                        <a:pt x="103539" y="50442"/>
                      </a:lnTo>
                      <a:lnTo>
                        <a:pt x="102801" y="48820"/>
                      </a:lnTo>
                      <a:lnTo>
                        <a:pt x="102654" y="46165"/>
                      </a:lnTo>
                      <a:lnTo>
                        <a:pt x="104276" y="44247"/>
                      </a:lnTo>
                      <a:lnTo>
                        <a:pt x="103834" y="41888"/>
                      </a:lnTo>
                      <a:lnTo>
                        <a:pt x="104866" y="40708"/>
                      </a:lnTo>
                      <a:lnTo>
                        <a:pt x="109438" y="39528"/>
                      </a:lnTo>
                      <a:lnTo>
                        <a:pt x="111651" y="35840"/>
                      </a:lnTo>
                      <a:lnTo>
                        <a:pt x="112093" y="33333"/>
                      </a:lnTo>
                      <a:lnTo>
                        <a:pt x="112241" y="31121"/>
                      </a:lnTo>
                      <a:lnTo>
                        <a:pt x="114748" y="29941"/>
                      </a:lnTo>
                      <a:lnTo>
                        <a:pt x="121680" y="30088"/>
                      </a:lnTo>
                      <a:lnTo>
                        <a:pt x="122712" y="29203"/>
                      </a:lnTo>
                      <a:lnTo>
                        <a:pt x="123893" y="27138"/>
                      </a:lnTo>
                      <a:lnTo>
                        <a:pt x="124483" y="24189"/>
                      </a:lnTo>
                      <a:lnTo>
                        <a:pt x="123893" y="20354"/>
                      </a:lnTo>
                      <a:lnTo>
                        <a:pt x="124483" y="17846"/>
                      </a:lnTo>
                      <a:lnTo>
                        <a:pt x="128170" y="13864"/>
                      </a:lnTo>
                      <a:lnTo>
                        <a:pt x="129940" y="12537"/>
                      </a:lnTo>
                      <a:lnTo>
                        <a:pt x="130677" y="9439"/>
                      </a:lnTo>
                      <a:lnTo>
                        <a:pt x="128612" y="8260"/>
                      </a:lnTo>
                      <a:lnTo>
                        <a:pt x="123155" y="6637"/>
                      </a:lnTo>
                      <a:lnTo>
                        <a:pt x="113863" y="6047"/>
                      </a:lnTo>
                      <a:lnTo>
                        <a:pt x="101769" y="3982"/>
                      </a:lnTo>
                      <a:lnTo>
                        <a:pt x="96459" y="1622"/>
                      </a:lnTo>
                      <a:lnTo>
                        <a:pt x="91740" y="295"/>
                      </a:lnTo>
                      <a:lnTo>
                        <a:pt x="88199" y="0"/>
                      </a:lnTo>
                      <a:lnTo>
                        <a:pt x="84955" y="885"/>
                      </a:lnTo>
                      <a:lnTo>
                        <a:pt x="75810" y="4425"/>
                      </a:lnTo>
                      <a:lnTo>
                        <a:pt x="72565" y="5457"/>
                      </a:lnTo>
                      <a:lnTo>
                        <a:pt x="69616" y="5605"/>
                      </a:lnTo>
                      <a:lnTo>
                        <a:pt x="63716" y="4572"/>
                      </a:lnTo>
                      <a:lnTo>
                        <a:pt x="60766" y="4720"/>
                      </a:lnTo>
                      <a:lnTo>
                        <a:pt x="57669" y="6490"/>
                      </a:lnTo>
                      <a:lnTo>
                        <a:pt x="54424" y="7522"/>
                      </a:lnTo>
                      <a:lnTo>
                        <a:pt x="50442" y="8260"/>
                      </a:lnTo>
                      <a:lnTo>
                        <a:pt x="47639" y="10324"/>
                      </a:lnTo>
                      <a:lnTo>
                        <a:pt x="46312" y="12094"/>
                      </a:lnTo>
                      <a:lnTo>
                        <a:pt x="46017" y="14307"/>
                      </a:lnTo>
                      <a:lnTo>
                        <a:pt x="47345" y="18879"/>
                      </a:lnTo>
                      <a:lnTo>
                        <a:pt x="47492" y="20796"/>
                      </a:lnTo>
                      <a:lnTo>
                        <a:pt x="50737" y="23599"/>
                      </a:lnTo>
                      <a:lnTo>
                        <a:pt x="47787" y="24336"/>
                      </a:lnTo>
                      <a:lnTo>
                        <a:pt x="44690" y="23894"/>
                      </a:lnTo>
                      <a:lnTo>
                        <a:pt x="41740" y="23894"/>
                      </a:lnTo>
                      <a:lnTo>
                        <a:pt x="38790" y="24484"/>
                      </a:lnTo>
                      <a:lnTo>
                        <a:pt x="36135" y="25811"/>
                      </a:lnTo>
                      <a:lnTo>
                        <a:pt x="30088" y="29941"/>
                      </a:lnTo>
                      <a:lnTo>
                        <a:pt x="29351" y="31121"/>
                      </a:lnTo>
                      <a:lnTo>
                        <a:pt x="28761" y="32596"/>
                      </a:lnTo>
                      <a:lnTo>
                        <a:pt x="30826" y="34218"/>
                      </a:lnTo>
                      <a:lnTo>
                        <a:pt x="32743" y="35398"/>
                      </a:lnTo>
                      <a:lnTo>
                        <a:pt x="38937" y="35988"/>
                      </a:lnTo>
                      <a:lnTo>
                        <a:pt x="36873" y="38495"/>
                      </a:lnTo>
                      <a:lnTo>
                        <a:pt x="36430" y="39823"/>
                      </a:lnTo>
                      <a:lnTo>
                        <a:pt x="37462" y="41888"/>
                      </a:lnTo>
                      <a:lnTo>
                        <a:pt x="34513" y="45280"/>
                      </a:lnTo>
                      <a:lnTo>
                        <a:pt x="33628" y="47492"/>
                      </a:lnTo>
                      <a:lnTo>
                        <a:pt x="33480" y="49705"/>
                      </a:lnTo>
                      <a:lnTo>
                        <a:pt x="32301" y="52507"/>
                      </a:lnTo>
                      <a:lnTo>
                        <a:pt x="31268" y="54129"/>
                      </a:lnTo>
                      <a:lnTo>
                        <a:pt x="30236" y="55014"/>
                      </a:lnTo>
                      <a:lnTo>
                        <a:pt x="26991" y="56637"/>
                      </a:lnTo>
                      <a:lnTo>
                        <a:pt x="25663" y="59291"/>
                      </a:lnTo>
                      <a:lnTo>
                        <a:pt x="23598" y="61356"/>
                      </a:lnTo>
                      <a:lnTo>
                        <a:pt x="21534" y="62684"/>
                      </a:lnTo>
                      <a:lnTo>
                        <a:pt x="16814" y="62536"/>
                      </a:lnTo>
                      <a:lnTo>
                        <a:pt x="11947" y="61504"/>
                      </a:lnTo>
                      <a:lnTo>
                        <a:pt x="9882" y="61946"/>
                      </a:lnTo>
                      <a:lnTo>
                        <a:pt x="5900" y="64159"/>
                      </a:lnTo>
                      <a:lnTo>
                        <a:pt x="4130" y="65486"/>
                      </a:lnTo>
                      <a:close/>
                    </a:path>
                  </a:pathLst>
                </a:custGeom>
                <a:grpFill/>
                <a:ln w="3175" cap="flat">
                  <a:solidFill>
                    <a:schemeClr val="bg2">
                      <a:lumMod val="90000"/>
                    </a:schemeClr>
                  </a:solidFill>
                  <a:prstDash val="solid"/>
                  <a:miter/>
                </a:ln>
              </p:spPr>
              <p:txBody>
                <a:bodyPr rtlCol="0" anchor="ctr"/>
                <a:lstStyle/>
                <a:p>
                  <a:endParaRPr lang="en-GB"/>
                </a:p>
              </p:txBody>
            </p:sp>
            <p:sp>
              <p:nvSpPr>
                <p:cNvPr id="336" name="Freeform: Shape 335">
                  <a:extLst>
                    <a:ext uri="{FF2B5EF4-FFF2-40B4-BE49-F238E27FC236}">
                      <a16:creationId xmlns:a16="http://schemas.microsoft.com/office/drawing/2014/main" id="{504C5D5A-0152-EB28-1674-CF4578F99258}"/>
                    </a:ext>
                  </a:extLst>
                </p:cNvPr>
                <p:cNvSpPr/>
                <p:nvPr/>
              </p:nvSpPr>
              <p:spPr>
                <a:xfrm>
                  <a:off x="7357787" y="1487951"/>
                  <a:ext cx="39380" cy="10766"/>
                </a:xfrm>
                <a:custGeom>
                  <a:avLst/>
                  <a:gdLst>
                    <a:gd name="connsiteX0" fmla="*/ 20059 w 39380"/>
                    <a:gd name="connsiteY0" fmla="*/ 10767 h 10766"/>
                    <a:gd name="connsiteX1" fmla="*/ 28319 w 39380"/>
                    <a:gd name="connsiteY1" fmla="*/ 9439 h 10766"/>
                    <a:gd name="connsiteX2" fmla="*/ 37020 w 39380"/>
                    <a:gd name="connsiteY2" fmla="*/ 5752 h 10766"/>
                    <a:gd name="connsiteX3" fmla="*/ 39380 w 39380"/>
                    <a:gd name="connsiteY3" fmla="*/ 3245 h 10766"/>
                    <a:gd name="connsiteX4" fmla="*/ 36578 w 39380"/>
                    <a:gd name="connsiteY4" fmla="*/ 0 h 10766"/>
                    <a:gd name="connsiteX5" fmla="*/ 13864 w 39380"/>
                    <a:gd name="connsiteY5" fmla="*/ 1032 h 10766"/>
                    <a:gd name="connsiteX6" fmla="*/ 2360 w 39380"/>
                    <a:gd name="connsiteY6" fmla="*/ 5457 h 10766"/>
                    <a:gd name="connsiteX7" fmla="*/ 590 w 39380"/>
                    <a:gd name="connsiteY7" fmla="*/ 6490 h 10766"/>
                    <a:gd name="connsiteX8" fmla="*/ 0 w 39380"/>
                    <a:gd name="connsiteY8" fmla="*/ 7375 h 10766"/>
                    <a:gd name="connsiteX9" fmla="*/ 6932 w 39380"/>
                    <a:gd name="connsiteY9" fmla="*/ 9144 h 10766"/>
                    <a:gd name="connsiteX10" fmla="*/ 20059 w 39380"/>
                    <a:gd name="connsiteY10" fmla="*/ 10767 h 1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80" h="10766">
                      <a:moveTo>
                        <a:pt x="20059" y="10767"/>
                      </a:moveTo>
                      <a:lnTo>
                        <a:pt x="28319" y="9439"/>
                      </a:lnTo>
                      <a:lnTo>
                        <a:pt x="37020" y="5752"/>
                      </a:lnTo>
                      <a:lnTo>
                        <a:pt x="39380" y="3245"/>
                      </a:lnTo>
                      <a:lnTo>
                        <a:pt x="36578" y="0"/>
                      </a:lnTo>
                      <a:lnTo>
                        <a:pt x="13864" y="1032"/>
                      </a:lnTo>
                      <a:lnTo>
                        <a:pt x="2360" y="5457"/>
                      </a:lnTo>
                      <a:lnTo>
                        <a:pt x="590" y="6490"/>
                      </a:lnTo>
                      <a:lnTo>
                        <a:pt x="0" y="7375"/>
                      </a:lnTo>
                      <a:lnTo>
                        <a:pt x="6932" y="9144"/>
                      </a:lnTo>
                      <a:lnTo>
                        <a:pt x="20059" y="10767"/>
                      </a:lnTo>
                      <a:close/>
                    </a:path>
                  </a:pathLst>
                </a:custGeom>
                <a:grpFill/>
                <a:ln w="3175" cap="flat">
                  <a:solidFill>
                    <a:schemeClr val="bg2">
                      <a:lumMod val="90000"/>
                    </a:schemeClr>
                  </a:solidFill>
                  <a:prstDash val="solid"/>
                  <a:miter/>
                </a:ln>
              </p:spPr>
              <p:txBody>
                <a:bodyPr rtlCol="0" anchor="ctr"/>
                <a:lstStyle/>
                <a:p>
                  <a:endParaRPr lang="en-GB"/>
                </a:p>
              </p:txBody>
            </p:sp>
            <p:sp>
              <p:nvSpPr>
                <p:cNvPr id="337" name="Freeform: Shape 336">
                  <a:extLst>
                    <a:ext uri="{FF2B5EF4-FFF2-40B4-BE49-F238E27FC236}">
                      <a16:creationId xmlns:a16="http://schemas.microsoft.com/office/drawing/2014/main" id="{8A808DAF-1356-963D-2392-E84B50200479}"/>
                    </a:ext>
                  </a:extLst>
                </p:cNvPr>
                <p:cNvSpPr/>
                <p:nvPr/>
              </p:nvSpPr>
              <p:spPr>
                <a:xfrm>
                  <a:off x="7422093" y="1482051"/>
                  <a:ext cx="76252" cy="30825"/>
                </a:xfrm>
                <a:custGeom>
                  <a:avLst/>
                  <a:gdLst>
                    <a:gd name="connsiteX0" fmla="*/ 15634 w 76252"/>
                    <a:gd name="connsiteY0" fmla="*/ 14307 h 30825"/>
                    <a:gd name="connsiteX1" fmla="*/ 7817 w 76252"/>
                    <a:gd name="connsiteY1" fmla="*/ 18879 h 30825"/>
                    <a:gd name="connsiteX2" fmla="*/ 1917 w 76252"/>
                    <a:gd name="connsiteY2" fmla="*/ 21386 h 30825"/>
                    <a:gd name="connsiteX3" fmla="*/ 0 w 76252"/>
                    <a:gd name="connsiteY3" fmla="*/ 23304 h 30825"/>
                    <a:gd name="connsiteX4" fmla="*/ 6342 w 76252"/>
                    <a:gd name="connsiteY4" fmla="*/ 26843 h 30825"/>
                    <a:gd name="connsiteX5" fmla="*/ 12684 w 76252"/>
                    <a:gd name="connsiteY5" fmla="*/ 29941 h 30825"/>
                    <a:gd name="connsiteX6" fmla="*/ 17551 w 76252"/>
                    <a:gd name="connsiteY6" fmla="*/ 30826 h 30825"/>
                    <a:gd name="connsiteX7" fmla="*/ 22419 w 76252"/>
                    <a:gd name="connsiteY7" fmla="*/ 30678 h 30825"/>
                    <a:gd name="connsiteX8" fmla="*/ 53097 w 76252"/>
                    <a:gd name="connsiteY8" fmla="*/ 27286 h 30825"/>
                    <a:gd name="connsiteX9" fmla="*/ 64748 w 76252"/>
                    <a:gd name="connsiteY9" fmla="*/ 23451 h 30825"/>
                    <a:gd name="connsiteX10" fmla="*/ 76253 w 76252"/>
                    <a:gd name="connsiteY10" fmla="*/ 16519 h 30825"/>
                    <a:gd name="connsiteX11" fmla="*/ 74631 w 76252"/>
                    <a:gd name="connsiteY11" fmla="*/ 14307 h 30825"/>
                    <a:gd name="connsiteX12" fmla="*/ 74188 w 76252"/>
                    <a:gd name="connsiteY12" fmla="*/ 11799 h 30825"/>
                    <a:gd name="connsiteX13" fmla="*/ 74778 w 76252"/>
                    <a:gd name="connsiteY13" fmla="*/ 8849 h 30825"/>
                    <a:gd name="connsiteX14" fmla="*/ 72861 w 76252"/>
                    <a:gd name="connsiteY14" fmla="*/ 6342 h 30825"/>
                    <a:gd name="connsiteX15" fmla="*/ 69321 w 76252"/>
                    <a:gd name="connsiteY15" fmla="*/ 3392 h 30825"/>
                    <a:gd name="connsiteX16" fmla="*/ 65633 w 76252"/>
                    <a:gd name="connsiteY16" fmla="*/ 1770 h 30825"/>
                    <a:gd name="connsiteX17" fmla="*/ 59734 w 76252"/>
                    <a:gd name="connsiteY17" fmla="*/ 147 h 30825"/>
                    <a:gd name="connsiteX18" fmla="*/ 53687 w 76252"/>
                    <a:gd name="connsiteY18" fmla="*/ 0 h 30825"/>
                    <a:gd name="connsiteX19" fmla="*/ 46754 w 76252"/>
                    <a:gd name="connsiteY19" fmla="*/ 1475 h 30825"/>
                    <a:gd name="connsiteX20" fmla="*/ 45427 w 76252"/>
                    <a:gd name="connsiteY20" fmla="*/ 3392 h 30825"/>
                    <a:gd name="connsiteX21" fmla="*/ 44247 w 76252"/>
                    <a:gd name="connsiteY21" fmla="*/ 5752 h 30825"/>
                    <a:gd name="connsiteX22" fmla="*/ 43067 w 76252"/>
                    <a:gd name="connsiteY22" fmla="*/ 10177 h 30825"/>
                    <a:gd name="connsiteX23" fmla="*/ 41150 w 76252"/>
                    <a:gd name="connsiteY23" fmla="*/ 12389 h 30825"/>
                    <a:gd name="connsiteX24" fmla="*/ 34955 w 76252"/>
                    <a:gd name="connsiteY24" fmla="*/ 13422 h 30825"/>
                    <a:gd name="connsiteX25" fmla="*/ 28613 w 76252"/>
                    <a:gd name="connsiteY25" fmla="*/ 13422 h 30825"/>
                    <a:gd name="connsiteX26" fmla="*/ 15634 w 76252"/>
                    <a:gd name="connsiteY26" fmla="*/ 14307 h 3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52" h="30825">
                      <a:moveTo>
                        <a:pt x="15634" y="14307"/>
                      </a:moveTo>
                      <a:lnTo>
                        <a:pt x="7817" y="18879"/>
                      </a:lnTo>
                      <a:lnTo>
                        <a:pt x="1917" y="21386"/>
                      </a:lnTo>
                      <a:lnTo>
                        <a:pt x="0" y="23304"/>
                      </a:lnTo>
                      <a:lnTo>
                        <a:pt x="6342" y="26843"/>
                      </a:lnTo>
                      <a:lnTo>
                        <a:pt x="12684" y="29941"/>
                      </a:lnTo>
                      <a:lnTo>
                        <a:pt x="17551" y="30826"/>
                      </a:lnTo>
                      <a:lnTo>
                        <a:pt x="22419" y="30678"/>
                      </a:lnTo>
                      <a:lnTo>
                        <a:pt x="53097" y="27286"/>
                      </a:lnTo>
                      <a:lnTo>
                        <a:pt x="64748" y="23451"/>
                      </a:lnTo>
                      <a:lnTo>
                        <a:pt x="76253" y="16519"/>
                      </a:lnTo>
                      <a:lnTo>
                        <a:pt x="74631" y="14307"/>
                      </a:lnTo>
                      <a:lnTo>
                        <a:pt x="74188" y="11799"/>
                      </a:lnTo>
                      <a:lnTo>
                        <a:pt x="74778" y="8849"/>
                      </a:lnTo>
                      <a:lnTo>
                        <a:pt x="72861" y="6342"/>
                      </a:lnTo>
                      <a:lnTo>
                        <a:pt x="69321" y="3392"/>
                      </a:lnTo>
                      <a:lnTo>
                        <a:pt x="65633" y="1770"/>
                      </a:lnTo>
                      <a:lnTo>
                        <a:pt x="59734" y="147"/>
                      </a:lnTo>
                      <a:lnTo>
                        <a:pt x="53687" y="0"/>
                      </a:lnTo>
                      <a:lnTo>
                        <a:pt x="46754" y="1475"/>
                      </a:lnTo>
                      <a:lnTo>
                        <a:pt x="45427" y="3392"/>
                      </a:lnTo>
                      <a:lnTo>
                        <a:pt x="44247" y="5752"/>
                      </a:lnTo>
                      <a:lnTo>
                        <a:pt x="43067" y="10177"/>
                      </a:lnTo>
                      <a:lnTo>
                        <a:pt x="41150" y="12389"/>
                      </a:lnTo>
                      <a:lnTo>
                        <a:pt x="34955" y="13422"/>
                      </a:lnTo>
                      <a:lnTo>
                        <a:pt x="28613" y="13422"/>
                      </a:lnTo>
                      <a:lnTo>
                        <a:pt x="15634" y="14307"/>
                      </a:lnTo>
                      <a:close/>
                    </a:path>
                  </a:pathLst>
                </a:custGeom>
                <a:grpFill/>
                <a:ln w="3175" cap="flat">
                  <a:solidFill>
                    <a:schemeClr val="bg2">
                      <a:lumMod val="90000"/>
                    </a:schemeClr>
                  </a:solidFill>
                  <a:prstDash val="solid"/>
                  <a:miter/>
                </a:ln>
              </p:spPr>
              <p:txBody>
                <a:bodyPr rtlCol="0" anchor="ctr"/>
                <a:lstStyle/>
                <a:p>
                  <a:endParaRPr lang="en-GB"/>
                </a:p>
              </p:txBody>
            </p:sp>
            <p:sp>
              <p:nvSpPr>
                <p:cNvPr id="338" name="Freeform: Shape 337">
                  <a:extLst>
                    <a:ext uri="{FF2B5EF4-FFF2-40B4-BE49-F238E27FC236}">
                      <a16:creationId xmlns:a16="http://schemas.microsoft.com/office/drawing/2014/main" id="{1EA347CA-FD18-2E56-AEA0-368779AD570E}"/>
                    </a:ext>
                  </a:extLst>
                </p:cNvPr>
                <p:cNvSpPr/>
                <p:nvPr/>
              </p:nvSpPr>
              <p:spPr>
                <a:xfrm>
                  <a:off x="9604226" y="3088526"/>
                  <a:ext cx="1917" cy="1327"/>
                </a:xfrm>
                <a:custGeom>
                  <a:avLst/>
                  <a:gdLst>
                    <a:gd name="connsiteX0" fmla="*/ 591 w 1917"/>
                    <a:gd name="connsiteY0" fmla="*/ 442 h 1327"/>
                    <a:gd name="connsiteX1" fmla="*/ 0 w 1917"/>
                    <a:gd name="connsiteY1" fmla="*/ 885 h 1327"/>
                    <a:gd name="connsiteX2" fmla="*/ 148 w 1917"/>
                    <a:gd name="connsiteY2" fmla="*/ 1327 h 1327"/>
                    <a:gd name="connsiteX3" fmla="*/ 443 w 1917"/>
                    <a:gd name="connsiteY3" fmla="*/ 1180 h 1327"/>
                    <a:gd name="connsiteX4" fmla="*/ 1033 w 1917"/>
                    <a:gd name="connsiteY4" fmla="*/ 885 h 1327"/>
                    <a:gd name="connsiteX5" fmla="*/ 1475 w 1917"/>
                    <a:gd name="connsiteY5" fmla="*/ 590 h 1327"/>
                    <a:gd name="connsiteX6" fmla="*/ 1917 w 1917"/>
                    <a:gd name="connsiteY6" fmla="*/ 295 h 1327"/>
                    <a:gd name="connsiteX7" fmla="*/ 1622 w 1917"/>
                    <a:gd name="connsiteY7" fmla="*/ 0 h 1327"/>
                    <a:gd name="connsiteX8" fmla="*/ 591 w 1917"/>
                    <a:gd name="connsiteY8" fmla="*/ 442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591" y="442"/>
                      </a:moveTo>
                      <a:lnTo>
                        <a:pt x="0" y="885"/>
                      </a:lnTo>
                      <a:lnTo>
                        <a:pt x="148" y="1327"/>
                      </a:lnTo>
                      <a:lnTo>
                        <a:pt x="443" y="1180"/>
                      </a:lnTo>
                      <a:lnTo>
                        <a:pt x="1033" y="885"/>
                      </a:lnTo>
                      <a:lnTo>
                        <a:pt x="1475" y="590"/>
                      </a:lnTo>
                      <a:lnTo>
                        <a:pt x="1917" y="295"/>
                      </a:lnTo>
                      <a:lnTo>
                        <a:pt x="1622" y="0"/>
                      </a:lnTo>
                      <a:lnTo>
                        <a:pt x="591" y="442"/>
                      </a:lnTo>
                      <a:close/>
                    </a:path>
                  </a:pathLst>
                </a:custGeom>
                <a:grpFill/>
                <a:ln w="3175" cap="flat">
                  <a:solidFill>
                    <a:schemeClr val="bg2">
                      <a:lumMod val="90000"/>
                    </a:schemeClr>
                  </a:solidFill>
                  <a:prstDash val="solid"/>
                  <a:miter/>
                </a:ln>
              </p:spPr>
              <p:txBody>
                <a:bodyPr rtlCol="0" anchor="ctr"/>
                <a:lstStyle/>
                <a:p>
                  <a:endParaRPr lang="en-GB"/>
                </a:p>
              </p:txBody>
            </p:sp>
            <p:sp>
              <p:nvSpPr>
                <p:cNvPr id="339" name="Freeform: Shape 338">
                  <a:extLst>
                    <a:ext uri="{FF2B5EF4-FFF2-40B4-BE49-F238E27FC236}">
                      <a16:creationId xmlns:a16="http://schemas.microsoft.com/office/drawing/2014/main" id="{75444BDF-36BB-2D82-4952-26ABD4623E6E}"/>
                    </a:ext>
                  </a:extLst>
                </p:cNvPr>
                <p:cNvSpPr/>
                <p:nvPr/>
              </p:nvSpPr>
              <p:spPr>
                <a:xfrm>
                  <a:off x="7411326" y="1449603"/>
                  <a:ext cx="43804" cy="7669"/>
                </a:xfrm>
                <a:custGeom>
                  <a:avLst/>
                  <a:gdLst>
                    <a:gd name="connsiteX0" fmla="*/ 11062 w 43804"/>
                    <a:gd name="connsiteY0" fmla="*/ 4425 h 7669"/>
                    <a:gd name="connsiteX1" fmla="*/ 12242 w 43804"/>
                    <a:gd name="connsiteY1" fmla="*/ 5310 h 7669"/>
                    <a:gd name="connsiteX2" fmla="*/ 20354 w 43804"/>
                    <a:gd name="connsiteY2" fmla="*/ 6932 h 7669"/>
                    <a:gd name="connsiteX3" fmla="*/ 37168 w 43804"/>
                    <a:gd name="connsiteY3" fmla="*/ 7670 h 7669"/>
                    <a:gd name="connsiteX4" fmla="*/ 40413 w 43804"/>
                    <a:gd name="connsiteY4" fmla="*/ 6785 h 7669"/>
                    <a:gd name="connsiteX5" fmla="*/ 43805 w 43804"/>
                    <a:gd name="connsiteY5" fmla="*/ 4277 h 7669"/>
                    <a:gd name="connsiteX6" fmla="*/ 43362 w 43804"/>
                    <a:gd name="connsiteY6" fmla="*/ 3392 h 7669"/>
                    <a:gd name="connsiteX7" fmla="*/ 41887 w 43804"/>
                    <a:gd name="connsiteY7" fmla="*/ 1917 h 7669"/>
                    <a:gd name="connsiteX8" fmla="*/ 17994 w 43804"/>
                    <a:gd name="connsiteY8" fmla="*/ 0 h 7669"/>
                    <a:gd name="connsiteX9" fmla="*/ 4572 w 43804"/>
                    <a:gd name="connsiteY9" fmla="*/ 737 h 7669"/>
                    <a:gd name="connsiteX10" fmla="*/ 0 w 43804"/>
                    <a:gd name="connsiteY10" fmla="*/ 2507 h 7669"/>
                    <a:gd name="connsiteX11" fmla="*/ 10619 w 43804"/>
                    <a:gd name="connsiteY11" fmla="*/ 3687 h 7669"/>
                    <a:gd name="connsiteX12" fmla="*/ 11062 w 43804"/>
                    <a:gd name="connsiteY12" fmla="*/ 4425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04" h="7669">
                      <a:moveTo>
                        <a:pt x="11062" y="4425"/>
                      </a:moveTo>
                      <a:lnTo>
                        <a:pt x="12242" y="5310"/>
                      </a:lnTo>
                      <a:lnTo>
                        <a:pt x="20354" y="6932"/>
                      </a:lnTo>
                      <a:lnTo>
                        <a:pt x="37168" y="7670"/>
                      </a:lnTo>
                      <a:lnTo>
                        <a:pt x="40413" y="6785"/>
                      </a:lnTo>
                      <a:lnTo>
                        <a:pt x="43805" y="4277"/>
                      </a:lnTo>
                      <a:lnTo>
                        <a:pt x="43362" y="3392"/>
                      </a:lnTo>
                      <a:lnTo>
                        <a:pt x="41887" y="1917"/>
                      </a:lnTo>
                      <a:lnTo>
                        <a:pt x="17994" y="0"/>
                      </a:lnTo>
                      <a:lnTo>
                        <a:pt x="4572" y="737"/>
                      </a:lnTo>
                      <a:lnTo>
                        <a:pt x="0" y="2507"/>
                      </a:lnTo>
                      <a:lnTo>
                        <a:pt x="10619" y="3687"/>
                      </a:lnTo>
                      <a:lnTo>
                        <a:pt x="11062"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340" name="Freeform: Shape 339">
                  <a:extLst>
                    <a:ext uri="{FF2B5EF4-FFF2-40B4-BE49-F238E27FC236}">
                      <a16:creationId xmlns:a16="http://schemas.microsoft.com/office/drawing/2014/main" id="{618F47D0-4E66-D80E-D2C7-0FCF113478E3}"/>
                    </a:ext>
                  </a:extLst>
                </p:cNvPr>
                <p:cNvSpPr/>
                <p:nvPr/>
              </p:nvSpPr>
              <p:spPr>
                <a:xfrm>
                  <a:off x="6300717" y="2687055"/>
                  <a:ext cx="84365" cy="33923"/>
                </a:xfrm>
                <a:custGeom>
                  <a:avLst/>
                  <a:gdLst>
                    <a:gd name="connsiteX0" fmla="*/ 81120 w 84365"/>
                    <a:gd name="connsiteY0" fmla="*/ 23746 h 33923"/>
                    <a:gd name="connsiteX1" fmla="*/ 84365 w 84365"/>
                    <a:gd name="connsiteY1" fmla="*/ 16224 h 33923"/>
                    <a:gd name="connsiteX2" fmla="*/ 84217 w 84365"/>
                    <a:gd name="connsiteY2" fmla="*/ 15044 h 33923"/>
                    <a:gd name="connsiteX3" fmla="*/ 81857 w 84365"/>
                    <a:gd name="connsiteY3" fmla="*/ 12979 h 33923"/>
                    <a:gd name="connsiteX4" fmla="*/ 79055 w 84365"/>
                    <a:gd name="connsiteY4" fmla="*/ 11504 h 33923"/>
                    <a:gd name="connsiteX5" fmla="*/ 77433 w 84365"/>
                    <a:gd name="connsiteY5" fmla="*/ 8259 h 33923"/>
                    <a:gd name="connsiteX6" fmla="*/ 71681 w 84365"/>
                    <a:gd name="connsiteY6" fmla="*/ 8112 h 33923"/>
                    <a:gd name="connsiteX7" fmla="*/ 66223 w 84365"/>
                    <a:gd name="connsiteY7" fmla="*/ 8259 h 33923"/>
                    <a:gd name="connsiteX8" fmla="*/ 64454 w 84365"/>
                    <a:gd name="connsiteY8" fmla="*/ 8112 h 33923"/>
                    <a:gd name="connsiteX9" fmla="*/ 59291 w 84365"/>
                    <a:gd name="connsiteY9" fmla="*/ 6785 h 33923"/>
                    <a:gd name="connsiteX10" fmla="*/ 54277 w 84365"/>
                    <a:gd name="connsiteY10" fmla="*/ 4572 h 33923"/>
                    <a:gd name="connsiteX11" fmla="*/ 51032 w 84365"/>
                    <a:gd name="connsiteY11" fmla="*/ 3392 h 33923"/>
                    <a:gd name="connsiteX12" fmla="*/ 48229 w 84365"/>
                    <a:gd name="connsiteY12" fmla="*/ 1917 h 33923"/>
                    <a:gd name="connsiteX13" fmla="*/ 46607 w 84365"/>
                    <a:gd name="connsiteY13" fmla="*/ 442 h 33923"/>
                    <a:gd name="connsiteX14" fmla="*/ 44247 w 84365"/>
                    <a:gd name="connsiteY14" fmla="*/ 738 h 33923"/>
                    <a:gd name="connsiteX15" fmla="*/ 42625 w 84365"/>
                    <a:gd name="connsiteY15" fmla="*/ 885 h 33923"/>
                    <a:gd name="connsiteX16" fmla="*/ 42330 w 84365"/>
                    <a:gd name="connsiteY16" fmla="*/ 6490 h 33923"/>
                    <a:gd name="connsiteX17" fmla="*/ 41445 w 84365"/>
                    <a:gd name="connsiteY17" fmla="*/ 12832 h 33923"/>
                    <a:gd name="connsiteX18" fmla="*/ 36430 w 84365"/>
                    <a:gd name="connsiteY18" fmla="*/ 14012 h 33923"/>
                    <a:gd name="connsiteX19" fmla="*/ 33480 w 84365"/>
                    <a:gd name="connsiteY19" fmla="*/ 13717 h 33923"/>
                    <a:gd name="connsiteX20" fmla="*/ 30531 w 84365"/>
                    <a:gd name="connsiteY20" fmla="*/ 12389 h 33923"/>
                    <a:gd name="connsiteX21" fmla="*/ 28023 w 84365"/>
                    <a:gd name="connsiteY21" fmla="*/ 12094 h 33923"/>
                    <a:gd name="connsiteX22" fmla="*/ 25959 w 84365"/>
                    <a:gd name="connsiteY22" fmla="*/ 11062 h 33923"/>
                    <a:gd name="connsiteX23" fmla="*/ 32743 w 84365"/>
                    <a:gd name="connsiteY23" fmla="*/ 3687 h 33923"/>
                    <a:gd name="connsiteX24" fmla="*/ 35398 w 84365"/>
                    <a:gd name="connsiteY24" fmla="*/ 295 h 33923"/>
                    <a:gd name="connsiteX25" fmla="*/ 33923 w 84365"/>
                    <a:gd name="connsiteY25" fmla="*/ 0 h 33923"/>
                    <a:gd name="connsiteX26" fmla="*/ 32448 w 84365"/>
                    <a:gd name="connsiteY26" fmla="*/ 1917 h 33923"/>
                    <a:gd name="connsiteX27" fmla="*/ 28023 w 84365"/>
                    <a:gd name="connsiteY27" fmla="*/ 6637 h 33923"/>
                    <a:gd name="connsiteX28" fmla="*/ 23894 w 84365"/>
                    <a:gd name="connsiteY28" fmla="*/ 10619 h 33923"/>
                    <a:gd name="connsiteX29" fmla="*/ 20649 w 84365"/>
                    <a:gd name="connsiteY29" fmla="*/ 12242 h 33923"/>
                    <a:gd name="connsiteX30" fmla="*/ 13126 w 84365"/>
                    <a:gd name="connsiteY30" fmla="*/ 11947 h 33923"/>
                    <a:gd name="connsiteX31" fmla="*/ 9734 w 84365"/>
                    <a:gd name="connsiteY31" fmla="*/ 13274 h 33923"/>
                    <a:gd name="connsiteX32" fmla="*/ 9144 w 84365"/>
                    <a:gd name="connsiteY32" fmla="*/ 16519 h 33923"/>
                    <a:gd name="connsiteX33" fmla="*/ 8850 w 84365"/>
                    <a:gd name="connsiteY33" fmla="*/ 19469 h 33923"/>
                    <a:gd name="connsiteX34" fmla="*/ 6637 w 84365"/>
                    <a:gd name="connsiteY34" fmla="*/ 23746 h 33923"/>
                    <a:gd name="connsiteX35" fmla="*/ 3982 w 84365"/>
                    <a:gd name="connsiteY35" fmla="*/ 26843 h 33923"/>
                    <a:gd name="connsiteX36" fmla="*/ 0 w 84365"/>
                    <a:gd name="connsiteY36" fmla="*/ 29941 h 33923"/>
                    <a:gd name="connsiteX37" fmla="*/ 1033 w 84365"/>
                    <a:gd name="connsiteY37" fmla="*/ 30383 h 33923"/>
                    <a:gd name="connsiteX38" fmla="*/ 8407 w 84365"/>
                    <a:gd name="connsiteY38" fmla="*/ 30973 h 33923"/>
                    <a:gd name="connsiteX39" fmla="*/ 15782 w 84365"/>
                    <a:gd name="connsiteY39" fmla="*/ 31416 h 33923"/>
                    <a:gd name="connsiteX40" fmla="*/ 27728 w 84365"/>
                    <a:gd name="connsiteY40" fmla="*/ 31858 h 33923"/>
                    <a:gd name="connsiteX41" fmla="*/ 40118 w 84365"/>
                    <a:gd name="connsiteY41" fmla="*/ 32448 h 33923"/>
                    <a:gd name="connsiteX42" fmla="*/ 53097 w 84365"/>
                    <a:gd name="connsiteY42" fmla="*/ 33038 h 33923"/>
                    <a:gd name="connsiteX43" fmla="*/ 66961 w 84365"/>
                    <a:gd name="connsiteY43" fmla="*/ 33628 h 33923"/>
                    <a:gd name="connsiteX44" fmla="*/ 81710 w 84365"/>
                    <a:gd name="connsiteY44" fmla="*/ 33923 h 33923"/>
                    <a:gd name="connsiteX45" fmla="*/ 82595 w 84365"/>
                    <a:gd name="connsiteY45" fmla="*/ 33628 h 33923"/>
                    <a:gd name="connsiteX46" fmla="*/ 81563 w 84365"/>
                    <a:gd name="connsiteY46" fmla="*/ 31858 h 33923"/>
                    <a:gd name="connsiteX47" fmla="*/ 80382 w 84365"/>
                    <a:gd name="connsiteY47" fmla="*/ 28761 h 33923"/>
                    <a:gd name="connsiteX48" fmla="*/ 80530 w 84365"/>
                    <a:gd name="connsiteY48" fmla="*/ 26253 h 33923"/>
                    <a:gd name="connsiteX49" fmla="*/ 81120 w 84365"/>
                    <a:gd name="connsiteY49" fmla="*/ 23746 h 3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4365" h="33923">
                      <a:moveTo>
                        <a:pt x="81120" y="23746"/>
                      </a:moveTo>
                      <a:lnTo>
                        <a:pt x="84365" y="16224"/>
                      </a:lnTo>
                      <a:lnTo>
                        <a:pt x="84217" y="15044"/>
                      </a:lnTo>
                      <a:lnTo>
                        <a:pt x="81857" y="12979"/>
                      </a:lnTo>
                      <a:lnTo>
                        <a:pt x="79055" y="11504"/>
                      </a:lnTo>
                      <a:lnTo>
                        <a:pt x="77433" y="8259"/>
                      </a:lnTo>
                      <a:lnTo>
                        <a:pt x="71681" y="8112"/>
                      </a:lnTo>
                      <a:lnTo>
                        <a:pt x="66223" y="8259"/>
                      </a:lnTo>
                      <a:lnTo>
                        <a:pt x="64454" y="8112"/>
                      </a:lnTo>
                      <a:lnTo>
                        <a:pt x="59291" y="6785"/>
                      </a:lnTo>
                      <a:lnTo>
                        <a:pt x="54277" y="4572"/>
                      </a:lnTo>
                      <a:lnTo>
                        <a:pt x="51032" y="3392"/>
                      </a:lnTo>
                      <a:lnTo>
                        <a:pt x="48229" y="1917"/>
                      </a:lnTo>
                      <a:lnTo>
                        <a:pt x="46607" y="442"/>
                      </a:lnTo>
                      <a:lnTo>
                        <a:pt x="44247" y="738"/>
                      </a:lnTo>
                      <a:lnTo>
                        <a:pt x="42625" y="885"/>
                      </a:lnTo>
                      <a:lnTo>
                        <a:pt x="42330" y="6490"/>
                      </a:lnTo>
                      <a:lnTo>
                        <a:pt x="41445" y="12832"/>
                      </a:lnTo>
                      <a:lnTo>
                        <a:pt x="36430" y="14012"/>
                      </a:lnTo>
                      <a:lnTo>
                        <a:pt x="33480" y="13717"/>
                      </a:lnTo>
                      <a:lnTo>
                        <a:pt x="30531" y="12389"/>
                      </a:lnTo>
                      <a:lnTo>
                        <a:pt x="28023" y="12094"/>
                      </a:lnTo>
                      <a:lnTo>
                        <a:pt x="25959" y="11062"/>
                      </a:lnTo>
                      <a:lnTo>
                        <a:pt x="32743" y="3687"/>
                      </a:lnTo>
                      <a:lnTo>
                        <a:pt x="35398" y="295"/>
                      </a:lnTo>
                      <a:lnTo>
                        <a:pt x="33923" y="0"/>
                      </a:lnTo>
                      <a:lnTo>
                        <a:pt x="32448" y="1917"/>
                      </a:lnTo>
                      <a:lnTo>
                        <a:pt x="28023" y="6637"/>
                      </a:lnTo>
                      <a:lnTo>
                        <a:pt x="23894" y="10619"/>
                      </a:lnTo>
                      <a:lnTo>
                        <a:pt x="20649" y="12242"/>
                      </a:lnTo>
                      <a:lnTo>
                        <a:pt x="13126" y="11947"/>
                      </a:lnTo>
                      <a:lnTo>
                        <a:pt x="9734" y="13274"/>
                      </a:lnTo>
                      <a:lnTo>
                        <a:pt x="9144" y="16519"/>
                      </a:lnTo>
                      <a:lnTo>
                        <a:pt x="8850" y="19469"/>
                      </a:lnTo>
                      <a:lnTo>
                        <a:pt x="6637" y="23746"/>
                      </a:lnTo>
                      <a:lnTo>
                        <a:pt x="3982" y="26843"/>
                      </a:lnTo>
                      <a:lnTo>
                        <a:pt x="0" y="29941"/>
                      </a:lnTo>
                      <a:lnTo>
                        <a:pt x="1033" y="30383"/>
                      </a:lnTo>
                      <a:lnTo>
                        <a:pt x="8407" y="30973"/>
                      </a:lnTo>
                      <a:lnTo>
                        <a:pt x="15782" y="31416"/>
                      </a:lnTo>
                      <a:lnTo>
                        <a:pt x="27728" y="31858"/>
                      </a:lnTo>
                      <a:lnTo>
                        <a:pt x="40118" y="32448"/>
                      </a:lnTo>
                      <a:lnTo>
                        <a:pt x="53097" y="33038"/>
                      </a:lnTo>
                      <a:lnTo>
                        <a:pt x="66961" y="33628"/>
                      </a:lnTo>
                      <a:lnTo>
                        <a:pt x="81710" y="33923"/>
                      </a:lnTo>
                      <a:lnTo>
                        <a:pt x="82595" y="33628"/>
                      </a:lnTo>
                      <a:lnTo>
                        <a:pt x="81563" y="31858"/>
                      </a:lnTo>
                      <a:lnTo>
                        <a:pt x="80382" y="28761"/>
                      </a:lnTo>
                      <a:lnTo>
                        <a:pt x="80530" y="26253"/>
                      </a:lnTo>
                      <a:lnTo>
                        <a:pt x="81120" y="23746"/>
                      </a:lnTo>
                      <a:close/>
                    </a:path>
                  </a:pathLst>
                </a:custGeom>
                <a:grpFill/>
                <a:ln w="3175" cap="flat">
                  <a:solidFill>
                    <a:schemeClr val="bg2">
                      <a:lumMod val="90000"/>
                    </a:schemeClr>
                  </a:solidFill>
                  <a:prstDash val="solid"/>
                  <a:miter/>
                </a:ln>
              </p:spPr>
              <p:txBody>
                <a:bodyPr rtlCol="0" anchor="ctr"/>
                <a:lstStyle/>
                <a:p>
                  <a:endParaRPr lang="en-GB"/>
                </a:p>
              </p:txBody>
            </p:sp>
            <p:sp>
              <p:nvSpPr>
                <p:cNvPr id="341" name="Freeform: Shape 340">
                  <a:extLst>
                    <a:ext uri="{FF2B5EF4-FFF2-40B4-BE49-F238E27FC236}">
                      <a16:creationId xmlns:a16="http://schemas.microsoft.com/office/drawing/2014/main" id="{F1BDBCD0-AB77-9A51-AE7F-B7FCF1FC56EA}"/>
                    </a:ext>
                  </a:extLst>
                </p:cNvPr>
                <p:cNvSpPr/>
                <p:nvPr/>
              </p:nvSpPr>
              <p:spPr>
                <a:xfrm>
                  <a:off x="6897909" y="2227915"/>
                  <a:ext cx="6637" cy="4719"/>
                </a:xfrm>
                <a:custGeom>
                  <a:avLst/>
                  <a:gdLst>
                    <a:gd name="connsiteX0" fmla="*/ 5605 w 6637"/>
                    <a:gd name="connsiteY0" fmla="*/ 4720 h 4719"/>
                    <a:gd name="connsiteX1" fmla="*/ 6637 w 6637"/>
                    <a:gd name="connsiteY1" fmla="*/ 4130 h 4719"/>
                    <a:gd name="connsiteX2" fmla="*/ 6047 w 6637"/>
                    <a:gd name="connsiteY2" fmla="*/ 2655 h 4719"/>
                    <a:gd name="connsiteX3" fmla="*/ 4572 w 6637"/>
                    <a:gd name="connsiteY3" fmla="*/ 590 h 4719"/>
                    <a:gd name="connsiteX4" fmla="*/ 2360 w 6637"/>
                    <a:gd name="connsiteY4" fmla="*/ 0 h 4719"/>
                    <a:gd name="connsiteX5" fmla="*/ 295 w 6637"/>
                    <a:gd name="connsiteY5" fmla="*/ 443 h 4719"/>
                    <a:gd name="connsiteX6" fmla="*/ 0 w 6637"/>
                    <a:gd name="connsiteY6" fmla="*/ 1180 h 4719"/>
                    <a:gd name="connsiteX7" fmla="*/ 442 w 6637"/>
                    <a:gd name="connsiteY7" fmla="*/ 2655 h 4719"/>
                    <a:gd name="connsiteX8" fmla="*/ 5605 w 6637"/>
                    <a:gd name="connsiteY8" fmla="*/ 472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7" h="4719">
                      <a:moveTo>
                        <a:pt x="5605" y="4720"/>
                      </a:moveTo>
                      <a:lnTo>
                        <a:pt x="6637" y="4130"/>
                      </a:lnTo>
                      <a:lnTo>
                        <a:pt x="6047" y="2655"/>
                      </a:lnTo>
                      <a:lnTo>
                        <a:pt x="4572" y="590"/>
                      </a:lnTo>
                      <a:lnTo>
                        <a:pt x="2360" y="0"/>
                      </a:lnTo>
                      <a:lnTo>
                        <a:pt x="295" y="443"/>
                      </a:lnTo>
                      <a:lnTo>
                        <a:pt x="0" y="1180"/>
                      </a:lnTo>
                      <a:lnTo>
                        <a:pt x="442" y="2655"/>
                      </a:lnTo>
                      <a:lnTo>
                        <a:pt x="5605" y="4720"/>
                      </a:lnTo>
                      <a:close/>
                    </a:path>
                  </a:pathLst>
                </a:custGeom>
                <a:grpFill/>
                <a:ln w="3175" cap="flat">
                  <a:solidFill>
                    <a:schemeClr val="bg2">
                      <a:lumMod val="90000"/>
                    </a:schemeClr>
                  </a:solidFill>
                  <a:prstDash val="solid"/>
                  <a:miter/>
                </a:ln>
              </p:spPr>
              <p:txBody>
                <a:bodyPr rtlCol="0" anchor="ctr"/>
                <a:lstStyle/>
                <a:p>
                  <a:endParaRPr lang="en-GB"/>
                </a:p>
              </p:txBody>
            </p:sp>
            <p:sp>
              <p:nvSpPr>
                <p:cNvPr id="342" name="Freeform: Shape 341">
                  <a:extLst>
                    <a:ext uri="{FF2B5EF4-FFF2-40B4-BE49-F238E27FC236}">
                      <a16:creationId xmlns:a16="http://schemas.microsoft.com/office/drawing/2014/main" id="{538BAA04-FE1E-71F7-F997-D02BCD601B16}"/>
                    </a:ext>
                  </a:extLst>
                </p:cNvPr>
                <p:cNvSpPr/>
                <p:nvPr/>
              </p:nvSpPr>
              <p:spPr>
                <a:xfrm>
                  <a:off x="6961773" y="1503438"/>
                  <a:ext cx="98818" cy="24778"/>
                </a:xfrm>
                <a:custGeom>
                  <a:avLst/>
                  <a:gdLst>
                    <a:gd name="connsiteX0" fmla="*/ 12684 w 98818"/>
                    <a:gd name="connsiteY0" fmla="*/ 17846 h 24778"/>
                    <a:gd name="connsiteX1" fmla="*/ 19321 w 98818"/>
                    <a:gd name="connsiteY1" fmla="*/ 19321 h 24778"/>
                    <a:gd name="connsiteX2" fmla="*/ 27876 w 98818"/>
                    <a:gd name="connsiteY2" fmla="*/ 17256 h 24778"/>
                    <a:gd name="connsiteX3" fmla="*/ 29351 w 98818"/>
                    <a:gd name="connsiteY3" fmla="*/ 19026 h 24778"/>
                    <a:gd name="connsiteX4" fmla="*/ 30236 w 98818"/>
                    <a:gd name="connsiteY4" fmla="*/ 22566 h 24778"/>
                    <a:gd name="connsiteX5" fmla="*/ 32448 w 98818"/>
                    <a:gd name="connsiteY5" fmla="*/ 24779 h 24778"/>
                    <a:gd name="connsiteX6" fmla="*/ 38495 w 98818"/>
                    <a:gd name="connsiteY6" fmla="*/ 24189 h 24778"/>
                    <a:gd name="connsiteX7" fmla="*/ 42035 w 98818"/>
                    <a:gd name="connsiteY7" fmla="*/ 23009 h 24778"/>
                    <a:gd name="connsiteX8" fmla="*/ 44985 w 98818"/>
                    <a:gd name="connsiteY8" fmla="*/ 19026 h 24778"/>
                    <a:gd name="connsiteX9" fmla="*/ 46460 w 98818"/>
                    <a:gd name="connsiteY9" fmla="*/ 17846 h 24778"/>
                    <a:gd name="connsiteX10" fmla="*/ 55162 w 98818"/>
                    <a:gd name="connsiteY10" fmla="*/ 17699 h 24778"/>
                    <a:gd name="connsiteX11" fmla="*/ 58554 w 98818"/>
                    <a:gd name="connsiteY11" fmla="*/ 14897 h 24778"/>
                    <a:gd name="connsiteX12" fmla="*/ 60029 w 98818"/>
                    <a:gd name="connsiteY12" fmla="*/ 14602 h 24778"/>
                    <a:gd name="connsiteX13" fmla="*/ 62684 w 98818"/>
                    <a:gd name="connsiteY13" fmla="*/ 15044 h 24778"/>
                    <a:gd name="connsiteX14" fmla="*/ 65633 w 98818"/>
                    <a:gd name="connsiteY14" fmla="*/ 10914 h 24778"/>
                    <a:gd name="connsiteX15" fmla="*/ 68141 w 98818"/>
                    <a:gd name="connsiteY15" fmla="*/ 10029 h 24778"/>
                    <a:gd name="connsiteX16" fmla="*/ 70501 w 98818"/>
                    <a:gd name="connsiteY16" fmla="*/ 6785 h 24778"/>
                    <a:gd name="connsiteX17" fmla="*/ 73303 w 98818"/>
                    <a:gd name="connsiteY17" fmla="*/ 5310 h 24778"/>
                    <a:gd name="connsiteX18" fmla="*/ 75073 w 98818"/>
                    <a:gd name="connsiteY18" fmla="*/ 5900 h 24778"/>
                    <a:gd name="connsiteX19" fmla="*/ 82152 w 98818"/>
                    <a:gd name="connsiteY19" fmla="*/ 11357 h 24778"/>
                    <a:gd name="connsiteX20" fmla="*/ 97344 w 98818"/>
                    <a:gd name="connsiteY20" fmla="*/ 13717 h 24778"/>
                    <a:gd name="connsiteX21" fmla="*/ 98819 w 98818"/>
                    <a:gd name="connsiteY21" fmla="*/ 13422 h 24778"/>
                    <a:gd name="connsiteX22" fmla="*/ 98819 w 98818"/>
                    <a:gd name="connsiteY22" fmla="*/ 8260 h 24778"/>
                    <a:gd name="connsiteX23" fmla="*/ 95279 w 98818"/>
                    <a:gd name="connsiteY23" fmla="*/ 4572 h 24778"/>
                    <a:gd name="connsiteX24" fmla="*/ 92624 w 98818"/>
                    <a:gd name="connsiteY24" fmla="*/ 2802 h 24778"/>
                    <a:gd name="connsiteX25" fmla="*/ 89969 w 98818"/>
                    <a:gd name="connsiteY25" fmla="*/ 2065 h 24778"/>
                    <a:gd name="connsiteX26" fmla="*/ 87315 w 98818"/>
                    <a:gd name="connsiteY26" fmla="*/ 1770 h 24778"/>
                    <a:gd name="connsiteX27" fmla="*/ 78318 w 98818"/>
                    <a:gd name="connsiteY27" fmla="*/ 2507 h 24778"/>
                    <a:gd name="connsiteX28" fmla="*/ 66371 w 98818"/>
                    <a:gd name="connsiteY28" fmla="*/ 0 h 24778"/>
                    <a:gd name="connsiteX29" fmla="*/ 64011 w 98818"/>
                    <a:gd name="connsiteY29" fmla="*/ 0 h 24778"/>
                    <a:gd name="connsiteX30" fmla="*/ 55309 w 98818"/>
                    <a:gd name="connsiteY30" fmla="*/ 2360 h 24778"/>
                    <a:gd name="connsiteX31" fmla="*/ 49557 w 98818"/>
                    <a:gd name="connsiteY31" fmla="*/ 5900 h 24778"/>
                    <a:gd name="connsiteX32" fmla="*/ 37168 w 98818"/>
                    <a:gd name="connsiteY32" fmla="*/ 7227 h 24778"/>
                    <a:gd name="connsiteX33" fmla="*/ 5752 w 98818"/>
                    <a:gd name="connsiteY33" fmla="*/ 12242 h 24778"/>
                    <a:gd name="connsiteX34" fmla="*/ 0 w 98818"/>
                    <a:gd name="connsiteY34" fmla="*/ 14749 h 24778"/>
                    <a:gd name="connsiteX35" fmla="*/ 6490 w 98818"/>
                    <a:gd name="connsiteY35" fmla="*/ 15487 h 24778"/>
                    <a:gd name="connsiteX36" fmla="*/ 12684 w 98818"/>
                    <a:gd name="connsiteY36" fmla="*/ 17846 h 2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818" h="24778">
                      <a:moveTo>
                        <a:pt x="12684" y="17846"/>
                      </a:moveTo>
                      <a:lnTo>
                        <a:pt x="19321" y="19321"/>
                      </a:lnTo>
                      <a:lnTo>
                        <a:pt x="27876" y="17256"/>
                      </a:lnTo>
                      <a:lnTo>
                        <a:pt x="29351" y="19026"/>
                      </a:lnTo>
                      <a:lnTo>
                        <a:pt x="30236" y="22566"/>
                      </a:lnTo>
                      <a:lnTo>
                        <a:pt x="32448" y="24779"/>
                      </a:lnTo>
                      <a:lnTo>
                        <a:pt x="38495" y="24189"/>
                      </a:lnTo>
                      <a:lnTo>
                        <a:pt x="42035" y="23009"/>
                      </a:lnTo>
                      <a:lnTo>
                        <a:pt x="44985" y="19026"/>
                      </a:lnTo>
                      <a:lnTo>
                        <a:pt x="46460" y="17846"/>
                      </a:lnTo>
                      <a:lnTo>
                        <a:pt x="55162" y="17699"/>
                      </a:lnTo>
                      <a:lnTo>
                        <a:pt x="58554" y="14897"/>
                      </a:lnTo>
                      <a:lnTo>
                        <a:pt x="60029" y="14602"/>
                      </a:lnTo>
                      <a:lnTo>
                        <a:pt x="62684" y="15044"/>
                      </a:lnTo>
                      <a:lnTo>
                        <a:pt x="65633" y="10914"/>
                      </a:lnTo>
                      <a:lnTo>
                        <a:pt x="68141" y="10029"/>
                      </a:lnTo>
                      <a:lnTo>
                        <a:pt x="70501" y="6785"/>
                      </a:lnTo>
                      <a:lnTo>
                        <a:pt x="73303" y="5310"/>
                      </a:lnTo>
                      <a:lnTo>
                        <a:pt x="75073" y="5900"/>
                      </a:lnTo>
                      <a:lnTo>
                        <a:pt x="82152" y="11357"/>
                      </a:lnTo>
                      <a:lnTo>
                        <a:pt x="97344" y="13717"/>
                      </a:lnTo>
                      <a:lnTo>
                        <a:pt x="98819" y="13422"/>
                      </a:lnTo>
                      <a:lnTo>
                        <a:pt x="98819" y="8260"/>
                      </a:lnTo>
                      <a:lnTo>
                        <a:pt x="95279" y="4572"/>
                      </a:lnTo>
                      <a:lnTo>
                        <a:pt x="92624" y="2802"/>
                      </a:lnTo>
                      <a:lnTo>
                        <a:pt x="89969" y="2065"/>
                      </a:lnTo>
                      <a:lnTo>
                        <a:pt x="87315" y="1770"/>
                      </a:lnTo>
                      <a:lnTo>
                        <a:pt x="78318" y="2507"/>
                      </a:lnTo>
                      <a:lnTo>
                        <a:pt x="66371" y="0"/>
                      </a:lnTo>
                      <a:lnTo>
                        <a:pt x="64011" y="0"/>
                      </a:lnTo>
                      <a:lnTo>
                        <a:pt x="55309" y="2360"/>
                      </a:lnTo>
                      <a:lnTo>
                        <a:pt x="49557" y="5900"/>
                      </a:lnTo>
                      <a:lnTo>
                        <a:pt x="37168" y="7227"/>
                      </a:lnTo>
                      <a:lnTo>
                        <a:pt x="5752" y="12242"/>
                      </a:lnTo>
                      <a:lnTo>
                        <a:pt x="0" y="14749"/>
                      </a:lnTo>
                      <a:lnTo>
                        <a:pt x="6490" y="15487"/>
                      </a:lnTo>
                      <a:lnTo>
                        <a:pt x="12684" y="17846"/>
                      </a:lnTo>
                      <a:close/>
                    </a:path>
                  </a:pathLst>
                </a:custGeom>
                <a:grpFill/>
                <a:ln w="3175" cap="flat">
                  <a:solidFill>
                    <a:schemeClr val="bg2">
                      <a:lumMod val="90000"/>
                    </a:schemeClr>
                  </a:solidFill>
                  <a:prstDash val="solid"/>
                  <a:miter/>
                </a:ln>
              </p:spPr>
              <p:txBody>
                <a:bodyPr rtlCol="0" anchor="ctr"/>
                <a:lstStyle/>
                <a:p>
                  <a:endParaRPr lang="en-GB"/>
                </a:p>
              </p:txBody>
            </p:sp>
            <p:sp>
              <p:nvSpPr>
                <p:cNvPr id="343" name="Freeform: Shape 342">
                  <a:extLst>
                    <a:ext uri="{FF2B5EF4-FFF2-40B4-BE49-F238E27FC236}">
                      <a16:creationId xmlns:a16="http://schemas.microsoft.com/office/drawing/2014/main" id="{CC55D839-1FC3-A814-9FB2-DBE6111AA12A}"/>
                    </a:ext>
                  </a:extLst>
                </p:cNvPr>
                <p:cNvSpPr/>
                <p:nvPr/>
              </p:nvSpPr>
              <p:spPr>
                <a:xfrm>
                  <a:off x="9600097" y="3088231"/>
                  <a:ext cx="1917" cy="1179"/>
                </a:xfrm>
                <a:custGeom>
                  <a:avLst/>
                  <a:gdLst>
                    <a:gd name="connsiteX0" fmla="*/ 1622 w 1917"/>
                    <a:gd name="connsiteY0" fmla="*/ 0 h 1179"/>
                    <a:gd name="connsiteX1" fmla="*/ 1179 w 1917"/>
                    <a:gd name="connsiteY1" fmla="*/ 0 h 1179"/>
                    <a:gd name="connsiteX2" fmla="*/ 737 w 1917"/>
                    <a:gd name="connsiteY2" fmla="*/ 148 h 1179"/>
                    <a:gd name="connsiteX3" fmla="*/ 294 w 1917"/>
                    <a:gd name="connsiteY3" fmla="*/ 0 h 1179"/>
                    <a:gd name="connsiteX4" fmla="*/ 0 w 1917"/>
                    <a:gd name="connsiteY4" fmla="*/ 0 h 1179"/>
                    <a:gd name="connsiteX5" fmla="*/ 0 w 1917"/>
                    <a:gd name="connsiteY5" fmla="*/ 295 h 1179"/>
                    <a:gd name="connsiteX6" fmla="*/ 294 w 1917"/>
                    <a:gd name="connsiteY6" fmla="*/ 443 h 1179"/>
                    <a:gd name="connsiteX7" fmla="*/ 442 w 1917"/>
                    <a:gd name="connsiteY7" fmla="*/ 738 h 1179"/>
                    <a:gd name="connsiteX8" fmla="*/ 590 w 1917"/>
                    <a:gd name="connsiteY8" fmla="*/ 1180 h 1179"/>
                    <a:gd name="connsiteX9" fmla="*/ 1033 w 1917"/>
                    <a:gd name="connsiteY9" fmla="*/ 1180 h 1179"/>
                    <a:gd name="connsiteX10" fmla="*/ 1622 w 1917"/>
                    <a:gd name="connsiteY10" fmla="*/ 1032 h 1179"/>
                    <a:gd name="connsiteX11" fmla="*/ 1917 w 1917"/>
                    <a:gd name="connsiteY11" fmla="*/ 1032 h 1179"/>
                    <a:gd name="connsiteX12" fmla="*/ 1917 w 1917"/>
                    <a:gd name="connsiteY12" fmla="*/ 443 h 1179"/>
                    <a:gd name="connsiteX13" fmla="*/ 1622 w 1917"/>
                    <a:gd name="connsiteY13"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7" h="1179">
                      <a:moveTo>
                        <a:pt x="1622" y="0"/>
                      </a:moveTo>
                      <a:lnTo>
                        <a:pt x="1179" y="0"/>
                      </a:lnTo>
                      <a:lnTo>
                        <a:pt x="737" y="148"/>
                      </a:lnTo>
                      <a:lnTo>
                        <a:pt x="294" y="0"/>
                      </a:lnTo>
                      <a:lnTo>
                        <a:pt x="0" y="0"/>
                      </a:lnTo>
                      <a:lnTo>
                        <a:pt x="0" y="295"/>
                      </a:lnTo>
                      <a:lnTo>
                        <a:pt x="294" y="443"/>
                      </a:lnTo>
                      <a:lnTo>
                        <a:pt x="442" y="738"/>
                      </a:lnTo>
                      <a:lnTo>
                        <a:pt x="590" y="1180"/>
                      </a:lnTo>
                      <a:lnTo>
                        <a:pt x="1033" y="1180"/>
                      </a:lnTo>
                      <a:lnTo>
                        <a:pt x="1622" y="1032"/>
                      </a:lnTo>
                      <a:lnTo>
                        <a:pt x="1917" y="1032"/>
                      </a:lnTo>
                      <a:lnTo>
                        <a:pt x="1917" y="443"/>
                      </a:lnTo>
                      <a:lnTo>
                        <a:pt x="1622" y="0"/>
                      </a:lnTo>
                      <a:close/>
                    </a:path>
                  </a:pathLst>
                </a:custGeom>
                <a:grpFill/>
                <a:ln w="3175" cap="flat">
                  <a:solidFill>
                    <a:schemeClr val="bg2">
                      <a:lumMod val="90000"/>
                    </a:schemeClr>
                  </a:solidFill>
                  <a:prstDash val="solid"/>
                  <a:miter/>
                </a:ln>
              </p:spPr>
              <p:txBody>
                <a:bodyPr rtlCol="0" anchor="ctr"/>
                <a:lstStyle/>
                <a:p>
                  <a:endParaRPr lang="en-GB"/>
                </a:p>
              </p:txBody>
            </p:sp>
            <p:sp>
              <p:nvSpPr>
                <p:cNvPr id="344" name="Freeform: Shape 343">
                  <a:extLst>
                    <a:ext uri="{FF2B5EF4-FFF2-40B4-BE49-F238E27FC236}">
                      <a16:creationId xmlns:a16="http://schemas.microsoft.com/office/drawing/2014/main" id="{792232DC-D206-9698-1857-E52CD77A498B}"/>
                    </a:ext>
                  </a:extLst>
                </p:cNvPr>
                <p:cNvSpPr/>
                <p:nvPr/>
              </p:nvSpPr>
              <p:spPr>
                <a:xfrm>
                  <a:off x="9490068" y="2718618"/>
                  <a:ext cx="79793" cy="290557"/>
                </a:xfrm>
                <a:custGeom>
                  <a:avLst/>
                  <a:gdLst>
                    <a:gd name="connsiteX0" fmla="*/ 79055 w 79793"/>
                    <a:gd name="connsiteY0" fmla="*/ 192919 h 290557"/>
                    <a:gd name="connsiteX1" fmla="*/ 76991 w 79793"/>
                    <a:gd name="connsiteY1" fmla="*/ 190706 h 290557"/>
                    <a:gd name="connsiteX2" fmla="*/ 72419 w 79793"/>
                    <a:gd name="connsiteY2" fmla="*/ 186871 h 290557"/>
                    <a:gd name="connsiteX3" fmla="*/ 70058 w 79793"/>
                    <a:gd name="connsiteY3" fmla="*/ 182447 h 290557"/>
                    <a:gd name="connsiteX4" fmla="*/ 68289 w 79793"/>
                    <a:gd name="connsiteY4" fmla="*/ 178022 h 290557"/>
                    <a:gd name="connsiteX5" fmla="*/ 67404 w 79793"/>
                    <a:gd name="connsiteY5" fmla="*/ 173892 h 290557"/>
                    <a:gd name="connsiteX6" fmla="*/ 66371 w 79793"/>
                    <a:gd name="connsiteY6" fmla="*/ 169910 h 290557"/>
                    <a:gd name="connsiteX7" fmla="*/ 64897 w 79793"/>
                    <a:gd name="connsiteY7" fmla="*/ 166223 h 290557"/>
                    <a:gd name="connsiteX8" fmla="*/ 62389 w 79793"/>
                    <a:gd name="connsiteY8" fmla="*/ 158258 h 290557"/>
                    <a:gd name="connsiteX9" fmla="*/ 56342 w 79793"/>
                    <a:gd name="connsiteY9" fmla="*/ 144984 h 290557"/>
                    <a:gd name="connsiteX10" fmla="*/ 54277 w 79793"/>
                    <a:gd name="connsiteY10" fmla="*/ 137314 h 290557"/>
                    <a:gd name="connsiteX11" fmla="*/ 48967 w 79793"/>
                    <a:gd name="connsiteY11" fmla="*/ 111798 h 290557"/>
                    <a:gd name="connsiteX12" fmla="*/ 47787 w 79793"/>
                    <a:gd name="connsiteY12" fmla="*/ 110766 h 290557"/>
                    <a:gd name="connsiteX13" fmla="*/ 47345 w 79793"/>
                    <a:gd name="connsiteY13" fmla="*/ 110028 h 290557"/>
                    <a:gd name="connsiteX14" fmla="*/ 47197 w 79793"/>
                    <a:gd name="connsiteY14" fmla="*/ 106489 h 290557"/>
                    <a:gd name="connsiteX15" fmla="*/ 46902 w 79793"/>
                    <a:gd name="connsiteY15" fmla="*/ 104129 h 290557"/>
                    <a:gd name="connsiteX16" fmla="*/ 46017 w 79793"/>
                    <a:gd name="connsiteY16" fmla="*/ 102359 h 290557"/>
                    <a:gd name="connsiteX17" fmla="*/ 43362 w 79793"/>
                    <a:gd name="connsiteY17" fmla="*/ 100147 h 290557"/>
                    <a:gd name="connsiteX18" fmla="*/ 42920 w 79793"/>
                    <a:gd name="connsiteY18" fmla="*/ 98524 h 290557"/>
                    <a:gd name="connsiteX19" fmla="*/ 42773 w 79793"/>
                    <a:gd name="connsiteY19" fmla="*/ 94542 h 290557"/>
                    <a:gd name="connsiteX20" fmla="*/ 41593 w 79793"/>
                    <a:gd name="connsiteY20" fmla="*/ 91002 h 290557"/>
                    <a:gd name="connsiteX21" fmla="*/ 39970 w 79793"/>
                    <a:gd name="connsiteY21" fmla="*/ 87610 h 290557"/>
                    <a:gd name="connsiteX22" fmla="*/ 39086 w 79793"/>
                    <a:gd name="connsiteY22" fmla="*/ 82743 h 290557"/>
                    <a:gd name="connsiteX23" fmla="*/ 39528 w 79793"/>
                    <a:gd name="connsiteY23" fmla="*/ 73451 h 290557"/>
                    <a:gd name="connsiteX24" fmla="*/ 40265 w 79793"/>
                    <a:gd name="connsiteY24" fmla="*/ 70206 h 290557"/>
                    <a:gd name="connsiteX25" fmla="*/ 41888 w 79793"/>
                    <a:gd name="connsiteY25" fmla="*/ 68878 h 290557"/>
                    <a:gd name="connsiteX26" fmla="*/ 42773 w 79793"/>
                    <a:gd name="connsiteY26" fmla="*/ 67109 h 290557"/>
                    <a:gd name="connsiteX27" fmla="*/ 43510 w 79793"/>
                    <a:gd name="connsiteY27" fmla="*/ 64159 h 290557"/>
                    <a:gd name="connsiteX28" fmla="*/ 43658 w 79793"/>
                    <a:gd name="connsiteY28" fmla="*/ 61061 h 290557"/>
                    <a:gd name="connsiteX29" fmla="*/ 43510 w 79793"/>
                    <a:gd name="connsiteY29" fmla="*/ 51769 h 290557"/>
                    <a:gd name="connsiteX30" fmla="*/ 42625 w 79793"/>
                    <a:gd name="connsiteY30" fmla="*/ 45722 h 290557"/>
                    <a:gd name="connsiteX31" fmla="*/ 41888 w 79793"/>
                    <a:gd name="connsiteY31" fmla="*/ 42772 h 290557"/>
                    <a:gd name="connsiteX32" fmla="*/ 40855 w 79793"/>
                    <a:gd name="connsiteY32" fmla="*/ 39970 h 290557"/>
                    <a:gd name="connsiteX33" fmla="*/ 37462 w 79793"/>
                    <a:gd name="connsiteY33" fmla="*/ 33186 h 290557"/>
                    <a:gd name="connsiteX34" fmla="*/ 32890 w 79793"/>
                    <a:gd name="connsiteY34" fmla="*/ 22271 h 290557"/>
                    <a:gd name="connsiteX35" fmla="*/ 33333 w 79793"/>
                    <a:gd name="connsiteY35" fmla="*/ 21681 h 290557"/>
                    <a:gd name="connsiteX36" fmla="*/ 32744 w 79793"/>
                    <a:gd name="connsiteY36" fmla="*/ 19321 h 290557"/>
                    <a:gd name="connsiteX37" fmla="*/ 33186 w 79793"/>
                    <a:gd name="connsiteY37" fmla="*/ 16519 h 290557"/>
                    <a:gd name="connsiteX38" fmla="*/ 34218 w 79793"/>
                    <a:gd name="connsiteY38" fmla="*/ 13864 h 290557"/>
                    <a:gd name="connsiteX39" fmla="*/ 34660 w 79793"/>
                    <a:gd name="connsiteY39" fmla="*/ 11799 h 290557"/>
                    <a:gd name="connsiteX40" fmla="*/ 34366 w 79793"/>
                    <a:gd name="connsiteY40" fmla="*/ 9882 h 290557"/>
                    <a:gd name="connsiteX41" fmla="*/ 28761 w 79793"/>
                    <a:gd name="connsiteY41" fmla="*/ 738 h 290557"/>
                    <a:gd name="connsiteX42" fmla="*/ 26991 w 79793"/>
                    <a:gd name="connsiteY42" fmla="*/ 0 h 290557"/>
                    <a:gd name="connsiteX43" fmla="*/ 26254 w 79793"/>
                    <a:gd name="connsiteY43" fmla="*/ 2065 h 290557"/>
                    <a:gd name="connsiteX44" fmla="*/ 24926 w 79793"/>
                    <a:gd name="connsiteY44" fmla="*/ 3982 h 290557"/>
                    <a:gd name="connsiteX45" fmla="*/ 23304 w 79793"/>
                    <a:gd name="connsiteY45" fmla="*/ 4867 h 290557"/>
                    <a:gd name="connsiteX46" fmla="*/ 17699 w 79793"/>
                    <a:gd name="connsiteY46" fmla="*/ 4867 h 290557"/>
                    <a:gd name="connsiteX47" fmla="*/ 21091 w 79793"/>
                    <a:gd name="connsiteY47" fmla="*/ 9587 h 290557"/>
                    <a:gd name="connsiteX48" fmla="*/ 26401 w 79793"/>
                    <a:gd name="connsiteY48" fmla="*/ 16077 h 290557"/>
                    <a:gd name="connsiteX49" fmla="*/ 27286 w 79793"/>
                    <a:gd name="connsiteY49" fmla="*/ 18731 h 290557"/>
                    <a:gd name="connsiteX50" fmla="*/ 26696 w 79793"/>
                    <a:gd name="connsiteY50" fmla="*/ 21534 h 290557"/>
                    <a:gd name="connsiteX51" fmla="*/ 25663 w 79793"/>
                    <a:gd name="connsiteY51" fmla="*/ 24336 h 290557"/>
                    <a:gd name="connsiteX52" fmla="*/ 26844 w 79793"/>
                    <a:gd name="connsiteY52" fmla="*/ 24631 h 290557"/>
                    <a:gd name="connsiteX53" fmla="*/ 26696 w 79793"/>
                    <a:gd name="connsiteY53" fmla="*/ 26548 h 290557"/>
                    <a:gd name="connsiteX54" fmla="*/ 23304 w 79793"/>
                    <a:gd name="connsiteY54" fmla="*/ 27286 h 290557"/>
                    <a:gd name="connsiteX55" fmla="*/ 22271 w 79793"/>
                    <a:gd name="connsiteY55" fmla="*/ 29646 h 290557"/>
                    <a:gd name="connsiteX56" fmla="*/ 24189 w 79793"/>
                    <a:gd name="connsiteY56" fmla="*/ 31416 h 290557"/>
                    <a:gd name="connsiteX57" fmla="*/ 22713 w 79793"/>
                    <a:gd name="connsiteY57" fmla="*/ 34660 h 290557"/>
                    <a:gd name="connsiteX58" fmla="*/ 20059 w 79793"/>
                    <a:gd name="connsiteY58" fmla="*/ 35988 h 290557"/>
                    <a:gd name="connsiteX59" fmla="*/ 18584 w 79793"/>
                    <a:gd name="connsiteY59" fmla="*/ 36283 h 290557"/>
                    <a:gd name="connsiteX60" fmla="*/ 17256 w 79793"/>
                    <a:gd name="connsiteY60" fmla="*/ 36135 h 290557"/>
                    <a:gd name="connsiteX61" fmla="*/ 13569 w 79793"/>
                    <a:gd name="connsiteY61" fmla="*/ 33333 h 290557"/>
                    <a:gd name="connsiteX62" fmla="*/ 12684 w 79793"/>
                    <a:gd name="connsiteY62" fmla="*/ 32891 h 290557"/>
                    <a:gd name="connsiteX63" fmla="*/ 7964 w 79793"/>
                    <a:gd name="connsiteY63" fmla="*/ 34365 h 290557"/>
                    <a:gd name="connsiteX64" fmla="*/ 5015 w 79793"/>
                    <a:gd name="connsiteY64" fmla="*/ 36725 h 290557"/>
                    <a:gd name="connsiteX65" fmla="*/ 4277 w 79793"/>
                    <a:gd name="connsiteY65" fmla="*/ 38495 h 290557"/>
                    <a:gd name="connsiteX66" fmla="*/ 4720 w 79793"/>
                    <a:gd name="connsiteY66" fmla="*/ 45575 h 290557"/>
                    <a:gd name="connsiteX67" fmla="*/ 5605 w 79793"/>
                    <a:gd name="connsiteY67" fmla="*/ 49115 h 290557"/>
                    <a:gd name="connsiteX68" fmla="*/ 5162 w 79793"/>
                    <a:gd name="connsiteY68" fmla="*/ 57817 h 290557"/>
                    <a:gd name="connsiteX69" fmla="*/ 3835 w 79793"/>
                    <a:gd name="connsiteY69" fmla="*/ 66224 h 290557"/>
                    <a:gd name="connsiteX70" fmla="*/ 2360 w 79793"/>
                    <a:gd name="connsiteY70" fmla="*/ 69763 h 290557"/>
                    <a:gd name="connsiteX71" fmla="*/ 590 w 79793"/>
                    <a:gd name="connsiteY71" fmla="*/ 73156 h 290557"/>
                    <a:gd name="connsiteX72" fmla="*/ 0 w 79793"/>
                    <a:gd name="connsiteY72" fmla="*/ 76106 h 290557"/>
                    <a:gd name="connsiteX73" fmla="*/ 295 w 79793"/>
                    <a:gd name="connsiteY73" fmla="*/ 88052 h 290557"/>
                    <a:gd name="connsiteX74" fmla="*/ 1622 w 79793"/>
                    <a:gd name="connsiteY74" fmla="*/ 91002 h 290557"/>
                    <a:gd name="connsiteX75" fmla="*/ 3835 w 79793"/>
                    <a:gd name="connsiteY75" fmla="*/ 93067 h 290557"/>
                    <a:gd name="connsiteX76" fmla="*/ 2950 w 79793"/>
                    <a:gd name="connsiteY76" fmla="*/ 94394 h 290557"/>
                    <a:gd name="connsiteX77" fmla="*/ 1622 w 79793"/>
                    <a:gd name="connsiteY77" fmla="*/ 94837 h 290557"/>
                    <a:gd name="connsiteX78" fmla="*/ 2950 w 79793"/>
                    <a:gd name="connsiteY78" fmla="*/ 96459 h 290557"/>
                    <a:gd name="connsiteX79" fmla="*/ 5605 w 79793"/>
                    <a:gd name="connsiteY79" fmla="*/ 98524 h 290557"/>
                    <a:gd name="connsiteX80" fmla="*/ 8997 w 79793"/>
                    <a:gd name="connsiteY80" fmla="*/ 102359 h 290557"/>
                    <a:gd name="connsiteX81" fmla="*/ 11209 w 79793"/>
                    <a:gd name="connsiteY81" fmla="*/ 105456 h 290557"/>
                    <a:gd name="connsiteX82" fmla="*/ 14307 w 79793"/>
                    <a:gd name="connsiteY82" fmla="*/ 112683 h 290557"/>
                    <a:gd name="connsiteX83" fmla="*/ 14307 w 79793"/>
                    <a:gd name="connsiteY83" fmla="*/ 120500 h 290557"/>
                    <a:gd name="connsiteX84" fmla="*/ 12684 w 79793"/>
                    <a:gd name="connsiteY84" fmla="*/ 124188 h 290557"/>
                    <a:gd name="connsiteX85" fmla="*/ 11505 w 79793"/>
                    <a:gd name="connsiteY85" fmla="*/ 128022 h 290557"/>
                    <a:gd name="connsiteX86" fmla="*/ 10620 w 79793"/>
                    <a:gd name="connsiteY86" fmla="*/ 133037 h 290557"/>
                    <a:gd name="connsiteX87" fmla="*/ 10767 w 79793"/>
                    <a:gd name="connsiteY87" fmla="*/ 137019 h 290557"/>
                    <a:gd name="connsiteX88" fmla="*/ 12684 w 79793"/>
                    <a:gd name="connsiteY88" fmla="*/ 143952 h 290557"/>
                    <a:gd name="connsiteX89" fmla="*/ 12979 w 79793"/>
                    <a:gd name="connsiteY89" fmla="*/ 147196 h 290557"/>
                    <a:gd name="connsiteX90" fmla="*/ 12684 w 79793"/>
                    <a:gd name="connsiteY90" fmla="*/ 169320 h 290557"/>
                    <a:gd name="connsiteX91" fmla="*/ 11799 w 79793"/>
                    <a:gd name="connsiteY91" fmla="*/ 173745 h 290557"/>
                    <a:gd name="connsiteX92" fmla="*/ 10620 w 79793"/>
                    <a:gd name="connsiteY92" fmla="*/ 178022 h 290557"/>
                    <a:gd name="connsiteX93" fmla="*/ 9440 w 79793"/>
                    <a:gd name="connsiteY93" fmla="*/ 185839 h 290557"/>
                    <a:gd name="connsiteX94" fmla="*/ 8407 w 79793"/>
                    <a:gd name="connsiteY94" fmla="*/ 189526 h 290557"/>
                    <a:gd name="connsiteX95" fmla="*/ 5457 w 79793"/>
                    <a:gd name="connsiteY95" fmla="*/ 196901 h 290557"/>
                    <a:gd name="connsiteX96" fmla="*/ 5605 w 79793"/>
                    <a:gd name="connsiteY96" fmla="*/ 198523 h 290557"/>
                    <a:gd name="connsiteX97" fmla="*/ 6194 w 79793"/>
                    <a:gd name="connsiteY97" fmla="*/ 200146 h 290557"/>
                    <a:gd name="connsiteX98" fmla="*/ 9587 w 79793"/>
                    <a:gd name="connsiteY98" fmla="*/ 206045 h 290557"/>
                    <a:gd name="connsiteX99" fmla="*/ 12390 w 79793"/>
                    <a:gd name="connsiteY99" fmla="*/ 212387 h 290557"/>
                    <a:gd name="connsiteX100" fmla="*/ 13717 w 79793"/>
                    <a:gd name="connsiteY100" fmla="*/ 221532 h 290557"/>
                    <a:gd name="connsiteX101" fmla="*/ 12832 w 79793"/>
                    <a:gd name="connsiteY101" fmla="*/ 225219 h 290557"/>
                    <a:gd name="connsiteX102" fmla="*/ 10914 w 79793"/>
                    <a:gd name="connsiteY102" fmla="*/ 228317 h 290557"/>
                    <a:gd name="connsiteX103" fmla="*/ 9292 w 79793"/>
                    <a:gd name="connsiteY103" fmla="*/ 232004 h 290557"/>
                    <a:gd name="connsiteX104" fmla="*/ 7964 w 79793"/>
                    <a:gd name="connsiteY104" fmla="*/ 235691 h 290557"/>
                    <a:gd name="connsiteX105" fmla="*/ 7964 w 79793"/>
                    <a:gd name="connsiteY105" fmla="*/ 237166 h 290557"/>
                    <a:gd name="connsiteX106" fmla="*/ 8555 w 79793"/>
                    <a:gd name="connsiteY106" fmla="*/ 243656 h 290557"/>
                    <a:gd name="connsiteX107" fmla="*/ 9292 w 79793"/>
                    <a:gd name="connsiteY107" fmla="*/ 247048 h 290557"/>
                    <a:gd name="connsiteX108" fmla="*/ 9882 w 79793"/>
                    <a:gd name="connsiteY108" fmla="*/ 250440 h 290557"/>
                    <a:gd name="connsiteX109" fmla="*/ 9144 w 79793"/>
                    <a:gd name="connsiteY109" fmla="*/ 254127 h 290557"/>
                    <a:gd name="connsiteX110" fmla="*/ 5457 w 79793"/>
                    <a:gd name="connsiteY110" fmla="*/ 265189 h 290557"/>
                    <a:gd name="connsiteX111" fmla="*/ 4425 w 79793"/>
                    <a:gd name="connsiteY111" fmla="*/ 273154 h 290557"/>
                    <a:gd name="connsiteX112" fmla="*/ 6785 w 79793"/>
                    <a:gd name="connsiteY112" fmla="*/ 282298 h 290557"/>
                    <a:gd name="connsiteX113" fmla="*/ 7079 w 79793"/>
                    <a:gd name="connsiteY113" fmla="*/ 284953 h 290557"/>
                    <a:gd name="connsiteX114" fmla="*/ 7964 w 79793"/>
                    <a:gd name="connsiteY114" fmla="*/ 287460 h 290557"/>
                    <a:gd name="connsiteX115" fmla="*/ 9292 w 79793"/>
                    <a:gd name="connsiteY115" fmla="*/ 289083 h 290557"/>
                    <a:gd name="connsiteX116" fmla="*/ 10914 w 79793"/>
                    <a:gd name="connsiteY116" fmla="*/ 290558 h 290557"/>
                    <a:gd name="connsiteX117" fmla="*/ 12832 w 79793"/>
                    <a:gd name="connsiteY117" fmla="*/ 287903 h 290557"/>
                    <a:gd name="connsiteX118" fmla="*/ 14307 w 79793"/>
                    <a:gd name="connsiteY118" fmla="*/ 284953 h 290557"/>
                    <a:gd name="connsiteX119" fmla="*/ 16814 w 79793"/>
                    <a:gd name="connsiteY119" fmla="*/ 276251 h 290557"/>
                    <a:gd name="connsiteX120" fmla="*/ 17994 w 79793"/>
                    <a:gd name="connsiteY120" fmla="*/ 272859 h 290557"/>
                    <a:gd name="connsiteX121" fmla="*/ 19469 w 79793"/>
                    <a:gd name="connsiteY121" fmla="*/ 269762 h 290557"/>
                    <a:gd name="connsiteX122" fmla="*/ 21386 w 79793"/>
                    <a:gd name="connsiteY122" fmla="*/ 266812 h 290557"/>
                    <a:gd name="connsiteX123" fmla="*/ 24041 w 79793"/>
                    <a:gd name="connsiteY123" fmla="*/ 264894 h 290557"/>
                    <a:gd name="connsiteX124" fmla="*/ 25516 w 79793"/>
                    <a:gd name="connsiteY124" fmla="*/ 264452 h 290557"/>
                    <a:gd name="connsiteX125" fmla="*/ 26991 w 79793"/>
                    <a:gd name="connsiteY125" fmla="*/ 264599 h 290557"/>
                    <a:gd name="connsiteX126" fmla="*/ 28466 w 79793"/>
                    <a:gd name="connsiteY126" fmla="*/ 265927 h 290557"/>
                    <a:gd name="connsiteX127" fmla="*/ 29646 w 79793"/>
                    <a:gd name="connsiteY127" fmla="*/ 267549 h 290557"/>
                    <a:gd name="connsiteX128" fmla="*/ 30531 w 79793"/>
                    <a:gd name="connsiteY128" fmla="*/ 268139 h 290557"/>
                    <a:gd name="connsiteX129" fmla="*/ 36283 w 79793"/>
                    <a:gd name="connsiteY129" fmla="*/ 268582 h 290557"/>
                    <a:gd name="connsiteX130" fmla="*/ 42478 w 79793"/>
                    <a:gd name="connsiteY130" fmla="*/ 269614 h 290557"/>
                    <a:gd name="connsiteX131" fmla="*/ 44247 w 79793"/>
                    <a:gd name="connsiteY131" fmla="*/ 272269 h 290557"/>
                    <a:gd name="connsiteX132" fmla="*/ 44690 w 79793"/>
                    <a:gd name="connsiteY132" fmla="*/ 276104 h 290557"/>
                    <a:gd name="connsiteX133" fmla="*/ 46017 w 79793"/>
                    <a:gd name="connsiteY133" fmla="*/ 280676 h 290557"/>
                    <a:gd name="connsiteX134" fmla="*/ 46312 w 79793"/>
                    <a:gd name="connsiteY134" fmla="*/ 286870 h 290557"/>
                    <a:gd name="connsiteX135" fmla="*/ 47197 w 79793"/>
                    <a:gd name="connsiteY135" fmla="*/ 285543 h 290557"/>
                    <a:gd name="connsiteX136" fmla="*/ 47639 w 79793"/>
                    <a:gd name="connsiteY136" fmla="*/ 284068 h 290557"/>
                    <a:gd name="connsiteX137" fmla="*/ 47787 w 79793"/>
                    <a:gd name="connsiteY137" fmla="*/ 282151 h 290557"/>
                    <a:gd name="connsiteX138" fmla="*/ 48378 w 79793"/>
                    <a:gd name="connsiteY138" fmla="*/ 280381 h 290557"/>
                    <a:gd name="connsiteX139" fmla="*/ 50147 w 79793"/>
                    <a:gd name="connsiteY139" fmla="*/ 276104 h 290557"/>
                    <a:gd name="connsiteX140" fmla="*/ 50147 w 79793"/>
                    <a:gd name="connsiteY140" fmla="*/ 274629 h 290557"/>
                    <a:gd name="connsiteX141" fmla="*/ 49115 w 79793"/>
                    <a:gd name="connsiteY141" fmla="*/ 269024 h 290557"/>
                    <a:gd name="connsiteX142" fmla="*/ 47787 w 79793"/>
                    <a:gd name="connsiteY142" fmla="*/ 263272 h 290557"/>
                    <a:gd name="connsiteX143" fmla="*/ 46754 w 79793"/>
                    <a:gd name="connsiteY143" fmla="*/ 261945 h 290557"/>
                    <a:gd name="connsiteX144" fmla="*/ 45132 w 79793"/>
                    <a:gd name="connsiteY144" fmla="*/ 261502 h 290557"/>
                    <a:gd name="connsiteX145" fmla="*/ 43362 w 79793"/>
                    <a:gd name="connsiteY145" fmla="*/ 261502 h 290557"/>
                    <a:gd name="connsiteX146" fmla="*/ 40708 w 79793"/>
                    <a:gd name="connsiteY146" fmla="*/ 261945 h 290557"/>
                    <a:gd name="connsiteX147" fmla="*/ 39675 w 79793"/>
                    <a:gd name="connsiteY147" fmla="*/ 260322 h 290557"/>
                    <a:gd name="connsiteX148" fmla="*/ 37316 w 79793"/>
                    <a:gd name="connsiteY148" fmla="*/ 255160 h 290557"/>
                    <a:gd name="connsiteX149" fmla="*/ 35251 w 79793"/>
                    <a:gd name="connsiteY149" fmla="*/ 247785 h 290557"/>
                    <a:gd name="connsiteX150" fmla="*/ 33481 w 79793"/>
                    <a:gd name="connsiteY150" fmla="*/ 244541 h 290557"/>
                    <a:gd name="connsiteX151" fmla="*/ 32596 w 79793"/>
                    <a:gd name="connsiteY151" fmla="*/ 243213 h 290557"/>
                    <a:gd name="connsiteX152" fmla="*/ 31416 w 79793"/>
                    <a:gd name="connsiteY152" fmla="*/ 242181 h 290557"/>
                    <a:gd name="connsiteX153" fmla="*/ 29794 w 79793"/>
                    <a:gd name="connsiteY153" fmla="*/ 241443 h 290557"/>
                    <a:gd name="connsiteX154" fmla="*/ 28318 w 79793"/>
                    <a:gd name="connsiteY154" fmla="*/ 240263 h 290557"/>
                    <a:gd name="connsiteX155" fmla="*/ 26401 w 79793"/>
                    <a:gd name="connsiteY155" fmla="*/ 237461 h 290557"/>
                    <a:gd name="connsiteX156" fmla="*/ 24041 w 79793"/>
                    <a:gd name="connsiteY156" fmla="*/ 232446 h 290557"/>
                    <a:gd name="connsiteX157" fmla="*/ 23452 w 79793"/>
                    <a:gd name="connsiteY157" fmla="*/ 230676 h 290557"/>
                    <a:gd name="connsiteX158" fmla="*/ 23156 w 79793"/>
                    <a:gd name="connsiteY158" fmla="*/ 225809 h 290557"/>
                    <a:gd name="connsiteX159" fmla="*/ 23894 w 79793"/>
                    <a:gd name="connsiteY159" fmla="*/ 219614 h 290557"/>
                    <a:gd name="connsiteX160" fmla="*/ 25959 w 79793"/>
                    <a:gd name="connsiteY160" fmla="*/ 213715 h 290557"/>
                    <a:gd name="connsiteX161" fmla="*/ 34366 w 79793"/>
                    <a:gd name="connsiteY161" fmla="*/ 191296 h 290557"/>
                    <a:gd name="connsiteX162" fmla="*/ 35693 w 79793"/>
                    <a:gd name="connsiteY162" fmla="*/ 184954 h 290557"/>
                    <a:gd name="connsiteX163" fmla="*/ 37758 w 79793"/>
                    <a:gd name="connsiteY163" fmla="*/ 181857 h 290557"/>
                    <a:gd name="connsiteX164" fmla="*/ 41150 w 79793"/>
                    <a:gd name="connsiteY164" fmla="*/ 179644 h 290557"/>
                    <a:gd name="connsiteX165" fmla="*/ 44985 w 79793"/>
                    <a:gd name="connsiteY165" fmla="*/ 178759 h 290557"/>
                    <a:gd name="connsiteX166" fmla="*/ 54129 w 79793"/>
                    <a:gd name="connsiteY166" fmla="*/ 178022 h 290557"/>
                    <a:gd name="connsiteX167" fmla="*/ 56489 w 79793"/>
                    <a:gd name="connsiteY167" fmla="*/ 178169 h 290557"/>
                    <a:gd name="connsiteX168" fmla="*/ 60324 w 79793"/>
                    <a:gd name="connsiteY168" fmla="*/ 179202 h 290557"/>
                    <a:gd name="connsiteX169" fmla="*/ 62389 w 79793"/>
                    <a:gd name="connsiteY169" fmla="*/ 180087 h 290557"/>
                    <a:gd name="connsiteX170" fmla="*/ 64454 w 79793"/>
                    <a:gd name="connsiteY170" fmla="*/ 181562 h 290557"/>
                    <a:gd name="connsiteX171" fmla="*/ 68584 w 79793"/>
                    <a:gd name="connsiteY171" fmla="*/ 186134 h 290557"/>
                    <a:gd name="connsiteX172" fmla="*/ 71976 w 79793"/>
                    <a:gd name="connsiteY172" fmla="*/ 188936 h 290557"/>
                    <a:gd name="connsiteX173" fmla="*/ 75220 w 79793"/>
                    <a:gd name="connsiteY173" fmla="*/ 192181 h 290557"/>
                    <a:gd name="connsiteX174" fmla="*/ 77433 w 79793"/>
                    <a:gd name="connsiteY174" fmla="*/ 194688 h 290557"/>
                    <a:gd name="connsiteX175" fmla="*/ 78761 w 79793"/>
                    <a:gd name="connsiteY175" fmla="*/ 199408 h 290557"/>
                    <a:gd name="connsiteX176" fmla="*/ 79793 w 79793"/>
                    <a:gd name="connsiteY176" fmla="*/ 200588 h 290557"/>
                    <a:gd name="connsiteX177" fmla="*/ 79646 w 79793"/>
                    <a:gd name="connsiteY177" fmla="*/ 194541 h 290557"/>
                    <a:gd name="connsiteX178" fmla="*/ 79055 w 79793"/>
                    <a:gd name="connsiteY178" fmla="*/ 192919 h 29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79793" h="290557">
                      <a:moveTo>
                        <a:pt x="79055" y="192919"/>
                      </a:moveTo>
                      <a:lnTo>
                        <a:pt x="76991" y="190706"/>
                      </a:lnTo>
                      <a:lnTo>
                        <a:pt x="72419" y="186871"/>
                      </a:lnTo>
                      <a:lnTo>
                        <a:pt x="70058" y="182447"/>
                      </a:lnTo>
                      <a:lnTo>
                        <a:pt x="68289" y="178022"/>
                      </a:lnTo>
                      <a:lnTo>
                        <a:pt x="67404" y="173892"/>
                      </a:lnTo>
                      <a:lnTo>
                        <a:pt x="66371" y="169910"/>
                      </a:lnTo>
                      <a:lnTo>
                        <a:pt x="64897" y="166223"/>
                      </a:lnTo>
                      <a:lnTo>
                        <a:pt x="62389" y="158258"/>
                      </a:lnTo>
                      <a:lnTo>
                        <a:pt x="56342" y="144984"/>
                      </a:lnTo>
                      <a:lnTo>
                        <a:pt x="54277" y="137314"/>
                      </a:lnTo>
                      <a:lnTo>
                        <a:pt x="48967" y="111798"/>
                      </a:lnTo>
                      <a:lnTo>
                        <a:pt x="47787" y="110766"/>
                      </a:lnTo>
                      <a:lnTo>
                        <a:pt x="47345" y="110028"/>
                      </a:lnTo>
                      <a:lnTo>
                        <a:pt x="47197" y="106489"/>
                      </a:lnTo>
                      <a:lnTo>
                        <a:pt x="46902" y="104129"/>
                      </a:lnTo>
                      <a:lnTo>
                        <a:pt x="46017" y="102359"/>
                      </a:lnTo>
                      <a:lnTo>
                        <a:pt x="43362" y="100147"/>
                      </a:lnTo>
                      <a:lnTo>
                        <a:pt x="42920" y="98524"/>
                      </a:lnTo>
                      <a:lnTo>
                        <a:pt x="42773" y="94542"/>
                      </a:lnTo>
                      <a:lnTo>
                        <a:pt x="41593" y="91002"/>
                      </a:lnTo>
                      <a:lnTo>
                        <a:pt x="39970" y="87610"/>
                      </a:lnTo>
                      <a:lnTo>
                        <a:pt x="39086" y="82743"/>
                      </a:lnTo>
                      <a:lnTo>
                        <a:pt x="39528" y="73451"/>
                      </a:lnTo>
                      <a:lnTo>
                        <a:pt x="40265" y="70206"/>
                      </a:lnTo>
                      <a:lnTo>
                        <a:pt x="41888" y="68878"/>
                      </a:lnTo>
                      <a:lnTo>
                        <a:pt x="42773" y="67109"/>
                      </a:lnTo>
                      <a:lnTo>
                        <a:pt x="43510" y="64159"/>
                      </a:lnTo>
                      <a:lnTo>
                        <a:pt x="43658" y="61061"/>
                      </a:lnTo>
                      <a:lnTo>
                        <a:pt x="43510" y="51769"/>
                      </a:lnTo>
                      <a:lnTo>
                        <a:pt x="42625" y="45722"/>
                      </a:lnTo>
                      <a:lnTo>
                        <a:pt x="41888" y="42772"/>
                      </a:lnTo>
                      <a:lnTo>
                        <a:pt x="40855" y="39970"/>
                      </a:lnTo>
                      <a:lnTo>
                        <a:pt x="37462" y="33186"/>
                      </a:lnTo>
                      <a:lnTo>
                        <a:pt x="32890" y="22271"/>
                      </a:lnTo>
                      <a:lnTo>
                        <a:pt x="33333" y="21681"/>
                      </a:lnTo>
                      <a:lnTo>
                        <a:pt x="32744" y="19321"/>
                      </a:lnTo>
                      <a:lnTo>
                        <a:pt x="33186" y="16519"/>
                      </a:lnTo>
                      <a:lnTo>
                        <a:pt x="34218" y="13864"/>
                      </a:lnTo>
                      <a:lnTo>
                        <a:pt x="34660" y="11799"/>
                      </a:lnTo>
                      <a:lnTo>
                        <a:pt x="34366" y="9882"/>
                      </a:lnTo>
                      <a:lnTo>
                        <a:pt x="28761" y="738"/>
                      </a:lnTo>
                      <a:lnTo>
                        <a:pt x="26991" y="0"/>
                      </a:lnTo>
                      <a:lnTo>
                        <a:pt x="26254" y="2065"/>
                      </a:lnTo>
                      <a:lnTo>
                        <a:pt x="24926" y="3982"/>
                      </a:lnTo>
                      <a:lnTo>
                        <a:pt x="23304" y="4867"/>
                      </a:lnTo>
                      <a:lnTo>
                        <a:pt x="17699" y="4867"/>
                      </a:lnTo>
                      <a:lnTo>
                        <a:pt x="21091" y="9587"/>
                      </a:lnTo>
                      <a:lnTo>
                        <a:pt x="26401" y="16077"/>
                      </a:lnTo>
                      <a:lnTo>
                        <a:pt x="27286" y="18731"/>
                      </a:lnTo>
                      <a:lnTo>
                        <a:pt x="26696" y="21534"/>
                      </a:lnTo>
                      <a:lnTo>
                        <a:pt x="25663" y="24336"/>
                      </a:lnTo>
                      <a:lnTo>
                        <a:pt x="26844" y="24631"/>
                      </a:lnTo>
                      <a:lnTo>
                        <a:pt x="26696" y="26548"/>
                      </a:lnTo>
                      <a:lnTo>
                        <a:pt x="23304" y="27286"/>
                      </a:lnTo>
                      <a:lnTo>
                        <a:pt x="22271" y="29646"/>
                      </a:lnTo>
                      <a:lnTo>
                        <a:pt x="24189" y="31416"/>
                      </a:lnTo>
                      <a:lnTo>
                        <a:pt x="22713" y="34660"/>
                      </a:lnTo>
                      <a:lnTo>
                        <a:pt x="20059" y="35988"/>
                      </a:lnTo>
                      <a:lnTo>
                        <a:pt x="18584" y="36283"/>
                      </a:lnTo>
                      <a:lnTo>
                        <a:pt x="17256" y="36135"/>
                      </a:lnTo>
                      <a:lnTo>
                        <a:pt x="13569" y="33333"/>
                      </a:lnTo>
                      <a:lnTo>
                        <a:pt x="12684" y="32891"/>
                      </a:lnTo>
                      <a:lnTo>
                        <a:pt x="7964" y="34365"/>
                      </a:lnTo>
                      <a:lnTo>
                        <a:pt x="5015" y="36725"/>
                      </a:lnTo>
                      <a:lnTo>
                        <a:pt x="4277" y="38495"/>
                      </a:lnTo>
                      <a:lnTo>
                        <a:pt x="4720" y="45575"/>
                      </a:lnTo>
                      <a:lnTo>
                        <a:pt x="5605" y="49115"/>
                      </a:lnTo>
                      <a:lnTo>
                        <a:pt x="5162" y="57817"/>
                      </a:lnTo>
                      <a:lnTo>
                        <a:pt x="3835" y="66224"/>
                      </a:lnTo>
                      <a:lnTo>
                        <a:pt x="2360" y="69763"/>
                      </a:lnTo>
                      <a:lnTo>
                        <a:pt x="590" y="73156"/>
                      </a:lnTo>
                      <a:lnTo>
                        <a:pt x="0" y="76106"/>
                      </a:lnTo>
                      <a:lnTo>
                        <a:pt x="295" y="88052"/>
                      </a:lnTo>
                      <a:lnTo>
                        <a:pt x="1622" y="91002"/>
                      </a:lnTo>
                      <a:lnTo>
                        <a:pt x="3835" y="93067"/>
                      </a:lnTo>
                      <a:lnTo>
                        <a:pt x="2950" y="94394"/>
                      </a:lnTo>
                      <a:lnTo>
                        <a:pt x="1622" y="94837"/>
                      </a:lnTo>
                      <a:lnTo>
                        <a:pt x="2950" y="96459"/>
                      </a:lnTo>
                      <a:lnTo>
                        <a:pt x="5605" y="98524"/>
                      </a:lnTo>
                      <a:lnTo>
                        <a:pt x="8997" y="102359"/>
                      </a:lnTo>
                      <a:lnTo>
                        <a:pt x="11209" y="105456"/>
                      </a:lnTo>
                      <a:lnTo>
                        <a:pt x="14307" y="112683"/>
                      </a:lnTo>
                      <a:lnTo>
                        <a:pt x="14307" y="120500"/>
                      </a:lnTo>
                      <a:lnTo>
                        <a:pt x="12684" y="124188"/>
                      </a:lnTo>
                      <a:lnTo>
                        <a:pt x="11505" y="128022"/>
                      </a:lnTo>
                      <a:lnTo>
                        <a:pt x="10620" y="133037"/>
                      </a:lnTo>
                      <a:lnTo>
                        <a:pt x="10767" y="137019"/>
                      </a:lnTo>
                      <a:lnTo>
                        <a:pt x="12684" y="143952"/>
                      </a:lnTo>
                      <a:lnTo>
                        <a:pt x="12979" y="147196"/>
                      </a:lnTo>
                      <a:lnTo>
                        <a:pt x="12684" y="169320"/>
                      </a:lnTo>
                      <a:lnTo>
                        <a:pt x="11799" y="173745"/>
                      </a:lnTo>
                      <a:lnTo>
                        <a:pt x="10620" y="178022"/>
                      </a:lnTo>
                      <a:lnTo>
                        <a:pt x="9440" y="185839"/>
                      </a:lnTo>
                      <a:lnTo>
                        <a:pt x="8407" y="189526"/>
                      </a:lnTo>
                      <a:lnTo>
                        <a:pt x="5457" y="196901"/>
                      </a:lnTo>
                      <a:lnTo>
                        <a:pt x="5605" y="198523"/>
                      </a:lnTo>
                      <a:lnTo>
                        <a:pt x="6194" y="200146"/>
                      </a:lnTo>
                      <a:lnTo>
                        <a:pt x="9587" y="206045"/>
                      </a:lnTo>
                      <a:lnTo>
                        <a:pt x="12390" y="212387"/>
                      </a:lnTo>
                      <a:lnTo>
                        <a:pt x="13717" y="221532"/>
                      </a:lnTo>
                      <a:lnTo>
                        <a:pt x="12832" y="225219"/>
                      </a:lnTo>
                      <a:lnTo>
                        <a:pt x="10914" y="228317"/>
                      </a:lnTo>
                      <a:lnTo>
                        <a:pt x="9292" y="232004"/>
                      </a:lnTo>
                      <a:lnTo>
                        <a:pt x="7964" y="235691"/>
                      </a:lnTo>
                      <a:lnTo>
                        <a:pt x="7964" y="237166"/>
                      </a:lnTo>
                      <a:lnTo>
                        <a:pt x="8555" y="243656"/>
                      </a:lnTo>
                      <a:lnTo>
                        <a:pt x="9292" y="247048"/>
                      </a:lnTo>
                      <a:lnTo>
                        <a:pt x="9882" y="250440"/>
                      </a:lnTo>
                      <a:lnTo>
                        <a:pt x="9144" y="254127"/>
                      </a:lnTo>
                      <a:lnTo>
                        <a:pt x="5457" y="265189"/>
                      </a:lnTo>
                      <a:lnTo>
                        <a:pt x="4425" y="273154"/>
                      </a:lnTo>
                      <a:lnTo>
                        <a:pt x="6785" y="282298"/>
                      </a:lnTo>
                      <a:lnTo>
                        <a:pt x="7079" y="284953"/>
                      </a:lnTo>
                      <a:lnTo>
                        <a:pt x="7964" y="287460"/>
                      </a:lnTo>
                      <a:lnTo>
                        <a:pt x="9292" y="289083"/>
                      </a:lnTo>
                      <a:lnTo>
                        <a:pt x="10914" y="290558"/>
                      </a:lnTo>
                      <a:lnTo>
                        <a:pt x="12832" y="287903"/>
                      </a:lnTo>
                      <a:lnTo>
                        <a:pt x="14307" y="284953"/>
                      </a:lnTo>
                      <a:lnTo>
                        <a:pt x="16814" y="276251"/>
                      </a:lnTo>
                      <a:lnTo>
                        <a:pt x="17994" y="272859"/>
                      </a:lnTo>
                      <a:lnTo>
                        <a:pt x="19469" y="269762"/>
                      </a:lnTo>
                      <a:lnTo>
                        <a:pt x="21386" y="266812"/>
                      </a:lnTo>
                      <a:lnTo>
                        <a:pt x="24041" y="264894"/>
                      </a:lnTo>
                      <a:lnTo>
                        <a:pt x="25516" y="264452"/>
                      </a:lnTo>
                      <a:lnTo>
                        <a:pt x="26991" y="264599"/>
                      </a:lnTo>
                      <a:lnTo>
                        <a:pt x="28466" y="265927"/>
                      </a:lnTo>
                      <a:lnTo>
                        <a:pt x="29646" y="267549"/>
                      </a:lnTo>
                      <a:lnTo>
                        <a:pt x="30531" y="268139"/>
                      </a:lnTo>
                      <a:lnTo>
                        <a:pt x="36283" y="268582"/>
                      </a:lnTo>
                      <a:lnTo>
                        <a:pt x="42478" y="269614"/>
                      </a:lnTo>
                      <a:lnTo>
                        <a:pt x="44247" y="272269"/>
                      </a:lnTo>
                      <a:lnTo>
                        <a:pt x="44690" y="276104"/>
                      </a:lnTo>
                      <a:lnTo>
                        <a:pt x="46017" y="280676"/>
                      </a:lnTo>
                      <a:lnTo>
                        <a:pt x="46312" y="286870"/>
                      </a:lnTo>
                      <a:lnTo>
                        <a:pt x="47197" y="285543"/>
                      </a:lnTo>
                      <a:lnTo>
                        <a:pt x="47639" y="284068"/>
                      </a:lnTo>
                      <a:lnTo>
                        <a:pt x="47787" y="282151"/>
                      </a:lnTo>
                      <a:lnTo>
                        <a:pt x="48378" y="280381"/>
                      </a:lnTo>
                      <a:lnTo>
                        <a:pt x="50147" y="276104"/>
                      </a:lnTo>
                      <a:lnTo>
                        <a:pt x="50147" y="274629"/>
                      </a:lnTo>
                      <a:lnTo>
                        <a:pt x="49115" y="269024"/>
                      </a:lnTo>
                      <a:lnTo>
                        <a:pt x="47787" y="263272"/>
                      </a:lnTo>
                      <a:lnTo>
                        <a:pt x="46754" y="261945"/>
                      </a:lnTo>
                      <a:lnTo>
                        <a:pt x="45132" y="261502"/>
                      </a:lnTo>
                      <a:lnTo>
                        <a:pt x="43362" y="261502"/>
                      </a:lnTo>
                      <a:lnTo>
                        <a:pt x="40708" y="261945"/>
                      </a:lnTo>
                      <a:lnTo>
                        <a:pt x="39675" y="260322"/>
                      </a:lnTo>
                      <a:lnTo>
                        <a:pt x="37316" y="255160"/>
                      </a:lnTo>
                      <a:lnTo>
                        <a:pt x="35251" y="247785"/>
                      </a:lnTo>
                      <a:lnTo>
                        <a:pt x="33481" y="244541"/>
                      </a:lnTo>
                      <a:lnTo>
                        <a:pt x="32596" y="243213"/>
                      </a:lnTo>
                      <a:lnTo>
                        <a:pt x="31416" y="242181"/>
                      </a:lnTo>
                      <a:lnTo>
                        <a:pt x="29794" y="241443"/>
                      </a:lnTo>
                      <a:lnTo>
                        <a:pt x="28318" y="240263"/>
                      </a:lnTo>
                      <a:lnTo>
                        <a:pt x="26401" y="237461"/>
                      </a:lnTo>
                      <a:lnTo>
                        <a:pt x="24041" y="232446"/>
                      </a:lnTo>
                      <a:lnTo>
                        <a:pt x="23452" y="230676"/>
                      </a:lnTo>
                      <a:lnTo>
                        <a:pt x="23156" y="225809"/>
                      </a:lnTo>
                      <a:lnTo>
                        <a:pt x="23894" y="219614"/>
                      </a:lnTo>
                      <a:lnTo>
                        <a:pt x="25959" y="213715"/>
                      </a:lnTo>
                      <a:lnTo>
                        <a:pt x="34366" y="191296"/>
                      </a:lnTo>
                      <a:lnTo>
                        <a:pt x="35693" y="184954"/>
                      </a:lnTo>
                      <a:lnTo>
                        <a:pt x="37758" y="181857"/>
                      </a:lnTo>
                      <a:lnTo>
                        <a:pt x="41150" y="179644"/>
                      </a:lnTo>
                      <a:lnTo>
                        <a:pt x="44985" y="178759"/>
                      </a:lnTo>
                      <a:lnTo>
                        <a:pt x="54129" y="178022"/>
                      </a:lnTo>
                      <a:lnTo>
                        <a:pt x="56489" y="178169"/>
                      </a:lnTo>
                      <a:lnTo>
                        <a:pt x="60324" y="179202"/>
                      </a:lnTo>
                      <a:lnTo>
                        <a:pt x="62389" y="180087"/>
                      </a:lnTo>
                      <a:lnTo>
                        <a:pt x="64454" y="181562"/>
                      </a:lnTo>
                      <a:lnTo>
                        <a:pt x="68584" y="186134"/>
                      </a:lnTo>
                      <a:lnTo>
                        <a:pt x="71976" y="188936"/>
                      </a:lnTo>
                      <a:lnTo>
                        <a:pt x="75220" y="192181"/>
                      </a:lnTo>
                      <a:lnTo>
                        <a:pt x="77433" y="194688"/>
                      </a:lnTo>
                      <a:lnTo>
                        <a:pt x="78761" y="199408"/>
                      </a:lnTo>
                      <a:lnTo>
                        <a:pt x="79793" y="200588"/>
                      </a:lnTo>
                      <a:lnTo>
                        <a:pt x="79646" y="194541"/>
                      </a:lnTo>
                      <a:lnTo>
                        <a:pt x="79055" y="192919"/>
                      </a:lnTo>
                      <a:close/>
                    </a:path>
                  </a:pathLst>
                </a:custGeom>
                <a:grpFill/>
                <a:ln w="3175" cap="flat">
                  <a:solidFill>
                    <a:schemeClr val="bg2">
                      <a:lumMod val="90000"/>
                    </a:schemeClr>
                  </a:solidFill>
                  <a:prstDash val="solid"/>
                  <a:miter/>
                </a:ln>
              </p:spPr>
              <p:txBody>
                <a:bodyPr rtlCol="0" anchor="ctr"/>
                <a:lstStyle/>
                <a:p>
                  <a:endParaRPr lang="en-GB"/>
                </a:p>
              </p:txBody>
            </p:sp>
            <p:sp>
              <p:nvSpPr>
                <p:cNvPr id="345" name="Freeform: Shape 344">
                  <a:extLst>
                    <a:ext uri="{FF2B5EF4-FFF2-40B4-BE49-F238E27FC236}">
                      <a16:creationId xmlns:a16="http://schemas.microsoft.com/office/drawing/2014/main" id="{EDF53E52-CD7A-794F-85E4-95B7650FD7A8}"/>
                    </a:ext>
                  </a:extLst>
                </p:cNvPr>
                <p:cNvSpPr/>
                <p:nvPr/>
              </p:nvSpPr>
              <p:spPr>
                <a:xfrm>
                  <a:off x="7097318" y="1549455"/>
                  <a:ext cx="35102" cy="10471"/>
                </a:xfrm>
                <a:custGeom>
                  <a:avLst/>
                  <a:gdLst>
                    <a:gd name="connsiteX0" fmla="*/ 25811 w 35102"/>
                    <a:gd name="connsiteY0" fmla="*/ 9734 h 10471"/>
                    <a:gd name="connsiteX1" fmla="*/ 35103 w 35102"/>
                    <a:gd name="connsiteY1" fmla="*/ 10472 h 10471"/>
                    <a:gd name="connsiteX2" fmla="*/ 35103 w 35102"/>
                    <a:gd name="connsiteY2" fmla="*/ 9734 h 10471"/>
                    <a:gd name="connsiteX3" fmla="*/ 34513 w 35102"/>
                    <a:gd name="connsiteY3" fmla="*/ 8997 h 10471"/>
                    <a:gd name="connsiteX4" fmla="*/ 32300 w 35102"/>
                    <a:gd name="connsiteY4" fmla="*/ 7375 h 10471"/>
                    <a:gd name="connsiteX5" fmla="*/ 30088 w 35102"/>
                    <a:gd name="connsiteY5" fmla="*/ 6195 h 10471"/>
                    <a:gd name="connsiteX6" fmla="*/ 29941 w 35102"/>
                    <a:gd name="connsiteY6" fmla="*/ 5015 h 10471"/>
                    <a:gd name="connsiteX7" fmla="*/ 30383 w 35102"/>
                    <a:gd name="connsiteY7" fmla="*/ 2802 h 10471"/>
                    <a:gd name="connsiteX8" fmla="*/ 22124 w 35102"/>
                    <a:gd name="connsiteY8" fmla="*/ 0 h 10471"/>
                    <a:gd name="connsiteX9" fmla="*/ 15339 w 35102"/>
                    <a:gd name="connsiteY9" fmla="*/ 2802 h 10471"/>
                    <a:gd name="connsiteX10" fmla="*/ 10029 w 35102"/>
                    <a:gd name="connsiteY10" fmla="*/ 3540 h 10471"/>
                    <a:gd name="connsiteX11" fmla="*/ 0 w 35102"/>
                    <a:gd name="connsiteY11" fmla="*/ 6785 h 10471"/>
                    <a:gd name="connsiteX12" fmla="*/ 9587 w 35102"/>
                    <a:gd name="connsiteY12" fmla="*/ 10177 h 10471"/>
                    <a:gd name="connsiteX13" fmla="*/ 25811 w 35102"/>
                    <a:gd name="connsiteY13" fmla="*/ 9734 h 1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02" h="10471">
                      <a:moveTo>
                        <a:pt x="25811" y="9734"/>
                      </a:moveTo>
                      <a:lnTo>
                        <a:pt x="35103" y="10472"/>
                      </a:lnTo>
                      <a:lnTo>
                        <a:pt x="35103" y="9734"/>
                      </a:lnTo>
                      <a:lnTo>
                        <a:pt x="34513" y="8997"/>
                      </a:lnTo>
                      <a:lnTo>
                        <a:pt x="32300" y="7375"/>
                      </a:lnTo>
                      <a:lnTo>
                        <a:pt x="30088" y="6195"/>
                      </a:lnTo>
                      <a:lnTo>
                        <a:pt x="29941" y="5015"/>
                      </a:lnTo>
                      <a:lnTo>
                        <a:pt x="30383" y="2802"/>
                      </a:lnTo>
                      <a:lnTo>
                        <a:pt x="22124" y="0"/>
                      </a:lnTo>
                      <a:lnTo>
                        <a:pt x="15339" y="2802"/>
                      </a:lnTo>
                      <a:lnTo>
                        <a:pt x="10029" y="3540"/>
                      </a:lnTo>
                      <a:lnTo>
                        <a:pt x="0" y="6785"/>
                      </a:lnTo>
                      <a:lnTo>
                        <a:pt x="9587" y="10177"/>
                      </a:lnTo>
                      <a:lnTo>
                        <a:pt x="25811" y="9734"/>
                      </a:lnTo>
                      <a:close/>
                    </a:path>
                  </a:pathLst>
                </a:custGeom>
                <a:grpFill/>
                <a:ln w="3175" cap="flat">
                  <a:solidFill>
                    <a:schemeClr val="bg2">
                      <a:lumMod val="90000"/>
                    </a:schemeClr>
                  </a:solidFill>
                  <a:prstDash val="solid"/>
                  <a:miter/>
                </a:ln>
              </p:spPr>
              <p:txBody>
                <a:bodyPr rtlCol="0" anchor="ctr"/>
                <a:lstStyle/>
                <a:p>
                  <a:endParaRPr lang="en-GB"/>
                </a:p>
              </p:txBody>
            </p:sp>
            <p:sp>
              <p:nvSpPr>
                <p:cNvPr id="346" name="Freeform: Shape 345">
                  <a:extLst>
                    <a:ext uri="{FF2B5EF4-FFF2-40B4-BE49-F238E27FC236}">
                      <a16:creationId xmlns:a16="http://schemas.microsoft.com/office/drawing/2014/main" id="{95F09850-E5A3-E187-C972-AB2320643BDB}"/>
                    </a:ext>
                  </a:extLst>
                </p:cNvPr>
                <p:cNvSpPr/>
                <p:nvPr/>
              </p:nvSpPr>
              <p:spPr>
                <a:xfrm>
                  <a:off x="7049973" y="2105349"/>
                  <a:ext cx="52359" cy="35840"/>
                </a:xfrm>
                <a:custGeom>
                  <a:avLst/>
                  <a:gdLst>
                    <a:gd name="connsiteX0" fmla="*/ 17699 w 52359"/>
                    <a:gd name="connsiteY0" fmla="*/ 147 h 35840"/>
                    <a:gd name="connsiteX1" fmla="*/ 14749 w 52359"/>
                    <a:gd name="connsiteY1" fmla="*/ 737 h 35840"/>
                    <a:gd name="connsiteX2" fmla="*/ 9292 w 52359"/>
                    <a:gd name="connsiteY2" fmla="*/ 3540 h 35840"/>
                    <a:gd name="connsiteX3" fmla="*/ 3540 w 52359"/>
                    <a:gd name="connsiteY3" fmla="*/ 7669 h 35840"/>
                    <a:gd name="connsiteX4" fmla="*/ 1033 w 52359"/>
                    <a:gd name="connsiteY4" fmla="*/ 11209 h 35840"/>
                    <a:gd name="connsiteX5" fmla="*/ 442 w 52359"/>
                    <a:gd name="connsiteY5" fmla="*/ 15192 h 35840"/>
                    <a:gd name="connsiteX6" fmla="*/ 0 w 52359"/>
                    <a:gd name="connsiteY6" fmla="*/ 19174 h 35840"/>
                    <a:gd name="connsiteX7" fmla="*/ 0 w 52359"/>
                    <a:gd name="connsiteY7" fmla="*/ 21681 h 35840"/>
                    <a:gd name="connsiteX8" fmla="*/ 442 w 52359"/>
                    <a:gd name="connsiteY8" fmla="*/ 24336 h 35840"/>
                    <a:gd name="connsiteX9" fmla="*/ 1033 w 52359"/>
                    <a:gd name="connsiteY9" fmla="*/ 26253 h 35840"/>
                    <a:gd name="connsiteX10" fmla="*/ 4277 w 52359"/>
                    <a:gd name="connsiteY10" fmla="*/ 32596 h 35840"/>
                    <a:gd name="connsiteX11" fmla="*/ 10177 w 52359"/>
                    <a:gd name="connsiteY11" fmla="*/ 35840 h 35840"/>
                    <a:gd name="connsiteX12" fmla="*/ 16519 w 52359"/>
                    <a:gd name="connsiteY12" fmla="*/ 35398 h 35840"/>
                    <a:gd name="connsiteX13" fmla="*/ 23599 w 52359"/>
                    <a:gd name="connsiteY13" fmla="*/ 33775 h 35840"/>
                    <a:gd name="connsiteX14" fmla="*/ 35251 w 52359"/>
                    <a:gd name="connsiteY14" fmla="*/ 30088 h 35840"/>
                    <a:gd name="connsiteX15" fmla="*/ 40855 w 52359"/>
                    <a:gd name="connsiteY15" fmla="*/ 24778 h 35840"/>
                    <a:gd name="connsiteX16" fmla="*/ 42920 w 52359"/>
                    <a:gd name="connsiteY16" fmla="*/ 21091 h 35840"/>
                    <a:gd name="connsiteX17" fmla="*/ 47492 w 52359"/>
                    <a:gd name="connsiteY17" fmla="*/ 17846 h 35840"/>
                    <a:gd name="connsiteX18" fmla="*/ 48672 w 52359"/>
                    <a:gd name="connsiteY18" fmla="*/ 19026 h 35840"/>
                    <a:gd name="connsiteX19" fmla="*/ 49262 w 52359"/>
                    <a:gd name="connsiteY19" fmla="*/ 21829 h 35840"/>
                    <a:gd name="connsiteX20" fmla="*/ 50737 w 52359"/>
                    <a:gd name="connsiteY20" fmla="*/ 21386 h 35840"/>
                    <a:gd name="connsiteX21" fmla="*/ 52360 w 52359"/>
                    <a:gd name="connsiteY21" fmla="*/ 19469 h 35840"/>
                    <a:gd name="connsiteX22" fmla="*/ 51917 w 52359"/>
                    <a:gd name="connsiteY22" fmla="*/ 15044 h 35840"/>
                    <a:gd name="connsiteX23" fmla="*/ 49410 w 52359"/>
                    <a:gd name="connsiteY23" fmla="*/ 11799 h 35840"/>
                    <a:gd name="connsiteX24" fmla="*/ 44837 w 52359"/>
                    <a:gd name="connsiteY24" fmla="*/ 9292 h 35840"/>
                    <a:gd name="connsiteX25" fmla="*/ 24778 w 52359"/>
                    <a:gd name="connsiteY25" fmla="*/ 0 h 35840"/>
                    <a:gd name="connsiteX26" fmla="*/ 17699 w 52359"/>
                    <a:gd name="connsiteY26" fmla="*/ 147 h 3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59" h="35840">
                      <a:moveTo>
                        <a:pt x="17699" y="147"/>
                      </a:moveTo>
                      <a:lnTo>
                        <a:pt x="14749" y="737"/>
                      </a:lnTo>
                      <a:lnTo>
                        <a:pt x="9292" y="3540"/>
                      </a:lnTo>
                      <a:lnTo>
                        <a:pt x="3540" y="7669"/>
                      </a:lnTo>
                      <a:lnTo>
                        <a:pt x="1033" y="11209"/>
                      </a:lnTo>
                      <a:lnTo>
                        <a:pt x="442" y="15192"/>
                      </a:lnTo>
                      <a:lnTo>
                        <a:pt x="0" y="19174"/>
                      </a:lnTo>
                      <a:lnTo>
                        <a:pt x="0" y="21681"/>
                      </a:lnTo>
                      <a:lnTo>
                        <a:pt x="442" y="24336"/>
                      </a:lnTo>
                      <a:lnTo>
                        <a:pt x="1033" y="26253"/>
                      </a:lnTo>
                      <a:lnTo>
                        <a:pt x="4277" y="32596"/>
                      </a:lnTo>
                      <a:lnTo>
                        <a:pt x="10177" y="35840"/>
                      </a:lnTo>
                      <a:lnTo>
                        <a:pt x="16519" y="35398"/>
                      </a:lnTo>
                      <a:lnTo>
                        <a:pt x="23599" y="33775"/>
                      </a:lnTo>
                      <a:lnTo>
                        <a:pt x="35251" y="30088"/>
                      </a:lnTo>
                      <a:lnTo>
                        <a:pt x="40855" y="24778"/>
                      </a:lnTo>
                      <a:lnTo>
                        <a:pt x="42920" y="21091"/>
                      </a:lnTo>
                      <a:lnTo>
                        <a:pt x="47492" y="17846"/>
                      </a:lnTo>
                      <a:lnTo>
                        <a:pt x="48672" y="19026"/>
                      </a:lnTo>
                      <a:lnTo>
                        <a:pt x="49262" y="21829"/>
                      </a:lnTo>
                      <a:lnTo>
                        <a:pt x="50737" y="21386"/>
                      </a:lnTo>
                      <a:lnTo>
                        <a:pt x="52360" y="19469"/>
                      </a:lnTo>
                      <a:lnTo>
                        <a:pt x="51917" y="15044"/>
                      </a:lnTo>
                      <a:lnTo>
                        <a:pt x="49410" y="11799"/>
                      </a:lnTo>
                      <a:lnTo>
                        <a:pt x="44837" y="9292"/>
                      </a:lnTo>
                      <a:lnTo>
                        <a:pt x="24778" y="0"/>
                      </a:lnTo>
                      <a:lnTo>
                        <a:pt x="17699" y="147"/>
                      </a:lnTo>
                      <a:close/>
                    </a:path>
                  </a:pathLst>
                </a:custGeom>
                <a:grpFill/>
                <a:ln w="3175" cap="flat">
                  <a:solidFill>
                    <a:schemeClr val="bg2">
                      <a:lumMod val="90000"/>
                    </a:schemeClr>
                  </a:solidFill>
                  <a:prstDash val="solid"/>
                  <a:miter/>
                </a:ln>
              </p:spPr>
              <p:txBody>
                <a:bodyPr rtlCol="0" anchor="ctr"/>
                <a:lstStyle/>
                <a:p>
                  <a:endParaRPr lang="en-GB"/>
                </a:p>
              </p:txBody>
            </p:sp>
            <p:sp>
              <p:nvSpPr>
                <p:cNvPr id="347" name="Freeform: Shape 346">
                  <a:extLst>
                    <a:ext uri="{FF2B5EF4-FFF2-40B4-BE49-F238E27FC236}">
                      <a16:creationId xmlns:a16="http://schemas.microsoft.com/office/drawing/2014/main" id="{359BB502-9D61-71C9-29AC-6EBFE145DA99}"/>
                    </a:ext>
                  </a:extLst>
                </p:cNvPr>
                <p:cNvSpPr/>
                <p:nvPr/>
              </p:nvSpPr>
              <p:spPr>
                <a:xfrm>
                  <a:off x="7083306" y="1541343"/>
                  <a:ext cx="20058" cy="10176"/>
                </a:xfrm>
                <a:custGeom>
                  <a:avLst/>
                  <a:gdLst>
                    <a:gd name="connsiteX0" fmla="*/ 12979 w 20058"/>
                    <a:gd name="connsiteY0" fmla="*/ 9292 h 10176"/>
                    <a:gd name="connsiteX1" fmla="*/ 13569 w 20058"/>
                    <a:gd name="connsiteY1" fmla="*/ 7227 h 10176"/>
                    <a:gd name="connsiteX2" fmla="*/ 20059 w 20058"/>
                    <a:gd name="connsiteY2" fmla="*/ 3392 h 10176"/>
                    <a:gd name="connsiteX3" fmla="*/ 19764 w 20058"/>
                    <a:gd name="connsiteY3" fmla="*/ 2655 h 10176"/>
                    <a:gd name="connsiteX4" fmla="*/ 18289 w 20058"/>
                    <a:gd name="connsiteY4" fmla="*/ 590 h 10176"/>
                    <a:gd name="connsiteX5" fmla="*/ 8702 w 20058"/>
                    <a:gd name="connsiteY5" fmla="*/ 0 h 10176"/>
                    <a:gd name="connsiteX6" fmla="*/ 0 w 20058"/>
                    <a:gd name="connsiteY6" fmla="*/ 4277 h 10176"/>
                    <a:gd name="connsiteX7" fmla="*/ 885 w 20058"/>
                    <a:gd name="connsiteY7" fmla="*/ 5605 h 10176"/>
                    <a:gd name="connsiteX8" fmla="*/ 10914 w 20058"/>
                    <a:gd name="connsiteY8" fmla="*/ 10177 h 10176"/>
                    <a:gd name="connsiteX9" fmla="*/ 12979 w 20058"/>
                    <a:gd name="connsiteY9" fmla="*/ 9292 h 1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8" h="10176">
                      <a:moveTo>
                        <a:pt x="12979" y="9292"/>
                      </a:moveTo>
                      <a:lnTo>
                        <a:pt x="13569" y="7227"/>
                      </a:lnTo>
                      <a:lnTo>
                        <a:pt x="20059" y="3392"/>
                      </a:lnTo>
                      <a:lnTo>
                        <a:pt x="19764" y="2655"/>
                      </a:lnTo>
                      <a:lnTo>
                        <a:pt x="18289" y="590"/>
                      </a:lnTo>
                      <a:lnTo>
                        <a:pt x="8702" y="0"/>
                      </a:lnTo>
                      <a:lnTo>
                        <a:pt x="0" y="4277"/>
                      </a:lnTo>
                      <a:lnTo>
                        <a:pt x="885" y="5605"/>
                      </a:lnTo>
                      <a:lnTo>
                        <a:pt x="10914" y="10177"/>
                      </a:lnTo>
                      <a:lnTo>
                        <a:pt x="12979" y="9292"/>
                      </a:lnTo>
                      <a:close/>
                    </a:path>
                  </a:pathLst>
                </a:custGeom>
                <a:grpFill/>
                <a:ln w="3175" cap="flat">
                  <a:solidFill>
                    <a:schemeClr val="bg2">
                      <a:lumMod val="90000"/>
                    </a:schemeClr>
                  </a:solidFill>
                  <a:prstDash val="solid"/>
                  <a:miter/>
                </a:ln>
              </p:spPr>
              <p:txBody>
                <a:bodyPr rtlCol="0" anchor="ctr"/>
                <a:lstStyle/>
                <a:p>
                  <a:endParaRPr lang="en-GB"/>
                </a:p>
              </p:txBody>
            </p:sp>
            <p:sp>
              <p:nvSpPr>
                <p:cNvPr id="348" name="Freeform: Shape 347">
                  <a:extLst>
                    <a:ext uri="{FF2B5EF4-FFF2-40B4-BE49-F238E27FC236}">
                      <a16:creationId xmlns:a16="http://schemas.microsoft.com/office/drawing/2014/main" id="{ABA45165-40B6-D3E8-93D3-02BF7BABC1A5}"/>
                    </a:ext>
                  </a:extLst>
                </p:cNvPr>
                <p:cNvSpPr/>
                <p:nvPr/>
              </p:nvSpPr>
              <p:spPr>
                <a:xfrm>
                  <a:off x="7104545" y="1483821"/>
                  <a:ext cx="15191" cy="7964"/>
                </a:xfrm>
                <a:custGeom>
                  <a:avLst/>
                  <a:gdLst>
                    <a:gd name="connsiteX0" fmla="*/ 1180 w 15191"/>
                    <a:gd name="connsiteY0" fmla="*/ 5310 h 7964"/>
                    <a:gd name="connsiteX1" fmla="*/ 3982 w 15191"/>
                    <a:gd name="connsiteY1" fmla="*/ 7670 h 7964"/>
                    <a:gd name="connsiteX2" fmla="*/ 6490 w 15191"/>
                    <a:gd name="connsiteY2" fmla="*/ 7965 h 7964"/>
                    <a:gd name="connsiteX3" fmla="*/ 10177 w 15191"/>
                    <a:gd name="connsiteY3" fmla="*/ 7670 h 7964"/>
                    <a:gd name="connsiteX4" fmla="*/ 11062 w 15191"/>
                    <a:gd name="connsiteY4" fmla="*/ 6047 h 7964"/>
                    <a:gd name="connsiteX5" fmla="*/ 15192 w 15191"/>
                    <a:gd name="connsiteY5" fmla="*/ 3835 h 7964"/>
                    <a:gd name="connsiteX6" fmla="*/ 13422 w 15191"/>
                    <a:gd name="connsiteY6" fmla="*/ 1180 h 7964"/>
                    <a:gd name="connsiteX7" fmla="*/ 9144 w 15191"/>
                    <a:gd name="connsiteY7" fmla="*/ 0 h 7964"/>
                    <a:gd name="connsiteX8" fmla="*/ 5900 w 15191"/>
                    <a:gd name="connsiteY8" fmla="*/ 0 h 7964"/>
                    <a:gd name="connsiteX9" fmla="*/ 4130 w 15191"/>
                    <a:gd name="connsiteY9" fmla="*/ 737 h 7964"/>
                    <a:gd name="connsiteX10" fmla="*/ 3687 w 15191"/>
                    <a:gd name="connsiteY10" fmla="*/ 1622 h 7964"/>
                    <a:gd name="connsiteX11" fmla="*/ 2655 w 15191"/>
                    <a:gd name="connsiteY11" fmla="*/ 2802 h 7964"/>
                    <a:gd name="connsiteX12" fmla="*/ 0 w 15191"/>
                    <a:gd name="connsiteY12" fmla="*/ 2950 h 7964"/>
                    <a:gd name="connsiteX13" fmla="*/ 295 w 15191"/>
                    <a:gd name="connsiteY13" fmla="*/ 4130 h 7964"/>
                    <a:gd name="connsiteX14" fmla="*/ 1180 w 15191"/>
                    <a:gd name="connsiteY14" fmla="*/ 531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91" h="7964">
                      <a:moveTo>
                        <a:pt x="1180" y="5310"/>
                      </a:moveTo>
                      <a:lnTo>
                        <a:pt x="3982" y="7670"/>
                      </a:lnTo>
                      <a:lnTo>
                        <a:pt x="6490" y="7965"/>
                      </a:lnTo>
                      <a:lnTo>
                        <a:pt x="10177" y="7670"/>
                      </a:lnTo>
                      <a:lnTo>
                        <a:pt x="11062" y="6047"/>
                      </a:lnTo>
                      <a:lnTo>
                        <a:pt x="15192" y="3835"/>
                      </a:lnTo>
                      <a:lnTo>
                        <a:pt x="13422" y="1180"/>
                      </a:lnTo>
                      <a:lnTo>
                        <a:pt x="9144" y="0"/>
                      </a:lnTo>
                      <a:lnTo>
                        <a:pt x="5900" y="0"/>
                      </a:lnTo>
                      <a:lnTo>
                        <a:pt x="4130" y="737"/>
                      </a:lnTo>
                      <a:lnTo>
                        <a:pt x="3687" y="1622"/>
                      </a:lnTo>
                      <a:lnTo>
                        <a:pt x="2655" y="2802"/>
                      </a:lnTo>
                      <a:lnTo>
                        <a:pt x="0" y="2950"/>
                      </a:lnTo>
                      <a:lnTo>
                        <a:pt x="295" y="4130"/>
                      </a:lnTo>
                      <a:lnTo>
                        <a:pt x="1180" y="5310"/>
                      </a:lnTo>
                      <a:close/>
                    </a:path>
                  </a:pathLst>
                </a:custGeom>
                <a:grpFill/>
                <a:ln w="3175" cap="flat">
                  <a:solidFill>
                    <a:schemeClr val="bg2">
                      <a:lumMod val="90000"/>
                    </a:schemeClr>
                  </a:solidFill>
                  <a:prstDash val="solid"/>
                  <a:miter/>
                </a:ln>
              </p:spPr>
              <p:txBody>
                <a:bodyPr rtlCol="0" anchor="ctr"/>
                <a:lstStyle/>
                <a:p>
                  <a:endParaRPr lang="en-GB"/>
                </a:p>
              </p:txBody>
            </p:sp>
            <p:sp>
              <p:nvSpPr>
                <p:cNvPr id="349" name="Freeform: Shape 348">
                  <a:extLst>
                    <a:ext uri="{FF2B5EF4-FFF2-40B4-BE49-F238E27FC236}">
                      <a16:creationId xmlns:a16="http://schemas.microsoft.com/office/drawing/2014/main" id="{30026A49-6D4D-D833-357D-93CFD8417AC5}"/>
                    </a:ext>
                  </a:extLst>
                </p:cNvPr>
                <p:cNvSpPr/>
                <p:nvPr/>
              </p:nvSpPr>
              <p:spPr>
                <a:xfrm>
                  <a:off x="7153512" y="2015822"/>
                  <a:ext cx="25220" cy="20943"/>
                </a:xfrm>
                <a:custGeom>
                  <a:avLst/>
                  <a:gdLst>
                    <a:gd name="connsiteX0" fmla="*/ 25221 w 25220"/>
                    <a:gd name="connsiteY0" fmla="*/ 11799 h 20943"/>
                    <a:gd name="connsiteX1" fmla="*/ 24926 w 25220"/>
                    <a:gd name="connsiteY1" fmla="*/ 9144 h 20943"/>
                    <a:gd name="connsiteX2" fmla="*/ 23598 w 25220"/>
                    <a:gd name="connsiteY2" fmla="*/ 7817 h 20943"/>
                    <a:gd name="connsiteX3" fmla="*/ 21828 w 25220"/>
                    <a:gd name="connsiteY3" fmla="*/ 7965 h 20943"/>
                    <a:gd name="connsiteX4" fmla="*/ 19764 w 25220"/>
                    <a:gd name="connsiteY4" fmla="*/ 5457 h 20943"/>
                    <a:gd name="connsiteX5" fmla="*/ 17256 w 25220"/>
                    <a:gd name="connsiteY5" fmla="*/ 1917 h 20943"/>
                    <a:gd name="connsiteX6" fmla="*/ 14011 w 25220"/>
                    <a:gd name="connsiteY6" fmla="*/ 148 h 20943"/>
                    <a:gd name="connsiteX7" fmla="*/ 12832 w 25220"/>
                    <a:gd name="connsiteY7" fmla="*/ 0 h 20943"/>
                    <a:gd name="connsiteX8" fmla="*/ 12536 w 25220"/>
                    <a:gd name="connsiteY8" fmla="*/ 738 h 20943"/>
                    <a:gd name="connsiteX9" fmla="*/ 12832 w 25220"/>
                    <a:gd name="connsiteY9" fmla="*/ 2360 h 20943"/>
                    <a:gd name="connsiteX10" fmla="*/ 9882 w 25220"/>
                    <a:gd name="connsiteY10" fmla="*/ 1032 h 20943"/>
                    <a:gd name="connsiteX11" fmla="*/ 7079 w 25220"/>
                    <a:gd name="connsiteY11" fmla="*/ 885 h 20943"/>
                    <a:gd name="connsiteX12" fmla="*/ 1475 w 25220"/>
                    <a:gd name="connsiteY12" fmla="*/ 2212 h 20943"/>
                    <a:gd name="connsiteX13" fmla="*/ 0 w 25220"/>
                    <a:gd name="connsiteY13" fmla="*/ 3835 h 20943"/>
                    <a:gd name="connsiteX14" fmla="*/ 295 w 25220"/>
                    <a:gd name="connsiteY14" fmla="*/ 5752 h 20943"/>
                    <a:gd name="connsiteX15" fmla="*/ 1327 w 25220"/>
                    <a:gd name="connsiteY15" fmla="*/ 6490 h 20943"/>
                    <a:gd name="connsiteX16" fmla="*/ 4867 w 25220"/>
                    <a:gd name="connsiteY16" fmla="*/ 7965 h 20943"/>
                    <a:gd name="connsiteX17" fmla="*/ 7964 w 25220"/>
                    <a:gd name="connsiteY17" fmla="*/ 7375 h 20943"/>
                    <a:gd name="connsiteX18" fmla="*/ 12979 w 25220"/>
                    <a:gd name="connsiteY18" fmla="*/ 10767 h 20943"/>
                    <a:gd name="connsiteX19" fmla="*/ 14307 w 25220"/>
                    <a:gd name="connsiteY19" fmla="*/ 13864 h 20943"/>
                    <a:gd name="connsiteX20" fmla="*/ 15486 w 25220"/>
                    <a:gd name="connsiteY20" fmla="*/ 15339 h 20943"/>
                    <a:gd name="connsiteX21" fmla="*/ 18584 w 25220"/>
                    <a:gd name="connsiteY21" fmla="*/ 16814 h 20943"/>
                    <a:gd name="connsiteX22" fmla="*/ 19911 w 25220"/>
                    <a:gd name="connsiteY22" fmla="*/ 18879 h 20943"/>
                    <a:gd name="connsiteX23" fmla="*/ 20501 w 25220"/>
                    <a:gd name="connsiteY23" fmla="*/ 20944 h 20943"/>
                    <a:gd name="connsiteX24" fmla="*/ 23009 w 25220"/>
                    <a:gd name="connsiteY24" fmla="*/ 20206 h 20943"/>
                    <a:gd name="connsiteX25" fmla="*/ 22566 w 25220"/>
                    <a:gd name="connsiteY25" fmla="*/ 19469 h 20943"/>
                    <a:gd name="connsiteX26" fmla="*/ 21091 w 25220"/>
                    <a:gd name="connsiteY26" fmla="*/ 17994 h 20943"/>
                    <a:gd name="connsiteX27" fmla="*/ 21681 w 25220"/>
                    <a:gd name="connsiteY27" fmla="*/ 16372 h 20943"/>
                    <a:gd name="connsiteX28" fmla="*/ 25221 w 25220"/>
                    <a:gd name="connsiteY28" fmla="*/ 11799 h 2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220" h="20943">
                      <a:moveTo>
                        <a:pt x="25221" y="11799"/>
                      </a:moveTo>
                      <a:lnTo>
                        <a:pt x="24926" y="9144"/>
                      </a:lnTo>
                      <a:lnTo>
                        <a:pt x="23598" y="7817"/>
                      </a:lnTo>
                      <a:lnTo>
                        <a:pt x="21828" y="7965"/>
                      </a:lnTo>
                      <a:lnTo>
                        <a:pt x="19764" y="5457"/>
                      </a:lnTo>
                      <a:lnTo>
                        <a:pt x="17256" y="1917"/>
                      </a:lnTo>
                      <a:lnTo>
                        <a:pt x="14011" y="148"/>
                      </a:lnTo>
                      <a:lnTo>
                        <a:pt x="12832" y="0"/>
                      </a:lnTo>
                      <a:lnTo>
                        <a:pt x="12536" y="738"/>
                      </a:lnTo>
                      <a:lnTo>
                        <a:pt x="12832" y="2360"/>
                      </a:lnTo>
                      <a:lnTo>
                        <a:pt x="9882" y="1032"/>
                      </a:lnTo>
                      <a:lnTo>
                        <a:pt x="7079" y="885"/>
                      </a:lnTo>
                      <a:lnTo>
                        <a:pt x="1475" y="2212"/>
                      </a:lnTo>
                      <a:lnTo>
                        <a:pt x="0" y="3835"/>
                      </a:lnTo>
                      <a:lnTo>
                        <a:pt x="295" y="5752"/>
                      </a:lnTo>
                      <a:lnTo>
                        <a:pt x="1327" y="6490"/>
                      </a:lnTo>
                      <a:lnTo>
                        <a:pt x="4867" y="7965"/>
                      </a:lnTo>
                      <a:lnTo>
                        <a:pt x="7964" y="7375"/>
                      </a:lnTo>
                      <a:lnTo>
                        <a:pt x="12979" y="10767"/>
                      </a:lnTo>
                      <a:lnTo>
                        <a:pt x="14307" y="13864"/>
                      </a:lnTo>
                      <a:lnTo>
                        <a:pt x="15486" y="15339"/>
                      </a:lnTo>
                      <a:lnTo>
                        <a:pt x="18584" y="16814"/>
                      </a:lnTo>
                      <a:lnTo>
                        <a:pt x="19911" y="18879"/>
                      </a:lnTo>
                      <a:lnTo>
                        <a:pt x="20501" y="20944"/>
                      </a:lnTo>
                      <a:lnTo>
                        <a:pt x="23009" y="20206"/>
                      </a:lnTo>
                      <a:lnTo>
                        <a:pt x="22566" y="19469"/>
                      </a:lnTo>
                      <a:lnTo>
                        <a:pt x="21091" y="17994"/>
                      </a:lnTo>
                      <a:lnTo>
                        <a:pt x="21681" y="16372"/>
                      </a:lnTo>
                      <a:lnTo>
                        <a:pt x="25221" y="11799"/>
                      </a:lnTo>
                      <a:close/>
                    </a:path>
                  </a:pathLst>
                </a:custGeom>
                <a:grpFill/>
                <a:ln w="3175" cap="flat">
                  <a:solidFill>
                    <a:schemeClr val="bg2">
                      <a:lumMod val="90000"/>
                    </a:schemeClr>
                  </a:solidFill>
                  <a:prstDash val="solid"/>
                  <a:miter/>
                </a:ln>
              </p:spPr>
              <p:txBody>
                <a:bodyPr rtlCol="0" anchor="ctr"/>
                <a:lstStyle/>
                <a:p>
                  <a:endParaRPr lang="en-GB"/>
                </a:p>
              </p:txBody>
            </p:sp>
            <p:sp>
              <p:nvSpPr>
                <p:cNvPr id="350" name="Freeform: Shape 349">
                  <a:extLst>
                    <a:ext uri="{FF2B5EF4-FFF2-40B4-BE49-F238E27FC236}">
                      <a16:creationId xmlns:a16="http://schemas.microsoft.com/office/drawing/2014/main" id="{FA78FBE9-22A7-3DEB-76CA-06E4ADA2D974}"/>
                    </a:ext>
                  </a:extLst>
                </p:cNvPr>
                <p:cNvSpPr/>
                <p:nvPr/>
              </p:nvSpPr>
              <p:spPr>
                <a:xfrm>
                  <a:off x="7007348" y="1498865"/>
                  <a:ext cx="132152" cy="51326"/>
                </a:xfrm>
                <a:custGeom>
                  <a:avLst/>
                  <a:gdLst>
                    <a:gd name="connsiteX0" fmla="*/ 63864 w 132152"/>
                    <a:gd name="connsiteY0" fmla="*/ 25074 h 51326"/>
                    <a:gd name="connsiteX1" fmla="*/ 51769 w 132152"/>
                    <a:gd name="connsiteY1" fmla="*/ 25663 h 51326"/>
                    <a:gd name="connsiteX2" fmla="*/ 47492 w 132152"/>
                    <a:gd name="connsiteY2" fmla="*/ 22566 h 51326"/>
                    <a:gd name="connsiteX3" fmla="*/ 45870 w 132152"/>
                    <a:gd name="connsiteY3" fmla="*/ 21976 h 51326"/>
                    <a:gd name="connsiteX4" fmla="*/ 43362 w 132152"/>
                    <a:gd name="connsiteY4" fmla="*/ 22419 h 51326"/>
                    <a:gd name="connsiteX5" fmla="*/ 40855 w 132152"/>
                    <a:gd name="connsiteY5" fmla="*/ 23451 h 51326"/>
                    <a:gd name="connsiteX6" fmla="*/ 32595 w 132152"/>
                    <a:gd name="connsiteY6" fmla="*/ 24336 h 51326"/>
                    <a:gd name="connsiteX7" fmla="*/ 26401 w 132152"/>
                    <a:gd name="connsiteY7" fmla="*/ 26106 h 51326"/>
                    <a:gd name="connsiteX8" fmla="*/ 19764 w 132152"/>
                    <a:gd name="connsiteY8" fmla="*/ 29498 h 51326"/>
                    <a:gd name="connsiteX9" fmla="*/ 0 w 132152"/>
                    <a:gd name="connsiteY9" fmla="*/ 38200 h 51326"/>
                    <a:gd name="connsiteX10" fmla="*/ 2360 w 132152"/>
                    <a:gd name="connsiteY10" fmla="*/ 40708 h 51326"/>
                    <a:gd name="connsiteX11" fmla="*/ 5162 w 132152"/>
                    <a:gd name="connsiteY11" fmla="*/ 42035 h 51326"/>
                    <a:gd name="connsiteX12" fmla="*/ 8997 w 132152"/>
                    <a:gd name="connsiteY12" fmla="*/ 45280 h 51326"/>
                    <a:gd name="connsiteX13" fmla="*/ 15781 w 132152"/>
                    <a:gd name="connsiteY13" fmla="*/ 45427 h 51326"/>
                    <a:gd name="connsiteX14" fmla="*/ 18141 w 132152"/>
                    <a:gd name="connsiteY14" fmla="*/ 44985 h 51326"/>
                    <a:gd name="connsiteX15" fmla="*/ 20796 w 132152"/>
                    <a:gd name="connsiteY15" fmla="*/ 42477 h 51326"/>
                    <a:gd name="connsiteX16" fmla="*/ 25958 w 132152"/>
                    <a:gd name="connsiteY16" fmla="*/ 41445 h 51326"/>
                    <a:gd name="connsiteX17" fmla="*/ 32595 w 132152"/>
                    <a:gd name="connsiteY17" fmla="*/ 41888 h 51326"/>
                    <a:gd name="connsiteX18" fmla="*/ 34808 w 132152"/>
                    <a:gd name="connsiteY18" fmla="*/ 43510 h 51326"/>
                    <a:gd name="connsiteX19" fmla="*/ 28171 w 132152"/>
                    <a:gd name="connsiteY19" fmla="*/ 47197 h 51326"/>
                    <a:gd name="connsiteX20" fmla="*/ 25811 w 132152"/>
                    <a:gd name="connsiteY20" fmla="*/ 49557 h 51326"/>
                    <a:gd name="connsiteX21" fmla="*/ 28466 w 132152"/>
                    <a:gd name="connsiteY21" fmla="*/ 51327 h 51326"/>
                    <a:gd name="connsiteX22" fmla="*/ 33775 w 132152"/>
                    <a:gd name="connsiteY22" fmla="*/ 50884 h 51326"/>
                    <a:gd name="connsiteX23" fmla="*/ 35988 w 132152"/>
                    <a:gd name="connsiteY23" fmla="*/ 50295 h 51326"/>
                    <a:gd name="connsiteX24" fmla="*/ 37905 w 132152"/>
                    <a:gd name="connsiteY24" fmla="*/ 48967 h 51326"/>
                    <a:gd name="connsiteX25" fmla="*/ 39675 w 132152"/>
                    <a:gd name="connsiteY25" fmla="*/ 48230 h 51326"/>
                    <a:gd name="connsiteX26" fmla="*/ 45427 w 132152"/>
                    <a:gd name="connsiteY26" fmla="*/ 50442 h 51326"/>
                    <a:gd name="connsiteX27" fmla="*/ 47492 w 132152"/>
                    <a:gd name="connsiteY27" fmla="*/ 49705 h 51326"/>
                    <a:gd name="connsiteX28" fmla="*/ 49262 w 132152"/>
                    <a:gd name="connsiteY28" fmla="*/ 46755 h 51326"/>
                    <a:gd name="connsiteX29" fmla="*/ 49852 w 132152"/>
                    <a:gd name="connsiteY29" fmla="*/ 45280 h 51326"/>
                    <a:gd name="connsiteX30" fmla="*/ 50589 w 132152"/>
                    <a:gd name="connsiteY30" fmla="*/ 44542 h 51326"/>
                    <a:gd name="connsiteX31" fmla="*/ 56194 w 132152"/>
                    <a:gd name="connsiteY31" fmla="*/ 46607 h 51326"/>
                    <a:gd name="connsiteX32" fmla="*/ 58701 w 132152"/>
                    <a:gd name="connsiteY32" fmla="*/ 46902 h 51326"/>
                    <a:gd name="connsiteX33" fmla="*/ 60914 w 132152"/>
                    <a:gd name="connsiteY33" fmla="*/ 46460 h 51326"/>
                    <a:gd name="connsiteX34" fmla="*/ 61799 w 132152"/>
                    <a:gd name="connsiteY34" fmla="*/ 43805 h 51326"/>
                    <a:gd name="connsiteX35" fmla="*/ 61209 w 132152"/>
                    <a:gd name="connsiteY35" fmla="*/ 41740 h 51326"/>
                    <a:gd name="connsiteX36" fmla="*/ 60472 w 132152"/>
                    <a:gd name="connsiteY36" fmla="*/ 40265 h 51326"/>
                    <a:gd name="connsiteX37" fmla="*/ 59439 w 132152"/>
                    <a:gd name="connsiteY37" fmla="*/ 39675 h 51326"/>
                    <a:gd name="connsiteX38" fmla="*/ 53392 w 132152"/>
                    <a:gd name="connsiteY38" fmla="*/ 38790 h 51326"/>
                    <a:gd name="connsiteX39" fmla="*/ 53097 w 132152"/>
                    <a:gd name="connsiteY39" fmla="*/ 38200 h 51326"/>
                    <a:gd name="connsiteX40" fmla="*/ 56489 w 132152"/>
                    <a:gd name="connsiteY40" fmla="*/ 34955 h 51326"/>
                    <a:gd name="connsiteX41" fmla="*/ 58849 w 132152"/>
                    <a:gd name="connsiteY41" fmla="*/ 34070 h 51326"/>
                    <a:gd name="connsiteX42" fmla="*/ 76843 w 132152"/>
                    <a:gd name="connsiteY42" fmla="*/ 33628 h 51326"/>
                    <a:gd name="connsiteX43" fmla="*/ 82300 w 132152"/>
                    <a:gd name="connsiteY43" fmla="*/ 30678 h 51326"/>
                    <a:gd name="connsiteX44" fmla="*/ 81120 w 132152"/>
                    <a:gd name="connsiteY44" fmla="*/ 27728 h 51326"/>
                    <a:gd name="connsiteX45" fmla="*/ 83627 w 132152"/>
                    <a:gd name="connsiteY45" fmla="*/ 26253 h 51326"/>
                    <a:gd name="connsiteX46" fmla="*/ 94984 w 132152"/>
                    <a:gd name="connsiteY46" fmla="*/ 24484 h 51326"/>
                    <a:gd name="connsiteX47" fmla="*/ 112683 w 132152"/>
                    <a:gd name="connsiteY47" fmla="*/ 23599 h 51326"/>
                    <a:gd name="connsiteX48" fmla="*/ 117551 w 132152"/>
                    <a:gd name="connsiteY48" fmla="*/ 19764 h 51326"/>
                    <a:gd name="connsiteX49" fmla="*/ 132152 w 132152"/>
                    <a:gd name="connsiteY49" fmla="*/ 14602 h 51326"/>
                    <a:gd name="connsiteX50" fmla="*/ 129202 w 132152"/>
                    <a:gd name="connsiteY50" fmla="*/ 11357 h 51326"/>
                    <a:gd name="connsiteX51" fmla="*/ 125662 w 132152"/>
                    <a:gd name="connsiteY51" fmla="*/ 11209 h 51326"/>
                    <a:gd name="connsiteX52" fmla="*/ 111651 w 132152"/>
                    <a:gd name="connsiteY52" fmla="*/ 2212 h 51326"/>
                    <a:gd name="connsiteX53" fmla="*/ 108553 w 132152"/>
                    <a:gd name="connsiteY53" fmla="*/ 737 h 51326"/>
                    <a:gd name="connsiteX54" fmla="*/ 98967 w 132152"/>
                    <a:gd name="connsiteY54" fmla="*/ 1032 h 51326"/>
                    <a:gd name="connsiteX55" fmla="*/ 94837 w 132152"/>
                    <a:gd name="connsiteY55" fmla="*/ 0 h 51326"/>
                    <a:gd name="connsiteX56" fmla="*/ 90855 w 132152"/>
                    <a:gd name="connsiteY56" fmla="*/ 147 h 51326"/>
                    <a:gd name="connsiteX57" fmla="*/ 74778 w 132152"/>
                    <a:gd name="connsiteY57" fmla="*/ 3835 h 51326"/>
                    <a:gd name="connsiteX58" fmla="*/ 67846 w 132152"/>
                    <a:gd name="connsiteY58" fmla="*/ 6490 h 51326"/>
                    <a:gd name="connsiteX59" fmla="*/ 65339 w 132152"/>
                    <a:gd name="connsiteY59" fmla="*/ 13127 h 51326"/>
                    <a:gd name="connsiteX60" fmla="*/ 66518 w 132152"/>
                    <a:gd name="connsiteY60" fmla="*/ 16667 h 51326"/>
                    <a:gd name="connsiteX61" fmla="*/ 66371 w 132152"/>
                    <a:gd name="connsiteY61" fmla="*/ 22566 h 51326"/>
                    <a:gd name="connsiteX62" fmla="*/ 63864 w 132152"/>
                    <a:gd name="connsiteY62" fmla="*/ 25074 h 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152" h="51326">
                      <a:moveTo>
                        <a:pt x="63864" y="25074"/>
                      </a:moveTo>
                      <a:lnTo>
                        <a:pt x="51769" y="25663"/>
                      </a:lnTo>
                      <a:lnTo>
                        <a:pt x="47492" y="22566"/>
                      </a:lnTo>
                      <a:lnTo>
                        <a:pt x="45870" y="21976"/>
                      </a:lnTo>
                      <a:lnTo>
                        <a:pt x="43362" y="22419"/>
                      </a:lnTo>
                      <a:lnTo>
                        <a:pt x="40855" y="23451"/>
                      </a:lnTo>
                      <a:lnTo>
                        <a:pt x="32595" y="24336"/>
                      </a:lnTo>
                      <a:lnTo>
                        <a:pt x="26401" y="26106"/>
                      </a:lnTo>
                      <a:lnTo>
                        <a:pt x="19764" y="29498"/>
                      </a:lnTo>
                      <a:lnTo>
                        <a:pt x="0" y="38200"/>
                      </a:lnTo>
                      <a:lnTo>
                        <a:pt x="2360" y="40708"/>
                      </a:lnTo>
                      <a:lnTo>
                        <a:pt x="5162" y="42035"/>
                      </a:lnTo>
                      <a:lnTo>
                        <a:pt x="8997" y="45280"/>
                      </a:lnTo>
                      <a:lnTo>
                        <a:pt x="15781" y="45427"/>
                      </a:lnTo>
                      <a:lnTo>
                        <a:pt x="18141" y="44985"/>
                      </a:lnTo>
                      <a:lnTo>
                        <a:pt x="20796" y="42477"/>
                      </a:lnTo>
                      <a:lnTo>
                        <a:pt x="25958" y="41445"/>
                      </a:lnTo>
                      <a:lnTo>
                        <a:pt x="32595" y="41888"/>
                      </a:lnTo>
                      <a:lnTo>
                        <a:pt x="34808" y="43510"/>
                      </a:lnTo>
                      <a:lnTo>
                        <a:pt x="28171" y="47197"/>
                      </a:lnTo>
                      <a:lnTo>
                        <a:pt x="25811" y="49557"/>
                      </a:lnTo>
                      <a:lnTo>
                        <a:pt x="28466" y="51327"/>
                      </a:lnTo>
                      <a:lnTo>
                        <a:pt x="33775" y="50884"/>
                      </a:lnTo>
                      <a:lnTo>
                        <a:pt x="35988" y="50295"/>
                      </a:lnTo>
                      <a:lnTo>
                        <a:pt x="37905" y="48967"/>
                      </a:lnTo>
                      <a:lnTo>
                        <a:pt x="39675" y="48230"/>
                      </a:lnTo>
                      <a:lnTo>
                        <a:pt x="45427" y="50442"/>
                      </a:lnTo>
                      <a:lnTo>
                        <a:pt x="47492" y="49705"/>
                      </a:lnTo>
                      <a:lnTo>
                        <a:pt x="49262" y="46755"/>
                      </a:lnTo>
                      <a:lnTo>
                        <a:pt x="49852" y="45280"/>
                      </a:lnTo>
                      <a:lnTo>
                        <a:pt x="50589" y="44542"/>
                      </a:lnTo>
                      <a:lnTo>
                        <a:pt x="56194" y="46607"/>
                      </a:lnTo>
                      <a:lnTo>
                        <a:pt x="58701" y="46902"/>
                      </a:lnTo>
                      <a:lnTo>
                        <a:pt x="60914" y="46460"/>
                      </a:lnTo>
                      <a:lnTo>
                        <a:pt x="61799" y="43805"/>
                      </a:lnTo>
                      <a:lnTo>
                        <a:pt x="61209" y="41740"/>
                      </a:lnTo>
                      <a:lnTo>
                        <a:pt x="60472" y="40265"/>
                      </a:lnTo>
                      <a:lnTo>
                        <a:pt x="59439" y="39675"/>
                      </a:lnTo>
                      <a:lnTo>
                        <a:pt x="53392" y="38790"/>
                      </a:lnTo>
                      <a:lnTo>
                        <a:pt x="53097" y="38200"/>
                      </a:lnTo>
                      <a:lnTo>
                        <a:pt x="56489" y="34955"/>
                      </a:lnTo>
                      <a:lnTo>
                        <a:pt x="58849" y="34070"/>
                      </a:lnTo>
                      <a:lnTo>
                        <a:pt x="76843" y="33628"/>
                      </a:lnTo>
                      <a:lnTo>
                        <a:pt x="82300" y="30678"/>
                      </a:lnTo>
                      <a:lnTo>
                        <a:pt x="81120" y="27728"/>
                      </a:lnTo>
                      <a:lnTo>
                        <a:pt x="83627" y="26253"/>
                      </a:lnTo>
                      <a:lnTo>
                        <a:pt x="94984" y="24484"/>
                      </a:lnTo>
                      <a:lnTo>
                        <a:pt x="112683" y="23599"/>
                      </a:lnTo>
                      <a:lnTo>
                        <a:pt x="117551" y="19764"/>
                      </a:lnTo>
                      <a:lnTo>
                        <a:pt x="132152" y="14602"/>
                      </a:lnTo>
                      <a:lnTo>
                        <a:pt x="129202" y="11357"/>
                      </a:lnTo>
                      <a:lnTo>
                        <a:pt x="125662" y="11209"/>
                      </a:lnTo>
                      <a:lnTo>
                        <a:pt x="111651" y="2212"/>
                      </a:lnTo>
                      <a:lnTo>
                        <a:pt x="108553" y="737"/>
                      </a:lnTo>
                      <a:lnTo>
                        <a:pt x="98967" y="1032"/>
                      </a:lnTo>
                      <a:lnTo>
                        <a:pt x="94837" y="0"/>
                      </a:lnTo>
                      <a:lnTo>
                        <a:pt x="90855" y="147"/>
                      </a:lnTo>
                      <a:lnTo>
                        <a:pt x="74778" y="3835"/>
                      </a:lnTo>
                      <a:lnTo>
                        <a:pt x="67846" y="6490"/>
                      </a:lnTo>
                      <a:lnTo>
                        <a:pt x="65339" y="13127"/>
                      </a:lnTo>
                      <a:lnTo>
                        <a:pt x="66518" y="16667"/>
                      </a:lnTo>
                      <a:lnTo>
                        <a:pt x="66371" y="22566"/>
                      </a:lnTo>
                      <a:lnTo>
                        <a:pt x="63864" y="25074"/>
                      </a:lnTo>
                      <a:close/>
                    </a:path>
                  </a:pathLst>
                </a:custGeom>
                <a:grpFill/>
                <a:ln w="3175" cap="flat">
                  <a:solidFill>
                    <a:schemeClr val="bg2">
                      <a:lumMod val="90000"/>
                    </a:schemeClr>
                  </a:solidFill>
                  <a:prstDash val="solid"/>
                  <a:miter/>
                </a:ln>
              </p:spPr>
              <p:txBody>
                <a:bodyPr rtlCol="0" anchor="ctr"/>
                <a:lstStyle/>
                <a:p>
                  <a:endParaRPr lang="en-GB"/>
                </a:p>
              </p:txBody>
            </p:sp>
            <p:sp>
              <p:nvSpPr>
                <p:cNvPr id="351" name="Freeform: Shape 350">
                  <a:extLst>
                    <a:ext uri="{FF2B5EF4-FFF2-40B4-BE49-F238E27FC236}">
                      <a16:creationId xmlns:a16="http://schemas.microsoft.com/office/drawing/2014/main" id="{C7258EF9-FD09-8CB2-D12A-9023734C9C5C}"/>
                    </a:ext>
                  </a:extLst>
                </p:cNvPr>
                <p:cNvSpPr/>
                <p:nvPr/>
              </p:nvSpPr>
              <p:spPr>
                <a:xfrm>
                  <a:off x="10456136" y="2006530"/>
                  <a:ext cx="101178" cy="37167"/>
                </a:xfrm>
                <a:custGeom>
                  <a:avLst/>
                  <a:gdLst>
                    <a:gd name="connsiteX0" fmla="*/ 100294 w 101178"/>
                    <a:gd name="connsiteY0" fmla="*/ 16077 h 37167"/>
                    <a:gd name="connsiteX1" fmla="*/ 98967 w 101178"/>
                    <a:gd name="connsiteY1" fmla="*/ 15192 h 37167"/>
                    <a:gd name="connsiteX2" fmla="*/ 92772 w 101178"/>
                    <a:gd name="connsiteY2" fmla="*/ 12389 h 37167"/>
                    <a:gd name="connsiteX3" fmla="*/ 88642 w 101178"/>
                    <a:gd name="connsiteY3" fmla="*/ 9882 h 37167"/>
                    <a:gd name="connsiteX4" fmla="*/ 86577 w 101178"/>
                    <a:gd name="connsiteY4" fmla="*/ 7670 h 37167"/>
                    <a:gd name="connsiteX5" fmla="*/ 84512 w 101178"/>
                    <a:gd name="connsiteY5" fmla="*/ 6342 h 37167"/>
                    <a:gd name="connsiteX6" fmla="*/ 82448 w 101178"/>
                    <a:gd name="connsiteY6" fmla="*/ 5605 h 37167"/>
                    <a:gd name="connsiteX7" fmla="*/ 78761 w 101178"/>
                    <a:gd name="connsiteY7" fmla="*/ 3245 h 37167"/>
                    <a:gd name="connsiteX8" fmla="*/ 76548 w 101178"/>
                    <a:gd name="connsiteY8" fmla="*/ 2655 h 37167"/>
                    <a:gd name="connsiteX9" fmla="*/ 65191 w 101178"/>
                    <a:gd name="connsiteY9" fmla="*/ 885 h 37167"/>
                    <a:gd name="connsiteX10" fmla="*/ 62094 w 101178"/>
                    <a:gd name="connsiteY10" fmla="*/ 147 h 37167"/>
                    <a:gd name="connsiteX11" fmla="*/ 58997 w 101178"/>
                    <a:gd name="connsiteY11" fmla="*/ 0 h 37167"/>
                    <a:gd name="connsiteX12" fmla="*/ 55162 w 101178"/>
                    <a:gd name="connsiteY12" fmla="*/ 1180 h 37167"/>
                    <a:gd name="connsiteX13" fmla="*/ 51474 w 101178"/>
                    <a:gd name="connsiteY13" fmla="*/ 1475 h 37167"/>
                    <a:gd name="connsiteX14" fmla="*/ 47639 w 101178"/>
                    <a:gd name="connsiteY14" fmla="*/ 590 h 37167"/>
                    <a:gd name="connsiteX15" fmla="*/ 43805 w 101178"/>
                    <a:gd name="connsiteY15" fmla="*/ 885 h 37167"/>
                    <a:gd name="connsiteX16" fmla="*/ 39823 w 101178"/>
                    <a:gd name="connsiteY16" fmla="*/ 2212 h 37167"/>
                    <a:gd name="connsiteX17" fmla="*/ 35840 w 101178"/>
                    <a:gd name="connsiteY17" fmla="*/ 2802 h 37167"/>
                    <a:gd name="connsiteX18" fmla="*/ 32890 w 101178"/>
                    <a:gd name="connsiteY18" fmla="*/ 3540 h 37167"/>
                    <a:gd name="connsiteX19" fmla="*/ 28318 w 101178"/>
                    <a:gd name="connsiteY19" fmla="*/ 6342 h 37167"/>
                    <a:gd name="connsiteX20" fmla="*/ 24041 w 101178"/>
                    <a:gd name="connsiteY20" fmla="*/ 7227 h 37167"/>
                    <a:gd name="connsiteX21" fmla="*/ 15782 w 101178"/>
                    <a:gd name="connsiteY21" fmla="*/ 13127 h 37167"/>
                    <a:gd name="connsiteX22" fmla="*/ 6785 w 101178"/>
                    <a:gd name="connsiteY22" fmla="*/ 17551 h 37167"/>
                    <a:gd name="connsiteX23" fmla="*/ 5162 w 101178"/>
                    <a:gd name="connsiteY23" fmla="*/ 20206 h 37167"/>
                    <a:gd name="connsiteX24" fmla="*/ 1475 w 101178"/>
                    <a:gd name="connsiteY24" fmla="*/ 23599 h 37167"/>
                    <a:gd name="connsiteX25" fmla="*/ 0 w 101178"/>
                    <a:gd name="connsiteY25" fmla="*/ 26401 h 37167"/>
                    <a:gd name="connsiteX26" fmla="*/ 443 w 101178"/>
                    <a:gd name="connsiteY26" fmla="*/ 28613 h 37167"/>
                    <a:gd name="connsiteX27" fmla="*/ 4277 w 101178"/>
                    <a:gd name="connsiteY27" fmla="*/ 37168 h 37167"/>
                    <a:gd name="connsiteX28" fmla="*/ 6048 w 101178"/>
                    <a:gd name="connsiteY28" fmla="*/ 37020 h 37167"/>
                    <a:gd name="connsiteX29" fmla="*/ 13717 w 101178"/>
                    <a:gd name="connsiteY29" fmla="*/ 34365 h 37167"/>
                    <a:gd name="connsiteX30" fmla="*/ 26548 w 101178"/>
                    <a:gd name="connsiteY30" fmla="*/ 33481 h 37167"/>
                    <a:gd name="connsiteX31" fmla="*/ 32744 w 101178"/>
                    <a:gd name="connsiteY31" fmla="*/ 29941 h 37167"/>
                    <a:gd name="connsiteX32" fmla="*/ 35840 w 101178"/>
                    <a:gd name="connsiteY32" fmla="*/ 29056 h 37167"/>
                    <a:gd name="connsiteX33" fmla="*/ 42773 w 101178"/>
                    <a:gd name="connsiteY33" fmla="*/ 30088 h 37167"/>
                    <a:gd name="connsiteX34" fmla="*/ 48672 w 101178"/>
                    <a:gd name="connsiteY34" fmla="*/ 32301 h 37167"/>
                    <a:gd name="connsiteX35" fmla="*/ 51032 w 101178"/>
                    <a:gd name="connsiteY35" fmla="*/ 32596 h 37167"/>
                    <a:gd name="connsiteX36" fmla="*/ 57816 w 101178"/>
                    <a:gd name="connsiteY36" fmla="*/ 31563 h 37167"/>
                    <a:gd name="connsiteX37" fmla="*/ 74189 w 101178"/>
                    <a:gd name="connsiteY37" fmla="*/ 28023 h 37167"/>
                    <a:gd name="connsiteX38" fmla="*/ 86430 w 101178"/>
                    <a:gd name="connsiteY38" fmla="*/ 26696 h 37167"/>
                    <a:gd name="connsiteX39" fmla="*/ 92772 w 101178"/>
                    <a:gd name="connsiteY39" fmla="*/ 25516 h 37167"/>
                    <a:gd name="connsiteX40" fmla="*/ 100442 w 101178"/>
                    <a:gd name="connsiteY40" fmla="*/ 20649 h 37167"/>
                    <a:gd name="connsiteX41" fmla="*/ 101179 w 101178"/>
                    <a:gd name="connsiteY41" fmla="*/ 18141 h 37167"/>
                    <a:gd name="connsiteX42" fmla="*/ 100294 w 101178"/>
                    <a:gd name="connsiteY42" fmla="*/ 16077 h 3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1178" h="37167">
                      <a:moveTo>
                        <a:pt x="100294" y="16077"/>
                      </a:moveTo>
                      <a:lnTo>
                        <a:pt x="98967" y="15192"/>
                      </a:lnTo>
                      <a:lnTo>
                        <a:pt x="92772" y="12389"/>
                      </a:lnTo>
                      <a:lnTo>
                        <a:pt x="88642" y="9882"/>
                      </a:lnTo>
                      <a:lnTo>
                        <a:pt x="86577" y="7670"/>
                      </a:lnTo>
                      <a:lnTo>
                        <a:pt x="84512" y="6342"/>
                      </a:lnTo>
                      <a:lnTo>
                        <a:pt x="82448" y="5605"/>
                      </a:lnTo>
                      <a:lnTo>
                        <a:pt x="78761" y="3245"/>
                      </a:lnTo>
                      <a:lnTo>
                        <a:pt x="76548" y="2655"/>
                      </a:lnTo>
                      <a:lnTo>
                        <a:pt x="65191" y="885"/>
                      </a:lnTo>
                      <a:lnTo>
                        <a:pt x="62094" y="147"/>
                      </a:lnTo>
                      <a:lnTo>
                        <a:pt x="58997" y="0"/>
                      </a:lnTo>
                      <a:lnTo>
                        <a:pt x="55162" y="1180"/>
                      </a:lnTo>
                      <a:lnTo>
                        <a:pt x="51474" y="1475"/>
                      </a:lnTo>
                      <a:lnTo>
                        <a:pt x="47639" y="590"/>
                      </a:lnTo>
                      <a:lnTo>
                        <a:pt x="43805" y="885"/>
                      </a:lnTo>
                      <a:lnTo>
                        <a:pt x="39823" y="2212"/>
                      </a:lnTo>
                      <a:lnTo>
                        <a:pt x="35840" y="2802"/>
                      </a:lnTo>
                      <a:lnTo>
                        <a:pt x="32890" y="3540"/>
                      </a:lnTo>
                      <a:lnTo>
                        <a:pt x="28318" y="6342"/>
                      </a:lnTo>
                      <a:lnTo>
                        <a:pt x="24041" y="7227"/>
                      </a:lnTo>
                      <a:lnTo>
                        <a:pt x="15782" y="13127"/>
                      </a:lnTo>
                      <a:lnTo>
                        <a:pt x="6785" y="17551"/>
                      </a:lnTo>
                      <a:lnTo>
                        <a:pt x="5162" y="20206"/>
                      </a:lnTo>
                      <a:lnTo>
                        <a:pt x="1475" y="23599"/>
                      </a:lnTo>
                      <a:lnTo>
                        <a:pt x="0" y="26401"/>
                      </a:lnTo>
                      <a:lnTo>
                        <a:pt x="443" y="28613"/>
                      </a:lnTo>
                      <a:lnTo>
                        <a:pt x="4277" y="37168"/>
                      </a:lnTo>
                      <a:lnTo>
                        <a:pt x="6048" y="37020"/>
                      </a:lnTo>
                      <a:lnTo>
                        <a:pt x="13717" y="34365"/>
                      </a:lnTo>
                      <a:lnTo>
                        <a:pt x="26548" y="33481"/>
                      </a:lnTo>
                      <a:lnTo>
                        <a:pt x="32744" y="29941"/>
                      </a:lnTo>
                      <a:lnTo>
                        <a:pt x="35840" y="29056"/>
                      </a:lnTo>
                      <a:lnTo>
                        <a:pt x="42773" y="30088"/>
                      </a:lnTo>
                      <a:lnTo>
                        <a:pt x="48672" y="32301"/>
                      </a:lnTo>
                      <a:lnTo>
                        <a:pt x="51032" y="32596"/>
                      </a:lnTo>
                      <a:lnTo>
                        <a:pt x="57816" y="31563"/>
                      </a:lnTo>
                      <a:lnTo>
                        <a:pt x="74189" y="28023"/>
                      </a:lnTo>
                      <a:lnTo>
                        <a:pt x="86430" y="26696"/>
                      </a:lnTo>
                      <a:lnTo>
                        <a:pt x="92772" y="25516"/>
                      </a:lnTo>
                      <a:lnTo>
                        <a:pt x="100442" y="20649"/>
                      </a:lnTo>
                      <a:lnTo>
                        <a:pt x="101179" y="18141"/>
                      </a:lnTo>
                      <a:lnTo>
                        <a:pt x="100294" y="16077"/>
                      </a:lnTo>
                      <a:close/>
                    </a:path>
                  </a:pathLst>
                </a:custGeom>
                <a:grpFill/>
                <a:ln w="3175" cap="flat">
                  <a:solidFill>
                    <a:schemeClr val="bg2">
                      <a:lumMod val="90000"/>
                    </a:schemeClr>
                  </a:solidFill>
                  <a:prstDash val="solid"/>
                  <a:miter/>
                </a:ln>
              </p:spPr>
              <p:txBody>
                <a:bodyPr rtlCol="0" anchor="ctr"/>
                <a:lstStyle/>
                <a:p>
                  <a:endParaRPr lang="en-GB"/>
                </a:p>
              </p:txBody>
            </p:sp>
          </p:grpSp>
          <p:sp>
            <p:nvSpPr>
              <p:cNvPr id="72" name="Freeform: Shape 71">
                <a:extLst>
                  <a:ext uri="{FF2B5EF4-FFF2-40B4-BE49-F238E27FC236}">
                    <a16:creationId xmlns:a16="http://schemas.microsoft.com/office/drawing/2014/main" id="{166EAEF9-0238-6827-3192-9D612E45A00E}"/>
                  </a:ext>
                </a:extLst>
              </p:cNvPr>
              <p:cNvSpPr/>
              <p:nvPr/>
            </p:nvSpPr>
            <p:spPr>
              <a:xfrm>
                <a:off x="6280658" y="3000916"/>
                <a:ext cx="108258" cy="125662"/>
              </a:xfrm>
              <a:custGeom>
                <a:avLst/>
                <a:gdLst>
                  <a:gd name="connsiteX0" fmla="*/ 105161 w 108258"/>
                  <a:gd name="connsiteY0" fmla="*/ 93804 h 125662"/>
                  <a:gd name="connsiteX1" fmla="*/ 104129 w 108258"/>
                  <a:gd name="connsiteY1" fmla="*/ 92330 h 125662"/>
                  <a:gd name="connsiteX2" fmla="*/ 102654 w 108258"/>
                  <a:gd name="connsiteY2" fmla="*/ 90560 h 125662"/>
                  <a:gd name="connsiteX3" fmla="*/ 100884 w 108258"/>
                  <a:gd name="connsiteY3" fmla="*/ 89380 h 125662"/>
                  <a:gd name="connsiteX4" fmla="*/ 97197 w 108258"/>
                  <a:gd name="connsiteY4" fmla="*/ 87462 h 125662"/>
                  <a:gd name="connsiteX5" fmla="*/ 95722 w 108258"/>
                  <a:gd name="connsiteY5" fmla="*/ 85397 h 125662"/>
                  <a:gd name="connsiteX6" fmla="*/ 94984 w 108258"/>
                  <a:gd name="connsiteY6" fmla="*/ 82743 h 125662"/>
                  <a:gd name="connsiteX7" fmla="*/ 94099 w 108258"/>
                  <a:gd name="connsiteY7" fmla="*/ 80678 h 125662"/>
                  <a:gd name="connsiteX8" fmla="*/ 92920 w 108258"/>
                  <a:gd name="connsiteY8" fmla="*/ 79350 h 125662"/>
                  <a:gd name="connsiteX9" fmla="*/ 92772 w 108258"/>
                  <a:gd name="connsiteY9" fmla="*/ 78318 h 125662"/>
                  <a:gd name="connsiteX10" fmla="*/ 92330 w 108258"/>
                  <a:gd name="connsiteY10" fmla="*/ 76990 h 125662"/>
                  <a:gd name="connsiteX11" fmla="*/ 92182 w 108258"/>
                  <a:gd name="connsiteY11" fmla="*/ 74483 h 125662"/>
                  <a:gd name="connsiteX12" fmla="*/ 93067 w 108258"/>
                  <a:gd name="connsiteY12" fmla="*/ 71091 h 125662"/>
                  <a:gd name="connsiteX13" fmla="*/ 93657 w 108258"/>
                  <a:gd name="connsiteY13" fmla="*/ 69763 h 125662"/>
                  <a:gd name="connsiteX14" fmla="*/ 94984 w 108258"/>
                  <a:gd name="connsiteY14" fmla="*/ 69468 h 125662"/>
                  <a:gd name="connsiteX15" fmla="*/ 98229 w 108258"/>
                  <a:gd name="connsiteY15" fmla="*/ 67699 h 125662"/>
                  <a:gd name="connsiteX16" fmla="*/ 98377 w 108258"/>
                  <a:gd name="connsiteY16" fmla="*/ 65339 h 125662"/>
                  <a:gd name="connsiteX17" fmla="*/ 98967 w 108258"/>
                  <a:gd name="connsiteY17" fmla="*/ 63864 h 125662"/>
                  <a:gd name="connsiteX18" fmla="*/ 100147 w 108258"/>
                  <a:gd name="connsiteY18" fmla="*/ 62979 h 125662"/>
                  <a:gd name="connsiteX19" fmla="*/ 101032 w 108258"/>
                  <a:gd name="connsiteY19" fmla="*/ 62389 h 125662"/>
                  <a:gd name="connsiteX20" fmla="*/ 100589 w 108258"/>
                  <a:gd name="connsiteY20" fmla="*/ 62094 h 125662"/>
                  <a:gd name="connsiteX21" fmla="*/ 100589 w 108258"/>
                  <a:gd name="connsiteY21" fmla="*/ 60914 h 125662"/>
                  <a:gd name="connsiteX22" fmla="*/ 99557 w 108258"/>
                  <a:gd name="connsiteY22" fmla="*/ 59881 h 125662"/>
                  <a:gd name="connsiteX23" fmla="*/ 97934 w 108258"/>
                  <a:gd name="connsiteY23" fmla="*/ 59292 h 125662"/>
                  <a:gd name="connsiteX24" fmla="*/ 96607 w 108258"/>
                  <a:gd name="connsiteY24" fmla="*/ 57964 h 125662"/>
                  <a:gd name="connsiteX25" fmla="*/ 95574 w 108258"/>
                  <a:gd name="connsiteY25" fmla="*/ 56194 h 125662"/>
                  <a:gd name="connsiteX26" fmla="*/ 95722 w 108258"/>
                  <a:gd name="connsiteY26" fmla="*/ 54424 h 125662"/>
                  <a:gd name="connsiteX27" fmla="*/ 97197 w 108258"/>
                  <a:gd name="connsiteY27" fmla="*/ 52802 h 125662"/>
                  <a:gd name="connsiteX28" fmla="*/ 98819 w 108258"/>
                  <a:gd name="connsiteY28" fmla="*/ 52064 h 125662"/>
                  <a:gd name="connsiteX29" fmla="*/ 101032 w 108258"/>
                  <a:gd name="connsiteY29" fmla="*/ 52212 h 125662"/>
                  <a:gd name="connsiteX30" fmla="*/ 101917 w 108258"/>
                  <a:gd name="connsiteY30" fmla="*/ 51769 h 125662"/>
                  <a:gd name="connsiteX31" fmla="*/ 101474 w 108258"/>
                  <a:gd name="connsiteY31" fmla="*/ 50737 h 125662"/>
                  <a:gd name="connsiteX32" fmla="*/ 99409 w 108258"/>
                  <a:gd name="connsiteY32" fmla="*/ 49262 h 125662"/>
                  <a:gd name="connsiteX33" fmla="*/ 95722 w 108258"/>
                  <a:gd name="connsiteY33" fmla="*/ 47492 h 125662"/>
                  <a:gd name="connsiteX34" fmla="*/ 91887 w 108258"/>
                  <a:gd name="connsiteY34" fmla="*/ 48377 h 125662"/>
                  <a:gd name="connsiteX35" fmla="*/ 87905 w 108258"/>
                  <a:gd name="connsiteY35" fmla="*/ 52064 h 125662"/>
                  <a:gd name="connsiteX36" fmla="*/ 85103 w 108258"/>
                  <a:gd name="connsiteY36" fmla="*/ 52654 h 125662"/>
                  <a:gd name="connsiteX37" fmla="*/ 83333 w 108258"/>
                  <a:gd name="connsiteY37" fmla="*/ 50147 h 125662"/>
                  <a:gd name="connsiteX38" fmla="*/ 80235 w 108258"/>
                  <a:gd name="connsiteY38" fmla="*/ 48672 h 125662"/>
                  <a:gd name="connsiteX39" fmla="*/ 75811 w 108258"/>
                  <a:gd name="connsiteY39" fmla="*/ 48230 h 125662"/>
                  <a:gd name="connsiteX40" fmla="*/ 73156 w 108258"/>
                  <a:gd name="connsiteY40" fmla="*/ 47345 h 125662"/>
                  <a:gd name="connsiteX41" fmla="*/ 72123 w 108258"/>
                  <a:gd name="connsiteY41" fmla="*/ 45870 h 125662"/>
                  <a:gd name="connsiteX42" fmla="*/ 70206 w 108258"/>
                  <a:gd name="connsiteY42" fmla="*/ 44690 h 125662"/>
                  <a:gd name="connsiteX43" fmla="*/ 65929 w 108258"/>
                  <a:gd name="connsiteY43" fmla="*/ 43510 h 125662"/>
                  <a:gd name="connsiteX44" fmla="*/ 65929 w 108258"/>
                  <a:gd name="connsiteY44" fmla="*/ 42477 h 125662"/>
                  <a:gd name="connsiteX45" fmla="*/ 66519 w 108258"/>
                  <a:gd name="connsiteY45" fmla="*/ 42183 h 125662"/>
                  <a:gd name="connsiteX46" fmla="*/ 68141 w 108258"/>
                  <a:gd name="connsiteY46" fmla="*/ 42035 h 125662"/>
                  <a:gd name="connsiteX47" fmla="*/ 70058 w 108258"/>
                  <a:gd name="connsiteY47" fmla="*/ 41888 h 125662"/>
                  <a:gd name="connsiteX48" fmla="*/ 70501 w 108258"/>
                  <a:gd name="connsiteY48" fmla="*/ 41150 h 125662"/>
                  <a:gd name="connsiteX49" fmla="*/ 70501 w 108258"/>
                  <a:gd name="connsiteY49" fmla="*/ 40560 h 125662"/>
                  <a:gd name="connsiteX50" fmla="*/ 68879 w 108258"/>
                  <a:gd name="connsiteY50" fmla="*/ 39823 h 125662"/>
                  <a:gd name="connsiteX51" fmla="*/ 67256 w 108258"/>
                  <a:gd name="connsiteY51" fmla="*/ 39380 h 125662"/>
                  <a:gd name="connsiteX52" fmla="*/ 66371 w 108258"/>
                  <a:gd name="connsiteY52" fmla="*/ 38790 h 125662"/>
                  <a:gd name="connsiteX53" fmla="*/ 65929 w 108258"/>
                  <a:gd name="connsiteY53" fmla="*/ 38348 h 125662"/>
                  <a:gd name="connsiteX54" fmla="*/ 65781 w 108258"/>
                  <a:gd name="connsiteY54" fmla="*/ 37758 h 125662"/>
                  <a:gd name="connsiteX55" fmla="*/ 66224 w 108258"/>
                  <a:gd name="connsiteY55" fmla="*/ 37315 h 125662"/>
                  <a:gd name="connsiteX56" fmla="*/ 66814 w 108258"/>
                  <a:gd name="connsiteY56" fmla="*/ 37315 h 125662"/>
                  <a:gd name="connsiteX57" fmla="*/ 67551 w 108258"/>
                  <a:gd name="connsiteY57" fmla="*/ 36873 h 125662"/>
                  <a:gd name="connsiteX58" fmla="*/ 67846 w 108258"/>
                  <a:gd name="connsiteY58" fmla="*/ 35545 h 125662"/>
                  <a:gd name="connsiteX59" fmla="*/ 68731 w 108258"/>
                  <a:gd name="connsiteY59" fmla="*/ 34365 h 125662"/>
                  <a:gd name="connsiteX60" fmla="*/ 69321 w 108258"/>
                  <a:gd name="connsiteY60" fmla="*/ 34070 h 125662"/>
                  <a:gd name="connsiteX61" fmla="*/ 69321 w 108258"/>
                  <a:gd name="connsiteY61" fmla="*/ 33186 h 125662"/>
                  <a:gd name="connsiteX62" fmla="*/ 68731 w 108258"/>
                  <a:gd name="connsiteY62" fmla="*/ 32448 h 125662"/>
                  <a:gd name="connsiteX63" fmla="*/ 67846 w 108258"/>
                  <a:gd name="connsiteY63" fmla="*/ 31711 h 125662"/>
                  <a:gd name="connsiteX64" fmla="*/ 66519 w 108258"/>
                  <a:gd name="connsiteY64" fmla="*/ 31416 h 125662"/>
                  <a:gd name="connsiteX65" fmla="*/ 62389 w 108258"/>
                  <a:gd name="connsiteY65" fmla="*/ 30236 h 125662"/>
                  <a:gd name="connsiteX66" fmla="*/ 60472 w 108258"/>
                  <a:gd name="connsiteY66" fmla="*/ 28613 h 125662"/>
                  <a:gd name="connsiteX67" fmla="*/ 59144 w 108258"/>
                  <a:gd name="connsiteY67" fmla="*/ 28466 h 125662"/>
                  <a:gd name="connsiteX68" fmla="*/ 57227 w 108258"/>
                  <a:gd name="connsiteY68" fmla="*/ 27581 h 125662"/>
                  <a:gd name="connsiteX69" fmla="*/ 55014 w 108258"/>
                  <a:gd name="connsiteY69" fmla="*/ 26253 h 125662"/>
                  <a:gd name="connsiteX70" fmla="*/ 53097 w 108258"/>
                  <a:gd name="connsiteY70" fmla="*/ 24189 h 125662"/>
                  <a:gd name="connsiteX71" fmla="*/ 51179 w 108258"/>
                  <a:gd name="connsiteY71" fmla="*/ 22861 h 125662"/>
                  <a:gd name="connsiteX72" fmla="*/ 50590 w 108258"/>
                  <a:gd name="connsiteY72" fmla="*/ 22271 h 125662"/>
                  <a:gd name="connsiteX73" fmla="*/ 50590 w 108258"/>
                  <a:gd name="connsiteY73" fmla="*/ 21829 h 125662"/>
                  <a:gd name="connsiteX74" fmla="*/ 50885 w 108258"/>
                  <a:gd name="connsiteY74" fmla="*/ 21239 h 125662"/>
                  <a:gd name="connsiteX75" fmla="*/ 50885 w 108258"/>
                  <a:gd name="connsiteY75" fmla="*/ 20649 h 125662"/>
                  <a:gd name="connsiteX76" fmla="*/ 50442 w 108258"/>
                  <a:gd name="connsiteY76" fmla="*/ 18731 h 125662"/>
                  <a:gd name="connsiteX77" fmla="*/ 50737 w 108258"/>
                  <a:gd name="connsiteY77" fmla="*/ 16519 h 125662"/>
                  <a:gd name="connsiteX78" fmla="*/ 50737 w 108258"/>
                  <a:gd name="connsiteY78" fmla="*/ 14602 h 125662"/>
                  <a:gd name="connsiteX79" fmla="*/ 50590 w 108258"/>
                  <a:gd name="connsiteY79" fmla="*/ 13717 h 125662"/>
                  <a:gd name="connsiteX80" fmla="*/ 50295 w 108258"/>
                  <a:gd name="connsiteY80" fmla="*/ 13422 h 125662"/>
                  <a:gd name="connsiteX81" fmla="*/ 49852 w 108258"/>
                  <a:gd name="connsiteY81" fmla="*/ 13717 h 125662"/>
                  <a:gd name="connsiteX82" fmla="*/ 49410 w 108258"/>
                  <a:gd name="connsiteY82" fmla="*/ 14159 h 125662"/>
                  <a:gd name="connsiteX83" fmla="*/ 48967 w 108258"/>
                  <a:gd name="connsiteY83" fmla="*/ 14159 h 125662"/>
                  <a:gd name="connsiteX84" fmla="*/ 47492 w 108258"/>
                  <a:gd name="connsiteY84" fmla="*/ 12684 h 125662"/>
                  <a:gd name="connsiteX85" fmla="*/ 45575 w 108258"/>
                  <a:gd name="connsiteY85" fmla="*/ 9882 h 125662"/>
                  <a:gd name="connsiteX86" fmla="*/ 44395 w 108258"/>
                  <a:gd name="connsiteY86" fmla="*/ 8849 h 125662"/>
                  <a:gd name="connsiteX87" fmla="*/ 41887 w 108258"/>
                  <a:gd name="connsiteY87" fmla="*/ 7522 h 125662"/>
                  <a:gd name="connsiteX88" fmla="*/ 39823 w 108258"/>
                  <a:gd name="connsiteY88" fmla="*/ 6342 h 125662"/>
                  <a:gd name="connsiteX89" fmla="*/ 38348 w 108258"/>
                  <a:gd name="connsiteY89" fmla="*/ 3982 h 125662"/>
                  <a:gd name="connsiteX90" fmla="*/ 36726 w 108258"/>
                  <a:gd name="connsiteY90" fmla="*/ 2065 h 125662"/>
                  <a:gd name="connsiteX91" fmla="*/ 35841 w 108258"/>
                  <a:gd name="connsiteY91" fmla="*/ 1475 h 125662"/>
                  <a:gd name="connsiteX92" fmla="*/ 34661 w 108258"/>
                  <a:gd name="connsiteY92" fmla="*/ 885 h 125662"/>
                  <a:gd name="connsiteX93" fmla="*/ 28613 w 108258"/>
                  <a:gd name="connsiteY93" fmla="*/ 295 h 125662"/>
                  <a:gd name="connsiteX94" fmla="*/ 26401 w 108258"/>
                  <a:gd name="connsiteY94" fmla="*/ 885 h 125662"/>
                  <a:gd name="connsiteX95" fmla="*/ 23156 w 108258"/>
                  <a:gd name="connsiteY95" fmla="*/ 590 h 125662"/>
                  <a:gd name="connsiteX96" fmla="*/ 20354 w 108258"/>
                  <a:gd name="connsiteY96" fmla="*/ 0 h 125662"/>
                  <a:gd name="connsiteX97" fmla="*/ 18142 w 108258"/>
                  <a:gd name="connsiteY97" fmla="*/ 590 h 125662"/>
                  <a:gd name="connsiteX98" fmla="*/ 16224 w 108258"/>
                  <a:gd name="connsiteY98" fmla="*/ 2802 h 125662"/>
                  <a:gd name="connsiteX99" fmla="*/ 15339 w 108258"/>
                  <a:gd name="connsiteY99" fmla="*/ 3540 h 125662"/>
                  <a:gd name="connsiteX100" fmla="*/ 14602 w 108258"/>
                  <a:gd name="connsiteY100" fmla="*/ 3982 h 125662"/>
                  <a:gd name="connsiteX101" fmla="*/ 12979 w 108258"/>
                  <a:gd name="connsiteY101" fmla="*/ 4720 h 125662"/>
                  <a:gd name="connsiteX102" fmla="*/ 11504 w 108258"/>
                  <a:gd name="connsiteY102" fmla="*/ 5457 h 125662"/>
                  <a:gd name="connsiteX103" fmla="*/ 9734 w 108258"/>
                  <a:gd name="connsiteY103" fmla="*/ 6047 h 125662"/>
                  <a:gd name="connsiteX104" fmla="*/ 8112 w 108258"/>
                  <a:gd name="connsiteY104" fmla="*/ 6047 h 125662"/>
                  <a:gd name="connsiteX105" fmla="*/ 6490 w 108258"/>
                  <a:gd name="connsiteY105" fmla="*/ 5015 h 125662"/>
                  <a:gd name="connsiteX106" fmla="*/ 6047 w 108258"/>
                  <a:gd name="connsiteY106" fmla="*/ 5310 h 125662"/>
                  <a:gd name="connsiteX107" fmla="*/ 5458 w 108258"/>
                  <a:gd name="connsiteY107" fmla="*/ 6195 h 125662"/>
                  <a:gd name="connsiteX108" fmla="*/ 4720 w 108258"/>
                  <a:gd name="connsiteY108" fmla="*/ 6932 h 125662"/>
                  <a:gd name="connsiteX109" fmla="*/ 2360 w 108258"/>
                  <a:gd name="connsiteY109" fmla="*/ 7817 h 125662"/>
                  <a:gd name="connsiteX110" fmla="*/ 1770 w 108258"/>
                  <a:gd name="connsiteY110" fmla="*/ 7817 h 125662"/>
                  <a:gd name="connsiteX111" fmla="*/ 1623 w 108258"/>
                  <a:gd name="connsiteY111" fmla="*/ 8555 h 125662"/>
                  <a:gd name="connsiteX112" fmla="*/ 1475 w 108258"/>
                  <a:gd name="connsiteY112" fmla="*/ 9882 h 125662"/>
                  <a:gd name="connsiteX113" fmla="*/ 0 w 108258"/>
                  <a:gd name="connsiteY113" fmla="*/ 10914 h 125662"/>
                  <a:gd name="connsiteX114" fmla="*/ 1475 w 108258"/>
                  <a:gd name="connsiteY114" fmla="*/ 13127 h 125662"/>
                  <a:gd name="connsiteX115" fmla="*/ 2950 w 108258"/>
                  <a:gd name="connsiteY115" fmla="*/ 16814 h 125662"/>
                  <a:gd name="connsiteX116" fmla="*/ 2065 w 108258"/>
                  <a:gd name="connsiteY116" fmla="*/ 18584 h 125662"/>
                  <a:gd name="connsiteX117" fmla="*/ 3098 w 108258"/>
                  <a:gd name="connsiteY117" fmla="*/ 19911 h 125662"/>
                  <a:gd name="connsiteX118" fmla="*/ 5752 w 108258"/>
                  <a:gd name="connsiteY118" fmla="*/ 20944 h 125662"/>
                  <a:gd name="connsiteX119" fmla="*/ 5900 w 108258"/>
                  <a:gd name="connsiteY119" fmla="*/ 21386 h 125662"/>
                  <a:gd name="connsiteX120" fmla="*/ 5162 w 108258"/>
                  <a:gd name="connsiteY120" fmla="*/ 21681 h 125662"/>
                  <a:gd name="connsiteX121" fmla="*/ 4425 w 108258"/>
                  <a:gd name="connsiteY121" fmla="*/ 22861 h 125662"/>
                  <a:gd name="connsiteX122" fmla="*/ 4425 w 108258"/>
                  <a:gd name="connsiteY122" fmla="*/ 25074 h 125662"/>
                  <a:gd name="connsiteX123" fmla="*/ 6637 w 108258"/>
                  <a:gd name="connsiteY123" fmla="*/ 27138 h 125662"/>
                  <a:gd name="connsiteX124" fmla="*/ 11357 w 108258"/>
                  <a:gd name="connsiteY124" fmla="*/ 29056 h 125662"/>
                  <a:gd name="connsiteX125" fmla="*/ 12979 w 108258"/>
                  <a:gd name="connsiteY125" fmla="*/ 29351 h 125662"/>
                  <a:gd name="connsiteX126" fmla="*/ 13422 w 108258"/>
                  <a:gd name="connsiteY126" fmla="*/ 30088 h 125662"/>
                  <a:gd name="connsiteX127" fmla="*/ 14307 w 108258"/>
                  <a:gd name="connsiteY127" fmla="*/ 30531 h 125662"/>
                  <a:gd name="connsiteX128" fmla="*/ 14749 w 108258"/>
                  <a:gd name="connsiteY128" fmla="*/ 31121 h 125662"/>
                  <a:gd name="connsiteX129" fmla="*/ 14749 w 108258"/>
                  <a:gd name="connsiteY129" fmla="*/ 31858 h 125662"/>
                  <a:gd name="connsiteX130" fmla="*/ 14454 w 108258"/>
                  <a:gd name="connsiteY130" fmla="*/ 32448 h 125662"/>
                  <a:gd name="connsiteX131" fmla="*/ 12242 w 108258"/>
                  <a:gd name="connsiteY131" fmla="*/ 32596 h 125662"/>
                  <a:gd name="connsiteX132" fmla="*/ 9587 w 108258"/>
                  <a:gd name="connsiteY132" fmla="*/ 32596 h 125662"/>
                  <a:gd name="connsiteX133" fmla="*/ 7817 w 108258"/>
                  <a:gd name="connsiteY133" fmla="*/ 31711 h 125662"/>
                  <a:gd name="connsiteX134" fmla="*/ 7670 w 108258"/>
                  <a:gd name="connsiteY134" fmla="*/ 32301 h 125662"/>
                  <a:gd name="connsiteX135" fmla="*/ 7670 w 108258"/>
                  <a:gd name="connsiteY135" fmla="*/ 33038 h 125662"/>
                  <a:gd name="connsiteX136" fmla="*/ 5900 w 108258"/>
                  <a:gd name="connsiteY136" fmla="*/ 33628 h 125662"/>
                  <a:gd name="connsiteX137" fmla="*/ 6932 w 108258"/>
                  <a:gd name="connsiteY137" fmla="*/ 38790 h 125662"/>
                  <a:gd name="connsiteX138" fmla="*/ 6490 w 108258"/>
                  <a:gd name="connsiteY138" fmla="*/ 40413 h 125662"/>
                  <a:gd name="connsiteX139" fmla="*/ 5900 w 108258"/>
                  <a:gd name="connsiteY139" fmla="*/ 40855 h 125662"/>
                  <a:gd name="connsiteX140" fmla="*/ 5310 w 108258"/>
                  <a:gd name="connsiteY140" fmla="*/ 40708 h 125662"/>
                  <a:gd name="connsiteX141" fmla="*/ 4572 w 108258"/>
                  <a:gd name="connsiteY141" fmla="*/ 40560 h 125662"/>
                  <a:gd name="connsiteX142" fmla="*/ 4130 w 108258"/>
                  <a:gd name="connsiteY142" fmla="*/ 41003 h 125662"/>
                  <a:gd name="connsiteX143" fmla="*/ 4425 w 108258"/>
                  <a:gd name="connsiteY143" fmla="*/ 42183 h 125662"/>
                  <a:gd name="connsiteX144" fmla="*/ 5310 w 108258"/>
                  <a:gd name="connsiteY144" fmla="*/ 42183 h 125662"/>
                  <a:gd name="connsiteX145" fmla="*/ 7670 w 108258"/>
                  <a:gd name="connsiteY145" fmla="*/ 41150 h 125662"/>
                  <a:gd name="connsiteX146" fmla="*/ 10472 w 108258"/>
                  <a:gd name="connsiteY146" fmla="*/ 40708 h 125662"/>
                  <a:gd name="connsiteX147" fmla="*/ 12389 w 108258"/>
                  <a:gd name="connsiteY147" fmla="*/ 41298 h 125662"/>
                  <a:gd name="connsiteX148" fmla="*/ 13422 w 108258"/>
                  <a:gd name="connsiteY148" fmla="*/ 41888 h 125662"/>
                  <a:gd name="connsiteX149" fmla="*/ 13569 w 108258"/>
                  <a:gd name="connsiteY149" fmla="*/ 42477 h 125662"/>
                  <a:gd name="connsiteX150" fmla="*/ 12979 w 108258"/>
                  <a:gd name="connsiteY150" fmla="*/ 44985 h 125662"/>
                  <a:gd name="connsiteX151" fmla="*/ 11947 w 108258"/>
                  <a:gd name="connsiteY151" fmla="*/ 47787 h 125662"/>
                  <a:gd name="connsiteX152" fmla="*/ 10177 w 108258"/>
                  <a:gd name="connsiteY152" fmla="*/ 50590 h 125662"/>
                  <a:gd name="connsiteX153" fmla="*/ 8259 w 108258"/>
                  <a:gd name="connsiteY153" fmla="*/ 53244 h 125662"/>
                  <a:gd name="connsiteX154" fmla="*/ 7670 w 108258"/>
                  <a:gd name="connsiteY154" fmla="*/ 54572 h 125662"/>
                  <a:gd name="connsiteX155" fmla="*/ 7670 w 108258"/>
                  <a:gd name="connsiteY155" fmla="*/ 56784 h 125662"/>
                  <a:gd name="connsiteX156" fmla="*/ 7375 w 108258"/>
                  <a:gd name="connsiteY156" fmla="*/ 58554 h 125662"/>
                  <a:gd name="connsiteX157" fmla="*/ 7670 w 108258"/>
                  <a:gd name="connsiteY157" fmla="*/ 59439 h 125662"/>
                  <a:gd name="connsiteX158" fmla="*/ 8259 w 108258"/>
                  <a:gd name="connsiteY158" fmla="*/ 60324 h 125662"/>
                  <a:gd name="connsiteX159" fmla="*/ 10325 w 108258"/>
                  <a:gd name="connsiteY159" fmla="*/ 61061 h 125662"/>
                  <a:gd name="connsiteX160" fmla="*/ 13127 w 108258"/>
                  <a:gd name="connsiteY160" fmla="*/ 62831 h 125662"/>
                  <a:gd name="connsiteX161" fmla="*/ 15487 w 108258"/>
                  <a:gd name="connsiteY161" fmla="*/ 65191 h 125662"/>
                  <a:gd name="connsiteX162" fmla="*/ 18584 w 108258"/>
                  <a:gd name="connsiteY162" fmla="*/ 67699 h 125662"/>
                  <a:gd name="connsiteX163" fmla="*/ 19469 w 108258"/>
                  <a:gd name="connsiteY163" fmla="*/ 68731 h 125662"/>
                  <a:gd name="connsiteX164" fmla="*/ 19469 w 108258"/>
                  <a:gd name="connsiteY164" fmla="*/ 69763 h 125662"/>
                  <a:gd name="connsiteX165" fmla="*/ 18584 w 108258"/>
                  <a:gd name="connsiteY165" fmla="*/ 70501 h 125662"/>
                  <a:gd name="connsiteX166" fmla="*/ 16076 w 108258"/>
                  <a:gd name="connsiteY166" fmla="*/ 70796 h 125662"/>
                  <a:gd name="connsiteX167" fmla="*/ 13275 w 108258"/>
                  <a:gd name="connsiteY167" fmla="*/ 70501 h 125662"/>
                  <a:gd name="connsiteX168" fmla="*/ 12242 w 108258"/>
                  <a:gd name="connsiteY168" fmla="*/ 70206 h 125662"/>
                  <a:gd name="connsiteX169" fmla="*/ 11209 w 108258"/>
                  <a:gd name="connsiteY169" fmla="*/ 70648 h 125662"/>
                  <a:gd name="connsiteX170" fmla="*/ 10619 w 108258"/>
                  <a:gd name="connsiteY170" fmla="*/ 71238 h 125662"/>
                  <a:gd name="connsiteX171" fmla="*/ 11062 w 108258"/>
                  <a:gd name="connsiteY171" fmla="*/ 71828 h 125662"/>
                  <a:gd name="connsiteX172" fmla="*/ 13717 w 108258"/>
                  <a:gd name="connsiteY172" fmla="*/ 75073 h 125662"/>
                  <a:gd name="connsiteX173" fmla="*/ 16962 w 108258"/>
                  <a:gd name="connsiteY173" fmla="*/ 79498 h 125662"/>
                  <a:gd name="connsiteX174" fmla="*/ 17257 w 108258"/>
                  <a:gd name="connsiteY174" fmla="*/ 81415 h 125662"/>
                  <a:gd name="connsiteX175" fmla="*/ 16814 w 108258"/>
                  <a:gd name="connsiteY175" fmla="*/ 82890 h 125662"/>
                  <a:gd name="connsiteX176" fmla="*/ 16076 w 108258"/>
                  <a:gd name="connsiteY176" fmla="*/ 83923 h 125662"/>
                  <a:gd name="connsiteX177" fmla="*/ 14749 w 108258"/>
                  <a:gd name="connsiteY177" fmla="*/ 83775 h 125662"/>
                  <a:gd name="connsiteX178" fmla="*/ 13717 w 108258"/>
                  <a:gd name="connsiteY178" fmla="*/ 83038 h 125662"/>
                  <a:gd name="connsiteX179" fmla="*/ 12094 w 108258"/>
                  <a:gd name="connsiteY179" fmla="*/ 83038 h 125662"/>
                  <a:gd name="connsiteX180" fmla="*/ 10915 w 108258"/>
                  <a:gd name="connsiteY180" fmla="*/ 83333 h 125662"/>
                  <a:gd name="connsiteX181" fmla="*/ 9292 w 108258"/>
                  <a:gd name="connsiteY181" fmla="*/ 84955 h 125662"/>
                  <a:gd name="connsiteX182" fmla="*/ 9292 w 108258"/>
                  <a:gd name="connsiteY182" fmla="*/ 85250 h 125662"/>
                  <a:gd name="connsiteX183" fmla="*/ 9440 w 108258"/>
                  <a:gd name="connsiteY183" fmla="*/ 86430 h 125662"/>
                  <a:gd name="connsiteX184" fmla="*/ 10030 w 108258"/>
                  <a:gd name="connsiteY184" fmla="*/ 87610 h 125662"/>
                  <a:gd name="connsiteX185" fmla="*/ 12094 w 108258"/>
                  <a:gd name="connsiteY185" fmla="*/ 88642 h 125662"/>
                  <a:gd name="connsiteX186" fmla="*/ 15044 w 108258"/>
                  <a:gd name="connsiteY186" fmla="*/ 91002 h 125662"/>
                  <a:gd name="connsiteX187" fmla="*/ 18732 w 108258"/>
                  <a:gd name="connsiteY187" fmla="*/ 95132 h 125662"/>
                  <a:gd name="connsiteX188" fmla="*/ 20354 w 108258"/>
                  <a:gd name="connsiteY188" fmla="*/ 96312 h 125662"/>
                  <a:gd name="connsiteX189" fmla="*/ 21829 w 108258"/>
                  <a:gd name="connsiteY189" fmla="*/ 96607 h 125662"/>
                  <a:gd name="connsiteX190" fmla="*/ 24631 w 108258"/>
                  <a:gd name="connsiteY190" fmla="*/ 98377 h 125662"/>
                  <a:gd name="connsiteX191" fmla="*/ 26696 w 108258"/>
                  <a:gd name="connsiteY191" fmla="*/ 98819 h 125662"/>
                  <a:gd name="connsiteX192" fmla="*/ 28909 w 108258"/>
                  <a:gd name="connsiteY192" fmla="*/ 99262 h 125662"/>
                  <a:gd name="connsiteX193" fmla="*/ 34808 w 108258"/>
                  <a:gd name="connsiteY193" fmla="*/ 102801 h 125662"/>
                  <a:gd name="connsiteX194" fmla="*/ 37463 w 108258"/>
                  <a:gd name="connsiteY194" fmla="*/ 103834 h 125662"/>
                  <a:gd name="connsiteX195" fmla="*/ 39233 w 108258"/>
                  <a:gd name="connsiteY195" fmla="*/ 105161 h 125662"/>
                  <a:gd name="connsiteX196" fmla="*/ 39528 w 108258"/>
                  <a:gd name="connsiteY196" fmla="*/ 106489 h 125662"/>
                  <a:gd name="connsiteX197" fmla="*/ 39380 w 108258"/>
                  <a:gd name="connsiteY197" fmla="*/ 107226 h 125662"/>
                  <a:gd name="connsiteX198" fmla="*/ 42625 w 108258"/>
                  <a:gd name="connsiteY198" fmla="*/ 106341 h 125662"/>
                  <a:gd name="connsiteX199" fmla="*/ 43068 w 108258"/>
                  <a:gd name="connsiteY199" fmla="*/ 105604 h 125662"/>
                  <a:gd name="connsiteX200" fmla="*/ 42330 w 108258"/>
                  <a:gd name="connsiteY200" fmla="*/ 104129 h 125662"/>
                  <a:gd name="connsiteX201" fmla="*/ 42773 w 108258"/>
                  <a:gd name="connsiteY201" fmla="*/ 103244 h 125662"/>
                  <a:gd name="connsiteX202" fmla="*/ 46755 w 108258"/>
                  <a:gd name="connsiteY202" fmla="*/ 100737 h 125662"/>
                  <a:gd name="connsiteX203" fmla="*/ 47345 w 108258"/>
                  <a:gd name="connsiteY203" fmla="*/ 99557 h 125662"/>
                  <a:gd name="connsiteX204" fmla="*/ 47640 w 108258"/>
                  <a:gd name="connsiteY204" fmla="*/ 98672 h 125662"/>
                  <a:gd name="connsiteX205" fmla="*/ 47050 w 108258"/>
                  <a:gd name="connsiteY205" fmla="*/ 97639 h 125662"/>
                  <a:gd name="connsiteX206" fmla="*/ 46312 w 108258"/>
                  <a:gd name="connsiteY206" fmla="*/ 96164 h 125662"/>
                  <a:gd name="connsiteX207" fmla="*/ 46755 w 108258"/>
                  <a:gd name="connsiteY207" fmla="*/ 95574 h 125662"/>
                  <a:gd name="connsiteX208" fmla="*/ 48672 w 108258"/>
                  <a:gd name="connsiteY208" fmla="*/ 94689 h 125662"/>
                  <a:gd name="connsiteX209" fmla="*/ 50295 w 108258"/>
                  <a:gd name="connsiteY209" fmla="*/ 93657 h 125662"/>
                  <a:gd name="connsiteX210" fmla="*/ 51327 w 108258"/>
                  <a:gd name="connsiteY210" fmla="*/ 93510 h 125662"/>
                  <a:gd name="connsiteX211" fmla="*/ 51917 w 108258"/>
                  <a:gd name="connsiteY211" fmla="*/ 94247 h 125662"/>
                  <a:gd name="connsiteX212" fmla="*/ 51917 w 108258"/>
                  <a:gd name="connsiteY212" fmla="*/ 94984 h 125662"/>
                  <a:gd name="connsiteX213" fmla="*/ 52507 w 108258"/>
                  <a:gd name="connsiteY213" fmla="*/ 96312 h 125662"/>
                  <a:gd name="connsiteX214" fmla="*/ 53687 w 108258"/>
                  <a:gd name="connsiteY214" fmla="*/ 97049 h 125662"/>
                  <a:gd name="connsiteX215" fmla="*/ 55752 w 108258"/>
                  <a:gd name="connsiteY215" fmla="*/ 98082 h 125662"/>
                  <a:gd name="connsiteX216" fmla="*/ 57964 w 108258"/>
                  <a:gd name="connsiteY216" fmla="*/ 98967 h 125662"/>
                  <a:gd name="connsiteX217" fmla="*/ 59881 w 108258"/>
                  <a:gd name="connsiteY217" fmla="*/ 100442 h 125662"/>
                  <a:gd name="connsiteX218" fmla="*/ 62389 w 108258"/>
                  <a:gd name="connsiteY218" fmla="*/ 103244 h 125662"/>
                  <a:gd name="connsiteX219" fmla="*/ 62684 w 108258"/>
                  <a:gd name="connsiteY219" fmla="*/ 104571 h 125662"/>
                  <a:gd name="connsiteX220" fmla="*/ 65044 w 108258"/>
                  <a:gd name="connsiteY220" fmla="*/ 105751 h 125662"/>
                  <a:gd name="connsiteX221" fmla="*/ 67109 w 108258"/>
                  <a:gd name="connsiteY221" fmla="*/ 107079 h 125662"/>
                  <a:gd name="connsiteX222" fmla="*/ 66814 w 108258"/>
                  <a:gd name="connsiteY222" fmla="*/ 109586 h 125662"/>
                  <a:gd name="connsiteX223" fmla="*/ 73893 w 108258"/>
                  <a:gd name="connsiteY223" fmla="*/ 111798 h 125662"/>
                  <a:gd name="connsiteX224" fmla="*/ 75516 w 108258"/>
                  <a:gd name="connsiteY224" fmla="*/ 111798 h 125662"/>
                  <a:gd name="connsiteX225" fmla="*/ 76253 w 108258"/>
                  <a:gd name="connsiteY225" fmla="*/ 112241 h 125662"/>
                  <a:gd name="connsiteX226" fmla="*/ 76253 w 108258"/>
                  <a:gd name="connsiteY226" fmla="*/ 112831 h 125662"/>
                  <a:gd name="connsiteX227" fmla="*/ 75663 w 108258"/>
                  <a:gd name="connsiteY227" fmla="*/ 114601 h 125662"/>
                  <a:gd name="connsiteX228" fmla="*/ 72714 w 108258"/>
                  <a:gd name="connsiteY228" fmla="*/ 119910 h 125662"/>
                  <a:gd name="connsiteX229" fmla="*/ 72418 w 108258"/>
                  <a:gd name="connsiteY229" fmla="*/ 121090 h 125662"/>
                  <a:gd name="connsiteX230" fmla="*/ 70354 w 108258"/>
                  <a:gd name="connsiteY230" fmla="*/ 122270 h 125662"/>
                  <a:gd name="connsiteX231" fmla="*/ 70058 w 108258"/>
                  <a:gd name="connsiteY231" fmla="*/ 123008 h 125662"/>
                  <a:gd name="connsiteX232" fmla="*/ 70648 w 108258"/>
                  <a:gd name="connsiteY232" fmla="*/ 124483 h 125662"/>
                  <a:gd name="connsiteX233" fmla="*/ 71239 w 108258"/>
                  <a:gd name="connsiteY233" fmla="*/ 125515 h 125662"/>
                  <a:gd name="connsiteX234" fmla="*/ 72714 w 108258"/>
                  <a:gd name="connsiteY234" fmla="*/ 125663 h 125662"/>
                  <a:gd name="connsiteX235" fmla="*/ 75811 w 108258"/>
                  <a:gd name="connsiteY235" fmla="*/ 124925 h 125662"/>
                  <a:gd name="connsiteX236" fmla="*/ 77875 w 108258"/>
                  <a:gd name="connsiteY236" fmla="*/ 123745 h 125662"/>
                  <a:gd name="connsiteX237" fmla="*/ 78760 w 108258"/>
                  <a:gd name="connsiteY237" fmla="*/ 123598 h 125662"/>
                  <a:gd name="connsiteX238" fmla="*/ 80088 w 108258"/>
                  <a:gd name="connsiteY238" fmla="*/ 123155 h 125662"/>
                  <a:gd name="connsiteX239" fmla="*/ 82153 w 108258"/>
                  <a:gd name="connsiteY239" fmla="*/ 123155 h 125662"/>
                  <a:gd name="connsiteX240" fmla="*/ 84070 w 108258"/>
                  <a:gd name="connsiteY240" fmla="*/ 123745 h 125662"/>
                  <a:gd name="connsiteX241" fmla="*/ 86430 w 108258"/>
                  <a:gd name="connsiteY241" fmla="*/ 123008 h 125662"/>
                  <a:gd name="connsiteX242" fmla="*/ 88937 w 108258"/>
                  <a:gd name="connsiteY242" fmla="*/ 121975 h 125662"/>
                  <a:gd name="connsiteX243" fmla="*/ 89970 w 108258"/>
                  <a:gd name="connsiteY243" fmla="*/ 122270 h 125662"/>
                  <a:gd name="connsiteX244" fmla="*/ 91002 w 108258"/>
                  <a:gd name="connsiteY244" fmla="*/ 123155 h 125662"/>
                  <a:gd name="connsiteX245" fmla="*/ 91592 w 108258"/>
                  <a:gd name="connsiteY245" fmla="*/ 123450 h 125662"/>
                  <a:gd name="connsiteX246" fmla="*/ 93657 w 108258"/>
                  <a:gd name="connsiteY246" fmla="*/ 123008 h 125662"/>
                  <a:gd name="connsiteX247" fmla="*/ 94247 w 108258"/>
                  <a:gd name="connsiteY247" fmla="*/ 121975 h 125662"/>
                  <a:gd name="connsiteX248" fmla="*/ 96312 w 108258"/>
                  <a:gd name="connsiteY248" fmla="*/ 119468 h 125662"/>
                  <a:gd name="connsiteX249" fmla="*/ 96607 w 108258"/>
                  <a:gd name="connsiteY249" fmla="*/ 118141 h 125662"/>
                  <a:gd name="connsiteX250" fmla="*/ 96312 w 108258"/>
                  <a:gd name="connsiteY250" fmla="*/ 117403 h 125662"/>
                  <a:gd name="connsiteX251" fmla="*/ 94984 w 108258"/>
                  <a:gd name="connsiteY251" fmla="*/ 116223 h 125662"/>
                  <a:gd name="connsiteX252" fmla="*/ 94099 w 108258"/>
                  <a:gd name="connsiteY252" fmla="*/ 113568 h 125662"/>
                  <a:gd name="connsiteX253" fmla="*/ 94837 w 108258"/>
                  <a:gd name="connsiteY253" fmla="*/ 110913 h 125662"/>
                  <a:gd name="connsiteX254" fmla="*/ 94837 w 108258"/>
                  <a:gd name="connsiteY254" fmla="*/ 109734 h 125662"/>
                  <a:gd name="connsiteX255" fmla="*/ 94099 w 108258"/>
                  <a:gd name="connsiteY255" fmla="*/ 108406 h 125662"/>
                  <a:gd name="connsiteX256" fmla="*/ 94837 w 108258"/>
                  <a:gd name="connsiteY256" fmla="*/ 106784 h 125662"/>
                  <a:gd name="connsiteX257" fmla="*/ 96312 w 108258"/>
                  <a:gd name="connsiteY257" fmla="*/ 105899 h 125662"/>
                  <a:gd name="connsiteX258" fmla="*/ 97197 w 108258"/>
                  <a:gd name="connsiteY258" fmla="*/ 105604 h 125662"/>
                  <a:gd name="connsiteX259" fmla="*/ 101179 w 108258"/>
                  <a:gd name="connsiteY259" fmla="*/ 105456 h 125662"/>
                  <a:gd name="connsiteX260" fmla="*/ 103539 w 108258"/>
                  <a:gd name="connsiteY260" fmla="*/ 102211 h 125662"/>
                  <a:gd name="connsiteX261" fmla="*/ 105014 w 108258"/>
                  <a:gd name="connsiteY261" fmla="*/ 101179 h 125662"/>
                  <a:gd name="connsiteX262" fmla="*/ 106636 w 108258"/>
                  <a:gd name="connsiteY262" fmla="*/ 99409 h 125662"/>
                  <a:gd name="connsiteX263" fmla="*/ 107226 w 108258"/>
                  <a:gd name="connsiteY263" fmla="*/ 98672 h 125662"/>
                  <a:gd name="connsiteX264" fmla="*/ 107964 w 108258"/>
                  <a:gd name="connsiteY264" fmla="*/ 97344 h 125662"/>
                  <a:gd name="connsiteX265" fmla="*/ 108259 w 108258"/>
                  <a:gd name="connsiteY265" fmla="*/ 95869 h 125662"/>
                  <a:gd name="connsiteX266" fmla="*/ 105161 w 108258"/>
                  <a:gd name="connsiteY266" fmla="*/ 93804 h 12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8258" h="125662">
                    <a:moveTo>
                      <a:pt x="105161" y="93804"/>
                    </a:moveTo>
                    <a:lnTo>
                      <a:pt x="104129" y="92330"/>
                    </a:lnTo>
                    <a:lnTo>
                      <a:pt x="102654" y="90560"/>
                    </a:lnTo>
                    <a:lnTo>
                      <a:pt x="100884" y="89380"/>
                    </a:lnTo>
                    <a:lnTo>
                      <a:pt x="97197" y="87462"/>
                    </a:lnTo>
                    <a:lnTo>
                      <a:pt x="95722" y="85397"/>
                    </a:lnTo>
                    <a:lnTo>
                      <a:pt x="94984" y="82743"/>
                    </a:lnTo>
                    <a:lnTo>
                      <a:pt x="94099" y="80678"/>
                    </a:lnTo>
                    <a:lnTo>
                      <a:pt x="92920" y="79350"/>
                    </a:lnTo>
                    <a:lnTo>
                      <a:pt x="92772" y="78318"/>
                    </a:lnTo>
                    <a:lnTo>
                      <a:pt x="92330" y="76990"/>
                    </a:lnTo>
                    <a:lnTo>
                      <a:pt x="92182" y="74483"/>
                    </a:lnTo>
                    <a:lnTo>
                      <a:pt x="93067" y="71091"/>
                    </a:lnTo>
                    <a:lnTo>
                      <a:pt x="93657" y="69763"/>
                    </a:lnTo>
                    <a:lnTo>
                      <a:pt x="94984" y="69468"/>
                    </a:lnTo>
                    <a:lnTo>
                      <a:pt x="98229" y="67699"/>
                    </a:lnTo>
                    <a:lnTo>
                      <a:pt x="98377" y="65339"/>
                    </a:lnTo>
                    <a:lnTo>
                      <a:pt x="98967" y="63864"/>
                    </a:lnTo>
                    <a:lnTo>
                      <a:pt x="100147" y="62979"/>
                    </a:lnTo>
                    <a:lnTo>
                      <a:pt x="101032" y="62389"/>
                    </a:lnTo>
                    <a:lnTo>
                      <a:pt x="100589" y="62094"/>
                    </a:lnTo>
                    <a:lnTo>
                      <a:pt x="100589" y="60914"/>
                    </a:lnTo>
                    <a:lnTo>
                      <a:pt x="99557" y="59881"/>
                    </a:lnTo>
                    <a:lnTo>
                      <a:pt x="97934" y="59292"/>
                    </a:lnTo>
                    <a:lnTo>
                      <a:pt x="96607" y="57964"/>
                    </a:lnTo>
                    <a:lnTo>
                      <a:pt x="95574" y="56194"/>
                    </a:lnTo>
                    <a:lnTo>
                      <a:pt x="95722" y="54424"/>
                    </a:lnTo>
                    <a:lnTo>
                      <a:pt x="97197" y="52802"/>
                    </a:lnTo>
                    <a:lnTo>
                      <a:pt x="98819" y="52064"/>
                    </a:lnTo>
                    <a:lnTo>
                      <a:pt x="101032" y="52212"/>
                    </a:lnTo>
                    <a:lnTo>
                      <a:pt x="101917" y="51769"/>
                    </a:lnTo>
                    <a:lnTo>
                      <a:pt x="101474" y="50737"/>
                    </a:lnTo>
                    <a:lnTo>
                      <a:pt x="99409" y="49262"/>
                    </a:lnTo>
                    <a:lnTo>
                      <a:pt x="95722" y="47492"/>
                    </a:lnTo>
                    <a:lnTo>
                      <a:pt x="91887" y="48377"/>
                    </a:lnTo>
                    <a:lnTo>
                      <a:pt x="87905" y="52064"/>
                    </a:lnTo>
                    <a:lnTo>
                      <a:pt x="85103" y="52654"/>
                    </a:lnTo>
                    <a:lnTo>
                      <a:pt x="83333" y="50147"/>
                    </a:lnTo>
                    <a:lnTo>
                      <a:pt x="80235" y="48672"/>
                    </a:lnTo>
                    <a:lnTo>
                      <a:pt x="75811" y="48230"/>
                    </a:lnTo>
                    <a:lnTo>
                      <a:pt x="73156" y="47345"/>
                    </a:lnTo>
                    <a:lnTo>
                      <a:pt x="72123" y="45870"/>
                    </a:lnTo>
                    <a:lnTo>
                      <a:pt x="70206" y="44690"/>
                    </a:lnTo>
                    <a:lnTo>
                      <a:pt x="65929" y="43510"/>
                    </a:lnTo>
                    <a:lnTo>
                      <a:pt x="65929" y="42477"/>
                    </a:lnTo>
                    <a:lnTo>
                      <a:pt x="66519" y="42183"/>
                    </a:lnTo>
                    <a:lnTo>
                      <a:pt x="68141" y="42035"/>
                    </a:lnTo>
                    <a:lnTo>
                      <a:pt x="70058" y="41888"/>
                    </a:lnTo>
                    <a:lnTo>
                      <a:pt x="70501" y="41150"/>
                    </a:lnTo>
                    <a:lnTo>
                      <a:pt x="70501" y="40560"/>
                    </a:lnTo>
                    <a:lnTo>
                      <a:pt x="68879" y="39823"/>
                    </a:lnTo>
                    <a:lnTo>
                      <a:pt x="67256" y="39380"/>
                    </a:lnTo>
                    <a:lnTo>
                      <a:pt x="66371" y="38790"/>
                    </a:lnTo>
                    <a:lnTo>
                      <a:pt x="65929" y="38348"/>
                    </a:lnTo>
                    <a:lnTo>
                      <a:pt x="65781" y="37758"/>
                    </a:lnTo>
                    <a:lnTo>
                      <a:pt x="66224" y="37315"/>
                    </a:lnTo>
                    <a:lnTo>
                      <a:pt x="66814" y="37315"/>
                    </a:lnTo>
                    <a:lnTo>
                      <a:pt x="67551" y="36873"/>
                    </a:lnTo>
                    <a:lnTo>
                      <a:pt x="67846" y="35545"/>
                    </a:lnTo>
                    <a:lnTo>
                      <a:pt x="68731" y="34365"/>
                    </a:lnTo>
                    <a:lnTo>
                      <a:pt x="69321" y="34070"/>
                    </a:lnTo>
                    <a:lnTo>
                      <a:pt x="69321" y="33186"/>
                    </a:lnTo>
                    <a:lnTo>
                      <a:pt x="68731" y="32448"/>
                    </a:lnTo>
                    <a:lnTo>
                      <a:pt x="67846" y="31711"/>
                    </a:lnTo>
                    <a:lnTo>
                      <a:pt x="66519" y="31416"/>
                    </a:lnTo>
                    <a:lnTo>
                      <a:pt x="62389" y="30236"/>
                    </a:lnTo>
                    <a:lnTo>
                      <a:pt x="60472" y="28613"/>
                    </a:lnTo>
                    <a:lnTo>
                      <a:pt x="59144" y="28466"/>
                    </a:lnTo>
                    <a:lnTo>
                      <a:pt x="57227" y="27581"/>
                    </a:lnTo>
                    <a:lnTo>
                      <a:pt x="55014" y="26253"/>
                    </a:lnTo>
                    <a:lnTo>
                      <a:pt x="53097" y="24189"/>
                    </a:lnTo>
                    <a:lnTo>
                      <a:pt x="51179" y="22861"/>
                    </a:lnTo>
                    <a:lnTo>
                      <a:pt x="50590" y="22271"/>
                    </a:lnTo>
                    <a:lnTo>
                      <a:pt x="50590" y="21829"/>
                    </a:lnTo>
                    <a:lnTo>
                      <a:pt x="50885" y="21239"/>
                    </a:lnTo>
                    <a:lnTo>
                      <a:pt x="50885" y="20649"/>
                    </a:lnTo>
                    <a:lnTo>
                      <a:pt x="50442" y="18731"/>
                    </a:lnTo>
                    <a:lnTo>
                      <a:pt x="50737" y="16519"/>
                    </a:lnTo>
                    <a:lnTo>
                      <a:pt x="50737" y="14602"/>
                    </a:lnTo>
                    <a:lnTo>
                      <a:pt x="50590" y="13717"/>
                    </a:lnTo>
                    <a:lnTo>
                      <a:pt x="50295" y="13422"/>
                    </a:lnTo>
                    <a:lnTo>
                      <a:pt x="49852" y="13717"/>
                    </a:lnTo>
                    <a:lnTo>
                      <a:pt x="49410" y="14159"/>
                    </a:lnTo>
                    <a:lnTo>
                      <a:pt x="48967" y="14159"/>
                    </a:lnTo>
                    <a:lnTo>
                      <a:pt x="47492" y="12684"/>
                    </a:lnTo>
                    <a:lnTo>
                      <a:pt x="45575" y="9882"/>
                    </a:lnTo>
                    <a:lnTo>
                      <a:pt x="44395" y="8849"/>
                    </a:lnTo>
                    <a:lnTo>
                      <a:pt x="41887" y="7522"/>
                    </a:lnTo>
                    <a:lnTo>
                      <a:pt x="39823" y="6342"/>
                    </a:lnTo>
                    <a:lnTo>
                      <a:pt x="38348" y="3982"/>
                    </a:lnTo>
                    <a:lnTo>
                      <a:pt x="36726" y="2065"/>
                    </a:lnTo>
                    <a:lnTo>
                      <a:pt x="35841" y="1475"/>
                    </a:lnTo>
                    <a:lnTo>
                      <a:pt x="34661" y="885"/>
                    </a:lnTo>
                    <a:lnTo>
                      <a:pt x="28613" y="295"/>
                    </a:lnTo>
                    <a:lnTo>
                      <a:pt x="26401" y="885"/>
                    </a:lnTo>
                    <a:lnTo>
                      <a:pt x="23156" y="590"/>
                    </a:lnTo>
                    <a:lnTo>
                      <a:pt x="20354" y="0"/>
                    </a:lnTo>
                    <a:lnTo>
                      <a:pt x="18142" y="590"/>
                    </a:lnTo>
                    <a:lnTo>
                      <a:pt x="16224" y="2802"/>
                    </a:lnTo>
                    <a:lnTo>
                      <a:pt x="15339" y="3540"/>
                    </a:lnTo>
                    <a:lnTo>
                      <a:pt x="14602" y="3982"/>
                    </a:lnTo>
                    <a:lnTo>
                      <a:pt x="12979" y="4720"/>
                    </a:lnTo>
                    <a:lnTo>
                      <a:pt x="11504" y="5457"/>
                    </a:lnTo>
                    <a:lnTo>
                      <a:pt x="9734" y="6047"/>
                    </a:lnTo>
                    <a:lnTo>
                      <a:pt x="8112" y="6047"/>
                    </a:lnTo>
                    <a:lnTo>
                      <a:pt x="6490" y="5015"/>
                    </a:lnTo>
                    <a:lnTo>
                      <a:pt x="6047" y="5310"/>
                    </a:lnTo>
                    <a:lnTo>
                      <a:pt x="5458" y="6195"/>
                    </a:lnTo>
                    <a:lnTo>
                      <a:pt x="4720" y="6932"/>
                    </a:lnTo>
                    <a:lnTo>
                      <a:pt x="2360" y="7817"/>
                    </a:lnTo>
                    <a:lnTo>
                      <a:pt x="1770" y="7817"/>
                    </a:lnTo>
                    <a:lnTo>
                      <a:pt x="1623" y="8555"/>
                    </a:lnTo>
                    <a:lnTo>
                      <a:pt x="1475" y="9882"/>
                    </a:lnTo>
                    <a:lnTo>
                      <a:pt x="0" y="10914"/>
                    </a:lnTo>
                    <a:lnTo>
                      <a:pt x="1475" y="13127"/>
                    </a:lnTo>
                    <a:lnTo>
                      <a:pt x="2950" y="16814"/>
                    </a:lnTo>
                    <a:lnTo>
                      <a:pt x="2065" y="18584"/>
                    </a:lnTo>
                    <a:lnTo>
                      <a:pt x="3098" y="19911"/>
                    </a:lnTo>
                    <a:lnTo>
                      <a:pt x="5752" y="20944"/>
                    </a:lnTo>
                    <a:lnTo>
                      <a:pt x="5900" y="21386"/>
                    </a:lnTo>
                    <a:lnTo>
                      <a:pt x="5162" y="21681"/>
                    </a:lnTo>
                    <a:lnTo>
                      <a:pt x="4425" y="22861"/>
                    </a:lnTo>
                    <a:lnTo>
                      <a:pt x="4425" y="25074"/>
                    </a:lnTo>
                    <a:lnTo>
                      <a:pt x="6637" y="27138"/>
                    </a:lnTo>
                    <a:lnTo>
                      <a:pt x="11357" y="29056"/>
                    </a:lnTo>
                    <a:lnTo>
                      <a:pt x="12979" y="29351"/>
                    </a:lnTo>
                    <a:lnTo>
                      <a:pt x="13422" y="30088"/>
                    </a:lnTo>
                    <a:lnTo>
                      <a:pt x="14307" y="30531"/>
                    </a:lnTo>
                    <a:lnTo>
                      <a:pt x="14749" y="31121"/>
                    </a:lnTo>
                    <a:lnTo>
                      <a:pt x="14749" y="31858"/>
                    </a:lnTo>
                    <a:lnTo>
                      <a:pt x="14454" y="32448"/>
                    </a:lnTo>
                    <a:lnTo>
                      <a:pt x="12242" y="32596"/>
                    </a:lnTo>
                    <a:lnTo>
                      <a:pt x="9587" y="32596"/>
                    </a:lnTo>
                    <a:lnTo>
                      <a:pt x="7817" y="31711"/>
                    </a:lnTo>
                    <a:lnTo>
                      <a:pt x="7670" y="32301"/>
                    </a:lnTo>
                    <a:lnTo>
                      <a:pt x="7670" y="33038"/>
                    </a:lnTo>
                    <a:lnTo>
                      <a:pt x="5900" y="33628"/>
                    </a:lnTo>
                    <a:lnTo>
                      <a:pt x="6932" y="38790"/>
                    </a:lnTo>
                    <a:lnTo>
                      <a:pt x="6490" y="40413"/>
                    </a:lnTo>
                    <a:lnTo>
                      <a:pt x="5900" y="40855"/>
                    </a:lnTo>
                    <a:lnTo>
                      <a:pt x="5310" y="40708"/>
                    </a:lnTo>
                    <a:lnTo>
                      <a:pt x="4572" y="40560"/>
                    </a:lnTo>
                    <a:lnTo>
                      <a:pt x="4130" y="41003"/>
                    </a:lnTo>
                    <a:lnTo>
                      <a:pt x="4425" y="42183"/>
                    </a:lnTo>
                    <a:lnTo>
                      <a:pt x="5310" y="42183"/>
                    </a:lnTo>
                    <a:lnTo>
                      <a:pt x="7670" y="41150"/>
                    </a:lnTo>
                    <a:lnTo>
                      <a:pt x="10472" y="40708"/>
                    </a:lnTo>
                    <a:lnTo>
                      <a:pt x="12389" y="41298"/>
                    </a:lnTo>
                    <a:lnTo>
                      <a:pt x="13422" y="41888"/>
                    </a:lnTo>
                    <a:lnTo>
                      <a:pt x="13569" y="42477"/>
                    </a:lnTo>
                    <a:lnTo>
                      <a:pt x="12979" y="44985"/>
                    </a:lnTo>
                    <a:lnTo>
                      <a:pt x="11947" y="47787"/>
                    </a:lnTo>
                    <a:lnTo>
                      <a:pt x="10177" y="50590"/>
                    </a:lnTo>
                    <a:lnTo>
                      <a:pt x="8259" y="53244"/>
                    </a:lnTo>
                    <a:lnTo>
                      <a:pt x="7670" y="54572"/>
                    </a:lnTo>
                    <a:lnTo>
                      <a:pt x="7670" y="56784"/>
                    </a:lnTo>
                    <a:lnTo>
                      <a:pt x="7375" y="58554"/>
                    </a:lnTo>
                    <a:lnTo>
                      <a:pt x="7670" y="59439"/>
                    </a:lnTo>
                    <a:lnTo>
                      <a:pt x="8259" y="60324"/>
                    </a:lnTo>
                    <a:lnTo>
                      <a:pt x="10325" y="61061"/>
                    </a:lnTo>
                    <a:lnTo>
                      <a:pt x="13127" y="62831"/>
                    </a:lnTo>
                    <a:lnTo>
                      <a:pt x="15487" y="65191"/>
                    </a:lnTo>
                    <a:lnTo>
                      <a:pt x="18584" y="67699"/>
                    </a:lnTo>
                    <a:lnTo>
                      <a:pt x="19469" y="68731"/>
                    </a:lnTo>
                    <a:lnTo>
                      <a:pt x="19469" y="69763"/>
                    </a:lnTo>
                    <a:lnTo>
                      <a:pt x="18584" y="70501"/>
                    </a:lnTo>
                    <a:lnTo>
                      <a:pt x="16076" y="70796"/>
                    </a:lnTo>
                    <a:lnTo>
                      <a:pt x="13275" y="70501"/>
                    </a:lnTo>
                    <a:lnTo>
                      <a:pt x="12242" y="70206"/>
                    </a:lnTo>
                    <a:lnTo>
                      <a:pt x="11209" y="70648"/>
                    </a:lnTo>
                    <a:lnTo>
                      <a:pt x="10619" y="71238"/>
                    </a:lnTo>
                    <a:lnTo>
                      <a:pt x="11062" y="71828"/>
                    </a:lnTo>
                    <a:lnTo>
                      <a:pt x="13717" y="75073"/>
                    </a:lnTo>
                    <a:lnTo>
                      <a:pt x="16962" y="79498"/>
                    </a:lnTo>
                    <a:lnTo>
                      <a:pt x="17257" y="81415"/>
                    </a:lnTo>
                    <a:lnTo>
                      <a:pt x="16814" y="82890"/>
                    </a:lnTo>
                    <a:lnTo>
                      <a:pt x="16076" y="83923"/>
                    </a:lnTo>
                    <a:lnTo>
                      <a:pt x="14749" y="83775"/>
                    </a:lnTo>
                    <a:lnTo>
                      <a:pt x="13717" y="83038"/>
                    </a:lnTo>
                    <a:lnTo>
                      <a:pt x="12094" y="83038"/>
                    </a:lnTo>
                    <a:lnTo>
                      <a:pt x="10915" y="83333"/>
                    </a:lnTo>
                    <a:lnTo>
                      <a:pt x="9292" y="84955"/>
                    </a:lnTo>
                    <a:lnTo>
                      <a:pt x="9292" y="85250"/>
                    </a:lnTo>
                    <a:lnTo>
                      <a:pt x="9440" y="86430"/>
                    </a:lnTo>
                    <a:lnTo>
                      <a:pt x="10030" y="87610"/>
                    </a:lnTo>
                    <a:lnTo>
                      <a:pt x="12094" y="88642"/>
                    </a:lnTo>
                    <a:lnTo>
                      <a:pt x="15044" y="91002"/>
                    </a:lnTo>
                    <a:lnTo>
                      <a:pt x="18732" y="95132"/>
                    </a:lnTo>
                    <a:lnTo>
                      <a:pt x="20354" y="96312"/>
                    </a:lnTo>
                    <a:lnTo>
                      <a:pt x="21829" y="96607"/>
                    </a:lnTo>
                    <a:lnTo>
                      <a:pt x="24631" y="98377"/>
                    </a:lnTo>
                    <a:lnTo>
                      <a:pt x="26696" y="98819"/>
                    </a:lnTo>
                    <a:lnTo>
                      <a:pt x="28909" y="99262"/>
                    </a:lnTo>
                    <a:lnTo>
                      <a:pt x="34808" y="102801"/>
                    </a:lnTo>
                    <a:lnTo>
                      <a:pt x="37463" y="103834"/>
                    </a:lnTo>
                    <a:lnTo>
                      <a:pt x="39233" y="105161"/>
                    </a:lnTo>
                    <a:lnTo>
                      <a:pt x="39528" y="106489"/>
                    </a:lnTo>
                    <a:lnTo>
                      <a:pt x="39380" y="107226"/>
                    </a:lnTo>
                    <a:lnTo>
                      <a:pt x="42625" y="106341"/>
                    </a:lnTo>
                    <a:lnTo>
                      <a:pt x="43068" y="105604"/>
                    </a:lnTo>
                    <a:lnTo>
                      <a:pt x="42330" y="104129"/>
                    </a:lnTo>
                    <a:lnTo>
                      <a:pt x="42773" y="103244"/>
                    </a:lnTo>
                    <a:lnTo>
                      <a:pt x="46755" y="100737"/>
                    </a:lnTo>
                    <a:lnTo>
                      <a:pt x="47345" y="99557"/>
                    </a:lnTo>
                    <a:lnTo>
                      <a:pt x="47640" y="98672"/>
                    </a:lnTo>
                    <a:lnTo>
                      <a:pt x="47050" y="97639"/>
                    </a:lnTo>
                    <a:lnTo>
                      <a:pt x="46312" y="96164"/>
                    </a:lnTo>
                    <a:lnTo>
                      <a:pt x="46755" y="95574"/>
                    </a:lnTo>
                    <a:lnTo>
                      <a:pt x="48672" y="94689"/>
                    </a:lnTo>
                    <a:lnTo>
                      <a:pt x="50295" y="93657"/>
                    </a:lnTo>
                    <a:lnTo>
                      <a:pt x="51327" y="93510"/>
                    </a:lnTo>
                    <a:lnTo>
                      <a:pt x="51917" y="94247"/>
                    </a:lnTo>
                    <a:lnTo>
                      <a:pt x="51917" y="94984"/>
                    </a:lnTo>
                    <a:lnTo>
                      <a:pt x="52507" y="96312"/>
                    </a:lnTo>
                    <a:lnTo>
                      <a:pt x="53687" y="97049"/>
                    </a:lnTo>
                    <a:lnTo>
                      <a:pt x="55752" y="98082"/>
                    </a:lnTo>
                    <a:lnTo>
                      <a:pt x="57964" y="98967"/>
                    </a:lnTo>
                    <a:lnTo>
                      <a:pt x="59881" y="100442"/>
                    </a:lnTo>
                    <a:lnTo>
                      <a:pt x="62389" y="103244"/>
                    </a:lnTo>
                    <a:lnTo>
                      <a:pt x="62684" y="104571"/>
                    </a:lnTo>
                    <a:lnTo>
                      <a:pt x="65044" y="105751"/>
                    </a:lnTo>
                    <a:lnTo>
                      <a:pt x="67109" y="107079"/>
                    </a:lnTo>
                    <a:lnTo>
                      <a:pt x="66814" y="109586"/>
                    </a:lnTo>
                    <a:lnTo>
                      <a:pt x="73893" y="111798"/>
                    </a:lnTo>
                    <a:lnTo>
                      <a:pt x="75516" y="111798"/>
                    </a:lnTo>
                    <a:lnTo>
                      <a:pt x="76253" y="112241"/>
                    </a:lnTo>
                    <a:lnTo>
                      <a:pt x="76253" y="112831"/>
                    </a:lnTo>
                    <a:lnTo>
                      <a:pt x="75663" y="114601"/>
                    </a:lnTo>
                    <a:lnTo>
                      <a:pt x="72714" y="119910"/>
                    </a:lnTo>
                    <a:lnTo>
                      <a:pt x="72418" y="121090"/>
                    </a:lnTo>
                    <a:lnTo>
                      <a:pt x="70354" y="122270"/>
                    </a:lnTo>
                    <a:lnTo>
                      <a:pt x="70058" y="123008"/>
                    </a:lnTo>
                    <a:lnTo>
                      <a:pt x="70648" y="124483"/>
                    </a:lnTo>
                    <a:lnTo>
                      <a:pt x="71239" y="125515"/>
                    </a:lnTo>
                    <a:lnTo>
                      <a:pt x="72714" y="125663"/>
                    </a:lnTo>
                    <a:lnTo>
                      <a:pt x="75811" y="124925"/>
                    </a:lnTo>
                    <a:lnTo>
                      <a:pt x="77875" y="123745"/>
                    </a:lnTo>
                    <a:lnTo>
                      <a:pt x="78760" y="123598"/>
                    </a:lnTo>
                    <a:lnTo>
                      <a:pt x="80088" y="123155"/>
                    </a:lnTo>
                    <a:lnTo>
                      <a:pt x="82153" y="123155"/>
                    </a:lnTo>
                    <a:lnTo>
                      <a:pt x="84070" y="123745"/>
                    </a:lnTo>
                    <a:lnTo>
                      <a:pt x="86430" y="123008"/>
                    </a:lnTo>
                    <a:lnTo>
                      <a:pt x="88937" y="121975"/>
                    </a:lnTo>
                    <a:lnTo>
                      <a:pt x="89970" y="122270"/>
                    </a:lnTo>
                    <a:lnTo>
                      <a:pt x="91002" y="123155"/>
                    </a:lnTo>
                    <a:lnTo>
                      <a:pt x="91592" y="123450"/>
                    </a:lnTo>
                    <a:lnTo>
                      <a:pt x="93657" y="123008"/>
                    </a:lnTo>
                    <a:lnTo>
                      <a:pt x="94247" y="121975"/>
                    </a:lnTo>
                    <a:lnTo>
                      <a:pt x="96312" y="119468"/>
                    </a:lnTo>
                    <a:lnTo>
                      <a:pt x="96607" y="118141"/>
                    </a:lnTo>
                    <a:lnTo>
                      <a:pt x="96312" y="117403"/>
                    </a:lnTo>
                    <a:lnTo>
                      <a:pt x="94984" y="116223"/>
                    </a:lnTo>
                    <a:lnTo>
                      <a:pt x="94099" y="113568"/>
                    </a:lnTo>
                    <a:lnTo>
                      <a:pt x="94837" y="110913"/>
                    </a:lnTo>
                    <a:lnTo>
                      <a:pt x="94837" y="109734"/>
                    </a:lnTo>
                    <a:lnTo>
                      <a:pt x="94099" y="108406"/>
                    </a:lnTo>
                    <a:lnTo>
                      <a:pt x="94837" y="106784"/>
                    </a:lnTo>
                    <a:lnTo>
                      <a:pt x="96312" y="105899"/>
                    </a:lnTo>
                    <a:lnTo>
                      <a:pt x="97197" y="105604"/>
                    </a:lnTo>
                    <a:lnTo>
                      <a:pt x="101179" y="105456"/>
                    </a:lnTo>
                    <a:lnTo>
                      <a:pt x="103539" y="102211"/>
                    </a:lnTo>
                    <a:lnTo>
                      <a:pt x="105014" y="101179"/>
                    </a:lnTo>
                    <a:lnTo>
                      <a:pt x="106636" y="99409"/>
                    </a:lnTo>
                    <a:lnTo>
                      <a:pt x="107226" y="98672"/>
                    </a:lnTo>
                    <a:lnTo>
                      <a:pt x="107964" y="97344"/>
                    </a:lnTo>
                    <a:lnTo>
                      <a:pt x="108259" y="95869"/>
                    </a:lnTo>
                    <a:lnTo>
                      <a:pt x="105161" y="93804"/>
                    </a:lnTo>
                    <a:close/>
                  </a:path>
                </a:pathLst>
              </a:custGeom>
              <a:grpFill/>
              <a:ln w="3175" cap="flat">
                <a:solidFill>
                  <a:schemeClr val="bg2">
                    <a:lumMod val="90000"/>
                  </a:schemeClr>
                </a:solidFill>
                <a:prstDash val="solid"/>
                <a:miter/>
              </a:ln>
            </p:spPr>
            <p:txBody>
              <a:bodyPr rtlCol="0" anchor="ctr"/>
              <a:lstStyle/>
              <a:p>
                <a:endParaRPr lang="en-GB"/>
              </a:p>
            </p:txBody>
          </p:sp>
          <p:sp>
            <p:nvSpPr>
              <p:cNvPr id="73" name="Freeform: Shape 72">
                <a:extLst>
                  <a:ext uri="{FF2B5EF4-FFF2-40B4-BE49-F238E27FC236}">
                    <a16:creationId xmlns:a16="http://schemas.microsoft.com/office/drawing/2014/main" id="{263D24A4-B5DC-0062-D7C3-C17C8D2C9A6C}"/>
                  </a:ext>
                </a:extLst>
              </p:cNvPr>
              <p:cNvSpPr/>
              <p:nvPr/>
            </p:nvSpPr>
            <p:spPr>
              <a:xfrm>
                <a:off x="6317384" y="2931890"/>
                <a:ext cx="247342" cy="149556"/>
              </a:xfrm>
              <a:custGeom>
                <a:avLst/>
                <a:gdLst>
                  <a:gd name="connsiteX0" fmla="*/ 245868 w 247342"/>
                  <a:gd name="connsiteY0" fmla="*/ 96902 h 149556"/>
                  <a:gd name="connsiteX1" fmla="*/ 243655 w 247342"/>
                  <a:gd name="connsiteY1" fmla="*/ 94984 h 149556"/>
                  <a:gd name="connsiteX2" fmla="*/ 239378 w 247342"/>
                  <a:gd name="connsiteY2" fmla="*/ 93510 h 149556"/>
                  <a:gd name="connsiteX3" fmla="*/ 234659 w 247342"/>
                  <a:gd name="connsiteY3" fmla="*/ 93952 h 149556"/>
                  <a:gd name="connsiteX4" fmla="*/ 229644 w 247342"/>
                  <a:gd name="connsiteY4" fmla="*/ 96607 h 149556"/>
                  <a:gd name="connsiteX5" fmla="*/ 226104 w 247342"/>
                  <a:gd name="connsiteY5" fmla="*/ 97639 h 149556"/>
                  <a:gd name="connsiteX6" fmla="*/ 224334 w 247342"/>
                  <a:gd name="connsiteY6" fmla="*/ 96902 h 149556"/>
                  <a:gd name="connsiteX7" fmla="*/ 223154 w 247342"/>
                  <a:gd name="connsiteY7" fmla="*/ 97049 h 149556"/>
                  <a:gd name="connsiteX8" fmla="*/ 222711 w 247342"/>
                  <a:gd name="connsiteY8" fmla="*/ 97787 h 149556"/>
                  <a:gd name="connsiteX9" fmla="*/ 222859 w 247342"/>
                  <a:gd name="connsiteY9" fmla="*/ 98377 h 149556"/>
                  <a:gd name="connsiteX10" fmla="*/ 223449 w 247342"/>
                  <a:gd name="connsiteY10" fmla="*/ 98819 h 149556"/>
                  <a:gd name="connsiteX11" fmla="*/ 223302 w 247342"/>
                  <a:gd name="connsiteY11" fmla="*/ 99262 h 149556"/>
                  <a:gd name="connsiteX12" fmla="*/ 222564 w 247342"/>
                  <a:gd name="connsiteY12" fmla="*/ 99409 h 149556"/>
                  <a:gd name="connsiteX13" fmla="*/ 214452 w 247342"/>
                  <a:gd name="connsiteY13" fmla="*/ 97639 h 149556"/>
                  <a:gd name="connsiteX14" fmla="*/ 211060 w 247342"/>
                  <a:gd name="connsiteY14" fmla="*/ 95869 h 149556"/>
                  <a:gd name="connsiteX15" fmla="*/ 208258 w 247342"/>
                  <a:gd name="connsiteY15" fmla="*/ 92477 h 149556"/>
                  <a:gd name="connsiteX16" fmla="*/ 206930 w 247342"/>
                  <a:gd name="connsiteY16" fmla="*/ 90412 h 149556"/>
                  <a:gd name="connsiteX17" fmla="*/ 205603 w 247342"/>
                  <a:gd name="connsiteY17" fmla="*/ 88642 h 149556"/>
                  <a:gd name="connsiteX18" fmla="*/ 204718 w 247342"/>
                  <a:gd name="connsiteY18" fmla="*/ 87610 h 149556"/>
                  <a:gd name="connsiteX19" fmla="*/ 205013 w 247342"/>
                  <a:gd name="connsiteY19" fmla="*/ 87167 h 149556"/>
                  <a:gd name="connsiteX20" fmla="*/ 206192 w 247342"/>
                  <a:gd name="connsiteY20" fmla="*/ 86725 h 149556"/>
                  <a:gd name="connsiteX21" fmla="*/ 206930 w 247342"/>
                  <a:gd name="connsiteY21" fmla="*/ 86135 h 149556"/>
                  <a:gd name="connsiteX22" fmla="*/ 206783 w 247342"/>
                  <a:gd name="connsiteY22" fmla="*/ 83923 h 149556"/>
                  <a:gd name="connsiteX23" fmla="*/ 206192 w 247342"/>
                  <a:gd name="connsiteY23" fmla="*/ 81415 h 149556"/>
                  <a:gd name="connsiteX24" fmla="*/ 205750 w 247342"/>
                  <a:gd name="connsiteY24" fmla="*/ 80235 h 149556"/>
                  <a:gd name="connsiteX25" fmla="*/ 205750 w 247342"/>
                  <a:gd name="connsiteY25" fmla="*/ 78465 h 149556"/>
                  <a:gd name="connsiteX26" fmla="*/ 205308 w 247342"/>
                  <a:gd name="connsiteY26" fmla="*/ 75516 h 149556"/>
                  <a:gd name="connsiteX27" fmla="*/ 205898 w 247342"/>
                  <a:gd name="connsiteY27" fmla="*/ 70058 h 149556"/>
                  <a:gd name="connsiteX28" fmla="*/ 207962 w 247342"/>
                  <a:gd name="connsiteY28" fmla="*/ 63274 h 149556"/>
                  <a:gd name="connsiteX29" fmla="*/ 209142 w 247342"/>
                  <a:gd name="connsiteY29" fmla="*/ 59881 h 149556"/>
                  <a:gd name="connsiteX30" fmla="*/ 208552 w 247342"/>
                  <a:gd name="connsiteY30" fmla="*/ 57964 h 149556"/>
                  <a:gd name="connsiteX31" fmla="*/ 208995 w 247342"/>
                  <a:gd name="connsiteY31" fmla="*/ 53687 h 149556"/>
                  <a:gd name="connsiteX32" fmla="*/ 208110 w 247342"/>
                  <a:gd name="connsiteY32" fmla="*/ 51474 h 149556"/>
                  <a:gd name="connsiteX33" fmla="*/ 206635 w 247342"/>
                  <a:gd name="connsiteY33" fmla="*/ 48672 h 149556"/>
                  <a:gd name="connsiteX34" fmla="*/ 204570 w 247342"/>
                  <a:gd name="connsiteY34" fmla="*/ 42625 h 149556"/>
                  <a:gd name="connsiteX35" fmla="*/ 202063 w 247342"/>
                  <a:gd name="connsiteY35" fmla="*/ 40413 h 149556"/>
                  <a:gd name="connsiteX36" fmla="*/ 198966 w 247342"/>
                  <a:gd name="connsiteY36" fmla="*/ 38053 h 149556"/>
                  <a:gd name="connsiteX37" fmla="*/ 197491 w 247342"/>
                  <a:gd name="connsiteY37" fmla="*/ 36283 h 149556"/>
                  <a:gd name="connsiteX38" fmla="*/ 196606 w 247342"/>
                  <a:gd name="connsiteY38" fmla="*/ 34365 h 149556"/>
                  <a:gd name="connsiteX39" fmla="*/ 194836 w 247342"/>
                  <a:gd name="connsiteY39" fmla="*/ 32448 h 149556"/>
                  <a:gd name="connsiteX40" fmla="*/ 192624 w 247342"/>
                  <a:gd name="connsiteY40" fmla="*/ 30678 h 149556"/>
                  <a:gd name="connsiteX41" fmla="*/ 190116 w 247342"/>
                  <a:gd name="connsiteY41" fmla="*/ 26106 h 149556"/>
                  <a:gd name="connsiteX42" fmla="*/ 188789 w 247342"/>
                  <a:gd name="connsiteY42" fmla="*/ 24189 h 149556"/>
                  <a:gd name="connsiteX43" fmla="*/ 188346 w 247342"/>
                  <a:gd name="connsiteY43" fmla="*/ 23599 h 149556"/>
                  <a:gd name="connsiteX44" fmla="*/ 185396 w 247342"/>
                  <a:gd name="connsiteY44" fmla="*/ 20649 h 149556"/>
                  <a:gd name="connsiteX45" fmla="*/ 183922 w 247342"/>
                  <a:gd name="connsiteY45" fmla="*/ 18141 h 149556"/>
                  <a:gd name="connsiteX46" fmla="*/ 183037 w 247342"/>
                  <a:gd name="connsiteY46" fmla="*/ 15929 h 149556"/>
                  <a:gd name="connsiteX47" fmla="*/ 182594 w 247342"/>
                  <a:gd name="connsiteY47" fmla="*/ 14012 h 149556"/>
                  <a:gd name="connsiteX48" fmla="*/ 180529 w 247342"/>
                  <a:gd name="connsiteY48" fmla="*/ 10029 h 149556"/>
                  <a:gd name="connsiteX49" fmla="*/ 178759 w 247342"/>
                  <a:gd name="connsiteY49" fmla="*/ 7227 h 149556"/>
                  <a:gd name="connsiteX50" fmla="*/ 176842 w 247342"/>
                  <a:gd name="connsiteY50" fmla="*/ 5015 h 149556"/>
                  <a:gd name="connsiteX51" fmla="*/ 176105 w 247342"/>
                  <a:gd name="connsiteY51" fmla="*/ 3540 h 149556"/>
                  <a:gd name="connsiteX52" fmla="*/ 174040 w 247342"/>
                  <a:gd name="connsiteY52" fmla="*/ 1770 h 149556"/>
                  <a:gd name="connsiteX53" fmla="*/ 171090 w 247342"/>
                  <a:gd name="connsiteY53" fmla="*/ 148 h 149556"/>
                  <a:gd name="connsiteX54" fmla="*/ 169172 w 247342"/>
                  <a:gd name="connsiteY54" fmla="*/ 0 h 149556"/>
                  <a:gd name="connsiteX55" fmla="*/ 166665 w 247342"/>
                  <a:gd name="connsiteY55" fmla="*/ 148 h 149556"/>
                  <a:gd name="connsiteX56" fmla="*/ 165485 w 247342"/>
                  <a:gd name="connsiteY56" fmla="*/ 442 h 149556"/>
                  <a:gd name="connsiteX57" fmla="*/ 162093 w 247342"/>
                  <a:gd name="connsiteY57" fmla="*/ 1032 h 149556"/>
                  <a:gd name="connsiteX58" fmla="*/ 158405 w 247342"/>
                  <a:gd name="connsiteY58" fmla="*/ 1917 h 149556"/>
                  <a:gd name="connsiteX59" fmla="*/ 157668 w 247342"/>
                  <a:gd name="connsiteY59" fmla="*/ 5015 h 149556"/>
                  <a:gd name="connsiteX60" fmla="*/ 156636 w 247342"/>
                  <a:gd name="connsiteY60" fmla="*/ 6637 h 149556"/>
                  <a:gd name="connsiteX61" fmla="*/ 154718 w 247342"/>
                  <a:gd name="connsiteY61" fmla="*/ 8997 h 149556"/>
                  <a:gd name="connsiteX62" fmla="*/ 148081 w 247342"/>
                  <a:gd name="connsiteY62" fmla="*/ 9882 h 149556"/>
                  <a:gd name="connsiteX63" fmla="*/ 142329 w 247342"/>
                  <a:gd name="connsiteY63" fmla="*/ 11062 h 149556"/>
                  <a:gd name="connsiteX64" fmla="*/ 136429 w 247342"/>
                  <a:gd name="connsiteY64" fmla="*/ 11652 h 149556"/>
                  <a:gd name="connsiteX65" fmla="*/ 128760 w 247342"/>
                  <a:gd name="connsiteY65" fmla="*/ 14602 h 149556"/>
                  <a:gd name="connsiteX66" fmla="*/ 126252 w 247342"/>
                  <a:gd name="connsiteY66" fmla="*/ 17256 h 149556"/>
                  <a:gd name="connsiteX67" fmla="*/ 123745 w 247342"/>
                  <a:gd name="connsiteY67" fmla="*/ 17846 h 149556"/>
                  <a:gd name="connsiteX68" fmla="*/ 121533 w 247342"/>
                  <a:gd name="connsiteY68" fmla="*/ 18141 h 149556"/>
                  <a:gd name="connsiteX69" fmla="*/ 120058 w 247342"/>
                  <a:gd name="connsiteY69" fmla="*/ 16667 h 149556"/>
                  <a:gd name="connsiteX70" fmla="*/ 115191 w 247342"/>
                  <a:gd name="connsiteY70" fmla="*/ 12832 h 149556"/>
                  <a:gd name="connsiteX71" fmla="*/ 113273 w 247342"/>
                  <a:gd name="connsiteY71" fmla="*/ 11062 h 149556"/>
                  <a:gd name="connsiteX72" fmla="*/ 110913 w 247342"/>
                  <a:gd name="connsiteY72" fmla="*/ 10472 h 149556"/>
                  <a:gd name="connsiteX73" fmla="*/ 108111 w 247342"/>
                  <a:gd name="connsiteY73" fmla="*/ 10767 h 149556"/>
                  <a:gd name="connsiteX74" fmla="*/ 105604 w 247342"/>
                  <a:gd name="connsiteY74" fmla="*/ 11652 h 149556"/>
                  <a:gd name="connsiteX75" fmla="*/ 102801 w 247342"/>
                  <a:gd name="connsiteY75" fmla="*/ 11799 h 149556"/>
                  <a:gd name="connsiteX76" fmla="*/ 99704 w 247342"/>
                  <a:gd name="connsiteY76" fmla="*/ 10619 h 149556"/>
                  <a:gd name="connsiteX77" fmla="*/ 99409 w 247342"/>
                  <a:gd name="connsiteY77" fmla="*/ 10767 h 149556"/>
                  <a:gd name="connsiteX78" fmla="*/ 98229 w 247342"/>
                  <a:gd name="connsiteY78" fmla="*/ 10914 h 149556"/>
                  <a:gd name="connsiteX79" fmla="*/ 90559 w 247342"/>
                  <a:gd name="connsiteY79" fmla="*/ 9292 h 149556"/>
                  <a:gd name="connsiteX80" fmla="*/ 89822 w 247342"/>
                  <a:gd name="connsiteY80" fmla="*/ 8997 h 149556"/>
                  <a:gd name="connsiteX81" fmla="*/ 89527 w 247342"/>
                  <a:gd name="connsiteY81" fmla="*/ 8997 h 149556"/>
                  <a:gd name="connsiteX82" fmla="*/ 88495 w 247342"/>
                  <a:gd name="connsiteY82" fmla="*/ 8849 h 149556"/>
                  <a:gd name="connsiteX83" fmla="*/ 82742 w 247342"/>
                  <a:gd name="connsiteY83" fmla="*/ 9144 h 149556"/>
                  <a:gd name="connsiteX84" fmla="*/ 77433 w 247342"/>
                  <a:gd name="connsiteY84" fmla="*/ 5900 h 149556"/>
                  <a:gd name="connsiteX85" fmla="*/ 75663 w 247342"/>
                  <a:gd name="connsiteY85" fmla="*/ 5900 h 149556"/>
                  <a:gd name="connsiteX86" fmla="*/ 74483 w 247342"/>
                  <a:gd name="connsiteY86" fmla="*/ 7080 h 149556"/>
                  <a:gd name="connsiteX87" fmla="*/ 73450 w 247342"/>
                  <a:gd name="connsiteY87" fmla="*/ 8555 h 149556"/>
                  <a:gd name="connsiteX88" fmla="*/ 69763 w 247342"/>
                  <a:gd name="connsiteY88" fmla="*/ 9882 h 149556"/>
                  <a:gd name="connsiteX89" fmla="*/ 68878 w 247342"/>
                  <a:gd name="connsiteY89" fmla="*/ 10472 h 149556"/>
                  <a:gd name="connsiteX90" fmla="*/ 68141 w 247342"/>
                  <a:gd name="connsiteY90" fmla="*/ 11357 h 149556"/>
                  <a:gd name="connsiteX91" fmla="*/ 63569 w 247342"/>
                  <a:gd name="connsiteY91" fmla="*/ 15487 h 149556"/>
                  <a:gd name="connsiteX92" fmla="*/ 61799 w 247342"/>
                  <a:gd name="connsiteY92" fmla="*/ 16519 h 149556"/>
                  <a:gd name="connsiteX93" fmla="*/ 60619 w 247342"/>
                  <a:gd name="connsiteY93" fmla="*/ 16667 h 149556"/>
                  <a:gd name="connsiteX94" fmla="*/ 58849 w 247342"/>
                  <a:gd name="connsiteY94" fmla="*/ 16372 h 149556"/>
                  <a:gd name="connsiteX95" fmla="*/ 56784 w 247342"/>
                  <a:gd name="connsiteY95" fmla="*/ 16667 h 149556"/>
                  <a:gd name="connsiteX96" fmla="*/ 55162 w 247342"/>
                  <a:gd name="connsiteY96" fmla="*/ 17551 h 149556"/>
                  <a:gd name="connsiteX97" fmla="*/ 53539 w 247342"/>
                  <a:gd name="connsiteY97" fmla="*/ 17846 h 149556"/>
                  <a:gd name="connsiteX98" fmla="*/ 52359 w 247342"/>
                  <a:gd name="connsiteY98" fmla="*/ 18879 h 149556"/>
                  <a:gd name="connsiteX99" fmla="*/ 50737 w 247342"/>
                  <a:gd name="connsiteY99" fmla="*/ 21091 h 149556"/>
                  <a:gd name="connsiteX100" fmla="*/ 48820 w 247342"/>
                  <a:gd name="connsiteY100" fmla="*/ 23009 h 149556"/>
                  <a:gd name="connsiteX101" fmla="*/ 46902 w 247342"/>
                  <a:gd name="connsiteY101" fmla="*/ 24189 h 149556"/>
                  <a:gd name="connsiteX102" fmla="*/ 45870 w 247342"/>
                  <a:gd name="connsiteY102" fmla="*/ 25221 h 149556"/>
                  <a:gd name="connsiteX103" fmla="*/ 45870 w 247342"/>
                  <a:gd name="connsiteY103" fmla="*/ 28761 h 149556"/>
                  <a:gd name="connsiteX104" fmla="*/ 44690 w 247342"/>
                  <a:gd name="connsiteY104" fmla="*/ 29793 h 149556"/>
                  <a:gd name="connsiteX105" fmla="*/ 43362 w 247342"/>
                  <a:gd name="connsiteY105" fmla="*/ 30826 h 149556"/>
                  <a:gd name="connsiteX106" fmla="*/ 42478 w 247342"/>
                  <a:gd name="connsiteY106" fmla="*/ 31858 h 149556"/>
                  <a:gd name="connsiteX107" fmla="*/ 40265 w 247342"/>
                  <a:gd name="connsiteY107" fmla="*/ 37315 h 149556"/>
                  <a:gd name="connsiteX108" fmla="*/ 38643 w 247342"/>
                  <a:gd name="connsiteY108" fmla="*/ 39085 h 149556"/>
                  <a:gd name="connsiteX109" fmla="*/ 37020 w 247342"/>
                  <a:gd name="connsiteY109" fmla="*/ 40413 h 149556"/>
                  <a:gd name="connsiteX110" fmla="*/ 36873 w 247342"/>
                  <a:gd name="connsiteY110" fmla="*/ 41593 h 149556"/>
                  <a:gd name="connsiteX111" fmla="*/ 36873 w 247342"/>
                  <a:gd name="connsiteY111" fmla="*/ 43067 h 149556"/>
                  <a:gd name="connsiteX112" fmla="*/ 35103 w 247342"/>
                  <a:gd name="connsiteY112" fmla="*/ 45870 h 149556"/>
                  <a:gd name="connsiteX113" fmla="*/ 32743 w 247342"/>
                  <a:gd name="connsiteY113" fmla="*/ 48820 h 149556"/>
                  <a:gd name="connsiteX114" fmla="*/ 32301 w 247342"/>
                  <a:gd name="connsiteY114" fmla="*/ 50000 h 149556"/>
                  <a:gd name="connsiteX115" fmla="*/ 32743 w 247342"/>
                  <a:gd name="connsiteY115" fmla="*/ 51622 h 149556"/>
                  <a:gd name="connsiteX116" fmla="*/ 30530 w 247342"/>
                  <a:gd name="connsiteY116" fmla="*/ 53392 h 149556"/>
                  <a:gd name="connsiteX117" fmla="*/ 29203 w 247342"/>
                  <a:gd name="connsiteY117" fmla="*/ 54277 h 149556"/>
                  <a:gd name="connsiteX118" fmla="*/ 28171 w 247342"/>
                  <a:gd name="connsiteY118" fmla="*/ 54719 h 149556"/>
                  <a:gd name="connsiteX119" fmla="*/ 27581 w 247342"/>
                  <a:gd name="connsiteY119" fmla="*/ 55899 h 149556"/>
                  <a:gd name="connsiteX120" fmla="*/ 26401 w 247342"/>
                  <a:gd name="connsiteY120" fmla="*/ 58702 h 149556"/>
                  <a:gd name="connsiteX121" fmla="*/ 26696 w 247342"/>
                  <a:gd name="connsiteY121" fmla="*/ 60029 h 149556"/>
                  <a:gd name="connsiteX122" fmla="*/ 26696 w 247342"/>
                  <a:gd name="connsiteY122" fmla="*/ 61209 h 149556"/>
                  <a:gd name="connsiteX123" fmla="*/ 24778 w 247342"/>
                  <a:gd name="connsiteY123" fmla="*/ 61799 h 149556"/>
                  <a:gd name="connsiteX124" fmla="*/ 24336 w 247342"/>
                  <a:gd name="connsiteY124" fmla="*/ 63126 h 149556"/>
                  <a:gd name="connsiteX125" fmla="*/ 23746 w 247342"/>
                  <a:gd name="connsiteY125" fmla="*/ 64601 h 149556"/>
                  <a:gd name="connsiteX126" fmla="*/ 23009 w 247342"/>
                  <a:gd name="connsiteY126" fmla="*/ 65339 h 149556"/>
                  <a:gd name="connsiteX127" fmla="*/ 20796 w 247342"/>
                  <a:gd name="connsiteY127" fmla="*/ 66666 h 149556"/>
                  <a:gd name="connsiteX128" fmla="*/ 15486 w 247342"/>
                  <a:gd name="connsiteY128" fmla="*/ 66076 h 149556"/>
                  <a:gd name="connsiteX129" fmla="*/ 13569 w 247342"/>
                  <a:gd name="connsiteY129" fmla="*/ 66519 h 149556"/>
                  <a:gd name="connsiteX130" fmla="*/ 12979 w 247342"/>
                  <a:gd name="connsiteY130" fmla="*/ 67551 h 149556"/>
                  <a:gd name="connsiteX131" fmla="*/ 12832 w 247342"/>
                  <a:gd name="connsiteY131" fmla="*/ 68289 h 149556"/>
                  <a:gd name="connsiteX132" fmla="*/ 12094 w 247342"/>
                  <a:gd name="connsiteY132" fmla="*/ 69026 h 149556"/>
                  <a:gd name="connsiteX133" fmla="*/ 10914 w 247342"/>
                  <a:gd name="connsiteY133" fmla="*/ 69911 h 149556"/>
                  <a:gd name="connsiteX134" fmla="*/ 9734 w 247342"/>
                  <a:gd name="connsiteY134" fmla="*/ 70206 h 149556"/>
                  <a:gd name="connsiteX135" fmla="*/ 6932 w 247342"/>
                  <a:gd name="connsiteY135" fmla="*/ 69173 h 149556"/>
                  <a:gd name="connsiteX136" fmla="*/ 1032 w 247342"/>
                  <a:gd name="connsiteY136" fmla="*/ 70206 h 149556"/>
                  <a:gd name="connsiteX137" fmla="*/ 0 w 247342"/>
                  <a:gd name="connsiteY137" fmla="*/ 71091 h 149556"/>
                  <a:gd name="connsiteX138" fmla="*/ 1622 w 247342"/>
                  <a:gd name="connsiteY138" fmla="*/ 73008 h 149556"/>
                  <a:gd name="connsiteX139" fmla="*/ 3097 w 247342"/>
                  <a:gd name="connsiteY139" fmla="*/ 75368 h 149556"/>
                  <a:gd name="connsiteX140" fmla="*/ 5162 w 247342"/>
                  <a:gd name="connsiteY140" fmla="*/ 76548 h 149556"/>
                  <a:gd name="connsiteX141" fmla="*/ 7669 w 247342"/>
                  <a:gd name="connsiteY141" fmla="*/ 77875 h 149556"/>
                  <a:gd name="connsiteX142" fmla="*/ 8849 w 247342"/>
                  <a:gd name="connsiteY142" fmla="*/ 78908 h 149556"/>
                  <a:gd name="connsiteX143" fmla="*/ 10767 w 247342"/>
                  <a:gd name="connsiteY143" fmla="*/ 81710 h 149556"/>
                  <a:gd name="connsiteX144" fmla="*/ 12242 w 247342"/>
                  <a:gd name="connsiteY144" fmla="*/ 83185 h 149556"/>
                  <a:gd name="connsiteX145" fmla="*/ 12684 w 247342"/>
                  <a:gd name="connsiteY145" fmla="*/ 83185 h 149556"/>
                  <a:gd name="connsiteX146" fmla="*/ 13126 w 247342"/>
                  <a:gd name="connsiteY146" fmla="*/ 82743 h 149556"/>
                  <a:gd name="connsiteX147" fmla="*/ 13569 w 247342"/>
                  <a:gd name="connsiteY147" fmla="*/ 82448 h 149556"/>
                  <a:gd name="connsiteX148" fmla="*/ 13864 w 247342"/>
                  <a:gd name="connsiteY148" fmla="*/ 82743 h 149556"/>
                  <a:gd name="connsiteX149" fmla="*/ 14011 w 247342"/>
                  <a:gd name="connsiteY149" fmla="*/ 83628 h 149556"/>
                  <a:gd name="connsiteX150" fmla="*/ 14011 w 247342"/>
                  <a:gd name="connsiteY150" fmla="*/ 85545 h 149556"/>
                  <a:gd name="connsiteX151" fmla="*/ 13717 w 247342"/>
                  <a:gd name="connsiteY151" fmla="*/ 87757 h 149556"/>
                  <a:gd name="connsiteX152" fmla="*/ 14159 w 247342"/>
                  <a:gd name="connsiteY152" fmla="*/ 89675 h 149556"/>
                  <a:gd name="connsiteX153" fmla="*/ 14159 w 247342"/>
                  <a:gd name="connsiteY153" fmla="*/ 90265 h 149556"/>
                  <a:gd name="connsiteX154" fmla="*/ 13864 w 247342"/>
                  <a:gd name="connsiteY154" fmla="*/ 90855 h 149556"/>
                  <a:gd name="connsiteX155" fmla="*/ 13864 w 247342"/>
                  <a:gd name="connsiteY155" fmla="*/ 91297 h 149556"/>
                  <a:gd name="connsiteX156" fmla="*/ 14454 w 247342"/>
                  <a:gd name="connsiteY156" fmla="*/ 91887 h 149556"/>
                  <a:gd name="connsiteX157" fmla="*/ 16371 w 247342"/>
                  <a:gd name="connsiteY157" fmla="*/ 93214 h 149556"/>
                  <a:gd name="connsiteX158" fmla="*/ 18289 w 247342"/>
                  <a:gd name="connsiteY158" fmla="*/ 95279 h 149556"/>
                  <a:gd name="connsiteX159" fmla="*/ 20501 w 247342"/>
                  <a:gd name="connsiteY159" fmla="*/ 96607 h 149556"/>
                  <a:gd name="connsiteX160" fmla="*/ 22419 w 247342"/>
                  <a:gd name="connsiteY160" fmla="*/ 97492 h 149556"/>
                  <a:gd name="connsiteX161" fmla="*/ 23746 w 247342"/>
                  <a:gd name="connsiteY161" fmla="*/ 97639 h 149556"/>
                  <a:gd name="connsiteX162" fmla="*/ 25663 w 247342"/>
                  <a:gd name="connsiteY162" fmla="*/ 99262 h 149556"/>
                  <a:gd name="connsiteX163" fmla="*/ 29793 w 247342"/>
                  <a:gd name="connsiteY163" fmla="*/ 100442 h 149556"/>
                  <a:gd name="connsiteX164" fmla="*/ 31120 w 247342"/>
                  <a:gd name="connsiteY164" fmla="*/ 100737 h 149556"/>
                  <a:gd name="connsiteX165" fmla="*/ 32005 w 247342"/>
                  <a:gd name="connsiteY165" fmla="*/ 101474 h 149556"/>
                  <a:gd name="connsiteX166" fmla="*/ 32595 w 247342"/>
                  <a:gd name="connsiteY166" fmla="*/ 102211 h 149556"/>
                  <a:gd name="connsiteX167" fmla="*/ 32595 w 247342"/>
                  <a:gd name="connsiteY167" fmla="*/ 103096 h 149556"/>
                  <a:gd name="connsiteX168" fmla="*/ 32005 w 247342"/>
                  <a:gd name="connsiteY168" fmla="*/ 103391 h 149556"/>
                  <a:gd name="connsiteX169" fmla="*/ 31120 w 247342"/>
                  <a:gd name="connsiteY169" fmla="*/ 104571 h 149556"/>
                  <a:gd name="connsiteX170" fmla="*/ 30826 w 247342"/>
                  <a:gd name="connsiteY170" fmla="*/ 105899 h 149556"/>
                  <a:gd name="connsiteX171" fmla="*/ 30088 w 247342"/>
                  <a:gd name="connsiteY171" fmla="*/ 106341 h 149556"/>
                  <a:gd name="connsiteX172" fmla="*/ 29498 w 247342"/>
                  <a:gd name="connsiteY172" fmla="*/ 106341 h 149556"/>
                  <a:gd name="connsiteX173" fmla="*/ 29056 w 247342"/>
                  <a:gd name="connsiteY173" fmla="*/ 106784 h 149556"/>
                  <a:gd name="connsiteX174" fmla="*/ 29203 w 247342"/>
                  <a:gd name="connsiteY174" fmla="*/ 107374 h 149556"/>
                  <a:gd name="connsiteX175" fmla="*/ 29645 w 247342"/>
                  <a:gd name="connsiteY175" fmla="*/ 107816 h 149556"/>
                  <a:gd name="connsiteX176" fmla="*/ 30530 w 247342"/>
                  <a:gd name="connsiteY176" fmla="*/ 108406 h 149556"/>
                  <a:gd name="connsiteX177" fmla="*/ 32153 w 247342"/>
                  <a:gd name="connsiteY177" fmla="*/ 108849 h 149556"/>
                  <a:gd name="connsiteX178" fmla="*/ 33775 w 247342"/>
                  <a:gd name="connsiteY178" fmla="*/ 109586 h 149556"/>
                  <a:gd name="connsiteX179" fmla="*/ 33775 w 247342"/>
                  <a:gd name="connsiteY179" fmla="*/ 110176 h 149556"/>
                  <a:gd name="connsiteX180" fmla="*/ 33333 w 247342"/>
                  <a:gd name="connsiteY180" fmla="*/ 110913 h 149556"/>
                  <a:gd name="connsiteX181" fmla="*/ 31416 w 247342"/>
                  <a:gd name="connsiteY181" fmla="*/ 111061 h 149556"/>
                  <a:gd name="connsiteX182" fmla="*/ 29793 w 247342"/>
                  <a:gd name="connsiteY182" fmla="*/ 111208 h 149556"/>
                  <a:gd name="connsiteX183" fmla="*/ 29203 w 247342"/>
                  <a:gd name="connsiteY183" fmla="*/ 111503 h 149556"/>
                  <a:gd name="connsiteX184" fmla="*/ 29203 w 247342"/>
                  <a:gd name="connsiteY184" fmla="*/ 112536 h 149556"/>
                  <a:gd name="connsiteX185" fmla="*/ 33480 w 247342"/>
                  <a:gd name="connsiteY185" fmla="*/ 113716 h 149556"/>
                  <a:gd name="connsiteX186" fmla="*/ 35398 w 247342"/>
                  <a:gd name="connsiteY186" fmla="*/ 114896 h 149556"/>
                  <a:gd name="connsiteX187" fmla="*/ 36430 w 247342"/>
                  <a:gd name="connsiteY187" fmla="*/ 116371 h 149556"/>
                  <a:gd name="connsiteX188" fmla="*/ 39085 w 247342"/>
                  <a:gd name="connsiteY188" fmla="*/ 117256 h 149556"/>
                  <a:gd name="connsiteX189" fmla="*/ 43510 w 247342"/>
                  <a:gd name="connsiteY189" fmla="*/ 117698 h 149556"/>
                  <a:gd name="connsiteX190" fmla="*/ 46607 w 247342"/>
                  <a:gd name="connsiteY190" fmla="*/ 119173 h 149556"/>
                  <a:gd name="connsiteX191" fmla="*/ 48377 w 247342"/>
                  <a:gd name="connsiteY191" fmla="*/ 121680 h 149556"/>
                  <a:gd name="connsiteX192" fmla="*/ 51179 w 247342"/>
                  <a:gd name="connsiteY192" fmla="*/ 121090 h 149556"/>
                  <a:gd name="connsiteX193" fmla="*/ 55162 w 247342"/>
                  <a:gd name="connsiteY193" fmla="*/ 117403 h 149556"/>
                  <a:gd name="connsiteX194" fmla="*/ 58997 w 247342"/>
                  <a:gd name="connsiteY194" fmla="*/ 116518 h 149556"/>
                  <a:gd name="connsiteX195" fmla="*/ 62684 w 247342"/>
                  <a:gd name="connsiteY195" fmla="*/ 118288 h 149556"/>
                  <a:gd name="connsiteX196" fmla="*/ 64748 w 247342"/>
                  <a:gd name="connsiteY196" fmla="*/ 119763 h 149556"/>
                  <a:gd name="connsiteX197" fmla="*/ 65191 w 247342"/>
                  <a:gd name="connsiteY197" fmla="*/ 120795 h 149556"/>
                  <a:gd name="connsiteX198" fmla="*/ 64306 w 247342"/>
                  <a:gd name="connsiteY198" fmla="*/ 121238 h 149556"/>
                  <a:gd name="connsiteX199" fmla="*/ 62094 w 247342"/>
                  <a:gd name="connsiteY199" fmla="*/ 121090 h 149556"/>
                  <a:gd name="connsiteX200" fmla="*/ 60471 w 247342"/>
                  <a:gd name="connsiteY200" fmla="*/ 121828 h 149556"/>
                  <a:gd name="connsiteX201" fmla="*/ 58997 w 247342"/>
                  <a:gd name="connsiteY201" fmla="*/ 123450 h 149556"/>
                  <a:gd name="connsiteX202" fmla="*/ 58849 w 247342"/>
                  <a:gd name="connsiteY202" fmla="*/ 125220 h 149556"/>
                  <a:gd name="connsiteX203" fmla="*/ 59881 w 247342"/>
                  <a:gd name="connsiteY203" fmla="*/ 126990 h 149556"/>
                  <a:gd name="connsiteX204" fmla="*/ 61209 w 247342"/>
                  <a:gd name="connsiteY204" fmla="*/ 128317 h 149556"/>
                  <a:gd name="connsiteX205" fmla="*/ 62831 w 247342"/>
                  <a:gd name="connsiteY205" fmla="*/ 128907 h 149556"/>
                  <a:gd name="connsiteX206" fmla="*/ 63864 w 247342"/>
                  <a:gd name="connsiteY206" fmla="*/ 129940 h 149556"/>
                  <a:gd name="connsiteX207" fmla="*/ 63864 w 247342"/>
                  <a:gd name="connsiteY207" fmla="*/ 131120 h 149556"/>
                  <a:gd name="connsiteX208" fmla="*/ 64306 w 247342"/>
                  <a:gd name="connsiteY208" fmla="*/ 131415 h 149556"/>
                  <a:gd name="connsiteX209" fmla="*/ 66223 w 247342"/>
                  <a:gd name="connsiteY209" fmla="*/ 132890 h 149556"/>
                  <a:gd name="connsiteX210" fmla="*/ 70648 w 247342"/>
                  <a:gd name="connsiteY210" fmla="*/ 134955 h 149556"/>
                  <a:gd name="connsiteX211" fmla="*/ 72861 w 247342"/>
                  <a:gd name="connsiteY211" fmla="*/ 136577 h 149556"/>
                  <a:gd name="connsiteX212" fmla="*/ 72713 w 247342"/>
                  <a:gd name="connsiteY212" fmla="*/ 137609 h 149556"/>
                  <a:gd name="connsiteX213" fmla="*/ 71681 w 247342"/>
                  <a:gd name="connsiteY213" fmla="*/ 138494 h 149556"/>
                  <a:gd name="connsiteX214" fmla="*/ 69763 w 247342"/>
                  <a:gd name="connsiteY214" fmla="*/ 139527 h 149556"/>
                  <a:gd name="connsiteX215" fmla="*/ 68583 w 247342"/>
                  <a:gd name="connsiteY215" fmla="*/ 140707 h 149556"/>
                  <a:gd name="connsiteX216" fmla="*/ 68289 w 247342"/>
                  <a:gd name="connsiteY216" fmla="*/ 142329 h 149556"/>
                  <a:gd name="connsiteX217" fmla="*/ 68583 w 247342"/>
                  <a:gd name="connsiteY217" fmla="*/ 143362 h 149556"/>
                  <a:gd name="connsiteX218" fmla="*/ 69911 w 247342"/>
                  <a:gd name="connsiteY218" fmla="*/ 144394 h 149556"/>
                  <a:gd name="connsiteX219" fmla="*/ 77875 w 247342"/>
                  <a:gd name="connsiteY219" fmla="*/ 143067 h 149556"/>
                  <a:gd name="connsiteX220" fmla="*/ 85987 w 247342"/>
                  <a:gd name="connsiteY220" fmla="*/ 143804 h 149556"/>
                  <a:gd name="connsiteX221" fmla="*/ 96901 w 247342"/>
                  <a:gd name="connsiteY221" fmla="*/ 145869 h 149556"/>
                  <a:gd name="connsiteX222" fmla="*/ 104129 w 247342"/>
                  <a:gd name="connsiteY222" fmla="*/ 146606 h 149556"/>
                  <a:gd name="connsiteX223" fmla="*/ 109438 w 247342"/>
                  <a:gd name="connsiteY223" fmla="*/ 145574 h 149556"/>
                  <a:gd name="connsiteX224" fmla="*/ 119320 w 247342"/>
                  <a:gd name="connsiteY224" fmla="*/ 147344 h 149556"/>
                  <a:gd name="connsiteX225" fmla="*/ 128465 w 247342"/>
                  <a:gd name="connsiteY225" fmla="*/ 149114 h 149556"/>
                  <a:gd name="connsiteX226" fmla="*/ 137314 w 247342"/>
                  <a:gd name="connsiteY226" fmla="*/ 149556 h 149556"/>
                  <a:gd name="connsiteX227" fmla="*/ 142329 w 247342"/>
                  <a:gd name="connsiteY227" fmla="*/ 148229 h 149556"/>
                  <a:gd name="connsiteX228" fmla="*/ 145721 w 247342"/>
                  <a:gd name="connsiteY228" fmla="*/ 146459 h 149556"/>
                  <a:gd name="connsiteX229" fmla="*/ 148671 w 247342"/>
                  <a:gd name="connsiteY229" fmla="*/ 143214 h 149556"/>
                  <a:gd name="connsiteX230" fmla="*/ 156046 w 247342"/>
                  <a:gd name="connsiteY230" fmla="*/ 138789 h 149556"/>
                  <a:gd name="connsiteX231" fmla="*/ 163272 w 247342"/>
                  <a:gd name="connsiteY231" fmla="*/ 136429 h 149556"/>
                  <a:gd name="connsiteX232" fmla="*/ 172565 w 247342"/>
                  <a:gd name="connsiteY232" fmla="*/ 134365 h 149556"/>
                  <a:gd name="connsiteX233" fmla="*/ 178907 w 247342"/>
                  <a:gd name="connsiteY233" fmla="*/ 133775 h 149556"/>
                  <a:gd name="connsiteX234" fmla="*/ 179792 w 247342"/>
                  <a:gd name="connsiteY234" fmla="*/ 134365 h 149556"/>
                  <a:gd name="connsiteX235" fmla="*/ 187756 w 247342"/>
                  <a:gd name="connsiteY235" fmla="*/ 138494 h 149556"/>
                  <a:gd name="connsiteX236" fmla="*/ 191296 w 247342"/>
                  <a:gd name="connsiteY236" fmla="*/ 138494 h 149556"/>
                  <a:gd name="connsiteX237" fmla="*/ 194099 w 247342"/>
                  <a:gd name="connsiteY237" fmla="*/ 139084 h 149556"/>
                  <a:gd name="connsiteX238" fmla="*/ 195131 w 247342"/>
                  <a:gd name="connsiteY238" fmla="*/ 140264 h 149556"/>
                  <a:gd name="connsiteX239" fmla="*/ 195868 w 247342"/>
                  <a:gd name="connsiteY239" fmla="*/ 140412 h 149556"/>
                  <a:gd name="connsiteX240" fmla="*/ 199703 w 247342"/>
                  <a:gd name="connsiteY240" fmla="*/ 139527 h 149556"/>
                  <a:gd name="connsiteX241" fmla="*/ 201325 w 247342"/>
                  <a:gd name="connsiteY241" fmla="*/ 141739 h 149556"/>
                  <a:gd name="connsiteX242" fmla="*/ 203980 w 247342"/>
                  <a:gd name="connsiteY242" fmla="*/ 144689 h 149556"/>
                  <a:gd name="connsiteX243" fmla="*/ 208552 w 247342"/>
                  <a:gd name="connsiteY243" fmla="*/ 146311 h 149556"/>
                  <a:gd name="connsiteX244" fmla="*/ 212535 w 247342"/>
                  <a:gd name="connsiteY244" fmla="*/ 147196 h 149556"/>
                  <a:gd name="connsiteX245" fmla="*/ 213715 w 247342"/>
                  <a:gd name="connsiteY245" fmla="*/ 147344 h 149556"/>
                  <a:gd name="connsiteX246" fmla="*/ 217992 w 247342"/>
                  <a:gd name="connsiteY246" fmla="*/ 147344 h 149556"/>
                  <a:gd name="connsiteX247" fmla="*/ 218139 w 247342"/>
                  <a:gd name="connsiteY247" fmla="*/ 145574 h 149556"/>
                  <a:gd name="connsiteX248" fmla="*/ 219910 w 247342"/>
                  <a:gd name="connsiteY248" fmla="*/ 139527 h 149556"/>
                  <a:gd name="connsiteX249" fmla="*/ 219614 w 247342"/>
                  <a:gd name="connsiteY249" fmla="*/ 129645 h 149556"/>
                  <a:gd name="connsiteX250" fmla="*/ 220942 w 247342"/>
                  <a:gd name="connsiteY250" fmla="*/ 127138 h 149556"/>
                  <a:gd name="connsiteX251" fmla="*/ 224924 w 247342"/>
                  <a:gd name="connsiteY251" fmla="*/ 122860 h 149556"/>
                  <a:gd name="connsiteX252" fmla="*/ 225956 w 247342"/>
                  <a:gd name="connsiteY252" fmla="*/ 120648 h 149556"/>
                  <a:gd name="connsiteX253" fmla="*/ 223744 w 247342"/>
                  <a:gd name="connsiteY253" fmla="*/ 120943 h 149556"/>
                  <a:gd name="connsiteX254" fmla="*/ 224039 w 247342"/>
                  <a:gd name="connsiteY254" fmla="*/ 119763 h 149556"/>
                  <a:gd name="connsiteX255" fmla="*/ 224777 w 247342"/>
                  <a:gd name="connsiteY255" fmla="*/ 118731 h 149556"/>
                  <a:gd name="connsiteX256" fmla="*/ 224924 w 247342"/>
                  <a:gd name="connsiteY256" fmla="*/ 116076 h 149556"/>
                  <a:gd name="connsiteX257" fmla="*/ 225514 w 247342"/>
                  <a:gd name="connsiteY257" fmla="*/ 115043 h 149556"/>
                  <a:gd name="connsiteX258" fmla="*/ 226989 w 247342"/>
                  <a:gd name="connsiteY258" fmla="*/ 113126 h 149556"/>
                  <a:gd name="connsiteX259" fmla="*/ 225956 w 247342"/>
                  <a:gd name="connsiteY259" fmla="*/ 109586 h 149556"/>
                  <a:gd name="connsiteX260" fmla="*/ 226989 w 247342"/>
                  <a:gd name="connsiteY260" fmla="*/ 108111 h 149556"/>
                  <a:gd name="connsiteX261" fmla="*/ 228316 w 247342"/>
                  <a:gd name="connsiteY261" fmla="*/ 107226 h 149556"/>
                  <a:gd name="connsiteX262" fmla="*/ 231414 w 247342"/>
                  <a:gd name="connsiteY262" fmla="*/ 107816 h 149556"/>
                  <a:gd name="connsiteX263" fmla="*/ 230086 w 247342"/>
                  <a:gd name="connsiteY263" fmla="*/ 109438 h 149556"/>
                  <a:gd name="connsiteX264" fmla="*/ 230676 w 247342"/>
                  <a:gd name="connsiteY264" fmla="*/ 111208 h 149556"/>
                  <a:gd name="connsiteX265" fmla="*/ 230971 w 247342"/>
                  <a:gd name="connsiteY265" fmla="*/ 113421 h 149556"/>
                  <a:gd name="connsiteX266" fmla="*/ 230086 w 247342"/>
                  <a:gd name="connsiteY266" fmla="*/ 114748 h 149556"/>
                  <a:gd name="connsiteX267" fmla="*/ 243361 w 247342"/>
                  <a:gd name="connsiteY267" fmla="*/ 112093 h 149556"/>
                  <a:gd name="connsiteX268" fmla="*/ 244688 w 247342"/>
                  <a:gd name="connsiteY268" fmla="*/ 109734 h 149556"/>
                  <a:gd name="connsiteX269" fmla="*/ 245425 w 247342"/>
                  <a:gd name="connsiteY269" fmla="*/ 107669 h 149556"/>
                  <a:gd name="connsiteX270" fmla="*/ 246605 w 247342"/>
                  <a:gd name="connsiteY270" fmla="*/ 102064 h 149556"/>
                  <a:gd name="connsiteX271" fmla="*/ 246900 w 247342"/>
                  <a:gd name="connsiteY271" fmla="*/ 100737 h 149556"/>
                  <a:gd name="connsiteX272" fmla="*/ 247343 w 247342"/>
                  <a:gd name="connsiteY272" fmla="*/ 98672 h 149556"/>
                  <a:gd name="connsiteX273" fmla="*/ 245868 w 247342"/>
                  <a:gd name="connsiteY273" fmla="*/ 96902 h 14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7342" h="149556">
                    <a:moveTo>
                      <a:pt x="245868" y="96902"/>
                    </a:moveTo>
                    <a:lnTo>
                      <a:pt x="243655" y="94984"/>
                    </a:lnTo>
                    <a:lnTo>
                      <a:pt x="239378" y="93510"/>
                    </a:lnTo>
                    <a:lnTo>
                      <a:pt x="234659" y="93952"/>
                    </a:lnTo>
                    <a:lnTo>
                      <a:pt x="229644" y="96607"/>
                    </a:lnTo>
                    <a:lnTo>
                      <a:pt x="226104" y="97639"/>
                    </a:lnTo>
                    <a:lnTo>
                      <a:pt x="224334" y="96902"/>
                    </a:lnTo>
                    <a:lnTo>
                      <a:pt x="223154" y="97049"/>
                    </a:lnTo>
                    <a:lnTo>
                      <a:pt x="222711" y="97787"/>
                    </a:lnTo>
                    <a:lnTo>
                      <a:pt x="222859" y="98377"/>
                    </a:lnTo>
                    <a:lnTo>
                      <a:pt x="223449" y="98819"/>
                    </a:lnTo>
                    <a:lnTo>
                      <a:pt x="223302" y="99262"/>
                    </a:lnTo>
                    <a:lnTo>
                      <a:pt x="222564" y="99409"/>
                    </a:lnTo>
                    <a:lnTo>
                      <a:pt x="214452" y="97639"/>
                    </a:lnTo>
                    <a:lnTo>
                      <a:pt x="211060" y="95869"/>
                    </a:lnTo>
                    <a:lnTo>
                      <a:pt x="208258" y="92477"/>
                    </a:lnTo>
                    <a:lnTo>
                      <a:pt x="206930" y="90412"/>
                    </a:lnTo>
                    <a:lnTo>
                      <a:pt x="205603" y="88642"/>
                    </a:lnTo>
                    <a:lnTo>
                      <a:pt x="204718" y="87610"/>
                    </a:lnTo>
                    <a:lnTo>
                      <a:pt x="205013" y="87167"/>
                    </a:lnTo>
                    <a:lnTo>
                      <a:pt x="206192" y="86725"/>
                    </a:lnTo>
                    <a:lnTo>
                      <a:pt x="206930" y="86135"/>
                    </a:lnTo>
                    <a:lnTo>
                      <a:pt x="206783" y="83923"/>
                    </a:lnTo>
                    <a:lnTo>
                      <a:pt x="206192" y="81415"/>
                    </a:lnTo>
                    <a:lnTo>
                      <a:pt x="205750" y="80235"/>
                    </a:lnTo>
                    <a:lnTo>
                      <a:pt x="205750" y="78465"/>
                    </a:lnTo>
                    <a:lnTo>
                      <a:pt x="205308" y="75516"/>
                    </a:lnTo>
                    <a:lnTo>
                      <a:pt x="205898" y="70058"/>
                    </a:lnTo>
                    <a:lnTo>
                      <a:pt x="207962" y="63274"/>
                    </a:lnTo>
                    <a:lnTo>
                      <a:pt x="209142" y="59881"/>
                    </a:lnTo>
                    <a:lnTo>
                      <a:pt x="208552" y="57964"/>
                    </a:lnTo>
                    <a:lnTo>
                      <a:pt x="208995" y="53687"/>
                    </a:lnTo>
                    <a:lnTo>
                      <a:pt x="208110" y="51474"/>
                    </a:lnTo>
                    <a:lnTo>
                      <a:pt x="206635" y="48672"/>
                    </a:lnTo>
                    <a:lnTo>
                      <a:pt x="204570" y="42625"/>
                    </a:lnTo>
                    <a:lnTo>
                      <a:pt x="202063" y="40413"/>
                    </a:lnTo>
                    <a:lnTo>
                      <a:pt x="198966" y="38053"/>
                    </a:lnTo>
                    <a:lnTo>
                      <a:pt x="197491" y="36283"/>
                    </a:lnTo>
                    <a:lnTo>
                      <a:pt x="196606" y="34365"/>
                    </a:lnTo>
                    <a:lnTo>
                      <a:pt x="194836" y="32448"/>
                    </a:lnTo>
                    <a:lnTo>
                      <a:pt x="192624" y="30678"/>
                    </a:lnTo>
                    <a:lnTo>
                      <a:pt x="190116" y="26106"/>
                    </a:lnTo>
                    <a:lnTo>
                      <a:pt x="188789" y="24189"/>
                    </a:lnTo>
                    <a:lnTo>
                      <a:pt x="188346" y="23599"/>
                    </a:lnTo>
                    <a:lnTo>
                      <a:pt x="185396" y="20649"/>
                    </a:lnTo>
                    <a:lnTo>
                      <a:pt x="183922" y="18141"/>
                    </a:lnTo>
                    <a:lnTo>
                      <a:pt x="183037" y="15929"/>
                    </a:lnTo>
                    <a:lnTo>
                      <a:pt x="182594" y="14012"/>
                    </a:lnTo>
                    <a:lnTo>
                      <a:pt x="180529" y="10029"/>
                    </a:lnTo>
                    <a:lnTo>
                      <a:pt x="178759" y="7227"/>
                    </a:lnTo>
                    <a:lnTo>
                      <a:pt x="176842" y="5015"/>
                    </a:lnTo>
                    <a:lnTo>
                      <a:pt x="176105" y="3540"/>
                    </a:lnTo>
                    <a:lnTo>
                      <a:pt x="174040" y="1770"/>
                    </a:lnTo>
                    <a:lnTo>
                      <a:pt x="171090" y="148"/>
                    </a:lnTo>
                    <a:lnTo>
                      <a:pt x="169172" y="0"/>
                    </a:lnTo>
                    <a:lnTo>
                      <a:pt x="166665" y="148"/>
                    </a:lnTo>
                    <a:lnTo>
                      <a:pt x="165485" y="442"/>
                    </a:lnTo>
                    <a:lnTo>
                      <a:pt x="162093" y="1032"/>
                    </a:lnTo>
                    <a:lnTo>
                      <a:pt x="158405" y="1917"/>
                    </a:lnTo>
                    <a:lnTo>
                      <a:pt x="157668" y="5015"/>
                    </a:lnTo>
                    <a:lnTo>
                      <a:pt x="156636" y="6637"/>
                    </a:lnTo>
                    <a:lnTo>
                      <a:pt x="154718" y="8997"/>
                    </a:lnTo>
                    <a:lnTo>
                      <a:pt x="148081" y="9882"/>
                    </a:lnTo>
                    <a:lnTo>
                      <a:pt x="142329" y="11062"/>
                    </a:lnTo>
                    <a:lnTo>
                      <a:pt x="136429" y="11652"/>
                    </a:lnTo>
                    <a:lnTo>
                      <a:pt x="128760" y="14602"/>
                    </a:lnTo>
                    <a:lnTo>
                      <a:pt x="126252" y="17256"/>
                    </a:lnTo>
                    <a:lnTo>
                      <a:pt x="123745" y="17846"/>
                    </a:lnTo>
                    <a:lnTo>
                      <a:pt x="121533" y="18141"/>
                    </a:lnTo>
                    <a:lnTo>
                      <a:pt x="120058" y="16667"/>
                    </a:lnTo>
                    <a:lnTo>
                      <a:pt x="115191" y="12832"/>
                    </a:lnTo>
                    <a:lnTo>
                      <a:pt x="113273" y="11062"/>
                    </a:lnTo>
                    <a:lnTo>
                      <a:pt x="110913" y="10472"/>
                    </a:lnTo>
                    <a:lnTo>
                      <a:pt x="108111" y="10767"/>
                    </a:lnTo>
                    <a:lnTo>
                      <a:pt x="105604" y="11652"/>
                    </a:lnTo>
                    <a:lnTo>
                      <a:pt x="102801" y="11799"/>
                    </a:lnTo>
                    <a:lnTo>
                      <a:pt x="99704" y="10619"/>
                    </a:lnTo>
                    <a:lnTo>
                      <a:pt x="99409" y="10767"/>
                    </a:lnTo>
                    <a:lnTo>
                      <a:pt x="98229" y="10914"/>
                    </a:lnTo>
                    <a:lnTo>
                      <a:pt x="90559" y="9292"/>
                    </a:lnTo>
                    <a:lnTo>
                      <a:pt x="89822" y="8997"/>
                    </a:lnTo>
                    <a:lnTo>
                      <a:pt x="89527" y="8997"/>
                    </a:lnTo>
                    <a:lnTo>
                      <a:pt x="88495" y="8849"/>
                    </a:lnTo>
                    <a:lnTo>
                      <a:pt x="82742" y="9144"/>
                    </a:lnTo>
                    <a:lnTo>
                      <a:pt x="77433" y="5900"/>
                    </a:lnTo>
                    <a:lnTo>
                      <a:pt x="75663" y="5900"/>
                    </a:lnTo>
                    <a:lnTo>
                      <a:pt x="74483" y="7080"/>
                    </a:lnTo>
                    <a:lnTo>
                      <a:pt x="73450" y="8555"/>
                    </a:lnTo>
                    <a:lnTo>
                      <a:pt x="69763" y="9882"/>
                    </a:lnTo>
                    <a:lnTo>
                      <a:pt x="68878" y="10472"/>
                    </a:lnTo>
                    <a:lnTo>
                      <a:pt x="68141" y="11357"/>
                    </a:lnTo>
                    <a:lnTo>
                      <a:pt x="63569" y="15487"/>
                    </a:lnTo>
                    <a:lnTo>
                      <a:pt x="61799" y="16519"/>
                    </a:lnTo>
                    <a:lnTo>
                      <a:pt x="60619" y="16667"/>
                    </a:lnTo>
                    <a:lnTo>
                      <a:pt x="58849" y="16372"/>
                    </a:lnTo>
                    <a:lnTo>
                      <a:pt x="56784" y="16667"/>
                    </a:lnTo>
                    <a:lnTo>
                      <a:pt x="55162" y="17551"/>
                    </a:lnTo>
                    <a:lnTo>
                      <a:pt x="53539" y="17846"/>
                    </a:lnTo>
                    <a:lnTo>
                      <a:pt x="52359" y="18879"/>
                    </a:lnTo>
                    <a:lnTo>
                      <a:pt x="50737" y="21091"/>
                    </a:lnTo>
                    <a:lnTo>
                      <a:pt x="48820" y="23009"/>
                    </a:lnTo>
                    <a:lnTo>
                      <a:pt x="46902" y="24189"/>
                    </a:lnTo>
                    <a:lnTo>
                      <a:pt x="45870" y="25221"/>
                    </a:lnTo>
                    <a:lnTo>
                      <a:pt x="45870" y="28761"/>
                    </a:lnTo>
                    <a:lnTo>
                      <a:pt x="44690" y="29793"/>
                    </a:lnTo>
                    <a:lnTo>
                      <a:pt x="43362" y="30826"/>
                    </a:lnTo>
                    <a:lnTo>
                      <a:pt x="42478" y="31858"/>
                    </a:lnTo>
                    <a:lnTo>
                      <a:pt x="40265" y="37315"/>
                    </a:lnTo>
                    <a:lnTo>
                      <a:pt x="38643" y="39085"/>
                    </a:lnTo>
                    <a:lnTo>
                      <a:pt x="37020" y="40413"/>
                    </a:lnTo>
                    <a:lnTo>
                      <a:pt x="36873" y="41593"/>
                    </a:lnTo>
                    <a:lnTo>
                      <a:pt x="36873" y="43067"/>
                    </a:lnTo>
                    <a:lnTo>
                      <a:pt x="35103" y="45870"/>
                    </a:lnTo>
                    <a:lnTo>
                      <a:pt x="32743" y="48820"/>
                    </a:lnTo>
                    <a:lnTo>
                      <a:pt x="32301" y="50000"/>
                    </a:lnTo>
                    <a:lnTo>
                      <a:pt x="32743" y="51622"/>
                    </a:lnTo>
                    <a:lnTo>
                      <a:pt x="30530" y="53392"/>
                    </a:lnTo>
                    <a:lnTo>
                      <a:pt x="29203" y="54277"/>
                    </a:lnTo>
                    <a:lnTo>
                      <a:pt x="28171" y="54719"/>
                    </a:lnTo>
                    <a:lnTo>
                      <a:pt x="27581" y="55899"/>
                    </a:lnTo>
                    <a:lnTo>
                      <a:pt x="26401" y="58702"/>
                    </a:lnTo>
                    <a:lnTo>
                      <a:pt x="26696" y="60029"/>
                    </a:lnTo>
                    <a:lnTo>
                      <a:pt x="26696" y="61209"/>
                    </a:lnTo>
                    <a:lnTo>
                      <a:pt x="24778" y="61799"/>
                    </a:lnTo>
                    <a:lnTo>
                      <a:pt x="24336" y="63126"/>
                    </a:lnTo>
                    <a:lnTo>
                      <a:pt x="23746" y="64601"/>
                    </a:lnTo>
                    <a:lnTo>
                      <a:pt x="23009" y="65339"/>
                    </a:lnTo>
                    <a:lnTo>
                      <a:pt x="20796" y="66666"/>
                    </a:lnTo>
                    <a:lnTo>
                      <a:pt x="15486" y="66076"/>
                    </a:lnTo>
                    <a:lnTo>
                      <a:pt x="13569" y="66519"/>
                    </a:lnTo>
                    <a:lnTo>
                      <a:pt x="12979" y="67551"/>
                    </a:lnTo>
                    <a:lnTo>
                      <a:pt x="12832" y="68289"/>
                    </a:lnTo>
                    <a:lnTo>
                      <a:pt x="12094" y="69026"/>
                    </a:lnTo>
                    <a:lnTo>
                      <a:pt x="10914" y="69911"/>
                    </a:lnTo>
                    <a:lnTo>
                      <a:pt x="9734" y="70206"/>
                    </a:lnTo>
                    <a:lnTo>
                      <a:pt x="6932" y="69173"/>
                    </a:lnTo>
                    <a:lnTo>
                      <a:pt x="1032" y="70206"/>
                    </a:lnTo>
                    <a:lnTo>
                      <a:pt x="0" y="71091"/>
                    </a:lnTo>
                    <a:lnTo>
                      <a:pt x="1622" y="73008"/>
                    </a:lnTo>
                    <a:lnTo>
                      <a:pt x="3097" y="75368"/>
                    </a:lnTo>
                    <a:lnTo>
                      <a:pt x="5162" y="76548"/>
                    </a:lnTo>
                    <a:lnTo>
                      <a:pt x="7669" y="77875"/>
                    </a:lnTo>
                    <a:lnTo>
                      <a:pt x="8849" y="78908"/>
                    </a:lnTo>
                    <a:lnTo>
                      <a:pt x="10767" y="81710"/>
                    </a:lnTo>
                    <a:lnTo>
                      <a:pt x="12242" y="83185"/>
                    </a:lnTo>
                    <a:lnTo>
                      <a:pt x="12684" y="83185"/>
                    </a:lnTo>
                    <a:lnTo>
                      <a:pt x="13126" y="82743"/>
                    </a:lnTo>
                    <a:lnTo>
                      <a:pt x="13569" y="82448"/>
                    </a:lnTo>
                    <a:lnTo>
                      <a:pt x="13864" y="82743"/>
                    </a:lnTo>
                    <a:lnTo>
                      <a:pt x="14011" y="83628"/>
                    </a:lnTo>
                    <a:lnTo>
                      <a:pt x="14011" y="85545"/>
                    </a:lnTo>
                    <a:lnTo>
                      <a:pt x="13717" y="87757"/>
                    </a:lnTo>
                    <a:lnTo>
                      <a:pt x="14159" y="89675"/>
                    </a:lnTo>
                    <a:lnTo>
                      <a:pt x="14159" y="90265"/>
                    </a:lnTo>
                    <a:lnTo>
                      <a:pt x="13864" y="90855"/>
                    </a:lnTo>
                    <a:lnTo>
                      <a:pt x="13864" y="91297"/>
                    </a:lnTo>
                    <a:lnTo>
                      <a:pt x="14454" y="91887"/>
                    </a:lnTo>
                    <a:lnTo>
                      <a:pt x="16371" y="93214"/>
                    </a:lnTo>
                    <a:lnTo>
                      <a:pt x="18289" y="95279"/>
                    </a:lnTo>
                    <a:lnTo>
                      <a:pt x="20501" y="96607"/>
                    </a:lnTo>
                    <a:lnTo>
                      <a:pt x="22419" y="97492"/>
                    </a:lnTo>
                    <a:lnTo>
                      <a:pt x="23746" y="97639"/>
                    </a:lnTo>
                    <a:lnTo>
                      <a:pt x="25663" y="99262"/>
                    </a:lnTo>
                    <a:lnTo>
                      <a:pt x="29793" y="100442"/>
                    </a:lnTo>
                    <a:lnTo>
                      <a:pt x="31120" y="100737"/>
                    </a:lnTo>
                    <a:lnTo>
                      <a:pt x="32005" y="101474"/>
                    </a:lnTo>
                    <a:lnTo>
                      <a:pt x="32595" y="102211"/>
                    </a:lnTo>
                    <a:lnTo>
                      <a:pt x="32595" y="103096"/>
                    </a:lnTo>
                    <a:lnTo>
                      <a:pt x="32005" y="103391"/>
                    </a:lnTo>
                    <a:lnTo>
                      <a:pt x="31120" y="104571"/>
                    </a:lnTo>
                    <a:lnTo>
                      <a:pt x="30826" y="105899"/>
                    </a:lnTo>
                    <a:lnTo>
                      <a:pt x="30088" y="106341"/>
                    </a:lnTo>
                    <a:lnTo>
                      <a:pt x="29498" y="106341"/>
                    </a:lnTo>
                    <a:lnTo>
                      <a:pt x="29056" y="106784"/>
                    </a:lnTo>
                    <a:lnTo>
                      <a:pt x="29203" y="107374"/>
                    </a:lnTo>
                    <a:lnTo>
                      <a:pt x="29645" y="107816"/>
                    </a:lnTo>
                    <a:lnTo>
                      <a:pt x="30530" y="108406"/>
                    </a:lnTo>
                    <a:lnTo>
                      <a:pt x="32153" y="108849"/>
                    </a:lnTo>
                    <a:lnTo>
                      <a:pt x="33775" y="109586"/>
                    </a:lnTo>
                    <a:lnTo>
                      <a:pt x="33775" y="110176"/>
                    </a:lnTo>
                    <a:lnTo>
                      <a:pt x="33333" y="110913"/>
                    </a:lnTo>
                    <a:lnTo>
                      <a:pt x="31416" y="111061"/>
                    </a:lnTo>
                    <a:lnTo>
                      <a:pt x="29793" y="111208"/>
                    </a:lnTo>
                    <a:lnTo>
                      <a:pt x="29203" y="111503"/>
                    </a:lnTo>
                    <a:lnTo>
                      <a:pt x="29203" y="112536"/>
                    </a:lnTo>
                    <a:lnTo>
                      <a:pt x="33480" y="113716"/>
                    </a:lnTo>
                    <a:lnTo>
                      <a:pt x="35398" y="114896"/>
                    </a:lnTo>
                    <a:lnTo>
                      <a:pt x="36430" y="116371"/>
                    </a:lnTo>
                    <a:lnTo>
                      <a:pt x="39085" y="117256"/>
                    </a:lnTo>
                    <a:lnTo>
                      <a:pt x="43510" y="117698"/>
                    </a:lnTo>
                    <a:lnTo>
                      <a:pt x="46607" y="119173"/>
                    </a:lnTo>
                    <a:lnTo>
                      <a:pt x="48377" y="121680"/>
                    </a:lnTo>
                    <a:lnTo>
                      <a:pt x="51179" y="121090"/>
                    </a:lnTo>
                    <a:lnTo>
                      <a:pt x="55162" y="117403"/>
                    </a:lnTo>
                    <a:lnTo>
                      <a:pt x="58997" y="116518"/>
                    </a:lnTo>
                    <a:lnTo>
                      <a:pt x="62684" y="118288"/>
                    </a:lnTo>
                    <a:lnTo>
                      <a:pt x="64748" y="119763"/>
                    </a:lnTo>
                    <a:lnTo>
                      <a:pt x="65191" y="120795"/>
                    </a:lnTo>
                    <a:lnTo>
                      <a:pt x="64306" y="121238"/>
                    </a:lnTo>
                    <a:lnTo>
                      <a:pt x="62094" y="121090"/>
                    </a:lnTo>
                    <a:lnTo>
                      <a:pt x="60471" y="121828"/>
                    </a:lnTo>
                    <a:lnTo>
                      <a:pt x="58997" y="123450"/>
                    </a:lnTo>
                    <a:lnTo>
                      <a:pt x="58849" y="125220"/>
                    </a:lnTo>
                    <a:lnTo>
                      <a:pt x="59881" y="126990"/>
                    </a:lnTo>
                    <a:lnTo>
                      <a:pt x="61209" y="128317"/>
                    </a:lnTo>
                    <a:lnTo>
                      <a:pt x="62831" y="128907"/>
                    </a:lnTo>
                    <a:lnTo>
                      <a:pt x="63864" y="129940"/>
                    </a:lnTo>
                    <a:lnTo>
                      <a:pt x="63864" y="131120"/>
                    </a:lnTo>
                    <a:lnTo>
                      <a:pt x="64306" y="131415"/>
                    </a:lnTo>
                    <a:lnTo>
                      <a:pt x="66223" y="132890"/>
                    </a:lnTo>
                    <a:lnTo>
                      <a:pt x="70648" y="134955"/>
                    </a:lnTo>
                    <a:lnTo>
                      <a:pt x="72861" y="136577"/>
                    </a:lnTo>
                    <a:lnTo>
                      <a:pt x="72713" y="137609"/>
                    </a:lnTo>
                    <a:lnTo>
                      <a:pt x="71681" y="138494"/>
                    </a:lnTo>
                    <a:lnTo>
                      <a:pt x="69763" y="139527"/>
                    </a:lnTo>
                    <a:lnTo>
                      <a:pt x="68583" y="140707"/>
                    </a:lnTo>
                    <a:lnTo>
                      <a:pt x="68289" y="142329"/>
                    </a:lnTo>
                    <a:lnTo>
                      <a:pt x="68583" y="143362"/>
                    </a:lnTo>
                    <a:lnTo>
                      <a:pt x="69911" y="144394"/>
                    </a:lnTo>
                    <a:lnTo>
                      <a:pt x="77875" y="143067"/>
                    </a:lnTo>
                    <a:lnTo>
                      <a:pt x="85987" y="143804"/>
                    </a:lnTo>
                    <a:lnTo>
                      <a:pt x="96901" y="145869"/>
                    </a:lnTo>
                    <a:lnTo>
                      <a:pt x="104129" y="146606"/>
                    </a:lnTo>
                    <a:lnTo>
                      <a:pt x="109438" y="145574"/>
                    </a:lnTo>
                    <a:lnTo>
                      <a:pt x="119320" y="147344"/>
                    </a:lnTo>
                    <a:lnTo>
                      <a:pt x="128465" y="149114"/>
                    </a:lnTo>
                    <a:lnTo>
                      <a:pt x="137314" y="149556"/>
                    </a:lnTo>
                    <a:lnTo>
                      <a:pt x="142329" y="148229"/>
                    </a:lnTo>
                    <a:lnTo>
                      <a:pt x="145721" y="146459"/>
                    </a:lnTo>
                    <a:lnTo>
                      <a:pt x="148671" y="143214"/>
                    </a:lnTo>
                    <a:lnTo>
                      <a:pt x="156046" y="138789"/>
                    </a:lnTo>
                    <a:lnTo>
                      <a:pt x="163272" y="136429"/>
                    </a:lnTo>
                    <a:lnTo>
                      <a:pt x="172565" y="134365"/>
                    </a:lnTo>
                    <a:lnTo>
                      <a:pt x="178907" y="133775"/>
                    </a:lnTo>
                    <a:lnTo>
                      <a:pt x="179792" y="134365"/>
                    </a:lnTo>
                    <a:lnTo>
                      <a:pt x="187756" y="138494"/>
                    </a:lnTo>
                    <a:lnTo>
                      <a:pt x="191296" y="138494"/>
                    </a:lnTo>
                    <a:lnTo>
                      <a:pt x="194099" y="139084"/>
                    </a:lnTo>
                    <a:lnTo>
                      <a:pt x="195131" y="140264"/>
                    </a:lnTo>
                    <a:lnTo>
                      <a:pt x="195868" y="140412"/>
                    </a:lnTo>
                    <a:lnTo>
                      <a:pt x="199703" y="139527"/>
                    </a:lnTo>
                    <a:lnTo>
                      <a:pt x="201325" y="141739"/>
                    </a:lnTo>
                    <a:lnTo>
                      <a:pt x="203980" y="144689"/>
                    </a:lnTo>
                    <a:lnTo>
                      <a:pt x="208552" y="146311"/>
                    </a:lnTo>
                    <a:lnTo>
                      <a:pt x="212535" y="147196"/>
                    </a:lnTo>
                    <a:lnTo>
                      <a:pt x="213715" y="147344"/>
                    </a:lnTo>
                    <a:lnTo>
                      <a:pt x="217992" y="147344"/>
                    </a:lnTo>
                    <a:lnTo>
                      <a:pt x="218139" y="145574"/>
                    </a:lnTo>
                    <a:lnTo>
                      <a:pt x="219910" y="139527"/>
                    </a:lnTo>
                    <a:lnTo>
                      <a:pt x="219614" y="129645"/>
                    </a:lnTo>
                    <a:lnTo>
                      <a:pt x="220942" y="127138"/>
                    </a:lnTo>
                    <a:lnTo>
                      <a:pt x="224924" y="122860"/>
                    </a:lnTo>
                    <a:lnTo>
                      <a:pt x="225956" y="120648"/>
                    </a:lnTo>
                    <a:lnTo>
                      <a:pt x="223744" y="120943"/>
                    </a:lnTo>
                    <a:lnTo>
                      <a:pt x="224039" y="119763"/>
                    </a:lnTo>
                    <a:lnTo>
                      <a:pt x="224777" y="118731"/>
                    </a:lnTo>
                    <a:lnTo>
                      <a:pt x="224924" y="116076"/>
                    </a:lnTo>
                    <a:lnTo>
                      <a:pt x="225514" y="115043"/>
                    </a:lnTo>
                    <a:lnTo>
                      <a:pt x="226989" y="113126"/>
                    </a:lnTo>
                    <a:lnTo>
                      <a:pt x="225956" y="109586"/>
                    </a:lnTo>
                    <a:lnTo>
                      <a:pt x="226989" y="108111"/>
                    </a:lnTo>
                    <a:lnTo>
                      <a:pt x="228316" y="107226"/>
                    </a:lnTo>
                    <a:lnTo>
                      <a:pt x="231414" y="107816"/>
                    </a:lnTo>
                    <a:lnTo>
                      <a:pt x="230086" y="109438"/>
                    </a:lnTo>
                    <a:lnTo>
                      <a:pt x="230676" y="111208"/>
                    </a:lnTo>
                    <a:lnTo>
                      <a:pt x="230971" y="113421"/>
                    </a:lnTo>
                    <a:lnTo>
                      <a:pt x="230086" y="114748"/>
                    </a:lnTo>
                    <a:lnTo>
                      <a:pt x="243361" y="112093"/>
                    </a:lnTo>
                    <a:lnTo>
                      <a:pt x="244688" y="109734"/>
                    </a:lnTo>
                    <a:lnTo>
                      <a:pt x="245425" y="107669"/>
                    </a:lnTo>
                    <a:lnTo>
                      <a:pt x="246605" y="102064"/>
                    </a:lnTo>
                    <a:lnTo>
                      <a:pt x="246900" y="100737"/>
                    </a:lnTo>
                    <a:lnTo>
                      <a:pt x="247343" y="98672"/>
                    </a:lnTo>
                    <a:lnTo>
                      <a:pt x="245868" y="96902"/>
                    </a:lnTo>
                    <a:close/>
                  </a:path>
                </a:pathLst>
              </a:custGeom>
              <a:grpFill/>
              <a:ln w="3175" cap="flat">
                <a:solidFill>
                  <a:schemeClr val="bg2">
                    <a:lumMod val="90000"/>
                  </a:schemeClr>
                </a:solidFill>
                <a:prstDash val="solid"/>
                <a:miter/>
              </a:ln>
            </p:spPr>
            <p:txBody>
              <a:bodyPr rtlCol="0" anchor="ctr"/>
              <a:lstStyle/>
              <a:p>
                <a:endParaRPr lang="en-GB"/>
              </a:p>
            </p:txBody>
          </p:sp>
          <p:sp>
            <p:nvSpPr>
              <p:cNvPr id="74" name="Freeform: Shape 73">
                <a:extLst>
                  <a:ext uri="{FF2B5EF4-FFF2-40B4-BE49-F238E27FC236}">
                    <a16:creationId xmlns:a16="http://schemas.microsoft.com/office/drawing/2014/main" id="{1A653718-C214-1283-625C-1D1433F03B87}"/>
                  </a:ext>
                </a:extLst>
              </p:cNvPr>
              <p:cNvSpPr/>
              <p:nvPr/>
            </p:nvSpPr>
            <p:spPr>
              <a:xfrm>
                <a:off x="7231682" y="4844114"/>
                <a:ext cx="15928" cy="13716"/>
              </a:xfrm>
              <a:custGeom>
                <a:avLst/>
                <a:gdLst>
                  <a:gd name="connsiteX0" fmla="*/ 13274 w 15928"/>
                  <a:gd name="connsiteY0" fmla="*/ 4277 h 13716"/>
                  <a:gd name="connsiteX1" fmla="*/ 11209 w 15928"/>
                  <a:gd name="connsiteY1" fmla="*/ 1180 h 13716"/>
                  <a:gd name="connsiteX2" fmla="*/ 9587 w 15928"/>
                  <a:gd name="connsiteY2" fmla="*/ 443 h 13716"/>
                  <a:gd name="connsiteX3" fmla="*/ 5752 w 15928"/>
                  <a:gd name="connsiteY3" fmla="*/ 0 h 13716"/>
                  <a:gd name="connsiteX4" fmla="*/ 2065 w 15928"/>
                  <a:gd name="connsiteY4" fmla="*/ 1180 h 13716"/>
                  <a:gd name="connsiteX5" fmla="*/ 442 w 15928"/>
                  <a:gd name="connsiteY5" fmla="*/ 3835 h 13716"/>
                  <a:gd name="connsiteX6" fmla="*/ 0 w 15928"/>
                  <a:gd name="connsiteY6" fmla="*/ 5310 h 13716"/>
                  <a:gd name="connsiteX7" fmla="*/ 2065 w 15928"/>
                  <a:gd name="connsiteY7" fmla="*/ 9587 h 13716"/>
                  <a:gd name="connsiteX8" fmla="*/ 3392 w 15928"/>
                  <a:gd name="connsiteY8" fmla="*/ 11209 h 13716"/>
                  <a:gd name="connsiteX9" fmla="*/ 8554 w 15928"/>
                  <a:gd name="connsiteY9" fmla="*/ 13422 h 13716"/>
                  <a:gd name="connsiteX10" fmla="*/ 11062 w 15928"/>
                  <a:gd name="connsiteY10" fmla="*/ 13717 h 13716"/>
                  <a:gd name="connsiteX11" fmla="*/ 14749 w 15928"/>
                  <a:gd name="connsiteY11" fmla="*/ 12979 h 13716"/>
                  <a:gd name="connsiteX12" fmla="*/ 15486 w 15928"/>
                  <a:gd name="connsiteY12" fmla="*/ 11209 h 13716"/>
                  <a:gd name="connsiteX13" fmla="*/ 15929 w 15928"/>
                  <a:gd name="connsiteY13" fmla="*/ 7522 h 13716"/>
                  <a:gd name="connsiteX14" fmla="*/ 13274 w 15928"/>
                  <a:gd name="connsiteY14" fmla="*/ 4277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28" h="13716">
                    <a:moveTo>
                      <a:pt x="13274" y="4277"/>
                    </a:moveTo>
                    <a:lnTo>
                      <a:pt x="11209" y="1180"/>
                    </a:lnTo>
                    <a:lnTo>
                      <a:pt x="9587" y="443"/>
                    </a:lnTo>
                    <a:lnTo>
                      <a:pt x="5752" y="0"/>
                    </a:lnTo>
                    <a:lnTo>
                      <a:pt x="2065" y="1180"/>
                    </a:lnTo>
                    <a:lnTo>
                      <a:pt x="442" y="3835"/>
                    </a:lnTo>
                    <a:lnTo>
                      <a:pt x="0" y="5310"/>
                    </a:lnTo>
                    <a:lnTo>
                      <a:pt x="2065" y="9587"/>
                    </a:lnTo>
                    <a:lnTo>
                      <a:pt x="3392" y="11209"/>
                    </a:lnTo>
                    <a:lnTo>
                      <a:pt x="8554" y="13422"/>
                    </a:lnTo>
                    <a:lnTo>
                      <a:pt x="11062" y="13717"/>
                    </a:lnTo>
                    <a:lnTo>
                      <a:pt x="14749" y="12979"/>
                    </a:lnTo>
                    <a:lnTo>
                      <a:pt x="15486" y="11209"/>
                    </a:lnTo>
                    <a:lnTo>
                      <a:pt x="15929" y="7522"/>
                    </a:lnTo>
                    <a:lnTo>
                      <a:pt x="13274"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75" name="Freeform: Shape 74">
                <a:extLst>
                  <a:ext uri="{FF2B5EF4-FFF2-40B4-BE49-F238E27FC236}">
                    <a16:creationId xmlns:a16="http://schemas.microsoft.com/office/drawing/2014/main" id="{8A7A1CD8-D331-7037-28DC-DE59125D3AFB}"/>
                  </a:ext>
                </a:extLst>
              </p:cNvPr>
              <p:cNvSpPr/>
              <p:nvPr/>
            </p:nvSpPr>
            <p:spPr>
              <a:xfrm>
                <a:off x="7114722" y="3599731"/>
                <a:ext cx="22270" cy="43952"/>
              </a:xfrm>
              <a:custGeom>
                <a:avLst/>
                <a:gdLst>
                  <a:gd name="connsiteX0" fmla="*/ 22124 w 22270"/>
                  <a:gd name="connsiteY0" fmla="*/ 27876 h 43952"/>
                  <a:gd name="connsiteX1" fmla="*/ 21091 w 22270"/>
                  <a:gd name="connsiteY1" fmla="*/ 24041 h 43952"/>
                  <a:gd name="connsiteX2" fmla="*/ 19911 w 22270"/>
                  <a:gd name="connsiteY2" fmla="*/ 21239 h 43952"/>
                  <a:gd name="connsiteX3" fmla="*/ 19764 w 22270"/>
                  <a:gd name="connsiteY3" fmla="*/ 19469 h 43952"/>
                  <a:gd name="connsiteX4" fmla="*/ 19026 w 22270"/>
                  <a:gd name="connsiteY4" fmla="*/ 17404 h 43952"/>
                  <a:gd name="connsiteX5" fmla="*/ 20206 w 22270"/>
                  <a:gd name="connsiteY5" fmla="*/ 13127 h 43952"/>
                  <a:gd name="connsiteX6" fmla="*/ 21386 w 22270"/>
                  <a:gd name="connsiteY6" fmla="*/ 10324 h 43952"/>
                  <a:gd name="connsiteX7" fmla="*/ 20649 w 22270"/>
                  <a:gd name="connsiteY7" fmla="*/ 6932 h 43952"/>
                  <a:gd name="connsiteX8" fmla="*/ 16519 w 22270"/>
                  <a:gd name="connsiteY8" fmla="*/ 3982 h 43952"/>
                  <a:gd name="connsiteX9" fmla="*/ 13274 w 22270"/>
                  <a:gd name="connsiteY9" fmla="*/ 0 h 43952"/>
                  <a:gd name="connsiteX10" fmla="*/ 9144 w 22270"/>
                  <a:gd name="connsiteY10" fmla="*/ 2065 h 43952"/>
                  <a:gd name="connsiteX11" fmla="*/ 6490 w 22270"/>
                  <a:gd name="connsiteY11" fmla="*/ 4720 h 43952"/>
                  <a:gd name="connsiteX12" fmla="*/ 3834 w 22270"/>
                  <a:gd name="connsiteY12" fmla="*/ 11947 h 43952"/>
                  <a:gd name="connsiteX13" fmla="*/ 2950 w 22270"/>
                  <a:gd name="connsiteY13" fmla="*/ 15044 h 43952"/>
                  <a:gd name="connsiteX14" fmla="*/ 1180 w 22270"/>
                  <a:gd name="connsiteY14" fmla="*/ 18141 h 43952"/>
                  <a:gd name="connsiteX15" fmla="*/ 147 w 22270"/>
                  <a:gd name="connsiteY15" fmla="*/ 19616 h 43952"/>
                  <a:gd name="connsiteX16" fmla="*/ 0 w 22270"/>
                  <a:gd name="connsiteY16" fmla="*/ 20944 h 43952"/>
                  <a:gd name="connsiteX17" fmla="*/ 590 w 22270"/>
                  <a:gd name="connsiteY17" fmla="*/ 26991 h 43952"/>
                  <a:gd name="connsiteX18" fmla="*/ 2360 w 22270"/>
                  <a:gd name="connsiteY18" fmla="*/ 35103 h 43952"/>
                  <a:gd name="connsiteX19" fmla="*/ 2065 w 22270"/>
                  <a:gd name="connsiteY19" fmla="*/ 36135 h 43952"/>
                  <a:gd name="connsiteX20" fmla="*/ 1327 w 22270"/>
                  <a:gd name="connsiteY20" fmla="*/ 37758 h 43952"/>
                  <a:gd name="connsiteX21" fmla="*/ 2655 w 22270"/>
                  <a:gd name="connsiteY21" fmla="*/ 40855 h 43952"/>
                  <a:gd name="connsiteX22" fmla="*/ 4572 w 22270"/>
                  <a:gd name="connsiteY22" fmla="*/ 43215 h 43952"/>
                  <a:gd name="connsiteX23" fmla="*/ 5457 w 22270"/>
                  <a:gd name="connsiteY23" fmla="*/ 43805 h 43952"/>
                  <a:gd name="connsiteX24" fmla="*/ 6932 w 22270"/>
                  <a:gd name="connsiteY24" fmla="*/ 43952 h 43952"/>
                  <a:gd name="connsiteX25" fmla="*/ 8850 w 22270"/>
                  <a:gd name="connsiteY25" fmla="*/ 43952 h 43952"/>
                  <a:gd name="connsiteX26" fmla="*/ 11062 w 22270"/>
                  <a:gd name="connsiteY26" fmla="*/ 43362 h 43952"/>
                  <a:gd name="connsiteX27" fmla="*/ 13422 w 22270"/>
                  <a:gd name="connsiteY27" fmla="*/ 42773 h 43952"/>
                  <a:gd name="connsiteX28" fmla="*/ 16814 w 22270"/>
                  <a:gd name="connsiteY28" fmla="*/ 41740 h 43952"/>
                  <a:gd name="connsiteX29" fmla="*/ 17551 w 22270"/>
                  <a:gd name="connsiteY29" fmla="*/ 41150 h 43952"/>
                  <a:gd name="connsiteX30" fmla="*/ 20354 w 22270"/>
                  <a:gd name="connsiteY30" fmla="*/ 34955 h 43952"/>
                  <a:gd name="connsiteX31" fmla="*/ 21681 w 22270"/>
                  <a:gd name="connsiteY31" fmla="*/ 32890 h 43952"/>
                  <a:gd name="connsiteX32" fmla="*/ 22271 w 22270"/>
                  <a:gd name="connsiteY32" fmla="*/ 30531 h 43952"/>
                  <a:gd name="connsiteX33" fmla="*/ 22124 w 22270"/>
                  <a:gd name="connsiteY33" fmla="*/ 27876 h 4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270" h="43952">
                    <a:moveTo>
                      <a:pt x="22124" y="27876"/>
                    </a:moveTo>
                    <a:lnTo>
                      <a:pt x="21091" y="24041"/>
                    </a:lnTo>
                    <a:lnTo>
                      <a:pt x="19911" y="21239"/>
                    </a:lnTo>
                    <a:lnTo>
                      <a:pt x="19764" y="19469"/>
                    </a:lnTo>
                    <a:lnTo>
                      <a:pt x="19026" y="17404"/>
                    </a:lnTo>
                    <a:lnTo>
                      <a:pt x="20206" y="13127"/>
                    </a:lnTo>
                    <a:lnTo>
                      <a:pt x="21386" y="10324"/>
                    </a:lnTo>
                    <a:lnTo>
                      <a:pt x="20649" y="6932"/>
                    </a:lnTo>
                    <a:lnTo>
                      <a:pt x="16519" y="3982"/>
                    </a:lnTo>
                    <a:lnTo>
                      <a:pt x="13274" y="0"/>
                    </a:lnTo>
                    <a:lnTo>
                      <a:pt x="9144" y="2065"/>
                    </a:lnTo>
                    <a:lnTo>
                      <a:pt x="6490" y="4720"/>
                    </a:lnTo>
                    <a:lnTo>
                      <a:pt x="3834" y="11947"/>
                    </a:lnTo>
                    <a:lnTo>
                      <a:pt x="2950" y="15044"/>
                    </a:lnTo>
                    <a:lnTo>
                      <a:pt x="1180" y="18141"/>
                    </a:lnTo>
                    <a:lnTo>
                      <a:pt x="147" y="19616"/>
                    </a:lnTo>
                    <a:lnTo>
                      <a:pt x="0" y="20944"/>
                    </a:lnTo>
                    <a:lnTo>
                      <a:pt x="590" y="26991"/>
                    </a:lnTo>
                    <a:lnTo>
                      <a:pt x="2360" y="35103"/>
                    </a:lnTo>
                    <a:lnTo>
                      <a:pt x="2065" y="36135"/>
                    </a:lnTo>
                    <a:lnTo>
                      <a:pt x="1327" y="37758"/>
                    </a:lnTo>
                    <a:lnTo>
                      <a:pt x="2655" y="40855"/>
                    </a:lnTo>
                    <a:lnTo>
                      <a:pt x="4572" y="43215"/>
                    </a:lnTo>
                    <a:lnTo>
                      <a:pt x="5457" y="43805"/>
                    </a:lnTo>
                    <a:lnTo>
                      <a:pt x="6932" y="43952"/>
                    </a:lnTo>
                    <a:lnTo>
                      <a:pt x="8850" y="43952"/>
                    </a:lnTo>
                    <a:lnTo>
                      <a:pt x="11062" y="43362"/>
                    </a:lnTo>
                    <a:lnTo>
                      <a:pt x="13422" y="42773"/>
                    </a:lnTo>
                    <a:lnTo>
                      <a:pt x="16814" y="41740"/>
                    </a:lnTo>
                    <a:lnTo>
                      <a:pt x="17551" y="41150"/>
                    </a:lnTo>
                    <a:lnTo>
                      <a:pt x="20354" y="34955"/>
                    </a:lnTo>
                    <a:lnTo>
                      <a:pt x="21681" y="32890"/>
                    </a:lnTo>
                    <a:lnTo>
                      <a:pt x="22271" y="30531"/>
                    </a:lnTo>
                    <a:lnTo>
                      <a:pt x="22124" y="27876"/>
                    </a:lnTo>
                    <a:close/>
                  </a:path>
                </a:pathLst>
              </a:custGeom>
              <a:grpFill/>
              <a:ln w="3175" cap="flat">
                <a:solidFill>
                  <a:schemeClr val="bg2">
                    <a:lumMod val="90000"/>
                  </a:schemeClr>
                </a:solidFill>
                <a:prstDash val="solid"/>
                <a:miter/>
              </a:ln>
            </p:spPr>
            <p:txBody>
              <a:bodyPr rtlCol="0" anchor="ctr"/>
              <a:lstStyle/>
              <a:p>
                <a:endParaRPr lang="en-GB"/>
              </a:p>
            </p:txBody>
          </p:sp>
          <p:sp>
            <p:nvSpPr>
              <p:cNvPr id="76" name="Freeform: Shape 75">
                <a:extLst>
                  <a:ext uri="{FF2B5EF4-FFF2-40B4-BE49-F238E27FC236}">
                    <a16:creationId xmlns:a16="http://schemas.microsoft.com/office/drawing/2014/main" id="{BC60EE8A-A543-A825-A13F-A456319F1F46}"/>
                  </a:ext>
                </a:extLst>
              </p:cNvPr>
              <p:cNvSpPr/>
              <p:nvPr/>
            </p:nvSpPr>
            <p:spPr>
              <a:xfrm>
                <a:off x="4151327" y="4801489"/>
                <a:ext cx="219762" cy="227136"/>
              </a:xfrm>
              <a:custGeom>
                <a:avLst/>
                <a:gdLst>
                  <a:gd name="connsiteX0" fmla="*/ 219762 w 219762"/>
                  <a:gd name="connsiteY0" fmla="*/ 129645 h 227136"/>
                  <a:gd name="connsiteX1" fmla="*/ 216370 w 219762"/>
                  <a:gd name="connsiteY1" fmla="*/ 127580 h 227136"/>
                  <a:gd name="connsiteX2" fmla="*/ 214600 w 219762"/>
                  <a:gd name="connsiteY2" fmla="*/ 125663 h 227136"/>
                  <a:gd name="connsiteX3" fmla="*/ 212240 w 219762"/>
                  <a:gd name="connsiteY3" fmla="*/ 124335 h 227136"/>
                  <a:gd name="connsiteX4" fmla="*/ 209733 w 219762"/>
                  <a:gd name="connsiteY4" fmla="*/ 123155 h 227136"/>
                  <a:gd name="connsiteX5" fmla="*/ 208553 w 219762"/>
                  <a:gd name="connsiteY5" fmla="*/ 123598 h 227136"/>
                  <a:gd name="connsiteX6" fmla="*/ 207225 w 219762"/>
                  <a:gd name="connsiteY6" fmla="*/ 124335 h 227136"/>
                  <a:gd name="connsiteX7" fmla="*/ 204718 w 219762"/>
                  <a:gd name="connsiteY7" fmla="*/ 125220 h 227136"/>
                  <a:gd name="connsiteX8" fmla="*/ 201916 w 219762"/>
                  <a:gd name="connsiteY8" fmla="*/ 126990 h 227136"/>
                  <a:gd name="connsiteX9" fmla="*/ 200441 w 219762"/>
                  <a:gd name="connsiteY9" fmla="*/ 127580 h 227136"/>
                  <a:gd name="connsiteX10" fmla="*/ 197786 w 219762"/>
                  <a:gd name="connsiteY10" fmla="*/ 128318 h 227136"/>
                  <a:gd name="connsiteX11" fmla="*/ 194836 w 219762"/>
                  <a:gd name="connsiteY11" fmla="*/ 128760 h 227136"/>
                  <a:gd name="connsiteX12" fmla="*/ 192476 w 219762"/>
                  <a:gd name="connsiteY12" fmla="*/ 128465 h 227136"/>
                  <a:gd name="connsiteX13" fmla="*/ 190411 w 219762"/>
                  <a:gd name="connsiteY13" fmla="*/ 128023 h 227136"/>
                  <a:gd name="connsiteX14" fmla="*/ 189084 w 219762"/>
                  <a:gd name="connsiteY14" fmla="*/ 126990 h 227136"/>
                  <a:gd name="connsiteX15" fmla="*/ 188346 w 219762"/>
                  <a:gd name="connsiteY15" fmla="*/ 124630 h 227136"/>
                  <a:gd name="connsiteX16" fmla="*/ 188346 w 219762"/>
                  <a:gd name="connsiteY16" fmla="*/ 122565 h 227136"/>
                  <a:gd name="connsiteX17" fmla="*/ 187904 w 219762"/>
                  <a:gd name="connsiteY17" fmla="*/ 119763 h 227136"/>
                  <a:gd name="connsiteX18" fmla="*/ 186429 w 219762"/>
                  <a:gd name="connsiteY18" fmla="*/ 118141 h 227136"/>
                  <a:gd name="connsiteX19" fmla="*/ 185839 w 219762"/>
                  <a:gd name="connsiteY19" fmla="*/ 116813 h 227136"/>
                  <a:gd name="connsiteX20" fmla="*/ 185839 w 219762"/>
                  <a:gd name="connsiteY20" fmla="*/ 115338 h 227136"/>
                  <a:gd name="connsiteX21" fmla="*/ 185986 w 219762"/>
                  <a:gd name="connsiteY21" fmla="*/ 113568 h 227136"/>
                  <a:gd name="connsiteX22" fmla="*/ 186429 w 219762"/>
                  <a:gd name="connsiteY22" fmla="*/ 112241 h 227136"/>
                  <a:gd name="connsiteX23" fmla="*/ 186134 w 219762"/>
                  <a:gd name="connsiteY23" fmla="*/ 110766 h 227136"/>
                  <a:gd name="connsiteX24" fmla="*/ 185397 w 219762"/>
                  <a:gd name="connsiteY24" fmla="*/ 109586 h 227136"/>
                  <a:gd name="connsiteX25" fmla="*/ 185692 w 219762"/>
                  <a:gd name="connsiteY25" fmla="*/ 107669 h 227136"/>
                  <a:gd name="connsiteX26" fmla="*/ 185249 w 219762"/>
                  <a:gd name="connsiteY26" fmla="*/ 105161 h 227136"/>
                  <a:gd name="connsiteX27" fmla="*/ 184217 w 219762"/>
                  <a:gd name="connsiteY27" fmla="*/ 103539 h 227136"/>
                  <a:gd name="connsiteX28" fmla="*/ 183774 w 219762"/>
                  <a:gd name="connsiteY28" fmla="*/ 101621 h 227136"/>
                  <a:gd name="connsiteX29" fmla="*/ 183774 w 219762"/>
                  <a:gd name="connsiteY29" fmla="*/ 99704 h 227136"/>
                  <a:gd name="connsiteX30" fmla="*/ 182889 w 219762"/>
                  <a:gd name="connsiteY30" fmla="*/ 97787 h 227136"/>
                  <a:gd name="connsiteX31" fmla="*/ 182889 w 219762"/>
                  <a:gd name="connsiteY31" fmla="*/ 95722 h 227136"/>
                  <a:gd name="connsiteX32" fmla="*/ 183627 w 219762"/>
                  <a:gd name="connsiteY32" fmla="*/ 93804 h 227136"/>
                  <a:gd name="connsiteX33" fmla="*/ 183774 w 219762"/>
                  <a:gd name="connsiteY33" fmla="*/ 91887 h 227136"/>
                  <a:gd name="connsiteX34" fmla="*/ 183037 w 219762"/>
                  <a:gd name="connsiteY34" fmla="*/ 90560 h 227136"/>
                  <a:gd name="connsiteX35" fmla="*/ 181562 w 219762"/>
                  <a:gd name="connsiteY35" fmla="*/ 89675 h 227136"/>
                  <a:gd name="connsiteX36" fmla="*/ 180382 w 219762"/>
                  <a:gd name="connsiteY36" fmla="*/ 87610 h 227136"/>
                  <a:gd name="connsiteX37" fmla="*/ 180234 w 219762"/>
                  <a:gd name="connsiteY37" fmla="*/ 84807 h 227136"/>
                  <a:gd name="connsiteX38" fmla="*/ 179054 w 219762"/>
                  <a:gd name="connsiteY38" fmla="*/ 83185 h 227136"/>
                  <a:gd name="connsiteX39" fmla="*/ 177727 w 219762"/>
                  <a:gd name="connsiteY39" fmla="*/ 82005 h 227136"/>
                  <a:gd name="connsiteX40" fmla="*/ 176252 w 219762"/>
                  <a:gd name="connsiteY40" fmla="*/ 82005 h 227136"/>
                  <a:gd name="connsiteX41" fmla="*/ 174040 w 219762"/>
                  <a:gd name="connsiteY41" fmla="*/ 81268 h 227136"/>
                  <a:gd name="connsiteX42" fmla="*/ 172122 w 219762"/>
                  <a:gd name="connsiteY42" fmla="*/ 81268 h 227136"/>
                  <a:gd name="connsiteX43" fmla="*/ 168878 w 219762"/>
                  <a:gd name="connsiteY43" fmla="*/ 81268 h 227136"/>
                  <a:gd name="connsiteX44" fmla="*/ 167403 w 219762"/>
                  <a:gd name="connsiteY44" fmla="*/ 80825 h 227136"/>
                  <a:gd name="connsiteX45" fmla="*/ 166665 w 219762"/>
                  <a:gd name="connsiteY45" fmla="*/ 79793 h 227136"/>
                  <a:gd name="connsiteX46" fmla="*/ 164600 w 219762"/>
                  <a:gd name="connsiteY46" fmla="*/ 78465 h 227136"/>
                  <a:gd name="connsiteX47" fmla="*/ 163568 w 219762"/>
                  <a:gd name="connsiteY47" fmla="*/ 76106 h 227136"/>
                  <a:gd name="connsiteX48" fmla="*/ 162093 w 219762"/>
                  <a:gd name="connsiteY48" fmla="*/ 75663 h 227136"/>
                  <a:gd name="connsiteX49" fmla="*/ 160176 w 219762"/>
                  <a:gd name="connsiteY49" fmla="*/ 76401 h 227136"/>
                  <a:gd name="connsiteX50" fmla="*/ 159438 w 219762"/>
                  <a:gd name="connsiteY50" fmla="*/ 77286 h 227136"/>
                  <a:gd name="connsiteX51" fmla="*/ 158701 w 219762"/>
                  <a:gd name="connsiteY51" fmla="*/ 78465 h 227136"/>
                  <a:gd name="connsiteX52" fmla="*/ 157226 w 219762"/>
                  <a:gd name="connsiteY52" fmla="*/ 79940 h 227136"/>
                  <a:gd name="connsiteX53" fmla="*/ 155456 w 219762"/>
                  <a:gd name="connsiteY53" fmla="*/ 79793 h 227136"/>
                  <a:gd name="connsiteX54" fmla="*/ 153538 w 219762"/>
                  <a:gd name="connsiteY54" fmla="*/ 80678 h 227136"/>
                  <a:gd name="connsiteX55" fmla="*/ 151769 w 219762"/>
                  <a:gd name="connsiteY55" fmla="*/ 80825 h 227136"/>
                  <a:gd name="connsiteX56" fmla="*/ 149261 w 219762"/>
                  <a:gd name="connsiteY56" fmla="*/ 80973 h 227136"/>
                  <a:gd name="connsiteX57" fmla="*/ 146901 w 219762"/>
                  <a:gd name="connsiteY57" fmla="*/ 80235 h 227136"/>
                  <a:gd name="connsiteX58" fmla="*/ 143952 w 219762"/>
                  <a:gd name="connsiteY58" fmla="*/ 79350 h 227136"/>
                  <a:gd name="connsiteX59" fmla="*/ 141444 w 219762"/>
                  <a:gd name="connsiteY59" fmla="*/ 78908 h 227136"/>
                  <a:gd name="connsiteX60" fmla="*/ 139084 w 219762"/>
                  <a:gd name="connsiteY60" fmla="*/ 79350 h 227136"/>
                  <a:gd name="connsiteX61" fmla="*/ 137462 w 219762"/>
                  <a:gd name="connsiteY61" fmla="*/ 78908 h 227136"/>
                  <a:gd name="connsiteX62" fmla="*/ 135250 w 219762"/>
                  <a:gd name="connsiteY62" fmla="*/ 78761 h 227136"/>
                  <a:gd name="connsiteX63" fmla="*/ 132890 w 219762"/>
                  <a:gd name="connsiteY63" fmla="*/ 78465 h 227136"/>
                  <a:gd name="connsiteX64" fmla="*/ 130972 w 219762"/>
                  <a:gd name="connsiteY64" fmla="*/ 77138 h 227136"/>
                  <a:gd name="connsiteX65" fmla="*/ 128907 w 219762"/>
                  <a:gd name="connsiteY65" fmla="*/ 76253 h 227136"/>
                  <a:gd name="connsiteX66" fmla="*/ 127727 w 219762"/>
                  <a:gd name="connsiteY66" fmla="*/ 76548 h 227136"/>
                  <a:gd name="connsiteX67" fmla="*/ 126253 w 219762"/>
                  <a:gd name="connsiteY67" fmla="*/ 77433 h 227136"/>
                  <a:gd name="connsiteX68" fmla="*/ 124778 w 219762"/>
                  <a:gd name="connsiteY68" fmla="*/ 77286 h 227136"/>
                  <a:gd name="connsiteX69" fmla="*/ 122713 w 219762"/>
                  <a:gd name="connsiteY69" fmla="*/ 76548 h 227136"/>
                  <a:gd name="connsiteX70" fmla="*/ 121975 w 219762"/>
                  <a:gd name="connsiteY70" fmla="*/ 74778 h 227136"/>
                  <a:gd name="connsiteX71" fmla="*/ 122123 w 219762"/>
                  <a:gd name="connsiteY71" fmla="*/ 73746 h 227136"/>
                  <a:gd name="connsiteX72" fmla="*/ 122565 w 219762"/>
                  <a:gd name="connsiteY72" fmla="*/ 72713 h 227136"/>
                  <a:gd name="connsiteX73" fmla="*/ 123303 w 219762"/>
                  <a:gd name="connsiteY73" fmla="*/ 71091 h 227136"/>
                  <a:gd name="connsiteX74" fmla="*/ 122860 w 219762"/>
                  <a:gd name="connsiteY74" fmla="*/ 69468 h 227136"/>
                  <a:gd name="connsiteX75" fmla="*/ 123008 w 219762"/>
                  <a:gd name="connsiteY75" fmla="*/ 67993 h 227136"/>
                  <a:gd name="connsiteX76" fmla="*/ 123450 w 219762"/>
                  <a:gd name="connsiteY76" fmla="*/ 66814 h 227136"/>
                  <a:gd name="connsiteX77" fmla="*/ 123745 w 219762"/>
                  <a:gd name="connsiteY77" fmla="*/ 65339 h 227136"/>
                  <a:gd name="connsiteX78" fmla="*/ 123450 w 219762"/>
                  <a:gd name="connsiteY78" fmla="*/ 64011 h 227136"/>
                  <a:gd name="connsiteX79" fmla="*/ 123450 w 219762"/>
                  <a:gd name="connsiteY79" fmla="*/ 62536 h 227136"/>
                  <a:gd name="connsiteX80" fmla="*/ 123303 w 219762"/>
                  <a:gd name="connsiteY80" fmla="*/ 61209 h 227136"/>
                  <a:gd name="connsiteX81" fmla="*/ 123008 w 219762"/>
                  <a:gd name="connsiteY81" fmla="*/ 59734 h 227136"/>
                  <a:gd name="connsiteX82" fmla="*/ 124040 w 219762"/>
                  <a:gd name="connsiteY82" fmla="*/ 57669 h 227136"/>
                  <a:gd name="connsiteX83" fmla="*/ 124925 w 219762"/>
                  <a:gd name="connsiteY83" fmla="*/ 56047 h 227136"/>
                  <a:gd name="connsiteX84" fmla="*/ 124335 w 219762"/>
                  <a:gd name="connsiteY84" fmla="*/ 54572 h 227136"/>
                  <a:gd name="connsiteX85" fmla="*/ 124483 w 219762"/>
                  <a:gd name="connsiteY85" fmla="*/ 53539 h 227136"/>
                  <a:gd name="connsiteX86" fmla="*/ 125220 w 219762"/>
                  <a:gd name="connsiteY86" fmla="*/ 51917 h 227136"/>
                  <a:gd name="connsiteX87" fmla="*/ 126105 w 219762"/>
                  <a:gd name="connsiteY87" fmla="*/ 50000 h 227136"/>
                  <a:gd name="connsiteX88" fmla="*/ 125958 w 219762"/>
                  <a:gd name="connsiteY88" fmla="*/ 46312 h 227136"/>
                  <a:gd name="connsiteX89" fmla="*/ 125220 w 219762"/>
                  <a:gd name="connsiteY89" fmla="*/ 44100 h 227136"/>
                  <a:gd name="connsiteX90" fmla="*/ 124335 w 219762"/>
                  <a:gd name="connsiteY90" fmla="*/ 43510 h 227136"/>
                  <a:gd name="connsiteX91" fmla="*/ 124188 w 219762"/>
                  <a:gd name="connsiteY91" fmla="*/ 42920 h 227136"/>
                  <a:gd name="connsiteX92" fmla="*/ 124630 w 219762"/>
                  <a:gd name="connsiteY92" fmla="*/ 42035 h 227136"/>
                  <a:gd name="connsiteX93" fmla="*/ 124188 w 219762"/>
                  <a:gd name="connsiteY93" fmla="*/ 41150 h 227136"/>
                  <a:gd name="connsiteX94" fmla="*/ 123893 w 219762"/>
                  <a:gd name="connsiteY94" fmla="*/ 40265 h 227136"/>
                  <a:gd name="connsiteX95" fmla="*/ 124335 w 219762"/>
                  <a:gd name="connsiteY95" fmla="*/ 39528 h 227136"/>
                  <a:gd name="connsiteX96" fmla="*/ 123745 w 219762"/>
                  <a:gd name="connsiteY96" fmla="*/ 37905 h 227136"/>
                  <a:gd name="connsiteX97" fmla="*/ 122565 w 219762"/>
                  <a:gd name="connsiteY97" fmla="*/ 37463 h 227136"/>
                  <a:gd name="connsiteX98" fmla="*/ 122123 w 219762"/>
                  <a:gd name="connsiteY98" fmla="*/ 37020 h 227136"/>
                  <a:gd name="connsiteX99" fmla="*/ 121680 w 219762"/>
                  <a:gd name="connsiteY99" fmla="*/ 35398 h 227136"/>
                  <a:gd name="connsiteX100" fmla="*/ 121385 w 219762"/>
                  <a:gd name="connsiteY100" fmla="*/ 33333 h 227136"/>
                  <a:gd name="connsiteX101" fmla="*/ 121533 w 219762"/>
                  <a:gd name="connsiteY101" fmla="*/ 31858 h 227136"/>
                  <a:gd name="connsiteX102" fmla="*/ 120943 w 219762"/>
                  <a:gd name="connsiteY102" fmla="*/ 30531 h 227136"/>
                  <a:gd name="connsiteX103" fmla="*/ 120058 w 219762"/>
                  <a:gd name="connsiteY103" fmla="*/ 29646 h 227136"/>
                  <a:gd name="connsiteX104" fmla="*/ 119173 w 219762"/>
                  <a:gd name="connsiteY104" fmla="*/ 28319 h 227136"/>
                  <a:gd name="connsiteX105" fmla="*/ 118288 w 219762"/>
                  <a:gd name="connsiteY105" fmla="*/ 27139 h 227136"/>
                  <a:gd name="connsiteX106" fmla="*/ 117993 w 219762"/>
                  <a:gd name="connsiteY106" fmla="*/ 25664 h 227136"/>
                  <a:gd name="connsiteX107" fmla="*/ 117403 w 219762"/>
                  <a:gd name="connsiteY107" fmla="*/ 23746 h 227136"/>
                  <a:gd name="connsiteX108" fmla="*/ 117846 w 219762"/>
                  <a:gd name="connsiteY108" fmla="*/ 19174 h 227136"/>
                  <a:gd name="connsiteX109" fmla="*/ 117403 w 219762"/>
                  <a:gd name="connsiteY109" fmla="*/ 15339 h 227136"/>
                  <a:gd name="connsiteX110" fmla="*/ 116813 w 219762"/>
                  <a:gd name="connsiteY110" fmla="*/ 14307 h 227136"/>
                  <a:gd name="connsiteX111" fmla="*/ 109144 w 219762"/>
                  <a:gd name="connsiteY111" fmla="*/ 9734 h 227136"/>
                  <a:gd name="connsiteX112" fmla="*/ 102212 w 219762"/>
                  <a:gd name="connsiteY112" fmla="*/ 5457 h 227136"/>
                  <a:gd name="connsiteX113" fmla="*/ 93067 w 219762"/>
                  <a:gd name="connsiteY113" fmla="*/ 0 h 227136"/>
                  <a:gd name="connsiteX114" fmla="*/ 81268 w 219762"/>
                  <a:gd name="connsiteY114" fmla="*/ 148 h 227136"/>
                  <a:gd name="connsiteX115" fmla="*/ 69173 w 219762"/>
                  <a:gd name="connsiteY115" fmla="*/ 295 h 227136"/>
                  <a:gd name="connsiteX116" fmla="*/ 57522 w 219762"/>
                  <a:gd name="connsiteY116" fmla="*/ 2802 h 227136"/>
                  <a:gd name="connsiteX117" fmla="*/ 46017 w 219762"/>
                  <a:gd name="connsiteY117" fmla="*/ 5162 h 227136"/>
                  <a:gd name="connsiteX118" fmla="*/ 40708 w 219762"/>
                  <a:gd name="connsiteY118" fmla="*/ 6342 h 227136"/>
                  <a:gd name="connsiteX119" fmla="*/ 29793 w 219762"/>
                  <a:gd name="connsiteY119" fmla="*/ 8555 h 227136"/>
                  <a:gd name="connsiteX120" fmla="*/ 23451 w 219762"/>
                  <a:gd name="connsiteY120" fmla="*/ 9734 h 227136"/>
                  <a:gd name="connsiteX121" fmla="*/ 21681 w 219762"/>
                  <a:gd name="connsiteY121" fmla="*/ 14159 h 227136"/>
                  <a:gd name="connsiteX122" fmla="*/ 19174 w 219762"/>
                  <a:gd name="connsiteY122" fmla="*/ 20796 h 227136"/>
                  <a:gd name="connsiteX123" fmla="*/ 16667 w 219762"/>
                  <a:gd name="connsiteY123" fmla="*/ 24631 h 227136"/>
                  <a:gd name="connsiteX124" fmla="*/ 13864 w 219762"/>
                  <a:gd name="connsiteY124" fmla="*/ 28761 h 227136"/>
                  <a:gd name="connsiteX125" fmla="*/ 9882 w 219762"/>
                  <a:gd name="connsiteY125" fmla="*/ 34513 h 227136"/>
                  <a:gd name="connsiteX126" fmla="*/ 9882 w 219762"/>
                  <a:gd name="connsiteY126" fmla="*/ 41445 h 227136"/>
                  <a:gd name="connsiteX127" fmla="*/ 9882 w 219762"/>
                  <a:gd name="connsiteY127" fmla="*/ 48082 h 227136"/>
                  <a:gd name="connsiteX128" fmla="*/ 6932 w 219762"/>
                  <a:gd name="connsiteY128" fmla="*/ 57522 h 227136"/>
                  <a:gd name="connsiteX129" fmla="*/ 4572 w 219762"/>
                  <a:gd name="connsiteY129" fmla="*/ 65486 h 227136"/>
                  <a:gd name="connsiteX130" fmla="*/ 2213 w 219762"/>
                  <a:gd name="connsiteY130" fmla="*/ 73303 h 227136"/>
                  <a:gd name="connsiteX131" fmla="*/ 590 w 219762"/>
                  <a:gd name="connsiteY131" fmla="*/ 78613 h 227136"/>
                  <a:gd name="connsiteX132" fmla="*/ 0 w 219762"/>
                  <a:gd name="connsiteY132" fmla="*/ 79940 h 227136"/>
                  <a:gd name="connsiteX133" fmla="*/ 738 w 219762"/>
                  <a:gd name="connsiteY133" fmla="*/ 80678 h 227136"/>
                  <a:gd name="connsiteX134" fmla="*/ 738 w 219762"/>
                  <a:gd name="connsiteY134" fmla="*/ 81415 h 227136"/>
                  <a:gd name="connsiteX135" fmla="*/ 2950 w 219762"/>
                  <a:gd name="connsiteY135" fmla="*/ 83038 h 227136"/>
                  <a:gd name="connsiteX136" fmla="*/ 7375 w 219762"/>
                  <a:gd name="connsiteY136" fmla="*/ 85545 h 227136"/>
                  <a:gd name="connsiteX137" fmla="*/ 11504 w 219762"/>
                  <a:gd name="connsiteY137" fmla="*/ 90265 h 227136"/>
                  <a:gd name="connsiteX138" fmla="*/ 15339 w 219762"/>
                  <a:gd name="connsiteY138" fmla="*/ 97344 h 227136"/>
                  <a:gd name="connsiteX139" fmla="*/ 18879 w 219762"/>
                  <a:gd name="connsiteY139" fmla="*/ 102507 h 227136"/>
                  <a:gd name="connsiteX140" fmla="*/ 22271 w 219762"/>
                  <a:gd name="connsiteY140" fmla="*/ 105899 h 227136"/>
                  <a:gd name="connsiteX141" fmla="*/ 25369 w 219762"/>
                  <a:gd name="connsiteY141" fmla="*/ 108259 h 227136"/>
                  <a:gd name="connsiteX142" fmla="*/ 28319 w 219762"/>
                  <a:gd name="connsiteY142" fmla="*/ 109586 h 227136"/>
                  <a:gd name="connsiteX143" fmla="*/ 29793 w 219762"/>
                  <a:gd name="connsiteY143" fmla="*/ 110766 h 227136"/>
                  <a:gd name="connsiteX144" fmla="*/ 29941 w 219762"/>
                  <a:gd name="connsiteY144" fmla="*/ 111651 h 227136"/>
                  <a:gd name="connsiteX145" fmla="*/ 32596 w 219762"/>
                  <a:gd name="connsiteY145" fmla="*/ 113421 h 227136"/>
                  <a:gd name="connsiteX146" fmla="*/ 37758 w 219762"/>
                  <a:gd name="connsiteY146" fmla="*/ 116223 h 227136"/>
                  <a:gd name="connsiteX147" fmla="*/ 41003 w 219762"/>
                  <a:gd name="connsiteY147" fmla="*/ 118878 h 227136"/>
                  <a:gd name="connsiteX148" fmla="*/ 42330 w 219762"/>
                  <a:gd name="connsiteY148" fmla="*/ 121680 h 227136"/>
                  <a:gd name="connsiteX149" fmla="*/ 47345 w 219762"/>
                  <a:gd name="connsiteY149" fmla="*/ 124483 h 227136"/>
                  <a:gd name="connsiteX150" fmla="*/ 56047 w 219762"/>
                  <a:gd name="connsiteY150" fmla="*/ 127285 h 227136"/>
                  <a:gd name="connsiteX151" fmla="*/ 62389 w 219762"/>
                  <a:gd name="connsiteY151" fmla="*/ 128760 h 227136"/>
                  <a:gd name="connsiteX152" fmla="*/ 66371 w 219762"/>
                  <a:gd name="connsiteY152" fmla="*/ 128612 h 227136"/>
                  <a:gd name="connsiteX153" fmla="*/ 72123 w 219762"/>
                  <a:gd name="connsiteY153" fmla="*/ 130972 h 227136"/>
                  <a:gd name="connsiteX154" fmla="*/ 79498 w 219762"/>
                  <a:gd name="connsiteY154" fmla="*/ 135692 h 227136"/>
                  <a:gd name="connsiteX155" fmla="*/ 84070 w 219762"/>
                  <a:gd name="connsiteY155" fmla="*/ 138937 h 227136"/>
                  <a:gd name="connsiteX156" fmla="*/ 85693 w 219762"/>
                  <a:gd name="connsiteY156" fmla="*/ 140854 h 227136"/>
                  <a:gd name="connsiteX157" fmla="*/ 90560 w 219762"/>
                  <a:gd name="connsiteY157" fmla="*/ 143804 h 227136"/>
                  <a:gd name="connsiteX158" fmla="*/ 102654 w 219762"/>
                  <a:gd name="connsiteY158" fmla="*/ 149999 h 227136"/>
                  <a:gd name="connsiteX159" fmla="*/ 107964 w 219762"/>
                  <a:gd name="connsiteY159" fmla="*/ 151621 h 227136"/>
                  <a:gd name="connsiteX160" fmla="*/ 110471 w 219762"/>
                  <a:gd name="connsiteY160" fmla="*/ 152949 h 227136"/>
                  <a:gd name="connsiteX161" fmla="*/ 111946 w 219762"/>
                  <a:gd name="connsiteY161" fmla="*/ 154866 h 227136"/>
                  <a:gd name="connsiteX162" fmla="*/ 113568 w 219762"/>
                  <a:gd name="connsiteY162" fmla="*/ 155309 h 227136"/>
                  <a:gd name="connsiteX163" fmla="*/ 114896 w 219762"/>
                  <a:gd name="connsiteY163" fmla="*/ 154718 h 227136"/>
                  <a:gd name="connsiteX164" fmla="*/ 117993 w 219762"/>
                  <a:gd name="connsiteY164" fmla="*/ 155309 h 227136"/>
                  <a:gd name="connsiteX165" fmla="*/ 122565 w 219762"/>
                  <a:gd name="connsiteY165" fmla="*/ 157226 h 227136"/>
                  <a:gd name="connsiteX166" fmla="*/ 126253 w 219762"/>
                  <a:gd name="connsiteY166" fmla="*/ 159733 h 227136"/>
                  <a:gd name="connsiteX167" fmla="*/ 130825 w 219762"/>
                  <a:gd name="connsiteY167" fmla="*/ 165043 h 227136"/>
                  <a:gd name="connsiteX168" fmla="*/ 132300 w 219762"/>
                  <a:gd name="connsiteY168" fmla="*/ 167108 h 227136"/>
                  <a:gd name="connsiteX169" fmla="*/ 133037 w 219762"/>
                  <a:gd name="connsiteY169" fmla="*/ 169025 h 227136"/>
                  <a:gd name="connsiteX170" fmla="*/ 132742 w 219762"/>
                  <a:gd name="connsiteY170" fmla="*/ 170795 h 227136"/>
                  <a:gd name="connsiteX171" fmla="*/ 131415 w 219762"/>
                  <a:gd name="connsiteY171" fmla="*/ 172565 h 227136"/>
                  <a:gd name="connsiteX172" fmla="*/ 128760 w 219762"/>
                  <a:gd name="connsiteY172" fmla="*/ 174482 h 227136"/>
                  <a:gd name="connsiteX173" fmla="*/ 128023 w 219762"/>
                  <a:gd name="connsiteY173" fmla="*/ 175220 h 227136"/>
                  <a:gd name="connsiteX174" fmla="*/ 127875 w 219762"/>
                  <a:gd name="connsiteY174" fmla="*/ 176105 h 227136"/>
                  <a:gd name="connsiteX175" fmla="*/ 127285 w 219762"/>
                  <a:gd name="connsiteY175" fmla="*/ 177727 h 227136"/>
                  <a:gd name="connsiteX176" fmla="*/ 125073 w 219762"/>
                  <a:gd name="connsiteY176" fmla="*/ 181119 h 227136"/>
                  <a:gd name="connsiteX177" fmla="*/ 124483 w 219762"/>
                  <a:gd name="connsiteY177" fmla="*/ 182742 h 227136"/>
                  <a:gd name="connsiteX178" fmla="*/ 124483 w 219762"/>
                  <a:gd name="connsiteY178" fmla="*/ 183922 h 227136"/>
                  <a:gd name="connsiteX179" fmla="*/ 123008 w 219762"/>
                  <a:gd name="connsiteY179" fmla="*/ 185102 h 227136"/>
                  <a:gd name="connsiteX180" fmla="*/ 119468 w 219762"/>
                  <a:gd name="connsiteY180" fmla="*/ 187461 h 227136"/>
                  <a:gd name="connsiteX181" fmla="*/ 118731 w 219762"/>
                  <a:gd name="connsiteY181" fmla="*/ 188641 h 227136"/>
                  <a:gd name="connsiteX182" fmla="*/ 118435 w 219762"/>
                  <a:gd name="connsiteY182" fmla="*/ 189969 h 227136"/>
                  <a:gd name="connsiteX183" fmla="*/ 117993 w 219762"/>
                  <a:gd name="connsiteY183" fmla="*/ 190706 h 227136"/>
                  <a:gd name="connsiteX184" fmla="*/ 117551 w 219762"/>
                  <a:gd name="connsiteY184" fmla="*/ 191001 h 227136"/>
                  <a:gd name="connsiteX185" fmla="*/ 116813 w 219762"/>
                  <a:gd name="connsiteY185" fmla="*/ 192181 h 227136"/>
                  <a:gd name="connsiteX186" fmla="*/ 116223 w 219762"/>
                  <a:gd name="connsiteY186" fmla="*/ 194246 h 227136"/>
                  <a:gd name="connsiteX187" fmla="*/ 116223 w 219762"/>
                  <a:gd name="connsiteY187" fmla="*/ 196901 h 227136"/>
                  <a:gd name="connsiteX188" fmla="*/ 116666 w 219762"/>
                  <a:gd name="connsiteY188" fmla="*/ 200146 h 227136"/>
                  <a:gd name="connsiteX189" fmla="*/ 116518 w 219762"/>
                  <a:gd name="connsiteY189" fmla="*/ 201178 h 227136"/>
                  <a:gd name="connsiteX190" fmla="*/ 115781 w 219762"/>
                  <a:gd name="connsiteY190" fmla="*/ 201768 h 227136"/>
                  <a:gd name="connsiteX191" fmla="*/ 115338 w 219762"/>
                  <a:gd name="connsiteY191" fmla="*/ 202506 h 227136"/>
                  <a:gd name="connsiteX192" fmla="*/ 115191 w 219762"/>
                  <a:gd name="connsiteY192" fmla="*/ 203980 h 227136"/>
                  <a:gd name="connsiteX193" fmla="*/ 114453 w 219762"/>
                  <a:gd name="connsiteY193" fmla="*/ 205160 h 227136"/>
                  <a:gd name="connsiteX194" fmla="*/ 113273 w 219762"/>
                  <a:gd name="connsiteY194" fmla="*/ 205898 h 227136"/>
                  <a:gd name="connsiteX195" fmla="*/ 112831 w 219762"/>
                  <a:gd name="connsiteY195" fmla="*/ 206635 h 227136"/>
                  <a:gd name="connsiteX196" fmla="*/ 113126 w 219762"/>
                  <a:gd name="connsiteY196" fmla="*/ 207520 h 227136"/>
                  <a:gd name="connsiteX197" fmla="*/ 112241 w 219762"/>
                  <a:gd name="connsiteY197" fmla="*/ 208553 h 227136"/>
                  <a:gd name="connsiteX198" fmla="*/ 110176 w 219762"/>
                  <a:gd name="connsiteY198" fmla="*/ 209438 h 227136"/>
                  <a:gd name="connsiteX199" fmla="*/ 108849 w 219762"/>
                  <a:gd name="connsiteY199" fmla="*/ 210618 h 227136"/>
                  <a:gd name="connsiteX200" fmla="*/ 108406 w 219762"/>
                  <a:gd name="connsiteY200" fmla="*/ 212388 h 227136"/>
                  <a:gd name="connsiteX201" fmla="*/ 107226 w 219762"/>
                  <a:gd name="connsiteY201" fmla="*/ 213862 h 227136"/>
                  <a:gd name="connsiteX202" fmla="*/ 105456 w 219762"/>
                  <a:gd name="connsiteY202" fmla="*/ 215190 h 227136"/>
                  <a:gd name="connsiteX203" fmla="*/ 104866 w 219762"/>
                  <a:gd name="connsiteY203" fmla="*/ 217107 h 227136"/>
                  <a:gd name="connsiteX204" fmla="*/ 105751 w 219762"/>
                  <a:gd name="connsiteY204" fmla="*/ 220352 h 227136"/>
                  <a:gd name="connsiteX205" fmla="*/ 117108 w 219762"/>
                  <a:gd name="connsiteY205" fmla="*/ 219172 h 227136"/>
                  <a:gd name="connsiteX206" fmla="*/ 126400 w 219762"/>
                  <a:gd name="connsiteY206" fmla="*/ 220352 h 227136"/>
                  <a:gd name="connsiteX207" fmla="*/ 137462 w 219762"/>
                  <a:gd name="connsiteY207" fmla="*/ 223597 h 227136"/>
                  <a:gd name="connsiteX208" fmla="*/ 144837 w 219762"/>
                  <a:gd name="connsiteY208" fmla="*/ 224777 h 227136"/>
                  <a:gd name="connsiteX209" fmla="*/ 148376 w 219762"/>
                  <a:gd name="connsiteY209" fmla="*/ 223744 h 227136"/>
                  <a:gd name="connsiteX210" fmla="*/ 151031 w 219762"/>
                  <a:gd name="connsiteY210" fmla="*/ 223892 h 227136"/>
                  <a:gd name="connsiteX211" fmla="*/ 152801 w 219762"/>
                  <a:gd name="connsiteY211" fmla="*/ 225072 h 227136"/>
                  <a:gd name="connsiteX212" fmla="*/ 155161 w 219762"/>
                  <a:gd name="connsiteY212" fmla="*/ 225367 h 227136"/>
                  <a:gd name="connsiteX213" fmla="*/ 158111 w 219762"/>
                  <a:gd name="connsiteY213" fmla="*/ 224629 h 227136"/>
                  <a:gd name="connsiteX214" fmla="*/ 160471 w 219762"/>
                  <a:gd name="connsiteY214" fmla="*/ 225219 h 227136"/>
                  <a:gd name="connsiteX215" fmla="*/ 162388 w 219762"/>
                  <a:gd name="connsiteY215" fmla="*/ 227137 h 227136"/>
                  <a:gd name="connsiteX216" fmla="*/ 164158 w 219762"/>
                  <a:gd name="connsiteY216" fmla="*/ 226547 h 227136"/>
                  <a:gd name="connsiteX217" fmla="*/ 165780 w 219762"/>
                  <a:gd name="connsiteY217" fmla="*/ 223892 h 227136"/>
                  <a:gd name="connsiteX218" fmla="*/ 167550 w 219762"/>
                  <a:gd name="connsiteY218" fmla="*/ 221827 h 227136"/>
                  <a:gd name="connsiteX219" fmla="*/ 169468 w 219762"/>
                  <a:gd name="connsiteY219" fmla="*/ 220500 h 227136"/>
                  <a:gd name="connsiteX220" fmla="*/ 172122 w 219762"/>
                  <a:gd name="connsiteY220" fmla="*/ 220205 h 227136"/>
                  <a:gd name="connsiteX221" fmla="*/ 175072 w 219762"/>
                  <a:gd name="connsiteY221" fmla="*/ 220647 h 227136"/>
                  <a:gd name="connsiteX222" fmla="*/ 177580 w 219762"/>
                  <a:gd name="connsiteY222" fmla="*/ 221680 h 227136"/>
                  <a:gd name="connsiteX223" fmla="*/ 179349 w 219762"/>
                  <a:gd name="connsiteY223" fmla="*/ 223154 h 227136"/>
                  <a:gd name="connsiteX224" fmla="*/ 181267 w 219762"/>
                  <a:gd name="connsiteY224" fmla="*/ 223154 h 227136"/>
                  <a:gd name="connsiteX225" fmla="*/ 183479 w 219762"/>
                  <a:gd name="connsiteY225" fmla="*/ 221532 h 227136"/>
                  <a:gd name="connsiteX226" fmla="*/ 184512 w 219762"/>
                  <a:gd name="connsiteY226" fmla="*/ 219614 h 227136"/>
                  <a:gd name="connsiteX227" fmla="*/ 184364 w 219762"/>
                  <a:gd name="connsiteY227" fmla="*/ 217402 h 227136"/>
                  <a:gd name="connsiteX228" fmla="*/ 185249 w 219762"/>
                  <a:gd name="connsiteY228" fmla="*/ 215780 h 227136"/>
                  <a:gd name="connsiteX229" fmla="*/ 187019 w 219762"/>
                  <a:gd name="connsiteY229" fmla="*/ 214747 h 227136"/>
                  <a:gd name="connsiteX230" fmla="*/ 188199 w 219762"/>
                  <a:gd name="connsiteY230" fmla="*/ 213420 h 227136"/>
                  <a:gd name="connsiteX231" fmla="*/ 188789 w 219762"/>
                  <a:gd name="connsiteY231" fmla="*/ 211797 h 227136"/>
                  <a:gd name="connsiteX232" fmla="*/ 190854 w 219762"/>
                  <a:gd name="connsiteY232" fmla="*/ 210765 h 227136"/>
                  <a:gd name="connsiteX233" fmla="*/ 194541 w 219762"/>
                  <a:gd name="connsiteY233" fmla="*/ 210470 h 227136"/>
                  <a:gd name="connsiteX234" fmla="*/ 196458 w 219762"/>
                  <a:gd name="connsiteY234" fmla="*/ 209585 h 227136"/>
                  <a:gd name="connsiteX235" fmla="*/ 196606 w 219762"/>
                  <a:gd name="connsiteY235" fmla="*/ 208405 h 227136"/>
                  <a:gd name="connsiteX236" fmla="*/ 197638 w 219762"/>
                  <a:gd name="connsiteY236" fmla="*/ 207225 h 227136"/>
                  <a:gd name="connsiteX237" fmla="*/ 199556 w 219762"/>
                  <a:gd name="connsiteY237" fmla="*/ 206193 h 227136"/>
                  <a:gd name="connsiteX238" fmla="*/ 200883 w 219762"/>
                  <a:gd name="connsiteY238" fmla="*/ 204865 h 227136"/>
                  <a:gd name="connsiteX239" fmla="*/ 201621 w 219762"/>
                  <a:gd name="connsiteY239" fmla="*/ 203243 h 227136"/>
                  <a:gd name="connsiteX240" fmla="*/ 202800 w 219762"/>
                  <a:gd name="connsiteY240" fmla="*/ 202211 h 227136"/>
                  <a:gd name="connsiteX241" fmla="*/ 204571 w 219762"/>
                  <a:gd name="connsiteY241" fmla="*/ 201916 h 227136"/>
                  <a:gd name="connsiteX242" fmla="*/ 206340 w 219762"/>
                  <a:gd name="connsiteY242" fmla="*/ 198523 h 227136"/>
                  <a:gd name="connsiteX243" fmla="*/ 208405 w 219762"/>
                  <a:gd name="connsiteY243" fmla="*/ 192329 h 227136"/>
                  <a:gd name="connsiteX244" fmla="*/ 209585 w 219762"/>
                  <a:gd name="connsiteY244" fmla="*/ 183774 h 227136"/>
                  <a:gd name="connsiteX245" fmla="*/ 210028 w 219762"/>
                  <a:gd name="connsiteY245" fmla="*/ 171827 h 227136"/>
                  <a:gd name="connsiteX246" fmla="*/ 210175 w 219762"/>
                  <a:gd name="connsiteY246" fmla="*/ 167845 h 227136"/>
                  <a:gd name="connsiteX247" fmla="*/ 213715 w 219762"/>
                  <a:gd name="connsiteY247" fmla="*/ 162093 h 227136"/>
                  <a:gd name="connsiteX248" fmla="*/ 214747 w 219762"/>
                  <a:gd name="connsiteY248" fmla="*/ 159291 h 227136"/>
                  <a:gd name="connsiteX249" fmla="*/ 214157 w 219762"/>
                  <a:gd name="connsiteY249" fmla="*/ 157668 h 227136"/>
                  <a:gd name="connsiteX250" fmla="*/ 215337 w 219762"/>
                  <a:gd name="connsiteY250" fmla="*/ 152211 h 227136"/>
                  <a:gd name="connsiteX251" fmla="*/ 217845 w 219762"/>
                  <a:gd name="connsiteY251" fmla="*/ 142919 h 227136"/>
                  <a:gd name="connsiteX252" fmla="*/ 218730 w 219762"/>
                  <a:gd name="connsiteY252" fmla="*/ 136724 h 227136"/>
                  <a:gd name="connsiteX253" fmla="*/ 217845 w 219762"/>
                  <a:gd name="connsiteY253" fmla="*/ 133922 h 227136"/>
                  <a:gd name="connsiteX254" fmla="*/ 217697 w 219762"/>
                  <a:gd name="connsiteY254" fmla="*/ 131857 h 227136"/>
                  <a:gd name="connsiteX255" fmla="*/ 219172 w 219762"/>
                  <a:gd name="connsiteY255" fmla="*/ 130087 h 227136"/>
                  <a:gd name="connsiteX256" fmla="*/ 219762 w 219762"/>
                  <a:gd name="connsiteY256" fmla="*/ 129645 h 2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19762" h="227136">
                    <a:moveTo>
                      <a:pt x="219762" y="129645"/>
                    </a:moveTo>
                    <a:lnTo>
                      <a:pt x="216370" y="127580"/>
                    </a:lnTo>
                    <a:lnTo>
                      <a:pt x="214600" y="125663"/>
                    </a:lnTo>
                    <a:lnTo>
                      <a:pt x="212240" y="124335"/>
                    </a:lnTo>
                    <a:lnTo>
                      <a:pt x="209733" y="123155"/>
                    </a:lnTo>
                    <a:lnTo>
                      <a:pt x="208553" y="123598"/>
                    </a:lnTo>
                    <a:lnTo>
                      <a:pt x="207225" y="124335"/>
                    </a:lnTo>
                    <a:lnTo>
                      <a:pt x="204718" y="125220"/>
                    </a:lnTo>
                    <a:lnTo>
                      <a:pt x="201916" y="126990"/>
                    </a:lnTo>
                    <a:lnTo>
                      <a:pt x="200441" y="127580"/>
                    </a:lnTo>
                    <a:lnTo>
                      <a:pt x="197786" y="128318"/>
                    </a:lnTo>
                    <a:lnTo>
                      <a:pt x="194836" y="128760"/>
                    </a:lnTo>
                    <a:lnTo>
                      <a:pt x="192476" y="128465"/>
                    </a:lnTo>
                    <a:lnTo>
                      <a:pt x="190411" y="128023"/>
                    </a:lnTo>
                    <a:lnTo>
                      <a:pt x="189084" y="126990"/>
                    </a:lnTo>
                    <a:lnTo>
                      <a:pt x="188346" y="124630"/>
                    </a:lnTo>
                    <a:lnTo>
                      <a:pt x="188346" y="122565"/>
                    </a:lnTo>
                    <a:lnTo>
                      <a:pt x="187904" y="119763"/>
                    </a:lnTo>
                    <a:lnTo>
                      <a:pt x="186429" y="118141"/>
                    </a:lnTo>
                    <a:lnTo>
                      <a:pt x="185839" y="116813"/>
                    </a:lnTo>
                    <a:lnTo>
                      <a:pt x="185839" y="115338"/>
                    </a:lnTo>
                    <a:lnTo>
                      <a:pt x="185986" y="113568"/>
                    </a:lnTo>
                    <a:lnTo>
                      <a:pt x="186429" y="112241"/>
                    </a:lnTo>
                    <a:lnTo>
                      <a:pt x="186134" y="110766"/>
                    </a:lnTo>
                    <a:lnTo>
                      <a:pt x="185397" y="109586"/>
                    </a:lnTo>
                    <a:lnTo>
                      <a:pt x="185692" y="107669"/>
                    </a:lnTo>
                    <a:lnTo>
                      <a:pt x="185249" y="105161"/>
                    </a:lnTo>
                    <a:lnTo>
                      <a:pt x="184217" y="103539"/>
                    </a:lnTo>
                    <a:lnTo>
                      <a:pt x="183774" y="101621"/>
                    </a:lnTo>
                    <a:lnTo>
                      <a:pt x="183774" y="99704"/>
                    </a:lnTo>
                    <a:lnTo>
                      <a:pt x="182889" y="97787"/>
                    </a:lnTo>
                    <a:lnTo>
                      <a:pt x="182889" y="95722"/>
                    </a:lnTo>
                    <a:lnTo>
                      <a:pt x="183627" y="93804"/>
                    </a:lnTo>
                    <a:lnTo>
                      <a:pt x="183774" y="91887"/>
                    </a:lnTo>
                    <a:lnTo>
                      <a:pt x="183037" y="90560"/>
                    </a:lnTo>
                    <a:lnTo>
                      <a:pt x="181562" y="89675"/>
                    </a:lnTo>
                    <a:lnTo>
                      <a:pt x="180382" y="87610"/>
                    </a:lnTo>
                    <a:lnTo>
                      <a:pt x="180234" y="84807"/>
                    </a:lnTo>
                    <a:lnTo>
                      <a:pt x="179054" y="83185"/>
                    </a:lnTo>
                    <a:lnTo>
                      <a:pt x="177727" y="82005"/>
                    </a:lnTo>
                    <a:lnTo>
                      <a:pt x="176252" y="82005"/>
                    </a:lnTo>
                    <a:lnTo>
                      <a:pt x="174040" y="81268"/>
                    </a:lnTo>
                    <a:lnTo>
                      <a:pt x="172122" y="81268"/>
                    </a:lnTo>
                    <a:lnTo>
                      <a:pt x="168878" y="81268"/>
                    </a:lnTo>
                    <a:lnTo>
                      <a:pt x="167403" y="80825"/>
                    </a:lnTo>
                    <a:lnTo>
                      <a:pt x="166665" y="79793"/>
                    </a:lnTo>
                    <a:lnTo>
                      <a:pt x="164600" y="78465"/>
                    </a:lnTo>
                    <a:lnTo>
                      <a:pt x="163568" y="76106"/>
                    </a:lnTo>
                    <a:lnTo>
                      <a:pt x="162093" y="75663"/>
                    </a:lnTo>
                    <a:lnTo>
                      <a:pt x="160176" y="76401"/>
                    </a:lnTo>
                    <a:lnTo>
                      <a:pt x="159438" y="77286"/>
                    </a:lnTo>
                    <a:lnTo>
                      <a:pt x="158701" y="78465"/>
                    </a:lnTo>
                    <a:lnTo>
                      <a:pt x="157226" y="79940"/>
                    </a:lnTo>
                    <a:lnTo>
                      <a:pt x="155456" y="79793"/>
                    </a:lnTo>
                    <a:lnTo>
                      <a:pt x="153538" y="80678"/>
                    </a:lnTo>
                    <a:lnTo>
                      <a:pt x="151769" y="80825"/>
                    </a:lnTo>
                    <a:lnTo>
                      <a:pt x="149261" y="80973"/>
                    </a:lnTo>
                    <a:lnTo>
                      <a:pt x="146901" y="80235"/>
                    </a:lnTo>
                    <a:lnTo>
                      <a:pt x="143952" y="79350"/>
                    </a:lnTo>
                    <a:lnTo>
                      <a:pt x="141444" y="78908"/>
                    </a:lnTo>
                    <a:lnTo>
                      <a:pt x="139084" y="79350"/>
                    </a:lnTo>
                    <a:lnTo>
                      <a:pt x="137462" y="78908"/>
                    </a:lnTo>
                    <a:lnTo>
                      <a:pt x="135250" y="78761"/>
                    </a:lnTo>
                    <a:lnTo>
                      <a:pt x="132890" y="78465"/>
                    </a:lnTo>
                    <a:lnTo>
                      <a:pt x="130972" y="77138"/>
                    </a:lnTo>
                    <a:lnTo>
                      <a:pt x="128907" y="76253"/>
                    </a:lnTo>
                    <a:lnTo>
                      <a:pt x="127727" y="76548"/>
                    </a:lnTo>
                    <a:lnTo>
                      <a:pt x="126253" y="77433"/>
                    </a:lnTo>
                    <a:lnTo>
                      <a:pt x="124778" y="77286"/>
                    </a:lnTo>
                    <a:lnTo>
                      <a:pt x="122713" y="76548"/>
                    </a:lnTo>
                    <a:lnTo>
                      <a:pt x="121975" y="74778"/>
                    </a:lnTo>
                    <a:lnTo>
                      <a:pt x="122123" y="73746"/>
                    </a:lnTo>
                    <a:lnTo>
                      <a:pt x="122565" y="72713"/>
                    </a:lnTo>
                    <a:lnTo>
                      <a:pt x="123303" y="71091"/>
                    </a:lnTo>
                    <a:lnTo>
                      <a:pt x="122860" y="69468"/>
                    </a:lnTo>
                    <a:lnTo>
                      <a:pt x="123008" y="67993"/>
                    </a:lnTo>
                    <a:lnTo>
                      <a:pt x="123450" y="66814"/>
                    </a:lnTo>
                    <a:lnTo>
                      <a:pt x="123745" y="65339"/>
                    </a:lnTo>
                    <a:lnTo>
                      <a:pt x="123450" y="64011"/>
                    </a:lnTo>
                    <a:lnTo>
                      <a:pt x="123450" y="62536"/>
                    </a:lnTo>
                    <a:lnTo>
                      <a:pt x="123303" y="61209"/>
                    </a:lnTo>
                    <a:lnTo>
                      <a:pt x="123008" y="59734"/>
                    </a:lnTo>
                    <a:lnTo>
                      <a:pt x="124040" y="57669"/>
                    </a:lnTo>
                    <a:lnTo>
                      <a:pt x="124925" y="56047"/>
                    </a:lnTo>
                    <a:lnTo>
                      <a:pt x="124335" y="54572"/>
                    </a:lnTo>
                    <a:lnTo>
                      <a:pt x="124483" y="53539"/>
                    </a:lnTo>
                    <a:lnTo>
                      <a:pt x="125220" y="51917"/>
                    </a:lnTo>
                    <a:lnTo>
                      <a:pt x="126105" y="50000"/>
                    </a:lnTo>
                    <a:lnTo>
                      <a:pt x="125958" y="46312"/>
                    </a:lnTo>
                    <a:lnTo>
                      <a:pt x="125220" y="44100"/>
                    </a:lnTo>
                    <a:lnTo>
                      <a:pt x="124335" y="43510"/>
                    </a:lnTo>
                    <a:lnTo>
                      <a:pt x="124188" y="42920"/>
                    </a:lnTo>
                    <a:lnTo>
                      <a:pt x="124630" y="42035"/>
                    </a:lnTo>
                    <a:lnTo>
                      <a:pt x="124188" y="41150"/>
                    </a:lnTo>
                    <a:lnTo>
                      <a:pt x="123893" y="40265"/>
                    </a:lnTo>
                    <a:lnTo>
                      <a:pt x="124335" y="39528"/>
                    </a:lnTo>
                    <a:lnTo>
                      <a:pt x="123745" y="37905"/>
                    </a:lnTo>
                    <a:lnTo>
                      <a:pt x="122565" y="37463"/>
                    </a:lnTo>
                    <a:lnTo>
                      <a:pt x="122123" y="37020"/>
                    </a:lnTo>
                    <a:lnTo>
                      <a:pt x="121680" y="35398"/>
                    </a:lnTo>
                    <a:lnTo>
                      <a:pt x="121385" y="33333"/>
                    </a:lnTo>
                    <a:lnTo>
                      <a:pt x="121533" y="31858"/>
                    </a:lnTo>
                    <a:lnTo>
                      <a:pt x="120943" y="30531"/>
                    </a:lnTo>
                    <a:lnTo>
                      <a:pt x="120058" y="29646"/>
                    </a:lnTo>
                    <a:lnTo>
                      <a:pt x="119173" y="28319"/>
                    </a:lnTo>
                    <a:lnTo>
                      <a:pt x="118288" y="27139"/>
                    </a:lnTo>
                    <a:lnTo>
                      <a:pt x="117993" y="25664"/>
                    </a:lnTo>
                    <a:lnTo>
                      <a:pt x="117403" y="23746"/>
                    </a:lnTo>
                    <a:lnTo>
                      <a:pt x="117846" y="19174"/>
                    </a:lnTo>
                    <a:lnTo>
                      <a:pt x="117403" y="15339"/>
                    </a:lnTo>
                    <a:lnTo>
                      <a:pt x="116813" y="14307"/>
                    </a:lnTo>
                    <a:lnTo>
                      <a:pt x="109144" y="9734"/>
                    </a:lnTo>
                    <a:lnTo>
                      <a:pt x="102212" y="5457"/>
                    </a:lnTo>
                    <a:lnTo>
                      <a:pt x="93067" y="0"/>
                    </a:lnTo>
                    <a:lnTo>
                      <a:pt x="81268" y="148"/>
                    </a:lnTo>
                    <a:lnTo>
                      <a:pt x="69173" y="295"/>
                    </a:lnTo>
                    <a:lnTo>
                      <a:pt x="57522" y="2802"/>
                    </a:lnTo>
                    <a:lnTo>
                      <a:pt x="46017" y="5162"/>
                    </a:lnTo>
                    <a:lnTo>
                      <a:pt x="40708" y="6342"/>
                    </a:lnTo>
                    <a:lnTo>
                      <a:pt x="29793" y="8555"/>
                    </a:lnTo>
                    <a:lnTo>
                      <a:pt x="23451" y="9734"/>
                    </a:lnTo>
                    <a:lnTo>
                      <a:pt x="21681" y="14159"/>
                    </a:lnTo>
                    <a:lnTo>
                      <a:pt x="19174" y="20796"/>
                    </a:lnTo>
                    <a:lnTo>
                      <a:pt x="16667" y="24631"/>
                    </a:lnTo>
                    <a:lnTo>
                      <a:pt x="13864" y="28761"/>
                    </a:lnTo>
                    <a:lnTo>
                      <a:pt x="9882" y="34513"/>
                    </a:lnTo>
                    <a:lnTo>
                      <a:pt x="9882" y="41445"/>
                    </a:lnTo>
                    <a:lnTo>
                      <a:pt x="9882" y="48082"/>
                    </a:lnTo>
                    <a:lnTo>
                      <a:pt x="6932" y="57522"/>
                    </a:lnTo>
                    <a:lnTo>
                      <a:pt x="4572" y="65486"/>
                    </a:lnTo>
                    <a:lnTo>
                      <a:pt x="2213" y="73303"/>
                    </a:lnTo>
                    <a:lnTo>
                      <a:pt x="590" y="78613"/>
                    </a:lnTo>
                    <a:lnTo>
                      <a:pt x="0" y="79940"/>
                    </a:lnTo>
                    <a:lnTo>
                      <a:pt x="738" y="80678"/>
                    </a:lnTo>
                    <a:lnTo>
                      <a:pt x="738" y="81415"/>
                    </a:lnTo>
                    <a:lnTo>
                      <a:pt x="2950" y="83038"/>
                    </a:lnTo>
                    <a:lnTo>
                      <a:pt x="7375" y="85545"/>
                    </a:lnTo>
                    <a:lnTo>
                      <a:pt x="11504" y="90265"/>
                    </a:lnTo>
                    <a:lnTo>
                      <a:pt x="15339" y="97344"/>
                    </a:lnTo>
                    <a:lnTo>
                      <a:pt x="18879" y="102507"/>
                    </a:lnTo>
                    <a:lnTo>
                      <a:pt x="22271" y="105899"/>
                    </a:lnTo>
                    <a:lnTo>
                      <a:pt x="25369" y="108259"/>
                    </a:lnTo>
                    <a:lnTo>
                      <a:pt x="28319" y="109586"/>
                    </a:lnTo>
                    <a:lnTo>
                      <a:pt x="29793" y="110766"/>
                    </a:lnTo>
                    <a:lnTo>
                      <a:pt x="29941" y="111651"/>
                    </a:lnTo>
                    <a:lnTo>
                      <a:pt x="32596" y="113421"/>
                    </a:lnTo>
                    <a:lnTo>
                      <a:pt x="37758" y="116223"/>
                    </a:lnTo>
                    <a:lnTo>
                      <a:pt x="41003" y="118878"/>
                    </a:lnTo>
                    <a:lnTo>
                      <a:pt x="42330" y="121680"/>
                    </a:lnTo>
                    <a:lnTo>
                      <a:pt x="47345" y="124483"/>
                    </a:lnTo>
                    <a:lnTo>
                      <a:pt x="56047" y="127285"/>
                    </a:lnTo>
                    <a:lnTo>
                      <a:pt x="62389" y="128760"/>
                    </a:lnTo>
                    <a:lnTo>
                      <a:pt x="66371" y="128612"/>
                    </a:lnTo>
                    <a:lnTo>
                      <a:pt x="72123" y="130972"/>
                    </a:lnTo>
                    <a:lnTo>
                      <a:pt x="79498" y="135692"/>
                    </a:lnTo>
                    <a:lnTo>
                      <a:pt x="84070" y="138937"/>
                    </a:lnTo>
                    <a:lnTo>
                      <a:pt x="85693" y="140854"/>
                    </a:lnTo>
                    <a:lnTo>
                      <a:pt x="90560" y="143804"/>
                    </a:lnTo>
                    <a:lnTo>
                      <a:pt x="102654" y="149999"/>
                    </a:lnTo>
                    <a:lnTo>
                      <a:pt x="107964" y="151621"/>
                    </a:lnTo>
                    <a:lnTo>
                      <a:pt x="110471" y="152949"/>
                    </a:lnTo>
                    <a:lnTo>
                      <a:pt x="111946" y="154866"/>
                    </a:lnTo>
                    <a:lnTo>
                      <a:pt x="113568" y="155309"/>
                    </a:lnTo>
                    <a:lnTo>
                      <a:pt x="114896" y="154718"/>
                    </a:lnTo>
                    <a:lnTo>
                      <a:pt x="117993" y="155309"/>
                    </a:lnTo>
                    <a:lnTo>
                      <a:pt x="122565" y="157226"/>
                    </a:lnTo>
                    <a:lnTo>
                      <a:pt x="126253" y="159733"/>
                    </a:lnTo>
                    <a:lnTo>
                      <a:pt x="130825" y="165043"/>
                    </a:lnTo>
                    <a:lnTo>
                      <a:pt x="132300" y="167108"/>
                    </a:lnTo>
                    <a:lnTo>
                      <a:pt x="133037" y="169025"/>
                    </a:lnTo>
                    <a:lnTo>
                      <a:pt x="132742" y="170795"/>
                    </a:lnTo>
                    <a:lnTo>
                      <a:pt x="131415" y="172565"/>
                    </a:lnTo>
                    <a:lnTo>
                      <a:pt x="128760" y="174482"/>
                    </a:lnTo>
                    <a:lnTo>
                      <a:pt x="128023" y="175220"/>
                    </a:lnTo>
                    <a:lnTo>
                      <a:pt x="127875" y="176105"/>
                    </a:lnTo>
                    <a:lnTo>
                      <a:pt x="127285" y="177727"/>
                    </a:lnTo>
                    <a:lnTo>
                      <a:pt x="125073" y="181119"/>
                    </a:lnTo>
                    <a:lnTo>
                      <a:pt x="124483" y="182742"/>
                    </a:lnTo>
                    <a:lnTo>
                      <a:pt x="124483" y="183922"/>
                    </a:lnTo>
                    <a:lnTo>
                      <a:pt x="123008" y="185102"/>
                    </a:lnTo>
                    <a:lnTo>
                      <a:pt x="119468" y="187461"/>
                    </a:lnTo>
                    <a:lnTo>
                      <a:pt x="118731" y="188641"/>
                    </a:lnTo>
                    <a:lnTo>
                      <a:pt x="118435" y="189969"/>
                    </a:lnTo>
                    <a:lnTo>
                      <a:pt x="117993" y="190706"/>
                    </a:lnTo>
                    <a:lnTo>
                      <a:pt x="117551" y="191001"/>
                    </a:lnTo>
                    <a:lnTo>
                      <a:pt x="116813" y="192181"/>
                    </a:lnTo>
                    <a:lnTo>
                      <a:pt x="116223" y="194246"/>
                    </a:lnTo>
                    <a:lnTo>
                      <a:pt x="116223" y="196901"/>
                    </a:lnTo>
                    <a:lnTo>
                      <a:pt x="116666" y="200146"/>
                    </a:lnTo>
                    <a:lnTo>
                      <a:pt x="116518" y="201178"/>
                    </a:lnTo>
                    <a:lnTo>
                      <a:pt x="115781" y="201768"/>
                    </a:lnTo>
                    <a:lnTo>
                      <a:pt x="115338" y="202506"/>
                    </a:lnTo>
                    <a:lnTo>
                      <a:pt x="115191" y="203980"/>
                    </a:lnTo>
                    <a:lnTo>
                      <a:pt x="114453" y="205160"/>
                    </a:lnTo>
                    <a:lnTo>
                      <a:pt x="113273" y="205898"/>
                    </a:lnTo>
                    <a:lnTo>
                      <a:pt x="112831" y="206635"/>
                    </a:lnTo>
                    <a:lnTo>
                      <a:pt x="113126" y="207520"/>
                    </a:lnTo>
                    <a:lnTo>
                      <a:pt x="112241" y="208553"/>
                    </a:lnTo>
                    <a:lnTo>
                      <a:pt x="110176" y="209438"/>
                    </a:lnTo>
                    <a:lnTo>
                      <a:pt x="108849" y="210618"/>
                    </a:lnTo>
                    <a:lnTo>
                      <a:pt x="108406" y="212388"/>
                    </a:lnTo>
                    <a:lnTo>
                      <a:pt x="107226" y="213862"/>
                    </a:lnTo>
                    <a:lnTo>
                      <a:pt x="105456" y="215190"/>
                    </a:lnTo>
                    <a:lnTo>
                      <a:pt x="104866" y="217107"/>
                    </a:lnTo>
                    <a:lnTo>
                      <a:pt x="105751" y="220352"/>
                    </a:lnTo>
                    <a:lnTo>
                      <a:pt x="117108" y="219172"/>
                    </a:lnTo>
                    <a:lnTo>
                      <a:pt x="126400" y="220352"/>
                    </a:lnTo>
                    <a:lnTo>
                      <a:pt x="137462" y="223597"/>
                    </a:lnTo>
                    <a:lnTo>
                      <a:pt x="144837" y="224777"/>
                    </a:lnTo>
                    <a:lnTo>
                      <a:pt x="148376" y="223744"/>
                    </a:lnTo>
                    <a:lnTo>
                      <a:pt x="151031" y="223892"/>
                    </a:lnTo>
                    <a:lnTo>
                      <a:pt x="152801" y="225072"/>
                    </a:lnTo>
                    <a:lnTo>
                      <a:pt x="155161" y="225367"/>
                    </a:lnTo>
                    <a:lnTo>
                      <a:pt x="158111" y="224629"/>
                    </a:lnTo>
                    <a:lnTo>
                      <a:pt x="160471" y="225219"/>
                    </a:lnTo>
                    <a:lnTo>
                      <a:pt x="162388" y="227137"/>
                    </a:lnTo>
                    <a:lnTo>
                      <a:pt x="164158" y="226547"/>
                    </a:lnTo>
                    <a:lnTo>
                      <a:pt x="165780" y="223892"/>
                    </a:lnTo>
                    <a:lnTo>
                      <a:pt x="167550" y="221827"/>
                    </a:lnTo>
                    <a:lnTo>
                      <a:pt x="169468" y="220500"/>
                    </a:lnTo>
                    <a:lnTo>
                      <a:pt x="172122" y="220205"/>
                    </a:lnTo>
                    <a:lnTo>
                      <a:pt x="175072" y="220647"/>
                    </a:lnTo>
                    <a:lnTo>
                      <a:pt x="177580" y="221680"/>
                    </a:lnTo>
                    <a:lnTo>
                      <a:pt x="179349" y="223154"/>
                    </a:lnTo>
                    <a:lnTo>
                      <a:pt x="181267" y="223154"/>
                    </a:lnTo>
                    <a:lnTo>
                      <a:pt x="183479" y="221532"/>
                    </a:lnTo>
                    <a:lnTo>
                      <a:pt x="184512" y="219614"/>
                    </a:lnTo>
                    <a:lnTo>
                      <a:pt x="184364" y="217402"/>
                    </a:lnTo>
                    <a:lnTo>
                      <a:pt x="185249" y="215780"/>
                    </a:lnTo>
                    <a:lnTo>
                      <a:pt x="187019" y="214747"/>
                    </a:lnTo>
                    <a:lnTo>
                      <a:pt x="188199" y="213420"/>
                    </a:lnTo>
                    <a:lnTo>
                      <a:pt x="188789" y="211797"/>
                    </a:lnTo>
                    <a:lnTo>
                      <a:pt x="190854" y="210765"/>
                    </a:lnTo>
                    <a:lnTo>
                      <a:pt x="194541" y="210470"/>
                    </a:lnTo>
                    <a:lnTo>
                      <a:pt x="196458" y="209585"/>
                    </a:lnTo>
                    <a:lnTo>
                      <a:pt x="196606" y="208405"/>
                    </a:lnTo>
                    <a:lnTo>
                      <a:pt x="197638" y="207225"/>
                    </a:lnTo>
                    <a:lnTo>
                      <a:pt x="199556" y="206193"/>
                    </a:lnTo>
                    <a:lnTo>
                      <a:pt x="200883" y="204865"/>
                    </a:lnTo>
                    <a:lnTo>
                      <a:pt x="201621" y="203243"/>
                    </a:lnTo>
                    <a:lnTo>
                      <a:pt x="202800" y="202211"/>
                    </a:lnTo>
                    <a:lnTo>
                      <a:pt x="204571" y="201916"/>
                    </a:lnTo>
                    <a:lnTo>
                      <a:pt x="206340" y="198523"/>
                    </a:lnTo>
                    <a:lnTo>
                      <a:pt x="208405" y="192329"/>
                    </a:lnTo>
                    <a:lnTo>
                      <a:pt x="209585" y="183774"/>
                    </a:lnTo>
                    <a:lnTo>
                      <a:pt x="210028" y="171827"/>
                    </a:lnTo>
                    <a:lnTo>
                      <a:pt x="210175" y="167845"/>
                    </a:lnTo>
                    <a:lnTo>
                      <a:pt x="213715" y="162093"/>
                    </a:lnTo>
                    <a:lnTo>
                      <a:pt x="214747" y="159291"/>
                    </a:lnTo>
                    <a:lnTo>
                      <a:pt x="214157" y="157668"/>
                    </a:lnTo>
                    <a:lnTo>
                      <a:pt x="215337" y="152211"/>
                    </a:lnTo>
                    <a:lnTo>
                      <a:pt x="217845" y="142919"/>
                    </a:lnTo>
                    <a:lnTo>
                      <a:pt x="218730" y="136724"/>
                    </a:lnTo>
                    <a:lnTo>
                      <a:pt x="217845" y="133922"/>
                    </a:lnTo>
                    <a:lnTo>
                      <a:pt x="217697" y="131857"/>
                    </a:lnTo>
                    <a:lnTo>
                      <a:pt x="219172" y="130087"/>
                    </a:lnTo>
                    <a:lnTo>
                      <a:pt x="219762" y="129645"/>
                    </a:lnTo>
                    <a:close/>
                  </a:path>
                </a:pathLst>
              </a:custGeom>
              <a:grpFill/>
              <a:ln w="3175" cap="flat">
                <a:solidFill>
                  <a:schemeClr val="bg2">
                    <a:lumMod val="90000"/>
                  </a:schemeClr>
                </a:solidFill>
                <a:prstDash val="solid"/>
                <a:miter/>
              </a:ln>
            </p:spPr>
            <p:txBody>
              <a:bodyPr rtlCol="0" anchor="ctr"/>
              <a:lstStyle/>
              <a:p>
                <a:endParaRPr lang="en-GB"/>
              </a:p>
            </p:txBody>
          </p:sp>
          <p:sp>
            <p:nvSpPr>
              <p:cNvPr id="77" name="Freeform: Shape 76">
                <a:extLst>
                  <a:ext uri="{FF2B5EF4-FFF2-40B4-BE49-F238E27FC236}">
                    <a16:creationId xmlns:a16="http://schemas.microsoft.com/office/drawing/2014/main" id="{AAEC2F32-A4B5-BA9E-6F22-EA785BEBDF09}"/>
                  </a:ext>
                </a:extLst>
              </p:cNvPr>
              <p:cNvSpPr/>
              <p:nvPr/>
            </p:nvSpPr>
            <p:spPr>
              <a:xfrm>
                <a:off x="9214997" y="4093974"/>
                <a:ext cx="92035" cy="122122"/>
              </a:xfrm>
              <a:custGeom>
                <a:avLst/>
                <a:gdLst>
                  <a:gd name="connsiteX0" fmla="*/ 443 w 92035"/>
                  <a:gd name="connsiteY0" fmla="*/ 121238 h 122122"/>
                  <a:gd name="connsiteX1" fmla="*/ 0 w 92035"/>
                  <a:gd name="connsiteY1" fmla="*/ 121680 h 122122"/>
                  <a:gd name="connsiteX2" fmla="*/ 0 w 92035"/>
                  <a:gd name="connsiteY2" fmla="*/ 122123 h 122122"/>
                  <a:gd name="connsiteX3" fmla="*/ 886 w 92035"/>
                  <a:gd name="connsiteY3" fmla="*/ 122123 h 122122"/>
                  <a:gd name="connsiteX4" fmla="*/ 1180 w 92035"/>
                  <a:gd name="connsiteY4" fmla="*/ 121680 h 122122"/>
                  <a:gd name="connsiteX5" fmla="*/ 1180 w 92035"/>
                  <a:gd name="connsiteY5" fmla="*/ 121385 h 122122"/>
                  <a:gd name="connsiteX6" fmla="*/ 295 w 92035"/>
                  <a:gd name="connsiteY6" fmla="*/ 121385 h 122122"/>
                  <a:gd name="connsiteX7" fmla="*/ 91888 w 92035"/>
                  <a:gd name="connsiteY7" fmla="*/ 0 h 122122"/>
                  <a:gd name="connsiteX8" fmla="*/ 90707 w 92035"/>
                  <a:gd name="connsiteY8" fmla="*/ 2360 h 122122"/>
                  <a:gd name="connsiteX9" fmla="*/ 90412 w 92035"/>
                  <a:gd name="connsiteY9" fmla="*/ 2360 h 122122"/>
                  <a:gd name="connsiteX10" fmla="*/ 89233 w 92035"/>
                  <a:gd name="connsiteY10" fmla="*/ 3097 h 122122"/>
                  <a:gd name="connsiteX11" fmla="*/ 88200 w 92035"/>
                  <a:gd name="connsiteY11" fmla="*/ 4867 h 122122"/>
                  <a:gd name="connsiteX12" fmla="*/ 87905 w 92035"/>
                  <a:gd name="connsiteY12" fmla="*/ 7227 h 122122"/>
                  <a:gd name="connsiteX13" fmla="*/ 88642 w 92035"/>
                  <a:gd name="connsiteY13" fmla="*/ 9292 h 122122"/>
                  <a:gd name="connsiteX14" fmla="*/ 90265 w 92035"/>
                  <a:gd name="connsiteY14" fmla="*/ 8702 h 122122"/>
                  <a:gd name="connsiteX15" fmla="*/ 90265 w 92035"/>
                  <a:gd name="connsiteY15" fmla="*/ 7227 h 122122"/>
                  <a:gd name="connsiteX16" fmla="*/ 91297 w 92035"/>
                  <a:gd name="connsiteY16" fmla="*/ 5605 h 122122"/>
                  <a:gd name="connsiteX17" fmla="*/ 92035 w 92035"/>
                  <a:gd name="connsiteY17" fmla="*/ 1327 h 122122"/>
                  <a:gd name="connsiteX18" fmla="*/ 92035 w 92035"/>
                  <a:gd name="connsiteY18" fmla="*/ 0 h 12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35" h="122122">
                    <a:moveTo>
                      <a:pt x="443" y="121238"/>
                    </a:moveTo>
                    <a:lnTo>
                      <a:pt x="0" y="121680"/>
                    </a:lnTo>
                    <a:lnTo>
                      <a:pt x="0" y="122123"/>
                    </a:lnTo>
                    <a:lnTo>
                      <a:pt x="886" y="122123"/>
                    </a:lnTo>
                    <a:lnTo>
                      <a:pt x="1180" y="121680"/>
                    </a:lnTo>
                    <a:lnTo>
                      <a:pt x="1180" y="121385"/>
                    </a:lnTo>
                    <a:lnTo>
                      <a:pt x="295" y="121385"/>
                    </a:lnTo>
                    <a:close/>
                    <a:moveTo>
                      <a:pt x="91888" y="0"/>
                    </a:moveTo>
                    <a:lnTo>
                      <a:pt x="90707" y="2360"/>
                    </a:lnTo>
                    <a:lnTo>
                      <a:pt x="90412" y="2360"/>
                    </a:lnTo>
                    <a:lnTo>
                      <a:pt x="89233" y="3097"/>
                    </a:lnTo>
                    <a:lnTo>
                      <a:pt x="88200" y="4867"/>
                    </a:lnTo>
                    <a:lnTo>
                      <a:pt x="87905" y="7227"/>
                    </a:lnTo>
                    <a:lnTo>
                      <a:pt x="88642" y="9292"/>
                    </a:lnTo>
                    <a:lnTo>
                      <a:pt x="90265" y="8702"/>
                    </a:lnTo>
                    <a:lnTo>
                      <a:pt x="90265" y="7227"/>
                    </a:lnTo>
                    <a:lnTo>
                      <a:pt x="91297" y="5605"/>
                    </a:lnTo>
                    <a:lnTo>
                      <a:pt x="92035" y="1327"/>
                    </a:lnTo>
                    <a:lnTo>
                      <a:pt x="92035" y="0"/>
                    </a:lnTo>
                    <a:close/>
                  </a:path>
                </a:pathLst>
              </a:custGeom>
              <a:grpFill/>
              <a:ln w="3175" cap="flat">
                <a:solidFill>
                  <a:schemeClr val="bg2">
                    <a:lumMod val="90000"/>
                  </a:schemeClr>
                </a:solidFill>
                <a:prstDash val="solid"/>
                <a:miter/>
              </a:ln>
            </p:spPr>
            <p:txBody>
              <a:bodyPr rtlCol="0" anchor="ctr"/>
              <a:lstStyle/>
              <a:p>
                <a:endParaRPr lang="en-GB"/>
              </a:p>
            </p:txBody>
          </p:sp>
          <p:sp>
            <p:nvSpPr>
              <p:cNvPr id="78" name="Freeform: Shape 77">
                <a:extLst>
                  <a:ext uri="{FF2B5EF4-FFF2-40B4-BE49-F238E27FC236}">
                    <a16:creationId xmlns:a16="http://schemas.microsoft.com/office/drawing/2014/main" id="{D091C302-997B-F80E-F268-0A2BAD5AA214}"/>
                  </a:ext>
                </a:extLst>
              </p:cNvPr>
              <p:cNvSpPr/>
              <p:nvPr/>
            </p:nvSpPr>
            <p:spPr>
              <a:xfrm>
                <a:off x="4970936" y="3130119"/>
                <a:ext cx="654861" cy="285543"/>
              </a:xfrm>
              <a:custGeom>
                <a:avLst/>
                <a:gdLst>
                  <a:gd name="connsiteX0" fmla="*/ 105161 w 654861"/>
                  <a:gd name="connsiteY0" fmla="*/ 102654 h 285543"/>
                  <a:gd name="connsiteX1" fmla="*/ 102801 w 654861"/>
                  <a:gd name="connsiteY1" fmla="*/ 103096 h 285543"/>
                  <a:gd name="connsiteX2" fmla="*/ 101917 w 654861"/>
                  <a:gd name="connsiteY2" fmla="*/ 103834 h 285543"/>
                  <a:gd name="connsiteX3" fmla="*/ 102506 w 654861"/>
                  <a:gd name="connsiteY3" fmla="*/ 105899 h 285543"/>
                  <a:gd name="connsiteX4" fmla="*/ 103981 w 654861"/>
                  <a:gd name="connsiteY4" fmla="*/ 107079 h 285543"/>
                  <a:gd name="connsiteX5" fmla="*/ 109438 w 654861"/>
                  <a:gd name="connsiteY5" fmla="*/ 107963 h 285543"/>
                  <a:gd name="connsiteX6" fmla="*/ 110028 w 654861"/>
                  <a:gd name="connsiteY6" fmla="*/ 107669 h 285543"/>
                  <a:gd name="connsiteX7" fmla="*/ 110913 w 654861"/>
                  <a:gd name="connsiteY7" fmla="*/ 106636 h 285543"/>
                  <a:gd name="connsiteX8" fmla="*/ 110913 w 654861"/>
                  <a:gd name="connsiteY8" fmla="*/ 104719 h 285543"/>
                  <a:gd name="connsiteX9" fmla="*/ 108701 w 654861"/>
                  <a:gd name="connsiteY9" fmla="*/ 103244 h 285543"/>
                  <a:gd name="connsiteX10" fmla="*/ 105161 w 654861"/>
                  <a:gd name="connsiteY10" fmla="*/ 102801 h 285543"/>
                  <a:gd name="connsiteX11" fmla="*/ 75368 w 654861"/>
                  <a:gd name="connsiteY11" fmla="*/ 110176 h 285543"/>
                  <a:gd name="connsiteX12" fmla="*/ 72566 w 654861"/>
                  <a:gd name="connsiteY12" fmla="*/ 110176 h 285543"/>
                  <a:gd name="connsiteX13" fmla="*/ 71533 w 654861"/>
                  <a:gd name="connsiteY13" fmla="*/ 111208 h 285543"/>
                  <a:gd name="connsiteX14" fmla="*/ 71976 w 654861"/>
                  <a:gd name="connsiteY14" fmla="*/ 112978 h 285543"/>
                  <a:gd name="connsiteX15" fmla="*/ 74041 w 654861"/>
                  <a:gd name="connsiteY15" fmla="*/ 114601 h 285543"/>
                  <a:gd name="connsiteX16" fmla="*/ 77286 w 654861"/>
                  <a:gd name="connsiteY16" fmla="*/ 114601 h 285543"/>
                  <a:gd name="connsiteX17" fmla="*/ 79940 w 654861"/>
                  <a:gd name="connsiteY17" fmla="*/ 115338 h 285543"/>
                  <a:gd name="connsiteX18" fmla="*/ 80973 w 654861"/>
                  <a:gd name="connsiteY18" fmla="*/ 114748 h 285543"/>
                  <a:gd name="connsiteX19" fmla="*/ 84217 w 654861"/>
                  <a:gd name="connsiteY19" fmla="*/ 114453 h 285543"/>
                  <a:gd name="connsiteX20" fmla="*/ 82005 w 654861"/>
                  <a:gd name="connsiteY20" fmla="*/ 113273 h 285543"/>
                  <a:gd name="connsiteX21" fmla="*/ 75368 w 654861"/>
                  <a:gd name="connsiteY21" fmla="*/ 110176 h 285543"/>
                  <a:gd name="connsiteX22" fmla="*/ 68731 w 654861"/>
                  <a:gd name="connsiteY22" fmla="*/ 108406 h 285543"/>
                  <a:gd name="connsiteX23" fmla="*/ 67551 w 654861"/>
                  <a:gd name="connsiteY23" fmla="*/ 107669 h 285543"/>
                  <a:gd name="connsiteX24" fmla="*/ 63716 w 654861"/>
                  <a:gd name="connsiteY24" fmla="*/ 108849 h 285543"/>
                  <a:gd name="connsiteX25" fmla="*/ 66224 w 654861"/>
                  <a:gd name="connsiteY25" fmla="*/ 111208 h 285543"/>
                  <a:gd name="connsiteX26" fmla="*/ 68878 w 654861"/>
                  <a:gd name="connsiteY26" fmla="*/ 111208 h 285543"/>
                  <a:gd name="connsiteX27" fmla="*/ 69763 w 654861"/>
                  <a:gd name="connsiteY27" fmla="*/ 110323 h 285543"/>
                  <a:gd name="connsiteX28" fmla="*/ 69321 w 654861"/>
                  <a:gd name="connsiteY28" fmla="*/ 109291 h 285543"/>
                  <a:gd name="connsiteX29" fmla="*/ 68436 w 654861"/>
                  <a:gd name="connsiteY29" fmla="*/ 108406 h 285543"/>
                  <a:gd name="connsiteX30" fmla="*/ 2212 w 654861"/>
                  <a:gd name="connsiteY30" fmla="*/ 80825 h 285543"/>
                  <a:gd name="connsiteX31" fmla="*/ 590 w 654861"/>
                  <a:gd name="connsiteY31" fmla="*/ 81563 h 285543"/>
                  <a:gd name="connsiteX32" fmla="*/ 0 w 654861"/>
                  <a:gd name="connsiteY32" fmla="*/ 84660 h 285543"/>
                  <a:gd name="connsiteX33" fmla="*/ 590 w 654861"/>
                  <a:gd name="connsiteY33" fmla="*/ 85250 h 285543"/>
                  <a:gd name="connsiteX34" fmla="*/ 2655 w 654861"/>
                  <a:gd name="connsiteY34" fmla="*/ 85840 h 285543"/>
                  <a:gd name="connsiteX35" fmla="*/ 3835 w 654861"/>
                  <a:gd name="connsiteY35" fmla="*/ 84365 h 285543"/>
                  <a:gd name="connsiteX36" fmla="*/ 3835 w 654861"/>
                  <a:gd name="connsiteY36" fmla="*/ 82153 h 285543"/>
                  <a:gd name="connsiteX37" fmla="*/ 2212 w 654861"/>
                  <a:gd name="connsiteY37" fmla="*/ 80825 h 285543"/>
                  <a:gd name="connsiteX38" fmla="*/ 77728 w 654861"/>
                  <a:gd name="connsiteY38" fmla="*/ 104571 h 285543"/>
                  <a:gd name="connsiteX39" fmla="*/ 80973 w 654861"/>
                  <a:gd name="connsiteY39" fmla="*/ 107226 h 285543"/>
                  <a:gd name="connsiteX40" fmla="*/ 83480 w 654861"/>
                  <a:gd name="connsiteY40" fmla="*/ 108259 h 285543"/>
                  <a:gd name="connsiteX41" fmla="*/ 90412 w 654861"/>
                  <a:gd name="connsiteY41" fmla="*/ 110618 h 285543"/>
                  <a:gd name="connsiteX42" fmla="*/ 91592 w 654861"/>
                  <a:gd name="connsiteY42" fmla="*/ 110323 h 285543"/>
                  <a:gd name="connsiteX43" fmla="*/ 86725 w 654861"/>
                  <a:gd name="connsiteY43" fmla="*/ 107816 h 285543"/>
                  <a:gd name="connsiteX44" fmla="*/ 77580 w 654861"/>
                  <a:gd name="connsiteY44" fmla="*/ 104571 h 285543"/>
                  <a:gd name="connsiteX45" fmla="*/ 375070 w 654861"/>
                  <a:gd name="connsiteY45" fmla="*/ 279791 h 285543"/>
                  <a:gd name="connsiteX46" fmla="*/ 371825 w 654861"/>
                  <a:gd name="connsiteY46" fmla="*/ 280528 h 285543"/>
                  <a:gd name="connsiteX47" fmla="*/ 368286 w 654861"/>
                  <a:gd name="connsiteY47" fmla="*/ 279053 h 285543"/>
                  <a:gd name="connsiteX48" fmla="*/ 366958 w 654861"/>
                  <a:gd name="connsiteY48" fmla="*/ 280823 h 285543"/>
                  <a:gd name="connsiteX49" fmla="*/ 367401 w 654861"/>
                  <a:gd name="connsiteY49" fmla="*/ 282003 h 285543"/>
                  <a:gd name="connsiteX50" fmla="*/ 368876 w 654861"/>
                  <a:gd name="connsiteY50" fmla="*/ 283331 h 285543"/>
                  <a:gd name="connsiteX51" fmla="*/ 372858 w 654861"/>
                  <a:gd name="connsiteY51" fmla="*/ 285101 h 285543"/>
                  <a:gd name="connsiteX52" fmla="*/ 377578 w 654861"/>
                  <a:gd name="connsiteY52" fmla="*/ 285543 h 285543"/>
                  <a:gd name="connsiteX53" fmla="*/ 379495 w 654861"/>
                  <a:gd name="connsiteY53" fmla="*/ 283773 h 285543"/>
                  <a:gd name="connsiteX54" fmla="*/ 381412 w 654861"/>
                  <a:gd name="connsiteY54" fmla="*/ 282446 h 285543"/>
                  <a:gd name="connsiteX55" fmla="*/ 379348 w 654861"/>
                  <a:gd name="connsiteY55" fmla="*/ 282003 h 285543"/>
                  <a:gd name="connsiteX56" fmla="*/ 375218 w 654861"/>
                  <a:gd name="connsiteY56" fmla="*/ 280086 h 285543"/>
                  <a:gd name="connsiteX57" fmla="*/ 654861 w 654861"/>
                  <a:gd name="connsiteY57" fmla="*/ 17994 h 285543"/>
                  <a:gd name="connsiteX58" fmla="*/ 654271 w 654861"/>
                  <a:gd name="connsiteY58" fmla="*/ 16666 h 285543"/>
                  <a:gd name="connsiteX59" fmla="*/ 652501 w 654861"/>
                  <a:gd name="connsiteY59" fmla="*/ 15339 h 285543"/>
                  <a:gd name="connsiteX60" fmla="*/ 650289 w 654861"/>
                  <a:gd name="connsiteY60" fmla="*/ 14602 h 285543"/>
                  <a:gd name="connsiteX61" fmla="*/ 647929 w 654861"/>
                  <a:gd name="connsiteY61" fmla="*/ 14602 h 285543"/>
                  <a:gd name="connsiteX62" fmla="*/ 646454 w 654861"/>
                  <a:gd name="connsiteY62" fmla="*/ 14307 h 285543"/>
                  <a:gd name="connsiteX63" fmla="*/ 646012 w 654861"/>
                  <a:gd name="connsiteY63" fmla="*/ 13274 h 285543"/>
                  <a:gd name="connsiteX64" fmla="*/ 646012 w 654861"/>
                  <a:gd name="connsiteY64" fmla="*/ 7965 h 285543"/>
                  <a:gd name="connsiteX65" fmla="*/ 645569 w 654861"/>
                  <a:gd name="connsiteY65" fmla="*/ 6785 h 285543"/>
                  <a:gd name="connsiteX66" fmla="*/ 644389 w 654861"/>
                  <a:gd name="connsiteY66" fmla="*/ 5900 h 285543"/>
                  <a:gd name="connsiteX67" fmla="*/ 642177 w 654861"/>
                  <a:gd name="connsiteY67" fmla="*/ 6195 h 285543"/>
                  <a:gd name="connsiteX68" fmla="*/ 640260 w 654861"/>
                  <a:gd name="connsiteY68" fmla="*/ 5457 h 285543"/>
                  <a:gd name="connsiteX69" fmla="*/ 638785 w 654861"/>
                  <a:gd name="connsiteY69" fmla="*/ 5457 h 285543"/>
                  <a:gd name="connsiteX70" fmla="*/ 637900 w 654861"/>
                  <a:gd name="connsiteY70" fmla="*/ 5900 h 285543"/>
                  <a:gd name="connsiteX71" fmla="*/ 633622 w 654861"/>
                  <a:gd name="connsiteY71" fmla="*/ 5900 h 285543"/>
                  <a:gd name="connsiteX72" fmla="*/ 631853 w 654861"/>
                  <a:gd name="connsiteY72" fmla="*/ 5310 h 285543"/>
                  <a:gd name="connsiteX73" fmla="*/ 630525 w 654861"/>
                  <a:gd name="connsiteY73" fmla="*/ 4720 h 285543"/>
                  <a:gd name="connsiteX74" fmla="*/ 629788 w 654861"/>
                  <a:gd name="connsiteY74" fmla="*/ 5015 h 285543"/>
                  <a:gd name="connsiteX75" fmla="*/ 629345 w 654861"/>
                  <a:gd name="connsiteY75" fmla="*/ 5457 h 285543"/>
                  <a:gd name="connsiteX76" fmla="*/ 629345 w 654861"/>
                  <a:gd name="connsiteY76" fmla="*/ 6195 h 285543"/>
                  <a:gd name="connsiteX77" fmla="*/ 628903 w 654861"/>
                  <a:gd name="connsiteY77" fmla="*/ 7227 h 285543"/>
                  <a:gd name="connsiteX78" fmla="*/ 627428 w 654861"/>
                  <a:gd name="connsiteY78" fmla="*/ 8259 h 285543"/>
                  <a:gd name="connsiteX79" fmla="*/ 623888 w 654861"/>
                  <a:gd name="connsiteY79" fmla="*/ 9292 h 285543"/>
                  <a:gd name="connsiteX80" fmla="*/ 621085 w 654861"/>
                  <a:gd name="connsiteY80" fmla="*/ 9292 h 285543"/>
                  <a:gd name="connsiteX81" fmla="*/ 618431 w 654861"/>
                  <a:gd name="connsiteY81" fmla="*/ 8555 h 285543"/>
                  <a:gd name="connsiteX82" fmla="*/ 617546 w 654861"/>
                  <a:gd name="connsiteY82" fmla="*/ 8112 h 285543"/>
                  <a:gd name="connsiteX83" fmla="*/ 616218 w 654861"/>
                  <a:gd name="connsiteY83" fmla="*/ 7669 h 285543"/>
                  <a:gd name="connsiteX84" fmla="*/ 610909 w 654861"/>
                  <a:gd name="connsiteY84" fmla="*/ 8259 h 285543"/>
                  <a:gd name="connsiteX85" fmla="*/ 610319 w 654861"/>
                  <a:gd name="connsiteY85" fmla="*/ 7817 h 285543"/>
                  <a:gd name="connsiteX86" fmla="*/ 608549 w 654861"/>
                  <a:gd name="connsiteY86" fmla="*/ 8849 h 285543"/>
                  <a:gd name="connsiteX87" fmla="*/ 605894 w 654861"/>
                  <a:gd name="connsiteY87" fmla="*/ 10029 h 285543"/>
                  <a:gd name="connsiteX88" fmla="*/ 603829 w 654861"/>
                  <a:gd name="connsiteY88" fmla="*/ 10029 h 285543"/>
                  <a:gd name="connsiteX89" fmla="*/ 603829 w 654861"/>
                  <a:gd name="connsiteY89" fmla="*/ 9292 h 285543"/>
                  <a:gd name="connsiteX90" fmla="*/ 602502 w 654861"/>
                  <a:gd name="connsiteY90" fmla="*/ 7522 h 285543"/>
                  <a:gd name="connsiteX91" fmla="*/ 602797 w 654861"/>
                  <a:gd name="connsiteY91" fmla="*/ 6490 h 285543"/>
                  <a:gd name="connsiteX92" fmla="*/ 605009 w 654861"/>
                  <a:gd name="connsiteY92" fmla="*/ 3687 h 285543"/>
                  <a:gd name="connsiteX93" fmla="*/ 604714 w 654861"/>
                  <a:gd name="connsiteY93" fmla="*/ 2950 h 285543"/>
                  <a:gd name="connsiteX94" fmla="*/ 603829 w 654861"/>
                  <a:gd name="connsiteY94" fmla="*/ 2065 h 285543"/>
                  <a:gd name="connsiteX95" fmla="*/ 603092 w 654861"/>
                  <a:gd name="connsiteY95" fmla="*/ 737 h 285543"/>
                  <a:gd name="connsiteX96" fmla="*/ 602797 w 654861"/>
                  <a:gd name="connsiteY96" fmla="*/ 0 h 285543"/>
                  <a:gd name="connsiteX97" fmla="*/ 601469 w 654861"/>
                  <a:gd name="connsiteY97" fmla="*/ 0 h 285543"/>
                  <a:gd name="connsiteX98" fmla="*/ 599994 w 654861"/>
                  <a:gd name="connsiteY98" fmla="*/ 590 h 285543"/>
                  <a:gd name="connsiteX99" fmla="*/ 594390 w 654861"/>
                  <a:gd name="connsiteY99" fmla="*/ 2065 h 285543"/>
                  <a:gd name="connsiteX100" fmla="*/ 593062 w 654861"/>
                  <a:gd name="connsiteY100" fmla="*/ 2655 h 285543"/>
                  <a:gd name="connsiteX101" fmla="*/ 590555 w 654861"/>
                  <a:gd name="connsiteY101" fmla="*/ 3982 h 285543"/>
                  <a:gd name="connsiteX102" fmla="*/ 588048 w 654861"/>
                  <a:gd name="connsiteY102" fmla="*/ 6047 h 285543"/>
                  <a:gd name="connsiteX103" fmla="*/ 585393 w 654861"/>
                  <a:gd name="connsiteY103" fmla="*/ 9439 h 285543"/>
                  <a:gd name="connsiteX104" fmla="*/ 585098 w 654861"/>
                  <a:gd name="connsiteY104" fmla="*/ 11504 h 285543"/>
                  <a:gd name="connsiteX105" fmla="*/ 586130 w 654861"/>
                  <a:gd name="connsiteY105" fmla="*/ 13422 h 285543"/>
                  <a:gd name="connsiteX106" fmla="*/ 588490 w 654861"/>
                  <a:gd name="connsiteY106" fmla="*/ 13422 h 285543"/>
                  <a:gd name="connsiteX107" fmla="*/ 587015 w 654861"/>
                  <a:gd name="connsiteY107" fmla="*/ 15044 h 285543"/>
                  <a:gd name="connsiteX108" fmla="*/ 587015 w 654861"/>
                  <a:gd name="connsiteY108" fmla="*/ 17846 h 285543"/>
                  <a:gd name="connsiteX109" fmla="*/ 588933 w 654861"/>
                  <a:gd name="connsiteY109" fmla="*/ 26401 h 285543"/>
                  <a:gd name="connsiteX110" fmla="*/ 590555 w 654861"/>
                  <a:gd name="connsiteY110" fmla="*/ 30383 h 285543"/>
                  <a:gd name="connsiteX111" fmla="*/ 590998 w 654861"/>
                  <a:gd name="connsiteY111" fmla="*/ 32448 h 285543"/>
                  <a:gd name="connsiteX112" fmla="*/ 590998 w 654861"/>
                  <a:gd name="connsiteY112" fmla="*/ 34218 h 285543"/>
                  <a:gd name="connsiteX113" fmla="*/ 590555 w 654861"/>
                  <a:gd name="connsiteY113" fmla="*/ 37758 h 285543"/>
                  <a:gd name="connsiteX114" fmla="*/ 590260 w 654861"/>
                  <a:gd name="connsiteY114" fmla="*/ 42772 h 285543"/>
                  <a:gd name="connsiteX115" fmla="*/ 589080 w 654861"/>
                  <a:gd name="connsiteY115" fmla="*/ 45870 h 285543"/>
                  <a:gd name="connsiteX116" fmla="*/ 588048 w 654861"/>
                  <a:gd name="connsiteY116" fmla="*/ 47197 h 285543"/>
                  <a:gd name="connsiteX117" fmla="*/ 585393 w 654861"/>
                  <a:gd name="connsiteY117" fmla="*/ 57817 h 285543"/>
                  <a:gd name="connsiteX118" fmla="*/ 585098 w 654861"/>
                  <a:gd name="connsiteY118" fmla="*/ 60324 h 285543"/>
                  <a:gd name="connsiteX119" fmla="*/ 585983 w 654861"/>
                  <a:gd name="connsiteY119" fmla="*/ 61209 h 285543"/>
                  <a:gd name="connsiteX120" fmla="*/ 586278 w 654861"/>
                  <a:gd name="connsiteY120" fmla="*/ 62389 h 285543"/>
                  <a:gd name="connsiteX121" fmla="*/ 582000 w 654861"/>
                  <a:gd name="connsiteY121" fmla="*/ 71386 h 285543"/>
                  <a:gd name="connsiteX122" fmla="*/ 578166 w 654861"/>
                  <a:gd name="connsiteY122" fmla="*/ 79940 h 285543"/>
                  <a:gd name="connsiteX123" fmla="*/ 575511 w 654861"/>
                  <a:gd name="connsiteY123" fmla="*/ 83480 h 285543"/>
                  <a:gd name="connsiteX124" fmla="*/ 573741 w 654861"/>
                  <a:gd name="connsiteY124" fmla="*/ 84512 h 285543"/>
                  <a:gd name="connsiteX125" fmla="*/ 572266 w 654861"/>
                  <a:gd name="connsiteY125" fmla="*/ 86135 h 285543"/>
                  <a:gd name="connsiteX126" fmla="*/ 572708 w 654861"/>
                  <a:gd name="connsiteY126" fmla="*/ 87757 h 285543"/>
                  <a:gd name="connsiteX127" fmla="*/ 572708 w 654861"/>
                  <a:gd name="connsiteY127" fmla="*/ 88790 h 285543"/>
                  <a:gd name="connsiteX128" fmla="*/ 571234 w 654861"/>
                  <a:gd name="connsiteY128" fmla="*/ 92920 h 285543"/>
                  <a:gd name="connsiteX129" fmla="*/ 570791 w 654861"/>
                  <a:gd name="connsiteY129" fmla="*/ 97492 h 285543"/>
                  <a:gd name="connsiteX130" fmla="*/ 569611 w 654861"/>
                  <a:gd name="connsiteY130" fmla="*/ 100737 h 285543"/>
                  <a:gd name="connsiteX131" fmla="*/ 569611 w 654861"/>
                  <a:gd name="connsiteY131" fmla="*/ 104424 h 285543"/>
                  <a:gd name="connsiteX132" fmla="*/ 571234 w 654861"/>
                  <a:gd name="connsiteY132" fmla="*/ 105161 h 285543"/>
                  <a:gd name="connsiteX133" fmla="*/ 572561 w 654861"/>
                  <a:gd name="connsiteY133" fmla="*/ 105456 h 285543"/>
                  <a:gd name="connsiteX134" fmla="*/ 575364 w 654861"/>
                  <a:gd name="connsiteY134" fmla="*/ 105014 h 285543"/>
                  <a:gd name="connsiteX135" fmla="*/ 578461 w 654861"/>
                  <a:gd name="connsiteY135" fmla="*/ 104129 h 285543"/>
                  <a:gd name="connsiteX136" fmla="*/ 579640 w 654861"/>
                  <a:gd name="connsiteY136" fmla="*/ 101326 h 285543"/>
                  <a:gd name="connsiteX137" fmla="*/ 583181 w 654861"/>
                  <a:gd name="connsiteY137" fmla="*/ 95869 h 285543"/>
                  <a:gd name="connsiteX138" fmla="*/ 585393 w 654861"/>
                  <a:gd name="connsiteY138" fmla="*/ 94394 h 285543"/>
                  <a:gd name="connsiteX139" fmla="*/ 587310 w 654861"/>
                  <a:gd name="connsiteY139" fmla="*/ 93952 h 285543"/>
                  <a:gd name="connsiteX140" fmla="*/ 583475 w 654861"/>
                  <a:gd name="connsiteY140" fmla="*/ 96459 h 285543"/>
                  <a:gd name="connsiteX141" fmla="*/ 581853 w 654861"/>
                  <a:gd name="connsiteY141" fmla="*/ 99409 h 285543"/>
                  <a:gd name="connsiteX142" fmla="*/ 582443 w 654861"/>
                  <a:gd name="connsiteY142" fmla="*/ 102506 h 285543"/>
                  <a:gd name="connsiteX143" fmla="*/ 581263 w 654861"/>
                  <a:gd name="connsiteY143" fmla="*/ 104276 h 285543"/>
                  <a:gd name="connsiteX144" fmla="*/ 579346 w 654861"/>
                  <a:gd name="connsiteY144" fmla="*/ 105751 h 285543"/>
                  <a:gd name="connsiteX145" fmla="*/ 577133 w 654861"/>
                  <a:gd name="connsiteY145" fmla="*/ 106046 h 285543"/>
                  <a:gd name="connsiteX146" fmla="*/ 575216 w 654861"/>
                  <a:gd name="connsiteY146" fmla="*/ 106931 h 285543"/>
                  <a:gd name="connsiteX147" fmla="*/ 576396 w 654861"/>
                  <a:gd name="connsiteY147" fmla="*/ 110471 h 285543"/>
                  <a:gd name="connsiteX148" fmla="*/ 576101 w 654861"/>
                  <a:gd name="connsiteY148" fmla="*/ 113273 h 285543"/>
                  <a:gd name="connsiteX149" fmla="*/ 576838 w 654861"/>
                  <a:gd name="connsiteY149" fmla="*/ 113568 h 285543"/>
                  <a:gd name="connsiteX150" fmla="*/ 579198 w 654861"/>
                  <a:gd name="connsiteY150" fmla="*/ 112978 h 285543"/>
                  <a:gd name="connsiteX151" fmla="*/ 583918 w 654861"/>
                  <a:gd name="connsiteY151" fmla="*/ 111208 h 285543"/>
                  <a:gd name="connsiteX152" fmla="*/ 587015 w 654861"/>
                  <a:gd name="connsiteY152" fmla="*/ 111208 h 285543"/>
                  <a:gd name="connsiteX153" fmla="*/ 588638 w 654861"/>
                  <a:gd name="connsiteY153" fmla="*/ 112093 h 285543"/>
                  <a:gd name="connsiteX154" fmla="*/ 590408 w 654861"/>
                  <a:gd name="connsiteY154" fmla="*/ 113863 h 285543"/>
                  <a:gd name="connsiteX155" fmla="*/ 584803 w 654861"/>
                  <a:gd name="connsiteY155" fmla="*/ 113126 h 285543"/>
                  <a:gd name="connsiteX156" fmla="*/ 586573 w 654861"/>
                  <a:gd name="connsiteY156" fmla="*/ 117551 h 285543"/>
                  <a:gd name="connsiteX157" fmla="*/ 586868 w 654861"/>
                  <a:gd name="connsiteY157" fmla="*/ 121090 h 285543"/>
                  <a:gd name="connsiteX158" fmla="*/ 584803 w 654861"/>
                  <a:gd name="connsiteY158" fmla="*/ 127875 h 285543"/>
                  <a:gd name="connsiteX159" fmla="*/ 586278 w 654861"/>
                  <a:gd name="connsiteY159" fmla="*/ 130530 h 285543"/>
                  <a:gd name="connsiteX160" fmla="*/ 587015 w 654861"/>
                  <a:gd name="connsiteY160" fmla="*/ 134660 h 285543"/>
                  <a:gd name="connsiteX161" fmla="*/ 586278 w 654861"/>
                  <a:gd name="connsiteY161" fmla="*/ 138937 h 285543"/>
                  <a:gd name="connsiteX162" fmla="*/ 586278 w 654861"/>
                  <a:gd name="connsiteY162" fmla="*/ 143804 h 285543"/>
                  <a:gd name="connsiteX163" fmla="*/ 583475 w 654861"/>
                  <a:gd name="connsiteY163" fmla="*/ 151768 h 285543"/>
                  <a:gd name="connsiteX164" fmla="*/ 581558 w 654861"/>
                  <a:gd name="connsiteY164" fmla="*/ 155751 h 285543"/>
                  <a:gd name="connsiteX165" fmla="*/ 583181 w 654861"/>
                  <a:gd name="connsiteY165" fmla="*/ 156193 h 285543"/>
                  <a:gd name="connsiteX166" fmla="*/ 585393 w 654861"/>
                  <a:gd name="connsiteY166" fmla="*/ 154423 h 285543"/>
                  <a:gd name="connsiteX167" fmla="*/ 588195 w 654861"/>
                  <a:gd name="connsiteY167" fmla="*/ 154423 h 285543"/>
                  <a:gd name="connsiteX168" fmla="*/ 591883 w 654861"/>
                  <a:gd name="connsiteY168" fmla="*/ 153096 h 285543"/>
                  <a:gd name="connsiteX169" fmla="*/ 594832 w 654861"/>
                  <a:gd name="connsiteY169" fmla="*/ 153686 h 285543"/>
                  <a:gd name="connsiteX170" fmla="*/ 603977 w 654861"/>
                  <a:gd name="connsiteY170" fmla="*/ 154423 h 285543"/>
                  <a:gd name="connsiteX171" fmla="*/ 609139 w 654861"/>
                  <a:gd name="connsiteY171" fmla="*/ 156636 h 285543"/>
                  <a:gd name="connsiteX172" fmla="*/ 611941 w 654861"/>
                  <a:gd name="connsiteY172" fmla="*/ 156636 h 285543"/>
                  <a:gd name="connsiteX173" fmla="*/ 620791 w 654861"/>
                  <a:gd name="connsiteY173" fmla="*/ 151768 h 285543"/>
                  <a:gd name="connsiteX174" fmla="*/ 623003 w 654861"/>
                  <a:gd name="connsiteY174" fmla="*/ 151474 h 285543"/>
                  <a:gd name="connsiteX175" fmla="*/ 621381 w 654861"/>
                  <a:gd name="connsiteY175" fmla="*/ 143951 h 285543"/>
                  <a:gd name="connsiteX176" fmla="*/ 620643 w 654861"/>
                  <a:gd name="connsiteY176" fmla="*/ 141149 h 285543"/>
                  <a:gd name="connsiteX177" fmla="*/ 620643 w 654861"/>
                  <a:gd name="connsiteY177" fmla="*/ 139232 h 285543"/>
                  <a:gd name="connsiteX178" fmla="*/ 621971 w 654861"/>
                  <a:gd name="connsiteY178" fmla="*/ 134954 h 285543"/>
                  <a:gd name="connsiteX179" fmla="*/ 623741 w 654861"/>
                  <a:gd name="connsiteY179" fmla="*/ 133185 h 285543"/>
                  <a:gd name="connsiteX180" fmla="*/ 625953 w 654861"/>
                  <a:gd name="connsiteY180" fmla="*/ 129497 h 285543"/>
                  <a:gd name="connsiteX181" fmla="*/ 628755 w 654861"/>
                  <a:gd name="connsiteY181" fmla="*/ 126548 h 285543"/>
                  <a:gd name="connsiteX182" fmla="*/ 631705 w 654861"/>
                  <a:gd name="connsiteY182" fmla="*/ 125810 h 285543"/>
                  <a:gd name="connsiteX183" fmla="*/ 633033 w 654861"/>
                  <a:gd name="connsiteY183" fmla="*/ 125368 h 285543"/>
                  <a:gd name="connsiteX184" fmla="*/ 634065 w 654861"/>
                  <a:gd name="connsiteY184" fmla="*/ 123008 h 285543"/>
                  <a:gd name="connsiteX185" fmla="*/ 634655 w 654861"/>
                  <a:gd name="connsiteY185" fmla="*/ 120943 h 285543"/>
                  <a:gd name="connsiteX186" fmla="*/ 630820 w 654861"/>
                  <a:gd name="connsiteY186" fmla="*/ 120943 h 285543"/>
                  <a:gd name="connsiteX187" fmla="*/ 624626 w 654861"/>
                  <a:gd name="connsiteY187" fmla="*/ 112831 h 285543"/>
                  <a:gd name="connsiteX188" fmla="*/ 624626 w 654861"/>
                  <a:gd name="connsiteY188" fmla="*/ 111503 h 285543"/>
                  <a:gd name="connsiteX189" fmla="*/ 625658 w 654861"/>
                  <a:gd name="connsiteY189" fmla="*/ 109586 h 285543"/>
                  <a:gd name="connsiteX190" fmla="*/ 626101 w 654861"/>
                  <a:gd name="connsiteY190" fmla="*/ 107079 h 285543"/>
                  <a:gd name="connsiteX191" fmla="*/ 626101 w 654861"/>
                  <a:gd name="connsiteY191" fmla="*/ 105161 h 285543"/>
                  <a:gd name="connsiteX192" fmla="*/ 627870 w 654861"/>
                  <a:gd name="connsiteY192" fmla="*/ 103391 h 285543"/>
                  <a:gd name="connsiteX193" fmla="*/ 630378 w 654861"/>
                  <a:gd name="connsiteY193" fmla="*/ 101621 h 285543"/>
                  <a:gd name="connsiteX194" fmla="*/ 632443 w 654861"/>
                  <a:gd name="connsiteY194" fmla="*/ 99114 h 285543"/>
                  <a:gd name="connsiteX195" fmla="*/ 633475 w 654861"/>
                  <a:gd name="connsiteY195" fmla="*/ 96754 h 285543"/>
                  <a:gd name="connsiteX196" fmla="*/ 633475 w 654861"/>
                  <a:gd name="connsiteY196" fmla="*/ 94542 h 285543"/>
                  <a:gd name="connsiteX197" fmla="*/ 632443 w 654861"/>
                  <a:gd name="connsiteY197" fmla="*/ 93067 h 285543"/>
                  <a:gd name="connsiteX198" fmla="*/ 629050 w 654861"/>
                  <a:gd name="connsiteY198" fmla="*/ 92182 h 285543"/>
                  <a:gd name="connsiteX199" fmla="*/ 625510 w 654861"/>
                  <a:gd name="connsiteY199" fmla="*/ 85987 h 285543"/>
                  <a:gd name="connsiteX200" fmla="*/ 624773 w 654861"/>
                  <a:gd name="connsiteY200" fmla="*/ 82153 h 285543"/>
                  <a:gd name="connsiteX201" fmla="*/ 624035 w 654861"/>
                  <a:gd name="connsiteY201" fmla="*/ 81710 h 285543"/>
                  <a:gd name="connsiteX202" fmla="*/ 621823 w 654861"/>
                  <a:gd name="connsiteY202" fmla="*/ 79940 h 285543"/>
                  <a:gd name="connsiteX203" fmla="*/ 619758 w 654861"/>
                  <a:gd name="connsiteY203" fmla="*/ 76548 h 285543"/>
                  <a:gd name="connsiteX204" fmla="*/ 619463 w 654861"/>
                  <a:gd name="connsiteY204" fmla="*/ 75958 h 285543"/>
                  <a:gd name="connsiteX205" fmla="*/ 621528 w 654861"/>
                  <a:gd name="connsiteY205" fmla="*/ 75368 h 285543"/>
                  <a:gd name="connsiteX206" fmla="*/ 630378 w 654861"/>
                  <a:gd name="connsiteY206" fmla="*/ 75368 h 285543"/>
                  <a:gd name="connsiteX207" fmla="*/ 632147 w 654861"/>
                  <a:gd name="connsiteY207" fmla="*/ 74631 h 285543"/>
                  <a:gd name="connsiteX208" fmla="*/ 632443 w 654861"/>
                  <a:gd name="connsiteY208" fmla="*/ 74336 h 285543"/>
                  <a:gd name="connsiteX209" fmla="*/ 634065 w 654861"/>
                  <a:gd name="connsiteY209" fmla="*/ 71681 h 285543"/>
                  <a:gd name="connsiteX210" fmla="*/ 635687 w 654861"/>
                  <a:gd name="connsiteY210" fmla="*/ 67404 h 285543"/>
                  <a:gd name="connsiteX211" fmla="*/ 636130 w 654861"/>
                  <a:gd name="connsiteY211" fmla="*/ 64749 h 285543"/>
                  <a:gd name="connsiteX212" fmla="*/ 635540 w 654861"/>
                  <a:gd name="connsiteY212" fmla="*/ 63716 h 285543"/>
                  <a:gd name="connsiteX213" fmla="*/ 632590 w 654861"/>
                  <a:gd name="connsiteY213" fmla="*/ 61061 h 285543"/>
                  <a:gd name="connsiteX214" fmla="*/ 632590 w 654861"/>
                  <a:gd name="connsiteY214" fmla="*/ 60324 h 285543"/>
                  <a:gd name="connsiteX215" fmla="*/ 632885 w 654861"/>
                  <a:gd name="connsiteY215" fmla="*/ 59144 h 285543"/>
                  <a:gd name="connsiteX216" fmla="*/ 634655 w 654861"/>
                  <a:gd name="connsiteY216" fmla="*/ 57817 h 285543"/>
                  <a:gd name="connsiteX217" fmla="*/ 637015 w 654861"/>
                  <a:gd name="connsiteY217" fmla="*/ 56342 h 285543"/>
                  <a:gd name="connsiteX218" fmla="*/ 638342 w 654861"/>
                  <a:gd name="connsiteY218" fmla="*/ 55014 h 285543"/>
                  <a:gd name="connsiteX219" fmla="*/ 638047 w 654861"/>
                  <a:gd name="connsiteY219" fmla="*/ 53982 h 285543"/>
                  <a:gd name="connsiteX220" fmla="*/ 637310 w 654861"/>
                  <a:gd name="connsiteY220" fmla="*/ 52949 h 285543"/>
                  <a:gd name="connsiteX221" fmla="*/ 637310 w 654861"/>
                  <a:gd name="connsiteY221" fmla="*/ 51917 h 285543"/>
                  <a:gd name="connsiteX222" fmla="*/ 637605 w 654861"/>
                  <a:gd name="connsiteY222" fmla="*/ 50737 h 285543"/>
                  <a:gd name="connsiteX223" fmla="*/ 637605 w 654861"/>
                  <a:gd name="connsiteY223" fmla="*/ 46607 h 285543"/>
                  <a:gd name="connsiteX224" fmla="*/ 638047 w 654861"/>
                  <a:gd name="connsiteY224" fmla="*/ 45575 h 285543"/>
                  <a:gd name="connsiteX225" fmla="*/ 637605 w 654861"/>
                  <a:gd name="connsiteY225" fmla="*/ 41740 h 285543"/>
                  <a:gd name="connsiteX226" fmla="*/ 637015 w 654861"/>
                  <a:gd name="connsiteY226" fmla="*/ 38643 h 285543"/>
                  <a:gd name="connsiteX227" fmla="*/ 635097 w 654861"/>
                  <a:gd name="connsiteY227" fmla="*/ 34660 h 285543"/>
                  <a:gd name="connsiteX228" fmla="*/ 635392 w 654861"/>
                  <a:gd name="connsiteY228" fmla="*/ 33776 h 285543"/>
                  <a:gd name="connsiteX229" fmla="*/ 636277 w 654861"/>
                  <a:gd name="connsiteY229" fmla="*/ 33038 h 285543"/>
                  <a:gd name="connsiteX230" fmla="*/ 639079 w 654861"/>
                  <a:gd name="connsiteY230" fmla="*/ 31563 h 285543"/>
                  <a:gd name="connsiteX231" fmla="*/ 641292 w 654861"/>
                  <a:gd name="connsiteY231" fmla="*/ 28318 h 285543"/>
                  <a:gd name="connsiteX232" fmla="*/ 644537 w 654861"/>
                  <a:gd name="connsiteY232" fmla="*/ 25516 h 285543"/>
                  <a:gd name="connsiteX233" fmla="*/ 648814 w 654861"/>
                  <a:gd name="connsiteY233" fmla="*/ 23304 h 285543"/>
                  <a:gd name="connsiteX234" fmla="*/ 651764 w 654861"/>
                  <a:gd name="connsiteY234" fmla="*/ 20796 h 285543"/>
                  <a:gd name="connsiteX235" fmla="*/ 652944 w 654861"/>
                  <a:gd name="connsiteY235" fmla="*/ 18879 h 285543"/>
                  <a:gd name="connsiteX236" fmla="*/ 653829 w 654861"/>
                  <a:gd name="connsiteY236" fmla="*/ 18436 h 285543"/>
                  <a:gd name="connsiteX237" fmla="*/ 653534 w 654861"/>
                  <a:gd name="connsiteY237" fmla="*/ 17551 h 285543"/>
                  <a:gd name="connsiteX238" fmla="*/ 161945 w 654861"/>
                  <a:gd name="connsiteY238" fmla="*/ 156488 h 285543"/>
                  <a:gd name="connsiteX239" fmla="*/ 159880 w 654861"/>
                  <a:gd name="connsiteY239" fmla="*/ 156488 h 285543"/>
                  <a:gd name="connsiteX240" fmla="*/ 158996 w 654861"/>
                  <a:gd name="connsiteY240" fmla="*/ 157373 h 285543"/>
                  <a:gd name="connsiteX241" fmla="*/ 160028 w 654861"/>
                  <a:gd name="connsiteY241" fmla="*/ 158996 h 285543"/>
                  <a:gd name="connsiteX242" fmla="*/ 163420 w 654861"/>
                  <a:gd name="connsiteY242" fmla="*/ 158996 h 285543"/>
                  <a:gd name="connsiteX243" fmla="*/ 163420 w 654861"/>
                  <a:gd name="connsiteY243" fmla="*/ 158553 h 285543"/>
                  <a:gd name="connsiteX244" fmla="*/ 163125 w 654861"/>
                  <a:gd name="connsiteY244" fmla="*/ 157373 h 285543"/>
                  <a:gd name="connsiteX245" fmla="*/ 162093 w 654861"/>
                  <a:gd name="connsiteY245" fmla="*/ 156636 h 285543"/>
                  <a:gd name="connsiteX246" fmla="*/ 159291 w 654861"/>
                  <a:gd name="connsiteY246" fmla="*/ 132005 h 285543"/>
                  <a:gd name="connsiteX247" fmla="*/ 157078 w 654861"/>
                  <a:gd name="connsiteY247" fmla="*/ 131710 h 285543"/>
                  <a:gd name="connsiteX248" fmla="*/ 148819 w 654861"/>
                  <a:gd name="connsiteY248" fmla="*/ 132152 h 285543"/>
                  <a:gd name="connsiteX249" fmla="*/ 147196 w 654861"/>
                  <a:gd name="connsiteY249" fmla="*/ 132152 h 285543"/>
                  <a:gd name="connsiteX250" fmla="*/ 143657 w 654861"/>
                  <a:gd name="connsiteY250" fmla="*/ 129792 h 285543"/>
                  <a:gd name="connsiteX251" fmla="*/ 142034 w 654861"/>
                  <a:gd name="connsiteY251" fmla="*/ 130382 h 285543"/>
                  <a:gd name="connsiteX252" fmla="*/ 142034 w 654861"/>
                  <a:gd name="connsiteY252" fmla="*/ 130972 h 285543"/>
                  <a:gd name="connsiteX253" fmla="*/ 142329 w 654861"/>
                  <a:gd name="connsiteY253" fmla="*/ 132300 h 285543"/>
                  <a:gd name="connsiteX254" fmla="*/ 144984 w 654861"/>
                  <a:gd name="connsiteY254" fmla="*/ 134217 h 285543"/>
                  <a:gd name="connsiteX255" fmla="*/ 152654 w 654861"/>
                  <a:gd name="connsiteY255" fmla="*/ 135692 h 285543"/>
                  <a:gd name="connsiteX256" fmla="*/ 157521 w 654861"/>
                  <a:gd name="connsiteY256" fmla="*/ 135102 h 285543"/>
                  <a:gd name="connsiteX257" fmla="*/ 159143 w 654861"/>
                  <a:gd name="connsiteY257" fmla="*/ 134217 h 285543"/>
                  <a:gd name="connsiteX258" fmla="*/ 159438 w 654861"/>
                  <a:gd name="connsiteY258" fmla="*/ 132005 h 28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654861" h="285543">
                    <a:moveTo>
                      <a:pt x="105161" y="102654"/>
                    </a:moveTo>
                    <a:lnTo>
                      <a:pt x="102801" y="103096"/>
                    </a:lnTo>
                    <a:lnTo>
                      <a:pt x="101917" y="103834"/>
                    </a:lnTo>
                    <a:lnTo>
                      <a:pt x="102506" y="105899"/>
                    </a:lnTo>
                    <a:lnTo>
                      <a:pt x="103981" y="107079"/>
                    </a:lnTo>
                    <a:lnTo>
                      <a:pt x="109438" y="107963"/>
                    </a:lnTo>
                    <a:lnTo>
                      <a:pt x="110028" y="107669"/>
                    </a:lnTo>
                    <a:lnTo>
                      <a:pt x="110913" y="106636"/>
                    </a:lnTo>
                    <a:lnTo>
                      <a:pt x="110913" y="104719"/>
                    </a:lnTo>
                    <a:lnTo>
                      <a:pt x="108701" y="103244"/>
                    </a:lnTo>
                    <a:lnTo>
                      <a:pt x="105161" y="102801"/>
                    </a:lnTo>
                    <a:close/>
                    <a:moveTo>
                      <a:pt x="75368" y="110176"/>
                    </a:moveTo>
                    <a:lnTo>
                      <a:pt x="72566" y="110176"/>
                    </a:lnTo>
                    <a:lnTo>
                      <a:pt x="71533" y="111208"/>
                    </a:lnTo>
                    <a:lnTo>
                      <a:pt x="71976" y="112978"/>
                    </a:lnTo>
                    <a:lnTo>
                      <a:pt x="74041" y="114601"/>
                    </a:lnTo>
                    <a:lnTo>
                      <a:pt x="77286" y="114601"/>
                    </a:lnTo>
                    <a:lnTo>
                      <a:pt x="79940" y="115338"/>
                    </a:lnTo>
                    <a:lnTo>
                      <a:pt x="80973" y="114748"/>
                    </a:lnTo>
                    <a:lnTo>
                      <a:pt x="84217" y="114453"/>
                    </a:lnTo>
                    <a:lnTo>
                      <a:pt x="82005" y="113273"/>
                    </a:lnTo>
                    <a:lnTo>
                      <a:pt x="75368" y="110176"/>
                    </a:lnTo>
                    <a:close/>
                    <a:moveTo>
                      <a:pt x="68731" y="108406"/>
                    </a:moveTo>
                    <a:lnTo>
                      <a:pt x="67551" y="107669"/>
                    </a:lnTo>
                    <a:lnTo>
                      <a:pt x="63716" y="108849"/>
                    </a:lnTo>
                    <a:lnTo>
                      <a:pt x="66224" y="111208"/>
                    </a:lnTo>
                    <a:lnTo>
                      <a:pt x="68878" y="111208"/>
                    </a:lnTo>
                    <a:lnTo>
                      <a:pt x="69763" y="110323"/>
                    </a:lnTo>
                    <a:lnTo>
                      <a:pt x="69321" y="109291"/>
                    </a:lnTo>
                    <a:lnTo>
                      <a:pt x="68436" y="108406"/>
                    </a:lnTo>
                    <a:close/>
                    <a:moveTo>
                      <a:pt x="2212" y="80825"/>
                    </a:moveTo>
                    <a:lnTo>
                      <a:pt x="590" y="81563"/>
                    </a:lnTo>
                    <a:lnTo>
                      <a:pt x="0" y="84660"/>
                    </a:lnTo>
                    <a:lnTo>
                      <a:pt x="590" y="85250"/>
                    </a:lnTo>
                    <a:lnTo>
                      <a:pt x="2655" y="85840"/>
                    </a:lnTo>
                    <a:lnTo>
                      <a:pt x="3835" y="84365"/>
                    </a:lnTo>
                    <a:lnTo>
                      <a:pt x="3835" y="82153"/>
                    </a:lnTo>
                    <a:lnTo>
                      <a:pt x="2212" y="80825"/>
                    </a:lnTo>
                    <a:close/>
                    <a:moveTo>
                      <a:pt x="77728" y="104571"/>
                    </a:moveTo>
                    <a:lnTo>
                      <a:pt x="80973" y="107226"/>
                    </a:lnTo>
                    <a:lnTo>
                      <a:pt x="83480" y="108259"/>
                    </a:lnTo>
                    <a:lnTo>
                      <a:pt x="90412" y="110618"/>
                    </a:lnTo>
                    <a:lnTo>
                      <a:pt x="91592" y="110323"/>
                    </a:lnTo>
                    <a:lnTo>
                      <a:pt x="86725" y="107816"/>
                    </a:lnTo>
                    <a:lnTo>
                      <a:pt x="77580" y="104571"/>
                    </a:lnTo>
                    <a:close/>
                    <a:moveTo>
                      <a:pt x="375070" y="279791"/>
                    </a:moveTo>
                    <a:lnTo>
                      <a:pt x="371825" y="280528"/>
                    </a:lnTo>
                    <a:lnTo>
                      <a:pt x="368286" y="279053"/>
                    </a:lnTo>
                    <a:lnTo>
                      <a:pt x="366958" y="280823"/>
                    </a:lnTo>
                    <a:lnTo>
                      <a:pt x="367401" y="282003"/>
                    </a:lnTo>
                    <a:lnTo>
                      <a:pt x="368876" y="283331"/>
                    </a:lnTo>
                    <a:lnTo>
                      <a:pt x="372858" y="285101"/>
                    </a:lnTo>
                    <a:lnTo>
                      <a:pt x="377578" y="285543"/>
                    </a:lnTo>
                    <a:lnTo>
                      <a:pt x="379495" y="283773"/>
                    </a:lnTo>
                    <a:lnTo>
                      <a:pt x="381412" y="282446"/>
                    </a:lnTo>
                    <a:lnTo>
                      <a:pt x="379348" y="282003"/>
                    </a:lnTo>
                    <a:lnTo>
                      <a:pt x="375218" y="280086"/>
                    </a:lnTo>
                    <a:close/>
                    <a:moveTo>
                      <a:pt x="654861" y="17994"/>
                    </a:moveTo>
                    <a:lnTo>
                      <a:pt x="654271" y="16666"/>
                    </a:lnTo>
                    <a:lnTo>
                      <a:pt x="652501" y="15339"/>
                    </a:lnTo>
                    <a:lnTo>
                      <a:pt x="650289" y="14602"/>
                    </a:lnTo>
                    <a:lnTo>
                      <a:pt x="647929" y="14602"/>
                    </a:lnTo>
                    <a:lnTo>
                      <a:pt x="646454" y="14307"/>
                    </a:lnTo>
                    <a:lnTo>
                      <a:pt x="646012" y="13274"/>
                    </a:lnTo>
                    <a:lnTo>
                      <a:pt x="646012" y="7965"/>
                    </a:lnTo>
                    <a:lnTo>
                      <a:pt x="645569" y="6785"/>
                    </a:lnTo>
                    <a:lnTo>
                      <a:pt x="644389" y="5900"/>
                    </a:lnTo>
                    <a:lnTo>
                      <a:pt x="642177" y="6195"/>
                    </a:lnTo>
                    <a:lnTo>
                      <a:pt x="640260" y="5457"/>
                    </a:lnTo>
                    <a:lnTo>
                      <a:pt x="638785" y="5457"/>
                    </a:lnTo>
                    <a:lnTo>
                      <a:pt x="637900" y="5900"/>
                    </a:lnTo>
                    <a:lnTo>
                      <a:pt x="633622" y="5900"/>
                    </a:lnTo>
                    <a:lnTo>
                      <a:pt x="631853" y="5310"/>
                    </a:lnTo>
                    <a:lnTo>
                      <a:pt x="630525" y="4720"/>
                    </a:lnTo>
                    <a:lnTo>
                      <a:pt x="629788" y="5015"/>
                    </a:lnTo>
                    <a:lnTo>
                      <a:pt x="629345" y="5457"/>
                    </a:lnTo>
                    <a:lnTo>
                      <a:pt x="629345" y="6195"/>
                    </a:lnTo>
                    <a:lnTo>
                      <a:pt x="628903" y="7227"/>
                    </a:lnTo>
                    <a:lnTo>
                      <a:pt x="627428" y="8259"/>
                    </a:lnTo>
                    <a:lnTo>
                      <a:pt x="623888" y="9292"/>
                    </a:lnTo>
                    <a:lnTo>
                      <a:pt x="621085" y="9292"/>
                    </a:lnTo>
                    <a:lnTo>
                      <a:pt x="618431" y="8555"/>
                    </a:lnTo>
                    <a:lnTo>
                      <a:pt x="617546" y="8112"/>
                    </a:lnTo>
                    <a:lnTo>
                      <a:pt x="616218" y="7669"/>
                    </a:lnTo>
                    <a:lnTo>
                      <a:pt x="610909" y="8259"/>
                    </a:lnTo>
                    <a:lnTo>
                      <a:pt x="610319" y="7817"/>
                    </a:lnTo>
                    <a:lnTo>
                      <a:pt x="608549" y="8849"/>
                    </a:lnTo>
                    <a:lnTo>
                      <a:pt x="605894" y="10029"/>
                    </a:lnTo>
                    <a:lnTo>
                      <a:pt x="603829" y="10029"/>
                    </a:lnTo>
                    <a:lnTo>
                      <a:pt x="603829" y="9292"/>
                    </a:lnTo>
                    <a:lnTo>
                      <a:pt x="602502" y="7522"/>
                    </a:lnTo>
                    <a:lnTo>
                      <a:pt x="602797" y="6490"/>
                    </a:lnTo>
                    <a:lnTo>
                      <a:pt x="605009" y="3687"/>
                    </a:lnTo>
                    <a:lnTo>
                      <a:pt x="604714" y="2950"/>
                    </a:lnTo>
                    <a:lnTo>
                      <a:pt x="603829" y="2065"/>
                    </a:lnTo>
                    <a:lnTo>
                      <a:pt x="603092" y="737"/>
                    </a:lnTo>
                    <a:lnTo>
                      <a:pt x="602797" y="0"/>
                    </a:lnTo>
                    <a:lnTo>
                      <a:pt x="601469" y="0"/>
                    </a:lnTo>
                    <a:lnTo>
                      <a:pt x="599994" y="590"/>
                    </a:lnTo>
                    <a:lnTo>
                      <a:pt x="594390" y="2065"/>
                    </a:lnTo>
                    <a:lnTo>
                      <a:pt x="593062" y="2655"/>
                    </a:lnTo>
                    <a:lnTo>
                      <a:pt x="590555" y="3982"/>
                    </a:lnTo>
                    <a:lnTo>
                      <a:pt x="588048" y="6047"/>
                    </a:lnTo>
                    <a:lnTo>
                      <a:pt x="585393" y="9439"/>
                    </a:lnTo>
                    <a:lnTo>
                      <a:pt x="585098" y="11504"/>
                    </a:lnTo>
                    <a:lnTo>
                      <a:pt x="586130" y="13422"/>
                    </a:lnTo>
                    <a:lnTo>
                      <a:pt x="588490" y="13422"/>
                    </a:lnTo>
                    <a:lnTo>
                      <a:pt x="587015" y="15044"/>
                    </a:lnTo>
                    <a:lnTo>
                      <a:pt x="587015" y="17846"/>
                    </a:lnTo>
                    <a:lnTo>
                      <a:pt x="588933" y="26401"/>
                    </a:lnTo>
                    <a:lnTo>
                      <a:pt x="590555" y="30383"/>
                    </a:lnTo>
                    <a:lnTo>
                      <a:pt x="590998" y="32448"/>
                    </a:lnTo>
                    <a:lnTo>
                      <a:pt x="590998" y="34218"/>
                    </a:lnTo>
                    <a:lnTo>
                      <a:pt x="590555" y="37758"/>
                    </a:lnTo>
                    <a:lnTo>
                      <a:pt x="590260" y="42772"/>
                    </a:lnTo>
                    <a:lnTo>
                      <a:pt x="589080" y="45870"/>
                    </a:lnTo>
                    <a:lnTo>
                      <a:pt x="588048" y="47197"/>
                    </a:lnTo>
                    <a:lnTo>
                      <a:pt x="585393" y="57817"/>
                    </a:lnTo>
                    <a:lnTo>
                      <a:pt x="585098" y="60324"/>
                    </a:lnTo>
                    <a:lnTo>
                      <a:pt x="585983" y="61209"/>
                    </a:lnTo>
                    <a:lnTo>
                      <a:pt x="586278" y="62389"/>
                    </a:lnTo>
                    <a:lnTo>
                      <a:pt x="582000" y="71386"/>
                    </a:lnTo>
                    <a:lnTo>
                      <a:pt x="578166" y="79940"/>
                    </a:lnTo>
                    <a:lnTo>
                      <a:pt x="575511" y="83480"/>
                    </a:lnTo>
                    <a:lnTo>
                      <a:pt x="573741" y="84512"/>
                    </a:lnTo>
                    <a:lnTo>
                      <a:pt x="572266" y="86135"/>
                    </a:lnTo>
                    <a:lnTo>
                      <a:pt x="572708" y="87757"/>
                    </a:lnTo>
                    <a:lnTo>
                      <a:pt x="572708" y="88790"/>
                    </a:lnTo>
                    <a:lnTo>
                      <a:pt x="571234" y="92920"/>
                    </a:lnTo>
                    <a:lnTo>
                      <a:pt x="570791" y="97492"/>
                    </a:lnTo>
                    <a:lnTo>
                      <a:pt x="569611" y="100737"/>
                    </a:lnTo>
                    <a:lnTo>
                      <a:pt x="569611" y="104424"/>
                    </a:lnTo>
                    <a:lnTo>
                      <a:pt x="571234" y="105161"/>
                    </a:lnTo>
                    <a:lnTo>
                      <a:pt x="572561" y="105456"/>
                    </a:lnTo>
                    <a:lnTo>
                      <a:pt x="575364" y="105014"/>
                    </a:lnTo>
                    <a:lnTo>
                      <a:pt x="578461" y="104129"/>
                    </a:lnTo>
                    <a:lnTo>
                      <a:pt x="579640" y="101326"/>
                    </a:lnTo>
                    <a:lnTo>
                      <a:pt x="583181" y="95869"/>
                    </a:lnTo>
                    <a:lnTo>
                      <a:pt x="585393" y="94394"/>
                    </a:lnTo>
                    <a:lnTo>
                      <a:pt x="587310" y="93952"/>
                    </a:lnTo>
                    <a:lnTo>
                      <a:pt x="583475" y="96459"/>
                    </a:lnTo>
                    <a:lnTo>
                      <a:pt x="581853" y="99409"/>
                    </a:lnTo>
                    <a:lnTo>
                      <a:pt x="582443" y="102506"/>
                    </a:lnTo>
                    <a:lnTo>
                      <a:pt x="581263" y="104276"/>
                    </a:lnTo>
                    <a:lnTo>
                      <a:pt x="579346" y="105751"/>
                    </a:lnTo>
                    <a:lnTo>
                      <a:pt x="577133" y="106046"/>
                    </a:lnTo>
                    <a:lnTo>
                      <a:pt x="575216" y="106931"/>
                    </a:lnTo>
                    <a:lnTo>
                      <a:pt x="576396" y="110471"/>
                    </a:lnTo>
                    <a:lnTo>
                      <a:pt x="576101" y="113273"/>
                    </a:lnTo>
                    <a:lnTo>
                      <a:pt x="576838" y="113568"/>
                    </a:lnTo>
                    <a:lnTo>
                      <a:pt x="579198" y="112978"/>
                    </a:lnTo>
                    <a:lnTo>
                      <a:pt x="583918" y="111208"/>
                    </a:lnTo>
                    <a:lnTo>
                      <a:pt x="587015" y="111208"/>
                    </a:lnTo>
                    <a:lnTo>
                      <a:pt x="588638" y="112093"/>
                    </a:lnTo>
                    <a:lnTo>
                      <a:pt x="590408" y="113863"/>
                    </a:lnTo>
                    <a:lnTo>
                      <a:pt x="584803" y="113126"/>
                    </a:lnTo>
                    <a:lnTo>
                      <a:pt x="586573" y="117551"/>
                    </a:lnTo>
                    <a:lnTo>
                      <a:pt x="586868" y="121090"/>
                    </a:lnTo>
                    <a:lnTo>
                      <a:pt x="584803" y="127875"/>
                    </a:lnTo>
                    <a:lnTo>
                      <a:pt x="586278" y="130530"/>
                    </a:lnTo>
                    <a:lnTo>
                      <a:pt x="587015" y="134660"/>
                    </a:lnTo>
                    <a:lnTo>
                      <a:pt x="586278" y="138937"/>
                    </a:lnTo>
                    <a:lnTo>
                      <a:pt x="586278" y="143804"/>
                    </a:lnTo>
                    <a:lnTo>
                      <a:pt x="583475" y="151768"/>
                    </a:lnTo>
                    <a:lnTo>
                      <a:pt x="581558" y="155751"/>
                    </a:lnTo>
                    <a:lnTo>
                      <a:pt x="583181" y="156193"/>
                    </a:lnTo>
                    <a:lnTo>
                      <a:pt x="585393" y="154423"/>
                    </a:lnTo>
                    <a:lnTo>
                      <a:pt x="588195" y="154423"/>
                    </a:lnTo>
                    <a:lnTo>
                      <a:pt x="591883" y="153096"/>
                    </a:lnTo>
                    <a:lnTo>
                      <a:pt x="594832" y="153686"/>
                    </a:lnTo>
                    <a:lnTo>
                      <a:pt x="603977" y="154423"/>
                    </a:lnTo>
                    <a:lnTo>
                      <a:pt x="609139" y="156636"/>
                    </a:lnTo>
                    <a:lnTo>
                      <a:pt x="611941" y="156636"/>
                    </a:lnTo>
                    <a:lnTo>
                      <a:pt x="620791" y="151768"/>
                    </a:lnTo>
                    <a:lnTo>
                      <a:pt x="623003" y="151474"/>
                    </a:lnTo>
                    <a:lnTo>
                      <a:pt x="621381" y="143951"/>
                    </a:lnTo>
                    <a:lnTo>
                      <a:pt x="620643" y="141149"/>
                    </a:lnTo>
                    <a:lnTo>
                      <a:pt x="620643" y="139232"/>
                    </a:lnTo>
                    <a:lnTo>
                      <a:pt x="621971" y="134954"/>
                    </a:lnTo>
                    <a:lnTo>
                      <a:pt x="623741" y="133185"/>
                    </a:lnTo>
                    <a:lnTo>
                      <a:pt x="625953" y="129497"/>
                    </a:lnTo>
                    <a:lnTo>
                      <a:pt x="628755" y="126548"/>
                    </a:lnTo>
                    <a:lnTo>
                      <a:pt x="631705" y="125810"/>
                    </a:lnTo>
                    <a:lnTo>
                      <a:pt x="633033" y="125368"/>
                    </a:lnTo>
                    <a:lnTo>
                      <a:pt x="634065" y="123008"/>
                    </a:lnTo>
                    <a:lnTo>
                      <a:pt x="634655" y="120943"/>
                    </a:lnTo>
                    <a:lnTo>
                      <a:pt x="630820" y="120943"/>
                    </a:lnTo>
                    <a:lnTo>
                      <a:pt x="624626" y="112831"/>
                    </a:lnTo>
                    <a:lnTo>
                      <a:pt x="624626" y="111503"/>
                    </a:lnTo>
                    <a:lnTo>
                      <a:pt x="625658" y="109586"/>
                    </a:lnTo>
                    <a:lnTo>
                      <a:pt x="626101" y="107079"/>
                    </a:lnTo>
                    <a:lnTo>
                      <a:pt x="626101" y="105161"/>
                    </a:lnTo>
                    <a:lnTo>
                      <a:pt x="627870" y="103391"/>
                    </a:lnTo>
                    <a:lnTo>
                      <a:pt x="630378" y="101621"/>
                    </a:lnTo>
                    <a:lnTo>
                      <a:pt x="632443" y="99114"/>
                    </a:lnTo>
                    <a:lnTo>
                      <a:pt x="633475" y="96754"/>
                    </a:lnTo>
                    <a:lnTo>
                      <a:pt x="633475" y="94542"/>
                    </a:lnTo>
                    <a:lnTo>
                      <a:pt x="632443" y="93067"/>
                    </a:lnTo>
                    <a:lnTo>
                      <a:pt x="629050" y="92182"/>
                    </a:lnTo>
                    <a:lnTo>
                      <a:pt x="625510" y="85987"/>
                    </a:lnTo>
                    <a:lnTo>
                      <a:pt x="624773" y="82153"/>
                    </a:lnTo>
                    <a:lnTo>
                      <a:pt x="624035" y="81710"/>
                    </a:lnTo>
                    <a:lnTo>
                      <a:pt x="621823" y="79940"/>
                    </a:lnTo>
                    <a:lnTo>
                      <a:pt x="619758" y="76548"/>
                    </a:lnTo>
                    <a:lnTo>
                      <a:pt x="619463" y="75958"/>
                    </a:lnTo>
                    <a:lnTo>
                      <a:pt x="621528" y="75368"/>
                    </a:lnTo>
                    <a:lnTo>
                      <a:pt x="630378" y="75368"/>
                    </a:lnTo>
                    <a:lnTo>
                      <a:pt x="632147" y="74631"/>
                    </a:lnTo>
                    <a:lnTo>
                      <a:pt x="632443" y="74336"/>
                    </a:lnTo>
                    <a:lnTo>
                      <a:pt x="634065" y="71681"/>
                    </a:lnTo>
                    <a:lnTo>
                      <a:pt x="635687" y="67404"/>
                    </a:lnTo>
                    <a:lnTo>
                      <a:pt x="636130" y="64749"/>
                    </a:lnTo>
                    <a:lnTo>
                      <a:pt x="635540" y="63716"/>
                    </a:lnTo>
                    <a:lnTo>
                      <a:pt x="632590" y="61061"/>
                    </a:lnTo>
                    <a:lnTo>
                      <a:pt x="632590" y="60324"/>
                    </a:lnTo>
                    <a:lnTo>
                      <a:pt x="632885" y="59144"/>
                    </a:lnTo>
                    <a:lnTo>
                      <a:pt x="634655" y="57817"/>
                    </a:lnTo>
                    <a:lnTo>
                      <a:pt x="637015" y="56342"/>
                    </a:lnTo>
                    <a:lnTo>
                      <a:pt x="638342" y="55014"/>
                    </a:lnTo>
                    <a:lnTo>
                      <a:pt x="638047" y="53982"/>
                    </a:lnTo>
                    <a:lnTo>
                      <a:pt x="637310" y="52949"/>
                    </a:lnTo>
                    <a:lnTo>
                      <a:pt x="637310" y="51917"/>
                    </a:lnTo>
                    <a:lnTo>
                      <a:pt x="637605" y="50737"/>
                    </a:lnTo>
                    <a:lnTo>
                      <a:pt x="637605" y="46607"/>
                    </a:lnTo>
                    <a:lnTo>
                      <a:pt x="638047" y="45575"/>
                    </a:lnTo>
                    <a:lnTo>
                      <a:pt x="637605" y="41740"/>
                    </a:lnTo>
                    <a:lnTo>
                      <a:pt x="637015" y="38643"/>
                    </a:lnTo>
                    <a:lnTo>
                      <a:pt x="635097" y="34660"/>
                    </a:lnTo>
                    <a:lnTo>
                      <a:pt x="635392" y="33776"/>
                    </a:lnTo>
                    <a:lnTo>
                      <a:pt x="636277" y="33038"/>
                    </a:lnTo>
                    <a:lnTo>
                      <a:pt x="639079" y="31563"/>
                    </a:lnTo>
                    <a:lnTo>
                      <a:pt x="641292" y="28318"/>
                    </a:lnTo>
                    <a:lnTo>
                      <a:pt x="644537" y="25516"/>
                    </a:lnTo>
                    <a:lnTo>
                      <a:pt x="648814" y="23304"/>
                    </a:lnTo>
                    <a:lnTo>
                      <a:pt x="651764" y="20796"/>
                    </a:lnTo>
                    <a:lnTo>
                      <a:pt x="652944" y="18879"/>
                    </a:lnTo>
                    <a:lnTo>
                      <a:pt x="653829" y="18436"/>
                    </a:lnTo>
                    <a:lnTo>
                      <a:pt x="653534" y="17551"/>
                    </a:lnTo>
                    <a:close/>
                    <a:moveTo>
                      <a:pt x="161945" y="156488"/>
                    </a:moveTo>
                    <a:lnTo>
                      <a:pt x="159880" y="156488"/>
                    </a:lnTo>
                    <a:lnTo>
                      <a:pt x="158996" y="157373"/>
                    </a:lnTo>
                    <a:lnTo>
                      <a:pt x="160028" y="158996"/>
                    </a:lnTo>
                    <a:lnTo>
                      <a:pt x="163420" y="158996"/>
                    </a:lnTo>
                    <a:lnTo>
                      <a:pt x="163420" y="158553"/>
                    </a:lnTo>
                    <a:lnTo>
                      <a:pt x="163125" y="157373"/>
                    </a:lnTo>
                    <a:lnTo>
                      <a:pt x="162093" y="156636"/>
                    </a:lnTo>
                    <a:close/>
                    <a:moveTo>
                      <a:pt x="159291" y="132005"/>
                    </a:moveTo>
                    <a:lnTo>
                      <a:pt x="157078" y="131710"/>
                    </a:lnTo>
                    <a:lnTo>
                      <a:pt x="148819" y="132152"/>
                    </a:lnTo>
                    <a:lnTo>
                      <a:pt x="147196" y="132152"/>
                    </a:lnTo>
                    <a:lnTo>
                      <a:pt x="143657" y="129792"/>
                    </a:lnTo>
                    <a:lnTo>
                      <a:pt x="142034" y="130382"/>
                    </a:lnTo>
                    <a:lnTo>
                      <a:pt x="142034" y="130972"/>
                    </a:lnTo>
                    <a:lnTo>
                      <a:pt x="142329" y="132300"/>
                    </a:lnTo>
                    <a:lnTo>
                      <a:pt x="144984" y="134217"/>
                    </a:lnTo>
                    <a:lnTo>
                      <a:pt x="152654" y="135692"/>
                    </a:lnTo>
                    <a:lnTo>
                      <a:pt x="157521" y="135102"/>
                    </a:lnTo>
                    <a:lnTo>
                      <a:pt x="159143" y="134217"/>
                    </a:lnTo>
                    <a:lnTo>
                      <a:pt x="159438" y="132005"/>
                    </a:lnTo>
                    <a:close/>
                  </a:path>
                </a:pathLst>
              </a:custGeom>
              <a:grpFill/>
              <a:ln w="3175" cap="flat">
                <a:solidFill>
                  <a:schemeClr val="bg2">
                    <a:lumMod val="90000"/>
                  </a:schemeClr>
                </a:solidFill>
                <a:prstDash val="solid"/>
                <a:miter/>
              </a:ln>
            </p:spPr>
            <p:txBody>
              <a:bodyPr rtlCol="0" anchor="ctr"/>
              <a:lstStyle/>
              <a:p>
                <a:endParaRPr lang="en-GB"/>
              </a:p>
            </p:txBody>
          </p:sp>
          <p:sp>
            <p:nvSpPr>
              <p:cNvPr id="79" name="Freeform: Shape 78">
                <a:extLst>
                  <a:ext uri="{FF2B5EF4-FFF2-40B4-BE49-F238E27FC236}">
                    <a16:creationId xmlns:a16="http://schemas.microsoft.com/office/drawing/2014/main" id="{90DE3DA5-ED11-F627-D026-4AA84379B134}"/>
                  </a:ext>
                </a:extLst>
              </p:cNvPr>
              <p:cNvSpPr/>
              <p:nvPr/>
            </p:nvSpPr>
            <p:spPr>
              <a:xfrm>
                <a:off x="6681982" y="3418759"/>
                <a:ext cx="35987" cy="38052"/>
              </a:xfrm>
              <a:custGeom>
                <a:avLst/>
                <a:gdLst>
                  <a:gd name="connsiteX0" fmla="*/ 7375 w 35987"/>
                  <a:gd name="connsiteY0" fmla="*/ 27286 h 38052"/>
                  <a:gd name="connsiteX1" fmla="*/ 5015 w 35987"/>
                  <a:gd name="connsiteY1" fmla="*/ 30236 h 38052"/>
                  <a:gd name="connsiteX2" fmla="*/ 0 w 35987"/>
                  <a:gd name="connsiteY2" fmla="*/ 34808 h 38052"/>
                  <a:gd name="connsiteX3" fmla="*/ 442 w 35987"/>
                  <a:gd name="connsiteY3" fmla="*/ 35693 h 38052"/>
                  <a:gd name="connsiteX4" fmla="*/ 1327 w 35987"/>
                  <a:gd name="connsiteY4" fmla="*/ 38053 h 38052"/>
                  <a:gd name="connsiteX5" fmla="*/ 3982 w 35987"/>
                  <a:gd name="connsiteY5" fmla="*/ 35693 h 38052"/>
                  <a:gd name="connsiteX6" fmla="*/ 3982 w 35987"/>
                  <a:gd name="connsiteY6" fmla="*/ 33628 h 38052"/>
                  <a:gd name="connsiteX7" fmla="*/ 8554 w 35987"/>
                  <a:gd name="connsiteY7" fmla="*/ 28908 h 38052"/>
                  <a:gd name="connsiteX8" fmla="*/ 8554 w 35987"/>
                  <a:gd name="connsiteY8" fmla="*/ 28466 h 38052"/>
                  <a:gd name="connsiteX9" fmla="*/ 7227 w 35987"/>
                  <a:gd name="connsiteY9" fmla="*/ 27286 h 38052"/>
                  <a:gd name="connsiteX10" fmla="*/ 34955 w 35987"/>
                  <a:gd name="connsiteY10" fmla="*/ 12389 h 38052"/>
                  <a:gd name="connsiteX11" fmla="*/ 35988 w 35987"/>
                  <a:gd name="connsiteY11" fmla="*/ 8555 h 38052"/>
                  <a:gd name="connsiteX12" fmla="*/ 35398 w 35987"/>
                  <a:gd name="connsiteY12" fmla="*/ 3982 h 38052"/>
                  <a:gd name="connsiteX13" fmla="*/ 33628 w 35987"/>
                  <a:gd name="connsiteY13" fmla="*/ 3982 h 38052"/>
                  <a:gd name="connsiteX14" fmla="*/ 31563 w 35987"/>
                  <a:gd name="connsiteY14" fmla="*/ 2360 h 38052"/>
                  <a:gd name="connsiteX15" fmla="*/ 31120 w 35987"/>
                  <a:gd name="connsiteY15" fmla="*/ 1180 h 38052"/>
                  <a:gd name="connsiteX16" fmla="*/ 30530 w 35987"/>
                  <a:gd name="connsiteY16" fmla="*/ 738 h 38052"/>
                  <a:gd name="connsiteX17" fmla="*/ 29056 w 35987"/>
                  <a:gd name="connsiteY17" fmla="*/ 738 h 38052"/>
                  <a:gd name="connsiteX18" fmla="*/ 26106 w 35987"/>
                  <a:gd name="connsiteY18" fmla="*/ 0 h 38052"/>
                  <a:gd name="connsiteX19" fmla="*/ 22713 w 35987"/>
                  <a:gd name="connsiteY19" fmla="*/ 2213 h 38052"/>
                  <a:gd name="connsiteX20" fmla="*/ 21239 w 35987"/>
                  <a:gd name="connsiteY20" fmla="*/ 5752 h 38052"/>
                  <a:gd name="connsiteX21" fmla="*/ 20944 w 35987"/>
                  <a:gd name="connsiteY21" fmla="*/ 7375 h 38052"/>
                  <a:gd name="connsiteX22" fmla="*/ 19764 w 35987"/>
                  <a:gd name="connsiteY22" fmla="*/ 10914 h 38052"/>
                  <a:gd name="connsiteX23" fmla="*/ 20206 w 35987"/>
                  <a:gd name="connsiteY23" fmla="*/ 12979 h 38052"/>
                  <a:gd name="connsiteX24" fmla="*/ 20206 w 35987"/>
                  <a:gd name="connsiteY24" fmla="*/ 15782 h 38052"/>
                  <a:gd name="connsiteX25" fmla="*/ 20649 w 35987"/>
                  <a:gd name="connsiteY25" fmla="*/ 17994 h 38052"/>
                  <a:gd name="connsiteX26" fmla="*/ 20353 w 35987"/>
                  <a:gd name="connsiteY26" fmla="*/ 19322 h 38052"/>
                  <a:gd name="connsiteX27" fmla="*/ 19764 w 35987"/>
                  <a:gd name="connsiteY27" fmla="*/ 20059 h 38052"/>
                  <a:gd name="connsiteX28" fmla="*/ 19764 w 35987"/>
                  <a:gd name="connsiteY28" fmla="*/ 20501 h 38052"/>
                  <a:gd name="connsiteX29" fmla="*/ 20501 w 35987"/>
                  <a:gd name="connsiteY29" fmla="*/ 20501 h 38052"/>
                  <a:gd name="connsiteX30" fmla="*/ 22271 w 35987"/>
                  <a:gd name="connsiteY30" fmla="*/ 20059 h 38052"/>
                  <a:gd name="connsiteX31" fmla="*/ 24188 w 35987"/>
                  <a:gd name="connsiteY31" fmla="*/ 20649 h 38052"/>
                  <a:gd name="connsiteX32" fmla="*/ 26106 w 35987"/>
                  <a:gd name="connsiteY32" fmla="*/ 21829 h 38052"/>
                  <a:gd name="connsiteX33" fmla="*/ 26106 w 35987"/>
                  <a:gd name="connsiteY33" fmla="*/ 22566 h 38052"/>
                  <a:gd name="connsiteX34" fmla="*/ 24926 w 35987"/>
                  <a:gd name="connsiteY34" fmla="*/ 23009 h 38052"/>
                  <a:gd name="connsiteX35" fmla="*/ 21828 w 35987"/>
                  <a:gd name="connsiteY35" fmla="*/ 24779 h 38052"/>
                  <a:gd name="connsiteX36" fmla="*/ 19616 w 35987"/>
                  <a:gd name="connsiteY36" fmla="*/ 26844 h 38052"/>
                  <a:gd name="connsiteX37" fmla="*/ 19026 w 35987"/>
                  <a:gd name="connsiteY37" fmla="*/ 28761 h 38052"/>
                  <a:gd name="connsiteX38" fmla="*/ 17551 w 35987"/>
                  <a:gd name="connsiteY38" fmla="*/ 32743 h 38052"/>
                  <a:gd name="connsiteX39" fmla="*/ 17551 w 35987"/>
                  <a:gd name="connsiteY39" fmla="*/ 33628 h 38052"/>
                  <a:gd name="connsiteX40" fmla="*/ 18436 w 35987"/>
                  <a:gd name="connsiteY40" fmla="*/ 34071 h 38052"/>
                  <a:gd name="connsiteX41" fmla="*/ 23451 w 35987"/>
                  <a:gd name="connsiteY41" fmla="*/ 33628 h 38052"/>
                  <a:gd name="connsiteX42" fmla="*/ 28023 w 35987"/>
                  <a:gd name="connsiteY42" fmla="*/ 32006 h 38052"/>
                  <a:gd name="connsiteX43" fmla="*/ 31415 w 35987"/>
                  <a:gd name="connsiteY43" fmla="*/ 30236 h 38052"/>
                  <a:gd name="connsiteX44" fmla="*/ 32448 w 35987"/>
                  <a:gd name="connsiteY44" fmla="*/ 30236 h 38052"/>
                  <a:gd name="connsiteX45" fmla="*/ 32890 w 35987"/>
                  <a:gd name="connsiteY45" fmla="*/ 28023 h 38052"/>
                  <a:gd name="connsiteX46" fmla="*/ 33775 w 35987"/>
                  <a:gd name="connsiteY46" fmla="*/ 24926 h 38052"/>
                  <a:gd name="connsiteX47" fmla="*/ 35398 w 35987"/>
                  <a:gd name="connsiteY47" fmla="*/ 22271 h 38052"/>
                  <a:gd name="connsiteX48" fmla="*/ 34660 w 35987"/>
                  <a:gd name="connsiteY48" fmla="*/ 15929 h 38052"/>
                  <a:gd name="connsiteX49" fmla="*/ 34660 w 35987"/>
                  <a:gd name="connsiteY49" fmla="*/ 12537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987" h="38052">
                    <a:moveTo>
                      <a:pt x="7375" y="27286"/>
                    </a:moveTo>
                    <a:lnTo>
                      <a:pt x="5015" y="30236"/>
                    </a:lnTo>
                    <a:lnTo>
                      <a:pt x="0" y="34808"/>
                    </a:lnTo>
                    <a:lnTo>
                      <a:pt x="442" y="35693"/>
                    </a:lnTo>
                    <a:lnTo>
                      <a:pt x="1327" y="38053"/>
                    </a:lnTo>
                    <a:lnTo>
                      <a:pt x="3982" y="35693"/>
                    </a:lnTo>
                    <a:lnTo>
                      <a:pt x="3982" y="33628"/>
                    </a:lnTo>
                    <a:lnTo>
                      <a:pt x="8554" y="28908"/>
                    </a:lnTo>
                    <a:lnTo>
                      <a:pt x="8554" y="28466"/>
                    </a:lnTo>
                    <a:lnTo>
                      <a:pt x="7227" y="27286"/>
                    </a:lnTo>
                    <a:close/>
                    <a:moveTo>
                      <a:pt x="34955" y="12389"/>
                    </a:moveTo>
                    <a:lnTo>
                      <a:pt x="35988" y="8555"/>
                    </a:lnTo>
                    <a:lnTo>
                      <a:pt x="35398" y="3982"/>
                    </a:lnTo>
                    <a:lnTo>
                      <a:pt x="33628" y="3982"/>
                    </a:lnTo>
                    <a:lnTo>
                      <a:pt x="31563" y="2360"/>
                    </a:lnTo>
                    <a:lnTo>
                      <a:pt x="31120" y="1180"/>
                    </a:lnTo>
                    <a:lnTo>
                      <a:pt x="30530" y="738"/>
                    </a:lnTo>
                    <a:lnTo>
                      <a:pt x="29056" y="738"/>
                    </a:lnTo>
                    <a:lnTo>
                      <a:pt x="26106" y="0"/>
                    </a:lnTo>
                    <a:lnTo>
                      <a:pt x="22713" y="2213"/>
                    </a:lnTo>
                    <a:lnTo>
                      <a:pt x="21239" y="5752"/>
                    </a:lnTo>
                    <a:lnTo>
                      <a:pt x="20944" y="7375"/>
                    </a:lnTo>
                    <a:lnTo>
                      <a:pt x="19764" y="10914"/>
                    </a:lnTo>
                    <a:lnTo>
                      <a:pt x="20206" y="12979"/>
                    </a:lnTo>
                    <a:lnTo>
                      <a:pt x="20206" y="15782"/>
                    </a:lnTo>
                    <a:lnTo>
                      <a:pt x="20649" y="17994"/>
                    </a:lnTo>
                    <a:lnTo>
                      <a:pt x="20353" y="19322"/>
                    </a:lnTo>
                    <a:lnTo>
                      <a:pt x="19764" y="20059"/>
                    </a:lnTo>
                    <a:lnTo>
                      <a:pt x="19764" y="20501"/>
                    </a:lnTo>
                    <a:lnTo>
                      <a:pt x="20501" y="20501"/>
                    </a:lnTo>
                    <a:lnTo>
                      <a:pt x="22271" y="20059"/>
                    </a:lnTo>
                    <a:lnTo>
                      <a:pt x="24188" y="20649"/>
                    </a:lnTo>
                    <a:lnTo>
                      <a:pt x="26106" y="21829"/>
                    </a:lnTo>
                    <a:lnTo>
                      <a:pt x="26106" y="22566"/>
                    </a:lnTo>
                    <a:lnTo>
                      <a:pt x="24926" y="23009"/>
                    </a:lnTo>
                    <a:lnTo>
                      <a:pt x="21828" y="24779"/>
                    </a:lnTo>
                    <a:lnTo>
                      <a:pt x="19616" y="26844"/>
                    </a:lnTo>
                    <a:lnTo>
                      <a:pt x="19026" y="28761"/>
                    </a:lnTo>
                    <a:lnTo>
                      <a:pt x="17551" y="32743"/>
                    </a:lnTo>
                    <a:lnTo>
                      <a:pt x="17551" y="33628"/>
                    </a:lnTo>
                    <a:lnTo>
                      <a:pt x="18436" y="34071"/>
                    </a:lnTo>
                    <a:lnTo>
                      <a:pt x="23451" y="33628"/>
                    </a:lnTo>
                    <a:lnTo>
                      <a:pt x="28023" y="32006"/>
                    </a:lnTo>
                    <a:lnTo>
                      <a:pt x="31415" y="30236"/>
                    </a:lnTo>
                    <a:lnTo>
                      <a:pt x="32448" y="30236"/>
                    </a:lnTo>
                    <a:lnTo>
                      <a:pt x="32890" y="28023"/>
                    </a:lnTo>
                    <a:lnTo>
                      <a:pt x="33775" y="24926"/>
                    </a:lnTo>
                    <a:lnTo>
                      <a:pt x="35398" y="22271"/>
                    </a:lnTo>
                    <a:lnTo>
                      <a:pt x="34660" y="15929"/>
                    </a:lnTo>
                    <a:lnTo>
                      <a:pt x="34660" y="12537"/>
                    </a:lnTo>
                    <a:close/>
                  </a:path>
                </a:pathLst>
              </a:custGeom>
              <a:grpFill/>
              <a:ln w="14735" cap="flat">
                <a:solidFill>
                  <a:schemeClr val="bg2">
                    <a:lumMod val="90000"/>
                  </a:schemeClr>
                </a:solidFill>
                <a:prstDash val="solid"/>
                <a:miter/>
              </a:ln>
            </p:spPr>
            <p:txBody>
              <a:bodyPr rtlCol="0" anchor="ctr"/>
              <a:lstStyle/>
              <a:p>
                <a:endParaRPr lang="en-GB"/>
              </a:p>
            </p:txBody>
          </p:sp>
          <p:sp>
            <p:nvSpPr>
              <p:cNvPr id="80" name="Freeform: Shape 79">
                <a:extLst>
                  <a:ext uri="{FF2B5EF4-FFF2-40B4-BE49-F238E27FC236}">
                    <a16:creationId xmlns:a16="http://schemas.microsoft.com/office/drawing/2014/main" id="{C5DDF302-F463-CDDB-E770-FAFEE52C54D6}"/>
                  </a:ext>
                </a:extLst>
              </p:cNvPr>
              <p:cNvSpPr/>
              <p:nvPr/>
            </p:nvSpPr>
            <p:spPr>
              <a:xfrm>
                <a:off x="4013423" y="3807988"/>
                <a:ext cx="68730" cy="15634"/>
              </a:xfrm>
              <a:custGeom>
                <a:avLst/>
                <a:gdLst>
                  <a:gd name="connsiteX0" fmla="*/ 1917 w 68730"/>
                  <a:gd name="connsiteY0" fmla="*/ 10914 h 15634"/>
                  <a:gd name="connsiteX1" fmla="*/ 0 w 68730"/>
                  <a:gd name="connsiteY1" fmla="*/ 10914 h 15634"/>
                  <a:gd name="connsiteX2" fmla="*/ 0 w 68730"/>
                  <a:gd name="connsiteY2" fmla="*/ 11799 h 15634"/>
                  <a:gd name="connsiteX3" fmla="*/ 738 w 68730"/>
                  <a:gd name="connsiteY3" fmla="*/ 12242 h 15634"/>
                  <a:gd name="connsiteX4" fmla="*/ 738 w 68730"/>
                  <a:gd name="connsiteY4" fmla="*/ 12537 h 15634"/>
                  <a:gd name="connsiteX5" fmla="*/ 1622 w 68730"/>
                  <a:gd name="connsiteY5" fmla="*/ 12537 h 15634"/>
                  <a:gd name="connsiteX6" fmla="*/ 1622 w 68730"/>
                  <a:gd name="connsiteY6" fmla="*/ 12242 h 15634"/>
                  <a:gd name="connsiteX7" fmla="*/ 1770 w 68730"/>
                  <a:gd name="connsiteY7" fmla="*/ 12242 h 15634"/>
                  <a:gd name="connsiteX8" fmla="*/ 2065 w 68730"/>
                  <a:gd name="connsiteY8" fmla="*/ 11652 h 15634"/>
                  <a:gd name="connsiteX9" fmla="*/ 2212 w 68730"/>
                  <a:gd name="connsiteY9" fmla="*/ 11652 h 15634"/>
                  <a:gd name="connsiteX10" fmla="*/ 2212 w 68730"/>
                  <a:gd name="connsiteY10" fmla="*/ 11209 h 15634"/>
                  <a:gd name="connsiteX11" fmla="*/ 1917 w 68730"/>
                  <a:gd name="connsiteY11" fmla="*/ 10914 h 15634"/>
                  <a:gd name="connsiteX12" fmla="*/ 56784 w 68730"/>
                  <a:gd name="connsiteY12" fmla="*/ 3392 h 15634"/>
                  <a:gd name="connsiteX13" fmla="*/ 53539 w 68730"/>
                  <a:gd name="connsiteY13" fmla="*/ 2213 h 15634"/>
                  <a:gd name="connsiteX14" fmla="*/ 48525 w 68730"/>
                  <a:gd name="connsiteY14" fmla="*/ 1475 h 15634"/>
                  <a:gd name="connsiteX15" fmla="*/ 47935 w 68730"/>
                  <a:gd name="connsiteY15" fmla="*/ 1475 h 15634"/>
                  <a:gd name="connsiteX16" fmla="*/ 48525 w 68730"/>
                  <a:gd name="connsiteY16" fmla="*/ 2508 h 15634"/>
                  <a:gd name="connsiteX17" fmla="*/ 47787 w 68730"/>
                  <a:gd name="connsiteY17" fmla="*/ 2508 h 15634"/>
                  <a:gd name="connsiteX18" fmla="*/ 47050 w 68730"/>
                  <a:gd name="connsiteY18" fmla="*/ 2065 h 15634"/>
                  <a:gd name="connsiteX19" fmla="*/ 46460 w 68730"/>
                  <a:gd name="connsiteY19" fmla="*/ 1328 h 15634"/>
                  <a:gd name="connsiteX20" fmla="*/ 45575 w 68730"/>
                  <a:gd name="connsiteY20" fmla="*/ 1328 h 15634"/>
                  <a:gd name="connsiteX21" fmla="*/ 29203 w 68730"/>
                  <a:gd name="connsiteY21" fmla="*/ 738 h 15634"/>
                  <a:gd name="connsiteX22" fmla="*/ 22714 w 68730"/>
                  <a:gd name="connsiteY22" fmla="*/ 0 h 15634"/>
                  <a:gd name="connsiteX23" fmla="*/ 21386 w 68730"/>
                  <a:gd name="connsiteY23" fmla="*/ 0 h 15634"/>
                  <a:gd name="connsiteX24" fmla="*/ 20206 w 68730"/>
                  <a:gd name="connsiteY24" fmla="*/ 590 h 15634"/>
                  <a:gd name="connsiteX25" fmla="*/ 19911 w 68730"/>
                  <a:gd name="connsiteY25" fmla="*/ 2360 h 15634"/>
                  <a:gd name="connsiteX26" fmla="*/ 18879 w 68730"/>
                  <a:gd name="connsiteY26" fmla="*/ 3540 h 15634"/>
                  <a:gd name="connsiteX27" fmla="*/ 17551 w 68730"/>
                  <a:gd name="connsiteY27" fmla="*/ 4277 h 15634"/>
                  <a:gd name="connsiteX28" fmla="*/ 18141 w 68730"/>
                  <a:gd name="connsiteY28" fmla="*/ 5457 h 15634"/>
                  <a:gd name="connsiteX29" fmla="*/ 19026 w 68730"/>
                  <a:gd name="connsiteY29" fmla="*/ 6490 h 15634"/>
                  <a:gd name="connsiteX30" fmla="*/ 19911 w 68730"/>
                  <a:gd name="connsiteY30" fmla="*/ 8112 h 15634"/>
                  <a:gd name="connsiteX31" fmla="*/ 19911 w 68730"/>
                  <a:gd name="connsiteY31" fmla="*/ 10030 h 15634"/>
                  <a:gd name="connsiteX32" fmla="*/ 19321 w 68730"/>
                  <a:gd name="connsiteY32" fmla="*/ 14307 h 15634"/>
                  <a:gd name="connsiteX33" fmla="*/ 20796 w 68730"/>
                  <a:gd name="connsiteY33" fmla="*/ 15044 h 15634"/>
                  <a:gd name="connsiteX34" fmla="*/ 24189 w 68730"/>
                  <a:gd name="connsiteY34" fmla="*/ 15044 h 15634"/>
                  <a:gd name="connsiteX35" fmla="*/ 25516 w 68730"/>
                  <a:gd name="connsiteY35" fmla="*/ 15339 h 15634"/>
                  <a:gd name="connsiteX36" fmla="*/ 28761 w 68730"/>
                  <a:gd name="connsiteY36" fmla="*/ 15339 h 15634"/>
                  <a:gd name="connsiteX37" fmla="*/ 30531 w 68730"/>
                  <a:gd name="connsiteY37" fmla="*/ 14454 h 15634"/>
                  <a:gd name="connsiteX38" fmla="*/ 35103 w 68730"/>
                  <a:gd name="connsiteY38" fmla="*/ 14749 h 15634"/>
                  <a:gd name="connsiteX39" fmla="*/ 37463 w 68730"/>
                  <a:gd name="connsiteY39" fmla="*/ 14454 h 15634"/>
                  <a:gd name="connsiteX40" fmla="*/ 40118 w 68730"/>
                  <a:gd name="connsiteY40" fmla="*/ 15487 h 15634"/>
                  <a:gd name="connsiteX41" fmla="*/ 42330 w 68730"/>
                  <a:gd name="connsiteY41" fmla="*/ 15192 h 15634"/>
                  <a:gd name="connsiteX42" fmla="*/ 43362 w 68730"/>
                  <a:gd name="connsiteY42" fmla="*/ 15634 h 15634"/>
                  <a:gd name="connsiteX43" fmla="*/ 47345 w 68730"/>
                  <a:gd name="connsiteY43" fmla="*/ 15634 h 15634"/>
                  <a:gd name="connsiteX44" fmla="*/ 51622 w 68730"/>
                  <a:gd name="connsiteY44" fmla="*/ 15044 h 15634"/>
                  <a:gd name="connsiteX45" fmla="*/ 55162 w 68730"/>
                  <a:gd name="connsiteY45" fmla="*/ 12832 h 15634"/>
                  <a:gd name="connsiteX46" fmla="*/ 56489 w 68730"/>
                  <a:gd name="connsiteY46" fmla="*/ 10914 h 15634"/>
                  <a:gd name="connsiteX47" fmla="*/ 58112 w 68730"/>
                  <a:gd name="connsiteY47" fmla="*/ 9292 h 15634"/>
                  <a:gd name="connsiteX48" fmla="*/ 60619 w 68730"/>
                  <a:gd name="connsiteY48" fmla="*/ 7817 h 15634"/>
                  <a:gd name="connsiteX49" fmla="*/ 60619 w 68730"/>
                  <a:gd name="connsiteY49" fmla="*/ 4130 h 15634"/>
                  <a:gd name="connsiteX50" fmla="*/ 57079 w 68730"/>
                  <a:gd name="connsiteY50" fmla="*/ 3540 h 15634"/>
                  <a:gd name="connsiteX51" fmla="*/ 68583 w 68730"/>
                  <a:gd name="connsiteY51" fmla="*/ 10325 h 15634"/>
                  <a:gd name="connsiteX52" fmla="*/ 66961 w 68730"/>
                  <a:gd name="connsiteY52" fmla="*/ 9882 h 15634"/>
                  <a:gd name="connsiteX53" fmla="*/ 64011 w 68730"/>
                  <a:gd name="connsiteY53" fmla="*/ 9882 h 15634"/>
                  <a:gd name="connsiteX54" fmla="*/ 61504 w 68730"/>
                  <a:gd name="connsiteY54" fmla="*/ 10472 h 15634"/>
                  <a:gd name="connsiteX55" fmla="*/ 61946 w 68730"/>
                  <a:gd name="connsiteY55" fmla="*/ 11209 h 15634"/>
                  <a:gd name="connsiteX56" fmla="*/ 65339 w 68730"/>
                  <a:gd name="connsiteY56" fmla="*/ 11209 h 15634"/>
                  <a:gd name="connsiteX57" fmla="*/ 68731 w 68730"/>
                  <a:gd name="connsiteY57" fmla="*/ 10472 h 15634"/>
                  <a:gd name="connsiteX58" fmla="*/ 68731 w 68730"/>
                  <a:gd name="connsiteY58" fmla="*/ 10177 h 1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730" h="15634">
                    <a:moveTo>
                      <a:pt x="1917" y="10914"/>
                    </a:moveTo>
                    <a:lnTo>
                      <a:pt x="0" y="10914"/>
                    </a:lnTo>
                    <a:lnTo>
                      <a:pt x="0" y="11799"/>
                    </a:lnTo>
                    <a:lnTo>
                      <a:pt x="738" y="12242"/>
                    </a:lnTo>
                    <a:lnTo>
                      <a:pt x="738" y="12537"/>
                    </a:lnTo>
                    <a:lnTo>
                      <a:pt x="1622" y="12537"/>
                    </a:lnTo>
                    <a:lnTo>
                      <a:pt x="1622" y="12242"/>
                    </a:lnTo>
                    <a:lnTo>
                      <a:pt x="1770" y="12242"/>
                    </a:lnTo>
                    <a:lnTo>
                      <a:pt x="2065" y="11652"/>
                    </a:lnTo>
                    <a:lnTo>
                      <a:pt x="2212" y="11652"/>
                    </a:lnTo>
                    <a:lnTo>
                      <a:pt x="2212" y="11209"/>
                    </a:lnTo>
                    <a:lnTo>
                      <a:pt x="1917" y="10914"/>
                    </a:lnTo>
                    <a:close/>
                    <a:moveTo>
                      <a:pt x="56784" y="3392"/>
                    </a:moveTo>
                    <a:lnTo>
                      <a:pt x="53539" y="2213"/>
                    </a:lnTo>
                    <a:lnTo>
                      <a:pt x="48525" y="1475"/>
                    </a:lnTo>
                    <a:lnTo>
                      <a:pt x="47935" y="1475"/>
                    </a:lnTo>
                    <a:lnTo>
                      <a:pt x="48525" y="2508"/>
                    </a:lnTo>
                    <a:lnTo>
                      <a:pt x="47787" y="2508"/>
                    </a:lnTo>
                    <a:lnTo>
                      <a:pt x="47050" y="2065"/>
                    </a:lnTo>
                    <a:lnTo>
                      <a:pt x="46460" y="1328"/>
                    </a:lnTo>
                    <a:lnTo>
                      <a:pt x="45575" y="1328"/>
                    </a:lnTo>
                    <a:lnTo>
                      <a:pt x="29203" y="738"/>
                    </a:lnTo>
                    <a:lnTo>
                      <a:pt x="22714" y="0"/>
                    </a:lnTo>
                    <a:lnTo>
                      <a:pt x="21386" y="0"/>
                    </a:lnTo>
                    <a:lnTo>
                      <a:pt x="20206" y="590"/>
                    </a:lnTo>
                    <a:lnTo>
                      <a:pt x="19911" y="2360"/>
                    </a:lnTo>
                    <a:lnTo>
                      <a:pt x="18879" y="3540"/>
                    </a:lnTo>
                    <a:lnTo>
                      <a:pt x="17551" y="4277"/>
                    </a:lnTo>
                    <a:lnTo>
                      <a:pt x="18141" y="5457"/>
                    </a:lnTo>
                    <a:lnTo>
                      <a:pt x="19026" y="6490"/>
                    </a:lnTo>
                    <a:lnTo>
                      <a:pt x="19911" y="8112"/>
                    </a:lnTo>
                    <a:lnTo>
                      <a:pt x="19911" y="10030"/>
                    </a:lnTo>
                    <a:lnTo>
                      <a:pt x="19321" y="14307"/>
                    </a:lnTo>
                    <a:lnTo>
                      <a:pt x="20796" y="15044"/>
                    </a:lnTo>
                    <a:lnTo>
                      <a:pt x="24189" y="15044"/>
                    </a:lnTo>
                    <a:lnTo>
                      <a:pt x="25516" y="15339"/>
                    </a:lnTo>
                    <a:lnTo>
                      <a:pt x="28761" y="15339"/>
                    </a:lnTo>
                    <a:lnTo>
                      <a:pt x="30531" y="14454"/>
                    </a:lnTo>
                    <a:lnTo>
                      <a:pt x="35103" y="14749"/>
                    </a:lnTo>
                    <a:lnTo>
                      <a:pt x="37463" y="14454"/>
                    </a:lnTo>
                    <a:lnTo>
                      <a:pt x="40118" y="15487"/>
                    </a:lnTo>
                    <a:lnTo>
                      <a:pt x="42330" y="15192"/>
                    </a:lnTo>
                    <a:lnTo>
                      <a:pt x="43362" y="15634"/>
                    </a:lnTo>
                    <a:lnTo>
                      <a:pt x="47345" y="15634"/>
                    </a:lnTo>
                    <a:lnTo>
                      <a:pt x="51622" y="15044"/>
                    </a:lnTo>
                    <a:lnTo>
                      <a:pt x="55162" y="12832"/>
                    </a:lnTo>
                    <a:lnTo>
                      <a:pt x="56489" y="10914"/>
                    </a:lnTo>
                    <a:lnTo>
                      <a:pt x="58112" y="9292"/>
                    </a:lnTo>
                    <a:lnTo>
                      <a:pt x="60619" y="7817"/>
                    </a:lnTo>
                    <a:lnTo>
                      <a:pt x="60619" y="4130"/>
                    </a:lnTo>
                    <a:lnTo>
                      <a:pt x="57079" y="3540"/>
                    </a:lnTo>
                    <a:close/>
                    <a:moveTo>
                      <a:pt x="68583" y="10325"/>
                    </a:moveTo>
                    <a:lnTo>
                      <a:pt x="66961" y="9882"/>
                    </a:lnTo>
                    <a:lnTo>
                      <a:pt x="64011" y="9882"/>
                    </a:lnTo>
                    <a:lnTo>
                      <a:pt x="61504" y="10472"/>
                    </a:lnTo>
                    <a:lnTo>
                      <a:pt x="61946" y="11209"/>
                    </a:lnTo>
                    <a:lnTo>
                      <a:pt x="65339" y="11209"/>
                    </a:lnTo>
                    <a:lnTo>
                      <a:pt x="68731" y="10472"/>
                    </a:lnTo>
                    <a:lnTo>
                      <a:pt x="68731" y="10177"/>
                    </a:lnTo>
                    <a:close/>
                  </a:path>
                </a:pathLst>
              </a:custGeom>
              <a:grpFill/>
              <a:ln w="3175" cap="flat">
                <a:solidFill>
                  <a:schemeClr val="bg2">
                    <a:lumMod val="90000"/>
                  </a:schemeClr>
                </a:solidFill>
                <a:prstDash val="solid"/>
                <a:miter/>
              </a:ln>
            </p:spPr>
            <p:txBody>
              <a:bodyPr rtlCol="0" anchor="ctr"/>
              <a:lstStyle/>
              <a:p>
                <a:endParaRPr lang="en-GB"/>
              </a:p>
            </p:txBody>
          </p:sp>
          <p:sp>
            <p:nvSpPr>
              <p:cNvPr id="81" name="Freeform: Shape 80">
                <a:extLst>
                  <a:ext uri="{FF2B5EF4-FFF2-40B4-BE49-F238E27FC236}">
                    <a16:creationId xmlns:a16="http://schemas.microsoft.com/office/drawing/2014/main" id="{50416ACF-8E67-D614-9E84-FFC34A490DEE}"/>
                  </a:ext>
                </a:extLst>
              </p:cNvPr>
              <p:cNvSpPr/>
              <p:nvPr/>
            </p:nvSpPr>
            <p:spPr>
              <a:xfrm>
                <a:off x="2434677" y="4938656"/>
                <a:ext cx="1474" cy="2507"/>
              </a:xfrm>
              <a:custGeom>
                <a:avLst/>
                <a:gdLst>
                  <a:gd name="connsiteX0" fmla="*/ 1475 w 1474"/>
                  <a:gd name="connsiteY0" fmla="*/ 1180 h 2507"/>
                  <a:gd name="connsiteX1" fmla="*/ 1180 w 1474"/>
                  <a:gd name="connsiteY1" fmla="*/ 295 h 2507"/>
                  <a:gd name="connsiteX2" fmla="*/ 442 w 1474"/>
                  <a:gd name="connsiteY2" fmla="*/ 0 h 2507"/>
                  <a:gd name="connsiteX3" fmla="*/ 0 w 1474"/>
                  <a:gd name="connsiteY3" fmla="*/ 590 h 2507"/>
                  <a:gd name="connsiteX4" fmla="*/ 147 w 1474"/>
                  <a:gd name="connsiteY4" fmla="*/ 1327 h 2507"/>
                  <a:gd name="connsiteX5" fmla="*/ 737 w 1474"/>
                  <a:gd name="connsiteY5" fmla="*/ 2213 h 2507"/>
                  <a:gd name="connsiteX6" fmla="*/ 1180 w 1474"/>
                  <a:gd name="connsiteY6" fmla="*/ 2507 h 2507"/>
                  <a:gd name="connsiteX7" fmla="*/ 1475 w 1474"/>
                  <a:gd name="connsiteY7" fmla="*/ 2065 h 2507"/>
                  <a:gd name="connsiteX8" fmla="*/ 1475 w 1474"/>
                  <a:gd name="connsiteY8" fmla="*/ 1180 h 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4" h="2507">
                    <a:moveTo>
                      <a:pt x="1475" y="1180"/>
                    </a:moveTo>
                    <a:lnTo>
                      <a:pt x="1180" y="295"/>
                    </a:lnTo>
                    <a:lnTo>
                      <a:pt x="442" y="0"/>
                    </a:lnTo>
                    <a:lnTo>
                      <a:pt x="0" y="590"/>
                    </a:lnTo>
                    <a:lnTo>
                      <a:pt x="147" y="1327"/>
                    </a:lnTo>
                    <a:lnTo>
                      <a:pt x="737" y="2213"/>
                    </a:lnTo>
                    <a:lnTo>
                      <a:pt x="1180" y="2507"/>
                    </a:lnTo>
                    <a:lnTo>
                      <a:pt x="1475" y="2065"/>
                    </a:lnTo>
                    <a:lnTo>
                      <a:pt x="1475" y="1180"/>
                    </a:lnTo>
                    <a:close/>
                  </a:path>
                </a:pathLst>
              </a:custGeom>
              <a:grpFill/>
              <a:ln w="3175" cap="flat">
                <a:solidFill>
                  <a:schemeClr val="bg2">
                    <a:lumMod val="90000"/>
                  </a:schemeClr>
                </a:solidFill>
                <a:prstDash val="solid"/>
                <a:miter/>
              </a:ln>
            </p:spPr>
            <p:txBody>
              <a:bodyPr rtlCol="0" anchor="ctr"/>
              <a:lstStyle/>
              <a:p>
                <a:endParaRPr lang="en-GB"/>
              </a:p>
            </p:txBody>
          </p:sp>
          <p:sp>
            <p:nvSpPr>
              <p:cNvPr id="82" name="Freeform: Shape 81">
                <a:extLst>
                  <a:ext uri="{FF2B5EF4-FFF2-40B4-BE49-F238E27FC236}">
                    <a16:creationId xmlns:a16="http://schemas.microsoft.com/office/drawing/2014/main" id="{65EC9F16-160C-BADC-2C4A-DAE41611FC58}"/>
                  </a:ext>
                </a:extLst>
              </p:cNvPr>
              <p:cNvSpPr/>
              <p:nvPr/>
            </p:nvSpPr>
            <p:spPr>
              <a:xfrm>
                <a:off x="4314895" y="2970533"/>
                <a:ext cx="6784" cy="11356"/>
              </a:xfrm>
              <a:custGeom>
                <a:avLst/>
                <a:gdLst>
                  <a:gd name="connsiteX0" fmla="*/ 6342 w 6784"/>
                  <a:gd name="connsiteY0" fmla="*/ 9439 h 11356"/>
                  <a:gd name="connsiteX1" fmla="*/ 5457 w 6784"/>
                  <a:gd name="connsiteY1" fmla="*/ 9439 h 11356"/>
                  <a:gd name="connsiteX2" fmla="*/ 4867 w 6784"/>
                  <a:gd name="connsiteY2" fmla="*/ 9882 h 11356"/>
                  <a:gd name="connsiteX3" fmla="*/ 3982 w 6784"/>
                  <a:gd name="connsiteY3" fmla="*/ 10914 h 11356"/>
                  <a:gd name="connsiteX4" fmla="*/ 5900 w 6784"/>
                  <a:gd name="connsiteY4" fmla="*/ 11357 h 11356"/>
                  <a:gd name="connsiteX5" fmla="*/ 6489 w 6784"/>
                  <a:gd name="connsiteY5" fmla="*/ 11062 h 11356"/>
                  <a:gd name="connsiteX6" fmla="*/ 6784 w 6784"/>
                  <a:gd name="connsiteY6" fmla="*/ 10472 h 11356"/>
                  <a:gd name="connsiteX7" fmla="*/ 6784 w 6784"/>
                  <a:gd name="connsiteY7" fmla="*/ 9734 h 11356"/>
                  <a:gd name="connsiteX8" fmla="*/ 6489 w 6784"/>
                  <a:gd name="connsiteY8" fmla="*/ 9439 h 11356"/>
                  <a:gd name="connsiteX9" fmla="*/ 2065 w 6784"/>
                  <a:gd name="connsiteY9" fmla="*/ 4720 h 11356"/>
                  <a:gd name="connsiteX10" fmla="*/ 2950 w 6784"/>
                  <a:gd name="connsiteY10" fmla="*/ 2065 h 11356"/>
                  <a:gd name="connsiteX11" fmla="*/ 2655 w 6784"/>
                  <a:gd name="connsiteY11" fmla="*/ 885 h 11356"/>
                  <a:gd name="connsiteX12" fmla="*/ 590 w 6784"/>
                  <a:gd name="connsiteY12" fmla="*/ 0 h 11356"/>
                  <a:gd name="connsiteX13" fmla="*/ 295 w 6784"/>
                  <a:gd name="connsiteY13" fmla="*/ 295 h 11356"/>
                  <a:gd name="connsiteX14" fmla="*/ 0 w 6784"/>
                  <a:gd name="connsiteY14" fmla="*/ 1032 h 11356"/>
                  <a:gd name="connsiteX15" fmla="*/ 1327 w 6784"/>
                  <a:gd name="connsiteY15" fmla="*/ 5457 h 11356"/>
                  <a:gd name="connsiteX16" fmla="*/ 1327 w 6784"/>
                  <a:gd name="connsiteY16" fmla="*/ 6047 h 11356"/>
                  <a:gd name="connsiteX17" fmla="*/ 147 w 6784"/>
                  <a:gd name="connsiteY17" fmla="*/ 8259 h 11356"/>
                  <a:gd name="connsiteX18" fmla="*/ 147 w 6784"/>
                  <a:gd name="connsiteY18" fmla="*/ 9144 h 11356"/>
                  <a:gd name="connsiteX19" fmla="*/ 737 w 6784"/>
                  <a:gd name="connsiteY19" fmla="*/ 9882 h 11356"/>
                  <a:gd name="connsiteX20" fmla="*/ 2950 w 6784"/>
                  <a:gd name="connsiteY20" fmla="*/ 8407 h 11356"/>
                  <a:gd name="connsiteX21" fmla="*/ 3245 w 6784"/>
                  <a:gd name="connsiteY21" fmla="*/ 7669 h 11356"/>
                  <a:gd name="connsiteX22" fmla="*/ 2360 w 6784"/>
                  <a:gd name="connsiteY22" fmla="*/ 6342 h 11356"/>
                  <a:gd name="connsiteX23" fmla="*/ 1770 w 6784"/>
                  <a:gd name="connsiteY23" fmla="*/ 4572 h 1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84" h="11356">
                    <a:moveTo>
                      <a:pt x="6342" y="9439"/>
                    </a:moveTo>
                    <a:lnTo>
                      <a:pt x="5457" y="9439"/>
                    </a:lnTo>
                    <a:lnTo>
                      <a:pt x="4867" y="9882"/>
                    </a:lnTo>
                    <a:lnTo>
                      <a:pt x="3982" y="10914"/>
                    </a:lnTo>
                    <a:lnTo>
                      <a:pt x="5900" y="11357"/>
                    </a:lnTo>
                    <a:lnTo>
                      <a:pt x="6489" y="11062"/>
                    </a:lnTo>
                    <a:lnTo>
                      <a:pt x="6784" y="10472"/>
                    </a:lnTo>
                    <a:lnTo>
                      <a:pt x="6784" y="9734"/>
                    </a:lnTo>
                    <a:lnTo>
                      <a:pt x="6489" y="9439"/>
                    </a:lnTo>
                    <a:close/>
                    <a:moveTo>
                      <a:pt x="2065" y="4720"/>
                    </a:moveTo>
                    <a:lnTo>
                      <a:pt x="2950" y="2065"/>
                    </a:lnTo>
                    <a:lnTo>
                      <a:pt x="2655" y="885"/>
                    </a:lnTo>
                    <a:lnTo>
                      <a:pt x="590" y="0"/>
                    </a:lnTo>
                    <a:lnTo>
                      <a:pt x="295" y="295"/>
                    </a:lnTo>
                    <a:lnTo>
                      <a:pt x="0" y="1032"/>
                    </a:lnTo>
                    <a:lnTo>
                      <a:pt x="1327" y="5457"/>
                    </a:lnTo>
                    <a:lnTo>
                      <a:pt x="1327" y="6047"/>
                    </a:lnTo>
                    <a:lnTo>
                      <a:pt x="147" y="8259"/>
                    </a:lnTo>
                    <a:lnTo>
                      <a:pt x="147" y="9144"/>
                    </a:lnTo>
                    <a:lnTo>
                      <a:pt x="737" y="9882"/>
                    </a:lnTo>
                    <a:lnTo>
                      <a:pt x="2950" y="8407"/>
                    </a:lnTo>
                    <a:lnTo>
                      <a:pt x="3245" y="7669"/>
                    </a:lnTo>
                    <a:lnTo>
                      <a:pt x="2360" y="6342"/>
                    </a:lnTo>
                    <a:lnTo>
                      <a:pt x="1770" y="4572"/>
                    </a:lnTo>
                    <a:close/>
                  </a:path>
                </a:pathLst>
              </a:custGeom>
              <a:grpFill/>
              <a:ln w="14735" cap="flat">
                <a:solidFill>
                  <a:schemeClr val="bg2">
                    <a:lumMod val="90000"/>
                  </a:schemeClr>
                </a:solidFill>
                <a:prstDash val="solid"/>
                <a:miter/>
              </a:ln>
            </p:spPr>
            <p:txBody>
              <a:bodyPr rtlCol="0" anchor="ctr"/>
              <a:lstStyle/>
              <a:p>
                <a:endParaRPr lang="en-GB"/>
              </a:p>
            </p:txBody>
          </p:sp>
          <p:sp>
            <p:nvSpPr>
              <p:cNvPr id="83" name="Freeform: Shape 82">
                <a:extLst>
                  <a:ext uri="{FF2B5EF4-FFF2-40B4-BE49-F238E27FC236}">
                    <a16:creationId xmlns:a16="http://schemas.microsoft.com/office/drawing/2014/main" id="{79DEF293-AB6F-D9C2-0D6D-78DE482DE86F}"/>
                  </a:ext>
                </a:extLst>
              </p:cNvPr>
              <p:cNvSpPr/>
              <p:nvPr/>
            </p:nvSpPr>
            <p:spPr>
              <a:xfrm>
                <a:off x="6157651" y="2703279"/>
                <a:ext cx="260764" cy="203242"/>
              </a:xfrm>
              <a:custGeom>
                <a:avLst/>
                <a:gdLst>
                  <a:gd name="connsiteX0" fmla="*/ 258110 w 260764"/>
                  <a:gd name="connsiteY0" fmla="*/ 143952 h 203242"/>
                  <a:gd name="connsiteX1" fmla="*/ 257372 w 260764"/>
                  <a:gd name="connsiteY1" fmla="*/ 143067 h 203242"/>
                  <a:gd name="connsiteX2" fmla="*/ 257815 w 260764"/>
                  <a:gd name="connsiteY2" fmla="*/ 142329 h 203242"/>
                  <a:gd name="connsiteX3" fmla="*/ 258552 w 260764"/>
                  <a:gd name="connsiteY3" fmla="*/ 142034 h 203242"/>
                  <a:gd name="connsiteX4" fmla="*/ 259585 w 260764"/>
                  <a:gd name="connsiteY4" fmla="*/ 141887 h 203242"/>
                  <a:gd name="connsiteX5" fmla="*/ 260764 w 260764"/>
                  <a:gd name="connsiteY5" fmla="*/ 141002 h 203242"/>
                  <a:gd name="connsiteX6" fmla="*/ 260470 w 260764"/>
                  <a:gd name="connsiteY6" fmla="*/ 140117 h 203242"/>
                  <a:gd name="connsiteX7" fmla="*/ 257520 w 260764"/>
                  <a:gd name="connsiteY7" fmla="*/ 137757 h 203242"/>
                  <a:gd name="connsiteX8" fmla="*/ 256340 w 260764"/>
                  <a:gd name="connsiteY8" fmla="*/ 135987 h 203242"/>
                  <a:gd name="connsiteX9" fmla="*/ 254422 w 260764"/>
                  <a:gd name="connsiteY9" fmla="*/ 131415 h 203242"/>
                  <a:gd name="connsiteX10" fmla="*/ 250440 w 260764"/>
                  <a:gd name="connsiteY10" fmla="*/ 126548 h 203242"/>
                  <a:gd name="connsiteX11" fmla="*/ 249113 w 260764"/>
                  <a:gd name="connsiteY11" fmla="*/ 125073 h 203242"/>
                  <a:gd name="connsiteX12" fmla="*/ 248965 w 260764"/>
                  <a:gd name="connsiteY12" fmla="*/ 123598 h 203242"/>
                  <a:gd name="connsiteX13" fmla="*/ 249555 w 260764"/>
                  <a:gd name="connsiteY13" fmla="*/ 122123 h 203242"/>
                  <a:gd name="connsiteX14" fmla="*/ 248965 w 260764"/>
                  <a:gd name="connsiteY14" fmla="*/ 120205 h 203242"/>
                  <a:gd name="connsiteX15" fmla="*/ 247638 w 260764"/>
                  <a:gd name="connsiteY15" fmla="*/ 117845 h 203242"/>
                  <a:gd name="connsiteX16" fmla="*/ 245868 w 260764"/>
                  <a:gd name="connsiteY16" fmla="*/ 114306 h 203242"/>
                  <a:gd name="connsiteX17" fmla="*/ 246015 w 260764"/>
                  <a:gd name="connsiteY17" fmla="*/ 111061 h 203242"/>
                  <a:gd name="connsiteX18" fmla="*/ 247048 w 260764"/>
                  <a:gd name="connsiteY18" fmla="*/ 109291 h 203242"/>
                  <a:gd name="connsiteX19" fmla="*/ 248228 w 260764"/>
                  <a:gd name="connsiteY19" fmla="*/ 107669 h 203242"/>
                  <a:gd name="connsiteX20" fmla="*/ 247638 w 260764"/>
                  <a:gd name="connsiteY20" fmla="*/ 105161 h 203242"/>
                  <a:gd name="connsiteX21" fmla="*/ 248818 w 260764"/>
                  <a:gd name="connsiteY21" fmla="*/ 101917 h 203242"/>
                  <a:gd name="connsiteX22" fmla="*/ 248818 w 260764"/>
                  <a:gd name="connsiteY22" fmla="*/ 99557 h 203242"/>
                  <a:gd name="connsiteX23" fmla="*/ 248375 w 260764"/>
                  <a:gd name="connsiteY23" fmla="*/ 98524 h 203242"/>
                  <a:gd name="connsiteX24" fmla="*/ 247490 w 260764"/>
                  <a:gd name="connsiteY24" fmla="*/ 97344 h 203242"/>
                  <a:gd name="connsiteX25" fmla="*/ 244836 w 260764"/>
                  <a:gd name="connsiteY25" fmla="*/ 96164 h 203242"/>
                  <a:gd name="connsiteX26" fmla="*/ 243803 w 260764"/>
                  <a:gd name="connsiteY26" fmla="*/ 95132 h 203242"/>
                  <a:gd name="connsiteX27" fmla="*/ 240411 w 260764"/>
                  <a:gd name="connsiteY27" fmla="*/ 93657 h 203242"/>
                  <a:gd name="connsiteX28" fmla="*/ 237019 w 260764"/>
                  <a:gd name="connsiteY28" fmla="*/ 92035 h 203242"/>
                  <a:gd name="connsiteX29" fmla="*/ 236428 w 260764"/>
                  <a:gd name="connsiteY29" fmla="*/ 91002 h 203242"/>
                  <a:gd name="connsiteX30" fmla="*/ 236576 w 260764"/>
                  <a:gd name="connsiteY30" fmla="*/ 90265 h 203242"/>
                  <a:gd name="connsiteX31" fmla="*/ 237166 w 260764"/>
                  <a:gd name="connsiteY31" fmla="*/ 89232 h 203242"/>
                  <a:gd name="connsiteX32" fmla="*/ 239673 w 260764"/>
                  <a:gd name="connsiteY32" fmla="*/ 85987 h 203242"/>
                  <a:gd name="connsiteX33" fmla="*/ 242476 w 260764"/>
                  <a:gd name="connsiteY33" fmla="*/ 82890 h 203242"/>
                  <a:gd name="connsiteX34" fmla="*/ 244393 w 260764"/>
                  <a:gd name="connsiteY34" fmla="*/ 81710 h 203242"/>
                  <a:gd name="connsiteX35" fmla="*/ 253833 w 260764"/>
                  <a:gd name="connsiteY35" fmla="*/ 77728 h 203242"/>
                  <a:gd name="connsiteX36" fmla="*/ 255307 w 260764"/>
                  <a:gd name="connsiteY36" fmla="*/ 76400 h 203242"/>
                  <a:gd name="connsiteX37" fmla="*/ 255750 w 260764"/>
                  <a:gd name="connsiteY37" fmla="*/ 74041 h 203242"/>
                  <a:gd name="connsiteX38" fmla="*/ 255750 w 260764"/>
                  <a:gd name="connsiteY38" fmla="*/ 72271 h 203242"/>
                  <a:gd name="connsiteX39" fmla="*/ 255603 w 260764"/>
                  <a:gd name="connsiteY39" fmla="*/ 69173 h 203242"/>
                  <a:gd name="connsiteX40" fmla="*/ 255013 w 260764"/>
                  <a:gd name="connsiteY40" fmla="*/ 64896 h 203242"/>
                  <a:gd name="connsiteX41" fmla="*/ 254275 w 260764"/>
                  <a:gd name="connsiteY41" fmla="*/ 61946 h 203242"/>
                  <a:gd name="connsiteX42" fmla="*/ 252358 w 260764"/>
                  <a:gd name="connsiteY42" fmla="*/ 56342 h 203242"/>
                  <a:gd name="connsiteX43" fmla="*/ 247490 w 260764"/>
                  <a:gd name="connsiteY43" fmla="*/ 44542 h 203242"/>
                  <a:gd name="connsiteX44" fmla="*/ 244541 w 260764"/>
                  <a:gd name="connsiteY44" fmla="*/ 32448 h 203242"/>
                  <a:gd name="connsiteX45" fmla="*/ 244245 w 260764"/>
                  <a:gd name="connsiteY45" fmla="*/ 31711 h 203242"/>
                  <a:gd name="connsiteX46" fmla="*/ 244393 w 260764"/>
                  <a:gd name="connsiteY46" fmla="*/ 30088 h 203242"/>
                  <a:gd name="connsiteX47" fmla="*/ 244393 w 260764"/>
                  <a:gd name="connsiteY47" fmla="*/ 27433 h 203242"/>
                  <a:gd name="connsiteX48" fmla="*/ 243656 w 260764"/>
                  <a:gd name="connsiteY48" fmla="*/ 25074 h 203242"/>
                  <a:gd name="connsiteX49" fmla="*/ 241443 w 260764"/>
                  <a:gd name="connsiteY49" fmla="*/ 23009 h 203242"/>
                  <a:gd name="connsiteX50" fmla="*/ 239231 w 260764"/>
                  <a:gd name="connsiteY50" fmla="*/ 21681 h 203242"/>
                  <a:gd name="connsiteX51" fmla="*/ 236281 w 260764"/>
                  <a:gd name="connsiteY51" fmla="*/ 20206 h 203242"/>
                  <a:gd name="connsiteX52" fmla="*/ 234069 w 260764"/>
                  <a:gd name="connsiteY52" fmla="*/ 19469 h 203242"/>
                  <a:gd name="connsiteX53" fmla="*/ 232889 w 260764"/>
                  <a:gd name="connsiteY53" fmla="*/ 19321 h 203242"/>
                  <a:gd name="connsiteX54" fmla="*/ 232594 w 260764"/>
                  <a:gd name="connsiteY54" fmla="*/ 18436 h 203242"/>
                  <a:gd name="connsiteX55" fmla="*/ 232152 w 260764"/>
                  <a:gd name="connsiteY55" fmla="*/ 17699 h 203242"/>
                  <a:gd name="connsiteX56" fmla="*/ 231266 w 260764"/>
                  <a:gd name="connsiteY56" fmla="*/ 17109 h 203242"/>
                  <a:gd name="connsiteX57" fmla="*/ 229054 w 260764"/>
                  <a:gd name="connsiteY57" fmla="*/ 16224 h 203242"/>
                  <a:gd name="connsiteX58" fmla="*/ 227136 w 260764"/>
                  <a:gd name="connsiteY58" fmla="*/ 16077 h 203242"/>
                  <a:gd name="connsiteX59" fmla="*/ 225662 w 260764"/>
                  <a:gd name="connsiteY59" fmla="*/ 17404 h 203242"/>
                  <a:gd name="connsiteX60" fmla="*/ 224777 w 260764"/>
                  <a:gd name="connsiteY60" fmla="*/ 17699 h 203242"/>
                  <a:gd name="connsiteX61" fmla="*/ 210028 w 260764"/>
                  <a:gd name="connsiteY61" fmla="*/ 17404 h 203242"/>
                  <a:gd name="connsiteX62" fmla="*/ 196164 w 260764"/>
                  <a:gd name="connsiteY62" fmla="*/ 16814 h 203242"/>
                  <a:gd name="connsiteX63" fmla="*/ 183184 w 260764"/>
                  <a:gd name="connsiteY63" fmla="*/ 16224 h 203242"/>
                  <a:gd name="connsiteX64" fmla="*/ 170795 w 260764"/>
                  <a:gd name="connsiteY64" fmla="*/ 15634 h 203242"/>
                  <a:gd name="connsiteX65" fmla="*/ 158848 w 260764"/>
                  <a:gd name="connsiteY65" fmla="*/ 15192 h 203242"/>
                  <a:gd name="connsiteX66" fmla="*/ 151474 w 260764"/>
                  <a:gd name="connsiteY66" fmla="*/ 14749 h 203242"/>
                  <a:gd name="connsiteX67" fmla="*/ 144099 w 260764"/>
                  <a:gd name="connsiteY67" fmla="*/ 14159 h 203242"/>
                  <a:gd name="connsiteX68" fmla="*/ 143067 w 260764"/>
                  <a:gd name="connsiteY68" fmla="*/ 13717 h 203242"/>
                  <a:gd name="connsiteX69" fmla="*/ 141887 w 260764"/>
                  <a:gd name="connsiteY69" fmla="*/ 14602 h 203242"/>
                  <a:gd name="connsiteX70" fmla="*/ 137904 w 260764"/>
                  <a:gd name="connsiteY70" fmla="*/ 16372 h 203242"/>
                  <a:gd name="connsiteX71" fmla="*/ 126695 w 260764"/>
                  <a:gd name="connsiteY71" fmla="*/ 17699 h 203242"/>
                  <a:gd name="connsiteX72" fmla="*/ 123008 w 260764"/>
                  <a:gd name="connsiteY72" fmla="*/ 16962 h 203242"/>
                  <a:gd name="connsiteX73" fmla="*/ 118583 w 260764"/>
                  <a:gd name="connsiteY73" fmla="*/ 14749 h 203242"/>
                  <a:gd name="connsiteX74" fmla="*/ 116518 w 260764"/>
                  <a:gd name="connsiteY74" fmla="*/ 11799 h 203242"/>
                  <a:gd name="connsiteX75" fmla="*/ 112536 w 260764"/>
                  <a:gd name="connsiteY75" fmla="*/ 3392 h 203242"/>
                  <a:gd name="connsiteX76" fmla="*/ 114306 w 260764"/>
                  <a:gd name="connsiteY76" fmla="*/ 3540 h 203242"/>
                  <a:gd name="connsiteX77" fmla="*/ 118878 w 260764"/>
                  <a:gd name="connsiteY77" fmla="*/ 6342 h 203242"/>
                  <a:gd name="connsiteX78" fmla="*/ 121976 w 260764"/>
                  <a:gd name="connsiteY78" fmla="*/ 7522 h 203242"/>
                  <a:gd name="connsiteX79" fmla="*/ 120943 w 260764"/>
                  <a:gd name="connsiteY79" fmla="*/ 5605 h 203242"/>
                  <a:gd name="connsiteX80" fmla="*/ 115191 w 260764"/>
                  <a:gd name="connsiteY80" fmla="*/ 2507 h 203242"/>
                  <a:gd name="connsiteX81" fmla="*/ 109586 w 260764"/>
                  <a:gd name="connsiteY81" fmla="*/ 0 h 203242"/>
                  <a:gd name="connsiteX82" fmla="*/ 103392 w 260764"/>
                  <a:gd name="connsiteY82" fmla="*/ 148 h 203242"/>
                  <a:gd name="connsiteX83" fmla="*/ 97050 w 260764"/>
                  <a:gd name="connsiteY83" fmla="*/ 885 h 203242"/>
                  <a:gd name="connsiteX84" fmla="*/ 81858 w 260764"/>
                  <a:gd name="connsiteY84" fmla="*/ 3982 h 203242"/>
                  <a:gd name="connsiteX85" fmla="*/ 75221 w 260764"/>
                  <a:gd name="connsiteY85" fmla="*/ 6785 h 203242"/>
                  <a:gd name="connsiteX86" fmla="*/ 71976 w 260764"/>
                  <a:gd name="connsiteY86" fmla="*/ 8849 h 203242"/>
                  <a:gd name="connsiteX87" fmla="*/ 63569 w 260764"/>
                  <a:gd name="connsiteY87" fmla="*/ 10324 h 203242"/>
                  <a:gd name="connsiteX88" fmla="*/ 58702 w 260764"/>
                  <a:gd name="connsiteY88" fmla="*/ 14602 h 203242"/>
                  <a:gd name="connsiteX89" fmla="*/ 56489 w 260764"/>
                  <a:gd name="connsiteY89" fmla="*/ 17256 h 203242"/>
                  <a:gd name="connsiteX90" fmla="*/ 55162 w 260764"/>
                  <a:gd name="connsiteY90" fmla="*/ 18289 h 203242"/>
                  <a:gd name="connsiteX91" fmla="*/ 53834 w 260764"/>
                  <a:gd name="connsiteY91" fmla="*/ 19911 h 203242"/>
                  <a:gd name="connsiteX92" fmla="*/ 50000 w 260764"/>
                  <a:gd name="connsiteY92" fmla="*/ 20649 h 203242"/>
                  <a:gd name="connsiteX93" fmla="*/ 46312 w 260764"/>
                  <a:gd name="connsiteY93" fmla="*/ 21091 h 203242"/>
                  <a:gd name="connsiteX94" fmla="*/ 30236 w 260764"/>
                  <a:gd name="connsiteY94" fmla="*/ 25221 h 203242"/>
                  <a:gd name="connsiteX95" fmla="*/ 15339 w 260764"/>
                  <a:gd name="connsiteY95" fmla="*/ 29646 h 203242"/>
                  <a:gd name="connsiteX96" fmla="*/ 6637 w 260764"/>
                  <a:gd name="connsiteY96" fmla="*/ 33038 h 203242"/>
                  <a:gd name="connsiteX97" fmla="*/ 3098 w 260764"/>
                  <a:gd name="connsiteY97" fmla="*/ 32743 h 203242"/>
                  <a:gd name="connsiteX98" fmla="*/ 2212 w 260764"/>
                  <a:gd name="connsiteY98" fmla="*/ 32006 h 203242"/>
                  <a:gd name="connsiteX99" fmla="*/ 1770 w 260764"/>
                  <a:gd name="connsiteY99" fmla="*/ 33186 h 203242"/>
                  <a:gd name="connsiteX100" fmla="*/ 2212 w 260764"/>
                  <a:gd name="connsiteY100" fmla="*/ 34955 h 203242"/>
                  <a:gd name="connsiteX101" fmla="*/ 5752 w 260764"/>
                  <a:gd name="connsiteY101" fmla="*/ 35398 h 203242"/>
                  <a:gd name="connsiteX102" fmla="*/ 11209 w 260764"/>
                  <a:gd name="connsiteY102" fmla="*/ 36578 h 203242"/>
                  <a:gd name="connsiteX103" fmla="*/ 11357 w 260764"/>
                  <a:gd name="connsiteY103" fmla="*/ 39085 h 203242"/>
                  <a:gd name="connsiteX104" fmla="*/ 11062 w 260764"/>
                  <a:gd name="connsiteY104" fmla="*/ 40708 h 203242"/>
                  <a:gd name="connsiteX105" fmla="*/ 11504 w 260764"/>
                  <a:gd name="connsiteY105" fmla="*/ 41888 h 203242"/>
                  <a:gd name="connsiteX106" fmla="*/ 11947 w 260764"/>
                  <a:gd name="connsiteY106" fmla="*/ 43215 h 203242"/>
                  <a:gd name="connsiteX107" fmla="*/ 9440 w 260764"/>
                  <a:gd name="connsiteY107" fmla="*/ 42035 h 203242"/>
                  <a:gd name="connsiteX108" fmla="*/ 3392 w 260764"/>
                  <a:gd name="connsiteY108" fmla="*/ 39970 h 203242"/>
                  <a:gd name="connsiteX109" fmla="*/ 3540 w 260764"/>
                  <a:gd name="connsiteY109" fmla="*/ 40708 h 203242"/>
                  <a:gd name="connsiteX110" fmla="*/ 3983 w 260764"/>
                  <a:gd name="connsiteY110" fmla="*/ 43657 h 203242"/>
                  <a:gd name="connsiteX111" fmla="*/ 4425 w 260764"/>
                  <a:gd name="connsiteY111" fmla="*/ 46165 h 203242"/>
                  <a:gd name="connsiteX112" fmla="*/ 7522 w 260764"/>
                  <a:gd name="connsiteY112" fmla="*/ 55899 h 203242"/>
                  <a:gd name="connsiteX113" fmla="*/ 7375 w 260764"/>
                  <a:gd name="connsiteY113" fmla="*/ 58259 h 203242"/>
                  <a:gd name="connsiteX114" fmla="*/ 7375 w 260764"/>
                  <a:gd name="connsiteY114" fmla="*/ 58849 h 203242"/>
                  <a:gd name="connsiteX115" fmla="*/ 6195 w 260764"/>
                  <a:gd name="connsiteY115" fmla="*/ 62094 h 203242"/>
                  <a:gd name="connsiteX116" fmla="*/ 4277 w 260764"/>
                  <a:gd name="connsiteY116" fmla="*/ 64896 h 203242"/>
                  <a:gd name="connsiteX117" fmla="*/ 1623 w 260764"/>
                  <a:gd name="connsiteY117" fmla="*/ 66519 h 203242"/>
                  <a:gd name="connsiteX118" fmla="*/ 295 w 260764"/>
                  <a:gd name="connsiteY118" fmla="*/ 68289 h 203242"/>
                  <a:gd name="connsiteX119" fmla="*/ 0 w 260764"/>
                  <a:gd name="connsiteY119" fmla="*/ 70206 h 203242"/>
                  <a:gd name="connsiteX120" fmla="*/ 3245 w 260764"/>
                  <a:gd name="connsiteY120" fmla="*/ 73598 h 203242"/>
                  <a:gd name="connsiteX121" fmla="*/ 10029 w 260764"/>
                  <a:gd name="connsiteY121" fmla="*/ 78318 h 203242"/>
                  <a:gd name="connsiteX122" fmla="*/ 12832 w 260764"/>
                  <a:gd name="connsiteY122" fmla="*/ 82448 h 203242"/>
                  <a:gd name="connsiteX123" fmla="*/ 11504 w 260764"/>
                  <a:gd name="connsiteY123" fmla="*/ 85987 h 203242"/>
                  <a:gd name="connsiteX124" fmla="*/ 11062 w 260764"/>
                  <a:gd name="connsiteY124" fmla="*/ 88495 h 203242"/>
                  <a:gd name="connsiteX125" fmla="*/ 11652 w 260764"/>
                  <a:gd name="connsiteY125" fmla="*/ 89970 h 203242"/>
                  <a:gd name="connsiteX126" fmla="*/ 12684 w 260764"/>
                  <a:gd name="connsiteY126" fmla="*/ 91297 h 203242"/>
                  <a:gd name="connsiteX127" fmla="*/ 14454 w 260764"/>
                  <a:gd name="connsiteY127" fmla="*/ 92330 h 203242"/>
                  <a:gd name="connsiteX128" fmla="*/ 15044 w 260764"/>
                  <a:gd name="connsiteY128" fmla="*/ 93804 h 203242"/>
                  <a:gd name="connsiteX129" fmla="*/ 14749 w 260764"/>
                  <a:gd name="connsiteY129" fmla="*/ 95722 h 203242"/>
                  <a:gd name="connsiteX130" fmla="*/ 15044 w 260764"/>
                  <a:gd name="connsiteY130" fmla="*/ 97197 h 203242"/>
                  <a:gd name="connsiteX131" fmla="*/ 16224 w 260764"/>
                  <a:gd name="connsiteY131" fmla="*/ 98082 h 203242"/>
                  <a:gd name="connsiteX132" fmla="*/ 16224 w 260764"/>
                  <a:gd name="connsiteY132" fmla="*/ 98524 h 203242"/>
                  <a:gd name="connsiteX133" fmla="*/ 15634 w 260764"/>
                  <a:gd name="connsiteY133" fmla="*/ 99999 h 203242"/>
                  <a:gd name="connsiteX134" fmla="*/ 14749 w 260764"/>
                  <a:gd name="connsiteY134" fmla="*/ 102506 h 203242"/>
                  <a:gd name="connsiteX135" fmla="*/ 14307 w 260764"/>
                  <a:gd name="connsiteY135" fmla="*/ 104276 h 203242"/>
                  <a:gd name="connsiteX136" fmla="*/ 12389 w 260764"/>
                  <a:gd name="connsiteY136" fmla="*/ 106931 h 203242"/>
                  <a:gd name="connsiteX137" fmla="*/ 12979 w 260764"/>
                  <a:gd name="connsiteY137" fmla="*/ 108996 h 203242"/>
                  <a:gd name="connsiteX138" fmla="*/ 14454 w 260764"/>
                  <a:gd name="connsiteY138" fmla="*/ 111503 h 203242"/>
                  <a:gd name="connsiteX139" fmla="*/ 15634 w 260764"/>
                  <a:gd name="connsiteY139" fmla="*/ 112831 h 203242"/>
                  <a:gd name="connsiteX140" fmla="*/ 15929 w 260764"/>
                  <a:gd name="connsiteY140" fmla="*/ 114011 h 203242"/>
                  <a:gd name="connsiteX141" fmla="*/ 15192 w 260764"/>
                  <a:gd name="connsiteY141" fmla="*/ 116813 h 203242"/>
                  <a:gd name="connsiteX142" fmla="*/ 15634 w 260764"/>
                  <a:gd name="connsiteY142" fmla="*/ 117551 h 203242"/>
                  <a:gd name="connsiteX143" fmla="*/ 20354 w 260764"/>
                  <a:gd name="connsiteY143" fmla="*/ 119763 h 203242"/>
                  <a:gd name="connsiteX144" fmla="*/ 21091 w 260764"/>
                  <a:gd name="connsiteY144" fmla="*/ 120648 h 203242"/>
                  <a:gd name="connsiteX145" fmla="*/ 21534 w 260764"/>
                  <a:gd name="connsiteY145" fmla="*/ 122713 h 203242"/>
                  <a:gd name="connsiteX146" fmla="*/ 23156 w 260764"/>
                  <a:gd name="connsiteY146" fmla="*/ 126990 h 203242"/>
                  <a:gd name="connsiteX147" fmla="*/ 21829 w 260764"/>
                  <a:gd name="connsiteY147" fmla="*/ 132447 h 203242"/>
                  <a:gd name="connsiteX148" fmla="*/ 20649 w 260764"/>
                  <a:gd name="connsiteY148" fmla="*/ 135397 h 203242"/>
                  <a:gd name="connsiteX149" fmla="*/ 17847 w 260764"/>
                  <a:gd name="connsiteY149" fmla="*/ 140117 h 203242"/>
                  <a:gd name="connsiteX150" fmla="*/ 17847 w 260764"/>
                  <a:gd name="connsiteY150" fmla="*/ 140559 h 203242"/>
                  <a:gd name="connsiteX151" fmla="*/ 20059 w 260764"/>
                  <a:gd name="connsiteY151" fmla="*/ 140559 h 203242"/>
                  <a:gd name="connsiteX152" fmla="*/ 22271 w 260764"/>
                  <a:gd name="connsiteY152" fmla="*/ 139674 h 203242"/>
                  <a:gd name="connsiteX153" fmla="*/ 22566 w 260764"/>
                  <a:gd name="connsiteY153" fmla="*/ 138199 h 203242"/>
                  <a:gd name="connsiteX154" fmla="*/ 22419 w 260764"/>
                  <a:gd name="connsiteY154" fmla="*/ 135545 h 203242"/>
                  <a:gd name="connsiteX155" fmla="*/ 22566 w 260764"/>
                  <a:gd name="connsiteY155" fmla="*/ 135249 h 203242"/>
                  <a:gd name="connsiteX156" fmla="*/ 26106 w 260764"/>
                  <a:gd name="connsiteY156" fmla="*/ 135987 h 203242"/>
                  <a:gd name="connsiteX157" fmla="*/ 29498 w 260764"/>
                  <a:gd name="connsiteY157" fmla="*/ 137167 h 203242"/>
                  <a:gd name="connsiteX158" fmla="*/ 29941 w 260764"/>
                  <a:gd name="connsiteY158" fmla="*/ 139674 h 203242"/>
                  <a:gd name="connsiteX159" fmla="*/ 30973 w 260764"/>
                  <a:gd name="connsiteY159" fmla="*/ 141002 h 203242"/>
                  <a:gd name="connsiteX160" fmla="*/ 32006 w 260764"/>
                  <a:gd name="connsiteY160" fmla="*/ 142182 h 203242"/>
                  <a:gd name="connsiteX161" fmla="*/ 33038 w 260764"/>
                  <a:gd name="connsiteY161" fmla="*/ 142772 h 203242"/>
                  <a:gd name="connsiteX162" fmla="*/ 34955 w 260764"/>
                  <a:gd name="connsiteY162" fmla="*/ 142772 h 203242"/>
                  <a:gd name="connsiteX163" fmla="*/ 39528 w 260764"/>
                  <a:gd name="connsiteY163" fmla="*/ 144394 h 203242"/>
                  <a:gd name="connsiteX164" fmla="*/ 41887 w 260764"/>
                  <a:gd name="connsiteY164" fmla="*/ 144689 h 203242"/>
                  <a:gd name="connsiteX165" fmla="*/ 44100 w 260764"/>
                  <a:gd name="connsiteY165" fmla="*/ 145721 h 203242"/>
                  <a:gd name="connsiteX166" fmla="*/ 46165 w 260764"/>
                  <a:gd name="connsiteY166" fmla="*/ 146901 h 203242"/>
                  <a:gd name="connsiteX167" fmla="*/ 47492 w 260764"/>
                  <a:gd name="connsiteY167" fmla="*/ 147049 h 203242"/>
                  <a:gd name="connsiteX168" fmla="*/ 48230 w 260764"/>
                  <a:gd name="connsiteY168" fmla="*/ 148229 h 203242"/>
                  <a:gd name="connsiteX169" fmla="*/ 49115 w 260764"/>
                  <a:gd name="connsiteY169" fmla="*/ 149114 h 203242"/>
                  <a:gd name="connsiteX170" fmla="*/ 50589 w 260764"/>
                  <a:gd name="connsiteY170" fmla="*/ 148376 h 203242"/>
                  <a:gd name="connsiteX171" fmla="*/ 56194 w 260764"/>
                  <a:gd name="connsiteY171" fmla="*/ 147639 h 203242"/>
                  <a:gd name="connsiteX172" fmla="*/ 58259 w 260764"/>
                  <a:gd name="connsiteY172" fmla="*/ 148671 h 203242"/>
                  <a:gd name="connsiteX173" fmla="*/ 59734 w 260764"/>
                  <a:gd name="connsiteY173" fmla="*/ 149999 h 203242"/>
                  <a:gd name="connsiteX174" fmla="*/ 59881 w 260764"/>
                  <a:gd name="connsiteY174" fmla="*/ 150441 h 203242"/>
                  <a:gd name="connsiteX175" fmla="*/ 59144 w 260764"/>
                  <a:gd name="connsiteY175" fmla="*/ 151474 h 203242"/>
                  <a:gd name="connsiteX176" fmla="*/ 58849 w 260764"/>
                  <a:gd name="connsiteY176" fmla="*/ 152359 h 203242"/>
                  <a:gd name="connsiteX177" fmla="*/ 58259 w 260764"/>
                  <a:gd name="connsiteY177" fmla="*/ 152948 h 203242"/>
                  <a:gd name="connsiteX178" fmla="*/ 56342 w 260764"/>
                  <a:gd name="connsiteY178" fmla="*/ 153538 h 203242"/>
                  <a:gd name="connsiteX179" fmla="*/ 55162 w 260764"/>
                  <a:gd name="connsiteY179" fmla="*/ 154423 h 203242"/>
                  <a:gd name="connsiteX180" fmla="*/ 54424 w 260764"/>
                  <a:gd name="connsiteY180" fmla="*/ 155456 h 203242"/>
                  <a:gd name="connsiteX181" fmla="*/ 54867 w 260764"/>
                  <a:gd name="connsiteY181" fmla="*/ 156488 h 203242"/>
                  <a:gd name="connsiteX182" fmla="*/ 56489 w 260764"/>
                  <a:gd name="connsiteY182" fmla="*/ 157226 h 203242"/>
                  <a:gd name="connsiteX183" fmla="*/ 57669 w 260764"/>
                  <a:gd name="connsiteY183" fmla="*/ 157521 h 203242"/>
                  <a:gd name="connsiteX184" fmla="*/ 58112 w 260764"/>
                  <a:gd name="connsiteY184" fmla="*/ 158258 h 203242"/>
                  <a:gd name="connsiteX185" fmla="*/ 61651 w 260764"/>
                  <a:gd name="connsiteY185" fmla="*/ 161503 h 203242"/>
                  <a:gd name="connsiteX186" fmla="*/ 64454 w 260764"/>
                  <a:gd name="connsiteY186" fmla="*/ 165780 h 203242"/>
                  <a:gd name="connsiteX187" fmla="*/ 65634 w 260764"/>
                  <a:gd name="connsiteY187" fmla="*/ 166518 h 203242"/>
                  <a:gd name="connsiteX188" fmla="*/ 66666 w 260764"/>
                  <a:gd name="connsiteY188" fmla="*/ 166665 h 203242"/>
                  <a:gd name="connsiteX189" fmla="*/ 67846 w 260764"/>
                  <a:gd name="connsiteY189" fmla="*/ 166075 h 203242"/>
                  <a:gd name="connsiteX190" fmla="*/ 69173 w 260764"/>
                  <a:gd name="connsiteY190" fmla="*/ 164600 h 203242"/>
                  <a:gd name="connsiteX191" fmla="*/ 70943 w 260764"/>
                  <a:gd name="connsiteY191" fmla="*/ 163568 h 203242"/>
                  <a:gd name="connsiteX192" fmla="*/ 72271 w 260764"/>
                  <a:gd name="connsiteY192" fmla="*/ 163125 h 203242"/>
                  <a:gd name="connsiteX193" fmla="*/ 74778 w 260764"/>
                  <a:gd name="connsiteY193" fmla="*/ 161945 h 203242"/>
                  <a:gd name="connsiteX194" fmla="*/ 74778 w 260764"/>
                  <a:gd name="connsiteY194" fmla="*/ 161060 h 203242"/>
                  <a:gd name="connsiteX195" fmla="*/ 72861 w 260764"/>
                  <a:gd name="connsiteY195" fmla="*/ 158258 h 203242"/>
                  <a:gd name="connsiteX196" fmla="*/ 71533 w 260764"/>
                  <a:gd name="connsiteY196" fmla="*/ 155898 h 203242"/>
                  <a:gd name="connsiteX197" fmla="*/ 71828 w 260764"/>
                  <a:gd name="connsiteY197" fmla="*/ 155456 h 203242"/>
                  <a:gd name="connsiteX198" fmla="*/ 74483 w 260764"/>
                  <a:gd name="connsiteY198" fmla="*/ 155751 h 203242"/>
                  <a:gd name="connsiteX199" fmla="*/ 79056 w 260764"/>
                  <a:gd name="connsiteY199" fmla="*/ 157078 h 203242"/>
                  <a:gd name="connsiteX200" fmla="*/ 85840 w 260764"/>
                  <a:gd name="connsiteY200" fmla="*/ 161355 h 203242"/>
                  <a:gd name="connsiteX201" fmla="*/ 87167 w 260764"/>
                  <a:gd name="connsiteY201" fmla="*/ 161355 h 203242"/>
                  <a:gd name="connsiteX202" fmla="*/ 89527 w 260764"/>
                  <a:gd name="connsiteY202" fmla="*/ 160913 h 203242"/>
                  <a:gd name="connsiteX203" fmla="*/ 92182 w 260764"/>
                  <a:gd name="connsiteY203" fmla="*/ 160323 h 203242"/>
                  <a:gd name="connsiteX204" fmla="*/ 93362 w 260764"/>
                  <a:gd name="connsiteY204" fmla="*/ 159438 h 203242"/>
                  <a:gd name="connsiteX205" fmla="*/ 93805 w 260764"/>
                  <a:gd name="connsiteY205" fmla="*/ 159733 h 203242"/>
                  <a:gd name="connsiteX206" fmla="*/ 94247 w 260764"/>
                  <a:gd name="connsiteY206" fmla="*/ 162093 h 203242"/>
                  <a:gd name="connsiteX207" fmla="*/ 93509 w 260764"/>
                  <a:gd name="connsiteY207" fmla="*/ 163420 h 203242"/>
                  <a:gd name="connsiteX208" fmla="*/ 90412 w 260764"/>
                  <a:gd name="connsiteY208" fmla="*/ 164600 h 203242"/>
                  <a:gd name="connsiteX209" fmla="*/ 90560 w 260764"/>
                  <a:gd name="connsiteY209" fmla="*/ 165190 h 203242"/>
                  <a:gd name="connsiteX210" fmla="*/ 91445 w 260764"/>
                  <a:gd name="connsiteY210" fmla="*/ 166075 h 203242"/>
                  <a:gd name="connsiteX211" fmla="*/ 92772 w 260764"/>
                  <a:gd name="connsiteY211" fmla="*/ 166518 h 203242"/>
                  <a:gd name="connsiteX212" fmla="*/ 94542 w 260764"/>
                  <a:gd name="connsiteY212" fmla="*/ 167993 h 203242"/>
                  <a:gd name="connsiteX213" fmla="*/ 95722 w 260764"/>
                  <a:gd name="connsiteY213" fmla="*/ 169762 h 203242"/>
                  <a:gd name="connsiteX214" fmla="*/ 96754 w 260764"/>
                  <a:gd name="connsiteY214" fmla="*/ 170500 h 203242"/>
                  <a:gd name="connsiteX215" fmla="*/ 97934 w 260764"/>
                  <a:gd name="connsiteY215" fmla="*/ 170942 h 203242"/>
                  <a:gd name="connsiteX216" fmla="*/ 100737 w 260764"/>
                  <a:gd name="connsiteY216" fmla="*/ 170057 h 203242"/>
                  <a:gd name="connsiteX217" fmla="*/ 101474 w 260764"/>
                  <a:gd name="connsiteY217" fmla="*/ 169320 h 203242"/>
                  <a:gd name="connsiteX218" fmla="*/ 101917 w 260764"/>
                  <a:gd name="connsiteY218" fmla="*/ 168730 h 203242"/>
                  <a:gd name="connsiteX219" fmla="*/ 102507 w 260764"/>
                  <a:gd name="connsiteY219" fmla="*/ 168878 h 203242"/>
                  <a:gd name="connsiteX220" fmla="*/ 103392 w 260764"/>
                  <a:gd name="connsiteY220" fmla="*/ 169762 h 203242"/>
                  <a:gd name="connsiteX221" fmla="*/ 103686 w 260764"/>
                  <a:gd name="connsiteY221" fmla="*/ 170205 h 203242"/>
                  <a:gd name="connsiteX222" fmla="*/ 106489 w 260764"/>
                  <a:gd name="connsiteY222" fmla="*/ 171237 h 203242"/>
                  <a:gd name="connsiteX223" fmla="*/ 108111 w 260764"/>
                  <a:gd name="connsiteY223" fmla="*/ 172417 h 203242"/>
                  <a:gd name="connsiteX224" fmla="*/ 109143 w 260764"/>
                  <a:gd name="connsiteY224" fmla="*/ 172860 h 203242"/>
                  <a:gd name="connsiteX225" fmla="*/ 110324 w 260764"/>
                  <a:gd name="connsiteY225" fmla="*/ 172417 h 203242"/>
                  <a:gd name="connsiteX226" fmla="*/ 114601 w 260764"/>
                  <a:gd name="connsiteY226" fmla="*/ 173302 h 203242"/>
                  <a:gd name="connsiteX227" fmla="*/ 115781 w 260764"/>
                  <a:gd name="connsiteY227" fmla="*/ 174040 h 203242"/>
                  <a:gd name="connsiteX228" fmla="*/ 116223 w 260764"/>
                  <a:gd name="connsiteY228" fmla="*/ 175367 h 203242"/>
                  <a:gd name="connsiteX229" fmla="*/ 116076 w 260764"/>
                  <a:gd name="connsiteY229" fmla="*/ 176252 h 203242"/>
                  <a:gd name="connsiteX230" fmla="*/ 116666 w 260764"/>
                  <a:gd name="connsiteY230" fmla="*/ 178169 h 203242"/>
                  <a:gd name="connsiteX231" fmla="*/ 122270 w 260764"/>
                  <a:gd name="connsiteY231" fmla="*/ 183184 h 203242"/>
                  <a:gd name="connsiteX232" fmla="*/ 122860 w 260764"/>
                  <a:gd name="connsiteY232" fmla="*/ 185692 h 203242"/>
                  <a:gd name="connsiteX233" fmla="*/ 122860 w 260764"/>
                  <a:gd name="connsiteY233" fmla="*/ 186576 h 203242"/>
                  <a:gd name="connsiteX234" fmla="*/ 125663 w 260764"/>
                  <a:gd name="connsiteY234" fmla="*/ 187019 h 203242"/>
                  <a:gd name="connsiteX235" fmla="*/ 126105 w 260764"/>
                  <a:gd name="connsiteY235" fmla="*/ 188789 h 203242"/>
                  <a:gd name="connsiteX236" fmla="*/ 126400 w 260764"/>
                  <a:gd name="connsiteY236" fmla="*/ 190559 h 203242"/>
                  <a:gd name="connsiteX237" fmla="*/ 131120 w 260764"/>
                  <a:gd name="connsiteY237" fmla="*/ 190411 h 203242"/>
                  <a:gd name="connsiteX238" fmla="*/ 133775 w 260764"/>
                  <a:gd name="connsiteY238" fmla="*/ 186576 h 203242"/>
                  <a:gd name="connsiteX239" fmla="*/ 135250 w 260764"/>
                  <a:gd name="connsiteY239" fmla="*/ 186134 h 203242"/>
                  <a:gd name="connsiteX240" fmla="*/ 137314 w 260764"/>
                  <a:gd name="connsiteY240" fmla="*/ 184807 h 203242"/>
                  <a:gd name="connsiteX241" fmla="*/ 138789 w 260764"/>
                  <a:gd name="connsiteY241" fmla="*/ 183627 h 203242"/>
                  <a:gd name="connsiteX242" fmla="*/ 139822 w 260764"/>
                  <a:gd name="connsiteY242" fmla="*/ 184364 h 203242"/>
                  <a:gd name="connsiteX243" fmla="*/ 141297 w 260764"/>
                  <a:gd name="connsiteY243" fmla="*/ 186871 h 203242"/>
                  <a:gd name="connsiteX244" fmla="*/ 142771 w 260764"/>
                  <a:gd name="connsiteY244" fmla="*/ 188789 h 203242"/>
                  <a:gd name="connsiteX245" fmla="*/ 143657 w 260764"/>
                  <a:gd name="connsiteY245" fmla="*/ 189526 h 203242"/>
                  <a:gd name="connsiteX246" fmla="*/ 143804 w 260764"/>
                  <a:gd name="connsiteY246" fmla="*/ 190116 h 203242"/>
                  <a:gd name="connsiteX247" fmla="*/ 144689 w 260764"/>
                  <a:gd name="connsiteY247" fmla="*/ 190559 h 203242"/>
                  <a:gd name="connsiteX248" fmla="*/ 146312 w 260764"/>
                  <a:gd name="connsiteY248" fmla="*/ 190706 h 203242"/>
                  <a:gd name="connsiteX249" fmla="*/ 147491 w 260764"/>
                  <a:gd name="connsiteY249" fmla="*/ 191296 h 203242"/>
                  <a:gd name="connsiteX250" fmla="*/ 147787 w 260764"/>
                  <a:gd name="connsiteY250" fmla="*/ 193066 h 203242"/>
                  <a:gd name="connsiteX251" fmla="*/ 147934 w 260764"/>
                  <a:gd name="connsiteY251" fmla="*/ 194836 h 203242"/>
                  <a:gd name="connsiteX252" fmla="*/ 147344 w 260764"/>
                  <a:gd name="connsiteY252" fmla="*/ 195868 h 203242"/>
                  <a:gd name="connsiteX253" fmla="*/ 147049 w 260764"/>
                  <a:gd name="connsiteY253" fmla="*/ 197048 h 203242"/>
                  <a:gd name="connsiteX254" fmla="*/ 148229 w 260764"/>
                  <a:gd name="connsiteY254" fmla="*/ 197343 h 203242"/>
                  <a:gd name="connsiteX255" fmla="*/ 149999 w 260764"/>
                  <a:gd name="connsiteY255" fmla="*/ 197048 h 203242"/>
                  <a:gd name="connsiteX256" fmla="*/ 151179 w 260764"/>
                  <a:gd name="connsiteY256" fmla="*/ 196458 h 203242"/>
                  <a:gd name="connsiteX257" fmla="*/ 154866 w 260764"/>
                  <a:gd name="connsiteY257" fmla="*/ 197786 h 203242"/>
                  <a:gd name="connsiteX258" fmla="*/ 156193 w 260764"/>
                  <a:gd name="connsiteY258" fmla="*/ 194689 h 203242"/>
                  <a:gd name="connsiteX259" fmla="*/ 157668 w 260764"/>
                  <a:gd name="connsiteY259" fmla="*/ 193214 h 203242"/>
                  <a:gd name="connsiteX260" fmla="*/ 159586 w 260764"/>
                  <a:gd name="connsiteY260" fmla="*/ 192476 h 203242"/>
                  <a:gd name="connsiteX261" fmla="*/ 161355 w 260764"/>
                  <a:gd name="connsiteY261" fmla="*/ 191591 h 203242"/>
                  <a:gd name="connsiteX262" fmla="*/ 162830 w 260764"/>
                  <a:gd name="connsiteY262" fmla="*/ 190854 h 203242"/>
                  <a:gd name="connsiteX263" fmla="*/ 164010 w 260764"/>
                  <a:gd name="connsiteY263" fmla="*/ 190854 h 203242"/>
                  <a:gd name="connsiteX264" fmla="*/ 164453 w 260764"/>
                  <a:gd name="connsiteY264" fmla="*/ 190559 h 203242"/>
                  <a:gd name="connsiteX265" fmla="*/ 165780 w 260764"/>
                  <a:gd name="connsiteY265" fmla="*/ 190706 h 203242"/>
                  <a:gd name="connsiteX266" fmla="*/ 167403 w 260764"/>
                  <a:gd name="connsiteY266" fmla="*/ 191001 h 203242"/>
                  <a:gd name="connsiteX267" fmla="*/ 169468 w 260764"/>
                  <a:gd name="connsiteY267" fmla="*/ 190706 h 203242"/>
                  <a:gd name="connsiteX268" fmla="*/ 172417 w 260764"/>
                  <a:gd name="connsiteY268" fmla="*/ 191444 h 203242"/>
                  <a:gd name="connsiteX269" fmla="*/ 174335 w 260764"/>
                  <a:gd name="connsiteY269" fmla="*/ 192771 h 203242"/>
                  <a:gd name="connsiteX270" fmla="*/ 176105 w 260764"/>
                  <a:gd name="connsiteY270" fmla="*/ 193214 h 203242"/>
                  <a:gd name="connsiteX271" fmla="*/ 178170 w 260764"/>
                  <a:gd name="connsiteY271" fmla="*/ 193214 h 203242"/>
                  <a:gd name="connsiteX272" fmla="*/ 179644 w 260764"/>
                  <a:gd name="connsiteY272" fmla="*/ 192329 h 203242"/>
                  <a:gd name="connsiteX273" fmla="*/ 181562 w 260764"/>
                  <a:gd name="connsiteY273" fmla="*/ 189821 h 203242"/>
                  <a:gd name="connsiteX274" fmla="*/ 183037 w 260764"/>
                  <a:gd name="connsiteY274" fmla="*/ 189821 h 203242"/>
                  <a:gd name="connsiteX275" fmla="*/ 185397 w 260764"/>
                  <a:gd name="connsiteY275" fmla="*/ 189379 h 203242"/>
                  <a:gd name="connsiteX276" fmla="*/ 188641 w 260764"/>
                  <a:gd name="connsiteY276" fmla="*/ 189379 h 203242"/>
                  <a:gd name="connsiteX277" fmla="*/ 196311 w 260764"/>
                  <a:gd name="connsiteY277" fmla="*/ 189969 h 203242"/>
                  <a:gd name="connsiteX278" fmla="*/ 198081 w 260764"/>
                  <a:gd name="connsiteY278" fmla="*/ 191001 h 203242"/>
                  <a:gd name="connsiteX279" fmla="*/ 202800 w 260764"/>
                  <a:gd name="connsiteY279" fmla="*/ 192329 h 203242"/>
                  <a:gd name="connsiteX280" fmla="*/ 204866 w 260764"/>
                  <a:gd name="connsiteY280" fmla="*/ 193804 h 203242"/>
                  <a:gd name="connsiteX281" fmla="*/ 205750 w 260764"/>
                  <a:gd name="connsiteY281" fmla="*/ 195573 h 203242"/>
                  <a:gd name="connsiteX282" fmla="*/ 206193 w 260764"/>
                  <a:gd name="connsiteY282" fmla="*/ 196753 h 203242"/>
                  <a:gd name="connsiteX283" fmla="*/ 210913 w 260764"/>
                  <a:gd name="connsiteY283" fmla="*/ 198671 h 203242"/>
                  <a:gd name="connsiteX284" fmla="*/ 217992 w 260764"/>
                  <a:gd name="connsiteY284" fmla="*/ 201178 h 203242"/>
                  <a:gd name="connsiteX285" fmla="*/ 219762 w 260764"/>
                  <a:gd name="connsiteY285" fmla="*/ 201473 h 203242"/>
                  <a:gd name="connsiteX286" fmla="*/ 220794 w 260764"/>
                  <a:gd name="connsiteY286" fmla="*/ 201326 h 203242"/>
                  <a:gd name="connsiteX287" fmla="*/ 224039 w 260764"/>
                  <a:gd name="connsiteY287" fmla="*/ 202506 h 203242"/>
                  <a:gd name="connsiteX288" fmla="*/ 226842 w 260764"/>
                  <a:gd name="connsiteY288" fmla="*/ 203243 h 203242"/>
                  <a:gd name="connsiteX289" fmla="*/ 227579 w 260764"/>
                  <a:gd name="connsiteY289" fmla="*/ 202506 h 203242"/>
                  <a:gd name="connsiteX290" fmla="*/ 227874 w 260764"/>
                  <a:gd name="connsiteY290" fmla="*/ 201768 h 203242"/>
                  <a:gd name="connsiteX291" fmla="*/ 227874 w 260764"/>
                  <a:gd name="connsiteY291" fmla="*/ 201178 h 203242"/>
                  <a:gd name="connsiteX292" fmla="*/ 225514 w 260764"/>
                  <a:gd name="connsiteY292" fmla="*/ 199261 h 203242"/>
                  <a:gd name="connsiteX293" fmla="*/ 224187 w 260764"/>
                  <a:gd name="connsiteY293" fmla="*/ 198081 h 203242"/>
                  <a:gd name="connsiteX294" fmla="*/ 224039 w 260764"/>
                  <a:gd name="connsiteY294" fmla="*/ 197343 h 203242"/>
                  <a:gd name="connsiteX295" fmla="*/ 224482 w 260764"/>
                  <a:gd name="connsiteY295" fmla="*/ 195721 h 203242"/>
                  <a:gd name="connsiteX296" fmla="*/ 224777 w 260764"/>
                  <a:gd name="connsiteY296" fmla="*/ 193951 h 203242"/>
                  <a:gd name="connsiteX297" fmla="*/ 224482 w 260764"/>
                  <a:gd name="connsiteY297" fmla="*/ 191886 h 203242"/>
                  <a:gd name="connsiteX298" fmla="*/ 223007 w 260764"/>
                  <a:gd name="connsiteY298" fmla="*/ 187461 h 203242"/>
                  <a:gd name="connsiteX299" fmla="*/ 222712 w 260764"/>
                  <a:gd name="connsiteY299" fmla="*/ 185692 h 203242"/>
                  <a:gd name="connsiteX300" fmla="*/ 224187 w 260764"/>
                  <a:gd name="connsiteY300" fmla="*/ 183332 h 203242"/>
                  <a:gd name="connsiteX301" fmla="*/ 228907 w 260764"/>
                  <a:gd name="connsiteY301" fmla="*/ 178022 h 203242"/>
                  <a:gd name="connsiteX302" fmla="*/ 230529 w 260764"/>
                  <a:gd name="connsiteY302" fmla="*/ 175957 h 203242"/>
                  <a:gd name="connsiteX303" fmla="*/ 232741 w 260764"/>
                  <a:gd name="connsiteY303" fmla="*/ 173450 h 203242"/>
                  <a:gd name="connsiteX304" fmla="*/ 238788 w 260764"/>
                  <a:gd name="connsiteY304" fmla="*/ 167550 h 203242"/>
                  <a:gd name="connsiteX305" fmla="*/ 242476 w 260764"/>
                  <a:gd name="connsiteY305" fmla="*/ 164010 h 203242"/>
                  <a:gd name="connsiteX306" fmla="*/ 244983 w 260764"/>
                  <a:gd name="connsiteY306" fmla="*/ 162093 h 203242"/>
                  <a:gd name="connsiteX307" fmla="*/ 248818 w 260764"/>
                  <a:gd name="connsiteY307" fmla="*/ 158848 h 203242"/>
                  <a:gd name="connsiteX308" fmla="*/ 250440 w 260764"/>
                  <a:gd name="connsiteY308" fmla="*/ 157078 h 203242"/>
                  <a:gd name="connsiteX309" fmla="*/ 257225 w 260764"/>
                  <a:gd name="connsiteY309" fmla="*/ 156046 h 203242"/>
                  <a:gd name="connsiteX310" fmla="*/ 258110 w 260764"/>
                  <a:gd name="connsiteY310" fmla="*/ 154423 h 203242"/>
                  <a:gd name="connsiteX311" fmla="*/ 259290 w 260764"/>
                  <a:gd name="connsiteY311" fmla="*/ 152653 h 203242"/>
                  <a:gd name="connsiteX312" fmla="*/ 260322 w 260764"/>
                  <a:gd name="connsiteY312" fmla="*/ 151916 h 203242"/>
                  <a:gd name="connsiteX313" fmla="*/ 260470 w 260764"/>
                  <a:gd name="connsiteY313" fmla="*/ 148819 h 203242"/>
                  <a:gd name="connsiteX314" fmla="*/ 259142 w 260764"/>
                  <a:gd name="connsiteY314" fmla="*/ 145279 h 203242"/>
                  <a:gd name="connsiteX315" fmla="*/ 258110 w 260764"/>
                  <a:gd name="connsiteY315" fmla="*/ 143952 h 20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260764" h="203242">
                    <a:moveTo>
                      <a:pt x="258110" y="143952"/>
                    </a:moveTo>
                    <a:lnTo>
                      <a:pt x="257372" y="143067"/>
                    </a:lnTo>
                    <a:lnTo>
                      <a:pt x="257815" y="142329"/>
                    </a:lnTo>
                    <a:lnTo>
                      <a:pt x="258552" y="142034"/>
                    </a:lnTo>
                    <a:lnTo>
                      <a:pt x="259585" y="141887"/>
                    </a:lnTo>
                    <a:lnTo>
                      <a:pt x="260764" y="141002"/>
                    </a:lnTo>
                    <a:lnTo>
                      <a:pt x="260470" y="140117"/>
                    </a:lnTo>
                    <a:lnTo>
                      <a:pt x="257520" y="137757"/>
                    </a:lnTo>
                    <a:lnTo>
                      <a:pt x="256340" y="135987"/>
                    </a:lnTo>
                    <a:lnTo>
                      <a:pt x="254422" y="131415"/>
                    </a:lnTo>
                    <a:lnTo>
                      <a:pt x="250440" y="126548"/>
                    </a:lnTo>
                    <a:lnTo>
                      <a:pt x="249113" y="125073"/>
                    </a:lnTo>
                    <a:lnTo>
                      <a:pt x="248965" y="123598"/>
                    </a:lnTo>
                    <a:lnTo>
                      <a:pt x="249555" y="122123"/>
                    </a:lnTo>
                    <a:lnTo>
                      <a:pt x="248965" y="120205"/>
                    </a:lnTo>
                    <a:lnTo>
                      <a:pt x="247638" y="117845"/>
                    </a:lnTo>
                    <a:lnTo>
                      <a:pt x="245868" y="114306"/>
                    </a:lnTo>
                    <a:lnTo>
                      <a:pt x="246015" y="111061"/>
                    </a:lnTo>
                    <a:lnTo>
                      <a:pt x="247048" y="109291"/>
                    </a:lnTo>
                    <a:lnTo>
                      <a:pt x="248228" y="107669"/>
                    </a:lnTo>
                    <a:lnTo>
                      <a:pt x="247638" y="105161"/>
                    </a:lnTo>
                    <a:lnTo>
                      <a:pt x="248818" y="101917"/>
                    </a:lnTo>
                    <a:lnTo>
                      <a:pt x="248818" y="99557"/>
                    </a:lnTo>
                    <a:lnTo>
                      <a:pt x="248375" y="98524"/>
                    </a:lnTo>
                    <a:lnTo>
                      <a:pt x="247490" y="97344"/>
                    </a:lnTo>
                    <a:lnTo>
                      <a:pt x="244836" y="96164"/>
                    </a:lnTo>
                    <a:lnTo>
                      <a:pt x="243803" y="95132"/>
                    </a:lnTo>
                    <a:lnTo>
                      <a:pt x="240411" y="93657"/>
                    </a:lnTo>
                    <a:lnTo>
                      <a:pt x="237019" y="92035"/>
                    </a:lnTo>
                    <a:lnTo>
                      <a:pt x="236428" y="91002"/>
                    </a:lnTo>
                    <a:lnTo>
                      <a:pt x="236576" y="90265"/>
                    </a:lnTo>
                    <a:lnTo>
                      <a:pt x="237166" y="89232"/>
                    </a:lnTo>
                    <a:lnTo>
                      <a:pt x="239673" y="85987"/>
                    </a:lnTo>
                    <a:lnTo>
                      <a:pt x="242476" y="82890"/>
                    </a:lnTo>
                    <a:lnTo>
                      <a:pt x="244393" y="81710"/>
                    </a:lnTo>
                    <a:lnTo>
                      <a:pt x="253833" y="77728"/>
                    </a:lnTo>
                    <a:lnTo>
                      <a:pt x="255307" y="76400"/>
                    </a:lnTo>
                    <a:lnTo>
                      <a:pt x="255750" y="74041"/>
                    </a:lnTo>
                    <a:lnTo>
                      <a:pt x="255750" y="72271"/>
                    </a:lnTo>
                    <a:lnTo>
                      <a:pt x="255603" y="69173"/>
                    </a:lnTo>
                    <a:lnTo>
                      <a:pt x="255013" y="64896"/>
                    </a:lnTo>
                    <a:lnTo>
                      <a:pt x="254275" y="61946"/>
                    </a:lnTo>
                    <a:lnTo>
                      <a:pt x="252358" y="56342"/>
                    </a:lnTo>
                    <a:lnTo>
                      <a:pt x="247490" y="44542"/>
                    </a:lnTo>
                    <a:lnTo>
                      <a:pt x="244541" y="32448"/>
                    </a:lnTo>
                    <a:lnTo>
                      <a:pt x="244245" y="31711"/>
                    </a:lnTo>
                    <a:lnTo>
                      <a:pt x="244393" y="30088"/>
                    </a:lnTo>
                    <a:lnTo>
                      <a:pt x="244393" y="27433"/>
                    </a:lnTo>
                    <a:lnTo>
                      <a:pt x="243656" y="25074"/>
                    </a:lnTo>
                    <a:lnTo>
                      <a:pt x="241443" y="23009"/>
                    </a:lnTo>
                    <a:lnTo>
                      <a:pt x="239231" y="21681"/>
                    </a:lnTo>
                    <a:lnTo>
                      <a:pt x="236281" y="20206"/>
                    </a:lnTo>
                    <a:lnTo>
                      <a:pt x="234069" y="19469"/>
                    </a:lnTo>
                    <a:lnTo>
                      <a:pt x="232889" y="19321"/>
                    </a:lnTo>
                    <a:lnTo>
                      <a:pt x="232594" y="18436"/>
                    </a:lnTo>
                    <a:lnTo>
                      <a:pt x="232152" y="17699"/>
                    </a:lnTo>
                    <a:lnTo>
                      <a:pt x="231266" y="17109"/>
                    </a:lnTo>
                    <a:lnTo>
                      <a:pt x="229054" y="16224"/>
                    </a:lnTo>
                    <a:lnTo>
                      <a:pt x="227136" y="16077"/>
                    </a:lnTo>
                    <a:lnTo>
                      <a:pt x="225662" y="17404"/>
                    </a:lnTo>
                    <a:lnTo>
                      <a:pt x="224777" y="17699"/>
                    </a:lnTo>
                    <a:lnTo>
                      <a:pt x="210028" y="17404"/>
                    </a:lnTo>
                    <a:lnTo>
                      <a:pt x="196164" y="16814"/>
                    </a:lnTo>
                    <a:lnTo>
                      <a:pt x="183184" y="16224"/>
                    </a:lnTo>
                    <a:lnTo>
                      <a:pt x="170795" y="15634"/>
                    </a:lnTo>
                    <a:lnTo>
                      <a:pt x="158848" y="15192"/>
                    </a:lnTo>
                    <a:lnTo>
                      <a:pt x="151474" y="14749"/>
                    </a:lnTo>
                    <a:lnTo>
                      <a:pt x="144099" y="14159"/>
                    </a:lnTo>
                    <a:lnTo>
                      <a:pt x="143067" y="13717"/>
                    </a:lnTo>
                    <a:lnTo>
                      <a:pt x="141887" y="14602"/>
                    </a:lnTo>
                    <a:lnTo>
                      <a:pt x="137904" y="16372"/>
                    </a:lnTo>
                    <a:lnTo>
                      <a:pt x="126695" y="17699"/>
                    </a:lnTo>
                    <a:lnTo>
                      <a:pt x="123008" y="16962"/>
                    </a:lnTo>
                    <a:lnTo>
                      <a:pt x="118583" y="14749"/>
                    </a:lnTo>
                    <a:lnTo>
                      <a:pt x="116518" y="11799"/>
                    </a:lnTo>
                    <a:lnTo>
                      <a:pt x="112536" y="3392"/>
                    </a:lnTo>
                    <a:lnTo>
                      <a:pt x="114306" y="3540"/>
                    </a:lnTo>
                    <a:lnTo>
                      <a:pt x="118878" y="6342"/>
                    </a:lnTo>
                    <a:lnTo>
                      <a:pt x="121976" y="7522"/>
                    </a:lnTo>
                    <a:lnTo>
                      <a:pt x="120943" y="5605"/>
                    </a:lnTo>
                    <a:lnTo>
                      <a:pt x="115191" y="2507"/>
                    </a:lnTo>
                    <a:lnTo>
                      <a:pt x="109586" y="0"/>
                    </a:lnTo>
                    <a:lnTo>
                      <a:pt x="103392" y="148"/>
                    </a:lnTo>
                    <a:lnTo>
                      <a:pt x="97050" y="885"/>
                    </a:lnTo>
                    <a:lnTo>
                      <a:pt x="81858" y="3982"/>
                    </a:lnTo>
                    <a:lnTo>
                      <a:pt x="75221" y="6785"/>
                    </a:lnTo>
                    <a:lnTo>
                      <a:pt x="71976" y="8849"/>
                    </a:lnTo>
                    <a:lnTo>
                      <a:pt x="63569" y="10324"/>
                    </a:lnTo>
                    <a:lnTo>
                      <a:pt x="58702" y="14602"/>
                    </a:lnTo>
                    <a:lnTo>
                      <a:pt x="56489" y="17256"/>
                    </a:lnTo>
                    <a:lnTo>
                      <a:pt x="55162" y="18289"/>
                    </a:lnTo>
                    <a:lnTo>
                      <a:pt x="53834" y="19911"/>
                    </a:lnTo>
                    <a:lnTo>
                      <a:pt x="50000" y="20649"/>
                    </a:lnTo>
                    <a:lnTo>
                      <a:pt x="46312" y="21091"/>
                    </a:lnTo>
                    <a:lnTo>
                      <a:pt x="30236" y="25221"/>
                    </a:lnTo>
                    <a:lnTo>
                      <a:pt x="15339" y="29646"/>
                    </a:lnTo>
                    <a:lnTo>
                      <a:pt x="6637" y="33038"/>
                    </a:lnTo>
                    <a:lnTo>
                      <a:pt x="3098" y="32743"/>
                    </a:lnTo>
                    <a:lnTo>
                      <a:pt x="2212" y="32006"/>
                    </a:lnTo>
                    <a:lnTo>
                      <a:pt x="1770" y="33186"/>
                    </a:lnTo>
                    <a:lnTo>
                      <a:pt x="2212" y="34955"/>
                    </a:lnTo>
                    <a:lnTo>
                      <a:pt x="5752" y="35398"/>
                    </a:lnTo>
                    <a:lnTo>
                      <a:pt x="11209" y="36578"/>
                    </a:lnTo>
                    <a:lnTo>
                      <a:pt x="11357" y="39085"/>
                    </a:lnTo>
                    <a:lnTo>
                      <a:pt x="11062" y="40708"/>
                    </a:lnTo>
                    <a:lnTo>
                      <a:pt x="11504" y="41888"/>
                    </a:lnTo>
                    <a:lnTo>
                      <a:pt x="11947" y="43215"/>
                    </a:lnTo>
                    <a:lnTo>
                      <a:pt x="9440" y="42035"/>
                    </a:lnTo>
                    <a:lnTo>
                      <a:pt x="3392" y="39970"/>
                    </a:lnTo>
                    <a:lnTo>
                      <a:pt x="3540" y="40708"/>
                    </a:lnTo>
                    <a:lnTo>
                      <a:pt x="3983" y="43657"/>
                    </a:lnTo>
                    <a:lnTo>
                      <a:pt x="4425" y="46165"/>
                    </a:lnTo>
                    <a:lnTo>
                      <a:pt x="7522" y="55899"/>
                    </a:lnTo>
                    <a:lnTo>
                      <a:pt x="7375" y="58259"/>
                    </a:lnTo>
                    <a:lnTo>
                      <a:pt x="7375" y="58849"/>
                    </a:lnTo>
                    <a:lnTo>
                      <a:pt x="6195" y="62094"/>
                    </a:lnTo>
                    <a:lnTo>
                      <a:pt x="4277" y="64896"/>
                    </a:lnTo>
                    <a:lnTo>
                      <a:pt x="1623" y="66519"/>
                    </a:lnTo>
                    <a:lnTo>
                      <a:pt x="295" y="68289"/>
                    </a:lnTo>
                    <a:lnTo>
                      <a:pt x="0" y="70206"/>
                    </a:lnTo>
                    <a:lnTo>
                      <a:pt x="3245" y="73598"/>
                    </a:lnTo>
                    <a:lnTo>
                      <a:pt x="10029" y="78318"/>
                    </a:lnTo>
                    <a:lnTo>
                      <a:pt x="12832" y="82448"/>
                    </a:lnTo>
                    <a:lnTo>
                      <a:pt x="11504" y="85987"/>
                    </a:lnTo>
                    <a:lnTo>
                      <a:pt x="11062" y="88495"/>
                    </a:lnTo>
                    <a:lnTo>
                      <a:pt x="11652" y="89970"/>
                    </a:lnTo>
                    <a:lnTo>
                      <a:pt x="12684" y="91297"/>
                    </a:lnTo>
                    <a:lnTo>
                      <a:pt x="14454" y="92330"/>
                    </a:lnTo>
                    <a:lnTo>
                      <a:pt x="15044" y="93804"/>
                    </a:lnTo>
                    <a:lnTo>
                      <a:pt x="14749" y="95722"/>
                    </a:lnTo>
                    <a:lnTo>
                      <a:pt x="15044" y="97197"/>
                    </a:lnTo>
                    <a:lnTo>
                      <a:pt x="16224" y="98082"/>
                    </a:lnTo>
                    <a:lnTo>
                      <a:pt x="16224" y="98524"/>
                    </a:lnTo>
                    <a:lnTo>
                      <a:pt x="15634" y="99999"/>
                    </a:lnTo>
                    <a:lnTo>
                      <a:pt x="14749" y="102506"/>
                    </a:lnTo>
                    <a:lnTo>
                      <a:pt x="14307" y="104276"/>
                    </a:lnTo>
                    <a:lnTo>
                      <a:pt x="12389" y="106931"/>
                    </a:lnTo>
                    <a:lnTo>
                      <a:pt x="12979" y="108996"/>
                    </a:lnTo>
                    <a:lnTo>
                      <a:pt x="14454" y="111503"/>
                    </a:lnTo>
                    <a:lnTo>
                      <a:pt x="15634" y="112831"/>
                    </a:lnTo>
                    <a:lnTo>
                      <a:pt x="15929" y="114011"/>
                    </a:lnTo>
                    <a:lnTo>
                      <a:pt x="15192" y="116813"/>
                    </a:lnTo>
                    <a:lnTo>
                      <a:pt x="15634" y="117551"/>
                    </a:lnTo>
                    <a:lnTo>
                      <a:pt x="20354" y="119763"/>
                    </a:lnTo>
                    <a:lnTo>
                      <a:pt x="21091" y="120648"/>
                    </a:lnTo>
                    <a:lnTo>
                      <a:pt x="21534" y="122713"/>
                    </a:lnTo>
                    <a:lnTo>
                      <a:pt x="23156" y="126990"/>
                    </a:lnTo>
                    <a:lnTo>
                      <a:pt x="21829" y="132447"/>
                    </a:lnTo>
                    <a:lnTo>
                      <a:pt x="20649" y="135397"/>
                    </a:lnTo>
                    <a:lnTo>
                      <a:pt x="17847" y="140117"/>
                    </a:lnTo>
                    <a:lnTo>
                      <a:pt x="17847" y="140559"/>
                    </a:lnTo>
                    <a:lnTo>
                      <a:pt x="20059" y="140559"/>
                    </a:lnTo>
                    <a:lnTo>
                      <a:pt x="22271" y="139674"/>
                    </a:lnTo>
                    <a:lnTo>
                      <a:pt x="22566" y="138199"/>
                    </a:lnTo>
                    <a:lnTo>
                      <a:pt x="22419" y="135545"/>
                    </a:lnTo>
                    <a:lnTo>
                      <a:pt x="22566" y="135249"/>
                    </a:lnTo>
                    <a:lnTo>
                      <a:pt x="26106" y="135987"/>
                    </a:lnTo>
                    <a:lnTo>
                      <a:pt x="29498" y="137167"/>
                    </a:lnTo>
                    <a:lnTo>
                      <a:pt x="29941" y="139674"/>
                    </a:lnTo>
                    <a:lnTo>
                      <a:pt x="30973" y="141002"/>
                    </a:lnTo>
                    <a:lnTo>
                      <a:pt x="32006" y="142182"/>
                    </a:lnTo>
                    <a:lnTo>
                      <a:pt x="33038" y="142772"/>
                    </a:lnTo>
                    <a:lnTo>
                      <a:pt x="34955" y="142772"/>
                    </a:lnTo>
                    <a:lnTo>
                      <a:pt x="39528" y="144394"/>
                    </a:lnTo>
                    <a:lnTo>
                      <a:pt x="41887" y="144689"/>
                    </a:lnTo>
                    <a:lnTo>
                      <a:pt x="44100" y="145721"/>
                    </a:lnTo>
                    <a:lnTo>
                      <a:pt x="46165" y="146901"/>
                    </a:lnTo>
                    <a:lnTo>
                      <a:pt x="47492" y="147049"/>
                    </a:lnTo>
                    <a:lnTo>
                      <a:pt x="48230" y="148229"/>
                    </a:lnTo>
                    <a:lnTo>
                      <a:pt x="49115" y="149114"/>
                    </a:lnTo>
                    <a:lnTo>
                      <a:pt x="50589" y="148376"/>
                    </a:lnTo>
                    <a:lnTo>
                      <a:pt x="56194" y="147639"/>
                    </a:lnTo>
                    <a:lnTo>
                      <a:pt x="58259" y="148671"/>
                    </a:lnTo>
                    <a:lnTo>
                      <a:pt x="59734" y="149999"/>
                    </a:lnTo>
                    <a:lnTo>
                      <a:pt x="59881" y="150441"/>
                    </a:lnTo>
                    <a:lnTo>
                      <a:pt x="59144" y="151474"/>
                    </a:lnTo>
                    <a:lnTo>
                      <a:pt x="58849" y="152359"/>
                    </a:lnTo>
                    <a:lnTo>
                      <a:pt x="58259" y="152948"/>
                    </a:lnTo>
                    <a:lnTo>
                      <a:pt x="56342" y="153538"/>
                    </a:lnTo>
                    <a:lnTo>
                      <a:pt x="55162" y="154423"/>
                    </a:lnTo>
                    <a:lnTo>
                      <a:pt x="54424" y="155456"/>
                    </a:lnTo>
                    <a:lnTo>
                      <a:pt x="54867" y="156488"/>
                    </a:lnTo>
                    <a:lnTo>
                      <a:pt x="56489" y="157226"/>
                    </a:lnTo>
                    <a:lnTo>
                      <a:pt x="57669" y="157521"/>
                    </a:lnTo>
                    <a:lnTo>
                      <a:pt x="58112" y="158258"/>
                    </a:lnTo>
                    <a:lnTo>
                      <a:pt x="61651" y="161503"/>
                    </a:lnTo>
                    <a:lnTo>
                      <a:pt x="64454" y="165780"/>
                    </a:lnTo>
                    <a:lnTo>
                      <a:pt x="65634" y="166518"/>
                    </a:lnTo>
                    <a:lnTo>
                      <a:pt x="66666" y="166665"/>
                    </a:lnTo>
                    <a:lnTo>
                      <a:pt x="67846" y="166075"/>
                    </a:lnTo>
                    <a:lnTo>
                      <a:pt x="69173" y="164600"/>
                    </a:lnTo>
                    <a:lnTo>
                      <a:pt x="70943" y="163568"/>
                    </a:lnTo>
                    <a:lnTo>
                      <a:pt x="72271" y="163125"/>
                    </a:lnTo>
                    <a:lnTo>
                      <a:pt x="74778" y="161945"/>
                    </a:lnTo>
                    <a:lnTo>
                      <a:pt x="74778" y="161060"/>
                    </a:lnTo>
                    <a:lnTo>
                      <a:pt x="72861" y="158258"/>
                    </a:lnTo>
                    <a:lnTo>
                      <a:pt x="71533" y="155898"/>
                    </a:lnTo>
                    <a:lnTo>
                      <a:pt x="71828" y="155456"/>
                    </a:lnTo>
                    <a:lnTo>
                      <a:pt x="74483" y="155751"/>
                    </a:lnTo>
                    <a:lnTo>
                      <a:pt x="79056" y="157078"/>
                    </a:lnTo>
                    <a:lnTo>
                      <a:pt x="85840" y="161355"/>
                    </a:lnTo>
                    <a:lnTo>
                      <a:pt x="87167" y="161355"/>
                    </a:lnTo>
                    <a:lnTo>
                      <a:pt x="89527" y="160913"/>
                    </a:lnTo>
                    <a:lnTo>
                      <a:pt x="92182" y="160323"/>
                    </a:lnTo>
                    <a:lnTo>
                      <a:pt x="93362" y="159438"/>
                    </a:lnTo>
                    <a:lnTo>
                      <a:pt x="93805" y="159733"/>
                    </a:lnTo>
                    <a:lnTo>
                      <a:pt x="94247" y="162093"/>
                    </a:lnTo>
                    <a:lnTo>
                      <a:pt x="93509" y="163420"/>
                    </a:lnTo>
                    <a:lnTo>
                      <a:pt x="90412" y="164600"/>
                    </a:lnTo>
                    <a:lnTo>
                      <a:pt x="90560" y="165190"/>
                    </a:lnTo>
                    <a:lnTo>
                      <a:pt x="91445" y="166075"/>
                    </a:lnTo>
                    <a:lnTo>
                      <a:pt x="92772" y="166518"/>
                    </a:lnTo>
                    <a:lnTo>
                      <a:pt x="94542" y="167993"/>
                    </a:lnTo>
                    <a:lnTo>
                      <a:pt x="95722" y="169762"/>
                    </a:lnTo>
                    <a:lnTo>
                      <a:pt x="96754" y="170500"/>
                    </a:lnTo>
                    <a:lnTo>
                      <a:pt x="97934" y="170942"/>
                    </a:lnTo>
                    <a:lnTo>
                      <a:pt x="100737" y="170057"/>
                    </a:lnTo>
                    <a:lnTo>
                      <a:pt x="101474" y="169320"/>
                    </a:lnTo>
                    <a:lnTo>
                      <a:pt x="101917" y="168730"/>
                    </a:lnTo>
                    <a:lnTo>
                      <a:pt x="102507" y="168878"/>
                    </a:lnTo>
                    <a:lnTo>
                      <a:pt x="103392" y="169762"/>
                    </a:lnTo>
                    <a:lnTo>
                      <a:pt x="103686" y="170205"/>
                    </a:lnTo>
                    <a:lnTo>
                      <a:pt x="106489" y="171237"/>
                    </a:lnTo>
                    <a:lnTo>
                      <a:pt x="108111" y="172417"/>
                    </a:lnTo>
                    <a:lnTo>
                      <a:pt x="109143" y="172860"/>
                    </a:lnTo>
                    <a:lnTo>
                      <a:pt x="110324" y="172417"/>
                    </a:lnTo>
                    <a:lnTo>
                      <a:pt x="114601" y="173302"/>
                    </a:lnTo>
                    <a:lnTo>
                      <a:pt x="115781" y="174040"/>
                    </a:lnTo>
                    <a:lnTo>
                      <a:pt x="116223" y="175367"/>
                    </a:lnTo>
                    <a:lnTo>
                      <a:pt x="116076" y="176252"/>
                    </a:lnTo>
                    <a:lnTo>
                      <a:pt x="116666" y="178169"/>
                    </a:lnTo>
                    <a:lnTo>
                      <a:pt x="122270" y="183184"/>
                    </a:lnTo>
                    <a:lnTo>
                      <a:pt x="122860" y="185692"/>
                    </a:lnTo>
                    <a:lnTo>
                      <a:pt x="122860" y="186576"/>
                    </a:lnTo>
                    <a:lnTo>
                      <a:pt x="125663" y="187019"/>
                    </a:lnTo>
                    <a:lnTo>
                      <a:pt x="126105" y="188789"/>
                    </a:lnTo>
                    <a:lnTo>
                      <a:pt x="126400" y="190559"/>
                    </a:lnTo>
                    <a:lnTo>
                      <a:pt x="131120" y="190411"/>
                    </a:lnTo>
                    <a:lnTo>
                      <a:pt x="133775" y="186576"/>
                    </a:lnTo>
                    <a:lnTo>
                      <a:pt x="135250" y="186134"/>
                    </a:lnTo>
                    <a:lnTo>
                      <a:pt x="137314" y="184807"/>
                    </a:lnTo>
                    <a:lnTo>
                      <a:pt x="138789" y="183627"/>
                    </a:lnTo>
                    <a:lnTo>
                      <a:pt x="139822" y="184364"/>
                    </a:lnTo>
                    <a:lnTo>
                      <a:pt x="141297" y="186871"/>
                    </a:lnTo>
                    <a:lnTo>
                      <a:pt x="142771" y="188789"/>
                    </a:lnTo>
                    <a:lnTo>
                      <a:pt x="143657" y="189526"/>
                    </a:lnTo>
                    <a:lnTo>
                      <a:pt x="143804" y="190116"/>
                    </a:lnTo>
                    <a:lnTo>
                      <a:pt x="144689" y="190559"/>
                    </a:lnTo>
                    <a:lnTo>
                      <a:pt x="146312" y="190706"/>
                    </a:lnTo>
                    <a:lnTo>
                      <a:pt x="147491" y="191296"/>
                    </a:lnTo>
                    <a:lnTo>
                      <a:pt x="147787" y="193066"/>
                    </a:lnTo>
                    <a:lnTo>
                      <a:pt x="147934" y="194836"/>
                    </a:lnTo>
                    <a:lnTo>
                      <a:pt x="147344" y="195868"/>
                    </a:lnTo>
                    <a:lnTo>
                      <a:pt x="147049" y="197048"/>
                    </a:lnTo>
                    <a:lnTo>
                      <a:pt x="148229" y="197343"/>
                    </a:lnTo>
                    <a:lnTo>
                      <a:pt x="149999" y="197048"/>
                    </a:lnTo>
                    <a:lnTo>
                      <a:pt x="151179" y="196458"/>
                    </a:lnTo>
                    <a:lnTo>
                      <a:pt x="154866" y="197786"/>
                    </a:lnTo>
                    <a:lnTo>
                      <a:pt x="156193" y="194689"/>
                    </a:lnTo>
                    <a:lnTo>
                      <a:pt x="157668" y="193214"/>
                    </a:lnTo>
                    <a:lnTo>
                      <a:pt x="159586" y="192476"/>
                    </a:lnTo>
                    <a:lnTo>
                      <a:pt x="161355" y="191591"/>
                    </a:lnTo>
                    <a:lnTo>
                      <a:pt x="162830" y="190854"/>
                    </a:lnTo>
                    <a:lnTo>
                      <a:pt x="164010" y="190854"/>
                    </a:lnTo>
                    <a:lnTo>
                      <a:pt x="164453" y="190559"/>
                    </a:lnTo>
                    <a:lnTo>
                      <a:pt x="165780" y="190706"/>
                    </a:lnTo>
                    <a:lnTo>
                      <a:pt x="167403" y="191001"/>
                    </a:lnTo>
                    <a:lnTo>
                      <a:pt x="169468" y="190706"/>
                    </a:lnTo>
                    <a:lnTo>
                      <a:pt x="172417" y="191444"/>
                    </a:lnTo>
                    <a:lnTo>
                      <a:pt x="174335" y="192771"/>
                    </a:lnTo>
                    <a:lnTo>
                      <a:pt x="176105" y="193214"/>
                    </a:lnTo>
                    <a:lnTo>
                      <a:pt x="178170" y="193214"/>
                    </a:lnTo>
                    <a:lnTo>
                      <a:pt x="179644" y="192329"/>
                    </a:lnTo>
                    <a:lnTo>
                      <a:pt x="181562" y="189821"/>
                    </a:lnTo>
                    <a:lnTo>
                      <a:pt x="183037" y="189821"/>
                    </a:lnTo>
                    <a:lnTo>
                      <a:pt x="185397" y="189379"/>
                    </a:lnTo>
                    <a:lnTo>
                      <a:pt x="188641" y="189379"/>
                    </a:lnTo>
                    <a:lnTo>
                      <a:pt x="196311" y="189969"/>
                    </a:lnTo>
                    <a:lnTo>
                      <a:pt x="198081" y="191001"/>
                    </a:lnTo>
                    <a:lnTo>
                      <a:pt x="202800" y="192329"/>
                    </a:lnTo>
                    <a:lnTo>
                      <a:pt x="204866" y="193804"/>
                    </a:lnTo>
                    <a:lnTo>
                      <a:pt x="205750" y="195573"/>
                    </a:lnTo>
                    <a:lnTo>
                      <a:pt x="206193" y="196753"/>
                    </a:lnTo>
                    <a:lnTo>
                      <a:pt x="210913" y="198671"/>
                    </a:lnTo>
                    <a:lnTo>
                      <a:pt x="217992" y="201178"/>
                    </a:lnTo>
                    <a:lnTo>
                      <a:pt x="219762" y="201473"/>
                    </a:lnTo>
                    <a:lnTo>
                      <a:pt x="220794" y="201326"/>
                    </a:lnTo>
                    <a:lnTo>
                      <a:pt x="224039" y="202506"/>
                    </a:lnTo>
                    <a:lnTo>
                      <a:pt x="226842" y="203243"/>
                    </a:lnTo>
                    <a:lnTo>
                      <a:pt x="227579" y="202506"/>
                    </a:lnTo>
                    <a:lnTo>
                      <a:pt x="227874" y="201768"/>
                    </a:lnTo>
                    <a:lnTo>
                      <a:pt x="227874" y="201178"/>
                    </a:lnTo>
                    <a:lnTo>
                      <a:pt x="225514" y="199261"/>
                    </a:lnTo>
                    <a:lnTo>
                      <a:pt x="224187" y="198081"/>
                    </a:lnTo>
                    <a:lnTo>
                      <a:pt x="224039" y="197343"/>
                    </a:lnTo>
                    <a:lnTo>
                      <a:pt x="224482" y="195721"/>
                    </a:lnTo>
                    <a:lnTo>
                      <a:pt x="224777" y="193951"/>
                    </a:lnTo>
                    <a:lnTo>
                      <a:pt x="224482" y="191886"/>
                    </a:lnTo>
                    <a:lnTo>
                      <a:pt x="223007" y="187461"/>
                    </a:lnTo>
                    <a:lnTo>
                      <a:pt x="222712" y="185692"/>
                    </a:lnTo>
                    <a:lnTo>
                      <a:pt x="224187" y="183332"/>
                    </a:lnTo>
                    <a:lnTo>
                      <a:pt x="228907" y="178022"/>
                    </a:lnTo>
                    <a:lnTo>
                      <a:pt x="230529" y="175957"/>
                    </a:lnTo>
                    <a:lnTo>
                      <a:pt x="232741" y="173450"/>
                    </a:lnTo>
                    <a:lnTo>
                      <a:pt x="238788" y="167550"/>
                    </a:lnTo>
                    <a:lnTo>
                      <a:pt x="242476" y="164010"/>
                    </a:lnTo>
                    <a:lnTo>
                      <a:pt x="244983" y="162093"/>
                    </a:lnTo>
                    <a:lnTo>
                      <a:pt x="248818" y="158848"/>
                    </a:lnTo>
                    <a:lnTo>
                      <a:pt x="250440" y="157078"/>
                    </a:lnTo>
                    <a:lnTo>
                      <a:pt x="257225" y="156046"/>
                    </a:lnTo>
                    <a:lnTo>
                      <a:pt x="258110" y="154423"/>
                    </a:lnTo>
                    <a:lnTo>
                      <a:pt x="259290" y="152653"/>
                    </a:lnTo>
                    <a:lnTo>
                      <a:pt x="260322" y="151916"/>
                    </a:lnTo>
                    <a:lnTo>
                      <a:pt x="260470" y="148819"/>
                    </a:lnTo>
                    <a:lnTo>
                      <a:pt x="259142" y="145279"/>
                    </a:lnTo>
                    <a:lnTo>
                      <a:pt x="258110" y="143952"/>
                    </a:lnTo>
                    <a:close/>
                  </a:path>
                </a:pathLst>
              </a:custGeom>
              <a:grpFill/>
              <a:ln w="3175" cap="flat">
                <a:solidFill>
                  <a:schemeClr val="bg2">
                    <a:lumMod val="90000"/>
                  </a:schemeClr>
                </a:solidFill>
                <a:prstDash val="solid"/>
                <a:miter/>
              </a:ln>
            </p:spPr>
            <p:txBody>
              <a:bodyPr rtlCol="0" anchor="ctr"/>
              <a:lstStyle/>
              <a:p>
                <a:endParaRPr lang="en-GB"/>
              </a:p>
            </p:txBody>
          </p:sp>
          <p:sp>
            <p:nvSpPr>
              <p:cNvPr id="84" name="Freeform: Shape 83">
                <a:extLst>
                  <a:ext uri="{FF2B5EF4-FFF2-40B4-BE49-F238E27FC236}">
                    <a16:creationId xmlns:a16="http://schemas.microsoft.com/office/drawing/2014/main" id="{9F348CF8-758E-4F66-9A7C-3E6C672B50FF}"/>
                  </a:ext>
                </a:extLst>
              </p:cNvPr>
              <p:cNvSpPr/>
              <p:nvPr/>
            </p:nvSpPr>
            <p:spPr>
              <a:xfrm>
                <a:off x="7378288" y="3286017"/>
                <a:ext cx="423447" cy="380085"/>
              </a:xfrm>
              <a:custGeom>
                <a:avLst/>
                <a:gdLst>
                  <a:gd name="connsiteX0" fmla="*/ 422268 w 423447"/>
                  <a:gd name="connsiteY0" fmla="*/ 54719 h 380085"/>
                  <a:gd name="connsiteX1" fmla="*/ 421677 w 423447"/>
                  <a:gd name="connsiteY1" fmla="*/ 53244 h 380085"/>
                  <a:gd name="connsiteX2" fmla="*/ 420350 w 423447"/>
                  <a:gd name="connsiteY2" fmla="*/ 50295 h 380085"/>
                  <a:gd name="connsiteX3" fmla="*/ 419170 w 423447"/>
                  <a:gd name="connsiteY3" fmla="*/ 47787 h 380085"/>
                  <a:gd name="connsiteX4" fmla="*/ 417253 w 423447"/>
                  <a:gd name="connsiteY4" fmla="*/ 43658 h 380085"/>
                  <a:gd name="connsiteX5" fmla="*/ 416073 w 423447"/>
                  <a:gd name="connsiteY5" fmla="*/ 41003 h 380085"/>
                  <a:gd name="connsiteX6" fmla="*/ 415040 w 423447"/>
                  <a:gd name="connsiteY6" fmla="*/ 40560 h 380085"/>
                  <a:gd name="connsiteX7" fmla="*/ 412533 w 423447"/>
                  <a:gd name="connsiteY7" fmla="*/ 39085 h 380085"/>
                  <a:gd name="connsiteX8" fmla="*/ 410763 w 423447"/>
                  <a:gd name="connsiteY8" fmla="*/ 37758 h 380085"/>
                  <a:gd name="connsiteX9" fmla="*/ 410468 w 423447"/>
                  <a:gd name="connsiteY9" fmla="*/ 34365 h 380085"/>
                  <a:gd name="connsiteX10" fmla="*/ 409141 w 423447"/>
                  <a:gd name="connsiteY10" fmla="*/ 34661 h 380085"/>
                  <a:gd name="connsiteX11" fmla="*/ 406191 w 423447"/>
                  <a:gd name="connsiteY11" fmla="*/ 35840 h 380085"/>
                  <a:gd name="connsiteX12" fmla="*/ 402651 w 423447"/>
                  <a:gd name="connsiteY12" fmla="*/ 36578 h 380085"/>
                  <a:gd name="connsiteX13" fmla="*/ 400734 w 423447"/>
                  <a:gd name="connsiteY13" fmla="*/ 36578 h 380085"/>
                  <a:gd name="connsiteX14" fmla="*/ 399996 w 423447"/>
                  <a:gd name="connsiteY14" fmla="*/ 36136 h 380085"/>
                  <a:gd name="connsiteX15" fmla="*/ 398816 w 423447"/>
                  <a:gd name="connsiteY15" fmla="*/ 32448 h 380085"/>
                  <a:gd name="connsiteX16" fmla="*/ 397932 w 423447"/>
                  <a:gd name="connsiteY16" fmla="*/ 31416 h 380085"/>
                  <a:gd name="connsiteX17" fmla="*/ 396309 w 423447"/>
                  <a:gd name="connsiteY17" fmla="*/ 31121 h 380085"/>
                  <a:gd name="connsiteX18" fmla="*/ 394687 w 423447"/>
                  <a:gd name="connsiteY18" fmla="*/ 30531 h 380085"/>
                  <a:gd name="connsiteX19" fmla="*/ 393802 w 423447"/>
                  <a:gd name="connsiteY19" fmla="*/ 29498 h 380085"/>
                  <a:gd name="connsiteX20" fmla="*/ 393654 w 423447"/>
                  <a:gd name="connsiteY20" fmla="*/ 28319 h 380085"/>
                  <a:gd name="connsiteX21" fmla="*/ 394391 w 423447"/>
                  <a:gd name="connsiteY21" fmla="*/ 26991 h 380085"/>
                  <a:gd name="connsiteX22" fmla="*/ 395276 w 423447"/>
                  <a:gd name="connsiteY22" fmla="*/ 25959 h 380085"/>
                  <a:gd name="connsiteX23" fmla="*/ 395424 w 423447"/>
                  <a:gd name="connsiteY23" fmla="*/ 19616 h 380085"/>
                  <a:gd name="connsiteX24" fmla="*/ 394834 w 423447"/>
                  <a:gd name="connsiteY24" fmla="*/ 17404 h 380085"/>
                  <a:gd name="connsiteX25" fmla="*/ 394391 w 423447"/>
                  <a:gd name="connsiteY25" fmla="*/ 15487 h 380085"/>
                  <a:gd name="connsiteX26" fmla="*/ 393064 w 423447"/>
                  <a:gd name="connsiteY26" fmla="*/ 13127 h 380085"/>
                  <a:gd name="connsiteX27" fmla="*/ 391884 w 423447"/>
                  <a:gd name="connsiteY27" fmla="*/ 11652 h 380085"/>
                  <a:gd name="connsiteX28" fmla="*/ 390115 w 423447"/>
                  <a:gd name="connsiteY28" fmla="*/ 10325 h 380085"/>
                  <a:gd name="connsiteX29" fmla="*/ 387312 w 423447"/>
                  <a:gd name="connsiteY29" fmla="*/ 8850 h 380085"/>
                  <a:gd name="connsiteX30" fmla="*/ 384952 w 423447"/>
                  <a:gd name="connsiteY30" fmla="*/ 8407 h 380085"/>
                  <a:gd name="connsiteX31" fmla="*/ 382002 w 423447"/>
                  <a:gd name="connsiteY31" fmla="*/ 9439 h 380085"/>
                  <a:gd name="connsiteX32" fmla="*/ 380970 w 423447"/>
                  <a:gd name="connsiteY32" fmla="*/ 8997 h 380085"/>
                  <a:gd name="connsiteX33" fmla="*/ 379790 w 423447"/>
                  <a:gd name="connsiteY33" fmla="*/ 4572 h 380085"/>
                  <a:gd name="connsiteX34" fmla="*/ 379053 w 423447"/>
                  <a:gd name="connsiteY34" fmla="*/ 3687 h 380085"/>
                  <a:gd name="connsiteX35" fmla="*/ 373743 w 423447"/>
                  <a:gd name="connsiteY35" fmla="*/ 1917 h 380085"/>
                  <a:gd name="connsiteX36" fmla="*/ 371383 w 423447"/>
                  <a:gd name="connsiteY36" fmla="*/ 1475 h 380085"/>
                  <a:gd name="connsiteX37" fmla="*/ 368581 w 423447"/>
                  <a:gd name="connsiteY37" fmla="*/ 2065 h 380085"/>
                  <a:gd name="connsiteX38" fmla="*/ 367106 w 423447"/>
                  <a:gd name="connsiteY38" fmla="*/ 2508 h 380085"/>
                  <a:gd name="connsiteX39" fmla="*/ 365778 w 423447"/>
                  <a:gd name="connsiteY39" fmla="*/ 1770 h 380085"/>
                  <a:gd name="connsiteX40" fmla="*/ 363861 w 423447"/>
                  <a:gd name="connsiteY40" fmla="*/ 738 h 380085"/>
                  <a:gd name="connsiteX41" fmla="*/ 361944 w 423447"/>
                  <a:gd name="connsiteY41" fmla="*/ 148 h 380085"/>
                  <a:gd name="connsiteX42" fmla="*/ 359584 w 423447"/>
                  <a:gd name="connsiteY42" fmla="*/ 0 h 380085"/>
                  <a:gd name="connsiteX43" fmla="*/ 357961 w 423447"/>
                  <a:gd name="connsiteY43" fmla="*/ 443 h 380085"/>
                  <a:gd name="connsiteX44" fmla="*/ 355012 w 423447"/>
                  <a:gd name="connsiteY44" fmla="*/ 1622 h 380085"/>
                  <a:gd name="connsiteX45" fmla="*/ 348964 w 423447"/>
                  <a:gd name="connsiteY45" fmla="*/ 4277 h 380085"/>
                  <a:gd name="connsiteX46" fmla="*/ 344835 w 423447"/>
                  <a:gd name="connsiteY46" fmla="*/ 6342 h 380085"/>
                  <a:gd name="connsiteX47" fmla="*/ 343802 w 423447"/>
                  <a:gd name="connsiteY47" fmla="*/ 6490 h 380085"/>
                  <a:gd name="connsiteX48" fmla="*/ 341442 w 423447"/>
                  <a:gd name="connsiteY48" fmla="*/ 5605 h 380085"/>
                  <a:gd name="connsiteX49" fmla="*/ 337755 w 423447"/>
                  <a:gd name="connsiteY49" fmla="*/ 4425 h 380085"/>
                  <a:gd name="connsiteX50" fmla="*/ 336870 w 423447"/>
                  <a:gd name="connsiteY50" fmla="*/ 4572 h 380085"/>
                  <a:gd name="connsiteX51" fmla="*/ 328463 w 423447"/>
                  <a:gd name="connsiteY51" fmla="*/ 4720 h 380085"/>
                  <a:gd name="connsiteX52" fmla="*/ 320793 w 423447"/>
                  <a:gd name="connsiteY52" fmla="*/ 5015 h 380085"/>
                  <a:gd name="connsiteX53" fmla="*/ 317549 w 423447"/>
                  <a:gd name="connsiteY53" fmla="*/ 5605 h 380085"/>
                  <a:gd name="connsiteX54" fmla="*/ 311649 w 423447"/>
                  <a:gd name="connsiteY54" fmla="*/ 6047 h 380085"/>
                  <a:gd name="connsiteX55" fmla="*/ 307814 w 423447"/>
                  <a:gd name="connsiteY55" fmla="*/ 6195 h 380085"/>
                  <a:gd name="connsiteX56" fmla="*/ 305454 w 423447"/>
                  <a:gd name="connsiteY56" fmla="*/ 7080 h 380085"/>
                  <a:gd name="connsiteX57" fmla="*/ 302800 w 423447"/>
                  <a:gd name="connsiteY57" fmla="*/ 8112 h 380085"/>
                  <a:gd name="connsiteX58" fmla="*/ 300145 w 423447"/>
                  <a:gd name="connsiteY58" fmla="*/ 8850 h 380085"/>
                  <a:gd name="connsiteX59" fmla="*/ 298080 w 423447"/>
                  <a:gd name="connsiteY59" fmla="*/ 9145 h 380085"/>
                  <a:gd name="connsiteX60" fmla="*/ 295720 w 423447"/>
                  <a:gd name="connsiteY60" fmla="*/ 10030 h 380085"/>
                  <a:gd name="connsiteX61" fmla="*/ 294098 w 423447"/>
                  <a:gd name="connsiteY61" fmla="*/ 12094 h 380085"/>
                  <a:gd name="connsiteX62" fmla="*/ 289525 w 423447"/>
                  <a:gd name="connsiteY62" fmla="*/ 15044 h 380085"/>
                  <a:gd name="connsiteX63" fmla="*/ 286871 w 423447"/>
                  <a:gd name="connsiteY63" fmla="*/ 16519 h 380085"/>
                  <a:gd name="connsiteX64" fmla="*/ 285543 w 423447"/>
                  <a:gd name="connsiteY64" fmla="*/ 18142 h 380085"/>
                  <a:gd name="connsiteX65" fmla="*/ 284215 w 423447"/>
                  <a:gd name="connsiteY65" fmla="*/ 18289 h 380085"/>
                  <a:gd name="connsiteX66" fmla="*/ 281708 w 423447"/>
                  <a:gd name="connsiteY66" fmla="*/ 17994 h 380085"/>
                  <a:gd name="connsiteX67" fmla="*/ 279643 w 423447"/>
                  <a:gd name="connsiteY67" fmla="*/ 19764 h 380085"/>
                  <a:gd name="connsiteX68" fmla="*/ 277579 w 423447"/>
                  <a:gd name="connsiteY68" fmla="*/ 22271 h 380085"/>
                  <a:gd name="connsiteX69" fmla="*/ 273596 w 423447"/>
                  <a:gd name="connsiteY69" fmla="*/ 25959 h 380085"/>
                  <a:gd name="connsiteX70" fmla="*/ 271531 w 423447"/>
                  <a:gd name="connsiteY70" fmla="*/ 27433 h 380085"/>
                  <a:gd name="connsiteX71" fmla="*/ 270204 w 423447"/>
                  <a:gd name="connsiteY71" fmla="*/ 29793 h 380085"/>
                  <a:gd name="connsiteX72" fmla="*/ 271236 w 423447"/>
                  <a:gd name="connsiteY72" fmla="*/ 30973 h 380085"/>
                  <a:gd name="connsiteX73" fmla="*/ 274334 w 423447"/>
                  <a:gd name="connsiteY73" fmla="*/ 32743 h 380085"/>
                  <a:gd name="connsiteX74" fmla="*/ 275809 w 423447"/>
                  <a:gd name="connsiteY74" fmla="*/ 34513 h 380085"/>
                  <a:gd name="connsiteX75" fmla="*/ 276546 w 423447"/>
                  <a:gd name="connsiteY75" fmla="*/ 35988 h 380085"/>
                  <a:gd name="connsiteX76" fmla="*/ 278021 w 423447"/>
                  <a:gd name="connsiteY76" fmla="*/ 39528 h 380085"/>
                  <a:gd name="connsiteX77" fmla="*/ 279053 w 423447"/>
                  <a:gd name="connsiteY77" fmla="*/ 42920 h 380085"/>
                  <a:gd name="connsiteX78" fmla="*/ 280381 w 423447"/>
                  <a:gd name="connsiteY78" fmla="*/ 44395 h 380085"/>
                  <a:gd name="connsiteX79" fmla="*/ 280823 w 423447"/>
                  <a:gd name="connsiteY79" fmla="*/ 46902 h 380085"/>
                  <a:gd name="connsiteX80" fmla="*/ 281118 w 423447"/>
                  <a:gd name="connsiteY80" fmla="*/ 48525 h 380085"/>
                  <a:gd name="connsiteX81" fmla="*/ 280381 w 423447"/>
                  <a:gd name="connsiteY81" fmla="*/ 49705 h 380085"/>
                  <a:gd name="connsiteX82" fmla="*/ 279643 w 423447"/>
                  <a:gd name="connsiteY82" fmla="*/ 50885 h 380085"/>
                  <a:gd name="connsiteX83" fmla="*/ 279643 w 423447"/>
                  <a:gd name="connsiteY83" fmla="*/ 52065 h 380085"/>
                  <a:gd name="connsiteX84" fmla="*/ 280528 w 423447"/>
                  <a:gd name="connsiteY84" fmla="*/ 53244 h 380085"/>
                  <a:gd name="connsiteX85" fmla="*/ 281266 w 423447"/>
                  <a:gd name="connsiteY85" fmla="*/ 54277 h 380085"/>
                  <a:gd name="connsiteX86" fmla="*/ 281708 w 423447"/>
                  <a:gd name="connsiteY86" fmla="*/ 55162 h 380085"/>
                  <a:gd name="connsiteX87" fmla="*/ 281118 w 423447"/>
                  <a:gd name="connsiteY87" fmla="*/ 56194 h 380085"/>
                  <a:gd name="connsiteX88" fmla="*/ 279643 w 423447"/>
                  <a:gd name="connsiteY88" fmla="*/ 57522 h 380085"/>
                  <a:gd name="connsiteX89" fmla="*/ 278906 w 423447"/>
                  <a:gd name="connsiteY89" fmla="*/ 59144 h 380085"/>
                  <a:gd name="connsiteX90" fmla="*/ 277283 w 423447"/>
                  <a:gd name="connsiteY90" fmla="*/ 61504 h 380085"/>
                  <a:gd name="connsiteX91" fmla="*/ 274776 w 423447"/>
                  <a:gd name="connsiteY91" fmla="*/ 63274 h 380085"/>
                  <a:gd name="connsiteX92" fmla="*/ 273154 w 423447"/>
                  <a:gd name="connsiteY92" fmla="*/ 64454 h 380085"/>
                  <a:gd name="connsiteX93" fmla="*/ 271384 w 423447"/>
                  <a:gd name="connsiteY93" fmla="*/ 67109 h 380085"/>
                  <a:gd name="connsiteX94" fmla="*/ 268434 w 423447"/>
                  <a:gd name="connsiteY94" fmla="*/ 69911 h 380085"/>
                  <a:gd name="connsiteX95" fmla="*/ 267106 w 423447"/>
                  <a:gd name="connsiteY95" fmla="*/ 72418 h 380085"/>
                  <a:gd name="connsiteX96" fmla="*/ 265927 w 423447"/>
                  <a:gd name="connsiteY96" fmla="*/ 73746 h 380085"/>
                  <a:gd name="connsiteX97" fmla="*/ 264599 w 423447"/>
                  <a:gd name="connsiteY97" fmla="*/ 74336 h 380085"/>
                  <a:gd name="connsiteX98" fmla="*/ 264894 w 423447"/>
                  <a:gd name="connsiteY98" fmla="*/ 75663 h 380085"/>
                  <a:gd name="connsiteX99" fmla="*/ 266074 w 423447"/>
                  <a:gd name="connsiteY99" fmla="*/ 77286 h 380085"/>
                  <a:gd name="connsiteX100" fmla="*/ 267991 w 423447"/>
                  <a:gd name="connsiteY100" fmla="*/ 79203 h 380085"/>
                  <a:gd name="connsiteX101" fmla="*/ 267844 w 423447"/>
                  <a:gd name="connsiteY101" fmla="*/ 82005 h 380085"/>
                  <a:gd name="connsiteX102" fmla="*/ 267697 w 423447"/>
                  <a:gd name="connsiteY102" fmla="*/ 83923 h 380085"/>
                  <a:gd name="connsiteX103" fmla="*/ 267844 w 423447"/>
                  <a:gd name="connsiteY103" fmla="*/ 86430 h 380085"/>
                  <a:gd name="connsiteX104" fmla="*/ 266812 w 423447"/>
                  <a:gd name="connsiteY104" fmla="*/ 88495 h 380085"/>
                  <a:gd name="connsiteX105" fmla="*/ 261502 w 423447"/>
                  <a:gd name="connsiteY105" fmla="*/ 90560 h 380085"/>
                  <a:gd name="connsiteX106" fmla="*/ 256340 w 423447"/>
                  <a:gd name="connsiteY106" fmla="*/ 91297 h 380085"/>
                  <a:gd name="connsiteX107" fmla="*/ 250145 w 423447"/>
                  <a:gd name="connsiteY107" fmla="*/ 91445 h 380085"/>
                  <a:gd name="connsiteX108" fmla="*/ 247785 w 423447"/>
                  <a:gd name="connsiteY108" fmla="*/ 91150 h 380085"/>
                  <a:gd name="connsiteX109" fmla="*/ 245868 w 423447"/>
                  <a:gd name="connsiteY109" fmla="*/ 90707 h 380085"/>
                  <a:gd name="connsiteX110" fmla="*/ 239231 w 423447"/>
                  <a:gd name="connsiteY110" fmla="*/ 88495 h 380085"/>
                  <a:gd name="connsiteX111" fmla="*/ 236428 w 423447"/>
                  <a:gd name="connsiteY111" fmla="*/ 89675 h 380085"/>
                  <a:gd name="connsiteX112" fmla="*/ 235838 w 423447"/>
                  <a:gd name="connsiteY112" fmla="*/ 92920 h 380085"/>
                  <a:gd name="connsiteX113" fmla="*/ 240706 w 423447"/>
                  <a:gd name="connsiteY113" fmla="*/ 98082 h 380085"/>
                  <a:gd name="connsiteX114" fmla="*/ 242770 w 423447"/>
                  <a:gd name="connsiteY114" fmla="*/ 101032 h 380085"/>
                  <a:gd name="connsiteX115" fmla="*/ 244983 w 423447"/>
                  <a:gd name="connsiteY115" fmla="*/ 105899 h 380085"/>
                  <a:gd name="connsiteX116" fmla="*/ 246753 w 423447"/>
                  <a:gd name="connsiteY116" fmla="*/ 108406 h 380085"/>
                  <a:gd name="connsiteX117" fmla="*/ 246163 w 423447"/>
                  <a:gd name="connsiteY117" fmla="*/ 110766 h 380085"/>
                  <a:gd name="connsiteX118" fmla="*/ 241591 w 423447"/>
                  <a:gd name="connsiteY118" fmla="*/ 113421 h 380085"/>
                  <a:gd name="connsiteX119" fmla="*/ 237166 w 423447"/>
                  <a:gd name="connsiteY119" fmla="*/ 115781 h 380085"/>
                  <a:gd name="connsiteX120" fmla="*/ 231561 w 423447"/>
                  <a:gd name="connsiteY120" fmla="*/ 116371 h 380085"/>
                  <a:gd name="connsiteX121" fmla="*/ 228021 w 423447"/>
                  <a:gd name="connsiteY121" fmla="*/ 117256 h 380085"/>
                  <a:gd name="connsiteX122" fmla="*/ 226252 w 423447"/>
                  <a:gd name="connsiteY122" fmla="*/ 118583 h 380085"/>
                  <a:gd name="connsiteX123" fmla="*/ 225072 w 423447"/>
                  <a:gd name="connsiteY123" fmla="*/ 124040 h 380085"/>
                  <a:gd name="connsiteX124" fmla="*/ 223744 w 423447"/>
                  <a:gd name="connsiteY124" fmla="*/ 125958 h 380085"/>
                  <a:gd name="connsiteX125" fmla="*/ 223744 w 423447"/>
                  <a:gd name="connsiteY125" fmla="*/ 128318 h 380085"/>
                  <a:gd name="connsiteX126" fmla="*/ 222564 w 423447"/>
                  <a:gd name="connsiteY126" fmla="*/ 130972 h 380085"/>
                  <a:gd name="connsiteX127" fmla="*/ 220794 w 423447"/>
                  <a:gd name="connsiteY127" fmla="*/ 132742 h 380085"/>
                  <a:gd name="connsiteX128" fmla="*/ 219467 w 423447"/>
                  <a:gd name="connsiteY128" fmla="*/ 135545 h 380085"/>
                  <a:gd name="connsiteX129" fmla="*/ 219910 w 423447"/>
                  <a:gd name="connsiteY129" fmla="*/ 140854 h 380085"/>
                  <a:gd name="connsiteX130" fmla="*/ 220500 w 423447"/>
                  <a:gd name="connsiteY130" fmla="*/ 149851 h 380085"/>
                  <a:gd name="connsiteX131" fmla="*/ 217992 w 423447"/>
                  <a:gd name="connsiteY131" fmla="*/ 152801 h 380085"/>
                  <a:gd name="connsiteX132" fmla="*/ 215337 w 423447"/>
                  <a:gd name="connsiteY132" fmla="*/ 155603 h 380085"/>
                  <a:gd name="connsiteX133" fmla="*/ 212535 w 423447"/>
                  <a:gd name="connsiteY133" fmla="*/ 157668 h 380085"/>
                  <a:gd name="connsiteX134" fmla="*/ 209733 w 423447"/>
                  <a:gd name="connsiteY134" fmla="*/ 158553 h 380085"/>
                  <a:gd name="connsiteX135" fmla="*/ 207520 w 423447"/>
                  <a:gd name="connsiteY135" fmla="*/ 158258 h 380085"/>
                  <a:gd name="connsiteX136" fmla="*/ 205750 w 423447"/>
                  <a:gd name="connsiteY136" fmla="*/ 156488 h 380085"/>
                  <a:gd name="connsiteX137" fmla="*/ 204570 w 423447"/>
                  <a:gd name="connsiteY137" fmla="*/ 155013 h 380085"/>
                  <a:gd name="connsiteX138" fmla="*/ 202653 w 423447"/>
                  <a:gd name="connsiteY138" fmla="*/ 153686 h 380085"/>
                  <a:gd name="connsiteX139" fmla="*/ 200588 w 423447"/>
                  <a:gd name="connsiteY139" fmla="*/ 153981 h 380085"/>
                  <a:gd name="connsiteX140" fmla="*/ 198671 w 423447"/>
                  <a:gd name="connsiteY140" fmla="*/ 155161 h 380085"/>
                  <a:gd name="connsiteX141" fmla="*/ 195426 w 423447"/>
                  <a:gd name="connsiteY141" fmla="*/ 154718 h 380085"/>
                  <a:gd name="connsiteX142" fmla="*/ 192624 w 423447"/>
                  <a:gd name="connsiteY142" fmla="*/ 153686 h 380085"/>
                  <a:gd name="connsiteX143" fmla="*/ 191296 w 423447"/>
                  <a:gd name="connsiteY143" fmla="*/ 153686 h 380085"/>
                  <a:gd name="connsiteX144" fmla="*/ 190411 w 423447"/>
                  <a:gd name="connsiteY144" fmla="*/ 154866 h 380085"/>
                  <a:gd name="connsiteX145" fmla="*/ 187461 w 423447"/>
                  <a:gd name="connsiteY145" fmla="*/ 157373 h 380085"/>
                  <a:gd name="connsiteX146" fmla="*/ 180234 w 423447"/>
                  <a:gd name="connsiteY146" fmla="*/ 161061 h 380085"/>
                  <a:gd name="connsiteX147" fmla="*/ 177284 w 423447"/>
                  <a:gd name="connsiteY147" fmla="*/ 161355 h 380085"/>
                  <a:gd name="connsiteX148" fmla="*/ 175957 w 423447"/>
                  <a:gd name="connsiteY148" fmla="*/ 162240 h 380085"/>
                  <a:gd name="connsiteX149" fmla="*/ 176547 w 423447"/>
                  <a:gd name="connsiteY149" fmla="*/ 163863 h 380085"/>
                  <a:gd name="connsiteX150" fmla="*/ 177874 w 423447"/>
                  <a:gd name="connsiteY150" fmla="*/ 165043 h 380085"/>
                  <a:gd name="connsiteX151" fmla="*/ 180087 w 423447"/>
                  <a:gd name="connsiteY151" fmla="*/ 165928 h 380085"/>
                  <a:gd name="connsiteX152" fmla="*/ 180234 w 423447"/>
                  <a:gd name="connsiteY152" fmla="*/ 166960 h 380085"/>
                  <a:gd name="connsiteX153" fmla="*/ 178169 w 423447"/>
                  <a:gd name="connsiteY153" fmla="*/ 167845 h 380085"/>
                  <a:gd name="connsiteX154" fmla="*/ 176547 w 423447"/>
                  <a:gd name="connsiteY154" fmla="*/ 168878 h 380085"/>
                  <a:gd name="connsiteX155" fmla="*/ 172712 w 423447"/>
                  <a:gd name="connsiteY155" fmla="*/ 170058 h 380085"/>
                  <a:gd name="connsiteX156" fmla="*/ 168435 w 423447"/>
                  <a:gd name="connsiteY156" fmla="*/ 170648 h 380085"/>
                  <a:gd name="connsiteX157" fmla="*/ 163863 w 423447"/>
                  <a:gd name="connsiteY157" fmla="*/ 169910 h 380085"/>
                  <a:gd name="connsiteX158" fmla="*/ 161650 w 423447"/>
                  <a:gd name="connsiteY158" fmla="*/ 168288 h 380085"/>
                  <a:gd name="connsiteX159" fmla="*/ 158996 w 423447"/>
                  <a:gd name="connsiteY159" fmla="*/ 168140 h 380085"/>
                  <a:gd name="connsiteX160" fmla="*/ 156488 w 423447"/>
                  <a:gd name="connsiteY160" fmla="*/ 169320 h 380085"/>
                  <a:gd name="connsiteX161" fmla="*/ 153833 w 423447"/>
                  <a:gd name="connsiteY161" fmla="*/ 171237 h 380085"/>
                  <a:gd name="connsiteX162" fmla="*/ 151031 w 423447"/>
                  <a:gd name="connsiteY162" fmla="*/ 175515 h 380085"/>
                  <a:gd name="connsiteX163" fmla="*/ 150294 w 423447"/>
                  <a:gd name="connsiteY163" fmla="*/ 176252 h 380085"/>
                  <a:gd name="connsiteX164" fmla="*/ 149556 w 423447"/>
                  <a:gd name="connsiteY164" fmla="*/ 176990 h 380085"/>
                  <a:gd name="connsiteX165" fmla="*/ 147786 w 423447"/>
                  <a:gd name="connsiteY165" fmla="*/ 177875 h 380085"/>
                  <a:gd name="connsiteX166" fmla="*/ 145131 w 423447"/>
                  <a:gd name="connsiteY166" fmla="*/ 179349 h 380085"/>
                  <a:gd name="connsiteX167" fmla="*/ 143804 w 423447"/>
                  <a:gd name="connsiteY167" fmla="*/ 182447 h 380085"/>
                  <a:gd name="connsiteX168" fmla="*/ 142329 w 423447"/>
                  <a:gd name="connsiteY168" fmla="*/ 188051 h 380085"/>
                  <a:gd name="connsiteX169" fmla="*/ 142624 w 423447"/>
                  <a:gd name="connsiteY169" fmla="*/ 191001 h 380085"/>
                  <a:gd name="connsiteX170" fmla="*/ 142771 w 423447"/>
                  <a:gd name="connsiteY170" fmla="*/ 196311 h 380085"/>
                  <a:gd name="connsiteX171" fmla="*/ 142181 w 423447"/>
                  <a:gd name="connsiteY171" fmla="*/ 199851 h 380085"/>
                  <a:gd name="connsiteX172" fmla="*/ 141002 w 423447"/>
                  <a:gd name="connsiteY172" fmla="*/ 202211 h 380085"/>
                  <a:gd name="connsiteX173" fmla="*/ 141296 w 423447"/>
                  <a:gd name="connsiteY173" fmla="*/ 204128 h 380085"/>
                  <a:gd name="connsiteX174" fmla="*/ 142919 w 423447"/>
                  <a:gd name="connsiteY174" fmla="*/ 206340 h 380085"/>
                  <a:gd name="connsiteX175" fmla="*/ 142329 w 423447"/>
                  <a:gd name="connsiteY175" fmla="*/ 207668 h 380085"/>
                  <a:gd name="connsiteX176" fmla="*/ 140854 w 423447"/>
                  <a:gd name="connsiteY176" fmla="*/ 209290 h 380085"/>
                  <a:gd name="connsiteX177" fmla="*/ 139379 w 423447"/>
                  <a:gd name="connsiteY177" fmla="*/ 210028 h 380085"/>
                  <a:gd name="connsiteX178" fmla="*/ 133775 w 423447"/>
                  <a:gd name="connsiteY178" fmla="*/ 211650 h 380085"/>
                  <a:gd name="connsiteX179" fmla="*/ 126105 w 423447"/>
                  <a:gd name="connsiteY179" fmla="*/ 213862 h 380085"/>
                  <a:gd name="connsiteX180" fmla="*/ 120943 w 423447"/>
                  <a:gd name="connsiteY180" fmla="*/ 215337 h 380085"/>
                  <a:gd name="connsiteX181" fmla="*/ 113421 w 423447"/>
                  <a:gd name="connsiteY181" fmla="*/ 217402 h 380085"/>
                  <a:gd name="connsiteX182" fmla="*/ 111209 w 423447"/>
                  <a:gd name="connsiteY182" fmla="*/ 217992 h 380085"/>
                  <a:gd name="connsiteX183" fmla="*/ 106489 w 423447"/>
                  <a:gd name="connsiteY183" fmla="*/ 218140 h 380085"/>
                  <a:gd name="connsiteX184" fmla="*/ 104129 w 423447"/>
                  <a:gd name="connsiteY184" fmla="*/ 217845 h 380085"/>
                  <a:gd name="connsiteX185" fmla="*/ 100884 w 423447"/>
                  <a:gd name="connsiteY185" fmla="*/ 217697 h 380085"/>
                  <a:gd name="connsiteX186" fmla="*/ 96164 w 423447"/>
                  <a:gd name="connsiteY186" fmla="*/ 217845 h 380085"/>
                  <a:gd name="connsiteX187" fmla="*/ 92772 w 423447"/>
                  <a:gd name="connsiteY187" fmla="*/ 218435 h 380085"/>
                  <a:gd name="connsiteX188" fmla="*/ 89527 w 423447"/>
                  <a:gd name="connsiteY188" fmla="*/ 219467 h 380085"/>
                  <a:gd name="connsiteX189" fmla="*/ 87020 w 423447"/>
                  <a:gd name="connsiteY189" fmla="*/ 220794 h 380085"/>
                  <a:gd name="connsiteX190" fmla="*/ 85545 w 423447"/>
                  <a:gd name="connsiteY190" fmla="*/ 222122 h 380085"/>
                  <a:gd name="connsiteX191" fmla="*/ 85102 w 423447"/>
                  <a:gd name="connsiteY191" fmla="*/ 222712 h 380085"/>
                  <a:gd name="connsiteX192" fmla="*/ 81710 w 423447"/>
                  <a:gd name="connsiteY192" fmla="*/ 221680 h 380085"/>
                  <a:gd name="connsiteX193" fmla="*/ 71238 w 423447"/>
                  <a:gd name="connsiteY193" fmla="*/ 219614 h 380085"/>
                  <a:gd name="connsiteX194" fmla="*/ 42772 w 423447"/>
                  <a:gd name="connsiteY194" fmla="*/ 222269 h 380085"/>
                  <a:gd name="connsiteX195" fmla="*/ 39970 w 423447"/>
                  <a:gd name="connsiteY195" fmla="*/ 221680 h 380085"/>
                  <a:gd name="connsiteX196" fmla="*/ 30236 w 423447"/>
                  <a:gd name="connsiteY196" fmla="*/ 218730 h 380085"/>
                  <a:gd name="connsiteX197" fmla="*/ 17699 w 423447"/>
                  <a:gd name="connsiteY197" fmla="*/ 214895 h 380085"/>
                  <a:gd name="connsiteX198" fmla="*/ 10029 w 423447"/>
                  <a:gd name="connsiteY198" fmla="*/ 212535 h 380085"/>
                  <a:gd name="connsiteX199" fmla="*/ 0 w 423447"/>
                  <a:gd name="connsiteY199" fmla="*/ 209438 h 380085"/>
                  <a:gd name="connsiteX200" fmla="*/ 5015 w 423447"/>
                  <a:gd name="connsiteY200" fmla="*/ 215042 h 380085"/>
                  <a:gd name="connsiteX201" fmla="*/ 8112 w 423447"/>
                  <a:gd name="connsiteY201" fmla="*/ 218435 h 380085"/>
                  <a:gd name="connsiteX202" fmla="*/ 12389 w 423447"/>
                  <a:gd name="connsiteY202" fmla="*/ 223302 h 380085"/>
                  <a:gd name="connsiteX203" fmla="*/ 12979 w 423447"/>
                  <a:gd name="connsiteY203" fmla="*/ 224334 h 380085"/>
                  <a:gd name="connsiteX204" fmla="*/ 12979 w 423447"/>
                  <a:gd name="connsiteY204" fmla="*/ 226252 h 380085"/>
                  <a:gd name="connsiteX205" fmla="*/ 17404 w 423447"/>
                  <a:gd name="connsiteY205" fmla="*/ 233626 h 380085"/>
                  <a:gd name="connsiteX206" fmla="*/ 19026 w 423447"/>
                  <a:gd name="connsiteY206" fmla="*/ 237461 h 380085"/>
                  <a:gd name="connsiteX207" fmla="*/ 20354 w 423447"/>
                  <a:gd name="connsiteY207" fmla="*/ 239673 h 380085"/>
                  <a:gd name="connsiteX208" fmla="*/ 23894 w 423447"/>
                  <a:gd name="connsiteY208" fmla="*/ 243213 h 380085"/>
                  <a:gd name="connsiteX209" fmla="*/ 27433 w 423447"/>
                  <a:gd name="connsiteY209" fmla="*/ 246605 h 380085"/>
                  <a:gd name="connsiteX210" fmla="*/ 31120 w 423447"/>
                  <a:gd name="connsiteY210" fmla="*/ 248228 h 380085"/>
                  <a:gd name="connsiteX211" fmla="*/ 33628 w 423447"/>
                  <a:gd name="connsiteY211" fmla="*/ 248523 h 380085"/>
                  <a:gd name="connsiteX212" fmla="*/ 39528 w 423447"/>
                  <a:gd name="connsiteY212" fmla="*/ 250293 h 380085"/>
                  <a:gd name="connsiteX213" fmla="*/ 41593 w 423447"/>
                  <a:gd name="connsiteY213" fmla="*/ 251768 h 380085"/>
                  <a:gd name="connsiteX214" fmla="*/ 44985 w 423447"/>
                  <a:gd name="connsiteY214" fmla="*/ 255455 h 380085"/>
                  <a:gd name="connsiteX215" fmla="*/ 48967 w 423447"/>
                  <a:gd name="connsiteY215" fmla="*/ 254865 h 380085"/>
                  <a:gd name="connsiteX216" fmla="*/ 49852 w 423447"/>
                  <a:gd name="connsiteY216" fmla="*/ 254865 h 380085"/>
                  <a:gd name="connsiteX217" fmla="*/ 49999 w 423447"/>
                  <a:gd name="connsiteY217" fmla="*/ 255160 h 380085"/>
                  <a:gd name="connsiteX218" fmla="*/ 50147 w 423447"/>
                  <a:gd name="connsiteY218" fmla="*/ 256340 h 380085"/>
                  <a:gd name="connsiteX219" fmla="*/ 49557 w 423447"/>
                  <a:gd name="connsiteY219" fmla="*/ 261945 h 380085"/>
                  <a:gd name="connsiteX220" fmla="*/ 50737 w 423447"/>
                  <a:gd name="connsiteY220" fmla="*/ 267549 h 380085"/>
                  <a:gd name="connsiteX221" fmla="*/ 51474 w 423447"/>
                  <a:gd name="connsiteY221" fmla="*/ 276104 h 380085"/>
                  <a:gd name="connsiteX222" fmla="*/ 51179 w 423447"/>
                  <a:gd name="connsiteY222" fmla="*/ 277579 h 380085"/>
                  <a:gd name="connsiteX223" fmla="*/ 50295 w 423447"/>
                  <a:gd name="connsiteY223" fmla="*/ 280086 h 380085"/>
                  <a:gd name="connsiteX224" fmla="*/ 50147 w 423447"/>
                  <a:gd name="connsiteY224" fmla="*/ 281708 h 380085"/>
                  <a:gd name="connsiteX225" fmla="*/ 49852 w 423447"/>
                  <a:gd name="connsiteY225" fmla="*/ 282593 h 380085"/>
                  <a:gd name="connsiteX226" fmla="*/ 50147 w 423447"/>
                  <a:gd name="connsiteY226" fmla="*/ 283036 h 380085"/>
                  <a:gd name="connsiteX227" fmla="*/ 51474 w 423447"/>
                  <a:gd name="connsiteY227" fmla="*/ 283626 h 380085"/>
                  <a:gd name="connsiteX228" fmla="*/ 54129 w 423447"/>
                  <a:gd name="connsiteY228" fmla="*/ 283921 h 380085"/>
                  <a:gd name="connsiteX229" fmla="*/ 60766 w 423447"/>
                  <a:gd name="connsiteY229" fmla="*/ 283036 h 380085"/>
                  <a:gd name="connsiteX230" fmla="*/ 61504 w 423447"/>
                  <a:gd name="connsiteY230" fmla="*/ 283183 h 380085"/>
                  <a:gd name="connsiteX231" fmla="*/ 63126 w 423447"/>
                  <a:gd name="connsiteY231" fmla="*/ 284216 h 380085"/>
                  <a:gd name="connsiteX232" fmla="*/ 64306 w 423447"/>
                  <a:gd name="connsiteY232" fmla="*/ 285838 h 380085"/>
                  <a:gd name="connsiteX233" fmla="*/ 64306 w 423447"/>
                  <a:gd name="connsiteY233" fmla="*/ 286576 h 380085"/>
                  <a:gd name="connsiteX234" fmla="*/ 62684 w 423447"/>
                  <a:gd name="connsiteY234" fmla="*/ 287903 h 380085"/>
                  <a:gd name="connsiteX235" fmla="*/ 62389 w 423447"/>
                  <a:gd name="connsiteY235" fmla="*/ 290116 h 380085"/>
                  <a:gd name="connsiteX236" fmla="*/ 62979 w 423447"/>
                  <a:gd name="connsiteY236" fmla="*/ 293508 h 380085"/>
                  <a:gd name="connsiteX237" fmla="*/ 62684 w 423447"/>
                  <a:gd name="connsiteY237" fmla="*/ 293803 h 380085"/>
                  <a:gd name="connsiteX238" fmla="*/ 61209 w 423447"/>
                  <a:gd name="connsiteY238" fmla="*/ 294540 h 380085"/>
                  <a:gd name="connsiteX239" fmla="*/ 60766 w 423447"/>
                  <a:gd name="connsiteY239" fmla="*/ 299407 h 380085"/>
                  <a:gd name="connsiteX240" fmla="*/ 60472 w 423447"/>
                  <a:gd name="connsiteY240" fmla="*/ 299850 h 380085"/>
                  <a:gd name="connsiteX241" fmla="*/ 58849 w 423447"/>
                  <a:gd name="connsiteY241" fmla="*/ 300292 h 380085"/>
                  <a:gd name="connsiteX242" fmla="*/ 50737 w 423447"/>
                  <a:gd name="connsiteY242" fmla="*/ 299997 h 380085"/>
                  <a:gd name="connsiteX243" fmla="*/ 49852 w 423447"/>
                  <a:gd name="connsiteY243" fmla="*/ 300145 h 380085"/>
                  <a:gd name="connsiteX244" fmla="*/ 46902 w 423447"/>
                  <a:gd name="connsiteY244" fmla="*/ 301472 h 380085"/>
                  <a:gd name="connsiteX245" fmla="*/ 41740 w 423447"/>
                  <a:gd name="connsiteY245" fmla="*/ 302357 h 380085"/>
                  <a:gd name="connsiteX246" fmla="*/ 40265 w 423447"/>
                  <a:gd name="connsiteY246" fmla="*/ 302800 h 380085"/>
                  <a:gd name="connsiteX247" fmla="*/ 38348 w 423447"/>
                  <a:gd name="connsiteY247" fmla="*/ 304275 h 380085"/>
                  <a:gd name="connsiteX248" fmla="*/ 37020 w 423447"/>
                  <a:gd name="connsiteY248" fmla="*/ 306044 h 380085"/>
                  <a:gd name="connsiteX249" fmla="*/ 36725 w 423447"/>
                  <a:gd name="connsiteY249" fmla="*/ 307667 h 380085"/>
                  <a:gd name="connsiteX250" fmla="*/ 36578 w 423447"/>
                  <a:gd name="connsiteY250" fmla="*/ 307962 h 380085"/>
                  <a:gd name="connsiteX251" fmla="*/ 33480 w 423447"/>
                  <a:gd name="connsiteY251" fmla="*/ 307667 h 380085"/>
                  <a:gd name="connsiteX252" fmla="*/ 32595 w 423447"/>
                  <a:gd name="connsiteY252" fmla="*/ 309142 h 380085"/>
                  <a:gd name="connsiteX253" fmla="*/ 26844 w 423447"/>
                  <a:gd name="connsiteY253" fmla="*/ 311207 h 380085"/>
                  <a:gd name="connsiteX254" fmla="*/ 26106 w 423447"/>
                  <a:gd name="connsiteY254" fmla="*/ 311649 h 380085"/>
                  <a:gd name="connsiteX255" fmla="*/ 25221 w 423447"/>
                  <a:gd name="connsiteY255" fmla="*/ 313419 h 380085"/>
                  <a:gd name="connsiteX256" fmla="*/ 24484 w 423447"/>
                  <a:gd name="connsiteY256" fmla="*/ 318139 h 380085"/>
                  <a:gd name="connsiteX257" fmla="*/ 23894 w 423447"/>
                  <a:gd name="connsiteY257" fmla="*/ 322269 h 380085"/>
                  <a:gd name="connsiteX258" fmla="*/ 23451 w 423447"/>
                  <a:gd name="connsiteY258" fmla="*/ 322858 h 380085"/>
                  <a:gd name="connsiteX259" fmla="*/ 21534 w 423447"/>
                  <a:gd name="connsiteY259" fmla="*/ 324333 h 380085"/>
                  <a:gd name="connsiteX260" fmla="*/ 21386 w 423447"/>
                  <a:gd name="connsiteY260" fmla="*/ 324923 h 380085"/>
                  <a:gd name="connsiteX261" fmla="*/ 21681 w 423447"/>
                  <a:gd name="connsiteY261" fmla="*/ 326546 h 380085"/>
                  <a:gd name="connsiteX262" fmla="*/ 20796 w 423447"/>
                  <a:gd name="connsiteY262" fmla="*/ 329496 h 380085"/>
                  <a:gd name="connsiteX263" fmla="*/ 20206 w 423447"/>
                  <a:gd name="connsiteY263" fmla="*/ 337755 h 380085"/>
                  <a:gd name="connsiteX264" fmla="*/ 19469 w 423447"/>
                  <a:gd name="connsiteY264" fmla="*/ 340115 h 380085"/>
                  <a:gd name="connsiteX265" fmla="*/ 18879 w 423447"/>
                  <a:gd name="connsiteY265" fmla="*/ 340558 h 380085"/>
                  <a:gd name="connsiteX266" fmla="*/ 23599 w 423447"/>
                  <a:gd name="connsiteY266" fmla="*/ 341885 h 380085"/>
                  <a:gd name="connsiteX267" fmla="*/ 27876 w 423447"/>
                  <a:gd name="connsiteY267" fmla="*/ 342032 h 380085"/>
                  <a:gd name="connsiteX268" fmla="*/ 32595 w 423447"/>
                  <a:gd name="connsiteY268" fmla="*/ 341442 h 380085"/>
                  <a:gd name="connsiteX269" fmla="*/ 34218 w 423447"/>
                  <a:gd name="connsiteY269" fmla="*/ 339967 h 380085"/>
                  <a:gd name="connsiteX270" fmla="*/ 35398 w 423447"/>
                  <a:gd name="connsiteY270" fmla="*/ 339525 h 380085"/>
                  <a:gd name="connsiteX271" fmla="*/ 36725 w 423447"/>
                  <a:gd name="connsiteY271" fmla="*/ 340262 h 380085"/>
                  <a:gd name="connsiteX272" fmla="*/ 38495 w 423447"/>
                  <a:gd name="connsiteY272" fmla="*/ 341885 h 380085"/>
                  <a:gd name="connsiteX273" fmla="*/ 40412 w 423447"/>
                  <a:gd name="connsiteY273" fmla="*/ 341442 h 380085"/>
                  <a:gd name="connsiteX274" fmla="*/ 41887 w 423447"/>
                  <a:gd name="connsiteY274" fmla="*/ 340262 h 380085"/>
                  <a:gd name="connsiteX275" fmla="*/ 45280 w 423447"/>
                  <a:gd name="connsiteY275" fmla="*/ 338640 h 380085"/>
                  <a:gd name="connsiteX276" fmla="*/ 47640 w 423447"/>
                  <a:gd name="connsiteY276" fmla="*/ 338345 h 380085"/>
                  <a:gd name="connsiteX277" fmla="*/ 56784 w 423447"/>
                  <a:gd name="connsiteY277" fmla="*/ 339525 h 380085"/>
                  <a:gd name="connsiteX278" fmla="*/ 60766 w 423447"/>
                  <a:gd name="connsiteY278" fmla="*/ 338640 h 380085"/>
                  <a:gd name="connsiteX279" fmla="*/ 63864 w 423447"/>
                  <a:gd name="connsiteY279" fmla="*/ 339378 h 380085"/>
                  <a:gd name="connsiteX280" fmla="*/ 69173 w 423447"/>
                  <a:gd name="connsiteY280" fmla="*/ 339820 h 380085"/>
                  <a:gd name="connsiteX281" fmla="*/ 69321 w 423447"/>
                  <a:gd name="connsiteY281" fmla="*/ 337460 h 380085"/>
                  <a:gd name="connsiteX282" fmla="*/ 70943 w 423447"/>
                  <a:gd name="connsiteY282" fmla="*/ 335838 h 380085"/>
                  <a:gd name="connsiteX283" fmla="*/ 75221 w 423447"/>
                  <a:gd name="connsiteY283" fmla="*/ 334953 h 380085"/>
                  <a:gd name="connsiteX284" fmla="*/ 80825 w 423447"/>
                  <a:gd name="connsiteY284" fmla="*/ 336133 h 380085"/>
                  <a:gd name="connsiteX285" fmla="*/ 82153 w 423447"/>
                  <a:gd name="connsiteY285" fmla="*/ 335985 h 380085"/>
                  <a:gd name="connsiteX286" fmla="*/ 84070 w 423447"/>
                  <a:gd name="connsiteY286" fmla="*/ 334510 h 380085"/>
                  <a:gd name="connsiteX287" fmla="*/ 85840 w 423447"/>
                  <a:gd name="connsiteY287" fmla="*/ 335395 h 380085"/>
                  <a:gd name="connsiteX288" fmla="*/ 86430 w 423447"/>
                  <a:gd name="connsiteY288" fmla="*/ 336428 h 380085"/>
                  <a:gd name="connsiteX289" fmla="*/ 96754 w 423447"/>
                  <a:gd name="connsiteY289" fmla="*/ 339082 h 380085"/>
                  <a:gd name="connsiteX290" fmla="*/ 98082 w 423447"/>
                  <a:gd name="connsiteY290" fmla="*/ 339967 h 380085"/>
                  <a:gd name="connsiteX291" fmla="*/ 99704 w 423447"/>
                  <a:gd name="connsiteY291" fmla="*/ 340558 h 380085"/>
                  <a:gd name="connsiteX292" fmla="*/ 102801 w 423447"/>
                  <a:gd name="connsiteY292" fmla="*/ 337165 h 380085"/>
                  <a:gd name="connsiteX293" fmla="*/ 110176 w 423447"/>
                  <a:gd name="connsiteY293" fmla="*/ 337018 h 380085"/>
                  <a:gd name="connsiteX294" fmla="*/ 119320 w 423447"/>
                  <a:gd name="connsiteY294" fmla="*/ 335395 h 380085"/>
                  <a:gd name="connsiteX295" fmla="*/ 126400 w 423447"/>
                  <a:gd name="connsiteY295" fmla="*/ 335838 h 380085"/>
                  <a:gd name="connsiteX296" fmla="*/ 131710 w 423447"/>
                  <a:gd name="connsiteY296" fmla="*/ 334068 h 380085"/>
                  <a:gd name="connsiteX297" fmla="*/ 140854 w 423447"/>
                  <a:gd name="connsiteY297" fmla="*/ 332888 h 380085"/>
                  <a:gd name="connsiteX298" fmla="*/ 143362 w 423447"/>
                  <a:gd name="connsiteY298" fmla="*/ 332740 h 380085"/>
                  <a:gd name="connsiteX299" fmla="*/ 145279 w 423447"/>
                  <a:gd name="connsiteY299" fmla="*/ 333330 h 380085"/>
                  <a:gd name="connsiteX300" fmla="*/ 147049 w 423447"/>
                  <a:gd name="connsiteY300" fmla="*/ 333330 h 380085"/>
                  <a:gd name="connsiteX301" fmla="*/ 145426 w 423447"/>
                  <a:gd name="connsiteY301" fmla="*/ 332298 h 380085"/>
                  <a:gd name="connsiteX302" fmla="*/ 144099 w 423447"/>
                  <a:gd name="connsiteY302" fmla="*/ 331561 h 380085"/>
                  <a:gd name="connsiteX303" fmla="*/ 138199 w 423447"/>
                  <a:gd name="connsiteY303" fmla="*/ 332003 h 380085"/>
                  <a:gd name="connsiteX304" fmla="*/ 139084 w 423447"/>
                  <a:gd name="connsiteY304" fmla="*/ 330381 h 380085"/>
                  <a:gd name="connsiteX305" fmla="*/ 140559 w 423447"/>
                  <a:gd name="connsiteY305" fmla="*/ 329348 h 380085"/>
                  <a:gd name="connsiteX306" fmla="*/ 143214 w 423447"/>
                  <a:gd name="connsiteY306" fmla="*/ 329053 h 380085"/>
                  <a:gd name="connsiteX307" fmla="*/ 146016 w 423447"/>
                  <a:gd name="connsiteY307" fmla="*/ 329790 h 380085"/>
                  <a:gd name="connsiteX308" fmla="*/ 148671 w 423447"/>
                  <a:gd name="connsiteY308" fmla="*/ 332298 h 380085"/>
                  <a:gd name="connsiteX309" fmla="*/ 149704 w 423447"/>
                  <a:gd name="connsiteY309" fmla="*/ 335248 h 380085"/>
                  <a:gd name="connsiteX310" fmla="*/ 153096 w 423447"/>
                  <a:gd name="connsiteY310" fmla="*/ 339378 h 380085"/>
                  <a:gd name="connsiteX311" fmla="*/ 153391 w 423447"/>
                  <a:gd name="connsiteY311" fmla="*/ 342622 h 380085"/>
                  <a:gd name="connsiteX312" fmla="*/ 152654 w 423447"/>
                  <a:gd name="connsiteY312" fmla="*/ 347637 h 380085"/>
                  <a:gd name="connsiteX313" fmla="*/ 153096 w 423447"/>
                  <a:gd name="connsiteY313" fmla="*/ 349554 h 380085"/>
                  <a:gd name="connsiteX314" fmla="*/ 163568 w 423447"/>
                  <a:gd name="connsiteY314" fmla="*/ 351472 h 380085"/>
                  <a:gd name="connsiteX315" fmla="*/ 165338 w 423447"/>
                  <a:gd name="connsiteY315" fmla="*/ 352504 h 380085"/>
                  <a:gd name="connsiteX316" fmla="*/ 168435 w 423447"/>
                  <a:gd name="connsiteY316" fmla="*/ 363124 h 380085"/>
                  <a:gd name="connsiteX317" fmla="*/ 168878 w 423447"/>
                  <a:gd name="connsiteY317" fmla="*/ 366073 h 380085"/>
                  <a:gd name="connsiteX318" fmla="*/ 169025 w 423447"/>
                  <a:gd name="connsiteY318" fmla="*/ 368433 h 380085"/>
                  <a:gd name="connsiteX319" fmla="*/ 170500 w 423447"/>
                  <a:gd name="connsiteY319" fmla="*/ 370793 h 380085"/>
                  <a:gd name="connsiteX320" fmla="*/ 172122 w 423447"/>
                  <a:gd name="connsiteY320" fmla="*/ 371531 h 380085"/>
                  <a:gd name="connsiteX321" fmla="*/ 172712 w 423447"/>
                  <a:gd name="connsiteY321" fmla="*/ 372121 h 380085"/>
                  <a:gd name="connsiteX322" fmla="*/ 173302 w 423447"/>
                  <a:gd name="connsiteY322" fmla="*/ 372710 h 380085"/>
                  <a:gd name="connsiteX323" fmla="*/ 174040 w 423447"/>
                  <a:gd name="connsiteY323" fmla="*/ 374923 h 380085"/>
                  <a:gd name="connsiteX324" fmla="*/ 175662 w 423447"/>
                  <a:gd name="connsiteY324" fmla="*/ 376545 h 380085"/>
                  <a:gd name="connsiteX325" fmla="*/ 177727 w 423447"/>
                  <a:gd name="connsiteY325" fmla="*/ 375513 h 380085"/>
                  <a:gd name="connsiteX326" fmla="*/ 177874 w 423447"/>
                  <a:gd name="connsiteY326" fmla="*/ 376988 h 380085"/>
                  <a:gd name="connsiteX327" fmla="*/ 178317 w 423447"/>
                  <a:gd name="connsiteY327" fmla="*/ 378463 h 380085"/>
                  <a:gd name="connsiteX328" fmla="*/ 182299 w 423447"/>
                  <a:gd name="connsiteY328" fmla="*/ 378020 h 380085"/>
                  <a:gd name="connsiteX329" fmla="*/ 183332 w 423447"/>
                  <a:gd name="connsiteY329" fmla="*/ 375955 h 380085"/>
                  <a:gd name="connsiteX330" fmla="*/ 185691 w 423447"/>
                  <a:gd name="connsiteY330" fmla="*/ 378020 h 380085"/>
                  <a:gd name="connsiteX331" fmla="*/ 187019 w 423447"/>
                  <a:gd name="connsiteY331" fmla="*/ 378020 h 380085"/>
                  <a:gd name="connsiteX332" fmla="*/ 188051 w 423447"/>
                  <a:gd name="connsiteY332" fmla="*/ 377430 h 380085"/>
                  <a:gd name="connsiteX333" fmla="*/ 188789 w 423447"/>
                  <a:gd name="connsiteY333" fmla="*/ 378315 h 380085"/>
                  <a:gd name="connsiteX334" fmla="*/ 190116 w 423447"/>
                  <a:gd name="connsiteY334" fmla="*/ 380085 h 380085"/>
                  <a:gd name="connsiteX335" fmla="*/ 190854 w 423447"/>
                  <a:gd name="connsiteY335" fmla="*/ 378905 h 380085"/>
                  <a:gd name="connsiteX336" fmla="*/ 191296 w 423447"/>
                  <a:gd name="connsiteY336" fmla="*/ 377283 h 380085"/>
                  <a:gd name="connsiteX337" fmla="*/ 193214 w 423447"/>
                  <a:gd name="connsiteY337" fmla="*/ 375955 h 380085"/>
                  <a:gd name="connsiteX338" fmla="*/ 194393 w 423447"/>
                  <a:gd name="connsiteY338" fmla="*/ 375218 h 380085"/>
                  <a:gd name="connsiteX339" fmla="*/ 197048 w 423447"/>
                  <a:gd name="connsiteY339" fmla="*/ 374628 h 380085"/>
                  <a:gd name="connsiteX340" fmla="*/ 199850 w 423447"/>
                  <a:gd name="connsiteY340" fmla="*/ 374185 h 380085"/>
                  <a:gd name="connsiteX341" fmla="*/ 202358 w 423447"/>
                  <a:gd name="connsiteY341" fmla="*/ 374185 h 380085"/>
                  <a:gd name="connsiteX342" fmla="*/ 205898 w 423447"/>
                  <a:gd name="connsiteY342" fmla="*/ 374185 h 380085"/>
                  <a:gd name="connsiteX343" fmla="*/ 206045 w 423447"/>
                  <a:gd name="connsiteY343" fmla="*/ 365926 h 380085"/>
                  <a:gd name="connsiteX344" fmla="*/ 206340 w 423447"/>
                  <a:gd name="connsiteY344" fmla="*/ 365189 h 380085"/>
                  <a:gd name="connsiteX345" fmla="*/ 206930 w 423447"/>
                  <a:gd name="connsiteY345" fmla="*/ 364893 h 380085"/>
                  <a:gd name="connsiteX346" fmla="*/ 207520 w 423447"/>
                  <a:gd name="connsiteY346" fmla="*/ 364598 h 380085"/>
                  <a:gd name="connsiteX347" fmla="*/ 207963 w 423447"/>
                  <a:gd name="connsiteY347" fmla="*/ 364746 h 380085"/>
                  <a:gd name="connsiteX348" fmla="*/ 208700 w 423447"/>
                  <a:gd name="connsiteY348" fmla="*/ 366073 h 380085"/>
                  <a:gd name="connsiteX349" fmla="*/ 209585 w 423447"/>
                  <a:gd name="connsiteY349" fmla="*/ 365926 h 380085"/>
                  <a:gd name="connsiteX350" fmla="*/ 210618 w 423447"/>
                  <a:gd name="connsiteY350" fmla="*/ 365189 h 380085"/>
                  <a:gd name="connsiteX351" fmla="*/ 212830 w 423447"/>
                  <a:gd name="connsiteY351" fmla="*/ 365778 h 380085"/>
                  <a:gd name="connsiteX352" fmla="*/ 214452 w 423447"/>
                  <a:gd name="connsiteY352" fmla="*/ 365336 h 380085"/>
                  <a:gd name="connsiteX353" fmla="*/ 216222 w 423447"/>
                  <a:gd name="connsiteY353" fmla="*/ 365926 h 380085"/>
                  <a:gd name="connsiteX354" fmla="*/ 219319 w 423447"/>
                  <a:gd name="connsiteY354" fmla="*/ 365926 h 380085"/>
                  <a:gd name="connsiteX355" fmla="*/ 224777 w 423447"/>
                  <a:gd name="connsiteY355" fmla="*/ 365631 h 380085"/>
                  <a:gd name="connsiteX356" fmla="*/ 227727 w 423447"/>
                  <a:gd name="connsiteY356" fmla="*/ 365778 h 380085"/>
                  <a:gd name="connsiteX357" fmla="*/ 229791 w 423447"/>
                  <a:gd name="connsiteY357" fmla="*/ 367106 h 380085"/>
                  <a:gd name="connsiteX358" fmla="*/ 231856 w 423447"/>
                  <a:gd name="connsiteY358" fmla="*/ 368581 h 380085"/>
                  <a:gd name="connsiteX359" fmla="*/ 234216 w 423447"/>
                  <a:gd name="connsiteY359" fmla="*/ 368728 h 380085"/>
                  <a:gd name="connsiteX360" fmla="*/ 237608 w 423447"/>
                  <a:gd name="connsiteY360" fmla="*/ 368581 h 380085"/>
                  <a:gd name="connsiteX361" fmla="*/ 239821 w 423447"/>
                  <a:gd name="connsiteY361" fmla="*/ 367991 h 380085"/>
                  <a:gd name="connsiteX362" fmla="*/ 241001 w 423447"/>
                  <a:gd name="connsiteY362" fmla="*/ 366663 h 380085"/>
                  <a:gd name="connsiteX363" fmla="*/ 241886 w 423447"/>
                  <a:gd name="connsiteY363" fmla="*/ 365336 h 380085"/>
                  <a:gd name="connsiteX364" fmla="*/ 246900 w 423447"/>
                  <a:gd name="connsiteY364" fmla="*/ 363418 h 380085"/>
                  <a:gd name="connsiteX365" fmla="*/ 252063 w 423447"/>
                  <a:gd name="connsiteY365" fmla="*/ 361944 h 380085"/>
                  <a:gd name="connsiteX366" fmla="*/ 253538 w 423447"/>
                  <a:gd name="connsiteY366" fmla="*/ 361796 h 380085"/>
                  <a:gd name="connsiteX367" fmla="*/ 254128 w 423447"/>
                  <a:gd name="connsiteY367" fmla="*/ 362681 h 380085"/>
                  <a:gd name="connsiteX368" fmla="*/ 253832 w 423447"/>
                  <a:gd name="connsiteY368" fmla="*/ 364156 h 380085"/>
                  <a:gd name="connsiteX369" fmla="*/ 254422 w 423447"/>
                  <a:gd name="connsiteY369" fmla="*/ 365631 h 380085"/>
                  <a:gd name="connsiteX370" fmla="*/ 256487 w 423447"/>
                  <a:gd name="connsiteY370" fmla="*/ 366516 h 380085"/>
                  <a:gd name="connsiteX371" fmla="*/ 257962 w 423447"/>
                  <a:gd name="connsiteY371" fmla="*/ 366663 h 380085"/>
                  <a:gd name="connsiteX372" fmla="*/ 259289 w 423447"/>
                  <a:gd name="connsiteY372" fmla="*/ 366516 h 380085"/>
                  <a:gd name="connsiteX373" fmla="*/ 260322 w 423447"/>
                  <a:gd name="connsiteY373" fmla="*/ 366073 h 380085"/>
                  <a:gd name="connsiteX374" fmla="*/ 262387 w 423447"/>
                  <a:gd name="connsiteY374" fmla="*/ 363861 h 380085"/>
                  <a:gd name="connsiteX375" fmla="*/ 263567 w 423447"/>
                  <a:gd name="connsiteY375" fmla="*/ 363271 h 380085"/>
                  <a:gd name="connsiteX376" fmla="*/ 265042 w 423447"/>
                  <a:gd name="connsiteY376" fmla="*/ 363271 h 380085"/>
                  <a:gd name="connsiteX377" fmla="*/ 266517 w 423447"/>
                  <a:gd name="connsiteY377" fmla="*/ 362239 h 380085"/>
                  <a:gd name="connsiteX378" fmla="*/ 266664 w 423447"/>
                  <a:gd name="connsiteY378" fmla="*/ 361501 h 380085"/>
                  <a:gd name="connsiteX379" fmla="*/ 265632 w 423447"/>
                  <a:gd name="connsiteY379" fmla="*/ 361059 h 380085"/>
                  <a:gd name="connsiteX380" fmla="*/ 264747 w 423447"/>
                  <a:gd name="connsiteY380" fmla="*/ 359879 h 380085"/>
                  <a:gd name="connsiteX381" fmla="*/ 264894 w 423447"/>
                  <a:gd name="connsiteY381" fmla="*/ 358846 h 380085"/>
                  <a:gd name="connsiteX382" fmla="*/ 264599 w 423447"/>
                  <a:gd name="connsiteY382" fmla="*/ 357519 h 380085"/>
                  <a:gd name="connsiteX383" fmla="*/ 264747 w 423447"/>
                  <a:gd name="connsiteY383" fmla="*/ 356192 h 380085"/>
                  <a:gd name="connsiteX384" fmla="*/ 265484 w 423447"/>
                  <a:gd name="connsiteY384" fmla="*/ 355307 h 380085"/>
                  <a:gd name="connsiteX385" fmla="*/ 266664 w 423447"/>
                  <a:gd name="connsiteY385" fmla="*/ 354274 h 380085"/>
                  <a:gd name="connsiteX386" fmla="*/ 265927 w 423447"/>
                  <a:gd name="connsiteY386" fmla="*/ 352357 h 380085"/>
                  <a:gd name="connsiteX387" fmla="*/ 264157 w 423447"/>
                  <a:gd name="connsiteY387" fmla="*/ 348669 h 380085"/>
                  <a:gd name="connsiteX388" fmla="*/ 262239 w 423447"/>
                  <a:gd name="connsiteY388" fmla="*/ 343950 h 380085"/>
                  <a:gd name="connsiteX389" fmla="*/ 260174 w 423447"/>
                  <a:gd name="connsiteY389" fmla="*/ 339967 h 380085"/>
                  <a:gd name="connsiteX390" fmla="*/ 257667 w 423447"/>
                  <a:gd name="connsiteY390" fmla="*/ 336575 h 380085"/>
                  <a:gd name="connsiteX391" fmla="*/ 256340 w 423447"/>
                  <a:gd name="connsiteY391" fmla="*/ 333920 h 380085"/>
                  <a:gd name="connsiteX392" fmla="*/ 256487 w 423447"/>
                  <a:gd name="connsiteY392" fmla="*/ 328316 h 380085"/>
                  <a:gd name="connsiteX393" fmla="*/ 256192 w 423447"/>
                  <a:gd name="connsiteY393" fmla="*/ 327136 h 380085"/>
                  <a:gd name="connsiteX394" fmla="*/ 255307 w 423447"/>
                  <a:gd name="connsiteY394" fmla="*/ 326546 h 380085"/>
                  <a:gd name="connsiteX395" fmla="*/ 254128 w 423447"/>
                  <a:gd name="connsiteY395" fmla="*/ 326103 h 380085"/>
                  <a:gd name="connsiteX396" fmla="*/ 252505 w 423447"/>
                  <a:gd name="connsiteY396" fmla="*/ 326693 h 380085"/>
                  <a:gd name="connsiteX397" fmla="*/ 251030 w 423447"/>
                  <a:gd name="connsiteY397" fmla="*/ 326841 h 380085"/>
                  <a:gd name="connsiteX398" fmla="*/ 247785 w 423447"/>
                  <a:gd name="connsiteY398" fmla="*/ 326693 h 380085"/>
                  <a:gd name="connsiteX399" fmla="*/ 246163 w 423447"/>
                  <a:gd name="connsiteY399" fmla="*/ 326103 h 380085"/>
                  <a:gd name="connsiteX400" fmla="*/ 241886 w 423447"/>
                  <a:gd name="connsiteY400" fmla="*/ 320499 h 380085"/>
                  <a:gd name="connsiteX401" fmla="*/ 241295 w 423447"/>
                  <a:gd name="connsiteY401" fmla="*/ 318286 h 380085"/>
                  <a:gd name="connsiteX402" fmla="*/ 241295 w 423447"/>
                  <a:gd name="connsiteY402" fmla="*/ 315926 h 380085"/>
                  <a:gd name="connsiteX403" fmla="*/ 242770 w 423447"/>
                  <a:gd name="connsiteY403" fmla="*/ 311944 h 380085"/>
                  <a:gd name="connsiteX404" fmla="*/ 243213 w 423447"/>
                  <a:gd name="connsiteY404" fmla="*/ 308257 h 380085"/>
                  <a:gd name="connsiteX405" fmla="*/ 243361 w 423447"/>
                  <a:gd name="connsiteY405" fmla="*/ 304865 h 380085"/>
                  <a:gd name="connsiteX406" fmla="*/ 243213 w 423447"/>
                  <a:gd name="connsiteY406" fmla="*/ 303832 h 380085"/>
                  <a:gd name="connsiteX407" fmla="*/ 242328 w 423447"/>
                  <a:gd name="connsiteY407" fmla="*/ 302652 h 380085"/>
                  <a:gd name="connsiteX408" fmla="*/ 240853 w 423447"/>
                  <a:gd name="connsiteY408" fmla="*/ 301767 h 380085"/>
                  <a:gd name="connsiteX409" fmla="*/ 237019 w 423447"/>
                  <a:gd name="connsiteY409" fmla="*/ 301620 h 380085"/>
                  <a:gd name="connsiteX410" fmla="*/ 232446 w 423447"/>
                  <a:gd name="connsiteY410" fmla="*/ 300440 h 380085"/>
                  <a:gd name="connsiteX411" fmla="*/ 228906 w 423447"/>
                  <a:gd name="connsiteY411" fmla="*/ 298522 h 380085"/>
                  <a:gd name="connsiteX412" fmla="*/ 226399 w 423447"/>
                  <a:gd name="connsiteY412" fmla="*/ 297195 h 380085"/>
                  <a:gd name="connsiteX413" fmla="*/ 225809 w 423447"/>
                  <a:gd name="connsiteY413" fmla="*/ 296458 h 380085"/>
                  <a:gd name="connsiteX414" fmla="*/ 225514 w 423447"/>
                  <a:gd name="connsiteY414" fmla="*/ 295573 h 380085"/>
                  <a:gd name="connsiteX415" fmla="*/ 226104 w 423447"/>
                  <a:gd name="connsiteY415" fmla="*/ 291295 h 380085"/>
                  <a:gd name="connsiteX416" fmla="*/ 227136 w 423447"/>
                  <a:gd name="connsiteY416" fmla="*/ 286576 h 380085"/>
                  <a:gd name="connsiteX417" fmla="*/ 228021 w 423447"/>
                  <a:gd name="connsiteY417" fmla="*/ 285101 h 380085"/>
                  <a:gd name="connsiteX418" fmla="*/ 229349 w 423447"/>
                  <a:gd name="connsiteY418" fmla="*/ 283626 h 380085"/>
                  <a:gd name="connsiteX419" fmla="*/ 230381 w 423447"/>
                  <a:gd name="connsiteY419" fmla="*/ 282593 h 380085"/>
                  <a:gd name="connsiteX420" fmla="*/ 232151 w 423447"/>
                  <a:gd name="connsiteY420" fmla="*/ 281266 h 380085"/>
                  <a:gd name="connsiteX421" fmla="*/ 236576 w 423447"/>
                  <a:gd name="connsiteY421" fmla="*/ 276841 h 380085"/>
                  <a:gd name="connsiteX422" fmla="*/ 240558 w 423447"/>
                  <a:gd name="connsiteY422" fmla="*/ 270647 h 380085"/>
                  <a:gd name="connsiteX423" fmla="*/ 243066 w 423447"/>
                  <a:gd name="connsiteY423" fmla="*/ 266222 h 380085"/>
                  <a:gd name="connsiteX424" fmla="*/ 244393 w 423447"/>
                  <a:gd name="connsiteY424" fmla="*/ 264894 h 380085"/>
                  <a:gd name="connsiteX425" fmla="*/ 245720 w 423447"/>
                  <a:gd name="connsiteY425" fmla="*/ 263862 h 380085"/>
                  <a:gd name="connsiteX426" fmla="*/ 247638 w 423447"/>
                  <a:gd name="connsiteY426" fmla="*/ 262534 h 380085"/>
                  <a:gd name="connsiteX427" fmla="*/ 249850 w 423447"/>
                  <a:gd name="connsiteY427" fmla="*/ 261355 h 380085"/>
                  <a:gd name="connsiteX428" fmla="*/ 252063 w 423447"/>
                  <a:gd name="connsiteY428" fmla="*/ 261355 h 380085"/>
                  <a:gd name="connsiteX429" fmla="*/ 254128 w 423447"/>
                  <a:gd name="connsiteY429" fmla="*/ 262534 h 380085"/>
                  <a:gd name="connsiteX430" fmla="*/ 255750 w 423447"/>
                  <a:gd name="connsiteY430" fmla="*/ 263714 h 380085"/>
                  <a:gd name="connsiteX431" fmla="*/ 256192 w 423447"/>
                  <a:gd name="connsiteY431" fmla="*/ 266664 h 380085"/>
                  <a:gd name="connsiteX432" fmla="*/ 257372 w 423447"/>
                  <a:gd name="connsiteY432" fmla="*/ 268434 h 380085"/>
                  <a:gd name="connsiteX433" fmla="*/ 258552 w 423447"/>
                  <a:gd name="connsiteY433" fmla="*/ 269614 h 380085"/>
                  <a:gd name="connsiteX434" fmla="*/ 260174 w 423447"/>
                  <a:gd name="connsiteY434" fmla="*/ 270204 h 380085"/>
                  <a:gd name="connsiteX435" fmla="*/ 262092 w 423447"/>
                  <a:gd name="connsiteY435" fmla="*/ 270057 h 380085"/>
                  <a:gd name="connsiteX436" fmla="*/ 270204 w 423447"/>
                  <a:gd name="connsiteY436" fmla="*/ 266812 h 380085"/>
                  <a:gd name="connsiteX437" fmla="*/ 273006 w 423447"/>
                  <a:gd name="connsiteY437" fmla="*/ 266074 h 380085"/>
                  <a:gd name="connsiteX438" fmla="*/ 279643 w 423447"/>
                  <a:gd name="connsiteY438" fmla="*/ 265632 h 380085"/>
                  <a:gd name="connsiteX439" fmla="*/ 284215 w 423447"/>
                  <a:gd name="connsiteY439" fmla="*/ 264452 h 380085"/>
                  <a:gd name="connsiteX440" fmla="*/ 288198 w 423447"/>
                  <a:gd name="connsiteY440" fmla="*/ 263125 h 380085"/>
                  <a:gd name="connsiteX441" fmla="*/ 288641 w 423447"/>
                  <a:gd name="connsiteY441" fmla="*/ 260617 h 380085"/>
                  <a:gd name="connsiteX442" fmla="*/ 290263 w 423447"/>
                  <a:gd name="connsiteY442" fmla="*/ 257077 h 380085"/>
                  <a:gd name="connsiteX443" fmla="*/ 294983 w 423447"/>
                  <a:gd name="connsiteY443" fmla="*/ 252210 h 380085"/>
                  <a:gd name="connsiteX444" fmla="*/ 296310 w 423447"/>
                  <a:gd name="connsiteY444" fmla="*/ 250145 h 380085"/>
                  <a:gd name="connsiteX445" fmla="*/ 297637 w 423447"/>
                  <a:gd name="connsiteY445" fmla="*/ 246016 h 380085"/>
                  <a:gd name="connsiteX446" fmla="*/ 299260 w 423447"/>
                  <a:gd name="connsiteY446" fmla="*/ 242328 h 380085"/>
                  <a:gd name="connsiteX447" fmla="*/ 300440 w 423447"/>
                  <a:gd name="connsiteY447" fmla="*/ 240853 h 380085"/>
                  <a:gd name="connsiteX448" fmla="*/ 307962 w 423447"/>
                  <a:gd name="connsiteY448" fmla="*/ 236724 h 380085"/>
                  <a:gd name="connsiteX449" fmla="*/ 315189 w 423447"/>
                  <a:gd name="connsiteY449" fmla="*/ 233036 h 380085"/>
                  <a:gd name="connsiteX450" fmla="*/ 316369 w 423447"/>
                  <a:gd name="connsiteY450" fmla="*/ 231266 h 380085"/>
                  <a:gd name="connsiteX451" fmla="*/ 321088 w 423447"/>
                  <a:gd name="connsiteY451" fmla="*/ 223449 h 380085"/>
                  <a:gd name="connsiteX452" fmla="*/ 323743 w 423447"/>
                  <a:gd name="connsiteY452" fmla="*/ 218140 h 380085"/>
                  <a:gd name="connsiteX453" fmla="*/ 324481 w 423447"/>
                  <a:gd name="connsiteY453" fmla="*/ 216517 h 380085"/>
                  <a:gd name="connsiteX454" fmla="*/ 325956 w 423447"/>
                  <a:gd name="connsiteY454" fmla="*/ 211797 h 380085"/>
                  <a:gd name="connsiteX455" fmla="*/ 327726 w 423447"/>
                  <a:gd name="connsiteY455" fmla="*/ 207225 h 380085"/>
                  <a:gd name="connsiteX456" fmla="*/ 329938 w 423447"/>
                  <a:gd name="connsiteY456" fmla="*/ 206193 h 380085"/>
                  <a:gd name="connsiteX457" fmla="*/ 334953 w 423447"/>
                  <a:gd name="connsiteY457" fmla="*/ 204423 h 380085"/>
                  <a:gd name="connsiteX458" fmla="*/ 338787 w 423447"/>
                  <a:gd name="connsiteY458" fmla="*/ 202800 h 380085"/>
                  <a:gd name="connsiteX459" fmla="*/ 340852 w 423447"/>
                  <a:gd name="connsiteY459" fmla="*/ 200736 h 380085"/>
                  <a:gd name="connsiteX460" fmla="*/ 342032 w 423447"/>
                  <a:gd name="connsiteY460" fmla="*/ 199113 h 380085"/>
                  <a:gd name="connsiteX461" fmla="*/ 341885 w 423447"/>
                  <a:gd name="connsiteY461" fmla="*/ 197343 h 380085"/>
                  <a:gd name="connsiteX462" fmla="*/ 340705 w 423447"/>
                  <a:gd name="connsiteY462" fmla="*/ 195426 h 380085"/>
                  <a:gd name="connsiteX463" fmla="*/ 341000 w 423447"/>
                  <a:gd name="connsiteY463" fmla="*/ 194099 h 380085"/>
                  <a:gd name="connsiteX464" fmla="*/ 341147 w 423447"/>
                  <a:gd name="connsiteY464" fmla="*/ 192919 h 380085"/>
                  <a:gd name="connsiteX465" fmla="*/ 344097 w 423447"/>
                  <a:gd name="connsiteY465" fmla="*/ 190559 h 380085"/>
                  <a:gd name="connsiteX466" fmla="*/ 349407 w 423447"/>
                  <a:gd name="connsiteY466" fmla="*/ 183479 h 380085"/>
                  <a:gd name="connsiteX467" fmla="*/ 352652 w 423447"/>
                  <a:gd name="connsiteY467" fmla="*/ 179940 h 380085"/>
                  <a:gd name="connsiteX468" fmla="*/ 353684 w 423447"/>
                  <a:gd name="connsiteY468" fmla="*/ 179940 h 380085"/>
                  <a:gd name="connsiteX469" fmla="*/ 357076 w 423447"/>
                  <a:gd name="connsiteY469" fmla="*/ 178022 h 380085"/>
                  <a:gd name="connsiteX470" fmla="*/ 360321 w 423447"/>
                  <a:gd name="connsiteY470" fmla="*/ 175810 h 380085"/>
                  <a:gd name="connsiteX471" fmla="*/ 360173 w 423447"/>
                  <a:gd name="connsiteY471" fmla="*/ 174925 h 380085"/>
                  <a:gd name="connsiteX472" fmla="*/ 359731 w 423447"/>
                  <a:gd name="connsiteY472" fmla="*/ 173597 h 380085"/>
                  <a:gd name="connsiteX473" fmla="*/ 357961 w 423447"/>
                  <a:gd name="connsiteY473" fmla="*/ 173007 h 380085"/>
                  <a:gd name="connsiteX474" fmla="*/ 357371 w 423447"/>
                  <a:gd name="connsiteY474" fmla="*/ 171532 h 380085"/>
                  <a:gd name="connsiteX475" fmla="*/ 357814 w 423447"/>
                  <a:gd name="connsiteY475" fmla="*/ 169320 h 380085"/>
                  <a:gd name="connsiteX476" fmla="*/ 359288 w 423447"/>
                  <a:gd name="connsiteY476" fmla="*/ 163420 h 380085"/>
                  <a:gd name="connsiteX477" fmla="*/ 358994 w 423447"/>
                  <a:gd name="connsiteY477" fmla="*/ 161798 h 380085"/>
                  <a:gd name="connsiteX478" fmla="*/ 357076 w 423447"/>
                  <a:gd name="connsiteY478" fmla="*/ 156341 h 380085"/>
                  <a:gd name="connsiteX479" fmla="*/ 357519 w 423447"/>
                  <a:gd name="connsiteY479" fmla="*/ 154866 h 380085"/>
                  <a:gd name="connsiteX480" fmla="*/ 358404 w 423447"/>
                  <a:gd name="connsiteY480" fmla="*/ 153243 h 380085"/>
                  <a:gd name="connsiteX481" fmla="*/ 360469 w 423447"/>
                  <a:gd name="connsiteY481" fmla="*/ 151326 h 380085"/>
                  <a:gd name="connsiteX482" fmla="*/ 363123 w 423447"/>
                  <a:gd name="connsiteY482" fmla="*/ 149556 h 380085"/>
                  <a:gd name="connsiteX483" fmla="*/ 371825 w 423447"/>
                  <a:gd name="connsiteY483" fmla="*/ 145426 h 380085"/>
                  <a:gd name="connsiteX484" fmla="*/ 373595 w 423447"/>
                  <a:gd name="connsiteY484" fmla="*/ 144984 h 380085"/>
                  <a:gd name="connsiteX485" fmla="*/ 376545 w 423447"/>
                  <a:gd name="connsiteY485" fmla="*/ 144099 h 380085"/>
                  <a:gd name="connsiteX486" fmla="*/ 378463 w 423447"/>
                  <a:gd name="connsiteY486" fmla="*/ 141887 h 380085"/>
                  <a:gd name="connsiteX487" fmla="*/ 378610 w 423447"/>
                  <a:gd name="connsiteY487" fmla="*/ 139969 h 380085"/>
                  <a:gd name="connsiteX488" fmla="*/ 377873 w 423447"/>
                  <a:gd name="connsiteY488" fmla="*/ 138937 h 380085"/>
                  <a:gd name="connsiteX489" fmla="*/ 376103 w 423447"/>
                  <a:gd name="connsiteY489" fmla="*/ 137315 h 380085"/>
                  <a:gd name="connsiteX490" fmla="*/ 372710 w 423447"/>
                  <a:gd name="connsiteY490" fmla="*/ 135987 h 380085"/>
                  <a:gd name="connsiteX491" fmla="*/ 369613 w 423447"/>
                  <a:gd name="connsiteY491" fmla="*/ 134660 h 380085"/>
                  <a:gd name="connsiteX492" fmla="*/ 364451 w 423447"/>
                  <a:gd name="connsiteY492" fmla="*/ 134807 h 380085"/>
                  <a:gd name="connsiteX493" fmla="*/ 361796 w 423447"/>
                  <a:gd name="connsiteY493" fmla="*/ 133775 h 380085"/>
                  <a:gd name="connsiteX494" fmla="*/ 361059 w 423447"/>
                  <a:gd name="connsiteY494" fmla="*/ 133037 h 380085"/>
                  <a:gd name="connsiteX495" fmla="*/ 360616 w 423447"/>
                  <a:gd name="connsiteY495" fmla="*/ 130530 h 380085"/>
                  <a:gd name="connsiteX496" fmla="*/ 361206 w 423447"/>
                  <a:gd name="connsiteY496" fmla="*/ 126105 h 380085"/>
                  <a:gd name="connsiteX497" fmla="*/ 360321 w 423447"/>
                  <a:gd name="connsiteY497" fmla="*/ 125810 h 380085"/>
                  <a:gd name="connsiteX498" fmla="*/ 359141 w 423447"/>
                  <a:gd name="connsiteY498" fmla="*/ 126253 h 380085"/>
                  <a:gd name="connsiteX499" fmla="*/ 356486 w 423447"/>
                  <a:gd name="connsiteY499" fmla="*/ 125810 h 380085"/>
                  <a:gd name="connsiteX500" fmla="*/ 353094 w 423447"/>
                  <a:gd name="connsiteY500" fmla="*/ 125810 h 380085"/>
                  <a:gd name="connsiteX501" fmla="*/ 351767 w 423447"/>
                  <a:gd name="connsiteY501" fmla="*/ 124630 h 380085"/>
                  <a:gd name="connsiteX502" fmla="*/ 352504 w 423447"/>
                  <a:gd name="connsiteY502" fmla="*/ 123155 h 380085"/>
                  <a:gd name="connsiteX503" fmla="*/ 352209 w 423447"/>
                  <a:gd name="connsiteY503" fmla="*/ 121238 h 380085"/>
                  <a:gd name="connsiteX504" fmla="*/ 351767 w 423447"/>
                  <a:gd name="connsiteY504" fmla="*/ 119321 h 380085"/>
                  <a:gd name="connsiteX505" fmla="*/ 351177 w 423447"/>
                  <a:gd name="connsiteY505" fmla="*/ 119026 h 380085"/>
                  <a:gd name="connsiteX506" fmla="*/ 349554 w 423447"/>
                  <a:gd name="connsiteY506" fmla="*/ 118583 h 380085"/>
                  <a:gd name="connsiteX507" fmla="*/ 347047 w 423447"/>
                  <a:gd name="connsiteY507" fmla="*/ 116961 h 380085"/>
                  <a:gd name="connsiteX508" fmla="*/ 345129 w 423447"/>
                  <a:gd name="connsiteY508" fmla="*/ 114896 h 380085"/>
                  <a:gd name="connsiteX509" fmla="*/ 343950 w 423447"/>
                  <a:gd name="connsiteY509" fmla="*/ 113568 h 380085"/>
                  <a:gd name="connsiteX510" fmla="*/ 343507 w 423447"/>
                  <a:gd name="connsiteY510" fmla="*/ 112683 h 380085"/>
                  <a:gd name="connsiteX511" fmla="*/ 343654 w 423447"/>
                  <a:gd name="connsiteY511" fmla="*/ 112093 h 380085"/>
                  <a:gd name="connsiteX512" fmla="*/ 345129 w 423447"/>
                  <a:gd name="connsiteY512" fmla="*/ 110324 h 380085"/>
                  <a:gd name="connsiteX513" fmla="*/ 346899 w 423447"/>
                  <a:gd name="connsiteY513" fmla="*/ 107964 h 380085"/>
                  <a:gd name="connsiteX514" fmla="*/ 347489 w 423447"/>
                  <a:gd name="connsiteY514" fmla="*/ 105899 h 380085"/>
                  <a:gd name="connsiteX515" fmla="*/ 347784 w 423447"/>
                  <a:gd name="connsiteY515" fmla="*/ 104424 h 380085"/>
                  <a:gd name="connsiteX516" fmla="*/ 347195 w 423447"/>
                  <a:gd name="connsiteY516" fmla="*/ 103244 h 380085"/>
                  <a:gd name="connsiteX517" fmla="*/ 345572 w 423447"/>
                  <a:gd name="connsiteY517" fmla="*/ 101917 h 380085"/>
                  <a:gd name="connsiteX518" fmla="*/ 343950 w 423447"/>
                  <a:gd name="connsiteY518" fmla="*/ 100737 h 380085"/>
                  <a:gd name="connsiteX519" fmla="*/ 343212 w 423447"/>
                  <a:gd name="connsiteY519" fmla="*/ 99704 h 380085"/>
                  <a:gd name="connsiteX520" fmla="*/ 343212 w 423447"/>
                  <a:gd name="connsiteY520" fmla="*/ 98082 h 380085"/>
                  <a:gd name="connsiteX521" fmla="*/ 343802 w 423447"/>
                  <a:gd name="connsiteY521" fmla="*/ 96164 h 380085"/>
                  <a:gd name="connsiteX522" fmla="*/ 345867 w 423447"/>
                  <a:gd name="connsiteY522" fmla="*/ 94690 h 380085"/>
                  <a:gd name="connsiteX523" fmla="*/ 349407 w 423447"/>
                  <a:gd name="connsiteY523" fmla="*/ 93215 h 380085"/>
                  <a:gd name="connsiteX524" fmla="*/ 350439 w 423447"/>
                  <a:gd name="connsiteY524" fmla="*/ 91592 h 380085"/>
                  <a:gd name="connsiteX525" fmla="*/ 350292 w 423447"/>
                  <a:gd name="connsiteY525" fmla="*/ 90265 h 380085"/>
                  <a:gd name="connsiteX526" fmla="*/ 349259 w 423447"/>
                  <a:gd name="connsiteY526" fmla="*/ 89822 h 380085"/>
                  <a:gd name="connsiteX527" fmla="*/ 346752 w 423447"/>
                  <a:gd name="connsiteY527" fmla="*/ 89822 h 380085"/>
                  <a:gd name="connsiteX528" fmla="*/ 342475 w 423447"/>
                  <a:gd name="connsiteY528" fmla="*/ 89380 h 380085"/>
                  <a:gd name="connsiteX529" fmla="*/ 341737 w 423447"/>
                  <a:gd name="connsiteY529" fmla="*/ 88642 h 380085"/>
                  <a:gd name="connsiteX530" fmla="*/ 341295 w 423447"/>
                  <a:gd name="connsiteY530" fmla="*/ 87757 h 380085"/>
                  <a:gd name="connsiteX531" fmla="*/ 341295 w 423447"/>
                  <a:gd name="connsiteY531" fmla="*/ 86725 h 380085"/>
                  <a:gd name="connsiteX532" fmla="*/ 342180 w 423447"/>
                  <a:gd name="connsiteY532" fmla="*/ 85693 h 380085"/>
                  <a:gd name="connsiteX533" fmla="*/ 343212 w 423447"/>
                  <a:gd name="connsiteY533" fmla="*/ 84365 h 380085"/>
                  <a:gd name="connsiteX534" fmla="*/ 343065 w 423447"/>
                  <a:gd name="connsiteY534" fmla="*/ 83038 h 380085"/>
                  <a:gd name="connsiteX535" fmla="*/ 341885 w 423447"/>
                  <a:gd name="connsiteY535" fmla="*/ 81563 h 380085"/>
                  <a:gd name="connsiteX536" fmla="*/ 338787 w 423447"/>
                  <a:gd name="connsiteY536" fmla="*/ 80383 h 380085"/>
                  <a:gd name="connsiteX537" fmla="*/ 338493 w 423447"/>
                  <a:gd name="connsiteY537" fmla="*/ 78908 h 380085"/>
                  <a:gd name="connsiteX538" fmla="*/ 338935 w 423447"/>
                  <a:gd name="connsiteY538" fmla="*/ 77581 h 380085"/>
                  <a:gd name="connsiteX539" fmla="*/ 339967 w 423447"/>
                  <a:gd name="connsiteY539" fmla="*/ 75663 h 380085"/>
                  <a:gd name="connsiteX540" fmla="*/ 340705 w 423447"/>
                  <a:gd name="connsiteY540" fmla="*/ 74483 h 380085"/>
                  <a:gd name="connsiteX541" fmla="*/ 342770 w 423447"/>
                  <a:gd name="connsiteY541" fmla="*/ 70796 h 380085"/>
                  <a:gd name="connsiteX542" fmla="*/ 345277 w 423447"/>
                  <a:gd name="connsiteY542" fmla="*/ 70058 h 380085"/>
                  <a:gd name="connsiteX543" fmla="*/ 348374 w 423447"/>
                  <a:gd name="connsiteY543" fmla="*/ 68731 h 380085"/>
                  <a:gd name="connsiteX544" fmla="*/ 351619 w 423447"/>
                  <a:gd name="connsiteY544" fmla="*/ 67551 h 380085"/>
                  <a:gd name="connsiteX545" fmla="*/ 356781 w 423447"/>
                  <a:gd name="connsiteY545" fmla="*/ 68436 h 380085"/>
                  <a:gd name="connsiteX546" fmla="*/ 359288 w 423447"/>
                  <a:gd name="connsiteY546" fmla="*/ 69026 h 380085"/>
                  <a:gd name="connsiteX547" fmla="*/ 364451 w 423447"/>
                  <a:gd name="connsiteY547" fmla="*/ 70058 h 380085"/>
                  <a:gd name="connsiteX548" fmla="*/ 368728 w 423447"/>
                  <a:gd name="connsiteY548" fmla="*/ 70943 h 380085"/>
                  <a:gd name="connsiteX549" fmla="*/ 373006 w 423447"/>
                  <a:gd name="connsiteY549" fmla="*/ 71238 h 380085"/>
                  <a:gd name="connsiteX550" fmla="*/ 374775 w 423447"/>
                  <a:gd name="connsiteY550" fmla="*/ 71238 h 380085"/>
                  <a:gd name="connsiteX551" fmla="*/ 376840 w 423447"/>
                  <a:gd name="connsiteY551" fmla="*/ 72271 h 380085"/>
                  <a:gd name="connsiteX552" fmla="*/ 381707 w 423447"/>
                  <a:gd name="connsiteY552" fmla="*/ 74188 h 380085"/>
                  <a:gd name="connsiteX553" fmla="*/ 385837 w 423447"/>
                  <a:gd name="connsiteY553" fmla="*/ 75221 h 380085"/>
                  <a:gd name="connsiteX554" fmla="*/ 388492 w 423447"/>
                  <a:gd name="connsiteY554" fmla="*/ 75221 h 380085"/>
                  <a:gd name="connsiteX555" fmla="*/ 392474 w 423447"/>
                  <a:gd name="connsiteY555" fmla="*/ 73598 h 380085"/>
                  <a:gd name="connsiteX556" fmla="*/ 394539 w 423447"/>
                  <a:gd name="connsiteY556" fmla="*/ 71976 h 380085"/>
                  <a:gd name="connsiteX557" fmla="*/ 397194 w 423447"/>
                  <a:gd name="connsiteY557" fmla="*/ 70353 h 380085"/>
                  <a:gd name="connsiteX558" fmla="*/ 400586 w 423447"/>
                  <a:gd name="connsiteY558" fmla="*/ 70353 h 380085"/>
                  <a:gd name="connsiteX559" fmla="*/ 407961 w 423447"/>
                  <a:gd name="connsiteY559" fmla="*/ 67699 h 380085"/>
                  <a:gd name="connsiteX560" fmla="*/ 409436 w 423447"/>
                  <a:gd name="connsiteY560" fmla="*/ 68289 h 380085"/>
                  <a:gd name="connsiteX561" fmla="*/ 411648 w 423447"/>
                  <a:gd name="connsiteY561" fmla="*/ 68436 h 380085"/>
                  <a:gd name="connsiteX562" fmla="*/ 414303 w 423447"/>
                  <a:gd name="connsiteY562" fmla="*/ 66814 h 380085"/>
                  <a:gd name="connsiteX563" fmla="*/ 415630 w 423447"/>
                  <a:gd name="connsiteY563" fmla="*/ 65044 h 380085"/>
                  <a:gd name="connsiteX564" fmla="*/ 415926 w 423447"/>
                  <a:gd name="connsiteY564" fmla="*/ 64159 h 380085"/>
                  <a:gd name="connsiteX565" fmla="*/ 416515 w 423447"/>
                  <a:gd name="connsiteY565" fmla="*/ 63569 h 380085"/>
                  <a:gd name="connsiteX566" fmla="*/ 419318 w 423447"/>
                  <a:gd name="connsiteY566" fmla="*/ 62389 h 380085"/>
                  <a:gd name="connsiteX567" fmla="*/ 422268 w 423447"/>
                  <a:gd name="connsiteY567" fmla="*/ 60767 h 380085"/>
                  <a:gd name="connsiteX568" fmla="*/ 423005 w 423447"/>
                  <a:gd name="connsiteY568" fmla="*/ 58702 h 380085"/>
                  <a:gd name="connsiteX569" fmla="*/ 423447 w 423447"/>
                  <a:gd name="connsiteY569" fmla="*/ 57374 h 380085"/>
                  <a:gd name="connsiteX570" fmla="*/ 422268 w 423447"/>
                  <a:gd name="connsiteY570" fmla="*/ 54719 h 380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423447" h="380085">
                    <a:moveTo>
                      <a:pt x="422268" y="54719"/>
                    </a:moveTo>
                    <a:lnTo>
                      <a:pt x="421677" y="53244"/>
                    </a:lnTo>
                    <a:lnTo>
                      <a:pt x="420350" y="50295"/>
                    </a:lnTo>
                    <a:lnTo>
                      <a:pt x="419170" y="47787"/>
                    </a:lnTo>
                    <a:lnTo>
                      <a:pt x="417253" y="43658"/>
                    </a:lnTo>
                    <a:lnTo>
                      <a:pt x="416073" y="41003"/>
                    </a:lnTo>
                    <a:lnTo>
                      <a:pt x="415040" y="40560"/>
                    </a:lnTo>
                    <a:lnTo>
                      <a:pt x="412533" y="39085"/>
                    </a:lnTo>
                    <a:lnTo>
                      <a:pt x="410763" y="37758"/>
                    </a:lnTo>
                    <a:lnTo>
                      <a:pt x="410468" y="34365"/>
                    </a:lnTo>
                    <a:lnTo>
                      <a:pt x="409141" y="34661"/>
                    </a:lnTo>
                    <a:lnTo>
                      <a:pt x="406191" y="35840"/>
                    </a:lnTo>
                    <a:lnTo>
                      <a:pt x="402651" y="36578"/>
                    </a:lnTo>
                    <a:lnTo>
                      <a:pt x="400734" y="36578"/>
                    </a:lnTo>
                    <a:lnTo>
                      <a:pt x="399996" y="36136"/>
                    </a:lnTo>
                    <a:lnTo>
                      <a:pt x="398816" y="32448"/>
                    </a:lnTo>
                    <a:lnTo>
                      <a:pt x="397932" y="31416"/>
                    </a:lnTo>
                    <a:lnTo>
                      <a:pt x="396309" y="31121"/>
                    </a:lnTo>
                    <a:lnTo>
                      <a:pt x="394687" y="30531"/>
                    </a:lnTo>
                    <a:lnTo>
                      <a:pt x="393802" y="29498"/>
                    </a:lnTo>
                    <a:lnTo>
                      <a:pt x="393654" y="28319"/>
                    </a:lnTo>
                    <a:lnTo>
                      <a:pt x="394391" y="26991"/>
                    </a:lnTo>
                    <a:lnTo>
                      <a:pt x="395276" y="25959"/>
                    </a:lnTo>
                    <a:lnTo>
                      <a:pt x="395424" y="19616"/>
                    </a:lnTo>
                    <a:lnTo>
                      <a:pt x="394834" y="17404"/>
                    </a:lnTo>
                    <a:lnTo>
                      <a:pt x="394391" y="15487"/>
                    </a:lnTo>
                    <a:lnTo>
                      <a:pt x="393064" y="13127"/>
                    </a:lnTo>
                    <a:lnTo>
                      <a:pt x="391884" y="11652"/>
                    </a:lnTo>
                    <a:lnTo>
                      <a:pt x="390115" y="10325"/>
                    </a:lnTo>
                    <a:lnTo>
                      <a:pt x="387312" y="8850"/>
                    </a:lnTo>
                    <a:lnTo>
                      <a:pt x="384952" y="8407"/>
                    </a:lnTo>
                    <a:lnTo>
                      <a:pt x="382002" y="9439"/>
                    </a:lnTo>
                    <a:lnTo>
                      <a:pt x="380970" y="8997"/>
                    </a:lnTo>
                    <a:lnTo>
                      <a:pt x="379790" y="4572"/>
                    </a:lnTo>
                    <a:lnTo>
                      <a:pt x="379053" y="3687"/>
                    </a:lnTo>
                    <a:lnTo>
                      <a:pt x="373743" y="1917"/>
                    </a:lnTo>
                    <a:lnTo>
                      <a:pt x="371383" y="1475"/>
                    </a:lnTo>
                    <a:lnTo>
                      <a:pt x="368581" y="2065"/>
                    </a:lnTo>
                    <a:lnTo>
                      <a:pt x="367106" y="2508"/>
                    </a:lnTo>
                    <a:lnTo>
                      <a:pt x="365778" y="1770"/>
                    </a:lnTo>
                    <a:lnTo>
                      <a:pt x="363861" y="738"/>
                    </a:lnTo>
                    <a:lnTo>
                      <a:pt x="361944" y="148"/>
                    </a:lnTo>
                    <a:lnTo>
                      <a:pt x="359584" y="0"/>
                    </a:lnTo>
                    <a:lnTo>
                      <a:pt x="357961" y="443"/>
                    </a:lnTo>
                    <a:lnTo>
                      <a:pt x="355012" y="1622"/>
                    </a:lnTo>
                    <a:lnTo>
                      <a:pt x="348964" y="4277"/>
                    </a:lnTo>
                    <a:lnTo>
                      <a:pt x="344835" y="6342"/>
                    </a:lnTo>
                    <a:lnTo>
                      <a:pt x="343802" y="6490"/>
                    </a:lnTo>
                    <a:lnTo>
                      <a:pt x="341442" y="5605"/>
                    </a:lnTo>
                    <a:lnTo>
                      <a:pt x="337755" y="4425"/>
                    </a:lnTo>
                    <a:lnTo>
                      <a:pt x="336870" y="4572"/>
                    </a:lnTo>
                    <a:lnTo>
                      <a:pt x="328463" y="4720"/>
                    </a:lnTo>
                    <a:lnTo>
                      <a:pt x="320793" y="5015"/>
                    </a:lnTo>
                    <a:lnTo>
                      <a:pt x="317549" y="5605"/>
                    </a:lnTo>
                    <a:lnTo>
                      <a:pt x="311649" y="6047"/>
                    </a:lnTo>
                    <a:lnTo>
                      <a:pt x="307814" y="6195"/>
                    </a:lnTo>
                    <a:lnTo>
                      <a:pt x="305454" y="7080"/>
                    </a:lnTo>
                    <a:lnTo>
                      <a:pt x="302800" y="8112"/>
                    </a:lnTo>
                    <a:lnTo>
                      <a:pt x="300145" y="8850"/>
                    </a:lnTo>
                    <a:lnTo>
                      <a:pt x="298080" y="9145"/>
                    </a:lnTo>
                    <a:lnTo>
                      <a:pt x="295720" y="10030"/>
                    </a:lnTo>
                    <a:lnTo>
                      <a:pt x="294098" y="12094"/>
                    </a:lnTo>
                    <a:lnTo>
                      <a:pt x="289525" y="15044"/>
                    </a:lnTo>
                    <a:lnTo>
                      <a:pt x="286871" y="16519"/>
                    </a:lnTo>
                    <a:lnTo>
                      <a:pt x="285543" y="18142"/>
                    </a:lnTo>
                    <a:lnTo>
                      <a:pt x="284215" y="18289"/>
                    </a:lnTo>
                    <a:lnTo>
                      <a:pt x="281708" y="17994"/>
                    </a:lnTo>
                    <a:lnTo>
                      <a:pt x="279643" y="19764"/>
                    </a:lnTo>
                    <a:lnTo>
                      <a:pt x="277579" y="22271"/>
                    </a:lnTo>
                    <a:lnTo>
                      <a:pt x="273596" y="25959"/>
                    </a:lnTo>
                    <a:lnTo>
                      <a:pt x="271531" y="27433"/>
                    </a:lnTo>
                    <a:lnTo>
                      <a:pt x="270204" y="29793"/>
                    </a:lnTo>
                    <a:lnTo>
                      <a:pt x="271236" y="30973"/>
                    </a:lnTo>
                    <a:lnTo>
                      <a:pt x="274334" y="32743"/>
                    </a:lnTo>
                    <a:lnTo>
                      <a:pt x="275809" y="34513"/>
                    </a:lnTo>
                    <a:lnTo>
                      <a:pt x="276546" y="35988"/>
                    </a:lnTo>
                    <a:lnTo>
                      <a:pt x="278021" y="39528"/>
                    </a:lnTo>
                    <a:lnTo>
                      <a:pt x="279053" y="42920"/>
                    </a:lnTo>
                    <a:lnTo>
                      <a:pt x="280381" y="44395"/>
                    </a:lnTo>
                    <a:lnTo>
                      <a:pt x="280823" y="46902"/>
                    </a:lnTo>
                    <a:lnTo>
                      <a:pt x="281118" y="48525"/>
                    </a:lnTo>
                    <a:lnTo>
                      <a:pt x="280381" y="49705"/>
                    </a:lnTo>
                    <a:lnTo>
                      <a:pt x="279643" y="50885"/>
                    </a:lnTo>
                    <a:lnTo>
                      <a:pt x="279643" y="52065"/>
                    </a:lnTo>
                    <a:lnTo>
                      <a:pt x="280528" y="53244"/>
                    </a:lnTo>
                    <a:lnTo>
                      <a:pt x="281266" y="54277"/>
                    </a:lnTo>
                    <a:lnTo>
                      <a:pt x="281708" y="55162"/>
                    </a:lnTo>
                    <a:lnTo>
                      <a:pt x="281118" y="56194"/>
                    </a:lnTo>
                    <a:lnTo>
                      <a:pt x="279643" y="57522"/>
                    </a:lnTo>
                    <a:lnTo>
                      <a:pt x="278906" y="59144"/>
                    </a:lnTo>
                    <a:lnTo>
                      <a:pt x="277283" y="61504"/>
                    </a:lnTo>
                    <a:lnTo>
                      <a:pt x="274776" y="63274"/>
                    </a:lnTo>
                    <a:lnTo>
                      <a:pt x="273154" y="64454"/>
                    </a:lnTo>
                    <a:lnTo>
                      <a:pt x="271384" y="67109"/>
                    </a:lnTo>
                    <a:lnTo>
                      <a:pt x="268434" y="69911"/>
                    </a:lnTo>
                    <a:lnTo>
                      <a:pt x="267106" y="72418"/>
                    </a:lnTo>
                    <a:lnTo>
                      <a:pt x="265927" y="73746"/>
                    </a:lnTo>
                    <a:lnTo>
                      <a:pt x="264599" y="74336"/>
                    </a:lnTo>
                    <a:lnTo>
                      <a:pt x="264894" y="75663"/>
                    </a:lnTo>
                    <a:lnTo>
                      <a:pt x="266074" y="77286"/>
                    </a:lnTo>
                    <a:lnTo>
                      <a:pt x="267991" y="79203"/>
                    </a:lnTo>
                    <a:lnTo>
                      <a:pt x="267844" y="82005"/>
                    </a:lnTo>
                    <a:lnTo>
                      <a:pt x="267697" y="83923"/>
                    </a:lnTo>
                    <a:lnTo>
                      <a:pt x="267844" y="86430"/>
                    </a:lnTo>
                    <a:lnTo>
                      <a:pt x="266812" y="88495"/>
                    </a:lnTo>
                    <a:lnTo>
                      <a:pt x="261502" y="90560"/>
                    </a:lnTo>
                    <a:lnTo>
                      <a:pt x="256340" y="91297"/>
                    </a:lnTo>
                    <a:lnTo>
                      <a:pt x="250145" y="91445"/>
                    </a:lnTo>
                    <a:lnTo>
                      <a:pt x="247785" y="91150"/>
                    </a:lnTo>
                    <a:lnTo>
                      <a:pt x="245868" y="90707"/>
                    </a:lnTo>
                    <a:lnTo>
                      <a:pt x="239231" y="88495"/>
                    </a:lnTo>
                    <a:lnTo>
                      <a:pt x="236428" y="89675"/>
                    </a:lnTo>
                    <a:lnTo>
                      <a:pt x="235838" y="92920"/>
                    </a:lnTo>
                    <a:lnTo>
                      <a:pt x="240706" y="98082"/>
                    </a:lnTo>
                    <a:lnTo>
                      <a:pt x="242770" y="101032"/>
                    </a:lnTo>
                    <a:lnTo>
                      <a:pt x="244983" y="105899"/>
                    </a:lnTo>
                    <a:lnTo>
                      <a:pt x="246753" y="108406"/>
                    </a:lnTo>
                    <a:lnTo>
                      <a:pt x="246163" y="110766"/>
                    </a:lnTo>
                    <a:lnTo>
                      <a:pt x="241591" y="113421"/>
                    </a:lnTo>
                    <a:lnTo>
                      <a:pt x="237166" y="115781"/>
                    </a:lnTo>
                    <a:lnTo>
                      <a:pt x="231561" y="116371"/>
                    </a:lnTo>
                    <a:lnTo>
                      <a:pt x="228021" y="117256"/>
                    </a:lnTo>
                    <a:lnTo>
                      <a:pt x="226252" y="118583"/>
                    </a:lnTo>
                    <a:lnTo>
                      <a:pt x="225072" y="124040"/>
                    </a:lnTo>
                    <a:lnTo>
                      <a:pt x="223744" y="125958"/>
                    </a:lnTo>
                    <a:lnTo>
                      <a:pt x="223744" y="128318"/>
                    </a:lnTo>
                    <a:lnTo>
                      <a:pt x="222564" y="130972"/>
                    </a:lnTo>
                    <a:lnTo>
                      <a:pt x="220794" y="132742"/>
                    </a:lnTo>
                    <a:lnTo>
                      <a:pt x="219467" y="135545"/>
                    </a:lnTo>
                    <a:lnTo>
                      <a:pt x="219910" y="140854"/>
                    </a:lnTo>
                    <a:lnTo>
                      <a:pt x="220500" y="149851"/>
                    </a:lnTo>
                    <a:lnTo>
                      <a:pt x="217992" y="152801"/>
                    </a:lnTo>
                    <a:lnTo>
                      <a:pt x="215337" y="155603"/>
                    </a:lnTo>
                    <a:lnTo>
                      <a:pt x="212535" y="157668"/>
                    </a:lnTo>
                    <a:lnTo>
                      <a:pt x="209733" y="158553"/>
                    </a:lnTo>
                    <a:lnTo>
                      <a:pt x="207520" y="158258"/>
                    </a:lnTo>
                    <a:lnTo>
                      <a:pt x="205750" y="156488"/>
                    </a:lnTo>
                    <a:lnTo>
                      <a:pt x="204570" y="155013"/>
                    </a:lnTo>
                    <a:lnTo>
                      <a:pt x="202653" y="153686"/>
                    </a:lnTo>
                    <a:lnTo>
                      <a:pt x="200588" y="153981"/>
                    </a:lnTo>
                    <a:lnTo>
                      <a:pt x="198671" y="155161"/>
                    </a:lnTo>
                    <a:lnTo>
                      <a:pt x="195426" y="154718"/>
                    </a:lnTo>
                    <a:lnTo>
                      <a:pt x="192624" y="153686"/>
                    </a:lnTo>
                    <a:lnTo>
                      <a:pt x="191296" y="153686"/>
                    </a:lnTo>
                    <a:lnTo>
                      <a:pt x="190411" y="154866"/>
                    </a:lnTo>
                    <a:lnTo>
                      <a:pt x="187461" y="157373"/>
                    </a:lnTo>
                    <a:lnTo>
                      <a:pt x="180234" y="161061"/>
                    </a:lnTo>
                    <a:lnTo>
                      <a:pt x="177284" y="161355"/>
                    </a:lnTo>
                    <a:lnTo>
                      <a:pt x="175957" y="162240"/>
                    </a:lnTo>
                    <a:lnTo>
                      <a:pt x="176547" y="163863"/>
                    </a:lnTo>
                    <a:lnTo>
                      <a:pt x="177874" y="165043"/>
                    </a:lnTo>
                    <a:lnTo>
                      <a:pt x="180087" y="165928"/>
                    </a:lnTo>
                    <a:lnTo>
                      <a:pt x="180234" y="166960"/>
                    </a:lnTo>
                    <a:lnTo>
                      <a:pt x="178169" y="167845"/>
                    </a:lnTo>
                    <a:lnTo>
                      <a:pt x="176547" y="168878"/>
                    </a:lnTo>
                    <a:lnTo>
                      <a:pt x="172712" y="170058"/>
                    </a:lnTo>
                    <a:lnTo>
                      <a:pt x="168435" y="170648"/>
                    </a:lnTo>
                    <a:lnTo>
                      <a:pt x="163863" y="169910"/>
                    </a:lnTo>
                    <a:lnTo>
                      <a:pt x="161650" y="168288"/>
                    </a:lnTo>
                    <a:lnTo>
                      <a:pt x="158996" y="168140"/>
                    </a:lnTo>
                    <a:lnTo>
                      <a:pt x="156488" y="169320"/>
                    </a:lnTo>
                    <a:lnTo>
                      <a:pt x="153833" y="171237"/>
                    </a:lnTo>
                    <a:lnTo>
                      <a:pt x="151031" y="175515"/>
                    </a:lnTo>
                    <a:lnTo>
                      <a:pt x="150294" y="176252"/>
                    </a:lnTo>
                    <a:lnTo>
                      <a:pt x="149556" y="176990"/>
                    </a:lnTo>
                    <a:lnTo>
                      <a:pt x="147786" y="177875"/>
                    </a:lnTo>
                    <a:lnTo>
                      <a:pt x="145131" y="179349"/>
                    </a:lnTo>
                    <a:lnTo>
                      <a:pt x="143804" y="182447"/>
                    </a:lnTo>
                    <a:lnTo>
                      <a:pt x="142329" y="188051"/>
                    </a:lnTo>
                    <a:lnTo>
                      <a:pt x="142624" y="191001"/>
                    </a:lnTo>
                    <a:lnTo>
                      <a:pt x="142771" y="196311"/>
                    </a:lnTo>
                    <a:lnTo>
                      <a:pt x="142181" y="199851"/>
                    </a:lnTo>
                    <a:lnTo>
                      <a:pt x="141002" y="202211"/>
                    </a:lnTo>
                    <a:lnTo>
                      <a:pt x="141296" y="204128"/>
                    </a:lnTo>
                    <a:lnTo>
                      <a:pt x="142919" y="206340"/>
                    </a:lnTo>
                    <a:lnTo>
                      <a:pt x="142329" y="207668"/>
                    </a:lnTo>
                    <a:lnTo>
                      <a:pt x="140854" y="209290"/>
                    </a:lnTo>
                    <a:lnTo>
                      <a:pt x="139379" y="210028"/>
                    </a:lnTo>
                    <a:lnTo>
                      <a:pt x="133775" y="211650"/>
                    </a:lnTo>
                    <a:lnTo>
                      <a:pt x="126105" y="213862"/>
                    </a:lnTo>
                    <a:lnTo>
                      <a:pt x="120943" y="215337"/>
                    </a:lnTo>
                    <a:lnTo>
                      <a:pt x="113421" y="217402"/>
                    </a:lnTo>
                    <a:lnTo>
                      <a:pt x="111209" y="217992"/>
                    </a:lnTo>
                    <a:lnTo>
                      <a:pt x="106489" y="218140"/>
                    </a:lnTo>
                    <a:lnTo>
                      <a:pt x="104129" y="217845"/>
                    </a:lnTo>
                    <a:lnTo>
                      <a:pt x="100884" y="217697"/>
                    </a:lnTo>
                    <a:lnTo>
                      <a:pt x="96164" y="217845"/>
                    </a:lnTo>
                    <a:lnTo>
                      <a:pt x="92772" y="218435"/>
                    </a:lnTo>
                    <a:lnTo>
                      <a:pt x="89527" y="219467"/>
                    </a:lnTo>
                    <a:lnTo>
                      <a:pt x="87020" y="220794"/>
                    </a:lnTo>
                    <a:lnTo>
                      <a:pt x="85545" y="222122"/>
                    </a:lnTo>
                    <a:lnTo>
                      <a:pt x="85102" y="222712"/>
                    </a:lnTo>
                    <a:lnTo>
                      <a:pt x="81710" y="221680"/>
                    </a:lnTo>
                    <a:lnTo>
                      <a:pt x="71238" y="219614"/>
                    </a:lnTo>
                    <a:lnTo>
                      <a:pt x="42772" y="222269"/>
                    </a:lnTo>
                    <a:lnTo>
                      <a:pt x="39970" y="221680"/>
                    </a:lnTo>
                    <a:lnTo>
                      <a:pt x="30236" y="218730"/>
                    </a:lnTo>
                    <a:lnTo>
                      <a:pt x="17699" y="214895"/>
                    </a:lnTo>
                    <a:lnTo>
                      <a:pt x="10029" y="212535"/>
                    </a:lnTo>
                    <a:lnTo>
                      <a:pt x="0" y="209438"/>
                    </a:lnTo>
                    <a:lnTo>
                      <a:pt x="5015" y="215042"/>
                    </a:lnTo>
                    <a:lnTo>
                      <a:pt x="8112" y="218435"/>
                    </a:lnTo>
                    <a:lnTo>
                      <a:pt x="12389" y="223302"/>
                    </a:lnTo>
                    <a:lnTo>
                      <a:pt x="12979" y="224334"/>
                    </a:lnTo>
                    <a:lnTo>
                      <a:pt x="12979" y="226252"/>
                    </a:lnTo>
                    <a:lnTo>
                      <a:pt x="17404" y="233626"/>
                    </a:lnTo>
                    <a:lnTo>
                      <a:pt x="19026" y="237461"/>
                    </a:lnTo>
                    <a:lnTo>
                      <a:pt x="20354" y="239673"/>
                    </a:lnTo>
                    <a:lnTo>
                      <a:pt x="23894" y="243213"/>
                    </a:lnTo>
                    <a:lnTo>
                      <a:pt x="27433" y="246605"/>
                    </a:lnTo>
                    <a:lnTo>
                      <a:pt x="31120" y="248228"/>
                    </a:lnTo>
                    <a:lnTo>
                      <a:pt x="33628" y="248523"/>
                    </a:lnTo>
                    <a:lnTo>
                      <a:pt x="39528" y="250293"/>
                    </a:lnTo>
                    <a:lnTo>
                      <a:pt x="41593" y="251768"/>
                    </a:lnTo>
                    <a:lnTo>
                      <a:pt x="44985" y="255455"/>
                    </a:lnTo>
                    <a:lnTo>
                      <a:pt x="48967" y="254865"/>
                    </a:lnTo>
                    <a:lnTo>
                      <a:pt x="49852" y="254865"/>
                    </a:lnTo>
                    <a:lnTo>
                      <a:pt x="49999" y="255160"/>
                    </a:lnTo>
                    <a:lnTo>
                      <a:pt x="50147" y="256340"/>
                    </a:lnTo>
                    <a:lnTo>
                      <a:pt x="49557" y="261945"/>
                    </a:lnTo>
                    <a:lnTo>
                      <a:pt x="50737" y="267549"/>
                    </a:lnTo>
                    <a:lnTo>
                      <a:pt x="51474" y="276104"/>
                    </a:lnTo>
                    <a:lnTo>
                      <a:pt x="51179" y="277579"/>
                    </a:lnTo>
                    <a:lnTo>
                      <a:pt x="50295" y="280086"/>
                    </a:lnTo>
                    <a:lnTo>
                      <a:pt x="50147" y="281708"/>
                    </a:lnTo>
                    <a:lnTo>
                      <a:pt x="49852" y="282593"/>
                    </a:lnTo>
                    <a:lnTo>
                      <a:pt x="50147" y="283036"/>
                    </a:lnTo>
                    <a:lnTo>
                      <a:pt x="51474" y="283626"/>
                    </a:lnTo>
                    <a:lnTo>
                      <a:pt x="54129" y="283921"/>
                    </a:lnTo>
                    <a:lnTo>
                      <a:pt x="60766" y="283036"/>
                    </a:lnTo>
                    <a:lnTo>
                      <a:pt x="61504" y="283183"/>
                    </a:lnTo>
                    <a:lnTo>
                      <a:pt x="63126" y="284216"/>
                    </a:lnTo>
                    <a:lnTo>
                      <a:pt x="64306" y="285838"/>
                    </a:lnTo>
                    <a:lnTo>
                      <a:pt x="64306" y="286576"/>
                    </a:lnTo>
                    <a:lnTo>
                      <a:pt x="62684" y="287903"/>
                    </a:lnTo>
                    <a:lnTo>
                      <a:pt x="62389" y="290116"/>
                    </a:lnTo>
                    <a:lnTo>
                      <a:pt x="62979" y="293508"/>
                    </a:lnTo>
                    <a:lnTo>
                      <a:pt x="62684" y="293803"/>
                    </a:lnTo>
                    <a:lnTo>
                      <a:pt x="61209" y="294540"/>
                    </a:lnTo>
                    <a:lnTo>
                      <a:pt x="60766" y="299407"/>
                    </a:lnTo>
                    <a:lnTo>
                      <a:pt x="60472" y="299850"/>
                    </a:lnTo>
                    <a:lnTo>
                      <a:pt x="58849" y="300292"/>
                    </a:lnTo>
                    <a:lnTo>
                      <a:pt x="50737" y="299997"/>
                    </a:lnTo>
                    <a:lnTo>
                      <a:pt x="49852" y="300145"/>
                    </a:lnTo>
                    <a:lnTo>
                      <a:pt x="46902" y="301472"/>
                    </a:lnTo>
                    <a:lnTo>
                      <a:pt x="41740" y="302357"/>
                    </a:lnTo>
                    <a:lnTo>
                      <a:pt x="40265" y="302800"/>
                    </a:lnTo>
                    <a:lnTo>
                      <a:pt x="38348" y="304275"/>
                    </a:lnTo>
                    <a:lnTo>
                      <a:pt x="37020" y="306044"/>
                    </a:lnTo>
                    <a:lnTo>
                      <a:pt x="36725" y="307667"/>
                    </a:lnTo>
                    <a:lnTo>
                      <a:pt x="36578" y="307962"/>
                    </a:lnTo>
                    <a:lnTo>
                      <a:pt x="33480" y="307667"/>
                    </a:lnTo>
                    <a:lnTo>
                      <a:pt x="32595" y="309142"/>
                    </a:lnTo>
                    <a:lnTo>
                      <a:pt x="26844" y="311207"/>
                    </a:lnTo>
                    <a:lnTo>
                      <a:pt x="26106" y="311649"/>
                    </a:lnTo>
                    <a:lnTo>
                      <a:pt x="25221" y="313419"/>
                    </a:lnTo>
                    <a:lnTo>
                      <a:pt x="24484" y="318139"/>
                    </a:lnTo>
                    <a:lnTo>
                      <a:pt x="23894" y="322269"/>
                    </a:lnTo>
                    <a:lnTo>
                      <a:pt x="23451" y="322858"/>
                    </a:lnTo>
                    <a:lnTo>
                      <a:pt x="21534" y="324333"/>
                    </a:lnTo>
                    <a:lnTo>
                      <a:pt x="21386" y="324923"/>
                    </a:lnTo>
                    <a:lnTo>
                      <a:pt x="21681" y="326546"/>
                    </a:lnTo>
                    <a:lnTo>
                      <a:pt x="20796" y="329496"/>
                    </a:lnTo>
                    <a:lnTo>
                      <a:pt x="20206" y="337755"/>
                    </a:lnTo>
                    <a:lnTo>
                      <a:pt x="19469" y="340115"/>
                    </a:lnTo>
                    <a:lnTo>
                      <a:pt x="18879" y="340558"/>
                    </a:lnTo>
                    <a:lnTo>
                      <a:pt x="23599" y="341885"/>
                    </a:lnTo>
                    <a:lnTo>
                      <a:pt x="27876" y="342032"/>
                    </a:lnTo>
                    <a:lnTo>
                      <a:pt x="32595" y="341442"/>
                    </a:lnTo>
                    <a:lnTo>
                      <a:pt x="34218" y="339967"/>
                    </a:lnTo>
                    <a:lnTo>
                      <a:pt x="35398" y="339525"/>
                    </a:lnTo>
                    <a:lnTo>
                      <a:pt x="36725" y="340262"/>
                    </a:lnTo>
                    <a:lnTo>
                      <a:pt x="38495" y="341885"/>
                    </a:lnTo>
                    <a:lnTo>
                      <a:pt x="40412" y="341442"/>
                    </a:lnTo>
                    <a:lnTo>
                      <a:pt x="41887" y="340262"/>
                    </a:lnTo>
                    <a:lnTo>
                      <a:pt x="45280" y="338640"/>
                    </a:lnTo>
                    <a:lnTo>
                      <a:pt x="47640" y="338345"/>
                    </a:lnTo>
                    <a:lnTo>
                      <a:pt x="56784" y="339525"/>
                    </a:lnTo>
                    <a:lnTo>
                      <a:pt x="60766" y="338640"/>
                    </a:lnTo>
                    <a:lnTo>
                      <a:pt x="63864" y="339378"/>
                    </a:lnTo>
                    <a:lnTo>
                      <a:pt x="69173" y="339820"/>
                    </a:lnTo>
                    <a:lnTo>
                      <a:pt x="69321" y="337460"/>
                    </a:lnTo>
                    <a:lnTo>
                      <a:pt x="70943" y="335838"/>
                    </a:lnTo>
                    <a:lnTo>
                      <a:pt x="75221" y="334953"/>
                    </a:lnTo>
                    <a:lnTo>
                      <a:pt x="80825" y="336133"/>
                    </a:lnTo>
                    <a:lnTo>
                      <a:pt x="82153" y="335985"/>
                    </a:lnTo>
                    <a:lnTo>
                      <a:pt x="84070" y="334510"/>
                    </a:lnTo>
                    <a:lnTo>
                      <a:pt x="85840" y="335395"/>
                    </a:lnTo>
                    <a:lnTo>
                      <a:pt x="86430" y="336428"/>
                    </a:lnTo>
                    <a:lnTo>
                      <a:pt x="96754" y="339082"/>
                    </a:lnTo>
                    <a:lnTo>
                      <a:pt x="98082" y="339967"/>
                    </a:lnTo>
                    <a:lnTo>
                      <a:pt x="99704" y="340558"/>
                    </a:lnTo>
                    <a:lnTo>
                      <a:pt x="102801" y="337165"/>
                    </a:lnTo>
                    <a:lnTo>
                      <a:pt x="110176" y="337018"/>
                    </a:lnTo>
                    <a:lnTo>
                      <a:pt x="119320" y="335395"/>
                    </a:lnTo>
                    <a:lnTo>
                      <a:pt x="126400" y="335838"/>
                    </a:lnTo>
                    <a:lnTo>
                      <a:pt x="131710" y="334068"/>
                    </a:lnTo>
                    <a:lnTo>
                      <a:pt x="140854" y="332888"/>
                    </a:lnTo>
                    <a:lnTo>
                      <a:pt x="143362" y="332740"/>
                    </a:lnTo>
                    <a:lnTo>
                      <a:pt x="145279" y="333330"/>
                    </a:lnTo>
                    <a:lnTo>
                      <a:pt x="147049" y="333330"/>
                    </a:lnTo>
                    <a:lnTo>
                      <a:pt x="145426" y="332298"/>
                    </a:lnTo>
                    <a:lnTo>
                      <a:pt x="144099" y="331561"/>
                    </a:lnTo>
                    <a:lnTo>
                      <a:pt x="138199" y="332003"/>
                    </a:lnTo>
                    <a:lnTo>
                      <a:pt x="139084" y="330381"/>
                    </a:lnTo>
                    <a:lnTo>
                      <a:pt x="140559" y="329348"/>
                    </a:lnTo>
                    <a:lnTo>
                      <a:pt x="143214" y="329053"/>
                    </a:lnTo>
                    <a:lnTo>
                      <a:pt x="146016" y="329790"/>
                    </a:lnTo>
                    <a:lnTo>
                      <a:pt x="148671" y="332298"/>
                    </a:lnTo>
                    <a:lnTo>
                      <a:pt x="149704" y="335248"/>
                    </a:lnTo>
                    <a:lnTo>
                      <a:pt x="153096" y="339378"/>
                    </a:lnTo>
                    <a:lnTo>
                      <a:pt x="153391" y="342622"/>
                    </a:lnTo>
                    <a:lnTo>
                      <a:pt x="152654" y="347637"/>
                    </a:lnTo>
                    <a:lnTo>
                      <a:pt x="153096" y="349554"/>
                    </a:lnTo>
                    <a:lnTo>
                      <a:pt x="163568" y="351472"/>
                    </a:lnTo>
                    <a:lnTo>
                      <a:pt x="165338" y="352504"/>
                    </a:lnTo>
                    <a:lnTo>
                      <a:pt x="168435" y="363124"/>
                    </a:lnTo>
                    <a:lnTo>
                      <a:pt x="168878" y="366073"/>
                    </a:lnTo>
                    <a:lnTo>
                      <a:pt x="169025" y="368433"/>
                    </a:lnTo>
                    <a:lnTo>
                      <a:pt x="170500" y="370793"/>
                    </a:lnTo>
                    <a:lnTo>
                      <a:pt x="172122" y="371531"/>
                    </a:lnTo>
                    <a:lnTo>
                      <a:pt x="172712" y="372121"/>
                    </a:lnTo>
                    <a:lnTo>
                      <a:pt x="173302" y="372710"/>
                    </a:lnTo>
                    <a:lnTo>
                      <a:pt x="174040" y="374923"/>
                    </a:lnTo>
                    <a:lnTo>
                      <a:pt x="175662" y="376545"/>
                    </a:lnTo>
                    <a:lnTo>
                      <a:pt x="177727" y="375513"/>
                    </a:lnTo>
                    <a:lnTo>
                      <a:pt x="177874" y="376988"/>
                    </a:lnTo>
                    <a:lnTo>
                      <a:pt x="178317" y="378463"/>
                    </a:lnTo>
                    <a:lnTo>
                      <a:pt x="182299" y="378020"/>
                    </a:lnTo>
                    <a:lnTo>
                      <a:pt x="183332" y="375955"/>
                    </a:lnTo>
                    <a:lnTo>
                      <a:pt x="185691" y="378020"/>
                    </a:lnTo>
                    <a:lnTo>
                      <a:pt x="187019" y="378020"/>
                    </a:lnTo>
                    <a:lnTo>
                      <a:pt x="188051" y="377430"/>
                    </a:lnTo>
                    <a:lnTo>
                      <a:pt x="188789" y="378315"/>
                    </a:lnTo>
                    <a:lnTo>
                      <a:pt x="190116" y="380085"/>
                    </a:lnTo>
                    <a:lnTo>
                      <a:pt x="190854" y="378905"/>
                    </a:lnTo>
                    <a:lnTo>
                      <a:pt x="191296" y="377283"/>
                    </a:lnTo>
                    <a:lnTo>
                      <a:pt x="193214" y="375955"/>
                    </a:lnTo>
                    <a:lnTo>
                      <a:pt x="194393" y="375218"/>
                    </a:lnTo>
                    <a:lnTo>
                      <a:pt x="197048" y="374628"/>
                    </a:lnTo>
                    <a:lnTo>
                      <a:pt x="199850" y="374185"/>
                    </a:lnTo>
                    <a:lnTo>
                      <a:pt x="202358" y="374185"/>
                    </a:lnTo>
                    <a:lnTo>
                      <a:pt x="205898" y="374185"/>
                    </a:lnTo>
                    <a:lnTo>
                      <a:pt x="206045" y="365926"/>
                    </a:lnTo>
                    <a:lnTo>
                      <a:pt x="206340" y="365189"/>
                    </a:lnTo>
                    <a:lnTo>
                      <a:pt x="206930" y="364893"/>
                    </a:lnTo>
                    <a:lnTo>
                      <a:pt x="207520" y="364598"/>
                    </a:lnTo>
                    <a:lnTo>
                      <a:pt x="207963" y="364746"/>
                    </a:lnTo>
                    <a:lnTo>
                      <a:pt x="208700" y="366073"/>
                    </a:lnTo>
                    <a:lnTo>
                      <a:pt x="209585" y="365926"/>
                    </a:lnTo>
                    <a:lnTo>
                      <a:pt x="210618" y="365189"/>
                    </a:lnTo>
                    <a:lnTo>
                      <a:pt x="212830" y="365778"/>
                    </a:lnTo>
                    <a:lnTo>
                      <a:pt x="214452" y="365336"/>
                    </a:lnTo>
                    <a:lnTo>
                      <a:pt x="216222" y="365926"/>
                    </a:lnTo>
                    <a:lnTo>
                      <a:pt x="219319" y="365926"/>
                    </a:lnTo>
                    <a:lnTo>
                      <a:pt x="224777" y="365631"/>
                    </a:lnTo>
                    <a:lnTo>
                      <a:pt x="227727" y="365778"/>
                    </a:lnTo>
                    <a:lnTo>
                      <a:pt x="229791" y="367106"/>
                    </a:lnTo>
                    <a:lnTo>
                      <a:pt x="231856" y="368581"/>
                    </a:lnTo>
                    <a:lnTo>
                      <a:pt x="234216" y="368728"/>
                    </a:lnTo>
                    <a:lnTo>
                      <a:pt x="237608" y="368581"/>
                    </a:lnTo>
                    <a:lnTo>
                      <a:pt x="239821" y="367991"/>
                    </a:lnTo>
                    <a:lnTo>
                      <a:pt x="241001" y="366663"/>
                    </a:lnTo>
                    <a:lnTo>
                      <a:pt x="241886" y="365336"/>
                    </a:lnTo>
                    <a:lnTo>
                      <a:pt x="246900" y="363418"/>
                    </a:lnTo>
                    <a:lnTo>
                      <a:pt x="252063" y="361944"/>
                    </a:lnTo>
                    <a:lnTo>
                      <a:pt x="253538" y="361796"/>
                    </a:lnTo>
                    <a:lnTo>
                      <a:pt x="254128" y="362681"/>
                    </a:lnTo>
                    <a:lnTo>
                      <a:pt x="253832" y="364156"/>
                    </a:lnTo>
                    <a:lnTo>
                      <a:pt x="254422" y="365631"/>
                    </a:lnTo>
                    <a:lnTo>
                      <a:pt x="256487" y="366516"/>
                    </a:lnTo>
                    <a:lnTo>
                      <a:pt x="257962" y="366663"/>
                    </a:lnTo>
                    <a:lnTo>
                      <a:pt x="259289" y="366516"/>
                    </a:lnTo>
                    <a:lnTo>
                      <a:pt x="260322" y="366073"/>
                    </a:lnTo>
                    <a:lnTo>
                      <a:pt x="262387" y="363861"/>
                    </a:lnTo>
                    <a:lnTo>
                      <a:pt x="263567" y="363271"/>
                    </a:lnTo>
                    <a:lnTo>
                      <a:pt x="265042" y="363271"/>
                    </a:lnTo>
                    <a:lnTo>
                      <a:pt x="266517" y="362239"/>
                    </a:lnTo>
                    <a:lnTo>
                      <a:pt x="266664" y="361501"/>
                    </a:lnTo>
                    <a:lnTo>
                      <a:pt x="265632" y="361059"/>
                    </a:lnTo>
                    <a:lnTo>
                      <a:pt x="264747" y="359879"/>
                    </a:lnTo>
                    <a:lnTo>
                      <a:pt x="264894" y="358846"/>
                    </a:lnTo>
                    <a:lnTo>
                      <a:pt x="264599" y="357519"/>
                    </a:lnTo>
                    <a:lnTo>
                      <a:pt x="264747" y="356192"/>
                    </a:lnTo>
                    <a:lnTo>
                      <a:pt x="265484" y="355307"/>
                    </a:lnTo>
                    <a:lnTo>
                      <a:pt x="266664" y="354274"/>
                    </a:lnTo>
                    <a:lnTo>
                      <a:pt x="265927" y="352357"/>
                    </a:lnTo>
                    <a:lnTo>
                      <a:pt x="264157" y="348669"/>
                    </a:lnTo>
                    <a:lnTo>
                      <a:pt x="262239" y="343950"/>
                    </a:lnTo>
                    <a:lnTo>
                      <a:pt x="260174" y="339967"/>
                    </a:lnTo>
                    <a:lnTo>
                      <a:pt x="257667" y="336575"/>
                    </a:lnTo>
                    <a:lnTo>
                      <a:pt x="256340" y="333920"/>
                    </a:lnTo>
                    <a:lnTo>
                      <a:pt x="256487" y="328316"/>
                    </a:lnTo>
                    <a:lnTo>
                      <a:pt x="256192" y="327136"/>
                    </a:lnTo>
                    <a:lnTo>
                      <a:pt x="255307" y="326546"/>
                    </a:lnTo>
                    <a:lnTo>
                      <a:pt x="254128" y="326103"/>
                    </a:lnTo>
                    <a:lnTo>
                      <a:pt x="252505" y="326693"/>
                    </a:lnTo>
                    <a:lnTo>
                      <a:pt x="251030" y="326841"/>
                    </a:lnTo>
                    <a:lnTo>
                      <a:pt x="247785" y="326693"/>
                    </a:lnTo>
                    <a:lnTo>
                      <a:pt x="246163" y="326103"/>
                    </a:lnTo>
                    <a:lnTo>
                      <a:pt x="241886" y="320499"/>
                    </a:lnTo>
                    <a:lnTo>
                      <a:pt x="241295" y="318286"/>
                    </a:lnTo>
                    <a:lnTo>
                      <a:pt x="241295" y="315926"/>
                    </a:lnTo>
                    <a:lnTo>
                      <a:pt x="242770" y="311944"/>
                    </a:lnTo>
                    <a:lnTo>
                      <a:pt x="243213" y="308257"/>
                    </a:lnTo>
                    <a:lnTo>
                      <a:pt x="243361" y="304865"/>
                    </a:lnTo>
                    <a:lnTo>
                      <a:pt x="243213" y="303832"/>
                    </a:lnTo>
                    <a:lnTo>
                      <a:pt x="242328" y="302652"/>
                    </a:lnTo>
                    <a:lnTo>
                      <a:pt x="240853" y="301767"/>
                    </a:lnTo>
                    <a:lnTo>
                      <a:pt x="237019" y="301620"/>
                    </a:lnTo>
                    <a:lnTo>
                      <a:pt x="232446" y="300440"/>
                    </a:lnTo>
                    <a:lnTo>
                      <a:pt x="228906" y="298522"/>
                    </a:lnTo>
                    <a:lnTo>
                      <a:pt x="226399" y="297195"/>
                    </a:lnTo>
                    <a:lnTo>
                      <a:pt x="225809" y="296458"/>
                    </a:lnTo>
                    <a:lnTo>
                      <a:pt x="225514" y="295573"/>
                    </a:lnTo>
                    <a:lnTo>
                      <a:pt x="226104" y="291295"/>
                    </a:lnTo>
                    <a:lnTo>
                      <a:pt x="227136" y="286576"/>
                    </a:lnTo>
                    <a:lnTo>
                      <a:pt x="228021" y="285101"/>
                    </a:lnTo>
                    <a:lnTo>
                      <a:pt x="229349" y="283626"/>
                    </a:lnTo>
                    <a:lnTo>
                      <a:pt x="230381" y="282593"/>
                    </a:lnTo>
                    <a:lnTo>
                      <a:pt x="232151" y="281266"/>
                    </a:lnTo>
                    <a:lnTo>
                      <a:pt x="236576" y="276841"/>
                    </a:lnTo>
                    <a:lnTo>
                      <a:pt x="240558" y="270647"/>
                    </a:lnTo>
                    <a:lnTo>
                      <a:pt x="243066" y="266222"/>
                    </a:lnTo>
                    <a:lnTo>
                      <a:pt x="244393" y="264894"/>
                    </a:lnTo>
                    <a:lnTo>
                      <a:pt x="245720" y="263862"/>
                    </a:lnTo>
                    <a:lnTo>
                      <a:pt x="247638" y="262534"/>
                    </a:lnTo>
                    <a:lnTo>
                      <a:pt x="249850" y="261355"/>
                    </a:lnTo>
                    <a:lnTo>
                      <a:pt x="252063" y="261355"/>
                    </a:lnTo>
                    <a:lnTo>
                      <a:pt x="254128" y="262534"/>
                    </a:lnTo>
                    <a:lnTo>
                      <a:pt x="255750" y="263714"/>
                    </a:lnTo>
                    <a:lnTo>
                      <a:pt x="256192" y="266664"/>
                    </a:lnTo>
                    <a:lnTo>
                      <a:pt x="257372" y="268434"/>
                    </a:lnTo>
                    <a:lnTo>
                      <a:pt x="258552" y="269614"/>
                    </a:lnTo>
                    <a:lnTo>
                      <a:pt x="260174" y="270204"/>
                    </a:lnTo>
                    <a:lnTo>
                      <a:pt x="262092" y="270057"/>
                    </a:lnTo>
                    <a:lnTo>
                      <a:pt x="270204" y="266812"/>
                    </a:lnTo>
                    <a:lnTo>
                      <a:pt x="273006" y="266074"/>
                    </a:lnTo>
                    <a:lnTo>
                      <a:pt x="279643" y="265632"/>
                    </a:lnTo>
                    <a:lnTo>
                      <a:pt x="284215" y="264452"/>
                    </a:lnTo>
                    <a:lnTo>
                      <a:pt x="288198" y="263125"/>
                    </a:lnTo>
                    <a:lnTo>
                      <a:pt x="288641" y="260617"/>
                    </a:lnTo>
                    <a:lnTo>
                      <a:pt x="290263" y="257077"/>
                    </a:lnTo>
                    <a:lnTo>
                      <a:pt x="294983" y="252210"/>
                    </a:lnTo>
                    <a:lnTo>
                      <a:pt x="296310" y="250145"/>
                    </a:lnTo>
                    <a:lnTo>
                      <a:pt x="297637" y="246016"/>
                    </a:lnTo>
                    <a:lnTo>
                      <a:pt x="299260" y="242328"/>
                    </a:lnTo>
                    <a:lnTo>
                      <a:pt x="300440" y="240853"/>
                    </a:lnTo>
                    <a:lnTo>
                      <a:pt x="307962" y="236724"/>
                    </a:lnTo>
                    <a:lnTo>
                      <a:pt x="315189" y="233036"/>
                    </a:lnTo>
                    <a:lnTo>
                      <a:pt x="316369" y="231266"/>
                    </a:lnTo>
                    <a:lnTo>
                      <a:pt x="321088" y="223449"/>
                    </a:lnTo>
                    <a:lnTo>
                      <a:pt x="323743" y="218140"/>
                    </a:lnTo>
                    <a:lnTo>
                      <a:pt x="324481" y="216517"/>
                    </a:lnTo>
                    <a:lnTo>
                      <a:pt x="325956" y="211797"/>
                    </a:lnTo>
                    <a:lnTo>
                      <a:pt x="327726" y="207225"/>
                    </a:lnTo>
                    <a:lnTo>
                      <a:pt x="329938" y="206193"/>
                    </a:lnTo>
                    <a:lnTo>
                      <a:pt x="334953" y="204423"/>
                    </a:lnTo>
                    <a:lnTo>
                      <a:pt x="338787" y="202800"/>
                    </a:lnTo>
                    <a:lnTo>
                      <a:pt x="340852" y="200736"/>
                    </a:lnTo>
                    <a:lnTo>
                      <a:pt x="342032" y="199113"/>
                    </a:lnTo>
                    <a:lnTo>
                      <a:pt x="341885" y="197343"/>
                    </a:lnTo>
                    <a:lnTo>
                      <a:pt x="340705" y="195426"/>
                    </a:lnTo>
                    <a:lnTo>
                      <a:pt x="341000" y="194099"/>
                    </a:lnTo>
                    <a:lnTo>
                      <a:pt x="341147" y="192919"/>
                    </a:lnTo>
                    <a:lnTo>
                      <a:pt x="344097" y="190559"/>
                    </a:lnTo>
                    <a:lnTo>
                      <a:pt x="349407" y="183479"/>
                    </a:lnTo>
                    <a:lnTo>
                      <a:pt x="352652" y="179940"/>
                    </a:lnTo>
                    <a:lnTo>
                      <a:pt x="353684" y="179940"/>
                    </a:lnTo>
                    <a:lnTo>
                      <a:pt x="357076" y="178022"/>
                    </a:lnTo>
                    <a:lnTo>
                      <a:pt x="360321" y="175810"/>
                    </a:lnTo>
                    <a:lnTo>
                      <a:pt x="360173" y="174925"/>
                    </a:lnTo>
                    <a:lnTo>
                      <a:pt x="359731" y="173597"/>
                    </a:lnTo>
                    <a:lnTo>
                      <a:pt x="357961" y="173007"/>
                    </a:lnTo>
                    <a:lnTo>
                      <a:pt x="357371" y="171532"/>
                    </a:lnTo>
                    <a:lnTo>
                      <a:pt x="357814" y="169320"/>
                    </a:lnTo>
                    <a:lnTo>
                      <a:pt x="359288" y="163420"/>
                    </a:lnTo>
                    <a:lnTo>
                      <a:pt x="358994" y="161798"/>
                    </a:lnTo>
                    <a:lnTo>
                      <a:pt x="357076" y="156341"/>
                    </a:lnTo>
                    <a:lnTo>
                      <a:pt x="357519" y="154866"/>
                    </a:lnTo>
                    <a:lnTo>
                      <a:pt x="358404" y="153243"/>
                    </a:lnTo>
                    <a:lnTo>
                      <a:pt x="360469" y="151326"/>
                    </a:lnTo>
                    <a:lnTo>
                      <a:pt x="363123" y="149556"/>
                    </a:lnTo>
                    <a:lnTo>
                      <a:pt x="371825" y="145426"/>
                    </a:lnTo>
                    <a:lnTo>
                      <a:pt x="373595" y="144984"/>
                    </a:lnTo>
                    <a:lnTo>
                      <a:pt x="376545" y="144099"/>
                    </a:lnTo>
                    <a:lnTo>
                      <a:pt x="378463" y="141887"/>
                    </a:lnTo>
                    <a:lnTo>
                      <a:pt x="378610" y="139969"/>
                    </a:lnTo>
                    <a:lnTo>
                      <a:pt x="377873" y="138937"/>
                    </a:lnTo>
                    <a:lnTo>
                      <a:pt x="376103" y="137315"/>
                    </a:lnTo>
                    <a:lnTo>
                      <a:pt x="372710" y="135987"/>
                    </a:lnTo>
                    <a:lnTo>
                      <a:pt x="369613" y="134660"/>
                    </a:lnTo>
                    <a:lnTo>
                      <a:pt x="364451" y="134807"/>
                    </a:lnTo>
                    <a:lnTo>
                      <a:pt x="361796" y="133775"/>
                    </a:lnTo>
                    <a:lnTo>
                      <a:pt x="361059" y="133037"/>
                    </a:lnTo>
                    <a:lnTo>
                      <a:pt x="360616" y="130530"/>
                    </a:lnTo>
                    <a:lnTo>
                      <a:pt x="361206" y="126105"/>
                    </a:lnTo>
                    <a:lnTo>
                      <a:pt x="360321" y="125810"/>
                    </a:lnTo>
                    <a:lnTo>
                      <a:pt x="359141" y="126253"/>
                    </a:lnTo>
                    <a:lnTo>
                      <a:pt x="356486" y="125810"/>
                    </a:lnTo>
                    <a:lnTo>
                      <a:pt x="353094" y="125810"/>
                    </a:lnTo>
                    <a:lnTo>
                      <a:pt x="351767" y="124630"/>
                    </a:lnTo>
                    <a:lnTo>
                      <a:pt x="352504" y="123155"/>
                    </a:lnTo>
                    <a:lnTo>
                      <a:pt x="352209" y="121238"/>
                    </a:lnTo>
                    <a:lnTo>
                      <a:pt x="351767" y="119321"/>
                    </a:lnTo>
                    <a:lnTo>
                      <a:pt x="351177" y="119026"/>
                    </a:lnTo>
                    <a:lnTo>
                      <a:pt x="349554" y="118583"/>
                    </a:lnTo>
                    <a:lnTo>
                      <a:pt x="347047" y="116961"/>
                    </a:lnTo>
                    <a:lnTo>
                      <a:pt x="345129" y="114896"/>
                    </a:lnTo>
                    <a:lnTo>
                      <a:pt x="343950" y="113568"/>
                    </a:lnTo>
                    <a:lnTo>
                      <a:pt x="343507" y="112683"/>
                    </a:lnTo>
                    <a:lnTo>
                      <a:pt x="343654" y="112093"/>
                    </a:lnTo>
                    <a:lnTo>
                      <a:pt x="345129" y="110324"/>
                    </a:lnTo>
                    <a:lnTo>
                      <a:pt x="346899" y="107964"/>
                    </a:lnTo>
                    <a:lnTo>
                      <a:pt x="347489" y="105899"/>
                    </a:lnTo>
                    <a:lnTo>
                      <a:pt x="347784" y="104424"/>
                    </a:lnTo>
                    <a:lnTo>
                      <a:pt x="347195" y="103244"/>
                    </a:lnTo>
                    <a:lnTo>
                      <a:pt x="345572" y="101917"/>
                    </a:lnTo>
                    <a:lnTo>
                      <a:pt x="343950" y="100737"/>
                    </a:lnTo>
                    <a:lnTo>
                      <a:pt x="343212" y="99704"/>
                    </a:lnTo>
                    <a:lnTo>
                      <a:pt x="343212" y="98082"/>
                    </a:lnTo>
                    <a:lnTo>
                      <a:pt x="343802" y="96164"/>
                    </a:lnTo>
                    <a:lnTo>
                      <a:pt x="345867" y="94690"/>
                    </a:lnTo>
                    <a:lnTo>
                      <a:pt x="349407" y="93215"/>
                    </a:lnTo>
                    <a:lnTo>
                      <a:pt x="350439" y="91592"/>
                    </a:lnTo>
                    <a:lnTo>
                      <a:pt x="350292" y="90265"/>
                    </a:lnTo>
                    <a:lnTo>
                      <a:pt x="349259" y="89822"/>
                    </a:lnTo>
                    <a:lnTo>
                      <a:pt x="346752" y="89822"/>
                    </a:lnTo>
                    <a:lnTo>
                      <a:pt x="342475" y="89380"/>
                    </a:lnTo>
                    <a:lnTo>
                      <a:pt x="341737" y="88642"/>
                    </a:lnTo>
                    <a:lnTo>
                      <a:pt x="341295" y="87757"/>
                    </a:lnTo>
                    <a:lnTo>
                      <a:pt x="341295" y="86725"/>
                    </a:lnTo>
                    <a:lnTo>
                      <a:pt x="342180" y="85693"/>
                    </a:lnTo>
                    <a:lnTo>
                      <a:pt x="343212" y="84365"/>
                    </a:lnTo>
                    <a:lnTo>
                      <a:pt x="343065" y="83038"/>
                    </a:lnTo>
                    <a:lnTo>
                      <a:pt x="341885" y="81563"/>
                    </a:lnTo>
                    <a:lnTo>
                      <a:pt x="338787" y="80383"/>
                    </a:lnTo>
                    <a:lnTo>
                      <a:pt x="338493" y="78908"/>
                    </a:lnTo>
                    <a:lnTo>
                      <a:pt x="338935" y="77581"/>
                    </a:lnTo>
                    <a:lnTo>
                      <a:pt x="339967" y="75663"/>
                    </a:lnTo>
                    <a:lnTo>
                      <a:pt x="340705" y="74483"/>
                    </a:lnTo>
                    <a:lnTo>
                      <a:pt x="342770" y="70796"/>
                    </a:lnTo>
                    <a:lnTo>
                      <a:pt x="345277" y="70058"/>
                    </a:lnTo>
                    <a:lnTo>
                      <a:pt x="348374" y="68731"/>
                    </a:lnTo>
                    <a:lnTo>
                      <a:pt x="351619" y="67551"/>
                    </a:lnTo>
                    <a:lnTo>
                      <a:pt x="356781" y="68436"/>
                    </a:lnTo>
                    <a:lnTo>
                      <a:pt x="359288" y="69026"/>
                    </a:lnTo>
                    <a:lnTo>
                      <a:pt x="364451" y="70058"/>
                    </a:lnTo>
                    <a:lnTo>
                      <a:pt x="368728" y="70943"/>
                    </a:lnTo>
                    <a:lnTo>
                      <a:pt x="373006" y="71238"/>
                    </a:lnTo>
                    <a:lnTo>
                      <a:pt x="374775" y="71238"/>
                    </a:lnTo>
                    <a:lnTo>
                      <a:pt x="376840" y="72271"/>
                    </a:lnTo>
                    <a:lnTo>
                      <a:pt x="381707" y="74188"/>
                    </a:lnTo>
                    <a:lnTo>
                      <a:pt x="385837" y="75221"/>
                    </a:lnTo>
                    <a:lnTo>
                      <a:pt x="388492" y="75221"/>
                    </a:lnTo>
                    <a:lnTo>
                      <a:pt x="392474" y="73598"/>
                    </a:lnTo>
                    <a:lnTo>
                      <a:pt x="394539" y="71976"/>
                    </a:lnTo>
                    <a:lnTo>
                      <a:pt x="397194" y="70353"/>
                    </a:lnTo>
                    <a:lnTo>
                      <a:pt x="400586" y="70353"/>
                    </a:lnTo>
                    <a:lnTo>
                      <a:pt x="407961" y="67699"/>
                    </a:lnTo>
                    <a:lnTo>
                      <a:pt x="409436" y="68289"/>
                    </a:lnTo>
                    <a:lnTo>
                      <a:pt x="411648" y="68436"/>
                    </a:lnTo>
                    <a:lnTo>
                      <a:pt x="414303" y="66814"/>
                    </a:lnTo>
                    <a:lnTo>
                      <a:pt x="415630" y="65044"/>
                    </a:lnTo>
                    <a:lnTo>
                      <a:pt x="415926" y="64159"/>
                    </a:lnTo>
                    <a:lnTo>
                      <a:pt x="416515" y="63569"/>
                    </a:lnTo>
                    <a:lnTo>
                      <a:pt x="419318" y="62389"/>
                    </a:lnTo>
                    <a:lnTo>
                      <a:pt x="422268" y="60767"/>
                    </a:lnTo>
                    <a:lnTo>
                      <a:pt x="423005" y="58702"/>
                    </a:lnTo>
                    <a:lnTo>
                      <a:pt x="423447" y="57374"/>
                    </a:lnTo>
                    <a:lnTo>
                      <a:pt x="422268" y="54719"/>
                    </a:lnTo>
                    <a:close/>
                  </a:path>
                </a:pathLst>
              </a:custGeom>
              <a:grpFill/>
              <a:ln w="3175" cap="flat">
                <a:solidFill>
                  <a:schemeClr val="bg2">
                    <a:lumMod val="90000"/>
                  </a:schemeClr>
                </a:solidFill>
                <a:prstDash val="solid"/>
                <a:miter/>
              </a:ln>
            </p:spPr>
            <p:txBody>
              <a:bodyPr rtlCol="0" anchor="ctr"/>
              <a:lstStyle/>
              <a:p>
                <a:endParaRPr lang="en-GB"/>
              </a:p>
            </p:txBody>
          </p:sp>
          <p:sp>
            <p:nvSpPr>
              <p:cNvPr id="85" name="Freeform: Shape 84">
                <a:extLst>
                  <a:ext uri="{FF2B5EF4-FFF2-40B4-BE49-F238E27FC236}">
                    <a16:creationId xmlns:a16="http://schemas.microsoft.com/office/drawing/2014/main" id="{C7B24C87-828A-A30D-7C97-E350A0F4DBC7}"/>
                  </a:ext>
                </a:extLst>
              </p:cNvPr>
              <p:cNvSpPr/>
              <p:nvPr/>
            </p:nvSpPr>
            <p:spPr>
              <a:xfrm>
                <a:off x="8845384" y="3745157"/>
                <a:ext cx="250587" cy="417252"/>
              </a:xfrm>
              <a:custGeom>
                <a:avLst/>
                <a:gdLst>
                  <a:gd name="connsiteX0" fmla="*/ 177432 w 250587"/>
                  <a:gd name="connsiteY0" fmla="*/ 226842 h 417252"/>
                  <a:gd name="connsiteX1" fmla="*/ 177432 w 250587"/>
                  <a:gd name="connsiteY1" fmla="*/ 224482 h 417252"/>
                  <a:gd name="connsiteX2" fmla="*/ 175662 w 250587"/>
                  <a:gd name="connsiteY2" fmla="*/ 220352 h 417252"/>
                  <a:gd name="connsiteX3" fmla="*/ 173449 w 250587"/>
                  <a:gd name="connsiteY3" fmla="*/ 218730 h 417252"/>
                  <a:gd name="connsiteX4" fmla="*/ 172565 w 250587"/>
                  <a:gd name="connsiteY4" fmla="*/ 219762 h 417252"/>
                  <a:gd name="connsiteX5" fmla="*/ 173449 w 250587"/>
                  <a:gd name="connsiteY5" fmla="*/ 221384 h 417252"/>
                  <a:gd name="connsiteX6" fmla="*/ 176547 w 250587"/>
                  <a:gd name="connsiteY6" fmla="*/ 225957 h 417252"/>
                  <a:gd name="connsiteX7" fmla="*/ 177580 w 250587"/>
                  <a:gd name="connsiteY7" fmla="*/ 226842 h 417252"/>
                  <a:gd name="connsiteX8" fmla="*/ 175515 w 250587"/>
                  <a:gd name="connsiteY8" fmla="*/ 256340 h 417252"/>
                  <a:gd name="connsiteX9" fmla="*/ 176252 w 250587"/>
                  <a:gd name="connsiteY9" fmla="*/ 258847 h 417252"/>
                  <a:gd name="connsiteX10" fmla="*/ 178317 w 250587"/>
                  <a:gd name="connsiteY10" fmla="*/ 258847 h 417252"/>
                  <a:gd name="connsiteX11" fmla="*/ 176842 w 250587"/>
                  <a:gd name="connsiteY11" fmla="*/ 255455 h 417252"/>
                  <a:gd name="connsiteX12" fmla="*/ 176399 w 250587"/>
                  <a:gd name="connsiteY12" fmla="*/ 255455 h 417252"/>
                  <a:gd name="connsiteX13" fmla="*/ 175515 w 250587"/>
                  <a:gd name="connsiteY13" fmla="*/ 256340 h 417252"/>
                  <a:gd name="connsiteX14" fmla="*/ 162388 w 250587"/>
                  <a:gd name="connsiteY14" fmla="*/ 212682 h 417252"/>
                  <a:gd name="connsiteX15" fmla="*/ 158111 w 250587"/>
                  <a:gd name="connsiteY15" fmla="*/ 207225 h 417252"/>
                  <a:gd name="connsiteX16" fmla="*/ 155898 w 250587"/>
                  <a:gd name="connsiteY16" fmla="*/ 207225 h 417252"/>
                  <a:gd name="connsiteX17" fmla="*/ 155604 w 250587"/>
                  <a:gd name="connsiteY17" fmla="*/ 208700 h 417252"/>
                  <a:gd name="connsiteX18" fmla="*/ 156193 w 250587"/>
                  <a:gd name="connsiteY18" fmla="*/ 209290 h 417252"/>
                  <a:gd name="connsiteX19" fmla="*/ 158258 w 250587"/>
                  <a:gd name="connsiteY19" fmla="*/ 210322 h 417252"/>
                  <a:gd name="connsiteX20" fmla="*/ 161208 w 250587"/>
                  <a:gd name="connsiteY20" fmla="*/ 213420 h 417252"/>
                  <a:gd name="connsiteX21" fmla="*/ 164011 w 250587"/>
                  <a:gd name="connsiteY21" fmla="*/ 215337 h 417252"/>
                  <a:gd name="connsiteX22" fmla="*/ 166370 w 250587"/>
                  <a:gd name="connsiteY22" fmla="*/ 218140 h 417252"/>
                  <a:gd name="connsiteX23" fmla="*/ 164157 w 250587"/>
                  <a:gd name="connsiteY23" fmla="*/ 214157 h 417252"/>
                  <a:gd name="connsiteX24" fmla="*/ 162240 w 250587"/>
                  <a:gd name="connsiteY24" fmla="*/ 212830 h 417252"/>
                  <a:gd name="connsiteX25" fmla="*/ 171532 w 250587"/>
                  <a:gd name="connsiteY25" fmla="*/ 224777 h 417252"/>
                  <a:gd name="connsiteX26" fmla="*/ 169025 w 250587"/>
                  <a:gd name="connsiteY26" fmla="*/ 223302 h 417252"/>
                  <a:gd name="connsiteX27" fmla="*/ 165780 w 250587"/>
                  <a:gd name="connsiteY27" fmla="*/ 222269 h 417252"/>
                  <a:gd name="connsiteX28" fmla="*/ 163125 w 250587"/>
                  <a:gd name="connsiteY28" fmla="*/ 221237 h 417252"/>
                  <a:gd name="connsiteX29" fmla="*/ 163125 w 250587"/>
                  <a:gd name="connsiteY29" fmla="*/ 223597 h 417252"/>
                  <a:gd name="connsiteX30" fmla="*/ 163863 w 250587"/>
                  <a:gd name="connsiteY30" fmla="*/ 226252 h 417252"/>
                  <a:gd name="connsiteX31" fmla="*/ 163272 w 250587"/>
                  <a:gd name="connsiteY31" fmla="*/ 228022 h 417252"/>
                  <a:gd name="connsiteX32" fmla="*/ 162388 w 250587"/>
                  <a:gd name="connsiteY32" fmla="*/ 233921 h 417252"/>
                  <a:gd name="connsiteX33" fmla="*/ 160913 w 250587"/>
                  <a:gd name="connsiteY33" fmla="*/ 237608 h 417252"/>
                  <a:gd name="connsiteX34" fmla="*/ 160913 w 250587"/>
                  <a:gd name="connsiteY34" fmla="*/ 238788 h 417252"/>
                  <a:gd name="connsiteX35" fmla="*/ 164453 w 250587"/>
                  <a:gd name="connsiteY35" fmla="*/ 235839 h 417252"/>
                  <a:gd name="connsiteX36" fmla="*/ 167698 w 250587"/>
                  <a:gd name="connsiteY36" fmla="*/ 231709 h 417252"/>
                  <a:gd name="connsiteX37" fmla="*/ 169172 w 250587"/>
                  <a:gd name="connsiteY37" fmla="*/ 231119 h 417252"/>
                  <a:gd name="connsiteX38" fmla="*/ 170647 w 250587"/>
                  <a:gd name="connsiteY38" fmla="*/ 231709 h 417252"/>
                  <a:gd name="connsiteX39" fmla="*/ 172712 w 250587"/>
                  <a:gd name="connsiteY39" fmla="*/ 234511 h 417252"/>
                  <a:gd name="connsiteX40" fmla="*/ 174187 w 250587"/>
                  <a:gd name="connsiteY40" fmla="*/ 235101 h 417252"/>
                  <a:gd name="connsiteX41" fmla="*/ 174187 w 250587"/>
                  <a:gd name="connsiteY41" fmla="*/ 235544 h 417252"/>
                  <a:gd name="connsiteX42" fmla="*/ 175957 w 250587"/>
                  <a:gd name="connsiteY42" fmla="*/ 236724 h 417252"/>
                  <a:gd name="connsiteX43" fmla="*/ 175662 w 250587"/>
                  <a:gd name="connsiteY43" fmla="*/ 238051 h 417252"/>
                  <a:gd name="connsiteX44" fmla="*/ 176399 w 250587"/>
                  <a:gd name="connsiteY44" fmla="*/ 238493 h 417252"/>
                  <a:gd name="connsiteX45" fmla="*/ 178907 w 250587"/>
                  <a:gd name="connsiteY45" fmla="*/ 239083 h 417252"/>
                  <a:gd name="connsiteX46" fmla="*/ 182447 w 250587"/>
                  <a:gd name="connsiteY46" fmla="*/ 241591 h 417252"/>
                  <a:gd name="connsiteX47" fmla="*/ 184069 w 250587"/>
                  <a:gd name="connsiteY47" fmla="*/ 243361 h 417252"/>
                  <a:gd name="connsiteX48" fmla="*/ 184364 w 250587"/>
                  <a:gd name="connsiteY48" fmla="*/ 241738 h 417252"/>
                  <a:gd name="connsiteX49" fmla="*/ 183922 w 250587"/>
                  <a:gd name="connsiteY49" fmla="*/ 237608 h 417252"/>
                  <a:gd name="connsiteX50" fmla="*/ 180530 w 250587"/>
                  <a:gd name="connsiteY50" fmla="*/ 232299 h 417252"/>
                  <a:gd name="connsiteX51" fmla="*/ 175515 w 250587"/>
                  <a:gd name="connsiteY51" fmla="*/ 229202 h 417252"/>
                  <a:gd name="connsiteX52" fmla="*/ 171827 w 250587"/>
                  <a:gd name="connsiteY52" fmla="*/ 226104 h 417252"/>
                  <a:gd name="connsiteX53" fmla="*/ 171385 w 250587"/>
                  <a:gd name="connsiteY53" fmla="*/ 225072 h 417252"/>
                  <a:gd name="connsiteX54" fmla="*/ 146606 w 250587"/>
                  <a:gd name="connsiteY54" fmla="*/ 228907 h 417252"/>
                  <a:gd name="connsiteX55" fmla="*/ 147934 w 250587"/>
                  <a:gd name="connsiteY55" fmla="*/ 228316 h 417252"/>
                  <a:gd name="connsiteX56" fmla="*/ 148671 w 250587"/>
                  <a:gd name="connsiteY56" fmla="*/ 226399 h 417252"/>
                  <a:gd name="connsiteX57" fmla="*/ 148376 w 250587"/>
                  <a:gd name="connsiteY57" fmla="*/ 225367 h 417252"/>
                  <a:gd name="connsiteX58" fmla="*/ 146606 w 250587"/>
                  <a:gd name="connsiteY58" fmla="*/ 223597 h 417252"/>
                  <a:gd name="connsiteX59" fmla="*/ 143214 w 250587"/>
                  <a:gd name="connsiteY59" fmla="*/ 223597 h 417252"/>
                  <a:gd name="connsiteX60" fmla="*/ 141887 w 250587"/>
                  <a:gd name="connsiteY60" fmla="*/ 224629 h 417252"/>
                  <a:gd name="connsiteX61" fmla="*/ 142329 w 250587"/>
                  <a:gd name="connsiteY61" fmla="*/ 225367 h 417252"/>
                  <a:gd name="connsiteX62" fmla="*/ 143951 w 250587"/>
                  <a:gd name="connsiteY62" fmla="*/ 226547 h 417252"/>
                  <a:gd name="connsiteX63" fmla="*/ 146606 w 250587"/>
                  <a:gd name="connsiteY63" fmla="*/ 229202 h 417252"/>
                  <a:gd name="connsiteX64" fmla="*/ 179791 w 250587"/>
                  <a:gd name="connsiteY64" fmla="*/ 297490 h 417252"/>
                  <a:gd name="connsiteX65" fmla="*/ 181415 w 250587"/>
                  <a:gd name="connsiteY65" fmla="*/ 298817 h 417252"/>
                  <a:gd name="connsiteX66" fmla="*/ 186281 w 250587"/>
                  <a:gd name="connsiteY66" fmla="*/ 299407 h 417252"/>
                  <a:gd name="connsiteX67" fmla="*/ 192476 w 250587"/>
                  <a:gd name="connsiteY67" fmla="*/ 298670 h 417252"/>
                  <a:gd name="connsiteX68" fmla="*/ 193656 w 250587"/>
                  <a:gd name="connsiteY68" fmla="*/ 298080 h 417252"/>
                  <a:gd name="connsiteX69" fmla="*/ 195573 w 250587"/>
                  <a:gd name="connsiteY69" fmla="*/ 295573 h 417252"/>
                  <a:gd name="connsiteX70" fmla="*/ 198375 w 250587"/>
                  <a:gd name="connsiteY70" fmla="*/ 295573 h 417252"/>
                  <a:gd name="connsiteX71" fmla="*/ 198671 w 250587"/>
                  <a:gd name="connsiteY71" fmla="*/ 294540 h 417252"/>
                  <a:gd name="connsiteX72" fmla="*/ 198375 w 250587"/>
                  <a:gd name="connsiteY72" fmla="*/ 293360 h 417252"/>
                  <a:gd name="connsiteX73" fmla="*/ 197638 w 250587"/>
                  <a:gd name="connsiteY73" fmla="*/ 292033 h 417252"/>
                  <a:gd name="connsiteX74" fmla="*/ 198228 w 250587"/>
                  <a:gd name="connsiteY74" fmla="*/ 288198 h 417252"/>
                  <a:gd name="connsiteX75" fmla="*/ 195868 w 250587"/>
                  <a:gd name="connsiteY75" fmla="*/ 287166 h 417252"/>
                  <a:gd name="connsiteX76" fmla="*/ 193803 w 250587"/>
                  <a:gd name="connsiteY76" fmla="*/ 285543 h 417252"/>
                  <a:gd name="connsiteX77" fmla="*/ 192918 w 250587"/>
                  <a:gd name="connsiteY77" fmla="*/ 285543 h 417252"/>
                  <a:gd name="connsiteX78" fmla="*/ 192329 w 250587"/>
                  <a:gd name="connsiteY78" fmla="*/ 285101 h 417252"/>
                  <a:gd name="connsiteX79" fmla="*/ 191886 w 250587"/>
                  <a:gd name="connsiteY79" fmla="*/ 284658 h 417252"/>
                  <a:gd name="connsiteX80" fmla="*/ 187609 w 250587"/>
                  <a:gd name="connsiteY80" fmla="*/ 285248 h 417252"/>
                  <a:gd name="connsiteX81" fmla="*/ 185544 w 250587"/>
                  <a:gd name="connsiteY81" fmla="*/ 287166 h 417252"/>
                  <a:gd name="connsiteX82" fmla="*/ 184659 w 250587"/>
                  <a:gd name="connsiteY82" fmla="*/ 288788 h 417252"/>
                  <a:gd name="connsiteX83" fmla="*/ 180676 w 250587"/>
                  <a:gd name="connsiteY83" fmla="*/ 290853 h 417252"/>
                  <a:gd name="connsiteX84" fmla="*/ 179497 w 250587"/>
                  <a:gd name="connsiteY84" fmla="*/ 291885 h 417252"/>
                  <a:gd name="connsiteX85" fmla="*/ 178317 w 250587"/>
                  <a:gd name="connsiteY85" fmla="*/ 293508 h 417252"/>
                  <a:gd name="connsiteX86" fmla="*/ 178612 w 250587"/>
                  <a:gd name="connsiteY86" fmla="*/ 294983 h 417252"/>
                  <a:gd name="connsiteX87" fmla="*/ 179645 w 250587"/>
                  <a:gd name="connsiteY87" fmla="*/ 297195 h 417252"/>
                  <a:gd name="connsiteX88" fmla="*/ 148523 w 250587"/>
                  <a:gd name="connsiteY88" fmla="*/ 269614 h 417252"/>
                  <a:gd name="connsiteX89" fmla="*/ 147934 w 250587"/>
                  <a:gd name="connsiteY89" fmla="*/ 270056 h 417252"/>
                  <a:gd name="connsiteX90" fmla="*/ 147344 w 250587"/>
                  <a:gd name="connsiteY90" fmla="*/ 270794 h 417252"/>
                  <a:gd name="connsiteX91" fmla="*/ 144984 w 250587"/>
                  <a:gd name="connsiteY91" fmla="*/ 273154 h 417252"/>
                  <a:gd name="connsiteX92" fmla="*/ 144394 w 250587"/>
                  <a:gd name="connsiteY92" fmla="*/ 276104 h 417252"/>
                  <a:gd name="connsiteX93" fmla="*/ 144984 w 250587"/>
                  <a:gd name="connsiteY93" fmla="*/ 277873 h 417252"/>
                  <a:gd name="connsiteX94" fmla="*/ 146459 w 250587"/>
                  <a:gd name="connsiteY94" fmla="*/ 276989 h 417252"/>
                  <a:gd name="connsiteX95" fmla="*/ 147049 w 250587"/>
                  <a:gd name="connsiteY95" fmla="*/ 276989 h 417252"/>
                  <a:gd name="connsiteX96" fmla="*/ 147786 w 250587"/>
                  <a:gd name="connsiteY96" fmla="*/ 276694 h 417252"/>
                  <a:gd name="connsiteX97" fmla="*/ 148671 w 250587"/>
                  <a:gd name="connsiteY97" fmla="*/ 275956 h 417252"/>
                  <a:gd name="connsiteX98" fmla="*/ 150146 w 250587"/>
                  <a:gd name="connsiteY98" fmla="*/ 271827 h 417252"/>
                  <a:gd name="connsiteX99" fmla="*/ 150146 w 250587"/>
                  <a:gd name="connsiteY99" fmla="*/ 270499 h 417252"/>
                  <a:gd name="connsiteX100" fmla="*/ 149262 w 250587"/>
                  <a:gd name="connsiteY100" fmla="*/ 269614 h 417252"/>
                  <a:gd name="connsiteX101" fmla="*/ 148523 w 250587"/>
                  <a:gd name="connsiteY101" fmla="*/ 269614 h 417252"/>
                  <a:gd name="connsiteX102" fmla="*/ 193214 w 250587"/>
                  <a:gd name="connsiteY102" fmla="*/ 271236 h 417252"/>
                  <a:gd name="connsiteX103" fmla="*/ 192918 w 250587"/>
                  <a:gd name="connsiteY103" fmla="*/ 270941 h 417252"/>
                  <a:gd name="connsiteX104" fmla="*/ 192033 w 250587"/>
                  <a:gd name="connsiteY104" fmla="*/ 270499 h 417252"/>
                  <a:gd name="connsiteX105" fmla="*/ 190853 w 250587"/>
                  <a:gd name="connsiteY105" fmla="*/ 273301 h 417252"/>
                  <a:gd name="connsiteX106" fmla="*/ 191591 w 250587"/>
                  <a:gd name="connsiteY106" fmla="*/ 273301 h 417252"/>
                  <a:gd name="connsiteX107" fmla="*/ 193361 w 250587"/>
                  <a:gd name="connsiteY107" fmla="*/ 272416 h 417252"/>
                  <a:gd name="connsiteX108" fmla="*/ 193361 w 250587"/>
                  <a:gd name="connsiteY108" fmla="*/ 271236 h 417252"/>
                  <a:gd name="connsiteX109" fmla="*/ 195868 w 250587"/>
                  <a:gd name="connsiteY109" fmla="*/ 249998 h 417252"/>
                  <a:gd name="connsiteX110" fmla="*/ 199113 w 250587"/>
                  <a:gd name="connsiteY110" fmla="*/ 249998 h 417252"/>
                  <a:gd name="connsiteX111" fmla="*/ 199408 w 250587"/>
                  <a:gd name="connsiteY111" fmla="*/ 248375 h 417252"/>
                  <a:gd name="connsiteX112" fmla="*/ 197933 w 250587"/>
                  <a:gd name="connsiteY112" fmla="*/ 246016 h 417252"/>
                  <a:gd name="connsiteX113" fmla="*/ 196458 w 250587"/>
                  <a:gd name="connsiteY113" fmla="*/ 244836 h 417252"/>
                  <a:gd name="connsiteX114" fmla="*/ 194541 w 250587"/>
                  <a:gd name="connsiteY114" fmla="*/ 244836 h 417252"/>
                  <a:gd name="connsiteX115" fmla="*/ 192476 w 250587"/>
                  <a:gd name="connsiteY115" fmla="*/ 245425 h 417252"/>
                  <a:gd name="connsiteX116" fmla="*/ 194246 w 250587"/>
                  <a:gd name="connsiteY116" fmla="*/ 248965 h 417252"/>
                  <a:gd name="connsiteX117" fmla="*/ 195721 w 250587"/>
                  <a:gd name="connsiteY117" fmla="*/ 250145 h 417252"/>
                  <a:gd name="connsiteX118" fmla="*/ 145721 w 250587"/>
                  <a:gd name="connsiteY118" fmla="*/ 302505 h 417252"/>
                  <a:gd name="connsiteX119" fmla="*/ 146901 w 250587"/>
                  <a:gd name="connsiteY119" fmla="*/ 303537 h 417252"/>
                  <a:gd name="connsiteX120" fmla="*/ 148376 w 250587"/>
                  <a:gd name="connsiteY120" fmla="*/ 304422 h 417252"/>
                  <a:gd name="connsiteX121" fmla="*/ 151178 w 250587"/>
                  <a:gd name="connsiteY121" fmla="*/ 305455 h 417252"/>
                  <a:gd name="connsiteX122" fmla="*/ 153686 w 250587"/>
                  <a:gd name="connsiteY122" fmla="*/ 306782 h 417252"/>
                  <a:gd name="connsiteX123" fmla="*/ 155750 w 250587"/>
                  <a:gd name="connsiteY123" fmla="*/ 312387 h 417252"/>
                  <a:gd name="connsiteX124" fmla="*/ 156930 w 250587"/>
                  <a:gd name="connsiteY124" fmla="*/ 313714 h 417252"/>
                  <a:gd name="connsiteX125" fmla="*/ 160470 w 250587"/>
                  <a:gd name="connsiteY125" fmla="*/ 313714 h 417252"/>
                  <a:gd name="connsiteX126" fmla="*/ 162093 w 250587"/>
                  <a:gd name="connsiteY126" fmla="*/ 312976 h 417252"/>
                  <a:gd name="connsiteX127" fmla="*/ 162978 w 250587"/>
                  <a:gd name="connsiteY127" fmla="*/ 312092 h 417252"/>
                  <a:gd name="connsiteX128" fmla="*/ 164600 w 250587"/>
                  <a:gd name="connsiteY128" fmla="*/ 309584 h 417252"/>
                  <a:gd name="connsiteX129" fmla="*/ 165338 w 250587"/>
                  <a:gd name="connsiteY129" fmla="*/ 308109 h 417252"/>
                  <a:gd name="connsiteX130" fmla="*/ 165338 w 250587"/>
                  <a:gd name="connsiteY130" fmla="*/ 306929 h 417252"/>
                  <a:gd name="connsiteX131" fmla="*/ 165042 w 250587"/>
                  <a:gd name="connsiteY131" fmla="*/ 305897 h 417252"/>
                  <a:gd name="connsiteX132" fmla="*/ 160913 w 250587"/>
                  <a:gd name="connsiteY132" fmla="*/ 299407 h 417252"/>
                  <a:gd name="connsiteX133" fmla="*/ 160913 w 250587"/>
                  <a:gd name="connsiteY133" fmla="*/ 298080 h 417252"/>
                  <a:gd name="connsiteX134" fmla="*/ 161208 w 250587"/>
                  <a:gd name="connsiteY134" fmla="*/ 296605 h 417252"/>
                  <a:gd name="connsiteX135" fmla="*/ 161208 w 250587"/>
                  <a:gd name="connsiteY135" fmla="*/ 292623 h 417252"/>
                  <a:gd name="connsiteX136" fmla="*/ 161798 w 250587"/>
                  <a:gd name="connsiteY136" fmla="*/ 290853 h 417252"/>
                  <a:gd name="connsiteX137" fmla="*/ 163863 w 250587"/>
                  <a:gd name="connsiteY137" fmla="*/ 287608 h 417252"/>
                  <a:gd name="connsiteX138" fmla="*/ 164600 w 250587"/>
                  <a:gd name="connsiteY138" fmla="*/ 285838 h 417252"/>
                  <a:gd name="connsiteX139" fmla="*/ 165780 w 250587"/>
                  <a:gd name="connsiteY139" fmla="*/ 280528 h 417252"/>
                  <a:gd name="connsiteX140" fmla="*/ 167403 w 250587"/>
                  <a:gd name="connsiteY140" fmla="*/ 276989 h 417252"/>
                  <a:gd name="connsiteX141" fmla="*/ 169614 w 250587"/>
                  <a:gd name="connsiteY141" fmla="*/ 273744 h 417252"/>
                  <a:gd name="connsiteX142" fmla="*/ 170499 w 250587"/>
                  <a:gd name="connsiteY142" fmla="*/ 271679 h 417252"/>
                  <a:gd name="connsiteX143" fmla="*/ 171532 w 250587"/>
                  <a:gd name="connsiteY143" fmla="*/ 268582 h 417252"/>
                  <a:gd name="connsiteX144" fmla="*/ 171532 w 250587"/>
                  <a:gd name="connsiteY144" fmla="*/ 267697 h 417252"/>
                  <a:gd name="connsiteX145" fmla="*/ 170057 w 250587"/>
                  <a:gd name="connsiteY145" fmla="*/ 264894 h 417252"/>
                  <a:gd name="connsiteX146" fmla="*/ 163420 w 250587"/>
                  <a:gd name="connsiteY146" fmla="*/ 262977 h 417252"/>
                  <a:gd name="connsiteX147" fmla="*/ 162535 w 250587"/>
                  <a:gd name="connsiteY147" fmla="*/ 262977 h 417252"/>
                  <a:gd name="connsiteX148" fmla="*/ 157373 w 250587"/>
                  <a:gd name="connsiteY148" fmla="*/ 265189 h 417252"/>
                  <a:gd name="connsiteX149" fmla="*/ 156341 w 250587"/>
                  <a:gd name="connsiteY149" fmla="*/ 265779 h 417252"/>
                  <a:gd name="connsiteX150" fmla="*/ 156046 w 250587"/>
                  <a:gd name="connsiteY150" fmla="*/ 267107 h 417252"/>
                  <a:gd name="connsiteX151" fmla="*/ 156046 w 250587"/>
                  <a:gd name="connsiteY151" fmla="*/ 269024 h 417252"/>
                  <a:gd name="connsiteX152" fmla="*/ 155750 w 250587"/>
                  <a:gd name="connsiteY152" fmla="*/ 270794 h 417252"/>
                  <a:gd name="connsiteX153" fmla="*/ 154423 w 250587"/>
                  <a:gd name="connsiteY153" fmla="*/ 273301 h 417252"/>
                  <a:gd name="connsiteX154" fmla="*/ 153096 w 250587"/>
                  <a:gd name="connsiteY154" fmla="*/ 274629 h 417252"/>
                  <a:gd name="connsiteX155" fmla="*/ 152063 w 250587"/>
                  <a:gd name="connsiteY155" fmla="*/ 275956 h 417252"/>
                  <a:gd name="connsiteX156" fmla="*/ 152949 w 250587"/>
                  <a:gd name="connsiteY156" fmla="*/ 278759 h 417252"/>
                  <a:gd name="connsiteX157" fmla="*/ 153391 w 250587"/>
                  <a:gd name="connsiteY157" fmla="*/ 281708 h 417252"/>
                  <a:gd name="connsiteX158" fmla="*/ 153391 w 250587"/>
                  <a:gd name="connsiteY158" fmla="*/ 285838 h 417252"/>
                  <a:gd name="connsiteX159" fmla="*/ 153096 w 250587"/>
                  <a:gd name="connsiteY159" fmla="*/ 286870 h 417252"/>
                  <a:gd name="connsiteX160" fmla="*/ 149408 w 250587"/>
                  <a:gd name="connsiteY160" fmla="*/ 289378 h 417252"/>
                  <a:gd name="connsiteX161" fmla="*/ 147786 w 250587"/>
                  <a:gd name="connsiteY161" fmla="*/ 289673 h 417252"/>
                  <a:gd name="connsiteX162" fmla="*/ 144542 w 250587"/>
                  <a:gd name="connsiteY162" fmla="*/ 289673 h 417252"/>
                  <a:gd name="connsiteX163" fmla="*/ 143214 w 250587"/>
                  <a:gd name="connsiteY163" fmla="*/ 290263 h 417252"/>
                  <a:gd name="connsiteX164" fmla="*/ 142034 w 250587"/>
                  <a:gd name="connsiteY164" fmla="*/ 292033 h 417252"/>
                  <a:gd name="connsiteX165" fmla="*/ 141296 w 250587"/>
                  <a:gd name="connsiteY165" fmla="*/ 293950 h 417252"/>
                  <a:gd name="connsiteX166" fmla="*/ 141592 w 250587"/>
                  <a:gd name="connsiteY166" fmla="*/ 297342 h 417252"/>
                  <a:gd name="connsiteX167" fmla="*/ 145574 w 250587"/>
                  <a:gd name="connsiteY167" fmla="*/ 302800 h 417252"/>
                  <a:gd name="connsiteX168" fmla="*/ 204423 w 250587"/>
                  <a:gd name="connsiteY168" fmla="*/ 248080 h 417252"/>
                  <a:gd name="connsiteX169" fmla="*/ 205160 w 250587"/>
                  <a:gd name="connsiteY169" fmla="*/ 248523 h 417252"/>
                  <a:gd name="connsiteX170" fmla="*/ 205602 w 250587"/>
                  <a:gd name="connsiteY170" fmla="*/ 247195 h 417252"/>
                  <a:gd name="connsiteX171" fmla="*/ 204717 w 250587"/>
                  <a:gd name="connsiteY171" fmla="*/ 246310 h 417252"/>
                  <a:gd name="connsiteX172" fmla="*/ 203833 w 250587"/>
                  <a:gd name="connsiteY172" fmla="*/ 244836 h 417252"/>
                  <a:gd name="connsiteX173" fmla="*/ 202358 w 250587"/>
                  <a:gd name="connsiteY173" fmla="*/ 243951 h 417252"/>
                  <a:gd name="connsiteX174" fmla="*/ 202653 w 250587"/>
                  <a:gd name="connsiteY174" fmla="*/ 245425 h 417252"/>
                  <a:gd name="connsiteX175" fmla="*/ 203685 w 250587"/>
                  <a:gd name="connsiteY175" fmla="*/ 247490 h 417252"/>
                  <a:gd name="connsiteX176" fmla="*/ 204423 w 250587"/>
                  <a:gd name="connsiteY176" fmla="*/ 248080 h 417252"/>
                  <a:gd name="connsiteX177" fmla="*/ 133774 w 250587"/>
                  <a:gd name="connsiteY177" fmla="*/ 219319 h 417252"/>
                  <a:gd name="connsiteX178" fmla="*/ 131119 w 250587"/>
                  <a:gd name="connsiteY178" fmla="*/ 220647 h 417252"/>
                  <a:gd name="connsiteX179" fmla="*/ 130825 w 250587"/>
                  <a:gd name="connsiteY179" fmla="*/ 224924 h 417252"/>
                  <a:gd name="connsiteX180" fmla="*/ 129497 w 250587"/>
                  <a:gd name="connsiteY180" fmla="*/ 226252 h 417252"/>
                  <a:gd name="connsiteX181" fmla="*/ 129054 w 250587"/>
                  <a:gd name="connsiteY181" fmla="*/ 227727 h 417252"/>
                  <a:gd name="connsiteX182" fmla="*/ 129350 w 250587"/>
                  <a:gd name="connsiteY182" fmla="*/ 228759 h 417252"/>
                  <a:gd name="connsiteX183" fmla="*/ 130530 w 250587"/>
                  <a:gd name="connsiteY183" fmla="*/ 229939 h 417252"/>
                  <a:gd name="connsiteX184" fmla="*/ 129939 w 250587"/>
                  <a:gd name="connsiteY184" fmla="*/ 231414 h 417252"/>
                  <a:gd name="connsiteX185" fmla="*/ 131415 w 250587"/>
                  <a:gd name="connsiteY185" fmla="*/ 233626 h 417252"/>
                  <a:gd name="connsiteX186" fmla="*/ 133480 w 250587"/>
                  <a:gd name="connsiteY186" fmla="*/ 226989 h 417252"/>
                  <a:gd name="connsiteX187" fmla="*/ 134512 w 250587"/>
                  <a:gd name="connsiteY187" fmla="*/ 222122 h 417252"/>
                  <a:gd name="connsiteX188" fmla="*/ 134512 w 250587"/>
                  <a:gd name="connsiteY188" fmla="*/ 220205 h 417252"/>
                  <a:gd name="connsiteX189" fmla="*/ 134807 w 250587"/>
                  <a:gd name="connsiteY189" fmla="*/ 219172 h 417252"/>
                  <a:gd name="connsiteX190" fmla="*/ 133774 w 250587"/>
                  <a:gd name="connsiteY190" fmla="*/ 219172 h 417252"/>
                  <a:gd name="connsiteX191" fmla="*/ 191886 w 250587"/>
                  <a:gd name="connsiteY191" fmla="*/ 225809 h 417252"/>
                  <a:gd name="connsiteX192" fmla="*/ 193361 w 250587"/>
                  <a:gd name="connsiteY192" fmla="*/ 230086 h 417252"/>
                  <a:gd name="connsiteX193" fmla="*/ 194983 w 250587"/>
                  <a:gd name="connsiteY193" fmla="*/ 232446 h 417252"/>
                  <a:gd name="connsiteX194" fmla="*/ 197196 w 250587"/>
                  <a:gd name="connsiteY194" fmla="*/ 234364 h 417252"/>
                  <a:gd name="connsiteX195" fmla="*/ 198375 w 250587"/>
                  <a:gd name="connsiteY195" fmla="*/ 234954 h 417252"/>
                  <a:gd name="connsiteX196" fmla="*/ 201178 w 250587"/>
                  <a:gd name="connsiteY196" fmla="*/ 235839 h 417252"/>
                  <a:gd name="connsiteX197" fmla="*/ 203095 w 250587"/>
                  <a:gd name="connsiteY197" fmla="*/ 238199 h 417252"/>
                  <a:gd name="connsiteX198" fmla="*/ 204275 w 250587"/>
                  <a:gd name="connsiteY198" fmla="*/ 239231 h 417252"/>
                  <a:gd name="connsiteX199" fmla="*/ 204865 w 250587"/>
                  <a:gd name="connsiteY199" fmla="*/ 240411 h 417252"/>
                  <a:gd name="connsiteX200" fmla="*/ 206487 w 250587"/>
                  <a:gd name="connsiteY200" fmla="*/ 242476 h 417252"/>
                  <a:gd name="connsiteX201" fmla="*/ 207815 w 250587"/>
                  <a:gd name="connsiteY201" fmla="*/ 243066 h 417252"/>
                  <a:gd name="connsiteX202" fmla="*/ 209437 w 250587"/>
                  <a:gd name="connsiteY202" fmla="*/ 242771 h 417252"/>
                  <a:gd name="connsiteX203" fmla="*/ 209437 w 250587"/>
                  <a:gd name="connsiteY203" fmla="*/ 244393 h 417252"/>
                  <a:gd name="connsiteX204" fmla="*/ 208995 w 250587"/>
                  <a:gd name="connsiteY204" fmla="*/ 246016 h 417252"/>
                  <a:gd name="connsiteX205" fmla="*/ 207372 w 250587"/>
                  <a:gd name="connsiteY205" fmla="*/ 248080 h 417252"/>
                  <a:gd name="connsiteX206" fmla="*/ 208110 w 250587"/>
                  <a:gd name="connsiteY206" fmla="*/ 250145 h 417252"/>
                  <a:gd name="connsiteX207" fmla="*/ 210470 w 250587"/>
                  <a:gd name="connsiteY207" fmla="*/ 253833 h 417252"/>
                  <a:gd name="connsiteX208" fmla="*/ 211798 w 250587"/>
                  <a:gd name="connsiteY208" fmla="*/ 255307 h 417252"/>
                  <a:gd name="connsiteX209" fmla="*/ 213568 w 250587"/>
                  <a:gd name="connsiteY209" fmla="*/ 255897 h 417252"/>
                  <a:gd name="connsiteX210" fmla="*/ 215633 w 250587"/>
                  <a:gd name="connsiteY210" fmla="*/ 259142 h 417252"/>
                  <a:gd name="connsiteX211" fmla="*/ 217697 w 250587"/>
                  <a:gd name="connsiteY211" fmla="*/ 259142 h 417252"/>
                  <a:gd name="connsiteX212" fmla="*/ 220794 w 250587"/>
                  <a:gd name="connsiteY212" fmla="*/ 260027 h 417252"/>
                  <a:gd name="connsiteX213" fmla="*/ 225956 w 250587"/>
                  <a:gd name="connsiteY213" fmla="*/ 259585 h 417252"/>
                  <a:gd name="connsiteX214" fmla="*/ 227136 w 250587"/>
                  <a:gd name="connsiteY214" fmla="*/ 259880 h 417252"/>
                  <a:gd name="connsiteX215" fmla="*/ 228759 w 250587"/>
                  <a:gd name="connsiteY215" fmla="*/ 261797 h 417252"/>
                  <a:gd name="connsiteX216" fmla="*/ 229054 w 250587"/>
                  <a:gd name="connsiteY216" fmla="*/ 261207 h 417252"/>
                  <a:gd name="connsiteX217" fmla="*/ 227874 w 250587"/>
                  <a:gd name="connsiteY217" fmla="*/ 258847 h 417252"/>
                  <a:gd name="connsiteX218" fmla="*/ 225809 w 250587"/>
                  <a:gd name="connsiteY218" fmla="*/ 257077 h 417252"/>
                  <a:gd name="connsiteX219" fmla="*/ 224334 w 250587"/>
                  <a:gd name="connsiteY219" fmla="*/ 257077 h 417252"/>
                  <a:gd name="connsiteX220" fmla="*/ 224629 w 250587"/>
                  <a:gd name="connsiteY220" fmla="*/ 255897 h 417252"/>
                  <a:gd name="connsiteX221" fmla="*/ 225367 w 250587"/>
                  <a:gd name="connsiteY221" fmla="*/ 254717 h 417252"/>
                  <a:gd name="connsiteX222" fmla="*/ 224924 w 250587"/>
                  <a:gd name="connsiteY222" fmla="*/ 253242 h 417252"/>
                  <a:gd name="connsiteX223" fmla="*/ 222712 w 250587"/>
                  <a:gd name="connsiteY223" fmla="*/ 248818 h 417252"/>
                  <a:gd name="connsiteX224" fmla="*/ 222417 w 250587"/>
                  <a:gd name="connsiteY224" fmla="*/ 247490 h 417252"/>
                  <a:gd name="connsiteX225" fmla="*/ 222417 w 250587"/>
                  <a:gd name="connsiteY225" fmla="*/ 244393 h 417252"/>
                  <a:gd name="connsiteX226" fmla="*/ 221679 w 250587"/>
                  <a:gd name="connsiteY226" fmla="*/ 242918 h 417252"/>
                  <a:gd name="connsiteX227" fmla="*/ 221679 w 250587"/>
                  <a:gd name="connsiteY227" fmla="*/ 238199 h 417252"/>
                  <a:gd name="connsiteX228" fmla="*/ 223007 w 250587"/>
                  <a:gd name="connsiteY228" fmla="*/ 235544 h 417252"/>
                  <a:gd name="connsiteX229" fmla="*/ 222712 w 250587"/>
                  <a:gd name="connsiteY229" fmla="*/ 233331 h 417252"/>
                  <a:gd name="connsiteX230" fmla="*/ 223597 w 250587"/>
                  <a:gd name="connsiteY230" fmla="*/ 231856 h 417252"/>
                  <a:gd name="connsiteX231" fmla="*/ 222121 w 250587"/>
                  <a:gd name="connsiteY231" fmla="*/ 230234 h 417252"/>
                  <a:gd name="connsiteX232" fmla="*/ 220205 w 250587"/>
                  <a:gd name="connsiteY232" fmla="*/ 229349 h 417252"/>
                  <a:gd name="connsiteX233" fmla="*/ 218729 w 250587"/>
                  <a:gd name="connsiteY233" fmla="*/ 229349 h 417252"/>
                  <a:gd name="connsiteX234" fmla="*/ 217844 w 250587"/>
                  <a:gd name="connsiteY234" fmla="*/ 228316 h 417252"/>
                  <a:gd name="connsiteX235" fmla="*/ 217844 w 250587"/>
                  <a:gd name="connsiteY235" fmla="*/ 226547 h 417252"/>
                  <a:gd name="connsiteX236" fmla="*/ 217549 w 250587"/>
                  <a:gd name="connsiteY236" fmla="*/ 224924 h 417252"/>
                  <a:gd name="connsiteX237" fmla="*/ 215633 w 250587"/>
                  <a:gd name="connsiteY237" fmla="*/ 222712 h 417252"/>
                  <a:gd name="connsiteX238" fmla="*/ 213272 w 250587"/>
                  <a:gd name="connsiteY238" fmla="*/ 221532 h 417252"/>
                  <a:gd name="connsiteX239" fmla="*/ 205160 w 250587"/>
                  <a:gd name="connsiteY239" fmla="*/ 222564 h 417252"/>
                  <a:gd name="connsiteX240" fmla="*/ 197933 w 250587"/>
                  <a:gd name="connsiteY240" fmla="*/ 222564 h 417252"/>
                  <a:gd name="connsiteX241" fmla="*/ 190853 w 250587"/>
                  <a:gd name="connsiteY241" fmla="*/ 221679 h 417252"/>
                  <a:gd name="connsiteX242" fmla="*/ 191738 w 250587"/>
                  <a:gd name="connsiteY242" fmla="*/ 226104 h 417252"/>
                  <a:gd name="connsiteX243" fmla="*/ 226399 w 250587"/>
                  <a:gd name="connsiteY243" fmla="*/ 282593 h 417252"/>
                  <a:gd name="connsiteX244" fmla="*/ 227432 w 250587"/>
                  <a:gd name="connsiteY244" fmla="*/ 278759 h 417252"/>
                  <a:gd name="connsiteX245" fmla="*/ 226989 w 250587"/>
                  <a:gd name="connsiteY245" fmla="*/ 277431 h 417252"/>
                  <a:gd name="connsiteX246" fmla="*/ 226547 w 250587"/>
                  <a:gd name="connsiteY246" fmla="*/ 277431 h 417252"/>
                  <a:gd name="connsiteX247" fmla="*/ 225514 w 250587"/>
                  <a:gd name="connsiteY247" fmla="*/ 279053 h 417252"/>
                  <a:gd name="connsiteX248" fmla="*/ 224777 w 250587"/>
                  <a:gd name="connsiteY248" fmla="*/ 279496 h 417252"/>
                  <a:gd name="connsiteX249" fmla="*/ 223302 w 250587"/>
                  <a:gd name="connsiteY249" fmla="*/ 280971 h 417252"/>
                  <a:gd name="connsiteX250" fmla="*/ 223302 w 250587"/>
                  <a:gd name="connsiteY250" fmla="*/ 284068 h 417252"/>
                  <a:gd name="connsiteX251" fmla="*/ 222564 w 250587"/>
                  <a:gd name="connsiteY251" fmla="*/ 285986 h 417252"/>
                  <a:gd name="connsiteX252" fmla="*/ 223597 w 250587"/>
                  <a:gd name="connsiteY252" fmla="*/ 286723 h 417252"/>
                  <a:gd name="connsiteX253" fmla="*/ 225071 w 250587"/>
                  <a:gd name="connsiteY253" fmla="*/ 289083 h 417252"/>
                  <a:gd name="connsiteX254" fmla="*/ 226547 w 250587"/>
                  <a:gd name="connsiteY254" fmla="*/ 290558 h 417252"/>
                  <a:gd name="connsiteX255" fmla="*/ 227136 w 250587"/>
                  <a:gd name="connsiteY255" fmla="*/ 292033 h 417252"/>
                  <a:gd name="connsiteX256" fmla="*/ 227579 w 250587"/>
                  <a:gd name="connsiteY256" fmla="*/ 291295 h 417252"/>
                  <a:gd name="connsiteX257" fmla="*/ 227579 w 250587"/>
                  <a:gd name="connsiteY257" fmla="*/ 289968 h 417252"/>
                  <a:gd name="connsiteX258" fmla="*/ 227874 w 250587"/>
                  <a:gd name="connsiteY258" fmla="*/ 287166 h 417252"/>
                  <a:gd name="connsiteX259" fmla="*/ 226399 w 250587"/>
                  <a:gd name="connsiteY259" fmla="*/ 282593 h 417252"/>
                  <a:gd name="connsiteX260" fmla="*/ 212240 w 250587"/>
                  <a:gd name="connsiteY260" fmla="*/ 283331 h 417252"/>
                  <a:gd name="connsiteX261" fmla="*/ 213272 w 250587"/>
                  <a:gd name="connsiteY261" fmla="*/ 284068 h 417252"/>
                  <a:gd name="connsiteX262" fmla="*/ 213272 w 250587"/>
                  <a:gd name="connsiteY262" fmla="*/ 281856 h 417252"/>
                  <a:gd name="connsiteX263" fmla="*/ 216222 w 250587"/>
                  <a:gd name="connsiteY263" fmla="*/ 282151 h 417252"/>
                  <a:gd name="connsiteX264" fmla="*/ 216664 w 250587"/>
                  <a:gd name="connsiteY264" fmla="*/ 280971 h 417252"/>
                  <a:gd name="connsiteX265" fmla="*/ 216664 w 250587"/>
                  <a:gd name="connsiteY265" fmla="*/ 279938 h 417252"/>
                  <a:gd name="connsiteX266" fmla="*/ 214747 w 250587"/>
                  <a:gd name="connsiteY266" fmla="*/ 277136 h 417252"/>
                  <a:gd name="connsiteX267" fmla="*/ 214452 w 250587"/>
                  <a:gd name="connsiteY267" fmla="*/ 273744 h 417252"/>
                  <a:gd name="connsiteX268" fmla="*/ 213862 w 250587"/>
                  <a:gd name="connsiteY268" fmla="*/ 272416 h 417252"/>
                  <a:gd name="connsiteX269" fmla="*/ 212977 w 250587"/>
                  <a:gd name="connsiteY269" fmla="*/ 271236 h 417252"/>
                  <a:gd name="connsiteX270" fmla="*/ 211798 w 250587"/>
                  <a:gd name="connsiteY270" fmla="*/ 270204 h 417252"/>
                  <a:gd name="connsiteX271" fmla="*/ 210470 w 250587"/>
                  <a:gd name="connsiteY271" fmla="*/ 269467 h 417252"/>
                  <a:gd name="connsiteX272" fmla="*/ 209880 w 250587"/>
                  <a:gd name="connsiteY272" fmla="*/ 268582 h 417252"/>
                  <a:gd name="connsiteX273" fmla="*/ 210618 w 250587"/>
                  <a:gd name="connsiteY273" fmla="*/ 264157 h 417252"/>
                  <a:gd name="connsiteX274" fmla="*/ 210618 w 250587"/>
                  <a:gd name="connsiteY274" fmla="*/ 259290 h 417252"/>
                  <a:gd name="connsiteX275" fmla="*/ 210322 w 250587"/>
                  <a:gd name="connsiteY275" fmla="*/ 257225 h 417252"/>
                  <a:gd name="connsiteX276" fmla="*/ 209437 w 250587"/>
                  <a:gd name="connsiteY276" fmla="*/ 256045 h 417252"/>
                  <a:gd name="connsiteX277" fmla="*/ 207815 w 250587"/>
                  <a:gd name="connsiteY277" fmla="*/ 252948 h 417252"/>
                  <a:gd name="connsiteX278" fmla="*/ 205013 w 250587"/>
                  <a:gd name="connsiteY278" fmla="*/ 252210 h 417252"/>
                  <a:gd name="connsiteX279" fmla="*/ 202506 w 250587"/>
                  <a:gd name="connsiteY279" fmla="*/ 254275 h 417252"/>
                  <a:gd name="connsiteX280" fmla="*/ 200441 w 250587"/>
                  <a:gd name="connsiteY280" fmla="*/ 254570 h 417252"/>
                  <a:gd name="connsiteX281" fmla="*/ 198671 w 250587"/>
                  <a:gd name="connsiteY281" fmla="*/ 253685 h 417252"/>
                  <a:gd name="connsiteX282" fmla="*/ 197933 w 250587"/>
                  <a:gd name="connsiteY282" fmla="*/ 252358 h 417252"/>
                  <a:gd name="connsiteX283" fmla="*/ 196901 w 250587"/>
                  <a:gd name="connsiteY283" fmla="*/ 251620 h 417252"/>
                  <a:gd name="connsiteX284" fmla="*/ 194983 w 250587"/>
                  <a:gd name="connsiteY284" fmla="*/ 250735 h 417252"/>
                  <a:gd name="connsiteX285" fmla="*/ 193361 w 250587"/>
                  <a:gd name="connsiteY285" fmla="*/ 249260 h 417252"/>
                  <a:gd name="connsiteX286" fmla="*/ 192181 w 250587"/>
                  <a:gd name="connsiteY286" fmla="*/ 248670 h 417252"/>
                  <a:gd name="connsiteX287" fmla="*/ 191591 w 250587"/>
                  <a:gd name="connsiteY287" fmla="*/ 249998 h 417252"/>
                  <a:gd name="connsiteX288" fmla="*/ 192181 w 250587"/>
                  <a:gd name="connsiteY288" fmla="*/ 251620 h 417252"/>
                  <a:gd name="connsiteX289" fmla="*/ 193066 w 250587"/>
                  <a:gd name="connsiteY289" fmla="*/ 253095 h 417252"/>
                  <a:gd name="connsiteX290" fmla="*/ 194246 w 250587"/>
                  <a:gd name="connsiteY290" fmla="*/ 258847 h 417252"/>
                  <a:gd name="connsiteX291" fmla="*/ 195131 w 250587"/>
                  <a:gd name="connsiteY291" fmla="*/ 264747 h 417252"/>
                  <a:gd name="connsiteX292" fmla="*/ 196606 w 250587"/>
                  <a:gd name="connsiteY292" fmla="*/ 265189 h 417252"/>
                  <a:gd name="connsiteX293" fmla="*/ 199556 w 250587"/>
                  <a:gd name="connsiteY293" fmla="*/ 263714 h 417252"/>
                  <a:gd name="connsiteX294" fmla="*/ 200736 w 250587"/>
                  <a:gd name="connsiteY294" fmla="*/ 263714 h 417252"/>
                  <a:gd name="connsiteX295" fmla="*/ 202653 w 250587"/>
                  <a:gd name="connsiteY295" fmla="*/ 265927 h 417252"/>
                  <a:gd name="connsiteX296" fmla="*/ 203980 w 250587"/>
                  <a:gd name="connsiteY296" fmla="*/ 268582 h 417252"/>
                  <a:gd name="connsiteX297" fmla="*/ 204275 w 250587"/>
                  <a:gd name="connsiteY297" fmla="*/ 269909 h 417252"/>
                  <a:gd name="connsiteX298" fmla="*/ 204275 w 250587"/>
                  <a:gd name="connsiteY298" fmla="*/ 271236 h 417252"/>
                  <a:gd name="connsiteX299" fmla="*/ 202653 w 250587"/>
                  <a:gd name="connsiteY299" fmla="*/ 277579 h 417252"/>
                  <a:gd name="connsiteX300" fmla="*/ 203980 w 250587"/>
                  <a:gd name="connsiteY300" fmla="*/ 280528 h 417252"/>
                  <a:gd name="connsiteX301" fmla="*/ 203980 w 250587"/>
                  <a:gd name="connsiteY301" fmla="*/ 281856 h 417252"/>
                  <a:gd name="connsiteX302" fmla="*/ 203685 w 250587"/>
                  <a:gd name="connsiteY302" fmla="*/ 284658 h 417252"/>
                  <a:gd name="connsiteX303" fmla="*/ 204571 w 250587"/>
                  <a:gd name="connsiteY303" fmla="*/ 285543 h 417252"/>
                  <a:gd name="connsiteX304" fmla="*/ 207667 w 250587"/>
                  <a:gd name="connsiteY304" fmla="*/ 286576 h 417252"/>
                  <a:gd name="connsiteX305" fmla="*/ 210175 w 250587"/>
                  <a:gd name="connsiteY305" fmla="*/ 288198 h 417252"/>
                  <a:gd name="connsiteX306" fmla="*/ 210175 w 250587"/>
                  <a:gd name="connsiteY306" fmla="*/ 285986 h 417252"/>
                  <a:gd name="connsiteX307" fmla="*/ 209585 w 250587"/>
                  <a:gd name="connsiteY307" fmla="*/ 283773 h 417252"/>
                  <a:gd name="connsiteX308" fmla="*/ 209143 w 250587"/>
                  <a:gd name="connsiteY308" fmla="*/ 279348 h 417252"/>
                  <a:gd name="connsiteX309" fmla="*/ 210618 w 250587"/>
                  <a:gd name="connsiteY309" fmla="*/ 280528 h 417252"/>
                  <a:gd name="connsiteX310" fmla="*/ 212240 w 250587"/>
                  <a:gd name="connsiteY310" fmla="*/ 283331 h 417252"/>
                  <a:gd name="connsiteX311" fmla="*/ 234806 w 250587"/>
                  <a:gd name="connsiteY311" fmla="*/ 299702 h 417252"/>
                  <a:gd name="connsiteX312" fmla="*/ 235396 w 250587"/>
                  <a:gd name="connsiteY312" fmla="*/ 297342 h 417252"/>
                  <a:gd name="connsiteX313" fmla="*/ 234806 w 250587"/>
                  <a:gd name="connsiteY313" fmla="*/ 295425 h 417252"/>
                  <a:gd name="connsiteX314" fmla="*/ 234363 w 250587"/>
                  <a:gd name="connsiteY314" fmla="*/ 296015 h 417252"/>
                  <a:gd name="connsiteX315" fmla="*/ 233626 w 250587"/>
                  <a:gd name="connsiteY315" fmla="*/ 299112 h 417252"/>
                  <a:gd name="connsiteX316" fmla="*/ 234363 w 250587"/>
                  <a:gd name="connsiteY316" fmla="*/ 300587 h 417252"/>
                  <a:gd name="connsiteX317" fmla="*/ 234806 w 250587"/>
                  <a:gd name="connsiteY317" fmla="*/ 299850 h 417252"/>
                  <a:gd name="connsiteX318" fmla="*/ 201768 w 250587"/>
                  <a:gd name="connsiteY318" fmla="*/ 308847 h 417252"/>
                  <a:gd name="connsiteX319" fmla="*/ 200293 w 250587"/>
                  <a:gd name="connsiteY319" fmla="*/ 309289 h 417252"/>
                  <a:gd name="connsiteX320" fmla="*/ 199851 w 250587"/>
                  <a:gd name="connsiteY320" fmla="*/ 310617 h 417252"/>
                  <a:gd name="connsiteX321" fmla="*/ 200588 w 250587"/>
                  <a:gd name="connsiteY321" fmla="*/ 311797 h 417252"/>
                  <a:gd name="connsiteX322" fmla="*/ 203538 w 250587"/>
                  <a:gd name="connsiteY322" fmla="*/ 313124 h 417252"/>
                  <a:gd name="connsiteX323" fmla="*/ 204275 w 250587"/>
                  <a:gd name="connsiteY323" fmla="*/ 311501 h 417252"/>
                  <a:gd name="connsiteX324" fmla="*/ 203833 w 250587"/>
                  <a:gd name="connsiteY324" fmla="*/ 310322 h 417252"/>
                  <a:gd name="connsiteX325" fmla="*/ 202506 w 250587"/>
                  <a:gd name="connsiteY325" fmla="*/ 308994 h 417252"/>
                  <a:gd name="connsiteX326" fmla="*/ 201768 w 250587"/>
                  <a:gd name="connsiteY326" fmla="*/ 308994 h 417252"/>
                  <a:gd name="connsiteX327" fmla="*/ 139085 w 250587"/>
                  <a:gd name="connsiteY327" fmla="*/ 222564 h 417252"/>
                  <a:gd name="connsiteX328" fmla="*/ 138494 w 250587"/>
                  <a:gd name="connsiteY328" fmla="*/ 220942 h 417252"/>
                  <a:gd name="connsiteX329" fmla="*/ 138200 w 250587"/>
                  <a:gd name="connsiteY329" fmla="*/ 220942 h 417252"/>
                  <a:gd name="connsiteX330" fmla="*/ 137462 w 250587"/>
                  <a:gd name="connsiteY330" fmla="*/ 221827 h 417252"/>
                  <a:gd name="connsiteX331" fmla="*/ 137757 w 250587"/>
                  <a:gd name="connsiteY331" fmla="*/ 223302 h 417252"/>
                  <a:gd name="connsiteX332" fmla="*/ 138200 w 250587"/>
                  <a:gd name="connsiteY332" fmla="*/ 223302 h 417252"/>
                  <a:gd name="connsiteX333" fmla="*/ 139085 w 250587"/>
                  <a:gd name="connsiteY333" fmla="*/ 222564 h 417252"/>
                  <a:gd name="connsiteX334" fmla="*/ 237018 w 250587"/>
                  <a:gd name="connsiteY334" fmla="*/ 295130 h 417252"/>
                  <a:gd name="connsiteX335" fmla="*/ 239083 w 250587"/>
                  <a:gd name="connsiteY335" fmla="*/ 295130 h 417252"/>
                  <a:gd name="connsiteX336" fmla="*/ 239968 w 250587"/>
                  <a:gd name="connsiteY336" fmla="*/ 294245 h 417252"/>
                  <a:gd name="connsiteX337" fmla="*/ 238641 w 250587"/>
                  <a:gd name="connsiteY337" fmla="*/ 292475 h 417252"/>
                  <a:gd name="connsiteX338" fmla="*/ 238641 w 250587"/>
                  <a:gd name="connsiteY338" fmla="*/ 291738 h 417252"/>
                  <a:gd name="connsiteX339" fmla="*/ 238936 w 250587"/>
                  <a:gd name="connsiteY339" fmla="*/ 290410 h 417252"/>
                  <a:gd name="connsiteX340" fmla="*/ 237461 w 250587"/>
                  <a:gd name="connsiteY340" fmla="*/ 287313 h 417252"/>
                  <a:gd name="connsiteX341" fmla="*/ 235544 w 250587"/>
                  <a:gd name="connsiteY341" fmla="*/ 290705 h 417252"/>
                  <a:gd name="connsiteX342" fmla="*/ 235544 w 250587"/>
                  <a:gd name="connsiteY342" fmla="*/ 293065 h 417252"/>
                  <a:gd name="connsiteX343" fmla="*/ 236870 w 250587"/>
                  <a:gd name="connsiteY343" fmla="*/ 295130 h 417252"/>
                  <a:gd name="connsiteX344" fmla="*/ 237166 w 250587"/>
                  <a:gd name="connsiteY344" fmla="*/ 295130 h 417252"/>
                  <a:gd name="connsiteX345" fmla="*/ 130825 w 250587"/>
                  <a:gd name="connsiteY345" fmla="*/ 195426 h 417252"/>
                  <a:gd name="connsiteX346" fmla="*/ 130382 w 250587"/>
                  <a:gd name="connsiteY346" fmla="*/ 195721 h 417252"/>
                  <a:gd name="connsiteX347" fmla="*/ 128760 w 250587"/>
                  <a:gd name="connsiteY347" fmla="*/ 195721 h 417252"/>
                  <a:gd name="connsiteX348" fmla="*/ 127432 w 250587"/>
                  <a:gd name="connsiteY348" fmla="*/ 194983 h 417252"/>
                  <a:gd name="connsiteX349" fmla="*/ 126105 w 250587"/>
                  <a:gd name="connsiteY349" fmla="*/ 198671 h 417252"/>
                  <a:gd name="connsiteX350" fmla="*/ 126547 w 250587"/>
                  <a:gd name="connsiteY350" fmla="*/ 201178 h 417252"/>
                  <a:gd name="connsiteX351" fmla="*/ 127727 w 250587"/>
                  <a:gd name="connsiteY351" fmla="*/ 202358 h 417252"/>
                  <a:gd name="connsiteX352" fmla="*/ 131119 w 250587"/>
                  <a:gd name="connsiteY352" fmla="*/ 204423 h 417252"/>
                  <a:gd name="connsiteX353" fmla="*/ 132152 w 250587"/>
                  <a:gd name="connsiteY353" fmla="*/ 203538 h 417252"/>
                  <a:gd name="connsiteX354" fmla="*/ 132447 w 250587"/>
                  <a:gd name="connsiteY354" fmla="*/ 202653 h 417252"/>
                  <a:gd name="connsiteX355" fmla="*/ 134217 w 250587"/>
                  <a:gd name="connsiteY355" fmla="*/ 200146 h 417252"/>
                  <a:gd name="connsiteX356" fmla="*/ 133774 w 250587"/>
                  <a:gd name="connsiteY356" fmla="*/ 198671 h 417252"/>
                  <a:gd name="connsiteX357" fmla="*/ 133774 w 250587"/>
                  <a:gd name="connsiteY357" fmla="*/ 197491 h 417252"/>
                  <a:gd name="connsiteX358" fmla="*/ 130825 w 250587"/>
                  <a:gd name="connsiteY358" fmla="*/ 195279 h 417252"/>
                  <a:gd name="connsiteX359" fmla="*/ 216812 w 250587"/>
                  <a:gd name="connsiteY359" fmla="*/ 290558 h 417252"/>
                  <a:gd name="connsiteX360" fmla="*/ 216812 w 250587"/>
                  <a:gd name="connsiteY360" fmla="*/ 289230 h 417252"/>
                  <a:gd name="connsiteX361" fmla="*/ 215337 w 250587"/>
                  <a:gd name="connsiteY361" fmla="*/ 285691 h 417252"/>
                  <a:gd name="connsiteX362" fmla="*/ 213862 w 250587"/>
                  <a:gd name="connsiteY362" fmla="*/ 284806 h 417252"/>
                  <a:gd name="connsiteX363" fmla="*/ 212683 w 250587"/>
                  <a:gd name="connsiteY363" fmla="*/ 284806 h 417252"/>
                  <a:gd name="connsiteX364" fmla="*/ 213420 w 250587"/>
                  <a:gd name="connsiteY364" fmla="*/ 287166 h 417252"/>
                  <a:gd name="connsiteX365" fmla="*/ 216812 w 250587"/>
                  <a:gd name="connsiteY365" fmla="*/ 290558 h 417252"/>
                  <a:gd name="connsiteX366" fmla="*/ 129350 w 250587"/>
                  <a:gd name="connsiteY366" fmla="*/ 276399 h 417252"/>
                  <a:gd name="connsiteX367" fmla="*/ 129793 w 250587"/>
                  <a:gd name="connsiteY367" fmla="*/ 277136 h 417252"/>
                  <a:gd name="connsiteX368" fmla="*/ 130677 w 250587"/>
                  <a:gd name="connsiteY368" fmla="*/ 276841 h 417252"/>
                  <a:gd name="connsiteX369" fmla="*/ 132300 w 250587"/>
                  <a:gd name="connsiteY369" fmla="*/ 275366 h 417252"/>
                  <a:gd name="connsiteX370" fmla="*/ 133774 w 250587"/>
                  <a:gd name="connsiteY370" fmla="*/ 273744 h 417252"/>
                  <a:gd name="connsiteX371" fmla="*/ 136135 w 250587"/>
                  <a:gd name="connsiteY371" fmla="*/ 272564 h 417252"/>
                  <a:gd name="connsiteX372" fmla="*/ 144542 w 250587"/>
                  <a:gd name="connsiteY372" fmla="*/ 270794 h 417252"/>
                  <a:gd name="connsiteX373" fmla="*/ 148523 w 250587"/>
                  <a:gd name="connsiteY373" fmla="*/ 267992 h 417252"/>
                  <a:gd name="connsiteX374" fmla="*/ 151031 w 250587"/>
                  <a:gd name="connsiteY374" fmla="*/ 267402 h 417252"/>
                  <a:gd name="connsiteX375" fmla="*/ 151621 w 250587"/>
                  <a:gd name="connsiteY375" fmla="*/ 265927 h 417252"/>
                  <a:gd name="connsiteX376" fmla="*/ 151621 w 250587"/>
                  <a:gd name="connsiteY376" fmla="*/ 264304 h 417252"/>
                  <a:gd name="connsiteX377" fmla="*/ 151916 w 250587"/>
                  <a:gd name="connsiteY377" fmla="*/ 262977 h 417252"/>
                  <a:gd name="connsiteX378" fmla="*/ 153096 w 250587"/>
                  <a:gd name="connsiteY378" fmla="*/ 262092 h 417252"/>
                  <a:gd name="connsiteX379" fmla="*/ 155456 w 250587"/>
                  <a:gd name="connsiteY379" fmla="*/ 261207 h 417252"/>
                  <a:gd name="connsiteX380" fmla="*/ 157521 w 250587"/>
                  <a:gd name="connsiteY380" fmla="*/ 259732 h 417252"/>
                  <a:gd name="connsiteX381" fmla="*/ 158996 w 250587"/>
                  <a:gd name="connsiteY381" fmla="*/ 257667 h 417252"/>
                  <a:gd name="connsiteX382" fmla="*/ 160176 w 250587"/>
                  <a:gd name="connsiteY382" fmla="*/ 255307 h 417252"/>
                  <a:gd name="connsiteX383" fmla="*/ 160765 w 250587"/>
                  <a:gd name="connsiteY383" fmla="*/ 253242 h 417252"/>
                  <a:gd name="connsiteX384" fmla="*/ 161061 w 250587"/>
                  <a:gd name="connsiteY384" fmla="*/ 251178 h 417252"/>
                  <a:gd name="connsiteX385" fmla="*/ 161061 w 250587"/>
                  <a:gd name="connsiteY385" fmla="*/ 248670 h 417252"/>
                  <a:gd name="connsiteX386" fmla="*/ 159585 w 250587"/>
                  <a:gd name="connsiteY386" fmla="*/ 248670 h 417252"/>
                  <a:gd name="connsiteX387" fmla="*/ 154128 w 250587"/>
                  <a:gd name="connsiteY387" fmla="*/ 251178 h 417252"/>
                  <a:gd name="connsiteX388" fmla="*/ 154128 w 250587"/>
                  <a:gd name="connsiteY388" fmla="*/ 249998 h 417252"/>
                  <a:gd name="connsiteX389" fmla="*/ 155161 w 250587"/>
                  <a:gd name="connsiteY389" fmla="*/ 248965 h 417252"/>
                  <a:gd name="connsiteX390" fmla="*/ 152654 w 250587"/>
                  <a:gd name="connsiteY390" fmla="*/ 247195 h 417252"/>
                  <a:gd name="connsiteX391" fmla="*/ 149704 w 250587"/>
                  <a:gd name="connsiteY391" fmla="*/ 246900 h 417252"/>
                  <a:gd name="connsiteX392" fmla="*/ 146754 w 250587"/>
                  <a:gd name="connsiteY392" fmla="*/ 248080 h 417252"/>
                  <a:gd name="connsiteX393" fmla="*/ 143657 w 250587"/>
                  <a:gd name="connsiteY393" fmla="*/ 246753 h 417252"/>
                  <a:gd name="connsiteX394" fmla="*/ 141149 w 250587"/>
                  <a:gd name="connsiteY394" fmla="*/ 244393 h 417252"/>
                  <a:gd name="connsiteX395" fmla="*/ 138346 w 250587"/>
                  <a:gd name="connsiteY395" fmla="*/ 242623 h 417252"/>
                  <a:gd name="connsiteX396" fmla="*/ 133037 w 250587"/>
                  <a:gd name="connsiteY396" fmla="*/ 240411 h 417252"/>
                  <a:gd name="connsiteX397" fmla="*/ 131562 w 250587"/>
                  <a:gd name="connsiteY397" fmla="*/ 239378 h 417252"/>
                  <a:gd name="connsiteX398" fmla="*/ 129793 w 250587"/>
                  <a:gd name="connsiteY398" fmla="*/ 239378 h 417252"/>
                  <a:gd name="connsiteX399" fmla="*/ 128612 w 250587"/>
                  <a:gd name="connsiteY399" fmla="*/ 240411 h 417252"/>
                  <a:gd name="connsiteX400" fmla="*/ 128023 w 250587"/>
                  <a:gd name="connsiteY400" fmla="*/ 242033 h 417252"/>
                  <a:gd name="connsiteX401" fmla="*/ 129350 w 250587"/>
                  <a:gd name="connsiteY401" fmla="*/ 242918 h 417252"/>
                  <a:gd name="connsiteX402" fmla="*/ 132595 w 250587"/>
                  <a:gd name="connsiteY402" fmla="*/ 243803 h 417252"/>
                  <a:gd name="connsiteX403" fmla="*/ 133480 w 250587"/>
                  <a:gd name="connsiteY403" fmla="*/ 244983 h 417252"/>
                  <a:gd name="connsiteX404" fmla="*/ 133480 w 250587"/>
                  <a:gd name="connsiteY404" fmla="*/ 246016 h 417252"/>
                  <a:gd name="connsiteX405" fmla="*/ 132447 w 250587"/>
                  <a:gd name="connsiteY405" fmla="*/ 254422 h 417252"/>
                  <a:gd name="connsiteX406" fmla="*/ 132152 w 250587"/>
                  <a:gd name="connsiteY406" fmla="*/ 260470 h 417252"/>
                  <a:gd name="connsiteX407" fmla="*/ 131415 w 250587"/>
                  <a:gd name="connsiteY407" fmla="*/ 263567 h 417252"/>
                  <a:gd name="connsiteX408" fmla="*/ 129939 w 250587"/>
                  <a:gd name="connsiteY408" fmla="*/ 266369 h 417252"/>
                  <a:gd name="connsiteX409" fmla="*/ 129645 w 250587"/>
                  <a:gd name="connsiteY409" fmla="*/ 269319 h 417252"/>
                  <a:gd name="connsiteX410" fmla="*/ 130235 w 250587"/>
                  <a:gd name="connsiteY410" fmla="*/ 270794 h 417252"/>
                  <a:gd name="connsiteX411" fmla="*/ 130235 w 250587"/>
                  <a:gd name="connsiteY411" fmla="*/ 272416 h 417252"/>
                  <a:gd name="connsiteX412" fmla="*/ 129202 w 250587"/>
                  <a:gd name="connsiteY412" fmla="*/ 276251 h 417252"/>
                  <a:gd name="connsiteX413" fmla="*/ 129202 w 250587"/>
                  <a:gd name="connsiteY413" fmla="*/ 276841 h 417252"/>
                  <a:gd name="connsiteX414" fmla="*/ 174334 w 250587"/>
                  <a:gd name="connsiteY414" fmla="*/ 307667 h 417252"/>
                  <a:gd name="connsiteX415" fmla="*/ 173597 w 250587"/>
                  <a:gd name="connsiteY415" fmla="*/ 307962 h 417252"/>
                  <a:gd name="connsiteX416" fmla="*/ 171238 w 250587"/>
                  <a:gd name="connsiteY416" fmla="*/ 309437 h 417252"/>
                  <a:gd name="connsiteX417" fmla="*/ 170205 w 250587"/>
                  <a:gd name="connsiteY417" fmla="*/ 309437 h 417252"/>
                  <a:gd name="connsiteX418" fmla="*/ 170205 w 250587"/>
                  <a:gd name="connsiteY418" fmla="*/ 310027 h 417252"/>
                  <a:gd name="connsiteX419" fmla="*/ 171385 w 250587"/>
                  <a:gd name="connsiteY419" fmla="*/ 311649 h 417252"/>
                  <a:gd name="connsiteX420" fmla="*/ 173302 w 250587"/>
                  <a:gd name="connsiteY420" fmla="*/ 312387 h 417252"/>
                  <a:gd name="connsiteX421" fmla="*/ 175662 w 250587"/>
                  <a:gd name="connsiteY421" fmla="*/ 311649 h 417252"/>
                  <a:gd name="connsiteX422" fmla="*/ 175367 w 250587"/>
                  <a:gd name="connsiteY422" fmla="*/ 308994 h 417252"/>
                  <a:gd name="connsiteX423" fmla="*/ 174187 w 250587"/>
                  <a:gd name="connsiteY423" fmla="*/ 307962 h 417252"/>
                  <a:gd name="connsiteX424" fmla="*/ 180087 w 250587"/>
                  <a:gd name="connsiteY424" fmla="*/ 282003 h 417252"/>
                  <a:gd name="connsiteX425" fmla="*/ 182152 w 250587"/>
                  <a:gd name="connsiteY425" fmla="*/ 280528 h 417252"/>
                  <a:gd name="connsiteX426" fmla="*/ 183479 w 250587"/>
                  <a:gd name="connsiteY426" fmla="*/ 278316 h 417252"/>
                  <a:gd name="connsiteX427" fmla="*/ 184659 w 250587"/>
                  <a:gd name="connsiteY427" fmla="*/ 273449 h 417252"/>
                  <a:gd name="connsiteX428" fmla="*/ 184069 w 250587"/>
                  <a:gd name="connsiteY428" fmla="*/ 268729 h 417252"/>
                  <a:gd name="connsiteX429" fmla="*/ 184807 w 250587"/>
                  <a:gd name="connsiteY429" fmla="*/ 264599 h 417252"/>
                  <a:gd name="connsiteX430" fmla="*/ 184807 w 250587"/>
                  <a:gd name="connsiteY430" fmla="*/ 261944 h 417252"/>
                  <a:gd name="connsiteX431" fmla="*/ 184511 w 250587"/>
                  <a:gd name="connsiteY431" fmla="*/ 261355 h 417252"/>
                  <a:gd name="connsiteX432" fmla="*/ 184511 w 250587"/>
                  <a:gd name="connsiteY432" fmla="*/ 260027 h 417252"/>
                  <a:gd name="connsiteX433" fmla="*/ 184954 w 250587"/>
                  <a:gd name="connsiteY433" fmla="*/ 257077 h 417252"/>
                  <a:gd name="connsiteX434" fmla="*/ 184511 w 250587"/>
                  <a:gd name="connsiteY434" fmla="*/ 255602 h 417252"/>
                  <a:gd name="connsiteX435" fmla="*/ 182594 w 250587"/>
                  <a:gd name="connsiteY435" fmla="*/ 257815 h 417252"/>
                  <a:gd name="connsiteX436" fmla="*/ 182594 w 250587"/>
                  <a:gd name="connsiteY436" fmla="*/ 259142 h 417252"/>
                  <a:gd name="connsiteX437" fmla="*/ 182152 w 250587"/>
                  <a:gd name="connsiteY437" fmla="*/ 260617 h 417252"/>
                  <a:gd name="connsiteX438" fmla="*/ 181415 w 250587"/>
                  <a:gd name="connsiteY438" fmla="*/ 261650 h 417252"/>
                  <a:gd name="connsiteX439" fmla="*/ 181415 w 250587"/>
                  <a:gd name="connsiteY439" fmla="*/ 263714 h 417252"/>
                  <a:gd name="connsiteX440" fmla="*/ 179054 w 250587"/>
                  <a:gd name="connsiteY440" fmla="*/ 269762 h 417252"/>
                  <a:gd name="connsiteX441" fmla="*/ 176252 w 250587"/>
                  <a:gd name="connsiteY441" fmla="*/ 274186 h 417252"/>
                  <a:gd name="connsiteX442" fmla="*/ 175810 w 250587"/>
                  <a:gd name="connsiteY442" fmla="*/ 276546 h 417252"/>
                  <a:gd name="connsiteX443" fmla="*/ 172712 w 250587"/>
                  <a:gd name="connsiteY443" fmla="*/ 280971 h 417252"/>
                  <a:gd name="connsiteX444" fmla="*/ 170647 w 250587"/>
                  <a:gd name="connsiteY444" fmla="*/ 285248 h 417252"/>
                  <a:gd name="connsiteX445" fmla="*/ 167255 w 250587"/>
                  <a:gd name="connsiteY445" fmla="*/ 289820 h 417252"/>
                  <a:gd name="connsiteX446" fmla="*/ 167698 w 250587"/>
                  <a:gd name="connsiteY446" fmla="*/ 291885 h 417252"/>
                  <a:gd name="connsiteX447" fmla="*/ 165633 w 250587"/>
                  <a:gd name="connsiteY447" fmla="*/ 299997 h 417252"/>
                  <a:gd name="connsiteX448" fmla="*/ 165338 w 250587"/>
                  <a:gd name="connsiteY448" fmla="*/ 302357 h 417252"/>
                  <a:gd name="connsiteX449" fmla="*/ 165780 w 250587"/>
                  <a:gd name="connsiteY449" fmla="*/ 304127 h 417252"/>
                  <a:gd name="connsiteX450" fmla="*/ 166812 w 250587"/>
                  <a:gd name="connsiteY450" fmla="*/ 303390 h 417252"/>
                  <a:gd name="connsiteX451" fmla="*/ 170057 w 250587"/>
                  <a:gd name="connsiteY451" fmla="*/ 299702 h 417252"/>
                  <a:gd name="connsiteX452" fmla="*/ 173745 w 250587"/>
                  <a:gd name="connsiteY452" fmla="*/ 291000 h 417252"/>
                  <a:gd name="connsiteX453" fmla="*/ 174040 w 250587"/>
                  <a:gd name="connsiteY453" fmla="*/ 288345 h 417252"/>
                  <a:gd name="connsiteX454" fmla="*/ 175515 w 250587"/>
                  <a:gd name="connsiteY454" fmla="*/ 285543 h 417252"/>
                  <a:gd name="connsiteX455" fmla="*/ 177874 w 250587"/>
                  <a:gd name="connsiteY455" fmla="*/ 283183 h 417252"/>
                  <a:gd name="connsiteX456" fmla="*/ 180087 w 250587"/>
                  <a:gd name="connsiteY456" fmla="*/ 282151 h 417252"/>
                  <a:gd name="connsiteX457" fmla="*/ 78318 w 250587"/>
                  <a:gd name="connsiteY457" fmla="*/ 274629 h 417252"/>
                  <a:gd name="connsiteX458" fmla="*/ 79055 w 250587"/>
                  <a:gd name="connsiteY458" fmla="*/ 273744 h 417252"/>
                  <a:gd name="connsiteX459" fmla="*/ 77581 w 250587"/>
                  <a:gd name="connsiteY459" fmla="*/ 272859 h 417252"/>
                  <a:gd name="connsiteX460" fmla="*/ 75073 w 250587"/>
                  <a:gd name="connsiteY460" fmla="*/ 271974 h 417252"/>
                  <a:gd name="connsiteX461" fmla="*/ 72713 w 250587"/>
                  <a:gd name="connsiteY461" fmla="*/ 274334 h 417252"/>
                  <a:gd name="connsiteX462" fmla="*/ 73451 w 250587"/>
                  <a:gd name="connsiteY462" fmla="*/ 276841 h 417252"/>
                  <a:gd name="connsiteX463" fmla="*/ 76695 w 250587"/>
                  <a:gd name="connsiteY463" fmla="*/ 276104 h 417252"/>
                  <a:gd name="connsiteX464" fmla="*/ 78318 w 250587"/>
                  <a:gd name="connsiteY464" fmla="*/ 274776 h 417252"/>
                  <a:gd name="connsiteX465" fmla="*/ 128760 w 250587"/>
                  <a:gd name="connsiteY465" fmla="*/ 165780 h 417252"/>
                  <a:gd name="connsiteX466" fmla="*/ 129350 w 250587"/>
                  <a:gd name="connsiteY466" fmla="*/ 166075 h 417252"/>
                  <a:gd name="connsiteX467" fmla="*/ 130825 w 250587"/>
                  <a:gd name="connsiteY467" fmla="*/ 166075 h 417252"/>
                  <a:gd name="connsiteX468" fmla="*/ 131710 w 250587"/>
                  <a:gd name="connsiteY468" fmla="*/ 163273 h 417252"/>
                  <a:gd name="connsiteX469" fmla="*/ 130382 w 250587"/>
                  <a:gd name="connsiteY469" fmla="*/ 159733 h 417252"/>
                  <a:gd name="connsiteX470" fmla="*/ 131562 w 250587"/>
                  <a:gd name="connsiteY470" fmla="*/ 157816 h 417252"/>
                  <a:gd name="connsiteX471" fmla="*/ 132447 w 250587"/>
                  <a:gd name="connsiteY471" fmla="*/ 157816 h 417252"/>
                  <a:gd name="connsiteX472" fmla="*/ 132004 w 250587"/>
                  <a:gd name="connsiteY472" fmla="*/ 156783 h 417252"/>
                  <a:gd name="connsiteX473" fmla="*/ 130382 w 250587"/>
                  <a:gd name="connsiteY473" fmla="*/ 155751 h 417252"/>
                  <a:gd name="connsiteX474" fmla="*/ 126990 w 250587"/>
                  <a:gd name="connsiteY474" fmla="*/ 155751 h 417252"/>
                  <a:gd name="connsiteX475" fmla="*/ 126547 w 250587"/>
                  <a:gd name="connsiteY475" fmla="*/ 157963 h 417252"/>
                  <a:gd name="connsiteX476" fmla="*/ 127580 w 250587"/>
                  <a:gd name="connsiteY476" fmla="*/ 159143 h 417252"/>
                  <a:gd name="connsiteX477" fmla="*/ 128317 w 250587"/>
                  <a:gd name="connsiteY477" fmla="*/ 161208 h 417252"/>
                  <a:gd name="connsiteX478" fmla="*/ 129202 w 250587"/>
                  <a:gd name="connsiteY478" fmla="*/ 162240 h 417252"/>
                  <a:gd name="connsiteX479" fmla="*/ 129497 w 250587"/>
                  <a:gd name="connsiteY479" fmla="*/ 163863 h 417252"/>
                  <a:gd name="connsiteX480" fmla="*/ 129202 w 250587"/>
                  <a:gd name="connsiteY480" fmla="*/ 164453 h 417252"/>
                  <a:gd name="connsiteX481" fmla="*/ 128908 w 250587"/>
                  <a:gd name="connsiteY481" fmla="*/ 165780 h 417252"/>
                  <a:gd name="connsiteX482" fmla="*/ 117403 w 250587"/>
                  <a:gd name="connsiteY482" fmla="*/ 211650 h 417252"/>
                  <a:gd name="connsiteX483" fmla="*/ 117846 w 250587"/>
                  <a:gd name="connsiteY483" fmla="*/ 209290 h 417252"/>
                  <a:gd name="connsiteX484" fmla="*/ 119173 w 250587"/>
                  <a:gd name="connsiteY484" fmla="*/ 207520 h 417252"/>
                  <a:gd name="connsiteX485" fmla="*/ 118731 w 250587"/>
                  <a:gd name="connsiteY485" fmla="*/ 206340 h 417252"/>
                  <a:gd name="connsiteX486" fmla="*/ 116666 w 250587"/>
                  <a:gd name="connsiteY486" fmla="*/ 204865 h 417252"/>
                  <a:gd name="connsiteX487" fmla="*/ 114453 w 250587"/>
                  <a:gd name="connsiteY487" fmla="*/ 202800 h 417252"/>
                  <a:gd name="connsiteX488" fmla="*/ 112535 w 250587"/>
                  <a:gd name="connsiteY488" fmla="*/ 199998 h 417252"/>
                  <a:gd name="connsiteX489" fmla="*/ 110471 w 250587"/>
                  <a:gd name="connsiteY489" fmla="*/ 198523 h 417252"/>
                  <a:gd name="connsiteX490" fmla="*/ 108406 w 250587"/>
                  <a:gd name="connsiteY490" fmla="*/ 199851 h 417252"/>
                  <a:gd name="connsiteX491" fmla="*/ 107226 w 250587"/>
                  <a:gd name="connsiteY491" fmla="*/ 199113 h 417252"/>
                  <a:gd name="connsiteX492" fmla="*/ 105751 w 250587"/>
                  <a:gd name="connsiteY492" fmla="*/ 198671 h 417252"/>
                  <a:gd name="connsiteX493" fmla="*/ 104571 w 250587"/>
                  <a:gd name="connsiteY493" fmla="*/ 197196 h 417252"/>
                  <a:gd name="connsiteX494" fmla="*/ 102801 w 250587"/>
                  <a:gd name="connsiteY494" fmla="*/ 196753 h 417252"/>
                  <a:gd name="connsiteX495" fmla="*/ 98671 w 250587"/>
                  <a:gd name="connsiteY495" fmla="*/ 197491 h 417252"/>
                  <a:gd name="connsiteX496" fmla="*/ 97344 w 250587"/>
                  <a:gd name="connsiteY496" fmla="*/ 197196 h 417252"/>
                  <a:gd name="connsiteX497" fmla="*/ 96017 w 250587"/>
                  <a:gd name="connsiteY497" fmla="*/ 196753 h 417252"/>
                  <a:gd name="connsiteX498" fmla="*/ 91149 w 250587"/>
                  <a:gd name="connsiteY498" fmla="*/ 196163 h 417252"/>
                  <a:gd name="connsiteX499" fmla="*/ 89380 w 250587"/>
                  <a:gd name="connsiteY499" fmla="*/ 196163 h 417252"/>
                  <a:gd name="connsiteX500" fmla="*/ 88052 w 250587"/>
                  <a:gd name="connsiteY500" fmla="*/ 197491 h 417252"/>
                  <a:gd name="connsiteX501" fmla="*/ 87610 w 250587"/>
                  <a:gd name="connsiteY501" fmla="*/ 199113 h 417252"/>
                  <a:gd name="connsiteX502" fmla="*/ 88937 w 250587"/>
                  <a:gd name="connsiteY502" fmla="*/ 199408 h 417252"/>
                  <a:gd name="connsiteX503" fmla="*/ 90707 w 250587"/>
                  <a:gd name="connsiteY503" fmla="*/ 199408 h 417252"/>
                  <a:gd name="connsiteX504" fmla="*/ 91297 w 250587"/>
                  <a:gd name="connsiteY504" fmla="*/ 201768 h 417252"/>
                  <a:gd name="connsiteX505" fmla="*/ 92034 w 250587"/>
                  <a:gd name="connsiteY505" fmla="*/ 203096 h 417252"/>
                  <a:gd name="connsiteX506" fmla="*/ 93657 w 250587"/>
                  <a:gd name="connsiteY506" fmla="*/ 204423 h 417252"/>
                  <a:gd name="connsiteX507" fmla="*/ 95722 w 250587"/>
                  <a:gd name="connsiteY507" fmla="*/ 205455 h 417252"/>
                  <a:gd name="connsiteX508" fmla="*/ 96459 w 250587"/>
                  <a:gd name="connsiteY508" fmla="*/ 206488 h 417252"/>
                  <a:gd name="connsiteX509" fmla="*/ 98671 w 250587"/>
                  <a:gd name="connsiteY509" fmla="*/ 210765 h 417252"/>
                  <a:gd name="connsiteX510" fmla="*/ 98671 w 250587"/>
                  <a:gd name="connsiteY510" fmla="*/ 214157 h 417252"/>
                  <a:gd name="connsiteX511" fmla="*/ 98967 w 250587"/>
                  <a:gd name="connsiteY511" fmla="*/ 215485 h 417252"/>
                  <a:gd name="connsiteX512" fmla="*/ 99409 w 250587"/>
                  <a:gd name="connsiteY512" fmla="*/ 216665 h 417252"/>
                  <a:gd name="connsiteX513" fmla="*/ 100884 w 250587"/>
                  <a:gd name="connsiteY513" fmla="*/ 217845 h 417252"/>
                  <a:gd name="connsiteX514" fmla="*/ 102064 w 250587"/>
                  <a:gd name="connsiteY514" fmla="*/ 219319 h 417252"/>
                  <a:gd name="connsiteX515" fmla="*/ 102654 w 250587"/>
                  <a:gd name="connsiteY515" fmla="*/ 221089 h 417252"/>
                  <a:gd name="connsiteX516" fmla="*/ 102654 w 250587"/>
                  <a:gd name="connsiteY516" fmla="*/ 222859 h 417252"/>
                  <a:gd name="connsiteX517" fmla="*/ 103686 w 250587"/>
                  <a:gd name="connsiteY517" fmla="*/ 224629 h 417252"/>
                  <a:gd name="connsiteX518" fmla="*/ 105899 w 250587"/>
                  <a:gd name="connsiteY518" fmla="*/ 226842 h 417252"/>
                  <a:gd name="connsiteX519" fmla="*/ 106784 w 250587"/>
                  <a:gd name="connsiteY519" fmla="*/ 227432 h 417252"/>
                  <a:gd name="connsiteX520" fmla="*/ 107374 w 250587"/>
                  <a:gd name="connsiteY520" fmla="*/ 228316 h 417252"/>
                  <a:gd name="connsiteX521" fmla="*/ 107669 w 250587"/>
                  <a:gd name="connsiteY521" fmla="*/ 229644 h 417252"/>
                  <a:gd name="connsiteX522" fmla="*/ 108701 w 250587"/>
                  <a:gd name="connsiteY522" fmla="*/ 230086 h 417252"/>
                  <a:gd name="connsiteX523" fmla="*/ 110766 w 250587"/>
                  <a:gd name="connsiteY523" fmla="*/ 230529 h 417252"/>
                  <a:gd name="connsiteX524" fmla="*/ 112093 w 250587"/>
                  <a:gd name="connsiteY524" fmla="*/ 229054 h 417252"/>
                  <a:gd name="connsiteX525" fmla="*/ 112978 w 250587"/>
                  <a:gd name="connsiteY525" fmla="*/ 228316 h 417252"/>
                  <a:gd name="connsiteX526" fmla="*/ 113863 w 250587"/>
                  <a:gd name="connsiteY526" fmla="*/ 228022 h 417252"/>
                  <a:gd name="connsiteX527" fmla="*/ 114896 w 250587"/>
                  <a:gd name="connsiteY527" fmla="*/ 228316 h 417252"/>
                  <a:gd name="connsiteX528" fmla="*/ 114896 w 250587"/>
                  <a:gd name="connsiteY528" fmla="*/ 226694 h 417252"/>
                  <a:gd name="connsiteX529" fmla="*/ 115485 w 250587"/>
                  <a:gd name="connsiteY529" fmla="*/ 225957 h 417252"/>
                  <a:gd name="connsiteX530" fmla="*/ 115485 w 250587"/>
                  <a:gd name="connsiteY530" fmla="*/ 225072 h 417252"/>
                  <a:gd name="connsiteX531" fmla="*/ 116518 w 250587"/>
                  <a:gd name="connsiteY531" fmla="*/ 222859 h 417252"/>
                  <a:gd name="connsiteX532" fmla="*/ 118140 w 250587"/>
                  <a:gd name="connsiteY532" fmla="*/ 220794 h 417252"/>
                  <a:gd name="connsiteX533" fmla="*/ 118731 w 250587"/>
                  <a:gd name="connsiteY533" fmla="*/ 219319 h 417252"/>
                  <a:gd name="connsiteX534" fmla="*/ 117108 w 250587"/>
                  <a:gd name="connsiteY534" fmla="*/ 214010 h 417252"/>
                  <a:gd name="connsiteX535" fmla="*/ 117108 w 250587"/>
                  <a:gd name="connsiteY535" fmla="*/ 211502 h 417252"/>
                  <a:gd name="connsiteX536" fmla="*/ 136429 w 250587"/>
                  <a:gd name="connsiteY536" fmla="*/ 192771 h 417252"/>
                  <a:gd name="connsiteX537" fmla="*/ 140854 w 250587"/>
                  <a:gd name="connsiteY537" fmla="*/ 196163 h 417252"/>
                  <a:gd name="connsiteX538" fmla="*/ 141592 w 250587"/>
                  <a:gd name="connsiteY538" fmla="*/ 196901 h 417252"/>
                  <a:gd name="connsiteX539" fmla="*/ 143951 w 250587"/>
                  <a:gd name="connsiteY539" fmla="*/ 200293 h 417252"/>
                  <a:gd name="connsiteX540" fmla="*/ 144394 w 250587"/>
                  <a:gd name="connsiteY540" fmla="*/ 201621 h 417252"/>
                  <a:gd name="connsiteX541" fmla="*/ 144394 w 250587"/>
                  <a:gd name="connsiteY541" fmla="*/ 203096 h 417252"/>
                  <a:gd name="connsiteX542" fmla="*/ 146606 w 250587"/>
                  <a:gd name="connsiteY542" fmla="*/ 204865 h 417252"/>
                  <a:gd name="connsiteX543" fmla="*/ 148523 w 250587"/>
                  <a:gd name="connsiteY543" fmla="*/ 203243 h 417252"/>
                  <a:gd name="connsiteX544" fmla="*/ 148523 w 250587"/>
                  <a:gd name="connsiteY544" fmla="*/ 199556 h 417252"/>
                  <a:gd name="connsiteX545" fmla="*/ 146754 w 250587"/>
                  <a:gd name="connsiteY545" fmla="*/ 196311 h 417252"/>
                  <a:gd name="connsiteX546" fmla="*/ 146459 w 250587"/>
                  <a:gd name="connsiteY546" fmla="*/ 195131 h 417252"/>
                  <a:gd name="connsiteX547" fmla="*/ 144099 w 250587"/>
                  <a:gd name="connsiteY547" fmla="*/ 192624 h 417252"/>
                  <a:gd name="connsiteX548" fmla="*/ 144099 w 250587"/>
                  <a:gd name="connsiteY548" fmla="*/ 189821 h 417252"/>
                  <a:gd name="connsiteX549" fmla="*/ 143657 w 250587"/>
                  <a:gd name="connsiteY549" fmla="*/ 188346 h 417252"/>
                  <a:gd name="connsiteX550" fmla="*/ 142919 w 250587"/>
                  <a:gd name="connsiteY550" fmla="*/ 186577 h 417252"/>
                  <a:gd name="connsiteX551" fmla="*/ 143362 w 250587"/>
                  <a:gd name="connsiteY551" fmla="*/ 185397 h 417252"/>
                  <a:gd name="connsiteX552" fmla="*/ 144836 w 250587"/>
                  <a:gd name="connsiteY552" fmla="*/ 185397 h 417252"/>
                  <a:gd name="connsiteX553" fmla="*/ 146164 w 250587"/>
                  <a:gd name="connsiteY553" fmla="*/ 185986 h 417252"/>
                  <a:gd name="connsiteX554" fmla="*/ 151031 w 250587"/>
                  <a:gd name="connsiteY554" fmla="*/ 190559 h 417252"/>
                  <a:gd name="connsiteX555" fmla="*/ 153243 w 250587"/>
                  <a:gd name="connsiteY555" fmla="*/ 193656 h 417252"/>
                  <a:gd name="connsiteX556" fmla="*/ 154128 w 250587"/>
                  <a:gd name="connsiteY556" fmla="*/ 194394 h 417252"/>
                  <a:gd name="connsiteX557" fmla="*/ 161061 w 250587"/>
                  <a:gd name="connsiteY557" fmla="*/ 198376 h 417252"/>
                  <a:gd name="connsiteX558" fmla="*/ 161798 w 250587"/>
                  <a:gd name="connsiteY558" fmla="*/ 199408 h 417252"/>
                  <a:gd name="connsiteX559" fmla="*/ 162240 w 250587"/>
                  <a:gd name="connsiteY559" fmla="*/ 200736 h 417252"/>
                  <a:gd name="connsiteX560" fmla="*/ 164600 w 250587"/>
                  <a:gd name="connsiteY560" fmla="*/ 204423 h 417252"/>
                  <a:gd name="connsiteX561" fmla="*/ 164600 w 250587"/>
                  <a:gd name="connsiteY561" fmla="*/ 207520 h 417252"/>
                  <a:gd name="connsiteX562" fmla="*/ 165042 w 250587"/>
                  <a:gd name="connsiteY562" fmla="*/ 208995 h 417252"/>
                  <a:gd name="connsiteX563" fmla="*/ 167403 w 250587"/>
                  <a:gd name="connsiteY563" fmla="*/ 209290 h 417252"/>
                  <a:gd name="connsiteX564" fmla="*/ 173302 w 250587"/>
                  <a:gd name="connsiteY564" fmla="*/ 212535 h 417252"/>
                  <a:gd name="connsiteX565" fmla="*/ 176104 w 250587"/>
                  <a:gd name="connsiteY565" fmla="*/ 212977 h 417252"/>
                  <a:gd name="connsiteX566" fmla="*/ 177874 w 250587"/>
                  <a:gd name="connsiteY566" fmla="*/ 212682 h 417252"/>
                  <a:gd name="connsiteX567" fmla="*/ 179497 w 250587"/>
                  <a:gd name="connsiteY567" fmla="*/ 212093 h 417252"/>
                  <a:gd name="connsiteX568" fmla="*/ 180972 w 250587"/>
                  <a:gd name="connsiteY568" fmla="*/ 211797 h 417252"/>
                  <a:gd name="connsiteX569" fmla="*/ 181709 w 250587"/>
                  <a:gd name="connsiteY569" fmla="*/ 212388 h 417252"/>
                  <a:gd name="connsiteX570" fmla="*/ 180382 w 250587"/>
                  <a:gd name="connsiteY570" fmla="*/ 215337 h 417252"/>
                  <a:gd name="connsiteX571" fmla="*/ 179939 w 250587"/>
                  <a:gd name="connsiteY571" fmla="*/ 218435 h 417252"/>
                  <a:gd name="connsiteX572" fmla="*/ 182152 w 250587"/>
                  <a:gd name="connsiteY572" fmla="*/ 220942 h 417252"/>
                  <a:gd name="connsiteX573" fmla="*/ 184659 w 250587"/>
                  <a:gd name="connsiteY573" fmla="*/ 221679 h 417252"/>
                  <a:gd name="connsiteX574" fmla="*/ 186724 w 250587"/>
                  <a:gd name="connsiteY574" fmla="*/ 215780 h 417252"/>
                  <a:gd name="connsiteX575" fmla="*/ 186724 w 250587"/>
                  <a:gd name="connsiteY575" fmla="*/ 209290 h 417252"/>
                  <a:gd name="connsiteX576" fmla="*/ 185839 w 250587"/>
                  <a:gd name="connsiteY576" fmla="*/ 209585 h 417252"/>
                  <a:gd name="connsiteX577" fmla="*/ 184954 w 250587"/>
                  <a:gd name="connsiteY577" fmla="*/ 209585 h 417252"/>
                  <a:gd name="connsiteX578" fmla="*/ 182004 w 250587"/>
                  <a:gd name="connsiteY578" fmla="*/ 207668 h 417252"/>
                  <a:gd name="connsiteX579" fmla="*/ 179791 w 250587"/>
                  <a:gd name="connsiteY579" fmla="*/ 207225 h 417252"/>
                  <a:gd name="connsiteX580" fmla="*/ 177432 w 250587"/>
                  <a:gd name="connsiteY580" fmla="*/ 207225 h 417252"/>
                  <a:gd name="connsiteX581" fmla="*/ 178317 w 250587"/>
                  <a:gd name="connsiteY581" fmla="*/ 205308 h 417252"/>
                  <a:gd name="connsiteX582" fmla="*/ 178317 w 250587"/>
                  <a:gd name="connsiteY582" fmla="*/ 203243 h 417252"/>
                  <a:gd name="connsiteX583" fmla="*/ 176989 w 250587"/>
                  <a:gd name="connsiteY583" fmla="*/ 201031 h 417252"/>
                  <a:gd name="connsiteX584" fmla="*/ 175367 w 250587"/>
                  <a:gd name="connsiteY584" fmla="*/ 198966 h 417252"/>
                  <a:gd name="connsiteX585" fmla="*/ 172860 w 250587"/>
                  <a:gd name="connsiteY585" fmla="*/ 196458 h 417252"/>
                  <a:gd name="connsiteX586" fmla="*/ 171385 w 250587"/>
                  <a:gd name="connsiteY586" fmla="*/ 193361 h 417252"/>
                  <a:gd name="connsiteX587" fmla="*/ 172860 w 250587"/>
                  <a:gd name="connsiteY587" fmla="*/ 191739 h 417252"/>
                  <a:gd name="connsiteX588" fmla="*/ 178022 w 250587"/>
                  <a:gd name="connsiteY588" fmla="*/ 191296 h 417252"/>
                  <a:gd name="connsiteX589" fmla="*/ 179349 w 250587"/>
                  <a:gd name="connsiteY589" fmla="*/ 189231 h 417252"/>
                  <a:gd name="connsiteX590" fmla="*/ 178317 w 250587"/>
                  <a:gd name="connsiteY590" fmla="*/ 188199 h 417252"/>
                  <a:gd name="connsiteX591" fmla="*/ 175957 w 250587"/>
                  <a:gd name="connsiteY591" fmla="*/ 187019 h 417252"/>
                  <a:gd name="connsiteX592" fmla="*/ 174925 w 250587"/>
                  <a:gd name="connsiteY592" fmla="*/ 186724 h 417252"/>
                  <a:gd name="connsiteX593" fmla="*/ 173597 w 250587"/>
                  <a:gd name="connsiteY593" fmla="*/ 186724 h 417252"/>
                  <a:gd name="connsiteX594" fmla="*/ 168288 w 250587"/>
                  <a:gd name="connsiteY594" fmla="*/ 184954 h 417252"/>
                  <a:gd name="connsiteX595" fmla="*/ 166812 w 250587"/>
                  <a:gd name="connsiteY595" fmla="*/ 183332 h 417252"/>
                  <a:gd name="connsiteX596" fmla="*/ 165338 w 250587"/>
                  <a:gd name="connsiteY596" fmla="*/ 182447 h 417252"/>
                  <a:gd name="connsiteX597" fmla="*/ 164305 w 250587"/>
                  <a:gd name="connsiteY597" fmla="*/ 183479 h 417252"/>
                  <a:gd name="connsiteX598" fmla="*/ 163715 w 250587"/>
                  <a:gd name="connsiteY598" fmla="*/ 184807 h 417252"/>
                  <a:gd name="connsiteX599" fmla="*/ 164896 w 250587"/>
                  <a:gd name="connsiteY599" fmla="*/ 185839 h 417252"/>
                  <a:gd name="connsiteX600" fmla="*/ 164896 w 250587"/>
                  <a:gd name="connsiteY600" fmla="*/ 188494 h 417252"/>
                  <a:gd name="connsiteX601" fmla="*/ 162978 w 250587"/>
                  <a:gd name="connsiteY601" fmla="*/ 190854 h 417252"/>
                  <a:gd name="connsiteX602" fmla="*/ 159585 w 250587"/>
                  <a:gd name="connsiteY602" fmla="*/ 190854 h 417252"/>
                  <a:gd name="connsiteX603" fmla="*/ 158553 w 250587"/>
                  <a:gd name="connsiteY603" fmla="*/ 189821 h 417252"/>
                  <a:gd name="connsiteX604" fmla="*/ 158553 w 250587"/>
                  <a:gd name="connsiteY604" fmla="*/ 188346 h 417252"/>
                  <a:gd name="connsiteX605" fmla="*/ 158848 w 250587"/>
                  <a:gd name="connsiteY605" fmla="*/ 186871 h 417252"/>
                  <a:gd name="connsiteX606" fmla="*/ 158848 w 250587"/>
                  <a:gd name="connsiteY606" fmla="*/ 185397 h 417252"/>
                  <a:gd name="connsiteX607" fmla="*/ 157373 w 250587"/>
                  <a:gd name="connsiteY607" fmla="*/ 182152 h 417252"/>
                  <a:gd name="connsiteX608" fmla="*/ 155308 w 250587"/>
                  <a:gd name="connsiteY608" fmla="*/ 179349 h 417252"/>
                  <a:gd name="connsiteX609" fmla="*/ 153243 w 250587"/>
                  <a:gd name="connsiteY609" fmla="*/ 177727 h 417252"/>
                  <a:gd name="connsiteX610" fmla="*/ 150736 w 250587"/>
                  <a:gd name="connsiteY610" fmla="*/ 176842 h 417252"/>
                  <a:gd name="connsiteX611" fmla="*/ 147196 w 250587"/>
                  <a:gd name="connsiteY611" fmla="*/ 175957 h 417252"/>
                  <a:gd name="connsiteX612" fmla="*/ 143657 w 250587"/>
                  <a:gd name="connsiteY612" fmla="*/ 175957 h 417252"/>
                  <a:gd name="connsiteX613" fmla="*/ 140854 w 250587"/>
                  <a:gd name="connsiteY613" fmla="*/ 177432 h 417252"/>
                  <a:gd name="connsiteX614" fmla="*/ 138200 w 250587"/>
                  <a:gd name="connsiteY614" fmla="*/ 179349 h 417252"/>
                  <a:gd name="connsiteX615" fmla="*/ 137020 w 250587"/>
                  <a:gd name="connsiteY615" fmla="*/ 179792 h 417252"/>
                  <a:gd name="connsiteX616" fmla="*/ 135987 w 250587"/>
                  <a:gd name="connsiteY616" fmla="*/ 180529 h 417252"/>
                  <a:gd name="connsiteX617" fmla="*/ 135987 w 250587"/>
                  <a:gd name="connsiteY617" fmla="*/ 181562 h 417252"/>
                  <a:gd name="connsiteX618" fmla="*/ 137904 w 250587"/>
                  <a:gd name="connsiteY618" fmla="*/ 183332 h 417252"/>
                  <a:gd name="connsiteX619" fmla="*/ 138200 w 250587"/>
                  <a:gd name="connsiteY619" fmla="*/ 184659 h 417252"/>
                  <a:gd name="connsiteX620" fmla="*/ 136724 w 250587"/>
                  <a:gd name="connsiteY620" fmla="*/ 185102 h 417252"/>
                  <a:gd name="connsiteX621" fmla="*/ 136282 w 250587"/>
                  <a:gd name="connsiteY621" fmla="*/ 186429 h 417252"/>
                  <a:gd name="connsiteX622" fmla="*/ 134512 w 250587"/>
                  <a:gd name="connsiteY622" fmla="*/ 186429 h 417252"/>
                  <a:gd name="connsiteX623" fmla="*/ 132889 w 250587"/>
                  <a:gd name="connsiteY623" fmla="*/ 185986 h 417252"/>
                  <a:gd name="connsiteX624" fmla="*/ 128465 w 250587"/>
                  <a:gd name="connsiteY624" fmla="*/ 184069 h 417252"/>
                  <a:gd name="connsiteX625" fmla="*/ 126990 w 250587"/>
                  <a:gd name="connsiteY625" fmla="*/ 182889 h 417252"/>
                  <a:gd name="connsiteX626" fmla="*/ 125662 w 250587"/>
                  <a:gd name="connsiteY626" fmla="*/ 181562 h 417252"/>
                  <a:gd name="connsiteX627" fmla="*/ 124777 w 250587"/>
                  <a:gd name="connsiteY627" fmla="*/ 180087 h 417252"/>
                  <a:gd name="connsiteX628" fmla="*/ 124335 w 250587"/>
                  <a:gd name="connsiteY628" fmla="*/ 178317 h 417252"/>
                  <a:gd name="connsiteX629" fmla="*/ 121680 w 250587"/>
                  <a:gd name="connsiteY629" fmla="*/ 171827 h 417252"/>
                  <a:gd name="connsiteX630" fmla="*/ 121090 w 250587"/>
                  <a:gd name="connsiteY630" fmla="*/ 169172 h 417252"/>
                  <a:gd name="connsiteX631" fmla="*/ 121090 w 250587"/>
                  <a:gd name="connsiteY631" fmla="*/ 166518 h 417252"/>
                  <a:gd name="connsiteX632" fmla="*/ 122860 w 250587"/>
                  <a:gd name="connsiteY632" fmla="*/ 165043 h 417252"/>
                  <a:gd name="connsiteX633" fmla="*/ 122565 w 250587"/>
                  <a:gd name="connsiteY633" fmla="*/ 164305 h 417252"/>
                  <a:gd name="connsiteX634" fmla="*/ 121975 w 250587"/>
                  <a:gd name="connsiteY634" fmla="*/ 163715 h 417252"/>
                  <a:gd name="connsiteX635" fmla="*/ 118877 w 250587"/>
                  <a:gd name="connsiteY635" fmla="*/ 158111 h 417252"/>
                  <a:gd name="connsiteX636" fmla="*/ 116076 w 250587"/>
                  <a:gd name="connsiteY636" fmla="*/ 152359 h 417252"/>
                  <a:gd name="connsiteX637" fmla="*/ 115190 w 250587"/>
                  <a:gd name="connsiteY637" fmla="*/ 151031 h 417252"/>
                  <a:gd name="connsiteX638" fmla="*/ 115190 w 250587"/>
                  <a:gd name="connsiteY638" fmla="*/ 149556 h 417252"/>
                  <a:gd name="connsiteX639" fmla="*/ 115485 w 250587"/>
                  <a:gd name="connsiteY639" fmla="*/ 148229 h 417252"/>
                  <a:gd name="connsiteX640" fmla="*/ 116518 w 250587"/>
                  <a:gd name="connsiteY640" fmla="*/ 147049 h 417252"/>
                  <a:gd name="connsiteX641" fmla="*/ 117551 w 250587"/>
                  <a:gd name="connsiteY641" fmla="*/ 144541 h 417252"/>
                  <a:gd name="connsiteX642" fmla="*/ 119910 w 250587"/>
                  <a:gd name="connsiteY642" fmla="*/ 141592 h 417252"/>
                  <a:gd name="connsiteX643" fmla="*/ 120648 w 250587"/>
                  <a:gd name="connsiteY643" fmla="*/ 140412 h 417252"/>
                  <a:gd name="connsiteX644" fmla="*/ 120648 w 250587"/>
                  <a:gd name="connsiteY644" fmla="*/ 138937 h 417252"/>
                  <a:gd name="connsiteX645" fmla="*/ 120205 w 250587"/>
                  <a:gd name="connsiteY645" fmla="*/ 137609 h 417252"/>
                  <a:gd name="connsiteX646" fmla="*/ 119468 w 250587"/>
                  <a:gd name="connsiteY646" fmla="*/ 136282 h 417252"/>
                  <a:gd name="connsiteX647" fmla="*/ 120353 w 250587"/>
                  <a:gd name="connsiteY647" fmla="*/ 133480 h 417252"/>
                  <a:gd name="connsiteX648" fmla="*/ 122712 w 250587"/>
                  <a:gd name="connsiteY648" fmla="*/ 131267 h 417252"/>
                  <a:gd name="connsiteX649" fmla="*/ 125367 w 250587"/>
                  <a:gd name="connsiteY649" fmla="*/ 129645 h 417252"/>
                  <a:gd name="connsiteX650" fmla="*/ 130235 w 250587"/>
                  <a:gd name="connsiteY650" fmla="*/ 127432 h 417252"/>
                  <a:gd name="connsiteX651" fmla="*/ 134365 w 250587"/>
                  <a:gd name="connsiteY651" fmla="*/ 126695 h 417252"/>
                  <a:gd name="connsiteX652" fmla="*/ 136429 w 250587"/>
                  <a:gd name="connsiteY652" fmla="*/ 122270 h 417252"/>
                  <a:gd name="connsiteX653" fmla="*/ 136724 w 250587"/>
                  <a:gd name="connsiteY653" fmla="*/ 120058 h 417252"/>
                  <a:gd name="connsiteX654" fmla="*/ 141887 w 250587"/>
                  <a:gd name="connsiteY654" fmla="*/ 109734 h 417252"/>
                  <a:gd name="connsiteX655" fmla="*/ 142919 w 250587"/>
                  <a:gd name="connsiteY655" fmla="*/ 105309 h 417252"/>
                  <a:gd name="connsiteX656" fmla="*/ 143804 w 250587"/>
                  <a:gd name="connsiteY656" fmla="*/ 103539 h 417252"/>
                  <a:gd name="connsiteX657" fmla="*/ 144246 w 250587"/>
                  <a:gd name="connsiteY657" fmla="*/ 101769 h 417252"/>
                  <a:gd name="connsiteX658" fmla="*/ 142919 w 250587"/>
                  <a:gd name="connsiteY658" fmla="*/ 101032 h 417252"/>
                  <a:gd name="connsiteX659" fmla="*/ 141296 w 250587"/>
                  <a:gd name="connsiteY659" fmla="*/ 100442 h 417252"/>
                  <a:gd name="connsiteX660" fmla="*/ 140854 w 250587"/>
                  <a:gd name="connsiteY660" fmla="*/ 98819 h 417252"/>
                  <a:gd name="connsiteX661" fmla="*/ 140854 w 250587"/>
                  <a:gd name="connsiteY661" fmla="*/ 97049 h 417252"/>
                  <a:gd name="connsiteX662" fmla="*/ 140116 w 250587"/>
                  <a:gd name="connsiteY662" fmla="*/ 96017 h 417252"/>
                  <a:gd name="connsiteX663" fmla="*/ 137609 w 250587"/>
                  <a:gd name="connsiteY663" fmla="*/ 94689 h 417252"/>
                  <a:gd name="connsiteX664" fmla="*/ 136724 w 250587"/>
                  <a:gd name="connsiteY664" fmla="*/ 93657 h 417252"/>
                  <a:gd name="connsiteX665" fmla="*/ 135102 w 250587"/>
                  <a:gd name="connsiteY665" fmla="*/ 89822 h 417252"/>
                  <a:gd name="connsiteX666" fmla="*/ 134512 w 250587"/>
                  <a:gd name="connsiteY666" fmla="*/ 87462 h 417252"/>
                  <a:gd name="connsiteX667" fmla="*/ 134512 w 250587"/>
                  <a:gd name="connsiteY667" fmla="*/ 84955 h 417252"/>
                  <a:gd name="connsiteX668" fmla="*/ 135250 w 250587"/>
                  <a:gd name="connsiteY668" fmla="*/ 76695 h 417252"/>
                  <a:gd name="connsiteX669" fmla="*/ 136429 w 250587"/>
                  <a:gd name="connsiteY669" fmla="*/ 74188 h 417252"/>
                  <a:gd name="connsiteX670" fmla="*/ 138346 w 250587"/>
                  <a:gd name="connsiteY670" fmla="*/ 72123 h 417252"/>
                  <a:gd name="connsiteX671" fmla="*/ 138937 w 250587"/>
                  <a:gd name="connsiteY671" fmla="*/ 69763 h 417252"/>
                  <a:gd name="connsiteX672" fmla="*/ 138494 w 250587"/>
                  <a:gd name="connsiteY672" fmla="*/ 67551 h 417252"/>
                  <a:gd name="connsiteX673" fmla="*/ 137609 w 250587"/>
                  <a:gd name="connsiteY673" fmla="*/ 66076 h 417252"/>
                  <a:gd name="connsiteX674" fmla="*/ 136429 w 250587"/>
                  <a:gd name="connsiteY674" fmla="*/ 64896 h 417252"/>
                  <a:gd name="connsiteX675" fmla="*/ 134512 w 250587"/>
                  <a:gd name="connsiteY675" fmla="*/ 65339 h 417252"/>
                  <a:gd name="connsiteX676" fmla="*/ 132742 w 250587"/>
                  <a:gd name="connsiteY676" fmla="*/ 68436 h 417252"/>
                  <a:gd name="connsiteX677" fmla="*/ 131710 w 250587"/>
                  <a:gd name="connsiteY677" fmla="*/ 69616 h 417252"/>
                  <a:gd name="connsiteX678" fmla="*/ 129350 w 250587"/>
                  <a:gd name="connsiteY678" fmla="*/ 70796 h 417252"/>
                  <a:gd name="connsiteX679" fmla="*/ 126695 w 250587"/>
                  <a:gd name="connsiteY679" fmla="*/ 70501 h 417252"/>
                  <a:gd name="connsiteX680" fmla="*/ 123303 w 250587"/>
                  <a:gd name="connsiteY680" fmla="*/ 69616 h 417252"/>
                  <a:gd name="connsiteX681" fmla="*/ 120058 w 250587"/>
                  <a:gd name="connsiteY681" fmla="*/ 68436 h 417252"/>
                  <a:gd name="connsiteX682" fmla="*/ 111209 w 250587"/>
                  <a:gd name="connsiteY682" fmla="*/ 63421 h 417252"/>
                  <a:gd name="connsiteX683" fmla="*/ 107226 w 250587"/>
                  <a:gd name="connsiteY683" fmla="*/ 62094 h 417252"/>
                  <a:gd name="connsiteX684" fmla="*/ 105899 w 250587"/>
                  <a:gd name="connsiteY684" fmla="*/ 62094 h 417252"/>
                  <a:gd name="connsiteX685" fmla="*/ 102654 w 250587"/>
                  <a:gd name="connsiteY685" fmla="*/ 62831 h 417252"/>
                  <a:gd name="connsiteX686" fmla="*/ 101179 w 250587"/>
                  <a:gd name="connsiteY686" fmla="*/ 62389 h 417252"/>
                  <a:gd name="connsiteX687" fmla="*/ 99704 w 250587"/>
                  <a:gd name="connsiteY687" fmla="*/ 62389 h 417252"/>
                  <a:gd name="connsiteX688" fmla="*/ 97049 w 250587"/>
                  <a:gd name="connsiteY688" fmla="*/ 63864 h 417252"/>
                  <a:gd name="connsiteX689" fmla="*/ 94247 w 250587"/>
                  <a:gd name="connsiteY689" fmla="*/ 64896 h 417252"/>
                  <a:gd name="connsiteX690" fmla="*/ 93804 w 250587"/>
                  <a:gd name="connsiteY690" fmla="*/ 68584 h 417252"/>
                  <a:gd name="connsiteX691" fmla="*/ 92919 w 250587"/>
                  <a:gd name="connsiteY691" fmla="*/ 71386 h 417252"/>
                  <a:gd name="connsiteX692" fmla="*/ 91740 w 250587"/>
                  <a:gd name="connsiteY692" fmla="*/ 74041 h 417252"/>
                  <a:gd name="connsiteX693" fmla="*/ 87905 w 250587"/>
                  <a:gd name="connsiteY693" fmla="*/ 88052 h 417252"/>
                  <a:gd name="connsiteX694" fmla="*/ 88200 w 250587"/>
                  <a:gd name="connsiteY694" fmla="*/ 90855 h 417252"/>
                  <a:gd name="connsiteX695" fmla="*/ 89527 w 250587"/>
                  <a:gd name="connsiteY695" fmla="*/ 93509 h 417252"/>
                  <a:gd name="connsiteX696" fmla="*/ 89527 w 250587"/>
                  <a:gd name="connsiteY696" fmla="*/ 95132 h 417252"/>
                  <a:gd name="connsiteX697" fmla="*/ 89232 w 250587"/>
                  <a:gd name="connsiteY697" fmla="*/ 97934 h 417252"/>
                  <a:gd name="connsiteX698" fmla="*/ 89232 w 250587"/>
                  <a:gd name="connsiteY698" fmla="*/ 106341 h 417252"/>
                  <a:gd name="connsiteX699" fmla="*/ 86872 w 250587"/>
                  <a:gd name="connsiteY699" fmla="*/ 111503 h 417252"/>
                  <a:gd name="connsiteX700" fmla="*/ 86430 w 250587"/>
                  <a:gd name="connsiteY700" fmla="*/ 114601 h 417252"/>
                  <a:gd name="connsiteX701" fmla="*/ 86430 w 250587"/>
                  <a:gd name="connsiteY701" fmla="*/ 117698 h 417252"/>
                  <a:gd name="connsiteX702" fmla="*/ 87020 w 250587"/>
                  <a:gd name="connsiteY702" fmla="*/ 121090 h 417252"/>
                  <a:gd name="connsiteX703" fmla="*/ 88642 w 250587"/>
                  <a:gd name="connsiteY703" fmla="*/ 125810 h 417252"/>
                  <a:gd name="connsiteX704" fmla="*/ 88642 w 250587"/>
                  <a:gd name="connsiteY704" fmla="*/ 127432 h 417252"/>
                  <a:gd name="connsiteX705" fmla="*/ 88052 w 250587"/>
                  <a:gd name="connsiteY705" fmla="*/ 128760 h 417252"/>
                  <a:gd name="connsiteX706" fmla="*/ 87167 w 250587"/>
                  <a:gd name="connsiteY706" fmla="*/ 129940 h 417252"/>
                  <a:gd name="connsiteX707" fmla="*/ 85398 w 250587"/>
                  <a:gd name="connsiteY707" fmla="*/ 130382 h 417252"/>
                  <a:gd name="connsiteX708" fmla="*/ 82448 w 250587"/>
                  <a:gd name="connsiteY708" fmla="*/ 130382 h 417252"/>
                  <a:gd name="connsiteX709" fmla="*/ 81563 w 250587"/>
                  <a:gd name="connsiteY709" fmla="*/ 129940 h 417252"/>
                  <a:gd name="connsiteX710" fmla="*/ 79203 w 250587"/>
                  <a:gd name="connsiteY710" fmla="*/ 126843 h 417252"/>
                  <a:gd name="connsiteX711" fmla="*/ 77875 w 250587"/>
                  <a:gd name="connsiteY711" fmla="*/ 125958 h 417252"/>
                  <a:gd name="connsiteX712" fmla="*/ 76400 w 250587"/>
                  <a:gd name="connsiteY712" fmla="*/ 125368 h 417252"/>
                  <a:gd name="connsiteX713" fmla="*/ 75221 w 250587"/>
                  <a:gd name="connsiteY713" fmla="*/ 124040 h 417252"/>
                  <a:gd name="connsiteX714" fmla="*/ 73746 w 250587"/>
                  <a:gd name="connsiteY714" fmla="*/ 123008 h 417252"/>
                  <a:gd name="connsiteX715" fmla="*/ 72713 w 250587"/>
                  <a:gd name="connsiteY715" fmla="*/ 123598 h 417252"/>
                  <a:gd name="connsiteX716" fmla="*/ 72271 w 250587"/>
                  <a:gd name="connsiteY716" fmla="*/ 124925 h 417252"/>
                  <a:gd name="connsiteX717" fmla="*/ 71976 w 250587"/>
                  <a:gd name="connsiteY717" fmla="*/ 130235 h 417252"/>
                  <a:gd name="connsiteX718" fmla="*/ 71976 w 250587"/>
                  <a:gd name="connsiteY718" fmla="*/ 131415 h 417252"/>
                  <a:gd name="connsiteX719" fmla="*/ 73156 w 250587"/>
                  <a:gd name="connsiteY719" fmla="*/ 132890 h 417252"/>
                  <a:gd name="connsiteX720" fmla="*/ 74483 w 250587"/>
                  <a:gd name="connsiteY720" fmla="*/ 134070 h 417252"/>
                  <a:gd name="connsiteX721" fmla="*/ 75073 w 250587"/>
                  <a:gd name="connsiteY721" fmla="*/ 134955 h 417252"/>
                  <a:gd name="connsiteX722" fmla="*/ 75368 w 250587"/>
                  <a:gd name="connsiteY722" fmla="*/ 135987 h 417252"/>
                  <a:gd name="connsiteX723" fmla="*/ 76400 w 250587"/>
                  <a:gd name="connsiteY723" fmla="*/ 146754 h 417252"/>
                  <a:gd name="connsiteX724" fmla="*/ 77138 w 250587"/>
                  <a:gd name="connsiteY724" fmla="*/ 149114 h 417252"/>
                  <a:gd name="connsiteX725" fmla="*/ 78318 w 250587"/>
                  <a:gd name="connsiteY725" fmla="*/ 152063 h 417252"/>
                  <a:gd name="connsiteX726" fmla="*/ 79203 w 250587"/>
                  <a:gd name="connsiteY726" fmla="*/ 155161 h 417252"/>
                  <a:gd name="connsiteX727" fmla="*/ 79203 w 250587"/>
                  <a:gd name="connsiteY727" fmla="*/ 158848 h 417252"/>
                  <a:gd name="connsiteX728" fmla="*/ 80382 w 250587"/>
                  <a:gd name="connsiteY728" fmla="*/ 162240 h 417252"/>
                  <a:gd name="connsiteX729" fmla="*/ 81857 w 250587"/>
                  <a:gd name="connsiteY729" fmla="*/ 163568 h 417252"/>
                  <a:gd name="connsiteX730" fmla="*/ 83775 w 250587"/>
                  <a:gd name="connsiteY730" fmla="*/ 163273 h 417252"/>
                  <a:gd name="connsiteX731" fmla="*/ 84807 w 250587"/>
                  <a:gd name="connsiteY731" fmla="*/ 163715 h 417252"/>
                  <a:gd name="connsiteX732" fmla="*/ 85692 w 250587"/>
                  <a:gd name="connsiteY732" fmla="*/ 166665 h 417252"/>
                  <a:gd name="connsiteX733" fmla="*/ 87757 w 250587"/>
                  <a:gd name="connsiteY733" fmla="*/ 168730 h 417252"/>
                  <a:gd name="connsiteX734" fmla="*/ 88495 w 250587"/>
                  <a:gd name="connsiteY734" fmla="*/ 171827 h 417252"/>
                  <a:gd name="connsiteX735" fmla="*/ 89674 w 250587"/>
                  <a:gd name="connsiteY735" fmla="*/ 172860 h 417252"/>
                  <a:gd name="connsiteX736" fmla="*/ 91149 w 250587"/>
                  <a:gd name="connsiteY736" fmla="*/ 173155 h 417252"/>
                  <a:gd name="connsiteX737" fmla="*/ 92772 w 250587"/>
                  <a:gd name="connsiteY737" fmla="*/ 173155 h 417252"/>
                  <a:gd name="connsiteX738" fmla="*/ 93657 w 250587"/>
                  <a:gd name="connsiteY738" fmla="*/ 171975 h 417252"/>
                  <a:gd name="connsiteX739" fmla="*/ 93657 w 250587"/>
                  <a:gd name="connsiteY739" fmla="*/ 169025 h 417252"/>
                  <a:gd name="connsiteX740" fmla="*/ 92624 w 250587"/>
                  <a:gd name="connsiteY740" fmla="*/ 164453 h 417252"/>
                  <a:gd name="connsiteX741" fmla="*/ 93657 w 250587"/>
                  <a:gd name="connsiteY741" fmla="*/ 161355 h 417252"/>
                  <a:gd name="connsiteX742" fmla="*/ 95132 w 250587"/>
                  <a:gd name="connsiteY742" fmla="*/ 163125 h 417252"/>
                  <a:gd name="connsiteX743" fmla="*/ 96902 w 250587"/>
                  <a:gd name="connsiteY743" fmla="*/ 164158 h 417252"/>
                  <a:gd name="connsiteX744" fmla="*/ 99409 w 250587"/>
                  <a:gd name="connsiteY744" fmla="*/ 164600 h 417252"/>
                  <a:gd name="connsiteX745" fmla="*/ 101621 w 250587"/>
                  <a:gd name="connsiteY745" fmla="*/ 165780 h 417252"/>
                  <a:gd name="connsiteX746" fmla="*/ 102949 w 250587"/>
                  <a:gd name="connsiteY746" fmla="*/ 167697 h 417252"/>
                  <a:gd name="connsiteX747" fmla="*/ 103243 w 250587"/>
                  <a:gd name="connsiteY747" fmla="*/ 170057 h 417252"/>
                  <a:gd name="connsiteX748" fmla="*/ 102506 w 250587"/>
                  <a:gd name="connsiteY748" fmla="*/ 171827 h 417252"/>
                  <a:gd name="connsiteX749" fmla="*/ 96459 w 250587"/>
                  <a:gd name="connsiteY749" fmla="*/ 177137 h 417252"/>
                  <a:gd name="connsiteX750" fmla="*/ 95279 w 250587"/>
                  <a:gd name="connsiteY750" fmla="*/ 178317 h 417252"/>
                  <a:gd name="connsiteX751" fmla="*/ 94542 w 250587"/>
                  <a:gd name="connsiteY751" fmla="*/ 179792 h 417252"/>
                  <a:gd name="connsiteX752" fmla="*/ 94542 w 250587"/>
                  <a:gd name="connsiteY752" fmla="*/ 184954 h 417252"/>
                  <a:gd name="connsiteX753" fmla="*/ 95132 w 250587"/>
                  <a:gd name="connsiteY753" fmla="*/ 189969 h 417252"/>
                  <a:gd name="connsiteX754" fmla="*/ 97492 w 250587"/>
                  <a:gd name="connsiteY754" fmla="*/ 187461 h 417252"/>
                  <a:gd name="connsiteX755" fmla="*/ 100441 w 250587"/>
                  <a:gd name="connsiteY755" fmla="*/ 187904 h 417252"/>
                  <a:gd name="connsiteX756" fmla="*/ 102801 w 250587"/>
                  <a:gd name="connsiteY756" fmla="*/ 191149 h 417252"/>
                  <a:gd name="connsiteX757" fmla="*/ 104719 w 250587"/>
                  <a:gd name="connsiteY757" fmla="*/ 191149 h 417252"/>
                  <a:gd name="connsiteX758" fmla="*/ 107078 w 250587"/>
                  <a:gd name="connsiteY758" fmla="*/ 193361 h 417252"/>
                  <a:gd name="connsiteX759" fmla="*/ 109881 w 250587"/>
                  <a:gd name="connsiteY759" fmla="*/ 194394 h 417252"/>
                  <a:gd name="connsiteX760" fmla="*/ 113568 w 250587"/>
                  <a:gd name="connsiteY760" fmla="*/ 194099 h 417252"/>
                  <a:gd name="connsiteX761" fmla="*/ 116223 w 250587"/>
                  <a:gd name="connsiteY761" fmla="*/ 192476 h 417252"/>
                  <a:gd name="connsiteX762" fmla="*/ 116223 w 250587"/>
                  <a:gd name="connsiteY762" fmla="*/ 190411 h 417252"/>
                  <a:gd name="connsiteX763" fmla="*/ 117698 w 250587"/>
                  <a:gd name="connsiteY763" fmla="*/ 189084 h 417252"/>
                  <a:gd name="connsiteX764" fmla="*/ 121385 w 250587"/>
                  <a:gd name="connsiteY764" fmla="*/ 187166 h 417252"/>
                  <a:gd name="connsiteX765" fmla="*/ 122712 w 250587"/>
                  <a:gd name="connsiteY765" fmla="*/ 186724 h 417252"/>
                  <a:gd name="connsiteX766" fmla="*/ 124040 w 250587"/>
                  <a:gd name="connsiteY766" fmla="*/ 186429 h 417252"/>
                  <a:gd name="connsiteX767" fmla="*/ 124925 w 250587"/>
                  <a:gd name="connsiteY767" fmla="*/ 186429 h 417252"/>
                  <a:gd name="connsiteX768" fmla="*/ 132595 w 250587"/>
                  <a:gd name="connsiteY768" fmla="*/ 190559 h 417252"/>
                  <a:gd name="connsiteX769" fmla="*/ 135987 w 250587"/>
                  <a:gd name="connsiteY769" fmla="*/ 194246 h 417252"/>
                  <a:gd name="connsiteX770" fmla="*/ 84807 w 250587"/>
                  <a:gd name="connsiteY770" fmla="*/ 230529 h 417252"/>
                  <a:gd name="connsiteX771" fmla="*/ 83923 w 250587"/>
                  <a:gd name="connsiteY771" fmla="*/ 231856 h 417252"/>
                  <a:gd name="connsiteX772" fmla="*/ 82890 w 250587"/>
                  <a:gd name="connsiteY772" fmla="*/ 232299 h 417252"/>
                  <a:gd name="connsiteX773" fmla="*/ 81415 w 250587"/>
                  <a:gd name="connsiteY773" fmla="*/ 231856 h 417252"/>
                  <a:gd name="connsiteX774" fmla="*/ 80825 w 250587"/>
                  <a:gd name="connsiteY774" fmla="*/ 231119 h 417252"/>
                  <a:gd name="connsiteX775" fmla="*/ 77875 w 250587"/>
                  <a:gd name="connsiteY775" fmla="*/ 229202 h 417252"/>
                  <a:gd name="connsiteX776" fmla="*/ 76695 w 250587"/>
                  <a:gd name="connsiteY776" fmla="*/ 227874 h 417252"/>
                  <a:gd name="connsiteX777" fmla="*/ 76253 w 250587"/>
                  <a:gd name="connsiteY777" fmla="*/ 227874 h 417252"/>
                  <a:gd name="connsiteX778" fmla="*/ 75958 w 250587"/>
                  <a:gd name="connsiteY778" fmla="*/ 228316 h 417252"/>
                  <a:gd name="connsiteX779" fmla="*/ 75958 w 250587"/>
                  <a:gd name="connsiteY779" fmla="*/ 228907 h 417252"/>
                  <a:gd name="connsiteX780" fmla="*/ 76106 w 250587"/>
                  <a:gd name="connsiteY780" fmla="*/ 228907 h 417252"/>
                  <a:gd name="connsiteX781" fmla="*/ 75515 w 250587"/>
                  <a:gd name="connsiteY781" fmla="*/ 229791 h 417252"/>
                  <a:gd name="connsiteX782" fmla="*/ 75515 w 250587"/>
                  <a:gd name="connsiteY782" fmla="*/ 230971 h 417252"/>
                  <a:gd name="connsiteX783" fmla="*/ 76253 w 250587"/>
                  <a:gd name="connsiteY783" fmla="*/ 231561 h 417252"/>
                  <a:gd name="connsiteX784" fmla="*/ 77875 w 250587"/>
                  <a:gd name="connsiteY784" fmla="*/ 234511 h 417252"/>
                  <a:gd name="connsiteX785" fmla="*/ 79203 w 250587"/>
                  <a:gd name="connsiteY785" fmla="*/ 236133 h 417252"/>
                  <a:gd name="connsiteX786" fmla="*/ 81563 w 250587"/>
                  <a:gd name="connsiteY786" fmla="*/ 236576 h 417252"/>
                  <a:gd name="connsiteX787" fmla="*/ 83480 w 250587"/>
                  <a:gd name="connsiteY787" fmla="*/ 235839 h 417252"/>
                  <a:gd name="connsiteX788" fmla="*/ 85250 w 250587"/>
                  <a:gd name="connsiteY788" fmla="*/ 236281 h 417252"/>
                  <a:gd name="connsiteX789" fmla="*/ 87167 w 250587"/>
                  <a:gd name="connsiteY789" fmla="*/ 236281 h 417252"/>
                  <a:gd name="connsiteX790" fmla="*/ 87905 w 250587"/>
                  <a:gd name="connsiteY790" fmla="*/ 234364 h 417252"/>
                  <a:gd name="connsiteX791" fmla="*/ 85840 w 250587"/>
                  <a:gd name="connsiteY791" fmla="*/ 232741 h 417252"/>
                  <a:gd name="connsiteX792" fmla="*/ 84955 w 250587"/>
                  <a:gd name="connsiteY792" fmla="*/ 230676 h 417252"/>
                  <a:gd name="connsiteX793" fmla="*/ 85987 w 250587"/>
                  <a:gd name="connsiteY793" fmla="*/ 191886 h 417252"/>
                  <a:gd name="connsiteX794" fmla="*/ 85987 w 250587"/>
                  <a:gd name="connsiteY794" fmla="*/ 190116 h 417252"/>
                  <a:gd name="connsiteX795" fmla="*/ 84365 w 250587"/>
                  <a:gd name="connsiteY795" fmla="*/ 188199 h 417252"/>
                  <a:gd name="connsiteX796" fmla="*/ 82005 w 250587"/>
                  <a:gd name="connsiteY796" fmla="*/ 187166 h 417252"/>
                  <a:gd name="connsiteX797" fmla="*/ 81563 w 250587"/>
                  <a:gd name="connsiteY797" fmla="*/ 187609 h 417252"/>
                  <a:gd name="connsiteX798" fmla="*/ 81563 w 250587"/>
                  <a:gd name="connsiteY798" fmla="*/ 189231 h 417252"/>
                  <a:gd name="connsiteX799" fmla="*/ 85987 w 250587"/>
                  <a:gd name="connsiteY799" fmla="*/ 191886 h 417252"/>
                  <a:gd name="connsiteX800" fmla="*/ 112389 w 250587"/>
                  <a:gd name="connsiteY800" fmla="*/ 392769 h 417252"/>
                  <a:gd name="connsiteX801" fmla="*/ 110618 w 250587"/>
                  <a:gd name="connsiteY801" fmla="*/ 393212 h 417252"/>
                  <a:gd name="connsiteX802" fmla="*/ 109143 w 250587"/>
                  <a:gd name="connsiteY802" fmla="*/ 391294 h 417252"/>
                  <a:gd name="connsiteX803" fmla="*/ 105899 w 250587"/>
                  <a:gd name="connsiteY803" fmla="*/ 390704 h 417252"/>
                  <a:gd name="connsiteX804" fmla="*/ 102212 w 250587"/>
                  <a:gd name="connsiteY804" fmla="*/ 393064 h 417252"/>
                  <a:gd name="connsiteX805" fmla="*/ 101621 w 250587"/>
                  <a:gd name="connsiteY805" fmla="*/ 394539 h 417252"/>
                  <a:gd name="connsiteX806" fmla="*/ 103097 w 250587"/>
                  <a:gd name="connsiteY806" fmla="*/ 396014 h 417252"/>
                  <a:gd name="connsiteX807" fmla="*/ 105456 w 250587"/>
                  <a:gd name="connsiteY807" fmla="*/ 395277 h 417252"/>
                  <a:gd name="connsiteX808" fmla="*/ 107078 w 250587"/>
                  <a:gd name="connsiteY808" fmla="*/ 396014 h 417252"/>
                  <a:gd name="connsiteX809" fmla="*/ 110618 w 250587"/>
                  <a:gd name="connsiteY809" fmla="*/ 394687 h 417252"/>
                  <a:gd name="connsiteX810" fmla="*/ 112683 w 250587"/>
                  <a:gd name="connsiteY810" fmla="*/ 396604 h 417252"/>
                  <a:gd name="connsiteX811" fmla="*/ 115781 w 250587"/>
                  <a:gd name="connsiteY811" fmla="*/ 394834 h 417252"/>
                  <a:gd name="connsiteX812" fmla="*/ 115781 w 250587"/>
                  <a:gd name="connsiteY812" fmla="*/ 394244 h 417252"/>
                  <a:gd name="connsiteX813" fmla="*/ 115338 w 250587"/>
                  <a:gd name="connsiteY813" fmla="*/ 393212 h 417252"/>
                  <a:gd name="connsiteX814" fmla="*/ 112535 w 250587"/>
                  <a:gd name="connsiteY814" fmla="*/ 392622 h 417252"/>
                  <a:gd name="connsiteX815" fmla="*/ 228169 w 250587"/>
                  <a:gd name="connsiteY815" fmla="*/ 362386 h 417252"/>
                  <a:gd name="connsiteX816" fmla="*/ 227284 w 250587"/>
                  <a:gd name="connsiteY816" fmla="*/ 365336 h 417252"/>
                  <a:gd name="connsiteX817" fmla="*/ 227874 w 250587"/>
                  <a:gd name="connsiteY817" fmla="*/ 366221 h 417252"/>
                  <a:gd name="connsiteX818" fmla="*/ 229496 w 250587"/>
                  <a:gd name="connsiteY818" fmla="*/ 369761 h 417252"/>
                  <a:gd name="connsiteX819" fmla="*/ 229939 w 250587"/>
                  <a:gd name="connsiteY819" fmla="*/ 368286 h 417252"/>
                  <a:gd name="connsiteX820" fmla="*/ 229939 w 250587"/>
                  <a:gd name="connsiteY820" fmla="*/ 363861 h 417252"/>
                  <a:gd name="connsiteX821" fmla="*/ 228169 w 250587"/>
                  <a:gd name="connsiteY821" fmla="*/ 362386 h 417252"/>
                  <a:gd name="connsiteX822" fmla="*/ 250588 w 250587"/>
                  <a:gd name="connsiteY822" fmla="*/ 349554 h 417252"/>
                  <a:gd name="connsiteX823" fmla="*/ 249850 w 250587"/>
                  <a:gd name="connsiteY823" fmla="*/ 348374 h 417252"/>
                  <a:gd name="connsiteX824" fmla="*/ 248523 w 250587"/>
                  <a:gd name="connsiteY824" fmla="*/ 347489 h 417252"/>
                  <a:gd name="connsiteX825" fmla="*/ 247047 w 250587"/>
                  <a:gd name="connsiteY825" fmla="*/ 345572 h 417252"/>
                  <a:gd name="connsiteX826" fmla="*/ 246753 w 250587"/>
                  <a:gd name="connsiteY826" fmla="*/ 343065 h 417252"/>
                  <a:gd name="connsiteX827" fmla="*/ 247638 w 250587"/>
                  <a:gd name="connsiteY827" fmla="*/ 337312 h 417252"/>
                  <a:gd name="connsiteX828" fmla="*/ 247638 w 250587"/>
                  <a:gd name="connsiteY828" fmla="*/ 335838 h 417252"/>
                  <a:gd name="connsiteX829" fmla="*/ 245573 w 250587"/>
                  <a:gd name="connsiteY829" fmla="*/ 332593 h 417252"/>
                  <a:gd name="connsiteX830" fmla="*/ 245131 w 250587"/>
                  <a:gd name="connsiteY830" fmla="*/ 328463 h 417252"/>
                  <a:gd name="connsiteX831" fmla="*/ 242918 w 250587"/>
                  <a:gd name="connsiteY831" fmla="*/ 326988 h 417252"/>
                  <a:gd name="connsiteX832" fmla="*/ 240116 w 250587"/>
                  <a:gd name="connsiteY832" fmla="*/ 326398 h 417252"/>
                  <a:gd name="connsiteX833" fmla="*/ 239231 w 250587"/>
                  <a:gd name="connsiteY833" fmla="*/ 325513 h 417252"/>
                  <a:gd name="connsiteX834" fmla="*/ 239231 w 250587"/>
                  <a:gd name="connsiteY834" fmla="*/ 324628 h 417252"/>
                  <a:gd name="connsiteX835" fmla="*/ 241296 w 250587"/>
                  <a:gd name="connsiteY835" fmla="*/ 322858 h 417252"/>
                  <a:gd name="connsiteX836" fmla="*/ 242475 w 250587"/>
                  <a:gd name="connsiteY836" fmla="*/ 321678 h 417252"/>
                  <a:gd name="connsiteX837" fmla="*/ 243951 w 250587"/>
                  <a:gd name="connsiteY837" fmla="*/ 319024 h 417252"/>
                  <a:gd name="connsiteX838" fmla="*/ 243508 w 250587"/>
                  <a:gd name="connsiteY838" fmla="*/ 316221 h 417252"/>
                  <a:gd name="connsiteX839" fmla="*/ 241001 w 250587"/>
                  <a:gd name="connsiteY839" fmla="*/ 312829 h 417252"/>
                  <a:gd name="connsiteX840" fmla="*/ 240558 w 250587"/>
                  <a:gd name="connsiteY840" fmla="*/ 311649 h 417252"/>
                  <a:gd name="connsiteX841" fmla="*/ 240558 w 250587"/>
                  <a:gd name="connsiteY841" fmla="*/ 307667 h 417252"/>
                  <a:gd name="connsiteX842" fmla="*/ 237903 w 250587"/>
                  <a:gd name="connsiteY842" fmla="*/ 308109 h 417252"/>
                  <a:gd name="connsiteX843" fmla="*/ 235839 w 250587"/>
                  <a:gd name="connsiteY843" fmla="*/ 306487 h 417252"/>
                  <a:gd name="connsiteX844" fmla="*/ 234511 w 250587"/>
                  <a:gd name="connsiteY844" fmla="*/ 303684 h 417252"/>
                  <a:gd name="connsiteX845" fmla="*/ 232446 w 250587"/>
                  <a:gd name="connsiteY845" fmla="*/ 301472 h 417252"/>
                  <a:gd name="connsiteX846" fmla="*/ 226399 w 250587"/>
                  <a:gd name="connsiteY846" fmla="*/ 297785 h 417252"/>
                  <a:gd name="connsiteX847" fmla="*/ 223154 w 250587"/>
                  <a:gd name="connsiteY847" fmla="*/ 294983 h 417252"/>
                  <a:gd name="connsiteX848" fmla="*/ 221827 w 250587"/>
                  <a:gd name="connsiteY848" fmla="*/ 294983 h 417252"/>
                  <a:gd name="connsiteX849" fmla="*/ 220352 w 250587"/>
                  <a:gd name="connsiteY849" fmla="*/ 297342 h 417252"/>
                  <a:gd name="connsiteX850" fmla="*/ 222860 w 250587"/>
                  <a:gd name="connsiteY850" fmla="*/ 307667 h 417252"/>
                  <a:gd name="connsiteX851" fmla="*/ 223449 w 250587"/>
                  <a:gd name="connsiteY851" fmla="*/ 311207 h 417252"/>
                  <a:gd name="connsiteX852" fmla="*/ 222564 w 250587"/>
                  <a:gd name="connsiteY852" fmla="*/ 314451 h 417252"/>
                  <a:gd name="connsiteX853" fmla="*/ 219320 w 250587"/>
                  <a:gd name="connsiteY853" fmla="*/ 315041 h 417252"/>
                  <a:gd name="connsiteX854" fmla="*/ 215927 w 250587"/>
                  <a:gd name="connsiteY854" fmla="*/ 314156 h 417252"/>
                  <a:gd name="connsiteX855" fmla="*/ 214894 w 250587"/>
                  <a:gd name="connsiteY855" fmla="*/ 314156 h 417252"/>
                  <a:gd name="connsiteX856" fmla="*/ 214010 w 250587"/>
                  <a:gd name="connsiteY856" fmla="*/ 316959 h 417252"/>
                  <a:gd name="connsiteX857" fmla="*/ 213125 w 250587"/>
                  <a:gd name="connsiteY857" fmla="*/ 318286 h 417252"/>
                  <a:gd name="connsiteX858" fmla="*/ 210618 w 250587"/>
                  <a:gd name="connsiteY858" fmla="*/ 317696 h 417252"/>
                  <a:gd name="connsiteX859" fmla="*/ 207963 w 250587"/>
                  <a:gd name="connsiteY859" fmla="*/ 315926 h 417252"/>
                  <a:gd name="connsiteX860" fmla="*/ 206045 w 250587"/>
                  <a:gd name="connsiteY860" fmla="*/ 315484 h 417252"/>
                  <a:gd name="connsiteX861" fmla="*/ 204423 w 250587"/>
                  <a:gd name="connsiteY861" fmla="*/ 316811 h 417252"/>
                  <a:gd name="connsiteX862" fmla="*/ 203980 w 250587"/>
                  <a:gd name="connsiteY862" fmla="*/ 318139 h 417252"/>
                  <a:gd name="connsiteX863" fmla="*/ 203391 w 250587"/>
                  <a:gd name="connsiteY863" fmla="*/ 323006 h 417252"/>
                  <a:gd name="connsiteX864" fmla="*/ 202653 w 250587"/>
                  <a:gd name="connsiteY864" fmla="*/ 326251 h 417252"/>
                  <a:gd name="connsiteX865" fmla="*/ 199851 w 250587"/>
                  <a:gd name="connsiteY865" fmla="*/ 327283 h 417252"/>
                  <a:gd name="connsiteX866" fmla="*/ 195425 w 250587"/>
                  <a:gd name="connsiteY866" fmla="*/ 325071 h 417252"/>
                  <a:gd name="connsiteX867" fmla="*/ 194246 w 250587"/>
                  <a:gd name="connsiteY867" fmla="*/ 325071 h 417252"/>
                  <a:gd name="connsiteX868" fmla="*/ 193066 w 250587"/>
                  <a:gd name="connsiteY868" fmla="*/ 326251 h 417252"/>
                  <a:gd name="connsiteX869" fmla="*/ 192181 w 250587"/>
                  <a:gd name="connsiteY869" fmla="*/ 327578 h 417252"/>
                  <a:gd name="connsiteX870" fmla="*/ 191149 w 250587"/>
                  <a:gd name="connsiteY870" fmla="*/ 330823 h 417252"/>
                  <a:gd name="connsiteX871" fmla="*/ 189674 w 250587"/>
                  <a:gd name="connsiteY871" fmla="*/ 333773 h 417252"/>
                  <a:gd name="connsiteX872" fmla="*/ 188936 w 250587"/>
                  <a:gd name="connsiteY872" fmla="*/ 334805 h 417252"/>
                  <a:gd name="connsiteX873" fmla="*/ 187904 w 250587"/>
                  <a:gd name="connsiteY873" fmla="*/ 335543 h 417252"/>
                  <a:gd name="connsiteX874" fmla="*/ 183626 w 250587"/>
                  <a:gd name="connsiteY874" fmla="*/ 336723 h 417252"/>
                  <a:gd name="connsiteX875" fmla="*/ 181857 w 250587"/>
                  <a:gd name="connsiteY875" fmla="*/ 337460 h 417252"/>
                  <a:gd name="connsiteX876" fmla="*/ 178465 w 250587"/>
                  <a:gd name="connsiteY876" fmla="*/ 339525 h 417252"/>
                  <a:gd name="connsiteX877" fmla="*/ 177284 w 250587"/>
                  <a:gd name="connsiteY877" fmla="*/ 339230 h 417252"/>
                  <a:gd name="connsiteX878" fmla="*/ 179939 w 250587"/>
                  <a:gd name="connsiteY878" fmla="*/ 337018 h 417252"/>
                  <a:gd name="connsiteX879" fmla="*/ 180530 w 250587"/>
                  <a:gd name="connsiteY879" fmla="*/ 335838 h 417252"/>
                  <a:gd name="connsiteX880" fmla="*/ 180087 w 250587"/>
                  <a:gd name="connsiteY880" fmla="*/ 330970 h 417252"/>
                  <a:gd name="connsiteX881" fmla="*/ 179791 w 250587"/>
                  <a:gd name="connsiteY881" fmla="*/ 329495 h 417252"/>
                  <a:gd name="connsiteX882" fmla="*/ 178022 w 250587"/>
                  <a:gd name="connsiteY882" fmla="*/ 326546 h 417252"/>
                  <a:gd name="connsiteX883" fmla="*/ 175367 w 250587"/>
                  <a:gd name="connsiteY883" fmla="*/ 324628 h 417252"/>
                  <a:gd name="connsiteX884" fmla="*/ 172270 w 250587"/>
                  <a:gd name="connsiteY884" fmla="*/ 323891 h 417252"/>
                  <a:gd name="connsiteX885" fmla="*/ 170647 w 250587"/>
                  <a:gd name="connsiteY885" fmla="*/ 323006 h 417252"/>
                  <a:gd name="connsiteX886" fmla="*/ 169025 w 250587"/>
                  <a:gd name="connsiteY886" fmla="*/ 322416 h 417252"/>
                  <a:gd name="connsiteX887" fmla="*/ 167550 w 250587"/>
                  <a:gd name="connsiteY887" fmla="*/ 324776 h 417252"/>
                  <a:gd name="connsiteX888" fmla="*/ 166518 w 250587"/>
                  <a:gd name="connsiteY888" fmla="*/ 325956 h 417252"/>
                  <a:gd name="connsiteX889" fmla="*/ 165190 w 250587"/>
                  <a:gd name="connsiteY889" fmla="*/ 326693 h 417252"/>
                  <a:gd name="connsiteX890" fmla="*/ 161355 w 250587"/>
                  <a:gd name="connsiteY890" fmla="*/ 327431 h 417252"/>
                  <a:gd name="connsiteX891" fmla="*/ 160028 w 250587"/>
                  <a:gd name="connsiteY891" fmla="*/ 328315 h 417252"/>
                  <a:gd name="connsiteX892" fmla="*/ 158848 w 250587"/>
                  <a:gd name="connsiteY892" fmla="*/ 329495 h 417252"/>
                  <a:gd name="connsiteX893" fmla="*/ 157963 w 250587"/>
                  <a:gd name="connsiteY893" fmla="*/ 330381 h 417252"/>
                  <a:gd name="connsiteX894" fmla="*/ 157521 w 250587"/>
                  <a:gd name="connsiteY894" fmla="*/ 331413 h 417252"/>
                  <a:gd name="connsiteX895" fmla="*/ 157521 w 250587"/>
                  <a:gd name="connsiteY895" fmla="*/ 334953 h 417252"/>
                  <a:gd name="connsiteX896" fmla="*/ 155161 w 250587"/>
                  <a:gd name="connsiteY896" fmla="*/ 336575 h 417252"/>
                  <a:gd name="connsiteX897" fmla="*/ 152358 w 250587"/>
                  <a:gd name="connsiteY897" fmla="*/ 337165 h 417252"/>
                  <a:gd name="connsiteX898" fmla="*/ 148966 w 250587"/>
                  <a:gd name="connsiteY898" fmla="*/ 337165 h 417252"/>
                  <a:gd name="connsiteX899" fmla="*/ 146754 w 250587"/>
                  <a:gd name="connsiteY899" fmla="*/ 338198 h 417252"/>
                  <a:gd name="connsiteX900" fmla="*/ 141444 w 250587"/>
                  <a:gd name="connsiteY900" fmla="*/ 339377 h 417252"/>
                  <a:gd name="connsiteX901" fmla="*/ 140116 w 250587"/>
                  <a:gd name="connsiteY901" fmla="*/ 339820 h 417252"/>
                  <a:gd name="connsiteX902" fmla="*/ 137609 w 250587"/>
                  <a:gd name="connsiteY902" fmla="*/ 342032 h 417252"/>
                  <a:gd name="connsiteX903" fmla="*/ 134659 w 250587"/>
                  <a:gd name="connsiteY903" fmla="*/ 345572 h 417252"/>
                  <a:gd name="connsiteX904" fmla="*/ 134365 w 250587"/>
                  <a:gd name="connsiteY904" fmla="*/ 346752 h 417252"/>
                  <a:gd name="connsiteX905" fmla="*/ 134365 w 250587"/>
                  <a:gd name="connsiteY905" fmla="*/ 349554 h 417252"/>
                  <a:gd name="connsiteX906" fmla="*/ 132447 w 250587"/>
                  <a:gd name="connsiteY906" fmla="*/ 357224 h 417252"/>
                  <a:gd name="connsiteX907" fmla="*/ 130972 w 250587"/>
                  <a:gd name="connsiteY907" fmla="*/ 359436 h 417252"/>
                  <a:gd name="connsiteX908" fmla="*/ 129202 w 250587"/>
                  <a:gd name="connsiteY908" fmla="*/ 361501 h 417252"/>
                  <a:gd name="connsiteX909" fmla="*/ 128612 w 250587"/>
                  <a:gd name="connsiteY909" fmla="*/ 364746 h 417252"/>
                  <a:gd name="connsiteX910" fmla="*/ 130235 w 250587"/>
                  <a:gd name="connsiteY910" fmla="*/ 367548 h 417252"/>
                  <a:gd name="connsiteX911" fmla="*/ 131857 w 250587"/>
                  <a:gd name="connsiteY911" fmla="*/ 368581 h 417252"/>
                  <a:gd name="connsiteX912" fmla="*/ 133627 w 250587"/>
                  <a:gd name="connsiteY912" fmla="*/ 369023 h 417252"/>
                  <a:gd name="connsiteX913" fmla="*/ 134807 w 250587"/>
                  <a:gd name="connsiteY913" fmla="*/ 368138 h 417252"/>
                  <a:gd name="connsiteX914" fmla="*/ 135692 w 250587"/>
                  <a:gd name="connsiteY914" fmla="*/ 366663 h 417252"/>
                  <a:gd name="connsiteX915" fmla="*/ 137609 w 250587"/>
                  <a:gd name="connsiteY915" fmla="*/ 362386 h 417252"/>
                  <a:gd name="connsiteX916" fmla="*/ 139379 w 250587"/>
                  <a:gd name="connsiteY916" fmla="*/ 357961 h 417252"/>
                  <a:gd name="connsiteX917" fmla="*/ 142772 w 250587"/>
                  <a:gd name="connsiteY917" fmla="*/ 352209 h 417252"/>
                  <a:gd name="connsiteX918" fmla="*/ 143509 w 250587"/>
                  <a:gd name="connsiteY918" fmla="*/ 350144 h 417252"/>
                  <a:gd name="connsiteX919" fmla="*/ 144099 w 250587"/>
                  <a:gd name="connsiteY919" fmla="*/ 349259 h 417252"/>
                  <a:gd name="connsiteX920" fmla="*/ 147196 w 250587"/>
                  <a:gd name="connsiteY920" fmla="*/ 346900 h 417252"/>
                  <a:gd name="connsiteX921" fmla="*/ 149704 w 250587"/>
                  <a:gd name="connsiteY921" fmla="*/ 346604 h 417252"/>
                  <a:gd name="connsiteX922" fmla="*/ 151769 w 250587"/>
                  <a:gd name="connsiteY922" fmla="*/ 347932 h 417252"/>
                  <a:gd name="connsiteX923" fmla="*/ 152506 w 250587"/>
                  <a:gd name="connsiteY923" fmla="*/ 352209 h 417252"/>
                  <a:gd name="connsiteX924" fmla="*/ 153096 w 250587"/>
                  <a:gd name="connsiteY924" fmla="*/ 352947 h 417252"/>
                  <a:gd name="connsiteX925" fmla="*/ 155013 w 250587"/>
                  <a:gd name="connsiteY925" fmla="*/ 352947 h 417252"/>
                  <a:gd name="connsiteX926" fmla="*/ 156930 w 250587"/>
                  <a:gd name="connsiteY926" fmla="*/ 352504 h 417252"/>
                  <a:gd name="connsiteX927" fmla="*/ 158553 w 250587"/>
                  <a:gd name="connsiteY927" fmla="*/ 350734 h 417252"/>
                  <a:gd name="connsiteX928" fmla="*/ 159733 w 250587"/>
                  <a:gd name="connsiteY928" fmla="*/ 348522 h 417252"/>
                  <a:gd name="connsiteX929" fmla="*/ 160323 w 250587"/>
                  <a:gd name="connsiteY929" fmla="*/ 349407 h 417252"/>
                  <a:gd name="connsiteX930" fmla="*/ 160765 w 250587"/>
                  <a:gd name="connsiteY930" fmla="*/ 350439 h 417252"/>
                  <a:gd name="connsiteX931" fmla="*/ 161061 w 250587"/>
                  <a:gd name="connsiteY931" fmla="*/ 351914 h 417252"/>
                  <a:gd name="connsiteX932" fmla="*/ 161798 w 250587"/>
                  <a:gd name="connsiteY932" fmla="*/ 353094 h 417252"/>
                  <a:gd name="connsiteX933" fmla="*/ 164453 w 250587"/>
                  <a:gd name="connsiteY933" fmla="*/ 354864 h 417252"/>
                  <a:gd name="connsiteX934" fmla="*/ 167255 w 250587"/>
                  <a:gd name="connsiteY934" fmla="*/ 356339 h 417252"/>
                  <a:gd name="connsiteX935" fmla="*/ 169468 w 250587"/>
                  <a:gd name="connsiteY935" fmla="*/ 349554 h 417252"/>
                  <a:gd name="connsiteX936" fmla="*/ 169468 w 250587"/>
                  <a:gd name="connsiteY936" fmla="*/ 347195 h 417252"/>
                  <a:gd name="connsiteX937" fmla="*/ 169910 w 250587"/>
                  <a:gd name="connsiteY937" fmla="*/ 345867 h 417252"/>
                  <a:gd name="connsiteX938" fmla="*/ 171532 w 250587"/>
                  <a:gd name="connsiteY938" fmla="*/ 345277 h 417252"/>
                  <a:gd name="connsiteX939" fmla="*/ 173007 w 250587"/>
                  <a:gd name="connsiteY939" fmla="*/ 345277 h 417252"/>
                  <a:gd name="connsiteX940" fmla="*/ 174482 w 250587"/>
                  <a:gd name="connsiteY940" fmla="*/ 345720 h 417252"/>
                  <a:gd name="connsiteX941" fmla="*/ 175810 w 250587"/>
                  <a:gd name="connsiteY941" fmla="*/ 346604 h 417252"/>
                  <a:gd name="connsiteX942" fmla="*/ 176989 w 250587"/>
                  <a:gd name="connsiteY942" fmla="*/ 347784 h 417252"/>
                  <a:gd name="connsiteX943" fmla="*/ 182299 w 250587"/>
                  <a:gd name="connsiteY943" fmla="*/ 349849 h 417252"/>
                  <a:gd name="connsiteX944" fmla="*/ 184954 w 250587"/>
                  <a:gd name="connsiteY944" fmla="*/ 352062 h 417252"/>
                  <a:gd name="connsiteX945" fmla="*/ 187904 w 250587"/>
                  <a:gd name="connsiteY945" fmla="*/ 355749 h 417252"/>
                  <a:gd name="connsiteX946" fmla="*/ 188494 w 250587"/>
                  <a:gd name="connsiteY946" fmla="*/ 356781 h 417252"/>
                  <a:gd name="connsiteX947" fmla="*/ 188494 w 250587"/>
                  <a:gd name="connsiteY947" fmla="*/ 358404 h 417252"/>
                  <a:gd name="connsiteX948" fmla="*/ 188051 w 250587"/>
                  <a:gd name="connsiteY948" fmla="*/ 360026 h 417252"/>
                  <a:gd name="connsiteX949" fmla="*/ 187166 w 250587"/>
                  <a:gd name="connsiteY949" fmla="*/ 361354 h 417252"/>
                  <a:gd name="connsiteX950" fmla="*/ 186134 w 250587"/>
                  <a:gd name="connsiteY950" fmla="*/ 362534 h 417252"/>
                  <a:gd name="connsiteX951" fmla="*/ 184217 w 250587"/>
                  <a:gd name="connsiteY951" fmla="*/ 364156 h 417252"/>
                  <a:gd name="connsiteX952" fmla="*/ 182594 w 250587"/>
                  <a:gd name="connsiteY952" fmla="*/ 367253 h 417252"/>
                  <a:gd name="connsiteX953" fmla="*/ 182594 w 250587"/>
                  <a:gd name="connsiteY953" fmla="*/ 370646 h 417252"/>
                  <a:gd name="connsiteX954" fmla="*/ 184217 w 250587"/>
                  <a:gd name="connsiteY954" fmla="*/ 375808 h 417252"/>
                  <a:gd name="connsiteX955" fmla="*/ 184217 w 250587"/>
                  <a:gd name="connsiteY955" fmla="*/ 379348 h 417252"/>
                  <a:gd name="connsiteX956" fmla="*/ 184954 w 250587"/>
                  <a:gd name="connsiteY956" fmla="*/ 382740 h 417252"/>
                  <a:gd name="connsiteX957" fmla="*/ 188494 w 250587"/>
                  <a:gd name="connsiteY957" fmla="*/ 387165 h 417252"/>
                  <a:gd name="connsiteX958" fmla="*/ 193361 w 250587"/>
                  <a:gd name="connsiteY958" fmla="*/ 390114 h 417252"/>
                  <a:gd name="connsiteX959" fmla="*/ 199556 w 250587"/>
                  <a:gd name="connsiteY959" fmla="*/ 393212 h 417252"/>
                  <a:gd name="connsiteX960" fmla="*/ 207225 w 250587"/>
                  <a:gd name="connsiteY960" fmla="*/ 396457 h 417252"/>
                  <a:gd name="connsiteX961" fmla="*/ 208405 w 250587"/>
                  <a:gd name="connsiteY961" fmla="*/ 396752 h 417252"/>
                  <a:gd name="connsiteX962" fmla="*/ 210028 w 250587"/>
                  <a:gd name="connsiteY962" fmla="*/ 396752 h 417252"/>
                  <a:gd name="connsiteX963" fmla="*/ 211060 w 250587"/>
                  <a:gd name="connsiteY963" fmla="*/ 395719 h 417252"/>
                  <a:gd name="connsiteX964" fmla="*/ 213568 w 250587"/>
                  <a:gd name="connsiteY964" fmla="*/ 392032 h 417252"/>
                  <a:gd name="connsiteX965" fmla="*/ 214010 w 250587"/>
                  <a:gd name="connsiteY965" fmla="*/ 391589 h 417252"/>
                  <a:gd name="connsiteX966" fmla="*/ 215042 w 250587"/>
                  <a:gd name="connsiteY966" fmla="*/ 391589 h 417252"/>
                  <a:gd name="connsiteX967" fmla="*/ 216075 w 250587"/>
                  <a:gd name="connsiteY967" fmla="*/ 392327 h 417252"/>
                  <a:gd name="connsiteX968" fmla="*/ 216075 w 250587"/>
                  <a:gd name="connsiteY968" fmla="*/ 395129 h 417252"/>
                  <a:gd name="connsiteX969" fmla="*/ 215190 w 250587"/>
                  <a:gd name="connsiteY969" fmla="*/ 398226 h 417252"/>
                  <a:gd name="connsiteX970" fmla="*/ 215190 w 250587"/>
                  <a:gd name="connsiteY970" fmla="*/ 399554 h 417252"/>
                  <a:gd name="connsiteX971" fmla="*/ 216664 w 250587"/>
                  <a:gd name="connsiteY971" fmla="*/ 402799 h 417252"/>
                  <a:gd name="connsiteX972" fmla="*/ 218140 w 250587"/>
                  <a:gd name="connsiteY972" fmla="*/ 403684 h 417252"/>
                  <a:gd name="connsiteX973" fmla="*/ 220942 w 250587"/>
                  <a:gd name="connsiteY973" fmla="*/ 401914 h 417252"/>
                  <a:gd name="connsiteX974" fmla="*/ 224924 w 250587"/>
                  <a:gd name="connsiteY974" fmla="*/ 396604 h 417252"/>
                  <a:gd name="connsiteX975" fmla="*/ 226547 w 250587"/>
                  <a:gd name="connsiteY975" fmla="*/ 393802 h 417252"/>
                  <a:gd name="connsiteX976" fmla="*/ 226547 w 250587"/>
                  <a:gd name="connsiteY976" fmla="*/ 387312 h 417252"/>
                  <a:gd name="connsiteX977" fmla="*/ 224482 w 250587"/>
                  <a:gd name="connsiteY977" fmla="*/ 380970 h 417252"/>
                  <a:gd name="connsiteX978" fmla="*/ 223892 w 250587"/>
                  <a:gd name="connsiteY978" fmla="*/ 380085 h 417252"/>
                  <a:gd name="connsiteX979" fmla="*/ 221827 w 250587"/>
                  <a:gd name="connsiteY979" fmla="*/ 378168 h 417252"/>
                  <a:gd name="connsiteX980" fmla="*/ 220352 w 250587"/>
                  <a:gd name="connsiteY980" fmla="*/ 377283 h 417252"/>
                  <a:gd name="connsiteX981" fmla="*/ 219025 w 250587"/>
                  <a:gd name="connsiteY981" fmla="*/ 375070 h 417252"/>
                  <a:gd name="connsiteX982" fmla="*/ 219614 w 250587"/>
                  <a:gd name="connsiteY982" fmla="*/ 372268 h 417252"/>
                  <a:gd name="connsiteX983" fmla="*/ 221236 w 250587"/>
                  <a:gd name="connsiteY983" fmla="*/ 369318 h 417252"/>
                  <a:gd name="connsiteX984" fmla="*/ 223302 w 250587"/>
                  <a:gd name="connsiteY984" fmla="*/ 366516 h 417252"/>
                  <a:gd name="connsiteX985" fmla="*/ 225809 w 250587"/>
                  <a:gd name="connsiteY985" fmla="*/ 364156 h 417252"/>
                  <a:gd name="connsiteX986" fmla="*/ 226252 w 250587"/>
                  <a:gd name="connsiteY986" fmla="*/ 362681 h 417252"/>
                  <a:gd name="connsiteX987" fmla="*/ 226547 w 250587"/>
                  <a:gd name="connsiteY987" fmla="*/ 361059 h 417252"/>
                  <a:gd name="connsiteX988" fmla="*/ 226989 w 250587"/>
                  <a:gd name="connsiteY988" fmla="*/ 360026 h 417252"/>
                  <a:gd name="connsiteX989" fmla="*/ 229202 w 250587"/>
                  <a:gd name="connsiteY989" fmla="*/ 358551 h 417252"/>
                  <a:gd name="connsiteX990" fmla="*/ 230528 w 250587"/>
                  <a:gd name="connsiteY990" fmla="*/ 358256 h 417252"/>
                  <a:gd name="connsiteX991" fmla="*/ 232594 w 250587"/>
                  <a:gd name="connsiteY991" fmla="*/ 363861 h 417252"/>
                  <a:gd name="connsiteX992" fmla="*/ 234216 w 250587"/>
                  <a:gd name="connsiteY992" fmla="*/ 366073 h 417252"/>
                  <a:gd name="connsiteX993" fmla="*/ 234806 w 250587"/>
                  <a:gd name="connsiteY993" fmla="*/ 368433 h 417252"/>
                  <a:gd name="connsiteX994" fmla="*/ 236281 w 250587"/>
                  <a:gd name="connsiteY994" fmla="*/ 371088 h 417252"/>
                  <a:gd name="connsiteX995" fmla="*/ 237313 w 250587"/>
                  <a:gd name="connsiteY995" fmla="*/ 373890 h 417252"/>
                  <a:gd name="connsiteX996" fmla="*/ 238051 w 250587"/>
                  <a:gd name="connsiteY996" fmla="*/ 380232 h 417252"/>
                  <a:gd name="connsiteX997" fmla="*/ 238936 w 250587"/>
                  <a:gd name="connsiteY997" fmla="*/ 382592 h 417252"/>
                  <a:gd name="connsiteX998" fmla="*/ 240116 w 250587"/>
                  <a:gd name="connsiteY998" fmla="*/ 384952 h 417252"/>
                  <a:gd name="connsiteX999" fmla="*/ 241001 w 250587"/>
                  <a:gd name="connsiteY999" fmla="*/ 380380 h 417252"/>
                  <a:gd name="connsiteX1000" fmla="*/ 241444 w 250587"/>
                  <a:gd name="connsiteY1000" fmla="*/ 373890 h 417252"/>
                  <a:gd name="connsiteX1001" fmla="*/ 240116 w 250587"/>
                  <a:gd name="connsiteY1001" fmla="*/ 370793 h 417252"/>
                  <a:gd name="connsiteX1002" fmla="*/ 240705 w 250587"/>
                  <a:gd name="connsiteY1002" fmla="*/ 369761 h 417252"/>
                  <a:gd name="connsiteX1003" fmla="*/ 242770 w 250587"/>
                  <a:gd name="connsiteY1003" fmla="*/ 370056 h 417252"/>
                  <a:gd name="connsiteX1004" fmla="*/ 246605 w 250587"/>
                  <a:gd name="connsiteY1004" fmla="*/ 366663 h 417252"/>
                  <a:gd name="connsiteX1005" fmla="*/ 249408 w 250587"/>
                  <a:gd name="connsiteY1005" fmla="*/ 362386 h 417252"/>
                  <a:gd name="connsiteX1006" fmla="*/ 250293 w 250587"/>
                  <a:gd name="connsiteY1006" fmla="*/ 360469 h 417252"/>
                  <a:gd name="connsiteX1007" fmla="*/ 250293 w 250587"/>
                  <a:gd name="connsiteY1007" fmla="*/ 358404 h 417252"/>
                  <a:gd name="connsiteX1008" fmla="*/ 250588 w 250587"/>
                  <a:gd name="connsiteY1008" fmla="*/ 352652 h 417252"/>
                  <a:gd name="connsiteX1009" fmla="*/ 249997 w 250587"/>
                  <a:gd name="connsiteY1009" fmla="*/ 349259 h 417252"/>
                  <a:gd name="connsiteX1010" fmla="*/ 130087 w 250587"/>
                  <a:gd name="connsiteY1010" fmla="*/ 179349 h 417252"/>
                  <a:gd name="connsiteX1011" fmla="*/ 135692 w 250587"/>
                  <a:gd name="connsiteY1011" fmla="*/ 183332 h 417252"/>
                  <a:gd name="connsiteX1012" fmla="*/ 135692 w 250587"/>
                  <a:gd name="connsiteY1012" fmla="*/ 182299 h 417252"/>
                  <a:gd name="connsiteX1013" fmla="*/ 130087 w 250587"/>
                  <a:gd name="connsiteY1013" fmla="*/ 177580 h 417252"/>
                  <a:gd name="connsiteX1014" fmla="*/ 129793 w 250587"/>
                  <a:gd name="connsiteY1014" fmla="*/ 178169 h 417252"/>
                  <a:gd name="connsiteX1015" fmla="*/ 129793 w 250587"/>
                  <a:gd name="connsiteY1015" fmla="*/ 178759 h 417252"/>
                  <a:gd name="connsiteX1016" fmla="*/ 130087 w 250587"/>
                  <a:gd name="connsiteY1016" fmla="*/ 179497 h 417252"/>
                  <a:gd name="connsiteX1017" fmla="*/ 155161 w 250587"/>
                  <a:gd name="connsiteY1017" fmla="*/ 355896 h 417252"/>
                  <a:gd name="connsiteX1018" fmla="*/ 153980 w 250587"/>
                  <a:gd name="connsiteY1018" fmla="*/ 356781 h 417252"/>
                  <a:gd name="connsiteX1019" fmla="*/ 152654 w 250587"/>
                  <a:gd name="connsiteY1019" fmla="*/ 355896 h 417252"/>
                  <a:gd name="connsiteX1020" fmla="*/ 151916 w 250587"/>
                  <a:gd name="connsiteY1020" fmla="*/ 356781 h 417252"/>
                  <a:gd name="connsiteX1021" fmla="*/ 151916 w 250587"/>
                  <a:gd name="connsiteY1021" fmla="*/ 358846 h 417252"/>
                  <a:gd name="connsiteX1022" fmla="*/ 153096 w 250587"/>
                  <a:gd name="connsiteY1022" fmla="*/ 358846 h 417252"/>
                  <a:gd name="connsiteX1023" fmla="*/ 155750 w 250587"/>
                  <a:gd name="connsiteY1023" fmla="*/ 357666 h 417252"/>
                  <a:gd name="connsiteX1024" fmla="*/ 155750 w 250587"/>
                  <a:gd name="connsiteY1024" fmla="*/ 356339 h 417252"/>
                  <a:gd name="connsiteX1025" fmla="*/ 155013 w 250587"/>
                  <a:gd name="connsiteY1025" fmla="*/ 355749 h 417252"/>
                  <a:gd name="connsiteX1026" fmla="*/ 184954 w 250587"/>
                  <a:gd name="connsiteY1026" fmla="*/ 193804 h 417252"/>
                  <a:gd name="connsiteX1027" fmla="*/ 188051 w 250587"/>
                  <a:gd name="connsiteY1027" fmla="*/ 195721 h 417252"/>
                  <a:gd name="connsiteX1028" fmla="*/ 189968 w 250587"/>
                  <a:gd name="connsiteY1028" fmla="*/ 194246 h 417252"/>
                  <a:gd name="connsiteX1029" fmla="*/ 191149 w 250587"/>
                  <a:gd name="connsiteY1029" fmla="*/ 194246 h 417252"/>
                  <a:gd name="connsiteX1030" fmla="*/ 192033 w 250587"/>
                  <a:gd name="connsiteY1030" fmla="*/ 194688 h 417252"/>
                  <a:gd name="connsiteX1031" fmla="*/ 192771 w 250587"/>
                  <a:gd name="connsiteY1031" fmla="*/ 192919 h 417252"/>
                  <a:gd name="connsiteX1032" fmla="*/ 194099 w 250587"/>
                  <a:gd name="connsiteY1032" fmla="*/ 191739 h 417252"/>
                  <a:gd name="connsiteX1033" fmla="*/ 194099 w 250587"/>
                  <a:gd name="connsiteY1033" fmla="*/ 189821 h 417252"/>
                  <a:gd name="connsiteX1034" fmla="*/ 194394 w 250587"/>
                  <a:gd name="connsiteY1034" fmla="*/ 186577 h 417252"/>
                  <a:gd name="connsiteX1035" fmla="*/ 192329 w 250587"/>
                  <a:gd name="connsiteY1035" fmla="*/ 184954 h 417252"/>
                  <a:gd name="connsiteX1036" fmla="*/ 191591 w 250587"/>
                  <a:gd name="connsiteY1036" fmla="*/ 184511 h 417252"/>
                  <a:gd name="connsiteX1037" fmla="*/ 189379 w 250587"/>
                  <a:gd name="connsiteY1037" fmla="*/ 181119 h 417252"/>
                  <a:gd name="connsiteX1038" fmla="*/ 188346 w 250587"/>
                  <a:gd name="connsiteY1038" fmla="*/ 181562 h 417252"/>
                  <a:gd name="connsiteX1039" fmla="*/ 187461 w 250587"/>
                  <a:gd name="connsiteY1039" fmla="*/ 182447 h 417252"/>
                  <a:gd name="connsiteX1040" fmla="*/ 186724 w 250587"/>
                  <a:gd name="connsiteY1040" fmla="*/ 183627 h 417252"/>
                  <a:gd name="connsiteX1041" fmla="*/ 186724 w 250587"/>
                  <a:gd name="connsiteY1041" fmla="*/ 188641 h 417252"/>
                  <a:gd name="connsiteX1042" fmla="*/ 184511 w 250587"/>
                  <a:gd name="connsiteY1042" fmla="*/ 192034 h 417252"/>
                  <a:gd name="connsiteX1043" fmla="*/ 184954 w 250587"/>
                  <a:gd name="connsiteY1043" fmla="*/ 193508 h 417252"/>
                  <a:gd name="connsiteX1044" fmla="*/ 132742 w 250587"/>
                  <a:gd name="connsiteY1044" fmla="*/ 373890 h 417252"/>
                  <a:gd name="connsiteX1045" fmla="*/ 129054 w 250587"/>
                  <a:gd name="connsiteY1045" fmla="*/ 375513 h 417252"/>
                  <a:gd name="connsiteX1046" fmla="*/ 126843 w 250587"/>
                  <a:gd name="connsiteY1046" fmla="*/ 375808 h 417252"/>
                  <a:gd name="connsiteX1047" fmla="*/ 126252 w 250587"/>
                  <a:gd name="connsiteY1047" fmla="*/ 377135 h 417252"/>
                  <a:gd name="connsiteX1048" fmla="*/ 127875 w 250587"/>
                  <a:gd name="connsiteY1048" fmla="*/ 378463 h 417252"/>
                  <a:gd name="connsiteX1049" fmla="*/ 127875 w 250587"/>
                  <a:gd name="connsiteY1049" fmla="*/ 379643 h 417252"/>
                  <a:gd name="connsiteX1050" fmla="*/ 130087 w 250587"/>
                  <a:gd name="connsiteY1050" fmla="*/ 382297 h 417252"/>
                  <a:gd name="connsiteX1051" fmla="*/ 130972 w 250587"/>
                  <a:gd name="connsiteY1051" fmla="*/ 382297 h 417252"/>
                  <a:gd name="connsiteX1052" fmla="*/ 133627 w 250587"/>
                  <a:gd name="connsiteY1052" fmla="*/ 382003 h 417252"/>
                  <a:gd name="connsiteX1053" fmla="*/ 136429 w 250587"/>
                  <a:gd name="connsiteY1053" fmla="*/ 380528 h 417252"/>
                  <a:gd name="connsiteX1054" fmla="*/ 137757 w 250587"/>
                  <a:gd name="connsiteY1054" fmla="*/ 378020 h 417252"/>
                  <a:gd name="connsiteX1055" fmla="*/ 139674 w 250587"/>
                  <a:gd name="connsiteY1055" fmla="*/ 377430 h 417252"/>
                  <a:gd name="connsiteX1056" fmla="*/ 138789 w 250587"/>
                  <a:gd name="connsiteY1056" fmla="*/ 376545 h 417252"/>
                  <a:gd name="connsiteX1057" fmla="*/ 132742 w 250587"/>
                  <a:gd name="connsiteY1057" fmla="*/ 373890 h 417252"/>
                  <a:gd name="connsiteX1058" fmla="*/ 117403 w 250587"/>
                  <a:gd name="connsiteY1058" fmla="*/ 42478 h 417252"/>
                  <a:gd name="connsiteX1059" fmla="*/ 118877 w 250587"/>
                  <a:gd name="connsiteY1059" fmla="*/ 42478 h 417252"/>
                  <a:gd name="connsiteX1060" fmla="*/ 118583 w 250587"/>
                  <a:gd name="connsiteY1060" fmla="*/ 40118 h 417252"/>
                  <a:gd name="connsiteX1061" fmla="*/ 115190 w 250587"/>
                  <a:gd name="connsiteY1061" fmla="*/ 39085 h 417252"/>
                  <a:gd name="connsiteX1062" fmla="*/ 114748 w 250587"/>
                  <a:gd name="connsiteY1062" fmla="*/ 39675 h 417252"/>
                  <a:gd name="connsiteX1063" fmla="*/ 114748 w 250587"/>
                  <a:gd name="connsiteY1063" fmla="*/ 41003 h 417252"/>
                  <a:gd name="connsiteX1064" fmla="*/ 117255 w 250587"/>
                  <a:gd name="connsiteY1064" fmla="*/ 42478 h 417252"/>
                  <a:gd name="connsiteX1065" fmla="*/ 128023 w 250587"/>
                  <a:gd name="connsiteY1065" fmla="*/ 1622 h 417252"/>
                  <a:gd name="connsiteX1066" fmla="*/ 127727 w 250587"/>
                  <a:gd name="connsiteY1066" fmla="*/ 0 h 417252"/>
                  <a:gd name="connsiteX1067" fmla="*/ 127285 w 250587"/>
                  <a:gd name="connsiteY1067" fmla="*/ 0 h 417252"/>
                  <a:gd name="connsiteX1068" fmla="*/ 125958 w 250587"/>
                  <a:gd name="connsiteY1068" fmla="*/ 2507 h 417252"/>
                  <a:gd name="connsiteX1069" fmla="*/ 125958 w 250587"/>
                  <a:gd name="connsiteY1069" fmla="*/ 3687 h 417252"/>
                  <a:gd name="connsiteX1070" fmla="*/ 126843 w 250587"/>
                  <a:gd name="connsiteY1070" fmla="*/ 3687 h 417252"/>
                  <a:gd name="connsiteX1071" fmla="*/ 128169 w 250587"/>
                  <a:gd name="connsiteY1071" fmla="*/ 1475 h 417252"/>
                  <a:gd name="connsiteX1072" fmla="*/ 127580 w 250587"/>
                  <a:gd name="connsiteY1072" fmla="*/ 52064 h 417252"/>
                  <a:gd name="connsiteX1073" fmla="*/ 126695 w 250587"/>
                  <a:gd name="connsiteY1073" fmla="*/ 53982 h 417252"/>
                  <a:gd name="connsiteX1074" fmla="*/ 127580 w 250587"/>
                  <a:gd name="connsiteY1074" fmla="*/ 54572 h 417252"/>
                  <a:gd name="connsiteX1075" fmla="*/ 129202 w 250587"/>
                  <a:gd name="connsiteY1075" fmla="*/ 52654 h 417252"/>
                  <a:gd name="connsiteX1076" fmla="*/ 130972 w 250587"/>
                  <a:gd name="connsiteY1076" fmla="*/ 51032 h 417252"/>
                  <a:gd name="connsiteX1077" fmla="*/ 129793 w 250587"/>
                  <a:gd name="connsiteY1077" fmla="*/ 49557 h 417252"/>
                  <a:gd name="connsiteX1078" fmla="*/ 128317 w 250587"/>
                  <a:gd name="connsiteY1078" fmla="*/ 50000 h 417252"/>
                  <a:gd name="connsiteX1079" fmla="*/ 127580 w 250587"/>
                  <a:gd name="connsiteY1079" fmla="*/ 51475 h 417252"/>
                  <a:gd name="connsiteX1080" fmla="*/ 127580 w 250587"/>
                  <a:gd name="connsiteY1080" fmla="*/ 52064 h 417252"/>
                  <a:gd name="connsiteX1081" fmla="*/ 130235 w 250587"/>
                  <a:gd name="connsiteY1081" fmla="*/ 12832 h 417252"/>
                  <a:gd name="connsiteX1082" fmla="*/ 132152 w 250587"/>
                  <a:gd name="connsiteY1082" fmla="*/ 10030 h 417252"/>
                  <a:gd name="connsiteX1083" fmla="*/ 131119 w 250587"/>
                  <a:gd name="connsiteY1083" fmla="*/ 9734 h 417252"/>
                  <a:gd name="connsiteX1084" fmla="*/ 129793 w 250587"/>
                  <a:gd name="connsiteY1084" fmla="*/ 10472 h 417252"/>
                  <a:gd name="connsiteX1085" fmla="*/ 129054 w 250587"/>
                  <a:gd name="connsiteY1085" fmla="*/ 12979 h 417252"/>
                  <a:gd name="connsiteX1086" fmla="*/ 130235 w 250587"/>
                  <a:gd name="connsiteY1086" fmla="*/ 12979 h 417252"/>
                  <a:gd name="connsiteX1087" fmla="*/ 84513 w 250587"/>
                  <a:gd name="connsiteY1087" fmla="*/ 410026 h 417252"/>
                  <a:gd name="connsiteX1088" fmla="*/ 83332 w 250587"/>
                  <a:gd name="connsiteY1088" fmla="*/ 410026 h 417252"/>
                  <a:gd name="connsiteX1089" fmla="*/ 81120 w 250587"/>
                  <a:gd name="connsiteY1089" fmla="*/ 411943 h 417252"/>
                  <a:gd name="connsiteX1090" fmla="*/ 78613 w 250587"/>
                  <a:gd name="connsiteY1090" fmla="*/ 412828 h 417252"/>
                  <a:gd name="connsiteX1091" fmla="*/ 74483 w 250587"/>
                  <a:gd name="connsiteY1091" fmla="*/ 415335 h 417252"/>
                  <a:gd name="connsiteX1092" fmla="*/ 74483 w 250587"/>
                  <a:gd name="connsiteY1092" fmla="*/ 416958 h 417252"/>
                  <a:gd name="connsiteX1093" fmla="*/ 75810 w 250587"/>
                  <a:gd name="connsiteY1093" fmla="*/ 417253 h 417252"/>
                  <a:gd name="connsiteX1094" fmla="*/ 77875 w 250587"/>
                  <a:gd name="connsiteY1094" fmla="*/ 416810 h 417252"/>
                  <a:gd name="connsiteX1095" fmla="*/ 79350 w 250587"/>
                  <a:gd name="connsiteY1095" fmla="*/ 414893 h 417252"/>
                  <a:gd name="connsiteX1096" fmla="*/ 81563 w 250587"/>
                  <a:gd name="connsiteY1096" fmla="*/ 414451 h 417252"/>
                  <a:gd name="connsiteX1097" fmla="*/ 82005 w 250587"/>
                  <a:gd name="connsiteY1097" fmla="*/ 413271 h 417252"/>
                  <a:gd name="connsiteX1098" fmla="*/ 82890 w 250587"/>
                  <a:gd name="connsiteY1098" fmla="*/ 414155 h 417252"/>
                  <a:gd name="connsiteX1099" fmla="*/ 83923 w 250587"/>
                  <a:gd name="connsiteY1099" fmla="*/ 414598 h 417252"/>
                  <a:gd name="connsiteX1100" fmla="*/ 84807 w 250587"/>
                  <a:gd name="connsiteY1100" fmla="*/ 413860 h 417252"/>
                  <a:gd name="connsiteX1101" fmla="*/ 85545 w 250587"/>
                  <a:gd name="connsiteY1101" fmla="*/ 412238 h 417252"/>
                  <a:gd name="connsiteX1102" fmla="*/ 84955 w 250587"/>
                  <a:gd name="connsiteY1102" fmla="*/ 411501 h 417252"/>
                  <a:gd name="connsiteX1103" fmla="*/ 84365 w 250587"/>
                  <a:gd name="connsiteY1103" fmla="*/ 410026 h 417252"/>
                  <a:gd name="connsiteX1104" fmla="*/ 111651 w 250587"/>
                  <a:gd name="connsiteY1104" fmla="*/ 49115 h 417252"/>
                  <a:gd name="connsiteX1105" fmla="*/ 111651 w 250587"/>
                  <a:gd name="connsiteY1105" fmla="*/ 45722 h 417252"/>
                  <a:gd name="connsiteX1106" fmla="*/ 110766 w 250587"/>
                  <a:gd name="connsiteY1106" fmla="*/ 44690 h 417252"/>
                  <a:gd name="connsiteX1107" fmla="*/ 110176 w 250587"/>
                  <a:gd name="connsiteY1107" fmla="*/ 45870 h 417252"/>
                  <a:gd name="connsiteX1108" fmla="*/ 110176 w 250587"/>
                  <a:gd name="connsiteY1108" fmla="*/ 48230 h 417252"/>
                  <a:gd name="connsiteX1109" fmla="*/ 111651 w 250587"/>
                  <a:gd name="connsiteY1109" fmla="*/ 49115 h 417252"/>
                  <a:gd name="connsiteX1110" fmla="*/ 79940 w 250587"/>
                  <a:gd name="connsiteY1110" fmla="*/ 237903 h 417252"/>
                  <a:gd name="connsiteX1111" fmla="*/ 78908 w 250587"/>
                  <a:gd name="connsiteY1111" fmla="*/ 237461 h 417252"/>
                  <a:gd name="connsiteX1112" fmla="*/ 77875 w 250587"/>
                  <a:gd name="connsiteY1112" fmla="*/ 236724 h 417252"/>
                  <a:gd name="connsiteX1113" fmla="*/ 76843 w 250587"/>
                  <a:gd name="connsiteY1113" fmla="*/ 236133 h 417252"/>
                  <a:gd name="connsiteX1114" fmla="*/ 75368 w 250587"/>
                  <a:gd name="connsiteY1114" fmla="*/ 236871 h 417252"/>
                  <a:gd name="connsiteX1115" fmla="*/ 77285 w 250587"/>
                  <a:gd name="connsiteY1115" fmla="*/ 241591 h 417252"/>
                  <a:gd name="connsiteX1116" fmla="*/ 77285 w 250587"/>
                  <a:gd name="connsiteY1116" fmla="*/ 242476 h 417252"/>
                  <a:gd name="connsiteX1117" fmla="*/ 77581 w 250587"/>
                  <a:gd name="connsiteY1117" fmla="*/ 243803 h 417252"/>
                  <a:gd name="connsiteX1118" fmla="*/ 78023 w 250587"/>
                  <a:gd name="connsiteY1118" fmla="*/ 244393 h 417252"/>
                  <a:gd name="connsiteX1119" fmla="*/ 79940 w 250587"/>
                  <a:gd name="connsiteY1119" fmla="*/ 243508 h 417252"/>
                  <a:gd name="connsiteX1120" fmla="*/ 80825 w 250587"/>
                  <a:gd name="connsiteY1120" fmla="*/ 241443 h 417252"/>
                  <a:gd name="connsiteX1121" fmla="*/ 80530 w 250587"/>
                  <a:gd name="connsiteY1121" fmla="*/ 240411 h 417252"/>
                  <a:gd name="connsiteX1122" fmla="*/ 80530 w 250587"/>
                  <a:gd name="connsiteY1122" fmla="*/ 239378 h 417252"/>
                  <a:gd name="connsiteX1123" fmla="*/ 79793 w 250587"/>
                  <a:gd name="connsiteY1123" fmla="*/ 237903 h 417252"/>
                  <a:gd name="connsiteX1124" fmla="*/ 442 w 250587"/>
                  <a:gd name="connsiteY1124" fmla="*/ 339230 h 417252"/>
                  <a:gd name="connsiteX1125" fmla="*/ 0 w 250587"/>
                  <a:gd name="connsiteY1125" fmla="*/ 340115 h 417252"/>
                  <a:gd name="connsiteX1126" fmla="*/ 0 w 250587"/>
                  <a:gd name="connsiteY1126" fmla="*/ 343360 h 417252"/>
                  <a:gd name="connsiteX1127" fmla="*/ 1327 w 250587"/>
                  <a:gd name="connsiteY1127" fmla="*/ 345572 h 417252"/>
                  <a:gd name="connsiteX1128" fmla="*/ 2655 w 250587"/>
                  <a:gd name="connsiteY1128" fmla="*/ 343655 h 417252"/>
                  <a:gd name="connsiteX1129" fmla="*/ 2655 w 250587"/>
                  <a:gd name="connsiteY1129" fmla="*/ 338787 h 417252"/>
                  <a:gd name="connsiteX1130" fmla="*/ 442 w 250587"/>
                  <a:gd name="connsiteY1130" fmla="*/ 339230 h 417252"/>
                  <a:gd name="connsiteX1131" fmla="*/ 74631 w 250587"/>
                  <a:gd name="connsiteY1131" fmla="*/ 252063 h 417252"/>
                  <a:gd name="connsiteX1132" fmla="*/ 75221 w 250587"/>
                  <a:gd name="connsiteY1132" fmla="*/ 251620 h 417252"/>
                  <a:gd name="connsiteX1133" fmla="*/ 75958 w 250587"/>
                  <a:gd name="connsiteY1133" fmla="*/ 249555 h 417252"/>
                  <a:gd name="connsiteX1134" fmla="*/ 75368 w 250587"/>
                  <a:gd name="connsiteY1134" fmla="*/ 248228 h 417252"/>
                  <a:gd name="connsiteX1135" fmla="*/ 74483 w 250587"/>
                  <a:gd name="connsiteY1135" fmla="*/ 248523 h 417252"/>
                  <a:gd name="connsiteX1136" fmla="*/ 72713 w 250587"/>
                  <a:gd name="connsiteY1136" fmla="*/ 249555 h 417252"/>
                  <a:gd name="connsiteX1137" fmla="*/ 71828 w 250587"/>
                  <a:gd name="connsiteY1137" fmla="*/ 249555 h 417252"/>
                  <a:gd name="connsiteX1138" fmla="*/ 71828 w 250587"/>
                  <a:gd name="connsiteY1138" fmla="*/ 250588 h 417252"/>
                  <a:gd name="connsiteX1139" fmla="*/ 73746 w 250587"/>
                  <a:gd name="connsiteY1139" fmla="*/ 251178 h 417252"/>
                  <a:gd name="connsiteX1140" fmla="*/ 74631 w 250587"/>
                  <a:gd name="connsiteY1140" fmla="*/ 252063 h 417252"/>
                  <a:gd name="connsiteX1141" fmla="*/ 9292 w 250587"/>
                  <a:gd name="connsiteY1141" fmla="*/ 332445 h 417252"/>
                  <a:gd name="connsiteX1142" fmla="*/ 7965 w 250587"/>
                  <a:gd name="connsiteY1142" fmla="*/ 332445 h 417252"/>
                  <a:gd name="connsiteX1143" fmla="*/ 7669 w 250587"/>
                  <a:gd name="connsiteY1143" fmla="*/ 333920 h 417252"/>
                  <a:gd name="connsiteX1144" fmla="*/ 8112 w 250587"/>
                  <a:gd name="connsiteY1144" fmla="*/ 335543 h 417252"/>
                  <a:gd name="connsiteX1145" fmla="*/ 9882 w 250587"/>
                  <a:gd name="connsiteY1145" fmla="*/ 334953 h 417252"/>
                  <a:gd name="connsiteX1146" fmla="*/ 9882 w 250587"/>
                  <a:gd name="connsiteY1146" fmla="*/ 333035 h 417252"/>
                  <a:gd name="connsiteX1147" fmla="*/ 9144 w 250587"/>
                  <a:gd name="connsiteY1147" fmla="*/ 332593 h 417252"/>
                  <a:gd name="connsiteX1148" fmla="*/ 69026 w 250587"/>
                  <a:gd name="connsiteY1148" fmla="*/ 269614 h 417252"/>
                  <a:gd name="connsiteX1149" fmla="*/ 66666 w 250587"/>
                  <a:gd name="connsiteY1149" fmla="*/ 263124 h 417252"/>
                  <a:gd name="connsiteX1150" fmla="*/ 67551 w 250587"/>
                  <a:gd name="connsiteY1150" fmla="*/ 260765 h 417252"/>
                  <a:gd name="connsiteX1151" fmla="*/ 66814 w 250587"/>
                  <a:gd name="connsiteY1151" fmla="*/ 259290 h 417252"/>
                  <a:gd name="connsiteX1152" fmla="*/ 66814 w 250587"/>
                  <a:gd name="connsiteY1152" fmla="*/ 257815 h 417252"/>
                  <a:gd name="connsiteX1153" fmla="*/ 67551 w 250587"/>
                  <a:gd name="connsiteY1153" fmla="*/ 254865 h 417252"/>
                  <a:gd name="connsiteX1154" fmla="*/ 67551 w 250587"/>
                  <a:gd name="connsiteY1154" fmla="*/ 253685 h 417252"/>
                  <a:gd name="connsiteX1155" fmla="*/ 66076 w 250587"/>
                  <a:gd name="connsiteY1155" fmla="*/ 252800 h 417252"/>
                  <a:gd name="connsiteX1156" fmla="*/ 65191 w 250587"/>
                  <a:gd name="connsiteY1156" fmla="*/ 254127 h 417252"/>
                  <a:gd name="connsiteX1157" fmla="*/ 61946 w 250587"/>
                  <a:gd name="connsiteY1157" fmla="*/ 260912 h 417252"/>
                  <a:gd name="connsiteX1158" fmla="*/ 61061 w 250587"/>
                  <a:gd name="connsiteY1158" fmla="*/ 262534 h 417252"/>
                  <a:gd name="connsiteX1159" fmla="*/ 59881 w 250587"/>
                  <a:gd name="connsiteY1159" fmla="*/ 265927 h 417252"/>
                  <a:gd name="connsiteX1160" fmla="*/ 60766 w 250587"/>
                  <a:gd name="connsiteY1160" fmla="*/ 268434 h 417252"/>
                  <a:gd name="connsiteX1161" fmla="*/ 61209 w 250587"/>
                  <a:gd name="connsiteY1161" fmla="*/ 270056 h 417252"/>
                  <a:gd name="connsiteX1162" fmla="*/ 60472 w 250587"/>
                  <a:gd name="connsiteY1162" fmla="*/ 273006 h 417252"/>
                  <a:gd name="connsiteX1163" fmla="*/ 58849 w 250587"/>
                  <a:gd name="connsiteY1163" fmla="*/ 275514 h 417252"/>
                  <a:gd name="connsiteX1164" fmla="*/ 57816 w 250587"/>
                  <a:gd name="connsiteY1164" fmla="*/ 276546 h 417252"/>
                  <a:gd name="connsiteX1165" fmla="*/ 56637 w 250587"/>
                  <a:gd name="connsiteY1165" fmla="*/ 277284 h 417252"/>
                  <a:gd name="connsiteX1166" fmla="*/ 55014 w 250587"/>
                  <a:gd name="connsiteY1166" fmla="*/ 277873 h 417252"/>
                  <a:gd name="connsiteX1167" fmla="*/ 53539 w 250587"/>
                  <a:gd name="connsiteY1167" fmla="*/ 278759 h 417252"/>
                  <a:gd name="connsiteX1168" fmla="*/ 48820 w 250587"/>
                  <a:gd name="connsiteY1168" fmla="*/ 284658 h 417252"/>
                  <a:gd name="connsiteX1169" fmla="*/ 48229 w 250587"/>
                  <a:gd name="connsiteY1169" fmla="*/ 285396 h 417252"/>
                  <a:gd name="connsiteX1170" fmla="*/ 45870 w 250587"/>
                  <a:gd name="connsiteY1170" fmla="*/ 287166 h 417252"/>
                  <a:gd name="connsiteX1171" fmla="*/ 40855 w 250587"/>
                  <a:gd name="connsiteY1171" fmla="*/ 293508 h 417252"/>
                  <a:gd name="connsiteX1172" fmla="*/ 35840 w 250587"/>
                  <a:gd name="connsiteY1172" fmla="*/ 298522 h 417252"/>
                  <a:gd name="connsiteX1173" fmla="*/ 29793 w 250587"/>
                  <a:gd name="connsiteY1173" fmla="*/ 305159 h 417252"/>
                  <a:gd name="connsiteX1174" fmla="*/ 27433 w 250587"/>
                  <a:gd name="connsiteY1174" fmla="*/ 307224 h 417252"/>
                  <a:gd name="connsiteX1175" fmla="*/ 26401 w 250587"/>
                  <a:gd name="connsiteY1175" fmla="*/ 307667 h 417252"/>
                  <a:gd name="connsiteX1176" fmla="*/ 25073 w 250587"/>
                  <a:gd name="connsiteY1176" fmla="*/ 307667 h 417252"/>
                  <a:gd name="connsiteX1177" fmla="*/ 23894 w 250587"/>
                  <a:gd name="connsiteY1177" fmla="*/ 307962 h 417252"/>
                  <a:gd name="connsiteX1178" fmla="*/ 20206 w 250587"/>
                  <a:gd name="connsiteY1178" fmla="*/ 311649 h 417252"/>
                  <a:gd name="connsiteX1179" fmla="*/ 16224 w 250587"/>
                  <a:gd name="connsiteY1179" fmla="*/ 315041 h 417252"/>
                  <a:gd name="connsiteX1180" fmla="*/ 14601 w 250587"/>
                  <a:gd name="connsiteY1180" fmla="*/ 316811 h 417252"/>
                  <a:gd name="connsiteX1181" fmla="*/ 11652 w 250587"/>
                  <a:gd name="connsiteY1181" fmla="*/ 320351 h 417252"/>
                  <a:gd name="connsiteX1182" fmla="*/ 9882 w 250587"/>
                  <a:gd name="connsiteY1182" fmla="*/ 321678 h 417252"/>
                  <a:gd name="connsiteX1183" fmla="*/ 7375 w 250587"/>
                  <a:gd name="connsiteY1183" fmla="*/ 326251 h 417252"/>
                  <a:gd name="connsiteX1184" fmla="*/ 6637 w 250587"/>
                  <a:gd name="connsiteY1184" fmla="*/ 328463 h 417252"/>
                  <a:gd name="connsiteX1185" fmla="*/ 6342 w 250587"/>
                  <a:gd name="connsiteY1185" fmla="*/ 330823 h 417252"/>
                  <a:gd name="connsiteX1186" fmla="*/ 8702 w 250587"/>
                  <a:gd name="connsiteY1186" fmla="*/ 328906 h 417252"/>
                  <a:gd name="connsiteX1187" fmla="*/ 11357 w 250587"/>
                  <a:gd name="connsiteY1187" fmla="*/ 327431 h 417252"/>
                  <a:gd name="connsiteX1188" fmla="*/ 12832 w 250587"/>
                  <a:gd name="connsiteY1188" fmla="*/ 326988 h 417252"/>
                  <a:gd name="connsiteX1189" fmla="*/ 14011 w 250587"/>
                  <a:gd name="connsiteY1189" fmla="*/ 326251 h 417252"/>
                  <a:gd name="connsiteX1190" fmla="*/ 14601 w 250587"/>
                  <a:gd name="connsiteY1190" fmla="*/ 324776 h 417252"/>
                  <a:gd name="connsiteX1191" fmla="*/ 15486 w 250587"/>
                  <a:gd name="connsiteY1191" fmla="*/ 323596 h 417252"/>
                  <a:gd name="connsiteX1192" fmla="*/ 18289 w 250587"/>
                  <a:gd name="connsiteY1192" fmla="*/ 322711 h 417252"/>
                  <a:gd name="connsiteX1193" fmla="*/ 20944 w 250587"/>
                  <a:gd name="connsiteY1193" fmla="*/ 321384 h 417252"/>
                  <a:gd name="connsiteX1194" fmla="*/ 23746 w 250587"/>
                  <a:gd name="connsiteY1194" fmla="*/ 319614 h 417252"/>
                  <a:gd name="connsiteX1195" fmla="*/ 26401 w 250587"/>
                  <a:gd name="connsiteY1195" fmla="*/ 317549 h 417252"/>
                  <a:gd name="connsiteX1196" fmla="*/ 28466 w 250587"/>
                  <a:gd name="connsiteY1196" fmla="*/ 314746 h 417252"/>
                  <a:gd name="connsiteX1197" fmla="*/ 30088 w 250587"/>
                  <a:gd name="connsiteY1197" fmla="*/ 311649 h 417252"/>
                  <a:gd name="connsiteX1198" fmla="*/ 32595 w 250587"/>
                  <a:gd name="connsiteY1198" fmla="*/ 309879 h 417252"/>
                  <a:gd name="connsiteX1199" fmla="*/ 35693 w 250587"/>
                  <a:gd name="connsiteY1199" fmla="*/ 308994 h 417252"/>
                  <a:gd name="connsiteX1200" fmla="*/ 37905 w 250587"/>
                  <a:gd name="connsiteY1200" fmla="*/ 307519 h 417252"/>
                  <a:gd name="connsiteX1201" fmla="*/ 39675 w 250587"/>
                  <a:gd name="connsiteY1201" fmla="*/ 305455 h 417252"/>
                  <a:gd name="connsiteX1202" fmla="*/ 41445 w 250587"/>
                  <a:gd name="connsiteY1202" fmla="*/ 303095 h 417252"/>
                  <a:gd name="connsiteX1203" fmla="*/ 46754 w 250587"/>
                  <a:gd name="connsiteY1203" fmla="*/ 294098 h 417252"/>
                  <a:gd name="connsiteX1204" fmla="*/ 46312 w 250587"/>
                  <a:gd name="connsiteY1204" fmla="*/ 291590 h 417252"/>
                  <a:gd name="connsiteX1205" fmla="*/ 47050 w 250587"/>
                  <a:gd name="connsiteY1205" fmla="*/ 290115 h 417252"/>
                  <a:gd name="connsiteX1206" fmla="*/ 48377 w 250587"/>
                  <a:gd name="connsiteY1206" fmla="*/ 289230 h 417252"/>
                  <a:gd name="connsiteX1207" fmla="*/ 51327 w 250587"/>
                  <a:gd name="connsiteY1207" fmla="*/ 288050 h 417252"/>
                  <a:gd name="connsiteX1208" fmla="*/ 57669 w 250587"/>
                  <a:gd name="connsiteY1208" fmla="*/ 286281 h 417252"/>
                  <a:gd name="connsiteX1209" fmla="*/ 58406 w 250587"/>
                  <a:gd name="connsiteY1209" fmla="*/ 285248 h 417252"/>
                  <a:gd name="connsiteX1210" fmla="*/ 58702 w 250587"/>
                  <a:gd name="connsiteY1210" fmla="*/ 283921 h 417252"/>
                  <a:gd name="connsiteX1211" fmla="*/ 60029 w 250587"/>
                  <a:gd name="connsiteY1211" fmla="*/ 281266 h 417252"/>
                  <a:gd name="connsiteX1212" fmla="*/ 62241 w 250587"/>
                  <a:gd name="connsiteY1212" fmla="*/ 279348 h 417252"/>
                  <a:gd name="connsiteX1213" fmla="*/ 63569 w 250587"/>
                  <a:gd name="connsiteY1213" fmla="*/ 278611 h 417252"/>
                  <a:gd name="connsiteX1214" fmla="*/ 66666 w 250587"/>
                  <a:gd name="connsiteY1214" fmla="*/ 278021 h 417252"/>
                  <a:gd name="connsiteX1215" fmla="*/ 68141 w 250587"/>
                  <a:gd name="connsiteY1215" fmla="*/ 277284 h 417252"/>
                  <a:gd name="connsiteX1216" fmla="*/ 70501 w 250587"/>
                  <a:gd name="connsiteY1216" fmla="*/ 274776 h 417252"/>
                  <a:gd name="connsiteX1217" fmla="*/ 70501 w 250587"/>
                  <a:gd name="connsiteY1217" fmla="*/ 273449 h 417252"/>
                  <a:gd name="connsiteX1218" fmla="*/ 68583 w 250587"/>
                  <a:gd name="connsiteY1218" fmla="*/ 269319 h 41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Lst>
                <a:rect l="l" t="t" r="r" b="b"/>
                <a:pathLst>
                  <a:path w="250587" h="417252">
                    <a:moveTo>
                      <a:pt x="177432" y="226842"/>
                    </a:moveTo>
                    <a:lnTo>
                      <a:pt x="177432" y="224482"/>
                    </a:lnTo>
                    <a:lnTo>
                      <a:pt x="175662" y="220352"/>
                    </a:lnTo>
                    <a:lnTo>
                      <a:pt x="173449" y="218730"/>
                    </a:lnTo>
                    <a:lnTo>
                      <a:pt x="172565" y="219762"/>
                    </a:lnTo>
                    <a:lnTo>
                      <a:pt x="173449" y="221384"/>
                    </a:lnTo>
                    <a:lnTo>
                      <a:pt x="176547" y="225957"/>
                    </a:lnTo>
                    <a:lnTo>
                      <a:pt x="177580" y="226842"/>
                    </a:lnTo>
                    <a:close/>
                    <a:moveTo>
                      <a:pt x="175515" y="256340"/>
                    </a:moveTo>
                    <a:lnTo>
                      <a:pt x="176252" y="258847"/>
                    </a:lnTo>
                    <a:lnTo>
                      <a:pt x="178317" y="258847"/>
                    </a:lnTo>
                    <a:lnTo>
                      <a:pt x="176842" y="255455"/>
                    </a:lnTo>
                    <a:lnTo>
                      <a:pt x="176399" y="255455"/>
                    </a:lnTo>
                    <a:lnTo>
                      <a:pt x="175515" y="256340"/>
                    </a:lnTo>
                    <a:close/>
                    <a:moveTo>
                      <a:pt x="162388" y="212682"/>
                    </a:moveTo>
                    <a:lnTo>
                      <a:pt x="158111" y="207225"/>
                    </a:lnTo>
                    <a:lnTo>
                      <a:pt x="155898" y="207225"/>
                    </a:lnTo>
                    <a:lnTo>
                      <a:pt x="155604" y="208700"/>
                    </a:lnTo>
                    <a:lnTo>
                      <a:pt x="156193" y="209290"/>
                    </a:lnTo>
                    <a:lnTo>
                      <a:pt x="158258" y="210322"/>
                    </a:lnTo>
                    <a:lnTo>
                      <a:pt x="161208" y="213420"/>
                    </a:lnTo>
                    <a:lnTo>
                      <a:pt x="164011" y="215337"/>
                    </a:lnTo>
                    <a:lnTo>
                      <a:pt x="166370" y="218140"/>
                    </a:lnTo>
                    <a:lnTo>
                      <a:pt x="164157" y="214157"/>
                    </a:lnTo>
                    <a:lnTo>
                      <a:pt x="162240" y="212830"/>
                    </a:lnTo>
                    <a:close/>
                    <a:moveTo>
                      <a:pt x="171532" y="224777"/>
                    </a:moveTo>
                    <a:lnTo>
                      <a:pt x="169025" y="223302"/>
                    </a:lnTo>
                    <a:lnTo>
                      <a:pt x="165780" y="222269"/>
                    </a:lnTo>
                    <a:lnTo>
                      <a:pt x="163125" y="221237"/>
                    </a:lnTo>
                    <a:lnTo>
                      <a:pt x="163125" y="223597"/>
                    </a:lnTo>
                    <a:lnTo>
                      <a:pt x="163863" y="226252"/>
                    </a:lnTo>
                    <a:lnTo>
                      <a:pt x="163272" y="228022"/>
                    </a:lnTo>
                    <a:lnTo>
                      <a:pt x="162388" y="233921"/>
                    </a:lnTo>
                    <a:lnTo>
                      <a:pt x="160913" y="237608"/>
                    </a:lnTo>
                    <a:lnTo>
                      <a:pt x="160913" y="238788"/>
                    </a:lnTo>
                    <a:lnTo>
                      <a:pt x="164453" y="235839"/>
                    </a:lnTo>
                    <a:lnTo>
                      <a:pt x="167698" y="231709"/>
                    </a:lnTo>
                    <a:lnTo>
                      <a:pt x="169172" y="231119"/>
                    </a:lnTo>
                    <a:lnTo>
                      <a:pt x="170647" y="231709"/>
                    </a:lnTo>
                    <a:lnTo>
                      <a:pt x="172712" y="234511"/>
                    </a:lnTo>
                    <a:lnTo>
                      <a:pt x="174187" y="235101"/>
                    </a:lnTo>
                    <a:lnTo>
                      <a:pt x="174187" y="235544"/>
                    </a:lnTo>
                    <a:lnTo>
                      <a:pt x="175957" y="236724"/>
                    </a:lnTo>
                    <a:lnTo>
                      <a:pt x="175662" y="238051"/>
                    </a:lnTo>
                    <a:lnTo>
                      <a:pt x="176399" y="238493"/>
                    </a:lnTo>
                    <a:lnTo>
                      <a:pt x="178907" y="239083"/>
                    </a:lnTo>
                    <a:lnTo>
                      <a:pt x="182447" y="241591"/>
                    </a:lnTo>
                    <a:lnTo>
                      <a:pt x="184069" y="243361"/>
                    </a:lnTo>
                    <a:lnTo>
                      <a:pt x="184364" y="241738"/>
                    </a:lnTo>
                    <a:lnTo>
                      <a:pt x="183922" y="237608"/>
                    </a:lnTo>
                    <a:lnTo>
                      <a:pt x="180530" y="232299"/>
                    </a:lnTo>
                    <a:lnTo>
                      <a:pt x="175515" y="229202"/>
                    </a:lnTo>
                    <a:lnTo>
                      <a:pt x="171827" y="226104"/>
                    </a:lnTo>
                    <a:lnTo>
                      <a:pt x="171385" y="225072"/>
                    </a:lnTo>
                    <a:close/>
                    <a:moveTo>
                      <a:pt x="146606" y="228907"/>
                    </a:moveTo>
                    <a:lnTo>
                      <a:pt x="147934" y="228316"/>
                    </a:lnTo>
                    <a:lnTo>
                      <a:pt x="148671" y="226399"/>
                    </a:lnTo>
                    <a:lnTo>
                      <a:pt x="148376" y="225367"/>
                    </a:lnTo>
                    <a:lnTo>
                      <a:pt x="146606" y="223597"/>
                    </a:lnTo>
                    <a:lnTo>
                      <a:pt x="143214" y="223597"/>
                    </a:lnTo>
                    <a:lnTo>
                      <a:pt x="141887" y="224629"/>
                    </a:lnTo>
                    <a:lnTo>
                      <a:pt x="142329" y="225367"/>
                    </a:lnTo>
                    <a:lnTo>
                      <a:pt x="143951" y="226547"/>
                    </a:lnTo>
                    <a:lnTo>
                      <a:pt x="146606" y="229202"/>
                    </a:lnTo>
                    <a:close/>
                    <a:moveTo>
                      <a:pt x="179791" y="297490"/>
                    </a:moveTo>
                    <a:lnTo>
                      <a:pt x="181415" y="298817"/>
                    </a:lnTo>
                    <a:lnTo>
                      <a:pt x="186281" y="299407"/>
                    </a:lnTo>
                    <a:lnTo>
                      <a:pt x="192476" y="298670"/>
                    </a:lnTo>
                    <a:lnTo>
                      <a:pt x="193656" y="298080"/>
                    </a:lnTo>
                    <a:lnTo>
                      <a:pt x="195573" y="295573"/>
                    </a:lnTo>
                    <a:lnTo>
                      <a:pt x="198375" y="295573"/>
                    </a:lnTo>
                    <a:lnTo>
                      <a:pt x="198671" y="294540"/>
                    </a:lnTo>
                    <a:lnTo>
                      <a:pt x="198375" y="293360"/>
                    </a:lnTo>
                    <a:lnTo>
                      <a:pt x="197638" y="292033"/>
                    </a:lnTo>
                    <a:lnTo>
                      <a:pt x="198228" y="288198"/>
                    </a:lnTo>
                    <a:lnTo>
                      <a:pt x="195868" y="287166"/>
                    </a:lnTo>
                    <a:lnTo>
                      <a:pt x="193803" y="285543"/>
                    </a:lnTo>
                    <a:lnTo>
                      <a:pt x="192918" y="285543"/>
                    </a:lnTo>
                    <a:lnTo>
                      <a:pt x="192329" y="285101"/>
                    </a:lnTo>
                    <a:lnTo>
                      <a:pt x="191886" y="284658"/>
                    </a:lnTo>
                    <a:lnTo>
                      <a:pt x="187609" y="285248"/>
                    </a:lnTo>
                    <a:lnTo>
                      <a:pt x="185544" y="287166"/>
                    </a:lnTo>
                    <a:lnTo>
                      <a:pt x="184659" y="288788"/>
                    </a:lnTo>
                    <a:lnTo>
                      <a:pt x="180676" y="290853"/>
                    </a:lnTo>
                    <a:lnTo>
                      <a:pt x="179497" y="291885"/>
                    </a:lnTo>
                    <a:lnTo>
                      <a:pt x="178317" y="293508"/>
                    </a:lnTo>
                    <a:lnTo>
                      <a:pt x="178612" y="294983"/>
                    </a:lnTo>
                    <a:lnTo>
                      <a:pt x="179645" y="297195"/>
                    </a:lnTo>
                    <a:close/>
                    <a:moveTo>
                      <a:pt x="148523" y="269614"/>
                    </a:moveTo>
                    <a:lnTo>
                      <a:pt x="147934" y="270056"/>
                    </a:lnTo>
                    <a:lnTo>
                      <a:pt x="147344" y="270794"/>
                    </a:lnTo>
                    <a:lnTo>
                      <a:pt x="144984" y="273154"/>
                    </a:lnTo>
                    <a:lnTo>
                      <a:pt x="144394" y="276104"/>
                    </a:lnTo>
                    <a:lnTo>
                      <a:pt x="144984" y="277873"/>
                    </a:lnTo>
                    <a:lnTo>
                      <a:pt x="146459" y="276989"/>
                    </a:lnTo>
                    <a:lnTo>
                      <a:pt x="147049" y="276989"/>
                    </a:lnTo>
                    <a:lnTo>
                      <a:pt x="147786" y="276694"/>
                    </a:lnTo>
                    <a:lnTo>
                      <a:pt x="148671" y="275956"/>
                    </a:lnTo>
                    <a:lnTo>
                      <a:pt x="150146" y="271827"/>
                    </a:lnTo>
                    <a:lnTo>
                      <a:pt x="150146" y="270499"/>
                    </a:lnTo>
                    <a:lnTo>
                      <a:pt x="149262" y="269614"/>
                    </a:lnTo>
                    <a:lnTo>
                      <a:pt x="148523" y="269614"/>
                    </a:lnTo>
                    <a:close/>
                    <a:moveTo>
                      <a:pt x="193214" y="271236"/>
                    </a:moveTo>
                    <a:lnTo>
                      <a:pt x="192918" y="270941"/>
                    </a:lnTo>
                    <a:lnTo>
                      <a:pt x="192033" y="270499"/>
                    </a:lnTo>
                    <a:lnTo>
                      <a:pt x="190853" y="273301"/>
                    </a:lnTo>
                    <a:lnTo>
                      <a:pt x="191591" y="273301"/>
                    </a:lnTo>
                    <a:lnTo>
                      <a:pt x="193361" y="272416"/>
                    </a:lnTo>
                    <a:lnTo>
                      <a:pt x="193361" y="271236"/>
                    </a:lnTo>
                    <a:close/>
                    <a:moveTo>
                      <a:pt x="195868" y="249998"/>
                    </a:moveTo>
                    <a:lnTo>
                      <a:pt x="199113" y="249998"/>
                    </a:lnTo>
                    <a:lnTo>
                      <a:pt x="199408" y="248375"/>
                    </a:lnTo>
                    <a:lnTo>
                      <a:pt x="197933" y="246016"/>
                    </a:lnTo>
                    <a:lnTo>
                      <a:pt x="196458" y="244836"/>
                    </a:lnTo>
                    <a:lnTo>
                      <a:pt x="194541" y="244836"/>
                    </a:lnTo>
                    <a:lnTo>
                      <a:pt x="192476" y="245425"/>
                    </a:lnTo>
                    <a:lnTo>
                      <a:pt x="194246" y="248965"/>
                    </a:lnTo>
                    <a:lnTo>
                      <a:pt x="195721" y="250145"/>
                    </a:lnTo>
                    <a:close/>
                    <a:moveTo>
                      <a:pt x="145721" y="302505"/>
                    </a:moveTo>
                    <a:lnTo>
                      <a:pt x="146901" y="303537"/>
                    </a:lnTo>
                    <a:lnTo>
                      <a:pt x="148376" y="304422"/>
                    </a:lnTo>
                    <a:lnTo>
                      <a:pt x="151178" y="305455"/>
                    </a:lnTo>
                    <a:lnTo>
                      <a:pt x="153686" y="306782"/>
                    </a:lnTo>
                    <a:lnTo>
                      <a:pt x="155750" y="312387"/>
                    </a:lnTo>
                    <a:lnTo>
                      <a:pt x="156930" y="313714"/>
                    </a:lnTo>
                    <a:lnTo>
                      <a:pt x="160470" y="313714"/>
                    </a:lnTo>
                    <a:lnTo>
                      <a:pt x="162093" y="312976"/>
                    </a:lnTo>
                    <a:lnTo>
                      <a:pt x="162978" y="312092"/>
                    </a:lnTo>
                    <a:lnTo>
                      <a:pt x="164600" y="309584"/>
                    </a:lnTo>
                    <a:lnTo>
                      <a:pt x="165338" y="308109"/>
                    </a:lnTo>
                    <a:lnTo>
                      <a:pt x="165338" y="306929"/>
                    </a:lnTo>
                    <a:lnTo>
                      <a:pt x="165042" y="305897"/>
                    </a:lnTo>
                    <a:lnTo>
                      <a:pt x="160913" y="299407"/>
                    </a:lnTo>
                    <a:lnTo>
                      <a:pt x="160913" y="298080"/>
                    </a:lnTo>
                    <a:lnTo>
                      <a:pt x="161208" y="296605"/>
                    </a:lnTo>
                    <a:lnTo>
                      <a:pt x="161208" y="292623"/>
                    </a:lnTo>
                    <a:lnTo>
                      <a:pt x="161798" y="290853"/>
                    </a:lnTo>
                    <a:lnTo>
                      <a:pt x="163863" y="287608"/>
                    </a:lnTo>
                    <a:lnTo>
                      <a:pt x="164600" y="285838"/>
                    </a:lnTo>
                    <a:lnTo>
                      <a:pt x="165780" y="280528"/>
                    </a:lnTo>
                    <a:lnTo>
                      <a:pt x="167403" y="276989"/>
                    </a:lnTo>
                    <a:lnTo>
                      <a:pt x="169614" y="273744"/>
                    </a:lnTo>
                    <a:lnTo>
                      <a:pt x="170499" y="271679"/>
                    </a:lnTo>
                    <a:lnTo>
                      <a:pt x="171532" y="268582"/>
                    </a:lnTo>
                    <a:lnTo>
                      <a:pt x="171532" y="267697"/>
                    </a:lnTo>
                    <a:lnTo>
                      <a:pt x="170057" y="264894"/>
                    </a:lnTo>
                    <a:lnTo>
                      <a:pt x="163420" y="262977"/>
                    </a:lnTo>
                    <a:lnTo>
                      <a:pt x="162535" y="262977"/>
                    </a:lnTo>
                    <a:lnTo>
                      <a:pt x="157373" y="265189"/>
                    </a:lnTo>
                    <a:lnTo>
                      <a:pt x="156341" y="265779"/>
                    </a:lnTo>
                    <a:lnTo>
                      <a:pt x="156046" y="267107"/>
                    </a:lnTo>
                    <a:lnTo>
                      <a:pt x="156046" y="269024"/>
                    </a:lnTo>
                    <a:lnTo>
                      <a:pt x="155750" y="270794"/>
                    </a:lnTo>
                    <a:lnTo>
                      <a:pt x="154423" y="273301"/>
                    </a:lnTo>
                    <a:lnTo>
                      <a:pt x="153096" y="274629"/>
                    </a:lnTo>
                    <a:lnTo>
                      <a:pt x="152063" y="275956"/>
                    </a:lnTo>
                    <a:lnTo>
                      <a:pt x="152949" y="278759"/>
                    </a:lnTo>
                    <a:lnTo>
                      <a:pt x="153391" y="281708"/>
                    </a:lnTo>
                    <a:lnTo>
                      <a:pt x="153391" y="285838"/>
                    </a:lnTo>
                    <a:lnTo>
                      <a:pt x="153096" y="286870"/>
                    </a:lnTo>
                    <a:lnTo>
                      <a:pt x="149408" y="289378"/>
                    </a:lnTo>
                    <a:lnTo>
                      <a:pt x="147786" y="289673"/>
                    </a:lnTo>
                    <a:lnTo>
                      <a:pt x="144542" y="289673"/>
                    </a:lnTo>
                    <a:lnTo>
                      <a:pt x="143214" y="290263"/>
                    </a:lnTo>
                    <a:lnTo>
                      <a:pt x="142034" y="292033"/>
                    </a:lnTo>
                    <a:lnTo>
                      <a:pt x="141296" y="293950"/>
                    </a:lnTo>
                    <a:lnTo>
                      <a:pt x="141592" y="297342"/>
                    </a:lnTo>
                    <a:lnTo>
                      <a:pt x="145574" y="302800"/>
                    </a:lnTo>
                    <a:close/>
                    <a:moveTo>
                      <a:pt x="204423" y="248080"/>
                    </a:moveTo>
                    <a:lnTo>
                      <a:pt x="205160" y="248523"/>
                    </a:lnTo>
                    <a:lnTo>
                      <a:pt x="205602" y="247195"/>
                    </a:lnTo>
                    <a:lnTo>
                      <a:pt x="204717" y="246310"/>
                    </a:lnTo>
                    <a:lnTo>
                      <a:pt x="203833" y="244836"/>
                    </a:lnTo>
                    <a:lnTo>
                      <a:pt x="202358" y="243951"/>
                    </a:lnTo>
                    <a:lnTo>
                      <a:pt x="202653" y="245425"/>
                    </a:lnTo>
                    <a:lnTo>
                      <a:pt x="203685" y="247490"/>
                    </a:lnTo>
                    <a:lnTo>
                      <a:pt x="204423" y="248080"/>
                    </a:lnTo>
                    <a:close/>
                    <a:moveTo>
                      <a:pt x="133774" y="219319"/>
                    </a:moveTo>
                    <a:lnTo>
                      <a:pt x="131119" y="220647"/>
                    </a:lnTo>
                    <a:lnTo>
                      <a:pt x="130825" y="224924"/>
                    </a:lnTo>
                    <a:lnTo>
                      <a:pt x="129497" y="226252"/>
                    </a:lnTo>
                    <a:lnTo>
                      <a:pt x="129054" y="227727"/>
                    </a:lnTo>
                    <a:lnTo>
                      <a:pt x="129350" y="228759"/>
                    </a:lnTo>
                    <a:lnTo>
                      <a:pt x="130530" y="229939"/>
                    </a:lnTo>
                    <a:lnTo>
                      <a:pt x="129939" y="231414"/>
                    </a:lnTo>
                    <a:lnTo>
                      <a:pt x="131415" y="233626"/>
                    </a:lnTo>
                    <a:lnTo>
                      <a:pt x="133480" y="226989"/>
                    </a:lnTo>
                    <a:lnTo>
                      <a:pt x="134512" y="222122"/>
                    </a:lnTo>
                    <a:lnTo>
                      <a:pt x="134512" y="220205"/>
                    </a:lnTo>
                    <a:lnTo>
                      <a:pt x="134807" y="219172"/>
                    </a:lnTo>
                    <a:lnTo>
                      <a:pt x="133774" y="219172"/>
                    </a:lnTo>
                    <a:close/>
                    <a:moveTo>
                      <a:pt x="191886" y="225809"/>
                    </a:moveTo>
                    <a:lnTo>
                      <a:pt x="193361" y="230086"/>
                    </a:lnTo>
                    <a:lnTo>
                      <a:pt x="194983" y="232446"/>
                    </a:lnTo>
                    <a:lnTo>
                      <a:pt x="197196" y="234364"/>
                    </a:lnTo>
                    <a:lnTo>
                      <a:pt x="198375" y="234954"/>
                    </a:lnTo>
                    <a:lnTo>
                      <a:pt x="201178" y="235839"/>
                    </a:lnTo>
                    <a:lnTo>
                      <a:pt x="203095" y="238199"/>
                    </a:lnTo>
                    <a:lnTo>
                      <a:pt x="204275" y="239231"/>
                    </a:lnTo>
                    <a:lnTo>
                      <a:pt x="204865" y="240411"/>
                    </a:lnTo>
                    <a:lnTo>
                      <a:pt x="206487" y="242476"/>
                    </a:lnTo>
                    <a:lnTo>
                      <a:pt x="207815" y="243066"/>
                    </a:lnTo>
                    <a:lnTo>
                      <a:pt x="209437" y="242771"/>
                    </a:lnTo>
                    <a:lnTo>
                      <a:pt x="209437" y="244393"/>
                    </a:lnTo>
                    <a:lnTo>
                      <a:pt x="208995" y="246016"/>
                    </a:lnTo>
                    <a:lnTo>
                      <a:pt x="207372" y="248080"/>
                    </a:lnTo>
                    <a:lnTo>
                      <a:pt x="208110" y="250145"/>
                    </a:lnTo>
                    <a:lnTo>
                      <a:pt x="210470" y="253833"/>
                    </a:lnTo>
                    <a:lnTo>
                      <a:pt x="211798" y="255307"/>
                    </a:lnTo>
                    <a:lnTo>
                      <a:pt x="213568" y="255897"/>
                    </a:lnTo>
                    <a:lnTo>
                      <a:pt x="215633" y="259142"/>
                    </a:lnTo>
                    <a:lnTo>
                      <a:pt x="217697" y="259142"/>
                    </a:lnTo>
                    <a:lnTo>
                      <a:pt x="220794" y="260027"/>
                    </a:lnTo>
                    <a:lnTo>
                      <a:pt x="225956" y="259585"/>
                    </a:lnTo>
                    <a:lnTo>
                      <a:pt x="227136" y="259880"/>
                    </a:lnTo>
                    <a:lnTo>
                      <a:pt x="228759" y="261797"/>
                    </a:lnTo>
                    <a:lnTo>
                      <a:pt x="229054" y="261207"/>
                    </a:lnTo>
                    <a:lnTo>
                      <a:pt x="227874" y="258847"/>
                    </a:lnTo>
                    <a:lnTo>
                      <a:pt x="225809" y="257077"/>
                    </a:lnTo>
                    <a:lnTo>
                      <a:pt x="224334" y="257077"/>
                    </a:lnTo>
                    <a:lnTo>
                      <a:pt x="224629" y="255897"/>
                    </a:lnTo>
                    <a:lnTo>
                      <a:pt x="225367" y="254717"/>
                    </a:lnTo>
                    <a:lnTo>
                      <a:pt x="224924" y="253242"/>
                    </a:lnTo>
                    <a:lnTo>
                      <a:pt x="222712" y="248818"/>
                    </a:lnTo>
                    <a:lnTo>
                      <a:pt x="222417" y="247490"/>
                    </a:lnTo>
                    <a:lnTo>
                      <a:pt x="222417" y="244393"/>
                    </a:lnTo>
                    <a:lnTo>
                      <a:pt x="221679" y="242918"/>
                    </a:lnTo>
                    <a:lnTo>
                      <a:pt x="221679" y="238199"/>
                    </a:lnTo>
                    <a:lnTo>
                      <a:pt x="223007" y="235544"/>
                    </a:lnTo>
                    <a:lnTo>
                      <a:pt x="222712" y="233331"/>
                    </a:lnTo>
                    <a:lnTo>
                      <a:pt x="223597" y="231856"/>
                    </a:lnTo>
                    <a:lnTo>
                      <a:pt x="222121" y="230234"/>
                    </a:lnTo>
                    <a:lnTo>
                      <a:pt x="220205" y="229349"/>
                    </a:lnTo>
                    <a:lnTo>
                      <a:pt x="218729" y="229349"/>
                    </a:lnTo>
                    <a:lnTo>
                      <a:pt x="217844" y="228316"/>
                    </a:lnTo>
                    <a:lnTo>
                      <a:pt x="217844" y="226547"/>
                    </a:lnTo>
                    <a:lnTo>
                      <a:pt x="217549" y="224924"/>
                    </a:lnTo>
                    <a:lnTo>
                      <a:pt x="215633" y="222712"/>
                    </a:lnTo>
                    <a:lnTo>
                      <a:pt x="213272" y="221532"/>
                    </a:lnTo>
                    <a:lnTo>
                      <a:pt x="205160" y="222564"/>
                    </a:lnTo>
                    <a:lnTo>
                      <a:pt x="197933" y="222564"/>
                    </a:lnTo>
                    <a:lnTo>
                      <a:pt x="190853" y="221679"/>
                    </a:lnTo>
                    <a:lnTo>
                      <a:pt x="191738" y="226104"/>
                    </a:lnTo>
                    <a:close/>
                    <a:moveTo>
                      <a:pt x="226399" y="282593"/>
                    </a:moveTo>
                    <a:lnTo>
                      <a:pt x="227432" y="278759"/>
                    </a:lnTo>
                    <a:lnTo>
                      <a:pt x="226989" y="277431"/>
                    </a:lnTo>
                    <a:lnTo>
                      <a:pt x="226547" y="277431"/>
                    </a:lnTo>
                    <a:lnTo>
                      <a:pt x="225514" y="279053"/>
                    </a:lnTo>
                    <a:lnTo>
                      <a:pt x="224777" y="279496"/>
                    </a:lnTo>
                    <a:lnTo>
                      <a:pt x="223302" y="280971"/>
                    </a:lnTo>
                    <a:lnTo>
                      <a:pt x="223302" y="284068"/>
                    </a:lnTo>
                    <a:lnTo>
                      <a:pt x="222564" y="285986"/>
                    </a:lnTo>
                    <a:lnTo>
                      <a:pt x="223597" y="286723"/>
                    </a:lnTo>
                    <a:lnTo>
                      <a:pt x="225071" y="289083"/>
                    </a:lnTo>
                    <a:lnTo>
                      <a:pt x="226547" y="290558"/>
                    </a:lnTo>
                    <a:lnTo>
                      <a:pt x="227136" y="292033"/>
                    </a:lnTo>
                    <a:lnTo>
                      <a:pt x="227579" y="291295"/>
                    </a:lnTo>
                    <a:lnTo>
                      <a:pt x="227579" y="289968"/>
                    </a:lnTo>
                    <a:lnTo>
                      <a:pt x="227874" y="287166"/>
                    </a:lnTo>
                    <a:lnTo>
                      <a:pt x="226399" y="282593"/>
                    </a:lnTo>
                    <a:close/>
                    <a:moveTo>
                      <a:pt x="212240" y="283331"/>
                    </a:moveTo>
                    <a:lnTo>
                      <a:pt x="213272" y="284068"/>
                    </a:lnTo>
                    <a:lnTo>
                      <a:pt x="213272" y="281856"/>
                    </a:lnTo>
                    <a:lnTo>
                      <a:pt x="216222" y="282151"/>
                    </a:lnTo>
                    <a:lnTo>
                      <a:pt x="216664" y="280971"/>
                    </a:lnTo>
                    <a:lnTo>
                      <a:pt x="216664" y="279938"/>
                    </a:lnTo>
                    <a:lnTo>
                      <a:pt x="214747" y="277136"/>
                    </a:lnTo>
                    <a:lnTo>
                      <a:pt x="214452" y="273744"/>
                    </a:lnTo>
                    <a:lnTo>
                      <a:pt x="213862" y="272416"/>
                    </a:lnTo>
                    <a:lnTo>
                      <a:pt x="212977" y="271236"/>
                    </a:lnTo>
                    <a:lnTo>
                      <a:pt x="211798" y="270204"/>
                    </a:lnTo>
                    <a:lnTo>
                      <a:pt x="210470" y="269467"/>
                    </a:lnTo>
                    <a:lnTo>
                      <a:pt x="209880" y="268582"/>
                    </a:lnTo>
                    <a:lnTo>
                      <a:pt x="210618" y="264157"/>
                    </a:lnTo>
                    <a:lnTo>
                      <a:pt x="210618" y="259290"/>
                    </a:lnTo>
                    <a:lnTo>
                      <a:pt x="210322" y="257225"/>
                    </a:lnTo>
                    <a:lnTo>
                      <a:pt x="209437" y="256045"/>
                    </a:lnTo>
                    <a:lnTo>
                      <a:pt x="207815" y="252948"/>
                    </a:lnTo>
                    <a:lnTo>
                      <a:pt x="205013" y="252210"/>
                    </a:lnTo>
                    <a:lnTo>
                      <a:pt x="202506" y="254275"/>
                    </a:lnTo>
                    <a:lnTo>
                      <a:pt x="200441" y="254570"/>
                    </a:lnTo>
                    <a:lnTo>
                      <a:pt x="198671" y="253685"/>
                    </a:lnTo>
                    <a:lnTo>
                      <a:pt x="197933" y="252358"/>
                    </a:lnTo>
                    <a:lnTo>
                      <a:pt x="196901" y="251620"/>
                    </a:lnTo>
                    <a:lnTo>
                      <a:pt x="194983" y="250735"/>
                    </a:lnTo>
                    <a:lnTo>
                      <a:pt x="193361" y="249260"/>
                    </a:lnTo>
                    <a:lnTo>
                      <a:pt x="192181" y="248670"/>
                    </a:lnTo>
                    <a:lnTo>
                      <a:pt x="191591" y="249998"/>
                    </a:lnTo>
                    <a:lnTo>
                      <a:pt x="192181" y="251620"/>
                    </a:lnTo>
                    <a:lnTo>
                      <a:pt x="193066" y="253095"/>
                    </a:lnTo>
                    <a:lnTo>
                      <a:pt x="194246" y="258847"/>
                    </a:lnTo>
                    <a:lnTo>
                      <a:pt x="195131" y="264747"/>
                    </a:lnTo>
                    <a:lnTo>
                      <a:pt x="196606" y="265189"/>
                    </a:lnTo>
                    <a:lnTo>
                      <a:pt x="199556" y="263714"/>
                    </a:lnTo>
                    <a:lnTo>
                      <a:pt x="200736" y="263714"/>
                    </a:lnTo>
                    <a:lnTo>
                      <a:pt x="202653" y="265927"/>
                    </a:lnTo>
                    <a:lnTo>
                      <a:pt x="203980" y="268582"/>
                    </a:lnTo>
                    <a:lnTo>
                      <a:pt x="204275" y="269909"/>
                    </a:lnTo>
                    <a:lnTo>
                      <a:pt x="204275" y="271236"/>
                    </a:lnTo>
                    <a:lnTo>
                      <a:pt x="202653" y="277579"/>
                    </a:lnTo>
                    <a:lnTo>
                      <a:pt x="203980" y="280528"/>
                    </a:lnTo>
                    <a:lnTo>
                      <a:pt x="203980" y="281856"/>
                    </a:lnTo>
                    <a:lnTo>
                      <a:pt x="203685" y="284658"/>
                    </a:lnTo>
                    <a:lnTo>
                      <a:pt x="204571" y="285543"/>
                    </a:lnTo>
                    <a:lnTo>
                      <a:pt x="207667" y="286576"/>
                    </a:lnTo>
                    <a:lnTo>
                      <a:pt x="210175" y="288198"/>
                    </a:lnTo>
                    <a:lnTo>
                      <a:pt x="210175" y="285986"/>
                    </a:lnTo>
                    <a:lnTo>
                      <a:pt x="209585" y="283773"/>
                    </a:lnTo>
                    <a:lnTo>
                      <a:pt x="209143" y="279348"/>
                    </a:lnTo>
                    <a:lnTo>
                      <a:pt x="210618" y="280528"/>
                    </a:lnTo>
                    <a:lnTo>
                      <a:pt x="212240" y="283331"/>
                    </a:lnTo>
                    <a:close/>
                    <a:moveTo>
                      <a:pt x="234806" y="299702"/>
                    </a:moveTo>
                    <a:lnTo>
                      <a:pt x="235396" y="297342"/>
                    </a:lnTo>
                    <a:lnTo>
                      <a:pt x="234806" y="295425"/>
                    </a:lnTo>
                    <a:lnTo>
                      <a:pt x="234363" y="296015"/>
                    </a:lnTo>
                    <a:lnTo>
                      <a:pt x="233626" y="299112"/>
                    </a:lnTo>
                    <a:lnTo>
                      <a:pt x="234363" y="300587"/>
                    </a:lnTo>
                    <a:lnTo>
                      <a:pt x="234806" y="299850"/>
                    </a:lnTo>
                    <a:close/>
                    <a:moveTo>
                      <a:pt x="201768" y="308847"/>
                    </a:moveTo>
                    <a:lnTo>
                      <a:pt x="200293" y="309289"/>
                    </a:lnTo>
                    <a:lnTo>
                      <a:pt x="199851" y="310617"/>
                    </a:lnTo>
                    <a:lnTo>
                      <a:pt x="200588" y="311797"/>
                    </a:lnTo>
                    <a:lnTo>
                      <a:pt x="203538" y="313124"/>
                    </a:lnTo>
                    <a:lnTo>
                      <a:pt x="204275" y="311501"/>
                    </a:lnTo>
                    <a:lnTo>
                      <a:pt x="203833" y="310322"/>
                    </a:lnTo>
                    <a:lnTo>
                      <a:pt x="202506" y="308994"/>
                    </a:lnTo>
                    <a:lnTo>
                      <a:pt x="201768" y="308994"/>
                    </a:lnTo>
                    <a:close/>
                    <a:moveTo>
                      <a:pt x="139085" y="222564"/>
                    </a:moveTo>
                    <a:lnTo>
                      <a:pt x="138494" y="220942"/>
                    </a:lnTo>
                    <a:lnTo>
                      <a:pt x="138200" y="220942"/>
                    </a:lnTo>
                    <a:lnTo>
                      <a:pt x="137462" y="221827"/>
                    </a:lnTo>
                    <a:lnTo>
                      <a:pt x="137757" y="223302"/>
                    </a:lnTo>
                    <a:lnTo>
                      <a:pt x="138200" y="223302"/>
                    </a:lnTo>
                    <a:lnTo>
                      <a:pt x="139085" y="222564"/>
                    </a:lnTo>
                    <a:close/>
                    <a:moveTo>
                      <a:pt x="237018" y="295130"/>
                    </a:moveTo>
                    <a:lnTo>
                      <a:pt x="239083" y="295130"/>
                    </a:lnTo>
                    <a:lnTo>
                      <a:pt x="239968" y="294245"/>
                    </a:lnTo>
                    <a:lnTo>
                      <a:pt x="238641" y="292475"/>
                    </a:lnTo>
                    <a:lnTo>
                      <a:pt x="238641" y="291738"/>
                    </a:lnTo>
                    <a:lnTo>
                      <a:pt x="238936" y="290410"/>
                    </a:lnTo>
                    <a:lnTo>
                      <a:pt x="237461" y="287313"/>
                    </a:lnTo>
                    <a:lnTo>
                      <a:pt x="235544" y="290705"/>
                    </a:lnTo>
                    <a:lnTo>
                      <a:pt x="235544" y="293065"/>
                    </a:lnTo>
                    <a:lnTo>
                      <a:pt x="236870" y="295130"/>
                    </a:lnTo>
                    <a:lnTo>
                      <a:pt x="237166" y="295130"/>
                    </a:lnTo>
                    <a:close/>
                    <a:moveTo>
                      <a:pt x="130825" y="195426"/>
                    </a:moveTo>
                    <a:lnTo>
                      <a:pt x="130382" y="195721"/>
                    </a:lnTo>
                    <a:lnTo>
                      <a:pt x="128760" y="195721"/>
                    </a:lnTo>
                    <a:lnTo>
                      <a:pt x="127432" y="194983"/>
                    </a:lnTo>
                    <a:lnTo>
                      <a:pt x="126105" y="198671"/>
                    </a:lnTo>
                    <a:lnTo>
                      <a:pt x="126547" y="201178"/>
                    </a:lnTo>
                    <a:lnTo>
                      <a:pt x="127727" y="202358"/>
                    </a:lnTo>
                    <a:lnTo>
                      <a:pt x="131119" y="204423"/>
                    </a:lnTo>
                    <a:lnTo>
                      <a:pt x="132152" y="203538"/>
                    </a:lnTo>
                    <a:lnTo>
                      <a:pt x="132447" y="202653"/>
                    </a:lnTo>
                    <a:lnTo>
                      <a:pt x="134217" y="200146"/>
                    </a:lnTo>
                    <a:lnTo>
                      <a:pt x="133774" y="198671"/>
                    </a:lnTo>
                    <a:lnTo>
                      <a:pt x="133774" y="197491"/>
                    </a:lnTo>
                    <a:lnTo>
                      <a:pt x="130825" y="195279"/>
                    </a:lnTo>
                    <a:close/>
                    <a:moveTo>
                      <a:pt x="216812" y="290558"/>
                    </a:moveTo>
                    <a:lnTo>
                      <a:pt x="216812" y="289230"/>
                    </a:lnTo>
                    <a:lnTo>
                      <a:pt x="215337" y="285691"/>
                    </a:lnTo>
                    <a:lnTo>
                      <a:pt x="213862" y="284806"/>
                    </a:lnTo>
                    <a:lnTo>
                      <a:pt x="212683" y="284806"/>
                    </a:lnTo>
                    <a:lnTo>
                      <a:pt x="213420" y="287166"/>
                    </a:lnTo>
                    <a:lnTo>
                      <a:pt x="216812" y="290558"/>
                    </a:lnTo>
                    <a:close/>
                    <a:moveTo>
                      <a:pt x="129350" y="276399"/>
                    </a:moveTo>
                    <a:lnTo>
                      <a:pt x="129793" y="277136"/>
                    </a:lnTo>
                    <a:lnTo>
                      <a:pt x="130677" y="276841"/>
                    </a:lnTo>
                    <a:lnTo>
                      <a:pt x="132300" y="275366"/>
                    </a:lnTo>
                    <a:lnTo>
                      <a:pt x="133774" y="273744"/>
                    </a:lnTo>
                    <a:lnTo>
                      <a:pt x="136135" y="272564"/>
                    </a:lnTo>
                    <a:lnTo>
                      <a:pt x="144542" y="270794"/>
                    </a:lnTo>
                    <a:lnTo>
                      <a:pt x="148523" y="267992"/>
                    </a:lnTo>
                    <a:lnTo>
                      <a:pt x="151031" y="267402"/>
                    </a:lnTo>
                    <a:lnTo>
                      <a:pt x="151621" y="265927"/>
                    </a:lnTo>
                    <a:lnTo>
                      <a:pt x="151621" y="264304"/>
                    </a:lnTo>
                    <a:lnTo>
                      <a:pt x="151916" y="262977"/>
                    </a:lnTo>
                    <a:lnTo>
                      <a:pt x="153096" y="262092"/>
                    </a:lnTo>
                    <a:lnTo>
                      <a:pt x="155456" y="261207"/>
                    </a:lnTo>
                    <a:lnTo>
                      <a:pt x="157521" y="259732"/>
                    </a:lnTo>
                    <a:lnTo>
                      <a:pt x="158996" y="257667"/>
                    </a:lnTo>
                    <a:lnTo>
                      <a:pt x="160176" y="255307"/>
                    </a:lnTo>
                    <a:lnTo>
                      <a:pt x="160765" y="253242"/>
                    </a:lnTo>
                    <a:lnTo>
                      <a:pt x="161061" y="251178"/>
                    </a:lnTo>
                    <a:lnTo>
                      <a:pt x="161061" y="248670"/>
                    </a:lnTo>
                    <a:lnTo>
                      <a:pt x="159585" y="248670"/>
                    </a:lnTo>
                    <a:lnTo>
                      <a:pt x="154128" y="251178"/>
                    </a:lnTo>
                    <a:lnTo>
                      <a:pt x="154128" y="249998"/>
                    </a:lnTo>
                    <a:lnTo>
                      <a:pt x="155161" y="248965"/>
                    </a:lnTo>
                    <a:lnTo>
                      <a:pt x="152654" y="247195"/>
                    </a:lnTo>
                    <a:lnTo>
                      <a:pt x="149704" y="246900"/>
                    </a:lnTo>
                    <a:lnTo>
                      <a:pt x="146754" y="248080"/>
                    </a:lnTo>
                    <a:lnTo>
                      <a:pt x="143657" y="246753"/>
                    </a:lnTo>
                    <a:lnTo>
                      <a:pt x="141149" y="244393"/>
                    </a:lnTo>
                    <a:lnTo>
                      <a:pt x="138346" y="242623"/>
                    </a:lnTo>
                    <a:lnTo>
                      <a:pt x="133037" y="240411"/>
                    </a:lnTo>
                    <a:lnTo>
                      <a:pt x="131562" y="239378"/>
                    </a:lnTo>
                    <a:lnTo>
                      <a:pt x="129793" y="239378"/>
                    </a:lnTo>
                    <a:lnTo>
                      <a:pt x="128612" y="240411"/>
                    </a:lnTo>
                    <a:lnTo>
                      <a:pt x="128023" y="242033"/>
                    </a:lnTo>
                    <a:lnTo>
                      <a:pt x="129350" y="242918"/>
                    </a:lnTo>
                    <a:lnTo>
                      <a:pt x="132595" y="243803"/>
                    </a:lnTo>
                    <a:lnTo>
                      <a:pt x="133480" y="244983"/>
                    </a:lnTo>
                    <a:lnTo>
                      <a:pt x="133480" y="246016"/>
                    </a:lnTo>
                    <a:lnTo>
                      <a:pt x="132447" y="254422"/>
                    </a:lnTo>
                    <a:lnTo>
                      <a:pt x="132152" y="260470"/>
                    </a:lnTo>
                    <a:lnTo>
                      <a:pt x="131415" y="263567"/>
                    </a:lnTo>
                    <a:lnTo>
                      <a:pt x="129939" y="266369"/>
                    </a:lnTo>
                    <a:lnTo>
                      <a:pt x="129645" y="269319"/>
                    </a:lnTo>
                    <a:lnTo>
                      <a:pt x="130235" y="270794"/>
                    </a:lnTo>
                    <a:lnTo>
                      <a:pt x="130235" y="272416"/>
                    </a:lnTo>
                    <a:lnTo>
                      <a:pt x="129202" y="276251"/>
                    </a:lnTo>
                    <a:lnTo>
                      <a:pt x="129202" y="276841"/>
                    </a:lnTo>
                    <a:close/>
                    <a:moveTo>
                      <a:pt x="174334" y="307667"/>
                    </a:moveTo>
                    <a:lnTo>
                      <a:pt x="173597" y="307962"/>
                    </a:lnTo>
                    <a:lnTo>
                      <a:pt x="171238" y="309437"/>
                    </a:lnTo>
                    <a:lnTo>
                      <a:pt x="170205" y="309437"/>
                    </a:lnTo>
                    <a:lnTo>
                      <a:pt x="170205" y="310027"/>
                    </a:lnTo>
                    <a:lnTo>
                      <a:pt x="171385" y="311649"/>
                    </a:lnTo>
                    <a:lnTo>
                      <a:pt x="173302" y="312387"/>
                    </a:lnTo>
                    <a:lnTo>
                      <a:pt x="175662" y="311649"/>
                    </a:lnTo>
                    <a:lnTo>
                      <a:pt x="175367" y="308994"/>
                    </a:lnTo>
                    <a:lnTo>
                      <a:pt x="174187" y="307962"/>
                    </a:lnTo>
                    <a:close/>
                    <a:moveTo>
                      <a:pt x="180087" y="282003"/>
                    </a:moveTo>
                    <a:lnTo>
                      <a:pt x="182152" y="280528"/>
                    </a:lnTo>
                    <a:lnTo>
                      <a:pt x="183479" y="278316"/>
                    </a:lnTo>
                    <a:lnTo>
                      <a:pt x="184659" y="273449"/>
                    </a:lnTo>
                    <a:lnTo>
                      <a:pt x="184069" y="268729"/>
                    </a:lnTo>
                    <a:lnTo>
                      <a:pt x="184807" y="264599"/>
                    </a:lnTo>
                    <a:lnTo>
                      <a:pt x="184807" y="261944"/>
                    </a:lnTo>
                    <a:lnTo>
                      <a:pt x="184511" y="261355"/>
                    </a:lnTo>
                    <a:lnTo>
                      <a:pt x="184511" y="260027"/>
                    </a:lnTo>
                    <a:lnTo>
                      <a:pt x="184954" y="257077"/>
                    </a:lnTo>
                    <a:lnTo>
                      <a:pt x="184511" y="255602"/>
                    </a:lnTo>
                    <a:lnTo>
                      <a:pt x="182594" y="257815"/>
                    </a:lnTo>
                    <a:lnTo>
                      <a:pt x="182594" y="259142"/>
                    </a:lnTo>
                    <a:lnTo>
                      <a:pt x="182152" y="260617"/>
                    </a:lnTo>
                    <a:lnTo>
                      <a:pt x="181415" y="261650"/>
                    </a:lnTo>
                    <a:lnTo>
                      <a:pt x="181415" y="263714"/>
                    </a:lnTo>
                    <a:lnTo>
                      <a:pt x="179054" y="269762"/>
                    </a:lnTo>
                    <a:lnTo>
                      <a:pt x="176252" y="274186"/>
                    </a:lnTo>
                    <a:lnTo>
                      <a:pt x="175810" y="276546"/>
                    </a:lnTo>
                    <a:lnTo>
                      <a:pt x="172712" y="280971"/>
                    </a:lnTo>
                    <a:lnTo>
                      <a:pt x="170647" y="285248"/>
                    </a:lnTo>
                    <a:lnTo>
                      <a:pt x="167255" y="289820"/>
                    </a:lnTo>
                    <a:lnTo>
                      <a:pt x="167698" y="291885"/>
                    </a:lnTo>
                    <a:lnTo>
                      <a:pt x="165633" y="299997"/>
                    </a:lnTo>
                    <a:lnTo>
                      <a:pt x="165338" y="302357"/>
                    </a:lnTo>
                    <a:lnTo>
                      <a:pt x="165780" y="304127"/>
                    </a:lnTo>
                    <a:lnTo>
                      <a:pt x="166812" y="303390"/>
                    </a:lnTo>
                    <a:lnTo>
                      <a:pt x="170057" y="299702"/>
                    </a:lnTo>
                    <a:lnTo>
                      <a:pt x="173745" y="291000"/>
                    </a:lnTo>
                    <a:lnTo>
                      <a:pt x="174040" y="288345"/>
                    </a:lnTo>
                    <a:lnTo>
                      <a:pt x="175515" y="285543"/>
                    </a:lnTo>
                    <a:lnTo>
                      <a:pt x="177874" y="283183"/>
                    </a:lnTo>
                    <a:lnTo>
                      <a:pt x="180087" y="282151"/>
                    </a:lnTo>
                    <a:close/>
                    <a:moveTo>
                      <a:pt x="78318" y="274629"/>
                    </a:moveTo>
                    <a:lnTo>
                      <a:pt x="79055" y="273744"/>
                    </a:lnTo>
                    <a:lnTo>
                      <a:pt x="77581" y="272859"/>
                    </a:lnTo>
                    <a:lnTo>
                      <a:pt x="75073" y="271974"/>
                    </a:lnTo>
                    <a:lnTo>
                      <a:pt x="72713" y="274334"/>
                    </a:lnTo>
                    <a:lnTo>
                      <a:pt x="73451" y="276841"/>
                    </a:lnTo>
                    <a:lnTo>
                      <a:pt x="76695" y="276104"/>
                    </a:lnTo>
                    <a:lnTo>
                      <a:pt x="78318" y="274776"/>
                    </a:lnTo>
                    <a:close/>
                    <a:moveTo>
                      <a:pt x="128760" y="165780"/>
                    </a:moveTo>
                    <a:lnTo>
                      <a:pt x="129350" y="166075"/>
                    </a:lnTo>
                    <a:lnTo>
                      <a:pt x="130825" y="166075"/>
                    </a:lnTo>
                    <a:lnTo>
                      <a:pt x="131710" y="163273"/>
                    </a:lnTo>
                    <a:lnTo>
                      <a:pt x="130382" y="159733"/>
                    </a:lnTo>
                    <a:lnTo>
                      <a:pt x="131562" y="157816"/>
                    </a:lnTo>
                    <a:lnTo>
                      <a:pt x="132447" y="157816"/>
                    </a:lnTo>
                    <a:lnTo>
                      <a:pt x="132004" y="156783"/>
                    </a:lnTo>
                    <a:lnTo>
                      <a:pt x="130382" y="155751"/>
                    </a:lnTo>
                    <a:lnTo>
                      <a:pt x="126990" y="155751"/>
                    </a:lnTo>
                    <a:lnTo>
                      <a:pt x="126547" y="157963"/>
                    </a:lnTo>
                    <a:lnTo>
                      <a:pt x="127580" y="159143"/>
                    </a:lnTo>
                    <a:lnTo>
                      <a:pt x="128317" y="161208"/>
                    </a:lnTo>
                    <a:lnTo>
                      <a:pt x="129202" y="162240"/>
                    </a:lnTo>
                    <a:lnTo>
                      <a:pt x="129497" y="163863"/>
                    </a:lnTo>
                    <a:lnTo>
                      <a:pt x="129202" y="164453"/>
                    </a:lnTo>
                    <a:lnTo>
                      <a:pt x="128908" y="165780"/>
                    </a:lnTo>
                    <a:close/>
                    <a:moveTo>
                      <a:pt x="117403" y="211650"/>
                    </a:moveTo>
                    <a:lnTo>
                      <a:pt x="117846" y="209290"/>
                    </a:lnTo>
                    <a:lnTo>
                      <a:pt x="119173" y="207520"/>
                    </a:lnTo>
                    <a:lnTo>
                      <a:pt x="118731" y="206340"/>
                    </a:lnTo>
                    <a:lnTo>
                      <a:pt x="116666" y="204865"/>
                    </a:lnTo>
                    <a:lnTo>
                      <a:pt x="114453" y="202800"/>
                    </a:lnTo>
                    <a:lnTo>
                      <a:pt x="112535" y="199998"/>
                    </a:lnTo>
                    <a:lnTo>
                      <a:pt x="110471" y="198523"/>
                    </a:lnTo>
                    <a:lnTo>
                      <a:pt x="108406" y="199851"/>
                    </a:lnTo>
                    <a:lnTo>
                      <a:pt x="107226" y="199113"/>
                    </a:lnTo>
                    <a:lnTo>
                      <a:pt x="105751" y="198671"/>
                    </a:lnTo>
                    <a:lnTo>
                      <a:pt x="104571" y="197196"/>
                    </a:lnTo>
                    <a:lnTo>
                      <a:pt x="102801" y="196753"/>
                    </a:lnTo>
                    <a:lnTo>
                      <a:pt x="98671" y="197491"/>
                    </a:lnTo>
                    <a:lnTo>
                      <a:pt x="97344" y="197196"/>
                    </a:lnTo>
                    <a:lnTo>
                      <a:pt x="96017" y="196753"/>
                    </a:lnTo>
                    <a:lnTo>
                      <a:pt x="91149" y="196163"/>
                    </a:lnTo>
                    <a:lnTo>
                      <a:pt x="89380" y="196163"/>
                    </a:lnTo>
                    <a:lnTo>
                      <a:pt x="88052" y="197491"/>
                    </a:lnTo>
                    <a:lnTo>
                      <a:pt x="87610" y="199113"/>
                    </a:lnTo>
                    <a:lnTo>
                      <a:pt x="88937" y="199408"/>
                    </a:lnTo>
                    <a:lnTo>
                      <a:pt x="90707" y="199408"/>
                    </a:lnTo>
                    <a:lnTo>
                      <a:pt x="91297" y="201768"/>
                    </a:lnTo>
                    <a:lnTo>
                      <a:pt x="92034" y="203096"/>
                    </a:lnTo>
                    <a:lnTo>
                      <a:pt x="93657" y="204423"/>
                    </a:lnTo>
                    <a:lnTo>
                      <a:pt x="95722" y="205455"/>
                    </a:lnTo>
                    <a:lnTo>
                      <a:pt x="96459" y="206488"/>
                    </a:lnTo>
                    <a:lnTo>
                      <a:pt x="98671" y="210765"/>
                    </a:lnTo>
                    <a:lnTo>
                      <a:pt x="98671" y="214157"/>
                    </a:lnTo>
                    <a:lnTo>
                      <a:pt x="98967" y="215485"/>
                    </a:lnTo>
                    <a:lnTo>
                      <a:pt x="99409" y="216665"/>
                    </a:lnTo>
                    <a:lnTo>
                      <a:pt x="100884" y="217845"/>
                    </a:lnTo>
                    <a:lnTo>
                      <a:pt x="102064" y="219319"/>
                    </a:lnTo>
                    <a:lnTo>
                      <a:pt x="102654" y="221089"/>
                    </a:lnTo>
                    <a:lnTo>
                      <a:pt x="102654" y="222859"/>
                    </a:lnTo>
                    <a:lnTo>
                      <a:pt x="103686" y="224629"/>
                    </a:lnTo>
                    <a:lnTo>
                      <a:pt x="105899" y="226842"/>
                    </a:lnTo>
                    <a:lnTo>
                      <a:pt x="106784" y="227432"/>
                    </a:lnTo>
                    <a:lnTo>
                      <a:pt x="107374" y="228316"/>
                    </a:lnTo>
                    <a:lnTo>
                      <a:pt x="107669" y="229644"/>
                    </a:lnTo>
                    <a:lnTo>
                      <a:pt x="108701" y="230086"/>
                    </a:lnTo>
                    <a:lnTo>
                      <a:pt x="110766" y="230529"/>
                    </a:lnTo>
                    <a:lnTo>
                      <a:pt x="112093" y="229054"/>
                    </a:lnTo>
                    <a:lnTo>
                      <a:pt x="112978" y="228316"/>
                    </a:lnTo>
                    <a:lnTo>
                      <a:pt x="113863" y="228022"/>
                    </a:lnTo>
                    <a:lnTo>
                      <a:pt x="114896" y="228316"/>
                    </a:lnTo>
                    <a:lnTo>
                      <a:pt x="114896" y="226694"/>
                    </a:lnTo>
                    <a:lnTo>
                      <a:pt x="115485" y="225957"/>
                    </a:lnTo>
                    <a:lnTo>
                      <a:pt x="115485" y="225072"/>
                    </a:lnTo>
                    <a:lnTo>
                      <a:pt x="116518" y="222859"/>
                    </a:lnTo>
                    <a:lnTo>
                      <a:pt x="118140" y="220794"/>
                    </a:lnTo>
                    <a:lnTo>
                      <a:pt x="118731" y="219319"/>
                    </a:lnTo>
                    <a:lnTo>
                      <a:pt x="117108" y="214010"/>
                    </a:lnTo>
                    <a:lnTo>
                      <a:pt x="117108" y="211502"/>
                    </a:lnTo>
                    <a:close/>
                    <a:moveTo>
                      <a:pt x="136429" y="192771"/>
                    </a:moveTo>
                    <a:lnTo>
                      <a:pt x="140854" y="196163"/>
                    </a:lnTo>
                    <a:lnTo>
                      <a:pt x="141592" y="196901"/>
                    </a:lnTo>
                    <a:lnTo>
                      <a:pt x="143951" y="200293"/>
                    </a:lnTo>
                    <a:lnTo>
                      <a:pt x="144394" y="201621"/>
                    </a:lnTo>
                    <a:lnTo>
                      <a:pt x="144394" y="203096"/>
                    </a:lnTo>
                    <a:lnTo>
                      <a:pt x="146606" y="204865"/>
                    </a:lnTo>
                    <a:lnTo>
                      <a:pt x="148523" y="203243"/>
                    </a:lnTo>
                    <a:lnTo>
                      <a:pt x="148523" y="199556"/>
                    </a:lnTo>
                    <a:lnTo>
                      <a:pt x="146754" y="196311"/>
                    </a:lnTo>
                    <a:lnTo>
                      <a:pt x="146459" y="195131"/>
                    </a:lnTo>
                    <a:lnTo>
                      <a:pt x="144099" y="192624"/>
                    </a:lnTo>
                    <a:lnTo>
                      <a:pt x="144099" y="189821"/>
                    </a:lnTo>
                    <a:lnTo>
                      <a:pt x="143657" y="188346"/>
                    </a:lnTo>
                    <a:lnTo>
                      <a:pt x="142919" y="186577"/>
                    </a:lnTo>
                    <a:lnTo>
                      <a:pt x="143362" y="185397"/>
                    </a:lnTo>
                    <a:lnTo>
                      <a:pt x="144836" y="185397"/>
                    </a:lnTo>
                    <a:lnTo>
                      <a:pt x="146164" y="185986"/>
                    </a:lnTo>
                    <a:lnTo>
                      <a:pt x="151031" y="190559"/>
                    </a:lnTo>
                    <a:lnTo>
                      <a:pt x="153243" y="193656"/>
                    </a:lnTo>
                    <a:lnTo>
                      <a:pt x="154128" y="194394"/>
                    </a:lnTo>
                    <a:lnTo>
                      <a:pt x="161061" y="198376"/>
                    </a:lnTo>
                    <a:lnTo>
                      <a:pt x="161798" y="199408"/>
                    </a:lnTo>
                    <a:lnTo>
                      <a:pt x="162240" y="200736"/>
                    </a:lnTo>
                    <a:lnTo>
                      <a:pt x="164600" y="204423"/>
                    </a:lnTo>
                    <a:lnTo>
                      <a:pt x="164600" y="207520"/>
                    </a:lnTo>
                    <a:lnTo>
                      <a:pt x="165042" y="208995"/>
                    </a:lnTo>
                    <a:lnTo>
                      <a:pt x="167403" y="209290"/>
                    </a:lnTo>
                    <a:lnTo>
                      <a:pt x="173302" y="212535"/>
                    </a:lnTo>
                    <a:lnTo>
                      <a:pt x="176104" y="212977"/>
                    </a:lnTo>
                    <a:lnTo>
                      <a:pt x="177874" y="212682"/>
                    </a:lnTo>
                    <a:lnTo>
                      <a:pt x="179497" y="212093"/>
                    </a:lnTo>
                    <a:lnTo>
                      <a:pt x="180972" y="211797"/>
                    </a:lnTo>
                    <a:lnTo>
                      <a:pt x="181709" y="212388"/>
                    </a:lnTo>
                    <a:lnTo>
                      <a:pt x="180382" y="215337"/>
                    </a:lnTo>
                    <a:lnTo>
                      <a:pt x="179939" y="218435"/>
                    </a:lnTo>
                    <a:lnTo>
                      <a:pt x="182152" y="220942"/>
                    </a:lnTo>
                    <a:lnTo>
                      <a:pt x="184659" y="221679"/>
                    </a:lnTo>
                    <a:lnTo>
                      <a:pt x="186724" y="215780"/>
                    </a:lnTo>
                    <a:lnTo>
                      <a:pt x="186724" y="209290"/>
                    </a:lnTo>
                    <a:lnTo>
                      <a:pt x="185839" y="209585"/>
                    </a:lnTo>
                    <a:lnTo>
                      <a:pt x="184954" y="209585"/>
                    </a:lnTo>
                    <a:lnTo>
                      <a:pt x="182004" y="207668"/>
                    </a:lnTo>
                    <a:lnTo>
                      <a:pt x="179791" y="207225"/>
                    </a:lnTo>
                    <a:lnTo>
                      <a:pt x="177432" y="207225"/>
                    </a:lnTo>
                    <a:lnTo>
                      <a:pt x="178317" y="205308"/>
                    </a:lnTo>
                    <a:lnTo>
                      <a:pt x="178317" y="203243"/>
                    </a:lnTo>
                    <a:lnTo>
                      <a:pt x="176989" y="201031"/>
                    </a:lnTo>
                    <a:lnTo>
                      <a:pt x="175367" y="198966"/>
                    </a:lnTo>
                    <a:lnTo>
                      <a:pt x="172860" y="196458"/>
                    </a:lnTo>
                    <a:lnTo>
                      <a:pt x="171385" y="193361"/>
                    </a:lnTo>
                    <a:lnTo>
                      <a:pt x="172860" y="191739"/>
                    </a:lnTo>
                    <a:lnTo>
                      <a:pt x="178022" y="191296"/>
                    </a:lnTo>
                    <a:lnTo>
                      <a:pt x="179349" y="189231"/>
                    </a:lnTo>
                    <a:lnTo>
                      <a:pt x="178317" y="188199"/>
                    </a:lnTo>
                    <a:lnTo>
                      <a:pt x="175957" y="187019"/>
                    </a:lnTo>
                    <a:lnTo>
                      <a:pt x="174925" y="186724"/>
                    </a:lnTo>
                    <a:lnTo>
                      <a:pt x="173597" y="186724"/>
                    </a:lnTo>
                    <a:lnTo>
                      <a:pt x="168288" y="184954"/>
                    </a:lnTo>
                    <a:lnTo>
                      <a:pt x="166812" y="183332"/>
                    </a:lnTo>
                    <a:lnTo>
                      <a:pt x="165338" y="182447"/>
                    </a:lnTo>
                    <a:lnTo>
                      <a:pt x="164305" y="183479"/>
                    </a:lnTo>
                    <a:lnTo>
                      <a:pt x="163715" y="184807"/>
                    </a:lnTo>
                    <a:lnTo>
                      <a:pt x="164896" y="185839"/>
                    </a:lnTo>
                    <a:lnTo>
                      <a:pt x="164896" y="188494"/>
                    </a:lnTo>
                    <a:lnTo>
                      <a:pt x="162978" y="190854"/>
                    </a:lnTo>
                    <a:lnTo>
                      <a:pt x="159585" y="190854"/>
                    </a:lnTo>
                    <a:lnTo>
                      <a:pt x="158553" y="189821"/>
                    </a:lnTo>
                    <a:lnTo>
                      <a:pt x="158553" y="188346"/>
                    </a:lnTo>
                    <a:lnTo>
                      <a:pt x="158848" y="186871"/>
                    </a:lnTo>
                    <a:lnTo>
                      <a:pt x="158848" y="185397"/>
                    </a:lnTo>
                    <a:lnTo>
                      <a:pt x="157373" y="182152"/>
                    </a:lnTo>
                    <a:lnTo>
                      <a:pt x="155308" y="179349"/>
                    </a:lnTo>
                    <a:lnTo>
                      <a:pt x="153243" y="177727"/>
                    </a:lnTo>
                    <a:lnTo>
                      <a:pt x="150736" y="176842"/>
                    </a:lnTo>
                    <a:lnTo>
                      <a:pt x="147196" y="175957"/>
                    </a:lnTo>
                    <a:lnTo>
                      <a:pt x="143657" y="175957"/>
                    </a:lnTo>
                    <a:lnTo>
                      <a:pt x="140854" y="177432"/>
                    </a:lnTo>
                    <a:lnTo>
                      <a:pt x="138200" y="179349"/>
                    </a:lnTo>
                    <a:lnTo>
                      <a:pt x="137020" y="179792"/>
                    </a:lnTo>
                    <a:lnTo>
                      <a:pt x="135987" y="180529"/>
                    </a:lnTo>
                    <a:lnTo>
                      <a:pt x="135987" y="181562"/>
                    </a:lnTo>
                    <a:lnTo>
                      <a:pt x="137904" y="183332"/>
                    </a:lnTo>
                    <a:lnTo>
                      <a:pt x="138200" y="184659"/>
                    </a:lnTo>
                    <a:lnTo>
                      <a:pt x="136724" y="185102"/>
                    </a:lnTo>
                    <a:lnTo>
                      <a:pt x="136282" y="186429"/>
                    </a:lnTo>
                    <a:lnTo>
                      <a:pt x="134512" y="186429"/>
                    </a:lnTo>
                    <a:lnTo>
                      <a:pt x="132889" y="185986"/>
                    </a:lnTo>
                    <a:lnTo>
                      <a:pt x="128465" y="184069"/>
                    </a:lnTo>
                    <a:lnTo>
                      <a:pt x="126990" y="182889"/>
                    </a:lnTo>
                    <a:lnTo>
                      <a:pt x="125662" y="181562"/>
                    </a:lnTo>
                    <a:lnTo>
                      <a:pt x="124777" y="180087"/>
                    </a:lnTo>
                    <a:lnTo>
                      <a:pt x="124335" y="178317"/>
                    </a:lnTo>
                    <a:lnTo>
                      <a:pt x="121680" y="171827"/>
                    </a:lnTo>
                    <a:lnTo>
                      <a:pt x="121090" y="169172"/>
                    </a:lnTo>
                    <a:lnTo>
                      <a:pt x="121090" y="166518"/>
                    </a:lnTo>
                    <a:lnTo>
                      <a:pt x="122860" y="165043"/>
                    </a:lnTo>
                    <a:lnTo>
                      <a:pt x="122565" y="164305"/>
                    </a:lnTo>
                    <a:lnTo>
                      <a:pt x="121975" y="163715"/>
                    </a:lnTo>
                    <a:lnTo>
                      <a:pt x="118877" y="158111"/>
                    </a:lnTo>
                    <a:lnTo>
                      <a:pt x="116076" y="152359"/>
                    </a:lnTo>
                    <a:lnTo>
                      <a:pt x="115190" y="151031"/>
                    </a:lnTo>
                    <a:lnTo>
                      <a:pt x="115190" y="149556"/>
                    </a:lnTo>
                    <a:lnTo>
                      <a:pt x="115485" y="148229"/>
                    </a:lnTo>
                    <a:lnTo>
                      <a:pt x="116518" y="147049"/>
                    </a:lnTo>
                    <a:lnTo>
                      <a:pt x="117551" y="144541"/>
                    </a:lnTo>
                    <a:lnTo>
                      <a:pt x="119910" y="141592"/>
                    </a:lnTo>
                    <a:lnTo>
                      <a:pt x="120648" y="140412"/>
                    </a:lnTo>
                    <a:lnTo>
                      <a:pt x="120648" y="138937"/>
                    </a:lnTo>
                    <a:lnTo>
                      <a:pt x="120205" y="137609"/>
                    </a:lnTo>
                    <a:lnTo>
                      <a:pt x="119468" y="136282"/>
                    </a:lnTo>
                    <a:lnTo>
                      <a:pt x="120353" y="133480"/>
                    </a:lnTo>
                    <a:lnTo>
                      <a:pt x="122712" y="131267"/>
                    </a:lnTo>
                    <a:lnTo>
                      <a:pt x="125367" y="129645"/>
                    </a:lnTo>
                    <a:lnTo>
                      <a:pt x="130235" y="127432"/>
                    </a:lnTo>
                    <a:lnTo>
                      <a:pt x="134365" y="126695"/>
                    </a:lnTo>
                    <a:lnTo>
                      <a:pt x="136429" y="122270"/>
                    </a:lnTo>
                    <a:lnTo>
                      <a:pt x="136724" y="120058"/>
                    </a:lnTo>
                    <a:lnTo>
                      <a:pt x="141887" y="109734"/>
                    </a:lnTo>
                    <a:lnTo>
                      <a:pt x="142919" y="105309"/>
                    </a:lnTo>
                    <a:lnTo>
                      <a:pt x="143804" y="103539"/>
                    </a:lnTo>
                    <a:lnTo>
                      <a:pt x="144246" y="101769"/>
                    </a:lnTo>
                    <a:lnTo>
                      <a:pt x="142919" y="101032"/>
                    </a:lnTo>
                    <a:lnTo>
                      <a:pt x="141296" y="100442"/>
                    </a:lnTo>
                    <a:lnTo>
                      <a:pt x="140854" y="98819"/>
                    </a:lnTo>
                    <a:lnTo>
                      <a:pt x="140854" y="97049"/>
                    </a:lnTo>
                    <a:lnTo>
                      <a:pt x="140116" y="96017"/>
                    </a:lnTo>
                    <a:lnTo>
                      <a:pt x="137609" y="94689"/>
                    </a:lnTo>
                    <a:lnTo>
                      <a:pt x="136724" y="93657"/>
                    </a:lnTo>
                    <a:lnTo>
                      <a:pt x="135102" y="89822"/>
                    </a:lnTo>
                    <a:lnTo>
                      <a:pt x="134512" y="87462"/>
                    </a:lnTo>
                    <a:lnTo>
                      <a:pt x="134512" y="84955"/>
                    </a:lnTo>
                    <a:lnTo>
                      <a:pt x="135250" y="76695"/>
                    </a:lnTo>
                    <a:lnTo>
                      <a:pt x="136429" y="74188"/>
                    </a:lnTo>
                    <a:lnTo>
                      <a:pt x="138346" y="72123"/>
                    </a:lnTo>
                    <a:lnTo>
                      <a:pt x="138937" y="69763"/>
                    </a:lnTo>
                    <a:lnTo>
                      <a:pt x="138494" y="67551"/>
                    </a:lnTo>
                    <a:lnTo>
                      <a:pt x="137609" y="66076"/>
                    </a:lnTo>
                    <a:lnTo>
                      <a:pt x="136429" y="64896"/>
                    </a:lnTo>
                    <a:lnTo>
                      <a:pt x="134512" y="65339"/>
                    </a:lnTo>
                    <a:lnTo>
                      <a:pt x="132742" y="68436"/>
                    </a:lnTo>
                    <a:lnTo>
                      <a:pt x="131710" y="69616"/>
                    </a:lnTo>
                    <a:lnTo>
                      <a:pt x="129350" y="70796"/>
                    </a:lnTo>
                    <a:lnTo>
                      <a:pt x="126695" y="70501"/>
                    </a:lnTo>
                    <a:lnTo>
                      <a:pt x="123303" y="69616"/>
                    </a:lnTo>
                    <a:lnTo>
                      <a:pt x="120058" y="68436"/>
                    </a:lnTo>
                    <a:lnTo>
                      <a:pt x="111209" y="63421"/>
                    </a:lnTo>
                    <a:lnTo>
                      <a:pt x="107226" y="62094"/>
                    </a:lnTo>
                    <a:lnTo>
                      <a:pt x="105899" y="62094"/>
                    </a:lnTo>
                    <a:lnTo>
                      <a:pt x="102654" y="62831"/>
                    </a:lnTo>
                    <a:lnTo>
                      <a:pt x="101179" y="62389"/>
                    </a:lnTo>
                    <a:lnTo>
                      <a:pt x="99704" y="62389"/>
                    </a:lnTo>
                    <a:lnTo>
                      <a:pt x="97049" y="63864"/>
                    </a:lnTo>
                    <a:lnTo>
                      <a:pt x="94247" y="64896"/>
                    </a:lnTo>
                    <a:lnTo>
                      <a:pt x="93804" y="68584"/>
                    </a:lnTo>
                    <a:lnTo>
                      <a:pt x="92919" y="71386"/>
                    </a:lnTo>
                    <a:lnTo>
                      <a:pt x="91740" y="74041"/>
                    </a:lnTo>
                    <a:lnTo>
                      <a:pt x="87905" y="88052"/>
                    </a:lnTo>
                    <a:lnTo>
                      <a:pt x="88200" y="90855"/>
                    </a:lnTo>
                    <a:lnTo>
                      <a:pt x="89527" y="93509"/>
                    </a:lnTo>
                    <a:lnTo>
                      <a:pt x="89527" y="95132"/>
                    </a:lnTo>
                    <a:lnTo>
                      <a:pt x="89232" y="97934"/>
                    </a:lnTo>
                    <a:lnTo>
                      <a:pt x="89232" y="106341"/>
                    </a:lnTo>
                    <a:lnTo>
                      <a:pt x="86872" y="111503"/>
                    </a:lnTo>
                    <a:lnTo>
                      <a:pt x="86430" y="114601"/>
                    </a:lnTo>
                    <a:lnTo>
                      <a:pt x="86430" y="117698"/>
                    </a:lnTo>
                    <a:lnTo>
                      <a:pt x="87020" y="121090"/>
                    </a:lnTo>
                    <a:lnTo>
                      <a:pt x="88642" y="125810"/>
                    </a:lnTo>
                    <a:lnTo>
                      <a:pt x="88642" y="127432"/>
                    </a:lnTo>
                    <a:lnTo>
                      <a:pt x="88052" y="128760"/>
                    </a:lnTo>
                    <a:lnTo>
                      <a:pt x="87167" y="129940"/>
                    </a:lnTo>
                    <a:lnTo>
                      <a:pt x="85398" y="130382"/>
                    </a:lnTo>
                    <a:lnTo>
                      <a:pt x="82448" y="130382"/>
                    </a:lnTo>
                    <a:lnTo>
                      <a:pt x="81563" y="129940"/>
                    </a:lnTo>
                    <a:lnTo>
                      <a:pt x="79203" y="126843"/>
                    </a:lnTo>
                    <a:lnTo>
                      <a:pt x="77875" y="125958"/>
                    </a:lnTo>
                    <a:lnTo>
                      <a:pt x="76400" y="125368"/>
                    </a:lnTo>
                    <a:lnTo>
                      <a:pt x="75221" y="124040"/>
                    </a:lnTo>
                    <a:lnTo>
                      <a:pt x="73746" y="123008"/>
                    </a:lnTo>
                    <a:lnTo>
                      <a:pt x="72713" y="123598"/>
                    </a:lnTo>
                    <a:lnTo>
                      <a:pt x="72271" y="124925"/>
                    </a:lnTo>
                    <a:lnTo>
                      <a:pt x="71976" y="130235"/>
                    </a:lnTo>
                    <a:lnTo>
                      <a:pt x="71976" y="131415"/>
                    </a:lnTo>
                    <a:lnTo>
                      <a:pt x="73156" y="132890"/>
                    </a:lnTo>
                    <a:lnTo>
                      <a:pt x="74483" y="134070"/>
                    </a:lnTo>
                    <a:lnTo>
                      <a:pt x="75073" y="134955"/>
                    </a:lnTo>
                    <a:lnTo>
                      <a:pt x="75368" y="135987"/>
                    </a:lnTo>
                    <a:lnTo>
                      <a:pt x="76400" y="146754"/>
                    </a:lnTo>
                    <a:lnTo>
                      <a:pt x="77138" y="149114"/>
                    </a:lnTo>
                    <a:lnTo>
                      <a:pt x="78318" y="152063"/>
                    </a:lnTo>
                    <a:lnTo>
                      <a:pt x="79203" y="155161"/>
                    </a:lnTo>
                    <a:lnTo>
                      <a:pt x="79203" y="158848"/>
                    </a:lnTo>
                    <a:lnTo>
                      <a:pt x="80382" y="162240"/>
                    </a:lnTo>
                    <a:lnTo>
                      <a:pt x="81857" y="163568"/>
                    </a:lnTo>
                    <a:lnTo>
                      <a:pt x="83775" y="163273"/>
                    </a:lnTo>
                    <a:lnTo>
                      <a:pt x="84807" y="163715"/>
                    </a:lnTo>
                    <a:lnTo>
                      <a:pt x="85692" y="166665"/>
                    </a:lnTo>
                    <a:lnTo>
                      <a:pt x="87757" y="168730"/>
                    </a:lnTo>
                    <a:lnTo>
                      <a:pt x="88495" y="171827"/>
                    </a:lnTo>
                    <a:lnTo>
                      <a:pt x="89674" y="172860"/>
                    </a:lnTo>
                    <a:lnTo>
                      <a:pt x="91149" y="173155"/>
                    </a:lnTo>
                    <a:lnTo>
                      <a:pt x="92772" y="173155"/>
                    </a:lnTo>
                    <a:lnTo>
                      <a:pt x="93657" y="171975"/>
                    </a:lnTo>
                    <a:lnTo>
                      <a:pt x="93657" y="169025"/>
                    </a:lnTo>
                    <a:lnTo>
                      <a:pt x="92624" y="164453"/>
                    </a:lnTo>
                    <a:lnTo>
                      <a:pt x="93657" y="161355"/>
                    </a:lnTo>
                    <a:lnTo>
                      <a:pt x="95132" y="163125"/>
                    </a:lnTo>
                    <a:lnTo>
                      <a:pt x="96902" y="164158"/>
                    </a:lnTo>
                    <a:lnTo>
                      <a:pt x="99409" y="164600"/>
                    </a:lnTo>
                    <a:lnTo>
                      <a:pt x="101621" y="165780"/>
                    </a:lnTo>
                    <a:lnTo>
                      <a:pt x="102949" y="167697"/>
                    </a:lnTo>
                    <a:lnTo>
                      <a:pt x="103243" y="170057"/>
                    </a:lnTo>
                    <a:lnTo>
                      <a:pt x="102506" y="171827"/>
                    </a:lnTo>
                    <a:lnTo>
                      <a:pt x="96459" y="177137"/>
                    </a:lnTo>
                    <a:lnTo>
                      <a:pt x="95279" y="178317"/>
                    </a:lnTo>
                    <a:lnTo>
                      <a:pt x="94542" y="179792"/>
                    </a:lnTo>
                    <a:lnTo>
                      <a:pt x="94542" y="184954"/>
                    </a:lnTo>
                    <a:lnTo>
                      <a:pt x="95132" y="189969"/>
                    </a:lnTo>
                    <a:lnTo>
                      <a:pt x="97492" y="187461"/>
                    </a:lnTo>
                    <a:lnTo>
                      <a:pt x="100441" y="187904"/>
                    </a:lnTo>
                    <a:lnTo>
                      <a:pt x="102801" y="191149"/>
                    </a:lnTo>
                    <a:lnTo>
                      <a:pt x="104719" y="191149"/>
                    </a:lnTo>
                    <a:lnTo>
                      <a:pt x="107078" y="193361"/>
                    </a:lnTo>
                    <a:lnTo>
                      <a:pt x="109881" y="194394"/>
                    </a:lnTo>
                    <a:lnTo>
                      <a:pt x="113568" y="194099"/>
                    </a:lnTo>
                    <a:lnTo>
                      <a:pt x="116223" y="192476"/>
                    </a:lnTo>
                    <a:lnTo>
                      <a:pt x="116223" y="190411"/>
                    </a:lnTo>
                    <a:lnTo>
                      <a:pt x="117698" y="189084"/>
                    </a:lnTo>
                    <a:lnTo>
                      <a:pt x="121385" y="187166"/>
                    </a:lnTo>
                    <a:lnTo>
                      <a:pt x="122712" y="186724"/>
                    </a:lnTo>
                    <a:lnTo>
                      <a:pt x="124040" y="186429"/>
                    </a:lnTo>
                    <a:lnTo>
                      <a:pt x="124925" y="186429"/>
                    </a:lnTo>
                    <a:lnTo>
                      <a:pt x="132595" y="190559"/>
                    </a:lnTo>
                    <a:lnTo>
                      <a:pt x="135987" y="194246"/>
                    </a:lnTo>
                    <a:close/>
                    <a:moveTo>
                      <a:pt x="84807" y="230529"/>
                    </a:moveTo>
                    <a:lnTo>
                      <a:pt x="83923" y="231856"/>
                    </a:lnTo>
                    <a:lnTo>
                      <a:pt x="82890" y="232299"/>
                    </a:lnTo>
                    <a:lnTo>
                      <a:pt x="81415" y="231856"/>
                    </a:lnTo>
                    <a:lnTo>
                      <a:pt x="80825" y="231119"/>
                    </a:lnTo>
                    <a:lnTo>
                      <a:pt x="77875" y="229202"/>
                    </a:lnTo>
                    <a:lnTo>
                      <a:pt x="76695" y="227874"/>
                    </a:lnTo>
                    <a:lnTo>
                      <a:pt x="76253" y="227874"/>
                    </a:lnTo>
                    <a:lnTo>
                      <a:pt x="75958" y="228316"/>
                    </a:lnTo>
                    <a:lnTo>
                      <a:pt x="75958" y="228907"/>
                    </a:lnTo>
                    <a:lnTo>
                      <a:pt x="76106" y="228907"/>
                    </a:lnTo>
                    <a:lnTo>
                      <a:pt x="75515" y="229791"/>
                    </a:lnTo>
                    <a:lnTo>
                      <a:pt x="75515" y="230971"/>
                    </a:lnTo>
                    <a:lnTo>
                      <a:pt x="76253" y="231561"/>
                    </a:lnTo>
                    <a:lnTo>
                      <a:pt x="77875" y="234511"/>
                    </a:lnTo>
                    <a:lnTo>
                      <a:pt x="79203" y="236133"/>
                    </a:lnTo>
                    <a:lnTo>
                      <a:pt x="81563" y="236576"/>
                    </a:lnTo>
                    <a:lnTo>
                      <a:pt x="83480" y="235839"/>
                    </a:lnTo>
                    <a:lnTo>
                      <a:pt x="85250" y="236281"/>
                    </a:lnTo>
                    <a:lnTo>
                      <a:pt x="87167" y="236281"/>
                    </a:lnTo>
                    <a:lnTo>
                      <a:pt x="87905" y="234364"/>
                    </a:lnTo>
                    <a:lnTo>
                      <a:pt x="85840" y="232741"/>
                    </a:lnTo>
                    <a:lnTo>
                      <a:pt x="84955" y="230676"/>
                    </a:lnTo>
                    <a:close/>
                    <a:moveTo>
                      <a:pt x="85987" y="191886"/>
                    </a:moveTo>
                    <a:lnTo>
                      <a:pt x="85987" y="190116"/>
                    </a:lnTo>
                    <a:lnTo>
                      <a:pt x="84365" y="188199"/>
                    </a:lnTo>
                    <a:lnTo>
                      <a:pt x="82005" y="187166"/>
                    </a:lnTo>
                    <a:lnTo>
                      <a:pt x="81563" y="187609"/>
                    </a:lnTo>
                    <a:lnTo>
                      <a:pt x="81563" y="189231"/>
                    </a:lnTo>
                    <a:lnTo>
                      <a:pt x="85987" y="191886"/>
                    </a:lnTo>
                    <a:close/>
                    <a:moveTo>
                      <a:pt x="112389" y="392769"/>
                    </a:moveTo>
                    <a:lnTo>
                      <a:pt x="110618" y="393212"/>
                    </a:lnTo>
                    <a:lnTo>
                      <a:pt x="109143" y="391294"/>
                    </a:lnTo>
                    <a:lnTo>
                      <a:pt x="105899" y="390704"/>
                    </a:lnTo>
                    <a:lnTo>
                      <a:pt x="102212" y="393064"/>
                    </a:lnTo>
                    <a:lnTo>
                      <a:pt x="101621" y="394539"/>
                    </a:lnTo>
                    <a:lnTo>
                      <a:pt x="103097" y="396014"/>
                    </a:lnTo>
                    <a:lnTo>
                      <a:pt x="105456" y="395277"/>
                    </a:lnTo>
                    <a:lnTo>
                      <a:pt x="107078" y="396014"/>
                    </a:lnTo>
                    <a:lnTo>
                      <a:pt x="110618" y="394687"/>
                    </a:lnTo>
                    <a:lnTo>
                      <a:pt x="112683" y="396604"/>
                    </a:lnTo>
                    <a:lnTo>
                      <a:pt x="115781" y="394834"/>
                    </a:lnTo>
                    <a:lnTo>
                      <a:pt x="115781" y="394244"/>
                    </a:lnTo>
                    <a:lnTo>
                      <a:pt x="115338" y="393212"/>
                    </a:lnTo>
                    <a:lnTo>
                      <a:pt x="112535" y="392622"/>
                    </a:lnTo>
                    <a:close/>
                    <a:moveTo>
                      <a:pt x="228169" y="362386"/>
                    </a:moveTo>
                    <a:lnTo>
                      <a:pt x="227284" y="365336"/>
                    </a:lnTo>
                    <a:lnTo>
                      <a:pt x="227874" y="366221"/>
                    </a:lnTo>
                    <a:lnTo>
                      <a:pt x="229496" y="369761"/>
                    </a:lnTo>
                    <a:lnTo>
                      <a:pt x="229939" y="368286"/>
                    </a:lnTo>
                    <a:lnTo>
                      <a:pt x="229939" y="363861"/>
                    </a:lnTo>
                    <a:lnTo>
                      <a:pt x="228169" y="362386"/>
                    </a:lnTo>
                    <a:close/>
                    <a:moveTo>
                      <a:pt x="250588" y="349554"/>
                    </a:moveTo>
                    <a:lnTo>
                      <a:pt x="249850" y="348374"/>
                    </a:lnTo>
                    <a:lnTo>
                      <a:pt x="248523" y="347489"/>
                    </a:lnTo>
                    <a:lnTo>
                      <a:pt x="247047" y="345572"/>
                    </a:lnTo>
                    <a:lnTo>
                      <a:pt x="246753" y="343065"/>
                    </a:lnTo>
                    <a:lnTo>
                      <a:pt x="247638" y="337312"/>
                    </a:lnTo>
                    <a:lnTo>
                      <a:pt x="247638" y="335838"/>
                    </a:lnTo>
                    <a:lnTo>
                      <a:pt x="245573" y="332593"/>
                    </a:lnTo>
                    <a:lnTo>
                      <a:pt x="245131" y="328463"/>
                    </a:lnTo>
                    <a:lnTo>
                      <a:pt x="242918" y="326988"/>
                    </a:lnTo>
                    <a:lnTo>
                      <a:pt x="240116" y="326398"/>
                    </a:lnTo>
                    <a:lnTo>
                      <a:pt x="239231" y="325513"/>
                    </a:lnTo>
                    <a:lnTo>
                      <a:pt x="239231" y="324628"/>
                    </a:lnTo>
                    <a:lnTo>
                      <a:pt x="241296" y="322858"/>
                    </a:lnTo>
                    <a:lnTo>
                      <a:pt x="242475" y="321678"/>
                    </a:lnTo>
                    <a:lnTo>
                      <a:pt x="243951" y="319024"/>
                    </a:lnTo>
                    <a:lnTo>
                      <a:pt x="243508" y="316221"/>
                    </a:lnTo>
                    <a:lnTo>
                      <a:pt x="241001" y="312829"/>
                    </a:lnTo>
                    <a:lnTo>
                      <a:pt x="240558" y="311649"/>
                    </a:lnTo>
                    <a:lnTo>
                      <a:pt x="240558" y="307667"/>
                    </a:lnTo>
                    <a:lnTo>
                      <a:pt x="237903" y="308109"/>
                    </a:lnTo>
                    <a:lnTo>
                      <a:pt x="235839" y="306487"/>
                    </a:lnTo>
                    <a:lnTo>
                      <a:pt x="234511" y="303684"/>
                    </a:lnTo>
                    <a:lnTo>
                      <a:pt x="232446" y="301472"/>
                    </a:lnTo>
                    <a:lnTo>
                      <a:pt x="226399" y="297785"/>
                    </a:lnTo>
                    <a:lnTo>
                      <a:pt x="223154" y="294983"/>
                    </a:lnTo>
                    <a:lnTo>
                      <a:pt x="221827" y="294983"/>
                    </a:lnTo>
                    <a:lnTo>
                      <a:pt x="220352" y="297342"/>
                    </a:lnTo>
                    <a:lnTo>
                      <a:pt x="222860" y="307667"/>
                    </a:lnTo>
                    <a:lnTo>
                      <a:pt x="223449" y="311207"/>
                    </a:lnTo>
                    <a:lnTo>
                      <a:pt x="222564" y="314451"/>
                    </a:lnTo>
                    <a:lnTo>
                      <a:pt x="219320" y="315041"/>
                    </a:lnTo>
                    <a:lnTo>
                      <a:pt x="215927" y="314156"/>
                    </a:lnTo>
                    <a:lnTo>
                      <a:pt x="214894" y="314156"/>
                    </a:lnTo>
                    <a:lnTo>
                      <a:pt x="214010" y="316959"/>
                    </a:lnTo>
                    <a:lnTo>
                      <a:pt x="213125" y="318286"/>
                    </a:lnTo>
                    <a:lnTo>
                      <a:pt x="210618" y="317696"/>
                    </a:lnTo>
                    <a:lnTo>
                      <a:pt x="207963" y="315926"/>
                    </a:lnTo>
                    <a:lnTo>
                      <a:pt x="206045" y="315484"/>
                    </a:lnTo>
                    <a:lnTo>
                      <a:pt x="204423" y="316811"/>
                    </a:lnTo>
                    <a:lnTo>
                      <a:pt x="203980" y="318139"/>
                    </a:lnTo>
                    <a:lnTo>
                      <a:pt x="203391" y="323006"/>
                    </a:lnTo>
                    <a:lnTo>
                      <a:pt x="202653" y="326251"/>
                    </a:lnTo>
                    <a:lnTo>
                      <a:pt x="199851" y="327283"/>
                    </a:lnTo>
                    <a:lnTo>
                      <a:pt x="195425" y="325071"/>
                    </a:lnTo>
                    <a:lnTo>
                      <a:pt x="194246" y="325071"/>
                    </a:lnTo>
                    <a:lnTo>
                      <a:pt x="193066" y="326251"/>
                    </a:lnTo>
                    <a:lnTo>
                      <a:pt x="192181" y="327578"/>
                    </a:lnTo>
                    <a:lnTo>
                      <a:pt x="191149" y="330823"/>
                    </a:lnTo>
                    <a:lnTo>
                      <a:pt x="189674" y="333773"/>
                    </a:lnTo>
                    <a:lnTo>
                      <a:pt x="188936" y="334805"/>
                    </a:lnTo>
                    <a:lnTo>
                      <a:pt x="187904" y="335543"/>
                    </a:lnTo>
                    <a:lnTo>
                      <a:pt x="183626" y="336723"/>
                    </a:lnTo>
                    <a:lnTo>
                      <a:pt x="181857" y="337460"/>
                    </a:lnTo>
                    <a:lnTo>
                      <a:pt x="178465" y="339525"/>
                    </a:lnTo>
                    <a:lnTo>
                      <a:pt x="177284" y="339230"/>
                    </a:lnTo>
                    <a:lnTo>
                      <a:pt x="179939" y="337018"/>
                    </a:lnTo>
                    <a:lnTo>
                      <a:pt x="180530" y="335838"/>
                    </a:lnTo>
                    <a:lnTo>
                      <a:pt x="180087" y="330970"/>
                    </a:lnTo>
                    <a:lnTo>
                      <a:pt x="179791" y="329495"/>
                    </a:lnTo>
                    <a:lnTo>
                      <a:pt x="178022" y="326546"/>
                    </a:lnTo>
                    <a:lnTo>
                      <a:pt x="175367" y="324628"/>
                    </a:lnTo>
                    <a:lnTo>
                      <a:pt x="172270" y="323891"/>
                    </a:lnTo>
                    <a:lnTo>
                      <a:pt x="170647" y="323006"/>
                    </a:lnTo>
                    <a:lnTo>
                      <a:pt x="169025" y="322416"/>
                    </a:lnTo>
                    <a:lnTo>
                      <a:pt x="167550" y="324776"/>
                    </a:lnTo>
                    <a:lnTo>
                      <a:pt x="166518" y="325956"/>
                    </a:lnTo>
                    <a:lnTo>
                      <a:pt x="165190" y="326693"/>
                    </a:lnTo>
                    <a:lnTo>
                      <a:pt x="161355" y="327431"/>
                    </a:lnTo>
                    <a:lnTo>
                      <a:pt x="160028" y="328315"/>
                    </a:lnTo>
                    <a:lnTo>
                      <a:pt x="158848" y="329495"/>
                    </a:lnTo>
                    <a:lnTo>
                      <a:pt x="157963" y="330381"/>
                    </a:lnTo>
                    <a:lnTo>
                      <a:pt x="157521" y="331413"/>
                    </a:lnTo>
                    <a:lnTo>
                      <a:pt x="157521" y="334953"/>
                    </a:lnTo>
                    <a:lnTo>
                      <a:pt x="155161" y="336575"/>
                    </a:lnTo>
                    <a:lnTo>
                      <a:pt x="152358" y="337165"/>
                    </a:lnTo>
                    <a:lnTo>
                      <a:pt x="148966" y="337165"/>
                    </a:lnTo>
                    <a:lnTo>
                      <a:pt x="146754" y="338198"/>
                    </a:lnTo>
                    <a:lnTo>
                      <a:pt x="141444" y="339377"/>
                    </a:lnTo>
                    <a:lnTo>
                      <a:pt x="140116" y="339820"/>
                    </a:lnTo>
                    <a:lnTo>
                      <a:pt x="137609" y="342032"/>
                    </a:lnTo>
                    <a:lnTo>
                      <a:pt x="134659" y="345572"/>
                    </a:lnTo>
                    <a:lnTo>
                      <a:pt x="134365" y="346752"/>
                    </a:lnTo>
                    <a:lnTo>
                      <a:pt x="134365" y="349554"/>
                    </a:lnTo>
                    <a:lnTo>
                      <a:pt x="132447" y="357224"/>
                    </a:lnTo>
                    <a:lnTo>
                      <a:pt x="130972" y="359436"/>
                    </a:lnTo>
                    <a:lnTo>
                      <a:pt x="129202" y="361501"/>
                    </a:lnTo>
                    <a:lnTo>
                      <a:pt x="128612" y="364746"/>
                    </a:lnTo>
                    <a:lnTo>
                      <a:pt x="130235" y="367548"/>
                    </a:lnTo>
                    <a:lnTo>
                      <a:pt x="131857" y="368581"/>
                    </a:lnTo>
                    <a:lnTo>
                      <a:pt x="133627" y="369023"/>
                    </a:lnTo>
                    <a:lnTo>
                      <a:pt x="134807" y="368138"/>
                    </a:lnTo>
                    <a:lnTo>
                      <a:pt x="135692" y="366663"/>
                    </a:lnTo>
                    <a:lnTo>
                      <a:pt x="137609" y="362386"/>
                    </a:lnTo>
                    <a:lnTo>
                      <a:pt x="139379" y="357961"/>
                    </a:lnTo>
                    <a:lnTo>
                      <a:pt x="142772" y="352209"/>
                    </a:lnTo>
                    <a:lnTo>
                      <a:pt x="143509" y="350144"/>
                    </a:lnTo>
                    <a:lnTo>
                      <a:pt x="144099" y="349259"/>
                    </a:lnTo>
                    <a:lnTo>
                      <a:pt x="147196" y="346900"/>
                    </a:lnTo>
                    <a:lnTo>
                      <a:pt x="149704" y="346604"/>
                    </a:lnTo>
                    <a:lnTo>
                      <a:pt x="151769" y="347932"/>
                    </a:lnTo>
                    <a:lnTo>
                      <a:pt x="152506" y="352209"/>
                    </a:lnTo>
                    <a:lnTo>
                      <a:pt x="153096" y="352947"/>
                    </a:lnTo>
                    <a:lnTo>
                      <a:pt x="155013" y="352947"/>
                    </a:lnTo>
                    <a:lnTo>
                      <a:pt x="156930" y="352504"/>
                    </a:lnTo>
                    <a:lnTo>
                      <a:pt x="158553" y="350734"/>
                    </a:lnTo>
                    <a:lnTo>
                      <a:pt x="159733" y="348522"/>
                    </a:lnTo>
                    <a:lnTo>
                      <a:pt x="160323" y="349407"/>
                    </a:lnTo>
                    <a:lnTo>
                      <a:pt x="160765" y="350439"/>
                    </a:lnTo>
                    <a:lnTo>
                      <a:pt x="161061" y="351914"/>
                    </a:lnTo>
                    <a:lnTo>
                      <a:pt x="161798" y="353094"/>
                    </a:lnTo>
                    <a:lnTo>
                      <a:pt x="164453" y="354864"/>
                    </a:lnTo>
                    <a:lnTo>
                      <a:pt x="167255" y="356339"/>
                    </a:lnTo>
                    <a:lnTo>
                      <a:pt x="169468" y="349554"/>
                    </a:lnTo>
                    <a:lnTo>
                      <a:pt x="169468" y="347195"/>
                    </a:lnTo>
                    <a:lnTo>
                      <a:pt x="169910" y="345867"/>
                    </a:lnTo>
                    <a:lnTo>
                      <a:pt x="171532" y="345277"/>
                    </a:lnTo>
                    <a:lnTo>
                      <a:pt x="173007" y="345277"/>
                    </a:lnTo>
                    <a:lnTo>
                      <a:pt x="174482" y="345720"/>
                    </a:lnTo>
                    <a:lnTo>
                      <a:pt x="175810" y="346604"/>
                    </a:lnTo>
                    <a:lnTo>
                      <a:pt x="176989" y="347784"/>
                    </a:lnTo>
                    <a:lnTo>
                      <a:pt x="182299" y="349849"/>
                    </a:lnTo>
                    <a:lnTo>
                      <a:pt x="184954" y="352062"/>
                    </a:lnTo>
                    <a:lnTo>
                      <a:pt x="187904" y="355749"/>
                    </a:lnTo>
                    <a:lnTo>
                      <a:pt x="188494" y="356781"/>
                    </a:lnTo>
                    <a:lnTo>
                      <a:pt x="188494" y="358404"/>
                    </a:lnTo>
                    <a:lnTo>
                      <a:pt x="188051" y="360026"/>
                    </a:lnTo>
                    <a:lnTo>
                      <a:pt x="187166" y="361354"/>
                    </a:lnTo>
                    <a:lnTo>
                      <a:pt x="186134" y="362534"/>
                    </a:lnTo>
                    <a:lnTo>
                      <a:pt x="184217" y="364156"/>
                    </a:lnTo>
                    <a:lnTo>
                      <a:pt x="182594" y="367253"/>
                    </a:lnTo>
                    <a:lnTo>
                      <a:pt x="182594" y="370646"/>
                    </a:lnTo>
                    <a:lnTo>
                      <a:pt x="184217" y="375808"/>
                    </a:lnTo>
                    <a:lnTo>
                      <a:pt x="184217" y="379348"/>
                    </a:lnTo>
                    <a:lnTo>
                      <a:pt x="184954" y="382740"/>
                    </a:lnTo>
                    <a:lnTo>
                      <a:pt x="188494" y="387165"/>
                    </a:lnTo>
                    <a:lnTo>
                      <a:pt x="193361" y="390114"/>
                    </a:lnTo>
                    <a:lnTo>
                      <a:pt x="199556" y="393212"/>
                    </a:lnTo>
                    <a:lnTo>
                      <a:pt x="207225" y="396457"/>
                    </a:lnTo>
                    <a:lnTo>
                      <a:pt x="208405" y="396752"/>
                    </a:lnTo>
                    <a:lnTo>
                      <a:pt x="210028" y="396752"/>
                    </a:lnTo>
                    <a:lnTo>
                      <a:pt x="211060" y="395719"/>
                    </a:lnTo>
                    <a:lnTo>
                      <a:pt x="213568" y="392032"/>
                    </a:lnTo>
                    <a:lnTo>
                      <a:pt x="214010" y="391589"/>
                    </a:lnTo>
                    <a:lnTo>
                      <a:pt x="215042" y="391589"/>
                    </a:lnTo>
                    <a:lnTo>
                      <a:pt x="216075" y="392327"/>
                    </a:lnTo>
                    <a:lnTo>
                      <a:pt x="216075" y="395129"/>
                    </a:lnTo>
                    <a:lnTo>
                      <a:pt x="215190" y="398226"/>
                    </a:lnTo>
                    <a:lnTo>
                      <a:pt x="215190" y="399554"/>
                    </a:lnTo>
                    <a:lnTo>
                      <a:pt x="216664" y="402799"/>
                    </a:lnTo>
                    <a:lnTo>
                      <a:pt x="218140" y="403684"/>
                    </a:lnTo>
                    <a:lnTo>
                      <a:pt x="220942" y="401914"/>
                    </a:lnTo>
                    <a:lnTo>
                      <a:pt x="224924" y="396604"/>
                    </a:lnTo>
                    <a:lnTo>
                      <a:pt x="226547" y="393802"/>
                    </a:lnTo>
                    <a:lnTo>
                      <a:pt x="226547" y="387312"/>
                    </a:lnTo>
                    <a:lnTo>
                      <a:pt x="224482" y="380970"/>
                    </a:lnTo>
                    <a:lnTo>
                      <a:pt x="223892" y="380085"/>
                    </a:lnTo>
                    <a:lnTo>
                      <a:pt x="221827" y="378168"/>
                    </a:lnTo>
                    <a:lnTo>
                      <a:pt x="220352" y="377283"/>
                    </a:lnTo>
                    <a:lnTo>
                      <a:pt x="219025" y="375070"/>
                    </a:lnTo>
                    <a:lnTo>
                      <a:pt x="219614" y="372268"/>
                    </a:lnTo>
                    <a:lnTo>
                      <a:pt x="221236" y="369318"/>
                    </a:lnTo>
                    <a:lnTo>
                      <a:pt x="223302" y="366516"/>
                    </a:lnTo>
                    <a:lnTo>
                      <a:pt x="225809" y="364156"/>
                    </a:lnTo>
                    <a:lnTo>
                      <a:pt x="226252" y="362681"/>
                    </a:lnTo>
                    <a:lnTo>
                      <a:pt x="226547" y="361059"/>
                    </a:lnTo>
                    <a:lnTo>
                      <a:pt x="226989" y="360026"/>
                    </a:lnTo>
                    <a:lnTo>
                      <a:pt x="229202" y="358551"/>
                    </a:lnTo>
                    <a:lnTo>
                      <a:pt x="230528" y="358256"/>
                    </a:lnTo>
                    <a:lnTo>
                      <a:pt x="232594" y="363861"/>
                    </a:lnTo>
                    <a:lnTo>
                      <a:pt x="234216" y="366073"/>
                    </a:lnTo>
                    <a:lnTo>
                      <a:pt x="234806" y="368433"/>
                    </a:lnTo>
                    <a:lnTo>
                      <a:pt x="236281" y="371088"/>
                    </a:lnTo>
                    <a:lnTo>
                      <a:pt x="237313" y="373890"/>
                    </a:lnTo>
                    <a:lnTo>
                      <a:pt x="238051" y="380232"/>
                    </a:lnTo>
                    <a:lnTo>
                      <a:pt x="238936" y="382592"/>
                    </a:lnTo>
                    <a:lnTo>
                      <a:pt x="240116" y="384952"/>
                    </a:lnTo>
                    <a:lnTo>
                      <a:pt x="241001" y="380380"/>
                    </a:lnTo>
                    <a:lnTo>
                      <a:pt x="241444" y="373890"/>
                    </a:lnTo>
                    <a:lnTo>
                      <a:pt x="240116" y="370793"/>
                    </a:lnTo>
                    <a:lnTo>
                      <a:pt x="240705" y="369761"/>
                    </a:lnTo>
                    <a:lnTo>
                      <a:pt x="242770" y="370056"/>
                    </a:lnTo>
                    <a:lnTo>
                      <a:pt x="246605" y="366663"/>
                    </a:lnTo>
                    <a:lnTo>
                      <a:pt x="249408" y="362386"/>
                    </a:lnTo>
                    <a:lnTo>
                      <a:pt x="250293" y="360469"/>
                    </a:lnTo>
                    <a:lnTo>
                      <a:pt x="250293" y="358404"/>
                    </a:lnTo>
                    <a:lnTo>
                      <a:pt x="250588" y="352652"/>
                    </a:lnTo>
                    <a:lnTo>
                      <a:pt x="249997" y="349259"/>
                    </a:lnTo>
                    <a:close/>
                    <a:moveTo>
                      <a:pt x="130087" y="179349"/>
                    </a:moveTo>
                    <a:lnTo>
                      <a:pt x="135692" y="183332"/>
                    </a:lnTo>
                    <a:lnTo>
                      <a:pt x="135692" y="182299"/>
                    </a:lnTo>
                    <a:lnTo>
                      <a:pt x="130087" y="177580"/>
                    </a:lnTo>
                    <a:lnTo>
                      <a:pt x="129793" y="178169"/>
                    </a:lnTo>
                    <a:lnTo>
                      <a:pt x="129793" y="178759"/>
                    </a:lnTo>
                    <a:lnTo>
                      <a:pt x="130087" y="179497"/>
                    </a:lnTo>
                    <a:close/>
                    <a:moveTo>
                      <a:pt x="155161" y="355896"/>
                    </a:moveTo>
                    <a:lnTo>
                      <a:pt x="153980" y="356781"/>
                    </a:lnTo>
                    <a:lnTo>
                      <a:pt x="152654" y="355896"/>
                    </a:lnTo>
                    <a:lnTo>
                      <a:pt x="151916" y="356781"/>
                    </a:lnTo>
                    <a:lnTo>
                      <a:pt x="151916" y="358846"/>
                    </a:lnTo>
                    <a:lnTo>
                      <a:pt x="153096" y="358846"/>
                    </a:lnTo>
                    <a:lnTo>
                      <a:pt x="155750" y="357666"/>
                    </a:lnTo>
                    <a:lnTo>
                      <a:pt x="155750" y="356339"/>
                    </a:lnTo>
                    <a:lnTo>
                      <a:pt x="155013" y="355749"/>
                    </a:lnTo>
                    <a:close/>
                    <a:moveTo>
                      <a:pt x="184954" y="193804"/>
                    </a:moveTo>
                    <a:lnTo>
                      <a:pt x="188051" y="195721"/>
                    </a:lnTo>
                    <a:lnTo>
                      <a:pt x="189968" y="194246"/>
                    </a:lnTo>
                    <a:lnTo>
                      <a:pt x="191149" y="194246"/>
                    </a:lnTo>
                    <a:lnTo>
                      <a:pt x="192033" y="194688"/>
                    </a:lnTo>
                    <a:lnTo>
                      <a:pt x="192771" y="192919"/>
                    </a:lnTo>
                    <a:lnTo>
                      <a:pt x="194099" y="191739"/>
                    </a:lnTo>
                    <a:lnTo>
                      <a:pt x="194099" y="189821"/>
                    </a:lnTo>
                    <a:lnTo>
                      <a:pt x="194394" y="186577"/>
                    </a:lnTo>
                    <a:lnTo>
                      <a:pt x="192329" y="184954"/>
                    </a:lnTo>
                    <a:lnTo>
                      <a:pt x="191591" y="184511"/>
                    </a:lnTo>
                    <a:lnTo>
                      <a:pt x="189379" y="181119"/>
                    </a:lnTo>
                    <a:lnTo>
                      <a:pt x="188346" y="181562"/>
                    </a:lnTo>
                    <a:lnTo>
                      <a:pt x="187461" y="182447"/>
                    </a:lnTo>
                    <a:lnTo>
                      <a:pt x="186724" y="183627"/>
                    </a:lnTo>
                    <a:lnTo>
                      <a:pt x="186724" y="188641"/>
                    </a:lnTo>
                    <a:lnTo>
                      <a:pt x="184511" y="192034"/>
                    </a:lnTo>
                    <a:lnTo>
                      <a:pt x="184954" y="193508"/>
                    </a:lnTo>
                    <a:close/>
                    <a:moveTo>
                      <a:pt x="132742" y="373890"/>
                    </a:moveTo>
                    <a:lnTo>
                      <a:pt x="129054" y="375513"/>
                    </a:lnTo>
                    <a:lnTo>
                      <a:pt x="126843" y="375808"/>
                    </a:lnTo>
                    <a:lnTo>
                      <a:pt x="126252" y="377135"/>
                    </a:lnTo>
                    <a:lnTo>
                      <a:pt x="127875" y="378463"/>
                    </a:lnTo>
                    <a:lnTo>
                      <a:pt x="127875" y="379643"/>
                    </a:lnTo>
                    <a:lnTo>
                      <a:pt x="130087" y="382297"/>
                    </a:lnTo>
                    <a:lnTo>
                      <a:pt x="130972" y="382297"/>
                    </a:lnTo>
                    <a:lnTo>
                      <a:pt x="133627" y="382003"/>
                    </a:lnTo>
                    <a:lnTo>
                      <a:pt x="136429" y="380528"/>
                    </a:lnTo>
                    <a:lnTo>
                      <a:pt x="137757" y="378020"/>
                    </a:lnTo>
                    <a:lnTo>
                      <a:pt x="139674" y="377430"/>
                    </a:lnTo>
                    <a:lnTo>
                      <a:pt x="138789" y="376545"/>
                    </a:lnTo>
                    <a:lnTo>
                      <a:pt x="132742" y="373890"/>
                    </a:lnTo>
                    <a:close/>
                    <a:moveTo>
                      <a:pt x="117403" y="42478"/>
                    </a:moveTo>
                    <a:lnTo>
                      <a:pt x="118877" y="42478"/>
                    </a:lnTo>
                    <a:lnTo>
                      <a:pt x="118583" y="40118"/>
                    </a:lnTo>
                    <a:lnTo>
                      <a:pt x="115190" y="39085"/>
                    </a:lnTo>
                    <a:lnTo>
                      <a:pt x="114748" y="39675"/>
                    </a:lnTo>
                    <a:lnTo>
                      <a:pt x="114748" y="41003"/>
                    </a:lnTo>
                    <a:lnTo>
                      <a:pt x="117255" y="42478"/>
                    </a:lnTo>
                    <a:close/>
                    <a:moveTo>
                      <a:pt x="128023" y="1622"/>
                    </a:moveTo>
                    <a:lnTo>
                      <a:pt x="127727" y="0"/>
                    </a:lnTo>
                    <a:lnTo>
                      <a:pt x="127285" y="0"/>
                    </a:lnTo>
                    <a:lnTo>
                      <a:pt x="125958" y="2507"/>
                    </a:lnTo>
                    <a:lnTo>
                      <a:pt x="125958" y="3687"/>
                    </a:lnTo>
                    <a:lnTo>
                      <a:pt x="126843" y="3687"/>
                    </a:lnTo>
                    <a:lnTo>
                      <a:pt x="128169" y="1475"/>
                    </a:lnTo>
                    <a:close/>
                    <a:moveTo>
                      <a:pt x="127580" y="52064"/>
                    </a:moveTo>
                    <a:lnTo>
                      <a:pt x="126695" y="53982"/>
                    </a:lnTo>
                    <a:lnTo>
                      <a:pt x="127580" y="54572"/>
                    </a:lnTo>
                    <a:lnTo>
                      <a:pt x="129202" y="52654"/>
                    </a:lnTo>
                    <a:lnTo>
                      <a:pt x="130972" y="51032"/>
                    </a:lnTo>
                    <a:lnTo>
                      <a:pt x="129793" y="49557"/>
                    </a:lnTo>
                    <a:lnTo>
                      <a:pt x="128317" y="50000"/>
                    </a:lnTo>
                    <a:lnTo>
                      <a:pt x="127580" y="51475"/>
                    </a:lnTo>
                    <a:lnTo>
                      <a:pt x="127580" y="52064"/>
                    </a:lnTo>
                    <a:close/>
                    <a:moveTo>
                      <a:pt x="130235" y="12832"/>
                    </a:moveTo>
                    <a:lnTo>
                      <a:pt x="132152" y="10030"/>
                    </a:lnTo>
                    <a:lnTo>
                      <a:pt x="131119" y="9734"/>
                    </a:lnTo>
                    <a:lnTo>
                      <a:pt x="129793" y="10472"/>
                    </a:lnTo>
                    <a:lnTo>
                      <a:pt x="129054" y="12979"/>
                    </a:lnTo>
                    <a:lnTo>
                      <a:pt x="130235" y="12979"/>
                    </a:lnTo>
                    <a:close/>
                    <a:moveTo>
                      <a:pt x="84513" y="410026"/>
                    </a:moveTo>
                    <a:lnTo>
                      <a:pt x="83332" y="410026"/>
                    </a:lnTo>
                    <a:lnTo>
                      <a:pt x="81120" y="411943"/>
                    </a:lnTo>
                    <a:lnTo>
                      <a:pt x="78613" y="412828"/>
                    </a:lnTo>
                    <a:lnTo>
                      <a:pt x="74483" y="415335"/>
                    </a:lnTo>
                    <a:lnTo>
                      <a:pt x="74483" y="416958"/>
                    </a:lnTo>
                    <a:lnTo>
                      <a:pt x="75810" y="417253"/>
                    </a:lnTo>
                    <a:lnTo>
                      <a:pt x="77875" y="416810"/>
                    </a:lnTo>
                    <a:lnTo>
                      <a:pt x="79350" y="414893"/>
                    </a:lnTo>
                    <a:lnTo>
                      <a:pt x="81563" y="414451"/>
                    </a:lnTo>
                    <a:lnTo>
                      <a:pt x="82005" y="413271"/>
                    </a:lnTo>
                    <a:lnTo>
                      <a:pt x="82890" y="414155"/>
                    </a:lnTo>
                    <a:lnTo>
                      <a:pt x="83923" y="414598"/>
                    </a:lnTo>
                    <a:lnTo>
                      <a:pt x="84807" y="413860"/>
                    </a:lnTo>
                    <a:lnTo>
                      <a:pt x="85545" y="412238"/>
                    </a:lnTo>
                    <a:lnTo>
                      <a:pt x="84955" y="411501"/>
                    </a:lnTo>
                    <a:lnTo>
                      <a:pt x="84365" y="410026"/>
                    </a:lnTo>
                    <a:close/>
                    <a:moveTo>
                      <a:pt x="111651" y="49115"/>
                    </a:moveTo>
                    <a:lnTo>
                      <a:pt x="111651" y="45722"/>
                    </a:lnTo>
                    <a:lnTo>
                      <a:pt x="110766" y="44690"/>
                    </a:lnTo>
                    <a:lnTo>
                      <a:pt x="110176" y="45870"/>
                    </a:lnTo>
                    <a:lnTo>
                      <a:pt x="110176" y="48230"/>
                    </a:lnTo>
                    <a:lnTo>
                      <a:pt x="111651" y="49115"/>
                    </a:lnTo>
                    <a:close/>
                    <a:moveTo>
                      <a:pt x="79940" y="237903"/>
                    </a:moveTo>
                    <a:lnTo>
                      <a:pt x="78908" y="237461"/>
                    </a:lnTo>
                    <a:lnTo>
                      <a:pt x="77875" y="236724"/>
                    </a:lnTo>
                    <a:lnTo>
                      <a:pt x="76843" y="236133"/>
                    </a:lnTo>
                    <a:lnTo>
                      <a:pt x="75368" y="236871"/>
                    </a:lnTo>
                    <a:lnTo>
                      <a:pt x="77285" y="241591"/>
                    </a:lnTo>
                    <a:lnTo>
                      <a:pt x="77285" y="242476"/>
                    </a:lnTo>
                    <a:lnTo>
                      <a:pt x="77581" y="243803"/>
                    </a:lnTo>
                    <a:lnTo>
                      <a:pt x="78023" y="244393"/>
                    </a:lnTo>
                    <a:lnTo>
                      <a:pt x="79940" y="243508"/>
                    </a:lnTo>
                    <a:lnTo>
                      <a:pt x="80825" y="241443"/>
                    </a:lnTo>
                    <a:lnTo>
                      <a:pt x="80530" y="240411"/>
                    </a:lnTo>
                    <a:lnTo>
                      <a:pt x="80530" y="239378"/>
                    </a:lnTo>
                    <a:lnTo>
                      <a:pt x="79793" y="237903"/>
                    </a:lnTo>
                    <a:close/>
                    <a:moveTo>
                      <a:pt x="442" y="339230"/>
                    </a:moveTo>
                    <a:lnTo>
                      <a:pt x="0" y="340115"/>
                    </a:lnTo>
                    <a:lnTo>
                      <a:pt x="0" y="343360"/>
                    </a:lnTo>
                    <a:lnTo>
                      <a:pt x="1327" y="345572"/>
                    </a:lnTo>
                    <a:lnTo>
                      <a:pt x="2655" y="343655"/>
                    </a:lnTo>
                    <a:lnTo>
                      <a:pt x="2655" y="338787"/>
                    </a:lnTo>
                    <a:lnTo>
                      <a:pt x="442" y="339230"/>
                    </a:lnTo>
                    <a:close/>
                    <a:moveTo>
                      <a:pt x="74631" y="252063"/>
                    </a:moveTo>
                    <a:lnTo>
                      <a:pt x="75221" y="251620"/>
                    </a:lnTo>
                    <a:lnTo>
                      <a:pt x="75958" y="249555"/>
                    </a:lnTo>
                    <a:lnTo>
                      <a:pt x="75368" y="248228"/>
                    </a:lnTo>
                    <a:lnTo>
                      <a:pt x="74483" y="248523"/>
                    </a:lnTo>
                    <a:lnTo>
                      <a:pt x="72713" y="249555"/>
                    </a:lnTo>
                    <a:lnTo>
                      <a:pt x="71828" y="249555"/>
                    </a:lnTo>
                    <a:lnTo>
                      <a:pt x="71828" y="250588"/>
                    </a:lnTo>
                    <a:lnTo>
                      <a:pt x="73746" y="251178"/>
                    </a:lnTo>
                    <a:lnTo>
                      <a:pt x="74631" y="252063"/>
                    </a:lnTo>
                    <a:close/>
                    <a:moveTo>
                      <a:pt x="9292" y="332445"/>
                    </a:moveTo>
                    <a:lnTo>
                      <a:pt x="7965" y="332445"/>
                    </a:lnTo>
                    <a:lnTo>
                      <a:pt x="7669" y="333920"/>
                    </a:lnTo>
                    <a:lnTo>
                      <a:pt x="8112" y="335543"/>
                    </a:lnTo>
                    <a:lnTo>
                      <a:pt x="9882" y="334953"/>
                    </a:lnTo>
                    <a:lnTo>
                      <a:pt x="9882" y="333035"/>
                    </a:lnTo>
                    <a:lnTo>
                      <a:pt x="9144" y="332593"/>
                    </a:lnTo>
                    <a:close/>
                    <a:moveTo>
                      <a:pt x="69026" y="269614"/>
                    </a:moveTo>
                    <a:lnTo>
                      <a:pt x="66666" y="263124"/>
                    </a:lnTo>
                    <a:lnTo>
                      <a:pt x="67551" y="260765"/>
                    </a:lnTo>
                    <a:lnTo>
                      <a:pt x="66814" y="259290"/>
                    </a:lnTo>
                    <a:lnTo>
                      <a:pt x="66814" y="257815"/>
                    </a:lnTo>
                    <a:lnTo>
                      <a:pt x="67551" y="254865"/>
                    </a:lnTo>
                    <a:lnTo>
                      <a:pt x="67551" y="253685"/>
                    </a:lnTo>
                    <a:lnTo>
                      <a:pt x="66076" y="252800"/>
                    </a:lnTo>
                    <a:lnTo>
                      <a:pt x="65191" y="254127"/>
                    </a:lnTo>
                    <a:lnTo>
                      <a:pt x="61946" y="260912"/>
                    </a:lnTo>
                    <a:lnTo>
                      <a:pt x="61061" y="262534"/>
                    </a:lnTo>
                    <a:lnTo>
                      <a:pt x="59881" y="265927"/>
                    </a:lnTo>
                    <a:lnTo>
                      <a:pt x="60766" y="268434"/>
                    </a:lnTo>
                    <a:lnTo>
                      <a:pt x="61209" y="270056"/>
                    </a:lnTo>
                    <a:lnTo>
                      <a:pt x="60472" y="273006"/>
                    </a:lnTo>
                    <a:lnTo>
                      <a:pt x="58849" y="275514"/>
                    </a:lnTo>
                    <a:lnTo>
                      <a:pt x="57816" y="276546"/>
                    </a:lnTo>
                    <a:lnTo>
                      <a:pt x="56637" y="277284"/>
                    </a:lnTo>
                    <a:lnTo>
                      <a:pt x="55014" y="277873"/>
                    </a:lnTo>
                    <a:lnTo>
                      <a:pt x="53539" y="278759"/>
                    </a:lnTo>
                    <a:lnTo>
                      <a:pt x="48820" y="284658"/>
                    </a:lnTo>
                    <a:lnTo>
                      <a:pt x="48229" y="285396"/>
                    </a:lnTo>
                    <a:lnTo>
                      <a:pt x="45870" y="287166"/>
                    </a:lnTo>
                    <a:lnTo>
                      <a:pt x="40855" y="293508"/>
                    </a:lnTo>
                    <a:lnTo>
                      <a:pt x="35840" y="298522"/>
                    </a:lnTo>
                    <a:lnTo>
                      <a:pt x="29793" y="305159"/>
                    </a:lnTo>
                    <a:lnTo>
                      <a:pt x="27433" y="307224"/>
                    </a:lnTo>
                    <a:lnTo>
                      <a:pt x="26401" y="307667"/>
                    </a:lnTo>
                    <a:lnTo>
                      <a:pt x="25073" y="307667"/>
                    </a:lnTo>
                    <a:lnTo>
                      <a:pt x="23894" y="307962"/>
                    </a:lnTo>
                    <a:lnTo>
                      <a:pt x="20206" y="311649"/>
                    </a:lnTo>
                    <a:lnTo>
                      <a:pt x="16224" y="315041"/>
                    </a:lnTo>
                    <a:lnTo>
                      <a:pt x="14601" y="316811"/>
                    </a:lnTo>
                    <a:lnTo>
                      <a:pt x="11652" y="320351"/>
                    </a:lnTo>
                    <a:lnTo>
                      <a:pt x="9882" y="321678"/>
                    </a:lnTo>
                    <a:lnTo>
                      <a:pt x="7375" y="326251"/>
                    </a:lnTo>
                    <a:lnTo>
                      <a:pt x="6637" y="328463"/>
                    </a:lnTo>
                    <a:lnTo>
                      <a:pt x="6342" y="330823"/>
                    </a:lnTo>
                    <a:lnTo>
                      <a:pt x="8702" y="328906"/>
                    </a:lnTo>
                    <a:lnTo>
                      <a:pt x="11357" y="327431"/>
                    </a:lnTo>
                    <a:lnTo>
                      <a:pt x="12832" y="326988"/>
                    </a:lnTo>
                    <a:lnTo>
                      <a:pt x="14011" y="326251"/>
                    </a:lnTo>
                    <a:lnTo>
                      <a:pt x="14601" y="324776"/>
                    </a:lnTo>
                    <a:lnTo>
                      <a:pt x="15486" y="323596"/>
                    </a:lnTo>
                    <a:lnTo>
                      <a:pt x="18289" y="322711"/>
                    </a:lnTo>
                    <a:lnTo>
                      <a:pt x="20944" y="321384"/>
                    </a:lnTo>
                    <a:lnTo>
                      <a:pt x="23746" y="319614"/>
                    </a:lnTo>
                    <a:lnTo>
                      <a:pt x="26401" y="317549"/>
                    </a:lnTo>
                    <a:lnTo>
                      <a:pt x="28466" y="314746"/>
                    </a:lnTo>
                    <a:lnTo>
                      <a:pt x="30088" y="311649"/>
                    </a:lnTo>
                    <a:lnTo>
                      <a:pt x="32595" y="309879"/>
                    </a:lnTo>
                    <a:lnTo>
                      <a:pt x="35693" y="308994"/>
                    </a:lnTo>
                    <a:lnTo>
                      <a:pt x="37905" y="307519"/>
                    </a:lnTo>
                    <a:lnTo>
                      <a:pt x="39675" y="305455"/>
                    </a:lnTo>
                    <a:lnTo>
                      <a:pt x="41445" y="303095"/>
                    </a:lnTo>
                    <a:lnTo>
                      <a:pt x="46754" y="294098"/>
                    </a:lnTo>
                    <a:lnTo>
                      <a:pt x="46312" y="291590"/>
                    </a:lnTo>
                    <a:lnTo>
                      <a:pt x="47050" y="290115"/>
                    </a:lnTo>
                    <a:lnTo>
                      <a:pt x="48377" y="289230"/>
                    </a:lnTo>
                    <a:lnTo>
                      <a:pt x="51327" y="288050"/>
                    </a:lnTo>
                    <a:lnTo>
                      <a:pt x="57669" y="286281"/>
                    </a:lnTo>
                    <a:lnTo>
                      <a:pt x="58406" y="285248"/>
                    </a:lnTo>
                    <a:lnTo>
                      <a:pt x="58702" y="283921"/>
                    </a:lnTo>
                    <a:lnTo>
                      <a:pt x="60029" y="281266"/>
                    </a:lnTo>
                    <a:lnTo>
                      <a:pt x="62241" y="279348"/>
                    </a:lnTo>
                    <a:lnTo>
                      <a:pt x="63569" y="278611"/>
                    </a:lnTo>
                    <a:lnTo>
                      <a:pt x="66666" y="278021"/>
                    </a:lnTo>
                    <a:lnTo>
                      <a:pt x="68141" y="277284"/>
                    </a:lnTo>
                    <a:lnTo>
                      <a:pt x="70501" y="274776"/>
                    </a:lnTo>
                    <a:lnTo>
                      <a:pt x="70501" y="273449"/>
                    </a:lnTo>
                    <a:lnTo>
                      <a:pt x="68583" y="269319"/>
                    </a:lnTo>
                    <a:close/>
                  </a:path>
                </a:pathLst>
              </a:custGeom>
              <a:grpFill/>
              <a:ln w="3175" cap="flat">
                <a:solidFill>
                  <a:schemeClr val="bg2">
                    <a:lumMod val="90000"/>
                  </a:schemeClr>
                </a:solidFill>
                <a:prstDash val="solid"/>
                <a:miter/>
              </a:ln>
            </p:spPr>
            <p:txBody>
              <a:bodyPr rtlCol="0" anchor="ctr"/>
              <a:lstStyle/>
              <a:p>
                <a:endParaRPr lang="en-GB"/>
              </a:p>
            </p:txBody>
          </p:sp>
          <p:sp>
            <p:nvSpPr>
              <p:cNvPr id="86" name="Freeform: Shape 85">
                <a:extLst>
                  <a:ext uri="{FF2B5EF4-FFF2-40B4-BE49-F238E27FC236}">
                    <a16:creationId xmlns:a16="http://schemas.microsoft.com/office/drawing/2014/main" id="{06167596-A322-803B-3768-93A83171BA75}"/>
                  </a:ext>
                </a:extLst>
              </p:cNvPr>
              <p:cNvSpPr/>
              <p:nvPr/>
            </p:nvSpPr>
            <p:spPr>
              <a:xfrm>
                <a:off x="9469125" y="4329813"/>
                <a:ext cx="394096" cy="267991"/>
              </a:xfrm>
              <a:custGeom>
                <a:avLst/>
                <a:gdLst>
                  <a:gd name="connsiteX0" fmla="*/ 149261 w 394096"/>
                  <a:gd name="connsiteY0" fmla="*/ 22124 h 267991"/>
                  <a:gd name="connsiteX1" fmla="*/ 150883 w 394096"/>
                  <a:gd name="connsiteY1" fmla="*/ 21091 h 267991"/>
                  <a:gd name="connsiteX2" fmla="*/ 152505 w 394096"/>
                  <a:gd name="connsiteY2" fmla="*/ 21386 h 267991"/>
                  <a:gd name="connsiteX3" fmla="*/ 153833 w 394096"/>
                  <a:gd name="connsiteY3" fmla="*/ 20501 h 267991"/>
                  <a:gd name="connsiteX4" fmla="*/ 158553 w 394096"/>
                  <a:gd name="connsiteY4" fmla="*/ 21534 h 267991"/>
                  <a:gd name="connsiteX5" fmla="*/ 162093 w 394096"/>
                  <a:gd name="connsiteY5" fmla="*/ 21534 h 267991"/>
                  <a:gd name="connsiteX6" fmla="*/ 164158 w 394096"/>
                  <a:gd name="connsiteY6" fmla="*/ 20944 h 267991"/>
                  <a:gd name="connsiteX7" fmla="*/ 165780 w 394096"/>
                  <a:gd name="connsiteY7" fmla="*/ 21386 h 267991"/>
                  <a:gd name="connsiteX8" fmla="*/ 168287 w 394096"/>
                  <a:gd name="connsiteY8" fmla="*/ 19026 h 267991"/>
                  <a:gd name="connsiteX9" fmla="*/ 169172 w 394096"/>
                  <a:gd name="connsiteY9" fmla="*/ 18436 h 267991"/>
                  <a:gd name="connsiteX10" fmla="*/ 171827 w 394096"/>
                  <a:gd name="connsiteY10" fmla="*/ 18436 h 267991"/>
                  <a:gd name="connsiteX11" fmla="*/ 171827 w 394096"/>
                  <a:gd name="connsiteY11" fmla="*/ 16962 h 267991"/>
                  <a:gd name="connsiteX12" fmla="*/ 171532 w 394096"/>
                  <a:gd name="connsiteY12" fmla="*/ 16519 h 267991"/>
                  <a:gd name="connsiteX13" fmla="*/ 171532 w 394096"/>
                  <a:gd name="connsiteY13" fmla="*/ 16519 h 267991"/>
                  <a:gd name="connsiteX14" fmla="*/ 171532 w 394096"/>
                  <a:gd name="connsiteY14" fmla="*/ 17256 h 267991"/>
                  <a:gd name="connsiteX15" fmla="*/ 171090 w 394096"/>
                  <a:gd name="connsiteY15" fmla="*/ 17256 h 267991"/>
                  <a:gd name="connsiteX16" fmla="*/ 162388 w 394096"/>
                  <a:gd name="connsiteY16" fmla="*/ 15634 h 267991"/>
                  <a:gd name="connsiteX17" fmla="*/ 156931 w 394096"/>
                  <a:gd name="connsiteY17" fmla="*/ 15339 h 267991"/>
                  <a:gd name="connsiteX18" fmla="*/ 154423 w 394096"/>
                  <a:gd name="connsiteY18" fmla="*/ 16076 h 267991"/>
                  <a:gd name="connsiteX19" fmla="*/ 151768 w 394096"/>
                  <a:gd name="connsiteY19" fmla="*/ 16076 h 267991"/>
                  <a:gd name="connsiteX20" fmla="*/ 150146 w 394096"/>
                  <a:gd name="connsiteY20" fmla="*/ 17109 h 267991"/>
                  <a:gd name="connsiteX21" fmla="*/ 150441 w 394096"/>
                  <a:gd name="connsiteY21" fmla="*/ 19321 h 267991"/>
                  <a:gd name="connsiteX22" fmla="*/ 148524 w 394096"/>
                  <a:gd name="connsiteY22" fmla="*/ 19911 h 267991"/>
                  <a:gd name="connsiteX23" fmla="*/ 148524 w 394096"/>
                  <a:gd name="connsiteY23" fmla="*/ 20649 h 267991"/>
                  <a:gd name="connsiteX24" fmla="*/ 148818 w 394096"/>
                  <a:gd name="connsiteY24" fmla="*/ 22124 h 267991"/>
                  <a:gd name="connsiteX25" fmla="*/ 149556 w 394096"/>
                  <a:gd name="connsiteY25" fmla="*/ 22124 h 267991"/>
                  <a:gd name="connsiteX26" fmla="*/ 182447 w 394096"/>
                  <a:gd name="connsiteY26" fmla="*/ 25369 h 267991"/>
                  <a:gd name="connsiteX27" fmla="*/ 183332 w 394096"/>
                  <a:gd name="connsiteY27" fmla="*/ 24041 h 267991"/>
                  <a:gd name="connsiteX28" fmla="*/ 182299 w 394096"/>
                  <a:gd name="connsiteY28" fmla="*/ 23156 h 267991"/>
                  <a:gd name="connsiteX29" fmla="*/ 181709 w 394096"/>
                  <a:gd name="connsiteY29" fmla="*/ 23599 h 267991"/>
                  <a:gd name="connsiteX30" fmla="*/ 181119 w 394096"/>
                  <a:gd name="connsiteY30" fmla="*/ 24779 h 267991"/>
                  <a:gd name="connsiteX31" fmla="*/ 179644 w 394096"/>
                  <a:gd name="connsiteY31" fmla="*/ 25073 h 267991"/>
                  <a:gd name="connsiteX32" fmla="*/ 180529 w 394096"/>
                  <a:gd name="connsiteY32" fmla="*/ 25516 h 267991"/>
                  <a:gd name="connsiteX33" fmla="*/ 182447 w 394096"/>
                  <a:gd name="connsiteY33" fmla="*/ 25516 h 267991"/>
                  <a:gd name="connsiteX34" fmla="*/ 133037 w 394096"/>
                  <a:gd name="connsiteY34" fmla="*/ 88347 h 267991"/>
                  <a:gd name="connsiteX35" fmla="*/ 134807 w 394096"/>
                  <a:gd name="connsiteY35" fmla="*/ 87610 h 267991"/>
                  <a:gd name="connsiteX36" fmla="*/ 135692 w 394096"/>
                  <a:gd name="connsiteY36" fmla="*/ 85398 h 267991"/>
                  <a:gd name="connsiteX37" fmla="*/ 135249 w 394096"/>
                  <a:gd name="connsiteY37" fmla="*/ 83628 h 267991"/>
                  <a:gd name="connsiteX38" fmla="*/ 134217 w 394096"/>
                  <a:gd name="connsiteY38" fmla="*/ 82743 h 267991"/>
                  <a:gd name="connsiteX39" fmla="*/ 133184 w 394096"/>
                  <a:gd name="connsiteY39" fmla="*/ 83185 h 267991"/>
                  <a:gd name="connsiteX40" fmla="*/ 131710 w 394096"/>
                  <a:gd name="connsiteY40" fmla="*/ 84512 h 267991"/>
                  <a:gd name="connsiteX41" fmla="*/ 131267 w 394096"/>
                  <a:gd name="connsiteY41" fmla="*/ 86135 h 267991"/>
                  <a:gd name="connsiteX42" fmla="*/ 131857 w 394096"/>
                  <a:gd name="connsiteY42" fmla="*/ 87905 h 267991"/>
                  <a:gd name="connsiteX43" fmla="*/ 133184 w 394096"/>
                  <a:gd name="connsiteY43" fmla="*/ 88495 h 267991"/>
                  <a:gd name="connsiteX44" fmla="*/ 163863 w 394096"/>
                  <a:gd name="connsiteY44" fmla="*/ 99704 h 267991"/>
                  <a:gd name="connsiteX45" fmla="*/ 160765 w 394096"/>
                  <a:gd name="connsiteY45" fmla="*/ 101474 h 267991"/>
                  <a:gd name="connsiteX46" fmla="*/ 160471 w 394096"/>
                  <a:gd name="connsiteY46" fmla="*/ 102801 h 267991"/>
                  <a:gd name="connsiteX47" fmla="*/ 161060 w 394096"/>
                  <a:gd name="connsiteY47" fmla="*/ 103686 h 267991"/>
                  <a:gd name="connsiteX48" fmla="*/ 163421 w 394096"/>
                  <a:gd name="connsiteY48" fmla="*/ 106194 h 267991"/>
                  <a:gd name="connsiteX49" fmla="*/ 164895 w 394096"/>
                  <a:gd name="connsiteY49" fmla="*/ 106194 h 267991"/>
                  <a:gd name="connsiteX50" fmla="*/ 166075 w 394096"/>
                  <a:gd name="connsiteY50" fmla="*/ 104719 h 267991"/>
                  <a:gd name="connsiteX51" fmla="*/ 165632 w 394096"/>
                  <a:gd name="connsiteY51" fmla="*/ 101326 h 267991"/>
                  <a:gd name="connsiteX52" fmla="*/ 163715 w 394096"/>
                  <a:gd name="connsiteY52" fmla="*/ 99704 h 267991"/>
                  <a:gd name="connsiteX53" fmla="*/ 67551 w 394096"/>
                  <a:gd name="connsiteY53" fmla="*/ 186577 h 267991"/>
                  <a:gd name="connsiteX54" fmla="*/ 63569 w 394096"/>
                  <a:gd name="connsiteY54" fmla="*/ 185397 h 267991"/>
                  <a:gd name="connsiteX55" fmla="*/ 61356 w 394096"/>
                  <a:gd name="connsiteY55" fmla="*/ 184069 h 267991"/>
                  <a:gd name="connsiteX56" fmla="*/ 62536 w 394096"/>
                  <a:gd name="connsiteY56" fmla="*/ 185839 h 267991"/>
                  <a:gd name="connsiteX57" fmla="*/ 64306 w 394096"/>
                  <a:gd name="connsiteY57" fmla="*/ 186577 h 267991"/>
                  <a:gd name="connsiteX58" fmla="*/ 67993 w 394096"/>
                  <a:gd name="connsiteY58" fmla="*/ 189231 h 267991"/>
                  <a:gd name="connsiteX59" fmla="*/ 71828 w 394096"/>
                  <a:gd name="connsiteY59" fmla="*/ 190854 h 267991"/>
                  <a:gd name="connsiteX60" fmla="*/ 71385 w 394096"/>
                  <a:gd name="connsiteY60" fmla="*/ 189674 h 267991"/>
                  <a:gd name="connsiteX61" fmla="*/ 67551 w 394096"/>
                  <a:gd name="connsiteY61" fmla="*/ 186724 h 267991"/>
                  <a:gd name="connsiteX62" fmla="*/ 181266 w 394096"/>
                  <a:gd name="connsiteY62" fmla="*/ 107669 h 267991"/>
                  <a:gd name="connsiteX63" fmla="*/ 180971 w 394096"/>
                  <a:gd name="connsiteY63" fmla="*/ 108406 h 267991"/>
                  <a:gd name="connsiteX64" fmla="*/ 180971 w 394096"/>
                  <a:gd name="connsiteY64" fmla="*/ 111061 h 267991"/>
                  <a:gd name="connsiteX65" fmla="*/ 183332 w 394096"/>
                  <a:gd name="connsiteY65" fmla="*/ 114306 h 267991"/>
                  <a:gd name="connsiteX66" fmla="*/ 185839 w 394096"/>
                  <a:gd name="connsiteY66" fmla="*/ 115338 h 267991"/>
                  <a:gd name="connsiteX67" fmla="*/ 186282 w 394096"/>
                  <a:gd name="connsiteY67" fmla="*/ 116518 h 267991"/>
                  <a:gd name="connsiteX68" fmla="*/ 187314 w 394096"/>
                  <a:gd name="connsiteY68" fmla="*/ 116518 h 267991"/>
                  <a:gd name="connsiteX69" fmla="*/ 188199 w 394096"/>
                  <a:gd name="connsiteY69" fmla="*/ 114748 h 267991"/>
                  <a:gd name="connsiteX70" fmla="*/ 188641 w 394096"/>
                  <a:gd name="connsiteY70" fmla="*/ 111798 h 267991"/>
                  <a:gd name="connsiteX71" fmla="*/ 188051 w 394096"/>
                  <a:gd name="connsiteY71" fmla="*/ 110766 h 267991"/>
                  <a:gd name="connsiteX72" fmla="*/ 182594 w 394096"/>
                  <a:gd name="connsiteY72" fmla="*/ 107669 h 267991"/>
                  <a:gd name="connsiteX73" fmla="*/ 181266 w 394096"/>
                  <a:gd name="connsiteY73" fmla="*/ 107669 h 267991"/>
                  <a:gd name="connsiteX74" fmla="*/ 289967 w 394096"/>
                  <a:gd name="connsiteY74" fmla="*/ 38495 h 267991"/>
                  <a:gd name="connsiteX75" fmla="*/ 291443 w 394096"/>
                  <a:gd name="connsiteY75" fmla="*/ 37905 h 267991"/>
                  <a:gd name="connsiteX76" fmla="*/ 291148 w 394096"/>
                  <a:gd name="connsiteY76" fmla="*/ 35988 h 267991"/>
                  <a:gd name="connsiteX77" fmla="*/ 289673 w 394096"/>
                  <a:gd name="connsiteY77" fmla="*/ 35250 h 267991"/>
                  <a:gd name="connsiteX78" fmla="*/ 289230 w 394096"/>
                  <a:gd name="connsiteY78" fmla="*/ 36283 h 267991"/>
                  <a:gd name="connsiteX79" fmla="*/ 289230 w 394096"/>
                  <a:gd name="connsiteY79" fmla="*/ 38348 h 267991"/>
                  <a:gd name="connsiteX80" fmla="*/ 289967 w 394096"/>
                  <a:gd name="connsiteY80" fmla="*/ 38348 h 267991"/>
                  <a:gd name="connsiteX81" fmla="*/ 289967 w 394096"/>
                  <a:gd name="connsiteY81" fmla="*/ 39528 h 267991"/>
                  <a:gd name="connsiteX82" fmla="*/ 290410 w 394096"/>
                  <a:gd name="connsiteY82" fmla="*/ 40265 h 267991"/>
                  <a:gd name="connsiteX83" fmla="*/ 292622 w 394096"/>
                  <a:gd name="connsiteY83" fmla="*/ 42773 h 267991"/>
                  <a:gd name="connsiteX84" fmla="*/ 293507 w 394096"/>
                  <a:gd name="connsiteY84" fmla="*/ 42773 h 267991"/>
                  <a:gd name="connsiteX85" fmla="*/ 293802 w 394096"/>
                  <a:gd name="connsiteY85" fmla="*/ 41593 h 267991"/>
                  <a:gd name="connsiteX86" fmla="*/ 293213 w 394096"/>
                  <a:gd name="connsiteY86" fmla="*/ 40855 h 267991"/>
                  <a:gd name="connsiteX87" fmla="*/ 290558 w 394096"/>
                  <a:gd name="connsiteY87" fmla="*/ 38938 h 267991"/>
                  <a:gd name="connsiteX88" fmla="*/ 289967 w 394096"/>
                  <a:gd name="connsiteY88" fmla="*/ 39528 h 267991"/>
                  <a:gd name="connsiteX89" fmla="*/ 308109 w 394096"/>
                  <a:gd name="connsiteY89" fmla="*/ 48672 h 267991"/>
                  <a:gd name="connsiteX90" fmla="*/ 308699 w 394096"/>
                  <a:gd name="connsiteY90" fmla="*/ 46460 h 267991"/>
                  <a:gd name="connsiteX91" fmla="*/ 307814 w 394096"/>
                  <a:gd name="connsiteY91" fmla="*/ 44100 h 267991"/>
                  <a:gd name="connsiteX92" fmla="*/ 306044 w 394096"/>
                  <a:gd name="connsiteY92" fmla="*/ 44542 h 267991"/>
                  <a:gd name="connsiteX93" fmla="*/ 305307 w 394096"/>
                  <a:gd name="connsiteY93" fmla="*/ 45427 h 267991"/>
                  <a:gd name="connsiteX94" fmla="*/ 306339 w 394096"/>
                  <a:gd name="connsiteY94" fmla="*/ 47345 h 267991"/>
                  <a:gd name="connsiteX95" fmla="*/ 307962 w 394096"/>
                  <a:gd name="connsiteY95" fmla="*/ 48672 h 267991"/>
                  <a:gd name="connsiteX96" fmla="*/ 334510 w 394096"/>
                  <a:gd name="connsiteY96" fmla="*/ 71533 h 267991"/>
                  <a:gd name="connsiteX97" fmla="*/ 334510 w 394096"/>
                  <a:gd name="connsiteY97" fmla="*/ 70058 h 267991"/>
                  <a:gd name="connsiteX98" fmla="*/ 334067 w 394096"/>
                  <a:gd name="connsiteY98" fmla="*/ 70058 h 267991"/>
                  <a:gd name="connsiteX99" fmla="*/ 332740 w 394096"/>
                  <a:gd name="connsiteY99" fmla="*/ 71533 h 267991"/>
                  <a:gd name="connsiteX100" fmla="*/ 334215 w 394096"/>
                  <a:gd name="connsiteY100" fmla="*/ 72271 h 267991"/>
                  <a:gd name="connsiteX101" fmla="*/ 334510 w 394096"/>
                  <a:gd name="connsiteY101" fmla="*/ 71681 h 267991"/>
                  <a:gd name="connsiteX102" fmla="*/ 239968 w 394096"/>
                  <a:gd name="connsiteY102" fmla="*/ 30236 h 267991"/>
                  <a:gd name="connsiteX103" fmla="*/ 241443 w 394096"/>
                  <a:gd name="connsiteY103" fmla="*/ 32596 h 267991"/>
                  <a:gd name="connsiteX104" fmla="*/ 243065 w 394096"/>
                  <a:gd name="connsiteY104" fmla="*/ 34070 h 267991"/>
                  <a:gd name="connsiteX105" fmla="*/ 244983 w 394096"/>
                  <a:gd name="connsiteY105" fmla="*/ 34513 h 267991"/>
                  <a:gd name="connsiteX106" fmla="*/ 250145 w 394096"/>
                  <a:gd name="connsiteY106" fmla="*/ 34218 h 267991"/>
                  <a:gd name="connsiteX107" fmla="*/ 250440 w 394096"/>
                  <a:gd name="connsiteY107" fmla="*/ 33481 h 267991"/>
                  <a:gd name="connsiteX108" fmla="*/ 250440 w 394096"/>
                  <a:gd name="connsiteY108" fmla="*/ 30383 h 267991"/>
                  <a:gd name="connsiteX109" fmla="*/ 249998 w 394096"/>
                  <a:gd name="connsiteY109" fmla="*/ 29203 h 267991"/>
                  <a:gd name="connsiteX110" fmla="*/ 244687 w 394096"/>
                  <a:gd name="connsiteY110" fmla="*/ 26991 h 267991"/>
                  <a:gd name="connsiteX111" fmla="*/ 241443 w 394096"/>
                  <a:gd name="connsiteY111" fmla="*/ 27581 h 267991"/>
                  <a:gd name="connsiteX112" fmla="*/ 237756 w 394096"/>
                  <a:gd name="connsiteY112" fmla="*/ 29351 h 267991"/>
                  <a:gd name="connsiteX113" fmla="*/ 238345 w 394096"/>
                  <a:gd name="connsiteY113" fmla="*/ 29793 h 267991"/>
                  <a:gd name="connsiteX114" fmla="*/ 239821 w 394096"/>
                  <a:gd name="connsiteY114" fmla="*/ 30383 h 267991"/>
                  <a:gd name="connsiteX115" fmla="*/ 71239 w 394096"/>
                  <a:gd name="connsiteY115" fmla="*/ 185691 h 267991"/>
                  <a:gd name="connsiteX116" fmla="*/ 71239 w 394096"/>
                  <a:gd name="connsiteY116" fmla="*/ 183332 h 267991"/>
                  <a:gd name="connsiteX117" fmla="*/ 69763 w 394096"/>
                  <a:gd name="connsiteY117" fmla="*/ 183037 h 267991"/>
                  <a:gd name="connsiteX118" fmla="*/ 64306 w 394096"/>
                  <a:gd name="connsiteY118" fmla="*/ 182742 h 267991"/>
                  <a:gd name="connsiteX119" fmla="*/ 65486 w 394096"/>
                  <a:gd name="connsiteY119" fmla="*/ 184069 h 267991"/>
                  <a:gd name="connsiteX120" fmla="*/ 70058 w 394096"/>
                  <a:gd name="connsiteY120" fmla="*/ 185839 h 267991"/>
                  <a:gd name="connsiteX121" fmla="*/ 71239 w 394096"/>
                  <a:gd name="connsiteY121" fmla="*/ 185839 h 267991"/>
                  <a:gd name="connsiteX122" fmla="*/ 230677 w 394096"/>
                  <a:gd name="connsiteY122" fmla="*/ 5752 h 267991"/>
                  <a:gd name="connsiteX123" fmla="*/ 232593 w 394096"/>
                  <a:gd name="connsiteY123" fmla="*/ 6195 h 267991"/>
                  <a:gd name="connsiteX124" fmla="*/ 232593 w 394096"/>
                  <a:gd name="connsiteY124" fmla="*/ 5310 h 267991"/>
                  <a:gd name="connsiteX125" fmla="*/ 231561 w 394096"/>
                  <a:gd name="connsiteY125" fmla="*/ 2065 h 267991"/>
                  <a:gd name="connsiteX126" fmla="*/ 229201 w 394096"/>
                  <a:gd name="connsiteY126" fmla="*/ 295 h 267991"/>
                  <a:gd name="connsiteX127" fmla="*/ 227874 w 394096"/>
                  <a:gd name="connsiteY127" fmla="*/ 0 h 267991"/>
                  <a:gd name="connsiteX128" fmla="*/ 226989 w 394096"/>
                  <a:gd name="connsiteY128" fmla="*/ 1475 h 267991"/>
                  <a:gd name="connsiteX129" fmla="*/ 226989 w 394096"/>
                  <a:gd name="connsiteY129" fmla="*/ 3097 h 267991"/>
                  <a:gd name="connsiteX130" fmla="*/ 230234 w 394096"/>
                  <a:gd name="connsiteY130" fmla="*/ 5752 h 267991"/>
                  <a:gd name="connsiteX131" fmla="*/ 230823 w 394096"/>
                  <a:gd name="connsiteY131" fmla="*/ 5752 h 267991"/>
                  <a:gd name="connsiteX132" fmla="*/ 331118 w 394096"/>
                  <a:gd name="connsiteY132" fmla="*/ 264010 h 267991"/>
                  <a:gd name="connsiteX133" fmla="*/ 325070 w 394096"/>
                  <a:gd name="connsiteY133" fmla="*/ 260912 h 267991"/>
                  <a:gd name="connsiteX134" fmla="*/ 322416 w 394096"/>
                  <a:gd name="connsiteY134" fmla="*/ 260027 h 267991"/>
                  <a:gd name="connsiteX135" fmla="*/ 322416 w 394096"/>
                  <a:gd name="connsiteY135" fmla="*/ 260765 h 267991"/>
                  <a:gd name="connsiteX136" fmla="*/ 323153 w 394096"/>
                  <a:gd name="connsiteY136" fmla="*/ 262534 h 267991"/>
                  <a:gd name="connsiteX137" fmla="*/ 325513 w 394096"/>
                  <a:gd name="connsiteY137" fmla="*/ 263862 h 267991"/>
                  <a:gd name="connsiteX138" fmla="*/ 324628 w 394096"/>
                  <a:gd name="connsiteY138" fmla="*/ 265042 h 267991"/>
                  <a:gd name="connsiteX139" fmla="*/ 326398 w 394096"/>
                  <a:gd name="connsiteY139" fmla="*/ 264452 h 267991"/>
                  <a:gd name="connsiteX140" fmla="*/ 326988 w 394096"/>
                  <a:gd name="connsiteY140" fmla="*/ 266222 h 267991"/>
                  <a:gd name="connsiteX141" fmla="*/ 330675 w 394096"/>
                  <a:gd name="connsiteY141" fmla="*/ 267107 h 267991"/>
                  <a:gd name="connsiteX142" fmla="*/ 331560 w 394096"/>
                  <a:gd name="connsiteY142" fmla="*/ 267992 h 267991"/>
                  <a:gd name="connsiteX143" fmla="*/ 335395 w 394096"/>
                  <a:gd name="connsiteY143" fmla="*/ 267549 h 267991"/>
                  <a:gd name="connsiteX144" fmla="*/ 337017 w 394096"/>
                  <a:gd name="connsiteY144" fmla="*/ 266812 h 267991"/>
                  <a:gd name="connsiteX145" fmla="*/ 335543 w 394096"/>
                  <a:gd name="connsiteY145" fmla="*/ 265337 h 267991"/>
                  <a:gd name="connsiteX146" fmla="*/ 331118 w 394096"/>
                  <a:gd name="connsiteY146" fmla="*/ 264010 h 267991"/>
                  <a:gd name="connsiteX147" fmla="*/ 317548 w 394096"/>
                  <a:gd name="connsiteY147" fmla="*/ 71386 h 267991"/>
                  <a:gd name="connsiteX148" fmla="*/ 300882 w 394096"/>
                  <a:gd name="connsiteY148" fmla="*/ 57817 h 267991"/>
                  <a:gd name="connsiteX149" fmla="*/ 299555 w 394096"/>
                  <a:gd name="connsiteY149" fmla="*/ 56194 h 267991"/>
                  <a:gd name="connsiteX150" fmla="*/ 295572 w 394096"/>
                  <a:gd name="connsiteY150" fmla="*/ 53392 h 267991"/>
                  <a:gd name="connsiteX151" fmla="*/ 292622 w 394096"/>
                  <a:gd name="connsiteY151" fmla="*/ 50000 h 267991"/>
                  <a:gd name="connsiteX152" fmla="*/ 291737 w 394096"/>
                  <a:gd name="connsiteY152" fmla="*/ 49262 h 267991"/>
                  <a:gd name="connsiteX153" fmla="*/ 285838 w 394096"/>
                  <a:gd name="connsiteY153" fmla="*/ 47197 h 267991"/>
                  <a:gd name="connsiteX154" fmla="*/ 282740 w 394096"/>
                  <a:gd name="connsiteY154" fmla="*/ 44542 h 267991"/>
                  <a:gd name="connsiteX155" fmla="*/ 280086 w 394096"/>
                  <a:gd name="connsiteY155" fmla="*/ 42773 h 267991"/>
                  <a:gd name="connsiteX156" fmla="*/ 277136 w 394096"/>
                  <a:gd name="connsiteY156" fmla="*/ 41150 h 267991"/>
                  <a:gd name="connsiteX157" fmla="*/ 273006 w 394096"/>
                  <a:gd name="connsiteY157" fmla="*/ 39380 h 267991"/>
                  <a:gd name="connsiteX158" fmla="*/ 270646 w 394096"/>
                  <a:gd name="connsiteY158" fmla="*/ 39380 h 267991"/>
                  <a:gd name="connsiteX159" fmla="*/ 269319 w 394096"/>
                  <a:gd name="connsiteY159" fmla="*/ 37168 h 267991"/>
                  <a:gd name="connsiteX160" fmla="*/ 264599 w 394096"/>
                  <a:gd name="connsiteY160" fmla="*/ 34513 h 267991"/>
                  <a:gd name="connsiteX161" fmla="*/ 260175 w 394096"/>
                  <a:gd name="connsiteY161" fmla="*/ 31563 h 267991"/>
                  <a:gd name="connsiteX162" fmla="*/ 260617 w 394096"/>
                  <a:gd name="connsiteY162" fmla="*/ 33333 h 267991"/>
                  <a:gd name="connsiteX163" fmla="*/ 260175 w 394096"/>
                  <a:gd name="connsiteY163" fmla="*/ 35103 h 267991"/>
                  <a:gd name="connsiteX164" fmla="*/ 258110 w 394096"/>
                  <a:gd name="connsiteY164" fmla="*/ 35840 h 267991"/>
                  <a:gd name="connsiteX165" fmla="*/ 260764 w 394096"/>
                  <a:gd name="connsiteY165" fmla="*/ 36873 h 267991"/>
                  <a:gd name="connsiteX166" fmla="*/ 263862 w 394096"/>
                  <a:gd name="connsiteY166" fmla="*/ 36873 h 267991"/>
                  <a:gd name="connsiteX167" fmla="*/ 266369 w 394096"/>
                  <a:gd name="connsiteY167" fmla="*/ 38200 h 267991"/>
                  <a:gd name="connsiteX168" fmla="*/ 275218 w 394096"/>
                  <a:gd name="connsiteY168" fmla="*/ 43658 h 267991"/>
                  <a:gd name="connsiteX169" fmla="*/ 276840 w 394096"/>
                  <a:gd name="connsiteY169" fmla="*/ 45280 h 267991"/>
                  <a:gd name="connsiteX170" fmla="*/ 279790 w 394096"/>
                  <a:gd name="connsiteY170" fmla="*/ 46607 h 267991"/>
                  <a:gd name="connsiteX171" fmla="*/ 285395 w 394096"/>
                  <a:gd name="connsiteY171" fmla="*/ 51327 h 267991"/>
                  <a:gd name="connsiteX172" fmla="*/ 287608 w 394096"/>
                  <a:gd name="connsiteY172" fmla="*/ 52949 h 267991"/>
                  <a:gd name="connsiteX173" fmla="*/ 290115 w 394096"/>
                  <a:gd name="connsiteY173" fmla="*/ 54277 h 267991"/>
                  <a:gd name="connsiteX174" fmla="*/ 291443 w 394096"/>
                  <a:gd name="connsiteY174" fmla="*/ 54719 h 267991"/>
                  <a:gd name="connsiteX175" fmla="*/ 294392 w 394096"/>
                  <a:gd name="connsiteY175" fmla="*/ 55162 h 267991"/>
                  <a:gd name="connsiteX176" fmla="*/ 295867 w 394096"/>
                  <a:gd name="connsiteY176" fmla="*/ 55604 h 267991"/>
                  <a:gd name="connsiteX177" fmla="*/ 298079 w 394096"/>
                  <a:gd name="connsiteY177" fmla="*/ 57522 h 267991"/>
                  <a:gd name="connsiteX178" fmla="*/ 300144 w 394096"/>
                  <a:gd name="connsiteY178" fmla="*/ 59734 h 267991"/>
                  <a:gd name="connsiteX179" fmla="*/ 306486 w 394096"/>
                  <a:gd name="connsiteY179" fmla="*/ 68289 h 267991"/>
                  <a:gd name="connsiteX180" fmla="*/ 308256 w 394096"/>
                  <a:gd name="connsiteY180" fmla="*/ 71828 h 267991"/>
                  <a:gd name="connsiteX181" fmla="*/ 308994 w 394096"/>
                  <a:gd name="connsiteY181" fmla="*/ 75663 h 267991"/>
                  <a:gd name="connsiteX182" fmla="*/ 308994 w 394096"/>
                  <a:gd name="connsiteY182" fmla="*/ 77581 h 267991"/>
                  <a:gd name="connsiteX183" fmla="*/ 308551 w 394096"/>
                  <a:gd name="connsiteY183" fmla="*/ 79498 h 267991"/>
                  <a:gd name="connsiteX184" fmla="*/ 308551 w 394096"/>
                  <a:gd name="connsiteY184" fmla="*/ 81268 h 267991"/>
                  <a:gd name="connsiteX185" fmla="*/ 310174 w 394096"/>
                  <a:gd name="connsiteY185" fmla="*/ 84807 h 267991"/>
                  <a:gd name="connsiteX186" fmla="*/ 311354 w 394096"/>
                  <a:gd name="connsiteY186" fmla="*/ 86430 h 267991"/>
                  <a:gd name="connsiteX187" fmla="*/ 312828 w 394096"/>
                  <a:gd name="connsiteY187" fmla="*/ 88052 h 267991"/>
                  <a:gd name="connsiteX188" fmla="*/ 314009 w 394096"/>
                  <a:gd name="connsiteY188" fmla="*/ 89970 h 267991"/>
                  <a:gd name="connsiteX189" fmla="*/ 315926 w 394096"/>
                  <a:gd name="connsiteY189" fmla="*/ 88052 h 267991"/>
                  <a:gd name="connsiteX190" fmla="*/ 317401 w 394096"/>
                  <a:gd name="connsiteY190" fmla="*/ 85692 h 267991"/>
                  <a:gd name="connsiteX191" fmla="*/ 317991 w 394096"/>
                  <a:gd name="connsiteY191" fmla="*/ 83333 h 267991"/>
                  <a:gd name="connsiteX192" fmla="*/ 317991 w 394096"/>
                  <a:gd name="connsiteY192" fmla="*/ 80678 h 267991"/>
                  <a:gd name="connsiteX193" fmla="*/ 319761 w 394096"/>
                  <a:gd name="connsiteY193" fmla="*/ 78465 h 267991"/>
                  <a:gd name="connsiteX194" fmla="*/ 320351 w 394096"/>
                  <a:gd name="connsiteY194" fmla="*/ 77433 h 267991"/>
                  <a:gd name="connsiteX195" fmla="*/ 320351 w 394096"/>
                  <a:gd name="connsiteY195" fmla="*/ 74778 h 267991"/>
                  <a:gd name="connsiteX196" fmla="*/ 317254 w 394096"/>
                  <a:gd name="connsiteY196" fmla="*/ 70943 h 267991"/>
                  <a:gd name="connsiteX197" fmla="*/ 314599 w 394096"/>
                  <a:gd name="connsiteY197" fmla="*/ 200146 h 267991"/>
                  <a:gd name="connsiteX198" fmla="*/ 313124 w 394096"/>
                  <a:gd name="connsiteY198" fmla="*/ 199703 h 267991"/>
                  <a:gd name="connsiteX199" fmla="*/ 312091 w 394096"/>
                  <a:gd name="connsiteY199" fmla="*/ 198228 h 267991"/>
                  <a:gd name="connsiteX200" fmla="*/ 306044 w 394096"/>
                  <a:gd name="connsiteY200" fmla="*/ 198228 h 267991"/>
                  <a:gd name="connsiteX201" fmla="*/ 304422 w 394096"/>
                  <a:gd name="connsiteY201" fmla="*/ 199408 h 267991"/>
                  <a:gd name="connsiteX202" fmla="*/ 307667 w 394096"/>
                  <a:gd name="connsiteY202" fmla="*/ 200736 h 267991"/>
                  <a:gd name="connsiteX203" fmla="*/ 309436 w 394096"/>
                  <a:gd name="connsiteY203" fmla="*/ 202505 h 267991"/>
                  <a:gd name="connsiteX204" fmla="*/ 309732 w 394096"/>
                  <a:gd name="connsiteY204" fmla="*/ 203538 h 267991"/>
                  <a:gd name="connsiteX205" fmla="*/ 310764 w 394096"/>
                  <a:gd name="connsiteY205" fmla="*/ 203833 h 267991"/>
                  <a:gd name="connsiteX206" fmla="*/ 313567 w 394096"/>
                  <a:gd name="connsiteY206" fmla="*/ 205013 h 267991"/>
                  <a:gd name="connsiteX207" fmla="*/ 315041 w 394096"/>
                  <a:gd name="connsiteY207" fmla="*/ 204423 h 267991"/>
                  <a:gd name="connsiteX208" fmla="*/ 316221 w 394096"/>
                  <a:gd name="connsiteY208" fmla="*/ 204423 h 267991"/>
                  <a:gd name="connsiteX209" fmla="*/ 316221 w 394096"/>
                  <a:gd name="connsiteY209" fmla="*/ 203538 h 267991"/>
                  <a:gd name="connsiteX210" fmla="*/ 316663 w 394096"/>
                  <a:gd name="connsiteY210" fmla="*/ 203096 h 267991"/>
                  <a:gd name="connsiteX211" fmla="*/ 316959 w 394096"/>
                  <a:gd name="connsiteY211" fmla="*/ 202505 h 267991"/>
                  <a:gd name="connsiteX212" fmla="*/ 316959 w 394096"/>
                  <a:gd name="connsiteY212" fmla="*/ 201916 h 267991"/>
                  <a:gd name="connsiteX213" fmla="*/ 315926 w 394096"/>
                  <a:gd name="connsiteY213" fmla="*/ 200883 h 267991"/>
                  <a:gd name="connsiteX214" fmla="*/ 314746 w 394096"/>
                  <a:gd name="connsiteY214" fmla="*/ 200146 h 267991"/>
                  <a:gd name="connsiteX215" fmla="*/ 345867 w 394096"/>
                  <a:gd name="connsiteY215" fmla="*/ 259585 h 267991"/>
                  <a:gd name="connsiteX216" fmla="*/ 346309 w 394096"/>
                  <a:gd name="connsiteY216" fmla="*/ 261059 h 267991"/>
                  <a:gd name="connsiteX217" fmla="*/ 343802 w 394096"/>
                  <a:gd name="connsiteY217" fmla="*/ 260617 h 267991"/>
                  <a:gd name="connsiteX218" fmla="*/ 343802 w 394096"/>
                  <a:gd name="connsiteY218" fmla="*/ 261207 h 267991"/>
                  <a:gd name="connsiteX219" fmla="*/ 344835 w 394096"/>
                  <a:gd name="connsiteY219" fmla="*/ 262534 h 267991"/>
                  <a:gd name="connsiteX220" fmla="*/ 346309 w 394096"/>
                  <a:gd name="connsiteY220" fmla="*/ 262534 h 267991"/>
                  <a:gd name="connsiteX221" fmla="*/ 349112 w 394096"/>
                  <a:gd name="connsiteY221" fmla="*/ 261945 h 267991"/>
                  <a:gd name="connsiteX222" fmla="*/ 349996 w 394096"/>
                  <a:gd name="connsiteY222" fmla="*/ 262387 h 267991"/>
                  <a:gd name="connsiteX223" fmla="*/ 350439 w 394096"/>
                  <a:gd name="connsiteY223" fmla="*/ 260912 h 267991"/>
                  <a:gd name="connsiteX224" fmla="*/ 349259 w 394096"/>
                  <a:gd name="connsiteY224" fmla="*/ 260322 h 267991"/>
                  <a:gd name="connsiteX225" fmla="*/ 345720 w 394096"/>
                  <a:gd name="connsiteY225" fmla="*/ 259585 h 267991"/>
                  <a:gd name="connsiteX226" fmla="*/ 255307 w 394096"/>
                  <a:gd name="connsiteY226" fmla="*/ 234069 h 267991"/>
                  <a:gd name="connsiteX227" fmla="*/ 256782 w 394096"/>
                  <a:gd name="connsiteY227" fmla="*/ 233479 h 267991"/>
                  <a:gd name="connsiteX228" fmla="*/ 260912 w 394096"/>
                  <a:gd name="connsiteY228" fmla="*/ 231266 h 267991"/>
                  <a:gd name="connsiteX229" fmla="*/ 256192 w 394096"/>
                  <a:gd name="connsiteY229" fmla="*/ 231856 h 267991"/>
                  <a:gd name="connsiteX230" fmla="*/ 252800 w 394096"/>
                  <a:gd name="connsiteY230" fmla="*/ 230529 h 267991"/>
                  <a:gd name="connsiteX231" fmla="*/ 248228 w 394096"/>
                  <a:gd name="connsiteY231" fmla="*/ 230086 h 267991"/>
                  <a:gd name="connsiteX232" fmla="*/ 246163 w 394096"/>
                  <a:gd name="connsiteY232" fmla="*/ 229349 h 267991"/>
                  <a:gd name="connsiteX233" fmla="*/ 244098 w 394096"/>
                  <a:gd name="connsiteY233" fmla="*/ 228316 h 267991"/>
                  <a:gd name="connsiteX234" fmla="*/ 241000 w 394096"/>
                  <a:gd name="connsiteY234" fmla="*/ 227284 h 267991"/>
                  <a:gd name="connsiteX235" fmla="*/ 237903 w 394096"/>
                  <a:gd name="connsiteY235" fmla="*/ 226547 h 267991"/>
                  <a:gd name="connsiteX236" fmla="*/ 236576 w 394096"/>
                  <a:gd name="connsiteY236" fmla="*/ 226104 h 267991"/>
                  <a:gd name="connsiteX237" fmla="*/ 235395 w 394096"/>
                  <a:gd name="connsiteY237" fmla="*/ 225367 h 267991"/>
                  <a:gd name="connsiteX238" fmla="*/ 234069 w 394096"/>
                  <a:gd name="connsiteY238" fmla="*/ 223302 h 267991"/>
                  <a:gd name="connsiteX239" fmla="*/ 232593 w 394096"/>
                  <a:gd name="connsiteY239" fmla="*/ 221532 h 267991"/>
                  <a:gd name="connsiteX240" fmla="*/ 232593 w 394096"/>
                  <a:gd name="connsiteY240" fmla="*/ 219910 h 267991"/>
                  <a:gd name="connsiteX241" fmla="*/ 235249 w 394096"/>
                  <a:gd name="connsiteY241" fmla="*/ 219025 h 267991"/>
                  <a:gd name="connsiteX242" fmla="*/ 236871 w 394096"/>
                  <a:gd name="connsiteY242" fmla="*/ 218730 h 267991"/>
                  <a:gd name="connsiteX243" fmla="*/ 238345 w 394096"/>
                  <a:gd name="connsiteY243" fmla="*/ 218140 h 267991"/>
                  <a:gd name="connsiteX244" fmla="*/ 239083 w 394096"/>
                  <a:gd name="connsiteY244" fmla="*/ 216812 h 267991"/>
                  <a:gd name="connsiteX245" fmla="*/ 238051 w 394096"/>
                  <a:gd name="connsiteY245" fmla="*/ 216075 h 267991"/>
                  <a:gd name="connsiteX246" fmla="*/ 235249 w 394096"/>
                  <a:gd name="connsiteY246" fmla="*/ 215337 h 267991"/>
                  <a:gd name="connsiteX247" fmla="*/ 232446 w 394096"/>
                  <a:gd name="connsiteY247" fmla="*/ 214895 h 267991"/>
                  <a:gd name="connsiteX248" fmla="*/ 225072 w 394096"/>
                  <a:gd name="connsiteY248" fmla="*/ 214305 h 267991"/>
                  <a:gd name="connsiteX249" fmla="*/ 223596 w 394096"/>
                  <a:gd name="connsiteY249" fmla="*/ 213862 h 267991"/>
                  <a:gd name="connsiteX250" fmla="*/ 219467 w 394096"/>
                  <a:gd name="connsiteY250" fmla="*/ 211945 h 267991"/>
                  <a:gd name="connsiteX251" fmla="*/ 217844 w 394096"/>
                  <a:gd name="connsiteY251" fmla="*/ 209585 h 267991"/>
                  <a:gd name="connsiteX252" fmla="*/ 218139 w 394096"/>
                  <a:gd name="connsiteY252" fmla="*/ 206635 h 267991"/>
                  <a:gd name="connsiteX253" fmla="*/ 219319 w 394096"/>
                  <a:gd name="connsiteY253" fmla="*/ 203685 h 267991"/>
                  <a:gd name="connsiteX254" fmla="*/ 218877 w 394096"/>
                  <a:gd name="connsiteY254" fmla="*/ 200883 h 267991"/>
                  <a:gd name="connsiteX255" fmla="*/ 217550 w 394096"/>
                  <a:gd name="connsiteY255" fmla="*/ 199851 h 267991"/>
                  <a:gd name="connsiteX256" fmla="*/ 216074 w 394096"/>
                  <a:gd name="connsiteY256" fmla="*/ 199408 h 267991"/>
                  <a:gd name="connsiteX257" fmla="*/ 214895 w 394096"/>
                  <a:gd name="connsiteY257" fmla="*/ 199408 h 267991"/>
                  <a:gd name="connsiteX258" fmla="*/ 206930 w 394096"/>
                  <a:gd name="connsiteY258" fmla="*/ 201326 h 267991"/>
                  <a:gd name="connsiteX259" fmla="*/ 203981 w 394096"/>
                  <a:gd name="connsiteY259" fmla="*/ 201326 h 267991"/>
                  <a:gd name="connsiteX260" fmla="*/ 201473 w 394096"/>
                  <a:gd name="connsiteY260" fmla="*/ 200293 h 267991"/>
                  <a:gd name="connsiteX261" fmla="*/ 199998 w 394096"/>
                  <a:gd name="connsiteY261" fmla="*/ 197343 h 267991"/>
                  <a:gd name="connsiteX262" fmla="*/ 198081 w 394096"/>
                  <a:gd name="connsiteY262" fmla="*/ 191001 h 267991"/>
                  <a:gd name="connsiteX263" fmla="*/ 197048 w 394096"/>
                  <a:gd name="connsiteY263" fmla="*/ 190264 h 267991"/>
                  <a:gd name="connsiteX264" fmla="*/ 192624 w 394096"/>
                  <a:gd name="connsiteY264" fmla="*/ 187461 h 267991"/>
                  <a:gd name="connsiteX265" fmla="*/ 192328 w 394096"/>
                  <a:gd name="connsiteY265" fmla="*/ 186282 h 267991"/>
                  <a:gd name="connsiteX266" fmla="*/ 192328 w 394096"/>
                  <a:gd name="connsiteY266" fmla="*/ 184954 h 267991"/>
                  <a:gd name="connsiteX267" fmla="*/ 191591 w 394096"/>
                  <a:gd name="connsiteY267" fmla="*/ 181857 h 267991"/>
                  <a:gd name="connsiteX268" fmla="*/ 190116 w 394096"/>
                  <a:gd name="connsiteY268" fmla="*/ 177137 h 267991"/>
                  <a:gd name="connsiteX269" fmla="*/ 189526 w 394096"/>
                  <a:gd name="connsiteY269" fmla="*/ 175662 h 267991"/>
                  <a:gd name="connsiteX270" fmla="*/ 184512 w 394096"/>
                  <a:gd name="connsiteY270" fmla="*/ 172270 h 267991"/>
                  <a:gd name="connsiteX271" fmla="*/ 181562 w 394096"/>
                  <a:gd name="connsiteY271" fmla="*/ 171237 h 267991"/>
                  <a:gd name="connsiteX272" fmla="*/ 179055 w 394096"/>
                  <a:gd name="connsiteY272" fmla="*/ 169615 h 267991"/>
                  <a:gd name="connsiteX273" fmla="*/ 174335 w 394096"/>
                  <a:gd name="connsiteY273" fmla="*/ 165338 h 267991"/>
                  <a:gd name="connsiteX274" fmla="*/ 172122 w 394096"/>
                  <a:gd name="connsiteY274" fmla="*/ 162830 h 267991"/>
                  <a:gd name="connsiteX275" fmla="*/ 169615 w 394096"/>
                  <a:gd name="connsiteY275" fmla="*/ 160618 h 267991"/>
                  <a:gd name="connsiteX276" fmla="*/ 166813 w 394096"/>
                  <a:gd name="connsiteY276" fmla="*/ 158848 h 267991"/>
                  <a:gd name="connsiteX277" fmla="*/ 165043 w 394096"/>
                  <a:gd name="connsiteY277" fmla="*/ 156636 h 267991"/>
                  <a:gd name="connsiteX278" fmla="*/ 162830 w 394096"/>
                  <a:gd name="connsiteY278" fmla="*/ 151179 h 267991"/>
                  <a:gd name="connsiteX279" fmla="*/ 158995 w 394096"/>
                  <a:gd name="connsiteY279" fmla="*/ 144984 h 267991"/>
                  <a:gd name="connsiteX280" fmla="*/ 158701 w 394096"/>
                  <a:gd name="connsiteY280" fmla="*/ 143804 h 267991"/>
                  <a:gd name="connsiteX281" fmla="*/ 158701 w 394096"/>
                  <a:gd name="connsiteY281" fmla="*/ 142477 h 267991"/>
                  <a:gd name="connsiteX282" fmla="*/ 163125 w 394096"/>
                  <a:gd name="connsiteY282" fmla="*/ 139527 h 267991"/>
                  <a:gd name="connsiteX283" fmla="*/ 169320 w 394096"/>
                  <a:gd name="connsiteY283" fmla="*/ 140117 h 267991"/>
                  <a:gd name="connsiteX284" fmla="*/ 178612 w 394096"/>
                  <a:gd name="connsiteY284" fmla="*/ 139674 h 267991"/>
                  <a:gd name="connsiteX285" fmla="*/ 181266 w 394096"/>
                  <a:gd name="connsiteY285" fmla="*/ 139084 h 267991"/>
                  <a:gd name="connsiteX286" fmla="*/ 182151 w 394096"/>
                  <a:gd name="connsiteY286" fmla="*/ 138052 h 267991"/>
                  <a:gd name="connsiteX287" fmla="*/ 182447 w 394096"/>
                  <a:gd name="connsiteY287" fmla="*/ 135102 h 267991"/>
                  <a:gd name="connsiteX288" fmla="*/ 181709 w 394096"/>
                  <a:gd name="connsiteY288" fmla="*/ 130530 h 267991"/>
                  <a:gd name="connsiteX289" fmla="*/ 181119 w 394096"/>
                  <a:gd name="connsiteY289" fmla="*/ 129055 h 267991"/>
                  <a:gd name="connsiteX290" fmla="*/ 180086 w 394096"/>
                  <a:gd name="connsiteY290" fmla="*/ 128465 h 267991"/>
                  <a:gd name="connsiteX291" fmla="*/ 179201 w 394096"/>
                  <a:gd name="connsiteY291" fmla="*/ 127727 h 267991"/>
                  <a:gd name="connsiteX292" fmla="*/ 177137 w 394096"/>
                  <a:gd name="connsiteY292" fmla="*/ 124925 h 267991"/>
                  <a:gd name="connsiteX293" fmla="*/ 174924 w 394096"/>
                  <a:gd name="connsiteY293" fmla="*/ 122418 h 267991"/>
                  <a:gd name="connsiteX294" fmla="*/ 173597 w 394096"/>
                  <a:gd name="connsiteY294" fmla="*/ 121533 h 267991"/>
                  <a:gd name="connsiteX295" fmla="*/ 171090 w 394096"/>
                  <a:gd name="connsiteY295" fmla="*/ 120058 h 267991"/>
                  <a:gd name="connsiteX296" fmla="*/ 169909 w 394096"/>
                  <a:gd name="connsiteY296" fmla="*/ 119615 h 267991"/>
                  <a:gd name="connsiteX297" fmla="*/ 163273 w 394096"/>
                  <a:gd name="connsiteY297" fmla="*/ 119615 h 267991"/>
                  <a:gd name="connsiteX298" fmla="*/ 161060 w 394096"/>
                  <a:gd name="connsiteY298" fmla="*/ 118731 h 267991"/>
                  <a:gd name="connsiteX299" fmla="*/ 144541 w 394096"/>
                  <a:gd name="connsiteY299" fmla="*/ 110913 h 267991"/>
                  <a:gd name="connsiteX300" fmla="*/ 139379 w 394096"/>
                  <a:gd name="connsiteY300" fmla="*/ 108996 h 267991"/>
                  <a:gd name="connsiteX301" fmla="*/ 134069 w 394096"/>
                  <a:gd name="connsiteY301" fmla="*/ 107816 h 267991"/>
                  <a:gd name="connsiteX302" fmla="*/ 130235 w 394096"/>
                  <a:gd name="connsiteY302" fmla="*/ 107079 h 267991"/>
                  <a:gd name="connsiteX303" fmla="*/ 127433 w 394096"/>
                  <a:gd name="connsiteY303" fmla="*/ 105309 h 267991"/>
                  <a:gd name="connsiteX304" fmla="*/ 128612 w 394096"/>
                  <a:gd name="connsiteY304" fmla="*/ 99409 h 267991"/>
                  <a:gd name="connsiteX305" fmla="*/ 128612 w 394096"/>
                  <a:gd name="connsiteY305" fmla="*/ 91887 h 267991"/>
                  <a:gd name="connsiteX306" fmla="*/ 127875 w 394096"/>
                  <a:gd name="connsiteY306" fmla="*/ 90117 h 267991"/>
                  <a:gd name="connsiteX307" fmla="*/ 116518 w 394096"/>
                  <a:gd name="connsiteY307" fmla="*/ 78760 h 267991"/>
                  <a:gd name="connsiteX308" fmla="*/ 113273 w 394096"/>
                  <a:gd name="connsiteY308" fmla="*/ 78760 h 267991"/>
                  <a:gd name="connsiteX309" fmla="*/ 110176 w 394096"/>
                  <a:gd name="connsiteY309" fmla="*/ 77875 h 267991"/>
                  <a:gd name="connsiteX310" fmla="*/ 108111 w 394096"/>
                  <a:gd name="connsiteY310" fmla="*/ 75958 h 267991"/>
                  <a:gd name="connsiteX311" fmla="*/ 106341 w 394096"/>
                  <a:gd name="connsiteY311" fmla="*/ 73746 h 267991"/>
                  <a:gd name="connsiteX312" fmla="*/ 103834 w 394096"/>
                  <a:gd name="connsiteY312" fmla="*/ 71533 h 267991"/>
                  <a:gd name="connsiteX313" fmla="*/ 101031 w 394096"/>
                  <a:gd name="connsiteY313" fmla="*/ 69616 h 267991"/>
                  <a:gd name="connsiteX314" fmla="*/ 98081 w 394096"/>
                  <a:gd name="connsiteY314" fmla="*/ 68731 h 267991"/>
                  <a:gd name="connsiteX315" fmla="*/ 96017 w 394096"/>
                  <a:gd name="connsiteY315" fmla="*/ 66666 h 267991"/>
                  <a:gd name="connsiteX316" fmla="*/ 95426 w 394096"/>
                  <a:gd name="connsiteY316" fmla="*/ 65191 h 267991"/>
                  <a:gd name="connsiteX317" fmla="*/ 94247 w 394096"/>
                  <a:gd name="connsiteY317" fmla="*/ 64454 h 267991"/>
                  <a:gd name="connsiteX318" fmla="*/ 92919 w 394096"/>
                  <a:gd name="connsiteY318" fmla="*/ 64011 h 267991"/>
                  <a:gd name="connsiteX319" fmla="*/ 91591 w 394096"/>
                  <a:gd name="connsiteY319" fmla="*/ 64011 h 267991"/>
                  <a:gd name="connsiteX320" fmla="*/ 88347 w 394096"/>
                  <a:gd name="connsiteY320" fmla="*/ 64306 h 267991"/>
                  <a:gd name="connsiteX321" fmla="*/ 85102 w 394096"/>
                  <a:gd name="connsiteY321" fmla="*/ 64306 h 267991"/>
                  <a:gd name="connsiteX322" fmla="*/ 83627 w 394096"/>
                  <a:gd name="connsiteY322" fmla="*/ 64011 h 267991"/>
                  <a:gd name="connsiteX323" fmla="*/ 82300 w 394096"/>
                  <a:gd name="connsiteY323" fmla="*/ 63421 h 267991"/>
                  <a:gd name="connsiteX324" fmla="*/ 78907 w 394096"/>
                  <a:gd name="connsiteY324" fmla="*/ 61209 h 267991"/>
                  <a:gd name="connsiteX325" fmla="*/ 76548 w 394096"/>
                  <a:gd name="connsiteY325" fmla="*/ 59144 h 267991"/>
                  <a:gd name="connsiteX326" fmla="*/ 74040 w 394096"/>
                  <a:gd name="connsiteY326" fmla="*/ 57964 h 267991"/>
                  <a:gd name="connsiteX327" fmla="*/ 69026 w 394096"/>
                  <a:gd name="connsiteY327" fmla="*/ 54277 h 267991"/>
                  <a:gd name="connsiteX328" fmla="*/ 65634 w 394096"/>
                  <a:gd name="connsiteY328" fmla="*/ 53392 h 267991"/>
                  <a:gd name="connsiteX329" fmla="*/ 59144 w 394096"/>
                  <a:gd name="connsiteY329" fmla="*/ 52359 h 267991"/>
                  <a:gd name="connsiteX330" fmla="*/ 56194 w 394096"/>
                  <a:gd name="connsiteY330" fmla="*/ 52064 h 267991"/>
                  <a:gd name="connsiteX331" fmla="*/ 53244 w 394096"/>
                  <a:gd name="connsiteY331" fmla="*/ 51475 h 267991"/>
                  <a:gd name="connsiteX332" fmla="*/ 43952 w 394096"/>
                  <a:gd name="connsiteY332" fmla="*/ 48525 h 267991"/>
                  <a:gd name="connsiteX333" fmla="*/ 35103 w 394096"/>
                  <a:gd name="connsiteY333" fmla="*/ 45427 h 267991"/>
                  <a:gd name="connsiteX334" fmla="*/ 29203 w 394096"/>
                  <a:gd name="connsiteY334" fmla="*/ 42330 h 267991"/>
                  <a:gd name="connsiteX335" fmla="*/ 28023 w 394096"/>
                  <a:gd name="connsiteY335" fmla="*/ 42035 h 267991"/>
                  <a:gd name="connsiteX336" fmla="*/ 26696 w 394096"/>
                  <a:gd name="connsiteY336" fmla="*/ 42035 h 267991"/>
                  <a:gd name="connsiteX337" fmla="*/ 25368 w 394096"/>
                  <a:gd name="connsiteY337" fmla="*/ 41445 h 267991"/>
                  <a:gd name="connsiteX338" fmla="*/ 21386 w 394096"/>
                  <a:gd name="connsiteY338" fmla="*/ 39233 h 267991"/>
                  <a:gd name="connsiteX339" fmla="*/ 8259 w 394096"/>
                  <a:gd name="connsiteY339" fmla="*/ 33628 h 267991"/>
                  <a:gd name="connsiteX340" fmla="*/ 6194 w 394096"/>
                  <a:gd name="connsiteY340" fmla="*/ 33186 h 267991"/>
                  <a:gd name="connsiteX341" fmla="*/ 2802 w 394096"/>
                  <a:gd name="connsiteY341" fmla="*/ 33186 h 267991"/>
                  <a:gd name="connsiteX342" fmla="*/ 2802 w 394096"/>
                  <a:gd name="connsiteY342" fmla="*/ 130382 h 267991"/>
                  <a:gd name="connsiteX343" fmla="*/ 2065 w 394096"/>
                  <a:gd name="connsiteY343" fmla="*/ 133185 h 267991"/>
                  <a:gd name="connsiteX344" fmla="*/ 294 w 394096"/>
                  <a:gd name="connsiteY344" fmla="*/ 137314 h 267991"/>
                  <a:gd name="connsiteX345" fmla="*/ 0 w 394096"/>
                  <a:gd name="connsiteY345" fmla="*/ 140707 h 267991"/>
                  <a:gd name="connsiteX346" fmla="*/ 1475 w 394096"/>
                  <a:gd name="connsiteY346" fmla="*/ 143362 h 267991"/>
                  <a:gd name="connsiteX347" fmla="*/ 2950 w 394096"/>
                  <a:gd name="connsiteY347" fmla="*/ 145131 h 267991"/>
                  <a:gd name="connsiteX348" fmla="*/ 2950 w 394096"/>
                  <a:gd name="connsiteY348" fmla="*/ 202948 h 267991"/>
                  <a:gd name="connsiteX349" fmla="*/ 7079 w 394096"/>
                  <a:gd name="connsiteY349" fmla="*/ 205603 h 267991"/>
                  <a:gd name="connsiteX350" fmla="*/ 9292 w 394096"/>
                  <a:gd name="connsiteY350" fmla="*/ 205603 h 267991"/>
                  <a:gd name="connsiteX351" fmla="*/ 11356 w 394096"/>
                  <a:gd name="connsiteY351" fmla="*/ 204275 h 267991"/>
                  <a:gd name="connsiteX352" fmla="*/ 14306 w 394096"/>
                  <a:gd name="connsiteY352" fmla="*/ 203833 h 267991"/>
                  <a:gd name="connsiteX353" fmla="*/ 17256 w 394096"/>
                  <a:gd name="connsiteY353" fmla="*/ 204865 h 267991"/>
                  <a:gd name="connsiteX354" fmla="*/ 19911 w 394096"/>
                  <a:gd name="connsiteY354" fmla="*/ 205455 h 267991"/>
                  <a:gd name="connsiteX355" fmla="*/ 22713 w 394096"/>
                  <a:gd name="connsiteY355" fmla="*/ 205455 h 267991"/>
                  <a:gd name="connsiteX356" fmla="*/ 29351 w 394096"/>
                  <a:gd name="connsiteY356" fmla="*/ 205160 h 267991"/>
                  <a:gd name="connsiteX357" fmla="*/ 35840 w 394096"/>
                  <a:gd name="connsiteY357" fmla="*/ 204423 h 267991"/>
                  <a:gd name="connsiteX358" fmla="*/ 37462 w 394096"/>
                  <a:gd name="connsiteY358" fmla="*/ 204718 h 267991"/>
                  <a:gd name="connsiteX359" fmla="*/ 40117 w 394096"/>
                  <a:gd name="connsiteY359" fmla="*/ 205603 h 267991"/>
                  <a:gd name="connsiteX360" fmla="*/ 41150 w 394096"/>
                  <a:gd name="connsiteY360" fmla="*/ 206045 h 267991"/>
                  <a:gd name="connsiteX361" fmla="*/ 43804 w 394096"/>
                  <a:gd name="connsiteY361" fmla="*/ 207815 h 267991"/>
                  <a:gd name="connsiteX362" fmla="*/ 46754 w 394096"/>
                  <a:gd name="connsiteY362" fmla="*/ 208405 h 267991"/>
                  <a:gd name="connsiteX363" fmla="*/ 52359 w 394096"/>
                  <a:gd name="connsiteY363" fmla="*/ 205160 h 267991"/>
                  <a:gd name="connsiteX364" fmla="*/ 58112 w 394096"/>
                  <a:gd name="connsiteY364" fmla="*/ 202211 h 267991"/>
                  <a:gd name="connsiteX365" fmla="*/ 61947 w 394096"/>
                  <a:gd name="connsiteY365" fmla="*/ 200736 h 267991"/>
                  <a:gd name="connsiteX366" fmla="*/ 65634 w 394096"/>
                  <a:gd name="connsiteY366" fmla="*/ 198818 h 267991"/>
                  <a:gd name="connsiteX367" fmla="*/ 66223 w 394096"/>
                  <a:gd name="connsiteY367" fmla="*/ 197491 h 267991"/>
                  <a:gd name="connsiteX368" fmla="*/ 66223 w 394096"/>
                  <a:gd name="connsiteY368" fmla="*/ 194688 h 267991"/>
                  <a:gd name="connsiteX369" fmla="*/ 65928 w 394096"/>
                  <a:gd name="connsiteY369" fmla="*/ 193656 h 267991"/>
                  <a:gd name="connsiteX370" fmla="*/ 64158 w 394096"/>
                  <a:gd name="connsiteY370" fmla="*/ 191001 h 267991"/>
                  <a:gd name="connsiteX371" fmla="*/ 61947 w 394096"/>
                  <a:gd name="connsiteY371" fmla="*/ 188641 h 267991"/>
                  <a:gd name="connsiteX372" fmla="*/ 58997 w 394096"/>
                  <a:gd name="connsiteY372" fmla="*/ 186134 h 267991"/>
                  <a:gd name="connsiteX373" fmla="*/ 57816 w 394096"/>
                  <a:gd name="connsiteY373" fmla="*/ 185691 h 267991"/>
                  <a:gd name="connsiteX374" fmla="*/ 56489 w 394096"/>
                  <a:gd name="connsiteY374" fmla="*/ 185397 h 267991"/>
                  <a:gd name="connsiteX375" fmla="*/ 50885 w 394096"/>
                  <a:gd name="connsiteY375" fmla="*/ 182742 h 267991"/>
                  <a:gd name="connsiteX376" fmla="*/ 45132 w 394096"/>
                  <a:gd name="connsiteY376" fmla="*/ 182447 h 267991"/>
                  <a:gd name="connsiteX377" fmla="*/ 42478 w 394096"/>
                  <a:gd name="connsiteY377" fmla="*/ 183332 h 267991"/>
                  <a:gd name="connsiteX378" fmla="*/ 40265 w 394096"/>
                  <a:gd name="connsiteY378" fmla="*/ 181857 h 267991"/>
                  <a:gd name="connsiteX379" fmla="*/ 39528 w 394096"/>
                  <a:gd name="connsiteY379" fmla="*/ 180234 h 267991"/>
                  <a:gd name="connsiteX380" fmla="*/ 38643 w 394096"/>
                  <a:gd name="connsiteY380" fmla="*/ 178907 h 267991"/>
                  <a:gd name="connsiteX381" fmla="*/ 35545 w 394096"/>
                  <a:gd name="connsiteY381" fmla="*/ 178907 h 267991"/>
                  <a:gd name="connsiteX382" fmla="*/ 37315 w 394096"/>
                  <a:gd name="connsiteY382" fmla="*/ 178317 h 267991"/>
                  <a:gd name="connsiteX383" fmla="*/ 39232 w 394096"/>
                  <a:gd name="connsiteY383" fmla="*/ 178317 h 267991"/>
                  <a:gd name="connsiteX384" fmla="*/ 39970 w 394096"/>
                  <a:gd name="connsiteY384" fmla="*/ 179202 h 267991"/>
                  <a:gd name="connsiteX385" fmla="*/ 40560 w 394096"/>
                  <a:gd name="connsiteY385" fmla="*/ 180382 h 267991"/>
                  <a:gd name="connsiteX386" fmla="*/ 41887 w 394096"/>
                  <a:gd name="connsiteY386" fmla="*/ 182004 h 267991"/>
                  <a:gd name="connsiteX387" fmla="*/ 43952 w 394096"/>
                  <a:gd name="connsiteY387" fmla="*/ 182004 h 267991"/>
                  <a:gd name="connsiteX388" fmla="*/ 46312 w 394096"/>
                  <a:gd name="connsiteY388" fmla="*/ 181267 h 267991"/>
                  <a:gd name="connsiteX389" fmla="*/ 48820 w 394096"/>
                  <a:gd name="connsiteY389" fmla="*/ 180824 h 267991"/>
                  <a:gd name="connsiteX390" fmla="*/ 51474 w 394096"/>
                  <a:gd name="connsiteY390" fmla="*/ 181267 h 267991"/>
                  <a:gd name="connsiteX391" fmla="*/ 53981 w 394096"/>
                  <a:gd name="connsiteY391" fmla="*/ 182004 h 267991"/>
                  <a:gd name="connsiteX392" fmla="*/ 58997 w 394096"/>
                  <a:gd name="connsiteY392" fmla="*/ 182004 h 267991"/>
                  <a:gd name="connsiteX393" fmla="*/ 63864 w 394096"/>
                  <a:gd name="connsiteY393" fmla="*/ 180677 h 267991"/>
                  <a:gd name="connsiteX394" fmla="*/ 68289 w 394096"/>
                  <a:gd name="connsiteY394" fmla="*/ 180087 h 267991"/>
                  <a:gd name="connsiteX395" fmla="*/ 72565 w 394096"/>
                  <a:gd name="connsiteY395" fmla="*/ 179054 h 267991"/>
                  <a:gd name="connsiteX396" fmla="*/ 71681 w 394096"/>
                  <a:gd name="connsiteY396" fmla="*/ 176694 h 267991"/>
                  <a:gd name="connsiteX397" fmla="*/ 70648 w 394096"/>
                  <a:gd name="connsiteY397" fmla="*/ 174482 h 267991"/>
                  <a:gd name="connsiteX398" fmla="*/ 70058 w 394096"/>
                  <a:gd name="connsiteY398" fmla="*/ 173745 h 267991"/>
                  <a:gd name="connsiteX399" fmla="*/ 70943 w 394096"/>
                  <a:gd name="connsiteY399" fmla="*/ 173302 h 267991"/>
                  <a:gd name="connsiteX400" fmla="*/ 73893 w 394096"/>
                  <a:gd name="connsiteY400" fmla="*/ 173597 h 267991"/>
                  <a:gd name="connsiteX401" fmla="*/ 76842 w 394096"/>
                  <a:gd name="connsiteY401" fmla="*/ 174482 h 267991"/>
                  <a:gd name="connsiteX402" fmla="*/ 78318 w 394096"/>
                  <a:gd name="connsiteY402" fmla="*/ 174482 h 267991"/>
                  <a:gd name="connsiteX403" fmla="*/ 79792 w 394096"/>
                  <a:gd name="connsiteY403" fmla="*/ 174187 h 267991"/>
                  <a:gd name="connsiteX404" fmla="*/ 78613 w 394096"/>
                  <a:gd name="connsiteY404" fmla="*/ 172270 h 267991"/>
                  <a:gd name="connsiteX405" fmla="*/ 79940 w 394096"/>
                  <a:gd name="connsiteY405" fmla="*/ 172565 h 267991"/>
                  <a:gd name="connsiteX406" fmla="*/ 81268 w 394096"/>
                  <a:gd name="connsiteY406" fmla="*/ 172565 h 267991"/>
                  <a:gd name="connsiteX407" fmla="*/ 76105 w 394096"/>
                  <a:gd name="connsiteY407" fmla="*/ 162093 h 267991"/>
                  <a:gd name="connsiteX408" fmla="*/ 73893 w 394096"/>
                  <a:gd name="connsiteY408" fmla="*/ 159733 h 267991"/>
                  <a:gd name="connsiteX409" fmla="*/ 75663 w 394096"/>
                  <a:gd name="connsiteY409" fmla="*/ 160766 h 267991"/>
                  <a:gd name="connsiteX410" fmla="*/ 77138 w 394096"/>
                  <a:gd name="connsiteY410" fmla="*/ 162093 h 267991"/>
                  <a:gd name="connsiteX411" fmla="*/ 78613 w 394096"/>
                  <a:gd name="connsiteY411" fmla="*/ 163863 h 267991"/>
                  <a:gd name="connsiteX412" fmla="*/ 80235 w 394096"/>
                  <a:gd name="connsiteY412" fmla="*/ 165338 h 267991"/>
                  <a:gd name="connsiteX413" fmla="*/ 82153 w 394096"/>
                  <a:gd name="connsiteY413" fmla="*/ 166223 h 267991"/>
                  <a:gd name="connsiteX414" fmla="*/ 86577 w 394096"/>
                  <a:gd name="connsiteY414" fmla="*/ 167550 h 267991"/>
                  <a:gd name="connsiteX415" fmla="*/ 88789 w 394096"/>
                  <a:gd name="connsiteY415" fmla="*/ 167550 h 267991"/>
                  <a:gd name="connsiteX416" fmla="*/ 89969 w 394096"/>
                  <a:gd name="connsiteY416" fmla="*/ 166370 h 267991"/>
                  <a:gd name="connsiteX417" fmla="*/ 91445 w 394096"/>
                  <a:gd name="connsiteY417" fmla="*/ 165338 h 267991"/>
                  <a:gd name="connsiteX418" fmla="*/ 92182 w 394096"/>
                  <a:gd name="connsiteY418" fmla="*/ 165043 h 267991"/>
                  <a:gd name="connsiteX419" fmla="*/ 93509 w 394096"/>
                  <a:gd name="connsiteY419" fmla="*/ 165485 h 267991"/>
                  <a:gd name="connsiteX420" fmla="*/ 94247 w 394096"/>
                  <a:gd name="connsiteY420" fmla="*/ 165485 h 267991"/>
                  <a:gd name="connsiteX421" fmla="*/ 94689 w 394096"/>
                  <a:gd name="connsiteY421" fmla="*/ 163273 h 267991"/>
                  <a:gd name="connsiteX422" fmla="*/ 96311 w 394096"/>
                  <a:gd name="connsiteY422" fmla="*/ 162535 h 267991"/>
                  <a:gd name="connsiteX423" fmla="*/ 98672 w 394096"/>
                  <a:gd name="connsiteY423" fmla="*/ 163125 h 267991"/>
                  <a:gd name="connsiteX424" fmla="*/ 100884 w 394096"/>
                  <a:gd name="connsiteY424" fmla="*/ 164010 h 267991"/>
                  <a:gd name="connsiteX425" fmla="*/ 103244 w 394096"/>
                  <a:gd name="connsiteY425" fmla="*/ 164453 h 267991"/>
                  <a:gd name="connsiteX426" fmla="*/ 105603 w 394096"/>
                  <a:gd name="connsiteY426" fmla="*/ 164158 h 267991"/>
                  <a:gd name="connsiteX427" fmla="*/ 106194 w 394096"/>
                  <a:gd name="connsiteY427" fmla="*/ 166813 h 267991"/>
                  <a:gd name="connsiteX428" fmla="*/ 107079 w 394096"/>
                  <a:gd name="connsiteY428" fmla="*/ 167993 h 267991"/>
                  <a:gd name="connsiteX429" fmla="*/ 108406 w 394096"/>
                  <a:gd name="connsiteY429" fmla="*/ 168730 h 267991"/>
                  <a:gd name="connsiteX430" fmla="*/ 111208 w 394096"/>
                  <a:gd name="connsiteY430" fmla="*/ 169468 h 267991"/>
                  <a:gd name="connsiteX431" fmla="*/ 114158 w 394096"/>
                  <a:gd name="connsiteY431" fmla="*/ 169763 h 267991"/>
                  <a:gd name="connsiteX432" fmla="*/ 116665 w 394096"/>
                  <a:gd name="connsiteY432" fmla="*/ 170352 h 267991"/>
                  <a:gd name="connsiteX433" fmla="*/ 121385 w 394096"/>
                  <a:gd name="connsiteY433" fmla="*/ 172122 h 267991"/>
                  <a:gd name="connsiteX434" fmla="*/ 123892 w 394096"/>
                  <a:gd name="connsiteY434" fmla="*/ 172417 h 267991"/>
                  <a:gd name="connsiteX435" fmla="*/ 128170 w 394096"/>
                  <a:gd name="connsiteY435" fmla="*/ 172712 h 267991"/>
                  <a:gd name="connsiteX436" fmla="*/ 129349 w 394096"/>
                  <a:gd name="connsiteY436" fmla="*/ 173007 h 267991"/>
                  <a:gd name="connsiteX437" fmla="*/ 130382 w 394096"/>
                  <a:gd name="connsiteY437" fmla="*/ 173745 h 267991"/>
                  <a:gd name="connsiteX438" fmla="*/ 136134 w 394096"/>
                  <a:gd name="connsiteY438" fmla="*/ 175957 h 267991"/>
                  <a:gd name="connsiteX439" fmla="*/ 137314 w 394096"/>
                  <a:gd name="connsiteY439" fmla="*/ 176990 h 267991"/>
                  <a:gd name="connsiteX440" fmla="*/ 138052 w 394096"/>
                  <a:gd name="connsiteY440" fmla="*/ 178465 h 267991"/>
                  <a:gd name="connsiteX441" fmla="*/ 138937 w 394096"/>
                  <a:gd name="connsiteY441" fmla="*/ 179497 h 267991"/>
                  <a:gd name="connsiteX442" fmla="*/ 139969 w 394096"/>
                  <a:gd name="connsiteY442" fmla="*/ 180382 h 267991"/>
                  <a:gd name="connsiteX443" fmla="*/ 141739 w 394096"/>
                  <a:gd name="connsiteY443" fmla="*/ 182889 h 267991"/>
                  <a:gd name="connsiteX444" fmla="*/ 142919 w 394096"/>
                  <a:gd name="connsiteY444" fmla="*/ 185839 h 267991"/>
                  <a:gd name="connsiteX445" fmla="*/ 147048 w 394096"/>
                  <a:gd name="connsiteY445" fmla="*/ 190706 h 267991"/>
                  <a:gd name="connsiteX446" fmla="*/ 148818 w 394096"/>
                  <a:gd name="connsiteY446" fmla="*/ 193508 h 267991"/>
                  <a:gd name="connsiteX447" fmla="*/ 151621 w 394096"/>
                  <a:gd name="connsiteY447" fmla="*/ 198818 h 267991"/>
                  <a:gd name="connsiteX448" fmla="*/ 153390 w 394096"/>
                  <a:gd name="connsiteY448" fmla="*/ 200736 h 267991"/>
                  <a:gd name="connsiteX449" fmla="*/ 157521 w 394096"/>
                  <a:gd name="connsiteY449" fmla="*/ 202358 h 267991"/>
                  <a:gd name="connsiteX450" fmla="*/ 158995 w 394096"/>
                  <a:gd name="connsiteY450" fmla="*/ 202358 h 267991"/>
                  <a:gd name="connsiteX451" fmla="*/ 160323 w 394096"/>
                  <a:gd name="connsiteY451" fmla="*/ 201621 h 267991"/>
                  <a:gd name="connsiteX452" fmla="*/ 159438 w 394096"/>
                  <a:gd name="connsiteY452" fmla="*/ 204128 h 267991"/>
                  <a:gd name="connsiteX453" fmla="*/ 159438 w 394096"/>
                  <a:gd name="connsiteY453" fmla="*/ 206635 h 267991"/>
                  <a:gd name="connsiteX454" fmla="*/ 161650 w 394096"/>
                  <a:gd name="connsiteY454" fmla="*/ 210323 h 267991"/>
                  <a:gd name="connsiteX455" fmla="*/ 162830 w 394096"/>
                  <a:gd name="connsiteY455" fmla="*/ 211355 h 267991"/>
                  <a:gd name="connsiteX456" fmla="*/ 169024 w 394096"/>
                  <a:gd name="connsiteY456" fmla="*/ 215337 h 267991"/>
                  <a:gd name="connsiteX457" fmla="*/ 171827 w 394096"/>
                  <a:gd name="connsiteY457" fmla="*/ 217845 h 267991"/>
                  <a:gd name="connsiteX458" fmla="*/ 174187 w 394096"/>
                  <a:gd name="connsiteY458" fmla="*/ 220942 h 267991"/>
                  <a:gd name="connsiteX459" fmla="*/ 175662 w 394096"/>
                  <a:gd name="connsiteY459" fmla="*/ 224187 h 267991"/>
                  <a:gd name="connsiteX460" fmla="*/ 177284 w 394096"/>
                  <a:gd name="connsiteY460" fmla="*/ 225367 h 267991"/>
                  <a:gd name="connsiteX461" fmla="*/ 178759 w 394096"/>
                  <a:gd name="connsiteY461" fmla="*/ 226694 h 267991"/>
                  <a:gd name="connsiteX462" fmla="*/ 181414 w 394096"/>
                  <a:gd name="connsiteY462" fmla="*/ 228169 h 267991"/>
                  <a:gd name="connsiteX463" fmla="*/ 184658 w 394096"/>
                  <a:gd name="connsiteY463" fmla="*/ 228611 h 267991"/>
                  <a:gd name="connsiteX464" fmla="*/ 188936 w 394096"/>
                  <a:gd name="connsiteY464" fmla="*/ 229644 h 267991"/>
                  <a:gd name="connsiteX465" fmla="*/ 190263 w 394096"/>
                  <a:gd name="connsiteY465" fmla="*/ 229644 h 267991"/>
                  <a:gd name="connsiteX466" fmla="*/ 191591 w 394096"/>
                  <a:gd name="connsiteY466" fmla="*/ 229054 h 267991"/>
                  <a:gd name="connsiteX467" fmla="*/ 194689 w 394096"/>
                  <a:gd name="connsiteY467" fmla="*/ 229644 h 267991"/>
                  <a:gd name="connsiteX468" fmla="*/ 197638 w 394096"/>
                  <a:gd name="connsiteY468" fmla="*/ 231119 h 267991"/>
                  <a:gd name="connsiteX469" fmla="*/ 203095 w 394096"/>
                  <a:gd name="connsiteY469" fmla="*/ 231119 h 267991"/>
                  <a:gd name="connsiteX470" fmla="*/ 204718 w 394096"/>
                  <a:gd name="connsiteY470" fmla="*/ 230381 h 267991"/>
                  <a:gd name="connsiteX471" fmla="*/ 206192 w 394096"/>
                  <a:gd name="connsiteY471" fmla="*/ 230676 h 267991"/>
                  <a:gd name="connsiteX472" fmla="*/ 209438 w 394096"/>
                  <a:gd name="connsiteY472" fmla="*/ 232446 h 267991"/>
                  <a:gd name="connsiteX473" fmla="*/ 212093 w 394096"/>
                  <a:gd name="connsiteY473" fmla="*/ 233036 h 267991"/>
                  <a:gd name="connsiteX474" fmla="*/ 223007 w 394096"/>
                  <a:gd name="connsiteY474" fmla="*/ 233921 h 267991"/>
                  <a:gd name="connsiteX475" fmla="*/ 228021 w 394096"/>
                  <a:gd name="connsiteY475" fmla="*/ 235249 h 267991"/>
                  <a:gd name="connsiteX476" fmla="*/ 230823 w 394096"/>
                  <a:gd name="connsiteY476" fmla="*/ 235249 h 267991"/>
                  <a:gd name="connsiteX477" fmla="*/ 233479 w 394096"/>
                  <a:gd name="connsiteY477" fmla="*/ 235691 h 267991"/>
                  <a:gd name="connsiteX478" fmla="*/ 235543 w 394096"/>
                  <a:gd name="connsiteY478" fmla="*/ 236871 h 267991"/>
                  <a:gd name="connsiteX479" fmla="*/ 238493 w 394096"/>
                  <a:gd name="connsiteY479" fmla="*/ 239083 h 267991"/>
                  <a:gd name="connsiteX480" fmla="*/ 239378 w 394096"/>
                  <a:gd name="connsiteY480" fmla="*/ 239968 h 267991"/>
                  <a:gd name="connsiteX481" fmla="*/ 240263 w 394096"/>
                  <a:gd name="connsiteY481" fmla="*/ 241591 h 267991"/>
                  <a:gd name="connsiteX482" fmla="*/ 243508 w 394096"/>
                  <a:gd name="connsiteY482" fmla="*/ 242771 h 267991"/>
                  <a:gd name="connsiteX483" fmla="*/ 248080 w 394096"/>
                  <a:gd name="connsiteY483" fmla="*/ 243656 h 267991"/>
                  <a:gd name="connsiteX484" fmla="*/ 250883 w 394096"/>
                  <a:gd name="connsiteY484" fmla="*/ 243656 h 267991"/>
                  <a:gd name="connsiteX485" fmla="*/ 252357 w 394096"/>
                  <a:gd name="connsiteY485" fmla="*/ 243213 h 267991"/>
                  <a:gd name="connsiteX486" fmla="*/ 255897 w 394096"/>
                  <a:gd name="connsiteY486" fmla="*/ 241148 h 267991"/>
                  <a:gd name="connsiteX487" fmla="*/ 256634 w 394096"/>
                  <a:gd name="connsiteY487" fmla="*/ 240116 h 267991"/>
                  <a:gd name="connsiteX488" fmla="*/ 255603 w 394096"/>
                  <a:gd name="connsiteY488" fmla="*/ 239231 h 267991"/>
                  <a:gd name="connsiteX489" fmla="*/ 252505 w 394096"/>
                  <a:gd name="connsiteY489" fmla="*/ 237756 h 267991"/>
                  <a:gd name="connsiteX490" fmla="*/ 250440 w 394096"/>
                  <a:gd name="connsiteY490" fmla="*/ 235544 h 267991"/>
                  <a:gd name="connsiteX491" fmla="*/ 251325 w 394096"/>
                  <a:gd name="connsiteY491" fmla="*/ 234659 h 267991"/>
                  <a:gd name="connsiteX492" fmla="*/ 256340 w 394096"/>
                  <a:gd name="connsiteY492" fmla="*/ 235396 h 267991"/>
                  <a:gd name="connsiteX493" fmla="*/ 361206 w 394096"/>
                  <a:gd name="connsiteY493" fmla="*/ 98377 h 267991"/>
                  <a:gd name="connsiteX494" fmla="*/ 361206 w 394096"/>
                  <a:gd name="connsiteY494" fmla="*/ 96017 h 267991"/>
                  <a:gd name="connsiteX495" fmla="*/ 359731 w 394096"/>
                  <a:gd name="connsiteY495" fmla="*/ 94984 h 267991"/>
                  <a:gd name="connsiteX496" fmla="*/ 358993 w 394096"/>
                  <a:gd name="connsiteY496" fmla="*/ 95574 h 267991"/>
                  <a:gd name="connsiteX497" fmla="*/ 357223 w 394096"/>
                  <a:gd name="connsiteY497" fmla="*/ 97492 h 267991"/>
                  <a:gd name="connsiteX498" fmla="*/ 357814 w 394096"/>
                  <a:gd name="connsiteY498" fmla="*/ 98524 h 267991"/>
                  <a:gd name="connsiteX499" fmla="*/ 358108 w 394096"/>
                  <a:gd name="connsiteY499" fmla="*/ 100294 h 267991"/>
                  <a:gd name="connsiteX500" fmla="*/ 358108 w 394096"/>
                  <a:gd name="connsiteY500" fmla="*/ 102801 h 267991"/>
                  <a:gd name="connsiteX501" fmla="*/ 359436 w 394096"/>
                  <a:gd name="connsiteY501" fmla="*/ 106046 h 267991"/>
                  <a:gd name="connsiteX502" fmla="*/ 360026 w 394096"/>
                  <a:gd name="connsiteY502" fmla="*/ 106046 h 267991"/>
                  <a:gd name="connsiteX503" fmla="*/ 361354 w 394096"/>
                  <a:gd name="connsiteY503" fmla="*/ 104571 h 267991"/>
                  <a:gd name="connsiteX504" fmla="*/ 362091 w 394096"/>
                  <a:gd name="connsiteY504" fmla="*/ 100294 h 267991"/>
                  <a:gd name="connsiteX505" fmla="*/ 361058 w 394096"/>
                  <a:gd name="connsiteY505" fmla="*/ 98377 h 267991"/>
                  <a:gd name="connsiteX506" fmla="*/ 393507 w 394096"/>
                  <a:gd name="connsiteY506" fmla="*/ 135397 h 267991"/>
                  <a:gd name="connsiteX507" fmla="*/ 392326 w 394096"/>
                  <a:gd name="connsiteY507" fmla="*/ 132890 h 267991"/>
                  <a:gd name="connsiteX508" fmla="*/ 390704 w 394096"/>
                  <a:gd name="connsiteY508" fmla="*/ 130530 h 267991"/>
                  <a:gd name="connsiteX509" fmla="*/ 388345 w 394096"/>
                  <a:gd name="connsiteY509" fmla="*/ 128317 h 267991"/>
                  <a:gd name="connsiteX510" fmla="*/ 385837 w 394096"/>
                  <a:gd name="connsiteY510" fmla="*/ 126400 h 267991"/>
                  <a:gd name="connsiteX511" fmla="*/ 384362 w 394096"/>
                  <a:gd name="connsiteY511" fmla="*/ 125810 h 267991"/>
                  <a:gd name="connsiteX512" fmla="*/ 382740 w 394096"/>
                  <a:gd name="connsiteY512" fmla="*/ 125368 h 267991"/>
                  <a:gd name="connsiteX513" fmla="*/ 381412 w 394096"/>
                  <a:gd name="connsiteY513" fmla="*/ 124483 h 267991"/>
                  <a:gd name="connsiteX514" fmla="*/ 378905 w 394096"/>
                  <a:gd name="connsiteY514" fmla="*/ 120058 h 267991"/>
                  <a:gd name="connsiteX515" fmla="*/ 377577 w 394096"/>
                  <a:gd name="connsiteY515" fmla="*/ 118878 h 267991"/>
                  <a:gd name="connsiteX516" fmla="*/ 375070 w 394096"/>
                  <a:gd name="connsiteY516" fmla="*/ 117108 h 267991"/>
                  <a:gd name="connsiteX517" fmla="*/ 374333 w 394096"/>
                  <a:gd name="connsiteY517" fmla="*/ 116076 h 267991"/>
                  <a:gd name="connsiteX518" fmla="*/ 374038 w 394096"/>
                  <a:gd name="connsiteY518" fmla="*/ 114748 h 267991"/>
                  <a:gd name="connsiteX519" fmla="*/ 371678 w 394096"/>
                  <a:gd name="connsiteY519" fmla="*/ 110618 h 267991"/>
                  <a:gd name="connsiteX520" fmla="*/ 369170 w 394096"/>
                  <a:gd name="connsiteY520" fmla="*/ 108554 h 267991"/>
                  <a:gd name="connsiteX521" fmla="*/ 365926 w 394096"/>
                  <a:gd name="connsiteY521" fmla="*/ 108111 h 267991"/>
                  <a:gd name="connsiteX522" fmla="*/ 364598 w 394096"/>
                  <a:gd name="connsiteY522" fmla="*/ 107374 h 267991"/>
                  <a:gd name="connsiteX523" fmla="*/ 363419 w 394096"/>
                  <a:gd name="connsiteY523" fmla="*/ 106341 h 267991"/>
                  <a:gd name="connsiteX524" fmla="*/ 362238 w 394096"/>
                  <a:gd name="connsiteY524" fmla="*/ 106046 h 267991"/>
                  <a:gd name="connsiteX525" fmla="*/ 362534 w 394096"/>
                  <a:gd name="connsiteY525" fmla="*/ 108701 h 267991"/>
                  <a:gd name="connsiteX526" fmla="*/ 361648 w 394096"/>
                  <a:gd name="connsiteY526" fmla="*/ 114011 h 267991"/>
                  <a:gd name="connsiteX527" fmla="*/ 361943 w 394096"/>
                  <a:gd name="connsiteY527" fmla="*/ 115781 h 267991"/>
                  <a:gd name="connsiteX528" fmla="*/ 362976 w 394096"/>
                  <a:gd name="connsiteY528" fmla="*/ 118731 h 267991"/>
                  <a:gd name="connsiteX529" fmla="*/ 363565 w 394096"/>
                  <a:gd name="connsiteY529" fmla="*/ 119763 h 267991"/>
                  <a:gd name="connsiteX530" fmla="*/ 365926 w 394096"/>
                  <a:gd name="connsiteY530" fmla="*/ 122123 h 267991"/>
                  <a:gd name="connsiteX531" fmla="*/ 367696 w 394096"/>
                  <a:gd name="connsiteY531" fmla="*/ 123303 h 267991"/>
                  <a:gd name="connsiteX532" fmla="*/ 369465 w 394096"/>
                  <a:gd name="connsiteY532" fmla="*/ 125958 h 267991"/>
                  <a:gd name="connsiteX533" fmla="*/ 370350 w 394096"/>
                  <a:gd name="connsiteY533" fmla="*/ 126548 h 267991"/>
                  <a:gd name="connsiteX534" fmla="*/ 374481 w 394096"/>
                  <a:gd name="connsiteY534" fmla="*/ 128465 h 267991"/>
                  <a:gd name="connsiteX535" fmla="*/ 375365 w 394096"/>
                  <a:gd name="connsiteY535" fmla="*/ 131120 h 267991"/>
                  <a:gd name="connsiteX536" fmla="*/ 374627 w 394096"/>
                  <a:gd name="connsiteY536" fmla="*/ 134070 h 267991"/>
                  <a:gd name="connsiteX537" fmla="*/ 375955 w 394096"/>
                  <a:gd name="connsiteY537" fmla="*/ 136724 h 267991"/>
                  <a:gd name="connsiteX538" fmla="*/ 378168 w 394096"/>
                  <a:gd name="connsiteY538" fmla="*/ 139232 h 267991"/>
                  <a:gd name="connsiteX539" fmla="*/ 380380 w 394096"/>
                  <a:gd name="connsiteY539" fmla="*/ 140854 h 267991"/>
                  <a:gd name="connsiteX540" fmla="*/ 382887 w 394096"/>
                  <a:gd name="connsiteY540" fmla="*/ 142034 h 267991"/>
                  <a:gd name="connsiteX541" fmla="*/ 385395 w 394096"/>
                  <a:gd name="connsiteY541" fmla="*/ 142772 h 267991"/>
                  <a:gd name="connsiteX542" fmla="*/ 388049 w 394096"/>
                  <a:gd name="connsiteY542" fmla="*/ 142772 h 267991"/>
                  <a:gd name="connsiteX543" fmla="*/ 389230 w 394096"/>
                  <a:gd name="connsiteY543" fmla="*/ 142182 h 267991"/>
                  <a:gd name="connsiteX544" fmla="*/ 390261 w 394096"/>
                  <a:gd name="connsiteY544" fmla="*/ 141149 h 267991"/>
                  <a:gd name="connsiteX545" fmla="*/ 392474 w 394096"/>
                  <a:gd name="connsiteY545" fmla="*/ 140264 h 267991"/>
                  <a:gd name="connsiteX546" fmla="*/ 393064 w 394096"/>
                  <a:gd name="connsiteY546" fmla="*/ 141149 h 267991"/>
                  <a:gd name="connsiteX547" fmla="*/ 393507 w 394096"/>
                  <a:gd name="connsiteY547" fmla="*/ 140707 h 267991"/>
                  <a:gd name="connsiteX548" fmla="*/ 394096 w 394096"/>
                  <a:gd name="connsiteY548" fmla="*/ 138199 h 267991"/>
                  <a:gd name="connsiteX549" fmla="*/ 393359 w 394096"/>
                  <a:gd name="connsiteY549" fmla="*/ 134955 h 267991"/>
                  <a:gd name="connsiteX550" fmla="*/ 298670 w 394096"/>
                  <a:gd name="connsiteY550" fmla="*/ 76990 h 267991"/>
                  <a:gd name="connsiteX551" fmla="*/ 296015 w 394096"/>
                  <a:gd name="connsiteY551" fmla="*/ 76106 h 267991"/>
                  <a:gd name="connsiteX552" fmla="*/ 293950 w 394096"/>
                  <a:gd name="connsiteY552" fmla="*/ 74188 h 267991"/>
                  <a:gd name="connsiteX553" fmla="*/ 289967 w 394096"/>
                  <a:gd name="connsiteY553" fmla="*/ 76843 h 267991"/>
                  <a:gd name="connsiteX554" fmla="*/ 288641 w 394096"/>
                  <a:gd name="connsiteY554" fmla="*/ 76253 h 267991"/>
                  <a:gd name="connsiteX555" fmla="*/ 287313 w 394096"/>
                  <a:gd name="connsiteY555" fmla="*/ 75368 h 267991"/>
                  <a:gd name="connsiteX556" fmla="*/ 286133 w 394096"/>
                  <a:gd name="connsiteY556" fmla="*/ 74188 h 267991"/>
                  <a:gd name="connsiteX557" fmla="*/ 283183 w 394096"/>
                  <a:gd name="connsiteY557" fmla="*/ 73746 h 267991"/>
                  <a:gd name="connsiteX558" fmla="*/ 280233 w 394096"/>
                  <a:gd name="connsiteY558" fmla="*/ 73746 h 267991"/>
                  <a:gd name="connsiteX559" fmla="*/ 279348 w 394096"/>
                  <a:gd name="connsiteY559" fmla="*/ 74926 h 267991"/>
                  <a:gd name="connsiteX560" fmla="*/ 278906 w 394096"/>
                  <a:gd name="connsiteY560" fmla="*/ 76253 h 267991"/>
                  <a:gd name="connsiteX561" fmla="*/ 278906 w 394096"/>
                  <a:gd name="connsiteY561" fmla="*/ 77433 h 267991"/>
                  <a:gd name="connsiteX562" fmla="*/ 282003 w 394096"/>
                  <a:gd name="connsiteY562" fmla="*/ 84955 h 267991"/>
                  <a:gd name="connsiteX563" fmla="*/ 282445 w 394096"/>
                  <a:gd name="connsiteY563" fmla="*/ 88200 h 267991"/>
                  <a:gd name="connsiteX564" fmla="*/ 282445 w 394096"/>
                  <a:gd name="connsiteY564" fmla="*/ 91445 h 267991"/>
                  <a:gd name="connsiteX565" fmla="*/ 279643 w 394096"/>
                  <a:gd name="connsiteY565" fmla="*/ 92920 h 267991"/>
                  <a:gd name="connsiteX566" fmla="*/ 274629 w 394096"/>
                  <a:gd name="connsiteY566" fmla="*/ 92920 h 267991"/>
                  <a:gd name="connsiteX567" fmla="*/ 273153 w 394096"/>
                  <a:gd name="connsiteY567" fmla="*/ 93509 h 267991"/>
                  <a:gd name="connsiteX568" fmla="*/ 268287 w 394096"/>
                  <a:gd name="connsiteY568" fmla="*/ 97492 h 267991"/>
                  <a:gd name="connsiteX569" fmla="*/ 266517 w 394096"/>
                  <a:gd name="connsiteY569" fmla="*/ 99852 h 267991"/>
                  <a:gd name="connsiteX570" fmla="*/ 265337 w 394096"/>
                  <a:gd name="connsiteY570" fmla="*/ 102949 h 267991"/>
                  <a:gd name="connsiteX571" fmla="*/ 263567 w 394096"/>
                  <a:gd name="connsiteY571" fmla="*/ 105604 h 267991"/>
                  <a:gd name="connsiteX572" fmla="*/ 262239 w 394096"/>
                  <a:gd name="connsiteY572" fmla="*/ 106194 h 267991"/>
                  <a:gd name="connsiteX573" fmla="*/ 260764 w 394096"/>
                  <a:gd name="connsiteY573" fmla="*/ 106194 h 267991"/>
                  <a:gd name="connsiteX574" fmla="*/ 259290 w 394096"/>
                  <a:gd name="connsiteY574" fmla="*/ 106784 h 267991"/>
                  <a:gd name="connsiteX575" fmla="*/ 257962 w 394096"/>
                  <a:gd name="connsiteY575" fmla="*/ 107816 h 267991"/>
                  <a:gd name="connsiteX576" fmla="*/ 255160 w 394096"/>
                  <a:gd name="connsiteY576" fmla="*/ 108111 h 267991"/>
                  <a:gd name="connsiteX577" fmla="*/ 252357 w 394096"/>
                  <a:gd name="connsiteY577" fmla="*/ 106489 h 267991"/>
                  <a:gd name="connsiteX578" fmla="*/ 249407 w 394096"/>
                  <a:gd name="connsiteY578" fmla="*/ 106784 h 267991"/>
                  <a:gd name="connsiteX579" fmla="*/ 246605 w 394096"/>
                  <a:gd name="connsiteY579" fmla="*/ 108406 h 267991"/>
                  <a:gd name="connsiteX580" fmla="*/ 243655 w 394096"/>
                  <a:gd name="connsiteY580" fmla="*/ 108111 h 267991"/>
                  <a:gd name="connsiteX581" fmla="*/ 241591 w 394096"/>
                  <a:gd name="connsiteY581" fmla="*/ 105604 h 267991"/>
                  <a:gd name="connsiteX582" fmla="*/ 240706 w 394096"/>
                  <a:gd name="connsiteY582" fmla="*/ 102506 h 267991"/>
                  <a:gd name="connsiteX583" fmla="*/ 241000 w 394096"/>
                  <a:gd name="connsiteY583" fmla="*/ 99262 h 267991"/>
                  <a:gd name="connsiteX584" fmla="*/ 241738 w 394096"/>
                  <a:gd name="connsiteY584" fmla="*/ 97934 h 267991"/>
                  <a:gd name="connsiteX585" fmla="*/ 243361 w 394096"/>
                  <a:gd name="connsiteY585" fmla="*/ 96164 h 267991"/>
                  <a:gd name="connsiteX586" fmla="*/ 242033 w 394096"/>
                  <a:gd name="connsiteY586" fmla="*/ 94837 h 267991"/>
                  <a:gd name="connsiteX587" fmla="*/ 241148 w 394096"/>
                  <a:gd name="connsiteY587" fmla="*/ 94837 h 267991"/>
                  <a:gd name="connsiteX588" fmla="*/ 239968 w 394096"/>
                  <a:gd name="connsiteY588" fmla="*/ 95279 h 267991"/>
                  <a:gd name="connsiteX589" fmla="*/ 239083 w 394096"/>
                  <a:gd name="connsiteY589" fmla="*/ 98082 h 267991"/>
                  <a:gd name="connsiteX590" fmla="*/ 237756 w 394096"/>
                  <a:gd name="connsiteY590" fmla="*/ 106046 h 267991"/>
                  <a:gd name="connsiteX591" fmla="*/ 234364 w 394096"/>
                  <a:gd name="connsiteY591" fmla="*/ 107964 h 267991"/>
                  <a:gd name="connsiteX592" fmla="*/ 229201 w 394096"/>
                  <a:gd name="connsiteY592" fmla="*/ 107964 h 267991"/>
                  <a:gd name="connsiteX593" fmla="*/ 225072 w 394096"/>
                  <a:gd name="connsiteY593" fmla="*/ 109291 h 267991"/>
                  <a:gd name="connsiteX594" fmla="*/ 221974 w 394096"/>
                  <a:gd name="connsiteY594" fmla="*/ 109586 h 267991"/>
                  <a:gd name="connsiteX595" fmla="*/ 219024 w 394096"/>
                  <a:gd name="connsiteY595" fmla="*/ 109291 h 267991"/>
                  <a:gd name="connsiteX596" fmla="*/ 215927 w 394096"/>
                  <a:gd name="connsiteY596" fmla="*/ 107964 h 267991"/>
                  <a:gd name="connsiteX597" fmla="*/ 212682 w 394096"/>
                  <a:gd name="connsiteY597" fmla="*/ 106931 h 267991"/>
                  <a:gd name="connsiteX598" fmla="*/ 207077 w 394096"/>
                  <a:gd name="connsiteY598" fmla="*/ 107669 h 267991"/>
                  <a:gd name="connsiteX599" fmla="*/ 205603 w 394096"/>
                  <a:gd name="connsiteY599" fmla="*/ 107226 h 267991"/>
                  <a:gd name="connsiteX600" fmla="*/ 204127 w 394096"/>
                  <a:gd name="connsiteY600" fmla="*/ 107226 h 267991"/>
                  <a:gd name="connsiteX601" fmla="*/ 202800 w 394096"/>
                  <a:gd name="connsiteY601" fmla="*/ 107669 h 267991"/>
                  <a:gd name="connsiteX602" fmla="*/ 201473 w 394096"/>
                  <a:gd name="connsiteY602" fmla="*/ 107669 h 267991"/>
                  <a:gd name="connsiteX603" fmla="*/ 197933 w 394096"/>
                  <a:gd name="connsiteY603" fmla="*/ 106784 h 267991"/>
                  <a:gd name="connsiteX604" fmla="*/ 195720 w 394096"/>
                  <a:gd name="connsiteY604" fmla="*/ 108701 h 267991"/>
                  <a:gd name="connsiteX605" fmla="*/ 195720 w 394096"/>
                  <a:gd name="connsiteY605" fmla="*/ 111946 h 267991"/>
                  <a:gd name="connsiteX606" fmla="*/ 197196 w 394096"/>
                  <a:gd name="connsiteY606" fmla="*/ 114453 h 267991"/>
                  <a:gd name="connsiteX607" fmla="*/ 199998 w 394096"/>
                  <a:gd name="connsiteY607" fmla="*/ 115486 h 267991"/>
                  <a:gd name="connsiteX608" fmla="*/ 202948 w 394096"/>
                  <a:gd name="connsiteY608" fmla="*/ 116076 h 267991"/>
                  <a:gd name="connsiteX609" fmla="*/ 205455 w 394096"/>
                  <a:gd name="connsiteY609" fmla="*/ 116961 h 267991"/>
                  <a:gd name="connsiteX610" fmla="*/ 207815 w 394096"/>
                  <a:gd name="connsiteY610" fmla="*/ 118288 h 267991"/>
                  <a:gd name="connsiteX611" fmla="*/ 215485 w 394096"/>
                  <a:gd name="connsiteY611" fmla="*/ 123450 h 267991"/>
                  <a:gd name="connsiteX612" fmla="*/ 216222 w 394096"/>
                  <a:gd name="connsiteY612" fmla="*/ 123745 h 267991"/>
                  <a:gd name="connsiteX613" fmla="*/ 220057 w 394096"/>
                  <a:gd name="connsiteY613" fmla="*/ 122418 h 267991"/>
                  <a:gd name="connsiteX614" fmla="*/ 222859 w 394096"/>
                  <a:gd name="connsiteY614" fmla="*/ 122418 h 267991"/>
                  <a:gd name="connsiteX615" fmla="*/ 225514 w 394096"/>
                  <a:gd name="connsiteY615" fmla="*/ 123598 h 267991"/>
                  <a:gd name="connsiteX616" fmla="*/ 228464 w 394096"/>
                  <a:gd name="connsiteY616" fmla="*/ 127137 h 267991"/>
                  <a:gd name="connsiteX617" fmla="*/ 229938 w 394096"/>
                  <a:gd name="connsiteY617" fmla="*/ 127875 h 267991"/>
                  <a:gd name="connsiteX618" fmla="*/ 232446 w 394096"/>
                  <a:gd name="connsiteY618" fmla="*/ 128170 h 267991"/>
                  <a:gd name="connsiteX619" fmla="*/ 235101 w 394096"/>
                  <a:gd name="connsiteY619" fmla="*/ 128170 h 267991"/>
                  <a:gd name="connsiteX620" fmla="*/ 243950 w 394096"/>
                  <a:gd name="connsiteY620" fmla="*/ 127875 h 267991"/>
                  <a:gd name="connsiteX621" fmla="*/ 250145 w 394096"/>
                  <a:gd name="connsiteY621" fmla="*/ 127580 h 267991"/>
                  <a:gd name="connsiteX622" fmla="*/ 251325 w 394096"/>
                  <a:gd name="connsiteY622" fmla="*/ 127285 h 267991"/>
                  <a:gd name="connsiteX623" fmla="*/ 254275 w 394096"/>
                  <a:gd name="connsiteY623" fmla="*/ 125368 h 267991"/>
                  <a:gd name="connsiteX624" fmla="*/ 257372 w 394096"/>
                  <a:gd name="connsiteY624" fmla="*/ 124335 h 267991"/>
                  <a:gd name="connsiteX625" fmla="*/ 258847 w 394096"/>
                  <a:gd name="connsiteY625" fmla="*/ 123450 h 267991"/>
                  <a:gd name="connsiteX626" fmla="*/ 260175 w 394096"/>
                  <a:gd name="connsiteY626" fmla="*/ 122270 h 267991"/>
                  <a:gd name="connsiteX627" fmla="*/ 263124 w 394096"/>
                  <a:gd name="connsiteY627" fmla="*/ 121090 h 267991"/>
                  <a:gd name="connsiteX628" fmla="*/ 266369 w 394096"/>
                  <a:gd name="connsiteY628" fmla="*/ 120795 h 267991"/>
                  <a:gd name="connsiteX629" fmla="*/ 267549 w 394096"/>
                  <a:gd name="connsiteY629" fmla="*/ 120353 h 267991"/>
                  <a:gd name="connsiteX630" fmla="*/ 271237 w 394096"/>
                  <a:gd name="connsiteY630" fmla="*/ 118288 h 267991"/>
                  <a:gd name="connsiteX631" fmla="*/ 273891 w 394096"/>
                  <a:gd name="connsiteY631" fmla="*/ 116223 h 267991"/>
                  <a:gd name="connsiteX632" fmla="*/ 276251 w 394096"/>
                  <a:gd name="connsiteY632" fmla="*/ 113863 h 267991"/>
                  <a:gd name="connsiteX633" fmla="*/ 277136 w 394096"/>
                  <a:gd name="connsiteY633" fmla="*/ 112683 h 267991"/>
                  <a:gd name="connsiteX634" fmla="*/ 277726 w 394096"/>
                  <a:gd name="connsiteY634" fmla="*/ 111356 h 267991"/>
                  <a:gd name="connsiteX635" fmla="*/ 277726 w 394096"/>
                  <a:gd name="connsiteY635" fmla="*/ 109734 h 267991"/>
                  <a:gd name="connsiteX636" fmla="*/ 278611 w 394096"/>
                  <a:gd name="connsiteY636" fmla="*/ 108701 h 267991"/>
                  <a:gd name="connsiteX637" fmla="*/ 283330 w 394096"/>
                  <a:gd name="connsiteY637" fmla="*/ 108406 h 267991"/>
                  <a:gd name="connsiteX638" fmla="*/ 287756 w 394096"/>
                  <a:gd name="connsiteY638" fmla="*/ 108996 h 267991"/>
                  <a:gd name="connsiteX639" fmla="*/ 290410 w 394096"/>
                  <a:gd name="connsiteY639" fmla="*/ 108111 h 267991"/>
                  <a:gd name="connsiteX640" fmla="*/ 293213 w 394096"/>
                  <a:gd name="connsiteY640" fmla="*/ 106341 h 267991"/>
                  <a:gd name="connsiteX641" fmla="*/ 294983 w 394096"/>
                  <a:gd name="connsiteY641" fmla="*/ 103686 h 267991"/>
                  <a:gd name="connsiteX642" fmla="*/ 293213 w 394096"/>
                  <a:gd name="connsiteY642" fmla="*/ 100884 h 267991"/>
                  <a:gd name="connsiteX643" fmla="*/ 291000 w 394096"/>
                  <a:gd name="connsiteY643" fmla="*/ 98377 h 267991"/>
                  <a:gd name="connsiteX644" fmla="*/ 290705 w 394096"/>
                  <a:gd name="connsiteY644" fmla="*/ 96459 h 267991"/>
                  <a:gd name="connsiteX645" fmla="*/ 291443 w 394096"/>
                  <a:gd name="connsiteY645" fmla="*/ 94689 h 267991"/>
                  <a:gd name="connsiteX646" fmla="*/ 295425 w 394096"/>
                  <a:gd name="connsiteY646" fmla="*/ 94395 h 267991"/>
                  <a:gd name="connsiteX647" fmla="*/ 296752 w 394096"/>
                  <a:gd name="connsiteY647" fmla="*/ 94099 h 267991"/>
                  <a:gd name="connsiteX648" fmla="*/ 297785 w 394096"/>
                  <a:gd name="connsiteY648" fmla="*/ 93509 h 267991"/>
                  <a:gd name="connsiteX649" fmla="*/ 300292 w 394096"/>
                  <a:gd name="connsiteY649" fmla="*/ 90117 h 267991"/>
                  <a:gd name="connsiteX650" fmla="*/ 301620 w 394096"/>
                  <a:gd name="connsiteY650" fmla="*/ 87757 h 267991"/>
                  <a:gd name="connsiteX651" fmla="*/ 301620 w 394096"/>
                  <a:gd name="connsiteY651" fmla="*/ 85103 h 267991"/>
                  <a:gd name="connsiteX652" fmla="*/ 301029 w 394096"/>
                  <a:gd name="connsiteY652" fmla="*/ 83333 h 267991"/>
                  <a:gd name="connsiteX653" fmla="*/ 300735 w 394096"/>
                  <a:gd name="connsiteY653" fmla="*/ 81563 h 267991"/>
                  <a:gd name="connsiteX654" fmla="*/ 301767 w 394096"/>
                  <a:gd name="connsiteY654" fmla="*/ 77728 h 267991"/>
                  <a:gd name="connsiteX655" fmla="*/ 298964 w 394096"/>
                  <a:gd name="connsiteY655" fmla="*/ 77138 h 267991"/>
                  <a:gd name="connsiteX656" fmla="*/ 247195 w 394096"/>
                  <a:gd name="connsiteY656" fmla="*/ 212535 h 267991"/>
                  <a:gd name="connsiteX657" fmla="*/ 247490 w 394096"/>
                  <a:gd name="connsiteY657" fmla="*/ 211945 h 267991"/>
                  <a:gd name="connsiteX658" fmla="*/ 248080 w 394096"/>
                  <a:gd name="connsiteY658" fmla="*/ 209438 h 267991"/>
                  <a:gd name="connsiteX659" fmla="*/ 247785 w 394096"/>
                  <a:gd name="connsiteY659" fmla="*/ 208258 h 267991"/>
                  <a:gd name="connsiteX660" fmla="*/ 246753 w 394096"/>
                  <a:gd name="connsiteY660" fmla="*/ 206045 h 267991"/>
                  <a:gd name="connsiteX661" fmla="*/ 243803 w 394096"/>
                  <a:gd name="connsiteY661" fmla="*/ 204570 h 267991"/>
                  <a:gd name="connsiteX662" fmla="*/ 241885 w 394096"/>
                  <a:gd name="connsiteY662" fmla="*/ 205898 h 267991"/>
                  <a:gd name="connsiteX663" fmla="*/ 241295 w 394096"/>
                  <a:gd name="connsiteY663" fmla="*/ 208553 h 267991"/>
                  <a:gd name="connsiteX664" fmla="*/ 245572 w 394096"/>
                  <a:gd name="connsiteY664" fmla="*/ 212240 h 267991"/>
                  <a:gd name="connsiteX665" fmla="*/ 247048 w 394096"/>
                  <a:gd name="connsiteY665" fmla="*/ 212682 h 267991"/>
                  <a:gd name="connsiteX666" fmla="*/ 261945 w 394096"/>
                  <a:gd name="connsiteY666" fmla="*/ 216370 h 267991"/>
                  <a:gd name="connsiteX667" fmla="*/ 261945 w 394096"/>
                  <a:gd name="connsiteY667" fmla="*/ 215632 h 267991"/>
                  <a:gd name="connsiteX668" fmla="*/ 261649 w 394096"/>
                  <a:gd name="connsiteY668" fmla="*/ 214010 h 267991"/>
                  <a:gd name="connsiteX669" fmla="*/ 261649 w 394096"/>
                  <a:gd name="connsiteY669" fmla="*/ 212240 h 267991"/>
                  <a:gd name="connsiteX670" fmla="*/ 259142 w 394096"/>
                  <a:gd name="connsiteY670" fmla="*/ 209733 h 267991"/>
                  <a:gd name="connsiteX671" fmla="*/ 258110 w 394096"/>
                  <a:gd name="connsiteY671" fmla="*/ 209438 h 267991"/>
                  <a:gd name="connsiteX672" fmla="*/ 256045 w 394096"/>
                  <a:gd name="connsiteY672" fmla="*/ 210028 h 267991"/>
                  <a:gd name="connsiteX673" fmla="*/ 252357 w 394096"/>
                  <a:gd name="connsiteY673" fmla="*/ 207815 h 267991"/>
                  <a:gd name="connsiteX674" fmla="*/ 251620 w 394096"/>
                  <a:gd name="connsiteY674" fmla="*/ 207815 h 267991"/>
                  <a:gd name="connsiteX675" fmla="*/ 249998 w 394096"/>
                  <a:gd name="connsiteY675" fmla="*/ 208110 h 267991"/>
                  <a:gd name="connsiteX676" fmla="*/ 249998 w 394096"/>
                  <a:gd name="connsiteY676" fmla="*/ 210028 h 267991"/>
                  <a:gd name="connsiteX677" fmla="*/ 251915 w 394096"/>
                  <a:gd name="connsiteY677" fmla="*/ 212682 h 267991"/>
                  <a:gd name="connsiteX678" fmla="*/ 251620 w 394096"/>
                  <a:gd name="connsiteY678" fmla="*/ 213420 h 267991"/>
                  <a:gd name="connsiteX679" fmla="*/ 250145 w 394096"/>
                  <a:gd name="connsiteY679" fmla="*/ 215042 h 267991"/>
                  <a:gd name="connsiteX680" fmla="*/ 253832 w 394096"/>
                  <a:gd name="connsiteY680" fmla="*/ 215042 h 267991"/>
                  <a:gd name="connsiteX681" fmla="*/ 256488 w 394096"/>
                  <a:gd name="connsiteY681" fmla="*/ 215927 h 267991"/>
                  <a:gd name="connsiteX682" fmla="*/ 260912 w 394096"/>
                  <a:gd name="connsiteY682" fmla="*/ 215927 h 267991"/>
                  <a:gd name="connsiteX683" fmla="*/ 260912 w 394096"/>
                  <a:gd name="connsiteY683" fmla="*/ 217107 h 267991"/>
                  <a:gd name="connsiteX684" fmla="*/ 262091 w 394096"/>
                  <a:gd name="connsiteY684" fmla="*/ 216222 h 267991"/>
                  <a:gd name="connsiteX685" fmla="*/ 267106 w 394096"/>
                  <a:gd name="connsiteY685" fmla="*/ 183922 h 267991"/>
                  <a:gd name="connsiteX686" fmla="*/ 265926 w 394096"/>
                  <a:gd name="connsiteY686" fmla="*/ 184512 h 267991"/>
                  <a:gd name="connsiteX687" fmla="*/ 264894 w 394096"/>
                  <a:gd name="connsiteY687" fmla="*/ 186429 h 267991"/>
                  <a:gd name="connsiteX688" fmla="*/ 266959 w 394096"/>
                  <a:gd name="connsiteY688" fmla="*/ 187609 h 267991"/>
                  <a:gd name="connsiteX689" fmla="*/ 266959 w 394096"/>
                  <a:gd name="connsiteY689" fmla="*/ 189526 h 267991"/>
                  <a:gd name="connsiteX690" fmla="*/ 266074 w 394096"/>
                  <a:gd name="connsiteY690" fmla="*/ 191739 h 267991"/>
                  <a:gd name="connsiteX691" fmla="*/ 268139 w 394096"/>
                  <a:gd name="connsiteY691" fmla="*/ 193804 h 267991"/>
                  <a:gd name="connsiteX692" fmla="*/ 267696 w 394096"/>
                  <a:gd name="connsiteY692" fmla="*/ 191886 h 267991"/>
                  <a:gd name="connsiteX693" fmla="*/ 268581 w 394096"/>
                  <a:gd name="connsiteY693" fmla="*/ 187609 h 267991"/>
                  <a:gd name="connsiteX694" fmla="*/ 267991 w 394096"/>
                  <a:gd name="connsiteY694" fmla="*/ 186429 h 267991"/>
                  <a:gd name="connsiteX695" fmla="*/ 267991 w 394096"/>
                  <a:gd name="connsiteY695" fmla="*/ 183774 h 267991"/>
                  <a:gd name="connsiteX696" fmla="*/ 267254 w 394096"/>
                  <a:gd name="connsiteY696" fmla="*/ 183774 h 267991"/>
                  <a:gd name="connsiteX697" fmla="*/ 259437 w 394096"/>
                  <a:gd name="connsiteY697" fmla="*/ 239821 h 267991"/>
                  <a:gd name="connsiteX698" fmla="*/ 259142 w 394096"/>
                  <a:gd name="connsiteY698" fmla="*/ 241148 h 267991"/>
                  <a:gd name="connsiteX699" fmla="*/ 259584 w 394096"/>
                  <a:gd name="connsiteY699" fmla="*/ 241591 h 267991"/>
                  <a:gd name="connsiteX700" fmla="*/ 261797 w 394096"/>
                  <a:gd name="connsiteY700" fmla="*/ 242181 h 267991"/>
                  <a:gd name="connsiteX701" fmla="*/ 262091 w 394096"/>
                  <a:gd name="connsiteY701" fmla="*/ 240116 h 267991"/>
                  <a:gd name="connsiteX702" fmla="*/ 261354 w 394096"/>
                  <a:gd name="connsiteY702" fmla="*/ 239821 h 267991"/>
                  <a:gd name="connsiteX703" fmla="*/ 259437 w 394096"/>
                  <a:gd name="connsiteY703" fmla="*/ 239821 h 267991"/>
                  <a:gd name="connsiteX704" fmla="*/ 269761 w 394096"/>
                  <a:gd name="connsiteY704" fmla="*/ 223892 h 267991"/>
                  <a:gd name="connsiteX705" fmla="*/ 267844 w 394096"/>
                  <a:gd name="connsiteY705" fmla="*/ 225809 h 267991"/>
                  <a:gd name="connsiteX706" fmla="*/ 266664 w 394096"/>
                  <a:gd name="connsiteY706" fmla="*/ 225809 h 267991"/>
                  <a:gd name="connsiteX707" fmla="*/ 265632 w 394096"/>
                  <a:gd name="connsiteY707" fmla="*/ 224777 h 267991"/>
                  <a:gd name="connsiteX708" fmla="*/ 265632 w 394096"/>
                  <a:gd name="connsiteY708" fmla="*/ 223597 h 267991"/>
                  <a:gd name="connsiteX709" fmla="*/ 260912 w 394096"/>
                  <a:gd name="connsiteY709" fmla="*/ 220057 h 267991"/>
                  <a:gd name="connsiteX710" fmla="*/ 259732 w 394096"/>
                  <a:gd name="connsiteY710" fmla="*/ 218287 h 267991"/>
                  <a:gd name="connsiteX711" fmla="*/ 258699 w 394096"/>
                  <a:gd name="connsiteY711" fmla="*/ 217550 h 267991"/>
                  <a:gd name="connsiteX712" fmla="*/ 258995 w 394096"/>
                  <a:gd name="connsiteY712" fmla="*/ 219319 h 267991"/>
                  <a:gd name="connsiteX713" fmla="*/ 260912 w 394096"/>
                  <a:gd name="connsiteY713" fmla="*/ 221974 h 267991"/>
                  <a:gd name="connsiteX714" fmla="*/ 261797 w 394096"/>
                  <a:gd name="connsiteY714" fmla="*/ 224334 h 267991"/>
                  <a:gd name="connsiteX715" fmla="*/ 263272 w 394096"/>
                  <a:gd name="connsiteY715" fmla="*/ 225072 h 267991"/>
                  <a:gd name="connsiteX716" fmla="*/ 263272 w 394096"/>
                  <a:gd name="connsiteY716" fmla="*/ 227579 h 267991"/>
                  <a:gd name="connsiteX717" fmla="*/ 269172 w 394096"/>
                  <a:gd name="connsiteY717" fmla="*/ 229349 h 267991"/>
                  <a:gd name="connsiteX718" fmla="*/ 270646 w 394096"/>
                  <a:gd name="connsiteY718" fmla="*/ 230234 h 267991"/>
                  <a:gd name="connsiteX719" fmla="*/ 272416 w 394096"/>
                  <a:gd name="connsiteY719" fmla="*/ 224039 h 267991"/>
                  <a:gd name="connsiteX720" fmla="*/ 271383 w 394096"/>
                  <a:gd name="connsiteY720" fmla="*/ 223154 h 267991"/>
                  <a:gd name="connsiteX721" fmla="*/ 269761 w 394096"/>
                  <a:gd name="connsiteY721" fmla="*/ 223744 h 26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94096" h="267991">
                    <a:moveTo>
                      <a:pt x="149261" y="22124"/>
                    </a:moveTo>
                    <a:lnTo>
                      <a:pt x="150883" y="21091"/>
                    </a:lnTo>
                    <a:lnTo>
                      <a:pt x="152505" y="21386"/>
                    </a:lnTo>
                    <a:lnTo>
                      <a:pt x="153833" y="20501"/>
                    </a:lnTo>
                    <a:lnTo>
                      <a:pt x="158553" y="21534"/>
                    </a:lnTo>
                    <a:lnTo>
                      <a:pt x="162093" y="21534"/>
                    </a:lnTo>
                    <a:lnTo>
                      <a:pt x="164158" y="20944"/>
                    </a:lnTo>
                    <a:lnTo>
                      <a:pt x="165780" y="21386"/>
                    </a:lnTo>
                    <a:lnTo>
                      <a:pt x="168287" y="19026"/>
                    </a:lnTo>
                    <a:lnTo>
                      <a:pt x="169172" y="18436"/>
                    </a:lnTo>
                    <a:lnTo>
                      <a:pt x="171827" y="18436"/>
                    </a:lnTo>
                    <a:lnTo>
                      <a:pt x="171827" y="16962"/>
                    </a:lnTo>
                    <a:lnTo>
                      <a:pt x="171532" y="16519"/>
                    </a:lnTo>
                    <a:lnTo>
                      <a:pt x="171532" y="16519"/>
                    </a:lnTo>
                    <a:lnTo>
                      <a:pt x="171532" y="17256"/>
                    </a:lnTo>
                    <a:lnTo>
                      <a:pt x="171090" y="17256"/>
                    </a:lnTo>
                    <a:lnTo>
                      <a:pt x="162388" y="15634"/>
                    </a:lnTo>
                    <a:lnTo>
                      <a:pt x="156931" y="15339"/>
                    </a:lnTo>
                    <a:lnTo>
                      <a:pt x="154423" y="16076"/>
                    </a:lnTo>
                    <a:lnTo>
                      <a:pt x="151768" y="16076"/>
                    </a:lnTo>
                    <a:lnTo>
                      <a:pt x="150146" y="17109"/>
                    </a:lnTo>
                    <a:lnTo>
                      <a:pt x="150441" y="19321"/>
                    </a:lnTo>
                    <a:lnTo>
                      <a:pt x="148524" y="19911"/>
                    </a:lnTo>
                    <a:lnTo>
                      <a:pt x="148524" y="20649"/>
                    </a:lnTo>
                    <a:lnTo>
                      <a:pt x="148818" y="22124"/>
                    </a:lnTo>
                    <a:lnTo>
                      <a:pt x="149556" y="22124"/>
                    </a:lnTo>
                    <a:close/>
                    <a:moveTo>
                      <a:pt x="182447" y="25369"/>
                    </a:moveTo>
                    <a:lnTo>
                      <a:pt x="183332" y="24041"/>
                    </a:lnTo>
                    <a:lnTo>
                      <a:pt x="182299" y="23156"/>
                    </a:lnTo>
                    <a:lnTo>
                      <a:pt x="181709" y="23599"/>
                    </a:lnTo>
                    <a:lnTo>
                      <a:pt x="181119" y="24779"/>
                    </a:lnTo>
                    <a:lnTo>
                      <a:pt x="179644" y="25073"/>
                    </a:lnTo>
                    <a:lnTo>
                      <a:pt x="180529" y="25516"/>
                    </a:lnTo>
                    <a:lnTo>
                      <a:pt x="182447" y="25516"/>
                    </a:lnTo>
                    <a:close/>
                    <a:moveTo>
                      <a:pt x="133037" y="88347"/>
                    </a:moveTo>
                    <a:lnTo>
                      <a:pt x="134807" y="87610"/>
                    </a:lnTo>
                    <a:lnTo>
                      <a:pt x="135692" y="85398"/>
                    </a:lnTo>
                    <a:lnTo>
                      <a:pt x="135249" y="83628"/>
                    </a:lnTo>
                    <a:lnTo>
                      <a:pt x="134217" y="82743"/>
                    </a:lnTo>
                    <a:lnTo>
                      <a:pt x="133184" y="83185"/>
                    </a:lnTo>
                    <a:lnTo>
                      <a:pt x="131710" y="84512"/>
                    </a:lnTo>
                    <a:lnTo>
                      <a:pt x="131267" y="86135"/>
                    </a:lnTo>
                    <a:lnTo>
                      <a:pt x="131857" y="87905"/>
                    </a:lnTo>
                    <a:lnTo>
                      <a:pt x="133184" y="88495"/>
                    </a:lnTo>
                    <a:close/>
                    <a:moveTo>
                      <a:pt x="163863" y="99704"/>
                    </a:moveTo>
                    <a:lnTo>
                      <a:pt x="160765" y="101474"/>
                    </a:lnTo>
                    <a:lnTo>
                      <a:pt x="160471" y="102801"/>
                    </a:lnTo>
                    <a:lnTo>
                      <a:pt x="161060" y="103686"/>
                    </a:lnTo>
                    <a:lnTo>
                      <a:pt x="163421" y="106194"/>
                    </a:lnTo>
                    <a:lnTo>
                      <a:pt x="164895" y="106194"/>
                    </a:lnTo>
                    <a:lnTo>
                      <a:pt x="166075" y="104719"/>
                    </a:lnTo>
                    <a:lnTo>
                      <a:pt x="165632" y="101326"/>
                    </a:lnTo>
                    <a:lnTo>
                      <a:pt x="163715" y="99704"/>
                    </a:lnTo>
                    <a:close/>
                    <a:moveTo>
                      <a:pt x="67551" y="186577"/>
                    </a:moveTo>
                    <a:lnTo>
                      <a:pt x="63569" y="185397"/>
                    </a:lnTo>
                    <a:lnTo>
                      <a:pt x="61356" y="184069"/>
                    </a:lnTo>
                    <a:lnTo>
                      <a:pt x="62536" y="185839"/>
                    </a:lnTo>
                    <a:lnTo>
                      <a:pt x="64306" y="186577"/>
                    </a:lnTo>
                    <a:lnTo>
                      <a:pt x="67993" y="189231"/>
                    </a:lnTo>
                    <a:lnTo>
                      <a:pt x="71828" y="190854"/>
                    </a:lnTo>
                    <a:lnTo>
                      <a:pt x="71385" y="189674"/>
                    </a:lnTo>
                    <a:lnTo>
                      <a:pt x="67551" y="186724"/>
                    </a:lnTo>
                    <a:close/>
                    <a:moveTo>
                      <a:pt x="181266" y="107669"/>
                    </a:moveTo>
                    <a:lnTo>
                      <a:pt x="180971" y="108406"/>
                    </a:lnTo>
                    <a:lnTo>
                      <a:pt x="180971" y="111061"/>
                    </a:lnTo>
                    <a:lnTo>
                      <a:pt x="183332" y="114306"/>
                    </a:lnTo>
                    <a:lnTo>
                      <a:pt x="185839" y="115338"/>
                    </a:lnTo>
                    <a:lnTo>
                      <a:pt x="186282" y="116518"/>
                    </a:lnTo>
                    <a:lnTo>
                      <a:pt x="187314" y="116518"/>
                    </a:lnTo>
                    <a:lnTo>
                      <a:pt x="188199" y="114748"/>
                    </a:lnTo>
                    <a:lnTo>
                      <a:pt x="188641" y="111798"/>
                    </a:lnTo>
                    <a:lnTo>
                      <a:pt x="188051" y="110766"/>
                    </a:lnTo>
                    <a:lnTo>
                      <a:pt x="182594" y="107669"/>
                    </a:lnTo>
                    <a:lnTo>
                      <a:pt x="181266" y="107669"/>
                    </a:lnTo>
                    <a:close/>
                    <a:moveTo>
                      <a:pt x="289967" y="38495"/>
                    </a:moveTo>
                    <a:lnTo>
                      <a:pt x="291443" y="37905"/>
                    </a:lnTo>
                    <a:lnTo>
                      <a:pt x="291148" y="35988"/>
                    </a:lnTo>
                    <a:lnTo>
                      <a:pt x="289673" y="35250"/>
                    </a:lnTo>
                    <a:lnTo>
                      <a:pt x="289230" y="36283"/>
                    </a:lnTo>
                    <a:lnTo>
                      <a:pt x="289230" y="38348"/>
                    </a:lnTo>
                    <a:lnTo>
                      <a:pt x="289967" y="38348"/>
                    </a:lnTo>
                    <a:close/>
                    <a:moveTo>
                      <a:pt x="289967" y="39528"/>
                    </a:moveTo>
                    <a:lnTo>
                      <a:pt x="290410" y="40265"/>
                    </a:lnTo>
                    <a:lnTo>
                      <a:pt x="292622" y="42773"/>
                    </a:lnTo>
                    <a:lnTo>
                      <a:pt x="293507" y="42773"/>
                    </a:lnTo>
                    <a:lnTo>
                      <a:pt x="293802" y="41593"/>
                    </a:lnTo>
                    <a:lnTo>
                      <a:pt x="293213" y="40855"/>
                    </a:lnTo>
                    <a:lnTo>
                      <a:pt x="290558" y="38938"/>
                    </a:lnTo>
                    <a:lnTo>
                      <a:pt x="289967" y="39528"/>
                    </a:lnTo>
                    <a:close/>
                    <a:moveTo>
                      <a:pt x="308109" y="48672"/>
                    </a:moveTo>
                    <a:lnTo>
                      <a:pt x="308699" y="46460"/>
                    </a:lnTo>
                    <a:lnTo>
                      <a:pt x="307814" y="44100"/>
                    </a:lnTo>
                    <a:lnTo>
                      <a:pt x="306044" y="44542"/>
                    </a:lnTo>
                    <a:lnTo>
                      <a:pt x="305307" y="45427"/>
                    </a:lnTo>
                    <a:lnTo>
                      <a:pt x="306339" y="47345"/>
                    </a:lnTo>
                    <a:lnTo>
                      <a:pt x="307962" y="48672"/>
                    </a:lnTo>
                    <a:close/>
                    <a:moveTo>
                      <a:pt x="334510" y="71533"/>
                    </a:moveTo>
                    <a:lnTo>
                      <a:pt x="334510" y="70058"/>
                    </a:lnTo>
                    <a:lnTo>
                      <a:pt x="334067" y="70058"/>
                    </a:lnTo>
                    <a:lnTo>
                      <a:pt x="332740" y="71533"/>
                    </a:lnTo>
                    <a:lnTo>
                      <a:pt x="334215" y="72271"/>
                    </a:lnTo>
                    <a:lnTo>
                      <a:pt x="334510" y="71681"/>
                    </a:lnTo>
                    <a:close/>
                    <a:moveTo>
                      <a:pt x="239968" y="30236"/>
                    </a:moveTo>
                    <a:lnTo>
                      <a:pt x="241443" y="32596"/>
                    </a:lnTo>
                    <a:lnTo>
                      <a:pt x="243065" y="34070"/>
                    </a:lnTo>
                    <a:lnTo>
                      <a:pt x="244983" y="34513"/>
                    </a:lnTo>
                    <a:lnTo>
                      <a:pt x="250145" y="34218"/>
                    </a:lnTo>
                    <a:lnTo>
                      <a:pt x="250440" y="33481"/>
                    </a:lnTo>
                    <a:lnTo>
                      <a:pt x="250440" y="30383"/>
                    </a:lnTo>
                    <a:lnTo>
                      <a:pt x="249998" y="29203"/>
                    </a:lnTo>
                    <a:lnTo>
                      <a:pt x="244687" y="26991"/>
                    </a:lnTo>
                    <a:lnTo>
                      <a:pt x="241443" y="27581"/>
                    </a:lnTo>
                    <a:lnTo>
                      <a:pt x="237756" y="29351"/>
                    </a:lnTo>
                    <a:lnTo>
                      <a:pt x="238345" y="29793"/>
                    </a:lnTo>
                    <a:lnTo>
                      <a:pt x="239821" y="30383"/>
                    </a:lnTo>
                    <a:close/>
                    <a:moveTo>
                      <a:pt x="71239" y="185691"/>
                    </a:moveTo>
                    <a:lnTo>
                      <a:pt x="71239" y="183332"/>
                    </a:lnTo>
                    <a:lnTo>
                      <a:pt x="69763" y="183037"/>
                    </a:lnTo>
                    <a:lnTo>
                      <a:pt x="64306" y="182742"/>
                    </a:lnTo>
                    <a:lnTo>
                      <a:pt x="65486" y="184069"/>
                    </a:lnTo>
                    <a:lnTo>
                      <a:pt x="70058" y="185839"/>
                    </a:lnTo>
                    <a:lnTo>
                      <a:pt x="71239" y="185839"/>
                    </a:lnTo>
                    <a:close/>
                    <a:moveTo>
                      <a:pt x="230677" y="5752"/>
                    </a:moveTo>
                    <a:lnTo>
                      <a:pt x="232593" y="6195"/>
                    </a:lnTo>
                    <a:lnTo>
                      <a:pt x="232593" y="5310"/>
                    </a:lnTo>
                    <a:lnTo>
                      <a:pt x="231561" y="2065"/>
                    </a:lnTo>
                    <a:lnTo>
                      <a:pt x="229201" y="295"/>
                    </a:lnTo>
                    <a:lnTo>
                      <a:pt x="227874" y="0"/>
                    </a:lnTo>
                    <a:lnTo>
                      <a:pt x="226989" y="1475"/>
                    </a:lnTo>
                    <a:lnTo>
                      <a:pt x="226989" y="3097"/>
                    </a:lnTo>
                    <a:lnTo>
                      <a:pt x="230234" y="5752"/>
                    </a:lnTo>
                    <a:lnTo>
                      <a:pt x="230823" y="5752"/>
                    </a:lnTo>
                    <a:close/>
                    <a:moveTo>
                      <a:pt x="331118" y="264010"/>
                    </a:moveTo>
                    <a:lnTo>
                      <a:pt x="325070" y="260912"/>
                    </a:lnTo>
                    <a:lnTo>
                      <a:pt x="322416" y="260027"/>
                    </a:lnTo>
                    <a:lnTo>
                      <a:pt x="322416" y="260765"/>
                    </a:lnTo>
                    <a:lnTo>
                      <a:pt x="323153" y="262534"/>
                    </a:lnTo>
                    <a:lnTo>
                      <a:pt x="325513" y="263862"/>
                    </a:lnTo>
                    <a:lnTo>
                      <a:pt x="324628" y="265042"/>
                    </a:lnTo>
                    <a:lnTo>
                      <a:pt x="326398" y="264452"/>
                    </a:lnTo>
                    <a:lnTo>
                      <a:pt x="326988" y="266222"/>
                    </a:lnTo>
                    <a:lnTo>
                      <a:pt x="330675" y="267107"/>
                    </a:lnTo>
                    <a:lnTo>
                      <a:pt x="331560" y="267992"/>
                    </a:lnTo>
                    <a:lnTo>
                      <a:pt x="335395" y="267549"/>
                    </a:lnTo>
                    <a:lnTo>
                      <a:pt x="337017" y="266812"/>
                    </a:lnTo>
                    <a:lnTo>
                      <a:pt x="335543" y="265337"/>
                    </a:lnTo>
                    <a:lnTo>
                      <a:pt x="331118" y="264010"/>
                    </a:lnTo>
                    <a:close/>
                    <a:moveTo>
                      <a:pt x="317548" y="71386"/>
                    </a:moveTo>
                    <a:lnTo>
                      <a:pt x="300882" y="57817"/>
                    </a:lnTo>
                    <a:lnTo>
                      <a:pt x="299555" y="56194"/>
                    </a:lnTo>
                    <a:lnTo>
                      <a:pt x="295572" y="53392"/>
                    </a:lnTo>
                    <a:lnTo>
                      <a:pt x="292622" y="50000"/>
                    </a:lnTo>
                    <a:lnTo>
                      <a:pt x="291737" y="49262"/>
                    </a:lnTo>
                    <a:lnTo>
                      <a:pt x="285838" y="47197"/>
                    </a:lnTo>
                    <a:lnTo>
                      <a:pt x="282740" y="44542"/>
                    </a:lnTo>
                    <a:lnTo>
                      <a:pt x="280086" y="42773"/>
                    </a:lnTo>
                    <a:lnTo>
                      <a:pt x="277136" y="41150"/>
                    </a:lnTo>
                    <a:lnTo>
                      <a:pt x="273006" y="39380"/>
                    </a:lnTo>
                    <a:lnTo>
                      <a:pt x="270646" y="39380"/>
                    </a:lnTo>
                    <a:lnTo>
                      <a:pt x="269319" y="37168"/>
                    </a:lnTo>
                    <a:lnTo>
                      <a:pt x="264599" y="34513"/>
                    </a:lnTo>
                    <a:lnTo>
                      <a:pt x="260175" y="31563"/>
                    </a:lnTo>
                    <a:lnTo>
                      <a:pt x="260617" y="33333"/>
                    </a:lnTo>
                    <a:lnTo>
                      <a:pt x="260175" y="35103"/>
                    </a:lnTo>
                    <a:lnTo>
                      <a:pt x="258110" y="35840"/>
                    </a:lnTo>
                    <a:lnTo>
                      <a:pt x="260764" y="36873"/>
                    </a:lnTo>
                    <a:lnTo>
                      <a:pt x="263862" y="36873"/>
                    </a:lnTo>
                    <a:lnTo>
                      <a:pt x="266369" y="38200"/>
                    </a:lnTo>
                    <a:lnTo>
                      <a:pt x="275218" y="43658"/>
                    </a:lnTo>
                    <a:lnTo>
                      <a:pt x="276840" y="45280"/>
                    </a:lnTo>
                    <a:lnTo>
                      <a:pt x="279790" y="46607"/>
                    </a:lnTo>
                    <a:lnTo>
                      <a:pt x="285395" y="51327"/>
                    </a:lnTo>
                    <a:lnTo>
                      <a:pt x="287608" y="52949"/>
                    </a:lnTo>
                    <a:lnTo>
                      <a:pt x="290115" y="54277"/>
                    </a:lnTo>
                    <a:lnTo>
                      <a:pt x="291443" y="54719"/>
                    </a:lnTo>
                    <a:lnTo>
                      <a:pt x="294392" y="55162"/>
                    </a:lnTo>
                    <a:lnTo>
                      <a:pt x="295867" y="55604"/>
                    </a:lnTo>
                    <a:lnTo>
                      <a:pt x="298079" y="57522"/>
                    </a:lnTo>
                    <a:lnTo>
                      <a:pt x="300144" y="59734"/>
                    </a:lnTo>
                    <a:lnTo>
                      <a:pt x="306486" y="68289"/>
                    </a:lnTo>
                    <a:lnTo>
                      <a:pt x="308256" y="71828"/>
                    </a:lnTo>
                    <a:lnTo>
                      <a:pt x="308994" y="75663"/>
                    </a:lnTo>
                    <a:lnTo>
                      <a:pt x="308994" y="77581"/>
                    </a:lnTo>
                    <a:lnTo>
                      <a:pt x="308551" y="79498"/>
                    </a:lnTo>
                    <a:lnTo>
                      <a:pt x="308551" y="81268"/>
                    </a:lnTo>
                    <a:lnTo>
                      <a:pt x="310174" y="84807"/>
                    </a:lnTo>
                    <a:lnTo>
                      <a:pt x="311354" y="86430"/>
                    </a:lnTo>
                    <a:lnTo>
                      <a:pt x="312828" y="88052"/>
                    </a:lnTo>
                    <a:lnTo>
                      <a:pt x="314009" y="89970"/>
                    </a:lnTo>
                    <a:lnTo>
                      <a:pt x="315926" y="88052"/>
                    </a:lnTo>
                    <a:lnTo>
                      <a:pt x="317401" y="85692"/>
                    </a:lnTo>
                    <a:lnTo>
                      <a:pt x="317991" y="83333"/>
                    </a:lnTo>
                    <a:lnTo>
                      <a:pt x="317991" y="80678"/>
                    </a:lnTo>
                    <a:lnTo>
                      <a:pt x="319761" y="78465"/>
                    </a:lnTo>
                    <a:lnTo>
                      <a:pt x="320351" y="77433"/>
                    </a:lnTo>
                    <a:lnTo>
                      <a:pt x="320351" y="74778"/>
                    </a:lnTo>
                    <a:lnTo>
                      <a:pt x="317254" y="70943"/>
                    </a:lnTo>
                    <a:close/>
                    <a:moveTo>
                      <a:pt x="314599" y="200146"/>
                    </a:moveTo>
                    <a:lnTo>
                      <a:pt x="313124" y="199703"/>
                    </a:lnTo>
                    <a:lnTo>
                      <a:pt x="312091" y="198228"/>
                    </a:lnTo>
                    <a:lnTo>
                      <a:pt x="306044" y="198228"/>
                    </a:lnTo>
                    <a:lnTo>
                      <a:pt x="304422" y="199408"/>
                    </a:lnTo>
                    <a:lnTo>
                      <a:pt x="307667" y="200736"/>
                    </a:lnTo>
                    <a:lnTo>
                      <a:pt x="309436" y="202505"/>
                    </a:lnTo>
                    <a:lnTo>
                      <a:pt x="309732" y="203538"/>
                    </a:lnTo>
                    <a:lnTo>
                      <a:pt x="310764" y="203833"/>
                    </a:lnTo>
                    <a:lnTo>
                      <a:pt x="313567" y="205013"/>
                    </a:lnTo>
                    <a:lnTo>
                      <a:pt x="315041" y="204423"/>
                    </a:lnTo>
                    <a:lnTo>
                      <a:pt x="316221" y="204423"/>
                    </a:lnTo>
                    <a:lnTo>
                      <a:pt x="316221" y="203538"/>
                    </a:lnTo>
                    <a:lnTo>
                      <a:pt x="316663" y="203096"/>
                    </a:lnTo>
                    <a:lnTo>
                      <a:pt x="316959" y="202505"/>
                    </a:lnTo>
                    <a:lnTo>
                      <a:pt x="316959" y="201916"/>
                    </a:lnTo>
                    <a:lnTo>
                      <a:pt x="315926" y="200883"/>
                    </a:lnTo>
                    <a:lnTo>
                      <a:pt x="314746" y="200146"/>
                    </a:lnTo>
                    <a:close/>
                    <a:moveTo>
                      <a:pt x="345867" y="259585"/>
                    </a:moveTo>
                    <a:lnTo>
                      <a:pt x="346309" y="261059"/>
                    </a:lnTo>
                    <a:lnTo>
                      <a:pt x="343802" y="260617"/>
                    </a:lnTo>
                    <a:lnTo>
                      <a:pt x="343802" y="261207"/>
                    </a:lnTo>
                    <a:lnTo>
                      <a:pt x="344835" y="262534"/>
                    </a:lnTo>
                    <a:lnTo>
                      <a:pt x="346309" y="262534"/>
                    </a:lnTo>
                    <a:lnTo>
                      <a:pt x="349112" y="261945"/>
                    </a:lnTo>
                    <a:lnTo>
                      <a:pt x="349996" y="262387"/>
                    </a:lnTo>
                    <a:lnTo>
                      <a:pt x="350439" y="260912"/>
                    </a:lnTo>
                    <a:lnTo>
                      <a:pt x="349259" y="260322"/>
                    </a:lnTo>
                    <a:lnTo>
                      <a:pt x="345720" y="259585"/>
                    </a:lnTo>
                    <a:close/>
                    <a:moveTo>
                      <a:pt x="255307" y="234069"/>
                    </a:moveTo>
                    <a:lnTo>
                      <a:pt x="256782" y="233479"/>
                    </a:lnTo>
                    <a:lnTo>
                      <a:pt x="260912" y="231266"/>
                    </a:lnTo>
                    <a:lnTo>
                      <a:pt x="256192" y="231856"/>
                    </a:lnTo>
                    <a:lnTo>
                      <a:pt x="252800" y="230529"/>
                    </a:lnTo>
                    <a:lnTo>
                      <a:pt x="248228" y="230086"/>
                    </a:lnTo>
                    <a:lnTo>
                      <a:pt x="246163" y="229349"/>
                    </a:lnTo>
                    <a:lnTo>
                      <a:pt x="244098" y="228316"/>
                    </a:lnTo>
                    <a:lnTo>
                      <a:pt x="241000" y="227284"/>
                    </a:lnTo>
                    <a:lnTo>
                      <a:pt x="237903" y="226547"/>
                    </a:lnTo>
                    <a:lnTo>
                      <a:pt x="236576" y="226104"/>
                    </a:lnTo>
                    <a:lnTo>
                      <a:pt x="235395" y="225367"/>
                    </a:lnTo>
                    <a:lnTo>
                      <a:pt x="234069" y="223302"/>
                    </a:lnTo>
                    <a:lnTo>
                      <a:pt x="232593" y="221532"/>
                    </a:lnTo>
                    <a:lnTo>
                      <a:pt x="232593" y="219910"/>
                    </a:lnTo>
                    <a:lnTo>
                      <a:pt x="235249" y="219025"/>
                    </a:lnTo>
                    <a:lnTo>
                      <a:pt x="236871" y="218730"/>
                    </a:lnTo>
                    <a:lnTo>
                      <a:pt x="238345" y="218140"/>
                    </a:lnTo>
                    <a:lnTo>
                      <a:pt x="239083" y="216812"/>
                    </a:lnTo>
                    <a:lnTo>
                      <a:pt x="238051" y="216075"/>
                    </a:lnTo>
                    <a:lnTo>
                      <a:pt x="235249" y="215337"/>
                    </a:lnTo>
                    <a:lnTo>
                      <a:pt x="232446" y="214895"/>
                    </a:lnTo>
                    <a:lnTo>
                      <a:pt x="225072" y="214305"/>
                    </a:lnTo>
                    <a:lnTo>
                      <a:pt x="223596" y="213862"/>
                    </a:lnTo>
                    <a:lnTo>
                      <a:pt x="219467" y="211945"/>
                    </a:lnTo>
                    <a:lnTo>
                      <a:pt x="217844" y="209585"/>
                    </a:lnTo>
                    <a:lnTo>
                      <a:pt x="218139" y="206635"/>
                    </a:lnTo>
                    <a:lnTo>
                      <a:pt x="219319" y="203685"/>
                    </a:lnTo>
                    <a:lnTo>
                      <a:pt x="218877" y="200883"/>
                    </a:lnTo>
                    <a:lnTo>
                      <a:pt x="217550" y="199851"/>
                    </a:lnTo>
                    <a:lnTo>
                      <a:pt x="216074" y="199408"/>
                    </a:lnTo>
                    <a:lnTo>
                      <a:pt x="214895" y="199408"/>
                    </a:lnTo>
                    <a:lnTo>
                      <a:pt x="206930" y="201326"/>
                    </a:lnTo>
                    <a:lnTo>
                      <a:pt x="203981" y="201326"/>
                    </a:lnTo>
                    <a:lnTo>
                      <a:pt x="201473" y="200293"/>
                    </a:lnTo>
                    <a:lnTo>
                      <a:pt x="199998" y="197343"/>
                    </a:lnTo>
                    <a:lnTo>
                      <a:pt x="198081" y="191001"/>
                    </a:lnTo>
                    <a:lnTo>
                      <a:pt x="197048" y="190264"/>
                    </a:lnTo>
                    <a:lnTo>
                      <a:pt x="192624" y="187461"/>
                    </a:lnTo>
                    <a:lnTo>
                      <a:pt x="192328" y="186282"/>
                    </a:lnTo>
                    <a:lnTo>
                      <a:pt x="192328" y="184954"/>
                    </a:lnTo>
                    <a:lnTo>
                      <a:pt x="191591" y="181857"/>
                    </a:lnTo>
                    <a:lnTo>
                      <a:pt x="190116" y="177137"/>
                    </a:lnTo>
                    <a:lnTo>
                      <a:pt x="189526" y="175662"/>
                    </a:lnTo>
                    <a:lnTo>
                      <a:pt x="184512" y="172270"/>
                    </a:lnTo>
                    <a:lnTo>
                      <a:pt x="181562" y="171237"/>
                    </a:lnTo>
                    <a:lnTo>
                      <a:pt x="179055" y="169615"/>
                    </a:lnTo>
                    <a:lnTo>
                      <a:pt x="174335" y="165338"/>
                    </a:lnTo>
                    <a:lnTo>
                      <a:pt x="172122" y="162830"/>
                    </a:lnTo>
                    <a:lnTo>
                      <a:pt x="169615" y="160618"/>
                    </a:lnTo>
                    <a:lnTo>
                      <a:pt x="166813" y="158848"/>
                    </a:lnTo>
                    <a:lnTo>
                      <a:pt x="165043" y="156636"/>
                    </a:lnTo>
                    <a:lnTo>
                      <a:pt x="162830" y="151179"/>
                    </a:lnTo>
                    <a:lnTo>
                      <a:pt x="158995" y="144984"/>
                    </a:lnTo>
                    <a:lnTo>
                      <a:pt x="158701" y="143804"/>
                    </a:lnTo>
                    <a:lnTo>
                      <a:pt x="158701" y="142477"/>
                    </a:lnTo>
                    <a:lnTo>
                      <a:pt x="163125" y="139527"/>
                    </a:lnTo>
                    <a:lnTo>
                      <a:pt x="169320" y="140117"/>
                    </a:lnTo>
                    <a:lnTo>
                      <a:pt x="178612" y="139674"/>
                    </a:lnTo>
                    <a:lnTo>
                      <a:pt x="181266" y="139084"/>
                    </a:lnTo>
                    <a:lnTo>
                      <a:pt x="182151" y="138052"/>
                    </a:lnTo>
                    <a:lnTo>
                      <a:pt x="182447" y="135102"/>
                    </a:lnTo>
                    <a:lnTo>
                      <a:pt x="181709" y="130530"/>
                    </a:lnTo>
                    <a:lnTo>
                      <a:pt x="181119" y="129055"/>
                    </a:lnTo>
                    <a:lnTo>
                      <a:pt x="180086" y="128465"/>
                    </a:lnTo>
                    <a:lnTo>
                      <a:pt x="179201" y="127727"/>
                    </a:lnTo>
                    <a:lnTo>
                      <a:pt x="177137" y="124925"/>
                    </a:lnTo>
                    <a:lnTo>
                      <a:pt x="174924" y="122418"/>
                    </a:lnTo>
                    <a:lnTo>
                      <a:pt x="173597" y="121533"/>
                    </a:lnTo>
                    <a:lnTo>
                      <a:pt x="171090" y="120058"/>
                    </a:lnTo>
                    <a:lnTo>
                      <a:pt x="169909" y="119615"/>
                    </a:lnTo>
                    <a:lnTo>
                      <a:pt x="163273" y="119615"/>
                    </a:lnTo>
                    <a:lnTo>
                      <a:pt x="161060" y="118731"/>
                    </a:lnTo>
                    <a:lnTo>
                      <a:pt x="144541" y="110913"/>
                    </a:lnTo>
                    <a:lnTo>
                      <a:pt x="139379" y="108996"/>
                    </a:lnTo>
                    <a:lnTo>
                      <a:pt x="134069" y="107816"/>
                    </a:lnTo>
                    <a:lnTo>
                      <a:pt x="130235" y="107079"/>
                    </a:lnTo>
                    <a:lnTo>
                      <a:pt x="127433" y="105309"/>
                    </a:lnTo>
                    <a:lnTo>
                      <a:pt x="128612" y="99409"/>
                    </a:lnTo>
                    <a:lnTo>
                      <a:pt x="128612" y="91887"/>
                    </a:lnTo>
                    <a:lnTo>
                      <a:pt x="127875" y="90117"/>
                    </a:lnTo>
                    <a:lnTo>
                      <a:pt x="116518" y="78760"/>
                    </a:lnTo>
                    <a:lnTo>
                      <a:pt x="113273" y="78760"/>
                    </a:lnTo>
                    <a:lnTo>
                      <a:pt x="110176" y="77875"/>
                    </a:lnTo>
                    <a:lnTo>
                      <a:pt x="108111" y="75958"/>
                    </a:lnTo>
                    <a:lnTo>
                      <a:pt x="106341" y="73746"/>
                    </a:lnTo>
                    <a:lnTo>
                      <a:pt x="103834" y="71533"/>
                    </a:lnTo>
                    <a:lnTo>
                      <a:pt x="101031" y="69616"/>
                    </a:lnTo>
                    <a:lnTo>
                      <a:pt x="98081" y="68731"/>
                    </a:lnTo>
                    <a:lnTo>
                      <a:pt x="96017" y="66666"/>
                    </a:lnTo>
                    <a:lnTo>
                      <a:pt x="95426" y="65191"/>
                    </a:lnTo>
                    <a:lnTo>
                      <a:pt x="94247" y="64454"/>
                    </a:lnTo>
                    <a:lnTo>
                      <a:pt x="92919" y="64011"/>
                    </a:lnTo>
                    <a:lnTo>
                      <a:pt x="91591" y="64011"/>
                    </a:lnTo>
                    <a:lnTo>
                      <a:pt x="88347" y="64306"/>
                    </a:lnTo>
                    <a:lnTo>
                      <a:pt x="85102" y="64306"/>
                    </a:lnTo>
                    <a:lnTo>
                      <a:pt x="83627" y="64011"/>
                    </a:lnTo>
                    <a:lnTo>
                      <a:pt x="82300" y="63421"/>
                    </a:lnTo>
                    <a:lnTo>
                      <a:pt x="78907" y="61209"/>
                    </a:lnTo>
                    <a:lnTo>
                      <a:pt x="76548" y="59144"/>
                    </a:lnTo>
                    <a:lnTo>
                      <a:pt x="74040" y="57964"/>
                    </a:lnTo>
                    <a:lnTo>
                      <a:pt x="69026" y="54277"/>
                    </a:lnTo>
                    <a:lnTo>
                      <a:pt x="65634" y="53392"/>
                    </a:lnTo>
                    <a:lnTo>
                      <a:pt x="59144" y="52359"/>
                    </a:lnTo>
                    <a:lnTo>
                      <a:pt x="56194" y="52064"/>
                    </a:lnTo>
                    <a:lnTo>
                      <a:pt x="53244" y="51475"/>
                    </a:lnTo>
                    <a:lnTo>
                      <a:pt x="43952" y="48525"/>
                    </a:lnTo>
                    <a:lnTo>
                      <a:pt x="35103" y="45427"/>
                    </a:lnTo>
                    <a:lnTo>
                      <a:pt x="29203" y="42330"/>
                    </a:lnTo>
                    <a:lnTo>
                      <a:pt x="28023" y="42035"/>
                    </a:lnTo>
                    <a:lnTo>
                      <a:pt x="26696" y="42035"/>
                    </a:lnTo>
                    <a:lnTo>
                      <a:pt x="25368" y="41445"/>
                    </a:lnTo>
                    <a:lnTo>
                      <a:pt x="21386" y="39233"/>
                    </a:lnTo>
                    <a:lnTo>
                      <a:pt x="8259" y="33628"/>
                    </a:lnTo>
                    <a:lnTo>
                      <a:pt x="6194" y="33186"/>
                    </a:lnTo>
                    <a:lnTo>
                      <a:pt x="2802" y="33186"/>
                    </a:lnTo>
                    <a:lnTo>
                      <a:pt x="2802" y="130382"/>
                    </a:lnTo>
                    <a:lnTo>
                      <a:pt x="2065" y="133185"/>
                    </a:lnTo>
                    <a:lnTo>
                      <a:pt x="294" y="137314"/>
                    </a:lnTo>
                    <a:lnTo>
                      <a:pt x="0" y="140707"/>
                    </a:lnTo>
                    <a:lnTo>
                      <a:pt x="1475" y="143362"/>
                    </a:lnTo>
                    <a:lnTo>
                      <a:pt x="2950" y="145131"/>
                    </a:lnTo>
                    <a:lnTo>
                      <a:pt x="2950" y="202948"/>
                    </a:lnTo>
                    <a:lnTo>
                      <a:pt x="7079" y="205603"/>
                    </a:lnTo>
                    <a:lnTo>
                      <a:pt x="9292" y="205603"/>
                    </a:lnTo>
                    <a:lnTo>
                      <a:pt x="11356" y="204275"/>
                    </a:lnTo>
                    <a:lnTo>
                      <a:pt x="14306" y="203833"/>
                    </a:lnTo>
                    <a:lnTo>
                      <a:pt x="17256" y="204865"/>
                    </a:lnTo>
                    <a:lnTo>
                      <a:pt x="19911" y="205455"/>
                    </a:lnTo>
                    <a:lnTo>
                      <a:pt x="22713" y="205455"/>
                    </a:lnTo>
                    <a:lnTo>
                      <a:pt x="29351" y="205160"/>
                    </a:lnTo>
                    <a:lnTo>
                      <a:pt x="35840" y="204423"/>
                    </a:lnTo>
                    <a:lnTo>
                      <a:pt x="37462" y="204718"/>
                    </a:lnTo>
                    <a:lnTo>
                      <a:pt x="40117" y="205603"/>
                    </a:lnTo>
                    <a:lnTo>
                      <a:pt x="41150" y="206045"/>
                    </a:lnTo>
                    <a:lnTo>
                      <a:pt x="43804" y="207815"/>
                    </a:lnTo>
                    <a:lnTo>
                      <a:pt x="46754" y="208405"/>
                    </a:lnTo>
                    <a:lnTo>
                      <a:pt x="52359" y="205160"/>
                    </a:lnTo>
                    <a:lnTo>
                      <a:pt x="58112" y="202211"/>
                    </a:lnTo>
                    <a:lnTo>
                      <a:pt x="61947" y="200736"/>
                    </a:lnTo>
                    <a:lnTo>
                      <a:pt x="65634" y="198818"/>
                    </a:lnTo>
                    <a:lnTo>
                      <a:pt x="66223" y="197491"/>
                    </a:lnTo>
                    <a:lnTo>
                      <a:pt x="66223" y="194688"/>
                    </a:lnTo>
                    <a:lnTo>
                      <a:pt x="65928" y="193656"/>
                    </a:lnTo>
                    <a:lnTo>
                      <a:pt x="64158" y="191001"/>
                    </a:lnTo>
                    <a:lnTo>
                      <a:pt x="61947" y="188641"/>
                    </a:lnTo>
                    <a:lnTo>
                      <a:pt x="58997" y="186134"/>
                    </a:lnTo>
                    <a:lnTo>
                      <a:pt x="57816" y="185691"/>
                    </a:lnTo>
                    <a:lnTo>
                      <a:pt x="56489" y="185397"/>
                    </a:lnTo>
                    <a:lnTo>
                      <a:pt x="50885" y="182742"/>
                    </a:lnTo>
                    <a:lnTo>
                      <a:pt x="45132" y="182447"/>
                    </a:lnTo>
                    <a:lnTo>
                      <a:pt x="42478" y="183332"/>
                    </a:lnTo>
                    <a:lnTo>
                      <a:pt x="40265" y="181857"/>
                    </a:lnTo>
                    <a:lnTo>
                      <a:pt x="39528" y="180234"/>
                    </a:lnTo>
                    <a:lnTo>
                      <a:pt x="38643" y="178907"/>
                    </a:lnTo>
                    <a:lnTo>
                      <a:pt x="35545" y="178907"/>
                    </a:lnTo>
                    <a:lnTo>
                      <a:pt x="37315" y="178317"/>
                    </a:lnTo>
                    <a:lnTo>
                      <a:pt x="39232" y="178317"/>
                    </a:lnTo>
                    <a:lnTo>
                      <a:pt x="39970" y="179202"/>
                    </a:lnTo>
                    <a:lnTo>
                      <a:pt x="40560" y="180382"/>
                    </a:lnTo>
                    <a:lnTo>
                      <a:pt x="41887" y="182004"/>
                    </a:lnTo>
                    <a:lnTo>
                      <a:pt x="43952" y="182004"/>
                    </a:lnTo>
                    <a:lnTo>
                      <a:pt x="46312" y="181267"/>
                    </a:lnTo>
                    <a:lnTo>
                      <a:pt x="48820" y="180824"/>
                    </a:lnTo>
                    <a:lnTo>
                      <a:pt x="51474" y="181267"/>
                    </a:lnTo>
                    <a:lnTo>
                      <a:pt x="53981" y="182004"/>
                    </a:lnTo>
                    <a:lnTo>
                      <a:pt x="58997" y="182004"/>
                    </a:lnTo>
                    <a:lnTo>
                      <a:pt x="63864" y="180677"/>
                    </a:lnTo>
                    <a:lnTo>
                      <a:pt x="68289" y="180087"/>
                    </a:lnTo>
                    <a:lnTo>
                      <a:pt x="72565" y="179054"/>
                    </a:lnTo>
                    <a:lnTo>
                      <a:pt x="71681" y="176694"/>
                    </a:lnTo>
                    <a:lnTo>
                      <a:pt x="70648" y="174482"/>
                    </a:lnTo>
                    <a:lnTo>
                      <a:pt x="70058" y="173745"/>
                    </a:lnTo>
                    <a:lnTo>
                      <a:pt x="70943" y="173302"/>
                    </a:lnTo>
                    <a:lnTo>
                      <a:pt x="73893" y="173597"/>
                    </a:lnTo>
                    <a:lnTo>
                      <a:pt x="76842" y="174482"/>
                    </a:lnTo>
                    <a:lnTo>
                      <a:pt x="78318" y="174482"/>
                    </a:lnTo>
                    <a:lnTo>
                      <a:pt x="79792" y="174187"/>
                    </a:lnTo>
                    <a:lnTo>
                      <a:pt x="78613" y="172270"/>
                    </a:lnTo>
                    <a:lnTo>
                      <a:pt x="79940" y="172565"/>
                    </a:lnTo>
                    <a:lnTo>
                      <a:pt x="81268" y="172565"/>
                    </a:lnTo>
                    <a:lnTo>
                      <a:pt x="76105" y="162093"/>
                    </a:lnTo>
                    <a:lnTo>
                      <a:pt x="73893" y="159733"/>
                    </a:lnTo>
                    <a:lnTo>
                      <a:pt x="75663" y="160766"/>
                    </a:lnTo>
                    <a:lnTo>
                      <a:pt x="77138" y="162093"/>
                    </a:lnTo>
                    <a:lnTo>
                      <a:pt x="78613" y="163863"/>
                    </a:lnTo>
                    <a:lnTo>
                      <a:pt x="80235" y="165338"/>
                    </a:lnTo>
                    <a:lnTo>
                      <a:pt x="82153" y="166223"/>
                    </a:lnTo>
                    <a:lnTo>
                      <a:pt x="86577" y="167550"/>
                    </a:lnTo>
                    <a:lnTo>
                      <a:pt x="88789" y="167550"/>
                    </a:lnTo>
                    <a:lnTo>
                      <a:pt x="89969" y="166370"/>
                    </a:lnTo>
                    <a:lnTo>
                      <a:pt x="91445" y="165338"/>
                    </a:lnTo>
                    <a:lnTo>
                      <a:pt x="92182" y="165043"/>
                    </a:lnTo>
                    <a:lnTo>
                      <a:pt x="93509" y="165485"/>
                    </a:lnTo>
                    <a:lnTo>
                      <a:pt x="94247" y="165485"/>
                    </a:lnTo>
                    <a:lnTo>
                      <a:pt x="94689" y="163273"/>
                    </a:lnTo>
                    <a:lnTo>
                      <a:pt x="96311" y="162535"/>
                    </a:lnTo>
                    <a:lnTo>
                      <a:pt x="98672" y="163125"/>
                    </a:lnTo>
                    <a:lnTo>
                      <a:pt x="100884" y="164010"/>
                    </a:lnTo>
                    <a:lnTo>
                      <a:pt x="103244" y="164453"/>
                    </a:lnTo>
                    <a:lnTo>
                      <a:pt x="105603" y="164158"/>
                    </a:lnTo>
                    <a:lnTo>
                      <a:pt x="106194" y="166813"/>
                    </a:lnTo>
                    <a:lnTo>
                      <a:pt x="107079" y="167993"/>
                    </a:lnTo>
                    <a:lnTo>
                      <a:pt x="108406" y="168730"/>
                    </a:lnTo>
                    <a:lnTo>
                      <a:pt x="111208" y="169468"/>
                    </a:lnTo>
                    <a:lnTo>
                      <a:pt x="114158" y="169763"/>
                    </a:lnTo>
                    <a:lnTo>
                      <a:pt x="116665" y="170352"/>
                    </a:lnTo>
                    <a:lnTo>
                      <a:pt x="121385" y="172122"/>
                    </a:lnTo>
                    <a:lnTo>
                      <a:pt x="123892" y="172417"/>
                    </a:lnTo>
                    <a:lnTo>
                      <a:pt x="128170" y="172712"/>
                    </a:lnTo>
                    <a:lnTo>
                      <a:pt x="129349" y="173007"/>
                    </a:lnTo>
                    <a:lnTo>
                      <a:pt x="130382" y="173745"/>
                    </a:lnTo>
                    <a:lnTo>
                      <a:pt x="136134" y="175957"/>
                    </a:lnTo>
                    <a:lnTo>
                      <a:pt x="137314" y="176990"/>
                    </a:lnTo>
                    <a:lnTo>
                      <a:pt x="138052" y="178465"/>
                    </a:lnTo>
                    <a:lnTo>
                      <a:pt x="138937" y="179497"/>
                    </a:lnTo>
                    <a:lnTo>
                      <a:pt x="139969" y="180382"/>
                    </a:lnTo>
                    <a:lnTo>
                      <a:pt x="141739" y="182889"/>
                    </a:lnTo>
                    <a:lnTo>
                      <a:pt x="142919" y="185839"/>
                    </a:lnTo>
                    <a:lnTo>
                      <a:pt x="147048" y="190706"/>
                    </a:lnTo>
                    <a:lnTo>
                      <a:pt x="148818" y="193508"/>
                    </a:lnTo>
                    <a:lnTo>
                      <a:pt x="151621" y="198818"/>
                    </a:lnTo>
                    <a:lnTo>
                      <a:pt x="153390" y="200736"/>
                    </a:lnTo>
                    <a:lnTo>
                      <a:pt x="157521" y="202358"/>
                    </a:lnTo>
                    <a:lnTo>
                      <a:pt x="158995" y="202358"/>
                    </a:lnTo>
                    <a:lnTo>
                      <a:pt x="160323" y="201621"/>
                    </a:lnTo>
                    <a:lnTo>
                      <a:pt x="159438" y="204128"/>
                    </a:lnTo>
                    <a:lnTo>
                      <a:pt x="159438" y="206635"/>
                    </a:lnTo>
                    <a:lnTo>
                      <a:pt x="161650" y="210323"/>
                    </a:lnTo>
                    <a:lnTo>
                      <a:pt x="162830" y="211355"/>
                    </a:lnTo>
                    <a:lnTo>
                      <a:pt x="169024" y="215337"/>
                    </a:lnTo>
                    <a:lnTo>
                      <a:pt x="171827" y="217845"/>
                    </a:lnTo>
                    <a:lnTo>
                      <a:pt x="174187" y="220942"/>
                    </a:lnTo>
                    <a:lnTo>
                      <a:pt x="175662" y="224187"/>
                    </a:lnTo>
                    <a:lnTo>
                      <a:pt x="177284" y="225367"/>
                    </a:lnTo>
                    <a:lnTo>
                      <a:pt x="178759" y="226694"/>
                    </a:lnTo>
                    <a:lnTo>
                      <a:pt x="181414" y="228169"/>
                    </a:lnTo>
                    <a:lnTo>
                      <a:pt x="184658" y="228611"/>
                    </a:lnTo>
                    <a:lnTo>
                      <a:pt x="188936" y="229644"/>
                    </a:lnTo>
                    <a:lnTo>
                      <a:pt x="190263" y="229644"/>
                    </a:lnTo>
                    <a:lnTo>
                      <a:pt x="191591" y="229054"/>
                    </a:lnTo>
                    <a:lnTo>
                      <a:pt x="194689" y="229644"/>
                    </a:lnTo>
                    <a:lnTo>
                      <a:pt x="197638" y="231119"/>
                    </a:lnTo>
                    <a:lnTo>
                      <a:pt x="203095" y="231119"/>
                    </a:lnTo>
                    <a:lnTo>
                      <a:pt x="204718" y="230381"/>
                    </a:lnTo>
                    <a:lnTo>
                      <a:pt x="206192" y="230676"/>
                    </a:lnTo>
                    <a:lnTo>
                      <a:pt x="209438" y="232446"/>
                    </a:lnTo>
                    <a:lnTo>
                      <a:pt x="212093" y="233036"/>
                    </a:lnTo>
                    <a:lnTo>
                      <a:pt x="223007" y="233921"/>
                    </a:lnTo>
                    <a:lnTo>
                      <a:pt x="228021" y="235249"/>
                    </a:lnTo>
                    <a:lnTo>
                      <a:pt x="230823" y="235249"/>
                    </a:lnTo>
                    <a:lnTo>
                      <a:pt x="233479" y="235691"/>
                    </a:lnTo>
                    <a:lnTo>
                      <a:pt x="235543" y="236871"/>
                    </a:lnTo>
                    <a:lnTo>
                      <a:pt x="238493" y="239083"/>
                    </a:lnTo>
                    <a:lnTo>
                      <a:pt x="239378" y="239968"/>
                    </a:lnTo>
                    <a:lnTo>
                      <a:pt x="240263" y="241591"/>
                    </a:lnTo>
                    <a:lnTo>
                      <a:pt x="243508" y="242771"/>
                    </a:lnTo>
                    <a:lnTo>
                      <a:pt x="248080" y="243656"/>
                    </a:lnTo>
                    <a:lnTo>
                      <a:pt x="250883" y="243656"/>
                    </a:lnTo>
                    <a:lnTo>
                      <a:pt x="252357" y="243213"/>
                    </a:lnTo>
                    <a:lnTo>
                      <a:pt x="255897" y="241148"/>
                    </a:lnTo>
                    <a:lnTo>
                      <a:pt x="256634" y="240116"/>
                    </a:lnTo>
                    <a:lnTo>
                      <a:pt x="255603" y="239231"/>
                    </a:lnTo>
                    <a:lnTo>
                      <a:pt x="252505" y="237756"/>
                    </a:lnTo>
                    <a:lnTo>
                      <a:pt x="250440" y="235544"/>
                    </a:lnTo>
                    <a:lnTo>
                      <a:pt x="251325" y="234659"/>
                    </a:lnTo>
                    <a:lnTo>
                      <a:pt x="256340" y="235396"/>
                    </a:lnTo>
                    <a:close/>
                    <a:moveTo>
                      <a:pt x="361206" y="98377"/>
                    </a:moveTo>
                    <a:lnTo>
                      <a:pt x="361206" y="96017"/>
                    </a:lnTo>
                    <a:lnTo>
                      <a:pt x="359731" y="94984"/>
                    </a:lnTo>
                    <a:lnTo>
                      <a:pt x="358993" y="95574"/>
                    </a:lnTo>
                    <a:lnTo>
                      <a:pt x="357223" y="97492"/>
                    </a:lnTo>
                    <a:lnTo>
                      <a:pt x="357814" y="98524"/>
                    </a:lnTo>
                    <a:lnTo>
                      <a:pt x="358108" y="100294"/>
                    </a:lnTo>
                    <a:lnTo>
                      <a:pt x="358108" y="102801"/>
                    </a:lnTo>
                    <a:lnTo>
                      <a:pt x="359436" y="106046"/>
                    </a:lnTo>
                    <a:lnTo>
                      <a:pt x="360026" y="106046"/>
                    </a:lnTo>
                    <a:lnTo>
                      <a:pt x="361354" y="104571"/>
                    </a:lnTo>
                    <a:lnTo>
                      <a:pt x="362091" y="100294"/>
                    </a:lnTo>
                    <a:lnTo>
                      <a:pt x="361058" y="98377"/>
                    </a:lnTo>
                    <a:close/>
                    <a:moveTo>
                      <a:pt x="393507" y="135397"/>
                    </a:moveTo>
                    <a:lnTo>
                      <a:pt x="392326" y="132890"/>
                    </a:lnTo>
                    <a:lnTo>
                      <a:pt x="390704" y="130530"/>
                    </a:lnTo>
                    <a:lnTo>
                      <a:pt x="388345" y="128317"/>
                    </a:lnTo>
                    <a:lnTo>
                      <a:pt x="385837" y="126400"/>
                    </a:lnTo>
                    <a:lnTo>
                      <a:pt x="384362" y="125810"/>
                    </a:lnTo>
                    <a:lnTo>
                      <a:pt x="382740" y="125368"/>
                    </a:lnTo>
                    <a:lnTo>
                      <a:pt x="381412" y="124483"/>
                    </a:lnTo>
                    <a:lnTo>
                      <a:pt x="378905" y="120058"/>
                    </a:lnTo>
                    <a:lnTo>
                      <a:pt x="377577" y="118878"/>
                    </a:lnTo>
                    <a:lnTo>
                      <a:pt x="375070" y="117108"/>
                    </a:lnTo>
                    <a:lnTo>
                      <a:pt x="374333" y="116076"/>
                    </a:lnTo>
                    <a:lnTo>
                      <a:pt x="374038" y="114748"/>
                    </a:lnTo>
                    <a:lnTo>
                      <a:pt x="371678" y="110618"/>
                    </a:lnTo>
                    <a:lnTo>
                      <a:pt x="369170" y="108554"/>
                    </a:lnTo>
                    <a:lnTo>
                      <a:pt x="365926" y="108111"/>
                    </a:lnTo>
                    <a:lnTo>
                      <a:pt x="364598" y="107374"/>
                    </a:lnTo>
                    <a:lnTo>
                      <a:pt x="363419" y="106341"/>
                    </a:lnTo>
                    <a:lnTo>
                      <a:pt x="362238" y="106046"/>
                    </a:lnTo>
                    <a:lnTo>
                      <a:pt x="362534" y="108701"/>
                    </a:lnTo>
                    <a:lnTo>
                      <a:pt x="361648" y="114011"/>
                    </a:lnTo>
                    <a:lnTo>
                      <a:pt x="361943" y="115781"/>
                    </a:lnTo>
                    <a:lnTo>
                      <a:pt x="362976" y="118731"/>
                    </a:lnTo>
                    <a:lnTo>
                      <a:pt x="363565" y="119763"/>
                    </a:lnTo>
                    <a:lnTo>
                      <a:pt x="365926" y="122123"/>
                    </a:lnTo>
                    <a:lnTo>
                      <a:pt x="367696" y="123303"/>
                    </a:lnTo>
                    <a:lnTo>
                      <a:pt x="369465" y="125958"/>
                    </a:lnTo>
                    <a:lnTo>
                      <a:pt x="370350" y="126548"/>
                    </a:lnTo>
                    <a:lnTo>
                      <a:pt x="374481" y="128465"/>
                    </a:lnTo>
                    <a:lnTo>
                      <a:pt x="375365" y="131120"/>
                    </a:lnTo>
                    <a:lnTo>
                      <a:pt x="374627" y="134070"/>
                    </a:lnTo>
                    <a:lnTo>
                      <a:pt x="375955" y="136724"/>
                    </a:lnTo>
                    <a:lnTo>
                      <a:pt x="378168" y="139232"/>
                    </a:lnTo>
                    <a:lnTo>
                      <a:pt x="380380" y="140854"/>
                    </a:lnTo>
                    <a:lnTo>
                      <a:pt x="382887" y="142034"/>
                    </a:lnTo>
                    <a:lnTo>
                      <a:pt x="385395" y="142772"/>
                    </a:lnTo>
                    <a:lnTo>
                      <a:pt x="388049" y="142772"/>
                    </a:lnTo>
                    <a:lnTo>
                      <a:pt x="389230" y="142182"/>
                    </a:lnTo>
                    <a:lnTo>
                      <a:pt x="390261" y="141149"/>
                    </a:lnTo>
                    <a:lnTo>
                      <a:pt x="392474" y="140264"/>
                    </a:lnTo>
                    <a:lnTo>
                      <a:pt x="393064" y="141149"/>
                    </a:lnTo>
                    <a:lnTo>
                      <a:pt x="393507" y="140707"/>
                    </a:lnTo>
                    <a:lnTo>
                      <a:pt x="394096" y="138199"/>
                    </a:lnTo>
                    <a:lnTo>
                      <a:pt x="393359" y="134955"/>
                    </a:lnTo>
                    <a:close/>
                    <a:moveTo>
                      <a:pt x="298670" y="76990"/>
                    </a:moveTo>
                    <a:lnTo>
                      <a:pt x="296015" y="76106"/>
                    </a:lnTo>
                    <a:lnTo>
                      <a:pt x="293950" y="74188"/>
                    </a:lnTo>
                    <a:lnTo>
                      <a:pt x="289967" y="76843"/>
                    </a:lnTo>
                    <a:lnTo>
                      <a:pt x="288641" y="76253"/>
                    </a:lnTo>
                    <a:lnTo>
                      <a:pt x="287313" y="75368"/>
                    </a:lnTo>
                    <a:lnTo>
                      <a:pt x="286133" y="74188"/>
                    </a:lnTo>
                    <a:lnTo>
                      <a:pt x="283183" y="73746"/>
                    </a:lnTo>
                    <a:lnTo>
                      <a:pt x="280233" y="73746"/>
                    </a:lnTo>
                    <a:lnTo>
                      <a:pt x="279348" y="74926"/>
                    </a:lnTo>
                    <a:lnTo>
                      <a:pt x="278906" y="76253"/>
                    </a:lnTo>
                    <a:lnTo>
                      <a:pt x="278906" y="77433"/>
                    </a:lnTo>
                    <a:lnTo>
                      <a:pt x="282003" y="84955"/>
                    </a:lnTo>
                    <a:lnTo>
                      <a:pt x="282445" y="88200"/>
                    </a:lnTo>
                    <a:lnTo>
                      <a:pt x="282445" y="91445"/>
                    </a:lnTo>
                    <a:lnTo>
                      <a:pt x="279643" y="92920"/>
                    </a:lnTo>
                    <a:lnTo>
                      <a:pt x="274629" y="92920"/>
                    </a:lnTo>
                    <a:lnTo>
                      <a:pt x="273153" y="93509"/>
                    </a:lnTo>
                    <a:lnTo>
                      <a:pt x="268287" y="97492"/>
                    </a:lnTo>
                    <a:lnTo>
                      <a:pt x="266517" y="99852"/>
                    </a:lnTo>
                    <a:lnTo>
                      <a:pt x="265337" y="102949"/>
                    </a:lnTo>
                    <a:lnTo>
                      <a:pt x="263567" y="105604"/>
                    </a:lnTo>
                    <a:lnTo>
                      <a:pt x="262239" y="106194"/>
                    </a:lnTo>
                    <a:lnTo>
                      <a:pt x="260764" y="106194"/>
                    </a:lnTo>
                    <a:lnTo>
                      <a:pt x="259290" y="106784"/>
                    </a:lnTo>
                    <a:lnTo>
                      <a:pt x="257962" y="107816"/>
                    </a:lnTo>
                    <a:lnTo>
                      <a:pt x="255160" y="108111"/>
                    </a:lnTo>
                    <a:lnTo>
                      <a:pt x="252357" y="106489"/>
                    </a:lnTo>
                    <a:lnTo>
                      <a:pt x="249407" y="106784"/>
                    </a:lnTo>
                    <a:lnTo>
                      <a:pt x="246605" y="108406"/>
                    </a:lnTo>
                    <a:lnTo>
                      <a:pt x="243655" y="108111"/>
                    </a:lnTo>
                    <a:lnTo>
                      <a:pt x="241591" y="105604"/>
                    </a:lnTo>
                    <a:lnTo>
                      <a:pt x="240706" y="102506"/>
                    </a:lnTo>
                    <a:lnTo>
                      <a:pt x="241000" y="99262"/>
                    </a:lnTo>
                    <a:lnTo>
                      <a:pt x="241738" y="97934"/>
                    </a:lnTo>
                    <a:lnTo>
                      <a:pt x="243361" y="96164"/>
                    </a:lnTo>
                    <a:lnTo>
                      <a:pt x="242033" y="94837"/>
                    </a:lnTo>
                    <a:lnTo>
                      <a:pt x="241148" y="94837"/>
                    </a:lnTo>
                    <a:lnTo>
                      <a:pt x="239968" y="95279"/>
                    </a:lnTo>
                    <a:lnTo>
                      <a:pt x="239083" y="98082"/>
                    </a:lnTo>
                    <a:lnTo>
                      <a:pt x="237756" y="106046"/>
                    </a:lnTo>
                    <a:lnTo>
                      <a:pt x="234364" y="107964"/>
                    </a:lnTo>
                    <a:lnTo>
                      <a:pt x="229201" y="107964"/>
                    </a:lnTo>
                    <a:lnTo>
                      <a:pt x="225072" y="109291"/>
                    </a:lnTo>
                    <a:lnTo>
                      <a:pt x="221974" y="109586"/>
                    </a:lnTo>
                    <a:lnTo>
                      <a:pt x="219024" y="109291"/>
                    </a:lnTo>
                    <a:lnTo>
                      <a:pt x="215927" y="107964"/>
                    </a:lnTo>
                    <a:lnTo>
                      <a:pt x="212682" y="106931"/>
                    </a:lnTo>
                    <a:lnTo>
                      <a:pt x="207077" y="107669"/>
                    </a:lnTo>
                    <a:lnTo>
                      <a:pt x="205603" y="107226"/>
                    </a:lnTo>
                    <a:lnTo>
                      <a:pt x="204127" y="107226"/>
                    </a:lnTo>
                    <a:lnTo>
                      <a:pt x="202800" y="107669"/>
                    </a:lnTo>
                    <a:lnTo>
                      <a:pt x="201473" y="107669"/>
                    </a:lnTo>
                    <a:lnTo>
                      <a:pt x="197933" y="106784"/>
                    </a:lnTo>
                    <a:lnTo>
                      <a:pt x="195720" y="108701"/>
                    </a:lnTo>
                    <a:lnTo>
                      <a:pt x="195720" y="111946"/>
                    </a:lnTo>
                    <a:lnTo>
                      <a:pt x="197196" y="114453"/>
                    </a:lnTo>
                    <a:lnTo>
                      <a:pt x="199998" y="115486"/>
                    </a:lnTo>
                    <a:lnTo>
                      <a:pt x="202948" y="116076"/>
                    </a:lnTo>
                    <a:lnTo>
                      <a:pt x="205455" y="116961"/>
                    </a:lnTo>
                    <a:lnTo>
                      <a:pt x="207815" y="118288"/>
                    </a:lnTo>
                    <a:lnTo>
                      <a:pt x="215485" y="123450"/>
                    </a:lnTo>
                    <a:lnTo>
                      <a:pt x="216222" y="123745"/>
                    </a:lnTo>
                    <a:lnTo>
                      <a:pt x="220057" y="122418"/>
                    </a:lnTo>
                    <a:lnTo>
                      <a:pt x="222859" y="122418"/>
                    </a:lnTo>
                    <a:lnTo>
                      <a:pt x="225514" y="123598"/>
                    </a:lnTo>
                    <a:lnTo>
                      <a:pt x="228464" y="127137"/>
                    </a:lnTo>
                    <a:lnTo>
                      <a:pt x="229938" y="127875"/>
                    </a:lnTo>
                    <a:lnTo>
                      <a:pt x="232446" y="128170"/>
                    </a:lnTo>
                    <a:lnTo>
                      <a:pt x="235101" y="128170"/>
                    </a:lnTo>
                    <a:lnTo>
                      <a:pt x="243950" y="127875"/>
                    </a:lnTo>
                    <a:lnTo>
                      <a:pt x="250145" y="127580"/>
                    </a:lnTo>
                    <a:lnTo>
                      <a:pt x="251325" y="127285"/>
                    </a:lnTo>
                    <a:lnTo>
                      <a:pt x="254275" y="125368"/>
                    </a:lnTo>
                    <a:lnTo>
                      <a:pt x="257372" y="124335"/>
                    </a:lnTo>
                    <a:lnTo>
                      <a:pt x="258847" y="123450"/>
                    </a:lnTo>
                    <a:lnTo>
                      <a:pt x="260175" y="122270"/>
                    </a:lnTo>
                    <a:lnTo>
                      <a:pt x="263124" y="121090"/>
                    </a:lnTo>
                    <a:lnTo>
                      <a:pt x="266369" y="120795"/>
                    </a:lnTo>
                    <a:lnTo>
                      <a:pt x="267549" y="120353"/>
                    </a:lnTo>
                    <a:lnTo>
                      <a:pt x="271237" y="118288"/>
                    </a:lnTo>
                    <a:lnTo>
                      <a:pt x="273891" y="116223"/>
                    </a:lnTo>
                    <a:lnTo>
                      <a:pt x="276251" y="113863"/>
                    </a:lnTo>
                    <a:lnTo>
                      <a:pt x="277136" y="112683"/>
                    </a:lnTo>
                    <a:lnTo>
                      <a:pt x="277726" y="111356"/>
                    </a:lnTo>
                    <a:lnTo>
                      <a:pt x="277726" y="109734"/>
                    </a:lnTo>
                    <a:lnTo>
                      <a:pt x="278611" y="108701"/>
                    </a:lnTo>
                    <a:lnTo>
                      <a:pt x="283330" y="108406"/>
                    </a:lnTo>
                    <a:lnTo>
                      <a:pt x="287756" y="108996"/>
                    </a:lnTo>
                    <a:lnTo>
                      <a:pt x="290410" y="108111"/>
                    </a:lnTo>
                    <a:lnTo>
                      <a:pt x="293213" y="106341"/>
                    </a:lnTo>
                    <a:lnTo>
                      <a:pt x="294983" y="103686"/>
                    </a:lnTo>
                    <a:lnTo>
                      <a:pt x="293213" y="100884"/>
                    </a:lnTo>
                    <a:lnTo>
                      <a:pt x="291000" y="98377"/>
                    </a:lnTo>
                    <a:lnTo>
                      <a:pt x="290705" y="96459"/>
                    </a:lnTo>
                    <a:lnTo>
                      <a:pt x="291443" y="94689"/>
                    </a:lnTo>
                    <a:lnTo>
                      <a:pt x="295425" y="94395"/>
                    </a:lnTo>
                    <a:lnTo>
                      <a:pt x="296752" y="94099"/>
                    </a:lnTo>
                    <a:lnTo>
                      <a:pt x="297785" y="93509"/>
                    </a:lnTo>
                    <a:lnTo>
                      <a:pt x="300292" y="90117"/>
                    </a:lnTo>
                    <a:lnTo>
                      <a:pt x="301620" y="87757"/>
                    </a:lnTo>
                    <a:lnTo>
                      <a:pt x="301620" y="85103"/>
                    </a:lnTo>
                    <a:lnTo>
                      <a:pt x="301029" y="83333"/>
                    </a:lnTo>
                    <a:lnTo>
                      <a:pt x="300735" y="81563"/>
                    </a:lnTo>
                    <a:lnTo>
                      <a:pt x="301767" y="77728"/>
                    </a:lnTo>
                    <a:lnTo>
                      <a:pt x="298964" y="77138"/>
                    </a:lnTo>
                    <a:close/>
                    <a:moveTo>
                      <a:pt x="247195" y="212535"/>
                    </a:moveTo>
                    <a:lnTo>
                      <a:pt x="247490" y="211945"/>
                    </a:lnTo>
                    <a:lnTo>
                      <a:pt x="248080" y="209438"/>
                    </a:lnTo>
                    <a:lnTo>
                      <a:pt x="247785" y="208258"/>
                    </a:lnTo>
                    <a:lnTo>
                      <a:pt x="246753" y="206045"/>
                    </a:lnTo>
                    <a:lnTo>
                      <a:pt x="243803" y="204570"/>
                    </a:lnTo>
                    <a:lnTo>
                      <a:pt x="241885" y="205898"/>
                    </a:lnTo>
                    <a:lnTo>
                      <a:pt x="241295" y="208553"/>
                    </a:lnTo>
                    <a:lnTo>
                      <a:pt x="245572" y="212240"/>
                    </a:lnTo>
                    <a:lnTo>
                      <a:pt x="247048" y="212682"/>
                    </a:lnTo>
                    <a:close/>
                    <a:moveTo>
                      <a:pt x="261945" y="216370"/>
                    </a:moveTo>
                    <a:lnTo>
                      <a:pt x="261945" y="215632"/>
                    </a:lnTo>
                    <a:lnTo>
                      <a:pt x="261649" y="214010"/>
                    </a:lnTo>
                    <a:lnTo>
                      <a:pt x="261649" y="212240"/>
                    </a:lnTo>
                    <a:lnTo>
                      <a:pt x="259142" y="209733"/>
                    </a:lnTo>
                    <a:lnTo>
                      <a:pt x="258110" y="209438"/>
                    </a:lnTo>
                    <a:lnTo>
                      <a:pt x="256045" y="210028"/>
                    </a:lnTo>
                    <a:lnTo>
                      <a:pt x="252357" y="207815"/>
                    </a:lnTo>
                    <a:lnTo>
                      <a:pt x="251620" y="207815"/>
                    </a:lnTo>
                    <a:lnTo>
                      <a:pt x="249998" y="208110"/>
                    </a:lnTo>
                    <a:lnTo>
                      <a:pt x="249998" y="210028"/>
                    </a:lnTo>
                    <a:lnTo>
                      <a:pt x="251915" y="212682"/>
                    </a:lnTo>
                    <a:lnTo>
                      <a:pt x="251620" y="213420"/>
                    </a:lnTo>
                    <a:lnTo>
                      <a:pt x="250145" y="215042"/>
                    </a:lnTo>
                    <a:lnTo>
                      <a:pt x="253832" y="215042"/>
                    </a:lnTo>
                    <a:lnTo>
                      <a:pt x="256488" y="215927"/>
                    </a:lnTo>
                    <a:lnTo>
                      <a:pt x="260912" y="215927"/>
                    </a:lnTo>
                    <a:lnTo>
                      <a:pt x="260912" y="217107"/>
                    </a:lnTo>
                    <a:lnTo>
                      <a:pt x="262091" y="216222"/>
                    </a:lnTo>
                    <a:close/>
                    <a:moveTo>
                      <a:pt x="267106" y="183922"/>
                    </a:moveTo>
                    <a:lnTo>
                      <a:pt x="265926" y="184512"/>
                    </a:lnTo>
                    <a:lnTo>
                      <a:pt x="264894" y="186429"/>
                    </a:lnTo>
                    <a:lnTo>
                      <a:pt x="266959" y="187609"/>
                    </a:lnTo>
                    <a:lnTo>
                      <a:pt x="266959" y="189526"/>
                    </a:lnTo>
                    <a:lnTo>
                      <a:pt x="266074" y="191739"/>
                    </a:lnTo>
                    <a:lnTo>
                      <a:pt x="268139" y="193804"/>
                    </a:lnTo>
                    <a:lnTo>
                      <a:pt x="267696" y="191886"/>
                    </a:lnTo>
                    <a:lnTo>
                      <a:pt x="268581" y="187609"/>
                    </a:lnTo>
                    <a:lnTo>
                      <a:pt x="267991" y="186429"/>
                    </a:lnTo>
                    <a:lnTo>
                      <a:pt x="267991" y="183774"/>
                    </a:lnTo>
                    <a:lnTo>
                      <a:pt x="267254" y="183774"/>
                    </a:lnTo>
                    <a:close/>
                    <a:moveTo>
                      <a:pt x="259437" y="239821"/>
                    </a:moveTo>
                    <a:lnTo>
                      <a:pt x="259142" y="241148"/>
                    </a:lnTo>
                    <a:lnTo>
                      <a:pt x="259584" y="241591"/>
                    </a:lnTo>
                    <a:lnTo>
                      <a:pt x="261797" y="242181"/>
                    </a:lnTo>
                    <a:lnTo>
                      <a:pt x="262091" y="240116"/>
                    </a:lnTo>
                    <a:lnTo>
                      <a:pt x="261354" y="239821"/>
                    </a:lnTo>
                    <a:lnTo>
                      <a:pt x="259437" y="239821"/>
                    </a:lnTo>
                    <a:close/>
                    <a:moveTo>
                      <a:pt x="269761" y="223892"/>
                    </a:moveTo>
                    <a:lnTo>
                      <a:pt x="267844" y="225809"/>
                    </a:lnTo>
                    <a:lnTo>
                      <a:pt x="266664" y="225809"/>
                    </a:lnTo>
                    <a:lnTo>
                      <a:pt x="265632" y="224777"/>
                    </a:lnTo>
                    <a:lnTo>
                      <a:pt x="265632" y="223597"/>
                    </a:lnTo>
                    <a:lnTo>
                      <a:pt x="260912" y="220057"/>
                    </a:lnTo>
                    <a:lnTo>
                      <a:pt x="259732" y="218287"/>
                    </a:lnTo>
                    <a:lnTo>
                      <a:pt x="258699" y="217550"/>
                    </a:lnTo>
                    <a:lnTo>
                      <a:pt x="258995" y="219319"/>
                    </a:lnTo>
                    <a:lnTo>
                      <a:pt x="260912" y="221974"/>
                    </a:lnTo>
                    <a:lnTo>
                      <a:pt x="261797" y="224334"/>
                    </a:lnTo>
                    <a:lnTo>
                      <a:pt x="263272" y="225072"/>
                    </a:lnTo>
                    <a:lnTo>
                      <a:pt x="263272" y="227579"/>
                    </a:lnTo>
                    <a:lnTo>
                      <a:pt x="269172" y="229349"/>
                    </a:lnTo>
                    <a:lnTo>
                      <a:pt x="270646" y="230234"/>
                    </a:lnTo>
                    <a:lnTo>
                      <a:pt x="272416" y="224039"/>
                    </a:lnTo>
                    <a:lnTo>
                      <a:pt x="271383" y="223154"/>
                    </a:lnTo>
                    <a:lnTo>
                      <a:pt x="269761" y="223744"/>
                    </a:lnTo>
                    <a:close/>
                  </a:path>
                </a:pathLst>
              </a:custGeom>
              <a:grpFill/>
              <a:ln w="3175" cap="flat">
                <a:solidFill>
                  <a:schemeClr val="bg2">
                    <a:lumMod val="90000"/>
                  </a:schemeClr>
                </a:solidFill>
                <a:prstDash val="solid"/>
                <a:miter/>
              </a:ln>
            </p:spPr>
            <p:txBody>
              <a:bodyPr rtlCol="0" anchor="ctr"/>
              <a:lstStyle/>
              <a:p>
                <a:endParaRPr lang="en-GB"/>
              </a:p>
            </p:txBody>
          </p:sp>
          <p:sp>
            <p:nvSpPr>
              <p:cNvPr id="87" name="Freeform: Shape 86">
                <a:extLst>
                  <a:ext uri="{FF2B5EF4-FFF2-40B4-BE49-F238E27FC236}">
                    <a16:creationId xmlns:a16="http://schemas.microsoft.com/office/drawing/2014/main" id="{870A10F2-FE50-7947-CF10-064865A55584}"/>
                  </a:ext>
                </a:extLst>
              </p:cNvPr>
              <p:cNvSpPr/>
              <p:nvPr/>
            </p:nvSpPr>
            <p:spPr>
              <a:xfrm>
                <a:off x="1829520" y="4522436"/>
                <a:ext cx="397341" cy="321530"/>
              </a:xfrm>
              <a:custGeom>
                <a:avLst/>
                <a:gdLst>
                  <a:gd name="connsiteX0" fmla="*/ 204718 w 397341"/>
                  <a:gd name="connsiteY0" fmla="*/ 206488 h 321530"/>
                  <a:gd name="connsiteX1" fmla="*/ 203685 w 397341"/>
                  <a:gd name="connsiteY1" fmla="*/ 206488 h 321530"/>
                  <a:gd name="connsiteX2" fmla="*/ 206193 w 397341"/>
                  <a:gd name="connsiteY2" fmla="*/ 208110 h 321530"/>
                  <a:gd name="connsiteX3" fmla="*/ 207225 w 397341"/>
                  <a:gd name="connsiteY3" fmla="*/ 208110 h 321530"/>
                  <a:gd name="connsiteX4" fmla="*/ 206045 w 397341"/>
                  <a:gd name="connsiteY4" fmla="*/ 207520 h 321530"/>
                  <a:gd name="connsiteX5" fmla="*/ 204570 w 397341"/>
                  <a:gd name="connsiteY5" fmla="*/ 206488 h 321530"/>
                  <a:gd name="connsiteX6" fmla="*/ 210028 w 397341"/>
                  <a:gd name="connsiteY6" fmla="*/ 207373 h 321530"/>
                  <a:gd name="connsiteX7" fmla="*/ 207815 w 397341"/>
                  <a:gd name="connsiteY7" fmla="*/ 207373 h 321530"/>
                  <a:gd name="connsiteX8" fmla="*/ 210175 w 397341"/>
                  <a:gd name="connsiteY8" fmla="*/ 207963 h 321530"/>
                  <a:gd name="connsiteX9" fmla="*/ 212092 w 397341"/>
                  <a:gd name="connsiteY9" fmla="*/ 208848 h 321530"/>
                  <a:gd name="connsiteX10" fmla="*/ 210618 w 397341"/>
                  <a:gd name="connsiteY10" fmla="*/ 207520 h 321530"/>
                  <a:gd name="connsiteX11" fmla="*/ 210028 w 397341"/>
                  <a:gd name="connsiteY11" fmla="*/ 207520 h 321530"/>
                  <a:gd name="connsiteX12" fmla="*/ 277284 w 397341"/>
                  <a:gd name="connsiteY12" fmla="*/ 247490 h 321530"/>
                  <a:gd name="connsiteX13" fmla="*/ 276399 w 397341"/>
                  <a:gd name="connsiteY13" fmla="*/ 246458 h 321530"/>
                  <a:gd name="connsiteX14" fmla="*/ 275071 w 397341"/>
                  <a:gd name="connsiteY14" fmla="*/ 245868 h 321530"/>
                  <a:gd name="connsiteX15" fmla="*/ 275514 w 397341"/>
                  <a:gd name="connsiteY15" fmla="*/ 246605 h 321530"/>
                  <a:gd name="connsiteX16" fmla="*/ 277136 w 397341"/>
                  <a:gd name="connsiteY16" fmla="*/ 248228 h 321530"/>
                  <a:gd name="connsiteX17" fmla="*/ 278021 w 397341"/>
                  <a:gd name="connsiteY17" fmla="*/ 249555 h 321530"/>
                  <a:gd name="connsiteX18" fmla="*/ 279053 w 397341"/>
                  <a:gd name="connsiteY18" fmla="*/ 249998 h 321530"/>
                  <a:gd name="connsiteX19" fmla="*/ 279053 w 397341"/>
                  <a:gd name="connsiteY19" fmla="*/ 249260 h 321530"/>
                  <a:gd name="connsiteX20" fmla="*/ 277284 w 397341"/>
                  <a:gd name="connsiteY20" fmla="*/ 247343 h 321530"/>
                  <a:gd name="connsiteX21" fmla="*/ 165780 w 397341"/>
                  <a:gd name="connsiteY21" fmla="*/ 184364 h 321530"/>
                  <a:gd name="connsiteX22" fmla="*/ 166370 w 397341"/>
                  <a:gd name="connsiteY22" fmla="*/ 185249 h 321530"/>
                  <a:gd name="connsiteX23" fmla="*/ 167993 w 397341"/>
                  <a:gd name="connsiteY23" fmla="*/ 187166 h 321530"/>
                  <a:gd name="connsiteX24" fmla="*/ 168435 w 397341"/>
                  <a:gd name="connsiteY24" fmla="*/ 188346 h 321530"/>
                  <a:gd name="connsiteX25" fmla="*/ 168435 w 397341"/>
                  <a:gd name="connsiteY25" fmla="*/ 187166 h 321530"/>
                  <a:gd name="connsiteX26" fmla="*/ 166518 w 397341"/>
                  <a:gd name="connsiteY26" fmla="*/ 184659 h 321530"/>
                  <a:gd name="connsiteX27" fmla="*/ 165780 w 397341"/>
                  <a:gd name="connsiteY27" fmla="*/ 184659 h 321530"/>
                  <a:gd name="connsiteX28" fmla="*/ 234511 w 397341"/>
                  <a:gd name="connsiteY28" fmla="*/ 193509 h 321530"/>
                  <a:gd name="connsiteX29" fmla="*/ 234954 w 397341"/>
                  <a:gd name="connsiteY29" fmla="*/ 193214 h 321530"/>
                  <a:gd name="connsiteX30" fmla="*/ 235691 w 397341"/>
                  <a:gd name="connsiteY30" fmla="*/ 191149 h 321530"/>
                  <a:gd name="connsiteX31" fmla="*/ 234954 w 397341"/>
                  <a:gd name="connsiteY31" fmla="*/ 191444 h 321530"/>
                  <a:gd name="connsiteX32" fmla="*/ 234364 w 397341"/>
                  <a:gd name="connsiteY32" fmla="*/ 193509 h 321530"/>
                  <a:gd name="connsiteX33" fmla="*/ 280233 w 397341"/>
                  <a:gd name="connsiteY33" fmla="*/ 253095 h 321530"/>
                  <a:gd name="connsiteX34" fmla="*/ 280528 w 397341"/>
                  <a:gd name="connsiteY34" fmla="*/ 253833 h 321530"/>
                  <a:gd name="connsiteX35" fmla="*/ 282593 w 397341"/>
                  <a:gd name="connsiteY35" fmla="*/ 254717 h 321530"/>
                  <a:gd name="connsiteX36" fmla="*/ 283183 w 397341"/>
                  <a:gd name="connsiteY36" fmla="*/ 255160 h 321530"/>
                  <a:gd name="connsiteX37" fmla="*/ 282888 w 397341"/>
                  <a:gd name="connsiteY37" fmla="*/ 254128 h 321530"/>
                  <a:gd name="connsiteX38" fmla="*/ 280381 w 397341"/>
                  <a:gd name="connsiteY38" fmla="*/ 252948 h 321530"/>
                  <a:gd name="connsiteX39" fmla="*/ 1032 w 397341"/>
                  <a:gd name="connsiteY39" fmla="*/ 210470 h 321530"/>
                  <a:gd name="connsiteX40" fmla="*/ 737 w 397341"/>
                  <a:gd name="connsiteY40" fmla="*/ 211060 h 321530"/>
                  <a:gd name="connsiteX41" fmla="*/ 442 w 397341"/>
                  <a:gd name="connsiteY41" fmla="*/ 213862 h 321530"/>
                  <a:gd name="connsiteX42" fmla="*/ 1327 w 397341"/>
                  <a:gd name="connsiteY42" fmla="*/ 214305 h 321530"/>
                  <a:gd name="connsiteX43" fmla="*/ 2360 w 397341"/>
                  <a:gd name="connsiteY43" fmla="*/ 214305 h 321530"/>
                  <a:gd name="connsiteX44" fmla="*/ 3540 w 397341"/>
                  <a:gd name="connsiteY44" fmla="*/ 213862 h 321530"/>
                  <a:gd name="connsiteX45" fmla="*/ 2360 w 397341"/>
                  <a:gd name="connsiteY45" fmla="*/ 211503 h 321530"/>
                  <a:gd name="connsiteX46" fmla="*/ 885 w 397341"/>
                  <a:gd name="connsiteY46" fmla="*/ 210618 h 321530"/>
                  <a:gd name="connsiteX47" fmla="*/ 1032 w 397341"/>
                  <a:gd name="connsiteY47" fmla="*/ 208258 h 321530"/>
                  <a:gd name="connsiteX48" fmla="*/ 1770 w 397341"/>
                  <a:gd name="connsiteY48" fmla="*/ 207373 h 321530"/>
                  <a:gd name="connsiteX49" fmla="*/ 1327 w 397341"/>
                  <a:gd name="connsiteY49" fmla="*/ 206783 h 321530"/>
                  <a:gd name="connsiteX50" fmla="*/ 0 w 397341"/>
                  <a:gd name="connsiteY50" fmla="*/ 206045 h 321530"/>
                  <a:gd name="connsiteX51" fmla="*/ 0 w 397341"/>
                  <a:gd name="connsiteY51" fmla="*/ 207963 h 321530"/>
                  <a:gd name="connsiteX52" fmla="*/ 590 w 397341"/>
                  <a:gd name="connsiteY52" fmla="*/ 208405 h 321530"/>
                  <a:gd name="connsiteX53" fmla="*/ 1032 w 397341"/>
                  <a:gd name="connsiteY53" fmla="*/ 208405 h 321530"/>
                  <a:gd name="connsiteX54" fmla="*/ 156488 w 397341"/>
                  <a:gd name="connsiteY54" fmla="*/ 197933 h 321530"/>
                  <a:gd name="connsiteX55" fmla="*/ 155898 w 397341"/>
                  <a:gd name="connsiteY55" fmla="*/ 196458 h 321530"/>
                  <a:gd name="connsiteX56" fmla="*/ 155013 w 397341"/>
                  <a:gd name="connsiteY56" fmla="*/ 194689 h 321530"/>
                  <a:gd name="connsiteX57" fmla="*/ 153981 w 397341"/>
                  <a:gd name="connsiteY57" fmla="*/ 192476 h 321530"/>
                  <a:gd name="connsiteX58" fmla="*/ 153981 w 397341"/>
                  <a:gd name="connsiteY58" fmla="*/ 194836 h 321530"/>
                  <a:gd name="connsiteX59" fmla="*/ 155013 w 397341"/>
                  <a:gd name="connsiteY59" fmla="*/ 195868 h 321530"/>
                  <a:gd name="connsiteX60" fmla="*/ 155603 w 397341"/>
                  <a:gd name="connsiteY60" fmla="*/ 197196 h 321530"/>
                  <a:gd name="connsiteX61" fmla="*/ 155898 w 397341"/>
                  <a:gd name="connsiteY61" fmla="*/ 198376 h 321530"/>
                  <a:gd name="connsiteX62" fmla="*/ 156931 w 397341"/>
                  <a:gd name="connsiteY62" fmla="*/ 199703 h 321530"/>
                  <a:gd name="connsiteX63" fmla="*/ 157521 w 397341"/>
                  <a:gd name="connsiteY63" fmla="*/ 199703 h 321530"/>
                  <a:gd name="connsiteX64" fmla="*/ 157521 w 397341"/>
                  <a:gd name="connsiteY64" fmla="*/ 199261 h 321530"/>
                  <a:gd name="connsiteX65" fmla="*/ 156636 w 397341"/>
                  <a:gd name="connsiteY65" fmla="*/ 197933 h 321530"/>
                  <a:gd name="connsiteX66" fmla="*/ 57079 w 397341"/>
                  <a:gd name="connsiteY66" fmla="*/ 235691 h 321530"/>
                  <a:gd name="connsiteX67" fmla="*/ 56784 w 397341"/>
                  <a:gd name="connsiteY67" fmla="*/ 233036 h 321530"/>
                  <a:gd name="connsiteX68" fmla="*/ 55457 w 397341"/>
                  <a:gd name="connsiteY68" fmla="*/ 231266 h 321530"/>
                  <a:gd name="connsiteX69" fmla="*/ 52064 w 397341"/>
                  <a:gd name="connsiteY69" fmla="*/ 230529 h 321530"/>
                  <a:gd name="connsiteX70" fmla="*/ 49410 w 397341"/>
                  <a:gd name="connsiteY70" fmla="*/ 231414 h 321530"/>
                  <a:gd name="connsiteX71" fmla="*/ 48820 w 397341"/>
                  <a:gd name="connsiteY71" fmla="*/ 232299 h 321530"/>
                  <a:gd name="connsiteX72" fmla="*/ 48820 w 397341"/>
                  <a:gd name="connsiteY72" fmla="*/ 233774 h 321530"/>
                  <a:gd name="connsiteX73" fmla="*/ 50295 w 397341"/>
                  <a:gd name="connsiteY73" fmla="*/ 236871 h 321530"/>
                  <a:gd name="connsiteX74" fmla="*/ 52802 w 397341"/>
                  <a:gd name="connsiteY74" fmla="*/ 237314 h 321530"/>
                  <a:gd name="connsiteX75" fmla="*/ 56489 w 397341"/>
                  <a:gd name="connsiteY75" fmla="*/ 236724 h 321530"/>
                  <a:gd name="connsiteX76" fmla="*/ 57817 w 397341"/>
                  <a:gd name="connsiteY76" fmla="*/ 239083 h 321530"/>
                  <a:gd name="connsiteX77" fmla="*/ 58702 w 397341"/>
                  <a:gd name="connsiteY77" fmla="*/ 239821 h 321530"/>
                  <a:gd name="connsiteX78" fmla="*/ 60619 w 397341"/>
                  <a:gd name="connsiteY78" fmla="*/ 240116 h 321530"/>
                  <a:gd name="connsiteX79" fmla="*/ 61356 w 397341"/>
                  <a:gd name="connsiteY79" fmla="*/ 238788 h 321530"/>
                  <a:gd name="connsiteX80" fmla="*/ 60619 w 397341"/>
                  <a:gd name="connsiteY80" fmla="*/ 236724 h 321530"/>
                  <a:gd name="connsiteX81" fmla="*/ 56932 w 397341"/>
                  <a:gd name="connsiteY81" fmla="*/ 235544 h 321530"/>
                  <a:gd name="connsiteX82" fmla="*/ 41888 w 397341"/>
                  <a:gd name="connsiteY82" fmla="*/ 229791 h 321530"/>
                  <a:gd name="connsiteX83" fmla="*/ 41593 w 397341"/>
                  <a:gd name="connsiteY83" fmla="*/ 230676 h 321530"/>
                  <a:gd name="connsiteX84" fmla="*/ 41593 w 397341"/>
                  <a:gd name="connsiteY84" fmla="*/ 231414 h 321530"/>
                  <a:gd name="connsiteX85" fmla="*/ 42183 w 397341"/>
                  <a:gd name="connsiteY85" fmla="*/ 232151 h 321530"/>
                  <a:gd name="connsiteX86" fmla="*/ 43215 w 397341"/>
                  <a:gd name="connsiteY86" fmla="*/ 232594 h 321530"/>
                  <a:gd name="connsiteX87" fmla="*/ 44100 w 397341"/>
                  <a:gd name="connsiteY87" fmla="*/ 231856 h 321530"/>
                  <a:gd name="connsiteX88" fmla="*/ 44985 w 397341"/>
                  <a:gd name="connsiteY88" fmla="*/ 230382 h 321530"/>
                  <a:gd name="connsiteX89" fmla="*/ 44247 w 397341"/>
                  <a:gd name="connsiteY89" fmla="*/ 229939 h 321530"/>
                  <a:gd name="connsiteX90" fmla="*/ 41740 w 397341"/>
                  <a:gd name="connsiteY90" fmla="*/ 229939 h 321530"/>
                  <a:gd name="connsiteX91" fmla="*/ 334805 w 397341"/>
                  <a:gd name="connsiteY91" fmla="*/ 43067 h 321530"/>
                  <a:gd name="connsiteX92" fmla="*/ 334805 w 397341"/>
                  <a:gd name="connsiteY92" fmla="*/ 45870 h 321530"/>
                  <a:gd name="connsiteX93" fmla="*/ 335838 w 397341"/>
                  <a:gd name="connsiteY93" fmla="*/ 45427 h 321530"/>
                  <a:gd name="connsiteX94" fmla="*/ 336280 w 397341"/>
                  <a:gd name="connsiteY94" fmla="*/ 44837 h 321530"/>
                  <a:gd name="connsiteX95" fmla="*/ 336280 w 397341"/>
                  <a:gd name="connsiteY95" fmla="*/ 44100 h 321530"/>
                  <a:gd name="connsiteX96" fmla="*/ 335985 w 397341"/>
                  <a:gd name="connsiteY96" fmla="*/ 43658 h 321530"/>
                  <a:gd name="connsiteX97" fmla="*/ 334805 w 397341"/>
                  <a:gd name="connsiteY97" fmla="*/ 43067 h 321530"/>
                  <a:gd name="connsiteX98" fmla="*/ 338640 w 397341"/>
                  <a:gd name="connsiteY98" fmla="*/ 318581 h 321530"/>
                  <a:gd name="connsiteX99" fmla="*/ 338050 w 397341"/>
                  <a:gd name="connsiteY99" fmla="*/ 319024 h 321530"/>
                  <a:gd name="connsiteX100" fmla="*/ 338640 w 397341"/>
                  <a:gd name="connsiteY100" fmla="*/ 319024 h 321530"/>
                  <a:gd name="connsiteX101" fmla="*/ 339230 w 397341"/>
                  <a:gd name="connsiteY101" fmla="*/ 320794 h 321530"/>
                  <a:gd name="connsiteX102" fmla="*/ 338935 w 397341"/>
                  <a:gd name="connsiteY102" fmla="*/ 321531 h 321530"/>
                  <a:gd name="connsiteX103" fmla="*/ 339672 w 397341"/>
                  <a:gd name="connsiteY103" fmla="*/ 321089 h 321530"/>
                  <a:gd name="connsiteX104" fmla="*/ 339377 w 397341"/>
                  <a:gd name="connsiteY104" fmla="*/ 319909 h 321530"/>
                  <a:gd name="connsiteX105" fmla="*/ 338492 w 397341"/>
                  <a:gd name="connsiteY105" fmla="*/ 318729 h 321530"/>
                  <a:gd name="connsiteX106" fmla="*/ 326103 w 397341"/>
                  <a:gd name="connsiteY106" fmla="*/ 23894 h 321530"/>
                  <a:gd name="connsiteX107" fmla="*/ 322416 w 397341"/>
                  <a:gd name="connsiteY107" fmla="*/ 25811 h 321530"/>
                  <a:gd name="connsiteX108" fmla="*/ 323301 w 397341"/>
                  <a:gd name="connsiteY108" fmla="*/ 27433 h 321530"/>
                  <a:gd name="connsiteX109" fmla="*/ 324923 w 397341"/>
                  <a:gd name="connsiteY109" fmla="*/ 27876 h 321530"/>
                  <a:gd name="connsiteX110" fmla="*/ 326251 w 397341"/>
                  <a:gd name="connsiteY110" fmla="*/ 27286 h 321530"/>
                  <a:gd name="connsiteX111" fmla="*/ 330085 w 397341"/>
                  <a:gd name="connsiteY111" fmla="*/ 26548 h 321530"/>
                  <a:gd name="connsiteX112" fmla="*/ 331265 w 397341"/>
                  <a:gd name="connsiteY112" fmla="*/ 25221 h 321530"/>
                  <a:gd name="connsiteX113" fmla="*/ 330085 w 397341"/>
                  <a:gd name="connsiteY113" fmla="*/ 25221 h 321530"/>
                  <a:gd name="connsiteX114" fmla="*/ 326103 w 397341"/>
                  <a:gd name="connsiteY114" fmla="*/ 24041 h 321530"/>
                  <a:gd name="connsiteX115" fmla="*/ 378168 w 397341"/>
                  <a:gd name="connsiteY115" fmla="*/ 251178 h 321530"/>
                  <a:gd name="connsiteX116" fmla="*/ 377135 w 397341"/>
                  <a:gd name="connsiteY116" fmla="*/ 251178 h 321530"/>
                  <a:gd name="connsiteX117" fmla="*/ 379643 w 397341"/>
                  <a:gd name="connsiteY117" fmla="*/ 253538 h 321530"/>
                  <a:gd name="connsiteX118" fmla="*/ 379643 w 397341"/>
                  <a:gd name="connsiteY118" fmla="*/ 253095 h 321530"/>
                  <a:gd name="connsiteX119" fmla="*/ 378168 w 397341"/>
                  <a:gd name="connsiteY119" fmla="*/ 251178 h 321530"/>
                  <a:gd name="connsiteX120" fmla="*/ 396457 w 397341"/>
                  <a:gd name="connsiteY120" fmla="*/ 257815 h 321530"/>
                  <a:gd name="connsiteX121" fmla="*/ 395129 w 397341"/>
                  <a:gd name="connsiteY121" fmla="*/ 257225 h 321530"/>
                  <a:gd name="connsiteX122" fmla="*/ 393949 w 397341"/>
                  <a:gd name="connsiteY122" fmla="*/ 256635 h 321530"/>
                  <a:gd name="connsiteX123" fmla="*/ 393064 w 397341"/>
                  <a:gd name="connsiteY123" fmla="*/ 256340 h 321530"/>
                  <a:gd name="connsiteX124" fmla="*/ 392474 w 397341"/>
                  <a:gd name="connsiteY124" fmla="*/ 256340 h 321530"/>
                  <a:gd name="connsiteX125" fmla="*/ 392917 w 397341"/>
                  <a:gd name="connsiteY125" fmla="*/ 256930 h 321530"/>
                  <a:gd name="connsiteX126" fmla="*/ 393654 w 397341"/>
                  <a:gd name="connsiteY126" fmla="*/ 256930 h 321530"/>
                  <a:gd name="connsiteX127" fmla="*/ 394982 w 397341"/>
                  <a:gd name="connsiteY127" fmla="*/ 257667 h 321530"/>
                  <a:gd name="connsiteX128" fmla="*/ 396014 w 397341"/>
                  <a:gd name="connsiteY128" fmla="*/ 258257 h 321530"/>
                  <a:gd name="connsiteX129" fmla="*/ 396752 w 397341"/>
                  <a:gd name="connsiteY129" fmla="*/ 258552 h 321530"/>
                  <a:gd name="connsiteX130" fmla="*/ 396752 w 397341"/>
                  <a:gd name="connsiteY130" fmla="*/ 259142 h 321530"/>
                  <a:gd name="connsiteX131" fmla="*/ 397341 w 397341"/>
                  <a:gd name="connsiteY131" fmla="*/ 258552 h 321530"/>
                  <a:gd name="connsiteX132" fmla="*/ 396457 w 397341"/>
                  <a:gd name="connsiteY132" fmla="*/ 257815 h 321530"/>
                  <a:gd name="connsiteX133" fmla="*/ 296752 w 397341"/>
                  <a:gd name="connsiteY133" fmla="*/ 15192 h 321530"/>
                  <a:gd name="connsiteX134" fmla="*/ 296752 w 397341"/>
                  <a:gd name="connsiteY134" fmla="*/ 15782 h 321530"/>
                  <a:gd name="connsiteX135" fmla="*/ 297932 w 397341"/>
                  <a:gd name="connsiteY135" fmla="*/ 17404 h 321530"/>
                  <a:gd name="connsiteX136" fmla="*/ 298522 w 397341"/>
                  <a:gd name="connsiteY136" fmla="*/ 16962 h 321530"/>
                  <a:gd name="connsiteX137" fmla="*/ 299702 w 397341"/>
                  <a:gd name="connsiteY137" fmla="*/ 14897 h 321530"/>
                  <a:gd name="connsiteX138" fmla="*/ 298670 w 397341"/>
                  <a:gd name="connsiteY138" fmla="*/ 14454 h 321530"/>
                  <a:gd name="connsiteX139" fmla="*/ 296752 w 397341"/>
                  <a:gd name="connsiteY139" fmla="*/ 15339 h 321530"/>
                  <a:gd name="connsiteX140" fmla="*/ 323891 w 397341"/>
                  <a:gd name="connsiteY140" fmla="*/ 29793 h 321530"/>
                  <a:gd name="connsiteX141" fmla="*/ 323153 w 397341"/>
                  <a:gd name="connsiteY141" fmla="*/ 30088 h 321530"/>
                  <a:gd name="connsiteX142" fmla="*/ 323153 w 397341"/>
                  <a:gd name="connsiteY142" fmla="*/ 32301 h 321530"/>
                  <a:gd name="connsiteX143" fmla="*/ 325071 w 397341"/>
                  <a:gd name="connsiteY143" fmla="*/ 30236 h 321530"/>
                  <a:gd name="connsiteX144" fmla="*/ 324481 w 397341"/>
                  <a:gd name="connsiteY144" fmla="*/ 29793 h 321530"/>
                  <a:gd name="connsiteX145" fmla="*/ 323891 w 397341"/>
                  <a:gd name="connsiteY145" fmla="*/ 29793 h 321530"/>
                  <a:gd name="connsiteX146" fmla="*/ 299407 w 397341"/>
                  <a:gd name="connsiteY146" fmla="*/ 2507 h 321530"/>
                  <a:gd name="connsiteX147" fmla="*/ 299407 w 397341"/>
                  <a:gd name="connsiteY147" fmla="*/ 1622 h 321530"/>
                  <a:gd name="connsiteX148" fmla="*/ 299112 w 397341"/>
                  <a:gd name="connsiteY148" fmla="*/ 590 h 321530"/>
                  <a:gd name="connsiteX149" fmla="*/ 294688 w 397341"/>
                  <a:gd name="connsiteY149" fmla="*/ 0 h 321530"/>
                  <a:gd name="connsiteX150" fmla="*/ 294245 w 397341"/>
                  <a:gd name="connsiteY150" fmla="*/ 442 h 321530"/>
                  <a:gd name="connsiteX151" fmla="*/ 293950 w 397341"/>
                  <a:gd name="connsiteY151" fmla="*/ 1770 h 321530"/>
                  <a:gd name="connsiteX152" fmla="*/ 294835 w 397341"/>
                  <a:gd name="connsiteY152" fmla="*/ 3835 h 321530"/>
                  <a:gd name="connsiteX153" fmla="*/ 296015 w 397341"/>
                  <a:gd name="connsiteY153" fmla="*/ 3835 h 321530"/>
                  <a:gd name="connsiteX154" fmla="*/ 298522 w 397341"/>
                  <a:gd name="connsiteY154" fmla="*/ 3392 h 321530"/>
                  <a:gd name="connsiteX155" fmla="*/ 299260 w 397341"/>
                  <a:gd name="connsiteY155" fmla="*/ 2360 h 321530"/>
                  <a:gd name="connsiteX156" fmla="*/ 282741 w 397341"/>
                  <a:gd name="connsiteY156" fmla="*/ 235396 h 321530"/>
                  <a:gd name="connsiteX157" fmla="*/ 280823 w 397341"/>
                  <a:gd name="connsiteY157" fmla="*/ 236281 h 321530"/>
                  <a:gd name="connsiteX158" fmla="*/ 279791 w 397341"/>
                  <a:gd name="connsiteY158" fmla="*/ 237166 h 321530"/>
                  <a:gd name="connsiteX159" fmla="*/ 279201 w 397341"/>
                  <a:gd name="connsiteY159" fmla="*/ 238199 h 321530"/>
                  <a:gd name="connsiteX160" fmla="*/ 278464 w 397341"/>
                  <a:gd name="connsiteY160" fmla="*/ 239378 h 321530"/>
                  <a:gd name="connsiteX161" fmla="*/ 278464 w 397341"/>
                  <a:gd name="connsiteY161" fmla="*/ 240263 h 321530"/>
                  <a:gd name="connsiteX162" fmla="*/ 278759 w 397341"/>
                  <a:gd name="connsiteY162" fmla="*/ 240263 h 321530"/>
                  <a:gd name="connsiteX163" fmla="*/ 279643 w 397341"/>
                  <a:gd name="connsiteY163" fmla="*/ 240558 h 321530"/>
                  <a:gd name="connsiteX164" fmla="*/ 279643 w 397341"/>
                  <a:gd name="connsiteY164" fmla="*/ 240116 h 321530"/>
                  <a:gd name="connsiteX165" fmla="*/ 279053 w 397341"/>
                  <a:gd name="connsiteY165" fmla="*/ 240116 h 321530"/>
                  <a:gd name="connsiteX166" fmla="*/ 279053 w 397341"/>
                  <a:gd name="connsiteY166" fmla="*/ 239673 h 321530"/>
                  <a:gd name="connsiteX167" fmla="*/ 279348 w 397341"/>
                  <a:gd name="connsiteY167" fmla="*/ 238788 h 321530"/>
                  <a:gd name="connsiteX168" fmla="*/ 280381 w 397341"/>
                  <a:gd name="connsiteY168" fmla="*/ 237461 h 321530"/>
                  <a:gd name="connsiteX169" fmla="*/ 283626 w 397341"/>
                  <a:gd name="connsiteY169" fmla="*/ 235544 h 321530"/>
                  <a:gd name="connsiteX170" fmla="*/ 283921 w 397341"/>
                  <a:gd name="connsiteY170" fmla="*/ 235544 h 321530"/>
                  <a:gd name="connsiteX171" fmla="*/ 283626 w 397341"/>
                  <a:gd name="connsiteY171" fmla="*/ 235249 h 321530"/>
                  <a:gd name="connsiteX172" fmla="*/ 282741 w 397341"/>
                  <a:gd name="connsiteY172" fmla="*/ 235691 h 321530"/>
                  <a:gd name="connsiteX173" fmla="*/ 311502 w 397341"/>
                  <a:gd name="connsiteY173" fmla="*/ 2065 h 321530"/>
                  <a:gd name="connsiteX174" fmla="*/ 310764 w 397341"/>
                  <a:gd name="connsiteY174" fmla="*/ 2360 h 321530"/>
                  <a:gd name="connsiteX175" fmla="*/ 310174 w 397341"/>
                  <a:gd name="connsiteY175" fmla="*/ 3097 h 321530"/>
                  <a:gd name="connsiteX176" fmla="*/ 310469 w 397341"/>
                  <a:gd name="connsiteY176" fmla="*/ 4425 h 321530"/>
                  <a:gd name="connsiteX177" fmla="*/ 312092 w 397341"/>
                  <a:gd name="connsiteY177" fmla="*/ 4425 h 321530"/>
                  <a:gd name="connsiteX178" fmla="*/ 313271 w 397341"/>
                  <a:gd name="connsiteY178" fmla="*/ 3540 h 321530"/>
                  <a:gd name="connsiteX179" fmla="*/ 313271 w 397341"/>
                  <a:gd name="connsiteY179" fmla="*/ 3097 h 321530"/>
                  <a:gd name="connsiteX180" fmla="*/ 312681 w 397341"/>
                  <a:gd name="connsiteY180" fmla="*/ 2507 h 321530"/>
                  <a:gd name="connsiteX181" fmla="*/ 311354 w 397341"/>
                  <a:gd name="connsiteY181" fmla="*/ 2065 h 32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97341" h="321530">
                    <a:moveTo>
                      <a:pt x="204718" y="206488"/>
                    </a:moveTo>
                    <a:lnTo>
                      <a:pt x="203685" y="206488"/>
                    </a:lnTo>
                    <a:lnTo>
                      <a:pt x="206193" y="208110"/>
                    </a:lnTo>
                    <a:lnTo>
                      <a:pt x="207225" y="208110"/>
                    </a:lnTo>
                    <a:lnTo>
                      <a:pt x="206045" y="207520"/>
                    </a:lnTo>
                    <a:lnTo>
                      <a:pt x="204570" y="206488"/>
                    </a:lnTo>
                    <a:close/>
                    <a:moveTo>
                      <a:pt x="210028" y="207373"/>
                    </a:moveTo>
                    <a:lnTo>
                      <a:pt x="207815" y="207373"/>
                    </a:lnTo>
                    <a:lnTo>
                      <a:pt x="210175" y="207963"/>
                    </a:lnTo>
                    <a:lnTo>
                      <a:pt x="212092" y="208848"/>
                    </a:lnTo>
                    <a:lnTo>
                      <a:pt x="210618" y="207520"/>
                    </a:lnTo>
                    <a:lnTo>
                      <a:pt x="210028" y="207520"/>
                    </a:lnTo>
                    <a:close/>
                    <a:moveTo>
                      <a:pt x="277284" y="247490"/>
                    </a:moveTo>
                    <a:lnTo>
                      <a:pt x="276399" y="246458"/>
                    </a:lnTo>
                    <a:lnTo>
                      <a:pt x="275071" y="245868"/>
                    </a:lnTo>
                    <a:lnTo>
                      <a:pt x="275514" y="246605"/>
                    </a:lnTo>
                    <a:lnTo>
                      <a:pt x="277136" y="248228"/>
                    </a:lnTo>
                    <a:lnTo>
                      <a:pt x="278021" y="249555"/>
                    </a:lnTo>
                    <a:lnTo>
                      <a:pt x="279053" y="249998"/>
                    </a:lnTo>
                    <a:lnTo>
                      <a:pt x="279053" y="249260"/>
                    </a:lnTo>
                    <a:lnTo>
                      <a:pt x="277284" y="247343"/>
                    </a:lnTo>
                    <a:close/>
                    <a:moveTo>
                      <a:pt x="165780" y="184364"/>
                    </a:moveTo>
                    <a:lnTo>
                      <a:pt x="166370" y="185249"/>
                    </a:lnTo>
                    <a:lnTo>
                      <a:pt x="167993" y="187166"/>
                    </a:lnTo>
                    <a:lnTo>
                      <a:pt x="168435" y="188346"/>
                    </a:lnTo>
                    <a:lnTo>
                      <a:pt x="168435" y="187166"/>
                    </a:lnTo>
                    <a:lnTo>
                      <a:pt x="166518" y="184659"/>
                    </a:lnTo>
                    <a:lnTo>
                      <a:pt x="165780" y="184659"/>
                    </a:lnTo>
                    <a:close/>
                    <a:moveTo>
                      <a:pt x="234511" y="193509"/>
                    </a:moveTo>
                    <a:lnTo>
                      <a:pt x="234954" y="193214"/>
                    </a:lnTo>
                    <a:lnTo>
                      <a:pt x="235691" y="191149"/>
                    </a:lnTo>
                    <a:lnTo>
                      <a:pt x="234954" y="191444"/>
                    </a:lnTo>
                    <a:lnTo>
                      <a:pt x="234364" y="193509"/>
                    </a:lnTo>
                    <a:close/>
                    <a:moveTo>
                      <a:pt x="280233" y="253095"/>
                    </a:moveTo>
                    <a:lnTo>
                      <a:pt x="280528" y="253833"/>
                    </a:lnTo>
                    <a:lnTo>
                      <a:pt x="282593" y="254717"/>
                    </a:lnTo>
                    <a:lnTo>
                      <a:pt x="283183" y="255160"/>
                    </a:lnTo>
                    <a:lnTo>
                      <a:pt x="282888" y="254128"/>
                    </a:lnTo>
                    <a:lnTo>
                      <a:pt x="280381" y="252948"/>
                    </a:lnTo>
                    <a:close/>
                    <a:moveTo>
                      <a:pt x="1032" y="210470"/>
                    </a:moveTo>
                    <a:lnTo>
                      <a:pt x="737" y="211060"/>
                    </a:lnTo>
                    <a:lnTo>
                      <a:pt x="442" y="213862"/>
                    </a:lnTo>
                    <a:lnTo>
                      <a:pt x="1327" y="214305"/>
                    </a:lnTo>
                    <a:lnTo>
                      <a:pt x="2360" y="214305"/>
                    </a:lnTo>
                    <a:lnTo>
                      <a:pt x="3540" y="213862"/>
                    </a:lnTo>
                    <a:lnTo>
                      <a:pt x="2360" y="211503"/>
                    </a:lnTo>
                    <a:lnTo>
                      <a:pt x="885" y="210618"/>
                    </a:lnTo>
                    <a:close/>
                    <a:moveTo>
                      <a:pt x="1032" y="208258"/>
                    </a:moveTo>
                    <a:lnTo>
                      <a:pt x="1770" y="207373"/>
                    </a:lnTo>
                    <a:lnTo>
                      <a:pt x="1327" y="206783"/>
                    </a:lnTo>
                    <a:lnTo>
                      <a:pt x="0" y="206045"/>
                    </a:lnTo>
                    <a:lnTo>
                      <a:pt x="0" y="207963"/>
                    </a:lnTo>
                    <a:lnTo>
                      <a:pt x="590" y="208405"/>
                    </a:lnTo>
                    <a:lnTo>
                      <a:pt x="1032" y="208405"/>
                    </a:lnTo>
                    <a:close/>
                    <a:moveTo>
                      <a:pt x="156488" y="197933"/>
                    </a:moveTo>
                    <a:lnTo>
                      <a:pt x="155898" y="196458"/>
                    </a:lnTo>
                    <a:lnTo>
                      <a:pt x="155013" y="194689"/>
                    </a:lnTo>
                    <a:lnTo>
                      <a:pt x="153981" y="192476"/>
                    </a:lnTo>
                    <a:lnTo>
                      <a:pt x="153981" y="194836"/>
                    </a:lnTo>
                    <a:lnTo>
                      <a:pt x="155013" y="195868"/>
                    </a:lnTo>
                    <a:lnTo>
                      <a:pt x="155603" y="197196"/>
                    </a:lnTo>
                    <a:lnTo>
                      <a:pt x="155898" y="198376"/>
                    </a:lnTo>
                    <a:lnTo>
                      <a:pt x="156931" y="199703"/>
                    </a:lnTo>
                    <a:lnTo>
                      <a:pt x="157521" y="199703"/>
                    </a:lnTo>
                    <a:lnTo>
                      <a:pt x="157521" y="199261"/>
                    </a:lnTo>
                    <a:lnTo>
                      <a:pt x="156636" y="197933"/>
                    </a:lnTo>
                    <a:close/>
                    <a:moveTo>
                      <a:pt x="57079" y="235691"/>
                    </a:moveTo>
                    <a:lnTo>
                      <a:pt x="56784" y="233036"/>
                    </a:lnTo>
                    <a:lnTo>
                      <a:pt x="55457" y="231266"/>
                    </a:lnTo>
                    <a:lnTo>
                      <a:pt x="52064" y="230529"/>
                    </a:lnTo>
                    <a:lnTo>
                      <a:pt x="49410" y="231414"/>
                    </a:lnTo>
                    <a:lnTo>
                      <a:pt x="48820" y="232299"/>
                    </a:lnTo>
                    <a:lnTo>
                      <a:pt x="48820" y="233774"/>
                    </a:lnTo>
                    <a:lnTo>
                      <a:pt x="50295" y="236871"/>
                    </a:lnTo>
                    <a:lnTo>
                      <a:pt x="52802" y="237314"/>
                    </a:lnTo>
                    <a:lnTo>
                      <a:pt x="56489" y="236724"/>
                    </a:lnTo>
                    <a:lnTo>
                      <a:pt x="57817" y="239083"/>
                    </a:lnTo>
                    <a:lnTo>
                      <a:pt x="58702" y="239821"/>
                    </a:lnTo>
                    <a:lnTo>
                      <a:pt x="60619" y="240116"/>
                    </a:lnTo>
                    <a:lnTo>
                      <a:pt x="61356" y="238788"/>
                    </a:lnTo>
                    <a:lnTo>
                      <a:pt x="60619" y="236724"/>
                    </a:lnTo>
                    <a:lnTo>
                      <a:pt x="56932" y="235544"/>
                    </a:lnTo>
                    <a:close/>
                    <a:moveTo>
                      <a:pt x="41888" y="229791"/>
                    </a:moveTo>
                    <a:lnTo>
                      <a:pt x="41593" y="230676"/>
                    </a:lnTo>
                    <a:lnTo>
                      <a:pt x="41593" y="231414"/>
                    </a:lnTo>
                    <a:lnTo>
                      <a:pt x="42183" y="232151"/>
                    </a:lnTo>
                    <a:lnTo>
                      <a:pt x="43215" y="232594"/>
                    </a:lnTo>
                    <a:lnTo>
                      <a:pt x="44100" y="231856"/>
                    </a:lnTo>
                    <a:lnTo>
                      <a:pt x="44985" y="230382"/>
                    </a:lnTo>
                    <a:lnTo>
                      <a:pt x="44247" y="229939"/>
                    </a:lnTo>
                    <a:lnTo>
                      <a:pt x="41740" y="229939"/>
                    </a:lnTo>
                    <a:close/>
                    <a:moveTo>
                      <a:pt x="334805" y="43067"/>
                    </a:moveTo>
                    <a:lnTo>
                      <a:pt x="334805" y="45870"/>
                    </a:lnTo>
                    <a:lnTo>
                      <a:pt x="335838" y="45427"/>
                    </a:lnTo>
                    <a:lnTo>
                      <a:pt x="336280" y="44837"/>
                    </a:lnTo>
                    <a:lnTo>
                      <a:pt x="336280" y="44100"/>
                    </a:lnTo>
                    <a:lnTo>
                      <a:pt x="335985" y="43658"/>
                    </a:lnTo>
                    <a:lnTo>
                      <a:pt x="334805" y="43067"/>
                    </a:lnTo>
                    <a:close/>
                    <a:moveTo>
                      <a:pt x="338640" y="318581"/>
                    </a:moveTo>
                    <a:lnTo>
                      <a:pt x="338050" y="319024"/>
                    </a:lnTo>
                    <a:lnTo>
                      <a:pt x="338640" y="319024"/>
                    </a:lnTo>
                    <a:lnTo>
                      <a:pt x="339230" y="320794"/>
                    </a:lnTo>
                    <a:lnTo>
                      <a:pt x="338935" y="321531"/>
                    </a:lnTo>
                    <a:lnTo>
                      <a:pt x="339672" y="321089"/>
                    </a:lnTo>
                    <a:lnTo>
                      <a:pt x="339377" y="319909"/>
                    </a:lnTo>
                    <a:lnTo>
                      <a:pt x="338492" y="318729"/>
                    </a:lnTo>
                    <a:close/>
                    <a:moveTo>
                      <a:pt x="326103" y="23894"/>
                    </a:moveTo>
                    <a:lnTo>
                      <a:pt x="322416" y="25811"/>
                    </a:lnTo>
                    <a:lnTo>
                      <a:pt x="323301" y="27433"/>
                    </a:lnTo>
                    <a:lnTo>
                      <a:pt x="324923" y="27876"/>
                    </a:lnTo>
                    <a:lnTo>
                      <a:pt x="326251" y="27286"/>
                    </a:lnTo>
                    <a:lnTo>
                      <a:pt x="330085" y="26548"/>
                    </a:lnTo>
                    <a:lnTo>
                      <a:pt x="331265" y="25221"/>
                    </a:lnTo>
                    <a:lnTo>
                      <a:pt x="330085" y="25221"/>
                    </a:lnTo>
                    <a:lnTo>
                      <a:pt x="326103" y="24041"/>
                    </a:lnTo>
                    <a:close/>
                    <a:moveTo>
                      <a:pt x="378168" y="251178"/>
                    </a:moveTo>
                    <a:lnTo>
                      <a:pt x="377135" y="251178"/>
                    </a:lnTo>
                    <a:lnTo>
                      <a:pt x="379643" y="253538"/>
                    </a:lnTo>
                    <a:lnTo>
                      <a:pt x="379643" y="253095"/>
                    </a:lnTo>
                    <a:lnTo>
                      <a:pt x="378168" y="251178"/>
                    </a:lnTo>
                    <a:close/>
                    <a:moveTo>
                      <a:pt x="396457" y="257815"/>
                    </a:moveTo>
                    <a:lnTo>
                      <a:pt x="395129" y="257225"/>
                    </a:lnTo>
                    <a:lnTo>
                      <a:pt x="393949" y="256635"/>
                    </a:lnTo>
                    <a:lnTo>
                      <a:pt x="393064" y="256340"/>
                    </a:lnTo>
                    <a:lnTo>
                      <a:pt x="392474" y="256340"/>
                    </a:lnTo>
                    <a:lnTo>
                      <a:pt x="392917" y="256930"/>
                    </a:lnTo>
                    <a:lnTo>
                      <a:pt x="393654" y="256930"/>
                    </a:lnTo>
                    <a:lnTo>
                      <a:pt x="394982" y="257667"/>
                    </a:lnTo>
                    <a:lnTo>
                      <a:pt x="396014" y="258257"/>
                    </a:lnTo>
                    <a:lnTo>
                      <a:pt x="396752" y="258552"/>
                    </a:lnTo>
                    <a:lnTo>
                      <a:pt x="396752" y="259142"/>
                    </a:lnTo>
                    <a:lnTo>
                      <a:pt x="397341" y="258552"/>
                    </a:lnTo>
                    <a:lnTo>
                      <a:pt x="396457" y="257815"/>
                    </a:lnTo>
                    <a:close/>
                    <a:moveTo>
                      <a:pt x="296752" y="15192"/>
                    </a:moveTo>
                    <a:lnTo>
                      <a:pt x="296752" y="15782"/>
                    </a:lnTo>
                    <a:lnTo>
                      <a:pt x="297932" y="17404"/>
                    </a:lnTo>
                    <a:lnTo>
                      <a:pt x="298522" y="16962"/>
                    </a:lnTo>
                    <a:lnTo>
                      <a:pt x="299702" y="14897"/>
                    </a:lnTo>
                    <a:lnTo>
                      <a:pt x="298670" y="14454"/>
                    </a:lnTo>
                    <a:lnTo>
                      <a:pt x="296752" y="15339"/>
                    </a:lnTo>
                    <a:close/>
                    <a:moveTo>
                      <a:pt x="323891" y="29793"/>
                    </a:moveTo>
                    <a:lnTo>
                      <a:pt x="323153" y="30088"/>
                    </a:lnTo>
                    <a:lnTo>
                      <a:pt x="323153" y="32301"/>
                    </a:lnTo>
                    <a:lnTo>
                      <a:pt x="325071" y="30236"/>
                    </a:lnTo>
                    <a:lnTo>
                      <a:pt x="324481" y="29793"/>
                    </a:lnTo>
                    <a:lnTo>
                      <a:pt x="323891" y="29793"/>
                    </a:lnTo>
                    <a:close/>
                    <a:moveTo>
                      <a:pt x="299407" y="2507"/>
                    </a:moveTo>
                    <a:lnTo>
                      <a:pt x="299407" y="1622"/>
                    </a:lnTo>
                    <a:lnTo>
                      <a:pt x="299112" y="590"/>
                    </a:lnTo>
                    <a:lnTo>
                      <a:pt x="294688" y="0"/>
                    </a:lnTo>
                    <a:lnTo>
                      <a:pt x="294245" y="442"/>
                    </a:lnTo>
                    <a:lnTo>
                      <a:pt x="293950" y="1770"/>
                    </a:lnTo>
                    <a:lnTo>
                      <a:pt x="294835" y="3835"/>
                    </a:lnTo>
                    <a:lnTo>
                      <a:pt x="296015" y="3835"/>
                    </a:lnTo>
                    <a:lnTo>
                      <a:pt x="298522" y="3392"/>
                    </a:lnTo>
                    <a:lnTo>
                      <a:pt x="299260" y="2360"/>
                    </a:lnTo>
                    <a:close/>
                    <a:moveTo>
                      <a:pt x="282741" y="235396"/>
                    </a:moveTo>
                    <a:lnTo>
                      <a:pt x="280823" y="236281"/>
                    </a:lnTo>
                    <a:lnTo>
                      <a:pt x="279791" y="237166"/>
                    </a:lnTo>
                    <a:lnTo>
                      <a:pt x="279201" y="238199"/>
                    </a:lnTo>
                    <a:lnTo>
                      <a:pt x="278464" y="239378"/>
                    </a:lnTo>
                    <a:lnTo>
                      <a:pt x="278464" y="240263"/>
                    </a:lnTo>
                    <a:lnTo>
                      <a:pt x="278759" y="240263"/>
                    </a:lnTo>
                    <a:lnTo>
                      <a:pt x="279643" y="240558"/>
                    </a:lnTo>
                    <a:lnTo>
                      <a:pt x="279643" y="240116"/>
                    </a:lnTo>
                    <a:lnTo>
                      <a:pt x="279053" y="240116"/>
                    </a:lnTo>
                    <a:lnTo>
                      <a:pt x="279053" y="239673"/>
                    </a:lnTo>
                    <a:lnTo>
                      <a:pt x="279348" y="238788"/>
                    </a:lnTo>
                    <a:lnTo>
                      <a:pt x="280381" y="237461"/>
                    </a:lnTo>
                    <a:lnTo>
                      <a:pt x="283626" y="235544"/>
                    </a:lnTo>
                    <a:lnTo>
                      <a:pt x="283921" y="235544"/>
                    </a:lnTo>
                    <a:lnTo>
                      <a:pt x="283626" y="235249"/>
                    </a:lnTo>
                    <a:lnTo>
                      <a:pt x="282741" y="235691"/>
                    </a:lnTo>
                    <a:close/>
                    <a:moveTo>
                      <a:pt x="311502" y="2065"/>
                    </a:moveTo>
                    <a:lnTo>
                      <a:pt x="310764" y="2360"/>
                    </a:lnTo>
                    <a:lnTo>
                      <a:pt x="310174" y="3097"/>
                    </a:lnTo>
                    <a:lnTo>
                      <a:pt x="310469" y="4425"/>
                    </a:lnTo>
                    <a:lnTo>
                      <a:pt x="312092" y="4425"/>
                    </a:lnTo>
                    <a:lnTo>
                      <a:pt x="313271" y="3540"/>
                    </a:lnTo>
                    <a:lnTo>
                      <a:pt x="313271" y="3097"/>
                    </a:lnTo>
                    <a:lnTo>
                      <a:pt x="312681" y="2507"/>
                    </a:lnTo>
                    <a:lnTo>
                      <a:pt x="311354" y="2065"/>
                    </a:lnTo>
                    <a:close/>
                  </a:path>
                </a:pathLst>
              </a:custGeom>
              <a:grpFill/>
              <a:ln w="3175" cap="flat">
                <a:solidFill>
                  <a:schemeClr val="bg2">
                    <a:lumMod val="90000"/>
                  </a:schemeClr>
                </a:solidFill>
                <a:prstDash val="solid"/>
                <a:miter/>
              </a:ln>
            </p:spPr>
            <p:txBody>
              <a:bodyPr rtlCol="0" anchor="ctr"/>
              <a:lstStyle/>
              <a:p>
                <a:endParaRPr lang="en-GB"/>
              </a:p>
            </p:txBody>
          </p:sp>
          <p:sp>
            <p:nvSpPr>
              <p:cNvPr id="88" name="Freeform: Shape 87">
                <a:extLst>
                  <a:ext uri="{FF2B5EF4-FFF2-40B4-BE49-F238E27FC236}">
                    <a16:creationId xmlns:a16="http://schemas.microsoft.com/office/drawing/2014/main" id="{9A76C461-2570-2B00-89F0-05BA00E26234}"/>
                  </a:ext>
                </a:extLst>
              </p:cNvPr>
              <p:cNvSpPr/>
              <p:nvPr/>
            </p:nvSpPr>
            <p:spPr>
              <a:xfrm>
                <a:off x="3663131" y="4295595"/>
                <a:ext cx="330527" cy="480526"/>
              </a:xfrm>
              <a:custGeom>
                <a:avLst/>
                <a:gdLst>
                  <a:gd name="connsiteX0" fmla="*/ 330528 w 330527"/>
                  <a:gd name="connsiteY0" fmla="*/ 325218 h 480526"/>
                  <a:gd name="connsiteX1" fmla="*/ 327136 w 330527"/>
                  <a:gd name="connsiteY1" fmla="*/ 319023 h 480526"/>
                  <a:gd name="connsiteX2" fmla="*/ 324038 w 330527"/>
                  <a:gd name="connsiteY2" fmla="*/ 313714 h 480526"/>
                  <a:gd name="connsiteX3" fmla="*/ 321089 w 330527"/>
                  <a:gd name="connsiteY3" fmla="*/ 308699 h 480526"/>
                  <a:gd name="connsiteX4" fmla="*/ 317844 w 330527"/>
                  <a:gd name="connsiteY4" fmla="*/ 302800 h 480526"/>
                  <a:gd name="connsiteX5" fmla="*/ 315631 w 330527"/>
                  <a:gd name="connsiteY5" fmla="*/ 298965 h 480526"/>
                  <a:gd name="connsiteX6" fmla="*/ 312829 w 330527"/>
                  <a:gd name="connsiteY6" fmla="*/ 294245 h 480526"/>
                  <a:gd name="connsiteX7" fmla="*/ 310469 w 330527"/>
                  <a:gd name="connsiteY7" fmla="*/ 290115 h 480526"/>
                  <a:gd name="connsiteX8" fmla="*/ 307224 w 330527"/>
                  <a:gd name="connsiteY8" fmla="*/ 284363 h 480526"/>
                  <a:gd name="connsiteX9" fmla="*/ 304717 w 330527"/>
                  <a:gd name="connsiteY9" fmla="*/ 284363 h 480526"/>
                  <a:gd name="connsiteX10" fmla="*/ 300440 w 330527"/>
                  <a:gd name="connsiteY10" fmla="*/ 283921 h 480526"/>
                  <a:gd name="connsiteX11" fmla="*/ 297195 w 330527"/>
                  <a:gd name="connsiteY11" fmla="*/ 283773 h 480526"/>
                  <a:gd name="connsiteX12" fmla="*/ 294392 w 330527"/>
                  <a:gd name="connsiteY12" fmla="*/ 285248 h 480526"/>
                  <a:gd name="connsiteX13" fmla="*/ 290410 w 330527"/>
                  <a:gd name="connsiteY13" fmla="*/ 286870 h 480526"/>
                  <a:gd name="connsiteX14" fmla="*/ 288640 w 330527"/>
                  <a:gd name="connsiteY14" fmla="*/ 287313 h 480526"/>
                  <a:gd name="connsiteX15" fmla="*/ 287313 w 330527"/>
                  <a:gd name="connsiteY15" fmla="*/ 287460 h 480526"/>
                  <a:gd name="connsiteX16" fmla="*/ 285986 w 330527"/>
                  <a:gd name="connsiteY16" fmla="*/ 287166 h 480526"/>
                  <a:gd name="connsiteX17" fmla="*/ 284363 w 330527"/>
                  <a:gd name="connsiteY17" fmla="*/ 286280 h 480526"/>
                  <a:gd name="connsiteX18" fmla="*/ 282298 w 330527"/>
                  <a:gd name="connsiteY18" fmla="*/ 284216 h 480526"/>
                  <a:gd name="connsiteX19" fmla="*/ 280676 w 330527"/>
                  <a:gd name="connsiteY19" fmla="*/ 285101 h 480526"/>
                  <a:gd name="connsiteX20" fmla="*/ 279348 w 330527"/>
                  <a:gd name="connsiteY20" fmla="*/ 285838 h 480526"/>
                  <a:gd name="connsiteX21" fmla="*/ 279496 w 330527"/>
                  <a:gd name="connsiteY21" fmla="*/ 281413 h 480526"/>
                  <a:gd name="connsiteX22" fmla="*/ 279496 w 330527"/>
                  <a:gd name="connsiteY22" fmla="*/ 274776 h 480526"/>
                  <a:gd name="connsiteX23" fmla="*/ 279496 w 330527"/>
                  <a:gd name="connsiteY23" fmla="*/ 268877 h 480526"/>
                  <a:gd name="connsiteX24" fmla="*/ 279496 w 330527"/>
                  <a:gd name="connsiteY24" fmla="*/ 264157 h 480526"/>
                  <a:gd name="connsiteX25" fmla="*/ 279496 w 330527"/>
                  <a:gd name="connsiteY25" fmla="*/ 258700 h 480526"/>
                  <a:gd name="connsiteX26" fmla="*/ 279496 w 330527"/>
                  <a:gd name="connsiteY26" fmla="*/ 254717 h 480526"/>
                  <a:gd name="connsiteX27" fmla="*/ 280676 w 330527"/>
                  <a:gd name="connsiteY27" fmla="*/ 253242 h 480526"/>
                  <a:gd name="connsiteX28" fmla="*/ 281413 w 330527"/>
                  <a:gd name="connsiteY28" fmla="*/ 251620 h 480526"/>
                  <a:gd name="connsiteX29" fmla="*/ 280528 w 330527"/>
                  <a:gd name="connsiteY29" fmla="*/ 249408 h 480526"/>
                  <a:gd name="connsiteX30" fmla="*/ 280676 w 330527"/>
                  <a:gd name="connsiteY30" fmla="*/ 247490 h 480526"/>
                  <a:gd name="connsiteX31" fmla="*/ 281266 w 330527"/>
                  <a:gd name="connsiteY31" fmla="*/ 246015 h 480526"/>
                  <a:gd name="connsiteX32" fmla="*/ 282003 w 330527"/>
                  <a:gd name="connsiteY32" fmla="*/ 244688 h 480526"/>
                  <a:gd name="connsiteX33" fmla="*/ 280381 w 330527"/>
                  <a:gd name="connsiteY33" fmla="*/ 245278 h 480526"/>
                  <a:gd name="connsiteX34" fmla="*/ 279496 w 330527"/>
                  <a:gd name="connsiteY34" fmla="*/ 245720 h 480526"/>
                  <a:gd name="connsiteX35" fmla="*/ 278611 w 330527"/>
                  <a:gd name="connsiteY35" fmla="*/ 246753 h 480526"/>
                  <a:gd name="connsiteX36" fmla="*/ 276398 w 330527"/>
                  <a:gd name="connsiteY36" fmla="*/ 248228 h 480526"/>
                  <a:gd name="connsiteX37" fmla="*/ 274924 w 330527"/>
                  <a:gd name="connsiteY37" fmla="*/ 249555 h 480526"/>
                  <a:gd name="connsiteX38" fmla="*/ 273154 w 330527"/>
                  <a:gd name="connsiteY38" fmla="*/ 250735 h 480526"/>
                  <a:gd name="connsiteX39" fmla="*/ 270794 w 330527"/>
                  <a:gd name="connsiteY39" fmla="*/ 253242 h 480526"/>
                  <a:gd name="connsiteX40" fmla="*/ 269024 w 330527"/>
                  <a:gd name="connsiteY40" fmla="*/ 254570 h 480526"/>
                  <a:gd name="connsiteX41" fmla="*/ 267107 w 330527"/>
                  <a:gd name="connsiteY41" fmla="*/ 255455 h 480526"/>
                  <a:gd name="connsiteX42" fmla="*/ 263862 w 330527"/>
                  <a:gd name="connsiteY42" fmla="*/ 258552 h 480526"/>
                  <a:gd name="connsiteX43" fmla="*/ 261207 w 330527"/>
                  <a:gd name="connsiteY43" fmla="*/ 259142 h 480526"/>
                  <a:gd name="connsiteX44" fmla="*/ 254127 w 330527"/>
                  <a:gd name="connsiteY44" fmla="*/ 259584 h 480526"/>
                  <a:gd name="connsiteX45" fmla="*/ 246900 w 330527"/>
                  <a:gd name="connsiteY45" fmla="*/ 259584 h 480526"/>
                  <a:gd name="connsiteX46" fmla="*/ 240263 w 330527"/>
                  <a:gd name="connsiteY46" fmla="*/ 259584 h 480526"/>
                  <a:gd name="connsiteX47" fmla="*/ 239231 w 330527"/>
                  <a:gd name="connsiteY47" fmla="*/ 259437 h 480526"/>
                  <a:gd name="connsiteX48" fmla="*/ 239231 w 330527"/>
                  <a:gd name="connsiteY48" fmla="*/ 257077 h 480526"/>
                  <a:gd name="connsiteX49" fmla="*/ 239378 w 330527"/>
                  <a:gd name="connsiteY49" fmla="*/ 255307 h 480526"/>
                  <a:gd name="connsiteX50" fmla="*/ 237166 w 330527"/>
                  <a:gd name="connsiteY50" fmla="*/ 253537 h 480526"/>
                  <a:gd name="connsiteX51" fmla="*/ 237018 w 330527"/>
                  <a:gd name="connsiteY51" fmla="*/ 251178 h 480526"/>
                  <a:gd name="connsiteX52" fmla="*/ 236428 w 330527"/>
                  <a:gd name="connsiteY52" fmla="*/ 249703 h 480526"/>
                  <a:gd name="connsiteX53" fmla="*/ 235691 w 330527"/>
                  <a:gd name="connsiteY53" fmla="*/ 247785 h 480526"/>
                  <a:gd name="connsiteX54" fmla="*/ 234069 w 330527"/>
                  <a:gd name="connsiteY54" fmla="*/ 246605 h 480526"/>
                  <a:gd name="connsiteX55" fmla="*/ 231856 w 330527"/>
                  <a:gd name="connsiteY55" fmla="*/ 246015 h 480526"/>
                  <a:gd name="connsiteX56" fmla="*/ 228169 w 330527"/>
                  <a:gd name="connsiteY56" fmla="*/ 244983 h 480526"/>
                  <a:gd name="connsiteX57" fmla="*/ 222712 w 330527"/>
                  <a:gd name="connsiteY57" fmla="*/ 243950 h 480526"/>
                  <a:gd name="connsiteX58" fmla="*/ 217402 w 330527"/>
                  <a:gd name="connsiteY58" fmla="*/ 243803 h 480526"/>
                  <a:gd name="connsiteX59" fmla="*/ 212387 w 330527"/>
                  <a:gd name="connsiteY59" fmla="*/ 243950 h 480526"/>
                  <a:gd name="connsiteX60" fmla="*/ 215485 w 330527"/>
                  <a:gd name="connsiteY60" fmla="*/ 240116 h 480526"/>
                  <a:gd name="connsiteX61" fmla="*/ 218582 w 330527"/>
                  <a:gd name="connsiteY61" fmla="*/ 236281 h 480526"/>
                  <a:gd name="connsiteX62" fmla="*/ 218435 w 330527"/>
                  <a:gd name="connsiteY62" fmla="*/ 233036 h 480526"/>
                  <a:gd name="connsiteX63" fmla="*/ 215927 w 330527"/>
                  <a:gd name="connsiteY63" fmla="*/ 230086 h 480526"/>
                  <a:gd name="connsiteX64" fmla="*/ 214600 w 330527"/>
                  <a:gd name="connsiteY64" fmla="*/ 228316 h 480526"/>
                  <a:gd name="connsiteX65" fmla="*/ 212535 w 330527"/>
                  <a:gd name="connsiteY65" fmla="*/ 225809 h 480526"/>
                  <a:gd name="connsiteX66" fmla="*/ 209880 w 330527"/>
                  <a:gd name="connsiteY66" fmla="*/ 224187 h 480526"/>
                  <a:gd name="connsiteX67" fmla="*/ 208553 w 330527"/>
                  <a:gd name="connsiteY67" fmla="*/ 221827 h 480526"/>
                  <a:gd name="connsiteX68" fmla="*/ 208553 w 330527"/>
                  <a:gd name="connsiteY68" fmla="*/ 220499 h 480526"/>
                  <a:gd name="connsiteX69" fmla="*/ 208405 w 330527"/>
                  <a:gd name="connsiteY69" fmla="*/ 219614 h 480526"/>
                  <a:gd name="connsiteX70" fmla="*/ 207373 w 330527"/>
                  <a:gd name="connsiteY70" fmla="*/ 219024 h 480526"/>
                  <a:gd name="connsiteX71" fmla="*/ 206340 w 330527"/>
                  <a:gd name="connsiteY71" fmla="*/ 218287 h 480526"/>
                  <a:gd name="connsiteX72" fmla="*/ 205013 w 330527"/>
                  <a:gd name="connsiteY72" fmla="*/ 217255 h 480526"/>
                  <a:gd name="connsiteX73" fmla="*/ 203390 w 330527"/>
                  <a:gd name="connsiteY73" fmla="*/ 216075 h 480526"/>
                  <a:gd name="connsiteX74" fmla="*/ 203390 w 330527"/>
                  <a:gd name="connsiteY74" fmla="*/ 214895 h 480526"/>
                  <a:gd name="connsiteX75" fmla="*/ 202800 w 330527"/>
                  <a:gd name="connsiteY75" fmla="*/ 213567 h 480526"/>
                  <a:gd name="connsiteX76" fmla="*/ 201916 w 330527"/>
                  <a:gd name="connsiteY76" fmla="*/ 212092 h 480526"/>
                  <a:gd name="connsiteX77" fmla="*/ 201916 w 330527"/>
                  <a:gd name="connsiteY77" fmla="*/ 210912 h 480526"/>
                  <a:gd name="connsiteX78" fmla="*/ 200883 w 330527"/>
                  <a:gd name="connsiteY78" fmla="*/ 208995 h 480526"/>
                  <a:gd name="connsiteX79" fmla="*/ 199998 w 330527"/>
                  <a:gd name="connsiteY79" fmla="*/ 207668 h 480526"/>
                  <a:gd name="connsiteX80" fmla="*/ 198966 w 330527"/>
                  <a:gd name="connsiteY80" fmla="*/ 206635 h 480526"/>
                  <a:gd name="connsiteX81" fmla="*/ 197491 w 330527"/>
                  <a:gd name="connsiteY81" fmla="*/ 205455 h 480526"/>
                  <a:gd name="connsiteX82" fmla="*/ 197638 w 330527"/>
                  <a:gd name="connsiteY82" fmla="*/ 204275 h 480526"/>
                  <a:gd name="connsiteX83" fmla="*/ 198671 w 330527"/>
                  <a:gd name="connsiteY83" fmla="*/ 203833 h 480526"/>
                  <a:gd name="connsiteX84" fmla="*/ 199113 w 330527"/>
                  <a:gd name="connsiteY84" fmla="*/ 202653 h 480526"/>
                  <a:gd name="connsiteX85" fmla="*/ 198966 w 330527"/>
                  <a:gd name="connsiteY85" fmla="*/ 201325 h 480526"/>
                  <a:gd name="connsiteX86" fmla="*/ 197786 w 330527"/>
                  <a:gd name="connsiteY86" fmla="*/ 200588 h 480526"/>
                  <a:gd name="connsiteX87" fmla="*/ 196311 w 330527"/>
                  <a:gd name="connsiteY87" fmla="*/ 200293 h 480526"/>
                  <a:gd name="connsiteX88" fmla="*/ 194393 w 330527"/>
                  <a:gd name="connsiteY88" fmla="*/ 198081 h 480526"/>
                  <a:gd name="connsiteX89" fmla="*/ 193066 w 330527"/>
                  <a:gd name="connsiteY89" fmla="*/ 196901 h 480526"/>
                  <a:gd name="connsiteX90" fmla="*/ 192181 w 330527"/>
                  <a:gd name="connsiteY90" fmla="*/ 196163 h 480526"/>
                  <a:gd name="connsiteX91" fmla="*/ 191591 w 330527"/>
                  <a:gd name="connsiteY91" fmla="*/ 195426 h 480526"/>
                  <a:gd name="connsiteX92" fmla="*/ 192181 w 330527"/>
                  <a:gd name="connsiteY92" fmla="*/ 194983 h 480526"/>
                  <a:gd name="connsiteX93" fmla="*/ 192771 w 330527"/>
                  <a:gd name="connsiteY93" fmla="*/ 194246 h 480526"/>
                  <a:gd name="connsiteX94" fmla="*/ 192919 w 330527"/>
                  <a:gd name="connsiteY94" fmla="*/ 192919 h 480526"/>
                  <a:gd name="connsiteX95" fmla="*/ 192624 w 330527"/>
                  <a:gd name="connsiteY95" fmla="*/ 191886 h 480526"/>
                  <a:gd name="connsiteX96" fmla="*/ 192624 w 330527"/>
                  <a:gd name="connsiteY96" fmla="*/ 190854 h 480526"/>
                  <a:gd name="connsiteX97" fmla="*/ 193508 w 330527"/>
                  <a:gd name="connsiteY97" fmla="*/ 190559 h 480526"/>
                  <a:gd name="connsiteX98" fmla="*/ 194541 w 330527"/>
                  <a:gd name="connsiteY98" fmla="*/ 190706 h 480526"/>
                  <a:gd name="connsiteX99" fmla="*/ 195426 w 330527"/>
                  <a:gd name="connsiteY99" fmla="*/ 190116 h 480526"/>
                  <a:gd name="connsiteX100" fmla="*/ 196753 w 330527"/>
                  <a:gd name="connsiteY100" fmla="*/ 189821 h 480526"/>
                  <a:gd name="connsiteX101" fmla="*/ 198228 w 330527"/>
                  <a:gd name="connsiteY101" fmla="*/ 189674 h 480526"/>
                  <a:gd name="connsiteX102" fmla="*/ 198966 w 330527"/>
                  <a:gd name="connsiteY102" fmla="*/ 189084 h 480526"/>
                  <a:gd name="connsiteX103" fmla="*/ 198966 w 330527"/>
                  <a:gd name="connsiteY103" fmla="*/ 187756 h 480526"/>
                  <a:gd name="connsiteX104" fmla="*/ 197933 w 330527"/>
                  <a:gd name="connsiteY104" fmla="*/ 185396 h 480526"/>
                  <a:gd name="connsiteX105" fmla="*/ 197048 w 330527"/>
                  <a:gd name="connsiteY105" fmla="*/ 184511 h 480526"/>
                  <a:gd name="connsiteX106" fmla="*/ 196753 w 330527"/>
                  <a:gd name="connsiteY106" fmla="*/ 183036 h 480526"/>
                  <a:gd name="connsiteX107" fmla="*/ 197491 w 330527"/>
                  <a:gd name="connsiteY107" fmla="*/ 180234 h 480526"/>
                  <a:gd name="connsiteX108" fmla="*/ 197933 w 330527"/>
                  <a:gd name="connsiteY108" fmla="*/ 178464 h 480526"/>
                  <a:gd name="connsiteX109" fmla="*/ 199703 w 330527"/>
                  <a:gd name="connsiteY109" fmla="*/ 176547 h 480526"/>
                  <a:gd name="connsiteX110" fmla="*/ 204718 w 330527"/>
                  <a:gd name="connsiteY110" fmla="*/ 172565 h 480526"/>
                  <a:gd name="connsiteX111" fmla="*/ 209290 w 330527"/>
                  <a:gd name="connsiteY111" fmla="*/ 169910 h 480526"/>
                  <a:gd name="connsiteX112" fmla="*/ 211502 w 330527"/>
                  <a:gd name="connsiteY112" fmla="*/ 169615 h 480526"/>
                  <a:gd name="connsiteX113" fmla="*/ 213125 w 330527"/>
                  <a:gd name="connsiteY113" fmla="*/ 168582 h 480526"/>
                  <a:gd name="connsiteX114" fmla="*/ 214157 w 330527"/>
                  <a:gd name="connsiteY114" fmla="*/ 166960 h 480526"/>
                  <a:gd name="connsiteX115" fmla="*/ 214452 w 330527"/>
                  <a:gd name="connsiteY115" fmla="*/ 165338 h 480526"/>
                  <a:gd name="connsiteX116" fmla="*/ 214305 w 330527"/>
                  <a:gd name="connsiteY116" fmla="*/ 163863 h 480526"/>
                  <a:gd name="connsiteX117" fmla="*/ 213420 w 330527"/>
                  <a:gd name="connsiteY117" fmla="*/ 161650 h 480526"/>
                  <a:gd name="connsiteX118" fmla="*/ 212387 w 330527"/>
                  <a:gd name="connsiteY118" fmla="*/ 158996 h 480526"/>
                  <a:gd name="connsiteX119" fmla="*/ 211650 w 330527"/>
                  <a:gd name="connsiteY119" fmla="*/ 157521 h 480526"/>
                  <a:gd name="connsiteX120" fmla="*/ 212387 w 330527"/>
                  <a:gd name="connsiteY120" fmla="*/ 155603 h 480526"/>
                  <a:gd name="connsiteX121" fmla="*/ 213567 w 330527"/>
                  <a:gd name="connsiteY121" fmla="*/ 153096 h 480526"/>
                  <a:gd name="connsiteX122" fmla="*/ 216075 w 330527"/>
                  <a:gd name="connsiteY122" fmla="*/ 149408 h 480526"/>
                  <a:gd name="connsiteX123" fmla="*/ 218287 w 330527"/>
                  <a:gd name="connsiteY123" fmla="*/ 145426 h 480526"/>
                  <a:gd name="connsiteX124" fmla="*/ 218582 w 330527"/>
                  <a:gd name="connsiteY124" fmla="*/ 144246 h 480526"/>
                  <a:gd name="connsiteX125" fmla="*/ 218877 w 330527"/>
                  <a:gd name="connsiteY125" fmla="*/ 141739 h 480526"/>
                  <a:gd name="connsiteX126" fmla="*/ 219910 w 330527"/>
                  <a:gd name="connsiteY126" fmla="*/ 136724 h 480526"/>
                  <a:gd name="connsiteX127" fmla="*/ 220499 w 330527"/>
                  <a:gd name="connsiteY127" fmla="*/ 134070 h 480526"/>
                  <a:gd name="connsiteX128" fmla="*/ 220204 w 330527"/>
                  <a:gd name="connsiteY128" fmla="*/ 132890 h 480526"/>
                  <a:gd name="connsiteX129" fmla="*/ 220794 w 330527"/>
                  <a:gd name="connsiteY129" fmla="*/ 132005 h 480526"/>
                  <a:gd name="connsiteX130" fmla="*/ 222122 w 330527"/>
                  <a:gd name="connsiteY130" fmla="*/ 131267 h 480526"/>
                  <a:gd name="connsiteX131" fmla="*/ 225662 w 330527"/>
                  <a:gd name="connsiteY131" fmla="*/ 130530 h 480526"/>
                  <a:gd name="connsiteX132" fmla="*/ 228021 w 330527"/>
                  <a:gd name="connsiteY132" fmla="*/ 129055 h 480526"/>
                  <a:gd name="connsiteX133" fmla="*/ 231709 w 330527"/>
                  <a:gd name="connsiteY133" fmla="*/ 126252 h 480526"/>
                  <a:gd name="connsiteX134" fmla="*/ 234659 w 330527"/>
                  <a:gd name="connsiteY134" fmla="*/ 123303 h 480526"/>
                  <a:gd name="connsiteX135" fmla="*/ 237166 w 330527"/>
                  <a:gd name="connsiteY135" fmla="*/ 122270 h 480526"/>
                  <a:gd name="connsiteX136" fmla="*/ 241738 w 330527"/>
                  <a:gd name="connsiteY136" fmla="*/ 119615 h 480526"/>
                  <a:gd name="connsiteX137" fmla="*/ 244393 w 330527"/>
                  <a:gd name="connsiteY137" fmla="*/ 117845 h 480526"/>
                  <a:gd name="connsiteX138" fmla="*/ 245425 w 330527"/>
                  <a:gd name="connsiteY138" fmla="*/ 117256 h 480526"/>
                  <a:gd name="connsiteX139" fmla="*/ 247933 w 330527"/>
                  <a:gd name="connsiteY139" fmla="*/ 115928 h 480526"/>
                  <a:gd name="connsiteX140" fmla="*/ 252652 w 330527"/>
                  <a:gd name="connsiteY140" fmla="*/ 115486 h 480526"/>
                  <a:gd name="connsiteX141" fmla="*/ 256487 w 330527"/>
                  <a:gd name="connsiteY141" fmla="*/ 115043 h 480526"/>
                  <a:gd name="connsiteX142" fmla="*/ 258552 w 330527"/>
                  <a:gd name="connsiteY142" fmla="*/ 114158 h 480526"/>
                  <a:gd name="connsiteX143" fmla="*/ 261797 w 330527"/>
                  <a:gd name="connsiteY143" fmla="*/ 113863 h 480526"/>
                  <a:gd name="connsiteX144" fmla="*/ 263862 w 330527"/>
                  <a:gd name="connsiteY144" fmla="*/ 112978 h 480526"/>
                  <a:gd name="connsiteX145" fmla="*/ 266369 w 330527"/>
                  <a:gd name="connsiteY145" fmla="*/ 112978 h 480526"/>
                  <a:gd name="connsiteX146" fmla="*/ 270794 w 330527"/>
                  <a:gd name="connsiteY146" fmla="*/ 111946 h 480526"/>
                  <a:gd name="connsiteX147" fmla="*/ 272269 w 330527"/>
                  <a:gd name="connsiteY147" fmla="*/ 110471 h 480526"/>
                  <a:gd name="connsiteX148" fmla="*/ 273596 w 330527"/>
                  <a:gd name="connsiteY148" fmla="*/ 108848 h 480526"/>
                  <a:gd name="connsiteX149" fmla="*/ 275366 w 330527"/>
                  <a:gd name="connsiteY149" fmla="*/ 107374 h 480526"/>
                  <a:gd name="connsiteX150" fmla="*/ 277284 w 330527"/>
                  <a:gd name="connsiteY150" fmla="*/ 106931 h 480526"/>
                  <a:gd name="connsiteX151" fmla="*/ 279643 w 330527"/>
                  <a:gd name="connsiteY151" fmla="*/ 107226 h 480526"/>
                  <a:gd name="connsiteX152" fmla="*/ 282298 w 330527"/>
                  <a:gd name="connsiteY152" fmla="*/ 107226 h 480526"/>
                  <a:gd name="connsiteX153" fmla="*/ 285691 w 330527"/>
                  <a:gd name="connsiteY153" fmla="*/ 106784 h 480526"/>
                  <a:gd name="connsiteX154" fmla="*/ 287166 w 330527"/>
                  <a:gd name="connsiteY154" fmla="*/ 107816 h 480526"/>
                  <a:gd name="connsiteX155" fmla="*/ 287903 w 330527"/>
                  <a:gd name="connsiteY155" fmla="*/ 109291 h 480526"/>
                  <a:gd name="connsiteX156" fmla="*/ 289968 w 330527"/>
                  <a:gd name="connsiteY156" fmla="*/ 110618 h 480526"/>
                  <a:gd name="connsiteX157" fmla="*/ 291443 w 330527"/>
                  <a:gd name="connsiteY157" fmla="*/ 110618 h 480526"/>
                  <a:gd name="connsiteX158" fmla="*/ 292770 w 330527"/>
                  <a:gd name="connsiteY158" fmla="*/ 110323 h 480526"/>
                  <a:gd name="connsiteX159" fmla="*/ 294835 w 330527"/>
                  <a:gd name="connsiteY159" fmla="*/ 111503 h 480526"/>
                  <a:gd name="connsiteX160" fmla="*/ 296162 w 330527"/>
                  <a:gd name="connsiteY160" fmla="*/ 111356 h 480526"/>
                  <a:gd name="connsiteX161" fmla="*/ 296900 w 330527"/>
                  <a:gd name="connsiteY161" fmla="*/ 110618 h 480526"/>
                  <a:gd name="connsiteX162" fmla="*/ 297047 w 330527"/>
                  <a:gd name="connsiteY162" fmla="*/ 108996 h 480526"/>
                  <a:gd name="connsiteX163" fmla="*/ 295720 w 330527"/>
                  <a:gd name="connsiteY163" fmla="*/ 107079 h 480526"/>
                  <a:gd name="connsiteX164" fmla="*/ 293655 w 330527"/>
                  <a:gd name="connsiteY164" fmla="*/ 105309 h 480526"/>
                  <a:gd name="connsiteX165" fmla="*/ 291885 w 330527"/>
                  <a:gd name="connsiteY165" fmla="*/ 104129 h 480526"/>
                  <a:gd name="connsiteX166" fmla="*/ 291000 w 330527"/>
                  <a:gd name="connsiteY166" fmla="*/ 102654 h 480526"/>
                  <a:gd name="connsiteX167" fmla="*/ 289968 w 330527"/>
                  <a:gd name="connsiteY167" fmla="*/ 99851 h 480526"/>
                  <a:gd name="connsiteX168" fmla="*/ 288345 w 330527"/>
                  <a:gd name="connsiteY168" fmla="*/ 98819 h 480526"/>
                  <a:gd name="connsiteX169" fmla="*/ 287313 w 330527"/>
                  <a:gd name="connsiteY169" fmla="*/ 98082 h 480526"/>
                  <a:gd name="connsiteX170" fmla="*/ 286281 w 330527"/>
                  <a:gd name="connsiteY170" fmla="*/ 98082 h 480526"/>
                  <a:gd name="connsiteX171" fmla="*/ 285248 w 330527"/>
                  <a:gd name="connsiteY171" fmla="*/ 98967 h 480526"/>
                  <a:gd name="connsiteX172" fmla="*/ 283478 w 330527"/>
                  <a:gd name="connsiteY172" fmla="*/ 99409 h 480526"/>
                  <a:gd name="connsiteX173" fmla="*/ 282298 w 330527"/>
                  <a:gd name="connsiteY173" fmla="*/ 99409 h 480526"/>
                  <a:gd name="connsiteX174" fmla="*/ 277726 w 330527"/>
                  <a:gd name="connsiteY174" fmla="*/ 97344 h 480526"/>
                  <a:gd name="connsiteX175" fmla="*/ 276989 w 330527"/>
                  <a:gd name="connsiteY175" fmla="*/ 97197 h 480526"/>
                  <a:gd name="connsiteX176" fmla="*/ 279938 w 330527"/>
                  <a:gd name="connsiteY176" fmla="*/ 92624 h 480526"/>
                  <a:gd name="connsiteX177" fmla="*/ 285248 w 330527"/>
                  <a:gd name="connsiteY177" fmla="*/ 84365 h 480526"/>
                  <a:gd name="connsiteX178" fmla="*/ 288640 w 330527"/>
                  <a:gd name="connsiteY178" fmla="*/ 79055 h 480526"/>
                  <a:gd name="connsiteX179" fmla="*/ 292328 w 330527"/>
                  <a:gd name="connsiteY179" fmla="*/ 73303 h 480526"/>
                  <a:gd name="connsiteX180" fmla="*/ 294245 w 330527"/>
                  <a:gd name="connsiteY180" fmla="*/ 70353 h 480526"/>
                  <a:gd name="connsiteX181" fmla="*/ 294540 w 330527"/>
                  <a:gd name="connsiteY181" fmla="*/ 69911 h 480526"/>
                  <a:gd name="connsiteX182" fmla="*/ 294540 w 330527"/>
                  <a:gd name="connsiteY182" fmla="*/ 69173 h 480526"/>
                  <a:gd name="connsiteX183" fmla="*/ 293655 w 330527"/>
                  <a:gd name="connsiteY183" fmla="*/ 67993 h 480526"/>
                  <a:gd name="connsiteX184" fmla="*/ 291885 w 330527"/>
                  <a:gd name="connsiteY184" fmla="*/ 67551 h 480526"/>
                  <a:gd name="connsiteX185" fmla="*/ 289820 w 330527"/>
                  <a:gd name="connsiteY185" fmla="*/ 66666 h 480526"/>
                  <a:gd name="connsiteX186" fmla="*/ 288493 w 330527"/>
                  <a:gd name="connsiteY186" fmla="*/ 65191 h 480526"/>
                  <a:gd name="connsiteX187" fmla="*/ 286723 w 330527"/>
                  <a:gd name="connsiteY187" fmla="*/ 64601 h 480526"/>
                  <a:gd name="connsiteX188" fmla="*/ 285248 w 330527"/>
                  <a:gd name="connsiteY188" fmla="*/ 63569 h 480526"/>
                  <a:gd name="connsiteX189" fmla="*/ 282741 w 330527"/>
                  <a:gd name="connsiteY189" fmla="*/ 62684 h 480526"/>
                  <a:gd name="connsiteX190" fmla="*/ 281118 w 330527"/>
                  <a:gd name="connsiteY190" fmla="*/ 61799 h 480526"/>
                  <a:gd name="connsiteX191" fmla="*/ 279201 w 330527"/>
                  <a:gd name="connsiteY191" fmla="*/ 61356 h 480526"/>
                  <a:gd name="connsiteX192" fmla="*/ 277726 w 330527"/>
                  <a:gd name="connsiteY192" fmla="*/ 59734 h 480526"/>
                  <a:gd name="connsiteX193" fmla="*/ 272269 w 330527"/>
                  <a:gd name="connsiteY193" fmla="*/ 56489 h 480526"/>
                  <a:gd name="connsiteX194" fmla="*/ 270941 w 330527"/>
                  <a:gd name="connsiteY194" fmla="*/ 56194 h 480526"/>
                  <a:gd name="connsiteX195" fmla="*/ 269319 w 330527"/>
                  <a:gd name="connsiteY195" fmla="*/ 56784 h 480526"/>
                  <a:gd name="connsiteX196" fmla="*/ 267107 w 330527"/>
                  <a:gd name="connsiteY196" fmla="*/ 57226 h 480526"/>
                  <a:gd name="connsiteX197" fmla="*/ 264894 w 330527"/>
                  <a:gd name="connsiteY197" fmla="*/ 58997 h 480526"/>
                  <a:gd name="connsiteX198" fmla="*/ 262239 w 330527"/>
                  <a:gd name="connsiteY198" fmla="*/ 59586 h 480526"/>
                  <a:gd name="connsiteX199" fmla="*/ 259732 w 330527"/>
                  <a:gd name="connsiteY199" fmla="*/ 59586 h 480526"/>
                  <a:gd name="connsiteX200" fmla="*/ 258405 w 330527"/>
                  <a:gd name="connsiteY200" fmla="*/ 58554 h 480526"/>
                  <a:gd name="connsiteX201" fmla="*/ 257077 w 330527"/>
                  <a:gd name="connsiteY201" fmla="*/ 58111 h 480526"/>
                  <a:gd name="connsiteX202" fmla="*/ 255455 w 330527"/>
                  <a:gd name="connsiteY202" fmla="*/ 56637 h 480526"/>
                  <a:gd name="connsiteX203" fmla="*/ 252505 w 330527"/>
                  <a:gd name="connsiteY203" fmla="*/ 55604 h 480526"/>
                  <a:gd name="connsiteX204" fmla="*/ 250440 w 330527"/>
                  <a:gd name="connsiteY204" fmla="*/ 54867 h 480526"/>
                  <a:gd name="connsiteX205" fmla="*/ 249113 w 330527"/>
                  <a:gd name="connsiteY205" fmla="*/ 55162 h 480526"/>
                  <a:gd name="connsiteX206" fmla="*/ 247343 w 330527"/>
                  <a:gd name="connsiteY206" fmla="*/ 56784 h 480526"/>
                  <a:gd name="connsiteX207" fmla="*/ 245720 w 330527"/>
                  <a:gd name="connsiteY207" fmla="*/ 58406 h 480526"/>
                  <a:gd name="connsiteX208" fmla="*/ 244393 w 330527"/>
                  <a:gd name="connsiteY208" fmla="*/ 59439 h 480526"/>
                  <a:gd name="connsiteX209" fmla="*/ 242476 w 330527"/>
                  <a:gd name="connsiteY209" fmla="*/ 59291 h 480526"/>
                  <a:gd name="connsiteX210" fmla="*/ 240411 w 330527"/>
                  <a:gd name="connsiteY210" fmla="*/ 60766 h 480526"/>
                  <a:gd name="connsiteX211" fmla="*/ 238198 w 330527"/>
                  <a:gd name="connsiteY211" fmla="*/ 61356 h 480526"/>
                  <a:gd name="connsiteX212" fmla="*/ 236133 w 330527"/>
                  <a:gd name="connsiteY212" fmla="*/ 61504 h 480526"/>
                  <a:gd name="connsiteX213" fmla="*/ 233626 w 330527"/>
                  <a:gd name="connsiteY213" fmla="*/ 62094 h 480526"/>
                  <a:gd name="connsiteX214" fmla="*/ 230824 w 330527"/>
                  <a:gd name="connsiteY214" fmla="*/ 61209 h 480526"/>
                  <a:gd name="connsiteX215" fmla="*/ 228611 w 330527"/>
                  <a:gd name="connsiteY215" fmla="*/ 60324 h 480526"/>
                  <a:gd name="connsiteX216" fmla="*/ 227579 w 330527"/>
                  <a:gd name="connsiteY216" fmla="*/ 60029 h 480526"/>
                  <a:gd name="connsiteX217" fmla="*/ 226694 w 330527"/>
                  <a:gd name="connsiteY217" fmla="*/ 60324 h 480526"/>
                  <a:gd name="connsiteX218" fmla="*/ 225219 w 330527"/>
                  <a:gd name="connsiteY218" fmla="*/ 61061 h 480526"/>
                  <a:gd name="connsiteX219" fmla="*/ 222712 w 330527"/>
                  <a:gd name="connsiteY219" fmla="*/ 61356 h 480526"/>
                  <a:gd name="connsiteX220" fmla="*/ 220794 w 330527"/>
                  <a:gd name="connsiteY220" fmla="*/ 61504 h 480526"/>
                  <a:gd name="connsiteX221" fmla="*/ 219319 w 330527"/>
                  <a:gd name="connsiteY221" fmla="*/ 61061 h 480526"/>
                  <a:gd name="connsiteX222" fmla="*/ 218139 w 330527"/>
                  <a:gd name="connsiteY222" fmla="*/ 59734 h 480526"/>
                  <a:gd name="connsiteX223" fmla="*/ 216075 w 330527"/>
                  <a:gd name="connsiteY223" fmla="*/ 58997 h 480526"/>
                  <a:gd name="connsiteX224" fmla="*/ 213715 w 330527"/>
                  <a:gd name="connsiteY224" fmla="*/ 58111 h 480526"/>
                  <a:gd name="connsiteX225" fmla="*/ 213272 w 330527"/>
                  <a:gd name="connsiteY225" fmla="*/ 56342 h 480526"/>
                  <a:gd name="connsiteX226" fmla="*/ 213567 w 330527"/>
                  <a:gd name="connsiteY226" fmla="*/ 55014 h 480526"/>
                  <a:gd name="connsiteX227" fmla="*/ 214452 w 330527"/>
                  <a:gd name="connsiteY227" fmla="*/ 52949 h 480526"/>
                  <a:gd name="connsiteX228" fmla="*/ 214010 w 330527"/>
                  <a:gd name="connsiteY228" fmla="*/ 51032 h 480526"/>
                  <a:gd name="connsiteX229" fmla="*/ 213125 w 330527"/>
                  <a:gd name="connsiteY229" fmla="*/ 47787 h 480526"/>
                  <a:gd name="connsiteX230" fmla="*/ 212682 w 330527"/>
                  <a:gd name="connsiteY230" fmla="*/ 46460 h 480526"/>
                  <a:gd name="connsiteX231" fmla="*/ 211945 w 330527"/>
                  <a:gd name="connsiteY231" fmla="*/ 45427 h 480526"/>
                  <a:gd name="connsiteX232" fmla="*/ 210913 w 330527"/>
                  <a:gd name="connsiteY232" fmla="*/ 44985 h 480526"/>
                  <a:gd name="connsiteX233" fmla="*/ 208700 w 330527"/>
                  <a:gd name="connsiteY233" fmla="*/ 45280 h 480526"/>
                  <a:gd name="connsiteX234" fmla="*/ 206340 w 330527"/>
                  <a:gd name="connsiteY234" fmla="*/ 44100 h 480526"/>
                  <a:gd name="connsiteX235" fmla="*/ 204865 w 330527"/>
                  <a:gd name="connsiteY235" fmla="*/ 42920 h 480526"/>
                  <a:gd name="connsiteX236" fmla="*/ 204128 w 330527"/>
                  <a:gd name="connsiteY236" fmla="*/ 41445 h 480526"/>
                  <a:gd name="connsiteX237" fmla="*/ 204865 w 330527"/>
                  <a:gd name="connsiteY237" fmla="*/ 38790 h 480526"/>
                  <a:gd name="connsiteX238" fmla="*/ 204128 w 330527"/>
                  <a:gd name="connsiteY238" fmla="*/ 36578 h 480526"/>
                  <a:gd name="connsiteX239" fmla="*/ 202800 w 330527"/>
                  <a:gd name="connsiteY239" fmla="*/ 35398 h 480526"/>
                  <a:gd name="connsiteX240" fmla="*/ 201916 w 330527"/>
                  <a:gd name="connsiteY240" fmla="*/ 33186 h 480526"/>
                  <a:gd name="connsiteX241" fmla="*/ 200441 w 330527"/>
                  <a:gd name="connsiteY241" fmla="*/ 31415 h 480526"/>
                  <a:gd name="connsiteX242" fmla="*/ 198523 w 330527"/>
                  <a:gd name="connsiteY242" fmla="*/ 30531 h 480526"/>
                  <a:gd name="connsiteX243" fmla="*/ 196753 w 330527"/>
                  <a:gd name="connsiteY243" fmla="*/ 30531 h 480526"/>
                  <a:gd name="connsiteX244" fmla="*/ 195278 w 330527"/>
                  <a:gd name="connsiteY244" fmla="*/ 30088 h 480526"/>
                  <a:gd name="connsiteX245" fmla="*/ 193656 w 330527"/>
                  <a:gd name="connsiteY245" fmla="*/ 28171 h 480526"/>
                  <a:gd name="connsiteX246" fmla="*/ 192034 w 330527"/>
                  <a:gd name="connsiteY246" fmla="*/ 27433 h 480526"/>
                  <a:gd name="connsiteX247" fmla="*/ 190264 w 330527"/>
                  <a:gd name="connsiteY247" fmla="*/ 25663 h 480526"/>
                  <a:gd name="connsiteX248" fmla="*/ 187019 w 330527"/>
                  <a:gd name="connsiteY248" fmla="*/ 24926 h 480526"/>
                  <a:gd name="connsiteX249" fmla="*/ 185249 w 330527"/>
                  <a:gd name="connsiteY249" fmla="*/ 24189 h 480526"/>
                  <a:gd name="connsiteX250" fmla="*/ 184216 w 330527"/>
                  <a:gd name="connsiteY250" fmla="*/ 23009 h 480526"/>
                  <a:gd name="connsiteX251" fmla="*/ 182889 w 330527"/>
                  <a:gd name="connsiteY251" fmla="*/ 21091 h 480526"/>
                  <a:gd name="connsiteX252" fmla="*/ 183037 w 330527"/>
                  <a:gd name="connsiteY252" fmla="*/ 19911 h 480526"/>
                  <a:gd name="connsiteX253" fmla="*/ 182447 w 330527"/>
                  <a:gd name="connsiteY253" fmla="*/ 18879 h 480526"/>
                  <a:gd name="connsiteX254" fmla="*/ 181857 w 330527"/>
                  <a:gd name="connsiteY254" fmla="*/ 16961 h 480526"/>
                  <a:gd name="connsiteX255" fmla="*/ 180824 w 330527"/>
                  <a:gd name="connsiteY255" fmla="*/ 14012 h 480526"/>
                  <a:gd name="connsiteX256" fmla="*/ 179497 w 330527"/>
                  <a:gd name="connsiteY256" fmla="*/ 12389 h 480526"/>
                  <a:gd name="connsiteX257" fmla="*/ 178317 w 330527"/>
                  <a:gd name="connsiteY257" fmla="*/ 11209 h 480526"/>
                  <a:gd name="connsiteX258" fmla="*/ 177137 w 330527"/>
                  <a:gd name="connsiteY258" fmla="*/ 10177 h 480526"/>
                  <a:gd name="connsiteX259" fmla="*/ 175515 w 330527"/>
                  <a:gd name="connsiteY259" fmla="*/ 8555 h 480526"/>
                  <a:gd name="connsiteX260" fmla="*/ 173597 w 330527"/>
                  <a:gd name="connsiteY260" fmla="*/ 7669 h 480526"/>
                  <a:gd name="connsiteX261" fmla="*/ 171975 w 330527"/>
                  <a:gd name="connsiteY261" fmla="*/ 6784 h 480526"/>
                  <a:gd name="connsiteX262" fmla="*/ 171237 w 330527"/>
                  <a:gd name="connsiteY262" fmla="*/ 5310 h 480526"/>
                  <a:gd name="connsiteX263" fmla="*/ 170795 w 330527"/>
                  <a:gd name="connsiteY263" fmla="*/ 4130 h 480526"/>
                  <a:gd name="connsiteX264" fmla="*/ 169762 w 330527"/>
                  <a:gd name="connsiteY264" fmla="*/ 4277 h 480526"/>
                  <a:gd name="connsiteX265" fmla="*/ 168435 w 330527"/>
                  <a:gd name="connsiteY265" fmla="*/ 4130 h 480526"/>
                  <a:gd name="connsiteX266" fmla="*/ 166960 w 330527"/>
                  <a:gd name="connsiteY266" fmla="*/ 3835 h 480526"/>
                  <a:gd name="connsiteX267" fmla="*/ 165485 w 330527"/>
                  <a:gd name="connsiteY267" fmla="*/ 2950 h 480526"/>
                  <a:gd name="connsiteX268" fmla="*/ 164158 w 330527"/>
                  <a:gd name="connsiteY268" fmla="*/ 2065 h 480526"/>
                  <a:gd name="connsiteX269" fmla="*/ 161945 w 330527"/>
                  <a:gd name="connsiteY269" fmla="*/ 295 h 480526"/>
                  <a:gd name="connsiteX270" fmla="*/ 160765 w 330527"/>
                  <a:gd name="connsiteY270" fmla="*/ 0 h 480526"/>
                  <a:gd name="connsiteX271" fmla="*/ 159733 w 330527"/>
                  <a:gd name="connsiteY271" fmla="*/ 0 h 480526"/>
                  <a:gd name="connsiteX272" fmla="*/ 158111 w 330527"/>
                  <a:gd name="connsiteY272" fmla="*/ 1770 h 480526"/>
                  <a:gd name="connsiteX273" fmla="*/ 156636 w 330527"/>
                  <a:gd name="connsiteY273" fmla="*/ 2655 h 480526"/>
                  <a:gd name="connsiteX274" fmla="*/ 155161 w 330527"/>
                  <a:gd name="connsiteY274" fmla="*/ 2802 h 480526"/>
                  <a:gd name="connsiteX275" fmla="*/ 153096 w 330527"/>
                  <a:gd name="connsiteY275" fmla="*/ 3097 h 480526"/>
                  <a:gd name="connsiteX276" fmla="*/ 150294 w 330527"/>
                  <a:gd name="connsiteY276" fmla="*/ 2212 h 480526"/>
                  <a:gd name="connsiteX277" fmla="*/ 149114 w 330527"/>
                  <a:gd name="connsiteY277" fmla="*/ 2212 h 480526"/>
                  <a:gd name="connsiteX278" fmla="*/ 148966 w 330527"/>
                  <a:gd name="connsiteY278" fmla="*/ 3097 h 480526"/>
                  <a:gd name="connsiteX279" fmla="*/ 150883 w 330527"/>
                  <a:gd name="connsiteY279" fmla="*/ 4130 h 480526"/>
                  <a:gd name="connsiteX280" fmla="*/ 152653 w 330527"/>
                  <a:gd name="connsiteY280" fmla="*/ 5457 h 480526"/>
                  <a:gd name="connsiteX281" fmla="*/ 153391 w 330527"/>
                  <a:gd name="connsiteY281" fmla="*/ 7375 h 480526"/>
                  <a:gd name="connsiteX282" fmla="*/ 154423 w 330527"/>
                  <a:gd name="connsiteY282" fmla="*/ 9587 h 480526"/>
                  <a:gd name="connsiteX283" fmla="*/ 157078 w 330527"/>
                  <a:gd name="connsiteY283" fmla="*/ 12094 h 480526"/>
                  <a:gd name="connsiteX284" fmla="*/ 158701 w 330527"/>
                  <a:gd name="connsiteY284" fmla="*/ 13422 h 480526"/>
                  <a:gd name="connsiteX285" fmla="*/ 158701 w 330527"/>
                  <a:gd name="connsiteY285" fmla="*/ 14307 h 480526"/>
                  <a:gd name="connsiteX286" fmla="*/ 158258 w 330527"/>
                  <a:gd name="connsiteY286" fmla="*/ 15929 h 480526"/>
                  <a:gd name="connsiteX287" fmla="*/ 158111 w 330527"/>
                  <a:gd name="connsiteY287" fmla="*/ 17256 h 480526"/>
                  <a:gd name="connsiteX288" fmla="*/ 158996 w 330527"/>
                  <a:gd name="connsiteY288" fmla="*/ 23746 h 480526"/>
                  <a:gd name="connsiteX289" fmla="*/ 158405 w 330527"/>
                  <a:gd name="connsiteY289" fmla="*/ 24041 h 480526"/>
                  <a:gd name="connsiteX290" fmla="*/ 157521 w 330527"/>
                  <a:gd name="connsiteY290" fmla="*/ 24041 h 480526"/>
                  <a:gd name="connsiteX291" fmla="*/ 156488 w 330527"/>
                  <a:gd name="connsiteY291" fmla="*/ 24041 h 480526"/>
                  <a:gd name="connsiteX292" fmla="*/ 155603 w 330527"/>
                  <a:gd name="connsiteY292" fmla="*/ 23304 h 480526"/>
                  <a:gd name="connsiteX293" fmla="*/ 154866 w 330527"/>
                  <a:gd name="connsiteY293" fmla="*/ 23009 h 480526"/>
                  <a:gd name="connsiteX294" fmla="*/ 154571 w 330527"/>
                  <a:gd name="connsiteY294" fmla="*/ 23894 h 480526"/>
                  <a:gd name="connsiteX295" fmla="*/ 153833 w 330527"/>
                  <a:gd name="connsiteY295" fmla="*/ 26843 h 480526"/>
                  <a:gd name="connsiteX296" fmla="*/ 152063 w 330527"/>
                  <a:gd name="connsiteY296" fmla="*/ 33186 h 480526"/>
                  <a:gd name="connsiteX297" fmla="*/ 150588 w 330527"/>
                  <a:gd name="connsiteY297" fmla="*/ 38643 h 480526"/>
                  <a:gd name="connsiteX298" fmla="*/ 148819 w 330527"/>
                  <a:gd name="connsiteY298" fmla="*/ 40708 h 480526"/>
                  <a:gd name="connsiteX299" fmla="*/ 146016 w 330527"/>
                  <a:gd name="connsiteY299" fmla="*/ 43805 h 480526"/>
                  <a:gd name="connsiteX300" fmla="*/ 142477 w 330527"/>
                  <a:gd name="connsiteY300" fmla="*/ 48082 h 480526"/>
                  <a:gd name="connsiteX301" fmla="*/ 137019 w 330527"/>
                  <a:gd name="connsiteY301" fmla="*/ 54277 h 480526"/>
                  <a:gd name="connsiteX302" fmla="*/ 133185 w 330527"/>
                  <a:gd name="connsiteY302" fmla="*/ 57226 h 480526"/>
                  <a:gd name="connsiteX303" fmla="*/ 129940 w 330527"/>
                  <a:gd name="connsiteY303" fmla="*/ 59439 h 480526"/>
                  <a:gd name="connsiteX304" fmla="*/ 126400 w 330527"/>
                  <a:gd name="connsiteY304" fmla="*/ 62094 h 480526"/>
                  <a:gd name="connsiteX305" fmla="*/ 121680 w 330527"/>
                  <a:gd name="connsiteY305" fmla="*/ 65486 h 480526"/>
                  <a:gd name="connsiteX306" fmla="*/ 116371 w 330527"/>
                  <a:gd name="connsiteY306" fmla="*/ 67403 h 480526"/>
                  <a:gd name="connsiteX307" fmla="*/ 108996 w 330527"/>
                  <a:gd name="connsiteY307" fmla="*/ 70058 h 480526"/>
                  <a:gd name="connsiteX308" fmla="*/ 103834 w 330527"/>
                  <a:gd name="connsiteY308" fmla="*/ 71976 h 480526"/>
                  <a:gd name="connsiteX309" fmla="*/ 99999 w 330527"/>
                  <a:gd name="connsiteY309" fmla="*/ 73156 h 480526"/>
                  <a:gd name="connsiteX310" fmla="*/ 96017 w 330527"/>
                  <a:gd name="connsiteY310" fmla="*/ 74631 h 480526"/>
                  <a:gd name="connsiteX311" fmla="*/ 90855 w 330527"/>
                  <a:gd name="connsiteY311" fmla="*/ 76400 h 480526"/>
                  <a:gd name="connsiteX312" fmla="*/ 88790 w 330527"/>
                  <a:gd name="connsiteY312" fmla="*/ 78023 h 480526"/>
                  <a:gd name="connsiteX313" fmla="*/ 85397 w 330527"/>
                  <a:gd name="connsiteY313" fmla="*/ 82300 h 480526"/>
                  <a:gd name="connsiteX314" fmla="*/ 83775 w 330527"/>
                  <a:gd name="connsiteY314" fmla="*/ 84217 h 480526"/>
                  <a:gd name="connsiteX315" fmla="*/ 82300 w 330527"/>
                  <a:gd name="connsiteY315" fmla="*/ 85987 h 480526"/>
                  <a:gd name="connsiteX316" fmla="*/ 82005 w 330527"/>
                  <a:gd name="connsiteY316" fmla="*/ 86725 h 480526"/>
                  <a:gd name="connsiteX317" fmla="*/ 82300 w 330527"/>
                  <a:gd name="connsiteY317" fmla="*/ 87315 h 480526"/>
                  <a:gd name="connsiteX318" fmla="*/ 82890 w 330527"/>
                  <a:gd name="connsiteY318" fmla="*/ 88052 h 480526"/>
                  <a:gd name="connsiteX319" fmla="*/ 83037 w 330527"/>
                  <a:gd name="connsiteY319" fmla="*/ 88937 h 480526"/>
                  <a:gd name="connsiteX320" fmla="*/ 82005 w 330527"/>
                  <a:gd name="connsiteY320" fmla="*/ 89527 h 480526"/>
                  <a:gd name="connsiteX321" fmla="*/ 81268 w 330527"/>
                  <a:gd name="connsiteY321" fmla="*/ 89527 h 480526"/>
                  <a:gd name="connsiteX322" fmla="*/ 80825 w 330527"/>
                  <a:gd name="connsiteY322" fmla="*/ 89085 h 480526"/>
                  <a:gd name="connsiteX323" fmla="*/ 80530 w 330527"/>
                  <a:gd name="connsiteY323" fmla="*/ 88200 h 480526"/>
                  <a:gd name="connsiteX324" fmla="*/ 79793 w 330527"/>
                  <a:gd name="connsiteY324" fmla="*/ 87167 h 480526"/>
                  <a:gd name="connsiteX325" fmla="*/ 78760 w 330527"/>
                  <a:gd name="connsiteY325" fmla="*/ 87020 h 480526"/>
                  <a:gd name="connsiteX326" fmla="*/ 78170 w 330527"/>
                  <a:gd name="connsiteY326" fmla="*/ 87167 h 480526"/>
                  <a:gd name="connsiteX327" fmla="*/ 78023 w 330527"/>
                  <a:gd name="connsiteY327" fmla="*/ 88052 h 480526"/>
                  <a:gd name="connsiteX328" fmla="*/ 76695 w 330527"/>
                  <a:gd name="connsiteY328" fmla="*/ 92329 h 480526"/>
                  <a:gd name="connsiteX329" fmla="*/ 76695 w 330527"/>
                  <a:gd name="connsiteY329" fmla="*/ 94394 h 480526"/>
                  <a:gd name="connsiteX330" fmla="*/ 76106 w 330527"/>
                  <a:gd name="connsiteY330" fmla="*/ 95132 h 480526"/>
                  <a:gd name="connsiteX331" fmla="*/ 76253 w 330527"/>
                  <a:gd name="connsiteY331" fmla="*/ 97049 h 480526"/>
                  <a:gd name="connsiteX332" fmla="*/ 74778 w 330527"/>
                  <a:gd name="connsiteY332" fmla="*/ 98819 h 480526"/>
                  <a:gd name="connsiteX333" fmla="*/ 74188 w 330527"/>
                  <a:gd name="connsiteY333" fmla="*/ 100294 h 480526"/>
                  <a:gd name="connsiteX334" fmla="*/ 73893 w 330527"/>
                  <a:gd name="connsiteY334" fmla="*/ 101621 h 480526"/>
                  <a:gd name="connsiteX335" fmla="*/ 72713 w 330527"/>
                  <a:gd name="connsiteY335" fmla="*/ 102506 h 480526"/>
                  <a:gd name="connsiteX336" fmla="*/ 72418 w 330527"/>
                  <a:gd name="connsiteY336" fmla="*/ 103981 h 480526"/>
                  <a:gd name="connsiteX337" fmla="*/ 71386 w 330527"/>
                  <a:gd name="connsiteY337" fmla="*/ 106931 h 480526"/>
                  <a:gd name="connsiteX338" fmla="*/ 70206 w 330527"/>
                  <a:gd name="connsiteY338" fmla="*/ 109291 h 480526"/>
                  <a:gd name="connsiteX339" fmla="*/ 69468 w 330527"/>
                  <a:gd name="connsiteY339" fmla="*/ 111356 h 480526"/>
                  <a:gd name="connsiteX340" fmla="*/ 69321 w 330527"/>
                  <a:gd name="connsiteY340" fmla="*/ 112831 h 480526"/>
                  <a:gd name="connsiteX341" fmla="*/ 69911 w 330527"/>
                  <a:gd name="connsiteY341" fmla="*/ 113863 h 480526"/>
                  <a:gd name="connsiteX342" fmla="*/ 70058 w 330527"/>
                  <a:gd name="connsiteY342" fmla="*/ 114748 h 480526"/>
                  <a:gd name="connsiteX343" fmla="*/ 69468 w 330527"/>
                  <a:gd name="connsiteY343" fmla="*/ 116371 h 480526"/>
                  <a:gd name="connsiteX344" fmla="*/ 69173 w 330527"/>
                  <a:gd name="connsiteY344" fmla="*/ 117403 h 480526"/>
                  <a:gd name="connsiteX345" fmla="*/ 67698 w 330527"/>
                  <a:gd name="connsiteY345" fmla="*/ 118288 h 480526"/>
                  <a:gd name="connsiteX346" fmla="*/ 64601 w 330527"/>
                  <a:gd name="connsiteY346" fmla="*/ 120205 h 480526"/>
                  <a:gd name="connsiteX347" fmla="*/ 63421 w 330527"/>
                  <a:gd name="connsiteY347" fmla="*/ 121385 h 480526"/>
                  <a:gd name="connsiteX348" fmla="*/ 62979 w 330527"/>
                  <a:gd name="connsiteY348" fmla="*/ 122860 h 480526"/>
                  <a:gd name="connsiteX349" fmla="*/ 63274 w 330527"/>
                  <a:gd name="connsiteY349" fmla="*/ 124188 h 480526"/>
                  <a:gd name="connsiteX350" fmla="*/ 63126 w 330527"/>
                  <a:gd name="connsiteY350" fmla="*/ 125220 h 480526"/>
                  <a:gd name="connsiteX351" fmla="*/ 61651 w 330527"/>
                  <a:gd name="connsiteY351" fmla="*/ 125515 h 480526"/>
                  <a:gd name="connsiteX352" fmla="*/ 61209 w 330527"/>
                  <a:gd name="connsiteY352" fmla="*/ 126400 h 480526"/>
                  <a:gd name="connsiteX353" fmla="*/ 60176 w 330527"/>
                  <a:gd name="connsiteY353" fmla="*/ 128022 h 480526"/>
                  <a:gd name="connsiteX354" fmla="*/ 58997 w 330527"/>
                  <a:gd name="connsiteY354" fmla="*/ 128612 h 480526"/>
                  <a:gd name="connsiteX355" fmla="*/ 56194 w 330527"/>
                  <a:gd name="connsiteY355" fmla="*/ 127727 h 480526"/>
                  <a:gd name="connsiteX356" fmla="*/ 53982 w 330527"/>
                  <a:gd name="connsiteY356" fmla="*/ 127727 h 480526"/>
                  <a:gd name="connsiteX357" fmla="*/ 52359 w 330527"/>
                  <a:gd name="connsiteY357" fmla="*/ 126990 h 480526"/>
                  <a:gd name="connsiteX358" fmla="*/ 50589 w 330527"/>
                  <a:gd name="connsiteY358" fmla="*/ 124630 h 480526"/>
                  <a:gd name="connsiteX359" fmla="*/ 49115 w 330527"/>
                  <a:gd name="connsiteY359" fmla="*/ 122713 h 480526"/>
                  <a:gd name="connsiteX360" fmla="*/ 47935 w 330527"/>
                  <a:gd name="connsiteY360" fmla="*/ 120353 h 480526"/>
                  <a:gd name="connsiteX361" fmla="*/ 47492 w 330527"/>
                  <a:gd name="connsiteY361" fmla="*/ 116813 h 480526"/>
                  <a:gd name="connsiteX362" fmla="*/ 45870 w 330527"/>
                  <a:gd name="connsiteY362" fmla="*/ 115928 h 480526"/>
                  <a:gd name="connsiteX363" fmla="*/ 44395 w 330527"/>
                  <a:gd name="connsiteY363" fmla="*/ 114601 h 480526"/>
                  <a:gd name="connsiteX364" fmla="*/ 42477 w 330527"/>
                  <a:gd name="connsiteY364" fmla="*/ 115043 h 480526"/>
                  <a:gd name="connsiteX365" fmla="*/ 40118 w 330527"/>
                  <a:gd name="connsiteY365" fmla="*/ 115191 h 480526"/>
                  <a:gd name="connsiteX366" fmla="*/ 38938 w 330527"/>
                  <a:gd name="connsiteY366" fmla="*/ 114453 h 480526"/>
                  <a:gd name="connsiteX367" fmla="*/ 35840 w 330527"/>
                  <a:gd name="connsiteY367" fmla="*/ 112978 h 480526"/>
                  <a:gd name="connsiteX368" fmla="*/ 33186 w 330527"/>
                  <a:gd name="connsiteY368" fmla="*/ 111356 h 480526"/>
                  <a:gd name="connsiteX369" fmla="*/ 31268 w 330527"/>
                  <a:gd name="connsiteY369" fmla="*/ 110471 h 480526"/>
                  <a:gd name="connsiteX370" fmla="*/ 29793 w 330527"/>
                  <a:gd name="connsiteY370" fmla="*/ 110913 h 480526"/>
                  <a:gd name="connsiteX371" fmla="*/ 28761 w 330527"/>
                  <a:gd name="connsiteY371" fmla="*/ 111946 h 480526"/>
                  <a:gd name="connsiteX372" fmla="*/ 27286 w 330527"/>
                  <a:gd name="connsiteY372" fmla="*/ 113716 h 480526"/>
                  <a:gd name="connsiteX373" fmla="*/ 24926 w 330527"/>
                  <a:gd name="connsiteY373" fmla="*/ 114896 h 480526"/>
                  <a:gd name="connsiteX374" fmla="*/ 23746 w 330527"/>
                  <a:gd name="connsiteY374" fmla="*/ 114896 h 480526"/>
                  <a:gd name="connsiteX375" fmla="*/ 22419 w 330527"/>
                  <a:gd name="connsiteY375" fmla="*/ 114011 h 480526"/>
                  <a:gd name="connsiteX376" fmla="*/ 22124 w 330527"/>
                  <a:gd name="connsiteY376" fmla="*/ 113126 h 480526"/>
                  <a:gd name="connsiteX377" fmla="*/ 23304 w 330527"/>
                  <a:gd name="connsiteY377" fmla="*/ 111651 h 480526"/>
                  <a:gd name="connsiteX378" fmla="*/ 25663 w 330527"/>
                  <a:gd name="connsiteY378" fmla="*/ 108259 h 480526"/>
                  <a:gd name="connsiteX379" fmla="*/ 23009 w 330527"/>
                  <a:gd name="connsiteY379" fmla="*/ 108111 h 480526"/>
                  <a:gd name="connsiteX380" fmla="*/ 22124 w 330527"/>
                  <a:gd name="connsiteY380" fmla="*/ 107079 h 480526"/>
                  <a:gd name="connsiteX381" fmla="*/ 21976 w 330527"/>
                  <a:gd name="connsiteY381" fmla="*/ 105899 h 480526"/>
                  <a:gd name="connsiteX382" fmla="*/ 21534 w 330527"/>
                  <a:gd name="connsiteY382" fmla="*/ 104719 h 480526"/>
                  <a:gd name="connsiteX383" fmla="*/ 22124 w 330527"/>
                  <a:gd name="connsiteY383" fmla="*/ 103096 h 480526"/>
                  <a:gd name="connsiteX384" fmla="*/ 23451 w 330527"/>
                  <a:gd name="connsiteY384" fmla="*/ 102359 h 480526"/>
                  <a:gd name="connsiteX385" fmla="*/ 25516 w 330527"/>
                  <a:gd name="connsiteY385" fmla="*/ 102949 h 480526"/>
                  <a:gd name="connsiteX386" fmla="*/ 26991 w 330527"/>
                  <a:gd name="connsiteY386" fmla="*/ 102949 h 480526"/>
                  <a:gd name="connsiteX387" fmla="*/ 27876 w 330527"/>
                  <a:gd name="connsiteY387" fmla="*/ 101474 h 480526"/>
                  <a:gd name="connsiteX388" fmla="*/ 28908 w 330527"/>
                  <a:gd name="connsiteY388" fmla="*/ 100884 h 480526"/>
                  <a:gd name="connsiteX389" fmla="*/ 29793 w 330527"/>
                  <a:gd name="connsiteY389" fmla="*/ 100442 h 480526"/>
                  <a:gd name="connsiteX390" fmla="*/ 30236 w 330527"/>
                  <a:gd name="connsiteY390" fmla="*/ 99704 h 480526"/>
                  <a:gd name="connsiteX391" fmla="*/ 29203 w 330527"/>
                  <a:gd name="connsiteY391" fmla="*/ 97344 h 480526"/>
                  <a:gd name="connsiteX392" fmla="*/ 28908 w 330527"/>
                  <a:gd name="connsiteY392" fmla="*/ 96017 h 480526"/>
                  <a:gd name="connsiteX393" fmla="*/ 29203 w 330527"/>
                  <a:gd name="connsiteY393" fmla="*/ 95279 h 480526"/>
                  <a:gd name="connsiteX394" fmla="*/ 29203 w 330527"/>
                  <a:gd name="connsiteY394" fmla="*/ 93804 h 480526"/>
                  <a:gd name="connsiteX395" fmla="*/ 29056 w 330527"/>
                  <a:gd name="connsiteY395" fmla="*/ 92772 h 480526"/>
                  <a:gd name="connsiteX396" fmla="*/ 28466 w 330527"/>
                  <a:gd name="connsiteY396" fmla="*/ 91887 h 480526"/>
                  <a:gd name="connsiteX397" fmla="*/ 28466 w 330527"/>
                  <a:gd name="connsiteY397" fmla="*/ 90412 h 480526"/>
                  <a:gd name="connsiteX398" fmla="*/ 28023 w 330527"/>
                  <a:gd name="connsiteY398" fmla="*/ 89675 h 480526"/>
                  <a:gd name="connsiteX399" fmla="*/ 27728 w 330527"/>
                  <a:gd name="connsiteY399" fmla="*/ 88790 h 480526"/>
                  <a:gd name="connsiteX400" fmla="*/ 27728 w 330527"/>
                  <a:gd name="connsiteY400" fmla="*/ 87905 h 480526"/>
                  <a:gd name="connsiteX401" fmla="*/ 27138 w 330527"/>
                  <a:gd name="connsiteY401" fmla="*/ 87462 h 480526"/>
                  <a:gd name="connsiteX402" fmla="*/ 26401 w 330527"/>
                  <a:gd name="connsiteY402" fmla="*/ 86872 h 480526"/>
                  <a:gd name="connsiteX403" fmla="*/ 21681 w 330527"/>
                  <a:gd name="connsiteY403" fmla="*/ 89675 h 480526"/>
                  <a:gd name="connsiteX404" fmla="*/ 17846 w 330527"/>
                  <a:gd name="connsiteY404" fmla="*/ 93509 h 480526"/>
                  <a:gd name="connsiteX405" fmla="*/ 14012 w 330527"/>
                  <a:gd name="connsiteY405" fmla="*/ 95869 h 480526"/>
                  <a:gd name="connsiteX406" fmla="*/ 11652 w 330527"/>
                  <a:gd name="connsiteY406" fmla="*/ 99704 h 480526"/>
                  <a:gd name="connsiteX407" fmla="*/ 2655 w 330527"/>
                  <a:gd name="connsiteY407" fmla="*/ 108996 h 480526"/>
                  <a:gd name="connsiteX408" fmla="*/ 1327 w 330527"/>
                  <a:gd name="connsiteY408" fmla="*/ 111208 h 480526"/>
                  <a:gd name="connsiteX409" fmla="*/ 0 w 330527"/>
                  <a:gd name="connsiteY409" fmla="*/ 120205 h 480526"/>
                  <a:gd name="connsiteX410" fmla="*/ 1180 w 330527"/>
                  <a:gd name="connsiteY410" fmla="*/ 122565 h 480526"/>
                  <a:gd name="connsiteX411" fmla="*/ 3687 w 330527"/>
                  <a:gd name="connsiteY411" fmla="*/ 125662 h 480526"/>
                  <a:gd name="connsiteX412" fmla="*/ 5900 w 330527"/>
                  <a:gd name="connsiteY412" fmla="*/ 129645 h 480526"/>
                  <a:gd name="connsiteX413" fmla="*/ 4867 w 330527"/>
                  <a:gd name="connsiteY413" fmla="*/ 131562 h 480526"/>
                  <a:gd name="connsiteX414" fmla="*/ 4425 w 330527"/>
                  <a:gd name="connsiteY414" fmla="*/ 133185 h 480526"/>
                  <a:gd name="connsiteX415" fmla="*/ 10177 w 330527"/>
                  <a:gd name="connsiteY415" fmla="*/ 141297 h 480526"/>
                  <a:gd name="connsiteX416" fmla="*/ 11799 w 330527"/>
                  <a:gd name="connsiteY416" fmla="*/ 145426 h 480526"/>
                  <a:gd name="connsiteX417" fmla="*/ 11799 w 330527"/>
                  <a:gd name="connsiteY417" fmla="*/ 148671 h 480526"/>
                  <a:gd name="connsiteX418" fmla="*/ 10619 w 330527"/>
                  <a:gd name="connsiteY418" fmla="*/ 150736 h 480526"/>
                  <a:gd name="connsiteX419" fmla="*/ 8997 w 330527"/>
                  <a:gd name="connsiteY419" fmla="*/ 151326 h 480526"/>
                  <a:gd name="connsiteX420" fmla="*/ 6342 w 330527"/>
                  <a:gd name="connsiteY420" fmla="*/ 149999 h 480526"/>
                  <a:gd name="connsiteX421" fmla="*/ 4425 w 330527"/>
                  <a:gd name="connsiteY421" fmla="*/ 151621 h 480526"/>
                  <a:gd name="connsiteX422" fmla="*/ 3982 w 330527"/>
                  <a:gd name="connsiteY422" fmla="*/ 153391 h 480526"/>
                  <a:gd name="connsiteX423" fmla="*/ 5015 w 330527"/>
                  <a:gd name="connsiteY423" fmla="*/ 156341 h 480526"/>
                  <a:gd name="connsiteX424" fmla="*/ 7227 w 330527"/>
                  <a:gd name="connsiteY424" fmla="*/ 158258 h 480526"/>
                  <a:gd name="connsiteX425" fmla="*/ 13717 w 330527"/>
                  <a:gd name="connsiteY425" fmla="*/ 162240 h 480526"/>
                  <a:gd name="connsiteX426" fmla="*/ 32006 w 330527"/>
                  <a:gd name="connsiteY426" fmla="*/ 171827 h 480526"/>
                  <a:gd name="connsiteX427" fmla="*/ 34955 w 330527"/>
                  <a:gd name="connsiteY427" fmla="*/ 174925 h 480526"/>
                  <a:gd name="connsiteX428" fmla="*/ 37315 w 330527"/>
                  <a:gd name="connsiteY428" fmla="*/ 178317 h 480526"/>
                  <a:gd name="connsiteX429" fmla="*/ 41150 w 330527"/>
                  <a:gd name="connsiteY429" fmla="*/ 182742 h 480526"/>
                  <a:gd name="connsiteX430" fmla="*/ 44837 w 330527"/>
                  <a:gd name="connsiteY430" fmla="*/ 188641 h 480526"/>
                  <a:gd name="connsiteX431" fmla="*/ 45575 w 330527"/>
                  <a:gd name="connsiteY431" fmla="*/ 191886 h 480526"/>
                  <a:gd name="connsiteX432" fmla="*/ 51179 w 330527"/>
                  <a:gd name="connsiteY432" fmla="*/ 202800 h 480526"/>
                  <a:gd name="connsiteX433" fmla="*/ 52802 w 330527"/>
                  <a:gd name="connsiteY433" fmla="*/ 205013 h 480526"/>
                  <a:gd name="connsiteX434" fmla="*/ 56784 w 330527"/>
                  <a:gd name="connsiteY434" fmla="*/ 208258 h 480526"/>
                  <a:gd name="connsiteX435" fmla="*/ 60766 w 330527"/>
                  <a:gd name="connsiteY435" fmla="*/ 212535 h 480526"/>
                  <a:gd name="connsiteX436" fmla="*/ 62979 w 330527"/>
                  <a:gd name="connsiteY436" fmla="*/ 217697 h 480526"/>
                  <a:gd name="connsiteX437" fmla="*/ 67256 w 330527"/>
                  <a:gd name="connsiteY437" fmla="*/ 223154 h 480526"/>
                  <a:gd name="connsiteX438" fmla="*/ 67403 w 330527"/>
                  <a:gd name="connsiteY438" fmla="*/ 226399 h 480526"/>
                  <a:gd name="connsiteX439" fmla="*/ 69763 w 330527"/>
                  <a:gd name="connsiteY439" fmla="*/ 232446 h 480526"/>
                  <a:gd name="connsiteX440" fmla="*/ 71976 w 330527"/>
                  <a:gd name="connsiteY440" fmla="*/ 237313 h 480526"/>
                  <a:gd name="connsiteX441" fmla="*/ 75515 w 330527"/>
                  <a:gd name="connsiteY441" fmla="*/ 242918 h 480526"/>
                  <a:gd name="connsiteX442" fmla="*/ 77875 w 330527"/>
                  <a:gd name="connsiteY442" fmla="*/ 250293 h 480526"/>
                  <a:gd name="connsiteX443" fmla="*/ 79940 w 330527"/>
                  <a:gd name="connsiteY443" fmla="*/ 254422 h 480526"/>
                  <a:gd name="connsiteX444" fmla="*/ 82300 w 330527"/>
                  <a:gd name="connsiteY444" fmla="*/ 261797 h 480526"/>
                  <a:gd name="connsiteX445" fmla="*/ 84660 w 330527"/>
                  <a:gd name="connsiteY445" fmla="*/ 266222 h 480526"/>
                  <a:gd name="connsiteX446" fmla="*/ 94099 w 330527"/>
                  <a:gd name="connsiteY446" fmla="*/ 281413 h 480526"/>
                  <a:gd name="connsiteX447" fmla="*/ 95869 w 330527"/>
                  <a:gd name="connsiteY447" fmla="*/ 286280 h 480526"/>
                  <a:gd name="connsiteX448" fmla="*/ 96607 w 330527"/>
                  <a:gd name="connsiteY448" fmla="*/ 290705 h 480526"/>
                  <a:gd name="connsiteX449" fmla="*/ 96754 w 330527"/>
                  <a:gd name="connsiteY449" fmla="*/ 293212 h 480526"/>
                  <a:gd name="connsiteX450" fmla="*/ 105161 w 330527"/>
                  <a:gd name="connsiteY450" fmla="*/ 299702 h 480526"/>
                  <a:gd name="connsiteX451" fmla="*/ 107521 w 330527"/>
                  <a:gd name="connsiteY451" fmla="*/ 303094 h 480526"/>
                  <a:gd name="connsiteX452" fmla="*/ 109143 w 330527"/>
                  <a:gd name="connsiteY452" fmla="*/ 309879 h 480526"/>
                  <a:gd name="connsiteX453" fmla="*/ 109291 w 330527"/>
                  <a:gd name="connsiteY453" fmla="*/ 313566 h 480526"/>
                  <a:gd name="connsiteX454" fmla="*/ 111651 w 330527"/>
                  <a:gd name="connsiteY454" fmla="*/ 314746 h 480526"/>
                  <a:gd name="connsiteX455" fmla="*/ 112241 w 330527"/>
                  <a:gd name="connsiteY455" fmla="*/ 316516 h 480526"/>
                  <a:gd name="connsiteX456" fmla="*/ 113421 w 330527"/>
                  <a:gd name="connsiteY456" fmla="*/ 317696 h 480526"/>
                  <a:gd name="connsiteX457" fmla="*/ 117698 w 330527"/>
                  <a:gd name="connsiteY457" fmla="*/ 321088 h 480526"/>
                  <a:gd name="connsiteX458" fmla="*/ 119615 w 330527"/>
                  <a:gd name="connsiteY458" fmla="*/ 325808 h 480526"/>
                  <a:gd name="connsiteX459" fmla="*/ 122713 w 330527"/>
                  <a:gd name="connsiteY459" fmla="*/ 331118 h 480526"/>
                  <a:gd name="connsiteX460" fmla="*/ 124925 w 330527"/>
                  <a:gd name="connsiteY460" fmla="*/ 333625 h 480526"/>
                  <a:gd name="connsiteX461" fmla="*/ 126252 w 330527"/>
                  <a:gd name="connsiteY461" fmla="*/ 337902 h 480526"/>
                  <a:gd name="connsiteX462" fmla="*/ 128317 w 330527"/>
                  <a:gd name="connsiteY462" fmla="*/ 341147 h 480526"/>
                  <a:gd name="connsiteX463" fmla="*/ 133627 w 330527"/>
                  <a:gd name="connsiteY463" fmla="*/ 348079 h 480526"/>
                  <a:gd name="connsiteX464" fmla="*/ 134659 w 330527"/>
                  <a:gd name="connsiteY464" fmla="*/ 351914 h 480526"/>
                  <a:gd name="connsiteX465" fmla="*/ 132595 w 330527"/>
                  <a:gd name="connsiteY465" fmla="*/ 359584 h 480526"/>
                  <a:gd name="connsiteX466" fmla="*/ 131120 w 330527"/>
                  <a:gd name="connsiteY466" fmla="*/ 360026 h 480526"/>
                  <a:gd name="connsiteX467" fmla="*/ 129645 w 330527"/>
                  <a:gd name="connsiteY467" fmla="*/ 361059 h 480526"/>
                  <a:gd name="connsiteX468" fmla="*/ 131710 w 330527"/>
                  <a:gd name="connsiteY468" fmla="*/ 363418 h 480526"/>
                  <a:gd name="connsiteX469" fmla="*/ 131857 w 330527"/>
                  <a:gd name="connsiteY469" fmla="*/ 368286 h 480526"/>
                  <a:gd name="connsiteX470" fmla="*/ 134807 w 330527"/>
                  <a:gd name="connsiteY470" fmla="*/ 370793 h 480526"/>
                  <a:gd name="connsiteX471" fmla="*/ 135839 w 330527"/>
                  <a:gd name="connsiteY471" fmla="*/ 373300 h 480526"/>
                  <a:gd name="connsiteX472" fmla="*/ 139232 w 330527"/>
                  <a:gd name="connsiteY472" fmla="*/ 377873 h 480526"/>
                  <a:gd name="connsiteX473" fmla="*/ 141149 w 330527"/>
                  <a:gd name="connsiteY473" fmla="*/ 381560 h 480526"/>
                  <a:gd name="connsiteX474" fmla="*/ 146311 w 330527"/>
                  <a:gd name="connsiteY474" fmla="*/ 385542 h 480526"/>
                  <a:gd name="connsiteX475" fmla="*/ 151621 w 330527"/>
                  <a:gd name="connsiteY475" fmla="*/ 388639 h 480526"/>
                  <a:gd name="connsiteX476" fmla="*/ 155161 w 330527"/>
                  <a:gd name="connsiteY476" fmla="*/ 393802 h 480526"/>
                  <a:gd name="connsiteX477" fmla="*/ 158405 w 330527"/>
                  <a:gd name="connsiteY477" fmla="*/ 396014 h 480526"/>
                  <a:gd name="connsiteX478" fmla="*/ 160618 w 330527"/>
                  <a:gd name="connsiteY478" fmla="*/ 399701 h 480526"/>
                  <a:gd name="connsiteX479" fmla="*/ 162830 w 330527"/>
                  <a:gd name="connsiteY479" fmla="*/ 402209 h 480526"/>
                  <a:gd name="connsiteX480" fmla="*/ 177137 w 330527"/>
                  <a:gd name="connsiteY480" fmla="*/ 409878 h 480526"/>
                  <a:gd name="connsiteX481" fmla="*/ 181857 w 330527"/>
                  <a:gd name="connsiteY481" fmla="*/ 413418 h 480526"/>
                  <a:gd name="connsiteX482" fmla="*/ 187904 w 330527"/>
                  <a:gd name="connsiteY482" fmla="*/ 415483 h 480526"/>
                  <a:gd name="connsiteX483" fmla="*/ 196311 w 330527"/>
                  <a:gd name="connsiteY483" fmla="*/ 421973 h 480526"/>
                  <a:gd name="connsiteX484" fmla="*/ 198818 w 330527"/>
                  <a:gd name="connsiteY484" fmla="*/ 423152 h 480526"/>
                  <a:gd name="connsiteX485" fmla="*/ 207373 w 330527"/>
                  <a:gd name="connsiteY485" fmla="*/ 425955 h 480526"/>
                  <a:gd name="connsiteX486" fmla="*/ 210913 w 330527"/>
                  <a:gd name="connsiteY486" fmla="*/ 428167 h 480526"/>
                  <a:gd name="connsiteX487" fmla="*/ 218877 w 330527"/>
                  <a:gd name="connsiteY487" fmla="*/ 431707 h 480526"/>
                  <a:gd name="connsiteX488" fmla="*/ 223154 w 330527"/>
                  <a:gd name="connsiteY488" fmla="*/ 434214 h 480526"/>
                  <a:gd name="connsiteX489" fmla="*/ 231709 w 330527"/>
                  <a:gd name="connsiteY489" fmla="*/ 436722 h 480526"/>
                  <a:gd name="connsiteX490" fmla="*/ 234511 w 330527"/>
                  <a:gd name="connsiteY490" fmla="*/ 438491 h 480526"/>
                  <a:gd name="connsiteX491" fmla="*/ 236871 w 330527"/>
                  <a:gd name="connsiteY491" fmla="*/ 441294 h 480526"/>
                  <a:gd name="connsiteX492" fmla="*/ 241001 w 330527"/>
                  <a:gd name="connsiteY492" fmla="*/ 444539 h 480526"/>
                  <a:gd name="connsiteX493" fmla="*/ 244835 w 330527"/>
                  <a:gd name="connsiteY493" fmla="*/ 446308 h 480526"/>
                  <a:gd name="connsiteX494" fmla="*/ 247343 w 330527"/>
                  <a:gd name="connsiteY494" fmla="*/ 448521 h 480526"/>
                  <a:gd name="connsiteX495" fmla="*/ 249850 w 330527"/>
                  <a:gd name="connsiteY495" fmla="*/ 449848 h 480526"/>
                  <a:gd name="connsiteX496" fmla="*/ 256192 w 330527"/>
                  <a:gd name="connsiteY496" fmla="*/ 452356 h 480526"/>
                  <a:gd name="connsiteX497" fmla="*/ 258700 w 330527"/>
                  <a:gd name="connsiteY497" fmla="*/ 454273 h 480526"/>
                  <a:gd name="connsiteX498" fmla="*/ 259584 w 330527"/>
                  <a:gd name="connsiteY498" fmla="*/ 455748 h 480526"/>
                  <a:gd name="connsiteX499" fmla="*/ 260470 w 330527"/>
                  <a:gd name="connsiteY499" fmla="*/ 461205 h 480526"/>
                  <a:gd name="connsiteX500" fmla="*/ 261207 w 330527"/>
                  <a:gd name="connsiteY500" fmla="*/ 462827 h 480526"/>
                  <a:gd name="connsiteX501" fmla="*/ 268581 w 330527"/>
                  <a:gd name="connsiteY501" fmla="*/ 467990 h 480526"/>
                  <a:gd name="connsiteX502" fmla="*/ 271531 w 330527"/>
                  <a:gd name="connsiteY502" fmla="*/ 469465 h 480526"/>
                  <a:gd name="connsiteX503" fmla="*/ 274776 w 330527"/>
                  <a:gd name="connsiteY503" fmla="*/ 472709 h 480526"/>
                  <a:gd name="connsiteX504" fmla="*/ 283331 w 330527"/>
                  <a:gd name="connsiteY504" fmla="*/ 478757 h 480526"/>
                  <a:gd name="connsiteX505" fmla="*/ 285248 w 330527"/>
                  <a:gd name="connsiteY505" fmla="*/ 480527 h 480526"/>
                  <a:gd name="connsiteX506" fmla="*/ 286281 w 330527"/>
                  <a:gd name="connsiteY506" fmla="*/ 480232 h 480526"/>
                  <a:gd name="connsiteX507" fmla="*/ 288788 w 330527"/>
                  <a:gd name="connsiteY507" fmla="*/ 480084 h 480526"/>
                  <a:gd name="connsiteX508" fmla="*/ 291443 w 330527"/>
                  <a:gd name="connsiteY508" fmla="*/ 480084 h 480526"/>
                  <a:gd name="connsiteX509" fmla="*/ 294687 w 330527"/>
                  <a:gd name="connsiteY509" fmla="*/ 478904 h 480526"/>
                  <a:gd name="connsiteX510" fmla="*/ 298080 w 330527"/>
                  <a:gd name="connsiteY510" fmla="*/ 476839 h 480526"/>
                  <a:gd name="connsiteX511" fmla="*/ 300440 w 330527"/>
                  <a:gd name="connsiteY511" fmla="*/ 473742 h 480526"/>
                  <a:gd name="connsiteX512" fmla="*/ 301325 w 330527"/>
                  <a:gd name="connsiteY512" fmla="*/ 471087 h 480526"/>
                  <a:gd name="connsiteX513" fmla="*/ 301325 w 330527"/>
                  <a:gd name="connsiteY513" fmla="*/ 468580 h 480526"/>
                  <a:gd name="connsiteX514" fmla="*/ 300292 w 330527"/>
                  <a:gd name="connsiteY514" fmla="*/ 465482 h 480526"/>
                  <a:gd name="connsiteX515" fmla="*/ 299997 w 330527"/>
                  <a:gd name="connsiteY515" fmla="*/ 463418 h 480526"/>
                  <a:gd name="connsiteX516" fmla="*/ 301325 w 330527"/>
                  <a:gd name="connsiteY516" fmla="*/ 462385 h 480526"/>
                  <a:gd name="connsiteX517" fmla="*/ 304422 w 330527"/>
                  <a:gd name="connsiteY517" fmla="*/ 461943 h 480526"/>
                  <a:gd name="connsiteX518" fmla="*/ 306929 w 330527"/>
                  <a:gd name="connsiteY518" fmla="*/ 459878 h 480526"/>
                  <a:gd name="connsiteX519" fmla="*/ 308994 w 330527"/>
                  <a:gd name="connsiteY519" fmla="*/ 458108 h 480526"/>
                  <a:gd name="connsiteX520" fmla="*/ 308994 w 330527"/>
                  <a:gd name="connsiteY520" fmla="*/ 458108 h 480526"/>
                  <a:gd name="connsiteX521" fmla="*/ 308994 w 330527"/>
                  <a:gd name="connsiteY521" fmla="*/ 456780 h 480526"/>
                  <a:gd name="connsiteX522" fmla="*/ 308699 w 330527"/>
                  <a:gd name="connsiteY522" fmla="*/ 454863 h 480526"/>
                  <a:gd name="connsiteX523" fmla="*/ 307667 w 330527"/>
                  <a:gd name="connsiteY523" fmla="*/ 453388 h 480526"/>
                  <a:gd name="connsiteX524" fmla="*/ 306044 w 330527"/>
                  <a:gd name="connsiteY524" fmla="*/ 452356 h 480526"/>
                  <a:gd name="connsiteX525" fmla="*/ 305454 w 330527"/>
                  <a:gd name="connsiteY525" fmla="*/ 451176 h 480526"/>
                  <a:gd name="connsiteX526" fmla="*/ 306044 w 330527"/>
                  <a:gd name="connsiteY526" fmla="*/ 449848 h 480526"/>
                  <a:gd name="connsiteX527" fmla="*/ 309142 w 330527"/>
                  <a:gd name="connsiteY527" fmla="*/ 447341 h 480526"/>
                  <a:gd name="connsiteX528" fmla="*/ 310912 w 330527"/>
                  <a:gd name="connsiteY528" fmla="*/ 446898 h 480526"/>
                  <a:gd name="connsiteX529" fmla="*/ 311354 w 330527"/>
                  <a:gd name="connsiteY529" fmla="*/ 445571 h 480526"/>
                  <a:gd name="connsiteX530" fmla="*/ 312386 w 330527"/>
                  <a:gd name="connsiteY530" fmla="*/ 444539 h 480526"/>
                  <a:gd name="connsiteX531" fmla="*/ 315336 w 330527"/>
                  <a:gd name="connsiteY531" fmla="*/ 440851 h 480526"/>
                  <a:gd name="connsiteX532" fmla="*/ 317106 w 330527"/>
                  <a:gd name="connsiteY532" fmla="*/ 438344 h 480526"/>
                  <a:gd name="connsiteX533" fmla="*/ 318876 w 330527"/>
                  <a:gd name="connsiteY533" fmla="*/ 436869 h 480526"/>
                  <a:gd name="connsiteX534" fmla="*/ 320941 w 330527"/>
                  <a:gd name="connsiteY534" fmla="*/ 435837 h 480526"/>
                  <a:gd name="connsiteX535" fmla="*/ 321826 w 330527"/>
                  <a:gd name="connsiteY535" fmla="*/ 434952 h 480526"/>
                  <a:gd name="connsiteX536" fmla="*/ 321383 w 330527"/>
                  <a:gd name="connsiteY536" fmla="*/ 432297 h 480526"/>
                  <a:gd name="connsiteX537" fmla="*/ 321383 w 330527"/>
                  <a:gd name="connsiteY537" fmla="*/ 432002 h 480526"/>
                  <a:gd name="connsiteX538" fmla="*/ 321089 w 330527"/>
                  <a:gd name="connsiteY538" fmla="*/ 431854 h 480526"/>
                  <a:gd name="connsiteX539" fmla="*/ 320351 w 330527"/>
                  <a:gd name="connsiteY539" fmla="*/ 431707 h 480526"/>
                  <a:gd name="connsiteX540" fmla="*/ 319761 w 330527"/>
                  <a:gd name="connsiteY540" fmla="*/ 430674 h 480526"/>
                  <a:gd name="connsiteX541" fmla="*/ 320941 w 330527"/>
                  <a:gd name="connsiteY541" fmla="*/ 428905 h 480526"/>
                  <a:gd name="connsiteX542" fmla="*/ 321383 w 330527"/>
                  <a:gd name="connsiteY542" fmla="*/ 427577 h 480526"/>
                  <a:gd name="connsiteX543" fmla="*/ 321236 w 330527"/>
                  <a:gd name="connsiteY543" fmla="*/ 426397 h 480526"/>
                  <a:gd name="connsiteX544" fmla="*/ 321236 w 330527"/>
                  <a:gd name="connsiteY544" fmla="*/ 425365 h 480526"/>
                  <a:gd name="connsiteX545" fmla="*/ 322121 w 330527"/>
                  <a:gd name="connsiteY545" fmla="*/ 424627 h 480526"/>
                  <a:gd name="connsiteX546" fmla="*/ 322858 w 330527"/>
                  <a:gd name="connsiteY546" fmla="*/ 424185 h 480526"/>
                  <a:gd name="connsiteX547" fmla="*/ 321089 w 330527"/>
                  <a:gd name="connsiteY547" fmla="*/ 423595 h 480526"/>
                  <a:gd name="connsiteX548" fmla="*/ 318876 w 330527"/>
                  <a:gd name="connsiteY548" fmla="*/ 423742 h 480526"/>
                  <a:gd name="connsiteX549" fmla="*/ 318729 w 330527"/>
                  <a:gd name="connsiteY549" fmla="*/ 424037 h 480526"/>
                  <a:gd name="connsiteX550" fmla="*/ 317696 w 330527"/>
                  <a:gd name="connsiteY550" fmla="*/ 424480 h 480526"/>
                  <a:gd name="connsiteX551" fmla="*/ 316516 w 330527"/>
                  <a:gd name="connsiteY551" fmla="*/ 424627 h 480526"/>
                  <a:gd name="connsiteX552" fmla="*/ 315336 w 330527"/>
                  <a:gd name="connsiteY552" fmla="*/ 424480 h 480526"/>
                  <a:gd name="connsiteX553" fmla="*/ 313861 w 330527"/>
                  <a:gd name="connsiteY553" fmla="*/ 424332 h 480526"/>
                  <a:gd name="connsiteX554" fmla="*/ 312681 w 330527"/>
                  <a:gd name="connsiteY554" fmla="*/ 423742 h 480526"/>
                  <a:gd name="connsiteX555" fmla="*/ 311797 w 330527"/>
                  <a:gd name="connsiteY555" fmla="*/ 423152 h 480526"/>
                  <a:gd name="connsiteX556" fmla="*/ 310912 w 330527"/>
                  <a:gd name="connsiteY556" fmla="*/ 422857 h 480526"/>
                  <a:gd name="connsiteX557" fmla="*/ 309732 w 330527"/>
                  <a:gd name="connsiteY557" fmla="*/ 422710 h 480526"/>
                  <a:gd name="connsiteX558" fmla="*/ 309584 w 330527"/>
                  <a:gd name="connsiteY558" fmla="*/ 422120 h 480526"/>
                  <a:gd name="connsiteX559" fmla="*/ 310617 w 330527"/>
                  <a:gd name="connsiteY559" fmla="*/ 420793 h 480526"/>
                  <a:gd name="connsiteX560" fmla="*/ 310912 w 330527"/>
                  <a:gd name="connsiteY560" fmla="*/ 419465 h 480526"/>
                  <a:gd name="connsiteX561" fmla="*/ 310617 w 330527"/>
                  <a:gd name="connsiteY561" fmla="*/ 418580 h 480526"/>
                  <a:gd name="connsiteX562" fmla="*/ 309584 w 330527"/>
                  <a:gd name="connsiteY562" fmla="*/ 418138 h 480526"/>
                  <a:gd name="connsiteX563" fmla="*/ 307814 w 330527"/>
                  <a:gd name="connsiteY563" fmla="*/ 417548 h 480526"/>
                  <a:gd name="connsiteX564" fmla="*/ 305897 w 330527"/>
                  <a:gd name="connsiteY564" fmla="*/ 416958 h 480526"/>
                  <a:gd name="connsiteX565" fmla="*/ 304864 w 330527"/>
                  <a:gd name="connsiteY565" fmla="*/ 416368 h 480526"/>
                  <a:gd name="connsiteX566" fmla="*/ 304274 w 330527"/>
                  <a:gd name="connsiteY566" fmla="*/ 415778 h 480526"/>
                  <a:gd name="connsiteX567" fmla="*/ 303537 w 330527"/>
                  <a:gd name="connsiteY567" fmla="*/ 415335 h 480526"/>
                  <a:gd name="connsiteX568" fmla="*/ 302800 w 330527"/>
                  <a:gd name="connsiteY568" fmla="*/ 414893 h 480526"/>
                  <a:gd name="connsiteX569" fmla="*/ 301915 w 330527"/>
                  <a:gd name="connsiteY569" fmla="*/ 414008 h 480526"/>
                  <a:gd name="connsiteX570" fmla="*/ 301030 w 330527"/>
                  <a:gd name="connsiteY570" fmla="*/ 413270 h 480526"/>
                  <a:gd name="connsiteX571" fmla="*/ 300587 w 330527"/>
                  <a:gd name="connsiteY571" fmla="*/ 412976 h 480526"/>
                  <a:gd name="connsiteX572" fmla="*/ 300145 w 330527"/>
                  <a:gd name="connsiteY572" fmla="*/ 413270 h 480526"/>
                  <a:gd name="connsiteX573" fmla="*/ 299997 w 330527"/>
                  <a:gd name="connsiteY573" fmla="*/ 413565 h 480526"/>
                  <a:gd name="connsiteX574" fmla="*/ 299997 w 330527"/>
                  <a:gd name="connsiteY574" fmla="*/ 414155 h 480526"/>
                  <a:gd name="connsiteX575" fmla="*/ 300292 w 330527"/>
                  <a:gd name="connsiteY575" fmla="*/ 414745 h 480526"/>
                  <a:gd name="connsiteX576" fmla="*/ 300587 w 330527"/>
                  <a:gd name="connsiteY576" fmla="*/ 415335 h 480526"/>
                  <a:gd name="connsiteX577" fmla="*/ 300440 w 330527"/>
                  <a:gd name="connsiteY577" fmla="*/ 415630 h 480526"/>
                  <a:gd name="connsiteX578" fmla="*/ 300292 w 330527"/>
                  <a:gd name="connsiteY578" fmla="*/ 415778 h 480526"/>
                  <a:gd name="connsiteX579" fmla="*/ 299850 w 330527"/>
                  <a:gd name="connsiteY579" fmla="*/ 415778 h 480526"/>
                  <a:gd name="connsiteX580" fmla="*/ 299407 w 330527"/>
                  <a:gd name="connsiteY580" fmla="*/ 415483 h 480526"/>
                  <a:gd name="connsiteX581" fmla="*/ 298965 w 330527"/>
                  <a:gd name="connsiteY581" fmla="*/ 415188 h 480526"/>
                  <a:gd name="connsiteX582" fmla="*/ 298227 w 330527"/>
                  <a:gd name="connsiteY582" fmla="*/ 414598 h 480526"/>
                  <a:gd name="connsiteX583" fmla="*/ 297195 w 330527"/>
                  <a:gd name="connsiteY583" fmla="*/ 414155 h 480526"/>
                  <a:gd name="connsiteX584" fmla="*/ 296310 w 330527"/>
                  <a:gd name="connsiteY584" fmla="*/ 413713 h 480526"/>
                  <a:gd name="connsiteX585" fmla="*/ 295867 w 330527"/>
                  <a:gd name="connsiteY585" fmla="*/ 413270 h 480526"/>
                  <a:gd name="connsiteX586" fmla="*/ 295720 w 330527"/>
                  <a:gd name="connsiteY586" fmla="*/ 412680 h 480526"/>
                  <a:gd name="connsiteX587" fmla="*/ 295720 w 330527"/>
                  <a:gd name="connsiteY587" fmla="*/ 411796 h 480526"/>
                  <a:gd name="connsiteX588" fmla="*/ 295720 w 330527"/>
                  <a:gd name="connsiteY588" fmla="*/ 410763 h 480526"/>
                  <a:gd name="connsiteX589" fmla="*/ 296162 w 330527"/>
                  <a:gd name="connsiteY589" fmla="*/ 410026 h 480526"/>
                  <a:gd name="connsiteX590" fmla="*/ 296752 w 330527"/>
                  <a:gd name="connsiteY590" fmla="*/ 409288 h 480526"/>
                  <a:gd name="connsiteX591" fmla="*/ 297342 w 330527"/>
                  <a:gd name="connsiteY591" fmla="*/ 408403 h 480526"/>
                  <a:gd name="connsiteX592" fmla="*/ 298227 w 330527"/>
                  <a:gd name="connsiteY592" fmla="*/ 408108 h 480526"/>
                  <a:gd name="connsiteX593" fmla="*/ 299702 w 330527"/>
                  <a:gd name="connsiteY593" fmla="*/ 408846 h 480526"/>
                  <a:gd name="connsiteX594" fmla="*/ 300882 w 330527"/>
                  <a:gd name="connsiteY594" fmla="*/ 409583 h 480526"/>
                  <a:gd name="connsiteX595" fmla="*/ 301472 w 330527"/>
                  <a:gd name="connsiteY595" fmla="*/ 409731 h 480526"/>
                  <a:gd name="connsiteX596" fmla="*/ 300882 w 330527"/>
                  <a:gd name="connsiteY596" fmla="*/ 408256 h 480526"/>
                  <a:gd name="connsiteX597" fmla="*/ 299555 w 330527"/>
                  <a:gd name="connsiteY597" fmla="*/ 405453 h 480526"/>
                  <a:gd name="connsiteX598" fmla="*/ 298080 w 330527"/>
                  <a:gd name="connsiteY598" fmla="*/ 402651 h 480526"/>
                  <a:gd name="connsiteX599" fmla="*/ 297785 w 330527"/>
                  <a:gd name="connsiteY599" fmla="*/ 401914 h 480526"/>
                  <a:gd name="connsiteX600" fmla="*/ 298375 w 330527"/>
                  <a:gd name="connsiteY600" fmla="*/ 401176 h 480526"/>
                  <a:gd name="connsiteX601" fmla="*/ 299997 w 330527"/>
                  <a:gd name="connsiteY601" fmla="*/ 400439 h 480526"/>
                  <a:gd name="connsiteX602" fmla="*/ 300292 w 330527"/>
                  <a:gd name="connsiteY602" fmla="*/ 399849 h 480526"/>
                  <a:gd name="connsiteX603" fmla="*/ 300587 w 330527"/>
                  <a:gd name="connsiteY603" fmla="*/ 399554 h 480526"/>
                  <a:gd name="connsiteX604" fmla="*/ 301472 w 330527"/>
                  <a:gd name="connsiteY604" fmla="*/ 399259 h 480526"/>
                  <a:gd name="connsiteX605" fmla="*/ 302504 w 330527"/>
                  <a:gd name="connsiteY605" fmla="*/ 398816 h 480526"/>
                  <a:gd name="connsiteX606" fmla="*/ 302947 w 330527"/>
                  <a:gd name="connsiteY606" fmla="*/ 398374 h 480526"/>
                  <a:gd name="connsiteX607" fmla="*/ 304422 w 330527"/>
                  <a:gd name="connsiteY607" fmla="*/ 398226 h 480526"/>
                  <a:gd name="connsiteX608" fmla="*/ 306044 w 330527"/>
                  <a:gd name="connsiteY608" fmla="*/ 400439 h 480526"/>
                  <a:gd name="connsiteX609" fmla="*/ 308109 w 330527"/>
                  <a:gd name="connsiteY609" fmla="*/ 401176 h 480526"/>
                  <a:gd name="connsiteX610" fmla="*/ 310617 w 330527"/>
                  <a:gd name="connsiteY610" fmla="*/ 403831 h 480526"/>
                  <a:gd name="connsiteX611" fmla="*/ 311797 w 330527"/>
                  <a:gd name="connsiteY611" fmla="*/ 404273 h 480526"/>
                  <a:gd name="connsiteX612" fmla="*/ 312829 w 330527"/>
                  <a:gd name="connsiteY612" fmla="*/ 404863 h 480526"/>
                  <a:gd name="connsiteX613" fmla="*/ 314451 w 330527"/>
                  <a:gd name="connsiteY613" fmla="*/ 401914 h 480526"/>
                  <a:gd name="connsiteX614" fmla="*/ 315631 w 330527"/>
                  <a:gd name="connsiteY614" fmla="*/ 400144 h 480526"/>
                  <a:gd name="connsiteX615" fmla="*/ 317844 w 330527"/>
                  <a:gd name="connsiteY615" fmla="*/ 397489 h 480526"/>
                  <a:gd name="connsiteX616" fmla="*/ 317401 w 330527"/>
                  <a:gd name="connsiteY616" fmla="*/ 396604 h 480526"/>
                  <a:gd name="connsiteX617" fmla="*/ 313714 w 330527"/>
                  <a:gd name="connsiteY617" fmla="*/ 392327 h 480526"/>
                  <a:gd name="connsiteX618" fmla="*/ 312534 w 330527"/>
                  <a:gd name="connsiteY618" fmla="*/ 390262 h 480526"/>
                  <a:gd name="connsiteX619" fmla="*/ 312534 w 330527"/>
                  <a:gd name="connsiteY619" fmla="*/ 388345 h 480526"/>
                  <a:gd name="connsiteX620" fmla="*/ 312976 w 330527"/>
                  <a:gd name="connsiteY620" fmla="*/ 385837 h 480526"/>
                  <a:gd name="connsiteX621" fmla="*/ 315041 w 330527"/>
                  <a:gd name="connsiteY621" fmla="*/ 384510 h 480526"/>
                  <a:gd name="connsiteX622" fmla="*/ 315779 w 330527"/>
                  <a:gd name="connsiteY622" fmla="*/ 382592 h 480526"/>
                  <a:gd name="connsiteX623" fmla="*/ 316221 w 330527"/>
                  <a:gd name="connsiteY623" fmla="*/ 380527 h 480526"/>
                  <a:gd name="connsiteX624" fmla="*/ 317106 w 330527"/>
                  <a:gd name="connsiteY624" fmla="*/ 379937 h 480526"/>
                  <a:gd name="connsiteX625" fmla="*/ 318139 w 330527"/>
                  <a:gd name="connsiteY625" fmla="*/ 378757 h 480526"/>
                  <a:gd name="connsiteX626" fmla="*/ 319171 w 330527"/>
                  <a:gd name="connsiteY626" fmla="*/ 377135 h 480526"/>
                  <a:gd name="connsiteX627" fmla="*/ 320941 w 330527"/>
                  <a:gd name="connsiteY627" fmla="*/ 375808 h 480526"/>
                  <a:gd name="connsiteX628" fmla="*/ 321973 w 330527"/>
                  <a:gd name="connsiteY628" fmla="*/ 374775 h 480526"/>
                  <a:gd name="connsiteX629" fmla="*/ 322268 w 330527"/>
                  <a:gd name="connsiteY629" fmla="*/ 371825 h 480526"/>
                  <a:gd name="connsiteX630" fmla="*/ 323006 w 330527"/>
                  <a:gd name="connsiteY630" fmla="*/ 370940 h 480526"/>
                  <a:gd name="connsiteX631" fmla="*/ 325513 w 330527"/>
                  <a:gd name="connsiteY631" fmla="*/ 370056 h 480526"/>
                  <a:gd name="connsiteX632" fmla="*/ 325661 w 330527"/>
                  <a:gd name="connsiteY632" fmla="*/ 369171 h 480526"/>
                  <a:gd name="connsiteX633" fmla="*/ 325218 w 330527"/>
                  <a:gd name="connsiteY633" fmla="*/ 367253 h 480526"/>
                  <a:gd name="connsiteX634" fmla="*/ 323891 w 330527"/>
                  <a:gd name="connsiteY634" fmla="*/ 365188 h 480526"/>
                  <a:gd name="connsiteX635" fmla="*/ 323006 w 330527"/>
                  <a:gd name="connsiteY635" fmla="*/ 364156 h 480526"/>
                  <a:gd name="connsiteX636" fmla="*/ 321678 w 330527"/>
                  <a:gd name="connsiteY636" fmla="*/ 358994 h 480526"/>
                  <a:gd name="connsiteX637" fmla="*/ 320351 w 330527"/>
                  <a:gd name="connsiteY637" fmla="*/ 356339 h 480526"/>
                  <a:gd name="connsiteX638" fmla="*/ 320941 w 330527"/>
                  <a:gd name="connsiteY638" fmla="*/ 355306 h 480526"/>
                  <a:gd name="connsiteX639" fmla="*/ 321826 w 330527"/>
                  <a:gd name="connsiteY639" fmla="*/ 353979 h 480526"/>
                  <a:gd name="connsiteX640" fmla="*/ 322711 w 330527"/>
                  <a:gd name="connsiteY640" fmla="*/ 351472 h 480526"/>
                  <a:gd name="connsiteX641" fmla="*/ 323006 w 330527"/>
                  <a:gd name="connsiteY641" fmla="*/ 348374 h 480526"/>
                  <a:gd name="connsiteX642" fmla="*/ 322858 w 330527"/>
                  <a:gd name="connsiteY642" fmla="*/ 337312 h 480526"/>
                  <a:gd name="connsiteX643" fmla="*/ 322858 w 330527"/>
                  <a:gd name="connsiteY643" fmla="*/ 335100 h 480526"/>
                  <a:gd name="connsiteX644" fmla="*/ 324038 w 330527"/>
                  <a:gd name="connsiteY644" fmla="*/ 333625 h 480526"/>
                  <a:gd name="connsiteX645" fmla="*/ 325808 w 330527"/>
                  <a:gd name="connsiteY645" fmla="*/ 331855 h 480526"/>
                  <a:gd name="connsiteX646" fmla="*/ 327283 w 330527"/>
                  <a:gd name="connsiteY646" fmla="*/ 331118 h 480526"/>
                  <a:gd name="connsiteX647" fmla="*/ 328611 w 330527"/>
                  <a:gd name="connsiteY647" fmla="*/ 330085 h 480526"/>
                  <a:gd name="connsiteX648" fmla="*/ 328463 w 330527"/>
                  <a:gd name="connsiteY648" fmla="*/ 328020 h 480526"/>
                  <a:gd name="connsiteX649" fmla="*/ 329495 w 330527"/>
                  <a:gd name="connsiteY649" fmla="*/ 326693 h 480526"/>
                  <a:gd name="connsiteX650" fmla="*/ 330528 w 330527"/>
                  <a:gd name="connsiteY650" fmla="*/ 325218 h 48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Lst>
                <a:rect l="l" t="t" r="r" b="b"/>
                <a:pathLst>
                  <a:path w="330527" h="480526">
                    <a:moveTo>
                      <a:pt x="330528" y="325218"/>
                    </a:moveTo>
                    <a:lnTo>
                      <a:pt x="327136" y="319023"/>
                    </a:lnTo>
                    <a:lnTo>
                      <a:pt x="324038" y="313714"/>
                    </a:lnTo>
                    <a:lnTo>
                      <a:pt x="321089" y="308699"/>
                    </a:lnTo>
                    <a:lnTo>
                      <a:pt x="317844" y="302800"/>
                    </a:lnTo>
                    <a:lnTo>
                      <a:pt x="315631" y="298965"/>
                    </a:lnTo>
                    <a:lnTo>
                      <a:pt x="312829" y="294245"/>
                    </a:lnTo>
                    <a:lnTo>
                      <a:pt x="310469" y="290115"/>
                    </a:lnTo>
                    <a:lnTo>
                      <a:pt x="307224" y="284363"/>
                    </a:lnTo>
                    <a:lnTo>
                      <a:pt x="304717" y="284363"/>
                    </a:lnTo>
                    <a:lnTo>
                      <a:pt x="300440" y="283921"/>
                    </a:lnTo>
                    <a:lnTo>
                      <a:pt x="297195" y="283773"/>
                    </a:lnTo>
                    <a:lnTo>
                      <a:pt x="294392" y="285248"/>
                    </a:lnTo>
                    <a:lnTo>
                      <a:pt x="290410" y="286870"/>
                    </a:lnTo>
                    <a:lnTo>
                      <a:pt x="288640" y="287313"/>
                    </a:lnTo>
                    <a:lnTo>
                      <a:pt x="287313" y="287460"/>
                    </a:lnTo>
                    <a:lnTo>
                      <a:pt x="285986" y="287166"/>
                    </a:lnTo>
                    <a:lnTo>
                      <a:pt x="284363" y="286280"/>
                    </a:lnTo>
                    <a:lnTo>
                      <a:pt x="282298" y="284216"/>
                    </a:lnTo>
                    <a:lnTo>
                      <a:pt x="280676" y="285101"/>
                    </a:lnTo>
                    <a:lnTo>
                      <a:pt x="279348" y="285838"/>
                    </a:lnTo>
                    <a:lnTo>
                      <a:pt x="279496" y="281413"/>
                    </a:lnTo>
                    <a:lnTo>
                      <a:pt x="279496" y="274776"/>
                    </a:lnTo>
                    <a:lnTo>
                      <a:pt x="279496" y="268877"/>
                    </a:lnTo>
                    <a:lnTo>
                      <a:pt x="279496" y="264157"/>
                    </a:lnTo>
                    <a:lnTo>
                      <a:pt x="279496" y="258700"/>
                    </a:lnTo>
                    <a:lnTo>
                      <a:pt x="279496" y="254717"/>
                    </a:lnTo>
                    <a:lnTo>
                      <a:pt x="280676" y="253242"/>
                    </a:lnTo>
                    <a:lnTo>
                      <a:pt x="281413" y="251620"/>
                    </a:lnTo>
                    <a:lnTo>
                      <a:pt x="280528" y="249408"/>
                    </a:lnTo>
                    <a:lnTo>
                      <a:pt x="280676" y="247490"/>
                    </a:lnTo>
                    <a:lnTo>
                      <a:pt x="281266" y="246015"/>
                    </a:lnTo>
                    <a:lnTo>
                      <a:pt x="282003" y="244688"/>
                    </a:lnTo>
                    <a:lnTo>
                      <a:pt x="280381" y="245278"/>
                    </a:lnTo>
                    <a:lnTo>
                      <a:pt x="279496" y="245720"/>
                    </a:lnTo>
                    <a:lnTo>
                      <a:pt x="278611" y="246753"/>
                    </a:lnTo>
                    <a:lnTo>
                      <a:pt x="276398" y="248228"/>
                    </a:lnTo>
                    <a:lnTo>
                      <a:pt x="274924" y="249555"/>
                    </a:lnTo>
                    <a:lnTo>
                      <a:pt x="273154" y="250735"/>
                    </a:lnTo>
                    <a:lnTo>
                      <a:pt x="270794" y="253242"/>
                    </a:lnTo>
                    <a:lnTo>
                      <a:pt x="269024" y="254570"/>
                    </a:lnTo>
                    <a:lnTo>
                      <a:pt x="267107" y="255455"/>
                    </a:lnTo>
                    <a:lnTo>
                      <a:pt x="263862" y="258552"/>
                    </a:lnTo>
                    <a:lnTo>
                      <a:pt x="261207" y="259142"/>
                    </a:lnTo>
                    <a:lnTo>
                      <a:pt x="254127" y="259584"/>
                    </a:lnTo>
                    <a:lnTo>
                      <a:pt x="246900" y="259584"/>
                    </a:lnTo>
                    <a:lnTo>
                      <a:pt x="240263" y="259584"/>
                    </a:lnTo>
                    <a:lnTo>
                      <a:pt x="239231" y="259437"/>
                    </a:lnTo>
                    <a:lnTo>
                      <a:pt x="239231" y="257077"/>
                    </a:lnTo>
                    <a:lnTo>
                      <a:pt x="239378" y="255307"/>
                    </a:lnTo>
                    <a:lnTo>
                      <a:pt x="237166" y="253537"/>
                    </a:lnTo>
                    <a:lnTo>
                      <a:pt x="237018" y="251178"/>
                    </a:lnTo>
                    <a:lnTo>
                      <a:pt x="236428" y="249703"/>
                    </a:lnTo>
                    <a:lnTo>
                      <a:pt x="235691" y="247785"/>
                    </a:lnTo>
                    <a:lnTo>
                      <a:pt x="234069" y="246605"/>
                    </a:lnTo>
                    <a:lnTo>
                      <a:pt x="231856" y="246015"/>
                    </a:lnTo>
                    <a:lnTo>
                      <a:pt x="228169" y="244983"/>
                    </a:lnTo>
                    <a:lnTo>
                      <a:pt x="222712" y="243950"/>
                    </a:lnTo>
                    <a:lnTo>
                      <a:pt x="217402" y="243803"/>
                    </a:lnTo>
                    <a:lnTo>
                      <a:pt x="212387" y="243950"/>
                    </a:lnTo>
                    <a:lnTo>
                      <a:pt x="215485" y="240116"/>
                    </a:lnTo>
                    <a:lnTo>
                      <a:pt x="218582" y="236281"/>
                    </a:lnTo>
                    <a:lnTo>
                      <a:pt x="218435" y="233036"/>
                    </a:lnTo>
                    <a:lnTo>
                      <a:pt x="215927" y="230086"/>
                    </a:lnTo>
                    <a:lnTo>
                      <a:pt x="214600" y="228316"/>
                    </a:lnTo>
                    <a:lnTo>
                      <a:pt x="212535" y="225809"/>
                    </a:lnTo>
                    <a:lnTo>
                      <a:pt x="209880" y="224187"/>
                    </a:lnTo>
                    <a:lnTo>
                      <a:pt x="208553" y="221827"/>
                    </a:lnTo>
                    <a:lnTo>
                      <a:pt x="208553" y="220499"/>
                    </a:lnTo>
                    <a:lnTo>
                      <a:pt x="208405" y="219614"/>
                    </a:lnTo>
                    <a:lnTo>
                      <a:pt x="207373" y="219024"/>
                    </a:lnTo>
                    <a:lnTo>
                      <a:pt x="206340" y="218287"/>
                    </a:lnTo>
                    <a:lnTo>
                      <a:pt x="205013" y="217255"/>
                    </a:lnTo>
                    <a:lnTo>
                      <a:pt x="203390" y="216075"/>
                    </a:lnTo>
                    <a:lnTo>
                      <a:pt x="203390" y="214895"/>
                    </a:lnTo>
                    <a:lnTo>
                      <a:pt x="202800" y="213567"/>
                    </a:lnTo>
                    <a:lnTo>
                      <a:pt x="201916" y="212092"/>
                    </a:lnTo>
                    <a:lnTo>
                      <a:pt x="201916" y="210912"/>
                    </a:lnTo>
                    <a:lnTo>
                      <a:pt x="200883" y="208995"/>
                    </a:lnTo>
                    <a:lnTo>
                      <a:pt x="199998" y="207668"/>
                    </a:lnTo>
                    <a:lnTo>
                      <a:pt x="198966" y="206635"/>
                    </a:lnTo>
                    <a:lnTo>
                      <a:pt x="197491" y="205455"/>
                    </a:lnTo>
                    <a:lnTo>
                      <a:pt x="197638" y="204275"/>
                    </a:lnTo>
                    <a:lnTo>
                      <a:pt x="198671" y="203833"/>
                    </a:lnTo>
                    <a:lnTo>
                      <a:pt x="199113" y="202653"/>
                    </a:lnTo>
                    <a:lnTo>
                      <a:pt x="198966" y="201325"/>
                    </a:lnTo>
                    <a:lnTo>
                      <a:pt x="197786" y="200588"/>
                    </a:lnTo>
                    <a:lnTo>
                      <a:pt x="196311" y="200293"/>
                    </a:lnTo>
                    <a:lnTo>
                      <a:pt x="194393" y="198081"/>
                    </a:lnTo>
                    <a:lnTo>
                      <a:pt x="193066" y="196901"/>
                    </a:lnTo>
                    <a:lnTo>
                      <a:pt x="192181" y="196163"/>
                    </a:lnTo>
                    <a:lnTo>
                      <a:pt x="191591" y="195426"/>
                    </a:lnTo>
                    <a:lnTo>
                      <a:pt x="192181" y="194983"/>
                    </a:lnTo>
                    <a:lnTo>
                      <a:pt x="192771" y="194246"/>
                    </a:lnTo>
                    <a:lnTo>
                      <a:pt x="192919" y="192919"/>
                    </a:lnTo>
                    <a:lnTo>
                      <a:pt x="192624" y="191886"/>
                    </a:lnTo>
                    <a:lnTo>
                      <a:pt x="192624" y="190854"/>
                    </a:lnTo>
                    <a:lnTo>
                      <a:pt x="193508" y="190559"/>
                    </a:lnTo>
                    <a:lnTo>
                      <a:pt x="194541" y="190706"/>
                    </a:lnTo>
                    <a:lnTo>
                      <a:pt x="195426" y="190116"/>
                    </a:lnTo>
                    <a:lnTo>
                      <a:pt x="196753" y="189821"/>
                    </a:lnTo>
                    <a:lnTo>
                      <a:pt x="198228" y="189674"/>
                    </a:lnTo>
                    <a:lnTo>
                      <a:pt x="198966" y="189084"/>
                    </a:lnTo>
                    <a:lnTo>
                      <a:pt x="198966" y="187756"/>
                    </a:lnTo>
                    <a:lnTo>
                      <a:pt x="197933" y="185396"/>
                    </a:lnTo>
                    <a:lnTo>
                      <a:pt x="197048" y="184511"/>
                    </a:lnTo>
                    <a:lnTo>
                      <a:pt x="196753" y="183036"/>
                    </a:lnTo>
                    <a:lnTo>
                      <a:pt x="197491" y="180234"/>
                    </a:lnTo>
                    <a:lnTo>
                      <a:pt x="197933" y="178464"/>
                    </a:lnTo>
                    <a:lnTo>
                      <a:pt x="199703" y="176547"/>
                    </a:lnTo>
                    <a:lnTo>
                      <a:pt x="204718" y="172565"/>
                    </a:lnTo>
                    <a:lnTo>
                      <a:pt x="209290" y="169910"/>
                    </a:lnTo>
                    <a:lnTo>
                      <a:pt x="211502" y="169615"/>
                    </a:lnTo>
                    <a:lnTo>
                      <a:pt x="213125" y="168582"/>
                    </a:lnTo>
                    <a:lnTo>
                      <a:pt x="214157" y="166960"/>
                    </a:lnTo>
                    <a:lnTo>
                      <a:pt x="214452" y="165338"/>
                    </a:lnTo>
                    <a:lnTo>
                      <a:pt x="214305" y="163863"/>
                    </a:lnTo>
                    <a:lnTo>
                      <a:pt x="213420" y="161650"/>
                    </a:lnTo>
                    <a:lnTo>
                      <a:pt x="212387" y="158996"/>
                    </a:lnTo>
                    <a:lnTo>
                      <a:pt x="211650" y="157521"/>
                    </a:lnTo>
                    <a:lnTo>
                      <a:pt x="212387" y="155603"/>
                    </a:lnTo>
                    <a:lnTo>
                      <a:pt x="213567" y="153096"/>
                    </a:lnTo>
                    <a:lnTo>
                      <a:pt x="216075" y="149408"/>
                    </a:lnTo>
                    <a:lnTo>
                      <a:pt x="218287" y="145426"/>
                    </a:lnTo>
                    <a:lnTo>
                      <a:pt x="218582" y="144246"/>
                    </a:lnTo>
                    <a:lnTo>
                      <a:pt x="218877" y="141739"/>
                    </a:lnTo>
                    <a:lnTo>
                      <a:pt x="219910" y="136724"/>
                    </a:lnTo>
                    <a:lnTo>
                      <a:pt x="220499" y="134070"/>
                    </a:lnTo>
                    <a:lnTo>
                      <a:pt x="220204" y="132890"/>
                    </a:lnTo>
                    <a:lnTo>
                      <a:pt x="220794" y="132005"/>
                    </a:lnTo>
                    <a:lnTo>
                      <a:pt x="222122" y="131267"/>
                    </a:lnTo>
                    <a:lnTo>
                      <a:pt x="225662" y="130530"/>
                    </a:lnTo>
                    <a:lnTo>
                      <a:pt x="228021" y="129055"/>
                    </a:lnTo>
                    <a:lnTo>
                      <a:pt x="231709" y="126252"/>
                    </a:lnTo>
                    <a:lnTo>
                      <a:pt x="234659" y="123303"/>
                    </a:lnTo>
                    <a:lnTo>
                      <a:pt x="237166" y="122270"/>
                    </a:lnTo>
                    <a:lnTo>
                      <a:pt x="241738" y="119615"/>
                    </a:lnTo>
                    <a:lnTo>
                      <a:pt x="244393" y="117845"/>
                    </a:lnTo>
                    <a:lnTo>
                      <a:pt x="245425" y="117256"/>
                    </a:lnTo>
                    <a:lnTo>
                      <a:pt x="247933" y="115928"/>
                    </a:lnTo>
                    <a:lnTo>
                      <a:pt x="252652" y="115486"/>
                    </a:lnTo>
                    <a:lnTo>
                      <a:pt x="256487" y="115043"/>
                    </a:lnTo>
                    <a:lnTo>
                      <a:pt x="258552" y="114158"/>
                    </a:lnTo>
                    <a:lnTo>
                      <a:pt x="261797" y="113863"/>
                    </a:lnTo>
                    <a:lnTo>
                      <a:pt x="263862" y="112978"/>
                    </a:lnTo>
                    <a:lnTo>
                      <a:pt x="266369" y="112978"/>
                    </a:lnTo>
                    <a:lnTo>
                      <a:pt x="270794" y="111946"/>
                    </a:lnTo>
                    <a:lnTo>
                      <a:pt x="272269" y="110471"/>
                    </a:lnTo>
                    <a:lnTo>
                      <a:pt x="273596" y="108848"/>
                    </a:lnTo>
                    <a:lnTo>
                      <a:pt x="275366" y="107374"/>
                    </a:lnTo>
                    <a:lnTo>
                      <a:pt x="277284" y="106931"/>
                    </a:lnTo>
                    <a:lnTo>
                      <a:pt x="279643" y="107226"/>
                    </a:lnTo>
                    <a:lnTo>
                      <a:pt x="282298" y="107226"/>
                    </a:lnTo>
                    <a:lnTo>
                      <a:pt x="285691" y="106784"/>
                    </a:lnTo>
                    <a:lnTo>
                      <a:pt x="287166" y="107816"/>
                    </a:lnTo>
                    <a:lnTo>
                      <a:pt x="287903" y="109291"/>
                    </a:lnTo>
                    <a:lnTo>
                      <a:pt x="289968" y="110618"/>
                    </a:lnTo>
                    <a:lnTo>
                      <a:pt x="291443" y="110618"/>
                    </a:lnTo>
                    <a:lnTo>
                      <a:pt x="292770" y="110323"/>
                    </a:lnTo>
                    <a:lnTo>
                      <a:pt x="294835" y="111503"/>
                    </a:lnTo>
                    <a:lnTo>
                      <a:pt x="296162" y="111356"/>
                    </a:lnTo>
                    <a:lnTo>
                      <a:pt x="296900" y="110618"/>
                    </a:lnTo>
                    <a:lnTo>
                      <a:pt x="297047" y="108996"/>
                    </a:lnTo>
                    <a:lnTo>
                      <a:pt x="295720" y="107079"/>
                    </a:lnTo>
                    <a:lnTo>
                      <a:pt x="293655" y="105309"/>
                    </a:lnTo>
                    <a:lnTo>
                      <a:pt x="291885" y="104129"/>
                    </a:lnTo>
                    <a:lnTo>
                      <a:pt x="291000" y="102654"/>
                    </a:lnTo>
                    <a:lnTo>
                      <a:pt x="289968" y="99851"/>
                    </a:lnTo>
                    <a:lnTo>
                      <a:pt x="288345" y="98819"/>
                    </a:lnTo>
                    <a:lnTo>
                      <a:pt x="287313" y="98082"/>
                    </a:lnTo>
                    <a:lnTo>
                      <a:pt x="286281" y="98082"/>
                    </a:lnTo>
                    <a:lnTo>
                      <a:pt x="285248" y="98967"/>
                    </a:lnTo>
                    <a:lnTo>
                      <a:pt x="283478" y="99409"/>
                    </a:lnTo>
                    <a:lnTo>
                      <a:pt x="282298" y="99409"/>
                    </a:lnTo>
                    <a:lnTo>
                      <a:pt x="277726" y="97344"/>
                    </a:lnTo>
                    <a:lnTo>
                      <a:pt x="276989" y="97197"/>
                    </a:lnTo>
                    <a:lnTo>
                      <a:pt x="279938" y="92624"/>
                    </a:lnTo>
                    <a:lnTo>
                      <a:pt x="285248" y="84365"/>
                    </a:lnTo>
                    <a:lnTo>
                      <a:pt x="288640" y="79055"/>
                    </a:lnTo>
                    <a:lnTo>
                      <a:pt x="292328" y="73303"/>
                    </a:lnTo>
                    <a:lnTo>
                      <a:pt x="294245" y="70353"/>
                    </a:lnTo>
                    <a:lnTo>
                      <a:pt x="294540" y="69911"/>
                    </a:lnTo>
                    <a:lnTo>
                      <a:pt x="294540" y="69173"/>
                    </a:lnTo>
                    <a:lnTo>
                      <a:pt x="293655" y="67993"/>
                    </a:lnTo>
                    <a:lnTo>
                      <a:pt x="291885" y="67551"/>
                    </a:lnTo>
                    <a:lnTo>
                      <a:pt x="289820" y="66666"/>
                    </a:lnTo>
                    <a:lnTo>
                      <a:pt x="288493" y="65191"/>
                    </a:lnTo>
                    <a:lnTo>
                      <a:pt x="286723" y="64601"/>
                    </a:lnTo>
                    <a:lnTo>
                      <a:pt x="285248" y="63569"/>
                    </a:lnTo>
                    <a:lnTo>
                      <a:pt x="282741" y="62684"/>
                    </a:lnTo>
                    <a:lnTo>
                      <a:pt x="281118" y="61799"/>
                    </a:lnTo>
                    <a:lnTo>
                      <a:pt x="279201" y="61356"/>
                    </a:lnTo>
                    <a:lnTo>
                      <a:pt x="277726" y="59734"/>
                    </a:lnTo>
                    <a:lnTo>
                      <a:pt x="272269" y="56489"/>
                    </a:lnTo>
                    <a:lnTo>
                      <a:pt x="270941" y="56194"/>
                    </a:lnTo>
                    <a:lnTo>
                      <a:pt x="269319" y="56784"/>
                    </a:lnTo>
                    <a:lnTo>
                      <a:pt x="267107" y="57226"/>
                    </a:lnTo>
                    <a:lnTo>
                      <a:pt x="264894" y="58997"/>
                    </a:lnTo>
                    <a:lnTo>
                      <a:pt x="262239" y="59586"/>
                    </a:lnTo>
                    <a:lnTo>
                      <a:pt x="259732" y="59586"/>
                    </a:lnTo>
                    <a:lnTo>
                      <a:pt x="258405" y="58554"/>
                    </a:lnTo>
                    <a:lnTo>
                      <a:pt x="257077" y="58111"/>
                    </a:lnTo>
                    <a:lnTo>
                      <a:pt x="255455" y="56637"/>
                    </a:lnTo>
                    <a:lnTo>
                      <a:pt x="252505" y="55604"/>
                    </a:lnTo>
                    <a:lnTo>
                      <a:pt x="250440" y="54867"/>
                    </a:lnTo>
                    <a:lnTo>
                      <a:pt x="249113" y="55162"/>
                    </a:lnTo>
                    <a:lnTo>
                      <a:pt x="247343" y="56784"/>
                    </a:lnTo>
                    <a:lnTo>
                      <a:pt x="245720" y="58406"/>
                    </a:lnTo>
                    <a:lnTo>
                      <a:pt x="244393" y="59439"/>
                    </a:lnTo>
                    <a:lnTo>
                      <a:pt x="242476" y="59291"/>
                    </a:lnTo>
                    <a:lnTo>
                      <a:pt x="240411" y="60766"/>
                    </a:lnTo>
                    <a:lnTo>
                      <a:pt x="238198" y="61356"/>
                    </a:lnTo>
                    <a:lnTo>
                      <a:pt x="236133" y="61504"/>
                    </a:lnTo>
                    <a:lnTo>
                      <a:pt x="233626" y="62094"/>
                    </a:lnTo>
                    <a:lnTo>
                      <a:pt x="230824" y="61209"/>
                    </a:lnTo>
                    <a:lnTo>
                      <a:pt x="228611" y="60324"/>
                    </a:lnTo>
                    <a:lnTo>
                      <a:pt x="227579" y="60029"/>
                    </a:lnTo>
                    <a:lnTo>
                      <a:pt x="226694" y="60324"/>
                    </a:lnTo>
                    <a:lnTo>
                      <a:pt x="225219" y="61061"/>
                    </a:lnTo>
                    <a:lnTo>
                      <a:pt x="222712" y="61356"/>
                    </a:lnTo>
                    <a:lnTo>
                      <a:pt x="220794" y="61504"/>
                    </a:lnTo>
                    <a:lnTo>
                      <a:pt x="219319" y="61061"/>
                    </a:lnTo>
                    <a:lnTo>
                      <a:pt x="218139" y="59734"/>
                    </a:lnTo>
                    <a:lnTo>
                      <a:pt x="216075" y="58997"/>
                    </a:lnTo>
                    <a:lnTo>
                      <a:pt x="213715" y="58111"/>
                    </a:lnTo>
                    <a:lnTo>
                      <a:pt x="213272" y="56342"/>
                    </a:lnTo>
                    <a:lnTo>
                      <a:pt x="213567" y="55014"/>
                    </a:lnTo>
                    <a:lnTo>
                      <a:pt x="214452" y="52949"/>
                    </a:lnTo>
                    <a:lnTo>
                      <a:pt x="214010" y="51032"/>
                    </a:lnTo>
                    <a:lnTo>
                      <a:pt x="213125" y="47787"/>
                    </a:lnTo>
                    <a:lnTo>
                      <a:pt x="212682" y="46460"/>
                    </a:lnTo>
                    <a:lnTo>
                      <a:pt x="211945" y="45427"/>
                    </a:lnTo>
                    <a:lnTo>
                      <a:pt x="210913" y="44985"/>
                    </a:lnTo>
                    <a:lnTo>
                      <a:pt x="208700" y="45280"/>
                    </a:lnTo>
                    <a:lnTo>
                      <a:pt x="206340" y="44100"/>
                    </a:lnTo>
                    <a:lnTo>
                      <a:pt x="204865" y="42920"/>
                    </a:lnTo>
                    <a:lnTo>
                      <a:pt x="204128" y="41445"/>
                    </a:lnTo>
                    <a:lnTo>
                      <a:pt x="204865" y="38790"/>
                    </a:lnTo>
                    <a:lnTo>
                      <a:pt x="204128" y="36578"/>
                    </a:lnTo>
                    <a:lnTo>
                      <a:pt x="202800" y="35398"/>
                    </a:lnTo>
                    <a:lnTo>
                      <a:pt x="201916" y="33186"/>
                    </a:lnTo>
                    <a:lnTo>
                      <a:pt x="200441" y="31415"/>
                    </a:lnTo>
                    <a:lnTo>
                      <a:pt x="198523" y="30531"/>
                    </a:lnTo>
                    <a:lnTo>
                      <a:pt x="196753" y="30531"/>
                    </a:lnTo>
                    <a:lnTo>
                      <a:pt x="195278" y="30088"/>
                    </a:lnTo>
                    <a:lnTo>
                      <a:pt x="193656" y="28171"/>
                    </a:lnTo>
                    <a:lnTo>
                      <a:pt x="192034" y="27433"/>
                    </a:lnTo>
                    <a:lnTo>
                      <a:pt x="190264" y="25663"/>
                    </a:lnTo>
                    <a:lnTo>
                      <a:pt x="187019" y="24926"/>
                    </a:lnTo>
                    <a:lnTo>
                      <a:pt x="185249" y="24189"/>
                    </a:lnTo>
                    <a:lnTo>
                      <a:pt x="184216" y="23009"/>
                    </a:lnTo>
                    <a:lnTo>
                      <a:pt x="182889" y="21091"/>
                    </a:lnTo>
                    <a:lnTo>
                      <a:pt x="183037" y="19911"/>
                    </a:lnTo>
                    <a:lnTo>
                      <a:pt x="182447" y="18879"/>
                    </a:lnTo>
                    <a:lnTo>
                      <a:pt x="181857" y="16961"/>
                    </a:lnTo>
                    <a:lnTo>
                      <a:pt x="180824" y="14012"/>
                    </a:lnTo>
                    <a:lnTo>
                      <a:pt x="179497" y="12389"/>
                    </a:lnTo>
                    <a:lnTo>
                      <a:pt x="178317" y="11209"/>
                    </a:lnTo>
                    <a:lnTo>
                      <a:pt x="177137" y="10177"/>
                    </a:lnTo>
                    <a:lnTo>
                      <a:pt x="175515" y="8555"/>
                    </a:lnTo>
                    <a:lnTo>
                      <a:pt x="173597" y="7669"/>
                    </a:lnTo>
                    <a:lnTo>
                      <a:pt x="171975" y="6784"/>
                    </a:lnTo>
                    <a:lnTo>
                      <a:pt x="171237" y="5310"/>
                    </a:lnTo>
                    <a:lnTo>
                      <a:pt x="170795" y="4130"/>
                    </a:lnTo>
                    <a:lnTo>
                      <a:pt x="169762" y="4277"/>
                    </a:lnTo>
                    <a:lnTo>
                      <a:pt x="168435" y="4130"/>
                    </a:lnTo>
                    <a:lnTo>
                      <a:pt x="166960" y="3835"/>
                    </a:lnTo>
                    <a:lnTo>
                      <a:pt x="165485" y="2950"/>
                    </a:lnTo>
                    <a:lnTo>
                      <a:pt x="164158" y="2065"/>
                    </a:lnTo>
                    <a:lnTo>
                      <a:pt x="161945" y="295"/>
                    </a:lnTo>
                    <a:lnTo>
                      <a:pt x="160765" y="0"/>
                    </a:lnTo>
                    <a:lnTo>
                      <a:pt x="159733" y="0"/>
                    </a:lnTo>
                    <a:lnTo>
                      <a:pt x="158111" y="1770"/>
                    </a:lnTo>
                    <a:lnTo>
                      <a:pt x="156636" y="2655"/>
                    </a:lnTo>
                    <a:lnTo>
                      <a:pt x="155161" y="2802"/>
                    </a:lnTo>
                    <a:lnTo>
                      <a:pt x="153096" y="3097"/>
                    </a:lnTo>
                    <a:lnTo>
                      <a:pt x="150294" y="2212"/>
                    </a:lnTo>
                    <a:lnTo>
                      <a:pt x="149114" y="2212"/>
                    </a:lnTo>
                    <a:lnTo>
                      <a:pt x="148966" y="3097"/>
                    </a:lnTo>
                    <a:lnTo>
                      <a:pt x="150883" y="4130"/>
                    </a:lnTo>
                    <a:lnTo>
                      <a:pt x="152653" y="5457"/>
                    </a:lnTo>
                    <a:lnTo>
                      <a:pt x="153391" y="7375"/>
                    </a:lnTo>
                    <a:lnTo>
                      <a:pt x="154423" y="9587"/>
                    </a:lnTo>
                    <a:lnTo>
                      <a:pt x="157078" y="12094"/>
                    </a:lnTo>
                    <a:lnTo>
                      <a:pt x="158701" y="13422"/>
                    </a:lnTo>
                    <a:lnTo>
                      <a:pt x="158701" y="14307"/>
                    </a:lnTo>
                    <a:lnTo>
                      <a:pt x="158258" y="15929"/>
                    </a:lnTo>
                    <a:lnTo>
                      <a:pt x="158111" y="17256"/>
                    </a:lnTo>
                    <a:lnTo>
                      <a:pt x="158996" y="23746"/>
                    </a:lnTo>
                    <a:lnTo>
                      <a:pt x="158405" y="24041"/>
                    </a:lnTo>
                    <a:lnTo>
                      <a:pt x="157521" y="24041"/>
                    </a:lnTo>
                    <a:lnTo>
                      <a:pt x="156488" y="24041"/>
                    </a:lnTo>
                    <a:lnTo>
                      <a:pt x="155603" y="23304"/>
                    </a:lnTo>
                    <a:lnTo>
                      <a:pt x="154866" y="23009"/>
                    </a:lnTo>
                    <a:lnTo>
                      <a:pt x="154571" y="23894"/>
                    </a:lnTo>
                    <a:lnTo>
                      <a:pt x="153833" y="26843"/>
                    </a:lnTo>
                    <a:lnTo>
                      <a:pt x="152063" y="33186"/>
                    </a:lnTo>
                    <a:lnTo>
                      <a:pt x="150588" y="38643"/>
                    </a:lnTo>
                    <a:lnTo>
                      <a:pt x="148819" y="40708"/>
                    </a:lnTo>
                    <a:lnTo>
                      <a:pt x="146016" y="43805"/>
                    </a:lnTo>
                    <a:lnTo>
                      <a:pt x="142477" y="48082"/>
                    </a:lnTo>
                    <a:lnTo>
                      <a:pt x="137019" y="54277"/>
                    </a:lnTo>
                    <a:lnTo>
                      <a:pt x="133185" y="57226"/>
                    </a:lnTo>
                    <a:lnTo>
                      <a:pt x="129940" y="59439"/>
                    </a:lnTo>
                    <a:lnTo>
                      <a:pt x="126400" y="62094"/>
                    </a:lnTo>
                    <a:lnTo>
                      <a:pt x="121680" y="65486"/>
                    </a:lnTo>
                    <a:lnTo>
                      <a:pt x="116371" y="67403"/>
                    </a:lnTo>
                    <a:lnTo>
                      <a:pt x="108996" y="70058"/>
                    </a:lnTo>
                    <a:lnTo>
                      <a:pt x="103834" y="71976"/>
                    </a:lnTo>
                    <a:lnTo>
                      <a:pt x="99999" y="73156"/>
                    </a:lnTo>
                    <a:lnTo>
                      <a:pt x="96017" y="74631"/>
                    </a:lnTo>
                    <a:lnTo>
                      <a:pt x="90855" y="76400"/>
                    </a:lnTo>
                    <a:lnTo>
                      <a:pt x="88790" y="78023"/>
                    </a:lnTo>
                    <a:lnTo>
                      <a:pt x="85397" y="82300"/>
                    </a:lnTo>
                    <a:lnTo>
                      <a:pt x="83775" y="84217"/>
                    </a:lnTo>
                    <a:lnTo>
                      <a:pt x="82300" y="85987"/>
                    </a:lnTo>
                    <a:lnTo>
                      <a:pt x="82005" y="86725"/>
                    </a:lnTo>
                    <a:lnTo>
                      <a:pt x="82300" y="87315"/>
                    </a:lnTo>
                    <a:lnTo>
                      <a:pt x="82890" y="88052"/>
                    </a:lnTo>
                    <a:lnTo>
                      <a:pt x="83037" y="88937"/>
                    </a:lnTo>
                    <a:lnTo>
                      <a:pt x="82005" y="89527"/>
                    </a:lnTo>
                    <a:lnTo>
                      <a:pt x="81268" y="89527"/>
                    </a:lnTo>
                    <a:lnTo>
                      <a:pt x="80825" y="89085"/>
                    </a:lnTo>
                    <a:lnTo>
                      <a:pt x="80530" y="88200"/>
                    </a:lnTo>
                    <a:lnTo>
                      <a:pt x="79793" y="87167"/>
                    </a:lnTo>
                    <a:lnTo>
                      <a:pt x="78760" y="87020"/>
                    </a:lnTo>
                    <a:lnTo>
                      <a:pt x="78170" y="87167"/>
                    </a:lnTo>
                    <a:lnTo>
                      <a:pt x="78023" y="88052"/>
                    </a:lnTo>
                    <a:lnTo>
                      <a:pt x="76695" y="92329"/>
                    </a:lnTo>
                    <a:lnTo>
                      <a:pt x="76695" y="94394"/>
                    </a:lnTo>
                    <a:lnTo>
                      <a:pt x="76106" y="95132"/>
                    </a:lnTo>
                    <a:lnTo>
                      <a:pt x="76253" y="97049"/>
                    </a:lnTo>
                    <a:lnTo>
                      <a:pt x="74778" y="98819"/>
                    </a:lnTo>
                    <a:lnTo>
                      <a:pt x="74188" y="100294"/>
                    </a:lnTo>
                    <a:lnTo>
                      <a:pt x="73893" y="101621"/>
                    </a:lnTo>
                    <a:lnTo>
                      <a:pt x="72713" y="102506"/>
                    </a:lnTo>
                    <a:lnTo>
                      <a:pt x="72418" y="103981"/>
                    </a:lnTo>
                    <a:lnTo>
                      <a:pt x="71386" y="106931"/>
                    </a:lnTo>
                    <a:lnTo>
                      <a:pt x="70206" y="109291"/>
                    </a:lnTo>
                    <a:lnTo>
                      <a:pt x="69468" y="111356"/>
                    </a:lnTo>
                    <a:lnTo>
                      <a:pt x="69321" y="112831"/>
                    </a:lnTo>
                    <a:lnTo>
                      <a:pt x="69911" y="113863"/>
                    </a:lnTo>
                    <a:lnTo>
                      <a:pt x="70058" y="114748"/>
                    </a:lnTo>
                    <a:lnTo>
                      <a:pt x="69468" y="116371"/>
                    </a:lnTo>
                    <a:lnTo>
                      <a:pt x="69173" y="117403"/>
                    </a:lnTo>
                    <a:lnTo>
                      <a:pt x="67698" y="118288"/>
                    </a:lnTo>
                    <a:lnTo>
                      <a:pt x="64601" y="120205"/>
                    </a:lnTo>
                    <a:lnTo>
                      <a:pt x="63421" y="121385"/>
                    </a:lnTo>
                    <a:lnTo>
                      <a:pt x="62979" y="122860"/>
                    </a:lnTo>
                    <a:lnTo>
                      <a:pt x="63274" y="124188"/>
                    </a:lnTo>
                    <a:lnTo>
                      <a:pt x="63126" y="125220"/>
                    </a:lnTo>
                    <a:lnTo>
                      <a:pt x="61651" y="125515"/>
                    </a:lnTo>
                    <a:lnTo>
                      <a:pt x="61209" y="126400"/>
                    </a:lnTo>
                    <a:lnTo>
                      <a:pt x="60176" y="128022"/>
                    </a:lnTo>
                    <a:lnTo>
                      <a:pt x="58997" y="128612"/>
                    </a:lnTo>
                    <a:lnTo>
                      <a:pt x="56194" y="127727"/>
                    </a:lnTo>
                    <a:lnTo>
                      <a:pt x="53982" y="127727"/>
                    </a:lnTo>
                    <a:lnTo>
                      <a:pt x="52359" y="126990"/>
                    </a:lnTo>
                    <a:lnTo>
                      <a:pt x="50589" y="124630"/>
                    </a:lnTo>
                    <a:lnTo>
                      <a:pt x="49115" y="122713"/>
                    </a:lnTo>
                    <a:lnTo>
                      <a:pt x="47935" y="120353"/>
                    </a:lnTo>
                    <a:lnTo>
                      <a:pt x="47492" y="116813"/>
                    </a:lnTo>
                    <a:lnTo>
                      <a:pt x="45870" y="115928"/>
                    </a:lnTo>
                    <a:lnTo>
                      <a:pt x="44395" y="114601"/>
                    </a:lnTo>
                    <a:lnTo>
                      <a:pt x="42477" y="115043"/>
                    </a:lnTo>
                    <a:lnTo>
                      <a:pt x="40118" y="115191"/>
                    </a:lnTo>
                    <a:lnTo>
                      <a:pt x="38938" y="114453"/>
                    </a:lnTo>
                    <a:lnTo>
                      <a:pt x="35840" y="112978"/>
                    </a:lnTo>
                    <a:lnTo>
                      <a:pt x="33186" y="111356"/>
                    </a:lnTo>
                    <a:lnTo>
                      <a:pt x="31268" y="110471"/>
                    </a:lnTo>
                    <a:lnTo>
                      <a:pt x="29793" y="110913"/>
                    </a:lnTo>
                    <a:lnTo>
                      <a:pt x="28761" y="111946"/>
                    </a:lnTo>
                    <a:lnTo>
                      <a:pt x="27286" y="113716"/>
                    </a:lnTo>
                    <a:lnTo>
                      <a:pt x="24926" y="114896"/>
                    </a:lnTo>
                    <a:lnTo>
                      <a:pt x="23746" y="114896"/>
                    </a:lnTo>
                    <a:lnTo>
                      <a:pt x="22419" y="114011"/>
                    </a:lnTo>
                    <a:lnTo>
                      <a:pt x="22124" y="113126"/>
                    </a:lnTo>
                    <a:lnTo>
                      <a:pt x="23304" y="111651"/>
                    </a:lnTo>
                    <a:lnTo>
                      <a:pt x="25663" y="108259"/>
                    </a:lnTo>
                    <a:lnTo>
                      <a:pt x="23009" y="108111"/>
                    </a:lnTo>
                    <a:lnTo>
                      <a:pt x="22124" y="107079"/>
                    </a:lnTo>
                    <a:lnTo>
                      <a:pt x="21976" y="105899"/>
                    </a:lnTo>
                    <a:lnTo>
                      <a:pt x="21534" y="104719"/>
                    </a:lnTo>
                    <a:lnTo>
                      <a:pt x="22124" y="103096"/>
                    </a:lnTo>
                    <a:lnTo>
                      <a:pt x="23451" y="102359"/>
                    </a:lnTo>
                    <a:lnTo>
                      <a:pt x="25516" y="102949"/>
                    </a:lnTo>
                    <a:lnTo>
                      <a:pt x="26991" y="102949"/>
                    </a:lnTo>
                    <a:lnTo>
                      <a:pt x="27876" y="101474"/>
                    </a:lnTo>
                    <a:lnTo>
                      <a:pt x="28908" y="100884"/>
                    </a:lnTo>
                    <a:lnTo>
                      <a:pt x="29793" y="100442"/>
                    </a:lnTo>
                    <a:lnTo>
                      <a:pt x="30236" y="99704"/>
                    </a:lnTo>
                    <a:lnTo>
                      <a:pt x="29203" y="97344"/>
                    </a:lnTo>
                    <a:lnTo>
                      <a:pt x="28908" y="96017"/>
                    </a:lnTo>
                    <a:lnTo>
                      <a:pt x="29203" y="95279"/>
                    </a:lnTo>
                    <a:lnTo>
                      <a:pt x="29203" y="93804"/>
                    </a:lnTo>
                    <a:lnTo>
                      <a:pt x="29056" y="92772"/>
                    </a:lnTo>
                    <a:lnTo>
                      <a:pt x="28466" y="91887"/>
                    </a:lnTo>
                    <a:lnTo>
                      <a:pt x="28466" y="90412"/>
                    </a:lnTo>
                    <a:lnTo>
                      <a:pt x="28023" y="89675"/>
                    </a:lnTo>
                    <a:lnTo>
                      <a:pt x="27728" y="88790"/>
                    </a:lnTo>
                    <a:lnTo>
                      <a:pt x="27728" y="87905"/>
                    </a:lnTo>
                    <a:lnTo>
                      <a:pt x="27138" y="87462"/>
                    </a:lnTo>
                    <a:lnTo>
                      <a:pt x="26401" y="86872"/>
                    </a:lnTo>
                    <a:lnTo>
                      <a:pt x="21681" y="89675"/>
                    </a:lnTo>
                    <a:lnTo>
                      <a:pt x="17846" y="93509"/>
                    </a:lnTo>
                    <a:lnTo>
                      <a:pt x="14012" y="95869"/>
                    </a:lnTo>
                    <a:lnTo>
                      <a:pt x="11652" y="99704"/>
                    </a:lnTo>
                    <a:lnTo>
                      <a:pt x="2655" y="108996"/>
                    </a:lnTo>
                    <a:lnTo>
                      <a:pt x="1327" y="111208"/>
                    </a:lnTo>
                    <a:lnTo>
                      <a:pt x="0" y="120205"/>
                    </a:lnTo>
                    <a:lnTo>
                      <a:pt x="1180" y="122565"/>
                    </a:lnTo>
                    <a:lnTo>
                      <a:pt x="3687" y="125662"/>
                    </a:lnTo>
                    <a:lnTo>
                      <a:pt x="5900" y="129645"/>
                    </a:lnTo>
                    <a:lnTo>
                      <a:pt x="4867" y="131562"/>
                    </a:lnTo>
                    <a:lnTo>
                      <a:pt x="4425" y="133185"/>
                    </a:lnTo>
                    <a:lnTo>
                      <a:pt x="10177" y="141297"/>
                    </a:lnTo>
                    <a:lnTo>
                      <a:pt x="11799" y="145426"/>
                    </a:lnTo>
                    <a:lnTo>
                      <a:pt x="11799" y="148671"/>
                    </a:lnTo>
                    <a:lnTo>
                      <a:pt x="10619" y="150736"/>
                    </a:lnTo>
                    <a:lnTo>
                      <a:pt x="8997" y="151326"/>
                    </a:lnTo>
                    <a:lnTo>
                      <a:pt x="6342" y="149999"/>
                    </a:lnTo>
                    <a:lnTo>
                      <a:pt x="4425" y="151621"/>
                    </a:lnTo>
                    <a:lnTo>
                      <a:pt x="3982" y="153391"/>
                    </a:lnTo>
                    <a:lnTo>
                      <a:pt x="5015" y="156341"/>
                    </a:lnTo>
                    <a:lnTo>
                      <a:pt x="7227" y="158258"/>
                    </a:lnTo>
                    <a:lnTo>
                      <a:pt x="13717" y="162240"/>
                    </a:lnTo>
                    <a:lnTo>
                      <a:pt x="32006" y="171827"/>
                    </a:lnTo>
                    <a:lnTo>
                      <a:pt x="34955" y="174925"/>
                    </a:lnTo>
                    <a:lnTo>
                      <a:pt x="37315" y="178317"/>
                    </a:lnTo>
                    <a:lnTo>
                      <a:pt x="41150" y="182742"/>
                    </a:lnTo>
                    <a:lnTo>
                      <a:pt x="44837" y="188641"/>
                    </a:lnTo>
                    <a:lnTo>
                      <a:pt x="45575" y="191886"/>
                    </a:lnTo>
                    <a:lnTo>
                      <a:pt x="51179" y="202800"/>
                    </a:lnTo>
                    <a:lnTo>
                      <a:pt x="52802" y="205013"/>
                    </a:lnTo>
                    <a:lnTo>
                      <a:pt x="56784" y="208258"/>
                    </a:lnTo>
                    <a:lnTo>
                      <a:pt x="60766" y="212535"/>
                    </a:lnTo>
                    <a:lnTo>
                      <a:pt x="62979" y="217697"/>
                    </a:lnTo>
                    <a:lnTo>
                      <a:pt x="67256" y="223154"/>
                    </a:lnTo>
                    <a:lnTo>
                      <a:pt x="67403" y="226399"/>
                    </a:lnTo>
                    <a:lnTo>
                      <a:pt x="69763" y="232446"/>
                    </a:lnTo>
                    <a:lnTo>
                      <a:pt x="71976" y="237313"/>
                    </a:lnTo>
                    <a:lnTo>
                      <a:pt x="75515" y="242918"/>
                    </a:lnTo>
                    <a:lnTo>
                      <a:pt x="77875" y="250293"/>
                    </a:lnTo>
                    <a:lnTo>
                      <a:pt x="79940" y="254422"/>
                    </a:lnTo>
                    <a:lnTo>
                      <a:pt x="82300" y="261797"/>
                    </a:lnTo>
                    <a:lnTo>
                      <a:pt x="84660" y="266222"/>
                    </a:lnTo>
                    <a:lnTo>
                      <a:pt x="94099" y="281413"/>
                    </a:lnTo>
                    <a:lnTo>
                      <a:pt x="95869" y="286280"/>
                    </a:lnTo>
                    <a:lnTo>
                      <a:pt x="96607" y="290705"/>
                    </a:lnTo>
                    <a:lnTo>
                      <a:pt x="96754" y="293212"/>
                    </a:lnTo>
                    <a:lnTo>
                      <a:pt x="105161" y="299702"/>
                    </a:lnTo>
                    <a:lnTo>
                      <a:pt x="107521" y="303094"/>
                    </a:lnTo>
                    <a:lnTo>
                      <a:pt x="109143" y="309879"/>
                    </a:lnTo>
                    <a:lnTo>
                      <a:pt x="109291" y="313566"/>
                    </a:lnTo>
                    <a:lnTo>
                      <a:pt x="111651" y="314746"/>
                    </a:lnTo>
                    <a:lnTo>
                      <a:pt x="112241" y="316516"/>
                    </a:lnTo>
                    <a:lnTo>
                      <a:pt x="113421" y="317696"/>
                    </a:lnTo>
                    <a:lnTo>
                      <a:pt x="117698" y="321088"/>
                    </a:lnTo>
                    <a:lnTo>
                      <a:pt x="119615" y="325808"/>
                    </a:lnTo>
                    <a:lnTo>
                      <a:pt x="122713" y="331118"/>
                    </a:lnTo>
                    <a:lnTo>
                      <a:pt x="124925" y="333625"/>
                    </a:lnTo>
                    <a:lnTo>
                      <a:pt x="126252" y="337902"/>
                    </a:lnTo>
                    <a:lnTo>
                      <a:pt x="128317" y="341147"/>
                    </a:lnTo>
                    <a:lnTo>
                      <a:pt x="133627" y="348079"/>
                    </a:lnTo>
                    <a:lnTo>
                      <a:pt x="134659" y="351914"/>
                    </a:lnTo>
                    <a:lnTo>
                      <a:pt x="132595" y="359584"/>
                    </a:lnTo>
                    <a:lnTo>
                      <a:pt x="131120" y="360026"/>
                    </a:lnTo>
                    <a:lnTo>
                      <a:pt x="129645" y="361059"/>
                    </a:lnTo>
                    <a:lnTo>
                      <a:pt x="131710" y="363418"/>
                    </a:lnTo>
                    <a:lnTo>
                      <a:pt x="131857" y="368286"/>
                    </a:lnTo>
                    <a:lnTo>
                      <a:pt x="134807" y="370793"/>
                    </a:lnTo>
                    <a:lnTo>
                      <a:pt x="135839" y="373300"/>
                    </a:lnTo>
                    <a:lnTo>
                      <a:pt x="139232" y="377873"/>
                    </a:lnTo>
                    <a:lnTo>
                      <a:pt x="141149" y="381560"/>
                    </a:lnTo>
                    <a:lnTo>
                      <a:pt x="146311" y="385542"/>
                    </a:lnTo>
                    <a:lnTo>
                      <a:pt x="151621" y="388639"/>
                    </a:lnTo>
                    <a:lnTo>
                      <a:pt x="155161" y="393802"/>
                    </a:lnTo>
                    <a:lnTo>
                      <a:pt x="158405" y="396014"/>
                    </a:lnTo>
                    <a:lnTo>
                      <a:pt x="160618" y="399701"/>
                    </a:lnTo>
                    <a:lnTo>
                      <a:pt x="162830" y="402209"/>
                    </a:lnTo>
                    <a:lnTo>
                      <a:pt x="177137" y="409878"/>
                    </a:lnTo>
                    <a:lnTo>
                      <a:pt x="181857" y="413418"/>
                    </a:lnTo>
                    <a:lnTo>
                      <a:pt x="187904" y="415483"/>
                    </a:lnTo>
                    <a:lnTo>
                      <a:pt x="196311" y="421973"/>
                    </a:lnTo>
                    <a:lnTo>
                      <a:pt x="198818" y="423152"/>
                    </a:lnTo>
                    <a:lnTo>
                      <a:pt x="207373" y="425955"/>
                    </a:lnTo>
                    <a:lnTo>
                      <a:pt x="210913" y="428167"/>
                    </a:lnTo>
                    <a:lnTo>
                      <a:pt x="218877" y="431707"/>
                    </a:lnTo>
                    <a:lnTo>
                      <a:pt x="223154" y="434214"/>
                    </a:lnTo>
                    <a:lnTo>
                      <a:pt x="231709" y="436722"/>
                    </a:lnTo>
                    <a:lnTo>
                      <a:pt x="234511" y="438491"/>
                    </a:lnTo>
                    <a:lnTo>
                      <a:pt x="236871" y="441294"/>
                    </a:lnTo>
                    <a:lnTo>
                      <a:pt x="241001" y="444539"/>
                    </a:lnTo>
                    <a:lnTo>
                      <a:pt x="244835" y="446308"/>
                    </a:lnTo>
                    <a:lnTo>
                      <a:pt x="247343" y="448521"/>
                    </a:lnTo>
                    <a:lnTo>
                      <a:pt x="249850" y="449848"/>
                    </a:lnTo>
                    <a:lnTo>
                      <a:pt x="256192" y="452356"/>
                    </a:lnTo>
                    <a:lnTo>
                      <a:pt x="258700" y="454273"/>
                    </a:lnTo>
                    <a:lnTo>
                      <a:pt x="259584" y="455748"/>
                    </a:lnTo>
                    <a:lnTo>
                      <a:pt x="260470" y="461205"/>
                    </a:lnTo>
                    <a:lnTo>
                      <a:pt x="261207" y="462827"/>
                    </a:lnTo>
                    <a:lnTo>
                      <a:pt x="268581" y="467990"/>
                    </a:lnTo>
                    <a:lnTo>
                      <a:pt x="271531" y="469465"/>
                    </a:lnTo>
                    <a:lnTo>
                      <a:pt x="274776" y="472709"/>
                    </a:lnTo>
                    <a:lnTo>
                      <a:pt x="283331" y="478757"/>
                    </a:lnTo>
                    <a:lnTo>
                      <a:pt x="285248" y="480527"/>
                    </a:lnTo>
                    <a:lnTo>
                      <a:pt x="286281" y="480232"/>
                    </a:lnTo>
                    <a:lnTo>
                      <a:pt x="288788" y="480084"/>
                    </a:lnTo>
                    <a:lnTo>
                      <a:pt x="291443" y="480084"/>
                    </a:lnTo>
                    <a:lnTo>
                      <a:pt x="294687" y="478904"/>
                    </a:lnTo>
                    <a:lnTo>
                      <a:pt x="298080" y="476839"/>
                    </a:lnTo>
                    <a:lnTo>
                      <a:pt x="300440" y="473742"/>
                    </a:lnTo>
                    <a:lnTo>
                      <a:pt x="301325" y="471087"/>
                    </a:lnTo>
                    <a:lnTo>
                      <a:pt x="301325" y="468580"/>
                    </a:lnTo>
                    <a:lnTo>
                      <a:pt x="300292" y="465482"/>
                    </a:lnTo>
                    <a:lnTo>
                      <a:pt x="299997" y="463418"/>
                    </a:lnTo>
                    <a:lnTo>
                      <a:pt x="301325" y="462385"/>
                    </a:lnTo>
                    <a:lnTo>
                      <a:pt x="304422" y="461943"/>
                    </a:lnTo>
                    <a:lnTo>
                      <a:pt x="306929" y="459878"/>
                    </a:lnTo>
                    <a:lnTo>
                      <a:pt x="308994" y="458108"/>
                    </a:lnTo>
                    <a:lnTo>
                      <a:pt x="308994" y="458108"/>
                    </a:lnTo>
                    <a:lnTo>
                      <a:pt x="308994" y="456780"/>
                    </a:lnTo>
                    <a:lnTo>
                      <a:pt x="308699" y="454863"/>
                    </a:lnTo>
                    <a:lnTo>
                      <a:pt x="307667" y="453388"/>
                    </a:lnTo>
                    <a:lnTo>
                      <a:pt x="306044" y="452356"/>
                    </a:lnTo>
                    <a:lnTo>
                      <a:pt x="305454" y="451176"/>
                    </a:lnTo>
                    <a:lnTo>
                      <a:pt x="306044" y="449848"/>
                    </a:lnTo>
                    <a:lnTo>
                      <a:pt x="309142" y="447341"/>
                    </a:lnTo>
                    <a:lnTo>
                      <a:pt x="310912" y="446898"/>
                    </a:lnTo>
                    <a:lnTo>
                      <a:pt x="311354" y="445571"/>
                    </a:lnTo>
                    <a:lnTo>
                      <a:pt x="312386" y="444539"/>
                    </a:lnTo>
                    <a:lnTo>
                      <a:pt x="315336" y="440851"/>
                    </a:lnTo>
                    <a:lnTo>
                      <a:pt x="317106" y="438344"/>
                    </a:lnTo>
                    <a:lnTo>
                      <a:pt x="318876" y="436869"/>
                    </a:lnTo>
                    <a:lnTo>
                      <a:pt x="320941" y="435837"/>
                    </a:lnTo>
                    <a:lnTo>
                      <a:pt x="321826" y="434952"/>
                    </a:lnTo>
                    <a:lnTo>
                      <a:pt x="321383" y="432297"/>
                    </a:lnTo>
                    <a:lnTo>
                      <a:pt x="321383" y="432002"/>
                    </a:lnTo>
                    <a:lnTo>
                      <a:pt x="321089" y="431854"/>
                    </a:lnTo>
                    <a:lnTo>
                      <a:pt x="320351" y="431707"/>
                    </a:lnTo>
                    <a:lnTo>
                      <a:pt x="319761" y="430674"/>
                    </a:lnTo>
                    <a:lnTo>
                      <a:pt x="320941" y="428905"/>
                    </a:lnTo>
                    <a:lnTo>
                      <a:pt x="321383" y="427577"/>
                    </a:lnTo>
                    <a:lnTo>
                      <a:pt x="321236" y="426397"/>
                    </a:lnTo>
                    <a:lnTo>
                      <a:pt x="321236" y="425365"/>
                    </a:lnTo>
                    <a:lnTo>
                      <a:pt x="322121" y="424627"/>
                    </a:lnTo>
                    <a:lnTo>
                      <a:pt x="322858" y="424185"/>
                    </a:lnTo>
                    <a:lnTo>
                      <a:pt x="321089" y="423595"/>
                    </a:lnTo>
                    <a:lnTo>
                      <a:pt x="318876" y="423742"/>
                    </a:lnTo>
                    <a:lnTo>
                      <a:pt x="318729" y="424037"/>
                    </a:lnTo>
                    <a:lnTo>
                      <a:pt x="317696" y="424480"/>
                    </a:lnTo>
                    <a:lnTo>
                      <a:pt x="316516" y="424627"/>
                    </a:lnTo>
                    <a:lnTo>
                      <a:pt x="315336" y="424480"/>
                    </a:lnTo>
                    <a:lnTo>
                      <a:pt x="313861" y="424332"/>
                    </a:lnTo>
                    <a:lnTo>
                      <a:pt x="312681" y="423742"/>
                    </a:lnTo>
                    <a:lnTo>
                      <a:pt x="311797" y="423152"/>
                    </a:lnTo>
                    <a:lnTo>
                      <a:pt x="310912" y="422857"/>
                    </a:lnTo>
                    <a:lnTo>
                      <a:pt x="309732" y="422710"/>
                    </a:lnTo>
                    <a:lnTo>
                      <a:pt x="309584" y="422120"/>
                    </a:lnTo>
                    <a:lnTo>
                      <a:pt x="310617" y="420793"/>
                    </a:lnTo>
                    <a:lnTo>
                      <a:pt x="310912" y="419465"/>
                    </a:lnTo>
                    <a:lnTo>
                      <a:pt x="310617" y="418580"/>
                    </a:lnTo>
                    <a:lnTo>
                      <a:pt x="309584" y="418138"/>
                    </a:lnTo>
                    <a:lnTo>
                      <a:pt x="307814" y="417548"/>
                    </a:lnTo>
                    <a:lnTo>
                      <a:pt x="305897" y="416958"/>
                    </a:lnTo>
                    <a:lnTo>
                      <a:pt x="304864" y="416368"/>
                    </a:lnTo>
                    <a:lnTo>
                      <a:pt x="304274" y="415778"/>
                    </a:lnTo>
                    <a:lnTo>
                      <a:pt x="303537" y="415335"/>
                    </a:lnTo>
                    <a:lnTo>
                      <a:pt x="302800" y="414893"/>
                    </a:lnTo>
                    <a:lnTo>
                      <a:pt x="301915" y="414008"/>
                    </a:lnTo>
                    <a:lnTo>
                      <a:pt x="301030" y="413270"/>
                    </a:lnTo>
                    <a:lnTo>
                      <a:pt x="300587" y="412976"/>
                    </a:lnTo>
                    <a:lnTo>
                      <a:pt x="300145" y="413270"/>
                    </a:lnTo>
                    <a:lnTo>
                      <a:pt x="299997" y="413565"/>
                    </a:lnTo>
                    <a:lnTo>
                      <a:pt x="299997" y="414155"/>
                    </a:lnTo>
                    <a:lnTo>
                      <a:pt x="300292" y="414745"/>
                    </a:lnTo>
                    <a:lnTo>
                      <a:pt x="300587" y="415335"/>
                    </a:lnTo>
                    <a:lnTo>
                      <a:pt x="300440" y="415630"/>
                    </a:lnTo>
                    <a:lnTo>
                      <a:pt x="300292" y="415778"/>
                    </a:lnTo>
                    <a:lnTo>
                      <a:pt x="299850" y="415778"/>
                    </a:lnTo>
                    <a:lnTo>
                      <a:pt x="299407" y="415483"/>
                    </a:lnTo>
                    <a:lnTo>
                      <a:pt x="298965" y="415188"/>
                    </a:lnTo>
                    <a:lnTo>
                      <a:pt x="298227" y="414598"/>
                    </a:lnTo>
                    <a:lnTo>
                      <a:pt x="297195" y="414155"/>
                    </a:lnTo>
                    <a:lnTo>
                      <a:pt x="296310" y="413713"/>
                    </a:lnTo>
                    <a:lnTo>
                      <a:pt x="295867" y="413270"/>
                    </a:lnTo>
                    <a:lnTo>
                      <a:pt x="295720" y="412680"/>
                    </a:lnTo>
                    <a:lnTo>
                      <a:pt x="295720" y="411796"/>
                    </a:lnTo>
                    <a:lnTo>
                      <a:pt x="295720" y="410763"/>
                    </a:lnTo>
                    <a:lnTo>
                      <a:pt x="296162" y="410026"/>
                    </a:lnTo>
                    <a:lnTo>
                      <a:pt x="296752" y="409288"/>
                    </a:lnTo>
                    <a:lnTo>
                      <a:pt x="297342" y="408403"/>
                    </a:lnTo>
                    <a:lnTo>
                      <a:pt x="298227" y="408108"/>
                    </a:lnTo>
                    <a:lnTo>
                      <a:pt x="299702" y="408846"/>
                    </a:lnTo>
                    <a:lnTo>
                      <a:pt x="300882" y="409583"/>
                    </a:lnTo>
                    <a:lnTo>
                      <a:pt x="301472" y="409731"/>
                    </a:lnTo>
                    <a:lnTo>
                      <a:pt x="300882" y="408256"/>
                    </a:lnTo>
                    <a:lnTo>
                      <a:pt x="299555" y="405453"/>
                    </a:lnTo>
                    <a:lnTo>
                      <a:pt x="298080" y="402651"/>
                    </a:lnTo>
                    <a:lnTo>
                      <a:pt x="297785" y="401914"/>
                    </a:lnTo>
                    <a:lnTo>
                      <a:pt x="298375" y="401176"/>
                    </a:lnTo>
                    <a:lnTo>
                      <a:pt x="299997" y="400439"/>
                    </a:lnTo>
                    <a:lnTo>
                      <a:pt x="300292" y="399849"/>
                    </a:lnTo>
                    <a:lnTo>
                      <a:pt x="300587" y="399554"/>
                    </a:lnTo>
                    <a:lnTo>
                      <a:pt x="301472" y="399259"/>
                    </a:lnTo>
                    <a:lnTo>
                      <a:pt x="302504" y="398816"/>
                    </a:lnTo>
                    <a:lnTo>
                      <a:pt x="302947" y="398374"/>
                    </a:lnTo>
                    <a:lnTo>
                      <a:pt x="304422" y="398226"/>
                    </a:lnTo>
                    <a:lnTo>
                      <a:pt x="306044" y="400439"/>
                    </a:lnTo>
                    <a:lnTo>
                      <a:pt x="308109" y="401176"/>
                    </a:lnTo>
                    <a:lnTo>
                      <a:pt x="310617" y="403831"/>
                    </a:lnTo>
                    <a:lnTo>
                      <a:pt x="311797" y="404273"/>
                    </a:lnTo>
                    <a:lnTo>
                      <a:pt x="312829" y="404863"/>
                    </a:lnTo>
                    <a:lnTo>
                      <a:pt x="314451" y="401914"/>
                    </a:lnTo>
                    <a:lnTo>
                      <a:pt x="315631" y="400144"/>
                    </a:lnTo>
                    <a:lnTo>
                      <a:pt x="317844" y="397489"/>
                    </a:lnTo>
                    <a:lnTo>
                      <a:pt x="317401" y="396604"/>
                    </a:lnTo>
                    <a:lnTo>
                      <a:pt x="313714" y="392327"/>
                    </a:lnTo>
                    <a:lnTo>
                      <a:pt x="312534" y="390262"/>
                    </a:lnTo>
                    <a:lnTo>
                      <a:pt x="312534" y="388345"/>
                    </a:lnTo>
                    <a:lnTo>
                      <a:pt x="312976" y="385837"/>
                    </a:lnTo>
                    <a:lnTo>
                      <a:pt x="315041" y="384510"/>
                    </a:lnTo>
                    <a:lnTo>
                      <a:pt x="315779" y="382592"/>
                    </a:lnTo>
                    <a:lnTo>
                      <a:pt x="316221" y="380527"/>
                    </a:lnTo>
                    <a:lnTo>
                      <a:pt x="317106" y="379937"/>
                    </a:lnTo>
                    <a:lnTo>
                      <a:pt x="318139" y="378757"/>
                    </a:lnTo>
                    <a:lnTo>
                      <a:pt x="319171" y="377135"/>
                    </a:lnTo>
                    <a:lnTo>
                      <a:pt x="320941" y="375808"/>
                    </a:lnTo>
                    <a:lnTo>
                      <a:pt x="321973" y="374775"/>
                    </a:lnTo>
                    <a:lnTo>
                      <a:pt x="322268" y="371825"/>
                    </a:lnTo>
                    <a:lnTo>
                      <a:pt x="323006" y="370940"/>
                    </a:lnTo>
                    <a:lnTo>
                      <a:pt x="325513" y="370056"/>
                    </a:lnTo>
                    <a:lnTo>
                      <a:pt x="325661" y="369171"/>
                    </a:lnTo>
                    <a:lnTo>
                      <a:pt x="325218" y="367253"/>
                    </a:lnTo>
                    <a:lnTo>
                      <a:pt x="323891" y="365188"/>
                    </a:lnTo>
                    <a:lnTo>
                      <a:pt x="323006" y="364156"/>
                    </a:lnTo>
                    <a:lnTo>
                      <a:pt x="321678" y="358994"/>
                    </a:lnTo>
                    <a:lnTo>
                      <a:pt x="320351" y="356339"/>
                    </a:lnTo>
                    <a:lnTo>
                      <a:pt x="320941" y="355306"/>
                    </a:lnTo>
                    <a:lnTo>
                      <a:pt x="321826" y="353979"/>
                    </a:lnTo>
                    <a:lnTo>
                      <a:pt x="322711" y="351472"/>
                    </a:lnTo>
                    <a:lnTo>
                      <a:pt x="323006" y="348374"/>
                    </a:lnTo>
                    <a:lnTo>
                      <a:pt x="322858" y="337312"/>
                    </a:lnTo>
                    <a:lnTo>
                      <a:pt x="322858" y="335100"/>
                    </a:lnTo>
                    <a:lnTo>
                      <a:pt x="324038" y="333625"/>
                    </a:lnTo>
                    <a:lnTo>
                      <a:pt x="325808" y="331855"/>
                    </a:lnTo>
                    <a:lnTo>
                      <a:pt x="327283" y="331118"/>
                    </a:lnTo>
                    <a:lnTo>
                      <a:pt x="328611" y="330085"/>
                    </a:lnTo>
                    <a:lnTo>
                      <a:pt x="328463" y="328020"/>
                    </a:lnTo>
                    <a:lnTo>
                      <a:pt x="329495" y="326693"/>
                    </a:lnTo>
                    <a:lnTo>
                      <a:pt x="330528" y="325218"/>
                    </a:lnTo>
                    <a:close/>
                  </a:path>
                </a:pathLst>
              </a:custGeom>
              <a:grpFill/>
              <a:ln w="3175" cap="flat">
                <a:solidFill>
                  <a:schemeClr val="bg2">
                    <a:lumMod val="90000"/>
                  </a:schemeClr>
                </a:solidFill>
                <a:prstDash val="solid"/>
                <a:miter/>
              </a:ln>
            </p:spPr>
            <p:txBody>
              <a:bodyPr rtlCol="0" anchor="ctr"/>
              <a:lstStyle/>
              <a:p>
                <a:endParaRPr lang="en-GB"/>
              </a:p>
            </p:txBody>
          </p:sp>
          <p:sp>
            <p:nvSpPr>
              <p:cNvPr id="89" name="Freeform: Shape 88">
                <a:extLst>
                  <a:ext uri="{FF2B5EF4-FFF2-40B4-BE49-F238E27FC236}">
                    <a16:creationId xmlns:a16="http://schemas.microsoft.com/office/drawing/2014/main" id="{4FE8F89A-EB9F-B024-28EA-1F28FEC70D4E}"/>
                  </a:ext>
                </a:extLst>
              </p:cNvPr>
              <p:cNvSpPr/>
              <p:nvPr/>
            </p:nvSpPr>
            <p:spPr>
              <a:xfrm>
                <a:off x="3618441" y="4044564"/>
                <a:ext cx="152358" cy="61798"/>
              </a:xfrm>
              <a:custGeom>
                <a:avLst/>
                <a:gdLst>
                  <a:gd name="connsiteX0" fmla="*/ 21239 w 152358"/>
                  <a:gd name="connsiteY0" fmla="*/ 5752 h 61798"/>
                  <a:gd name="connsiteX1" fmla="*/ 20501 w 152358"/>
                  <a:gd name="connsiteY1" fmla="*/ 4425 h 61798"/>
                  <a:gd name="connsiteX2" fmla="*/ 20059 w 152358"/>
                  <a:gd name="connsiteY2" fmla="*/ 4425 h 61798"/>
                  <a:gd name="connsiteX3" fmla="*/ 18879 w 152358"/>
                  <a:gd name="connsiteY3" fmla="*/ 4720 h 61798"/>
                  <a:gd name="connsiteX4" fmla="*/ 20944 w 152358"/>
                  <a:gd name="connsiteY4" fmla="*/ 6932 h 61798"/>
                  <a:gd name="connsiteX5" fmla="*/ 21239 w 152358"/>
                  <a:gd name="connsiteY5" fmla="*/ 5752 h 61798"/>
                  <a:gd name="connsiteX6" fmla="*/ 35250 w 152358"/>
                  <a:gd name="connsiteY6" fmla="*/ 56932 h 61798"/>
                  <a:gd name="connsiteX7" fmla="*/ 34808 w 152358"/>
                  <a:gd name="connsiteY7" fmla="*/ 55309 h 61798"/>
                  <a:gd name="connsiteX8" fmla="*/ 35840 w 152358"/>
                  <a:gd name="connsiteY8" fmla="*/ 54277 h 61798"/>
                  <a:gd name="connsiteX9" fmla="*/ 34365 w 152358"/>
                  <a:gd name="connsiteY9" fmla="*/ 51769 h 61798"/>
                  <a:gd name="connsiteX10" fmla="*/ 33775 w 152358"/>
                  <a:gd name="connsiteY10" fmla="*/ 51769 h 61798"/>
                  <a:gd name="connsiteX11" fmla="*/ 32153 w 152358"/>
                  <a:gd name="connsiteY11" fmla="*/ 52507 h 61798"/>
                  <a:gd name="connsiteX12" fmla="*/ 30973 w 152358"/>
                  <a:gd name="connsiteY12" fmla="*/ 54719 h 61798"/>
                  <a:gd name="connsiteX13" fmla="*/ 30973 w 152358"/>
                  <a:gd name="connsiteY13" fmla="*/ 56194 h 61798"/>
                  <a:gd name="connsiteX14" fmla="*/ 33186 w 152358"/>
                  <a:gd name="connsiteY14" fmla="*/ 58406 h 61798"/>
                  <a:gd name="connsiteX15" fmla="*/ 36135 w 152358"/>
                  <a:gd name="connsiteY15" fmla="*/ 59586 h 61798"/>
                  <a:gd name="connsiteX16" fmla="*/ 37610 w 152358"/>
                  <a:gd name="connsiteY16" fmla="*/ 59586 h 61798"/>
                  <a:gd name="connsiteX17" fmla="*/ 37315 w 152358"/>
                  <a:gd name="connsiteY17" fmla="*/ 58259 h 61798"/>
                  <a:gd name="connsiteX18" fmla="*/ 35250 w 152358"/>
                  <a:gd name="connsiteY18" fmla="*/ 57079 h 61798"/>
                  <a:gd name="connsiteX19" fmla="*/ 103096 w 152358"/>
                  <a:gd name="connsiteY19" fmla="*/ 34218 h 61798"/>
                  <a:gd name="connsiteX20" fmla="*/ 102211 w 152358"/>
                  <a:gd name="connsiteY20" fmla="*/ 35398 h 61798"/>
                  <a:gd name="connsiteX21" fmla="*/ 102654 w 152358"/>
                  <a:gd name="connsiteY21" fmla="*/ 36430 h 61798"/>
                  <a:gd name="connsiteX22" fmla="*/ 103834 w 152358"/>
                  <a:gd name="connsiteY22" fmla="*/ 35250 h 61798"/>
                  <a:gd name="connsiteX23" fmla="*/ 103244 w 152358"/>
                  <a:gd name="connsiteY23" fmla="*/ 34218 h 61798"/>
                  <a:gd name="connsiteX24" fmla="*/ 102949 w 152358"/>
                  <a:gd name="connsiteY24" fmla="*/ 34218 h 61798"/>
                  <a:gd name="connsiteX25" fmla="*/ 152359 w 152358"/>
                  <a:gd name="connsiteY25" fmla="*/ 41003 h 61798"/>
                  <a:gd name="connsiteX26" fmla="*/ 150588 w 152358"/>
                  <a:gd name="connsiteY26" fmla="*/ 37020 h 61798"/>
                  <a:gd name="connsiteX27" fmla="*/ 148966 w 152358"/>
                  <a:gd name="connsiteY27" fmla="*/ 34808 h 61798"/>
                  <a:gd name="connsiteX28" fmla="*/ 147934 w 152358"/>
                  <a:gd name="connsiteY28" fmla="*/ 32595 h 61798"/>
                  <a:gd name="connsiteX29" fmla="*/ 147344 w 152358"/>
                  <a:gd name="connsiteY29" fmla="*/ 30678 h 61798"/>
                  <a:gd name="connsiteX30" fmla="*/ 145426 w 152358"/>
                  <a:gd name="connsiteY30" fmla="*/ 28761 h 61798"/>
                  <a:gd name="connsiteX31" fmla="*/ 146164 w 152358"/>
                  <a:gd name="connsiteY31" fmla="*/ 26991 h 61798"/>
                  <a:gd name="connsiteX32" fmla="*/ 147639 w 152358"/>
                  <a:gd name="connsiteY32" fmla="*/ 24926 h 61798"/>
                  <a:gd name="connsiteX33" fmla="*/ 148081 w 152358"/>
                  <a:gd name="connsiteY33" fmla="*/ 24631 h 61798"/>
                  <a:gd name="connsiteX34" fmla="*/ 139674 w 152358"/>
                  <a:gd name="connsiteY34" fmla="*/ 18584 h 61798"/>
                  <a:gd name="connsiteX35" fmla="*/ 136134 w 152358"/>
                  <a:gd name="connsiteY35" fmla="*/ 13864 h 61798"/>
                  <a:gd name="connsiteX36" fmla="*/ 129497 w 152358"/>
                  <a:gd name="connsiteY36" fmla="*/ 9439 h 61798"/>
                  <a:gd name="connsiteX37" fmla="*/ 118435 w 152358"/>
                  <a:gd name="connsiteY37" fmla="*/ 5015 h 61798"/>
                  <a:gd name="connsiteX38" fmla="*/ 113421 w 152358"/>
                  <a:gd name="connsiteY38" fmla="*/ 4277 h 61798"/>
                  <a:gd name="connsiteX39" fmla="*/ 107226 w 152358"/>
                  <a:gd name="connsiteY39" fmla="*/ 4277 h 61798"/>
                  <a:gd name="connsiteX40" fmla="*/ 106046 w 152358"/>
                  <a:gd name="connsiteY40" fmla="*/ 3835 h 61798"/>
                  <a:gd name="connsiteX41" fmla="*/ 105014 w 152358"/>
                  <a:gd name="connsiteY41" fmla="*/ 2360 h 61798"/>
                  <a:gd name="connsiteX42" fmla="*/ 102506 w 152358"/>
                  <a:gd name="connsiteY42" fmla="*/ 1622 h 61798"/>
                  <a:gd name="connsiteX43" fmla="*/ 99851 w 152358"/>
                  <a:gd name="connsiteY43" fmla="*/ 1622 h 61798"/>
                  <a:gd name="connsiteX44" fmla="*/ 96164 w 152358"/>
                  <a:gd name="connsiteY44" fmla="*/ 738 h 61798"/>
                  <a:gd name="connsiteX45" fmla="*/ 90412 w 152358"/>
                  <a:gd name="connsiteY45" fmla="*/ 0 h 61798"/>
                  <a:gd name="connsiteX46" fmla="*/ 88495 w 152358"/>
                  <a:gd name="connsiteY46" fmla="*/ 1032 h 61798"/>
                  <a:gd name="connsiteX47" fmla="*/ 86577 w 152358"/>
                  <a:gd name="connsiteY47" fmla="*/ 3097 h 61798"/>
                  <a:gd name="connsiteX48" fmla="*/ 83185 w 152358"/>
                  <a:gd name="connsiteY48" fmla="*/ 5752 h 61798"/>
                  <a:gd name="connsiteX49" fmla="*/ 81563 w 152358"/>
                  <a:gd name="connsiteY49" fmla="*/ 6195 h 61798"/>
                  <a:gd name="connsiteX50" fmla="*/ 79940 w 152358"/>
                  <a:gd name="connsiteY50" fmla="*/ 6637 h 61798"/>
                  <a:gd name="connsiteX51" fmla="*/ 76105 w 152358"/>
                  <a:gd name="connsiteY51" fmla="*/ 10177 h 61798"/>
                  <a:gd name="connsiteX52" fmla="*/ 65191 w 152358"/>
                  <a:gd name="connsiteY52" fmla="*/ 13569 h 61798"/>
                  <a:gd name="connsiteX53" fmla="*/ 61799 w 152358"/>
                  <a:gd name="connsiteY53" fmla="*/ 15192 h 61798"/>
                  <a:gd name="connsiteX54" fmla="*/ 57522 w 152358"/>
                  <a:gd name="connsiteY54" fmla="*/ 18731 h 61798"/>
                  <a:gd name="connsiteX55" fmla="*/ 51622 w 152358"/>
                  <a:gd name="connsiteY55" fmla="*/ 20649 h 61798"/>
                  <a:gd name="connsiteX56" fmla="*/ 47935 w 152358"/>
                  <a:gd name="connsiteY56" fmla="*/ 21386 h 61798"/>
                  <a:gd name="connsiteX57" fmla="*/ 43952 w 152358"/>
                  <a:gd name="connsiteY57" fmla="*/ 21386 h 61798"/>
                  <a:gd name="connsiteX58" fmla="*/ 38938 w 152358"/>
                  <a:gd name="connsiteY58" fmla="*/ 20354 h 61798"/>
                  <a:gd name="connsiteX59" fmla="*/ 34513 w 152358"/>
                  <a:gd name="connsiteY59" fmla="*/ 15339 h 61798"/>
                  <a:gd name="connsiteX60" fmla="*/ 32153 w 152358"/>
                  <a:gd name="connsiteY60" fmla="*/ 13864 h 61798"/>
                  <a:gd name="connsiteX61" fmla="*/ 31121 w 152358"/>
                  <a:gd name="connsiteY61" fmla="*/ 12684 h 61798"/>
                  <a:gd name="connsiteX62" fmla="*/ 29793 w 152358"/>
                  <a:gd name="connsiteY62" fmla="*/ 12094 h 61798"/>
                  <a:gd name="connsiteX63" fmla="*/ 29793 w 152358"/>
                  <a:gd name="connsiteY63" fmla="*/ 12832 h 61798"/>
                  <a:gd name="connsiteX64" fmla="*/ 31415 w 152358"/>
                  <a:gd name="connsiteY64" fmla="*/ 14602 h 61798"/>
                  <a:gd name="connsiteX65" fmla="*/ 32743 w 152358"/>
                  <a:gd name="connsiteY65" fmla="*/ 16961 h 61798"/>
                  <a:gd name="connsiteX66" fmla="*/ 31563 w 152358"/>
                  <a:gd name="connsiteY66" fmla="*/ 17256 h 61798"/>
                  <a:gd name="connsiteX67" fmla="*/ 29793 w 152358"/>
                  <a:gd name="connsiteY67" fmla="*/ 16961 h 61798"/>
                  <a:gd name="connsiteX68" fmla="*/ 24926 w 152358"/>
                  <a:gd name="connsiteY68" fmla="*/ 17551 h 61798"/>
                  <a:gd name="connsiteX69" fmla="*/ 23451 w 152358"/>
                  <a:gd name="connsiteY69" fmla="*/ 16372 h 61798"/>
                  <a:gd name="connsiteX70" fmla="*/ 20501 w 152358"/>
                  <a:gd name="connsiteY70" fmla="*/ 15044 h 61798"/>
                  <a:gd name="connsiteX71" fmla="*/ 20796 w 152358"/>
                  <a:gd name="connsiteY71" fmla="*/ 12094 h 61798"/>
                  <a:gd name="connsiteX72" fmla="*/ 21681 w 152358"/>
                  <a:gd name="connsiteY72" fmla="*/ 11357 h 61798"/>
                  <a:gd name="connsiteX73" fmla="*/ 21976 w 152358"/>
                  <a:gd name="connsiteY73" fmla="*/ 10767 h 61798"/>
                  <a:gd name="connsiteX74" fmla="*/ 21534 w 152358"/>
                  <a:gd name="connsiteY74" fmla="*/ 10177 h 61798"/>
                  <a:gd name="connsiteX75" fmla="*/ 19764 w 152358"/>
                  <a:gd name="connsiteY75" fmla="*/ 10767 h 61798"/>
                  <a:gd name="connsiteX76" fmla="*/ 17994 w 152358"/>
                  <a:gd name="connsiteY76" fmla="*/ 10324 h 61798"/>
                  <a:gd name="connsiteX77" fmla="*/ 17109 w 152358"/>
                  <a:gd name="connsiteY77" fmla="*/ 6932 h 61798"/>
                  <a:gd name="connsiteX78" fmla="*/ 17404 w 152358"/>
                  <a:gd name="connsiteY78" fmla="*/ 5752 h 61798"/>
                  <a:gd name="connsiteX79" fmla="*/ 17404 w 152358"/>
                  <a:gd name="connsiteY79" fmla="*/ 4572 h 61798"/>
                  <a:gd name="connsiteX80" fmla="*/ 13864 w 152358"/>
                  <a:gd name="connsiteY80" fmla="*/ 2065 h 61798"/>
                  <a:gd name="connsiteX81" fmla="*/ 12242 w 152358"/>
                  <a:gd name="connsiteY81" fmla="*/ 738 h 61798"/>
                  <a:gd name="connsiteX82" fmla="*/ 12242 w 152358"/>
                  <a:gd name="connsiteY82" fmla="*/ 1180 h 61798"/>
                  <a:gd name="connsiteX83" fmla="*/ 11652 w 152358"/>
                  <a:gd name="connsiteY83" fmla="*/ 1622 h 61798"/>
                  <a:gd name="connsiteX84" fmla="*/ 11062 w 152358"/>
                  <a:gd name="connsiteY84" fmla="*/ 2065 h 61798"/>
                  <a:gd name="connsiteX85" fmla="*/ 10177 w 152358"/>
                  <a:gd name="connsiteY85" fmla="*/ 2360 h 61798"/>
                  <a:gd name="connsiteX86" fmla="*/ 8112 w 152358"/>
                  <a:gd name="connsiteY86" fmla="*/ 1327 h 61798"/>
                  <a:gd name="connsiteX87" fmla="*/ 6047 w 152358"/>
                  <a:gd name="connsiteY87" fmla="*/ 147 h 61798"/>
                  <a:gd name="connsiteX88" fmla="*/ 4867 w 152358"/>
                  <a:gd name="connsiteY88" fmla="*/ 738 h 61798"/>
                  <a:gd name="connsiteX89" fmla="*/ 4425 w 152358"/>
                  <a:gd name="connsiteY89" fmla="*/ 2360 h 61798"/>
                  <a:gd name="connsiteX90" fmla="*/ 3687 w 152358"/>
                  <a:gd name="connsiteY90" fmla="*/ 3097 h 61798"/>
                  <a:gd name="connsiteX91" fmla="*/ 2802 w 152358"/>
                  <a:gd name="connsiteY91" fmla="*/ 3392 h 61798"/>
                  <a:gd name="connsiteX92" fmla="*/ 2360 w 152358"/>
                  <a:gd name="connsiteY92" fmla="*/ 3982 h 61798"/>
                  <a:gd name="connsiteX93" fmla="*/ 2360 w 152358"/>
                  <a:gd name="connsiteY93" fmla="*/ 14159 h 61798"/>
                  <a:gd name="connsiteX94" fmla="*/ 3835 w 152358"/>
                  <a:gd name="connsiteY94" fmla="*/ 14159 h 61798"/>
                  <a:gd name="connsiteX95" fmla="*/ 6342 w 152358"/>
                  <a:gd name="connsiteY95" fmla="*/ 15929 h 61798"/>
                  <a:gd name="connsiteX96" fmla="*/ 7375 w 152358"/>
                  <a:gd name="connsiteY96" fmla="*/ 16961 h 61798"/>
                  <a:gd name="connsiteX97" fmla="*/ 7669 w 152358"/>
                  <a:gd name="connsiteY97" fmla="*/ 17846 h 61798"/>
                  <a:gd name="connsiteX98" fmla="*/ 7375 w 152358"/>
                  <a:gd name="connsiteY98" fmla="*/ 18289 h 61798"/>
                  <a:gd name="connsiteX99" fmla="*/ 5457 w 152358"/>
                  <a:gd name="connsiteY99" fmla="*/ 19321 h 61798"/>
                  <a:gd name="connsiteX100" fmla="*/ 3687 w 152358"/>
                  <a:gd name="connsiteY100" fmla="*/ 20649 h 61798"/>
                  <a:gd name="connsiteX101" fmla="*/ 2802 w 152358"/>
                  <a:gd name="connsiteY101" fmla="*/ 22419 h 61798"/>
                  <a:gd name="connsiteX102" fmla="*/ 4425 w 152358"/>
                  <a:gd name="connsiteY102" fmla="*/ 25221 h 61798"/>
                  <a:gd name="connsiteX103" fmla="*/ 4720 w 152358"/>
                  <a:gd name="connsiteY103" fmla="*/ 27138 h 61798"/>
                  <a:gd name="connsiteX104" fmla="*/ 4720 w 152358"/>
                  <a:gd name="connsiteY104" fmla="*/ 29056 h 61798"/>
                  <a:gd name="connsiteX105" fmla="*/ 4277 w 152358"/>
                  <a:gd name="connsiteY105" fmla="*/ 29941 h 61798"/>
                  <a:gd name="connsiteX106" fmla="*/ 738 w 152358"/>
                  <a:gd name="connsiteY106" fmla="*/ 32153 h 61798"/>
                  <a:gd name="connsiteX107" fmla="*/ 0 w 152358"/>
                  <a:gd name="connsiteY107" fmla="*/ 32890 h 61798"/>
                  <a:gd name="connsiteX108" fmla="*/ 0 w 152358"/>
                  <a:gd name="connsiteY108" fmla="*/ 33481 h 61798"/>
                  <a:gd name="connsiteX109" fmla="*/ 2065 w 152358"/>
                  <a:gd name="connsiteY109" fmla="*/ 34955 h 61798"/>
                  <a:gd name="connsiteX110" fmla="*/ 2950 w 152358"/>
                  <a:gd name="connsiteY110" fmla="*/ 36430 h 61798"/>
                  <a:gd name="connsiteX111" fmla="*/ 3687 w 152358"/>
                  <a:gd name="connsiteY111" fmla="*/ 38200 h 61798"/>
                  <a:gd name="connsiteX112" fmla="*/ 3687 w 152358"/>
                  <a:gd name="connsiteY112" fmla="*/ 39823 h 61798"/>
                  <a:gd name="connsiteX113" fmla="*/ 4425 w 152358"/>
                  <a:gd name="connsiteY113" fmla="*/ 39085 h 61798"/>
                  <a:gd name="connsiteX114" fmla="*/ 4130 w 152358"/>
                  <a:gd name="connsiteY114" fmla="*/ 35250 h 61798"/>
                  <a:gd name="connsiteX115" fmla="*/ 6342 w 152358"/>
                  <a:gd name="connsiteY115" fmla="*/ 33775 h 61798"/>
                  <a:gd name="connsiteX116" fmla="*/ 8997 w 152358"/>
                  <a:gd name="connsiteY116" fmla="*/ 33333 h 61798"/>
                  <a:gd name="connsiteX117" fmla="*/ 12832 w 152358"/>
                  <a:gd name="connsiteY117" fmla="*/ 34218 h 61798"/>
                  <a:gd name="connsiteX118" fmla="*/ 17109 w 152358"/>
                  <a:gd name="connsiteY118" fmla="*/ 34513 h 61798"/>
                  <a:gd name="connsiteX119" fmla="*/ 20501 w 152358"/>
                  <a:gd name="connsiteY119" fmla="*/ 33628 h 61798"/>
                  <a:gd name="connsiteX120" fmla="*/ 20796 w 152358"/>
                  <a:gd name="connsiteY120" fmla="*/ 35693 h 61798"/>
                  <a:gd name="connsiteX121" fmla="*/ 22419 w 152358"/>
                  <a:gd name="connsiteY121" fmla="*/ 36578 h 61798"/>
                  <a:gd name="connsiteX122" fmla="*/ 24041 w 152358"/>
                  <a:gd name="connsiteY122" fmla="*/ 35840 h 61798"/>
                  <a:gd name="connsiteX123" fmla="*/ 27286 w 152358"/>
                  <a:gd name="connsiteY123" fmla="*/ 35840 h 61798"/>
                  <a:gd name="connsiteX124" fmla="*/ 30236 w 152358"/>
                  <a:gd name="connsiteY124" fmla="*/ 37315 h 61798"/>
                  <a:gd name="connsiteX125" fmla="*/ 33628 w 152358"/>
                  <a:gd name="connsiteY125" fmla="*/ 38053 h 61798"/>
                  <a:gd name="connsiteX126" fmla="*/ 34513 w 152358"/>
                  <a:gd name="connsiteY126" fmla="*/ 39823 h 61798"/>
                  <a:gd name="connsiteX127" fmla="*/ 34955 w 152358"/>
                  <a:gd name="connsiteY127" fmla="*/ 41298 h 61798"/>
                  <a:gd name="connsiteX128" fmla="*/ 39380 w 152358"/>
                  <a:gd name="connsiteY128" fmla="*/ 48967 h 61798"/>
                  <a:gd name="connsiteX129" fmla="*/ 42920 w 152358"/>
                  <a:gd name="connsiteY129" fmla="*/ 50147 h 61798"/>
                  <a:gd name="connsiteX130" fmla="*/ 45575 w 152358"/>
                  <a:gd name="connsiteY130" fmla="*/ 51475 h 61798"/>
                  <a:gd name="connsiteX131" fmla="*/ 46902 w 152358"/>
                  <a:gd name="connsiteY131" fmla="*/ 51475 h 61798"/>
                  <a:gd name="connsiteX132" fmla="*/ 47492 w 152358"/>
                  <a:gd name="connsiteY132" fmla="*/ 50295 h 61798"/>
                  <a:gd name="connsiteX133" fmla="*/ 47935 w 152358"/>
                  <a:gd name="connsiteY133" fmla="*/ 46607 h 61798"/>
                  <a:gd name="connsiteX134" fmla="*/ 48525 w 152358"/>
                  <a:gd name="connsiteY134" fmla="*/ 45427 h 61798"/>
                  <a:gd name="connsiteX135" fmla="*/ 50147 w 152358"/>
                  <a:gd name="connsiteY135" fmla="*/ 44837 h 61798"/>
                  <a:gd name="connsiteX136" fmla="*/ 50884 w 152358"/>
                  <a:gd name="connsiteY136" fmla="*/ 44247 h 61798"/>
                  <a:gd name="connsiteX137" fmla="*/ 51622 w 152358"/>
                  <a:gd name="connsiteY137" fmla="*/ 49115 h 61798"/>
                  <a:gd name="connsiteX138" fmla="*/ 54719 w 152358"/>
                  <a:gd name="connsiteY138" fmla="*/ 56194 h 61798"/>
                  <a:gd name="connsiteX139" fmla="*/ 55014 w 152358"/>
                  <a:gd name="connsiteY139" fmla="*/ 60324 h 61798"/>
                  <a:gd name="connsiteX140" fmla="*/ 56489 w 152358"/>
                  <a:gd name="connsiteY140" fmla="*/ 61799 h 61798"/>
                  <a:gd name="connsiteX141" fmla="*/ 61209 w 152358"/>
                  <a:gd name="connsiteY141" fmla="*/ 61799 h 61798"/>
                  <a:gd name="connsiteX142" fmla="*/ 67109 w 152358"/>
                  <a:gd name="connsiteY142" fmla="*/ 60324 h 61798"/>
                  <a:gd name="connsiteX143" fmla="*/ 68878 w 152358"/>
                  <a:gd name="connsiteY143" fmla="*/ 58997 h 61798"/>
                  <a:gd name="connsiteX144" fmla="*/ 69468 w 152358"/>
                  <a:gd name="connsiteY144" fmla="*/ 57374 h 61798"/>
                  <a:gd name="connsiteX145" fmla="*/ 71091 w 152358"/>
                  <a:gd name="connsiteY145" fmla="*/ 56342 h 61798"/>
                  <a:gd name="connsiteX146" fmla="*/ 75663 w 152358"/>
                  <a:gd name="connsiteY146" fmla="*/ 56342 h 61798"/>
                  <a:gd name="connsiteX147" fmla="*/ 76843 w 152358"/>
                  <a:gd name="connsiteY147" fmla="*/ 55604 h 61798"/>
                  <a:gd name="connsiteX148" fmla="*/ 78318 w 152358"/>
                  <a:gd name="connsiteY148" fmla="*/ 54424 h 61798"/>
                  <a:gd name="connsiteX149" fmla="*/ 77580 w 152358"/>
                  <a:gd name="connsiteY149" fmla="*/ 51769 h 61798"/>
                  <a:gd name="connsiteX150" fmla="*/ 76695 w 152358"/>
                  <a:gd name="connsiteY150" fmla="*/ 50000 h 61798"/>
                  <a:gd name="connsiteX151" fmla="*/ 71828 w 152358"/>
                  <a:gd name="connsiteY151" fmla="*/ 45132 h 61798"/>
                  <a:gd name="connsiteX152" fmla="*/ 69026 w 152358"/>
                  <a:gd name="connsiteY152" fmla="*/ 41298 h 61798"/>
                  <a:gd name="connsiteX153" fmla="*/ 67846 w 152358"/>
                  <a:gd name="connsiteY153" fmla="*/ 40560 h 61798"/>
                  <a:gd name="connsiteX154" fmla="*/ 66518 w 152358"/>
                  <a:gd name="connsiteY154" fmla="*/ 39233 h 61798"/>
                  <a:gd name="connsiteX155" fmla="*/ 66518 w 152358"/>
                  <a:gd name="connsiteY155" fmla="*/ 35693 h 61798"/>
                  <a:gd name="connsiteX156" fmla="*/ 67846 w 152358"/>
                  <a:gd name="connsiteY156" fmla="*/ 34365 h 61798"/>
                  <a:gd name="connsiteX157" fmla="*/ 68878 w 152358"/>
                  <a:gd name="connsiteY157" fmla="*/ 33628 h 61798"/>
                  <a:gd name="connsiteX158" fmla="*/ 73303 w 152358"/>
                  <a:gd name="connsiteY158" fmla="*/ 33038 h 61798"/>
                  <a:gd name="connsiteX159" fmla="*/ 75220 w 152358"/>
                  <a:gd name="connsiteY159" fmla="*/ 32153 h 61798"/>
                  <a:gd name="connsiteX160" fmla="*/ 84955 w 152358"/>
                  <a:gd name="connsiteY160" fmla="*/ 25664 h 61798"/>
                  <a:gd name="connsiteX161" fmla="*/ 83185 w 152358"/>
                  <a:gd name="connsiteY161" fmla="*/ 24484 h 61798"/>
                  <a:gd name="connsiteX162" fmla="*/ 84660 w 152358"/>
                  <a:gd name="connsiteY162" fmla="*/ 22566 h 61798"/>
                  <a:gd name="connsiteX163" fmla="*/ 85397 w 152358"/>
                  <a:gd name="connsiteY163" fmla="*/ 20944 h 61798"/>
                  <a:gd name="connsiteX164" fmla="*/ 86577 w 152358"/>
                  <a:gd name="connsiteY164" fmla="*/ 19026 h 61798"/>
                  <a:gd name="connsiteX165" fmla="*/ 89527 w 152358"/>
                  <a:gd name="connsiteY165" fmla="*/ 17699 h 61798"/>
                  <a:gd name="connsiteX166" fmla="*/ 90117 w 152358"/>
                  <a:gd name="connsiteY166" fmla="*/ 17109 h 61798"/>
                  <a:gd name="connsiteX167" fmla="*/ 91297 w 152358"/>
                  <a:gd name="connsiteY167" fmla="*/ 15929 h 61798"/>
                  <a:gd name="connsiteX168" fmla="*/ 93067 w 152358"/>
                  <a:gd name="connsiteY168" fmla="*/ 15044 h 61798"/>
                  <a:gd name="connsiteX169" fmla="*/ 98229 w 152358"/>
                  <a:gd name="connsiteY169" fmla="*/ 14749 h 61798"/>
                  <a:gd name="connsiteX170" fmla="*/ 102359 w 152358"/>
                  <a:gd name="connsiteY170" fmla="*/ 15339 h 61798"/>
                  <a:gd name="connsiteX171" fmla="*/ 105751 w 152358"/>
                  <a:gd name="connsiteY171" fmla="*/ 16961 h 61798"/>
                  <a:gd name="connsiteX172" fmla="*/ 108554 w 152358"/>
                  <a:gd name="connsiteY172" fmla="*/ 19321 h 61798"/>
                  <a:gd name="connsiteX173" fmla="*/ 110618 w 152358"/>
                  <a:gd name="connsiteY173" fmla="*/ 20206 h 61798"/>
                  <a:gd name="connsiteX174" fmla="*/ 112241 w 152358"/>
                  <a:gd name="connsiteY174" fmla="*/ 21681 h 61798"/>
                  <a:gd name="connsiteX175" fmla="*/ 113273 w 152358"/>
                  <a:gd name="connsiteY175" fmla="*/ 21976 h 61798"/>
                  <a:gd name="connsiteX176" fmla="*/ 114601 w 152358"/>
                  <a:gd name="connsiteY176" fmla="*/ 22714 h 61798"/>
                  <a:gd name="connsiteX177" fmla="*/ 117403 w 152358"/>
                  <a:gd name="connsiteY177" fmla="*/ 24926 h 61798"/>
                  <a:gd name="connsiteX178" fmla="*/ 118583 w 152358"/>
                  <a:gd name="connsiteY178" fmla="*/ 29646 h 61798"/>
                  <a:gd name="connsiteX179" fmla="*/ 119468 w 152358"/>
                  <a:gd name="connsiteY179" fmla="*/ 30826 h 61798"/>
                  <a:gd name="connsiteX180" fmla="*/ 120205 w 152358"/>
                  <a:gd name="connsiteY180" fmla="*/ 32153 h 61798"/>
                  <a:gd name="connsiteX181" fmla="*/ 120943 w 152358"/>
                  <a:gd name="connsiteY181" fmla="*/ 32153 h 61798"/>
                  <a:gd name="connsiteX182" fmla="*/ 121238 w 152358"/>
                  <a:gd name="connsiteY182" fmla="*/ 30826 h 61798"/>
                  <a:gd name="connsiteX183" fmla="*/ 120795 w 152358"/>
                  <a:gd name="connsiteY183" fmla="*/ 29793 h 61798"/>
                  <a:gd name="connsiteX184" fmla="*/ 120500 w 152358"/>
                  <a:gd name="connsiteY184" fmla="*/ 28171 h 61798"/>
                  <a:gd name="connsiteX185" fmla="*/ 121090 w 152358"/>
                  <a:gd name="connsiteY185" fmla="*/ 28613 h 61798"/>
                  <a:gd name="connsiteX186" fmla="*/ 121680 w 152358"/>
                  <a:gd name="connsiteY186" fmla="*/ 29351 h 61798"/>
                  <a:gd name="connsiteX187" fmla="*/ 124188 w 152358"/>
                  <a:gd name="connsiteY187" fmla="*/ 29351 h 61798"/>
                  <a:gd name="connsiteX188" fmla="*/ 124188 w 152358"/>
                  <a:gd name="connsiteY188" fmla="*/ 30383 h 61798"/>
                  <a:gd name="connsiteX189" fmla="*/ 125073 w 152358"/>
                  <a:gd name="connsiteY189" fmla="*/ 30973 h 61798"/>
                  <a:gd name="connsiteX190" fmla="*/ 125957 w 152358"/>
                  <a:gd name="connsiteY190" fmla="*/ 30383 h 61798"/>
                  <a:gd name="connsiteX191" fmla="*/ 126695 w 152358"/>
                  <a:gd name="connsiteY191" fmla="*/ 29498 h 61798"/>
                  <a:gd name="connsiteX192" fmla="*/ 128317 w 152358"/>
                  <a:gd name="connsiteY192" fmla="*/ 28318 h 61798"/>
                  <a:gd name="connsiteX193" fmla="*/ 129350 w 152358"/>
                  <a:gd name="connsiteY193" fmla="*/ 30973 h 61798"/>
                  <a:gd name="connsiteX194" fmla="*/ 130530 w 152358"/>
                  <a:gd name="connsiteY194" fmla="*/ 32890 h 61798"/>
                  <a:gd name="connsiteX195" fmla="*/ 134659 w 152358"/>
                  <a:gd name="connsiteY195" fmla="*/ 35693 h 61798"/>
                  <a:gd name="connsiteX196" fmla="*/ 137019 w 152358"/>
                  <a:gd name="connsiteY196" fmla="*/ 37905 h 61798"/>
                  <a:gd name="connsiteX197" fmla="*/ 135102 w 152358"/>
                  <a:gd name="connsiteY197" fmla="*/ 37463 h 61798"/>
                  <a:gd name="connsiteX198" fmla="*/ 132005 w 152358"/>
                  <a:gd name="connsiteY198" fmla="*/ 35398 h 61798"/>
                  <a:gd name="connsiteX199" fmla="*/ 129497 w 152358"/>
                  <a:gd name="connsiteY199" fmla="*/ 33923 h 61798"/>
                  <a:gd name="connsiteX200" fmla="*/ 127727 w 152358"/>
                  <a:gd name="connsiteY200" fmla="*/ 31416 h 61798"/>
                  <a:gd name="connsiteX201" fmla="*/ 126990 w 152358"/>
                  <a:gd name="connsiteY201" fmla="*/ 31416 h 61798"/>
                  <a:gd name="connsiteX202" fmla="*/ 125957 w 152358"/>
                  <a:gd name="connsiteY202" fmla="*/ 32743 h 61798"/>
                  <a:gd name="connsiteX203" fmla="*/ 123303 w 152358"/>
                  <a:gd name="connsiteY203" fmla="*/ 34955 h 61798"/>
                  <a:gd name="connsiteX204" fmla="*/ 124040 w 152358"/>
                  <a:gd name="connsiteY204" fmla="*/ 37758 h 61798"/>
                  <a:gd name="connsiteX205" fmla="*/ 123155 w 152358"/>
                  <a:gd name="connsiteY205" fmla="*/ 38938 h 61798"/>
                  <a:gd name="connsiteX206" fmla="*/ 122418 w 152358"/>
                  <a:gd name="connsiteY206" fmla="*/ 39528 h 61798"/>
                  <a:gd name="connsiteX207" fmla="*/ 119615 w 152358"/>
                  <a:gd name="connsiteY207" fmla="*/ 39528 h 61798"/>
                  <a:gd name="connsiteX208" fmla="*/ 120795 w 152358"/>
                  <a:gd name="connsiteY208" fmla="*/ 43952 h 61798"/>
                  <a:gd name="connsiteX209" fmla="*/ 126252 w 152358"/>
                  <a:gd name="connsiteY209" fmla="*/ 53244 h 61798"/>
                  <a:gd name="connsiteX210" fmla="*/ 132595 w 152358"/>
                  <a:gd name="connsiteY210" fmla="*/ 60766 h 61798"/>
                  <a:gd name="connsiteX211" fmla="*/ 133332 w 152358"/>
                  <a:gd name="connsiteY211" fmla="*/ 61504 h 61798"/>
                  <a:gd name="connsiteX212" fmla="*/ 135249 w 152358"/>
                  <a:gd name="connsiteY212" fmla="*/ 55899 h 61798"/>
                  <a:gd name="connsiteX213" fmla="*/ 136872 w 152358"/>
                  <a:gd name="connsiteY213" fmla="*/ 54867 h 61798"/>
                  <a:gd name="connsiteX214" fmla="*/ 137462 w 152358"/>
                  <a:gd name="connsiteY214" fmla="*/ 53539 h 61798"/>
                  <a:gd name="connsiteX215" fmla="*/ 136872 w 152358"/>
                  <a:gd name="connsiteY215" fmla="*/ 50147 h 61798"/>
                  <a:gd name="connsiteX216" fmla="*/ 136872 w 152358"/>
                  <a:gd name="connsiteY216" fmla="*/ 49410 h 61798"/>
                  <a:gd name="connsiteX217" fmla="*/ 137462 w 152358"/>
                  <a:gd name="connsiteY217" fmla="*/ 49115 h 61798"/>
                  <a:gd name="connsiteX218" fmla="*/ 137904 w 152358"/>
                  <a:gd name="connsiteY218" fmla="*/ 49115 h 61798"/>
                  <a:gd name="connsiteX219" fmla="*/ 138642 w 152358"/>
                  <a:gd name="connsiteY219" fmla="*/ 49704 h 61798"/>
                  <a:gd name="connsiteX220" fmla="*/ 139822 w 152358"/>
                  <a:gd name="connsiteY220" fmla="*/ 51179 h 61798"/>
                  <a:gd name="connsiteX221" fmla="*/ 140854 w 152358"/>
                  <a:gd name="connsiteY221" fmla="*/ 52949 h 61798"/>
                  <a:gd name="connsiteX222" fmla="*/ 141739 w 152358"/>
                  <a:gd name="connsiteY222" fmla="*/ 53539 h 61798"/>
                  <a:gd name="connsiteX223" fmla="*/ 143066 w 152358"/>
                  <a:gd name="connsiteY223" fmla="*/ 52949 h 61798"/>
                  <a:gd name="connsiteX224" fmla="*/ 147934 w 152358"/>
                  <a:gd name="connsiteY224" fmla="*/ 49262 h 61798"/>
                  <a:gd name="connsiteX225" fmla="*/ 147639 w 152358"/>
                  <a:gd name="connsiteY225" fmla="*/ 48082 h 61798"/>
                  <a:gd name="connsiteX226" fmla="*/ 148081 w 152358"/>
                  <a:gd name="connsiteY226" fmla="*/ 45870 h 61798"/>
                  <a:gd name="connsiteX227" fmla="*/ 149704 w 152358"/>
                  <a:gd name="connsiteY227" fmla="*/ 43952 h 61798"/>
                  <a:gd name="connsiteX228" fmla="*/ 151473 w 152358"/>
                  <a:gd name="connsiteY228" fmla="*/ 43362 h 61798"/>
                  <a:gd name="connsiteX229" fmla="*/ 152063 w 152358"/>
                  <a:gd name="connsiteY229" fmla="*/ 42330 h 61798"/>
                  <a:gd name="connsiteX230" fmla="*/ 151621 w 152358"/>
                  <a:gd name="connsiteY230" fmla="*/ 40708 h 61798"/>
                  <a:gd name="connsiteX231" fmla="*/ 108701 w 152358"/>
                  <a:gd name="connsiteY231" fmla="*/ 29793 h 61798"/>
                  <a:gd name="connsiteX232" fmla="*/ 107816 w 152358"/>
                  <a:gd name="connsiteY232" fmla="*/ 29793 h 61798"/>
                  <a:gd name="connsiteX233" fmla="*/ 106636 w 152358"/>
                  <a:gd name="connsiteY233" fmla="*/ 30383 h 61798"/>
                  <a:gd name="connsiteX234" fmla="*/ 106636 w 152358"/>
                  <a:gd name="connsiteY234" fmla="*/ 33186 h 61798"/>
                  <a:gd name="connsiteX235" fmla="*/ 107816 w 152358"/>
                  <a:gd name="connsiteY235" fmla="*/ 35693 h 61798"/>
                  <a:gd name="connsiteX236" fmla="*/ 108406 w 152358"/>
                  <a:gd name="connsiteY236" fmla="*/ 34661 h 61798"/>
                  <a:gd name="connsiteX237" fmla="*/ 109586 w 152358"/>
                  <a:gd name="connsiteY237" fmla="*/ 33923 h 61798"/>
                  <a:gd name="connsiteX238" fmla="*/ 109881 w 152358"/>
                  <a:gd name="connsiteY238" fmla="*/ 32743 h 61798"/>
                  <a:gd name="connsiteX239" fmla="*/ 109438 w 152358"/>
                  <a:gd name="connsiteY239" fmla="*/ 30088 h 61798"/>
                  <a:gd name="connsiteX240" fmla="*/ 108701 w 152358"/>
                  <a:gd name="connsiteY240" fmla="*/ 29793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52358" h="61798">
                    <a:moveTo>
                      <a:pt x="21239" y="5752"/>
                    </a:moveTo>
                    <a:lnTo>
                      <a:pt x="20501" y="4425"/>
                    </a:lnTo>
                    <a:lnTo>
                      <a:pt x="20059" y="4425"/>
                    </a:lnTo>
                    <a:lnTo>
                      <a:pt x="18879" y="4720"/>
                    </a:lnTo>
                    <a:lnTo>
                      <a:pt x="20944" y="6932"/>
                    </a:lnTo>
                    <a:lnTo>
                      <a:pt x="21239" y="5752"/>
                    </a:lnTo>
                    <a:close/>
                    <a:moveTo>
                      <a:pt x="35250" y="56932"/>
                    </a:moveTo>
                    <a:lnTo>
                      <a:pt x="34808" y="55309"/>
                    </a:lnTo>
                    <a:lnTo>
                      <a:pt x="35840" y="54277"/>
                    </a:lnTo>
                    <a:lnTo>
                      <a:pt x="34365" y="51769"/>
                    </a:lnTo>
                    <a:lnTo>
                      <a:pt x="33775" y="51769"/>
                    </a:lnTo>
                    <a:lnTo>
                      <a:pt x="32153" y="52507"/>
                    </a:lnTo>
                    <a:lnTo>
                      <a:pt x="30973" y="54719"/>
                    </a:lnTo>
                    <a:lnTo>
                      <a:pt x="30973" y="56194"/>
                    </a:lnTo>
                    <a:lnTo>
                      <a:pt x="33186" y="58406"/>
                    </a:lnTo>
                    <a:lnTo>
                      <a:pt x="36135" y="59586"/>
                    </a:lnTo>
                    <a:lnTo>
                      <a:pt x="37610" y="59586"/>
                    </a:lnTo>
                    <a:lnTo>
                      <a:pt x="37315" y="58259"/>
                    </a:lnTo>
                    <a:lnTo>
                      <a:pt x="35250" y="57079"/>
                    </a:lnTo>
                    <a:close/>
                    <a:moveTo>
                      <a:pt x="103096" y="34218"/>
                    </a:moveTo>
                    <a:lnTo>
                      <a:pt x="102211" y="35398"/>
                    </a:lnTo>
                    <a:lnTo>
                      <a:pt x="102654" y="36430"/>
                    </a:lnTo>
                    <a:lnTo>
                      <a:pt x="103834" y="35250"/>
                    </a:lnTo>
                    <a:lnTo>
                      <a:pt x="103244" y="34218"/>
                    </a:lnTo>
                    <a:lnTo>
                      <a:pt x="102949" y="34218"/>
                    </a:lnTo>
                    <a:close/>
                    <a:moveTo>
                      <a:pt x="152359" y="41003"/>
                    </a:moveTo>
                    <a:lnTo>
                      <a:pt x="150588" y="37020"/>
                    </a:lnTo>
                    <a:lnTo>
                      <a:pt x="148966" y="34808"/>
                    </a:lnTo>
                    <a:lnTo>
                      <a:pt x="147934" y="32595"/>
                    </a:lnTo>
                    <a:lnTo>
                      <a:pt x="147344" y="30678"/>
                    </a:lnTo>
                    <a:lnTo>
                      <a:pt x="145426" y="28761"/>
                    </a:lnTo>
                    <a:lnTo>
                      <a:pt x="146164" y="26991"/>
                    </a:lnTo>
                    <a:lnTo>
                      <a:pt x="147639" y="24926"/>
                    </a:lnTo>
                    <a:lnTo>
                      <a:pt x="148081" y="24631"/>
                    </a:lnTo>
                    <a:lnTo>
                      <a:pt x="139674" y="18584"/>
                    </a:lnTo>
                    <a:lnTo>
                      <a:pt x="136134" y="13864"/>
                    </a:lnTo>
                    <a:lnTo>
                      <a:pt x="129497" y="9439"/>
                    </a:lnTo>
                    <a:lnTo>
                      <a:pt x="118435" y="5015"/>
                    </a:lnTo>
                    <a:lnTo>
                      <a:pt x="113421" y="4277"/>
                    </a:lnTo>
                    <a:lnTo>
                      <a:pt x="107226" y="4277"/>
                    </a:lnTo>
                    <a:lnTo>
                      <a:pt x="106046" y="3835"/>
                    </a:lnTo>
                    <a:lnTo>
                      <a:pt x="105014" y="2360"/>
                    </a:lnTo>
                    <a:lnTo>
                      <a:pt x="102506" y="1622"/>
                    </a:lnTo>
                    <a:lnTo>
                      <a:pt x="99851" y="1622"/>
                    </a:lnTo>
                    <a:lnTo>
                      <a:pt x="96164" y="738"/>
                    </a:lnTo>
                    <a:lnTo>
                      <a:pt x="90412" y="0"/>
                    </a:lnTo>
                    <a:lnTo>
                      <a:pt x="88495" y="1032"/>
                    </a:lnTo>
                    <a:lnTo>
                      <a:pt x="86577" y="3097"/>
                    </a:lnTo>
                    <a:lnTo>
                      <a:pt x="83185" y="5752"/>
                    </a:lnTo>
                    <a:lnTo>
                      <a:pt x="81563" y="6195"/>
                    </a:lnTo>
                    <a:lnTo>
                      <a:pt x="79940" y="6637"/>
                    </a:lnTo>
                    <a:lnTo>
                      <a:pt x="76105" y="10177"/>
                    </a:lnTo>
                    <a:lnTo>
                      <a:pt x="65191" y="13569"/>
                    </a:lnTo>
                    <a:lnTo>
                      <a:pt x="61799" y="15192"/>
                    </a:lnTo>
                    <a:lnTo>
                      <a:pt x="57522" y="18731"/>
                    </a:lnTo>
                    <a:lnTo>
                      <a:pt x="51622" y="20649"/>
                    </a:lnTo>
                    <a:lnTo>
                      <a:pt x="47935" y="21386"/>
                    </a:lnTo>
                    <a:lnTo>
                      <a:pt x="43952" y="21386"/>
                    </a:lnTo>
                    <a:lnTo>
                      <a:pt x="38938" y="20354"/>
                    </a:lnTo>
                    <a:lnTo>
                      <a:pt x="34513" y="15339"/>
                    </a:lnTo>
                    <a:lnTo>
                      <a:pt x="32153" y="13864"/>
                    </a:lnTo>
                    <a:lnTo>
                      <a:pt x="31121" y="12684"/>
                    </a:lnTo>
                    <a:lnTo>
                      <a:pt x="29793" y="12094"/>
                    </a:lnTo>
                    <a:lnTo>
                      <a:pt x="29793" y="12832"/>
                    </a:lnTo>
                    <a:lnTo>
                      <a:pt x="31415" y="14602"/>
                    </a:lnTo>
                    <a:lnTo>
                      <a:pt x="32743" y="16961"/>
                    </a:lnTo>
                    <a:lnTo>
                      <a:pt x="31563" y="17256"/>
                    </a:lnTo>
                    <a:lnTo>
                      <a:pt x="29793" y="16961"/>
                    </a:lnTo>
                    <a:lnTo>
                      <a:pt x="24926" y="17551"/>
                    </a:lnTo>
                    <a:lnTo>
                      <a:pt x="23451" y="16372"/>
                    </a:lnTo>
                    <a:lnTo>
                      <a:pt x="20501" y="15044"/>
                    </a:lnTo>
                    <a:lnTo>
                      <a:pt x="20796" y="12094"/>
                    </a:lnTo>
                    <a:lnTo>
                      <a:pt x="21681" y="11357"/>
                    </a:lnTo>
                    <a:lnTo>
                      <a:pt x="21976" y="10767"/>
                    </a:lnTo>
                    <a:lnTo>
                      <a:pt x="21534" y="10177"/>
                    </a:lnTo>
                    <a:lnTo>
                      <a:pt x="19764" y="10767"/>
                    </a:lnTo>
                    <a:lnTo>
                      <a:pt x="17994" y="10324"/>
                    </a:lnTo>
                    <a:lnTo>
                      <a:pt x="17109" y="6932"/>
                    </a:lnTo>
                    <a:lnTo>
                      <a:pt x="17404" y="5752"/>
                    </a:lnTo>
                    <a:lnTo>
                      <a:pt x="17404" y="4572"/>
                    </a:lnTo>
                    <a:lnTo>
                      <a:pt x="13864" y="2065"/>
                    </a:lnTo>
                    <a:lnTo>
                      <a:pt x="12242" y="738"/>
                    </a:lnTo>
                    <a:lnTo>
                      <a:pt x="12242" y="1180"/>
                    </a:lnTo>
                    <a:lnTo>
                      <a:pt x="11652" y="1622"/>
                    </a:lnTo>
                    <a:lnTo>
                      <a:pt x="11062" y="2065"/>
                    </a:lnTo>
                    <a:lnTo>
                      <a:pt x="10177" y="2360"/>
                    </a:lnTo>
                    <a:lnTo>
                      <a:pt x="8112" y="1327"/>
                    </a:lnTo>
                    <a:lnTo>
                      <a:pt x="6047" y="147"/>
                    </a:lnTo>
                    <a:lnTo>
                      <a:pt x="4867" y="738"/>
                    </a:lnTo>
                    <a:lnTo>
                      <a:pt x="4425" y="2360"/>
                    </a:lnTo>
                    <a:lnTo>
                      <a:pt x="3687" y="3097"/>
                    </a:lnTo>
                    <a:lnTo>
                      <a:pt x="2802" y="3392"/>
                    </a:lnTo>
                    <a:lnTo>
                      <a:pt x="2360" y="3982"/>
                    </a:lnTo>
                    <a:lnTo>
                      <a:pt x="2360" y="14159"/>
                    </a:lnTo>
                    <a:lnTo>
                      <a:pt x="3835" y="14159"/>
                    </a:lnTo>
                    <a:lnTo>
                      <a:pt x="6342" y="15929"/>
                    </a:lnTo>
                    <a:lnTo>
                      <a:pt x="7375" y="16961"/>
                    </a:lnTo>
                    <a:lnTo>
                      <a:pt x="7669" y="17846"/>
                    </a:lnTo>
                    <a:lnTo>
                      <a:pt x="7375" y="18289"/>
                    </a:lnTo>
                    <a:lnTo>
                      <a:pt x="5457" y="19321"/>
                    </a:lnTo>
                    <a:lnTo>
                      <a:pt x="3687" y="20649"/>
                    </a:lnTo>
                    <a:lnTo>
                      <a:pt x="2802" y="22419"/>
                    </a:lnTo>
                    <a:lnTo>
                      <a:pt x="4425" y="25221"/>
                    </a:lnTo>
                    <a:lnTo>
                      <a:pt x="4720" y="27138"/>
                    </a:lnTo>
                    <a:lnTo>
                      <a:pt x="4720" y="29056"/>
                    </a:lnTo>
                    <a:lnTo>
                      <a:pt x="4277" y="29941"/>
                    </a:lnTo>
                    <a:lnTo>
                      <a:pt x="738" y="32153"/>
                    </a:lnTo>
                    <a:lnTo>
                      <a:pt x="0" y="32890"/>
                    </a:lnTo>
                    <a:lnTo>
                      <a:pt x="0" y="33481"/>
                    </a:lnTo>
                    <a:lnTo>
                      <a:pt x="2065" y="34955"/>
                    </a:lnTo>
                    <a:lnTo>
                      <a:pt x="2950" y="36430"/>
                    </a:lnTo>
                    <a:lnTo>
                      <a:pt x="3687" y="38200"/>
                    </a:lnTo>
                    <a:lnTo>
                      <a:pt x="3687" y="39823"/>
                    </a:lnTo>
                    <a:lnTo>
                      <a:pt x="4425" y="39085"/>
                    </a:lnTo>
                    <a:lnTo>
                      <a:pt x="4130" y="35250"/>
                    </a:lnTo>
                    <a:lnTo>
                      <a:pt x="6342" y="33775"/>
                    </a:lnTo>
                    <a:lnTo>
                      <a:pt x="8997" y="33333"/>
                    </a:lnTo>
                    <a:lnTo>
                      <a:pt x="12832" y="34218"/>
                    </a:lnTo>
                    <a:lnTo>
                      <a:pt x="17109" y="34513"/>
                    </a:lnTo>
                    <a:lnTo>
                      <a:pt x="20501" y="33628"/>
                    </a:lnTo>
                    <a:lnTo>
                      <a:pt x="20796" y="35693"/>
                    </a:lnTo>
                    <a:lnTo>
                      <a:pt x="22419" y="36578"/>
                    </a:lnTo>
                    <a:lnTo>
                      <a:pt x="24041" y="35840"/>
                    </a:lnTo>
                    <a:lnTo>
                      <a:pt x="27286" y="35840"/>
                    </a:lnTo>
                    <a:lnTo>
                      <a:pt x="30236" y="37315"/>
                    </a:lnTo>
                    <a:lnTo>
                      <a:pt x="33628" y="38053"/>
                    </a:lnTo>
                    <a:lnTo>
                      <a:pt x="34513" y="39823"/>
                    </a:lnTo>
                    <a:lnTo>
                      <a:pt x="34955" y="41298"/>
                    </a:lnTo>
                    <a:lnTo>
                      <a:pt x="39380" y="48967"/>
                    </a:lnTo>
                    <a:lnTo>
                      <a:pt x="42920" y="50147"/>
                    </a:lnTo>
                    <a:lnTo>
                      <a:pt x="45575" y="51475"/>
                    </a:lnTo>
                    <a:lnTo>
                      <a:pt x="46902" y="51475"/>
                    </a:lnTo>
                    <a:lnTo>
                      <a:pt x="47492" y="50295"/>
                    </a:lnTo>
                    <a:lnTo>
                      <a:pt x="47935" y="46607"/>
                    </a:lnTo>
                    <a:lnTo>
                      <a:pt x="48525" y="45427"/>
                    </a:lnTo>
                    <a:lnTo>
                      <a:pt x="50147" y="44837"/>
                    </a:lnTo>
                    <a:lnTo>
                      <a:pt x="50884" y="44247"/>
                    </a:lnTo>
                    <a:lnTo>
                      <a:pt x="51622" y="49115"/>
                    </a:lnTo>
                    <a:lnTo>
                      <a:pt x="54719" y="56194"/>
                    </a:lnTo>
                    <a:lnTo>
                      <a:pt x="55014" y="60324"/>
                    </a:lnTo>
                    <a:lnTo>
                      <a:pt x="56489" y="61799"/>
                    </a:lnTo>
                    <a:lnTo>
                      <a:pt x="61209" y="61799"/>
                    </a:lnTo>
                    <a:lnTo>
                      <a:pt x="67109" y="60324"/>
                    </a:lnTo>
                    <a:lnTo>
                      <a:pt x="68878" y="58997"/>
                    </a:lnTo>
                    <a:lnTo>
                      <a:pt x="69468" y="57374"/>
                    </a:lnTo>
                    <a:lnTo>
                      <a:pt x="71091" y="56342"/>
                    </a:lnTo>
                    <a:lnTo>
                      <a:pt x="75663" y="56342"/>
                    </a:lnTo>
                    <a:lnTo>
                      <a:pt x="76843" y="55604"/>
                    </a:lnTo>
                    <a:lnTo>
                      <a:pt x="78318" y="54424"/>
                    </a:lnTo>
                    <a:lnTo>
                      <a:pt x="77580" y="51769"/>
                    </a:lnTo>
                    <a:lnTo>
                      <a:pt x="76695" y="50000"/>
                    </a:lnTo>
                    <a:lnTo>
                      <a:pt x="71828" y="45132"/>
                    </a:lnTo>
                    <a:lnTo>
                      <a:pt x="69026" y="41298"/>
                    </a:lnTo>
                    <a:lnTo>
                      <a:pt x="67846" y="40560"/>
                    </a:lnTo>
                    <a:lnTo>
                      <a:pt x="66518" y="39233"/>
                    </a:lnTo>
                    <a:lnTo>
                      <a:pt x="66518" y="35693"/>
                    </a:lnTo>
                    <a:lnTo>
                      <a:pt x="67846" y="34365"/>
                    </a:lnTo>
                    <a:lnTo>
                      <a:pt x="68878" y="33628"/>
                    </a:lnTo>
                    <a:lnTo>
                      <a:pt x="73303" y="33038"/>
                    </a:lnTo>
                    <a:lnTo>
                      <a:pt x="75220" y="32153"/>
                    </a:lnTo>
                    <a:lnTo>
                      <a:pt x="84955" y="25664"/>
                    </a:lnTo>
                    <a:lnTo>
                      <a:pt x="83185" y="24484"/>
                    </a:lnTo>
                    <a:lnTo>
                      <a:pt x="84660" y="22566"/>
                    </a:lnTo>
                    <a:lnTo>
                      <a:pt x="85397" y="20944"/>
                    </a:lnTo>
                    <a:lnTo>
                      <a:pt x="86577" y="19026"/>
                    </a:lnTo>
                    <a:lnTo>
                      <a:pt x="89527" y="17699"/>
                    </a:lnTo>
                    <a:lnTo>
                      <a:pt x="90117" y="17109"/>
                    </a:lnTo>
                    <a:lnTo>
                      <a:pt x="91297" y="15929"/>
                    </a:lnTo>
                    <a:lnTo>
                      <a:pt x="93067" y="15044"/>
                    </a:lnTo>
                    <a:lnTo>
                      <a:pt x="98229" y="14749"/>
                    </a:lnTo>
                    <a:lnTo>
                      <a:pt x="102359" y="15339"/>
                    </a:lnTo>
                    <a:lnTo>
                      <a:pt x="105751" y="16961"/>
                    </a:lnTo>
                    <a:lnTo>
                      <a:pt x="108554" y="19321"/>
                    </a:lnTo>
                    <a:lnTo>
                      <a:pt x="110618" y="20206"/>
                    </a:lnTo>
                    <a:lnTo>
                      <a:pt x="112241" y="21681"/>
                    </a:lnTo>
                    <a:lnTo>
                      <a:pt x="113273" y="21976"/>
                    </a:lnTo>
                    <a:lnTo>
                      <a:pt x="114601" y="22714"/>
                    </a:lnTo>
                    <a:lnTo>
                      <a:pt x="117403" y="24926"/>
                    </a:lnTo>
                    <a:lnTo>
                      <a:pt x="118583" y="29646"/>
                    </a:lnTo>
                    <a:lnTo>
                      <a:pt x="119468" y="30826"/>
                    </a:lnTo>
                    <a:lnTo>
                      <a:pt x="120205" y="32153"/>
                    </a:lnTo>
                    <a:lnTo>
                      <a:pt x="120943" y="32153"/>
                    </a:lnTo>
                    <a:lnTo>
                      <a:pt x="121238" y="30826"/>
                    </a:lnTo>
                    <a:lnTo>
                      <a:pt x="120795" y="29793"/>
                    </a:lnTo>
                    <a:lnTo>
                      <a:pt x="120500" y="28171"/>
                    </a:lnTo>
                    <a:lnTo>
                      <a:pt x="121090" y="28613"/>
                    </a:lnTo>
                    <a:lnTo>
                      <a:pt x="121680" y="29351"/>
                    </a:lnTo>
                    <a:lnTo>
                      <a:pt x="124188" y="29351"/>
                    </a:lnTo>
                    <a:lnTo>
                      <a:pt x="124188" y="30383"/>
                    </a:lnTo>
                    <a:lnTo>
                      <a:pt x="125073" y="30973"/>
                    </a:lnTo>
                    <a:lnTo>
                      <a:pt x="125957" y="30383"/>
                    </a:lnTo>
                    <a:lnTo>
                      <a:pt x="126695" y="29498"/>
                    </a:lnTo>
                    <a:lnTo>
                      <a:pt x="128317" y="28318"/>
                    </a:lnTo>
                    <a:lnTo>
                      <a:pt x="129350" y="30973"/>
                    </a:lnTo>
                    <a:lnTo>
                      <a:pt x="130530" y="32890"/>
                    </a:lnTo>
                    <a:lnTo>
                      <a:pt x="134659" y="35693"/>
                    </a:lnTo>
                    <a:lnTo>
                      <a:pt x="137019" y="37905"/>
                    </a:lnTo>
                    <a:lnTo>
                      <a:pt x="135102" y="37463"/>
                    </a:lnTo>
                    <a:lnTo>
                      <a:pt x="132005" y="35398"/>
                    </a:lnTo>
                    <a:lnTo>
                      <a:pt x="129497" y="33923"/>
                    </a:lnTo>
                    <a:lnTo>
                      <a:pt x="127727" y="31416"/>
                    </a:lnTo>
                    <a:lnTo>
                      <a:pt x="126990" y="31416"/>
                    </a:lnTo>
                    <a:lnTo>
                      <a:pt x="125957" y="32743"/>
                    </a:lnTo>
                    <a:lnTo>
                      <a:pt x="123303" y="34955"/>
                    </a:lnTo>
                    <a:lnTo>
                      <a:pt x="124040" y="37758"/>
                    </a:lnTo>
                    <a:lnTo>
                      <a:pt x="123155" y="38938"/>
                    </a:lnTo>
                    <a:lnTo>
                      <a:pt x="122418" y="39528"/>
                    </a:lnTo>
                    <a:lnTo>
                      <a:pt x="119615" y="39528"/>
                    </a:lnTo>
                    <a:lnTo>
                      <a:pt x="120795" y="43952"/>
                    </a:lnTo>
                    <a:lnTo>
                      <a:pt x="126252" y="53244"/>
                    </a:lnTo>
                    <a:lnTo>
                      <a:pt x="132595" y="60766"/>
                    </a:lnTo>
                    <a:lnTo>
                      <a:pt x="133332" y="61504"/>
                    </a:lnTo>
                    <a:lnTo>
                      <a:pt x="135249" y="55899"/>
                    </a:lnTo>
                    <a:lnTo>
                      <a:pt x="136872" y="54867"/>
                    </a:lnTo>
                    <a:lnTo>
                      <a:pt x="137462" y="53539"/>
                    </a:lnTo>
                    <a:lnTo>
                      <a:pt x="136872" y="50147"/>
                    </a:lnTo>
                    <a:lnTo>
                      <a:pt x="136872" y="49410"/>
                    </a:lnTo>
                    <a:lnTo>
                      <a:pt x="137462" y="49115"/>
                    </a:lnTo>
                    <a:lnTo>
                      <a:pt x="137904" y="49115"/>
                    </a:lnTo>
                    <a:lnTo>
                      <a:pt x="138642" y="49704"/>
                    </a:lnTo>
                    <a:lnTo>
                      <a:pt x="139822" y="51179"/>
                    </a:lnTo>
                    <a:lnTo>
                      <a:pt x="140854" y="52949"/>
                    </a:lnTo>
                    <a:lnTo>
                      <a:pt x="141739" y="53539"/>
                    </a:lnTo>
                    <a:lnTo>
                      <a:pt x="143066" y="52949"/>
                    </a:lnTo>
                    <a:lnTo>
                      <a:pt x="147934" y="49262"/>
                    </a:lnTo>
                    <a:lnTo>
                      <a:pt x="147639" y="48082"/>
                    </a:lnTo>
                    <a:lnTo>
                      <a:pt x="148081" y="45870"/>
                    </a:lnTo>
                    <a:lnTo>
                      <a:pt x="149704" y="43952"/>
                    </a:lnTo>
                    <a:lnTo>
                      <a:pt x="151473" y="43362"/>
                    </a:lnTo>
                    <a:lnTo>
                      <a:pt x="152063" y="42330"/>
                    </a:lnTo>
                    <a:lnTo>
                      <a:pt x="151621" y="40708"/>
                    </a:lnTo>
                    <a:close/>
                    <a:moveTo>
                      <a:pt x="108701" y="29793"/>
                    </a:moveTo>
                    <a:lnTo>
                      <a:pt x="107816" y="29793"/>
                    </a:lnTo>
                    <a:lnTo>
                      <a:pt x="106636" y="30383"/>
                    </a:lnTo>
                    <a:lnTo>
                      <a:pt x="106636" y="33186"/>
                    </a:lnTo>
                    <a:lnTo>
                      <a:pt x="107816" y="35693"/>
                    </a:lnTo>
                    <a:lnTo>
                      <a:pt x="108406" y="34661"/>
                    </a:lnTo>
                    <a:lnTo>
                      <a:pt x="109586" y="33923"/>
                    </a:lnTo>
                    <a:lnTo>
                      <a:pt x="109881" y="32743"/>
                    </a:lnTo>
                    <a:lnTo>
                      <a:pt x="109438" y="30088"/>
                    </a:lnTo>
                    <a:lnTo>
                      <a:pt x="108701" y="29793"/>
                    </a:lnTo>
                    <a:close/>
                  </a:path>
                </a:pathLst>
              </a:custGeom>
              <a:grpFill/>
              <a:ln w="3175" cap="flat">
                <a:solidFill>
                  <a:schemeClr val="bg2">
                    <a:lumMod val="90000"/>
                  </a:schemeClr>
                </a:solidFill>
                <a:prstDash val="solid"/>
                <a:miter/>
              </a:ln>
            </p:spPr>
            <p:txBody>
              <a:bodyPr rtlCol="0" anchor="ctr"/>
              <a:lstStyle/>
              <a:p>
                <a:endParaRPr lang="en-GB"/>
              </a:p>
            </p:txBody>
          </p:sp>
          <p:sp>
            <p:nvSpPr>
              <p:cNvPr id="90" name="Freeform: Shape 89">
                <a:extLst>
                  <a:ext uri="{FF2B5EF4-FFF2-40B4-BE49-F238E27FC236}">
                    <a16:creationId xmlns:a16="http://schemas.microsoft.com/office/drawing/2014/main" id="{5361A591-FF27-DE94-FCB6-2A493D0B0801}"/>
                  </a:ext>
                </a:extLst>
              </p:cNvPr>
              <p:cNvSpPr/>
              <p:nvPr/>
            </p:nvSpPr>
            <p:spPr>
              <a:xfrm>
                <a:off x="7148940" y="3593979"/>
                <a:ext cx="206044" cy="262534"/>
              </a:xfrm>
              <a:custGeom>
                <a:avLst/>
                <a:gdLst>
                  <a:gd name="connsiteX0" fmla="*/ 108996 w 206044"/>
                  <a:gd name="connsiteY0" fmla="*/ 29351 h 262534"/>
                  <a:gd name="connsiteX1" fmla="*/ 108553 w 206044"/>
                  <a:gd name="connsiteY1" fmla="*/ 30383 h 262534"/>
                  <a:gd name="connsiteX2" fmla="*/ 108553 w 206044"/>
                  <a:gd name="connsiteY2" fmla="*/ 31858 h 262534"/>
                  <a:gd name="connsiteX3" fmla="*/ 109143 w 206044"/>
                  <a:gd name="connsiteY3" fmla="*/ 31858 h 262534"/>
                  <a:gd name="connsiteX4" fmla="*/ 110176 w 206044"/>
                  <a:gd name="connsiteY4" fmla="*/ 31268 h 262534"/>
                  <a:gd name="connsiteX5" fmla="*/ 110176 w 206044"/>
                  <a:gd name="connsiteY5" fmla="*/ 29498 h 262534"/>
                  <a:gd name="connsiteX6" fmla="*/ 108996 w 206044"/>
                  <a:gd name="connsiteY6" fmla="*/ 29498 h 262534"/>
                  <a:gd name="connsiteX7" fmla="*/ 107226 w 206044"/>
                  <a:gd name="connsiteY7" fmla="*/ 8555 h 262534"/>
                  <a:gd name="connsiteX8" fmla="*/ 107226 w 206044"/>
                  <a:gd name="connsiteY8" fmla="*/ 11357 h 262534"/>
                  <a:gd name="connsiteX9" fmla="*/ 106931 w 206044"/>
                  <a:gd name="connsiteY9" fmla="*/ 14012 h 262534"/>
                  <a:gd name="connsiteX10" fmla="*/ 106931 w 206044"/>
                  <a:gd name="connsiteY10" fmla="*/ 16814 h 262534"/>
                  <a:gd name="connsiteX11" fmla="*/ 106636 w 206044"/>
                  <a:gd name="connsiteY11" fmla="*/ 18289 h 262534"/>
                  <a:gd name="connsiteX12" fmla="*/ 107668 w 206044"/>
                  <a:gd name="connsiteY12" fmla="*/ 19616 h 262534"/>
                  <a:gd name="connsiteX13" fmla="*/ 109438 w 206044"/>
                  <a:gd name="connsiteY13" fmla="*/ 20206 h 262534"/>
                  <a:gd name="connsiteX14" fmla="*/ 110176 w 206044"/>
                  <a:gd name="connsiteY14" fmla="*/ 20206 h 262534"/>
                  <a:gd name="connsiteX15" fmla="*/ 110618 w 206044"/>
                  <a:gd name="connsiteY15" fmla="*/ 19469 h 262534"/>
                  <a:gd name="connsiteX16" fmla="*/ 110913 w 206044"/>
                  <a:gd name="connsiteY16" fmla="*/ 17847 h 262534"/>
                  <a:gd name="connsiteX17" fmla="*/ 111503 w 206044"/>
                  <a:gd name="connsiteY17" fmla="*/ 16667 h 262534"/>
                  <a:gd name="connsiteX18" fmla="*/ 112683 w 206044"/>
                  <a:gd name="connsiteY18" fmla="*/ 15192 h 262534"/>
                  <a:gd name="connsiteX19" fmla="*/ 113863 w 206044"/>
                  <a:gd name="connsiteY19" fmla="*/ 6785 h 262534"/>
                  <a:gd name="connsiteX20" fmla="*/ 113863 w 206044"/>
                  <a:gd name="connsiteY20" fmla="*/ 3982 h 262534"/>
                  <a:gd name="connsiteX21" fmla="*/ 114158 w 206044"/>
                  <a:gd name="connsiteY21" fmla="*/ 738 h 262534"/>
                  <a:gd name="connsiteX22" fmla="*/ 113716 w 206044"/>
                  <a:gd name="connsiteY22" fmla="*/ 0 h 262534"/>
                  <a:gd name="connsiteX23" fmla="*/ 112831 w 206044"/>
                  <a:gd name="connsiteY23" fmla="*/ 0 h 262534"/>
                  <a:gd name="connsiteX24" fmla="*/ 111946 w 206044"/>
                  <a:gd name="connsiteY24" fmla="*/ 1033 h 262534"/>
                  <a:gd name="connsiteX25" fmla="*/ 110913 w 206044"/>
                  <a:gd name="connsiteY25" fmla="*/ 3245 h 262534"/>
                  <a:gd name="connsiteX26" fmla="*/ 108848 w 206044"/>
                  <a:gd name="connsiteY26" fmla="*/ 3687 h 262534"/>
                  <a:gd name="connsiteX27" fmla="*/ 107963 w 206044"/>
                  <a:gd name="connsiteY27" fmla="*/ 3392 h 262534"/>
                  <a:gd name="connsiteX28" fmla="*/ 107078 w 206044"/>
                  <a:gd name="connsiteY28" fmla="*/ 3982 h 262534"/>
                  <a:gd name="connsiteX29" fmla="*/ 104866 w 206044"/>
                  <a:gd name="connsiteY29" fmla="*/ 7965 h 262534"/>
                  <a:gd name="connsiteX30" fmla="*/ 105751 w 206044"/>
                  <a:gd name="connsiteY30" fmla="*/ 7965 h 262534"/>
                  <a:gd name="connsiteX31" fmla="*/ 107078 w 206044"/>
                  <a:gd name="connsiteY31" fmla="*/ 8407 h 262534"/>
                  <a:gd name="connsiteX32" fmla="*/ 202800 w 206044"/>
                  <a:gd name="connsiteY32" fmla="*/ 106046 h 262534"/>
                  <a:gd name="connsiteX33" fmla="*/ 199408 w 206044"/>
                  <a:gd name="connsiteY33" fmla="*/ 105014 h 262534"/>
                  <a:gd name="connsiteX34" fmla="*/ 195278 w 206044"/>
                  <a:gd name="connsiteY34" fmla="*/ 104129 h 262534"/>
                  <a:gd name="connsiteX35" fmla="*/ 192476 w 206044"/>
                  <a:gd name="connsiteY35" fmla="*/ 101917 h 262534"/>
                  <a:gd name="connsiteX36" fmla="*/ 189379 w 206044"/>
                  <a:gd name="connsiteY36" fmla="*/ 98229 h 262534"/>
                  <a:gd name="connsiteX37" fmla="*/ 186281 w 206044"/>
                  <a:gd name="connsiteY37" fmla="*/ 93362 h 262534"/>
                  <a:gd name="connsiteX38" fmla="*/ 182004 w 206044"/>
                  <a:gd name="connsiteY38" fmla="*/ 89085 h 262534"/>
                  <a:gd name="connsiteX39" fmla="*/ 180824 w 206044"/>
                  <a:gd name="connsiteY39" fmla="*/ 86282 h 262534"/>
                  <a:gd name="connsiteX40" fmla="*/ 178907 w 206044"/>
                  <a:gd name="connsiteY40" fmla="*/ 83628 h 262534"/>
                  <a:gd name="connsiteX41" fmla="*/ 176842 w 206044"/>
                  <a:gd name="connsiteY41" fmla="*/ 81858 h 262534"/>
                  <a:gd name="connsiteX42" fmla="*/ 175367 w 206044"/>
                  <a:gd name="connsiteY42" fmla="*/ 78613 h 262534"/>
                  <a:gd name="connsiteX43" fmla="*/ 170205 w 206044"/>
                  <a:gd name="connsiteY43" fmla="*/ 75073 h 262534"/>
                  <a:gd name="connsiteX44" fmla="*/ 168140 w 206044"/>
                  <a:gd name="connsiteY44" fmla="*/ 75073 h 262534"/>
                  <a:gd name="connsiteX45" fmla="*/ 165338 w 206044"/>
                  <a:gd name="connsiteY45" fmla="*/ 75811 h 262534"/>
                  <a:gd name="connsiteX46" fmla="*/ 163568 w 206044"/>
                  <a:gd name="connsiteY46" fmla="*/ 75811 h 262534"/>
                  <a:gd name="connsiteX47" fmla="*/ 158258 w 206044"/>
                  <a:gd name="connsiteY47" fmla="*/ 73156 h 262534"/>
                  <a:gd name="connsiteX48" fmla="*/ 150588 w 206044"/>
                  <a:gd name="connsiteY48" fmla="*/ 71976 h 262534"/>
                  <a:gd name="connsiteX49" fmla="*/ 144984 w 206044"/>
                  <a:gd name="connsiteY49" fmla="*/ 70796 h 262534"/>
                  <a:gd name="connsiteX50" fmla="*/ 134807 w 206044"/>
                  <a:gd name="connsiteY50" fmla="*/ 67551 h 262534"/>
                  <a:gd name="connsiteX51" fmla="*/ 132299 w 206044"/>
                  <a:gd name="connsiteY51" fmla="*/ 65929 h 262534"/>
                  <a:gd name="connsiteX52" fmla="*/ 126842 w 206044"/>
                  <a:gd name="connsiteY52" fmla="*/ 61209 h 262534"/>
                  <a:gd name="connsiteX53" fmla="*/ 123155 w 206044"/>
                  <a:gd name="connsiteY53" fmla="*/ 56194 h 262534"/>
                  <a:gd name="connsiteX54" fmla="*/ 119615 w 206044"/>
                  <a:gd name="connsiteY54" fmla="*/ 52507 h 262534"/>
                  <a:gd name="connsiteX55" fmla="*/ 115633 w 206044"/>
                  <a:gd name="connsiteY55" fmla="*/ 45722 h 262534"/>
                  <a:gd name="connsiteX56" fmla="*/ 112978 w 206044"/>
                  <a:gd name="connsiteY56" fmla="*/ 38495 h 262534"/>
                  <a:gd name="connsiteX57" fmla="*/ 112093 w 206044"/>
                  <a:gd name="connsiteY57" fmla="*/ 38495 h 262534"/>
                  <a:gd name="connsiteX58" fmla="*/ 111061 w 206044"/>
                  <a:gd name="connsiteY58" fmla="*/ 39823 h 262534"/>
                  <a:gd name="connsiteX59" fmla="*/ 109881 w 206044"/>
                  <a:gd name="connsiteY59" fmla="*/ 41593 h 262534"/>
                  <a:gd name="connsiteX60" fmla="*/ 108259 w 206044"/>
                  <a:gd name="connsiteY60" fmla="*/ 42478 h 262534"/>
                  <a:gd name="connsiteX61" fmla="*/ 106931 w 206044"/>
                  <a:gd name="connsiteY61" fmla="*/ 43510 h 262534"/>
                  <a:gd name="connsiteX62" fmla="*/ 105751 w 206044"/>
                  <a:gd name="connsiteY62" fmla="*/ 44837 h 262534"/>
                  <a:gd name="connsiteX63" fmla="*/ 104571 w 206044"/>
                  <a:gd name="connsiteY63" fmla="*/ 45132 h 262534"/>
                  <a:gd name="connsiteX64" fmla="*/ 103096 w 206044"/>
                  <a:gd name="connsiteY64" fmla="*/ 43510 h 262534"/>
                  <a:gd name="connsiteX65" fmla="*/ 102064 w 206044"/>
                  <a:gd name="connsiteY65" fmla="*/ 41887 h 262534"/>
                  <a:gd name="connsiteX66" fmla="*/ 102359 w 206044"/>
                  <a:gd name="connsiteY66" fmla="*/ 41593 h 262534"/>
                  <a:gd name="connsiteX67" fmla="*/ 103096 w 206044"/>
                  <a:gd name="connsiteY67" fmla="*/ 41593 h 262534"/>
                  <a:gd name="connsiteX68" fmla="*/ 103391 w 206044"/>
                  <a:gd name="connsiteY68" fmla="*/ 40560 h 262534"/>
                  <a:gd name="connsiteX69" fmla="*/ 102949 w 206044"/>
                  <a:gd name="connsiteY69" fmla="*/ 39233 h 262534"/>
                  <a:gd name="connsiteX70" fmla="*/ 101916 w 206044"/>
                  <a:gd name="connsiteY70" fmla="*/ 38790 h 262534"/>
                  <a:gd name="connsiteX71" fmla="*/ 100736 w 206044"/>
                  <a:gd name="connsiteY71" fmla="*/ 38790 h 262534"/>
                  <a:gd name="connsiteX72" fmla="*/ 99557 w 206044"/>
                  <a:gd name="connsiteY72" fmla="*/ 39380 h 262534"/>
                  <a:gd name="connsiteX73" fmla="*/ 98376 w 206044"/>
                  <a:gd name="connsiteY73" fmla="*/ 40560 h 262534"/>
                  <a:gd name="connsiteX74" fmla="*/ 97639 w 206044"/>
                  <a:gd name="connsiteY74" fmla="*/ 41740 h 262534"/>
                  <a:gd name="connsiteX75" fmla="*/ 97639 w 206044"/>
                  <a:gd name="connsiteY75" fmla="*/ 44100 h 262534"/>
                  <a:gd name="connsiteX76" fmla="*/ 97934 w 206044"/>
                  <a:gd name="connsiteY76" fmla="*/ 46755 h 262534"/>
                  <a:gd name="connsiteX77" fmla="*/ 97934 w 206044"/>
                  <a:gd name="connsiteY77" fmla="*/ 48082 h 262534"/>
                  <a:gd name="connsiteX78" fmla="*/ 97197 w 206044"/>
                  <a:gd name="connsiteY78" fmla="*/ 49704 h 262534"/>
                  <a:gd name="connsiteX79" fmla="*/ 96901 w 206044"/>
                  <a:gd name="connsiteY79" fmla="*/ 52064 h 262534"/>
                  <a:gd name="connsiteX80" fmla="*/ 97344 w 206044"/>
                  <a:gd name="connsiteY80" fmla="*/ 53982 h 262534"/>
                  <a:gd name="connsiteX81" fmla="*/ 97786 w 206044"/>
                  <a:gd name="connsiteY81" fmla="*/ 55014 h 262534"/>
                  <a:gd name="connsiteX82" fmla="*/ 97786 w 206044"/>
                  <a:gd name="connsiteY82" fmla="*/ 55899 h 262534"/>
                  <a:gd name="connsiteX83" fmla="*/ 96607 w 206044"/>
                  <a:gd name="connsiteY83" fmla="*/ 58849 h 262534"/>
                  <a:gd name="connsiteX84" fmla="*/ 97639 w 206044"/>
                  <a:gd name="connsiteY84" fmla="*/ 59439 h 262534"/>
                  <a:gd name="connsiteX85" fmla="*/ 101031 w 206044"/>
                  <a:gd name="connsiteY85" fmla="*/ 59439 h 262534"/>
                  <a:gd name="connsiteX86" fmla="*/ 102064 w 206044"/>
                  <a:gd name="connsiteY86" fmla="*/ 61651 h 262534"/>
                  <a:gd name="connsiteX87" fmla="*/ 102801 w 206044"/>
                  <a:gd name="connsiteY87" fmla="*/ 62979 h 262534"/>
                  <a:gd name="connsiteX88" fmla="*/ 102801 w 206044"/>
                  <a:gd name="connsiteY88" fmla="*/ 63864 h 262534"/>
                  <a:gd name="connsiteX89" fmla="*/ 100294 w 206044"/>
                  <a:gd name="connsiteY89" fmla="*/ 64454 h 262534"/>
                  <a:gd name="connsiteX90" fmla="*/ 97344 w 206044"/>
                  <a:gd name="connsiteY90" fmla="*/ 65191 h 262534"/>
                  <a:gd name="connsiteX91" fmla="*/ 95132 w 206044"/>
                  <a:gd name="connsiteY91" fmla="*/ 65191 h 262534"/>
                  <a:gd name="connsiteX92" fmla="*/ 91297 w 206044"/>
                  <a:gd name="connsiteY92" fmla="*/ 65929 h 262534"/>
                  <a:gd name="connsiteX93" fmla="*/ 89232 w 206044"/>
                  <a:gd name="connsiteY93" fmla="*/ 67256 h 262534"/>
                  <a:gd name="connsiteX94" fmla="*/ 89822 w 206044"/>
                  <a:gd name="connsiteY94" fmla="*/ 68141 h 262534"/>
                  <a:gd name="connsiteX95" fmla="*/ 90559 w 206044"/>
                  <a:gd name="connsiteY95" fmla="*/ 68878 h 262534"/>
                  <a:gd name="connsiteX96" fmla="*/ 90854 w 206044"/>
                  <a:gd name="connsiteY96" fmla="*/ 70648 h 262534"/>
                  <a:gd name="connsiteX97" fmla="*/ 90265 w 206044"/>
                  <a:gd name="connsiteY97" fmla="*/ 73303 h 262534"/>
                  <a:gd name="connsiteX98" fmla="*/ 89232 w 206044"/>
                  <a:gd name="connsiteY98" fmla="*/ 75811 h 262534"/>
                  <a:gd name="connsiteX99" fmla="*/ 87905 w 206044"/>
                  <a:gd name="connsiteY99" fmla="*/ 78908 h 262534"/>
                  <a:gd name="connsiteX100" fmla="*/ 86282 w 206044"/>
                  <a:gd name="connsiteY100" fmla="*/ 82448 h 262534"/>
                  <a:gd name="connsiteX101" fmla="*/ 84070 w 206044"/>
                  <a:gd name="connsiteY101" fmla="*/ 87905 h 262534"/>
                  <a:gd name="connsiteX102" fmla="*/ 82300 w 206044"/>
                  <a:gd name="connsiteY102" fmla="*/ 92182 h 262534"/>
                  <a:gd name="connsiteX103" fmla="*/ 82300 w 206044"/>
                  <a:gd name="connsiteY103" fmla="*/ 97197 h 262534"/>
                  <a:gd name="connsiteX104" fmla="*/ 82005 w 206044"/>
                  <a:gd name="connsiteY104" fmla="*/ 101179 h 262534"/>
                  <a:gd name="connsiteX105" fmla="*/ 83922 w 206044"/>
                  <a:gd name="connsiteY105" fmla="*/ 104276 h 262534"/>
                  <a:gd name="connsiteX106" fmla="*/ 85545 w 206044"/>
                  <a:gd name="connsiteY106" fmla="*/ 106784 h 262534"/>
                  <a:gd name="connsiteX107" fmla="*/ 87757 w 206044"/>
                  <a:gd name="connsiteY107" fmla="*/ 110323 h 262534"/>
                  <a:gd name="connsiteX108" fmla="*/ 90117 w 206044"/>
                  <a:gd name="connsiteY108" fmla="*/ 114011 h 262534"/>
                  <a:gd name="connsiteX109" fmla="*/ 92329 w 206044"/>
                  <a:gd name="connsiteY109" fmla="*/ 117551 h 262534"/>
                  <a:gd name="connsiteX110" fmla="*/ 93952 w 206044"/>
                  <a:gd name="connsiteY110" fmla="*/ 120206 h 262534"/>
                  <a:gd name="connsiteX111" fmla="*/ 93067 w 206044"/>
                  <a:gd name="connsiteY111" fmla="*/ 123008 h 262534"/>
                  <a:gd name="connsiteX112" fmla="*/ 92182 w 206044"/>
                  <a:gd name="connsiteY112" fmla="*/ 125958 h 262534"/>
                  <a:gd name="connsiteX113" fmla="*/ 91297 w 206044"/>
                  <a:gd name="connsiteY113" fmla="*/ 128907 h 262534"/>
                  <a:gd name="connsiteX114" fmla="*/ 90412 w 206044"/>
                  <a:gd name="connsiteY114" fmla="*/ 131857 h 262534"/>
                  <a:gd name="connsiteX115" fmla="*/ 89527 w 206044"/>
                  <a:gd name="connsiteY115" fmla="*/ 134807 h 262534"/>
                  <a:gd name="connsiteX116" fmla="*/ 88642 w 206044"/>
                  <a:gd name="connsiteY116" fmla="*/ 137757 h 262534"/>
                  <a:gd name="connsiteX117" fmla="*/ 87757 w 206044"/>
                  <a:gd name="connsiteY117" fmla="*/ 140707 h 262534"/>
                  <a:gd name="connsiteX118" fmla="*/ 86872 w 206044"/>
                  <a:gd name="connsiteY118" fmla="*/ 143657 h 262534"/>
                  <a:gd name="connsiteX119" fmla="*/ 85987 w 206044"/>
                  <a:gd name="connsiteY119" fmla="*/ 146606 h 262534"/>
                  <a:gd name="connsiteX120" fmla="*/ 85102 w 206044"/>
                  <a:gd name="connsiteY120" fmla="*/ 149556 h 262534"/>
                  <a:gd name="connsiteX121" fmla="*/ 84070 w 206044"/>
                  <a:gd name="connsiteY121" fmla="*/ 152506 h 262534"/>
                  <a:gd name="connsiteX122" fmla="*/ 83185 w 206044"/>
                  <a:gd name="connsiteY122" fmla="*/ 155456 h 262534"/>
                  <a:gd name="connsiteX123" fmla="*/ 82300 w 206044"/>
                  <a:gd name="connsiteY123" fmla="*/ 158406 h 262534"/>
                  <a:gd name="connsiteX124" fmla="*/ 81415 w 206044"/>
                  <a:gd name="connsiteY124" fmla="*/ 161355 h 262534"/>
                  <a:gd name="connsiteX125" fmla="*/ 80382 w 206044"/>
                  <a:gd name="connsiteY125" fmla="*/ 164305 h 262534"/>
                  <a:gd name="connsiteX126" fmla="*/ 79498 w 206044"/>
                  <a:gd name="connsiteY126" fmla="*/ 167255 h 262534"/>
                  <a:gd name="connsiteX127" fmla="*/ 78465 w 206044"/>
                  <a:gd name="connsiteY127" fmla="*/ 170205 h 262534"/>
                  <a:gd name="connsiteX128" fmla="*/ 77285 w 206044"/>
                  <a:gd name="connsiteY128" fmla="*/ 173745 h 262534"/>
                  <a:gd name="connsiteX129" fmla="*/ 74483 w 206044"/>
                  <a:gd name="connsiteY129" fmla="*/ 174630 h 262534"/>
                  <a:gd name="connsiteX130" fmla="*/ 70058 w 206044"/>
                  <a:gd name="connsiteY130" fmla="*/ 176252 h 262534"/>
                  <a:gd name="connsiteX131" fmla="*/ 65633 w 206044"/>
                  <a:gd name="connsiteY131" fmla="*/ 177727 h 262534"/>
                  <a:gd name="connsiteX132" fmla="*/ 61209 w 206044"/>
                  <a:gd name="connsiteY132" fmla="*/ 179202 h 262534"/>
                  <a:gd name="connsiteX133" fmla="*/ 56784 w 206044"/>
                  <a:gd name="connsiteY133" fmla="*/ 180677 h 262534"/>
                  <a:gd name="connsiteX134" fmla="*/ 52359 w 206044"/>
                  <a:gd name="connsiteY134" fmla="*/ 182152 h 262534"/>
                  <a:gd name="connsiteX135" fmla="*/ 47935 w 206044"/>
                  <a:gd name="connsiteY135" fmla="*/ 183627 h 262534"/>
                  <a:gd name="connsiteX136" fmla="*/ 43510 w 206044"/>
                  <a:gd name="connsiteY136" fmla="*/ 185249 h 262534"/>
                  <a:gd name="connsiteX137" fmla="*/ 39085 w 206044"/>
                  <a:gd name="connsiteY137" fmla="*/ 186724 h 262534"/>
                  <a:gd name="connsiteX138" fmla="*/ 34660 w 206044"/>
                  <a:gd name="connsiteY138" fmla="*/ 188199 h 262534"/>
                  <a:gd name="connsiteX139" fmla="*/ 30236 w 206044"/>
                  <a:gd name="connsiteY139" fmla="*/ 189674 h 262534"/>
                  <a:gd name="connsiteX140" fmla="*/ 25811 w 206044"/>
                  <a:gd name="connsiteY140" fmla="*/ 191149 h 262534"/>
                  <a:gd name="connsiteX141" fmla="*/ 21386 w 206044"/>
                  <a:gd name="connsiteY141" fmla="*/ 192624 h 262534"/>
                  <a:gd name="connsiteX142" fmla="*/ 16961 w 206044"/>
                  <a:gd name="connsiteY142" fmla="*/ 194099 h 262534"/>
                  <a:gd name="connsiteX143" fmla="*/ 12536 w 206044"/>
                  <a:gd name="connsiteY143" fmla="*/ 195573 h 262534"/>
                  <a:gd name="connsiteX144" fmla="*/ 8112 w 206044"/>
                  <a:gd name="connsiteY144" fmla="*/ 197048 h 262534"/>
                  <a:gd name="connsiteX145" fmla="*/ 3687 w 206044"/>
                  <a:gd name="connsiteY145" fmla="*/ 198523 h 262534"/>
                  <a:gd name="connsiteX146" fmla="*/ 0 w 206044"/>
                  <a:gd name="connsiteY146" fmla="*/ 199851 h 262534"/>
                  <a:gd name="connsiteX147" fmla="*/ 1180 w 206044"/>
                  <a:gd name="connsiteY147" fmla="*/ 202505 h 262534"/>
                  <a:gd name="connsiteX148" fmla="*/ 2359 w 206044"/>
                  <a:gd name="connsiteY148" fmla="*/ 205160 h 262534"/>
                  <a:gd name="connsiteX149" fmla="*/ 3540 w 206044"/>
                  <a:gd name="connsiteY149" fmla="*/ 207815 h 262534"/>
                  <a:gd name="connsiteX150" fmla="*/ 4719 w 206044"/>
                  <a:gd name="connsiteY150" fmla="*/ 210470 h 262534"/>
                  <a:gd name="connsiteX151" fmla="*/ 5900 w 206044"/>
                  <a:gd name="connsiteY151" fmla="*/ 213125 h 262534"/>
                  <a:gd name="connsiteX152" fmla="*/ 7079 w 206044"/>
                  <a:gd name="connsiteY152" fmla="*/ 215780 h 262534"/>
                  <a:gd name="connsiteX153" fmla="*/ 8259 w 206044"/>
                  <a:gd name="connsiteY153" fmla="*/ 218435 h 262534"/>
                  <a:gd name="connsiteX154" fmla="*/ 9439 w 206044"/>
                  <a:gd name="connsiteY154" fmla="*/ 221089 h 262534"/>
                  <a:gd name="connsiteX155" fmla="*/ 10619 w 206044"/>
                  <a:gd name="connsiteY155" fmla="*/ 223744 h 262534"/>
                  <a:gd name="connsiteX156" fmla="*/ 11799 w 206044"/>
                  <a:gd name="connsiteY156" fmla="*/ 226399 h 262534"/>
                  <a:gd name="connsiteX157" fmla="*/ 12979 w 206044"/>
                  <a:gd name="connsiteY157" fmla="*/ 229054 h 262534"/>
                  <a:gd name="connsiteX158" fmla="*/ 14159 w 206044"/>
                  <a:gd name="connsiteY158" fmla="*/ 231709 h 262534"/>
                  <a:gd name="connsiteX159" fmla="*/ 15339 w 206044"/>
                  <a:gd name="connsiteY159" fmla="*/ 234364 h 262534"/>
                  <a:gd name="connsiteX160" fmla="*/ 16519 w 206044"/>
                  <a:gd name="connsiteY160" fmla="*/ 237019 h 262534"/>
                  <a:gd name="connsiteX161" fmla="*/ 17699 w 206044"/>
                  <a:gd name="connsiteY161" fmla="*/ 239673 h 262534"/>
                  <a:gd name="connsiteX162" fmla="*/ 18879 w 206044"/>
                  <a:gd name="connsiteY162" fmla="*/ 242328 h 262534"/>
                  <a:gd name="connsiteX163" fmla="*/ 20059 w 206044"/>
                  <a:gd name="connsiteY163" fmla="*/ 244983 h 262534"/>
                  <a:gd name="connsiteX164" fmla="*/ 21976 w 206044"/>
                  <a:gd name="connsiteY164" fmla="*/ 245868 h 262534"/>
                  <a:gd name="connsiteX165" fmla="*/ 23156 w 206044"/>
                  <a:gd name="connsiteY165" fmla="*/ 248375 h 262534"/>
                  <a:gd name="connsiteX166" fmla="*/ 24778 w 206044"/>
                  <a:gd name="connsiteY166" fmla="*/ 251915 h 262534"/>
                  <a:gd name="connsiteX167" fmla="*/ 26401 w 206044"/>
                  <a:gd name="connsiteY167" fmla="*/ 255455 h 262534"/>
                  <a:gd name="connsiteX168" fmla="*/ 28023 w 206044"/>
                  <a:gd name="connsiteY168" fmla="*/ 258995 h 262534"/>
                  <a:gd name="connsiteX169" fmla="*/ 29645 w 206044"/>
                  <a:gd name="connsiteY169" fmla="*/ 262534 h 262534"/>
                  <a:gd name="connsiteX170" fmla="*/ 35250 w 206044"/>
                  <a:gd name="connsiteY170" fmla="*/ 260470 h 262534"/>
                  <a:gd name="connsiteX171" fmla="*/ 43362 w 206044"/>
                  <a:gd name="connsiteY171" fmla="*/ 259437 h 262534"/>
                  <a:gd name="connsiteX172" fmla="*/ 47639 w 206044"/>
                  <a:gd name="connsiteY172" fmla="*/ 256930 h 262534"/>
                  <a:gd name="connsiteX173" fmla="*/ 52359 w 206044"/>
                  <a:gd name="connsiteY173" fmla="*/ 255307 h 262534"/>
                  <a:gd name="connsiteX174" fmla="*/ 55309 w 206044"/>
                  <a:gd name="connsiteY174" fmla="*/ 252948 h 262534"/>
                  <a:gd name="connsiteX175" fmla="*/ 63421 w 206044"/>
                  <a:gd name="connsiteY175" fmla="*/ 252210 h 262534"/>
                  <a:gd name="connsiteX176" fmla="*/ 68436 w 206044"/>
                  <a:gd name="connsiteY176" fmla="*/ 252210 h 262534"/>
                  <a:gd name="connsiteX177" fmla="*/ 70943 w 206044"/>
                  <a:gd name="connsiteY177" fmla="*/ 252800 h 262534"/>
                  <a:gd name="connsiteX178" fmla="*/ 73746 w 206044"/>
                  <a:gd name="connsiteY178" fmla="*/ 253980 h 262534"/>
                  <a:gd name="connsiteX179" fmla="*/ 81415 w 206044"/>
                  <a:gd name="connsiteY179" fmla="*/ 252063 h 262534"/>
                  <a:gd name="connsiteX180" fmla="*/ 84217 w 206044"/>
                  <a:gd name="connsiteY180" fmla="*/ 248818 h 262534"/>
                  <a:gd name="connsiteX181" fmla="*/ 86872 w 206044"/>
                  <a:gd name="connsiteY181" fmla="*/ 244393 h 262534"/>
                  <a:gd name="connsiteX182" fmla="*/ 87462 w 206044"/>
                  <a:gd name="connsiteY182" fmla="*/ 242771 h 262534"/>
                  <a:gd name="connsiteX183" fmla="*/ 87020 w 206044"/>
                  <a:gd name="connsiteY183" fmla="*/ 241001 h 262534"/>
                  <a:gd name="connsiteX184" fmla="*/ 85840 w 206044"/>
                  <a:gd name="connsiteY184" fmla="*/ 239378 h 262534"/>
                  <a:gd name="connsiteX185" fmla="*/ 86282 w 206044"/>
                  <a:gd name="connsiteY185" fmla="*/ 237166 h 262534"/>
                  <a:gd name="connsiteX186" fmla="*/ 92182 w 206044"/>
                  <a:gd name="connsiteY186" fmla="*/ 230234 h 262534"/>
                  <a:gd name="connsiteX187" fmla="*/ 95722 w 206044"/>
                  <a:gd name="connsiteY187" fmla="*/ 229054 h 262534"/>
                  <a:gd name="connsiteX188" fmla="*/ 105751 w 206044"/>
                  <a:gd name="connsiteY188" fmla="*/ 227727 h 262534"/>
                  <a:gd name="connsiteX189" fmla="*/ 112831 w 206044"/>
                  <a:gd name="connsiteY189" fmla="*/ 227284 h 262534"/>
                  <a:gd name="connsiteX190" fmla="*/ 115780 w 206044"/>
                  <a:gd name="connsiteY190" fmla="*/ 226252 h 262534"/>
                  <a:gd name="connsiteX191" fmla="*/ 120205 w 206044"/>
                  <a:gd name="connsiteY191" fmla="*/ 221532 h 262534"/>
                  <a:gd name="connsiteX192" fmla="*/ 122860 w 206044"/>
                  <a:gd name="connsiteY192" fmla="*/ 210175 h 262534"/>
                  <a:gd name="connsiteX193" fmla="*/ 127285 w 206044"/>
                  <a:gd name="connsiteY193" fmla="*/ 205750 h 262534"/>
                  <a:gd name="connsiteX194" fmla="*/ 130677 w 206044"/>
                  <a:gd name="connsiteY194" fmla="*/ 203685 h 262534"/>
                  <a:gd name="connsiteX195" fmla="*/ 136429 w 206044"/>
                  <a:gd name="connsiteY195" fmla="*/ 201621 h 262534"/>
                  <a:gd name="connsiteX196" fmla="*/ 143066 w 206044"/>
                  <a:gd name="connsiteY196" fmla="*/ 200441 h 262534"/>
                  <a:gd name="connsiteX197" fmla="*/ 149556 w 206044"/>
                  <a:gd name="connsiteY197" fmla="*/ 199998 h 262534"/>
                  <a:gd name="connsiteX198" fmla="*/ 151179 w 206044"/>
                  <a:gd name="connsiteY198" fmla="*/ 199408 h 262534"/>
                  <a:gd name="connsiteX199" fmla="*/ 153096 w 206044"/>
                  <a:gd name="connsiteY199" fmla="*/ 198376 h 262534"/>
                  <a:gd name="connsiteX200" fmla="*/ 152506 w 206044"/>
                  <a:gd name="connsiteY200" fmla="*/ 194836 h 262534"/>
                  <a:gd name="connsiteX201" fmla="*/ 151768 w 206044"/>
                  <a:gd name="connsiteY201" fmla="*/ 191886 h 262534"/>
                  <a:gd name="connsiteX202" fmla="*/ 151768 w 206044"/>
                  <a:gd name="connsiteY202" fmla="*/ 187019 h 262534"/>
                  <a:gd name="connsiteX203" fmla="*/ 150441 w 206044"/>
                  <a:gd name="connsiteY203" fmla="*/ 182299 h 262534"/>
                  <a:gd name="connsiteX204" fmla="*/ 150441 w 206044"/>
                  <a:gd name="connsiteY204" fmla="*/ 180382 h 262534"/>
                  <a:gd name="connsiteX205" fmla="*/ 151179 w 206044"/>
                  <a:gd name="connsiteY205" fmla="*/ 176990 h 262534"/>
                  <a:gd name="connsiteX206" fmla="*/ 152801 w 206044"/>
                  <a:gd name="connsiteY206" fmla="*/ 173007 h 262534"/>
                  <a:gd name="connsiteX207" fmla="*/ 153833 w 206044"/>
                  <a:gd name="connsiteY207" fmla="*/ 168583 h 262534"/>
                  <a:gd name="connsiteX208" fmla="*/ 154276 w 206044"/>
                  <a:gd name="connsiteY208" fmla="*/ 165190 h 262534"/>
                  <a:gd name="connsiteX209" fmla="*/ 156488 w 206044"/>
                  <a:gd name="connsiteY209" fmla="*/ 162535 h 262534"/>
                  <a:gd name="connsiteX210" fmla="*/ 160618 w 206044"/>
                  <a:gd name="connsiteY210" fmla="*/ 156341 h 262534"/>
                  <a:gd name="connsiteX211" fmla="*/ 162388 w 206044"/>
                  <a:gd name="connsiteY211" fmla="*/ 155751 h 262534"/>
                  <a:gd name="connsiteX212" fmla="*/ 164305 w 206044"/>
                  <a:gd name="connsiteY212" fmla="*/ 155456 h 262534"/>
                  <a:gd name="connsiteX213" fmla="*/ 164010 w 206044"/>
                  <a:gd name="connsiteY213" fmla="*/ 157963 h 262534"/>
                  <a:gd name="connsiteX214" fmla="*/ 163420 w 206044"/>
                  <a:gd name="connsiteY214" fmla="*/ 160176 h 262534"/>
                  <a:gd name="connsiteX215" fmla="*/ 164895 w 206044"/>
                  <a:gd name="connsiteY215" fmla="*/ 160913 h 262534"/>
                  <a:gd name="connsiteX216" fmla="*/ 167107 w 206044"/>
                  <a:gd name="connsiteY216" fmla="*/ 161208 h 262534"/>
                  <a:gd name="connsiteX217" fmla="*/ 170352 w 206044"/>
                  <a:gd name="connsiteY217" fmla="*/ 160618 h 262534"/>
                  <a:gd name="connsiteX218" fmla="*/ 171974 w 206044"/>
                  <a:gd name="connsiteY218" fmla="*/ 157963 h 262534"/>
                  <a:gd name="connsiteX219" fmla="*/ 176104 w 206044"/>
                  <a:gd name="connsiteY219" fmla="*/ 149704 h 262534"/>
                  <a:gd name="connsiteX220" fmla="*/ 181414 w 206044"/>
                  <a:gd name="connsiteY220" fmla="*/ 141444 h 262534"/>
                  <a:gd name="connsiteX221" fmla="*/ 185986 w 206044"/>
                  <a:gd name="connsiteY221" fmla="*/ 136724 h 262534"/>
                  <a:gd name="connsiteX222" fmla="*/ 192181 w 206044"/>
                  <a:gd name="connsiteY222" fmla="*/ 132742 h 262534"/>
                  <a:gd name="connsiteX223" fmla="*/ 193951 w 206044"/>
                  <a:gd name="connsiteY223" fmla="*/ 130972 h 262534"/>
                  <a:gd name="connsiteX224" fmla="*/ 197785 w 206044"/>
                  <a:gd name="connsiteY224" fmla="*/ 123303 h 262534"/>
                  <a:gd name="connsiteX225" fmla="*/ 201325 w 206044"/>
                  <a:gd name="connsiteY225" fmla="*/ 118731 h 262534"/>
                  <a:gd name="connsiteX226" fmla="*/ 202063 w 206044"/>
                  <a:gd name="connsiteY226" fmla="*/ 115928 h 262534"/>
                  <a:gd name="connsiteX227" fmla="*/ 205160 w 206044"/>
                  <a:gd name="connsiteY227" fmla="*/ 111356 h 262534"/>
                  <a:gd name="connsiteX228" fmla="*/ 205750 w 206044"/>
                  <a:gd name="connsiteY228" fmla="*/ 108996 h 262534"/>
                  <a:gd name="connsiteX229" fmla="*/ 206045 w 206044"/>
                  <a:gd name="connsiteY229" fmla="*/ 105899 h 262534"/>
                  <a:gd name="connsiteX230" fmla="*/ 205602 w 206044"/>
                  <a:gd name="connsiteY230" fmla="*/ 103539 h 262534"/>
                  <a:gd name="connsiteX231" fmla="*/ 175809 w 206044"/>
                  <a:gd name="connsiteY231" fmla="*/ 160766 h 262534"/>
                  <a:gd name="connsiteX232" fmla="*/ 171974 w 206044"/>
                  <a:gd name="connsiteY232" fmla="*/ 165043 h 262534"/>
                  <a:gd name="connsiteX233" fmla="*/ 171974 w 206044"/>
                  <a:gd name="connsiteY233" fmla="*/ 168435 h 262534"/>
                  <a:gd name="connsiteX234" fmla="*/ 174040 w 206044"/>
                  <a:gd name="connsiteY234" fmla="*/ 168435 h 262534"/>
                  <a:gd name="connsiteX235" fmla="*/ 175367 w 206044"/>
                  <a:gd name="connsiteY235" fmla="*/ 166960 h 262534"/>
                  <a:gd name="connsiteX236" fmla="*/ 176990 w 206044"/>
                  <a:gd name="connsiteY236" fmla="*/ 162683 h 262534"/>
                  <a:gd name="connsiteX237" fmla="*/ 179939 w 206044"/>
                  <a:gd name="connsiteY237" fmla="*/ 160176 h 262534"/>
                  <a:gd name="connsiteX238" fmla="*/ 178169 w 206044"/>
                  <a:gd name="connsiteY238" fmla="*/ 155751 h 262534"/>
                  <a:gd name="connsiteX239" fmla="*/ 175662 w 206044"/>
                  <a:gd name="connsiteY239" fmla="*/ 160766 h 2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206044" h="262534">
                    <a:moveTo>
                      <a:pt x="108996" y="29351"/>
                    </a:moveTo>
                    <a:lnTo>
                      <a:pt x="108553" y="30383"/>
                    </a:lnTo>
                    <a:lnTo>
                      <a:pt x="108553" y="31858"/>
                    </a:lnTo>
                    <a:lnTo>
                      <a:pt x="109143" y="31858"/>
                    </a:lnTo>
                    <a:lnTo>
                      <a:pt x="110176" y="31268"/>
                    </a:lnTo>
                    <a:lnTo>
                      <a:pt x="110176" y="29498"/>
                    </a:lnTo>
                    <a:lnTo>
                      <a:pt x="108996" y="29498"/>
                    </a:lnTo>
                    <a:close/>
                    <a:moveTo>
                      <a:pt x="107226" y="8555"/>
                    </a:moveTo>
                    <a:lnTo>
                      <a:pt x="107226" y="11357"/>
                    </a:lnTo>
                    <a:lnTo>
                      <a:pt x="106931" y="14012"/>
                    </a:lnTo>
                    <a:lnTo>
                      <a:pt x="106931" y="16814"/>
                    </a:lnTo>
                    <a:lnTo>
                      <a:pt x="106636" y="18289"/>
                    </a:lnTo>
                    <a:lnTo>
                      <a:pt x="107668" y="19616"/>
                    </a:lnTo>
                    <a:lnTo>
                      <a:pt x="109438" y="20206"/>
                    </a:lnTo>
                    <a:lnTo>
                      <a:pt x="110176" y="20206"/>
                    </a:lnTo>
                    <a:lnTo>
                      <a:pt x="110618" y="19469"/>
                    </a:lnTo>
                    <a:lnTo>
                      <a:pt x="110913" y="17847"/>
                    </a:lnTo>
                    <a:lnTo>
                      <a:pt x="111503" y="16667"/>
                    </a:lnTo>
                    <a:lnTo>
                      <a:pt x="112683" y="15192"/>
                    </a:lnTo>
                    <a:lnTo>
                      <a:pt x="113863" y="6785"/>
                    </a:lnTo>
                    <a:lnTo>
                      <a:pt x="113863" y="3982"/>
                    </a:lnTo>
                    <a:lnTo>
                      <a:pt x="114158" y="738"/>
                    </a:lnTo>
                    <a:lnTo>
                      <a:pt x="113716" y="0"/>
                    </a:lnTo>
                    <a:lnTo>
                      <a:pt x="112831" y="0"/>
                    </a:lnTo>
                    <a:lnTo>
                      <a:pt x="111946" y="1033"/>
                    </a:lnTo>
                    <a:lnTo>
                      <a:pt x="110913" y="3245"/>
                    </a:lnTo>
                    <a:lnTo>
                      <a:pt x="108848" y="3687"/>
                    </a:lnTo>
                    <a:lnTo>
                      <a:pt x="107963" y="3392"/>
                    </a:lnTo>
                    <a:lnTo>
                      <a:pt x="107078" y="3982"/>
                    </a:lnTo>
                    <a:lnTo>
                      <a:pt x="104866" y="7965"/>
                    </a:lnTo>
                    <a:lnTo>
                      <a:pt x="105751" y="7965"/>
                    </a:lnTo>
                    <a:lnTo>
                      <a:pt x="107078" y="8407"/>
                    </a:lnTo>
                    <a:close/>
                    <a:moveTo>
                      <a:pt x="202800" y="106046"/>
                    </a:moveTo>
                    <a:lnTo>
                      <a:pt x="199408" y="105014"/>
                    </a:lnTo>
                    <a:lnTo>
                      <a:pt x="195278" y="104129"/>
                    </a:lnTo>
                    <a:lnTo>
                      <a:pt x="192476" y="101917"/>
                    </a:lnTo>
                    <a:lnTo>
                      <a:pt x="189379" y="98229"/>
                    </a:lnTo>
                    <a:lnTo>
                      <a:pt x="186281" y="93362"/>
                    </a:lnTo>
                    <a:lnTo>
                      <a:pt x="182004" y="89085"/>
                    </a:lnTo>
                    <a:lnTo>
                      <a:pt x="180824" y="86282"/>
                    </a:lnTo>
                    <a:lnTo>
                      <a:pt x="178907" y="83628"/>
                    </a:lnTo>
                    <a:lnTo>
                      <a:pt x="176842" y="81858"/>
                    </a:lnTo>
                    <a:lnTo>
                      <a:pt x="175367" y="78613"/>
                    </a:lnTo>
                    <a:lnTo>
                      <a:pt x="170205" y="75073"/>
                    </a:lnTo>
                    <a:lnTo>
                      <a:pt x="168140" y="75073"/>
                    </a:lnTo>
                    <a:lnTo>
                      <a:pt x="165338" y="75811"/>
                    </a:lnTo>
                    <a:lnTo>
                      <a:pt x="163568" y="75811"/>
                    </a:lnTo>
                    <a:lnTo>
                      <a:pt x="158258" y="73156"/>
                    </a:lnTo>
                    <a:lnTo>
                      <a:pt x="150588" y="71976"/>
                    </a:lnTo>
                    <a:lnTo>
                      <a:pt x="144984" y="70796"/>
                    </a:lnTo>
                    <a:lnTo>
                      <a:pt x="134807" y="67551"/>
                    </a:lnTo>
                    <a:lnTo>
                      <a:pt x="132299" y="65929"/>
                    </a:lnTo>
                    <a:lnTo>
                      <a:pt x="126842" y="61209"/>
                    </a:lnTo>
                    <a:lnTo>
                      <a:pt x="123155" y="56194"/>
                    </a:lnTo>
                    <a:lnTo>
                      <a:pt x="119615" y="52507"/>
                    </a:lnTo>
                    <a:lnTo>
                      <a:pt x="115633" y="45722"/>
                    </a:lnTo>
                    <a:lnTo>
                      <a:pt x="112978" y="38495"/>
                    </a:lnTo>
                    <a:lnTo>
                      <a:pt x="112093" y="38495"/>
                    </a:lnTo>
                    <a:lnTo>
                      <a:pt x="111061" y="39823"/>
                    </a:lnTo>
                    <a:lnTo>
                      <a:pt x="109881" y="41593"/>
                    </a:lnTo>
                    <a:lnTo>
                      <a:pt x="108259" y="42478"/>
                    </a:lnTo>
                    <a:lnTo>
                      <a:pt x="106931" y="43510"/>
                    </a:lnTo>
                    <a:lnTo>
                      <a:pt x="105751" y="44837"/>
                    </a:lnTo>
                    <a:lnTo>
                      <a:pt x="104571" y="45132"/>
                    </a:lnTo>
                    <a:lnTo>
                      <a:pt x="103096" y="43510"/>
                    </a:lnTo>
                    <a:lnTo>
                      <a:pt x="102064" y="41887"/>
                    </a:lnTo>
                    <a:lnTo>
                      <a:pt x="102359" y="41593"/>
                    </a:lnTo>
                    <a:lnTo>
                      <a:pt x="103096" y="41593"/>
                    </a:lnTo>
                    <a:lnTo>
                      <a:pt x="103391" y="40560"/>
                    </a:lnTo>
                    <a:lnTo>
                      <a:pt x="102949" y="39233"/>
                    </a:lnTo>
                    <a:lnTo>
                      <a:pt x="101916" y="38790"/>
                    </a:lnTo>
                    <a:lnTo>
                      <a:pt x="100736" y="38790"/>
                    </a:lnTo>
                    <a:lnTo>
                      <a:pt x="99557" y="39380"/>
                    </a:lnTo>
                    <a:lnTo>
                      <a:pt x="98376" y="40560"/>
                    </a:lnTo>
                    <a:lnTo>
                      <a:pt x="97639" y="41740"/>
                    </a:lnTo>
                    <a:lnTo>
                      <a:pt x="97639" y="44100"/>
                    </a:lnTo>
                    <a:lnTo>
                      <a:pt x="97934" y="46755"/>
                    </a:lnTo>
                    <a:lnTo>
                      <a:pt x="97934" y="48082"/>
                    </a:lnTo>
                    <a:lnTo>
                      <a:pt x="97197" y="49704"/>
                    </a:lnTo>
                    <a:lnTo>
                      <a:pt x="96901" y="52064"/>
                    </a:lnTo>
                    <a:lnTo>
                      <a:pt x="97344" y="53982"/>
                    </a:lnTo>
                    <a:lnTo>
                      <a:pt x="97786" y="55014"/>
                    </a:lnTo>
                    <a:lnTo>
                      <a:pt x="97786" y="55899"/>
                    </a:lnTo>
                    <a:lnTo>
                      <a:pt x="96607" y="58849"/>
                    </a:lnTo>
                    <a:lnTo>
                      <a:pt x="97639" y="59439"/>
                    </a:lnTo>
                    <a:lnTo>
                      <a:pt x="101031" y="59439"/>
                    </a:lnTo>
                    <a:lnTo>
                      <a:pt x="102064" y="61651"/>
                    </a:lnTo>
                    <a:lnTo>
                      <a:pt x="102801" y="62979"/>
                    </a:lnTo>
                    <a:lnTo>
                      <a:pt x="102801" y="63864"/>
                    </a:lnTo>
                    <a:lnTo>
                      <a:pt x="100294" y="64454"/>
                    </a:lnTo>
                    <a:lnTo>
                      <a:pt x="97344" y="65191"/>
                    </a:lnTo>
                    <a:lnTo>
                      <a:pt x="95132" y="65191"/>
                    </a:lnTo>
                    <a:lnTo>
                      <a:pt x="91297" y="65929"/>
                    </a:lnTo>
                    <a:lnTo>
                      <a:pt x="89232" y="67256"/>
                    </a:lnTo>
                    <a:lnTo>
                      <a:pt x="89822" y="68141"/>
                    </a:lnTo>
                    <a:lnTo>
                      <a:pt x="90559" y="68878"/>
                    </a:lnTo>
                    <a:lnTo>
                      <a:pt x="90854" y="70648"/>
                    </a:lnTo>
                    <a:lnTo>
                      <a:pt x="90265" y="73303"/>
                    </a:lnTo>
                    <a:lnTo>
                      <a:pt x="89232" y="75811"/>
                    </a:lnTo>
                    <a:lnTo>
                      <a:pt x="87905" y="78908"/>
                    </a:lnTo>
                    <a:lnTo>
                      <a:pt x="86282" y="82448"/>
                    </a:lnTo>
                    <a:lnTo>
                      <a:pt x="84070" y="87905"/>
                    </a:lnTo>
                    <a:lnTo>
                      <a:pt x="82300" y="92182"/>
                    </a:lnTo>
                    <a:lnTo>
                      <a:pt x="82300" y="97197"/>
                    </a:lnTo>
                    <a:lnTo>
                      <a:pt x="82005" y="101179"/>
                    </a:lnTo>
                    <a:lnTo>
                      <a:pt x="83922" y="104276"/>
                    </a:lnTo>
                    <a:lnTo>
                      <a:pt x="85545" y="106784"/>
                    </a:lnTo>
                    <a:lnTo>
                      <a:pt x="87757" y="110323"/>
                    </a:lnTo>
                    <a:lnTo>
                      <a:pt x="90117" y="114011"/>
                    </a:lnTo>
                    <a:lnTo>
                      <a:pt x="92329" y="117551"/>
                    </a:lnTo>
                    <a:lnTo>
                      <a:pt x="93952" y="120206"/>
                    </a:lnTo>
                    <a:lnTo>
                      <a:pt x="93067" y="123008"/>
                    </a:lnTo>
                    <a:lnTo>
                      <a:pt x="92182" y="125958"/>
                    </a:lnTo>
                    <a:lnTo>
                      <a:pt x="91297" y="128907"/>
                    </a:lnTo>
                    <a:lnTo>
                      <a:pt x="90412" y="131857"/>
                    </a:lnTo>
                    <a:lnTo>
                      <a:pt x="89527" y="134807"/>
                    </a:lnTo>
                    <a:lnTo>
                      <a:pt x="88642" y="137757"/>
                    </a:lnTo>
                    <a:lnTo>
                      <a:pt x="87757" y="140707"/>
                    </a:lnTo>
                    <a:lnTo>
                      <a:pt x="86872" y="143657"/>
                    </a:lnTo>
                    <a:lnTo>
                      <a:pt x="85987" y="146606"/>
                    </a:lnTo>
                    <a:lnTo>
                      <a:pt x="85102" y="149556"/>
                    </a:lnTo>
                    <a:lnTo>
                      <a:pt x="84070" y="152506"/>
                    </a:lnTo>
                    <a:lnTo>
                      <a:pt x="83185" y="155456"/>
                    </a:lnTo>
                    <a:lnTo>
                      <a:pt x="82300" y="158406"/>
                    </a:lnTo>
                    <a:lnTo>
                      <a:pt x="81415" y="161355"/>
                    </a:lnTo>
                    <a:lnTo>
                      <a:pt x="80382" y="164305"/>
                    </a:lnTo>
                    <a:lnTo>
                      <a:pt x="79498" y="167255"/>
                    </a:lnTo>
                    <a:lnTo>
                      <a:pt x="78465" y="170205"/>
                    </a:lnTo>
                    <a:lnTo>
                      <a:pt x="77285" y="173745"/>
                    </a:lnTo>
                    <a:lnTo>
                      <a:pt x="74483" y="174630"/>
                    </a:lnTo>
                    <a:lnTo>
                      <a:pt x="70058" y="176252"/>
                    </a:lnTo>
                    <a:lnTo>
                      <a:pt x="65633" y="177727"/>
                    </a:lnTo>
                    <a:lnTo>
                      <a:pt x="61209" y="179202"/>
                    </a:lnTo>
                    <a:lnTo>
                      <a:pt x="56784" y="180677"/>
                    </a:lnTo>
                    <a:lnTo>
                      <a:pt x="52359" y="182152"/>
                    </a:lnTo>
                    <a:lnTo>
                      <a:pt x="47935" y="183627"/>
                    </a:lnTo>
                    <a:lnTo>
                      <a:pt x="43510" y="185249"/>
                    </a:lnTo>
                    <a:lnTo>
                      <a:pt x="39085" y="186724"/>
                    </a:lnTo>
                    <a:lnTo>
                      <a:pt x="34660" y="188199"/>
                    </a:lnTo>
                    <a:lnTo>
                      <a:pt x="30236" y="189674"/>
                    </a:lnTo>
                    <a:lnTo>
                      <a:pt x="25811" y="191149"/>
                    </a:lnTo>
                    <a:lnTo>
                      <a:pt x="21386" y="192624"/>
                    </a:lnTo>
                    <a:lnTo>
                      <a:pt x="16961" y="194099"/>
                    </a:lnTo>
                    <a:lnTo>
                      <a:pt x="12536" y="195573"/>
                    </a:lnTo>
                    <a:lnTo>
                      <a:pt x="8112" y="197048"/>
                    </a:lnTo>
                    <a:lnTo>
                      <a:pt x="3687" y="198523"/>
                    </a:lnTo>
                    <a:lnTo>
                      <a:pt x="0" y="199851"/>
                    </a:lnTo>
                    <a:lnTo>
                      <a:pt x="1180" y="202505"/>
                    </a:lnTo>
                    <a:lnTo>
                      <a:pt x="2359" y="205160"/>
                    </a:lnTo>
                    <a:lnTo>
                      <a:pt x="3540" y="207815"/>
                    </a:lnTo>
                    <a:lnTo>
                      <a:pt x="4719" y="210470"/>
                    </a:lnTo>
                    <a:lnTo>
                      <a:pt x="5900" y="213125"/>
                    </a:lnTo>
                    <a:lnTo>
                      <a:pt x="7079" y="215780"/>
                    </a:lnTo>
                    <a:lnTo>
                      <a:pt x="8259" y="218435"/>
                    </a:lnTo>
                    <a:lnTo>
                      <a:pt x="9439" y="221089"/>
                    </a:lnTo>
                    <a:lnTo>
                      <a:pt x="10619" y="223744"/>
                    </a:lnTo>
                    <a:lnTo>
                      <a:pt x="11799" y="226399"/>
                    </a:lnTo>
                    <a:lnTo>
                      <a:pt x="12979" y="229054"/>
                    </a:lnTo>
                    <a:lnTo>
                      <a:pt x="14159" y="231709"/>
                    </a:lnTo>
                    <a:lnTo>
                      <a:pt x="15339" y="234364"/>
                    </a:lnTo>
                    <a:lnTo>
                      <a:pt x="16519" y="237019"/>
                    </a:lnTo>
                    <a:lnTo>
                      <a:pt x="17699" y="239673"/>
                    </a:lnTo>
                    <a:lnTo>
                      <a:pt x="18879" y="242328"/>
                    </a:lnTo>
                    <a:lnTo>
                      <a:pt x="20059" y="244983"/>
                    </a:lnTo>
                    <a:lnTo>
                      <a:pt x="21976" y="245868"/>
                    </a:lnTo>
                    <a:lnTo>
                      <a:pt x="23156" y="248375"/>
                    </a:lnTo>
                    <a:lnTo>
                      <a:pt x="24778" y="251915"/>
                    </a:lnTo>
                    <a:lnTo>
                      <a:pt x="26401" y="255455"/>
                    </a:lnTo>
                    <a:lnTo>
                      <a:pt x="28023" y="258995"/>
                    </a:lnTo>
                    <a:lnTo>
                      <a:pt x="29645" y="262534"/>
                    </a:lnTo>
                    <a:lnTo>
                      <a:pt x="35250" y="260470"/>
                    </a:lnTo>
                    <a:lnTo>
                      <a:pt x="43362" y="259437"/>
                    </a:lnTo>
                    <a:lnTo>
                      <a:pt x="47639" y="256930"/>
                    </a:lnTo>
                    <a:lnTo>
                      <a:pt x="52359" y="255307"/>
                    </a:lnTo>
                    <a:lnTo>
                      <a:pt x="55309" y="252948"/>
                    </a:lnTo>
                    <a:lnTo>
                      <a:pt x="63421" y="252210"/>
                    </a:lnTo>
                    <a:lnTo>
                      <a:pt x="68436" y="252210"/>
                    </a:lnTo>
                    <a:lnTo>
                      <a:pt x="70943" y="252800"/>
                    </a:lnTo>
                    <a:lnTo>
                      <a:pt x="73746" y="253980"/>
                    </a:lnTo>
                    <a:lnTo>
                      <a:pt x="81415" y="252063"/>
                    </a:lnTo>
                    <a:lnTo>
                      <a:pt x="84217" y="248818"/>
                    </a:lnTo>
                    <a:lnTo>
                      <a:pt x="86872" y="244393"/>
                    </a:lnTo>
                    <a:lnTo>
                      <a:pt x="87462" y="242771"/>
                    </a:lnTo>
                    <a:lnTo>
                      <a:pt x="87020" y="241001"/>
                    </a:lnTo>
                    <a:lnTo>
                      <a:pt x="85840" y="239378"/>
                    </a:lnTo>
                    <a:lnTo>
                      <a:pt x="86282" y="237166"/>
                    </a:lnTo>
                    <a:lnTo>
                      <a:pt x="92182" y="230234"/>
                    </a:lnTo>
                    <a:lnTo>
                      <a:pt x="95722" y="229054"/>
                    </a:lnTo>
                    <a:lnTo>
                      <a:pt x="105751" y="227727"/>
                    </a:lnTo>
                    <a:lnTo>
                      <a:pt x="112831" y="227284"/>
                    </a:lnTo>
                    <a:lnTo>
                      <a:pt x="115780" y="226252"/>
                    </a:lnTo>
                    <a:lnTo>
                      <a:pt x="120205" y="221532"/>
                    </a:lnTo>
                    <a:lnTo>
                      <a:pt x="122860" y="210175"/>
                    </a:lnTo>
                    <a:lnTo>
                      <a:pt x="127285" y="205750"/>
                    </a:lnTo>
                    <a:lnTo>
                      <a:pt x="130677" y="203685"/>
                    </a:lnTo>
                    <a:lnTo>
                      <a:pt x="136429" y="201621"/>
                    </a:lnTo>
                    <a:lnTo>
                      <a:pt x="143066" y="200441"/>
                    </a:lnTo>
                    <a:lnTo>
                      <a:pt x="149556" y="199998"/>
                    </a:lnTo>
                    <a:lnTo>
                      <a:pt x="151179" y="199408"/>
                    </a:lnTo>
                    <a:lnTo>
                      <a:pt x="153096" y="198376"/>
                    </a:lnTo>
                    <a:lnTo>
                      <a:pt x="152506" y="194836"/>
                    </a:lnTo>
                    <a:lnTo>
                      <a:pt x="151768" y="191886"/>
                    </a:lnTo>
                    <a:lnTo>
                      <a:pt x="151768" y="187019"/>
                    </a:lnTo>
                    <a:lnTo>
                      <a:pt x="150441" y="182299"/>
                    </a:lnTo>
                    <a:lnTo>
                      <a:pt x="150441" y="180382"/>
                    </a:lnTo>
                    <a:lnTo>
                      <a:pt x="151179" y="176990"/>
                    </a:lnTo>
                    <a:lnTo>
                      <a:pt x="152801" y="173007"/>
                    </a:lnTo>
                    <a:lnTo>
                      <a:pt x="153833" y="168583"/>
                    </a:lnTo>
                    <a:lnTo>
                      <a:pt x="154276" y="165190"/>
                    </a:lnTo>
                    <a:lnTo>
                      <a:pt x="156488" y="162535"/>
                    </a:lnTo>
                    <a:lnTo>
                      <a:pt x="160618" y="156341"/>
                    </a:lnTo>
                    <a:lnTo>
                      <a:pt x="162388" y="155751"/>
                    </a:lnTo>
                    <a:lnTo>
                      <a:pt x="164305" y="155456"/>
                    </a:lnTo>
                    <a:lnTo>
                      <a:pt x="164010" y="157963"/>
                    </a:lnTo>
                    <a:lnTo>
                      <a:pt x="163420" y="160176"/>
                    </a:lnTo>
                    <a:lnTo>
                      <a:pt x="164895" y="160913"/>
                    </a:lnTo>
                    <a:lnTo>
                      <a:pt x="167107" y="161208"/>
                    </a:lnTo>
                    <a:lnTo>
                      <a:pt x="170352" y="160618"/>
                    </a:lnTo>
                    <a:lnTo>
                      <a:pt x="171974" y="157963"/>
                    </a:lnTo>
                    <a:lnTo>
                      <a:pt x="176104" y="149704"/>
                    </a:lnTo>
                    <a:lnTo>
                      <a:pt x="181414" y="141444"/>
                    </a:lnTo>
                    <a:lnTo>
                      <a:pt x="185986" y="136724"/>
                    </a:lnTo>
                    <a:lnTo>
                      <a:pt x="192181" y="132742"/>
                    </a:lnTo>
                    <a:lnTo>
                      <a:pt x="193951" y="130972"/>
                    </a:lnTo>
                    <a:lnTo>
                      <a:pt x="197785" y="123303"/>
                    </a:lnTo>
                    <a:lnTo>
                      <a:pt x="201325" y="118731"/>
                    </a:lnTo>
                    <a:lnTo>
                      <a:pt x="202063" y="115928"/>
                    </a:lnTo>
                    <a:lnTo>
                      <a:pt x="205160" y="111356"/>
                    </a:lnTo>
                    <a:lnTo>
                      <a:pt x="205750" y="108996"/>
                    </a:lnTo>
                    <a:lnTo>
                      <a:pt x="206045" y="105899"/>
                    </a:lnTo>
                    <a:lnTo>
                      <a:pt x="205602" y="103539"/>
                    </a:lnTo>
                    <a:close/>
                    <a:moveTo>
                      <a:pt x="175809" y="160766"/>
                    </a:moveTo>
                    <a:lnTo>
                      <a:pt x="171974" y="165043"/>
                    </a:lnTo>
                    <a:lnTo>
                      <a:pt x="171974" y="168435"/>
                    </a:lnTo>
                    <a:lnTo>
                      <a:pt x="174040" y="168435"/>
                    </a:lnTo>
                    <a:lnTo>
                      <a:pt x="175367" y="166960"/>
                    </a:lnTo>
                    <a:lnTo>
                      <a:pt x="176990" y="162683"/>
                    </a:lnTo>
                    <a:lnTo>
                      <a:pt x="179939" y="160176"/>
                    </a:lnTo>
                    <a:lnTo>
                      <a:pt x="178169" y="155751"/>
                    </a:lnTo>
                    <a:lnTo>
                      <a:pt x="175662" y="160766"/>
                    </a:lnTo>
                    <a:close/>
                  </a:path>
                </a:pathLst>
              </a:custGeom>
              <a:grpFill/>
              <a:ln w="3175" cap="flat">
                <a:solidFill>
                  <a:schemeClr val="bg2">
                    <a:lumMod val="90000"/>
                  </a:schemeClr>
                </a:solidFill>
                <a:prstDash val="solid"/>
                <a:miter/>
              </a:ln>
            </p:spPr>
            <p:txBody>
              <a:bodyPr rtlCol="0" anchor="ctr"/>
              <a:lstStyle/>
              <a:p>
                <a:endParaRPr lang="en-GB"/>
              </a:p>
            </p:txBody>
          </p:sp>
          <p:sp>
            <p:nvSpPr>
              <p:cNvPr id="91" name="Freeform: Shape 90">
                <a:extLst>
                  <a:ext uri="{FF2B5EF4-FFF2-40B4-BE49-F238E27FC236}">
                    <a16:creationId xmlns:a16="http://schemas.microsoft.com/office/drawing/2014/main" id="{938E4500-5603-D86D-0D3D-15443EA3C40C}"/>
                  </a:ext>
                </a:extLst>
              </p:cNvPr>
              <p:cNvSpPr/>
              <p:nvPr/>
            </p:nvSpPr>
            <p:spPr>
              <a:xfrm>
                <a:off x="10123100" y="4516536"/>
                <a:ext cx="598962" cy="1287893"/>
              </a:xfrm>
              <a:custGeom>
                <a:avLst/>
                <a:gdLst>
                  <a:gd name="connsiteX0" fmla="*/ 8850 w 598962"/>
                  <a:gd name="connsiteY0" fmla="*/ 1217393 h 1287893"/>
                  <a:gd name="connsiteX1" fmla="*/ 5605 w 598962"/>
                  <a:gd name="connsiteY1" fmla="*/ 1217688 h 1287893"/>
                  <a:gd name="connsiteX2" fmla="*/ 5605 w 598962"/>
                  <a:gd name="connsiteY2" fmla="*/ 1218868 h 1287893"/>
                  <a:gd name="connsiteX3" fmla="*/ 4867 w 598962"/>
                  <a:gd name="connsiteY3" fmla="*/ 1222555 h 1287893"/>
                  <a:gd name="connsiteX4" fmla="*/ 738 w 598962"/>
                  <a:gd name="connsiteY4" fmla="*/ 1225505 h 1287893"/>
                  <a:gd name="connsiteX5" fmla="*/ 0 w 598962"/>
                  <a:gd name="connsiteY5" fmla="*/ 1226980 h 1287893"/>
                  <a:gd name="connsiteX6" fmla="*/ 443 w 598962"/>
                  <a:gd name="connsiteY6" fmla="*/ 1227422 h 1287893"/>
                  <a:gd name="connsiteX7" fmla="*/ 2213 w 598962"/>
                  <a:gd name="connsiteY7" fmla="*/ 1227422 h 1287893"/>
                  <a:gd name="connsiteX8" fmla="*/ 3245 w 598962"/>
                  <a:gd name="connsiteY8" fmla="*/ 1225947 h 1287893"/>
                  <a:gd name="connsiteX9" fmla="*/ 3835 w 598962"/>
                  <a:gd name="connsiteY9" fmla="*/ 1226242 h 1287893"/>
                  <a:gd name="connsiteX10" fmla="*/ 4720 w 598962"/>
                  <a:gd name="connsiteY10" fmla="*/ 1227422 h 1287893"/>
                  <a:gd name="connsiteX11" fmla="*/ 7670 w 598962"/>
                  <a:gd name="connsiteY11" fmla="*/ 1228160 h 1287893"/>
                  <a:gd name="connsiteX12" fmla="*/ 9144 w 598962"/>
                  <a:gd name="connsiteY12" fmla="*/ 1228160 h 1287893"/>
                  <a:gd name="connsiteX13" fmla="*/ 8555 w 598962"/>
                  <a:gd name="connsiteY13" fmla="*/ 1225210 h 1287893"/>
                  <a:gd name="connsiteX14" fmla="*/ 7965 w 598962"/>
                  <a:gd name="connsiteY14" fmla="*/ 1224915 h 1287893"/>
                  <a:gd name="connsiteX15" fmla="*/ 7375 w 598962"/>
                  <a:gd name="connsiteY15" fmla="*/ 1223735 h 1287893"/>
                  <a:gd name="connsiteX16" fmla="*/ 8407 w 598962"/>
                  <a:gd name="connsiteY16" fmla="*/ 1222998 h 1287893"/>
                  <a:gd name="connsiteX17" fmla="*/ 8113 w 598962"/>
                  <a:gd name="connsiteY17" fmla="*/ 1221523 h 1287893"/>
                  <a:gd name="connsiteX18" fmla="*/ 8113 w 598962"/>
                  <a:gd name="connsiteY18" fmla="*/ 1220195 h 1287893"/>
                  <a:gd name="connsiteX19" fmla="*/ 9440 w 598962"/>
                  <a:gd name="connsiteY19" fmla="*/ 1219015 h 1287893"/>
                  <a:gd name="connsiteX20" fmla="*/ 9440 w 598962"/>
                  <a:gd name="connsiteY20" fmla="*/ 1217835 h 1287893"/>
                  <a:gd name="connsiteX21" fmla="*/ 8555 w 598962"/>
                  <a:gd name="connsiteY21" fmla="*/ 1217393 h 1287893"/>
                  <a:gd name="connsiteX22" fmla="*/ 18436 w 598962"/>
                  <a:gd name="connsiteY22" fmla="*/ 1056332 h 1287893"/>
                  <a:gd name="connsiteX23" fmla="*/ 19764 w 598962"/>
                  <a:gd name="connsiteY23" fmla="*/ 1057070 h 1287893"/>
                  <a:gd name="connsiteX24" fmla="*/ 21977 w 598962"/>
                  <a:gd name="connsiteY24" fmla="*/ 1057070 h 1287893"/>
                  <a:gd name="connsiteX25" fmla="*/ 22271 w 598962"/>
                  <a:gd name="connsiteY25" fmla="*/ 1056480 h 1287893"/>
                  <a:gd name="connsiteX26" fmla="*/ 22271 w 598962"/>
                  <a:gd name="connsiteY26" fmla="*/ 1054857 h 1287893"/>
                  <a:gd name="connsiteX27" fmla="*/ 21977 w 598962"/>
                  <a:gd name="connsiteY27" fmla="*/ 1054268 h 1287893"/>
                  <a:gd name="connsiteX28" fmla="*/ 20797 w 598962"/>
                  <a:gd name="connsiteY28" fmla="*/ 1053530 h 1287893"/>
                  <a:gd name="connsiteX29" fmla="*/ 17699 w 598962"/>
                  <a:gd name="connsiteY29" fmla="*/ 1054415 h 1287893"/>
                  <a:gd name="connsiteX30" fmla="*/ 16814 w 598962"/>
                  <a:gd name="connsiteY30" fmla="*/ 1056185 h 1287893"/>
                  <a:gd name="connsiteX31" fmla="*/ 17551 w 598962"/>
                  <a:gd name="connsiteY31" fmla="*/ 1056480 h 1287893"/>
                  <a:gd name="connsiteX32" fmla="*/ 18436 w 598962"/>
                  <a:gd name="connsiteY32" fmla="*/ 1056480 h 1287893"/>
                  <a:gd name="connsiteX33" fmla="*/ 59292 w 598962"/>
                  <a:gd name="connsiteY33" fmla="*/ 1098220 h 1287893"/>
                  <a:gd name="connsiteX34" fmla="*/ 58554 w 598962"/>
                  <a:gd name="connsiteY34" fmla="*/ 1097187 h 1287893"/>
                  <a:gd name="connsiteX35" fmla="*/ 56342 w 598962"/>
                  <a:gd name="connsiteY35" fmla="*/ 1096450 h 1287893"/>
                  <a:gd name="connsiteX36" fmla="*/ 56342 w 598962"/>
                  <a:gd name="connsiteY36" fmla="*/ 1094975 h 1287893"/>
                  <a:gd name="connsiteX37" fmla="*/ 58997 w 598962"/>
                  <a:gd name="connsiteY37" fmla="*/ 1095417 h 1287893"/>
                  <a:gd name="connsiteX38" fmla="*/ 58997 w 598962"/>
                  <a:gd name="connsiteY38" fmla="*/ 1094090 h 1287893"/>
                  <a:gd name="connsiteX39" fmla="*/ 53982 w 598962"/>
                  <a:gd name="connsiteY39" fmla="*/ 1088633 h 1287893"/>
                  <a:gd name="connsiteX40" fmla="*/ 49558 w 598962"/>
                  <a:gd name="connsiteY40" fmla="*/ 1088633 h 1287893"/>
                  <a:gd name="connsiteX41" fmla="*/ 49115 w 598962"/>
                  <a:gd name="connsiteY41" fmla="*/ 1092025 h 1287893"/>
                  <a:gd name="connsiteX42" fmla="*/ 50000 w 598962"/>
                  <a:gd name="connsiteY42" fmla="*/ 1095565 h 1287893"/>
                  <a:gd name="connsiteX43" fmla="*/ 48525 w 598962"/>
                  <a:gd name="connsiteY43" fmla="*/ 1097187 h 1287893"/>
                  <a:gd name="connsiteX44" fmla="*/ 48525 w 598962"/>
                  <a:gd name="connsiteY44" fmla="*/ 1099105 h 1287893"/>
                  <a:gd name="connsiteX45" fmla="*/ 46165 w 598962"/>
                  <a:gd name="connsiteY45" fmla="*/ 1100137 h 1287893"/>
                  <a:gd name="connsiteX46" fmla="*/ 45575 w 598962"/>
                  <a:gd name="connsiteY46" fmla="*/ 1101612 h 1287893"/>
                  <a:gd name="connsiteX47" fmla="*/ 45575 w 598962"/>
                  <a:gd name="connsiteY47" fmla="*/ 1103382 h 1287893"/>
                  <a:gd name="connsiteX48" fmla="*/ 43215 w 598962"/>
                  <a:gd name="connsiteY48" fmla="*/ 1105300 h 1287893"/>
                  <a:gd name="connsiteX49" fmla="*/ 42773 w 598962"/>
                  <a:gd name="connsiteY49" fmla="*/ 1107217 h 1287893"/>
                  <a:gd name="connsiteX50" fmla="*/ 43658 w 598962"/>
                  <a:gd name="connsiteY50" fmla="*/ 1107217 h 1287893"/>
                  <a:gd name="connsiteX51" fmla="*/ 46902 w 598962"/>
                  <a:gd name="connsiteY51" fmla="*/ 1106627 h 1287893"/>
                  <a:gd name="connsiteX52" fmla="*/ 49704 w 598962"/>
                  <a:gd name="connsiteY52" fmla="*/ 1104415 h 1287893"/>
                  <a:gd name="connsiteX53" fmla="*/ 52802 w 598962"/>
                  <a:gd name="connsiteY53" fmla="*/ 1104415 h 1287893"/>
                  <a:gd name="connsiteX54" fmla="*/ 55604 w 598962"/>
                  <a:gd name="connsiteY54" fmla="*/ 1102497 h 1287893"/>
                  <a:gd name="connsiteX55" fmla="*/ 60029 w 598962"/>
                  <a:gd name="connsiteY55" fmla="*/ 1101907 h 1287893"/>
                  <a:gd name="connsiteX56" fmla="*/ 61505 w 598962"/>
                  <a:gd name="connsiteY56" fmla="*/ 1100875 h 1287893"/>
                  <a:gd name="connsiteX57" fmla="*/ 61947 w 598962"/>
                  <a:gd name="connsiteY57" fmla="*/ 1099400 h 1287893"/>
                  <a:gd name="connsiteX58" fmla="*/ 61505 w 598962"/>
                  <a:gd name="connsiteY58" fmla="*/ 1097777 h 1287893"/>
                  <a:gd name="connsiteX59" fmla="*/ 59292 w 598962"/>
                  <a:gd name="connsiteY59" fmla="*/ 1098073 h 1287893"/>
                  <a:gd name="connsiteX60" fmla="*/ 29646 w 598962"/>
                  <a:gd name="connsiteY60" fmla="*/ 1043058 h 1287893"/>
                  <a:gd name="connsiteX61" fmla="*/ 28466 w 598962"/>
                  <a:gd name="connsiteY61" fmla="*/ 1039223 h 1287893"/>
                  <a:gd name="connsiteX62" fmla="*/ 28024 w 598962"/>
                  <a:gd name="connsiteY62" fmla="*/ 1039223 h 1287893"/>
                  <a:gd name="connsiteX63" fmla="*/ 26254 w 598962"/>
                  <a:gd name="connsiteY63" fmla="*/ 1041141 h 1287893"/>
                  <a:gd name="connsiteX64" fmla="*/ 27286 w 598962"/>
                  <a:gd name="connsiteY64" fmla="*/ 1042321 h 1287893"/>
                  <a:gd name="connsiteX65" fmla="*/ 29646 w 598962"/>
                  <a:gd name="connsiteY65" fmla="*/ 1043058 h 1287893"/>
                  <a:gd name="connsiteX66" fmla="*/ 84661 w 598962"/>
                  <a:gd name="connsiteY66" fmla="*/ 1284944 h 1287893"/>
                  <a:gd name="connsiteX67" fmla="*/ 83333 w 598962"/>
                  <a:gd name="connsiteY67" fmla="*/ 1285386 h 1287893"/>
                  <a:gd name="connsiteX68" fmla="*/ 81858 w 598962"/>
                  <a:gd name="connsiteY68" fmla="*/ 1285386 h 1287893"/>
                  <a:gd name="connsiteX69" fmla="*/ 82300 w 598962"/>
                  <a:gd name="connsiteY69" fmla="*/ 1286419 h 1287893"/>
                  <a:gd name="connsiteX70" fmla="*/ 83185 w 598962"/>
                  <a:gd name="connsiteY70" fmla="*/ 1287304 h 1287893"/>
                  <a:gd name="connsiteX71" fmla="*/ 84513 w 598962"/>
                  <a:gd name="connsiteY71" fmla="*/ 1287894 h 1287893"/>
                  <a:gd name="connsiteX72" fmla="*/ 87315 w 598962"/>
                  <a:gd name="connsiteY72" fmla="*/ 1287156 h 1287893"/>
                  <a:gd name="connsiteX73" fmla="*/ 85840 w 598962"/>
                  <a:gd name="connsiteY73" fmla="*/ 1285386 h 1287893"/>
                  <a:gd name="connsiteX74" fmla="*/ 84513 w 598962"/>
                  <a:gd name="connsiteY74" fmla="*/ 1284944 h 1287893"/>
                  <a:gd name="connsiteX75" fmla="*/ 247491 w 598962"/>
                  <a:gd name="connsiteY75" fmla="*/ 762088 h 1287893"/>
                  <a:gd name="connsiteX76" fmla="*/ 249703 w 598962"/>
                  <a:gd name="connsiteY76" fmla="*/ 763415 h 1287893"/>
                  <a:gd name="connsiteX77" fmla="*/ 250441 w 598962"/>
                  <a:gd name="connsiteY77" fmla="*/ 764595 h 1287893"/>
                  <a:gd name="connsiteX78" fmla="*/ 252505 w 598962"/>
                  <a:gd name="connsiteY78" fmla="*/ 765185 h 1287893"/>
                  <a:gd name="connsiteX79" fmla="*/ 252505 w 598962"/>
                  <a:gd name="connsiteY79" fmla="*/ 763562 h 1287893"/>
                  <a:gd name="connsiteX80" fmla="*/ 251473 w 598962"/>
                  <a:gd name="connsiteY80" fmla="*/ 760465 h 1287893"/>
                  <a:gd name="connsiteX81" fmla="*/ 249703 w 598962"/>
                  <a:gd name="connsiteY81" fmla="*/ 758547 h 1287893"/>
                  <a:gd name="connsiteX82" fmla="*/ 248818 w 598962"/>
                  <a:gd name="connsiteY82" fmla="*/ 757220 h 1287893"/>
                  <a:gd name="connsiteX83" fmla="*/ 248228 w 598962"/>
                  <a:gd name="connsiteY83" fmla="*/ 757220 h 1287893"/>
                  <a:gd name="connsiteX84" fmla="*/ 248228 w 598962"/>
                  <a:gd name="connsiteY84" fmla="*/ 757957 h 1287893"/>
                  <a:gd name="connsiteX85" fmla="*/ 246901 w 598962"/>
                  <a:gd name="connsiteY85" fmla="*/ 759138 h 1287893"/>
                  <a:gd name="connsiteX86" fmla="*/ 247195 w 598962"/>
                  <a:gd name="connsiteY86" fmla="*/ 761645 h 1287893"/>
                  <a:gd name="connsiteX87" fmla="*/ 247491 w 598962"/>
                  <a:gd name="connsiteY87" fmla="*/ 762088 h 1287893"/>
                  <a:gd name="connsiteX88" fmla="*/ 466073 w 598962"/>
                  <a:gd name="connsiteY88" fmla="*/ 993796 h 1287893"/>
                  <a:gd name="connsiteX89" fmla="*/ 467695 w 598962"/>
                  <a:gd name="connsiteY89" fmla="*/ 993796 h 1287893"/>
                  <a:gd name="connsiteX90" fmla="*/ 468580 w 598962"/>
                  <a:gd name="connsiteY90" fmla="*/ 993058 h 1287893"/>
                  <a:gd name="connsiteX91" fmla="*/ 458403 w 598962"/>
                  <a:gd name="connsiteY91" fmla="*/ 992321 h 1287893"/>
                  <a:gd name="connsiteX92" fmla="*/ 455748 w 598962"/>
                  <a:gd name="connsiteY92" fmla="*/ 993796 h 1287893"/>
                  <a:gd name="connsiteX93" fmla="*/ 453241 w 598962"/>
                  <a:gd name="connsiteY93" fmla="*/ 993501 h 1287893"/>
                  <a:gd name="connsiteX94" fmla="*/ 451029 w 598962"/>
                  <a:gd name="connsiteY94" fmla="*/ 995566 h 1287893"/>
                  <a:gd name="connsiteX95" fmla="*/ 452061 w 598962"/>
                  <a:gd name="connsiteY95" fmla="*/ 995861 h 1287893"/>
                  <a:gd name="connsiteX96" fmla="*/ 456633 w 598962"/>
                  <a:gd name="connsiteY96" fmla="*/ 995418 h 1287893"/>
                  <a:gd name="connsiteX97" fmla="*/ 458698 w 598962"/>
                  <a:gd name="connsiteY97" fmla="*/ 996451 h 1287893"/>
                  <a:gd name="connsiteX98" fmla="*/ 459583 w 598962"/>
                  <a:gd name="connsiteY98" fmla="*/ 998074 h 1287893"/>
                  <a:gd name="connsiteX99" fmla="*/ 458551 w 598962"/>
                  <a:gd name="connsiteY99" fmla="*/ 999696 h 1287893"/>
                  <a:gd name="connsiteX100" fmla="*/ 456781 w 598962"/>
                  <a:gd name="connsiteY100" fmla="*/ 1001318 h 1287893"/>
                  <a:gd name="connsiteX101" fmla="*/ 456781 w 598962"/>
                  <a:gd name="connsiteY101" fmla="*/ 1002203 h 1287893"/>
                  <a:gd name="connsiteX102" fmla="*/ 457666 w 598962"/>
                  <a:gd name="connsiteY102" fmla="*/ 1004416 h 1287893"/>
                  <a:gd name="connsiteX103" fmla="*/ 458403 w 598962"/>
                  <a:gd name="connsiteY103" fmla="*/ 1004710 h 1287893"/>
                  <a:gd name="connsiteX104" fmla="*/ 459878 w 598962"/>
                  <a:gd name="connsiteY104" fmla="*/ 1004710 h 1287893"/>
                  <a:gd name="connsiteX105" fmla="*/ 461501 w 598962"/>
                  <a:gd name="connsiteY105" fmla="*/ 1003531 h 1287893"/>
                  <a:gd name="connsiteX106" fmla="*/ 464597 w 598962"/>
                  <a:gd name="connsiteY106" fmla="*/ 1002646 h 1287893"/>
                  <a:gd name="connsiteX107" fmla="*/ 464597 w 598962"/>
                  <a:gd name="connsiteY107" fmla="*/ 1001908 h 1287893"/>
                  <a:gd name="connsiteX108" fmla="*/ 463271 w 598962"/>
                  <a:gd name="connsiteY108" fmla="*/ 999548 h 1287893"/>
                  <a:gd name="connsiteX109" fmla="*/ 461795 w 598962"/>
                  <a:gd name="connsiteY109" fmla="*/ 999548 h 1287893"/>
                  <a:gd name="connsiteX110" fmla="*/ 460173 w 598962"/>
                  <a:gd name="connsiteY110" fmla="*/ 996599 h 1287893"/>
                  <a:gd name="connsiteX111" fmla="*/ 461648 w 598962"/>
                  <a:gd name="connsiteY111" fmla="*/ 995124 h 1287893"/>
                  <a:gd name="connsiteX112" fmla="*/ 461353 w 598962"/>
                  <a:gd name="connsiteY112" fmla="*/ 994829 h 1287893"/>
                  <a:gd name="connsiteX113" fmla="*/ 459731 w 598962"/>
                  <a:gd name="connsiteY113" fmla="*/ 994239 h 1287893"/>
                  <a:gd name="connsiteX114" fmla="*/ 460173 w 598962"/>
                  <a:gd name="connsiteY114" fmla="*/ 993649 h 1287893"/>
                  <a:gd name="connsiteX115" fmla="*/ 462533 w 598962"/>
                  <a:gd name="connsiteY115" fmla="*/ 993354 h 1287893"/>
                  <a:gd name="connsiteX116" fmla="*/ 463418 w 598962"/>
                  <a:gd name="connsiteY116" fmla="*/ 994239 h 1287893"/>
                  <a:gd name="connsiteX117" fmla="*/ 463418 w 598962"/>
                  <a:gd name="connsiteY117" fmla="*/ 996599 h 1287893"/>
                  <a:gd name="connsiteX118" fmla="*/ 466073 w 598962"/>
                  <a:gd name="connsiteY118" fmla="*/ 993354 h 1287893"/>
                  <a:gd name="connsiteX119" fmla="*/ 467252 w 598962"/>
                  <a:gd name="connsiteY119" fmla="*/ 1008840 h 1287893"/>
                  <a:gd name="connsiteX120" fmla="*/ 467695 w 598962"/>
                  <a:gd name="connsiteY120" fmla="*/ 1010020 h 1287893"/>
                  <a:gd name="connsiteX121" fmla="*/ 467695 w 598962"/>
                  <a:gd name="connsiteY121" fmla="*/ 1011790 h 1287893"/>
                  <a:gd name="connsiteX122" fmla="*/ 468728 w 598962"/>
                  <a:gd name="connsiteY122" fmla="*/ 1011495 h 1287893"/>
                  <a:gd name="connsiteX123" fmla="*/ 470202 w 598962"/>
                  <a:gd name="connsiteY123" fmla="*/ 1009725 h 1287893"/>
                  <a:gd name="connsiteX124" fmla="*/ 469317 w 598962"/>
                  <a:gd name="connsiteY124" fmla="*/ 1008250 h 1287893"/>
                  <a:gd name="connsiteX125" fmla="*/ 467400 w 598962"/>
                  <a:gd name="connsiteY125" fmla="*/ 1008693 h 1287893"/>
                  <a:gd name="connsiteX126" fmla="*/ 215485 w 598962"/>
                  <a:gd name="connsiteY126" fmla="*/ 914593 h 1287893"/>
                  <a:gd name="connsiteX127" fmla="*/ 212830 w 598962"/>
                  <a:gd name="connsiteY127" fmla="*/ 914593 h 1287893"/>
                  <a:gd name="connsiteX128" fmla="*/ 214453 w 598962"/>
                  <a:gd name="connsiteY128" fmla="*/ 913561 h 1287893"/>
                  <a:gd name="connsiteX129" fmla="*/ 216960 w 598962"/>
                  <a:gd name="connsiteY129" fmla="*/ 911791 h 1287893"/>
                  <a:gd name="connsiteX130" fmla="*/ 217403 w 598962"/>
                  <a:gd name="connsiteY130" fmla="*/ 910759 h 1287893"/>
                  <a:gd name="connsiteX131" fmla="*/ 219025 w 598962"/>
                  <a:gd name="connsiteY131" fmla="*/ 908989 h 1287893"/>
                  <a:gd name="connsiteX132" fmla="*/ 219762 w 598962"/>
                  <a:gd name="connsiteY132" fmla="*/ 907514 h 1287893"/>
                  <a:gd name="connsiteX133" fmla="*/ 217697 w 598962"/>
                  <a:gd name="connsiteY133" fmla="*/ 907514 h 1287893"/>
                  <a:gd name="connsiteX134" fmla="*/ 217403 w 598962"/>
                  <a:gd name="connsiteY134" fmla="*/ 906481 h 1287893"/>
                  <a:gd name="connsiteX135" fmla="*/ 215927 w 598962"/>
                  <a:gd name="connsiteY135" fmla="*/ 906481 h 1287893"/>
                  <a:gd name="connsiteX136" fmla="*/ 215043 w 598962"/>
                  <a:gd name="connsiteY136" fmla="*/ 907071 h 1287893"/>
                  <a:gd name="connsiteX137" fmla="*/ 214010 w 598962"/>
                  <a:gd name="connsiteY137" fmla="*/ 907071 h 1287893"/>
                  <a:gd name="connsiteX138" fmla="*/ 211945 w 598962"/>
                  <a:gd name="connsiteY138" fmla="*/ 906776 h 1287893"/>
                  <a:gd name="connsiteX139" fmla="*/ 211945 w 598962"/>
                  <a:gd name="connsiteY139" fmla="*/ 907809 h 1287893"/>
                  <a:gd name="connsiteX140" fmla="*/ 212535 w 598962"/>
                  <a:gd name="connsiteY140" fmla="*/ 909136 h 1287893"/>
                  <a:gd name="connsiteX141" fmla="*/ 210766 w 598962"/>
                  <a:gd name="connsiteY141" fmla="*/ 910021 h 1287893"/>
                  <a:gd name="connsiteX142" fmla="*/ 209585 w 598962"/>
                  <a:gd name="connsiteY142" fmla="*/ 911791 h 1287893"/>
                  <a:gd name="connsiteX143" fmla="*/ 210028 w 598962"/>
                  <a:gd name="connsiteY143" fmla="*/ 912676 h 1287893"/>
                  <a:gd name="connsiteX144" fmla="*/ 209142 w 598962"/>
                  <a:gd name="connsiteY144" fmla="*/ 914298 h 1287893"/>
                  <a:gd name="connsiteX145" fmla="*/ 206488 w 598962"/>
                  <a:gd name="connsiteY145" fmla="*/ 915331 h 1287893"/>
                  <a:gd name="connsiteX146" fmla="*/ 208111 w 598962"/>
                  <a:gd name="connsiteY146" fmla="*/ 912823 h 1287893"/>
                  <a:gd name="connsiteX147" fmla="*/ 208111 w 598962"/>
                  <a:gd name="connsiteY147" fmla="*/ 910759 h 1287893"/>
                  <a:gd name="connsiteX148" fmla="*/ 209438 w 598962"/>
                  <a:gd name="connsiteY148" fmla="*/ 909136 h 1287893"/>
                  <a:gd name="connsiteX149" fmla="*/ 208553 w 598962"/>
                  <a:gd name="connsiteY149" fmla="*/ 907956 h 1287893"/>
                  <a:gd name="connsiteX150" fmla="*/ 208848 w 598962"/>
                  <a:gd name="connsiteY150" fmla="*/ 907219 h 1287893"/>
                  <a:gd name="connsiteX151" fmla="*/ 210470 w 598962"/>
                  <a:gd name="connsiteY151" fmla="*/ 906481 h 1287893"/>
                  <a:gd name="connsiteX152" fmla="*/ 211798 w 598962"/>
                  <a:gd name="connsiteY152" fmla="*/ 904417 h 1287893"/>
                  <a:gd name="connsiteX153" fmla="*/ 210323 w 598962"/>
                  <a:gd name="connsiteY153" fmla="*/ 904417 h 1287893"/>
                  <a:gd name="connsiteX154" fmla="*/ 208996 w 598962"/>
                  <a:gd name="connsiteY154" fmla="*/ 905449 h 1287893"/>
                  <a:gd name="connsiteX155" fmla="*/ 206046 w 598962"/>
                  <a:gd name="connsiteY155" fmla="*/ 906186 h 1287893"/>
                  <a:gd name="connsiteX156" fmla="*/ 204866 w 598962"/>
                  <a:gd name="connsiteY156" fmla="*/ 906629 h 1287893"/>
                  <a:gd name="connsiteX157" fmla="*/ 200293 w 598962"/>
                  <a:gd name="connsiteY157" fmla="*/ 910168 h 1287893"/>
                  <a:gd name="connsiteX158" fmla="*/ 197343 w 598962"/>
                  <a:gd name="connsiteY158" fmla="*/ 911643 h 1287893"/>
                  <a:gd name="connsiteX159" fmla="*/ 194541 w 598962"/>
                  <a:gd name="connsiteY159" fmla="*/ 913561 h 1287893"/>
                  <a:gd name="connsiteX160" fmla="*/ 191739 w 598962"/>
                  <a:gd name="connsiteY160" fmla="*/ 915773 h 1287893"/>
                  <a:gd name="connsiteX161" fmla="*/ 188790 w 598962"/>
                  <a:gd name="connsiteY161" fmla="*/ 915773 h 1287893"/>
                  <a:gd name="connsiteX162" fmla="*/ 187609 w 598962"/>
                  <a:gd name="connsiteY162" fmla="*/ 912676 h 1287893"/>
                  <a:gd name="connsiteX163" fmla="*/ 187166 w 598962"/>
                  <a:gd name="connsiteY163" fmla="*/ 909284 h 1287893"/>
                  <a:gd name="connsiteX164" fmla="*/ 186872 w 598962"/>
                  <a:gd name="connsiteY164" fmla="*/ 905449 h 1287893"/>
                  <a:gd name="connsiteX165" fmla="*/ 185544 w 598962"/>
                  <a:gd name="connsiteY165" fmla="*/ 902204 h 1287893"/>
                  <a:gd name="connsiteX166" fmla="*/ 182447 w 598962"/>
                  <a:gd name="connsiteY166" fmla="*/ 901319 h 1287893"/>
                  <a:gd name="connsiteX167" fmla="*/ 179792 w 598962"/>
                  <a:gd name="connsiteY167" fmla="*/ 899844 h 1287893"/>
                  <a:gd name="connsiteX168" fmla="*/ 178759 w 598962"/>
                  <a:gd name="connsiteY168" fmla="*/ 898369 h 1287893"/>
                  <a:gd name="connsiteX169" fmla="*/ 178170 w 598962"/>
                  <a:gd name="connsiteY169" fmla="*/ 896600 h 1287893"/>
                  <a:gd name="connsiteX170" fmla="*/ 178170 w 598962"/>
                  <a:gd name="connsiteY170" fmla="*/ 894682 h 1287893"/>
                  <a:gd name="connsiteX171" fmla="*/ 178907 w 598962"/>
                  <a:gd name="connsiteY171" fmla="*/ 892765 h 1287893"/>
                  <a:gd name="connsiteX172" fmla="*/ 184364 w 598962"/>
                  <a:gd name="connsiteY172" fmla="*/ 892027 h 1287893"/>
                  <a:gd name="connsiteX173" fmla="*/ 181415 w 598962"/>
                  <a:gd name="connsiteY173" fmla="*/ 891142 h 1287893"/>
                  <a:gd name="connsiteX174" fmla="*/ 178317 w 598962"/>
                  <a:gd name="connsiteY174" fmla="*/ 891142 h 1287893"/>
                  <a:gd name="connsiteX175" fmla="*/ 176548 w 598962"/>
                  <a:gd name="connsiteY175" fmla="*/ 892027 h 1287893"/>
                  <a:gd name="connsiteX176" fmla="*/ 171975 w 598962"/>
                  <a:gd name="connsiteY176" fmla="*/ 895272 h 1287893"/>
                  <a:gd name="connsiteX177" fmla="*/ 166813 w 598962"/>
                  <a:gd name="connsiteY177" fmla="*/ 899549 h 1287893"/>
                  <a:gd name="connsiteX178" fmla="*/ 163273 w 598962"/>
                  <a:gd name="connsiteY178" fmla="*/ 905449 h 1287893"/>
                  <a:gd name="connsiteX179" fmla="*/ 162094 w 598962"/>
                  <a:gd name="connsiteY179" fmla="*/ 913266 h 1287893"/>
                  <a:gd name="connsiteX180" fmla="*/ 159881 w 598962"/>
                  <a:gd name="connsiteY180" fmla="*/ 920788 h 1287893"/>
                  <a:gd name="connsiteX181" fmla="*/ 158259 w 598962"/>
                  <a:gd name="connsiteY181" fmla="*/ 923738 h 1287893"/>
                  <a:gd name="connsiteX182" fmla="*/ 155161 w 598962"/>
                  <a:gd name="connsiteY182" fmla="*/ 927425 h 1287893"/>
                  <a:gd name="connsiteX183" fmla="*/ 152506 w 598962"/>
                  <a:gd name="connsiteY183" fmla="*/ 929490 h 1287893"/>
                  <a:gd name="connsiteX184" fmla="*/ 150884 w 598962"/>
                  <a:gd name="connsiteY184" fmla="*/ 930228 h 1287893"/>
                  <a:gd name="connsiteX185" fmla="*/ 147345 w 598962"/>
                  <a:gd name="connsiteY185" fmla="*/ 930670 h 1287893"/>
                  <a:gd name="connsiteX186" fmla="*/ 146017 w 598962"/>
                  <a:gd name="connsiteY186" fmla="*/ 931850 h 1287893"/>
                  <a:gd name="connsiteX187" fmla="*/ 144247 w 598962"/>
                  <a:gd name="connsiteY187" fmla="*/ 937454 h 1287893"/>
                  <a:gd name="connsiteX188" fmla="*/ 142625 w 598962"/>
                  <a:gd name="connsiteY188" fmla="*/ 940847 h 1287893"/>
                  <a:gd name="connsiteX189" fmla="*/ 141592 w 598962"/>
                  <a:gd name="connsiteY189" fmla="*/ 944239 h 1287893"/>
                  <a:gd name="connsiteX190" fmla="*/ 140855 w 598962"/>
                  <a:gd name="connsiteY190" fmla="*/ 947779 h 1287893"/>
                  <a:gd name="connsiteX191" fmla="*/ 139675 w 598962"/>
                  <a:gd name="connsiteY191" fmla="*/ 950876 h 1287893"/>
                  <a:gd name="connsiteX192" fmla="*/ 140855 w 598962"/>
                  <a:gd name="connsiteY192" fmla="*/ 951761 h 1287893"/>
                  <a:gd name="connsiteX193" fmla="*/ 141297 w 598962"/>
                  <a:gd name="connsiteY193" fmla="*/ 952646 h 1287893"/>
                  <a:gd name="connsiteX194" fmla="*/ 139822 w 598962"/>
                  <a:gd name="connsiteY194" fmla="*/ 952646 h 1287893"/>
                  <a:gd name="connsiteX195" fmla="*/ 138937 w 598962"/>
                  <a:gd name="connsiteY195" fmla="*/ 953236 h 1287893"/>
                  <a:gd name="connsiteX196" fmla="*/ 138053 w 598962"/>
                  <a:gd name="connsiteY196" fmla="*/ 953973 h 1287893"/>
                  <a:gd name="connsiteX197" fmla="*/ 133775 w 598962"/>
                  <a:gd name="connsiteY197" fmla="*/ 960168 h 1287893"/>
                  <a:gd name="connsiteX198" fmla="*/ 134365 w 598962"/>
                  <a:gd name="connsiteY198" fmla="*/ 963560 h 1287893"/>
                  <a:gd name="connsiteX199" fmla="*/ 134070 w 598962"/>
                  <a:gd name="connsiteY199" fmla="*/ 965478 h 1287893"/>
                  <a:gd name="connsiteX200" fmla="*/ 133333 w 598962"/>
                  <a:gd name="connsiteY200" fmla="*/ 966215 h 1287893"/>
                  <a:gd name="connsiteX201" fmla="*/ 133333 w 598962"/>
                  <a:gd name="connsiteY201" fmla="*/ 962380 h 1287893"/>
                  <a:gd name="connsiteX202" fmla="*/ 132300 w 598962"/>
                  <a:gd name="connsiteY202" fmla="*/ 960905 h 1287893"/>
                  <a:gd name="connsiteX203" fmla="*/ 128908 w 598962"/>
                  <a:gd name="connsiteY203" fmla="*/ 965035 h 1287893"/>
                  <a:gd name="connsiteX204" fmla="*/ 126400 w 598962"/>
                  <a:gd name="connsiteY204" fmla="*/ 967543 h 1287893"/>
                  <a:gd name="connsiteX205" fmla="*/ 125958 w 598962"/>
                  <a:gd name="connsiteY205" fmla="*/ 969018 h 1287893"/>
                  <a:gd name="connsiteX206" fmla="*/ 126252 w 598962"/>
                  <a:gd name="connsiteY206" fmla="*/ 970788 h 1287893"/>
                  <a:gd name="connsiteX207" fmla="*/ 124483 w 598962"/>
                  <a:gd name="connsiteY207" fmla="*/ 968575 h 1287893"/>
                  <a:gd name="connsiteX208" fmla="*/ 123156 w 598962"/>
                  <a:gd name="connsiteY208" fmla="*/ 968870 h 1287893"/>
                  <a:gd name="connsiteX209" fmla="*/ 120795 w 598962"/>
                  <a:gd name="connsiteY209" fmla="*/ 970050 h 1287893"/>
                  <a:gd name="connsiteX210" fmla="*/ 121091 w 598962"/>
                  <a:gd name="connsiteY210" fmla="*/ 971082 h 1287893"/>
                  <a:gd name="connsiteX211" fmla="*/ 123008 w 598962"/>
                  <a:gd name="connsiteY211" fmla="*/ 972705 h 1287893"/>
                  <a:gd name="connsiteX212" fmla="*/ 121091 w 598962"/>
                  <a:gd name="connsiteY212" fmla="*/ 971673 h 1287893"/>
                  <a:gd name="connsiteX213" fmla="*/ 119026 w 598962"/>
                  <a:gd name="connsiteY213" fmla="*/ 971082 h 1287893"/>
                  <a:gd name="connsiteX214" fmla="*/ 116960 w 598962"/>
                  <a:gd name="connsiteY214" fmla="*/ 971967 h 1287893"/>
                  <a:gd name="connsiteX215" fmla="*/ 114896 w 598962"/>
                  <a:gd name="connsiteY215" fmla="*/ 973295 h 1287893"/>
                  <a:gd name="connsiteX216" fmla="*/ 116814 w 598962"/>
                  <a:gd name="connsiteY216" fmla="*/ 974180 h 1287893"/>
                  <a:gd name="connsiteX217" fmla="*/ 117403 w 598962"/>
                  <a:gd name="connsiteY217" fmla="*/ 975655 h 1287893"/>
                  <a:gd name="connsiteX218" fmla="*/ 116371 w 598962"/>
                  <a:gd name="connsiteY218" fmla="*/ 974770 h 1287893"/>
                  <a:gd name="connsiteX219" fmla="*/ 114896 w 598962"/>
                  <a:gd name="connsiteY219" fmla="*/ 974475 h 1287893"/>
                  <a:gd name="connsiteX220" fmla="*/ 113273 w 598962"/>
                  <a:gd name="connsiteY220" fmla="*/ 975065 h 1287893"/>
                  <a:gd name="connsiteX221" fmla="*/ 111946 w 598962"/>
                  <a:gd name="connsiteY221" fmla="*/ 976835 h 1287893"/>
                  <a:gd name="connsiteX222" fmla="*/ 110914 w 598962"/>
                  <a:gd name="connsiteY222" fmla="*/ 977572 h 1287893"/>
                  <a:gd name="connsiteX223" fmla="*/ 109734 w 598962"/>
                  <a:gd name="connsiteY223" fmla="*/ 978162 h 1287893"/>
                  <a:gd name="connsiteX224" fmla="*/ 107522 w 598962"/>
                  <a:gd name="connsiteY224" fmla="*/ 980817 h 1287893"/>
                  <a:gd name="connsiteX225" fmla="*/ 103392 w 598962"/>
                  <a:gd name="connsiteY225" fmla="*/ 983177 h 1287893"/>
                  <a:gd name="connsiteX226" fmla="*/ 104719 w 598962"/>
                  <a:gd name="connsiteY226" fmla="*/ 983767 h 1287893"/>
                  <a:gd name="connsiteX227" fmla="*/ 104276 w 598962"/>
                  <a:gd name="connsiteY227" fmla="*/ 984209 h 1287893"/>
                  <a:gd name="connsiteX228" fmla="*/ 102802 w 598962"/>
                  <a:gd name="connsiteY228" fmla="*/ 984209 h 1287893"/>
                  <a:gd name="connsiteX229" fmla="*/ 102507 w 598962"/>
                  <a:gd name="connsiteY229" fmla="*/ 985389 h 1287893"/>
                  <a:gd name="connsiteX230" fmla="*/ 102802 w 598962"/>
                  <a:gd name="connsiteY230" fmla="*/ 986716 h 1287893"/>
                  <a:gd name="connsiteX231" fmla="*/ 101180 w 598962"/>
                  <a:gd name="connsiteY231" fmla="*/ 986716 h 1287893"/>
                  <a:gd name="connsiteX232" fmla="*/ 98377 w 598962"/>
                  <a:gd name="connsiteY232" fmla="*/ 988486 h 1287893"/>
                  <a:gd name="connsiteX233" fmla="*/ 94542 w 598962"/>
                  <a:gd name="connsiteY233" fmla="*/ 989519 h 1287893"/>
                  <a:gd name="connsiteX234" fmla="*/ 89527 w 598962"/>
                  <a:gd name="connsiteY234" fmla="*/ 992026 h 1287893"/>
                  <a:gd name="connsiteX235" fmla="*/ 85546 w 598962"/>
                  <a:gd name="connsiteY235" fmla="*/ 994386 h 1287893"/>
                  <a:gd name="connsiteX236" fmla="*/ 84661 w 598962"/>
                  <a:gd name="connsiteY236" fmla="*/ 995714 h 1287893"/>
                  <a:gd name="connsiteX237" fmla="*/ 85840 w 598962"/>
                  <a:gd name="connsiteY237" fmla="*/ 998663 h 1287893"/>
                  <a:gd name="connsiteX238" fmla="*/ 84661 w 598962"/>
                  <a:gd name="connsiteY238" fmla="*/ 998221 h 1287893"/>
                  <a:gd name="connsiteX239" fmla="*/ 82890 w 598962"/>
                  <a:gd name="connsiteY239" fmla="*/ 997041 h 1287893"/>
                  <a:gd name="connsiteX240" fmla="*/ 80973 w 598962"/>
                  <a:gd name="connsiteY240" fmla="*/ 997926 h 1287893"/>
                  <a:gd name="connsiteX241" fmla="*/ 76106 w 598962"/>
                  <a:gd name="connsiteY241" fmla="*/ 1001171 h 1287893"/>
                  <a:gd name="connsiteX242" fmla="*/ 75221 w 598962"/>
                  <a:gd name="connsiteY242" fmla="*/ 1001171 h 1287893"/>
                  <a:gd name="connsiteX243" fmla="*/ 71976 w 598962"/>
                  <a:gd name="connsiteY243" fmla="*/ 1000581 h 1287893"/>
                  <a:gd name="connsiteX244" fmla="*/ 66962 w 598962"/>
                  <a:gd name="connsiteY244" fmla="*/ 1002498 h 1287893"/>
                  <a:gd name="connsiteX245" fmla="*/ 64601 w 598962"/>
                  <a:gd name="connsiteY245" fmla="*/ 1004120 h 1287893"/>
                  <a:gd name="connsiteX246" fmla="*/ 60177 w 598962"/>
                  <a:gd name="connsiteY246" fmla="*/ 1008693 h 1287893"/>
                  <a:gd name="connsiteX247" fmla="*/ 55457 w 598962"/>
                  <a:gd name="connsiteY247" fmla="*/ 1012970 h 1287893"/>
                  <a:gd name="connsiteX248" fmla="*/ 51180 w 598962"/>
                  <a:gd name="connsiteY248" fmla="*/ 1017542 h 1287893"/>
                  <a:gd name="connsiteX249" fmla="*/ 51475 w 598962"/>
                  <a:gd name="connsiteY249" fmla="*/ 1020492 h 1287893"/>
                  <a:gd name="connsiteX250" fmla="*/ 52360 w 598962"/>
                  <a:gd name="connsiteY250" fmla="*/ 1021525 h 1287893"/>
                  <a:gd name="connsiteX251" fmla="*/ 52360 w 598962"/>
                  <a:gd name="connsiteY251" fmla="*/ 1022852 h 1287893"/>
                  <a:gd name="connsiteX252" fmla="*/ 51328 w 598962"/>
                  <a:gd name="connsiteY252" fmla="*/ 1021525 h 1287893"/>
                  <a:gd name="connsiteX253" fmla="*/ 49410 w 598962"/>
                  <a:gd name="connsiteY253" fmla="*/ 1020640 h 1287893"/>
                  <a:gd name="connsiteX254" fmla="*/ 47050 w 598962"/>
                  <a:gd name="connsiteY254" fmla="*/ 1022114 h 1287893"/>
                  <a:gd name="connsiteX255" fmla="*/ 43953 w 598962"/>
                  <a:gd name="connsiteY255" fmla="*/ 1025359 h 1287893"/>
                  <a:gd name="connsiteX256" fmla="*/ 41593 w 598962"/>
                  <a:gd name="connsiteY256" fmla="*/ 1026392 h 1287893"/>
                  <a:gd name="connsiteX257" fmla="*/ 41003 w 598962"/>
                  <a:gd name="connsiteY257" fmla="*/ 1027424 h 1287893"/>
                  <a:gd name="connsiteX258" fmla="*/ 41003 w 598962"/>
                  <a:gd name="connsiteY258" fmla="*/ 1028604 h 1287893"/>
                  <a:gd name="connsiteX259" fmla="*/ 41593 w 598962"/>
                  <a:gd name="connsiteY259" fmla="*/ 1029784 h 1287893"/>
                  <a:gd name="connsiteX260" fmla="*/ 41593 w 598962"/>
                  <a:gd name="connsiteY260" fmla="*/ 1031111 h 1287893"/>
                  <a:gd name="connsiteX261" fmla="*/ 41151 w 598962"/>
                  <a:gd name="connsiteY261" fmla="*/ 1032439 h 1287893"/>
                  <a:gd name="connsiteX262" fmla="*/ 39675 w 598962"/>
                  <a:gd name="connsiteY262" fmla="*/ 1028309 h 1287893"/>
                  <a:gd name="connsiteX263" fmla="*/ 34070 w 598962"/>
                  <a:gd name="connsiteY263" fmla="*/ 1032734 h 1287893"/>
                  <a:gd name="connsiteX264" fmla="*/ 33481 w 598962"/>
                  <a:gd name="connsiteY264" fmla="*/ 1033766 h 1287893"/>
                  <a:gd name="connsiteX265" fmla="*/ 34366 w 598962"/>
                  <a:gd name="connsiteY265" fmla="*/ 1035389 h 1287893"/>
                  <a:gd name="connsiteX266" fmla="*/ 35840 w 598962"/>
                  <a:gd name="connsiteY266" fmla="*/ 1036421 h 1287893"/>
                  <a:gd name="connsiteX267" fmla="*/ 33924 w 598962"/>
                  <a:gd name="connsiteY267" fmla="*/ 1036863 h 1287893"/>
                  <a:gd name="connsiteX268" fmla="*/ 32301 w 598962"/>
                  <a:gd name="connsiteY268" fmla="*/ 1035536 h 1287893"/>
                  <a:gd name="connsiteX269" fmla="*/ 29646 w 598962"/>
                  <a:gd name="connsiteY269" fmla="*/ 1037896 h 1287893"/>
                  <a:gd name="connsiteX270" fmla="*/ 29646 w 598962"/>
                  <a:gd name="connsiteY270" fmla="*/ 1041141 h 1287893"/>
                  <a:gd name="connsiteX271" fmla="*/ 32301 w 598962"/>
                  <a:gd name="connsiteY271" fmla="*/ 1042616 h 1287893"/>
                  <a:gd name="connsiteX272" fmla="*/ 34366 w 598962"/>
                  <a:gd name="connsiteY272" fmla="*/ 1043058 h 1287893"/>
                  <a:gd name="connsiteX273" fmla="*/ 34955 w 598962"/>
                  <a:gd name="connsiteY273" fmla="*/ 1043353 h 1287893"/>
                  <a:gd name="connsiteX274" fmla="*/ 32744 w 598962"/>
                  <a:gd name="connsiteY274" fmla="*/ 1043796 h 1287893"/>
                  <a:gd name="connsiteX275" fmla="*/ 32006 w 598962"/>
                  <a:gd name="connsiteY275" fmla="*/ 1044386 h 1287893"/>
                  <a:gd name="connsiteX276" fmla="*/ 32006 w 598962"/>
                  <a:gd name="connsiteY276" fmla="*/ 1045565 h 1287893"/>
                  <a:gd name="connsiteX277" fmla="*/ 33039 w 598962"/>
                  <a:gd name="connsiteY277" fmla="*/ 1047483 h 1287893"/>
                  <a:gd name="connsiteX278" fmla="*/ 30383 w 598962"/>
                  <a:gd name="connsiteY278" fmla="*/ 1046598 h 1287893"/>
                  <a:gd name="connsiteX279" fmla="*/ 26696 w 598962"/>
                  <a:gd name="connsiteY279" fmla="*/ 1044091 h 1287893"/>
                  <a:gd name="connsiteX280" fmla="*/ 25664 w 598962"/>
                  <a:gd name="connsiteY280" fmla="*/ 1044091 h 1287893"/>
                  <a:gd name="connsiteX281" fmla="*/ 25664 w 598962"/>
                  <a:gd name="connsiteY281" fmla="*/ 1046008 h 1287893"/>
                  <a:gd name="connsiteX282" fmla="*/ 26991 w 598962"/>
                  <a:gd name="connsiteY282" fmla="*/ 1047336 h 1287893"/>
                  <a:gd name="connsiteX283" fmla="*/ 23304 w 598962"/>
                  <a:gd name="connsiteY283" fmla="*/ 1047336 h 1287893"/>
                  <a:gd name="connsiteX284" fmla="*/ 22419 w 598962"/>
                  <a:gd name="connsiteY284" fmla="*/ 1049253 h 1287893"/>
                  <a:gd name="connsiteX285" fmla="*/ 22124 w 598962"/>
                  <a:gd name="connsiteY285" fmla="*/ 1051760 h 1287893"/>
                  <a:gd name="connsiteX286" fmla="*/ 25664 w 598962"/>
                  <a:gd name="connsiteY286" fmla="*/ 1051760 h 1287893"/>
                  <a:gd name="connsiteX287" fmla="*/ 28909 w 598962"/>
                  <a:gd name="connsiteY287" fmla="*/ 1051318 h 1287893"/>
                  <a:gd name="connsiteX288" fmla="*/ 24632 w 598962"/>
                  <a:gd name="connsiteY288" fmla="*/ 1053678 h 1287893"/>
                  <a:gd name="connsiteX289" fmla="*/ 23894 w 598962"/>
                  <a:gd name="connsiteY289" fmla="*/ 1055005 h 1287893"/>
                  <a:gd name="connsiteX290" fmla="*/ 24189 w 598962"/>
                  <a:gd name="connsiteY290" fmla="*/ 1056775 h 1287893"/>
                  <a:gd name="connsiteX291" fmla="*/ 29204 w 598962"/>
                  <a:gd name="connsiteY291" fmla="*/ 1057217 h 1287893"/>
                  <a:gd name="connsiteX292" fmla="*/ 27876 w 598962"/>
                  <a:gd name="connsiteY292" fmla="*/ 1058397 h 1287893"/>
                  <a:gd name="connsiteX293" fmla="*/ 24778 w 598962"/>
                  <a:gd name="connsiteY293" fmla="*/ 1059135 h 1287893"/>
                  <a:gd name="connsiteX294" fmla="*/ 16372 w 598962"/>
                  <a:gd name="connsiteY294" fmla="*/ 1060314 h 1287893"/>
                  <a:gd name="connsiteX295" fmla="*/ 15782 w 598962"/>
                  <a:gd name="connsiteY295" fmla="*/ 1060905 h 1287893"/>
                  <a:gd name="connsiteX296" fmla="*/ 15487 w 598962"/>
                  <a:gd name="connsiteY296" fmla="*/ 1063264 h 1287893"/>
                  <a:gd name="connsiteX297" fmla="*/ 15929 w 598962"/>
                  <a:gd name="connsiteY297" fmla="*/ 1065182 h 1287893"/>
                  <a:gd name="connsiteX298" fmla="*/ 19027 w 598962"/>
                  <a:gd name="connsiteY298" fmla="*/ 1064887 h 1287893"/>
                  <a:gd name="connsiteX299" fmla="*/ 21829 w 598962"/>
                  <a:gd name="connsiteY299" fmla="*/ 1062674 h 1287893"/>
                  <a:gd name="connsiteX300" fmla="*/ 22271 w 598962"/>
                  <a:gd name="connsiteY300" fmla="*/ 1064002 h 1287893"/>
                  <a:gd name="connsiteX301" fmla="*/ 22271 w 598962"/>
                  <a:gd name="connsiteY301" fmla="*/ 1065182 h 1287893"/>
                  <a:gd name="connsiteX302" fmla="*/ 20059 w 598962"/>
                  <a:gd name="connsiteY302" fmla="*/ 1067689 h 1287893"/>
                  <a:gd name="connsiteX303" fmla="*/ 22124 w 598962"/>
                  <a:gd name="connsiteY303" fmla="*/ 1067984 h 1287893"/>
                  <a:gd name="connsiteX304" fmla="*/ 25369 w 598962"/>
                  <a:gd name="connsiteY304" fmla="*/ 1065624 h 1287893"/>
                  <a:gd name="connsiteX305" fmla="*/ 26991 w 598962"/>
                  <a:gd name="connsiteY305" fmla="*/ 1064887 h 1287893"/>
                  <a:gd name="connsiteX306" fmla="*/ 21682 w 598962"/>
                  <a:gd name="connsiteY306" fmla="*/ 1070639 h 1287893"/>
                  <a:gd name="connsiteX307" fmla="*/ 22124 w 598962"/>
                  <a:gd name="connsiteY307" fmla="*/ 1072704 h 1287893"/>
                  <a:gd name="connsiteX308" fmla="*/ 24778 w 598962"/>
                  <a:gd name="connsiteY308" fmla="*/ 1073589 h 1287893"/>
                  <a:gd name="connsiteX309" fmla="*/ 31859 w 598962"/>
                  <a:gd name="connsiteY309" fmla="*/ 1074326 h 1287893"/>
                  <a:gd name="connsiteX310" fmla="*/ 38938 w 598962"/>
                  <a:gd name="connsiteY310" fmla="*/ 1074032 h 1287893"/>
                  <a:gd name="connsiteX311" fmla="*/ 40118 w 598962"/>
                  <a:gd name="connsiteY311" fmla="*/ 1073589 h 1287893"/>
                  <a:gd name="connsiteX312" fmla="*/ 42183 w 598962"/>
                  <a:gd name="connsiteY312" fmla="*/ 1071229 h 1287893"/>
                  <a:gd name="connsiteX313" fmla="*/ 43510 w 598962"/>
                  <a:gd name="connsiteY313" fmla="*/ 1071229 h 1287893"/>
                  <a:gd name="connsiteX314" fmla="*/ 47197 w 598962"/>
                  <a:gd name="connsiteY314" fmla="*/ 1072409 h 1287893"/>
                  <a:gd name="connsiteX315" fmla="*/ 48230 w 598962"/>
                  <a:gd name="connsiteY315" fmla="*/ 1073589 h 1287893"/>
                  <a:gd name="connsiteX316" fmla="*/ 51328 w 598962"/>
                  <a:gd name="connsiteY316" fmla="*/ 1078161 h 1287893"/>
                  <a:gd name="connsiteX317" fmla="*/ 52802 w 598962"/>
                  <a:gd name="connsiteY317" fmla="*/ 1078161 h 1287893"/>
                  <a:gd name="connsiteX318" fmla="*/ 57374 w 598962"/>
                  <a:gd name="connsiteY318" fmla="*/ 1077719 h 1287893"/>
                  <a:gd name="connsiteX319" fmla="*/ 60324 w 598962"/>
                  <a:gd name="connsiteY319" fmla="*/ 1078014 h 1287893"/>
                  <a:gd name="connsiteX320" fmla="*/ 61357 w 598962"/>
                  <a:gd name="connsiteY320" fmla="*/ 1078751 h 1287893"/>
                  <a:gd name="connsiteX321" fmla="*/ 62242 w 598962"/>
                  <a:gd name="connsiteY321" fmla="*/ 1079783 h 1287893"/>
                  <a:gd name="connsiteX322" fmla="*/ 63569 w 598962"/>
                  <a:gd name="connsiteY322" fmla="*/ 1080668 h 1287893"/>
                  <a:gd name="connsiteX323" fmla="*/ 64159 w 598962"/>
                  <a:gd name="connsiteY323" fmla="*/ 1081996 h 1287893"/>
                  <a:gd name="connsiteX324" fmla="*/ 63716 w 598962"/>
                  <a:gd name="connsiteY324" fmla="*/ 1083913 h 1287893"/>
                  <a:gd name="connsiteX325" fmla="*/ 64601 w 598962"/>
                  <a:gd name="connsiteY325" fmla="*/ 1085241 h 1287893"/>
                  <a:gd name="connsiteX326" fmla="*/ 65192 w 598962"/>
                  <a:gd name="connsiteY326" fmla="*/ 1085831 h 1287893"/>
                  <a:gd name="connsiteX327" fmla="*/ 67404 w 598962"/>
                  <a:gd name="connsiteY327" fmla="*/ 1085241 h 1287893"/>
                  <a:gd name="connsiteX328" fmla="*/ 70206 w 598962"/>
                  <a:gd name="connsiteY328" fmla="*/ 1085978 h 1287893"/>
                  <a:gd name="connsiteX329" fmla="*/ 71681 w 598962"/>
                  <a:gd name="connsiteY329" fmla="*/ 1085241 h 1287893"/>
                  <a:gd name="connsiteX330" fmla="*/ 75221 w 598962"/>
                  <a:gd name="connsiteY330" fmla="*/ 1084503 h 1287893"/>
                  <a:gd name="connsiteX331" fmla="*/ 77139 w 598962"/>
                  <a:gd name="connsiteY331" fmla="*/ 1084946 h 1287893"/>
                  <a:gd name="connsiteX332" fmla="*/ 80531 w 598962"/>
                  <a:gd name="connsiteY332" fmla="*/ 1086125 h 1287893"/>
                  <a:gd name="connsiteX333" fmla="*/ 84070 w 598962"/>
                  <a:gd name="connsiteY333" fmla="*/ 1086716 h 1287893"/>
                  <a:gd name="connsiteX334" fmla="*/ 90412 w 598962"/>
                  <a:gd name="connsiteY334" fmla="*/ 1086421 h 1287893"/>
                  <a:gd name="connsiteX335" fmla="*/ 99410 w 598962"/>
                  <a:gd name="connsiteY335" fmla="*/ 1084208 h 1287893"/>
                  <a:gd name="connsiteX336" fmla="*/ 100589 w 598962"/>
                  <a:gd name="connsiteY336" fmla="*/ 1083176 h 1287893"/>
                  <a:gd name="connsiteX337" fmla="*/ 101474 w 598962"/>
                  <a:gd name="connsiteY337" fmla="*/ 1081849 h 1287893"/>
                  <a:gd name="connsiteX338" fmla="*/ 105604 w 598962"/>
                  <a:gd name="connsiteY338" fmla="*/ 1077129 h 1287893"/>
                  <a:gd name="connsiteX339" fmla="*/ 112536 w 598962"/>
                  <a:gd name="connsiteY339" fmla="*/ 1071524 h 1287893"/>
                  <a:gd name="connsiteX340" fmla="*/ 114601 w 598962"/>
                  <a:gd name="connsiteY340" fmla="*/ 1069017 h 1287893"/>
                  <a:gd name="connsiteX341" fmla="*/ 116371 w 598962"/>
                  <a:gd name="connsiteY341" fmla="*/ 1066067 h 1287893"/>
                  <a:gd name="connsiteX342" fmla="*/ 118584 w 598962"/>
                  <a:gd name="connsiteY342" fmla="*/ 1064445 h 1287893"/>
                  <a:gd name="connsiteX343" fmla="*/ 125221 w 598962"/>
                  <a:gd name="connsiteY343" fmla="*/ 1062970 h 1287893"/>
                  <a:gd name="connsiteX344" fmla="*/ 126400 w 598962"/>
                  <a:gd name="connsiteY344" fmla="*/ 1062380 h 1287893"/>
                  <a:gd name="connsiteX345" fmla="*/ 127876 w 598962"/>
                  <a:gd name="connsiteY345" fmla="*/ 1062085 h 1287893"/>
                  <a:gd name="connsiteX346" fmla="*/ 128318 w 598962"/>
                  <a:gd name="connsiteY346" fmla="*/ 1061200 h 1287893"/>
                  <a:gd name="connsiteX347" fmla="*/ 128318 w 598962"/>
                  <a:gd name="connsiteY347" fmla="*/ 1059577 h 1287893"/>
                  <a:gd name="connsiteX348" fmla="*/ 126991 w 598962"/>
                  <a:gd name="connsiteY348" fmla="*/ 1058397 h 1287893"/>
                  <a:gd name="connsiteX349" fmla="*/ 125958 w 598962"/>
                  <a:gd name="connsiteY349" fmla="*/ 1057070 h 1287893"/>
                  <a:gd name="connsiteX350" fmla="*/ 125958 w 598962"/>
                  <a:gd name="connsiteY350" fmla="*/ 1056038 h 1287893"/>
                  <a:gd name="connsiteX351" fmla="*/ 128908 w 598962"/>
                  <a:gd name="connsiteY351" fmla="*/ 1050728 h 1287893"/>
                  <a:gd name="connsiteX352" fmla="*/ 130825 w 598962"/>
                  <a:gd name="connsiteY352" fmla="*/ 1046008 h 1287893"/>
                  <a:gd name="connsiteX353" fmla="*/ 132152 w 598962"/>
                  <a:gd name="connsiteY353" fmla="*/ 1040846 h 1287893"/>
                  <a:gd name="connsiteX354" fmla="*/ 133480 w 598962"/>
                  <a:gd name="connsiteY354" fmla="*/ 1038781 h 1287893"/>
                  <a:gd name="connsiteX355" fmla="*/ 136725 w 598962"/>
                  <a:gd name="connsiteY355" fmla="*/ 1035094 h 1287893"/>
                  <a:gd name="connsiteX356" fmla="*/ 137314 w 598962"/>
                  <a:gd name="connsiteY356" fmla="*/ 1033176 h 1287893"/>
                  <a:gd name="connsiteX357" fmla="*/ 134365 w 598962"/>
                  <a:gd name="connsiteY357" fmla="*/ 1031849 h 1287893"/>
                  <a:gd name="connsiteX358" fmla="*/ 133775 w 598962"/>
                  <a:gd name="connsiteY358" fmla="*/ 1030964 h 1287893"/>
                  <a:gd name="connsiteX359" fmla="*/ 137610 w 598962"/>
                  <a:gd name="connsiteY359" fmla="*/ 1030964 h 1287893"/>
                  <a:gd name="connsiteX360" fmla="*/ 138937 w 598962"/>
                  <a:gd name="connsiteY360" fmla="*/ 1026392 h 1287893"/>
                  <a:gd name="connsiteX361" fmla="*/ 139379 w 598962"/>
                  <a:gd name="connsiteY361" fmla="*/ 1021377 h 1287893"/>
                  <a:gd name="connsiteX362" fmla="*/ 139822 w 598962"/>
                  <a:gd name="connsiteY362" fmla="*/ 1018427 h 1287893"/>
                  <a:gd name="connsiteX363" fmla="*/ 142034 w 598962"/>
                  <a:gd name="connsiteY363" fmla="*/ 1011348 h 1287893"/>
                  <a:gd name="connsiteX364" fmla="*/ 141297 w 598962"/>
                  <a:gd name="connsiteY364" fmla="*/ 1010610 h 1287893"/>
                  <a:gd name="connsiteX365" fmla="*/ 140117 w 598962"/>
                  <a:gd name="connsiteY365" fmla="*/ 1010168 h 1287893"/>
                  <a:gd name="connsiteX366" fmla="*/ 143362 w 598962"/>
                  <a:gd name="connsiteY366" fmla="*/ 1009873 h 1287893"/>
                  <a:gd name="connsiteX367" fmla="*/ 144689 w 598962"/>
                  <a:gd name="connsiteY367" fmla="*/ 1008398 h 1287893"/>
                  <a:gd name="connsiteX368" fmla="*/ 145279 w 598962"/>
                  <a:gd name="connsiteY368" fmla="*/ 1006038 h 1287893"/>
                  <a:gd name="connsiteX369" fmla="*/ 147197 w 598962"/>
                  <a:gd name="connsiteY369" fmla="*/ 1005448 h 1287893"/>
                  <a:gd name="connsiteX370" fmla="*/ 150884 w 598962"/>
                  <a:gd name="connsiteY370" fmla="*/ 1005448 h 1287893"/>
                  <a:gd name="connsiteX371" fmla="*/ 152211 w 598962"/>
                  <a:gd name="connsiteY371" fmla="*/ 1004710 h 1287893"/>
                  <a:gd name="connsiteX372" fmla="*/ 154719 w 598962"/>
                  <a:gd name="connsiteY372" fmla="*/ 1002941 h 1287893"/>
                  <a:gd name="connsiteX373" fmla="*/ 156931 w 598962"/>
                  <a:gd name="connsiteY373" fmla="*/ 1001761 h 1287893"/>
                  <a:gd name="connsiteX374" fmla="*/ 159144 w 598962"/>
                  <a:gd name="connsiteY374" fmla="*/ 1001023 h 1287893"/>
                  <a:gd name="connsiteX375" fmla="*/ 161798 w 598962"/>
                  <a:gd name="connsiteY375" fmla="*/ 999843 h 1287893"/>
                  <a:gd name="connsiteX376" fmla="*/ 164453 w 598962"/>
                  <a:gd name="connsiteY376" fmla="*/ 998221 h 1287893"/>
                  <a:gd name="connsiteX377" fmla="*/ 163273 w 598962"/>
                  <a:gd name="connsiteY377" fmla="*/ 996303 h 1287893"/>
                  <a:gd name="connsiteX378" fmla="*/ 161061 w 598962"/>
                  <a:gd name="connsiteY378" fmla="*/ 993354 h 1287893"/>
                  <a:gd name="connsiteX379" fmla="*/ 160618 w 598962"/>
                  <a:gd name="connsiteY379" fmla="*/ 992174 h 1287893"/>
                  <a:gd name="connsiteX380" fmla="*/ 163568 w 598962"/>
                  <a:gd name="connsiteY380" fmla="*/ 994091 h 1287893"/>
                  <a:gd name="connsiteX381" fmla="*/ 165486 w 598962"/>
                  <a:gd name="connsiteY381" fmla="*/ 996008 h 1287893"/>
                  <a:gd name="connsiteX382" fmla="*/ 167403 w 598962"/>
                  <a:gd name="connsiteY382" fmla="*/ 997336 h 1287893"/>
                  <a:gd name="connsiteX383" fmla="*/ 168878 w 598962"/>
                  <a:gd name="connsiteY383" fmla="*/ 997041 h 1287893"/>
                  <a:gd name="connsiteX384" fmla="*/ 169763 w 598962"/>
                  <a:gd name="connsiteY384" fmla="*/ 996156 h 1287893"/>
                  <a:gd name="connsiteX385" fmla="*/ 170058 w 598962"/>
                  <a:gd name="connsiteY385" fmla="*/ 994533 h 1287893"/>
                  <a:gd name="connsiteX386" fmla="*/ 170943 w 598962"/>
                  <a:gd name="connsiteY386" fmla="*/ 993501 h 1287893"/>
                  <a:gd name="connsiteX387" fmla="*/ 172270 w 598962"/>
                  <a:gd name="connsiteY387" fmla="*/ 992911 h 1287893"/>
                  <a:gd name="connsiteX388" fmla="*/ 173450 w 598962"/>
                  <a:gd name="connsiteY388" fmla="*/ 993354 h 1287893"/>
                  <a:gd name="connsiteX389" fmla="*/ 174925 w 598962"/>
                  <a:gd name="connsiteY389" fmla="*/ 994386 h 1287893"/>
                  <a:gd name="connsiteX390" fmla="*/ 172123 w 598962"/>
                  <a:gd name="connsiteY390" fmla="*/ 996303 h 1287893"/>
                  <a:gd name="connsiteX391" fmla="*/ 172860 w 598962"/>
                  <a:gd name="connsiteY391" fmla="*/ 996599 h 1287893"/>
                  <a:gd name="connsiteX392" fmla="*/ 174187 w 598962"/>
                  <a:gd name="connsiteY392" fmla="*/ 996156 h 1287893"/>
                  <a:gd name="connsiteX393" fmla="*/ 179202 w 598962"/>
                  <a:gd name="connsiteY393" fmla="*/ 995566 h 1287893"/>
                  <a:gd name="connsiteX394" fmla="*/ 180972 w 598962"/>
                  <a:gd name="connsiteY394" fmla="*/ 997336 h 1287893"/>
                  <a:gd name="connsiteX395" fmla="*/ 183627 w 598962"/>
                  <a:gd name="connsiteY395" fmla="*/ 998074 h 1287893"/>
                  <a:gd name="connsiteX396" fmla="*/ 186282 w 598962"/>
                  <a:gd name="connsiteY396" fmla="*/ 998074 h 1287893"/>
                  <a:gd name="connsiteX397" fmla="*/ 187314 w 598962"/>
                  <a:gd name="connsiteY397" fmla="*/ 997483 h 1287893"/>
                  <a:gd name="connsiteX398" fmla="*/ 188051 w 598962"/>
                  <a:gd name="connsiteY398" fmla="*/ 996451 h 1287893"/>
                  <a:gd name="connsiteX399" fmla="*/ 188642 w 598962"/>
                  <a:gd name="connsiteY399" fmla="*/ 994976 h 1287893"/>
                  <a:gd name="connsiteX400" fmla="*/ 188199 w 598962"/>
                  <a:gd name="connsiteY400" fmla="*/ 992026 h 1287893"/>
                  <a:gd name="connsiteX401" fmla="*/ 187609 w 598962"/>
                  <a:gd name="connsiteY401" fmla="*/ 991141 h 1287893"/>
                  <a:gd name="connsiteX402" fmla="*/ 184364 w 598962"/>
                  <a:gd name="connsiteY402" fmla="*/ 990551 h 1287893"/>
                  <a:gd name="connsiteX403" fmla="*/ 180677 w 598962"/>
                  <a:gd name="connsiteY403" fmla="*/ 989371 h 1287893"/>
                  <a:gd name="connsiteX404" fmla="*/ 179644 w 598962"/>
                  <a:gd name="connsiteY404" fmla="*/ 987454 h 1287893"/>
                  <a:gd name="connsiteX405" fmla="*/ 179202 w 598962"/>
                  <a:gd name="connsiteY405" fmla="*/ 985979 h 1287893"/>
                  <a:gd name="connsiteX406" fmla="*/ 178907 w 598962"/>
                  <a:gd name="connsiteY406" fmla="*/ 984357 h 1287893"/>
                  <a:gd name="connsiteX407" fmla="*/ 177728 w 598962"/>
                  <a:gd name="connsiteY407" fmla="*/ 983619 h 1287893"/>
                  <a:gd name="connsiteX408" fmla="*/ 173302 w 598962"/>
                  <a:gd name="connsiteY408" fmla="*/ 984209 h 1287893"/>
                  <a:gd name="connsiteX409" fmla="*/ 174187 w 598962"/>
                  <a:gd name="connsiteY409" fmla="*/ 983324 h 1287893"/>
                  <a:gd name="connsiteX410" fmla="*/ 175957 w 598962"/>
                  <a:gd name="connsiteY410" fmla="*/ 983029 h 1287893"/>
                  <a:gd name="connsiteX411" fmla="*/ 177728 w 598962"/>
                  <a:gd name="connsiteY411" fmla="*/ 982144 h 1287893"/>
                  <a:gd name="connsiteX412" fmla="*/ 178613 w 598962"/>
                  <a:gd name="connsiteY412" fmla="*/ 980669 h 1287893"/>
                  <a:gd name="connsiteX413" fmla="*/ 177432 w 598962"/>
                  <a:gd name="connsiteY413" fmla="*/ 979342 h 1287893"/>
                  <a:gd name="connsiteX414" fmla="*/ 175810 w 598962"/>
                  <a:gd name="connsiteY414" fmla="*/ 978899 h 1287893"/>
                  <a:gd name="connsiteX415" fmla="*/ 175810 w 598962"/>
                  <a:gd name="connsiteY415" fmla="*/ 978015 h 1287893"/>
                  <a:gd name="connsiteX416" fmla="*/ 178170 w 598962"/>
                  <a:gd name="connsiteY416" fmla="*/ 977572 h 1287893"/>
                  <a:gd name="connsiteX417" fmla="*/ 180530 w 598962"/>
                  <a:gd name="connsiteY417" fmla="*/ 975655 h 1287893"/>
                  <a:gd name="connsiteX418" fmla="*/ 182594 w 598962"/>
                  <a:gd name="connsiteY418" fmla="*/ 973295 h 1287893"/>
                  <a:gd name="connsiteX419" fmla="*/ 187462 w 598962"/>
                  <a:gd name="connsiteY419" fmla="*/ 971230 h 1287893"/>
                  <a:gd name="connsiteX420" fmla="*/ 189527 w 598962"/>
                  <a:gd name="connsiteY420" fmla="*/ 970050 h 1287893"/>
                  <a:gd name="connsiteX421" fmla="*/ 191444 w 598962"/>
                  <a:gd name="connsiteY421" fmla="*/ 968575 h 1287893"/>
                  <a:gd name="connsiteX422" fmla="*/ 194689 w 598962"/>
                  <a:gd name="connsiteY422" fmla="*/ 964298 h 1287893"/>
                  <a:gd name="connsiteX423" fmla="*/ 199851 w 598962"/>
                  <a:gd name="connsiteY423" fmla="*/ 954121 h 1287893"/>
                  <a:gd name="connsiteX424" fmla="*/ 201031 w 598962"/>
                  <a:gd name="connsiteY424" fmla="*/ 952794 h 1287893"/>
                  <a:gd name="connsiteX425" fmla="*/ 207520 w 598962"/>
                  <a:gd name="connsiteY425" fmla="*/ 946452 h 1287893"/>
                  <a:gd name="connsiteX426" fmla="*/ 208848 w 598962"/>
                  <a:gd name="connsiteY426" fmla="*/ 944534 h 1287893"/>
                  <a:gd name="connsiteX427" fmla="*/ 208848 w 598962"/>
                  <a:gd name="connsiteY427" fmla="*/ 942027 h 1287893"/>
                  <a:gd name="connsiteX428" fmla="*/ 211060 w 598962"/>
                  <a:gd name="connsiteY428" fmla="*/ 940404 h 1287893"/>
                  <a:gd name="connsiteX429" fmla="*/ 212977 w 598962"/>
                  <a:gd name="connsiteY429" fmla="*/ 938045 h 1287893"/>
                  <a:gd name="connsiteX430" fmla="*/ 217403 w 598962"/>
                  <a:gd name="connsiteY430" fmla="*/ 933325 h 1287893"/>
                  <a:gd name="connsiteX431" fmla="*/ 218140 w 598962"/>
                  <a:gd name="connsiteY431" fmla="*/ 932145 h 1287893"/>
                  <a:gd name="connsiteX432" fmla="*/ 219173 w 598962"/>
                  <a:gd name="connsiteY432" fmla="*/ 929932 h 1287893"/>
                  <a:gd name="connsiteX433" fmla="*/ 217403 w 598962"/>
                  <a:gd name="connsiteY433" fmla="*/ 928015 h 1287893"/>
                  <a:gd name="connsiteX434" fmla="*/ 216223 w 598962"/>
                  <a:gd name="connsiteY434" fmla="*/ 927425 h 1287893"/>
                  <a:gd name="connsiteX435" fmla="*/ 214010 w 598962"/>
                  <a:gd name="connsiteY435" fmla="*/ 927868 h 1287893"/>
                  <a:gd name="connsiteX436" fmla="*/ 216075 w 598962"/>
                  <a:gd name="connsiteY436" fmla="*/ 924475 h 1287893"/>
                  <a:gd name="connsiteX437" fmla="*/ 214305 w 598962"/>
                  <a:gd name="connsiteY437" fmla="*/ 922705 h 1287893"/>
                  <a:gd name="connsiteX438" fmla="*/ 213862 w 598962"/>
                  <a:gd name="connsiteY438" fmla="*/ 921673 h 1287893"/>
                  <a:gd name="connsiteX439" fmla="*/ 213862 w 598962"/>
                  <a:gd name="connsiteY439" fmla="*/ 920345 h 1287893"/>
                  <a:gd name="connsiteX440" fmla="*/ 214601 w 598962"/>
                  <a:gd name="connsiteY440" fmla="*/ 918428 h 1287893"/>
                  <a:gd name="connsiteX441" fmla="*/ 216370 w 598962"/>
                  <a:gd name="connsiteY441" fmla="*/ 917248 h 1287893"/>
                  <a:gd name="connsiteX442" fmla="*/ 218140 w 598962"/>
                  <a:gd name="connsiteY442" fmla="*/ 916806 h 1287893"/>
                  <a:gd name="connsiteX443" fmla="*/ 219762 w 598962"/>
                  <a:gd name="connsiteY443" fmla="*/ 915331 h 1287893"/>
                  <a:gd name="connsiteX444" fmla="*/ 221532 w 598962"/>
                  <a:gd name="connsiteY444" fmla="*/ 912971 h 1287893"/>
                  <a:gd name="connsiteX445" fmla="*/ 221532 w 598962"/>
                  <a:gd name="connsiteY445" fmla="*/ 910316 h 1287893"/>
                  <a:gd name="connsiteX446" fmla="*/ 219319 w 598962"/>
                  <a:gd name="connsiteY446" fmla="*/ 912381 h 1287893"/>
                  <a:gd name="connsiteX447" fmla="*/ 215485 w 598962"/>
                  <a:gd name="connsiteY447" fmla="*/ 914741 h 1287893"/>
                  <a:gd name="connsiteX448" fmla="*/ 598815 w 598962"/>
                  <a:gd name="connsiteY448" fmla="*/ 20944 h 1287893"/>
                  <a:gd name="connsiteX449" fmla="*/ 598815 w 598962"/>
                  <a:gd name="connsiteY449" fmla="*/ 20944 h 1287893"/>
                  <a:gd name="connsiteX450" fmla="*/ 598815 w 598962"/>
                  <a:gd name="connsiteY450" fmla="*/ 20649 h 1287893"/>
                  <a:gd name="connsiteX451" fmla="*/ 598520 w 598962"/>
                  <a:gd name="connsiteY451" fmla="*/ 20649 h 1287893"/>
                  <a:gd name="connsiteX452" fmla="*/ 598520 w 598962"/>
                  <a:gd name="connsiteY452" fmla="*/ 20944 h 1287893"/>
                  <a:gd name="connsiteX453" fmla="*/ 598815 w 598962"/>
                  <a:gd name="connsiteY453" fmla="*/ 20944 h 1287893"/>
                  <a:gd name="connsiteX454" fmla="*/ 598815 w 598962"/>
                  <a:gd name="connsiteY454" fmla="*/ 21239 h 1287893"/>
                  <a:gd name="connsiteX455" fmla="*/ 598963 w 598962"/>
                  <a:gd name="connsiteY455" fmla="*/ 21239 h 1287893"/>
                  <a:gd name="connsiteX456" fmla="*/ 598963 w 598962"/>
                  <a:gd name="connsiteY456" fmla="*/ 20944 h 1287893"/>
                  <a:gd name="connsiteX457" fmla="*/ 564892 w 598962"/>
                  <a:gd name="connsiteY457" fmla="*/ 295 h 1287893"/>
                  <a:gd name="connsiteX458" fmla="*/ 564597 w 598962"/>
                  <a:gd name="connsiteY458" fmla="*/ 0 h 1287893"/>
                  <a:gd name="connsiteX459" fmla="*/ 564597 w 598962"/>
                  <a:gd name="connsiteY459" fmla="*/ 0 h 1287893"/>
                  <a:gd name="connsiteX460" fmla="*/ 564597 w 598962"/>
                  <a:gd name="connsiteY460" fmla="*/ 295 h 1287893"/>
                  <a:gd name="connsiteX461" fmla="*/ 564892 w 598962"/>
                  <a:gd name="connsiteY461" fmla="*/ 590 h 1287893"/>
                  <a:gd name="connsiteX462" fmla="*/ 564892 w 598962"/>
                  <a:gd name="connsiteY462" fmla="*/ 885 h 1287893"/>
                  <a:gd name="connsiteX463" fmla="*/ 565187 w 598962"/>
                  <a:gd name="connsiteY463" fmla="*/ 885 h 1287893"/>
                  <a:gd name="connsiteX464" fmla="*/ 565187 w 598962"/>
                  <a:gd name="connsiteY464" fmla="*/ 147 h 1287893"/>
                  <a:gd name="connsiteX465" fmla="*/ 325513 w 598962"/>
                  <a:gd name="connsiteY465" fmla="*/ 803680 h 1287893"/>
                  <a:gd name="connsiteX466" fmla="*/ 323154 w 598962"/>
                  <a:gd name="connsiteY466" fmla="*/ 802058 h 1287893"/>
                  <a:gd name="connsiteX467" fmla="*/ 316221 w 598962"/>
                  <a:gd name="connsiteY467" fmla="*/ 801762 h 1287893"/>
                  <a:gd name="connsiteX468" fmla="*/ 314894 w 598962"/>
                  <a:gd name="connsiteY468" fmla="*/ 802500 h 1287893"/>
                  <a:gd name="connsiteX469" fmla="*/ 313567 w 598962"/>
                  <a:gd name="connsiteY469" fmla="*/ 803533 h 1287893"/>
                  <a:gd name="connsiteX470" fmla="*/ 311059 w 598962"/>
                  <a:gd name="connsiteY470" fmla="*/ 804712 h 1287893"/>
                  <a:gd name="connsiteX471" fmla="*/ 308847 w 598962"/>
                  <a:gd name="connsiteY471" fmla="*/ 806187 h 1287893"/>
                  <a:gd name="connsiteX472" fmla="*/ 306783 w 598962"/>
                  <a:gd name="connsiteY472" fmla="*/ 809284 h 1287893"/>
                  <a:gd name="connsiteX473" fmla="*/ 304422 w 598962"/>
                  <a:gd name="connsiteY473" fmla="*/ 811939 h 1287893"/>
                  <a:gd name="connsiteX474" fmla="*/ 301620 w 598962"/>
                  <a:gd name="connsiteY474" fmla="*/ 813709 h 1287893"/>
                  <a:gd name="connsiteX475" fmla="*/ 298523 w 598962"/>
                  <a:gd name="connsiteY475" fmla="*/ 814742 h 1287893"/>
                  <a:gd name="connsiteX476" fmla="*/ 293950 w 598962"/>
                  <a:gd name="connsiteY476" fmla="*/ 814742 h 1287893"/>
                  <a:gd name="connsiteX477" fmla="*/ 283774 w 598962"/>
                  <a:gd name="connsiteY477" fmla="*/ 811644 h 1287893"/>
                  <a:gd name="connsiteX478" fmla="*/ 279644 w 598962"/>
                  <a:gd name="connsiteY478" fmla="*/ 809875 h 1287893"/>
                  <a:gd name="connsiteX479" fmla="*/ 271237 w 598962"/>
                  <a:gd name="connsiteY479" fmla="*/ 805302 h 1287893"/>
                  <a:gd name="connsiteX480" fmla="*/ 269910 w 598962"/>
                  <a:gd name="connsiteY480" fmla="*/ 804860 h 1287893"/>
                  <a:gd name="connsiteX481" fmla="*/ 268582 w 598962"/>
                  <a:gd name="connsiteY481" fmla="*/ 804860 h 1287893"/>
                  <a:gd name="connsiteX482" fmla="*/ 266369 w 598962"/>
                  <a:gd name="connsiteY482" fmla="*/ 804270 h 1287893"/>
                  <a:gd name="connsiteX483" fmla="*/ 264599 w 598962"/>
                  <a:gd name="connsiteY483" fmla="*/ 802942 h 1287893"/>
                  <a:gd name="connsiteX484" fmla="*/ 264599 w 598962"/>
                  <a:gd name="connsiteY484" fmla="*/ 802205 h 1287893"/>
                  <a:gd name="connsiteX485" fmla="*/ 265042 w 598962"/>
                  <a:gd name="connsiteY485" fmla="*/ 801762 h 1287893"/>
                  <a:gd name="connsiteX486" fmla="*/ 266960 w 598962"/>
                  <a:gd name="connsiteY486" fmla="*/ 802500 h 1287893"/>
                  <a:gd name="connsiteX487" fmla="*/ 266517 w 598962"/>
                  <a:gd name="connsiteY487" fmla="*/ 801025 h 1287893"/>
                  <a:gd name="connsiteX488" fmla="*/ 263272 w 598962"/>
                  <a:gd name="connsiteY488" fmla="*/ 797928 h 1287893"/>
                  <a:gd name="connsiteX489" fmla="*/ 261503 w 598962"/>
                  <a:gd name="connsiteY489" fmla="*/ 790996 h 1287893"/>
                  <a:gd name="connsiteX490" fmla="*/ 260322 w 598962"/>
                  <a:gd name="connsiteY490" fmla="*/ 783621 h 1287893"/>
                  <a:gd name="connsiteX491" fmla="*/ 259438 w 598962"/>
                  <a:gd name="connsiteY491" fmla="*/ 781114 h 1287893"/>
                  <a:gd name="connsiteX492" fmla="*/ 257815 w 598962"/>
                  <a:gd name="connsiteY492" fmla="*/ 779049 h 1287893"/>
                  <a:gd name="connsiteX493" fmla="*/ 257520 w 598962"/>
                  <a:gd name="connsiteY493" fmla="*/ 776984 h 1287893"/>
                  <a:gd name="connsiteX494" fmla="*/ 255161 w 598962"/>
                  <a:gd name="connsiteY494" fmla="*/ 777279 h 1287893"/>
                  <a:gd name="connsiteX495" fmla="*/ 251178 w 598962"/>
                  <a:gd name="connsiteY495" fmla="*/ 772264 h 1287893"/>
                  <a:gd name="connsiteX496" fmla="*/ 250441 w 598962"/>
                  <a:gd name="connsiteY496" fmla="*/ 770642 h 1287893"/>
                  <a:gd name="connsiteX497" fmla="*/ 249408 w 598962"/>
                  <a:gd name="connsiteY497" fmla="*/ 769314 h 1287893"/>
                  <a:gd name="connsiteX498" fmla="*/ 247786 w 598962"/>
                  <a:gd name="connsiteY498" fmla="*/ 770052 h 1287893"/>
                  <a:gd name="connsiteX499" fmla="*/ 247343 w 598962"/>
                  <a:gd name="connsiteY499" fmla="*/ 771674 h 1287893"/>
                  <a:gd name="connsiteX500" fmla="*/ 248376 w 598962"/>
                  <a:gd name="connsiteY500" fmla="*/ 772706 h 1287893"/>
                  <a:gd name="connsiteX501" fmla="*/ 249261 w 598962"/>
                  <a:gd name="connsiteY501" fmla="*/ 774034 h 1287893"/>
                  <a:gd name="connsiteX502" fmla="*/ 249998 w 598962"/>
                  <a:gd name="connsiteY502" fmla="*/ 775657 h 1287893"/>
                  <a:gd name="connsiteX503" fmla="*/ 250293 w 598962"/>
                  <a:gd name="connsiteY503" fmla="*/ 777426 h 1287893"/>
                  <a:gd name="connsiteX504" fmla="*/ 250293 w 598962"/>
                  <a:gd name="connsiteY504" fmla="*/ 780966 h 1287893"/>
                  <a:gd name="connsiteX505" fmla="*/ 251620 w 598962"/>
                  <a:gd name="connsiteY505" fmla="*/ 786424 h 1287893"/>
                  <a:gd name="connsiteX506" fmla="*/ 252063 w 598962"/>
                  <a:gd name="connsiteY506" fmla="*/ 789816 h 1287893"/>
                  <a:gd name="connsiteX507" fmla="*/ 251326 w 598962"/>
                  <a:gd name="connsiteY507" fmla="*/ 791143 h 1287893"/>
                  <a:gd name="connsiteX508" fmla="*/ 249261 w 598962"/>
                  <a:gd name="connsiteY508" fmla="*/ 791586 h 1287893"/>
                  <a:gd name="connsiteX509" fmla="*/ 247343 w 598962"/>
                  <a:gd name="connsiteY509" fmla="*/ 791291 h 1287893"/>
                  <a:gd name="connsiteX510" fmla="*/ 246311 w 598962"/>
                  <a:gd name="connsiteY510" fmla="*/ 789816 h 1287893"/>
                  <a:gd name="connsiteX511" fmla="*/ 245721 w 598962"/>
                  <a:gd name="connsiteY511" fmla="*/ 786424 h 1287893"/>
                  <a:gd name="connsiteX512" fmla="*/ 244984 w 598962"/>
                  <a:gd name="connsiteY512" fmla="*/ 784949 h 1287893"/>
                  <a:gd name="connsiteX513" fmla="*/ 243508 w 598962"/>
                  <a:gd name="connsiteY513" fmla="*/ 784358 h 1287893"/>
                  <a:gd name="connsiteX514" fmla="*/ 238346 w 598962"/>
                  <a:gd name="connsiteY514" fmla="*/ 782589 h 1287893"/>
                  <a:gd name="connsiteX515" fmla="*/ 235839 w 598962"/>
                  <a:gd name="connsiteY515" fmla="*/ 780819 h 1287893"/>
                  <a:gd name="connsiteX516" fmla="*/ 234953 w 598962"/>
                  <a:gd name="connsiteY516" fmla="*/ 781114 h 1287893"/>
                  <a:gd name="connsiteX517" fmla="*/ 234216 w 598962"/>
                  <a:gd name="connsiteY517" fmla="*/ 782441 h 1287893"/>
                  <a:gd name="connsiteX518" fmla="*/ 233184 w 598962"/>
                  <a:gd name="connsiteY518" fmla="*/ 781409 h 1287893"/>
                  <a:gd name="connsiteX519" fmla="*/ 232004 w 598962"/>
                  <a:gd name="connsiteY519" fmla="*/ 780819 h 1287893"/>
                  <a:gd name="connsiteX520" fmla="*/ 229939 w 598962"/>
                  <a:gd name="connsiteY520" fmla="*/ 780524 h 1287893"/>
                  <a:gd name="connsiteX521" fmla="*/ 229939 w 598962"/>
                  <a:gd name="connsiteY521" fmla="*/ 779196 h 1287893"/>
                  <a:gd name="connsiteX522" fmla="*/ 230677 w 598962"/>
                  <a:gd name="connsiteY522" fmla="*/ 778607 h 1287893"/>
                  <a:gd name="connsiteX523" fmla="*/ 231414 w 598962"/>
                  <a:gd name="connsiteY523" fmla="*/ 774919 h 1287893"/>
                  <a:gd name="connsiteX524" fmla="*/ 232446 w 598962"/>
                  <a:gd name="connsiteY524" fmla="*/ 773739 h 1287893"/>
                  <a:gd name="connsiteX525" fmla="*/ 230677 w 598962"/>
                  <a:gd name="connsiteY525" fmla="*/ 770052 h 1287893"/>
                  <a:gd name="connsiteX526" fmla="*/ 231266 w 598962"/>
                  <a:gd name="connsiteY526" fmla="*/ 768724 h 1287893"/>
                  <a:gd name="connsiteX527" fmla="*/ 231266 w 598962"/>
                  <a:gd name="connsiteY527" fmla="*/ 767102 h 1287893"/>
                  <a:gd name="connsiteX528" fmla="*/ 231857 w 598962"/>
                  <a:gd name="connsiteY528" fmla="*/ 764742 h 1287893"/>
                  <a:gd name="connsiteX529" fmla="*/ 226694 w 598962"/>
                  <a:gd name="connsiteY529" fmla="*/ 757957 h 1287893"/>
                  <a:gd name="connsiteX530" fmla="*/ 225219 w 598962"/>
                  <a:gd name="connsiteY530" fmla="*/ 755745 h 1287893"/>
                  <a:gd name="connsiteX531" fmla="*/ 223450 w 598962"/>
                  <a:gd name="connsiteY531" fmla="*/ 752058 h 1287893"/>
                  <a:gd name="connsiteX532" fmla="*/ 221237 w 598962"/>
                  <a:gd name="connsiteY532" fmla="*/ 749551 h 1287893"/>
                  <a:gd name="connsiteX533" fmla="*/ 221237 w 598962"/>
                  <a:gd name="connsiteY533" fmla="*/ 748813 h 1287893"/>
                  <a:gd name="connsiteX534" fmla="*/ 224777 w 598962"/>
                  <a:gd name="connsiteY534" fmla="*/ 749403 h 1287893"/>
                  <a:gd name="connsiteX535" fmla="*/ 225957 w 598962"/>
                  <a:gd name="connsiteY535" fmla="*/ 749108 h 1287893"/>
                  <a:gd name="connsiteX536" fmla="*/ 224039 w 598962"/>
                  <a:gd name="connsiteY536" fmla="*/ 745568 h 1287893"/>
                  <a:gd name="connsiteX537" fmla="*/ 224630 w 598962"/>
                  <a:gd name="connsiteY537" fmla="*/ 744388 h 1287893"/>
                  <a:gd name="connsiteX538" fmla="*/ 224924 w 598962"/>
                  <a:gd name="connsiteY538" fmla="*/ 743061 h 1287893"/>
                  <a:gd name="connsiteX539" fmla="*/ 222860 w 598962"/>
                  <a:gd name="connsiteY539" fmla="*/ 739226 h 1287893"/>
                  <a:gd name="connsiteX540" fmla="*/ 221680 w 598962"/>
                  <a:gd name="connsiteY540" fmla="*/ 737899 h 1287893"/>
                  <a:gd name="connsiteX541" fmla="*/ 220795 w 598962"/>
                  <a:gd name="connsiteY541" fmla="*/ 736571 h 1287893"/>
                  <a:gd name="connsiteX542" fmla="*/ 220943 w 598962"/>
                  <a:gd name="connsiteY542" fmla="*/ 736571 h 1287893"/>
                  <a:gd name="connsiteX543" fmla="*/ 220352 w 598962"/>
                  <a:gd name="connsiteY543" fmla="*/ 735244 h 1287893"/>
                  <a:gd name="connsiteX544" fmla="*/ 219025 w 598962"/>
                  <a:gd name="connsiteY544" fmla="*/ 732884 h 1287893"/>
                  <a:gd name="connsiteX545" fmla="*/ 217993 w 598962"/>
                  <a:gd name="connsiteY545" fmla="*/ 732884 h 1287893"/>
                  <a:gd name="connsiteX546" fmla="*/ 215927 w 598962"/>
                  <a:gd name="connsiteY546" fmla="*/ 734654 h 1287893"/>
                  <a:gd name="connsiteX547" fmla="*/ 214305 w 598962"/>
                  <a:gd name="connsiteY547" fmla="*/ 734359 h 1287893"/>
                  <a:gd name="connsiteX548" fmla="*/ 213716 w 598962"/>
                  <a:gd name="connsiteY548" fmla="*/ 733327 h 1287893"/>
                  <a:gd name="connsiteX549" fmla="*/ 213420 w 598962"/>
                  <a:gd name="connsiteY549" fmla="*/ 731999 h 1287893"/>
                  <a:gd name="connsiteX550" fmla="*/ 213716 w 598962"/>
                  <a:gd name="connsiteY550" fmla="*/ 730672 h 1287893"/>
                  <a:gd name="connsiteX551" fmla="*/ 213273 w 598962"/>
                  <a:gd name="connsiteY551" fmla="*/ 729787 h 1287893"/>
                  <a:gd name="connsiteX552" fmla="*/ 208553 w 598962"/>
                  <a:gd name="connsiteY552" fmla="*/ 727279 h 1287893"/>
                  <a:gd name="connsiteX553" fmla="*/ 206488 w 598962"/>
                  <a:gd name="connsiteY553" fmla="*/ 726394 h 1287893"/>
                  <a:gd name="connsiteX554" fmla="*/ 205603 w 598962"/>
                  <a:gd name="connsiteY554" fmla="*/ 726837 h 1287893"/>
                  <a:gd name="connsiteX555" fmla="*/ 204866 w 598962"/>
                  <a:gd name="connsiteY555" fmla="*/ 727574 h 1287893"/>
                  <a:gd name="connsiteX556" fmla="*/ 203685 w 598962"/>
                  <a:gd name="connsiteY556" fmla="*/ 727132 h 1287893"/>
                  <a:gd name="connsiteX557" fmla="*/ 202506 w 598962"/>
                  <a:gd name="connsiteY557" fmla="*/ 725657 h 1287893"/>
                  <a:gd name="connsiteX558" fmla="*/ 196754 w 598962"/>
                  <a:gd name="connsiteY558" fmla="*/ 723887 h 1287893"/>
                  <a:gd name="connsiteX559" fmla="*/ 195869 w 598962"/>
                  <a:gd name="connsiteY559" fmla="*/ 723297 h 1287893"/>
                  <a:gd name="connsiteX560" fmla="*/ 196164 w 598962"/>
                  <a:gd name="connsiteY560" fmla="*/ 720790 h 1287893"/>
                  <a:gd name="connsiteX561" fmla="*/ 194393 w 598962"/>
                  <a:gd name="connsiteY561" fmla="*/ 722265 h 1287893"/>
                  <a:gd name="connsiteX562" fmla="*/ 193362 w 598962"/>
                  <a:gd name="connsiteY562" fmla="*/ 723740 h 1287893"/>
                  <a:gd name="connsiteX563" fmla="*/ 191886 w 598962"/>
                  <a:gd name="connsiteY563" fmla="*/ 724772 h 1287893"/>
                  <a:gd name="connsiteX564" fmla="*/ 191444 w 598962"/>
                  <a:gd name="connsiteY564" fmla="*/ 723444 h 1287893"/>
                  <a:gd name="connsiteX565" fmla="*/ 190706 w 598962"/>
                  <a:gd name="connsiteY565" fmla="*/ 722412 h 1287893"/>
                  <a:gd name="connsiteX566" fmla="*/ 189084 w 598962"/>
                  <a:gd name="connsiteY566" fmla="*/ 721085 h 1287893"/>
                  <a:gd name="connsiteX567" fmla="*/ 188790 w 598962"/>
                  <a:gd name="connsiteY567" fmla="*/ 719757 h 1287893"/>
                  <a:gd name="connsiteX568" fmla="*/ 185692 w 598962"/>
                  <a:gd name="connsiteY568" fmla="*/ 715038 h 1287893"/>
                  <a:gd name="connsiteX569" fmla="*/ 184217 w 598962"/>
                  <a:gd name="connsiteY569" fmla="*/ 713563 h 1287893"/>
                  <a:gd name="connsiteX570" fmla="*/ 183332 w 598962"/>
                  <a:gd name="connsiteY570" fmla="*/ 711793 h 1287893"/>
                  <a:gd name="connsiteX571" fmla="*/ 185397 w 598962"/>
                  <a:gd name="connsiteY571" fmla="*/ 708695 h 1287893"/>
                  <a:gd name="connsiteX572" fmla="*/ 180972 w 598962"/>
                  <a:gd name="connsiteY572" fmla="*/ 708695 h 1287893"/>
                  <a:gd name="connsiteX573" fmla="*/ 176548 w 598962"/>
                  <a:gd name="connsiteY573" fmla="*/ 709433 h 1287893"/>
                  <a:gd name="connsiteX574" fmla="*/ 180530 w 598962"/>
                  <a:gd name="connsiteY574" fmla="*/ 714595 h 1287893"/>
                  <a:gd name="connsiteX575" fmla="*/ 184955 w 598962"/>
                  <a:gd name="connsiteY575" fmla="*/ 719462 h 1287893"/>
                  <a:gd name="connsiteX576" fmla="*/ 187314 w 598962"/>
                  <a:gd name="connsiteY576" fmla="*/ 722560 h 1287893"/>
                  <a:gd name="connsiteX577" fmla="*/ 189232 w 598962"/>
                  <a:gd name="connsiteY577" fmla="*/ 725952 h 1287893"/>
                  <a:gd name="connsiteX578" fmla="*/ 189232 w 598962"/>
                  <a:gd name="connsiteY578" fmla="*/ 729197 h 1287893"/>
                  <a:gd name="connsiteX579" fmla="*/ 187314 w 598962"/>
                  <a:gd name="connsiteY579" fmla="*/ 731557 h 1287893"/>
                  <a:gd name="connsiteX580" fmla="*/ 188494 w 598962"/>
                  <a:gd name="connsiteY580" fmla="*/ 732884 h 1287893"/>
                  <a:gd name="connsiteX581" fmla="*/ 190264 w 598962"/>
                  <a:gd name="connsiteY581" fmla="*/ 735391 h 1287893"/>
                  <a:gd name="connsiteX582" fmla="*/ 191444 w 598962"/>
                  <a:gd name="connsiteY582" fmla="*/ 735686 h 1287893"/>
                  <a:gd name="connsiteX583" fmla="*/ 191886 w 598962"/>
                  <a:gd name="connsiteY583" fmla="*/ 736424 h 1287893"/>
                  <a:gd name="connsiteX584" fmla="*/ 191886 w 598962"/>
                  <a:gd name="connsiteY584" fmla="*/ 737604 h 1287893"/>
                  <a:gd name="connsiteX585" fmla="*/ 192477 w 598962"/>
                  <a:gd name="connsiteY585" fmla="*/ 738636 h 1287893"/>
                  <a:gd name="connsiteX586" fmla="*/ 194099 w 598962"/>
                  <a:gd name="connsiteY586" fmla="*/ 740259 h 1287893"/>
                  <a:gd name="connsiteX587" fmla="*/ 194689 w 598962"/>
                  <a:gd name="connsiteY587" fmla="*/ 739669 h 1287893"/>
                  <a:gd name="connsiteX588" fmla="*/ 196016 w 598962"/>
                  <a:gd name="connsiteY588" fmla="*/ 737309 h 1287893"/>
                  <a:gd name="connsiteX589" fmla="*/ 197049 w 598962"/>
                  <a:gd name="connsiteY589" fmla="*/ 736277 h 1287893"/>
                  <a:gd name="connsiteX590" fmla="*/ 198228 w 598962"/>
                  <a:gd name="connsiteY590" fmla="*/ 735391 h 1287893"/>
                  <a:gd name="connsiteX591" fmla="*/ 199261 w 598962"/>
                  <a:gd name="connsiteY591" fmla="*/ 734949 h 1287893"/>
                  <a:gd name="connsiteX592" fmla="*/ 200441 w 598962"/>
                  <a:gd name="connsiteY592" fmla="*/ 734949 h 1287893"/>
                  <a:gd name="connsiteX593" fmla="*/ 199998 w 598962"/>
                  <a:gd name="connsiteY593" fmla="*/ 736277 h 1287893"/>
                  <a:gd name="connsiteX594" fmla="*/ 199408 w 598962"/>
                  <a:gd name="connsiteY594" fmla="*/ 737162 h 1287893"/>
                  <a:gd name="connsiteX595" fmla="*/ 196606 w 598962"/>
                  <a:gd name="connsiteY595" fmla="*/ 739226 h 1287893"/>
                  <a:gd name="connsiteX596" fmla="*/ 194836 w 598962"/>
                  <a:gd name="connsiteY596" fmla="*/ 741734 h 1287893"/>
                  <a:gd name="connsiteX597" fmla="*/ 208700 w 598962"/>
                  <a:gd name="connsiteY597" fmla="*/ 760465 h 1287893"/>
                  <a:gd name="connsiteX598" fmla="*/ 209881 w 598962"/>
                  <a:gd name="connsiteY598" fmla="*/ 762235 h 1287893"/>
                  <a:gd name="connsiteX599" fmla="*/ 211503 w 598962"/>
                  <a:gd name="connsiteY599" fmla="*/ 765922 h 1287893"/>
                  <a:gd name="connsiteX600" fmla="*/ 212683 w 598962"/>
                  <a:gd name="connsiteY600" fmla="*/ 766807 h 1287893"/>
                  <a:gd name="connsiteX601" fmla="*/ 214010 w 598962"/>
                  <a:gd name="connsiteY601" fmla="*/ 766364 h 1287893"/>
                  <a:gd name="connsiteX602" fmla="*/ 214601 w 598962"/>
                  <a:gd name="connsiteY602" fmla="*/ 764889 h 1287893"/>
                  <a:gd name="connsiteX603" fmla="*/ 214010 w 598962"/>
                  <a:gd name="connsiteY603" fmla="*/ 763710 h 1287893"/>
                  <a:gd name="connsiteX604" fmla="*/ 210323 w 598962"/>
                  <a:gd name="connsiteY604" fmla="*/ 759432 h 1287893"/>
                  <a:gd name="connsiteX605" fmla="*/ 208111 w 598962"/>
                  <a:gd name="connsiteY605" fmla="*/ 755598 h 1287893"/>
                  <a:gd name="connsiteX606" fmla="*/ 208111 w 598962"/>
                  <a:gd name="connsiteY606" fmla="*/ 752353 h 1287893"/>
                  <a:gd name="connsiteX607" fmla="*/ 209438 w 598962"/>
                  <a:gd name="connsiteY607" fmla="*/ 755745 h 1287893"/>
                  <a:gd name="connsiteX608" fmla="*/ 211208 w 598962"/>
                  <a:gd name="connsiteY608" fmla="*/ 758843 h 1287893"/>
                  <a:gd name="connsiteX609" fmla="*/ 216812 w 598962"/>
                  <a:gd name="connsiteY609" fmla="*/ 762677 h 1287893"/>
                  <a:gd name="connsiteX610" fmla="*/ 217403 w 598962"/>
                  <a:gd name="connsiteY610" fmla="*/ 762677 h 1287893"/>
                  <a:gd name="connsiteX611" fmla="*/ 216665 w 598962"/>
                  <a:gd name="connsiteY611" fmla="*/ 761055 h 1287893"/>
                  <a:gd name="connsiteX612" fmla="*/ 217108 w 598962"/>
                  <a:gd name="connsiteY612" fmla="*/ 760022 h 1287893"/>
                  <a:gd name="connsiteX613" fmla="*/ 217993 w 598962"/>
                  <a:gd name="connsiteY613" fmla="*/ 760022 h 1287893"/>
                  <a:gd name="connsiteX614" fmla="*/ 220352 w 598962"/>
                  <a:gd name="connsiteY614" fmla="*/ 762382 h 1287893"/>
                  <a:gd name="connsiteX615" fmla="*/ 220352 w 598962"/>
                  <a:gd name="connsiteY615" fmla="*/ 763415 h 1287893"/>
                  <a:gd name="connsiteX616" fmla="*/ 219319 w 598962"/>
                  <a:gd name="connsiteY616" fmla="*/ 764889 h 1287893"/>
                  <a:gd name="connsiteX617" fmla="*/ 219319 w 598962"/>
                  <a:gd name="connsiteY617" fmla="*/ 766512 h 1287893"/>
                  <a:gd name="connsiteX618" fmla="*/ 220795 w 598962"/>
                  <a:gd name="connsiteY618" fmla="*/ 767397 h 1287893"/>
                  <a:gd name="connsiteX619" fmla="*/ 221827 w 598962"/>
                  <a:gd name="connsiteY619" fmla="*/ 768724 h 1287893"/>
                  <a:gd name="connsiteX620" fmla="*/ 221827 w 598962"/>
                  <a:gd name="connsiteY620" fmla="*/ 770494 h 1287893"/>
                  <a:gd name="connsiteX621" fmla="*/ 221385 w 598962"/>
                  <a:gd name="connsiteY621" fmla="*/ 772117 h 1287893"/>
                  <a:gd name="connsiteX622" fmla="*/ 220647 w 598962"/>
                  <a:gd name="connsiteY622" fmla="*/ 773297 h 1287893"/>
                  <a:gd name="connsiteX623" fmla="*/ 216517 w 598962"/>
                  <a:gd name="connsiteY623" fmla="*/ 769757 h 1287893"/>
                  <a:gd name="connsiteX624" fmla="*/ 215043 w 598962"/>
                  <a:gd name="connsiteY624" fmla="*/ 769757 h 1287893"/>
                  <a:gd name="connsiteX625" fmla="*/ 220058 w 598962"/>
                  <a:gd name="connsiteY625" fmla="*/ 776984 h 1287893"/>
                  <a:gd name="connsiteX626" fmla="*/ 220647 w 598962"/>
                  <a:gd name="connsiteY626" fmla="*/ 778311 h 1287893"/>
                  <a:gd name="connsiteX627" fmla="*/ 221680 w 598962"/>
                  <a:gd name="connsiteY627" fmla="*/ 781704 h 1287893"/>
                  <a:gd name="connsiteX628" fmla="*/ 222565 w 598962"/>
                  <a:gd name="connsiteY628" fmla="*/ 783474 h 1287893"/>
                  <a:gd name="connsiteX629" fmla="*/ 224187 w 598962"/>
                  <a:gd name="connsiteY629" fmla="*/ 784358 h 1287893"/>
                  <a:gd name="connsiteX630" fmla="*/ 225957 w 598962"/>
                  <a:gd name="connsiteY630" fmla="*/ 784801 h 1287893"/>
                  <a:gd name="connsiteX631" fmla="*/ 227727 w 598962"/>
                  <a:gd name="connsiteY631" fmla="*/ 784358 h 1287893"/>
                  <a:gd name="connsiteX632" fmla="*/ 229496 w 598962"/>
                  <a:gd name="connsiteY632" fmla="*/ 783621 h 1287893"/>
                  <a:gd name="connsiteX633" fmla="*/ 230824 w 598962"/>
                  <a:gd name="connsiteY633" fmla="*/ 783621 h 1287893"/>
                  <a:gd name="connsiteX634" fmla="*/ 234659 w 598962"/>
                  <a:gd name="connsiteY634" fmla="*/ 787603 h 1287893"/>
                  <a:gd name="connsiteX635" fmla="*/ 232889 w 598962"/>
                  <a:gd name="connsiteY635" fmla="*/ 787603 h 1287893"/>
                  <a:gd name="connsiteX636" fmla="*/ 231266 w 598962"/>
                  <a:gd name="connsiteY636" fmla="*/ 788341 h 1287893"/>
                  <a:gd name="connsiteX637" fmla="*/ 229792 w 598962"/>
                  <a:gd name="connsiteY637" fmla="*/ 789521 h 1287893"/>
                  <a:gd name="connsiteX638" fmla="*/ 229496 w 598962"/>
                  <a:gd name="connsiteY638" fmla="*/ 791438 h 1287893"/>
                  <a:gd name="connsiteX639" fmla="*/ 227579 w 598962"/>
                  <a:gd name="connsiteY639" fmla="*/ 787603 h 1287893"/>
                  <a:gd name="connsiteX640" fmla="*/ 226252 w 598962"/>
                  <a:gd name="connsiteY640" fmla="*/ 787013 h 1287893"/>
                  <a:gd name="connsiteX641" fmla="*/ 225662 w 598962"/>
                  <a:gd name="connsiteY641" fmla="*/ 787899 h 1287893"/>
                  <a:gd name="connsiteX642" fmla="*/ 227874 w 598962"/>
                  <a:gd name="connsiteY642" fmla="*/ 793208 h 1287893"/>
                  <a:gd name="connsiteX643" fmla="*/ 228759 w 598962"/>
                  <a:gd name="connsiteY643" fmla="*/ 794830 h 1287893"/>
                  <a:gd name="connsiteX644" fmla="*/ 230381 w 598962"/>
                  <a:gd name="connsiteY644" fmla="*/ 795273 h 1287893"/>
                  <a:gd name="connsiteX645" fmla="*/ 229792 w 598962"/>
                  <a:gd name="connsiteY645" fmla="*/ 796895 h 1287893"/>
                  <a:gd name="connsiteX646" fmla="*/ 229350 w 598962"/>
                  <a:gd name="connsiteY646" fmla="*/ 798517 h 1287893"/>
                  <a:gd name="connsiteX647" fmla="*/ 229939 w 598962"/>
                  <a:gd name="connsiteY647" fmla="*/ 800140 h 1287893"/>
                  <a:gd name="connsiteX648" fmla="*/ 232446 w 598962"/>
                  <a:gd name="connsiteY648" fmla="*/ 805597 h 1287893"/>
                  <a:gd name="connsiteX649" fmla="*/ 234659 w 598962"/>
                  <a:gd name="connsiteY649" fmla="*/ 809137 h 1287893"/>
                  <a:gd name="connsiteX650" fmla="*/ 233331 w 598962"/>
                  <a:gd name="connsiteY650" fmla="*/ 809579 h 1287893"/>
                  <a:gd name="connsiteX651" fmla="*/ 232152 w 598962"/>
                  <a:gd name="connsiteY651" fmla="*/ 810465 h 1287893"/>
                  <a:gd name="connsiteX652" fmla="*/ 231266 w 598962"/>
                  <a:gd name="connsiteY652" fmla="*/ 811939 h 1287893"/>
                  <a:gd name="connsiteX653" fmla="*/ 232299 w 598962"/>
                  <a:gd name="connsiteY653" fmla="*/ 815774 h 1287893"/>
                  <a:gd name="connsiteX654" fmla="*/ 231561 w 598962"/>
                  <a:gd name="connsiteY654" fmla="*/ 818134 h 1287893"/>
                  <a:gd name="connsiteX655" fmla="*/ 229054 w 598962"/>
                  <a:gd name="connsiteY655" fmla="*/ 821969 h 1287893"/>
                  <a:gd name="connsiteX656" fmla="*/ 227432 w 598962"/>
                  <a:gd name="connsiteY656" fmla="*/ 828163 h 1287893"/>
                  <a:gd name="connsiteX657" fmla="*/ 226547 w 598962"/>
                  <a:gd name="connsiteY657" fmla="*/ 833473 h 1287893"/>
                  <a:gd name="connsiteX658" fmla="*/ 225957 w 598962"/>
                  <a:gd name="connsiteY658" fmla="*/ 838930 h 1287893"/>
                  <a:gd name="connsiteX659" fmla="*/ 225072 w 598962"/>
                  <a:gd name="connsiteY659" fmla="*/ 840700 h 1287893"/>
                  <a:gd name="connsiteX660" fmla="*/ 222269 w 598962"/>
                  <a:gd name="connsiteY660" fmla="*/ 843208 h 1287893"/>
                  <a:gd name="connsiteX661" fmla="*/ 220647 w 598962"/>
                  <a:gd name="connsiteY661" fmla="*/ 844387 h 1287893"/>
                  <a:gd name="connsiteX662" fmla="*/ 219467 w 598962"/>
                  <a:gd name="connsiteY662" fmla="*/ 844682 h 1287893"/>
                  <a:gd name="connsiteX663" fmla="*/ 218288 w 598962"/>
                  <a:gd name="connsiteY663" fmla="*/ 844682 h 1287893"/>
                  <a:gd name="connsiteX664" fmla="*/ 211945 w 598962"/>
                  <a:gd name="connsiteY664" fmla="*/ 846452 h 1287893"/>
                  <a:gd name="connsiteX665" fmla="*/ 206046 w 598962"/>
                  <a:gd name="connsiteY665" fmla="*/ 849697 h 1287893"/>
                  <a:gd name="connsiteX666" fmla="*/ 205013 w 598962"/>
                  <a:gd name="connsiteY666" fmla="*/ 850582 h 1287893"/>
                  <a:gd name="connsiteX667" fmla="*/ 204424 w 598962"/>
                  <a:gd name="connsiteY667" fmla="*/ 851910 h 1287893"/>
                  <a:gd name="connsiteX668" fmla="*/ 203981 w 598962"/>
                  <a:gd name="connsiteY668" fmla="*/ 853532 h 1287893"/>
                  <a:gd name="connsiteX669" fmla="*/ 203981 w 598962"/>
                  <a:gd name="connsiteY669" fmla="*/ 855155 h 1287893"/>
                  <a:gd name="connsiteX670" fmla="*/ 204424 w 598962"/>
                  <a:gd name="connsiteY670" fmla="*/ 856924 h 1287893"/>
                  <a:gd name="connsiteX671" fmla="*/ 205161 w 598962"/>
                  <a:gd name="connsiteY671" fmla="*/ 858399 h 1287893"/>
                  <a:gd name="connsiteX672" fmla="*/ 208405 w 598962"/>
                  <a:gd name="connsiteY672" fmla="*/ 860906 h 1287893"/>
                  <a:gd name="connsiteX673" fmla="*/ 214010 w 598962"/>
                  <a:gd name="connsiteY673" fmla="*/ 862676 h 1287893"/>
                  <a:gd name="connsiteX674" fmla="*/ 219319 w 598962"/>
                  <a:gd name="connsiteY674" fmla="*/ 865036 h 1287893"/>
                  <a:gd name="connsiteX675" fmla="*/ 221975 w 598962"/>
                  <a:gd name="connsiteY675" fmla="*/ 867839 h 1287893"/>
                  <a:gd name="connsiteX676" fmla="*/ 224924 w 598962"/>
                  <a:gd name="connsiteY676" fmla="*/ 870198 h 1287893"/>
                  <a:gd name="connsiteX677" fmla="*/ 228022 w 598962"/>
                  <a:gd name="connsiteY677" fmla="*/ 871231 h 1287893"/>
                  <a:gd name="connsiteX678" fmla="*/ 231266 w 598962"/>
                  <a:gd name="connsiteY678" fmla="*/ 871673 h 1287893"/>
                  <a:gd name="connsiteX679" fmla="*/ 236429 w 598962"/>
                  <a:gd name="connsiteY679" fmla="*/ 874476 h 1287893"/>
                  <a:gd name="connsiteX680" fmla="*/ 240264 w 598962"/>
                  <a:gd name="connsiteY680" fmla="*/ 879490 h 1287893"/>
                  <a:gd name="connsiteX681" fmla="*/ 241738 w 598962"/>
                  <a:gd name="connsiteY681" fmla="*/ 882145 h 1287893"/>
                  <a:gd name="connsiteX682" fmla="*/ 242919 w 598962"/>
                  <a:gd name="connsiteY682" fmla="*/ 884948 h 1287893"/>
                  <a:gd name="connsiteX683" fmla="*/ 241591 w 598962"/>
                  <a:gd name="connsiteY683" fmla="*/ 891585 h 1287893"/>
                  <a:gd name="connsiteX684" fmla="*/ 240558 w 598962"/>
                  <a:gd name="connsiteY684" fmla="*/ 895125 h 1287893"/>
                  <a:gd name="connsiteX685" fmla="*/ 236724 w 598962"/>
                  <a:gd name="connsiteY685" fmla="*/ 902057 h 1287893"/>
                  <a:gd name="connsiteX686" fmla="*/ 232299 w 598962"/>
                  <a:gd name="connsiteY686" fmla="*/ 908546 h 1287893"/>
                  <a:gd name="connsiteX687" fmla="*/ 228022 w 598962"/>
                  <a:gd name="connsiteY687" fmla="*/ 913413 h 1287893"/>
                  <a:gd name="connsiteX688" fmla="*/ 227285 w 598962"/>
                  <a:gd name="connsiteY688" fmla="*/ 914446 h 1287893"/>
                  <a:gd name="connsiteX689" fmla="*/ 226694 w 598962"/>
                  <a:gd name="connsiteY689" fmla="*/ 915626 h 1287893"/>
                  <a:gd name="connsiteX690" fmla="*/ 226694 w 598962"/>
                  <a:gd name="connsiteY690" fmla="*/ 916363 h 1287893"/>
                  <a:gd name="connsiteX691" fmla="*/ 227579 w 598962"/>
                  <a:gd name="connsiteY691" fmla="*/ 916806 h 1287893"/>
                  <a:gd name="connsiteX692" fmla="*/ 229939 w 598962"/>
                  <a:gd name="connsiteY692" fmla="*/ 916806 h 1287893"/>
                  <a:gd name="connsiteX693" fmla="*/ 232152 w 598962"/>
                  <a:gd name="connsiteY693" fmla="*/ 915773 h 1287893"/>
                  <a:gd name="connsiteX694" fmla="*/ 231561 w 598962"/>
                  <a:gd name="connsiteY694" fmla="*/ 914888 h 1287893"/>
                  <a:gd name="connsiteX695" fmla="*/ 231857 w 598962"/>
                  <a:gd name="connsiteY695" fmla="*/ 913856 h 1287893"/>
                  <a:gd name="connsiteX696" fmla="*/ 232742 w 598962"/>
                  <a:gd name="connsiteY696" fmla="*/ 913561 h 1287893"/>
                  <a:gd name="connsiteX697" fmla="*/ 233627 w 598962"/>
                  <a:gd name="connsiteY697" fmla="*/ 914151 h 1287893"/>
                  <a:gd name="connsiteX698" fmla="*/ 233037 w 598962"/>
                  <a:gd name="connsiteY698" fmla="*/ 915183 h 1287893"/>
                  <a:gd name="connsiteX699" fmla="*/ 233037 w 598962"/>
                  <a:gd name="connsiteY699" fmla="*/ 919755 h 1287893"/>
                  <a:gd name="connsiteX700" fmla="*/ 233922 w 598962"/>
                  <a:gd name="connsiteY700" fmla="*/ 920051 h 1287893"/>
                  <a:gd name="connsiteX701" fmla="*/ 237756 w 598962"/>
                  <a:gd name="connsiteY701" fmla="*/ 918723 h 1287893"/>
                  <a:gd name="connsiteX702" fmla="*/ 240706 w 598962"/>
                  <a:gd name="connsiteY702" fmla="*/ 919608 h 1287893"/>
                  <a:gd name="connsiteX703" fmla="*/ 241149 w 598962"/>
                  <a:gd name="connsiteY703" fmla="*/ 920641 h 1287893"/>
                  <a:gd name="connsiteX704" fmla="*/ 241738 w 598962"/>
                  <a:gd name="connsiteY704" fmla="*/ 923295 h 1287893"/>
                  <a:gd name="connsiteX705" fmla="*/ 242181 w 598962"/>
                  <a:gd name="connsiteY705" fmla="*/ 924475 h 1287893"/>
                  <a:gd name="connsiteX706" fmla="*/ 244541 w 598962"/>
                  <a:gd name="connsiteY706" fmla="*/ 925655 h 1287893"/>
                  <a:gd name="connsiteX707" fmla="*/ 246311 w 598962"/>
                  <a:gd name="connsiteY707" fmla="*/ 924770 h 1287893"/>
                  <a:gd name="connsiteX708" fmla="*/ 248080 w 598962"/>
                  <a:gd name="connsiteY708" fmla="*/ 923443 h 1287893"/>
                  <a:gd name="connsiteX709" fmla="*/ 254422 w 598962"/>
                  <a:gd name="connsiteY709" fmla="*/ 919460 h 1287893"/>
                  <a:gd name="connsiteX710" fmla="*/ 258405 w 598962"/>
                  <a:gd name="connsiteY710" fmla="*/ 916658 h 1287893"/>
                  <a:gd name="connsiteX711" fmla="*/ 262092 w 598962"/>
                  <a:gd name="connsiteY711" fmla="*/ 913266 h 1287893"/>
                  <a:gd name="connsiteX712" fmla="*/ 264157 w 598962"/>
                  <a:gd name="connsiteY712" fmla="*/ 910611 h 1287893"/>
                  <a:gd name="connsiteX713" fmla="*/ 265632 w 598962"/>
                  <a:gd name="connsiteY713" fmla="*/ 907514 h 1287893"/>
                  <a:gd name="connsiteX714" fmla="*/ 269172 w 598962"/>
                  <a:gd name="connsiteY714" fmla="*/ 902794 h 1287893"/>
                  <a:gd name="connsiteX715" fmla="*/ 270795 w 598962"/>
                  <a:gd name="connsiteY715" fmla="*/ 899402 h 1287893"/>
                  <a:gd name="connsiteX716" fmla="*/ 272712 w 598962"/>
                  <a:gd name="connsiteY716" fmla="*/ 896304 h 1287893"/>
                  <a:gd name="connsiteX717" fmla="*/ 275072 w 598962"/>
                  <a:gd name="connsiteY717" fmla="*/ 893355 h 1287893"/>
                  <a:gd name="connsiteX718" fmla="*/ 278611 w 598962"/>
                  <a:gd name="connsiteY718" fmla="*/ 889372 h 1287893"/>
                  <a:gd name="connsiteX719" fmla="*/ 280676 w 598962"/>
                  <a:gd name="connsiteY719" fmla="*/ 884800 h 1287893"/>
                  <a:gd name="connsiteX720" fmla="*/ 282888 w 598962"/>
                  <a:gd name="connsiteY720" fmla="*/ 882735 h 1287893"/>
                  <a:gd name="connsiteX721" fmla="*/ 284806 w 598962"/>
                  <a:gd name="connsiteY721" fmla="*/ 880523 h 1287893"/>
                  <a:gd name="connsiteX722" fmla="*/ 288051 w 598962"/>
                  <a:gd name="connsiteY722" fmla="*/ 873001 h 1287893"/>
                  <a:gd name="connsiteX723" fmla="*/ 291738 w 598962"/>
                  <a:gd name="connsiteY723" fmla="*/ 865774 h 1287893"/>
                  <a:gd name="connsiteX724" fmla="*/ 288051 w 598962"/>
                  <a:gd name="connsiteY724" fmla="*/ 863709 h 1287893"/>
                  <a:gd name="connsiteX725" fmla="*/ 287314 w 598962"/>
                  <a:gd name="connsiteY725" fmla="*/ 862234 h 1287893"/>
                  <a:gd name="connsiteX726" fmla="*/ 287314 w 598962"/>
                  <a:gd name="connsiteY726" fmla="*/ 860316 h 1287893"/>
                  <a:gd name="connsiteX727" fmla="*/ 287756 w 598962"/>
                  <a:gd name="connsiteY727" fmla="*/ 856482 h 1287893"/>
                  <a:gd name="connsiteX728" fmla="*/ 289821 w 598962"/>
                  <a:gd name="connsiteY728" fmla="*/ 853384 h 1287893"/>
                  <a:gd name="connsiteX729" fmla="*/ 291001 w 598962"/>
                  <a:gd name="connsiteY729" fmla="*/ 852057 h 1287893"/>
                  <a:gd name="connsiteX730" fmla="*/ 292328 w 598962"/>
                  <a:gd name="connsiteY730" fmla="*/ 851025 h 1287893"/>
                  <a:gd name="connsiteX731" fmla="*/ 296752 w 598962"/>
                  <a:gd name="connsiteY731" fmla="*/ 848812 h 1287893"/>
                  <a:gd name="connsiteX732" fmla="*/ 299702 w 598962"/>
                  <a:gd name="connsiteY732" fmla="*/ 847780 h 1287893"/>
                  <a:gd name="connsiteX733" fmla="*/ 302652 w 598962"/>
                  <a:gd name="connsiteY733" fmla="*/ 847485 h 1287893"/>
                  <a:gd name="connsiteX734" fmla="*/ 306192 w 598962"/>
                  <a:gd name="connsiteY734" fmla="*/ 847780 h 1287893"/>
                  <a:gd name="connsiteX735" fmla="*/ 309585 w 598962"/>
                  <a:gd name="connsiteY735" fmla="*/ 848517 h 1287893"/>
                  <a:gd name="connsiteX736" fmla="*/ 310764 w 598962"/>
                  <a:gd name="connsiteY736" fmla="*/ 849550 h 1287893"/>
                  <a:gd name="connsiteX737" fmla="*/ 311944 w 598962"/>
                  <a:gd name="connsiteY737" fmla="*/ 852057 h 1287893"/>
                  <a:gd name="connsiteX738" fmla="*/ 312829 w 598962"/>
                  <a:gd name="connsiteY738" fmla="*/ 852499 h 1287893"/>
                  <a:gd name="connsiteX739" fmla="*/ 314304 w 598962"/>
                  <a:gd name="connsiteY739" fmla="*/ 849550 h 1287893"/>
                  <a:gd name="connsiteX740" fmla="*/ 313862 w 598962"/>
                  <a:gd name="connsiteY740" fmla="*/ 848075 h 1287893"/>
                  <a:gd name="connsiteX741" fmla="*/ 312977 w 598962"/>
                  <a:gd name="connsiteY741" fmla="*/ 847042 h 1287893"/>
                  <a:gd name="connsiteX742" fmla="*/ 312977 w 598962"/>
                  <a:gd name="connsiteY742" fmla="*/ 845862 h 1287893"/>
                  <a:gd name="connsiteX743" fmla="*/ 313419 w 598962"/>
                  <a:gd name="connsiteY743" fmla="*/ 840995 h 1287893"/>
                  <a:gd name="connsiteX744" fmla="*/ 314599 w 598962"/>
                  <a:gd name="connsiteY744" fmla="*/ 836865 h 1287893"/>
                  <a:gd name="connsiteX745" fmla="*/ 317401 w 598962"/>
                  <a:gd name="connsiteY745" fmla="*/ 835980 h 1287893"/>
                  <a:gd name="connsiteX746" fmla="*/ 319909 w 598962"/>
                  <a:gd name="connsiteY746" fmla="*/ 834211 h 1287893"/>
                  <a:gd name="connsiteX747" fmla="*/ 322121 w 598962"/>
                  <a:gd name="connsiteY747" fmla="*/ 831703 h 1287893"/>
                  <a:gd name="connsiteX748" fmla="*/ 323301 w 598962"/>
                  <a:gd name="connsiteY748" fmla="*/ 828459 h 1287893"/>
                  <a:gd name="connsiteX749" fmla="*/ 324186 w 598962"/>
                  <a:gd name="connsiteY749" fmla="*/ 821084 h 1287893"/>
                  <a:gd name="connsiteX750" fmla="*/ 325366 w 598962"/>
                  <a:gd name="connsiteY750" fmla="*/ 813857 h 1287893"/>
                  <a:gd name="connsiteX751" fmla="*/ 326694 w 598962"/>
                  <a:gd name="connsiteY751" fmla="*/ 810612 h 1287893"/>
                  <a:gd name="connsiteX752" fmla="*/ 328463 w 598962"/>
                  <a:gd name="connsiteY752" fmla="*/ 807662 h 1287893"/>
                  <a:gd name="connsiteX753" fmla="*/ 329053 w 598962"/>
                  <a:gd name="connsiteY753" fmla="*/ 805745 h 1287893"/>
                  <a:gd name="connsiteX754" fmla="*/ 327431 w 598962"/>
                  <a:gd name="connsiteY754" fmla="*/ 804712 h 1287893"/>
                  <a:gd name="connsiteX755" fmla="*/ 324481 w 598962"/>
                  <a:gd name="connsiteY755" fmla="*/ 803533 h 1287893"/>
                  <a:gd name="connsiteX756" fmla="*/ 210470 w 598962"/>
                  <a:gd name="connsiteY756" fmla="*/ 900434 h 1287893"/>
                  <a:gd name="connsiteX757" fmla="*/ 210470 w 598962"/>
                  <a:gd name="connsiteY757" fmla="*/ 898222 h 1287893"/>
                  <a:gd name="connsiteX758" fmla="*/ 208996 w 598962"/>
                  <a:gd name="connsiteY758" fmla="*/ 899254 h 1287893"/>
                  <a:gd name="connsiteX759" fmla="*/ 208258 w 598962"/>
                  <a:gd name="connsiteY759" fmla="*/ 899254 h 1287893"/>
                  <a:gd name="connsiteX760" fmla="*/ 206635 w 598962"/>
                  <a:gd name="connsiteY760" fmla="*/ 900729 h 1287893"/>
                  <a:gd name="connsiteX761" fmla="*/ 205898 w 598962"/>
                  <a:gd name="connsiteY761" fmla="*/ 903384 h 1287893"/>
                  <a:gd name="connsiteX762" fmla="*/ 205898 w 598962"/>
                  <a:gd name="connsiteY762" fmla="*/ 904564 h 1287893"/>
                  <a:gd name="connsiteX763" fmla="*/ 209290 w 598962"/>
                  <a:gd name="connsiteY763" fmla="*/ 902794 h 1287893"/>
                  <a:gd name="connsiteX764" fmla="*/ 210470 w 598962"/>
                  <a:gd name="connsiteY764" fmla="*/ 900434 h 128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Lst>
                <a:rect l="l" t="t" r="r" b="b"/>
                <a:pathLst>
                  <a:path w="598962" h="1287893">
                    <a:moveTo>
                      <a:pt x="8850" y="1217393"/>
                    </a:moveTo>
                    <a:lnTo>
                      <a:pt x="5605" y="1217688"/>
                    </a:lnTo>
                    <a:lnTo>
                      <a:pt x="5605" y="1218868"/>
                    </a:lnTo>
                    <a:lnTo>
                      <a:pt x="4867" y="1222555"/>
                    </a:lnTo>
                    <a:lnTo>
                      <a:pt x="738" y="1225505"/>
                    </a:lnTo>
                    <a:lnTo>
                      <a:pt x="0" y="1226980"/>
                    </a:lnTo>
                    <a:lnTo>
                      <a:pt x="443" y="1227422"/>
                    </a:lnTo>
                    <a:lnTo>
                      <a:pt x="2213" y="1227422"/>
                    </a:lnTo>
                    <a:lnTo>
                      <a:pt x="3245" y="1225947"/>
                    </a:lnTo>
                    <a:lnTo>
                      <a:pt x="3835" y="1226242"/>
                    </a:lnTo>
                    <a:lnTo>
                      <a:pt x="4720" y="1227422"/>
                    </a:lnTo>
                    <a:lnTo>
                      <a:pt x="7670" y="1228160"/>
                    </a:lnTo>
                    <a:lnTo>
                      <a:pt x="9144" y="1228160"/>
                    </a:lnTo>
                    <a:lnTo>
                      <a:pt x="8555" y="1225210"/>
                    </a:lnTo>
                    <a:lnTo>
                      <a:pt x="7965" y="1224915"/>
                    </a:lnTo>
                    <a:lnTo>
                      <a:pt x="7375" y="1223735"/>
                    </a:lnTo>
                    <a:lnTo>
                      <a:pt x="8407" y="1222998"/>
                    </a:lnTo>
                    <a:lnTo>
                      <a:pt x="8113" y="1221523"/>
                    </a:lnTo>
                    <a:lnTo>
                      <a:pt x="8113" y="1220195"/>
                    </a:lnTo>
                    <a:lnTo>
                      <a:pt x="9440" y="1219015"/>
                    </a:lnTo>
                    <a:lnTo>
                      <a:pt x="9440" y="1217835"/>
                    </a:lnTo>
                    <a:lnTo>
                      <a:pt x="8555" y="1217393"/>
                    </a:lnTo>
                    <a:close/>
                    <a:moveTo>
                      <a:pt x="18436" y="1056332"/>
                    </a:moveTo>
                    <a:lnTo>
                      <a:pt x="19764" y="1057070"/>
                    </a:lnTo>
                    <a:lnTo>
                      <a:pt x="21977" y="1057070"/>
                    </a:lnTo>
                    <a:lnTo>
                      <a:pt x="22271" y="1056480"/>
                    </a:lnTo>
                    <a:lnTo>
                      <a:pt x="22271" y="1054857"/>
                    </a:lnTo>
                    <a:lnTo>
                      <a:pt x="21977" y="1054268"/>
                    </a:lnTo>
                    <a:lnTo>
                      <a:pt x="20797" y="1053530"/>
                    </a:lnTo>
                    <a:lnTo>
                      <a:pt x="17699" y="1054415"/>
                    </a:lnTo>
                    <a:lnTo>
                      <a:pt x="16814" y="1056185"/>
                    </a:lnTo>
                    <a:lnTo>
                      <a:pt x="17551" y="1056480"/>
                    </a:lnTo>
                    <a:lnTo>
                      <a:pt x="18436" y="1056480"/>
                    </a:lnTo>
                    <a:close/>
                    <a:moveTo>
                      <a:pt x="59292" y="1098220"/>
                    </a:moveTo>
                    <a:lnTo>
                      <a:pt x="58554" y="1097187"/>
                    </a:lnTo>
                    <a:lnTo>
                      <a:pt x="56342" y="1096450"/>
                    </a:lnTo>
                    <a:lnTo>
                      <a:pt x="56342" y="1094975"/>
                    </a:lnTo>
                    <a:lnTo>
                      <a:pt x="58997" y="1095417"/>
                    </a:lnTo>
                    <a:lnTo>
                      <a:pt x="58997" y="1094090"/>
                    </a:lnTo>
                    <a:lnTo>
                      <a:pt x="53982" y="1088633"/>
                    </a:lnTo>
                    <a:lnTo>
                      <a:pt x="49558" y="1088633"/>
                    </a:lnTo>
                    <a:lnTo>
                      <a:pt x="49115" y="1092025"/>
                    </a:lnTo>
                    <a:lnTo>
                      <a:pt x="50000" y="1095565"/>
                    </a:lnTo>
                    <a:lnTo>
                      <a:pt x="48525" y="1097187"/>
                    </a:lnTo>
                    <a:lnTo>
                      <a:pt x="48525" y="1099105"/>
                    </a:lnTo>
                    <a:lnTo>
                      <a:pt x="46165" y="1100137"/>
                    </a:lnTo>
                    <a:lnTo>
                      <a:pt x="45575" y="1101612"/>
                    </a:lnTo>
                    <a:lnTo>
                      <a:pt x="45575" y="1103382"/>
                    </a:lnTo>
                    <a:lnTo>
                      <a:pt x="43215" y="1105300"/>
                    </a:lnTo>
                    <a:lnTo>
                      <a:pt x="42773" y="1107217"/>
                    </a:lnTo>
                    <a:lnTo>
                      <a:pt x="43658" y="1107217"/>
                    </a:lnTo>
                    <a:lnTo>
                      <a:pt x="46902" y="1106627"/>
                    </a:lnTo>
                    <a:lnTo>
                      <a:pt x="49704" y="1104415"/>
                    </a:lnTo>
                    <a:lnTo>
                      <a:pt x="52802" y="1104415"/>
                    </a:lnTo>
                    <a:lnTo>
                      <a:pt x="55604" y="1102497"/>
                    </a:lnTo>
                    <a:lnTo>
                      <a:pt x="60029" y="1101907"/>
                    </a:lnTo>
                    <a:lnTo>
                      <a:pt x="61505" y="1100875"/>
                    </a:lnTo>
                    <a:lnTo>
                      <a:pt x="61947" y="1099400"/>
                    </a:lnTo>
                    <a:lnTo>
                      <a:pt x="61505" y="1097777"/>
                    </a:lnTo>
                    <a:lnTo>
                      <a:pt x="59292" y="1098073"/>
                    </a:lnTo>
                    <a:close/>
                    <a:moveTo>
                      <a:pt x="29646" y="1043058"/>
                    </a:moveTo>
                    <a:lnTo>
                      <a:pt x="28466" y="1039223"/>
                    </a:lnTo>
                    <a:lnTo>
                      <a:pt x="28024" y="1039223"/>
                    </a:lnTo>
                    <a:lnTo>
                      <a:pt x="26254" y="1041141"/>
                    </a:lnTo>
                    <a:lnTo>
                      <a:pt x="27286" y="1042321"/>
                    </a:lnTo>
                    <a:lnTo>
                      <a:pt x="29646" y="1043058"/>
                    </a:lnTo>
                    <a:close/>
                    <a:moveTo>
                      <a:pt x="84661" y="1284944"/>
                    </a:moveTo>
                    <a:lnTo>
                      <a:pt x="83333" y="1285386"/>
                    </a:lnTo>
                    <a:lnTo>
                      <a:pt x="81858" y="1285386"/>
                    </a:lnTo>
                    <a:lnTo>
                      <a:pt x="82300" y="1286419"/>
                    </a:lnTo>
                    <a:lnTo>
                      <a:pt x="83185" y="1287304"/>
                    </a:lnTo>
                    <a:lnTo>
                      <a:pt x="84513" y="1287894"/>
                    </a:lnTo>
                    <a:lnTo>
                      <a:pt x="87315" y="1287156"/>
                    </a:lnTo>
                    <a:lnTo>
                      <a:pt x="85840" y="1285386"/>
                    </a:lnTo>
                    <a:lnTo>
                      <a:pt x="84513" y="1284944"/>
                    </a:lnTo>
                    <a:close/>
                    <a:moveTo>
                      <a:pt x="247491" y="762088"/>
                    </a:moveTo>
                    <a:lnTo>
                      <a:pt x="249703" y="763415"/>
                    </a:lnTo>
                    <a:lnTo>
                      <a:pt x="250441" y="764595"/>
                    </a:lnTo>
                    <a:lnTo>
                      <a:pt x="252505" y="765185"/>
                    </a:lnTo>
                    <a:lnTo>
                      <a:pt x="252505" y="763562"/>
                    </a:lnTo>
                    <a:lnTo>
                      <a:pt x="251473" y="760465"/>
                    </a:lnTo>
                    <a:lnTo>
                      <a:pt x="249703" y="758547"/>
                    </a:lnTo>
                    <a:lnTo>
                      <a:pt x="248818" y="757220"/>
                    </a:lnTo>
                    <a:lnTo>
                      <a:pt x="248228" y="757220"/>
                    </a:lnTo>
                    <a:lnTo>
                      <a:pt x="248228" y="757957"/>
                    </a:lnTo>
                    <a:lnTo>
                      <a:pt x="246901" y="759138"/>
                    </a:lnTo>
                    <a:lnTo>
                      <a:pt x="247195" y="761645"/>
                    </a:lnTo>
                    <a:lnTo>
                      <a:pt x="247491" y="762088"/>
                    </a:lnTo>
                    <a:close/>
                    <a:moveTo>
                      <a:pt x="466073" y="993796"/>
                    </a:moveTo>
                    <a:lnTo>
                      <a:pt x="467695" y="993796"/>
                    </a:lnTo>
                    <a:lnTo>
                      <a:pt x="468580" y="993058"/>
                    </a:lnTo>
                    <a:lnTo>
                      <a:pt x="458403" y="992321"/>
                    </a:lnTo>
                    <a:lnTo>
                      <a:pt x="455748" y="993796"/>
                    </a:lnTo>
                    <a:lnTo>
                      <a:pt x="453241" y="993501"/>
                    </a:lnTo>
                    <a:lnTo>
                      <a:pt x="451029" y="995566"/>
                    </a:lnTo>
                    <a:lnTo>
                      <a:pt x="452061" y="995861"/>
                    </a:lnTo>
                    <a:lnTo>
                      <a:pt x="456633" y="995418"/>
                    </a:lnTo>
                    <a:lnTo>
                      <a:pt x="458698" y="996451"/>
                    </a:lnTo>
                    <a:lnTo>
                      <a:pt x="459583" y="998074"/>
                    </a:lnTo>
                    <a:lnTo>
                      <a:pt x="458551" y="999696"/>
                    </a:lnTo>
                    <a:lnTo>
                      <a:pt x="456781" y="1001318"/>
                    </a:lnTo>
                    <a:lnTo>
                      <a:pt x="456781" y="1002203"/>
                    </a:lnTo>
                    <a:lnTo>
                      <a:pt x="457666" y="1004416"/>
                    </a:lnTo>
                    <a:lnTo>
                      <a:pt x="458403" y="1004710"/>
                    </a:lnTo>
                    <a:lnTo>
                      <a:pt x="459878" y="1004710"/>
                    </a:lnTo>
                    <a:lnTo>
                      <a:pt x="461501" y="1003531"/>
                    </a:lnTo>
                    <a:lnTo>
                      <a:pt x="464597" y="1002646"/>
                    </a:lnTo>
                    <a:lnTo>
                      <a:pt x="464597" y="1001908"/>
                    </a:lnTo>
                    <a:lnTo>
                      <a:pt x="463271" y="999548"/>
                    </a:lnTo>
                    <a:lnTo>
                      <a:pt x="461795" y="999548"/>
                    </a:lnTo>
                    <a:lnTo>
                      <a:pt x="460173" y="996599"/>
                    </a:lnTo>
                    <a:lnTo>
                      <a:pt x="461648" y="995124"/>
                    </a:lnTo>
                    <a:lnTo>
                      <a:pt x="461353" y="994829"/>
                    </a:lnTo>
                    <a:lnTo>
                      <a:pt x="459731" y="994239"/>
                    </a:lnTo>
                    <a:lnTo>
                      <a:pt x="460173" y="993649"/>
                    </a:lnTo>
                    <a:lnTo>
                      <a:pt x="462533" y="993354"/>
                    </a:lnTo>
                    <a:lnTo>
                      <a:pt x="463418" y="994239"/>
                    </a:lnTo>
                    <a:lnTo>
                      <a:pt x="463418" y="996599"/>
                    </a:lnTo>
                    <a:lnTo>
                      <a:pt x="466073" y="993354"/>
                    </a:lnTo>
                    <a:close/>
                    <a:moveTo>
                      <a:pt x="467252" y="1008840"/>
                    </a:moveTo>
                    <a:lnTo>
                      <a:pt x="467695" y="1010020"/>
                    </a:lnTo>
                    <a:lnTo>
                      <a:pt x="467695" y="1011790"/>
                    </a:lnTo>
                    <a:lnTo>
                      <a:pt x="468728" y="1011495"/>
                    </a:lnTo>
                    <a:lnTo>
                      <a:pt x="470202" y="1009725"/>
                    </a:lnTo>
                    <a:lnTo>
                      <a:pt x="469317" y="1008250"/>
                    </a:lnTo>
                    <a:lnTo>
                      <a:pt x="467400" y="1008693"/>
                    </a:lnTo>
                    <a:close/>
                    <a:moveTo>
                      <a:pt x="215485" y="914593"/>
                    </a:moveTo>
                    <a:lnTo>
                      <a:pt x="212830" y="914593"/>
                    </a:lnTo>
                    <a:lnTo>
                      <a:pt x="214453" y="913561"/>
                    </a:lnTo>
                    <a:lnTo>
                      <a:pt x="216960" y="911791"/>
                    </a:lnTo>
                    <a:lnTo>
                      <a:pt x="217403" y="910759"/>
                    </a:lnTo>
                    <a:lnTo>
                      <a:pt x="219025" y="908989"/>
                    </a:lnTo>
                    <a:lnTo>
                      <a:pt x="219762" y="907514"/>
                    </a:lnTo>
                    <a:lnTo>
                      <a:pt x="217697" y="907514"/>
                    </a:lnTo>
                    <a:lnTo>
                      <a:pt x="217403" y="906481"/>
                    </a:lnTo>
                    <a:lnTo>
                      <a:pt x="215927" y="906481"/>
                    </a:lnTo>
                    <a:lnTo>
                      <a:pt x="215043" y="907071"/>
                    </a:lnTo>
                    <a:lnTo>
                      <a:pt x="214010" y="907071"/>
                    </a:lnTo>
                    <a:lnTo>
                      <a:pt x="211945" y="906776"/>
                    </a:lnTo>
                    <a:lnTo>
                      <a:pt x="211945" y="907809"/>
                    </a:lnTo>
                    <a:lnTo>
                      <a:pt x="212535" y="909136"/>
                    </a:lnTo>
                    <a:lnTo>
                      <a:pt x="210766" y="910021"/>
                    </a:lnTo>
                    <a:lnTo>
                      <a:pt x="209585" y="911791"/>
                    </a:lnTo>
                    <a:lnTo>
                      <a:pt x="210028" y="912676"/>
                    </a:lnTo>
                    <a:lnTo>
                      <a:pt x="209142" y="914298"/>
                    </a:lnTo>
                    <a:lnTo>
                      <a:pt x="206488" y="915331"/>
                    </a:lnTo>
                    <a:lnTo>
                      <a:pt x="208111" y="912823"/>
                    </a:lnTo>
                    <a:lnTo>
                      <a:pt x="208111" y="910759"/>
                    </a:lnTo>
                    <a:lnTo>
                      <a:pt x="209438" y="909136"/>
                    </a:lnTo>
                    <a:lnTo>
                      <a:pt x="208553" y="907956"/>
                    </a:lnTo>
                    <a:lnTo>
                      <a:pt x="208848" y="907219"/>
                    </a:lnTo>
                    <a:lnTo>
                      <a:pt x="210470" y="906481"/>
                    </a:lnTo>
                    <a:lnTo>
                      <a:pt x="211798" y="904417"/>
                    </a:lnTo>
                    <a:lnTo>
                      <a:pt x="210323" y="904417"/>
                    </a:lnTo>
                    <a:lnTo>
                      <a:pt x="208996" y="905449"/>
                    </a:lnTo>
                    <a:lnTo>
                      <a:pt x="206046" y="906186"/>
                    </a:lnTo>
                    <a:lnTo>
                      <a:pt x="204866" y="906629"/>
                    </a:lnTo>
                    <a:lnTo>
                      <a:pt x="200293" y="910168"/>
                    </a:lnTo>
                    <a:lnTo>
                      <a:pt x="197343" y="911643"/>
                    </a:lnTo>
                    <a:lnTo>
                      <a:pt x="194541" y="913561"/>
                    </a:lnTo>
                    <a:lnTo>
                      <a:pt x="191739" y="915773"/>
                    </a:lnTo>
                    <a:lnTo>
                      <a:pt x="188790" y="915773"/>
                    </a:lnTo>
                    <a:lnTo>
                      <a:pt x="187609" y="912676"/>
                    </a:lnTo>
                    <a:lnTo>
                      <a:pt x="187166" y="909284"/>
                    </a:lnTo>
                    <a:lnTo>
                      <a:pt x="186872" y="905449"/>
                    </a:lnTo>
                    <a:lnTo>
                      <a:pt x="185544" y="902204"/>
                    </a:lnTo>
                    <a:lnTo>
                      <a:pt x="182447" y="901319"/>
                    </a:lnTo>
                    <a:lnTo>
                      <a:pt x="179792" y="899844"/>
                    </a:lnTo>
                    <a:lnTo>
                      <a:pt x="178759" y="898369"/>
                    </a:lnTo>
                    <a:lnTo>
                      <a:pt x="178170" y="896600"/>
                    </a:lnTo>
                    <a:lnTo>
                      <a:pt x="178170" y="894682"/>
                    </a:lnTo>
                    <a:lnTo>
                      <a:pt x="178907" y="892765"/>
                    </a:lnTo>
                    <a:lnTo>
                      <a:pt x="184364" y="892027"/>
                    </a:lnTo>
                    <a:lnTo>
                      <a:pt x="181415" y="891142"/>
                    </a:lnTo>
                    <a:lnTo>
                      <a:pt x="178317" y="891142"/>
                    </a:lnTo>
                    <a:lnTo>
                      <a:pt x="176548" y="892027"/>
                    </a:lnTo>
                    <a:lnTo>
                      <a:pt x="171975" y="895272"/>
                    </a:lnTo>
                    <a:lnTo>
                      <a:pt x="166813" y="899549"/>
                    </a:lnTo>
                    <a:lnTo>
                      <a:pt x="163273" y="905449"/>
                    </a:lnTo>
                    <a:lnTo>
                      <a:pt x="162094" y="913266"/>
                    </a:lnTo>
                    <a:lnTo>
                      <a:pt x="159881" y="920788"/>
                    </a:lnTo>
                    <a:lnTo>
                      <a:pt x="158259" y="923738"/>
                    </a:lnTo>
                    <a:lnTo>
                      <a:pt x="155161" y="927425"/>
                    </a:lnTo>
                    <a:lnTo>
                      <a:pt x="152506" y="929490"/>
                    </a:lnTo>
                    <a:lnTo>
                      <a:pt x="150884" y="930228"/>
                    </a:lnTo>
                    <a:lnTo>
                      <a:pt x="147345" y="930670"/>
                    </a:lnTo>
                    <a:lnTo>
                      <a:pt x="146017" y="931850"/>
                    </a:lnTo>
                    <a:lnTo>
                      <a:pt x="144247" y="937454"/>
                    </a:lnTo>
                    <a:lnTo>
                      <a:pt x="142625" y="940847"/>
                    </a:lnTo>
                    <a:lnTo>
                      <a:pt x="141592" y="944239"/>
                    </a:lnTo>
                    <a:lnTo>
                      <a:pt x="140855" y="947779"/>
                    </a:lnTo>
                    <a:lnTo>
                      <a:pt x="139675" y="950876"/>
                    </a:lnTo>
                    <a:lnTo>
                      <a:pt x="140855" y="951761"/>
                    </a:lnTo>
                    <a:lnTo>
                      <a:pt x="141297" y="952646"/>
                    </a:lnTo>
                    <a:lnTo>
                      <a:pt x="139822" y="952646"/>
                    </a:lnTo>
                    <a:lnTo>
                      <a:pt x="138937" y="953236"/>
                    </a:lnTo>
                    <a:lnTo>
                      <a:pt x="138053" y="953973"/>
                    </a:lnTo>
                    <a:lnTo>
                      <a:pt x="133775" y="960168"/>
                    </a:lnTo>
                    <a:lnTo>
                      <a:pt x="134365" y="963560"/>
                    </a:lnTo>
                    <a:lnTo>
                      <a:pt x="134070" y="965478"/>
                    </a:lnTo>
                    <a:lnTo>
                      <a:pt x="133333" y="966215"/>
                    </a:lnTo>
                    <a:lnTo>
                      <a:pt x="133333" y="962380"/>
                    </a:lnTo>
                    <a:lnTo>
                      <a:pt x="132300" y="960905"/>
                    </a:lnTo>
                    <a:lnTo>
                      <a:pt x="128908" y="965035"/>
                    </a:lnTo>
                    <a:lnTo>
                      <a:pt x="126400" y="967543"/>
                    </a:lnTo>
                    <a:lnTo>
                      <a:pt x="125958" y="969018"/>
                    </a:lnTo>
                    <a:lnTo>
                      <a:pt x="126252" y="970788"/>
                    </a:lnTo>
                    <a:lnTo>
                      <a:pt x="124483" y="968575"/>
                    </a:lnTo>
                    <a:lnTo>
                      <a:pt x="123156" y="968870"/>
                    </a:lnTo>
                    <a:lnTo>
                      <a:pt x="120795" y="970050"/>
                    </a:lnTo>
                    <a:lnTo>
                      <a:pt x="121091" y="971082"/>
                    </a:lnTo>
                    <a:lnTo>
                      <a:pt x="123008" y="972705"/>
                    </a:lnTo>
                    <a:lnTo>
                      <a:pt x="121091" y="971673"/>
                    </a:lnTo>
                    <a:lnTo>
                      <a:pt x="119026" y="971082"/>
                    </a:lnTo>
                    <a:lnTo>
                      <a:pt x="116960" y="971967"/>
                    </a:lnTo>
                    <a:lnTo>
                      <a:pt x="114896" y="973295"/>
                    </a:lnTo>
                    <a:lnTo>
                      <a:pt x="116814" y="974180"/>
                    </a:lnTo>
                    <a:lnTo>
                      <a:pt x="117403" y="975655"/>
                    </a:lnTo>
                    <a:lnTo>
                      <a:pt x="116371" y="974770"/>
                    </a:lnTo>
                    <a:lnTo>
                      <a:pt x="114896" y="974475"/>
                    </a:lnTo>
                    <a:lnTo>
                      <a:pt x="113273" y="975065"/>
                    </a:lnTo>
                    <a:lnTo>
                      <a:pt x="111946" y="976835"/>
                    </a:lnTo>
                    <a:lnTo>
                      <a:pt x="110914" y="977572"/>
                    </a:lnTo>
                    <a:lnTo>
                      <a:pt x="109734" y="978162"/>
                    </a:lnTo>
                    <a:lnTo>
                      <a:pt x="107522" y="980817"/>
                    </a:lnTo>
                    <a:lnTo>
                      <a:pt x="103392" y="983177"/>
                    </a:lnTo>
                    <a:lnTo>
                      <a:pt x="104719" y="983767"/>
                    </a:lnTo>
                    <a:lnTo>
                      <a:pt x="104276" y="984209"/>
                    </a:lnTo>
                    <a:lnTo>
                      <a:pt x="102802" y="984209"/>
                    </a:lnTo>
                    <a:lnTo>
                      <a:pt x="102507" y="985389"/>
                    </a:lnTo>
                    <a:lnTo>
                      <a:pt x="102802" y="986716"/>
                    </a:lnTo>
                    <a:lnTo>
                      <a:pt x="101180" y="986716"/>
                    </a:lnTo>
                    <a:lnTo>
                      <a:pt x="98377" y="988486"/>
                    </a:lnTo>
                    <a:lnTo>
                      <a:pt x="94542" y="989519"/>
                    </a:lnTo>
                    <a:lnTo>
                      <a:pt x="89527" y="992026"/>
                    </a:lnTo>
                    <a:lnTo>
                      <a:pt x="85546" y="994386"/>
                    </a:lnTo>
                    <a:lnTo>
                      <a:pt x="84661" y="995714"/>
                    </a:lnTo>
                    <a:lnTo>
                      <a:pt x="85840" y="998663"/>
                    </a:lnTo>
                    <a:lnTo>
                      <a:pt x="84661" y="998221"/>
                    </a:lnTo>
                    <a:lnTo>
                      <a:pt x="82890" y="997041"/>
                    </a:lnTo>
                    <a:lnTo>
                      <a:pt x="80973" y="997926"/>
                    </a:lnTo>
                    <a:lnTo>
                      <a:pt x="76106" y="1001171"/>
                    </a:lnTo>
                    <a:lnTo>
                      <a:pt x="75221" y="1001171"/>
                    </a:lnTo>
                    <a:lnTo>
                      <a:pt x="71976" y="1000581"/>
                    </a:lnTo>
                    <a:lnTo>
                      <a:pt x="66962" y="1002498"/>
                    </a:lnTo>
                    <a:lnTo>
                      <a:pt x="64601" y="1004120"/>
                    </a:lnTo>
                    <a:lnTo>
                      <a:pt x="60177" y="1008693"/>
                    </a:lnTo>
                    <a:lnTo>
                      <a:pt x="55457" y="1012970"/>
                    </a:lnTo>
                    <a:lnTo>
                      <a:pt x="51180" y="1017542"/>
                    </a:lnTo>
                    <a:lnTo>
                      <a:pt x="51475" y="1020492"/>
                    </a:lnTo>
                    <a:lnTo>
                      <a:pt x="52360" y="1021525"/>
                    </a:lnTo>
                    <a:lnTo>
                      <a:pt x="52360" y="1022852"/>
                    </a:lnTo>
                    <a:lnTo>
                      <a:pt x="51328" y="1021525"/>
                    </a:lnTo>
                    <a:lnTo>
                      <a:pt x="49410" y="1020640"/>
                    </a:lnTo>
                    <a:lnTo>
                      <a:pt x="47050" y="1022114"/>
                    </a:lnTo>
                    <a:lnTo>
                      <a:pt x="43953" y="1025359"/>
                    </a:lnTo>
                    <a:lnTo>
                      <a:pt x="41593" y="1026392"/>
                    </a:lnTo>
                    <a:lnTo>
                      <a:pt x="41003" y="1027424"/>
                    </a:lnTo>
                    <a:lnTo>
                      <a:pt x="41003" y="1028604"/>
                    </a:lnTo>
                    <a:lnTo>
                      <a:pt x="41593" y="1029784"/>
                    </a:lnTo>
                    <a:lnTo>
                      <a:pt x="41593" y="1031111"/>
                    </a:lnTo>
                    <a:lnTo>
                      <a:pt x="41151" y="1032439"/>
                    </a:lnTo>
                    <a:lnTo>
                      <a:pt x="39675" y="1028309"/>
                    </a:lnTo>
                    <a:lnTo>
                      <a:pt x="34070" y="1032734"/>
                    </a:lnTo>
                    <a:lnTo>
                      <a:pt x="33481" y="1033766"/>
                    </a:lnTo>
                    <a:lnTo>
                      <a:pt x="34366" y="1035389"/>
                    </a:lnTo>
                    <a:lnTo>
                      <a:pt x="35840" y="1036421"/>
                    </a:lnTo>
                    <a:lnTo>
                      <a:pt x="33924" y="1036863"/>
                    </a:lnTo>
                    <a:lnTo>
                      <a:pt x="32301" y="1035536"/>
                    </a:lnTo>
                    <a:lnTo>
                      <a:pt x="29646" y="1037896"/>
                    </a:lnTo>
                    <a:lnTo>
                      <a:pt x="29646" y="1041141"/>
                    </a:lnTo>
                    <a:lnTo>
                      <a:pt x="32301" y="1042616"/>
                    </a:lnTo>
                    <a:lnTo>
                      <a:pt x="34366" y="1043058"/>
                    </a:lnTo>
                    <a:lnTo>
                      <a:pt x="34955" y="1043353"/>
                    </a:lnTo>
                    <a:lnTo>
                      <a:pt x="32744" y="1043796"/>
                    </a:lnTo>
                    <a:lnTo>
                      <a:pt x="32006" y="1044386"/>
                    </a:lnTo>
                    <a:lnTo>
                      <a:pt x="32006" y="1045565"/>
                    </a:lnTo>
                    <a:lnTo>
                      <a:pt x="33039" y="1047483"/>
                    </a:lnTo>
                    <a:lnTo>
                      <a:pt x="30383" y="1046598"/>
                    </a:lnTo>
                    <a:lnTo>
                      <a:pt x="26696" y="1044091"/>
                    </a:lnTo>
                    <a:lnTo>
                      <a:pt x="25664" y="1044091"/>
                    </a:lnTo>
                    <a:lnTo>
                      <a:pt x="25664" y="1046008"/>
                    </a:lnTo>
                    <a:lnTo>
                      <a:pt x="26991" y="1047336"/>
                    </a:lnTo>
                    <a:lnTo>
                      <a:pt x="23304" y="1047336"/>
                    </a:lnTo>
                    <a:lnTo>
                      <a:pt x="22419" y="1049253"/>
                    </a:lnTo>
                    <a:lnTo>
                      <a:pt x="22124" y="1051760"/>
                    </a:lnTo>
                    <a:lnTo>
                      <a:pt x="25664" y="1051760"/>
                    </a:lnTo>
                    <a:lnTo>
                      <a:pt x="28909" y="1051318"/>
                    </a:lnTo>
                    <a:lnTo>
                      <a:pt x="24632" y="1053678"/>
                    </a:lnTo>
                    <a:lnTo>
                      <a:pt x="23894" y="1055005"/>
                    </a:lnTo>
                    <a:lnTo>
                      <a:pt x="24189" y="1056775"/>
                    </a:lnTo>
                    <a:lnTo>
                      <a:pt x="29204" y="1057217"/>
                    </a:lnTo>
                    <a:lnTo>
                      <a:pt x="27876" y="1058397"/>
                    </a:lnTo>
                    <a:lnTo>
                      <a:pt x="24778" y="1059135"/>
                    </a:lnTo>
                    <a:lnTo>
                      <a:pt x="16372" y="1060314"/>
                    </a:lnTo>
                    <a:lnTo>
                      <a:pt x="15782" y="1060905"/>
                    </a:lnTo>
                    <a:lnTo>
                      <a:pt x="15487" y="1063264"/>
                    </a:lnTo>
                    <a:lnTo>
                      <a:pt x="15929" y="1065182"/>
                    </a:lnTo>
                    <a:lnTo>
                      <a:pt x="19027" y="1064887"/>
                    </a:lnTo>
                    <a:lnTo>
                      <a:pt x="21829" y="1062674"/>
                    </a:lnTo>
                    <a:lnTo>
                      <a:pt x="22271" y="1064002"/>
                    </a:lnTo>
                    <a:lnTo>
                      <a:pt x="22271" y="1065182"/>
                    </a:lnTo>
                    <a:lnTo>
                      <a:pt x="20059" y="1067689"/>
                    </a:lnTo>
                    <a:lnTo>
                      <a:pt x="22124" y="1067984"/>
                    </a:lnTo>
                    <a:lnTo>
                      <a:pt x="25369" y="1065624"/>
                    </a:lnTo>
                    <a:lnTo>
                      <a:pt x="26991" y="1064887"/>
                    </a:lnTo>
                    <a:lnTo>
                      <a:pt x="21682" y="1070639"/>
                    </a:lnTo>
                    <a:lnTo>
                      <a:pt x="22124" y="1072704"/>
                    </a:lnTo>
                    <a:lnTo>
                      <a:pt x="24778" y="1073589"/>
                    </a:lnTo>
                    <a:lnTo>
                      <a:pt x="31859" y="1074326"/>
                    </a:lnTo>
                    <a:lnTo>
                      <a:pt x="38938" y="1074032"/>
                    </a:lnTo>
                    <a:lnTo>
                      <a:pt x="40118" y="1073589"/>
                    </a:lnTo>
                    <a:lnTo>
                      <a:pt x="42183" y="1071229"/>
                    </a:lnTo>
                    <a:lnTo>
                      <a:pt x="43510" y="1071229"/>
                    </a:lnTo>
                    <a:lnTo>
                      <a:pt x="47197" y="1072409"/>
                    </a:lnTo>
                    <a:lnTo>
                      <a:pt x="48230" y="1073589"/>
                    </a:lnTo>
                    <a:lnTo>
                      <a:pt x="51328" y="1078161"/>
                    </a:lnTo>
                    <a:lnTo>
                      <a:pt x="52802" y="1078161"/>
                    </a:lnTo>
                    <a:lnTo>
                      <a:pt x="57374" y="1077719"/>
                    </a:lnTo>
                    <a:lnTo>
                      <a:pt x="60324" y="1078014"/>
                    </a:lnTo>
                    <a:lnTo>
                      <a:pt x="61357" y="1078751"/>
                    </a:lnTo>
                    <a:lnTo>
                      <a:pt x="62242" y="1079783"/>
                    </a:lnTo>
                    <a:lnTo>
                      <a:pt x="63569" y="1080668"/>
                    </a:lnTo>
                    <a:lnTo>
                      <a:pt x="64159" y="1081996"/>
                    </a:lnTo>
                    <a:lnTo>
                      <a:pt x="63716" y="1083913"/>
                    </a:lnTo>
                    <a:lnTo>
                      <a:pt x="64601" y="1085241"/>
                    </a:lnTo>
                    <a:lnTo>
                      <a:pt x="65192" y="1085831"/>
                    </a:lnTo>
                    <a:lnTo>
                      <a:pt x="67404" y="1085241"/>
                    </a:lnTo>
                    <a:lnTo>
                      <a:pt x="70206" y="1085978"/>
                    </a:lnTo>
                    <a:lnTo>
                      <a:pt x="71681" y="1085241"/>
                    </a:lnTo>
                    <a:lnTo>
                      <a:pt x="75221" y="1084503"/>
                    </a:lnTo>
                    <a:lnTo>
                      <a:pt x="77139" y="1084946"/>
                    </a:lnTo>
                    <a:lnTo>
                      <a:pt x="80531" y="1086125"/>
                    </a:lnTo>
                    <a:lnTo>
                      <a:pt x="84070" y="1086716"/>
                    </a:lnTo>
                    <a:lnTo>
                      <a:pt x="90412" y="1086421"/>
                    </a:lnTo>
                    <a:lnTo>
                      <a:pt x="99410" y="1084208"/>
                    </a:lnTo>
                    <a:lnTo>
                      <a:pt x="100589" y="1083176"/>
                    </a:lnTo>
                    <a:lnTo>
                      <a:pt x="101474" y="1081849"/>
                    </a:lnTo>
                    <a:lnTo>
                      <a:pt x="105604" y="1077129"/>
                    </a:lnTo>
                    <a:lnTo>
                      <a:pt x="112536" y="1071524"/>
                    </a:lnTo>
                    <a:lnTo>
                      <a:pt x="114601" y="1069017"/>
                    </a:lnTo>
                    <a:lnTo>
                      <a:pt x="116371" y="1066067"/>
                    </a:lnTo>
                    <a:lnTo>
                      <a:pt x="118584" y="1064445"/>
                    </a:lnTo>
                    <a:lnTo>
                      <a:pt x="125221" y="1062970"/>
                    </a:lnTo>
                    <a:lnTo>
                      <a:pt x="126400" y="1062380"/>
                    </a:lnTo>
                    <a:lnTo>
                      <a:pt x="127876" y="1062085"/>
                    </a:lnTo>
                    <a:lnTo>
                      <a:pt x="128318" y="1061200"/>
                    </a:lnTo>
                    <a:lnTo>
                      <a:pt x="128318" y="1059577"/>
                    </a:lnTo>
                    <a:lnTo>
                      <a:pt x="126991" y="1058397"/>
                    </a:lnTo>
                    <a:lnTo>
                      <a:pt x="125958" y="1057070"/>
                    </a:lnTo>
                    <a:lnTo>
                      <a:pt x="125958" y="1056038"/>
                    </a:lnTo>
                    <a:lnTo>
                      <a:pt x="128908" y="1050728"/>
                    </a:lnTo>
                    <a:lnTo>
                      <a:pt x="130825" y="1046008"/>
                    </a:lnTo>
                    <a:lnTo>
                      <a:pt x="132152" y="1040846"/>
                    </a:lnTo>
                    <a:lnTo>
                      <a:pt x="133480" y="1038781"/>
                    </a:lnTo>
                    <a:lnTo>
                      <a:pt x="136725" y="1035094"/>
                    </a:lnTo>
                    <a:lnTo>
                      <a:pt x="137314" y="1033176"/>
                    </a:lnTo>
                    <a:lnTo>
                      <a:pt x="134365" y="1031849"/>
                    </a:lnTo>
                    <a:lnTo>
                      <a:pt x="133775" y="1030964"/>
                    </a:lnTo>
                    <a:lnTo>
                      <a:pt x="137610" y="1030964"/>
                    </a:lnTo>
                    <a:lnTo>
                      <a:pt x="138937" y="1026392"/>
                    </a:lnTo>
                    <a:lnTo>
                      <a:pt x="139379" y="1021377"/>
                    </a:lnTo>
                    <a:lnTo>
                      <a:pt x="139822" y="1018427"/>
                    </a:lnTo>
                    <a:lnTo>
                      <a:pt x="142034" y="1011348"/>
                    </a:lnTo>
                    <a:lnTo>
                      <a:pt x="141297" y="1010610"/>
                    </a:lnTo>
                    <a:lnTo>
                      <a:pt x="140117" y="1010168"/>
                    </a:lnTo>
                    <a:lnTo>
                      <a:pt x="143362" y="1009873"/>
                    </a:lnTo>
                    <a:lnTo>
                      <a:pt x="144689" y="1008398"/>
                    </a:lnTo>
                    <a:lnTo>
                      <a:pt x="145279" y="1006038"/>
                    </a:lnTo>
                    <a:lnTo>
                      <a:pt x="147197" y="1005448"/>
                    </a:lnTo>
                    <a:lnTo>
                      <a:pt x="150884" y="1005448"/>
                    </a:lnTo>
                    <a:lnTo>
                      <a:pt x="152211" y="1004710"/>
                    </a:lnTo>
                    <a:lnTo>
                      <a:pt x="154719" y="1002941"/>
                    </a:lnTo>
                    <a:lnTo>
                      <a:pt x="156931" y="1001761"/>
                    </a:lnTo>
                    <a:lnTo>
                      <a:pt x="159144" y="1001023"/>
                    </a:lnTo>
                    <a:lnTo>
                      <a:pt x="161798" y="999843"/>
                    </a:lnTo>
                    <a:lnTo>
                      <a:pt x="164453" y="998221"/>
                    </a:lnTo>
                    <a:lnTo>
                      <a:pt x="163273" y="996303"/>
                    </a:lnTo>
                    <a:lnTo>
                      <a:pt x="161061" y="993354"/>
                    </a:lnTo>
                    <a:lnTo>
                      <a:pt x="160618" y="992174"/>
                    </a:lnTo>
                    <a:lnTo>
                      <a:pt x="163568" y="994091"/>
                    </a:lnTo>
                    <a:lnTo>
                      <a:pt x="165486" y="996008"/>
                    </a:lnTo>
                    <a:lnTo>
                      <a:pt x="167403" y="997336"/>
                    </a:lnTo>
                    <a:lnTo>
                      <a:pt x="168878" y="997041"/>
                    </a:lnTo>
                    <a:lnTo>
                      <a:pt x="169763" y="996156"/>
                    </a:lnTo>
                    <a:lnTo>
                      <a:pt x="170058" y="994533"/>
                    </a:lnTo>
                    <a:lnTo>
                      <a:pt x="170943" y="993501"/>
                    </a:lnTo>
                    <a:lnTo>
                      <a:pt x="172270" y="992911"/>
                    </a:lnTo>
                    <a:lnTo>
                      <a:pt x="173450" y="993354"/>
                    </a:lnTo>
                    <a:lnTo>
                      <a:pt x="174925" y="994386"/>
                    </a:lnTo>
                    <a:lnTo>
                      <a:pt x="172123" y="996303"/>
                    </a:lnTo>
                    <a:lnTo>
                      <a:pt x="172860" y="996599"/>
                    </a:lnTo>
                    <a:lnTo>
                      <a:pt x="174187" y="996156"/>
                    </a:lnTo>
                    <a:lnTo>
                      <a:pt x="179202" y="995566"/>
                    </a:lnTo>
                    <a:lnTo>
                      <a:pt x="180972" y="997336"/>
                    </a:lnTo>
                    <a:lnTo>
                      <a:pt x="183627" y="998074"/>
                    </a:lnTo>
                    <a:lnTo>
                      <a:pt x="186282" y="998074"/>
                    </a:lnTo>
                    <a:lnTo>
                      <a:pt x="187314" y="997483"/>
                    </a:lnTo>
                    <a:lnTo>
                      <a:pt x="188051" y="996451"/>
                    </a:lnTo>
                    <a:lnTo>
                      <a:pt x="188642" y="994976"/>
                    </a:lnTo>
                    <a:lnTo>
                      <a:pt x="188199" y="992026"/>
                    </a:lnTo>
                    <a:lnTo>
                      <a:pt x="187609" y="991141"/>
                    </a:lnTo>
                    <a:lnTo>
                      <a:pt x="184364" y="990551"/>
                    </a:lnTo>
                    <a:lnTo>
                      <a:pt x="180677" y="989371"/>
                    </a:lnTo>
                    <a:lnTo>
                      <a:pt x="179644" y="987454"/>
                    </a:lnTo>
                    <a:lnTo>
                      <a:pt x="179202" y="985979"/>
                    </a:lnTo>
                    <a:lnTo>
                      <a:pt x="178907" y="984357"/>
                    </a:lnTo>
                    <a:lnTo>
                      <a:pt x="177728" y="983619"/>
                    </a:lnTo>
                    <a:lnTo>
                      <a:pt x="173302" y="984209"/>
                    </a:lnTo>
                    <a:lnTo>
                      <a:pt x="174187" y="983324"/>
                    </a:lnTo>
                    <a:lnTo>
                      <a:pt x="175957" y="983029"/>
                    </a:lnTo>
                    <a:lnTo>
                      <a:pt x="177728" y="982144"/>
                    </a:lnTo>
                    <a:lnTo>
                      <a:pt x="178613" y="980669"/>
                    </a:lnTo>
                    <a:lnTo>
                      <a:pt x="177432" y="979342"/>
                    </a:lnTo>
                    <a:lnTo>
                      <a:pt x="175810" y="978899"/>
                    </a:lnTo>
                    <a:lnTo>
                      <a:pt x="175810" y="978015"/>
                    </a:lnTo>
                    <a:lnTo>
                      <a:pt x="178170" y="977572"/>
                    </a:lnTo>
                    <a:lnTo>
                      <a:pt x="180530" y="975655"/>
                    </a:lnTo>
                    <a:lnTo>
                      <a:pt x="182594" y="973295"/>
                    </a:lnTo>
                    <a:lnTo>
                      <a:pt x="187462" y="971230"/>
                    </a:lnTo>
                    <a:lnTo>
                      <a:pt x="189527" y="970050"/>
                    </a:lnTo>
                    <a:lnTo>
                      <a:pt x="191444" y="968575"/>
                    </a:lnTo>
                    <a:lnTo>
                      <a:pt x="194689" y="964298"/>
                    </a:lnTo>
                    <a:lnTo>
                      <a:pt x="199851" y="954121"/>
                    </a:lnTo>
                    <a:lnTo>
                      <a:pt x="201031" y="952794"/>
                    </a:lnTo>
                    <a:lnTo>
                      <a:pt x="207520" y="946452"/>
                    </a:lnTo>
                    <a:lnTo>
                      <a:pt x="208848" y="944534"/>
                    </a:lnTo>
                    <a:lnTo>
                      <a:pt x="208848" y="942027"/>
                    </a:lnTo>
                    <a:lnTo>
                      <a:pt x="211060" y="940404"/>
                    </a:lnTo>
                    <a:lnTo>
                      <a:pt x="212977" y="938045"/>
                    </a:lnTo>
                    <a:lnTo>
                      <a:pt x="217403" y="933325"/>
                    </a:lnTo>
                    <a:lnTo>
                      <a:pt x="218140" y="932145"/>
                    </a:lnTo>
                    <a:lnTo>
                      <a:pt x="219173" y="929932"/>
                    </a:lnTo>
                    <a:lnTo>
                      <a:pt x="217403" y="928015"/>
                    </a:lnTo>
                    <a:lnTo>
                      <a:pt x="216223" y="927425"/>
                    </a:lnTo>
                    <a:lnTo>
                      <a:pt x="214010" y="927868"/>
                    </a:lnTo>
                    <a:lnTo>
                      <a:pt x="216075" y="924475"/>
                    </a:lnTo>
                    <a:lnTo>
                      <a:pt x="214305" y="922705"/>
                    </a:lnTo>
                    <a:lnTo>
                      <a:pt x="213862" y="921673"/>
                    </a:lnTo>
                    <a:lnTo>
                      <a:pt x="213862" y="920345"/>
                    </a:lnTo>
                    <a:lnTo>
                      <a:pt x="214601" y="918428"/>
                    </a:lnTo>
                    <a:lnTo>
                      <a:pt x="216370" y="917248"/>
                    </a:lnTo>
                    <a:lnTo>
                      <a:pt x="218140" y="916806"/>
                    </a:lnTo>
                    <a:lnTo>
                      <a:pt x="219762" y="915331"/>
                    </a:lnTo>
                    <a:lnTo>
                      <a:pt x="221532" y="912971"/>
                    </a:lnTo>
                    <a:lnTo>
                      <a:pt x="221532" y="910316"/>
                    </a:lnTo>
                    <a:lnTo>
                      <a:pt x="219319" y="912381"/>
                    </a:lnTo>
                    <a:lnTo>
                      <a:pt x="215485" y="914741"/>
                    </a:lnTo>
                    <a:close/>
                    <a:moveTo>
                      <a:pt x="598815" y="20944"/>
                    </a:moveTo>
                    <a:lnTo>
                      <a:pt x="598815" y="20944"/>
                    </a:lnTo>
                    <a:lnTo>
                      <a:pt x="598815" y="20649"/>
                    </a:lnTo>
                    <a:lnTo>
                      <a:pt x="598520" y="20649"/>
                    </a:lnTo>
                    <a:lnTo>
                      <a:pt x="598520" y="20944"/>
                    </a:lnTo>
                    <a:lnTo>
                      <a:pt x="598815" y="20944"/>
                    </a:lnTo>
                    <a:lnTo>
                      <a:pt x="598815" y="21239"/>
                    </a:lnTo>
                    <a:lnTo>
                      <a:pt x="598963" y="21239"/>
                    </a:lnTo>
                    <a:lnTo>
                      <a:pt x="598963" y="20944"/>
                    </a:lnTo>
                    <a:close/>
                    <a:moveTo>
                      <a:pt x="564892" y="295"/>
                    </a:moveTo>
                    <a:lnTo>
                      <a:pt x="564597" y="0"/>
                    </a:lnTo>
                    <a:lnTo>
                      <a:pt x="564597" y="0"/>
                    </a:lnTo>
                    <a:lnTo>
                      <a:pt x="564597" y="295"/>
                    </a:lnTo>
                    <a:lnTo>
                      <a:pt x="564892" y="590"/>
                    </a:lnTo>
                    <a:lnTo>
                      <a:pt x="564892" y="885"/>
                    </a:lnTo>
                    <a:lnTo>
                      <a:pt x="565187" y="885"/>
                    </a:lnTo>
                    <a:lnTo>
                      <a:pt x="565187" y="147"/>
                    </a:lnTo>
                    <a:close/>
                    <a:moveTo>
                      <a:pt x="325513" y="803680"/>
                    </a:moveTo>
                    <a:lnTo>
                      <a:pt x="323154" y="802058"/>
                    </a:lnTo>
                    <a:lnTo>
                      <a:pt x="316221" y="801762"/>
                    </a:lnTo>
                    <a:lnTo>
                      <a:pt x="314894" y="802500"/>
                    </a:lnTo>
                    <a:lnTo>
                      <a:pt x="313567" y="803533"/>
                    </a:lnTo>
                    <a:lnTo>
                      <a:pt x="311059" y="804712"/>
                    </a:lnTo>
                    <a:lnTo>
                      <a:pt x="308847" y="806187"/>
                    </a:lnTo>
                    <a:lnTo>
                      <a:pt x="306783" y="809284"/>
                    </a:lnTo>
                    <a:lnTo>
                      <a:pt x="304422" y="811939"/>
                    </a:lnTo>
                    <a:lnTo>
                      <a:pt x="301620" y="813709"/>
                    </a:lnTo>
                    <a:lnTo>
                      <a:pt x="298523" y="814742"/>
                    </a:lnTo>
                    <a:lnTo>
                      <a:pt x="293950" y="814742"/>
                    </a:lnTo>
                    <a:lnTo>
                      <a:pt x="283774" y="811644"/>
                    </a:lnTo>
                    <a:lnTo>
                      <a:pt x="279644" y="809875"/>
                    </a:lnTo>
                    <a:lnTo>
                      <a:pt x="271237" y="805302"/>
                    </a:lnTo>
                    <a:lnTo>
                      <a:pt x="269910" y="804860"/>
                    </a:lnTo>
                    <a:lnTo>
                      <a:pt x="268582" y="804860"/>
                    </a:lnTo>
                    <a:lnTo>
                      <a:pt x="266369" y="804270"/>
                    </a:lnTo>
                    <a:lnTo>
                      <a:pt x="264599" y="802942"/>
                    </a:lnTo>
                    <a:lnTo>
                      <a:pt x="264599" y="802205"/>
                    </a:lnTo>
                    <a:lnTo>
                      <a:pt x="265042" y="801762"/>
                    </a:lnTo>
                    <a:lnTo>
                      <a:pt x="266960" y="802500"/>
                    </a:lnTo>
                    <a:lnTo>
                      <a:pt x="266517" y="801025"/>
                    </a:lnTo>
                    <a:lnTo>
                      <a:pt x="263272" y="797928"/>
                    </a:lnTo>
                    <a:lnTo>
                      <a:pt x="261503" y="790996"/>
                    </a:lnTo>
                    <a:lnTo>
                      <a:pt x="260322" y="783621"/>
                    </a:lnTo>
                    <a:lnTo>
                      <a:pt x="259438" y="781114"/>
                    </a:lnTo>
                    <a:lnTo>
                      <a:pt x="257815" y="779049"/>
                    </a:lnTo>
                    <a:lnTo>
                      <a:pt x="257520" y="776984"/>
                    </a:lnTo>
                    <a:lnTo>
                      <a:pt x="255161" y="777279"/>
                    </a:lnTo>
                    <a:lnTo>
                      <a:pt x="251178" y="772264"/>
                    </a:lnTo>
                    <a:lnTo>
                      <a:pt x="250441" y="770642"/>
                    </a:lnTo>
                    <a:lnTo>
                      <a:pt x="249408" y="769314"/>
                    </a:lnTo>
                    <a:lnTo>
                      <a:pt x="247786" y="770052"/>
                    </a:lnTo>
                    <a:lnTo>
                      <a:pt x="247343" y="771674"/>
                    </a:lnTo>
                    <a:lnTo>
                      <a:pt x="248376" y="772706"/>
                    </a:lnTo>
                    <a:lnTo>
                      <a:pt x="249261" y="774034"/>
                    </a:lnTo>
                    <a:lnTo>
                      <a:pt x="249998" y="775657"/>
                    </a:lnTo>
                    <a:lnTo>
                      <a:pt x="250293" y="777426"/>
                    </a:lnTo>
                    <a:lnTo>
                      <a:pt x="250293" y="780966"/>
                    </a:lnTo>
                    <a:lnTo>
                      <a:pt x="251620" y="786424"/>
                    </a:lnTo>
                    <a:lnTo>
                      <a:pt x="252063" y="789816"/>
                    </a:lnTo>
                    <a:lnTo>
                      <a:pt x="251326" y="791143"/>
                    </a:lnTo>
                    <a:lnTo>
                      <a:pt x="249261" y="791586"/>
                    </a:lnTo>
                    <a:lnTo>
                      <a:pt x="247343" y="791291"/>
                    </a:lnTo>
                    <a:lnTo>
                      <a:pt x="246311" y="789816"/>
                    </a:lnTo>
                    <a:lnTo>
                      <a:pt x="245721" y="786424"/>
                    </a:lnTo>
                    <a:lnTo>
                      <a:pt x="244984" y="784949"/>
                    </a:lnTo>
                    <a:lnTo>
                      <a:pt x="243508" y="784358"/>
                    </a:lnTo>
                    <a:lnTo>
                      <a:pt x="238346" y="782589"/>
                    </a:lnTo>
                    <a:lnTo>
                      <a:pt x="235839" y="780819"/>
                    </a:lnTo>
                    <a:lnTo>
                      <a:pt x="234953" y="781114"/>
                    </a:lnTo>
                    <a:lnTo>
                      <a:pt x="234216" y="782441"/>
                    </a:lnTo>
                    <a:lnTo>
                      <a:pt x="233184" y="781409"/>
                    </a:lnTo>
                    <a:lnTo>
                      <a:pt x="232004" y="780819"/>
                    </a:lnTo>
                    <a:lnTo>
                      <a:pt x="229939" y="780524"/>
                    </a:lnTo>
                    <a:lnTo>
                      <a:pt x="229939" y="779196"/>
                    </a:lnTo>
                    <a:lnTo>
                      <a:pt x="230677" y="778607"/>
                    </a:lnTo>
                    <a:lnTo>
                      <a:pt x="231414" y="774919"/>
                    </a:lnTo>
                    <a:lnTo>
                      <a:pt x="232446" y="773739"/>
                    </a:lnTo>
                    <a:lnTo>
                      <a:pt x="230677" y="770052"/>
                    </a:lnTo>
                    <a:lnTo>
                      <a:pt x="231266" y="768724"/>
                    </a:lnTo>
                    <a:lnTo>
                      <a:pt x="231266" y="767102"/>
                    </a:lnTo>
                    <a:lnTo>
                      <a:pt x="231857" y="764742"/>
                    </a:lnTo>
                    <a:lnTo>
                      <a:pt x="226694" y="757957"/>
                    </a:lnTo>
                    <a:lnTo>
                      <a:pt x="225219" y="755745"/>
                    </a:lnTo>
                    <a:lnTo>
                      <a:pt x="223450" y="752058"/>
                    </a:lnTo>
                    <a:lnTo>
                      <a:pt x="221237" y="749551"/>
                    </a:lnTo>
                    <a:lnTo>
                      <a:pt x="221237" y="748813"/>
                    </a:lnTo>
                    <a:lnTo>
                      <a:pt x="224777" y="749403"/>
                    </a:lnTo>
                    <a:lnTo>
                      <a:pt x="225957" y="749108"/>
                    </a:lnTo>
                    <a:lnTo>
                      <a:pt x="224039" y="745568"/>
                    </a:lnTo>
                    <a:lnTo>
                      <a:pt x="224630" y="744388"/>
                    </a:lnTo>
                    <a:lnTo>
                      <a:pt x="224924" y="743061"/>
                    </a:lnTo>
                    <a:lnTo>
                      <a:pt x="222860" y="739226"/>
                    </a:lnTo>
                    <a:lnTo>
                      <a:pt x="221680" y="737899"/>
                    </a:lnTo>
                    <a:lnTo>
                      <a:pt x="220795" y="736571"/>
                    </a:lnTo>
                    <a:lnTo>
                      <a:pt x="220943" y="736571"/>
                    </a:lnTo>
                    <a:lnTo>
                      <a:pt x="220352" y="735244"/>
                    </a:lnTo>
                    <a:lnTo>
                      <a:pt x="219025" y="732884"/>
                    </a:lnTo>
                    <a:lnTo>
                      <a:pt x="217993" y="732884"/>
                    </a:lnTo>
                    <a:lnTo>
                      <a:pt x="215927" y="734654"/>
                    </a:lnTo>
                    <a:lnTo>
                      <a:pt x="214305" y="734359"/>
                    </a:lnTo>
                    <a:lnTo>
                      <a:pt x="213716" y="733327"/>
                    </a:lnTo>
                    <a:lnTo>
                      <a:pt x="213420" y="731999"/>
                    </a:lnTo>
                    <a:lnTo>
                      <a:pt x="213716" y="730672"/>
                    </a:lnTo>
                    <a:lnTo>
                      <a:pt x="213273" y="729787"/>
                    </a:lnTo>
                    <a:lnTo>
                      <a:pt x="208553" y="727279"/>
                    </a:lnTo>
                    <a:lnTo>
                      <a:pt x="206488" y="726394"/>
                    </a:lnTo>
                    <a:lnTo>
                      <a:pt x="205603" y="726837"/>
                    </a:lnTo>
                    <a:lnTo>
                      <a:pt x="204866" y="727574"/>
                    </a:lnTo>
                    <a:lnTo>
                      <a:pt x="203685" y="727132"/>
                    </a:lnTo>
                    <a:lnTo>
                      <a:pt x="202506" y="725657"/>
                    </a:lnTo>
                    <a:lnTo>
                      <a:pt x="196754" y="723887"/>
                    </a:lnTo>
                    <a:lnTo>
                      <a:pt x="195869" y="723297"/>
                    </a:lnTo>
                    <a:lnTo>
                      <a:pt x="196164" y="720790"/>
                    </a:lnTo>
                    <a:lnTo>
                      <a:pt x="194393" y="722265"/>
                    </a:lnTo>
                    <a:lnTo>
                      <a:pt x="193362" y="723740"/>
                    </a:lnTo>
                    <a:lnTo>
                      <a:pt x="191886" y="724772"/>
                    </a:lnTo>
                    <a:lnTo>
                      <a:pt x="191444" y="723444"/>
                    </a:lnTo>
                    <a:lnTo>
                      <a:pt x="190706" y="722412"/>
                    </a:lnTo>
                    <a:lnTo>
                      <a:pt x="189084" y="721085"/>
                    </a:lnTo>
                    <a:lnTo>
                      <a:pt x="188790" y="719757"/>
                    </a:lnTo>
                    <a:lnTo>
                      <a:pt x="185692" y="715038"/>
                    </a:lnTo>
                    <a:lnTo>
                      <a:pt x="184217" y="713563"/>
                    </a:lnTo>
                    <a:lnTo>
                      <a:pt x="183332" y="711793"/>
                    </a:lnTo>
                    <a:lnTo>
                      <a:pt x="185397" y="708695"/>
                    </a:lnTo>
                    <a:lnTo>
                      <a:pt x="180972" y="708695"/>
                    </a:lnTo>
                    <a:lnTo>
                      <a:pt x="176548" y="709433"/>
                    </a:lnTo>
                    <a:lnTo>
                      <a:pt x="180530" y="714595"/>
                    </a:lnTo>
                    <a:lnTo>
                      <a:pt x="184955" y="719462"/>
                    </a:lnTo>
                    <a:lnTo>
                      <a:pt x="187314" y="722560"/>
                    </a:lnTo>
                    <a:lnTo>
                      <a:pt x="189232" y="725952"/>
                    </a:lnTo>
                    <a:lnTo>
                      <a:pt x="189232" y="729197"/>
                    </a:lnTo>
                    <a:lnTo>
                      <a:pt x="187314" y="731557"/>
                    </a:lnTo>
                    <a:lnTo>
                      <a:pt x="188494" y="732884"/>
                    </a:lnTo>
                    <a:lnTo>
                      <a:pt x="190264" y="735391"/>
                    </a:lnTo>
                    <a:lnTo>
                      <a:pt x="191444" y="735686"/>
                    </a:lnTo>
                    <a:lnTo>
                      <a:pt x="191886" y="736424"/>
                    </a:lnTo>
                    <a:lnTo>
                      <a:pt x="191886" y="737604"/>
                    </a:lnTo>
                    <a:lnTo>
                      <a:pt x="192477" y="738636"/>
                    </a:lnTo>
                    <a:lnTo>
                      <a:pt x="194099" y="740259"/>
                    </a:lnTo>
                    <a:lnTo>
                      <a:pt x="194689" y="739669"/>
                    </a:lnTo>
                    <a:lnTo>
                      <a:pt x="196016" y="737309"/>
                    </a:lnTo>
                    <a:lnTo>
                      <a:pt x="197049" y="736277"/>
                    </a:lnTo>
                    <a:lnTo>
                      <a:pt x="198228" y="735391"/>
                    </a:lnTo>
                    <a:lnTo>
                      <a:pt x="199261" y="734949"/>
                    </a:lnTo>
                    <a:lnTo>
                      <a:pt x="200441" y="734949"/>
                    </a:lnTo>
                    <a:lnTo>
                      <a:pt x="199998" y="736277"/>
                    </a:lnTo>
                    <a:lnTo>
                      <a:pt x="199408" y="737162"/>
                    </a:lnTo>
                    <a:lnTo>
                      <a:pt x="196606" y="739226"/>
                    </a:lnTo>
                    <a:lnTo>
                      <a:pt x="194836" y="741734"/>
                    </a:lnTo>
                    <a:lnTo>
                      <a:pt x="208700" y="760465"/>
                    </a:lnTo>
                    <a:lnTo>
                      <a:pt x="209881" y="762235"/>
                    </a:lnTo>
                    <a:lnTo>
                      <a:pt x="211503" y="765922"/>
                    </a:lnTo>
                    <a:lnTo>
                      <a:pt x="212683" y="766807"/>
                    </a:lnTo>
                    <a:lnTo>
                      <a:pt x="214010" y="766364"/>
                    </a:lnTo>
                    <a:lnTo>
                      <a:pt x="214601" y="764889"/>
                    </a:lnTo>
                    <a:lnTo>
                      <a:pt x="214010" y="763710"/>
                    </a:lnTo>
                    <a:lnTo>
                      <a:pt x="210323" y="759432"/>
                    </a:lnTo>
                    <a:lnTo>
                      <a:pt x="208111" y="755598"/>
                    </a:lnTo>
                    <a:lnTo>
                      <a:pt x="208111" y="752353"/>
                    </a:lnTo>
                    <a:lnTo>
                      <a:pt x="209438" y="755745"/>
                    </a:lnTo>
                    <a:lnTo>
                      <a:pt x="211208" y="758843"/>
                    </a:lnTo>
                    <a:lnTo>
                      <a:pt x="216812" y="762677"/>
                    </a:lnTo>
                    <a:lnTo>
                      <a:pt x="217403" y="762677"/>
                    </a:lnTo>
                    <a:lnTo>
                      <a:pt x="216665" y="761055"/>
                    </a:lnTo>
                    <a:lnTo>
                      <a:pt x="217108" y="760022"/>
                    </a:lnTo>
                    <a:lnTo>
                      <a:pt x="217993" y="760022"/>
                    </a:lnTo>
                    <a:lnTo>
                      <a:pt x="220352" y="762382"/>
                    </a:lnTo>
                    <a:lnTo>
                      <a:pt x="220352" y="763415"/>
                    </a:lnTo>
                    <a:lnTo>
                      <a:pt x="219319" y="764889"/>
                    </a:lnTo>
                    <a:lnTo>
                      <a:pt x="219319" y="766512"/>
                    </a:lnTo>
                    <a:lnTo>
                      <a:pt x="220795" y="767397"/>
                    </a:lnTo>
                    <a:lnTo>
                      <a:pt x="221827" y="768724"/>
                    </a:lnTo>
                    <a:lnTo>
                      <a:pt x="221827" y="770494"/>
                    </a:lnTo>
                    <a:lnTo>
                      <a:pt x="221385" y="772117"/>
                    </a:lnTo>
                    <a:lnTo>
                      <a:pt x="220647" y="773297"/>
                    </a:lnTo>
                    <a:lnTo>
                      <a:pt x="216517" y="769757"/>
                    </a:lnTo>
                    <a:lnTo>
                      <a:pt x="215043" y="769757"/>
                    </a:lnTo>
                    <a:lnTo>
                      <a:pt x="220058" y="776984"/>
                    </a:lnTo>
                    <a:lnTo>
                      <a:pt x="220647" y="778311"/>
                    </a:lnTo>
                    <a:lnTo>
                      <a:pt x="221680" y="781704"/>
                    </a:lnTo>
                    <a:lnTo>
                      <a:pt x="222565" y="783474"/>
                    </a:lnTo>
                    <a:lnTo>
                      <a:pt x="224187" y="784358"/>
                    </a:lnTo>
                    <a:lnTo>
                      <a:pt x="225957" y="784801"/>
                    </a:lnTo>
                    <a:lnTo>
                      <a:pt x="227727" y="784358"/>
                    </a:lnTo>
                    <a:lnTo>
                      <a:pt x="229496" y="783621"/>
                    </a:lnTo>
                    <a:lnTo>
                      <a:pt x="230824" y="783621"/>
                    </a:lnTo>
                    <a:lnTo>
                      <a:pt x="234659" y="787603"/>
                    </a:lnTo>
                    <a:lnTo>
                      <a:pt x="232889" y="787603"/>
                    </a:lnTo>
                    <a:lnTo>
                      <a:pt x="231266" y="788341"/>
                    </a:lnTo>
                    <a:lnTo>
                      <a:pt x="229792" y="789521"/>
                    </a:lnTo>
                    <a:lnTo>
                      <a:pt x="229496" y="791438"/>
                    </a:lnTo>
                    <a:lnTo>
                      <a:pt x="227579" y="787603"/>
                    </a:lnTo>
                    <a:lnTo>
                      <a:pt x="226252" y="787013"/>
                    </a:lnTo>
                    <a:lnTo>
                      <a:pt x="225662" y="787899"/>
                    </a:lnTo>
                    <a:lnTo>
                      <a:pt x="227874" y="793208"/>
                    </a:lnTo>
                    <a:lnTo>
                      <a:pt x="228759" y="794830"/>
                    </a:lnTo>
                    <a:lnTo>
                      <a:pt x="230381" y="795273"/>
                    </a:lnTo>
                    <a:lnTo>
                      <a:pt x="229792" y="796895"/>
                    </a:lnTo>
                    <a:lnTo>
                      <a:pt x="229350" y="798517"/>
                    </a:lnTo>
                    <a:lnTo>
                      <a:pt x="229939" y="800140"/>
                    </a:lnTo>
                    <a:lnTo>
                      <a:pt x="232446" y="805597"/>
                    </a:lnTo>
                    <a:lnTo>
                      <a:pt x="234659" y="809137"/>
                    </a:lnTo>
                    <a:lnTo>
                      <a:pt x="233331" y="809579"/>
                    </a:lnTo>
                    <a:lnTo>
                      <a:pt x="232152" y="810465"/>
                    </a:lnTo>
                    <a:lnTo>
                      <a:pt x="231266" y="811939"/>
                    </a:lnTo>
                    <a:lnTo>
                      <a:pt x="232299" y="815774"/>
                    </a:lnTo>
                    <a:lnTo>
                      <a:pt x="231561" y="818134"/>
                    </a:lnTo>
                    <a:lnTo>
                      <a:pt x="229054" y="821969"/>
                    </a:lnTo>
                    <a:lnTo>
                      <a:pt x="227432" y="828163"/>
                    </a:lnTo>
                    <a:lnTo>
                      <a:pt x="226547" y="833473"/>
                    </a:lnTo>
                    <a:lnTo>
                      <a:pt x="225957" y="838930"/>
                    </a:lnTo>
                    <a:lnTo>
                      <a:pt x="225072" y="840700"/>
                    </a:lnTo>
                    <a:lnTo>
                      <a:pt x="222269" y="843208"/>
                    </a:lnTo>
                    <a:lnTo>
                      <a:pt x="220647" y="844387"/>
                    </a:lnTo>
                    <a:lnTo>
                      <a:pt x="219467" y="844682"/>
                    </a:lnTo>
                    <a:lnTo>
                      <a:pt x="218288" y="844682"/>
                    </a:lnTo>
                    <a:lnTo>
                      <a:pt x="211945" y="846452"/>
                    </a:lnTo>
                    <a:lnTo>
                      <a:pt x="206046" y="849697"/>
                    </a:lnTo>
                    <a:lnTo>
                      <a:pt x="205013" y="850582"/>
                    </a:lnTo>
                    <a:lnTo>
                      <a:pt x="204424" y="851910"/>
                    </a:lnTo>
                    <a:lnTo>
                      <a:pt x="203981" y="853532"/>
                    </a:lnTo>
                    <a:lnTo>
                      <a:pt x="203981" y="855155"/>
                    </a:lnTo>
                    <a:lnTo>
                      <a:pt x="204424" y="856924"/>
                    </a:lnTo>
                    <a:lnTo>
                      <a:pt x="205161" y="858399"/>
                    </a:lnTo>
                    <a:lnTo>
                      <a:pt x="208405" y="860906"/>
                    </a:lnTo>
                    <a:lnTo>
                      <a:pt x="214010" y="862676"/>
                    </a:lnTo>
                    <a:lnTo>
                      <a:pt x="219319" y="865036"/>
                    </a:lnTo>
                    <a:lnTo>
                      <a:pt x="221975" y="867839"/>
                    </a:lnTo>
                    <a:lnTo>
                      <a:pt x="224924" y="870198"/>
                    </a:lnTo>
                    <a:lnTo>
                      <a:pt x="228022" y="871231"/>
                    </a:lnTo>
                    <a:lnTo>
                      <a:pt x="231266" y="871673"/>
                    </a:lnTo>
                    <a:lnTo>
                      <a:pt x="236429" y="874476"/>
                    </a:lnTo>
                    <a:lnTo>
                      <a:pt x="240264" y="879490"/>
                    </a:lnTo>
                    <a:lnTo>
                      <a:pt x="241738" y="882145"/>
                    </a:lnTo>
                    <a:lnTo>
                      <a:pt x="242919" y="884948"/>
                    </a:lnTo>
                    <a:lnTo>
                      <a:pt x="241591" y="891585"/>
                    </a:lnTo>
                    <a:lnTo>
                      <a:pt x="240558" y="895125"/>
                    </a:lnTo>
                    <a:lnTo>
                      <a:pt x="236724" y="902057"/>
                    </a:lnTo>
                    <a:lnTo>
                      <a:pt x="232299" y="908546"/>
                    </a:lnTo>
                    <a:lnTo>
                      <a:pt x="228022" y="913413"/>
                    </a:lnTo>
                    <a:lnTo>
                      <a:pt x="227285" y="914446"/>
                    </a:lnTo>
                    <a:lnTo>
                      <a:pt x="226694" y="915626"/>
                    </a:lnTo>
                    <a:lnTo>
                      <a:pt x="226694" y="916363"/>
                    </a:lnTo>
                    <a:lnTo>
                      <a:pt x="227579" y="916806"/>
                    </a:lnTo>
                    <a:lnTo>
                      <a:pt x="229939" y="916806"/>
                    </a:lnTo>
                    <a:lnTo>
                      <a:pt x="232152" y="915773"/>
                    </a:lnTo>
                    <a:lnTo>
                      <a:pt x="231561" y="914888"/>
                    </a:lnTo>
                    <a:lnTo>
                      <a:pt x="231857" y="913856"/>
                    </a:lnTo>
                    <a:lnTo>
                      <a:pt x="232742" y="913561"/>
                    </a:lnTo>
                    <a:lnTo>
                      <a:pt x="233627" y="914151"/>
                    </a:lnTo>
                    <a:lnTo>
                      <a:pt x="233037" y="915183"/>
                    </a:lnTo>
                    <a:lnTo>
                      <a:pt x="233037" y="919755"/>
                    </a:lnTo>
                    <a:lnTo>
                      <a:pt x="233922" y="920051"/>
                    </a:lnTo>
                    <a:lnTo>
                      <a:pt x="237756" y="918723"/>
                    </a:lnTo>
                    <a:lnTo>
                      <a:pt x="240706" y="919608"/>
                    </a:lnTo>
                    <a:lnTo>
                      <a:pt x="241149" y="920641"/>
                    </a:lnTo>
                    <a:lnTo>
                      <a:pt x="241738" y="923295"/>
                    </a:lnTo>
                    <a:lnTo>
                      <a:pt x="242181" y="924475"/>
                    </a:lnTo>
                    <a:lnTo>
                      <a:pt x="244541" y="925655"/>
                    </a:lnTo>
                    <a:lnTo>
                      <a:pt x="246311" y="924770"/>
                    </a:lnTo>
                    <a:lnTo>
                      <a:pt x="248080" y="923443"/>
                    </a:lnTo>
                    <a:lnTo>
                      <a:pt x="254422" y="919460"/>
                    </a:lnTo>
                    <a:lnTo>
                      <a:pt x="258405" y="916658"/>
                    </a:lnTo>
                    <a:lnTo>
                      <a:pt x="262092" y="913266"/>
                    </a:lnTo>
                    <a:lnTo>
                      <a:pt x="264157" y="910611"/>
                    </a:lnTo>
                    <a:lnTo>
                      <a:pt x="265632" y="907514"/>
                    </a:lnTo>
                    <a:lnTo>
                      <a:pt x="269172" y="902794"/>
                    </a:lnTo>
                    <a:lnTo>
                      <a:pt x="270795" y="899402"/>
                    </a:lnTo>
                    <a:lnTo>
                      <a:pt x="272712" y="896304"/>
                    </a:lnTo>
                    <a:lnTo>
                      <a:pt x="275072" y="893355"/>
                    </a:lnTo>
                    <a:lnTo>
                      <a:pt x="278611" y="889372"/>
                    </a:lnTo>
                    <a:lnTo>
                      <a:pt x="280676" y="884800"/>
                    </a:lnTo>
                    <a:lnTo>
                      <a:pt x="282888" y="882735"/>
                    </a:lnTo>
                    <a:lnTo>
                      <a:pt x="284806" y="880523"/>
                    </a:lnTo>
                    <a:lnTo>
                      <a:pt x="288051" y="873001"/>
                    </a:lnTo>
                    <a:lnTo>
                      <a:pt x="291738" y="865774"/>
                    </a:lnTo>
                    <a:lnTo>
                      <a:pt x="288051" y="863709"/>
                    </a:lnTo>
                    <a:lnTo>
                      <a:pt x="287314" y="862234"/>
                    </a:lnTo>
                    <a:lnTo>
                      <a:pt x="287314" y="860316"/>
                    </a:lnTo>
                    <a:lnTo>
                      <a:pt x="287756" y="856482"/>
                    </a:lnTo>
                    <a:lnTo>
                      <a:pt x="289821" y="853384"/>
                    </a:lnTo>
                    <a:lnTo>
                      <a:pt x="291001" y="852057"/>
                    </a:lnTo>
                    <a:lnTo>
                      <a:pt x="292328" y="851025"/>
                    </a:lnTo>
                    <a:lnTo>
                      <a:pt x="296752" y="848812"/>
                    </a:lnTo>
                    <a:lnTo>
                      <a:pt x="299702" y="847780"/>
                    </a:lnTo>
                    <a:lnTo>
                      <a:pt x="302652" y="847485"/>
                    </a:lnTo>
                    <a:lnTo>
                      <a:pt x="306192" y="847780"/>
                    </a:lnTo>
                    <a:lnTo>
                      <a:pt x="309585" y="848517"/>
                    </a:lnTo>
                    <a:lnTo>
                      <a:pt x="310764" y="849550"/>
                    </a:lnTo>
                    <a:lnTo>
                      <a:pt x="311944" y="852057"/>
                    </a:lnTo>
                    <a:lnTo>
                      <a:pt x="312829" y="852499"/>
                    </a:lnTo>
                    <a:lnTo>
                      <a:pt x="314304" y="849550"/>
                    </a:lnTo>
                    <a:lnTo>
                      <a:pt x="313862" y="848075"/>
                    </a:lnTo>
                    <a:lnTo>
                      <a:pt x="312977" y="847042"/>
                    </a:lnTo>
                    <a:lnTo>
                      <a:pt x="312977" y="845862"/>
                    </a:lnTo>
                    <a:lnTo>
                      <a:pt x="313419" y="840995"/>
                    </a:lnTo>
                    <a:lnTo>
                      <a:pt x="314599" y="836865"/>
                    </a:lnTo>
                    <a:lnTo>
                      <a:pt x="317401" y="835980"/>
                    </a:lnTo>
                    <a:lnTo>
                      <a:pt x="319909" y="834211"/>
                    </a:lnTo>
                    <a:lnTo>
                      <a:pt x="322121" y="831703"/>
                    </a:lnTo>
                    <a:lnTo>
                      <a:pt x="323301" y="828459"/>
                    </a:lnTo>
                    <a:lnTo>
                      <a:pt x="324186" y="821084"/>
                    </a:lnTo>
                    <a:lnTo>
                      <a:pt x="325366" y="813857"/>
                    </a:lnTo>
                    <a:lnTo>
                      <a:pt x="326694" y="810612"/>
                    </a:lnTo>
                    <a:lnTo>
                      <a:pt x="328463" y="807662"/>
                    </a:lnTo>
                    <a:lnTo>
                      <a:pt x="329053" y="805745"/>
                    </a:lnTo>
                    <a:lnTo>
                      <a:pt x="327431" y="804712"/>
                    </a:lnTo>
                    <a:lnTo>
                      <a:pt x="324481" y="803533"/>
                    </a:lnTo>
                    <a:close/>
                    <a:moveTo>
                      <a:pt x="210470" y="900434"/>
                    </a:moveTo>
                    <a:lnTo>
                      <a:pt x="210470" y="898222"/>
                    </a:lnTo>
                    <a:lnTo>
                      <a:pt x="208996" y="899254"/>
                    </a:lnTo>
                    <a:lnTo>
                      <a:pt x="208258" y="899254"/>
                    </a:lnTo>
                    <a:lnTo>
                      <a:pt x="206635" y="900729"/>
                    </a:lnTo>
                    <a:lnTo>
                      <a:pt x="205898" y="903384"/>
                    </a:lnTo>
                    <a:lnTo>
                      <a:pt x="205898" y="904564"/>
                    </a:lnTo>
                    <a:lnTo>
                      <a:pt x="209290" y="902794"/>
                    </a:lnTo>
                    <a:lnTo>
                      <a:pt x="210470" y="900434"/>
                    </a:lnTo>
                    <a:close/>
                  </a:path>
                </a:pathLst>
              </a:custGeom>
              <a:grpFill/>
              <a:ln w="3175" cap="flat">
                <a:solidFill>
                  <a:schemeClr val="bg2">
                    <a:lumMod val="90000"/>
                  </a:schemeClr>
                </a:solidFill>
                <a:prstDash val="solid"/>
                <a:miter/>
              </a:ln>
            </p:spPr>
            <p:txBody>
              <a:bodyPr rtlCol="0" anchor="ctr"/>
              <a:lstStyle/>
              <a:p>
                <a:endParaRPr lang="en-GB"/>
              </a:p>
            </p:txBody>
          </p:sp>
          <p:sp>
            <p:nvSpPr>
              <p:cNvPr id="92" name="Freeform: Shape 91">
                <a:extLst>
                  <a:ext uri="{FF2B5EF4-FFF2-40B4-BE49-F238E27FC236}">
                    <a16:creationId xmlns:a16="http://schemas.microsoft.com/office/drawing/2014/main" id="{40342DFF-CDD0-AA65-5048-7DFF2B99BE5B}"/>
                  </a:ext>
                </a:extLst>
              </p:cNvPr>
              <p:cNvSpPr/>
              <p:nvPr/>
            </p:nvSpPr>
            <p:spPr>
              <a:xfrm>
                <a:off x="10754510" y="4792788"/>
                <a:ext cx="4130" cy="4719"/>
              </a:xfrm>
              <a:custGeom>
                <a:avLst/>
                <a:gdLst>
                  <a:gd name="connsiteX0" fmla="*/ 3098 w 4130"/>
                  <a:gd name="connsiteY0" fmla="*/ 0 h 4719"/>
                  <a:gd name="connsiteX1" fmla="*/ 2360 w 4130"/>
                  <a:gd name="connsiteY1" fmla="*/ 148 h 4719"/>
                  <a:gd name="connsiteX2" fmla="*/ 1180 w 4130"/>
                  <a:gd name="connsiteY2" fmla="*/ 738 h 4719"/>
                  <a:gd name="connsiteX3" fmla="*/ 0 w 4130"/>
                  <a:gd name="connsiteY3" fmla="*/ 2950 h 4719"/>
                  <a:gd name="connsiteX4" fmla="*/ 1180 w 4130"/>
                  <a:gd name="connsiteY4" fmla="*/ 4720 h 4719"/>
                  <a:gd name="connsiteX5" fmla="*/ 3835 w 4130"/>
                  <a:gd name="connsiteY5" fmla="*/ 3245 h 4719"/>
                  <a:gd name="connsiteX6" fmla="*/ 4130 w 4130"/>
                  <a:gd name="connsiteY6" fmla="*/ 2065 h 4719"/>
                  <a:gd name="connsiteX7" fmla="*/ 3098 w 4130"/>
                  <a:gd name="connsiteY7" fmla="*/ 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0" h="4719">
                    <a:moveTo>
                      <a:pt x="3098" y="0"/>
                    </a:moveTo>
                    <a:lnTo>
                      <a:pt x="2360" y="148"/>
                    </a:lnTo>
                    <a:lnTo>
                      <a:pt x="1180" y="738"/>
                    </a:lnTo>
                    <a:lnTo>
                      <a:pt x="0" y="2950"/>
                    </a:lnTo>
                    <a:lnTo>
                      <a:pt x="1180" y="4720"/>
                    </a:lnTo>
                    <a:lnTo>
                      <a:pt x="3835" y="3245"/>
                    </a:lnTo>
                    <a:lnTo>
                      <a:pt x="4130" y="2065"/>
                    </a:lnTo>
                    <a:lnTo>
                      <a:pt x="3098" y="0"/>
                    </a:lnTo>
                    <a:close/>
                  </a:path>
                </a:pathLst>
              </a:custGeom>
              <a:grpFill/>
              <a:ln w="3175" cap="flat">
                <a:solidFill>
                  <a:schemeClr val="bg2">
                    <a:lumMod val="90000"/>
                  </a:schemeClr>
                </a:solidFill>
                <a:prstDash val="solid"/>
                <a:miter/>
              </a:ln>
            </p:spPr>
            <p:txBody>
              <a:bodyPr rtlCol="0" anchor="ctr"/>
              <a:lstStyle/>
              <a:p>
                <a:endParaRPr lang="en-GB"/>
              </a:p>
            </p:txBody>
          </p:sp>
          <p:sp>
            <p:nvSpPr>
              <p:cNvPr id="93" name="Freeform: Shape 92">
                <a:extLst>
                  <a:ext uri="{FF2B5EF4-FFF2-40B4-BE49-F238E27FC236}">
                    <a16:creationId xmlns:a16="http://schemas.microsoft.com/office/drawing/2014/main" id="{081E9FC7-B430-5377-6243-6C9B869917C7}"/>
                  </a:ext>
                </a:extLst>
              </p:cNvPr>
              <p:cNvSpPr/>
              <p:nvPr/>
            </p:nvSpPr>
            <p:spPr>
              <a:xfrm>
                <a:off x="10149796" y="4307246"/>
                <a:ext cx="1327" cy="1622"/>
              </a:xfrm>
              <a:custGeom>
                <a:avLst/>
                <a:gdLst>
                  <a:gd name="connsiteX0" fmla="*/ 1328 w 1327"/>
                  <a:gd name="connsiteY0" fmla="*/ 147 h 1622"/>
                  <a:gd name="connsiteX1" fmla="*/ 885 w 1327"/>
                  <a:gd name="connsiteY1" fmla="*/ 0 h 1622"/>
                  <a:gd name="connsiteX2" fmla="*/ 148 w 1327"/>
                  <a:gd name="connsiteY2" fmla="*/ 295 h 1622"/>
                  <a:gd name="connsiteX3" fmla="*/ 0 w 1327"/>
                  <a:gd name="connsiteY3" fmla="*/ 885 h 1622"/>
                  <a:gd name="connsiteX4" fmla="*/ 295 w 1327"/>
                  <a:gd name="connsiteY4" fmla="*/ 1475 h 1622"/>
                  <a:gd name="connsiteX5" fmla="*/ 885 w 1327"/>
                  <a:gd name="connsiteY5" fmla="*/ 1622 h 1622"/>
                  <a:gd name="connsiteX6" fmla="*/ 1328 w 1327"/>
                  <a:gd name="connsiteY6" fmla="*/ 738 h 1622"/>
                  <a:gd name="connsiteX7" fmla="*/ 1328 w 1327"/>
                  <a:gd name="connsiteY7" fmla="*/ 147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7" h="1622">
                    <a:moveTo>
                      <a:pt x="1328" y="147"/>
                    </a:moveTo>
                    <a:lnTo>
                      <a:pt x="885" y="0"/>
                    </a:lnTo>
                    <a:lnTo>
                      <a:pt x="148" y="295"/>
                    </a:lnTo>
                    <a:lnTo>
                      <a:pt x="0" y="885"/>
                    </a:lnTo>
                    <a:lnTo>
                      <a:pt x="295" y="1475"/>
                    </a:lnTo>
                    <a:lnTo>
                      <a:pt x="885" y="1622"/>
                    </a:lnTo>
                    <a:lnTo>
                      <a:pt x="1328" y="738"/>
                    </a:lnTo>
                    <a:lnTo>
                      <a:pt x="1328" y="147"/>
                    </a:lnTo>
                    <a:close/>
                  </a:path>
                </a:pathLst>
              </a:custGeom>
              <a:grpFill/>
              <a:ln w="3175" cap="flat">
                <a:solidFill>
                  <a:schemeClr val="bg2">
                    <a:lumMod val="90000"/>
                  </a:schemeClr>
                </a:solidFill>
                <a:prstDash val="solid"/>
                <a:miter/>
              </a:ln>
            </p:spPr>
            <p:txBody>
              <a:bodyPr rtlCol="0" anchor="ctr"/>
              <a:lstStyle/>
              <a:p>
                <a:endParaRPr lang="en-GB"/>
              </a:p>
            </p:txBody>
          </p:sp>
          <p:sp>
            <p:nvSpPr>
              <p:cNvPr id="94" name="Freeform: Shape 93">
                <a:extLst>
                  <a:ext uri="{FF2B5EF4-FFF2-40B4-BE49-F238E27FC236}">
                    <a16:creationId xmlns:a16="http://schemas.microsoft.com/office/drawing/2014/main" id="{2FD19D0B-F71A-A005-EF28-AD4188BAD71F}"/>
                  </a:ext>
                </a:extLst>
              </p:cNvPr>
              <p:cNvSpPr/>
              <p:nvPr/>
            </p:nvSpPr>
            <p:spPr>
              <a:xfrm>
                <a:off x="7880201" y="3480410"/>
                <a:ext cx="211944" cy="113568"/>
              </a:xfrm>
              <a:custGeom>
                <a:avLst/>
                <a:gdLst>
                  <a:gd name="connsiteX0" fmla="*/ 211797 w 211944"/>
                  <a:gd name="connsiteY0" fmla="*/ 101032 h 113568"/>
                  <a:gd name="connsiteX1" fmla="*/ 210618 w 211944"/>
                  <a:gd name="connsiteY1" fmla="*/ 97639 h 113568"/>
                  <a:gd name="connsiteX2" fmla="*/ 207520 w 211944"/>
                  <a:gd name="connsiteY2" fmla="*/ 93214 h 113568"/>
                  <a:gd name="connsiteX3" fmla="*/ 207373 w 211944"/>
                  <a:gd name="connsiteY3" fmla="*/ 91887 h 113568"/>
                  <a:gd name="connsiteX4" fmla="*/ 208405 w 211944"/>
                  <a:gd name="connsiteY4" fmla="*/ 84217 h 113568"/>
                  <a:gd name="connsiteX5" fmla="*/ 209438 w 211944"/>
                  <a:gd name="connsiteY5" fmla="*/ 79793 h 113568"/>
                  <a:gd name="connsiteX6" fmla="*/ 210470 w 211944"/>
                  <a:gd name="connsiteY6" fmla="*/ 77728 h 113568"/>
                  <a:gd name="connsiteX7" fmla="*/ 211502 w 211944"/>
                  <a:gd name="connsiteY7" fmla="*/ 74631 h 113568"/>
                  <a:gd name="connsiteX8" fmla="*/ 211797 w 211944"/>
                  <a:gd name="connsiteY8" fmla="*/ 73303 h 113568"/>
                  <a:gd name="connsiteX9" fmla="*/ 211650 w 211944"/>
                  <a:gd name="connsiteY9" fmla="*/ 71976 h 113568"/>
                  <a:gd name="connsiteX10" fmla="*/ 210618 w 211944"/>
                  <a:gd name="connsiteY10" fmla="*/ 71238 h 113568"/>
                  <a:gd name="connsiteX11" fmla="*/ 208405 w 211944"/>
                  <a:gd name="connsiteY11" fmla="*/ 70943 h 113568"/>
                  <a:gd name="connsiteX12" fmla="*/ 206045 w 211944"/>
                  <a:gd name="connsiteY12" fmla="*/ 70648 h 113568"/>
                  <a:gd name="connsiteX13" fmla="*/ 204128 w 211944"/>
                  <a:gd name="connsiteY13" fmla="*/ 70796 h 113568"/>
                  <a:gd name="connsiteX14" fmla="*/ 199408 w 211944"/>
                  <a:gd name="connsiteY14" fmla="*/ 72566 h 113568"/>
                  <a:gd name="connsiteX15" fmla="*/ 197933 w 211944"/>
                  <a:gd name="connsiteY15" fmla="*/ 72861 h 113568"/>
                  <a:gd name="connsiteX16" fmla="*/ 196163 w 211944"/>
                  <a:gd name="connsiteY16" fmla="*/ 72566 h 113568"/>
                  <a:gd name="connsiteX17" fmla="*/ 193656 w 211944"/>
                  <a:gd name="connsiteY17" fmla="*/ 72566 h 113568"/>
                  <a:gd name="connsiteX18" fmla="*/ 189231 w 211944"/>
                  <a:gd name="connsiteY18" fmla="*/ 72566 h 113568"/>
                  <a:gd name="connsiteX19" fmla="*/ 185249 w 211944"/>
                  <a:gd name="connsiteY19" fmla="*/ 72123 h 113568"/>
                  <a:gd name="connsiteX20" fmla="*/ 182152 w 211944"/>
                  <a:gd name="connsiteY20" fmla="*/ 69616 h 113568"/>
                  <a:gd name="connsiteX21" fmla="*/ 179940 w 211944"/>
                  <a:gd name="connsiteY21" fmla="*/ 68436 h 113568"/>
                  <a:gd name="connsiteX22" fmla="*/ 177432 w 211944"/>
                  <a:gd name="connsiteY22" fmla="*/ 67698 h 113568"/>
                  <a:gd name="connsiteX23" fmla="*/ 175072 w 211944"/>
                  <a:gd name="connsiteY23" fmla="*/ 66961 h 113568"/>
                  <a:gd name="connsiteX24" fmla="*/ 174335 w 211944"/>
                  <a:gd name="connsiteY24" fmla="*/ 65634 h 113568"/>
                  <a:gd name="connsiteX25" fmla="*/ 173450 w 211944"/>
                  <a:gd name="connsiteY25" fmla="*/ 64896 h 113568"/>
                  <a:gd name="connsiteX26" fmla="*/ 171532 w 211944"/>
                  <a:gd name="connsiteY26" fmla="*/ 64749 h 113568"/>
                  <a:gd name="connsiteX27" fmla="*/ 169910 w 211944"/>
                  <a:gd name="connsiteY27" fmla="*/ 65191 h 113568"/>
                  <a:gd name="connsiteX28" fmla="*/ 169025 w 211944"/>
                  <a:gd name="connsiteY28" fmla="*/ 68583 h 113568"/>
                  <a:gd name="connsiteX29" fmla="*/ 168140 w 211944"/>
                  <a:gd name="connsiteY29" fmla="*/ 69321 h 113568"/>
                  <a:gd name="connsiteX30" fmla="*/ 166222 w 211944"/>
                  <a:gd name="connsiteY30" fmla="*/ 69616 h 113568"/>
                  <a:gd name="connsiteX31" fmla="*/ 164010 w 211944"/>
                  <a:gd name="connsiteY31" fmla="*/ 68731 h 113568"/>
                  <a:gd name="connsiteX32" fmla="*/ 161208 w 211944"/>
                  <a:gd name="connsiteY32" fmla="*/ 66961 h 113568"/>
                  <a:gd name="connsiteX33" fmla="*/ 160028 w 211944"/>
                  <a:gd name="connsiteY33" fmla="*/ 65044 h 113568"/>
                  <a:gd name="connsiteX34" fmla="*/ 158996 w 211944"/>
                  <a:gd name="connsiteY34" fmla="*/ 64454 h 113568"/>
                  <a:gd name="connsiteX35" fmla="*/ 157521 w 211944"/>
                  <a:gd name="connsiteY35" fmla="*/ 65191 h 113568"/>
                  <a:gd name="connsiteX36" fmla="*/ 157373 w 211944"/>
                  <a:gd name="connsiteY36" fmla="*/ 67698 h 113568"/>
                  <a:gd name="connsiteX37" fmla="*/ 157078 w 211944"/>
                  <a:gd name="connsiteY37" fmla="*/ 69468 h 113568"/>
                  <a:gd name="connsiteX38" fmla="*/ 155308 w 211944"/>
                  <a:gd name="connsiteY38" fmla="*/ 70206 h 113568"/>
                  <a:gd name="connsiteX39" fmla="*/ 154276 w 211944"/>
                  <a:gd name="connsiteY39" fmla="*/ 69616 h 113568"/>
                  <a:gd name="connsiteX40" fmla="*/ 153391 w 211944"/>
                  <a:gd name="connsiteY40" fmla="*/ 67846 h 113568"/>
                  <a:gd name="connsiteX41" fmla="*/ 151326 w 211944"/>
                  <a:gd name="connsiteY41" fmla="*/ 63864 h 113568"/>
                  <a:gd name="connsiteX42" fmla="*/ 149113 w 211944"/>
                  <a:gd name="connsiteY42" fmla="*/ 61356 h 113568"/>
                  <a:gd name="connsiteX43" fmla="*/ 147049 w 211944"/>
                  <a:gd name="connsiteY43" fmla="*/ 59734 h 113568"/>
                  <a:gd name="connsiteX44" fmla="*/ 140117 w 211944"/>
                  <a:gd name="connsiteY44" fmla="*/ 59881 h 113568"/>
                  <a:gd name="connsiteX45" fmla="*/ 134954 w 211944"/>
                  <a:gd name="connsiteY45" fmla="*/ 59439 h 113568"/>
                  <a:gd name="connsiteX46" fmla="*/ 132595 w 211944"/>
                  <a:gd name="connsiteY46" fmla="*/ 58701 h 113568"/>
                  <a:gd name="connsiteX47" fmla="*/ 131710 w 211944"/>
                  <a:gd name="connsiteY47" fmla="*/ 57079 h 113568"/>
                  <a:gd name="connsiteX48" fmla="*/ 132447 w 211944"/>
                  <a:gd name="connsiteY48" fmla="*/ 53982 h 113568"/>
                  <a:gd name="connsiteX49" fmla="*/ 133479 w 211944"/>
                  <a:gd name="connsiteY49" fmla="*/ 51475 h 113568"/>
                  <a:gd name="connsiteX50" fmla="*/ 133479 w 211944"/>
                  <a:gd name="connsiteY50" fmla="*/ 50884 h 113568"/>
                  <a:gd name="connsiteX51" fmla="*/ 132595 w 211944"/>
                  <a:gd name="connsiteY51" fmla="*/ 50589 h 113568"/>
                  <a:gd name="connsiteX52" fmla="*/ 131119 w 211944"/>
                  <a:gd name="connsiteY52" fmla="*/ 50442 h 113568"/>
                  <a:gd name="connsiteX53" fmla="*/ 125515 w 211944"/>
                  <a:gd name="connsiteY53" fmla="*/ 52064 h 113568"/>
                  <a:gd name="connsiteX54" fmla="*/ 124040 w 211944"/>
                  <a:gd name="connsiteY54" fmla="*/ 51769 h 113568"/>
                  <a:gd name="connsiteX55" fmla="*/ 123008 w 211944"/>
                  <a:gd name="connsiteY55" fmla="*/ 51327 h 113568"/>
                  <a:gd name="connsiteX56" fmla="*/ 121828 w 211944"/>
                  <a:gd name="connsiteY56" fmla="*/ 50884 h 113568"/>
                  <a:gd name="connsiteX57" fmla="*/ 120943 w 211944"/>
                  <a:gd name="connsiteY57" fmla="*/ 50147 h 113568"/>
                  <a:gd name="connsiteX58" fmla="*/ 120205 w 211944"/>
                  <a:gd name="connsiteY58" fmla="*/ 48967 h 113568"/>
                  <a:gd name="connsiteX59" fmla="*/ 115338 w 211944"/>
                  <a:gd name="connsiteY59" fmla="*/ 46460 h 113568"/>
                  <a:gd name="connsiteX60" fmla="*/ 114011 w 211944"/>
                  <a:gd name="connsiteY60" fmla="*/ 44985 h 113568"/>
                  <a:gd name="connsiteX61" fmla="*/ 111356 w 211944"/>
                  <a:gd name="connsiteY61" fmla="*/ 43067 h 113568"/>
                  <a:gd name="connsiteX62" fmla="*/ 109143 w 211944"/>
                  <a:gd name="connsiteY62" fmla="*/ 41887 h 113568"/>
                  <a:gd name="connsiteX63" fmla="*/ 107816 w 211944"/>
                  <a:gd name="connsiteY63" fmla="*/ 38348 h 113568"/>
                  <a:gd name="connsiteX64" fmla="*/ 106489 w 211944"/>
                  <a:gd name="connsiteY64" fmla="*/ 34955 h 113568"/>
                  <a:gd name="connsiteX65" fmla="*/ 105899 w 211944"/>
                  <a:gd name="connsiteY65" fmla="*/ 33186 h 113568"/>
                  <a:gd name="connsiteX66" fmla="*/ 103834 w 211944"/>
                  <a:gd name="connsiteY66" fmla="*/ 32153 h 113568"/>
                  <a:gd name="connsiteX67" fmla="*/ 101474 w 211944"/>
                  <a:gd name="connsiteY67" fmla="*/ 31416 h 113568"/>
                  <a:gd name="connsiteX68" fmla="*/ 97787 w 211944"/>
                  <a:gd name="connsiteY68" fmla="*/ 32890 h 113568"/>
                  <a:gd name="connsiteX69" fmla="*/ 94542 w 211944"/>
                  <a:gd name="connsiteY69" fmla="*/ 34070 h 113568"/>
                  <a:gd name="connsiteX70" fmla="*/ 92330 w 211944"/>
                  <a:gd name="connsiteY70" fmla="*/ 34218 h 113568"/>
                  <a:gd name="connsiteX71" fmla="*/ 89085 w 211944"/>
                  <a:gd name="connsiteY71" fmla="*/ 30678 h 113568"/>
                  <a:gd name="connsiteX72" fmla="*/ 86430 w 211944"/>
                  <a:gd name="connsiteY72" fmla="*/ 26991 h 113568"/>
                  <a:gd name="connsiteX73" fmla="*/ 83185 w 211944"/>
                  <a:gd name="connsiteY73" fmla="*/ 23746 h 113568"/>
                  <a:gd name="connsiteX74" fmla="*/ 81120 w 211944"/>
                  <a:gd name="connsiteY74" fmla="*/ 21976 h 113568"/>
                  <a:gd name="connsiteX75" fmla="*/ 77433 w 211944"/>
                  <a:gd name="connsiteY75" fmla="*/ 21829 h 113568"/>
                  <a:gd name="connsiteX76" fmla="*/ 73303 w 211944"/>
                  <a:gd name="connsiteY76" fmla="*/ 20059 h 113568"/>
                  <a:gd name="connsiteX77" fmla="*/ 67698 w 211944"/>
                  <a:gd name="connsiteY77" fmla="*/ 15781 h 113568"/>
                  <a:gd name="connsiteX78" fmla="*/ 63716 w 211944"/>
                  <a:gd name="connsiteY78" fmla="*/ 12684 h 113568"/>
                  <a:gd name="connsiteX79" fmla="*/ 56784 w 211944"/>
                  <a:gd name="connsiteY79" fmla="*/ 9144 h 113568"/>
                  <a:gd name="connsiteX80" fmla="*/ 55162 w 211944"/>
                  <a:gd name="connsiteY80" fmla="*/ 7670 h 113568"/>
                  <a:gd name="connsiteX81" fmla="*/ 54424 w 211944"/>
                  <a:gd name="connsiteY81" fmla="*/ 6490 h 113568"/>
                  <a:gd name="connsiteX82" fmla="*/ 53539 w 211944"/>
                  <a:gd name="connsiteY82" fmla="*/ 3982 h 113568"/>
                  <a:gd name="connsiteX83" fmla="*/ 52064 w 211944"/>
                  <a:gd name="connsiteY83" fmla="*/ 1770 h 113568"/>
                  <a:gd name="connsiteX84" fmla="*/ 47197 w 211944"/>
                  <a:gd name="connsiteY84" fmla="*/ 738 h 113568"/>
                  <a:gd name="connsiteX85" fmla="*/ 41593 w 211944"/>
                  <a:gd name="connsiteY85" fmla="*/ 0 h 113568"/>
                  <a:gd name="connsiteX86" fmla="*/ 35693 w 211944"/>
                  <a:gd name="connsiteY86" fmla="*/ 1327 h 113568"/>
                  <a:gd name="connsiteX87" fmla="*/ 31416 w 211944"/>
                  <a:gd name="connsiteY87" fmla="*/ 8407 h 113568"/>
                  <a:gd name="connsiteX88" fmla="*/ 29498 w 211944"/>
                  <a:gd name="connsiteY88" fmla="*/ 9882 h 113568"/>
                  <a:gd name="connsiteX89" fmla="*/ 27728 w 211944"/>
                  <a:gd name="connsiteY89" fmla="*/ 10029 h 113568"/>
                  <a:gd name="connsiteX90" fmla="*/ 26253 w 211944"/>
                  <a:gd name="connsiteY90" fmla="*/ 8259 h 113568"/>
                  <a:gd name="connsiteX91" fmla="*/ 25074 w 211944"/>
                  <a:gd name="connsiteY91" fmla="*/ 6342 h 113568"/>
                  <a:gd name="connsiteX92" fmla="*/ 23894 w 211944"/>
                  <a:gd name="connsiteY92" fmla="*/ 5900 h 113568"/>
                  <a:gd name="connsiteX93" fmla="*/ 22419 w 211944"/>
                  <a:gd name="connsiteY93" fmla="*/ 6047 h 113568"/>
                  <a:gd name="connsiteX94" fmla="*/ 20796 w 211944"/>
                  <a:gd name="connsiteY94" fmla="*/ 7080 h 113568"/>
                  <a:gd name="connsiteX95" fmla="*/ 20059 w 211944"/>
                  <a:gd name="connsiteY95" fmla="*/ 7670 h 113568"/>
                  <a:gd name="connsiteX96" fmla="*/ 16519 w 211944"/>
                  <a:gd name="connsiteY96" fmla="*/ 11209 h 113568"/>
                  <a:gd name="connsiteX97" fmla="*/ 14749 w 211944"/>
                  <a:gd name="connsiteY97" fmla="*/ 12242 h 113568"/>
                  <a:gd name="connsiteX98" fmla="*/ 12979 w 211944"/>
                  <a:gd name="connsiteY98" fmla="*/ 13864 h 113568"/>
                  <a:gd name="connsiteX99" fmla="*/ 9144 w 211944"/>
                  <a:gd name="connsiteY99" fmla="*/ 18731 h 113568"/>
                  <a:gd name="connsiteX100" fmla="*/ 6932 w 211944"/>
                  <a:gd name="connsiteY100" fmla="*/ 23156 h 113568"/>
                  <a:gd name="connsiteX101" fmla="*/ 5309 w 211944"/>
                  <a:gd name="connsiteY101" fmla="*/ 27433 h 113568"/>
                  <a:gd name="connsiteX102" fmla="*/ 5309 w 211944"/>
                  <a:gd name="connsiteY102" fmla="*/ 30383 h 113568"/>
                  <a:gd name="connsiteX103" fmla="*/ 4720 w 211944"/>
                  <a:gd name="connsiteY103" fmla="*/ 33923 h 113568"/>
                  <a:gd name="connsiteX104" fmla="*/ 3097 w 211944"/>
                  <a:gd name="connsiteY104" fmla="*/ 35840 h 113568"/>
                  <a:gd name="connsiteX105" fmla="*/ 2065 w 211944"/>
                  <a:gd name="connsiteY105" fmla="*/ 36578 h 113568"/>
                  <a:gd name="connsiteX106" fmla="*/ 885 w 211944"/>
                  <a:gd name="connsiteY106" fmla="*/ 39528 h 113568"/>
                  <a:gd name="connsiteX107" fmla="*/ 0 w 211944"/>
                  <a:gd name="connsiteY107" fmla="*/ 43067 h 113568"/>
                  <a:gd name="connsiteX108" fmla="*/ 590 w 211944"/>
                  <a:gd name="connsiteY108" fmla="*/ 44247 h 113568"/>
                  <a:gd name="connsiteX109" fmla="*/ 2655 w 211944"/>
                  <a:gd name="connsiteY109" fmla="*/ 45722 h 113568"/>
                  <a:gd name="connsiteX110" fmla="*/ 4572 w 211944"/>
                  <a:gd name="connsiteY110" fmla="*/ 47197 h 113568"/>
                  <a:gd name="connsiteX111" fmla="*/ 7227 w 211944"/>
                  <a:gd name="connsiteY111" fmla="*/ 48820 h 113568"/>
                  <a:gd name="connsiteX112" fmla="*/ 9587 w 211944"/>
                  <a:gd name="connsiteY112" fmla="*/ 50295 h 113568"/>
                  <a:gd name="connsiteX113" fmla="*/ 11209 w 211944"/>
                  <a:gd name="connsiteY113" fmla="*/ 50589 h 113568"/>
                  <a:gd name="connsiteX114" fmla="*/ 11652 w 211944"/>
                  <a:gd name="connsiteY114" fmla="*/ 49704 h 113568"/>
                  <a:gd name="connsiteX115" fmla="*/ 12242 w 211944"/>
                  <a:gd name="connsiteY115" fmla="*/ 48820 h 113568"/>
                  <a:gd name="connsiteX116" fmla="*/ 14012 w 211944"/>
                  <a:gd name="connsiteY116" fmla="*/ 49262 h 113568"/>
                  <a:gd name="connsiteX117" fmla="*/ 16224 w 211944"/>
                  <a:gd name="connsiteY117" fmla="*/ 50884 h 113568"/>
                  <a:gd name="connsiteX118" fmla="*/ 17699 w 211944"/>
                  <a:gd name="connsiteY118" fmla="*/ 52064 h 113568"/>
                  <a:gd name="connsiteX119" fmla="*/ 18289 w 211944"/>
                  <a:gd name="connsiteY119" fmla="*/ 52359 h 113568"/>
                  <a:gd name="connsiteX120" fmla="*/ 22124 w 211944"/>
                  <a:gd name="connsiteY120" fmla="*/ 54424 h 113568"/>
                  <a:gd name="connsiteX121" fmla="*/ 25221 w 211944"/>
                  <a:gd name="connsiteY121" fmla="*/ 56047 h 113568"/>
                  <a:gd name="connsiteX122" fmla="*/ 29203 w 211944"/>
                  <a:gd name="connsiteY122" fmla="*/ 58112 h 113568"/>
                  <a:gd name="connsiteX123" fmla="*/ 30236 w 211944"/>
                  <a:gd name="connsiteY123" fmla="*/ 59439 h 113568"/>
                  <a:gd name="connsiteX124" fmla="*/ 31120 w 211944"/>
                  <a:gd name="connsiteY124" fmla="*/ 60766 h 113568"/>
                  <a:gd name="connsiteX125" fmla="*/ 32891 w 211944"/>
                  <a:gd name="connsiteY125" fmla="*/ 62684 h 113568"/>
                  <a:gd name="connsiteX126" fmla="*/ 37463 w 211944"/>
                  <a:gd name="connsiteY126" fmla="*/ 65929 h 113568"/>
                  <a:gd name="connsiteX127" fmla="*/ 41445 w 211944"/>
                  <a:gd name="connsiteY127" fmla="*/ 68141 h 113568"/>
                  <a:gd name="connsiteX128" fmla="*/ 44542 w 211944"/>
                  <a:gd name="connsiteY128" fmla="*/ 70058 h 113568"/>
                  <a:gd name="connsiteX129" fmla="*/ 47050 w 211944"/>
                  <a:gd name="connsiteY129" fmla="*/ 71386 h 113568"/>
                  <a:gd name="connsiteX130" fmla="*/ 48229 w 211944"/>
                  <a:gd name="connsiteY130" fmla="*/ 71091 h 113568"/>
                  <a:gd name="connsiteX131" fmla="*/ 49557 w 211944"/>
                  <a:gd name="connsiteY131" fmla="*/ 70501 h 113568"/>
                  <a:gd name="connsiteX132" fmla="*/ 50589 w 211944"/>
                  <a:gd name="connsiteY132" fmla="*/ 70058 h 113568"/>
                  <a:gd name="connsiteX133" fmla="*/ 51917 w 211944"/>
                  <a:gd name="connsiteY133" fmla="*/ 70353 h 113568"/>
                  <a:gd name="connsiteX134" fmla="*/ 53834 w 211944"/>
                  <a:gd name="connsiteY134" fmla="*/ 71386 h 113568"/>
                  <a:gd name="connsiteX135" fmla="*/ 58406 w 211944"/>
                  <a:gd name="connsiteY135" fmla="*/ 74483 h 113568"/>
                  <a:gd name="connsiteX136" fmla="*/ 62684 w 211944"/>
                  <a:gd name="connsiteY136" fmla="*/ 76843 h 113568"/>
                  <a:gd name="connsiteX137" fmla="*/ 67404 w 211944"/>
                  <a:gd name="connsiteY137" fmla="*/ 76400 h 113568"/>
                  <a:gd name="connsiteX138" fmla="*/ 68583 w 211944"/>
                  <a:gd name="connsiteY138" fmla="*/ 76843 h 113568"/>
                  <a:gd name="connsiteX139" fmla="*/ 69468 w 211944"/>
                  <a:gd name="connsiteY139" fmla="*/ 78908 h 113568"/>
                  <a:gd name="connsiteX140" fmla="*/ 70058 w 211944"/>
                  <a:gd name="connsiteY140" fmla="*/ 81120 h 113568"/>
                  <a:gd name="connsiteX141" fmla="*/ 75368 w 211944"/>
                  <a:gd name="connsiteY141" fmla="*/ 82595 h 113568"/>
                  <a:gd name="connsiteX142" fmla="*/ 78760 w 211944"/>
                  <a:gd name="connsiteY142" fmla="*/ 83185 h 113568"/>
                  <a:gd name="connsiteX143" fmla="*/ 82595 w 211944"/>
                  <a:gd name="connsiteY143" fmla="*/ 84365 h 113568"/>
                  <a:gd name="connsiteX144" fmla="*/ 84660 w 211944"/>
                  <a:gd name="connsiteY144" fmla="*/ 85250 h 113568"/>
                  <a:gd name="connsiteX145" fmla="*/ 86725 w 211944"/>
                  <a:gd name="connsiteY145" fmla="*/ 84217 h 113568"/>
                  <a:gd name="connsiteX146" fmla="*/ 87167 w 211944"/>
                  <a:gd name="connsiteY146" fmla="*/ 83185 h 113568"/>
                  <a:gd name="connsiteX147" fmla="*/ 88790 w 211944"/>
                  <a:gd name="connsiteY147" fmla="*/ 82595 h 113568"/>
                  <a:gd name="connsiteX148" fmla="*/ 91445 w 211944"/>
                  <a:gd name="connsiteY148" fmla="*/ 82890 h 113568"/>
                  <a:gd name="connsiteX149" fmla="*/ 96607 w 211944"/>
                  <a:gd name="connsiteY149" fmla="*/ 84512 h 113568"/>
                  <a:gd name="connsiteX150" fmla="*/ 98672 w 211944"/>
                  <a:gd name="connsiteY150" fmla="*/ 85103 h 113568"/>
                  <a:gd name="connsiteX151" fmla="*/ 100589 w 211944"/>
                  <a:gd name="connsiteY151" fmla="*/ 83480 h 113568"/>
                  <a:gd name="connsiteX152" fmla="*/ 103834 w 211944"/>
                  <a:gd name="connsiteY152" fmla="*/ 82743 h 113568"/>
                  <a:gd name="connsiteX153" fmla="*/ 105604 w 211944"/>
                  <a:gd name="connsiteY153" fmla="*/ 81858 h 113568"/>
                  <a:gd name="connsiteX154" fmla="*/ 109143 w 211944"/>
                  <a:gd name="connsiteY154" fmla="*/ 83628 h 113568"/>
                  <a:gd name="connsiteX155" fmla="*/ 115781 w 211944"/>
                  <a:gd name="connsiteY155" fmla="*/ 85987 h 113568"/>
                  <a:gd name="connsiteX156" fmla="*/ 119173 w 211944"/>
                  <a:gd name="connsiteY156" fmla="*/ 87315 h 113568"/>
                  <a:gd name="connsiteX157" fmla="*/ 119910 w 211944"/>
                  <a:gd name="connsiteY157" fmla="*/ 88642 h 113568"/>
                  <a:gd name="connsiteX158" fmla="*/ 120353 w 211944"/>
                  <a:gd name="connsiteY158" fmla="*/ 89970 h 113568"/>
                  <a:gd name="connsiteX159" fmla="*/ 120353 w 211944"/>
                  <a:gd name="connsiteY159" fmla="*/ 93067 h 113568"/>
                  <a:gd name="connsiteX160" fmla="*/ 121090 w 211944"/>
                  <a:gd name="connsiteY160" fmla="*/ 94542 h 113568"/>
                  <a:gd name="connsiteX161" fmla="*/ 127727 w 211944"/>
                  <a:gd name="connsiteY161" fmla="*/ 97639 h 113568"/>
                  <a:gd name="connsiteX162" fmla="*/ 129792 w 211944"/>
                  <a:gd name="connsiteY162" fmla="*/ 99114 h 113568"/>
                  <a:gd name="connsiteX163" fmla="*/ 131562 w 211944"/>
                  <a:gd name="connsiteY163" fmla="*/ 99557 h 113568"/>
                  <a:gd name="connsiteX164" fmla="*/ 132595 w 211944"/>
                  <a:gd name="connsiteY164" fmla="*/ 99557 h 113568"/>
                  <a:gd name="connsiteX165" fmla="*/ 133332 w 211944"/>
                  <a:gd name="connsiteY165" fmla="*/ 99999 h 113568"/>
                  <a:gd name="connsiteX166" fmla="*/ 133922 w 211944"/>
                  <a:gd name="connsiteY166" fmla="*/ 101769 h 113568"/>
                  <a:gd name="connsiteX167" fmla="*/ 134364 w 211944"/>
                  <a:gd name="connsiteY167" fmla="*/ 102211 h 113568"/>
                  <a:gd name="connsiteX168" fmla="*/ 135545 w 211944"/>
                  <a:gd name="connsiteY168" fmla="*/ 102654 h 113568"/>
                  <a:gd name="connsiteX169" fmla="*/ 137020 w 211944"/>
                  <a:gd name="connsiteY169" fmla="*/ 102949 h 113568"/>
                  <a:gd name="connsiteX170" fmla="*/ 141296 w 211944"/>
                  <a:gd name="connsiteY170" fmla="*/ 101326 h 113568"/>
                  <a:gd name="connsiteX171" fmla="*/ 144246 w 211944"/>
                  <a:gd name="connsiteY171" fmla="*/ 100146 h 113568"/>
                  <a:gd name="connsiteX172" fmla="*/ 146312 w 211944"/>
                  <a:gd name="connsiteY172" fmla="*/ 100442 h 113568"/>
                  <a:gd name="connsiteX173" fmla="*/ 147639 w 211944"/>
                  <a:gd name="connsiteY173" fmla="*/ 101769 h 113568"/>
                  <a:gd name="connsiteX174" fmla="*/ 147786 w 211944"/>
                  <a:gd name="connsiteY174" fmla="*/ 103686 h 113568"/>
                  <a:gd name="connsiteX175" fmla="*/ 148671 w 211944"/>
                  <a:gd name="connsiteY175" fmla="*/ 105751 h 113568"/>
                  <a:gd name="connsiteX176" fmla="*/ 150146 w 211944"/>
                  <a:gd name="connsiteY176" fmla="*/ 106784 h 113568"/>
                  <a:gd name="connsiteX177" fmla="*/ 151769 w 211944"/>
                  <a:gd name="connsiteY177" fmla="*/ 106784 h 113568"/>
                  <a:gd name="connsiteX178" fmla="*/ 155603 w 211944"/>
                  <a:gd name="connsiteY178" fmla="*/ 105456 h 113568"/>
                  <a:gd name="connsiteX179" fmla="*/ 158848 w 211944"/>
                  <a:gd name="connsiteY179" fmla="*/ 106489 h 113568"/>
                  <a:gd name="connsiteX180" fmla="*/ 161798 w 211944"/>
                  <a:gd name="connsiteY180" fmla="*/ 106931 h 113568"/>
                  <a:gd name="connsiteX181" fmla="*/ 165043 w 211944"/>
                  <a:gd name="connsiteY181" fmla="*/ 107521 h 113568"/>
                  <a:gd name="connsiteX182" fmla="*/ 166370 w 211944"/>
                  <a:gd name="connsiteY182" fmla="*/ 108111 h 113568"/>
                  <a:gd name="connsiteX183" fmla="*/ 169615 w 211944"/>
                  <a:gd name="connsiteY183" fmla="*/ 109734 h 113568"/>
                  <a:gd name="connsiteX184" fmla="*/ 173745 w 211944"/>
                  <a:gd name="connsiteY184" fmla="*/ 111503 h 113568"/>
                  <a:gd name="connsiteX185" fmla="*/ 175367 w 211944"/>
                  <a:gd name="connsiteY185" fmla="*/ 111208 h 113568"/>
                  <a:gd name="connsiteX186" fmla="*/ 182004 w 211944"/>
                  <a:gd name="connsiteY186" fmla="*/ 108111 h 113568"/>
                  <a:gd name="connsiteX187" fmla="*/ 182594 w 211944"/>
                  <a:gd name="connsiteY187" fmla="*/ 108406 h 113568"/>
                  <a:gd name="connsiteX188" fmla="*/ 183922 w 211944"/>
                  <a:gd name="connsiteY188" fmla="*/ 111503 h 113568"/>
                  <a:gd name="connsiteX189" fmla="*/ 185986 w 211944"/>
                  <a:gd name="connsiteY189" fmla="*/ 112536 h 113568"/>
                  <a:gd name="connsiteX190" fmla="*/ 189084 w 211944"/>
                  <a:gd name="connsiteY190" fmla="*/ 113568 h 113568"/>
                  <a:gd name="connsiteX191" fmla="*/ 192476 w 211944"/>
                  <a:gd name="connsiteY191" fmla="*/ 111798 h 113568"/>
                  <a:gd name="connsiteX192" fmla="*/ 194983 w 211944"/>
                  <a:gd name="connsiteY192" fmla="*/ 112241 h 113568"/>
                  <a:gd name="connsiteX193" fmla="*/ 198081 w 211944"/>
                  <a:gd name="connsiteY193" fmla="*/ 112388 h 113568"/>
                  <a:gd name="connsiteX194" fmla="*/ 201178 w 211944"/>
                  <a:gd name="connsiteY194" fmla="*/ 111651 h 113568"/>
                  <a:gd name="connsiteX195" fmla="*/ 203833 w 211944"/>
                  <a:gd name="connsiteY195" fmla="*/ 111356 h 113568"/>
                  <a:gd name="connsiteX196" fmla="*/ 207667 w 211944"/>
                  <a:gd name="connsiteY196" fmla="*/ 112978 h 113568"/>
                  <a:gd name="connsiteX197" fmla="*/ 208405 w 211944"/>
                  <a:gd name="connsiteY197" fmla="*/ 112536 h 113568"/>
                  <a:gd name="connsiteX198" fmla="*/ 209142 w 211944"/>
                  <a:gd name="connsiteY198" fmla="*/ 111651 h 113568"/>
                  <a:gd name="connsiteX199" fmla="*/ 210618 w 211944"/>
                  <a:gd name="connsiteY199" fmla="*/ 107226 h 113568"/>
                  <a:gd name="connsiteX200" fmla="*/ 211945 w 211944"/>
                  <a:gd name="connsiteY200" fmla="*/ 103391 h 113568"/>
                  <a:gd name="connsiteX201" fmla="*/ 211797 w 211944"/>
                  <a:gd name="connsiteY201" fmla="*/ 101032 h 11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11944" h="113568">
                    <a:moveTo>
                      <a:pt x="211797" y="101032"/>
                    </a:moveTo>
                    <a:lnTo>
                      <a:pt x="210618" y="97639"/>
                    </a:lnTo>
                    <a:lnTo>
                      <a:pt x="207520" y="93214"/>
                    </a:lnTo>
                    <a:lnTo>
                      <a:pt x="207373" y="91887"/>
                    </a:lnTo>
                    <a:lnTo>
                      <a:pt x="208405" y="84217"/>
                    </a:lnTo>
                    <a:lnTo>
                      <a:pt x="209438" y="79793"/>
                    </a:lnTo>
                    <a:lnTo>
                      <a:pt x="210470" y="77728"/>
                    </a:lnTo>
                    <a:lnTo>
                      <a:pt x="211502" y="74631"/>
                    </a:lnTo>
                    <a:lnTo>
                      <a:pt x="211797" y="73303"/>
                    </a:lnTo>
                    <a:lnTo>
                      <a:pt x="211650" y="71976"/>
                    </a:lnTo>
                    <a:lnTo>
                      <a:pt x="210618" y="71238"/>
                    </a:lnTo>
                    <a:lnTo>
                      <a:pt x="208405" y="70943"/>
                    </a:lnTo>
                    <a:lnTo>
                      <a:pt x="206045" y="70648"/>
                    </a:lnTo>
                    <a:lnTo>
                      <a:pt x="204128" y="70796"/>
                    </a:lnTo>
                    <a:lnTo>
                      <a:pt x="199408" y="72566"/>
                    </a:lnTo>
                    <a:lnTo>
                      <a:pt x="197933" y="72861"/>
                    </a:lnTo>
                    <a:lnTo>
                      <a:pt x="196163" y="72566"/>
                    </a:lnTo>
                    <a:lnTo>
                      <a:pt x="193656" y="72566"/>
                    </a:lnTo>
                    <a:lnTo>
                      <a:pt x="189231" y="72566"/>
                    </a:lnTo>
                    <a:lnTo>
                      <a:pt x="185249" y="72123"/>
                    </a:lnTo>
                    <a:lnTo>
                      <a:pt x="182152" y="69616"/>
                    </a:lnTo>
                    <a:lnTo>
                      <a:pt x="179940" y="68436"/>
                    </a:lnTo>
                    <a:lnTo>
                      <a:pt x="177432" y="67698"/>
                    </a:lnTo>
                    <a:lnTo>
                      <a:pt x="175072" y="66961"/>
                    </a:lnTo>
                    <a:lnTo>
                      <a:pt x="174335" y="65634"/>
                    </a:lnTo>
                    <a:lnTo>
                      <a:pt x="173450" y="64896"/>
                    </a:lnTo>
                    <a:lnTo>
                      <a:pt x="171532" y="64749"/>
                    </a:lnTo>
                    <a:lnTo>
                      <a:pt x="169910" y="65191"/>
                    </a:lnTo>
                    <a:lnTo>
                      <a:pt x="169025" y="68583"/>
                    </a:lnTo>
                    <a:lnTo>
                      <a:pt x="168140" y="69321"/>
                    </a:lnTo>
                    <a:lnTo>
                      <a:pt x="166222" y="69616"/>
                    </a:lnTo>
                    <a:lnTo>
                      <a:pt x="164010" y="68731"/>
                    </a:lnTo>
                    <a:lnTo>
                      <a:pt x="161208" y="66961"/>
                    </a:lnTo>
                    <a:lnTo>
                      <a:pt x="160028" y="65044"/>
                    </a:lnTo>
                    <a:lnTo>
                      <a:pt x="158996" y="64454"/>
                    </a:lnTo>
                    <a:lnTo>
                      <a:pt x="157521" y="65191"/>
                    </a:lnTo>
                    <a:lnTo>
                      <a:pt x="157373" y="67698"/>
                    </a:lnTo>
                    <a:lnTo>
                      <a:pt x="157078" y="69468"/>
                    </a:lnTo>
                    <a:lnTo>
                      <a:pt x="155308" y="70206"/>
                    </a:lnTo>
                    <a:lnTo>
                      <a:pt x="154276" y="69616"/>
                    </a:lnTo>
                    <a:lnTo>
                      <a:pt x="153391" y="67846"/>
                    </a:lnTo>
                    <a:lnTo>
                      <a:pt x="151326" y="63864"/>
                    </a:lnTo>
                    <a:lnTo>
                      <a:pt x="149113" y="61356"/>
                    </a:lnTo>
                    <a:lnTo>
                      <a:pt x="147049" y="59734"/>
                    </a:lnTo>
                    <a:lnTo>
                      <a:pt x="140117" y="59881"/>
                    </a:lnTo>
                    <a:lnTo>
                      <a:pt x="134954" y="59439"/>
                    </a:lnTo>
                    <a:lnTo>
                      <a:pt x="132595" y="58701"/>
                    </a:lnTo>
                    <a:lnTo>
                      <a:pt x="131710" y="57079"/>
                    </a:lnTo>
                    <a:lnTo>
                      <a:pt x="132447" y="53982"/>
                    </a:lnTo>
                    <a:lnTo>
                      <a:pt x="133479" y="51475"/>
                    </a:lnTo>
                    <a:lnTo>
                      <a:pt x="133479" y="50884"/>
                    </a:lnTo>
                    <a:lnTo>
                      <a:pt x="132595" y="50589"/>
                    </a:lnTo>
                    <a:lnTo>
                      <a:pt x="131119" y="50442"/>
                    </a:lnTo>
                    <a:lnTo>
                      <a:pt x="125515" y="52064"/>
                    </a:lnTo>
                    <a:lnTo>
                      <a:pt x="124040" y="51769"/>
                    </a:lnTo>
                    <a:lnTo>
                      <a:pt x="123008" y="51327"/>
                    </a:lnTo>
                    <a:lnTo>
                      <a:pt x="121828" y="50884"/>
                    </a:lnTo>
                    <a:lnTo>
                      <a:pt x="120943" y="50147"/>
                    </a:lnTo>
                    <a:lnTo>
                      <a:pt x="120205" y="48967"/>
                    </a:lnTo>
                    <a:lnTo>
                      <a:pt x="115338" y="46460"/>
                    </a:lnTo>
                    <a:lnTo>
                      <a:pt x="114011" y="44985"/>
                    </a:lnTo>
                    <a:lnTo>
                      <a:pt x="111356" y="43067"/>
                    </a:lnTo>
                    <a:lnTo>
                      <a:pt x="109143" y="41887"/>
                    </a:lnTo>
                    <a:lnTo>
                      <a:pt x="107816" y="38348"/>
                    </a:lnTo>
                    <a:lnTo>
                      <a:pt x="106489" y="34955"/>
                    </a:lnTo>
                    <a:lnTo>
                      <a:pt x="105899" y="33186"/>
                    </a:lnTo>
                    <a:lnTo>
                      <a:pt x="103834" y="32153"/>
                    </a:lnTo>
                    <a:lnTo>
                      <a:pt x="101474" y="31416"/>
                    </a:lnTo>
                    <a:lnTo>
                      <a:pt x="97787" y="32890"/>
                    </a:lnTo>
                    <a:lnTo>
                      <a:pt x="94542" y="34070"/>
                    </a:lnTo>
                    <a:lnTo>
                      <a:pt x="92330" y="34218"/>
                    </a:lnTo>
                    <a:lnTo>
                      <a:pt x="89085" y="30678"/>
                    </a:lnTo>
                    <a:lnTo>
                      <a:pt x="86430" y="26991"/>
                    </a:lnTo>
                    <a:lnTo>
                      <a:pt x="83185" y="23746"/>
                    </a:lnTo>
                    <a:lnTo>
                      <a:pt x="81120" y="21976"/>
                    </a:lnTo>
                    <a:lnTo>
                      <a:pt x="77433" y="21829"/>
                    </a:lnTo>
                    <a:lnTo>
                      <a:pt x="73303" y="20059"/>
                    </a:lnTo>
                    <a:lnTo>
                      <a:pt x="67698" y="15781"/>
                    </a:lnTo>
                    <a:lnTo>
                      <a:pt x="63716" y="12684"/>
                    </a:lnTo>
                    <a:lnTo>
                      <a:pt x="56784" y="9144"/>
                    </a:lnTo>
                    <a:lnTo>
                      <a:pt x="55162" y="7670"/>
                    </a:lnTo>
                    <a:lnTo>
                      <a:pt x="54424" y="6490"/>
                    </a:lnTo>
                    <a:lnTo>
                      <a:pt x="53539" y="3982"/>
                    </a:lnTo>
                    <a:lnTo>
                      <a:pt x="52064" y="1770"/>
                    </a:lnTo>
                    <a:lnTo>
                      <a:pt x="47197" y="738"/>
                    </a:lnTo>
                    <a:lnTo>
                      <a:pt x="41593" y="0"/>
                    </a:lnTo>
                    <a:lnTo>
                      <a:pt x="35693" y="1327"/>
                    </a:lnTo>
                    <a:lnTo>
                      <a:pt x="31416" y="8407"/>
                    </a:lnTo>
                    <a:lnTo>
                      <a:pt x="29498" y="9882"/>
                    </a:lnTo>
                    <a:lnTo>
                      <a:pt x="27728" y="10029"/>
                    </a:lnTo>
                    <a:lnTo>
                      <a:pt x="26253" y="8259"/>
                    </a:lnTo>
                    <a:lnTo>
                      <a:pt x="25074" y="6342"/>
                    </a:lnTo>
                    <a:lnTo>
                      <a:pt x="23894" y="5900"/>
                    </a:lnTo>
                    <a:lnTo>
                      <a:pt x="22419" y="6047"/>
                    </a:lnTo>
                    <a:lnTo>
                      <a:pt x="20796" y="7080"/>
                    </a:lnTo>
                    <a:lnTo>
                      <a:pt x="20059" y="7670"/>
                    </a:lnTo>
                    <a:lnTo>
                      <a:pt x="16519" y="11209"/>
                    </a:lnTo>
                    <a:lnTo>
                      <a:pt x="14749" y="12242"/>
                    </a:lnTo>
                    <a:lnTo>
                      <a:pt x="12979" y="13864"/>
                    </a:lnTo>
                    <a:lnTo>
                      <a:pt x="9144" y="18731"/>
                    </a:lnTo>
                    <a:lnTo>
                      <a:pt x="6932" y="23156"/>
                    </a:lnTo>
                    <a:lnTo>
                      <a:pt x="5309" y="27433"/>
                    </a:lnTo>
                    <a:lnTo>
                      <a:pt x="5309" y="30383"/>
                    </a:lnTo>
                    <a:lnTo>
                      <a:pt x="4720" y="33923"/>
                    </a:lnTo>
                    <a:lnTo>
                      <a:pt x="3097" y="35840"/>
                    </a:lnTo>
                    <a:lnTo>
                      <a:pt x="2065" y="36578"/>
                    </a:lnTo>
                    <a:lnTo>
                      <a:pt x="885" y="39528"/>
                    </a:lnTo>
                    <a:lnTo>
                      <a:pt x="0" y="43067"/>
                    </a:lnTo>
                    <a:lnTo>
                      <a:pt x="590" y="44247"/>
                    </a:lnTo>
                    <a:lnTo>
                      <a:pt x="2655" y="45722"/>
                    </a:lnTo>
                    <a:lnTo>
                      <a:pt x="4572" y="47197"/>
                    </a:lnTo>
                    <a:lnTo>
                      <a:pt x="7227" y="48820"/>
                    </a:lnTo>
                    <a:lnTo>
                      <a:pt x="9587" y="50295"/>
                    </a:lnTo>
                    <a:lnTo>
                      <a:pt x="11209" y="50589"/>
                    </a:lnTo>
                    <a:lnTo>
                      <a:pt x="11652" y="49704"/>
                    </a:lnTo>
                    <a:lnTo>
                      <a:pt x="12242" y="48820"/>
                    </a:lnTo>
                    <a:lnTo>
                      <a:pt x="14012" y="49262"/>
                    </a:lnTo>
                    <a:lnTo>
                      <a:pt x="16224" y="50884"/>
                    </a:lnTo>
                    <a:lnTo>
                      <a:pt x="17699" y="52064"/>
                    </a:lnTo>
                    <a:lnTo>
                      <a:pt x="18289" y="52359"/>
                    </a:lnTo>
                    <a:lnTo>
                      <a:pt x="22124" y="54424"/>
                    </a:lnTo>
                    <a:lnTo>
                      <a:pt x="25221" y="56047"/>
                    </a:lnTo>
                    <a:lnTo>
                      <a:pt x="29203" y="58112"/>
                    </a:lnTo>
                    <a:lnTo>
                      <a:pt x="30236" y="59439"/>
                    </a:lnTo>
                    <a:lnTo>
                      <a:pt x="31120" y="60766"/>
                    </a:lnTo>
                    <a:lnTo>
                      <a:pt x="32891" y="62684"/>
                    </a:lnTo>
                    <a:lnTo>
                      <a:pt x="37463" y="65929"/>
                    </a:lnTo>
                    <a:lnTo>
                      <a:pt x="41445" y="68141"/>
                    </a:lnTo>
                    <a:lnTo>
                      <a:pt x="44542" y="70058"/>
                    </a:lnTo>
                    <a:lnTo>
                      <a:pt x="47050" y="71386"/>
                    </a:lnTo>
                    <a:lnTo>
                      <a:pt x="48229" y="71091"/>
                    </a:lnTo>
                    <a:lnTo>
                      <a:pt x="49557" y="70501"/>
                    </a:lnTo>
                    <a:lnTo>
                      <a:pt x="50589" y="70058"/>
                    </a:lnTo>
                    <a:lnTo>
                      <a:pt x="51917" y="70353"/>
                    </a:lnTo>
                    <a:lnTo>
                      <a:pt x="53834" y="71386"/>
                    </a:lnTo>
                    <a:lnTo>
                      <a:pt x="58406" y="74483"/>
                    </a:lnTo>
                    <a:lnTo>
                      <a:pt x="62684" y="76843"/>
                    </a:lnTo>
                    <a:lnTo>
                      <a:pt x="67404" y="76400"/>
                    </a:lnTo>
                    <a:lnTo>
                      <a:pt x="68583" y="76843"/>
                    </a:lnTo>
                    <a:lnTo>
                      <a:pt x="69468" y="78908"/>
                    </a:lnTo>
                    <a:lnTo>
                      <a:pt x="70058" y="81120"/>
                    </a:lnTo>
                    <a:lnTo>
                      <a:pt x="75368" y="82595"/>
                    </a:lnTo>
                    <a:lnTo>
                      <a:pt x="78760" y="83185"/>
                    </a:lnTo>
                    <a:lnTo>
                      <a:pt x="82595" y="84365"/>
                    </a:lnTo>
                    <a:lnTo>
                      <a:pt x="84660" y="85250"/>
                    </a:lnTo>
                    <a:lnTo>
                      <a:pt x="86725" y="84217"/>
                    </a:lnTo>
                    <a:lnTo>
                      <a:pt x="87167" y="83185"/>
                    </a:lnTo>
                    <a:lnTo>
                      <a:pt x="88790" y="82595"/>
                    </a:lnTo>
                    <a:lnTo>
                      <a:pt x="91445" y="82890"/>
                    </a:lnTo>
                    <a:lnTo>
                      <a:pt x="96607" y="84512"/>
                    </a:lnTo>
                    <a:lnTo>
                      <a:pt x="98672" y="85103"/>
                    </a:lnTo>
                    <a:lnTo>
                      <a:pt x="100589" y="83480"/>
                    </a:lnTo>
                    <a:lnTo>
                      <a:pt x="103834" y="82743"/>
                    </a:lnTo>
                    <a:lnTo>
                      <a:pt x="105604" y="81858"/>
                    </a:lnTo>
                    <a:lnTo>
                      <a:pt x="109143" y="83628"/>
                    </a:lnTo>
                    <a:lnTo>
                      <a:pt x="115781" y="85987"/>
                    </a:lnTo>
                    <a:lnTo>
                      <a:pt x="119173" y="87315"/>
                    </a:lnTo>
                    <a:lnTo>
                      <a:pt x="119910" y="88642"/>
                    </a:lnTo>
                    <a:lnTo>
                      <a:pt x="120353" y="89970"/>
                    </a:lnTo>
                    <a:lnTo>
                      <a:pt x="120353" y="93067"/>
                    </a:lnTo>
                    <a:lnTo>
                      <a:pt x="121090" y="94542"/>
                    </a:lnTo>
                    <a:lnTo>
                      <a:pt x="127727" y="97639"/>
                    </a:lnTo>
                    <a:lnTo>
                      <a:pt x="129792" y="99114"/>
                    </a:lnTo>
                    <a:lnTo>
                      <a:pt x="131562" y="99557"/>
                    </a:lnTo>
                    <a:lnTo>
                      <a:pt x="132595" y="99557"/>
                    </a:lnTo>
                    <a:lnTo>
                      <a:pt x="133332" y="99999"/>
                    </a:lnTo>
                    <a:lnTo>
                      <a:pt x="133922" y="101769"/>
                    </a:lnTo>
                    <a:lnTo>
                      <a:pt x="134364" y="102211"/>
                    </a:lnTo>
                    <a:lnTo>
                      <a:pt x="135545" y="102654"/>
                    </a:lnTo>
                    <a:lnTo>
                      <a:pt x="137020" y="102949"/>
                    </a:lnTo>
                    <a:lnTo>
                      <a:pt x="141296" y="101326"/>
                    </a:lnTo>
                    <a:lnTo>
                      <a:pt x="144246" y="100146"/>
                    </a:lnTo>
                    <a:lnTo>
                      <a:pt x="146312" y="100442"/>
                    </a:lnTo>
                    <a:lnTo>
                      <a:pt x="147639" y="101769"/>
                    </a:lnTo>
                    <a:lnTo>
                      <a:pt x="147786" y="103686"/>
                    </a:lnTo>
                    <a:lnTo>
                      <a:pt x="148671" y="105751"/>
                    </a:lnTo>
                    <a:lnTo>
                      <a:pt x="150146" y="106784"/>
                    </a:lnTo>
                    <a:lnTo>
                      <a:pt x="151769" y="106784"/>
                    </a:lnTo>
                    <a:lnTo>
                      <a:pt x="155603" y="105456"/>
                    </a:lnTo>
                    <a:lnTo>
                      <a:pt x="158848" y="106489"/>
                    </a:lnTo>
                    <a:lnTo>
                      <a:pt x="161798" y="106931"/>
                    </a:lnTo>
                    <a:lnTo>
                      <a:pt x="165043" y="107521"/>
                    </a:lnTo>
                    <a:lnTo>
                      <a:pt x="166370" y="108111"/>
                    </a:lnTo>
                    <a:lnTo>
                      <a:pt x="169615" y="109734"/>
                    </a:lnTo>
                    <a:lnTo>
                      <a:pt x="173745" y="111503"/>
                    </a:lnTo>
                    <a:lnTo>
                      <a:pt x="175367" y="111208"/>
                    </a:lnTo>
                    <a:lnTo>
                      <a:pt x="182004" y="108111"/>
                    </a:lnTo>
                    <a:lnTo>
                      <a:pt x="182594" y="108406"/>
                    </a:lnTo>
                    <a:lnTo>
                      <a:pt x="183922" y="111503"/>
                    </a:lnTo>
                    <a:lnTo>
                      <a:pt x="185986" y="112536"/>
                    </a:lnTo>
                    <a:lnTo>
                      <a:pt x="189084" y="113568"/>
                    </a:lnTo>
                    <a:lnTo>
                      <a:pt x="192476" y="111798"/>
                    </a:lnTo>
                    <a:lnTo>
                      <a:pt x="194983" y="112241"/>
                    </a:lnTo>
                    <a:lnTo>
                      <a:pt x="198081" y="112388"/>
                    </a:lnTo>
                    <a:lnTo>
                      <a:pt x="201178" y="111651"/>
                    </a:lnTo>
                    <a:lnTo>
                      <a:pt x="203833" y="111356"/>
                    </a:lnTo>
                    <a:lnTo>
                      <a:pt x="207667" y="112978"/>
                    </a:lnTo>
                    <a:lnTo>
                      <a:pt x="208405" y="112536"/>
                    </a:lnTo>
                    <a:lnTo>
                      <a:pt x="209142" y="111651"/>
                    </a:lnTo>
                    <a:lnTo>
                      <a:pt x="210618" y="107226"/>
                    </a:lnTo>
                    <a:lnTo>
                      <a:pt x="211945" y="103391"/>
                    </a:lnTo>
                    <a:lnTo>
                      <a:pt x="211797" y="101032"/>
                    </a:lnTo>
                    <a:close/>
                  </a:path>
                </a:pathLst>
              </a:custGeom>
              <a:grpFill/>
              <a:ln w="3175" cap="flat">
                <a:solidFill>
                  <a:schemeClr val="bg2">
                    <a:lumMod val="90000"/>
                  </a:schemeClr>
                </a:solidFill>
                <a:prstDash val="solid"/>
                <a:miter/>
              </a:ln>
            </p:spPr>
            <p:txBody>
              <a:bodyPr rtlCol="0" anchor="ctr"/>
              <a:lstStyle/>
              <a:p>
                <a:endParaRPr lang="en-GB"/>
              </a:p>
            </p:txBody>
          </p:sp>
          <p:sp>
            <p:nvSpPr>
              <p:cNvPr id="95" name="Freeform: Shape 94">
                <a:extLst>
                  <a:ext uri="{FF2B5EF4-FFF2-40B4-BE49-F238E27FC236}">
                    <a16:creationId xmlns:a16="http://schemas.microsoft.com/office/drawing/2014/main" id="{90A62905-471A-489D-AFEE-0C3CCE49928D}"/>
                  </a:ext>
                </a:extLst>
              </p:cNvPr>
              <p:cNvSpPr/>
              <p:nvPr/>
            </p:nvSpPr>
            <p:spPr>
              <a:xfrm>
                <a:off x="5551019" y="1526299"/>
                <a:ext cx="1116656" cy="1060757"/>
              </a:xfrm>
              <a:custGeom>
                <a:avLst/>
                <a:gdLst>
                  <a:gd name="connsiteX0" fmla="*/ 518432 w 1116656"/>
                  <a:gd name="connsiteY0" fmla="*/ 47345 h 1060757"/>
                  <a:gd name="connsiteX1" fmla="*/ 519907 w 1116656"/>
                  <a:gd name="connsiteY1" fmla="*/ 50295 h 1060757"/>
                  <a:gd name="connsiteX2" fmla="*/ 517990 w 1116656"/>
                  <a:gd name="connsiteY2" fmla="*/ 53834 h 1060757"/>
                  <a:gd name="connsiteX3" fmla="*/ 517694 w 1116656"/>
                  <a:gd name="connsiteY3" fmla="*/ 55309 h 1060757"/>
                  <a:gd name="connsiteX4" fmla="*/ 517990 w 1116656"/>
                  <a:gd name="connsiteY4" fmla="*/ 57374 h 1060757"/>
                  <a:gd name="connsiteX5" fmla="*/ 520497 w 1116656"/>
                  <a:gd name="connsiteY5" fmla="*/ 60766 h 1060757"/>
                  <a:gd name="connsiteX6" fmla="*/ 521972 w 1116656"/>
                  <a:gd name="connsiteY6" fmla="*/ 63569 h 1060757"/>
                  <a:gd name="connsiteX7" fmla="*/ 523004 w 1116656"/>
                  <a:gd name="connsiteY7" fmla="*/ 67404 h 1060757"/>
                  <a:gd name="connsiteX8" fmla="*/ 524332 w 1116656"/>
                  <a:gd name="connsiteY8" fmla="*/ 70058 h 1060757"/>
                  <a:gd name="connsiteX9" fmla="*/ 527724 w 1116656"/>
                  <a:gd name="connsiteY9" fmla="*/ 74336 h 1060757"/>
                  <a:gd name="connsiteX10" fmla="*/ 530379 w 1116656"/>
                  <a:gd name="connsiteY10" fmla="*/ 80383 h 1060757"/>
                  <a:gd name="connsiteX11" fmla="*/ 533771 w 1116656"/>
                  <a:gd name="connsiteY11" fmla="*/ 81563 h 1060757"/>
                  <a:gd name="connsiteX12" fmla="*/ 538491 w 1116656"/>
                  <a:gd name="connsiteY12" fmla="*/ 79055 h 1060757"/>
                  <a:gd name="connsiteX13" fmla="*/ 540998 w 1116656"/>
                  <a:gd name="connsiteY13" fmla="*/ 75958 h 1060757"/>
                  <a:gd name="connsiteX14" fmla="*/ 540113 w 1116656"/>
                  <a:gd name="connsiteY14" fmla="*/ 71386 h 1060757"/>
                  <a:gd name="connsiteX15" fmla="*/ 542768 w 1116656"/>
                  <a:gd name="connsiteY15" fmla="*/ 70943 h 1060757"/>
                  <a:gd name="connsiteX16" fmla="*/ 550585 w 1116656"/>
                  <a:gd name="connsiteY16" fmla="*/ 70943 h 1060757"/>
                  <a:gd name="connsiteX17" fmla="*/ 553388 w 1116656"/>
                  <a:gd name="connsiteY17" fmla="*/ 72271 h 1060757"/>
                  <a:gd name="connsiteX18" fmla="*/ 551618 w 1116656"/>
                  <a:gd name="connsiteY18" fmla="*/ 75516 h 1060757"/>
                  <a:gd name="connsiteX19" fmla="*/ 548373 w 1116656"/>
                  <a:gd name="connsiteY19" fmla="*/ 79055 h 1060757"/>
                  <a:gd name="connsiteX20" fmla="*/ 548668 w 1116656"/>
                  <a:gd name="connsiteY20" fmla="*/ 81415 h 1060757"/>
                  <a:gd name="connsiteX21" fmla="*/ 549258 w 1116656"/>
                  <a:gd name="connsiteY21" fmla="*/ 83480 h 1060757"/>
                  <a:gd name="connsiteX22" fmla="*/ 550733 w 1116656"/>
                  <a:gd name="connsiteY22" fmla="*/ 86577 h 1060757"/>
                  <a:gd name="connsiteX23" fmla="*/ 552355 w 1116656"/>
                  <a:gd name="connsiteY23" fmla="*/ 89085 h 1060757"/>
                  <a:gd name="connsiteX24" fmla="*/ 553388 w 1116656"/>
                  <a:gd name="connsiteY24" fmla="*/ 89527 h 1060757"/>
                  <a:gd name="connsiteX25" fmla="*/ 557664 w 1116656"/>
                  <a:gd name="connsiteY25" fmla="*/ 89527 h 1060757"/>
                  <a:gd name="connsiteX26" fmla="*/ 560909 w 1116656"/>
                  <a:gd name="connsiteY26" fmla="*/ 89970 h 1060757"/>
                  <a:gd name="connsiteX27" fmla="*/ 561647 w 1116656"/>
                  <a:gd name="connsiteY27" fmla="*/ 90707 h 1060757"/>
                  <a:gd name="connsiteX28" fmla="*/ 559582 w 1116656"/>
                  <a:gd name="connsiteY28" fmla="*/ 92920 h 1060757"/>
                  <a:gd name="connsiteX29" fmla="*/ 558255 w 1116656"/>
                  <a:gd name="connsiteY29" fmla="*/ 93509 h 1060757"/>
                  <a:gd name="connsiteX30" fmla="*/ 539228 w 1116656"/>
                  <a:gd name="connsiteY30" fmla="*/ 88937 h 1060757"/>
                  <a:gd name="connsiteX31" fmla="*/ 536869 w 1116656"/>
                  <a:gd name="connsiteY31" fmla="*/ 89527 h 1060757"/>
                  <a:gd name="connsiteX32" fmla="*/ 534509 w 1116656"/>
                  <a:gd name="connsiteY32" fmla="*/ 90855 h 1060757"/>
                  <a:gd name="connsiteX33" fmla="*/ 540998 w 1116656"/>
                  <a:gd name="connsiteY33" fmla="*/ 94837 h 1060757"/>
                  <a:gd name="connsiteX34" fmla="*/ 547488 w 1116656"/>
                  <a:gd name="connsiteY34" fmla="*/ 97787 h 1060757"/>
                  <a:gd name="connsiteX35" fmla="*/ 544686 w 1116656"/>
                  <a:gd name="connsiteY35" fmla="*/ 98967 h 1060757"/>
                  <a:gd name="connsiteX36" fmla="*/ 544390 w 1116656"/>
                  <a:gd name="connsiteY36" fmla="*/ 101621 h 1060757"/>
                  <a:gd name="connsiteX37" fmla="*/ 545128 w 1116656"/>
                  <a:gd name="connsiteY37" fmla="*/ 104571 h 1060757"/>
                  <a:gd name="connsiteX38" fmla="*/ 547488 w 1116656"/>
                  <a:gd name="connsiteY38" fmla="*/ 107079 h 1060757"/>
                  <a:gd name="connsiteX39" fmla="*/ 549995 w 1116656"/>
                  <a:gd name="connsiteY39" fmla="*/ 108849 h 1060757"/>
                  <a:gd name="connsiteX40" fmla="*/ 554567 w 1116656"/>
                  <a:gd name="connsiteY40" fmla="*/ 110913 h 1060757"/>
                  <a:gd name="connsiteX41" fmla="*/ 557664 w 1116656"/>
                  <a:gd name="connsiteY41" fmla="*/ 111503 h 1060757"/>
                  <a:gd name="connsiteX42" fmla="*/ 562237 w 1116656"/>
                  <a:gd name="connsiteY42" fmla="*/ 117993 h 1060757"/>
                  <a:gd name="connsiteX43" fmla="*/ 568284 w 1116656"/>
                  <a:gd name="connsiteY43" fmla="*/ 123598 h 1060757"/>
                  <a:gd name="connsiteX44" fmla="*/ 572414 w 1116656"/>
                  <a:gd name="connsiteY44" fmla="*/ 125515 h 1060757"/>
                  <a:gd name="connsiteX45" fmla="*/ 573594 w 1116656"/>
                  <a:gd name="connsiteY45" fmla="*/ 126695 h 1060757"/>
                  <a:gd name="connsiteX46" fmla="*/ 574773 w 1116656"/>
                  <a:gd name="connsiteY46" fmla="*/ 128465 h 1060757"/>
                  <a:gd name="connsiteX47" fmla="*/ 580968 w 1116656"/>
                  <a:gd name="connsiteY47" fmla="*/ 132152 h 1060757"/>
                  <a:gd name="connsiteX48" fmla="*/ 594095 w 1116656"/>
                  <a:gd name="connsiteY48" fmla="*/ 131710 h 1060757"/>
                  <a:gd name="connsiteX49" fmla="*/ 600732 w 1116656"/>
                  <a:gd name="connsiteY49" fmla="*/ 130530 h 1060757"/>
                  <a:gd name="connsiteX50" fmla="*/ 606042 w 1116656"/>
                  <a:gd name="connsiteY50" fmla="*/ 130235 h 1060757"/>
                  <a:gd name="connsiteX51" fmla="*/ 609434 w 1116656"/>
                  <a:gd name="connsiteY51" fmla="*/ 128022 h 1060757"/>
                  <a:gd name="connsiteX52" fmla="*/ 612679 w 1116656"/>
                  <a:gd name="connsiteY52" fmla="*/ 125220 h 1060757"/>
                  <a:gd name="connsiteX53" fmla="*/ 616218 w 1116656"/>
                  <a:gd name="connsiteY53" fmla="*/ 123303 h 1060757"/>
                  <a:gd name="connsiteX54" fmla="*/ 619906 w 1116656"/>
                  <a:gd name="connsiteY54" fmla="*/ 121975 h 1060757"/>
                  <a:gd name="connsiteX55" fmla="*/ 617546 w 1116656"/>
                  <a:gd name="connsiteY55" fmla="*/ 119320 h 1060757"/>
                  <a:gd name="connsiteX56" fmla="*/ 614596 w 1116656"/>
                  <a:gd name="connsiteY56" fmla="*/ 117551 h 1060757"/>
                  <a:gd name="connsiteX57" fmla="*/ 615481 w 1116656"/>
                  <a:gd name="connsiteY57" fmla="*/ 114748 h 1060757"/>
                  <a:gd name="connsiteX58" fmla="*/ 616661 w 1116656"/>
                  <a:gd name="connsiteY58" fmla="*/ 112536 h 1060757"/>
                  <a:gd name="connsiteX59" fmla="*/ 616366 w 1116656"/>
                  <a:gd name="connsiteY59" fmla="*/ 109734 h 1060757"/>
                  <a:gd name="connsiteX60" fmla="*/ 615334 w 1116656"/>
                  <a:gd name="connsiteY60" fmla="*/ 107079 h 1060757"/>
                  <a:gd name="connsiteX61" fmla="*/ 618284 w 1116656"/>
                  <a:gd name="connsiteY61" fmla="*/ 105309 h 1060757"/>
                  <a:gd name="connsiteX62" fmla="*/ 621234 w 1116656"/>
                  <a:gd name="connsiteY62" fmla="*/ 104424 h 1060757"/>
                  <a:gd name="connsiteX63" fmla="*/ 622708 w 1116656"/>
                  <a:gd name="connsiteY63" fmla="*/ 104424 h 1060757"/>
                  <a:gd name="connsiteX64" fmla="*/ 624035 w 1116656"/>
                  <a:gd name="connsiteY64" fmla="*/ 105309 h 1060757"/>
                  <a:gd name="connsiteX65" fmla="*/ 625216 w 1116656"/>
                  <a:gd name="connsiteY65" fmla="*/ 107669 h 1060757"/>
                  <a:gd name="connsiteX66" fmla="*/ 626543 w 1116656"/>
                  <a:gd name="connsiteY66" fmla="*/ 109144 h 1060757"/>
                  <a:gd name="connsiteX67" fmla="*/ 629788 w 1116656"/>
                  <a:gd name="connsiteY67" fmla="*/ 109734 h 1060757"/>
                  <a:gd name="connsiteX68" fmla="*/ 632885 w 1116656"/>
                  <a:gd name="connsiteY68" fmla="*/ 107816 h 1060757"/>
                  <a:gd name="connsiteX69" fmla="*/ 635245 w 1116656"/>
                  <a:gd name="connsiteY69" fmla="*/ 103834 h 1060757"/>
                  <a:gd name="connsiteX70" fmla="*/ 637753 w 1116656"/>
                  <a:gd name="connsiteY70" fmla="*/ 101032 h 1060757"/>
                  <a:gd name="connsiteX71" fmla="*/ 639375 w 1116656"/>
                  <a:gd name="connsiteY71" fmla="*/ 101621 h 1060757"/>
                  <a:gd name="connsiteX72" fmla="*/ 639375 w 1116656"/>
                  <a:gd name="connsiteY72" fmla="*/ 104571 h 1060757"/>
                  <a:gd name="connsiteX73" fmla="*/ 638490 w 1116656"/>
                  <a:gd name="connsiteY73" fmla="*/ 107964 h 1060757"/>
                  <a:gd name="connsiteX74" fmla="*/ 636278 w 1116656"/>
                  <a:gd name="connsiteY74" fmla="*/ 111061 h 1060757"/>
                  <a:gd name="connsiteX75" fmla="*/ 635983 w 1116656"/>
                  <a:gd name="connsiteY75" fmla="*/ 112241 h 1060757"/>
                  <a:gd name="connsiteX76" fmla="*/ 636572 w 1116656"/>
                  <a:gd name="connsiteY76" fmla="*/ 114306 h 1060757"/>
                  <a:gd name="connsiteX77" fmla="*/ 638637 w 1116656"/>
                  <a:gd name="connsiteY77" fmla="*/ 118141 h 1060757"/>
                  <a:gd name="connsiteX78" fmla="*/ 640112 w 1116656"/>
                  <a:gd name="connsiteY78" fmla="*/ 119025 h 1060757"/>
                  <a:gd name="connsiteX79" fmla="*/ 647045 w 1116656"/>
                  <a:gd name="connsiteY79" fmla="*/ 119025 h 1060757"/>
                  <a:gd name="connsiteX80" fmla="*/ 653977 w 1116656"/>
                  <a:gd name="connsiteY80" fmla="*/ 117846 h 1060757"/>
                  <a:gd name="connsiteX81" fmla="*/ 659581 w 1116656"/>
                  <a:gd name="connsiteY81" fmla="*/ 115191 h 1060757"/>
                  <a:gd name="connsiteX82" fmla="*/ 667103 w 1116656"/>
                  <a:gd name="connsiteY82" fmla="*/ 109439 h 1060757"/>
                  <a:gd name="connsiteX83" fmla="*/ 669315 w 1116656"/>
                  <a:gd name="connsiteY83" fmla="*/ 108406 h 1060757"/>
                  <a:gd name="connsiteX84" fmla="*/ 675953 w 1116656"/>
                  <a:gd name="connsiteY84" fmla="*/ 107964 h 1060757"/>
                  <a:gd name="connsiteX85" fmla="*/ 673740 w 1116656"/>
                  <a:gd name="connsiteY85" fmla="*/ 110913 h 1060757"/>
                  <a:gd name="connsiteX86" fmla="*/ 667251 w 1116656"/>
                  <a:gd name="connsiteY86" fmla="*/ 117256 h 1060757"/>
                  <a:gd name="connsiteX87" fmla="*/ 669463 w 1116656"/>
                  <a:gd name="connsiteY87" fmla="*/ 120353 h 1060757"/>
                  <a:gd name="connsiteX88" fmla="*/ 674478 w 1116656"/>
                  <a:gd name="connsiteY88" fmla="*/ 122713 h 1060757"/>
                  <a:gd name="connsiteX89" fmla="*/ 676690 w 1116656"/>
                  <a:gd name="connsiteY89" fmla="*/ 123303 h 1060757"/>
                  <a:gd name="connsiteX90" fmla="*/ 681410 w 1116656"/>
                  <a:gd name="connsiteY90" fmla="*/ 123303 h 1060757"/>
                  <a:gd name="connsiteX91" fmla="*/ 686130 w 1116656"/>
                  <a:gd name="connsiteY91" fmla="*/ 122123 h 1060757"/>
                  <a:gd name="connsiteX92" fmla="*/ 681705 w 1116656"/>
                  <a:gd name="connsiteY92" fmla="*/ 124925 h 1060757"/>
                  <a:gd name="connsiteX93" fmla="*/ 675805 w 1116656"/>
                  <a:gd name="connsiteY93" fmla="*/ 125958 h 1060757"/>
                  <a:gd name="connsiteX94" fmla="*/ 659434 w 1116656"/>
                  <a:gd name="connsiteY94" fmla="*/ 125958 h 1060757"/>
                  <a:gd name="connsiteX95" fmla="*/ 652206 w 1116656"/>
                  <a:gd name="connsiteY95" fmla="*/ 126548 h 1060757"/>
                  <a:gd name="connsiteX96" fmla="*/ 649846 w 1116656"/>
                  <a:gd name="connsiteY96" fmla="*/ 127285 h 1060757"/>
                  <a:gd name="connsiteX97" fmla="*/ 646602 w 1116656"/>
                  <a:gd name="connsiteY97" fmla="*/ 128907 h 1060757"/>
                  <a:gd name="connsiteX98" fmla="*/ 646602 w 1116656"/>
                  <a:gd name="connsiteY98" fmla="*/ 130825 h 1060757"/>
                  <a:gd name="connsiteX99" fmla="*/ 647634 w 1116656"/>
                  <a:gd name="connsiteY99" fmla="*/ 132890 h 1060757"/>
                  <a:gd name="connsiteX100" fmla="*/ 642915 w 1116656"/>
                  <a:gd name="connsiteY100" fmla="*/ 132595 h 1060757"/>
                  <a:gd name="connsiteX101" fmla="*/ 638195 w 1116656"/>
                  <a:gd name="connsiteY101" fmla="*/ 133332 h 1060757"/>
                  <a:gd name="connsiteX102" fmla="*/ 629198 w 1116656"/>
                  <a:gd name="connsiteY102" fmla="*/ 137314 h 1060757"/>
                  <a:gd name="connsiteX103" fmla="*/ 609729 w 1116656"/>
                  <a:gd name="connsiteY103" fmla="*/ 141887 h 1060757"/>
                  <a:gd name="connsiteX104" fmla="*/ 611204 w 1116656"/>
                  <a:gd name="connsiteY104" fmla="*/ 145574 h 1060757"/>
                  <a:gd name="connsiteX105" fmla="*/ 604419 w 1116656"/>
                  <a:gd name="connsiteY105" fmla="*/ 142034 h 1060757"/>
                  <a:gd name="connsiteX106" fmla="*/ 601469 w 1116656"/>
                  <a:gd name="connsiteY106" fmla="*/ 141002 h 1060757"/>
                  <a:gd name="connsiteX107" fmla="*/ 598520 w 1116656"/>
                  <a:gd name="connsiteY107" fmla="*/ 141002 h 1060757"/>
                  <a:gd name="connsiteX108" fmla="*/ 597045 w 1116656"/>
                  <a:gd name="connsiteY108" fmla="*/ 141592 h 1060757"/>
                  <a:gd name="connsiteX109" fmla="*/ 595717 w 1116656"/>
                  <a:gd name="connsiteY109" fmla="*/ 142624 h 1060757"/>
                  <a:gd name="connsiteX110" fmla="*/ 594685 w 1116656"/>
                  <a:gd name="connsiteY110" fmla="*/ 144246 h 1060757"/>
                  <a:gd name="connsiteX111" fmla="*/ 595570 w 1116656"/>
                  <a:gd name="connsiteY111" fmla="*/ 150441 h 1060757"/>
                  <a:gd name="connsiteX112" fmla="*/ 596455 w 1116656"/>
                  <a:gd name="connsiteY112" fmla="*/ 152506 h 1060757"/>
                  <a:gd name="connsiteX113" fmla="*/ 597487 w 1116656"/>
                  <a:gd name="connsiteY113" fmla="*/ 154128 h 1060757"/>
                  <a:gd name="connsiteX114" fmla="*/ 601912 w 1116656"/>
                  <a:gd name="connsiteY114" fmla="*/ 157373 h 1060757"/>
                  <a:gd name="connsiteX115" fmla="*/ 605304 w 1116656"/>
                  <a:gd name="connsiteY115" fmla="*/ 158701 h 1060757"/>
                  <a:gd name="connsiteX116" fmla="*/ 618726 w 1116656"/>
                  <a:gd name="connsiteY116" fmla="*/ 158996 h 1060757"/>
                  <a:gd name="connsiteX117" fmla="*/ 625068 w 1116656"/>
                  <a:gd name="connsiteY117" fmla="*/ 158258 h 1060757"/>
                  <a:gd name="connsiteX118" fmla="*/ 631558 w 1116656"/>
                  <a:gd name="connsiteY118" fmla="*/ 156488 h 1060757"/>
                  <a:gd name="connsiteX119" fmla="*/ 638047 w 1116656"/>
                  <a:gd name="connsiteY119" fmla="*/ 153833 h 1060757"/>
                  <a:gd name="connsiteX120" fmla="*/ 644389 w 1116656"/>
                  <a:gd name="connsiteY120" fmla="*/ 153096 h 1060757"/>
                  <a:gd name="connsiteX121" fmla="*/ 650732 w 1116656"/>
                  <a:gd name="connsiteY121" fmla="*/ 154276 h 1060757"/>
                  <a:gd name="connsiteX122" fmla="*/ 656779 w 1116656"/>
                  <a:gd name="connsiteY122" fmla="*/ 154276 h 1060757"/>
                  <a:gd name="connsiteX123" fmla="*/ 669315 w 1116656"/>
                  <a:gd name="connsiteY123" fmla="*/ 152358 h 1060757"/>
                  <a:gd name="connsiteX124" fmla="*/ 677575 w 1116656"/>
                  <a:gd name="connsiteY124" fmla="*/ 150589 h 1060757"/>
                  <a:gd name="connsiteX125" fmla="*/ 679198 w 1116656"/>
                  <a:gd name="connsiteY125" fmla="*/ 151326 h 1060757"/>
                  <a:gd name="connsiteX126" fmla="*/ 680673 w 1116656"/>
                  <a:gd name="connsiteY126" fmla="*/ 154423 h 1060757"/>
                  <a:gd name="connsiteX127" fmla="*/ 682295 w 1116656"/>
                  <a:gd name="connsiteY127" fmla="*/ 156931 h 1060757"/>
                  <a:gd name="connsiteX128" fmla="*/ 671528 w 1116656"/>
                  <a:gd name="connsiteY128" fmla="*/ 156931 h 1060757"/>
                  <a:gd name="connsiteX129" fmla="*/ 660761 w 1116656"/>
                  <a:gd name="connsiteY129" fmla="*/ 157816 h 1060757"/>
                  <a:gd name="connsiteX130" fmla="*/ 627133 w 1116656"/>
                  <a:gd name="connsiteY130" fmla="*/ 163125 h 1060757"/>
                  <a:gd name="connsiteX131" fmla="*/ 621234 w 1116656"/>
                  <a:gd name="connsiteY131" fmla="*/ 172270 h 1060757"/>
                  <a:gd name="connsiteX132" fmla="*/ 618726 w 1116656"/>
                  <a:gd name="connsiteY132" fmla="*/ 171532 h 1060757"/>
                  <a:gd name="connsiteX133" fmla="*/ 615924 w 1116656"/>
                  <a:gd name="connsiteY133" fmla="*/ 169762 h 1060757"/>
                  <a:gd name="connsiteX134" fmla="*/ 612974 w 1116656"/>
                  <a:gd name="connsiteY134" fmla="*/ 169320 h 1060757"/>
                  <a:gd name="connsiteX135" fmla="*/ 605009 w 1116656"/>
                  <a:gd name="connsiteY135" fmla="*/ 170205 h 1060757"/>
                  <a:gd name="connsiteX136" fmla="*/ 603829 w 1116656"/>
                  <a:gd name="connsiteY136" fmla="*/ 171237 h 1060757"/>
                  <a:gd name="connsiteX137" fmla="*/ 603092 w 1116656"/>
                  <a:gd name="connsiteY137" fmla="*/ 173302 h 1060757"/>
                  <a:gd name="connsiteX138" fmla="*/ 603387 w 1116656"/>
                  <a:gd name="connsiteY138" fmla="*/ 176842 h 1060757"/>
                  <a:gd name="connsiteX139" fmla="*/ 604567 w 1116656"/>
                  <a:gd name="connsiteY139" fmla="*/ 179202 h 1060757"/>
                  <a:gd name="connsiteX140" fmla="*/ 607074 w 1116656"/>
                  <a:gd name="connsiteY140" fmla="*/ 183037 h 1060757"/>
                  <a:gd name="connsiteX141" fmla="*/ 609729 w 1116656"/>
                  <a:gd name="connsiteY141" fmla="*/ 185986 h 1060757"/>
                  <a:gd name="connsiteX142" fmla="*/ 612826 w 1116656"/>
                  <a:gd name="connsiteY142" fmla="*/ 188641 h 1060757"/>
                  <a:gd name="connsiteX143" fmla="*/ 615924 w 1116656"/>
                  <a:gd name="connsiteY143" fmla="*/ 190559 h 1060757"/>
                  <a:gd name="connsiteX144" fmla="*/ 622561 w 1116656"/>
                  <a:gd name="connsiteY144" fmla="*/ 192624 h 1060757"/>
                  <a:gd name="connsiteX145" fmla="*/ 632590 w 1116656"/>
                  <a:gd name="connsiteY145" fmla="*/ 196901 h 1060757"/>
                  <a:gd name="connsiteX146" fmla="*/ 643652 w 1116656"/>
                  <a:gd name="connsiteY146" fmla="*/ 207815 h 1060757"/>
                  <a:gd name="connsiteX147" fmla="*/ 655599 w 1116656"/>
                  <a:gd name="connsiteY147" fmla="*/ 214747 h 1060757"/>
                  <a:gd name="connsiteX148" fmla="*/ 658696 w 1116656"/>
                  <a:gd name="connsiteY148" fmla="*/ 215927 h 1060757"/>
                  <a:gd name="connsiteX149" fmla="*/ 661646 w 1116656"/>
                  <a:gd name="connsiteY149" fmla="*/ 217992 h 1060757"/>
                  <a:gd name="connsiteX150" fmla="*/ 664448 w 1116656"/>
                  <a:gd name="connsiteY150" fmla="*/ 221089 h 1060757"/>
                  <a:gd name="connsiteX151" fmla="*/ 667546 w 1116656"/>
                  <a:gd name="connsiteY151" fmla="*/ 223007 h 1060757"/>
                  <a:gd name="connsiteX152" fmla="*/ 673740 w 1116656"/>
                  <a:gd name="connsiteY152" fmla="*/ 224629 h 1060757"/>
                  <a:gd name="connsiteX153" fmla="*/ 679935 w 1116656"/>
                  <a:gd name="connsiteY153" fmla="*/ 223154 h 1060757"/>
                  <a:gd name="connsiteX154" fmla="*/ 683327 w 1116656"/>
                  <a:gd name="connsiteY154" fmla="*/ 220204 h 1060757"/>
                  <a:gd name="connsiteX155" fmla="*/ 682590 w 1116656"/>
                  <a:gd name="connsiteY155" fmla="*/ 216812 h 1060757"/>
                  <a:gd name="connsiteX156" fmla="*/ 681115 w 1116656"/>
                  <a:gd name="connsiteY156" fmla="*/ 213567 h 1060757"/>
                  <a:gd name="connsiteX157" fmla="*/ 681115 w 1116656"/>
                  <a:gd name="connsiteY157" fmla="*/ 211797 h 1060757"/>
                  <a:gd name="connsiteX158" fmla="*/ 685392 w 1116656"/>
                  <a:gd name="connsiteY158" fmla="*/ 207225 h 1060757"/>
                  <a:gd name="connsiteX159" fmla="*/ 688194 w 1116656"/>
                  <a:gd name="connsiteY159" fmla="*/ 203095 h 1060757"/>
                  <a:gd name="connsiteX160" fmla="*/ 686572 w 1116656"/>
                  <a:gd name="connsiteY160" fmla="*/ 200883 h 1060757"/>
                  <a:gd name="connsiteX161" fmla="*/ 685687 w 1116656"/>
                  <a:gd name="connsiteY161" fmla="*/ 198818 h 1060757"/>
                  <a:gd name="connsiteX162" fmla="*/ 690849 w 1116656"/>
                  <a:gd name="connsiteY162" fmla="*/ 192919 h 1060757"/>
                  <a:gd name="connsiteX163" fmla="*/ 693357 w 1116656"/>
                  <a:gd name="connsiteY163" fmla="*/ 189084 h 1060757"/>
                  <a:gd name="connsiteX164" fmla="*/ 698076 w 1116656"/>
                  <a:gd name="connsiteY164" fmla="*/ 179349 h 1060757"/>
                  <a:gd name="connsiteX165" fmla="*/ 703976 w 1116656"/>
                  <a:gd name="connsiteY165" fmla="*/ 173892 h 1060757"/>
                  <a:gd name="connsiteX166" fmla="*/ 711498 w 1116656"/>
                  <a:gd name="connsiteY166" fmla="*/ 173302 h 1060757"/>
                  <a:gd name="connsiteX167" fmla="*/ 713858 w 1116656"/>
                  <a:gd name="connsiteY167" fmla="*/ 172417 h 1060757"/>
                  <a:gd name="connsiteX168" fmla="*/ 715775 w 1116656"/>
                  <a:gd name="connsiteY168" fmla="*/ 169320 h 1060757"/>
                  <a:gd name="connsiteX169" fmla="*/ 717398 w 1116656"/>
                  <a:gd name="connsiteY169" fmla="*/ 163568 h 1060757"/>
                  <a:gd name="connsiteX170" fmla="*/ 718430 w 1116656"/>
                  <a:gd name="connsiteY170" fmla="*/ 157226 h 1060757"/>
                  <a:gd name="connsiteX171" fmla="*/ 719315 w 1116656"/>
                  <a:gd name="connsiteY171" fmla="*/ 148819 h 1060757"/>
                  <a:gd name="connsiteX172" fmla="*/ 719315 w 1116656"/>
                  <a:gd name="connsiteY172" fmla="*/ 144099 h 1060757"/>
                  <a:gd name="connsiteX173" fmla="*/ 722855 w 1116656"/>
                  <a:gd name="connsiteY173" fmla="*/ 142772 h 1060757"/>
                  <a:gd name="connsiteX174" fmla="*/ 726394 w 1116656"/>
                  <a:gd name="connsiteY174" fmla="*/ 143214 h 1060757"/>
                  <a:gd name="connsiteX175" fmla="*/ 729197 w 1116656"/>
                  <a:gd name="connsiteY175" fmla="*/ 143214 h 1060757"/>
                  <a:gd name="connsiteX176" fmla="*/ 733769 w 1116656"/>
                  <a:gd name="connsiteY176" fmla="*/ 140854 h 1060757"/>
                  <a:gd name="connsiteX177" fmla="*/ 734064 w 1116656"/>
                  <a:gd name="connsiteY177" fmla="*/ 137904 h 1060757"/>
                  <a:gd name="connsiteX178" fmla="*/ 732737 w 1116656"/>
                  <a:gd name="connsiteY178" fmla="*/ 135102 h 1060757"/>
                  <a:gd name="connsiteX179" fmla="*/ 733474 w 1116656"/>
                  <a:gd name="connsiteY179" fmla="*/ 132152 h 1060757"/>
                  <a:gd name="connsiteX180" fmla="*/ 735392 w 1116656"/>
                  <a:gd name="connsiteY180" fmla="*/ 127285 h 1060757"/>
                  <a:gd name="connsiteX181" fmla="*/ 737899 w 1116656"/>
                  <a:gd name="connsiteY181" fmla="*/ 123893 h 1060757"/>
                  <a:gd name="connsiteX182" fmla="*/ 743946 w 1116656"/>
                  <a:gd name="connsiteY182" fmla="*/ 118141 h 1060757"/>
                  <a:gd name="connsiteX183" fmla="*/ 750141 w 1116656"/>
                  <a:gd name="connsiteY183" fmla="*/ 113421 h 1060757"/>
                  <a:gd name="connsiteX184" fmla="*/ 751026 w 1116656"/>
                  <a:gd name="connsiteY184" fmla="*/ 111356 h 1060757"/>
                  <a:gd name="connsiteX185" fmla="*/ 751616 w 1116656"/>
                  <a:gd name="connsiteY185" fmla="*/ 110618 h 1060757"/>
                  <a:gd name="connsiteX186" fmla="*/ 753976 w 1116656"/>
                  <a:gd name="connsiteY186" fmla="*/ 109881 h 1060757"/>
                  <a:gd name="connsiteX187" fmla="*/ 770199 w 1116656"/>
                  <a:gd name="connsiteY187" fmla="*/ 108701 h 1060757"/>
                  <a:gd name="connsiteX188" fmla="*/ 779049 w 1116656"/>
                  <a:gd name="connsiteY188" fmla="*/ 107079 h 1060757"/>
                  <a:gd name="connsiteX189" fmla="*/ 788783 w 1116656"/>
                  <a:gd name="connsiteY189" fmla="*/ 106784 h 1060757"/>
                  <a:gd name="connsiteX190" fmla="*/ 792618 w 1116656"/>
                  <a:gd name="connsiteY190" fmla="*/ 105456 h 1060757"/>
                  <a:gd name="connsiteX191" fmla="*/ 796453 w 1116656"/>
                  <a:gd name="connsiteY191" fmla="*/ 103096 h 1060757"/>
                  <a:gd name="connsiteX192" fmla="*/ 795568 w 1116656"/>
                  <a:gd name="connsiteY192" fmla="*/ 101327 h 1060757"/>
                  <a:gd name="connsiteX193" fmla="*/ 794536 w 1116656"/>
                  <a:gd name="connsiteY193" fmla="*/ 99999 h 1060757"/>
                  <a:gd name="connsiteX194" fmla="*/ 788783 w 1116656"/>
                  <a:gd name="connsiteY194" fmla="*/ 96754 h 1060757"/>
                  <a:gd name="connsiteX195" fmla="*/ 779197 w 1116656"/>
                  <a:gd name="connsiteY195" fmla="*/ 93657 h 1060757"/>
                  <a:gd name="connsiteX196" fmla="*/ 773444 w 1116656"/>
                  <a:gd name="connsiteY196" fmla="*/ 89380 h 1060757"/>
                  <a:gd name="connsiteX197" fmla="*/ 780376 w 1116656"/>
                  <a:gd name="connsiteY197" fmla="*/ 84807 h 1060757"/>
                  <a:gd name="connsiteX198" fmla="*/ 776247 w 1116656"/>
                  <a:gd name="connsiteY198" fmla="*/ 82005 h 1060757"/>
                  <a:gd name="connsiteX199" fmla="*/ 772264 w 1116656"/>
                  <a:gd name="connsiteY199" fmla="*/ 80678 h 1060757"/>
                  <a:gd name="connsiteX200" fmla="*/ 764595 w 1116656"/>
                  <a:gd name="connsiteY200" fmla="*/ 79793 h 1060757"/>
                  <a:gd name="connsiteX201" fmla="*/ 763267 w 1116656"/>
                  <a:gd name="connsiteY201" fmla="*/ 80973 h 1060757"/>
                  <a:gd name="connsiteX202" fmla="*/ 763267 w 1116656"/>
                  <a:gd name="connsiteY202" fmla="*/ 83775 h 1060757"/>
                  <a:gd name="connsiteX203" fmla="*/ 757515 w 1116656"/>
                  <a:gd name="connsiteY203" fmla="*/ 84955 h 1060757"/>
                  <a:gd name="connsiteX204" fmla="*/ 753828 w 1116656"/>
                  <a:gd name="connsiteY204" fmla="*/ 79645 h 1060757"/>
                  <a:gd name="connsiteX205" fmla="*/ 747044 w 1116656"/>
                  <a:gd name="connsiteY205" fmla="*/ 78023 h 1060757"/>
                  <a:gd name="connsiteX206" fmla="*/ 736571 w 1116656"/>
                  <a:gd name="connsiteY206" fmla="*/ 79055 h 1060757"/>
                  <a:gd name="connsiteX207" fmla="*/ 733622 w 1116656"/>
                  <a:gd name="connsiteY207" fmla="*/ 77728 h 1060757"/>
                  <a:gd name="connsiteX208" fmla="*/ 730967 w 1116656"/>
                  <a:gd name="connsiteY208" fmla="*/ 74483 h 1060757"/>
                  <a:gd name="connsiteX209" fmla="*/ 728165 w 1116656"/>
                  <a:gd name="connsiteY209" fmla="*/ 73008 h 1060757"/>
                  <a:gd name="connsiteX210" fmla="*/ 725657 w 1116656"/>
                  <a:gd name="connsiteY210" fmla="*/ 73008 h 1060757"/>
                  <a:gd name="connsiteX211" fmla="*/ 726690 w 1116656"/>
                  <a:gd name="connsiteY211" fmla="*/ 71828 h 1060757"/>
                  <a:gd name="connsiteX212" fmla="*/ 728902 w 1116656"/>
                  <a:gd name="connsiteY212" fmla="*/ 70501 h 1060757"/>
                  <a:gd name="connsiteX213" fmla="*/ 729344 w 1116656"/>
                  <a:gd name="connsiteY213" fmla="*/ 68583 h 1060757"/>
                  <a:gd name="connsiteX214" fmla="*/ 729639 w 1116656"/>
                  <a:gd name="connsiteY214" fmla="*/ 65781 h 1060757"/>
                  <a:gd name="connsiteX215" fmla="*/ 729197 w 1116656"/>
                  <a:gd name="connsiteY215" fmla="*/ 63274 h 1060757"/>
                  <a:gd name="connsiteX216" fmla="*/ 728460 w 1116656"/>
                  <a:gd name="connsiteY216" fmla="*/ 61209 h 1060757"/>
                  <a:gd name="connsiteX217" fmla="*/ 727427 w 1116656"/>
                  <a:gd name="connsiteY217" fmla="*/ 59586 h 1060757"/>
                  <a:gd name="connsiteX218" fmla="*/ 723002 w 1116656"/>
                  <a:gd name="connsiteY218" fmla="*/ 54719 h 1060757"/>
                  <a:gd name="connsiteX219" fmla="*/ 718135 w 1116656"/>
                  <a:gd name="connsiteY219" fmla="*/ 52802 h 1060757"/>
                  <a:gd name="connsiteX220" fmla="*/ 716513 w 1116656"/>
                  <a:gd name="connsiteY220" fmla="*/ 52507 h 1060757"/>
                  <a:gd name="connsiteX221" fmla="*/ 714890 w 1116656"/>
                  <a:gd name="connsiteY221" fmla="*/ 53097 h 1060757"/>
                  <a:gd name="connsiteX222" fmla="*/ 704124 w 1116656"/>
                  <a:gd name="connsiteY222" fmla="*/ 62684 h 1060757"/>
                  <a:gd name="connsiteX223" fmla="*/ 699109 w 1116656"/>
                  <a:gd name="connsiteY223" fmla="*/ 65634 h 1060757"/>
                  <a:gd name="connsiteX224" fmla="*/ 700289 w 1116656"/>
                  <a:gd name="connsiteY224" fmla="*/ 62979 h 1060757"/>
                  <a:gd name="connsiteX225" fmla="*/ 700731 w 1116656"/>
                  <a:gd name="connsiteY225" fmla="*/ 60029 h 1060757"/>
                  <a:gd name="connsiteX226" fmla="*/ 699551 w 1116656"/>
                  <a:gd name="connsiteY226" fmla="*/ 56932 h 1060757"/>
                  <a:gd name="connsiteX227" fmla="*/ 700731 w 1116656"/>
                  <a:gd name="connsiteY227" fmla="*/ 54867 h 1060757"/>
                  <a:gd name="connsiteX228" fmla="*/ 704124 w 1116656"/>
                  <a:gd name="connsiteY228" fmla="*/ 51032 h 1060757"/>
                  <a:gd name="connsiteX229" fmla="*/ 706631 w 1116656"/>
                  <a:gd name="connsiteY229" fmla="*/ 46902 h 1060757"/>
                  <a:gd name="connsiteX230" fmla="*/ 703386 w 1116656"/>
                  <a:gd name="connsiteY230" fmla="*/ 41150 h 1060757"/>
                  <a:gd name="connsiteX231" fmla="*/ 699404 w 1116656"/>
                  <a:gd name="connsiteY231" fmla="*/ 37758 h 1060757"/>
                  <a:gd name="connsiteX232" fmla="*/ 696601 w 1116656"/>
                  <a:gd name="connsiteY232" fmla="*/ 36135 h 1060757"/>
                  <a:gd name="connsiteX233" fmla="*/ 687162 w 1116656"/>
                  <a:gd name="connsiteY233" fmla="*/ 32743 h 1060757"/>
                  <a:gd name="connsiteX234" fmla="*/ 680525 w 1116656"/>
                  <a:gd name="connsiteY234" fmla="*/ 31711 h 1060757"/>
                  <a:gd name="connsiteX235" fmla="*/ 679492 w 1116656"/>
                  <a:gd name="connsiteY235" fmla="*/ 32596 h 1060757"/>
                  <a:gd name="connsiteX236" fmla="*/ 678607 w 1116656"/>
                  <a:gd name="connsiteY236" fmla="*/ 34218 h 1060757"/>
                  <a:gd name="connsiteX237" fmla="*/ 677280 w 1116656"/>
                  <a:gd name="connsiteY237" fmla="*/ 34808 h 1060757"/>
                  <a:gd name="connsiteX238" fmla="*/ 675953 w 1116656"/>
                  <a:gd name="connsiteY238" fmla="*/ 34808 h 1060757"/>
                  <a:gd name="connsiteX239" fmla="*/ 669021 w 1116656"/>
                  <a:gd name="connsiteY239" fmla="*/ 27876 h 1060757"/>
                  <a:gd name="connsiteX240" fmla="*/ 665481 w 1116656"/>
                  <a:gd name="connsiteY240" fmla="*/ 25958 h 1060757"/>
                  <a:gd name="connsiteX241" fmla="*/ 661794 w 1116656"/>
                  <a:gd name="connsiteY241" fmla="*/ 25958 h 1060757"/>
                  <a:gd name="connsiteX242" fmla="*/ 657811 w 1116656"/>
                  <a:gd name="connsiteY242" fmla="*/ 28613 h 1060757"/>
                  <a:gd name="connsiteX243" fmla="*/ 656779 w 1116656"/>
                  <a:gd name="connsiteY243" fmla="*/ 31858 h 1060757"/>
                  <a:gd name="connsiteX244" fmla="*/ 657959 w 1116656"/>
                  <a:gd name="connsiteY244" fmla="*/ 35988 h 1060757"/>
                  <a:gd name="connsiteX245" fmla="*/ 654124 w 1116656"/>
                  <a:gd name="connsiteY245" fmla="*/ 38938 h 1060757"/>
                  <a:gd name="connsiteX246" fmla="*/ 651174 w 1116656"/>
                  <a:gd name="connsiteY246" fmla="*/ 44985 h 1060757"/>
                  <a:gd name="connsiteX247" fmla="*/ 650732 w 1116656"/>
                  <a:gd name="connsiteY247" fmla="*/ 46460 h 1060757"/>
                  <a:gd name="connsiteX248" fmla="*/ 650437 w 1116656"/>
                  <a:gd name="connsiteY248" fmla="*/ 48082 h 1060757"/>
                  <a:gd name="connsiteX249" fmla="*/ 651027 w 1116656"/>
                  <a:gd name="connsiteY249" fmla="*/ 53687 h 1060757"/>
                  <a:gd name="connsiteX250" fmla="*/ 651912 w 1116656"/>
                  <a:gd name="connsiteY250" fmla="*/ 57669 h 1060757"/>
                  <a:gd name="connsiteX251" fmla="*/ 655894 w 1116656"/>
                  <a:gd name="connsiteY251" fmla="*/ 68141 h 1060757"/>
                  <a:gd name="connsiteX252" fmla="*/ 661794 w 1116656"/>
                  <a:gd name="connsiteY252" fmla="*/ 81563 h 1060757"/>
                  <a:gd name="connsiteX253" fmla="*/ 664153 w 1116656"/>
                  <a:gd name="connsiteY253" fmla="*/ 89527 h 1060757"/>
                  <a:gd name="connsiteX254" fmla="*/ 662826 w 1116656"/>
                  <a:gd name="connsiteY254" fmla="*/ 89232 h 1060757"/>
                  <a:gd name="connsiteX255" fmla="*/ 651469 w 1116656"/>
                  <a:gd name="connsiteY255" fmla="*/ 78760 h 1060757"/>
                  <a:gd name="connsiteX256" fmla="*/ 648962 w 1116656"/>
                  <a:gd name="connsiteY256" fmla="*/ 77875 h 1060757"/>
                  <a:gd name="connsiteX257" fmla="*/ 646307 w 1116656"/>
                  <a:gd name="connsiteY257" fmla="*/ 74336 h 1060757"/>
                  <a:gd name="connsiteX258" fmla="*/ 640702 w 1116656"/>
                  <a:gd name="connsiteY258" fmla="*/ 64306 h 1060757"/>
                  <a:gd name="connsiteX259" fmla="*/ 635687 w 1116656"/>
                  <a:gd name="connsiteY259" fmla="*/ 56194 h 1060757"/>
                  <a:gd name="connsiteX260" fmla="*/ 630525 w 1116656"/>
                  <a:gd name="connsiteY260" fmla="*/ 48525 h 1060757"/>
                  <a:gd name="connsiteX261" fmla="*/ 624773 w 1116656"/>
                  <a:gd name="connsiteY261" fmla="*/ 43067 h 1060757"/>
                  <a:gd name="connsiteX262" fmla="*/ 618578 w 1116656"/>
                  <a:gd name="connsiteY262" fmla="*/ 41150 h 1060757"/>
                  <a:gd name="connsiteX263" fmla="*/ 612974 w 1116656"/>
                  <a:gd name="connsiteY263" fmla="*/ 45427 h 1060757"/>
                  <a:gd name="connsiteX264" fmla="*/ 607664 w 1116656"/>
                  <a:gd name="connsiteY264" fmla="*/ 51769 h 1060757"/>
                  <a:gd name="connsiteX265" fmla="*/ 603977 w 1116656"/>
                  <a:gd name="connsiteY265" fmla="*/ 53687 h 1060757"/>
                  <a:gd name="connsiteX266" fmla="*/ 603387 w 1116656"/>
                  <a:gd name="connsiteY266" fmla="*/ 56489 h 1060757"/>
                  <a:gd name="connsiteX267" fmla="*/ 603092 w 1116656"/>
                  <a:gd name="connsiteY267" fmla="*/ 59881 h 1060757"/>
                  <a:gd name="connsiteX268" fmla="*/ 603534 w 1116656"/>
                  <a:gd name="connsiteY268" fmla="*/ 62979 h 1060757"/>
                  <a:gd name="connsiteX269" fmla="*/ 604272 w 1116656"/>
                  <a:gd name="connsiteY269" fmla="*/ 65634 h 1060757"/>
                  <a:gd name="connsiteX270" fmla="*/ 603534 w 1116656"/>
                  <a:gd name="connsiteY270" fmla="*/ 67993 h 1060757"/>
                  <a:gd name="connsiteX271" fmla="*/ 601617 w 1116656"/>
                  <a:gd name="connsiteY271" fmla="*/ 68288 h 1060757"/>
                  <a:gd name="connsiteX272" fmla="*/ 598372 w 1116656"/>
                  <a:gd name="connsiteY272" fmla="*/ 66224 h 1060757"/>
                  <a:gd name="connsiteX273" fmla="*/ 595275 w 1116656"/>
                  <a:gd name="connsiteY273" fmla="*/ 63126 h 1060757"/>
                  <a:gd name="connsiteX274" fmla="*/ 592325 w 1116656"/>
                  <a:gd name="connsiteY274" fmla="*/ 61504 h 1060757"/>
                  <a:gd name="connsiteX275" fmla="*/ 587900 w 1116656"/>
                  <a:gd name="connsiteY275" fmla="*/ 60766 h 1060757"/>
                  <a:gd name="connsiteX276" fmla="*/ 586573 w 1116656"/>
                  <a:gd name="connsiteY276" fmla="*/ 60176 h 1060757"/>
                  <a:gd name="connsiteX277" fmla="*/ 585246 w 1116656"/>
                  <a:gd name="connsiteY277" fmla="*/ 54572 h 1060757"/>
                  <a:gd name="connsiteX278" fmla="*/ 582148 w 1116656"/>
                  <a:gd name="connsiteY278" fmla="*/ 53834 h 1060757"/>
                  <a:gd name="connsiteX279" fmla="*/ 564892 w 1116656"/>
                  <a:gd name="connsiteY279" fmla="*/ 54867 h 1060757"/>
                  <a:gd name="connsiteX280" fmla="*/ 577576 w 1116656"/>
                  <a:gd name="connsiteY280" fmla="*/ 48082 h 1060757"/>
                  <a:gd name="connsiteX281" fmla="*/ 596897 w 1116656"/>
                  <a:gd name="connsiteY281" fmla="*/ 46312 h 1060757"/>
                  <a:gd name="connsiteX282" fmla="*/ 600290 w 1116656"/>
                  <a:gd name="connsiteY282" fmla="*/ 44100 h 1060757"/>
                  <a:gd name="connsiteX283" fmla="*/ 600584 w 1116656"/>
                  <a:gd name="connsiteY283" fmla="*/ 43510 h 1060757"/>
                  <a:gd name="connsiteX284" fmla="*/ 600584 w 1116656"/>
                  <a:gd name="connsiteY284" fmla="*/ 40265 h 1060757"/>
                  <a:gd name="connsiteX285" fmla="*/ 594685 w 1116656"/>
                  <a:gd name="connsiteY285" fmla="*/ 37610 h 1060757"/>
                  <a:gd name="connsiteX286" fmla="*/ 579346 w 1116656"/>
                  <a:gd name="connsiteY286" fmla="*/ 39380 h 1060757"/>
                  <a:gd name="connsiteX287" fmla="*/ 570054 w 1116656"/>
                  <a:gd name="connsiteY287" fmla="*/ 42772 h 1060757"/>
                  <a:gd name="connsiteX288" fmla="*/ 566072 w 1116656"/>
                  <a:gd name="connsiteY288" fmla="*/ 42772 h 1060757"/>
                  <a:gd name="connsiteX289" fmla="*/ 557664 w 1116656"/>
                  <a:gd name="connsiteY289" fmla="*/ 40413 h 1060757"/>
                  <a:gd name="connsiteX290" fmla="*/ 556042 w 1116656"/>
                  <a:gd name="connsiteY290" fmla="*/ 41445 h 1060757"/>
                  <a:gd name="connsiteX291" fmla="*/ 556780 w 1116656"/>
                  <a:gd name="connsiteY291" fmla="*/ 44247 h 1060757"/>
                  <a:gd name="connsiteX292" fmla="*/ 557960 w 1116656"/>
                  <a:gd name="connsiteY292" fmla="*/ 46460 h 1060757"/>
                  <a:gd name="connsiteX293" fmla="*/ 555747 w 1116656"/>
                  <a:gd name="connsiteY293" fmla="*/ 46165 h 1060757"/>
                  <a:gd name="connsiteX294" fmla="*/ 553092 w 1116656"/>
                  <a:gd name="connsiteY294" fmla="*/ 45132 h 1060757"/>
                  <a:gd name="connsiteX295" fmla="*/ 542620 w 1116656"/>
                  <a:gd name="connsiteY295" fmla="*/ 40118 h 1060757"/>
                  <a:gd name="connsiteX296" fmla="*/ 533181 w 1116656"/>
                  <a:gd name="connsiteY296" fmla="*/ 41445 h 1060757"/>
                  <a:gd name="connsiteX297" fmla="*/ 530821 w 1116656"/>
                  <a:gd name="connsiteY297" fmla="*/ 42330 h 1060757"/>
                  <a:gd name="connsiteX298" fmla="*/ 529052 w 1116656"/>
                  <a:gd name="connsiteY298" fmla="*/ 46165 h 1060757"/>
                  <a:gd name="connsiteX299" fmla="*/ 528166 w 1116656"/>
                  <a:gd name="connsiteY299" fmla="*/ 46165 h 1060757"/>
                  <a:gd name="connsiteX300" fmla="*/ 525511 w 1116656"/>
                  <a:gd name="connsiteY300" fmla="*/ 43805 h 1060757"/>
                  <a:gd name="connsiteX301" fmla="*/ 520644 w 1116656"/>
                  <a:gd name="connsiteY301" fmla="*/ 41593 h 1060757"/>
                  <a:gd name="connsiteX302" fmla="*/ 519022 w 1116656"/>
                  <a:gd name="connsiteY302" fmla="*/ 41593 h 1060757"/>
                  <a:gd name="connsiteX303" fmla="*/ 517547 w 1116656"/>
                  <a:gd name="connsiteY303" fmla="*/ 42035 h 1060757"/>
                  <a:gd name="connsiteX304" fmla="*/ 515925 w 1116656"/>
                  <a:gd name="connsiteY304" fmla="*/ 43805 h 1060757"/>
                  <a:gd name="connsiteX305" fmla="*/ 515925 w 1116656"/>
                  <a:gd name="connsiteY305" fmla="*/ 45280 h 1060757"/>
                  <a:gd name="connsiteX306" fmla="*/ 517842 w 1116656"/>
                  <a:gd name="connsiteY306" fmla="*/ 47787 h 1060757"/>
                  <a:gd name="connsiteX307" fmla="*/ 777131 w 1116656"/>
                  <a:gd name="connsiteY307" fmla="*/ 545570 h 1060757"/>
                  <a:gd name="connsiteX308" fmla="*/ 772855 w 1116656"/>
                  <a:gd name="connsiteY308" fmla="*/ 546898 h 1060757"/>
                  <a:gd name="connsiteX309" fmla="*/ 770789 w 1116656"/>
                  <a:gd name="connsiteY309" fmla="*/ 549110 h 1060757"/>
                  <a:gd name="connsiteX310" fmla="*/ 770789 w 1116656"/>
                  <a:gd name="connsiteY310" fmla="*/ 550732 h 1060757"/>
                  <a:gd name="connsiteX311" fmla="*/ 772117 w 1116656"/>
                  <a:gd name="connsiteY311" fmla="*/ 552797 h 1060757"/>
                  <a:gd name="connsiteX312" fmla="*/ 773887 w 1116656"/>
                  <a:gd name="connsiteY312" fmla="*/ 552797 h 1060757"/>
                  <a:gd name="connsiteX313" fmla="*/ 775509 w 1116656"/>
                  <a:gd name="connsiteY313" fmla="*/ 553092 h 1060757"/>
                  <a:gd name="connsiteX314" fmla="*/ 776689 w 1116656"/>
                  <a:gd name="connsiteY314" fmla="*/ 553830 h 1060757"/>
                  <a:gd name="connsiteX315" fmla="*/ 778901 w 1116656"/>
                  <a:gd name="connsiteY315" fmla="*/ 553387 h 1060757"/>
                  <a:gd name="connsiteX316" fmla="*/ 780376 w 1116656"/>
                  <a:gd name="connsiteY316" fmla="*/ 552355 h 1060757"/>
                  <a:gd name="connsiteX317" fmla="*/ 781409 w 1116656"/>
                  <a:gd name="connsiteY317" fmla="*/ 546898 h 1060757"/>
                  <a:gd name="connsiteX318" fmla="*/ 780524 w 1116656"/>
                  <a:gd name="connsiteY318" fmla="*/ 546308 h 1060757"/>
                  <a:gd name="connsiteX319" fmla="*/ 777131 w 1116656"/>
                  <a:gd name="connsiteY319" fmla="*/ 545718 h 1060757"/>
                  <a:gd name="connsiteX320" fmla="*/ 846453 w 1116656"/>
                  <a:gd name="connsiteY320" fmla="*/ 522414 h 1060757"/>
                  <a:gd name="connsiteX321" fmla="*/ 848665 w 1116656"/>
                  <a:gd name="connsiteY321" fmla="*/ 520939 h 1060757"/>
                  <a:gd name="connsiteX322" fmla="*/ 849550 w 1116656"/>
                  <a:gd name="connsiteY322" fmla="*/ 519464 h 1060757"/>
                  <a:gd name="connsiteX323" fmla="*/ 849992 w 1116656"/>
                  <a:gd name="connsiteY323" fmla="*/ 517989 h 1060757"/>
                  <a:gd name="connsiteX324" fmla="*/ 848812 w 1116656"/>
                  <a:gd name="connsiteY324" fmla="*/ 516662 h 1060757"/>
                  <a:gd name="connsiteX325" fmla="*/ 845862 w 1116656"/>
                  <a:gd name="connsiteY325" fmla="*/ 518137 h 1060757"/>
                  <a:gd name="connsiteX326" fmla="*/ 843945 w 1116656"/>
                  <a:gd name="connsiteY326" fmla="*/ 518137 h 1060757"/>
                  <a:gd name="connsiteX327" fmla="*/ 837603 w 1116656"/>
                  <a:gd name="connsiteY327" fmla="*/ 523004 h 1060757"/>
                  <a:gd name="connsiteX328" fmla="*/ 834801 w 1116656"/>
                  <a:gd name="connsiteY328" fmla="*/ 522119 h 1060757"/>
                  <a:gd name="connsiteX329" fmla="*/ 827279 w 1116656"/>
                  <a:gd name="connsiteY329" fmla="*/ 523594 h 1060757"/>
                  <a:gd name="connsiteX330" fmla="*/ 823296 w 1116656"/>
                  <a:gd name="connsiteY330" fmla="*/ 523299 h 1060757"/>
                  <a:gd name="connsiteX331" fmla="*/ 821379 w 1116656"/>
                  <a:gd name="connsiteY331" fmla="*/ 525364 h 1060757"/>
                  <a:gd name="connsiteX332" fmla="*/ 818282 w 1116656"/>
                  <a:gd name="connsiteY332" fmla="*/ 524921 h 1060757"/>
                  <a:gd name="connsiteX333" fmla="*/ 816659 w 1116656"/>
                  <a:gd name="connsiteY333" fmla="*/ 525364 h 1060757"/>
                  <a:gd name="connsiteX334" fmla="*/ 812087 w 1116656"/>
                  <a:gd name="connsiteY334" fmla="*/ 525364 h 1060757"/>
                  <a:gd name="connsiteX335" fmla="*/ 813709 w 1116656"/>
                  <a:gd name="connsiteY335" fmla="*/ 527429 h 1060757"/>
                  <a:gd name="connsiteX336" fmla="*/ 816659 w 1116656"/>
                  <a:gd name="connsiteY336" fmla="*/ 529789 h 1060757"/>
                  <a:gd name="connsiteX337" fmla="*/ 821674 w 1116656"/>
                  <a:gd name="connsiteY337" fmla="*/ 532001 h 1060757"/>
                  <a:gd name="connsiteX338" fmla="*/ 823592 w 1116656"/>
                  <a:gd name="connsiteY338" fmla="*/ 532296 h 1060757"/>
                  <a:gd name="connsiteX339" fmla="*/ 826836 w 1116656"/>
                  <a:gd name="connsiteY339" fmla="*/ 532001 h 1060757"/>
                  <a:gd name="connsiteX340" fmla="*/ 828016 w 1116656"/>
                  <a:gd name="connsiteY340" fmla="*/ 531116 h 1060757"/>
                  <a:gd name="connsiteX341" fmla="*/ 829344 w 1116656"/>
                  <a:gd name="connsiteY341" fmla="*/ 529936 h 1060757"/>
                  <a:gd name="connsiteX342" fmla="*/ 833916 w 1116656"/>
                  <a:gd name="connsiteY342" fmla="*/ 530821 h 1060757"/>
                  <a:gd name="connsiteX343" fmla="*/ 835391 w 1116656"/>
                  <a:gd name="connsiteY343" fmla="*/ 530231 h 1060757"/>
                  <a:gd name="connsiteX344" fmla="*/ 836570 w 1116656"/>
                  <a:gd name="connsiteY344" fmla="*/ 529346 h 1060757"/>
                  <a:gd name="connsiteX345" fmla="*/ 840258 w 1116656"/>
                  <a:gd name="connsiteY345" fmla="*/ 528314 h 1060757"/>
                  <a:gd name="connsiteX346" fmla="*/ 846453 w 1116656"/>
                  <a:gd name="connsiteY346" fmla="*/ 522267 h 1060757"/>
                  <a:gd name="connsiteX347" fmla="*/ 736571 w 1116656"/>
                  <a:gd name="connsiteY347" fmla="*/ 342622 h 1060757"/>
                  <a:gd name="connsiteX348" fmla="*/ 739669 w 1116656"/>
                  <a:gd name="connsiteY348" fmla="*/ 340557 h 1060757"/>
                  <a:gd name="connsiteX349" fmla="*/ 741144 w 1116656"/>
                  <a:gd name="connsiteY349" fmla="*/ 337165 h 1060757"/>
                  <a:gd name="connsiteX350" fmla="*/ 740849 w 1116656"/>
                  <a:gd name="connsiteY350" fmla="*/ 335985 h 1060757"/>
                  <a:gd name="connsiteX351" fmla="*/ 738784 w 1116656"/>
                  <a:gd name="connsiteY351" fmla="*/ 333920 h 1060757"/>
                  <a:gd name="connsiteX352" fmla="*/ 730377 w 1116656"/>
                  <a:gd name="connsiteY352" fmla="*/ 333920 h 1060757"/>
                  <a:gd name="connsiteX353" fmla="*/ 728754 w 1116656"/>
                  <a:gd name="connsiteY353" fmla="*/ 335543 h 1060757"/>
                  <a:gd name="connsiteX354" fmla="*/ 731852 w 1116656"/>
                  <a:gd name="connsiteY354" fmla="*/ 339377 h 1060757"/>
                  <a:gd name="connsiteX355" fmla="*/ 736571 w 1116656"/>
                  <a:gd name="connsiteY355" fmla="*/ 342327 h 1060757"/>
                  <a:gd name="connsiteX356" fmla="*/ 855302 w 1116656"/>
                  <a:gd name="connsiteY356" fmla="*/ 534656 h 1060757"/>
                  <a:gd name="connsiteX357" fmla="*/ 855302 w 1116656"/>
                  <a:gd name="connsiteY357" fmla="*/ 532886 h 1060757"/>
                  <a:gd name="connsiteX358" fmla="*/ 854564 w 1116656"/>
                  <a:gd name="connsiteY358" fmla="*/ 530674 h 1060757"/>
                  <a:gd name="connsiteX359" fmla="*/ 853679 w 1116656"/>
                  <a:gd name="connsiteY359" fmla="*/ 528609 h 1060757"/>
                  <a:gd name="connsiteX360" fmla="*/ 852795 w 1116656"/>
                  <a:gd name="connsiteY360" fmla="*/ 527429 h 1060757"/>
                  <a:gd name="connsiteX361" fmla="*/ 844978 w 1116656"/>
                  <a:gd name="connsiteY361" fmla="*/ 532738 h 1060757"/>
                  <a:gd name="connsiteX362" fmla="*/ 842618 w 1116656"/>
                  <a:gd name="connsiteY362" fmla="*/ 532149 h 1060757"/>
                  <a:gd name="connsiteX363" fmla="*/ 839078 w 1116656"/>
                  <a:gd name="connsiteY363" fmla="*/ 533476 h 1060757"/>
                  <a:gd name="connsiteX364" fmla="*/ 837013 w 1116656"/>
                  <a:gd name="connsiteY364" fmla="*/ 535541 h 1060757"/>
                  <a:gd name="connsiteX365" fmla="*/ 836423 w 1116656"/>
                  <a:gd name="connsiteY365" fmla="*/ 536868 h 1060757"/>
                  <a:gd name="connsiteX366" fmla="*/ 836423 w 1116656"/>
                  <a:gd name="connsiteY366" fmla="*/ 538343 h 1060757"/>
                  <a:gd name="connsiteX367" fmla="*/ 838783 w 1116656"/>
                  <a:gd name="connsiteY367" fmla="*/ 539818 h 1060757"/>
                  <a:gd name="connsiteX368" fmla="*/ 840995 w 1116656"/>
                  <a:gd name="connsiteY368" fmla="*/ 538638 h 1060757"/>
                  <a:gd name="connsiteX369" fmla="*/ 841438 w 1116656"/>
                  <a:gd name="connsiteY369" fmla="*/ 539523 h 1060757"/>
                  <a:gd name="connsiteX370" fmla="*/ 841438 w 1116656"/>
                  <a:gd name="connsiteY370" fmla="*/ 542473 h 1060757"/>
                  <a:gd name="connsiteX371" fmla="*/ 842765 w 1116656"/>
                  <a:gd name="connsiteY371" fmla="*/ 543063 h 1060757"/>
                  <a:gd name="connsiteX372" fmla="*/ 845715 w 1116656"/>
                  <a:gd name="connsiteY372" fmla="*/ 542473 h 1060757"/>
                  <a:gd name="connsiteX373" fmla="*/ 847632 w 1116656"/>
                  <a:gd name="connsiteY373" fmla="*/ 541588 h 1060757"/>
                  <a:gd name="connsiteX374" fmla="*/ 847337 w 1116656"/>
                  <a:gd name="connsiteY374" fmla="*/ 540703 h 1060757"/>
                  <a:gd name="connsiteX375" fmla="*/ 852942 w 1116656"/>
                  <a:gd name="connsiteY375" fmla="*/ 537311 h 1060757"/>
                  <a:gd name="connsiteX376" fmla="*/ 855449 w 1116656"/>
                  <a:gd name="connsiteY376" fmla="*/ 534656 h 1060757"/>
                  <a:gd name="connsiteX377" fmla="*/ 715038 w 1116656"/>
                  <a:gd name="connsiteY377" fmla="*/ 578166 h 1060757"/>
                  <a:gd name="connsiteX378" fmla="*/ 718577 w 1116656"/>
                  <a:gd name="connsiteY378" fmla="*/ 577428 h 1060757"/>
                  <a:gd name="connsiteX379" fmla="*/ 728312 w 1116656"/>
                  <a:gd name="connsiteY379" fmla="*/ 576248 h 1060757"/>
                  <a:gd name="connsiteX380" fmla="*/ 728754 w 1116656"/>
                  <a:gd name="connsiteY380" fmla="*/ 575068 h 1060757"/>
                  <a:gd name="connsiteX381" fmla="*/ 728754 w 1116656"/>
                  <a:gd name="connsiteY381" fmla="*/ 573446 h 1060757"/>
                  <a:gd name="connsiteX382" fmla="*/ 731557 w 1116656"/>
                  <a:gd name="connsiteY382" fmla="*/ 570349 h 1060757"/>
                  <a:gd name="connsiteX383" fmla="*/ 734064 w 1116656"/>
                  <a:gd name="connsiteY383" fmla="*/ 567841 h 1060757"/>
                  <a:gd name="connsiteX384" fmla="*/ 737309 w 1116656"/>
                  <a:gd name="connsiteY384" fmla="*/ 565482 h 1060757"/>
                  <a:gd name="connsiteX385" fmla="*/ 739079 w 1116656"/>
                  <a:gd name="connsiteY385" fmla="*/ 565924 h 1060757"/>
                  <a:gd name="connsiteX386" fmla="*/ 742619 w 1116656"/>
                  <a:gd name="connsiteY386" fmla="*/ 565039 h 1060757"/>
                  <a:gd name="connsiteX387" fmla="*/ 745421 w 1116656"/>
                  <a:gd name="connsiteY387" fmla="*/ 560909 h 1060757"/>
                  <a:gd name="connsiteX388" fmla="*/ 749403 w 1116656"/>
                  <a:gd name="connsiteY388" fmla="*/ 557959 h 1060757"/>
                  <a:gd name="connsiteX389" fmla="*/ 749846 w 1116656"/>
                  <a:gd name="connsiteY389" fmla="*/ 555600 h 1060757"/>
                  <a:gd name="connsiteX390" fmla="*/ 747044 w 1116656"/>
                  <a:gd name="connsiteY390" fmla="*/ 554272 h 1060757"/>
                  <a:gd name="connsiteX391" fmla="*/ 745716 w 1116656"/>
                  <a:gd name="connsiteY391" fmla="*/ 554715 h 1060757"/>
                  <a:gd name="connsiteX392" fmla="*/ 745126 w 1116656"/>
                  <a:gd name="connsiteY392" fmla="*/ 555747 h 1060757"/>
                  <a:gd name="connsiteX393" fmla="*/ 743061 w 1116656"/>
                  <a:gd name="connsiteY393" fmla="*/ 556042 h 1060757"/>
                  <a:gd name="connsiteX394" fmla="*/ 740701 w 1116656"/>
                  <a:gd name="connsiteY394" fmla="*/ 553535 h 1060757"/>
                  <a:gd name="connsiteX395" fmla="*/ 740701 w 1116656"/>
                  <a:gd name="connsiteY395" fmla="*/ 548225 h 1060757"/>
                  <a:gd name="connsiteX396" fmla="*/ 739521 w 1116656"/>
                  <a:gd name="connsiteY396" fmla="*/ 544980 h 1060757"/>
                  <a:gd name="connsiteX397" fmla="*/ 737456 w 1116656"/>
                  <a:gd name="connsiteY397" fmla="*/ 544980 h 1060757"/>
                  <a:gd name="connsiteX398" fmla="*/ 735539 w 1116656"/>
                  <a:gd name="connsiteY398" fmla="*/ 548815 h 1060757"/>
                  <a:gd name="connsiteX399" fmla="*/ 735244 w 1116656"/>
                  <a:gd name="connsiteY399" fmla="*/ 550290 h 1060757"/>
                  <a:gd name="connsiteX400" fmla="*/ 735834 w 1116656"/>
                  <a:gd name="connsiteY400" fmla="*/ 552650 h 1060757"/>
                  <a:gd name="connsiteX401" fmla="*/ 735244 w 1116656"/>
                  <a:gd name="connsiteY401" fmla="*/ 554862 h 1060757"/>
                  <a:gd name="connsiteX402" fmla="*/ 733032 w 1116656"/>
                  <a:gd name="connsiteY402" fmla="*/ 554567 h 1060757"/>
                  <a:gd name="connsiteX403" fmla="*/ 730819 w 1116656"/>
                  <a:gd name="connsiteY403" fmla="*/ 556042 h 1060757"/>
                  <a:gd name="connsiteX404" fmla="*/ 729197 w 1116656"/>
                  <a:gd name="connsiteY404" fmla="*/ 558402 h 1060757"/>
                  <a:gd name="connsiteX405" fmla="*/ 725657 w 1116656"/>
                  <a:gd name="connsiteY405" fmla="*/ 561647 h 1060757"/>
                  <a:gd name="connsiteX406" fmla="*/ 725362 w 1116656"/>
                  <a:gd name="connsiteY406" fmla="*/ 562827 h 1060757"/>
                  <a:gd name="connsiteX407" fmla="*/ 725952 w 1116656"/>
                  <a:gd name="connsiteY407" fmla="*/ 564597 h 1060757"/>
                  <a:gd name="connsiteX408" fmla="*/ 725362 w 1116656"/>
                  <a:gd name="connsiteY408" fmla="*/ 566661 h 1060757"/>
                  <a:gd name="connsiteX409" fmla="*/ 724035 w 1116656"/>
                  <a:gd name="connsiteY409" fmla="*/ 565187 h 1060757"/>
                  <a:gd name="connsiteX410" fmla="*/ 723002 w 1116656"/>
                  <a:gd name="connsiteY410" fmla="*/ 565482 h 1060757"/>
                  <a:gd name="connsiteX411" fmla="*/ 721085 w 1116656"/>
                  <a:gd name="connsiteY411" fmla="*/ 567251 h 1060757"/>
                  <a:gd name="connsiteX412" fmla="*/ 718283 w 1116656"/>
                  <a:gd name="connsiteY412" fmla="*/ 566661 h 1060757"/>
                  <a:gd name="connsiteX413" fmla="*/ 716808 w 1116656"/>
                  <a:gd name="connsiteY413" fmla="*/ 567251 h 1060757"/>
                  <a:gd name="connsiteX414" fmla="*/ 715923 w 1116656"/>
                  <a:gd name="connsiteY414" fmla="*/ 569759 h 1060757"/>
                  <a:gd name="connsiteX415" fmla="*/ 714743 w 1116656"/>
                  <a:gd name="connsiteY415" fmla="*/ 570349 h 1060757"/>
                  <a:gd name="connsiteX416" fmla="*/ 713858 w 1116656"/>
                  <a:gd name="connsiteY416" fmla="*/ 571529 h 1060757"/>
                  <a:gd name="connsiteX417" fmla="*/ 713858 w 1116656"/>
                  <a:gd name="connsiteY417" fmla="*/ 573446 h 1060757"/>
                  <a:gd name="connsiteX418" fmla="*/ 710023 w 1116656"/>
                  <a:gd name="connsiteY418" fmla="*/ 573889 h 1060757"/>
                  <a:gd name="connsiteX419" fmla="*/ 709433 w 1116656"/>
                  <a:gd name="connsiteY419" fmla="*/ 575068 h 1060757"/>
                  <a:gd name="connsiteX420" fmla="*/ 711203 w 1116656"/>
                  <a:gd name="connsiteY420" fmla="*/ 577133 h 1060757"/>
                  <a:gd name="connsiteX421" fmla="*/ 715038 w 1116656"/>
                  <a:gd name="connsiteY421" fmla="*/ 578166 h 1060757"/>
                  <a:gd name="connsiteX422" fmla="*/ 708401 w 1116656"/>
                  <a:gd name="connsiteY422" fmla="*/ 586720 h 1060757"/>
                  <a:gd name="connsiteX423" fmla="*/ 709876 w 1116656"/>
                  <a:gd name="connsiteY423" fmla="*/ 584655 h 1060757"/>
                  <a:gd name="connsiteX424" fmla="*/ 709286 w 1116656"/>
                  <a:gd name="connsiteY424" fmla="*/ 581853 h 1060757"/>
                  <a:gd name="connsiteX425" fmla="*/ 707958 w 1116656"/>
                  <a:gd name="connsiteY425" fmla="*/ 579641 h 1060757"/>
                  <a:gd name="connsiteX426" fmla="*/ 705893 w 1116656"/>
                  <a:gd name="connsiteY426" fmla="*/ 579641 h 1060757"/>
                  <a:gd name="connsiteX427" fmla="*/ 704271 w 1116656"/>
                  <a:gd name="connsiteY427" fmla="*/ 577871 h 1060757"/>
                  <a:gd name="connsiteX428" fmla="*/ 702206 w 1116656"/>
                  <a:gd name="connsiteY428" fmla="*/ 576986 h 1060757"/>
                  <a:gd name="connsiteX429" fmla="*/ 699404 w 1116656"/>
                  <a:gd name="connsiteY429" fmla="*/ 577281 h 1060757"/>
                  <a:gd name="connsiteX430" fmla="*/ 697929 w 1116656"/>
                  <a:gd name="connsiteY430" fmla="*/ 578166 h 1060757"/>
                  <a:gd name="connsiteX431" fmla="*/ 694832 w 1116656"/>
                  <a:gd name="connsiteY431" fmla="*/ 575511 h 1060757"/>
                  <a:gd name="connsiteX432" fmla="*/ 694389 w 1116656"/>
                  <a:gd name="connsiteY432" fmla="*/ 575953 h 1060757"/>
                  <a:gd name="connsiteX433" fmla="*/ 694389 w 1116656"/>
                  <a:gd name="connsiteY433" fmla="*/ 576691 h 1060757"/>
                  <a:gd name="connsiteX434" fmla="*/ 693504 w 1116656"/>
                  <a:gd name="connsiteY434" fmla="*/ 578461 h 1060757"/>
                  <a:gd name="connsiteX435" fmla="*/ 690997 w 1116656"/>
                  <a:gd name="connsiteY435" fmla="*/ 578461 h 1060757"/>
                  <a:gd name="connsiteX436" fmla="*/ 688342 w 1116656"/>
                  <a:gd name="connsiteY436" fmla="*/ 579641 h 1060757"/>
                  <a:gd name="connsiteX437" fmla="*/ 687752 w 1116656"/>
                  <a:gd name="connsiteY437" fmla="*/ 580821 h 1060757"/>
                  <a:gd name="connsiteX438" fmla="*/ 691439 w 1116656"/>
                  <a:gd name="connsiteY438" fmla="*/ 582590 h 1060757"/>
                  <a:gd name="connsiteX439" fmla="*/ 692029 w 1116656"/>
                  <a:gd name="connsiteY439" fmla="*/ 583623 h 1060757"/>
                  <a:gd name="connsiteX440" fmla="*/ 691144 w 1116656"/>
                  <a:gd name="connsiteY440" fmla="*/ 585245 h 1060757"/>
                  <a:gd name="connsiteX441" fmla="*/ 683917 w 1116656"/>
                  <a:gd name="connsiteY441" fmla="*/ 584508 h 1060757"/>
                  <a:gd name="connsiteX442" fmla="*/ 681852 w 1116656"/>
                  <a:gd name="connsiteY442" fmla="*/ 586278 h 1060757"/>
                  <a:gd name="connsiteX443" fmla="*/ 681852 w 1116656"/>
                  <a:gd name="connsiteY443" fmla="*/ 587753 h 1060757"/>
                  <a:gd name="connsiteX444" fmla="*/ 681115 w 1116656"/>
                  <a:gd name="connsiteY444" fmla="*/ 589818 h 1060757"/>
                  <a:gd name="connsiteX445" fmla="*/ 681705 w 1116656"/>
                  <a:gd name="connsiteY445" fmla="*/ 594095 h 1060757"/>
                  <a:gd name="connsiteX446" fmla="*/ 680967 w 1116656"/>
                  <a:gd name="connsiteY446" fmla="*/ 596455 h 1060757"/>
                  <a:gd name="connsiteX447" fmla="*/ 677575 w 1116656"/>
                  <a:gd name="connsiteY447" fmla="*/ 597635 h 1060757"/>
                  <a:gd name="connsiteX448" fmla="*/ 676838 w 1116656"/>
                  <a:gd name="connsiteY448" fmla="*/ 598372 h 1060757"/>
                  <a:gd name="connsiteX449" fmla="*/ 676838 w 1116656"/>
                  <a:gd name="connsiteY449" fmla="*/ 599552 h 1060757"/>
                  <a:gd name="connsiteX450" fmla="*/ 680673 w 1116656"/>
                  <a:gd name="connsiteY450" fmla="*/ 599552 h 1060757"/>
                  <a:gd name="connsiteX451" fmla="*/ 683770 w 1116656"/>
                  <a:gd name="connsiteY451" fmla="*/ 600732 h 1060757"/>
                  <a:gd name="connsiteX452" fmla="*/ 683770 w 1116656"/>
                  <a:gd name="connsiteY452" fmla="*/ 602207 h 1060757"/>
                  <a:gd name="connsiteX453" fmla="*/ 685982 w 1116656"/>
                  <a:gd name="connsiteY453" fmla="*/ 601617 h 1060757"/>
                  <a:gd name="connsiteX454" fmla="*/ 690259 w 1116656"/>
                  <a:gd name="connsiteY454" fmla="*/ 596897 h 1060757"/>
                  <a:gd name="connsiteX455" fmla="*/ 694537 w 1116656"/>
                  <a:gd name="connsiteY455" fmla="*/ 593800 h 1060757"/>
                  <a:gd name="connsiteX456" fmla="*/ 696601 w 1116656"/>
                  <a:gd name="connsiteY456" fmla="*/ 595422 h 1060757"/>
                  <a:gd name="connsiteX457" fmla="*/ 701911 w 1116656"/>
                  <a:gd name="connsiteY457" fmla="*/ 594832 h 1060757"/>
                  <a:gd name="connsiteX458" fmla="*/ 706483 w 1116656"/>
                  <a:gd name="connsiteY458" fmla="*/ 593652 h 1060757"/>
                  <a:gd name="connsiteX459" fmla="*/ 705746 w 1116656"/>
                  <a:gd name="connsiteY459" fmla="*/ 590113 h 1060757"/>
                  <a:gd name="connsiteX460" fmla="*/ 706336 w 1116656"/>
                  <a:gd name="connsiteY460" fmla="*/ 587605 h 1060757"/>
                  <a:gd name="connsiteX461" fmla="*/ 708401 w 1116656"/>
                  <a:gd name="connsiteY461" fmla="*/ 586573 h 1060757"/>
                  <a:gd name="connsiteX462" fmla="*/ 716808 w 1116656"/>
                  <a:gd name="connsiteY462" fmla="*/ 25369 h 1060757"/>
                  <a:gd name="connsiteX463" fmla="*/ 730229 w 1116656"/>
                  <a:gd name="connsiteY463" fmla="*/ 26696 h 1060757"/>
                  <a:gd name="connsiteX464" fmla="*/ 726837 w 1116656"/>
                  <a:gd name="connsiteY464" fmla="*/ 29056 h 1060757"/>
                  <a:gd name="connsiteX465" fmla="*/ 723445 w 1116656"/>
                  <a:gd name="connsiteY465" fmla="*/ 30826 h 1060757"/>
                  <a:gd name="connsiteX466" fmla="*/ 714595 w 1116656"/>
                  <a:gd name="connsiteY466" fmla="*/ 33038 h 1060757"/>
                  <a:gd name="connsiteX467" fmla="*/ 715333 w 1116656"/>
                  <a:gd name="connsiteY467" fmla="*/ 35545 h 1060757"/>
                  <a:gd name="connsiteX468" fmla="*/ 716365 w 1116656"/>
                  <a:gd name="connsiteY468" fmla="*/ 37168 h 1060757"/>
                  <a:gd name="connsiteX469" fmla="*/ 719020 w 1116656"/>
                  <a:gd name="connsiteY469" fmla="*/ 39233 h 1060757"/>
                  <a:gd name="connsiteX470" fmla="*/ 726837 w 1116656"/>
                  <a:gd name="connsiteY470" fmla="*/ 43067 h 1060757"/>
                  <a:gd name="connsiteX471" fmla="*/ 732442 w 1116656"/>
                  <a:gd name="connsiteY471" fmla="*/ 44542 h 1060757"/>
                  <a:gd name="connsiteX472" fmla="*/ 744388 w 1116656"/>
                  <a:gd name="connsiteY472" fmla="*/ 45132 h 1060757"/>
                  <a:gd name="connsiteX473" fmla="*/ 750583 w 1116656"/>
                  <a:gd name="connsiteY473" fmla="*/ 45132 h 1060757"/>
                  <a:gd name="connsiteX474" fmla="*/ 757368 w 1116656"/>
                  <a:gd name="connsiteY474" fmla="*/ 44100 h 1060757"/>
                  <a:gd name="connsiteX475" fmla="*/ 763267 w 1116656"/>
                  <a:gd name="connsiteY475" fmla="*/ 42035 h 1060757"/>
                  <a:gd name="connsiteX476" fmla="*/ 772117 w 1116656"/>
                  <a:gd name="connsiteY476" fmla="*/ 42330 h 1060757"/>
                  <a:gd name="connsiteX477" fmla="*/ 780524 w 1116656"/>
                  <a:gd name="connsiteY477" fmla="*/ 43952 h 1060757"/>
                  <a:gd name="connsiteX478" fmla="*/ 778016 w 1116656"/>
                  <a:gd name="connsiteY478" fmla="*/ 46460 h 1060757"/>
                  <a:gd name="connsiteX479" fmla="*/ 774772 w 1116656"/>
                  <a:gd name="connsiteY479" fmla="*/ 47492 h 1060757"/>
                  <a:gd name="connsiteX480" fmla="*/ 772855 w 1116656"/>
                  <a:gd name="connsiteY480" fmla="*/ 50884 h 1060757"/>
                  <a:gd name="connsiteX481" fmla="*/ 764890 w 1116656"/>
                  <a:gd name="connsiteY481" fmla="*/ 50884 h 1060757"/>
                  <a:gd name="connsiteX482" fmla="*/ 760318 w 1116656"/>
                  <a:gd name="connsiteY482" fmla="*/ 50442 h 1060757"/>
                  <a:gd name="connsiteX483" fmla="*/ 755303 w 1116656"/>
                  <a:gd name="connsiteY483" fmla="*/ 50884 h 1060757"/>
                  <a:gd name="connsiteX484" fmla="*/ 753386 w 1116656"/>
                  <a:gd name="connsiteY484" fmla="*/ 51769 h 1060757"/>
                  <a:gd name="connsiteX485" fmla="*/ 751468 w 1116656"/>
                  <a:gd name="connsiteY485" fmla="*/ 53392 h 1060757"/>
                  <a:gd name="connsiteX486" fmla="*/ 757368 w 1116656"/>
                  <a:gd name="connsiteY486" fmla="*/ 56784 h 1060757"/>
                  <a:gd name="connsiteX487" fmla="*/ 763267 w 1116656"/>
                  <a:gd name="connsiteY487" fmla="*/ 59439 h 1060757"/>
                  <a:gd name="connsiteX488" fmla="*/ 770347 w 1116656"/>
                  <a:gd name="connsiteY488" fmla="*/ 60914 h 1060757"/>
                  <a:gd name="connsiteX489" fmla="*/ 779787 w 1116656"/>
                  <a:gd name="connsiteY489" fmla="*/ 62241 h 1060757"/>
                  <a:gd name="connsiteX490" fmla="*/ 780966 w 1116656"/>
                  <a:gd name="connsiteY490" fmla="*/ 64159 h 1060757"/>
                  <a:gd name="connsiteX491" fmla="*/ 782441 w 1116656"/>
                  <a:gd name="connsiteY491" fmla="*/ 64896 h 1060757"/>
                  <a:gd name="connsiteX492" fmla="*/ 809875 w 1116656"/>
                  <a:gd name="connsiteY492" fmla="*/ 65929 h 1060757"/>
                  <a:gd name="connsiteX493" fmla="*/ 834801 w 1116656"/>
                  <a:gd name="connsiteY493" fmla="*/ 64159 h 1060757"/>
                  <a:gd name="connsiteX494" fmla="*/ 830376 w 1116656"/>
                  <a:gd name="connsiteY494" fmla="*/ 69026 h 1060757"/>
                  <a:gd name="connsiteX495" fmla="*/ 832883 w 1116656"/>
                  <a:gd name="connsiteY495" fmla="*/ 72861 h 1060757"/>
                  <a:gd name="connsiteX496" fmla="*/ 835833 w 1116656"/>
                  <a:gd name="connsiteY496" fmla="*/ 74778 h 1060757"/>
                  <a:gd name="connsiteX497" fmla="*/ 858104 w 1116656"/>
                  <a:gd name="connsiteY497" fmla="*/ 76253 h 1060757"/>
                  <a:gd name="connsiteX498" fmla="*/ 862972 w 1116656"/>
                  <a:gd name="connsiteY498" fmla="*/ 76843 h 1060757"/>
                  <a:gd name="connsiteX499" fmla="*/ 867839 w 1116656"/>
                  <a:gd name="connsiteY499" fmla="*/ 75663 h 1060757"/>
                  <a:gd name="connsiteX500" fmla="*/ 871083 w 1116656"/>
                  <a:gd name="connsiteY500" fmla="*/ 72861 h 1060757"/>
                  <a:gd name="connsiteX501" fmla="*/ 874328 w 1116656"/>
                  <a:gd name="connsiteY501" fmla="*/ 70648 h 1060757"/>
                  <a:gd name="connsiteX502" fmla="*/ 883915 w 1116656"/>
                  <a:gd name="connsiteY502" fmla="*/ 66961 h 1060757"/>
                  <a:gd name="connsiteX503" fmla="*/ 886275 w 1116656"/>
                  <a:gd name="connsiteY503" fmla="*/ 66961 h 1060757"/>
                  <a:gd name="connsiteX504" fmla="*/ 894240 w 1116656"/>
                  <a:gd name="connsiteY504" fmla="*/ 68436 h 1060757"/>
                  <a:gd name="connsiteX505" fmla="*/ 896747 w 1116656"/>
                  <a:gd name="connsiteY505" fmla="*/ 68141 h 1060757"/>
                  <a:gd name="connsiteX506" fmla="*/ 907219 w 1116656"/>
                  <a:gd name="connsiteY506" fmla="*/ 64749 h 1060757"/>
                  <a:gd name="connsiteX507" fmla="*/ 909431 w 1116656"/>
                  <a:gd name="connsiteY507" fmla="*/ 62536 h 1060757"/>
                  <a:gd name="connsiteX508" fmla="*/ 914003 w 1116656"/>
                  <a:gd name="connsiteY508" fmla="*/ 55309 h 1060757"/>
                  <a:gd name="connsiteX509" fmla="*/ 916659 w 1116656"/>
                  <a:gd name="connsiteY509" fmla="*/ 52064 h 1060757"/>
                  <a:gd name="connsiteX510" fmla="*/ 922263 w 1116656"/>
                  <a:gd name="connsiteY510" fmla="*/ 48525 h 1060757"/>
                  <a:gd name="connsiteX511" fmla="*/ 944682 w 1116656"/>
                  <a:gd name="connsiteY511" fmla="*/ 37315 h 1060757"/>
                  <a:gd name="connsiteX512" fmla="*/ 947779 w 1116656"/>
                  <a:gd name="connsiteY512" fmla="*/ 34808 h 1060757"/>
                  <a:gd name="connsiteX513" fmla="*/ 946452 w 1116656"/>
                  <a:gd name="connsiteY513" fmla="*/ 25663 h 1060757"/>
                  <a:gd name="connsiteX514" fmla="*/ 943059 w 1116656"/>
                  <a:gd name="connsiteY514" fmla="*/ 21681 h 1060757"/>
                  <a:gd name="connsiteX515" fmla="*/ 938929 w 1116656"/>
                  <a:gd name="connsiteY515" fmla="*/ 19616 h 1060757"/>
                  <a:gd name="connsiteX516" fmla="*/ 927868 w 1116656"/>
                  <a:gd name="connsiteY516" fmla="*/ 18731 h 1060757"/>
                  <a:gd name="connsiteX517" fmla="*/ 912234 w 1116656"/>
                  <a:gd name="connsiteY517" fmla="*/ 18731 h 1060757"/>
                  <a:gd name="connsiteX518" fmla="*/ 910021 w 1116656"/>
                  <a:gd name="connsiteY518" fmla="*/ 17994 h 1060757"/>
                  <a:gd name="connsiteX519" fmla="*/ 907809 w 1116656"/>
                  <a:gd name="connsiteY519" fmla="*/ 16667 h 1060757"/>
                  <a:gd name="connsiteX520" fmla="*/ 902647 w 1116656"/>
                  <a:gd name="connsiteY520" fmla="*/ 15192 h 1060757"/>
                  <a:gd name="connsiteX521" fmla="*/ 887898 w 1116656"/>
                  <a:gd name="connsiteY521" fmla="*/ 12537 h 1060757"/>
                  <a:gd name="connsiteX522" fmla="*/ 884800 w 1116656"/>
                  <a:gd name="connsiteY522" fmla="*/ 11062 h 1060757"/>
                  <a:gd name="connsiteX523" fmla="*/ 883473 w 1116656"/>
                  <a:gd name="connsiteY523" fmla="*/ 11062 h 1060757"/>
                  <a:gd name="connsiteX524" fmla="*/ 880228 w 1116656"/>
                  <a:gd name="connsiteY524" fmla="*/ 11947 h 1060757"/>
                  <a:gd name="connsiteX525" fmla="*/ 878458 w 1116656"/>
                  <a:gd name="connsiteY525" fmla="*/ 11357 h 1060757"/>
                  <a:gd name="connsiteX526" fmla="*/ 874623 w 1116656"/>
                  <a:gd name="connsiteY526" fmla="*/ 7670 h 1060757"/>
                  <a:gd name="connsiteX527" fmla="*/ 871821 w 1116656"/>
                  <a:gd name="connsiteY527" fmla="*/ 7375 h 1060757"/>
                  <a:gd name="connsiteX528" fmla="*/ 871379 w 1116656"/>
                  <a:gd name="connsiteY528" fmla="*/ 9292 h 1060757"/>
                  <a:gd name="connsiteX529" fmla="*/ 870198 w 1116656"/>
                  <a:gd name="connsiteY529" fmla="*/ 10914 h 1060757"/>
                  <a:gd name="connsiteX530" fmla="*/ 867839 w 1116656"/>
                  <a:gd name="connsiteY530" fmla="*/ 11357 h 1060757"/>
                  <a:gd name="connsiteX531" fmla="*/ 862824 w 1116656"/>
                  <a:gd name="connsiteY531" fmla="*/ 10767 h 1060757"/>
                  <a:gd name="connsiteX532" fmla="*/ 858104 w 1116656"/>
                  <a:gd name="connsiteY532" fmla="*/ 14454 h 1060757"/>
                  <a:gd name="connsiteX533" fmla="*/ 855892 w 1116656"/>
                  <a:gd name="connsiteY533" fmla="*/ 16667 h 1060757"/>
                  <a:gd name="connsiteX534" fmla="*/ 847190 w 1116656"/>
                  <a:gd name="connsiteY534" fmla="*/ 18289 h 1060757"/>
                  <a:gd name="connsiteX535" fmla="*/ 840995 w 1116656"/>
                  <a:gd name="connsiteY535" fmla="*/ 17846 h 1060757"/>
                  <a:gd name="connsiteX536" fmla="*/ 843798 w 1116656"/>
                  <a:gd name="connsiteY536" fmla="*/ 10029 h 1060757"/>
                  <a:gd name="connsiteX537" fmla="*/ 844535 w 1116656"/>
                  <a:gd name="connsiteY537" fmla="*/ 6195 h 1060757"/>
                  <a:gd name="connsiteX538" fmla="*/ 846305 w 1116656"/>
                  <a:gd name="connsiteY538" fmla="*/ 3540 h 1060757"/>
                  <a:gd name="connsiteX539" fmla="*/ 844683 w 1116656"/>
                  <a:gd name="connsiteY539" fmla="*/ 2212 h 1060757"/>
                  <a:gd name="connsiteX540" fmla="*/ 838341 w 1116656"/>
                  <a:gd name="connsiteY540" fmla="*/ 590 h 1060757"/>
                  <a:gd name="connsiteX541" fmla="*/ 835391 w 1116656"/>
                  <a:gd name="connsiteY541" fmla="*/ 885 h 1060757"/>
                  <a:gd name="connsiteX542" fmla="*/ 832736 w 1116656"/>
                  <a:gd name="connsiteY542" fmla="*/ 3097 h 1060757"/>
                  <a:gd name="connsiteX543" fmla="*/ 829638 w 1116656"/>
                  <a:gd name="connsiteY543" fmla="*/ 4277 h 1060757"/>
                  <a:gd name="connsiteX544" fmla="*/ 826394 w 1116656"/>
                  <a:gd name="connsiteY544" fmla="*/ 3982 h 1060757"/>
                  <a:gd name="connsiteX545" fmla="*/ 823886 w 1116656"/>
                  <a:gd name="connsiteY545" fmla="*/ 4867 h 1060757"/>
                  <a:gd name="connsiteX546" fmla="*/ 823001 w 1116656"/>
                  <a:gd name="connsiteY546" fmla="*/ 7080 h 1060757"/>
                  <a:gd name="connsiteX547" fmla="*/ 823739 w 1116656"/>
                  <a:gd name="connsiteY547" fmla="*/ 10472 h 1060757"/>
                  <a:gd name="connsiteX548" fmla="*/ 823739 w 1116656"/>
                  <a:gd name="connsiteY548" fmla="*/ 17551 h 1060757"/>
                  <a:gd name="connsiteX549" fmla="*/ 821969 w 1116656"/>
                  <a:gd name="connsiteY549" fmla="*/ 23599 h 1060757"/>
                  <a:gd name="connsiteX550" fmla="*/ 819757 w 1116656"/>
                  <a:gd name="connsiteY550" fmla="*/ 25958 h 1060757"/>
                  <a:gd name="connsiteX551" fmla="*/ 817102 w 1116656"/>
                  <a:gd name="connsiteY551" fmla="*/ 25369 h 1060757"/>
                  <a:gd name="connsiteX552" fmla="*/ 809432 w 1116656"/>
                  <a:gd name="connsiteY552" fmla="*/ 20944 h 1060757"/>
                  <a:gd name="connsiteX553" fmla="*/ 806335 w 1116656"/>
                  <a:gd name="connsiteY553" fmla="*/ 20501 h 1060757"/>
                  <a:gd name="connsiteX554" fmla="*/ 804123 w 1116656"/>
                  <a:gd name="connsiteY554" fmla="*/ 19321 h 1060757"/>
                  <a:gd name="connsiteX555" fmla="*/ 803090 w 1116656"/>
                  <a:gd name="connsiteY555" fmla="*/ 15782 h 1060757"/>
                  <a:gd name="connsiteX556" fmla="*/ 800288 w 1116656"/>
                  <a:gd name="connsiteY556" fmla="*/ 14307 h 1060757"/>
                  <a:gd name="connsiteX557" fmla="*/ 785833 w 1116656"/>
                  <a:gd name="connsiteY557" fmla="*/ 14602 h 1060757"/>
                  <a:gd name="connsiteX558" fmla="*/ 783179 w 1116656"/>
                  <a:gd name="connsiteY558" fmla="*/ 13864 h 1060757"/>
                  <a:gd name="connsiteX559" fmla="*/ 777869 w 1116656"/>
                  <a:gd name="connsiteY559" fmla="*/ 10914 h 1060757"/>
                  <a:gd name="connsiteX560" fmla="*/ 772117 w 1116656"/>
                  <a:gd name="connsiteY560" fmla="*/ 6490 h 1060757"/>
                  <a:gd name="connsiteX561" fmla="*/ 769020 w 1116656"/>
                  <a:gd name="connsiteY561" fmla="*/ 4720 h 1060757"/>
                  <a:gd name="connsiteX562" fmla="*/ 762382 w 1116656"/>
                  <a:gd name="connsiteY562" fmla="*/ 2950 h 1060757"/>
                  <a:gd name="connsiteX563" fmla="*/ 755746 w 1116656"/>
                  <a:gd name="connsiteY563" fmla="*/ 442 h 1060757"/>
                  <a:gd name="connsiteX564" fmla="*/ 752648 w 1116656"/>
                  <a:gd name="connsiteY564" fmla="*/ 0 h 1060757"/>
                  <a:gd name="connsiteX565" fmla="*/ 749551 w 1116656"/>
                  <a:gd name="connsiteY565" fmla="*/ 885 h 1060757"/>
                  <a:gd name="connsiteX566" fmla="*/ 751616 w 1116656"/>
                  <a:gd name="connsiteY566" fmla="*/ 4572 h 1060757"/>
                  <a:gd name="connsiteX567" fmla="*/ 753828 w 1116656"/>
                  <a:gd name="connsiteY567" fmla="*/ 7522 h 1060757"/>
                  <a:gd name="connsiteX568" fmla="*/ 754713 w 1116656"/>
                  <a:gd name="connsiteY568" fmla="*/ 9144 h 1060757"/>
                  <a:gd name="connsiteX569" fmla="*/ 754713 w 1116656"/>
                  <a:gd name="connsiteY569" fmla="*/ 11062 h 1060757"/>
                  <a:gd name="connsiteX570" fmla="*/ 753090 w 1116656"/>
                  <a:gd name="connsiteY570" fmla="*/ 15192 h 1060757"/>
                  <a:gd name="connsiteX571" fmla="*/ 748371 w 1116656"/>
                  <a:gd name="connsiteY571" fmla="*/ 13864 h 1060757"/>
                  <a:gd name="connsiteX572" fmla="*/ 742028 w 1116656"/>
                  <a:gd name="connsiteY572" fmla="*/ 9439 h 1060757"/>
                  <a:gd name="connsiteX573" fmla="*/ 740406 w 1116656"/>
                  <a:gd name="connsiteY573" fmla="*/ 8702 h 1060757"/>
                  <a:gd name="connsiteX574" fmla="*/ 738194 w 1116656"/>
                  <a:gd name="connsiteY574" fmla="*/ 8997 h 1060757"/>
                  <a:gd name="connsiteX575" fmla="*/ 737604 w 1116656"/>
                  <a:gd name="connsiteY575" fmla="*/ 10767 h 1060757"/>
                  <a:gd name="connsiteX576" fmla="*/ 738489 w 1116656"/>
                  <a:gd name="connsiteY576" fmla="*/ 13127 h 1060757"/>
                  <a:gd name="connsiteX577" fmla="*/ 742766 w 1116656"/>
                  <a:gd name="connsiteY577" fmla="*/ 17846 h 1060757"/>
                  <a:gd name="connsiteX578" fmla="*/ 747486 w 1116656"/>
                  <a:gd name="connsiteY578" fmla="*/ 19174 h 1060757"/>
                  <a:gd name="connsiteX579" fmla="*/ 742471 w 1116656"/>
                  <a:gd name="connsiteY579" fmla="*/ 21976 h 1060757"/>
                  <a:gd name="connsiteX580" fmla="*/ 737161 w 1116656"/>
                  <a:gd name="connsiteY580" fmla="*/ 20649 h 1060757"/>
                  <a:gd name="connsiteX581" fmla="*/ 732442 w 1116656"/>
                  <a:gd name="connsiteY581" fmla="*/ 18436 h 1060757"/>
                  <a:gd name="connsiteX582" fmla="*/ 727722 w 1116656"/>
                  <a:gd name="connsiteY582" fmla="*/ 17256 h 1060757"/>
                  <a:gd name="connsiteX583" fmla="*/ 709728 w 1116656"/>
                  <a:gd name="connsiteY583" fmla="*/ 18584 h 1060757"/>
                  <a:gd name="connsiteX584" fmla="*/ 705156 w 1116656"/>
                  <a:gd name="connsiteY584" fmla="*/ 20206 h 1060757"/>
                  <a:gd name="connsiteX585" fmla="*/ 710760 w 1116656"/>
                  <a:gd name="connsiteY585" fmla="*/ 23156 h 1060757"/>
                  <a:gd name="connsiteX586" fmla="*/ 716365 w 1116656"/>
                  <a:gd name="connsiteY586" fmla="*/ 25221 h 1060757"/>
                  <a:gd name="connsiteX587" fmla="*/ 622266 w 1116656"/>
                  <a:gd name="connsiteY587" fmla="*/ 611941 h 1060757"/>
                  <a:gd name="connsiteX588" fmla="*/ 621381 w 1116656"/>
                  <a:gd name="connsiteY588" fmla="*/ 611204 h 1060757"/>
                  <a:gd name="connsiteX589" fmla="*/ 617841 w 1116656"/>
                  <a:gd name="connsiteY589" fmla="*/ 611204 h 1060757"/>
                  <a:gd name="connsiteX590" fmla="*/ 616366 w 1116656"/>
                  <a:gd name="connsiteY590" fmla="*/ 613121 h 1060757"/>
                  <a:gd name="connsiteX591" fmla="*/ 613121 w 1116656"/>
                  <a:gd name="connsiteY591" fmla="*/ 615924 h 1060757"/>
                  <a:gd name="connsiteX592" fmla="*/ 614006 w 1116656"/>
                  <a:gd name="connsiteY592" fmla="*/ 618136 h 1060757"/>
                  <a:gd name="connsiteX593" fmla="*/ 617104 w 1116656"/>
                  <a:gd name="connsiteY593" fmla="*/ 619463 h 1060757"/>
                  <a:gd name="connsiteX594" fmla="*/ 619463 w 1116656"/>
                  <a:gd name="connsiteY594" fmla="*/ 619168 h 1060757"/>
                  <a:gd name="connsiteX595" fmla="*/ 622856 w 1116656"/>
                  <a:gd name="connsiteY595" fmla="*/ 617398 h 1060757"/>
                  <a:gd name="connsiteX596" fmla="*/ 624183 w 1116656"/>
                  <a:gd name="connsiteY596" fmla="*/ 617841 h 1060757"/>
                  <a:gd name="connsiteX597" fmla="*/ 624478 w 1116656"/>
                  <a:gd name="connsiteY597" fmla="*/ 619168 h 1060757"/>
                  <a:gd name="connsiteX598" fmla="*/ 626691 w 1116656"/>
                  <a:gd name="connsiteY598" fmla="*/ 620348 h 1060757"/>
                  <a:gd name="connsiteX599" fmla="*/ 630230 w 1116656"/>
                  <a:gd name="connsiteY599" fmla="*/ 620348 h 1060757"/>
                  <a:gd name="connsiteX600" fmla="*/ 635393 w 1116656"/>
                  <a:gd name="connsiteY600" fmla="*/ 620053 h 1060757"/>
                  <a:gd name="connsiteX601" fmla="*/ 638637 w 1116656"/>
                  <a:gd name="connsiteY601" fmla="*/ 617546 h 1060757"/>
                  <a:gd name="connsiteX602" fmla="*/ 639965 w 1116656"/>
                  <a:gd name="connsiteY602" fmla="*/ 612531 h 1060757"/>
                  <a:gd name="connsiteX603" fmla="*/ 638342 w 1116656"/>
                  <a:gd name="connsiteY603" fmla="*/ 609876 h 1060757"/>
                  <a:gd name="connsiteX604" fmla="*/ 634950 w 1116656"/>
                  <a:gd name="connsiteY604" fmla="*/ 605304 h 1060757"/>
                  <a:gd name="connsiteX605" fmla="*/ 634065 w 1116656"/>
                  <a:gd name="connsiteY605" fmla="*/ 603534 h 1060757"/>
                  <a:gd name="connsiteX606" fmla="*/ 632885 w 1116656"/>
                  <a:gd name="connsiteY606" fmla="*/ 602502 h 1060757"/>
                  <a:gd name="connsiteX607" fmla="*/ 630525 w 1116656"/>
                  <a:gd name="connsiteY607" fmla="*/ 602502 h 1060757"/>
                  <a:gd name="connsiteX608" fmla="*/ 630525 w 1116656"/>
                  <a:gd name="connsiteY608" fmla="*/ 607517 h 1060757"/>
                  <a:gd name="connsiteX609" fmla="*/ 626248 w 1116656"/>
                  <a:gd name="connsiteY609" fmla="*/ 606632 h 1060757"/>
                  <a:gd name="connsiteX610" fmla="*/ 625363 w 1116656"/>
                  <a:gd name="connsiteY610" fmla="*/ 607811 h 1060757"/>
                  <a:gd name="connsiteX611" fmla="*/ 625658 w 1116656"/>
                  <a:gd name="connsiteY611" fmla="*/ 609581 h 1060757"/>
                  <a:gd name="connsiteX612" fmla="*/ 624478 w 1116656"/>
                  <a:gd name="connsiteY612" fmla="*/ 612236 h 1060757"/>
                  <a:gd name="connsiteX613" fmla="*/ 622413 w 1116656"/>
                  <a:gd name="connsiteY613" fmla="*/ 611794 h 1060757"/>
                  <a:gd name="connsiteX614" fmla="*/ 727279 w 1116656"/>
                  <a:gd name="connsiteY614" fmla="*/ 10914 h 1060757"/>
                  <a:gd name="connsiteX615" fmla="*/ 721527 w 1116656"/>
                  <a:gd name="connsiteY615" fmla="*/ 8112 h 1060757"/>
                  <a:gd name="connsiteX616" fmla="*/ 715628 w 1116656"/>
                  <a:gd name="connsiteY616" fmla="*/ 7522 h 1060757"/>
                  <a:gd name="connsiteX617" fmla="*/ 713416 w 1116656"/>
                  <a:gd name="connsiteY617" fmla="*/ 9144 h 1060757"/>
                  <a:gd name="connsiteX618" fmla="*/ 712235 w 1116656"/>
                  <a:gd name="connsiteY618" fmla="*/ 11799 h 1060757"/>
                  <a:gd name="connsiteX619" fmla="*/ 721675 w 1116656"/>
                  <a:gd name="connsiteY619" fmla="*/ 14307 h 1060757"/>
                  <a:gd name="connsiteX620" fmla="*/ 727279 w 1116656"/>
                  <a:gd name="connsiteY620" fmla="*/ 10914 h 1060757"/>
                  <a:gd name="connsiteX621" fmla="*/ 982145 w 1116656"/>
                  <a:gd name="connsiteY621" fmla="*/ 94542 h 1060757"/>
                  <a:gd name="connsiteX622" fmla="*/ 992174 w 1116656"/>
                  <a:gd name="connsiteY622" fmla="*/ 94984 h 1060757"/>
                  <a:gd name="connsiteX623" fmla="*/ 1003383 w 1116656"/>
                  <a:gd name="connsiteY623" fmla="*/ 96607 h 1060757"/>
                  <a:gd name="connsiteX624" fmla="*/ 1013413 w 1116656"/>
                  <a:gd name="connsiteY624" fmla="*/ 93509 h 1060757"/>
                  <a:gd name="connsiteX625" fmla="*/ 1012085 w 1116656"/>
                  <a:gd name="connsiteY625" fmla="*/ 92477 h 1060757"/>
                  <a:gd name="connsiteX626" fmla="*/ 1004268 w 1116656"/>
                  <a:gd name="connsiteY626" fmla="*/ 93362 h 1060757"/>
                  <a:gd name="connsiteX627" fmla="*/ 996451 w 1116656"/>
                  <a:gd name="connsiteY627" fmla="*/ 93067 h 1060757"/>
                  <a:gd name="connsiteX628" fmla="*/ 991141 w 1116656"/>
                  <a:gd name="connsiteY628" fmla="*/ 89675 h 1060757"/>
                  <a:gd name="connsiteX629" fmla="*/ 982440 w 1116656"/>
                  <a:gd name="connsiteY629" fmla="*/ 89675 h 1060757"/>
                  <a:gd name="connsiteX630" fmla="*/ 979932 w 1116656"/>
                  <a:gd name="connsiteY630" fmla="*/ 90265 h 1060757"/>
                  <a:gd name="connsiteX631" fmla="*/ 978900 w 1116656"/>
                  <a:gd name="connsiteY631" fmla="*/ 92330 h 1060757"/>
                  <a:gd name="connsiteX632" fmla="*/ 972263 w 1116656"/>
                  <a:gd name="connsiteY632" fmla="*/ 93362 h 1060757"/>
                  <a:gd name="connsiteX633" fmla="*/ 966215 w 1116656"/>
                  <a:gd name="connsiteY633" fmla="*/ 96607 h 1060757"/>
                  <a:gd name="connsiteX634" fmla="*/ 970050 w 1116656"/>
                  <a:gd name="connsiteY634" fmla="*/ 97934 h 1060757"/>
                  <a:gd name="connsiteX635" fmla="*/ 981997 w 1116656"/>
                  <a:gd name="connsiteY635" fmla="*/ 94542 h 1060757"/>
                  <a:gd name="connsiteX636" fmla="*/ 860907 w 1116656"/>
                  <a:gd name="connsiteY636" fmla="*/ 522709 h 1060757"/>
                  <a:gd name="connsiteX637" fmla="*/ 860464 w 1116656"/>
                  <a:gd name="connsiteY637" fmla="*/ 521972 h 1060757"/>
                  <a:gd name="connsiteX638" fmla="*/ 858989 w 1116656"/>
                  <a:gd name="connsiteY638" fmla="*/ 521087 h 1060757"/>
                  <a:gd name="connsiteX639" fmla="*/ 856629 w 1116656"/>
                  <a:gd name="connsiteY639" fmla="*/ 522267 h 1060757"/>
                  <a:gd name="connsiteX640" fmla="*/ 855892 w 1116656"/>
                  <a:gd name="connsiteY640" fmla="*/ 524479 h 1060757"/>
                  <a:gd name="connsiteX641" fmla="*/ 855892 w 1116656"/>
                  <a:gd name="connsiteY641" fmla="*/ 528166 h 1060757"/>
                  <a:gd name="connsiteX642" fmla="*/ 857220 w 1116656"/>
                  <a:gd name="connsiteY642" fmla="*/ 529789 h 1060757"/>
                  <a:gd name="connsiteX643" fmla="*/ 860169 w 1116656"/>
                  <a:gd name="connsiteY643" fmla="*/ 531411 h 1060757"/>
                  <a:gd name="connsiteX644" fmla="*/ 865184 w 1116656"/>
                  <a:gd name="connsiteY644" fmla="*/ 529494 h 1060757"/>
                  <a:gd name="connsiteX645" fmla="*/ 866806 w 1116656"/>
                  <a:gd name="connsiteY645" fmla="*/ 525511 h 1060757"/>
                  <a:gd name="connsiteX646" fmla="*/ 863562 w 1116656"/>
                  <a:gd name="connsiteY646" fmla="*/ 523152 h 1060757"/>
                  <a:gd name="connsiteX647" fmla="*/ 860907 w 1116656"/>
                  <a:gd name="connsiteY647" fmla="*/ 522414 h 1060757"/>
                  <a:gd name="connsiteX648" fmla="*/ 888340 w 1116656"/>
                  <a:gd name="connsiteY648" fmla="*/ 159143 h 1060757"/>
                  <a:gd name="connsiteX649" fmla="*/ 879638 w 1116656"/>
                  <a:gd name="connsiteY649" fmla="*/ 154718 h 1060757"/>
                  <a:gd name="connsiteX650" fmla="*/ 870936 w 1116656"/>
                  <a:gd name="connsiteY650" fmla="*/ 151031 h 1060757"/>
                  <a:gd name="connsiteX651" fmla="*/ 861644 w 1116656"/>
                  <a:gd name="connsiteY651" fmla="*/ 152948 h 1060757"/>
                  <a:gd name="connsiteX652" fmla="*/ 856482 w 1116656"/>
                  <a:gd name="connsiteY652" fmla="*/ 152358 h 1060757"/>
                  <a:gd name="connsiteX653" fmla="*/ 847190 w 1116656"/>
                  <a:gd name="connsiteY653" fmla="*/ 147639 h 1060757"/>
                  <a:gd name="connsiteX654" fmla="*/ 841585 w 1116656"/>
                  <a:gd name="connsiteY654" fmla="*/ 145721 h 1060757"/>
                  <a:gd name="connsiteX655" fmla="*/ 842470 w 1116656"/>
                  <a:gd name="connsiteY655" fmla="*/ 140264 h 1060757"/>
                  <a:gd name="connsiteX656" fmla="*/ 848075 w 1116656"/>
                  <a:gd name="connsiteY656" fmla="*/ 138494 h 1060757"/>
                  <a:gd name="connsiteX657" fmla="*/ 850287 w 1116656"/>
                  <a:gd name="connsiteY657" fmla="*/ 136872 h 1060757"/>
                  <a:gd name="connsiteX658" fmla="*/ 847632 w 1116656"/>
                  <a:gd name="connsiteY658" fmla="*/ 134807 h 1060757"/>
                  <a:gd name="connsiteX659" fmla="*/ 841585 w 1116656"/>
                  <a:gd name="connsiteY659" fmla="*/ 131857 h 1060757"/>
                  <a:gd name="connsiteX660" fmla="*/ 838193 w 1116656"/>
                  <a:gd name="connsiteY660" fmla="*/ 131120 h 1060757"/>
                  <a:gd name="connsiteX661" fmla="*/ 831556 w 1116656"/>
                  <a:gd name="connsiteY661" fmla="*/ 131857 h 1060757"/>
                  <a:gd name="connsiteX662" fmla="*/ 824034 w 1116656"/>
                  <a:gd name="connsiteY662" fmla="*/ 133332 h 1060757"/>
                  <a:gd name="connsiteX663" fmla="*/ 820051 w 1116656"/>
                  <a:gd name="connsiteY663" fmla="*/ 132595 h 1060757"/>
                  <a:gd name="connsiteX664" fmla="*/ 817692 w 1116656"/>
                  <a:gd name="connsiteY664" fmla="*/ 122270 h 1060757"/>
                  <a:gd name="connsiteX665" fmla="*/ 813415 w 1116656"/>
                  <a:gd name="connsiteY665" fmla="*/ 112536 h 1060757"/>
                  <a:gd name="connsiteX666" fmla="*/ 805598 w 1116656"/>
                  <a:gd name="connsiteY666" fmla="*/ 112831 h 1060757"/>
                  <a:gd name="connsiteX667" fmla="*/ 802058 w 1116656"/>
                  <a:gd name="connsiteY667" fmla="*/ 111503 h 1060757"/>
                  <a:gd name="connsiteX668" fmla="*/ 798075 w 1116656"/>
                  <a:gd name="connsiteY668" fmla="*/ 111503 h 1060757"/>
                  <a:gd name="connsiteX669" fmla="*/ 787456 w 1116656"/>
                  <a:gd name="connsiteY669" fmla="*/ 113716 h 1060757"/>
                  <a:gd name="connsiteX670" fmla="*/ 769610 w 1116656"/>
                  <a:gd name="connsiteY670" fmla="*/ 116076 h 1060757"/>
                  <a:gd name="connsiteX671" fmla="*/ 766070 w 1116656"/>
                  <a:gd name="connsiteY671" fmla="*/ 118141 h 1060757"/>
                  <a:gd name="connsiteX672" fmla="*/ 769905 w 1116656"/>
                  <a:gd name="connsiteY672" fmla="*/ 121975 h 1060757"/>
                  <a:gd name="connsiteX673" fmla="*/ 774772 w 1116656"/>
                  <a:gd name="connsiteY673" fmla="*/ 121533 h 1060757"/>
                  <a:gd name="connsiteX674" fmla="*/ 773887 w 1116656"/>
                  <a:gd name="connsiteY674" fmla="*/ 126842 h 1060757"/>
                  <a:gd name="connsiteX675" fmla="*/ 780672 w 1116656"/>
                  <a:gd name="connsiteY675" fmla="*/ 130972 h 1060757"/>
                  <a:gd name="connsiteX676" fmla="*/ 782146 w 1116656"/>
                  <a:gd name="connsiteY676" fmla="*/ 135839 h 1060757"/>
                  <a:gd name="connsiteX677" fmla="*/ 787161 w 1116656"/>
                  <a:gd name="connsiteY677" fmla="*/ 141887 h 1060757"/>
                  <a:gd name="connsiteX678" fmla="*/ 791733 w 1116656"/>
                  <a:gd name="connsiteY678" fmla="*/ 144984 h 1060757"/>
                  <a:gd name="connsiteX679" fmla="*/ 803238 w 1116656"/>
                  <a:gd name="connsiteY679" fmla="*/ 149704 h 1060757"/>
                  <a:gd name="connsiteX680" fmla="*/ 802058 w 1116656"/>
                  <a:gd name="connsiteY680" fmla="*/ 150146 h 1060757"/>
                  <a:gd name="connsiteX681" fmla="*/ 797485 w 1116656"/>
                  <a:gd name="connsiteY681" fmla="*/ 156046 h 1060757"/>
                  <a:gd name="connsiteX682" fmla="*/ 794978 w 1116656"/>
                  <a:gd name="connsiteY682" fmla="*/ 158258 h 1060757"/>
                  <a:gd name="connsiteX683" fmla="*/ 792766 w 1116656"/>
                  <a:gd name="connsiteY683" fmla="*/ 161650 h 1060757"/>
                  <a:gd name="connsiteX684" fmla="*/ 791438 w 1116656"/>
                  <a:gd name="connsiteY684" fmla="*/ 166813 h 1060757"/>
                  <a:gd name="connsiteX685" fmla="*/ 782884 w 1116656"/>
                  <a:gd name="connsiteY685" fmla="*/ 169910 h 1060757"/>
                  <a:gd name="connsiteX686" fmla="*/ 784359 w 1116656"/>
                  <a:gd name="connsiteY686" fmla="*/ 175810 h 1060757"/>
                  <a:gd name="connsiteX687" fmla="*/ 787604 w 1116656"/>
                  <a:gd name="connsiteY687" fmla="*/ 176842 h 1060757"/>
                  <a:gd name="connsiteX688" fmla="*/ 808695 w 1116656"/>
                  <a:gd name="connsiteY688" fmla="*/ 173892 h 1060757"/>
                  <a:gd name="connsiteX689" fmla="*/ 814004 w 1116656"/>
                  <a:gd name="connsiteY689" fmla="*/ 173450 h 1060757"/>
                  <a:gd name="connsiteX690" fmla="*/ 819167 w 1116656"/>
                  <a:gd name="connsiteY690" fmla="*/ 171975 h 1060757"/>
                  <a:gd name="connsiteX691" fmla="*/ 822854 w 1116656"/>
                  <a:gd name="connsiteY691" fmla="*/ 169615 h 1060757"/>
                  <a:gd name="connsiteX692" fmla="*/ 824181 w 1116656"/>
                  <a:gd name="connsiteY692" fmla="*/ 169615 h 1060757"/>
                  <a:gd name="connsiteX693" fmla="*/ 828606 w 1116656"/>
                  <a:gd name="connsiteY693" fmla="*/ 170795 h 1060757"/>
                  <a:gd name="connsiteX694" fmla="*/ 830376 w 1116656"/>
                  <a:gd name="connsiteY694" fmla="*/ 170795 h 1060757"/>
                  <a:gd name="connsiteX695" fmla="*/ 831556 w 1116656"/>
                  <a:gd name="connsiteY695" fmla="*/ 171385 h 1060757"/>
                  <a:gd name="connsiteX696" fmla="*/ 830081 w 1116656"/>
                  <a:gd name="connsiteY696" fmla="*/ 173597 h 1060757"/>
                  <a:gd name="connsiteX697" fmla="*/ 823886 w 1116656"/>
                  <a:gd name="connsiteY697" fmla="*/ 177579 h 1060757"/>
                  <a:gd name="connsiteX698" fmla="*/ 825066 w 1116656"/>
                  <a:gd name="connsiteY698" fmla="*/ 181414 h 1060757"/>
                  <a:gd name="connsiteX699" fmla="*/ 824624 w 1116656"/>
                  <a:gd name="connsiteY699" fmla="*/ 183037 h 1060757"/>
                  <a:gd name="connsiteX700" fmla="*/ 823592 w 1116656"/>
                  <a:gd name="connsiteY700" fmla="*/ 183922 h 1060757"/>
                  <a:gd name="connsiteX701" fmla="*/ 826836 w 1116656"/>
                  <a:gd name="connsiteY701" fmla="*/ 186724 h 1060757"/>
                  <a:gd name="connsiteX702" fmla="*/ 833326 w 1116656"/>
                  <a:gd name="connsiteY702" fmla="*/ 186281 h 1060757"/>
                  <a:gd name="connsiteX703" fmla="*/ 835833 w 1116656"/>
                  <a:gd name="connsiteY703" fmla="*/ 184364 h 1060757"/>
                  <a:gd name="connsiteX704" fmla="*/ 838341 w 1116656"/>
                  <a:gd name="connsiteY704" fmla="*/ 181562 h 1060757"/>
                  <a:gd name="connsiteX705" fmla="*/ 841143 w 1116656"/>
                  <a:gd name="connsiteY705" fmla="*/ 180234 h 1060757"/>
                  <a:gd name="connsiteX706" fmla="*/ 848517 w 1116656"/>
                  <a:gd name="connsiteY706" fmla="*/ 180529 h 1060757"/>
                  <a:gd name="connsiteX707" fmla="*/ 851762 w 1116656"/>
                  <a:gd name="connsiteY707" fmla="*/ 179349 h 1060757"/>
                  <a:gd name="connsiteX708" fmla="*/ 857809 w 1116656"/>
                  <a:gd name="connsiteY708" fmla="*/ 175957 h 1060757"/>
                  <a:gd name="connsiteX709" fmla="*/ 860612 w 1116656"/>
                  <a:gd name="connsiteY709" fmla="*/ 174040 h 1060757"/>
                  <a:gd name="connsiteX710" fmla="*/ 863562 w 1116656"/>
                  <a:gd name="connsiteY710" fmla="*/ 170647 h 1060757"/>
                  <a:gd name="connsiteX711" fmla="*/ 866364 w 1116656"/>
                  <a:gd name="connsiteY711" fmla="*/ 166518 h 1060757"/>
                  <a:gd name="connsiteX712" fmla="*/ 868134 w 1116656"/>
                  <a:gd name="connsiteY712" fmla="*/ 164895 h 1060757"/>
                  <a:gd name="connsiteX713" fmla="*/ 888340 w 1116656"/>
                  <a:gd name="connsiteY713" fmla="*/ 159438 h 1060757"/>
                  <a:gd name="connsiteX714" fmla="*/ 913266 w 1116656"/>
                  <a:gd name="connsiteY714" fmla="*/ 504125 h 1060757"/>
                  <a:gd name="connsiteX715" fmla="*/ 906334 w 1116656"/>
                  <a:gd name="connsiteY715" fmla="*/ 502355 h 1060757"/>
                  <a:gd name="connsiteX716" fmla="*/ 902057 w 1116656"/>
                  <a:gd name="connsiteY716" fmla="*/ 504568 h 1060757"/>
                  <a:gd name="connsiteX717" fmla="*/ 899254 w 1116656"/>
                  <a:gd name="connsiteY717" fmla="*/ 506633 h 1060757"/>
                  <a:gd name="connsiteX718" fmla="*/ 899254 w 1116656"/>
                  <a:gd name="connsiteY718" fmla="*/ 507517 h 1060757"/>
                  <a:gd name="connsiteX719" fmla="*/ 903679 w 1116656"/>
                  <a:gd name="connsiteY719" fmla="*/ 508255 h 1060757"/>
                  <a:gd name="connsiteX720" fmla="*/ 906334 w 1116656"/>
                  <a:gd name="connsiteY720" fmla="*/ 511057 h 1060757"/>
                  <a:gd name="connsiteX721" fmla="*/ 911054 w 1116656"/>
                  <a:gd name="connsiteY721" fmla="*/ 511352 h 1060757"/>
                  <a:gd name="connsiteX722" fmla="*/ 911939 w 1116656"/>
                  <a:gd name="connsiteY722" fmla="*/ 510910 h 1060757"/>
                  <a:gd name="connsiteX723" fmla="*/ 917396 w 1116656"/>
                  <a:gd name="connsiteY723" fmla="*/ 510320 h 1060757"/>
                  <a:gd name="connsiteX724" fmla="*/ 920935 w 1116656"/>
                  <a:gd name="connsiteY724" fmla="*/ 509287 h 1060757"/>
                  <a:gd name="connsiteX725" fmla="*/ 921231 w 1116656"/>
                  <a:gd name="connsiteY725" fmla="*/ 507222 h 1060757"/>
                  <a:gd name="connsiteX726" fmla="*/ 919461 w 1116656"/>
                  <a:gd name="connsiteY726" fmla="*/ 507517 h 1060757"/>
                  <a:gd name="connsiteX727" fmla="*/ 916068 w 1116656"/>
                  <a:gd name="connsiteY727" fmla="*/ 504125 h 1060757"/>
                  <a:gd name="connsiteX728" fmla="*/ 913709 w 1116656"/>
                  <a:gd name="connsiteY728" fmla="*/ 504125 h 1060757"/>
                  <a:gd name="connsiteX729" fmla="*/ 929048 w 1116656"/>
                  <a:gd name="connsiteY729" fmla="*/ 99114 h 1060757"/>
                  <a:gd name="connsiteX730" fmla="*/ 927720 w 1116656"/>
                  <a:gd name="connsiteY730" fmla="*/ 100589 h 1060757"/>
                  <a:gd name="connsiteX731" fmla="*/ 929048 w 1116656"/>
                  <a:gd name="connsiteY731" fmla="*/ 104276 h 1060757"/>
                  <a:gd name="connsiteX732" fmla="*/ 936127 w 1116656"/>
                  <a:gd name="connsiteY732" fmla="*/ 108554 h 1060757"/>
                  <a:gd name="connsiteX733" fmla="*/ 939962 w 1116656"/>
                  <a:gd name="connsiteY733" fmla="*/ 108554 h 1060757"/>
                  <a:gd name="connsiteX734" fmla="*/ 943354 w 1116656"/>
                  <a:gd name="connsiteY734" fmla="*/ 105604 h 1060757"/>
                  <a:gd name="connsiteX735" fmla="*/ 937602 w 1116656"/>
                  <a:gd name="connsiteY735" fmla="*/ 104129 h 1060757"/>
                  <a:gd name="connsiteX736" fmla="*/ 932293 w 1116656"/>
                  <a:gd name="connsiteY736" fmla="*/ 99114 h 1060757"/>
                  <a:gd name="connsiteX737" fmla="*/ 928900 w 1116656"/>
                  <a:gd name="connsiteY737" fmla="*/ 99114 h 1060757"/>
                  <a:gd name="connsiteX738" fmla="*/ 752796 w 1116656"/>
                  <a:gd name="connsiteY738" fmla="*/ 548815 h 1060757"/>
                  <a:gd name="connsiteX739" fmla="*/ 753680 w 1116656"/>
                  <a:gd name="connsiteY739" fmla="*/ 551322 h 1060757"/>
                  <a:gd name="connsiteX740" fmla="*/ 754565 w 1116656"/>
                  <a:gd name="connsiteY740" fmla="*/ 552945 h 1060757"/>
                  <a:gd name="connsiteX741" fmla="*/ 757663 w 1116656"/>
                  <a:gd name="connsiteY741" fmla="*/ 553387 h 1060757"/>
                  <a:gd name="connsiteX742" fmla="*/ 760465 w 1116656"/>
                  <a:gd name="connsiteY742" fmla="*/ 553092 h 1060757"/>
                  <a:gd name="connsiteX743" fmla="*/ 762678 w 1116656"/>
                  <a:gd name="connsiteY743" fmla="*/ 551912 h 1060757"/>
                  <a:gd name="connsiteX744" fmla="*/ 762678 w 1116656"/>
                  <a:gd name="connsiteY744" fmla="*/ 550732 h 1060757"/>
                  <a:gd name="connsiteX745" fmla="*/ 760170 w 1116656"/>
                  <a:gd name="connsiteY745" fmla="*/ 549700 h 1060757"/>
                  <a:gd name="connsiteX746" fmla="*/ 757958 w 1116656"/>
                  <a:gd name="connsiteY746" fmla="*/ 547193 h 1060757"/>
                  <a:gd name="connsiteX747" fmla="*/ 756925 w 1116656"/>
                  <a:gd name="connsiteY747" fmla="*/ 546750 h 1060757"/>
                  <a:gd name="connsiteX748" fmla="*/ 755598 w 1116656"/>
                  <a:gd name="connsiteY748" fmla="*/ 547045 h 1060757"/>
                  <a:gd name="connsiteX749" fmla="*/ 754271 w 1116656"/>
                  <a:gd name="connsiteY749" fmla="*/ 546455 h 1060757"/>
                  <a:gd name="connsiteX750" fmla="*/ 752058 w 1116656"/>
                  <a:gd name="connsiteY750" fmla="*/ 543800 h 1060757"/>
                  <a:gd name="connsiteX751" fmla="*/ 749846 w 1116656"/>
                  <a:gd name="connsiteY751" fmla="*/ 544095 h 1060757"/>
                  <a:gd name="connsiteX752" fmla="*/ 750288 w 1116656"/>
                  <a:gd name="connsiteY752" fmla="*/ 546308 h 1060757"/>
                  <a:gd name="connsiteX753" fmla="*/ 752796 w 1116656"/>
                  <a:gd name="connsiteY753" fmla="*/ 548815 h 1060757"/>
                  <a:gd name="connsiteX754" fmla="*/ 367696 w 1116656"/>
                  <a:gd name="connsiteY754" fmla="*/ 937897 h 1060757"/>
                  <a:gd name="connsiteX755" fmla="*/ 366221 w 1116656"/>
                  <a:gd name="connsiteY755" fmla="*/ 935832 h 1060757"/>
                  <a:gd name="connsiteX756" fmla="*/ 364746 w 1116656"/>
                  <a:gd name="connsiteY756" fmla="*/ 935832 h 1060757"/>
                  <a:gd name="connsiteX757" fmla="*/ 363714 w 1116656"/>
                  <a:gd name="connsiteY757" fmla="*/ 936717 h 1060757"/>
                  <a:gd name="connsiteX758" fmla="*/ 362976 w 1116656"/>
                  <a:gd name="connsiteY758" fmla="*/ 940552 h 1060757"/>
                  <a:gd name="connsiteX759" fmla="*/ 364894 w 1116656"/>
                  <a:gd name="connsiteY759" fmla="*/ 940994 h 1060757"/>
                  <a:gd name="connsiteX760" fmla="*/ 367254 w 1116656"/>
                  <a:gd name="connsiteY760" fmla="*/ 940552 h 1060757"/>
                  <a:gd name="connsiteX761" fmla="*/ 367696 w 1116656"/>
                  <a:gd name="connsiteY761" fmla="*/ 938044 h 1060757"/>
                  <a:gd name="connsiteX762" fmla="*/ 19764 w 1116656"/>
                  <a:gd name="connsiteY762" fmla="*/ 502503 h 1060757"/>
                  <a:gd name="connsiteX763" fmla="*/ 15192 w 1116656"/>
                  <a:gd name="connsiteY763" fmla="*/ 507812 h 1060757"/>
                  <a:gd name="connsiteX764" fmla="*/ 3540 w 1116656"/>
                  <a:gd name="connsiteY764" fmla="*/ 513270 h 1060757"/>
                  <a:gd name="connsiteX765" fmla="*/ 0 w 1116656"/>
                  <a:gd name="connsiteY765" fmla="*/ 516219 h 1060757"/>
                  <a:gd name="connsiteX766" fmla="*/ 1328 w 1116656"/>
                  <a:gd name="connsiteY766" fmla="*/ 517252 h 1060757"/>
                  <a:gd name="connsiteX767" fmla="*/ 3687 w 1116656"/>
                  <a:gd name="connsiteY767" fmla="*/ 516957 h 1060757"/>
                  <a:gd name="connsiteX768" fmla="*/ 11947 w 1116656"/>
                  <a:gd name="connsiteY768" fmla="*/ 512090 h 1060757"/>
                  <a:gd name="connsiteX769" fmla="*/ 20649 w 1116656"/>
                  <a:gd name="connsiteY769" fmla="*/ 510172 h 1060757"/>
                  <a:gd name="connsiteX770" fmla="*/ 28466 w 1116656"/>
                  <a:gd name="connsiteY770" fmla="*/ 507222 h 1060757"/>
                  <a:gd name="connsiteX771" fmla="*/ 29056 w 1116656"/>
                  <a:gd name="connsiteY771" fmla="*/ 503535 h 1060757"/>
                  <a:gd name="connsiteX772" fmla="*/ 28466 w 1116656"/>
                  <a:gd name="connsiteY772" fmla="*/ 500585 h 1060757"/>
                  <a:gd name="connsiteX773" fmla="*/ 19469 w 1116656"/>
                  <a:gd name="connsiteY773" fmla="*/ 502355 h 1060757"/>
                  <a:gd name="connsiteX774" fmla="*/ 369761 w 1116656"/>
                  <a:gd name="connsiteY774" fmla="*/ 967985 h 1060757"/>
                  <a:gd name="connsiteX775" fmla="*/ 368139 w 1116656"/>
                  <a:gd name="connsiteY775" fmla="*/ 965478 h 1060757"/>
                  <a:gd name="connsiteX776" fmla="*/ 367254 w 1116656"/>
                  <a:gd name="connsiteY776" fmla="*/ 965478 h 1060757"/>
                  <a:gd name="connsiteX777" fmla="*/ 366516 w 1116656"/>
                  <a:gd name="connsiteY777" fmla="*/ 967100 h 1060757"/>
                  <a:gd name="connsiteX778" fmla="*/ 367106 w 1116656"/>
                  <a:gd name="connsiteY778" fmla="*/ 969903 h 1060757"/>
                  <a:gd name="connsiteX779" fmla="*/ 367106 w 1116656"/>
                  <a:gd name="connsiteY779" fmla="*/ 973737 h 1060757"/>
                  <a:gd name="connsiteX780" fmla="*/ 368286 w 1116656"/>
                  <a:gd name="connsiteY780" fmla="*/ 975507 h 1060757"/>
                  <a:gd name="connsiteX781" fmla="*/ 370646 w 1116656"/>
                  <a:gd name="connsiteY781" fmla="*/ 975802 h 1060757"/>
                  <a:gd name="connsiteX782" fmla="*/ 370646 w 1116656"/>
                  <a:gd name="connsiteY782" fmla="*/ 971082 h 1060757"/>
                  <a:gd name="connsiteX783" fmla="*/ 369613 w 1116656"/>
                  <a:gd name="connsiteY783" fmla="*/ 967838 h 1060757"/>
                  <a:gd name="connsiteX784" fmla="*/ 443949 w 1116656"/>
                  <a:gd name="connsiteY784" fmla="*/ 848665 h 1060757"/>
                  <a:gd name="connsiteX785" fmla="*/ 447046 w 1116656"/>
                  <a:gd name="connsiteY785" fmla="*/ 849255 h 1060757"/>
                  <a:gd name="connsiteX786" fmla="*/ 449554 w 1116656"/>
                  <a:gd name="connsiteY786" fmla="*/ 849255 h 1060757"/>
                  <a:gd name="connsiteX787" fmla="*/ 450586 w 1116656"/>
                  <a:gd name="connsiteY787" fmla="*/ 848075 h 1060757"/>
                  <a:gd name="connsiteX788" fmla="*/ 450586 w 1116656"/>
                  <a:gd name="connsiteY788" fmla="*/ 845420 h 1060757"/>
                  <a:gd name="connsiteX789" fmla="*/ 448816 w 1116656"/>
                  <a:gd name="connsiteY789" fmla="*/ 843798 h 1060757"/>
                  <a:gd name="connsiteX790" fmla="*/ 445276 w 1116656"/>
                  <a:gd name="connsiteY790" fmla="*/ 844682 h 1060757"/>
                  <a:gd name="connsiteX791" fmla="*/ 441737 w 1116656"/>
                  <a:gd name="connsiteY791" fmla="*/ 846157 h 1060757"/>
                  <a:gd name="connsiteX792" fmla="*/ 442031 w 1116656"/>
                  <a:gd name="connsiteY792" fmla="*/ 847337 h 1060757"/>
                  <a:gd name="connsiteX793" fmla="*/ 443949 w 1116656"/>
                  <a:gd name="connsiteY793" fmla="*/ 848665 h 1060757"/>
                  <a:gd name="connsiteX794" fmla="*/ 1037306 w 1116656"/>
                  <a:gd name="connsiteY794" fmla="*/ 532001 h 1060757"/>
                  <a:gd name="connsiteX795" fmla="*/ 1032734 w 1116656"/>
                  <a:gd name="connsiteY795" fmla="*/ 530821 h 1060757"/>
                  <a:gd name="connsiteX796" fmla="*/ 1027277 w 1116656"/>
                  <a:gd name="connsiteY796" fmla="*/ 530821 h 1060757"/>
                  <a:gd name="connsiteX797" fmla="*/ 1026982 w 1116656"/>
                  <a:gd name="connsiteY797" fmla="*/ 530084 h 1060757"/>
                  <a:gd name="connsiteX798" fmla="*/ 1027867 w 1116656"/>
                  <a:gd name="connsiteY798" fmla="*/ 527281 h 1060757"/>
                  <a:gd name="connsiteX799" fmla="*/ 1023294 w 1116656"/>
                  <a:gd name="connsiteY799" fmla="*/ 523447 h 1060757"/>
                  <a:gd name="connsiteX800" fmla="*/ 1020492 w 1116656"/>
                  <a:gd name="connsiteY800" fmla="*/ 523889 h 1060757"/>
                  <a:gd name="connsiteX801" fmla="*/ 1016215 w 1116656"/>
                  <a:gd name="connsiteY801" fmla="*/ 526396 h 1060757"/>
                  <a:gd name="connsiteX802" fmla="*/ 1014740 w 1116656"/>
                  <a:gd name="connsiteY802" fmla="*/ 526396 h 1060757"/>
                  <a:gd name="connsiteX803" fmla="*/ 1014298 w 1116656"/>
                  <a:gd name="connsiteY803" fmla="*/ 525216 h 1060757"/>
                  <a:gd name="connsiteX804" fmla="*/ 1012085 w 1116656"/>
                  <a:gd name="connsiteY804" fmla="*/ 523447 h 1060757"/>
                  <a:gd name="connsiteX805" fmla="*/ 1005743 w 1116656"/>
                  <a:gd name="connsiteY805" fmla="*/ 522119 h 1060757"/>
                  <a:gd name="connsiteX806" fmla="*/ 1003678 w 1116656"/>
                  <a:gd name="connsiteY806" fmla="*/ 520792 h 1060757"/>
                  <a:gd name="connsiteX807" fmla="*/ 1001024 w 1116656"/>
                  <a:gd name="connsiteY807" fmla="*/ 517547 h 1060757"/>
                  <a:gd name="connsiteX808" fmla="*/ 997926 w 1116656"/>
                  <a:gd name="connsiteY808" fmla="*/ 516072 h 1060757"/>
                  <a:gd name="connsiteX809" fmla="*/ 990847 w 1116656"/>
                  <a:gd name="connsiteY809" fmla="*/ 516072 h 1060757"/>
                  <a:gd name="connsiteX810" fmla="*/ 988782 w 1116656"/>
                  <a:gd name="connsiteY810" fmla="*/ 516957 h 1060757"/>
                  <a:gd name="connsiteX811" fmla="*/ 985094 w 1116656"/>
                  <a:gd name="connsiteY811" fmla="*/ 520792 h 1060757"/>
                  <a:gd name="connsiteX812" fmla="*/ 981849 w 1116656"/>
                  <a:gd name="connsiteY812" fmla="*/ 527429 h 1060757"/>
                  <a:gd name="connsiteX813" fmla="*/ 980670 w 1116656"/>
                  <a:gd name="connsiteY813" fmla="*/ 533033 h 1060757"/>
                  <a:gd name="connsiteX814" fmla="*/ 977277 w 1116656"/>
                  <a:gd name="connsiteY814" fmla="*/ 535836 h 1060757"/>
                  <a:gd name="connsiteX815" fmla="*/ 976540 w 1116656"/>
                  <a:gd name="connsiteY815" fmla="*/ 537753 h 1060757"/>
                  <a:gd name="connsiteX816" fmla="*/ 974327 w 1116656"/>
                  <a:gd name="connsiteY816" fmla="*/ 545128 h 1060757"/>
                  <a:gd name="connsiteX817" fmla="*/ 973590 w 1116656"/>
                  <a:gd name="connsiteY817" fmla="*/ 543358 h 1060757"/>
                  <a:gd name="connsiteX818" fmla="*/ 973590 w 1116656"/>
                  <a:gd name="connsiteY818" fmla="*/ 539966 h 1060757"/>
                  <a:gd name="connsiteX819" fmla="*/ 974180 w 1116656"/>
                  <a:gd name="connsiteY819" fmla="*/ 536131 h 1060757"/>
                  <a:gd name="connsiteX820" fmla="*/ 974475 w 1116656"/>
                  <a:gd name="connsiteY820" fmla="*/ 529641 h 1060757"/>
                  <a:gd name="connsiteX821" fmla="*/ 976245 w 1116656"/>
                  <a:gd name="connsiteY821" fmla="*/ 525364 h 1060757"/>
                  <a:gd name="connsiteX822" fmla="*/ 974770 w 1116656"/>
                  <a:gd name="connsiteY822" fmla="*/ 523594 h 1060757"/>
                  <a:gd name="connsiteX823" fmla="*/ 969165 w 1116656"/>
                  <a:gd name="connsiteY823" fmla="*/ 525511 h 1060757"/>
                  <a:gd name="connsiteX824" fmla="*/ 966510 w 1116656"/>
                  <a:gd name="connsiteY824" fmla="*/ 524921 h 1060757"/>
                  <a:gd name="connsiteX825" fmla="*/ 967838 w 1116656"/>
                  <a:gd name="connsiteY825" fmla="*/ 523004 h 1060757"/>
                  <a:gd name="connsiteX826" fmla="*/ 976245 w 1116656"/>
                  <a:gd name="connsiteY826" fmla="*/ 519169 h 1060757"/>
                  <a:gd name="connsiteX827" fmla="*/ 977720 w 1116656"/>
                  <a:gd name="connsiteY827" fmla="*/ 517842 h 1060757"/>
                  <a:gd name="connsiteX828" fmla="*/ 979195 w 1116656"/>
                  <a:gd name="connsiteY828" fmla="*/ 515777 h 1060757"/>
                  <a:gd name="connsiteX829" fmla="*/ 979490 w 1116656"/>
                  <a:gd name="connsiteY829" fmla="*/ 510762 h 1060757"/>
                  <a:gd name="connsiteX830" fmla="*/ 973000 w 1116656"/>
                  <a:gd name="connsiteY830" fmla="*/ 507517 h 1060757"/>
                  <a:gd name="connsiteX831" fmla="*/ 964446 w 1116656"/>
                  <a:gd name="connsiteY831" fmla="*/ 506780 h 1060757"/>
                  <a:gd name="connsiteX832" fmla="*/ 962380 w 1116656"/>
                  <a:gd name="connsiteY832" fmla="*/ 505748 h 1060757"/>
                  <a:gd name="connsiteX833" fmla="*/ 958841 w 1116656"/>
                  <a:gd name="connsiteY833" fmla="*/ 505305 h 1060757"/>
                  <a:gd name="connsiteX834" fmla="*/ 951909 w 1116656"/>
                  <a:gd name="connsiteY834" fmla="*/ 509877 h 1060757"/>
                  <a:gd name="connsiteX835" fmla="*/ 949402 w 1116656"/>
                  <a:gd name="connsiteY835" fmla="*/ 512237 h 1060757"/>
                  <a:gd name="connsiteX836" fmla="*/ 950287 w 1116656"/>
                  <a:gd name="connsiteY836" fmla="*/ 514007 h 1060757"/>
                  <a:gd name="connsiteX837" fmla="*/ 957808 w 1116656"/>
                  <a:gd name="connsiteY837" fmla="*/ 517989 h 1060757"/>
                  <a:gd name="connsiteX838" fmla="*/ 957513 w 1116656"/>
                  <a:gd name="connsiteY838" fmla="*/ 519169 h 1060757"/>
                  <a:gd name="connsiteX839" fmla="*/ 951319 w 1116656"/>
                  <a:gd name="connsiteY839" fmla="*/ 519169 h 1060757"/>
                  <a:gd name="connsiteX840" fmla="*/ 948074 w 1116656"/>
                  <a:gd name="connsiteY840" fmla="*/ 521972 h 1060757"/>
                  <a:gd name="connsiteX841" fmla="*/ 947189 w 1116656"/>
                  <a:gd name="connsiteY841" fmla="*/ 524921 h 1060757"/>
                  <a:gd name="connsiteX842" fmla="*/ 945272 w 1116656"/>
                  <a:gd name="connsiteY842" fmla="*/ 528314 h 1060757"/>
                  <a:gd name="connsiteX843" fmla="*/ 943059 w 1116656"/>
                  <a:gd name="connsiteY843" fmla="*/ 532886 h 1060757"/>
                  <a:gd name="connsiteX844" fmla="*/ 934652 w 1116656"/>
                  <a:gd name="connsiteY844" fmla="*/ 537163 h 1060757"/>
                  <a:gd name="connsiteX845" fmla="*/ 932587 w 1116656"/>
                  <a:gd name="connsiteY845" fmla="*/ 537753 h 1060757"/>
                  <a:gd name="connsiteX846" fmla="*/ 932587 w 1116656"/>
                  <a:gd name="connsiteY846" fmla="*/ 535688 h 1060757"/>
                  <a:gd name="connsiteX847" fmla="*/ 933030 w 1116656"/>
                  <a:gd name="connsiteY847" fmla="*/ 533328 h 1060757"/>
                  <a:gd name="connsiteX848" fmla="*/ 933767 w 1116656"/>
                  <a:gd name="connsiteY848" fmla="*/ 531116 h 1060757"/>
                  <a:gd name="connsiteX849" fmla="*/ 934210 w 1116656"/>
                  <a:gd name="connsiteY849" fmla="*/ 527134 h 1060757"/>
                  <a:gd name="connsiteX850" fmla="*/ 931997 w 1116656"/>
                  <a:gd name="connsiteY850" fmla="*/ 525511 h 1060757"/>
                  <a:gd name="connsiteX851" fmla="*/ 935095 w 1116656"/>
                  <a:gd name="connsiteY851" fmla="*/ 522119 h 1060757"/>
                  <a:gd name="connsiteX852" fmla="*/ 936569 w 1116656"/>
                  <a:gd name="connsiteY852" fmla="*/ 516809 h 1060757"/>
                  <a:gd name="connsiteX853" fmla="*/ 934652 w 1116656"/>
                  <a:gd name="connsiteY853" fmla="*/ 512680 h 1060757"/>
                  <a:gd name="connsiteX854" fmla="*/ 930670 w 1116656"/>
                  <a:gd name="connsiteY854" fmla="*/ 514007 h 1060757"/>
                  <a:gd name="connsiteX855" fmla="*/ 923443 w 1116656"/>
                  <a:gd name="connsiteY855" fmla="*/ 520202 h 1060757"/>
                  <a:gd name="connsiteX856" fmla="*/ 917101 w 1116656"/>
                  <a:gd name="connsiteY856" fmla="*/ 527724 h 1060757"/>
                  <a:gd name="connsiteX857" fmla="*/ 903532 w 1116656"/>
                  <a:gd name="connsiteY857" fmla="*/ 541145 h 1060757"/>
                  <a:gd name="connsiteX858" fmla="*/ 902204 w 1116656"/>
                  <a:gd name="connsiteY858" fmla="*/ 546160 h 1060757"/>
                  <a:gd name="connsiteX859" fmla="*/ 896747 w 1116656"/>
                  <a:gd name="connsiteY859" fmla="*/ 550880 h 1060757"/>
                  <a:gd name="connsiteX860" fmla="*/ 892322 w 1116656"/>
                  <a:gd name="connsiteY860" fmla="*/ 552207 h 1060757"/>
                  <a:gd name="connsiteX861" fmla="*/ 890700 w 1116656"/>
                  <a:gd name="connsiteY861" fmla="*/ 550585 h 1060757"/>
                  <a:gd name="connsiteX862" fmla="*/ 890995 w 1116656"/>
                  <a:gd name="connsiteY862" fmla="*/ 547045 h 1060757"/>
                  <a:gd name="connsiteX863" fmla="*/ 894977 w 1116656"/>
                  <a:gd name="connsiteY863" fmla="*/ 542030 h 1060757"/>
                  <a:gd name="connsiteX864" fmla="*/ 896599 w 1116656"/>
                  <a:gd name="connsiteY864" fmla="*/ 534213 h 1060757"/>
                  <a:gd name="connsiteX865" fmla="*/ 898222 w 1116656"/>
                  <a:gd name="connsiteY865" fmla="*/ 531264 h 1060757"/>
                  <a:gd name="connsiteX866" fmla="*/ 903237 w 1116656"/>
                  <a:gd name="connsiteY866" fmla="*/ 525659 h 1060757"/>
                  <a:gd name="connsiteX867" fmla="*/ 908399 w 1116656"/>
                  <a:gd name="connsiteY867" fmla="*/ 520644 h 1060757"/>
                  <a:gd name="connsiteX868" fmla="*/ 911496 w 1116656"/>
                  <a:gd name="connsiteY868" fmla="*/ 518727 h 1060757"/>
                  <a:gd name="connsiteX869" fmla="*/ 911201 w 1116656"/>
                  <a:gd name="connsiteY869" fmla="*/ 516957 h 1060757"/>
                  <a:gd name="connsiteX870" fmla="*/ 909726 w 1116656"/>
                  <a:gd name="connsiteY870" fmla="*/ 516219 h 1060757"/>
                  <a:gd name="connsiteX871" fmla="*/ 908104 w 1116656"/>
                  <a:gd name="connsiteY871" fmla="*/ 516219 h 1060757"/>
                  <a:gd name="connsiteX872" fmla="*/ 906039 w 1116656"/>
                  <a:gd name="connsiteY872" fmla="*/ 514745 h 1060757"/>
                  <a:gd name="connsiteX873" fmla="*/ 902499 w 1116656"/>
                  <a:gd name="connsiteY873" fmla="*/ 514155 h 1060757"/>
                  <a:gd name="connsiteX874" fmla="*/ 900877 w 1116656"/>
                  <a:gd name="connsiteY874" fmla="*/ 515040 h 1060757"/>
                  <a:gd name="connsiteX875" fmla="*/ 899549 w 1116656"/>
                  <a:gd name="connsiteY875" fmla="*/ 517104 h 1060757"/>
                  <a:gd name="connsiteX876" fmla="*/ 897927 w 1116656"/>
                  <a:gd name="connsiteY876" fmla="*/ 517399 h 1060757"/>
                  <a:gd name="connsiteX877" fmla="*/ 895420 w 1116656"/>
                  <a:gd name="connsiteY877" fmla="*/ 516072 h 1060757"/>
                  <a:gd name="connsiteX878" fmla="*/ 892027 w 1116656"/>
                  <a:gd name="connsiteY878" fmla="*/ 513417 h 1060757"/>
                  <a:gd name="connsiteX879" fmla="*/ 886570 w 1116656"/>
                  <a:gd name="connsiteY879" fmla="*/ 511057 h 1060757"/>
                  <a:gd name="connsiteX880" fmla="*/ 884800 w 1116656"/>
                  <a:gd name="connsiteY880" fmla="*/ 509582 h 1060757"/>
                  <a:gd name="connsiteX881" fmla="*/ 881998 w 1116656"/>
                  <a:gd name="connsiteY881" fmla="*/ 509877 h 1060757"/>
                  <a:gd name="connsiteX882" fmla="*/ 876393 w 1116656"/>
                  <a:gd name="connsiteY882" fmla="*/ 515040 h 1060757"/>
                  <a:gd name="connsiteX883" fmla="*/ 871673 w 1116656"/>
                  <a:gd name="connsiteY883" fmla="*/ 518137 h 1060757"/>
                  <a:gd name="connsiteX884" fmla="*/ 871673 w 1116656"/>
                  <a:gd name="connsiteY884" fmla="*/ 520644 h 1060757"/>
                  <a:gd name="connsiteX885" fmla="*/ 875361 w 1116656"/>
                  <a:gd name="connsiteY885" fmla="*/ 521972 h 1060757"/>
                  <a:gd name="connsiteX886" fmla="*/ 875803 w 1116656"/>
                  <a:gd name="connsiteY886" fmla="*/ 524036 h 1060757"/>
                  <a:gd name="connsiteX887" fmla="*/ 874181 w 1116656"/>
                  <a:gd name="connsiteY887" fmla="*/ 524331 h 1060757"/>
                  <a:gd name="connsiteX888" fmla="*/ 872411 w 1116656"/>
                  <a:gd name="connsiteY888" fmla="*/ 525806 h 1060757"/>
                  <a:gd name="connsiteX889" fmla="*/ 865922 w 1116656"/>
                  <a:gd name="connsiteY889" fmla="*/ 534213 h 1060757"/>
                  <a:gd name="connsiteX890" fmla="*/ 862234 w 1116656"/>
                  <a:gd name="connsiteY890" fmla="*/ 534508 h 1060757"/>
                  <a:gd name="connsiteX891" fmla="*/ 856039 w 1116656"/>
                  <a:gd name="connsiteY891" fmla="*/ 538196 h 1060757"/>
                  <a:gd name="connsiteX892" fmla="*/ 848665 w 1116656"/>
                  <a:gd name="connsiteY892" fmla="*/ 545423 h 1060757"/>
                  <a:gd name="connsiteX893" fmla="*/ 847337 w 1116656"/>
                  <a:gd name="connsiteY893" fmla="*/ 547340 h 1060757"/>
                  <a:gd name="connsiteX894" fmla="*/ 846158 w 1116656"/>
                  <a:gd name="connsiteY894" fmla="*/ 552207 h 1060757"/>
                  <a:gd name="connsiteX895" fmla="*/ 846747 w 1116656"/>
                  <a:gd name="connsiteY895" fmla="*/ 554125 h 1060757"/>
                  <a:gd name="connsiteX896" fmla="*/ 849107 w 1116656"/>
                  <a:gd name="connsiteY896" fmla="*/ 556190 h 1060757"/>
                  <a:gd name="connsiteX897" fmla="*/ 847928 w 1116656"/>
                  <a:gd name="connsiteY897" fmla="*/ 557959 h 1060757"/>
                  <a:gd name="connsiteX898" fmla="*/ 845420 w 1116656"/>
                  <a:gd name="connsiteY898" fmla="*/ 557517 h 1060757"/>
                  <a:gd name="connsiteX899" fmla="*/ 843355 w 1116656"/>
                  <a:gd name="connsiteY899" fmla="*/ 555895 h 1060757"/>
                  <a:gd name="connsiteX900" fmla="*/ 839963 w 1116656"/>
                  <a:gd name="connsiteY900" fmla="*/ 552502 h 1060757"/>
                  <a:gd name="connsiteX901" fmla="*/ 838341 w 1116656"/>
                  <a:gd name="connsiteY901" fmla="*/ 546160 h 1060757"/>
                  <a:gd name="connsiteX902" fmla="*/ 837308 w 1116656"/>
                  <a:gd name="connsiteY902" fmla="*/ 542915 h 1060757"/>
                  <a:gd name="connsiteX903" fmla="*/ 834948 w 1116656"/>
                  <a:gd name="connsiteY903" fmla="*/ 541293 h 1060757"/>
                  <a:gd name="connsiteX904" fmla="*/ 830523 w 1116656"/>
                  <a:gd name="connsiteY904" fmla="*/ 539671 h 1060757"/>
                  <a:gd name="connsiteX905" fmla="*/ 823592 w 1116656"/>
                  <a:gd name="connsiteY905" fmla="*/ 541440 h 1060757"/>
                  <a:gd name="connsiteX906" fmla="*/ 822706 w 1116656"/>
                  <a:gd name="connsiteY906" fmla="*/ 544243 h 1060757"/>
                  <a:gd name="connsiteX907" fmla="*/ 821084 w 1116656"/>
                  <a:gd name="connsiteY907" fmla="*/ 544833 h 1060757"/>
                  <a:gd name="connsiteX908" fmla="*/ 818429 w 1116656"/>
                  <a:gd name="connsiteY908" fmla="*/ 542768 h 1060757"/>
                  <a:gd name="connsiteX909" fmla="*/ 814152 w 1116656"/>
                  <a:gd name="connsiteY909" fmla="*/ 544390 h 1060757"/>
                  <a:gd name="connsiteX910" fmla="*/ 812677 w 1116656"/>
                  <a:gd name="connsiteY910" fmla="*/ 543505 h 1060757"/>
                  <a:gd name="connsiteX911" fmla="*/ 807072 w 1116656"/>
                  <a:gd name="connsiteY911" fmla="*/ 546455 h 1060757"/>
                  <a:gd name="connsiteX912" fmla="*/ 800730 w 1116656"/>
                  <a:gd name="connsiteY912" fmla="*/ 545128 h 1060757"/>
                  <a:gd name="connsiteX913" fmla="*/ 796010 w 1116656"/>
                  <a:gd name="connsiteY913" fmla="*/ 546308 h 1060757"/>
                  <a:gd name="connsiteX914" fmla="*/ 795716 w 1116656"/>
                  <a:gd name="connsiteY914" fmla="*/ 547488 h 1060757"/>
                  <a:gd name="connsiteX915" fmla="*/ 797191 w 1116656"/>
                  <a:gd name="connsiteY915" fmla="*/ 549110 h 1060757"/>
                  <a:gd name="connsiteX916" fmla="*/ 802648 w 1116656"/>
                  <a:gd name="connsiteY916" fmla="*/ 552650 h 1060757"/>
                  <a:gd name="connsiteX917" fmla="*/ 807810 w 1116656"/>
                  <a:gd name="connsiteY917" fmla="*/ 554125 h 1060757"/>
                  <a:gd name="connsiteX918" fmla="*/ 810170 w 1116656"/>
                  <a:gd name="connsiteY918" fmla="*/ 557075 h 1060757"/>
                  <a:gd name="connsiteX919" fmla="*/ 812382 w 1116656"/>
                  <a:gd name="connsiteY919" fmla="*/ 565039 h 1060757"/>
                  <a:gd name="connsiteX920" fmla="*/ 811202 w 1116656"/>
                  <a:gd name="connsiteY920" fmla="*/ 565924 h 1060757"/>
                  <a:gd name="connsiteX921" fmla="*/ 807220 w 1116656"/>
                  <a:gd name="connsiteY921" fmla="*/ 562532 h 1060757"/>
                  <a:gd name="connsiteX922" fmla="*/ 802205 w 1116656"/>
                  <a:gd name="connsiteY922" fmla="*/ 560172 h 1060757"/>
                  <a:gd name="connsiteX923" fmla="*/ 798075 w 1116656"/>
                  <a:gd name="connsiteY923" fmla="*/ 556632 h 1060757"/>
                  <a:gd name="connsiteX924" fmla="*/ 793356 w 1116656"/>
                  <a:gd name="connsiteY924" fmla="*/ 557075 h 1060757"/>
                  <a:gd name="connsiteX925" fmla="*/ 790996 w 1116656"/>
                  <a:gd name="connsiteY925" fmla="*/ 562384 h 1060757"/>
                  <a:gd name="connsiteX926" fmla="*/ 787604 w 1116656"/>
                  <a:gd name="connsiteY926" fmla="*/ 562384 h 1060757"/>
                  <a:gd name="connsiteX927" fmla="*/ 785981 w 1116656"/>
                  <a:gd name="connsiteY927" fmla="*/ 561204 h 1060757"/>
                  <a:gd name="connsiteX928" fmla="*/ 782589 w 1116656"/>
                  <a:gd name="connsiteY928" fmla="*/ 561647 h 1060757"/>
                  <a:gd name="connsiteX929" fmla="*/ 776837 w 1116656"/>
                  <a:gd name="connsiteY929" fmla="*/ 561352 h 1060757"/>
                  <a:gd name="connsiteX930" fmla="*/ 774919 w 1116656"/>
                  <a:gd name="connsiteY930" fmla="*/ 564302 h 1060757"/>
                  <a:gd name="connsiteX931" fmla="*/ 774624 w 1116656"/>
                  <a:gd name="connsiteY931" fmla="*/ 571676 h 1060757"/>
                  <a:gd name="connsiteX932" fmla="*/ 775362 w 1116656"/>
                  <a:gd name="connsiteY932" fmla="*/ 574478 h 1060757"/>
                  <a:gd name="connsiteX933" fmla="*/ 778016 w 1116656"/>
                  <a:gd name="connsiteY933" fmla="*/ 576691 h 1060757"/>
                  <a:gd name="connsiteX934" fmla="*/ 780081 w 1116656"/>
                  <a:gd name="connsiteY934" fmla="*/ 579051 h 1060757"/>
                  <a:gd name="connsiteX935" fmla="*/ 780081 w 1116656"/>
                  <a:gd name="connsiteY935" fmla="*/ 579641 h 1060757"/>
                  <a:gd name="connsiteX936" fmla="*/ 773444 w 1116656"/>
                  <a:gd name="connsiteY936" fmla="*/ 578608 h 1060757"/>
                  <a:gd name="connsiteX937" fmla="*/ 765922 w 1116656"/>
                  <a:gd name="connsiteY937" fmla="*/ 586573 h 1060757"/>
                  <a:gd name="connsiteX938" fmla="*/ 763563 w 1116656"/>
                  <a:gd name="connsiteY938" fmla="*/ 587900 h 1060757"/>
                  <a:gd name="connsiteX939" fmla="*/ 762235 w 1116656"/>
                  <a:gd name="connsiteY939" fmla="*/ 588343 h 1060757"/>
                  <a:gd name="connsiteX940" fmla="*/ 761940 w 1116656"/>
                  <a:gd name="connsiteY940" fmla="*/ 587310 h 1060757"/>
                  <a:gd name="connsiteX941" fmla="*/ 767987 w 1116656"/>
                  <a:gd name="connsiteY941" fmla="*/ 578903 h 1060757"/>
                  <a:gd name="connsiteX942" fmla="*/ 769610 w 1116656"/>
                  <a:gd name="connsiteY942" fmla="*/ 575216 h 1060757"/>
                  <a:gd name="connsiteX943" fmla="*/ 769610 w 1116656"/>
                  <a:gd name="connsiteY943" fmla="*/ 572414 h 1060757"/>
                  <a:gd name="connsiteX944" fmla="*/ 770937 w 1116656"/>
                  <a:gd name="connsiteY944" fmla="*/ 563564 h 1060757"/>
                  <a:gd name="connsiteX945" fmla="*/ 770052 w 1116656"/>
                  <a:gd name="connsiteY945" fmla="*/ 561057 h 1060757"/>
                  <a:gd name="connsiteX946" fmla="*/ 769314 w 1116656"/>
                  <a:gd name="connsiteY946" fmla="*/ 560024 h 1060757"/>
                  <a:gd name="connsiteX947" fmla="*/ 766660 w 1116656"/>
                  <a:gd name="connsiteY947" fmla="*/ 560909 h 1060757"/>
                  <a:gd name="connsiteX948" fmla="*/ 764595 w 1116656"/>
                  <a:gd name="connsiteY948" fmla="*/ 562384 h 1060757"/>
                  <a:gd name="connsiteX949" fmla="*/ 762530 w 1116656"/>
                  <a:gd name="connsiteY949" fmla="*/ 562974 h 1060757"/>
                  <a:gd name="connsiteX950" fmla="*/ 759728 w 1116656"/>
                  <a:gd name="connsiteY950" fmla="*/ 565777 h 1060757"/>
                  <a:gd name="connsiteX951" fmla="*/ 757221 w 1116656"/>
                  <a:gd name="connsiteY951" fmla="*/ 570496 h 1060757"/>
                  <a:gd name="connsiteX952" fmla="*/ 753828 w 1116656"/>
                  <a:gd name="connsiteY952" fmla="*/ 580673 h 1060757"/>
                  <a:gd name="connsiteX953" fmla="*/ 751321 w 1116656"/>
                  <a:gd name="connsiteY953" fmla="*/ 584360 h 1060757"/>
                  <a:gd name="connsiteX954" fmla="*/ 751321 w 1116656"/>
                  <a:gd name="connsiteY954" fmla="*/ 580673 h 1060757"/>
                  <a:gd name="connsiteX955" fmla="*/ 752796 w 1116656"/>
                  <a:gd name="connsiteY955" fmla="*/ 575658 h 1060757"/>
                  <a:gd name="connsiteX956" fmla="*/ 753533 w 1116656"/>
                  <a:gd name="connsiteY956" fmla="*/ 567841 h 1060757"/>
                  <a:gd name="connsiteX957" fmla="*/ 752648 w 1116656"/>
                  <a:gd name="connsiteY957" fmla="*/ 566809 h 1060757"/>
                  <a:gd name="connsiteX958" fmla="*/ 739816 w 1116656"/>
                  <a:gd name="connsiteY958" fmla="*/ 569464 h 1060757"/>
                  <a:gd name="connsiteX959" fmla="*/ 735686 w 1116656"/>
                  <a:gd name="connsiteY959" fmla="*/ 573594 h 1060757"/>
                  <a:gd name="connsiteX960" fmla="*/ 734949 w 1116656"/>
                  <a:gd name="connsiteY960" fmla="*/ 575363 h 1060757"/>
                  <a:gd name="connsiteX961" fmla="*/ 734949 w 1116656"/>
                  <a:gd name="connsiteY961" fmla="*/ 576986 h 1060757"/>
                  <a:gd name="connsiteX962" fmla="*/ 734359 w 1116656"/>
                  <a:gd name="connsiteY962" fmla="*/ 578166 h 1060757"/>
                  <a:gd name="connsiteX963" fmla="*/ 731557 w 1116656"/>
                  <a:gd name="connsiteY963" fmla="*/ 579936 h 1060757"/>
                  <a:gd name="connsiteX964" fmla="*/ 728460 w 1116656"/>
                  <a:gd name="connsiteY964" fmla="*/ 580231 h 1060757"/>
                  <a:gd name="connsiteX965" fmla="*/ 726100 w 1116656"/>
                  <a:gd name="connsiteY965" fmla="*/ 580231 h 1060757"/>
                  <a:gd name="connsiteX966" fmla="*/ 724477 w 1116656"/>
                  <a:gd name="connsiteY966" fmla="*/ 581411 h 1060757"/>
                  <a:gd name="connsiteX967" fmla="*/ 724772 w 1116656"/>
                  <a:gd name="connsiteY967" fmla="*/ 584065 h 1060757"/>
                  <a:gd name="connsiteX968" fmla="*/ 728017 w 1116656"/>
                  <a:gd name="connsiteY968" fmla="*/ 586720 h 1060757"/>
                  <a:gd name="connsiteX969" fmla="*/ 732294 w 1116656"/>
                  <a:gd name="connsiteY969" fmla="*/ 588638 h 1060757"/>
                  <a:gd name="connsiteX970" fmla="*/ 730819 w 1116656"/>
                  <a:gd name="connsiteY970" fmla="*/ 589670 h 1060757"/>
                  <a:gd name="connsiteX971" fmla="*/ 725215 w 1116656"/>
                  <a:gd name="connsiteY971" fmla="*/ 589375 h 1060757"/>
                  <a:gd name="connsiteX972" fmla="*/ 720937 w 1116656"/>
                  <a:gd name="connsiteY972" fmla="*/ 587458 h 1060757"/>
                  <a:gd name="connsiteX973" fmla="*/ 718283 w 1116656"/>
                  <a:gd name="connsiteY973" fmla="*/ 583918 h 1060757"/>
                  <a:gd name="connsiteX974" fmla="*/ 716070 w 1116656"/>
                  <a:gd name="connsiteY974" fmla="*/ 582296 h 1060757"/>
                  <a:gd name="connsiteX975" fmla="*/ 715185 w 1116656"/>
                  <a:gd name="connsiteY975" fmla="*/ 582296 h 1060757"/>
                  <a:gd name="connsiteX976" fmla="*/ 713268 w 1116656"/>
                  <a:gd name="connsiteY976" fmla="*/ 584213 h 1060757"/>
                  <a:gd name="connsiteX977" fmla="*/ 710466 w 1116656"/>
                  <a:gd name="connsiteY977" fmla="*/ 589228 h 1060757"/>
                  <a:gd name="connsiteX978" fmla="*/ 710466 w 1116656"/>
                  <a:gd name="connsiteY978" fmla="*/ 593505 h 1060757"/>
                  <a:gd name="connsiteX979" fmla="*/ 711498 w 1116656"/>
                  <a:gd name="connsiteY979" fmla="*/ 595865 h 1060757"/>
                  <a:gd name="connsiteX980" fmla="*/ 711056 w 1116656"/>
                  <a:gd name="connsiteY980" fmla="*/ 597045 h 1060757"/>
                  <a:gd name="connsiteX981" fmla="*/ 700731 w 1116656"/>
                  <a:gd name="connsiteY981" fmla="*/ 599699 h 1060757"/>
                  <a:gd name="connsiteX982" fmla="*/ 696601 w 1116656"/>
                  <a:gd name="connsiteY982" fmla="*/ 604272 h 1060757"/>
                  <a:gd name="connsiteX983" fmla="*/ 695126 w 1116656"/>
                  <a:gd name="connsiteY983" fmla="*/ 609876 h 1060757"/>
                  <a:gd name="connsiteX984" fmla="*/ 692472 w 1116656"/>
                  <a:gd name="connsiteY984" fmla="*/ 613564 h 1060757"/>
                  <a:gd name="connsiteX985" fmla="*/ 685687 w 1116656"/>
                  <a:gd name="connsiteY985" fmla="*/ 618431 h 1060757"/>
                  <a:gd name="connsiteX986" fmla="*/ 679198 w 1116656"/>
                  <a:gd name="connsiteY986" fmla="*/ 618726 h 1060757"/>
                  <a:gd name="connsiteX987" fmla="*/ 673150 w 1116656"/>
                  <a:gd name="connsiteY987" fmla="*/ 621381 h 1060757"/>
                  <a:gd name="connsiteX988" fmla="*/ 671233 w 1116656"/>
                  <a:gd name="connsiteY988" fmla="*/ 622856 h 1060757"/>
                  <a:gd name="connsiteX989" fmla="*/ 669463 w 1116656"/>
                  <a:gd name="connsiteY989" fmla="*/ 625658 h 1060757"/>
                  <a:gd name="connsiteX990" fmla="*/ 669758 w 1116656"/>
                  <a:gd name="connsiteY990" fmla="*/ 627575 h 1060757"/>
                  <a:gd name="connsiteX991" fmla="*/ 671381 w 1116656"/>
                  <a:gd name="connsiteY991" fmla="*/ 628608 h 1060757"/>
                  <a:gd name="connsiteX992" fmla="*/ 687457 w 1116656"/>
                  <a:gd name="connsiteY992" fmla="*/ 628903 h 1060757"/>
                  <a:gd name="connsiteX993" fmla="*/ 693357 w 1116656"/>
                  <a:gd name="connsiteY993" fmla="*/ 627870 h 1060757"/>
                  <a:gd name="connsiteX994" fmla="*/ 694832 w 1116656"/>
                  <a:gd name="connsiteY994" fmla="*/ 628165 h 1060757"/>
                  <a:gd name="connsiteX995" fmla="*/ 695422 w 1116656"/>
                  <a:gd name="connsiteY995" fmla="*/ 628755 h 1060757"/>
                  <a:gd name="connsiteX996" fmla="*/ 697191 w 1116656"/>
                  <a:gd name="connsiteY996" fmla="*/ 629345 h 1060757"/>
                  <a:gd name="connsiteX997" fmla="*/ 696749 w 1116656"/>
                  <a:gd name="connsiteY997" fmla="*/ 630378 h 1060757"/>
                  <a:gd name="connsiteX998" fmla="*/ 694832 w 1116656"/>
                  <a:gd name="connsiteY998" fmla="*/ 630378 h 1060757"/>
                  <a:gd name="connsiteX999" fmla="*/ 691144 w 1116656"/>
                  <a:gd name="connsiteY999" fmla="*/ 631115 h 1060757"/>
                  <a:gd name="connsiteX1000" fmla="*/ 684802 w 1116656"/>
                  <a:gd name="connsiteY1000" fmla="*/ 633033 h 1060757"/>
                  <a:gd name="connsiteX1001" fmla="*/ 681115 w 1116656"/>
                  <a:gd name="connsiteY1001" fmla="*/ 633622 h 1060757"/>
                  <a:gd name="connsiteX1002" fmla="*/ 678902 w 1116656"/>
                  <a:gd name="connsiteY1002" fmla="*/ 633622 h 1060757"/>
                  <a:gd name="connsiteX1003" fmla="*/ 672413 w 1116656"/>
                  <a:gd name="connsiteY1003" fmla="*/ 631263 h 1060757"/>
                  <a:gd name="connsiteX1004" fmla="*/ 666366 w 1116656"/>
                  <a:gd name="connsiteY1004" fmla="*/ 632000 h 1060757"/>
                  <a:gd name="connsiteX1005" fmla="*/ 661498 w 1116656"/>
                  <a:gd name="connsiteY1005" fmla="*/ 635245 h 1060757"/>
                  <a:gd name="connsiteX1006" fmla="*/ 660761 w 1116656"/>
                  <a:gd name="connsiteY1006" fmla="*/ 636867 h 1060757"/>
                  <a:gd name="connsiteX1007" fmla="*/ 662973 w 1116656"/>
                  <a:gd name="connsiteY1007" fmla="*/ 643062 h 1060757"/>
                  <a:gd name="connsiteX1008" fmla="*/ 664596 w 1116656"/>
                  <a:gd name="connsiteY1008" fmla="*/ 644979 h 1060757"/>
                  <a:gd name="connsiteX1009" fmla="*/ 666513 w 1116656"/>
                  <a:gd name="connsiteY1009" fmla="*/ 645422 h 1060757"/>
                  <a:gd name="connsiteX1010" fmla="*/ 665923 w 1116656"/>
                  <a:gd name="connsiteY1010" fmla="*/ 646749 h 1060757"/>
                  <a:gd name="connsiteX1011" fmla="*/ 664301 w 1116656"/>
                  <a:gd name="connsiteY1011" fmla="*/ 647929 h 1060757"/>
                  <a:gd name="connsiteX1012" fmla="*/ 662973 w 1116656"/>
                  <a:gd name="connsiteY1012" fmla="*/ 649552 h 1060757"/>
                  <a:gd name="connsiteX1013" fmla="*/ 664448 w 1116656"/>
                  <a:gd name="connsiteY1013" fmla="*/ 654861 h 1060757"/>
                  <a:gd name="connsiteX1014" fmla="*/ 663121 w 1116656"/>
                  <a:gd name="connsiteY1014" fmla="*/ 654566 h 1060757"/>
                  <a:gd name="connsiteX1015" fmla="*/ 659434 w 1116656"/>
                  <a:gd name="connsiteY1015" fmla="*/ 648224 h 1060757"/>
                  <a:gd name="connsiteX1016" fmla="*/ 657959 w 1116656"/>
                  <a:gd name="connsiteY1016" fmla="*/ 640407 h 1060757"/>
                  <a:gd name="connsiteX1017" fmla="*/ 657221 w 1116656"/>
                  <a:gd name="connsiteY1017" fmla="*/ 639522 h 1060757"/>
                  <a:gd name="connsiteX1018" fmla="*/ 656484 w 1116656"/>
                  <a:gd name="connsiteY1018" fmla="*/ 639080 h 1060757"/>
                  <a:gd name="connsiteX1019" fmla="*/ 652354 w 1116656"/>
                  <a:gd name="connsiteY1019" fmla="*/ 641145 h 1060757"/>
                  <a:gd name="connsiteX1020" fmla="*/ 647339 w 1116656"/>
                  <a:gd name="connsiteY1020" fmla="*/ 641882 h 1060757"/>
                  <a:gd name="connsiteX1021" fmla="*/ 642915 w 1116656"/>
                  <a:gd name="connsiteY1021" fmla="*/ 644684 h 1060757"/>
                  <a:gd name="connsiteX1022" fmla="*/ 638490 w 1116656"/>
                  <a:gd name="connsiteY1022" fmla="*/ 646159 h 1060757"/>
                  <a:gd name="connsiteX1023" fmla="*/ 637900 w 1116656"/>
                  <a:gd name="connsiteY1023" fmla="*/ 647634 h 1060757"/>
                  <a:gd name="connsiteX1024" fmla="*/ 639522 w 1116656"/>
                  <a:gd name="connsiteY1024" fmla="*/ 649109 h 1060757"/>
                  <a:gd name="connsiteX1025" fmla="*/ 646012 w 1116656"/>
                  <a:gd name="connsiteY1025" fmla="*/ 649847 h 1060757"/>
                  <a:gd name="connsiteX1026" fmla="*/ 646454 w 1116656"/>
                  <a:gd name="connsiteY1026" fmla="*/ 651616 h 1060757"/>
                  <a:gd name="connsiteX1027" fmla="*/ 643504 w 1116656"/>
                  <a:gd name="connsiteY1027" fmla="*/ 652649 h 1060757"/>
                  <a:gd name="connsiteX1028" fmla="*/ 640702 w 1116656"/>
                  <a:gd name="connsiteY1028" fmla="*/ 652944 h 1060757"/>
                  <a:gd name="connsiteX1029" fmla="*/ 637457 w 1116656"/>
                  <a:gd name="connsiteY1029" fmla="*/ 651026 h 1060757"/>
                  <a:gd name="connsiteX1030" fmla="*/ 633770 w 1116656"/>
                  <a:gd name="connsiteY1030" fmla="*/ 650437 h 1060757"/>
                  <a:gd name="connsiteX1031" fmla="*/ 631558 w 1116656"/>
                  <a:gd name="connsiteY1031" fmla="*/ 651174 h 1060757"/>
                  <a:gd name="connsiteX1032" fmla="*/ 625068 w 1116656"/>
                  <a:gd name="connsiteY1032" fmla="*/ 657811 h 1060757"/>
                  <a:gd name="connsiteX1033" fmla="*/ 625658 w 1116656"/>
                  <a:gd name="connsiteY1033" fmla="*/ 660466 h 1060757"/>
                  <a:gd name="connsiteX1034" fmla="*/ 624626 w 1116656"/>
                  <a:gd name="connsiteY1034" fmla="*/ 663858 h 1060757"/>
                  <a:gd name="connsiteX1035" fmla="*/ 626543 w 1116656"/>
                  <a:gd name="connsiteY1035" fmla="*/ 664448 h 1060757"/>
                  <a:gd name="connsiteX1036" fmla="*/ 631410 w 1116656"/>
                  <a:gd name="connsiteY1036" fmla="*/ 663563 h 1060757"/>
                  <a:gd name="connsiteX1037" fmla="*/ 638342 w 1116656"/>
                  <a:gd name="connsiteY1037" fmla="*/ 659876 h 1060757"/>
                  <a:gd name="connsiteX1038" fmla="*/ 639375 w 1116656"/>
                  <a:gd name="connsiteY1038" fmla="*/ 661203 h 1060757"/>
                  <a:gd name="connsiteX1039" fmla="*/ 637753 w 1116656"/>
                  <a:gd name="connsiteY1039" fmla="*/ 662383 h 1060757"/>
                  <a:gd name="connsiteX1040" fmla="*/ 635983 w 1116656"/>
                  <a:gd name="connsiteY1040" fmla="*/ 664743 h 1060757"/>
                  <a:gd name="connsiteX1041" fmla="*/ 636720 w 1116656"/>
                  <a:gd name="connsiteY1041" fmla="*/ 667103 h 1060757"/>
                  <a:gd name="connsiteX1042" fmla="*/ 639522 w 1116656"/>
                  <a:gd name="connsiteY1042" fmla="*/ 669758 h 1060757"/>
                  <a:gd name="connsiteX1043" fmla="*/ 643062 w 1116656"/>
                  <a:gd name="connsiteY1043" fmla="*/ 671085 h 1060757"/>
                  <a:gd name="connsiteX1044" fmla="*/ 647634 w 1116656"/>
                  <a:gd name="connsiteY1044" fmla="*/ 669905 h 1060757"/>
                  <a:gd name="connsiteX1045" fmla="*/ 648372 w 1116656"/>
                  <a:gd name="connsiteY1045" fmla="*/ 670790 h 1060757"/>
                  <a:gd name="connsiteX1046" fmla="*/ 645274 w 1116656"/>
                  <a:gd name="connsiteY1046" fmla="*/ 674183 h 1060757"/>
                  <a:gd name="connsiteX1047" fmla="*/ 645717 w 1116656"/>
                  <a:gd name="connsiteY1047" fmla="*/ 678460 h 1060757"/>
                  <a:gd name="connsiteX1048" fmla="*/ 644685 w 1116656"/>
                  <a:gd name="connsiteY1048" fmla="*/ 678460 h 1060757"/>
                  <a:gd name="connsiteX1049" fmla="*/ 642325 w 1116656"/>
                  <a:gd name="connsiteY1049" fmla="*/ 673888 h 1060757"/>
                  <a:gd name="connsiteX1050" fmla="*/ 640850 w 1116656"/>
                  <a:gd name="connsiteY1050" fmla="*/ 672855 h 1060757"/>
                  <a:gd name="connsiteX1051" fmla="*/ 637753 w 1116656"/>
                  <a:gd name="connsiteY1051" fmla="*/ 672413 h 1060757"/>
                  <a:gd name="connsiteX1052" fmla="*/ 633328 w 1116656"/>
                  <a:gd name="connsiteY1052" fmla="*/ 669168 h 1060757"/>
                  <a:gd name="connsiteX1053" fmla="*/ 629198 w 1116656"/>
                  <a:gd name="connsiteY1053" fmla="*/ 668283 h 1060757"/>
                  <a:gd name="connsiteX1054" fmla="*/ 623741 w 1116656"/>
                  <a:gd name="connsiteY1054" fmla="*/ 671675 h 1060757"/>
                  <a:gd name="connsiteX1055" fmla="*/ 619168 w 1116656"/>
                  <a:gd name="connsiteY1055" fmla="*/ 676690 h 1060757"/>
                  <a:gd name="connsiteX1056" fmla="*/ 618136 w 1116656"/>
                  <a:gd name="connsiteY1056" fmla="*/ 678755 h 1060757"/>
                  <a:gd name="connsiteX1057" fmla="*/ 615776 w 1116656"/>
                  <a:gd name="connsiteY1057" fmla="*/ 680672 h 1060757"/>
                  <a:gd name="connsiteX1058" fmla="*/ 615776 w 1116656"/>
                  <a:gd name="connsiteY1058" fmla="*/ 681852 h 1060757"/>
                  <a:gd name="connsiteX1059" fmla="*/ 616514 w 1116656"/>
                  <a:gd name="connsiteY1059" fmla="*/ 682590 h 1060757"/>
                  <a:gd name="connsiteX1060" fmla="*/ 619168 w 1116656"/>
                  <a:gd name="connsiteY1060" fmla="*/ 682147 h 1060757"/>
                  <a:gd name="connsiteX1061" fmla="*/ 625510 w 1116656"/>
                  <a:gd name="connsiteY1061" fmla="*/ 682147 h 1060757"/>
                  <a:gd name="connsiteX1062" fmla="*/ 637900 w 1116656"/>
                  <a:gd name="connsiteY1062" fmla="*/ 682590 h 1060757"/>
                  <a:gd name="connsiteX1063" fmla="*/ 641440 w 1116656"/>
                  <a:gd name="connsiteY1063" fmla="*/ 683032 h 1060757"/>
                  <a:gd name="connsiteX1064" fmla="*/ 640997 w 1116656"/>
                  <a:gd name="connsiteY1064" fmla="*/ 684949 h 1060757"/>
                  <a:gd name="connsiteX1065" fmla="*/ 624331 w 1116656"/>
                  <a:gd name="connsiteY1065" fmla="*/ 685244 h 1060757"/>
                  <a:gd name="connsiteX1066" fmla="*/ 619759 w 1116656"/>
                  <a:gd name="connsiteY1066" fmla="*/ 686129 h 1060757"/>
                  <a:gd name="connsiteX1067" fmla="*/ 616366 w 1116656"/>
                  <a:gd name="connsiteY1067" fmla="*/ 687457 h 1060757"/>
                  <a:gd name="connsiteX1068" fmla="*/ 612974 w 1116656"/>
                  <a:gd name="connsiteY1068" fmla="*/ 686719 h 1060757"/>
                  <a:gd name="connsiteX1069" fmla="*/ 609434 w 1116656"/>
                  <a:gd name="connsiteY1069" fmla="*/ 688784 h 1060757"/>
                  <a:gd name="connsiteX1070" fmla="*/ 606927 w 1116656"/>
                  <a:gd name="connsiteY1070" fmla="*/ 688489 h 1060757"/>
                  <a:gd name="connsiteX1071" fmla="*/ 604714 w 1116656"/>
                  <a:gd name="connsiteY1071" fmla="*/ 690554 h 1060757"/>
                  <a:gd name="connsiteX1072" fmla="*/ 601027 w 1116656"/>
                  <a:gd name="connsiteY1072" fmla="*/ 695274 h 1060757"/>
                  <a:gd name="connsiteX1073" fmla="*/ 599110 w 1116656"/>
                  <a:gd name="connsiteY1073" fmla="*/ 695274 h 1060757"/>
                  <a:gd name="connsiteX1074" fmla="*/ 597045 w 1116656"/>
                  <a:gd name="connsiteY1074" fmla="*/ 696454 h 1060757"/>
                  <a:gd name="connsiteX1075" fmla="*/ 595127 w 1116656"/>
                  <a:gd name="connsiteY1075" fmla="*/ 697781 h 1060757"/>
                  <a:gd name="connsiteX1076" fmla="*/ 596455 w 1116656"/>
                  <a:gd name="connsiteY1076" fmla="*/ 700289 h 1060757"/>
                  <a:gd name="connsiteX1077" fmla="*/ 602059 w 1116656"/>
                  <a:gd name="connsiteY1077" fmla="*/ 701763 h 1060757"/>
                  <a:gd name="connsiteX1078" fmla="*/ 603240 w 1116656"/>
                  <a:gd name="connsiteY1078" fmla="*/ 702796 h 1060757"/>
                  <a:gd name="connsiteX1079" fmla="*/ 598815 w 1116656"/>
                  <a:gd name="connsiteY1079" fmla="*/ 703386 h 1060757"/>
                  <a:gd name="connsiteX1080" fmla="*/ 594390 w 1116656"/>
                  <a:gd name="connsiteY1080" fmla="*/ 702796 h 1060757"/>
                  <a:gd name="connsiteX1081" fmla="*/ 591735 w 1116656"/>
                  <a:gd name="connsiteY1081" fmla="*/ 705156 h 1060757"/>
                  <a:gd name="connsiteX1082" fmla="*/ 589965 w 1116656"/>
                  <a:gd name="connsiteY1082" fmla="*/ 706336 h 1060757"/>
                  <a:gd name="connsiteX1083" fmla="*/ 586278 w 1116656"/>
                  <a:gd name="connsiteY1083" fmla="*/ 706926 h 1060757"/>
                  <a:gd name="connsiteX1084" fmla="*/ 583623 w 1116656"/>
                  <a:gd name="connsiteY1084" fmla="*/ 709580 h 1060757"/>
                  <a:gd name="connsiteX1085" fmla="*/ 583033 w 1116656"/>
                  <a:gd name="connsiteY1085" fmla="*/ 714153 h 1060757"/>
                  <a:gd name="connsiteX1086" fmla="*/ 580821 w 1116656"/>
                  <a:gd name="connsiteY1086" fmla="*/ 714153 h 1060757"/>
                  <a:gd name="connsiteX1087" fmla="*/ 579936 w 1116656"/>
                  <a:gd name="connsiteY1087" fmla="*/ 718872 h 1060757"/>
                  <a:gd name="connsiteX1088" fmla="*/ 581263 w 1116656"/>
                  <a:gd name="connsiteY1088" fmla="*/ 727574 h 1060757"/>
                  <a:gd name="connsiteX1089" fmla="*/ 587310 w 1116656"/>
                  <a:gd name="connsiteY1089" fmla="*/ 727279 h 1060757"/>
                  <a:gd name="connsiteX1090" fmla="*/ 588933 w 1116656"/>
                  <a:gd name="connsiteY1090" fmla="*/ 726542 h 1060757"/>
                  <a:gd name="connsiteX1091" fmla="*/ 591145 w 1116656"/>
                  <a:gd name="connsiteY1091" fmla="*/ 726542 h 1060757"/>
                  <a:gd name="connsiteX1092" fmla="*/ 595865 w 1116656"/>
                  <a:gd name="connsiteY1092" fmla="*/ 725657 h 1060757"/>
                  <a:gd name="connsiteX1093" fmla="*/ 603534 w 1116656"/>
                  <a:gd name="connsiteY1093" fmla="*/ 723592 h 1060757"/>
                  <a:gd name="connsiteX1094" fmla="*/ 605157 w 1116656"/>
                  <a:gd name="connsiteY1094" fmla="*/ 724625 h 1060757"/>
                  <a:gd name="connsiteX1095" fmla="*/ 602059 w 1116656"/>
                  <a:gd name="connsiteY1095" fmla="*/ 726837 h 1060757"/>
                  <a:gd name="connsiteX1096" fmla="*/ 597930 w 1116656"/>
                  <a:gd name="connsiteY1096" fmla="*/ 728017 h 1060757"/>
                  <a:gd name="connsiteX1097" fmla="*/ 595717 w 1116656"/>
                  <a:gd name="connsiteY1097" fmla="*/ 729787 h 1060757"/>
                  <a:gd name="connsiteX1098" fmla="*/ 588195 w 1116656"/>
                  <a:gd name="connsiteY1098" fmla="*/ 729787 h 1060757"/>
                  <a:gd name="connsiteX1099" fmla="*/ 572414 w 1116656"/>
                  <a:gd name="connsiteY1099" fmla="*/ 733179 h 1060757"/>
                  <a:gd name="connsiteX1100" fmla="*/ 572709 w 1116656"/>
                  <a:gd name="connsiteY1100" fmla="*/ 734506 h 1060757"/>
                  <a:gd name="connsiteX1101" fmla="*/ 577429 w 1116656"/>
                  <a:gd name="connsiteY1101" fmla="*/ 736719 h 1060757"/>
                  <a:gd name="connsiteX1102" fmla="*/ 578903 w 1116656"/>
                  <a:gd name="connsiteY1102" fmla="*/ 739374 h 1060757"/>
                  <a:gd name="connsiteX1103" fmla="*/ 577576 w 1116656"/>
                  <a:gd name="connsiteY1103" fmla="*/ 739964 h 1060757"/>
                  <a:gd name="connsiteX1104" fmla="*/ 573299 w 1116656"/>
                  <a:gd name="connsiteY1104" fmla="*/ 739521 h 1060757"/>
                  <a:gd name="connsiteX1105" fmla="*/ 569906 w 1116656"/>
                  <a:gd name="connsiteY1105" fmla="*/ 741734 h 1060757"/>
                  <a:gd name="connsiteX1106" fmla="*/ 568284 w 1116656"/>
                  <a:gd name="connsiteY1106" fmla="*/ 745863 h 1060757"/>
                  <a:gd name="connsiteX1107" fmla="*/ 560909 w 1116656"/>
                  <a:gd name="connsiteY1107" fmla="*/ 753385 h 1060757"/>
                  <a:gd name="connsiteX1108" fmla="*/ 558992 w 1116656"/>
                  <a:gd name="connsiteY1108" fmla="*/ 756040 h 1060757"/>
                  <a:gd name="connsiteX1109" fmla="*/ 557222 w 1116656"/>
                  <a:gd name="connsiteY1109" fmla="*/ 759580 h 1060757"/>
                  <a:gd name="connsiteX1110" fmla="*/ 555010 w 1116656"/>
                  <a:gd name="connsiteY1110" fmla="*/ 764890 h 1060757"/>
                  <a:gd name="connsiteX1111" fmla="*/ 555305 w 1116656"/>
                  <a:gd name="connsiteY1111" fmla="*/ 768430 h 1060757"/>
                  <a:gd name="connsiteX1112" fmla="*/ 557075 w 1116656"/>
                  <a:gd name="connsiteY1112" fmla="*/ 769904 h 1060757"/>
                  <a:gd name="connsiteX1113" fmla="*/ 558697 w 1116656"/>
                  <a:gd name="connsiteY1113" fmla="*/ 769462 h 1060757"/>
                  <a:gd name="connsiteX1114" fmla="*/ 560614 w 1116656"/>
                  <a:gd name="connsiteY1114" fmla="*/ 770052 h 1060757"/>
                  <a:gd name="connsiteX1115" fmla="*/ 561352 w 1116656"/>
                  <a:gd name="connsiteY1115" fmla="*/ 772117 h 1060757"/>
                  <a:gd name="connsiteX1116" fmla="*/ 562827 w 1116656"/>
                  <a:gd name="connsiteY1116" fmla="*/ 772559 h 1060757"/>
                  <a:gd name="connsiteX1117" fmla="*/ 565334 w 1116656"/>
                  <a:gd name="connsiteY1117" fmla="*/ 772117 h 1060757"/>
                  <a:gd name="connsiteX1118" fmla="*/ 570644 w 1116656"/>
                  <a:gd name="connsiteY1118" fmla="*/ 769019 h 1060757"/>
                  <a:gd name="connsiteX1119" fmla="*/ 573446 w 1116656"/>
                  <a:gd name="connsiteY1119" fmla="*/ 766807 h 1060757"/>
                  <a:gd name="connsiteX1120" fmla="*/ 575954 w 1116656"/>
                  <a:gd name="connsiteY1120" fmla="*/ 765922 h 1060757"/>
                  <a:gd name="connsiteX1121" fmla="*/ 571381 w 1116656"/>
                  <a:gd name="connsiteY1121" fmla="*/ 771232 h 1060757"/>
                  <a:gd name="connsiteX1122" fmla="*/ 565334 w 1116656"/>
                  <a:gd name="connsiteY1122" fmla="*/ 776099 h 1060757"/>
                  <a:gd name="connsiteX1123" fmla="*/ 560024 w 1116656"/>
                  <a:gd name="connsiteY1123" fmla="*/ 776689 h 1060757"/>
                  <a:gd name="connsiteX1124" fmla="*/ 557960 w 1116656"/>
                  <a:gd name="connsiteY1124" fmla="*/ 774182 h 1060757"/>
                  <a:gd name="connsiteX1125" fmla="*/ 556190 w 1116656"/>
                  <a:gd name="connsiteY1125" fmla="*/ 772707 h 1060757"/>
                  <a:gd name="connsiteX1126" fmla="*/ 538638 w 1116656"/>
                  <a:gd name="connsiteY1126" fmla="*/ 781409 h 1060757"/>
                  <a:gd name="connsiteX1127" fmla="*/ 534951 w 1116656"/>
                  <a:gd name="connsiteY1127" fmla="*/ 784359 h 1060757"/>
                  <a:gd name="connsiteX1128" fmla="*/ 533771 w 1116656"/>
                  <a:gd name="connsiteY1128" fmla="*/ 787603 h 1060757"/>
                  <a:gd name="connsiteX1129" fmla="*/ 533771 w 1116656"/>
                  <a:gd name="connsiteY1129" fmla="*/ 790701 h 1060757"/>
                  <a:gd name="connsiteX1130" fmla="*/ 536131 w 1116656"/>
                  <a:gd name="connsiteY1130" fmla="*/ 789963 h 1060757"/>
                  <a:gd name="connsiteX1131" fmla="*/ 540556 w 1116656"/>
                  <a:gd name="connsiteY1131" fmla="*/ 788046 h 1060757"/>
                  <a:gd name="connsiteX1132" fmla="*/ 542473 w 1116656"/>
                  <a:gd name="connsiteY1132" fmla="*/ 788046 h 1060757"/>
                  <a:gd name="connsiteX1133" fmla="*/ 539671 w 1116656"/>
                  <a:gd name="connsiteY1133" fmla="*/ 791143 h 1060757"/>
                  <a:gd name="connsiteX1134" fmla="*/ 534656 w 1116656"/>
                  <a:gd name="connsiteY1134" fmla="*/ 793651 h 1060757"/>
                  <a:gd name="connsiteX1135" fmla="*/ 531853 w 1116656"/>
                  <a:gd name="connsiteY1135" fmla="*/ 793945 h 1060757"/>
                  <a:gd name="connsiteX1136" fmla="*/ 528314 w 1116656"/>
                  <a:gd name="connsiteY1136" fmla="*/ 796748 h 1060757"/>
                  <a:gd name="connsiteX1137" fmla="*/ 524184 w 1116656"/>
                  <a:gd name="connsiteY1137" fmla="*/ 798370 h 1060757"/>
                  <a:gd name="connsiteX1138" fmla="*/ 521677 w 1116656"/>
                  <a:gd name="connsiteY1138" fmla="*/ 801910 h 1060757"/>
                  <a:gd name="connsiteX1139" fmla="*/ 514597 w 1116656"/>
                  <a:gd name="connsiteY1139" fmla="*/ 805155 h 1060757"/>
                  <a:gd name="connsiteX1140" fmla="*/ 506042 w 1116656"/>
                  <a:gd name="connsiteY1140" fmla="*/ 815184 h 1060757"/>
                  <a:gd name="connsiteX1141" fmla="*/ 500143 w 1116656"/>
                  <a:gd name="connsiteY1141" fmla="*/ 819166 h 1060757"/>
                  <a:gd name="connsiteX1142" fmla="*/ 498373 w 1116656"/>
                  <a:gd name="connsiteY1142" fmla="*/ 823444 h 1060757"/>
                  <a:gd name="connsiteX1143" fmla="*/ 496456 w 1116656"/>
                  <a:gd name="connsiteY1143" fmla="*/ 826099 h 1060757"/>
                  <a:gd name="connsiteX1144" fmla="*/ 492326 w 1116656"/>
                  <a:gd name="connsiteY1144" fmla="*/ 828311 h 1060757"/>
                  <a:gd name="connsiteX1145" fmla="*/ 489819 w 1116656"/>
                  <a:gd name="connsiteY1145" fmla="*/ 831261 h 1060757"/>
                  <a:gd name="connsiteX1146" fmla="*/ 488639 w 1116656"/>
                  <a:gd name="connsiteY1146" fmla="*/ 834948 h 1060757"/>
                  <a:gd name="connsiteX1147" fmla="*/ 489376 w 1116656"/>
                  <a:gd name="connsiteY1147" fmla="*/ 836128 h 1060757"/>
                  <a:gd name="connsiteX1148" fmla="*/ 490999 w 1116656"/>
                  <a:gd name="connsiteY1148" fmla="*/ 835391 h 1060757"/>
                  <a:gd name="connsiteX1149" fmla="*/ 493949 w 1116656"/>
                  <a:gd name="connsiteY1149" fmla="*/ 835391 h 1060757"/>
                  <a:gd name="connsiteX1150" fmla="*/ 495571 w 1116656"/>
                  <a:gd name="connsiteY1150" fmla="*/ 838783 h 1060757"/>
                  <a:gd name="connsiteX1151" fmla="*/ 497193 w 1116656"/>
                  <a:gd name="connsiteY1151" fmla="*/ 840405 h 1060757"/>
                  <a:gd name="connsiteX1152" fmla="*/ 498078 w 1116656"/>
                  <a:gd name="connsiteY1152" fmla="*/ 842618 h 1060757"/>
                  <a:gd name="connsiteX1153" fmla="*/ 501470 w 1116656"/>
                  <a:gd name="connsiteY1153" fmla="*/ 843060 h 1060757"/>
                  <a:gd name="connsiteX1154" fmla="*/ 508845 w 1116656"/>
                  <a:gd name="connsiteY1154" fmla="*/ 840700 h 1060757"/>
                  <a:gd name="connsiteX1155" fmla="*/ 524479 w 1116656"/>
                  <a:gd name="connsiteY1155" fmla="*/ 832441 h 1060757"/>
                  <a:gd name="connsiteX1156" fmla="*/ 527429 w 1116656"/>
                  <a:gd name="connsiteY1156" fmla="*/ 829343 h 1060757"/>
                  <a:gd name="connsiteX1157" fmla="*/ 525364 w 1116656"/>
                  <a:gd name="connsiteY1157" fmla="*/ 826984 h 1060757"/>
                  <a:gd name="connsiteX1158" fmla="*/ 524036 w 1116656"/>
                  <a:gd name="connsiteY1158" fmla="*/ 826099 h 1060757"/>
                  <a:gd name="connsiteX1159" fmla="*/ 528314 w 1116656"/>
                  <a:gd name="connsiteY1159" fmla="*/ 823296 h 1060757"/>
                  <a:gd name="connsiteX1160" fmla="*/ 532001 w 1116656"/>
                  <a:gd name="connsiteY1160" fmla="*/ 821526 h 1060757"/>
                  <a:gd name="connsiteX1161" fmla="*/ 534361 w 1116656"/>
                  <a:gd name="connsiteY1161" fmla="*/ 820789 h 1060757"/>
                  <a:gd name="connsiteX1162" fmla="*/ 537606 w 1116656"/>
                  <a:gd name="connsiteY1162" fmla="*/ 821821 h 1060757"/>
                  <a:gd name="connsiteX1163" fmla="*/ 538343 w 1116656"/>
                  <a:gd name="connsiteY1163" fmla="*/ 822706 h 1060757"/>
                  <a:gd name="connsiteX1164" fmla="*/ 534066 w 1116656"/>
                  <a:gd name="connsiteY1164" fmla="*/ 825066 h 1060757"/>
                  <a:gd name="connsiteX1165" fmla="*/ 530969 w 1116656"/>
                  <a:gd name="connsiteY1165" fmla="*/ 827131 h 1060757"/>
                  <a:gd name="connsiteX1166" fmla="*/ 532001 w 1116656"/>
                  <a:gd name="connsiteY1166" fmla="*/ 828016 h 1060757"/>
                  <a:gd name="connsiteX1167" fmla="*/ 534509 w 1116656"/>
                  <a:gd name="connsiteY1167" fmla="*/ 828016 h 1060757"/>
                  <a:gd name="connsiteX1168" fmla="*/ 535541 w 1116656"/>
                  <a:gd name="connsiteY1168" fmla="*/ 829638 h 1060757"/>
                  <a:gd name="connsiteX1169" fmla="*/ 536131 w 1116656"/>
                  <a:gd name="connsiteY1169" fmla="*/ 830966 h 1060757"/>
                  <a:gd name="connsiteX1170" fmla="*/ 532296 w 1116656"/>
                  <a:gd name="connsiteY1170" fmla="*/ 832736 h 1060757"/>
                  <a:gd name="connsiteX1171" fmla="*/ 529494 w 1116656"/>
                  <a:gd name="connsiteY1171" fmla="*/ 834653 h 1060757"/>
                  <a:gd name="connsiteX1172" fmla="*/ 525217 w 1116656"/>
                  <a:gd name="connsiteY1172" fmla="*/ 835538 h 1060757"/>
                  <a:gd name="connsiteX1173" fmla="*/ 520644 w 1116656"/>
                  <a:gd name="connsiteY1173" fmla="*/ 837455 h 1060757"/>
                  <a:gd name="connsiteX1174" fmla="*/ 519169 w 1116656"/>
                  <a:gd name="connsiteY1174" fmla="*/ 838488 h 1060757"/>
                  <a:gd name="connsiteX1175" fmla="*/ 517842 w 1116656"/>
                  <a:gd name="connsiteY1175" fmla="*/ 841290 h 1060757"/>
                  <a:gd name="connsiteX1176" fmla="*/ 518727 w 1116656"/>
                  <a:gd name="connsiteY1176" fmla="*/ 842175 h 1060757"/>
                  <a:gd name="connsiteX1177" fmla="*/ 520054 w 1116656"/>
                  <a:gd name="connsiteY1177" fmla="*/ 845272 h 1060757"/>
                  <a:gd name="connsiteX1178" fmla="*/ 518579 w 1116656"/>
                  <a:gd name="connsiteY1178" fmla="*/ 845272 h 1060757"/>
                  <a:gd name="connsiteX1179" fmla="*/ 515630 w 1116656"/>
                  <a:gd name="connsiteY1179" fmla="*/ 845862 h 1060757"/>
                  <a:gd name="connsiteX1180" fmla="*/ 509140 w 1116656"/>
                  <a:gd name="connsiteY1180" fmla="*/ 844977 h 1060757"/>
                  <a:gd name="connsiteX1181" fmla="*/ 505158 w 1116656"/>
                  <a:gd name="connsiteY1181" fmla="*/ 845567 h 1060757"/>
                  <a:gd name="connsiteX1182" fmla="*/ 502355 w 1116656"/>
                  <a:gd name="connsiteY1182" fmla="*/ 846452 h 1060757"/>
                  <a:gd name="connsiteX1183" fmla="*/ 500733 w 1116656"/>
                  <a:gd name="connsiteY1183" fmla="*/ 848222 h 1060757"/>
                  <a:gd name="connsiteX1184" fmla="*/ 499700 w 1116656"/>
                  <a:gd name="connsiteY1184" fmla="*/ 848222 h 1060757"/>
                  <a:gd name="connsiteX1185" fmla="*/ 498521 w 1116656"/>
                  <a:gd name="connsiteY1185" fmla="*/ 844535 h 1060757"/>
                  <a:gd name="connsiteX1186" fmla="*/ 497341 w 1116656"/>
                  <a:gd name="connsiteY1186" fmla="*/ 843945 h 1060757"/>
                  <a:gd name="connsiteX1187" fmla="*/ 495718 w 1116656"/>
                  <a:gd name="connsiteY1187" fmla="*/ 842618 h 1060757"/>
                  <a:gd name="connsiteX1188" fmla="*/ 492179 w 1116656"/>
                  <a:gd name="connsiteY1188" fmla="*/ 838488 h 1060757"/>
                  <a:gd name="connsiteX1189" fmla="*/ 489671 w 1116656"/>
                  <a:gd name="connsiteY1189" fmla="*/ 839078 h 1060757"/>
                  <a:gd name="connsiteX1190" fmla="*/ 487606 w 1116656"/>
                  <a:gd name="connsiteY1190" fmla="*/ 840110 h 1060757"/>
                  <a:gd name="connsiteX1191" fmla="*/ 482444 w 1116656"/>
                  <a:gd name="connsiteY1191" fmla="*/ 840700 h 1060757"/>
                  <a:gd name="connsiteX1192" fmla="*/ 478019 w 1116656"/>
                  <a:gd name="connsiteY1192" fmla="*/ 845272 h 1060757"/>
                  <a:gd name="connsiteX1193" fmla="*/ 476102 w 1116656"/>
                  <a:gd name="connsiteY1193" fmla="*/ 845272 h 1060757"/>
                  <a:gd name="connsiteX1194" fmla="*/ 476102 w 1116656"/>
                  <a:gd name="connsiteY1194" fmla="*/ 843503 h 1060757"/>
                  <a:gd name="connsiteX1195" fmla="*/ 478019 w 1116656"/>
                  <a:gd name="connsiteY1195" fmla="*/ 840700 h 1060757"/>
                  <a:gd name="connsiteX1196" fmla="*/ 477430 w 1116656"/>
                  <a:gd name="connsiteY1196" fmla="*/ 839520 h 1060757"/>
                  <a:gd name="connsiteX1197" fmla="*/ 469760 w 1116656"/>
                  <a:gd name="connsiteY1197" fmla="*/ 837308 h 1060757"/>
                  <a:gd name="connsiteX1198" fmla="*/ 465335 w 1116656"/>
                  <a:gd name="connsiteY1198" fmla="*/ 838340 h 1060757"/>
                  <a:gd name="connsiteX1199" fmla="*/ 462828 w 1116656"/>
                  <a:gd name="connsiteY1199" fmla="*/ 839225 h 1060757"/>
                  <a:gd name="connsiteX1200" fmla="*/ 458108 w 1116656"/>
                  <a:gd name="connsiteY1200" fmla="*/ 842028 h 1060757"/>
                  <a:gd name="connsiteX1201" fmla="*/ 457076 w 1116656"/>
                  <a:gd name="connsiteY1201" fmla="*/ 843503 h 1060757"/>
                  <a:gd name="connsiteX1202" fmla="*/ 457813 w 1116656"/>
                  <a:gd name="connsiteY1202" fmla="*/ 845715 h 1060757"/>
                  <a:gd name="connsiteX1203" fmla="*/ 460321 w 1116656"/>
                  <a:gd name="connsiteY1203" fmla="*/ 846600 h 1060757"/>
                  <a:gd name="connsiteX1204" fmla="*/ 463270 w 1116656"/>
                  <a:gd name="connsiteY1204" fmla="*/ 846600 h 1060757"/>
                  <a:gd name="connsiteX1205" fmla="*/ 464450 w 1116656"/>
                  <a:gd name="connsiteY1205" fmla="*/ 847927 h 1060757"/>
                  <a:gd name="connsiteX1206" fmla="*/ 464450 w 1116656"/>
                  <a:gd name="connsiteY1206" fmla="*/ 849992 h 1060757"/>
                  <a:gd name="connsiteX1207" fmla="*/ 462828 w 1116656"/>
                  <a:gd name="connsiteY1207" fmla="*/ 851172 h 1060757"/>
                  <a:gd name="connsiteX1208" fmla="*/ 454716 w 1116656"/>
                  <a:gd name="connsiteY1208" fmla="*/ 852352 h 1060757"/>
                  <a:gd name="connsiteX1209" fmla="*/ 452504 w 1116656"/>
                  <a:gd name="connsiteY1209" fmla="*/ 854417 h 1060757"/>
                  <a:gd name="connsiteX1210" fmla="*/ 451766 w 1116656"/>
                  <a:gd name="connsiteY1210" fmla="*/ 857514 h 1060757"/>
                  <a:gd name="connsiteX1211" fmla="*/ 453831 w 1116656"/>
                  <a:gd name="connsiteY1211" fmla="*/ 860759 h 1060757"/>
                  <a:gd name="connsiteX1212" fmla="*/ 456486 w 1116656"/>
                  <a:gd name="connsiteY1212" fmla="*/ 862381 h 1060757"/>
                  <a:gd name="connsiteX1213" fmla="*/ 463565 w 1116656"/>
                  <a:gd name="connsiteY1213" fmla="*/ 869019 h 1060757"/>
                  <a:gd name="connsiteX1214" fmla="*/ 463860 w 1116656"/>
                  <a:gd name="connsiteY1214" fmla="*/ 870493 h 1060757"/>
                  <a:gd name="connsiteX1215" fmla="*/ 455748 w 1116656"/>
                  <a:gd name="connsiteY1215" fmla="*/ 865626 h 1060757"/>
                  <a:gd name="connsiteX1216" fmla="*/ 453093 w 1116656"/>
                  <a:gd name="connsiteY1216" fmla="*/ 864446 h 1060757"/>
                  <a:gd name="connsiteX1217" fmla="*/ 450144 w 1116656"/>
                  <a:gd name="connsiteY1217" fmla="*/ 860464 h 1060757"/>
                  <a:gd name="connsiteX1218" fmla="*/ 443802 w 1116656"/>
                  <a:gd name="connsiteY1218" fmla="*/ 859579 h 1060757"/>
                  <a:gd name="connsiteX1219" fmla="*/ 440557 w 1116656"/>
                  <a:gd name="connsiteY1219" fmla="*/ 859874 h 1060757"/>
                  <a:gd name="connsiteX1220" fmla="*/ 436279 w 1116656"/>
                  <a:gd name="connsiteY1220" fmla="*/ 859874 h 1060757"/>
                  <a:gd name="connsiteX1221" fmla="*/ 431560 w 1116656"/>
                  <a:gd name="connsiteY1221" fmla="*/ 863119 h 1060757"/>
                  <a:gd name="connsiteX1222" fmla="*/ 421678 w 1116656"/>
                  <a:gd name="connsiteY1222" fmla="*/ 865774 h 1060757"/>
                  <a:gd name="connsiteX1223" fmla="*/ 419908 w 1116656"/>
                  <a:gd name="connsiteY1223" fmla="*/ 866954 h 1060757"/>
                  <a:gd name="connsiteX1224" fmla="*/ 419613 w 1116656"/>
                  <a:gd name="connsiteY1224" fmla="*/ 868134 h 1060757"/>
                  <a:gd name="connsiteX1225" fmla="*/ 415778 w 1116656"/>
                  <a:gd name="connsiteY1225" fmla="*/ 872706 h 1060757"/>
                  <a:gd name="connsiteX1226" fmla="*/ 414598 w 1116656"/>
                  <a:gd name="connsiteY1226" fmla="*/ 875508 h 1060757"/>
                  <a:gd name="connsiteX1227" fmla="*/ 415778 w 1116656"/>
                  <a:gd name="connsiteY1227" fmla="*/ 876393 h 1060757"/>
                  <a:gd name="connsiteX1228" fmla="*/ 422120 w 1116656"/>
                  <a:gd name="connsiteY1228" fmla="*/ 875213 h 1060757"/>
                  <a:gd name="connsiteX1229" fmla="*/ 424333 w 1116656"/>
                  <a:gd name="connsiteY1229" fmla="*/ 874328 h 1060757"/>
                  <a:gd name="connsiteX1230" fmla="*/ 427725 w 1116656"/>
                  <a:gd name="connsiteY1230" fmla="*/ 874328 h 1060757"/>
                  <a:gd name="connsiteX1231" fmla="*/ 432002 w 1116656"/>
                  <a:gd name="connsiteY1231" fmla="*/ 875951 h 1060757"/>
                  <a:gd name="connsiteX1232" fmla="*/ 448669 w 1116656"/>
                  <a:gd name="connsiteY1232" fmla="*/ 873591 h 1060757"/>
                  <a:gd name="connsiteX1233" fmla="*/ 449996 w 1116656"/>
                  <a:gd name="connsiteY1233" fmla="*/ 875213 h 1060757"/>
                  <a:gd name="connsiteX1234" fmla="*/ 442327 w 1116656"/>
                  <a:gd name="connsiteY1234" fmla="*/ 875656 h 1060757"/>
                  <a:gd name="connsiteX1235" fmla="*/ 435394 w 1116656"/>
                  <a:gd name="connsiteY1235" fmla="*/ 877720 h 1060757"/>
                  <a:gd name="connsiteX1236" fmla="*/ 434804 w 1116656"/>
                  <a:gd name="connsiteY1236" fmla="*/ 878753 h 1060757"/>
                  <a:gd name="connsiteX1237" fmla="*/ 435099 w 1116656"/>
                  <a:gd name="connsiteY1237" fmla="*/ 880228 h 1060757"/>
                  <a:gd name="connsiteX1238" fmla="*/ 439377 w 1116656"/>
                  <a:gd name="connsiteY1238" fmla="*/ 881260 h 1060757"/>
                  <a:gd name="connsiteX1239" fmla="*/ 438344 w 1116656"/>
                  <a:gd name="connsiteY1239" fmla="*/ 882145 h 1060757"/>
                  <a:gd name="connsiteX1240" fmla="*/ 436132 w 1116656"/>
                  <a:gd name="connsiteY1240" fmla="*/ 882735 h 1060757"/>
                  <a:gd name="connsiteX1241" fmla="*/ 434067 w 1116656"/>
                  <a:gd name="connsiteY1241" fmla="*/ 882735 h 1060757"/>
                  <a:gd name="connsiteX1242" fmla="*/ 428610 w 1116656"/>
                  <a:gd name="connsiteY1242" fmla="*/ 880523 h 1060757"/>
                  <a:gd name="connsiteX1243" fmla="*/ 420203 w 1116656"/>
                  <a:gd name="connsiteY1243" fmla="*/ 879490 h 1060757"/>
                  <a:gd name="connsiteX1244" fmla="*/ 414598 w 1116656"/>
                  <a:gd name="connsiteY1244" fmla="*/ 879048 h 1060757"/>
                  <a:gd name="connsiteX1245" fmla="*/ 411353 w 1116656"/>
                  <a:gd name="connsiteY1245" fmla="*/ 879785 h 1060757"/>
                  <a:gd name="connsiteX1246" fmla="*/ 406634 w 1116656"/>
                  <a:gd name="connsiteY1246" fmla="*/ 880228 h 1060757"/>
                  <a:gd name="connsiteX1247" fmla="*/ 404421 w 1116656"/>
                  <a:gd name="connsiteY1247" fmla="*/ 880228 h 1060757"/>
                  <a:gd name="connsiteX1248" fmla="*/ 402356 w 1116656"/>
                  <a:gd name="connsiteY1248" fmla="*/ 881260 h 1060757"/>
                  <a:gd name="connsiteX1249" fmla="*/ 401471 w 1116656"/>
                  <a:gd name="connsiteY1249" fmla="*/ 883915 h 1060757"/>
                  <a:gd name="connsiteX1250" fmla="*/ 399554 w 1116656"/>
                  <a:gd name="connsiteY1250" fmla="*/ 885390 h 1060757"/>
                  <a:gd name="connsiteX1251" fmla="*/ 398374 w 1116656"/>
                  <a:gd name="connsiteY1251" fmla="*/ 886865 h 1060757"/>
                  <a:gd name="connsiteX1252" fmla="*/ 398816 w 1116656"/>
                  <a:gd name="connsiteY1252" fmla="*/ 888487 h 1060757"/>
                  <a:gd name="connsiteX1253" fmla="*/ 402061 w 1116656"/>
                  <a:gd name="connsiteY1253" fmla="*/ 888192 h 1060757"/>
                  <a:gd name="connsiteX1254" fmla="*/ 407224 w 1116656"/>
                  <a:gd name="connsiteY1254" fmla="*/ 886865 h 1060757"/>
                  <a:gd name="connsiteX1255" fmla="*/ 413418 w 1116656"/>
                  <a:gd name="connsiteY1255" fmla="*/ 885980 h 1060757"/>
                  <a:gd name="connsiteX1256" fmla="*/ 411501 w 1116656"/>
                  <a:gd name="connsiteY1256" fmla="*/ 887750 h 1060757"/>
                  <a:gd name="connsiteX1257" fmla="*/ 410468 w 1116656"/>
                  <a:gd name="connsiteY1257" fmla="*/ 888340 h 1060757"/>
                  <a:gd name="connsiteX1258" fmla="*/ 400734 w 1116656"/>
                  <a:gd name="connsiteY1258" fmla="*/ 890552 h 1060757"/>
                  <a:gd name="connsiteX1259" fmla="*/ 397489 w 1116656"/>
                  <a:gd name="connsiteY1259" fmla="*/ 890552 h 1060757"/>
                  <a:gd name="connsiteX1260" fmla="*/ 396014 w 1116656"/>
                  <a:gd name="connsiteY1260" fmla="*/ 889667 h 1060757"/>
                  <a:gd name="connsiteX1261" fmla="*/ 394834 w 1116656"/>
                  <a:gd name="connsiteY1261" fmla="*/ 888340 h 1060757"/>
                  <a:gd name="connsiteX1262" fmla="*/ 392917 w 1116656"/>
                  <a:gd name="connsiteY1262" fmla="*/ 888045 h 1060757"/>
                  <a:gd name="connsiteX1263" fmla="*/ 389967 w 1116656"/>
                  <a:gd name="connsiteY1263" fmla="*/ 889372 h 1060757"/>
                  <a:gd name="connsiteX1264" fmla="*/ 387902 w 1116656"/>
                  <a:gd name="connsiteY1264" fmla="*/ 889667 h 1060757"/>
                  <a:gd name="connsiteX1265" fmla="*/ 383035 w 1116656"/>
                  <a:gd name="connsiteY1265" fmla="*/ 892470 h 1060757"/>
                  <a:gd name="connsiteX1266" fmla="*/ 381707 w 1116656"/>
                  <a:gd name="connsiteY1266" fmla="*/ 895420 h 1060757"/>
                  <a:gd name="connsiteX1267" fmla="*/ 380085 w 1116656"/>
                  <a:gd name="connsiteY1267" fmla="*/ 896747 h 1060757"/>
                  <a:gd name="connsiteX1268" fmla="*/ 378463 w 1116656"/>
                  <a:gd name="connsiteY1268" fmla="*/ 898959 h 1060757"/>
                  <a:gd name="connsiteX1269" fmla="*/ 376840 w 1116656"/>
                  <a:gd name="connsiteY1269" fmla="*/ 898959 h 1060757"/>
                  <a:gd name="connsiteX1270" fmla="*/ 375513 w 1116656"/>
                  <a:gd name="connsiteY1270" fmla="*/ 897484 h 1060757"/>
                  <a:gd name="connsiteX1271" fmla="*/ 373006 w 1116656"/>
                  <a:gd name="connsiteY1271" fmla="*/ 898664 h 1060757"/>
                  <a:gd name="connsiteX1272" fmla="*/ 371826 w 1116656"/>
                  <a:gd name="connsiteY1272" fmla="*/ 904121 h 1060757"/>
                  <a:gd name="connsiteX1273" fmla="*/ 373448 w 1116656"/>
                  <a:gd name="connsiteY1273" fmla="*/ 906924 h 1060757"/>
                  <a:gd name="connsiteX1274" fmla="*/ 376250 w 1116656"/>
                  <a:gd name="connsiteY1274" fmla="*/ 907809 h 1060757"/>
                  <a:gd name="connsiteX1275" fmla="*/ 381707 w 1116656"/>
                  <a:gd name="connsiteY1275" fmla="*/ 907366 h 1060757"/>
                  <a:gd name="connsiteX1276" fmla="*/ 386722 w 1116656"/>
                  <a:gd name="connsiteY1276" fmla="*/ 908251 h 1060757"/>
                  <a:gd name="connsiteX1277" fmla="*/ 398964 w 1116656"/>
                  <a:gd name="connsiteY1277" fmla="*/ 911054 h 1060757"/>
                  <a:gd name="connsiteX1278" fmla="*/ 405896 w 1116656"/>
                  <a:gd name="connsiteY1278" fmla="*/ 911054 h 1060757"/>
                  <a:gd name="connsiteX1279" fmla="*/ 413418 w 1116656"/>
                  <a:gd name="connsiteY1279" fmla="*/ 909726 h 1060757"/>
                  <a:gd name="connsiteX1280" fmla="*/ 414746 w 1116656"/>
                  <a:gd name="connsiteY1280" fmla="*/ 910464 h 1060757"/>
                  <a:gd name="connsiteX1281" fmla="*/ 407814 w 1116656"/>
                  <a:gd name="connsiteY1281" fmla="*/ 912971 h 1060757"/>
                  <a:gd name="connsiteX1282" fmla="*/ 396014 w 1116656"/>
                  <a:gd name="connsiteY1282" fmla="*/ 913708 h 1060757"/>
                  <a:gd name="connsiteX1283" fmla="*/ 390262 w 1116656"/>
                  <a:gd name="connsiteY1283" fmla="*/ 912086 h 1060757"/>
                  <a:gd name="connsiteX1284" fmla="*/ 381707 w 1116656"/>
                  <a:gd name="connsiteY1284" fmla="*/ 909284 h 1060757"/>
                  <a:gd name="connsiteX1285" fmla="*/ 372563 w 1116656"/>
                  <a:gd name="connsiteY1285" fmla="*/ 909726 h 1060757"/>
                  <a:gd name="connsiteX1286" fmla="*/ 369171 w 1116656"/>
                  <a:gd name="connsiteY1286" fmla="*/ 909136 h 1060757"/>
                  <a:gd name="connsiteX1287" fmla="*/ 367696 w 1116656"/>
                  <a:gd name="connsiteY1287" fmla="*/ 910021 h 1060757"/>
                  <a:gd name="connsiteX1288" fmla="*/ 367254 w 1116656"/>
                  <a:gd name="connsiteY1288" fmla="*/ 912823 h 1060757"/>
                  <a:gd name="connsiteX1289" fmla="*/ 367696 w 1116656"/>
                  <a:gd name="connsiteY1289" fmla="*/ 916806 h 1060757"/>
                  <a:gd name="connsiteX1290" fmla="*/ 369466 w 1116656"/>
                  <a:gd name="connsiteY1290" fmla="*/ 919461 h 1060757"/>
                  <a:gd name="connsiteX1291" fmla="*/ 372121 w 1116656"/>
                  <a:gd name="connsiteY1291" fmla="*/ 920493 h 1060757"/>
                  <a:gd name="connsiteX1292" fmla="*/ 373890 w 1116656"/>
                  <a:gd name="connsiteY1292" fmla="*/ 923590 h 1060757"/>
                  <a:gd name="connsiteX1293" fmla="*/ 376545 w 1116656"/>
                  <a:gd name="connsiteY1293" fmla="*/ 925065 h 1060757"/>
                  <a:gd name="connsiteX1294" fmla="*/ 378463 w 1116656"/>
                  <a:gd name="connsiteY1294" fmla="*/ 925803 h 1060757"/>
                  <a:gd name="connsiteX1295" fmla="*/ 376398 w 1116656"/>
                  <a:gd name="connsiteY1295" fmla="*/ 926983 h 1060757"/>
                  <a:gd name="connsiteX1296" fmla="*/ 374186 w 1116656"/>
                  <a:gd name="connsiteY1296" fmla="*/ 926983 h 1060757"/>
                  <a:gd name="connsiteX1297" fmla="*/ 369761 w 1116656"/>
                  <a:gd name="connsiteY1297" fmla="*/ 927868 h 1060757"/>
                  <a:gd name="connsiteX1298" fmla="*/ 369466 w 1116656"/>
                  <a:gd name="connsiteY1298" fmla="*/ 930080 h 1060757"/>
                  <a:gd name="connsiteX1299" fmla="*/ 370351 w 1116656"/>
                  <a:gd name="connsiteY1299" fmla="*/ 935095 h 1060757"/>
                  <a:gd name="connsiteX1300" fmla="*/ 372563 w 1116656"/>
                  <a:gd name="connsiteY1300" fmla="*/ 937602 h 1060757"/>
                  <a:gd name="connsiteX1301" fmla="*/ 378315 w 1116656"/>
                  <a:gd name="connsiteY1301" fmla="*/ 940699 h 1060757"/>
                  <a:gd name="connsiteX1302" fmla="*/ 381560 w 1116656"/>
                  <a:gd name="connsiteY1302" fmla="*/ 940994 h 1060757"/>
                  <a:gd name="connsiteX1303" fmla="*/ 386722 w 1116656"/>
                  <a:gd name="connsiteY1303" fmla="*/ 939224 h 1060757"/>
                  <a:gd name="connsiteX1304" fmla="*/ 398079 w 1116656"/>
                  <a:gd name="connsiteY1304" fmla="*/ 938487 h 1060757"/>
                  <a:gd name="connsiteX1305" fmla="*/ 405896 w 1116656"/>
                  <a:gd name="connsiteY1305" fmla="*/ 939814 h 1060757"/>
                  <a:gd name="connsiteX1306" fmla="*/ 408699 w 1116656"/>
                  <a:gd name="connsiteY1306" fmla="*/ 938929 h 1060757"/>
                  <a:gd name="connsiteX1307" fmla="*/ 410026 w 1116656"/>
                  <a:gd name="connsiteY1307" fmla="*/ 935390 h 1060757"/>
                  <a:gd name="connsiteX1308" fmla="*/ 411501 w 1116656"/>
                  <a:gd name="connsiteY1308" fmla="*/ 933620 h 1060757"/>
                  <a:gd name="connsiteX1309" fmla="*/ 412238 w 1116656"/>
                  <a:gd name="connsiteY1309" fmla="*/ 934062 h 1060757"/>
                  <a:gd name="connsiteX1310" fmla="*/ 411796 w 1116656"/>
                  <a:gd name="connsiteY1310" fmla="*/ 936127 h 1060757"/>
                  <a:gd name="connsiteX1311" fmla="*/ 412976 w 1116656"/>
                  <a:gd name="connsiteY1311" fmla="*/ 937012 h 1060757"/>
                  <a:gd name="connsiteX1312" fmla="*/ 416516 w 1116656"/>
                  <a:gd name="connsiteY1312" fmla="*/ 937602 h 1060757"/>
                  <a:gd name="connsiteX1313" fmla="*/ 420350 w 1116656"/>
                  <a:gd name="connsiteY1313" fmla="*/ 938782 h 1060757"/>
                  <a:gd name="connsiteX1314" fmla="*/ 426397 w 1116656"/>
                  <a:gd name="connsiteY1314" fmla="*/ 938782 h 1060757"/>
                  <a:gd name="connsiteX1315" fmla="*/ 429052 w 1116656"/>
                  <a:gd name="connsiteY1315" fmla="*/ 937897 h 1060757"/>
                  <a:gd name="connsiteX1316" fmla="*/ 429642 w 1116656"/>
                  <a:gd name="connsiteY1316" fmla="*/ 936570 h 1060757"/>
                  <a:gd name="connsiteX1317" fmla="*/ 429052 w 1116656"/>
                  <a:gd name="connsiteY1317" fmla="*/ 933767 h 1060757"/>
                  <a:gd name="connsiteX1318" fmla="*/ 430527 w 1116656"/>
                  <a:gd name="connsiteY1318" fmla="*/ 930227 h 1060757"/>
                  <a:gd name="connsiteX1319" fmla="*/ 433477 w 1116656"/>
                  <a:gd name="connsiteY1319" fmla="*/ 927720 h 1060757"/>
                  <a:gd name="connsiteX1320" fmla="*/ 433772 w 1116656"/>
                  <a:gd name="connsiteY1320" fmla="*/ 928310 h 1060757"/>
                  <a:gd name="connsiteX1321" fmla="*/ 430969 w 1116656"/>
                  <a:gd name="connsiteY1321" fmla="*/ 933030 h 1060757"/>
                  <a:gd name="connsiteX1322" fmla="*/ 432444 w 1116656"/>
                  <a:gd name="connsiteY1322" fmla="*/ 936127 h 1060757"/>
                  <a:gd name="connsiteX1323" fmla="*/ 437754 w 1116656"/>
                  <a:gd name="connsiteY1323" fmla="*/ 936570 h 1060757"/>
                  <a:gd name="connsiteX1324" fmla="*/ 436132 w 1116656"/>
                  <a:gd name="connsiteY1324" fmla="*/ 937897 h 1060757"/>
                  <a:gd name="connsiteX1325" fmla="*/ 423005 w 1116656"/>
                  <a:gd name="connsiteY1325" fmla="*/ 941289 h 1060757"/>
                  <a:gd name="connsiteX1326" fmla="*/ 423005 w 1116656"/>
                  <a:gd name="connsiteY1326" fmla="*/ 944239 h 1060757"/>
                  <a:gd name="connsiteX1327" fmla="*/ 424037 w 1116656"/>
                  <a:gd name="connsiteY1327" fmla="*/ 946156 h 1060757"/>
                  <a:gd name="connsiteX1328" fmla="*/ 423005 w 1116656"/>
                  <a:gd name="connsiteY1328" fmla="*/ 946746 h 1060757"/>
                  <a:gd name="connsiteX1329" fmla="*/ 421530 w 1116656"/>
                  <a:gd name="connsiteY1329" fmla="*/ 945124 h 1060757"/>
                  <a:gd name="connsiteX1330" fmla="*/ 421235 w 1116656"/>
                  <a:gd name="connsiteY1330" fmla="*/ 942617 h 1060757"/>
                  <a:gd name="connsiteX1331" fmla="*/ 419465 w 1116656"/>
                  <a:gd name="connsiteY1331" fmla="*/ 940847 h 1060757"/>
                  <a:gd name="connsiteX1332" fmla="*/ 416220 w 1116656"/>
                  <a:gd name="connsiteY1332" fmla="*/ 939224 h 1060757"/>
                  <a:gd name="connsiteX1333" fmla="*/ 411796 w 1116656"/>
                  <a:gd name="connsiteY1333" fmla="*/ 939224 h 1060757"/>
                  <a:gd name="connsiteX1334" fmla="*/ 406781 w 1116656"/>
                  <a:gd name="connsiteY1334" fmla="*/ 941584 h 1060757"/>
                  <a:gd name="connsiteX1335" fmla="*/ 403536 w 1116656"/>
                  <a:gd name="connsiteY1335" fmla="*/ 941584 h 1060757"/>
                  <a:gd name="connsiteX1336" fmla="*/ 395424 w 1116656"/>
                  <a:gd name="connsiteY1336" fmla="*/ 940257 h 1060757"/>
                  <a:gd name="connsiteX1337" fmla="*/ 382888 w 1116656"/>
                  <a:gd name="connsiteY1337" fmla="*/ 942764 h 1060757"/>
                  <a:gd name="connsiteX1338" fmla="*/ 377283 w 1116656"/>
                  <a:gd name="connsiteY1338" fmla="*/ 943059 h 1060757"/>
                  <a:gd name="connsiteX1339" fmla="*/ 374775 w 1116656"/>
                  <a:gd name="connsiteY1339" fmla="*/ 942764 h 1060757"/>
                  <a:gd name="connsiteX1340" fmla="*/ 372268 w 1116656"/>
                  <a:gd name="connsiteY1340" fmla="*/ 942027 h 1060757"/>
                  <a:gd name="connsiteX1341" fmla="*/ 370056 w 1116656"/>
                  <a:gd name="connsiteY1341" fmla="*/ 943354 h 1060757"/>
                  <a:gd name="connsiteX1342" fmla="*/ 370498 w 1116656"/>
                  <a:gd name="connsiteY1342" fmla="*/ 947336 h 1060757"/>
                  <a:gd name="connsiteX1343" fmla="*/ 370203 w 1116656"/>
                  <a:gd name="connsiteY1343" fmla="*/ 950434 h 1060757"/>
                  <a:gd name="connsiteX1344" fmla="*/ 371236 w 1116656"/>
                  <a:gd name="connsiteY1344" fmla="*/ 956481 h 1060757"/>
                  <a:gd name="connsiteX1345" fmla="*/ 373006 w 1116656"/>
                  <a:gd name="connsiteY1345" fmla="*/ 959283 h 1060757"/>
                  <a:gd name="connsiteX1346" fmla="*/ 376398 w 1116656"/>
                  <a:gd name="connsiteY1346" fmla="*/ 961938 h 1060757"/>
                  <a:gd name="connsiteX1347" fmla="*/ 381707 w 1116656"/>
                  <a:gd name="connsiteY1347" fmla="*/ 960021 h 1060757"/>
                  <a:gd name="connsiteX1348" fmla="*/ 385395 w 1116656"/>
                  <a:gd name="connsiteY1348" fmla="*/ 956923 h 1060757"/>
                  <a:gd name="connsiteX1349" fmla="*/ 386870 w 1116656"/>
                  <a:gd name="connsiteY1349" fmla="*/ 957218 h 1060757"/>
                  <a:gd name="connsiteX1350" fmla="*/ 384215 w 1116656"/>
                  <a:gd name="connsiteY1350" fmla="*/ 959726 h 1060757"/>
                  <a:gd name="connsiteX1351" fmla="*/ 374333 w 1116656"/>
                  <a:gd name="connsiteY1351" fmla="*/ 965183 h 1060757"/>
                  <a:gd name="connsiteX1352" fmla="*/ 373448 w 1116656"/>
                  <a:gd name="connsiteY1352" fmla="*/ 966658 h 1060757"/>
                  <a:gd name="connsiteX1353" fmla="*/ 374628 w 1116656"/>
                  <a:gd name="connsiteY1353" fmla="*/ 972115 h 1060757"/>
                  <a:gd name="connsiteX1354" fmla="*/ 377283 w 1116656"/>
                  <a:gd name="connsiteY1354" fmla="*/ 976097 h 1060757"/>
                  <a:gd name="connsiteX1355" fmla="*/ 380675 w 1116656"/>
                  <a:gd name="connsiteY1355" fmla="*/ 978162 h 1060757"/>
                  <a:gd name="connsiteX1356" fmla="*/ 387017 w 1116656"/>
                  <a:gd name="connsiteY1356" fmla="*/ 978162 h 1060757"/>
                  <a:gd name="connsiteX1357" fmla="*/ 387755 w 1116656"/>
                  <a:gd name="connsiteY1357" fmla="*/ 979342 h 1060757"/>
                  <a:gd name="connsiteX1358" fmla="*/ 382740 w 1116656"/>
                  <a:gd name="connsiteY1358" fmla="*/ 981407 h 1060757"/>
                  <a:gd name="connsiteX1359" fmla="*/ 379643 w 1116656"/>
                  <a:gd name="connsiteY1359" fmla="*/ 981407 h 1060757"/>
                  <a:gd name="connsiteX1360" fmla="*/ 376693 w 1116656"/>
                  <a:gd name="connsiteY1360" fmla="*/ 980817 h 1060757"/>
                  <a:gd name="connsiteX1361" fmla="*/ 375071 w 1116656"/>
                  <a:gd name="connsiteY1361" fmla="*/ 980817 h 1060757"/>
                  <a:gd name="connsiteX1362" fmla="*/ 374186 w 1116656"/>
                  <a:gd name="connsiteY1362" fmla="*/ 982439 h 1060757"/>
                  <a:gd name="connsiteX1363" fmla="*/ 375365 w 1116656"/>
                  <a:gd name="connsiteY1363" fmla="*/ 985094 h 1060757"/>
                  <a:gd name="connsiteX1364" fmla="*/ 374481 w 1116656"/>
                  <a:gd name="connsiteY1364" fmla="*/ 987896 h 1060757"/>
                  <a:gd name="connsiteX1365" fmla="*/ 372711 w 1116656"/>
                  <a:gd name="connsiteY1365" fmla="*/ 990699 h 1060757"/>
                  <a:gd name="connsiteX1366" fmla="*/ 372268 w 1116656"/>
                  <a:gd name="connsiteY1366" fmla="*/ 994681 h 1060757"/>
                  <a:gd name="connsiteX1367" fmla="*/ 372268 w 1116656"/>
                  <a:gd name="connsiteY1367" fmla="*/ 997188 h 1060757"/>
                  <a:gd name="connsiteX1368" fmla="*/ 373300 w 1116656"/>
                  <a:gd name="connsiteY1368" fmla="*/ 998368 h 1060757"/>
                  <a:gd name="connsiteX1369" fmla="*/ 374333 w 1116656"/>
                  <a:gd name="connsiteY1369" fmla="*/ 998368 h 1060757"/>
                  <a:gd name="connsiteX1370" fmla="*/ 375660 w 1116656"/>
                  <a:gd name="connsiteY1370" fmla="*/ 996303 h 1060757"/>
                  <a:gd name="connsiteX1371" fmla="*/ 376398 w 1116656"/>
                  <a:gd name="connsiteY1371" fmla="*/ 995566 h 1060757"/>
                  <a:gd name="connsiteX1372" fmla="*/ 378758 w 1116656"/>
                  <a:gd name="connsiteY1372" fmla="*/ 993649 h 1060757"/>
                  <a:gd name="connsiteX1373" fmla="*/ 382445 w 1116656"/>
                  <a:gd name="connsiteY1373" fmla="*/ 991141 h 1060757"/>
                  <a:gd name="connsiteX1374" fmla="*/ 384067 w 1116656"/>
                  <a:gd name="connsiteY1374" fmla="*/ 987896 h 1060757"/>
                  <a:gd name="connsiteX1375" fmla="*/ 387755 w 1116656"/>
                  <a:gd name="connsiteY1375" fmla="*/ 983914 h 1060757"/>
                  <a:gd name="connsiteX1376" fmla="*/ 390409 w 1116656"/>
                  <a:gd name="connsiteY1376" fmla="*/ 983324 h 1060757"/>
                  <a:gd name="connsiteX1377" fmla="*/ 392327 w 1116656"/>
                  <a:gd name="connsiteY1377" fmla="*/ 981554 h 1060757"/>
                  <a:gd name="connsiteX1378" fmla="*/ 393065 w 1116656"/>
                  <a:gd name="connsiteY1378" fmla="*/ 978457 h 1060757"/>
                  <a:gd name="connsiteX1379" fmla="*/ 394687 w 1116656"/>
                  <a:gd name="connsiteY1379" fmla="*/ 976245 h 1060757"/>
                  <a:gd name="connsiteX1380" fmla="*/ 398226 w 1116656"/>
                  <a:gd name="connsiteY1380" fmla="*/ 972852 h 1060757"/>
                  <a:gd name="connsiteX1381" fmla="*/ 399554 w 1116656"/>
                  <a:gd name="connsiteY1381" fmla="*/ 970640 h 1060757"/>
                  <a:gd name="connsiteX1382" fmla="*/ 404569 w 1116656"/>
                  <a:gd name="connsiteY1382" fmla="*/ 967838 h 1060757"/>
                  <a:gd name="connsiteX1383" fmla="*/ 416516 w 1116656"/>
                  <a:gd name="connsiteY1383" fmla="*/ 964593 h 1060757"/>
                  <a:gd name="connsiteX1384" fmla="*/ 421530 w 1116656"/>
                  <a:gd name="connsiteY1384" fmla="*/ 964150 h 1060757"/>
                  <a:gd name="connsiteX1385" fmla="*/ 420350 w 1116656"/>
                  <a:gd name="connsiteY1385" fmla="*/ 965478 h 1060757"/>
                  <a:gd name="connsiteX1386" fmla="*/ 416073 w 1116656"/>
                  <a:gd name="connsiteY1386" fmla="*/ 966363 h 1060757"/>
                  <a:gd name="connsiteX1387" fmla="*/ 414303 w 1116656"/>
                  <a:gd name="connsiteY1387" fmla="*/ 967838 h 1060757"/>
                  <a:gd name="connsiteX1388" fmla="*/ 412828 w 1116656"/>
                  <a:gd name="connsiteY1388" fmla="*/ 969903 h 1060757"/>
                  <a:gd name="connsiteX1389" fmla="*/ 409288 w 1116656"/>
                  <a:gd name="connsiteY1389" fmla="*/ 978310 h 1060757"/>
                  <a:gd name="connsiteX1390" fmla="*/ 409288 w 1116656"/>
                  <a:gd name="connsiteY1390" fmla="*/ 975950 h 1060757"/>
                  <a:gd name="connsiteX1391" fmla="*/ 410468 w 1116656"/>
                  <a:gd name="connsiteY1391" fmla="*/ 970198 h 1060757"/>
                  <a:gd name="connsiteX1392" fmla="*/ 408993 w 1116656"/>
                  <a:gd name="connsiteY1392" fmla="*/ 968280 h 1060757"/>
                  <a:gd name="connsiteX1393" fmla="*/ 404569 w 1116656"/>
                  <a:gd name="connsiteY1393" fmla="*/ 970492 h 1060757"/>
                  <a:gd name="connsiteX1394" fmla="*/ 399111 w 1116656"/>
                  <a:gd name="connsiteY1394" fmla="*/ 975212 h 1060757"/>
                  <a:gd name="connsiteX1395" fmla="*/ 398226 w 1116656"/>
                  <a:gd name="connsiteY1395" fmla="*/ 977867 h 1060757"/>
                  <a:gd name="connsiteX1396" fmla="*/ 398226 w 1116656"/>
                  <a:gd name="connsiteY1396" fmla="*/ 979195 h 1060757"/>
                  <a:gd name="connsiteX1397" fmla="*/ 397341 w 1116656"/>
                  <a:gd name="connsiteY1397" fmla="*/ 981112 h 1060757"/>
                  <a:gd name="connsiteX1398" fmla="*/ 395424 w 1116656"/>
                  <a:gd name="connsiteY1398" fmla="*/ 983177 h 1060757"/>
                  <a:gd name="connsiteX1399" fmla="*/ 389820 w 1116656"/>
                  <a:gd name="connsiteY1399" fmla="*/ 987749 h 1060757"/>
                  <a:gd name="connsiteX1400" fmla="*/ 388492 w 1116656"/>
                  <a:gd name="connsiteY1400" fmla="*/ 989666 h 1060757"/>
                  <a:gd name="connsiteX1401" fmla="*/ 389377 w 1116656"/>
                  <a:gd name="connsiteY1401" fmla="*/ 991879 h 1060757"/>
                  <a:gd name="connsiteX1402" fmla="*/ 391147 w 1116656"/>
                  <a:gd name="connsiteY1402" fmla="*/ 992321 h 1060757"/>
                  <a:gd name="connsiteX1403" fmla="*/ 394687 w 1116656"/>
                  <a:gd name="connsiteY1403" fmla="*/ 991584 h 1060757"/>
                  <a:gd name="connsiteX1404" fmla="*/ 397047 w 1116656"/>
                  <a:gd name="connsiteY1404" fmla="*/ 991584 h 1060757"/>
                  <a:gd name="connsiteX1405" fmla="*/ 401029 w 1116656"/>
                  <a:gd name="connsiteY1405" fmla="*/ 990846 h 1060757"/>
                  <a:gd name="connsiteX1406" fmla="*/ 401029 w 1116656"/>
                  <a:gd name="connsiteY1406" fmla="*/ 991436 h 1060757"/>
                  <a:gd name="connsiteX1407" fmla="*/ 395277 w 1116656"/>
                  <a:gd name="connsiteY1407" fmla="*/ 994239 h 1060757"/>
                  <a:gd name="connsiteX1408" fmla="*/ 392032 w 1116656"/>
                  <a:gd name="connsiteY1408" fmla="*/ 994681 h 1060757"/>
                  <a:gd name="connsiteX1409" fmla="*/ 389524 w 1116656"/>
                  <a:gd name="connsiteY1409" fmla="*/ 997483 h 1060757"/>
                  <a:gd name="connsiteX1410" fmla="*/ 384510 w 1116656"/>
                  <a:gd name="connsiteY1410" fmla="*/ 996451 h 1060757"/>
                  <a:gd name="connsiteX1411" fmla="*/ 383182 w 1116656"/>
                  <a:gd name="connsiteY1411" fmla="*/ 995419 h 1060757"/>
                  <a:gd name="connsiteX1412" fmla="*/ 381707 w 1116656"/>
                  <a:gd name="connsiteY1412" fmla="*/ 995419 h 1060757"/>
                  <a:gd name="connsiteX1413" fmla="*/ 379938 w 1116656"/>
                  <a:gd name="connsiteY1413" fmla="*/ 997631 h 1060757"/>
                  <a:gd name="connsiteX1414" fmla="*/ 377431 w 1116656"/>
                  <a:gd name="connsiteY1414" fmla="*/ 998073 h 1060757"/>
                  <a:gd name="connsiteX1415" fmla="*/ 375808 w 1116656"/>
                  <a:gd name="connsiteY1415" fmla="*/ 1001171 h 1060757"/>
                  <a:gd name="connsiteX1416" fmla="*/ 374333 w 1116656"/>
                  <a:gd name="connsiteY1416" fmla="*/ 1005448 h 1060757"/>
                  <a:gd name="connsiteX1417" fmla="*/ 373006 w 1116656"/>
                  <a:gd name="connsiteY1417" fmla="*/ 1014297 h 1060757"/>
                  <a:gd name="connsiteX1418" fmla="*/ 374038 w 1116656"/>
                  <a:gd name="connsiteY1418" fmla="*/ 1016805 h 1060757"/>
                  <a:gd name="connsiteX1419" fmla="*/ 378905 w 1116656"/>
                  <a:gd name="connsiteY1419" fmla="*/ 1016805 h 1060757"/>
                  <a:gd name="connsiteX1420" fmla="*/ 381707 w 1116656"/>
                  <a:gd name="connsiteY1420" fmla="*/ 1015182 h 1060757"/>
                  <a:gd name="connsiteX1421" fmla="*/ 384215 w 1116656"/>
                  <a:gd name="connsiteY1421" fmla="*/ 1011790 h 1060757"/>
                  <a:gd name="connsiteX1422" fmla="*/ 386722 w 1116656"/>
                  <a:gd name="connsiteY1422" fmla="*/ 1011053 h 1060757"/>
                  <a:gd name="connsiteX1423" fmla="*/ 388345 w 1116656"/>
                  <a:gd name="connsiteY1423" fmla="*/ 1010315 h 1060757"/>
                  <a:gd name="connsiteX1424" fmla="*/ 391737 w 1116656"/>
                  <a:gd name="connsiteY1424" fmla="*/ 1009430 h 1060757"/>
                  <a:gd name="connsiteX1425" fmla="*/ 396309 w 1116656"/>
                  <a:gd name="connsiteY1425" fmla="*/ 1007070 h 1060757"/>
                  <a:gd name="connsiteX1426" fmla="*/ 399997 w 1116656"/>
                  <a:gd name="connsiteY1426" fmla="*/ 1004120 h 1060757"/>
                  <a:gd name="connsiteX1427" fmla="*/ 403094 w 1116656"/>
                  <a:gd name="connsiteY1427" fmla="*/ 1002351 h 1060757"/>
                  <a:gd name="connsiteX1428" fmla="*/ 406339 w 1116656"/>
                  <a:gd name="connsiteY1428" fmla="*/ 1001318 h 1060757"/>
                  <a:gd name="connsiteX1429" fmla="*/ 406634 w 1116656"/>
                  <a:gd name="connsiteY1429" fmla="*/ 1001908 h 1060757"/>
                  <a:gd name="connsiteX1430" fmla="*/ 403831 w 1116656"/>
                  <a:gd name="connsiteY1430" fmla="*/ 1003531 h 1060757"/>
                  <a:gd name="connsiteX1431" fmla="*/ 401029 w 1116656"/>
                  <a:gd name="connsiteY1431" fmla="*/ 1006185 h 1060757"/>
                  <a:gd name="connsiteX1432" fmla="*/ 397194 w 1116656"/>
                  <a:gd name="connsiteY1432" fmla="*/ 1008840 h 1060757"/>
                  <a:gd name="connsiteX1433" fmla="*/ 394539 w 1116656"/>
                  <a:gd name="connsiteY1433" fmla="*/ 1011495 h 1060757"/>
                  <a:gd name="connsiteX1434" fmla="*/ 394097 w 1116656"/>
                  <a:gd name="connsiteY1434" fmla="*/ 1014002 h 1060757"/>
                  <a:gd name="connsiteX1435" fmla="*/ 394982 w 1116656"/>
                  <a:gd name="connsiteY1435" fmla="*/ 1015920 h 1060757"/>
                  <a:gd name="connsiteX1436" fmla="*/ 394392 w 1116656"/>
                  <a:gd name="connsiteY1436" fmla="*/ 1017837 h 1060757"/>
                  <a:gd name="connsiteX1437" fmla="*/ 392769 w 1116656"/>
                  <a:gd name="connsiteY1437" fmla="*/ 1019312 h 1060757"/>
                  <a:gd name="connsiteX1438" fmla="*/ 392769 w 1116656"/>
                  <a:gd name="connsiteY1438" fmla="*/ 1020787 h 1060757"/>
                  <a:gd name="connsiteX1439" fmla="*/ 396162 w 1116656"/>
                  <a:gd name="connsiteY1439" fmla="*/ 1023589 h 1060757"/>
                  <a:gd name="connsiteX1440" fmla="*/ 398374 w 1116656"/>
                  <a:gd name="connsiteY1440" fmla="*/ 1024917 h 1060757"/>
                  <a:gd name="connsiteX1441" fmla="*/ 404126 w 1116656"/>
                  <a:gd name="connsiteY1441" fmla="*/ 1022409 h 1060757"/>
                  <a:gd name="connsiteX1442" fmla="*/ 405159 w 1116656"/>
                  <a:gd name="connsiteY1442" fmla="*/ 1022999 h 1060757"/>
                  <a:gd name="connsiteX1443" fmla="*/ 401324 w 1116656"/>
                  <a:gd name="connsiteY1443" fmla="*/ 1025212 h 1060757"/>
                  <a:gd name="connsiteX1444" fmla="*/ 399259 w 1116656"/>
                  <a:gd name="connsiteY1444" fmla="*/ 1027867 h 1060757"/>
                  <a:gd name="connsiteX1445" fmla="*/ 398226 w 1116656"/>
                  <a:gd name="connsiteY1445" fmla="*/ 1027867 h 1060757"/>
                  <a:gd name="connsiteX1446" fmla="*/ 391884 w 1116656"/>
                  <a:gd name="connsiteY1446" fmla="*/ 1024622 h 1060757"/>
                  <a:gd name="connsiteX1447" fmla="*/ 385542 w 1116656"/>
                  <a:gd name="connsiteY1447" fmla="*/ 1022557 h 1060757"/>
                  <a:gd name="connsiteX1448" fmla="*/ 384067 w 1116656"/>
                  <a:gd name="connsiteY1448" fmla="*/ 1024032 h 1060757"/>
                  <a:gd name="connsiteX1449" fmla="*/ 383182 w 1116656"/>
                  <a:gd name="connsiteY1449" fmla="*/ 1029931 h 1060757"/>
                  <a:gd name="connsiteX1450" fmla="*/ 383182 w 1116656"/>
                  <a:gd name="connsiteY1450" fmla="*/ 1033619 h 1060757"/>
                  <a:gd name="connsiteX1451" fmla="*/ 384805 w 1116656"/>
                  <a:gd name="connsiteY1451" fmla="*/ 1037748 h 1060757"/>
                  <a:gd name="connsiteX1452" fmla="*/ 387902 w 1116656"/>
                  <a:gd name="connsiteY1452" fmla="*/ 1041436 h 1060757"/>
                  <a:gd name="connsiteX1453" fmla="*/ 394982 w 1116656"/>
                  <a:gd name="connsiteY1453" fmla="*/ 1044976 h 1060757"/>
                  <a:gd name="connsiteX1454" fmla="*/ 397047 w 1116656"/>
                  <a:gd name="connsiteY1454" fmla="*/ 1047188 h 1060757"/>
                  <a:gd name="connsiteX1455" fmla="*/ 405749 w 1116656"/>
                  <a:gd name="connsiteY1455" fmla="*/ 1051318 h 1060757"/>
                  <a:gd name="connsiteX1456" fmla="*/ 408403 w 1116656"/>
                  <a:gd name="connsiteY1456" fmla="*/ 1051613 h 1060757"/>
                  <a:gd name="connsiteX1457" fmla="*/ 411648 w 1116656"/>
                  <a:gd name="connsiteY1457" fmla="*/ 1051318 h 1060757"/>
                  <a:gd name="connsiteX1458" fmla="*/ 412681 w 1116656"/>
                  <a:gd name="connsiteY1458" fmla="*/ 1051318 h 1060757"/>
                  <a:gd name="connsiteX1459" fmla="*/ 413123 w 1116656"/>
                  <a:gd name="connsiteY1459" fmla="*/ 1052498 h 1060757"/>
                  <a:gd name="connsiteX1460" fmla="*/ 413566 w 1116656"/>
                  <a:gd name="connsiteY1460" fmla="*/ 1052940 h 1060757"/>
                  <a:gd name="connsiteX1461" fmla="*/ 411353 w 1116656"/>
                  <a:gd name="connsiteY1461" fmla="*/ 1054710 h 1060757"/>
                  <a:gd name="connsiteX1462" fmla="*/ 410026 w 1116656"/>
                  <a:gd name="connsiteY1462" fmla="*/ 1056775 h 1060757"/>
                  <a:gd name="connsiteX1463" fmla="*/ 410911 w 1116656"/>
                  <a:gd name="connsiteY1463" fmla="*/ 1057807 h 1060757"/>
                  <a:gd name="connsiteX1464" fmla="*/ 414598 w 1116656"/>
                  <a:gd name="connsiteY1464" fmla="*/ 1058840 h 1060757"/>
                  <a:gd name="connsiteX1465" fmla="*/ 415483 w 1116656"/>
                  <a:gd name="connsiteY1465" fmla="*/ 1058397 h 1060757"/>
                  <a:gd name="connsiteX1466" fmla="*/ 415483 w 1116656"/>
                  <a:gd name="connsiteY1466" fmla="*/ 1056480 h 1060757"/>
                  <a:gd name="connsiteX1467" fmla="*/ 416368 w 1116656"/>
                  <a:gd name="connsiteY1467" fmla="*/ 1055595 h 1060757"/>
                  <a:gd name="connsiteX1468" fmla="*/ 418285 w 1116656"/>
                  <a:gd name="connsiteY1468" fmla="*/ 1055595 h 1060757"/>
                  <a:gd name="connsiteX1469" fmla="*/ 419170 w 1116656"/>
                  <a:gd name="connsiteY1469" fmla="*/ 1056038 h 1060757"/>
                  <a:gd name="connsiteX1470" fmla="*/ 418728 w 1116656"/>
                  <a:gd name="connsiteY1470" fmla="*/ 1056922 h 1060757"/>
                  <a:gd name="connsiteX1471" fmla="*/ 418728 w 1116656"/>
                  <a:gd name="connsiteY1471" fmla="*/ 1058840 h 1060757"/>
                  <a:gd name="connsiteX1472" fmla="*/ 421530 w 1116656"/>
                  <a:gd name="connsiteY1472" fmla="*/ 1060610 h 1060757"/>
                  <a:gd name="connsiteX1473" fmla="*/ 426545 w 1116656"/>
                  <a:gd name="connsiteY1473" fmla="*/ 1059725 h 1060757"/>
                  <a:gd name="connsiteX1474" fmla="*/ 433625 w 1116656"/>
                  <a:gd name="connsiteY1474" fmla="*/ 1060757 h 1060757"/>
                  <a:gd name="connsiteX1475" fmla="*/ 444391 w 1116656"/>
                  <a:gd name="connsiteY1475" fmla="*/ 1058545 h 1060757"/>
                  <a:gd name="connsiteX1476" fmla="*/ 448669 w 1116656"/>
                  <a:gd name="connsiteY1476" fmla="*/ 1056038 h 1060757"/>
                  <a:gd name="connsiteX1477" fmla="*/ 452061 w 1116656"/>
                  <a:gd name="connsiteY1477" fmla="*/ 1056038 h 1060757"/>
                  <a:gd name="connsiteX1478" fmla="*/ 455896 w 1116656"/>
                  <a:gd name="connsiteY1478" fmla="*/ 1053088 h 1060757"/>
                  <a:gd name="connsiteX1479" fmla="*/ 461353 w 1116656"/>
                  <a:gd name="connsiteY1479" fmla="*/ 1050138 h 1060757"/>
                  <a:gd name="connsiteX1480" fmla="*/ 471972 w 1116656"/>
                  <a:gd name="connsiteY1480" fmla="*/ 1039813 h 1060757"/>
                  <a:gd name="connsiteX1481" fmla="*/ 478462 w 1116656"/>
                  <a:gd name="connsiteY1481" fmla="*/ 1035831 h 1060757"/>
                  <a:gd name="connsiteX1482" fmla="*/ 478904 w 1116656"/>
                  <a:gd name="connsiteY1482" fmla="*/ 1034356 h 1060757"/>
                  <a:gd name="connsiteX1483" fmla="*/ 480084 w 1116656"/>
                  <a:gd name="connsiteY1483" fmla="*/ 1033324 h 1060757"/>
                  <a:gd name="connsiteX1484" fmla="*/ 482297 w 1116656"/>
                  <a:gd name="connsiteY1484" fmla="*/ 1033029 h 1060757"/>
                  <a:gd name="connsiteX1485" fmla="*/ 484214 w 1116656"/>
                  <a:gd name="connsiteY1485" fmla="*/ 1030816 h 1060757"/>
                  <a:gd name="connsiteX1486" fmla="*/ 482002 w 1116656"/>
                  <a:gd name="connsiteY1486" fmla="*/ 1028899 h 1060757"/>
                  <a:gd name="connsiteX1487" fmla="*/ 488344 w 1116656"/>
                  <a:gd name="connsiteY1487" fmla="*/ 1025949 h 1060757"/>
                  <a:gd name="connsiteX1488" fmla="*/ 490114 w 1116656"/>
                  <a:gd name="connsiteY1488" fmla="*/ 1025507 h 1060757"/>
                  <a:gd name="connsiteX1489" fmla="*/ 491146 w 1116656"/>
                  <a:gd name="connsiteY1489" fmla="*/ 1024474 h 1060757"/>
                  <a:gd name="connsiteX1490" fmla="*/ 492179 w 1116656"/>
                  <a:gd name="connsiteY1490" fmla="*/ 1022999 h 1060757"/>
                  <a:gd name="connsiteX1491" fmla="*/ 490408 w 1116656"/>
                  <a:gd name="connsiteY1491" fmla="*/ 1020787 h 1060757"/>
                  <a:gd name="connsiteX1492" fmla="*/ 488639 w 1116656"/>
                  <a:gd name="connsiteY1492" fmla="*/ 1019017 h 1060757"/>
                  <a:gd name="connsiteX1493" fmla="*/ 490704 w 1116656"/>
                  <a:gd name="connsiteY1493" fmla="*/ 1019017 h 1060757"/>
                  <a:gd name="connsiteX1494" fmla="*/ 494981 w 1116656"/>
                  <a:gd name="connsiteY1494" fmla="*/ 1022262 h 1060757"/>
                  <a:gd name="connsiteX1495" fmla="*/ 496161 w 1116656"/>
                  <a:gd name="connsiteY1495" fmla="*/ 1024917 h 1060757"/>
                  <a:gd name="connsiteX1496" fmla="*/ 499258 w 1116656"/>
                  <a:gd name="connsiteY1496" fmla="*/ 1024474 h 1060757"/>
                  <a:gd name="connsiteX1497" fmla="*/ 502503 w 1116656"/>
                  <a:gd name="connsiteY1497" fmla="*/ 1022114 h 1060757"/>
                  <a:gd name="connsiteX1498" fmla="*/ 505010 w 1116656"/>
                  <a:gd name="connsiteY1498" fmla="*/ 1022852 h 1060757"/>
                  <a:gd name="connsiteX1499" fmla="*/ 505748 w 1116656"/>
                  <a:gd name="connsiteY1499" fmla="*/ 1021672 h 1060757"/>
                  <a:gd name="connsiteX1500" fmla="*/ 506780 w 1116656"/>
                  <a:gd name="connsiteY1500" fmla="*/ 1020787 h 1060757"/>
                  <a:gd name="connsiteX1501" fmla="*/ 511647 w 1116656"/>
                  <a:gd name="connsiteY1501" fmla="*/ 1012380 h 1060757"/>
                  <a:gd name="connsiteX1502" fmla="*/ 512237 w 1116656"/>
                  <a:gd name="connsiteY1502" fmla="*/ 1008545 h 1060757"/>
                  <a:gd name="connsiteX1503" fmla="*/ 512237 w 1116656"/>
                  <a:gd name="connsiteY1503" fmla="*/ 1006038 h 1060757"/>
                  <a:gd name="connsiteX1504" fmla="*/ 511058 w 1116656"/>
                  <a:gd name="connsiteY1504" fmla="*/ 1005595 h 1060757"/>
                  <a:gd name="connsiteX1505" fmla="*/ 510762 w 1116656"/>
                  <a:gd name="connsiteY1505" fmla="*/ 1003088 h 1060757"/>
                  <a:gd name="connsiteX1506" fmla="*/ 513270 w 1116656"/>
                  <a:gd name="connsiteY1506" fmla="*/ 1002203 h 1060757"/>
                  <a:gd name="connsiteX1507" fmla="*/ 515187 w 1116656"/>
                  <a:gd name="connsiteY1507" fmla="*/ 1000433 h 1060757"/>
                  <a:gd name="connsiteX1508" fmla="*/ 514302 w 1116656"/>
                  <a:gd name="connsiteY1508" fmla="*/ 996156 h 1060757"/>
                  <a:gd name="connsiteX1509" fmla="*/ 515925 w 1116656"/>
                  <a:gd name="connsiteY1509" fmla="*/ 993501 h 1060757"/>
                  <a:gd name="connsiteX1510" fmla="*/ 516219 w 1116656"/>
                  <a:gd name="connsiteY1510" fmla="*/ 996746 h 1060757"/>
                  <a:gd name="connsiteX1511" fmla="*/ 516957 w 1116656"/>
                  <a:gd name="connsiteY1511" fmla="*/ 999696 h 1060757"/>
                  <a:gd name="connsiteX1512" fmla="*/ 516957 w 1116656"/>
                  <a:gd name="connsiteY1512" fmla="*/ 1006480 h 1060757"/>
                  <a:gd name="connsiteX1513" fmla="*/ 517252 w 1116656"/>
                  <a:gd name="connsiteY1513" fmla="*/ 1007955 h 1060757"/>
                  <a:gd name="connsiteX1514" fmla="*/ 519760 w 1116656"/>
                  <a:gd name="connsiteY1514" fmla="*/ 1011495 h 1060757"/>
                  <a:gd name="connsiteX1515" fmla="*/ 522119 w 1116656"/>
                  <a:gd name="connsiteY1515" fmla="*/ 1015772 h 1060757"/>
                  <a:gd name="connsiteX1516" fmla="*/ 525069 w 1116656"/>
                  <a:gd name="connsiteY1516" fmla="*/ 1016215 h 1060757"/>
                  <a:gd name="connsiteX1517" fmla="*/ 526544 w 1116656"/>
                  <a:gd name="connsiteY1517" fmla="*/ 1016510 h 1060757"/>
                  <a:gd name="connsiteX1518" fmla="*/ 528904 w 1116656"/>
                  <a:gd name="connsiteY1518" fmla="*/ 1017395 h 1060757"/>
                  <a:gd name="connsiteX1519" fmla="*/ 529936 w 1116656"/>
                  <a:gd name="connsiteY1519" fmla="*/ 1017395 h 1060757"/>
                  <a:gd name="connsiteX1520" fmla="*/ 535984 w 1116656"/>
                  <a:gd name="connsiteY1520" fmla="*/ 1018870 h 1060757"/>
                  <a:gd name="connsiteX1521" fmla="*/ 536573 w 1116656"/>
                  <a:gd name="connsiteY1521" fmla="*/ 1020345 h 1060757"/>
                  <a:gd name="connsiteX1522" fmla="*/ 536573 w 1116656"/>
                  <a:gd name="connsiteY1522" fmla="*/ 1021524 h 1060757"/>
                  <a:gd name="connsiteX1523" fmla="*/ 538786 w 1116656"/>
                  <a:gd name="connsiteY1523" fmla="*/ 1026392 h 1060757"/>
                  <a:gd name="connsiteX1524" fmla="*/ 540703 w 1116656"/>
                  <a:gd name="connsiteY1524" fmla="*/ 1026982 h 1060757"/>
                  <a:gd name="connsiteX1525" fmla="*/ 543358 w 1116656"/>
                  <a:gd name="connsiteY1525" fmla="*/ 1025654 h 1060757"/>
                  <a:gd name="connsiteX1526" fmla="*/ 545128 w 1116656"/>
                  <a:gd name="connsiteY1526" fmla="*/ 1022114 h 1060757"/>
                  <a:gd name="connsiteX1527" fmla="*/ 546160 w 1116656"/>
                  <a:gd name="connsiteY1527" fmla="*/ 1016805 h 1060757"/>
                  <a:gd name="connsiteX1528" fmla="*/ 547340 w 1116656"/>
                  <a:gd name="connsiteY1528" fmla="*/ 1011643 h 1060757"/>
                  <a:gd name="connsiteX1529" fmla="*/ 545865 w 1116656"/>
                  <a:gd name="connsiteY1529" fmla="*/ 1006185 h 1060757"/>
                  <a:gd name="connsiteX1530" fmla="*/ 544390 w 1116656"/>
                  <a:gd name="connsiteY1530" fmla="*/ 1001318 h 1060757"/>
                  <a:gd name="connsiteX1531" fmla="*/ 544390 w 1116656"/>
                  <a:gd name="connsiteY1531" fmla="*/ 999843 h 1060757"/>
                  <a:gd name="connsiteX1532" fmla="*/ 548225 w 1116656"/>
                  <a:gd name="connsiteY1532" fmla="*/ 995713 h 1060757"/>
                  <a:gd name="connsiteX1533" fmla="*/ 549405 w 1116656"/>
                  <a:gd name="connsiteY1533" fmla="*/ 992321 h 1060757"/>
                  <a:gd name="connsiteX1534" fmla="*/ 550733 w 1116656"/>
                  <a:gd name="connsiteY1534" fmla="*/ 989224 h 1060757"/>
                  <a:gd name="connsiteX1535" fmla="*/ 552207 w 1116656"/>
                  <a:gd name="connsiteY1535" fmla="*/ 988192 h 1060757"/>
                  <a:gd name="connsiteX1536" fmla="*/ 554420 w 1116656"/>
                  <a:gd name="connsiteY1536" fmla="*/ 987896 h 1060757"/>
                  <a:gd name="connsiteX1537" fmla="*/ 556927 w 1116656"/>
                  <a:gd name="connsiteY1537" fmla="*/ 987306 h 1060757"/>
                  <a:gd name="connsiteX1538" fmla="*/ 560172 w 1116656"/>
                  <a:gd name="connsiteY1538" fmla="*/ 985242 h 1060757"/>
                  <a:gd name="connsiteX1539" fmla="*/ 562974 w 1116656"/>
                  <a:gd name="connsiteY1539" fmla="*/ 982439 h 1060757"/>
                  <a:gd name="connsiteX1540" fmla="*/ 565187 w 1116656"/>
                  <a:gd name="connsiteY1540" fmla="*/ 979785 h 1060757"/>
                  <a:gd name="connsiteX1541" fmla="*/ 565924 w 1116656"/>
                  <a:gd name="connsiteY1541" fmla="*/ 974622 h 1060757"/>
                  <a:gd name="connsiteX1542" fmla="*/ 565924 w 1116656"/>
                  <a:gd name="connsiteY1542" fmla="*/ 971967 h 1060757"/>
                  <a:gd name="connsiteX1543" fmla="*/ 566956 w 1116656"/>
                  <a:gd name="connsiteY1543" fmla="*/ 970050 h 1060757"/>
                  <a:gd name="connsiteX1544" fmla="*/ 567841 w 1116656"/>
                  <a:gd name="connsiteY1544" fmla="*/ 966215 h 1060757"/>
                  <a:gd name="connsiteX1545" fmla="*/ 566956 w 1116656"/>
                  <a:gd name="connsiteY1545" fmla="*/ 962528 h 1060757"/>
                  <a:gd name="connsiteX1546" fmla="*/ 564154 w 1116656"/>
                  <a:gd name="connsiteY1546" fmla="*/ 956776 h 1060757"/>
                  <a:gd name="connsiteX1547" fmla="*/ 560762 w 1116656"/>
                  <a:gd name="connsiteY1547" fmla="*/ 948811 h 1060757"/>
                  <a:gd name="connsiteX1548" fmla="*/ 560172 w 1116656"/>
                  <a:gd name="connsiteY1548" fmla="*/ 944387 h 1060757"/>
                  <a:gd name="connsiteX1549" fmla="*/ 561795 w 1116656"/>
                  <a:gd name="connsiteY1549" fmla="*/ 943502 h 1060757"/>
                  <a:gd name="connsiteX1550" fmla="*/ 564744 w 1116656"/>
                  <a:gd name="connsiteY1550" fmla="*/ 942764 h 1060757"/>
                  <a:gd name="connsiteX1551" fmla="*/ 570349 w 1116656"/>
                  <a:gd name="connsiteY1551" fmla="*/ 942764 h 1060757"/>
                  <a:gd name="connsiteX1552" fmla="*/ 570939 w 1116656"/>
                  <a:gd name="connsiteY1552" fmla="*/ 942027 h 1060757"/>
                  <a:gd name="connsiteX1553" fmla="*/ 571529 w 1116656"/>
                  <a:gd name="connsiteY1553" fmla="*/ 940109 h 1060757"/>
                  <a:gd name="connsiteX1554" fmla="*/ 572856 w 1116656"/>
                  <a:gd name="connsiteY1554" fmla="*/ 937454 h 1060757"/>
                  <a:gd name="connsiteX1555" fmla="*/ 574184 w 1116656"/>
                  <a:gd name="connsiteY1555" fmla="*/ 935537 h 1060757"/>
                  <a:gd name="connsiteX1556" fmla="*/ 575069 w 1116656"/>
                  <a:gd name="connsiteY1556" fmla="*/ 932735 h 1060757"/>
                  <a:gd name="connsiteX1557" fmla="*/ 575511 w 1116656"/>
                  <a:gd name="connsiteY1557" fmla="*/ 930227 h 1060757"/>
                  <a:gd name="connsiteX1558" fmla="*/ 572266 w 1116656"/>
                  <a:gd name="connsiteY1558" fmla="*/ 926540 h 1060757"/>
                  <a:gd name="connsiteX1559" fmla="*/ 567989 w 1116656"/>
                  <a:gd name="connsiteY1559" fmla="*/ 922705 h 1060757"/>
                  <a:gd name="connsiteX1560" fmla="*/ 565187 w 1116656"/>
                  <a:gd name="connsiteY1560" fmla="*/ 921378 h 1060757"/>
                  <a:gd name="connsiteX1561" fmla="*/ 560172 w 1116656"/>
                  <a:gd name="connsiteY1561" fmla="*/ 918133 h 1060757"/>
                  <a:gd name="connsiteX1562" fmla="*/ 556632 w 1116656"/>
                  <a:gd name="connsiteY1562" fmla="*/ 915478 h 1060757"/>
                  <a:gd name="connsiteX1563" fmla="*/ 558697 w 1116656"/>
                  <a:gd name="connsiteY1563" fmla="*/ 905154 h 1060757"/>
                  <a:gd name="connsiteX1564" fmla="*/ 560172 w 1116656"/>
                  <a:gd name="connsiteY1564" fmla="*/ 897484 h 1060757"/>
                  <a:gd name="connsiteX1565" fmla="*/ 560467 w 1116656"/>
                  <a:gd name="connsiteY1565" fmla="*/ 895567 h 1060757"/>
                  <a:gd name="connsiteX1566" fmla="*/ 560467 w 1116656"/>
                  <a:gd name="connsiteY1566" fmla="*/ 892617 h 1060757"/>
                  <a:gd name="connsiteX1567" fmla="*/ 555600 w 1116656"/>
                  <a:gd name="connsiteY1567" fmla="*/ 880228 h 1060757"/>
                  <a:gd name="connsiteX1568" fmla="*/ 555600 w 1116656"/>
                  <a:gd name="connsiteY1568" fmla="*/ 877426 h 1060757"/>
                  <a:gd name="connsiteX1569" fmla="*/ 556190 w 1116656"/>
                  <a:gd name="connsiteY1569" fmla="*/ 874918 h 1060757"/>
                  <a:gd name="connsiteX1570" fmla="*/ 555600 w 1116656"/>
                  <a:gd name="connsiteY1570" fmla="*/ 870641 h 1060757"/>
                  <a:gd name="connsiteX1571" fmla="*/ 555305 w 1116656"/>
                  <a:gd name="connsiteY1571" fmla="*/ 866806 h 1060757"/>
                  <a:gd name="connsiteX1572" fmla="*/ 556190 w 1116656"/>
                  <a:gd name="connsiteY1572" fmla="*/ 865626 h 1060757"/>
                  <a:gd name="connsiteX1573" fmla="*/ 558255 w 1116656"/>
                  <a:gd name="connsiteY1573" fmla="*/ 863414 h 1060757"/>
                  <a:gd name="connsiteX1574" fmla="*/ 556337 w 1116656"/>
                  <a:gd name="connsiteY1574" fmla="*/ 860022 h 1060757"/>
                  <a:gd name="connsiteX1575" fmla="*/ 556337 w 1116656"/>
                  <a:gd name="connsiteY1575" fmla="*/ 859727 h 1060757"/>
                  <a:gd name="connsiteX1576" fmla="*/ 552503 w 1116656"/>
                  <a:gd name="connsiteY1576" fmla="*/ 851320 h 1060757"/>
                  <a:gd name="connsiteX1577" fmla="*/ 558107 w 1116656"/>
                  <a:gd name="connsiteY1577" fmla="*/ 843060 h 1060757"/>
                  <a:gd name="connsiteX1578" fmla="*/ 557075 w 1116656"/>
                  <a:gd name="connsiteY1578" fmla="*/ 838783 h 1060757"/>
                  <a:gd name="connsiteX1579" fmla="*/ 560320 w 1116656"/>
                  <a:gd name="connsiteY1579" fmla="*/ 835685 h 1060757"/>
                  <a:gd name="connsiteX1580" fmla="*/ 566367 w 1116656"/>
                  <a:gd name="connsiteY1580" fmla="*/ 828458 h 1060757"/>
                  <a:gd name="connsiteX1581" fmla="*/ 569759 w 1116656"/>
                  <a:gd name="connsiteY1581" fmla="*/ 824476 h 1060757"/>
                  <a:gd name="connsiteX1582" fmla="*/ 570497 w 1116656"/>
                  <a:gd name="connsiteY1582" fmla="*/ 823739 h 1060757"/>
                  <a:gd name="connsiteX1583" fmla="*/ 573151 w 1116656"/>
                  <a:gd name="connsiteY1583" fmla="*/ 821969 h 1060757"/>
                  <a:gd name="connsiteX1584" fmla="*/ 578314 w 1116656"/>
                  <a:gd name="connsiteY1584" fmla="*/ 819904 h 1060757"/>
                  <a:gd name="connsiteX1585" fmla="*/ 583918 w 1116656"/>
                  <a:gd name="connsiteY1585" fmla="*/ 818872 h 1060757"/>
                  <a:gd name="connsiteX1586" fmla="*/ 586425 w 1116656"/>
                  <a:gd name="connsiteY1586" fmla="*/ 818872 h 1060757"/>
                  <a:gd name="connsiteX1587" fmla="*/ 596160 w 1116656"/>
                  <a:gd name="connsiteY1587" fmla="*/ 820346 h 1060757"/>
                  <a:gd name="connsiteX1588" fmla="*/ 603682 w 1116656"/>
                  <a:gd name="connsiteY1588" fmla="*/ 821526 h 1060757"/>
                  <a:gd name="connsiteX1589" fmla="*/ 604714 w 1116656"/>
                  <a:gd name="connsiteY1589" fmla="*/ 820346 h 1060757"/>
                  <a:gd name="connsiteX1590" fmla="*/ 606337 w 1116656"/>
                  <a:gd name="connsiteY1590" fmla="*/ 817987 h 1060757"/>
                  <a:gd name="connsiteX1591" fmla="*/ 608401 w 1116656"/>
                  <a:gd name="connsiteY1591" fmla="*/ 814742 h 1060757"/>
                  <a:gd name="connsiteX1592" fmla="*/ 608401 w 1116656"/>
                  <a:gd name="connsiteY1592" fmla="*/ 811054 h 1060757"/>
                  <a:gd name="connsiteX1593" fmla="*/ 607812 w 1116656"/>
                  <a:gd name="connsiteY1593" fmla="*/ 805745 h 1060757"/>
                  <a:gd name="connsiteX1594" fmla="*/ 606779 w 1116656"/>
                  <a:gd name="connsiteY1594" fmla="*/ 802500 h 1060757"/>
                  <a:gd name="connsiteX1595" fmla="*/ 601469 w 1116656"/>
                  <a:gd name="connsiteY1595" fmla="*/ 800435 h 1060757"/>
                  <a:gd name="connsiteX1596" fmla="*/ 595570 w 1116656"/>
                  <a:gd name="connsiteY1596" fmla="*/ 797633 h 1060757"/>
                  <a:gd name="connsiteX1597" fmla="*/ 602797 w 1116656"/>
                  <a:gd name="connsiteY1597" fmla="*/ 788488 h 1060757"/>
                  <a:gd name="connsiteX1598" fmla="*/ 607812 w 1116656"/>
                  <a:gd name="connsiteY1598" fmla="*/ 782146 h 1060757"/>
                  <a:gd name="connsiteX1599" fmla="*/ 614006 w 1116656"/>
                  <a:gd name="connsiteY1599" fmla="*/ 772559 h 1060757"/>
                  <a:gd name="connsiteX1600" fmla="*/ 615924 w 1116656"/>
                  <a:gd name="connsiteY1600" fmla="*/ 768577 h 1060757"/>
                  <a:gd name="connsiteX1601" fmla="*/ 617251 w 1116656"/>
                  <a:gd name="connsiteY1601" fmla="*/ 766955 h 1060757"/>
                  <a:gd name="connsiteX1602" fmla="*/ 619021 w 1116656"/>
                  <a:gd name="connsiteY1602" fmla="*/ 752206 h 1060757"/>
                  <a:gd name="connsiteX1603" fmla="*/ 620201 w 1116656"/>
                  <a:gd name="connsiteY1603" fmla="*/ 748076 h 1060757"/>
                  <a:gd name="connsiteX1604" fmla="*/ 621234 w 1116656"/>
                  <a:gd name="connsiteY1604" fmla="*/ 745863 h 1060757"/>
                  <a:gd name="connsiteX1605" fmla="*/ 621234 w 1116656"/>
                  <a:gd name="connsiteY1605" fmla="*/ 743651 h 1060757"/>
                  <a:gd name="connsiteX1606" fmla="*/ 620643 w 1116656"/>
                  <a:gd name="connsiteY1606" fmla="*/ 739816 h 1060757"/>
                  <a:gd name="connsiteX1607" fmla="*/ 618874 w 1116656"/>
                  <a:gd name="connsiteY1607" fmla="*/ 731262 h 1060757"/>
                  <a:gd name="connsiteX1608" fmla="*/ 628608 w 1116656"/>
                  <a:gd name="connsiteY1608" fmla="*/ 730229 h 1060757"/>
                  <a:gd name="connsiteX1609" fmla="*/ 631853 w 1116656"/>
                  <a:gd name="connsiteY1609" fmla="*/ 729639 h 1060757"/>
                  <a:gd name="connsiteX1610" fmla="*/ 634803 w 1116656"/>
                  <a:gd name="connsiteY1610" fmla="*/ 728607 h 1060757"/>
                  <a:gd name="connsiteX1611" fmla="*/ 640555 w 1116656"/>
                  <a:gd name="connsiteY1611" fmla="*/ 725952 h 1060757"/>
                  <a:gd name="connsiteX1612" fmla="*/ 643357 w 1116656"/>
                  <a:gd name="connsiteY1612" fmla="*/ 723592 h 1060757"/>
                  <a:gd name="connsiteX1613" fmla="*/ 641735 w 1116656"/>
                  <a:gd name="connsiteY1613" fmla="*/ 715628 h 1060757"/>
                  <a:gd name="connsiteX1614" fmla="*/ 645274 w 1116656"/>
                  <a:gd name="connsiteY1614" fmla="*/ 712973 h 1060757"/>
                  <a:gd name="connsiteX1615" fmla="*/ 653829 w 1116656"/>
                  <a:gd name="connsiteY1615" fmla="*/ 703533 h 1060757"/>
                  <a:gd name="connsiteX1616" fmla="*/ 663121 w 1116656"/>
                  <a:gd name="connsiteY1616" fmla="*/ 694389 h 1060757"/>
                  <a:gd name="connsiteX1617" fmla="*/ 667398 w 1116656"/>
                  <a:gd name="connsiteY1617" fmla="*/ 690849 h 1060757"/>
                  <a:gd name="connsiteX1618" fmla="*/ 667840 w 1116656"/>
                  <a:gd name="connsiteY1618" fmla="*/ 689227 h 1060757"/>
                  <a:gd name="connsiteX1619" fmla="*/ 668136 w 1116656"/>
                  <a:gd name="connsiteY1619" fmla="*/ 686424 h 1060757"/>
                  <a:gd name="connsiteX1620" fmla="*/ 666218 w 1116656"/>
                  <a:gd name="connsiteY1620" fmla="*/ 682147 h 1060757"/>
                  <a:gd name="connsiteX1621" fmla="*/ 664153 w 1116656"/>
                  <a:gd name="connsiteY1621" fmla="*/ 679492 h 1060757"/>
                  <a:gd name="connsiteX1622" fmla="*/ 660171 w 1116656"/>
                  <a:gd name="connsiteY1622" fmla="*/ 674478 h 1060757"/>
                  <a:gd name="connsiteX1623" fmla="*/ 661941 w 1116656"/>
                  <a:gd name="connsiteY1623" fmla="*/ 670938 h 1060757"/>
                  <a:gd name="connsiteX1624" fmla="*/ 664891 w 1116656"/>
                  <a:gd name="connsiteY1624" fmla="*/ 670200 h 1060757"/>
                  <a:gd name="connsiteX1625" fmla="*/ 668873 w 1116656"/>
                  <a:gd name="connsiteY1625" fmla="*/ 668873 h 1060757"/>
                  <a:gd name="connsiteX1626" fmla="*/ 671970 w 1116656"/>
                  <a:gd name="connsiteY1626" fmla="*/ 665776 h 1060757"/>
                  <a:gd name="connsiteX1627" fmla="*/ 672265 w 1116656"/>
                  <a:gd name="connsiteY1627" fmla="*/ 665333 h 1060757"/>
                  <a:gd name="connsiteX1628" fmla="*/ 677428 w 1116656"/>
                  <a:gd name="connsiteY1628" fmla="*/ 653386 h 1060757"/>
                  <a:gd name="connsiteX1629" fmla="*/ 687605 w 1116656"/>
                  <a:gd name="connsiteY1629" fmla="*/ 647339 h 1060757"/>
                  <a:gd name="connsiteX1630" fmla="*/ 691587 w 1116656"/>
                  <a:gd name="connsiteY1630" fmla="*/ 643947 h 1060757"/>
                  <a:gd name="connsiteX1631" fmla="*/ 697929 w 1116656"/>
                  <a:gd name="connsiteY1631" fmla="*/ 646454 h 1060757"/>
                  <a:gd name="connsiteX1632" fmla="*/ 707073 w 1116656"/>
                  <a:gd name="connsiteY1632" fmla="*/ 650142 h 1060757"/>
                  <a:gd name="connsiteX1633" fmla="*/ 711203 w 1116656"/>
                  <a:gd name="connsiteY1633" fmla="*/ 644537 h 1060757"/>
                  <a:gd name="connsiteX1634" fmla="*/ 712530 w 1116656"/>
                  <a:gd name="connsiteY1634" fmla="*/ 642472 h 1060757"/>
                  <a:gd name="connsiteX1635" fmla="*/ 713858 w 1116656"/>
                  <a:gd name="connsiteY1635" fmla="*/ 639375 h 1060757"/>
                  <a:gd name="connsiteX1636" fmla="*/ 713268 w 1116656"/>
                  <a:gd name="connsiteY1636" fmla="*/ 634065 h 1060757"/>
                  <a:gd name="connsiteX1637" fmla="*/ 712973 w 1116656"/>
                  <a:gd name="connsiteY1637" fmla="*/ 627280 h 1060757"/>
                  <a:gd name="connsiteX1638" fmla="*/ 713416 w 1116656"/>
                  <a:gd name="connsiteY1638" fmla="*/ 624478 h 1060757"/>
                  <a:gd name="connsiteX1639" fmla="*/ 717103 w 1116656"/>
                  <a:gd name="connsiteY1639" fmla="*/ 623298 h 1060757"/>
                  <a:gd name="connsiteX1640" fmla="*/ 719020 w 1116656"/>
                  <a:gd name="connsiteY1640" fmla="*/ 623003 h 1060757"/>
                  <a:gd name="connsiteX1641" fmla="*/ 729197 w 1116656"/>
                  <a:gd name="connsiteY1641" fmla="*/ 625805 h 1060757"/>
                  <a:gd name="connsiteX1642" fmla="*/ 731704 w 1116656"/>
                  <a:gd name="connsiteY1642" fmla="*/ 625805 h 1060757"/>
                  <a:gd name="connsiteX1643" fmla="*/ 736571 w 1116656"/>
                  <a:gd name="connsiteY1643" fmla="*/ 626100 h 1060757"/>
                  <a:gd name="connsiteX1644" fmla="*/ 742028 w 1116656"/>
                  <a:gd name="connsiteY1644" fmla="*/ 627280 h 1060757"/>
                  <a:gd name="connsiteX1645" fmla="*/ 753386 w 1116656"/>
                  <a:gd name="connsiteY1645" fmla="*/ 630525 h 1060757"/>
                  <a:gd name="connsiteX1646" fmla="*/ 758105 w 1116656"/>
                  <a:gd name="connsiteY1646" fmla="*/ 631853 h 1060757"/>
                  <a:gd name="connsiteX1647" fmla="*/ 760760 w 1116656"/>
                  <a:gd name="connsiteY1647" fmla="*/ 632148 h 1060757"/>
                  <a:gd name="connsiteX1648" fmla="*/ 762972 w 1116656"/>
                  <a:gd name="connsiteY1648" fmla="*/ 630673 h 1060757"/>
                  <a:gd name="connsiteX1649" fmla="*/ 767839 w 1116656"/>
                  <a:gd name="connsiteY1649" fmla="*/ 626690 h 1060757"/>
                  <a:gd name="connsiteX1650" fmla="*/ 760760 w 1116656"/>
                  <a:gd name="connsiteY1650" fmla="*/ 623741 h 1060757"/>
                  <a:gd name="connsiteX1651" fmla="*/ 765480 w 1116656"/>
                  <a:gd name="connsiteY1651" fmla="*/ 620791 h 1060757"/>
                  <a:gd name="connsiteX1652" fmla="*/ 767839 w 1116656"/>
                  <a:gd name="connsiteY1652" fmla="*/ 617841 h 1060757"/>
                  <a:gd name="connsiteX1653" fmla="*/ 769905 w 1116656"/>
                  <a:gd name="connsiteY1653" fmla="*/ 614154 h 1060757"/>
                  <a:gd name="connsiteX1654" fmla="*/ 770642 w 1116656"/>
                  <a:gd name="connsiteY1654" fmla="*/ 609876 h 1060757"/>
                  <a:gd name="connsiteX1655" fmla="*/ 770347 w 1116656"/>
                  <a:gd name="connsiteY1655" fmla="*/ 607517 h 1060757"/>
                  <a:gd name="connsiteX1656" fmla="*/ 768872 w 1116656"/>
                  <a:gd name="connsiteY1656" fmla="*/ 605894 h 1060757"/>
                  <a:gd name="connsiteX1657" fmla="*/ 764595 w 1116656"/>
                  <a:gd name="connsiteY1657" fmla="*/ 601912 h 1060757"/>
                  <a:gd name="connsiteX1658" fmla="*/ 774329 w 1116656"/>
                  <a:gd name="connsiteY1658" fmla="*/ 601322 h 1060757"/>
                  <a:gd name="connsiteX1659" fmla="*/ 777722 w 1116656"/>
                  <a:gd name="connsiteY1659" fmla="*/ 601322 h 1060757"/>
                  <a:gd name="connsiteX1660" fmla="*/ 779197 w 1116656"/>
                  <a:gd name="connsiteY1660" fmla="*/ 599699 h 1060757"/>
                  <a:gd name="connsiteX1661" fmla="*/ 784801 w 1116656"/>
                  <a:gd name="connsiteY1661" fmla="*/ 599699 h 1060757"/>
                  <a:gd name="connsiteX1662" fmla="*/ 789374 w 1116656"/>
                  <a:gd name="connsiteY1662" fmla="*/ 601027 h 1060757"/>
                  <a:gd name="connsiteX1663" fmla="*/ 790406 w 1116656"/>
                  <a:gd name="connsiteY1663" fmla="*/ 600437 h 1060757"/>
                  <a:gd name="connsiteX1664" fmla="*/ 790996 w 1116656"/>
                  <a:gd name="connsiteY1664" fmla="*/ 599257 h 1060757"/>
                  <a:gd name="connsiteX1665" fmla="*/ 789078 w 1116656"/>
                  <a:gd name="connsiteY1665" fmla="*/ 594390 h 1060757"/>
                  <a:gd name="connsiteX1666" fmla="*/ 789374 w 1116656"/>
                  <a:gd name="connsiteY1666" fmla="*/ 593062 h 1060757"/>
                  <a:gd name="connsiteX1667" fmla="*/ 791438 w 1116656"/>
                  <a:gd name="connsiteY1667" fmla="*/ 591587 h 1060757"/>
                  <a:gd name="connsiteX1668" fmla="*/ 794683 w 1116656"/>
                  <a:gd name="connsiteY1668" fmla="*/ 590408 h 1060757"/>
                  <a:gd name="connsiteX1669" fmla="*/ 803975 w 1116656"/>
                  <a:gd name="connsiteY1669" fmla="*/ 590408 h 1060757"/>
                  <a:gd name="connsiteX1670" fmla="*/ 809137 w 1116656"/>
                  <a:gd name="connsiteY1670" fmla="*/ 595865 h 1060757"/>
                  <a:gd name="connsiteX1671" fmla="*/ 813562 w 1116656"/>
                  <a:gd name="connsiteY1671" fmla="*/ 601027 h 1060757"/>
                  <a:gd name="connsiteX1672" fmla="*/ 815922 w 1116656"/>
                  <a:gd name="connsiteY1672" fmla="*/ 603239 h 1060757"/>
                  <a:gd name="connsiteX1673" fmla="*/ 821674 w 1116656"/>
                  <a:gd name="connsiteY1673" fmla="*/ 609581 h 1060757"/>
                  <a:gd name="connsiteX1674" fmla="*/ 823886 w 1116656"/>
                  <a:gd name="connsiteY1674" fmla="*/ 613269 h 1060757"/>
                  <a:gd name="connsiteX1675" fmla="*/ 824624 w 1116656"/>
                  <a:gd name="connsiteY1675" fmla="*/ 615924 h 1060757"/>
                  <a:gd name="connsiteX1676" fmla="*/ 826984 w 1116656"/>
                  <a:gd name="connsiteY1676" fmla="*/ 615924 h 1060757"/>
                  <a:gd name="connsiteX1677" fmla="*/ 835096 w 1116656"/>
                  <a:gd name="connsiteY1677" fmla="*/ 617103 h 1060757"/>
                  <a:gd name="connsiteX1678" fmla="*/ 841880 w 1116656"/>
                  <a:gd name="connsiteY1678" fmla="*/ 617988 h 1060757"/>
                  <a:gd name="connsiteX1679" fmla="*/ 843798 w 1116656"/>
                  <a:gd name="connsiteY1679" fmla="*/ 619463 h 1060757"/>
                  <a:gd name="connsiteX1680" fmla="*/ 848517 w 1116656"/>
                  <a:gd name="connsiteY1680" fmla="*/ 619168 h 1060757"/>
                  <a:gd name="connsiteX1681" fmla="*/ 852204 w 1116656"/>
                  <a:gd name="connsiteY1681" fmla="*/ 617841 h 1060757"/>
                  <a:gd name="connsiteX1682" fmla="*/ 858547 w 1116656"/>
                  <a:gd name="connsiteY1682" fmla="*/ 616218 h 1060757"/>
                  <a:gd name="connsiteX1683" fmla="*/ 860317 w 1116656"/>
                  <a:gd name="connsiteY1683" fmla="*/ 614154 h 1060757"/>
                  <a:gd name="connsiteX1684" fmla="*/ 862381 w 1116656"/>
                  <a:gd name="connsiteY1684" fmla="*/ 611941 h 1060757"/>
                  <a:gd name="connsiteX1685" fmla="*/ 866069 w 1116656"/>
                  <a:gd name="connsiteY1685" fmla="*/ 612236 h 1060757"/>
                  <a:gd name="connsiteX1686" fmla="*/ 870198 w 1116656"/>
                  <a:gd name="connsiteY1686" fmla="*/ 614006 h 1060757"/>
                  <a:gd name="connsiteX1687" fmla="*/ 874918 w 1116656"/>
                  <a:gd name="connsiteY1687" fmla="*/ 616218 h 1060757"/>
                  <a:gd name="connsiteX1688" fmla="*/ 879048 w 1116656"/>
                  <a:gd name="connsiteY1688" fmla="*/ 617251 h 1060757"/>
                  <a:gd name="connsiteX1689" fmla="*/ 884653 w 1116656"/>
                  <a:gd name="connsiteY1689" fmla="*/ 618873 h 1060757"/>
                  <a:gd name="connsiteX1690" fmla="*/ 887307 w 1116656"/>
                  <a:gd name="connsiteY1690" fmla="*/ 620938 h 1060757"/>
                  <a:gd name="connsiteX1691" fmla="*/ 890995 w 1116656"/>
                  <a:gd name="connsiteY1691" fmla="*/ 621528 h 1060757"/>
                  <a:gd name="connsiteX1692" fmla="*/ 894830 w 1116656"/>
                  <a:gd name="connsiteY1692" fmla="*/ 619463 h 1060757"/>
                  <a:gd name="connsiteX1693" fmla="*/ 897042 w 1116656"/>
                  <a:gd name="connsiteY1693" fmla="*/ 613711 h 1060757"/>
                  <a:gd name="connsiteX1694" fmla="*/ 899107 w 1116656"/>
                  <a:gd name="connsiteY1694" fmla="*/ 611204 h 1060757"/>
                  <a:gd name="connsiteX1695" fmla="*/ 901909 w 1116656"/>
                  <a:gd name="connsiteY1695" fmla="*/ 609286 h 1060757"/>
                  <a:gd name="connsiteX1696" fmla="*/ 905154 w 1116656"/>
                  <a:gd name="connsiteY1696" fmla="*/ 608401 h 1060757"/>
                  <a:gd name="connsiteX1697" fmla="*/ 907661 w 1116656"/>
                  <a:gd name="connsiteY1697" fmla="*/ 608106 h 1060757"/>
                  <a:gd name="connsiteX1698" fmla="*/ 909579 w 1116656"/>
                  <a:gd name="connsiteY1698" fmla="*/ 606632 h 1060757"/>
                  <a:gd name="connsiteX1699" fmla="*/ 912234 w 1116656"/>
                  <a:gd name="connsiteY1699" fmla="*/ 603387 h 1060757"/>
                  <a:gd name="connsiteX1700" fmla="*/ 912824 w 1116656"/>
                  <a:gd name="connsiteY1700" fmla="*/ 599404 h 1060757"/>
                  <a:gd name="connsiteX1701" fmla="*/ 912381 w 1116656"/>
                  <a:gd name="connsiteY1701" fmla="*/ 592325 h 1060757"/>
                  <a:gd name="connsiteX1702" fmla="*/ 912824 w 1116656"/>
                  <a:gd name="connsiteY1702" fmla="*/ 589965 h 1060757"/>
                  <a:gd name="connsiteX1703" fmla="*/ 915036 w 1116656"/>
                  <a:gd name="connsiteY1703" fmla="*/ 586130 h 1060757"/>
                  <a:gd name="connsiteX1704" fmla="*/ 917986 w 1116656"/>
                  <a:gd name="connsiteY1704" fmla="*/ 575806 h 1060757"/>
                  <a:gd name="connsiteX1705" fmla="*/ 919313 w 1116656"/>
                  <a:gd name="connsiteY1705" fmla="*/ 572856 h 1060757"/>
                  <a:gd name="connsiteX1706" fmla="*/ 920935 w 1116656"/>
                  <a:gd name="connsiteY1706" fmla="*/ 571086 h 1060757"/>
                  <a:gd name="connsiteX1707" fmla="*/ 923148 w 1116656"/>
                  <a:gd name="connsiteY1707" fmla="*/ 570054 h 1060757"/>
                  <a:gd name="connsiteX1708" fmla="*/ 927130 w 1116656"/>
                  <a:gd name="connsiteY1708" fmla="*/ 566956 h 1060757"/>
                  <a:gd name="connsiteX1709" fmla="*/ 932735 w 1116656"/>
                  <a:gd name="connsiteY1709" fmla="*/ 560762 h 1060757"/>
                  <a:gd name="connsiteX1710" fmla="*/ 934210 w 1116656"/>
                  <a:gd name="connsiteY1710" fmla="*/ 560172 h 1060757"/>
                  <a:gd name="connsiteX1711" fmla="*/ 938340 w 1116656"/>
                  <a:gd name="connsiteY1711" fmla="*/ 559877 h 1060757"/>
                  <a:gd name="connsiteX1712" fmla="*/ 943354 w 1116656"/>
                  <a:gd name="connsiteY1712" fmla="*/ 560172 h 1060757"/>
                  <a:gd name="connsiteX1713" fmla="*/ 947927 w 1116656"/>
                  <a:gd name="connsiteY1713" fmla="*/ 561204 h 1060757"/>
                  <a:gd name="connsiteX1714" fmla="*/ 948369 w 1116656"/>
                  <a:gd name="connsiteY1714" fmla="*/ 561204 h 1060757"/>
                  <a:gd name="connsiteX1715" fmla="*/ 950434 w 1116656"/>
                  <a:gd name="connsiteY1715" fmla="*/ 560614 h 1060757"/>
                  <a:gd name="connsiteX1716" fmla="*/ 954121 w 1116656"/>
                  <a:gd name="connsiteY1716" fmla="*/ 558697 h 1060757"/>
                  <a:gd name="connsiteX1717" fmla="*/ 960463 w 1116656"/>
                  <a:gd name="connsiteY1717" fmla="*/ 554862 h 1060757"/>
                  <a:gd name="connsiteX1718" fmla="*/ 964593 w 1116656"/>
                  <a:gd name="connsiteY1718" fmla="*/ 553830 h 1060757"/>
                  <a:gd name="connsiteX1719" fmla="*/ 968280 w 1116656"/>
                  <a:gd name="connsiteY1719" fmla="*/ 553830 h 1060757"/>
                  <a:gd name="connsiteX1720" fmla="*/ 972410 w 1116656"/>
                  <a:gd name="connsiteY1720" fmla="*/ 558254 h 1060757"/>
                  <a:gd name="connsiteX1721" fmla="*/ 978162 w 1116656"/>
                  <a:gd name="connsiteY1721" fmla="*/ 562974 h 1060757"/>
                  <a:gd name="connsiteX1722" fmla="*/ 981849 w 1116656"/>
                  <a:gd name="connsiteY1722" fmla="*/ 565187 h 1060757"/>
                  <a:gd name="connsiteX1723" fmla="*/ 992026 w 1116656"/>
                  <a:gd name="connsiteY1723" fmla="*/ 569464 h 1060757"/>
                  <a:gd name="connsiteX1724" fmla="*/ 1000876 w 1116656"/>
                  <a:gd name="connsiteY1724" fmla="*/ 572266 h 1060757"/>
                  <a:gd name="connsiteX1725" fmla="*/ 1005891 w 1116656"/>
                  <a:gd name="connsiteY1725" fmla="*/ 581411 h 1060757"/>
                  <a:gd name="connsiteX1726" fmla="*/ 1003383 w 1116656"/>
                  <a:gd name="connsiteY1726" fmla="*/ 585098 h 1060757"/>
                  <a:gd name="connsiteX1727" fmla="*/ 1002203 w 1116656"/>
                  <a:gd name="connsiteY1727" fmla="*/ 586425 h 1060757"/>
                  <a:gd name="connsiteX1728" fmla="*/ 997779 w 1116656"/>
                  <a:gd name="connsiteY1728" fmla="*/ 590113 h 1060757"/>
                  <a:gd name="connsiteX1729" fmla="*/ 993059 w 1116656"/>
                  <a:gd name="connsiteY1729" fmla="*/ 595275 h 1060757"/>
                  <a:gd name="connsiteX1730" fmla="*/ 992764 w 1116656"/>
                  <a:gd name="connsiteY1730" fmla="*/ 597930 h 1060757"/>
                  <a:gd name="connsiteX1731" fmla="*/ 994386 w 1116656"/>
                  <a:gd name="connsiteY1731" fmla="*/ 600584 h 1060757"/>
                  <a:gd name="connsiteX1732" fmla="*/ 996304 w 1116656"/>
                  <a:gd name="connsiteY1732" fmla="*/ 602354 h 1060757"/>
                  <a:gd name="connsiteX1733" fmla="*/ 1000286 w 1116656"/>
                  <a:gd name="connsiteY1733" fmla="*/ 601027 h 1060757"/>
                  <a:gd name="connsiteX1734" fmla="*/ 1001613 w 1116656"/>
                  <a:gd name="connsiteY1734" fmla="*/ 599994 h 1060757"/>
                  <a:gd name="connsiteX1735" fmla="*/ 1002646 w 1116656"/>
                  <a:gd name="connsiteY1735" fmla="*/ 598815 h 1060757"/>
                  <a:gd name="connsiteX1736" fmla="*/ 1006333 w 1116656"/>
                  <a:gd name="connsiteY1736" fmla="*/ 590850 h 1060757"/>
                  <a:gd name="connsiteX1737" fmla="*/ 1007218 w 1116656"/>
                  <a:gd name="connsiteY1737" fmla="*/ 589523 h 1060757"/>
                  <a:gd name="connsiteX1738" fmla="*/ 1018870 w 1116656"/>
                  <a:gd name="connsiteY1738" fmla="*/ 586573 h 1060757"/>
                  <a:gd name="connsiteX1739" fmla="*/ 1023147 w 1116656"/>
                  <a:gd name="connsiteY1739" fmla="*/ 585098 h 1060757"/>
                  <a:gd name="connsiteX1740" fmla="*/ 1025654 w 1116656"/>
                  <a:gd name="connsiteY1740" fmla="*/ 583180 h 1060757"/>
                  <a:gd name="connsiteX1741" fmla="*/ 1026835 w 1116656"/>
                  <a:gd name="connsiteY1741" fmla="*/ 581706 h 1060757"/>
                  <a:gd name="connsiteX1742" fmla="*/ 1027719 w 1116656"/>
                  <a:gd name="connsiteY1742" fmla="*/ 579936 h 1060757"/>
                  <a:gd name="connsiteX1743" fmla="*/ 1028309 w 1116656"/>
                  <a:gd name="connsiteY1743" fmla="*/ 578018 h 1060757"/>
                  <a:gd name="connsiteX1744" fmla="*/ 1028604 w 1116656"/>
                  <a:gd name="connsiteY1744" fmla="*/ 576248 h 1060757"/>
                  <a:gd name="connsiteX1745" fmla="*/ 1027572 w 1116656"/>
                  <a:gd name="connsiteY1745" fmla="*/ 573889 h 1060757"/>
                  <a:gd name="connsiteX1746" fmla="*/ 1028162 w 1116656"/>
                  <a:gd name="connsiteY1746" fmla="*/ 573594 h 1060757"/>
                  <a:gd name="connsiteX1747" fmla="*/ 1029342 w 1116656"/>
                  <a:gd name="connsiteY1747" fmla="*/ 573594 h 1060757"/>
                  <a:gd name="connsiteX1748" fmla="*/ 1033324 w 1116656"/>
                  <a:gd name="connsiteY1748" fmla="*/ 575953 h 1060757"/>
                  <a:gd name="connsiteX1749" fmla="*/ 1039519 w 1116656"/>
                  <a:gd name="connsiteY1749" fmla="*/ 578313 h 1060757"/>
                  <a:gd name="connsiteX1750" fmla="*/ 1044091 w 1116656"/>
                  <a:gd name="connsiteY1750" fmla="*/ 578313 h 1060757"/>
                  <a:gd name="connsiteX1751" fmla="*/ 1046008 w 1116656"/>
                  <a:gd name="connsiteY1751" fmla="*/ 578018 h 1060757"/>
                  <a:gd name="connsiteX1752" fmla="*/ 1046893 w 1116656"/>
                  <a:gd name="connsiteY1752" fmla="*/ 576986 h 1060757"/>
                  <a:gd name="connsiteX1753" fmla="*/ 1047630 w 1116656"/>
                  <a:gd name="connsiteY1753" fmla="*/ 574921 h 1060757"/>
                  <a:gd name="connsiteX1754" fmla="*/ 1047630 w 1116656"/>
                  <a:gd name="connsiteY1754" fmla="*/ 572856 h 1060757"/>
                  <a:gd name="connsiteX1755" fmla="*/ 1046303 w 1116656"/>
                  <a:gd name="connsiteY1755" fmla="*/ 566661 h 1060757"/>
                  <a:gd name="connsiteX1756" fmla="*/ 1042173 w 1116656"/>
                  <a:gd name="connsiteY1756" fmla="*/ 566071 h 1060757"/>
                  <a:gd name="connsiteX1757" fmla="*/ 1039076 w 1116656"/>
                  <a:gd name="connsiteY1757" fmla="*/ 566366 h 1060757"/>
                  <a:gd name="connsiteX1758" fmla="*/ 1036126 w 1116656"/>
                  <a:gd name="connsiteY1758" fmla="*/ 566071 h 1060757"/>
                  <a:gd name="connsiteX1759" fmla="*/ 1034652 w 1116656"/>
                  <a:gd name="connsiteY1759" fmla="*/ 569464 h 1060757"/>
                  <a:gd name="connsiteX1760" fmla="*/ 1033767 w 1116656"/>
                  <a:gd name="connsiteY1760" fmla="*/ 569021 h 1060757"/>
                  <a:gd name="connsiteX1761" fmla="*/ 1032439 w 1116656"/>
                  <a:gd name="connsiteY1761" fmla="*/ 564302 h 1060757"/>
                  <a:gd name="connsiteX1762" fmla="*/ 1029489 w 1116656"/>
                  <a:gd name="connsiteY1762" fmla="*/ 562974 h 1060757"/>
                  <a:gd name="connsiteX1763" fmla="*/ 1028014 w 1116656"/>
                  <a:gd name="connsiteY1763" fmla="*/ 564007 h 1060757"/>
                  <a:gd name="connsiteX1764" fmla="*/ 1027424 w 1116656"/>
                  <a:gd name="connsiteY1764" fmla="*/ 568431 h 1060757"/>
                  <a:gd name="connsiteX1765" fmla="*/ 1025654 w 1116656"/>
                  <a:gd name="connsiteY1765" fmla="*/ 569759 h 1060757"/>
                  <a:gd name="connsiteX1766" fmla="*/ 1023147 w 1116656"/>
                  <a:gd name="connsiteY1766" fmla="*/ 568874 h 1060757"/>
                  <a:gd name="connsiteX1767" fmla="*/ 1017985 w 1116656"/>
                  <a:gd name="connsiteY1767" fmla="*/ 569316 h 1060757"/>
                  <a:gd name="connsiteX1768" fmla="*/ 1015477 w 1116656"/>
                  <a:gd name="connsiteY1768" fmla="*/ 568579 h 1060757"/>
                  <a:gd name="connsiteX1769" fmla="*/ 1014002 w 1116656"/>
                  <a:gd name="connsiteY1769" fmla="*/ 566956 h 1060757"/>
                  <a:gd name="connsiteX1770" fmla="*/ 1013560 w 1116656"/>
                  <a:gd name="connsiteY1770" fmla="*/ 565187 h 1060757"/>
                  <a:gd name="connsiteX1771" fmla="*/ 1013560 w 1116656"/>
                  <a:gd name="connsiteY1771" fmla="*/ 562532 h 1060757"/>
                  <a:gd name="connsiteX1772" fmla="*/ 1014298 w 1116656"/>
                  <a:gd name="connsiteY1772" fmla="*/ 559287 h 1060757"/>
                  <a:gd name="connsiteX1773" fmla="*/ 1013117 w 1116656"/>
                  <a:gd name="connsiteY1773" fmla="*/ 557812 h 1060757"/>
                  <a:gd name="connsiteX1774" fmla="*/ 992321 w 1116656"/>
                  <a:gd name="connsiteY1774" fmla="*/ 552355 h 1060757"/>
                  <a:gd name="connsiteX1775" fmla="*/ 991732 w 1116656"/>
                  <a:gd name="connsiteY1775" fmla="*/ 549847 h 1060757"/>
                  <a:gd name="connsiteX1776" fmla="*/ 1021672 w 1116656"/>
                  <a:gd name="connsiteY1776" fmla="*/ 552207 h 1060757"/>
                  <a:gd name="connsiteX1777" fmla="*/ 1030522 w 1116656"/>
                  <a:gd name="connsiteY1777" fmla="*/ 550880 h 1060757"/>
                  <a:gd name="connsiteX1778" fmla="*/ 1035831 w 1116656"/>
                  <a:gd name="connsiteY1778" fmla="*/ 547488 h 1060757"/>
                  <a:gd name="connsiteX1779" fmla="*/ 1048220 w 1116656"/>
                  <a:gd name="connsiteY1779" fmla="*/ 543948 h 1060757"/>
                  <a:gd name="connsiteX1780" fmla="*/ 1048663 w 1116656"/>
                  <a:gd name="connsiteY1780" fmla="*/ 540703 h 1060757"/>
                  <a:gd name="connsiteX1781" fmla="*/ 1047778 w 1116656"/>
                  <a:gd name="connsiteY1781" fmla="*/ 538048 h 1060757"/>
                  <a:gd name="connsiteX1782" fmla="*/ 1039076 w 1116656"/>
                  <a:gd name="connsiteY1782" fmla="*/ 532296 h 1060757"/>
                  <a:gd name="connsiteX1783" fmla="*/ 459140 w 1116656"/>
                  <a:gd name="connsiteY1783" fmla="*/ 835685 h 1060757"/>
                  <a:gd name="connsiteX1784" fmla="*/ 467400 w 1116656"/>
                  <a:gd name="connsiteY1784" fmla="*/ 834211 h 1060757"/>
                  <a:gd name="connsiteX1785" fmla="*/ 468138 w 1116656"/>
                  <a:gd name="connsiteY1785" fmla="*/ 833326 h 1060757"/>
                  <a:gd name="connsiteX1786" fmla="*/ 468138 w 1116656"/>
                  <a:gd name="connsiteY1786" fmla="*/ 831408 h 1060757"/>
                  <a:gd name="connsiteX1787" fmla="*/ 466810 w 1116656"/>
                  <a:gd name="connsiteY1787" fmla="*/ 830081 h 1060757"/>
                  <a:gd name="connsiteX1788" fmla="*/ 465925 w 1116656"/>
                  <a:gd name="connsiteY1788" fmla="*/ 830081 h 1060757"/>
                  <a:gd name="connsiteX1789" fmla="*/ 465335 w 1116656"/>
                  <a:gd name="connsiteY1789" fmla="*/ 831408 h 1060757"/>
                  <a:gd name="connsiteX1790" fmla="*/ 458551 w 1116656"/>
                  <a:gd name="connsiteY1790" fmla="*/ 833178 h 1060757"/>
                  <a:gd name="connsiteX1791" fmla="*/ 454273 w 1116656"/>
                  <a:gd name="connsiteY1791" fmla="*/ 835096 h 1060757"/>
                  <a:gd name="connsiteX1792" fmla="*/ 456043 w 1116656"/>
                  <a:gd name="connsiteY1792" fmla="*/ 835981 h 1060757"/>
                  <a:gd name="connsiteX1793" fmla="*/ 458993 w 1116656"/>
                  <a:gd name="connsiteY1793" fmla="*/ 835981 h 1060757"/>
                  <a:gd name="connsiteX1794" fmla="*/ 1110167 w 1116656"/>
                  <a:gd name="connsiteY1794" fmla="*/ 14602 h 1060757"/>
                  <a:gd name="connsiteX1795" fmla="*/ 1102645 w 1116656"/>
                  <a:gd name="connsiteY1795" fmla="*/ 15487 h 1060757"/>
                  <a:gd name="connsiteX1796" fmla="*/ 1100580 w 1116656"/>
                  <a:gd name="connsiteY1796" fmla="*/ 16077 h 1060757"/>
                  <a:gd name="connsiteX1797" fmla="*/ 1060463 w 1116656"/>
                  <a:gd name="connsiteY1797" fmla="*/ 22714 h 1060757"/>
                  <a:gd name="connsiteX1798" fmla="*/ 1062970 w 1116656"/>
                  <a:gd name="connsiteY1798" fmla="*/ 24336 h 1060757"/>
                  <a:gd name="connsiteX1799" fmla="*/ 1087748 w 1116656"/>
                  <a:gd name="connsiteY1799" fmla="*/ 22124 h 1060757"/>
                  <a:gd name="connsiteX1800" fmla="*/ 1114739 w 1116656"/>
                  <a:gd name="connsiteY1800" fmla="*/ 17404 h 1060757"/>
                  <a:gd name="connsiteX1801" fmla="*/ 1116657 w 1116656"/>
                  <a:gd name="connsiteY1801" fmla="*/ 16224 h 1060757"/>
                  <a:gd name="connsiteX1802" fmla="*/ 1110314 w 1116656"/>
                  <a:gd name="connsiteY1802" fmla="*/ 14749 h 1060757"/>
                  <a:gd name="connsiteX1803" fmla="*/ 610319 w 1116656"/>
                  <a:gd name="connsiteY1803" fmla="*/ 639817 h 1060757"/>
                  <a:gd name="connsiteX1804" fmla="*/ 612679 w 1116656"/>
                  <a:gd name="connsiteY1804" fmla="*/ 640407 h 1060757"/>
                  <a:gd name="connsiteX1805" fmla="*/ 619906 w 1116656"/>
                  <a:gd name="connsiteY1805" fmla="*/ 639522 h 1060757"/>
                  <a:gd name="connsiteX1806" fmla="*/ 627723 w 1116656"/>
                  <a:gd name="connsiteY1806" fmla="*/ 634655 h 1060757"/>
                  <a:gd name="connsiteX1807" fmla="*/ 630673 w 1116656"/>
                  <a:gd name="connsiteY1807" fmla="*/ 635687 h 1060757"/>
                  <a:gd name="connsiteX1808" fmla="*/ 632295 w 1116656"/>
                  <a:gd name="connsiteY1808" fmla="*/ 635392 h 1060757"/>
                  <a:gd name="connsiteX1809" fmla="*/ 634655 w 1116656"/>
                  <a:gd name="connsiteY1809" fmla="*/ 634360 h 1060757"/>
                  <a:gd name="connsiteX1810" fmla="*/ 637015 w 1116656"/>
                  <a:gd name="connsiteY1810" fmla="*/ 631558 h 1060757"/>
                  <a:gd name="connsiteX1811" fmla="*/ 638490 w 1116656"/>
                  <a:gd name="connsiteY1811" fmla="*/ 631558 h 1060757"/>
                  <a:gd name="connsiteX1812" fmla="*/ 638490 w 1116656"/>
                  <a:gd name="connsiteY1812" fmla="*/ 633770 h 1060757"/>
                  <a:gd name="connsiteX1813" fmla="*/ 641145 w 1116656"/>
                  <a:gd name="connsiteY1813" fmla="*/ 634360 h 1060757"/>
                  <a:gd name="connsiteX1814" fmla="*/ 647487 w 1116656"/>
                  <a:gd name="connsiteY1814" fmla="*/ 632443 h 1060757"/>
                  <a:gd name="connsiteX1815" fmla="*/ 649552 w 1116656"/>
                  <a:gd name="connsiteY1815" fmla="*/ 630083 h 1060757"/>
                  <a:gd name="connsiteX1816" fmla="*/ 651469 w 1116656"/>
                  <a:gd name="connsiteY1816" fmla="*/ 630083 h 1060757"/>
                  <a:gd name="connsiteX1817" fmla="*/ 652354 w 1116656"/>
                  <a:gd name="connsiteY1817" fmla="*/ 630820 h 1060757"/>
                  <a:gd name="connsiteX1818" fmla="*/ 653387 w 1116656"/>
                  <a:gd name="connsiteY1818" fmla="*/ 631115 h 1060757"/>
                  <a:gd name="connsiteX1819" fmla="*/ 655009 w 1116656"/>
                  <a:gd name="connsiteY1819" fmla="*/ 630525 h 1060757"/>
                  <a:gd name="connsiteX1820" fmla="*/ 656926 w 1116656"/>
                  <a:gd name="connsiteY1820" fmla="*/ 627723 h 1060757"/>
                  <a:gd name="connsiteX1821" fmla="*/ 660761 w 1116656"/>
                  <a:gd name="connsiteY1821" fmla="*/ 624331 h 1060757"/>
                  <a:gd name="connsiteX1822" fmla="*/ 664596 w 1116656"/>
                  <a:gd name="connsiteY1822" fmla="*/ 623003 h 1060757"/>
                  <a:gd name="connsiteX1823" fmla="*/ 669315 w 1116656"/>
                  <a:gd name="connsiteY1823" fmla="*/ 620053 h 1060757"/>
                  <a:gd name="connsiteX1824" fmla="*/ 670053 w 1116656"/>
                  <a:gd name="connsiteY1824" fmla="*/ 616218 h 1060757"/>
                  <a:gd name="connsiteX1825" fmla="*/ 668283 w 1116656"/>
                  <a:gd name="connsiteY1825" fmla="*/ 612236 h 1060757"/>
                  <a:gd name="connsiteX1826" fmla="*/ 666808 w 1116656"/>
                  <a:gd name="connsiteY1826" fmla="*/ 610466 h 1060757"/>
                  <a:gd name="connsiteX1827" fmla="*/ 664301 w 1116656"/>
                  <a:gd name="connsiteY1827" fmla="*/ 608844 h 1060757"/>
                  <a:gd name="connsiteX1828" fmla="*/ 662973 w 1116656"/>
                  <a:gd name="connsiteY1828" fmla="*/ 609139 h 1060757"/>
                  <a:gd name="connsiteX1829" fmla="*/ 661646 w 1116656"/>
                  <a:gd name="connsiteY1829" fmla="*/ 609876 h 1060757"/>
                  <a:gd name="connsiteX1830" fmla="*/ 659581 w 1116656"/>
                  <a:gd name="connsiteY1830" fmla="*/ 610466 h 1060757"/>
                  <a:gd name="connsiteX1831" fmla="*/ 658844 w 1116656"/>
                  <a:gd name="connsiteY1831" fmla="*/ 612384 h 1060757"/>
                  <a:gd name="connsiteX1832" fmla="*/ 658844 w 1116656"/>
                  <a:gd name="connsiteY1832" fmla="*/ 614744 h 1060757"/>
                  <a:gd name="connsiteX1833" fmla="*/ 657516 w 1116656"/>
                  <a:gd name="connsiteY1833" fmla="*/ 616218 h 1060757"/>
                  <a:gd name="connsiteX1834" fmla="*/ 657221 w 1116656"/>
                  <a:gd name="connsiteY1834" fmla="*/ 617693 h 1060757"/>
                  <a:gd name="connsiteX1835" fmla="*/ 653239 w 1116656"/>
                  <a:gd name="connsiteY1835" fmla="*/ 619021 h 1060757"/>
                  <a:gd name="connsiteX1836" fmla="*/ 649699 w 1116656"/>
                  <a:gd name="connsiteY1836" fmla="*/ 623446 h 1060757"/>
                  <a:gd name="connsiteX1837" fmla="*/ 649404 w 1116656"/>
                  <a:gd name="connsiteY1837" fmla="*/ 623151 h 1060757"/>
                  <a:gd name="connsiteX1838" fmla="*/ 650142 w 1116656"/>
                  <a:gd name="connsiteY1838" fmla="*/ 620643 h 1060757"/>
                  <a:gd name="connsiteX1839" fmla="*/ 653681 w 1116656"/>
                  <a:gd name="connsiteY1839" fmla="*/ 615334 h 1060757"/>
                  <a:gd name="connsiteX1840" fmla="*/ 653681 w 1116656"/>
                  <a:gd name="connsiteY1840" fmla="*/ 611351 h 1060757"/>
                  <a:gd name="connsiteX1841" fmla="*/ 653091 w 1116656"/>
                  <a:gd name="connsiteY1841" fmla="*/ 607222 h 1060757"/>
                  <a:gd name="connsiteX1842" fmla="*/ 651174 w 1116656"/>
                  <a:gd name="connsiteY1842" fmla="*/ 604862 h 1060757"/>
                  <a:gd name="connsiteX1843" fmla="*/ 650584 w 1116656"/>
                  <a:gd name="connsiteY1843" fmla="*/ 601912 h 1060757"/>
                  <a:gd name="connsiteX1844" fmla="*/ 655304 w 1116656"/>
                  <a:gd name="connsiteY1844" fmla="*/ 597782 h 1060757"/>
                  <a:gd name="connsiteX1845" fmla="*/ 658549 w 1116656"/>
                  <a:gd name="connsiteY1845" fmla="*/ 593062 h 1060757"/>
                  <a:gd name="connsiteX1846" fmla="*/ 658991 w 1116656"/>
                  <a:gd name="connsiteY1846" fmla="*/ 590408 h 1060757"/>
                  <a:gd name="connsiteX1847" fmla="*/ 656926 w 1116656"/>
                  <a:gd name="connsiteY1847" fmla="*/ 589080 h 1060757"/>
                  <a:gd name="connsiteX1848" fmla="*/ 654714 w 1116656"/>
                  <a:gd name="connsiteY1848" fmla="*/ 589080 h 1060757"/>
                  <a:gd name="connsiteX1849" fmla="*/ 652796 w 1116656"/>
                  <a:gd name="connsiteY1849" fmla="*/ 590260 h 1060757"/>
                  <a:gd name="connsiteX1850" fmla="*/ 648814 w 1116656"/>
                  <a:gd name="connsiteY1850" fmla="*/ 595275 h 1060757"/>
                  <a:gd name="connsiteX1851" fmla="*/ 646454 w 1116656"/>
                  <a:gd name="connsiteY1851" fmla="*/ 597045 h 1060757"/>
                  <a:gd name="connsiteX1852" fmla="*/ 642177 w 1116656"/>
                  <a:gd name="connsiteY1852" fmla="*/ 601174 h 1060757"/>
                  <a:gd name="connsiteX1853" fmla="*/ 640997 w 1116656"/>
                  <a:gd name="connsiteY1853" fmla="*/ 604124 h 1060757"/>
                  <a:gd name="connsiteX1854" fmla="*/ 640997 w 1116656"/>
                  <a:gd name="connsiteY1854" fmla="*/ 606779 h 1060757"/>
                  <a:gd name="connsiteX1855" fmla="*/ 643357 w 1116656"/>
                  <a:gd name="connsiteY1855" fmla="*/ 607074 h 1060757"/>
                  <a:gd name="connsiteX1856" fmla="*/ 644242 w 1116656"/>
                  <a:gd name="connsiteY1856" fmla="*/ 608844 h 1060757"/>
                  <a:gd name="connsiteX1857" fmla="*/ 642325 w 1116656"/>
                  <a:gd name="connsiteY1857" fmla="*/ 611941 h 1060757"/>
                  <a:gd name="connsiteX1858" fmla="*/ 640260 w 1116656"/>
                  <a:gd name="connsiteY1858" fmla="*/ 620643 h 1060757"/>
                  <a:gd name="connsiteX1859" fmla="*/ 632000 w 1116656"/>
                  <a:gd name="connsiteY1859" fmla="*/ 628608 h 1060757"/>
                  <a:gd name="connsiteX1860" fmla="*/ 618726 w 1116656"/>
                  <a:gd name="connsiteY1860" fmla="*/ 630525 h 1060757"/>
                  <a:gd name="connsiteX1861" fmla="*/ 614891 w 1116656"/>
                  <a:gd name="connsiteY1861" fmla="*/ 633180 h 1060757"/>
                  <a:gd name="connsiteX1862" fmla="*/ 610172 w 1116656"/>
                  <a:gd name="connsiteY1862" fmla="*/ 637015 h 1060757"/>
                  <a:gd name="connsiteX1863" fmla="*/ 610172 w 1116656"/>
                  <a:gd name="connsiteY1863" fmla="*/ 639965 h 1060757"/>
                  <a:gd name="connsiteX1864" fmla="*/ 1017395 w 1116656"/>
                  <a:gd name="connsiteY1864" fmla="*/ 561057 h 1060757"/>
                  <a:gd name="connsiteX1865" fmla="*/ 1016067 w 1116656"/>
                  <a:gd name="connsiteY1865" fmla="*/ 564597 h 1060757"/>
                  <a:gd name="connsiteX1866" fmla="*/ 1015035 w 1116656"/>
                  <a:gd name="connsiteY1866" fmla="*/ 566366 h 1060757"/>
                  <a:gd name="connsiteX1867" fmla="*/ 1015625 w 1116656"/>
                  <a:gd name="connsiteY1867" fmla="*/ 567546 h 1060757"/>
                  <a:gd name="connsiteX1868" fmla="*/ 1020640 w 1116656"/>
                  <a:gd name="connsiteY1868" fmla="*/ 566219 h 1060757"/>
                  <a:gd name="connsiteX1869" fmla="*/ 1023294 w 1116656"/>
                  <a:gd name="connsiteY1869" fmla="*/ 564302 h 1060757"/>
                  <a:gd name="connsiteX1870" fmla="*/ 1021672 w 1116656"/>
                  <a:gd name="connsiteY1870" fmla="*/ 562679 h 1060757"/>
                  <a:gd name="connsiteX1871" fmla="*/ 1019607 w 1116656"/>
                  <a:gd name="connsiteY1871" fmla="*/ 561352 h 1060757"/>
                  <a:gd name="connsiteX1872" fmla="*/ 1017542 w 1116656"/>
                  <a:gd name="connsiteY1872" fmla="*/ 561352 h 1060757"/>
                  <a:gd name="connsiteX1873" fmla="*/ 579198 w 1116656"/>
                  <a:gd name="connsiteY1873" fmla="*/ 645127 h 1060757"/>
                  <a:gd name="connsiteX1874" fmla="*/ 576248 w 1116656"/>
                  <a:gd name="connsiteY1874" fmla="*/ 647634 h 1060757"/>
                  <a:gd name="connsiteX1875" fmla="*/ 574184 w 1116656"/>
                  <a:gd name="connsiteY1875" fmla="*/ 652059 h 1060757"/>
                  <a:gd name="connsiteX1876" fmla="*/ 572709 w 1116656"/>
                  <a:gd name="connsiteY1876" fmla="*/ 656336 h 1060757"/>
                  <a:gd name="connsiteX1877" fmla="*/ 576544 w 1116656"/>
                  <a:gd name="connsiteY1877" fmla="*/ 653976 h 1060757"/>
                  <a:gd name="connsiteX1878" fmla="*/ 579198 w 1116656"/>
                  <a:gd name="connsiteY1878" fmla="*/ 651321 h 1060757"/>
                  <a:gd name="connsiteX1879" fmla="*/ 579788 w 1116656"/>
                  <a:gd name="connsiteY1879" fmla="*/ 650289 h 1060757"/>
                  <a:gd name="connsiteX1880" fmla="*/ 579788 w 1116656"/>
                  <a:gd name="connsiteY1880" fmla="*/ 648224 h 1060757"/>
                  <a:gd name="connsiteX1881" fmla="*/ 580378 w 1116656"/>
                  <a:gd name="connsiteY1881" fmla="*/ 646159 h 1060757"/>
                  <a:gd name="connsiteX1882" fmla="*/ 578903 w 1116656"/>
                  <a:gd name="connsiteY1882" fmla="*/ 645127 h 1060757"/>
                  <a:gd name="connsiteX1883" fmla="*/ 570054 w 1116656"/>
                  <a:gd name="connsiteY1883" fmla="*/ 738194 h 1060757"/>
                  <a:gd name="connsiteX1884" fmla="*/ 571676 w 1116656"/>
                  <a:gd name="connsiteY1884" fmla="*/ 737014 h 1060757"/>
                  <a:gd name="connsiteX1885" fmla="*/ 570791 w 1116656"/>
                  <a:gd name="connsiteY1885" fmla="*/ 736129 h 1060757"/>
                  <a:gd name="connsiteX1886" fmla="*/ 567989 w 1116656"/>
                  <a:gd name="connsiteY1886" fmla="*/ 736129 h 1060757"/>
                  <a:gd name="connsiteX1887" fmla="*/ 565482 w 1116656"/>
                  <a:gd name="connsiteY1887" fmla="*/ 736571 h 1060757"/>
                  <a:gd name="connsiteX1888" fmla="*/ 563564 w 1116656"/>
                  <a:gd name="connsiteY1888" fmla="*/ 737604 h 1060757"/>
                  <a:gd name="connsiteX1889" fmla="*/ 562384 w 1116656"/>
                  <a:gd name="connsiteY1889" fmla="*/ 739226 h 1060757"/>
                  <a:gd name="connsiteX1890" fmla="*/ 562384 w 1116656"/>
                  <a:gd name="connsiteY1890" fmla="*/ 740996 h 1060757"/>
                  <a:gd name="connsiteX1891" fmla="*/ 564449 w 1116656"/>
                  <a:gd name="connsiteY1891" fmla="*/ 740996 h 1060757"/>
                  <a:gd name="connsiteX1892" fmla="*/ 569906 w 1116656"/>
                  <a:gd name="connsiteY1892" fmla="*/ 738194 h 1060757"/>
                  <a:gd name="connsiteX1893" fmla="*/ 600142 w 1116656"/>
                  <a:gd name="connsiteY1893" fmla="*/ 636425 h 1060757"/>
                  <a:gd name="connsiteX1894" fmla="*/ 597782 w 1116656"/>
                  <a:gd name="connsiteY1894" fmla="*/ 635982 h 1060757"/>
                  <a:gd name="connsiteX1895" fmla="*/ 595275 w 1116656"/>
                  <a:gd name="connsiteY1895" fmla="*/ 635982 h 1060757"/>
                  <a:gd name="connsiteX1896" fmla="*/ 591293 w 1116656"/>
                  <a:gd name="connsiteY1896" fmla="*/ 637162 h 1060757"/>
                  <a:gd name="connsiteX1897" fmla="*/ 588490 w 1116656"/>
                  <a:gd name="connsiteY1897" fmla="*/ 640997 h 1060757"/>
                  <a:gd name="connsiteX1898" fmla="*/ 585098 w 1116656"/>
                  <a:gd name="connsiteY1898" fmla="*/ 640997 h 1060757"/>
                  <a:gd name="connsiteX1899" fmla="*/ 583918 w 1116656"/>
                  <a:gd name="connsiteY1899" fmla="*/ 642914 h 1060757"/>
                  <a:gd name="connsiteX1900" fmla="*/ 582443 w 1116656"/>
                  <a:gd name="connsiteY1900" fmla="*/ 644389 h 1060757"/>
                  <a:gd name="connsiteX1901" fmla="*/ 583181 w 1116656"/>
                  <a:gd name="connsiteY1901" fmla="*/ 648519 h 1060757"/>
                  <a:gd name="connsiteX1902" fmla="*/ 586425 w 1116656"/>
                  <a:gd name="connsiteY1902" fmla="*/ 647929 h 1060757"/>
                  <a:gd name="connsiteX1903" fmla="*/ 587458 w 1116656"/>
                  <a:gd name="connsiteY1903" fmla="*/ 647339 h 1060757"/>
                  <a:gd name="connsiteX1904" fmla="*/ 587753 w 1116656"/>
                  <a:gd name="connsiteY1904" fmla="*/ 645569 h 1060757"/>
                  <a:gd name="connsiteX1905" fmla="*/ 588343 w 1116656"/>
                  <a:gd name="connsiteY1905" fmla="*/ 644537 h 1060757"/>
                  <a:gd name="connsiteX1906" fmla="*/ 590260 w 1116656"/>
                  <a:gd name="connsiteY1906" fmla="*/ 646012 h 1060757"/>
                  <a:gd name="connsiteX1907" fmla="*/ 592620 w 1116656"/>
                  <a:gd name="connsiteY1907" fmla="*/ 644094 h 1060757"/>
                  <a:gd name="connsiteX1908" fmla="*/ 594537 w 1116656"/>
                  <a:gd name="connsiteY1908" fmla="*/ 643652 h 1060757"/>
                  <a:gd name="connsiteX1909" fmla="*/ 597782 w 1116656"/>
                  <a:gd name="connsiteY1909" fmla="*/ 643652 h 1060757"/>
                  <a:gd name="connsiteX1910" fmla="*/ 598962 w 1116656"/>
                  <a:gd name="connsiteY1910" fmla="*/ 642914 h 1060757"/>
                  <a:gd name="connsiteX1911" fmla="*/ 600584 w 1116656"/>
                  <a:gd name="connsiteY1911" fmla="*/ 640702 h 1060757"/>
                  <a:gd name="connsiteX1912" fmla="*/ 604272 w 1116656"/>
                  <a:gd name="connsiteY1912" fmla="*/ 639817 h 1060757"/>
                  <a:gd name="connsiteX1913" fmla="*/ 606042 w 1116656"/>
                  <a:gd name="connsiteY1913" fmla="*/ 638342 h 1060757"/>
                  <a:gd name="connsiteX1914" fmla="*/ 606632 w 1116656"/>
                  <a:gd name="connsiteY1914" fmla="*/ 637015 h 1060757"/>
                  <a:gd name="connsiteX1915" fmla="*/ 605747 w 1116656"/>
                  <a:gd name="connsiteY1915" fmla="*/ 636720 h 1060757"/>
                  <a:gd name="connsiteX1916" fmla="*/ 601617 w 1116656"/>
                  <a:gd name="connsiteY1916" fmla="*/ 637015 h 1060757"/>
                  <a:gd name="connsiteX1917" fmla="*/ 599995 w 1116656"/>
                  <a:gd name="connsiteY1917" fmla="*/ 636277 h 1060757"/>
                  <a:gd name="connsiteX1918" fmla="*/ 525659 w 1116656"/>
                  <a:gd name="connsiteY1918" fmla="*/ 780524 h 1060757"/>
                  <a:gd name="connsiteX1919" fmla="*/ 520202 w 1116656"/>
                  <a:gd name="connsiteY1919" fmla="*/ 782884 h 1060757"/>
                  <a:gd name="connsiteX1920" fmla="*/ 518284 w 1116656"/>
                  <a:gd name="connsiteY1920" fmla="*/ 785096 h 1060757"/>
                  <a:gd name="connsiteX1921" fmla="*/ 520644 w 1116656"/>
                  <a:gd name="connsiteY1921" fmla="*/ 786276 h 1060757"/>
                  <a:gd name="connsiteX1922" fmla="*/ 526692 w 1116656"/>
                  <a:gd name="connsiteY1922" fmla="*/ 785538 h 1060757"/>
                  <a:gd name="connsiteX1923" fmla="*/ 529789 w 1116656"/>
                  <a:gd name="connsiteY1923" fmla="*/ 786423 h 1060757"/>
                  <a:gd name="connsiteX1924" fmla="*/ 531116 w 1116656"/>
                  <a:gd name="connsiteY1924" fmla="*/ 785244 h 1060757"/>
                  <a:gd name="connsiteX1925" fmla="*/ 531559 w 1116656"/>
                  <a:gd name="connsiteY1925" fmla="*/ 783474 h 1060757"/>
                  <a:gd name="connsiteX1926" fmla="*/ 528609 w 1116656"/>
                  <a:gd name="connsiteY1926" fmla="*/ 780524 h 1060757"/>
                  <a:gd name="connsiteX1927" fmla="*/ 525659 w 1116656"/>
                  <a:gd name="connsiteY1927" fmla="*/ 780524 h 1060757"/>
                  <a:gd name="connsiteX1928" fmla="*/ 546013 w 1116656"/>
                  <a:gd name="connsiteY1928" fmla="*/ 750288 h 1060757"/>
                  <a:gd name="connsiteX1929" fmla="*/ 545128 w 1116656"/>
                  <a:gd name="connsiteY1929" fmla="*/ 752500 h 1060757"/>
                  <a:gd name="connsiteX1930" fmla="*/ 545423 w 1116656"/>
                  <a:gd name="connsiteY1930" fmla="*/ 753680 h 1060757"/>
                  <a:gd name="connsiteX1931" fmla="*/ 548668 w 1116656"/>
                  <a:gd name="connsiteY1931" fmla="*/ 754123 h 1060757"/>
                  <a:gd name="connsiteX1932" fmla="*/ 550437 w 1116656"/>
                  <a:gd name="connsiteY1932" fmla="*/ 752795 h 1060757"/>
                  <a:gd name="connsiteX1933" fmla="*/ 551322 w 1116656"/>
                  <a:gd name="connsiteY1933" fmla="*/ 750583 h 1060757"/>
                  <a:gd name="connsiteX1934" fmla="*/ 550585 w 1116656"/>
                  <a:gd name="connsiteY1934" fmla="*/ 749698 h 1060757"/>
                  <a:gd name="connsiteX1935" fmla="*/ 548078 w 1116656"/>
                  <a:gd name="connsiteY1935" fmla="*/ 749698 h 1060757"/>
                  <a:gd name="connsiteX1936" fmla="*/ 546160 w 1116656"/>
                  <a:gd name="connsiteY1936" fmla="*/ 750436 h 1060757"/>
                  <a:gd name="connsiteX1937" fmla="*/ 567547 w 1116656"/>
                  <a:gd name="connsiteY1937" fmla="*/ 731262 h 1060757"/>
                  <a:gd name="connsiteX1938" fmla="*/ 567547 w 1116656"/>
                  <a:gd name="connsiteY1938" fmla="*/ 728902 h 1060757"/>
                  <a:gd name="connsiteX1939" fmla="*/ 565039 w 1116656"/>
                  <a:gd name="connsiteY1939" fmla="*/ 727427 h 1060757"/>
                  <a:gd name="connsiteX1940" fmla="*/ 563269 w 1116656"/>
                  <a:gd name="connsiteY1940" fmla="*/ 728607 h 1060757"/>
                  <a:gd name="connsiteX1941" fmla="*/ 562827 w 1116656"/>
                  <a:gd name="connsiteY1941" fmla="*/ 730082 h 1060757"/>
                  <a:gd name="connsiteX1942" fmla="*/ 562089 w 1116656"/>
                  <a:gd name="connsiteY1942" fmla="*/ 731262 h 1060757"/>
                  <a:gd name="connsiteX1943" fmla="*/ 560172 w 1116656"/>
                  <a:gd name="connsiteY1943" fmla="*/ 733032 h 1060757"/>
                  <a:gd name="connsiteX1944" fmla="*/ 559730 w 1116656"/>
                  <a:gd name="connsiteY1944" fmla="*/ 734949 h 1060757"/>
                  <a:gd name="connsiteX1945" fmla="*/ 562089 w 1116656"/>
                  <a:gd name="connsiteY1945" fmla="*/ 734654 h 1060757"/>
                  <a:gd name="connsiteX1946" fmla="*/ 566219 w 1116656"/>
                  <a:gd name="connsiteY1946" fmla="*/ 733474 h 1060757"/>
                  <a:gd name="connsiteX1947" fmla="*/ 567399 w 1116656"/>
                  <a:gd name="connsiteY1947" fmla="*/ 731262 h 1060757"/>
                  <a:gd name="connsiteX1948" fmla="*/ 519612 w 1116656"/>
                  <a:gd name="connsiteY1948" fmla="*/ 106194 h 1060757"/>
                  <a:gd name="connsiteX1949" fmla="*/ 520939 w 1116656"/>
                  <a:gd name="connsiteY1949" fmla="*/ 108554 h 1060757"/>
                  <a:gd name="connsiteX1950" fmla="*/ 528314 w 1116656"/>
                  <a:gd name="connsiteY1950" fmla="*/ 119025 h 1060757"/>
                  <a:gd name="connsiteX1951" fmla="*/ 530379 w 1116656"/>
                  <a:gd name="connsiteY1951" fmla="*/ 120353 h 1060757"/>
                  <a:gd name="connsiteX1952" fmla="*/ 534951 w 1116656"/>
                  <a:gd name="connsiteY1952" fmla="*/ 120353 h 1060757"/>
                  <a:gd name="connsiteX1953" fmla="*/ 540556 w 1116656"/>
                  <a:gd name="connsiteY1953" fmla="*/ 123450 h 1060757"/>
                  <a:gd name="connsiteX1954" fmla="*/ 544980 w 1116656"/>
                  <a:gd name="connsiteY1954" fmla="*/ 126842 h 1060757"/>
                  <a:gd name="connsiteX1955" fmla="*/ 550437 w 1116656"/>
                  <a:gd name="connsiteY1955" fmla="*/ 132742 h 1060757"/>
                  <a:gd name="connsiteX1956" fmla="*/ 554420 w 1116656"/>
                  <a:gd name="connsiteY1956" fmla="*/ 132300 h 1060757"/>
                  <a:gd name="connsiteX1957" fmla="*/ 552797 w 1116656"/>
                  <a:gd name="connsiteY1957" fmla="*/ 128170 h 1060757"/>
                  <a:gd name="connsiteX1958" fmla="*/ 549553 w 1116656"/>
                  <a:gd name="connsiteY1958" fmla="*/ 124188 h 1060757"/>
                  <a:gd name="connsiteX1959" fmla="*/ 548373 w 1116656"/>
                  <a:gd name="connsiteY1959" fmla="*/ 122270 h 1060757"/>
                  <a:gd name="connsiteX1960" fmla="*/ 546898 w 1116656"/>
                  <a:gd name="connsiteY1960" fmla="*/ 120795 h 1060757"/>
                  <a:gd name="connsiteX1961" fmla="*/ 541441 w 1116656"/>
                  <a:gd name="connsiteY1961" fmla="*/ 118583 h 1060757"/>
                  <a:gd name="connsiteX1962" fmla="*/ 536426 w 1116656"/>
                  <a:gd name="connsiteY1962" fmla="*/ 114306 h 1060757"/>
                  <a:gd name="connsiteX1963" fmla="*/ 532149 w 1116656"/>
                  <a:gd name="connsiteY1963" fmla="*/ 114748 h 1060757"/>
                  <a:gd name="connsiteX1964" fmla="*/ 531853 w 1116656"/>
                  <a:gd name="connsiteY1964" fmla="*/ 110766 h 1060757"/>
                  <a:gd name="connsiteX1965" fmla="*/ 529346 w 1116656"/>
                  <a:gd name="connsiteY1965" fmla="*/ 108996 h 1060757"/>
                  <a:gd name="connsiteX1966" fmla="*/ 527281 w 1116656"/>
                  <a:gd name="connsiteY1966" fmla="*/ 106341 h 1060757"/>
                  <a:gd name="connsiteX1967" fmla="*/ 529199 w 1116656"/>
                  <a:gd name="connsiteY1967" fmla="*/ 104129 h 1060757"/>
                  <a:gd name="connsiteX1968" fmla="*/ 528461 w 1116656"/>
                  <a:gd name="connsiteY1968" fmla="*/ 102506 h 1060757"/>
                  <a:gd name="connsiteX1969" fmla="*/ 524184 w 1116656"/>
                  <a:gd name="connsiteY1969" fmla="*/ 97049 h 1060757"/>
                  <a:gd name="connsiteX1970" fmla="*/ 519317 w 1116656"/>
                  <a:gd name="connsiteY1970" fmla="*/ 94689 h 1060757"/>
                  <a:gd name="connsiteX1971" fmla="*/ 513712 w 1116656"/>
                  <a:gd name="connsiteY1971" fmla="*/ 93804 h 1060757"/>
                  <a:gd name="connsiteX1972" fmla="*/ 513712 w 1116656"/>
                  <a:gd name="connsiteY1972" fmla="*/ 97639 h 1060757"/>
                  <a:gd name="connsiteX1973" fmla="*/ 515482 w 1116656"/>
                  <a:gd name="connsiteY1973" fmla="*/ 102506 h 1060757"/>
                  <a:gd name="connsiteX1974" fmla="*/ 519612 w 1116656"/>
                  <a:gd name="connsiteY1974" fmla="*/ 106341 h 10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Lst>
                <a:rect l="l" t="t" r="r" b="b"/>
                <a:pathLst>
                  <a:path w="1116656" h="1060757">
                    <a:moveTo>
                      <a:pt x="518432" y="47345"/>
                    </a:moveTo>
                    <a:lnTo>
                      <a:pt x="519907" y="50295"/>
                    </a:lnTo>
                    <a:lnTo>
                      <a:pt x="517990" y="53834"/>
                    </a:lnTo>
                    <a:lnTo>
                      <a:pt x="517694" y="55309"/>
                    </a:lnTo>
                    <a:lnTo>
                      <a:pt x="517990" y="57374"/>
                    </a:lnTo>
                    <a:lnTo>
                      <a:pt x="520497" y="60766"/>
                    </a:lnTo>
                    <a:lnTo>
                      <a:pt x="521972" y="63569"/>
                    </a:lnTo>
                    <a:lnTo>
                      <a:pt x="523004" y="67404"/>
                    </a:lnTo>
                    <a:lnTo>
                      <a:pt x="524332" y="70058"/>
                    </a:lnTo>
                    <a:lnTo>
                      <a:pt x="527724" y="74336"/>
                    </a:lnTo>
                    <a:lnTo>
                      <a:pt x="530379" y="80383"/>
                    </a:lnTo>
                    <a:lnTo>
                      <a:pt x="533771" y="81563"/>
                    </a:lnTo>
                    <a:lnTo>
                      <a:pt x="538491" y="79055"/>
                    </a:lnTo>
                    <a:lnTo>
                      <a:pt x="540998" y="75958"/>
                    </a:lnTo>
                    <a:lnTo>
                      <a:pt x="540113" y="71386"/>
                    </a:lnTo>
                    <a:lnTo>
                      <a:pt x="542768" y="70943"/>
                    </a:lnTo>
                    <a:lnTo>
                      <a:pt x="550585" y="70943"/>
                    </a:lnTo>
                    <a:lnTo>
                      <a:pt x="553388" y="72271"/>
                    </a:lnTo>
                    <a:lnTo>
                      <a:pt x="551618" y="75516"/>
                    </a:lnTo>
                    <a:lnTo>
                      <a:pt x="548373" y="79055"/>
                    </a:lnTo>
                    <a:lnTo>
                      <a:pt x="548668" y="81415"/>
                    </a:lnTo>
                    <a:lnTo>
                      <a:pt x="549258" y="83480"/>
                    </a:lnTo>
                    <a:lnTo>
                      <a:pt x="550733" y="86577"/>
                    </a:lnTo>
                    <a:lnTo>
                      <a:pt x="552355" y="89085"/>
                    </a:lnTo>
                    <a:lnTo>
                      <a:pt x="553388" y="89527"/>
                    </a:lnTo>
                    <a:lnTo>
                      <a:pt x="557664" y="89527"/>
                    </a:lnTo>
                    <a:lnTo>
                      <a:pt x="560909" y="89970"/>
                    </a:lnTo>
                    <a:lnTo>
                      <a:pt x="561647" y="90707"/>
                    </a:lnTo>
                    <a:lnTo>
                      <a:pt x="559582" y="92920"/>
                    </a:lnTo>
                    <a:lnTo>
                      <a:pt x="558255" y="93509"/>
                    </a:lnTo>
                    <a:lnTo>
                      <a:pt x="539228" y="88937"/>
                    </a:lnTo>
                    <a:lnTo>
                      <a:pt x="536869" y="89527"/>
                    </a:lnTo>
                    <a:lnTo>
                      <a:pt x="534509" y="90855"/>
                    </a:lnTo>
                    <a:lnTo>
                      <a:pt x="540998" y="94837"/>
                    </a:lnTo>
                    <a:lnTo>
                      <a:pt x="547488" y="97787"/>
                    </a:lnTo>
                    <a:lnTo>
                      <a:pt x="544686" y="98967"/>
                    </a:lnTo>
                    <a:lnTo>
                      <a:pt x="544390" y="101621"/>
                    </a:lnTo>
                    <a:lnTo>
                      <a:pt x="545128" y="104571"/>
                    </a:lnTo>
                    <a:lnTo>
                      <a:pt x="547488" y="107079"/>
                    </a:lnTo>
                    <a:lnTo>
                      <a:pt x="549995" y="108849"/>
                    </a:lnTo>
                    <a:lnTo>
                      <a:pt x="554567" y="110913"/>
                    </a:lnTo>
                    <a:lnTo>
                      <a:pt x="557664" y="111503"/>
                    </a:lnTo>
                    <a:lnTo>
                      <a:pt x="562237" y="117993"/>
                    </a:lnTo>
                    <a:lnTo>
                      <a:pt x="568284" y="123598"/>
                    </a:lnTo>
                    <a:lnTo>
                      <a:pt x="572414" y="125515"/>
                    </a:lnTo>
                    <a:lnTo>
                      <a:pt x="573594" y="126695"/>
                    </a:lnTo>
                    <a:lnTo>
                      <a:pt x="574773" y="128465"/>
                    </a:lnTo>
                    <a:lnTo>
                      <a:pt x="580968" y="132152"/>
                    </a:lnTo>
                    <a:lnTo>
                      <a:pt x="594095" y="131710"/>
                    </a:lnTo>
                    <a:lnTo>
                      <a:pt x="600732" y="130530"/>
                    </a:lnTo>
                    <a:lnTo>
                      <a:pt x="606042" y="130235"/>
                    </a:lnTo>
                    <a:lnTo>
                      <a:pt x="609434" y="128022"/>
                    </a:lnTo>
                    <a:lnTo>
                      <a:pt x="612679" y="125220"/>
                    </a:lnTo>
                    <a:lnTo>
                      <a:pt x="616218" y="123303"/>
                    </a:lnTo>
                    <a:lnTo>
                      <a:pt x="619906" y="121975"/>
                    </a:lnTo>
                    <a:lnTo>
                      <a:pt x="617546" y="119320"/>
                    </a:lnTo>
                    <a:lnTo>
                      <a:pt x="614596" y="117551"/>
                    </a:lnTo>
                    <a:lnTo>
                      <a:pt x="615481" y="114748"/>
                    </a:lnTo>
                    <a:lnTo>
                      <a:pt x="616661" y="112536"/>
                    </a:lnTo>
                    <a:lnTo>
                      <a:pt x="616366" y="109734"/>
                    </a:lnTo>
                    <a:lnTo>
                      <a:pt x="615334" y="107079"/>
                    </a:lnTo>
                    <a:lnTo>
                      <a:pt x="618284" y="105309"/>
                    </a:lnTo>
                    <a:lnTo>
                      <a:pt x="621234" y="104424"/>
                    </a:lnTo>
                    <a:lnTo>
                      <a:pt x="622708" y="104424"/>
                    </a:lnTo>
                    <a:lnTo>
                      <a:pt x="624035" y="105309"/>
                    </a:lnTo>
                    <a:lnTo>
                      <a:pt x="625216" y="107669"/>
                    </a:lnTo>
                    <a:lnTo>
                      <a:pt x="626543" y="109144"/>
                    </a:lnTo>
                    <a:lnTo>
                      <a:pt x="629788" y="109734"/>
                    </a:lnTo>
                    <a:lnTo>
                      <a:pt x="632885" y="107816"/>
                    </a:lnTo>
                    <a:lnTo>
                      <a:pt x="635245" y="103834"/>
                    </a:lnTo>
                    <a:lnTo>
                      <a:pt x="637753" y="101032"/>
                    </a:lnTo>
                    <a:lnTo>
                      <a:pt x="639375" y="101621"/>
                    </a:lnTo>
                    <a:lnTo>
                      <a:pt x="639375" y="104571"/>
                    </a:lnTo>
                    <a:lnTo>
                      <a:pt x="638490" y="107964"/>
                    </a:lnTo>
                    <a:lnTo>
                      <a:pt x="636278" y="111061"/>
                    </a:lnTo>
                    <a:lnTo>
                      <a:pt x="635983" y="112241"/>
                    </a:lnTo>
                    <a:lnTo>
                      <a:pt x="636572" y="114306"/>
                    </a:lnTo>
                    <a:lnTo>
                      <a:pt x="638637" y="118141"/>
                    </a:lnTo>
                    <a:lnTo>
                      <a:pt x="640112" y="119025"/>
                    </a:lnTo>
                    <a:lnTo>
                      <a:pt x="647045" y="119025"/>
                    </a:lnTo>
                    <a:lnTo>
                      <a:pt x="653977" y="117846"/>
                    </a:lnTo>
                    <a:lnTo>
                      <a:pt x="659581" y="115191"/>
                    </a:lnTo>
                    <a:lnTo>
                      <a:pt x="667103" y="109439"/>
                    </a:lnTo>
                    <a:lnTo>
                      <a:pt x="669315" y="108406"/>
                    </a:lnTo>
                    <a:lnTo>
                      <a:pt x="675953" y="107964"/>
                    </a:lnTo>
                    <a:lnTo>
                      <a:pt x="673740" y="110913"/>
                    </a:lnTo>
                    <a:lnTo>
                      <a:pt x="667251" y="117256"/>
                    </a:lnTo>
                    <a:lnTo>
                      <a:pt x="669463" y="120353"/>
                    </a:lnTo>
                    <a:lnTo>
                      <a:pt x="674478" y="122713"/>
                    </a:lnTo>
                    <a:lnTo>
                      <a:pt x="676690" y="123303"/>
                    </a:lnTo>
                    <a:lnTo>
                      <a:pt x="681410" y="123303"/>
                    </a:lnTo>
                    <a:lnTo>
                      <a:pt x="686130" y="122123"/>
                    </a:lnTo>
                    <a:lnTo>
                      <a:pt x="681705" y="124925"/>
                    </a:lnTo>
                    <a:lnTo>
                      <a:pt x="675805" y="125958"/>
                    </a:lnTo>
                    <a:lnTo>
                      <a:pt x="659434" y="125958"/>
                    </a:lnTo>
                    <a:lnTo>
                      <a:pt x="652206" y="126548"/>
                    </a:lnTo>
                    <a:lnTo>
                      <a:pt x="649846" y="127285"/>
                    </a:lnTo>
                    <a:lnTo>
                      <a:pt x="646602" y="128907"/>
                    </a:lnTo>
                    <a:lnTo>
                      <a:pt x="646602" y="130825"/>
                    </a:lnTo>
                    <a:lnTo>
                      <a:pt x="647634" y="132890"/>
                    </a:lnTo>
                    <a:lnTo>
                      <a:pt x="642915" y="132595"/>
                    </a:lnTo>
                    <a:lnTo>
                      <a:pt x="638195" y="133332"/>
                    </a:lnTo>
                    <a:lnTo>
                      <a:pt x="629198" y="137314"/>
                    </a:lnTo>
                    <a:lnTo>
                      <a:pt x="609729" y="141887"/>
                    </a:lnTo>
                    <a:lnTo>
                      <a:pt x="611204" y="145574"/>
                    </a:lnTo>
                    <a:lnTo>
                      <a:pt x="604419" y="142034"/>
                    </a:lnTo>
                    <a:lnTo>
                      <a:pt x="601469" y="141002"/>
                    </a:lnTo>
                    <a:lnTo>
                      <a:pt x="598520" y="141002"/>
                    </a:lnTo>
                    <a:lnTo>
                      <a:pt x="597045" y="141592"/>
                    </a:lnTo>
                    <a:lnTo>
                      <a:pt x="595717" y="142624"/>
                    </a:lnTo>
                    <a:lnTo>
                      <a:pt x="594685" y="144246"/>
                    </a:lnTo>
                    <a:lnTo>
                      <a:pt x="595570" y="150441"/>
                    </a:lnTo>
                    <a:lnTo>
                      <a:pt x="596455" y="152506"/>
                    </a:lnTo>
                    <a:lnTo>
                      <a:pt x="597487" y="154128"/>
                    </a:lnTo>
                    <a:lnTo>
                      <a:pt x="601912" y="157373"/>
                    </a:lnTo>
                    <a:lnTo>
                      <a:pt x="605304" y="158701"/>
                    </a:lnTo>
                    <a:lnTo>
                      <a:pt x="618726" y="158996"/>
                    </a:lnTo>
                    <a:lnTo>
                      <a:pt x="625068" y="158258"/>
                    </a:lnTo>
                    <a:lnTo>
                      <a:pt x="631558" y="156488"/>
                    </a:lnTo>
                    <a:lnTo>
                      <a:pt x="638047" y="153833"/>
                    </a:lnTo>
                    <a:lnTo>
                      <a:pt x="644389" y="153096"/>
                    </a:lnTo>
                    <a:lnTo>
                      <a:pt x="650732" y="154276"/>
                    </a:lnTo>
                    <a:lnTo>
                      <a:pt x="656779" y="154276"/>
                    </a:lnTo>
                    <a:lnTo>
                      <a:pt x="669315" y="152358"/>
                    </a:lnTo>
                    <a:lnTo>
                      <a:pt x="677575" y="150589"/>
                    </a:lnTo>
                    <a:lnTo>
                      <a:pt x="679198" y="151326"/>
                    </a:lnTo>
                    <a:lnTo>
                      <a:pt x="680673" y="154423"/>
                    </a:lnTo>
                    <a:lnTo>
                      <a:pt x="682295" y="156931"/>
                    </a:lnTo>
                    <a:lnTo>
                      <a:pt x="671528" y="156931"/>
                    </a:lnTo>
                    <a:lnTo>
                      <a:pt x="660761" y="157816"/>
                    </a:lnTo>
                    <a:lnTo>
                      <a:pt x="627133" y="163125"/>
                    </a:lnTo>
                    <a:lnTo>
                      <a:pt x="621234" y="172270"/>
                    </a:lnTo>
                    <a:lnTo>
                      <a:pt x="618726" y="171532"/>
                    </a:lnTo>
                    <a:lnTo>
                      <a:pt x="615924" y="169762"/>
                    </a:lnTo>
                    <a:lnTo>
                      <a:pt x="612974" y="169320"/>
                    </a:lnTo>
                    <a:lnTo>
                      <a:pt x="605009" y="170205"/>
                    </a:lnTo>
                    <a:lnTo>
                      <a:pt x="603829" y="171237"/>
                    </a:lnTo>
                    <a:lnTo>
                      <a:pt x="603092" y="173302"/>
                    </a:lnTo>
                    <a:lnTo>
                      <a:pt x="603387" y="176842"/>
                    </a:lnTo>
                    <a:lnTo>
                      <a:pt x="604567" y="179202"/>
                    </a:lnTo>
                    <a:lnTo>
                      <a:pt x="607074" y="183037"/>
                    </a:lnTo>
                    <a:lnTo>
                      <a:pt x="609729" y="185986"/>
                    </a:lnTo>
                    <a:lnTo>
                      <a:pt x="612826" y="188641"/>
                    </a:lnTo>
                    <a:lnTo>
                      <a:pt x="615924" y="190559"/>
                    </a:lnTo>
                    <a:lnTo>
                      <a:pt x="622561" y="192624"/>
                    </a:lnTo>
                    <a:lnTo>
                      <a:pt x="632590" y="196901"/>
                    </a:lnTo>
                    <a:lnTo>
                      <a:pt x="643652" y="207815"/>
                    </a:lnTo>
                    <a:lnTo>
                      <a:pt x="655599" y="214747"/>
                    </a:lnTo>
                    <a:lnTo>
                      <a:pt x="658696" y="215927"/>
                    </a:lnTo>
                    <a:lnTo>
                      <a:pt x="661646" y="217992"/>
                    </a:lnTo>
                    <a:lnTo>
                      <a:pt x="664448" y="221089"/>
                    </a:lnTo>
                    <a:lnTo>
                      <a:pt x="667546" y="223007"/>
                    </a:lnTo>
                    <a:lnTo>
                      <a:pt x="673740" y="224629"/>
                    </a:lnTo>
                    <a:lnTo>
                      <a:pt x="679935" y="223154"/>
                    </a:lnTo>
                    <a:lnTo>
                      <a:pt x="683327" y="220204"/>
                    </a:lnTo>
                    <a:lnTo>
                      <a:pt x="682590" y="216812"/>
                    </a:lnTo>
                    <a:lnTo>
                      <a:pt x="681115" y="213567"/>
                    </a:lnTo>
                    <a:lnTo>
                      <a:pt x="681115" y="211797"/>
                    </a:lnTo>
                    <a:lnTo>
                      <a:pt x="685392" y="207225"/>
                    </a:lnTo>
                    <a:lnTo>
                      <a:pt x="688194" y="203095"/>
                    </a:lnTo>
                    <a:lnTo>
                      <a:pt x="686572" y="200883"/>
                    </a:lnTo>
                    <a:lnTo>
                      <a:pt x="685687" y="198818"/>
                    </a:lnTo>
                    <a:lnTo>
                      <a:pt x="690849" y="192919"/>
                    </a:lnTo>
                    <a:lnTo>
                      <a:pt x="693357" y="189084"/>
                    </a:lnTo>
                    <a:lnTo>
                      <a:pt x="698076" y="179349"/>
                    </a:lnTo>
                    <a:lnTo>
                      <a:pt x="703976" y="173892"/>
                    </a:lnTo>
                    <a:lnTo>
                      <a:pt x="711498" y="173302"/>
                    </a:lnTo>
                    <a:lnTo>
                      <a:pt x="713858" y="172417"/>
                    </a:lnTo>
                    <a:lnTo>
                      <a:pt x="715775" y="169320"/>
                    </a:lnTo>
                    <a:lnTo>
                      <a:pt x="717398" y="163568"/>
                    </a:lnTo>
                    <a:lnTo>
                      <a:pt x="718430" y="157226"/>
                    </a:lnTo>
                    <a:lnTo>
                      <a:pt x="719315" y="148819"/>
                    </a:lnTo>
                    <a:lnTo>
                      <a:pt x="719315" y="144099"/>
                    </a:lnTo>
                    <a:lnTo>
                      <a:pt x="722855" y="142772"/>
                    </a:lnTo>
                    <a:lnTo>
                      <a:pt x="726394" y="143214"/>
                    </a:lnTo>
                    <a:lnTo>
                      <a:pt x="729197" y="143214"/>
                    </a:lnTo>
                    <a:lnTo>
                      <a:pt x="733769" y="140854"/>
                    </a:lnTo>
                    <a:lnTo>
                      <a:pt x="734064" y="137904"/>
                    </a:lnTo>
                    <a:lnTo>
                      <a:pt x="732737" y="135102"/>
                    </a:lnTo>
                    <a:lnTo>
                      <a:pt x="733474" y="132152"/>
                    </a:lnTo>
                    <a:lnTo>
                      <a:pt x="735392" y="127285"/>
                    </a:lnTo>
                    <a:lnTo>
                      <a:pt x="737899" y="123893"/>
                    </a:lnTo>
                    <a:lnTo>
                      <a:pt x="743946" y="118141"/>
                    </a:lnTo>
                    <a:lnTo>
                      <a:pt x="750141" y="113421"/>
                    </a:lnTo>
                    <a:lnTo>
                      <a:pt x="751026" y="111356"/>
                    </a:lnTo>
                    <a:lnTo>
                      <a:pt x="751616" y="110618"/>
                    </a:lnTo>
                    <a:lnTo>
                      <a:pt x="753976" y="109881"/>
                    </a:lnTo>
                    <a:lnTo>
                      <a:pt x="770199" y="108701"/>
                    </a:lnTo>
                    <a:lnTo>
                      <a:pt x="779049" y="107079"/>
                    </a:lnTo>
                    <a:lnTo>
                      <a:pt x="788783" y="106784"/>
                    </a:lnTo>
                    <a:lnTo>
                      <a:pt x="792618" y="105456"/>
                    </a:lnTo>
                    <a:lnTo>
                      <a:pt x="796453" y="103096"/>
                    </a:lnTo>
                    <a:lnTo>
                      <a:pt x="795568" y="101327"/>
                    </a:lnTo>
                    <a:lnTo>
                      <a:pt x="794536" y="99999"/>
                    </a:lnTo>
                    <a:lnTo>
                      <a:pt x="788783" y="96754"/>
                    </a:lnTo>
                    <a:lnTo>
                      <a:pt x="779197" y="93657"/>
                    </a:lnTo>
                    <a:lnTo>
                      <a:pt x="773444" y="89380"/>
                    </a:lnTo>
                    <a:lnTo>
                      <a:pt x="780376" y="84807"/>
                    </a:lnTo>
                    <a:lnTo>
                      <a:pt x="776247" y="82005"/>
                    </a:lnTo>
                    <a:lnTo>
                      <a:pt x="772264" y="80678"/>
                    </a:lnTo>
                    <a:lnTo>
                      <a:pt x="764595" y="79793"/>
                    </a:lnTo>
                    <a:lnTo>
                      <a:pt x="763267" y="80973"/>
                    </a:lnTo>
                    <a:lnTo>
                      <a:pt x="763267" y="83775"/>
                    </a:lnTo>
                    <a:lnTo>
                      <a:pt x="757515" y="84955"/>
                    </a:lnTo>
                    <a:lnTo>
                      <a:pt x="753828" y="79645"/>
                    </a:lnTo>
                    <a:lnTo>
                      <a:pt x="747044" y="78023"/>
                    </a:lnTo>
                    <a:lnTo>
                      <a:pt x="736571" y="79055"/>
                    </a:lnTo>
                    <a:lnTo>
                      <a:pt x="733622" y="77728"/>
                    </a:lnTo>
                    <a:lnTo>
                      <a:pt x="730967" y="74483"/>
                    </a:lnTo>
                    <a:lnTo>
                      <a:pt x="728165" y="73008"/>
                    </a:lnTo>
                    <a:lnTo>
                      <a:pt x="725657" y="73008"/>
                    </a:lnTo>
                    <a:lnTo>
                      <a:pt x="726690" y="71828"/>
                    </a:lnTo>
                    <a:lnTo>
                      <a:pt x="728902" y="70501"/>
                    </a:lnTo>
                    <a:lnTo>
                      <a:pt x="729344" y="68583"/>
                    </a:lnTo>
                    <a:lnTo>
                      <a:pt x="729639" y="65781"/>
                    </a:lnTo>
                    <a:lnTo>
                      <a:pt x="729197" y="63274"/>
                    </a:lnTo>
                    <a:lnTo>
                      <a:pt x="728460" y="61209"/>
                    </a:lnTo>
                    <a:lnTo>
                      <a:pt x="727427" y="59586"/>
                    </a:lnTo>
                    <a:lnTo>
                      <a:pt x="723002" y="54719"/>
                    </a:lnTo>
                    <a:lnTo>
                      <a:pt x="718135" y="52802"/>
                    </a:lnTo>
                    <a:lnTo>
                      <a:pt x="716513" y="52507"/>
                    </a:lnTo>
                    <a:lnTo>
                      <a:pt x="714890" y="53097"/>
                    </a:lnTo>
                    <a:lnTo>
                      <a:pt x="704124" y="62684"/>
                    </a:lnTo>
                    <a:lnTo>
                      <a:pt x="699109" y="65634"/>
                    </a:lnTo>
                    <a:lnTo>
                      <a:pt x="700289" y="62979"/>
                    </a:lnTo>
                    <a:lnTo>
                      <a:pt x="700731" y="60029"/>
                    </a:lnTo>
                    <a:lnTo>
                      <a:pt x="699551" y="56932"/>
                    </a:lnTo>
                    <a:lnTo>
                      <a:pt x="700731" y="54867"/>
                    </a:lnTo>
                    <a:lnTo>
                      <a:pt x="704124" y="51032"/>
                    </a:lnTo>
                    <a:lnTo>
                      <a:pt x="706631" y="46902"/>
                    </a:lnTo>
                    <a:lnTo>
                      <a:pt x="703386" y="41150"/>
                    </a:lnTo>
                    <a:lnTo>
                      <a:pt x="699404" y="37758"/>
                    </a:lnTo>
                    <a:lnTo>
                      <a:pt x="696601" y="36135"/>
                    </a:lnTo>
                    <a:lnTo>
                      <a:pt x="687162" y="32743"/>
                    </a:lnTo>
                    <a:lnTo>
                      <a:pt x="680525" y="31711"/>
                    </a:lnTo>
                    <a:lnTo>
                      <a:pt x="679492" y="32596"/>
                    </a:lnTo>
                    <a:lnTo>
                      <a:pt x="678607" y="34218"/>
                    </a:lnTo>
                    <a:lnTo>
                      <a:pt x="677280" y="34808"/>
                    </a:lnTo>
                    <a:lnTo>
                      <a:pt x="675953" y="34808"/>
                    </a:lnTo>
                    <a:lnTo>
                      <a:pt x="669021" y="27876"/>
                    </a:lnTo>
                    <a:lnTo>
                      <a:pt x="665481" y="25958"/>
                    </a:lnTo>
                    <a:lnTo>
                      <a:pt x="661794" y="25958"/>
                    </a:lnTo>
                    <a:lnTo>
                      <a:pt x="657811" y="28613"/>
                    </a:lnTo>
                    <a:lnTo>
                      <a:pt x="656779" y="31858"/>
                    </a:lnTo>
                    <a:lnTo>
                      <a:pt x="657959" y="35988"/>
                    </a:lnTo>
                    <a:lnTo>
                      <a:pt x="654124" y="38938"/>
                    </a:lnTo>
                    <a:lnTo>
                      <a:pt x="651174" y="44985"/>
                    </a:lnTo>
                    <a:lnTo>
                      <a:pt x="650732" y="46460"/>
                    </a:lnTo>
                    <a:lnTo>
                      <a:pt x="650437" y="48082"/>
                    </a:lnTo>
                    <a:lnTo>
                      <a:pt x="651027" y="53687"/>
                    </a:lnTo>
                    <a:lnTo>
                      <a:pt x="651912" y="57669"/>
                    </a:lnTo>
                    <a:lnTo>
                      <a:pt x="655894" y="68141"/>
                    </a:lnTo>
                    <a:lnTo>
                      <a:pt x="661794" y="81563"/>
                    </a:lnTo>
                    <a:lnTo>
                      <a:pt x="664153" y="89527"/>
                    </a:lnTo>
                    <a:lnTo>
                      <a:pt x="662826" y="89232"/>
                    </a:lnTo>
                    <a:lnTo>
                      <a:pt x="651469" y="78760"/>
                    </a:lnTo>
                    <a:lnTo>
                      <a:pt x="648962" y="77875"/>
                    </a:lnTo>
                    <a:lnTo>
                      <a:pt x="646307" y="74336"/>
                    </a:lnTo>
                    <a:lnTo>
                      <a:pt x="640702" y="64306"/>
                    </a:lnTo>
                    <a:lnTo>
                      <a:pt x="635687" y="56194"/>
                    </a:lnTo>
                    <a:lnTo>
                      <a:pt x="630525" y="48525"/>
                    </a:lnTo>
                    <a:lnTo>
                      <a:pt x="624773" y="43067"/>
                    </a:lnTo>
                    <a:lnTo>
                      <a:pt x="618578" y="41150"/>
                    </a:lnTo>
                    <a:lnTo>
                      <a:pt x="612974" y="45427"/>
                    </a:lnTo>
                    <a:lnTo>
                      <a:pt x="607664" y="51769"/>
                    </a:lnTo>
                    <a:lnTo>
                      <a:pt x="603977" y="53687"/>
                    </a:lnTo>
                    <a:lnTo>
                      <a:pt x="603387" y="56489"/>
                    </a:lnTo>
                    <a:lnTo>
                      <a:pt x="603092" y="59881"/>
                    </a:lnTo>
                    <a:lnTo>
                      <a:pt x="603534" y="62979"/>
                    </a:lnTo>
                    <a:lnTo>
                      <a:pt x="604272" y="65634"/>
                    </a:lnTo>
                    <a:lnTo>
                      <a:pt x="603534" y="67993"/>
                    </a:lnTo>
                    <a:lnTo>
                      <a:pt x="601617" y="68288"/>
                    </a:lnTo>
                    <a:lnTo>
                      <a:pt x="598372" y="66224"/>
                    </a:lnTo>
                    <a:lnTo>
                      <a:pt x="595275" y="63126"/>
                    </a:lnTo>
                    <a:lnTo>
                      <a:pt x="592325" y="61504"/>
                    </a:lnTo>
                    <a:lnTo>
                      <a:pt x="587900" y="60766"/>
                    </a:lnTo>
                    <a:lnTo>
                      <a:pt x="586573" y="60176"/>
                    </a:lnTo>
                    <a:lnTo>
                      <a:pt x="585246" y="54572"/>
                    </a:lnTo>
                    <a:lnTo>
                      <a:pt x="582148" y="53834"/>
                    </a:lnTo>
                    <a:lnTo>
                      <a:pt x="564892" y="54867"/>
                    </a:lnTo>
                    <a:lnTo>
                      <a:pt x="577576" y="48082"/>
                    </a:lnTo>
                    <a:lnTo>
                      <a:pt x="596897" y="46312"/>
                    </a:lnTo>
                    <a:lnTo>
                      <a:pt x="600290" y="44100"/>
                    </a:lnTo>
                    <a:lnTo>
                      <a:pt x="600584" y="43510"/>
                    </a:lnTo>
                    <a:lnTo>
                      <a:pt x="600584" y="40265"/>
                    </a:lnTo>
                    <a:lnTo>
                      <a:pt x="594685" y="37610"/>
                    </a:lnTo>
                    <a:lnTo>
                      <a:pt x="579346" y="39380"/>
                    </a:lnTo>
                    <a:lnTo>
                      <a:pt x="570054" y="42772"/>
                    </a:lnTo>
                    <a:lnTo>
                      <a:pt x="566072" y="42772"/>
                    </a:lnTo>
                    <a:lnTo>
                      <a:pt x="557664" y="40413"/>
                    </a:lnTo>
                    <a:lnTo>
                      <a:pt x="556042" y="41445"/>
                    </a:lnTo>
                    <a:lnTo>
                      <a:pt x="556780" y="44247"/>
                    </a:lnTo>
                    <a:lnTo>
                      <a:pt x="557960" y="46460"/>
                    </a:lnTo>
                    <a:lnTo>
                      <a:pt x="555747" y="46165"/>
                    </a:lnTo>
                    <a:lnTo>
                      <a:pt x="553092" y="45132"/>
                    </a:lnTo>
                    <a:lnTo>
                      <a:pt x="542620" y="40118"/>
                    </a:lnTo>
                    <a:lnTo>
                      <a:pt x="533181" y="41445"/>
                    </a:lnTo>
                    <a:lnTo>
                      <a:pt x="530821" y="42330"/>
                    </a:lnTo>
                    <a:lnTo>
                      <a:pt x="529052" y="46165"/>
                    </a:lnTo>
                    <a:lnTo>
                      <a:pt x="528166" y="46165"/>
                    </a:lnTo>
                    <a:lnTo>
                      <a:pt x="525511" y="43805"/>
                    </a:lnTo>
                    <a:lnTo>
                      <a:pt x="520644" y="41593"/>
                    </a:lnTo>
                    <a:lnTo>
                      <a:pt x="519022" y="41593"/>
                    </a:lnTo>
                    <a:lnTo>
                      <a:pt x="517547" y="42035"/>
                    </a:lnTo>
                    <a:lnTo>
                      <a:pt x="515925" y="43805"/>
                    </a:lnTo>
                    <a:lnTo>
                      <a:pt x="515925" y="45280"/>
                    </a:lnTo>
                    <a:lnTo>
                      <a:pt x="517842" y="47787"/>
                    </a:lnTo>
                    <a:close/>
                    <a:moveTo>
                      <a:pt x="777131" y="545570"/>
                    </a:moveTo>
                    <a:lnTo>
                      <a:pt x="772855" y="546898"/>
                    </a:lnTo>
                    <a:lnTo>
                      <a:pt x="770789" y="549110"/>
                    </a:lnTo>
                    <a:lnTo>
                      <a:pt x="770789" y="550732"/>
                    </a:lnTo>
                    <a:lnTo>
                      <a:pt x="772117" y="552797"/>
                    </a:lnTo>
                    <a:lnTo>
                      <a:pt x="773887" y="552797"/>
                    </a:lnTo>
                    <a:lnTo>
                      <a:pt x="775509" y="553092"/>
                    </a:lnTo>
                    <a:lnTo>
                      <a:pt x="776689" y="553830"/>
                    </a:lnTo>
                    <a:lnTo>
                      <a:pt x="778901" y="553387"/>
                    </a:lnTo>
                    <a:lnTo>
                      <a:pt x="780376" y="552355"/>
                    </a:lnTo>
                    <a:lnTo>
                      <a:pt x="781409" y="546898"/>
                    </a:lnTo>
                    <a:lnTo>
                      <a:pt x="780524" y="546308"/>
                    </a:lnTo>
                    <a:lnTo>
                      <a:pt x="777131" y="545718"/>
                    </a:lnTo>
                    <a:close/>
                    <a:moveTo>
                      <a:pt x="846453" y="522414"/>
                    </a:moveTo>
                    <a:lnTo>
                      <a:pt x="848665" y="520939"/>
                    </a:lnTo>
                    <a:lnTo>
                      <a:pt x="849550" y="519464"/>
                    </a:lnTo>
                    <a:lnTo>
                      <a:pt x="849992" y="517989"/>
                    </a:lnTo>
                    <a:lnTo>
                      <a:pt x="848812" y="516662"/>
                    </a:lnTo>
                    <a:lnTo>
                      <a:pt x="845862" y="518137"/>
                    </a:lnTo>
                    <a:lnTo>
                      <a:pt x="843945" y="518137"/>
                    </a:lnTo>
                    <a:lnTo>
                      <a:pt x="837603" y="523004"/>
                    </a:lnTo>
                    <a:lnTo>
                      <a:pt x="834801" y="522119"/>
                    </a:lnTo>
                    <a:lnTo>
                      <a:pt x="827279" y="523594"/>
                    </a:lnTo>
                    <a:lnTo>
                      <a:pt x="823296" y="523299"/>
                    </a:lnTo>
                    <a:lnTo>
                      <a:pt x="821379" y="525364"/>
                    </a:lnTo>
                    <a:lnTo>
                      <a:pt x="818282" y="524921"/>
                    </a:lnTo>
                    <a:lnTo>
                      <a:pt x="816659" y="525364"/>
                    </a:lnTo>
                    <a:lnTo>
                      <a:pt x="812087" y="525364"/>
                    </a:lnTo>
                    <a:lnTo>
                      <a:pt x="813709" y="527429"/>
                    </a:lnTo>
                    <a:lnTo>
                      <a:pt x="816659" y="529789"/>
                    </a:lnTo>
                    <a:lnTo>
                      <a:pt x="821674" y="532001"/>
                    </a:lnTo>
                    <a:lnTo>
                      <a:pt x="823592" y="532296"/>
                    </a:lnTo>
                    <a:lnTo>
                      <a:pt x="826836" y="532001"/>
                    </a:lnTo>
                    <a:lnTo>
                      <a:pt x="828016" y="531116"/>
                    </a:lnTo>
                    <a:lnTo>
                      <a:pt x="829344" y="529936"/>
                    </a:lnTo>
                    <a:lnTo>
                      <a:pt x="833916" y="530821"/>
                    </a:lnTo>
                    <a:lnTo>
                      <a:pt x="835391" y="530231"/>
                    </a:lnTo>
                    <a:lnTo>
                      <a:pt x="836570" y="529346"/>
                    </a:lnTo>
                    <a:lnTo>
                      <a:pt x="840258" y="528314"/>
                    </a:lnTo>
                    <a:lnTo>
                      <a:pt x="846453" y="522267"/>
                    </a:lnTo>
                    <a:close/>
                    <a:moveTo>
                      <a:pt x="736571" y="342622"/>
                    </a:moveTo>
                    <a:lnTo>
                      <a:pt x="739669" y="340557"/>
                    </a:lnTo>
                    <a:lnTo>
                      <a:pt x="741144" y="337165"/>
                    </a:lnTo>
                    <a:lnTo>
                      <a:pt x="740849" y="335985"/>
                    </a:lnTo>
                    <a:lnTo>
                      <a:pt x="738784" y="333920"/>
                    </a:lnTo>
                    <a:lnTo>
                      <a:pt x="730377" y="333920"/>
                    </a:lnTo>
                    <a:lnTo>
                      <a:pt x="728754" y="335543"/>
                    </a:lnTo>
                    <a:lnTo>
                      <a:pt x="731852" y="339377"/>
                    </a:lnTo>
                    <a:lnTo>
                      <a:pt x="736571" y="342327"/>
                    </a:lnTo>
                    <a:close/>
                    <a:moveTo>
                      <a:pt x="855302" y="534656"/>
                    </a:moveTo>
                    <a:lnTo>
                      <a:pt x="855302" y="532886"/>
                    </a:lnTo>
                    <a:lnTo>
                      <a:pt x="854564" y="530674"/>
                    </a:lnTo>
                    <a:lnTo>
                      <a:pt x="853679" y="528609"/>
                    </a:lnTo>
                    <a:lnTo>
                      <a:pt x="852795" y="527429"/>
                    </a:lnTo>
                    <a:lnTo>
                      <a:pt x="844978" y="532738"/>
                    </a:lnTo>
                    <a:lnTo>
                      <a:pt x="842618" y="532149"/>
                    </a:lnTo>
                    <a:lnTo>
                      <a:pt x="839078" y="533476"/>
                    </a:lnTo>
                    <a:lnTo>
                      <a:pt x="837013" y="535541"/>
                    </a:lnTo>
                    <a:lnTo>
                      <a:pt x="836423" y="536868"/>
                    </a:lnTo>
                    <a:lnTo>
                      <a:pt x="836423" y="538343"/>
                    </a:lnTo>
                    <a:lnTo>
                      <a:pt x="838783" y="539818"/>
                    </a:lnTo>
                    <a:lnTo>
                      <a:pt x="840995" y="538638"/>
                    </a:lnTo>
                    <a:lnTo>
                      <a:pt x="841438" y="539523"/>
                    </a:lnTo>
                    <a:lnTo>
                      <a:pt x="841438" y="542473"/>
                    </a:lnTo>
                    <a:lnTo>
                      <a:pt x="842765" y="543063"/>
                    </a:lnTo>
                    <a:lnTo>
                      <a:pt x="845715" y="542473"/>
                    </a:lnTo>
                    <a:lnTo>
                      <a:pt x="847632" y="541588"/>
                    </a:lnTo>
                    <a:lnTo>
                      <a:pt x="847337" y="540703"/>
                    </a:lnTo>
                    <a:lnTo>
                      <a:pt x="852942" y="537311"/>
                    </a:lnTo>
                    <a:lnTo>
                      <a:pt x="855449" y="534656"/>
                    </a:lnTo>
                    <a:close/>
                    <a:moveTo>
                      <a:pt x="715038" y="578166"/>
                    </a:moveTo>
                    <a:lnTo>
                      <a:pt x="718577" y="577428"/>
                    </a:lnTo>
                    <a:lnTo>
                      <a:pt x="728312" y="576248"/>
                    </a:lnTo>
                    <a:lnTo>
                      <a:pt x="728754" y="575068"/>
                    </a:lnTo>
                    <a:lnTo>
                      <a:pt x="728754" y="573446"/>
                    </a:lnTo>
                    <a:lnTo>
                      <a:pt x="731557" y="570349"/>
                    </a:lnTo>
                    <a:lnTo>
                      <a:pt x="734064" y="567841"/>
                    </a:lnTo>
                    <a:lnTo>
                      <a:pt x="737309" y="565482"/>
                    </a:lnTo>
                    <a:lnTo>
                      <a:pt x="739079" y="565924"/>
                    </a:lnTo>
                    <a:lnTo>
                      <a:pt x="742619" y="565039"/>
                    </a:lnTo>
                    <a:lnTo>
                      <a:pt x="745421" y="560909"/>
                    </a:lnTo>
                    <a:lnTo>
                      <a:pt x="749403" y="557959"/>
                    </a:lnTo>
                    <a:lnTo>
                      <a:pt x="749846" y="555600"/>
                    </a:lnTo>
                    <a:lnTo>
                      <a:pt x="747044" y="554272"/>
                    </a:lnTo>
                    <a:lnTo>
                      <a:pt x="745716" y="554715"/>
                    </a:lnTo>
                    <a:lnTo>
                      <a:pt x="745126" y="555747"/>
                    </a:lnTo>
                    <a:lnTo>
                      <a:pt x="743061" y="556042"/>
                    </a:lnTo>
                    <a:lnTo>
                      <a:pt x="740701" y="553535"/>
                    </a:lnTo>
                    <a:lnTo>
                      <a:pt x="740701" y="548225"/>
                    </a:lnTo>
                    <a:lnTo>
                      <a:pt x="739521" y="544980"/>
                    </a:lnTo>
                    <a:lnTo>
                      <a:pt x="737456" y="544980"/>
                    </a:lnTo>
                    <a:lnTo>
                      <a:pt x="735539" y="548815"/>
                    </a:lnTo>
                    <a:lnTo>
                      <a:pt x="735244" y="550290"/>
                    </a:lnTo>
                    <a:lnTo>
                      <a:pt x="735834" y="552650"/>
                    </a:lnTo>
                    <a:lnTo>
                      <a:pt x="735244" y="554862"/>
                    </a:lnTo>
                    <a:lnTo>
                      <a:pt x="733032" y="554567"/>
                    </a:lnTo>
                    <a:lnTo>
                      <a:pt x="730819" y="556042"/>
                    </a:lnTo>
                    <a:lnTo>
                      <a:pt x="729197" y="558402"/>
                    </a:lnTo>
                    <a:lnTo>
                      <a:pt x="725657" y="561647"/>
                    </a:lnTo>
                    <a:lnTo>
                      <a:pt x="725362" y="562827"/>
                    </a:lnTo>
                    <a:lnTo>
                      <a:pt x="725952" y="564597"/>
                    </a:lnTo>
                    <a:lnTo>
                      <a:pt x="725362" y="566661"/>
                    </a:lnTo>
                    <a:lnTo>
                      <a:pt x="724035" y="565187"/>
                    </a:lnTo>
                    <a:lnTo>
                      <a:pt x="723002" y="565482"/>
                    </a:lnTo>
                    <a:lnTo>
                      <a:pt x="721085" y="567251"/>
                    </a:lnTo>
                    <a:lnTo>
                      <a:pt x="718283" y="566661"/>
                    </a:lnTo>
                    <a:lnTo>
                      <a:pt x="716808" y="567251"/>
                    </a:lnTo>
                    <a:lnTo>
                      <a:pt x="715923" y="569759"/>
                    </a:lnTo>
                    <a:lnTo>
                      <a:pt x="714743" y="570349"/>
                    </a:lnTo>
                    <a:lnTo>
                      <a:pt x="713858" y="571529"/>
                    </a:lnTo>
                    <a:lnTo>
                      <a:pt x="713858" y="573446"/>
                    </a:lnTo>
                    <a:lnTo>
                      <a:pt x="710023" y="573889"/>
                    </a:lnTo>
                    <a:lnTo>
                      <a:pt x="709433" y="575068"/>
                    </a:lnTo>
                    <a:lnTo>
                      <a:pt x="711203" y="577133"/>
                    </a:lnTo>
                    <a:lnTo>
                      <a:pt x="715038" y="578166"/>
                    </a:lnTo>
                    <a:close/>
                    <a:moveTo>
                      <a:pt x="708401" y="586720"/>
                    </a:moveTo>
                    <a:lnTo>
                      <a:pt x="709876" y="584655"/>
                    </a:lnTo>
                    <a:lnTo>
                      <a:pt x="709286" y="581853"/>
                    </a:lnTo>
                    <a:lnTo>
                      <a:pt x="707958" y="579641"/>
                    </a:lnTo>
                    <a:lnTo>
                      <a:pt x="705893" y="579641"/>
                    </a:lnTo>
                    <a:lnTo>
                      <a:pt x="704271" y="577871"/>
                    </a:lnTo>
                    <a:lnTo>
                      <a:pt x="702206" y="576986"/>
                    </a:lnTo>
                    <a:lnTo>
                      <a:pt x="699404" y="577281"/>
                    </a:lnTo>
                    <a:lnTo>
                      <a:pt x="697929" y="578166"/>
                    </a:lnTo>
                    <a:lnTo>
                      <a:pt x="694832" y="575511"/>
                    </a:lnTo>
                    <a:lnTo>
                      <a:pt x="694389" y="575953"/>
                    </a:lnTo>
                    <a:lnTo>
                      <a:pt x="694389" y="576691"/>
                    </a:lnTo>
                    <a:lnTo>
                      <a:pt x="693504" y="578461"/>
                    </a:lnTo>
                    <a:lnTo>
                      <a:pt x="690997" y="578461"/>
                    </a:lnTo>
                    <a:lnTo>
                      <a:pt x="688342" y="579641"/>
                    </a:lnTo>
                    <a:lnTo>
                      <a:pt x="687752" y="580821"/>
                    </a:lnTo>
                    <a:lnTo>
                      <a:pt x="691439" y="582590"/>
                    </a:lnTo>
                    <a:lnTo>
                      <a:pt x="692029" y="583623"/>
                    </a:lnTo>
                    <a:lnTo>
                      <a:pt x="691144" y="585245"/>
                    </a:lnTo>
                    <a:lnTo>
                      <a:pt x="683917" y="584508"/>
                    </a:lnTo>
                    <a:lnTo>
                      <a:pt x="681852" y="586278"/>
                    </a:lnTo>
                    <a:lnTo>
                      <a:pt x="681852" y="587753"/>
                    </a:lnTo>
                    <a:lnTo>
                      <a:pt x="681115" y="589818"/>
                    </a:lnTo>
                    <a:lnTo>
                      <a:pt x="681705" y="594095"/>
                    </a:lnTo>
                    <a:lnTo>
                      <a:pt x="680967" y="596455"/>
                    </a:lnTo>
                    <a:lnTo>
                      <a:pt x="677575" y="597635"/>
                    </a:lnTo>
                    <a:lnTo>
                      <a:pt x="676838" y="598372"/>
                    </a:lnTo>
                    <a:lnTo>
                      <a:pt x="676838" y="599552"/>
                    </a:lnTo>
                    <a:lnTo>
                      <a:pt x="680673" y="599552"/>
                    </a:lnTo>
                    <a:lnTo>
                      <a:pt x="683770" y="600732"/>
                    </a:lnTo>
                    <a:lnTo>
                      <a:pt x="683770" y="602207"/>
                    </a:lnTo>
                    <a:lnTo>
                      <a:pt x="685982" y="601617"/>
                    </a:lnTo>
                    <a:lnTo>
                      <a:pt x="690259" y="596897"/>
                    </a:lnTo>
                    <a:lnTo>
                      <a:pt x="694537" y="593800"/>
                    </a:lnTo>
                    <a:lnTo>
                      <a:pt x="696601" y="595422"/>
                    </a:lnTo>
                    <a:lnTo>
                      <a:pt x="701911" y="594832"/>
                    </a:lnTo>
                    <a:lnTo>
                      <a:pt x="706483" y="593652"/>
                    </a:lnTo>
                    <a:lnTo>
                      <a:pt x="705746" y="590113"/>
                    </a:lnTo>
                    <a:lnTo>
                      <a:pt x="706336" y="587605"/>
                    </a:lnTo>
                    <a:lnTo>
                      <a:pt x="708401" y="586573"/>
                    </a:lnTo>
                    <a:close/>
                    <a:moveTo>
                      <a:pt x="716808" y="25369"/>
                    </a:moveTo>
                    <a:lnTo>
                      <a:pt x="730229" y="26696"/>
                    </a:lnTo>
                    <a:lnTo>
                      <a:pt x="726837" y="29056"/>
                    </a:lnTo>
                    <a:lnTo>
                      <a:pt x="723445" y="30826"/>
                    </a:lnTo>
                    <a:lnTo>
                      <a:pt x="714595" y="33038"/>
                    </a:lnTo>
                    <a:lnTo>
                      <a:pt x="715333" y="35545"/>
                    </a:lnTo>
                    <a:lnTo>
                      <a:pt x="716365" y="37168"/>
                    </a:lnTo>
                    <a:lnTo>
                      <a:pt x="719020" y="39233"/>
                    </a:lnTo>
                    <a:lnTo>
                      <a:pt x="726837" y="43067"/>
                    </a:lnTo>
                    <a:lnTo>
                      <a:pt x="732442" y="44542"/>
                    </a:lnTo>
                    <a:lnTo>
                      <a:pt x="744388" y="45132"/>
                    </a:lnTo>
                    <a:lnTo>
                      <a:pt x="750583" y="45132"/>
                    </a:lnTo>
                    <a:lnTo>
                      <a:pt x="757368" y="44100"/>
                    </a:lnTo>
                    <a:lnTo>
                      <a:pt x="763267" y="42035"/>
                    </a:lnTo>
                    <a:lnTo>
                      <a:pt x="772117" y="42330"/>
                    </a:lnTo>
                    <a:lnTo>
                      <a:pt x="780524" y="43952"/>
                    </a:lnTo>
                    <a:lnTo>
                      <a:pt x="778016" y="46460"/>
                    </a:lnTo>
                    <a:lnTo>
                      <a:pt x="774772" y="47492"/>
                    </a:lnTo>
                    <a:lnTo>
                      <a:pt x="772855" y="50884"/>
                    </a:lnTo>
                    <a:lnTo>
                      <a:pt x="764890" y="50884"/>
                    </a:lnTo>
                    <a:lnTo>
                      <a:pt x="760318" y="50442"/>
                    </a:lnTo>
                    <a:lnTo>
                      <a:pt x="755303" y="50884"/>
                    </a:lnTo>
                    <a:lnTo>
                      <a:pt x="753386" y="51769"/>
                    </a:lnTo>
                    <a:lnTo>
                      <a:pt x="751468" y="53392"/>
                    </a:lnTo>
                    <a:lnTo>
                      <a:pt x="757368" y="56784"/>
                    </a:lnTo>
                    <a:lnTo>
                      <a:pt x="763267" y="59439"/>
                    </a:lnTo>
                    <a:lnTo>
                      <a:pt x="770347" y="60914"/>
                    </a:lnTo>
                    <a:lnTo>
                      <a:pt x="779787" y="62241"/>
                    </a:lnTo>
                    <a:lnTo>
                      <a:pt x="780966" y="64159"/>
                    </a:lnTo>
                    <a:lnTo>
                      <a:pt x="782441" y="64896"/>
                    </a:lnTo>
                    <a:lnTo>
                      <a:pt x="809875" y="65929"/>
                    </a:lnTo>
                    <a:lnTo>
                      <a:pt x="834801" y="64159"/>
                    </a:lnTo>
                    <a:lnTo>
                      <a:pt x="830376" y="69026"/>
                    </a:lnTo>
                    <a:lnTo>
                      <a:pt x="832883" y="72861"/>
                    </a:lnTo>
                    <a:lnTo>
                      <a:pt x="835833" y="74778"/>
                    </a:lnTo>
                    <a:lnTo>
                      <a:pt x="858104" y="76253"/>
                    </a:lnTo>
                    <a:lnTo>
                      <a:pt x="862972" y="76843"/>
                    </a:lnTo>
                    <a:lnTo>
                      <a:pt x="867839" y="75663"/>
                    </a:lnTo>
                    <a:lnTo>
                      <a:pt x="871083" y="72861"/>
                    </a:lnTo>
                    <a:lnTo>
                      <a:pt x="874328" y="70648"/>
                    </a:lnTo>
                    <a:lnTo>
                      <a:pt x="883915" y="66961"/>
                    </a:lnTo>
                    <a:lnTo>
                      <a:pt x="886275" y="66961"/>
                    </a:lnTo>
                    <a:lnTo>
                      <a:pt x="894240" y="68436"/>
                    </a:lnTo>
                    <a:lnTo>
                      <a:pt x="896747" y="68141"/>
                    </a:lnTo>
                    <a:lnTo>
                      <a:pt x="907219" y="64749"/>
                    </a:lnTo>
                    <a:lnTo>
                      <a:pt x="909431" y="62536"/>
                    </a:lnTo>
                    <a:lnTo>
                      <a:pt x="914003" y="55309"/>
                    </a:lnTo>
                    <a:lnTo>
                      <a:pt x="916659" y="52064"/>
                    </a:lnTo>
                    <a:lnTo>
                      <a:pt x="922263" y="48525"/>
                    </a:lnTo>
                    <a:lnTo>
                      <a:pt x="944682" y="37315"/>
                    </a:lnTo>
                    <a:lnTo>
                      <a:pt x="947779" y="34808"/>
                    </a:lnTo>
                    <a:lnTo>
                      <a:pt x="946452" y="25663"/>
                    </a:lnTo>
                    <a:lnTo>
                      <a:pt x="943059" y="21681"/>
                    </a:lnTo>
                    <a:lnTo>
                      <a:pt x="938929" y="19616"/>
                    </a:lnTo>
                    <a:lnTo>
                      <a:pt x="927868" y="18731"/>
                    </a:lnTo>
                    <a:lnTo>
                      <a:pt x="912234" y="18731"/>
                    </a:lnTo>
                    <a:lnTo>
                      <a:pt x="910021" y="17994"/>
                    </a:lnTo>
                    <a:lnTo>
                      <a:pt x="907809" y="16667"/>
                    </a:lnTo>
                    <a:lnTo>
                      <a:pt x="902647" y="15192"/>
                    </a:lnTo>
                    <a:lnTo>
                      <a:pt x="887898" y="12537"/>
                    </a:lnTo>
                    <a:lnTo>
                      <a:pt x="884800" y="11062"/>
                    </a:lnTo>
                    <a:lnTo>
                      <a:pt x="883473" y="11062"/>
                    </a:lnTo>
                    <a:lnTo>
                      <a:pt x="880228" y="11947"/>
                    </a:lnTo>
                    <a:lnTo>
                      <a:pt x="878458" y="11357"/>
                    </a:lnTo>
                    <a:lnTo>
                      <a:pt x="874623" y="7670"/>
                    </a:lnTo>
                    <a:lnTo>
                      <a:pt x="871821" y="7375"/>
                    </a:lnTo>
                    <a:lnTo>
                      <a:pt x="871379" y="9292"/>
                    </a:lnTo>
                    <a:lnTo>
                      <a:pt x="870198" y="10914"/>
                    </a:lnTo>
                    <a:lnTo>
                      <a:pt x="867839" y="11357"/>
                    </a:lnTo>
                    <a:lnTo>
                      <a:pt x="862824" y="10767"/>
                    </a:lnTo>
                    <a:lnTo>
                      <a:pt x="858104" y="14454"/>
                    </a:lnTo>
                    <a:lnTo>
                      <a:pt x="855892" y="16667"/>
                    </a:lnTo>
                    <a:lnTo>
                      <a:pt x="847190" y="18289"/>
                    </a:lnTo>
                    <a:lnTo>
                      <a:pt x="840995" y="17846"/>
                    </a:lnTo>
                    <a:lnTo>
                      <a:pt x="843798" y="10029"/>
                    </a:lnTo>
                    <a:lnTo>
                      <a:pt x="844535" y="6195"/>
                    </a:lnTo>
                    <a:lnTo>
                      <a:pt x="846305" y="3540"/>
                    </a:lnTo>
                    <a:lnTo>
                      <a:pt x="844683" y="2212"/>
                    </a:lnTo>
                    <a:lnTo>
                      <a:pt x="838341" y="590"/>
                    </a:lnTo>
                    <a:lnTo>
                      <a:pt x="835391" y="885"/>
                    </a:lnTo>
                    <a:lnTo>
                      <a:pt x="832736" y="3097"/>
                    </a:lnTo>
                    <a:lnTo>
                      <a:pt x="829638" y="4277"/>
                    </a:lnTo>
                    <a:lnTo>
                      <a:pt x="826394" y="3982"/>
                    </a:lnTo>
                    <a:lnTo>
                      <a:pt x="823886" y="4867"/>
                    </a:lnTo>
                    <a:lnTo>
                      <a:pt x="823001" y="7080"/>
                    </a:lnTo>
                    <a:lnTo>
                      <a:pt x="823739" y="10472"/>
                    </a:lnTo>
                    <a:lnTo>
                      <a:pt x="823739" y="17551"/>
                    </a:lnTo>
                    <a:lnTo>
                      <a:pt x="821969" y="23599"/>
                    </a:lnTo>
                    <a:lnTo>
                      <a:pt x="819757" y="25958"/>
                    </a:lnTo>
                    <a:lnTo>
                      <a:pt x="817102" y="25369"/>
                    </a:lnTo>
                    <a:lnTo>
                      <a:pt x="809432" y="20944"/>
                    </a:lnTo>
                    <a:lnTo>
                      <a:pt x="806335" y="20501"/>
                    </a:lnTo>
                    <a:lnTo>
                      <a:pt x="804123" y="19321"/>
                    </a:lnTo>
                    <a:lnTo>
                      <a:pt x="803090" y="15782"/>
                    </a:lnTo>
                    <a:lnTo>
                      <a:pt x="800288" y="14307"/>
                    </a:lnTo>
                    <a:lnTo>
                      <a:pt x="785833" y="14602"/>
                    </a:lnTo>
                    <a:lnTo>
                      <a:pt x="783179" y="13864"/>
                    </a:lnTo>
                    <a:lnTo>
                      <a:pt x="777869" y="10914"/>
                    </a:lnTo>
                    <a:lnTo>
                      <a:pt x="772117" y="6490"/>
                    </a:lnTo>
                    <a:lnTo>
                      <a:pt x="769020" y="4720"/>
                    </a:lnTo>
                    <a:lnTo>
                      <a:pt x="762382" y="2950"/>
                    </a:lnTo>
                    <a:lnTo>
                      <a:pt x="755746" y="442"/>
                    </a:lnTo>
                    <a:lnTo>
                      <a:pt x="752648" y="0"/>
                    </a:lnTo>
                    <a:lnTo>
                      <a:pt x="749551" y="885"/>
                    </a:lnTo>
                    <a:lnTo>
                      <a:pt x="751616" y="4572"/>
                    </a:lnTo>
                    <a:lnTo>
                      <a:pt x="753828" y="7522"/>
                    </a:lnTo>
                    <a:lnTo>
                      <a:pt x="754713" y="9144"/>
                    </a:lnTo>
                    <a:lnTo>
                      <a:pt x="754713" y="11062"/>
                    </a:lnTo>
                    <a:lnTo>
                      <a:pt x="753090" y="15192"/>
                    </a:lnTo>
                    <a:lnTo>
                      <a:pt x="748371" y="13864"/>
                    </a:lnTo>
                    <a:lnTo>
                      <a:pt x="742028" y="9439"/>
                    </a:lnTo>
                    <a:lnTo>
                      <a:pt x="740406" y="8702"/>
                    </a:lnTo>
                    <a:lnTo>
                      <a:pt x="738194" y="8997"/>
                    </a:lnTo>
                    <a:lnTo>
                      <a:pt x="737604" y="10767"/>
                    </a:lnTo>
                    <a:lnTo>
                      <a:pt x="738489" y="13127"/>
                    </a:lnTo>
                    <a:lnTo>
                      <a:pt x="742766" y="17846"/>
                    </a:lnTo>
                    <a:lnTo>
                      <a:pt x="747486" y="19174"/>
                    </a:lnTo>
                    <a:lnTo>
                      <a:pt x="742471" y="21976"/>
                    </a:lnTo>
                    <a:lnTo>
                      <a:pt x="737161" y="20649"/>
                    </a:lnTo>
                    <a:lnTo>
                      <a:pt x="732442" y="18436"/>
                    </a:lnTo>
                    <a:lnTo>
                      <a:pt x="727722" y="17256"/>
                    </a:lnTo>
                    <a:lnTo>
                      <a:pt x="709728" y="18584"/>
                    </a:lnTo>
                    <a:lnTo>
                      <a:pt x="705156" y="20206"/>
                    </a:lnTo>
                    <a:lnTo>
                      <a:pt x="710760" y="23156"/>
                    </a:lnTo>
                    <a:lnTo>
                      <a:pt x="716365" y="25221"/>
                    </a:lnTo>
                    <a:close/>
                    <a:moveTo>
                      <a:pt x="622266" y="611941"/>
                    </a:moveTo>
                    <a:lnTo>
                      <a:pt x="621381" y="611204"/>
                    </a:lnTo>
                    <a:lnTo>
                      <a:pt x="617841" y="611204"/>
                    </a:lnTo>
                    <a:lnTo>
                      <a:pt x="616366" y="613121"/>
                    </a:lnTo>
                    <a:lnTo>
                      <a:pt x="613121" y="615924"/>
                    </a:lnTo>
                    <a:lnTo>
                      <a:pt x="614006" y="618136"/>
                    </a:lnTo>
                    <a:lnTo>
                      <a:pt x="617104" y="619463"/>
                    </a:lnTo>
                    <a:lnTo>
                      <a:pt x="619463" y="619168"/>
                    </a:lnTo>
                    <a:lnTo>
                      <a:pt x="622856" y="617398"/>
                    </a:lnTo>
                    <a:lnTo>
                      <a:pt x="624183" y="617841"/>
                    </a:lnTo>
                    <a:lnTo>
                      <a:pt x="624478" y="619168"/>
                    </a:lnTo>
                    <a:lnTo>
                      <a:pt x="626691" y="620348"/>
                    </a:lnTo>
                    <a:lnTo>
                      <a:pt x="630230" y="620348"/>
                    </a:lnTo>
                    <a:lnTo>
                      <a:pt x="635393" y="620053"/>
                    </a:lnTo>
                    <a:lnTo>
                      <a:pt x="638637" y="617546"/>
                    </a:lnTo>
                    <a:lnTo>
                      <a:pt x="639965" y="612531"/>
                    </a:lnTo>
                    <a:lnTo>
                      <a:pt x="638342" y="609876"/>
                    </a:lnTo>
                    <a:lnTo>
                      <a:pt x="634950" y="605304"/>
                    </a:lnTo>
                    <a:lnTo>
                      <a:pt x="634065" y="603534"/>
                    </a:lnTo>
                    <a:lnTo>
                      <a:pt x="632885" y="602502"/>
                    </a:lnTo>
                    <a:lnTo>
                      <a:pt x="630525" y="602502"/>
                    </a:lnTo>
                    <a:lnTo>
                      <a:pt x="630525" y="607517"/>
                    </a:lnTo>
                    <a:lnTo>
                      <a:pt x="626248" y="606632"/>
                    </a:lnTo>
                    <a:lnTo>
                      <a:pt x="625363" y="607811"/>
                    </a:lnTo>
                    <a:lnTo>
                      <a:pt x="625658" y="609581"/>
                    </a:lnTo>
                    <a:lnTo>
                      <a:pt x="624478" y="612236"/>
                    </a:lnTo>
                    <a:lnTo>
                      <a:pt x="622413" y="611794"/>
                    </a:lnTo>
                    <a:close/>
                    <a:moveTo>
                      <a:pt x="727279" y="10914"/>
                    </a:moveTo>
                    <a:lnTo>
                      <a:pt x="721527" y="8112"/>
                    </a:lnTo>
                    <a:lnTo>
                      <a:pt x="715628" y="7522"/>
                    </a:lnTo>
                    <a:lnTo>
                      <a:pt x="713416" y="9144"/>
                    </a:lnTo>
                    <a:lnTo>
                      <a:pt x="712235" y="11799"/>
                    </a:lnTo>
                    <a:lnTo>
                      <a:pt x="721675" y="14307"/>
                    </a:lnTo>
                    <a:lnTo>
                      <a:pt x="727279" y="10914"/>
                    </a:lnTo>
                    <a:close/>
                    <a:moveTo>
                      <a:pt x="982145" y="94542"/>
                    </a:moveTo>
                    <a:lnTo>
                      <a:pt x="992174" y="94984"/>
                    </a:lnTo>
                    <a:lnTo>
                      <a:pt x="1003383" y="96607"/>
                    </a:lnTo>
                    <a:lnTo>
                      <a:pt x="1013413" y="93509"/>
                    </a:lnTo>
                    <a:lnTo>
                      <a:pt x="1012085" y="92477"/>
                    </a:lnTo>
                    <a:lnTo>
                      <a:pt x="1004268" y="93362"/>
                    </a:lnTo>
                    <a:lnTo>
                      <a:pt x="996451" y="93067"/>
                    </a:lnTo>
                    <a:lnTo>
                      <a:pt x="991141" y="89675"/>
                    </a:lnTo>
                    <a:lnTo>
                      <a:pt x="982440" y="89675"/>
                    </a:lnTo>
                    <a:lnTo>
                      <a:pt x="979932" y="90265"/>
                    </a:lnTo>
                    <a:lnTo>
                      <a:pt x="978900" y="92330"/>
                    </a:lnTo>
                    <a:lnTo>
                      <a:pt x="972263" y="93362"/>
                    </a:lnTo>
                    <a:lnTo>
                      <a:pt x="966215" y="96607"/>
                    </a:lnTo>
                    <a:lnTo>
                      <a:pt x="970050" y="97934"/>
                    </a:lnTo>
                    <a:lnTo>
                      <a:pt x="981997" y="94542"/>
                    </a:lnTo>
                    <a:close/>
                    <a:moveTo>
                      <a:pt x="860907" y="522709"/>
                    </a:moveTo>
                    <a:lnTo>
                      <a:pt x="860464" y="521972"/>
                    </a:lnTo>
                    <a:lnTo>
                      <a:pt x="858989" y="521087"/>
                    </a:lnTo>
                    <a:lnTo>
                      <a:pt x="856629" y="522267"/>
                    </a:lnTo>
                    <a:lnTo>
                      <a:pt x="855892" y="524479"/>
                    </a:lnTo>
                    <a:lnTo>
                      <a:pt x="855892" y="528166"/>
                    </a:lnTo>
                    <a:lnTo>
                      <a:pt x="857220" y="529789"/>
                    </a:lnTo>
                    <a:lnTo>
                      <a:pt x="860169" y="531411"/>
                    </a:lnTo>
                    <a:lnTo>
                      <a:pt x="865184" y="529494"/>
                    </a:lnTo>
                    <a:lnTo>
                      <a:pt x="866806" y="525511"/>
                    </a:lnTo>
                    <a:lnTo>
                      <a:pt x="863562" y="523152"/>
                    </a:lnTo>
                    <a:lnTo>
                      <a:pt x="860907" y="522414"/>
                    </a:lnTo>
                    <a:close/>
                    <a:moveTo>
                      <a:pt x="888340" y="159143"/>
                    </a:moveTo>
                    <a:lnTo>
                      <a:pt x="879638" y="154718"/>
                    </a:lnTo>
                    <a:lnTo>
                      <a:pt x="870936" y="151031"/>
                    </a:lnTo>
                    <a:lnTo>
                      <a:pt x="861644" y="152948"/>
                    </a:lnTo>
                    <a:lnTo>
                      <a:pt x="856482" y="152358"/>
                    </a:lnTo>
                    <a:lnTo>
                      <a:pt x="847190" y="147639"/>
                    </a:lnTo>
                    <a:lnTo>
                      <a:pt x="841585" y="145721"/>
                    </a:lnTo>
                    <a:lnTo>
                      <a:pt x="842470" y="140264"/>
                    </a:lnTo>
                    <a:lnTo>
                      <a:pt x="848075" y="138494"/>
                    </a:lnTo>
                    <a:lnTo>
                      <a:pt x="850287" y="136872"/>
                    </a:lnTo>
                    <a:lnTo>
                      <a:pt x="847632" y="134807"/>
                    </a:lnTo>
                    <a:lnTo>
                      <a:pt x="841585" y="131857"/>
                    </a:lnTo>
                    <a:lnTo>
                      <a:pt x="838193" y="131120"/>
                    </a:lnTo>
                    <a:lnTo>
                      <a:pt x="831556" y="131857"/>
                    </a:lnTo>
                    <a:lnTo>
                      <a:pt x="824034" y="133332"/>
                    </a:lnTo>
                    <a:lnTo>
                      <a:pt x="820051" y="132595"/>
                    </a:lnTo>
                    <a:lnTo>
                      <a:pt x="817692" y="122270"/>
                    </a:lnTo>
                    <a:lnTo>
                      <a:pt x="813415" y="112536"/>
                    </a:lnTo>
                    <a:lnTo>
                      <a:pt x="805598" y="112831"/>
                    </a:lnTo>
                    <a:lnTo>
                      <a:pt x="802058" y="111503"/>
                    </a:lnTo>
                    <a:lnTo>
                      <a:pt x="798075" y="111503"/>
                    </a:lnTo>
                    <a:lnTo>
                      <a:pt x="787456" y="113716"/>
                    </a:lnTo>
                    <a:lnTo>
                      <a:pt x="769610" y="116076"/>
                    </a:lnTo>
                    <a:lnTo>
                      <a:pt x="766070" y="118141"/>
                    </a:lnTo>
                    <a:lnTo>
                      <a:pt x="769905" y="121975"/>
                    </a:lnTo>
                    <a:lnTo>
                      <a:pt x="774772" y="121533"/>
                    </a:lnTo>
                    <a:lnTo>
                      <a:pt x="773887" y="126842"/>
                    </a:lnTo>
                    <a:lnTo>
                      <a:pt x="780672" y="130972"/>
                    </a:lnTo>
                    <a:lnTo>
                      <a:pt x="782146" y="135839"/>
                    </a:lnTo>
                    <a:lnTo>
                      <a:pt x="787161" y="141887"/>
                    </a:lnTo>
                    <a:lnTo>
                      <a:pt x="791733" y="144984"/>
                    </a:lnTo>
                    <a:lnTo>
                      <a:pt x="803238" y="149704"/>
                    </a:lnTo>
                    <a:lnTo>
                      <a:pt x="802058" y="150146"/>
                    </a:lnTo>
                    <a:lnTo>
                      <a:pt x="797485" y="156046"/>
                    </a:lnTo>
                    <a:lnTo>
                      <a:pt x="794978" y="158258"/>
                    </a:lnTo>
                    <a:lnTo>
                      <a:pt x="792766" y="161650"/>
                    </a:lnTo>
                    <a:lnTo>
                      <a:pt x="791438" y="166813"/>
                    </a:lnTo>
                    <a:lnTo>
                      <a:pt x="782884" y="169910"/>
                    </a:lnTo>
                    <a:lnTo>
                      <a:pt x="784359" y="175810"/>
                    </a:lnTo>
                    <a:lnTo>
                      <a:pt x="787604" y="176842"/>
                    </a:lnTo>
                    <a:lnTo>
                      <a:pt x="808695" y="173892"/>
                    </a:lnTo>
                    <a:lnTo>
                      <a:pt x="814004" y="173450"/>
                    </a:lnTo>
                    <a:lnTo>
                      <a:pt x="819167" y="171975"/>
                    </a:lnTo>
                    <a:lnTo>
                      <a:pt x="822854" y="169615"/>
                    </a:lnTo>
                    <a:lnTo>
                      <a:pt x="824181" y="169615"/>
                    </a:lnTo>
                    <a:lnTo>
                      <a:pt x="828606" y="170795"/>
                    </a:lnTo>
                    <a:lnTo>
                      <a:pt x="830376" y="170795"/>
                    </a:lnTo>
                    <a:lnTo>
                      <a:pt x="831556" y="171385"/>
                    </a:lnTo>
                    <a:lnTo>
                      <a:pt x="830081" y="173597"/>
                    </a:lnTo>
                    <a:lnTo>
                      <a:pt x="823886" y="177579"/>
                    </a:lnTo>
                    <a:lnTo>
                      <a:pt x="825066" y="181414"/>
                    </a:lnTo>
                    <a:lnTo>
                      <a:pt x="824624" y="183037"/>
                    </a:lnTo>
                    <a:lnTo>
                      <a:pt x="823592" y="183922"/>
                    </a:lnTo>
                    <a:lnTo>
                      <a:pt x="826836" y="186724"/>
                    </a:lnTo>
                    <a:lnTo>
                      <a:pt x="833326" y="186281"/>
                    </a:lnTo>
                    <a:lnTo>
                      <a:pt x="835833" y="184364"/>
                    </a:lnTo>
                    <a:lnTo>
                      <a:pt x="838341" y="181562"/>
                    </a:lnTo>
                    <a:lnTo>
                      <a:pt x="841143" y="180234"/>
                    </a:lnTo>
                    <a:lnTo>
                      <a:pt x="848517" y="180529"/>
                    </a:lnTo>
                    <a:lnTo>
                      <a:pt x="851762" y="179349"/>
                    </a:lnTo>
                    <a:lnTo>
                      <a:pt x="857809" y="175957"/>
                    </a:lnTo>
                    <a:lnTo>
                      <a:pt x="860612" y="174040"/>
                    </a:lnTo>
                    <a:lnTo>
                      <a:pt x="863562" y="170647"/>
                    </a:lnTo>
                    <a:lnTo>
                      <a:pt x="866364" y="166518"/>
                    </a:lnTo>
                    <a:lnTo>
                      <a:pt x="868134" y="164895"/>
                    </a:lnTo>
                    <a:lnTo>
                      <a:pt x="888340" y="159438"/>
                    </a:lnTo>
                    <a:close/>
                    <a:moveTo>
                      <a:pt x="913266" y="504125"/>
                    </a:moveTo>
                    <a:lnTo>
                      <a:pt x="906334" y="502355"/>
                    </a:lnTo>
                    <a:lnTo>
                      <a:pt x="902057" y="504568"/>
                    </a:lnTo>
                    <a:lnTo>
                      <a:pt x="899254" y="506633"/>
                    </a:lnTo>
                    <a:lnTo>
                      <a:pt x="899254" y="507517"/>
                    </a:lnTo>
                    <a:lnTo>
                      <a:pt x="903679" y="508255"/>
                    </a:lnTo>
                    <a:lnTo>
                      <a:pt x="906334" y="511057"/>
                    </a:lnTo>
                    <a:lnTo>
                      <a:pt x="911054" y="511352"/>
                    </a:lnTo>
                    <a:lnTo>
                      <a:pt x="911939" y="510910"/>
                    </a:lnTo>
                    <a:lnTo>
                      <a:pt x="917396" y="510320"/>
                    </a:lnTo>
                    <a:lnTo>
                      <a:pt x="920935" y="509287"/>
                    </a:lnTo>
                    <a:lnTo>
                      <a:pt x="921231" y="507222"/>
                    </a:lnTo>
                    <a:lnTo>
                      <a:pt x="919461" y="507517"/>
                    </a:lnTo>
                    <a:lnTo>
                      <a:pt x="916068" y="504125"/>
                    </a:lnTo>
                    <a:lnTo>
                      <a:pt x="913709" y="504125"/>
                    </a:lnTo>
                    <a:close/>
                    <a:moveTo>
                      <a:pt x="929048" y="99114"/>
                    </a:moveTo>
                    <a:lnTo>
                      <a:pt x="927720" y="100589"/>
                    </a:lnTo>
                    <a:lnTo>
                      <a:pt x="929048" y="104276"/>
                    </a:lnTo>
                    <a:lnTo>
                      <a:pt x="936127" y="108554"/>
                    </a:lnTo>
                    <a:lnTo>
                      <a:pt x="939962" y="108554"/>
                    </a:lnTo>
                    <a:lnTo>
                      <a:pt x="943354" y="105604"/>
                    </a:lnTo>
                    <a:lnTo>
                      <a:pt x="937602" y="104129"/>
                    </a:lnTo>
                    <a:lnTo>
                      <a:pt x="932293" y="99114"/>
                    </a:lnTo>
                    <a:lnTo>
                      <a:pt x="928900" y="99114"/>
                    </a:lnTo>
                    <a:close/>
                    <a:moveTo>
                      <a:pt x="752796" y="548815"/>
                    </a:moveTo>
                    <a:lnTo>
                      <a:pt x="753680" y="551322"/>
                    </a:lnTo>
                    <a:lnTo>
                      <a:pt x="754565" y="552945"/>
                    </a:lnTo>
                    <a:lnTo>
                      <a:pt x="757663" y="553387"/>
                    </a:lnTo>
                    <a:lnTo>
                      <a:pt x="760465" y="553092"/>
                    </a:lnTo>
                    <a:lnTo>
                      <a:pt x="762678" y="551912"/>
                    </a:lnTo>
                    <a:lnTo>
                      <a:pt x="762678" y="550732"/>
                    </a:lnTo>
                    <a:lnTo>
                      <a:pt x="760170" y="549700"/>
                    </a:lnTo>
                    <a:lnTo>
                      <a:pt x="757958" y="547193"/>
                    </a:lnTo>
                    <a:lnTo>
                      <a:pt x="756925" y="546750"/>
                    </a:lnTo>
                    <a:lnTo>
                      <a:pt x="755598" y="547045"/>
                    </a:lnTo>
                    <a:lnTo>
                      <a:pt x="754271" y="546455"/>
                    </a:lnTo>
                    <a:lnTo>
                      <a:pt x="752058" y="543800"/>
                    </a:lnTo>
                    <a:lnTo>
                      <a:pt x="749846" y="544095"/>
                    </a:lnTo>
                    <a:lnTo>
                      <a:pt x="750288" y="546308"/>
                    </a:lnTo>
                    <a:lnTo>
                      <a:pt x="752796" y="548815"/>
                    </a:lnTo>
                    <a:close/>
                    <a:moveTo>
                      <a:pt x="367696" y="937897"/>
                    </a:moveTo>
                    <a:lnTo>
                      <a:pt x="366221" y="935832"/>
                    </a:lnTo>
                    <a:lnTo>
                      <a:pt x="364746" y="935832"/>
                    </a:lnTo>
                    <a:lnTo>
                      <a:pt x="363714" y="936717"/>
                    </a:lnTo>
                    <a:lnTo>
                      <a:pt x="362976" y="940552"/>
                    </a:lnTo>
                    <a:lnTo>
                      <a:pt x="364894" y="940994"/>
                    </a:lnTo>
                    <a:lnTo>
                      <a:pt x="367254" y="940552"/>
                    </a:lnTo>
                    <a:lnTo>
                      <a:pt x="367696" y="938044"/>
                    </a:lnTo>
                    <a:close/>
                    <a:moveTo>
                      <a:pt x="19764" y="502503"/>
                    </a:moveTo>
                    <a:lnTo>
                      <a:pt x="15192" y="507812"/>
                    </a:lnTo>
                    <a:lnTo>
                      <a:pt x="3540" y="513270"/>
                    </a:lnTo>
                    <a:lnTo>
                      <a:pt x="0" y="516219"/>
                    </a:lnTo>
                    <a:lnTo>
                      <a:pt x="1328" y="517252"/>
                    </a:lnTo>
                    <a:lnTo>
                      <a:pt x="3687" y="516957"/>
                    </a:lnTo>
                    <a:lnTo>
                      <a:pt x="11947" y="512090"/>
                    </a:lnTo>
                    <a:lnTo>
                      <a:pt x="20649" y="510172"/>
                    </a:lnTo>
                    <a:lnTo>
                      <a:pt x="28466" y="507222"/>
                    </a:lnTo>
                    <a:lnTo>
                      <a:pt x="29056" y="503535"/>
                    </a:lnTo>
                    <a:lnTo>
                      <a:pt x="28466" y="500585"/>
                    </a:lnTo>
                    <a:lnTo>
                      <a:pt x="19469" y="502355"/>
                    </a:lnTo>
                    <a:close/>
                    <a:moveTo>
                      <a:pt x="369761" y="967985"/>
                    </a:moveTo>
                    <a:lnTo>
                      <a:pt x="368139" y="965478"/>
                    </a:lnTo>
                    <a:lnTo>
                      <a:pt x="367254" y="965478"/>
                    </a:lnTo>
                    <a:lnTo>
                      <a:pt x="366516" y="967100"/>
                    </a:lnTo>
                    <a:lnTo>
                      <a:pt x="367106" y="969903"/>
                    </a:lnTo>
                    <a:lnTo>
                      <a:pt x="367106" y="973737"/>
                    </a:lnTo>
                    <a:lnTo>
                      <a:pt x="368286" y="975507"/>
                    </a:lnTo>
                    <a:lnTo>
                      <a:pt x="370646" y="975802"/>
                    </a:lnTo>
                    <a:lnTo>
                      <a:pt x="370646" y="971082"/>
                    </a:lnTo>
                    <a:lnTo>
                      <a:pt x="369613" y="967838"/>
                    </a:lnTo>
                    <a:close/>
                    <a:moveTo>
                      <a:pt x="443949" y="848665"/>
                    </a:moveTo>
                    <a:lnTo>
                      <a:pt x="447046" y="849255"/>
                    </a:lnTo>
                    <a:lnTo>
                      <a:pt x="449554" y="849255"/>
                    </a:lnTo>
                    <a:lnTo>
                      <a:pt x="450586" y="848075"/>
                    </a:lnTo>
                    <a:lnTo>
                      <a:pt x="450586" y="845420"/>
                    </a:lnTo>
                    <a:lnTo>
                      <a:pt x="448816" y="843798"/>
                    </a:lnTo>
                    <a:lnTo>
                      <a:pt x="445276" y="844682"/>
                    </a:lnTo>
                    <a:lnTo>
                      <a:pt x="441737" y="846157"/>
                    </a:lnTo>
                    <a:lnTo>
                      <a:pt x="442031" y="847337"/>
                    </a:lnTo>
                    <a:lnTo>
                      <a:pt x="443949" y="848665"/>
                    </a:lnTo>
                    <a:close/>
                    <a:moveTo>
                      <a:pt x="1037306" y="532001"/>
                    </a:moveTo>
                    <a:lnTo>
                      <a:pt x="1032734" y="530821"/>
                    </a:lnTo>
                    <a:lnTo>
                      <a:pt x="1027277" y="530821"/>
                    </a:lnTo>
                    <a:lnTo>
                      <a:pt x="1026982" y="530084"/>
                    </a:lnTo>
                    <a:lnTo>
                      <a:pt x="1027867" y="527281"/>
                    </a:lnTo>
                    <a:lnTo>
                      <a:pt x="1023294" y="523447"/>
                    </a:lnTo>
                    <a:lnTo>
                      <a:pt x="1020492" y="523889"/>
                    </a:lnTo>
                    <a:lnTo>
                      <a:pt x="1016215" y="526396"/>
                    </a:lnTo>
                    <a:lnTo>
                      <a:pt x="1014740" y="526396"/>
                    </a:lnTo>
                    <a:lnTo>
                      <a:pt x="1014298" y="525216"/>
                    </a:lnTo>
                    <a:lnTo>
                      <a:pt x="1012085" y="523447"/>
                    </a:lnTo>
                    <a:lnTo>
                      <a:pt x="1005743" y="522119"/>
                    </a:lnTo>
                    <a:lnTo>
                      <a:pt x="1003678" y="520792"/>
                    </a:lnTo>
                    <a:lnTo>
                      <a:pt x="1001024" y="517547"/>
                    </a:lnTo>
                    <a:lnTo>
                      <a:pt x="997926" y="516072"/>
                    </a:lnTo>
                    <a:lnTo>
                      <a:pt x="990847" y="516072"/>
                    </a:lnTo>
                    <a:lnTo>
                      <a:pt x="988782" y="516957"/>
                    </a:lnTo>
                    <a:lnTo>
                      <a:pt x="985094" y="520792"/>
                    </a:lnTo>
                    <a:lnTo>
                      <a:pt x="981849" y="527429"/>
                    </a:lnTo>
                    <a:lnTo>
                      <a:pt x="980670" y="533033"/>
                    </a:lnTo>
                    <a:lnTo>
                      <a:pt x="977277" y="535836"/>
                    </a:lnTo>
                    <a:lnTo>
                      <a:pt x="976540" y="537753"/>
                    </a:lnTo>
                    <a:lnTo>
                      <a:pt x="974327" y="545128"/>
                    </a:lnTo>
                    <a:lnTo>
                      <a:pt x="973590" y="543358"/>
                    </a:lnTo>
                    <a:lnTo>
                      <a:pt x="973590" y="539966"/>
                    </a:lnTo>
                    <a:lnTo>
                      <a:pt x="974180" y="536131"/>
                    </a:lnTo>
                    <a:lnTo>
                      <a:pt x="974475" y="529641"/>
                    </a:lnTo>
                    <a:lnTo>
                      <a:pt x="976245" y="525364"/>
                    </a:lnTo>
                    <a:lnTo>
                      <a:pt x="974770" y="523594"/>
                    </a:lnTo>
                    <a:lnTo>
                      <a:pt x="969165" y="525511"/>
                    </a:lnTo>
                    <a:lnTo>
                      <a:pt x="966510" y="524921"/>
                    </a:lnTo>
                    <a:lnTo>
                      <a:pt x="967838" y="523004"/>
                    </a:lnTo>
                    <a:lnTo>
                      <a:pt x="976245" y="519169"/>
                    </a:lnTo>
                    <a:lnTo>
                      <a:pt x="977720" y="517842"/>
                    </a:lnTo>
                    <a:lnTo>
                      <a:pt x="979195" y="515777"/>
                    </a:lnTo>
                    <a:lnTo>
                      <a:pt x="979490" y="510762"/>
                    </a:lnTo>
                    <a:lnTo>
                      <a:pt x="973000" y="507517"/>
                    </a:lnTo>
                    <a:lnTo>
                      <a:pt x="964446" y="506780"/>
                    </a:lnTo>
                    <a:lnTo>
                      <a:pt x="962380" y="505748"/>
                    </a:lnTo>
                    <a:lnTo>
                      <a:pt x="958841" y="505305"/>
                    </a:lnTo>
                    <a:lnTo>
                      <a:pt x="951909" y="509877"/>
                    </a:lnTo>
                    <a:lnTo>
                      <a:pt x="949402" y="512237"/>
                    </a:lnTo>
                    <a:lnTo>
                      <a:pt x="950287" y="514007"/>
                    </a:lnTo>
                    <a:lnTo>
                      <a:pt x="957808" y="517989"/>
                    </a:lnTo>
                    <a:lnTo>
                      <a:pt x="957513" y="519169"/>
                    </a:lnTo>
                    <a:lnTo>
                      <a:pt x="951319" y="519169"/>
                    </a:lnTo>
                    <a:lnTo>
                      <a:pt x="948074" y="521972"/>
                    </a:lnTo>
                    <a:lnTo>
                      <a:pt x="947189" y="524921"/>
                    </a:lnTo>
                    <a:lnTo>
                      <a:pt x="945272" y="528314"/>
                    </a:lnTo>
                    <a:lnTo>
                      <a:pt x="943059" y="532886"/>
                    </a:lnTo>
                    <a:lnTo>
                      <a:pt x="934652" y="537163"/>
                    </a:lnTo>
                    <a:lnTo>
                      <a:pt x="932587" y="537753"/>
                    </a:lnTo>
                    <a:lnTo>
                      <a:pt x="932587" y="535688"/>
                    </a:lnTo>
                    <a:lnTo>
                      <a:pt x="933030" y="533328"/>
                    </a:lnTo>
                    <a:lnTo>
                      <a:pt x="933767" y="531116"/>
                    </a:lnTo>
                    <a:lnTo>
                      <a:pt x="934210" y="527134"/>
                    </a:lnTo>
                    <a:lnTo>
                      <a:pt x="931997" y="525511"/>
                    </a:lnTo>
                    <a:lnTo>
                      <a:pt x="935095" y="522119"/>
                    </a:lnTo>
                    <a:lnTo>
                      <a:pt x="936569" y="516809"/>
                    </a:lnTo>
                    <a:lnTo>
                      <a:pt x="934652" y="512680"/>
                    </a:lnTo>
                    <a:lnTo>
                      <a:pt x="930670" y="514007"/>
                    </a:lnTo>
                    <a:lnTo>
                      <a:pt x="923443" y="520202"/>
                    </a:lnTo>
                    <a:lnTo>
                      <a:pt x="917101" y="527724"/>
                    </a:lnTo>
                    <a:lnTo>
                      <a:pt x="903532" y="541145"/>
                    </a:lnTo>
                    <a:lnTo>
                      <a:pt x="902204" y="546160"/>
                    </a:lnTo>
                    <a:lnTo>
                      <a:pt x="896747" y="550880"/>
                    </a:lnTo>
                    <a:lnTo>
                      <a:pt x="892322" y="552207"/>
                    </a:lnTo>
                    <a:lnTo>
                      <a:pt x="890700" y="550585"/>
                    </a:lnTo>
                    <a:lnTo>
                      <a:pt x="890995" y="547045"/>
                    </a:lnTo>
                    <a:lnTo>
                      <a:pt x="894977" y="542030"/>
                    </a:lnTo>
                    <a:lnTo>
                      <a:pt x="896599" y="534213"/>
                    </a:lnTo>
                    <a:lnTo>
                      <a:pt x="898222" y="531264"/>
                    </a:lnTo>
                    <a:lnTo>
                      <a:pt x="903237" y="525659"/>
                    </a:lnTo>
                    <a:lnTo>
                      <a:pt x="908399" y="520644"/>
                    </a:lnTo>
                    <a:lnTo>
                      <a:pt x="911496" y="518727"/>
                    </a:lnTo>
                    <a:lnTo>
                      <a:pt x="911201" y="516957"/>
                    </a:lnTo>
                    <a:lnTo>
                      <a:pt x="909726" y="516219"/>
                    </a:lnTo>
                    <a:lnTo>
                      <a:pt x="908104" y="516219"/>
                    </a:lnTo>
                    <a:lnTo>
                      <a:pt x="906039" y="514745"/>
                    </a:lnTo>
                    <a:lnTo>
                      <a:pt x="902499" y="514155"/>
                    </a:lnTo>
                    <a:lnTo>
                      <a:pt x="900877" y="515040"/>
                    </a:lnTo>
                    <a:lnTo>
                      <a:pt x="899549" y="517104"/>
                    </a:lnTo>
                    <a:lnTo>
                      <a:pt x="897927" y="517399"/>
                    </a:lnTo>
                    <a:lnTo>
                      <a:pt x="895420" y="516072"/>
                    </a:lnTo>
                    <a:lnTo>
                      <a:pt x="892027" y="513417"/>
                    </a:lnTo>
                    <a:lnTo>
                      <a:pt x="886570" y="511057"/>
                    </a:lnTo>
                    <a:lnTo>
                      <a:pt x="884800" y="509582"/>
                    </a:lnTo>
                    <a:lnTo>
                      <a:pt x="881998" y="509877"/>
                    </a:lnTo>
                    <a:lnTo>
                      <a:pt x="876393" y="515040"/>
                    </a:lnTo>
                    <a:lnTo>
                      <a:pt x="871673" y="518137"/>
                    </a:lnTo>
                    <a:lnTo>
                      <a:pt x="871673" y="520644"/>
                    </a:lnTo>
                    <a:lnTo>
                      <a:pt x="875361" y="521972"/>
                    </a:lnTo>
                    <a:lnTo>
                      <a:pt x="875803" y="524036"/>
                    </a:lnTo>
                    <a:lnTo>
                      <a:pt x="874181" y="524331"/>
                    </a:lnTo>
                    <a:lnTo>
                      <a:pt x="872411" y="525806"/>
                    </a:lnTo>
                    <a:lnTo>
                      <a:pt x="865922" y="534213"/>
                    </a:lnTo>
                    <a:lnTo>
                      <a:pt x="862234" y="534508"/>
                    </a:lnTo>
                    <a:lnTo>
                      <a:pt x="856039" y="538196"/>
                    </a:lnTo>
                    <a:lnTo>
                      <a:pt x="848665" y="545423"/>
                    </a:lnTo>
                    <a:lnTo>
                      <a:pt x="847337" y="547340"/>
                    </a:lnTo>
                    <a:lnTo>
                      <a:pt x="846158" y="552207"/>
                    </a:lnTo>
                    <a:lnTo>
                      <a:pt x="846747" y="554125"/>
                    </a:lnTo>
                    <a:lnTo>
                      <a:pt x="849107" y="556190"/>
                    </a:lnTo>
                    <a:lnTo>
                      <a:pt x="847928" y="557959"/>
                    </a:lnTo>
                    <a:lnTo>
                      <a:pt x="845420" y="557517"/>
                    </a:lnTo>
                    <a:lnTo>
                      <a:pt x="843355" y="555895"/>
                    </a:lnTo>
                    <a:lnTo>
                      <a:pt x="839963" y="552502"/>
                    </a:lnTo>
                    <a:lnTo>
                      <a:pt x="838341" y="546160"/>
                    </a:lnTo>
                    <a:lnTo>
                      <a:pt x="837308" y="542915"/>
                    </a:lnTo>
                    <a:lnTo>
                      <a:pt x="834948" y="541293"/>
                    </a:lnTo>
                    <a:lnTo>
                      <a:pt x="830523" y="539671"/>
                    </a:lnTo>
                    <a:lnTo>
                      <a:pt x="823592" y="541440"/>
                    </a:lnTo>
                    <a:lnTo>
                      <a:pt x="822706" y="544243"/>
                    </a:lnTo>
                    <a:lnTo>
                      <a:pt x="821084" y="544833"/>
                    </a:lnTo>
                    <a:lnTo>
                      <a:pt x="818429" y="542768"/>
                    </a:lnTo>
                    <a:lnTo>
                      <a:pt x="814152" y="544390"/>
                    </a:lnTo>
                    <a:lnTo>
                      <a:pt x="812677" y="543505"/>
                    </a:lnTo>
                    <a:lnTo>
                      <a:pt x="807072" y="546455"/>
                    </a:lnTo>
                    <a:lnTo>
                      <a:pt x="800730" y="545128"/>
                    </a:lnTo>
                    <a:lnTo>
                      <a:pt x="796010" y="546308"/>
                    </a:lnTo>
                    <a:lnTo>
                      <a:pt x="795716" y="547488"/>
                    </a:lnTo>
                    <a:lnTo>
                      <a:pt x="797191" y="549110"/>
                    </a:lnTo>
                    <a:lnTo>
                      <a:pt x="802648" y="552650"/>
                    </a:lnTo>
                    <a:lnTo>
                      <a:pt x="807810" y="554125"/>
                    </a:lnTo>
                    <a:lnTo>
                      <a:pt x="810170" y="557075"/>
                    </a:lnTo>
                    <a:lnTo>
                      <a:pt x="812382" y="565039"/>
                    </a:lnTo>
                    <a:lnTo>
                      <a:pt x="811202" y="565924"/>
                    </a:lnTo>
                    <a:lnTo>
                      <a:pt x="807220" y="562532"/>
                    </a:lnTo>
                    <a:lnTo>
                      <a:pt x="802205" y="560172"/>
                    </a:lnTo>
                    <a:lnTo>
                      <a:pt x="798075" y="556632"/>
                    </a:lnTo>
                    <a:lnTo>
                      <a:pt x="793356" y="557075"/>
                    </a:lnTo>
                    <a:lnTo>
                      <a:pt x="790996" y="562384"/>
                    </a:lnTo>
                    <a:lnTo>
                      <a:pt x="787604" y="562384"/>
                    </a:lnTo>
                    <a:lnTo>
                      <a:pt x="785981" y="561204"/>
                    </a:lnTo>
                    <a:lnTo>
                      <a:pt x="782589" y="561647"/>
                    </a:lnTo>
                    <a:lnTo>
                      <a:pt x="776837" y="561352"/>
                    </a:lnTo>
                    <a:lnTo>
                      <a:pt x="774919" y="564302"/>
                    </a:lnTo>
                    <a:lnTo>
                      <a:pt x="774624" y="571676"/>
                    </a:lnTo>
                    <a:lnTo>
                      <a:pt x="775362" y="574478"/>
                    </a:lnTo>
                    <a:lnTo>
                      <a:pt x="778016" y="576691"/>
                    </a:lnTo>
                    <a:lnTo>
                      <a:pt x="780081" y="579051"/>
                    </a:lnTo>
                    <a:lnTo>
                      <a:pt x="780081" y="579641"/>
                    </a:lnTo>
                    <a:lnTo>
                      <a:pt x="773444" y="578608"/>
                    </a:lnTo>
                    <a:lnTo>
                      <a:pt x="765922" y="586573"/>
                    </a:lnTo>
                    <a:lnTo>
                      <a:pt x="763563" y="587900"/>
                    </a:lnTo>
                    <a:lnTo>
                      <a:pt x="762235" y="588343"/>
                    </a:lnTo>
                    <a:lnTo>
                      <a:pt x="761940" y="587310"/>
                    </a:lnTo>
                    <a:lnTo>
                      <a:pt x="767987" y="578903"/>
                    </a:lnTo>
                    <a:lnTo>
                      <a:pt x="769610" y="575216"/>
                    </a:lnTo>
                    <a:lnTo>
                      <a:pt x="769610" y="572414"/>
                    </a:lnTo>
                    <a:lnTo>
                      <a:pt x="770937" y="563564"/>
                    </a:lnTo>
                    <a:lnTo>
                      <a:pt x="770052" y="561057"/>
                    </a:lnTo>
                    <a:lnTo>
                      <a:pt x="769314" y="560024"/>
                    </a:lnTo>
                    <a:lnTo>
                      <a:pt x="766660" y="560909"/>
                    </a:lnTo>
                    <a:lnTo>
                      <a:pt x="764595" y="562384"/>
                    </a:lnTo>
                    <a:lnTo>
                      <a:pt x="762530" y="562974"/>
                    </a:lnTo>
                    <a:lnTo>
                      <a:pt x="759728" y="565777"/>
                    </a:lnTo>
                    <a:lnTo>
                      <a:pt x="757221" y="570496"/>
                    </a:lnTo>
                    <a:lnTo>
                      <a:pt x="753828" y="580673"/>
                    </a:lnTo>
                    <a:lnTo>
                      <a:pt x="751321" y="584360"/>
                    </a:lnTo>
                    <a:lnTo>
                      <a:pt x="751321" y="580673"/>
                    </a:lnTo>
                    <a:lnTo>
                      <a:pt x="752796" y="575658"/>
                    </a:lnTo>
                    <a:lnTo>
                      <a:pt x="753533" y="567841"/>
                    </a:lnTo>
                    <a:lnTo>
                      <a:pt x="752648" y="566809"/>
                    </a:lnTo>
                    <a:lnTo>
                      <a:pt x="739816" y="569464"/>
                    </a:lnTo>
                    <a:lnTo>
                      <a:pt x="735686" y="573594"/>
                    </a:lnTo>
                    <a:lnTo>
                      <a:pt x="734949" y="575363"/>
                    </a:lnTo>
                    <a:lnTo>
                      <a:pt x="734949" y="576986"/>
                    </a:lnTo>
                    <a:lnTo>
                      <a:pt x="734359" y="578166"/>
                    </a:lnTo>
                    <a:lnTo>
                      <a:pt x="731557" y="579936"/>
                    </a:lnTo>
                    <a:lnTo>
                      <a:pt x="728460" y="580231"/>
                    </a:lnTo>
                    <a:lnTo>
                      <a:pt x="726100" y="580231"/>
                    </a:lnTo>
                    <a:lnTo>
                      <a:pt x="724477" y="581411"/>
                    </a:lnTo>
                    <a:lnTo>
                      <a:pt x="724772" y="584065"/>
                    </a:lnTo>
                    <a:lnTo>
                      <a:pt x="728017" y="586720"/>
                    </a:lnTo>
                    <a:lnTo>
                      <a:pt x="732294" y="588638"/>
                    </a:lnTo>
                    <a:lnTo>
                      <a:pt x="730819" y="589670"/>
                    </a:lnTo>
                    <a:lnTo>
                      <a:pt x="725215" y="589375"/>
                    </a:lnTo>
                    <a:lnTo>
                      <a:pt x="720937" y="587458"/>
                    </a:lnTo>
                    <a:lnTo>
                      <a:pt x="718283" y="583918"/>
                    </a:lnTo>
                    <a:lnTo>
                      <a:pt x="716070" y="582296"/>
                    </a:lnTo>
                    <a:lnTo>
                      <a:pt x="715185" y="582296"/>
                    </a:lnTo>
                    <a:lnTo>
                      <a:pt x="713268" y="584213"/>
                    </a:lnTo>
                    <a:lnTo>
                      <a:pt x="710466" y="589228"/>
                    </a:lnTo>
                    <a:lnTo>
                      <a:pt x="710466" y="593505"/>
                    </a:lnTo>
                    <a:lnTo>
                      <a:pt x="711498" y="595865"/>
                    </a:lnTo>
                    <a:lnTo>
                      <a:pt x="711056" y="597045"/>
                    </a:lnTo>
                    <a:lnTo>
                      <a:pt x="700731" y="599699"/>
                    </a:lnTo>
                    <a:lnTo>
                      <a:pt x="696601" y="604272"/>
                    </a:lnTo>
                    <a:lnTo>
                      <a:pt x="695126" y="609876"/>
                    </a:lnTo>
                    <a:lnTo>
                      <a:pt x="692472" y="613564"/>
                    </a:lnTo>
                    <a:lnTo>
                      <a:pt x="685687" y="618431"/>
                    </a:lnTo>
                    <a:lnTo>
                      <a:pt x="679198" y="618726"/>
                    </a:lnTo>
                    <a:lnTo>
                      <a:pt x="673150" y="621381"/>
                    </a:lnTo>
                    <a:lnTo>
                      <a:pt x="671233" y="622856"/>
                    </a:lnTo>
                    <a:lnTo>
                      <a:pt x="669463" y="625658"/>
                    </a:lnTo>
                    <a:lnTo>
                      <a:pt x="669758" y="627575"/>
                    </a:lnTo>
                    <a:lnTo>
                      <a:pt x="671381" y="628608"/>
                    </a:lnTo>
                    <a:lnTo>
                      <a:pt x="687457" y="628903"/>
                    </a:lnTo>
                    <a:lnTo>
                      <a:pt x="693357" y="627870"/>
                    </a:lnTo>
                    <a:lnTo>
                      <a:pt x="694832" y="628165"/>
                    </a:lnTo>
                    <a:lnTo>
                      <a:pt x="695422" y="628755"/>
                    </a:lnTo>
                    <a:lnTo>
                      <a:pt x="697191" y="629345"/>
                    </a:lnTo>
                    <a:lnTo>
                      <a:pt x="696749" y="630378"/>
                    </a:lnTo>
                    <a:lnTo>
                      <a:pt x="694832" y="630378"/>
                    </a:lnTo>
                    <a:lnTo>
                      <a:pt x="691144" y="631115"/>
                    </a:lnTo>
                    <a:lnTo>
                      <a:pt x="684802" y="633033"/>
                    </a:lnTo>
                    <a:lnTo>
                      <a:pt x="681115" y="633622"/>
                    </a:lnTo>
                    <a:lnTo>
                      <a:pt x="678902" y="633622"/>
                    </a:lnTo>
                    <a:lnTo>
                      <a:pt x="672413" y="631263"/>
                    </a:lnTo>
                    <a:lnTo>
                      <a:pt x="666366" y="632000"/>
                    </a:lnTo>
                    <a:lnTo>
                      <a:pt x="661498" y="635245"/>
                    </a:lnTo>
                    <a:lnTo>
                      <a:pt x="660761" y="636867"/>
                    </a:lnTo>
                    <a:lnTo>
                      <a:pt x="662973" y="643062"/>
                    </a:lnTo>
                    <a:lnTo>
                      <a:pt x="664596" y="644979"/>
                    </a:lnTo>
                    <a:lnTo>
                      <a:pt x="666513" y="645422"/>
                    </a:lnTo>
                    <a:lnTo>
                      <a:pt x="665923" y="646749"/>
                    </a:lnTo>
                    <a:lnTo>
                      <a:pt x="664301" y="647929"/>
                    </a:lnTo>
                    <a:lnTo>
                      <a:pt x="662973" y="649552"/>
                    </a:lnTo>
                    <a:lnTo>
                      <a:pt x="664448" y="654861"/>
                    </a:lnTo>
                    <a:lnTo>
                      <a:pt x="663121" y="654566"/>
                    </a:lnTo>
                    <a:lnTo>
                      <a:pt x="659434" y="648224"/>
                    </a:lnTo>
                    <a:lnTo>
                      <a:pt x="657959" y="640407"/>
                    </a:lnTo>
                    <a:lnTo>
                      <a:pt x="657221" y="639522"/>
                    </a:lnTo>
                    <a:lnTo>
                      <a:pt x="656484" y="639080"/>
                    </a:lnTo>
                    <a:lnTo>
                      <a:pt x="652354" y="641145"/>
                    </a:lnTo>
                    <a:lnTo>
                      <a:pt x="647339" y="641882"/>
                    </a:lnTo>
                    <a:lnTo>
                      <a:pt x="642915" y="644684"/>
                    </a:lnTo>
                    <a:lnTo>
                      <a:pt x="638490" y="646159"/>
                    </a:lnTo>
                    <a:lnTo>
                      <a:pt x="637900" y="647634"/>
                    </a:lnTo>
                    <a:lnTo>
                      <a:pt x="639522" y="649109"/>
                    </a:lnTo>
                    <a:lnTo>
                      <a:pt x="646012" y="649847"/>
                    </a:lnTo>
                    <a:lnTo>
                      <a:pt x="646454" y="651616"/>
                    </a:lnTo>
                    <a:lnTo>
                      <a:pt x="643504" y="652649"/>
                    </a:lnTo>
                    <a:lnTo>
                      <a:pt x="640702" y="652944"/>
                    </a:lnTo>
                    <a:lnTo>
                      <a:pt x="637457" y="651026"/>
                    </a:lnTo>
                    <a:lnTo>
                      <a:pt x="633770" y="650437"/>
                    </a:lnTo>
                    <a:lnTo>
                      <a:pt x="631558" y="651174"/>
                    </a:lnTo>
                    <a:lnTo>
                      <a:pt x="625068" y="657811"/>
                    </a:lnTo>
                    <a:lnTo>
                      <a:pt x="625658" y="660466"/>
                    </a:lnTo>
                    <a:lnTo>
                      <a:pt x="624626" y="663858"/>
                    </a:lnTo>
                    <a:lnTo>
                      <a:pt x="626543" y="664448"/>
                    </a:lnTo>
                    <a:lnTo>
                      <a:pt x="631410" y="663563"/>
                    </a:lnTo>
                    <a:lnTo>
                      <a:pt x="638342" y="659876"/>
                    </a:lnTo>
                    <a:lnTo>
                      <a:pt x="639375" y="661203"/>
                    </a:lnTo>
                    <a:lnTo>
                      <a:pt x="637753" y="662383"/>
                    </a:lnTo>
                    <a:lnTo>
                      <a:pt x="635983" y="664743"/>
                    </a:lnTo>
                    <a:lnTo>
                      <a:pt x="636720" y="667103"/>
                    </a:lnTo>
                    <a:lnTo>
                      <a:pt x="639522" y="669758"/>
                    </a:lnTo>
                    <a:lnTo>
                      <a:pt x="643062" y="671085"/>
                    </a:lnTo>
                    <a:lnTo>
                      <a:pt x="647634" y="669905"/>
                    </a:lnTo>
                    <a:lnTo>
                      <a:pt x="648372" y="670790"/>
                    </a:lnTo>
                    <a:lnTo>
                      <a:pt x="645274" y="674183"/>
                    </a:lnTo>
                    <a:lnTo>
                      <a:pt x="645717" y="678460"/>
                    </a:lnTo>
                    <a:lnTo>
                      <a:pt x="644685" y="678460"/>
                    </a:lnTo>
                    <a:lnTo>
                      <a:pt x="642325" y="673888"/>
                    </a:lnTo>
                    <a:lnTo>
                      <a:pt x="640850" y="672855"/>
                    </a:lnTo>
                    <a:lnTo>
                      <a:pt x="637753" y="672413"/>
                    </a:lnTo>
                    <a:lnTo>
                      <a:pt x="633328" y="669168"/>
                    </a:lnTo>
                    <a:lnTo>
                      <a:pt x="629198" y="668283"/>
                    </a:lnTo>
                    <a:lnTo>
                      <a:pt x="623741" y="671675"/>
                    </a:lnTo>
                    <a:lnTo>
                      <a:pt x="619168" y="676690"/>
                    </a:lnTo>
                    <a:lnTo>
                      <a:pt x="618136" y="678755"/>
                    </a:lnTo>
                    <a:lnTo>
                      <a:pt x="615776" y="680672"/>
                    </a:lnTo>
                    <a:lnTo>
                      <a:pt x="615776" y="681852"/>
                    </a:lnTo>
                    <a:lnTo>
                      <a:pt x="616514" y="682590"/>
                    </a:lnTo>
                    <a:lnTo>
                      <a:pt x="619168" y="682147"/>
                    </a:lnTo>
                    <a:lnTo>
                      <a:pt x="625510" y="682147"/>
                    </a:lnTo>
                    <a:lnTo>
                      <a:pt x="637900" y="682590"/>
                    </a:lnTo>
                    <a:lnTo>
                      <a:pt x="641440" y="683032"/>
                    </a:lnTo>
                    <a:lnTo>
                      <a:pt x="640997" y="684949"/>
                    </a:lnTo>
                    <a:lnTo>
                      <a:pt x="624331" y="685244"/>
                    </a:lnTo>
                    <a:lnTo>
                      <a:pt x="619759" y="686129"/>
                    </a:lnTo>
                    <a:lnTo>
                      <a:pt x="616366" y="687457"/>
                    </a:lnTo>
                    <a:lnTo>
                      <a:pt x="612974" y="686719"/>
                    </a:lnTo>
                    <a:lnTo>
                      <a:pt x="609434" y="688784"/>
                    </a:lnTo>
                    <a:lnTo>
                      <a:pt x="606927" y="688489"/>
                    </a:lnTo>
                    <a:lnTo>
                      <a:pt x="604714" y="690554"/>
                    </a:lnTo>
                    <a:lnTo>
                      <a:pt x="601027" y="695274"/>
                    </a:lnTo>
                    <a:lnTo>
                      <a:pt x="599110" y="695274"/>
                    </a:lnTo>
                    <a:lnTo>
                      <a:pt x="597045" y="696454"/>
                    </a:lnTo>
                    <a:lnTo>
                      <a:pt x="595127" y="697781"/>
                    </a:lnTo>
                    <a:lnTo>
                      <a:pt x="596455" y="700289"/>
                    </a:lnTo>
                    <a:lnTo>
                      <a:pt x="602059" y="701763"/>
                    </a:lnTo>
                    <a:lnTo>
                      <a:pt x="603240" y="702796"/>
                    </a:lnTo>
                    <a:lnTo>
                      <a:pt x="598815" y="703386"/>
                    </a:lnTo>
                    <a:lnTo>
                      <a:pt x="594390" y="702796"/>
                    </a:lnTo>
                    <a:lnTo>
                      <a:pt x="591735" y="705156"/>
                    </a:lnTo>
                    <a:lnTo>
                      <a:pt x="589965" y="706336"/>
                    </a:lnTo>
                    <a:lnTo>
                      <a:pt x="586278" y="706926"/>
                    </a:lnTo>
                    <a:lnTo>
                      <a:pt x="583623" y="709580"/>
                    </a:lnTo>
                    <a:lnTo>
                      <a:pt x="583033" y="714153"/>
                    </a:lnTo>
                    <a:lnTo>
                      <a:pt x="580821" y="714153"/>
                    </a:lnTo>
                    <a:lnTo>
                      <a:pt x="579936" y="718872"/>
                    </a:lnTo>
                    <a:lnTo>
                      <a:pt x="581263" y="727574"/>
                    </a:lnTo>
                    <a:lnTo>
                      <a:pt x="587310" y="727279"/>
                    </a:lnTo>
                    <a:lnTo>
                      <a:pt x="588933" y="726542"/>
                    </a:lnTo>
                    <a:lnTo>
                      <a:pt x="591145" y="726542"/>
                    </a:lnTo>
                    <a:lnTo>
                      <a:pt x="595865" y="725657"/>
                    </a:lnTo>
                    <a:lnTo>
                      <a:pt x="603534" y="723592"/>
                    </a:lnTo>
                    <a:lnTo>
                      <a:pt x="605157" y="724625"/>
                    </a:lnTo>
                    <a:lnTo>
                      <a:pt x="602059" y="726837"/>
                    </a:lnTo>
                    <a:lnTo>
                      <a:pt x="597930" y="728017"/>
                    </a:lnTo>
                    <a:lnTo>
                      <a:pt x="595717" y="729787"/>
                    </a:lnTo>
                    <a:lnTo>
                      <a:pt x="588195" y="729787"/>
                    </a:lnTo>
                    <a:lnTo>
                      <a:pt x="572414" y="733179"/>
                    </a:lnTo>
                    <a:lnTo>
                      <a:pt x="572709" y="734506"/>
                    </a:lnTo>
                    <a:lnTo>
                      <a:pt x="577429" y="736719"/>
                    </a:lnTo>
                    <a:lnTo>
                      <a:pt x="578903" y="739374"/>
                    </a:lnTo>
                    <a:lnTo>
                      <a:pt x="577576" y="739964"/>
                    </a:lnTo>
                    <a:lnTo>
                      <a:pt x="573299" y="739521"/>
                    </a:lnTo>
                    <a:lnTo>
                      <a:pt x="569906" y="741734"/>
                    </a:lnTo>
                    <a:lnTo>
                      <a:pt x="568284" y="745863"/>
                    </a:lnTo>
                    <a:lnTo>
                      <a:pt x="560909" y="753385"/>
                    </a:lnTo>
                    <a:lnTo>
                      <a:pt x="558992" y="756040"/>
                    </a:lnTo>
                    <a:lnTo>
                      <a:pt x="557222" y="759580"/>
                    </a:lnTo>
                    <a:lnTo>
                      <a:pt x="555010" y="764890"/>
                    </a:lnTo>
                    <a:lnTo>
                      <a:pt x="555305" y="768430"/>
                    </a:lnTo>
                    <a:lnTo>
                      <a:pt x="557075" y="769904"/>
                    </a:lnTo>
                    <a:lnTo>
                      <a:pt x="558697" y="769462"/>
                    </a:lnTo>
                    <a:lnTo>
                      <a:pt x="560614" y="770052"/>
                    </a:lnTo>
                    <a:lnTo>
                      <a:pt x="561352" y="772117"/>
                    </a:lnTo>
                    <a:lnTo>
                      <a:pt x="562827" y="772559"/>
                    </a:lnTo>
                    <a:lnTo>
                      <a:pt x="565334" y="772117"/>
                    </a:lnTo>
                    <a:lnTo>
                      <a:pt x="570644" y="769019"/>
                    </a:lnTo>
                    <a:lnTo>
                      <a:pt x="573446" y="766807"/>
                    </a:lnTo>
                    <a:lnTo>
                      <a:pt x="575954" y="765922"/>
                    </a:lnTo>
                    <a:lnTo>
                      <a:pt x="571381" y="771232"/>
                    </a:lnTo>
                    <a:lnTo>
                      <a:pt x="565334" y="776099"/>
                    </a:lnTo>
                    <a:lnTo>
                      <a:pt x="560024" y="776689"/>
                    </a:lnTo>
                    <a:lnTo>
                      <a:pt x="557960" y="774182"/>
                    </a:lnTo>
                    <a:lnTo>
                      <a:pt x="556190" y="772707"/>
                    </a:lnTo>
                    <a:lnTo>
                      <a:pt x="538638" y="781409"/>
                    </a:lnTo>
                    <a:lnTo>
                      <a:pt x="534951" y="784359"/>
                    </a:lnTo>
                    <a:lnTo>
                      <a:pt x="533771" y="787603"/>
                    </a:lnTo>
                    <a:lnTo>
                      <a:pt x="533771" y="790701"/>
                    </a:lnTo>
                    <a:lnTo>
                      <a:pt x="536131" y="789963"/>
                    </a:lnTo>
                    <a:lnTo>
                      <a:pt x="540556" y="788046"/>
                    </a:lnTo>
                    <a:lnTo>
                      <a:pt x="542473" y="788046"/>
                    </a:lnTo>
                    <a:lnTo>
                      <a:pt x="539671" y="791143"/>
                    </a:lnTo>
                    <a:lnTo>
                      <a:pt x="534656" y="793651"/>
                    </a:lnTo>
                    <a:lnTo>
                      <a:pt x="531853" y="793945"/>
                    </a:lnTo>
                    <a:lnTo>
                      <a:pt x="528314" y="796748"/>
                    </a:lnTo>
                    <a:lnTo>
                      <a:pt x="524184" y="798370"/>
                    </a:lnTo>
                    <a:lnTo>
                      <a:pt x="521677" y="801910"/>
                    </a:lnTo>
                    <a:lnTo>
                      <a:pt x="514597" y="805155"/>
                    </a:lnTo>
                    <a:lnTo>
                      <a:pt x="506042" y="815184"/>
                    </a:lnTo>
                    <a:lnTo>
                      <a:pt x="500143" y="819166"/>
                    </a:lnTo>
                    <a:lnTo>
                      <a:pt x="498373" y="823444"/>
                    </a:lnTo>
                    <a:lnTo>
                      <a:pt x="496456" y="826099"/>
                    </a:lnTo>
                    <a:lnTo>
                      <a:pt x="492326" y="828311"/>
                    </a:lnTo>
                    <a:lnTo>
                      <a:pt x="489819" y="831261"/>
                    </a:lnTo>
                    <a:lnTo>
                      <a:pt x="488639" y="834948"/>
                    </a:lnTo>
                    <a:lnTo>
                      <a:pt x="489376" y="836128"/>
                    </a:lnTo>
                    <a:lnTo>
                      <a:pt x="490999" y="835391"/>
                    </a:lnTo>
                    <a:lnTo>
                      <a:pt x="493949" y="835391"/>
                    </a:lnTo>
                    <a:lnTo>
                      <a:pt x="495571" y="838783"/>
                    </a:lnTo>
                    <a:lnTo>
                      <a:pt x="497193" y="840405"/>
                    </a:lnTo>
                    <a:lnTo>
                      <a:pt x="498078" y="842618"/>
                    </a:lnTo>
                    <a:lnTo>
                      <a:pt x="501470" y="843060"/>
                    </a:lnTo>
                    <a:lnTo>
                      <a:pt x="508845" y="840700"/>
                    </a:lnTo>
                    <a:lnTo>
                      <a:pt x="524479" y="832441"/>
                    </a:lnTo>
                    <a:lnTo>
                      <a:pt x="527429" y="829343"/>
                    </a:lnTo>
                    <a:lnTo>
                      <a:pt x="525364" y="826984"/>
                    </a:lnTo>
                    <a:lnTo>
                      <a:pt x="524036" y="826099"/>
                    </a:lnTo>
                    <a:lnTo>
                      <a:pt x="528314" y="823296"/>
                    </a:lnTo>
                    <a:lnTo>
                      <a:pt x="532001" y="821526"/>
                    </a:lnTo>
                    <a:lnTo>
                      <a:pt x="534361" y="820789"/>
                    </a:lnTo>
                    <a:lnTo>
                      <a:pt x="537606" y="821821"/>
                    </a:lnTo>
                    <a:lnTo>
                      <a:pt x="538343" y="822706"/>
                    </a:lnTo>
                    <a:lnTo>
                      <a:pt x="534066" y="825066"/>
                    </a:lnTo>
                    <a:lnTo>
                      <a:pt x="530969" y="827131"/>
                    </a:lnTo>
                    <a:lnTo>
                      <a:pt x="532001" y="828016"/>
                    </a:lnTo>
                    <a:lnTo>
                      <a:pt x="534509" y="828016"/>
                    </a:lnTo>
                    <a:lnTo>
                      <a:pt x="535541" y="829638"/>
                    </a:lnTo>
                    <a:lnTo>
                      <a:pt x="536131" y="830966"/>
                    </a:lnTo>
                    <a:lnTo>
                      <a:pt x="532296" y="832736"/>
                    </a:lnTo>
                    <a:lnTo>
                      <a:pt x="529494" y="834653"/>
                    </a:lnTo>
                    <a:lnTo>
                      <a:pt x="525217" y="835538"/>
                    </a:lnTo>
                    <a:lnTo>
                      <a:pt x="520644" y="837455"/>
                    </a:lnTo>
                    <a:lnTo>
                      <a:pt x="519169" y="838488"/>
                    </a:lnTo>
                    <a:lnTo>
                      <a:pt x="517842" y="841290"/>
                    </a:lnTo>
                    <a:lnTo>
                      <a:pt x="518727" y="842175"/>
                    </a:lnTo>
                    <a:lnTo>
                      <a:pt x="520054" y="845272"/>
                    </a:lnTo>
                    <a:lnTo>
                      <a:pt x="518579" y="845272"/>
                    </a:lnTo>
                    <a:lnTo>
                      <a:pt x="515630" y="845862"/>
                    </a:lnTo>
                    <a:lnTo>
                      <a:pt x="509140" y="844977"/>
                    </a:lnTo>
                    <a:lnTo>
                      <a:pt x="505158" y="845567"/>
                    </a:lnTo>
                    <a:lnTo>
                      <a:pt x="502355" y="846452"/>
                    </a:lnTo>
                    <a:lnTo>
                      <a:pt x="500733" y="848222"/>
                    </a:lnTo>
                    <a:lnTo>
                      <a:pt x="499700" y="848222"/>
                    </a:lnTo>
                    <a:lnTo>
                      <a:pt x="498521" y="844535"/>
                    </a:lnTo>
                    <a:lnTo>
                      <a:pt x="497341" y="843945"/>
                    </a:lnTo>
                    <a:lnTo>
                      <a:pt x="495718" y="842618"/>
                    </a:lnTo>
                    <a:lnTo>
                      <a:pt x="492179" y="838488"/>
                    </a:lnTo>
                    <a:lnTo>
                      <a:pt x="489671" y="839078"/>
                    </a:lnTo>
                    <a:lnTo>
                      <a:pt x="487606" y="840110"/>
                    </a:lnTo>
                    <a:lnTo>
                      <a:pt x="482444" y="840700"/>
                    </a:lnTo>
                    <a:lnTo>
                      <a:pt x="478019" y="845272"/>
                    </a:lnTo>
                    <a:lnTo>
                      <a:pt x="476102" y="845272"/>
                    </a:lnTo>
                    <a:lnTo>
                      <a:pt x="476102" y="843503"/>
                    </a:lnTo>
                    <a:lnTo>
                      <a:pt x="478019" y="840700"/>
                    </a:lnTo>
                    <a:lnTo>
                      <a:pt x="477430" y="839520"/>
                    </a:lnTo>
                    <a:lnTo>
                      <a:pt x="469760" y="837308"/>
                    </a:lnTo>
                    <a:lnTo>
                      <a:pt x="465335" y="838340"/>
                    </a:lnTo>
                    <a:lnTo>
                      <a:pt x="462828" y="839225"/>
                    </a:lnTo>
                    <a:lnTo>
                      <a:pt x="458108" y="842028"/>
                    </a:lnTo>
                    <a:lnTo>
                      <a:pt x="457076" y="843503"/>
                    </a:lnTo>
                    <a:lnTo>
                      <a:pt x="457813" y="845715"/>
                    </a:lnTo>
                    <a:lnTo>
                      <a:pt x="460321" y="846600"/>
                    </a:lnTo>
                    <a:lnTo>
                      <a:pt x="463270" y="846600"/>
                    </a:lnTo>
                    <a:lnTo>
                      <a:pt x="464450" y="847927"/>
                    </a:lnTo>
                    <a:lnTo>
                      <a:pt x="464450" y="849992"/>
                    </a:lnTo>
                    <a:lnTo>
                      <a:pt x="462828" y="851172"/>
                    </a:lnTo>
                    <a:lnTo>
                      <a:pt x="454716" y="852352"/>
                    </a:lnTo>
                    <a:lnTo>
                      <a:pt x="452504" y="854417"/>
                    </a:lnTo>
                    <a:lnTo>
                      <a:pt x="451766" y="857514"/>
                    </a:lnTo>
                    <a:lnTo>
                      <a:pt x="453831" y="860759"/>
                    </a:lnTo>
                    <a:lnTo>
                      <a:pt x="456486" y="862381"/>
                    </a:lnTo>
                    <a:lnTo>
                      <a:pt x="463565" y="869019"/>
                    </a:lnTo>
                    <a:lnTo>
                      <a:pt x="463860" y="870493"/>
                    </a:lnTo>
                    <a:lnTo>
                      <a:pt x="455748" y="865626"/>
                    </a:lnTo>
                    <a:lnTo>
                      <a:pt x="453093" y="864446"/>
                    </a:lnTo>
                    <a:lnTo>
                      <a:pt x="450144" y="860464"/>
                    </a:lnTo>
                    <a:lnTo>
                      <a:pt x="443802" y="859579"/>
                    </a:lnTo>
                    <a:lnTo>
                      <a:pt x="440557" y="859874"/>
                    </a:lnTo>
                    <a:lnTo>
                      <a:pt x="436279" y="859874"/>
                    </a:lnTo>
                    <a:lnTo>
                      <a:pt x="431560" y="863119"/>
                    </a:lnTo>
                    <a:lnTo>
                      <a:pt x="421678" y="865774"/>
                    </a:lnTo>
                    <a:lnTo>
                      <a:pt x="419908" y="866954"/>
                    </a:lnTo>
                    <a:lnTo>
                      <a:pt x="419613" y="868134"/>
                    </a:lnTo>
                    <a:lnTo>
                      <a:pt x="415778" y="872706"/>
                    </a:lnTo>
                    <a:lnTo>
                      <a:pt x="414598" y="875508"/>
                    </a:lnTo>
                    <a:lnTo>
                      <a:pt x="415778" y="876393"/>
                    </a:lnTo>
                    <a:lnTo>
                      <a:pt x="422120" y="875213"/>
                    </a:lnTo>
                    <a:lnTo>
                      <a:pt x="424333" y="874328"/>
                    </a:lnTo>
                    <a:lnTo>
                      <a:pt x="427725" y="874328"/>
                    </a:lnTo>
                    <a:lnTo>
                      <a:pt x="432002" y="875951"/>
                    </a:lnTo>
                    <a:lnTo>
                      <a:pt x="448669" y="873591"/>
                    </a:lnTo>
                    <a:lnTo>
                      <a:pt x="449996" y="875213"/>
                    </a:lnTo>
                    <a:lnTo>
                      <a:pt x="442327" y="875656"/>
                    </a:lnTo>
                    <a:lnTo>
                      <a:pt x="435394" y="877720"/>
                    </a:lnTo>
                    <a:lnTo>
                      <a:pt x="434804" y="878753"/>
                    </a:lnTo>
                    <a:lnTo>
                      <a:pt x="435099" y="880228"/>
                    </a:lnTo>
                    <a:lnTo>
                      <a:pt x="439377" y="881260"/>
                    </a:lnTo>
                    <a:lnTo>
                      <a:pt x="438344" y="882145"/>
                    </a:lnTo>
                    <a:lnTo>
                      <a:pt x="436132" y="882735"/>
                    </a:lnTo>
                    <a:lnTo>
                      <a:pt x="434067" y="882735"/>
                    </a:lnTo>
                    <a:lnTo>
                      <a:pt x="428610" y="880523"/>
                    </a:lnTo>
                    <a:lnTo>
                      <a:pt x="420203" y="879490"/>
                    </a:lnTo>
                    <a:lnTo>
                      <a:pt x="414598" y="879048"/>
                    </a:lnTo>
                    <a:lnTo>
                      <a:pt x="411353" y="879785"/>
                    </a:lnTo>
                    <a:lnTo>
                      <a:pt x="406634" y="880228"/>
                    </a:lnTo>
                    <a:lnTo>
                      <a:pt x="404421" y="880228"/>
                    </a:lnTo>
                    <a:lnTo>
                      <a:pt x="402356" y="881260"/>
                    </a:lnTo>
                    <a:lnTo>
                      <a:pt x="401471" y="883915"/>
                    </a:lnTo>
                    <a:lnTo>
                      <a:pt x="399554" y="885390"/>
                    </a:lnTo>
                    <a:lnTo>
                      <a:pt x="398374" y="886865"/>
                    </a:lnTo>
                    <a:lnTo>
                      <a:pt x="398816" y="888487"/>
                    </a:lnTo>
                    <a:lnTo>
                      <a:pt x="402061" y="888192"/>
                    </a:lnTo>
                    <a:lnTo>
                      <a:pt x="407224" y="886865"/>
                    </a:lnTo>
                    <a:lnTo>
                      <a:pt x="413418" y="885980"/>
                    </a:lnTo>
                    <a:lnTo>
                      <a:pt x="411501" y="887750"/>
                    </a:lnTo>
                    <a:lnTo>
                      <a:pt x="410468" y="888340"/>
                    </a:lnTo>
                    <a:lnTo>
                      <a:pt x="400734" y="890552"/>
                    </a:lnTo>
                    <a:lnTo>
                      <a:pt x="397489" y="890552"/>
                    </a:lnTo>
                    <a:lnTo>
                      <a:pt x="396014" y="889667"/>
                    </a:lnTo>
                    <a:lnTo>
                      <a:pt x="394834" y="888340"/>
                    </a:lnTo>
                    <a:lnTo>
                      <a:pt x="392917" y="888045"/>
                    </a:lnTo>
                    <a:lnTo>
                      <a:pt x="389967" y="889372"/>
                    </a:lnTo>
                    <a:lnTo>
                      <a:pt x="387902" y="889667"/>
                    </a:lnTo>
                    <a:lnTo>
                      <a:pt x="383035" y="892470"/>
                    </a:lnTo>
                    <a:lnTo>
                      <a:pt x="381707" y="895420"/>
                    </a:lnTo>
                    <a:lnTo>
                      <a:pt x="380085" y="896747"/>
                    </a:lnTo>
                    <a:lnTo>
                      <a:pt x="378463" y="898959"/>
                    </a:lnTo>
                    <a:lnTo>
                      <a:pt x="376840" y="898959"/>
                    </a:lnTo>
                    <a:lnTo>
                      <a:pt x="375513" y="897484"/>
                    </a:lnTo>
                    <a:lnTo>
                      <a:pt x="373006" y="898664"/>
                    </a:lnTo>
                    <a:lnTo>
                      <a:pt x="371826" y="904121"/>
                    </a:lnTo>
                    <a:lnTo>
                      <a:pt x="373448" y="906924"/>
                    </a:lnTo>
                    <a:lnTo>
                      <a:pt x="376250" y="907809"/>
                    </a:lnTo>
                    <a:lnTo>
                      <a:pt x="381707" y="907366"/>
                    </a:lnTo>
                    <a:lnTo>
                      <a:pt x="386722" y="908251"/>
                    </a:lnTo>
                    <a:lnTo>
                      <a:pt x="398964" y="911054"/>
                    </a:lnTo>
                    <a:lnTo>
                      <a:pt x="405896" y="911054"/>
                    </a:lnTo>
                    <a:lnTo>
                      <a:pt x="413418" y="909726"/>
                    </a:lnTo>
                    <a:lnTo>
                      <a:pt x="414746" y="910464"/>
                    </a:lnTo>
                    <a:lnTo>
                      <a:pt x="407814" y="912971"/>
                    </a:lnTo>
                    <a:lnTo>
                      <a:pt x="396014" y="913708"/>
                    </a:lnTo>
                    <a:lnTo>
                      <a:pt x="390262" y="912086"/>
                    </a:lnTo>
                    <a:lnTo>
                      <a:pt x="381707" y="909284"/>
                    </a:lnTo>
                    <a:lnTo>
                      <a:pt x="372563" y="909726"/>
                    </a:lnTo>
                    <a:lnTo>
                      <a:pt x="369171" y="909136"/>
                    </a:lnTo>
                    <a:lnTo>
                      <a:pt x="367696" y="910021"/>
                    </a:lnTo>
                    <a:lnTo>
                      <a:pt x="367254" y="912823"/>
                    </a:lnTo>
                    <a:lnTo>
                      <a:pt x="367696" y="916806"/>
                    </a:lnTo>
                    <a:lnTo>
                      <a:pt x="369466" y="919461"/>
                    </a:lnTo>
                    <a:lnTo>
                      <a:pt x="372121" y="920493"/>
                    </a:lnTo>
                    <a:lnTo>
                      <a:pt x="373890" y="923590"/>
                    </a:lnTo>
                    <a:lnTo>
                      <a:pt x="376545" y="925065"/>
                    </a:lnTo>
                    <a:lnTo>
                      <a:pt x="378463" y="925803"/>
                    </a:lnTo>
                    <a:lnTo>
                      <a:pt x="376398" y="926983"/>
                    </a:lnTo>
                    <a:lnTo>
                      <a:pt x="374186" y="926983"/>
                    </a:lnTo>
                    <a:lnTo>
                      <a:pt x="369761" y="927868"/>
                    </a:lnTo>
                    <a:lnTo>
                      <a:pt x="369466" y="930080"/>
                    </a:lnTo>
                    <a:lnTo>
                      <a:pt x="370351" y="935095"/>
                    </a:lnTo>
                    <a:lnTo>
                      <a:pt x="372563" y="937602"/>
                    </a:lnTo>
                    <a:lnTo>
                      <a:pt x="378315" y="940699"/>
                    </a:lnTo>
                    <a:lnTo>
                      <a:pt x="381560" y="940994"/>
                    </a:lnTo>
                    <a:lnTo>
                      <a:pt x="386722" y="939224"/>
                    </a:lnTo>
                    <a:lnTo>
                      <a:pt x="398079" y="938487"/>
                    </a:lnTo>
                    <a:lnTo>
                      <a:pt x="405896" y="939814"/>
                    </a:lnTo>
                    <a:lnTo>
                      <a:pt x="408699" y="938929"/>
                    </a:lnTo>
                    <a:lnTo>
                      <a:pt x="410026" y="935390"/>
                    </a:lnTo>
                    <a:lnTo>
                      <a:pt x="411501" y="933620"/>
                    </a:lnTo>
                    <a:lnTo>
                      <a:pt x="412238" y="934062"/>
                    </a:lnTo>
                    <a:lnTo>
                      <a:pt x="411796" y="936127"/>
                    </a:lnTo>
                    <a:lnTo>
                      <a:pt x="412976" y="937012"/>
                    </a:lnTo>
                    <a:lnTo>
                      <a:pt x="416516" y="937602"/>
                    </a:lnTo>
                    <a:lnTo>
                      <a:pt x="420350" y="938782"/>
                    </a:lnTo>
                    <a:lnTo>
                      <a:pt x="426397" y="938782"/>
                    </a:lnTo>
                    <a:lnTo>
                      <a:pt x="429052" y="937897"/>
                    </a:lnTo>
                    <a:lnTo>
                      <a:pt x="429642" y="936570"/>
                    </a:lnTo>
                    <a:lnTo>
                      <a:pt x="429052" y="933767"/>
                    </a:lnTo>
                    <a:lnTo>
                      <a:pt x="430527" y="930227"/>
                    </a:lnTo>
                    <a:lnTo>
                      <a:pt x="433477" y="927720"/>
                    </a:lnTo>
                    <a:lnTo>
                      <a:pt x="433772" y="928310"/>
                    </a:lnTo>
                    <a:lnTo>
                      <a:pt x="430969" y="933030"/>
                    </a:lnTo>
                    <a:lnTo>
                      <a:pt x="432444" y="936127"/>
                    </a:lnTo>
                    <a:lnTo>
                      <a:pt x="437754" y="936570"/>
                    </a:lnTo>
                    <a:lnTo>
                      <a:pt x="436132" y="937897"/>
                    </a:lnTo>
                    <a:lnTo>
                      <a:pt x="423005" y="941289"/>
                    </a:lnTo>
                    <a:lnTo>
                      <a:pt x="423005" y="944239"/>
                    </a:lnTo>
                    <a:lnTo>
                      <a:pt x="424037" y="946156"/>
                    </a:lnTo>
                    <a:lnTo>
                      <a:pt x="423005" y="946746"/>
                    </a:lnTo>
                    <a:lnTo>
                      <a:pt x="421530" y="945124"/>
                    </a:lnTo>
                    <a:lnTo>
                      <a:pt x="421235" y="942617"/>
                    </a:lnTo>
                    <a:lnTo>
                      <a:pt x="419465" y="940847"/>
                    </a:lnTo>
                    <a:lnTo>
                      <a:pt x="416220" y="939224"/>
                    </a:lnTo>
                    <a:lnTo>
                      <a:pt x="411796" y="939224"/>
                    </a:lnTo>
                    <a:lnTo>
                      <a:pt x="406781" y="941584"/>
                    </a:lnTo>
                    <a:lnTo>
                      <a:pt x="403536" y="941584"/>
                    </a:lnTo>
                    <a:lnTo>
                      <a:pt x="395424" y="940257"/>
                    </a:lnTo>
                    <a:lnTo>
                      <a:pt x="382888" y="942764"/>
                    </a:lnTo>
                    <a:lnTo>
                      <a:pt x="377283" y="943059"/>
                    </a:lnTo>
                    <a:lnTo>
                      <a:pt x="374775" y="942764"/>
                    </a:lnTo>
                    <a:lnTo>
                      <a:pt x="372268" y="942027"/>
                    </a:lnTo>
                    <a:lnTo>
                      <a:pt x="370056" y="943354"/>
                    </a:lnTo>
                    <a:lnTo>
                      <a:pt x="370498" y="947336"/>
                    </a:lnTo>
                    <a:lnTo>
                      <a:pt x="370203" y="950434"/>
                    </a:lnTo>
                    <a:lnTo>
                      <a:pt x="371236" y="956481"/>
                    </a:lnTo>
                    <a:lnTo>
                      <a:pt x="373006" y="959283"/>
                    </a:lnTo>
                    <a:lnTo>
                      <a:pt x="376398" y="961938"/>
                    </a:lnTo>
                    <a:lnTo>
                      <a:pt x="381707" y="960021"/>
                    </a:lnTo>
                    <a:lnTo>
                      <a:pt x="385395" y="956923"/>
                    </a:lnTo>
                    <a:lnTo>
                      <a:pt x="386870" y="957218"/>
                    </a:lnTo>
                    <a:lnTo>
                      <a:pt x="384215" y="959726"/>
                    </a:lnTo>
                    <a:lnTo>
                      <a:pt x="374333" y="965183"/>
                    </a:lnTo>
                    <a:lnTo>
                      <a:pt x="373448" y="966658"/>
                    </a:lnTo>
                    <a:lnTo>
                      <a:pt x="374628" y="972115"/>
                    </a:lnTo>
                    <a:lnTo>
                      <a:pt x="377283" y="976097"/>
                    </a:lnTo>
                    <a:lnTo>
                      <a:pt x="380675" y="978162"/>
                    </a:lnTo>
                    <a:lnTo>
                      <a:pt x="387017" y="978162"/>
                    </a:lnTo>
                    <a:lnTo>
                      <a:pt x="387755" y="979342"/>
                    </a:lnTo>
                    <a:lnTo>
                      <a:pt x="382740" y="981407"/>
                    </a:lnTo>
                    <a:lnTo>
                      <a:pt x="379643" y="981407"/>
                    </a:lnTo>
                    <a:lnTo>
                      <a:pt x="376693" y="980817"/>
                    </a:lnTo>
                    <a:lnTo>
                      <a:pt x="375071" y="980817"/>
                    </a:lnTo>
                    <a:lnTo>
                      <a:pt x="374186" y="982439"/>
                    </a:lnTo>
                    <a:lnTo>
                      <a:pt x="375365" y="985094"/>
                    </a:lnTo>
                    <a:lnTo>
                      <a:pt x="374481" y="987896"/>
                    </a:lnTo>
                    <a:lnTo>
                      <a:pt x="372711" y="990699"/>
                    </a:lnTo>
                    <a:lnTo>
                      <a:pt x="372268" y="994681"/>
                    </a:lnTo>
                    <a:lnTo>
                      <a:pt x="372268" y="997188"/>
                    </a:lnTo>
                    <a:lnTo>
                      <a:pt x="373300" y="998368"/>
                    </a:lnTo>
                    <a:lnTo>
                      <a:pt x="374333" y="998368"/>
                    </a:lnTo>
                    <a:lnTo>
                      <a:pt x="375660" y="996303"/>
                    </a:lnTo>
                    <a:lnTo>
                      <a:pt x="376398" y="995566"/>
                    </a:lnTo>
                    <a:lnTo>
                      <a:pt x="378758" y="993649"/>
                    </a:lnTo>
                    <a:lnTo>
                      <a:pt x="382445" y="991141"/>
                    </a:lnTo>
                    <a:lnTo>
                      <a:pt x="384067" y="987896"/>
                    </a:lnTo>
                    <a:lnTo>
                      <a:pt x="387755" y="983914"/>
                    </a:lnTo>
                    <a:lnTo>
                      <a:pt x="390409" y="983324"/>
                    </a:lnTo>
                    <a:lnTo>
                      <a:pt x="392327" y="981554"/>
                    </a:lnTo>
                    <a:lnTo>
                      <a:pt x="393065" y="978457"/>
                    </a:lnTo>
                    <a:lnTo>
                      <a:pt x="394687" y="976245"/>
                    </a:lnTo>
                    <a:lnTo>
                      <a:pt x="398226" y="972852"/>
                    </a:lnTo>
                    <a:lnTo>
                      <a:pt x="399554" y="970640"/>
                    </a:lnTo>
                    <a:lnTo>
                      <a:pt x="404569" y="967838"/>
                    </a:lnTo>
                    <a:lnTo>
                      <a:pt x="416516" y="964593"/>
                    </a:lnTo>
                    <a:lnTo>
                      <a:pt x="421530" y="964150"/>
                    </a:lnTo>
                    <a:lnTo>
                      <a:pt x="420350" y="965478"/>
                    </a:lnTo>
                    <a:lnTo>
                      <a:pt x="416073" y="966363"/>
                    </a:lnTo>
                    <a:lnTo>
                      <a:pt x="414303" y="967838"/>
                    </a:lnTo>
                    <a:lnTo>
                      <a:pt x="412828" y="969903"/>
                    </a:lnTo>
                    <a:lnTo>
                      <a:pt x="409288" y="978310"/>
                    </a:lnTo>
                    <a:lnTo>
                      <a:pt x="409288" y="975950"/>
                    </a:lnTo>
                    <a:lnTo>
                      <a:pt x="410468" y="970198"/>
                    </a:lnTo>
                    <a:lnTo>
                      <a:pt x="408993" y="968280"/>
                    </a:lnTo>
                    <a:lnTo>
                      <a:pt x="404569" y="970492"/>
                    </a:lnTo>
                    <a:lnTo>
                      <a:pt x="399111" y="975212"/>
                    </a:lnTo>
                    <a:lnTo>
                      <a:pt x="398226" y="977867"/>
                    </a:lnTo>
                    <a:lnTo>
                      <a:pt x="398226" y="979195"/>
                    </a:lnTo>
                    <a:lnTo>
                      <a:pt x="397341" y="981112"/>
                    </a:lnTo>
                    <a:lnTo>
                      <a:pt x="395424" y="983177"/>
                    </a:lnTo>
                    <a:lnTo>
                      <a:pt x="389820" y="987749"/>
                    </a:lnTo>
                    <a:lnTo>
                      <a:pt x="388492" y="989666"/>
                    </a:lnTo>
                    <a:lnTo>
                      <a:pt x="389377" y="991879"/>
                    </a:lnTo>
                    <a:lnTo>
                      <a:pt x="391147" y="992321"/>
                    </a:lnTo>
                    <a:lnTo>
                      <a:pt x="394687" y="991584"/>
                    </a:lnTo>
                    <a:lnTo>
                      <a:pt x="397047" y="991584"/>
                    </a:lnTo>
                    <a:lnTo>
                      <a:pt x="401029" y="990846"/>
                    </a:lnTo>
                    <a:lnTo>
                      <a:pt x="401029" y="991436"/>
                    </a:lnTo>
                    <a:lnTo>
                      <a:pt x="395277" y="994239"/>
                    </a:lnTo>
                    <a:lnTo>
                      <a:pt x="392032" y="994681"/>
                    </a:lnTo>
                    <a:lnTo>
                      <a:pt x="389524" y="997483"/>
                    </a:lnTo>
                    <a:lnTo>
                      <a:pt x="384510" y="996451"/>
                    </a:lnTo>
                    <a:lnTo>
                      <a:pt x="383182" y="995419"/>
                    </a:lnTo>
                    <a:lnTo>
                      <a:pt x="381707" y="995419"/>
                    </a:lnTo>
                    <a:lnTo>
                      <a:pt x="379938" y="997631"/>
                    </a:lnTo>
                    <a:lnTo>
                      <a:pt x="377431" y="998073"/>
                    </a:lnTo>
                    <a:lnTo>
                      <a:pt x="375808" y="1001171"/>
                    </a:lnTo>
                    <a:lnTo>
                      <a:pt x="374333" y="1005448"/>
                    </a:lnTo>
                    <a:lnTo>
                      <a:pt x="373006" y="1014297"/>
                    </a:lnTo>
                    <a:lnTo>
                      <a:pt x="374038" y="1016805"/>
                    </a:lnTo>
                    <a:lnTo>
                      <a:pt x="378905" y="1016805"/>
                    </a:lnTo>
                    <a:lnTo>
                      <a:pt x="381707" y="1015182"/>
                    </a:lnTo>
                    <a:lnTo>
                      <a:pt x="384215" y="1011790"/>
                    </a:lnTo>
                    <a:lnTo>
                      <a:pt x="386722" y="1011053"/>
                    </a:lnTo>
                    <a:lnTo>
                      <a:pt x="388345" y="1010315"/>
                    </a:lnTo>
                    <a:lnTo>
                      <a:pt x="391737" y="1009430"/>
                    </a:lnTo>
                    <a:lnTo>
                      <a:pt x="396309" y="1007070"/>
                    </a:lnTo>
                    <a:lnTo>
                      <a:pt x="399997" y="1004120"/>
                    </a:lnTo>
                    <a:lnTo>
                      <a:pt x="403094" y="1002351"/>
                    </a:lnTo>
                    <a:lnTo>
                      <a:pt x="406339" y="1001318"/>
                    </a:lnTo>
                    <a:lnTo>
                      <a:pt x="406634" y="1001908"/>
                    </a:lnTo>
                    <a:lnTo>
                      <a:pt x="403831" y="1003531"/>
                    </a:lnTo>
                    <a:lnTo>
                      <a:pt x="401029" y="1006185"/>
                    </a:lnTo>
                    <a:lnTo>
                      <a:pt x="397194" y="1008840"/>
                    </a:lnTo>
                    <a:lnTo>
                      <a:pt x="394539" y="1011495"/>
                    </a:lnTo>
                    <a:lnTo>
                      <a:pt x="394097" y="1014002"/>
                    </a:lnTo>
                    <a:lnTo>
                      <a:pt x="394982" y="1015920"/>
                    </a:lnTo>
                    <a:lnTo>
                      <a:pt x="394392" y="1017837"/>
                    </a:lnTo>
                    <a:lnTo>
                      <a:pt x="392769" y="1019312"/>
                    </a:lnTo>
                    <a:lnTo>
                      <a:pt x="392769" y="1020787"/>
                    </a:lnTo>
                    <a:lnTo>
                      <a:pt x="396162" y="1023589"/>
                    </a:lnTo>
                    <a:lnTo>
                      <a:pt x="398374" y="1024917"/>
                    </a:lnTo>
                    <a:lnTo>
                      <a:pt x="404126" y="1022409"/>
                    </a:lnTo>
                    <a:lnTo>
                      <a:pt x="405159" y="1022999"/>
                    </a:lnTo>
                    <a:lnTo>
                      <a:pt x="401324" y="1025212"/>
                    </a:lnTo>
                    <a:lnTo>
                      <a:pt x="399259" y="1027867"/>
                    </a:lnTo>
                    <a:lnTo>
                      <a:pt x="398226" y="1027867"/>
                    </a:lnTo>
                    <a:lnTo>
                      <a:pt x="391884" y="1024622"/>
                    </a:lnTo>
                    <a:lnTo>
                      <a:pt x="385542" y="1022557"/>
                    </a:lnTo>
                    <a:lnTo>
                      <a:pt x="384067" y="1024032"/>
                    </a:lnTo>
                    <a:lnTo>
                      <a:pt x="383182" y="1029931"/>
                    </a:lnTo>
                    <a:lnTo>
                      <a:pt x="383182" y="1033619"/>
                    </a:lnTo>
                    <a:lnTo>
                      <a:pt x="384805" y="1037748"/>
                    </a:lnTo>
                    <a:lnTo>
                      <a:pt x="387902" y="1041436"/>
                    </a:lnTo>
                    <a:lnTo>
                      <a:pt x="394982" y="1044976"/>
                    </a:lnTo>
                    <a:lnTo>
                      <a:pt x="397047" y="1047188"/>
                    </a:lnTo>
                    <a:lnTo>
                      <a:pt x="405749" y="1051318"/>
                    </a:lnTo>
                    <a:lnTo>
                      <a:pt x="408403" y="1051613"/>
                    </a:lnTo>
                    <a:lnTo>
                      <a:pt x="411648" y="1051318"/>
                    </a:lnTo>
                    <a:lnTo>
                      <a:pt x="412681" y="1051318"/>
                    </a:lnTo>
                    <a:lnTo>
                      <a:pt x="413123" y="1052498"/>
                    </a:lnTo>
                    <a:lnTo>
                      <a:pt x="413566" y="1052940"/>
                    </a:lnTo>
                    <a:lnTo>
                      <a:pt x="411353" y="1054710"/>
                    </a:lnTo>
                    <a:lnTo>
                      <a:pt x="410026" y="1056775"/>
                    </a:lnTo>
                    <a:lnTo>
                      <a:pt x="410911" y="1057807"/>
                    </a:lnTo>
                    <a:lnTo>
                      <a:pt x="414598" y="1058840"/>
                    </a:lnTo>
                    <a:lnTo>
                      <a:pt x="415483" y="1058397"/>
                    </a:lnTo>
                    <a:lnTo>
                      <a:pt x="415483" y="1056480"/>
                    </a:lnTo>
                    <a:lnTo>
                      <a:pt x="416368" y="1055595"/>
                    </a:lnTo>
                    <a:lnTo>
                      <a:pt x="418285" y="1055595"/>
                    </a:lnTo>
                    <a:lnTo>
                      <a:pt x="419170" y="1056038"/>
                    </a:lnTo>
                    <a:lnTo>
                      <a:pt x="418728" y="1056922"/>
                    </a:lnTo>
                    <a:lnTo>
                      <a:pt x="418728" y="1058840"/>
                    </a:lnTo>
                    <a:lnTo>
                      <a:pt x="421530" y="1060610"/>
                    </a:lnTo>
                    <a:lnTo>
                      <a:pt x="426545" y="1059725"/>
                    </a:lnTo>
                    <a:lnTo>
                      <a:pt x="433625" y="1060757"/>
                    </a:lnTo>
                    <a:lnTo>
                      <a:pt x="444391" y="1058545"/>
                    </a:lnTo>
                    <a:lnTo>
                      <a:pt x="448669" y="1056038"/>
                    </a:lnTo>
                    <a:lnTo>
                      <a:pt x="452061" y="1056038"/>
                    </a:lnTo>
                    <a:lnTo>
                      <a:pt x="455896" y="1053088"/>
                    </a:lnTo>
                    <a:lnTo>
                      <a:pt x="461353" y="1050138"/>
                    </a:lnTo>
                    <a:lnTo>
                      <a:pt x="471972" y="1039813"/>
                    </a:lnTo>
                    <a:lnTo>
                      <a:pt x="478462" y="1035831"/>
                    </a:lnTo>
                    <a:lnTo>
                      <a:pt x="478904" y="1034356"/>
                    </a:lnTo>
                    <a:lnTo>
                      <a:pt x="480084" y="1033324"/>
                    </a:lnTo>
                    <a:lnTo>
                      <a:pt x="482297" y="1033029"/>
                    </a:lnTo>
                    <a:lnTo>
                      <a:pt x="484214" y="1030816"/>
                    </a:lnTo>
                    <a:lnTo>
                      <a:pt x="482002" y="1028899"/>
                    </a:lnTo>
                    <a:lnTo>
                      <a:pt x="488344" y="1025949"/>
                    </a:lnTo>
                    <a:lnTo>
                      <a:pt x="490114" y="1025507"/>
                    </a:lnTo>
                    <a:lnTo>
                      <a:pt x="491146" y="1024474"/>
                    </a:lnTo>
                    <a:lnTo>
                      <a:pt x="492179" y="1022999"/>
                    </a:lnTo>
                    <a:lnTo>
                      <a:pt x="490408" y="1020787"/>
                    </a:lnTo>
                    <a:lnTo>
                      <a:pt x="488639" y="1019017"/>
                    </a:lnTo>
                    <a:lnTo>
                      <a:pt x="490704" y="1019017"/>
                    </a:lnTo>
                    <a:lnTo>
                      <a:pt x="494981" y="1022262"/>
                    </a:lnTo>
                    <a:lnTo>
                      <a:pt x="496161" y="1024917"/>
                    </a:lnTo>
                    <a:lnTo>
                      <a:pt x="499258" y="1024474"/>
                    </a:lnTo>
                    <a:lnTo>
                      <a:pt x="502503" y="1022114"/>
                    </a:lnTo>
                    <a:lnTo>
                      <a:pt x="505010" y="1022852"/>
                    </a:lnTo>
                    <a:lnTo>
                      <a:pt x="505748" y="1021672"/>
                    </a:lnTo>
                    <a:lnTo>
                      <a:pt x="506780" y="1020787"/>
                    </a:lnTo>
                    <a:lnTo>
                      <a:pt x="511647" y="1012380"/>
                    </a:lnTo>
                    <a:lnTo>
                      <a:pt x="512237" y="1008545"/>
                    </a:lnTo>
                    <a:lnTo>
                      <a:pt x="512237" y="1006038"/>
                    </a:lnTo>
                    <a:lnTo>
                      <a:pt x="511058" y="1005595"/>
                    </a:lnTo>
                    <a:lnTo>
                      <a:pt x="510762" y="1003088"/>
                    </a:lnTo>
                    <a:lnTo>
                      <a:pt x="513270" y="1002203"/>
                    </a:lnTo>
                    <a:lnTo>
                      <a:pt x="515187" y="1000433"/>
                    </a:lnTo>
                    <a:lnTo>
                      <a:pt x="514302" y="996156"/>
                    </a:lnTo>
                    <a:lnTo>
                      <a:pt x="515925" y="993501"/>
                    </a:lnTo>
                    <a:lnTo>
                      <a:pt x="516219" y="996746"/>
                    </a:lnTo>
                    <a:lnTo>
                      <a:pt x="516957" y="999696"/>
                    </a:lnTo>
                    <a:lnTo>
                      <a:pt x="516957" y="1006480"/>
                    </a:lnTo>
                    <a:lnTo>
                      <a:pt x="517252" y="1007955"/>
                    </a:lnTo>
                    <a:lnTo>
                      <a:pt x="519760" y="1011495"/>
                    </a:lnTo>
                    <a:lnTo>
                      <a:pt x="522119" y="1015772"/>
                    </a:lnTo>
                    <a:lnTo>
                      <a:pt x="525069" y="1016215"/>
                    </a:lnTo>
                    <a:lnTo>
                      <a:pt x="526544" y="1016510"/>
                    </a:lnTo>
                    <a:lnTo>
                      <a:pt x="528904" y="1017395"/>
                    </a:lnTo>
                    <a:lnTo>
                      <a:pt x="529936" y="1017395"/>
                    </a:lnTo>
                    <a:lnTo>
                      <a:pt x="535984" y="1018870"/>
                    </a:lnTo>
                    <a:lnTo>
                      <a:pt x="536573" y="1020345"/>
                    </a:lnTo>
                    <a:lnTo>
                      <a:pt x="536573" y="1021524"/>
                    </a:lnTo>
                    <a:lnTo>
                      <a:pt x="538786" y="1026392"/>
                    </a:lnTo>
                    <a:lnTo>
                      <a:pt x="540703" y="1026982"/>
                    </a:lnTo>
                    <a:lnTo>
                      <a:pt x="543358" y="1025654"/>
                    </a:lnTo>
                    <a:lnTo>
                      <a:pt x="545128" y="1022114"/>
                    </a:lnTo>
                    <a:lnTo>
                      <a:pt x="546160" y="1016805"/>
                    </a:lnTo>
                    <a:lnTo>
                      <a:pt x="547340" y="1011643"/>
                    </a:lnTo>
                    <a:lnTo>
                      <a:pt x="545865" y="1006185"/>
                    </a:lnTo>
                    <a:lnTo>
                      <a:pt x="544390" y="1001318"/>
                    </a:lnTo>
                    <a:lnTo>
                      <a:pt x="544390" y="999843"/>
                    </a:lnTo>
                    <a:lnTo>
                      <a:pt x="548225" y="995713"/>
                    </a:lnTo>
                    <a:lnTo>
                      <a:pt x="549405" y="992321"/>
                    </a:lnTo>
                    <a:lnTo>
                      <a:pt x="550733" y="989224"/>
                    </a:lnTo>
                    <a:lnTo>
                      <a:pt x="552207" y="988192"/>
                    </a:lnTo>
                    <a:lnTo>
                      <a:pt x="554420" y="987896"/>
                    </a:lnTo>
                    <a:lnTo>
                      <a:pt x="556927" y="987306"/>
                    </a:lnTo>
                    <a:lnTo>
                      <a:pt x="560172" y="985242"/>
                    </a:lnTo>
                    <a:lnTo>
                      <a:pt x="562974" y="982439"/>
                    </a:lnTo>
                    <a:lnTo>
                      <a:pt x="565187" y="979785"/>
                    </a:lnTo>
                    <a:lnTo>
                      <a:pt x="565924" y="974622"/>
                    </a:lnTo>
                    <a:lnTo>
                      <a:pt x="565924" y="971967"/>
                    </a:lnTo>
                    <a:lnTo>
                      <a:pt x="566956" y="970050"/>
                    </a:lnTo>
                    <a:lnTo>
                      <a:pt x="567841" y="966215"/>
                    </a:lnTo>
                    <a:lnTo>
                      <a:pt x="566956" y="962528"/>
                    </a:lnTo>
                    <a:lnTo>
                      <a:pt x="564154" y="956776"/>
                    </a:lnTo>
                    <a:lnTo>
                      <a:pt x="560762" y="948811"/>
                    </a:lnTo>
                    <a:lnTo>
                      <a:pt x="560172" y="944387"/>
                    </a:lnTo>
                    <a:lnTo>
                      <a:pt x="561795" y="943502"/>
                    </a:lnTo>
                    <a:lnTo>
                      <a:pt x="564744" y="942764"/>
                    </a:lnTo>
                    <a:lnTo>
                      <a:pt x="570349" y="942764"/>
                    </a:lnTo>
                    <a:lnTo>
                      <a:pt x="570939" y="942027"/>
                    </a:lnTo>
                    <a:lnTo>
                      <a:pt x="571529" y="940109"/>
                    </a:lnTo>
                    <a:lnTo>
                      <a:pt x="572856" y="937454"/>
                    </a:lnTo>
                    <a:lnTo>
                      <a:pt x="574184" y="935537"/>
                    </a:lnTo>
                    <a:lnTo>
                      <a:pt x="575069" y="932735"/>
                    </a:lnTo>
                    <a:lnTo>
                      <a:pt x="575511" y="930227"/>
                    </a:lnTo>
                    <a:lnTo>
                      <a:pt x="572266" y="926540"/>
                    </a:lnTo>
                    <a:lnTo>
                      <a:pt x="567989" y="922705"/>
                    </a:lnTo>
                    <a:lnTo>
                      <a:pt x="565187" y="921378"/>
                    </a:lnTo>
                    <a:lnTo>
                      <a:pt x="560172" y="918133"/>
                    </a:lnTo>
                    <a:lnTo>
                      <a:pt x="556632" y="915478"/>
                    </a:lnTo>
                    <a:lnTo>
                      <a:pt x="558697" y="905154"/>
                    </a:lnTo>
                    <a:lnTo>
                      <a:pt x="560172" y="897484"/>
                    </a:lnTo>
                    <a:lnTo>
                      <a:pt x="560467" y="895567"/>
                    </a:lnTo>
                    <a:lnTo>
                      <a:pt x="560467" y="892617"/>
                    </a:lnTo>
                    <a:lnTo>
                      <a:pt x="555600" y="880228"/>
                    </a:lnTo>
                    <a:lnTo>
                      <a:pt x="555600" y="877426"/>
                    </a:lnTo>
                    <a:lnTo>
                      <a:pt x="556190" y="874918"/>
                    </a:lnTo>
                    <a:lnTo>
                      <a:pt x="555600" y="870641"/>
                    </a:lnTo>
                    <a:lnTo>
                      <a:pt x="555305" y="866806"/>
                    </a:lnTo>
                    <a:lnTo>
                      <a:pt x="556190" y="865626"/>
                    </a:lnTo>
                    <a:lnTo>
                      <a:pt x="558255" y="863414"/>
                    </a:lnTo>
                    <a:lnTo>
                      <a:pt x="556337" y="860022"/>
                    </a:lnTo>
                    <a:lnTo>
                      <a:pt x="556337" y="859727"/>
                    </a:lnTo>
                    <a:lnTo>
                      <a:pt x="552503" y="851320"/>
                    </a:lnTo>
                    <a:lnTo>
                      <a:pt x="558107" y="843060"/>
                    </a:lnTo>
                    <a:lnTo>
                      <a:pt x="557075" y="838783"/>
                    </a:lnTo>
                    <a:lnTo>
                      <a:pt x="560320" y="835685"/>
                    </a:lnTo>
                    <a:lnTo>
                      <a:pt x="566367" y="828458"/>
                    </a:lnTo>
                    <a:lnTo>
                      <a:pt x="569759" y="824476"/>
                    </a:lnTo>
                    <a:lnTo>
                      <a:pt x="570497" y="823739"/>
                    </a:lnTo>
                    <a:lnTo>
                      <a:pt x="573151" y="821969"/>
                    </a:lnTo>
                    <a:lnTo>
                      <a:pt x="578314" y="819904"/>
                    </a:lnTo>
                    <a:lnTo>
                      <a:pt x="583918" y="818872"/>
                    </a:lnTo>
                    <a:lnTo>
                      <a:pt x="586425" y="818872"/>
                    </a:lnTo>
                    <a:lnTo>
                      <a:pt x="596160" y="820346"/>
                    </a:lnTo>
                    <a:lnTo>
                      <a:pt x="603682" y="821526"/>
                    </a:lnTo>
                    <a:lnTo>
                      <a:pt x="604714" y="820346"/>
                    </a:lnTo>
                    <a:lnTo>
                      <a:pt x="606337" y="817987"/>
                    </a:lnTo>
                    <a:lnTo>
                      <a:pt x="608401" y="814742"/>
                    </a:lnTo>
                    <a:lnTo>
                      <a:pt x="608401" y="811054"/>
                    </a:lnTo>
                    <a:lnTo>
                      <a:pt x="607812" y="805745"/>
                    </a:lnTo>
                    <a:lnTo>
                      <a:pt x="606779" y="802500"/>
                    </a:lnTo>
                    <a:lnTo>
                      <a:pt x="601469" y="800435"/>
                    </a:lnTo>
                    <a:lnTo>
                      <a:pt x="595570" y="797633"/>
                    </a:lnTo>
                    <a:lnTo>
                      <a:pt x="602797" y="788488"/>
                    </a:lnTo>
                    <a:lnTo>
                      <a:pt x="607812" y="782146"/>
                    </a:lnTo>
                    <a:lnTo>
                      <a:pt x="614006" y="772559"/>
                    </a:lnTo>
                    <a:lnTo>
                      <a:pt x="615924" y="768577"/>
                    </a:lnTo>
                    <a:lnTo>
                      <a:pt x="617251" y="766955"/>
                    </a:lnTo>
                    <a:lnTo>
                      <a:pt x="619021" y="752206"/>
                    </a:lnTo>
                    <a:lnTo>
                      <a:pt x="620201" y="748076"/>
                    </a:lnTo>
                    <a:lnTo>
                      <a:pt x="621234" y="745863"/>
                    </a:lnTo>
                    <a:lnTo>
                      <a:pt x="621234" y="743651"/>
                    </a:lnTo>
                    <a:lnTo>
                      <a:pt x="620643" y="739816"/>
                    </a:lnTo>
                    <a:lnTo>
                      <a:pt x="618874" y="731262"/>
                    </a:lnTo>
                    <a:lnTo>
                      <a:pt x="628608" y="730229"/>
                    </a:lnTo>
                    <a:lnTo>
                      <a:pt x="631853" y="729639"/>
                    </a:lnTo>
                    <a:lnTo>
                      <a:pt x="634803" y="728607"/>
                    </a:lnTo>
                    <a:lnTo>
                      <a:pt x="640555" y="725952"/>
                    </a:lnTo>
                    <a:lnTo>
                      <a:pt x="643357" y="723592"/>
                    </a:lnTo>
                    <a:lnTo>
                      <a:pt x="641735" y="715628"/>
                    </a:lnTo>
                    <a:lnTo>
                      <a:pt x="645274" y="712973"/>
                    </a:lnTo>
                    <a:lnTo>
                      <a:pt x="653829" y="703533"/>
                    </a:lnTo>
                    <a:lnTo>
                      <a:pt x="663121" y="694389"/>
                    </a:lnTo>
                    <a:lnTo>
                      <a:pt x="667398" y="690849"/>
                    </a:lnTo>
                    <a:lnTo>
                      <a:pt x="667840" y="689227"/>
                    </a:lnTo>
                    <a:lnTo>
                      <a:pt x="668136" y="686424"/>
                    </a:lnTo>
                    <a:lnTo>
                      <a:pt x="666218" y="682147"/>
                    </a:lnTo>
                    <a:lnTo>
                      <a:pt x="664153" y="679492"/>
                    </a:lnTo>
                    <a:lnTo>
                      <a:pt x="660171" y="674478"/>
                    </a:lnTo>
                    <a:lnTo>
                      <a:pt x="661941" y="670938"/>
                    </a:lnTo>
                    <a:lnTo>
                      <a:pt x="664891" y="670200"/>
                    </a:lnTo>
                    <a:lnTo>
                      <a:pt x="668873" y="668873"/>
                    </a:lnTo>
                    <a:lnTo>
                      <a:pt x="671970" y="665776"/>
                    </a:lnTo>
                    <a:lnTo>
                      <a:pt x="672265" y="665333"/>
                    </a:lnTo>
                    <a:lnTo>
                      <a:pt x="677428" y="653386"/>
                    </a:lnTo>
                    <a:lnTo>
                      <a:pt x="687605" y="647339"/>
                    </a:lnTo>
                    <a:lnTo>
                      <a:pt x="691587" y="643947"/>
                    </a:lnTo>
                    <a:lnTo>
                      <a:pt x="697929" y="646454"/>
                    </a:lnTo>
                    <a:lnTo>
                      <a:pt x="707073" y="650142"/>
                    </a:lnTo>
                    <a:lnTo>
                      <a:pt x="711203" y="644537"/>
                    </a:lnTo>
                    <a:lnTo>
                      <a:pt x="712530" y="642472"/>
                    </a:lnTo>
                    <a:lnTo>
                      <a:pt x="713858" y="639375"/>
                    </a:lnTo>
                    <a:lnTo>
                      <a:pt x="713268" y="634065"/>
                    </a:lnTo>
                    <a:lnTo>
                      <a:pt x="712973" y="627280"/>
                    </a:lnTo>
                    <a:lnTo>
                      <a:pt x="713416" y="624478"/>
                    </a:lnTo>
                    <a:lnTo>
                      <a:pt x="717103" y="623298"/>
                    </a:lnTo>
                    <a:lnTo>
                      <a:pt x="719020" y="623003"/>
                    </a:lnTo>
                    <a:lnTo>
                      <a:pt x="729197" y="625805"/>
                    </a:lnTo>
                    <a:lnTo>
                      <a:pt x="731704" y="625805"/>
                    </a:lnTo>
                    <a:lnTo>
                      <a:pt x="736571" y="626100"/>
                    </a:lnTo>
                    <a:lnTo>
                      <a:pt x="742028" y="627280"/>
                    </a:lnTo>
                    <a:lnTo>
                      <a:pt x="753386" y="630525"/>
                    </a:lnTo>
                    <a:lnTo>
                      <a:pt x="758105" y="631853"/>
                    </a:lnTo>
                    <a:lnTo>
                      <a:pt x="760760" y="632148"/>
                    </a:lnTo>
                    <a:lnTo>
                      <a:pt x="762972" y="630673"/>
                    </a:lnTo>
                    <a:lnTo>
                      <a:pt x="767839" y="626690"/>
                    </a:lnTo>
                    <a:lnTo>
                      <a:pt x="760760" y="623741"/>
                    </a:lnTo>
                    <a:lnTo>
                      <a:pt x="765480" y="620791"/>
                    </a:lnTo>
                    <a:lnTo>
                      <a:pt x="767839" y="617841"/>
                    </a:lnTo>
                    <a:lnTo>
                      <a:pt x="769905" y="614154"/>
                    </a:lnTo>
                    <a:lnTo>
                      <a:pt x="770642" y="609876"/>
                    </a:lnTo>
                    <a:lnTo>
                      <a:pt x="770347" y="607517"/>
                    </a:lnTo>
                    <a:lnTo>
                      <a:pt x="768872" y="605894"/>
                    </a:lnTo>
                    <a:lnTo>
                      <a:pt x="764595" y="601912"/>
                    </a:lnTo>
                    <a:lnTo>
                      <a:pt x="774329" y="601322"/>
                    </a:lnTo>
                    <a:lnTo>
                      <a:pt x="777722" y="601322"/>
                    </a:lnTo>
                    <a:lnTo>
                      <a:pt x="779197" y="599699"/>
                    </a:lnTo>
                    <a:lnTo>
                      <a:pt x="784801" y="599699"/>
                    </a:lnTo>
                    <a:lnTo>
                      <a:pt x="789374" y="601027"/>
                    </a:lnTo>
                    <a:lnTo>
                      <a:pt x="790406" y="600437"/>
                    </a:lnTo>
                    <a:lnTo>
                      <a:pt x="790996" y="599257"/>
                    </a:lnTo>
                    <a:lnTo>
                      <a:pt x="789078" y="594390"/>
                    </a:lnTo>
                    <a:lnTo>
                      <a:pt x="789374" y="593062"/>
                    </a:lnTo>
                    <a:lnTo>
                      <a:pt x="791438" y="591587"/>
                    </a:lnTo>
                    <a:lnTo>
                      <a:pt x="794683" y="590408"/>
                    </a:lnTo>
                    <a:lnTo>
                      <a:pt x="803975" y="590408"/>
                    </a:lnTo>
                    <a:lnTo>
                      <a:pt x="809137" y="595865"/>
                    </a:lnTo>
                    <a:lnTo>
                      <a:pt x="813562" y="601027"/>
                    </a:lnTo>
                    <a:lnTo>
                      <a:pt x="815922" y="603239"/>
                    </a:lnTo>
                    <a:lnTo>
                      <a:pt x="821674" y="609581"/>
                    </a:lnTo>
                    <a:lnTo>
                      <a:pt x="823886" y="613269"/>
                    </a:lnTo>
                    <a:lnTo>
                      <a:pt x="824624" y="615924"/>
                    </a:lnTo>
                    <a:lnTo>
                      <a:pt x="826984" y="615924"/>
                    </a:lnTo>
                    <a:lnTo>
                      <a:pt x="835096" y="617103"/>
                    </a:lnTo>
                    <a:lnTo>
                      <a:pt x="841880" y="617988"/>
                    </a:lnTo>
                    <a:lnTo>
                      <a:pt x="843798" y="619463"/>
                    </a:lnTo>
                    <a:lnTo>
                      <a:pt x="848517" y="619168"/>
                    </a:lnTo>
                    <a:lnTo>
                      <a:pt x="852204" y="617841"/>
                    </a:lnTo>
                    <a:lnTo>
                      <a:pt x="858547" y="616218"/>
                    </a:lnTo>
                    <a:lnTo>
                      <a:pt x="860317" y="614154"/>
                    </a:lnTo>
                    <a:lnTo>
                      <a:pt x="862381" y="611941"/>
                    </a:lnTo>
                    <a:lnTo>
                      <a:pt x="866069" y="612236"/>
                    </a:lnTo>
                    <a:lnTo>
                      <a:pt x="870198" y="614006"/>
                    </a:lnTo>
                    <a:lnTo>
                      <a:pt x="874918" y="616218"/>
                    </a:lnTo>
                    <a:lnTo>
                      <a:pt x="879048" y="617251"/>
                    </a:lnTo>
                    <a:lnTo>
                      <a:pt x="884653" y="618873"/>
                    </a:lnTo>
                    <a:lnTo>
                      <a:pt x="887307" y="620938"/>
                    </a:lnTo>
                    <a:lnTo>
                      <a:pt x="890995" y="621528"/>
                    </a:lnTo>
                    <a:lnTo>
                      <a:pt x="894830" y="619463"/>
                    </a:lnTo>
                    <a:lnTo>
                      <a:pt x="897042" y="613711"/>
                    </a:lnTo>
                    <a:lnTo>
                      <a:pt x="899107" y="611204"/>
                    </a:lnTo>
                    <a:lnTo>
                      <a:pt x="901909" y="609286"/>
                    </a:lnTo>
                    <a:lnTo>
                      <a:pt x="905154" y="608401"/>
                    </a:lnTo>
                    <a:lnTo>
                      <a:pt x="907661" y="608106"/>
                    </a:lnTo>
                    <a:lnTo>
                      <a:pt x="909579" y="606632"/>
                    </a:lnTo>
                    <a:lnTo>
                      <a:pt x="912234" y="603387"/>
                    </a:lnTo>
                    <a:lnTo>
                      <a:pt x="912824" y="599404"/>
                    </a:lnTo>
                    <a:lnTo>
                      <a:pt x="912381" y="592325"/>
                    </a:lnTo>
                    <a:lnTo>
                      <a:pt x="912824" y="589965"/>
                    </a:lnTo>
                    <a:lnTo>
                      <a:pt x="915036" y="586130"/>
                    </a:lnTo>
                    <a:lnTo>
                      <a:pt x="917986" y="575806"/>
                    </a:lnTo>
                    <a:lnTo>
                      <a:pt x="919313" y="572856"/>
                    </a:lnTo>
                    <a:lnTo>
                      <a:pt x="920935" y="571086"/>
                    </a:lnTo>
                    <a:lnTo>
                      <a:pt x="923148" y="570054"/>
                    </a:lnTo>
                    <a:lnTo>
                      <a:pt x="927130" y="566956"/>
                    </a:lnTo>
                    <a:lnTo>
                      <a:pt x="932735" y="560762"/>
                    </a:lnTo>
                    <a:lnTo>
                      <a:pt x="934210" y="560172"/>
                    </a:lnTo>
                    <a:lnTo>
                      <a:pt x="938340" y="559877"/>
                    </a:lnTo>
                    <a:lnTo>
                      <a:pt x="943354" y="560172"/>
                    </a:lnTo>
                    <a:lnTo>
                      <a:pt x="947927" y="561204"/>
                    </a:lnTo>
                    <a:lnTo>
                      <a:pt x="948369" y="561204"/>
                    </a:lnTo>
                    <a:lnTo>
                      <a:pt x="950434" y="560614"/>
                    </a:lnTo>
                    <a:lnTo>
                      <a:pt x="954121" y="558697"/>
                    </a:lnTo>
                    <a:lnTo>
                      <a:pt x="960463" y="554862"/>
                    </a:lnTo>
                    <a:lnTo>
                      <a:pt x="964593" y="553830"/>
                    </a:lnTo>
                    <a:lnTo>
                      <a:pt x="968280" y="553830"/>
                    </a:lnTo>
                    <a:lnTo>
                      <a:pt x="972410" y="558254"/>
                    </a:lnTo>
                    <a:lnTo>
                      <a:pt x="978162" y="562974"/>
                    </a:lnTo>
                    <a:lnTo>
                      <a:pt x="981849" y="565187"/>
                    </a:lnTo>
                    <a:lnTo>
                      <a:pt x="992026" y="569464"/>
                    </a:lnTo>
                    <a:lnTo>
                      <a:pt x="1000876" y="572266"/>
                    </a:lnTo>
                    <a:lnTo>
                      <a:pt x="1005891" y="581411"/>
                    </a:lnTo>
                    <a:lnTo>
                      <a:pt x="1003383" y="585098"/>
                    </a:lnTo>
                    <a:lnTo>
                      <a:pt x="1002203" y="586425"/>
                    </a:lnTo>
                    <a:lnTo>
                      <a:pt x="997779" y="590113"/>
                    </a:lnTo>
                    <a:lnTo>
                      <a:pt x="993059" y="595275"/>
                    </a:lnTo>
                    <a:lnTo>
                      <a:pt x="992764" y="597930"/>
                    </a:lnTo>
                    <a:lnTo>
                      <a:pt x="994386" y="600584"/>
                    </a:lnTo>
                    <a:lnTo>
                      <a:pt x="996304" y="602354"/>
                    </a:lnTo>
                    <a:lnTo>
                      <a:pt x="1000286" y="601027"/>
                    </a:lnTo>
                    <a:lnTo>
                      <a:pt x="1001613" y="599994"/>
                    </a:lnTo>
                    <a:lnTo>
                      <a:pt x="1002646" y="598815"/>
                    </a:lnTo>
                    <a:lnTo>
                      <a:pt x="1006333" y="590850"/>
                    </a:lnTo>
                    <a:lnTo>
                      <a:pt x="1007218" y="589523"/>
                    </a:lnTo>
                    <a:lnTo>
                      <a:pt x="1018870" y="586573"/>
                    </a:lnTo>
                    <a:lnTo>
                      <a:pt x="1023147" y="585098"/>
                    </a:lnTo>
                    <a:lnTo>
                      <a:pt x="1025654" y="583180"/>
                    </a:lnTo>
                    <a:lnTo>
                      <a:pt x="1026835" y="581706"/>
                    </a:lnTo>
                    <a:lnTo>
                      <a:pt x="1027719" y="579936"/>
                    </a:lnTo>
                    <a:lnTo>
                      <a:pt x="1028309" y="578018"/>
                    </a:lnTo>
                    <a:lnTo>
                      <a:pt x="1028604" y="576248"/>
                    </a:lnTo>
                    <a:lnTo>
                      <a:pt x="1027572" y="573889"/>
                    </a:lnTo>
                    <a:lnTo>
                      <a:pt x="1028162" y="573594"/>
                    </a:lnTo>
                    <a:lnTo>
                      <a:pt x="1029342" y="573594"/>
                    </a:lnTo>
                    <a:lnTo>
                      <a:pt x="1033324" y="575953"/>
                    </a:lnTo>
                    <a:lnTo>
                      <a:pt x="1039519" y="578313"/>
                    </a:lnTo>
                    <a:lnTo>
                      <a:pt x="1044091" y="578313"/>
                    </a:lnTo>
                    <a:lnTo>
                      <a:pt x="1046008" y="578018"/>
                    </a:lnTo>
                    <a:lnTo>
                      <a:pt x="1046893" y="576986"/>
                    </a:lnTo>
                    <a:lnTo>
                      <a:pt x="1047630" y="574921"/>
                    </a:lnTo>
                    <a:lnTo>
                      <a:pt x="1047630" y="572856"/>
                    </a:lnTo>
                    <a:lnTo>
                      <a:pt x="1046303" y="566661"/>
                    </a:lnTo>
                    <a:lnTo>
                      <a:pt x="1042173" y="566071"/>
                    </a:lnTo>
                    <a:lnTo>
                      <a:pt x="1039076" y="566366"/>
                    </a:lnTo>
                    <a:lnTo>
                      <a:pt x="1036126" y="566071"/>
                    </a:lnTo>
                    <a:lnTo>
                      <a:pt x="1034652" y="569464"/>
                    </a:lnTo>
                    <a:lnTo>
                      <a:pt x="1033767" y="569021"/>
                    </a:lnTo>
                    <a:lnTo>
                      <a:pt x="1032439" y="564302"/>
                    </a:lnTo>
                    <a:lnTo>
                      <a:pt x="1029489" y="562974"/>
                    </a:lnTo>
                    <a:lnTo>
                      <a:pt x="1028014" y="564007"/>
                    </a:lnTo>
                    <a:lnTo>
                      <a:pt x="1027424" y="568431"/>
                    </a:lnTo>
                    <a:lnTo>
                      <a:pt x="1025654" y="569759"/>
                    </a:lnTo>
                    <a:lnTo>
                      <a:pt x="1023147" y="568874"/>
                    </a:lnTo>
                    <a:lnTo>
                      <a:pt x="1017985" y="569316"/>
                    </a:lnTo>
                    <a:lnTo>
                      <a:pt x="1015477" y="568579"/>
                    </a:lnTo>
                    <a:lnTo>
                      <a:pt x="1014002" y="566956"/>
                    </a:lnTo>
                    <a:lnTo>
                      <a:pt x="1013560" y="565187"/>
                    </a:lnTo>
                    <a:lnTo>
                      <a:pt x="1013560" y="562532"/>
                    </a:lnTo>
                    <a:lnTo>
                      <a:pt x="1014298" y="559287"/>
                    </a:lnTo>
                    <a:lnTo>
                      <a:pt x="1013117" y="557812"/>
                    </a:lnTo>
                    <a:lnTo>
                      <a:pt x="992321" y="552355"/>
                    </a:lnTo>
                    <a:lnTo>
                      <a:pt x="991732" y="549847"/>
                    </a:lnTo>
                    <a:lnTo>
                      <a:pt x="1021672" y="552207"/>
                    </a:lnTo>
                    <a:lnTo>
                      <a:pt x="1030522" y="550880"/>
                    </a:lnTo>
                    <a:lnTo>
                      <a:pt x="1035831" y="547488"/>
                    </a:lnTo>
                    <a:lnTo>
                      <a:pt x="1048220" y="543948"/>
                    </a:lnTo>
                    <a:lnTo>
                      <a:pt x="1048663" y="540703"/>
                    </a:lnTo>
                    <a:lnTo>
                      <a:pt x="1047778" y="538048"/>
                    </a:lnTo>
                    <a:lnTo>
                      <a:pt x="1039076" y="532296"/>
                    </a:lnTo>
                    <a:close/>
                    <a:moveTo>
                      <a:pt x="459140" y="835685"/>
                    </a:moveTo>
                    <a:lnTo>
                      <a:pt x="467400" y="834211"/>
                    </a:lnTo>
                    <a:lnTo>
                      <a:pt x="468138" y="833326"/>
                    </a:lnTo>
                    <a:lnTo>
                      <a:pt x="468138" y="831408"/>
                    </a:lnTo>
                    <a:lnTo>
                      <a:pt x="466810" y="830081"/>
                    </a:lnTo>
                    <a:lnTo>
                      <a:pt x="465925" y="830081"/>
                    </a:lnTo>
                    <a:lnTo>
                      <a:pt x="465335" y="831408"/>
                    </a:lnTo>
                    <a:lnTo>
                      <a:pt x="458551" y="833178"/>
                    </a:lnTo>
                    <a:lnTo>
                      <a:pt x="454273" y="835096"/>
                    </a:lnTo>
                    <a:lnTo>
                      <a:pt x="456043" y="835981"/>
                    </a:lnTo>
                    <a:lnTo>
                      <a:pt x="458993" y="835981"/>
                    </a:lnTo>
                    <a:close/>
                    <a:moveTo>
                      <a:pt x="1110167" y="14602"/>
                    </a:moveTo>
                    <a:lnTo>
                      <a:pt x="1102645" y="15487"/>
                    </a:lnTo>
                    <a:lnTo>
                      <a:pt x="1100580" y="16077"/>
                    </a:lnTo>
                    <a:lnTo>
                      <a:pt x="1060463" y="22714"/>
                    </a:lnTo>
                    <a:lnTo>
                      <a:pt x="1062970" y="24336"/>
                    </a:lnTo>
                    <a:lnTo>
                      <a:pt x="1087748" y="22124"/>
                    </a:lnTo>
                    <a:lnTo>
                      <a:pt x="1114739" y="17404"/>
                    </a:lnTo>
                    <a:lnTo>
                      <a:pt x="1116657" y="16224"/>
                    </a:lnTo>
                    <a:lnTo>
                      <a:pt x="1110314" y="14749"/>
                    </a:lnTo>
                    <a:close/>
                    <a:moveTo>
                      <a:pt x="610319" y="639817"/>
                    </a:moveTo>
                    <a:lnTo>
                      <a:pt x="612679" y="640407"/>
                    </a:lnTo>
                    <a:lnTo>
                      <a:pt x="619906" y="639522"/>
                    </a:lnTo>
                    <a:lnTo>
                      <a:pt x="627723" y="634655"/>
                    </a:lnTo>
                    <a:lnTo>
                      <a:pt x="630673" y="635687"/>
                    </a:lnTo>
                    <a:lnTo>
                      <a:pt x="632295" y="635392"/>
                    </a:lnTo>
                    <a:lnTo>
                      <a:pt x="634655" y="634360"/>
                    </a:lnTo>
                    <a:lnTo>
                      <a:pt x="637015" y="631558"/>
                    </a:lnTo>
                    <a:lnTo>
                      <a:pt x="638490" y="631558"/>
                    </a:lnTo>
                    <a:lnTo>
                      <a:pt x="638490" y="633770"/>
                    </a:lnTo>
                    <a:lnTo>
                      <a:pt x="641145" y="634360"/>
                    </a:lnTo>
                    <a:lnTo>
                      <a:pt x="647487" y="632443"/>
                    </a:lnTo>
                    <a:lnTo>
                      <a:pt x="649552" y="630083"/>
                    </a:lnTo>
                    <a:lnTo>
                      <a:pt x="651469" y="630083"/>
                    </a:lnTo>
                    <a:lnTo>
                      <a:pt x="652354" y="630820"/>
                    </a:lnTo>
                    <a:lnTo>
                      <a:pt x="653387" y="631115"/>
                    </a:lnTo>
                    <a:lnTo>
                      <a:pt x="655009" y="630525"/>
                    </a:lnTo>
                    <a:lnTo>
                      <a:pt x="656926" y="627723"/>
                    </a:lnTo>
                    <a:lnTo>
                      <a:pt x="660761" y="624331"/>
                    </a:lnTo>
                    <a:lnTo>
                      <a:pt x="664596" y="623003"/>
                    </a:lnTo>
                    <a:lnTo>
                      <a:pt x="669315" y="620053"/>
                    </a:lnTo>
                    <a:lnTo>
                      <a:pt x="670053" y="616218"/>
                    </a:lnTo>
                    <a:lnTo>
                      <a:pt x="668283" y="612236"/>
                    </a:lnTo>
                    <a:lnTo>
                      <a:pt x="666808" y="610466"/>
                    </a:lnTo>
                    <a:lnTo>
                      <a:pt x="664301" y="608844"/>
                    </a:lnTo>
                    <a:lnTo>
                      <a:pt x="662973" y="609139"/>
                    </a:lnTo>
                    <a:lnTo>
                      <a:pt x="661646" y="609876"/>
                    </a:lnTo>
                    <a:lnTo>
                      <a:pt x="659581" y="610466"/>
                    </a:lnTo>
                    <a:lnTo>
                      <a:pt x="658844" y="612384"/>
                    </a:lnTo>
                    <a:lnTo>
                      <a:pt x="658844" y="614744"/>
                    </a:lnTo>
                    <a:lnTo>
                      <a:pt x="657516" y="616218"/>
                    </a:lnTo>
                    <a:lnTo>
                      <a:pt x="657221" y="617693"/>
                    </a:lnTo>
                    <a:lnTo>
                      <a:pt x="653239" y="619021"/>
                    </a:lnTo>
                    <a:lnTo>
                      <a:pt x="649699" y="623446"/>
                    </a:lnTo>
                    <a:lnTo>
                      <a:pt x="649404" y="623151"/>
                    </a:lnTo>
                    <a:lnTo>
                      <a:pt x="650142" y="620643"/>
                    </a:lnTo>
                    <a:lnTo>
                      <a:pt x="653681" y="615334"/>
                    </a:lnTo>
                    <a:lnTo>
                      <a:pt x="653681" y="611351"/>
                    </a:lnTo>
                    <a:lnTo>
                      <a:pt x="653091" y="607222"/>
                    </a:lnTo>
                    <a:lnTo>
                      <a:pt x="651174" y="604862"/>
                    </a:lnTo>
                    <a:lnTo>
                      <a:pt x="650584" y="601912"/>
                    </a:lnTo>
                    <a:lnTo>
                      <a:pt x="655304" y="597782"/>
                    </a:lnTo>
                    <a:lnTo>
                      <a:pt x="658549" y="593062"/>
                    </a:lnTo>
                    <a:lnTo>
                      <a:pt x="658991" y="590408"/>
                    </a:lnTo>
                    <a:lnTo>
                      <a:pt x="656926" y="589080"/>
                    </a:lnTo>
                    <a:lnTo>
                      <a:pt x="654714" y="589080"/>
                    </a:lnTo>
                    <a:lnTo>
                      <a:pt x="652796" y="590260"/>
                    </a:lnTo>
                    <a:lnTo>
                      <a:pt x="648814" y="595275"/>
                    </a:lnTo>
                    <a:lnTo>
                      <a:pt x="646454" y="597045"/>
                    </a:lnTo>
                    <a:lnTo>
                      <a:pt x="642177" y="601174"/>
                    </a:lnTo>
                    <a:lnTo>
                      <a:pt x="640997" y="604124"/>
                    </a:lnTo>
                    <a:lnTo>
                      <a:pt x="640997" y="606779"/>
                    </a:lnTo>
                    <a:lnTo>
                      <a:pt x="643357" y="607074"/>
                    </a:lnTo>
                    <a:lnTo>
                      <a:pt x="644242" y="608844"/>
                    </a:lnTo>
                    <a:lnTo>
                      <a:pt x="642325" y="611941"/>
                    </a:lnTo>
                    <a:lnTo>
                      <a:pt x="640260" y="620643"/>
                    </a:lnTo>
                    <a:lnTo>
                      <a:pt x="632000" y="628608"/>
                    </a:lnTo>
                    <a:lnTo>
                      <a:pt x="618726" y="630525"/>
                    </a:lnTo>
                    <a:lnTo>
                      <a:pt x="614891" y="633180"/>
                    </a:lnTo>
                    <a:lnTo>
                      <a:pt x="610172" y="637015"/>
                    </a:lnTo>
                    <a:lnTo>
                      <a:pt x="610172" y="639965"/>
                    </a:lnTo>
                    <a:close/>
                    <a:moveTo>
                      <a:pt x="1017395" y="561057"/>
                    </a:moveTo>
                    <a:lnTo>
                      <a:pt x="1016067" y="564597"/>
                    </a:lnTo>
                    <a:lnTo>
                      <a:pt x="1015035" y="566366"/>
                    </a:lnTo>
                    <a:lnTo>
                      <a:pt x="1015625" y="567546"/>
                    </a:lnTo>
                    <a:lnTo>
                      <a:pt x="1020640" y="566219"/>
                    </a:lnTo>
                    <a:lnTo>
                      <a:pt x="1023294" y="564302"/>
                    </a:lnTo>
                    <a:lnTo>
                      <a:pt x="1021672" y="562679"/>
                    </a:lnTo>
                    <a:lnTo>
                      <a:pt x="1019607" y="561352"/>
                    </a:lnTo>
                    <a:lnTo>
                      <a:pt x="1017542" y="561352"/>
                    </a:lnTo>
                    <a:close/>
                    <a:moveTo>
                      <a:pt x="579198" y="645127"/>
                    </a:moveTo>
                    <a:lnTo>
                      <a:pt x="576248" y="647634"/>
                    </a:lnTo>
                    <a:lnTo>
                      <a:pt x="574184" y="652059"/>
                    </a:lnTo>
                    <a:lnTo>
                      <a:pt x="572709" y="656336"/>
                    </a:lnTo>
                    <a:lnTo>
                      <a:pt x="576544" y="653976"/>
                    </a:lnTo>
                    <a:lnTo>
                      <a:pt x="579198" y="651321"/>
                    </a:lnTo>
                    <a:lnTo>
                      <a:pt x="579788" y="650289"/>
                    </a:lnTo>
                    <a:lnTo>
                      <a:pt x="579788" y="648224"/>
                    </a:lnTo>
                    <a:lnTo>
                      <a:pt x="580378" y="646159"/>
                    </a:lnTo>
                    <a:lnTo>
                      <a:pt x="578903" y="645127"/>
                    </a:lnTo>
                    <a:close/>
                    <a:moveTo>
                      <a:pt x="570054" y="738194"/>
                    </a:moveTo>
                    <a:lnTo>
                      <a:pt x="571676" y="737014"/>
                    </a:lnTo>
                    <a:lnTo>
                      <a:pt x="570791" y="736129"/>
                    </a:lnTo>
                    <a:lnTo>
                      <a:pt x="567989" y="736129"/>
                    </a:lnTo>
                    <a:lnTo>
                      <a:pt x="565482" y="736571"/>
                    </a:lnTo>
                    <a:lnTo>
                      <a:pt x="563564" y="737604"/>
                    </a:lnTo>
                    <a:lnTo>
                      <a:pt x="562384" y="739226"/>
                    </a:lnTo>
                    <a:lnTo>
                      <a:pt x="562384" y="740996"/>
                    </a:lnTo>
                    <a:lnTo>
                      <a:pt x="564449" y="740996"/>
                    </a:lnTo>
                    <a:lnTo>
                      <a:pt x="569906" y="738194"/>
                    </a:lnTo>
                    <a:close/>
                    <a:moveTo>
                      <a:pt x="600142" y="636425"/>
                    </a:moveTo>
                    <a:lnTo>
                      <a:pt x="597782" y="635982"/>
                    </a:lnTo>
                    <a:lnTo>
                      <a:pt x="595275" y="635982"/>
                    </a:lnTo>
                    <a:lnTo>
                      <a:pt x="591293" y="637162"/>
                    </a:lnTo>
                    <a:lnTo>
                      <a:pt x="588490" y="640997"/>
                    </a:lnTo>
                    <a:lnTo>
                      <a:pt x="585098" y="640997"/>
                    </a:lnTo>
                    <a:lnTo>
                      <a:pt x="583918" y="642914"/>
                    </a:lnTo>
                    <a:lnTo>
                      <a:pt x="582443" y="644389"/>
                    </a:lnTo>
                    <a:lnTo>
                      <a:pt x="583181" y="648519"/>
                    </a:lnTo>
                    <a:lnTo>
                      <a:pt x="586425" y="647929"/>
                    </a:lnTo>
                    <a:lnTo>
                      <a:pt x="587458" y="647339"/>
                    </a:lnTo>
                    <a:lnTo>
                      <a:pt x="587753" y="645569"/>
                    </a:lnTo>
                    <a:lnTo>
                      <a:pt x="588343" y="644537"/>
                    </a:lnTo>
                    <a:lnTo>
                      <a:pt x="590260" y="646012"/>
                    </a:lnTo>
                    <a:lnTo>
                      <a:pt x="592620" y="644094"/>
                    </a:lnTo>
                    <a:lnTo>
                      <a:pt x="594537" y="643652"/>
                    </a:lnTo>
                    <a:lnTo>
                      <a:pt x="597782" y="643652"/>
                    </a:lnTo>
                    <a:lnTo>
                      <a:pt x="598962" y="642914"/>
                    </a:lnTo>
                    <a:lnTo>
                      <a:pt x="600584" y="640702"/>
                    </a:lnTo>
                    <a:lnTo>
                      <a:pt x="604272" y="639817"/>
                    </a:lnTo>
                    <a:lnTo>
                      <a:pt x="606042" y="638342"/>
                    </a:lnTo>
                    <a:lnTo>
                      <a:pt x="606632" y="637015"/>
                    </a:lnTo>
                    <a:lnTo>
                      <a:pt x="605747" y="636720"/>
                    </a:lnTo>
                    <a:lnTo>
                      <a:pt x="601617" y="637015"/>
                    </a:lnTo>
                    <a:lnTo>
                      <a:pt x="599995" y="636277"/>
                    </a:lnTo>
                    <a:close/>
                    <a:moveTo>
                      <a:pt x="525659" y="780524"/>
                    </a:moveTo>
                    <a:lnTo>
                      <a:pt x="520202" y="782884"/>
                    </a:lnTo>
                    <a:lnTo>
                      <a:pt x="518284" y="785096"/>
                    </a:lnTo>
                    <a:lnTo>
                      <a:pt x="520644" y="786276"/>
                    </a:lnTo>
                    <a:lnTo>
                      <a:pt x="526692" y="785538"/>
                    </a:lnTo>
                    <a:lnTo>
                      <a:pt x="529789" y="786423"/>
                    </a:lnTo>
                    <a:lnTo>
                      <a:pt x="531116" y="785244"/>
                    </a:lnTo>
                    <a:lnTo>
                      <a:pt x="531559" y="783474"/>
                    </a:lnTo>
                    <a:lnTo>
                      <a:pt x="528609" y="780524"/>
                    </a:lnTo>
                    <a:lnTo>
                      <a:pt x="525659" y="780524"/>
                    </a:lnTo>
                    <a:close/>
                    <a:moveTo>
                      <a:pt x="546013" y="750288"/>
                    </a:moveTo>
                    <a:lnTo>
                      <a:pt x="545128" y="752500"/>
                    </a:lnTo>
                    <a:lnTo>
                      <a:pt x="545423" y="753680"/>
                    </a:lnTo>
                    <a:lnTo>
                      <a:pt x="548668" y="754123"/>
                    </a:lnTo>
                    <a:lnTo>
                      <a:pt x="550437" y="752795"/>
                    </a:lnTo>
                    <a:lnTo>
                      <a:pt x="551322" y="750583"/>
                    </a:lnTo>
                    <a:lnTo>
                      <a:pt x="550585" y="749698"/>
                    </a:lnTo>
                    <a:lnTo>
                      <a:pt x="548078" y="749698"/>
                    </a:lnTo>
                    <a:lnTo>
                      <a:pt x="546160" y="750436"/>
                    </a:lnTo>
                    <a:close/>
                    <a:moveTo>
                      <a:pt x="567547" y="731262"/>
                    </a:moveTo>
                    <a:lnTo>
                      <a:pt x="567547" y="728902"/>
                    </a:lnTo>
                    <a:lnTo>
                      <a:pt x="565039" y="727427"/>
                    </a:lnTo>
                    <a:lnTo>
                      <a:pt x="563269" y="728607"/>
                    </a:lnTo>
                    <a:lnTo>
                      <a:pt x="562827" y="730082"/>
                    </a:lnTo>
                    <a:lnTo>
                      <a:pt x="562089" y="731262"/>
                    </a:lnTo>
                    <a:lnTo>
                      <a:pt x="560172" y="733032"/>
                    </a:lnTo>
                    <a:lnTo>
                      <a:pt x="559730" y="734949"/>
                    </a:lnTo>
                    <a:lnTo>
                      <a:pt x="562089" y="734654"/>
                    </a:lnTo>
                    <a:lnTo>
                      <a:pt x="566219" y="733474"/>
                    </a:lnTo>
                    <a:lnTo>
                      <a:pt x="567399" y="731262"/>
                    </a:lnTo>
                    <a:close/>
                    <a:moveTo>
                      <a:pt x="519612" y="106194"/>
                    </a:moveTo>
                    <a:lnTo>
                      <a:pt x="520939" y="108554"/>
                    </a:lnTo>
                    <a:lnTo>
                      <a:pt x="528314" y="119025"/>
                    </a:lnTo>
                    <a:lnTo>
                      <a:pt x="530379" y="120353"/>
                    </a:lnTo>
                    <a:lnTo>
                      <a:pt x="534951" y="120353"/>
                    </a:lnTo>
                    <a:lnTo>
                      <a:pt x="540556" y="123450"/>
                    </a:lnTo>
                    <a:lnTo>
                      <a:pt x="544980" y="126842"/>
                    </a:lnTo>
                    <a:lnTo>
                      <a:pt x="550437" y="132742"/>
                    </a:lnTo>
                    <a:lnTo>
                      <a:pt x="554420" y="132300"/>
                    </a:lnTo>
                    <a:lnTo>
                      <a:pt x="552797" y="128170"/>
                    </a:lnTo>
                    <a:lnTo>
                      <a:pt x="549553" y="124188"/>
                    </a:lnTo>
                    <a:lnTo>
                      <a:pt x="548373" y="122270"/>
                    </a:lnTo>
                    <a:lnTo>
                      <a:pt x="546898" y="120795"/>
                    </a:lnTo>
                    <a:lnTo>
                      <a:pt x="541441" y="118583"/>
                    </a:lnTo>
                    <a:lnTo>
                      <a:pt x="536426" y="114306"/>
                    </a:lnTo>
                    <a:lnTo>
                      <a:pt x="532149" y="114748"/>
                    </a:lnTo>
                    <a:lnTo>
                      <a:pt x="531853" y="110766"/>
                    </a:lnTo>
                    <a:lnTo>
                      <a:pt x="529346" y="108996"/>
                    </a:lnTo>
                    <a:lnTo>
                      <a:pt x="527281" y="106341"/>
                    </a:lnTo>
                    <a:lnTo>
                      <a:pt x="529199" y="104129"/>
                    </a:lnTo>
                    <a:lnTo>
                      <a:pt x="528461" y="102506"/>
                    </a:lnTo>
                    <a:lnTo>
                      <a:pt x="524184" y="97049"/>
                    </a:lnTo>
                    <a:lnTo>
                      <a:pt x="519317" y="94689"/>
                    </a:lnTo>
                    <a:lnTo>
                      <a:pt x="513712" y="93804"/>
                    </a:lnTo>
                    <a:lnTo>
                      <a:pt x="513712" y="97639"/>
                    </a:lnTo>
                    <a:lnTo>
                      <a:pt x="515482" y="102506"/>
                    </a:lnTo>
                    <a:lnTo>
                      <a:pt x="519612" y="106341"/>
                    </a:lnTo>
                    <a:close/>
                  </a:path>
                </a:pathLst>
              </a:custGeom>
              <a:grpFill/>
              <a:ln w="3175" cap="flat">
                <a:solidFill>
                  <a:schemeClr val="bg2">
                    <a:lumMod val="90000"/>
                  </a:schemeClr>
                </a:solidFill>
                <a:prstDash val="solid"/>
                <a:miter/>
              </a:ln>
            </p:spPr>
            <p:txBody>
              <a:bodyPr rtlCol="0" anchor="ctr"/>
              <a:lstStyle/>
              <a:p>
                <a:endParaRPr lang="en-GB"/>
              </a:p>
            </p:txBody>
          </p:sp>
          <p:sp>
            <p:nvSpPr>
              <p:cNvPr id="96" name="Freeform: Shape 95">
                <a:extLst>
                  <a:ext uri="{FF2B5EF4-FFF2-40B4-BE49-F238E27FC236}">
                    <a16:creationId xmlns:a16="http://schemas.microsoft.com/office/drawing/2014/main" id="{35FEE0AF-4072-4FB3-4357-6D24B9950BEE}"/>
                  </a:ext>
                </a:extLst>
              </p:cNvPr>
              <p:cNvSpPr/>
              <p:nvPr/>
            </p:nvSpPr>
            <p:spPr>
              <a:xfrm>
                <a:off x="5875942" y="2747084"/>
                <a:ext cx="100441" cy="101031"/>
              </a:xfrm>
              <a:custGeom>
                <a:avLst/>
                <a:gdLst>
                  <a:gd name="connsiteX0" fmla="*/ 37611 w 100441"/>
                  <a:gd name="connsiteY0" fmla="*/ 22124 h 101031"/>
                  <a:gd name="connsiteX1" fmla="*/ 40265 w 100441"/>
                  <a:gd name="connsiteY1" fmla="*/ 19616 h 101031"/>
                  <a:gd name="connsiteX2" fmla="*/ 40265 w 100441"/>
                  <a:gd name="connsiteY2" fmla="*/ 15634 h 101031"/>
                  <a:gd name="connsiteX3" fmla="*/ 36430 w 100441"/>
                  <a:gd name="connsiteY3" fmla="*/ 18879 h 101031"/>
                  <a:gd name="connsiteX4" fmla="*/ 35693 w 100441"/>
                  <a:gd name="connsiteY4" fmla="*/ 20796 h 101031"/>
                  <a:gd name="connsiteX5" fmla="*/ 36136 w 100441"/>
                  <a:gd name="connsiteY5" fmla="*/ 21386 h 101031"/>
                  <a:gd name="connsiteX6" fmla="*/ 37758 w 100441"/>
                  <a:gd name="connsiteY6" fmla="*/ 22124 h 101031"/>
                  <a:gd name="connsiteX7" fmla="*/ 46018 w 100441"/>
                  <a:gd name="connsiteY7" fmla="*/ 11209 h 101031"/>
                  <a:gd name="connsiteX8" fmla="*/ 43953 w 100441"/>
                  <a:gd name="connsiteY8" fmla="*/ 11209 h 101031"/>
                  <a:gd name="connsiteX9" fmla="*/ 40855 w 100441"/>
                  <a:gd name="connsiteY9" fmla="*/ 13422 h 101031"/>
                  <a:gd name="connsiteX10" fmla="*/ 41298 w 100441"/>
                  <a:gd name="connsiteY10" fmla="*/ 13864 h 101031"/>
                  <a:gd name="connsiteX11" fmla="*/ 46165 w 100441"/>
                  <a:gd name="connsiteY11" fmla="*/ 11209 h 101031"/>
                  <a:gd name="connsiteX12" fmla="*/ 62241 w 100441"/>
                  <a:gd name="connsiteY12" fmla="*/ 6490 h 101031"/>
                  <a:gd name="connsiteX13" fmla="*/ 67404 w 100441"/>
                  <a:gd name="connsiteY13" fmla="*/ 5900 h 101031"/>
                  <a:gd name="connsiteX14" fmla="*/ 67404 w 100441"/>
                  <a:gd name="connsiteY14" fmla="*/ 5900 h 101031"/>
                  <a:gd name="connsiteX15" fmla="*/ 66076 w 100441"/>
                  <a:gd name="connsiteY15" fmla="*/ 5310 h 101031"/>
                  <a:gd name="connsiteX16" fmla="*/ 61652 w 100441"/>
                  <a:gd name="connsiteY16" fmla="*/ 5310 h 101031"/>
                  <a:gd name="connsiteX17" fmla="*/ 60177 w 100441"/>
                  <a:gd name="connsiteY17" fmla="*/ 5605 h 101031"/>
                  <a:gd name="connsiteX18" fmla="*/ 60472 w 100441"/>
                  <a:gd name="connsiteY18" fmla="*/ 6047 h 101031"/>
                  <a:gd name="connsiteX19" fmla="*/ 62241 w 100441"/>
                  <a:gd name="connsiteY19" fmla="*/ 6490 h 101031"/>
                  <a:gd name="connsiteX20" fmla="*/ 51622 w 100441"/>
                  <a:gd name="connsiteY20" fmla="*/ 8555 h 101031"/>
                  <a:gd name="connsiteX21" fmla="*/ 58407 w 100441"/>
                  <a:gd name="connsiteY21" fmla="*/ 6637 h 101031"/>
                  <a:gd name="connsiteX22" fmla="*/ 57817 w 100441"/>
                  <a:gd name="connsiteY22" fmla="*/ 6637 h 101031"/>
                  <a:gd name="connsiteX23" fmla="*/ 54129 w 100441"/>
                  <a:gd name="connsiteY23" fmla="*/ 6932 h 101031"/>
                  <a:gd name="connsiteX24" fmla="*/ 48230 w 100441"/>
                  <a:gd name="connsiteY24" fmla="*/ 8407 h 101031"/>
                  <a:gd name="connsiteX25" fmla="*/ 49410 w 100441"/>
                  <a:gd name="connsiteY25" fmla="*/ 8849 h 101031"/>
                  <a:gd name="connsiteX26" fmla="*/ 51917 w 100441"/>
                  <a:gd name="connsiteY26" fmla="*/ 8555 h 101031"/>
                  <a:gd name="connsiteX27" fmla="*/ 90117 w 100441"/>
                  <a:gd name="connsiteY27" fmla="*/ 0 h 101031"/>
                  <a:gd name="connsiteX28" fmla="*/ 88937 w 100441"/>
                  <a:gd name="connsiteY28" fmla="*/ 0 h 101031"/>
                  <a:gd name="connsiteX29" fmla="*/ 86725 w 100441"/>
                  <a:gd name="connsiteY29" fmla="*/ 738 h 101031"/>
                  <a:gd name="connsiteX30" fmla="*/ 85988 w 100441"/>
                  <a:gd name="connsiteY30" fmla="*/ 1622 h 101031"/>
                  <a:gd name="connsiteX31" fmla="*/ 88348 w 100441"/>
                  <a:gd name="connsiteY31" fmla="*/ 1622 h 101031"/>
                  <a:gd name="connsiteX32" fmla="*/ 90117 w 100441"/>
                  <a:gd name="connsiteY32" fmla="*/ 0 h 101031"/>
                  <a:gd name="connsiteX33" fmla="*/ 77875 w 100441"/>
                  <a:gd name="connsiteY33" fmla="*/ 4130 h 101031"/>
                  <a:gd name="connsiteX34" fmla="*/ 76696 w 100441"/>
                  <a:gd name="connsiteY34" fmla="*/ 4130 h 101031"/>
                  <a:gd name="connsiteX35" fmla="*/ 73451 w 100441"/>
                  <a:gd name="connsiteY35" fmla="*/ 4720 h 101031"/>
                  <a:gd name="connsiteX36" fmla="*/ 73451 w 100441"/>
                  <a:gd name="connsiteY36" fmla="*/ 5015 h 101031"/>
                  <a:gd name="connsiteX37" fmla="*/ 74188 w 100441"/>
                  <a:gd name="connsiteY37" fmla="*/ 5310 h 101031"/>
                  <a:gd name="connsiteX38" fmla="*/ 77875 w 100441"/>
                  <a:gd name="connsiteY38" fmla="*/ 4130 h 101031"/>
                  <a:gd name="connsiteX39" fmla="*/ 100442 w 100441"/>
                  <a:gd name="connsiteY39" fmla="*/ 12242 h 101031"/>
                  <a:gd name="connsiteX40" fmla="*/ 96755 w 100441"/>
                  <a:gd name="connsiteY40" fmla="*/ 11652 h 101031"/>
                  <a:gd name="connsiteX41" fmla="*/ 94395 w 100441"/>
                  <a:gd name="connsiteY41" fmla="*/ 10767 h 101031"/>
                  <a:gd name="connsiteX42" fmla="*/ 92920 w 100441"/>
                  <a:gd name="connsiteY42" fmla="*/ 8997 h 101031"/>
                  <a:gd name="connsiteX43" fmla="*/ 90412 w 100441"/>
                  <a:gd name="connsiteY43" fmla="*/ 6637 h 101031"/>
                  <a:gd name="connsiteX44" fmla="*/ 83775 w 100441"/>
                  <a:gd name="connsiteY44" fmla="*/ 6932 h 101031"/>
                  <a:gd name="connsiteX45" fmla="*/ 78318 w 100441"/>
                  <a:gd name="connsiteY45" fmla="*/ 7669 h 101031"/>
                  <a:gd name="connsiteX46" fmla="*/ 70648 w 100441"/>
                  <a:gd name="connsiteY46" fmla="*/ 7965 h 101031"/>
                  <a:gd name="connsiteX47" fmla="*/ 65781 w 100441"/>
                  <a:gd name="connsiteY47" fmla="*/ 9144 h 101031"/>
                  <a:gd name="connsiteX48" fmla="*/ 56784 w 100441"/>
                  <a:gd name="connsiteY48" fmla="*/ 12979 h 101031"/>
                  <a:gd name="connsiteX49" fmla="*/ 54572 w 100441"/>
                  <a:gd name="connsiteY49" fmla="*/ 14897 h 101031"/>
                  <a:gd name="connsiteX50" fmla="*/ 52212 w 100441"/>
                  <a:gd name="connsiteY50" fmla="*/ 19026 h 101031"/>
                  <a:gd name="connsiteX51" fmla="*/ 44395 w 100441"/>
                  <a:gd name="connsiteY51" fmla="*/ 23894 h 101031"/>
                  <a:gd name="connsiteX52" fmla="*/ 39823 w 100441"/>
                  <a:gd name="connsiteY52" fmla="*/ 25811 h 101031"/>
                  <a:gd name="connsiteX53" fmla="*/ 38495 w 100441"/>
                  <a:gd name="connsiteY53" fmla="*/ 25073 h 101031"/>
                  <a:gd name="connsiteX54" fmla="*/ 36726 w 100441"/>
                  <a:gd name="connsiteY54" fmla="*/ 24631 h 101031"/>
                  <a:gd name="connsiteX55" fmla="*/ 35251 w 100441"/>
                  <a:gd name="connsiteY55" fmla="*/ 27138 h 101031"/>
                  <a:gd name="connsiteX56" fmla="*/ 34366 w 100441"/>
                  <a:gd name="connsiteY56" fmla="*/ 29351 h 101031"/>
                  <a:gd name="connsiteX57" fmla="*/ 31269 w 100441"/>
                  <a:gd name="connsiteY57" fmla="*/ 42330 h 101031"/>
                  <a:gd name="connsiteX58" fmla="*/ 29203 w 100441"/>
                  <a:gd name="connsiteY58" fmla="*/ 47050 h 101031"/>
                  <a:gd name="connsiteX59" fmla="*/ 26401 w 100441"/>
                  <a:gd name="connsiteY59" fmla="*/ 51032 h 101031"/>
                  <a:gd name="connsiteX60" fmla="*/ 21977 w 100441"/>
                  <a:gd name="connsiteY60" fmla="*/ 55899 h 101031"/>
                  <a:gd name="connsiteX61" fmla="*/ 19911 w 100441"/>
                  <a:gd name="connsiteY61" fmla="*/ 57522 h 101031"/>
                  <a:gd name="connsiteX62" fmla="*/ 18732 w 100441"/>
                  <a:gd name="connsiteY62" fmla="*/ 58112 h 101031"/>
                  <a:gd name="connsiteX63" fmla="*/ 17257 w 100441"/>
                  <a:gd name="connsiteY63" fmla="*/ 60471 h 101031"/>
                  <a:gd name="connsiteX64" fmla="*/ 16077 w 100441"/>
                  <a:gd name="connsiteY64" fmla="*/ 63274 h 101031"/>
                  <a:gd name="connsiteX65" fmla="*/ 15192 w 100441"/>
                  <a:gd name="connsiteY65" fmla="*/ 64601 h 101031"/>
                  <a:gd name="connsiteX66" fmla="*/ 20059 w 100441"/>
                  <a:gd name="connsiteY66" fmla="*/ 69321 h 101031"/>
                  <a:gd name="connsiteX67" fmla="*/ 20649 w 100441"/>
                  <a:gd name="connsiteY67" fmla="*/ 70648 h 101031"/>
                  <a:gd name="connsiteX68" fmla="*/ 21239 w 100441"/>
                  <a:gd name="connsiteY68" fmla="*/ 71386 h 101031"/>
                  <a:gd name="connsiteX69" fmla="*/ 16519 w 100441"/>
                  <a:gd name="connsiteY69" fmla="*/ 71828 h 101031"/>
                  <a:gd name="connsiteX70" fmla="*/ 18436 w 100441"/>
                  <a:gd name="connsiteY70" fmla="*/ 73451 h 101031"/>
                  <a:gd name="connsiteX71" fmla="*/ 20944 w 100441"/>
                  <a:gd name="connsiteY71" fmla="*/ 74483 h 101031"/>
                  <a:gd name="connsiteX72" fmla="*/ 22566 w 100441"/>
                  <a:gd name="connsiteY72" fmla="*/ 75073 h 101031"/>
                  <a:gd name="connsiteX73" fmla="*/ 23452 w 100441"/>
                  <a:gd name="connsiteY73" fmla="*/ 76253 h 101031"/>
                  <a:gd name="connsiteX74" fmla="*/ 21681 w 100441"/>
                  <a:gd name="connsiteY74" fmla="*/ 76843 h 101031"/>
                  <a:gd name="connsiteX75" fmla="*/ 20059 w 100441"/>
                  <a:gd name="connsiteY75" fmla="*/ 76843 h 101031"/>
                  <a:gd name="connsiteX76" fmla="*/ 13422 w 100441"/>
                  <a:gd name="connsiteY76" fmla="*/ 72713 h 101031"/>
                  <a:gd name="connsiteX77" fmla="*/ 9734 w 100441"/>
                  <a:gd name="connsiteY77" fmla="*/ 71976 h 101031"/>
                  <a:gd name="connsiteX78" fmla="*/ 4573 w 100441"/>
                  <a:gd name="connsiteY78" fmla="*/ 72271 h 101031"/>
                  <a:gd name="connsiteX79" fmla="*/ 3245 w 100441"/>
                  <a:gd name="connsiteY79" fmla="*/ 72713 h 101031"/>
                  <a:gd name="connsiteX80" fmla="*/ 1917 w 100441"/>
                  <a:gd name="connsiteY80" fmla="*/ 73893 h 101031"/>
                  <a:gd name="connsiteX81" fmla="*/ 3835 w 100441"/>
                  <a:gd name="connsiteY81" fmla="*/ 75811 h 101031"/>
                  <a:gd name="connsiteX82" fmla="*/ 5605 w 100441"/>
                  <a:gd name="connsiteY82" fmla="*/ 76990 h 101031"/>
                  <a:gd name="connsiteX83" fmla="*/ 8407 w 100441"/>
                  <a:gd name="connsiteY83" fmla="*/ 76990 h 101031"/>
                  <a:gd name="connsiteX84" fmla="*/ 11800 w 100441"/>
                  <a:gd name="connsiteY84" fmla="*/ 78465 h 101031"/>
                  <a:gd name="connsiteX85" fmla="*/ 16667 w 100441"/>
                  <a:gd name="connsiteY85" fmla="*/ 77285 h 101031"/>
                  <a:gd name="connsiteX86" fmla="*/ 20059 w 100441"/>
                  <a:gd name="connsiteY86" fmla="*/ 78760 h 101031"/>
                  <a:gd name="connsiteX87" fmla="*/ 22271 w 100441"/>
                  <a:gd name="connsiteY87" fmla="*/ 79350 h 101031"/>
                  <a:gd name="connsiteX88" fmla="*/ 24336 w 100441"/>
                  <a:gd name="connsiteY88" fmla="*/ 80235 h 101031"/>
                  <a:gd name="connsiteX89" fmla="*/ 26991 w 100441"/>
                  <a:gd name="connsiteY89" fmla="*/ 80235 h 101031"/>
                  <a:gd name="connsiteX90" fmla="*/ 26549 w 100441"/>
                  <a:gd name="connsiteY90" fmla="*/ 77875 h 101031"/>
                  <a:gd name="connsiteX91" fmla="*/ 28024 w 100441"/>
                  <a:gd name="connsiteY91" fmla="*/ 76695 h 101031"/>
                  <a:gd name="connsiteX92" fmla="*/ 29646 w 100441"/>
                  <a:gd name="connsiteY92" fmla="*/ 76106 h 101031"/>
                  <a:gd name="connsiteX93" fmla="*/ 30384 w 100441"/>
                  <a:gd name="connsiteY93" fmla="*/ 76990 h 101031"/>
                  <a:gd name="connsiteX94" fmla="*/ 31858 w 100441"/>
                  <a:gd name="connsiteY94" fmla="*/ 77875 h 101031"/>
                  <a:gd name="connsiteX95" fmla="*/ 33038 w 100441"/>
                  <a:gd name="connsiteY95" fmla="*/ 77875 h 101031"/>
                  <a:gd name="connsiteX96" fmla="*/ 36283 w 100441"/>
                  <a:gd name="connsiteY96" fmla="*/ 75516 h 101031"/>
                  <a:gd name="connsiteX97" fmla="*/ 37020 w 100441"/>
                  <a:gd name="connsiteY97" fmla="*/ 75958 h 101031"/>
                  <a:gd name="connsiteX98" fmla="*/ 37758 w 100441"/>
                  <a:gd name="connsiteY98" fmla="*/ 76843 h 101031"/>
                  <a:gd name="connsiteX99" fmla="*/ 37758 w 100441"/>
                  <a:gd name="connsiteY99" fmla="*/ 77580 h 101031"/>
                  <a:gd name="connsiteX100" fmla="*/ 38053 w 100441"/>
                  <a:gd name="connsiteY100" fmla="*/ 78318 h 101031"/>
                  <a:gd name="connsiteX101" fmla="*/ 38790 w 100441"/>
                  <a:gd name="connsiteY101" fmla="*/ 78613 h 101031"/>
                  <a:gd name="connsiteX102" fmla="*/ 41298 w 100441"/>
                  <a:gd name="connsiteY102" fmla="*/ 78613 h 101031"/>
                  <a:gd name="connsiteX103" fmla="*/ 42625 w 100441"/>
                  <a:gd name="connsiteY103" fmla="*/ 77138 h 101031"/>
                  <a:gd name="connsiteX104" fmla="*/ 43658 w 100441"/>
                  <a:gd name="connsiteY104" fmla="*/ 76253 h 101031"/>
                  <a:gd name="connsiteX105" fmla="*/ 44395 w 100441"/>
                  <a:gd name="connsiteY105" fmla="*/ 76843 h 101031"/>
                  <a:gd name="connsiteX106" fmla="*/ 44690 w 100441"/>
                  <a:gd name="connsiteY106" fmla="*/ 78465 h 101031"/>
                  <a:gd name="connsiteX107" fmla="*/ 45428 w 100441"/>
                  <a:gd name="connsiteY107" fmla="*/ 80530 h 101031"/>
                  <a:gd name="connsiteX108" fmla="*/ 48377 w 100441"/>
                  <a:gd name="connsiteY108" fmla="*/ 82890 h 101031"/>
                  <a:gd name="connsiteX109" fmla="*/ 50885 w 100441"/>
                  <a:gd name="connsiteY109" fmla="*/ 83628 h 101031"/>
                  <a:gd name="connsiteX110" fmla="*/ 53982 w 100441"/>
                  <a:gd name="connsiteY110" fmla="*/ 83185 h 101031"/>
                  <a:gd name="connsiteX111" fmla="*/ 55162 w 100441"/>
                  <a:gd name="connsiteY111" fmla="*/ 82743 h 101031"/>
                  <a:gd name="connsiteX112" fmla="*/ 56047 w 100441"/>
                  <a:gd name="connsiteY112" fmla="*/ 83038 h 101031"/>
                  <a:gd name="connsiteX113" fmla="*/ 56932 w 100441"/>
                  <a:gd name="connsiteY113" fmla="*/ 84217 h 101031"/>
                  <a:gd name="connsiteX114" fmla="*/ 58702 w 100441"/>
                  <a:gd name="connsiteY114" fmla="*/ 85692 h 101031"/>
                  <a:gd name="connsiteX115" fmla="*/ 62389 w 100441"/>
                  <a:gd name="connsiteY115" fmla="*/ 86725 h 101031"/>
                  <a:gd name="connsiteX116" fmla="*/ 63569 w 100441"/>
                  <a:gd name="connsiteY116" fmla="*/ 87315 h 101031"/>
                  <a:gd name="connsiteX117" fmla="*/ 64306 w 100441"/>
                  <a:gd name="connsiteY117" fmla="*/ 88200 h 101031"/>
                  <a:gd name="connsiteX118" fmla="*/ 64012 w 100441"/>
                  <a:gd name="connsiteY118" fmla="*/ 89527 h 101031"/>
                  <a:gd name="connsiteX119" fmla="*/ 62241 w 100441"/>
                  <a:gd name="connsiteY119" fmla="*/ 92920 h 101031"/>
                  <a:gd name="connsiteX120" fmla="*/ 61947 w 100441"/>
                  <a:gd name="connsiteY120" fmla="*/ 93952 h 101031"/>
                  <a:gd name="connsiteX121" fmla="*/ 62241 w 100441"/>
                  <a:gd name="connsiteY121" fmla="*/ 94247 h 101031"/>
                  <a:gd name="connsiteX122" fmla="*/ 61947 w 100441"/>
                  <a:gd name="connsiteY122" fmla="*/ 94837 h 101031"/>
                  <a:gd name="connsiteX123" fmla="*/ 59587 w 100441"/>
                  <a:gd name="connsiteY123" fmla="*/ 97049 h 101031"/>
                  <a:gd name="connsiteX124" fmla="*/ 59587 w 100441"/>
                  <a:gd name="connsiteY124" fmla="*/ 97787 h 101031"/>
                  <a:gd name="connsiteX125" fmla="*/ 60177 w 100441"/>
                  <a:gd name="connsiteY125" fmla="*/ 99114 h 101031"/>
                  <a:gd name="connsiteX126" fmla="*/ 60767 w 100441"/>
                  <a:gd name="connsiteY126" fmla="*/ 100147 h 101031"/>
                  <a:gd name="connsiteX127" fmla="*/ 60767 w 100441"/>
                  <a:gd name="connsiteY127" fmla="*/ 100147 h 101031"/>
                  <a:gd name="connsiteX128" fmla="*/ 62094 w 100441"/>
                  <a:gd name="connsiteY128" fmla="*/ 100737 h 101031"/>
                  <a:gd name="connsiteX129" fmla="*/ 63422 w 100441"/>
                  <a:gd name="connsiteY129" fmla="*/ 100737 h 101031"/>
                  <a:gd name="connsiteX130" fmla="*/ 65929 w 100441"/>
                  <a:gd name="connsiteY130" fmla="*/ 101031 h 101031"/>
                  <a:gd name="connsiteX131" fmla="*/ 68584 w 100441"/>
                  <a:gd name="connsiteY131" fmla="*/ 101031 h 101031"/>
                  <a:gd name="connsiteX132" fmla="*/ 70058 w 100441"/>
                  <a:gd name="connsiteY132" fmla="*/ 95722 h 101031"/>
                  <a:gd name="connsiteX133" fmla="*/ 69026 w 100441"/>
                  <a:gd name="connsiteY133" fmla="*/ 94099 h 101031"/>
                  <a:gd name="connsiteX134" fmla="*/ 67699 w 100441"/>
                  <a:gd name="connsiteY134" fmla="*/ 93362 h 101031"/>
                  <a:gd name="connsiteX135" fmla="*/ 66076 w 100441"/>
                  <a:gd name="connsiteY135" fmla="*/ 92920 h 101031"/>
                  <a:gd name="connsiteX136" fmla="*/ 65339 w 100441"/>
                  <a:gd name="connsiteY136" fmla="*/ 92182 h 101031"/>
                  <a:gd name="connsiteX137" fmla="*/ 65044 w 100441"/>
                  <a:gd name="connsiteY137" fmla="*/ 91297 h 101031"/>
                  <a:gd name="connsiteX138" fmla="*/ 65339 w 100441"/>
                  <a:gd name="connsiteY138" fmla="*/ 90707 h 101031"/>
                  <a:gd name="connsiteX139" fmla="*/ 67256 w 100441"/>
                  <a:gd name="connsiteY139" fmla="*/ 90707 h 101031"/>
                  <a:gd name="connsiteX140" fmla="*/ 67846 w 100441"/>
                  <a:gd name="connsiteY140" fmla="*/ 90265 h 101031"/>
                  <a:gd name="connsiteX141" fmla="*/ 72271 w 100441"/>
                  <a:gd name="connsiteY141" fmla="*/ 87167 h 101031"/>
                  <a:gd name="connsiteX142" fmla="*/ 72271 w 100441"/>
                  <a:gd name="connsiteY142" fmla="*/ 86577 h 101031"/>
                  <a:gd name="connsiteX143" fmla="*/ 71829 w 100441"/>
                  <a:gd name="connsiteY143" fmla="*/ 86282 h 101031"/>
                  <a:gd name="connsiteX144" fmla="*/ 71091 w 100441"/>
                  <a:gd name="connsiteY144" fmla="*/ 86282 h 101031"/>
                  <a:gd name="connsiteX145" fmla="*/ 71091 w 100441"/>
                  <a:gd name="connsiteY145" fmla="*/ 84513 h 101031"/>
                  <a:gd name="connsiteX146" fmla="*/ 73303 w 100441"/>
                  <a:gd name="connsiteY146" fmla="*/ 79940 h 101031"/>
                  <a:gd name="connsiteX147" fmla="*/ 74041 w 100441"/>
                  <a:gd name="connsiteY147" fmla="*/ 78023 h 101031"/>
                  <a:gd name="connsiteX148" fmla="*/ 74041 w 100441"/>
                  <a:gd name="connsiteY148" fmla="*/ 75368 h 101031"/>
                  <a:gd name="connsiteX149" fmla="*/ 72714 w 100441"/>
                  <a:gd name="connsiteY149" fmla="*/ 73303 h 101031"/>
                  <a:gd name="connsiteX150" fmla="*/ 71386 w 100441"/>
                  <a:gd name="connsiteY150" fmla="*/ 71681 h 101031"/>
                  <a:gd name="connsiteX151" fmla="*/ 71386 w 100441"/>
                  <a:gd name="connsiteY151" fmla="*/ 70353 h 101031"/>
                  <a:gd name="connsiteX152" fmla="*/ 70354 w 100441"/>
                  <a:gd name="connsiteY152" fmla="*/ 69616 h 101031"/>
                  <a:gd name="connsiteX153" fmla="*/ 67699 w 100441"/>
                  <a:gd name="connsiteY153" fmla="*/ 65929 h 101031"/>
                  <a:gd name="connsiteX154" fmla="*/ 67699 w 100441"/>
                  <a:gd name="connsiteY154" fmla="*/ 64454 h 101031"/>
                  <a:gd name="connsiteX155" fmla="*/ 69173 w 100441"/>
                  <a:gd name="connsiteY155" fmla="*/ 63421 h 101031"/>
                  <a:gd name="connsiteX156" fmla="*/ 71386 w 100441"/>
                  <a:gd name="connsiteY156" fmla="*/ 62684 h 101031"/>
                  <a:gd name="connsiteX157" fmla="*/ 72123 w 100441"/>
                  <a:gd name="connsiteY157" fmla="*/ 62094 h 101031"/>
                  <a:gd name="connsiteX158" fmla="*/ 73451 w 100441"/>
                  <a:gd name="connsiteY158" fmla="*/ 61799 h 101031"/>
                  <a:gd name="connsiteX159" fmla="*/ 76843 w 100441"/>
                  <a:gd name="connsiteY159" fmla="*/ 62831 h 101031"/>
                  <a:gd name="connsiteX160" fmla="*/ 78318 w 100441"/>
                  <a:gd name="connsiteY160" fmla="*/ 63716 h 101031"/>
                  <a:gd name="connsiteX161" fmla="*/ 78761 w 100441"/>
                  <a:gd name="connsiteY161" fmla="*/ 63716 h 101031"/>
                  <a:gd name="connsiteX162" fmla="*/ 80088 w 100441"/>
                  <a:gd name="connsiteY162" fmla="*/ 62536 h 101031"/>
                  <a:gd name="connsiteX163" fmla="*/ 82448 w 100441"/>
                  <a:gd name="connsiteY163" fmla="*/ 62536 h 101031"/>
                  <a:gd name="connsiteX164" fmla="*/ 88348 w 100441"/>
                  <a:gd name="connsiteY164" fmla="*/ 60766 h 101031"/>
                  <a:gd name="connsiteX165" fmla="*/ 89232 w 100441"/>
                  <a:gd name="connsiteY165" fmla="*/ 59881 h 101031"/>
                  <a:gd name="connsiteX166" fmla="*/ 89823 w 100441"/>
                  <a:gd name="connsiteY166" fmla="*/ 58849 h 101031"/>
                  <a:gd name="connsiteX167" fmla="*/ 89823 w 100441"/>
                  <a:gd name="connsiteY167" fmla="*/ 58407 h 101031"/>
                  <a:gd name="connsiteX168" fmla="*/ 87610 w 100441"/>
                  <a:gd name="connsiteY168" fmla="*/ 56489 h 101031"/>
                  <a:gd name="connsiteX169" fmla="*/ 87610 w 100441"/>
                  <a:gd name="connsiteY169" fmla="*/ 55752 h 101031"/>
                  <a:gd name="connsiteX170" fmla="*/ 87905 w 100441"/>
                  <a:gd name="connsiteY170" fmla="*/ 54867 h 101031"/>
                  <a:gd name="connsiteX171" fmla="*/ 88495 w 100441"/>
                  <a:gd name="connsiteY171" fmla="*/ 54277 h 101031"/>
                  <a:gd name="connsiteX172" fmla="*/ 89823 w 100441"/>
                  <a:gd name="connsiteY172" fmla="*/ 53834 h 101031"/>
                  <a:gd name="connsiteX173" fmla="*/ 91297 w 100441"/>
                  <a:gd name="connsiteY173" fmla="*/ 52949 h 101031"/>
                  <a:gd name="connsiteX174" fmla="*/ 94542 w 100441"/>
                  <a:gd name="connsiteY174" fmla="*/ 50442 h 101031"/>
                  <a:gd name="connsiteX175" fmla="*/ 95722 w 100441"/>
                  <a:gd name="connsiteY175" fmla="*/ 48377 h 101031"/>
                  <a:gd name="connsiteX176" fmla="*/ 96017 w 100441"/>
                  <a:gd name="connsiteY176" fmla="*/ 46017 h 101031"/>
                  <a:gd name="connsiteX177" fmla="*/ 96017 w 100441"/>
                  <a:gd name="connsiteY177" fmla="*/ 44247 h 101031"/>
                  <a:gd name="connsiteX178" fmla="*/ 95280 w 100441"/>
                  <a:gd name="connsiteY178" fmla="*/ 42920 h 101031"/>
                  <a:gd name="connsiteX179" fmla="*/ 94395 w 100441"/>
                  <a:gd name="connsiteY179" fmla="*/ 42035 h 101031"/>
                  <a:gd name="connsiteX180" fmla="*/ 90855 w 100441"/>
                  <a:gd name="connsiteY180" fmla="*/ 42035 h 101031"/>
                  <a:gd name="connsiteX181" fmla="*/ 88642 w 100441"/>
                  <a:gd name="connsiteY181" fmla="*/ 41298 h 101031"/>
                  <a:gd name="connsiteX182" fmla="*/ 87463 w 100441"/>
                  <a:gd name="connsiteY182" fmla="*/ 40118 h 101031"/>
                  <a:gd name="connsiteX183" fmla="*/ 87167 w 100441"/>
                  <a:gd name="connsiteY183" fmla="*/ 39085 h 101031"/>
                  <a:gd name="connsiteX184" fmla="*/ 87757 w 100441"/>
                  <a:gd name="connsiteY184" fmla="*/ 38348 h 101031"/>
                  <a:gd name="connsiteX185" fmla="*/ 87757 w 100441"/>
                  <a:gd name="connsiteY185" fmla="*/ 35988 h 101031"/>
                  <a:gd name="connsiteX186" fmla="*/ 88642 w 100441"/>
                  <a:gd name="connsiteY186" fmla="*/ 35398 h 101031"/>
                  <a:gd name="connsiteX187" fmla="*/ 95574 w 100441"/>
                  <a:gd name="connsiteY187" fmla="*/ 35398 h 101031"/>
                  <a:gd name="connsiteX188" fmla="*/ 96165 w 100441"/>
                  <a:gd name="connsiteY188" fmla="*/ 34808 h 101031"/>
                  <a:gd name="connsiteX189" fmla="*/ 96607 w 100441"/>
                  <a:gd name="connsiteY189" fmla="*/ 31563 h 101031"/>
                  <a:gd name="connsiteX190" fmla="*/ 98377 w 100441"/>
                  <a:gd name="connsiteY190" fmla="*/ 26548 h 101031"/>
                  <a:gd name="connsiteX191" fmla="*/ 99999 w 100441"/>
                  <a:gd name="connsiteY191" fmla="*/ 23746 h 101031"/>
                  <a:gd name="connsiteX192" fmla="*/ 100294 w 100441"/>
                  <a:gd name="connsiteY192" fmla="*/ 22566 h 101031"/>
                  <a:gd name="connsiteX193" fmla="*/ 100294 w 100441"/>
                  <a:gd name="connsiteY193" fmla="*/ 12537 h 101031"/>
                  <a:gd name="connsiteX194" fmla="*/ 64012 w 100441"/>
                  <a:gd name="connsiteY194" fmla="*/ 42477 h 101031"/>
                  <a:gd name="connsiteX195" fmla="*/ 56195 w 100441"/>
                  <a:gd name="connsiteY195" fmla="*/ 48672 h 101031"/>
                  <a:gd name="connsiteX196" fmla="*/ 51475 w 100441"/>
                  <a:gd name="connsiteY196" fmla="*/ 47345 h 101031"/>
                  <a:gd name="connsiteX197" fmla="*/ 44247 w 100441"/>
                  <a:gd name="connsiteY197" fmla="*/ 45427 h 101031"/>
                  <a:gd name="connsiteX198" fmla="*/ 43510 w 100441"/>
                  <a:gd name="connsiteY198" fmla="*/ 44690 h 101031"/>
                  <a:gd name="connsiteX199" fmla="*/ 44100 w 100441"/>
                  <a:gd name="connsiteY199" fmla="*/ 43215 h 101031"/>
                  <a:gd name="connsiteX200" fmla="*/ 44837 w 100441"/>
                  <a:gd name="connsiteY200" fmla="*/ 42330 h 101031"/>
                  <a:gd name="connsiteX201" fmla="*/ 44837 w 100441"/>
                  <a:gd name="connsiteY201" fmla="*/ 35545 h 101031"/>
                  <a:gd name="connsiteX202" fmla="*/ 46755 w 100441"/>
                  <a:gd name="connsiteY202" fmla="*/ 35545 h 101031"/>
                  <a:gd name="connsiteX203" fmla="*/ 49410 w 100441"/>
                  <a:gd name="connsiteY203" fmla="*/ 33923 h 101031"/>
                  <a:gd name="connsiteX204" fmla="*/ 49410 w 100441"/>
                  <a:gd name="connsiteY204" fmla="*/ 31858 h 101031"/>
                  <a:gd name="connsiteX205" fmla="*/ 47345 w 100441"/>
                  <a:gd name="connsiteY205" fmla="*/ 29941 h 101031"/>
                  <a:gd name="connsiteX206" fmla="*/ 46165 w 100441"/>
                  <a:gd name="connsiteY206" fmla="*/ 28171 h 101031"/>
                  <a:gd name="connsiteX207" fmla="*/ 45575 w 100441"/>
                  <a:gd name="connsiteY207" fmla="*/ 26401 h 101031"/>
                  <a:gd name="connsiteX208" fmla="*/ 44837 w 100441"/>
                  <a:gd name="connsiteY208" fmla="*/ 25073 h 101031"/>
                  <a:gd name="connsiteX209" fmla="*/ 47050 w 100441"/>
                  <a:gd name="connsiteY209" fmla="*/ 23599 h 101031"/>
                  <a:gd name="connsiteX210" fmla="*/ 50147 w 100441"/>
                  <a:gd name="connsiteY210" fmla="*/ 21386 h 101031"/>
                  <a:gd name="connsiteX211" fmla="*/ 52950 w 100441"/>
                  <a:gd name="connsiteY211" fmla="*/ 20059 h 101031"/>
                  <a:gd name="connsiteX212" fmla="*/ 53539 w 100441"/>
                  <a:gd name="connsiteY212" fmla="*/ 20796 h 101031"/>
                  <a:gd name="connsiteX213" fmla="*/ 53982 w 100441"/>
                  <a:gd name="connsiteY213" fmla="*/ 25663 h 101031"/>
                  <a:gd name="connsiteX214" fmla="*/ 53982 w 100441"/>
                  <a:gd name="connsiteY214" fmla="*/ 26696 h 101031"/>
                  <a:gd name="connsiteX215" fmla="*/ 55014 w 100441"/>
                  <a:gd name="connsiteY215" fmla="*/ 27286 h 101031"/>
                  <a:gd name="connsiteX216" fmla="*/ 57374 w 100441"/>
                  <a:gd name="connsiteY216" fmla="*/ 27728 h 101031"/>
                  <a:gd name="connsiteX217" fmla="*/ 60177 w 100441"/>
                  <a:gd name="connsiteY217" fmla="*/ 27728 h 101031"/>
                  <a:gd name="connsiteX218" fmla="*/ 60472 w 100441"/>
                  <a:gd name="connsiteY218" fmla="*/ 28761 h 101031"/>
                  <a:gd name="connsiteX219" fmla="*/ 59439 w 100441"/>
                  <a:gd name="connsiteY219" fmla="*/ 29941 h 101031"/>
                  <a:gd name="connsiteX220" fmla="*/ 59439 w 100441"/>
                  <a:gd name="connsiteY220" fmla="*/ 30826 h 101031"/>
                  <a:gd name="connsiteX221" fmla="*/ 59144 w 100441"/>
                  <a:gd name="connsiteY221" fmla="*/ 33480 h 101031"/>
                  <a:gd name="connsiteX222" fmla="*/ 59144 w 100441"/>
                  <a:gd name="connsiteY222" fmla="*/ 34365 h 101031"/>
                  <a:gd name="connsiteX223" fmla="*/ 60177 w 100441"/>
                  <a:gd name="connsiteY223" fmla="*/ 35398 h 101031"/>
                  <a:gd name="connsiteX224" fmla="*/ 64897 w 100441"/>
                  <a:gd name="connsiteY224" fmla="*/ 36135 h 101031"/>
                  <a:gd name="connsiteX225" fmla="*/ 65781 w 100441"/>
                  <a:gd name="connsiteY225" fmla="*/ 37758 h 101031"/>
                  <a:gd name="connsiteX226" fmla="*/ 65781 w 100441"/>
                  <a:gd name="connsiteY226" fmla="*/ 40560 h 101031"/>
                  <a:gd name="connsiteX227" fmla="*/ 63864 w 100441"/>
                  <a:gd name="connsiteY227" fmla="*/ 42625 h 101031"/>
                  <a:gd name="connsiteX228" fmla="*/ 17404 w 100441"/>
                  <a:gd name="connsiteY228" fmla="*/ 78465 h 101031"/>
                  <a:gd name="connsiteX229" fmla="*/ 14012 w 100441"/>
                  <a:gd name="connsiteY229" fmla="*/ 79940 h 101031"/>
                  <a:gd name="connsiteX230" fmla="*/ 9587 w 100441"/>
                  <a:gd name="connsiteY230" fmla="*/ 79498 h 101031"/>
                  <a:gd name="connsiteX231" fmla="*/ 6195 w 100441"/>
                  <a:gd name="connsiteY231" fmla="*/ 78465 h 101031"/>
                  <a:gd name="connsiteX232" fmla="*/ 1917 w 100441"/>
                  <a:gd name="connsiteY232" fmla="*/ 78465 h 101031"/>
                  <a:gd name="connsiteX233" fmla="*/ 0 w 100441"/>
                  <a:gd name="connsiteY233" fmla="*/ 79203 h 101031"/>
                  <a:gd name="connsiteX234" fmla="*/ 738 w 100441"/>
                  <a:gd name="connsiteY234" fmla="*/ 82153 h 101031"/>
                  <a:gd name="connsiteX235" fmla="*/ 1328 w 100441"/>
                  <a:gd name="connsiteY235" fmla="*/ 83038 h 101031"/>
                  <a:gd name="connsiteX236" fmla="*/ 2065 w 100441"/>
                  <a:gd name="connsiteY236" fmla="*/ 83628 h 101031"/>
                  <a:gd name="connsiteX237" fmla="*/ 3098 w 100441"/>
                  <a:gd name="connsiteY237" fmla="*/ 83628 h 101031"/>
                  <a:gd name="connsiteX238" fmla="*/ 4277 w 100441"/>
                  <a:gd name="connsiteY238" fmla="*/ 83038 h 101031"/>
                  <a:gd name="connsiteX239" fmla="*/ 5900 w 100441"/>
                  <a:gd name="connsiteY239" fmla="*/ 82300 h 101031"/>
                  <a:gd name="connsiteX240" fmla="*/ 8555 w 100441"/>
                  <a:gd name="connsiteY240" fmla="*/ 82595 h 101031"/>
                  <a:gd name="connsiteX241" fmla="*/ 10472 w 100441"/>
                  <a:gd name="connsiteY241" fmla="*/ 83333 h 101031"/>
                  <a:gd name="connsiteX242" fmla="*/ 11209 w 100441"/>
                  <a:gd name="connsiteY242" fmla="*/ 84070 h 101031"/>
                  <a:gd name="connsiteX243" fmla="*/ 12537 w 100441"/>
                  <a:gd name="connsiteY243" fmla="*/ 84807 h 101031"/>
                  <a:gd name="connsiteX244" fmla="*/ 14454 w 100441"/>
                  <a:gd name="connsiteY244" fmla="*/ 84807 h 101031"/>
                  <a:gd name="connsiteX245" fmla="*/ 17994 w 100441"/>
                  <a:gd name="connsiteY245" fmla="*/ 83628 h 101031"/>
                  <a:gd name="connsiteX246" fmla="*/ 21386 w 100441"/>
                  <a:gd name="connsiteY246" fmla="*/ 81563 h 101031"/>
                  <a:gd name="connsiteX247" fmla="*/ 22419 w 100441"/>
                  <a:gd name="connsiteY247" fmla="*/ 80088 h 101031"/>
                  <a:gd name="connsiteX248" fmla="*/ 22861 w 100441"/>
                  <a:gd name="connsiteY248" fmla="*/ 78760 h 101031"/>
                  <a:gd name="connsiteX249" fmla="*/ 19911 w 100441"/>
                  <a:gd name="connsiteY249" fmla="*/ 79645 h 101031"/>
                  <a:gd name="connsiteX250" fmla="*/ 17257 w 100441"/>
                  <a:gd name="connsiteY250" fmla="*/ 78465 h 101031"/>
                  <a:gd name="connsiteX251" fmla="*/ 64012 w 100441"/>
                  <a:gd name="connsiteY251" fmla="*/ 37610 h 101031"/>
                  <a:gd name="connsiteX252" fmla="*/ 62389 w 100441"/>
                  <a:gd name="connsiteY252" fmla="*/ 37020 h 101031"/>
                  <a:gd name="connsiteX253" fmla="*/ 60324 w 100441"/>
                  <a:gd name="connsiteY253" fmla="*/ 37020 h 101031"/>
                  <a:gd name="connsiteX254" fmla="*/ 57227 w 100441"/>
                  <a:gd name="connsiteY254" fmla="*/ 37905 h 101031"/>
                  <a:gd name="connsiteX255" fmla="*/ 52950 w 100441"/>
                  <a:gd name="connsiteY255" fmla="*/ 40265 h 101031"/>
                  <a:gd name="connsiteX256" fmla="*/ 47492 w 100441"/>
                  <a:gd name="connsiteY256" fmla="*/ 44247 h 101031"/>
                  <a:gd name="connsiteX257" fmla="*/ 47935 w 100441"/>
                  <a:gd name="connsiteY257" fmla="*/ 44985 h 101031"/>
                  <a:gd name="connsiteX258" fmla="*/ 49410 w 100441"/>
                  <a:gd name="connsiteY258" fmla="*/ 45870 h 101031"/>
                  <a:gd name="connsiteX259" fmla="*/ 54129 w 100441"/>
                  <a:gd name="connsiteY259" fmla="*/ 47197 h 101031"/>
                  <a:gd name="connsiteX260" fmla="*/ 56047 w 100441"/>
                  <a:gd name="connsiteY260" fmla="*/ 47197 h 101031"/>
                  <a:gd name="connsiteX261" fmla="*/ 57374 w 100441"/>
                  <a:gd name="connsiteY261" fmla="*/ 46312 h 101031"/>
                  <a:gd name="connsiteX262" fmla="*/ 59292 w 100441"/>
                  <a:gd name="connsiteY262" fmla="*/ 44542 h 101031"/>
                  <a:gd name="connsiteX263" fmla="*/ 62389 w 100441"/>
                  <a:gd name="connsiteY263" fmla="*/ 42625 h 101031"/>
                  <a:gd name="connsiteX264" fmla="*/ 64012 w 100441"/>
                  <a:gd name="connsiteY264" fmla="*/ 41298 h 101031"/>
                  <a:gd name="connsiteX265" fmla="*/ 64897 w 100441"/>
                  <a:gd name="connsiteY265" fmla="*/ 39970 h 101031"/>
                  <a:gd name="connsiteX266" fmla="*/ 64897 w 100441"/>
                  <a:gd name="connsiteY266" fmla="*/ 38790 h 101031"/>
                  <a:gd name="connsiteX267" fmla="*/ 63864 w 100441"/>
                  <a:gd name="connsiteY267" fmla="*/ 37758 h 101031"/>
                  <a:gd name="connsiteX268" fmla="*/ 10030 w 100441"/>
                  <a:gd name="connsiteY268" fmla="*/ 68583 h 101031"/>
                  <a:gd name="connsiteX269" fmla="*/ 12242 w 100441"/>
                  <a:gd name="connsiteY269" fmla="*/ 67993 h 101031"/>
                  <a:gd name="connsiteX270" fmla="*/ 15634 w 100441"/>
                  <a:gd name="connsiteY270" fmla="*/ 70353 h 101031"/>
                  <a:gd name="connsiteX271" fmla="*/ 18879 w 100441"/>
                  <a:gd name="connsiteY271" fmla="*/ 69616 h 101031"/>
                  <a:gd name="connsiteX272" fmla="*/ 18879 w 100441"/>
                  <a:gd name="connsiteY272" fmla="*/ 69026 h 101031"/>
                  <a:gd name="connsiteX273" fmla="*/ 18142 w 100441"/>
                  <a:gd name="connsiteY273" fmla="*/ 68436 h 101031"/>
                  <a:gd name="connsiteX274" fmla="*/ 15634 w 100441"/>
                  <a:gd name="connsiteY274" fmla="*/ 66519 h 101031"/>
                  <a:gd name="connsiteX275" fmla="*/ 11504 w 100441"/>
                  <a:gd name="connsiteY275" fmla="*/ 66224 h 101031"/>
                  <a:gd name="connsiteX276" fmla="*/ 9145 w 100441"/>
                  <a:gd name="connsiteY276" fmla="*/ 66814 h 101031"/>
                  <a:gd name="connsiteX277" fmla="*/ 9145 w 100441"/>
                  <a:gd name="connsiteY277" fmla="*/ 67551 h 101031"/>
                  <a:gd name="connsiteX278" fmla="*/ 10030 w 100441"/>
                  <a:gd name="connsiteY278" fmla="*/ 68583 h 10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00441" h="101031">
                    <a:moveTo>
                      <a:pt x="37611" y="22124"/>
                    </a:moveTo>
                    <a:lnTo>
                      <a:pt x="40265" y="19616"/>
                    </a:lnTo>
                    <a:lnTo>
                      <a:pt x="40265" y="15634"/>
                    </a:lnTo>
                    <a:lnTo>
                      <a:pt x="36430" y="18879"/>
                    </a:lnTo>
                    <a:lnTo>
                      <a:pt x="35693" y="20796"/>
                    </a:lnTo>
                    <a:lnTo>
                      <a:pt x="36136" y="21386"/>
                    </a:lnTo>
                    <a:lnTo>
                      <a:pt x="37758" y="22124"/>
                    </a:lnTo>
                    <a:close/>
                    <a:moveTo>
                      <a:pt x="46018" y="11209"/>
                    </a:moveTo>
                    <a:lnTo>
                      <a:pt x="43953" y="11209"/>
                    </a:lnTo>
                    <a:lnTo>
                      <a:pt x="40855" y="13422"/>
                    </a:lnTo>
                    <a:lnTo>
                      <a:pt x="41298" y="13864"/>
                    </a:lnTo>
                    <a:lnTo>
                      <a:pt x="46165" y="11209"/>
                    </a:lnTo>
                    <a:close/>
                    <a:moveTo>
                      <a:pt x="62241" y="6490"/>
                    </a:moveTo>
                    <a:lnTo>
                      <a:pt x="67404" y="5900"/>
                    </a:lnTo>
                    <a:lnTo>
                      <a:pt x="67404" y="5900"/>
                    </a:lnTo>
                    <a:lnTo>
                      <a:pt x="66076" y="5310"/>
                    </a:lnTo>
                    <a:lnTo>
                      <a:pt x="61652" y="5310"/>
                    </a:lnTo>
                    <a:lnTo>
                      <a:pt x="60177" y="5605"/>
                    </a:lnTo>
                    <a:lnTo>
                      <a:pt x="60472" y="6047"/>
                    </a:lnTo>
                    <a:lnTo>
                      <a:pt x="62241" y="6490"/>
                    </a:lnTo>
                    <a:close/>
                    <a:moveTo>
                      <a:pt x="51622" y="8555"/>
                    </a:moveTo>
                    <a:lnTo>
                      <a:pt x="58407" y="6637"/>
                    </a:lnTo>
                    <a:lnTo>
                      <a:pt x="57817" y="6637"/>
                    </a:lnTo>
                    <a:lnTo>
                      <a:pt x="54129" y="6932"/>
                    </a:lnTo>
                    <a:lnTo>
                      <a:pt x="48230" y="8407"/>
                    </a:lnTo>
                    <a:lnTo>
                      <a:pt x="49410" y="8849"/>
                    </a:lnTo>
                    <a:lnTo>
                      <a:pt x="51917" y="8555"/>
                    </a:lnTo>
                    <a:close/>
                    <a:moveTo>
                      <a:pt x="90117" y="0"/>
                    </a:moveTo>
                    <a:lnTo>
                      <a:pt x="88937" y="0"/>
                    </a:lnTo>
                    <a:lnTo>
                      <a:pt x="86725" y="738"/>
                    </a:lnTo>
                    <a:lnTo>
                      <a:pt x="85988" y="1622"/>
                    </a:lnTo>
                    <a:lnTo>
                      <a:pt x="88348" y="1622"/>
                    </a:lnTo>
                    <a:lnTo>
                      <a:pt x="90117" y="0"/>
                    </a:lnTo>
                    <a:close/>
                    <a:moveTo>
                      <a:pt x="77875" y="4130"/>
                    </a:moveTo>
                    <a:lnTo>
                      <a:pt x="76696" y="4130"/>
                    </a:lnTo>
                    <a:lnTo>
                      <a:pt x="73451" y="4720"/>
                    </a:lnTo>
                    <a:lnTo>
                      <a:pt x="73451" y="5015"/>
                    </a:lnTo>
                    <a:lnTo>
                      <a:pt x="74188" y="5310"/>
                    </a:lnTo>
                    <a:lnTo>
                      <a:pt x="77875" y="4130"/>
                    </a:lnTo>
                    <a:close/>
                    <a:moveTo>
                      <a:pt x="100442" y="12242"/>
                    </a:moveTo>
                    <a:lnTo>
                      <a:pt x="96755" y="11652"/>
                    </a:lnTo>
                    <a:lnTo>
                      <a:pt x="94395" y="10767"/>
                    </a:lnTo>
                    <a:lnTo>
                      <a:pt x="92920" y="8997"/>
                    </a:lnTo>
                    <a:lnTo>
                      <a:pt x="90412" y="6637"/>
                    </a:lnTo>
                    <a:lnTo>
                      <a:pt x="83775" y="6932"/>
                    </a:lnTo>
                    <a:lnTo>
                      <a:pt x="78318" y="7669"/>
                    </a:lnTo>
                    <a:lnTo>
                      <a:pt x="70648" y="7965"/>
                    </a:lnTo>
                    <a:lnTo>
                      <a:pt x="65781" y="9144"/>
                    </a:lnTo>
                    <a:lnTo>
                      <a:pt x="56784" y="12979"/>
                    </a:lnTo>
                    <a:lnTo>
                      <a:pt x="54572" y="14897"/>
                    </a:lnTo>
                    <a:lnTo>
                      <a:pt x="52212" y="19026"/>
                    </a:lnTo>
                    <a:lnTo>
                      <a:pt x="44395" y="23894"/>
                    </a:lnTo>
                    <a:lnTo>
                      <a:pt x="39823" y="25811"/>
                    </a:lnTo>
                    <a:lnTo>
                      <a:pt x="38495" y="25073"/>
                    </a:lnTo>
                    <a:lnTo>
                      <a:pt x="36726" y="24631"/>
                    </a:lnTo>
                    <a:lnTo>
                      <a:pt x="35251" y="27138"/>
                    </a:lnTo>
                    <a:lnTo>
                      <a:pt x="34366" y="29351"/>
                    </a:lnTo>
                    <a:lnTo>
                      <a:pt x="31269" y="42330"/>
                    </a:lnTo>
                    <a:lnTo>
                      <a:pt x="29203" y="47050"/>
                    </a:lnTo>
                    <a:lnTo>
                      <a:pt x="26401" y="51032"/>
                    </a:lnTo>
                    <a:lnTo>
                      <a:pt x="21977" y="55899"/>
                    </a:lnTo>
                    <a:lnTo>
                      <a:pt x="19911" y="57522"/>
                    </a:lnTo>
                    <a:lnTo>
                      <a:pt x="18732" y="58112"/>
                    </a:lnTo>
                    <a:lnTo>
                      <a:pt x="17257" y="60471"/>
                    </a:lnTo>
                    <a:lnTo>
                      <a:pt x="16077" y="63274"/>
                    </a:lnTo>
                    <a:lnTo>
                      <a:pt x="15192" y="64601"/>
                    </a:lnTo>
                    <a:lnTo>
                      <a:pt x="20059" y="69321"/>
                    </a:lnTo>
                    <a:lnTo>
                      <a:pt x="20649" y="70648"/>
                    </a:lnTo>
                    <a:lnTo>
                      <a:pt x="21239" y="71386"/>
                    </a:lnTo>
                    <a:lnTo>
                      <a:pt x="16519" y="71828"/>
                    </a:lnTo>
                    <a:lnTo>
                      <a:pt x="18436" y="73451"/>
                    </a:lnTo>
                    <a:lnTo>
                      <a:pt x="20944" y="74483"/>
                    </a:lnTo>
                    <a:lnTo>
                      <a:pt x="22566" y="75073"/>
                    </a:lnTo>
                    <a:lnTo>
                      <a:pt x="23452" y="76253"/>
                    </a:lnTo>
                    <a:lnTo>
                      <a:pt x="21681" y="76843"/>
                    </a:lnTo>
                    <a:lnTo>
                      <a:pt x="20059" y="76843"/>
                    </a:lnTo>
                    <a:lnTo>
                      <a:pt x="13422" y="72713"/>
                    </a:lnTo>
                    <a:lnTo>
                      <a:pt x="9734" y="71976"/>
                    </a:lnTo>
                    <a:lnTo>
                      <a:pt x="4573" y="72271"/>
                    </a:lnTo>
                    <a:lnTo>
                      <a:pt x="3245" y="72713"/>
                    </a:lnTo>
                    <a:lnTo>
                      <a:pt x="1917" y="73893"/>
                    </a:lnTo>
                    <a:lnTo>
                      <a:pt x="3835" y="75811"/>
                    </a:lnTo>
                    <a:lnTo>
                      <a:pt x="5605" y="76990"/>
                    </a:lnTo>
                    <a:lnTo>
                      <a:pt x="8407" y="76990"/>
                    </a:lnTo>
                    <a:lnTo>
                      <a:pt x="11800" y="78465"/>
                    </a:lnTo>
                    <a:lnTo>
                      <a:pt x="16667" y="77285"/>
                    </a:lnTo>
                    <a:lnTo>
                      <a:pt x="20059" y="78760"/>
                    </a:lnTo>
                    <a:lnTo>
                      <a:pt x="22271" y="79350"/>
                    </a:lnTo>
                    <a:lnTo>
                      <a:pt x="24336" y="80235"/>
                    </a:lnTo>
                    <a:lnTo>
                      <a:pt x="26991" y="80235"/>
                    </a:lnTo>
                    <a:lnTo>
                      <a:pt x="26549" y="77875"/>
                    </a:lnTo>
                    <a:lnTo>
                      <a:pt x="28024" y="76695"/>
                    </a:lnTo>
                    <a:lnTo>
                      <a:pt x="29646" y="76106"/>
                    </a:lnTo>
                    <a:lnTo>
                      <a:pt x="30384" y="76990"/>
                    </a:lnTo>
                    <a:lnTo>
                      <a:pt x="31858" y="77875"/>
                    </a:lnTo>
                    <a:lnTo>
                      <a:pt x="33038" y="77875"/>
                    </a:lnTo>
                    <a:lnTo>
                      <a:pt x="36283" y="75516"/>
                    </a:lnTo>
                    <a:lnTo>
                      <a:pt x="37020" y="75958"/>
                    </a:lnTo>
                    <a:lnTo>
                      <a:pt x="37758" y="76843"/>
                    </a:lnTo>
                    <a:lnTo>
                      <a:pt x="37758" y="77580"/>
                    </a:lnTo>
                    <a:lnTo>
                      <a:pt x="38053" y="78318"/>
                    </a:lnTo>
                    <a:lnTo>
                      <a:pt x="38790" y="78613"/>
                    </a:lnTo>
                    <a:lnTo>
                      <a:pt x="41298" y="78613"/>
                    </a:lnTo>
                    <a:lnTo>
                      <a:pt x="42625" y="77138"/>
                    </a:lnTo>
                    <a:lnTo>
                      <a:pt x="43658" y="76253"/>
                    </a:lnTo>
                    <a:lnTo>
                      <a:pt x="44395" y="76843"/>
                    </a:lnTo>
                    <a:lnTo>
                      <a:pt x="44690" y="78465"/>
                    </a:lnTo>
                    <a:lnTo>
                      <a:pt x="45428" y="80530"/>
                    </a:lnTo>
                    <a:lnTo>
                      <a:pt x="48377" y="82890"/>
                    </a:lnTo>
                    <a:lnTo>
                      <a:pt x="50885" y="83628"/>
                    </a:lnTo>
                    <a:lnTo>
                      <a:pt x="53982" y="83185"/>
                    </a:lnTo>
                    <a:lnTo>
                      <a:pt x="55162" y="82743"/>
                    </a:lnTo>
                    <a:lnTo>
                      <a:pt x="56047" y="83038"/>
                    </a:lnTo>
                    <a:lnTo>
                      <a:pt x="56932" y="84217"/>
                    </a:lnTo>
                    <a:lnTo>
                      <a:pt x="58702" y="85692"/>
                    </a:lnTo>
                    <a:lnTo>
                      <a:pt x="62389" y="86725"/>
                    </a:lnTo>
                    <a:lnTo>
                      <a:pt x="63569" y="87315"/>
                    </a:lnTo>
                    <a:lnTo>
                      <a:pt x="64306" y="88200"/>
                    </a:lnTo>
                    <a:lnTo>
                      <a:pt x="64012" y="89527"/>
                    </a:lnTo>
                    <a:lnTo>
                      <a:pt x="62241" y="92920"/>
                    </a:lnTo>
                    <a:lnTo>
                      <a:pt x="61947" y="93952"/>
                    </a:lnTo>
                    <a:lnTo>
                      <a:pt x="62241" y="94247"/>
                    </a:lnTo>
                    <a:lnTo>
                      <a:pt x="61947" y="94837"/>
                    </a:lnTo>
                    <a:lnTo>
                      <a:pt x="59587" y="97049"/>
                    </a:lnTo>
                    <a:lnTo>
                      <a:pt x="59587" y="97787"/>
                    </a:lnTo>
                    <a:lnTo>
                      <a:pt x="60177" y="99114"/>
                    </a:lnTo>
                    <a:lnTo>
                      <a:pt x="60767" y="100147"/>
                    </a:lnTo>
                    <a:lnTo>
                      <a:pt x="60767" y="100147"/>
                    </a:lnTo>
                    <a:lnTo>
                      <a:pt x="62094" y="100737"/>
                    </a:lnTo>
                    <a:lnTo>
                      <a:pt x="63422" y="100737"/>
                    </a:lnTo>
                    <a:lnTo>
                      <a:pt x="65929" y="101031"/>
                    </a:lnTo>
                    <a:lnTo>
                      <a:pt x="68584" y="101031"/>
                    </a:lnTo>
                    <a:lnTo>
                      <a:pt x="70058" y="95722"/>
                    </a:lnTo>
                    <a:lnTo>
                      <a:pt x="69026" y="94099"/>
                    </a:lnTo>
                    <a:lnTo>
                      <a:pt x="67699" y="93362"/>
                    </a:lnTo>
                    <a:lnTo>
                      <a:pt x="66076" y="92920"/>
                    </a:lnTo>
                    <a:lnTo>
                      <a:pt x="65339" y="92182"/>
                    </a:lnTo>
                    <a:lnTo>
                      <a:pt x="65044" y="91297"/>
                    </a:lnTo>
                    <a:lnTo>
                      <a:pt x="65339" y="90707"/>
                    </a:lnTo>
                    <a:lnTo>
                      <a:pt x="67256" y="90707"/>
                    </a:lnTo>
                    <a:lnTo>
                      <a:pt x="67846" y="90265"/>
                    </a:lnTo>
                    <a:lnTo>
                      <a:pt x="72271" y="87167"/>
                    </a:lnTo>
                    <a:lnTo>
                      <a:pt x="72271" y="86577"/>
                    </a:lnTo>
                    <a:lnTo>
                      <a:pt x="71829" y="86282"/>
                    </a:lnTo>
                    <a:lnTo>
                      <a:pt x="71091" y="86282"/>
                    </a:lnTo>
                    <a:lnTo>
                      <a:pt x="71091" y="84513"/>
                    </a:lnTo>
                    <a:lnTo>
                      <a:pt x="73303" y="79940"/>
                    </a:lnTo>
                    <a:lnTo>
                      <a:pt x="74041" y="78023"/>
                    </a:lnTo>
                    <a:lnTo>
                      <a:pt x="74041" y="75368"/>
                    </a:lnTo>
                    <a:lnTo>
                      <a:pt x="72714" y="73303"/>
                    </a:lnTo>
                    <a:lnTo>
                      <a:pt x="71386" y="71681"/>
                    </a:lnTo>
                    <a:lnTo>
                      <a:pt x="71386" y="70353"/>
                    </a:lnTo>
                    <a:lnTo>
                      <a:pt x="70354" y="69616"/>
                    </a:lnTo>
                    <a:lnTo>
                      <a:pt x="67699" y="65929"/>
                    </a:lnTo>
                    <a:lnTo>
                      <a:pt x="67699" y="64454"/>
                    </a:lnTo>
                    <a:lnTo>
                      <a:pt x="69173" y="63421"/>
                    </a:lnTo>
                    <a:lnTo>
                      <a:pt x="71386" y="62684"/>
                    </a:lnTo>
                    <a:lnTo>
                      <a:pt x="72123" y="62094"/>
                    </a:lnTo>
                    <a:lnTo>
                      <a:pt x="73451" y="61799"/>
                    </a:lnTo>
                    <a:lnTo>
                      <a:pt x="76843" y="62831"/>
                    </a:lnTo>
                    <a:lnTo>
                      <a:pt x="78318" y="63716"/>
                    </a:lnTo>
                    <a:lnTo>
                      <a:pt x="78761" y="63716"/>
                    </a:lnTo>
                    <a:lnTo>
                      <a:pt x="80088" y="62536"/>
                    </a:lnTo>
                    <a:lnTo>
                      <a:pt x="82448" y="62536"/>
                    </a:lnTo>
                    <a:lnTo>
                      <a:pt x="88348" y="60766"/>
                    </a:lnTo>
                    <a:lnTo>
                      <a:pt x="89232" y="59881"/>
                    </a:lnTo>
                    <a:lnTo>
                      <a:pt x="89823" y="58849"/>
                    </a:lnTo>
                    <a:lnTo>
                      <a:pt x="89823" y="58407"/>
                    </a:lnTo>
                    <a:lnTo>
                      <a:pt x="87610" y="56489"/>
                    </a:lnTo>
                    <a:lnTo>
                      <a:pt x="87610" y="55752"/>
                    </a:lnTo>
                    <a:lnTo>
                      <a:pt x="87905" y="54867"/>
                    </a:lnTo>
                    <a:lnTo>
                      <a:pt x="88495" y="54277"/>
                    </a:lnTo>
                    <a:lnTo>
                      <a:pt x="89823" y="53834"/>
                    </a:lnTo>
                    <a:lnTo>
                      <a:pt x="91297" y="52949"/>
                    </a:lnTo>
                    <a:lnTo>
                      <a:pt x="94542" y="50442"/>
                    </a:lnTo>
                    <a:lnTo>
                      <a:pt x="95722" y="48377"/>
                    </a:lnTo>
                    <a:lnTo>
                      <a:pt x="96017" y="46017"/>
                    </a:lnTo>
                    <a:lnTo>
                      <a:pt x="96017" y="44247"/>
                    </a:lnTo>
                    <a:lnTo>
                      <a:pt x="95280" y="42920"/>
                    </a:lnTo>
                    <a:lnTo>
                      <a:pt x="94395" y="42035"/>
                    </a:lnTo>
                    <a:lnTo>
                      <a:pt x="90855" y="42035"/>
                    </a:lnTo>
                    <a:lnTo>
                      <a:pt x="88642" y="41298"/>
                    </a:lnTo>
                    <a:lnTo>
                      <a:pt x="87463" y="40118"/>
                    </a:lnTo>
                    <a:lnTo>
                      <a:pt x="87167" y="39085"/>
                    </a:lnTo>
                    <a:lnTo>
                      <a:pt x="87757" y="38348"/>
                    </a:lnTo>
                    <a:lnTo>
                      <a:pt x="87757" y="35988"/>
                    </a:lnTo>
                    <a:lnTo>
                      <a:pt x="88642" y="35398"/>
                    </a:lnTo>
                    <a:lnTo>
                      <a:pt x="95574" y="35398"/>
                    </a:lnTo>
                    <a:lnTo>
                      <a:pt x="96165" y="34808"/>
                    </a:lnTo>
                    <a:lnTo>
                      <a:pt x="96607" y="31563"/>
                    </a:lnTo>
                    <a:lnTo>
                      <a:pt x="98377" y="26548"/>
                    </a:lnTo>
                    <a:lnTo>
                      <a:pt x="99999" y="23746"/>
                    </a:lnTo>
                    <a:lnTo>
                      <a:pt x="100294" y="22566"/>
                    </a:lnTo>
                    <a:lnTo>
                      <a:pt x="100294" y="12537"/>
                    </a:lnTo>
                    <a:close/>
                    <a:moveTo>
                      <a:pt x="64012" y="42477"/>
                    </a:moveTo>
                    <a:lnTo>
                      <a:pt x="56195" y="48672"/>
                    </a:lnTo>
                    <a:lnTo>
                      <a:pt x="51475" y="47345"/>
                    </a:lnTo>
                    <a:lnTo>
                      <a:pt x="44247" y="45427"/>
                    </a:lnTo>
                    <a:lnTo>
                      <a:pt x="43510" y="44690"/>
                    </a:lnTo>
                    <a:lnTo>
                      <a:pt x="44100" y="43215"/>
                    </a:lnTo>
                    <a:lnTo>
                      <a:pt x="44837" y="42330"/>
                    </a:lnTo>
                    <a:lnTo>
                      <a:pt x="44837" y="35545"/>
                    </a:lnTo>
                    <a:lnTo>
                      <a:pt x="46755" y="35545"/>
                    </a:lnTo>
                    <a:lnTo>
                      <a:pt x="49410" y="33923"/>
                    </a:lnTo>
                    <a:lnTo>
                      <a:pt x="49410" y="31858"/>
                    </a:lnTo>
                    <a:lnTo>
                      <a:pt x="47345" y="29941"/>
                    </a:lnTo>
                    <a:lnTo>
                      <a:pt x="46165" y="28171"/>
                    </a:lnTo>
                    <a:lnTo>
                      <a:pt x="45575" y="26401"/>
                    </a:lnTo>
                    <a:lnTo>
                      <a:pt x="44837" y="25073"/>
                    </a:lnTo>
                    <a:lnTo>
                      <a:pt x="47050" y="23599"/>
                    </a:lnTo>
                    <a:lnTo>
                      <a:pt x="50147" y="21386"/>
                    </a:lnTo>
                    <a:lnTo>
                      <a:pt x="52950" y="20059"/>
                    </a:lnTo>
                    <a:lnTo>
                      <a:pt x="53539" y="20796"/>
                    </a:lnTo>
                    <a:lnTo>
                      <a:pt x="53982" y="25663"/>
                    </a:lnTo>
                    <a:lnTo>
                      <a:pt x="53982" y="26696"/>
                    </a:lnTo>
                    <a:lnTo>
                      <a:pt x="55014" y="27286"/>
                    </a:lnTo>
                    <a:lnTo>
                      <a:pt x="57374" y="27728"/>
                    </a:lnTo>
                    <a:lnTo>
                      <a:pt x="60177" y="27728"/>
                    </a:lnTo>
                    <a:lnTo>
                      <a:pt x="60472" y="28761"/>
                    </a:lnTo>
                    <a:lnTo>
                      <a:pt x="59439" y="29941"/>
                    </a:lnTo>
                    <a:lnTo>
                      <a:pt x="59439" y="30826"/>
                    </a:lnTo>
                    <a:lnTo>
                      <a:pt x="59144" y="33480"/>
                    </a:lnTo>
                    <a:lnTo>
                      <a:pt x="59144" y="34365"/>
                    </a:lnTo>
                    <a:lnTo>
                      <a:pt x="60177" y="35398"/>
                    </a:lnTo>
                    <a:lnTo>
                      <a:pt x="64897" y="36135"/>
                    </a:lnTo>
                    <a:lnTo>
                      <a:pt x="65781" y="37758"/>
                    </a:lnTo>
                    <a:lnTo>
                      <a:pt x="65781" y="40560"/>
                    </a:lnTo>
                    <a:lnTo>
                      <a:pt x="63864" y="42625"/>
                    </a:lnTo>
                    <a:close/>
                    <a:moveTo>
                      <a:pt x="17404" y="78465"/>
                    </a:moveTo>
                    <a:lnTo>
                      <a:pt x="14012" y="79940"/>
                    </a:lnTo>
                    <a:lnTo>
                      <a:pt x="9587" y="79498"/>
                    </a:lnTo>
                    <a:lnTo>
                      <a:pt x="6195" y="78465"/>
                    </a:lnTo>
                    <a:lnTo>
                      <a:pt x="1917" y="78465"/>
                    </a:lnTo>
                    <a:lnTo>
                      <a:pt x="0" y="79203"/>
                    </a:lnTo>
                    <a:lnTo>
                      <a:pt x="738" y="82153"/>
                    </a:lnTo>
                    <a:lnTo>
                      <a:pt x="1328" y="83038"/>
                    </a:lnTo>
                    <a:lnTo>
                      <a:pt x="2065" y="83628"/>
                    </a:lnTo>
                    <a:lnTo>
                      <a:pt x="3098" y="83628"/>
                    </a:lnTo>
                    <a:lnTo>
                      <a:pt x="4277" y="83038"/>
                    </a:lnTo>
                    <a:lnTo>
                      <a:pt x="5900" y="82300"/>
                    </a:lnTo>
                    <a:lnTo>
                      <a:pt x="8555" y="82595"/>
                    </a:lnTo>
                    <a:lnTo>
                      <a:pt x="10472" y="83333"/>
                    </a:lnTo>
                    <a:lnTo>
                      <a:pt x="11209" y="84070"/>
                    </a:lnTo>
                    <a:lnTo>
                      <a:pt x="12537" y="84807"/>
                    </a:lnTo>
                    <a:lnTo>
                      <a:pt x="14454" y="84807"/>
                    </a:lnTo>
                    <a:lnTo>
                      <a:pt x="17994" y="83628"/>
                    </a:lnTo>
                    <a:lnTo>
                      <a:pt x="21386" y="81563"/>
                    </a:lnTo>
                    <a:lnTo>
                      <a:pt x="22419" y="80088"/>
                    </a:lnTo>
                    <a:lnTo>
                      <a:pt x="22861" y="78760"/>
                    </a:lnTo>
                    <a:lnTo>
                      <a:pt x="19911" y="79645"/>
                    </a:lnTo>
                    <a:lnTo>
                      <a:pt x="17257" y="78465"/>
                    </a:lnTo>
                    <a:close/>
                    <a:moveTo>
                      <a:pt x="64012" y="37610"/>
                    </a:moveTo>
                    <a:lnTo>
                      <a:pt x="62389" y="37020"/>
                    </a:lnTo>
                    <a:lnTo>
                      <a:pt x="60324" y="37020"/>
                    </a:lnTo>
                    <a:lnTo>
                      <a:pt x="57227" y="37905"/>
                    </a:lnTo>
                    <a:lnTo>
                      <a:pt x="52950" y="40265"/>
                    </a:lnTo>
                    <a:lnTo>
                      <a:pt x="47492" y="44247"/>
                    </a:lnTo>
                    <a:lnTo>
                      <a:pt x="47935" y="44985"/>
                    </a:lnTo>
                    <a:lnTo>
                      <a:pt x="49410" y="45870"/>
                    </a:lnTo>
                    <a:lnTo>
                      <a:pt x="54129" y="47197"/>
                    </a:lnTo>
                    <a:lnTo>
                      <a:pt x="56047" y="47197"/>
                    </a:lnTo>
                    <a:lnTo>
                      <a:pt x="57374" y="46312"/>
                    </a:lnTo>
                    <a:lnTo>
                      <a:pt x="59292" y="44542"/>
                    </a:lnTo>
                    <a:lnTo>
                      <a:pt x="62389" y="42625"/>
                    </a:lnTo>
                    <a:lnTo>
                      <a:pt x="64012" y="41298"/>
                    </a:lnTo>
                    <a:lnTo>
                      <a:pt x="64897" y="39970"/>
                    </a:lnTo>
                    <a:lnTo>
                      <a:pt x="64897" y="38790"/>
                    </a:lnTo>
                    <a:lnTo>
                      <a:pt x="63864" y="37758"/>
                    </a:lnTo>
                    <a:close/>
                    <a:moveTo>
                      <a:pt x="10030" y="68583"/>
                    </a:moveTo>
                    <a:lnTo>
                      <a:pt x="12242" y="67993"/>
                    </a:lnTo>
                    <a:lnTo>
                      <a:pt x="15634" y="70353"/>
                    </a:lnTo>
                    <a:lnTo>
                      <a:pt x="18879" y="69616"/>
                    </a:lnTo>
                    <a:lnTo>
                      <a:pt x="18879" y="69026"/>
                    </a:lnTo>
                    <a:lnTo>
                      <a:pt x="18142" y="68436"/>
                    </a:lnTo>
                    <a:lnTo>
                      <a:pt x="15634" y="66519"/>
                    </a:lnTo>
                    <a:lnTo>
                      <a:pt x="11504" y="66224"/>
                    </a:lnTo>
                    <a:lnTo>
                      <a:pt x="9145" y="66814"/>
                    </a:lnTo>
                    <a:lnTo>
                      <a:pt x="9145" y="67551"/>
                    </a:lnTo>
                    <a:lnTo>
                      <a:pt x="10030" y="68583"/>
                    </a:lnTo>
                    <a:close/>
                  </a:path>
                </a:pathLst>
              </a:custGeom>
              <a:grpFill/>
              <a:ln w="3175" cap="flat">
                <a:solidFill>
                  <a:schemeClr val="bg2">
                    <a:lumMod val="90000"/>
                  </a:schemeClr>
                </a:solidFill>
                <a:prstDash val="solid"/>
                <a:miter/>
              </a:ln>
            </p:spPr>
            <p:txBody>
              <a:bodyPr rtlCol="0" anchor="ctr"/>
              <a:lstStyle/>
              <a:p>
                <a:endParaRPr lang="en-GB"/>
              </a:p>
            </p:txBody>
          </p:sp>
          <p:sp>
            <p:nvSpPr>
              <p:cNvPr id="97" name="Freeform: Shape 96">
                <a:extLst>
                  <a:ext uri="{FF2B5EF4-FFF2-40B4-BE49-F238E27FC236}">
                    <a16:creationId xmlns:a16="http://schemas.microsoft.com/office/drawing/2014/main" id="{38D99A3F-7754-7196-81C5-C4D3D678D01F}"/>
                  </a:ext>
                </a:extLst>
              </p:cNvPr>
              <p:cNvSpPr/>
              <p:nvPr/>
            </p:nvSpPr>
            <p:spPr>
              <a:xfrm>
                <a:off x="4135693" y="3831587"/>
                <a:ext cx="8259" cy="4572"/>
              </a:xfrm>
              <a:custGeom>
                <a:avLst/>
                <a:gdLst>
                  <a:gd name="connsiteX0" fmla="*/ 295 w 8259"/>
                  <a:gd name="connsiteY0" fmla="*/ 0 h 4572"/>
                  <a:gd name="connsiteX1" fmla="*/ 0 w 8259"/>
                  <a:gd name="connsiteY1" fmla="*/ 0 h 4572"/>
                  <a:gd name="connsiteX2" fmla="*/ 0 w 8259"/>
                  <a:gd name="connsiteY2" fmla="*/ 590 h 4572"/>
                  <a:gd name="connsiteX3" fmla="*/ 295 w 8259"/>
                  <a:gd name="connsiteY3" fmla="*/ 885 h 4572"/>
                  <a:gd name="connsiteX4" fmla="*/ 590 w 8259"/>
                  <a:gd name="connsiteY4" fmla="*/ 885 h 4572"/>
                  <a:gd name="connsiteX5" fmla="*/ 590 w 8259"/>
                  <a:gd name="connsiteY5" fmla="*/ 147 h 4572"/>
                  <a:gd name="connsiteX6" fmla="*/ 295 w 8259"/>
                  <a:gd name="connsiteY6" fmla="*/ 147 h 4572"/>
                  <a:gd name="connsiteX7" fmla="*/ 7522 w 8259"/>
                  <a:gd name="connsiteY7" fmla="*/ 3687 h 4572"/>
                  <a:gd name="connsiteX8" fmla="*/ 7375 w 8259"/>
                  <a:gd name="connsiteY8" fmla="*/ 3687 h 4572"/>
                  <a:gd name="connsiteX9" fmla="*/ 7375 w 8259"/>
                  <a:gd name="connsiteY9" fmla="*/ 3392 h 4572"/>
                  <a:gd name="connsiteX10" fmla="*/ 6637 w 8259"/>
                  <a:gd name="connsiteY10" fmla="*/ 3097 h 4572"/>
                  <a:gd name="connsiteX11" fmla="*/ 6637 w 8259"/>
                  <a:gd name="connsiteY11" fmla="*/ 3982 h 4572"/>
                  <a:gd name="connsiteX12" fmla="*/ 7080 w 8259"/>
                  <a:gd name="connsiteY12" fmla="*/ 4572 h 4572"/>
                  <a:gd name="connsiteX13" fmla="*/ 7670 w 8259"/>
                  <a:gd name="connsiteY13" fmla="*/ 4572 h 4572"/>
                  <a:gd name="connsiteX14" fmla="*/ 8259 w 8259"/>
                  <a:gd name="connsiteY14" fmla="*/ 4130 h 4572"/>
                  <a:gd name="connsiteX15" fmla="*/ 7522 w 8259"/>
                  <a:gd name="connsiteY15" fmla="*/ 3835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9" h="4572">
                    <a:moveTo>
                      <a:pt x="295" y="0"/>
                    </a:moveTo>
                    <a:lnTo>
                      <a:pt x="0" y="0"/>
                    </a:lnTo>
                    <a:lnTo>
                      <a:pt x="0" y="590"/>
                    </a:lnTo>
                    <a:lnTo>
                      <a:pt x="295" y="885"/>
                    </a:lnTo>
                    <a:lnTo>
                      <a:pt x="590" y="885"/>
                    </a:lnTo>
                    <a:lnTo>
                      <a:pt x="590" y="147"/>
                    </a:lnTo>
                    <a:lnTo>
                      <a:pt x="295" y="147"/>
                    </a:lnTo>
                    <a:close/>
                    <a:moveTo>
                      <a:pt x="7522" y="3687"/>
                    </a:moveTo>
                    <a:lnTo>
                      <a:pt x="7375" y="3687"/>
                    </a:lnTo>
                    <a:lnTo>
                      <a:pt x="7375" y="3392"/>
                    </a:lnTo>
                    <a:lnTo>
                      <a:pt x="6637" y="3097"/>
                    </a:lnTo>
                    <a:lnTo>
                      <a:pt x="6637" y="3982"/>
                    </a:lnTo>
                    <a:lnTo>
                      <a:pt x="7080" y="4572"/>
                    </a:lnTo>
                    <a:lnTo>
                      <a:pt x="7670" y="4572"/>
                    </a:lnTo>
                    <a:lnTo>
                      <a:pt x="8259" y="4130"/>
                    </a:lnTo>
                    <a:lnTo>
                      <a:pt x="7522"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98" name="Freeform: Shape 97">
                <a:extLst>
                  <a:ext uri="{FF2B5EF4-FFF2-40B4-BE49-F238E27FC236}">
                    <a16:creationId xmlns:a16="http://schemas.microsoft.com/office/drawing/2014/main" id="{F1D7227D-EB02-040D-7AE8-3CB75D0284C1}"/>
                  </a:ext>
                </a:extLst>
              </p:cNvPr>
              <p:cNvSpPr/>
              <p:nvPr/>
            </p:nvSpPr>
            <p:spPr>
              <a:xfrm>
                <a:off x="3497646" y="3901940"/>
                <a:ext cx="117845" cy="113420"/>
              </a:xfrm>
              <a:custGeom>
                <a:avLst/>
                <a:gdLst>
                  <a:gd name="connsiteX0" fmla="*/ 112978 w 117845"/>
                  <a:gd name="connsiteY0" fmla="*/ 2950 h 113420"/>
                  <a:gd name="connsiteX1" fmla="*/ 114011 w 117845"/>
                  <a:gd name="connsiteY1" fmla="*/ 3245 h 113420"/>
                  <a:gd name="connsiteX2" fmla="*/ 114011 w 117845"/>
                  <a:gd name="connsiteY2" fmla="*/ 5605 h 113420"/>
                  <a:gd name="connsiteX3" fmla="*/ 114748 w 117845"/>
                  <a:gd name="connsiteY3" fmla="*/ 5310 h 113420"/>
                  <a:gd name="connsiteX4" fmla="*/ 116371 w 117845"/>
                  <a:gd name="connsiteY4" fmla="*/ 2065 h 113420"/>
                  <a:gd name="connsiteX5" fmla="*/ 117108 w 117845"/>
                  <a:gd name="connsiteY5" fmla="*/ 1475 h 113420"/>
                  <a:gd name="connsiteX6" fmla="*/ 117846 w 117845"/>
                  <a:gd name="connsiteY6" fmla="*/ 442 h 113420"/>
                  <a:gd name="connsiteX7" fmla="*/ 111061 w 117845"/>
                  <a:gd name="connsiteY7" fmla="*/ 0 h 113420"/>
                  <a:gd name="connsiteX8" fmla="*/ 107816 w 117845"/>
                  <a:gd name="connsiteY8" fmla="*/ 885 h 113420"/>
                  <a:gd name="connsiteX9" fmla="*/ 106489 w 117845"/>
                  <a:gd name="connsiteY9" fmla="*/ 2802 h 113420"/>
                  <a:gd name="connsiteX10" fmla="*/ 105309 w 117845"/>
                  <a:gd name="connsiteY10" fmla="*/ 3687 h 113420"/>
                  <a:gd name="connsiteX11" fmla="*/ 104276 w 117845"/>
                  <a:gd name="connsiteY11" fmla="*/ 3687 h 113420"/>
                  <a:gd name="connsiteX12" fmla="*/ 102211 w 117845"/>
                  <a:gd name="connsiteY12" fmla="*/ 4277 h 113420"/>
                  <a:gd name="connsiteX13" fmla="*/ 99114 w 117845"/>
                  <a:gd name="connsiteY13" fmla="*/ 5900 h 113420"/>
                  <a:gd name="connsiteX14" fmla="*/ 96312 w 117845"/>
                  <a:gd name="connsiteY14" fmla="*/ 6490 h 113420"/>
                  <a:gd name="connsiteX15" fmla="*/ 93804 w 117845"/>
                  <a:gd name="connsiteY15" fmla="*/ 6047 h 113420"/>
                  <a:gd name="connsiteX16" fmla="*/ 93067 w 117845"/>
                  <a:gd name="connsiteY16" fmla="*/ 6490 h 113420"/>
                  <a:gd name="connsiteX17" fmla="*/ 93067 w 117845"/>
                  <a:gd name="connsiteY17" fmla="*/ 7080 h 113420"/>
                  <a:gd name="connsiteX18" fmla="*/ 92477 w 117845"/>
                  <a:gd name="connsiteY18" fmla="*/ 7670 h 113420"/>
                  <a:gd name="connsiteX19" fmla="*/ 91592 w 117845"/>
                  <a:gd name="connsiteY19" fmla="*/ 7964 h 113420"/>
                  <a:gd name="connsiteX20" fmla="*/ 90560 w 117845"/>
                  <a:gd name="connsiteY20" fmla="*/ 7964 h 113420"/>
                  <a:gd name="connsiteX21" fmla="*/ 89380 w 117845"/>
                  <a:gd name="connsiteY21" fmla="*/ 7227 h 113420"/>
                  <a:gd name="connsiteX22" fmla="*/ 88790 w 117845"/>
                  <a:gd name="connsiteY22" fmla="*/ 7522 h 113420"/>
                  <a:gd name="connsiteX23" fmla="*/ 88790 w 117845"/>
                  <a:gd name="connsiteY23" fmla="*/ 8555 h 113420"/>
                  <a:gd name="connsiteX24" fmla="*/ 88052 w 117845"/>
                  <a:gd name="connsiteY24" fmla="*/ 8849 h 113420"/>
                  <a:gd name="connsiteX25" fmla="*/ 86872 w 117845"/>
                  <a:gd name="connsiteY25" fmla="*/ 8407 h 113420"/>
                  <a:gd name="connsiteX26" fmla="*/ 85397 w 117845"/>
                  <a:gd name="connsiteY26" fmla="*/ 8849 h 113420"/>
                  <a:gd name="connsiteX27" fmla="*/ 83775 w 117845"/>
                  <a:gd name="connsiteY27" fmla="*/ 10177 h 113420"/>
                  <a:gd name="connsiteX28" fmla="*/ 81563 w 117845"/>
                  <a:gd name="connsiteY28" fmla="*/ 10472 h 113420"/>
                  <a:gd name="connsiteX29" fmla="*/ 78760 w 117845"/>
                  <a:gd name="connsiteY29" fmla="*/ 9734 h 113420"/>
                  <a:gd name="connsiteX30" fmla="*/ 76548 w 117845"/>
                  <a:gd name="connsiteY30" fmla="*/ 8407 h 113420"/>
                  <a:gd name="connsiteX31" fmla="*/ 74926 w 117845"/>
                  <a:gd name="connsiteY31" fmla="*/ 6342 h 113420"/>
                  <a:gd name="connsiteX32" fmla="*/ 73008 w 117845"/>
                  <a:gd name="connsiteY32" fmla="*/ 5900 h 113420"/>
                  <a:gd name="connsiteX33" fmla="*/ 69763 w 117845"/>
                  <a:gd name="connsiteY33" fmla="*/ 7375 h 113420"/>
                  <a:gd name="connsiteX34" fmla="*/ 68436 w 117845"/>
                  <a:gd name="connsiteY34" fmla="*/ 9144 h 113420"/>
                  <a:gd name="connsiteX35" fmla="*/ 68141 w 117845"/>
                  <a:gd name="connsiteY35" fmla="*/ 10177 h 113420"/>
                  <a:gd name="connsiteX36" fmla="*/ 68436 w 117845"/>
                  <a:gd name="connsiteY36" fmla="*/ 11209 h 113420"/>
                  <a:gd name="connsiteX37" fmla="*/ 67846 w 117845"/>
                  <a:gd name="connsiteY37" fmla="*/ 11799 h 113420"/>
                  <a:gd name="connsiteX38" fmla="*/ 66371 w 117845"/>
                  <a:gd name="connsiteY38" fmla="*/ 12094 h 113420"/>
                  <a:gd name="connsiteX39" fmla="*/ 65191 w 117845"/>
                  <a:gd name="connsiteY39" fmla="*/ 13274 h 113420"/>
                  <a:gd name="connsiteX40" fmla="*/ 64454 w 117845"/>
                  <a:gd name="connsiteY40" fmla="*/ 15339 h 113420"/>
                  <a:gd name="connsiteX41" fmla="*/ 64454 w 117845"/>
                  <a:gd name="connsiteY41" fmla="*/ 16961 h 113420"/>
                  <a:gd name="connsiteX42" fmla="*/ 64749 w 117845"/>
                  <a:gd name="connsiteY42" fmla="*/ 18141 h 113420"/>
                  <a:gd name="connsiteX43" fmla="*/ 64011 w 117845"/>
                  <a:gd name="connsiteY43" fmla="*/ 19026 h 113420"/>
                  <a:gd name="connsiteX44" fmla="*/ 62094 w 117845"/>
                  <a:gd name="connsiteY44" fmla="*/ 19616 h 113420"/>
                  <a:gd name="connsiteX45" fmla="*/ 59734 w 117845"/>
                  <a:gd name="connsiteY45" fmla="*/ 21386 h 113420"/>
                  <a:gd name="connsiteX46" fmla="*/ 57079 w 117845"/>
                  <a:gd name="connsiteY46" fmla="*/ 24484 h 113420"/>
                  <a:gd name="connsiteX47" fmla="*/ 54424 w 117845"/>
                  <a:gd name="connsiteY47" fmla="*/ 26548 h 113420"/>
                  <a:gd name="connsiteX48" fmla="*/ 51769 w 117845"/>
                  <a:gd name="connsiteY48" fmla="*/ 27728 h 113420"/>
                  <a:gd name="connsiteX49" fmla="*/ 50442 w 117845"/>
                  <a:gd name="connsiteY49" fmla="*/ 29056 h 113420"/>
                  <a:gd name="connsiteX50" fmla="*/ 50442 w 117845"/>
                  <a:gd name="connsiteY50" fmla="*/ 30973 h 113420"/>
                  <a:gd name="connsiteX51" fmla="*/ 49852 w 117845"/>
                  <a:gd name="connsiteY51" fmla="*/ 30973 h 113420"/>
                  <a:gd name="connsiteX52" fmla="*/ 48967 w 117845"/>
                  <a:gd name="connsiteY52" fmla="*/ 31415 h 113420"/>
                  <a:gd name="connsiteX53" fmla="*/ 43805 w 117845"/>
                  <a:gd name="connsiteY53" fmla="*/ 28171 h 113420"/>
                  <a:gd name="connsiteX54" fmla="*/ 42330 w 117845"/>
                  <a:gd name="connsiteY54" fmla="*/ 25958 h 113420"/>
                  <a:gd name="connsiteX55" fmla="*/ 41003 w 117845"/>
                  <a:gd name="connsiteY55" fmla="*/ 26253 h 113420"/>
                  <a:gd name="connsiteX56" fmla="*/ 39380 w 117845"/>
                  <a:gd name="connsiteY56" fmla="*/ 27433 h 113420"/>
                  <a:gd name="connsiteX57" fmla="*/ 37168 w 117845"/>
                  <a:gd name="connsiteY57" fmla="*/ 29941 h 113420"/>
                  <a:gd name="connsiteX58" fmla="*/ 34660 w 117845"/>
                  <a:gd name="connsiteY58" fmla="*/ 33333 h 113420"/>
                  <a:gd name="connsiteX59" fmla="*/ 33481 w 117845"/>
                  <a:gd name="connsiteY59" fmla="*/ 33775 h 113420"/>
                  <a:gd name="connsiteX60" fmla="*/ 27433 w 117845"/>
                  <a:gd name="connsiteY60" fmla="*/ 33333 h 113420"/>
                  <a:gd name="connsiteX61" fmla="*/ 24189 w 117845"/>
                  <a:gd name="connsiteY61" fmla="*/ 33628 h 113420"/>
                  <a:gd name="connsiteX62" fmla="*/ 23598 w 117845"/>
                  <a:gd name="connsiteY62" fmla="*/ 34070 h 113420"/>
                  <a:gd name="connsiteX63" fmla="*/ 23304 w 117845"/>
                  <a:gd name="connsiteY63" fmla="*/ 35398 h 113420"/>
                  <a:gd name="connsiteX64" fmla="*/ 23304 w 117845"/>
                  <a:gd name="connsiteY64" fmla="*/ 37020 h 113420"/>
                  <a:gd name="connsiteX65" fmla="*/ 24336 w 117845"/>
                  <a:gd name="connsiteY65" fmla="*/ 43067 h 113420"/>
                  <a:gd name="connsiteX66" fmla="*/ 24778 w 117845"/>
                  <a:gd name="connsiteY66" fmla="*/ 45575 h 113420"/>
                  <a:gd name="connsiteX67" fmla="*/ 24336 w 117845"/>
                  <a:gd name="connsiteY67" fmla="*/ 46312 h 113420"/>
                  <a:gd name="connsiteX68" fmla="*/ 22714 w 117845"/>
                  <a:gd name="connsiteY68" fmla="*/ 46312 h 113420"/>
                  <a:gd name="connsiteX69" fmla="*/ 20649 w 117845"/>
                  <a:gd name="connsiteY69" fmla="*/ 46755 h 113420"/>
                  <a:gd name="connsiteX70" fmla="*/ 19469 w 117845"/>
                  <a:gd name="connsiteY70" fmla="*/ 47935 h 113420"/>
                  <a:gd name="connsiteX71" fmla="*/ 19174 w 117845"/>
                  <a:gd name="connsiteY71" fmla="*/ 49115 h 113420"/>
                  <a:gd name="connsiteX72" fmla="*/ 19174 w 117845"/>
                  <a:gd name="connsiteY72" fmla="*/ 50737 h 113420"/>
                  <a:gd name="connsiteX73" fmla="*/ 18436 w 117845"/>
                  <a:gd name="connsiteY73" fmla="*/ 52359 h 113420"/>
                  <a:gd name="connsiteX74" fmla="*/ 17109 w 117845"/>
                  <a:gd name="connsiteY74" fmla="*/ 53539 h 113420"/>
                  <a:gd name="connsiteX75" fmla="*/ 15781 w 117845"/>
                  <a:gd name="connsiteY75" fmla="*/ 53982 h 113420"/>
                  <a:gd name="connsiteX76" fmla="*/ 8555 w 117845"/>
                  <a:gd name="connsiteY76" fmla="*/ 54277 h 113420"/>
                  <a:gd name="connsiteX77" fmla="*/ 8555 w 117845"/>
                  <a:gd name="connsiteY77" fmla="*/ 55014 h 113420"/>
                  <a:gd name="connsiteX78" fmla="*/ 7227 w 117845"/>
                  <a:gd name="connsiteY78" fmla="*/ 55752 h 113420"/>
                  <a:gd name="connsiteX79" fmla="*/ 6342 w 117845"/>
                  <a:gd name="connsiteY79" fmla="*/ 55752 h 113420"/>
                  <a:gd name="connsiteX80" fmla="*/ 4425 w 117845"/>
                  <a:gd name="connsiteY80" fmla="*/ 54129 h 113420"/>
                  <a:gd name="connsiteX81" fmla="*/ 3245 w 117845"/>
                  <a:gd name="connsiteY81" fmla="*/ 52654 h 113420"/>
                  <a:gd name="connsiteX82" fmla="*/ 2212 w 117845"/>
                  <a:gd name="connsiteY82" fmla="*/ 52654 h 113420"/>
                  <a:gd name="connsiteX83" fmla="*/ 0 w 117845"/>
                  <a:gd name="connsiteY83" fmla="*/ 54572 h 113420"/>
                  <a:gd name="connsiteX84" fmla="*/ 0 w 117845"/>
                  <a:gd name="connsiteY84" fmla="*/ 56194 h 113420"/>
                  <a:gd name="connsiteX85" fmla="*/ 5457 w 117845"/>
                  <a:gd name="connsiteY85" fmla="*/ 60029 h 113420"/>
                  <a:gd name="connsiteX86" fmla="*/ 12537 w 117845"/>
                  <a:gd name="connsiteY86" fmla="*/ 66666 h 113420"/>
                  <a:gd name="connsiteX87" fmla="*/ 14159 w 117845"/>
                  <a:gd name="connsiteY87" fmla="*/ 68583 h 113420"/>
                  <a:gd name="connsiteX88" fmla="*/ 21386 w 117845"/>
                  <a:gd name="connsiteY88" fmla="*/ 73451 h 113420"/>
                  <a:gd name="connsiteX89" fmla="*/ 23894 w 117845"/>
                  <a:gd name="connsiteY89" fmla="*/ 75811 h 113420"/>
                  <a:gd name="connsiteX90" fmla="*/ 26548 w 117845"/>
                  <a:gd name="connsiteY90" fmla="*/ 80383 h 113420"/>
                  <a:gd name="connsiteX91" fmla="*/ 31416 w 117845"/>
                  <a:gd name="connsiteY91" fmla="*/ 86725 h 113420"/>
                  <a:gd name="connsiteX92" fmla="*/ 44690 w 117845"/>
                  <a:gd name="connsiteY92" fmla="*/ 97492 h 113420"/>
                  <a:gd name="connsiteX93" fmla="*/ 48082 w 117845"/>
                  <a:gd name="connsiteY93" fmla="*/ 101031 h 113420"/>
                  <a:gd name="connsiteX94" fmla="*/ 50295 w 117845"/>
                  <a:gd name="connsiteY94" fmla="*/ 103981 h 113420"/>
                  <a:gd name="connsiteX95" fmla="*/ 50295 w 117845"/>
                  <a:gd name="connsiteY95" fmla="*/ 104719 h 113420"/>
                  <a:gd name="connsiteX96" fmla="*/ 50884 w 117845"/>
                  <a:gd name="connsiteY96" fmla="*/ 104719 h 113420"/>
                  <a:gd name="connsiteX97" fmla="*/ 51327 w 117845"/>
                  <a:gd name="connsiteY97" fmla="*/ 104276 h 113420"/>
                  <a:gd name="connsiteX98" fmla="*/ 51622 w 117845"/>
                  <a:gd name="connsiteY98" fmla="*/ 103834 h 113420"/>
                  <a:gd name="connsiteX99" fmla="*/ 52654 w 117845"/>
                  <a:gd name="connsiteY99" fmla="*/ 102359 h 113420"/>
                  <a:gd name="connsiteX100" fmla="*/ 53539 w 117845"/>
                  <a:gd name="connsiteY100" fmla="*/ 101474 h 113420"/>
                  <a:gd name="connsiteX101" fmla="*/ 54572 w 117845"/>
                  <a:gd name="connsiteY101" fmla="*/ 101474 h 113420"/>
                  <a:gd name="connsiteX102" fmla="*/ 55752 w 117845"/>
                  <a:gd name="connsiteY102" fmla="*/ 101917 h 113420"/>
                  <a:gd name="connsiteX103" fmla="*/ 60176 w 117845"/>
                  <a:gd name="connsiteY103" fmla="*/ 103539 h 113420"/>
                  <a:gd name="connsiteX104" fmla="*/ 65191 w 117845"/>
                  <a:gd name="connsiteY104" fmla="*/ 105309 h 113420"/>
                  <a:gd name="connsiteX105" fmla="*/ 72271 w 117845"/>
                  <a:gd name="connsiteY105" fmla="*/ 107816 h 113420"/>
                  <a:gd name="connsiteX106" fmla="*/ 75220 w 117845"/>
                  <a:gd name="connsiteY106" fmla="*/ 106194 h 113420"/>
                  <a:gd name="connsiteX107" fmla="*/ 77728 w 117845"/>
                  <a:gd name="connsiteY107" fmla="*/ 105014 h 113420"/>
                  <a:gd name="connsiteX108" fmla="*/ 79498 w 117845"/>
                  <a:gd name="connsiteY108" fmla="*/ 105014 h 113420"/>
                  <a:gd name="connsiteX109" fmla="*/ 83332 w 117845"/>
                  <a:gd name="connsiteY109" fmla="*/ 106636 h 113420"/>
                  <a:gd name="connsiteX110" fmla="*/ 85545 w 117845"/>
                  <a:gd name="connsiteY110" fmla="*/ 107079 h 113420"/>
                  <a:gd name="connsiteX111" fmla="*/ 86872 w 117845"/>
                  <a:gd name="connsiteY111" fmla="*/ 107079 h 113420"/>
                  <a:gd name="connsiteX112" fmla="*/ 89232 w 117845"/>
                  <a:gd name="connsiteY112" fmla="*/ 108996 h 113420"/>
                  <a:gd name="connsiteX113" fmla="*/ 90560 w 117845"/>
                  <a:gd name="connsiteY113" fmla="*/ 110618 h 113420"/>
                  <a:gd name="connsiteX114" fmla="*/ 90560 w 117845"/>
                  <a:gd name="connsiteY114" fmla="*/ 111651 h 113420"/>
                  <a:gd name="connsiteX115" fmla="*/ 91445 w 117845"/>
                  <a:gd name="connsiteY115" fmla="*/ 112241 h 113420"/>
                  <a:gd name="connsiteX116" fmla="*/ 93362 w 117845"/>
                  <a:gd name="connsiteY116" fmla="*/ 112241 h 113420"/>
                  <a:gd name="connsiteX117" fmla="*/ 97934 w 117845"/>
                  <a:gd name="connsiteY117" fmla="*/ 113421 h 113420"/>
                  <a:gd name="connsiteX118" fmla="*/ 100737 w 117845"/>
                  <a:gd name="connsiteY118" fmla="*/ 113421 h 113420"/>
                  <a:gd name="connsiteX119" fmla="*/ 103244 w 117845"/>
                  <a:gd name="connsiteY119" fmla="*/ 112093 h 113420"/>
                  <a:gd name="connsiteX120" fmla="*/ 104719 w 117845"/>
                  <a:gd name="connsiteY120" fmla="*/ 110766 h 113420"/>
                  <a:gd name="connsiteX121" fmla="*/ 105161 w 117845"/>
                  <a:gd name="connsiteY121" fmla="*/ 108701 h 113420"/>
                  <a:gd name="connsiteX122" fmla="*/ 103244 w 117845"/>
                  <a:gd name="connsiteY122" fmla="*/ 108259 h 113420"/>
                  <a:gd name="connsiteX123" fmla="*/ 101769 w 117845"/>
                  <a:gd name="connsiteY123" fmla="*/ 106194 h 113420"/>
                  <a:gd name="connsiteX124" fmla="*/ 100146 w 117845"/>
                  <a:gd name="connsiteY124" fmla="*/ 103096 h 113420"/>
                  <a:gd name="connsiteX125" fmla="*/ 99262 w 117845"/>
                  <a:gd name="connsiteY125" fmla="*/ 98672 h 113420"/>
                  <a:gd name="connsiteX126" fmla="*/ 99557 w 117845"/>
                  <a:gd name="connsiteY126" fmla="*/ 97197 h 113420"/>
                  <a:gd name="connsiteX127" fmla="*/ 100294 w 117845"/>
                  <a:gd name="connsiteY127" fmla="*/ 95279 h 113420"/>
                  <a:gd name="connsiteX128" fmla="*/ 101621 w 117845"/>
                  <a:gd name="connsiteY128" fmla="*/ 93214 h 113420"/>
                  <a:gd name="connsiteX129" fmla="*/ 102506 w 117845"/>
                  <a:gd name="connsiteY129" fmla="*/ 91592 h 113420"/>
                  <a:gd name="connsiteX130" fmla="*/ 105014 w 117845"/>
                  <a:gd name="connsiteY130" fmla="*/ 89675 h 113420"/>
                  <a:gd name="connsiteX131" fmla="*/ 104719 w 117845"/>
                  <a:gd name="connsiteY131" fmla="*/ 87462 h 113420"/>
                  <a:gd name="connsiteX132" fmla="*/ 103686 w 117845"/>
                  <a:gd name="connsiteY132" fmla="*/ 84807 h 113420"/>
                  <a:gd name="connsiteX133" fmla="*/ 102359 w 117845"/>
                  <a:gd name="connsiteY133" fmla="*/ 84807 h 113420"/>
                  <a:gd name="connsiteX134" fmla="*/ 101326 w 117845"/>
                  <a:gd name="connsiteY134" fmla="*/ 84512 h 113420"/>
                  <a:gd name="connsiteX135" fmla="*/ 100442 w 117845"/>
                  <a:gd name="connsiteY135" fmla="*/ 83923 h 113420"/>
                  <a:gd name="connsiteX136" fmla="*/ 100884 w 117845"/>
                  <a:gd name="connsiteY136" fmla="*/ 83037 h 113420"/>
                  <a:gd name="connsiteX137" fmla="*/ 102064 w 117845"/>
                  <a:gd name="connsiteY137" fmla="*/ 82153 h 113420"/>
                  <a:gd name="connsiteX138" fmla="*/ 102064 w 117845"/>
                  <a:gd name="connsiteY138" fmla="*/ 78760 h 113420"/>
                  <a:gd name="connsiteX139" fmla="*/ 103539 w 117845"/>
                  <a:gd name="connsiteY139" fmla="*/ 78760 h 113420"/>
                  <a:gd name="connsiteX140" fmla="*/ 103981 w 117845"/>
                  <a:gd name="connsiteY140" fmla="*/ 79498 h 113420"/>
                  <a:gd name="connsiteX141" fmla="*/ 104424 w 117845"/>
                  <a:gd name="connsiteY141" fmla="*/ 79498 h 113420"/>
                  <a:gd name="connsiteX142" fmla="*/ 104719 w 117845"/>
                  <a:gd name="connsiteY142" fmla="*/ 74335 h 113420"/>
                  <a:gd name="connsiteX143" fmla="*/ 105161 w 117845"/>
                  <a:gd name="connsiteY143" fmla="*/ 72713 h 113420"/>
                  <a:gd name="connsiteX144" fmla="*/ 104719 w 117845"/>
                  <a:gd name="connsiteY144" fmla="*/ 71386 h 113420"/>
                  <a:gd name="connsiteX145" fmla="*/ 103391 w 117845"/>
                  <a:gd name="connsiteY145" fmla="*/ 69616 h 113420"/>
                  <a:gd name="connsiteX146" fmla="*/ 102359 w 117845"/>
                  <a:gd name="connsiteY146" fmla="*/ 67109 h 113420"/>
                  <a:gd name="connsiteX147" fmla="*/ 103244 w 117845"/>
                  <a:gd name="connsiteY147" fmla="*/ 65781 h 113420"/>
                  <a:gd name="connsiteX148" fmla="*/ 104276 w 117845"/>
                  <a:gd name="connsiteY148" fmla="*/ 65339 h 113420"/>
                  <a:gd name="connsiteX149" fmla="*/ 105751 w 117845"/>
                  <a:gd name="connsiteY149" fmla="*/ 64159 h 113420"/>
                  <a:gd name="connsiteX150" fmla="*/ 106636 w 117845"/>
                  <a:gd name="connsiteY150" fmla="*/ 61504 h 113420"/>
                  <a:gd name="connsiteX151" fmla="*/ 107079 w 117845"/>
                  <a:gd name="connsiteY151" fmla="*/ 62684 h 113420"/>
                  <a:gd name="connsiteX152" fmla="*/ 106784 w 117845"/>
                  <a:gd name="connsiteY152" fmla="*/ 65044 h 113420"/>
                  <a:gd name="connsiteX153" fmla="*/ 105899 w 117845"/>
                  <a:gd name="connsiteY153" fmla="*/ 66814 h 113420"/>
                  <a:gd name="connsiteX154" fmla="*/ 105899 w 117845"/>
                  <a:gd name="connsiteY154" fmla="*/ 68288 h 113420"/>
                  <a:gd name="connsiteX155" fmla="*/ 106636 w 117845"/>
                  <a:gd name="connsiteY155" fmla="*/ 69911 h 113420"/>
                  <a:gd name="connsiteX156" fmla="*/ 107374 w 117845"/>
                  <a:gd name="connsiteY156" fmla="*/ 69911 h 113420"/>
                  <a:gd name="connsiteX157" fmla="*/ 108849 w 117845"/>
                  <a:gd name="connsiteY157" fmla="*/ 69468 h 113420"/>
                  <a:gd name="connsiteX158" fmla="*/ 108849 w 117845"/>
                  <a:gd name="connsiteY158" fmla="*/ 66814 h 113420"/>
                  <a:gd name="connsiteX159" fmla="*/ 108111 w 117845"/>
                  <a:gd name="connsiteY159" fmla="*/ 64601 h 113420"/>
                  <a:gd name="connsiteX160" fmla="*/ 108849 w 117845"/>
                  <a:gd name="connsiteY160" fmla="*/ 55457 h 113420"/>
                  <a:gd name="connsiteX161" fmla="*/ 107521 w 117845"/>
                  <a:gd name="connsiteY161" fmla="*/ 45575 h 113420"/>
                  <a:gd name="connsiteX162" fmla="*/ 109438 w 117845"/>
                  <a:gd name="connsiteY162" fmla="*/ 34513 h 113420"/>
                  <a:gd name="connsiteX163" fmla="*/ 111503 w 117845"/>
                  <a:gd name="connsiteY163" fmla="*/ 27728 h 113420"/>
                  <a:gd name="connsiteX164" fmla="*/ 113273 w 117845"/>
                  <a:gd name="connsiteY164" fmla="*/ 26106 h 113420"/>
                  <a:gd name="connsiteX165" fmla="*/ 115043 w 117845"/>
                  <a:gd name="connsiteY165" fmla="*/ 23598 h 113420"/>
                  <a:gd name="connsiteX166" fmla="*/ 116813 w 117845"/>
                  <a:gd name="connsiteY166" fmla="*/ 20649 h 113420"/>
                  <a:gd name="connsiteX167" fmla="*/ 117403 w 117845"/>
                  <a:gd name="connsiteY167" fmla="*/ 18731 h 113420"/>
                  <a:gd name="connsiteX168" fmla="*/ 114453 w 117845"/>
                  <a:gd name="connsiteY168" fmla="*/ 7817 h 113420"/>
                  <a:gd name="connsiteX169" fmla="*/ 113421 w 117845"/>
                  <a:gd name="connsiteY169" fmla="*/ 7375 h 113420"/>
                  <a:gd name="connsiteX170" fmla="*/ 112536 w 117845"/>
                  <a:gd name="connsiteY170" fmla="*/ 7375 h 113420"/>
                  <a:gd name="connsiteX171" fmla="*/ 111503 w 117845"/>
                  <a:gd name="connsiteY171" fmla="*/ 5752 h 113420"/>
                  <a:gd name="connsiteX172" fmla="*/ 112093 w 117845"/>
                  <a:gd name="connsiteY172" fmla="*/ 4572 h 113420"/>
                  <a:gd name="connsiteX173" fmla="*/ 113273 w 117845"/>
                  <a:gd name="connsiteY173" fmla="*/ 3687 h 113420"/>
                  <a:gd name="connsiteX174" fmla="*/ 40855 w 117845"/>
                  <a:gd name="connsiteY174" fmla="*/ 74188 h 113420"/>
                  <a:gd name="connsiteX175" fmla="*/ 39085 w 117845"/>
                  <a:gd name="connsiteY175" fmla="*/ 74778 h 113420"/>
                  <a:gd name="connsiteX176" fmla="*/ 36873 w 117845"/>
                  <a:gd name="connsiteY176" fmla="*/ 75073 h 113420"/>
                  <a:gd name="connsiteX177" fmla="*/ 35545 w 117845"/>
                  <a:gd name="connsiteY177" fmla="*/ 75073 h 113420"/>
                  <a:gd name="connsiteX178" fmla="*/ 35545 w 117845"/>
                  <a:gd name="connsiteY178" fmla="*/ 74188 h 113420"/>
                  <a:gd name="connsiteX179" fmla="*/ 35988 w 117845"/>
                  <a:gd name="connsiteY179" fmla="*/ 73303 h 113420"/>
                  <a:gd name="connsiteX180" fmla="*/ 35988 w 117845"/>
                  <a:gd name="connsiteY180" fmla="*/ 72713 h 113420"/>
                  <a:gd name="connsiteX181" fmla="*/ 35250 w 117845"/>
                  <a:gd name="connsiteY181" fmla="*/ 72271 h 113420"/>
                  <a:gd name="connsiteX182" fmla="*/ 31416 w 117845"/>
                  <a:gd name="connsiteY182" fmla="*/ 72271 h 113420"/>
                  <a:gd name="connsiteX183" fmla="*/ 29941 w 117845"/>
                  <a:gd name="connsiteY183" fmla="*/ 71681 h 113420"/>
                  <a:gd name="connsiteX184" fmla="*/ 28761 w 117845"/>
                  <a:gd name="connsiteY184" fmla="*/ 70648 h 113420"/>
                  <a:gd name="connsiteX185" fmla="*/ 28318 w 117845"/>
                  <a:gd name="connsiteY185" fmla="*/ 69616 h 113420"/>
                  <a:gd name="connsiteX186" fmla="*/ 28318 w 117845"/>
                  <a:gd name="connsiteY186" fmla="*/ 68878 h 113420"/>
                  <a:gd name="connsiteX187" fmla="*/ 29498 w 117845"/>
                  <a:gd name="connsiteY187" fmla="*/ 68878 h 113420"/>
                  <a:gd name="connsiteX188" fmla="*/ 31563 w 117845"/>
                  <a:gd name="connsiteY188" fmla="*/ 68288 h 113420"/>
                  <a:gd name="connsiteX189" fmla="*/ 33333 w 117845"/>
                  <a:gd name="connsiteY189" fmla="*/ 67403 h 113420"/>
                  <a:gd name="connsiteX190" fmla="*/ 34955 w 117845"/>
                  <a:gd name="connsiteY190" fmla="*/ 66961 h 113420"/>
                  <a:gd name="connsiteX191" fmla="*/ 36135 w 117845"/>
                  <a:gd name="connsiteY191" fmla="*/ 66961 h 113420"/>
                  <a:gd name="connsiteX192" fmla="*/ 37610 w 117845"/>
                  <a:gd name="connsiteY192" fmla="*/ 69468 h 113420"/>
                  <a:gd name="connsiteX193" fmla="*/ 39528 w 117845"/>
                  <a:gd name="connsiteY193" fmla="*/ 71238 h 113420"/>
                  <a:gd name="connsiteX194" fmla="*/ 40560 w 117845"/>
                  <a:gd name="connsiteY194" fmla="*/ 70943 h 113420"/>
                  <a:gd name="connsiteX195" fmla="*/ 41003 w 117845"/>
                  <a:gd name="connsiteY195" fmla="*/ 71386 h 113420"/>
                  <a:gd name="connsiteX196" fmla="*/ 41003 w 117845"/>
                  <a:gd name="connsiteY196" fmla="*/ 74188 h 113420"/>
                  <a:gd name="connsiteX197" fmla="*/ 74778 w 117845"/>
                  <a:gd name="connsiteY197" fmla="*/ 104276 h 113420"/>
                  <a:gd name="connsiteX198" fmla="*/ 73746 w 117845"/>
                  <a:gd name="connsiteY198" fmla="*/ 104719 h 113420"/>
                  <a:gd name="connsiteX199" fmla="*/ 72271 w 117845"/>
                  <a:gd name="connsiteY199" fmla="*/ 105014 h 113420"/>
                  <a:gd name="connsiteX200" fmla="*/ 71091 w 117845"/>
                  <a:gd name="connsiteY200" fmla="*/ 104571 h 113420"/>
                  <a:gd name="connsiteX201" fmla="*/ 69321 w 117845"/>
                  <a:gd name="connsiteY201" fmla="*/ 104571 h 113420"/>
                  <a:gd name="connsiteX202" fmla="*/ 66518 w 117845"/>
                  <a:gd name="connsiteY202" fmla="*/ 103834 h 113420"/>
                  <a:gd name="connsiteX203" fmla="*/ 62536 w 117845"/>
                  <a:gd name="connsiteY203" fmla="*/ 102654 h 113420"/>
                  <a:gd name="connsiteX204" fmla="*/ 58554 w 117845"/>
                  <a:gd name="connsiteY204" fmla="*/ 101326 h 113420"/>
                  <a:gd name="connsiteX205" fmla="*/ 55752 w 117845"/>
                  <a:gd name="connsiteY205" fmla="*/ 100294 h 113420"/>
                  <a:gd name="connsiteX206" fmla="*/ 53982 w 117845"/>
                  <a:gd name="connsiteY206" fmla="*/ 99409 h 113420"/>
                  <a:gd name="connsiteX207" fmla="*/ 52507 w 117845"/>
                  <a:gd name="connsiteY207" fmla="*/ 98524 h 113420"/>
                  <a:gd name="connsiteX208" fmla="*/ 51327 w 117845"/>
                  <a:gd name="connsiteY208" fmla="*/ 97639 h 113420"/>
                  <a:gd name="connsiteX209" fmla="*/ 50442 w 117845"/>
                  <a:gd name="connsiteY209" fmla="*/ 96754 h 113420"/>
                  <a:gd name="connsiteX210" fmla="*/ 49557 w 117845"/>
                  <a:gd name="connsiteY210" fmla="*/ 95279 h 113420"/>
                  <a:gd name="connsiteX211" fmla="*/ 48377 w 117845"/>
                  <a:gd name="connsiteY211" fmla="*/ 93214 h 113420"/>
                  <a:gd name="connsiteX212" fmla="*/ 47345 w 117845"/>
                  <a:gd name="connsiteY212" fmla="*/ 91149 h 113420"/>
                  <a:gd name="connsiteX213" fmla="*/ 46755 w 117845"/>
                  <a:gd name="connsiteY213" fmla="*/ 89527 h 113420"/>
                  <a:gd name="connsiteX214" fmla="*/ 46460 w 117845"/>
                  <a:gd name="connsiteY214" fmla="*/ 88495 h 113420"/>
                  <a:gd name="connsiteX215" fmla="*/ 46165 w 117845"/>
                  <a:gd name="connsiteY215" fmla="*/ 88052 h 113420"/>
                  <a:gd name="connsiteX216" fmla="*/ 45870 w 117845"/>
                  <a:gd name="connsiteY216" fmla="*/ 88052 h 113420"/>
                  <a:gd name="connsiteX217" fmla="*/ 45575 w 117845"/>
                  <a:gd name="connsiteY217" fmla="*/ 87610 h 113420"/>
                  <a:gd name="connsiteX218" fmla="*/ 45575 w 117845"/>
                  <a:gd name="connsiteY218" fmla="*/ 85250 h 113420"/>
                  <a:gd name="connsiteX219" fmla="*/ 45280 w 117845"/>
                  <a:gd name="connsiteY219" fmla="*/ 83185 h 113420"/>
                  <a:gd name="connsiteX220" fmla="*/ 45280 w 117845"/>
                  <a:gd name="connsiteY220" fmla="*/ 79793 h 113420"/>
                  <a:gd name="connsiteX221" fmla="*/ 45575 w 117845"/>
                  <a:gd name="connsiteY221" fmla="*/ 78908 h 113420"/>
                  <a:gd name="connsiteX222" fmla="*/ 46165 w 117845"/>
                  <a:gd name="connsiteY222" fmla="*/ 77285 h 113420"/>
                  <a:gd name="connsiteX223" fmla="*/ 47050 w 117845"/>
                  <a:gd name="connsiteY223" fmla="*/ 76990 h 113420"/>
                  <a:gd name="connsiteX224" fmla="*/ 48082 w 117845"/>
                  <a:gd name="connsiteY224" fmla="*/ 76990 h 113420"/>
                  <a:gd name="connsiteX225" fmla="*/ 49262 w 117845"/>
                  <a:gd name="connsiteY225" fmla="*/ 77433 h 113420"/>
                  <a:gd name="connsiteX226" fmla="*/ 51179 w 117845"/>
                  <a:gd name="connsiteY226" fmla="*/ 78170 h 113420"/>
                  <a:gd name="connsiteX227" fmla="*/ 53392 w 117845"/>
                  <a:gd name="connsiteY227" fmla="*/ 79498 h 113420"/>
                  <a:gd name="connsiteX228" fmla="*/ 55309 w 117845"/>
                  <a:gd name="connsiteY228" fmla="*/ 80973 h 113420"/>
                  <a:gd name="connsiteX229" fmla="*/ 57227 w 117845"/>
                  <a:gd name="connsiteY229" fmla="*/ 82448 h 113420"/>
                  <a:gd name="connsiteX230" fmla="*/ 59292 w 117845"/>
                  <a:gd name="connsiteY230" fmla="*/ 83628 h 113420"/>
                  <a:gd name="connsiteX231" fmla="*/ 61946 w 117845"/>
                  <a:gd name="connsiteY231" fmla="*/ 85545 h 113420"/>
                  <a:gd name="connsiteX232" fmla="*/ 65339 w 117845"/>
                  <a:gd name="connsiteY232" fmla="*/ 88642 h 113420"/>
                  <a:gd name="connsiteX233" fmla="*/ 68583 w 117845"/>
                  <a:gd name="connsiteY233" fmla="*/ 92182 h 113420"/>
                  <a:gd name="connsiteX234" fmla="*/ 70943 w 117845"/>
                  <a:gd name="connsiteY234" fmla="*/ 95132 h 113420"/>
                  <a:gd name="connsiteX235" fmla="*/ 72418 w 117845"/>
                  <a:gd name="connsiteY235" fmla="*/ 97344 h 113420"/>
                  <a:gd name="connsiteX236" fmla="*/ 73598 w 117845"/>
                  <a:gd name="connsiteY236" fmla="*/ 99114 h 113420"/>
                  <a:gd name="connsiteX237" fmla="*/ 74188 w 117845"/>
                  <a:gd name="connsiteY237" fmla="*/ 100589 h 113420"/>
                  <a:gd name="connsiteX238" fmla="*/ 74483 w 117845"/>
                  <a:gd name="connsiteY238" fmla="*/ 101917 h 113420"/>
                  <a:gd name="connsiteX239" fmla="*/ 74778 w 117845"/>
                  <a:gd name="connsiteY239" fmla="*/ 102949 h 113420"/>
                  <a:gd name="connsiteX240" fmla="*/ 73893 w 117845"/>
                  <a:gd name="connsiteY240" fmla="*/ 104276 h 1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17845" h="113420">
                    <a:moveTo>
                      <a:pt x="112978" y="2950"/>
                    </a:moveTo>
                    <a:lnTo>
                      <a:pt x="114011" y="3245"/>
                    </a:lnTo>
                    <a:lnTo>
                      <a:pt x="114011" y="5605"/>
                    </a:lnTo>
                    <a:lnTo>
                      <a:pt x="114748" y="5310"/>
                    </a:lnTo>
                    <a:lnTo>
                      <a:pt x="116371" y="2065"/>
                    </a:lnTo>
                    <a:lnTo>
                      <a:pt x="117108" y="1475"/>
                    </a:lnTo>
                    <a:lnTo>
                      <a:pt x="117846" y="442"/>
                    </a:lnTo>
                    <a:lnTo>
                      <a:pt x="111061" y="0"/>
                    </a:lnTo>
                    <a:lnTo>
                      <a:pt x="107816" y="885"/>
                    </a:lnTo>
                    <a:lnTo>
                      <a:pt x="106489" y="2802"/>
                    </a:lnTo>
                    <a:lnTo>
                      <a:pt x="105309" y="3687"/>
                    </a:lnTo>
                    <a:lnTo>
                      <a:pt x="104276" y="3687"/>
                    </a:lnTo>
                    <a:lnTo>
                      <a:pt x="102211" y="4277"/>
                    </a:lnTo>
                    <a:lnTo>
                      <a:pt x="99114" y="5900"/>
                    </a:lnTo>
                    <a:lnTo>
                      <a:pt x="96312" y="6490"/>
                    </a:lnTo>
                    <a:lnTo>
                      <a:pt x="93804" y="6047"/>
                    </a:lnTo>
                    <a:lnTo>
                      <a:pt x="93067" y="6490"/>
                    </a:lnTo>
                    <a:lnTo>
                      <a:pt x="93067" y="7080"/>
                    </a:lnTo>
                    <a:lnTo>
                      <a:pt x="92477" y="7670"/>
                    </a:lnTo>
                    <a:lnTo>
                      <a:pt x="91592" y="7964"/>
                    </a:lnTo>
                    <a:lnTo>
                      <a:pt x="90560" y="7964"/>
                    </a:lnTo>
                    <a:lnTo>
                      <a:pt x="89380" y="7227"/>
                    </a:lnTo>
                    <a:lnTo>
                      <a:pt x="88790" y="7522"/>
                    </a:lnTo>
                    <a:lnTo>
                      <a:pt x="88790" y="8555"/>
                    </a:lnTo>
                    <a:lnTo>
                      <a:pt x="88052" y="8849"/>
                    </a:lnTo>
                    <a:lnTo>
                      <a:pt x="86872" y="8407"/>
                    </a:lnTo>
                    <a:lnTo>
                      <a:pt x="85397" y="8849"/>
                    </a:lnTo>
                    <a:lnTo>
                      <a:pt x="83775" y="10177"/>
                    </a:lnTo>
                    <a:lnTo>
                      <a:pt x="81563" y="10472"/>
                    </a:lnTo>
                    <a:lnTo>
                      <a:pt x="78760" y="9734"/>
                    </a:lnTo>
                    <a:lnTo>
                      <a:pt x="76548" y="8407"/>
                    </a:lnTo>
                    <a:lnTo>
                      <a:pt x="74926" y="6342"/>
                    </a:lnTo>
                    <a:lnTo>
                      <a:pt x="73008" y="5900"/>
                    </a:lnTo>
                    <a:lnTo>
                      <a:pt x="69763" y="7375"/>
                    </a:lnTo>
                    <a:lnTo>
                      <a:pt x="68436" y="9144"/>
                    </a:lnTo>
                    <a:lnTo>
                      <a:pt x="68141" y="10177"/>
                    </a:lnTo>
                    <a:lnTo>
                      <a:pt x="68436" y="11209"/>
                    </a:lnTo>
                    <a:lnTo>
                      <a:pt x="67846" y="11799"/>
                    </a:lnTo>
                    <a:lnTo>
                      <a:pt x="66371" y="12094"/>
                    </a:lnTo>
                    <a:lnTo>
                      <a:pt x="65191" y="13274"/>
                    </a:lnTo>
                    <a:lnTo>
                      <a:pt x="64454" y="15339"/>
                    </a:lnTo>
                    <a:lnTo>
                      <a:pt x="64454" y="16961"/>
                    </a:lnTo>
                    <a:lnTo>
                      <a:pt x="64749" y="18141"/>
                    </a:lnTo>
                    <a:lnTo>
                      <a:pt x="64011" y="19026"/>
                    </a:lnTo>
                    <a:lnTo>
                      <a:pt x="62094" y="19616"/>
                    </a:lnTo>
                    <a:lnTo>
                      <a:pt x="59734" y="21386"/>
                    </a:lnTo>
                    <a:lnTo>
                      <a:pt x="57079" y="24484"/>
                    </a:lnTo>
                    <a:lnTo>
                      <a:pt x="54424" y="26548"/>
                    </a:lnTo>
                    <a:lnTo>
                      <a:pt x="51769" y="27728"/>
                    </a:lnTo>
                    <a:lnTo>
                      <a:pt x="50442" y="29056"/>
                    </a:lnTo>
                    <a:lnTo>
                      <a:pt x="50442" y="30973"/>
                    </a:lnTo>
                    <a:lnTo>
                      <a:pt x="49852" y="30973"/>
                    </a:lnTo>
                    <a:lnTo>
                      <a:pt x="48967" y="31415"/>
                    </a:lnTo>
                    <a:lnTo>
                      <a:pt x="43805" y="28171"/>
                    </a:lnTo>
                    <a:lnTo>
                      <a:pt x="42330" y="25958"/>
                    </a:lnTo>
                    <a:lnTo>
                      <a:pt x="41003" y="26253"/>
                    </a:lnTo>
                    <a:lnTo>
                      <a:pt x="39380" y="27433"/>
                    </a:lnTo>
                    <a:lnTo>
                      <a:pt x="37168" y="29941"/>
                    </a:lnTo>
                    <a:lnTo>
                      <a:pt x="34660" y="33333"/>
                    </a:lnTo>
                    <a:lnTo>
                      <a:pt x="33481" y="33775"/>
                    </a:lnTo>
                    <a:lnTo>
                      <a:pt x="27433" y="33333"/>
                    </a:lnTo>
                    <a:lnTo>
                      <a:pt x="24189" y="33628"/>
                    </a:lnTo>
                    <a:lnTo>
                      <a:pt x="23598" y="34070"/>
                    </a:lnTo>
                    <a:lnTo>
                      <a:pt x="23304" y="35398"/>
                    </a:lnTo>
                    <a:lnTo>
                      <a:pt x="23304" y="37020"/>
                    </a:lnTo>
                    <a:lnTo>
                      <a:pt x="24336" y="43067"/>
                    </a:lnTo>
                    <a:lnTo>
                      <a:pt x="24778" y="45575"/>
                    </a:lnTo>
                    <a:lnTo>
                      <a:pt x="24336" y="46312"/>
                    </a:lnTo>
                    <a:lnTo>
                      <a:pt x="22714" y="46312"/>
                    </a:lnTo>
                    <a:lnTo>
                      <a:pt x="20649" y="46755"/>
                    </a:lnTo>
                    <a:lnTo>
                      <a:pt x="19469" y="47935"/>
                    </a:lnTo>
                    <a:lnTo>
                      <a:pt x="19174" y="49115"/>
                    </a:lnTo>
                    <a:lnTo>
                      <a:pt x="19174" y="50737"/>
                    </a:lnTo>
                    <a:lnTo>
                      <a:pt x="18436" y="52359"/>
                    </a:lnTo>
                    <a:lnTo>
                      <a:pt x="17109" y="53539"/>
                    </a:lnTo>
                    <a:lnTo>
                      <a:pt x="15781" y="53982"/>
                    </a:lnTo>
                    <a:lnTo>
                      <a:pt x="8555" y="54277"/>
                    </a:lnTo>
                    <a:lnTo>
                      <a:pt x="8555" y="55014"/>
                    </a:lnTo>
                    <a:lnTo>
                      <a:pt x="7227" y="55752"/>
                    </a:lnTo>
                    <a:lnTo>
                      <a:pt x="6342" y="55752"/>
                    </a:lnTo>
                    <a:lnTo>
                      <a:pt x="4425" y="54129"/>
                    </a:lnTo>
                    <a:lnTo>
                      <a:pt x="3245" y="52654"/>
                    </a:lnTo>
                    <a:lnTo>
                      <a:pt x="2212" y="52654"/>
                    </a:lnTo>
                    <a:lnTo>
                      <a:pt x="0" y="54572"/>
                    </a:lnTo>
                    <a:lnTo>
                      <a:pt x="0" y="56194"/>
                    </a:lnTo>
                    <a:lnTo>
                      <a:pt x="5457" y="60029"/>
                    </a:lnTo>
                    <a:lnTo>
                      <a:pt x="12537" y="66666"/>
                    </a:lnTo>
                    <a:lnTo>
                      <a:pt x="14159" y="68583"/>
                    </a:lnTo>
                    <a:lnTo>
                      <a:pt x="21386" y="73451"/>
                    </a:lnTo>
                    <a:lnTo>
                      <a:pt x="23894" y="75811"/>
                    </a:lnTo>
                    <a:lnTo>
                      <a:pt x="26548" y="80383"/>
                    </a:lnTo>
                    <a:lnTo>
                      <a:pt x="31416" y="86725"/>
                    </a:lnTo>
                    <a:lnTo>
                      <a:pt x="44690" y="97492"/>
                    </a:lnTo>
                    <a:lnTo>
                      <a:pt x="48082" y="101031"/>
                    </a:lnTo>
                    <a:lnTo>
                      <a:pt x="50295" y="103981"/>
                    </a:lnTo>
                    <a:lnTo>
                      <a:pt x="50295" y="104719"/>
                    </a:lnTo>
                    <a:lnTo>
                      <a:pt x="50884" y="104719"/>
                    </a:lnTo>
                    <a:lnTo>
                      <a:pt x="51327" y="104276"/>
                    </a:lnTo>
                    <a:lnTo>
                      <a:pt x="51622" y="103834"/>
                    </a:lnTo>
                    <a:lnTo>
                      <a:pt x="52654" y="102359"/>
                    </a:lnTo>
                    <a:lnTo>
                      <a:pt x="53539" y="101474"/>
                    </a:lnTo>
                    <a:lnTo>
                      <a:pt x="54572" y="101474"/>
                    </a:lnTo>
                    <a:lnTo>
                      <a:pt x="55752" y="101917"/>
                    </a:lnTo>
                    <a:lnTo>
                      <a:pt x="60176" y="103539"/>
                    </a:lnTo>
                    <a:lnTo>
                      <a:pt x="65191" y="105309"/>
                    </a:lnTo>
                    <a:lnTo>
                      <a:pt x="72271" y="107816"/>
                    </a:lnTo>
                    <a:lnTo>
                      <a:pt x="75220" y="106194"/>
                    </a:lnTo>
                    <a:lnTo>
                      <a:pt x="77728" y="105014"/>
                    </a:lnTo>
                    <a:lnTo>
                      <a:pt x="79498" y="105014"/>
                    </a:lnTo>
                    <a:lnTo>
                      <a:pt x="83332" y="106636"/>
                    </a:lnTo>
                    <a:lnTo>
                      <a:pt x="85545" y="107079"/>
                    </a:lnTo>
                    <a:lnTo>
                      <a:pt x="86872" y="107079"/>
                    </a:lnTo>
                    <a:lnTo>
                      <a:pt x="89232" y="108996"/>
                    </a:lnTo>
                    <a:lnTo>
                      <a:pt x="90560" y="110618"/>
                    </a:lnTo>
                    <a:lnTo>
                      <a:pt x="90560" y="111651"/>
                    </a:lnTo>
                    <a:lnTo>
                      <a:pt x="91445" y="112241"/>
                    </a:lnTo>
                    <a:lnTo>
                      <a:pt x="93362" y="112241"/>
                    </a:lnTo>
                    <a:lnTo>
                      <a:pt x="97934" y="113421"/>
                    </a:lnTo>
                    <a:lnTo>
                      <a:pt x="100737" y="113421"/>
                    </a:lnTo>
                    <a:lnTo>
                      <a:pt x="103244" y="112093"/>
                    </a:lnTo>
                    <a:lnTo>
                      <a:pt x="104719" y="110766"/>
                    </a:lnTo>
                    <a:lnTo>
                      <a:pt x="105161" y="108701"/>
                    </a:lnTo>
                    <a:lnTo>
                      <a:pt x="103244" y="108259"/>
                    </a:lnTo>
                    <a:lnTo>
                      <a:pt x="101769" y="106194"/>
                    </a:lnTo>
                    <a:lnTo>
                      <a:pt x="100146" y="103096"/>
                    </a:lnTo>
                    <a:lnTo>
                      <a:pt x="99262" y="98672"/>
                    </a:lnTo>
                    <a:lnTo>
                      <a:pt x="99557" y="97197"/>
                    </a:lnTo>
                    <a:lnTo>
                      <a:pt x="100294" y="95279"/>
                    </a:lnTo>
                    <a:lnTo>
                      <a:pt x="101621" y="93214"/>
                    </a:lnTo>
                    <a:lnTo>
                      <a:pt x="102506" y="91592"/>
                    </a:lnTo>
                    <a:lnTo>
                      <a:pt x="105014" y="89675"/>
                    </a:lnTo>
                    <a:lnTo>
                      <a:pt x="104719" y="87462"/>
                    </a:lnTo>
                    <a:lnTo>
                      <a:pt x="103686" y="84807"/>
                    </a:lnTo>
                    <a:lnTo>
                      <a:pt x="102359" y="84807"/>
                    </a:lnTo>
                    <a:lnTo>
                      <a:pt x="101326" y="84512"/>
                    </a:lnTo>
                    <a:lnTo>
                      <a:pt x="100442" y="83923"/>
                    </a:lnTo>
                    <a:lnTo>
                      <a:pt x="100884" y="83037"/>
                    </a:lnTo>
                    <a:lnTo>
                      <a:pt x="102064" y="82153"/>
                    </a:lnTo>
                    <a:lnTo>
                      <a:pt x="102064" y="78760"/>
                    </a:lnTo>
                    <a:lnTo>
                      <a:pt x="103539" y="78760"/>
                    </a:lnTo>
                    <a:lnTo>
                      <a:pt x="103981" y="79498"/>
                    </a:lnTo>
                    <a:lnTo>
                      <a:pt x="104424" y="79498"/>
                    </a:lnTo>
                    <a:lnTo>
                      <a:pt x="104719" y="74335"/>
                    </a:lnTo>
                    <a:lnTo>
                      <a:pt x="105161" y="72713"/>
                    </a:lnTo>
                    <a:lnTo>
                      <a:pt x="104719" y="71386"/>
                    </a:lnTo>
                    <a:lnTo>
                      <a:pt x="103391" y="69616"/>
                    </a:lnTo>
                    <a:lnTo>
                      <a:pt x="102359" y="67109"/>
                    </a:lnTo>
                    <a:lnTo>
                      <a:pt x="103244" y="65781"/>
                    </a:lnTo>
                    <a:lnTo>
                      <a:pt x="104276" y="65339"/>
                    </a:lnTo>
                    <a:lnTo>
                      <a:pt x="105751" y="64159"/>
                    </a:lnTo>
                    <a:lnTo>
                      <a:pt x="106636" y="61504"/>
                    </a:lnTo>
                    <a:lnTo>
                      <a:pt x="107079" y="62684"/>
                    </a:lnTo>
                    <a:lnTo>
                      <a:pt x="106784" y="65044"/>
                    </a:lnTo>
                    <a:lnTo>
                      <a:pt x="105899" y="66814"/>
                    </a:lnTo>
                    <a:lnTo>
                      <a:pt x="105899" y="68288"/>
                    </a:lnTo>
                    <a:lnTo>
                      <a:pt x="106636" y="69911"/>
                    </a:lnTo>
                    <a:lnTo>
                      <a:pt x="107374" y="69911"/>
                    </a:lnTo>
                    <a:lnTo>
                      <a:pt x="108849" y="69468"/>
                    </a:lnTo>
                    <a:lnTo>
                      <a:pt x="108849" y="66814"/>
                    </a:lnTo>
                    <a:lnTo>
                      <a:pt x="108111" y="64601"/>
                    </a:lnTo>
                    <a:lnTo>
                      <a:pt x="108849" y="55457"/>
                    </a:lnTo>
                    <a:lnTo>
                      <a:pt x="107521" y="45575"/>
                    </a:lnTo>
                    <a:lnTo>
                      <a:pt x="109438" y="34513"/>
                    </a:lnTo>
                    <a:lnTo>
                      <a:pt x="111503" y="27728"/>
                    </a:lnTo>
                    <a:lnTo>
                      <a:pt x="113273" y="26106"/>
                    </a:lnTo>
                    <a:lnTo>
                      <a:pt x="115043" y="23598"/>
                    </a:lnTo>
                    <a:lnTo>
                      <a:pt x="116813" y="20649"/>
                    </a:lnTo>
                    <a:lnTo>
                      <a:pt x="117403" y="18731"/>
                    </a:lnTo>
                    <a:lnTo>
                      <a:pt x="114453" y="7817"/>
                    </a:lnTo>
                    <a:lnTo>
                      <a:pt x="113421" y="7375"/>
                    </a:lnTo>
                    <a:lnTo>
                      <a:pt x="112536" y="7375"/>
                    </a:lnTo>
                    <a:lnTo>
                      <a:pt x="111503" y="5752"/>
                    </a:lnTo>
                    <a:lnTo>
                      <a:pt x="112093" y="4572"/>
                    </a:lnTo>
                    <a:lnTo>
                      <a:pt x="113273" y="3687"/>
                    </a:lnTo>
                    <a:close/>
                    <a:moveTo>
                      <a:pt x="40855" y="74188"/>
                    </a:moveTo>
                    <a:lnTo>
                      <a:pt x="39085" y="74778"/>
                    </a:lnTo>
                    <a:lnTo>
                      <a:pt x="36873" y="75073"/>
                    </a:lnTo>
                    <a:lnTo>
                      <a:pt x="35545" y="75073"/>
                    </a:lnTo>
                    <a:lnTo>
                      <a:pt x="35545" y="74188"/>
                    </a:lnTo>
                    <a:lnTo>
                      <a:pt x="35988" y="73303"/>
                    </a:lnTo>
                    <a:lnTo>
                      <a:pt x="35988" y="72713"/>
                    </a:lnTo>
                    <a:lnTo>
                      <a:pt x="35250" y="72271"/>
                    </a:lnTo>
                    <a:lnTo>
                      <a:pt x="31416" y="72271"/>
                    </a:lnTo>
                    <a:lnTo>
                      <a:pt x="29941" y="71681"/>
                    </a:lnTo>
                    <a:lnTo>
                      <a:pt x="28761" y="70648"/>
                    </a:lnTo>
                    <a:lnTo>
                      <a:pt x="28318" y="69616"/>
                    </a:lnTo>
                    <a:lnTo>
                      <a:pt x="28318" y="68878"/>
                    </a:lnTo>
                    <a:lnTo>
                      <a:pt x="29498" y="68878"/>
                    </a:lnTo>
                    <a:lnTo>
                      <a:pt x="31563" y="68288"/>
                    </a:lnTo>
                    <a:lnTo>
                      <a:pt x="33333" y="67403"/>
                    </a:lnTo>
                    <a:lnTo>
                      <a:pt x="34955" y="66961"/>
                    </a:lnTo>
                    <a:lnTo>
                      <a:pt x="36135" y="66961"/>
                    </a:lnTo>
                    <a:lnTo>
                      <a:pt x="37610" y="69468"/>
                    </a:lnTo>
                    <a:lnTo>
                      <a:pt x="39528" y="71238"/>
                    </a:lnTo>
                    <a:lnTo>
                      <a:pt x="40560" y="70943"/>
                    </a:lnTo>
                    <a:lnTo>
                      <a:pt x="41003" y="71386"/>
                    </a:lnTo>
                    <a:lnTo>
                      <a:pt x="41003" y="74188"/>
                    </a:lnTo>
                    <a:close/>
                    <a:moveTo>
                      <a:pt x="74778" y="104276"/>
                    </a:moveTo>
                    <a:lnTo>
                      <a:pt x="73746" y="104719"/>
                    </a:lnTo>
                    <a:lnTo>
                      <a:pt x="72271" y="105014"/>
                    </a:lnTo>
                    <a:lnTo>
                      <a:pt x="71091" y="104571"/>
                    </a:lnTo>
                    <a:lnTo>
                      <a:pt x="69321" y="104571"/>
                    </a:lnTo>
                    <a:lnTo>
                      <a:pt x="66518" y="103834"/>
                    </a:lnTo>
                    <a:lnTo>
                      <a:pt x="62536" y="102654"/>
                    </a:lnTo>
                    <a:lnTo>
                      <a:pt x="58554" y="101326"/>
                    </a:lnTo>
                    <a:lnTo>
                      <a:pt x="55752" y="100294"/>
                    </a:lnTo>
                    <a:lnTo>
                      <a:pt x="53982" y="99409"/>
                    </a:lnTo>
                    <a:lnTo>
                      <a:pt x="52507" y="98524"/>
                    </a:lnTo>
                    <a:lnTo>
                      <a:pt x="51327" y="97639"/>
                    </a:lnTo>
                    <a:lnTo>
                      <a:pt x="50442" y="96754"/>
                    </a:lnTo>
                    <a:lnTo>
                      <a:pt x="49557" y="95279"/>
                    </a:lnTo>
                    <a:lnTo>
                      <a:pt x="48377" y="93214"/>
                    </a:lnTo>
                    <a:lnTo>
                      <a:pt x="47345" y="91149"/>
                    </a:lnTo>
                    <a:lnTo>
                      <a:pt x="46755" y="89527"/>
                    </a:lnTo>
                    <a:lnTo>
                      <a:pt x="46460" y="88495"/>
                    </a:lnTo>
                    <a:lnTo>
                      <a:pt x="46165" y="88052"/>
                    </a:lnTo>
                    <a:lnTo>
                      <a:pt x="45870" y="88052"/>
                    </a:lnTo>
                    <a:lnTo>
                      <a:pt x="45575" y="87610"/>
                    </a:lnTo>
                    <a:lnTo>
                      <a:pt x="45575" y="85250"/>
                    </a:lnTo>
                    <a:lnTo>
                      <a:pt x="45280" y="83185"/>
                    </a:lnTo>
                    <a:lnTo>
                      <a:pt x="45280" y="79793"/>
                    </a:lnTo>
                    <a:lnTo>
                      <a:pt x="45575" y="78908"/>
                    </a:lnTo>
                    <a:lnTo>
                      <a:pt x="46165" y="77285"/>
                    </a:lnTo>
                    <a:lnTo>
                      <a:pt x="47050" y="76990"/>
                    </a:lnTo>
                    <a:lnTo>
                      <a:pt x="48082" y="76990"/>
                    </a:lnTo>
                    <a:lnTo>
                      <a:pt x="49262" y="77433"/>
                    </a:lnTo>
                    <a:lnTo>
                      <a:pt x="51179" y="78170"/>
                    </a:lnTo>
                    <a:lnTo>
                      <a:pt x="53392" y="79498"/>
                    </a:lnTo>
                    <a:lnTo>
                      <a:pt x="55309" y="80973"/>
                    </a:lnTo>
                    <a:lnTo>
                      <a:pt x="57227" y="82448"/>
                    </a:lnTo>
                    <a:lnTo>
                      <a:pt x="59292" y="83628"/>
                    </a:lnTo>
                    <a:lnTo>
                      <a:pt x="61946" y="85545"/>
                    </a:lnTo>
                    <a:lnTo>
                      <a:pt x="65339" y="88642"/>
                    </a:lnTo>
                    <a:lnTo>
                      <a:pt x="68583" y="92182"/>
                    </a:lnTo>
                    <a:lnTo>
                      <a:pt x="70943" y="95132"/>
                    </a:lnTo>
                    <a:lnTo>
                      <a:pt x="72418" y="97344"/>
                    </a:lnTo>
                    <a:lnTo>
                      <a:pt x="73598" y="99114"/>
                    </a:lnTo>
                    <a:lnTo>
                      <a:pt x="74188" y="100589"/>
                    </a:lnTo>
                    <a:lnTo>
                      <a:pt x="74483" y="101917"/>
                    </a:lnTo>
                    <a:lnTo>
                      <a:pt x="74778" y="102949"/>
                    </a:lnTo>
                    <a:lnTo>
                      <a:pt x="73893" y="104276"/>
                    </a:lnTo>
                    <a:close/>
                  </a:path>
                </a:pathLst>
              </a:custGeom>
              <a:grpFill/>
              <a:ln w="3175" cap="flat">
                <a:solidFill>
                  <a:schemeClr val="bg2">
                    <a:lumMod val="90000"/>
                  </a:schemeClr>
                </a:solidFill>
                <a:prstDash val="solid"/>
                <a:miter/>
              </a:ln>
            </p:spPr>
            <p:txBody>
              <a:bodyPr rtlCol="0" anchor="ctr"/>
              <a:lstStyle/>
              <a:p>
                <a:endParaRPr lang="en-GB"/>
              </a:p>
            </p:txBody>
          </p:sp>
          <p:sp>
            <p:nvSpPr>
              <p:cNvPr id="99" name="Freeform: Shape 98">
                <a:extLst>
                  <a:ext uri="{FF2B5EF4-FFF2-40B4-BE49-F238E27FC236}">
                    <a16:creationId xmlns:a16="http://schemas.microsoft.com/office/drawing/2014/main" id="{133F35FF-DE44-2D50-3DF8-729DA4265C7B}"/>
                  </a:ext>
                </a:extLst>
              </p:cNvPr>
              <p:cNvSpPr/>
              <p:nvPr/>
            </p:nvSpPr>
            <p:spPr>
              <a:xfrm>
                <a:off x="5858391" y="3932471"/>
                <a:ext cx="312091" cy="250735"/>
              </a:xfrm>
              <a:custGeom>
                <a:avLst/>
                <a:gdLst>
                  <a:gd name="connsiteX0" fmla="*/ 118878 w 312091"/>
                  <a:gd name="connsiteY0" fmla="*/ 244541 h 250735"/>
                  <a:gd name="connsiteX1" fmla="*/ 116665 w 312091"/>
                  <a:gd name="connsiteY1" fmla="*/ 247933 h 250735"/>
                  <a:gd name="connsiteX2" fmla="*/ 118288 w 312091"/>
                  <a:gd name="connsiteY2" fmla="*/ 247933 h 250735"/>
                  <a:gd name="connsiteX3" fmla="*/ 120795 w 312091"/>
                  <a:gd name="connsiteY3" fmla="*/ 247343 h 250735"/>
                  <a:gd name="connsiteX4" fmla="*/ 121533 w 312091"/>
                  <a:gd name="connsiteY4" fmla="*/ 245573 h 250735"/>
                  <a:gd name="connsiteX5" fmla="*/ 120058 w 312091"/>
                  <a:gd name="connsiteY5" fmla="*/ 245278 h 250735"/>
                  <a:gd name="connsiteX6" fmla="*/ 118878 w 312091"/>
                  <a:gd name="connsiteY6" fmla="*/ 244541 h 250735"/>
                  <a:gd name="connsiteX7" fmla="*/ 312091 w 312091"/>
                  <a:gd name="connsiteY7" fmla="*/ 45132 h 250735"/>
                  <a:gd name="connsiteX8" fmla="*/ 311206 w 312091"/>
                  <a:gd name="connsiteY8" fmla="*/ 43658 h 250735"/>
                  <a:gd name="connsiteX9" fmla="*/ 311206 w 312091"/>
                  <a:gd name="connsiteY9" fmla="*/ 43362 h 250735"/>
                  <a:gd name="connsiteX10" fmla="*/ 309436 w 312091"/>
                  <a:gd name="connsiteY10" fmla="*/ 41298 h 250735"/>
                  <a:gd name="connsiteX11" fmla="*/ 306782 w 312091"/>
                  <a:gd name="connsiteY11" fmla="*/ 40118 h 250735"/>
                  <a:gd name="connsiteX12" fmla="*/ 303094 w 312091"/>
                  <a:gd name="connsiteY12" fmla="*/ 39823 h 250735"/>
                  <a:gd name="connsiteX13" fmla="*/ 301177 w 312091"/>
                  <a:gd name="connsiteY13" fmla="*/ 39085 h 250735"/>
                  <a:gd name="connsiteX14" fmla="*/ 300882 w 312091"/>
                  <a:gd name="connsiteY14" fmla="*/ 37463 h 250735"/>
                  <a:gd name="connsiteX15" fmla="*/ 300882 w 312091"/>
                  <a:gd name="connsiteY15" fmla="*/ 36430 h 250735"/>
                  <a:gd name="connsiteX16" fmla="*/ 300440 w 312091"/>
                  <a:gd name="connsiteY16" fmla="*/ 35398 h 250735"/>
                  <a:gd name="connsiteX17" fmla="*/ 300144 w 312091"/>
                  <a:gd name="connsiteY17" fmla="*/ 33038 h 250735"/>
                  <a:gd name="connsiteX18" fmla="*/ 297637 w 312091"/>
                  <a:gd name="connsiteY18" fmla="*/ 20796 h 250735"/>
                  <a:gd name="connsiteX19" fmla="*/ 294245 w 312091"/>
                  <a:gd name="connsiteY19" fmla="*/ 16077 h 250735"/>
                  <a:gd name="connsiteX20" fmla="*/ 289820 w 312091"/>
                  <a:gd name="connsiteY20" fmla="*/ 10030 h 250735"/>
                  <a:gd name="connsiteX21" fmla="*/ 285691 w 312091"/>
                  <a:gd name="connsiteY21" fmla="*/ 4277 h 250735"/>
                  <a:gd name="connsiteX22" fmla="*/ 280971 w 312091"/>
                  <a:gd name="connsiteY22" fmla="*/ 4277 h 250735"/>
                  <a:gd name="connsiteX23" fmla="*/ 278316 w 312091"/>
                  <a:gd name="connsiteY23" fmla="*/ 5162 h 250735"/>
                  <a:gd name="connsiteX24" fmla="*/ 274923 w 312091"/>
                  <a:gd name="connsiteY24" fmla="*/ 7817 h 250735"/>
                  <a:gd name="connsiteX25" fmla="*/ 271089 w 312091"/>
                  <a:gd name="connsiteY25" fmla="*/ 8850 h 250735"/>
                  <a:gd name="connsiteX26" fmla="*/ 266516 w 312091"/>
                  <a:gd name="connsiteY26" fmla="*/ 11062 h 250735"/>
                  <a:gd name="connsiteX27" fmla="*/ 263567 w 312091"/>
                  <a:gd name="connsiteY27" fmla="*/ 12832 h 250735"/>
                  <a:gd name="connsiteX28" fmla="*/ 260764 w 312091"/>
                  <a:gd name="connsiteY28" fmla="*/ 14307 h 250735"/>
                  <a:gd name="connsiteX29" fmla="*/ 256930 w 312091"/>
                  <a:gd name="connsiteY29" fmla="*/ 17847 h 250735"/>
                  <a:gd name="connsiteX30" fmla="*/ 255750 w 312091"/>
                  <a:gd name="connsiteY30" fmla="*/ 20501 h 250735"/>
                  <a:gd name="connsiteX31" fmla="*/ 251915 w 312091"/>
                  <a:gd name="connsiteY31" fmla="*/ 21091 h 250735"/>
                  <a:gd name="connsiteX32" fmla="*/ 246605 w 312091"/>
                  <a:gd name="connsiteY32" fmla="*/ 20649 h 250735"/>
                  <a:gd name="connsiteX33" fmla="*/ 243213 w 312091"/>
                  <a:gd name="connsiteY33" fmla="*/ 17994 h 250735"/>
                  <a:gd name="connsiteX34" fmla="*/ 235396 w 312091"/>
                  <a:gd name="connsiteY34" fmla="*/ 15192 h 250735"/>
                  <a:gd name="connsiteX35" fmla="*/ 230381 w 312091"/>
                  <a:gd name="connsiteY35" fmla="*/ 14012 h 250735"/>
                  <a:gd name="connsiteX36" fmla="*/ 228021 w 312091"/>
                  <a:gd name="connsiteY36" fmla="*/ 13717 h 250735"/>
                  <a:gd name="connsiteX37" fmla="*/ 216222 w 312091"/>
                  <a:gd name="connsiteY37" fmla="*/ 13274 h 250735"/>
                  <a:gd name="connsiteX38" fmla="*/ 203538 w 312091"/>
                  <a:gd name="connsiteY38" fmla="*/ 14307 h 250735"/>
                  <a:gd name="connsiteX39" fmla="*/ 197048 w 312091"/>
                  <a:gd name="connsiteY39" fmla="*/ 15634 h 250735"/>
                  <a:gd name="connsiteX40" fmla="*/ 195868 w 312091"/>
                  <a:gd name="connsiteY40" fmla="*/ 15929 h 250735"/>
                  <a:gd name="connsiteX41" fmla="*/ 192181 w 312091"/>
                  <a:gd name="connsiteY41" fmla="*/ 17551 h 250735"/>
                  <a:gd name="connsiteX42" fmla="*/ 189083 w 312091"/>
                  <a:gd name="connsiteY42" fmla="*/ 19469 h 250735"/>
                  <a:gd name="connsiteX43" fmla="*/ 180824 w 312091"/>
                  <a:gd name="connsiteY43" fmla="*/ 28023 h 250735"/>
                  <a:gd name="connsiteX44" fmla="*/ 170057 w 312091"/>
                  <a:gd name="connsiteY44" fmla="*/ 27728 h 250735"/>
                  <a:gd name="connsiteX45" fmla="*/ 163715 w 312091"/>
                  <a:gd name="connsiteY45" fmla="*/ 26844 h 250735"/>
                  <a:gd name="connsiteX46" fmla="*/ 158258 w 312091"/>
                  <a:gd name="connsiteY46" fmla="*/ 25516 h 250735"/>
                  <a:gd name="connsiteX47" fmla="*/ 150588 w 312091"/>
                  <a:gd name="connsiteY47" fmla="*/ 21534 h 250735"/>
                  <a:gd name="connsiteX48" fmla="*/ 141149 w 312091"/>
                  <a:gd name="connsiteY48" fmla="*/ 15487 h 250735"/>
                  <a:gd name="connsiteX49" fmla="*/ 137462 w 312091"/>
                  <a:gd name="connsiteY49" fmla="*/ 14602 h 250735"/>
                  <a:gd name="connsiteX50" fmla="*/ 134217 w 312091"/>
                  <a:gd name="connsiteY50" fmla="*/ 14159 h 250735"/>
                  <a:gd name="connsiteX51" fmla="*/ 133185 w 312091"/>
                  <a:gd name="connsiteY51" fmla="*/ 14159 h 250735"/>
                  <a:gd name="connsiteX52" fmla="*/ 121975 w 312091"/>
                  <a:gd name="connsiteY52" fmla="*/ 20354 h 250735"/>
                  <a:gd name="connsiteX53" fmla="*/ 119763 w 312091"/>
                  <a:gd name="connsiteY53" fmla="*/ 20354 h 250735"/>
                  <a:gd name="connsiteX54" fmla="*/ 117108 w 312091"/>
                  <a:gd name="connsiteY54" fmla="*/ 20944 h 250735"/>
                  <a:gd name="connsiteX55" fmla="*/ 115338 w 312091"/>
                  <a:gd name="connsiteY55" fmla="*/ 22419 h 250735"/>
                  <a:gd name="connsiteX56" fmla="*/ 114010 w 312091"/>
                  <a:gd name="connsiteY56" fmla="*/ 23156 h 250735"/>
                  <a:gd name="connsiteX57" fmla="*/ 110913 w 312091"/>
                  <a:gd name="connsiteY57" fmla="*/ 23156 h 250735"/>
                  <a:gd name="connsiteX58" fmla="*/ 109143 w 312091"/>
                  <a:gd name="connsiteY58" fmla="*/ 21976 h 250735"/>
                  <a:gd name="connsiteX59" fmla="*/ 107374 w 312091"/>
                  <a:gd name="connsiteY59" fmla="*/ 20206 h 250735"/>
                  <a:gd name="connsiteX60" fmla="*/ 102801 w 312091"/>
                  <a:gd name="connsiteY60" fmla="*/ 13422 h 250735"/>
                  <a:gd name="connsiteX61" fmla="*/ 101916 w 312091"/>
                  <a:gd name="connsiteY61" fmla="*/ 12242 h 250735"/>
                  <a:gd name="connsiteX62" fmla="*/ 99999 w 312091"/>
                  <a:gd name="connsiteY62" fmla="*/ 10177 h 250735"/>
                  <a:gd name="connsiteX63" fmla="*/ 96607 w 312091"/>
                  <a:gd name="connsiteY63" fmla="*/ 7080 h 250735"/>
                  <a:gd name="connsiteX64" fmla="*/ 94394 w 312091"/>
                  <a:gd name="connsiteY64" fmla="*/ 5605 h 250735"/>
                  <a:gd name="connsiteX65" fmla="*/ 93067 w 312091"/>
                  <a:gd name="connsiteY65" fmla="*/ 5162 h 250735"/>
                  <a:gd name="connsiteX66" fmla="*/ 91444 w 312091"/>
                  <a:gd name="connsiteY66" fmla="*/ 5457 h 250735"/>
                  <a:gd name="connsiteX67" fmla="*/ 82448 w 312091"/>
                  <a:gd name="connsiteY67" fmla="*/ 2802 h 250735"/>
                  <a:gd name="connsiteX68" fmla="*/ 73450 w 312091"/>
                  <a:gd name="connsiteY68" fmla="*/ 0 h 250735"/>
                  <a:gd name="connsiteX69" fmla="*/ 71533 w 312091"/>
                  <a:gd name="connsiteY69" fmla="*/ 295 h 250735"/>
                  <a:gd name="connsiteX70" fmla="*/ 70058 w 312091"/>
                  <a:gd name="connsiteY70" fmla="*/ 885 h 250735"/>
                  <a:gd name="connsiteX71" fmla="*/ 66961 w 312091"/>
                  <a:gd name="connsiteY71" fmla="*/ 2950 h 250735"/>
                  <a:gd name="connsiteX72" fmla="*/ 63273 w 312091"/>
                  <a:gd name="connsiteY72" fmla="*/ 3392 h 250735"/>
                  <a:gd name="connsiteX73" fmla="*/ 58554 w 312091"/>
                  <a:gd name="connsiteY73" fmla="*/ 3392 h 250735"/>
                  <a:gd name="connsiteX74" fmla="*/ 56046 w 312091"/>
                  <a:gd name="connsiteY74" fmla="*/ 2950 h 250735"/>
                  <a:gd name="connsiteX75" fmla="*/ 51917 w 312091"/>
                  <a:gd name="connsiteY75" fmla="*/ 3687 h 250735"/>
                  <a:gd name="connsiteX76" fmla="*/ 49114 w 312091"/>
                  <a:gd name="connsiteY76" fmla="*/ 4572 h 250735"/>
                  <a:gd name="connsiteX77" fmla="*/ 45575 w 312091"/>
                  <a:gd name="connsiteY77" fmla="*/ 6047 h 250735"/>
                  <a:gd name="connsiteX78" fmla="*/ 40855 w 312091"/>
                  <a:gd name="connsiteY78" fmla="*/ 9882 h 250735"/>
                  <a:gd name="connsiteX79" fmla="*/ 39528 w 312091"/>
                  <a:gd name="connsiteY79" fmla="*/ 10325 h 250735"/>
                  <a:gd name="connsiteX80" fmla="*/ 38347 w 312091"/>
                  <a:gd name="connsiteY80" fmla="*/ 10914 h 250735"/>
                  <a:gd name="connsiteX81" fmla="*/ 36725 w 312091"/>
                  <a:gd name="connsiteY81" fmla="*/ 21534 h 250735"/>
                  <a:gd name="connsiteX82" fmla="*/ 35398 w 312091"/>
                  <a:gd name="connsiteY82" fmla="*/ 24779 h 250735"/>
                  <a:gd name="connsiteX83" fmla="*/ 33038 w 312091"/>
                  <a:gd name="connsiteY83" fmla="*/ 29056 h 250735"/>
                  <a:gd name="connsiteX84" fmla="*/ 28318 w 312091"/>
                  <a:gd name="connsiteY84" fmla="*/ 33038 h 250735"/>
                  <a:gd name="connsiteX85" fmla="*/ 25073 w 312091"/>
                  <a:gd name="connsiteY85" fmla="*/ 35398 h 250735"/>
                  <a:gd name="connsiteX86" fmla="*/ 25073 w 312091"/>
                  <a:gd name="connsiteY86" fmla="*/ 38643 h 250735"/>
                  <a:gd name="connsiteX87" fmla="*/ 24778 w 312091"/>
                  <a:gd name="connsiteY87" fmla="*/ 43953 h 250735"/>
                  <a:gd name="connsiteX88" fmla="*/ 24778 w 312091"/>
                  <a:gd name="connsiteY88" fmla="*/ 50000 h 250735"/>
                  <a:gd name="connsiteX89" fmla="*/ 24483 w 312091"/>
                  <a:gd name="connsiteY89" fmla="*/ 51179 h 250735"/>
                  <a:gd name="connsiteX90" fmla="*/ 24483 w 312091"/>
                  <a:gd name="connsiteY90" fmla="*/ 53834 h 250735"/>
                  <a:gd name="connsiteX91" fmla="*/ 25221 w 312091"/>
                  <a:gd name="connsiteY91" fmla="*/ 54572 h 250735"/>
                  <a:gd name="connsiteX92" fmla="*/ 25663 w 312091"/>
                  <a:gd name="connsiteY92" fmla="*/ 55604 h 250735"/>
                  <a:gd name="connsiteX93" fmla="*/ 25368 w 312091"/>
                  <a:gd name="connsiteY93" fmla="*/ 56342 h 250735"/>
                  <a:gd name="connsiteX94" fmla="*/ 23894 w 312091"/>
                  <a:gd name="connsiteY94" fmla="*/ 57227 h 250735"/>
                  <a:gd name="connsiteX95" fmla="*/ 22861 w 312091"/>
                  <a:gd name="connsiteY95" fmla="*/ 58849 h 250735"/>
                  <a:gd name="connsiteX96" fmla="*/ 21238 w 312091"/>
                  <a:gd name="connsiteY96" fmla="*/ 62389 h 250735"/>
                  <a:gd name="connsiteX97" fmla="*/ 21238 w 312091"/>
                  <a:gd name="connsiteY97" fmla="*/ 65191 h 250735"/>
                  <a:gd name="connsiteX98" fmla="*/ 25073 w 312091"/>
                  <a:gd name="connsiteY98" fmla="*/ 70943 h 250735"/>
                  <a:gd name="connsiteX99" fmla="*/ 25516 w 312091"/>
                  <a:gd name="connsiteY99" fmla="*/ 71533 h 250735"/>
                  <a:gd name="connsiteX100" fmla="*/ 26548 w 312091"/>
                  <a:gd name="connsiteY100" fmla="*/ 72418 h 250735"/>
                  <a:gd name="connsiteX101" fmla="*/ 27138 w 312091"/>
                  <a:gd name="connsiteY101" fmla="*/ 73451 h 250735"/>
                  <a:gd name="connsiteX102" fmla="*/ 27581 w 312091"/>
                  <a:gd name="connsiteY102" fmla="*/ 76253 h 250735"/>
                  <a:gd name="connsiteX103" fmla="*/ 27876 w 312091"/>
                  <a:gd name="connsiteY103" fmla="*/ 79498 h 250735"/>
                  <a:gd name="connsiteX104" fmla="*/ 28170 w 312091"/>
                  <a:gd name="connsiteY104" fmla="*/ 81710 h 250735"/>
                  <a:gd name="connsiteX105" fmla="*/ 30088 w 312091"/>
                  <a:gd name="connsiteY105" fmla="*/ 84660 h 250735"/>
                  <a:gd name="connsiteX106" fmla="*/ 30088 w 312091"/>
                  <a:gd name="connsiteY106" fmla="*/ 85840 h 250735"/>
                  <a:gd name="connsiteX107" fmla="*/ 28908 w 312091"/>
                  <a:gd name="connsiteY107" fmla="*/ 90412 h 250735"/>
                  <a:gd name="connsiteX108" fmla="*/ 28613 w 312091"/>
                  <a:gd name="connsiteY108" fmla="*/ 90855 h 250735"/>
                  <a:gd name="connsiteX109" fmla="*/ 28318 w 312091"/>
                  <a:gd name="connsiteY109" fmla="*/ 90855 h 250735"/>
                  <a:gd name="connsiteX110" fmla="*/ 26253 w 312091"/>
                  <a:gd name="connsiteY110" fmla="*/ 90560 h 250735"/>
                  <a:gd name="connsiteX111" fmla="*/ 25368 w 312091"/>
                  <a:gd name="connsiteY111" fmla="*/ 91002 h 250735"/>
                  <a:gd name="connsiteX112" fmla="*/ 24188 w 312091"/>
                  <a:gd name="connsiteY112" fmla="*/ 92477 h 250735"/>
                  <a:gd name="connsiteX113" fmla="*/ 23451 w 312091"/>
                  <a:gd name="connsiteY113" fmla="*/ 93952 h 250735"/>
                  <a:gd name="connsiteX114" fmla="*/ 23451 w 312091"/>
                  <a:gd name="connsiteY114" fmla="*/ 94542 h 250735"/>
                  <a:gd name="connsiteX115" fmla="*/ 25221 w 312091"/>
                  <a:gd name="connsiteY115" fmla="*/ 97344 h 250735"/>
                  <a:gd name="connsiteX116" fmla="*/ 24041 w 312091"/>
                  <a:gd name="connsiteY116" fmla="*/ 101474 h 250735"/>
                  <a:gd name="connsiteX117" fmla="*/ 22861 w 312091"/>
                  <a:gd name="connsiteY117" fmla="*/ 103981 h 250735"/>
                  <a:gd name="connsiteX118" fmla="*/ 20796 w 312091"/>
                  <a:gd name="connsiteY118" fmla="*/ 105456 h 250735"/>
                  <a:gd name="connsiteX119" fmla="*/ 18879 w 312091"/>
                  <a:gd name="connsiteY119" fmla="*/ 105751 h 250735"/>
                  <a:gd name="connsiteX120" fmla="*/ 17551 w 312091"/>
                  <a:gd name="connsiteY120" fmla="*/ 106489 h 250735"/>
                  <a:gd name="connsiteX121" fmla="*/ 16814 w 312091"/>
                  <a:gd name="connsiteY121" fmla="*/ 107374 h 250735"/>
                  <a:gd name="connsiteX122" fmla="*/ 16814 w 312091"/>
                  <a:gd name="connsiteY122" fmla="*/ 110324 h 250735"/>
                  <a:gd name="connsiteX123" fmla="*/ 14159 w 312091"/>
                  <a:gd name="connsiteY123" fmla="*/ 112978 h 250735"/>
                  <a:gd name="connsiteX124" fmla="*/ 12684 w 312091"/>
                  <a:gd name="connsiteY124" fmla="*/ 114896 h 250735"/>
                  <a:gd name="connsiteX125" fmla="*/ 11947 w 312091"/>
                  <a:gd name="connsiteY125" fmla="*/ 116076 h 250735"/>
                  <a:gd name="connsiteX126" fmla="*/ 12242 w 312091"/>
                  <a:gd name="connsiteY126" fmla="*/ 119468 h 250735"/>
                  <a:gd name="connsiteX127" fmla="*/ 11209 w 312091"/>
                  <a:gd name="connsiteY127" fmla="*/ 122860 h 250735"/>
                  <a:gd name="connsiteX128" fmla="*/ 9439 w 312091"/>
                  <a:gd name="connsiteY128" fmla="*/ 125663 h 250735"/>
                  <a:gd name="connsiteX129" fmla="*/ 5604 w 312091"/>
                  <a:gd name="connsiteY129" fmla="*/ 126252 h 250735"/>
                  <a:gd name="connsiteX130" fmla="*/ 2359 w 312091"/>
                  <a:gd name="connsiteY130" fmla="*/ 126548 h 250735"/>
                  <a:gd name="connsiteX131" fmla="*/ 1327 w 312091"/>
                  <a:gd name="connsiteY131" fmla="*/ 133480 h 250735"/>
                  <a:gd name="connsiteX132" fmla="*/ 1327 w 312091"/>
                  <a:gd name="connsiteY132" fmla="*/ 137904 h 250735"/>
                  <a:gd name="connsiteX133" fmla="*/ 1032 w 312091"/>
                  <a:gd name="connsiteY133" fmla="*/ 142477 h 250735"/>
                  <a:gd name="connsiteX134" fmla="*/ 442 w 312091"/>
                  <a:gd name="connsiteY134" fmla="*/ 144246 h 250735"/>
                  <a:gd name="connsiteX135" fmla="*/ 442 w 312091"/>
                  <a:gd name="connsiteY135" fmla="*/ 152654 h 250735"/>
                  <a:gd name="connsiteX136" fmla="*/ 0 w 312091"/>
                  <a:gd name="connsiteY136" fmla="*/ 157226 h 250735"/>
                  <a:gd name="connsiteX137" fmla="*/ 590 w 312091"/>
                  <a:gd name="connsiteY137" fmla="*/ 158406 h 250735"/>
                  <a:gd name="connsiteX138" fmla="*/ 885 w 312091"/>
                  <a:gd name="connsiteY138" fmla="*/ 161060 h 250735"/>
                  <a:gd name="connsiteX139" fmla="*/ 885 w 312091"/>
                  <a:gd name="connsiteY139" fmla="*/ 163863 h 250735"/>
                  <a:gd name="connsiteX140" fmla="*/ 1622 w 312091"/>
                  <a:gd name="connsiteY140" fmla="*/ 165780 h 250735"/>
                  <a:gd name="connsiteX141" fmla="*/ 2507 w 312091"/>
                  <a:gd name="connsiteY141" fmla="*/ 167550 h 250735"/>
                  <a:gd name="connsiteX142" fmla="*/ 2507 w 312091"/>
                  <a:gd name="connsiteY142" fmla="*/ 168435 h 250735"/>
                  <a:gd name="connsiteX143" fmla="*/ 2065 w 312091"/>
                  <a:gd name="connsiteY143" fmla="*/ 169025 h 250735"/>
                  <a:gd name="connsiteX144" fmla="*/ 1622 w 312091"/>
                  <a:gd name="connsiteY144" fmla="*/ 169763 h 250735"/>
                  <a:gd name="connsiteX145" fmla="*/ 1622 w 312091"/>
                  <a:gd name="connsiteY145" fmla="*/ 179497 h 250735"/>
                  <a:gd name="connsiteX146" fmla="*/ 885 w 312091"/>
                  <a:gd name="connsiteY146" fmla="*/ 180529 h 250735"/>
                  <a:gd name="connsiteX147" fmla="*/ 1180 w 312091"/>
                  <a:gd name="connsiteY147" fmla="*/ 183922 h 250735"/>
                  <a:gd name="connsiteX148" fmla="*/ 1770 w 312091"/>
                  <a:gd name="connsiteY148" fmla="*/ 185986 h 250735"/>
                  <a:gd name="connsiteX149" fmla="*/ 2359 w 312091"/>
                  <a:gd name="connsiteY149" fmla="*/ 187609 h 250735"/>
                  <a:gd name="connsiteX150" fmla="*/ 1770 w 312091"/>
                  <a:gd name="connsiteY150" fmla="*/ 188936 h 250735"/>
                  <a:gd name="connsiteX151" fmla="*/ 1327 w 312091"/>
                  <a:gd name="connsiteY151" fmla="*/ 190706 h 250735"/>
                  <a:gd name="connsiteX152" fmla="*/ 590 w 312091"/>
                  <a:gd name="connsiteY152" fmla="*/ 195131 h 250735"/>
                  <a:gd name="connsiteX153" fmla="*/ 590 w 312091"/>
                  <a:gd name="connsiteY153" fmla="*/ 196606 h 250735"/>
                  <a:gd name="connsiteX154" fmla="*/ 2212 w 312091"/>
                  <a:gd name="connsiteY154" fmla="*/ 196606 h 250735"/>
                  <a:gd name="connsiteX155" fmla="*/ 16961 w 312091"/>
                  <a:gd name="connsiteY155" fmla="*/ 195868 h 250735"/>
                  <a:gd name="connsiteX156" fmla="*/ 19469 w 312091"/>
                  <a:gd name="connsiteY156" fmla="*/ 192476 h 250735"/>
                  <a:gd name="connsiteX157" fmla="*/ 21386 w 312091"/>
                  <a:gd name="connsiteY157" fmla="*/ 192476 h 250735"/>
                  <a:gd name="connsiteX158" fmla="*/ 26991 w 312091"/>
                  <a:gd name="connsiteY158" fmla="*/ 190559 h 250735"/>
                  <a:gd name="connsiteX159" fmla="*/ 27876 w 312091"/>
                  <a:gd name="connsiteY159" fmla="*/ 190854 h 250735"/>
                  <a:gd name="connsiteX160" fmla="*/ 22566 w 312091"/>
                  <a:gd name="connsiteY160" fmla="*/ 193656 h 250735"/>
                  <a:gd name="connsiteX161" fmla="*/ 21091 w 312091"/>
                  <a:gd name="connsiteY161" fmla="*/ 194246 h 250735"/>
                  <a:gd name="connsiteX162" fmla="*/ 20059 w 312091"/>
                  <a:gd name="connsiteY162" fmla="*/ 194983 h 250735"/>
                  <a:gd name="connsiteX163" fmla="*/ 20944 w 312091"/>
                  <a:gd name="connsiteY163" fmla="*/ 195426 h 250735"/>
                  <a:gd name="connsiteX164" fmla="*/ 37610 w 312091"/>
                  <a:gd name="connsiteY164" fmla="*/ 195426 h 250735"/>
                  <a:gd name="connsiteX165" fmla="*/ 45575 w 312091"/>
                  <a:gd name="connsiteY165" fmla="*/ 197048 h 250735"/>
                  <a:gd name="connsiteX166" fmla="*/ 50884 w 312091"/>
                  <a:gd name="connsiteY166" fmla="*/ 200441 h 250735"/>
                  <a:gd name="connsiteX167" fmla="*/ 56784 w 312091"/>
                  <a:gd name="connsiteY167" fmla="*/ 205455 h 250735"/>
                  <a:gd name="connsiteX168" fmla="*/ 61504 w 312091"/>
                  <a:gd name="connsiteY168" fmla="*/ 211355 h 250735"/>
                  <a:gd name="connsiteX169" fmla="*/ 62831 w 312091"/>
                  <a:gd name="connsiteY169" fmla="*/ 212093 h 250735"/>
                  <a:gd name="connsiteX170" fmla="*/ 63126 w 312091"/>
                  <a:gd name="connsiteY170" fmla="*/ 213125 h 250735"/>
                  <a:gd name="connsiteX171" fmla="*/ 63126 w 312091"/>
                  <a:gd name="connsiteY171" fmla="*/ 215337 h 250735"/>
                  <a:gd name="connsiteX172" fmla="*/ 64896 w 312091"/>
                  <a:gd name="connsiteY172" fmla="*/ 216370 h 250735"/>
                  <a:gd name="connsiteX173" fmla="*/ 67551 w 312091"/>
                  <a:gd name="connsiteY173" fmla="*/ 215337 h 250735"/>
                  <a:gd name="connsiteX174" fmla="*/ 68288 w 312091"/>
                  <a:gd name="connsiteY174" fmla="*/ 214010 h 250735"/>
                  <a:gd name="connsiteX175" fmla="*/ 68878 w 312091"/>
                  <a:gd name="connsiteY175" fmla="*/ 213715 h 250735"/>
                  <a:gd name="connsiteX176" fmla="*/ 68878 w 312091"/>
                  <a:gd name="connsiteY176" fmla="*/ 215337 h 250735"/>
                  <a:gd name="connsiteX177" fmla="*/ 69468 w 312091"/>
                  <a:gd name="connsiteY177" fmla="*/ 215927 h 250735"/>
                  <a:gd name="connsiteX178" fmla="*/ 71238 w 312091"/>
                  <a:gd name="connsiteY178" fmla="*/ 215927 h 250735"/>
                  <a:gd name="connsiteX179" fmla="*/ 72271 w 312091"/>
                  <a:gd name="connsiteY179" fmla="*/ 216222 h 250735"/>
                  <a:gd name="connsiteX180" fmla="*/ 70648 w 312091"/>
                  <a:gd name="connsiteY180" fmla="*/ 217255 h 250735"/>
                  <a:gd name="connsiteX181" fmla="*/ 65928 w 312091"/>
                  <a:gd name="connsiteY181" fmla="*/ 217255 h 250735"/>
                  <a:gd name="connsiteX182" fmla="*/ 65486 w 312091"/>
                  <a:gd name="connsiteY182" fmla="*/ 218287 h 250735"/>
                  <a:gd name="connsiteX183" fmla="*/ 66371 w 312091"/>
                  <a:gd name="connsiteY183" fmla="*/ 219614 h 250735"/>
                  <a:gd name="connsiteX184" fmla="*/ 70353 w 312091"/>
                  <a:gd name="connsiteY184" fmla="*/ 221679 h 250735"/>
                  <a:gd name="connsiteX185" fmla="*/ 74631 w 312091"/>
                  <a:gd name="connsiteY185" fmla="*/ 219762 h 250735"/>
                  <a:gd name="connsiteX186" fmla="*/ 74188 w 312091"/>
                  <a:gd name="connsiteY186" fmla="*/ 220942 h 250735"/>
                  <a:gd name="connsiteX187" fmla="*/ 73450 w 312091"/>
                  <a:gd name="connsiteY187" fmla="*/ 222122 h 250735"/>
                  <a:gd name="connsiteX188" fmla="*/ 71828 w 312091"/>
                  <a:gd name="connsiteY188" fmla="*/ 222417 h 250735"/>
                  <a:gd name="connsiteX189" fmla="*/ 69911 w 312091"/>
                  <a:gd name="connsiteY189" fmla="*/ 223154 h 250735"/>
                  <a:gd name="connsiteX190" fmla="*/ 69911 w 312091"/>
                  <a:gd name="connsiteY190" fmla="*/ 226842 h 250735"/>
                  <a:gd name="connsiteX191" fmla="*/ 70501 w 312091"/>
                  <a:gd name="connsiteY191" fmla="*/ 227432 h 250735"/>
                  <a:gd name="connsiteX192" fmla="*/ 72860 w 312091"/>
                  <a:gd name="connsiteY192" fmla="*/ 228022 h 250735"/>
                  <a:gd name="connsiteX193" fmla="*/ 72271 w 312091"/>
                  <a:gd name="connsiteY193" fmla="*/ 228759 h 250735"/>
                  <a:gd name="connsiteX194" fmla="*/ 70943 w 312091"/>
                  <a:gd name="connsiteY194" fmla="*/ 228317 h 250735"/>
                  <a:gd name="connsiteX195" fmla="*/ 70353 w 312091"/>
                  <a:gd name="connsiteY195" fmla="*/ 228611 h 250735"/>
                  <a:gd name="connsiteX196" fmla="*/ 71975 w 312091"/>
                  <a:gd name="connsiteY196" fmla="*/ 233331 h 250735"/>
                  <a:gd name="connsiteX197" fmla="*/ 73156 w 312091"/>
                  <a:gd name="connsiteY197" fmla="*/ 236134 h 250735"/>
                  <a:gd name="connsiteX198" fmla="*/ 74778 w 312091"/>
                  <a:gd name="connsiteY198" fmla="*/ 238936 h 250735"/>
                  <a:gd name="connsiteX199" fmla="*/ 75663 w 312091"/>
                  <a:gd name="connsiteY199" fmla="*/ 241148 h 250735"/>
                  <a:gd name="connsiteX200" fmla="*/ 81120 w 312091"/>
                  <a:gd name="connsiteY200" fmla="*/ 246163 h 250735"/>
                  <a:gd name="connsiteX201" fmla="*/ 83922 w 312091"/>
                  <a:gd name="connsiteY201" fmla="*/ 247933 h 250735"/>
                  <a:gd name="connsiteX202" fmla="*/ 85545 w 312091"/>
                  <a:gd name="connsiteY202" fmla="*/ 249260 h 250735"/>
                  <a:gd name="connsiteX203" fmla="*/ 88347 w 312091"/>
                  <a:gd name="connsiteY203" fmla="*/ 250440 h 250735"/>
                  <a:gd name="connsiteX204" fmla="*/ 90854 w 312091"/>
                  <a:gd name="connsiteY204" fmla="*/ 250735 h 250735"/>
                  <a:gd name="connsiteX205" fmla="*/ 91739 w 312091"/>
                  <a:gd name="connsiteY205" fmla="*/ 250293 h 250735"/>
                  <a:gd name="connsiteX206" fmla="*/ 92034 w 312091"/>
                  <a:gd name="connsiteY206" fmla="*/ 247933 h 250735"/>
                  <a:gd name="connsiteX207" fmla="*/ 93509 w 312091"/>
                  <a:gd name="connsiteY207" fmla="*/ 246753 h 250735"/>
                  <a:gd name="connsiteX208" fmla="*/ 93509 w 312091"/>
                  <a:gd name="connsiteY208" fmla="*/ 248375 h 250735"/>
                  <a:gd name="connsiteX209" fmla="*/ 93067 w 312091"/>
                  <a:gd name="connsiteY209" fmla="*/ 249408 h 250735"/>
                  <a:gd name="connsiteX210" fmla="*/ 93067 w 312091"/>
                  <a:gd name="connsiteY210" fmla="*/ 249998 h 250735"/>
                  <a:gd name="connsiteX211" fmla="*/ 94247 w 312091"/>
                  <a:gd name="connsiteY211" fmla="*/ 249998 h 250735"/>
                  <a:gd name="connsiteX212" fmla="*/ 98524 w 312091"/>
                  <a:gd name="connsiteY212" fmla="*/ 249408 h 250735"/>
                  <a:gd name="connsiteX213" fmla="*/ 100884 w 312091"/>
                  <a:gd name="connsiteY213" fmla="*/ 249408 h 250735"/>
                  <a:gd name="connsiteX214" fmla="*/ 101474 w 312091"/>
                  <a:gd name="connsiteY214" fmla="*/ 245720 h 250735"/>
                  <a:gd name="connsiteX215" fmla="*/ 102064 w 312091"/>
                  <a:gd name="connsiteY215" fmla="*/ 246311 h 250735"/>
                  <a:gd name="connsiteX216" fmla="*/ 102506 w 312091"/>
                  <a:gd name="connsiteY216" fmla="*/ 248375 h 250735"/>
                  <a:gd name="connsiteX217" fmla="*/ 102949 w 312091"/>
                  <a:gd name="connsiteY217" fmla="*/ 249260 h 250735"/>
                  <a:gd name="connsiteX218" fmla="*/ 106193 w 312091"/>
                  <a:gd name="connsiteY218" fmla="*/ 249260 h 250735"/>
                  <a:gd name="connsiteX219" fmla="*/ 108848 w 312091"/>
                  <a:gd name="connsiteY219" fmla="*/ 248375 h 250735"/>
                  <a:gd name="connsiteX220" fmla="*/ 107078 w 312091"/>
                  <a:gd name="connsiteY220" fmla="*/ 245868 h 250735"/>
                  <a:gd name="connsiteX221" fmla="*/ 107078 w 312091"/>
                  <a:gd name="connsiteY221" fmla="*/ 241148 h 250735"/>
                  <a:gd name="connsiteX222" fmla="*/ 106341 w 312091"/>
                  <a:gd name="connsiteY222" fmla="*/ 239231 h 250735"/>
                  <a:gd name="connsiteX223" fmla="*/ 106931 w 312091"/>
                  <a:gd name="connsiteY223" fmla="*/ 239231 h 250735"/>
                  <a:gd name="connsiteX224" fmla="*/ 107963 w 312091"/>
                  <a:gd name="connsiteY224" fmla="*/ 241296 h 250735"/>
                  <a:gd name="connsiteX225" fmla="*/ 108406 w 312091"/>
                  <a:gd name="connsiteY225" fmla="*/ 244393 h 250735"/>
                  <a:gd name="connsiteX226" fmla="*/ 109143 w 312091"/>
                  <a:gd name="connsiteY226" fmla="*/ 246605 h 250735"/>
                  <a:gd name="connsiteX227" fmla="*/ 110618 w 312091"/>
                  <a:gd name="connsiteY227" fmla="*/ 247933 h 250735"/>
                  <a:gd name="connsiteX228" fmla="*/ 112978 w 312091"/>
                  <a:gd name="connsiteY228" fmla="*/ 247933 h 250735"/>
                  <a:gd name="connsiteX229" fmla="*/ 116665 w 312091"/>
                  <a:gd name="connsiteY229" fmla="*/ 244688 h 250735"/>
                  <a:gd name="connsiteX230" fmla="*/ 116960 w 312091"/>
                  <a:gd name="connsiteY230" fmla="*/ 242033 h 250735"/>
                  <a:gd name="connsiteX231" fmla="*/ 114895 w 312091"/>
                  <a:gd name="connsiteY231" fmla="*/ 240263 h 250735"/>
                  <a:gd name="connsiteX232" fmla="*/ 114601 w 312091"/>
                  <a:gd name="connsiteY232" fmla="*/ 239526 h 250735"/>
                  <a:gd name="connsiteX233" fmla="*/ 116370 w 312091"/>
                  <a:gd name="connsiteY233" fmla="*/ 240411 h 250735"/>
                  <a:gd name="connsiteX234" fmla="*/ 117993 w 312091"/>
                  <a:gd name="connsiteY234" fmla="*/ 242328 h 250735"/>
                  <a:gd name="connsiteX235" fmla="*/ 120058 w 312091"/>
                  <a:gd name="connsiteY235" fmla="*/ 243951 h 250735"/>
                  <a:gd name="connsiteX236" fmla="*/ 124630 w 312091"/>
                  <a:gd name="connsiteY236" fmla="*/ 243951 h 250735"/>
                  <a:gd name="connsiteX237" fmla="*/ 125957 w 312091"/>
                  <a:gd name="connsiteY237" fmla="*/ 242771 h 250735"/>
                  <a:gd name="connsiteX238" fmla="*/ 125957 w 312091"/>
                  <a:gd name="connsiteY238" fmla="*/ 241443 h 250735"/>
                  <a:gd name="connsiteX239" fmla="*/ 126547 w 312091"/>
                  <a:gd name="connsiteY239" fmla="*/ 241148 h 250735"/>
                  <a:gd name="connsiteX240" fmla="*/ 127432 w 312091"/>
                  <a:gd name="connsiteY240" fmla="*/ 243656 h 250735"/>
                  <a:gd name="connsiteX241" fmla="*/ 129497 w 312091"/>
                  <a:gd name="connsiteY241" fmla="*/ 244541 h 250735"/>
                  <a:gd name="connsiteX242" fmla="*/ 133627 w 312091"/>
                  <a:gd name="connsiteY242" fmla="*/ 244541 h 250735"/>
                  <a:gd name="connsiteX243" fmla="*/ 139527 w 312091"/>
                  <a:gd name="connsiteY243" fmla="*/ 243803 h 250735"/>
                  <a:gd name="connsiteX244" fmla="*/ 146459 w 312091"/>
                  <a:gd name="connsiteY244" fmla="*/ 243803 h 250735"/>
                  <a:gd name="connsiteX245" fmla="*/ 147344 w 312091"/>
                  <a:gd name="connsiteY245" fmla="*/ 241148 h 250735"/>
                  <a:gd name="connsiteX246" fmla="*/ 144836 w 312091"/>
                  <a:gd name="connsiteY246" fmla="*/ 234659 h 250735"/>
                  <a:gd name="connsiteX247" fmla="*/ 145279 w 312091"/>
                  <a:gd name="connsiteY247" fmla="*/ 234216 h 250735"/>
                  <a:gd name="connsiteX248" fmla="*/ 147638 w 312091"/>
                  <a:gd name="connsiteY248" fmla="*/ 236871 h 250735"/>
                  <a:gd name="connsiteX249" fmla="*/ 148966 w 312091"/>
                  <a:gd name="connsiteY249" fmla="*/ 237166 h 250735"/>
                  <a:gd name="connsiteX250" fmla="*/ 149998 w 312091"/>
                  <a:gd name="connsiteY250" fmla="*/ 238936 h 250735"/>
                  <a:gd name="connsiteX251" fmla="*/ 152211 w 312091"/>
                  <a:gd name="connsiteY251" fmla="*/ 239526 h 250735"/>
                  <a:gd name="connsiteX252" fmla="*/ 152948 w 312091"/>
                  <a:gd name="connsiteY252" fmla="*/ 238641 h 250735"/>
                  <a:gd name="connsiteX253" fmla="*/ 153243 w 312091"/>
                  <a:gd name="connsiteY253" fmla="*/ 238641 h 250735"/>
                  <a:gd name="connsiteX254" fmla="*/ 153980 w 312091"/>
                  <a:gd name="connsiteY254" fmla="*/ 236724 h 250735"/>
                  <a:gd name="connsiteX255" fmla="*/ 155455 w 312091"/>
                  <a:gd name="connsiteY255" fmla="*/ 234216 h 250735"/>
                  <a:gd name="connsiteX256" fmla="*/ 157373 w 312091"/>
                  <a:gd name="connsiteY256" fmla="*/ 231119 h 250735"/>
                  <a:gd name="connsiteX257" fmla="*/ 159585 w 312091"/>
                  <a:gd name="connsiteY257" fmla="*/ 227137 h 250735"/>
                  <a:gd name="connsiteX258" fmla="*/ 161060 w 312091"/>
                  <a:gd name="connsiteY258" fmla="*/ 220205 h 250735"/>
                  <a:gd name="connsiteX259" fmla="*/ 162093 w 312091"/>
                  <a:gd name="connsiteY259" fmla="*/ 215927 h 250735"/>
                  <a:gd name="connsiteX260" fmla="*/ 162978 w 312091"/>
                  <a:gd name="connsiteY260" fmla="*/ 211945 h 250735"/>
                  <a:gd name="connsiteX261" fmla="*/ 164600 w 312091"/>
                  <a:gd name="connsiteY261" fmla="*/ 208405 h 250735"/>
                  <a:gd name="connsiteX262" fmla="*/ 166222 w 312091"/>
                  <a:gd name="connsiteY262" fmla="*/ 206045 h 250735"/>
                  <a:gd name="connsiteX263" fmla="*/ 170942 w 312091"/>
                  <a:gd name="connsiteY263" fmla="*/ 201473 h 250735"/>
                  <a:gd name="connsiteX264" fmla="*/ 174482 w 312091"/>
                  <a:gd name="connsiteY264" fmla="*/ 197933 h 250735"/>
                  <a:gd name="connsiteX265" fmla="*/ 176252 w 312091"/>
                  <a:gd name="connsiteY265" fmla="*/ 196458 h 250735"/>
                  <a:gd name="connsiteX266" fmla="*/ 177579 w 312091"/>
                  <a:gd name="connsiteY266" fmla="*/ 195279 h 250735"/>
                  <a:gd name="connsiteX267" fmla="*/ 179791 w 312091"/>
                  <a:gd name="connsiteY267" fmla="*/ 193951 h 250735"/>
                  <a:gd name="connsiteX268" fmla="*/ 182004 w 312091"/>
                  <a:gd name="connsiteY268" fmla="*/ 192329 h 250735"/>
                  <a:gd name="connsiteX269" fmla="*/ 183774 w 312091"/>
                  <a:gd name="connsiteY269" fmla="*/ 189231 h 250735"/>
                  <a:gd name="connsiteX270" fmla="*/ 185249 w 312091"/>
                  <a:gd name="connsiteY270" fmla="*/ 186429 h 250735"/>
                  <a:gd name="connsiteX271" fmla="*/ 186281 w 312091"/>
                  <a:gd name="connsiteY271" fmla="*/ 185839 h 250735"/>
                  <a:gd name="connsiteX272" fmla="*/ 187608 w 312091"/>
                  <a:gd name="connsiteY272" fmla="*/ 185397 h 250735"/>
                  <a:gd name="connsiteX273" fmla="*/ 191886 w 312091"/>
                  <a:gd name="connsiteY273" fmla="*/ 182299 h 250735"/>
                  <a:gd name="connsiteX274" fmla="*/ 194688 w 312091"/>
                  <a:gd name="connsiteY274" fmla="*/ 180382 h 250735"/>
                  <a:gd name="connsiteX275" fmla="*/ 195278 w 312091"/>
                  <a:gd name="connsiteY275" fmla="*/ 181414 h 250735"/>
                  <a:gd name="connsiteX276" fmla="*/ 195721 w 312091"/>
                  <a:gd name="connsiteY276" fmla="*/ 182594 h 250735"/>
                  <a:gd name="connsiteX277" fmla="*/ 196311 w 312091"/>
                  <a:gd name="connsiteY277" fmla="*/ 183184 h 250735"/>
                  <a:gd name="connsiteX278" fmla="*/ 198670 w 312091"/>
                  <a:gd name="connsiteY278" fmla="*/ 183627 h 250735"/>
                  <a:gd name="connsiteX279" fmla="*/ 201768 w 312091"/>
                  <a:gd name="connsiteY279" fmla="*/ 183627 h 250735"/>
                  <a:gd name="connsiteX280" fmla="*/ 203538 w 312091"/>
                  <a:gd name="connsiteY280" fmla="*/ 183184 h 250735"/>
                  <a:gd name="connsiteX281" fmla="*/ 204570 w 312091"/>
                  <a:gd name="connsiteY281" fmla="*/ 182152 h 250735"/>
                  <a:gd name="connsiteX282" fmla="*/ 205602 w 312091"/>
                  <a:gd name="connsiteY282" fmla="*/ 179349 h 250735"/>
                  <a:gd name="connsiteX283" fmla="*/ 206192 w 312091"/>
                  <a:gd name="connsiteY283" fmla="*/ 178760 h 250735"/>
                  <a:gd name="connsiteX284" fmla="*/ 206930 w 312091"/>
                  <a:gd name="connsiteY284" fmla="*/ 178760 h 250735"/>
                  <a:gd name="connsiteX285" fmla="*/ 210322 w 312091"/>
                  <a:gd name="connsiteY285" fmla="*/ 180529 h 250735"/>
                  <a:gd name="connsiteX286" fmla="*/ 213125 w 312091"/>
                  <a:gd name="connsiteY286" fmla="*/ 183332 h 250735"/>
                  <a:gd name="connsiteX287" fmla="*/ 215927 w 312091"/>
                  <a:gd name="connsiteY287" fmla="*/ 186134 h 250735"/>
                  <a:gd name="connsiteX288" fmla="*/ 217402 w 312091"/>
                  <a:gd name="connsiteY288" fmla="*/ 187166 h 250735"/>
                  <a:gd name="connsiteX289" fmla="*/ 217992 w 312091"/>
                  <a:gd name="connsiteY289" fmla="*/ 188199 h 250735"/>
                  <a:gd name="connsiteX290" fmla="*/ 219172 w 312091"/>
                  <a:gd name="connsiteY290" fmla="*/ 193214 h 250735"/>
                  <a:gd name="connsiteX291" fmla="*/ 219909 w 312091"/>
                  <a:gd name="connsiteY291" fmla="*/ 194394 h 250735"/>
                  <a:gd name="connsiteX292" fmla="*/ 221089 w 312091"/>
                  <a:gd name="connsiteY292" fmla="*/ 194836 h 250735"/>
                  <a:gd name="connsiteX293" fmla="*/ 223302 w 312091"/>
                  <a:gd name="connsiteY293" fmla="*/ 194541 h 250735"/>
                  <a:gd name="connsiteX294" fmla="*/ 225514 w 312091"/>
                  <a:gd name="connsiteY294" fmla="*/ 193656 h 250735"/>
                  <a:gd name="connsiteX295" fmla="*/ 227579 w 312091"/>
                  <a:gd name="connsiteY295" fmla="*/ 192329 h 250735"/>
                  <a:gd name="connsiteX296" fmla="*/ 229496 w 312091"/>
                  <a:gd name="connsiteY296" fmla="*/ 190706 h 250735"/>
                  <a:gd name="connsiteX297" fmla="*/ 230824 w 312091"/>
                  <a:gd name="connsiteY297" fmla="*/ 189231 h 250735"/>
                  <a:gd name="connsiteX298" fmla="*/ 231413 w 312091"/>
                  <a:gd name="connsiteY298" fmla="*/ 188199 h 250735"/>
                  <a:gd name="connsiteX299" fmla="*/ 231709 w 312091"/>
                  <a:gd name="connsiteY299" fmla="*/ 184069 h 250735"/>
                  <a:gd name="connsiteX300" fmla="*/ 232151 w 312091"/>
                  <a:gd name="connsiteY300" fmla="*/ 183184 h 250735"/>
                  <a:gd name="connsiteX301" fmla="*/ 234216 w 312091"/>
                  <a:gd name="connsiteY301" fmla="*/ 181562 h 250735"/>
                  <a:gd name="connsiteX302" fmla="*/ 237608 w 312091"/>
                  <a:gd name="connsiteY302" fmla="*/ 178760 h 250735"/>
                  <a:gd name="connsiteX303" fmla="*/ 239526 w 312091"/>
                  <a:gd name="connsiteY303" fmla="*/ 177137 h 250735"/>
                  <a:gd name="connsiteX304" fmla="*/ 239526 w 312091"/>
                  <a:gd name="connsiteY304" fmla="*/ 176547 h 250735"/>
                  <a:gd name="connsiteX305" fmla="*/ 238198 w 312091"/>
                  <a:gd name="connsiteY305" fmla="*/ 174925 h 250735"/>
                  <a:gd name="connsiteX306" fmla="*/ 237166 w 312091"/>
                  <a:gd name="connsiteY306" fmla="*/ 173155 h 250735"/>
                  <a:gd name="connsiteX307" fmla="*/ 238198 w 312091"/>
                  <a:gd name="connsiteY307" fmla="*/ 171237 h 250735"/>
                  <a:gd name="connsiteX308" fmla="*/ 239378 w 312091"/>
                  <a:gd name="connsiteY308" fmla="*/ 169763 h 250735"/>
                  <a:gd name="connsiteX309" fmla="*/ 243655 w 312091"/>
                  <a:gd name="connsiteY309" fmla="*/ 164895 h 250735"/>
                  <a:gd name="connsiteX310" fmla="*/ 243655 w 312091"/>
                  <a:gd name="connsiteY310" fmla="*/ 163273 h 250735"/>
                  <a:gd name="connsiteX311" fmla="*/ 243950 w 312091"/>
                  <a:gd name="connsiteY311" fmla="*/ 161355 h 250735"/>
                  <a:gd name="connsiteX312" fmla="*/ 247343 w 312091"/>
                  <a:gd name="connsiteY312" fmla="*/ 155751 h 250735"/>
                  <a:gd name="connsiteX313" fmla="*/ 249260 w 312091"/>
                  <a:gd name="connsiteY313" fmla="*/ 148376 h 250735"/>
                  <a:gd name="connsiteX314" fmla="*/ 249260 w 312091"/>
                  <a:gd name="connsiteY314" fmla="*/ 146901 h 250735"/>
                  <a:gd name="connsiteX315" fmla="*/ 251325 w 312091"/>
                  <a:gd name="connsiteY315" fmla="*/ 143362 h 250735"/>
                  <a:gd name="connsiteX316" fmla="*/ 253685 w 312091"/>
                  <a:gd name="connsiteY316" fmla="*/ 138789 h 250735"/>
                  <a:gd name="connsiteX317" fmla="*/ 258405 w 312091"/>
                  <a:gd name="connsiteY317" fmla="*/ 138052 h 250735"/>
                  <a:gd name="connsiteX318" fmla="*/ 260174 w 312091"/>
                  <a:gd name="connsiteY318" fmla="*/ 136872 h 250735"/>
                  <a:gd name="connsiteX319" fmla="*/ 262239 w 312091"/>
                  <a:gd name="connsiteY319" fmla="*/ 134807 h 250735"/>
                  <a:gd name="connsiteX320" fmla="*/ 263567 w 312091"/>
                  <a:gd name="connsiteY320" fmla="*/ 132890 h 250735"/>
                  <a:gd name="connsiteX321" fmla="*/ 264156 w 312091"/>
                  <a:gd name="connsiteY321" fmla="*/ 131120 h 250735"/>
                  <a:gd name="connsiteX322" fmla="*/ 264599 w 312091"/>
                  <a:gd name="connsiteY322" fmla="*/ 127580 h 250735"/>
                  <a:gd name="connsiteX323" fmla="*/ 265484 w 312091"/>
                  <a:gd name="connsiteY323" fmla="*/ 123598 h 250735"/>
                  <a:gd name="connsiteX324" fmla="*/ 265927 w 312091"/>
                  <a:gd name="connsiteY324" fmla="*/ 120058 h 250735"/>
                  <a:gd name="connsiteX325" fmla="*/ 267401 w 312091"/>
                  <a:gd name="connsiteY325" fmla="*/ 116813 h 250735"/>
                  <a:gd name="connsiteX326" fmla="*/ 269761 w 312091"/>
                  <a:gd name="connsiteY326" fmla="*/ 115191 h 250735"/>
                  <a:gd name="connsiteX327" fmla="*/ 273891 w 312091"/>
                  <a:gd name="connsiteY327" fmla="*/ 113863 h 250735"/>
                  <a:gd name="connsiteX328" fmla="*/ 274481 w 312091"/>
                  <a:gd name="connsiteY328" fmla="*/ 113273 h 250735"/>
                  <a:gd name="connsiteX329" fmla="*/ 275071 w 312091"/>
                  <a:gd name="connsiteY329" fmla="*/ 111209 h 250735"/>
                  <a:gd name="connsiteX330" fmla="*/ 275514 w 312091"/>
                  <a:gd name="connsiteY330" fmla="*/ 106784 h 250735"/>
                  <a:gd name="connsiteX331" fmla="*/ 275514 w 312091"/>
                  <a:gd name="connsiteY331" fmla="*/ 104129 h 250735"/>
                  <a:gd name="connsiteX332" fmla="*/ 275808 w 312091"/>
                  <a:gd name="connsiteY332" fmla="*/ 102949 h 250735"/>
                  <a:gd name="connsiteX333" fmla="*/ 276398 w 312091"/>
                  <a:gd name="connsiteY333" fmla="*/ 100884 h 250735"/>
                  <a:gd name="connsiteX334" fmla="*/ 280233 w 312091"/>
                  <a:gd name="connsiteY334" fmla="*/ 97344 h 250735"/>
                  <a:gd name="connsiteX335" fmla="*/ 281856 w 312091"/>
                  <a:gd name="connsiteY335" fmla="*/ 91740 h 250735"/>
                  <a:gd name="connsiteX336" fmla="*/ 283331 w 312091"/>
                  <a:gd name="connsiteY336" fmla="*/ 85987 h 250735"/>
                  <a:gd name="connsiteX337" fmla="*/ 287608 w 312091"/>
                  <a:gd name="connsiteY337" fmla="*/ 78908 h 250735"/>
                  <a:gd name="connsiteX338" fmla="*/ 292623 w 312091"/>
                  <a:gd name="connsiteY338" fmla="*/ 71828 h 250735"/>
                  <a:gd name="connsiteX339" fmla="*/ 294983 w 312091"/>
                  <a:gd name="connsiteY339" fmla="*/ 69911 h 250735"/>
                  <a:gd name="connsiteX340" fmla="*/ 296900 w 312091"/>
                  <a:gd name="connsiteY340" fmla="*/ 69026 h 250735"/>
                  <a:gd name="connsiteX341" fmla="*/ 299112 w 312091"/>
                  <a:gd name="connsiteY341" fmla="*/ 69026 h 250735"/>
                  <a:gd name="connsiteX342" fmla="*/ 300587 w 312091"/>
                  <a:gd name="connsiteY342" fmla="*/ 68436 h 250735"/>
                  <a:gd name="connsiteX343" fmla="*/ 306044 w 312091"/>
                  <a:gd name="connsiteY343" fmla="*/ 64896 h 250735"/>
                  <a:gd name="connsiteX344" fmla="*/ 308257 w 312091"/>
                  <a:gd name="connsiteY344" fmla="*/ 63716 h 250735"/>
                  <a:gd name="connsiteX345" fmla="*/ 309879 w 312091"/>
                  <a:gd name="connsiteY345" fmla="*/ 62536 h 250735"/>
                  <a:gd name="connsiteX346" fmla="*/ 310321 w 312091"/>
                  <a:gd name="connsiteY346" fmla="*/ 61504 h 250735"/>
                  <a:gd name="connsiteX347" fmla="*/ 310321 w 312091"/>
                  <a:gd name="connsiteY347" fmla="*/ 60029 h 250735"/>
                  <a:gd name="connsiteX348" fmla="*/ 310026 w 312091"/>
                  <a:gd name="connsiteY348" fmla="*/ 56342 h 250735"/>
                  <a:gd name="connsiteX349" fmla="*/ 310911 w 312091"/>
                  <a:gd name="connsiteY349" fmla="*/ 53687 h 250735"/>
                  <a:gd name="connsiteX350" fmla="*/ 311501 w 312091"/>
                  <a:gd name="connsiteY350" fmla="*/ 49557 h 250735"/>
                  <a:gd name="connsiteX351" fmla="*/ 311796 w 312091"/>
                  <a:gd name="connsiteY351" fmla="*/ 46312 h 250735"/>
                  <a:gd name="connsiteX352" fmla="*/ 311796 w 312091"/>
                  <a:gd name="connsiteY352" fmla="*/ 45132 h 25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312091" h="250735">
                    <a:moveTo>
                      <a:pt x="118878" y="244541"/>
                    </a:moveTo>
                    <a:lnTo>
                      <a:pt x="116665" y="247933"/>
                    </a:lnTo>
                    <a:lnTo>
                      <a:pt x="118288" y="247933"/>
                    </a:lnTo>
                    <a:lnTo>
                      <a:pt x="120795" y="247343"/>
                    </a:lnTo>
                    <a:lnTo>
                      <a:pt x="121533" y="245573"/>
                    </a:lnTo>
                    <a:lnTo>
                      <a:pt x="120058" y="245278"/>
                    </a:lnTo>
                    <a:lnTo>
                      <a:pt x="118878" y="244541"/>
                    </a:lnTo>
                    <a:close/>
                    <a:moveTo>
                      <a:pt x="312091" y="45132"/>
                    </a:moveTo>
                    <a:lnTo>
                      <a:pt x="311206" y="43658"/>
                    </a:lnTo>
                    <a:lnTo>
                      <a:pt x="311206" y="43362"/>
                    </a:lnTo>
                    <a:lnTo>
                      <a:pt x="309436" y="41298"/>
                    </a:lnTo>
                    <a:lnTo>
                      <a:pt x="306782" y="40118"/>
                    </a:lnTo>
                    <a:lnTo>
                      <a:pt x="303094" y="39823"/>
                    </a:lnTo>
                    <a:lnTo>
                      <a:pt x="301177" y="39085"/>
                    </a:lnTo>
                    <a:lnTo>
                      <a:pt x="300882" y="37463"/>
                    </a:lnTo>
                    <a:lnTo>
                      <a:pt x="300882" y="36430"/>
                    </a:lnTo>
                    <a:lnTo>
                      <a:pt x="300440" y="35398"/>
                    </a:lnTo>
                    <a:lnTo>
                      <a:pt x="300144" y="33038"/>
                    </a:lnTo>
                    <a:lnTo>
                      <a:pt x="297637" y="20796"/>
                    </a:lnTo>
                    <a:lnTo>
                      <a:pt x="294245" y="16077"/>
                    </a:lnTo>
                    <a:lnTo>
                      <a:pt x="289820" y="10030"/>
                    </a:lnTo>
                    <a:lnTo>
                      <a:pt x="285691" y="4277"/>
                    </a:lnTo>
                    <a:lnTo>
                      <a:pt x="280971" y="4277"/>
                    </a:lnTo>
                    <a:lnTo>
                      <a:pt x="278316" y="5162"/>
                    </a:lnTo>
                    <a:lnTo>
                      <a:pt x="274923" y="7817"/>
                    </a:lnTo>
                    <a:lnTo>
                      <a:pt x="271089" y="8850"/>
                    </a:lnTo>
                    <a:lnTo>
                      <a:pt x="266516" y="11062"/>
                    </a:lnTo>
                    <a:lnTo>
                      <a:pt x="263567" y="12832"/>
                    </a:lnTo>
                    <a:lnTo>
                      <a:pt x="260764" y="14307"/>
                    </a:lnTo>
                    <a:lnTo>
                      <a:pt x="256930" y="17847"/>
                    </a:lnTo>
                    <a:lnTo>
                      <a:pt x="255750" y="20501"/>
                    </a:lnTo>
                    <a:lnTo>
                      <a:pt x="251915" y="21091"/>
                    </a:lnTo>
                    <a:lnTo>
                      <a:pt x="246605" y="20649"/>
                    </a:lnTo>
                    <a:lnTo>
                      <a:pt x="243213" y="17994"/>
                    </a:lnTo>
                    <a:lnTo>
                      <a:pt x="235396" y="15192"/>
                    </a:lnTo>
                    <a:lnTo>
                      <a:pt x="230381" y="14012"/>
                    </a:lnTo>
                    <a:lnTo>
                      <a:pt x="228021" y="13717"/>
                    </a:lnTo>
                    <a:lnTo>
                      <a:pt x="216222" y="13274"/>
                    </a:lnTo>
                    <a:lnTo>
                      <a:pt x="203538" y="14307"/>
                    </a:lnTo>
                    <a:lnTo>
                      <a:pt x="197048" y="15634"/>
                    </a:lnTo>
                    <a:lnTo>
                      <a:pt x="195868" y="15929"/>
                    </a:lnTo>
                    <a:lnTo>
                      <a:pt x="192181" y="17551"/>
                    </a:lnTo>
                    <a:lnTo>
                      <a:pt x="189083" y="19469"/>
                    </a:lnTo>
                    <a:lnTo>
                      <a:pt x="180824" y="28023"/>
                    </a:lnTo>
                    <a:lnTo>
                      <a:pt x="170057" y="27728"/>
                    </a:lnTo>
                    <a:lnTo>
                      <a:pt x="163715" y="26844"/>
                    </a:lnTo>
                    <a:lnTo>
                      <a:pt x="158258" y="25516"/>
                    </a:lnTo>
                    <a:lnTo>
                      <a:pt x="150588" y="21534"/>
                    </a:lnTo>
                    <a:lnTo>
                      <a:pt x="141149" y="15487"/>
                    </a:lnTo>
                    <a:lnTo>
                      <a:pt x="137462" y="14602"/>
                    </a:lnTo>
                    <a:lnTo>
                      <a:pt x="134217" y="14159"/>
                    </a:lnTo>
                    <a:lnTo>
                      <a:pt x="133185" y="14159"/>
                    </a:lnTo>
                    <a:lnTo>
                      <a:pt x="121975" y="20354"/>
                    </a:lnTo>
                    <a:lnTo>
                      <a:pt x="119763" y="20354"/>
                    </a:lnTo>
                    <a:lnTo>
                      <a:pt x="117108" y="20944"/>
                    </a:lnTo>
                    <a:lnTo>
                      <a:pt x="115338" y="22419"/>
                    </a:lnTo>
                    <a:lnTo>
                      <a:pt x="114010" y="23156"/>
                    </a:lnTo>
                    <a:lnTo>
                      <a:pt x="110913" y="23156"/>
                    </a:lnTo>
                    <a:lnTo>
                      <a:pt x="109143" y="21976"/>
                    </a:lnTo>
                    <a:lnTo>
                      <a:pt x="107374" y="20206"/>
                    </a:lnTo>
                    <a:lnTo>
                      <a:pt x="102801" y="13422"/>
                    </a:lnTo>
                    <a:lnTo>
                      <a:pt x="101916" y="12242"/>
                    </a:lnTo>
                    <a:lnTo>
                      <a:pt x="99999" y="10177"/>
                    </a:lnTo>
                    <a:lnTo>
                      <a:pt x="96607" y="7080"/>
                    </a:lnTo>
                    <a:lnTo>
                      <a:pt x="94394" y="5605"/>
                    </a:lnTo>
                    <a:lnTo>
                      <a:pt x="93067" y="5162"/>
                    </a:lnTo>
                    <a:lnTo>
                      <a:pt x="91444" y="5457"/>
                    </a:lnTo>
                    <a:lnTo>
                      <a:pt x="82448" y="2802"/>
                    </a:lnTo>
                    <a:lnTo>
                      <a:pt x="73450" y="0"/>
                    </a:lnTo>
                    <a:lnTo>
                      <a:pt x="71533" y="295"/>
                    </a:lnTo>
                    <a:lnTo>
                      <a:pt x="70058" y="885"/>
                    </a:lnTo>
                    <a:lnTo>
                      <a:pt x="66961" y="2950"/>
                    </a:lnTo>
                    <a:lnTo>
                      <a:pt x="63273" y="3392"/>
                    </a:lnTo>
                    <a:lnTo>
                      <a:pt x="58554" y="3392"/>
                    </a:lnTo>
                    <a:lnTo>
                      <a:pt x="56046" y="2950"/>
                    </a:lnTo>
                    <a:lnTo>
                      <a:pt x="51917" y="3687"/>
                    </a:lnTo>
                    <a:lnTo>
                      <a:pt x="49114" y="4572"/>
                    </a:lnTo>
                    <a:lnTo>
                      <a:pt x="45575" y="6047"/>
                    </a:lnTo>
                    <a:lnTo>
                      <a:pt x="40855" y="9882"/>
                    </a:lnTo>
                    <a:lnTo>
                      <a:pt x="39528" y="10325"/>
                    </a:lnTo>
                    <a:lnTo>
                      <a:pt x="38347" y="10914"/>
                    </a:lnTo>
                    <a:lnTo>
                      <a:pt x="36725" y="21534"/>
                    </a:lnTo>
                    <a:lnTo>
                      <a:pt x="35398" y="24779"/>
                    </a:lnTo>
                    <a:lnTo>
                      <a:pt x="33038" y="29056"/>
                    </a:lnTo>
                    <a:lnTo>
                      <a:pt x="28318" y="33038"/>
                    </a:lnTo>
                    <a:lnTo>
                      <a:pt x="25073" y="35398"/>
                    </a:lnTo>
                    <a:lnTo>
                      <a:pt x="25073" y="38643"/>
                    </a:lnTo>
                    <a:lnTo>
                      <a:pt x="24778" y="43953"/>
                    </a:lnTo>
                    <a:lnTo>
                      <a:pt x="24778" y="50000"/>
                    </a:lnTo>
                    <a:lnTo>
                      <a:pt x="24483" y="51179"/>
                    </a:lnTo>
                    <a:lnTo>
                      <a:pt x="24483" y="53834"/>
                    </a:lnTo>
                    <a:lnTo>
                      <a:pt x="25221" y="54572"/>
                    </a:lnTo>
                    <a:lnTo>
                      <a:pt x="25663" y="55604"/>
                    </a:lnTo>
                    <a:lnTo>
                      <a:pt x="25368" y="56342"/>
                    </a:lnTo>
                    <a:lnTo>
                      <a:pt x="23894" y="57227"/>
                    </a:lnTo>
                    <a:lnTo>
                      <a:pt x="22861" y="58849"/>
                    </a:lnTo>
                    <a:lnTo>
                      <a:pt x="21238" y="62389"/>
                    </a:lnTo>
                    <a:lnTo>
                      <a:pt x="21238" y="65191"/>
                    </a:lnTo>
                    <a:lnTo>
                      <a:pt x="25073" y="70943"/>
                    </a:lnTo>
                    <a:lnTo>
                      <a:pt x="25516" y="71533"/>
                    </a:lnTo>
                    <a:lnTo>
                      <a:pt x="26548" y="72418"/>
                    </a:lnTo>
                    <a:lnTo>
                      <a:pt x="27138" y="73451"/>
                    </a:lnTo>
                    <a:lnTo>
                      <a:pt x="27581" y="76253"/>
                    </a:lnTo>
                    <a:lnTo>
                      <a:pt x="27876" y="79498"/>
                    </a:lnTo>
                    <a:lnTo>
                      <a:pt x="28170" y="81710"/>
                    </a:lnTo>
                    <a:lnTo>
                      <a:pt x="30088" y="84660"/>
                    </a:lnTo>
                    <a:lnTo>
                      <a:pt x="30088" y="85840"/>
                    </a:lnTo>
                    <a:lnTo>
                      <a:pt x="28908" y="90412"/>
                    </a:lnTo>
                    <a:lnTo>
                      <a:pt x="28613" y="90855"/>
                    </a:lnTo>
                    <a:lnTo>
                      <a:pt x="28318" y="90855"/>
                    </a:lnTo>
                    <a:lnTo>
                      <a:pt x="26253" y="90560"/>
                    </a:lnTo>
                    <a:lnTo>
                      <a:pt x="25368" y="91002"/>
                    </a:lnTo>
                    <a:lnTo>
                      <a:pt x="24188" y="92477"/>
                    </a:lnTo>
                    <a:lnTo>
                      <a:pt x="23451" y="93952"/>
                    </a:lnTo>
                    <a:lnTo>
                      <a:pt x="23451" y="94542"/>
                    </a:lnTo>
                    <a:lnTo>
                      <a:pt x="25221" y="97344"/>
                    </a:lnTo>
                    <a:lnTo>
                      <a:pt x="24041" y="101474"/>
                    </a:lnTo>
                    <a:lnTo>
                      <a:pt x="22861" y="103981"/>
                    </a:lnTo>
                    <a:lnTo>
                      <a:pt x="20796" y="105456"/>
                    </a:lnTo>
                    <a:lnTo>
                      <a:pt x="18879" y="105751"/>
                    </a:lnTo>
                    <a:lnTo>
                      <a:pt x="17551" y="106489"/>
                    </a:lnTo>
                    <a:lnTo>
                      <a:pt x="16814" y="107374"/>
                    </a:lnTo>
                    <a:lnTo>
                      <a:pt x="16814" y="110324"/>
                    </a:lnTo>
                    <a:lnTo>
                      <a:pt x="14159" y="112978"/>
                    </a:lnTo>
                    <a:lnTo>
                      <a:pt x="12684" y="114896"/>
                    </a:lnTo>
                    <a:lnTo>
                      <a:pt x="11947" y="116076"/>
                    </a:lnTo>
                    <a:lnTo>
                      <a:pt x="12242" y="119468"/>
                    </a:lnTo>
                    <a:lnTo>
                      <a:pt x="11209" y="122860"/>
                    </a:lnTo>
                    <a:lnTo>
                      <a:pt x="9439" y="125663"/>
                    </a:lnTo>
                    <a:lnTo>
                      <a:pt x="5604" y="126252"/>
                    </a:lnTo>
                    <a:lnTo>
                      <a:pt x="2359" y="126548"/>
                    </a:lnTo>
                    <a:lnTo>
                      <a:pt x="1327" y="133480"/>
                    </a:lnTo>
                    <a:lnTo>
                      <a:pt x="1327" y="137904"/>
                    </a:lnTo>
                    <a:lnTo>
                      <a:pt x="1032" y="142477"/>
                    </a:lnTo>
                    <a:lnTo>
                      <a:pt x="442" y="144246"/>
                    </a:lnTo>
                    <a:lnTo>
                      <a:pt x="442" y="152654"/>
                    </a:lnTo>
                    <a:lnTo>
                      <a:pt x="0" y="157226"/>
                    </a:lnTo>
                    <a:lnTo>
                      <a:pt x="590" y="158406"/>
                    </a:lnTo>
                    <a:lnTo>
                      <a:pt x="885" y="161060"/>
                    </a:lnTo>
                    <a:lnTo>
                      <a:pt x="885" y="163863"/>
                    </a:lnTo>
                    <a:lnTo>
                      <a:pt x="1622" y="165780"/>
                    </a:lnTo>
                    <a:lnTo>
                      <a:pt x="2507" y="167550"/>
                    </a:lnTo>
                    <a:lnTo>
                      <a:pt x="2507" y="168435"/>
                    </a:lnTo>
                    <a:lnTo>
                      <a:pt x="2065" y="169025"/>
                    </a:lnTo>
                    <a:lnTo>
                      <a:pt x="1622" y="169763"/>
                    </a:lnTo>
                    <a:lnTo>
                      <a:pt x="1622" y="179497"/>
                    </a:lnTo>
                    <a:lnTo>
                      <a:pt x="885" y="180529"/>
                    </a:lnTo>
                    <a:lnTo>
                      <a:pt x="1180" y="183922"/>
                    </a:lnTo>
                    <a:lnTo>
                      <a:pt x="1770" y="185986"/>
                    </a:lnTo>
                    <a:lnTo>
                      <a:pt x="2359" y="187609"/>
                    </a:lnTo>
                    <a:lnTo>
                      <a:pt x="1770" y="188936"/>
                    </a:lnTo>
                    <a:lnTo>
                      <a:pt x="1327" y="190706"/>
                    </a:lnTo>
                    <a:lnTo>
                      <a:pt x="590" y="195131"/>
                    </a:lnTo>
                    <a:lnTo>
                      <a:pt x="590" y="196606"/>
                    </a:lnTo>
                    <a:lnTo>
                      <a:pt x="2212" y="196606"/>
                    </a:lnTo>
                    <a:lnTo>
                      <a:pt x="16961" y="195868"/>
                    </a:lnTo>
                    <a:lnTo>
                      <a:pt x="19469" y="192476"/>
                    </a:lnTo>
                    <a:lnTo>
                      <a:pt x="21386" y="192476"/>
                    </a:lnTo>
                    <a:lnTo>
                      <a:pt x="26991" y="190559"/>
                    </a:lnTo>
                    <a:lnTo>
                      <a:pt x="27876" y="190854"/>
                    </a:lnTo>
                    <a:lnTo>
                      <a:pt x="22566" y="193656"/>
                    </a:lnTo>
                    <a:lnTo>
                      <a:pt x="21091" y="194246"/>
                    </a:lnTo>
                    <a:lnTo>
                      <a:pt x="20059" y="194983"/>
                    </a:lnTo>
                    <a:lnTo>
                      <a:pt x="20944" y="195426"/>
                    </a:lnTo>
                    <a:lnTo>
                      <a:pt x="37610" y="195426"/>
                    </a:lnTo>
                    <a:lnTo>
                      <a:pt x="45575" y="197048"/>
                    </a:lnTo>
                    <a:lnTo>
                      <a:pt x="50884" y="200441"/>
                    </a:lnTo>
                    <a:lnTo>
                      <a:pt x="56784" y="205455"/>
                    </a:lnTo>
                    <a:lnTo>
                      <a:pt x="61504" y="211355"/>
                    </a:lnTo>
                    <a:lnTo>
                      <a:pt x="62831" y="212093"/>
                    </a:lnTo>
                    <a:lnTo>
                      <a:pt x="63126" y="213125"/>
                    </a:lnTo>
                    <a:lnTo>
                      <a:pt x="63126" y="215337"/>
                    </a:lnTo>
                    <a:lnTo>
                      <a:pt x="64896" y="216370"/>
                    </a:lnTo>
                    <a:lnTo>
                      <a:pt x="67551" y="215337"/>
                    </a:lnTo>
                    <a:lnTo>
                      <a:pt x="68288" y="214010"/>
                    </a:lnTo>
                    <a:lnTo>
                      <a:pt x="68878" y="213715"/>
                    </a:lnTo>
                    <a:lnTo>
                      <a:pt x="68878" y="215337"/>
                    </a:lnTo>
                    <a:lnTo>
                      <a:pt x="69468" y="215927"/>
                    </a:lnTo>
                    <a:lnTo>
                      <a:pt x="71238" y="215927"/>
                    </a:lnTo>
                    <a:lnTo>
                      <a:pt x="72271" y="216222"/>
                    </a:lnTo>
                    <a:lnTo>
                      <a:pt x="70648" y="217255"/>
                    </a:lnTo>
                    <a:lnTo>
                      <a:pt x="65928" y="217255"/>
                    </a:lnTo>
                    <a:lnTo>
                      <a:pt x="65486" y="218287"/>
                    </a:lnTo>
                    <a:lnTo>
                      <a:pt x="66371" y="219614"/>
                    </a:lnTo>
                    <a:lnTo>
                      <a:pt x="70353" y="221679"/>
                    </a:lnTo>
                    <a:lnTo>
                      <a:pt x="74631" y="219762"/>
                    </a:lnTo>
                    <a:lnTo>
                      <a:pt x="74188" y="220942"/>
                    </a:lnTo>
                    <a:lnTo>
                      <a:pt x="73450" y="222122"/>
                    </a:lnTo>
                    <a:lnTo>
                      <a:pt x="71828" y="222417"/>
                    </a:lnTo>
                    <a:lnTo>
                      <a:pt x="69911" y="223154"/>
                    </a:lnTo>
                    <a:lnTo>
                      <a:pt x="69911" y="226842"/>
                    </a:lnTo>
                    <a:lnTo>
                      <a:pt x="70501" y="227432"/>
                    </a:lnTo>
                    <a:lnTo>
                      <a:pt x="72860" y="228022"/>
                    </a:lnTo>
                    <a:lnTo>
                      <a:pt x="72271" y="228759"/>
                    </a:lnTo>
                    <a:lnTo>
                      <a:pt x="70943" y="228317"/>
                    </a:lnTo>
                    <a:lnTo>
                      <a:pt x="70353" y="228611"/>
                    </a:lnTo>
                    <a:lnTo>
                      <a:pt x="71975" y="233331"/>
                    </a:lnTo>
                    <a:lnTo>
                      <a:pt x="73156" y="236134"/>
                    </a:lnTo>
                    <a:lnTo>
                      <a:pt x="74778" y="238936"/>
                    </a:lnTo>
                    <a:lnTo>
                      <a:pt x="75663" y="241148"/>
                    </a:lnTo>
                    <a:lnTo>
                      <a:pt x="81120" y="246163"/>
                    </a:lnTo>
                    <a:lnTo>
                      <a:pt x="83922" y="247933"/>
                    </a:lnTo>
                    <a:lnTo>
                      <a:pt x="85545" y="249260"/>
                    </a:lnTo>
                    <a:lnTo>
                      <a:pt x="88347" y="250440"/>
                    </a:lnTo>
                    <a:lnTo>
                      <a:pt x="90854" y="250735"/>
                    </a:lnTo>
                    <a:lnTo>
                      <a:pt x="91739" y="250293"/>
                    </a:lnTo>
                    <a:lnTo>
                      <a:pt x="92034" y="247933"/>
                    </a:lnTo>
                    <a:lnTo>
                      <a:pt x="93509" y="246753"/>
                    </a:lnTo>
                    <a:lnTo>
                      <a:pt x="93509" y="248375"/>
                    </a:lnTo>
                    <a:lnTo>
                      <a:pt x="93067" y="249408"/>
                    </a:lnTo>
                    <a:lnTo>
                      <a:pt x="93067" y="249998"/>
                    </a:lnTo>
                    <a:lnTo>
                      <a:pt x="94247" y="249998"/>
                    </a:lnTo>
                    <a:lnTo>
                      <a:pt x="98524" y="249408"/>
                    </a:lnTo>
                    <a:lnTo>
                      <a:pt x="100884" y="249408"/>
                    </a:lnTo>
                    <a:lnTo>
                      <a:pt x="101474" y="245720"/>
                    </a:lnTo>
                    <a:lnTo>
                      <a:pt x="102064" y="246311"/>
                    </a:lnTo>
                    <a:lnTo>
                      <a:pt x="102506" y="248375"/>
                    </a:lnTo>
                    <a:lnTo>
                      <a:pt x="102949" y="249260"/>
                    </a:lnTo>
                    <a:lnTo>
                      <a:pt x="106193" y="249260"/>
                    </a:lnTo>
                    <a:lnTo>
                      <a:pt x="108848" y="248375"/>
                    </a:lnTo>
                    <a:lnTo>
                      <a:pt x="107078" y="245868"/>
                    </a:lnTo>
                    <a:lnTo>
                      <a:pt x="107078" y="241148"/>
                    </a:lnTo>
                    <a:lnTo>
                      <a:pt x="106341" y="239231"/>
                    </a:lnTo>
                    <a:lnTo>
                      <a:pt x="106931" y="239231"/>
                    </a:lnTo>
                    <a:lnTo>
                      <a:pt x="107963" y="241296"/>
                    </a:lnTo>
                    <a:lnTo>
                      <a:pt x="108406" y="244393"/>
                    </a:lnTo>
                    <a:lnTo>
                      <a:pt x="109143" y="246605"/>
                    </a:lnTo>
                    <a:lnTo>
                      <a:pt x="110618" y="247933"/>
                    </a:lnTo>
                    <a:lnTo>
                      <a:pt x="112978" y="247933"/>
                    </a:lnTo>
                    <a:lnTo>
                      <a:pt x="116665" y="244688"/>
                    </a:lnTo>
                    <a:lnTo>
                      <a:pt x="116960" y="242033"/>
                    </a:lnTo>
                    <a:lnTo>
                      <a:pt x="114895" y="240263"/>
                    </a:lnTo>
                    <a:lnTo>
                      <a:pt x="114601" y="239526"/>
                    </a:lnTo>
                    <a:lnTo>
                      <a:pt x="116370" y="240411"/>
                    </a:lnTo>
                    <a:lnTo>
                      <a:pt x="117993" y="242328"/>
                    </a:lnTo>
                    <a:lnTo>
                      <a:pt x="120058" y="243951"/>
                    </a:lnTo>
                    <a:lnTo>
                      <a:pt x="124630" y="243951"/>
                    </a:lnTo>
                    <a:lnTo>
                      <a:pt x="125957" y="242771"/>
                    </a:lnTo>
                    <a:lnTo>
                      <a:pt x="125957" y="241443"/>
                    </a:lnTo>
                    <a:lnTo>
                      <a:pt x="126547" y="241148"/>
                    </a:lnTo>
                    <a:lnTo>
                      <a:pt x="127432" y="243656"/>
                    </a:lnTo>
                    <a:lnTo>
                      <a:pt x="129497" y="244541"/>
                    </a:lnTo>
                    <a:lnTo>
                      <a:pt x="133627" y="244541"/>
                    </a:lnTo>
                    <a:lnTo>
                      <a:pt x="139527" y="243803"/>
                    </a:lnTo>
                    <a:lnTo>
                      <a:pt x="146459" y="243803"/>
                    </a:lnTo>
                    <a:lnTo>
                      <a:pt x="147344" y="241148"/>
                    </a:lnTo>
                    <a:lnTo>
                      <a:pt x="144836" y="234659"/>
                    </a:lnTo>
                    <a:lnTo>
                      <a:pt x="145279" y="234216"/>
                    </a:lnTo>
                    <a:lnTo>
                      <a:pt x="147638" y="236871"/>
                    </a:lnTo>
                    <a:lnTo>
                      <a:pt x="148966" y="237166"/>
                    </a:lnTo>
                    <a:lnTo>
                      <a:pt x="149998" y="238936"/>
                    </a:lnTo>
                    <a:lnTo>
                      <a:pt x="152211" y="239526"/>
                    </a:lnTo>
                    <a:lnTo>
                      <a:pt x="152948" y="238641"/>
                    </a:lnTo>
                    <a:lnTo>
                      <a:pt x="153243" y="238641"/>
                    </a:lnTo>
                    <a:lnTo>
                      <a:pt x="153980" y="236724"/>
                    </a:lnTo>
                    <a:lnTo>
                      <a:pt x="155455" y="234216"/>
                    </a:lnTo>
                    <a:lnTo>
                      <a:pt x="157373" y="231119"/>
                    </a:lnTo>
                    <a:lnTo>
                      <a:pt x="159585" y="227137"/>
                    </a:lnTo>
                    <a:lnTo>
                      <a:pt x="161060" y="220205"/>
                    </a:lnTo>
                    <a:lnTo>
                      <a:pt x="162093" y="215927"/>
                    </a:lnTo>
                    <a:lnTo>
                      <a:pt x="162978" y="211945"/>
                    </a:lnTo>
                    <a:lnTo>
                      <a:pt x="164600" y="208405"/>
                    </a:lnTo>
                    <a:lnTo>
                      <a:pt x="166222" y="206045"/>
                    </a:lnTo>
                    <a:lnTo>
                      <a:pt x="170942" y="201473"/>
                    </a:lnTo>
                    <a:lnTo>
                      <a:pt x="174482" y="197933"/>
                    </a:lnTo>
                    <a:lnTo>
                      <a:pt x="176252" y="196458"/>
                    </a:lnTo>
                    <a:lnTo>
                      <a:pt x="177579" y="195279"/>
                    </a:lnTo>
                    <a:lnTo>
                      <a:pt x="179791" y="193951"/>
                    </a:lnTo>
                    <a:lnTo>
                      <a:pt x="182004" y="192329"/>
                    </a:lnTo>
                    <a:lnTo>
                      <a:pt x="183774" y="189231"/>
                    </a:lnTo>
                    <a:lnTo>
                      <a:pt x="185249" y="186429"/>
                    </a:lnTo>
                    <a:lnTo>
                      <a:pt x="186281" y="185839"/>
                    </a:lnTo>
                    <a:lnTo>
                      <a:pt x="187608" y="185397"/>
                    </a:lnTo>
                    <a:lnTo>
                      <a:pt x="191886" y="182299"/>
                    </a:lnTo>
                    <a:lnTo>
                      <a:pt x="194688" y="180382"/>
                    </a:lnTo>
                    <a:lnTo>
                      <a:pt x="195278" y="181414"/>
                    </a:lnTo>
                    <a:lnTo>
                      <a:pt x="195721" y="182594"/>
                    </a:lnTo>
                    <a:lnTo>
                      <a:pt x="196311" y="183184"/>
                    </a:lnTo>
                    <a:lnTo>
                      <a:pt x="198670" y="183627"/>
                    </a:lnTo>
                    <a:lnTo>
                      <a:pt x="201768" y="183627"/>
                    </a:lnTo>
                    <a:lnTo>
                      <a:pt x="203538" y="183184"/>
                    </a:lnTo>
                    <a:lnTo>
                      <a:pt x="204570" y="182152"/>
                    </a:lnTo>
                    <a:lnTo>
                      <a:pt x="205602" y="179349"/>
                    </a:lnTo>
                    <a:lnTo>
                      <a:pt x="206192" y="178760"/>
                    </a:lnTo>
                    <a:lnTo>
                      <a:pt x="206930" y="178760"/>
                    </a:lnTo>
                    <a:lnTo>
                      <a:pt x="210322" y="180529"/>
                    </a:lnTo>
                    <a:lnTo>
                      <a:pt x="213125" y="183332"/>
                    </a:lnTo>
                    <a:lnTo>
                      <a:pt x="215927" y="186134"/>
                    </a:lnTo>
                    <a:lnTo>
                      <a:pt x="217402" y="187166"/>
                    </a:lnTo>
                    <a:lnTo>
                      <a:pt x="217992" y="188199"/>
                    </a:lnTo>
                    <a:lnTo>
                      <a:pt x="219172" y="193214"/>
                    </a:lnTo>
                    <a:lnTo>
                      <a:pt x="219909" y="194394"/>
                    </a:lnTo>
                    <a:lnTo>
                      <a:pt x="221089" y="194836"/>
                    </a:lnTo>
                    <a:lnTo>
                      <a:pt x="223302" y="194541"/>
                    </a:lnTo>
                    <a:lnTo>
                      <a:pt x="225514" y="193656"/>
                    </a:lnTo>
                    <a:lnTo>
                      <a:pt x="227579" y="192329"/>
                    </a:lnTo>
                    <a:lnTo>
                      <a:pt x="229496" y="190706"/>
                    </a:lnTo>
                    <a:lnTo>
                      <a:pt x="230824" y="189231"/>
                    </a:lnTo>
                    <a:lnTo>
                      <a:pt x="231413" y="188199"/>
                    </a:lnTo>
                    <a:lnTo>
                      <a:pt x="231709" y="184069"/>
                    </a:lnTo>
                    <a:lnTo>
                      <a:pt x="232151" y="183184"/>
                    </a:lnTo>
                    <a:lnTo>
                      <a:pt x="234216" y="181562"/>
                    </a:lnTo>
                    <a:lnTo>
                      <a:pt x="237608" y="178760"/>
                    </a:lnTo>
                    <a:lnTo>
                      <a:pt x="239526" y="177137"/>
                    </a:lnTo>
                    <a:lnTo>
                      <a:pt x="239526" y="176547"/>
                    </a:lnTo>
                    <a:lnTo>
                      <a:pt x="238198" y="174925"/>
                    </a:lnTo>
                    <a:lnTo>
                      <a:pt x="237166" y="173155"/>
                    </a:lnTo>
                    <a:lnTo>
                      <a:pt x="238198" y="171237"/>
                    </a:lnTo>
                    <a:lnTo>
                      <a:pt x="239378" y="169763"/>
                    </a:lnTo>
                    <a:lnTo>
                      <a:pt x="243655" y="164895"/>
                    </a:lnTo>
                    <a:lnTo>
                      <a:pt x="243655" y="163273"/>
                    </a:lnTo>
                    <a:lnTo>
                      <a:pt x="243950" y="161355"/>
                    </a:lnTo>
                    <a:lnTo>
                      <a:pt x="247343" y="155751"/>
                    </a:lnTo>
                    <a:lnTo>
                      <a:pt x="249260" y="148376"/>
                    </a:lnTo>
                    <a:lnTo>
                      <a:pt x="249260" y="146901"/>
                    </a:lnTo>
                    <a:lnTo>
                      <a:pt x="251325" y="143362"/>
                    </a:lnTo>
                    <a:lnTo>
                      <a:pt x="253685" y="138789"/>
                    </a:lnTo>
                    <a:lnTo>
                      <a:pt x="258405" y="138052"/>
                    </a:lnTo>
                    <a:lnTo>
                      <a:pt x="260174" y="136872"/>
                    </a:lnTo>
                    <a:lnTo>
                      <a:pt x="262239" y="134807"/>
                    </a:lnTo>
                    <a:lnTo>
                      <a:pt x="263567" y="132890"/>
                    </a:lnTo>
                    <a:lnTo>
                      <a:pt x="264156" y="131120"/>
                    </a:lnTo>
                    <a:lnTo>
                      <a:pt x="264599" y="127580"/>
                    </a:lnTo>
                    <a:lnTo>
                      <a:pt x="265484" y="123598"/>
                    </a:lnTo>
                    <a:lnTo>
                      <a:pt x="265927" y="120058"/>
                    </a:lnTo>
                    <a:lnTo>
                      <a:pt x="267401" y="116813"/>
                    </a:lnTo>
                    <a:lnTo>
                      <a:pt x="269761" y="115191"/>
                    </a:lnTo>
                    <a:lnTo>
                      <a:pt x="273891" y="113863"/>
                    </a:lnTo>
                    <a:lnTo>
                      <a:pt x="274481" y="113273"/>
                    </a:lnTo>
                    <a:lnTo>
                      <a:pt x="275071" y="111209"/>
                    </a:lnTo>
                    <a:lnTo>
                      <a:pt x="275514" y="106784"/>
                    </a:lnTo>
                    <a:lnTo>
                      <a:pt x="275514" y="104129"/>
                    </a:lnTo>
                    <a:lnTo>
                      <a:pt x="275808" y="102949"/>
                    </a:lnTo>
                    <a:lnTo>
                      <a:pt x="276398" y="100884"/>
                    </a:lnTo>
                    <a:lnTo>
                      <a:pt x="280233" y="97344"/>
                    </a:lnTo>
                    <a:lnTo>
                      <a:pt x="281856" y="91740"/>
                    </a:lnTo>
                    <a:lnTo>
                      <a:pt x="283331" y="85987"/>
                    </a:lnTo>
                    <a:lnTo>
                      <a:pt x="287608" y="78908"/>
                    </a:lnTo>
                    <a:lnTo>
                      <a:pt x="292623" y="71828"/>
                    </a:lnTo>
                    <a:lnTo>
                      <a:pt x="294983" y="69911"/>
                    </a:lnTo>
                    <a:lnTo>
                      <a:pt x="296900" y="69026"/>
                    </a:lnTo>
                    <a:lnTo>
                      <a:pt x="299112" y="69026"/>
                    </a:lnTo>
                    <a:lnTo>
                      <a:pt x="300587" y="68436"/>
                    </a:lnTo>
                    <a:lnTo>
                      <a:pt x="306044" y="64896"/>
                    </a:lnTo>
                    <a:lnTo>
                      <a:pt x="308257" y="63716"/>
                    </a:lnTo>
                    <a:lnTo>
                      <a:pt x="309879" y="62536"/>
                    </a:lnTo>
                    <a:lnTo>
                      <a:pt x="310321" y="61504"/>
                    </a:lnTo>
                    <a:lnTo>
                      <a:pt x="310321" y="60029"/>
                    </a:lnTo>
                    <a:lnTo>
                      <a:pt x="310026" y="56342"/>
                    </a:lnTo>
                    <a:lnTo>
                      <a:pt x="310911" y="53687"/>
                    </a:lnTo>
                    <a:lnTo>
                      <a:pt x="311501" y="49557"/>
                    </a:lnTo>
                    <a:lnTo>
                      <a:pt x="311796" y="46312"/>
                    </a:lnTo>
                    <a:lnTo>
                      <a:pt x="311796" y="45132"/>
                    </a:lnTo>
                    <a:close/>
                  </a:path>
                </a:pathLst>
              </a:custGeom>
              <a:grpFill/>
              <a:ln w="3175" cap="flat">
                <a:solidFill>
                  <a:schemeClr val="bg2">
                    <a:lumMod val="90000"/>
                  </a:schemeClr>
                </a:solidFill>
                <a:prstDash val="solid"/>
                <a:miter/>
              </a:ln>
            </p:spPr>
            <p:txBody>
              <a:bodyPr rtlCol="0" anchor="ctr"/>
              <a:lstStyle/>
              <a:p>
                <a:endParaRPr lang="en-GB"/>
              </a:p>
            </p:txBody>
          </p:sp>
          <p:sp>
            <p:nvSpPr>
              <p:cNvPr id="100" name="Freeform: Shape 99">
                <a:extLst>
                  <a:ext uri="{FF2B5EF4-FFF2-40B4-BE49-F238E27FC236}">
                    <a16:creationId xmlns:a16="http://schemas.microsoft.com/office/drawing/2014/main" id="{A55D4A55-BEA9-4D89-F16A-4BD2F13052C5}"/>
                  </a:ext>
                </a:extLst>
              </p:cNvPr>
              <p:cNvSpPr/>
              <p:nvPr/>
            </p:nvSpPr>
            <p:spPr>
              <a:xfrm>
                <a:off x="10175902" y="5069776"/>
                <a:ext cx="2212" cy="2212"/>
              </a:xfrm>
              <a:custGeom>
                <a:avLst/>
                <a:gdLst>
                  <a:gd name="connsiteX0" fmla="*/ 1917 w 2212"/>
                  <a:gd name="connsiteY0" fmla="*/ 442 h 2212"/>
                  <a:gd name="connsiteX1" fmla="*/ 1475 w 2212"/>
                  <a:gd name="connsiteY1" fmla="*/ 295 h 2212"/>
                  <a:gd name="connsiteX2" fmla="*/ 885 w 2212"/>
                  <a:gd name="connsiteY2" fmla="*/ 0 h 2212"/>
                  <a:gd name="connsiteX3" fmla="*/ 443 w 2212"/>
                  <a:gd name="connsiteY3" fmla="*/ 0 h 2212"/>
                  <a:gd name="connsiteX4" fmla="*/ 0 w 2212"/>
                  <a:gd name="connsiteY4" fmla="*/ 295 h 2212"/>
                  <a:gd name="connsiteX5" fmla="*/ 295 w 2212"/>
                  <a:gd name="connsiteY5" fmla="*/ 295 h 2212"/>
                  <a:gd name="connsiteX6" fmla="*/ 443 w 2212"/>
                  <a:gd name="connsiteY6" fmla="*/ 295 h 2212"/>
                  <a:gd name="connsiteX7" fmla="*/ 443 w 2212"/>
                  <a:gd name="connsiteY7" fmla="*/ 590 h 2212"/>
                  <a:gd name="connsiteX8" fmla="*/ 295 w 2212"/>
                  <a:gd name="connsiteY8" fmla="*/ 885 h 2212"/>
                  <a:gd name="connsiteX9" fmla="*/ 148 w 2212"/>
                  <a:gd name="connsiteY9" fmla="*/ 1033 h 2212"/>
                  <a:gd name="connsiteX10" fmla="*/ 295 w 2212"/>
                  <a:gd name="connsiteY10" fmla="*/ 1328 h 2212"/>
                  <a:gd name="connsiteX11" fmla="*/ 295 w 2212"/>
                  <a:gd name="connsiteY11" fmla="*/ 1622 h 2212"/>
                  <a:gd name="connsiteX12" fmla="*/ 443 w 2212"/>
                  <a:gd name="connsiteY12" fmla="*/ 1917 h 2212"/>
                  <a:gd name="connsiteX13" fmla="*/ 590 w 2212"/>
                  <a:gd name="connsiteY13" fmla="*/ 1917 h 2212"/>
                  <a:gd name="connsiteX14" fmla="*/ 737 w 2212"/>
                  <a:gd name="connsiteY14" fmla="*/ 1622 h 2212"/>
                  <a:gd name="connsiteX15" fmla="*/ 1033 w 2212"/>
                  <a:gd name="connsiteY15" fmla="*/ 1622 h 2212"/>
                  <a:gd name="connsiteX16" fmla="*/ 1328 w 2212"/>
                  <a:gd name="connsiteY16" fmla="*/ 1917 h 2212"/>
                  <a:gd name="connsiteX17" fmla="*/ 1475 w 2212"/>
                  <a:gd name="connsiteY17" fmla="*/ 2213 h 2212"/>
                  <a:gd name="connsiteX18" fmla="*/ 1475 w 2212"/>
                  <a:gd name="connsiteY18" fmla="*/ 2213 h 2212"/>
                  <a:gd name="connsiteX19" fmla="*/ 1475 w 2212"/>
                  <a:gd name="connsiteY19" fmla="*/ 2065 h 2212"/>
                  <a:gd name="connsiteX20" fmla="*/ 1475 w 2212"/>
                  <a:gd name="connsiteY20" fmla="*/ 1917 h 2212"/>
                  <a:gd name="connsiteX21" fmla="*/ 1622 w 2212"/>
                  <a:gd name="connsiteY21" fmla="*/ 1917 h 2212"/>
                  <a:gd name="connsiteX22" fmla="*/ 1917 w 2212"/>
                  <a:gd name="connsiteY22" fmla="*/ 1622 h 2212"/>
                  <a:gd name="connsiteX23" fmla="*/ 2213 w 2212"/>
                  <a:gd name="connsiteY23" fmla="*/ 1180 h 2212"/>
                  <a:gd name="connsiteX24" fmla="*/ 2213 w 2212"/>
                  <a:gd name="connsiteY24" fmla="*/ 738 h 2212"/>
                  <a:gd name="connsiteX25" fmla="*/ 1917 w 2212"/>
                  <a:gd name="connsiteY25" fmla="*/ 442 h 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12" h="2212">
                    <a:moveTo>
                      <a:pt x="1917" y="442"/>
                    </a:moveTo>
                    <a:lnTo>
                      <a:pt x="1475" y="295"/>
                    </a:lnTo>
                    <a:lnTo>
                      <a:pt x="885" y="0"/>
                    </a:lnTo>
                    <a:lnTo>
                      <a:pt x="443" y="0"/>
                    </a:lnTo>
                    <a:lnTo>
                      <a:pt x="0" y="295"/>
                    </a:lnTo>
                    <a:lnTo>
                      <a:pt x="295" y="295"/>
                    </a:lnTo>
                    <a:lnTo>
                      <a:pt x="443" y="295"/>
                    </a:lnTo>
                    <a:lnTo>
                      <a:pt x="443" y="590"/>
                    </a:lnTo>
                    <a:lnTo>
                      <a:pt x="295" y="885"/>
                    </a:lnTo>
                    <a:lnTo>
                      <a:pt x="148" y="1033"/>
                    </a:lnTo>
                    <a:lnTo>
                      <a:pt x="295" y="1328"/>
                    </a:lnTo>
                    <a:lnTo>
                      <a:pt x="295" y="1622"/>
                    </a:lnTo>
                    <a:lnTo>
                      <a:pt x="443" y="1917"/>
                    </a:lnTo>
                    <a:lnTo>
                      <a:pt x="590" y="1917"/>
                    </a:lnTo>
                    <a:lnTo>
                      <a:pt x="737" y="1622"/>
                    </a:lnTo>
                    <a:lnTo>
                      <a:pt x="1033" y="1622"/>
                    </a:lnTo>
                    <a:lnTo>
                      <a:pt x="1328" y="1917"/>
                    </a:lnTo>
                    <a:lnTo>
                      <a:pt x="1475" y="2213"/>
                    </a:lnTo>
                    <a:lnTo>
                      <a:pt x="1475" y="2213"/>
                    </a:lnTo>
                    <a:lnTo>
                      <a:pt x="1475" y="2065"/>
                    </a:lnTo>
                    <a:lnTo>
                      <a:pt x="1475" y="1917"/>
                    </a:lnTo>
                    <a:lnTo>
                      <a:pt x="1622" y="1917"/>
                    </a:lnTo>
                    <a:lnTo>
                      <a:pt x="1917" y="1622"/>
                    </a:lnTo>
                    <a:lnTo>
                      <a:pt x="2213" y="1180"/>
                    </a:lnTo>
                    <a:lnTo>
                      <a:pt x="2213" y="738"/>
                    </a:lnTo>
                    <a:lnTo>
                      <a:pt x="1917" y="442"/>
                    </a:lnTo>
                    <a:close/>
                  </a:path>
                </a:pathLst>
              </a:custGeom>
              <a:grpFill/>
              <a:ln w="3175" cap="flat">
                <a:solidFill>
                  <a:schemeClr val="bg2">
                    <a:lumMod val="90000"/>
                  </a:schemeClr>
                </a:solidFill>
                <a:prstDash val="solid"/>
                <a:miter/>
              </a:ln>
            </p:spPr>
            <p:txBody>
              <a:bodyPr rtlCol="0" anchor="ctr"/>
              <a:lstStyle/>
              <a:p>
                <a:endParaRPr lang="en-GB"/>
              </a:p>
            </p:txBody>
          </p:sp>
          <p:sp>
            <p:nvSpPr>
              <p:cNvPr id="101" name="Freeform: Shape 100">
                <a:extLst>
                  <a:ext uri="{FF2B5EF4-FFF2-40B4-BE49-F238E27FC236}">
                    <a16:creationId xmlns:a16="http://schemas.microsoft.com/office/drawing/2014/main" id="{670B2BF1-D5D5-989C-A743-D4FB33D15BBF}"/>
                  </a:ext>
                </a:extLst>
              </p:cNvPr>
              <p:cNvSpPr/>
              <p:nvPr/>
            </p:nvSpPr>
            <p:spPr>
              <a:xfrm>
                <a:off x="5792758" y="3672592"/>
                <a:ext cx="412827" cy="316958"/>
              </a:xfrm>
              <a:custGeom>
                <a:avLst/>
                <a:gdLst>
                  <a:gd name="connsiteX0" fmla="*/ 411943 w 412827"/>
                  <a:gd name="connsiteY0" fmla="*/ 84955 h 316958"/>
                  <a:gd name="connsiteX1" fmla="*/ 405159 w 412827"/>
                  <a:gd name="connsiteY1" fmla="*/ 77580 h 316958"/>
                  <a:gd name="connsiteX2" fmla="*/ 402946 w 412827"/>
                  <a:gd name="connsiteY2" fmla="*/ 75958 h 316958"/>
                  <a:gd name="connsiteX3" fmla="*/ 401766 w 412827"/>
                  <a:gd name="connsiteY3" fmla="*/ 72123 h 316958"/>
                  <a:gd name="connsiteX4" fmla="*/ 403536 w 412827"/>
                  <a:gd name="connsiteY4" fmla="*/ 69911 h 316958"/>
                  <a:gd name="connsiteX5" fmla="*/ 395276 w 412827"/>
                  <a:gd name="connsiteY5" fmla="*/ 57522 h 316958"/>
                  <a:gd name="connsiteX6" fmla="*/ 393359 w 412827"/>
                  <a:gd name="connsiteY6" fmla="*/ 56047 h 316958"/>
                  <a:gd name="connsiteX7" fmla="*/ 392474 w 412827"/>
                  <a:gd name="connsiteY7" fmla="*/ 54424 h 316958"/>
                  <a:gd name="connsiteX8" fmla="*/ 392327 w 412827"/>
                  <a:gd name="connsiteY8" fmla="*/ 52212 h 316958"/>
                  <a:gd name="connsiteX9" fmla="*/ 392179 w 412827"/>
                  <a:gd name="connsiteY9" fmla="*/ 43658 h 316958"/>
                  <a:gd name="connsiteX10" fmla="*/ 389967 w 412827"/>
                  <a:gd name="connsiteY10" fmla="*/ 30088 h 316958"/>
                  <a:gd name="connsiteX11" fmla="*/ 387165 w 412827"/>
                  <a:gd name="connsiteY11" fmla="*/ 14307 h 316958"/>
                  <a:gd name="connsiteX12" fmla="*/ 387165 w 412827"/>
                  <a:gd name="connsiteY12" fmla="*/ 14307 h 316958"/>
                  <a:gd name="connsiteX13" fmla="*/ 376103 w 412827"/>
                  <a:gd name="connsiteY13" fmla="*/ 20059 h 316958"/>
                  <a:gd name="connsiteX14" fmla="*/ 367548 w 412827"/>
                  <a:gd name="connsiteY14" fmla="*/ 24631 h 316958"/>
                  <a:gd name="connsiteX15" fmla="*/ 367106 w 412827"/>
                  <a:gd name="connsiteY15" fmla="*/ 24631 h 316958"/>
                  <a:gd name="connsiteX16" fmla="*/ 366811 w 412827"/>
                  <a:gd name="connsiteY16" fmla="*/ 24484 h 316958"/>
                  <a:gd name="connsiteX17" fmla="*/ 357961 w 412827"/>
                  <a:gd name="connsiteY17" fmla="*/ 16814 h 316958"/>
                  <a:gd name="connsiteX18" fmla="*/ 351029 w 412827"/>
                  <a:gd name="connsiteY18" fmla="*/ 10914 h 316958"/>
                  <a:gd name="connsiteX19" fmla="*/ 347932 w 412827"/>
                  <a:gd name="connsiteY19" fmla="*/ 9292 h 316958"/>
                  <a:gd name="connsiteX20" fmla="*/ 334953 w 412827"/>
                  <a:gd name="connsiteY20" fmla="*/ 6195 h 316958"/>
                  <a:gd name="connsiteX21" fmla="*/ 321973 w 412827"/>
                  <a:gd name="connsiteY21" fmla="*/ 3097 h 316958"/>
                  <a:gd name="connsiteX22" fmla="*/ 308404 w 412827"/>
                  <a:gd name="connsiteY22" fmla="*/ 0 h 316958"/>
                  <a:gd name="connsiteX23" fmla="*/ 294835 w 412827"/>
                  <a:gd name="connsiteY23" fmla="*/ 8407 h 316958"/>
                  <a:gd name="connsiteX24" fmla="*/ 281413 w 412827"/>
                  <a:gd name="connsiteY24" fmla="*/ 16667 h 316958"/>
                  <a:gd name="connsiteX25" fmla="*/ 267844 w 412827"/>
                  <a:gd name="connsiteY25" fmla="*/ 25073 h 316958"/>
                  <a:gd name="connsiteX26" fmla="*/ 254275 w 412827"/>
                  <a:gd name="connsiteY26" fmla="*/ 33333 h 316958"/>
                  <a:gd name="connsiteX27" fmla="*/ 240706 w 412827"/>
                  <a:gd name="connsiteY27" fmla="*/ 41740 h 316958"/>
                  <a:gd name="connsiteX28" fmla="*/ 227284 w 412827"/>
                  <a:gd name="connsiteY28" fmla="*/ 50000 h 316958"/>
                  <a:gd name="connsiteX29" fmla="*/ 213715 w 412827"/>
                  <a:gd name="connsiteY29" fmla="*/ 58407 h 316958"/>
                  <a:gd name="connsiteX30" fmla="*/ 200146 w 412827"/>
                  <a:gd name="connsiteY30" fmla="*/ 66666 h 316958"/>
                  <a:gd name="connsiteX31" fmla="*/ 191149 w 412827"/>
                  <a:gd name="connsiteY31" fmla="*/ 72123 h 316958"/>
                  <a:gd name="connsiteX32" fmla="*/ 185544 w 412827"/>
                  <a:gd name="connsiteY32" fmla="*/ 76990 h 316958"/>
                  <a:gd name="connsiteX33" fmla="*/ 178317 w 412827"/>
                  <a:gd name="connsiteY33" fmla="*/ 83038 h 316958"/>
                  <a:gd name="connsiteX34" fmla="*/ 171532 w 412827"/>
                  <a:gd name="connsiteY34" fmla="*/ 89085 h 316958"/>
                  <a:gd name="connsiteX35" fmla="*/ 166222 w 412827"/>
                  <a:gd name="connsiteY35" fmla="*/ 93804 h 316958"/>
                  <a:gd name="connsiteX36" fmla="*/ 159290 w 412827"/>
                  <a:gd name="connsiteY36" fmla="*/ 99999 h 316958"/>
                  <a:gd name="connsiteX37" fmla="*/ 155898 w 412827"/>
                  <a:gd name="connsiteY37" fmla="*/ 103096 h 316958"/>
                  <a:gd name="connsiteX38" fmla="*/ 148229 w 412827"/>
                  <a:gd name="connsiteY38" fmla="*/ 109881 h 316958"/>
                  <a:gd name="connsiteX39" fmla="*/ 145869 w 412827"/>
                  <a:gd name="connsiteY39" fmla="*/ 111061 h 316958"/>
                  <a:gd name="connsiteX40" fmla="*/ 135692 w 412827"/>
                  <a:gd name="connsiteY40" fmla="*/ 113126 h 316958"/>
                  <a:gd name="connsiteX41" fmla="*/ 126400 w 412827"/>
                  <a:gd name="connsiteY41" fmla="*/ 114896 h 316958"/>
                  <a:gd name="connsiteX42" fmla="*/ 117698 w 412827"/>
                  <a:gd name="connsiteY42" fmla="*/ 116666 h 316958"/>
                  <a:gd name="connsiteX43" fmla="*/ 111798 w 412827"/>
                  <a:gd name="connsiteY43" fmla="*/ 117846 h 316958"/>
                  <a:gd name="connsiteX44" fmla="*/ 106194 w 412827"/>
                  <a:gd name="connsiteY44" fmla="*/ 118878 h 316958"/>
                  <a:gd name="connsiteX45" fmla="*/ 106194 w 412827"/>
                  <a:gd name="connsiteY45" fmla="*/ 123598 h 316958"/>
                  <a:gd name="connsiteX46" fmla="*/ 106194 w 412827"/>
                  <a:gd name="connsiteY46" fmla="*/ 130677 h 316958"/>
                  <a:gd name="connsiteX47" fmla="*/ 106194 w 412827"/>
                  <a:gd name="connsiteY47" fmla="*/ 138642 h 316958"/>
                  <a:gd name="connsiteX48" fmla="*/ 106194 w 412827"/>
                  <a:gd name="connsiteY48" fmla="*/ 145869 h 316958"/>
                  <a:gd name="connsiteX49" fmla="*/ 106341 w 412827"/>
                  <a:gd name="connsiteY49" fmla="*/ 154128 h 316958"/>
                  <a:gd name="connsiteX50" fmla="*/ 106341 w 412827"/>
                  <a:gd name="connsiteY50" fmla="*/ 160765 h 316958"/>
                  <a:gd name="connsiteX51" fmla="*/ 106341 w 412827"/>
                  <a:gd name="connsiteY51" fmla="*/ 168730 h 316958"/>
                  <a:gd name="connsiteX52" fmla="*/ 106341 w 412827"/>
                  <a:gd name="connsiteY52" fmla="*/ 176547 h 316958"/>
                  <a:gd name="connsiteX53" fmla="*/ 105456 w 412827"/>
                  <a:gd name="connsiteY53" fmla="*/ 177432 h 316958"/>
                  <a:gd name="connsiteX54" fmla="*/ 105161 w 412827"/>
                  <a:gd name="connsiteY54" fmla="*/ 181857 h 316958"/>
                  <a:gd name="connsiteX55" fmla="*/ 105014 w 412827"/>
                  <a:gd name="connsiteY55" fmla="*/ 187609 h 316958"/>
                  <a:gd name="connsiteX56" fmla="*/ 103392 w 412827"/>
                  <a:gd name="connsiteY56" fmla="*/ 193508 h 316958"/>
                  <a:gd name="connsiteX57" fmla="*/ 100589 w 412827"/>
                  <a:gd name="connsiteY57" fmla="*/ 197933 h 316958"/>
                  <a:gd name="connsiteX58" fmla="*/ 99557 w 412827"/>
                  <a:gd name="connsiteY58" fmla="*/ 202211 h 316958"/>
                  <a:gd name="connsiteX59" fmla="*/ 98819 w 412827"/>
                  <a:gd name="connsiteY59" fmla="*/ 204570 h 316958"/>
                  <a:gd name="connsiteX60" fmla="*/ 97787 w 412827"/>
                  <a:gd name="connsiteY60" fmla="*/ 205898 h 316958"/>
                  <a:gd name="connsiteX61" fmla="*/ 97492 w 412827"/>
                  <a:gd name="connsiteY61" fmla="*/ 207373 h 316958"/>
                  <a:gd name="connsiteX62" fmla="*/ 97049 w 412827"/>
                  <a:gd name="connsiteY62" fmla="*/ 209585 h 316958"/>
                  <a:gd name="connsiteX63" fmla="*/ 96164 w 412827"/>
                  <a:gd name="connsiteY63" fmla="*/ 211060 h 316958"/>
                  <a:gd name="connsiteX64" fmla="*/ 95427 w 412827"/>
                  <a:gd name="connsiteY64" fmla="*/ 211797 h 316958"/>
                  <a:gd name="connsiteX65" fmla="*/ 92624 w 412827"/>
                  <a:gd name="connsiteY65" fmla="*/ 212682 h 316958"/>
                  <a:gd name="connsiteX66" fmla="*/ 87757 w 412827"/>
                  <a:gd name="connsiteY66" fmla="*/ 216812 h 316958"/>
                  <a:gd name="connsiteX67" fmla="*/ 87315 w 412827"/>
                  <a:gd name="connsiteY67" fmla="*/ 220204 h 316958"/>
                  <a:gd name="connsiteX68" fmla="*/ 81710 w 412827"/>
                  <a:gd name="connsiteY68" fmla="*/ 219319 h 316958"/>
                  <a:gd name="connsiteX69" fmla="*/ 75663 w 412827"/>
                  <a:gd name="connsiteY69" fmla="*/ 218287 h 316958"/>
                  <a:gd name="connsiteX70" fmla="*/ 74925 w 412827"/>
                  <a:gd name="connsiteY70" fmla="*/ 218435 h 316958"/>
                  <a:gd name="connsiteX71" fmla="*/ 74336 w 412827"/>
                  <a:gd name="connsiteY71" fmla="*/ 218877 h 316958"/>
                  <a:gd name="connsiteX72" fmla="*/ 74188 w 412827"/>
                  <a:gd name="connsiteY72" fmla="*/ 220647 h 316958"/>
                  <a:gd name="connsiteX73" fmla="*/ 65929 w 412827"/>
                  <a:gd name="connsiteY73" fmla="*/ 220942 h 316958"/>
                  <a:gd name="connsiteX74" fmla="*/ 58997 w 412827"/>
                  <a:gd name="connsiteY74" fmla="*/ 221237 h 316958"/>
                  <a:gd name="connsiteX75" fmla="*/ 50295 w 412827"/>
                  <a:gd name="connsiteY75" fmla="*/ 221532 h 316958"/>
                  <a:gd name="connsiteX76" fmla="*/ 44247 w 412827"/>
                  <a:gd name="connsiteY76" fmla="*/ 221679 h 316958"/>
                  <a:gd name="connsiteX77" fmla="*/ 36725 w 412827"/>
                  <a:gd name="connsiteY77" fmla="*/ 222122 h 316958"/>
                  <a:gd name="connsiteX78" fmla="*/ 29646 w 412827"/>
                  <a:gd name="connsiteY78" fmla="*/ 222417 h 316958"/>
                  <a:gd name="connsiteX79" fmla="*/ 24926 w 412827"/>
                  <a:gd name="connsiteY79" fmla="*/ 226399 h 316958"/>
                  <a:gd name="connsiteX80" fmla="*/ 20796 w 412827"/>
                  <a:gd name="connsiteY80" fmla="*/ 230086 h 316958"/>
                  <a:gd name="connsiteX81" fmla="*/ 20501 w 412827"/>
                  <a:gd name="connsiteY81" fmla="*/ 230086 h 316958"/>
                  <a:gd name="connsiteX82" fmla="*/ 14454 w 412827"/>
                  <a:gd name="connsiteY82" fmla="*/ 230824 h 316958"/>
                  <a:gd name="connsiteX83" fmla="*/ 7080 w 412827"/>
                  <a:gd name="connsiteY83" fmla="*/ 230234 h 316958"/>
                  <a:gd name="connsiteX84" fmla="*/ 3245 w 412827"/>
                  <a:gd name="connsiteY84" fmla="*/ 230234 h 316958"/>
                  <a:gd name="connsiteX85" fmla="*/ 1622 w 412827"/>
                  <a:gd name="connsiteY85" fmla="*/ 230676 h 316958"/>
                  <a:gd name="connsiteX86" fmla="*/ 1327 w 412827"/>
                  <a:gd name="connsiteY86" fmla="*/ 232004 h 316958"/>
                  <a:gd name="connsiteX87" fmla="*/ 1033 w 412827"/>
                  <a:gd name="connsiteY87" fmla="*/ 233331 h 316958"/>
                  <a:gd name="connsiteX88" fmla="*/ 1033 w 412827"/>
                  <a:gd name="connsiteY88" fmla="*/ 235396 h 316958"/>
                  <a:gd name="connsiteX89" fmla="*/ 590 w 412827"/>
                  <a:gd name="connsiteY89" fmla="*/ 238936 h 316958"/>
                  <a:gd name="connsiteX90" fmla="*/ 0 w 412827"/>
                  <a:gd name="connsiteY90" fmla="*/ 243066 h 316958"/>
                  <a:gd name="connsiteX91" fmla="*/ 2212 w 412827"/>
                  <a:gd name="connsiteY91" fmla="*/ 245720 h 316958"/>
                  <a:gd name="connsiteX92" fmla="*/ 5015 w 412827"/>
                  <a:gd name="connsiteY92" fmla="*/ 248523 h 316958"/>
                  <a:gd name="connsiteX93" fmla="*/ 5752 w 412827"/>
                  <a:gd name="connsiteY93" fmla="*/ 249703 h 316958"/>
                  <a:gd name="connsiteX94" fmla="*/ 5015 w 412827"/>
                  <a:gd name="connsiteY94" fmla="*/ 252505 h 316958"/>
                  <a:gd name="connsiteX95" fmla="*/ 5457 w 412827"/>
                  <a:gd name="connsiteY95" fmla="*/ 254127 h 316958"/>
                  <a:gd name="connsiteX96" fmla="*/ 6932 w 412827"/>
                  <a:gd name="connsiteY96" fmla="*/ 256930 h 316958"/>
                  <a:gd name="connsiteX97" fmla="*/ 9292 w 412827"/>
                  <a:gd name="connsiteY97" fmla="*/ 260470 h 316958"/>
                  <a:gd name="connsiteX98" fmla="*/ 11799 w 412827"/>
                  <a:gd name="connsiteY98" fmla="*/ 264009 h 316958"/>
                  <a:gd name="connsiteX99" fmla="*/ 13569 w 412827"/>
                  <a:gd name="connsiteY99" fmla="*/ 264452 h 316958"/>
                  <a:gd name="connsiteX100" fmla="*/ 15192 w 412827"/>
                  <a:gd name="connsiteY100" fmla="*/ 264747 h 316958"/>
                  <a:gd name="connsiteX101" fmla="*/ 16224 w 412827"/>
                  <a:gd name="connsiteY101" fmla="*/ 265484 h 316958"/>
                  <a:gd name="connsiteX102" fmla="*/ 17699 w 412827"/>
                  <a:gd name="connsiteY102" fmla="*/ 266074 h 316958"/>
                  <a:gd name="connsiteX103" fmla="*/ 19174 w 412827"/>
                  <a:gd name="connsiteY103" fmla="*/ 266517 h 316958"/>
                  <a:gd name="connsiteX104" fmla="*/ 20501 w 412827"/>
                  <a:gd name="connsiteY104" fmla="*/ 267254 h 316958"/>
                  <a:gd name="connsiteX105" fmla="*/ 21239 w 412827"/>
                  <a:gd name="connsiteY105" fmla="*/ 267992 h 316958"/>
                  <a:gd name="connsiteX106" fmla="*/ 22271 w 412827"/>
                  <a:gd name="connsiteY106" fmla="*/ 270204 h 316958"/>
                  <a:gd name="connsiteX107" fmla="*/ 25074 w 412827"/>
                  <a:gd name="connsiteY107" fmla="*/ 271679 h 316958"/>
                  <a:gd name="connsiteX108" fmla="*/ 27138 w 412827"/>
                  <a:gd name="connsiteY108" fmla="*/ 273154 h 316958"/>
                  <a:gd name="connsiteX109" fmla="*/ 26253 w 412827"/>
                  <a:gd name="connsiteY109" fmla="*/ 273891 h 316958"/>
                  <a:gd name="connsiteX110" fmla="*/ 23894 w 412827"/>
                  <a:gd name="connsiteY110" fmla="*/ 273596 h 316958"/>
                  <a:gd name="connsiteX111" fmla="*/ 21534 w 412827"/>
                  <a:gd name="connsiteY111" fmla="*/ 273006 h 316958"/>
                  <a:gd name="connsiteX112" fmla="*/ 21239 w 412827"/>
                  <a:gd name="connsiteY112" fmla="*/ 274039 h 316958"/>
                  <a:gd name="connsiteX113" fmla="*/ 21091 w 412827"/>
                  <a:gd name="connsiteY113" fmla="*/ 278169 h 316958"/>
                  <a:gd name="connsiteX114" fmla="*/ 21534 w 412827"/>
                  <a:gd name="connsiteY114" fmla="*/ 281561 h 316958"/>
                  <a:gd name="connsiteX115" fmla="*/ 21976 w 412827"/>
                  <a:gd name="connsiteY115" fmla="*/ 282003 h 316958"/>
                  <a:gd name="connsiteX116" fmla="*/ 24336 w 412827"/>
                  <a:gd name="connsiteY116" fmla="*/ 282593 h 316958"/>
                  <a:gd name="connsiteX117" fmla="*/ 29941 w 412827"/>
                  <a:gd name="connsiteY117" fmla="*/ 287018 h 316958"/>
                  <a:gd name="connsiteX118" fmla="*/ 34955 w 412827"/>
                  <a:gd name="connsiteY118" fmla="*/ 291148 h 316958"/>
                  <a:gd name="connsiteX119" fmla="*/ 36578 w 412827"/>
                  <a:gd name="connsiteY119" fmla="*/ 292180 h 316958"/>
                  <a:gd name="connsiteX120" fmla="*/ 39380 w 412827"/>
                  <a:gd name="connsiteY120" fmla="*/ 292623 h 316958"/>
                  <a:gd name="connsiteX121" fmla="*/ 42478 w 412827"/>
                  <a:gd name="connsiteY121" fmla="*/ 292770 h 316958"/>
                  <a:gd name="connsiteX122" fmla="*/ 43805 w 412827"/>
                  <a:gd name="connsiteY122" fmla="*/ 292475 h 316958"/>
                  <a:gd name="connsiteX123" fmla="*/ 46754 w 412827"/>
                  <a:gd name="connsiteY123" fmla="*/ 290410 h 316958"/>
                  <a:gd name="connsiteX124" fmla="*/ 48377 w 412827"/>
                  <a:gd name="connsiteY124" fmla="*/ 290115 h 316958"/>
                  <a:gd name="connsiteX125" fmla="*/ 49852 w 412827"/>
                  <a:gd name="connsiteY125" fmla="*/ 290115 h 316958"/>
                  <a:gd name="connsiteX126" fmla="*/ 50737 w 412827"/>
                  <a:gd name="connsiteY126" fmla="*/ 290558 h 316958"/>
                  <a:gd name="connsiteX127" fmla="*/ 52064 w 412827"/>
                  <a:gd name="connsiteY127" fmla="*/ 292180 h 316958"/>
                  <a:gd name="connsiteX128" fmla="*/ 53539 w 412827"/>
                  <a:gd name="connsiteY128" fmla="*/ 294835 h 316958"/>
                  <a:gd name="connsiteX129" fmla="*/ 53834 w 412827"/>
                  <a:gd name="connsiteY129" fmla="*/ 296752 h 316958"/>
                  <a:gd name="connsiteX130" fmla="*/ 53687 w 412827"/>
                  <a:gd name="connsiteY130" fmla="*/ 297785 h 316958"/>
                  <a:gd name="connsiteX131" fmla="*/ 53244 w 412827"/>
                  <a:gd name="connsiteY131" fmla="*/ 298080 h 316958"/>
                  <a:gd name="connsiteX132" fmla="*/ 50885 w 412827"/>
                  <a:gd name="connsiteY132" fmla="*/ 298670 h 316958"/>
                  <a:gd name="connsiteX133" fmla="*/ 49704 w 412827"/>
                  <a:gd name="connsiteY133" fmla="*/ 298965 h 316958"/>
                  <a:gd name="connsiteX134" fmla="*/ 49557 w 412827"/>
                  <a:gd name="connsiteY134" fmla="*/ 299555 h 316958"/>
                  <a:gd name="connsiteX135" fmla="*/ 49852 w 412827"/>
                  <a:gd name="connsiteY135" fmla="*/ 300882 h 316958"/>
                  <a:gd name="connsiteX136" fmla="*/ 50295 w 412827"/>
                  <a:gd name="connsiteY136" fmla="*/ 301620 h 316958"/>
                  <a:gd name="connsiteX137" fmla="*/ 53097 w 412827"/>
                  <a:gd name="connsiteY137" fmla="*/ 305455 h 316958"/>
                  <a:gd name="connsiteX138" fmla="*/ 56931 w 412827"/>
                  <a:gd name="connsiteY138" fmla="*/ 310469 h 316958"/>
                  <a:gd name="connsiteX139" fmla="*/ 58112 w 412827"/>
                  <a:gd name="connsiteY139" fmla="*/ 311649 h 316958"/>
                  <a:gd name="connsiteX140" fmla="*/ 58702 w 412827"/>
                  <a:gd name="connsiteY140" fmla="*/ 308994 h 316958"/>
                  <a:gd name="connsiteX141" fmla="*/ 57522 w 412827"/>
                  <a:gd name="connsiteY141" fmla="*/ 303980 h 316958"/>
                  <a:gd name="connsiteX142" fmla="*/ 57522 w 412827"/>
                  <a:gd name="connsiteY142" fmla="*/ 303095 h 316958"/>
                  <a:gd name="connsiteX143" fmla="*/ 60176 w 412827"/>
                  <a:gd name="connsiteY143" fmla="*/ 302062 h 316958"/>
                  <a:gd name="connsiteX144" fmla="*/ 63569 w 412827"/>
                  <a:gd name="connsiteY144" fmla="*/ 301177 h 316958"/>
                  <a:gd name="connsiteX145" fmla="*/ 64896 w 412827"/>
                  <a:gd name="connsiteY145" fmla="*/ 301177 h 316958"/>
                  <a:gd name="connsiteX146" fmla="*/ 65781 w 412827"/>
                  <a:gd name="connsiteY146" fmla="*/ 300735 h 316958"/>
                  <a:gd name="connsiteX147" fmla="*/ 66961 w 412827"/>
                  <a:gd name="connsiteY147" fmla="*/ 299702 h 316958"/>
                  <a:gd name="connsiteX148" fmla="*/ 69026 w 412827"/>
                  <a:gd name="connsiteY148" fmla="*/ 298817 h 316958"/>
                  <a:gd name="connsiteX149" fmla="*/ 70206 w 412827"/>
                  <a:gd name="connsiteY149" fmla="*/ 299112 h 316958"/>
                  <a:gd name="connsiteX150" fmla="*/ 70943 w 412827"/>
                  <a:gd name="connsiteY150" fmla="*/ 299260 h 316958"/>
                  <a:gd name="connsiteX151" fmla="*/ 78023 w 412827"/>
                  <a:gd name="connsiteY151" fmla="*/ 305897 h 316958"/>
                  <a:gd name="connsiteX152" fmla="*/ 81120 w 412827"/>
                  <a:gd name="connsiteY152" fmla="*/ 309142 h 316958"/>
                  <a:gd name="connsiteX153" fmla="*/ 81857 w 412827"/>
                  <a:gd name="connsiteY153" fmla="*/ 310912 h 316958"/>
                  <a:gd name="connsiteX154" fmla="*/ 83480 w 412827"/>
                  <a:gd name="connsiteY154" fmla="*/ 312092 h 316958"/>
                  <a:gd name="connsiteX155" fmla="*/ 85840 w 412827"/>
                  <a:gd name="connsiteY155" fmla="*/ 312829 h 316958"/>
                  <a:gd name="connsiteX156" fmla="*/ 88052 w 412827"/>
                  <a:gd name="connsiteY156" fmla="*/ 314599 h 316958"/>
                  <a:gd name="connsiteX157" fmla="*/ 89674 w 412827"/>
                  <a:gd name="connsiteY157" fmla="*/ 316959 h 316958"/>
                  <a:gd name="connsiteX158" fmla="*/ 91149 w 412827"/>
                  <a:gd name="connsiteY158" fmla="*/ 316074 h 316958"/>
                  <a:gd name="connsiteX159" fmla="*/ 91445 w 412827"/>
                  <a:gd name="connsiteY159" fmla="*/ 315189 h 316958"/>
                  <a:gd name="connsiteX160" fmla="*/ 91002 w 412827"/>
                  <a:gd name="connsiteY160" fmla="*/ 314304 h 316958"/>
                  <a:gd name="connsiteX161" fmla="*/ 90265 w 412827"/>
                  <a:gd name="connsiteY161" fmla="*/ 313566 h 316958"/>
                  <a:gd name="connsiteX162" fmla="*/ 90117 w 412827"/>
                  <a:gd name="connsiteY162" fmla="*/ 311944 h 316958"/>
                  <a:gd name="connsiteX163" fmla="*/ 90265 w 412827"/>
                  <a:gd name="connsiteY163" fmla="*/ 310912 h 316958"/>
                  <a:gd name="connsiteX164" fmla="*/ 90855 w 412827"/>
                  <a:gd name="connsiteY164" fmla="*/ 309732 h 316958"/>
                  <a:gd name="connsiteX165" fmla="*/ 90559 w 412827"/>
                  <a:gd name="connsiteY165" fmla="*/ 307372 h 316958"/>
                  <a:gd name="connsiteX166" fmla="*/ 90707 w 412827"/>
                  <a:gd name="connsiteY166" fmla="*/ 303684 h 316958"/>
                  <a:gd name="connsiteX167" fmla="*/ 90855 w 412827"/>
                  <a:gd name="connsiteY167" fmla="*/ 298375 h 316958"/>
                  <a:gd name="connsiteX168" fmla="*/ 91002 w 412827"/>
                  <a:gd name="connsiteY168" fmla="*/ 294983 h 316958"/>
                  <a:gd name="connsiteX169" fmla="*/ 94247 w 412827"/>
                  <a:gd name="connsiteY169" fmla="*/ 292623 h 316958"/>
                  <a:gd name="connsiteX170" fmla="*/ 98819 w 412827"/>
                  <a:gd name="connsiteY170" fmla="*/ 288493 h 316958"/>
                  <a:gd name="connsiteX171" fmla="*/ 101179 w 412827"/>
                  <a:gd name="connsiteY171" fmla="*/ 284363 h 316958"/>
                  <a:gd name="connsiteX172" fmla="*/ 102507 w 412827"/>
                  <a:gd name="connsiteY172" fmla="*/ 281118 h 316958"/>
                  <a:gd name="connsiteX173" fmla="*/ 104129 w 412827"/>
                  <a:gd name="connsiteY173" fmla="*/ 270499 h 316958"/>
                  <a:gd name="connsiteX174" fmla="*/ 105161 w 412827"/>
                  <a:gd name="connsiteY174" fmla="*/ 269909 h 316958"/>
                  <a:gd name="connsiteX175" fmla="*/ 106489 w 412827"/>
                  <a:gd name="connsiteY175" fmla="*/ 269319 h 316958"/>
                  <a:gd name="connsiteX176" fmla="*/ 111209 w 412827"/>
                  <a:gd name="connsiteY176" fmla="*/ 265484 h 316958"/>
                  <a:gd name="connsiteX177" fmla="*/ 114896 w 412827"/>
                  <a:gd name="connsiteY177" fmla="*/ 264157 h 316958"/>
                  <a:gd name="connsiteX178" fmla="*/ 117551 w 412827"/>
                  <a:gd name="connsiteY178" fmla="*/ 263272 h 316958"/>
                  <a:gd name="connsiteX179" fmla="*/ 121680 w 412827"/>
                  <a:gd name="connsiteY179" fmla="*/ 262534 h 316958"/>
                  <a:gd name="connsiteX180" fmla="*/ 124335 w 412827"/>
                  <a:gd name="connsiteY180" fmla="*/ 262830 h 316958"/>
                  <a:gd name="connsiteX181" fmla="*/ 129055 w 412827"/>
                  <a:gd name="connsiteY181" fmla="*/ 262977 h 316958"/>
                  <a:gd name="connsiteX182" fmla="*/ 132742 w 412827"/>
                  <a:gd name="connsiteY182" fmla="*/ 262682 h 316958"/>
                  <a:gd name="connsiteX183" fmla="*/ 135839 w 412827"/>
                  <a:gd name="connsiteY183" fmla="*/ 260470 h 316958"/>
                  <a:gd name="connsiteX184" fmla="*/ 137167 w 412827"/>
                  <a:gd name="connsiteY184" fmla="*/ 259880 h 316958"/>
                  <a:gd name="connsiteX185" fmla="*/ 139232 w 412827"/>
                  <a:gd name="connsiteY185" fmla="*/ 259585 h 316958"/>
                  <a:gd name="connsiteX186" fmla="*/ 148229 w 412827"/>
                  <a:gd name="connsiteY186" fmla="*/ 262387 h 316958"/>
                  <a:gd name="connsiteX187" fmla="*/ 157226 w 412827"/>
                  <a:gd name="connsiteY187" fmla="*/ 265042 h 316958"/>
                  <a:gd name="connsiteX188" fmla="*/ 158996 w 412827"/>
                  <a:gd name="connsiteY188" fmla="*/ 264894 h 316958"/>
                  <a:gd name="connsiteX189" fmla="*/ 160323 w 412827"/>
                  <a:gd name="connsiteY189" fmla="*/ 265189 h 316958"/>
                  <a:gd name="connsiteX190" fmla="*/ 162535 w 412827"/>
                  <a:gd name="connsiteY190" fmla="*/ 266664 h 316958"/>
                  <a:gd name="connsiteX191" fmla="*/ 165928 w 412827"/>
                  <a:gd name="connsiteY191" fmla="*/ 269761 h 316958"/>
                  <a:gd name="connsiteX192" fmla="*/ 167845 w 412827"/>
                  <a:gd name="connsiteY192" fmla="*/ 271826 h 316958"/>
                  <a:gd name="connsiteX193" fmla="*/ 168878 w 412827"/>
                  <a:gd name="connsiteY193" fmla="*/ 273006 h 316958"/>
                  <a:gd name="connsiteX194" fmla="*/ 173450 w 412827"/>
                  <a:gd name="connsiteY194" fmla="*/ 279791 h 316958"/>
                  <a:gd name="connsiteX195" fmla="*/ 175220 w 412827"/>
                  <a:gd name="connsiteY195" fmla="*/ 281561 h 316958"/>
                  <a:gd name="connsiteX196" fmla="*/ 176990 w 412827"/>
                  <a:gd name="connsiteY196" fmla="*/ 282446 h 316958"/>
                  <a:gd name="connsiteX197" fmla="*/ 178759 w 412827"/>
                  <a:gd name="connsiteY197" fmla="*/ 282741 h 316958"/>
                  <a:gd name="connsiteX198" fmla="*/ 180087 w 412827"/>
                  <a:gd name="connsiteY198" fmla="*/ 282593 h 316958"/>
                  <a:gd name="connsiteX199" fmla="*/ 181414 w 412827"/>
                  <a:gd name="connsiteY199" fmla="*/ 281856 h 316958"/>
                  <a:gd name="connsiteX200" fmla="*/ 183184 w 412827"/>
                  <a:gd name="connsiteY200" fmla="*/ 280381 h 316958"/>
                  <a:gd name="connsiteX201" fmla="*/ 185839 w 412827"/>
                  <a:gd name="connsiteY201" fmla="*/ 279644 h 316958"/>
                  <a:gd name="connsiteX202" fmla="*/ 187904 w 412827"/>
                  <a:gd name="connsiteY202" fmla="*/ 279791 h 316958"/>
                  <a:gd name="connsiteX203" fmla="*/ 199261 w 412827"/>
                  <a:gd name="connsiteY203" fmla="*/ 273744 h 316958"/>
                  <a:gd name="connsiteX204" fmla="*/ 200293 w 412827"/>
                  <a:gd name="connsiteY204" fmla="*/ 273596 h 316958"/>
                  <a:gd name="connsiteX205" fmla="*/ 203538 w 412827"/>
                  <a:gd name="connsiteY205" fmla="*/ 274039 h 316958"/>
                  <a:gd name="connsiteX206" fmla="*/ 207225 w 412827"/>
                  <a:gd name="connsiteY206" fmla="*/ 274924 h 316958"/>
                  <a:gd name="connsiteX207" fmla="*/ 216665 w 412827"/>
                  <a:gd name="connsiteY207" fmla="*/ 281118 h 316958"/>
                  <a:gd name="connsiteX208" fmla="*/ 224334 w 412827"/>
                  <a:gd name="connsiteY208" fmla="*/ 285101 h 316958"/>
                  <a:gd name="connsiteX209" fmla="*/ 229791 w 412827"/>
                  <a:gd name="connsiteY209" fmla="*/ 286428 h 316958"/>
                  <a:gd name="connsiteX210" fmla="*/ 236134 w 412827"/>
                  <a:gd name="connsiteY210" fmla="*/ 287313 h 316958"/>
                  <a:gd name="connsiteX211" fmla="*/ 246900 w 412827"/>
                  <a:gd name="connsiteY211" fmla="*/ 287608 h 316958"/>
                  <a:gd name="connsiteX212" fmla="*/ 255160 w 412827"/>
                  <a:gd name="connsiteY212" fmla="*/ 279053 h 316958"/>
                  <a:gd name="connsiteX213" fmla="*/ 258110 w 412827"/>
                  <a:gd name="connsiteY213" fmla="*/ 277136 h 316958"/>
                  <a:gd name="connsiteX214" fmla="*/ 261797 w 412827"/>
                  <a:gd name="connsiteY214" fmla="*/ 275514 h 316958"/>
                  <a:gd name="connsiteX215" fmla="*/ 262977 w 412827"/>
                  <a:gd name="connsiteY215" fmla="*/ 275219 h 316958"/>
                  <a:gd name="connsiteX216" fmla="*/ 269466 w 412827"/>
                  <a:gd name="connsiteY216" fmla="*/ 273891 h 316958"/>
                  <a:gd name="connsiteX217" fmla="*/ 282003 w 412827"/>
                  <a:gd name="connsiteY217" fmla="*/ 272859 h 316958"/>
                  <a:gd name="connsiteX218" fmla="*/ 293950 w 412827"/>
                  <a:gd name="connsiteY218" fmla="*/ 273301 h 316958"/>
                  <a:gd name="connsiteX219" fmla="*/ 296162 w 412827"/>
                  <a:gd name="connsiteY219" fmla="*/ 273596 h 316958"/>
                  <a:gd name="connsiteX220" fmla="*/ 301177 w 412827"/>
                  <a:gd name="connsiteY220" fmla="*/ 274776 h 316958"/>
                  <a:gd name="connsiteX221" fmla="*/ 308994 w 412827"/>
                  <a:gd name="connsiteY221" fmla="*/ 277579 h 316958"/>
                  <a:gd name="connsiteX222" fmla="*/ 312386 w 412827"/>
                  <a:gd name="connsiteY222" fmla="*/ 280233 h 316958"/>
                  <a:gd name="connsiteX223" fmla="*/ 317549 w 412827"/>
                  <a:gd name="connsiteY223" fmla="*/ 280676 h 316958"/>
                  <a:gd name="connsiteX224" fmla="*/ 321384 w 412827"/>
                  <a:gd name="connsiteY224" fmla="*/ 280086 h 316958"/>
                  <a:gd name="connsiteX225" fmla="*/ 322563 w 412827"/>
                  <a:gd name="connsiteY225" fmla="*/ 277431 h 316958"/>
                  <a:gd name="connsiteX226" fmla="*/ 326398 w 412827"/>
                  <a:gd name="connsiteY226" fmla="*/ 274039 h 316958"/>
                  <a:gd name="connsiteX227" fmla="*/ 329053 w 412827"/>
                  <a:gd name="connsiteY227" fmla="*/ 272564 h 316958"/>
                  <a:gd name="connsiteX228" fmla="*/ 332003 w 412827"/>
                  <a:gd name="connsiteY228" fmla="*/ 270794 h 316958"/>
                  <a:gd name="connsiteX229" fmla="*/ 336722 w 412827"/>
                  <a:gd name="connsiteY229" fmla="*/ 268434 h 316958"/>
                  <a:gd name="connsiteX230" fmla="*/ 340410 w 412827"/>
                  <a:gd name="connsiteY230" fmla="*/ 267549 h 316958"/>
                  <a:gd name="connsiteX231" fmla="*/ 343802 w 412827"/>
                  <a:gd name="connsiteY231" fmla="*/ 264894 h 316958"/>
                  <a:gd name="connsiteX232" fmla="*/ 346604 w 412827"/>
                  <a:gd name="connsiteY232" fmla="*/ 264157 h 316958"/>
                  <a:gd name="connsiteX233" fmla="*/ 351177 w 412827"/>
                  <a:gd name="connsiteY233" fmla="*/ 264009 h 316958"/>
                  <a:gd name="connsiteX234" fmla="*/ 348669 w 412827"/>
                  <a:gd name="connsiteY234" fmla="*/ 252653 h 316958"/>
                  <a:gd name="connsiteX235" fmla="*/ 347047 w 412827"/>
                  <a:gd name="connsiteY235" fmla="*/ 246163 h 316958"/>
                  <a:gd name="connsiteX236" fmla="*/ 348817 w 412827"/>
                  <a:gd name="connsiteY236" fmla="*/ 244098 h 316958"/>
                  <a:gd name="connsiteX237" fmla="*/ 352209 w 412827"/>
                  <a:gd name="connsiteY237" fmla="*/ 239526 h 316958"/>
                  <a:gd name="connsiteX238" fmla="*/ 356486 w 412827"/>
                  <a:gd name="connsiteY238" fmla="*/ 230529 h 316958"/>
                  <a:gd name="connsiteX239" fmla="*/ 366221 w 412827"/>
                  <a:gd name="connsiteY239" fmla="*/ 216812 h 316958"/>
                  <a:gd name="connsiteX240" fmla="*/ 371088 w 412827"/>
                  <a:gd name="connsiteY240" fmla="*/ 209733 h 316958"/>
                  <a:gd name="connsiteX241" fmla="*/ 380970 w 412827"/>
                  <a:gd name="connsiteY241" fmla="*/ 199113 h 316958"/>
                  <a:gd name="connsiteX242" fmla="*/ 393212 w 412827"/>
                  <a:gd name="connsiteY242" fmla="*/ 186134 h 316958"/>
                  <a:gd name="connsiteX243" fmla="*/ 399996 w 412827"/>
                  <a:gd name="connsiteY243" fmla="*/ 178907 h 316958"/>
                  <a:gd name="connsiteX244" fmla="*/ 401176 w 412827"/>
                  <a:gd name="connsiteY244" fmla="*/ 165485 h 316958"/>
                  <a:gd name="connsiteX245" fmla="*/ 402356 w 412827"/>
                  <a:gd name="connsiteY245" fmla="*/ 151326 h 316958"/>
                  <a:gd name="connsiteX246" fmla="*/ 403241 w 412827"/>
                  <a:gd name="connsiteY246" fmla="*/ 140559 h 316958"/>
                  <a:gd name="connsiteX247" fmla="*/ 404274 w 412827"/>
                  <a:gd name="connsiteY247" fmla="*/ 127875 h 316958"/>
                  <a:gd name="connsiteX248" fmla="*/ 405306 w 412827"/>
                  <a:gd name="connsiteY248" fmla="*/ 117256 h 316958"/>
                  <a:gd name="connsiteX249" fmla="*/ 405896 w 412827"/>
                  <a:gd name="connsiteY249" fmla="*/ 109438 h 316958"/>
                  <a:gd name="connsiteX250" fmla="*/ 406928 w 412827"/>
                  <a:gd name="connsiteY250" fmla="*/ 98377 h 316958"/>
                  <a:gd name="connsiteX251" fmla="*/ 407666 w 412827"/>
                  <a:gd name="connsiteY251" fmla="*/ 96312 h 316958"/>
                  <a:gd name="connsiteX252" fmla="*/ 412385 w 412827"/>
                  <a:gd name="connsiteY252" fmla="*/ 87610 h 316958"/>
                  <a:gd name="connsiteX253" fmla="*/ 412828 w 412827"/>
                  <a:gd name="connsiteY253" fmla="*/ 86430 h 316958"/>
                  <a:gd name="connsiteX254" fmla="*/ 411943 w 412827"/>
                  <a:gd name="connsiteY254" fmla="*/ 84955 h 31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412827" h="316958">
                    <a:moveTo>
                      <a:pt x="411943" y="84955"/>
                    </a:moveTo>
                    <a:lnTo>
                      <a:pt x="405159" y="77580"/>
                    </a:lnTo>
                    <a:lnTo>
                      <a:pt x="402946" y="75958"/>
                    </a:lnTo>
                    <a:lnTo>
                      <a:pt x="401766" y="72123"/>
                    </a:lnTo>
                    <a:lnTo>
                      <a:pt x="403536" y="69911"/>
                    </a:lnTo>
                    <a:lnTo>
                      <a:pt x="395276" y="57522"/>
                    </a:lnTo>
                    <a:lnTo>
                      <a:pt x="393359" y="56047"/>
                    </a:lnTo>
                    <a:lnTo>
                      <a:pt x="392474" y="54424"/>
                    </a:lnTo>
                    <a:lnTo>
                      <a:pt x="392327" y="52212"/>
                    </a:lnTo>
                    <a:lnTo>
                      <a:pt x="392179" y="43658"/>
                    </a:lnTo>
                    <a:lnTo>
                      <a:pt x="389967" y="30088"/>
                    </a:lnTo>
                    <a:lnTo>
                      <a:pt x="387165" y="14307"/>
                    </a:lnTo>
                    <a:lnTo>
                      <a:pt x="387165" y="14307"/>
                    </a:lnTo>
                    <a:lnTo>
                      <a:pt x="376103" y="20059"/>
                    </a:lnTo>
                    <a:lnTo>
                      <a:pt x="367548" y="24631"/>
                    </a:lnTo>
                    <a:lnTo>
                      <a:pt x="367106" y="24631"/>
                    </a:lnTo>
                    <a:lnTo>
                      <a:pt x="366811" y="24484"/>
                    </a:lnTo>
                    <a:lnTo>
                      <a:pt x="357961" y="16814"/>
                    </a:lnTo>
                    <a:lnTo>
                      <a:pt x="351029" y="10914"/>
                    </a:lnTo>
                    <a:lnTo>
                      <a:pt x="347932" y="9292"/>
                    </a:lnTo>
                    <a:lnTo>
                      <a:pt x="334953" y="6195"/>
                    </a:lnTo>
                    <a:lnTo>
                      <a:pt x="321973" y="3097"/>
                    </a:lnTo>
                    <a:lnTo>
                      <a:pt x="308404" y="0"/>
                    </a:lnTo>
                    <a:lnTo>
                      <a:pt x="294835" y="8407"/>
                    </a:lnTo>
                    <a:lnTo>
                      <a:pt x="281413" y="16667"/>
                    </a:lnTo>
                    <a:lnTo>
                      <a:pt x="267844" y="25073"/>
                    </a:lnTo>
                    <a:lnTo>
                      <a:pt x="254275" y="33333"/>
                    </a:lnTo>
                    <a:lnTo>
                      <a:pt x="240706" y="41740"/>
                    </a:lnTo>
                    <a:lnTo>
                      <a:pt x="227284" y="50000"/>
                    </a:lnTo>
                    <a:lnTo>
                      <a:pt x="213715" y="58407"/>
                    </a:lnTo>
                    <a:lnTo>
                      <a:pt x="200146" y="66666"/>
                    </a:lnTo>
                    <a:lnTo>
                      <a:pt x="191149" y="72123"/>
                    </a:lnTo>
                    <a:lnTo>
                      <a:pt x="185544" y="76990"/>
                    </a:lnTo>
                    <a:lnTo>
                      <a:pt x="178317" y="83038"/>
                    </a:lnTo>
                    <a:lnTo>
                      <a:pt x="171532" y="89085"/>
                    </a:lnTo>
                    <a:lnTo>
                      <a:pt x="166222" y="93804"/>
                    </a:lnTo>
                    <a:lnTo>
                      <a:pt x="159290" y="99999"/>
                    </a:lnTo>
                    <a:lnTo>
                      <a:pt x="155898" y="103096"/>
                    </a:lnTo>
                    <a:lnTo>
                      <a:pt x="148229" y="109881"/>
                    </a:lnTo>
                    <a:lnTo>
                      <a:pt x="145869" y="111061"/>
                    </a:lnTo>
                    <a:lnTo>
                      <a:pt x="135692" y="113126"/>
                    </a:lnTo>
                    <a:lnTo>
                      <a:pt x="126400" y="114896"/>
                    </a:lnTo>
                    <a:lnTo>
                      <a:pt x="117698" y="116666"/>
                    </a:lnTo>
                    <a:lnTo>
                      <a:pt x="111798" y="117846"/>
                    </a:lnTo>
                    <a:lnTo>
                      <a:pt x="106194" y="118878"/>
                    </a:lnTo>
                    <a:lnTo>
                      <a:pt x="106194" y="123598"/>
                    </a:lnTo>
                    <a:lnTo>
                      <a:pt x="106194" y="130677"/>
                    </a:lnTo>
                    <a:lnTo>
                      <a:pt x="106194" y="138642"/>
                    </a:lnTo>
                    <a:lnTo>
                      <a:pt x="106194" y="145869"/>
                    </a:lnTo>
                    <a:lnTo>
                      <a:pt x="106341" y="154128"/>
                    </a:lnTo>
                    <a:lnTo>
                      <a:pt x="106341" y="160765"/>
                    </a:lnTo>
                    <a:lnTo>
                      <a:pt x="106341" y="168730"/>
                    </a:lnTo>
                    <a:lnTo>
                      <a:pt x="106341" y="176547"/>
                    </a:lnTo>
                    <a:lnTo>
                      <a:pt x="105456" y="177432"/>
                    </a:lnTo>
                    <a:lnTo>
                      <a:pt x="105161" y="181857"/>
                    </a:lnTo>
                    <a:lnTo>
                      <a:pt x="105014" y="187609"/>
                    </a:lnTo>
                    <a:lnTo>
                      <a:pt x="103392" y="193508"/>
                    </a:lnTo>
                    <a:lnTo>
                      <a:pt x="100589" y="197933"/>
                    </a:lnTo>
                    <a:lnTo>
                      <a:pt x="99557" y="202211"/>
                    </a:lnTo>
                    <a:lnTo>
                      <a:pt x="98819" y="204570"/>
                    </a:lnTo>
                    <a:lnTo>
                      <a:pt x="97787" y="205898"/>
                    </a:lnTo>
                    <a:lnTo>
                      <a:pt x="97492" y="207373"/>
                    </a:lnTo>
                    <a:lnTo>
                      <a:pt x="97049" y="209585"/>
                    </a:lnTo>
                    <a:lnTo>
                      <a:pt x="96164" y="211060"/>
                    </a:lnTo>
                    <a:lnTo>
                      <a:pt x="95427" y="211797"/>
                    </a:lnTo>
                    <a:lnTo>
                      <a:pt x="92624" y="212682"/>
                    </a:lnTo>
                    <a:lnTo>
                      <a:pt x="87757" y="216812"/>
                    </a:lnTo>
                    <a:lnTo>
                      <a:pt x="87315" y="220204"/>
                    </a:lnTo>
                    <a:lnTo>
                      <a:pt x="81710" y="219319"/>
                    </a:lnTo>
                    <a:lnTo>
                      <a:pt x="75663" y="218287"/>
                    </a:lnTo>
                    <a:lnTo>
                      <a:pt x="74925" y="218435"/>
                    </a:lnTo>
                    <a:lnTo>
                      <a:pt x="74336" y="218877"/>
                    </a:lnTo>
                    <a:lnTo>
                      <a:pt x="74188" y="220647"/>
                    </a:lnTo>
                    <a:lnTo>
                      <a:pt x="65929" y="220942"/>
                    </a:lnTo>
                    <a:lnTo>
                      <a:pt x="58997" y="221237"/>
                    </a:lnTo>
                    <a:lnTo>
                      <a:pt x="50295" y="221532"/>
                    </a:lnTo>
                    <a:lnTo>
                      <a:pt x="44247" y="221679"/>
                    </a:lnTo>
                    <a:lnTo>
                      <a:pt x="36725" y="222122"/>
                    </a:lnTo>
                    <a:lnTo>
                      <a:pt x="29646" y="222417"/>
                    </a:lnTo>
                    <a:lnTo>
                      <a:pt x="24926" y="226399"/>
                    </a:lnTo>
                    <a:lnTo>
                      <a:pt x="20796" y="230086"/>
                    </a:lnTo>
                    <a:lnTo>
                      <a:pt x="20501" y="230086"/>
                    </a:lnTo>
                    <a:lnTo>
                      <a:pt x="14454" y="230824"/>
                    </a:lnTo>
                    <a:lnTo>
                      <a:pt x="7080" y="230234"/>
                    </a:lnTo>
                    <a:lnTo>
                      <a:pt x="3245" y="230234"/>
                    </a:lnTo>
                    <a:lnTo>
                      <a:pt x="1622" y="230676"/>
                    </a:lnTo>
                    <a:lnTo>
                      <a:pt x="1327" y="232004"/>
                    </a:lnTo>
                    <a:lnTo>
                      <a:pt x="1033" y="233331"/>
                    </a:lnTo>
                    <a:lnTo>
                      <a:pt x="1033" y="235396"/>
                    </a:lnTo>
                    <a:lnTo>
                      <a:pt x="590" y="238936"/>
                    </a:lnTo>
                    <a:lnTo>
                      <a:pt x="0" y="243066"/>
                    </a:lnTo>
                    <a:lnTo>
                      <a:pt x="2212" y="245720"/>
                    </a:lnTo>
                    <a:lnTo>
                      <a:pt x="5015" y="248523"/>
                    </a:lnTo>
                    <a:lnTo>
                      <a:pt x="5752" y="249703"/>
                    </a:lnTo>
                    <a:lnTo>
                      <a:pt x="5015" y="252505"/>
                    </a:lnTo>
                    <a:lnTo>
                      <a:pt x="5457" y="254127"/>
                    </a:lnTo>
                    <a:lnTo>
                      <a:pt x="6932" y="256930"/>
                    </a:lnTo>
                    <a:lnTo>
                      <a:pt x="9292" y="260470"/>
                    </a:lnTo>
                    <a:lnTo>
                      <a:pt x="11799" y="264009"/>
                    </a:lnTo>
                    <a:lnTo>
                      <a:pt x="13569" y="264452"/>
                    </a:lnTo>
                    <a:lnTo>
                      <a:pt x="15192" y="264747"/>
                    </a:lnTo>
                    <a:lnTo>
                      <a:pt x="16224" y="265484"/>
                    </a:lnTo>
                    <a:lnTo>
                      <a:pt x="17699" y="266074"/>
                    </a:lnTo>
                    <a:lnTo>
                      <a:pt x="19174" y="266517"/>
                    </a:lnTo>
                    <a:lnTo>
                      <a:pt x="20501" y="267254"/>
                    </a:lnTo>
                    <a:lnTo>
                      <a:pt x="21239" y="267992"/>
                    </a:lnTo>
                    <a:lnTo>
                      <a:pt x="22271" y="270204"/>
                    </a:lnTo>
                    <a:lnTo>
                      <a:pt x="25074" y="271679"/>
                    </a:lnTo>
                    <a:lnTo>
                      <a:pt x="27138" y="273154"/>
                    </a:lnTo>
                    <a:lnTo>
                      <a:pt x="26253" y="273891"/>
                    </a:lnTo>
                    <a:lnTo>
                      <a:pt x="23894" y="273596"/>
                    </a:lnTo>
                    <a:lnTo>
                      <a:pt x="21534" y="273006"/>
                    </a:lnTo>
                    <a:lnTo>
                      <a:pt x="21239" y="274039"/>
                    </a:lnTo>
                    <a:lnTo>
                      <a:pt x="21091" y="278169"/>
                    </a:lnTo>
                    <a:lnTo>
                      <a:pt x="21534" y="281561"/>
                    </a:lnTo>
                    <a:lnTo>
                      <a:pt x="21976" y="282003"/>
                    </a:lnTo>
                    <a:lnTo>
                      <a:pt x="24336" y="282593"/>
                    </a:lnTo>
                    <a:lnTo>
                      <a:pt x="29941" y="287018"/>
                    </a:lnTo>
                    <a:lnTo>
                      <a:pt x="34955" y="291148"/>
                    </a:lnTo>
                    <a:lnTo>
                      <a:pt x="36578" y="292180"/>
                    </a:lnTo>
                    <a:lnTo>
                      <a:pt x="39380" y="292623"/>
                    </a:lnTo>
                    <a:lnTo>
                      <a:pt x="42478" y="292770"/>
                    </a:lnTo>
                    <a:lnTo>
                      <a:pt x="43805" y="292475"/>
                    </a:lnTo>
                    <a:lnTo>
                      <a:pt x="46754" y="290410"/>
                    </a:lnTo>
                    <a:lnTo>
                      <a:pt x="48377" y="290115"/>
                    </a:lnTo>
                    <a:lnTo>
                      <a:pt x="49852" y="290115"/>
                    </a:lnTo>
                    <a:lnTo>
                      <a:pt x="50737" y="290558"/>
                    </a:lnTo>
                    <a:lnTo>
                      <a:pt x="52064" y="292180"/>
                    </a:lnTo>
                    <a:lnTo>
                      <a:pt x="53539" y="294835"/>
                    </a:lnTo>
                    <a:lnTo>
                      <a:pt x="53834" y="296752"/>
                    </a:lnTo>
                    <a:lnTo>
                      <a:pt x="53687" y="297785"/>
                    </a:lnTo>
                    <a:lnTo>
                      <a:pt x="53244" y="298080"/>
                    </a:lnTo>
                    <a:lnTo>
                      <a:pt x="50885" y="298670"/>
                    </a:lnTo>
                    <a:lnTo>
                      <a:pt x="49704" y="298965"/>
                    </a:lnTo>
                    <a:lnTo>
                      <a:pt x="49557" y="299555"/>
                    </a:lnTo>
                    <a:lnTo>
                      <a:pt x="49852" y="300882"/>
                    </a:lnTo>
                    <a:lnTo>
                      <a:pt x="50295" y="301620"/>
                    </a:lnTo>
                    <a:lnTo>
                      <a:pt x="53097" y="305455"/>
                    </a:lnTo>
                    <a:lnTo>
                      <a:pt x="56931" y="310469"/>
                    </a:lnTo>
                    <a:lnTo>
                      <a:pt x="58112" y="311649"/>
                    </a:lnTo>
                    <a:lnTo>
                      <a:pt x="58702" y="308994"/>
                    </a:lnTo>
                    <a:lnTo>
                      <a:pt x="57522" y="303980"/>
                    </a:lnTo>
                    <a:lnTo>
                      <a:pt x="57522" y="303095"/>
                    </a:lnTo>
                    <a:lnTo>
                      <a:pt x="60176" y="302062"/>
                    </a:lnTo>
                    <a:lnTo>
                      <a:pt x="63569" y="301177"/>
                    </a:lnTo>
                    <a:lnTo>
                      <a:pt x="64896" y="301177"/>
                    </a:lnTo>
                    <a:lnTo>
                      <a:pt x="65781" y="300735"/>
                    </a:lnTo>
                    <a:lnTo>
                      <a:pt x="66961" y="299702"/>
                    </a:lnTo>
                    <a:lnTo>
                      <a:pt x="69026" y="298817"/>
                    </a:lnTo>
                    <a:lnTo>
                      <a:pt x="70206" y="299112"/>
                    </a:lnTo>
                    <a:lnTo>
                      <a:pt x="70943" y="299260"/>
                    </a:lnTo>
                    <a:lnTo>
                      <a:pt x="78023" y="305897"/>
                    </a:lnTo>
                    <a:lnTo>
                      <a:pt x="81120" y="309142"/>
                    </a:lnTo>
                    <a:lnTo>
                      <a:pt x="81857" y="310912"/>
                    </a:lnTo>
                    <a:lnTo>
                      <a:pt x="83480" y="312092"/>
                    </a:lnTo>
                    <a:lnTo>
                      <a:pt x="85840" y="312829"/>
                    </a:lnTo>
                    <a:lnTo>
                      <a:pt x="88052" y="314599"/>
                    </a:lnTo>
                    <a:lnTo>
                      <a:pt x="89674" y="316959"/>
                    </a:lnTo>
                    <a:lnTo>
                      <a:pt x="91149" y="316074"/>
                    </a:lnTo>
                    <a:lnTo>
                      <a:pt x="91445" y="315189"/>
                    </a:lnTo>
                    <a:lnTo>
                      <a:pt x="91002" y="314304"/>
                    </a:lnTo>
                    <a:lnTo>
                      <a:pt x="90265" y="313566"/>
                    </a:lnTo>
                    <a:lnTo>
                      <a:pt x="90117" y="311944"/>
                    </a:lnTo>
                    <a:lnTo>
                      <a:pt x="90265" y="310912"/>
                    </a:lnTo>
                    <a:lnTo>
                      <a:pt x="90855" y="309732"/>
                    </a:lnTo>
                    <a:lnTo>
                      <a:pt x="90559" y="307372"/>
                    </a:lnTo>
                    <a:lnTo>
                      <a:pt x="90707" y="303684"/>
                    </a:lnTo>
                    <a:lnTo>
                      <a:pt x="90855" y="298375"/>
                    </a:lnTo>
                    <a:lnTo>
                      <a:pt x="91002" y="294983"/>
                    </a:lnTo>
                    <a:lnTo>
                      <a:pt x="94247" y="292623"/>
                    </a:lnTo>
                    <a:lnTo>
                      <a:pt x="98819" y="288493"/>
                    </a:lnTo>
                    <a:lnTo>
                      <a:pt x="101179" y="284363"/>
                    </a:lnTo>
                    <a:lnTo>
                      <a:pt x="102507" y="281118"/>
                    </a:lnTo>
                    <a:lnTo>
                      <a:pt x="104129" y="270499"/>
                    </a:lnTo>
                    <a:lnTo>
                      <a:pt x="105161" y="269909"/>
                    </a:lnTo>
                    <a:lnTo>
                      <a:pt x="106489" y="269319"/>
                    </a:lnTo>
                    <a:lnTo>
                      <a:pt x="111209" y="265484"/>
                    </a:lnTo>
                    <a:lnTo>
                      <a:pt x="114896" y="264157"/>
                    </a:lnTo>
                    <a:lnTo>
                      <a:pt x="117551" y="263272"/>
                    </a:lnTo>
                    <a:lnTo>
                      <a:pt x="121680" y="262534"/>
                    </a:lnTo>
                    <a:lnTo>
                      <a:pt x="124335" y="262830"/>
                    </a:lnTo>
                    <a:lnTo>
                      <a:pt x="129055" y="262977"/>
                    </a:lnTo>
                    <a:lnTo>
                      <a:pt x="132742" y="262682"/>
                    </a:lnTo>
                    <a:lnTo>
                      <a:pt x="135839" y="260470"/>
                    </a:lnTo>
                    <a:lnTo>
                      <a:pt x="137167" y="259880"/>
                    </a:lnTo>
                    <a:lnTo>
                      <a:pt x="139232" y="259585"/>
                    </a:lnTo>
                    <a:lnTo>
                      <a:pt x="148229" y="262387"/>
                    </a:lnTo>
                    <a:lnTo>
                      <a:pt x="157226" y="265042"/>
                    </a:lnTo>
                    <a:lnTo>
                      <a:pt x="158996" y="264894"/>
                    </a:lnTo>
                    <a:lnTo>
                      <a:pt x="160323" y="265189"/>
                    </a:lnTo>
                    <a:lnTo>
                      <a:pt x="162535" y="266664"/>
                    </a:lnTo>
                    <a:lnTo>
                      <a:pt x="165928" y="269761"/>
                    </a:lnTo>
                    <a:lnTo>
                      <a:pt x="167845" y="271826"/>
                    </a:lnTo>
                    <a:lnTo>
                      <a:pt x="168878" y="273006"/>
                    </a:lnTo>
                    <a:lnTo>
                      <a:pt x="173450" y="279791"/>
                    </a:lnTo>
                    <a:lnTo>
                      <a:pt x="175220" y="281561"/>
                    </a:lnTo>
                    <a:lnTo>
                      <a:pt x="176990" y="282446"/>
                    </a:lnTo>
                    <a:lnTo>
                      <a:pt x="178759" y="282741"/>
                    </a:lnTo>
                    <a:lnTo>
                      <a:pt x="180087" y="282593"/>
                    </a:lnTo>
                    <a:lnTo>
                      <a:pt x="181414" y="281856"/>
                    </a:lnTo>
                    <a:lnTo>
                      <a:pt x="183184" y="280381"/>
                    </a:lnTo>
                    <a:lnTo>
                      <a:pt x="185839" y="279644"/>
                    </a:lnTo>
                    <a:lnTo>
                      <a:pt x="187904" y="279791"/>
                    </a:lnTo>
                    <a:lnTo>
                      <a:pt x="199261" y="273744"/>
                    </a:lnTo>
                    <a:lnTo>
                      <a:pt x="200293" y="273596"/>
                    </a:lnTo>
                    <a:lnTo>
                      <a:pt x="203538" y="274039"/>
                    </a:lnTo>
                    <a:lnTo>
                      <a:pt x="207225" y="274924"/>
                    </a:lnTo>
                    <a:lnTo>
                      <a:pt x="216665" y="281118"/>
                    </a:lnTo>
                    <a:lnTo>
                      <a:pt x="224334" y="285101"/>
                    </a:lnTo>
                    <a:lnTo>
                      <a:pt x="229791" y="286428"/>
                    </a:lnTo>
                    <a:lnTo>
                      <a:pt x="236134" y="287313"/>
                    </a:lnTo>
                    <a:lnTo>
                      <a:pt x="246900" y="287608"/>
                    </a:lnTo>
                    <a:lnTo>
                      <a:pt x="255160" y="279053"/>
                    </a:lnTo>
                    <a:lnTo>
                      <a:pt x="258110" y="277136"/>
                    </a:lnTo>
                    <a:lnTo>
                      <a:pt x="261797" y="275514"/>
                    </a:lnTo>
                    <a:lnTo>
                      <a:pt x="262977" y="275219"/>
                    </a:lnTo>
                    <a:lnTo>
                      <a:pt x="269466" y="273891"/>
                    </a:lnTo>
                    <a:lnTo>
                      <a:pt x="282003" y="272859"/>
                    </a:lnTo>
                    <a:lnTo>
                      <a:pt x="293950" y="273301"/>
                    </a:lnTo>
                    <a:lnTo>
                      <a:pt x="296162" y="273596"/>
                    </a:lnTo>
                    <a:lnTo>
                      <a:pt x="301177" y="274776"/>
                    </a:lnTo>
                    <a:lnTo>
                      <a:pt x="308994" y="277579"/>
                    </a:lnTo>
                    <a:lnTo>
                      <a:pt x="312386" y="280233"/>
                    </a:lnTo>
                    <a:lnTo>
                      <a:pt x="317549" y="280676"/>
                    </a:lnTo>
                    <a:lnTo>
                      <a:pt x="321384" y="280086"/>
                    </a:lnTo>
                    <a:lnTo>
                      <a:pt x="322563" y="277431"/>
                    </a:lnTo>
                    <a:lnTo>
                      <a:pt x="326398" y="274039"/>
                    </a:lnTo>
                    <a:lnTo>
                      <a:pt x="329053" y="272564"/>
                    </a:lnTo>
                    <a:lnTo>
                      <a:pt x="332003" y="270794"/>
                    </a:lnTo>
                    <a:lnTo>
                      <a:pt x="336722" y="268434"/>
                    </a:lnTo>
                    <a:lnTo>
                      <a:pt x="340410" y="267549"/>
                    </a:lnTo>
                    <a:lnTo>
                      <a:pt x="343802" y="264894"/>
                    </a:lnTo>
                    <a:lnTo>
                      <a:pt x="346604" y="264157"/>
                    </a:lnTo>
                    <a:lnTo>
                      <a:pt x="351177" y="264009"/>
                    </a:lnTo>
                    <a:lnTo>
                      <a:pt x="348669" y="252653"/>
                    </a:lnTo>
                    <a:lnTo>
                      <a:pt x="347047" y="246163"/>
                    </a:lnTo>
                    <a:lnTo>
                      <a:pt x="348817" y="244098"/>
                    </a:lnTo>
                    <a:lnTo>
                      <a:pt x="352209" y="239526"/>
                    </a:lnTo>
                    <a:lnTo>
                      <a:pt x="356486" y="230529"/>
                    </a:lnTo>
                    <a:lnTo>
                      <a:pt x="366221" y="216812"/>
                    </a:lnTo>
                    <a:lnTo>
                      <a:pt x="371088" y="209733"/>
                    </a:lnTo>
                    <a:lnTo>
                      <a:pt x="380970" y="199113"/>
                    </a:lnTo>
                    <a:lnTo>
                      <a:pt x="393212" y="186134"/>
                    </a:lnTo>
                    <a:lnTo>
                      <a:pt x="399996" y="178907"/>
                    </a:lnTo>
                    <a:lnTo>
                      <a:pt x="401176" y="165485"/>
                    </a:lnTo>
                    <a:lnTo>
                      <a:pt x="402356" y="151326"/>
                    </a:lnTo>
                    <a:lnTo>
                      <a:pt x="403241" y="140559"/>
                    </a:lnTo>
                    <a:lnTo>
                      <a:pt x="404274" y="127875"/>
                    </a:lnTo>
                    <a:lnTo>
                      <a:pt x="405306" y="117256"/>
                    </a:lnTo>
                    <a:lnTo>
                      <a:pt x="405896" y="109438"/>
                    </a:lnTo>
                    <a:lnTo>
                      <a:pt x="406928" y="98377"/>
                    </a:lnTo>
                    <a:lnTo>
                      <a:pt x="407666" y="96312"/>
                    </a:lnTo>
                    <a:lnTo>
                      <a:pt x="412385" y="87610"/>
                    </a:lnTo>
                    <a:lnTo>
                      <a:pt x="412828" y="86430"/>
                    </a:lnTo>
                    <a:lnTo>
                      <a:pt x="411943" y="84955"/>
                    </a:lnTo>
                    <a:close/>
                  </a:path>
                </a:pathLst>
              </a:custGeom>
              <a:grpFill/>
              <a:ln w="3175" cap="flat">
                <a:solidFill>
                  <a:schemeClr val="bg2">
                    <a:lumMod val="90000"/>
                  </a:schemeClr>
                </a:solidFill>
                <a:prstDash val="solid"/>
                <a:miter/>
              </a:ln>
            </p:spPr>
            <p:txBody>
              <a:bodyPr rtlCol="0" anchor="ctr"/>
              <a:lstStyle/>
              <a:p>
                <a:endParaRPr lang="en-GB"/>
              </a:p>
            </p:txBody>
          </p:sp>
          <p:sp>
            <p:nvSpPr>
              <p:cNvPr id="102" name="Freeform: Shape 101">
                <a:extLst>
                  <a:ext uri="{FF2B5EF4-FFF2-40B4-BE49-F238E27FC236}">
                    <a16:creationId xmlns:a16="http://schemas.microsoft.com/office/drawing/2014/main" id="{084F423C-4246-CF82-252C-CF0C3989B0D2}"/>
                  </a:ext>
                </a:extLst>
              </p:cNvPr>
              <p:cNvSpPr/>
              <p:nvPr/>
            </p:nvSpPr>
            <p:spPr>
              <a:xfrm>
                <a:off x="9967350" y="4796770"/>
                <a:ext cx="214600" cy="96164"/>
              </a:xfrm>
              <a:custGeom>
                <a:avLst/>
                <a:gdLst>
                  <a:gd name="connsiteX0" fmla="*/ 148 w 214600"/>
                  <a:gd name="connsiteY0" fmla="*/ 1622 h 96164"/>
                  <a:gd name="connsiteX1" fmla="*/ 148 w 214600"/>
                  <a:gd name="connsiteY1" fmla="*/ 5900 h 96164"/>
                  <a:gd name="connsiteX2" fmla="*/ 738 w 214600"/>
                  <a:gd name="connsiteY2" fmla="*/ 5310 h 96164"/>
                  <a:gd name="connsiteX3" fmla="*/ 1328 w 214600"/>
                  <a:gd name="connsiteY3" fmla="*/ 3392 h 96164"/>
                  <a:gd name="connsiteX4" fmla="*/ 885 w 214600"/>
                  <a:gd name="connsiteY4" fmla="*/ 0 h 96164"/>
                  <a:gd name="connsiteX5" fmla="*/ 0 w 214600"/>
                  <a:gd name="connsiteY5" fmla="*/ 1622 h 96164"/>
                  <a:gd name="connsiteX6" fmla="*/ 212535 w 214600"/>
                  <a:gd name="connsiteY6" fmla="*/ 63126 h 96164"/>
                  <a:gd name="connsiteX7" fmla="*/ 211355 w 214600"/>
                  <a:gd name="connsiteY7" fmla="*/ 62684 h 96164"/>
                  <a:gd name="connsiteX8" fmla="*/ 210913 w 214600"/>
                  <a:gd name="connsiteY8" fmla="*/ 62094 h 96164"/>
                  <a:gd name="connsiteX9" fmla="*/ 210618 w 214600"/>
                  <a:gd name="connsiteY9" fmla="*/ 61061 h 96164"/>
                  <a:gd name="connsiteX10" fmla="*/ 210618 w 214600"/>
                  <a:gd name="connsiteY10" fmla="*/ 60176 h 96164"/>
                  <a:gd name="connsiteX11" fmla="*/ 209142 w 214600"/>
                  <a:gd name="connsiteY11" fmla="*/ 61061 h 96164"/>
                  <a:gd name="connsiteX12" fmla="*/ 206193 w 214600"/>
                  <a:gd name="connsiteY12" fmla="*/ 61651 h 96164"/>
                  <a:gd name="connsiteX13" fmla="*/ 207816 w 214600"/>
                  <a:gd name="connsiteY13" fmla="*/ 65191 h 96164"/>
                  <a:gd name="connsiteX14" fmla="*/ 207816 w 214600"/>
                  <a:gd name="connsiteY14" fmla="*/ 66814 h 96164"/>
                  <a:gd name="connsiteX15" fmla="*/ 209438 w 214600"/>
                  <a:gd name="connsiteY15" fmla="*/ 67403 h 96164"/>
                  <a:gd name="connsiteX16" fmla="*/ 210175 w 214600"/>
                  <a:gd name="connsiteY16" fmla="*/ 68436 h 96164"/>
                  <a:gd name="connsiteX17" fmla="*/ 211208 w 214600"/>
                  <a:gd name="connsiteY17" fmla="*/ 68436 h 96164"/>
                  <a:gd name="connsiteX18" fmla="*/ 214158 w 214600"/>
                  <a:gd name="connsiteY18" fmla="*/ 67698 h 96164"/>
                  <a:gd name="connsiteX19" fmla="*/ 214601 w 214600"/>
                  <a:gd name="connsiteY19" fmla="*/ 63126 h 96164"/>
                  <a:gd name="connsiteX20" fmla="*/ 212535 w 214600"/>
                  <a:gd name="connsiteY20" fmla="*/ 63126 h 96164"/>
                  <a:gd name="connsiteX21" fmla="*/ 180235 w 214600"/>
                  <a:gd name="connsiteY21" fmla="*/ 78760 h 96164"/>
                  <a:gd name="connsiteX22" fmla="*/ 176842 w 214600"/>
                  <a:gd name="connsiteY22" fmla="*/ 76990 h 96164"/>
                  <a:gd name="connsiteX23" fmla="*/ 174187 w 214600"/>
                  <a:gd name="connsiteY23" fmla="*/ 74778 h 96164"/>
                  <a:gd name="connsiteX24" fmla="*/ 171680 w 214600"/>
                  <a:gd name="connsiteY24" fmla="*/ 72271 h 96164"/>
                  <a:gd name="connsiteX25" fmla="*/ 166666 w 214600"/>
                  <a:gd name="connsiteY25" fmla="*/ 68289 h 96164"/>
                  <a:gd name="connsiteX26" fmla="*/ 160323 w 214600"/>
                  <a:gd name="connsiteY26" fmla="*/ 64159 h 96164"/>
                  <a:gd name="connsiteX27" fmla="*/ 157521 w 214600"/>
                  <a:gd name="connsiteY27" fmla="*/ 62979 h 96164"/>
                  <a:gd name="connsiteX28" fmla="*/ 155898 w 214600"/>
                  <a:gd name="connsiteY28" fmla="*/ 61504 h 96164"/>
                  <a:gd name="connsiteX29" fmla="*/ 154276 w 214600"/>
                  <a:gd name="connsiteY29" fmla="*/ 60766 h 96164"/>
                  <a:gd name="connsiteX30" fmla="*/ 152948 w 214600"/>
                  <a:gd name="connsiteY30" fmla="*/ 59292 h 96164"/>
                  <a:gd name="connsiteX31" fmla="*/ 149999 w 214600"/>
                  <a:gd name="connsiteY31" fmla="*/ 58112 h 96164"/>
                  <a:gd name="connsiteX32" fmla="*/ 147934 w 214600"/>
                  <a:gd name="connsiteY32" fmla="*/ 55752 h 96164"/>
                  <a:gd name="connsiteX33" fmla="*/ 144395 w 214600"/>
                  <a:gd name="connsiteY33" fmla="*/ 53097 h 96164"/>
                  <a:gd name="connsiteX34" fmla="*/ 143656 w 214600"/>
                  <a:gd name="connsiteY34" fmla="*/ 52064 h 96164"/>
                  <a:gd name="connsiteX35" fmla="*/ 143656 w 214600"/>
                  <a:gd name="connsiteY35" fmla="*/ 50442 h 96164"/>
                  <a:gd name="connsiteX36" fmla="*/ 142625 w 214600"/>
                  <a:gd name="connsiteY36" fmla="*/ 49262 h 96164"/>
                  <a:gd name="connsiteX37" fmla="*/ 140707 w 214600"/>
                  <a:gd name="connsiteY37" fmla="*/ 47935 h 96164"/>
                  <a:gd name="connsiteX38" fmla="*/ 139232 w 214600"/>
                  <a:gd name="connsiteY38" fmla="*/ 46017 h 96164"/>
                  <a:gd name="connsiteX39" fmla="*/ 137610 w 214600"/>
                  <a:gd name="connsiteY39" fmla="*/ 44690 h 96164"/>
                  <a:gd name="connsiteX40" fmla="*/ 135545 w 214600"/>
                  <a:gd name="connsiteY40" fmla="*/ 44100 h 96164"/>
                  <a:gd name="connsiteX41" fmla="*/ 132005 w 214600"/>
                  <a:gd name="connsiteY41" fmla="*/ 42330 h 96164"/>
                  <a:gd name="connsiteX42" fmla="*/ 121828 w 214600"/>
                  <a:gd name="connsiteY42" fmla="*/ 34218 h 96164"/>
                  <a:gd name="connsiteX43" fmla="*/ 117845 w 214600"/>
                  <a:gd name="connsiteY43" fmla="*/ 31563 h 96164"/>
                  <a:gd name="connsiteX44" fmla="*/ 114749 w 214600"/>
                  <a:gd name="connsiteY44" fmla="*/ 32301 h 96164"/>
                  <a:gd name="connsiteX45" fmla="*/ 111799 w 214600"/>
                  <a:gd name="connsiteY45" fmla="*/ 30531 h 96164"/>
                  <a:gd name="connsiteX46" fmla="*/ 108111 w 214600"/>
                  <a:gd name="connsiteY46" fmla="*/ 27728 h 96164"/>
                  <a:gd name="connsiteX47" fmla="*/ 107669 w 214600"/>
                  <a:gd name="connsiteY47" fmla="*/ 28613 h 96164"/>
                  <a:gd name="connsiteX48" fmla="*/ 107669 w 214600"/>
                  <a:gd name="connsiteY48" fmla="*/ 30236 h 96164"/>
                  <a:gd name="connsiteX49" fmla="*/ 108259 w 214600"/>
                  <a:gd name="connsiteY49" fmla="*/ 31416 h 96164"/>
                  <a:gd name="connsiteX50" fmla="*/ 109734 w 214600"/>
                  <a:gd name="connsiteY50" fmla="*/ 32153 h 96164"/>
                  <a:gd name="connsiteX51" fmla="*/ 110618 w 214600"/>
                  <a:gd name="connsiteY51" fmla="*/ 33333 h 96164"/>
                  <a:gd name="connsiteX52" fmla="*/ 110618 w 214600"/>
                  <a:gd name="connsiteY52" fmla="*/ 35103 h 96164"/>
                  <a:gd name="connsiteX53" fmla="*/ 110914 w 214600"/>
                  <a:gd name="connsiteY53" fmla="*/ 36873 h 96164"/>
                  <a:gd name="connsiteX54" fmla="*/ 114601 w 214600"/>
                  <a:gd name="connsiteY54" fmla="*/ 41003 h 96164"/>
                  <a:gd name="connsiteX55" fmla="*/ 116223 w 214600"/>
                  <a:gd name="connsiteY55" fmla="*/ 43952 h 96164"/>
                  <a:gd name="connsiteX56" fmla="*/ 118288 w 214600"/>
                  <a:gd name="connsiteY56" fmla="*/ 46460 h 96164"/>
                  <a:gd name="connsiteX57" fmla="*/ 121091 w 214600"/>
                  <a:gd name="connsiteY57" fmla="*/ 48525 h 96164"/>
                  <a:gd name="connsiteX58" fmla="*/ 123598 w 214600"/>
                  <a:gd name="connsiteY58" fmla="*/ 50884 h 96164"/>
                  <a:gd name="connsiteX59" fmla="*/ 128760 w 214600"/>
                  <a:gd name="connsiteY59" fmla="*/ 56637 h 96164"/>
                  <a:gd name="connsiteX60" fmla="*/ 130678 w 214600"/>
                  <a:gd name="connsiteY60" fmla="*/ 58997 h 96164"/>
                  <a:gd name="connsiteX61" fmla="*/ 132890 w 214600"/>
                  <a:gd name="connsiteY61" fmla="*/ 60029 h 96164"/>
                  <a:gd name="connsiteX62" fmla="*/ 138937 w 214600"/>
                  <a:gd name="connsiteY62" fmla="*/ 65486 h 96164"/>
                  <a:gd name="connsiteX63" fmla="*/ 141149 w 214600"/>
                  <a:gd name="connsiteY63" fmla="*/ 66961 h 96164"/>
                  <a:gd name="connsiteX64" fmla="*/ 143804 w 214600"/>
                  <a:gd name="connsiteY64" fmla="*/ 67846 h 96164"/>
                  <a:gd name="connsiteX65" fmla="*/ 148819 w 214600"/>
                  <a:gd name="connsiteY65" fmla="*/ 70796 h 96164"/>
                  <a:gd name="connsiteX66" fmla="*/ 152063 w 214600"/>
                  <a:gd name="connsiteY66" fmla="*/ 72271 h 96164"/>
                  <a:gd name="connsiteX67" fmla="*/ 154129 w 214600"/>
                  <a:gd name="connsiteY67" fmla="*/ 74335 h 96164"/>
                  <a:gd name="connsiteX68" fmla="*/ 156931 w 214600"/>
                  <a:gd name="connsiteY68" fmla="*/ 75811 h 96164"/>
                  <a:gd name="connsiteX69" fmla="*/ 161208 w 214600"/>
                  <a:gd name="connsiteY69" fmla="*/ 77138 h 96164"/>
                  <a:gd name="connsiteX70" fmla="*/ 161946 w 214600"/>
                  <a:gd name="connsiteY70" fmla="*/ 78023 h 96164"/>
                  <a:gd name="connsiteX71" fmla="*/ 162388 w 214600"/>
                  <a:gd name="connsiteY71" fmla="*/ 79498 h 96164"/>
                  <a:gd name="connsiteX72" fmla="*/ 163273 w 214600"/>
                  <a:gd name="connsiteY72" fmla="*/ 80678 h 96164"/>
                  <a:gd name="connsiteX73" fmla="*/ 166223 w 214600"/>
                  <a:gd name="connsiteY73" fmla="*/ 82448 h 96164"/>
                  <a:gd name="connsiteX74" fmla="*/ 169467 w 214600"/>
                  <a:gd name="connsiteY74" fmla="*/ 83628 h 96164"/>
                  <a:gd name="connsiteX75" fmla="*/ 170058 w 214600"/>
                  <a:gd name="connsiteY75" fmla="*/ 84660 h 96164"/>
                  <a:gd name="connsiteX76" fmla="*/ 170795 w 214600"/>
                  <a:gd name="connsiteY76" fmla="*/ 85397 h 96164"/>
                  <a:gd name="connsiteX77" fmla="*/ 172270 w 214600"/>
                  <a:gd name="connsiteY77" fmla="*/ 85397 h 96164"/>
                  <a:gd name="connsiteX78" fmla="*/ 173598 w 214600"/>
                  <a:gd name="connsiteY78" fmla="*/ 85692 h 96164"/>
                  <a:gd name="connsiteX79" fmla="*/ 178907 w 214600"/>
                  <a:gd name="connsiteY79" fmla="*/ 88642 h 96164"/>
                  <a:gd name="connsiteX80" fmla="*/ 180529 w 214600"/>
                  <a:gd name="connsiteY80" fmla="*/ 88052 h 96164"/>
                  <a:gd name="connsiteX81" fmla="*/ 182300 w 214600"/>
                  <a:gd name="connsiteY81" fmla="*/ 88052 h 96164"/>
                  <a:gd name="connsiteX82" fmla="*/ 184070 w 214600"/>
                  <a:gd name="connsiteY82" fmla="*/ 87167 h 96164"/>
                  <a:gd name="connsiteX83" fmla="*/ 184955 w 214600"/>
                  <a:gd name="connsiteY83" fmla="*/ 85545 h 96164"/>
                  <a:gd name="connsiteX84" fmla="*/ 183332 w 214600"/>
                  <a:gd name="connsiteY84" fmla="*/ 80825 h 96164"/>
                  <a:gd name="connsiteX85" fmla="*/ 180087 w 214600"/>
                  <a:gd name="connsiteY85" fmla="*/ 78760 h 96164"/>
                  <a:gd name="connsiteX86" fmla="*/ 174187 w 214600"/>
                  <a:gd name="connsiteY86" fmla="*/ 41887 h 96164"/>
                  <a:gd name="connsiteX87" fmla="*/ 175072 w 214600"/>
                  <a:gd name="connsiteY87" fmla="*/ 40118 h 96164"/>
                  <a:gd name="connsiteX88" fmla="*/ 174482 w 214600"/>
                  <a:gd name="connsiteY88" fmla="*/ 39823 h 96164"/>
                  <a:gd name="connsiteX89" fmla="*/ 174482 w 214600"/>
                  <a:gd name="connsiteY89" fmla="*/ 38200 h 96164"/>
                  <a:gd name="connsiteX90" fmla="*/ 174925 w 214600"/>
                  <a:gd name="connsiteY90" fmla="*/ 36873 h 96164"/>
                  <a:gd name="connsiteX91" fmla="*/ 176252 w 214600"/>
                  <a:gd name="connsiteY91" fmla="*/ 36135 h 96164"/>
                  <a:gd name="connsiteX92" fmla="*/ 175072 w 214600"/>
                  <a:gd name="connsiteY92" fmla="*/ 35250 h 96164"/>
                  <a:gd name="connsiteX93" fmla="*/ 174040 w 214600"/>
                  <a:gd name="connsiteY93" fmla="*/ 35250 h 96164"/>
                  <a:gd name="connsiteX94" fmla="*/ 174040 w 214600"/>
                  <a:gd name="connsiteY94" fmla="*/ 36135 h 96164"/>
                  <a:gd name="connsiteX95" fmla="*/ 173450 w 214600"/>
                  <a:gd name="connsiteY95" fmla="*/ 39085 h 96164"/>
                  <a:gd name="connsiteX96" fmla="*/ 173450 w 214600"/>
                  <a:gd name="connsiteY96" fmla="*/ 40560 h 96164"/>
                  <a:gd name="connsiteX97" fmla="*/ 171680 w 214600"/>
                  <a:gd name="connsiteY97" fmla="*/ 43067 h 96164"/>
                  <a:gd name="connsiteX98" fmla="*/ 173008 w 214600"/>
                  <a:gd name="connsiteY98" fmla="*/ 42772 h 96164"/>
                  <a:gd name="connsiteX99" fmla="*/ 174040 w 214600"/>
                  <a:gd name="connsiteY99" fmla="*/ 41740 h 96164"/>
                  <a:gd name="connsiteX100" fmla="*/ 196458 w 214600"/>
                  <a:gd name="connsiteY100" fmla="*/ 93067 h 96164"/>
                  <a:gd name="connsiteX101" fmla="*/ 195869 w 214600"/>
                  <a:gd name="connsiteY101" fmla="*/ 95132 h 96164"/>
                  <a:gd name="connsiteX102" fmla="*/ 196458 w 214600"/>
                  <a:gd name="connsiteY102" fmla="*/ 95722 h 96164"/>
                  <a:gd name="connsiteX103" fmla="*/ 197196 w 214600"/>
                  <a:gd name="connsiteY103" fmla="*/ 96164 h 96164"/>
                  <a:gd name="connsiteX104" fmla="*/ 198228 w 214600"/>
                  <a:gd name="connsiteY104" fmla="*/ 96164 h 96164"/>
                  <a:gd name="connsiteX105" fmla="*/ 199113 w 214600"/>
                  <a:gd name="connsiteY105" fmla="*/ 95279 h 96164"/>
                  <a:gd name="connsiteX106" fmla="*/ 198671 w 214600"/>
                  <a:gd name="connsiteY106" fmla="*/ 94099 h 96164"/>
                  <a:gd name="connsiteX107" fmla="*/ 196458 w 214600"/>
                  <a:gd name="connsiteY107" fmla="*/ 93067 h 96164"/>
                  <a:gd name="connsiteX108" fmla="*/ 196164 w 214600"/>
                  <a:gd name="connsiteY108" fmla="*/ 52654 h 96164"/>
                  <a:gd name="connsiteX109" fmla="*/ 194393 w 214600"/>
                  <a:gd name="connsiteY109" fmla="*/ 49557 h 96164"/>
                  <a:gd name="connsiteX110" fmla="*/ 192624 w 214600"/>
                  <a:gd name="connsiteY110" fmla="*/ 48230 h 96164"/>
                  <a:gd name="connsiteX111" fmla="*/ 192624 w 214600"/>
                  <a:gd name="connsiteY111" fmla="*/ 43952 h 96164"/>
                  <a:gd name="connsiteX112" fmla="*/ 192034 w 214600"/>
                  <a:gd name="connsiteY112" fmla="*/ 43067 h 96164"/>
                  <a:gd name="connsiteX113" fmla="*/ 190264 w 214600"/>
                  <a:gd name="connsiteY113" fmla="*/ 42330 h 96164"/>
                  <a:gd name="connsiteX114" fmla="*/ 186429 w 214600"/>
                  <a:gd name="connsiteY114" fmla="*/ 43657 h 96164"/>
                  <a:gd name="connsiteX115" fmla="*/ 186134 w 214600"/>
                  <a:gd name="connsiteY115" fmla="*/ 44690 h 96164"/>
                  <a:gd name="connsiteX116" fmla="*/ 188494 w 214600"/>
                  <a:gd name="connsiteY116" fmla="*/ 44690 h 96164"/>
                  <a:gd name="connsiteX117" fmla="*/ 189821 w 214600"/>
                  <a:gd name="connsiteY117" fmla="*/ 45870 h 96164"/>
                  <a:gd name="connsiteX118" fmla="*/ 187757 w 214600"/>
                  <a:gd name="connsiteY118" fmla="*/ 48672 h 96164"/>
                  <a:gd name="connsiteX119" fmla="*/ 185692 w 214600"/>
                  <a:gd name="connsiteY119" fmla="*/ 49115 h 96164"/>
                  <a:gd name="connsiteX120" fmla="*/ 186724 w 214600"/>
                  <a:gd name="connsiteY120" fmla="*/ 51179 h 96164"/>
                  <a:gd name="connsiteX121" fmla="*/ 188347 w 214600"/>
                  <a:gd name="connsiteY121" fmla="*/ 52949 h 96164"/>
                  <a:gd name="connsiteX122" fmla="*/ 192034 w 214600"/>
                  <a:gd name="connsiteY122" fmla="*/ 53982 h 96164"/>
                  <a:gd name="connsiteX123" fmla="*/ 193951 w 214600"/>
                  <a:gd name="connsiteY123" fmla="*/ 55899 h 96164"/>
                  <a:gd name="connsiteX124" fmla="*/ 195426 w 214600"/>
                  <a:gd name="connsiteY124" fmla="*/ 55899 h 96164"/>
                  <a:gd name="connsiteX125" fmla="*/ 196164 w 214600"/>
                  <a:gd name="connsiteY125" fmla="*/ 53687 h 96164"/>
                  <a:gd name="connsiteX126" fmla="*/ 196164 w 214600"/>
                  <a:gd name="connsiteY126" fmla="*/ 52802 h 9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14600" h="96164">
                    <a:moveTo>
                      <a:pt x="148" y="1622"/>
                    </a:moveTo>
                    <a:lnTo>
                      <a:pt x="148" y="5900"/>
                    </a:lnTo>
                    <a:lnTo>
                      <a:pt x="738" y="5310"/>
                    </a:lnTo>
                    <a:lnTo>
                      <a:pt x="1328" y="3392"/>
                    </a:lnTo>
                    <a:lnTo>
                      <a:pt x="885" y="0"/>
                    </a:lnTo>
                    <a:lnTo>
                      <a:pt x="0" y="1622"/>
                    </a:lnTo>
                    <a:close/>
                    <a:moveTo>
                      <a:pt x="212535" y="63126"/>
                    </a:moveTo>
                    <a:lnTo>
                      <a:pt x="211355" y="62684"/>
                    </a:lnTo>
                    <a:lnTo>
                      <a:pt x="210913" y="62094"/>
                    </a:lnTo>
                    <a:lnTo>
                      <a:pt x="210618" y="61061"/>
                    </a:lnTo>
                    <a:lnTo>
                      <a:pt x="210618" y="60176"/>
                    </a:lnTo>
                    <a:lnTo>
                      <a:pt x="209142" y="61061"/>
                    </a:lnTo>
                    <a:lnTo>
                      <a:pt x="206193" y="61651"/>
                    </a:lnTo>
                    <a:lnTo>
                      <a:pt x="207816" y="65191"/>
                    </a:lnTo>
                    <a:lnTo>
                      <a:pt x="207816" y="66814"/>
                    </a:lnTo>
                    <a:lnTo>
                      <a:pt x="209438" y="67403"/>
                    </a:lnTo>
                    <a:lnTo>
                      <a:pt x="210175" y="68436"/>
                    </a:lnTo>
                    <a:lnTo>
                      <a:pt x="211208" y="68436"/>
                    </a:lnTo>
                    <a:lnTo>
                      <a:pt x="214158" y="67698"/>
                    </a:lnTo>
                    <a:lnTo>
                      <a:pt x="214601" y="63126"/>
                    </a:lnTo>
                    <a:lnTo>
                      <a:pt x="212535" y="63126"/>
                    </a:lnTo>
                    <a:close/>
                    <a:moveTo>
                      <a:pt x="180235" y="78760"/>
                    </a:moveTo>
                    <a:lnTo>
                      <a:pt x="176842" y="76990"/>
                    </a:lnTo>
                    <a:lnTo>
                      <a:pt x="174187" y="74778"/>
                    </a:lnTo>
                    <a:lnTo>
                      <a:pt x="171680" y="72271"/>
                    </a:lnTo>
                    <a:lnTo>
                      <a:pt x="166666" y="68289"/>
                    </a:lnTo>
                    <a:lnTo>
                      <a:pt x="160323" y="64159"/>
                    </a:lnTo>
                    <a:lnTo>
                      <a:pt x="157521" y="62979"/>
                    </a:lnTo>
                    <a:lnTo>
                      <a:pt x="155898" y="61504"/>
                    </a:lnTo>
                    <a:lnTo>
                      <a:pt x="154276" y="60766"/>
                    </a:lnTo>
                    <a:lnTo>
                      <a:pt x="152948" y="59292"/>
                    </a:lnTo>
                    <a:lnTo>
                      <a:pt x="149999" y="58112"/>
                    </a:lnTo>
                    <a:lnTo>
                      <a:pt x="147934" y="55752"/>
                    </a:lnTo>
                    <a:lnTo>
                      <a:pt x="144395" y="53097"/>
                    </a:lnTo>
                    <a:lnTo>
                      <a:pt x="143656" y="52064"/>
                    </a:lnTo>
                    <a:lnTo>
                      <a:pt x="143656" y="50442"/>
                    </a:lnTo>
                    <a:lnTo>
                      <a:pt x="142625" y="49262"/>
                    </a:lnTo>
                    <a:lnTo>
                      <a:pt x="140707" y="47935"/>
                    </a:lnTo>
                    <a:lnTo>
                      <a:pt x="139232" y="46017"/>
                    </a:lnTo>
                    <a:lnTo>
                      <a:pt x="137610" y="44690"/>
                    </a:lnTo>
                    <a:lnTo>
                      <a:pt x="135545" y="44100"/>
                    </a:lnTo>
                    <a:lnTo>
                      <a:pt x="132005" y="42330"/>
                    </a:lnTo>
                    <a:lnTo>
                      <a:pt x="121828" y="34218"/>
                    </a:lnTo>
                    <a:lnTo>
                      <a:pt x="117845" y="31563"/>
                    </a:lnTo>
                    <a:lnTo>
                      <a:pt x="114749" y="32301"/>
                    </a:lnTo>
                    <a:lnTo>
                      <a:pt x="111799" y="30531"/>
                    </a:lnTo>
                    <a:lnTo>
                      <a:pt x="108111" y="27728"/>
                    </a:lnTo>
                    <a:lnTo>
                      <a:pt x="107669" y="28613"/>
                    </a:lnTo>
                    <a:lnTo>
                      <a:pt x="107669" y="30236"/>
                    </a:lnTo>
                    <a:lnTo>
                      <a:pt x="108259" y="31416"/>
                    </a:lnTo>
                    <a:lnTo>
                      <a:pt x="109734" y="32153"/>
                    </a:lnTo>
                    <a:lnTo>
                      <a:pt x="110618" y="33333"/>
                    </a:lnTo>
                    <a:lnTo>
                      <a:pt x="110618" y="35103"/>
                    </a:lnTo>
                    <a:lnTo>
                      <a:pt x="110914" y="36873"/>
                    </a:lnTo>
                    <a:lnTo>
                      <a:pt x="114601" y="41003"/>
                    </a:lnTo>
                    <a:lnTo>
                      <a:pt x="116223" y="43952"/>
                    </a:lnTo>
                    <a:lnTo>
                      <a:pt x="118288" y="46460"/>
                    </a:lnTo>
                    <a:lnTo>
                      <a:pt x="121091" y="48525"/>
                    </a:lnTo>
                    <a:lnTo>
                      <a:pt x="123598" y="50884"/>
                    </a:lnTo>
                    <a:lnTo>
                      <a:pt x="128760" y="56637"/>
                    </a:lnTo>
                    <a:lnTo>
                      <a:pt x="130678" y="58997"/>
                    </a:lnTo>
                    <a:lnTo>
                      <a:pt x="132890" y="60029"/>
                    </a:lnTo>
                    <a:lnTo>
                      <a:pt x="138937" y="65486"/>
                    </a:lnTo>
                    <a:lnTo>
                      <a:pt x="141149" y="66961"/>
                    </a:lnTo>
                    <a:lnTo>
                      <a:pt x="143804" y="67846"/>
                    </a:lnTo>
                    <a:lnTo>
                      <a:pt x="148819" y="70796"/>
                    </a:lnTo>
                    <a:lnTo>
                      <a:pt x="152063" y="72271"/>
                    </a:lnTo>
                    <a:lnTo>
                      <a:pt x="154129" y="74335"/>
                    </a:lnTo>
                    <a:lnTo>
                      <a:pt x="156931" y="75811"/>
                    </a:lnTo>
                    <a:lnTo>
                      <a:pt x="161208" y="77138"/>
                    </a:lnTo>
                    <a:lnTo>
                      <a:pt x="161946" y="78023"/>
                    </a:lnTo>
                    <a:lnTo>
                      <a:pt x="162388" y="79498"/>
                    </a:lnTo>
                    <a:lnTo>
                      <a:pt x="163273" y="80678"/>
                    </a:lnTo>
                    <a:lnTo>
                      <a:pt x="166223" y="82448"/>
                    </a:lnTo>
                    <a:lnTo>
                      <a:pt x="169467" y="83628"/>
                    </a:lnTo>
                    <a:lnTo>
                      <a:pt x="170058" y="84660"/>
                    </a:lnTo>
                    <a:lnTo>
                      <a:pt x="170795" y="85397"/>
                    </a:lnTo>
                    <a:lnTo>
                      <a:pt x="172270" y="85397"/>
                    </a:lnTo>
                    <a:lnTo>
                      <a:pt x="173598" y="85692"/>
                    </a:lnTo>
                    <a:lnTo>
                      <a:pt x="178907" y="88642"/>
                    </a:lnTo>
                    <a:lnTo>
                      <a:pt x="180529" y="88052"/>
                    </a:lnTo>
                    <a:lnTo>
                      <a:pt x="182300" y="88052"/>
                    </a:lnTo>
                    <a:lnTo>
                      <a:pt x="184070" y="87167"/>
                    </a:lnTo>
                    <a:lnTo>
                      <a:pt x="184955" y="85545"/>
                    </a:lnTo>
                    <a:lnTo>
                      <a:pt x="183332" y="80825"/>
                    </a:lnTo>
                    <a:lnTo>
                      <a:pt x="180087" y="78760"/>
                    </a:lnTo>
                    <a:close/>
                    <a:moveTo>
                      <a:pt x="174187" y="41887"/>
                    </a:moveTo>
                    <a:lnTo>
                      <a:pt x="175072" y="40118"/>
                    </a:lnTo>
                    <a:lnTo>
                      <a:pt x="174482" y="39823"/>
                    </a:lnTo>
                    <a:lnTo>
                      <a:pt x="174482" y="38200"/>
                    </a:lnTo>
                    <a:lnTo>
                      <a:pt x="174925" y="36873"/>
                    </a:lnTo>
                    <a:lnTo>
                      <a:pt x="176252" y="36135"/>
                    </a:lnTo>
                    <a:lnTo>
                      <a:pt x="175072" y="35250"/>
                    </a:lnTo>
                    <a:lnTo>
                      <a:pt x="174040" y="35250"/>
                    </a:lnTo>
                    <a:lnTo>
                      <a:pt x="174040" y="36135"/>
                    </a:lnTo>
                    <a:lnTo>
                      <a:pt x="173450" y="39085"/>
                    </a:lnTo>
                    <a:lnTo>
                      <a:pt x="173450" y="40560"/>
                    </a:lnTo>
                    <a:lnTo>
                      <a:pt x="171680" y="43067"/>
                    </a:lnTo>
                    <a:lnTo>
                      <a:pt x="173008" y="42772"/>
                    </a:lnTo>
                    <a:lnTo>
                      <a:pt x="174040" y="41740"/>
                    </a:lnTo>
                    <a:close/>
                    <a:moveTo>
                      <a:pt x="196458" y="93067"/>
                    </a:moveTo>
                    <a:lnTo>
                      <a:pt x="195869" y="95132"/>
                    </a:lnTo>
                    <a:lnTo>
                      <a:pt x="196458" y="95722"/>
                    </a:lnTo>
                    <a:lnTo>
                      <a:pt x="197196" y="96164"/>
                    </a:lnTo>
                    <a:lnTo>
                      <a:pt x="198228" y="96164"/>
                    </a:lnTo>
                    <a:lnTo>
                      <a:pt x="199113" y="95279"/>
                    </a:lnTo>
                    <a:lnTo>
                      <a:pt x="198671" y="94099"/>
                    </a:lnTo>
                    <a:lnTo>
                      <a:pt x="196458" y="93067"/>
                    </a:lnTo>
                    <a:close/>
                    <a:moveTo>
                      <a:pt x="196164" y="52654"/>
                    </a:moveTo>
                    <a:lnTo>
                      <a:pt x="194393" y="49557"/>
                    </a:lnTo>
                    <a:lnTo>
                      <a:pt x="192624" y="48230"/>
                    </a:lnTo>
                    <a:lnTo>
                      <a:pt x="192624" y="43952"/>
                    </a:lnTo>
                    <a:lnTo>
                      <a:pt x="192034" y="43067"/>
                    </a:lnTo>
                    <a:lnTo>
                      <a:pt x="190264" y="42330"/>
                    </a:lnTo>
                    <a:lnTo>
                      <a:pt x="186429" y="43657"/>
                    </a:lnTo>
                    <a:lnTo>
                      <a:pt x="186134" y="44690"/>
                    </a:lnTo>
                    <a:lnTo>
                      <a:pt x="188494" y="44690"/>
                    </a:lnTo>
                    <a:lnTo>
                      <a:pt x="189821" y="45870"/>
                    </a:lnTo>
                    <a:lnTo>
                      <a:pt x="187757" y="48672"/>
                    </a:lnTo>
                    <a:lnTo>
                      <a:pt x="185692" y="49115"/>
                    </a:lnTo>
                    <a:lnTo>
                      <a:pt x="186724" y="51179"/>
                    </a:lnTo>
                    <a:lnTo>
                      <a:pt x="188347" y="52949"/>
                    </a:lnTo>
                    <a:lnTo>
                      <a:pt x="192034" y="53982"/>
                    </a:lnTo>
                    <a:lnTo>
                      <a:pt x="193951" y="55899"/>
                    </a:lnTo>
                    <a:lnTo>
                      <a:pt x="195426" y="55899"/>
                    </a:lnTo>
                    <a:lnTo>
                      <a:pt x="196164" y="53687"/>
                    </a:lnTo>
                    <a:lnTo>
                      <a:pt x="196164" y="52802"/>
                    </a:lnTo>
                    <a:close/>
                  </a:path>
                </a:pathLst>
              </a:custGeom>
              <a:grpFill/>
              <a:ln w="3175" cap="flat">
                <a:solidFill>
                  <a:schemeClr val="bg2">
                    <a:lumMod val="90000"/>
                  </a:schemeClr>
                </a:solidFill>
                <a:prstDash val="solid"/>
                <a:miter/>
              </a:ln>
            </p:spPr>
            <p:txBody>
              <a:bodyPr rtlCol="0" anchor="ctr"/>
              <a:lstStyle/>
              <a:p>
                <a:endParaRPr lang="en-GB"/>
              </a:p>
            </p:txBody>
          </p:sp>
          <p:sp>
            <p:nvSpPr>
              <p:cNvPr id="103" name="Freeform: Shape 102">
                <a:extLst>
                  <a:ext uri="{FF2B5EF4-FFF2-40B4-BE49-F238E27FC236}">
                    <a16:creationId xmlns:a16="http://schemas.microsoft.com/office/drawing/2014/main" id="{A7564F92-2D66-2080-6809-1AD4DEC63E49}"/>
                  </a:ext>
                </a:extLst>
              </p:cNvPr>
              <p:cNvSpPr/>
              <p:nvPr/>
            </p:nvSpPr>
            <p:spPr>
              <a:xfrm>
                <a:off x="6094820" y="4739248"/>
                <a:ext cx="353683" cy="328315"/>
              </a:xfrm>
              <a:custGeom>
                <a:avLst/>
                <a:gdLst>
                  <a:gd name="connsiteX0" fmla="*/ 349259 w 353683"/>
                  <a:gd name="connsiteY0" fmla="*/ 17846 h 328315"/>
                  <a:gd name="connsiteX1" fmla="*/ 346899 w 353683"/>
                  <a:gd name="connsiteY1" fmla="*/ 16076 h 328315"/>
                  <a:gd name="connsiteX2" fmla="*/ 345129 w 353683"/>
                  <a:gd name="connsiteY2" fmla="*/ 15486 h 328315"/>
                  <a:gd name="connsiteX3" fmla="*/ 339967 w 353683"/>
                  <a:gd name="connsiteY3" fmla="*/ 14749 h 328315"/>
                  <a:gd name="connsiteX4" fmla="*/ 328020 w 353683"/>
                  <a:gd name="connsiteY4" fmla="*/ 13717 h 328315"/>
                  <a:gd name="connsiteX5" fmla="*/ 326693 w 353683"/>
                  <a:gd name="connsiteY5" fmla="*/ 14012 h 328315"/>
                  <a:gd name="connsiteX6" fmla="*/ 321678 w 353683"/>
                  <a:gd name="connsiteY6" fmla="*/ 14749 h 328315"/>
                  <a:gd name="connsiteX7" fmla="*/ 315484 w 353683"/>
                  <a:gd name="connsiteY7" fmla="*/ 15929 h 328315"/>
                  <a:gd name="connsiteX8" fmla="*/ 310174 w 353683"/>
                  <a:gd name="connsiteY8" fmla="*/ 16961 h 328315"/>
                  <a:gd name="connsiteX9" fmla="*/ 304569 w 353683"/>
                  <a:gd name="connsiteY9" fmla="*/ 17994 h 328315"/>
                  <a:gd name="connsiteX10" fmla="*/ 296457 w 353683"/>
                  <a:gd name="connsiteY10" fmla="*/ 19616 h 328315"/>
                  <a:gd name="connsiteX11" fmla="*/ 284806 w 353683"/>
                  <a:gd name="connsiteY11" fmla="*/ 21829 h 328315"/>
                  <a:gd name="connsiteX12" fmla="*/ 276989 w 353683"/>
                  <a:gd name="connsiteY12" fmla="*/ 23303 h 328315"/>
                  <a:gd name="connsiteX13" fmla="*/ 267549 w 353683"/>
                  <a:gd name="connsiteY13" fmla="*/ 25073 h 328315"/>
                  <a:gd name="connsiteX14" fmla="*/ 261207 w 353683"/>
                  <a:gd name="connsiteY14" fmla="*/ 26253 h 328315"/>
                  <a:gd name="connsiteX15" fmla="*/ 253242 w 353683"/>
                  <a:gd name="connsiteY15" fmla="*/ 27728 h 328315"/>
                  <a:gd name="connsiteX16" fmla="*/ 252063 w 353683"/>
                  <a:gd name="connsiteY16" fmla="*/ 27581 h 328315"/>
                  <a:gd name="connsiteX17" fmla="*/ 249850 w 353683"/>
                  <a:gd name="connsiteY17" fmla="*/ 26696 h 328315"/>
                  <a:gd name="connsiteX18" fmla="*/ 245278 w 353683"/>
                  <a:gd name="connsiteY18" fmla="*/ 26401 h 328315"/>
                  <a:gd name="connsiteX19" fmla="*/ 239968 w 353683"/>
                  <a:gd name="connsiteY19" fmla="*/ 27876 h 328315"/>
                  <a:gd name="connsiteX20" fmla="*/ 235691 w 353683"/>
                  <a:gd name="connsiteY20" fmla="*/ 28171 h 328315"/>
                  <a:gd name="connsiteX21" fmla="*/ 232594 w 353683"/>
                  <a:gd name="connsiteY21" fmla="*/ 27581 h 328315"/>
                  <a:gd name="connsiteX22" fmla="*/ 229496 w 353683"/>
                  <a:gd name="connsiteY22" fmla="*/ 26401 h 328315"/>
                  <a:gd name="connsiteX23" fmla="*/ 226546 w 353683"/>
                  <a:gd name="connsiteY23" fmla="*/ 24631 h 328315"/>
                  <a:gd name="connsiteX24" fmla="*/ 221384 w 353683"/>
                  <a:gd name="connsiteY24" fmla="*/ 24041 h 328315"/>
                  <a:gd name="connsiteX25" fmla="*/ 214010 w 353683"/>
                  <a:gd name="connsiteY25" fmla="*/ 24483 h 328315"/>
                  <a:gd name="connsiteX26" fmla="*/ 206783 w 353683"/>
                  <a:gd name="connsiteY26" fmla="*/ 24189 h 328315"/>
                  <a:gd name="connsiteX27" fmla="*/ 199998 w 353683"/>
                  <a:gd name="connsiteY27" fmla="*/ 23009 h 328315"/>
                  <a:gd name="connsiteX28" fmla="*/ 195131 w 353683"/>
                  <a:gd name="connsiteY28" fmla="*/ 22566 h 328315"/>
                  <a:gd name="connsiteX29" fmla="*/ 192181 w 353683"/>
                  <a:gd name="connsiteY29" fmla="*/ 22714 h 328315"/>
                  <a:gd name="connsiteX30" fmla="*/ 188936 w 353683"/>
                  <a:gd name="connsiteY30" fmla="*/ 22419 h 328315"/>
                  <a:gd name="connsiteX31" fmla="*/ 185544 w 353683"/>
                  <a:gd name="connsiteY31" fmla="*/ 21386 h 328315"/>
                  <a:gd name="connsiteX32" fmla="*/ 182741 w 353683"/>
                  <a:gd name="connsiteY32" fmla="*/ 19764 h 328315"/>
                  <a:gd name="connsiteX33" fmla="*/ 179349 w 353683"/>
                  <a:gd name="connsiteY33" fmla="*/ 16076 h 328315"/>
                  <a:gd name="connsiteX34" fmla="*/ 176694 w 353683"/>
                  <a:gd name="connsiteY34" fmla="*/ 12684 h 328315"/>
                  <a:gd name="connsiteX35" fmla="*/ 175957 w 353683"/>
                  <a:gd name="connsiteY35" fmla="*/ 12242 h 328315"/>
                  <a:gd name="connsiteX36" fmla="*/ 175219 w 353683"/>
                  <a:gd name="connsiteY36" fmla="*/ 11652 h 328315"/>
                  <a:gd name="connsiteX37" fmla="*/ 174334 w 353683"/>
                  <a:gd name="connsiteY37" fmla="*/ 11504 h 328315"/>
                  <a:gd name="connsiteX38" fmla="*/ 166813 w 353683"/>
                  <a:gd name="connsiteY38" fmla="*/ 11504 h 328315"/>
                  <a:gd name="connsiteX39" fmla="*/ 159733 w 353683"/>
                  <a:gd name="connsiteY39" fmla="*/ 11357 h 328315"/>
                  <a:gd name="connsiteX40" fmla="*/ 155603 w 353683"/>
                  <a:gd name="connsiteY40" fmla="*/ 11357 h 328315"/>
                  <a:gd name="connsiteX41" fmla="*/ 145574 w 353683"/>
                  <a:gd name="connsiteY41" fmla="*/ 11357 h 328315"/>
                  <a:gd name="connsiteX42" fmla="*/ 135544 w 353683"/>
                  <a:gd name="connsiteY42" fmla="*/ 11357 h 328315"/>
                  <a:gd name="connsiteX43" fmla="*/ 125662 w 353683"/>
                  <a:gd name="connsiteY43" fmla="*/ 11357 h 328315"/>
                  <a:gd name="connsiteX44" fmla="*/ 115633 w 353683"/>
                  <a:gd name="connsiteY44" fmla="*/ 11357 h 328315"/>
                  <a:gd name="connsiteX45" fmla="*/ 105603 w 353683"/>
                  <a:gd name="connsiteY45" fmla="*/ 11357 h 328315"/>
                  <a:gd name="connsiteX46" fmla="*/ 95574 w 353683"/>
                  <a:gd name="connsiteY46" fmla="*/ 11357 h 328315"/>
                  <a:gd name="connsiteX47" fmla="*/ 85545 w 353683"/>
                  <a:gd name="connsiteY47" fmla="*/ 11209 h 328315"/>
                  <a:gd name="connsiteX48" fmla="*/ 75663 w 353683"/>
                  <a:gd name="connsiteY48" fmla="*/ 11209 h 328315"/>
                  <a:gd name="connsiteX49" fmla="*/ 70353 w 353683"/>
                  <a:gd name="connsiteY49" fmla="*/ 11209 h 328315"/>
                  <a:gd name="connsiteX50" fmla="*/ 65339 w 353683"/>
                  <a:gd name="connsiteY50" fmla="*/ 11504 h 328315"/>
                  <a:gd name="connsiteX51" fmla="*/ 59881 w 353683"/>
                  <a:gd name="connsiteY51" fmla="*/ 11799 h 328315"/>
                  <a:gd name="connsiteX52" fmla="*/ 59144 w 353683"/>
                  <a:gd name="connsiteY52" fmla="*/ 11652 h 328315"/>
                  <a:gd name="connsiteX53" fmla="*/ 57816 w 353683"/>
                  <a:gd name="connsiteY53" fmla="*/ 11209 h 328315"/>
                  <a:gd name="connsiteX54" fmla="*/ 56931 w 353683"/>
                  <a:gd name="connsiteY54" fmla="*/ 10472 h 328315"/>
                  <a:gd name="connsiteX55" fmla="*/ 53981 w 353683"/>
                  <a:gd name="connsiteY55" fmla="*/ 8554 h 328315"/>
                  <a:gd name="connsiteX56" fmla="*/ 51474 w 353683"/>
                  <a:gd name="connsiteY56" fmla="*/ 7080 h 328315"/>
                  <a:gd name="connsiteX57" fmla="*/ 48082 w 353683"/>
                  <a:gd name="connsiteY57" fmla="*/ 4720 h 328315"/>
                  <a:gd name="connsiteX58" fmla="*/ 45722 w 353683"/>
                  <a:gd name="connsiteY58" fmla="*/ 1917 h 328315"/>
                  <a:gd name="connsiteX59" fmla="*/ 43952 w 353683"/>
                  <a:gd name="connsiteY59" fmla="*/ 1032 h 328315"/>
                  <a:gd name="connsiteX60" fmla="*/ 40560 w 353683"/>
                  <a:gd name="connsiteY60" fmla="*/ 590 h 328315"/>
                  <a:gd name="connsiteX61" fmla="*/ 38053 w 353683"/>
                  <a:gd name="connsiteY61" fmla="*/ 147 h 328315"/>
                  <a:gd name="connsiteX62" fmla="*/ 35987 w 353683"/>
                  <a:gd name="connsiteY62" fmla="*/ 0 h 328315"/>
                  <a:gd name="connsiteX63" fmla="*/ 32300 w 353683"/>
                  <a:gd name="connsiteY63" fmla="*/ 1327 h 328315"/>
                  <a:gd name="connsiteX64" fmla="*/ 29645 w 353683"/>
                  <a:gd name="connsiteY64" fmla="*/ 2507 h 328315"/>
                  <a:gd name="connsiteX65" fmla="*/ 27728 w 353683"/>
                  <a:gd name="connsiteY65" fmla="*/ 3835 h 328315"/>
                  <a:gd name="connsiteX66" fmla="*/ 24336 w 353683"/>
                  <a:gd name="connsiteY66" fmla="*/ 5162 h 328315"/>
                  <a:gd name="connsiteX67" fmla="*/ 21534 w 353683"/>
                  <a:gd name="connsiteY67" fmla="*/ 6637 h 328315"/>
                  <a:gd name="connsiteX68" fmla="*/ 16519 w 353683"/>
                  <a:gd name="connsiteY68" fmla="*/ 6342 h 328315"/>
                  <a:gd name="connsiteX69" fmla="*/ 15486 w 353683"/>
                  <a:gd name="connsiteY69" fmla="*/ 6637 h 328315"/>
                  <a:gd name="connsiteX70" fmla="*/ 12832 w 353683"/>
                  <a:gd name="connsiteY70" fmla="*/ 6489 h 328315"/>
                  <a:gd name="connsiteX71" fmla="*/ 10176 w 353683"/>
                  <a:gd name="connsiteY71" fmla="*/ 5309 h 328315"/>
                  <a:gd name="connsiteX72" fmla="*/ 7522 w 353683"/>
                  <a:gd name="connsiteY72" fmla="*/ 5457 h 328315"/>
                  <a:gd name="connsiteX73" fmla="*/ 4719 w 353683"/>
                  <a:gd name="connsiteY73" fmla="*/ 6932 h 328315"/>
                  <a:gd name="connsiteX74" fmla="*/ 442 w 353683"/>
                  <a:gd name="connsiteY74" fmla="*/ 7522 h 328315"/>
                  <a:gd name="connsiteX75" fmla="*/ 0 w 353683"/>
                  <a:gd name="connsiteY75" fmla="*/ 13422 h 328315"/>
                  <a:gd name="connsiteX76" fmla="*/ 295 w 353683"/>
                  <a:gd name="connsiteY76" fmla="*/ 20944 h 328315"/>
                  <a:gd name="connsiteX77" fmla="*/ 1327 w 353683"/>
                  <a:gd name="connsiteY77" fmla="*/ 27728 h 328315"/>
                  <a:gd name="connsiteX78" fmla="*/ 5900 w 353683"/>
                  <a:gd name="connsiteY78" fmla="*/ 34955 h 328315"/>
                  <a:gd name="connsiteX79" fmla="*/ 8259 w 353683"/>
                  <a:gd name="connsiteY79" fmla="*/ 40265 h 328315"/>
                  <a:gd name="connsiteX80" fmla="*/ 9734 w 353683"/>
                  <a:gd name="connsiteY80" fmla="*/ 42182 h 328315"/>
                  <a:gd name="connsiteX81" fmla="*/ 15781 w 353683"/>
                  <a:gd name="connsiteY81" fmla="*/ 47787 h 328315"/>
                  <a:gd name="connsiteX82" fmla="*/ 19174 w 353683"/>
                  <a:gd name="connsiteY82" fmla="*/ 52507 h 328315"/>
                  <a:gd name="connsiteX83" fmla="*/ 34365 w 353683"/>
                  <a:gd name="connsiteY83" fmla="*/ 82300 h 328315"/>
                  <a:gd name="connsiteX84" fmla="*/ 37758 w 353683"/>
                  <a:gd name="connsiteY84" fmla="*/ 86430 h 328315"/>
                  <a:gd name="connsiteX85" fmla="*/ 40707 w 353683"/>
                  <a:gd name="connsiteY85" fmla="*/ 95722 h 328315"/>
                  <a:gd name="connsiteX86" fmla="*/ 45132 w 353683"/>
                  <a:gd name="connsiteY86" fmla="*/ 106341 h 328315"/>
                  <a:gd name="connsiteX87" fmla="*/ 55309 w 353683"/>
                  <a:gd name="connsiteY87" fmla="*/ 121385 h 328315"/>
                  <a:gd name="connsiteX88" fmla="*/ 56489 w 353683"/>
                  <a:gd name="connsiteY88" fmla="*/ 125073 h 328315"/>
                  <a:gd name="connsiteX89" fmla="*/ 58701 w 353683"/>
                  <a:gd name="connsiteY89" fmla="*/ 129497 h 328315"/>
                  <a:gd name="connsiteX90" fmla="*/ 67846 w 353683"/>
                  <a:gd name="connsiteY90" fmla="*/ 141002 h 328315"/>
                  <a:gd name="connsiteX91" fmla="*/ 71533 w 353683"/>
                  <a:gd name="connsiteY91" fmla="*/ 148081 h 328315"/>
                  <a:gd name="connsiteX92" fmla="*/ 73156 w 353683"/>
                  <a:gd name="connsiteY92" fmla="*/ 155013 h 328315"/>
                  <a:gd name="connsiteX93" fmla="*/ 73008 w 353683"/>
                  <a:gd name="connsiteY93" fmla="*/ 157816 h 328315"/>
                  <a:gd name="connsiteX94" fmla="*/ 72418 w 353683"/>
                  <a:gd name="connsiteY94" fmla="*/ 160913 h 328315"/>
                  <a:gd name="connsiteX95" fmla="*/ 71533 w 353683"/>
                  <a:gd name="connsiteY95" fmla="*/ 160618 h 328315"/>
                  <a:gd name="connsiteX96" fmla="*/ 70943 w 353683"/>
                  <a:gd name="connsiteY96" fmla="*/ 159880 h 328315"/>
                  <a:gd name="connsiteX97" fmla="*/ 70058 w 353683"/>
                  <a:gd name="connsiteY97" fmla="*/ 162240 h 328315"/>
                  <a:gd name="connsiteX98" fmla="*/ 70501 w 353683"/>
                  <a:gd name="connsiteY98" fmla="*/ 165338 h 328315"/>
                  <a:gd name="connsiteX99" fmla="*/ 71828 w 353683"/>
                  <a:gd name="connsiteY99" fmla="*/ 170795 h 328315"/>
                  <a:gd name="connsiteX100" fmla="*/ 71828 w 353683"/>
                  <a:gd name="connsiteY100" fmla="*/ 176252 h 328315"/>
                  <a:gd name="connsiteX101" fmla="*/ 72418 w 353683"/>
                  <a:gd name="connsiteY101" fmla="*/ 180824 h 328315"/>
                  <a:gd name="connsiteX102" fmla="*/ 72123 w 353683"/>
                  <a:gd name="connsiteY102" fmla="*/ 192033 h 328315"/>
                  <a:gd name="connsiteX103" fmla="*/ 72565 w 353683"/>
                  <a:gd name="connsiteY103" fmla="*/ 196163 h 328315"/>
                  <a:gd name="connsiteX104" fmla="*/ 75810 w 353683"/>
                  <a:gd name="connsiteY104" fmla="*/ 205750 h 328315"/>
                  <a:gd name="connsiteX105" fmla="*/ 79498 w 353683"/>
                  <a:gd name="connsiteY105" fmla="*/ 212240 h 328315"/>
                  <a:gd name="connsiteX106" fmla="*/ 81267 w 353683"/>
                  <a:gd name="connsiteY106" fmla="*/ 219024 h 328315"/>
                  <a:gd name="connsiteX107" fmla="*/ 80825 w 353683"/>
                  <a:gd name="connsiteY107" fmla="*/ 224924 h 328315"/>
                  <a:gd name="connsiteX108" fmla="*/ 80973 w 353683"/>
                  <a:gd name="connsiteY108" fmla="*/ 228169 h 328315"/>
                  <a:gd name="connsiteX109" fmla="*/ 82005 w 353683"/>
                  <a:gd name="connsiteY109" fmla="*/ 232889 h 328315"/>
                  <a:gd name="connsiteX110" fmla="*/ 81563 w 353683"/>
                  <a:gd name="connsiteY110" fmla="*/ 238346 h 328315"/>
                  <a:gd name="connsiteX111" fmla="*/ 83775 w 353683"/>
                  <a:gd name="connsiteY111" fmla="*/ 244688 h 328315"/>
                  <a:gd name="connsiteX112" fmla="*/ 84807 w 353683"/>
                  <a:gd name="connsiteY112" fmla="*/ 254717 h 328315"/>
                  <a:gd name="connsiteX113" fmla="*/ 88052 w 353683"/>
                  <a:gd name="connsiteY113" fmla="*/ 257815 h 328315"/>
                  <a:gd name="connsiteX114" fmla="*/ 89232 w 353683"/>
                  <a:gd name="connsiteY114" fmla="*/ 260027 h 328315"/>
                  <a:gd name="connsiteX115" fmla="*/ 89822 w 353683"/>
                  <a:gd name="connsiteY115" fmla="*/ 262682 h 328315"/>
                  <a:gd name="connsiteX116" fmla="*/ 88790 w 353683"/>
                  <a:gd name="connsiteY116" fmla="*/ 264452 h 328315"/>
                  <a:gd name="connsiteX117" fmla="*/ 89084 w 353683"/>
                  <a:gd name="connsiteY117" fmla="*/ 267844 h 328315"/>
                  <a:gd name="connsiteX118" fmla="*/ 91297 w 353683"/>
                  <a:gd name="connsiteY118" fmla="*/ 273596 h 328315"/>
                  <a:gd name="connsiteX119" fmla="*/ 93067 w 353683"/>
                  <a:gd name="connsiteY119" fmla="*/ 281561 h 328315"/>
                  <a:gd name="connsiteX120" fmla="*/ 94542 w 353683"/>
                  <a:gd name="connsiteY120" fmla="*/ 284658 h 328315"/>
                  <a:gd name="connsiteX121" fmla="*/ 104424 w 353683"/>
                  <a:gd name="connsiteY121" fmla="*/ 300882 h 328315"/>
                  <a:gd name="connsiteX122" fmla="*/ 108848 w 353683"/>
                  <a:gd name="connsiteY122" fmla="*/ 306192 h 328315"/>
                  <a:gd name="connsiteX123" fmla="*/ 111946 w 353683"/>
                  <a:gd name="connsiteY123" fmla="*/ 308404 h 328315"/>
                  <a:gd name="connsiteX124" fmla="*/ 120500 w 353683"/>
                  <a:gd name="connsiteY124" fmla="*/ 316959 h 328315"/>
                  <a:gd name="connsiteX125" fmla="*/ 123450 w 353683"/>
                  <a:gd name="connsiteY125" fmla="*/ 319318 h 328315"/>
                  <a:gd name="connsiteX126" fmla="*/ 124482 w 353683"/>
                  <a:gd name="connsiteY126" fmla="*/ 317991 h 328315"/>
                  <a:gd name="connsiteX127" fmla="*/ 128022 w 353683"/>
                  <a:gd name="connsiteY127" fmla="*/ 315631 h 328315"/>
                  <a:gd name="connsiteX128" fmla="*/ 129792 w 353683"/>
                  <a:gd name="connsiteY128" fmla="*/ 314894 h 328315"/>
                  <a:gd name="connsiteX129" fmla="*/ 130677 w 353683"/>
                  <a:gd name="connsiteY129" fmla="*/ 315189 h 328315"/>
                  <a:gd name="connsiteX130" fmla="*/ 131414 w 353683"/>
                  <a:gd name="connsiteY130" fmla="*/ 314599 h 328315"/>
                  <a:gd name="connsiteX131" fmla="*/ 132300 w 353683"/>
                  <a:gd name="connsiteY131" fmla="*/ 312976 h 328315"/>
                  <a:gd name="connsiteX132" fmla="*/ 132447 w 353683"/>
                  <a:gd name="connsiteY132" fmla="*/ 311501 h 328315"/>
                  <a:gd name="connsiteX133" fmla="*/ 132889 w 353683"/>
                  <a:gd name="connsiteY133" fmla="*/ 309289 h 328315"/>
                  <a:gd name="connsiteX134" fmla="*/ 133774 w 353683"/>
                  <a:gd name="connsiteY134" fmla="*/ 307962 h 328315"/>
                  <a:gd name="connsiteX135" fmla="*/ 134659 w 353683"/>
                  <a:gd name="connsiteY135" fmla="*/ 305454 h 328315"/>
                  <a:gd name="connsiteX136" fmla="*/ 136134 w 353683"/>
                  <a:gd name="connsiteY136" fmla="*/ 303832 h 328315"/>
                  <a:gd name="connsiteX137" fmla="*/ 139379 w 353683"/>
                  <a:gd name="connsiteY137" fmla="*/ 302652 h 328315"/>
                  <a:gd name="connsiteX138" fmla="*/ 141739 w 353683"/>
                  <a:gd name="connsiteY138" fmla="*/ 304127 h 328315"/>
                  <a:gd name="connsiteX139" fmla="*/ 142771 w 353683"/>
                  <a:gd name="connsiteY139" fmla="*/ 305602 h 328315"/>
                  <a:gd name="connsiteX140" fmla="*/ 143214 w 353683"/>
                  <a:gd name="connsiteY140" fmla="*/ 307519 h 328315"/>
                  <a:gd name="connsiteX141" fmla="*/ 144246 w 353683"/>
                  <a:gd name="connsiteY141" fmla="*/ 308404 h 328315"/>
                  <a:gd name="connsiteX142" fmla="*/ 146016 w 353683"/>
                  <a:gd name="connsiteY142" fmla="*/ 308257 h 328315"/>
                  <a:gd name="connsiteX143" fmla="*/ 147196 w 353683"/>
                  <a:gd name="connsiteY143" fmla="*/ 309437 h 328315"/>
                  <a:gd name="connsiteX144" fmla="*/ 147934 w 353683"/>
                  <a:gd name="connsiteY144" fmla="*/ 311797 h 328315"/>
                  <a:gd name="connsiteX145" fmla="*/ 147786 w 353683"/>
                  <a:gd name="connsiteY145" fmla="*/ 313566 h 328315"/>
                  <a:gd name="connsiteX146" fmla="*/ 146754 w 353683"/>
                  <a:gd name="connsiteY146" fmla="*/ 314599 h 328315"/>
                  <a:gd name="connsiteX147" fmla="*/ 146901 w 353683"/>
                  <a:gd name="connsiteY147" fmla="*/ 315926 h 328315"/>
                  <a:gd name="connsiteX148" fmla="*/ 148229 w 353683"/>
                  <a:gd name="connsiteY148" fmla="*/ 317696 h 328315"/>
                  <a:gd name="connsiteX149" fmla="*/ 148671 w 353683"/>
                  <a:gd name="connsiteY149" fmla="*/ 319318 h 328315"/>
                  <a:gd name="connsiteX150" fmla="*/ 149556 w 353683"/>
                  <a:gd name="connsiteY150" fmla="*/ 321531 h 328315"/>
                  <a:gd name="connsiteX151" fmla="*/ 153980 w 353683"/>
                  <a:gd name="connsiteY151" fmla="*/ 322858 h 328315"/>
                  <a:gd name="connsiteX152" fmla="*/ 156193 w 353683"/>
                  <a:gd name="connsiteY152" fmla="*/ 323448 h 328315"/>
                  <a:gd name="connsiteX153" fmla="*/ 159880 w 353683"/>
                  <a:gd name="connsiteY153" fmla="*/ 323743 h 328315"/>
                  <a:gd name="connsiteX154" fmla="*/ 163420 w 353683"/>
                  <a:gd name="connsiteY154" fmla="*/ 324776 h 328315"/>
                  <a:gd name="connsiteX155" fmla="*/ 166665 w 353683"/>
                  <a:gd name="connsiteY155" fmla="*/ 326398 h 328315"/>
                  <a:gd name="connsiteX156" fmla="*/ 172122 w 353683"/>
                  <a:gd name="connsiteY156" fmla="*/ 326840 h 328315"/>
                  <a:gd name="connsiteX157" fmla="*/ 179644 w 353683"/>
                  <a:gd name="connsiteY157" fmla="*/ 325956 h 328315"/>
                  <a:gd name="connsiteX158" fmla="*/ 185839 w 353683"/>
                  <a:gd name="connsiteY158" fmla="*/ 326398 h 328315"/>
                  <a:gd name="connsiteX159" fmla="*/ 190853 w 353683"/>
                  <a:gd name="connsiteY159" fmla="*/ 328020 h 328315"/>
                  <a:gd name="connsiteX160" fmla="*/ 194393 w 353683"/>
                  <a:gd name="connsiteY160" fmla="*/ 328315 h 328315"/>
                  <a:gd name="connsiteX161" fmla="*/ 196606 w 353683"/>
                  <a:gd name="connsiteY161" fmla="*/ 327283 h 328315"/>
                  <a:gd name="connsiteX162" fmla="*/ 197491 w 353683"/>
                  <a:gd name="connsiteY162" fmla="*/ 325808 h 328315"/>
                  <a:gd name="connsiteX163" fmla="*/ 197196 w 353683"/>
                  <a:gd name="connsiteY163" fmla="*/ 323743 h 328315"/>
                  <a:gd name="connsiteX164" fmla="*/ 198228 w 353683"/>
                  <a:gd name="connsiteY164" fmla="*/ 322563 h 328315"/>
                  <a:gd name="connsiteX165" fmla="*/ 200735 w 353683"/>
                  <a:gd name="connsiteY165" fmla="*/ 321973 h 328315"/>
                  <a:gd name="connsiteX166" fmla="*/ 202800 w 353683"/>
                  <a:gd name="connsiteY166" fmla="*/ 320498 h 328315"/>
                  <a:gd name="connsiteX167" fmla="*/ 204275 w 353683"/>
                  <a:gd name="connsiteY167" fmla="*/ 317991 h 328315"/>
                  <a:gd name="connsiteX168" fmla="*/ 207667 w 353683"/>
                  <a:gd name="connsiteY168" fmla="*/ 316074 h 328315"/>
                  <a:gd name="connsiteX169" fmla="*/ 213125 w 353683"/>
                  <a:gd name="connsiteY169" fmla="*/ 314451 h 328315"/>
                  <a:gd name="connsiteX170" fmla="*/ 215779 w 353683"/>
                  <a:gd name="connsiteY170" fmla="*/ 314599 h 328315"/>
                  <a:gd name="connsiteX171" fmla="*/ 215779 w 353683"/>
                  <a:gd name="connsiteY171" fmla="*/ 310617 h 328315"/>
                  <a:gd name="connsiteX172" fmla="*/ 215779 w 353683"/>
                  <a:gd name="connsiteY172" fmla="*/ 298080 h 328315"/>
                  <a:gd name="connsiteX173" fmla="*/ 215779 w 353683"/>
                  <a:gd name="connsiteY173" fmla="*/ 285543 h 328315"/>
                  <a:gd name="connsiteX174" fmla="*/ 215779 w 353683"/>
                  <a:gd name="connsiteY174" fmla="*/ 273154 h 328315"/>
                  <a:gd name="connsiteX175" fmla="*/ 215779 w 353683"/>
                  <a:gd name="connsiteY175" fmla="*/ 260764 h 328315"/>
                  <a:gd name="connsiteX176" fmla="*/ 215779 w 353683"/>
                  <a:gd name="connsiteY176" fmla="*/ 248375 h 328315"/>
                  <a:gd name="connsiteX177" fmla="*/ 215779 w 353683"/>
                  <a:gd name="connsiteY177" fmla="*/ 235986 h 328315"/>
                  <a:gd name="connsiteX178" fmla="*/ 215779 w 353683"/>
                  <a:gd name="connsiteY178" fmla="*/ 223597 h 328315"/>
                  <a:gd name="connsiteX179" fmla="*/ 215779 w 353683"/>
                  <a:gd name="connsiteY179" fmla="*/ 211945 h 328315"/>
                  <a:gd name="connsiteX180" fmla="*/ 215779 w 353683"/>
                  <a:gd name="connsiteY180" fmla="*/ 211355 h 328315"/>
                  <a:gd name="connsiteX181" fmla="*/ 215779 w 353683"/>
                  <a:gd name="connsiteY181" fmla="*/ 205308 h 328315"/>
                  <a:gd name="connsiteX182" fmla="*/ 215779 w 353683"/>
                  <a:gd name="connsiteY182" fmla="*/ 197491 h 328315"/>
                  <a:gd name="connsiteX183" fmla="*/ 215779 w 353683"/>
                  <a:gd name="connsiteY183" fmla="*/ 189526 h 328315"/>
                  <a:gd name="connsiteX184" fmla="*/ 215632 w 353683"/>
                  <a:gd name="connsiteY184" fmla="*/ 181709 h 328315"/>
                  <a:gd name="connsiteX185" fmla="*/ 215632 w 353683"/>
                  <a:gd name="connsiteY185" fmla="*/ 173745 h 328315"/>
                  <a:gd name="connsiteX186" fmla="*/ 215632 w 353683"/>
                  <a:gd name="connsiteY186" fmla="*/ 165928 h 328315"/>
                  <a:gd name="connsiteX187" fmla="*/ 215632 w 353683"/>
                  <a:gd name="connsiteY187" fmla="*/ 158110 h 328315"/>
                  <a:gd name="connsiteX188" fmla="*/ 215632 w 353683"/>
                  <a:gd name="connsiteY188" fmla="*/ 150293 h 328315"/>
                  <a:gd name="connsiteX189" fmla="*/ 215632 w 353683"/>
                  <a:gd name="connsiteY189" fmla="*/ 142476 h 328315"/>
                  <a:gd name="connsiteX190" fmla="*/ 215632 w 353683"/>
                  <a:gd name="connsiteY190" fmla="*/ 135839 h 328315"/>
                  <a:gd name="connsiteX191" fmla="*/ 221679 w 353683"/>
                  <a:gd name="connsiteY191" fmla="*/ 135839 h 328315"/>
                  <a:gd name="connsiteX192" fmla="*/ 229054 w 353683"/>
                  <a:gd name="connsiteY192" fmla="*/ 135839 h 328315"/>
                  <a:gd name="connsiteX193" fmla="*/ 237756 w 353683"/>
                  <a:gd name="connsiteY193" fmla="*/ 135839 h 328315"/>
                  <a:gd name="connsiteX194" fmla="*/ 241590 w 353683"/>
                  <a:gd name="connsiteY194" fmla="*/ 135839 h 328315"/>
                  <a:gd name="connsiteX195" fmla="*/ 241886 w 353683"/>
                  <a:gd name="connsiteY195" fmla="*/ 134807 h 328315"/>
                  <a:gd name="connsiteX196" fmla="*/ 241886 w 353683"/>
                  <a:gd name="connsiteY196" fmla="*/ 129940 h 328315"/>
                  <a:gd name="connsiteX197" fmla="*/ 241886 w 353683"/>
                  <a:gd name="connsiteY197" fmla="*/ 118730 h 328315"/>
                  <a:gd name="connsiteX198" fmla="*/ 241738 w 353683"/>
                  <a:gd name="connsiteY198" fmla="*/ 107668 h 328315"/>
                  <a:gd name="connsiteX199" fmla="*/ 241738 w 353683"/>
                  <a:gd name="connsiteY199" fmla="*/ 96607 h 328315"/>
                  <a:gd name="connsiteX200" fmla="*/ 241738 w 353683"/>
                  <a:gd name="connsiteY200" fmla="*/ 85545 h 328315"/>
                  <a:gd name="connsiteX201" fmla="*/ 241738 w 353683"/>
                  <a:gd name="connsiteY201" fmla="*/ 74631 h 328315"/>
                  <a:gd name="connsiteX202" fmla="*/ 241738 w 353683"/>
                  <a:gd name="connsiteY202" fmla="*/ 63569 h 328315"/>
                  <a:gd name="connsiteX203" fmla="*/ 241738 w 353683"/>
                  <a:gd name="connsiteY203" fmla="*/ 52654 h 328315"/>
                  <a:gd name="connsiteX204" fmla="*/ 241738 w 353683"/>
                  <a:gd name="connsiteY204" fmla="*/ 41592 h 328315"/>
                  <a:gd name="connsiteX205" fmla="*/ 241738 w 353683"/>
                  <a:gd name="connsiteY205" fmla="*/ 36135 h 328315"/>
                  <a:gd name="connsiteX206" fmla="*/ 248522 w 353683"/>
                  <a:gd name="connsiteY206" fmla="*/ 35840 h 328315"/>
                  <a:gd name="connsiteX207" fmla="*/ 256192 w 353683"/>
                  <a:gd name="connsiteY207" fmla="*/ 34808 h 328315"/>
                  <a:gd name="connsiteX208" fmla="*/ 268876 w 353683"/>
                  <a:gd name="connsiteY208" fmla="*/ 33038 h 328315"/>
                  <a:gd name="connsiteX209" fmla="*/ 280528 w 353683"/>
                  <a:gd name="connsiteY209" fmla="*/ 30826 h 328315"/>
                  <a:gd name="connsiteX210" fmla="*/ 288198 w 353683"/>
                  <a:gd name="connsiteY210" fmla="*/ 29498 h 328315"/>
                  <a:gd name="connsiteX211" fmla="*/ 297195 w 353683"/>
                  <a:gd name="connsiteY211" fmla="*/ 27876 h 328315"/>
                  <a:gd name="connsiteX212" fmla="*/ 300440 w 353683"/>
                  <a:gd name="connsiteY212" fmla="*/ 27581 h 328315"/>
                  <a:gd name="connsiteX213" fmla="*/ 301177 w 353683"/>
                  <a:gd name="connsiteY213" fmla="*/ 27876 h 328315"/>
                  <a:gd name="connsiteX214" fmla="*/ 302504 w 353683"/>
                  <a:gd name="connsiteY214" fmla="*/ 28318 h 328315"/>
                  <a:gd name="connsiteX215" fmla="*/ 306634 w 353683"/>
                  <a:gd name="connsiteY215" fmla="*/ 33923 h 328315"/>
                  <a:gd name="connsiteX216" fmla="*/ 309289 w 353683"/>
                  <a:gd name="connsiteY216" fmla="*/ 38053 h 328315"/>
                  <a:gd name="connsiteX217" fmla="*/ 309879 w 353683"/>
                  <a:gd name="connsiteY217" fmla="*/ 39823 h 328315"/>
                  <a:gd name="connsiteX218" fmla="*/ 310321 w 353683"/>
                  <a:gd name="connsiteY218" fmla="*/ 39970 h 328315"/>
                  <a:gd name="connsiteX219" fmla="*/ 311501 w 353683"/>
                  <a:gd name="connsiteY219" fmla="*/ 39675 h 328315"/>
                  <a:gd name="connsiteX220" fmla="*/ 312976 w 353683"/>
                  <a:gd name="connsiteY220" fmla="*/ 39085 h 328315"/>
                  <a:gd name="connsiteX221" fmla="*/ 317253 w 353683"/>
                  <a:gd name="connsiteY221" fmla="*/ 34955 h 328315"/>
                  <a:gd name="connsiteX222" fmla="*/ 318138 w 353683"/>
                  <a:gd name="connsiteY222" fmla="*/ 33775 h 328315"/>
                  <a:gd name="connsiteX223" fmla="*/ 320793 w 353683"/>
                  <a:gd name="connsiteY223" fmla="*/ 31858 h 328315"/>
                  <a:gd name="connsiteX224" fmla="*/ 324186 w 353683"/>
                  <a:gd name="connsiteY224" fmla="*/ 29793 h 328315"/>
                  <a:gd name="connsiteX225" fmla="*/ 327136 w 353683"/>
                  <a:gd name="connsiteY225" fmla="*/ 28318 h 328315"/>
                  <a:gd name="connsiteX226" fmla="*/ 330085 w 353683"/>
                  <a:gd name="connsiteY226" fmla="*/ 27138 h 328315"/>
                  <a:gd name="connsiteX227" fmla="*/ 331560 w 353683"/>
                  <a:gd name="connsiteY227" fmla="*/ 27433 h 328315"/>
                  <a:gd name="connsiteX228" fmla="*/ 333183 w 353683"/>
                  <a:gd name="connsiteY228" fmla="*/ 28466 h 328315"/>
                  <a:gd name="connsiteX229" fmla="*/ 334657 w 353683"/>
                  <a:gd name="connsiteY229" fmla="*/ 29056 h 328315"/>
                  <a:gd name="connsiteX230" fmla="*/ 341442 w 353683"/>
                  <a:gd name="connsiteY230" fmla="*/ 24041 h 328315"/>
                  <a:gd name="connsiteX231" fmla="*/ 344539 w 353683"/>
                  <a:gd name="connsiteY231" fmla="*/ 22861 h 328315"/>
                  <a:gd name="connsiteX232" fmla="*/ 352504 w 353683"/>
                  <a:gd name="connsiteY232" fmla="*/ 21976 h 328315"/>
                  <a:gd name="connsiteX233" fmla="*/ 353684 w 353683"/>
                  <a:gd name="connsiteY233" fmla="*/ 22124 h 328315"/>
                  <a:gd name="connsiteX234" fmla="*/ 349259 w 353683"/>
                  <a:gd name="connsiteY234" fmla="*/ 17846 h 32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53683" h="328315">
                    <a:moveTo>
                      <a:pt x="349259" y="17846"/>
                    </a:moveTo>
                    <a:lnTo>
                      <a:pt x="346899" y="16076"/>
                    </a:lnTo>
                    <a:lnTo>
                      <a:pt x="345129" y="15486"/>
                    </a:lnTo>
                    <a:lnTo>
                      <a:pt x="339967" y="14749"/>
                    </a:lnTo>
                    <a:lnTo>
                      <a:pt x="328020" y="13717"/>
                    </a:lnTo>
                    <a:lnTo>
                      <a:pt x="326693" y="14012"/>
                    </a:lnTo>
                    <a:lnTo>
                      <a:pt x="321678" y="14749"/>
                    </a:lnTo>
                    <a:lnTo>
                      <a:pt x="315484" y="15929"/>
                    </a:lnTo>
                    <a:lnTo>
                      <a:pt x="310174" y="16961"/>
                    </a:lnTo>
                    <a:lnTo>
                      <a:pt x="304569" y="17994"/>
                    </a:lnTo>
                    <a:lnTo>
                      <a:pt x="296457" y="19616"/>
                    </a:lnTo>
                    <a:lnTo>
                      <a:pt x="284806" y="21829"/>
                    </a:lnTo>
                    <a:lnTo>
                      <a:pt x="276989" y="23303"/>
                    </a:lnTo>
                    <a:lnTo>
                      <a:pt x="267549" y="25073"/>
                    </a:lnTo>
                    <a:lnTo>
                      <a:pt x="261207" y="26253"/>
                    </a:lnTo>
                    <a:lnTo>
                      <a:pt x="253242" y="27728"/>
                    </a:lnTo>
                    <a:lnTo>
                      <a:pt x="252063" y="27581"/>
                    </a:lnTo>
                    <a:lnTo>
                      <a:pt x="249850" y="26696"/>
                    </a:lnTo>
                    <a:lnTo>
                      <a:pt x="245278" y="26401"/>
                    </a:lnTo>
                    <a:lnTo>
                      <a:pt x="239968" y="27876"/>
                    </a:lnTo>
                    <a:lnTo>
                      <a:pt x="235691" y="28171"/>
                    </a:lnTo>
                    <a:lnTo>
                      <a:pt x="232594" y="27581"/>
                    </a:lnTo>
                    <a:lnTo>
                      <a:pt x="229496" y="26401"/>
                    </a:lnTo>
                    <a:lnTo>
                      <a:pt x="226546" y="24631"/>
                    </a:lnTo>
                    <a:lnTo>
                      <a:pt x="221384" y="24041"/>
                    </a:lnTo>
                    <a:lnTo>
                      <a:pt x="214010" y="24483"/>
                    </a:lnTo>
                    <a:lnTo>
                      <a:pt x="206783" y="24189"/>
                    </a:lnTo>
                    <a:lnTo>
                      <a:pt x="199998" y="23009"/>
                    </a:lnTo>
                    <a:lnTo>
                      <a:pt x="195131" y="22566"/>
                    </a:lnTo>
                    <a:lnTo>
                      <a:pt x="192181" y="22714"/>
                    </a:lnTo>
                    <a:lnTo>
                      <a:pt x="188936" y="22419"/>
                    </a:lnTo>
                    <a:lnTo>
                      <a:pt x="185544" y="21386"/>
                    </a:lnTo>
                    <a:lnTo>
                      <a:pt x="182741" y="19764"/>
                    </a:lnTo>
                    <a:lnTo>
                      <a:pt x="179349" y="16076"/>
                    </a:lnTo>
                    <a:lnTo>
                      <a:pt x="176694" y="12684"/>
                    </a:lnTo>
                    <a:lnTo>
                      <a:pt x="175957" y="12242"/>
                    </a:lnTo>
                    <a:lnTo>
                      <a:pt x="175219" y="11652"/>
                    </a:lnTo>
                    <a:lnTo>
                      <a:pt x="174334" y="11504"/>
                    </a:lnTo>
                    <a:lnTo>
                      <a:pt x="166813" y="11504"/>
                    </a:lnTo>
                    <a:lnTo>
                      <a:pt x="159733" y="11357"/>
                    </a:lnTo>
                    <a:lnTo>
                      <a:pt x="155603" y="11357"/>
                    </a:lnTo>
                    <a:lnTo>
                      <a:pt x="145574" y="11357"/>
                    </a:lnTo>
                    <a:lnTo>
                      <a:pt x="135544" y="11357"/>
                    </a:lnTo>
                    <a:lnTo>
                      <a:pt x="125662" y="11357"/>
                    </a:lnTo>
                    <a:lnTo>
                      <a:pt x="115633" y="11357"/>
                    </a:lnTo>
                    <a:lnTo>
                      <a:pt x="105603" y="11357"/>
                    </a:lnTo>
                    <a:lnTo>
                      <a:pt x="95574" y="11357"/>
                    </a:lnTo>
                    <a:lnTo>
                      <a:pt x="85545" y="11209"/>
                    </a:lnTo>
                    <a:lnTo>
                      <a:pt x="75663" y="11209"/>
                    </a:lnTo>
                    <a:lnTo>
                      <a:pt x="70353" y="11209"/>
                    </a:lnTo>
                    <a:lnTo>
                      <a:pt x="65339" y="11504"/>
                    </a:lnTo>
                    <a:lnTo>
                      <a:pt x="59881" y="11799"/>
                    </a:lnTo>
                    <a:lnTo>
                      <a:pt x="59144" y="11652"/>
                    </a:lnTo>
                    <a:lnTo>
                      <a:pt x="57816" y="11209"/>
                    </a:lnTo>
                    <a:lnTo>
                      <a:pt x="56931" y="10472"/>
                    </a:lnTo>
                    <a:lnTo>
                      <a:pt x="53981" y="8554"/>
                    </a:lnTo>
                    <a:lnTo>
                      <a:pt x="51474" y="7080"/>
                    </a:lnTo>
                    <a:lnTo>
                      <a:pt x="48082" y="4720"/>
                    </a:lnTo>
                    <a:lnTo>
                      <a:pt x="45722" y="1917"/>
                    </a:lnTo>
                    <a:lnTo>
                      <a:pt x="43952" y="1032"/>
                    </a:lnTo>
                    <a:lnTo>
                      <a:pt x="40560" y="590"/>
                    </a:lnTo>
                    <a:lnTo>
                      <a:pt x="38053" y="147"/>
                    </a:lnTo>
                    <a:lnTo>
                      <a:pt x="35987" y="0"/>
                    </a:lnTo>
                    <a:lnTo>
                      <a:pt x="32300" y="1327"/>
                    </a:lnTo>
                    <a:lnTo>
                      <a:pt x="29645" y="2507"/>
                    </a:lnTo>
                    <a:lnTo>
                      <a:pt x="27728" y="3835"/>
                    </a:lnTo>
                    <a:lnTo>
                      <a:pt x="24336" y="5162"/>
                    </a:lnTo>
                    <a:lnTo>
                      <a:pt x="21534" y="6637"/>
                    </a:lnTo>
                    <a:lnTo>
                      <a:pt x="16519" y="6342"/>
                    </a:lnTo>
                    <a:lnTo>
                      <a:pt x="15486" y="6637"/>
                    </a:lnTo>
                    <a:lnTo>
                      <a:pt x="12832" y="6489"/>
                    </a:lnTo>
                    <a:lnTo>
                      <a:pt x="10176" y="5309"/>
                    </a:lnTo>
                    <a:lnTo>
                      <a:pt x="7522" y="5457"/>
                    </a:lnTo>
                    <a:lnTo>
                      <a:pt x="4719" y="6932"/>
                    </a:lnTo>
                    <a:lnTo>
                      <a:pt x="442" y="7522"/>
                    </a:lnTo>
                    <a:lnTo>
                      <a:pt x="0" y="13422"/>
                    </a:lnTo>
                    <a:lnTo>
                      <a:pt x="295" y="20944"/>
                    </a:lnTo>
                    <a:lnTo>
                      <a:pt x="1327" y="27728"/>
                    </a:lnTo>
                    <a:lnTo>
                      <a:pt x="5900" y="34955"/>
                    </a:lnTo>
                    <a:lnTo>
                      <a:pt x="8259" y="40265"/>
                    </a:lnTo>
                    <a:lnTo>
                      <a:pt x="9734" y="42182"/>
                    </a:lnTo>
                    <a:lnTo>
                      <a:pt x="15781" y="47787"/>
                    </a:lnTo>
                    <a:lnTo>
                      <a:pt x="19174" y="52507"/>
                    </a:lnTo>
                    <a:lnTo>
                      <a:pt x="34365" y="82300"/>
                    </a:lnTo>
                    <a:lnTo>
                      <a:pt x="37758" y="86430"/>
                    </a:lnTo>
                    <a:lnTo>
                      <a:pt x="40707" y="95722"/>
                    </a:lnTo>
                    <a:lnTo>
                      <a:pt x="45132" y="106341"/>
                    </a:lnTo>
                    <a:lnTo>
                      <a:pt x="55309" y="121385"/>
                    </a:lnTo>
                    <a:lnTo>
                      <a:pt x="56489" y="125073"/>
                    </a:lnTo>
                    <a:lnTo>
                      <a:pt x="58701" y="129497"/>
                    </a:lnTo>
                    <a:lnTo>
                      <a:pt x="67846" y="141002"/>
                    </a:lnTo>
                    <a:lnTo>
                      <a:pt x="71533" y="148081"/>
                    </a:lnTo>
                    <a:lnTo>
                      <a:pt x="73156" y="155013"/>
                    </a:lnTo>
                    <a:lnTo>
                      <a:pt x="73008" y="157816"/>
                    </a:lnTo>
                    <a:lnTo>
                      <a:pt x="72418" y="160913"/>
                    </a:lnTo>
                    <a:lnTo>
                      <a:pt x="71533" y="160618"/>
                    </a:lnTo>
                    <a:lnTo>
                      <a:pt x="70943" y="159880"/>
                    </a:lnTo>
                    <a:lnTo>
                      <a:pt x="70058" y="162240"/>
                    </a:lnTo>
                    <a:lnTo>
                      <a:pt x="70501" y="165338"/>
                    </a:lnTo>
                    <a:lnTo>
                      <a:pt x="71828" y="170795"/>
                    </a:lnTo>
                    <a:lnTo>
                      <a:pt x="71828" y="176252"/>
                    </a:lnTo>
                    <a:lnTo>
                      <a:pt x="72418" y="180824"/>
                    </a:lnTo>
                    <a:lnTo>
                      <a:pt x="72123" y="192033"/>
                    </a:lnTo>
                    <a:lnTo>
                      <a:pt x="72565" y="196163"/>
                    </a:lnTo>
                    <a:lnTo>
                      <a:pt x="75810" y="205750"/>
                    </a:lnTo>
                    <a:lnTo>
                      <a:pt x="79498" y="212240"/>
                    </a:lnTo>
                    <a:lnTo>
                      <a:pt x="81267" y="219024"/>
                    </a:lnTo>
                    <a:lnTo>
                      <a:pt x="80825" y="224924"/>
                    </a:lnTo>
                    <a:lnTo>
                      <a:pt x="80973" y="228169"/>
                    </a:lnTo>
                    <a:lnTo>
                      <a:pt x="82005" y="232889"/>
                    </a:lnTo>
                    <a:lnTo>
                      <a:pt x="81563" y="238346"/>
                    </a:lnTo>
                    <a:lnTo>
                      <a:pt x="83775" y="244688"/>
                    </a:lnTo>
                    <a:lnTo>
                      <a:pt x="84807" y="254717"/>
                    </a:lnTo>
                    <a:lnTo>
                      <a:pt x="88052" y="257815"/>
                    </a:lnTo>
                    <a:lnTo>
                      <a:pt x="89232" y="260027"/>
                    </a:lnTo>
                    <a:lnTo>
                      <a:pt x="89822" y="262682"/>
                    </a:lnTo>
                    <a:lnTo>
                      <a:pt x="88790" y="264452"/>
                    </a:lnTo>
                    <a:lnTo>
                      <a:pt x="89084" y="267844"/>
                    </a:lnTo>
                    <a:lnTo>
                      <a:pt x="91297" y="273596"/>
                    </a:lnTo>
                    <a:lnTo>
                      <a:pt x="93067" y="281561"/>
                    </a:lnTo>
                    <a:lnTo>
                      <a:pt x="94542" y="284658"/>
                    </a:lnTo>
                    <a:lnTo>
                      <a:pt x="104424" y="300882"/>
                    </a:lnTo>
                    <a:lnTo>
                      <a:pt x="108848" y="306192"/>
                    </a:lnTo>
                    <a:lnTo>
                      <a:pt x="111946" y="308404"/>
                    </a:lnTo>
                    <a:lnTo>
                      <a:pt x="120500" y="316959"/>
                    </a:lnTo>
                    <a:lnTo>
                      <a:pt x="123450" y="319318"/>
                    </a:lnTo>
                    <a:lnTo>
                      <a:pt x="124482" y="317991"/>
                    </a:lnTo>
                    <a:lnTo>
                      <a:pt x="128022" y="315631"/>
                    </a:lnTo>
                    <a:lnTo>
                      <a:pt x="129792" y="314894"/>
                    </a:lnTo>
                    <a:lnTo>
                      <a:pt x="130677" y="315189"/>
                    </a:lnTo>
                    <a:lnTo>
                      <a:pt x="131414" y="314599"/>
                    </a:lnTo>
                    <a:lnTo>
                      <a:pt x="132300" y="312976"/>
                    </a:lnTo>
                    <a:lnTo>
                      <a:pt x="132447" y="311501"/>
                    </a:lnTo>
                    <a:lnTo>
                      <a:pt x="132889" y="309289"/>
                    </a:lnTo>
                    <a:lnTo>
                      <a:pt x="133774" y="307962"/>
                    </a:lnTo>
                    <a:lnTo>
                      <a:pt x="134659" y="305454"/>
                    </a:lnTo>
                    <a:lnTo>
                      <a:pt x="136134" y="303832"/>
                    </a:lnTo>
                    <a:lnTo>
                      <a:pt x="139379" y="302652"/>
                    </a:lnTo>
                    <a:lnTo>
                      <a:pt x="141739" y="304127"/>
                    </a:lnTo>
                    <a:lnTo>
                      <a:pt x="142771" y="305602"/>
                    </a:lnTo>
                    <a:lnTo>
                      <a:pt x="143214" y="307519"/>
                    </a:lnTo>
                    <a:lnTo>
                      <a:pt x="144246" y="308404"/>
                    </a:lnTo>
                    <a:lnTo>
                      <a:pt x="146016" y="308257"/>
                    </a:lnTo>
                    <a:lnTo>
                      <a:pt x="147196" y="309437"/>
                    </a:lnTo>
                    <a:lnTo>
                      <a:pt x="147934" y="311797"/>
                    </a:lnTo>
                    <a:lnTo>
                      <a:pt x="147786" y="313566"/>
                    </a:lnTo>
                    <a:lnTo>
                      <a:pt x="146754" y="314599"/>
                    </a:lnTo>
                    <a:lnTo>
                      <a:pt x="146901" y="315926"/>
                    </a:lnTo>
                    <a:lnTo>
                      <a:pt x="148229" y="317696"/>
                    </a:lnTo>
                    <a:lnTo>
                      <a:pt x="148671" y="319318"/>
                    </a:lnTo>
                    <a:lnTo>
                      <a:pt x="149556" y="321531"/>
                    </a:lnTo>
                    <a:lnTo>
                      <a:pt x="153980" y="322858"/>
                    </a:lnTo>
                    <a:lnTo>
                      <a:pt x="156193" y="323448"/>
                    </a:lnTo>
                    <a:lnTo>
                      <a:pt x="159880" y="323743"/>
                    </a:lnTo>
                    <a:lnTo>
                      <a:pt x="163420" y="324776"/>
                    </a:lnTo>
                    <a:lnTo>
                      <a:pt x="166665" y="326398"/>
                    </a:lnTo>
                    <a:lnTo>
                      <a:pt x="172122" y="326840"/>
                    </a:lnTo>
                    <a:lnTo>
                      <a:pt x="179644" y="325956"/>
                    </a:lnTo>
                    <a:lnTo>
                      <a:pt x="185839" y="326398"/>
                    </a:lnTo>
                    <a:lnTo>
                      <a:pt x="190853" y="328020"/>
                    </a:lnTo>
                    <a:lnTo>
                      <a:pt x="194393" y="328315"/>
                    </a:lnTo>
                    <a:lnTo>
                      <a:pt x="196606" y="327283"/>
                    </a:lnTo>
                    <a:lnTo>
                      <a:pt x="197491" y="325808"/>
                    </a:lnTo>
                    <a:lnTo>
                      <a:pt x="197196" y="323743"/>
                    </a:lnTo>
                    <a:lnTo>
                      <a:pt x="198228" y="322563"/>
                    </a:lnTo>
                    <a:lnTo>
                      <a:pt x="200735" y="321973"/>
                    </a:lnTo>
                    <a:lnTo>
                      <a:pt x="202800" y="320498"/>
                    </a:lnTo>
                    <a:lnTo>
                      <a:pt x="204275" y="317991"/>
                    </a:lnTo>
                    <a:lnTo>
                      <a:pt x="207667" y="316074"/>
                    </a:lnTo>
                    <a:lnTo>
                      <a:pt x="213125" y="314451"/>
                    </a:lnTo>
                    <a:lnTo>
                      <a:pt x="215779" y="314599"/>
                    </a:lnTo>
                    <a:lnTo>
                      <a:pt x="215779" y="310617"/>
                    </a:lnTo>
                    <a:lnTo>
                      <a:pt x="215779" y="298080"/>
                    </a:lnTo>
                    <a:lnTo>
                      <a:pt x="215779" y="285543"/>
                    </a:lnTo>
                    <a:lnTo>
                      <a:pt x="215779" y="273154"/>
                    </a:lnTo>
                    <a:lnTo>
                      <a:pt x="215779" y="260764"/>
                    </a:lnTo>
                    <a:lnTo>
                      <a:pt x="215779" y="248375"/>
                    </a:lnTo>
                    <a:lnTo>
                      <a:pt x="215779" y="235986"/>
                    </a:lnTo>
                    <a:lnTo>
                      <a:pt x="215779" y="223597"/>
                    </a:lnTo>
                    <a:lnTo>
                      <a:pt x="215779" y="211945"/>
                    </a:lnTo>
                    <a:lnTo>
                      <a:pt x="215779" y="211355"/>
                    </a:lnTo>
                    <a:lnTo>
                      <a:pt x="215779" y="205308"/>
                    </a:lnTo>
                    <a:lnTo>
                      <a:pt x="215779" y="197491"/>
                    </a:lnTo>
                    <a:lnTo>
                      <a:pt x="215779" y="189526"/>
                    </a:lnTo>
                    <a:lnTo>
                      <a:pt x="215632" y="181709"/>
                    </a:lnTo>
                    <a:lnTo>
                      <a:pt x="215632" y="173745"/>
                    </a:lnTo>
                    <a:lnTo>
                      <a:pt x="215632" y="165928"/>
                    </a:lnTo>
                    <a:lnTo>
                      <a:pt x="215632" y="158110"/>
                    </a:lnTo>
                    <a:lnTo>
                      <a:pt x="215632" y="150293"/>
                    </a:lnTo>
                    <a:lnTo>
                      <a:pt x="215632" y="142476"/>
                    </a:lnTo>
                    <a:lnTo>
                      <a:pt x="215632" y="135839"/>
                    </a:lnTo>
                    <a:lnTo>
                      <a:pt x="221679" y="135839"/>
                    </a:lnTo>
                    <a:lnTo>
                      <a:pt x="229054" y="135839"/>
                    </a:lnTo>
                    <a:lnTo>
                      <a:pt x="237756" y="135839"/>
                    </a:lnTo>
                    <a:lnTo>
                      <a:pt x="241590" y="135839"/>
                    </a:lnTo>
                    <a:lnTo>
                      <a:pt x="241886" y="134807"/>
                    </a:lnTo>
                    <a:lnTo>
                      <a:pt x="241886" y="129940"/>
                    </a:lnTo>
                    <a:lnTo>
                      <a:pt x="241886" y="118730"/>
                    </a:lnTo>
                    <a:lnTo>
                      <a:pt x="241738" y="107668"/>
                    </a:lnTo>
                    <a:lnTo>
                      <a:pt x="241738" y="96607"/>
                    </a:lnTo>
                    <a:lnTo>
                      <a:pt x="241738" y="85545"/>
                    </a:lnTo>
                    <a:lnTo>
                      <a:pt x="241738" y="74631"/>
                    </a:lnTo>
                    <a:lnTo>
                      <a:pt x="241738" y="63569"/>
                    </a:lnTo>
                    <a:lnTo>
                      <a:pt x="241738" y="52654"/>
                    </a:lnTo>
                    <a:lnTo>
                      <a:pt x="241738" y="41592"/>
                    </a:lnTo>
                    <a:lnTo>
                      <a:pt x="241738" y="36135"/>
                    </a:lnTo>
                    <a:lnTo>
                      <a:pt x="248522" y="35840"/>
                    </a:lnTo>
                    <a:lnTo>
                      <a:pt x="256192" y="34808"/>
                    </a:lnTo>
                    <a:lnTo>
                      <a:pt x="268876" y="33038"/>
                    </a:lnTo>
                    <a:lnTo>
                      <a:pt x="280528" y="30826"/>
                    </a:lnTo>
                    <a:lnTo>
                      <a:pt x="288198" y="29498"/>
                    </a:lnTo>
                    <a:lnTo>
                      <a:pt x="297195" y="27876"/>
                    </a:lnTo>
                    <a:lnTo>
                      <a:pt x="300440" y="27581"/>
                    </a:lnTo>
                    <a:lnTo>
                      <a:pt x="301177" y="27876"/>
                    </a:lnTo>
                    <a:lnTo>
                      <a:pt x="302504" y="28318"/>
                    </a:lnTo>
                    <a:lnTo>
                      <a:pt x="306634" y="33923"/>
                    </a:lnTo>
                    <a:lnTo>
                      <a:pt x="309289" y="38053"/>
                    </a:lnTo>
                    <a:lnTo>
                      <a:pt x="309879" y="39823"/>
                    </a:lnTo>
                    <a:lnTo>
                      <a:pt x="310321" y="39970"/>
                    </a:lnTo>
                    <a:lnTo>
                      <a:pt x="311501" y="39675"/>
                    </a:lnTo>
                    <a:lnTo>
                      <a:pt x="312976" y="39085"/>
                    </a:lnTo>
                    <a:lnTo>
                      <a:pt x="317253" y="34955"/>
                    </a:lnTo>
                    <a:lnTo>
                      <a:pt x="318138" y="33775"/>
                    </a:lnTo>
                    <a:lnTo>
                      <a:pt x="320793" y="31858"/>
                    </a:lnTo>
                    <a:lnTo>
                      <a:pt x="324186" y="29793"/>
                    </a:lnTo>
                    <a:lnTo>
                      <a:pt x="327136" y="28318"/>
                    </a:lnTo>
                    <a:lnTo>
                      <a:pt x="330085" y="27138"/>
                    </a:lnTo>
                    <a:lnTo>
                      <a:pt x="331560" y="27433"/>
                    </a:lnTo>
                    <a:lnTo>
                      <a:pt x="333183" y="28466"/>
                    </a:lnTo>
                    <a:lnTo>
                      <a:pt x="334657" y="29056"/>
                    </a:lnTo>
                    <a:lnTo>
                      <a:pt x="341442" y="24041"/>
                    </a:lnTo>
                    <a:lnTo>
                      <a:pt x="344539" y="22861"/>
                    </a:lnTo>
                    <a:lnTo>
                      <a:pt x="352504" y="21976"/>
                    </a:lnTo>
                    <a:lnTo>
                      <a:pt x="353684" y="22124"/>
                    </a:lnTo>
                    <a:lnTo>
                      <a:pt x="349259" y="17846"/>
                    </a:lnTo>
                    <a:close/>
                  </a:path>
                </a:pathLst>
              </a:custGeom>
              <a:grpFill/>
              <a:ln w="3175" cap="flat">
                <a:solidFill>
                  <a:schemeClr val="bg2">
                    <a:lumMod val="90000"/>
                  </a:schemeClr>
                </a:solidFill>
                <a:prstDash val="solid"/>
                <a:miter/>
              </a:ln>
            </p:spPr>
            <p:txBody>
              <a:bodyPr rtlCol="0" anchor="ctr"/>
              <a:lstStyle/>
              <a:p>
                <a:endParaRPr lang="en-GB"/>
              </a:p>
            </p:txBody>
          </p:sp>
          <p:sp>
            <p:nvSpPr>
              <p:cNvPr id="104" name="Freeform: Shape 103">
                <a:extLst>
                  <a:ext uri="{FF2B5EF4-FFF2-40B4-BE49-F238E27FC236}">
                    <a16:creationId xmlns:a16="http://schemas.microsoft.com/office/drawing/2014/main" id="{937E4938-30D1-22C7-7B03-13BED5827471}"/>
                  </a:ext>
                </a:extLst>
              </p:cNvPr>
              <p:cNvSpPr/>
              <p:nvPr/>
            </p:nvSpPr>
            <p:spPr>
              <a:xfrm>
                <a:off x="6578148" y="4567126"/>
                <a:ext cx="277578" cy="442031"/>
              </a:xfrm>
              <a:custGeom>
                <a:avLst/>
                <a:gdLst>
                  <a:gd name="connsiteX0" fmla="*/ 276989 w 277578"/>
                  <a:gd name="connsiteY0" fmla="*/ 110029 h 442031"/>
                  <a:gd name="connsiteX1" fmla="*/ 277136 w 277578"/>
                  <a:gd name="connsiteY1" fmla="*/ 108259 h 442031"/>
                  <a:gd name="connsiteX2" fmla="*/ 276694 w 277578"/>
                  <a:gd name="connsiteY2" fmla="*/ 107374 h 442031"/>
                  <a:gd name="connsiteX3" fmla="*/ 276841 w 277578"/>
                  <a:gd name="connsiteY3" fmla="*/ 105604 h 442031"/>
                  <a:gd name="connsiteX4" fmla="*/ 275809 w 277578"/>
                  <a:gd name="connsiteY4" fmla="*/ 104424 h 442031"/>
                  <a:gd name="connsiteX5" fmla="*/ 274481 w 277578"/>
                  <a:gd name="connsiteY5" fmla="*/ 104424 h 442031"/>
                  <a:gd name="connsiteX6" fmla="*/ 272416 w 277578"/>
                  <a:gd name="connsiteY6" fmla="*/ 107521 h 442031"/>
                  <a:gd name="connsiteX7" fmla="*/ 272122 w 277578"/>
                  <a:gd name="connsiteY7" fmla="*/ 105161 h 442031"/>
                  <a:gd name="connsiteX8" fmla="*/ 272269 w 277578"/>
                  <a:gd name="connsiteY8" fmla="*/ 103539 h 442031"/>
                  <a:gd name="connsiteX9" fmla="*/ 274186 w 277578"/>
                  <a:gd name="connsiteY9" fmla="*/ 100884 h 442031"/>
                  <a:gd name="connsiteX10" fmla="*/ 274186 w 277578"/>
                  <a:gd name="connsiteY10" fmla="*/ 98967 h 442031"/>
                  <a:gd name="connsiteX11" fmla="*/ 272564 w 277578"/>
                  <a:gd name="connsiteY11" fmla="*/ 98524 h 442031"/>
                  <a:gd name="connsiteX12" fmla="*/ 271236 w 277578"/>
                  <a:gd name="connsiteY12" fmla="*/ 97639 h 442031"/>
                  <a:gd name="connsiteX13" fmla="*/ 271089 w 277578"/>
                  <a:gd name="connsiteY13" fmla="*/ 96459 h 442031"/>
                  <a:gd name="connsiteX14" fmla="*/ 270941 w 277578"/>
                  <a:gd name="connsiteY14" fmla="*/ 89085 h 442031"/>
                  <a:gd name="connsiteX15" fmla="*/ 270204 w 277578"/>
                  <a:gd name="connsiteY15" fmla="*/ 83185 h 442031"/>
                  <a:gd name="connsiteX16" fmla="*/ 270056 w 277578"/>
                  <a:gd name="connsiteY16" fmla="*/ 80825 h 442031"/>
                  <a:gd name="connsiteX17" fmla="*/ 269762 w 277578"/>
                  <a:gd name="connsiteY17" fmla="*/ 79055 h 442031"/>
                  <a:gd name="connsiteX18" fmla="*/ 270794 w 277578"/>
                  <a:gd name="connsiteY18" fmla="*/ 76696 h 442031"/>
                  <a:gd name="connsiteX19" fmla="*/ 269909 w 277578"/>
                  <a:gd name="connsiteY19" fmla="*/ 74483 h 442031"/>
                  <a:gd name="connsiteX20" fmla="*/ 270351 w 277578"/>
                  <a:gd name="connsiteY20" fmla="*/ 72713 h 442031"/>
                  <a:gd name="connsiteX21" fmla="*/ 270204 w 277578"/>
                  <a:gd name="connsiteY21" fmla="*/ 69764 h 442031"/>
                  <a:gd name="connsiteX22" fmla="*/ 270499 w 277578"/>
                  <a:gd name="connsiteY22" fmla="*/ 68289 h 442031"/>
                  <a:gd name="connsiteX23" fmla="*/ 270351 w 277578"/>
                  <a:gd name="connsiteY23" fmla="*/ 66371 h 442031"/>
                  <a:gd name="connsiteX24" fmla="*/ 266959 w 277578"/>
                  <a:gd name="connsiteY24" fmla="*/ 66371 h 442031"/>
                  <a:gd name="connsiteX25" fmla="*/ 266959 w 277578"/>
                  <a:gd name="connsiteY25" fmla="*/ 65044 h 442031"/>
                  <a:gd name="connsiteX26" fmla="*/ 267254 w 277578"/>
                  <a:gd name="connsiteY26" fmla="*/ 64306 h 442031"/>
                  <a:gd name="connsiteX27" fmla="*/ 269909 w 277578"/>
                  <a:gd name="connsiteY27" fmla="*/ 62094 h 442031"/>
                  <a:gd name="connsiteX28" fmla="*/ 270499 w 277578"/>
                  <a:gd name="connsiteY28" fmla="*/ 60472 h 442031"/>
                  <a:gd name="connsiteX29" fmla="*/ 270647 w 277578"/>
                  <a:gd name="connsiteY29" fmla="*/ 57227 h 442031"/>
                  <a:gd name="connsiteX30" fmla="*/ 269909 w 277578"/>
                  <a:gd name="connsiteY30" fmla="*/ 54277 h 442031"/>
                  <a:gd name="connsiteX31" fmla="*/ 268287 w 277578"/>
                  <a:gd name="connsiteY31" fmla="*/ 53392 h 442031"/>
                  <a:gd name="connsiteX32" fmla="*/ 269172 w 277578"/>
                  <a:gd name="connsiteY32" fmla="*/ 50737 h 442031"/>
                  <a:gd name="connsiteX33" fmla="*/ 268877 w 277578"/>
                  <a:gd name="connsiteY33" fmla="*/ 48672 h 442031"/>
                  <a:gd name="connsiteX34" fmla="*/ 268581 w 277578"/>
                  <a:gd name="connsiteY34" fmla="*/ 43510 h 442031"/>
                  <a:gd name="connsiteX35" fmla="*/ 269466 w 277578"/>
                  <a:gd name="connsiteY35" fmla="*/ 40560 h 442031"/>
                  <a:gd name="connsiteX36" fmla="*/ 268877 w 277578"/>
                  <a:gd name="connsiteY36" fmla="*/ 38790 h 442031"/>
                  <a:gd name="connsiteX37" fmla="*/ 268434 w 277578"/>
                  <a:gd name="connsiteY37" fmla="*/ 36283 h 442031"/>
                  <a:gd name="connsiteX38" fmla="*/ 266812 w 277578"/>
                  <a:gd name="connsiteY38" fmla="*/ 31416 h 442031"/>
                  <a:gd name="connsiteX39" fmla="*/ 267697 w 277578"/>
                  <a:gd name="connsiteY39" fmla="*/ 25959 h 442031"/>
                  <a:gd name="connsiteX40" fmla="*/ 266074 w 277578"/>
                  <a:gd name="connsiteY40" fmla="*/ 22861 h 442031"/>
                  <a:gd name="connsiteX41" fmla="*/ 266517 w 277578"/>
                  <a:gd name="connsiteY41" fmla="*/ 21091 h 442031"/>
                  <a:gd name="connsiteX42" fmla="*/ 268434 w 277578"/>
                  <a:gd name="connsiteY42" fmla="*/ 18879 h 442031"/>
                  <a:gd name="connsiteX43" fmla="*/ 269762 w 277578"/>
                  <a:gd name="connsiteY43" fmla="*/ 15782 h 442031"/>
                  <a:gd name="connsiteX44" fmla="*/ 269319 w 277578"/>
                  <a:gd name="connsiteY44" fmla="*/ 14749 h 442031"/>
                  <a:gd name="connsiteX45" fmla="*/ 268729 w 277578"/>
                  <a:gd name="connsiteY45" fmla="*/ 14012 h 442031"/>
                  <a:gd name="connsiteX46" fmla="*/ 269024 w 277578"/>
                  <a:gd name="connsiteY46" fmla="*/ 12242 h 442031"/>
                  <a:gd name="connsiteX47" fmla="*/ 271089 w 277578"/>
                  <a:gd name="connsiteY47" fmla="*/ 9587 h 442031"/>
                  <a:gd name="connsiteX48" fmla="*/ 268287 w 277578"/>
                  <a:gd name="connsiteY48" fmla="*/ 7965 h 442031"/>
                  <a:gd name="connsiteX49" fmla="*/ 270056 w 277578"/>
                  <a:gd name="connsiteY49" fmla="*/ 6637 h 442031"/>
                  <a:gd name="connsiteX50" fmla="*/ 271531 w 277578"/>
                  <a:gd name="connsiteY50" fmla="*/ 5162 h 442031"/>
                  <a:gd name="connsiteX51" fmla="*/ 269024 w 277578"/>
                  <a:gd name="connsiteY51" fmla="*/ 2802 h 442031"/>
                  <a:gd name="connsiteX52" fmla="*/ 267697 w 277578"/>
                  <a:gd name="connsiteY52" fmla="*/ 0 h 442031"/>
                  <a:gd name="connsiteX53" fmla="*/ 264599 w 277578"/>
                  <a:gd name="connsiteY53" fmla="*/ 2360 h 442031"/>
                  <a:gd name="connsiteX54" fmla="*/ 259880 w 277578"/>
                  <a:gd name="connsiteY54" fmla="*/ 5900 h 442031"/>
                  <a:gd name="connsiteX55" fmla="*/ 255160 w 277578"/>
                  <a:gd name="connsiteY55" fmla="*/ 9439 h 442031"/>
                  <a:gd name="connsiteX56" fmla="*/ 250735 w 277578"/>
                  <a:gd name="connsiteY56" fmla="*/ 11799 h 442031"/>
                  <a:gd name="connsiteX57" fmla="*/ 247490 w 277578"/>
                  <a:gd name="connsiteY57" fmla="*/ 12979 h 442031"/>
                  <a:gd name="connsiteX58" fmla="*/ 244098 w 277578"/>
                  <a:gd name="connsiteY58" fmla="*/ 13569 h 442031"/>
                  <a:gd name="connsiteX59" fmla="*/ 240853 w 277578"/>
                  <a:gd name="connsiteY59" fmla="*/ 15044 h 442031"/>
                  <a:gd name="connsiteX60" fmla="*/ 237756 w 277578"/>
                  <a:gd name="connsiteY60" fmla="*/ 17257 h 442031"/>
                  <a:gd name="connsiteX61" fmla="*/ 233921 w 277578"/>
                  <a:gd name="connsiteY61" fmla="*/ 18436 h 442031"/>
                  <a:gd name="connsiteX62" fmla="*/ 229054 w 277578"/>
                  <a:gd name="connsiteY62" fmla="*/ 18436 h 442031"/>
                  <a:gd name="connsiteX63" fmla="*/ 224039 w 277578"/>
                  <a:gd name="connsiteY63" fmla="*/ 20059 h 442031"/>
                  <a:gd name="connsiteX64" fmla="*/ 219025 w 277578"/>
                  <a:gd name="connsiteY64" fmla="*/ 23156 h 442031"/>
                  <a:gd name="connsiteX65" fmla="*/ 216075 w 277578"/>
                  <a:gd name="connsiteY65" fmla="*/ 24926 h 442031"/>
                  <a:gd name="connsiteX66" fmla="*/ 211502 w 277578"/>
                  <a:gd name="connsiteY66" fmla="*/ 22271 h 442031"/>
                  <a:gd name="connsiteX67" fmla="*/ 207815 w 277578"/>
                  <a:gd name="connsiteY67" fmla="*/ 21386 h 442031"/>
                  <a:gd name="connsiteX68" fmla="*/ 203685 w 277578"/>
                  <a:gd name="connsiteY68" fmla="*/ 21534 h 442031"/>
                  <a:gd name="connsiteX69" fmla="*/ 201178 w 277578"/>
                  <a:gd name="connsiteY69" fmla="*/ 21829 h 442031"/>
                  <a:gd name="connsiteX70" fmla="*/ 200293 w 277578"/>
                  <a:gd name="connsiteY70" fmla="*/ 22419 h 442031"/>
                  <a:gd name="connsiteX71" fmla="*/ 199408 w 277578"/>
                  <a:gd name="connsiteY71" fmla="*/ 24041 h 442031"/>
                  <a:gd name="connsiteX72" fmla="*/ 198818 w 277578"/>
                  <a:gd name="connsiteY72" fmla="*/ 26844 h 442031"/>
                  <a:gd name="connsiteX73" fmla="*/ 196016 w 277578"/>
                  <a:gd name="connsiteY73" fmla="*/ 29351 h 442031"/>
                  <a:gd name="connsiteX74" fmla="*/ 191296 w 277578"/>
                  <a:gd name="connsiteY74" fmla="*/ 31858 h 442031"/>
                  <a:gd name="connsiteX75" fmla="*/ 186871 w 277578"/>
                  <a:gd name="connsiteY75" fmla="*/ 32743 h 442031"/>
                  <a:gd name="connsiteX76" fmla="*/ 182889 w 277578"/>
                  <a:gd name="connsiteY76" fmla="*/ 32153 h 442031"/>
                  <a:gd name="connsiteX77" fmla="*/ 180087 w 277578"/>
                  <a:gd name="connsiteY77" fmla="*/ 31121 h 442031"/>
                  <a:gd name="connsiteX78" fmla="*/ 178612 w 277578"/>
                  <a:gd name="connsiteY78" fmla="*/ 29646 h 442031"/>
                  <a:gd name="connsiteX79" fmla="*/ 176547 w 277578"/>
                  <a:gd name="connsiteY79" fmla="*/ 29056 h 442031"/>
                  <a:gd name="connsiteX80" fmla="*/ 173745 w 277578"/>
                  <a:gd name="connsiteY80" fmla="*/ 29056 h 442031"/>
                  <a:gd name="connsiteX81" fmla="*/ 171090 w 277578"/>
                  <a:gd name="connsiteY81" fmla="*/ 30088 h 442031"/>
                  <a:gd name="connsiteX82" fmla="*/ 168582 w 277578"/>
                  <a:gd name="connsiteY82" fmla="*/ 32153 h 442031"/>
                  <a:gd name="connsiteX83" fmla="*/ 164600 w 277578"/>
                  <a:gd name="connsiteY83" fmla="*/ 32891 h 442031"/>
                  <a:gd name="connsiteX84" fmla="*/ 158996 w 277578"/>
                  <a:gd name="connsiteY84" fmla="*/ 32743 h 442031"/>
                  <a:gd name="connsiteX85" fmla="*/ 156046 w 277578"/>
                  <a:gd name="connsiteY85" fmla="*/ 31711 h 442031"/>
                  <a:gd name="connsiteX86" fmla="*/ 155603 w 277578"/>
                  <a:gd name="connsiteY86" fmla="*/ 30088 h 442031"/>
                  <a:gd name="connsiteX87" fmla="*/ 153096 w 277578"/>
                  <a:gd name="connsiteY87" fmla="*/ 28171 h 442031"/>
                  <a:gd name="connsiteX88" fmla="*/ 148671 w 277578"/>
                  <a:gd name="connsiteY88" fmla="*/ 26106 h 442031"/>
                  <a:gd name="connsiteX89" fmla="*/ 145426 w 277578"/>
                  <a:gd name="connsiteY89" fmla="*/ 25959 h 442031"/>
                  <a:gd name="connsiteX90" fmla="*/ 143214 w 277578"/>
                  <a:gd name="connsiteY90" fmla="*/ 28171 h 442031"/>
                  <a:gd name="connsiteX91" fmla="*/ 141296 w 277578"/>
                  <a:gd name="connsiteY91" fmla="*/ 29351 h 442031"/>
                  <a:gd name="connsiteX92" fmla="*/ 139674 w 277578"/>
                  <a:gd name="connsiteY92" fmla="*/ 29941 h 442031"/>
                  <a:gd name="connsiteX93" fmla="*/ 138052 w 277578"/>
                  <a:gd name="connsiteY93" fmla="*/ 29941 h 442031"/>
                  <a:gd name="connsiteX94" fmla="*/ 136724 w 277578"/>
                  <a:gd name="connsiteY94" fmla="*/ 29646 h 442031"/>
                  <a:gd name="connsiteX95" fmla="*/ 135839 w 277578"/>
                  <a:gd name="connsiteY95" fmla="*/ 29498 h 442031"/>
                  <a:gd name="connsiteX96" fmla="*/ 129645 w 277578"/>
                  <a:gd name="connsiteY96" fmla="*/ 29203 h 442031"/>
                  <a:gd name="connsiteX97" fmla="*/ 123745 w 277578"/>
                  <a:gd name="connsiteY97" fmla="*/ 29351 h 442031"/>
                  <a:gd name="connsiteX98" fmla="*/ 123745 w 277578"/>
                  <a:gd name="connsiteY98" fmla="*/ 29351 h 442031"/>
                  <a:gd name="connsiteX99" fmla="*/ 123745 w 277578"/>
                  <a:gd name="connsiteY99" fmla="*/ 33481 h 442031"/>
                  <a:gd name="connsiteX100" fmla="*/ 123155 w 277578"/>
                  <a:gd name="connsiteY100" fmla="*/ 37020 h 442031"/>
                  <a:gd name="connsiteX101" fmla="*/ 121975 w 277578"/>
                  <a:gd name="connsiteY101" fmla="*/ 39970 h 442031"/>
                  <a:gd name="connsiteX102" fmla="*/ 121090 w 277578"/>
                  <a:gd name="connsiteY102" fmla="*/ 41740 h 442031"/>
                  <a:gd name="connsiteX103" fmla="*/ 120500 w 277578"/>
                  <a:gd name="connsiteY103" fmla="*/ 41888 h 442031"/>
                  <a:gd name="connsiteX104" fmla="*/ 119320 w 277578"/>
                  <a:gd name="connsiteY104" fmla="*/ 42920 h 442031"/>
                  <a:gd name="connsiteX105" fmla="*/ 117698 w 277578"/>
                  <a:gd name="connsiteY105" fmla="*/ 44542 h 442031"/>
                  <a:gd name="connsiteX106" fmla="*/ 117108 w 277578"/>
                  <a:gd name="connsiteY106" fmla="*/ 45722 h 442031"/>
                  <a:gd name="connsiteX107" fmla="*/ 117256 w 277578"/>
                  <a:gd name="connsiteY107" fmla="*/ 46312 h 442031"/>
                  <a:gd name="connsiteX108" fmla="*/ 117403 w 277578"/>
                  <a:gd name="connsiteY108" fmla="*/ 47787 h 442031"/>
                  <a:gd name="connsiteX109" fmla="*/ 117256 w 277578"/>
                  <a:gd name="connsiteY109" fmla="*/ 50000 h 442031"/>
                  <a:gd name="connsiteX110" fmla="*/ 117108 w 277578"/>
                  <a:gd name="connsiteY110" fmla="*/ 51032 h 442031"/>
                  <a:gd name="connsiteX111" fmla="*/ 116813 w 277578"/>
                  <a:gd name="connsiteY111" fmla="*/ 51475 h 442031"/>
                  <a:gd name="connsiteX112" fmla="*/ 119468 w 277578"/>
                  <a:gd name="connsiteY112" fmla="*/ 57374 h 442031"/>
                  <a:gd name="connsiteX113" fmla="*/ 119910 w 277578"/>
                  <a:gd name="connsiteY113" fmla="*/ 60619 h 442031"/>
                  <a:gd name="connsiteX114" fmla="*/ 118878 w 277578"/>
                  <a:gd name="connsiteY114" fmla="*/ 63421 h 442031"/>
                  <a:gd name="connsiteX115" fmla="*/ 118878 w 277578"/>
                  <a:gd name="connsiteY115" fmla="*/ 65781 h 442031"/>
                  <a:gd name="connsiteX116" fmla="*/ 119615 w 277578"/>
                  <a:gd name="connsiteY116" fmla="*/ 67993 h 442031"/>
                  <a:gd name="connsiteX117" fmla="*/ 119910 w 277578"/>
                  <a:gd name="connsiteY117" fmla="*/ 70501 h 442031"/>
                  <a:gd name="connsiteX118" fmla="*/ 119615 w 277578"/>
                  <a:gd name="connsiteY118" fmla="*/ 73598 h 442031"/>
                  <a:gd name="connsiteX119" fmla="*/ 119910 w 277578"/>
                  <a:gd name="connsiteY119" fmla="*/ 75516 h 442031"/>
                  <a:gd name="connsiteX120" fmla="*/ 120795 w 277578"/>
                  <a:gd name="connsiteY120" fmla="*/ 76401 h 442031"/>
                  <a:gd name="connsiteX121" fmla="*/ 121238 w 277578"/>
                  <a:gd name="connsiteY121" fmla="*/ 78908 h 442031"/>
                  <a:gd name="connsiteX122" fmla="*/ 121238 w 277578"/>
                  <a:gd name="connsiteY122" fmla="*/ 80530 h 442031"/>
                  <a:gd name="connsiteX123" fmla="*/ 122418 w 277578"/>
                  <a:gd name="connsiteY123" fmla="*/ 81415 h 442031"/>
                  <a:gd name="connsiteX124" fmla="*/ 125220 w 277578"/>
                  <a:gd name="connsiteY124" fmla="*/ 83775 h 442031"/>
                  <a:gd name="connsiteX125" fmla="*/ 131267 w 277578"/>
                  <a:gd name="connsiteY125" fmla="*/ 90560 h 442031"/>
                  <a:gd name="connsiteX126" fmla="*/ 134660 w 277578"/>
                  <a:gd name="connsiteY126" fmla="*/ 94837 h 442031"/>
                  <a:gd name="connsiteX127" fmla="*/ 137609 w 277578"/>
                  <a:gd name="connsiteY127" fmla="*/ 98524 h 442031"/>
                  <a:gd name="connsiteX128" fmla="*/ 142919 w 277578"/>
                  <a:gd name="connsiteY128" fmla="*/ 105604 h 442031"/>
                  <a:gd name="connsiteX129" fmla="*/ 147049 w 277578"/>
                  <a:gd name="connsiteY129" fmla="*/ 111061 h 442031"/>
                  <a:gd name="connsiteX130" fmla="*/ 147491 w 277578"/>
                  <a:gd name="connsiteY130" fmla="*/ 116076 h 442031"/>
                  <a:gd name="connsiteX131" fmla="*/ 148229 w 277578"/>
                  <a:gd name="connsiteY131" fmla="*/ 116813 h 442031"/>
                  <a:gd name="connsiteX132" fmla="*/ 146754 w 277578"/>
                  <a:gd name="connsiteY132" fmla="*/ 120648 h 442031"/>
                  <a:gd name="connsiteX133" fmla="*/ 145869 w 277578"/>
                  <a:gd name="connsiteY133" fmla="*/ 126843 h 442031"/>
                  <a:gd name="connsiteX134" fmla="*/ 146606 w 277578"/>
                  <a:gd name="connsiteY134" fmla="*/ 130825 h 442031"/>
                  <a:gd name="connsiteX135" fmla="*/ 146311 w 277578"/>
                  <a:gd name="connsiteY135" fmla="*/ 137757 h 442031"/>
                  <a:gd name="connsiteX136" fmla="*/ 145574 w 277578"/>
                  <a:gd name="connsiteY136" fmla="*/ 145279 h 442031"/>
                  <a:gd name="connsiteX137" fmla="*/ 144541 w 277578"/>
                  <a:gd name="connsiteY137" fmla="*/ 147934 h 442031"/>
                  <a:gd name="connsiteX138" fmla="*/ 143362 w 277578"/>
                  <a:gd name="connsiteY138" fmla="*/ 148819 h 442031"/>
                  <a:gd name="connsiteX139" fmla="*/ 140559 w 277578"/>
                  <a:gd name="connsiteY139" fmla="*/ 149704 h 442031"/>
                  <a:gd name="connsiteX140" fmla="*/ 134217 w 277578"/>
                  <a:gd name="connsiteY140" fmla="*/ 150589 h 442031"/>
                  <a:gd name="connsiteX141" fmla="*/ 133332 w 277578"/>
                  <a:gd name="connsiteY141" fmla="*/ 151474 h 442031"/>
                  <a:gd name="connsiteX142" fmla="*/ 132447 w 277578"/>
                  <a:gd name="connsiteY142" fmla="*/ 152949 h 442031"/>
                  <a:gd name="connsiteX143" fmla="*/ 131267 w 277578"/>
                  <a:gd name="connsiteY143" fmla="*/ 156341 h 442031"/>
                  <a:gd name="connsiteX144" fmla="*/ 129645 w 277578"/>
                  <a:gd name="connsiteY144" fmla="*/ 159733 h 442031"/>
                  <a:gd name="connsiteX145" fmla="*/ 129202 w 277578"/>
                  <a:gd name="connsiteY145" fmla="*/ 161208 h 442031"/>
                  <a:gd name="connsiteX146" fmla="*/ 129497 w 277578"/>
                  <a:gd name="connsiteY146" fmla="*/ 161651 h 442031"/>
                  <a:gd name="connsiteX147" fmla="*/ 130825 w 277578"/>
                  <a:gd name="connsiteY147" fmla="*/ 163420 h 442031"/>
                  <a:gd name="connsiteX148" fmla="*/ 132152 w 277578"/>
                  <a:gd name="connsiteY148" fmla="*/ 167845 h 442031"/>
                  <a:gd name="connsiteX149" fmla="*/ 132447 w 277578"/>
                  <a:gd name="connsiteY149" fmla="*/ 175662 h 442031"/>
                  <a:gd name="connsiteX150" fmla="*/ 132005 w 277578"/>
                  <a:gd name="connsiteY150" fmla="*/ 176105 h 442031"/>
                  <a:gd name="connsiteX151" fmla="*/ 130087 w 277578"/>
                  <a:gd name="connsiteY151" fmla="*/ 176547 h 442031"/>
                  <a:gd name="connsiteX152" fmla="*/ 128170 w 277578"/>
                  <a:gd name="connsiteY152" fmla="*/ 176400 h 442031"/>
                  <a:gd name="connsiteX153" fmla="*/ 127285 w 277578"/>
                  <a:gd name="connsiteY153" fmla="*/ 175957 h 442031"/>
                  <a:gd name="connsiteX154" fmla="*/ 126547 w 277578"/>
                  <a:gd name="connsiteY154" fmla="*/ 175072 h 442031"/>
                  <a:gd name="connsiteX155" fmla="*/ 125958 w 277578"/>
                  <a:gd name="connsiteY155" fmla="*/ 173450 h 442031"/>
                  <a:gd name="connsiteX156" fmla="*/ 127285 w 277578"/>
                  <a:gd name="connsiteY156" fmla="*/ 172270 h 442031"/>
                  <a:gd name="connsiteX157" fmla="*/ 127875 w 277578"/>
                  <a:gd name="connsiteY157" fmla="*/ 170352 h 442031"/>
                  <a:gd name="connsiteX158" fmla="*/ 126990 w 277578"/>
                  <a:gd name="connsiteY158" fmla="*/ 168583 h 442031"/>
                  <a:gd name="connsiteX159" fmla="*/ 125220 w 277578"/>
                  <a:gd name="connsiteY159" fmla="*/ 168140 h 442031"/>
                  <a:gd name="connsiteX160" fmla="*/ 123155 w 277578"/>
                  <a:gd name="connsiteY160" fmla="*/ 166665 h 442031"/>
                  <a:gd name="connsiteX161" fmla="*/ 118583 w 277578"/>
                  <a:gd name="connsiteY161" fmla="*/ 161503 h 442031"/>
                  <a:gd name="connsiteX162" fmla="*/ 114748 w 277578"/>
                  <a:gd name="connsiteY162" fmla="*/ 157816 h 442031"/>
                  <a:gd name="connsiteX163" fmla="*/ 112536 w 277578"/>
                  <a:gd name="connsiteY163" fmla="*/ 154866 h 442031"/>
                  <a:gd name="connsiteX164" fmla="*/ 110324 w 277578"/>
                  <a:gd name="connsiteY164" fmla="*/ 153686 h 442031"/>
                  <a:gd name="connsiteX165" fmla="*/ 109586 w 277578"/>
                  <a:gd name="connsiteY165" fmla="*/ 152949 h 442031"/>
                  <a:gd name="connsiteX166" fmla="*/ 109143 w 277578"/>
                  <a:gd name="connsiteY166" fmla="*/ 151621 h 442031"/>
                  <a:gd name="connsiteX167" fmla="*/ 108996 w 277578"/>
                  <a:gd name="connsiteY167" fmla="*/ 149851 h 442031"/>
                  <a:gd name="connsiteX168" fmla="*/ 109291 w 277578"/>
                  <a:gd name="connsiteY168" fmla="*/ 148524 h 442031"/>
                  <a:gd name="connsiteX169" fmla="*/ 108553 w 277578"/>
                  <a:gd name="connsiteY169" fmla="*/ 146901 h 442031"/>
                  <a:gd name="connsiteX170" fmla="*/ 106341 w 277578"/>
                  <a:gd name="connsiteY170" fmla="*/ 144689 h 442031"/>
                  <a:gd name="connsiteX171" fmla="*/ 105161 w 277578"/>
                  <a:gd name="connsiteY171" fmla="*/ 143362 h 442031"/>
                  <a:gd name="connsiteX172" fmla="*/ 105161 w 277578"/>
                  <a:gd name="connsiteY172" fmla="*/ 141739 h 442031"/>
                  <a:gd name="connsiteX173" fmla="*/ 106194 w 277578"/>
                  <a:gd name="connsiteY173" fmla="*/ 140264 h 442031"/>
                  <a:gd name="connsiteX174" fmla="*/ 108111 w 277578"/>
                  <a:gd name="connsiteY174" fmla="*/ 138494 h 442031"/>
                  <a:gd name="connsiteX175" fmla="*/ 109586 w 277578"/>
                  <a:gd name="connsiteY175" fmla="*/ 134807 h 442031"/>
                  <a:gd name="connsiteX176" fmla="*/ 110176 w 277578"/>
                  <a:gd name="connsiteY176" fmla="*/ 132447 h 442031"/>
                  <a:gd name="connsiteX177" fmla="*/ 112831 w 277578"/>
                  <a:gd name="connsiteY177" fmla="*/ 127580 h 442031"/>
                  <a:gd name="connsiteX178" fmla="*/ 113273 w 277578"/>
                  <a:gd name="connsiteY178" fmla="*/ 123450 h 442031"/>
                  <a:gd name="connsiteX179" fmla="*/ 113273 w 277578"/>
                  <a:gd name="connsiteY179" fmla="*/ 120206 h 442031"/>
                  <a:gd name="connsiteX180" fmla="*/ 113126 w 277578"/>
                  <a:gd name="connsiteY180" fmla="*/ 117698 h 442031"/>
                  <a:gd name="connsiteX181" fmla="*/ 112388 w 277578"/>
                  <a:gd name="connsiteY181" fmla="*/ 112536 h 442031"/>
                  <a:gd name="connsiteX182" fmla="*/ 111946 w 277578"/>
                  <a:gd name="connsiteY182" fmla="*/ 108996 h 442031"/>
                  <a:gd name="connsiteX183" fmla="*/ 108553 w 277578"/>
                  <a:gd name="connsiteY183" fmla="*/ 104424 h 442031"/>
                  <a:gd name="connsiteX184" fmla="*/ 107374 w 277578"/>
                  <a:gd name="connsiteY184" fmla="*/ 103981 h 442031"/>
                  <a:gd name="connsiteX185" fmla="*/ 104129 w 277578"/>
                  <a:gd name="connsiteY185" fmla="*/ 104424 h 442031"/>
                  <a:gd name="connsiteX186" fmla="*/ 101474 w 277578"/>
                  <a:gd name="connsiteY186" fmla="*/ 105161 h 442031"/>
                  <a:gd name="connsiteX187" fmla="*/ 99999 w 277578"/>
                  <a:gd name="connsiteY187" fmla="*/ 106046 h 442031"/>
                  <a:gd name="connsiteX188" fmla="*/ 97934 w 277578"/>
                  <a:gd name="connsiteY188" fmla="*/ 106194 h 442031"/>
                  <a:gd name="connsiteX189" fmla="*/ 92477 w 277578"/>
                  <a:gd name="connsiteY189" fmla="*/ 106931 h 442031"/>
                  <a:gd name="connsiteX190" fmla="*/ 90855 w 277578"/>
                  <a:gd name="connsiteY190" fmla="*/ 107226 h 442031"/>
                  <a:gd name="connsiteX191" fmla="*/ 89822 w 277578"/>
                  <a:gd name="connsiteY191" fmla="*/ 108111 h 442031"/>
                  <a:gd name="connsiteX192" fmla="*/ 89232 w 277578"/>
                  <a:gd name="connsiteY192" fmla="*/ 108259 h 442031"/>
                  <a:gd name="connsiteX193" fmla="*/ 85840 w 277578"/>
                  <a:gd name="connsiteY193" fmla="*/ 104719 h 442031"/>
                  <a:gd name="connsiteX194" fmla="*/ 82742 w 277578"/>
                  <a:gd name="connsiteY194" fmla="*/ 100884 h 442031"/>
                  <a:gd name="connsiteX195" fmla="*/ 78908 w 277578"/>
                  <a:gd name="connsiteY195" fmla="*/ 94395 h 442031"/>
                  <a:gd name="connsiteX196" fmla="*/ 77875 w 277578"/>
                  <a:gd name="connsiteY196" fmla="*/ 93510 h 442031"/>
                  <a:gd name="connsiteX197" fmla="*/ 72271 w 277578"/>
                  <a:gd name="connsiteY197" fmla="*/ 95427 h 442031"/>
                  <a:gd name="connsiteX198" fmla="*/ 69321 w 277578"/>
                  <a:gd name="connsiteY198" fmla="*/ 96459 h 442031"/>
                  <a:gd name="connsiteX199" fmla="*/ 60914 w 277578"/>
                  <a:gd name="connsiteY199" fmla="*/ 99262 h 442031"/>
                  <a:gd name="connsiteX200" fmla="*/ 53539 w 277578"/>
                  <a:gd name="connsiteY200" fmla="*/ 101769 h 442031"/>
                  <a:gd name="connsiteX201" fmla="*/ 51770 w 277578"/>
                  <a:gd name="connsiteY201" fmla="*/ 102212 h 442031"/>
                  <a:gd name="connsiteX202" fmla="*/ 47935 w 277578"/>
                  <a:gd name="connsiteY202" fmla="*/ 103392 h 442031"/>
                  <a:gd name="connsiteX203" fmla="*/ 46017 w 277578"/>
                  <a:gd name="connsiteY203" fmla="*/ 104129 h 442031"/>
                  <a:gd name="connsiteX204" fmla="*/ 39380 w 277578"/>
                  <a:gd name="connsiteY204" fmla="*/ 106341 h 442031"/>
                  <a:gd name="connsiteX205" fmla="*/ 36578 w 277578"/>
                  <a:gd name="connsiteY205" fmla="*/ 107374 h 442031"/>
                  <a:gd name="connsiteX206" fmla="*/ 34365 w 277578"/>
                  <a:gd name="connsiteY206" fmla="*/ 108554 h 442031"/>
                  <a:gd name="connsiteX207" fmla="*/ 28908 w 277578"/>
                  <a:gd name="connsiteY207" fmla="*/ 110176 h 442031"/>
                  <a:gd name="connsiteX208" fmla="*/ 23746 w 277578"/>
                  <a:gd name="connsiteY208" fmla="*/ 111651 h 442031"/>
                  <a:gd name="connsiteX209" fmla="*/ 18142 w 277578"/>
                  <a:gd name="connsiteY209" fmla="*/ 113126 h 442031"/>
                  <a:gd name="connsiteX210" fmla="*/ 11799 w 277578"/>
                  <a:gd name="connsiteY210" fmla="*/ 114896 h 442031"/>
                  <a:gd name="connsiteX211" fmla="*/ 8259 w 277578"/>
                  <a:gd name="connsiteY211" fmla="*/ 116223 h 442031"/>
                  <a:gd name="connsiteX212" fmla="*/ 5900 w 277578"/>
                  <a:gd name="connsiteY212" fmla="*/ 117256 h 442031"/>
                  <a:gd name="connsiteX213" fmla="*/ 295 w 277578"/>
                  <a:gd name="connsiteY213" fmla="*/ 119468 h 442031"/>
                  <a:gd name="connsiteX214" fmla="*/ 0 w 277578"/>
                  <a:gd name="connsiteY214" fmla="*/ 120058 h 442031"/>
                  <a:gd name="connsiteX215" fmla="*/ 148 w 277578"/>
                  <a:gd name="connsiteY215" fmla="*/ 121533 h 442031"/>
                  <a:gd name="connsiteX216" fmla="*/ 737 w 277578"/>
                  <a:gd name="connsiteY216" fmla="*/ 124630 h 442031"/>
                  <a:gd name="connsiteX217" fmla="*/ 2212 w 277578"/>
                  <a:gd name="connsiteY217" fmla="*/ 127432 h 442031"/>
                  <a:gd name="connsiteX218" fmla="*/ 3392 w 277578"/>
                  <a:gd name="connsiteY218" fmla="*/ 129055 h 442031"/>
                  <a:gd name="connsiteX219" fmla="*/ 4130 w 277578"/>
                  <a:gd name="connsiteY219" fmla="*/ 133185 h 442031"/>
                  <a:gd name="connsiteX220" fmla="*/ 4572 w 277578"/>
                  <a:gd name="connsiteY220" fmla="*/ 136872 h 442031"/>
                  <a:gd name="connsiteX221" fmla="*/ 4572 w 277578"/>
                  <a:gd name="connsiteY221" fmla="*/ 141002 h 442031"/>
                  <a:gd name="connsiteX222" fmla="*/ 4867 w 277578"/>
                  <a:gd name="connsiteY222" fmla="*/ 145721 h 442031"/>
                  <a:gd name="connsiteX223" fmla="*/ 5605 w 277578"/>
                  <a:gd name="connsiteY223" fmla="*/ 146164 h 442031"/>
                  <a:gd name="connsiteX224" fmla="*/ 10619 w 277578"/>
                  <a:gd name="connsiteY224" fmla="*/ 146312 h 442031"/>
                  <a:gd name="connsiteX225" fmla="*/ 18731 w 277578"/>
                  <a:gd name="connsiteY225" fmla="*/ 146606 h 442031"/>
                  <a:gd name="connsiteX226" fmla="*/ 26548 w 277578"/>
                  <a:gd name="connsiteY226" fmla="*/ 146901 h 442031"/>
                  <a:gd name="connsiteX227" fmla="*/ 31416 w 277578"/>
                  <a:gd name="connsiteY227" fmla="*/ 150441 h 442031"/>
                  <a:gd name="connsiteX228" fmla="*/ 33186 w 277578"/>
                  <a:gd name="connsiteY228" fmla="*/ 151179 h 442031"/>
                  <a:gd name="connsiteX229" fmla="*/ 38348 w 277578"/>
                  <a:gd name="connsiteY229" fmla="*/ 152064 h 442031"/>
                  <a:gd name="connsiteX230" fmla="*/ 44837 w 277578"/>
                  <a:gd name="connsiteY230" fmla="*/ 157816 h 442031"/>
                  <a:gd name="connsiteX231" fmla="*/ 52802 w 277578"/>
                  <a:gd name="connsiteY231" fmla="*/ 158258 h 442031"/>
                  <a:gd name="connsiteX232" fmla="*/ 58259 w 277578"/>
                  <a:gd name="connsiteY232" fmla="*/ 160028 h 442031"/>
                  <a:gd name="connsiteX233" fmla="*/ 63126 w 277578"/>
                  <a:gd name="connsiteY233" fmla="*/ 162093 h 442031"/>
                  <a:gd name="connsiteX234" fmla="*/ 65929 w 277578"/>
                  <a:gd name="connsiteY234" fmla="*/ 164453 h 442031"/>
                  <a:gd name="connsiteX235" fmla="*/ 67698 w 277578"/>
                  <a:gd name="connsiteY235" fmla="*/ 164895 h 442031"/>
                  <a:gd name="connsiteX236" fmla="*/ 70058 w 277578"/>
                  <a:gd name="connsiteY236" fmla="*/ 165043 h 442031"/>
                  <a:gd name="connsiteX237" fmla="*/ 71238 w 277578"/>
                  <a:gd name="connsiteY237" fmla="*/ 165338 h 442031"/>
                  <a:gd name="connsiteX238" fmla="*/ 70943 w 277578"/>
                  <a:gd name="connsiteY238" fmla="*/ 166960 h 442031"/>
                  <a:gd name="connsiteX239" fmla="*/ 69321 w 277578"/>
                  <a:gd name="connsiteY239" fmla="*/ 169910 h 442031"/>
                  <a:gd name="connsiteX240" fmla="*/ 69616 w 277578"/>
                  <a:gd name="connsiteY240" fmla="*/ 174040 h 442031"/>
                  <a:gd name="connsiteX241" fmla="*/ 71828 w 277578"/>
                  <a:gd name="connsiteY241" fmla="*/ 179792 h 442031"/>
                  <a:gd name="connsiteX242" fmla="*/ 72123 w 277578"/>
                  <a:gd name="connsiteY242" fmla="*/ 184659 h 442031"/>
                  <a:gd name="connsiteX243" fmla="*/ 71386 w 277578"/>
                  <a:gd name="connsiteY243" fmla="*/ 193509 h 442031"/>
                  <a:gd name="connsiteX244" fmla="*/ 71386 w 277578"/>
                  <a:gd name="connsiteY244" fmla="*/ 202063 h 442031"/>
                  <a:gd name="connsiteX245" fmla="*/ 71681 w 277578"/>
                  <a:gd name="connsiteY245" fmla="*/ 205013 h 442031"/>
                  <a:gd name="connsiteX246" fmla="*/ 72123 w 277578"/>
                  <a:gd name="connsiteY246" fmla="*/ 207078 h 442031"/>
                  <a:gd name="connsiteX247" fmla="*/ 72565 w 277578"/>
                  <a:gd name="connsiteY247" fmla="*/ 208110 h 442031"/>
                  <a:gd name="connsiteX248" fmla="*/ 72418 w 277578"/>
                  <a:gd name="connsiteY248" fmla="*/ 209438 h 442031"/>
                  <a:gd name="connsiteX249" fmla="*/ 71091 w 277578"/>
                  <a:gd name="connsiteY249" fmla="*/ 212977 h 442031"/>
                  <a:gd name="connsiteX250" fmla="*/ 70058 w 277578"/>
                  <a:gd name="connsiteY250" fmla="*/ 216812 h 442031"/>
                  <a:gd name="connsiteX251" fmla="*/ 70058 w 277578"/>
                  <a:gd name="connsiteY251" fmla="*/ 218287 h 442031"/>
                  <a:gd name="connsiteX252" fmla="*/ 69616 w 277578"/>
                  <a:gd name="connsiteY252" fmla="*/ 219320 h 442031"/>
                  <a:gd name="connsiteX253" fmla="*/ 68878 w 277578"/>
                  <a:gd name="connsiteY253" fmla="*/ 220352 h 442031"/>
                  <a:gd name="connsiteX254" fmla="*/ 65339 w 277578"/>
                  <a:gd name="connsiteY254" fmla="*/ 221974 h 442031"/>
                  <a:gd name="connsiteX255" fmla="*/ 64748 w 277578"/>
                  <a:gd name="connsiteY255" fmla="*/ 223154 h 442031"/>
                  <a:gd name="connsiteX256" fmla="*/ 64748 w 277578"/>
                  <a:gd name="connsiteY256" fmla="*/ 225072 h 442031"/>
                  <a:gd name="connsiteX257" fmla="*/ 65191 w 277578"/>
                  <a:gd name="connsiteY257" fmla="*/ 226694 h 442031"/>
                  <a:gd name="connsiteX258" fmla="*/ 66519 w 277578"/>
                  <a:gd name="connsiteY258" fmla="*/ 227284 h 442031"/>
                  <a:gd name="connsiteX259" fmla="*/ 68141 w 277578"/>
                  <a:gd name="connsiteY259" fmla="*/ 228169 h 442031"/>
                  <a:gd name="connsiteX260" fmla="*/ 68731 w 277578"/>
                  <a:gd name="connsiteY260" fmla="*/ 229497 h 442031"/>
                  <a:gd name="connsiteX261" fmla="*/ 68731 w 277578"/>
                  <a:gd name="connsiteY261" fmla="*/ 230676 h 442031"/>
                  <a:gd name="connsiteX262" fmla="*/ 68141 w 277578"/>
                  <a:gd name="connsiteY262" fmla="*/ 233184 h 442031"/>
                  <a:gd name="connsiteX263" fmla="*/ 66814 w 277578"/>
                  <a:gd name="connsiteY263" fmla="*/ 237166 h 442031"/>
                  <a:gd name="connsiteX264" fmla="*/ 68141 w 277578"/>
                  <a:gd name="connsiteY264" fmla="*/ 241738 h 442031"/>
                  <a:gd name="connsiteX265" fmla="*/ 69764 w 277578"/>
                  <a:gd name="connsiteY265" fmla="*/ 244688 h 442031"/>
                  <a:gd name="connsiteX266" fmla="*/ 71828 w 277578"/>
                  <a:gd name="connsiteY266" fmla="*/ 248080 h 442031"/>
                  <a:gd name="connsiteX267" fmla="*/ 72713 w 277578"/>
                  <a:gd name="connsiteY267" fmla="*/ 250145 h 442031"/>
                  <a:gd name="connsiteX268" fmla="*/ 72713 w 277578"/>
                  <a:gd name="connsiteY268" fmla="*/ 251768 h 442031"/>
                  <a:gd name="connsiteX269" fmla="*/ 72418 w 277578"/>
                  <a:gd name="connsiteY269" fmla="*/ 253243 h 442031"/>
                  <a:gd name="connsiteX270" fmla="*/ 69173 w 277578"/>
                  <a:gd name="connsiteY270" fmla="*/ 259437 h 442031"/>
                  <a:gd name="connsiteX271" fmla="*/ 66814 w 277578"/>
                  <a:gd name="connsiteY271" fmla="*/ 263419 h 442031"/>
                  <a:gd name="connsiteX272" fmla="*/ 64011 w 277578"/>
                  <a:gd name="connsiteY272" fmla="*/ 267549 h 442031"/>
                  <a:gd name="connsiteX273" fmla="*/ 60324 w 277578"/>
                  <a:gd name="connsiteY273" fmla="*/ 270204 h 442031"/>
                  <a:gd name="connsiteX274" fmla="*/ 59291 w 277578"/>
                  <a:gd name="connsiteY274" fmla="*/ 271531 h 442031"/>
                  <a:gd name="connsiteX275" fmla="*/ 58997 w 277578"/>
                  <a:gd name="connsiteY275" fmla="*/ 272859 h 442031"/>
                  <a:gd name="connsiteX276" fmla="*/ 59144 w 277578"/>
                  <a:gd name="connsiteY276" fmla="*/ 276104 h 442031"/>
                  <a:gd name="connsiteX277" fmla="*/ 58997 w 277578"/>
                  <a:gd name="connsiteY277" fmla="*/ 279348 h 442031"/>
                  <a:gd name="connsiteX278" fmla="*/ 55752 w 277578"/>
                  <a:gd name="connsiteY278" fmla="*/ 284363 h 442031"/>
                  <a:gd name="connsiteX279" fmla="*/ 57669 w 277578"/>
                  <a:gd name="connsiteY279" fmla="*/ 288788 h 442031"/>
                  <a:gd name="connsiteX280" fmla="*/ 57227 w 277578"/>
                  <a:gd name="connsiteY280" fmla="*/ 289230 h 442031"/>
                  <a:gd name="connsiteX281" fmla="*/ 56194 w 277578"/>
                  <a:gd name="connsiteY281" fmla="*/ 289820 h 442031"/>
                  <a:gd name="connsiteX282" fmla="*/ 51622 w 277578"/>
                  <a:gd name="connsiteY282" fmla="*/ 294688 h 442031"/>
                  <a:gd name="connsiteX283" fmla="*/ 46902 w 277578"/>
                  <a:gd name="connsiteY283" fmla="*/ 299702 h 442031"/>
                  <a:gd name="connsiteX284" fmla="*/ 43510 w 277578"/>
                  <a:gd name="connsiteY284" fmla="*/ 303390 h 442031"/>
                  <a:gd name="connsiteX285" fmla="*/ 39675 w 277578"/>
                  <a:gd name="connsiteY285" fmla="*/ 307519 h 442031"/>
                  <a:gd name="connsiteX286" fmla="*/ 35250 w 277578"/>
                  <a:gd name="connsiteY286" fmla="*/ 312092 h 442031"/>
                  <a:gd name="connsiteX287" fmla="*/ 31563 w 277578"/>
                  <a:gd name="connsiteY287" fmla="*/ 316074 h 442031"/>
                  <a:gd name="connsiteX288" fmla="*/ 27876 w 277578"/>
                  <a:gd name="connsiteY288" fmla="*/ 318876 h 442031"/>
                  <a:gd name="connsiteX289" fmla="*/ 28023 w 277578"/>
                  <a:gd name="connsiteY289" fmla="*/ 320351 h 442031"/>
                  <a:gd name="connsiteX290" fmla="*/ 28171 w 277578"/>
                  <a:gd name="connsiteY290" fmla="*/ 320941 h 442031"/>
                  <a:gd name="connsiteX291" fmla="*/ 29498 w 277578"/>
                  <a:gd name="connsiteY291" fmla="*/ 324776 h 442031"/>
                  <a:gd name="connsiteX292" fmla="*/ 31268 w 277578"/>
                  <a:gd name="connsiteY292" fmla="*/ 330381 h 442031"/>
                  <a:gd name="connsiteX293" fmla="*/ 32595 w 277578"/>
                  <a:gd name="connsiteY293" fmla="*/ 335690 h 442031"/>
                  <a:gd name="connsiteX294" fmla="*/ 34218 w 277578"/>
                  <a:gd name="connsiteY294" fmla="*/ 342917 h 442031"/>
                  <a:gd name="connsiteX295" fmla="*/ 34218 w 277578"/>
                  <a:gd name="connsiteY295" fmla="*/ 346900 h 442031"/>
                  <a:gd name="connsiteX296" fmla="*/ 34661 w 277578"/>
                  <a:gd name="connsiteY296" fmla="*/ 348522 h 442031"/>
                  <a:gd name="connsiteX297" fmla="*/ 36136 w 277578"/>
                  <a:gd name="connsiteY297" fmla="*/ 350439 h 442031"/>
                  <a:gd name="connsiteX298" fmla="*/ 38053 w 277578"/>
                  <a:gd name="connsiteY298" fmla="*/ 353684 h 442031"/>
                  <a:gd name="connsiteX299" fmla="*/ 38643 w 277578"/>
                  <a:gd name="connsiteY299" fmla="*/ 355601 h 442031"/>
                  <a:gd name="connsiteX300" fmla="*/ 39233 w 277578"/>
                  <a:gd name="connsiteY300" fmla="*/ 357076 h 442031"/>
                  <a:gd name="connsiteX301" fmla="*/ 41297 w 277578"/>
                  <a:gd name="connsiteY301" fmla="*/ 359731 h 442031"/>
                  <a:gd name="connsiteX302" fmla="*/ 42772 w 277578"/>
                  <a:gd name="connsiteY302" fmla="*/ 363861 h 442031"/>
                  <a:gd name="connsiteX303" fmla="*/ 44100 w 277578"/>
                  <a:gd name="connsiteY303" fmla="*/ 369171 h 442031"/>
                  <a:gd name="connsiteX304" fmla="*/ 45132 w 277578"/>
                  <a:gd name="connsiteY304" fmla="*/ 371826 h 442031"/>
                  <a:gd name="connsiteX305" fmla="*/ 45575 w 277578"/>
                  <a:gd name="connsiteY305" fmla="*/ 373006 h 442031"/>
                  <a:gd name="connsiteX306" fmla="*/ 46165 w 277578"/>
                  <a:gd name="connsiteY306" fmla="*/ 375365 h 442031"/>
                  <a:gd name="connsiteX307" fmla="*/ 46017 w 277578"/>
                  <a:gd name="connsiteY307" fmla="*/ 380232 h 442031"/>
                  <a:gd name="connsiteX308" fmla="*/ 46017 w 277578"/>
                  <a:gd name="connsiteY308" fmla="*/ 385985 h 442031"/>
                  <a:gd name="connsiteX309" fmla="*/ 46165 w 277578"/>
                  <a:gd name="connsiteY309" fmla="*/ 392327 h 442031"/>
                  <a:gd name="connsiteX310" fmla="*/ 46165 w 277578"/>
                  <a:gd name="connsiteY310" fmla="*/ 397637 h 442031"/>
                  <a:gd name="connsiteX311" fmla="*/ 45870 w 277578"/>
                  <a:gd name="connsiteY311" fmla="*/ 400291 h 442031"/>
                  <a:gd name="connsiteX312" fmla="*/ 46017 w 277578"/>
                  <a:gd name="connsiteY312" fmla="*/ 407813 h 442031"/>
                  <a:gd name="connsiteX313" fmla="*/ 44395 w 277578"/>
                  <a:gd name="connsiteY313" fmla="*/ 411796 h 442031"/>
                  <a:gd name="connsiteX314" fmla="*/ 44542 w 277578"/>
                  <a:gd name="connsiteY314" fmla="*/ 414893 h 442031"/>
                  <a:gd name="connsiteX315" fmla="*/ 45132 w 277578"/>
                  <a:gd name="connsiteY315" fmla="*/ 416810 h 442031"/>
                  <a:gd name="connsiteX316" fmla="*/ 45722 w 277578"/>
                  <a:gd name="connsiteY316" fmla="*/ 417253 h 442031"/>
                  <a:gd name="connsiteX317" fmla="*/ 48082 w 277578"/>
                  <a:gd name="connsiteY317" fmla="*/ 418580 h 442031"/>
                  <a:gd name="connsiteX318" fmla="*/ 48229 w 277578"/>
                  <a:gd name="connsiteY318" fmla="*/ 421088 h 442031"/>
                  <a:gd name="connsiteX319" fmla="*/ 48082 w 277578"/>
                  <a:gd name="connsiteY319" fmla="*/ 424037 h 442031"/>
                  <a:gd name="connsiteX320" fmla="*/ 47492 w 277578"/>
                  <a:gd name="connsiteY320" fmla="*/ 425807 h 442031"/>
                  <a:gd name="connsiteX321" fmla="*/ 47787 w 277578"/>
                  <a:gd name="connsiteY321" fmla="*/ 427725 h 442031"/>
                  <a:gd name="connsiteX322" fmla="*/ 48525 w 277578"/>
                  <a:gd name="connsiteY322" fmla="*/ 430527 h 442031"/>
                  <a:gd name="connsiteX323" fmla="*/ 49262 w 277578"/>
                  <a:gd name="connsiteY323" fmla="*/ 432444 h 442031"/>
                  <a:gd name="connsiteX324" fmla="*/ 49410 w 277578"/>
                  <a:gd name="connsiteY324" fmla="*/ 441441 h 442031"/>
                  <a:gd name="connsiteX325" fmla="*/ 51770 w 277578"/>
                  <a:gd name="connsiteY325" fmla="*/ 441294 h 442031"/>
                  <a:gd name="connsiteX326" fmla="*/ 55752 w 277578"/>
                  <a:gd name="connsiteY326" fmla="*/ 442031 h 442031"/>
                  <a:gd name="connsiteX327" fmla="*/ 58997 w 277578"/>
                  <a:gd name="connsiteY327" fmla="*/ 442031 h 442031"/>
                  <a:gd name="connsiteX328" fmla="*/ 61799 w 277578"/>
                  <a:gd name="connsiteY328" fmla="*/ 441884 h 442031"/>
                  <a:gd name="connsiteX329" fmla="*/ 66814 w 277578"/>
                  <a:gd name="connsiteY329" fmla="*/ 441737 h 442031"/>
                  <a:gd name="connsiteX330" fmla="*/ 69616 w 277578"/>
                  <a:gd name="connsiteY330" fmla="*/ 441737 h 442031"/>
                  <a:gd name="connsiteX331" fmla="*/ 69764 w 277578"/>
                  <a:gd name="connsiteY331" fmla="*/ 441146 h 442031"/>
                  <a:gd name="connsiteX332" fmla="*/ 70943 w 277578"/>
                  <a:gd name="connsiteY332" fmla="*/ 425070 h 442031"/>
                  <a:gd name="connsiteX333" fmla="*/ 71386 w 277578"/>
                  <a:gd name="connsiteY333" fmla="*/ 420350 h 442031"/>
                  <a:gd name="connsiteX334" fmla="*/ 70353 w 277578"/>
                  <a:gd name="connsiteY334" fmla="*/ 420498 h 442031"/>
                  <a:gd name="connsiteX335" fmla="*/ 69911 w 277578"/>
                  <a:gd name="connsiteY335" fmla="*/ 421678 h 442031"/>
                  <a:gd name="connsiteX336" fmla="*/ 68731 w 277578"/>
                  <a:gd name="connsiteY336" fmla="*/ 425512 h 442031"/>
                  <a:gd name="connsiteX337" fmla="*/ 67551 w 277578"/>
                  <a:gd name="connsiteY337" fmla="*/ 424775 h 442031"/>
                  <a:gd name="connsiteX338" fmla="*/ 66519 w 277578"/>
                  <a:gd name="connsiteY338" fmla="*/ 423743 h 442031"/>
                  <a:gd name="connsiteX339" fmla="*/ 64896 w 277578"/>
                  <a:gd name="connsiteY339" fmla="*/ 422415 h 442031"/>
                  <a:gd name="connsiteX340" fmla="*/ 63421 w 277578"/>
                  <a:gd name="connsiteY340" fmla="*/ 420645 h 442031"/>
                  <a:gd name="connsiteX341" fmla="*/ 61947 w 277578"/>
                  <a:gd name="connsiteY341" fmla="*/ 418138 h 442031"/>
                  <a:gd name="connsiteX342" fmla="*/ 63569 w 277578"/>
                  <a:gd name="connsiteY342" fmla="*/ 415335 h 442031"/>
                  <a:gd name="connsiteX343" fmla="*/ 65339 w 277578"/>
                  <a:gd name="connsiteY343" fmla="*/ 413123 h 442031"/>
                  <a:gd name="connsiteX344" fmla="*/ 67108 w 277578"/>
                  <a:gd name="connsiteY344" fmla="*/ 408109 h 442031"/>
                  <a:gd name="connsiteX345" fmla="*/ 71533 w 277578"/>
                  <a:gd name="connsiteY345" fmla="*/ 403831 h 442031"/>
                  <a:gd name="connsiteX346" fmla="*/ 81710 w 277578"/>
                  <a:gd name="connsiteY346" fmla="*/ 397489 h 442031"/>
                  <a:gd name="connsiteX347" fmla="*/ 86430 w 277578"/>
                  <a:gd name="connsiteY347" fmla="*/ 395572 h 442031"/>
                  <a:gd name="connsiteX348" fmla="*/ 94394 w 277578"/>
                  <a:gd name="connsiteY348" fmla="*/ 392179 h 442031"/>
                  <a:gd name="connsiteX349" fmla="*/ 114601 w 277578"/>
                  <a:gd name="connsiteY349" fmla="*/ 385395 h 442031"/>
                  <a:gd name="connsiteX350" fmla="*/ 124630 w 277578"/>
                  <a:gd name="connsiteY350" fmla="*/ 380675 h 442031"/>
                  <a:gd name="connsiteX351" fmla="*/ 128907 w 277578"/>
                  <a:gd name="connsiteY351" fmla="*/ 377578 h 442031"/>
                  <a:gd name="connsiteX352" fmla="*/ 131562 w 277578"/>
                  <a:gd name="connsiteY352" fmla="*/ 374628 h 442031"/>
                  <a:gd name="connsiteX353" fmla="*/ 136282 w 277578"/>
                  <a:gd name="connsiteY353" fmla="*/ 367401 h 442031"/>
                  <a:gd name="connsiteX354" fmla="*/ 137609 w 277578"/>
                  <a:gd name="connsiteY354" fmla="*/ 364451 h 442031"/>
                  <a:gd name="connsiteX355" fmla="*/ 139084 w 277578"/>
                  <a:gd name="connsiteY355" fmla="*/ 357814 h 442031"/>
                  <a:gd name="connsiteX356" fmla="*/ 138494 w 277578"/>
                  <a:gd name="connsiteY356" fmla="*/ 356781 h 442031"/>
                  <a:gd name="connsiteX357" fmla="*/ 137609 w 277578"/>
                  <a:gd name="connsiteY357" fmla="*/ 356781 h 442031"/>
                  <a:gd name="connsiteX358" fmla="*/ 137020 w 277578"/>
                  <a:gd name="connsiteY358" fmla="*/ 358551 h 442031"/>
                  <a:gd name="connsiteX359" fmla="*/ 135249 w 277578"/>
                  <a:gd name="connsiteY359" fmla="*/ 358256 h 442031"/>
                  <a:gd name="connsiteX360" fmla="*/ 134512 w 277578"/>
                  <a:gd name="connsiteY360" fmla="*/ 357076 h 442031"/>
                  <a:gd name="connsiteX361" fmla="*/ 134660 w 277578"/>
                  <a:gd name="connsiteY361" fmla="*/ 354717 h 442031"/>
                  <a:gd name="connsiteX362" fmla="*/ 137757 w 277578"/>
                  <a:gd name="connsiteY362" fmla="*/ 340262 h 442031"/>
                  <a:gd name="connsiteX363" fmla="*/ 139969 w 277578"/>
                  <a:gd name="connsiteY363" fmla="*/ 334215 h 442031"/>
                  <a:gd name="connsiteX364" fmla="*/ 138052 w 277578"/>
                  <a:gd name="connsiteY364" fmla="*/ 329053 h 442031"/>
                  <a:gd name="connsiteX365" fmla="*/ 137609 w 277578"/>
                  <a:gd name="connsiteY365" fmla="*/ 325808 h 442031"/>
                  <a:gd name="connsiteX366" fmla="*/ 139084 w 277578"/>
                  <a:gd name="connsiteY366" fmla="*/ 318139 h 442031"/>
                  <a:gd name="connsiteX367" fmla="*/ 138937 w 277578"/>
                  <a:gd name="connsiteY367" fmla="*/ 316221 h 442031"/>
                  <a:gd name="connsiteX368" fmla="*/ 138789 w 277578"/>
                  <a:gd name="connsiteY368" fmla="*/ 314747 h 442031"/>
                  <a:gd name="connsiteX369" fmla="*/ 138052 w 277578"/>
                  <a:gd name="connsiteY369" fmla="*/ 313124 h 442031"/>
                  <a:gd name="connsiteX370" fmla="*/ 137757 w 277578"/>
                  <a:gd name="connsiteY370" fmla="*/ 311354 h 442031"/>
                  <a:gd name="connsiteX371" fmla="*/ 136724 w 277578"/>
                  <a:gd name="connsiteY371" fmla="*/ 311059 h 442031"/>
                  <a:gd name="connsiteX372" fmla="*/ 135839 w 277578"/>
                  <a:gd name="connsiteY372" fmla="*/ 312829 h 442031"/>
                  <a:gd name="connsiteX373" fmla="*/ 135397 w 277578"/>
                  <a:gd name="connsiteY373" fmla="*/ 316516 h 442031"/>
                  <a:gd name="connsiteX374" fmla="*/ 135545 w 277578"/>
                  <a:gd name="connsiteY374" fmla="*/ 318876 h 442031"/>
                  <a:gd name="connsiteX375" fmla="*/ 134807 w 277578"/>
                  <a:gd name="connsiteY375" fmla="*/ 320351 h 442031"/>
                  <a:gd name="connsiteX376" fmla="*/ 133185 w 277578"/>
                  <a:gd name="connsiteY376" fmla="*/ 318729 h 442031"/>
                  <a:gd name="connsiteX377" fmla="*/ 133332 w 277578"/>
                  <a:gd name="connsiteY377" fmla="*/ 315041 h 442031"/>
                  <a:gd name="connsiteX378" fmla="*/ 133479 w 277578"/>
                  <a:gd name="connsiteY378" fmla="*/ 308994 h 442031"/>
                  <a:gd name="connsiteX379" fmla="*/ 132005 w 277578"/>
                  <a:gd name="connsiteY379" fmla="*/ 301472 h 442031"/>
                  <a:gd name="connsiteX380" fmla="*/ 131857 w 277578"/>
                  <a:gd name="connsiteY380" fmla="*/ 298375 h 442031"/>
                  <a:gd name="connsiteX381" fmla="*/ 128170 w 277578"/>
                  <a:gd name="connsiteY381" fmla="*/ 291443 h 442031"/>
                  <a:gd name="connsiteX382" fmla="*/ 127875 w 277578"/>
                  <a:gd name="connsiteY382" fmla="*/ 285986 h 442031"/>
                  <a:gd name="connsiteX383" fmla="*/ 124483 w 277578"/>
                  <a:gd name="connsiteY383" fmla="*/ 275514 h 442031"/>
                  <a:gd name="connsiteX384" fmla="*/ 121680 w 277578"/>
                  <a:gd name="connsiteY384" fmla="*/ 271827 h 442031"/>
                  <a:gd name="connsiteX385" fmla="*/ 118730 w 277578"/>
                  <a:gd name="connsiteY385" fmla="*/ 268877 h 442031"/>
                  <a:gd name="connsiteX386" fmla="*/ 117108 w 277578"/>
                  <a:gd name="connsiteY386" fmla="*/ 266369 h 442031"/>
                  <a:gd name="connsiteX387" fmla="*/ 116960 w 277578"/>
                  <a:gd name="connsiteY387" fmla="*/ 264599 h 442031"/>
                  <a:gd name="connsiteX388" fmla="*/ 118288 w 277578"/>
                  <a:gd name="connsiteY388" fmla="*/ 256045 h 442031"/>
                  <a:gd name="connsiteX389" fmla="*/ 118141 w 277578"/>
                  <a:gd name="connsiteY389" fmla="*/ 251768 h 442031"/>
                  <a:gd name="connsiteX390" fmla="*/ 118435 w 277578"/>
                  <a:gd name="connsiteY390" fmla="*/ 248818 h 442031"/>
                  <a:gd name="connsiteX391" fmla="*/ 117403 w 277578"/>
                  <a:gd name="connsiteY391" fmla="*/ 247343 h 442031"/>
                  <a:gd name="connsiteX392" fmla="*/ 115781 w 277578"/>
                  <a:gd name="connsiteY392" fmla="*/ 245573 h 442031"/>
                  <a:gd name="connsiteX393" fmla="*/ 117551 w 277578"/>
                  <a:gd name="connsiteY393" fmla="*/ 245720 h 442031"/>
                  <a:gd name="connsiteX394" fmla="*/ 120943 w 277578"/>
                  <a:gd name="connsiteY394" fmla="*/ 248818 h 442031"/>
                  <a:gd name="connsiteX395" fmla="*/ 121975 w 277578"/>
                  <a:gd name="connsiteY395" fmla="*/ 248818 h 442031"/>
                  <a:gd name="connsiteX396" fmla="*/ 123450 w 277578"/>
                  <a:gd name="connsiteY396" fmla="*/ 248523 h 442031"/>
                  <a:gd name="connsiteX397" fmla="*/ 134364 w 277578"/>
                  <a:gd name="connsiteY397" fmla="*/ 239968 h 442031"/>
                  <a:gd name="connsiteX398" fmla="*/ 141887 w 277578"/>
                  <a:gd name="connsiteY398" fmla="*/ 231119 h 442031"/>
                  <a:gd name="connsiteX399" fmla="*/ 147196 w 277578"/>
                  <a:gd name="connsiteY399" fmla="*/ 226399 h 442031"/>
                  <a:gd name="connsiteX400" fmla="*/ 150441 w 277578"/>
                  <a:gd name="connsiteY400" fmla="*/ 224334 h 442031"/>
                  <a:gd name="connsiteX401" fmla="*/ 154276 w 277578"/>
                  <a:gd name="connsiteY401" fmla="*/ 222417 h 442031"/>
                  <a:gd name="connsiteX402" fmla="*/ 155751 w 277578"/>
                  <a:gd name="connsiteY402" fmla="*/ 223154 h 442031"/>
                  <a:gd name="connsiteX403" fmla="*/ 157226 w 277578"/>
                  <a:gd name="connsiteY403" fmla="*/ 222859 h 442031"/>
                  <a:gd name="connsiteX404" fmla="*/ 157816 w 277578"/>
                  <a:gd name="connsiteY404" fmla="*/ 219172 h 442031"/>
                  <a:gd name="connsiteX405" fmla="*/ 159586 w 277578"/>
                  <a:gd name="connsiteY405" fmla="*/ 221089 h 442031"/>
                  <a:gd name="connsiteX406" fmla="*/ 161503 w 277578"/>
                  <a:gd name="connsiteY406" fmla="*/ 220500 h 442031"/>
                  <a:gd name="connsiteX407" fmla="*/ 161798 w 277578"/>
                  <a:gd name="connsiteY407" fmla="*/ 218435 h 442031"/>
                  <a:gd name="connsiteX408" fmla="*/ 164010 w 277578"/>
                  <a:gd name="connsiteY408" fmla="*/ 215190 h 442031"/>
                  <a:gd name="connsiteX409" fmla="*/ 165190 w 277578"/>
                  <a:gd name="connsiteY409" fmla="*/ 213715 h 442031"/>
                  <a:gd name="connsiteX410" fmla="*/ 170795 w 277578"/>
                  <a:gd name="connsiteY410" fmla="*/ 207963 h 442031"/>
                  <a:gd name="connsiteX411" fmla="*/ 174482 w 277578"/>
                  <a:gd name="connsiteY411" fmla="*/ 203243 h 442031"/>
                  <a:gd name="connsiteX412" fmla="*/ 175072 w 277578"/>
                  <a:gd name="connsiteY412" fmla="*/ 201916 h 442031"/>
                  <a:gd name="connsiteX413" fmla="*/ 175515 w 277578"/>
                  <a:gd name="connsiteY413" fmla="*/ 199556 h 442031"/>
                  <a:gd name="connsiteX414" fmla="*/ 177137 w 277578"/>
                  <a:gd name="connsiteY414" fmla="*/ 198081 h 442031"/>
                  <a:gd name="connsiteX415" fmla="*/ 178465 w 277578"/>
                  <a:gd name="connsiteY415" fmla="*/ 197343 h 442031"/>
                  <a:gd name="connsiteX416" fmla="*/ 183479 w 277578"/>
                  <a:gd name="connsiteY416" fmla="*/ 192771 h 442031"/>
                  <a:gd name="connsiteX417" fmla="*/ 190558 w 277578"/>
                  <a:gd name="connsiteY417" fmla="*/ 188199 h 442031"/>
                  <a:gd name="connsiteX418" fmla="*/ 199113 w 277578"/>
                  <a:gd name="connsiteY418" fmla="*/ 183479 h 442031"/>
                  <a:gd name="connsiteX419" fmla="*/ 204570 w 277578"/>
                  <a:gd name="connsiteY419" fmla="*/ 181562 h 442031"/>
                  <a:gd name="connsiteX420" fmla="*/ 205603 w 277578"/>
                  <a:gd name="connsiteY420" fmla="*/ 180382 h 442031"/>
                  <a:gd name="connsiteX421" fmla="*/ 207078 w 277578"/>
                  <a:gd name="connsiteY421" fmla="*/ 179497 h 442031"/>
                  <a:gd name="connsiteX422" fmla="*/ 213272 w 277578"/>
                  <a:gd name="connsiteY422" fmla="*/ 177580 h 442031"/>
                  <a:gd name="connsiteX423" fmla="*/ 219762 w 277578"/>
                  <a:gd name="connsiteY423" fmla="*/ 175072 h 442031"/>
                  <a:gd name="connsiteX424" fmla="*/ 220794 w 277578"/>
                  <a:gd name="connsiteY424" fmla="*/ 174335 h 442031"/>
                  <a:gd name="connsiteX425" fmla="*/ 221974 w 277578"/>
                  <a:gd name="connsiteY425" fmla="*/ 174187 h 442031"/>
                  <a:gd name="connsiteX426" fmla="*/ 223007 w 277578"/>
                  <a:gd name="connsiteY426" fmla="*/ 174482 h 442031"/>
                  <a:gd name="connsiteX427" fmla="*/ 226399 w 277578"/>
                  <a:gd name="connsiteY427" fmla="*/ 174040 h 442031"/>
                  <a:gd name="connsiteX428" fmla="*/ 228317 w 277578"/>
                  <a:gd name="connsiteY428" fmla="*/ 173155 h 442031"/>
                  <a:gd name="connsiteX429" fmla="*/ 231561 w 277578"/>
                  <a:gd name="connsiteY429" fmla="*/ 172270 h 442031"/>
                  <a:gd name="connsiteX430" fmla="*/ 234069 w 277578"/>
                  <a:gd name="connsiteY430" fmla="*/ 168730 h 442031"/>
                  <a:gd name="connsiteX431" fmla="*/ 235691 w 277578"/>
                  <a:gd name="connsiteY431" fmla="*/ 167403 h 442031"/>
                  <a:gd name="connsiteX432" fmla="*/ 245720 w 277578"/>
                  <a:gd name="connsiteY432" fmla="*/ 161798 h 442031"/>
                  <a:gd name="connsiteX433" fmla="*/ 249408 w 277578"/>
                  <a:gd name="connsiteY433" fmla="*/ 158848 h 442031"/>
                  <a:gd name="connsiteX434" fmla="*/ 251472 w 277578"/>
                  <a:gd name="connsiteY434" fmla="*/ 157963 h 442031"/>
                  <a:gd name="connsiteX435" fmla="*/ 249998 w 277578"/>
                  <a:gd name="connsiteY435" fmla="*/ 154129 h 442031"/>
                  <a:gd name="connsiteX436" fmla="*/ 251915 w 277578"/>
                  <a:gd name="connsiteY436" fmla="*/ 153096 h 442031"/>
                  <a:gd name="connsiteX437" fmla="*/ 255160 w 277578"/>
                  <a:gd name="connsiteY437" fmla="*/ 152359 h 442031"/>
                  <a:gd name="connsiteX438" fmla="*/ 258110 w 277578"/>
                  <a:gd name="connsiteY438" fmla="*/ 148081 h 442031"/>
                  <a:gd name="connsiteX439" fmla="*/ 258405 w 277578"/>
                  <a:gd name="connsiteY439" fmla="*/ 147049 h 442031"/>
                  <a:gd name="connsiteX440" fmla="*/ 258405 w 277578"/>
                  <a:gd name="connsiteY440" fmla="*/ 145721 h 442031"/>
                  <a:gd name="connsiteX441" fmla="*/ 260912 w 277578"/>
                  <a:gd name="connsiteY441" fmla="*/ 142772 h 442031"/>
                  <a:gd name="connsiteX442" fmla="*/ 263714 w 277578"/>
                  <a:gd name="connsiteY442" fmla="*/ 139969 h 442031"/>
                  <a:gd name="connsiteX443" fmla="*/ 270204 w 277578"/>
                  <a:gd name="connsiteY443" fmla="*/ 132300 h 442031"/>
                  <a:gd name="connsiteX444" fmla="*/ 272564 w 277578"/>
                  <a:gd name="connsiteY444" fmla="*/ 126695 h 442031"/>
                  <a:gd name="connsiteX445" fmla="*/ 272564 w 277578"/>
                  <a:gd name="connsiteY445" fmla="*/ 124778 h 442031"/>
                  <a:gd name="connsiteX446" fmla="*/ 271679 w 277578"/>
                  <a:gd name="connsiteY446" fmla="*/ 122860 h 442031"/>
                  <a:gd name="connsiteX447" fmla="*/ 272269 w 277578"/>
                  <a:gd name="connsiteY447" fmla="*/ 121975 h 442031"/>
                  <a:gd name="connsiteX448" fmla="*/ 273596 w 277578"/>
                  <a:gd name="connsiteY448" fmla="*/ 121533 h 442031"/>
                  <a:gd name="connsiteX449" fmla="*/ 273449 w 277578"/>
                  <a:gd name="connsiteY449" fmla="*/ 120058 h 442031"/>
                  <a:gd name="connsiteX450" fmla="*/ 273891 w 277578"/>
                  <a:gd name="connsiteY450" fmla="*/ 117846 h 442031"/>
                  <a:gd name="connsiteX451" fmla="*/ 275809 w 277578"/>
                  <a:gd name="connsiteY451" fmla="*/ 115486 h 442031"/>
                  <a:gd name="connsiteX452" fmla="*/ 277283 w 277578"/>
                  <a:gd name="connsiteY452" fmla="*/ 114158 h 442031"/>
                  <a:gd name="connsiteX453" fmla="*/ 277579 w 277578"/>
                  <a:gd name="connsiteY453" fmla="*/ 112241 h 442031"/>
                  <a:gd name="connsiteX454" fmla="*/ 276989 w 277578"/>
                  <a:gd name="connsiteY454" fmla="*/ 110029 h 44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277578" h="442031">
                    <a:moveTo>
                      <a:pt x="276989" y="110029"/>
                    </a:moveTo>
                    <a:lnTo>
                      <a:pt x="277136" y="108259"/>
                    </a:lnTo>
                    <a:lnTo>
                      <a:pt x="276694" y="107374"/>
                    </a:lnTo>
                    <a:lnTo>
                      <a:pt x="276841" y="105604"/>
                    </a:lnTo>
                    <a:lnTo>
                      <a:pt x="275809" y="104424"/>
                    </a:lnTo>
                    <a:lnTo>
                      <a:pt x="274481" y="104424"/>
                    </a:lnTo>
                    <a:lnTo>
                      <a:pt x="272416" y="107521"/>
                    </a:lnTo>
                    <a:lnTo>
                      <a:pt x="272122" y="105161"/>
                    </a:lnTo>
                    <a:lnTo>
                      <a:pt x="272269" y="103539"/>
                    </a:lnTo>
                    <a:lnTo>
                      <a:pt x="274186" y="100884"/>
                    </a:lnTo>
                    <a:lnTo>
                      <a:pt x="274186" y="98967"/>
                    </a:lnTo>
                    <a:lnTo>
                      <a:pt x="272564" y="98524"/>
                    </a:lnTo>
                    <a:lnTo>
                      <a:pt x="271236" y="97639"/>
                    </a:lnTo>
                    <a:lnTo>
                      <a:pt x="271089" y="96459"/>
                    </a:lnTo>
                    <a:lnTo>
                      <a:pt x="270941" y="89085"/>
                    </a:lnTo>
                    <a:lnTo>
                      <a:pt x="270204" y="83185"/>
                    </a:lnTo>
                    <a:lnTo>
                      <a:pt x="270056" y="80825"/>
                    </a:lnTo>
                    <a:lnTo>
                      <a:pt x="269762" y="79055"/>
                    </a:lnTo>
                    <a:lnTo>
                      <a:pt x="270794" y="76696"/>
                    </a:lnTo>
                    <a:lnTo>
                      <a:pt x="269909" y="74483"/>
                    </a:lnTo>
                    <a:lnTo>
                      <a:pt x="270351" y="72713"/>
                    </a:lnTo>
                    <a:lnTo>
                      <a:pt x="270204" y="69764"/>
                    </a:lnTo>
                    <a:lnTo>
                      <a:pt x="270499" y="68289"/>
                    </a:lnTo>
                    <a:lnTo>
                      <a:pt x="270351" y="66371"/>
                    </a:lnTo>
                    <a:lnTo>
                      <a:pt x="266959" y="66371"/>
                    </a:lnTo>
                    <a:lnTo>
                      <a:pt x="266959" y="65044"/>
                    </a:lnTo>
                    <a:lnTo>
                      <a:pt x="267254" y="64306"/>
                    </a:lnTo>
                    <a:lnTo>
                      <a:pt x="269909" y="62094"/>
                    </a:lnTo>
                    <a:lnTo>
                      <a:pt x="270499" y="60472"/>
                    </a:lnTo>
                    <a:lnTo>
                      <a:pt x="270647" y="57227"/>
                    </a:lnTo>
                    <a:lnTo>
                      <a:pt x="269909" y="54277"/>
                    </a:lnTo>
                    <a:lnTo>
                      <a:pt x="268287" y="53392"/>
                    </a:lnTo>
                    <a:lnTo>
                      <a:pt x="269172" y="50737"/>
                    </a:lnTo>
                    <a:lnTo>
                      <a:pt x="268877" y="48672"/>
                    </a:lnTo>
                    <a:lnTo>
                      <a:pt x="268581" y="43510"/>
                    </a:lnTo>
                    <a:lnTo>
                      <a:pt x="269466" y="40560"/>
                    </a:lnTo>
                    <a:lnTo>
                      <a:pt x="268877" y="38790"/>
                    </a:lnTo>
                    <a:lnTo>
                      <a:pt x="268434" y="36283"/>
                    </a:lnTo>
                    <a:lnTo>
                      <a:pt x="266812" y="31416"/>
                    </a:lnTo>
                    <a:lnTo>
                      <a:pt x="267697" y="25959"/>
                    </a:lnTo>
                    <a:lnTo>
                      <a:pt x="266074" y="22861"/>
                    </a:lnTo>
                    <a:lnTo>
                      <a:pt x="266517" y="21091"/>
                    </a:lnTo>
                    <a:lnTo>
                      <a:pt x="268434" y="18879"/>
                    </a:lnTo>
                    <a:lnTo>
                      <a:pt x="269762" y="15782"/>
                    </a:lnTo>
                    <a:lnTo>
                      <a:pt x="269319" y="14749"/>
                    </a:lnTo>
                    <a:lnTo>
                      <a:pt x="268729" y="14012"/>
                    </a:lnTo>
                    <a:lnTo>
                      <a:pt x="269024" y="12242"/>
                    </a:lnTo>
                    <a:lnTo>
                      <a:pt x="271089" y="9587"/>
                    </a:lnTo>
                    <a:lnTo>
                      <a:pt x="268287" y="7965"/>
                    </a:lnTo>
                    <a:lnTo>
                      <a:pt x="270056" y="6637"/>
                    </a:lnTo>
                    <a:lnTo>
                      <a:pt x="271531" y="5162"/>
                    </a:lnTo>
                    <a:lnTo>
                      <a:pt x="269024" y="2802"/>
                    </a:lnTo>
                    <a:lnTo>
                      <a:pt x="267697" y="0"/>
                    </a:lnTo>
                    <a:lnTo>
                      <a:pt x="264599" y="2360"/>
                    </a:lnTo>
                    <a:lnTo>
                      <a:pt x="259880" y="5900"/>
                    </a:lnTo>
                    <a:lnTo>
                      <a:pt x="255160" y="9439"/>
                    </a:lnTo>
                    <a:lnTo>
                      <a:pt x="250735" y="11799"/>
                    </a:lnTo>
                    <a:lnTo>
                      <a:pt x="247490" y="12979"/>
                    </a:lnTo>
                    <a:lnTo>
                      <a:pt x="244098" y="13569"/>
                    </a:lnTo>
                    <a:lnTo>
                      <a:pt x="240853" y="15044"/>
                    </a:lnTo>
                    <a:lnTo>
                      <a:pt x="237756" y="17257"/>
                    </a:lnTo>
                    <a:lnTo>
                      <a:pt x="233921" y="18436"/>
                    </a:lnTo>
                    <a:lnTo>
                      <a:pt x="229054" y="18436"/>
                    </a:lnTo>
                    <a:lnTo>
                      <a:pt x="224039" y="20059"/>
                    </a:lnTo>
                    <a:lnTo>
                      <a:pt x="219025" y="23156"/>
                    </a:lnTo>
                    <a:lnTo>
                      <a:pt x="216075" y="24926"/>
                    </a:lnTo>
                    <a:lnTo>
                      <a:pt x="211502" y="22271"/>
                    </a:lnTo>
                    <a:lnTo>
                      <a:pt x="207815" y="21386"/>
                    </a:lnTo>
                    <a:lnTo>
                      <a:pt x="203685" y="21534"/>
                    </a:lnTo>
                    <a:lnTo>
                      <a:pt x="201178" y="21829"/>
                    </a:lnTo>
                    <a:lnTo>
                      <a:pt x="200293" y="22419"/>
                    </a:lnTo>
                    <a:lnTo>
                      <a:pt x="199408" y="24041"/>
                    </a:lnTo>
                    <a:lnTo>
                      <a:pt x="198818" y="26844"/>
                    </a:lnTo>
                    <a:lnTo>
                      <a:pt x="196016" y="29351"/>
                    </a:lnTo>
                    <a:lnTo>
                      <a:pt x="191296" y="31858"/>
                    </a:lnTo>
                    <a:lnTo>
                      <a:pt x="186871" y="32743"/>
                    </a:lnTo>
                    <a:lnTo>
                      <a:pt x="182889" y="32153"/>
                    </a:lnTo>
                    <a:lnTo>
                      <a:pt x="180087" y="31121"/>
                    </a:lnTo>
                    <a:lnTo>
                      <a:pt x="178612" y="29646"/>
                    </a:lnTo>
                    <a:lnTo>
                      <a:pt x="176547" y="29056"/>
                    </a:lnTo>
                    <a:lnTo>
                      <a:pt x="173745" y="29056"/>
                    </a:lnTo>
                    <a:lnTo>
                      <a:pt x="171090" y="30088"/>
                    </a:lnTo>
                    <a:lnTo>
                      <a:pt x="168582" y="32153"/>
                    </a:lnTo>
                    <a:lnTo>
                      <a:pt x="164600" y="32891"/>
                    </a:lnTo>
                    <a:lnTo>
                      <a:pt x="158996" y="32743"/>
                    </a:lnTo>
                    <a:lnTo>
                      <a:pt x="156046" y="31711"/>
                    </a:lnTo>
                    <a:lnTo>
                      <a:pt x="155603" y="30088"/>
                    </a:lnTo>
                    <a:lnTo>
                      <a:pt x="153096" y="28171"/>
                    </a:lnTo>
                    <a:lnTo>
                      <a:pt x="148671" y="26106"/>
                    </a:lnTo>
                    <a:lnTo>
                      <a:pt x="145426" y="25959"/>
                    </a:lnTo>
                    <a:lnTo>
                      <a:pt x="143214" y="28171"/>
                    </a:lnTo>
                    <a:lnTo>
                      <a:pt x="141296" y="29351"/>
                    </a:lnTo>
                    <a:lnTo>
                      <a:pt x="139674" y="29941"/>
                    </a:lnTo>
                    <a:lnTo>
                      <a:pt x="138052" y="29941"/>
                    </a:lnTo>
                    <a:lnTo>
                      <a:pt x="136724" y="29646"/>
                    </a:lnTo>
                    <a:lnTo>
                      <a:pt x="135839" y="29498"/>
                    </a:lnTo>
                    <a:lnTo>
                      <a:pt x="129645" y="29203"/>
                    </a:lnTo>
                    <a:lnTo>
                      <a:pt x="123745" y="29351"/>
                    </a:lnTo>
                    <a:lnTo>
                      <a:pt x="123745" y="29351"/>
                    </a:lnTo>
                    <a:lnTo>
                      <a:pt x="123745" y="33481"/>
                    </a:lnTo>
                    <a:lnTo>
                      <a:pt x="123155" y="37020"/>
                    </a:lnTo>
                    <a:lnTo>
                      <a:pt x="121975" y="39970"/>
                    </a:lnTo>
                    <a:lnTo>
                      <a:pt x="121090" y="41740"/>
                    </a:lnTo>
                    <a:lnTo>
                      <a:pt x="120500" y="41888"/>
                    </a:lnTo>
                    <a:lnTo>
                      <a:pt x="119320" y="42920"/>
                    </a:lnTo>
                    <a:lnTo>
                      <a:pt x="117698" y="44542"/>
                    </a:lnTo>
                    <a:lnTo>
                      <a:pt x="117108" y="45722"/>
                    </a:lnTo>
                    <a:lnTo>
                      <a:pt x="117256" y="46312"/>
                    </a:lnTo>
                    <a:lnTo>
                      <a:pt x="117403" y="47787"/>
                    </a:lnTo>
                    <a:lnTo>
                      <a:pt x="117256" y="50000"/>
                    </a:lnTo>
                    <a:lnTo>
                      <a:pt x="117108" y="51032"/>
                    </a:lnTo>
                    <a:lnTo>
                      <a:pt x="116813" y="51475"/>
                    </a:lnTo>
                    <a:lnTo>
                      <a:pt x="119468" y="57374"/>
                    </a:lnTo>
                    <a:lnTo>
                      <a:pt x="119910" y="60619"/>
                    </a:lnTo>
                    <a:lnTo>
                      <a:pt x="118878" y="63421"/>
                    </a:lnTo>
                    <a:lnTo>
                      <a:pt x="118878" y="65781"/>
                    </a:lnTo>
                    <a:lnTo>
                      <a:pt x="119615" y="67993"/>
                    </a:lnTo>
                    <a:lnTo>
                      <a:pt x="119910" y="70501"/>
                    </a:lnTo>
                    <a:lnTo>
                      <a:pt x="119615" y="73598"/>
                    </a:lnTo>
                    <a:lnTo>
                      <a:pt x="119910" y="75516"/>
                    </a:lnTo>
                    <a:lnTo>
                      <a:pt x="120795" y="76401"/>
                    </a:lnTo>
                    <a:lnTo>
                      <a:pt x="121238" y="78908"/>
                    </a:lnTo>
                    <a:lnTo>
                      <a:pt x="121238" y="80530"/>
                    </a:lnTo>
                    <a:lnTo>
                      <a:pt x="122418" y="81415"/>
                    </a:lnTo>
                    <a:lnTo>
                      <a:pt x="125220" y="83775"/>
                    </a:lnTo>
                    <a:lnTo>
                      <a:pt x="131267" y="90560"/>
                    </a:lnTo>
                    <a:lnTo>
                      <a:pt x="134660" y="94837"/>
                    </a:lnTo>
                    <a:lnTo>
                      <a:pt x="137609" y="98524"/>
                    </a:lnTo>
                    <a:lnTo>
                      <a:pt x="142919" y="105604"/>
                    </a:lnTo>
                    <a:lnTo>
                      <a:pt x="147049" y="111061"/>
                    </a:lnTo>
                    <a:lnTo>
                      <a:pt x="147491" y="116076"/>
                    </a:lnTo>
                    <a:lnTo>
                      <a:pt x="148229" y="116813"/>
                    </a:lnTo>
                    <a:lnTo>
                      <a:pt x="146754" y="120648"/>
                    </a:lnTo>
                    <a:lnTo>
                      <a:pt x="145869" y="126843"/>
                    </a:lnTo>
                    <a:lnTo>
                      <a:pt x="146606" y="130825"/>
                    </a:lnTo>
                    <a:lnTo>
                      <a:pt x="146311" y="137757"/>
                    </a:lnTo>
                    <a:lnTo>
                      <a:pt x="145574" y="145279"/>
                    </a:lnTo>
                    <a:lnTo>
                      <a:pt x="144541" y="147934"/>
                    </a:lnTo>
                    <a:lnTo>
                      <a:pt x="143362" y="148819"/>
                    </a:lnTo>
                    <a:lnTo>
                      <a:pt x="140559" y="149704"/>
                    </a:lnTo>
                    <a:lnTo>
                      <a:pt x="134217" y="150589"/>
                    </a:lnTo>
                    <a:lnTo>
                      <a:pt x="133332" y="151474"/>
                    </a:lnTo>
                    <a:lnTo>
                      <a:pt x="132447" y="152949"/>
                    </a:lnTo>
                    <a:lnTo>
                      <a:pt x="131267" y="156341"/>
                    </a:lnTo>
                    <a:lnTo>
                      <a:pt x="129645" y="159733"/>
                    </a:lnTo>
                    <a:lnTo>
                      <a:pt x="129202" y="161208"/>
                    </a:lnTo>
                    <a:lnTo>
                      <a:pt x="129497" y="161651"/>
                    </a:lnTo>
                    <a:lnTo>
                      <a:pt x="130825" y="163420"/>
                    </a:lnTo>
                    <a:lnTo>
                      <a:pt x="132152" y="167845"/>
                    </a:lnTo>
                    <a:lnTo>
                      <a:pt x="132447" y="175662"/>
                    </a:lnTo>
                    <a:lnTo>
                      <a:pt x="132005" y="176105"/>
                    </a:lnTo>
                    <a:lnTo>
                      <a:pt x="130087" y="176547"/>
                    </a:lnTo>
                    <a:lnTo>
                      <a:pt x="128170" y="176400"/>
                    </a:lnTo>
                    <a:lnTo>
                      <a:pt x="127285" y="175957"/>
                    </a:lnTo>
                    <a:lnTo>
                      <a:pt x="126547" y="175072"/>
                    </a:lnTo>
                    <a:lnTo>
                      <a:pt x="125958" y="173450"/>
                    </a:lnTo>
                    <a:lnTo>
                      <a:pt x="127285" y="172270"/>
                    </a:lnTo>
                    <a:lnTo>
                      <a:pt x="127875" y="170352"/>
                    </a:lnTo>
                    <a:lnTo>
                      <a:pt x="126990" y="168583"/>
                    </a:lnTo>
                    <a:lnTo>
                      <a:pt x="125220" y="168140"/>
                    </a:lnTo>
                    <a:lnTo>
                      <a:pt x="123155" y="166665"/>
                    </a:lnTo>
                    <a:lnTo>
                      <a:pt x="118583" y="161503"/>
                    </a:lnTo>
                    <a:lnTo>
                      <a:pt x="114748" y="157816"/>
                    </a:lnTo>
                    <a:lnTo>
                      <a:pt x="112536" y="154866"/>
                    </a:lnTo>
                    <a:lnTo>
                      <a:pt x="110324" y="153686"/>
                    </a:lnTo>
                    <a:lnTo>
                      <a:pt x="109586" y="152949"/>
                    </a:lnTo>
                    <a:lnTo>
                      <a:pt x="109143" y="151621"/>
                    </a:lnTo>
                    <a:lnTo>
                      <a:pt x="108996" y="149851"/>
                    </a:lnTo>
                    <a:lnTo>
                      <a:pt x="109291" y="148524"/>
                    </a:lnTo>
                    <a:lnTo>
                      <a:pt x="108553" y="146901"/>
                    </a:lnTo>
                    <a:lnTo>
                      <a:pt x="106341" y="144689"/>
                    </a:lnTo>
                    <a:lnTo>
                      <a:pt x="105161" y="143362"/>
                    </a:lnTo>
                    <a:lnTo>
                      <a:pt x="105161" y="141739"/>
                    </a:lnTo>
                    <a:lnTo>
                      <a:pt x="106194" y="140264"/>
                    </a:lnTo>
                    <a:lnTo>
                      <a:pt x="108111" y="138494"/>
                    </a:lnTo>
                    <a:lnTo>
                      <a:pt x="109586" y="134807"/>
                    </a:lnTo>
                    <a:lnTo>
                      <a:pt x="110176" y="132447"/>
                    </a:lnTo>
                    <a:lnTo>
                      <a:pt x="112831" y="127580"/>
                    </a:lnTo>
                    <a:lnTo>
                      <a:pt x="113273" y="123450"/>
                    </a:lnTo>
                    <a:lnTo>
                      <a:pt x="113273" y="120206"/>
                    </a:lnTo>
                    <a:lnTo>
                      <a:pt x="113126" y="117698"/>
                    </a:lnTo>
                    <a:lnTo>
                      <a:pt x="112388" y="112536"/>
                    </a:lnTo>
                    <a:lnTo>
                      <a:pt x="111946" y="108996"/>
                    </a:lnTo>
                    <a:lnTo>
                      <a:pt x="108553" y="104424"/>
                    </a:lnTo>
                    <a:lnTo>
                      <a:pt x="107374" y="103981"/>
                    </a:lnTo>
                    <a:lnTo>
                      <a:pt x="104129" y="104424"/>
                    </a:lnTo>
                    <a:lnTo>
                      <a:pt x="101474" y="105161"/>
                    </a:lnTo>
                    <a:lnTo>
                      <a:pt x="99999" y="106046"/>
                    </a:lnTo>
                    <a:lnTo>
                      <a:pt x="97934" y="106194"/>
                    </a:lnTo>
                    <a:lnTo>
                      <a:pt x="92477" y="106931"/>
                    </a:lnTo>
                    <a:lnTo>
                      <a:pt x="90855" y="107226"/>
                    </a:lnTo>
                    <a:lnTo>
                      <a:pt x="89822" y="108111"/>
                    </a:lnTo>
                    <a:lnTo>
                      <a:pt x="89232" y="108259"/>
                    </a:lnTo>
                    <a:lnTo>
                      <a:pt x="85840" y="104719"/>
                    </a:lnTo>
                    <a:lnTo>
                      <a:pt x="82742" y="100884"/>
                    </a:lnTo>
                    <a:lnTo>
                      <a:pt x="78908" y="94395"/>
                    </a:lnTo>
                    <a:lnTo>
                      <a:pt x="77875" y="93510"/>
                    </a:lnTo>
                    <a:lnTo>
                      <a:pt x="72271" y="95427"/>
                    </a:lnTo>
                    <a:lnTo>
                      <a:pt x="69321" y="96459"/>
                    </a:lnTo>
                    <a:lnTo>
                      <a:pt x="60914" y="99262"/>
                    </a:lnTo>
                    <a:lnTo>
                      <a:pt x="53539" y="101769"/>
                    </a:lnTo>
                    <a:lnTo>
                      <a:pt x="51770" y="102212"/>
                    </a:lnTo>
                    <a:lnTo>
                      <a:pt x="47935" y="103392"/>
                    </a:lnTo>
                    <a:lnTo>
                      <a:pt x="46017" y="104129"/>
                    </a:lnTo>
                    <a:lnTo>
                      <a:pt x="39380" y="106341"/>
                    </a:lnTo>
                    <a:lnTo>
                      <a:pt x="36578" y="107374"/>
                    </a:lnTo>
                    <a:lnTo>
                      <a:pt x="34365" y="108554"/>
                    </a:lnTo>
                    <a:lnTo>
                      <a:pt x="28908" y="110176"/>
                    </a:lnTo>
                    <a:lnTo>
                      <a:pt x="23746" y="111651"/>
                    </a:lnTo>
                    <a:lnTo>
                      <a:pt x="18142" y="113126"/>
                    </a:lnTo>
                    <a:lnTo>
                      <a:pt x="11799" y="114896"/>
                    </a:lnTo>
                    <a:lnTo>
                      <a:pt x="8259" y="116223"/>
                    </a:lnTo>
                    <a:lnTo>
                      <a:pt x="5900" y="117256"/>
                    </a:lnTo>
                    <a:lnTo>
                      <a:pt x="295" y="119468"/>
                    </a:lnTo>
                    <a:lnTo>
                      <a:pt x="0" y="120058"/>
                    </a:lnTo>
                    <a:lnTo>
                      <a:pt x="148" y="121533"/>
                    </a:lnTo>
                    <a:lnTo>
                      <a:pt x="737" y="124630"/>
                    </a:lnTo>
                    <a:lnTo>
                      <a:pt x="2212" y="127432"/>
                    </a:lnTo>
                    <a:lnTo>
                      <a:pt x="3392" y="129055"/>
                    </a:lnTo>
                    <a:lnTo>
                      <a:pt x="4130" y="133185"/>
                    </a:lnTo>
                    <a:lnTo>
                      <a:pt x="4572" y="136872"/>
                    </a:lnTo>
                    <a:lnTo>
                      <a:pt x="4572" y="141002"/>
                    </a:lnTo>
                    <a:lnTo>
                      <a:pt x="4867" y="145721"/>
                    </a:lnTo>
                    <a:lnTo>
                      <a:pt x="5605" y="146164"/>
                    </a:lnTo>
                    <a:lnTo>
                      <a:pt x="10619" y="146312"/>
                    </a:lnTo>
                    <a:lnTo>
                      <a:pt x="18731" y="146606"/>
                    </a:lnTo>
                    <a:lnTo>
                      <a:pt x="26548" y="146901"/>
                    </a:lnTo>
                    <a:lnTo>
                      <a:pt x="31416" y="150441"/>
                    </a:lnTo>
                    <a:lnTo>
                      <a:pt x="33186" y="151179"/>
                    </a:lnTo>
                    <a:lnTo>
                      <a:pt x="38348" y="152064"/>
                    </a:lnTo>
                    <a:lnTo>
                      <a:pt x="44837" y="157816"/>
                    </a:lnTo>
                    <a:lnTo>
                      <a:pt x="52802" y="158258"/>
                    </a:lnTo>
                    <a:lnTo>
                      <a:pt x="58259" y="160028"/>
                    </a:lnTo>
                    <a:lnTo>
                      <a:pt x="63126" y="162093"/>
                    </a:lnTo>
                    <a:lnTo>
                      <a:pt x="65929" y="164453"/>
                    </a:lnTo>
                    <a:lnTo>
                      <a:pt x="67698" y="164895"/>
                    </a:lnTo>
                    <a:lnTo>
                      <a:pt x="70058" y="165043"/>
                    </a:lnTo>
                    <a:lnTo>
                      <a:pt x="71238" y="165338"/>
                    </a:lnTo>
                    <a:lnTo>
                      <a:pt x="70943" y="166960"/>
                    </a:lnTo>
                    <a:lnTo>
                      <a:pt x="69321" y="169910"/>
                    </a:lnTo>
                    <a:lnTo>
                      <a:pt x="69616" y="174040"/>
                    </a:lnTo>
                    <a:lnTo>
                      <a:pt x="71828" y="179792"/>
                    </a:lnTo>
                    <a:lnTo>
                      <a:pt x="72123" y="184659"/>
                    </a:lnTo>
                    <a:lnTo>
                      <a:pt x="71386" y="193509"/>
                    </a:lnTo>
                    <a:lnTo>
                      <a:pt x="71386" y="202063"/>
                    </a:lnTo>
                    <a:lnTo>
                      <a:pt x="71681" y="205013"/>
                    </a:lnTo>
                    <a:lnTo>
                      <a:pt x="72123" y="207078"/>
                    </a:lnTo>
                    <a:lnTo>
                      <a:pt x="72565" y="208110"/>
                    </a:lnTo>
                    <a:lnTo>
                      <a:pt x="72418" y="209438"/>
                    </a:lnTo>
                    <a:lnTo>
                      <a:pt x="71091" y="212977"/>
                    </a:lnTo>
                    <a:lnTo>
                      <a:pt x="70058" y="216812"/>
                    </a:lnTo>
                    <a:lnTo>
                      <a:pt x="70058" y="218287"/>
                    </a:lnTo>
                    <a:lnTo>
                      <a:pt x="69616" y="219320"/>
                    </a:lnTo>
                    <a:lnTo>
                      <a:pt x="68878" y="220352"/>
                    </a:lnTo>
                    <a:lnTo>
                      <a:pt x="65339" y="221974"/>
                    </a:lnTo>
                    <a:lnTo>
                      <a:pt x="64748" y="223154"/>
                    </a:lnTo>
                    <a:lnTo>
                      <a:pt x="64748" y="225072"/>
                    </a:lnTo>
                    <a:lnTo>
                      <a:pt x="65191" y="226694"/>
                    </a:lnTo>
                    <a:lnTo>
                      <a:pt x="66519" y="227284"/>
                    </a:lnTo>
                    <a:lnTo>
                      <a:pt x="68141" y="228169"/>
                    </a:lnTo>
                    <a:lnTo>
                      <a:pt x="68731" y="229497"/>
                    </a:lnTo>
                    <a:lnTo>
                      <a:pt x="68731" y="230676"/>
                    </a:lnTo>
                    <a:lnTo>
                      <a:pt x="68141" y="233184"/>
                    </a:lnTo>
                    <a:lnTo>
                      <a:pt x="66814" y="237166"/>
                    </a:lnTo>
                    <a:lnTo>
                      <a:pt x="68141" y="241738"/>
                    </a:lnTo>
                    <a:lnTo>
                      <a:pt x="69764" y="244688"/>
                    </a:lnTo>
                    <a:lnTo>
                      <a:pt x="71828" y="248080"/>
                    </a:lnTo>
                    <a:lnTo>
                      <a:pt x="72713" y="250145"/>
                    </a:lnTo>
                    <a:lnTo>
                      <a:pt x="72713" y="251768"/>
                    </a:lnTo>
                    <a:lnTo>
                      <a:pt x="72418" y="253243"/>
                    </a:lnTo>
                    <a:lnTo>
                      <a:pt x="69173" y="259437"/>
                    </a:lnTo>
                    <a:lnTo>
                      <a:pt x="66814" y="263419"/>
                    </a:lnTo>
                    <a:lnTo>
                      <a:pt x="64011" y="267549"/>
                    </a:lnTo>
                    <a:lnTo>
                      <a:pt x="60324" y="270204"/>
                    </a:lnTo>
                    <a:lnTo>
                      <a:pt x="59291" y="271531"/>
                    </a:lnTo>
                    <a:lnTo>
                      <a:pt x="58997" y="272859"/>
                    </a:lnTo>
                    <a:lnTo>
                      <a:pt x="59144" y="276104"/>
                    </a:lnTo>
                    <a:lnTo>
                      <a:pt x="58997" y="279348"/>
                    </a:lnTo>
                    <a:lnTo>
                      <a:pt x="55752" y="284363"/>
                    </a:lnTo>
                    <a:lnTo>
                      <a:pt x="57669" y="288788"/>
                    </a:lnTo>
                    <a:lnTo>
                      <a:pt x="57227" y="289230"/>
                    </a:lnTo>
                    <a:lnTo>
                      <a:pt x="56194" y="289820"/>
                    </a:lnTo>
                    <a:lnTo>
                      <a:pt x="51622" y="294688"/>
                    </a:lnTo>
                    <a:lnTo>
                      <a:pt x="46902" y="299702"/>
                    </a:lnTo>
                    <a:lnTo>
                      <a:pt x="43510" y="303390"/>
                    </a:lnTo>
                    <a:lnTo>
                      <a:pt x="39675" y="307519"/>
                    </a:lnTo>
                    <a:lnTo>
                      <a:pt x="35250" y="312092"/>
                    </a:lnTo>
                    <a:lnTo>
                      <a:pt x="31563" y="316074"/>
                    </a:lnTo>
                    <a:lnTo>
                      <a:pt x="27876" y="318876"/>
                    </a:lnTo>
                    <a:lnTo>
                      <a:pt x="28023" y="320351"/>
                    </a:lnTo>
                    <a:lnTo>
                      <a:pt x="28171" y="320941"/>
                    </a:lnTo>
                    <a:lnTo>
                      <a:pt x="29498" y="324776"/>
                    </a:lnTo>
                    <a:lnTo>
                      <a:pt x="31268" y="330381"/>
                    </a:lnTo>
                    <a:lnTo>
                      <a:pt x="32595" y="335690"/>
                    </a:lnTo>
                    <a:lnTo>
                      <a:pt x="34218" y="342917"/>
                    </a:lnTo>
                    <a:lnTo>
                      <a:pt x="34218" y="346900"/>
                    </a:lnTo>
                    <a:lnTo>
                      <a:pt x="34661" y="348522"/>
                    </a:lnTo>
                    <a:lnTo>
                      <a:pt x="36136" y="350439"/>
                    </a:lnTo>
                    <a:lnTo>
                      <a:pt x="38053" y="353684"/>
                    </a:lnTo>
                    <a:lnTo>
                      <a:pt x="38643" y="355601"/>
                    </a:lnTo>
                    <a:lnTo>
                      <a:pt x="39233" y="357076"/>
                    </a:lnTo>
                    <a:lnTo>
                      <a:pt x="41297" y="359731"/>
                    </a:lnTo>
                    <a:lnTo>
                      <a:pt x="42772" y="363861"/>
                    </a:lnTo>
                    <a:lnTo>
                      <a:pt x="44100" y="369171"/>
                    </a:lnTo>
                    <a:lnTo>
                      <a:pt x="45132" y="371826"/>
                    </a:lnTo>
                    <a:lnTo>
                      <a:pt x="45575" y="373006"/>
                    </a:lnTo>
                    <a:lnTo>
                      <a:pt x="46165" y="375365"/>
                    </a:lnTo>
                    <a:lnTo>
                      <a:pt x="46017" y="380232"/>
                    </a:lnTo>
                    <a:lnTo>
                      <a:pt x="46017" y="385985"/>
                    </a:lnTo>
                    <a:lnTo>
                      <a:pt x="46165" y="392327"/>
                    </a:lnTo>
                    <a:lnTo>
                      <a:pt x="46165" y="397637"/>
                    </a:lnTo>
                    <a:lnTo>
                      <a:pt x="45870" y="400291"/>
                    </a:lnTo>
                    <a:lnTo>
                      <a:pt x="46017" y="407813"/>
                    </a:lnTo>
                    <a:lnTo>
                      <a:pt x="44395" y="411796"/>
                    </a:lnTo>
                    <a:lnTo>
                      <a:pt x="44542" y="414893"/>
                    </a:lnTo>
                    <a:lnTo>
                      <a:pt x="45132" y="416810"/>
                    </a:lnTo>
                    <a:lnTo>
                      <a:pt x="45722" y="417253"/>
                    </a:lnTo>
                    <a:lnTo>
                      <a:pt x="48082" y="418580"/>
                    </a:lnTo>
                    <a:lnTo>
                      <a:pt x="48229" y="421088"/>
                    </a:lnTo>
                    <a:lnTo>
                      <a:pt x="48082" y="424037"/>
                    </a:lnTo>
                    <a:lnTo>
                      <a:pt x="47492" y="425807"/>
                    </a:lnTo>
                    <a:lnTo>
                      <a:pt x="47787" y="427725"/>
                    </a:lnTo>
                    <a:lnTo>
                      <a:pt x="48525" y="430527"/>
                    </a:lnTo>
                    <a:lnTo>
                      <a:pt x="49262" y="432444"/>
                    </a:lnTo>
                    <a:lnTo>
                      <a:pt x="49410" y="441441"/>
                    </a:lnTo>
                    <a:lnTo>
                      <a:pt x="51770" y="441294"/>
                    </a:lnTo>
                    <a:lnTo>
                      <a:pt x="55752" y="442031"/>
                    </a:lnTo>
                    <a:lnTo>
                      <a:pt x="58997" y="442031"/>
                    </a:lnTo>
                    <a:lnTo>
                      <a:pt x="61799" y="441884"/>
                    </a:lnTo>
                    <a:lnTo>
                      <a:pt x="66814" y="441737"/>
                    </a:lnTo>
                    <a:lnTo>
                      <a:pt x="69616" y="441737"/>
                    </a:lnTo>
                    <a:lnTo>
                      <a:pt x="69764" y="441146"/>
                    </a:lnTo>
                    <a:lnTo>
                      <a:pt x="70943" y="425070"/>
                    </a:lnTo>
                    <a:lnTo>
                      <a:pt x="71386" y="420350"/>
                    </a:lnTo>
                    <a:lnTo>
                      <a:pt x="70353" y="420498"/>
                    </a:lnTo>
                    <a:lnTo>
                      <a:pt x="69911" y="421678"/>
                    </a:lnTo>
                    <a:lnTo>
                      <a:pt x="68731" y="425512"/>
                    </a:lnTo>
                    <a:lnTo>
                      <a:pt x="67551" y="424775"/>
                    </a:lnTo>
                    <a:lnTo>
                      <a:pt x="66519" y="423743"/>
                    </a:lnTo>
                    <a:lnTo>
                      <a:pt x="64896" y="422415"/>
                    </a:lnTo>
                    <a:lnTo>
                      <a:pt x="63421" y="420645"/>
                    </a:lnTo>
                    <a:lnTo>
                      <a:pt x="61947" y="418138"/>
                    </a:lnTo>
                    <a:lnTo>
                      <a:pt x="63569" y="415335"/>
                    </a:lnTo>
                    <a:lnTo>
                      <a:pt x="65339" y="413123"/>
                    </a:lnTo>
                    <a:lnTo>
                      <a:pt x="67108" y="408109"/>
                    </a:lnTo>
                    <a:lnTo>
                      <a:pt x="71533" y="403831"/>
                    </a:lnTo>
                    <a:lnTo>
                      <a:pt x="81710" y="397489"/>
                    </a:lnTo>
                    <a:lnTo>
                      <a:pt x="86430" y="395572"/>
                    </a:lnTo>
                    <a:lnTo>
                      <a:pt x="94394" y="392179"/>
                    </a:lnTo>
                    <a:lnTo>
                      <a:pt x="114601" y="385395"/>
                    </a:lnTo>
                    <a:lnTo>
                      <a:pt x="124630" y="380675"/>
                    </a:lnTo>
                    <a:lnTo>
                      <a:pt x="128907" y="377578"/>
                    </a:lnTo>
                    <a:lnTo>
                      <a:pt x="131562" y="374628"/>
                    </a:lnTo>
                    <a:lnTo>
                      <a:pt x="136282" y="367401"/>
                    </a:lnTo>
                    <a:lnTo>
                      <a:pt x="137609" y="364451"/>
                    </a:lnTo>
                    <a:lnTo>
                      <a:pt x="139084" y="357814"/>
                    </a:lnTo>
                    <a:lnTo>
                      <a:pt x="138494" y="356781"/>
                    </a:lnTo>
                    <a:lnTo>
                      <a:pt x="137609" y="356781"/>
                    </a:lnTo>
                    <a:lnTo>
                      <a:pt x="137020" y="358551"/>
                    </a:lnTo>
                    <a:lnTo>
                      <a:pt x="135249" y="358256"/>
                    </a:lnTo>
                    <a:lnTo>
                      <a:pt x="134512" y="357076"/>
                    </a:lnTo>
                    <a:lnTo>
                      <a:pt x="134660" y="354717"/>
                    </a:lnTo>
                    <a:lnTo>
                      <a:pt x="137757" y="340262"/>
                    </a:lnTo>
                    <a:lnTo>
                      <a:pt x="139969" y="334215"/>
                    </a:lnTo>
                    <a:lnTo>
                      <a:pt x="138052" y="329053"/>
                    </a:lnTo>
                    <a:lnTo>
                      <a:pt x="137609" y="325808"/>
                    </a:lnTo>
                    <a:lnTo>
                      <a:pt x="139084" y="318139"/>
                    </a:lnTo>
                    <a:lnTo>
                      <a:pt x="138937" y="316221"/>
                    </a:lnTo>
                    <a:lnTo>
                      <a:pt x="138789" y="314747"/>
                    </a:lnTo>
                    <a:lnTo>
                      <a:pt x="138052" y="313124"/>
                    </a:lnTo>
                    <a:lnTo>
                      <a:pt x="137757" y="311354"/>
                    </a:lnTo>
                    <a:lnTo>
                      <a:pt x="136724" y="311059"/>
                    </a:lnTo>
                    <a:lnTo>
                      <a:pt x="135839" y="312829"/>
                    </a:lnTo>
                    <a:lnTo>
                      <a:pt x="135397" y="316516"/>
                    </a:lnTo>
                    <a:lnTo>
                      <a:pt x="135545" y="318876"/>
                    </a:lnTo>
                    <a:lnTo>
                      <a:pt x="134807" y="320351"/>
                    </a:lnTo>
                    <a:lnTo>
                      <a:pt x="133185" y="318729"/>
                    </a:lnTo>
                    <a:lnTo>
                      <a:pt x="133332" y="315041"/>
                    </a:lnTo>
                    <a:lnTo>
                      <a:pt x="133479" y="308994"/>
                    </a:lnTo>
                    <a:lnTo>
                      <a:pt x="132005" y="301472"/>
                    </a:lnTo>
                    <a:lnTo>
                      <a:pt x="131857" y="298375"/>
                    </a:lnTo>
                    <a:lnTo>
                      <a:pt x="128170" y="291443"/>
                    </a:lnTo>
                    <a:lnTo>
                      <a:pt x="127875" y="285986"/>
                    </a:lnTo>
                    <a:lnTo>
                      <a:pt x="124483" y="275514"/>
                    </a:lnTo>
                    <a:lnTo>
                      <a:pt x="121680" y="271827"/>
                    </a:lnTo>
                    <a:lnTo>
                      <a:pt x="118730" y="268877"/>
                    </a:lnTo>
                    <a:lnTo>
                      <a:pt x="117108" y="266369"/>
                    </a:lnTo>
                    <a:lnTo>
                      <a:pt x="116960" y="264599"/>
                    </a:lnTo>
                    <a:lnTo>
                      <a:pt x="118288" y="256045"/>
                    </a:lnTo>
                    <a:lnTo>
                      <a:pt x="118141" y="251768"/>
                    </a:lnTo>
                    <a:lnTo>
                      <a:pt x="118435" y="248818"/>
                    </a:lnTo>
                    <a:lnTo>
                      <a:pt x="117403" y="247343"/>
                    </a:lnTo>
                    <a:lnTo>
                      <a:pt x="115781" y="245573"/>
                    </a:lnTo>
                    <a:lnTo>
                      <a:pt x="117551" y="245720"/>
                    </a:lnTo>
                    <a:lnTo>
                      <a:pt x="120943" y="248818"/>
                    </a:lnTo>
                    <a:lnTo>
                      <a:pt x="121975" y="248818"/>
                    </a:lnTo>
                    <a:lnTo>
                      <a:pt x="123450" y="248523"/>
                    </a:lnTo>
                    <a:lnTo>
                      <a:pt x="134364" y="239968"/>
                    </a:lnTo>
                    <a:lnTo>
                      <a:pt x="141887" y="231119"/>
                    </a:lnTo>
                    <a:lnTo>
                      <a:pt x="147196" y="226399"/>
                    </a:lnTo>
                    <a:lnTo>
                      <a:pt x="150441" y="224334"/>
                    </a:lnTo>
                    <a:lnTo>
                      <a:pt x="154276" y="222417"/>
                    </a:lnTo>
                    <a:lnTo>
                      <a:pt x="155751" y="223154"/>
                    </a:lnTo>
                    <a:lnTo>
                      <a:pt x="157226" y="222859"/>
                    </a:lnTo>
                    <a:lnTo>
                      <a:pt x="157816" y="219172"/>
                    </a:lnTo>
                    <a:lnTo>
                      <a:pt x="159586" y="221089"/>
                    </a:lnTo>
                    <a:lnTo>
                      <a:pt x="161503" y="220500"/>
                    </a:lnTo>
                    <a:lnTo>
                      <a:pt x="161798" y="218435"/>
                    </a:lnTo>
                    <a:lnTo>
                      <a:pt x="164010" y="215190"/>
                    </a:lnTo>
                    <a:lnTo>
                      <a:pt x="165190" y="213715"/>
                    </a:lnTo>
                    <a:lnTo>
                      <a:pt x="170795" y="207963"/>
                    </a:lnTo>
                    <a:lnTo>
                      <a:pt x="174482" y="203243"/>
                    </a:lnTo>
                    <a:lnTo>
                      <a:pt x="175072" y="201916"/>
                    </a:lnTo>
                    <a:lnTo>
                      <a:pt x="175515" y="199556"/>
                    </a:lnTo>
                    <a:lnTo>
                      <a:pt x="177137" y="198081"/>
                    </a:lnTo>
                    <a:lnTo>
                      <a:pt x="178465" y="197343"/>
                    </a:lnTo>
                    <a:lnTo>
                      <a:pt x="183479" y="192771"/>
                    </a:lnTo>
                    <a:lnTo>
                      <a:pt x="190558" y="188199"/>
                    </a:lnTo>
                    <a:lnTo>
                      <a:pt x="199113" y="183479"/>
                    </a:lnTo>
                    <a:lnTo>
                      <a:pt x="204570" y="181562"/>
                    </a:lnTo>
                    <a:lnTo>
                      <a:pt x="205603" y="180382"/>
                    </a:lnTo>
                    <a:lnTo>
                      <a:pt x="207078" y="179497"/>
                    </a:lnTo>
                    <a:lnTo>
                      <a:pt x="213272" y="177580"/>
                    </a:lnTo>
                    <a:lnTo>
                      <a:pt x="219762" y="175072"/>
                    </a:lnTo>
                    <a:lnTo>
                      <a:pt x="220794" y="174335"/>
                    </a:lnTo>
                    <a:lnTo>
                      <a:pt x="221974" y="174187"/>
                    </a:lnTo>
                    <a:lnTo>
                      <a:pt x="223007" y="174482"/>
                    </a:lnTo>
                    <a:lnTo>
                      <a:pt x="226399" y="174040"/>
                    </a:lnTo>
                    <a:lnTo>
                      <a:pt x="228317" y="173155"/>
                    </a:lnTo>
                    <a:lnTo>
                      <a:pt x="231561" y="172270"/>
                    </a:lnTo>
                    <a:lnTo>
                      <a:pt x="234069" y="168730"/>
                    </a:lnTo>
                    <a:lnTo>
                      <a:pt x="235691" y="167403"/>
                    </a:lnTo>
                    <a:lnTo>
                      <a:pt x="245720" y="161798"/>
                    </a:lnTo>
                    <a:lnTo>
                      <a:pt x="249408" y="158848"/>
                    </a:lnTo>
                    <a:lnTo>
                      <a:pt x="251472" y="157963"/>
                    </a:lnTo>
                    <a:lnTo>
                      <a:pt x="249998" y="154129"/>
                    </a:lnTo>
                    <a:lnTo>
                      <a:pt x="251915" y="153096"/>
                    </a:lnTo>
                    <a:lnTo>
                      <a:pt x="255160" y="152359"/>
                    </a:lnTo>
                    <a:lnTo>
                      <a:pt x="258110" y="148081"/>
                    </a:lnTo>
                    <a:lnTo>
                      <a:pt x="258405" y="147049"/>
                    </a:lnTo>
                    <a:lnTo>
                      <a:pt x="258405" y="145721"/>
                    </a:lnTo>
                    <a:lnTo>
                      <a:pt x="260912" y="142772"/>
                    </a:lnTo>
                    <a:lnTo>
                      <a:pt x="263714" y="139969"/>
                    </a:lnTo>
                    <a:lnTo>
                      <a:pt x="270204" y="132300"/>
                    </a:lnTo>
                    <a:lnTo>
                      <a:pt x="272564" y="126695"/>
                    </a:lnTo>
                    <a:lnTo>
                      <a:pt x="272564" y="124778"/>
                    </a:lnTo>
                    <a:lnTo>
                      <a:pt x="271679" y="122860"/>
                    </a:lnTo>
                    <a:lnTo>
                      <a:pt x="272269" y="121975"/>
                    </a:lnTo>
                    <a:lnTo>
                      <a:pt x="273596" y="121533"/>
                    </a:lnTo>
                    <a:lnTo>
                      <a:pt x="273449" y="120058"/>
                    </a:lnTo>
                    <a:lnTo>
                      <a:pt x="273891" y="117846"/>
                    </a:lnTo>
                    <a:lnTo>
                      <a:pt x="275809" y="115486"/>
                    </a:lnTo>
                    <a:lnTo>
                      <a:pt x="277283" y="114158"/>
                    </a:lnTo>
                    <a:lnTo>
                      <a:pt x="277579" y="112241"/>
                    </a:lnTo>
                    <a:lnTo>
                      <a:pt x="276989" y="110029"/>
                    </a:lnTo>
                    <a:close/>
                  </a:path>
                </a:pathLst>
              </a:custGeom>
              <a:grpFill/>
              <a:ln w="3175" cap="flat">
                <a:solidFill>
                  <a:schemeClr val="bg2">
                    <a:lumMod val="90000"/>
                  </a:schemeClr>
                </a:solidFill>
                <a:prstDash val="solid"/>
                <a:miter/>
              </a:ln>
            </p:spPr>
            <p:txBody>
              <a:bodyPr rtlCol="0" anchor="ctr"/>
              <a:lstStyle/>
              <a:p>
                <a:endParaRPr lang="en-GB"/>
              </a:p>
            </p:txBody>
          </p:sp>
          <p:sp>
            <p:nvSpPr>
              <p:cNvPr id="105" name="Freeform: Shape 104">
                <a:extLst>
                  <a:ext uri="{FF2B5EF4-FFF2-40B4-BE49-F238E27FC236}">
                    <a16:creationId xmlns:a16="http://schemas.microsoft.com/office/drawing/2014/main" id="{4C9D6CBF-AB34-FDE4-3D26-0D8A62E809D8}"/>
                  </a:ext>
                </a:extLst>
              </p:cNvPr>
              <p:cNvSpPr/>
              <p:nvPr/>
            </p:nvSpPr>
            <p:spPr>
              <a:xfrm>
                <a:off x="8392439" y="4103708"/>
                <a:ext cx="512384" cy="169025"/>
              </a:xfrm>
              <a:custGeom>
                <a:avLst/>
                <a:gdLst>
                  <a:gd name="connsiteX0" fmla="*/ 305897 w 512384"/>
                  <a:gd name="connsiteY0" fmla="*/ 128465 h 169025"/>
                  <a:gd name="connsiteX1" fmla="*/ 306634 w 512384"/>
                  <a:gd name="connsiteY1" fmla="*/ 128170 h 169025"/>
                  <a:gd name="connsiteX2" fmla="*/ 306339 w 512384"/>
                  <a:gd name="connsiteY2" fmla="*/ 126990 h 169025"/>
                  <a:gd name="connsiteX3" fmla="*/ 306339 w 512384"/>
                  <a:gd name="connsiteY3" fmla="*/ 120500 h 169025"/>
                  <a:gd name="connsiteX4" fmla="*/ 305602 w 512384"/>
                  <a:gd name="connsiteY4" fmla="*/ 119026 h 169025"/>
                  <a:gd name="connsiteX5" fmla="*/ 305012 w 512384"/>
                  <a:gd name="connsiteY5" fmla="*/ 119026 h 169025"/>
                  <a:gd name="connsiteX6" fmla="*/ 304127 w 512384"/>
                  <a:gd name="connsiteY6" fmla="*/ 119615 h 169025"/>
                  <a:gd name="connsiteX7" fmla="*/ 304422 w 512384"/>
                  <a:gd name="connsiteY7" fmla="*/ 127432 h 169025"/>
                  <a:gd name="connsiteX8" fmla="*/ 305602 w 512384"/>
                  <a:gd name="connsiteY8" fmla="*/ 128317 h 169025"/>
                  <a:gd name="connsiteX9" fmla="*/ 118140 w 512384"/>
                  <a:gd name="connsiteY9" fmla="*/ 120206 h 169025"/>
                  <a:gd name="connsiteX10" fmla="*/ 119468 w 512384"/>
                  <a:gd name="connsiteY10" fmla="*/ 119910 h 169025"/>
                  <a:gd name="connsiteX11" fmla="*/ 119468 w 512384"/>
                  <a:gd name="connsiteY11" fmla="*/ 118878 h 169025"/>
                  <a:gd name="connsiteX12" fmla="*/ 118435 w 512384"/>
                  <a:gd name="connsiteY12" fmla="*/ 116371 h 169025"/>
                  <a:gd name="connsiteX13" fmla="*/ 117993 w 512384"/>
                  <a:gd name="connsiteY13" fmla="*/ 116813 h 169025"/>
                  <a:gd name="connsiteX14" fmla="*/ 116960 w 512384"/>
                  <a:gd name="connsiteY14" fmla="*/ 119173 h 169025"/>
                  <a:gd name="connsiteX15" fmla="*/ 117403 w 512384"/>
                  <a:gd name="connsiteY15" fmla="*/ 120206 h 169025"/>
                  <a:gd name="connsiteX16" fmla="*/ 118140 w 512384"/>
                  <a:gd name="connsiteY16" fmla="*/ 120206 h 169025"/>
                  <a:gd name="connsiteX17" fmla="*/ 457075 w 512384"/>
                  <a:gd name="connsiteY17" fmla="*/ 4720 h 169025"/>
                  <a:gd name="connsiteX18" fmla="*/ 459582 w 512384"/>
                  <a:gd name="connsiteY18" fmla="*/ 4277 h 169025"/>
                  <a:gd name="connsiteX19" fmla="*/ 460320 w 512384"/>
                  <a:gd name="connsiteY19" fmla="*/ 3392 h 169025"/>
                  <a:gd name="connsiteX20" fmla="*/ 460615 w 512384"/>
                  <a:gd name="connsiteY20" fmla="*/ 1622 h 169025"/>
                  <a:gd name="connsiteX21" fmla="*/ 460172 w 512384"/>
                  <a:gd name="connsiteY21" fmla="*/ 0 h 169025"/>
                  <a:gd name="connsiteX22" fmla="*/ 457075 w 512384"/>
                  <a:gd name="connsiteY22" fmla="*/ 442 h 169025"/>
                  <a:gd name="connsiteX23" fmla="*/ 454863 w 512384"/>
                  <a:gd name="connsiteY23" fmla="*/ 2507 h 169025"/>
                  <a:gd name="connsiteX24" fmla="*/ 454863 w 512384"/>
                  <a:gd name="connsiteY24" fmla="*/ 4572 h 169025"/>
                  <a:gd name="connsiteX25" fmla="*/ 455305 w 512384"/>
                  <a:gd name="connsiteY25" fmla="*/ 6195 h 169025"/>
                  <a:gd name="connsiteX26" fmla="*/ 456928 w 512384"/>
                  <a:gd name="connsiteY26" fmla="*/ 4867 h 169025"/>
                  <a:gd name="connsiteX27" fmla="*/ 4572 w 512384"/>
                  <a:gd name="connsiteY27" fmla="*/ 23599 h 169025"/>
                  <a:gd name="connsiteX28" fmla="*/ 2655 w 512384"/>
                  <a:gd name="connsiteY28" fmla="*/ 24484 h 169025"/>
                  <a:gd name="connsiteX29" fmla="*/ 1622 w 512384"/>
                  <a:gd name="connsiteY29" fmla="*/ 24041 h 169025"/>
                  <a:gd name="connsiteX30" fmla="*/ 0 w 512384"/>
                  <a:gd name="connsiteY30" fmla="*/ 24336 h 169025"/>
                  <a:gd name="connsiteX31" fmla="*/ 295 w 512384"/>
                  <a:gd name="connsiteY31" fmla="*/ 25664 h 169025"/>
                  <a:gd name="connsiteX32" fmla="*/ 1622 w 512384"/>
                  <a:gd name="connsiteY32" fmla="*/ 26401 h 169025"/>
                  <a:gd name="connsiteX33" fmla="*/ 2655 w 512384"/>
                  <a:gd name="connsiteY33" fmla="*/ 28318 h 169025"/>
                  <a:gd name="connsiteX34" fmla="*/ 3687 w 512384"/>
                  <a:gd name="connsiteY34" fmla="*/ 28318 h 169025"/>
                  <a:gd name="connsiteX35" fmla="*/ 4719 w 512384"/>
                  <a:gd name="connsiteY35" fmla="*/ 26991 h 169025"/>
                  <a:gd name="connsiteX36" fmla="*/ 5900 w 512384"/>
                  <a:gd name="connsiteY36" fmla="*/ 27433 h 169025"/>
                  <a:gd name="connsiteX37" fmla="*/ 6342 w 512384"/>
                  <a:gd name="connsiteY37" fmla="*/ 27139 h 169025"/>
                  <a:gd name="connsiteX38" fmla="*/ 7227 w 512384"/>
                  <a:gd name="connsiteY38" fmla="*/ 25959 h 169025"/>
                  <a:gd name="connsiteX39" fmla="*/ 5309 w 512384"/>
                  <a:gd name="connsiteY39" fmla="*/ 23156 h 169025"/>
                  <a:gd name="connsiteX40" fmla="*/ 4572 w 512384"/>
                  <a:gd name="connsiteY40" fmla="*/ 23746 h 169025"/>
                  <a:gd name="connsiteX41" fmla="*/ 512384 w 512384"/>
                  <a:gd name="connsiteY41" fmla="*/ 51770 h 169025"/>
                  <a:gd name="connsiteX42" fmla="*/ 511500 w 512384"/>
                  <a:gd name="connsiteY42" fmla="*/ 50590 h 169025"/>
                  <a:gd name="connsiteX43" fmla="*/ 510319 w 512384"/>
                  <a:gd name="connsiteY43" fmla="*/ 50147 h 169025"/>
                  <a:gd name="connsiteX44" fmla="*/ 506927 w 512384"/>
                  <a:gd name="connsiteY44" fmla="*/ 50590 h 169025"/>
                  <a:gd name="connsiteX45" fmla="*/ 505747 w 512384"/>
                  <a:gd name="connsiteY45" fmla="*/ 50590 h 169025"/>
                  <a:gd name="connsiteX46" fmla="*/ 504567 w 512384"/>
                  <a:gd name="connsiteY46" fmla="*/ 50295 h 169025"/>
                  <a:gd name="connsiteX47" fmla="*/ 498225 w 512384"/>
                  <a:gd name="connsiteY47" fmla="*/ 46902 h 169025"/>
                  <a:gd name="connsiteX48" fmla="*/ 495128 w 512384"/>
                  <a:gd name="connsiteY48" fmla="*/ 46017 h 169025"/>
                  <a:gd name="connsiteX49" fmla="*/ 494243 w 512384"/>
                  <a:gd name="connsiteY49" fmla="*/ 43658 h 169025"/>
                  <a:gd name="connsiteX50" fmla="*/ 492916 w 512384"/>
                  <a:gd name="connsiteY50" fmla="*/ 42478 h 169025"/>
                  <a:gd name="connsiteX51" fmla="*/ 491441 w 512384"/>
                  <a:gd name="connsiteY51" fmla="*/ 41593 h 169025"/>
                  <a:gd name="connsiteX52" fmla="*/ 488786 w 512384"/>
                  <a:gd name="connsiteY52" fmla="*/ 40413 h 169025"/>
                  <a:gd name="connsiteX53" fmla="*/ 487458 w 512384"/>
                  <a:gd name="connsiteY53" fmla="*/ 40118 h 169025"/>
                  <a:gd name="connsiteX54" fmla="*/ 486131 w 512384"/>
                  <a:gd name="connsiteY54" fmla="*/ 40118 h 169025"/>
                  <a:gd name="connsiteX55" fmla="*/ 483329 w 512384"/>
                  <a:gd name="connsiteY55" fmla="*/ 41888 h 169025"/>
                  <a:gd name="connsiteX56" fmla="*/ 480379 w 512384"/>
                  <a:gd name="connsiteY56" fmla="*/ 42920 h 169025"/>
                  <a:gd name="connsiteX57" fmla="*/ 478904 w 512384"/>
                  <a:gd name="connsiteY57" fmla="*/ 42920 h 169025"/>
                  <a:gd name="connsiteX58" fmla="*/ 477724 w 512384"/>
                  <a:gd name="connsiteY58" fmla="*/ 41445 h 169025"/>
                  <a:gd name="connsiteX59" fmla="*/ 477724 w 512384"/>
                  <a:gd name="connsiteY59" fmla="*/ 41003 h 169025"/>
                  <a:gd name="connsiteX60" fmla="*/ 481559 w 512384"/>
                  <a:gd name="connsiteY60" fmla="*/ 39823 h 169025"/>
                  <a:gd name="connsiteX61" fmla="*/ 482739 w 512384"/>
                  <a:gd name="connsiteY61" fmla="*/ 39085 h 169025"/>
                  <a:gd name="connsiteX62" fmla="*/ 481264 w 512384"/>
                  <a:gd name="connsiteY62" fmla="*/ 35988 h 169025"/>
                  <a:gd name="connsiteX63" fmla="*/ 479789 w 512384"/>
                  <a:gd name="connsiteY63" fmla="*/ 34218 h 169025"/>
                  <a:gd name="connsiteX64" fmla="*/ 476987 w 512384"/>
                  <a:gd name="connsiteY64" fmla="*/ 36283 h 169025"/>
                  <a:gd name="connsiteX65" fmla="*/ 474922 w 512384"/>
                  <a:gd name="connsiteY65" fmla="*/ 37168 h 169025"/>
                  <a:gd name="connsiteX66" fmla="*/ 466662 w 512384"/>
                  <a:gd name="connsiteY66" fmla="*/ 38643 h 169025"/>
                  <a:gd name="connsiteX67" fmla="*/ 469759 w 512384"/>
                  <a:gd name="connsiteY67" fmla="*/ 37168 h 169025"/>
                  <a:gd name="connsiteX68" fmla="*/ 470497 w 512384"/>
                  <a:gd name="connsiteY68" fmla="*/ 35545 h 169025"/>
                  <a:gd name="connsiteX69" fmla="*/ 470497 w 512384"/>
                  <a:gd name="connsiteY69" fmla="*/ 33628 h 169025"/>
                  <a:gd name="connsiteX70" fmla="*/ 469759 w 512384"/>
                  <a:gd name="connsiteY70" fmla="*/ 30383 h 169025"/>
                  <a:gd name="connsiteX71" fmla="*/ 471824 w 512384"/>
                  <a:gd name="connsiteY71" fmla="*/ 28466 h 169025"/>
                  <a:gd name="connsiteX72" fmla="*/ 471824 w 512384"/>
                  <a:gd name="connsiteY72" fmla="*/ 26401 h 169025"/>
                  <a:gd name="connsiteX73" fmla="*/ 471087 w 512384"/>
                  <a:gd name="connsiteY73" fmla="*/ 24336 h 169025"/>
                  <a:gd name="connsiteX74" fmla="*/ 470497 w 512384"/>
                  <a:gd name="connsiteY74" fmla="*/ 23156 h 169025"/>
                  <a:gd name="connsiteX75" fmla="*/ 469612 w 512384"/>
                  <a:gd name="connsiteY75" fmla="*/ 22124 h 169025"/>
                  <a:gd name="connsiteX76" fmla="*/ 466662 w 512384"/>
                  <a:gd name="connsiteY76" fmla="*/ 20649 h 169025"/>
                  <a:gd name="connsiteX77" fmla="*/ 463565 w 512384"/>
                  <a:gd name="connsiteY77" fmla="*/ 19616 h 169025"/>
                  <a:gd name="connsiteX78" fmla="*/ 461353 w 512384"/>
                  <a:gd name="connsiteY78" fmla="*/ 17994 h 169025"/>
                  <a:gd name="connsiteX79" fmla="*/ 460320 w 512384"/>
                  <a:gd name="connsiteY79" fmla="*/ 15192 h 169025"/>
                  <a:gd name="connsiteX80" fmla="*/ 460025 w 512384"/>
                  <a:gd name="connsiteY80" fmla="*/ 13864 h 169025"/>
                  <a:gd name="connsiteX81" fmla="*/ 460025 w 512384"/>
                  <a:gd name="connsiteY81" fmla="*/ 11652 h 169025"/>
                  <a:gd name="connsiteX82" fmla="*/ 459582 w 512384"/>
                  <a:gd name="connsiteY82" fmla="*/ 11062 h 169025"/>
                  <a:gd name="connsiteX83" fmla="*/ 456928 w 512384"/>
                  <a:gd name="connsiteY83" fmla="*/ 10324 h 169025"/>
                  <a:gd name="connsiteX84" fmla="*/ 455600 w 512384"/>
                  <a:gd name="connsiteY84" fmla="*/ 11652 h 169025"/>
                  <a:gd name="connsiteX85" fmla="*/ 453978 w 512384"/>
                  <a:gd name="connsiteY85" fmla="*/ 14749 h 169025"/>
                  <a:gd name="connsiteX86" fmla="*/ 451176 w 512384"/>
                  <a:gd name="connsiteY86" fmla="*/ 18289 h 169025"/>
                  <a:gd name="connsiteX87" fmla="*/ 448521 w 512384"/>
                  <a:gd name="connsiteY87" fmla="*/ 19616 h 169025"/>
                  <a:gd name="connsiteX88" fmla="*/ 447931 w 512384"/>
                  <a:gd name="connsiteY88" fmla="*/ 19616 h 169025"/>
                  <a:gd name="connsiteX89" fmla="*/ 448373 w 512384"/>
                  <a:gd name="connsiteY89" fmla="*/ 17404 h 169025"/>
                  <a:gd name="connsiteX90" fmla="*/ 449258 w 512384"/>
                  <a:gd name="connsiteY90" fmla="*/ 15339 h 169025"/>
                  <a:gd name="connsiteX91" fmla="*/ 449258 w 512384"/>
                  <a:gd name="connsiteY91" fmla="*/ 13864 h 169025"/>
                  <a:gd name="connsiteX92" fmla="*/ 448963 w 512384"/>
                  <a:gd name="connsiteY92" fmla="*/ 10619 h 169025"/>
                  <a:gd name="connsiteX93" fmla="*/ 447488 w 512384"/>
                  <a:gd name="connsiteY93" fmla="*/ 9587 h 169025"/>
                  <a:gd name="connsiteX94" fmla="*/ 446751 w 512384"/>
                  <a:gd name="connsiteY94" fmla="*/ 9882 h 169025"/>
                  <a:gd name="connsiteX95" fmla="*/ 441294 w 512384"/>
                  <a:gd name="connsiteY95" fmla="*/ 20206 h 169025"/>
                  <a:gd name="connsiteX96" fmla="*/ 440114 w 512384"/>
                  <a:gd name="connsiteY96" fmla="*/ 21829 h 169025"/>
                  <a:gd name="connsiteX97" fmla="*/ 430822 w 512384"/>
                  <a:gd name="connsiteY97" fmla="*/ 32006 h 169025"/>
                  <a:gd name="connsiteX98" fmla="*/ 430084 w 512384"/>
                  <a:gd name="connsiteY98" fmla="*/ 35250 h 169025"/>
                  <a:gd name="connsiteX99" fmla="*/ 428757 w 512384"/>
                  <a:gd name="connsiteY99" fmla="*/ 38348 h 169025"/>
                  <a:gd name="connsiteX100" fmla="*/ 425069 w 512384"/>
                  <a:gd name="connsiteY100" fmla="*/ 42478 h 169025"/>
                  <a:gd name="connsiteX101" fmla="*/ 424037 w 512384"/>
                  <a:gd name="connsiteY101" fmla="*/ 45427 h 169025"/>
                  <a:gd name="connsiteX102" fmla="*/ 421972 w 512384"/>
                  <a:gd name="connsiteY102" fmla="*/ 47492 h 169025"/>
                  <a:gd name="connsiteX103" fmla="*/ 419022 w 512384"/>
                  <a:gd name="connsiteY103" fmla="*/ 47492 h 169025"/>
                  <a:gd name="connsiteX104" fmla="*/ 417400 w 512384"/>
                  <a:gd name="connsiteY104" fmla="*/ 47197 h 169025"/>
                  <a:gd name="connsiteX105" fmla="*/ 416810 w 512384"/>
                  <a:gd name="connsiteY105" fmla="*/ 45722 h 169025"/>
                  <a:gd name="connsiteX106" fmla="*/ 415630 w 512384"/>
                  <a:gd name="connsiteY106" fmla="*/ 46607 h 169025"/>
                  <a:gd name="connsiteX107" fmla="*/ 412091 w 512384"/>
                  <a:gd name="connsiteY107" fmla="*/ 50590 h 169025"/>
                  <a:gd name="connsiteX108" fmla="*/ 412091 w 512384"/>
                  <a:gd name="connsiteY108" fmla="*/ 52802 h 169025"/>
                  <a:gd name="connsiteX109" fmla="*/ 413270 w 512384"/>
                  <a:gd name="connsiteY109" fmla="*/ 54719 h 169025"/>
                  <a:gd name="connsiteX110" fmla="*/ 416220 w 512384"/>
                  <a:gd name="connsiteY110" fmla="*/ 56342 h 169025"/>
                  <a:gd name="connsiteX111" fmla="*/ 415483 w 512384"/>
                  <a:gd name="connsiteY111" fmla="*/ 58997 h 169025"/>
                  <a:gd name="connsiteX112" fmla="*/ 414598 w 512384"/>
                  <a:gd name="connsiteY112" fmla="*/ 60176 h 169025"/>
                  <a:gd name="connsiteX113" fmla="*/ 412238 w 512384"/>
                  <a:gd name="connsiteY113" fmla="*/ 62241 h 169025"/>
                  <a:gd name="connsiteX114" fmla="*/ 410910 w 512384"/>
                  <a:gd name="connsiteY114" fmla="*/ 63126 h 169025"/>
                  <a:gd name="connsiteX115" fmla="*/ 404716 w 512384"/>
                  <a:gd name="connsiteY115" fmla="*/ 64011 h 169025"/>
                  <a:gd name="connsiteX116" fmla="*/ 405453 w 512384"/>
                  <a:gd name="connsiteY116" fmla="*/ 64896 h 169025"/>
                  <a:gd name="connsiteX117" fmla="*/ 407076 w 512384"/>
                  <a:gd name="connsiteY117" fmla="*/ 67846 h 169025"/>
                  <a:gd name="connsiteX118" fmla="*/ 408108 w 512384"/>
                  <a:gd name="connsiteY118" fmla="*/ 70943 h 169025"/>
                  <a:gd name="connsiteX119" fmla="*/ 408403 w 512384"/>
                  <a:gd name="connsiteY119" fmla="*/ 75516 h 169025"/>
                  <a:gd name="connsiteX120" fmla="*/ 409583 w 512384"/>
                  <a:gd name="connsiteY120" fmla="*/ 77433 h 169025"/>
                  <a:gd name="connsiteX121" fmla="*/ 409583 w 512384"/>
                  <a:gd name="connsiteY121" fmla="*/ 77875 h 169025"/>
                  <a:gd name="connsiteX122" fmla="*/ 408698 w 512384"/>
                  <a:gd name="connsiteY122" fmla="*/ 78170 h 169025"/>
                  <a:gd name="connsiteX123" fmla="*/ 407518 w 512384"/>
                  <a:gd name="connsiteY123" fmla="*/ 78170 h 169025"/>
                  <a:gd name="connsiteX124" fmla="*/ 405601 w 512384"/>
                  <a:gd name="connsiteY124" fmla="*/ 77875 h 169025"/>
                  <a:gd name="connsiteX125" fmla="*/ 403978 w 512384"/>
                  <a:gd name="connsiteY125" fmla="*/ 77138 h 169025"/>
                  <a:gd name="connsiteX126" fmla="*/ 402503 w 512384"/>
                  <a:gd name="connsiteY126" fmla="*/ 72123 h 169025"/>
                  <a:gd name="connsiteX127" fmla="*/ 401914 w 512384"/>
                  <a:gd name="connsiteY127" fmla="*/ 69321 h 169025"/>
                  <a:gd name="connsiteX128" fmla="*/ 401914 w 512384"/>
                  <a:gd name="connsiteY128" fmla="*/ 63864 h 169025"/>
                  <a:gd name="connsiteX129" fmla="*/ 399701 w 512384"/>
                  <a:gd name="connsiteY129" fmla="*/ 65044 h 169025"/>
                  <a:gd name="connsiteX130" fmla="*/ 397636 w 512384"/>
                  <a:gd name="connsiteY130" fmla="*/ 66519 h 169025"/>
                  <a:gd name="connsiteX131" fmla="*/ 395571 w 512384"/>
                  <a:gd name="connsiteY131" fmla="*/ 67699 h 169025"/>
                  <a:gd name="connsiteX132" fmla="*/ 394539 w 512384"/>
                  <a:gd name="connsiteY132" fmla="*/ 68584 h 169025"/>
                  <a:gd name="connsiteX133" fmla="*/ 394834 w 512384"/>
                  <a:gd name="connsiteY133" fmla="*/ 69911 h 169025"/>
                  <a:gd name="connsiteX134" fmla="*/ 395276 w 512384"/>
                  <a:gd name="connsiteY134" fmla="*/ 72861 h 169025"/>
                  <a:gd name="connsiteX135" fmla="*/ 395571 w 512384"/>
                  <a:gd name="connsiteY135" fmla="*/ 75221 h 169025"/>
                  <a:gd name="connsiteX136" fmla="*/ 396309 w 512384"/>
                  <a:gd name="connsiteY136" fmla="*/ 76106 h 169025"/>
                  <a:gd name="connsiteX137" fmla="*/ 396899 w 512384"/>
                  <a:gd name="connsiteY137" fmla="*/ 76990 h 169025"/>
                  <a:gd name="connsiteX138" fmla="*/ 396604 w 512384"/>
                  <a:gd name="connsiteY138" fmla="*/ 78023 h 169025"/>
                  <a:gd name="connsiteX139" fmla="*/ 395424 w 512384"/>
                  <a:gd name="connsiteY139" fmla="*/ 79940 h 169025"/>
                  <a:gd name="connsiteX140" fmla="*/ 396161 w 512384"/>
                  <a:gd name="connsiteY140" fmla="*/ 80383 h 169025"/>
                  <a:gd name="connsiteX141" fmla="*/ 395276 w 512384"/>
                  <a:gd name="connsiteY141" fmla="*/ 82890 h 169025"/>
                  <a:gd name="connsiteX142" fmla="*/ 393949 w 512384"/>
                  <a:gd name="connsiteY142" fmla="*/ 84807 h 169025"/>
                  <a:gd name="connsiteX143" fmla="*/ 392032 w 512384"/>
                  <a:gd name="connsiteY143" fmla="*/ 86282 h 169025"/>
                  <a:gd name="connsiteX144" fmla="*/ 390852 w 512384"/>
                  <a:gd name="connsiteY144" fmla="*/ 86578 h 169025"/>
                  <a:gd name="connsiteX145" fmla="*/ 389967 w 512384"/>
                  <a:gd name="connsiteY145" fmla="*/ 85987 h 169025"/>
                  <a:gd name="connsiteX146" fmla="*/ 388344 w 512384"/>
                  <a:gd name="connsiteY146" fmla="*/ 84365 h 169025"/>
                  <a:gd name="connsiteX147" fmla="*/ 386574 w 512384"/>
                  <a:gd name="connsiteY147" fmla="*/ 82005 h 169025"/>
                  <a:gd name="connsiteX148" fmla="*/ 385837 w 512384"/>
                  <a:gd name="connsiteY148" fmla="*/ 80678 h 169025"/>
                  <a:gd name="connsiteX149" fmla="*/ 383330 w 512384"/>
                  <a:gd name="connsiteY149" fmla="*/ 80678 h 169025"/>
                  <a:gd name="connsiteX150" fmla="*/ 382445 w 512384"/>
                  <a:gd name="connsiteY150" fmla="*/ 79350 h 169025"/>
                  <a:gd name="connsiteX151" fmla="*/ 382445 w 512384"/>
                  <a:gd name="connsiteY151" fmla="*/ 78023 h 169025"/>
                  <a:gd name="connsiteX152" fmla="*/ 381707 w 512384"/>
                  <a:gd name="connsiteY152" fmla="*/ 76548 h 169025"/>
                  <a:gd name="connsiteX153" fmla="*/ 380675 w 512384"/>
                  <a:gd name="connsiteY153" fmla="*/ 74926 h 169025"/>
                  <a:gd name="connsiteX154" fmla="*/ 379200 w 512384"/>
                  <a:gd name="connsiteY154" fmla="*/ 73598 h 169025"/>
                  <a:gd name="connsiteX155" fmla="*/ 377282 w 512384"/>
                  <a:gd name="connsiteY155" fmla="*/ 72566 h 169025"/>
                  <a:gd name="connsiteX156" fmla="*/ 376398 w 512384"/>
                  <a:gd name="connsiteY156" fmla="*/ 71828 h 169025"/>
                  <a:gd name="connsiteX157" fmla="*/ 376103 w 512384"/>
                  <a:gd name="connsiteY157" fmla="*/ 71828 h 169025"/>
                  <a:gd name="connsiteX158" fmla="*/ 375070 w 512384"/>
                  <a:gd name="connsiteY158" fmla="*/ 72271 h 169025"/>
                  <a:gd name="connsiteX159" fmla="*/ 374332 w 512384"/>
                  <a:gd name="connsiteY159" fmla="*/ 73008 h 169025"/>
                  <a:gd name="connsiteX160" fmla="*/ 374332 w 512384"/>
                  <a:gd name="connsiteY160" fmla="*/ 76253 h 169025"/>
                  <a:gd name="connsiteX161" fmla="*/ 373448 w 512384"/>
                  <a:gd name="connsiteY161" fmla="*/ 79645 h 169025"/>
                  <a:gd name="connsiteX162" fmla="*/ 372710 w 512384"/>
                  <a:gd name="connsiteY162" fmla="*/ 80825 h 169025"/>
                  <a:gd name="connsiteX163" fmla="*/ 367106 w 512384"/>
                  <a:gd name="connsiteY163" fmla="*/ 87167 h 169025"/>
                  <a:gd name="connsiteX164" fmla="*/ 360173 w 512384"/>
                  <a:gd name="connsiteY164" fmla="*/ 93952 h 169025"/>
                  <a:gd name="connsiteX165" fmla="*/ 356929 w 512384"/>
                  <a:gd name="connsiteY165" fmla="*/ 98672 h 169025"/>
                  <a:gd name="connsiteX166" fmla="*/ 352209 w 512384"/>
                  <a:gd name="connsiteY166" fmla="*/ 104276 h 169025"/>
                  <a:gd name="connsiteX167" fmla="*/ 349702 w 512384"/>
                  <a:gd name="connsiteY167" fmla="*/ 107816 h 169025"/>
                  <a:gd name="connsiteX168" fmla="*/ 348227 w 512384"/>
                  <a:gd name="connsiteY168" fmla="*/ 108996 h 169025"/>
                  <a:gd name="connsiteX169" fmla="*/ 346457 w 512384"/>
                  <a:gd name="connsiteY169" fmla="*/ 109734 h 169025"/>
                  <a:gd name="connsiteX170" fmla="*/ 341737 w 512384"/>
                  <a:gd name="connsiteY170" fmla="*/ 111356 h 169025"/>
                  <a:gd name="connsiteX171" fmla="*/ 325513 w 512384"/>
                  <a:gd name="connsiteY171" fmla="*/ 115338 h 169025"/>
                  <a:gd name="connsiteX172" fmla="*/ 315336 w 512384"/>
                  <a:gd name="connsiteY172" fmla="*/ 116961 h 169025"/>
                  <a:gd name="connsiteX173" fmla="*/ 312534 w 512384"/>
                  <a:gd name="connsiteY173" fmla="*/ 117846 h 169025"/>
                  <a:gd name="connsiteX174" fmla="*/ 309584 w 512384"/>
                  <a:gd name="connsiteY174" fmla="*/ 119763 h 169025"/>
                  <a:gd name="connsiteX175" fmla="*/ 307814 w 512384"/>
                  <a:gd name="connsiteY175" fmla="*/ 122565 h 169025"/>
                  <a:gd name="connsiteX176" fmla="*/ 307814 w 512384"/>
                  <a:gd name="connsiteY176" fmla="*/ 129202 h 169025"/>
                  <a:gd name="connsiteX177" fmla="*/ 306782 w 512384"/>
                  <a:gd name="connsiteY177" fmla="*/ 129497 h 169025"/>
                  <a:gd name="connsiteX178" fmla="*/ 305307 w 512384"/>
                  <a:gd name="connsiteY178" fmla="*/ 129497 h 169025"/>
                  <a:gd name="connsiteX179" fmla="*/ 303832 w 512384"/>
                  <a:gd name="connsiteY179" fmla="*/ 128760 h 169025"/>
                  <a:gd name="connsiteX180" fmla="*/ 302357 w 512384"/>
                  <a:gd name="connsiteY180" fmla="*/ 127727 h 169025"/>
                  <a:gd name="connsiteX181" fmla="*/ 301472 w 512384"/>
                  <a:gd name="connsiteY181" fmla="*/ 129202 h 169025"/>
                  <a:gd name="connsiteX182" fmla="*/ 301177 w 512384"/>
                  <a:gd name="connsiteY182" fmla="*/ 131415 h 169025"/>
                  <a:gd name="connsiteX183" fmla="*/ 301472 w 512384"/>
                  <a:gd name="connsiteY183" fmla="*/ 134070 h 169025"/>
                  <a:gd name="connsiteX184" fmla="*/ 303094 w 512384"/>
                  <a:gd name="connsiteY184" fmla="*/ 135545 h 169025"/>
                  <a:gd name="connsiteX185" fmla="*/ 302652 w 512384"/>
                  <a:gd name="connsiteY185" fmla="*/ 137462 h 169025"/>
                  <a:gd name="connsiteX186" fmla="*/ 301325 w 512384"/>
                  <a:gd name="connsiteY186" fmla="*/ 139527 h 169025"/>
                  <a:gd name="connsiteX187" fmla="*/ 300587 w 512384"/>
                  <a:gd name="connsiteY187" fmla="*/ 141739 h 169025"/>
                  <a:gd name="connsiteX188" fmla="*/ 300144 w 512384"/>
                  <a:gd name="connsiteY188" fmla="*/ 146016 h 169025"/>
                  <a:gd name="connsiteX189" fmla="*/ 298965 w 512384"/>
                  <a:gd name="connsiteY189" fmla="*/ 147491 h 169025"/>
                  <a:gd name="connsiteX190" fmla="*/ 297342 w 512384"/>
                  <a:gd name="connsiteY190" fmla="*/ 148819 h 169025"/>
                  <a:gd name="connsiteX191" fmla="*/ 296900 w 512384"/>
                  <a:gd name="connsiteY191" fmla="*/ 150736 h 169025"/>
                  <a:gd name="connsiteX192" fmla="*/ 297637 w 512384"/>
                  <a:gd name="connsiteY192" fmla="*/ 152654 h 169025"/>
                  <a:gd name="connsiteX193" fmla="*/ 299407 w 512384"/>
                  <a:gd name="connsiteY193" fmla="*/ 153686 h 169025"/>
                  <a:gd name="connsiteX194" fmla="*/ 302062 w 512384"/>
                  <a:gd name="connsiteY194" fmla="*/ 155013 h 169025"/>
                  <a:gd name="connsiteX195" fmla="*/ 299997 w 512384"/>
                  <a:gd name="connsiteY195" fmla="*/ 155308 h 169025"/>
                  <a:gd name="connsiteX196" fmla="*/ 298817 w 512384"/>
                  <a:gd name="connsiteY196" fmla="*/ 155013 h 169025"/>
                  <a:gd name="connsiteX197" fmla="*/ 294687 w 512384"/>
                  <a:gd name="connsiteY197" fmla="*/ 152063 h 169025"/>
                  <a:gd name="connsiteX198" fmla="*/ 293508 w 512384"/>
                  <a:gd name="connsiteY198" fmla="*/ 151621 h 169025"/>
                  <a:gd name="connsiteX199" fmla="*/ 290558 w 512384"/>
                  <a:gd name="connsiteY199" fmla="*/ 151916 h 169025"/>
                  <a:gd name="connsiteX200" fmla="*/ 287755 w 512384"/>
                  <a:gd name="connsiteY200" fmla="*/ 151179 h 169025"/>
                  <a:gd name="connsiteX201" fmla="*/ 280528 w 512384"/>
                  <a:gd name="connsiteY201" fmla="*/ 147196 h 169025"/>
                  <a:gd name="connsiteX202" fmla="*/ 279201 w 512384"/>
                  <a:gd name="connsiteY202" fmla="*/ 146754 h 169025"/>
                  <a:gd name="connsiteX203" fmla="*/ 277873 w 512384"/>
                  <a:gd name="connsiteY203" fmla="*/ 147196 h 169025"/>
                  <a:gd name="connsiteX204" fmla="*/ 273006 w 512384"/>
                  <a:gd name="connsiteY204" fmla="*/ 147196 h 169025"/>
                  <a:gd name="connsiteX205" fmla="*/ 269614 w 512384"/>
                  <a:gd name="connsiteY205" fmla="*/ 146754 h 169025"/>
                  <a:gd name="connsiteX206" fmla="*/ 266516 w 512384"/>
                  <a:gd name="connsiteY206" fmla="*/ 145574 h 169025"/>
                  <a:gd name="connsiteX207" fmla="*/ 262682 w 512384"/>
                  <a:gd name="connsiteY207" fmla="*/ 143214 h 169025"/>
                  <a:gd name="connsiteX208" fmla="*/ 262092 w 512384"/>
                  <a:gd name="connsiteY208" fmla="*/ 142477 h 169025"/>
                  <a:gd name="connsiteX209" fmla="*/ 260322 w 512384"/>
                  <a:gd name="connsiteY209" fmla="*/ 138937 h 169025"/>
                  <a:gd name="connsiteX210" fmla="*/ 257962 w 512384"/>
                  <a:gd name="connsiteY210" fmla="*/ 142329 h 169025"/>
                  <a:gd name="connsiteX211" fmla="*/ 258257 w 512384"/>
                  <a:gd name="connsiteY211" fmla="*/ 143509 h 169025"/>
                  <a:gd name="connsiteX212" fmla="*/ 258847 w 512384"/>
                  <a:gd name="connsiteY212" fmla="*/ 144541 h 169025"/>
                  <a:gd name="connsiteX213" fmla="*/ 260617 w 512384"/>
                  <a:gd name="connsiteY213" fmla="*/ 145279 h 169025"/>
                  <a:gd name="connsiteX214" fmla="*/ 261059 w 512384"/>
                  <a:gd name="connsiteY214" fmla="*/ 149409 h 169025"/>
                  <a:gd name="connsiteX215" fmla="*/ 263124 w 512384"/>
                  <a:gd name="connsiteY215" fmla="*/ 151769 h 169025"/>
                  <a:gd name="connsiteX216" fmla="*/ 265337 w 512384"/>
                  <a:gd name="connsiteY216" fmla="*/ 153981 h 169025"/>
                  <a:gd name="connsiteX217" fmla="*/ 266959 w 512384"/>
                  <a:gd name="connsiteY217" fmla="*/ 155013 h 169025"/>
                  <a:gd name="connsiteX218" fmla="*/ 268729 w 512384"/>
                  <a:gd name="connsiteY218" fmla="*/ 156636 h 169025"/>
                  <a:gd name="connsiteX219" fmla="*/ 269909 w 512384"/>
                  <a:gd name="connsiteY219" fmla="*/ 158111 h 169025"/>
                  <a:gd name="connsiteX220" fmla="*/ 271236 w 512384"/>
                  <a:gd name="connsiteY220" fmla="*/ 159291 h 169025"/>
                  <a:gd name="connsiteX221" fmla="*/ 273154 w 512384"/>
                  <a:gd name="connsiteY221" fmla="*/ 160471 h 169025"/>
                  <a:gd name="connsiteX222" fmla="*/ 278463 w 512384"/>
                  <a:gd name="connsiteY222" fmla="*/ 165485 h 169025"/>
                  <a:gd name="connsiteX223" fmla="*/ 280676 w 512384"/>
                  <a:gd name="connsiteY223" fmla="*/ 166960 h 169025"/>
                  <a:gd name="connsiteX224" fmla="*/ 282298 w 512384"/>
                  <a:gd name="connsiteY224" fmla="*/ 168435 h 169025"/>
                  <a:gd name="connsiteX225" fmla="*/ 283478 w 512384"/>
                  <a:gd name="connsiteY225" fmla="*/ 169025 h 169025"/>
                  <a:gd name="connsiteX226" fmla="*/ 286280 w 512384"/>
                  <a:gd name="connsiteY226" fmla="*/ 168583 h 169025"/>
                  <a:gd name="connsiteX227" fmla="*/ 294687 w 512384"/>
                  <a:gd name="connsiteY227" fmla="*/ 164895 h 169025"/>
                  <a:gd name="connsiteX228" fmla="*/ 296162 w 512384"/>
                  <a:gd name="connsiteY228" fmla="*/ 164600 h 169025"/>
                  <a:gd name="connsiteX229" fmla="*/ 298965 w 512384"/>
                  <a:gd name="connsiteY229" fmla="*/ 164010 h 169025"/>
                  <a:gd name="connsiteX230" fmla="*/ 303832 w 512384"/>
                  <a:gd name="connsiteY230" fmla="*/ 164010 h 169025"/>
                  <a:gd name="connsiteX231" fmla="*/ 308994 w 512384"/>
                  <a:gd name="connsiteY231" fmla="*/ 165485 h 169025"/>
                  <a:gd name="connsiteX232" fmla="*/ 310617 w 512384"/>
                  <a:gd name="connsiteY232" fmla="*/ 165485 h 169025"/>
                  <a:gd name="connsiteX233" fmla="*/ 312239 w 512384"/>
                  <a:gd name="connsiteY233" fmla="*/ 164748 h 169025"/>
                  <a:gd name="connsiteX234" fmla="*/ 314451 w 512384"/>
                  <a:gd name="connsiteY234" fmla="*/ 164748 h 169025"/>
                  <a:gd name="connsiteX235" fmla="*/ 316516 w 512384"/>
                  <a:gd name="connsiteY235" fmla="*/ 165338 h 169025"/>
                  <a:gd name="connsiteX236" fmla="*/ 317549 w 512384"/>
                  <a:gd name="connsiteY236" fmla="*/ 165043 h 169025"/>
                  <a:gd name="connsiteX237" fmla="*/ 320498 w 512384"/>
                  <a:gd name="connsiteY237" fmla="*/ 162388 h 169025"/>
                  <a:gd name="connsiteX238" fmla="*/ 324628 w 512384"/>
                  <a:gd name="connsiteY238" fmla="*/ 161651 h 169025"/>
                  <a:gd name="connsiteX239" fmla="*/ 325955 w 512384"/>
                  <a:gd name="connsiteY239" fmla="*/ 158996 h 169025"/>
                  <a:gd name="connsiteX240" fmla="*/ 326988 w 512384"/>
                  <a:gd name="connsiteY240" fmla="*/ 156488 h 169025"/>
                  <a:gd name="connsiteX241" fmla="*/ 327430 w 512384"/>
                  <a:gd name="connsiteY241" fmla="*/ 153834 h 169025"/>
                  <a:gd name="connsiteX242" fmla="*/ 329200 w 512384"/>
                  <a:gd name="connsiteY242" fmla="*/ 152801 h 169025"/>
                  <a:gd name="connsiteX243" fmla="*/ 331560 w 512384"/>
                  <a:gd name="connsiteY243" fmla="*/ 151916 h 169025"/>
                  <a:gd name="connsiteX244" fmla="*/ 335100 w 512384"/>
                  <a:gd name="connsiteY244" fmla="*/ 150736 h 169025"/>
                  <a:gd name="connsiteX245" fmla="*/ 347342 w 512384"/>
                  <a:gd name="connsiteY245" fmla="*/ 150736 h 169025"/>
                  <a:gd name="connsiteX246" fmla="*/ 348521 w 512384"/>
                  <a:gd name="connsiteY246" fmla="*/ 151031 h 169025"/>
                  <a:gd name="connsiteX247" fmla="*/ 348817 w 512384"/>
                  <a:gd name="connsiteY247" fmla="*/ 152359 h 169025"/>
                  <a:gd name="connsiteX248" fmla="*/ 348521 w 512384"/>
                  <a:gd name="connsiteY248" fmla="*/ 153391 h 169025"/>
                  <a:gd name="connsiteX249" fmla="*/ 348964 w 512384"/>
                  <a:gd name="connsiteY249" fmla="*/ 153981 h 169025"/>
                  <a:gd name="connsiteX250" fmla="*/ 350587 w 512384"/>
                  <a:gd name="connsiteY250" fmla="*/ 153981 h 169025"/>
                  <a:gd name="connsiteX251" fmla="*/ 352062 w 512384"/>
                  <a:gd name="connsiteY251" fmla="*/ 154718 h 169025"/>
                  <a:gd name="connsiteX252" fmla="*/ 358109 w 512384"/>
                  <a:gd name="connsiteY252" fmla="*/ 156783 h 169025"/>
                  <a:gd name="connsiteX253" fmla="*/ 360763 w 512384"/>
                  <a:gd name="connsiteY253" fmla="*/ 157373 h 169025"/>
                  <a:gd name="connsiteX254" fmla="*/ 362238 w 512384"/>
                  <a:gd name="connsiteY254" fmla="*/ 157373 h 169025"/>
                  <a:gd name="connsiteX255" fmla="*/ 365041 w 512384"/>
                  <a:gd name="connsiteY255" fmla="*/ 159143 h 169025"/>
                  <a:gd name="connsiteX256" fmla="*/ 366663 w 512384"/>
                  <a:gd name="connsiteY256" fmla="*/ 158553 h 169025"/>
                  <a:gd name="connsiteX257" fmla="*/ 368728 w 512384"/>
                  <a:gd name="connsiteY257" fmla="*/ 157226 h 169025"/>
                  <a:gd name="connsiteX258" fmla="*/ 370645 w 512384"/>
                  <a:gd name="connsiteY258" fmla="*/ 155456 h 169025"/>
                  <a:gd name="connsiteX259" fmla="*/ 372415 w 512384"/>
                  <a:gd name="connsiteY259" fmla="*/ 153981 h 169025"/>
                  <a:gd name="connsiteX260" fmla="*/ 374923 w 512384"/>
                  <a:gd name="connsiteY260" fmla="*/ 153391 h 169025"/>
                  <a:gd name="connsiteX261" fmla="*/ 378167 w 512384"/>
                  <a:gd name="connsiteY261" fmla="*/ 153391 h 169025"/>
                  <a:gd name="connsiteX262" fmla="*/ 382002 w 512384"/>
                  <a:gd name="connsiteY262" fmla="*/ 152949 h 169025"/>
                  <a:gd name="connsiteX263" fmla="*/ 384952 w 512384"/>
                  <a:gd name="connsiteY263" fmla="*/ 152211 h 169025"/>
                  <a:gd name="connsiteX264" fmla="*/ 388197 w 512384"/>
                  <a:gd name="connsiteY264" fmla="*/ 153391 h 169025"/>
                  <a:gd name="connsiteX265" fmla="*/ 389082 w 512384"/>
                  <a:gd name="connsiteY265" fmla="*/ 152949 h 169025"/>
                  <a:gd name="connsiteX266" fmla="*/ 389672 w 512384"/>
                  <a:gd name="connsiteY266" fmla="*/ 151769 h 169025"/>
                  <a:gd name="connsiteX267" fmla="*/ 391294 w 512384"/>
                  <a:gd name="connsiteY267" fmla="*/ 149114 h 169025"/>
                  <a:gd name="connsiteX268" fmla="*/ 392032 w 512384"/>
                  <a:gd name="connsiteY268" fmla="*/ 147344 h 169025"/>
                  <a:gd name="connsiteX269" fmla="*/ 392622 w 512384"/>
                  <a:gd name="connsiteY269" fmla="*/ 143952 h 169025"/>
                  <a:gd name="connsiteX270" fmla="*/ 393064 w 512384"/>
                  <a:gd name="connsiteY270" fmla="*/ 143066 h 169025"/>
                  <a:gd name="connsiteX271" fmla="*/ 394244 w 512384"/>
                  <a:gd name="connsiteY271" fmla="*/ 142624 h 169025"/>
                  <a:gd name="connsiteX272" fmla="*/ 395571 w 512384"/>
                  <a:gd name="connsiteY272" fmla="*/ 142034 h 169025"/>
                  <a:gd name="connsiteX273" fmla="*/ 395866 w 512384"/>
                  <a:gd name="connsiteY273" fmla="*/ 141002 h 169025"/>
                  <a:gd name="connsiteX274" fmla="*/ 396309 w 512384"/>
                  <a:gd name="connsiteY274" fmla="*/ 139822 h 169025"/>
                  <a:gd name="connsiteX275" fmla="*/ 395866 w 512384"/>
                  <a:gd name="connsiteY275" fmla="*/ 138789 h 169025"/>
                  <a:gd name="connsiteX276" fmla="*/ 395129 w 512384"/>
                  <a:gd name="connsiteY276" fmla="*/ 137904 h 169025"/>
                  <a:gd name="connsiteX277" fmla="*/ 394391 w 512384"/>
                  <a:gd name="connsiteY277" fmla="*/ 134955 h 169025"/>
                  <a:gd name="connsiteX278" fmla="*/ 394686 w 512384"/>
                  <a:gd name="connsiteY278" fmla="*/ 133627 h 169025"/>
                  <a:gd name="connsiteX279" fmla="*/ 395129 w 512384"/>
                  <a:gd name="connsiteY279" fmla="*/ 132595 h 169025"/>
                  <a:gd name="connsiteX280" fmla="*/ 396456 w 512384"/>
                  <a:gd name="connsiteY280" fmla="*/ 132152 h 169025"/>
                  <a:gd name="connsiteX281" fmla="*/ 399996 w 512384"/>
                  <a:gd name="connsiteY281" fmla="*/ 130087 h 169025"/>
                  <a:gd name="connsiteX282" fmla="*/ 403093 w 512384"/>
                  <a:gd name="connsiteY282" fmla="*/ 127580 h 169025"/>
                  <a:gd name="connsiteX283" fmla="*/ 404716 w 512384"/>
                  <a:gd name="connsiteY283" fmla="*/ 126400 h 169025"/>
                  <a:gd name="connsiteX284" fmla="*/ 405453 w 512384"/>
                  <a:gd name="connsiteY284" fmla="*/ 125663 h 169025"/>
                  <a:gd name="connsiteX285" fmla="*/ 405453 w 512384"/>
                  <a:gd name="connsiteY285" fmla="*/ 124483 h 169025"/>
                  <a:gd name="connsiteX286" fmla="*/ 404126 w 512384"/>
                  <a:gd name="connsiteY286" fmla="*/ 123303 h 169025"/>
                  <a:gd name="connsiteX287" fmla="*/ 402799 w 512384"/>
                  <a:gd name="connsiteY287" fmla="*/ 122713 h 169025"/>
                  <a:gd name="connsiteX288" fmla="*/ 402799 w 512384"/>
                  <a:gd name="connsiteY288" fmla="*/ 120353 h 169025"/>
                  <a:gd name="connsiteX289" fmla="*/ 403093 w 512384"/>
                  <a:gd name="connsiteY289" fmla="*/ 119468 h 169025"/>
                  <a:gd name="connsiteX290" fmla="*/ 403093 w 512384"/>
                  <a:gd name="connsiteY290" fmla="*/ 117256 h 169025"/>
                  <a:gd name="connsiteX291" fmla="*/ 403684 w 512384"/>
                  <a:gd name="connsiteY291" fmla="*/ 115928 h 169025"/>
                  <a:gd name="connsiteX292" fmla="*/ 405601 w 512384"/>
                  <a:gd name="connsiteY292" fmla="*/ 113863 h 169025"/>
                  <a:gd name="connsiteX293" fmla="*/ 407076 w 512384"/>
                  <a:gd name="connsiteY293" fmla="*/ 112536 h 169025"/>
                  <a:gd name="connsiteX294" fmla="*/ 408698 w 512384"/>
                  <a:gd name="connsiteY294" fmla="*/ 113421 h 169025"/>
                  <a:gd name="connsiteX295" fmla="*/ 410616 w 512384"/>
                  <a:gd name="connsiteY295" fmla="*/ 112978 h 169025"/>
                  <a:gd name="connsiteX296" fmla="*/ 412385 w 512384"/>
                  <a:gd name="connsiteY296" fmla="*/ 112241 h 169025"/>
                  <a:gd name="connsiteX297" fmla="*/ 413418 w 512384"/>
                  <a:gd name="connsiteY297" fmla="*/ 109734 h 169025"/>
                  <a:gd name="connsiteX298" fmla="*/ 413418 w 512384"/>
                  <a:gd name="connsiteY298" fmla="*/ 107669 h 169025"/>
                  <a:gd name="connsiteX299" fmla="*/ 414008 w 512384"/>
                  <a:gd name="connsiteY299" fmla="*/ 104129 h 169025"/>
                  <a:gd name="connsiteX300" fmla="*/ 414008 w 512384"/>
                  <a:gd name="connsiteY300" fmla="*/ 103686 h 169025"/>
                  <a:gd name="connsiteX301" fmla="*/ 415335 w 512384"/>
                  <a:gd name="connsiteY301" fmla="*/ 101474 h 169025"/>
                  <a:gd name="connsiteX302" fmla="*/ 415335 w 512384"/>
                  <a:gd name="connsiteY302" fmla="*/ 99999 h 169025"/>
                  <a:gd name="connsiteX303" fmla="*/ 414745 w 512384"/>
                  <a:gd name="connsiteY303" fmla="*/ 96607 h 169025"/>
                  <a:gd name="connsiteX304" fmla="*/ 415188 w 512384"/>
                  <a:gd name="connsiteY304" fmla="*/ 93952 h 169025"/>
                  <a:gd name="connsiteX305" fmla="*/ 415188 w 512384"/>
                  <a:gd name="connsiteY305" fmla="*/ 88642 h 169025"/>
                  <a:gd name="connsiteX306" fmla="*/ 416073 w 512384"/>
                  <a:gd name="connsiteY306" fmla="*/ 87757 h 169025"/>
                  <a:gd name="connsiteX307" fmla="*/ 416958 w 512384"/>
                  <a:gd name="connsiteY307" fmla="*/ 84955 h 169025"/>
                  <a:gd name="connsiteX308" fmla="*/ 418285 w 512384"/>
                  <a:gd name="connsiteY308" fmla="*/ 82005 h 169025"/>
                  <a:gd name="connsiteX309" fmla="*/ 420940 w 512384"/>
                  <a:gd name="connsiteY309" fmla="*/ 80383 h 169025"/>
                  <a:gd name="connsiteX310" fmla="*/ 422415 w 512384"/>
                  <a:gd name="connsiteY310" fmla="*/ 78318 h 169025"/>
                  <a:gd name="connsiteX311" fmla="*/ 423005 w 512384"/>
                  <a:gd name="connsiteY311" fmla="*/ 77875 h 169025"/>
                  <a:gd name="connsiteX312" fmla="*/ 423890 w 512384"/>
                  <a:gd name="connsiteY312" fmla="*/ 77875 h 169025"/>
                  <a:gd name="connsiteX313" fmla="*/ 427135 w 512384"/>
                  <a:gd name="connsiteY313" fmla="*/ 79350 h 169025"/>
                  <a:gd name="connsiteX314" fmla="*/ 430084 w 512384"/>
                  <a:gd name="connsiteY314" fmla="*/ 77728 h 169025"/>
                  <a:gd name="connsiteX315" fmla="*/ 434952 w 512384"/>
                  <a:gd name="connsiteY315" fmla="*/ 77728 h 169025"/>
                  <a:gd name="connsiteX316" fmla="*/ 436131 w 512384"/>
                  <a:gd name="connsiteY316" fmla="*/ 78465 h 169025"/>
                  <a:gd name="connsiteX317" fmla="*/ 437311 w 512384"/>
                  <a:gd name="connsiteY317" fmla="*/ 78908 h 169025"/>
                  <a:gd name="connsiteX318" fmla="*/ 439966 w 512384"/>
                  <a:gd name="connsiteY318" fmla="*/ 77286 h 169025"/>
                  <a:gd name="connsiteX319" fmla="*/ 440999 w 512384"/>
                  <a:gd name="connsiteY319" fmla="*/ 77581 h 169025"/>
                  <a:gd name="connsiteX320" fmla="*/ 441884 w 512384"/>
                  <a:gd name="connsiteY320" fmla="*/ 78170 h 169025"/>
                  <a:gd name="connsiteX321" fmla="*/ 443211 w 512384"/>
                  <a:gd name="connsiteY321" fmla="*/ 78170 h 169025"/>
                  <a:gd name="connsiteX322" fmla="*/ 444686 w 512384"/>
                  <a:gd name="connsiteY322" fmla="*/ 77728 h 169025"/>
                  <a:gd name="connsiteX323" fmla="*/ 448521 w 512384"/>
                  <a:gd name="connsiteY323" fmla="*/ 78170 h 169025"/>
                  <a:gd name="connsiteX324" fmla="*/ 455305 w 512384"/>
                  <a:gd name="connsiteY324" fmla="*/ 78170 h 169025"/>
                  <a:gd name="connsiteX325" fmla="*/ 459878 w 512384"/>
                  <a:gd name="connsiteY325" fmla="*/ 79203 h 169025"/>
                  <a:gd name="connsiteX326" fmla="*/ 464450 w 512384"/>
                  <a:gd name="connsiteY326" fmla="*/ 82005 h 169025"/>
                  <a:gd name="connsiteX327" fmla="*/ 466662 w 512384"/>
                  <a:gd name="connsiteY327" fmla="*/ 82595 h 169025"/>
                  <a:gd name="connsiteX328" fmla="*/ 467695 w 512384"/>
                  <a:gd name="connsiteY328" fmla="*/ 82595 h 169025"/>
                  <a:gd name="connsiteX329" fmla="*/ 468432 w 512384"/>
                  <a:gd name="connsiteY329" fmla="*/ 81858 h 169025"/>
                  <a:gd name="connsiteX330" fmla="*/ 469612 w 512384"/>
                  <a:gd name="connsiteY330" fmla="*/ 79203 h 169025"/>
                  <a:gd name="connsiteX331" fmla="*/ 470792 w 512384"/>
                  <a:gd name="connsiteY331" fmla="*/ 78170 h 169025"/>
                  <a:gd name="connsiteX332" fmla="*/ 471972 w 512384"/>
                  <a:gd name="connsiteY332" fmla="*/ 78170 h 169025"/>
                  <a:gd name="connsiteX333" fmla="*/ 475954 w 512384"/>
                  <a:gd name="connsiteY333" fmla="*/ 80235 h 169025"/>
                  <a:gd name="connsiteX334" fmla="*/ 478904 w 512384"/>
                  <a:gd name="connsiteY334" fmla="*/ 80530 h 169025"/>
                  <a:gd name="connsiteX335" fmla="*/ 481706 w 512384"/>
                  <a:gd name="connsiteY335" fmla="*/ 79498 h 169025"/>
                  <a:gd name="connsiteX336" fmla="*/ 484656 w 512384"/>
                  <a:gd name="connsiteY336" fmla="*/ 78761 h 169025"/>
                  <a:gd name="connsiteX337" fmla="*/ 488196 w 512384"/>
                  <a:gd name="connsiteY337" fmla="*/ 78318 h 169025"/>
                  <a:gd name="connsiteX338" fmla="*/ 491736 w 512384"/>
                  <a:gd name="connsiteY338" fmla="*/ 77581 h 169025"/>
                  <a:gd name="connsiteX339" fmla="*/ 493063 w 512384"/>
                  <a:gd name="connsiteY339" fmla="*/ 77138 h 169025"/>
                  <a:gd name="connsiteX340" fmla="*/ 494096 w 512384"/>
                  <a:gd name="connsiteY340" fmla="*/ 76401 h 169025"/>
                  <a:gd name="connsiteX341" fmla="*/ 494391 w 512384"/>
                  <a:gd name="connsiteY341" fmla="*/ 75073 h 169025"/>
                  <a:gd name="connsiteX342" fmla="*/ 493506 w 512384"/>
                  <a:gd name="connsiteY342" fmla="*/ 74041 h 169025"/>
                  <a:gd name="connsiteX343" fmla="*/ 487311 w 512384"/>
                  <a:gd name="connsiteY343" fmla="*/ 69764 h 169025"/>
                  <a:gd name="connsiteX344" fmla="*/ 483624 w 512384"/>
                  <a:gd name="connsiteY344" fmla="*/ 65634 h 169025"/>
                  <a:gd name="connsiteX345" fmla="*/ 485541 w 512384"/>
                  <a:gd name="connsiteY345" fmla="*/ 61504 h 169025"/>
                  <a:gd name="connsiteX346" fmla="*/ 487164 w 512384"/>
                  <a:gd name="connsiteY346" fmla="*/ 60914 h 169025"/>
                  <a:gd name="connsiteX347" fmla="*/ 488786 w 512384"/>
                  <a:gd name="connsiteY347" fmla="*/ 60914 h 169025"/>
                  <a:gd name="connsiteX348" fmla="*/ 493211 w 512384"/>
                  <a:gd name="connsiteY348" fmla="*/ 62094 h 169025"/>
                  <a:gd name="connsiteX349" fmla="*/ 496308 w 512384"/>
                  <a:gd name="connsiteY349" fmla="*/ 62094 h 169025"/>
                  <a:gd name="connsiteX350" fmla="*/ 502650 w 512384"/>
                  <a:gd name="connsiteY350" fmla="*/ 60619 h 169025"/>
                  <a:gd name="connsiteX351" fmla="*/ 508402 w 512384"/>
                  <a:gd name="connsiteY351" fmla="*/ 58554 h 169025"/>
                  <a:gd name="connsiteX352" fmla="*/ 510615 w 512384"/>
                  <a:gd name="connsiteY352" fmla="*/ 57079 h 169025"/>
                  <a:gd name="connsiteX353" fmla="*/ 511352 w 512384"/>
                  <a:gd name="connsiteY353" fmla="*/ 56047 h 169025"/>
                  <a:gd name="connsiteX354" fmla="*/ 511647 w 512384"/>
                  <a:gd name="connsiteY354" fmla="*/ 54867 h 169025"/>
                  <a:gd name="connsiteX355" fmla="*/ 511647 w 512384"/>
                  <a:gd name="connsiteY355" fmla="*/ 51770 h 169025"/>
                  <a:gd name="connsiteX356" fmla="*/ 112683 w 512384"/>
                  <a:gd name="connsiteY356" fmla="*/ 132447 h 169025"/>
                  <a:gd name="connsiteX357" fmla="*/ 109143 w 512384"/>
                  <a:gd name="connsiteY357" fmla="*/ 125958 h 169025"/>
                  <a:gd name="connsiteX358" fmla="*/ 108553 w 512384"/>
                  <a:gd name="connsiteY358" fmla="*/ 124040 h 169025"/>
                  <a:gd name="connsiteX359" fmla="*/ 101326 w 512384"/>
                  <a:gd name="connsiteY359" fmla="*/ 119026 h 169025"/>
                  <a:gd name="connsiteX360" fmla="*/ 99999 w 512384"/>
                  <a:gd name="connsiteY360" fmla="*/ 117403 h 169025"/>
                  <a:gd name="connsiteX361" fmla="*/ 98819 w 512384"/>
                  <a:gd name="connsiteY361" fmla="*/ 114896 h 169025"/>
                  <a:gd name="connsiteX362" fmla="*/ 98819 w 512384"/>
                  <a:gd name="connsiteY362" fmla="*/ 106341 h 169025"/>
                  <a:gd name="connsiteX363" fmla="*/ 98524 w 512384"/>
                  <a:gd name="connsiteY363" fmla="*/ 103244 h 169025"/>
                  <a:gd name="connsiteX364" fmla="*/ 99114 w 512384"/>
                  <a:gd name="connsiteY364" fmla="*/ 99557 h 169025"/>
                  <a:gd name="connsiteX365" fmla="*/ 97049 w 512384"/>
                  <a:gd name="connsiteY365" fmla="*/ 95575 h 169025"/>
                  <a:gd name="connsiteX366" fmla="*/ 96754 w 512384"/>
                  <a:gd name="connsiteY366" fmla="*/ 93067 h 169025"/>
                  <a:gd name="connsiteX367" fmla="*/ 98229 w 512384"/>
                  <a:gd name="connsiteY367" fmla="*/ 87610 h 169025"/>
                  <a:gd name="connsiteX368" fmla="*/ 99557 w 512384"/>
                  <a:gd name="connsiteY368" fmla="*/ 76843 h 169025"/>
                  <a:gd name="connsiteX369" fmla="*/ 99114 w 512384"/>
                  <a:gd name="connsiteY369" fmla="*/ 69616 h 169025"/>
                  <a:gd name="connsiteX370" fmla="*/ 98082 w 512384"/>
                  <a:gd name="connsiteY370" fmla="*/ 64896 h 169025"/>
                  <a:gd name="connsiteX371" fmla="*/ 92329 w 512384"/>
                  <a:gd name="connsiteY371" fmla="*/ 54129 h 169025"/>
                  <a:gd name="connsiteX372" fmla="*/ 89674 w 512384"/>
                  <a:gd name="connsiteY372" fmla="*/ 50295 h 169025"/>
                  <a:gd name="connsiteX373" fmla="*/ 86724 w 512384"/>
                  <a:gd name="connsiteY373" fmla="*/ 47197 h 169025"/>
                  <a:gd name="connsiteX374" fmla="*/ 84512 w 512384"/>
                  <a:gd name="connsiteY374" fmla="*/ 46165 h 169025"/>
                  <a:gd name="connsiteX375" fmla="*/ 81710 w 512384"/>
                  <a:gd name="connsiteY375" fmla="*/ 44100 h 169025"/>
                  <a:gd name="connsiteX376" fmla="*/ 75073 w 512384"/>
                  <a:gd name="connsiteY376" fmla="*/ 38495 h 169025"/>
                  <a:gd name="connsiteX377" fmla="*/ 70058 w 512384"/>
                  <a:gd name="connsiteY377" fmla="*/ 30383 h 169025"/>
                  <a:gd name="connsiteX378" fmla="*/ 68288 w 512384"/>
                  <a:gd name="connsiteY378" fmla="*/ 29498 h 169025"/>
                  <a:gd name="connsiteX379" fmla="*/ 63716 w 512384"/>
                  <a:gd name="connsiteY379" fmla="*/ 28466 h 169025"/>
                  <a:gd name="connsiteX380" fmla="*/ 62831 w 512384"/>
                  <a:gd name="connsiteY380" fmla="*/ 29941 h 169025"/>
                  <a:gd name="connsiteX381" fmla="*/ 62536 w 512384"/>
                  <a:gd name="connsiteY381" fmla="*/ 32301 h 169025"/>
                  <a:gd name="connsiteX382" fmla="*/ 59439 w 512384"/>
                  <a:gd name="connsiteY382" fmla="*/ 35398 h 169025"/>
                  <a:gd name="connsiteX383" fmla="*/ 58997 w 512384"/>
                  <a:gd name="connsiteY383" fmla="*/ 37168 h 169025"/>
                  <a:gd name="connsiteX384" fmla="*/ 57816 w 512384"/>
                  <a:gd name="connsiteY384" fmla="*/ 39380 h 169025"/>
                  <a:gd name="connsiteX385" fmla="*/ 55604 w 512384"/>
                  <a:gd name="connsiteY385" fmla="*/ 40560 h 169025"/>
                  <a:gd name="connsiteX386" fmla="*/ 53687 w 512384"/>
                  <a:gd name="connsiteY386" fmla="*/ 40855 h 169025"/>
                  <a:gd name="connsiteX387" fmla="*/ 52654 w 512384"/>
                  <a:gd name="connsiteY387" fmla="*/ 40855 h 169025"/>
                  <a:gd name="connsiteX388" fmla="*/ 51917 w 512384"/>
                  <a:gd name="connsiteY388" fmla="*/ 40265 h 169025"/>
                  <a:gd name="connsiteX389" fmla="*/ 50589 w 512384"/>
                  <a:gd name="connsiteY389" fmla="*/ 38200 h 169025"/>
                  <a:gd name="connsiteX390" fmla="*/ 49999 w 512384"/>
                  <a:gd name="connsiteY390" fmla="*/ 37610 h 169025"/>
                  <a:gd name="connsiteX391" fmla="*/ 49409 w 512384"/>
                  <a:gd name="connsiteY391" fmla="*/ 37610 h 169025"/>
                  <a:gd name="connsiteX392" fmla="*/ 45427 w 512384"/>
                  <a:gd name="connsiteY392" fmla="*/ 38938 h 169025"/>
                  <a:gd name="connsiteX393" fmla="*/ 41592 w 512384"/>
                  <a:gd name="connsiteY393" fmla="*/ 40560 h 169025"/>
                  <a:gd name="connsiteX394" fmla="*/ 40855 w 512384"/>
                  <a:gd name="connsiteY394" fmla="*/ 42035 h 169025"/>
                  <a:gd name="connsiteX395" fmla="*/ 39822 w 512384"/>
                  <a:gd name="connsiteY395" fmla="*/ 43658 h 169025"/>
                  <a:gd name="connsiteX396" fmla="*/ 38643 w 512384"/>
                  <a:gd name="connsiteY396" fmla="*/ 44395 h 169025"/>
                  <a:gd name="connsiteX397" fmla="*/ 37758 w 512384"/>
                  <a:gd name="connsiteY397" fmla="*/ 44395 h 169025"/>
                  <a:gd name="connsiteX398" fmla="*/ 36873 w 512384"/>
                  <a:gd name="connsiteY398" fmla="*/ 43510 h 169025"/>
                  <a:gd name="connsiteX399" fmla="*/ 35398 w 512384"/>
                  <a:gd name="connsiteY399" fmla="*/ 42183 h 169025"/>
                  <a:gd name="connsiteX400" fmla="*/ 34218 w 512384"/>
                  <a:gd name="connsiteY400" fmla="*/ 41003 h 169025"/>
                  <a:gd name="connsiteX401" fmla="*/ 34513 w 512384"/>
                  <a:gd name="connsiteY401" fmla="*/ 39085 h 169025"/>
                  <a:gd name="connsiteX402" fmla="*/ 36725 w 512384"/>
                  <a:gd name="connsiteY402" fmla="*/ 36283 h 169025"/>
                  <a:gd name="connsiteX403" fmla="*/ 37020 w 512384"/>
                  <a:gd name="connsiteY403" fmla="*/ 34218 h 169025"/>
                  <a:gd name="connsiteX404" fmla="*/ 36725 w 512384"/>
                  <a:gd name="connsiteY404" fmla="*/ 30826 h 169025"/>
                  <a:gd name="connsiteX405" fmla="*/ 36135 w 512384"/>
                  <a:gd name="connsiteY405" fmla="*/ 28761 h 169025"/>
                  <a:gd name="connsiteX406" fmla="*/ 35545 w 512384"/>
                  <a:gd name="connsiteY406" fmla="*/ 28761 h 169025"/>
                  <a:gd name="connsiteX407" fmla="*/ 34513 w 512384"/>
                  <a:gd name="connsiteY407" fmla="*/ 28318 h 169025"/>
                  <a:gd name="connsiteX408" fmla="*/ 31563 w 512384"/>
                  <a:gd name="connsiteY408" fmla="*/ 28613 h 169025"/>
                  <a:gd name="connsiteX409" fmla="*/ 30088 w 512384"/>
                  <a:gd name="connsiteY409" fmla="*/ 26401 h 169025"/>
                  <a:gd name="connsiteX410" fmla="*/ 29498 w 512384"/>
                  <a:gd name="connsiteY410" fmla="*/ 23894 h 169025"/>
                  <a:gd name="connsiteX411" fmla="*/ 28466 w 512384"/>
                  <a:gd name="connsiteY411" fmla="*/ 23009 h 169025"/>
                  <a:gd name="connsiteX412" fmla="*/ 27433 w 512384"/>
                  <a:gd name="connsiteY412" fmla="*/ 22419 h 169025"/>
                  <a:gd name="connsiteX413" fmla="*/ 25221 w 512384"/>
                  <a:gd name="connsiteY413" fmla="*/ 23304 h 169025"/>
                  <a:gd name="connsiteX414" fmla="*/ 23451 w 512384"/>
                  <a:gd name="connsiteY414" fmla="*/ 22861 h 169025"/>
                  <a:gd name="connsiteX415" fmla="*/ 17699 w 512384"/>
                  <a:gd name="connsiteY415" fmla="*/ 20649 h 169025"/>
                  <a:gd name="connsiteX416" fmla="*/ 15486 w 512384"/>
                  <a:gd name="connsiteY416" fmla="*/ 17256 h 169025"/>
                  <a:gd name="connsiteX417" fmla="*/ 14307 w 512384"/>
                  <a:gd name="connsiteY417" fmla="*/ 17256 h 169025"/>
                  <a:gd name="connsiteX418" fmla="*/ 13274 w 512384"/>
                  <a:gd name="connsiteY418" fmla="*/ 17551 h 169025"/>
                  <a:gd name="connsiteX419" fmla="*/ 12832 w 512384"/>
                  <a:gd name="connsiteY419" fmla="*/ 18289 h 169025"/>
                  <a:gd name="connsiteX420" fmla="*/ 12242 w 512384"/>
                  <a:gd name="connsiteY420" fmla="*/ 22271 h 169025"/>
                  <a:gd name="connsiteX421" fmla="*/ 11799 w 512384"/>
                  <a:gd name="connsiteY421" fmla="*/ 23451 h 169025"/>
                  <a:gd name="connsiteX422" fmla="*/ 12832 w 512384"/>
                  <a:gd name="connsiteY422" fmla="*/ 26548 h 169025"/>
                  <a:gd name="connsiteX423" fmla="*/ 15634 w 512384"/>
                  <a:gd name="connsiteY423" fmla="*/ 30236 h 169025"/>
                  <a:gd name="connsiteX424" fmla="*/ 17699 w 512384"/>
                  <a:gd name="connsiteY424" fmla="*/ 35398 h 169025"/>
                  <a:gd name="connsiteX425" fmla="*/ 18436 w 512384"/>
                  <a:gd name="connsiteY425" fmla="*/ 40708 h 169025"/>
                  <a:gd name="connsiteX426" fmla="*/ 17846 w 512384"/>
                  <a:gd name="connsiteY426" fmla="*/ 45722 h 169025"/>
                  <a:gd name="connsiteX427" fmla="*/ 20944 w 512384"/>
                  <a:gd name="connsiteY427" fmla="*/ 59881 h 169025"/>
                  <a:gd name="connsiteX428" fmla="*/ 24631 w 512384"/>
                  <a:gd name="connsiteY428" fmla="*/ 70058 h 169025"/>
                  <a:gd name="connsiteX429" fmla="*/ 24631 w 512384"/>
                  <a:gd name="connsiteY429" fmla="*/ 77286 h 169025"/>
                  <a:gd name="connsiteX430" fmla="*/ 25811 w 512384"/>
                  <a:gd name="connsiteY430" fmla="*/ 81120 h 169025"/>
                  <a:gd name="connsiteX431" fmla="*/ 28466 w 512384"/>
                  <a:gd name="connsiteY431" fmla="*/ 84513 h 169025"/>
                  <a:gd name="connsiteX432" fmla="*/ 29351 w 512384"/>
                  <a:gd name="connsiteY432" fmla="*/ 86430 h 169025"/>
                  <a:gd name="connsiteX433" fmla="*/ 28318 w 512384"/>
                  <a:gd name="connsiteY433" fmla="*/ 87020 h 169025"/>
                  <a:gd name="connsiteX434" fmla="*/ 27286 w 512384"/>
                  <a:gd name="connsiteY434" fmla="*/ 87905 h 169025"/>
                  <a:gd name="connsiteX435" fmla="*/ 29056 w 512384"/>
                  <a:gd name="connsiteY435" fmla="*/ 90560 h 169025"/>
                  <a:gd name="connsiteX436" fmla="*/ 30826 w 512384"/>
                  <a:gd name="connsiteY436" fmla="*/ 92772 h 169025"/>
                  <a:gd name="connsiteX437" fmla="*/ 35398 w 512384"/>
                  <a:gd name="connsiteY437" fmla="*/ 96754 h 169025"/>
                  <a:gd name="connsiteX438" fmla="*/ 37758 w 512384"/>
                  <a:gd name="connsiteY438" fmla="*/ 100737 h 169025"/>
                  <a:gd name="connsiteX439" fmla="*/ 42625 w 512384"/>
                  <a:gd name="connsiteY439" fmla="*/ 106489 h 169025"/>
                  <a:gd name="connsiteX440" fmla="*/ 43362 w 512384"/>
                  <a:gd name="connsiteY440" fmla="*/ 109438 h 169025"/>
                  <a:gd name="connsiteX441" fmla="*/ 43952 w 512384"/>
                  <a:gd name="connsiteY441" fmla="*/ 112831 h 169025"/>
                  <a:gd name="connsiteX442" fmla="*/ 42477 w 512384"/>
                  <a:gd name="connsiteY442" fmla="*/ 116076 h 169025"/>
                  <a:gd name="connsiteX443" fmla="*/ 43952 w 512384"/>
                  <a:gd name="connsiteY443" fmla="*/ 117256 h 169025"/>
                  <a:gd name="connsiteX444" fmla="*/ 45427 w 512384"/>
                  <a:gd name="connsiteY444" fmla="*/ 117846 h 169025"/>
                  <a:gd name="connsiteX445" fmla="*/ 48377 w 512384"/>
                  <a:gd name="connsiteY445" fmla="*/ 121238 h 169025"/>
                  <a:gd name="connsiteX446" fmla="*/ 55162 w 512384"/>
                  <a:gd name="connsiteY446" fmla="*/ 124040 h 169025"/>
                  <a:gd name="connsiteX447" fmla="*/ 57964 w 512384"/>
                  <a:gd name="connsiteY447" fmla="*/ 127285 h 169025"/>
                  <a:gd name="connsiteX448" fmla="*/ 64601 w 512384"/>
                  <a:gd name="connsiteY448" fmla="*/ 132447 h 169025"/>
                  <a:gd name="connsiteX449" fmla="*/ 75073 w 512384"/>
                  <a:gd name="connsiteY449" fmla="*/ 137757 h 169025"/>
                  <a:gd name="connsiteX450" fmla="*/ 79792 w 512384"/>
                  <a:gd name="connsiteY450" fmla="*/ 142624 h 169025"/>
                  <a:gd name="connsiteX451" fmla="*/ 84217 w 512384"/>
                  <a:gd name="connsiteY451" fmla="*/ 144246 h 169025"/>
                  <a:gd name="connsiteX452" fmla="*/ 96164 w 512384"/>
                  <a:gd name="connsiteY452" fmla="*/ 150589 h 169025"/>
                  <a:gd name="connsiteX453" fmla="*/ 97344 w 512384"/>
                  <a:gd name="connsiteY453" fmla="*/ 151916 h 169025"/>
                  <a:gd name="connsiteX454" fmla="*/ 98082 w 512384"/>
                  <a:gd name="connsiteY454" fmla="*/ 153686 h 169025"/>
                  <a:gd name="connsiteX455" fmla="*/ 99409 w 512384"/>
                  <a:gd name="connsiteY455" fmla="*/ 156341 h 169025"/>
                  <a:gd name="connsiteX456" fmla="*/ 101179 w 512384"/>
                  <a:gd name="connsiteY456" fmla="*/ 156341 h 169025"/>
                  <a:gd name="connsiteX457" fmla="*/ 105014 w 512384"/>
                  <a:gd name="connsiteY457" fmla="*/ 153243 h 169025"/>
                  <a:gd name="connsiteX458" fmla="*/ 108259 w 512384"/>
                  <a:gd name="connsiteY458" fmla="*/ 152506 h 169025"/>
                  <a:gd name="connsiteX459" fmla="*/ 110766 w 512384"/>
                  <a:gd name="connsiteY459" fmla="*/ 153243 h 169025"/>
                  <a:gd name="connsiteX460" fmla="*/ 112831 w 512384"/>
                  <a:gd name="connsiteY460" fmla="*/ 153243 h 169025"/>
                  <a:gd name="connsiteX461" fmla="*/ 112831 w 512384"/>
                  <a:gd name="connsiteY461" fmla="*/ 150589 h 169025"/>
                  <a:gd name="connsiteX462" fmla="*/ 112535 w 512384"/>
                  <a:gd name="connsiteY462" fmla="*/ 148671 h 169025"/>
                  <a:gd name="connsiteX463" fmla="*/ 113421 w 512384"/>
                  <a:gd name="connsiteY463" fmla="*/ 149851 h 169025"/>
                  <a:gd name="connsiteX464" fmla="*/ 115043 w 512384"/>
                  <a:gd name="connsiteY464" fmla="*/ 151179 h 169025"/>
                  <a:gd name="connsiteX465" fmla="*/ 115633 w 512384"/>
                  <a:gd name="connsiteY465" fmla="*/ 152211 h 169025"/>
                  <a:gd name="connsiteX466" fmla="*/ 115633 w 512384"/>
                  <a:gd name="connsiteY466" fmla="*/ 153243 h 169025"/>
                  <a:gd name="connsiteX467" fmla="*/ 116076 w 512384"/>
                  <a:gd name="connsiteY467" fmla="*/ 154128 h 169025"/>
                  <a:gd name="connsiteX468" fmla="*/ 117698 w 512384"/>
                  <a:gd name="connsiteY468" fmla="*/ 155308 h 169025"/>
                  <a:gd name="connsiteX469" fmla="*/ 119615 w 512384"/>
                  <a:gd name="connsiteY469" fmla="*/ 154718 h 169025"/>
                  <a:gd name="connsiteX470" fmla="*/ 120352 w 512384"/>
                  <a:gd name="connsiteY470" fmla="*/ 153981 h 169025"/>
                  <a:gd name="connsiteX471" fmla="*/ 120352 w 512384"/>
                  <a:gd name="connsiteY471" fmla="*/ 152359 h 169025"/>
                  <a:gd name="connsiteX472" fmla="*/ 118730 w 512384"/>
                  <a:gd name="connsiteY472" fmla="*/ 146016 h 169025"/>
                  <a:gd name="connsiteX473" fmla="*/ 112241 w 512384"/>
                  <a:gd name="connsiteY473" fmla="*/ 132005 h 169025"/>
                  <a:gd name="connsiteX474" fmla="*/ 15486 w 512384"/>
                  <a:gd name="connsiteY474" fmla="*/ 49115 h 169025"/>
                  <a:gd name="connsiteX475" fmla="*/ 14454 w 512384"/>
                  <a:gd name="connsiteY475" fmla="*/ 49705 h 169025"/>
                  <a:gd name="connsiteX476" fmla="*/ 14159 w 512384"/>
                  <a:gd name="connsiteY476" fmla="*/ 53982 h 169025"/>
                  <a:gd name="connsiteX477" fmla="*/ 16076 w 512384"/>
                  <a:gd name="connsiteY477" fmla="*/ 54424 h 169025"/>
                  <a:gd name="connsiteX478" fmla="*/ 16666 w 512384"/>
                  <a:gd name="connsiteY478" fmla="*/ 53687 h 169025"/>
                  <a:gd name="connsiteX479" fmla="*/ 17994 w 512384"/>
                  <a:gd name="connsiteY479" fmla="*/ 50737 h 169025"/>
                  <a:gd name="connsiteX480" fmla="*/ 17256 w 512384"/>
                  <a:gd name="connsiteY480" fmla="*/ 50000 h 169025"/>
                  <a:gd name="connsiteX481" fmla="*/ 15634 w 512384"/>
                  <a:gd name="connsiteY481" fmla="*/ 49262 h 169025"/>
                  <a:gd name="connsiteX482" fmla="*/ 471824 w 512384"/>
                  <a:gd name="connsiteY482" fmla="*/ 80530 h 169025"/>
                  <a:gd name="connsiteX483" fmla="*/ 470644 w 512384"/>
                  <a:gd name="connsiteY483" fmla="*/ 80825 h 169025"/>
                  <a:gd name="connsiteX484" fmla="*/ 470644 w 512384"/>
                  <a:gd name="connsiteY484" fmla="*/ 82005 h 169025"/>
                  <a:gd name="connsiteX485" fmla="*/ 470349 w 512384"/>
                  <a:gd name="connsiteY485" fmla="*/ 82890 h 169025"/>
                  <a:gd name="connsiteX486" fmla="*/ 472857 w 512384"/>
                  <a:gd name="connsiteY486" fmla="*/ 82890 h 169025"/>
                  <a:gd name="connsiteX487" fmla="*/ 476544 w 512384"/>
                  <a:gd name="connsiteY487" fmla="*/ 82448 h 169025"/>
                  <a:gd name="connsiteX488" fmla="*/ 473299 w 512384"/>
                  <a:gd name="connsiteY488" fmla="*/ 80678 h 169025"/>
                  <a:gd name="connsiteX489" fmla="*/ 471972 w 512384"/>
                  <a:gd name="connsiteY489" fmla="*/ 80383 h 169025"/>
                  <a:gd name="connsiteX490" fmla="*/ 43805 w 512384"/>
                  <a:gd name="connsiteY490" fmla="*/ 112093 h 169025"/>
                  <a:gd name="connsiteX491" fmla="*/ 43362 w 512384"/>
                  <a:gd name="connsiteY491" fmla="*/ 111651 h 169025"/>
                  <a:gd name="connsiteX492" fmla="*/ 42330 w 512384"/>
                  <a:gd name="connsiteY492" fmla="*/ 112536 h 169025"/>
                  <a:gd name="connsiteX493" fmla="*/ 42035 w 512384"/>
                  <a:gd name="connsiteY493" fmla="*/ 113421 h 169025"/>
                  <a:gd name="connsiteX494" fmla="*/ 42035 w 512384"/>
                  <a:gd name="connsiteY494" fmla="*/ 114158 h 169025"/>
                  <a:gd name="connsiteX495" fmla="*/ 43362 w 512384"/>
                  <a:gd name="connsiteY495" fmla="*/ 113716 h 169025"/>
                  <a:gd name="connsiteX496" fmla="*/ 43657 w 512384"/>
                  <a:gd name="connsiteY496" fmla="*/ 112241 h 16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Lst>
                <a:rect l="l" t="t" r="r" b="b"/>
                <a:pathLst>
                  <a:path w="512384" h="169025">
                    <a:moveTo>
                      <a:pt x="305897" y="128465"/>
                    </a:moveTo>
                    <a:lnTo>
                      <a:pt x="306634" y="128170"/>
                    </a:lnTo>
                    <a:lnTo>
                      <a:pt x="306339" y="126990"/>
                    </a:lnTo>
                    <a:lnTo>
                      <a:pt x="306339" y="120500"/>
                    </a:lnTo>
                    <a:lnTo>
                      <a:pt x="305602" y="119026"/>
                    </a:lnTo>
                    <a:lnTo>
                      <a:pt x="305012" y="119026"/>
                    </a:lnTo>
                    <a:lnTo>
                      <a:pt x="304127" y="119615"/>
                    </a:lnTo>
                    <a:lnTo>
                      <a:pt x="304422" y="127432"/>
                    </a:lnTo>
                    <a:lnTo>
                      <a:pt x="305602" y="128317"/>
                    </a:lnTo>
                    <a:close/>
                    <a:moveTo>
                      <a:pt x="118140" y="120206"/>
                    </a:moveTo>
                    <a:lnTo>
                      <a:pt x="119468" y="119910"/>
                    </a:lnTo>
                    <a:lnTo>
                      <a:pt x="119468" y="118878"/>
                    </a:lnTo>
                    <a:lnTo>
                      <a:pt x="118435" y="116371"/>
                    </a:lnTo>
                    <a:lnTo>
                      <a:pt x="117993" y="116813"/>
                    </a:lnTo>
                    <a:lnTo>
                      <a:pt x="116960" y="119173"/>
                    </a:lnTo>
                    <a:lnTo>
                      <a:pt x="117403" y="120206"/>
                    </a:lnTo>
                    <a:lnTo>
                      <a:pt x="118140" y="120206"/>
                    </a:lnTo>
                    <a:close/>
                    <a:moveTo>
                      <a:pt x="457075" y="4720"/>
                    </a:moveTo>
                    <a:lnTo>
                      <a:pt x="459582" y="4277"/>
                    </a:lnTo>
                    <a:lnTo>
                      <a:pt x="460320" y="3392"/>
                    </a:lnTo>
                    <a:lnTo>
                      <a:pt x="460615" y="1622"/>
                    </a:lnTo>
                    <a:lnTo>
                      <a:pt x="460172" y="0"/>
                    </a:lnTo>
                    <a:lnTo>
                      <a:pt x="457075" y="442"/>
                    </a:lnTo>
                    <a:lnTo>
                      <a:pt x="454863" y="2507"/>
                    </a:lnTo>
                    <a:lnTo>
                      <a:pt x="454863" y="4572"/>
                    </a:lnTo>
                    <a:lnTo>
                      <a:pt x="455305" y="6195"/>
                    </a:lnTo>
                    <a:lnTo>
                      <a:pt x="456928" y="4867"/>
                    </a:lnTo>
                    <a:close/>
                    <a:moveTo>
                      <a:pt x="4572" y="23599"/>
                    </a:moveTo>
                    <a:lnTo>
                      <a:pt x="2655" y="24484"/>
                    </a:lnTo>
                    <a:lnTo>
                      <a:pt x="1622" y="24041"/>
                    </a:lnTo>
                    <a:lnTo>
                      <a:pt x="0" y="24336"/>
                    </a:lnTo>
                    <a:lnTo>
                      <a:pt x="295" y="25664"/>
                    </a:lnTo>
                    <a:lnTo>
                      <a:pt x="1622" y="26401"/>
                    </a:lnTo>
                    <a:lnTo>
                      <a:pt x="2655" y="28318"/>
                    </a:lnTo>
                    <a:lnTo>
                      <a:pt x="3687" y="28318"/>
                    </a:lnTo>
                    <a:lnTo>
                      <a:pt x="4719" y="26991"/>
                    </a:lnTo>
                    <a:lnTo>
                      <a:pt x="5900" y="27433"/>
                    </a:lnTo>
                    <a:lnTo>
                      <a:pt x="6342" y="27139"/>
                    </a:lnTo>
                    <a:lnTo>
                      <a:pt x="7227" y="25959"/>
                    </a:lnTo>
                    <a:lnTo>
                      <a:pt x="5309" y="23156"/>
                    </a:lnTo>
                    <a:lnTo>
                      <a:pt x="4572" y="23746"/>
                    </a:lnTo>
                    <a:close/>
                    <a:moveTo>
                      <a:pt x="512384" y="51770"/>
                    </a:moveTo>
                    <a:lnTo>
                      <a:pt x="511500" y="50590"/>
                    </a:lnTo>
                    <a:lnTo>
                      <a:pt x="510319" y="50147"/>
                    </a:lnTo>
                    <a:lnTo>
                      <a:pt x="506927" y="50590"/>
                    </a:lnTo>
                    <a:lnTo>
                      <a:pt x="505747" y="50590"/>
                    </a:lnTo>
                    <a:lnTo>
                      <a:pt x="504567" y="50295"/>
                    </a:lnTo>
                    <a:lnTo>
                      <a:pt x="498225" y="46902"/>
                    </a:lnTo>
                    <a:lnTo>
                      <a:pt x="495128" y="46017"/>
                    </a:lnTo>
                    <a:lnTo>
                      <a:pt x="494243" y="43658"/>
                    </a:lnTo>
                    <a:lnTo>
                      <a:pt x="492916" y="42478"/>
                    </a:lnTo>
                    <a:lnTo>
                      <a:pt x="491441" y="41593"/>
                    </a:lnTo>
                    <a:lnTo>
                      <a:pt x="488786" y="40413"/>
                    </a:lnTo>
                    <a:lnTo>
                      <a:pt x="487458" y="40118"/>
                    </a:lnTo>
                    <a:lnTo>
                      <a:pt x="486131" y="40118"/>
                    </a:lnTo>
                    <a:lnTo>
                      <a:pt x="483329" y="41888"/>
                    </a:lnTo>
                    <a:lnTo>
                      <a:pt x="480379" y="42920"/>
                    </a:lnTo>
                    <a:lnTo>
                      <a:pt x="478904" y="42920"/>
                    </a:lnTo>
                    <a:lnTo>
                      <a:pt x="477724" y="41445"/>
                    </a:lnTo>
                    <a:lnTo>
                      <a:pt x="477724" y="41003"/>
                    </a:lnTo>
                    <a:lnTo>
                      <a:pt x="481559" y="39823"/>
                    </a:lnTo>
                    <a:lnTo>
                      <a:pt x="482739" y="39085"/>
                    </a:lnTo>
                    <a:lnTo>
                      <a:pt x="481264" y="35988"/>
                    </a:lnTo>
                    <a:lnTo>
                      <a:pt x="479789" y="34218"/>
                    </a:lnTo>
                    <a:lnTo>
                      <a:pt x="476987" y="36283"/>
                    </a:lnTo>
                    <a:lnTo>
                      <a:pt x="474922" y="37168"/>
                    </a:lnTo>
                    <a:lnTo>
                      <a:pt x="466662" y="38643"/>
                    </a:lnTo>
                    <a:lnTo>
                      <a:pt x="469759" y="37168"/>
                    </a:lnTo>
                    <a:lnTo>
                      <a:pt x="470497" y="35545"/>
                    </a:lnTo>
                    <a:lnTo>
                      <a:pt x="470497" y="33628"/>
                    </a:lnTo>
                    <a:lnTo>
                      <a:pt x="469759" y="30383"/>
                    </a:lnTo>
                    <a:lnTo>
                      <a:pt x="471824" y="28466"/>
                    </a:lnTo>
                    <a:lnTo>
                      <a:pt x="471824" y="26401"/>
                    </a:lnTo>
                    <a:lnTo>
                      <a:pt x="471087" y="24336"/>
                    </a:lnTo>
                    <a:lnTo>
                      <a:pt x="470497" y="23156"/>
                    </a:lnTo>
                    <a:lnTo>
                      <a:pt x="469612" y="22124"/>
                    </a:lnTo>
                    <a:lnTo>
                      <a:pt x="466662" y="20649"/>
                    </a:lnTo>
                    <a:lnTo>
                      <a:pt x="463565" y="19616"/>
                    </a:lnTo>
                    <a:lnTo>
                      <a:pt x="461353" y="17994"/>
                    </a:lnTo>
                    <a:lnTo>
                      <a:pt x="460320" y="15192"/>
                    </a:lnTo>
                    <a:lnTo>
                      <a:pt x="460025" y="13864"/>
                    </a:lnTo>
                    <a:lnTo>
                      <a:pt x="460025" y="11652"/>
                    </a:lnTo>
                    <a:lnTo>
                      <a:pt x="459582" y="11062"/>
                    </a:lnTo>
                    <a:lnTo>
                      <a:pt x="456928" y="10324"/>
                    </a:lnTo>
                    <a:lnTo>
                      <a:pt x="455600" y="11652"/>
                    </a:lnTo>
                    <a:lnTo>
                      <a:pt x="453978" y="14749"/>
                    </a:lnTo>
                    <a:lnTo>
                      <a:pt x="451176" y="18289"/>
                    </a:lnTo>
                    <a:lnTo>
                      <a:pt x="448521" y="19616"/>
                    </a:lnTo>
                    <a:lnTo>
                      <a:pt x="447931" y="19616"/>
                    </a:lnTo>
                    <a:lnTo>
                      <a:pt x="448373" y="17404"/>
                    </a:lnTo>
                    <a:lnTo>
                      <a:pt x="449258" y="15339"/>
                    </a:lnTo>
                    <a:lnTo>
                      <a:pt x="449258" y="13864"/>
                    </a:lnTo>
                    <a:lnTo>
                      <a:pt x="448963" y="10619"/>
                    </a:lnTo>
                    <a:lnTo>
                      <a:pt x="447488" y="9587"/>
                    </a:lnTo>
                    <a:lnTo>
                      <a:pt x="446751" y="9882"/>
                    </a:lnTo>
                    <a:lnTo>
                      <a:pt x="441294" y="20206"/>
                    </a:lnTo>
                    <a:lnTo>
                      <a:pt x="440114" y="21829"/>
                    </a:lnTo>
                    <a:lnTo>
                      <a:pt x="430822" y="32006"/>
                    </a:lnTo>
                    <a:lnTo>
                      <a:pt x="430084" y="35250"/>
                    </a:lnTo>
                    <a:lnTo>
                      <a:pt x="428757" y="38348"/>
                    </a:lnTo>
                    <a:lnTo>
                      <a:pt x="425069" y="42478"/>
                    </a:lnTo>
                    <a:lnTo>
                      <a:pt x="424037" y="45427"/>
                    </a:lnTo>
                    <a:lnTo>
                      <a:pt x="421972" y="47492"/>
                    </a:lnTo>
                    <a:lnTo>
                      <a:pt x="419022" y="47492"/>
                    </a:lnTo>
                    <a:lnTo>
                      <a:pt x="417400" y="47197"/>
                    </a:lnTo>
                    <a:lnTo>
                      <a:pt x="416810" y="45722"/>
                    </a:lnTo>
                    <a:lnTo>
                      <a:pt x="415630" y="46607"/>
                    </a:lnTo>
                    <a:lnTo>
                      <a:pt x="412091" y="50590"/>
                    </a:lnTo>
                    <a:lnTo>
                      <a:pt x="412091" y="52802"/>
                    </a:lnTo>
                    <a:lnTo>
                      <a:pt x="413270" y="54719"/>
                    </a:lnTo>
                    <a:lnTo>
                      <a:pt x="416220" y="56342"/>
                    </a:lnTo>
                    <a:lnTo>
                      <a:pt x="415483" y="58997"/>
                    </a:lnTo>
                    <a:lnTo>
                      <a:pt x="414598" y="60176"/>
                    </a:lnTo>
                    <a:lnTo>
                      <a:pt x="412238" y="62241"/>
                    </a:lnTo>
                    <a:lnTo>
                      <a:pt x="410910" y="63126"/>
                    </a:lnTo>
                    <a:lnTo>
                      <a:pt x="404716" y="64011"/>
                    </a:lnTo>
                    <a:lnTo>
                      <a:pt x="405453" y="64896"/>
                    </a:lnTo>
                    <a:lnTo>
                      <a:pt x="407076" y="67846"/>
                    </a:lnTo>
                    <a:lnTo>
                      <a:pt x="408108" y="70943"/>
                    </a:lnTo>
                    <a:lnTo>
                      <a:pt x="408403" y="75516"/>
                    </a:lnTo>
                    <a:lnTo>
                      <a:pt x="409583" y="77433"/>
                    </a:lnTo>
                    <a:lnTo>
                      <a:pt x="409583" y="77875"/>
                    </a:lnTo>
                    <a:lnTo>
                      <a:pt x="408698" y="78170"/>
                    </a:lnTo>
                    <a:lnTo>
                      <a:pt x="407518" y="78170"/>
                    </a:lnTo>
                    <a:lnTo>
                      <a:pt x="405601" y="77875"/>
                    </a:lnTo>
                    <a:lnTo>
                      <a:pt x="403978" y="77138"/>
                    </a:lnTo>
                    <a:lnTo>
                      <a:pt x="402503" y="72123"/>
                    </a:lnTo>
                    <a:lnTo>
                      <a:pt x="401914" y="69321"/>
                    </a:lnTo>
                    <a:lnTo>
                      <a:pt x="401914" y="63864"/>
                    </a:lnTo>
                    <a:lnTo>
                      <a:pt x="399701" y="65044"/>
                    </a:lnTo>
                    <a:lnTo>
                      <a:pt x="397636" y="66519"/>
                    </a:lnTo>
                    <a:lnTo>
                      <a:pt x="395571" y="67699"/>
                    </a:lnTo>
                    <a:lnTo>
                      <a:pt x="394539" y="68584"/>
                    </a:lnTo>
                    <a:lnTo>
                      <a:pt x="394834" y="69911"/>
                    </a:lnTo>
                    <a:lnTo>
                      <a:pt x="395276" y="72861"/>
                    </a:lnTo>
                    <a:lnTo>
                      <a:pt x="395571" y="75221"/>
                    </a:lnTo>
                    <a:lnTo>
                      <a:pt x="396309" y="76106"/>
                    </a:lnTo>
                    <a:lnTo>
                      <a:pt x="396899" y="76990"/>
                    </a:lnTo>
                    <a:lnTo>
                      <a:pt x="396604" y="78023"/>
                    </a:lnTo>
                    <a:lnTo>
                      <a:pt x="395424" y="79940"/>
                    </a:lnTo>
                    <a:lnTo>
                      <a:pt x="396161" y="80383"/>
                    </a:lnTo>
                    <a:lnTo>
                      <a:pt x="395276" y="82890"/>
                    </a:lnTo>
                    <a:lnTo>
                      <a:pt x="393949" y="84807"/>
                    </a:lnTo>
                    <a:lnTo>
                      <a:pt x="392032" y="86282"/>
                    </a:lnTo>
                    <a:lnTo>
                      <a:pt x="390852" y="86578"/>
                    </a:lnTo>
                    <a:lnTo>
                      <a:pt x="389967" y="85987"/>
                    </a:lnTo>
                    <a:lnTo>
                      <a:pt x="388344" y="84365"/>
                    </a:lnTo>
                    <a:lnTo>
                      <a:pt x="386574" y="82005"/>
                    </a:lnTo>
                    <a:lnTo>
                      <a:pt x="385837" y="80678"/>
                    </a:lnTo>
                    <a:lnTo>
                      <a:pt x="383330" y="80678"/>
                    </a:lnTo>
                    <a:lnTo>
                      <a:pt x="382445" y="79350"/>
                    </a:lnTo>
                    <a:lnTo>
                      <a:pt x="382445" y="78023"/>
                    </a:lnTo>
                    <a:lnTo>
                      <a:pt x="381707" y="76548"/>
                    </a:lnTo>
                    <a:lnTo>
                      <a:pt x="380675" y="74926"/>
                    </a:lnTo>
                    <a:lnTo>
                      <a:pt x="379200" y="73598"/>
                    </a:lnTo>
                    <a:lnTo>
                      <a:pt x="377282" y="72566"/>
                    </a:lnTo>
                    <a:lnTo>
                      <a:pt x="376398" y="71828"/>
                    </a:lnTo>
                    <a:lnTo>
                      <a:pt x="376103" y="71828"/>
                    </a:lnTo>
                    <a:lnTo>
                      <a:pt x="375070" y="72271"/>
                    </a:lnTo>
                    <a:lnTo>
                      <a:pt x="374332" y="73008"/>
                    </a:lnTo>
                    <a:lnTo>
                      <a:pt x="374332" y="76253"/>
                    </a:lnTo>
                    <a:lnTo>
                      <a:pt x="373448" y="79645"/>
                    </a:lnTo>
                    <a:lnTo>
                      <a:pt x="372710" y="80825"/>
                    </a:lnTo>
                    <a:lnTo>
                      <a:pt x="367106" y="87167"/>
                    </a:lnTo>
                    <a:lnTo>
                      <a:pt x="360173" y="93952"/>
                    </a:lnTo>
                    <a:lnTo>
                      <a:pt x="356929" y="98672"/>
                    </a:lnTo>
                    <a:lnTo>
                      <a:pt x="352209" y="104276"/>
                    </a:lnTo>
                    <a:lnTo>
                      <a:pt x="349702" y="107816"/>
                    </a:lnTo>
                    <a:lnTo>
                      <a:pt x="348227" y="108996"/>
                    </a:lnTo>
                    <a:lnTo>
                      <a:pt x="346457" y="109734"/>
                    </a:lnTo>
                    <a:lnTo>
                      <a:pt x="341737" y="111356"/>
                    </a:lnTo>
                    <a:lnTo>
                      <a:pt x="325513" y="115338"/>
                    </a:lnTo>
                    <a:lnTo>
                      <a:pt x="315336" y="116961"/>
                    </a:lnTo>
                    <a:lnTo>
                      <a:pt x="312534" y="117846"/>
                    </a:lnTo>
                    <a:lnTo>
                      <a:pt x="309584" y="119763"/>
                    </a:lnTo>
                    <a:lnTo>
                      <a:pt x="307814" y="122565"/>
                    </a:lnTo>
                    <a:lnTo>
                      <a:pt x="307814" y="129202"/>
                    </a:lnTo>
                    <a:lnTo>
                      <a:pt x="306782" y="129497"/>
                    </a:lnTo>
                    <a:lnTo>
                      <a:pt x="305307" y="129497"/>
                    </a:lnTo>
                    <a:lnTo>
                      <a:pt x="303832" y="128760"/>
                    </a:lnTo>
                    <a:lnTo>
                      <a:pt x="302357" y="127727"/>
                    </a:lnTo>
                    <a:lnTo>
                      <a:pt x="301472" y="129202"/>
                    </a:lnTo>
                    <a:lnTo>
                      <a:pt x="301177" y="131415"/>
                    </a:lnTo>
                    <a:lnTo>
                      <a:pt x="301472" y="134070"/>
                    </a:lnTo>
                    <a:lnTo>
                      <a:pt x="303094" y="135545"/>
                    </a:lnTo>
                    <a:lnTo>
                      <a:pt x="302652" y="137462"/>
                    </a:lnTo>
                    <a:lnTo>
                      <a:pt x="301325" y="139527"/>
                    </a:lnTo>
                    <a:lnTo>
                      <a:pt x="300587" y="141739"/>
                    </a:lnTo>
                    <a:lnTo>
                      <a:pt x="300144" y="146016"/>
                    </a:lnTo>
                    <a:lnTo>
                      <a:pt x="298965" y="147491"/>
                    </a:lnTo>
                    <a:lnTo>
                      <a:pt x="297342" y="148819"/>
                    </a:lnTo>
                    <a:lnTo>
                      <a:pt x="296900" y="150736"/>
                    </a:lnTo>
                    <a:lnTo>
                      <a:pt x="297637" y="152654"/>
                    </a:lnTo>
                    <a:lnTo>
                      <a:pt x="299407" y="153686"/>
                    </a:lnTo>
                    <a:lnTo>
                      <a:pt x="302062" y="155013"/>
                    </a:lnTo>
                    <a:lnTo>
                      <a:pt x="299997" y="155308"/>
                    </a:lnTo>
                    <a:lnTo>
                      <a:pt x="298817" y="155013"/>
                    </a:lnTo>
                    <a:lnTo>
                      <a:pt x="294687" y="152063"/>
                    </a:lnTo>
                    <a:lnTo>
                      <a:pt x="293508" y="151621"/>
                    </a:lnTo>
                    <a:lnTo>
                      <a:pt x="290558" y="151916"/>
                    </a:lnTo>
                    <a:lnTo>
                      <a:pt x="287755" y="151179"/>
                    </a:lnTo>
                    <a:lnTo>
                      <a:pt x="280528" y="147196"/>
                    </a:lnTo>
                    <a:lnTo>
                      <a:pt x="279201" y="146754"/>
                    </a:lnTo>
                    <a:lnTo>
                      <a:pt x="277873" y="147196"/>
                    </a:lnTo>
                    <a:lnTo>
                      <a:pt x="273006" y="147196"/>
                    </a:lnTo>
                    <a:lnTo>
                      <a:pt x="269614" y="146754"/>
                    </a:lnTo>
                    <a:lnTo>
                      <a:pt x="266516" y="145574"/>
                    </a:lnTo>
                    <a:lnTo>
                      <a:pt x="262682" y="143214"/>
                    </a:lnTo>
                    <a:lnTo>
                      <a:pt x="262092" y="142477"/>
                    </a:lnTo>
                    <a:lnTo>
                      <a:pt x="260322" y="138937"/>
                    </a:lnTo>
                    <a:lnTo>
                      <a:pt x="257962" y="142329"/>
                    </a:lnTo>
                    <a:lnTo>
                      <a:pt x="258257" y="143509"/>
                    </a:lnTo>
                    <a:lnTo>
                      <a:pt x="258847" y="144541"/>
                    </a:lnTo>
                    <a:lnTo>
                      <a:pt x="260617" y="145279"/>
                    </a:lnTo>
                    <a:lnTo>
                      <a:pt x="261059" y="149409"/>
                    </a:lnTo>
                    <a:lnTo>
                      <a:pt x="263124" y="151769"/>
                    </a:lnTo>
                    <a:lnTo>
                      <a:pt x="265337" y="153981"/>
                    </a:lnTo>
                    <a:lnTo>
                      <a:pt x="266959" y="155013"/>
                    </a:lnTo>
                    <a:lnTo>
                      <a:pt x="268729" y="156636"/>
                    </a:lnTo>
                    <a:lnTo>
                      <a:pt x="269909" y="158111"/>
                    </a:lnTo>
                    <a:lnTo>
                      <a:pt x="271236" y="159291"/>
                    </a:lnTo>
                    <a:lnTo>
                      <a:pt x="273154" y="160471"/>
                    </a:lnTo>
                    <a:lnTo>
                      <a:pt x="278463" y="165485"/>
                    </a:lnTo>
                    <a:lnTo>
                      <a:pt x="280676" y="166960"/>
                    </a:lnTo>
                    <a:lnTo>
                      <a:pt x="282298" y="168435"/>
                    </a:lnTo>
                    <a:lnTo>
                      <a:pt x="283478" y="169025"/>
                    </a:lnTo>
                    <a:lnTo>
                      <a:pt x="286280" y="168583"/>
                    </a:lnTo>
                    <a:lnTo>
                      <a:pt x="294687" y="164895"/>
                    </a:lnTo>
                    <a:lnTo>
                      <a:pt x="296162" y="164600"/>
                    </a:lnTo>
                    <a:lnTo>
                      <a:pt x="298965" y="164010"/>
                    </a:lnTo>
                    <a:lnTo>
                      <a:pt x="303832" y="164010"/>
                    </a:lnTo>
                    <a:lnTo>
                      <a:pt x="308994" y="165485"/>
                    </a:lnTo>
                    <a:lnTo>
                      <a:pt x="310617" y="165485"/>
                    </a:lnTo>
                    <a:lnTo>
                      <a:pt x="312239" y="164748"/>
                    </a:lnTo>
                    <a:lnTo>
                      <a:pt x="314451" y="164748"/>
                    </a:lnTo>
                    <a:lnTo>
                      <a:pt x="316516" y="165338"/>
                    </a:lnTo>
                    <a:lnTo>
                      <a:pt x="317549" y="165043"/>
                    </a:lnTo>
                    <a:lnTo>
                      <a:pt x="320498" y="162388"/>
                    </a:lnTo>
                    <a:lnTo>
                      <a:pt x="324628" y="161651"/>
                    </a:lnTo>
                    <a:lnTo>
                      <a:pt x="325955" y="158996"/>
                    </a:lnTo>
                    <a:lnTo>
                      <a:pt x="326988" y="156488"/>
                    </a:lnTo>
                    <a:lnTo>
                      <a:pt x="327430" y="153834"/>
                    </a:lnTo>
                    <a:lnTo>
                      <a:pt x="329200" y="152801"/>
                    </a:lnTo>
                    <a:lnTo>
                      <a:pt x="331560" y="151916"/>
                    </a:lnTo>
                    <a:lnTo>
                      <a:pt x="335100" y="150736"/>
                    </a:lnTo>
                    <a:lnTo>
                      <a:pt x="347342" y="150736"/>
                    </a:lnTo>
                    <a:lnTo>
                      <a:pt x="348521" y="151031"/>
                    </a:lnTo>
                    <a:lnTo>
                      <a:pt x="348817" y="152359"/>
                    </a:lnTo>
                    <a:lnTo>
                      <a:pt x="348521" y="153391"/>
                    </a:lnTo>
                    <a:lnTo>
                      <a:pt x="348964" y="153981"/>
                    </a:lnTo>
                    <a:lnTo>
                      <a:pt x="350587" y="153981"/>
                    </a:lnTo>
                    <a:lnTo>
                      <a:pt x="352062" y="154718"/>
                    </a:lnTo>
                    <a:lnTo>
                      <a:pt x="358109" y="156783"/>
                    </a:lnTo>
                    <a:lnTo>
                      <a:pt x="360763" y="157373"/>
                    </a:lnTo>
                    <a:lnTo>
                      <a:pt x="362238" y="157373"/>
                    </a:lnTo>
                    <a:lnTo>
                      <a:pt x="365041" y="159143"/>
                    </a:lnTo>
                    <a:lnTo>
                      <a:pt x="366663" y="158553"/>
                    </a:lnTo>
                    <a:lnTo>
                      <a:pt x="368728" y="157226"/>
                    </a:lnTo>
                    <a:lnTo>
                      <a:pt x="370645" y="155456"/>
                    </a:lnTo>
                    <a:lnTo>
                      <a:pt x="372415" y="153981"/>
                    </a:lnTo>
                    <a:lnTo>
                      <a:pt x="374923" y="153391"/>
                    </a:lnTo>
                    <a:lnTo>
                      <a:pt x="378167" y="153391"/>
                    </a:lnTo>
                    <a:lnTo>
                      <a:pt x="382002" y="152949"/>
                    </a:lnTo>
                    <a:lnTo>
                      <a:pt x="384952" y="152211"/>
                    </a:lnTo>
                    <a:lnTo>
                      <a:pt x="388197" y="153391"/>
                    </a:lnTo>
                    <a:lnTo>
                      <a:pt x="389082" y="152949"/>
                    </a:lnTo>
                    <a:lnTo>
                      <a:pt x="389672" y="151769"/>
                    </a:lnTo>
                    <a:lnTo>
                      <a:pt x="391294" y="149114"/>
                    </a:lnTo>
                    <a:lnTo>
                      <a:pt x="392032" y="147344"/>
                    </a:lnTo>
                    <a:lnTo>
                      <a:pt x="392622" y="143952"/>
                    </a:lnTo>
                    <a:lnTo>
                      <a:pt x="393064" y="143066"/>
                    </a:lnTo>
                    <a:lnTo>
                      <a:pt x="394244" y="142624"/>
                    </a:lnTo>
                    <a:lnTo>
                      <a:pt x="395571" y="142034"/>
                    </a:lnTo>
                    <a:lnTo>
                      <a:pt x="395866" y="141002"/>
                    </a:lnTo>
                    <a:lnTo>
                      <a:pt x="396309" y="139822"/>
                    </a:lnTo>
                    <a:lnTo>
                      <a:pt x="395866" y="138789"/>
                    </a:lnTo>
                    <a:lnTo>
                      <a:pt x="395129" y="137904"/>
                    </a:lnTo>
                    <a:lnTo>
                      <a:pt x="394391" y="134955"/>
                    </a:lnTo>
                    <a:lnTo>
                      <a:pt x="394686" y="133627"/>
                    </a:lnTo>
                    <a:lnTo>
                      <a:pt x="395129" y="132595"/>
                    </a:lnTo>
                    <a:lnTo>
                      <a:pt x="396456" y="132152"/>
                    </a:lnTo>
                    <a:lnTo>
                      <a:pt x="399996" y="130087"/>
                    </a:lnTo>
                    <a:lnTo>
                      <a:pt x="403093" y="127580"/>
                    </a:lnTo>
                    <a:lnTo>
                      <a:pt x="404716" y="126400"/>
                    </a:lnTo>
                    <a:lnTo>
                      <a:pt x="405453" y="125663"/>
                    </a:lnTo>
                    <a:lnTo>
                      <a:pt x="405453" y="124483"/>
                    </a:lnTo>
                    <a:lnTo>
                      <a:pt x="404126" y="123303"/>
                    </a:lnTo>
                    <a:lnTo>
                      <a:pt x="402799" y="122713"/>
                    </a:lnTo>
                    <a:lnTo>
                      <a:pt x="402799" y="120353"/>
                    </a:lnTo>
                    <a:lnTo>
                      <a:pt x="403093" y="119468"/>
                    </a:lnTo>
                    <a:lnTo>
                      <a:pt x="403093" y="117256"/>
                    </a:lnTo>
                    <a:lnTo>
                      <a:pt x="403684" y="115928"/>
                    </a:lnTo>
                    <a:lnTo>
                      <a:pt x="405601" y="113863"/>
                    </a:lnTo>
                    <a:lnTo>
                      <a:pt x="407076" y="112536"/>
                    </a:lnTo>
                    <a:lnTo>
                      <a:pt x="408698" y="113421"/>
                    </a:lnTo>
                    <a:lnTo>
                      <a:pt x="410616" y="112978"/>
                    </a:lnTo>
                    <a:lnTo>
                      <a:pt x="412385" y="112241"/>
                    </a:lnTo>
                    <a:lnTo>
                      <a:pt x="413418" y="109734"/>
                    </a:lnTo>
                    <a:lnTo>
                      <a:pt x="413418" y="107669"/>
                    </a:lnTo>
                    <a:lnTo>
                      <a:pt x="414008" y="104129"/>
                    </a:lnTo>
                    <a:lnTo>
                      <a:pt x="414008" y="103686"/>
                    </a:lnTo>
                    <a:lnTo>
                      <a:pt x="415335" y="101474"/>
                    </a:lnTo>
                    <a:lnTo>
                      <a:pt x="415335" y="99999"/>
                    </a:lnTo>
                    <a:lnTo>
                      <a:pt x="414745" y="96607"/>
                    </a:lnTo>
                    <a:lnTo>
                      <a:pt x="415188" y="93952"/>
                    </a:lnTo>
                    <a:lnTo>
                      <a:pt x="415188" y="88642"/>
                    </a:lnTo>
                    <a:lnTo>
                      <a:pt x="416073" y="87757"/>
                    </a:lnTo>
                    <a:lnTo>
                      <a:pt x="416958" y="84955"/>
                    </a:lnTo>
                    <a:lnTo>
                      <a:pt x="418285" y="82005"/>
                    </a:lnTo>
                    <a:lnTo>
                      <a:pt x="420940" y="80383"/>
                    </a:lnTo>
                    <a:lnTo>
                      <a:pt x="422415" y="78318"/>
                    </a:lnTo>
                    <a:lnTo>
                      <a:pt x="423005" y="77875"/>
                    </a:lnTo>
                    <a:lnTo>
                      <a:pt x="423890" y="77875"/>
                    </a:lnTo>
                    <a:lnTo>
                      <a:pt x="427135" y="79350"/>
                    </a:lnTo>
                    <a:lnTo>
                      <a:pt x="430084" y="77728"/>
                    </a:lnTo>
                    <a:lnTo>
                      <a:pt x="434952" y="77728"/>
                    </a:lnTo>
                    <a:lnTo>
                      <a:pt x="436131" y="78465"/>
                    </a:lnTo>
                    <a:lnTo>
                      <a:pt x="437311" y="78908"/>
                    </a:lnTo>
                    <a:lnTo>
                      <a:pt x="439966" y="77286"/>
                    </a:lnTo>
                    <a:lnTo>
                      <a:pt x="440999" y="77581"/>
                    </a:lnTo>
                    <a:lnTo>
                      <a:pt x="441884" y="78170"/>
                    </a:lnTo>
                    <a:lnTo>
                      <a:pt x="443211" y="78170"/>
                    </a:lnTo>
                    <a:lnTo>
                      <a:pt x="444686" y="77728"/>
                    </a:lnTo>
                    <a:lnTo>
                      <a:pt x="448521" y="78170"/>
                    </a:lnTo>
                    <a:lnTo>
                      <a:pt x="455305" y="78170"/>
                    </a:lnTo>
                    <a:lnTo>
                      <a:pt x="459878" y="79203"/>
                    </a:lnTo>
                    <a:lnTo>
                      <a:pt x="464450" y="82005"/>
                    </a:lnTo>
                    <a:lnTo>
                      <a:pt x="466662" y="82595"/>
                    </a:lnTo>
                    <a:lnTo>
                      <a:pt x="467695" y="82595"/>
                    </a:lnTo>
                    <a:lnTo>
                      <a:pt x="468432" y="81858"/>
                    </a:lnTo>
                    <a:lnTo>
                      <a:pt x="469612" y="79203"/>
                    </a:lnTo>
                    <a:lnTo>
                      <a:pt x="470792" y="78170"/>
                    </a:lnTo>
                    <a:lnTo>
                      <a:pt x="471972" y="78170"/>
                    </a:lnTo>
                    <a:lnTo>
                      <a:pt x="475954" y="80235"/>
                    </a:lnTo>
                    <a:lnTo>
                      <a:pt x="478904" y="80530"/>
                    </a:lnTo>
                    <a:lnTo>
                      <a:pt x="481706" y="79498"/>
                    </a:lnTo>
                    <a:lnTo>
                      <a:pt x="484656" y="78761"/>
                    </a:lnTo>
                    <a:lnTo>
                      <a:pt x="488196" y="78318"/>
                    </a:lnTo>
                    <a:lnTo>
                      <a:pt x="491736" y="77581"/>
                    </a:lnTo>
                    <a:lnTo>
                      <a:pt x="493063" y="77138"/>
                    </a:lnTo>
                    <a:lnTo>
                      <a:pt x="494096" y="76401"/>
                    </a:lnTo>
                    <a:lnTo>
                      <a:pt x="494391" y="75073"/>
                    </a:lnTo>
                    <a:lnTo>
                      <a:pt x="493506" y="74041"/>
                    </a:lnTo>
                    <a:lnTo>
                      <a:pt x="487311" y="69764"/>
                    </a:lnTo>
                    <a:lnTo>
                      <a:pt x="483624" y="65634"/>
                    </a:lnTo>
                    <a:lnTo>
                      <a:pt x="485541" y="61504"/>
                    </a:lnTo>
                    <a:lnTo>
                      <a:pt x="487164" y="60914"/>
                    </a:lnTo>
                    <a:lnTo>
                      <a:pt x="488786" y="60914"/>
                    </a:lnTo>
                    <a:lnTo>
                      <a:pt x="493211" y="62094"/>
                    </a:lnTo>
                    <a:lnTo>
                      <a:pt x="496308" y="62094"/>
                    </a:lnTo>
                    <a:lnTo>
                      <a:pt x="502650" y="60619"/>
                    </a:lnTo>
                    <a:lnTo>
                      <a:pt x="508402" y="58554"/>
                    </a:lnTo>
                    <a:lnTo>
                      <a:pt x="510615" y="57079"/>
                    </a:lnTo>
                    <a:lnTo>
                      <a:pt x="511352" y="56047"/>
                    </a:lnTo>
                    <a:lnTo>
                      <a:pt x="511647" y="54867"/>
                    </a:lnTo>
                    <a:lnTo>
                      <a:pt x="511647" y="51770"/>
                    </a:lnTo>
                    <a:close/>
                    <a:moveTo>
                      <a:pt x="112683" y="132447"/>
                    </a:moveTo>
                    <a:lnTo>
                      <a:pt x="109143" y="125958"/>
                    </a:lnTo>
                    <a:lnTo>
                      <a:pt x="108553" y="124040"/>
                    </a:lnTo>
                    <a:lnTo>
                      <a:pt x="101326" y="119026"/>
                    </a:lnTo>
                    <a:lnTo>
                      <a:pt x="99999" y="117403"/>
                    </a:lnTo>
                    <a:lnTo>
                      <a:pt x="98819" y="114896"/>
                    </a:lnTo>
                    <a:lnTo>
                      <a:pt x="98819" y="106341"/>
                    </a:lnTo>
                    <a:lnTo>
                      <a:pt x="98524" y="103244"/>
                    </a:lnTo>
                    <a:lnTo>
                      <a:pt x="99114" y="99557"/>
                    </a:lnTo>
                    <a:lnTo>
                      <a:pt x="97049" y="95575"/>
                    </a:lnTo>
                    <a:lnTo>
                      <a:pt x="96754" y="93067"/>
                    </a:lnTo>
                    <a:lnTo>
                      <a:pt x="98229" y="87610"/>
                    </a:lnTo>
                    <a:lnTo>
                      <a:pt x="99557" y="76843"/>
                    </a:lnTo>
                    <a:lnTo>
                      <a:pt x="99114" y="69616"/>
                    </a:lnTo>
                    <a:lnTo>
                      <a:pt x="98082" y="64896"/>
                    </a:lnTo>
                    <a:lnTo>
                      <a:pt x="92329" y="54129"/>
                    </a:lnTo>
                    <a:lnTo>
                      <a:pt x="89674" y="50295"/>
                    </a:lnTo>
                    <a:lnTo>
                      <a:pt x="86724" y="47197"/>
                    </a:lnTo>
                    <a:lnTo>
                      <a:pt x="84512" y="46165"/>
                    </a:lnTo>
                    <a:lnTo>
                      <a:pt x="81710" y="44100"/>
                    </a:lnTo>
                    <a:lnTo>
                      <a:pt x="75073" y="38495"/>
                    </a:lnTo>
                    <a:lnTo>
                      <a:pt x="70058" y="30383"/>
                    </a:lnTo>
                    <a:lnTo>
                      <a:pt x="68288" y="29498"/>
                    </a:lnTo>
                    <a:lnTo>
                      <a:pt x="63716" y="28466"/>
                    </a:lnTo>
                    <a:lnTo>
                      <a:pt x="62831" y="29941"/>
                    </a:lnTo>
                    <a:lnTo>
                      <a:pt x="62536" y="32301"/>
                    </a:lnTo>
                    <a:lnTo>
                      <a:pt x="59439" y="35398"/>
                    </a:lnTo>
                    <a:lnTo>
                      <a:pt x="58997" y="37168"/>
                    </a:lnTo>
                    <a:lnTo>
                      <a:pt x="57816" y="39380"/>
                    </a:lnTo>
                    <a:lnTo>
                      <a:pt x="55604" y="40560"/>
                    </a:lnTo>
                    <a:lnTo>
                      <a:pt x="53687" y="40855"/>
                    </a:lnTo>
                    <a:lnTo>
                      <a:pt x="52654" y="40855"/>
                    </a:lnTo>
                    <a:lnTo>
                      <a:pt x="51917" y="40265"/>
                    </a:lnTo>
                    <a:lnTo>
                      <a:pt x="50589" y="38200"/>
                    </a:lnTo>
                    <a:lnTo>
                      <a:pt x="49999" y="37610"/>
                    </a:lnTo>
                    <a:lnTo>
                      <a:pt x="49409" y="37610"/>
                    </a:lnTo>
                    <a:lnTo>
                      <a:pt x="45427" y="38938"/>
                    </a:lnTo>
                    <a:lnTo>
                      <a:pt x="41592" y="40560"/>
                    </a:lnTo>
                    <a:lnTo>
                      <a:pt x="40855" y="42035"/>
                    </a:lnTo>
                    <a:lnTo>
                      <a:pt x="39822" y="43658"/>
                    </a:lnTo>
                    <a:lnTo>
                      <a:pt x="38643" y="44395"/>
                    </a:lnTo>
                    <a:lnTo>
                      <a:pt x="37758" y="44395"/>
                    </a:lnTo>
                    <a:lnTo>
                      <a:pt x="36873" y="43510"/>
                    </a:lnTo>
                    <a:lnTo>
                      <a:pt x="35398" y="42183"/>
                    </a:lnTo>
                    <a:lnTo>
                      <a:pt x="34218" y="41003"/>
                    </a:lnTo>
                    <a:lnTo>
                      <a:pt x="34513" y="39085"/>
                    </a:lnTo>
                    <a:lnTo>
                      <a:pt x="36725" y="36283"/>
                    </a:lnTo>
                    <a:lnTo>
                      <a:pt x="37020" y="34218"/>
                    </a:lnTo>
                    <a:lnTo>
                      <a:pt x="36725" y="30826"/>
                    </a:lnTo>
                    <a:lnTo>
                      <a:pt x="36135" y="28761"/>
                    </a:lnTo>
                    <a:lnTo>
                      <a:pt x="35545" y="28761"/>
                    </a:lnTo>
                    <a:lnTo>
                      <a:pt x="34513" y="28318"/>
                    </a:lnTo>
                    <a:lnTo>
                      <a:pt x="31563" y="28613"/>
                    </a:lnTo>
                    <a:lnTo>
                      <a:pt x="30088" y="26401"/>
                    </a:lnTo>
                    <a:lnTo>
                      <a:pt x="29498" y="23894"/>
                    </a:lnTo>
                    <a:lnTo>
                      <a:pt x="28466" y="23009"/>
                    </a:lnTo>
                    <a:lnTo>
                      <a:pt x="27433" y="22419"/>
                    </a:lnTo>
                    <a:lnTo>
                      <a:pt x="25221" y="23304"/>
                    </a:lnTo>
                    <a:lnTo>
                      <a:pt x="23451" y="22861"/>
                    </a:lnTo>
                    <a:lnTo>
                      <a:pt x="17699" y="20649"/>
                    </a:lnTo>
                    <a:lnTo>
                      <a:pt x="15486" y="17256"/>
                    </a:lnTo>
                    <a:lnTo>
                      <a:pt x="14307" y="17256"/>
                    </a:lnTo>
                    <a:lnTo>
                      <a:pt x="13274" y="17551"/>
                    </a:lnTo>
                    <a:lnTo>
                      <a:pt x="12832" y="18289"/>
                    </a:lnTo>
                    <a:lnTo>
                      <a:pt x="12242" y="22271"/>
                    </a:lnTo>
                    <a:lnTo>
                      <a:pt x="11799" y="23451"/>
                    </a:lnTo>
                    <a:lnTo>
                      <a:pt x="12832" y="26548"/>
                    </a:lnTo>
                    <a:lnTo>
                      <a:pt x="15634" y="30236"/>
                    </a:lnTo>
                    <a:lnTo>
                      <a:pt x="17699" y="35398"/>
                    </a:lnTo>
                    <a:lnTo>
                      <a:pt x="18436" y="40708"/>
                    </a:lnTo>
                    <a:lnTo>
                      <a:pt x="17846" y="45722"/>
                    </a:lnTo>
                    <a:lnTo>
                      <a:pt x="20944" y="59881"/>
                    </a:lnTo>
                    <a:lnTo>
                      <a:pt x="24631" y="70058"/>
                    </a:lnTo>
                    <a:lnTo>
                      <a:pt x="24631" y="77286"/>
                    </a:lnTo>
                    <a:lnTo>
                      <a:pt x="25811" y="81120"/>
                    </a:lnTo>
                    <a:lnTo>
                      <a:pt x="28466" y="84513"/>
                    </a:lnTo>
                    <a:lnTo>
                      <a:pt x="29351" y="86430"/>
                    </a:lnTo>
                    <a:lnTo>
                      <a:pt x="28318" y="87020"/>
                    </a:lnTo>
                    <a:lnTo>
                      <a:pt x="27286" y="87905"/>
                    </a:lnTo>
                    <a:lnTo>
                      <a:pt x="29056" y="90560"/>
                    </a:lnTo>
                    <a:lnTo>
                      <a:pt x="30826" y="92772"/>
                    </a:lnTo>
                    <a:lnTo>
                      <a:pt x="35398" y="96754"/>
                    </a:lnTo>
                    <a:lnTo>
                      <a:pt x="37758" y="100737"/>
                    </a:lnTo>
                    <a:lnTo>
                      <a:pt x="42625" y="106489"/>
                    </a:lnTo>
                    <a:lnTo>
                      <a:pt x="43362" y="109438"/>
                    </a:lnTo>
                    <a:lnTo>
                      <a:pt x="43952" y="112831"/>
                    </a:lnTo>
                    <a:lnTo>
                      <a:pt x="42477" y="116076"/>
                    </a:lnTo>
                    <a:lnTo>
                      <a:pt x="43952" y="117256"/>
                    </a:lnTo>
                    <a:lnTo>
                      <a:pt x="45427" y="117846"/>
                    </a:lnTo>
                    <a:lnTo>
                      <a:pt x="48377" y="121238"/>
                    </a:lnTo>
                    <a:lnTo>
                      <a:pt x="55162" y="124040"/>
                    </a:lnTo>
                    <a:lnTo>
                      <a:pt x="57964" y="127285"/>
                    </a:lnTo>
                    <a:lnTo>
                      <a:pt x="64601" y="132447"/>
                    </a:lnTo>
                    <a:lnTo>
                      <a:pt x="75073" y="137757"/>
                    </a:lnTo>
                    <a:lnTo>
                      <a:pt x="79792" y="142624"/>
                    </a:lnTo>
                    <a:lnTo>
                      <a:pt x="84217" y="144246"/>
                    </a:lnTo>
                    <a:lnTo>
                      <a:pt x="96164" y="150589"/>
                    </a:lnTo>
                    <a:lnTo>
                      <a:pt x="97344" y="151916"/>
                    </a:lnTo>
                    <a:lnTo>
                      <a:pt x="98082" y="153686"/>
                    </a:lnTo>
                    <a:lnTo>
                      <a:pt x="99409" y="156341"/>
                    </a:lnTo>
                    <a:lnTo>
                      <a:pt x="101179" y="156341"/>
                    </a:lnTo>
                    <a:lnTo>
                      <a:pt x="105014" y="153243"/>
                    </a:lnTo>
                    <a:lnTo>
                      <a:pt x="108259" y="152506"/>
                    </a:lnTo>
                    <a:lnTo>
                      <a:pt x="110766" y="153243"/>
                    </a:lnTo>
                    <a:lnTo>
                      <a:pt x="112831" y="153243"/>
                    </a:lnTo>
                    <a:lnTo>
                      <a:pt x="112831" y="150589"/>
                    </a:lnTo>
                    <a:lnTo>
                      <a:pt x="112535" y="148671"/>
                    </a:lnTo>
                    <a:lnTo>
                      <a:pt x="113421" y="149851"/>
                    </a:lnTo>
                    <a:lnTo>
                      <a:pt x="115043" y="151179"/>
                    </a:lnTo>
                    <a:lnTo>
                      <a:pt x="115633" y="152211"/>
                    </a:lnTo>
                    <a:lnTo>
                      <a:pt x="115633" y="153243"/>
                    </a:lnTo>
                    <a:lnTo>
                      <a:pt x="116076" y="154128"/>
                    </a:lnTo>
                    <a:lnTo>
                      <a:pt x="117698" y="155308"/>
                    </a:lnTo>
                    <a:lnTo>
                      <a:pt x="119615" y="154718"/>
                    </a:lnTo>
                    <a:lnTo>
                      <a:pt x="120352" y="153981"/>
                    </a:lnTo>
                    <a:lnTo>
                      <a:pt x="120352" y="152359"/>
                    </a:lnTo>
                    <a:lnTo>
                      <a:pt x="118730" y="146016"/>
                    </a:lnTo>
                    <a:lnTo>
                      <a:pt x="112241" y="132005"/>
                    </a:lnTo>
                    <a:close/>
                    <a:moveTo>
                      <a:pt x="15486" y="49115"/>
                    </a:moveTo>
                    <a:lnTo>
                      <a:pt x="14454" y="49705"/>
                    </a:lnTo>
                    <a:lnTo>
                      <a:pt x="14159" y="53982"/>
                    </a:lnTo>
                    <a:lnTo>
                      <a:pt x="16076" y="54424"/>
                    </a:lnTo>
                    <a:lnTo>
                      <a:pt x="16666" y="53687"/>
                    </a:lnTo>
                    <a:lnTo>
                      <a:pt x="17994" y="50737"/>
                    </a:lnTo>
                    <a:lnTo>
                      <a:pt x="17256" y="50000"/>
                    </a:lnTo>
                    <a:lnTo>
                      <a:pt x="15634" y="49262"/>
                    </a:lnTo>
                    <a:close/>
                    <a:moveTo>
                      <a:pt x="471824" y="80530"/>
                    </a:moveTo>
                    <a:lnTo>
                      <a:pt x="470644" y="80825"/>
                    </a:lnTo>
                    <a:lnTo>
                      <a:pt x="470644" y="82005"/>
                    </a:lnTo>
                    <a:lnTo>
                      <a:pt x="470349" y="82890"/>
                    </a:lnTo>
                    <a:lnTo>
                      <a:pt x="472857" y="82890"/>
                    </a:lnTo>
                    <a:lnTo>
                      <a:pt x="476544" y="82448"/>
                    </a:lnTo>
                    <a:lnTo>
                      <a:pt x="473299" y="80678"/>
                    </a:lnTo>
                    <a:lnTo>
                      <a:pt x="471972" y="80383"/>
                    </a:lnTo>
                    <a:close/>
                    <a:moveTo>
                      <a:pt x="43805" y="112093"/>
                    </a:moveTo>
                    <a:lnTo>
                      <a:pt x="43362" y="111651"/>
                    </a:lnTo>
                    <a:lnTo>
                      <a:pt x="42330" y="112536"/>
                    </a:lnTo>
                    <a:lnTo>
                      <a:pt x="42035" y="113421"/>
                    </a:lnTo>
                    <a:lnTo>
                      <a:pt x="42035" y="114158"/>
                    </a:lnTo>
                    <a:lnTo>
                      <a:pt x="43362" y="113716"/>
                    </a:lnTo>
                    <a:lnTo>
                      <a:pt x="43657" y="112241"/>
                    </a:lnTo>
                    <a:close/>
                  </a:path>
                </a:pathLst>
              </a:custGeom>
              <a:grpFill/>
              <a:ln w="3175" cap="flat">
                <a:solidFill>
                  <a:schemeClr val="bg2">
                    <a:lumMod val="90000"/>
                  </a:schemeClr>
                </a:solidFill>
                <a:prstDash val="solid"/>
                <a:miter/>
              </a:ln>
            </p:spPr>
            <p:txBody>
              <a:bodyPr rtlCol="0" anchor="ctr"/>
              <a:lstStyle/>
              <a:p>
                <a:endParaRPr lang="en-GB"/>
              </a:p>
            </p:txBody>
          </p:sp>
          <p:sp>
            <p:nvSpPr>
              <p:cNvPr id="106" name="Freeform: Shape 105">
                <a:extLst>
                  <a:ext uri="{FF2B5EF4-FFF2-40B4-BE49-F238E27FC236}">
                    <a16:creationId xmlns:a16="http://schemas.microsoft.com/office/drawing/2014/main" id="{F932CC91-D3D9-306A-D17D-1B0D44C79331}"/>
                  </a:ext>
                </a:extLst>
              </p:cNvPr>
              <p:cNvSpPr/>
              <p:nvPr/>
            </p:nvSpPr>
            <p:spPr>
              <a:xfrm>
                <a:off x="2694556" y="3413302"/>
                <a:ext cx="828458" cy="501027"/>
              </a:xfrm>
              <a:custGeom>
                <a:avLst/>
                <a:gdLst>
                  <a:gd name="connsiteX0" fmla="*/ 164010 w 828458"/>
                  <a:gd name="connsiteY0" fmla="*/ 228022 h 501027"/>
                  <a:gd name="connsiteX1" fmla="*/ 164010 w 828458"/>
                  <a:gd name="connsiteY1" fmla="*/ 225957 h 501027"/>
                  <a:gd name="connsiteX2" fmla="*/ 162978 w 828458"/>
                  <a:gd name="connsiteY2" fmla="*/ 224039 h 501027"/>
                  <a:gd name="connsiteX3" fmla="*/ 162093 w 828458"/>
                  <a:gd name="connsiteY3" fmla="*/ 222859 h 501027"/>
                  <a:gd name="connsiteX4" fmla="*/ 162093 w 828458"/>
                  <a:gd name="connsiteY4" fmla="*/ 221679 h 501027"/>
                  <a:gd name="connsiteX5" fmla="*/ 163715 w 828458"/>
                  <a:gd name="connsiteY5" fmla="*/ 212240 h 501027"/>
                  <a:gd name="connsiteX6" fmla="*/ 162978 w 828458"/>
                  <a:gd name="connsiteY6" fmla="*/ 210470 h 501027"/>
                  <a:gd name="connsiteX7" fmla="*/ 161355 w 828458"/>
                  <a:gd name="connsiteY7" fmla="*/ 219762 h 501027"/>
                  <a:gd name="connsiteX8" fmla="*/ 159438 w 828458"/>
                  <a:gd name="connsiteY8" fmla="*/ 224187 h 501027"/>
                  <a:gd name="connsiteX9" fmla="*/ 161650 w 828458"/>
                  <a:gd name="connsiteY9" fmla="*/ 224924 h 501027"/>
                  <a:gd name="connsiteX10" fmla="*/ 162535 w 828458"/>
                  <a:gd name="connsiteY10" fmla="*/ 225809 h 501027"/>
                  <a:gd name="connsiteX11" fmla="*/ 162830 w 828458"/>
                  <a:gd name="connsiteY11" fmla="*/ 228022 h 501027"/>
                  <a:gd name="connsiteX12" fmla="*/ 165043 w 828458"/>
                  <a:gd name="connsiteY12" fmla="*/ 231266 h 501027"/>
                  <a:gd name="connsiteX13" fmla="*/ 165633 w 828458"/>
                  <a:gd name="connsiteY13" fmla="*/ 230971 h 501027"/>
                  <a:gd name="connsiteX14" fmla="*/ 165338 w 828458"/>
                  <a:gd name="connsiteY14" fmla="*/ 229939 h 501027"/>
                  <a:gd name="connsiteX15" fmla="*/ 163863 w 828458"/>
                  <a:gd name="connsiteY15" fmla="*/ 228022 h 501027"/>
                  <a:gd name="connsiteX16" fmla="*/ 168878 w 828458"/>
                  <a:gd name="connsiteY16" fmla="*/ 230824 h 501027"/>
                  <a:gd name="connsiteX17" fmla="*/ 166960 w 828458"/>
                  <a:gd name="connsiteY17" fmla="*/ 231266 h 501027"/>
                  <a:gd name="connsiteX18" fmla="*/ 174777 w 828458"/>
                  <a:gd name="connsiteY18" fmla="*/ 236428 h 501027"/>
                  <a:gd name="connsiteX19" fmla="*/ 175072 w 828458"/>
                  <a:gd name="connsiteY19" fmla="*/ 235101 h 501027"/>
                  <a:gd name="connsiteX20" fmla="*/ 170942 w 828458"/>
                  <a:gd name="connsiteY20" fmla="*/ 231119 h 501027"/>
                  <a:gd name="connsiteX21" fmla="*/ 168730 w 828458"/>
                  <a:gd name="connsiteY21" fmla="*/ 230824 h 501027"/>
                  <a:gd name="connsiteX22" fmla="*/ 310027 w 828458"/>
                  <a:gd name="connsiteY22" fmla="*/ 309584 h 501027"/>
                  <a:gd name="connsiteX23" fmla="*/ 308404 w 828458"/>
                  <a:gd name="connsiteY23" fmla="*/ 308552 h 501027"/>
                  <a:gd name="connsiteX24" fmla="*/ 307372 w 828458"/>
                  <a:gd name="connsiteY24" fmla="*/ 308994 h 501027"/>
                  <a:gd name="connsiteX25" fmla="*/ 307372 w 828458"/>
                  <a:gd name="connsiteY25" fmla="*/ 311354 h 501027"/>
                  <a:gd name="connsiteX26" fmla="*/ 308257 w 828458"/>
                  <a:gd name="connsiteY26" fmla="*/ 312829 h 501027"/>
                  <a:gd name="connsiteX27" fmla="*/ 310174 w 828458"/>
                  <a:gd name="connsiteY27" fmla="*/ 313714 h 501027"/>
                  <a:gd name="connsiteX28" fmla="*/ 310912 w 828458"/>
                  <a:gd name="connsiteY28" fmla="*/ 311501 h 501027"/>
                  <a:gd name="connsiteX29" fmla="*/ 310322 w 828458"/>
                  <a:gd name="connsiteY29" fmla="*/ 310322 h 501027"/>
                  <a:gd name="connsiteX30" fmla="*/ 310027 w 828458"/>
                  <a:gd name="connsiteY30" fmla="*/ 309732 h 501027"/>
                  <a:gd name="connsiteX31" fmla="*/ 193656 w 828458"/>
                  <a:gd name="connsiteY31" fmla="*/ 385690 h 501027"/>
                  <a:gd name="connsiteX32" fmla="*/ 192329 w 828458"/>
                  <a:gd name="connsiteY32" fmla="*/ 386575 h 501027"/>
                  <a:gd name="connsiteX33" fmla="*/ 191739 w 828458"/>
                  <a:gd name="connsiteY33" fmla="*/ 387902 h 501027"/>
                  <a:gd name="connsiteX34" fmla="*/ 194099 w 828458"/>
                  <a:gd name="connsiteY34" fmla="*/ 389524 h 501027"/>
                  <a:gd name="connsiteX35" fmla="*/ 195721 w 828458"/>
                  <a:gd name="connsiteY35" fmla="*/ 388934 h 501027"/>
                  <a:gd name="connsiteX36" fmla="*/ 194983 w 828458"/>
                  <a:gd name="connsiteY36" fmla="*/ 387312 h 501027"/>
                  <a:gd name="connsiteX37" fmla="*/ 193804 w 828458"/>
                  <a:gd name="connsiteY37" fmla="*/ 385690 h 501027"/>
                  <a:gd name="connsiteX38" fmla="*/ 82743 w 828458"/>
                  <a:gd name="connsiteY38" fmla="*/ 124335 h 501027"/>
                  <a:gd name="connsiteX39" fmla="*/ 81710 w 828458"/>
                  <a:gd name="connsiteY39" fmla="*/ 125073 h 501027"/>
                  <a:gd name="connsiteX40" fmla="*/ 82005 w 828458"/>
                  <a:gd name="connsiteY40" fmla="*/ 128465 h 501027"/>
                  <a:gd name="connsiteX41" fmla="*/ 79645 w 828458"/>
                  <a:gd name="connsiteY41" fmla="*/ 131710 h 501027"/>
                  <a:gd name="connsiteX42" fmla="*/ 84070 w 828458"/>
                  <a:gd name="connsiteY42" fmla="*/ 133627 h 501027"/>
                  <a:gd name="connsiteX43" fmla="*/ 84365 w 828458"/>
                  <a:gd name="connsiteY43" fmla="*/ 132742 h 501027"/>
                  <a:gd name="connsiteX44" fmla="*/ 84955 w 828458"/>
                  <a:gd name="connsiteY44" fmla="*/ 129792 h 501027"/>
                  <a:gd name="connsiteX45" fmla="*/ 83628 w 828458"/>
                  <a:gd name="connsiteY45" fmla="*/ 125368 h 501027"/>
                  <a:gd name="connsiteX46" fmla="*/ 82743 w 828458"/>
                  <a:gd name="connsiteY46" fmla="*/ 124188 h 501027"/>
                  <a:gd name="connsiteX47" fmla="*/ 698076 w 828458"/>
                  <a:gd name="connsiteY47" fmla="*/ 390704 h 501027"/>
                  <a:gd name="connsiteX48" fmla="*/ 698814 w 828458"/>
                  <a:gd name="connsiteY48" fmla="*/ 389820 h 501027"/>
                  <a:gd name="connsiteX49" fmla="*/ 701911 w 828458"/>
                  <a:gd name="connsiteY49" fmla="*/ 388492 h 501027"/>
                  <a:gd name="connsiteX50" fmla="*/ 701616 w 828458"/>
                  <a:gd name="connsiteY50" fmla="*/ 388197 h 501027"/>
                  <a:gd name="connsiteX51" fmla="*/ 700584 w 828458"/>
                  <a:gd name="connsiteY51" fmla="*/ 388197 h 501027"/>
                  <a:gd name="connsiteX52" fmla="*/ 694684 w 828458"/>
                  <a:gd name="connsiteY52" fmla="*/ 390852 h 501027"/>
                  <a:gd name="connsiteX53" fmla="*/ 695274 w 828458"/>
                  <a:gd name="connsiteY53" fmla="*/ 391442 h 501027"/>
                  <a:gd name="connsiteX54" fmla="*/ 698224 w 828458"/>
                  <a:gd name="connsiteY54" fmla="*/ 390852 h 501027"/>
                  <a:gd name="connsiteX55" fmla="*/ 3540 w 828458"/>
                  <a:gd name="connsiteY55" fmla="*/ 103981 h 501027"/>
                  <a:gd name="connsiteX56" fmla="*/ 2360 w 828458"/>
                  <a:gd name="connsiteY56" fmla="*/ 102801 h 501027"/>
                  <a:gd name="connsiteX57" fmla="*/ 2360 w 828458"/>
                  <a:gd name="connsiteY57" fmla="*/ 101326 h 501027"/>
                  <a:gd name="connsiteX58" fmla="*/ 885 w 828458"/>
                  <a:gd name="connsiteY58" fmla="*/ 101326 h 501027"/>
                  <a:gd name="connsiteX59" fmla="*/ 0 w 828458"/>
                  <a:gd name="connsiteY59" fmla="*/ 101917 h 501027"/>
                  <a:gd name="connsiteX60" fmla="*/ 0 w 828458"/>
                  <a:gd name="connsiteY60" fmla="*/ 103391 h 501027"/>
                  <a:gd name="connsiteX61" fmla="*/ 3097 w 828458"/>
                  <a:gd name="connsiteY61" fmla="*/ 109291 h 501027"/>
                  <a:gd name="connsiteX62" fmla="*/ 4277 w 828458"/>
                  <a:gd name="connsiteY62" fmla="*/ 108259 h 501027"/>
                  <a:gd name="connsiteX63" fmla="*/ 4277 w 828458"/>
                  <a:gd name="connsiteY63" fmla="*/ 105456 h 501027"/>
                  <a:gd name="connsiteX64" fmla="*/ 3687 w 828458"/>
                  <a:gd name="connsiteY64" fmla="*/ 104276 h 501027"/>
                  <a:gd name="connsiteX65" fmla="*/ 824034 w 828458"/>
                  <a:gd name="connsiteY65" fmla="*/ 330970 h 501027"/>
                  <a:gd name="connsiteX66" fmla="*/ 825361 w 828458"/>
                  <a:gd name="connsiteY66" fmla="*/ 327726 h 501027"/>
                  <a:gd name="connsiteX67" fmla="*/ 826541 w 828458"/>
                  <a:gd name="connsiteY67" fmla="*/ 323743 h 501027"/>
                  <a:gd name="connsiteX68" fmla="*/ 825656 w 828458"/>
                  <a:gd name="connsiteY68" fmla="*/ 322416 h 501027"/>
                  <a:gd name="connsiteX69" fmla="*/ 825361 w 828458"/>
                  <a:gd name="connsiteY69" fmla="*/ 321531 h 501027"/>
                  <a:gd name="connsiteX70" fmla="*/ 825361 w 828458"/>
                  <a:gd name="connsiteY70" fmla="*/ 316369 h 501027"/>
                  <a:gd name="connsiteX71" fmla="*/ 822854 w 828458"/>
                  <a:gd name="connsiteY71" fmla="*/ 315189 h 501027"/>
                  <a:gd name="connsiteX72" fmla="*/ 819609 w 828458"/>
                  <a:gd name="connsiteY72" fmla="*/ 311649 h 501027"/>
                  <a:gd name="connsiteX73" fmla="*/ 817102 w 828458"/>
                  <a:gd name="connsiteY73" fmla="*/ 310912 h 501027"/>
                  <a:gd name="connsiteX74" fmla="*/ 814742 w 828458"/>
                  <a:gd name="connsiteY74" fmla="*/ 311944 h 501027"/>
                  <a:gd name="connsiteX75" fmla="*/ 813119 w 828458"/>
                  <a:gd name="connsiteY75" fmla="*/ 312239 h 501027"/>
                  <a:gd name="connsiteX76" fmla="*/ 810760 w 828458"/>
                  <a:gd name="connsiteY76" fmla="*/ 312239 h 501027"/>
                  <a:gd name="connsiteX77" fmla="*/ 810317 w 828458"/>
                  <a:gd name="connsiteY77" fmla="*/ 312829 h 501027"/>
                  <a:gd name="connsiteX78" fmla="*/ 812677 w 828458"/>
                  <a:gd name="connsiteY78" fmla="*/ 313566 h 501027"/>
                  <a:gd name="connsiteX79" fmla="*/ 813857 w 828458"/>
                  <a:gd name="connsiteY79" fmla="*/ 313566 h 501027"/>
                  <a:gd name="connsiteX80" fmla="*/ 814889 w 828458"/>
                  <a:gd name="connsiteY80" fmla="*/ 312976 h 501027"/>
                  <a:gd name="connsiteX81" fmla="*/ 815479 w 828458"/>
                  <a:gd name="connsiteY81" fmla="*/ 312976 h 501027"/>
                  <a:gd name="connsiteX82" fmla="*/ 816069 w 828458"/>
                  <a:gd name="connsiteY82" fmla="*/ 313714 h 501027"/>
                  <a:gd name="connsiteX83" fmla="*/ 815479 w 828458"/>
                  <a:gd name="connsiteY83" fmla="*/ 314746 h 501027"/>
                  <a:gd name="connsiteX84" fmla="*/ 814742 w 828458"/>
                  <a:gd name="connsiteY84" fmla="*/ 315336 h 501027"/>
                  <a:gd name="connsiteX85" fmla="*/ 813857 w 828458"/>
                  <a:gd name="connsiteY85" fmla="*/ 315631 h 501027"/>
                  <a:gd name="connsiteX86" fmla="*/ 807810 w 828458"/>
                  <a:gd name="connsiteY86" fmla="*/ 314894 h 501027"/>
                  <a:gd name="connsiteX87" fmla="*/ 802352 w 828458"/>
                  <a:gd name="connsiteY87" fmla="*/ 313124 h 501027"/>
                  <a:gd name="connsiteX88" fmla="*/ 800140 w 828458"/>
                  <a:gd name="connsiteY88" fmla="*/ 312681 h 501027"/>
                  <a:gd name="connsiteX89" fmla="*/ 794093 w 828458"/>
                  <a:gd name="connsiteY89" fmla="*/ 311207 h 501027"/>
                  <a:gd name="connsiteX90" fmla="*/ 790848 w 828458"/>
                  <a:gd name="connsiteY90" fmla="*/ 310912 h 501027"/>
                  <a:gd name="connsiteX91" fmla="*/ 789816 w 828458"/>
                  <a:gd name="connsiteY91" fmla="*/ 311207 h 501027"/>
                  <a:gd name="connsiteX92" fmla="*/ 789816 w 828458"/>
                  <a:gd name="connsiteY92" fmla="*/ 311501 h 501027"/>
                  <a:gd name="connsiteX93" fmla="*/ 789521 w 828458"/>
                  <a:gd name="connsiteY93" fmla="*/ 311797 h 501027"/>
                  <a:gd name="connsiteX94" fmla="*/ 787751 w 828458"/>
                  <a:gd name="connsiteY94" fmla="*/ 312092 h 501027"/>
                  <a:gd name="connsiteX95" fmla="*/ 782146 w 828458"/>
                  <a:gd name="connsiteY95" fmla="*/ 312092 h 501027"/>
                  <a:gd name="connsiteX96" fmla="*/ 779049 w 828458"/>
                  <a:gd name="connsiteY96" fmla="*/ 312829 h 501027"/>
                  <a:gd name="connsiteX97" fmla="*/ 774772 w 828458"/>
                  <a:gd name="connsiteY97" fmla="*/ 315336 h 501027"/>
                  <a:gd name="connsiteX98" fmla="*/ 771379 w 828458"/>
                  <a:gd name="connsiteY98" fmla="*/ 316221 h 501027"/>
                  <a:gd name="connsiteX99" fmla="*/ 746748 w 828458"/>
                  <a:gd name="connsiteY99" fmla="*/ 320056 h 501027"/>
                  <a:gd name="connsiteX100" fmla="*/ 744978 w 828458"/>
                  <a:gd name="connsiteY100" fmla="*/ 320646 h 501027"/>
                  <a:gd name="connsiteX101" fmla="*/ 737309 w 828458"/>
                  <a:gd name="connsiteY101" fmla="*/ 324186 h 501027"/>
                  <a:gd name="connsiteX102" fmla="*/ 732884 w 828458"/>
                  <a:gd name="connsiteY102" fmla="*/ 327283 h 501027"/>
                  <a:gd name="connsiteX103" fmla="*/ 730672 w 828458"/>
                  <a:gd name="connsiteY103" fmla="*/ 334068 h 501027"/>
                  <a:gd name="connsiteX104" fmla="*/ 730082 w 828458"/>
                  <a:gd name="connsiteY104" fmla="*/ 335248 h 501027"/>
                  <a:gd name="connsiteX105" fmla="*/ 729344 w 828458"/>
                  <a:gd name="connsiteY105" fmla="*/ 339525 h 501027"/>
                  <a:gd name="connsiteX106" fmla="*/ 729344 w 828458"/>
                  <a:gd name="connsiteY106" fmla="*/ 356044 h 501027"/>
                  <a:gd name="connsiteX107" fmla="*/ 728754 w 828458"/>
                  <a:gd name="connsiteY107" fmla="*/ 356929 h 501027"/>
                  <a:gd name="connsiteX108" fmla="*/ 725067 w 828458"/>
                  <a:gd name="connsiteY108" fmla="*/ 360026 h 501027"/>
                  <a:gd name="connsiteX109" fmla="*/ 723887 w 828458"/>
                  <a:gd name="connsiteY109" fmla="*/ 361796 h 501027"/>
                  <a:gd name="connsiteX110" fmla="*/ 722707 w 828458"/>
                  <a:gd name="connsiteY110" fmla="*/ 371973 h 501027"/>
                  <a:gd name="connsiteX111" fmla="*/ 717103 w 828458"/>
                  <a:gd name="connsiteY111" fmla="*/ 377430 h 501027"/>
                  <a:gd name="connsiteX112" fmla="*/ 714448 w 828458"/>
                  <a:gd name="connsiteY112" fmla="*/ 378905 h 501027"/>
                  <a:gd name="connsiteX113" fmla="*/ 712383 w 828458"/>
                  <a:gd name="connsiteY113" fmla="*/ 380528 h 501027"/>
                  <a:gd name="connsiteX114" fmla="*/ 704566 w 828458"/>
                  <a:gd name="connsiteY114" fmla="*/ 384510 h 501027"/>
                  <a:gd name="connsiteX115" fmla="*/ 703976 w 828458"/>
                  <a:gd name="connsiteY115" fmla="*/ 385247 h 501027"/>
                  <a:gd name="connsiteX116" fmla="*/ 703681 w 828458"/>
                  <a:gd name="connsiteY116" fmla="*/ 386132 h 501027"/>
                  <a:gd name="connsiteX117" fmla="*/ 704271 w 828458"/>
                  <a:gd name="connsiteY117" fmla="*/ 386132 h 501027"/>
                  <a:gd name="connsiteX118" fmla="*/ 706926 w 828458"/>
                  <a:gd name="connsiteY118" fmla="*/ 384362 h 501027"/>
                  <a:gd name="connsiteX119" fmla="*/ 707221 w 828458"/>
                  <a:gd name="connsiteY119" fmla="*/ 384952 h 501027"/>
                  <a:gd name="connsiteX120" fmla="*/ 706336 w 828458"/>
                  <a:gd name="connsiteY120" fmla="*/ 386870 h 501027"/>
                  <a:gd name="connsiteX121" fmla="*/ 706631 w 828458"/>
                  <a:gd name="connsiteY121" fmla="*/ 387607 h 501027"/>
                  <a:gd name="connsiteX122" fmla="*/ 707958 w 828458"/>
                  <a:gd name="connsiteY122" fmla="*/ 387607 h 501027"/>
                  <a:gd name="connsiteX123" fmla="*/ 708695 w 828458"/>
                  <a:gd name="connsiteY123" fmla="*/ 389082 h 501027"/>
                  <a:gd name="connsiteX124" fmla="*/ 708695 w 828458"/>
                  <a:gd name="connsiteY124" fmla="*/ 391737 h 501027"/>
                  <a:gd name="connsiteX125" fmla="*/ 704418 w 828458"/>
                  <a:gd name="connsiteY125" fmla="*/ 393949 h 501027"/>
                  <a:gd name="connsiteX126" fmla="*/ 701911 w 828458"/>
                  <a:gd name="connsiteY126" fmla="*/ 396309 h 501027"/>
                  <a:gd name="connsiteX127" fmla="*/ 700141 w 828458"/>
                  <a:gd name="connsiteY127" fmla="*/ 396604 h 501027"/>
                  <a:gd name="connsiteX128" fmla="*/ 694831 w 828458"/>
                  <a:gd name="connsiteY128" fmla="*/ 396014 h 501027"/>
                  <a:gd name="connsiteX129" fmla="*/ 691881 w 828458"/>
                  <a:gd name="connsiteY129" fmla="*/ 394392 h 501027"/>
                  <a:gd name="connsiteX130" fmla="*/ 691144 w 828458"/>
                  <a:gd name="connsiteY130" fmla="*/ 393507 h 501027"/>
                  <a:gd name="connsiteX131" fmla="*/ 692767 w 828458"/>
                  <a:gd name="connsiteY131" fmla="*/ 392474 h 501027"/>
                  <a:gd name="connsiteX132" fmla="*/ 692767 w 828458"/>
                  <a:gd name="connsiteY132" fmla="*/ 391442 h 501027"/>
                  <a:gd name="connsiteX133" fmla="*/ 690259 w 828458"/>
                  <a:gd name="connsiteY133" fmla="*/ 389377 h 501027"/>
                  <a:gd name="connsiteX134" fmla="*/ 686867 w 828458"/>
                  <a:gd name="connsiteY134" fmla="*/ 389672 h 501027"/>
                  <a:gd name="connsiteX135" fmla="*/ 684064 w 828458"/>
                  <a:gd name="connsiteY135" fmla="*/ 390262 h 501027"/>
                  <a:gd name="connsiteX136" fmla="*/ 678165 w 828458"/>
                  <a:gd name="connsiteY136" fmla="*/ 390557 h 501027"/>
                  <a:gd name="connsiteX137" fmla="*/ 676985 w 828458"/>
                  <a:gd name="connsiteY137" fmla="*/ 390852 h 501027"/>
                  <a:gd name="connsiteX138" fmla="*/ 671085 w 828458"/>
                  <a:gd name="connsiteY138" fmla="*/ 392327 h 501027"/>
                  <a:gd name="connsiteX139" fmla="*/ 670643 w 828458"/>
                  <a:gd name="connsiteY139" fmla="*/ 393359 h 501027"/>
                  <a:gd name="connsiteX140" fmla="*/ 669610 w 828458"/>
                  <a:gd name="connsiteY140" fmla="*/ 394687 h 501027"/>
                  <a:gd name="connsiteX141" fmla="*/ 666661 w 828458"/>
                  <a:gd name="connsiteY141" fmla="*/ 396162 h 501027"/>
                  <a:gd name="connsiteX142" fmla="*/ 660318 w 828458"/>
                  <a:gd name="connsiteY142" fmla="*/ 397342 h 501027"/>
                  <a:gd name="connsiteX143" fmla="*/ 657664 w 828458"/>
                  <a:gd name="connsiteY143" fmla="*/ 396752 h 501027"/>
                  <a:gd name="connsiteX144" fmla="*/ 649256 w 828458"/>
                  <a:gd name="connsiteY144" fmla="*/ 397046 h 501027"/>
                  <a:gd name="connsiteX145" fmla="*/ 643652 w 828458"/>
                  <a:gd name="connsiteY145" fmla="*/ 398964 h 501027"/>
                  <a:gd name="connsiteX146" fmla="*/ 640850 w 828458"/>
                  <a:gd name="connsiteY146" fmla="*/ 400439 h 501027"/>
                  <a:gd name="connsiteX147" fmla="*/ 632590 w 828458"/>
                  <a:gd name="connsiteY147" fmla="*/ 403389 h 501027"/>
                  <a:gd name="connsiteX148" fmla="*/ 627280 w 828458"/>
                  <a:gd name="connsiteY148" fmla="*/ 404126 h 501027"/>
                  <a:gd name="connsiteX149" fmla="*/ 625510 w 828458"/>
                  <a:gd name="connsiteY149" fmla="*/ 404126 h 501027"/>
                  <a:gd name="connsiteX150" fmla="*/ 623298 w 828458"/>
                  <a:gd name="connsiteY150" fmla="*/ 403831 h 501027"/>
                  <a:gd name="connsiteX151" fmla="*/ 619758 w 828458"/>
                  <a:gd name="connsiteY151" fmla="*/ 399111 h 501027"/>
                  <a:gd name="connsiteX152" fmla="*/ 616661 w 828458"/>
                  <a:gd name="connsiteY152" fmla="*/ 394687 h 501027"/>
                  <a:gd name="connsiteX153" fmla="*/ 611056 w 828458"/>
                  <a:gd name="connsiteY153" fmla="*/ 393212 h 501027"/>
                  <a:gd name="connsiteX154" fmla="*/ 606632 w 828458"/>
                  <a:gd name="connsiteY154" fmla="*/ 389672 h 501027"/>
                  <a:gd name="connsiteX155" fmla="*/ 596750 w 828458"/>
                  <a:gd name="connsiteY155" fmla="*/ 389229 h 501027"/>
                  <a:gd name="connsiteX156" fmla="*/ 593210 w 828458"/>
                  <a:gd name="connsiteY156" fmla="*/ 387755 h 501027"/>
                  <a:gd name="connsiteX157" fmla="*/ 592620 w 828458"/>
                  <a:gd name="connsiteY157" fmla="*/ 387755 h 501027"/>
                  <a:gd name="connsiteX158" fmla="*/ 594242 w 828458"/>
                  <a:gd name="connsiteY158" fmla="*/ 389082 h 501027"/>
                  <a:gd name="connsiteX159" fmla="*/ 596307 w 828458"/>
                  <a:gd name="connsiteY159" fmla="*/ 389967 h 501027"/>
                  <a:gd name="connsiteX160" fmla="*/ 594980 w 828458"/>
                  <a:gd name="connsiteY160" fmla="*/ 389967 h 501027"/>
                  <a:gd name="connsiteX161" fmla="*/ 589965 w 828458"/>
                  <a:gd name="connsiteY161" fmla="*/ 388197 h 501027"/>
                  <a:gd name="connsiteX162" fmla="*/ 587310 w 828458"/>
                  <a:gd name="connsiteY162" fmla="*/ 386427 h 501027"/>
                  <a:gd name="connsiteX163" fmla="*/ 587310 w 828458"/>
                  <a:gd name="connsiteY163" fmla="*/ 385542 h 501027"/>
                  <a:gd name="connsiteX164" fmla="*/ 590113 w 828458"/>
                  <a:gd name="connsiteY164" fmla="*/ 386722 h 501027"/>
                  <a:gd name="connsiteX165" fmla="*/ 590997 w 828458"/>
                  <a:gd name="connsiteY165" fmla="*/ 386722 h 501027"/>
                  <a:gd name="connsiteX166" fmla="*/ 587458 w 828458"/>
                  <a:gd name="connsiteY166" fmla="*/ 384215 h 501027"/>
                  <a:gd name="connsiteX167" fmla="*/ 585540 w 828458"/>
                  <a:gd name="connsiteY167" fmla="*/ 379937 h 501027"/>
                  <a:gd name="connsiteX168" fmla="*/ 583180 w 828458"/>
                  <a:gd name="connsiteY168" fmla="*/ 378610 h 501027"/>
                  <a:gd name="connsiteX169" fmla="*/ 581853 w 828458"/>
                  <a:gd name="connsiteY169" fmla="*/ 376103 h 501027"/>
                  <a:gd name="connsiteX170" fmla="*/ 577576 w 828458"/>
                  <a:gd name="connsiteY170" fmla="*/ 372268 h 501027"/>
                  <a:gd name="connsiteX171" fmla="*/ 576838 w 828458"/>
                  <a:gd name="connsiteY171" fmla="*/ 368728 h 501027"/>
                  <a:gd name="connsiteX172" fmla="*/ 575511 w 828458"/>
                  <a:gd name="connsiteY172" fmla="*/ 366221 h 501027"/>
                  <a:gd name="connsiteX173" fmla="*/ 573151 w 828458"/>
                  <a:gd name="connsiteY173" fmla="*/ 358109 h 501027"/>
                  <a:gd name="connsiteX174" fmla="*/ 566514 w 828458"/>
                  <a:gd name="connsiteY174" fmla="*/ 349554 h 501027"/>
                  <a:gd name="connsiteX175" fmla="*/ 555747 w 828458"/>
                  <a:gd name="connsiteY175" fmla="*/ 338050 h 501027"/>
                  <a:gd name="connsiteX176" fmla="*/ 554125 w 828458"/>
                  <a:gd name="connsiteY176" fmla="*/ 335248 h 501027"/>
                  <a:gd name="connsiteX177" fmla="*/ 553830 w 828458"/>
                  <a:gd name="connsiteY177" fmla="*/ 333035 h 501027"/>
                  <a:gd name="connsiteX178" fmla="*/ 549552 w 828458"/>
                  <a:gd name="connsiteY178" fmla="*/ 324776 h 501027"/>
                  <a:gd name="connsiteX179" fmla="*/ 545865 w 828458"/>
                  <a:gd name="connsiteY179" fmla="*/ 316811 h 501027"/>
                  <a:gd name="connsiteX180" fmla="*/ 545865 w 828458"/>
                  <a:gd name="connsiteY180" fmla="*/ 315926 h 501027"/>
                  <a:gd name="connsiteX181" fmla="*/ 545570 w 828458"/>
                  <a:gd name="connsiteY181" fmla="*/ 314746 h 501027"/>
                  <a:gd name="connsiteX182" fmla="*/ 544243 w 828458"/>
                  <a:gd name="connsiteY182" fmla="*/ 314009 h 501027"/>
                  <a:gd name="connsiteX183" fmla="*/ 543358 w 828458"/>
                  <a:gd name="connsiteY183" fmla="*/ 313272 h 501027"/>
                  <a:gd name="connsiteX184" fmla="*/ 542325 w 828458"/>
                  <a:gd name="connsiteY184" fmla="*/ 311354 h 501027"/>
                  <a:gd name="connsiteX185" fmla="*/ 539228 w 828458"/>
                  <a:gd name="connsiteY185" fmla="*/ 299850 h 501027"/>
                  <a:gd name="connsiteX186" fmla="*/ 543505 w 828458"/>
                  <a:gd name="connsiteY186" fmla="*/ 307077 h 501027"/>
                  <a:gd name="connsiteX187" fmla="*/ 547045 w 828458"/>
                  <a:gd name="connsiteY187" fmla="*/ 311207 h 501027"/>
                  <a:gd name="connsiteX188" fmla="*/ 548962 w 828458"/>
                  <a:gd name="connsiteY188" fmla="*/ 312387 h 501027"/>
                  <a:gd name="connsiteX189" fmla="*/ 548962 w 828458"/>
                  <a:gd name="connsiteY189" fmla="*/ 313566 h 501027"/>
                  <a:gd name="connsiteX190" fmla="*/ 547930 w 828458"/>
                  <a:gd name="connsiteY190" fmla="*/ 315189 h 501027"/>
                  <a:gd name="connsiteX191" fmla="*/ 547635 w 828458"/>
                  <a:gd name="connsiteY191" fmla="*/ 318139 h 501027"/>
                  <a:gd name="connsiteX192" fmla="*/ 548225 w 828458"/>
                  <a:gd name="connsiteY192" fmla="*/ 320351 h 501027"/>
                  <a:gd name="connsiteX193" fmla="*/ 548815 w 828458"/>
                  <a:gd name="connsiteY193" fmla="*/ 317549 h 501027"/>
                  <a:gd name="connsiteX194" fmla="*/ 550142 w 828458"/>
                  <a:gd name="connsiteY194" fmla="*/ 315779 h 501027"/>
                  <a:gd name="connsiteX195" fmla="*/ 550732 w 828458"/>
                  <a:gd name="connsiteY195" fmla="*/ 312387 h 501027"/>
                  <a:gd name="connsiteX196" fmla="*/ 549552 w 828458"/>
                  <a:gd name="connsiteY196" fmla="*/ 311059 h 501027"/>
                  <a:gd name="connsiteX197" fmla="*/ 546308 w 828458"/>
                  <a:gd name="connsiteY197" fmla="*/ 308552 h 501027"/>
                  <a:gd name="connsiteX198" fmla="*/ 543653 w 828458"/>
                  <a:gd name="connsiteY198" fmla="*/ 305749 h 501027"/>
                  <a:gd name="connsiteX199" fmla="*/ 538933 w 828458"/>
                  <a:gd name="connsiteY199" fmla="*/ 297637 h 501027"/>
                  <a:gd name="connsiteX200" fmla="*/ 538491 w 828458"/>
                  <a:gd name="connsiteY200" fmla="*/ 292918 h 501027"/>
                  <a:gd name="connsiteX201" fmla="*/ 536868 w 828458"/>
                  <a:gd name="connsiteY201" fmla="*/ 286576 h 501027"/>
                  <a:gd name="connsiteX202" fmla="*/ 536868 w 828458"/>
                  <a:gd name="connsiteY202" fmla="*/ 285248 h 501027"/>
                  <a:gd name="connsiteX203" fmla="*/ 536426 w 828458"/>
                  <a:gd name="connsiteY203" fmla="*/ 283331 h 501027"/>
                  <a:gd name="connsiteX204" fmla="*/ 537458 w 828458"/>
                  <a:gd name="connsiteY204" fmla="*/ 279201 h 501027"/>
                  <a:gd name="connsiteX205" fmla="*/ 538933 w 828458"/>
                  <a:gd name="connsiteY205" fmla="*/ 276251 h 501027"/>
                  <a:gd name="connsiteX206" fmla="*/ 539228 w 828458"/>
                  <a:gd name="connsiteY206" fmla="*/ 274776 h 501027"/>
                  <a:gd name="connsiteX207" fmla="*/ 538638 w 828458"/>
                  <a:gd name="connsiteY207" fmla="*/ 264747 h 501027"/>
                  <a:gd name="connsiteX208" fmla="*/ 539671 w 828458"/>
                  <a:gd name="connsiteY208" fmla="*/ 253095 h 501027"/>
                  <a:gd name="connsiteX209" fmla="*/ 539228 w 828458"/>
                  <a:gd name="connsiteY209" fmla="*/ 252358 h 501027"/>
                  <a:gd name="connsiteX210" fmla="*/ 539523 w 828458"/>
                  <a:gd name="connsiteY210" fmla="*/ 251620 h 501027"/>
                  <a:gd name="connsiteX211" fmla="*/ 539818 w 828458"/>
                  <a:gd name="connsiteY211" fmla="*/ 246310 h 501027"/>
                  <a:gd name="connsiteX212" fmla="*/ 541145 w 828458"/>
                  <a:gd name="connsiteY212" fmla="*/ 235101 h 501027"/>
                  <a:gd name="connsiteX213" fmla="*/ 545275 w 828458"/>
                  <a:gd name="connsiteY213" fmla="*/ 217845 h 501027"/>
                  <a:gd name="connsiteX214" fmla="*/ 547488 w 828458"/>
                  <a:gd name="connsiteY214" fmla="*/ 211797 h 501027"/>
                  <a:gd name="connsiteX215" fmla="*/ 552650 w 828458"/>
                  <a:gd name="connsiteY215" fmla="*/ 202063 h 501027"/>
                  <a:gd name="connsiteX216" fmla="*/ 554272 w 828458"/>
                  <a:gd name="connsiteY216" fmla="*/ 197343 h 501027"/>
                  <a:gd name="connsiteX217" fmla="*/ 554715 w 828458"/>
                  <a:gd name="connsiteY217" fmla="*/ 191591 h 501027"/>
                  <a:gd name="connsiteX218" fmla="*/ 551175 w 828458"/>
                  <a:gd name="connsiteY218" fmla="*/ 192181 h 501027"/>
                  <a:gd name="connsiteX219" fmla="*/ 549700 w 828458"/>
                  <a:gd name="connsiteY219" fmla="*/ 193066 h 501027"/>
                  <a:gd name="connsiteX220" fmla="*/ 549405 w 828458"/>
                  <a:gd name="connsiteY220" fmla="*/ 193804 h 501027"/>
                  <a:gd name="connsiteX221" fmla="*/ 549405 w 828458"/>
                  <a:gd name="connsiteY221" fmla="*/ 194246 h 501027"/>
                  <a:gd name="connsiteX222" fmla="*/ 548668 w 828458"/>
                  <a:gd name="connsiteY222" fmla="*/ 194246 h 501027"/>
                  <a:gd name="connsiteX223" fmla="*/ 547045 w 828458"/>
                  <a:gd name="connsiteY223" fmla="*/ 193656 h 501027"/>
                  <a:gd name="connsiteX224" fmla="*/ 543210 w 828458"/>
                  <a:gd name="connsiteY224" fmla="*/ 191001 h 501027"/>
                  <a:gd name="connsiteX225" fmla="*/ 537606 w 828458"/>
                  <a:gd name="connsiteY225" fmla="*/ 189379 h 501027"/>
                  <a:gd name="connsiteX226" fmla="*/ 530231 w 828458"/>
                  <a:gd name="connsiteY226" fmla="*/ 188789 h 501027"/>
                  <a:gd name="connsiteX227" fmla="*/ 525216 w 828458"/>
                  <a:gd name="connsiteY227" fmla="*/ 187461 h 501027"/>
                  <a:gd name="connsiteX228" fmla="*/ 522562 w 828458"/>
                  <a:gd name="connsiteY228" fmla="*/ 185544 h 501027"/>
                  <a:gd name="connsiteX229" fmla="*/ 519759 w 828458"/>
                  <a:gd name="connsiteY229" fmla="*/ 184364 h 501027"/>
                  <a:gd name="connsiteX230" fmla="*/ 516809 w 828458"/>
                  <a:gd name="connsiteY230" fmla="*/ 183922 h 501027"/>
                  <a:gd name="connsiteX231" fmla="*/ 514450 w 828458"/>
                  <a:gd name="connsiteY231" fmla="*/ 182889 h 501027"/>
                  <a:gd name="connsiteX232" fmla="*/ 512532 w 828458"/>
                  <a:gd name="connsiteY232" fmla="*/ 181119 h 501027"/>
                  <a:gd name="connsiteX233" fmla="*/ 509730 w 828458"/>
                  <a:gd name="connsiteY233" fmla="*/ 179939 h 501027"/>
                  <a:gd name="connsiteX234" fmla="*/ 506043 w 828458"/>
                  <a:gd name="connsiteY234" fmla="*/ 179497 h 501027"/>
                  <a:gd name="connsiteX235" fmla="*/ 503683 w 828458"/>
                  <a:gd name="connsiteY235" fmla="*/ 178169 h 501027"/>
                  <a:gd name="connsiteX236" fmla="*/ 502060 w 828458"/>
                  <a:gd name="connsiteY236" fmla="*/ 174925 h 501027"/>
                  <a:gd name="connsiteX237" fmla="*/ 502060 w 828458"/>
                  <a:gd name="connsiteY237" fmla="*/ 174925 h 501027"/>
                  <a:gd name="connsiteX238" fmla="*/ 500585 w 828458"/>
                  <a:gd name="connsiteY238" fmla="*/ 169468 h 501027"/>
                  <a:gd name="connsiteX239" fmla="*/ 498668 w 828458"/>
                  <a:gd name="connsiteY239" fmla="*/ 166075 h 501027"/>
                  <a:gd name="connsiteX240" fmla="*/ 494981 w 828458"/>
                  <a:gd name="connsiteY240" fmla="*/ 161798 h 501027"/>
                  <a:gd name="connsiteX241" fmla="*/ 494686 w 828458"/>
                  <a:gd name="connsiteY241" fmla="*/ 161208 h 501027"/>
                  <a:gd name="connsiteX242" fmla="*/ 494686 w 828458"/>
                  <a:gd name="connsiteY242" fmla="*/ 161208 h 501027"/>
                  <a:gd name="connsiteX243" fmla="*/ 494686 w 828458"/>
                  <a:gd name="connsiteY243" fmla="*/ 160471 h 501027"/>
                  <a:gd name="connsiteX244" fmla="*/ 495128 w 828458"/>
                  <a:gd name="connsiteY244" fmla="*/ 157963 h 501027"/>
                  <a:gd name="connsiteX245" fmla="*/ 494686 w 828458"/>
                  <a:gd name="connsiteY245" fmla="*/ 156193 h 501027"/>
                  <a:gd name="connsiteX246" fmla="*/ 493506 w 828458"/>
                  <a:gd name="connsiteY246" fmla="*/ 154718 h 501027"/>
                  <a:gd name="connsiteX247" fmla="*/ 493211 w 828458"/>
                  <a:gd name="connsiteY247" fmla="*/ 153243 h 501027"/>
                  <a:gd name="connsiteX248" fmla="*/ 493801 w 828458"/>
                  <a:gd name="connsiteY248" fmla="*/ 151621 h 501027"/>
                  <a:gd name="connsiteX249" fmla="*/ 493801 w 828458"/>
                  <a:gd name="connsiteY249" fmla="*/ 149704 h 501027"/>
                  <a:gd name="connsiteX250" fmla="*/ 493358 w 828458"/>
                  <a:gd name="connsiteY250" fmla="*/ 147491 h 501027"/>
                  <a:gd name="connsiteX251" fmla="*/ 490998 w 828458"/>
                  <a:gd name="connsiteY251" fmla="*/ 144984 h 501027"/>
                  <a:gd name="connsiteX252" fmla="*/ 486869 w 828458"/>
                  <a:gd name="connsiteY252" fmla="*/ 142329 h 501027"/>
                  <a:gd name="connsiteX253" fmla="*/ 483329 w 828458"/>
                  <a:gd name="connsiteY253" fmla="*/ 138494 h 501027"/>
                  <a:gd name="connsiteX254" fmla="*/ 480379 w 828458"/>
                  <a:gd name="connsiteY254" fmla="*/ 133480 h 501027"/>
                  <a:gd name="connsiteX255" fmla="*/ 477429 w 828458"/>
                  <a:gd name="connsiteY255" fmla="*/ 129940 h 501027"/>
                  <a:gd name="connsiteX256" fmla="*/ 474627 w 828458"/>
                  <a:gd name="connsiteY256" fmla="*/ 128023 h 501027"/>
                  <a:gd name="connsiteX257" fmla="*/ 472710 w 828458"/>
                  <a:gd name="connsiteY257" fmla="*/ 125663 h 501027"/>
                  <a:gd name="connsiteX258" fmla="*/ 471677 w 828458"/>
                  <a:gd name="connsiteY258" fmla="*/ 122860 h 501027"/>
                  <a:gd name="connsiteX259" fmla="*/ 471382 w 828458"/>
                  <a:gd name="connsiteY259" fmla="*/ 121238 h 501027"/>
                  <a:gd name="connsiteX260" fmla="*/ 471825 w 828458"/>
                  <a:gd name="connsiteY260" fmla="*/ 120795 h 501027"/>
                  <a:gd name="connsiteX261" fmla="*/ 470055 w 828458"/>
                  <a:gd name="connsiteY261" fmla="*/ 117698 h 501027"/>
                  <a:gd name="connsiteX262" fmla="*/ 466072 w 828458"/>
                  <a:gd name="connsiteY262" fmla="*/ 111798 h 501027"/>
                  <a:gd name="connsiteX263" fmla="*/ 463860 w 828458"/>
                  <a:gd name="connsiteY263" fmla="*/ 107521 h 501027"/>
                  <a:gd name="connsiteX264" fmla="*/ 463270 w 828458"/>
                  <a:gd name="connsiteY264" fmla="*/ 104866 h 501027"/>
                  <a:gd name="connsiteX265" fmla="*/ 460763 w 828458"/>
                  <a:gd name="connsiteY265" fmla="*/ 101621 h 501027"/>
                  <a:gd name="connsiteX266" fmla="*/ 456338 w 828458"/>
                  <a:gd name="connsiteY266" fmla="*/ 97934 h 501027"/>
                  <a:gd name="connsiteX267" fmla="*/ 453978 w 828458"/>
                  <a:gd name="connsiteY267" fmla="*/ 95427 h 501027"/>
                  <a:gd name="connsiteX268" fmla="*/ 453388 w 828458"/>
                  <a:gd name="connsiteY268" fmla="*/ 93804 h 501027"/>
                  <a:gd name="connsiteX269" fmla="*/ 453388 w 828458"/>
                  <a:gd name="connsiteY269" fmla="*/ 93804 h 501027"/>
                  <a:gd name="connsiteX270" fmla="*/ 446456 w 828458"/>
                  <a:gd name="connsiteY270" fmla="*/ 88937 h 501027"/>
                  <a:gd name="connsiteX271" fmla="*/ 444391 w 828458"/>
                  <a:gd name="connsiteY271" fmla="*/ 85840 h 501027"/>
                  <a:gd name="connsiteX272" fmla="*/ 442769 w 828458"/>
                  <a:gd name="connsiteY272" fmla="*/ 84807 h 501027"/>
                  <a:gd name="connsiteX273" fmla="*/ 440114 w 828458"/>
                  <a:gd name="connsiteY273" fmla="*/ 84807 h 501027"/>
                  <a:gd name="connsiteX274" fmla="*/ 440114 w 828458"/>
                  <a:gd name="connsiteY274" fmla="*/ 83923 h 501027"/>
                  <a:gd name="connsiteX275" fmla="*/ 439524 w 828458"/>
                  <a:gd name="connsiteY275" fmla="*/ 83923 h 501027"/>
                  <a:gd name="connsiteX276" fmla="*/ 438344 w 828458"/>
                  <a:gd name="connsiteY276" fmla="*/ 84512 h 501027"/>
                  <a:gd name="connsiteX277" fmla="*/ 434657 w 828458"/>
                  <a:gd name="connsiteY277" fmla="*/ 84512 h 501027"/>
                  <a:gd name="connsiteX278" fmla="*/ 428462 w 828458"/>
                  <a:gd name="connsiteY278" fmla="*/ 84218 h 501027"/>
                  <a:gd name="connsiteX279" fmla="*/ 423890 w 828458"/>
                  <a:gd name="connsiteY279" fmla="*/ 83333 h 501027"/>
                  <a:gd name="connsiteX280" fmla="*/ 421088 w 828458"/>
                  <a:gd name="connsiteY280" fmla="*/ 82005 h 501027"/>
                  <a:gd name="connsiteX281" fmla="*/ 419170 w 828458"/>
                  <a:gd name="connsiteY281" fmla="*/ 82005 h 501027"/>
                  <a:gd name="connsiteX282" fmla="*/ 417990 w 828458"/>
                  <a:gd name="connsiteY282" fmla="*/ 83775 h 501027"/>
                  <a:gd name="connsiteX283" fmla="*/ 415630 w 828458"/>
                  <a:gd name="connsiteY283" fmla="*/ 84807 h 501027"/>
                  <a:gd name="connsiteX284" fmla="*/ 411943 w 828458"/>
                  <a:gd name="connsiteY284" fmla="*/ 85250 h 501027"/>
                  <a:gd name="connsiteX285" fmla="*/ 408846 w 828458"/>
                  <a:gd name="connsiteY285" fmla="*/ 88347 h 501027"/>
                  <a:gd name="connsiteX286" fmla="*/ 406191 w 828458"/>
                  <a:gd name="connsiteY286" fmla="*/ 94099 h 501027"/>
                  <a:gd name="connsiteX287" fmla="*/ 405011 w 828458"/>
                  <a:gd name="connsiteY287" fmla="*/ 97787 h 501027"/>
                  <a:gd name="connsiteX288" fmla="*/ 405306 w 828458"/>
                  <a:gd name="connsiteY288" fmla="*/ 99409 h 501027"/>
                  <a:gd name="connsiteX289" fmla="*/ 404569 w 828458"/>
                  <a:gd name="connsiteY289" fmla="*/ 100589 h 501027"/>
                  <a:gd name="connsiteX290" fmla="*/ 402946 w 828458"/>
                  <a:gd name="connsiteY290" fmla="*/ 101326 h 501027"/>
                  <a:gd name="connsiteX291" fmla="*/ 401176 w 828458"/>
                  <a:gd name="connsiteY291" fmla="*/ 102949 h 501027"/>
                  <a:gd name="connsiteX292" fmla="*/ 399406 w 828458"/>
                  <a:gd name="connsiteY292" fmla="*/ 105456 h 501027"/>
                  <a:gd name="connsiteX293" fmla="*/ 397341 w 828458"/>
                  <a:gd name="connsiteY293" fmla="*/ 106636 h 501027"/>
                  <a:gd name="connsiteX294" fmla="*/ 394982 w 828458"/>
                  <a:gd name="connsiteY294" fmla="*/ 106636 h 501027"/>
                  <a:gd name="connsiteX295" fmla="*/ 390704 w 828458"/>
                  <a:gd name="connsiteY295" fmla="*/ 104571 h 501027"/>
                  <a:gd name="connsiteX296" fmla="*/ 384362 w 828458"/>
                  <a:gd name="connsiteY296" fmla="*/ 100737 h 501027"/>
                  <a:gd name="connsiteX297" fmla="*/ 379495 w 828458"/>
                  <a:gd name="connsiteY297" fmla="*/ 98377 h 501027"/>
                  <a:gd name="connsiteX298" fmla="*/ 375955 w 828458"/>
                  <a:gd name="connsiteY298" fmla="*/ 97492 h 501027"/>
                  <a:gd name="connsiteX299" fmla="*/ 372858 w 828458"/>
                  <a:gd name="connsiteY299" fmla="*/ 95722 h 501027"/>
                  <a:gd name="connsiteX300" fmla="*/ 370056 w 828458"/>
                  <a:gd name="connsiteY300" fmla="*/ 93067 h 501027"/>
                  <a:gd name="connsiteX301" fmla="*/ 367548 w 828458"/>
                  <a:gd name="connsiteY301" fmla="*/ 91297 h 501027"/>
                  <a:gd name="connsiteX302" fmla="*/ 365188 w 828458"/>
                  <a:gd name="connsiteY302" fmla="*/ 90412 h 501027"/>
                  <a:gd name="connsiteX303" fmla="*/ 362534 w 828458"/>
                  <a:gd name="connsiteY303" fmla="*/ 87462 h 501027"/>
                  <a:gd name="connsiteX304" fmla="*/ 359436 w 828458"/>
                  <a:gd name="connsiteY304" fmla="*/ 82448 h 501027"/>
                  <a:gd name="connsiteX305" fmla="*/ 357961 w 828458"/>
                  <a:gd name="connsiteY305" fmla="*/ 78613 h 501027"/>
                  <a:gd name="connsiteX306" fmla="*/ 357961 w 828458"/>
                  <a:gd name="connsiteY306" fmla="*/ 74483 h 501027"/>
                  <a:gd name="connsiteX307" fmla="*/ 353979 w 828458"/>
                  <a:gd name="connsiteY307" fmla="*/ 65486 h 501027"/>
                  <a:gd name="connsiteX308" fmla="*/ 351767 w 828458"/>
                  <a:gd name="connsiteY308" fmla="*/ 61651 h 501027"/>
                  <a:gd name="connsiteX309" fmla="*/ 350144 w 828458"/>
                  <a:gd name="connsiteY309" fmla="*/ 59881 h 501027"/>
                  <a:gd name="connsiteX310" fmla="*/ 347047 w 828458"/>
                  <a:gd name="connsiteY310" fmla="*/ 57817 h 501027"/>
                  <a:gd name="connsiteX311" fmla="*/ 342475 w 828458"/>
                  <a:gd name="connsiteY311" fmla="*/ 55309 h 501027"/>
                  <a:gd name="connsiteX312" fmla="*/ 336280 w 828458"/>
                  <a:gd name="connsiteY312" fmla="*/ 50295 h 501027"/>
                  <a:gd name="connsiteX313" fmla="*/ 328463 w 828458"/>
                  <a:gd name="connsiteY313" fmla="*/ 42773 h 501027"/>
                  <a:gd name="connsiteX314" fmla="*/ 323006 w 828458"/>
                  <a:gd name="connsiteY314" fmla="*/ 38200 h 501027"/>
                  <a:gd name="connsiteX315" fmla="*/ 319761 w 828458"/>
                  <a:gd name="connsiteY315" fmla="*/ 36725 h 501027"/>
                  <a:gd name="connsiteX316" fmla="*/ 316959 w 828458"/>
                  <a:gd name="connsiteY316" fmla="*/ 34070 h 501027"/>
                  <a:gd name="connsiteX317" fmla="*/ 314599 w 828458"/>
                  <a:gd name="connsiteY317" fmla="*/ 30236 h 501027"/>
                  <a:gd name="connsiteX318" fmla="*/ 312239 w 828458"/>
                  <a:gd name="connsiteY318" fmla="*/ 27728 h 501027"/>
                  <a:gd name="connsiteX319" fmla="*/ 306044 w 828458"/>
                  <a:gd name="connsiteY319" fmla="*/ 27728 h 501027"/>
                  <a:gd name="connsiteX320" fmla="*/ 300292 w 828458"/>
                  <a:gd name="connsiteY320" fmla="*/ 27433 h 501027"/>
                  <a:gd name="connsiteX321" fmla="*/ 265779 w 828458"/>
                  <a:gd name="connsiteY321" fmla="*/ 27433 h 501027"/>
                  <a:gd name="connsiteX322" fmla="*/ 265779 w 828458"/>
                  <a:gd name="connsiteY322" fmla="*/ 40118 h 501027"/>
                  <a:gd name="connsiteX323" fmla="*/ 191886 w 828458"/>
                  <a:gd name="connsiteY323" fmla="*/ 40118 h 501027"/>
                  <a:gd name="connsiteX324" fmla="*/ 179497 w 828458"/>
                  <a:gd name="connsiteY324" fmla="*/ 35988 h 501027"/>
                  <a:gd name="connsiteX325" fmla="*/ 167108 w 828458"/>
                  <a:gd name="connsiteY325" fmla="*/ 31711 h 501027"/>
                  <a:gd name="connsiteX326" fmla="*/ 154718 w 828458"/>
                  <a:gd name="connsiteY326" fmla="*/ 27433 h 501027"/>
                  <a:gd name="connsiteX327" fmla="*/ 142329 w 828458"/>
                  <a:gd name="connsiteY327" fmla="*/ 23156 h 501027"/>
                  <a:gd name="connsiteX328" fmla="*/ 129940 w 828458"/>
                  <a:gd name="connsiteY328" fmla="*/ 18879 h 501027"/>
                  <a:gd name="connsiteX329" fmla="*/ 117551 w 828458"/>
                  <a:gd name="connsiteY329" fmla="*/ 14602 h 501027"/>
                  <a:gd name="connsiteX330" fmla="*/ 105161 w 828458"/>
                  <a:gd name="connsiteY330" fmla="*/ 10324 h 501027"/>
                  <a:gd name="connsiteX331" fmla="*/ 92772 w 828458"/>
                  <a:gd name="connsiteY331" fmla="*/ 6047 h 501027"/>
                  <a:gd name="connsiteX332" fmla="*/ 93952 w 828458"/>
                  <a:gd name="connsiteY332" fmla="*/ 4425 h 501027"/>
                  <a:gd name="connsiteX333" fmla="*/ 95574 w 828458"/>
                  <a:gd name="connsiteY333" fmla="*/ 0 h 501027"/>
                  <a:gd name="connsiteX334" fmla="*/ 92625 w 828458"/>
                  <a:gd name="connsiteY334" fmla="*/ 295 h 501027"/>
                  <a:gd name="connsiteX335" fmla="*/ 85103 w 828458"/>
                  <a:gd name="connsiteY335" fmla="*/ 885 h 501027"/>
                  <a:gd name="connsiteX336" fmla="*/ 77580 w 828458"/>
                  <a:gd name="connsiteY336" fmla="*/ 1475 h 501027"/>
                  <a:gd name="connsiteX337" fmla="*/ 70058 w 828458"/>
                  <a:gd name="connsiteY337" fmla="*/ 2065 h 501027"/>
                  <a:gd name="connsiteX338" fmla="*/ 62536 w 828458"/>
                  <a:gd name="connsiteY338" fmla="*/ 2655 h 501027"/>
                  <a:gd name="connsiteX339" fmla="*/ 55014 w 828458"/>
                  <a:gd name="connsiteY339" fmla="*/ 3245 h 501027"/>
                  <a:gd name="connsiteX340" fmla="*/ 47492 w 828458"/>
                  <a:gd name="connsiteY340" fmla="*/ 3835 h 501027"/>
                  <a:gd name="connsiteX341" fmla="*/ 39970 w 828458"/>
                  <a:gd name="connsiteY341" fmla="*/ 4425 h 501027"/>
                  <a:gd name="connsiteX342" fmla="*/ 32448 w 828458"/>
                  <a:gd name="connsiteY342" fmla="*/ 5015 h 501027"/>
                  <a:gd name="connsiteX343" fmla="*/ 34218 w 828458"/>
                  <a:gd name="connsiteY343" fmla="*/ 10472 h 501027"/>
                  <a:gd name="connsiteX344" fmla="*/ 34955 w 828458"/>
                  <a:gd name="connsiteY344" fmla="*/ 11652 h 501027"/>
                  <a:gd name="connsiteX345" fmla="*/ 38053 w 828458"/>
                  <a:gd name="connsiteY345" fmla="*/ 14749 h 501027"/>
                  <a:gd name="connsiteX346" fmla="*/ 39823 w 828458"/>
                  <a:gd name="connsiteY346" fmla="*/ 20501 h 501027"/>
                  <a:gd name="connsiteX347" fmla="*/ 45722 w 828458"/>
                  <a:gd name="connsiteY347" fmla="*/ 24779 h 501027"/>
                  <a:gd name="connsiteX348" fmla="*/ 45722 w 828458"/>
                  <a:gd name="connsiteY348" fmla="*/ 27433 h 501027"/>
                  <a:gd name="connsiteX349" fmla="*/ 44837 w 828458"/>
                  <a:gd name="connsiteY349" fmla="*/ 27876 h 501027"/>
                  <a:gd name="connsiteX350" fmla="*/ 43068 w 828458"/>
                  <a:gd name="connsiteY350" fmla="*/ 27876 h 501027"/>
                  <a:gd name="connsiteX351" fmla="*/ 44395 w 828458"/>
                  <a:gd name="connsiteY351" fmla="*/ 29056 h 501027"/>
                  <a:gd name="connsiteX352" fmla="*/ 44395 w 828458"/>
                  <a:gd name="connsiteY352" fmla="*/ 32890 h 501027"/>
                  <a:gd name="connsiteX353" fmla="*/ 45870 w 828458"/>
                  <a:gd name="connsiteY353" fmla="*/ 34808 h 501027"/>
                  <a:gd name="connsiteX354" fmla="*/ 49852 w 828458"/>
                  <a:gd name="connsiteY354" fmla="*/ 38790 h 501027"/>
                  <a:gd name="connsiteX355" fmla="*/ 53097 w 828458"/>
                  <a:gd name="connsiteY355" fmla="*/ 43362 h 501027"/>
                  <a:gd name="connsiteX356" fmla="*/ 53687 w 828458"/>
                  <a:gd name="connsiteY356" fmla="*/ 45575 h 501027"/>
                  <a:gd name="connsiteX357" fmla="*/ 53687 w 828458"/>
                  <a:gd name="connsiteY357" fmla="*/ 47787 h 501027"/>
                  <a:gd name="connsiteX358" fmla="*/ 53982 w 828458"/>
                  <a:gd name="connsiteY358" fmla="*/ 50147 h 501027"/>
                  <a:gd name="connsiteX359" fmla="*/ 60029 w 828458"/>
                  <a:gd name="connsiteY359" fmla="*/ 54867 h 501027"/>
                  <a:gd name="connsiteX360" fmla="*/ 60766 w 828458"/>
                  <a:gd name="connsiteY360" fmla="*/ 57669 h 501027"/>
                  <a:gd name="connsiteX361" fmla="*/ 60766 w 828458"/>
                  <a:gd name="connsiteY361" fmla="*/ 61799 h 501027"/>
                  <a:gd name="connsiteX362" fmla="*/ 61799 w 828458"/>
                  <a:gd name="connsiteY362" fmla="*/ 66076 h 501027"/>
                  <a:gd name="connsiteX363" fmla="*/ 65339 w 828458"/>
                  <a:gd name="connsiteY363" fmla="*/ 67698 h 501027"/>
                  <a:gd name="connsiteX364" fmla="*/ 66519 w 828458"/>
                  <a:gd name="connsiteY364" fmla="*/ 69321 h 501027"/>
                  <a:gd name="connsiteX365" fmla="*/ 67256 w 828458"/>
                  <a:gd name="connsiteY365" fmla="*/ 75515 h 501027"/>
                  <a:gd name="connsiteX366" fmla="*/ 66814 w 828458"/>
                  <a:gd name="connsiteY366" fmla="*/ 79055 h 501027"/>
                  <a:gd name="connsiteX367" fmla="*/ 68436 w 828458"/>
                  <a:gd name="connsiteY367" fmla="*/ 79793 h 501027"/>
                  <a:gd name="connsiteX368" fmla="*/ 70353 w 828458"/>
                  <a:gd name="connsiteY368" fmla="*/ 84955 h 501027"/>
                  <a:gd name="connsiteX369" fmla="*/ 73156 w 828458"/>
                  <a:gd name="connsiteY369" fmla="*/ 87167 h 501027"/>
                  <a:gd name="connsiteX370" fmla="*/ 79793 w 828458"/>
                  <a:gd name="connsiteY370" fmla="*/ 91445 h 501027"/>
                  <a:gd name="connsiteX371" fmla="*/ 83628 w 828458"/>
                  <a:gd name="connsiteY371" fmla="*/ 94395 h 501027"/>
                  <a:gd name="connsiteX372" fmla="*/ 88200 w 828458"/>
                  <a:gd name="connsiteY372" fmla="*/ 95574 h 501027"/>
                  <a:gd name="connsiteX373" fmla="*/ 89675 w 828458"/>
                  <a:gd name="connsiteY373" fmla="*/ 96459 h 501027"/>
                  <a:gd name="connsiteX374" fmla="*/ 91297 w 828458"/>
                  <a:gd name="connsiteY374" fmla="*/ 98377 h 501027"/>
                  <a:gd name="connsiteX375" fmla="*/ 96902 w 828458"/>
                  <a:gd name="connsiteY375" fmla="*/ 103686 h 501027"/>
                  <a:gd name="connsiteX376" fmla="*/ 106194 w 828458"/>
                  <a:gd name="connsiteY376" fmla="*/ 114011 h 501027"/>
                  <a:gd name="connsiteX377" fmla="*/ 110471 w 828458"/>
                  <a:gd name="connsiteY377" fmla="*/ 117551 h 501027"/>
                  <a:gd name="connsiteX378" fmla="*/ 112978 w 828458"/>
                  <a:gd name="connsiteY378" fmla="*/ 122565 h 501027"/>
                  <a:gd name="connsiteX379" fmla="*/ 111798 w 828458"/>
                  <a:gd name="connsiteY379" fmla="*/ 128317 h 501027"/>
                  <a:gd name="connsiteX380" fmla="*/ 109439 w 828458"/>
                  <a:gd name="connsiteY380" fmla="*/ 134217 h 501027"/>
                  <a:gd name="connsiteX381" fmla="*/ 107374 w 828458"/>
                  <a:gd name="connsiteY381" fmla="*/ 136429 h 501027"/>
                  <a:gd name="connsiteX382" fmla="*/ 107669 w 828458"/>
                  <a:gd name="connsiteY382" fmla="*/ 137167 h 501027"/>
                  <a:gd name="connsiteX383" fmla="*/ 110176 w 828458"/>
                  <a:gd name="connsiteY383" fmla="*/ 136872 h 501027"/>
                  <a:gd name="connsiteX384" fmla="*/ 110176 w 828458"/>
                  <a:gd name="connsiteY384" fmla="*/ 138347 h 501027"/>
                  <a:gd name="connsiteX385" fmla="*/ 109734 w 828458"/>
                  <a:gd name="connsiteY385" fmla="*/ 139379 h 501027"/>
                  <a:gd name="connsiteX386" fmla="*/ 110766 w 828458"/>
                  <a:gd name="connsiteY386" fmla="*/ 142329 h 501027"/>
                  <a:gd name="connsiteX387" fmla="*/ 112536 w 828458"/>
                  <a:gd name="connsiteY387" fmla="*/ 143804 h 501027"/>
                  <a:gd name="connsiteX388" fmla="*/ 110766 w 828458"/>
                  <a:gd name="connsiteY388" fmla="*/ 143804 h 501027"/>
                  <a:gd name="connsiteX389" fmla="*/ 108259 w 828458"/>
                  <a:gd name="connsiteY389" fmla="*/ 142624 h 501027"/>
                  <a:gd name="connsiteX390" fmla="*/ 106489 w 828458"/>
                  <a:gd name="connsiteY390" fmla="*/ 141002 h 501027"/>
                  <a:gd name="connsiteX391" fmla="*/ 106784 w 828458"/>
                  <a:gd name="connsiteY391" fmla="*/ 139232 h 501027"/>
                  <a:gd name="connsiteX392" fmla="*/ 106489 w 828458"/>
                  <a:gd name="connsiteY392" fmla="*/ 138199 h 501027"/>
                  <a:gd name="connsiteX393" fmla="*/ 104571 w 828458"/>
                  <a:gd name="connsiteY393" fmla="*/ 139084 h 501027"/>
                  <a:gd name="connsiteX394" fmla="*/ 102654 w 828458"/>
                  <a:gd name="connsiteY394" fmla="*/ 140264 h 501027"/>
                  <a:gd name="connsiteX395" fmla="*/ 99409 w 828458"/>
                  <a:gd name="connsiteY395" fmla="*/ 140559 h 501027"/>
                  <a:gd name="connsiteX396" fmla="*/ 92772 w 828458"/>
                  <a:gd name="connsiteY396" fmla="*/ 139232 h 501027"/>
                  <a:gd name="connsiteX397" fmla="*/ 87167 w 828458"/>
                  <a:gd name="connsiteY397" fmla="*/ 138937 h 501027"/>
                  <a:gd name="connsiteX398" fmla="*/ 87167 w 828458"/>
                  <a:gd name="connsiteY398" fmla="*/ 140117 h 501027"/>
                  <a:gd name="connsiteX399" fmla="*/ 88347 w 828458"/>
                  <a:gd name="connsiteY399" fmla="*/ 141887 h 501027"/>
                  <a:gd name="connsiteX400" fmla="*/ 91887 w 828458"/>
                  <a:gd name="connsiteY400" fmla="*/ 144099 h 501027"/>
                  <a:gd name="connsiteX401" fmla="*/ 95574 w 828458"/>
                  <a:gd name="connsiteY401" fmla="*/ 147491 h 501027"/>
                  <a:gd name="connsiteX402" fmla="*/ 100147 w 828458"/>
                  <a:gd name="connsiteY402" fmla="*/ 150589 h 501027"/>
                  <a:gd name="connsiteX403" fmla="*/ 101179 w 828458"/>
                  <a:gd name="connsiteY403" fmla="*/ 152063 h 501027"/>
                  <a:gd name="connsiteX404" fmla="*/ 101621 w 828458"/>
                  <a:gd name="connsiteY404" fmla="*/ 154718 h 501027"/>
                  <a:gd name="connsiteX405" fmla="*/ 102506 w 828458"/>
                  <a:gd name="connsiteY405" fmla="*/ 156488 h 501027"/>
                  <a:gd name="connsiteX406" fmla="*/ 105456 w 828458"/>
                  <a:gd name="connsiteY406" fmla="*/ 158111 h 501027"/>
                  <a:gd name="connsiteX407" fmla="*/ 108849 w 828458"/>
                  <a:gd name="connsiteY407" fmla="*/ 158553 h 501027"/>
                  <a:gd name="connsiteX408" fmla="*/ 111208 w 828458"/>
                  <a:gd name="connsiteY408" fmla="*/ 159586 h 501027"/>
                  <a:gd name="connsiteX409" fmla="*/ 114158 w 828458"/>
                  <a:gd name="connsiteY409" fmla="*/ 162830 h 501027"/>
                  <a:gd name="connsiteX410" fmla="*/ 115781 w 828458"/>
                  <a:gd name="connsiteY410" fmla="*/ 162830 h 501027"/>
                  <a:gd name="connsiteX411" fmla="*/ 118288 w 828458"/>
                  <a:gd name="connsiteY411" fmla="*/ 163420 h 501027"/>
                  <a:gd name="connsiteX412" fmla="*/ 120500 w 828458"/>
                  <a:gd name="connsiteY412" fmla="*/ 166075 h 501027"/>
                  <a:gd name="connsiteX413" fmla="*/ 121975 w 828458"/>
                  <a:gd name="connsiteY413" fmla="*/ 168288 h 501027"/>
                  <a:gd name="connsiteX414" fmla="*/ 124630 w 828458"/>
                  <a:gd name="connsiteY414" fmla="*/ 170205 h 501027"/>
                  <a:gd name="connsiteX415" fmla="*/ 129202 w 828458"/>
                  <a:gd name="connsiteY415" fmla="*/ 168140 h 501027"/>
                  <a:gd name="connsiteX416" fmla="*/ 133185 w 828458"/>
                  <a:gd name="connsiteY416" fmla="*/ 168140 h 501027"/>
                  <a:gd name="connsiteX417" fmla="*/ 134955 w 828458"/>
                  <a:gd name="connsiteY417" fmla="*/ 166370 h 501027"/>
                  <a:gd name="connsiteX418" fmla="*/ 136282 w 828458"/>
                  <a:gd name="connsiteY418" fmla="*/ 163863 h 501027"/>
                  <a:gd name="connsiteX419" fmla="*/ 136577 w 828458"/>
                  <a:gd name="connsiteY419" fmla="*/ 168140 h 501027"/>
                  <a:gd name="connsiteX420" fmla="*/ 137167 w 828458"/>
                  <a:gd name="connsiteY420" fmla="*/ 170205 h 501027"/>
                  <a:gd name="connsiteX421" fmla="*/ 139674 w 828458"/>
                  <a:gd name="connsiteY421" fmla="*/ 173892 h 501027"/>
                  <a:gd name="connsiteX422" fmla="*/ 149114 w 828458"/>
                  <a:gd name="connsiteY422" fmla="*/ 181267 h 501027"/>
                  <a:gd name="connsiteX423" fmla="*/ 152506 w 828458"/>
                  <a:gd name="connsiteY423" fmla="*/ 182447 h 501027"/>
                  <a:gd name="connsiteX424" fmla="*/ 156341 w 828458"/>
                  <a:gd name="connsiteY424" fmla="*/ 184069 h 501027"/>
                  <a:gd name="connsiteX425" fmla="*/ 161650 w 828458"/>
                  <a:gd name="connsiteY425" fmla="*/ 192476 h 501027"/>
                  <a:gd name="connsiteX426" fmla="*/ 163125 w 828458"/>
                  <a:gd name="connsiteY426" fmla="*/ 196606 h 501027"/>
                  <a:gd name="connsiteX427" fmla="*/ 163125 w 828458"/>
                  <a:gd name="connsiteY427" fmla="*/ 200293 h 501027"/>
                  <a:gd name="connsiteX428" fmla="*/ 163863 w 828458"/>
                  <a:gd name="connsiteY428" fmla="*/ 201621 h 501027"/>
                  <a:gd name="connsiteX429" fmla="*/ 164453 w 828458"/>
                  <a:gd name="connsiteY429" fmla="*/ 201916 h 501027"/>
                  <a:gd name="connsiteX430" fmla="*/ 164895 w 828458"/>
                  <a:gd name="connsiteY430" fmla="*/ 204275 h 501027"/>
                  <a:gd name="connsiteX431" fmla="*/ 164305 w 828458"/>
                  <a:gd name="connsiteY431" fmla="*/ 208848 h 501027"/>
                  <a:gd name="connsiteX432" fmla="*/ 162978 w 828458"/>
                  <a:gd name="connsiteY432" fmla="*/ 216665 h 501027"/>
                  <a:gd name="connsiteX433" fmla="*/ 163273 w 828458"/>
                  <a:gd name="connsiteY433" fmla="*/ 219614 h 501027"/>
                  <a:gd name="connsiteX434" fmla="*/ 164453 w 828458"/>
                  <a:gd name="connsiteY434" fmla="*/ 222269 h 501027"/>
                  <a:gd name="connsiteX435" fmla="*/ 170352 w 828458"/>
                  <a:gd name="connsiteY435" fmla="*/ 226989 h 501027"/>
                  <a:gd name="connsiteX436" fmla="*/ 170942 w 828458"/>
                  <a:gd name="connsiteY436" fmla="*/ 228022 h 501027"/>
                  <a:gd name="connsiteX437" fmla="*/ 170942 w 828458"/>
                  <a:gd name="connsiteY437" fmla="*/ 229644 h 501027"/>
                  <a:gd name="connsiteX438" fmla="*/ 171532 w 828458"/>
                  <a:gd name="connsiteY438" fmla="*/ 230529 h 501027"/>
                  <a:gd name="connsiteX439" fmla="*/ 172860 w 828458"/>
                  <a:gd name="connsiteY439" fmla="*/ 230234 h 501027"/>
                  <a:gd name="connsiteX440" fmla="*/ 174630 w 828458"/>
                  <a:gd name="connsiteY440" fmla="*/ 230234 h 501027"/>
                  <a:gd name="connsiteX441" fmla="*/ 177432 w 828458"/>
                  <a:gd name="connsiteY441" fmla="*/ 233331 h 501027"/>
                  <a:gd name="connsiteX442" fmla="*/ 181562 w 828458"/>
                  <a:gd name="connsiteY442" fmla="*/ 236428 h 501027"/>
                  <a:gd name="connsiteX443" fmla="*/ 191591 w 828458"/>
                  <a:gd name="connsiteY443" fmla="*/ 242623 h 501027"/>
                  <a:gd name="connsiteX444" fmla="*/ 195279 w 828458"/>
                  <a:gd name="connsiteY444" fmla="*/ 246310 h 501027"/>
                  <a:gd name="connsiteX445" fmla="*/ 198671 w 828458"/>
                  <a:gd name="connsiteY445" fmla="*/ 248818 h 501027"/>
                  <a:gd name="connsiteX446" fmla="*/ 202211 w 828458"/>
                  <a:gd name="connsiteY446" fmla="*/ 252653 h 501027"/>
                  <a:gd name="connsiteX447" fmla="*/ 209143 w 828458"/>
                  <a:gd name="connsiteY447" fmla="*/ 256340 h 501027"/>
                  <a:gd name="connsiteX448" fmla="*/ 211060 w 828458"/>
                  <a:gd name="connsiteY448" fmla="*/ 258700 h 501027"/>
                  <a:gd name="connsiteX449" fmla="*/ 212240 w 828458"/>
                  <a:gd name="connsiteY449" fmla="*/ 261650 h 501027"/>
                  <a:gd name="connsiteX450" fmla="*/ 213862 w 828458"/>
                  <a:gd name="connsiteY450" fmla="*/ 263567 h 501027"/>
                  <a:gd name="connsiteX451" fmla="*/ 216370 w 828458"/>
                  <a:gd name="connsiteY451" fmla="*/ 272711 h 501027"/>
                  <a:gd name="connsiteX452" fmla="*/ 218435 w 828458"/>
                  <a:gd name="connsiteY452" fmla="*/ 275809 h 501027"/>
                  <a:gd name="connsiteX453" fmla="*/ 220647 w 828458"/>
                  <a:gd name="connsiteY453" fmla="*/ 276104 h 501027"/>
                  <a:gd name="connsiteX454" fmla="*/ 223302 w 828458"/>
                  <a:gd name="connsiteY454" fmla="*/ 275071 h 501027"/>
                  <a:gd name="connsiteX455" fmla="*/ 225809 w 828458"/>
                  <a:gd name="connsiteY455" fmla="*/ 273449 h 501027"/>
                  <a:gd name="connsiteX456" fmla="*/ 228317 w 828458"/>
                  <a:gd name="connsiteY456" fmla="*/ 270794 h 501027"/>
                  <a:gd name="connsiteX457" fmla="*/ 231856 w 828458"/>
                  <a:gd name="connsiteY457" fmla="*/ 268582 h 501027"/>
                  <a:gd name="connsiteX458" fmla="*/ 232889 w 828458"/>
                  <a:gd name="connsiteY458" fmla="*/ 267107 h 501027"/>
                  <a:gd name="connsiteX459" fmla="*/ 234069 w 828458"/>
                  <a:gd name="connsiteY459" fmla="*/ 261944 h 501027"/>
                  <a:gd name="connsiteX460" fmla="*/ 234069 w 828458"/>
                  <a:gd name="connsiteY460" fmla="*/ 259880 h 501027"/>
                  <a:gd name="connsiteX461" fmla="*/ 231561 w 828458"/>
                  <a:gd name="connsiteY461" fmla="*/ 256635 h 501027"/>
                  <a:gd name="connsiteX462" fmla="*/ 227137 w 828458"/>
                  <a:gd name="connsiteY462" fmla="*/ 254865 h 501027"/>
                  <a:gd name="connsiteX463" fmla="*/ 226252 w 828458"/>
                  <a:gd name="connsiteY463" fmla="*/ 250883 h 501027"/>
                  <a:gd name="connsiteX464" fmla="*/ 224482 w 828458"/>
                  <a:gd name="connsiteY464" fmla="*/ 249260 h 501027"/>
                  <a:gd name="connsiteX465" fmla="*/ 223597 w 828458"/>
                  <a:gd name="connsiteY465" fmla="*/ 247195 h 501027"/>
                  <a:gd name="connsiteX466" fmla="*/ 221532 w 828458"/>
                  <a:gd name="connsiteY466" fmla="*/ 244541 h 501027"/>
                  <a:gd name="connsiteX467" fmla="*/ 219172 w 828458"/>
                  <a:gd name="connsiteY467" fmla="*/ 242476 h 501027"/>
                  <a:gd name="connsiteX468" fmla="*/ 218140 w 828458"/>
                  <a:gd name="connsiteY468" fmla="*/ 240706 h 501027"/>
                  <a:gd name="connsiteX469" fmla="*/ 211797 w 828458"/>
                  <a:gd name="connsiteY469" fmla="*/ 235986 h 501027"/>
                  <a:gd name="connsiteX470" fmla="*/ 210765 w 828458"/>
                  <a:gd name="connsiteY470" fmla="*/ 235986 h 501027"/>
                  <a:gd name="connsiteX471" fmla="*/ 210175 w 828458"/>
                  <a:gd name="connsiteY471" fmla="*/ 237019 h 501027"/>
                  <a:gd name="connsiteX472" fmla="*/ 210175 w 828458"/>
                  <a:gd name="connsiteY472" fmla="*/ 238346 h 501027"/>
                  <a:gd name="connsiteX473" fmla="*/ 210913 w 828458"/>
                  <a:gd name="connsiteY473" fmla="*/ 240116 h 501027"/>
                  <a:gd name="connsiteX474" fmla="*/ 210323 w 828458"/>
                  <a:gd name="connsiteY474" fmla="*/ 241591 h 501027"/>
                  <a:gd name="connsiteX475" fmla="*/ 209143 w 828458"/>
                  <a:gd name="connsiteY475" fmla="*/ 242623 h 501027"/>
                  <a:gd name="connsiteX476" fmla="*/ 208110 w 828458"/>
                  <a:gd name="connsiteY476" fmla="*/ 241738 h 501027"/>
                  <a:gd name="connsiteX477" fmla="*/ 208405 w 828458"/>
                  <a:gd name="connsiteY477" fmla="*/ 240853 h 501027"/>
                  <a:gd name="connsiteX478" fmla="*/ 207815 w 828458"/>
                  <a:gd name="connsiteY478" fmla="*/ 240411 h 501027"/>
                  <a:gd name="connsiteX479" fmla="*/ 204570 w 828458"/>
                  <a:gd name="connsiteY479" fmla="*/ 239526 h 501027"/>
                  <a:gd name="connsiteX480" fmla="*/ 201621 w 828458"/>
                  <a:gd name="connsiteY480" fmla="*/ 235986 h 501027"/>
                  <a:gd name="connsiteX481" fmla="*/ 199703 w 828458"/>
                  <a:gd name="connsiteY481" fmla="*/ 229202 h 501027"/>
                  <a:gd name="connsiteX482" fmla="*/ 199703 w 828458"/>
                  <a:gd name="connsiteY482" fmla="*/ 226989 h 501027"/>
                  <a:gd name="connsiteX483" fmla="*/ 201178 w 828458"/>
                  <a:gd name="connsiteY483" fmla="*/ 223744 h 501027"/>
                  <a:gd name="connsiteX484" fmla="*/ 200883 w 828458"/>
                  <a:gd name="connsiteY484" fmla="*/ 221532 h 501027"/>
                  <a:gd name="connsiteX485" fmla="*/ 199113 w 828458"/>
                  <a:gd name="connsiteY485" fmla="*/ 217992 h 501027"/>
                  <a:gd name="connsiteX486" fmla="*/ 195573 w 828458"/>
                  <a:gd name="connsiteY486" fmla="*/ 213862 h 501027"/>
                  <a:gd name="connsiteX487" fmla="*/ 192476 w 828458"/>
                  <a:gd name="connsiteY487" fmla="*/ 206193 h 501027"/>
                  <a:gd name="connsiteX488" fmla="*/ 191886 w 828458"/>
                  <a:gd name="connsiteY488" fmla="*/ 203243 h 501027"/>
                  <a:gd name="connsiteX489" fmla="*/ 188936 w 828458"/>
                  <a:gd name="connsiteY489" fmla="*/ 201916 h 501027"/>
                  <a:gd name="connsiteX490" fmla="*/ 185249 w 828458"/>
                  <a:gd name="connsiteY490" fmla="*/ 195868 h 501027"/>
                  <a:gd name="connsiteX491" fmla="*/ 184217 w 828458"/>
                  <a:gd name="connsiteY491" fmla="*/ 191886 h 501027"/>
                  <a:gd name="connsiteX492" fmla="*/ 184217 w 828458"/>
                  <a:gd name="connsiteY492" fmla="*/ 186429 h 501027"/>
                  <a:gd name="connsiteX493" fmla="*/ 182299 w 828458"/>
                  <a:gd name="connsiteY493" fmla="*/ 182594 h 501027"/>
                  <a:gd name="connsiteX494" fmla="*/ 182004 w 828458"/>
                  <a:gd name="connsiteY494" fmla="*/ 180234 h 501027"/>
                  <a:gd name="connsiteX495" fmla="*/ 180824 w 828458"/>
                  <a:gd name="connsiteY495" fmla="*/ 178612 h 501027"/>
                  <a:gd name="connsiteX496" fmla="*/ 180824 w 828458"/>
                  <a:gd name="connsiteY496" fmla="*/ 175810 h 501027"/>
                  <a:gd name="connsiteX497" fmla="*/ 178759 w 828458"/>
                  <a:gd name="connsiteY497" fmla="*/ 173745 h 501027"/>
                  <a:gd name="connsiteX498" fmla="*/ 178169 w 828458"/>
                  <a:gd name="connsiteY498" fmla="*/ 170205 h 501027"/>
                  <a:gd name="connsiteX499" fmla="*/ 172270 w 828458"/>
                  <a:gd name="connsiteY499" fmla="*/ 165338 h 501027"/>
                  <a:gd name="connsiteX500" fmla="*/ 171532 w 828458"/>
                  <a:gd name="connsiteY500" fmla="*/ 165780 h 501027"/>
                  <a:gd name="connsiteX501" fmla="*/ 171532 w 828458"/>
                  <a:gd name="connsiteY501" fmla="*/ 168877 h 501027"/>
                  <a:gd name="connsiteX502" fmla="*/ 172712 w 828458"/>
                  <a:gd name="connsiteY502" fmla="*/ 170795 h 501027"/>
                  <a:gd name="connsiteX503" fmla="*/ 174777 w 828458"/>
                  <a:gd name="connsiteY503" fmla="*/ 173745 h 501027"/>
                  <a:gd name="connsiteX504" fmla="*/ 174187 w 828458"/>
                  <a:gd name="connsiteY504" fmla="*/ 174187 h 501027"/>
                  <a:gd name="connsiteX505" fmla="*/ 173450 w 828458"/>
                  <a:gd name="connsiteY505" fmla="*/ 173892 h 501027"/>
                  <a:gd name="connsiteX506" fmla="*/ 170647 w 828458"/>
                  <a:gd name="connsiteY506" fmla="*/ 170942 h 501027"/>
                  <a:gd name="connsiteX507" fmla="*/ 170058 w 828458"/>
                  <a:gd name="connsiteY507" fmla="*/ 166370 h 501027"/>
                  <a:gd name="connsiteX508" fmla="*/ 166813 w 828458"/>
                  <a:gd name="connsiteY508" fmla="*/ 162830 h 501027"/>
                  <a:gd name="connsiteX509" fmla="*/ 166813 w 828458"/>
                  <a:gd name="connsiteY509" fmla="*/ 159733 h 501027"/>
                  <a:gd name="connsiteX510" fmla="*/ 164453 w 828458"/>
                  <a:gd name="connsiteY510" fmla="*/ 157816 h 501027"/>
                  <a:gd name="connsiteX511" fmla="*/ 161945 w 828458"/>
                  <a:gd name="connsiteY511" fmla="*/ 156636 h 501027"/>
                  <a:gd name="connsiteX512" fmla="*/ 159586 w 828458"/>
                  <a:gd name="connsiteY512" fmla="*/ 152063 h 501027"/>
                  <a:gd name="connsiteX513" fmla="*/ 158406 w 828458"/>
                  <a:gd name="connsiteY513" fmla="*/ 147196 h 501027"/>
                  <a:gd name="connsiteX514" fmla="*/ 152506 w 828458"/>
                  <a:gd name="connsiteY514" fmla="*/ 143362 h 501027"/>
                  <a:gd name="connsiteX515" fmla="*/ 147786 w 828458"/>
                  <a:gd name="connsiteY515" fmla="*/ 138642 h 501027"/>
                  <a:gd name="connsiteX516" fmla="*/ 147196 w 828458"/>
                  <a:gd name="connsiteY516" fmla="*/ 136577 h 501027"/>
                  <a:gd name="connsiteX517" fmla="*/ 147491 w 828458"/>
                  <a:gd name="connsiteY517" fmla="*/ 133922 h 501027"/>
                  <a:gd name="connsiteX518" fmla="*/ 146016 w 828458"/>
                  <a:gd name="connsiteY518" fmla="*/ 131120 h 501027"/>
                  <a:gd name="connsiteX519" fmla="*/ 146311 w 828458"/>
                  <a:gd name="connsiteY519" fmla="*/ 127875 h 501027"/>
                  <a:gd name="connsiteX520" fmla="*/ 144394 w 828458"/>
                  <a:gd name="connsiteY520" fmla="*/ 125515 h 501027"/>
                  <a:gd name="connsiteX521" fmla="*/ 144394 w 828458"/>
                  <a:gd name="connsiteY521" fmla="*/ 121828 h 501027"/>
                  <a:gd name="connsiteX522" fmla="*/ 142034 w 828458"/>
                  <a:gd name="connsiteY522" fmla="*/ 120943 h 501027"/>
                  <a:gd name="connsiteX523" fmla="*/ 139969 w 828458"/>
                  <a:gd name="connsiteY523" fmla="*/ 120500 h 501027"/>
                  <a:gd name="connsiteX524" fmla="*/ 138347 w 828458"/>
                  <a:gd name="connsiteY524" fmla="*/ 119468 h 501027"/>
                  <a:gd name="connsiteX525" fmla="*/ 135397 w 828458"/>
                  <a:gd name="connsiteY525" fmla="*/ 111356 h 501027"/>
                  <a:gd name="connsiteX526" fmla="*/ 134070 w 828458"/>
                  <a:gd name="connsiteY526" fmla="*/ 110766 h 501027"/>
                  <a:gd name="connsiteX527" fmla="*/ 132447 w 828458"/>
                  <a:gd name="connsiteY527" fmla="*/ 110766 h 501027"/>
                  <a:gd name="connsiteX528" fmla="*/ 132005 w 828458"/>
                  <a:gd name="connsiteY528" fmla="*/ 110176 h 501027"/>
                  <a:gd name="connsiteX529" fmla="*/ 132005 w 828458"/>
                  <a:gd name="connsiteY529" fmla="*/ 109144 h 501027"/>
                  <a:gd name="connsiteX530" fmla="*/ 130825 w 828458"/>
                  <a:gd name="connsiteY530" fmla="*/ 107079 h 501027"/>
                  <a:gd name="connsiteX531" fmla="*/ 127727 w 828458"/>
                  <a:gd name="connsiteY531" fmla="*/ 107669 h 501027"/>
                  <a:gd name="connsiteX532" fmla="*/ 126695 w 828458"/>
                  <a:gd name="connsiteY532" fmla="*/ 104866 h 501027"/>
                  <a:gd name="connsiteX533" fmla="*/ 126695 w 828458"/>
                  <a:gd name="connsiteY533" fmla="*/ 102654 h 501027"/>
                  <a:gd name="connsiteX534" fmla="*/ 121090 w 828458"/>
                  <a:gd name="connsiteY534" fmla="*/ 95132 h 501027"/>
                  <a:gd name="connsiteX535" fmla="*/ 119173 w 828458"/>
                  <a:gd name="connsiteY535" fmla="*/ 93067 h 501027"/>
                  <a:gd name="connsiteX536" fmla="*/ 113126 w 828458"/>
                  <a:gd name="connsiteY536" fmla="*/ 88200 h 501027"/>
                  <a:gd name="connsiteX537" fmla="*/ 110028 w 828458"/>
                  <a:gd name="connsiteY537" fmla="*/ 84660 h 501027"/>
                  <a:gd name="connsiteX538" fmla="*/ 105014 w 828458"/>
                  <a:gd name="connsiteY538" fmla="*/ 82005 h 501027"/>
                  <a:gd name="connsiteX539" fmla="*/ 104276 w 828458"/>
                  <a:gd name="connsiteY539" fmla="*/ 80088 h 501027"/>
                  <a:gd name="connsiteX540" fmla="*/ 100442 w 828458"/>
                  <a:gd name="connsiteY540" fmla="*/ 76548 h 501027"/>
                  <a:gd name="connsiteX541" fmla="*/ 98377 w 828458"/>
                  <a:gd name="connsiteY541" fmla="*/ 72713 h 501027"/>
                  <a:gd name="connsiteX542" fmla="*/ 97787 w 828458"/>
                  <a:gd name="connsiteY542" fmla="*/ 70353 h 501027"/>
                  <a:gd name="connsiteX543" fmla="*/ 98229 w 828458"/>
                  <a:gd name="connsiteY543" fmla="*/ 62684 h 501027"/>
                  <a:gd name="connsiteX544" fmla="*/ 96902 w 828458"/>
                  <a:gd name="connsiteY544" fmla="*/ 59439 h 501027"/>
                  <a:gd name="connsiteX545" fmla="*/ 96459 w 828458"/>
                  <a:gd name="connsiteY545" fmla="*/ 55309 h 501027"/>
                  <a:gd name="connsiteX546" fmla="*/ 94984 w 828458"/>
                  <a:gd name="connsiteY546" fmla="*/ 49704 h 501027"/>
                  <a:gd name="connsiteX547" fmla="*/ 92772 w 828458"/>
                  <a:gd name="connsiteY547" fmla="*/ 46165 h 501027"/>
                  <a:gd name="connsiteX548" fmla="*/ 91740 w 828458"/>
                  <a:gd name="connsiteY548" fmla="*/ 43952 h 501027"/>
                  <a:gd name="connsiteX549" fmla="*/ 92625 w 828458"/>
                  <a:gd name="connsiteY549" fmla="*/ 33038 h 501027"/>
                  <a:gd name="connsiteX550" fmla="*/ 94099 w 828458"/>
                  <a:gd name="connsiteY550" fmla="*/ 29941 h 501027"/>
                  <a:gd name="connsiteX551" fmla="*/ 92772 w 828458"/>
                  <a:gd name="connsiteY551" fmla="*/ 25516 h 501027"/>
                  <a:gd name="connsiteX552" fmla="*/ 91297 w 828458"/>
                  <a:gd name="connsiteY552" fmla="*/ 24041 h 501027"/>
                  <a:gd name="connsiteX553" fmla="*/ 90265 w 828458"/>
                  <a:gd name="connsiteY553" fmla="*/ 22566 h 501027"/>
                  <a:gd name="connsiteX554" fmla="*/ 95279 w 828458"/>
                  <a:gd name="connsiteY554" fmla="*/ 25221 h 501027"/>
                  <a:gd name="connsiteX555" fmla="*/ 96459 w 828458"/>
                  <a:gd name="connsiteY555" fmla="*/ 26106 h 501027"/>
                  <a:gd name="connsiteX556" fmla="*/ 98819 w 828458"/>
                  <a:gd name="connsiteY556" fmla="*/ 26548 h 501027"/>
                  <a:gd name="connsiteX557" fmla="*/ 100442 w 828458"/>
                  <a:gd name="connsiteY557" fmla="*/ 27433 h 501027"/>
                  <a:gd name="connsiteX558" fmla="*/ 107816 w 828458"/>
                  <a:gd name="connsiteY558" fmla="*/ 32596 h 501027"/>
                  <a:gd name="connsiteX559" fmla="*/ 110766 w 828458"/>
                  <a:gd name="connsiteY559" fmla="*/ 33923 h 501027"/>
                  <a:gd name="connsiteX560" fmla="*/ 112536 w 828458"/>
                  <a:gd name="connsiteY560" fmla="*/ 33923 h 501027"/>
                  <a:gd name="connsiteX561" fmla="*/ 114601 w 828458"/>
                  <a:gd name="connsiteY561" fmla="*/ 33481 h 501027"/>
                  <a:gd name="connsiteX562" fmla="*/ 115191 w 828458"/>
                  <a:gd name="connsiteY562" fmla="*/ 31563 h 501027"/>
                  <a:gd name="connsiteX563" fmla="*/ 115928 w 828458"/>
                  <a:gd name="connsiteY563" fmla="*/ 30531 h 501027"/>
                  <a:gd name="connsiteX564" fmla="*/ 120795 w 828458"/>
                  <a:gd name="connsiteY564" fmla="*/ 32596 h 501027"/>
                  <a:gd name="connsiteX565" fmla="*/ 122418 w 828458"/>
                  <a:gd name="connsiteY565" fmla="*/ 33628 h 501027"/>
                  <a:gd name="connsiteX566" fmla="*/ 124188 w 828458"/>
                  <a:gd name="connsiteY566" fmla="*/ 35250 h 501027"/>
                  <a:gd name="connsiteX567" fmla="*/ 124483 w 828458"/>
                  <a:gd name="connsiteY567" fmla="*/ 38790 h 501027"/>
                  <a:gd name="connsiteX568" fmla="*/ 128170 w 828458"/>
                  <a:gd name="connsiteY568" fmla="*/ 40265 h 501027"/>
                  <a:gd name="connsiteX569" fmla="*/ 134660 w 828458"/>
                  <a:gd name="connsiteY569" fmla="*/ 41298 h 501027"/>
                  <a:gd name="connsiteX570" fmla="*/ 135839 w 828458"/>
                  <a:gd name="connsiteY570" fmla="*/ 41887 h 501027"/>
                  <a:gd name="connsiteX571" fmla="*/ 138494 w 828458"/>
                  <a:gd name="connsiteY571" fmla="*/ 42773 h 501027"/>
                  <a:gd name="connsiteX572" fmla="*/ 139527 w 828458"/>
                  <a:gd name="connsiteY572" fmla="*/ 43510 h 501027"/>
                  <a:gd name="connsiteX573" fmla="*/ 139527 w 828458"/>
                  <a:gd name="connsiteY573" fmla="*/ 46165 h 501027"/>
                  <a:gd name="connsiteX574" fmla="*/ 138789 w 828458"/>
                  <a:gd name="connsiteY574" fmla="*/ 46902 h 501027"/>
                  <a:gd name="connsiteX575" fmla="*/ 137904 w 828458"/>
                  <a:gd name="connsiteY575" fmla="*/ 46460 h 501027"/>
                  <a:gd name="connsiteX576" fmla="*/ 137609 w 828458"/>
                  <a:gd name="connsiteY576" fmla="*/ 47345 h 501027"/>
                  <a:gd name="connsiteX577" fmla="*/ 137904 w 828458"/>
                  <a:gd name="connsiteY577" fmla="*/ 47935 h 501027"/>
                  <a:gd name="connsiteX578" fmla="*/ 138347 w 828458"/>
                  <a:gd name="connsiteY578" fmla="*/ 50442 h 501027"/>
                  <a:gd name="connsiteX579" fmla="*/ 137757 w 828458"/>
                  <a:gd name="connsiteY579" fmla="*/ 54572 h 501027"/>
                  <a:gd name="connsiteX580" fmla="*/ 139084 w 828458"/>
                  <a:gd name="connsiteY580" fmla="*/ 58701 h 501027"/>
                  <a:gd name="connsiteX581" fmla="*/ 141887 w 828458"/>
                  <a:gd name="connsiteY581" fmla="*/ 62684 h 501027"/>
                  <a:gd name="connsiteX582" fmla="*/ 145131 w 828458"/>
                  <a:gd name="connsiteY582" fmla="*/ 68731 h 501027"/>
                  <a:gd name="connsiteX583" fmla="*/ 146901 w 828458"/>
                  <a:gd name="connsiteY583" fmla="*/ 73746 h 501027"/>
                  <a:gd name="connsiteX584" fmla="*/ 147491 w 828458"/>
                  <a:gd name="connsiteY584" fmla="*/ 77728 h 501027"/>
                  <a:gd name="connsiteX585" fmla="*/ 148524 w 828458"/>
                  <a:gd name="connsiteY585" fmla="*/ 79645 h 501027"/>
                  <a:gd name="connsiteX586" fmla="*/ 149704 w 828458"/>
                  <a:gd name="connsiteY586" fmla="*/ 80973 h 501027"/>
                  <a:gd name="connsiteX587" fmla="*/ 151769 w 828458"/>
                  <a:gd name="connsiteY587" fmla="*/ 85250 h 501027"/>
                  <a:gd name="connsiteX588" fmla="*/ 155898 w 828458"/>
                  <a:gd name="connsiteY588" fmla="*/ 90412 h 501027"/>
                  <a:gd name="connsiteX589" fmla="*/ 156636 w 828458"/>
                  <a:gd name="connsiteY589" fmla="*/ 92624 h 501027"/>
                  <a:gd name="connsiteX590" fmla="*/ 156636 w 828458"/>
                  <a:gd name="connsiteY590" fmla="*/ 93804 h 501027"/>
                  <a:gd name="connsiteX591" fmla="*/ 156931 w 828458"/>
                  <a:gd name="connsiteY591" fmla="*/ 95869 h 501027"/>
                  <a:gd name="connsiteX592" fmla="*/ 158996 w 828458"/>
                  <a:gd name="connsiteY592" fmla="*/ 96607 h 501027"/>
                  <a:gd name="connsiteX593" fmla="*/ 161061 w 828458"/>
                  <a:gd name="connsiteY593" fmla="*/ 98082 h 501027"/>
                  <a:gd name="connsiteX594" fmla="*/ 161945 w 828458"/>
                  <a:gd name="connsiteY594" fmla="*/ 102359 h 501027"/>
                  <a:gd name="connsiteX595" fmla="*/ 162683 w 828458"/>
                  <a:gd name="connsiteY595" fmla="*/ 105161 h 501027"/>
                  <a:gd name="connsiteX596" fmla="*/ 165780 w 828458"/>
                  <a:gd name="connsiteY596" fmla="*/ 108701 h 501027"/>
                  <a:gd name="connsiteX597" fmla="*/ 168435 w 828458"/>
                  <a:gd name="connsiteY597" fmla="*/ 110766 h 501027"/>
                  <a:gd name="connsiteX598" fmla="*/ 169025 w 828458"/>
                  <a:gd name="connsiteY598" fmla="*/ 111503 h 501027"/>
                  <a:gd name="connsiteX599" fmla="*/ 169320 w 828458"/>
                  <a:gd name="connsiteY599" fmla="*/ 112831 h 501027"/>
                  <a:gd name="connsiteX600" fmla="*/ 171237 w 828458"/>
                  <a:gd name="connsiteY600" fmla="*/ 115781 h 501027"/>
                  <a:gd name="connsiteX601" fmla="*/ 173450 w 828458"/>
                  <a:gd name="connsiteY601" fmla="*/ 118140 h 501027"/>
                  <a:gd name="connsiteX602" fmla="*/ 175220 w 828458"/>
                  <a:gd name="connsiteY602" fmla="*/ 120795 h 501027"/>
                  <a:gd name="connsiteX603" fmla="*/ 180677 w 828458"/>
                  <a:gd name="connsiteY603" fmla="*/ 123303 h 501027"/>
                  <a:gd name="connsiteX604" fmla="*/ 185692 w 828458"/>
                  <a:gd name="connsiteY604" fmla="*/ 130825 h 501027"/>
                  <a:gd name="connsiteX605" fmla="*/ 189969 w 828458"/>
                  <a:gd name="connsiteY605" fmla="*/ 134955 h 501027"/>
                  <a:gd name="connsiteX606" fmla="*/ 193509 w 828458"/>
                  <a:gd name="connsiteY606" fmla="*/ 136134 h 501027"/>
                  <a:gd name="connsiteX607" fmla="*/ 195279 w 828458"/>
                  <a:gd name="connsiteY607" fmla="*/ 137167 h 501027"/>
                  <a:gd name="connsiteX608" fmla="*/ 197196 w 828458"/>
                  <a:gd name="connsiteY608" fmla="*/ 136429 h 501027"/>
                  <a:gd name="connsiteX609" fmla="*/ 199556 w 828458"/>
                  <a:gd name="connsiteY609" fmla="*/ 136429 h 501027"/>
                  <a:gd name="connsiteX610" fmla="*/ 205603 w 828458"/>
                  <a:gd name="connsiteY610" fmla="*/ 137904 h 501027"/>
                  <a:gd name="connsiteX611" fmla="*/ 204275 w 828458"/>
                  <a:gd name="connsiteY611" fmla="*/ 139822 h 501027"/>
                  <a:gd name="connsiteX612" fmla="*/ 203243 w 828458"/>
                  <a:gd name="connsiteY612" fmla="*/ 143804 h 501027"/>
                  <a:gd name="connsiteX613" fmla="*/ 203833 w 828458"/>
                  <a:gd name="connsiteY613" fmla="*/ 146901 h 501027"/>
                  <a:gd name="connsiteX614" fmla="*/ 204718 w 828458"/>
                  <a:gd name="connsiteY614" fmla="*/ 149556 h 501027"/>
                  <a:gd name="connsiteX615" fmla="*/ 205750 w 828458"/>
                  <a:gd name="connsiteY615" fmla="*/ 151031 h 501027"/>
                  <a:gd name="connsiteX616" fmla="*/ 206783 w 828458"/>
                  <a:gd name="connsiteY616" fmla="*/ 153096 h 501027"/>
                  <a:gd name="connsiteX617" fmla="*/ 209438 w 828458"/>
                  <a:gd name="connsiteY617" fmla="*/ 155603 h 501027"/>
                  <a:gd name="connsiteX618" fmla="*/ 212093 w 828458"/>
                  <a:gd name="connsiteY618" fmla="*/ 157668 h 501027"/>
                  <a:gd name="connsiteX619" fmla="*/ 220794 w 828458"/>
                  <a:gd name="connsiteY619" fmla="*/ 160028 h 501027"/>
                  <a:gd name="connsiteX620" fmla="*/ 221237 w 828458"/>
                  <a:gd name="connsiteY620" fmla="*/ 161503 h 501027"/>
                  <a:gd name="connsiteX621" fmla="*/ 221237 w 828458"/>
                  <a:gd name="connsiteY621" fmla="*/ 162978 h 501027"/>
                  <a:gd name="connsiteX622" fmla="*/ 222122 w 828458"/>
                  <a:gd name="connsiteY622" fmla="*/ 165633 h 501027"/>
                  <a:gd name="connsiteX623" fmla="*/ 223744 w 828458"/>
                  <a:gd name="connsiteY623" fmla="*/ 168730 h 501027"/>
                  <a:gd name="connsiteX624" fmla="*/ 225662 w 828458"/>
                  <a:gd name="connsiteY624" fmla="*/ 170648 h 501027"/>
                  <a:gd name="connsiteX625" fmla="*/ 232741 w 828458"/>
                  <a:gd name="connsiteY625" fmla="*/ 170648 h 501027"/>
                  <a:gd name="connsiteX626" fmla="*/ 238198 w 828458"/>
                  <a:gd name="connsiteY626" fmla="*/ 175367 h 501027"/>
                  <a:gd name="connsiteX627" fmla="*/ 239083 w 828458"/>
                  <a:gd name="connsiteY627" fmla="*/ 177727 h 501027"/>
                  <a:gd name="connsiteX628" fmla="*/ 239083 w 828458"/>
                  <a:gd name="connsiteY628" fmla="*/ 179054 h 501027"/>
                  <a:gd name="connsiteX629" fmla="*/ 239821 w 828458"/>
                  <a:gd name="connsiteY629" fmla="*/ 180382 h 501027"/>
                  <a:gd name="connsiteX630" fmla="*/ 241591 w 828458"/>
                  <a:gd name="connsiteY630" fmla="*/ 181709 h 501027"/>
                  <a:gd name="connsiteX631" fmla="*/ 242328 w 828458"/>
                  <a:gd name="connsiteY631" fmla="*/ 183184 h 501027"/>
                  <a:gd name="connsiteX632" fmla="*/ 241296 w 828458"/>
                  <a:gd name="connsiteY632" fmla="*/ 183184 h 501027"/>
                  <a:gd name="connsiteX633" fmla="*/ 240263 w 828458"/>
                  <a:gd name="connsiteY633" fmla="*/ 181709 h 501027"/>
                  <a:gd name="connsiteX634" fmla="*/ 238346 w 828458"/>
                  <a:gd name="connsiteY634" fmla="*/ 183479 h 501027"/>
                  <a:gd name="connsiteX635" fmla="*/ 236134 w 828458"/>
                  <a:gd name="connsiteY635" fmla="*/ 186429 h 501027"/>
                  <a:gd name="connsiteX636" fmla="*/ 234216 w 828458"/>
                  <a:gd name="connsiteY636" fmla="*/ 189379 h 501027"/>
                  <a:gd name="connsiteX637" fmla="*/ 235249 w 828458"/>
                  <a:gd name="connsiteY637" fmla="*/ 197933 h 501027"/>
                  <a:gd name="connsiteX638" fmla="*/ 237313 w 828458"/>
                  <a:gd name="connsiteY638" fmla="*/ 200588 h 501027"/>
                  <a:gd name="connsiteX639" fmla="*/ 238641 w 828458"/>
                  <a:gd name="connsiteY639" fmla="*/ 201326 h 501027"/>
                  <a:gd name="connsiteX640" fmla="*/ 240116 w 828458"/>
                  <a:gd name="connsiteY640" fmla="*/ 201768 h 501027"/>
                  <a:gd name="connsiteX641" fmla="*/ 243066 w 828458"/>
                  <a:gd name="connsiteY641" fmla="*/ 201178 h 501027"/>
                  <a:gd name="connsiteX642" fmla="*/ 244983 w 828458"/>
                  <a:gd name="connsiteY642" fmla="*/ 200441 h 501027"/>
                  <a:gd name="connsiteX643" fmla="*/ 246900 w 828458"/>
                  <a:gd name="connsiteY643" fmla="*/ 199113 h 501027"/>
                  <a:gd name="connsiteX644" fmla="*/ 248228 w 828458"/>
                  <a:gd name="connsiteY644" fmla="*/ 197933 h 501027"/>
                  <a:gd name="connsiteX645" fmla="*/ 248228 w 828458"/>
                  <a:gd name="connsiteY645" fmla="*/ 198966 h 501027"/>
                  <a:gd name="connsiteX646" fmla="*/ 246015 w 828458"/>
                  <a:gd name="connsiteY646" fmla="*/ 201916 h 501027"/>
                  <a:gd name="connsiteX647" fmla="*/ 243508 w 828458"/>
                  <a:gd name="connsiteY647" fmla="*/ 202948 h 501027"/>
                  <a:gd name="connsiteX648" fmla="*/ 243508 w 828458"/>
                  <a:gd name="connsiteY648" fmla="*/ 203980 h 501027"/>
                  <a:gd name="connsiteX649" fmla="*/ 244541 w 828458"/>
                  <a:gd name="connsiteY649" fmla="*/ 205013 h 501027"/>
                  <a:gd name="connsiteX650" fmla="*/ 248080 w 828458"/>
                  <a:gd name="connsiteY650" fmla="*/ 204128 h 501027"/>
                  <a:gd name="connsiteX651" fmla="*/ 249408 w 828458"/>
                  <a:gd name="connsiteY651" fmla="*/ 203243 h 501027"/>
                  <a:gd name="connsiteX652" fmla="*/ 250883 w 828458"/>
                  <a:gd name="connsiteY652" fmla="*/ 203243 h 501027"/>
                  <a:gd name="connsiteX653" fmla="*/ 251768 w 828458"/>
                  <a:gd name="connsiteY653" fmla="*/ 206488 h 501027"/>
                  <a:gd name="connsiteX654" fmla="*/ 253243 w 828458"/>
                  <a:gd name="connsiteY654" fmla="*/ 207668 h 501027"/>
                  <a:gd name="connsiteX655" fmla="*/ 259290 w 828458"/>
                  <a:gd name="connsiteY655" fmla="*/ 210913 h 501027"/>
                  <a:gd name="connsiteX656" fmla="*/ 261650 w 828458"/>
                  <a:gd name="connsiteY656" fmla="*/ 212830 h 501027"/>
                  <a:gd name="connsiteX657" fmla="*/ 269024 w 828458"/>
                  <a:gd name="connsiteY657" fmla="*/ 215632 h 501027"/>
                  <a:gd name="connsiteX658" fmla="*/ 270057 w 828458"/>
                  <a:gd name="connsiteY658" fmla="*/ 216370 h 501027"/>
                  <a:gd name="connsiteX659" fmla="*/ 270499 w 828458"/>
                  <a:gd name="connsiteY659" fmla="*/ 217255 h 501027"/>
                  <a:gd name="connsiteX660" fmla="*/ 269319 w 828458"/>
                  <a:gd name="connsiteY660" fmla="*/ 217697 h 501027"/>
                  <a:gd name="connsiteX661" fmla="*/ 267697 w 828458"/>
                  <a:gd name="connsiteY661" fmla="*/ 217697 h 501027"/>
                  <a:gd name="connsiteX662" fmla="*/ 266369 w 828458"/>
                  <a:gd name="connsiteY662" fmla="*/ 217402 h 501027"/>
                  <a:gd name="connsiteX663" fmla="*/ 265042 w 828458"/>
                  <a:gd name="connsiteY663" fmla="*/ 216222 h 501027"/>
                  <a:gd name="connsiteX664" fmla="*/ 264009 w 828458"/>
                  <a:gd name="connsiteY664" fmla="*/ 216222 h 501027"/>
                  <a:gd name="connsiteX665" fmla="*/ 265927 w 828458"/>
                  <a:gd name="connsiteY665" fmla="*/ 219025 h 501027"/>
                  <a:gd name="connsiteX666" fmla="*/ 270941 w 828458"/>
                  <a:gd name="connsiteY666" fmla="*/ 224334 h 501027"/>
                  <a:gd name="connsiteX667" fmla="*/ 270941 w 828458"/>
                  <a:gd name="connsiteY667" fmla="*/ 226842 h 501027"/>
                  <a:gd name="connsiteX668" fmla="*/ 272564 w 828458"/>
                  <a:gd name="connsiteY668" fmla="*/ 229054 h 501027"/>
                  <a:gd name="connsiteX669" fmla="*/ 276104 w 828458"/>
                  <a:gd name="connsiteY669" fmla="*/ 231119 h 501027"/>
                  <a:gd name="connsiteX670" fmla="*/ 278906 w 828458"/>
                  <a:gd name="connsiteY670" fmla="*/ 231561 h 501027"/>
                  <a:gd name="connsiteX671" fmla="*/ 279791 w 828458"/>
                  <a:gd name="connsiteY671" fmla="*/ 232151 h 501027"/>
                  <a:gd name="connsiteX672" fmla="*/ 281708 w 828458"/>
                  <a:gd name="connsiteY672" fmla="*/ 232594 h 501027"/>
                  <a:gd name="connsiteX673" fmla="*/ 283036 w 828458"/>
                  <a:gd name="connsiteY673" fmla="*/ 232151 h 501027"/>
                  <a:gd name="connsiteX674" fmla="*/ 284068 w 828458"/>
                  <a:gd name="connsiteY674" fmla="*/ 232594 h 501027"/>
                  <a:gd name="connsiteX675" fmla="*/ 284658 w 828458"/>
                  <a:gd name="connsiteY675" fmla="*/ 234364 h 501027"/>
                  <a:gd name="connsiteX676" fmla="*/ 284658 w 828458"/>
                  <a:gd name="connsiteY676" fmla="*/ 235839 h 501027"/>
                  <a:gd name="connsiteX677" fmla="*/ 283626 w 828458"/>
                  <a:gd name="connsiteY677" fmla="*/ 236133 h 501027"/>
                  <a:gd name="connsiteX678" fmla="*/ 278464 w 828458"/>
                  <a:gd name="connsiteY678" fmla="*/ 233036 h 501027"/>
                  <a:gd name="connsiteX679" fmla="*/ 277431 w 828458"/>
                  <a:gd name="connsiteY679" fmla="*/ 233036 h 501027"/>
                  <a:gd name="connsiteX680" fmla="*/ 295130 w 828458"/>
                  <a:gd name="connsiteY680" fmla="*/ 245573 h 501027"/>
                  <a:gd name="connsiteX681" fmla="*/ 298965 w 828458"/>
                  <a:gd name="connsiteY681" fmla="*/ 249260 h 501027"/>
                  <a:gd name="connsiteX682" fmla="*/ 304422 w 828458"/>
                  <a:gd name="connsiteY682" fmla="*/ 256635 h 501027"/>
                  <a:gd name="connsiteX683" fmla="*/ 308699 w 828458"/>
                  <a:gd name="connsiteY683" fmla="*/ 261059 h 501027"/>
                  <a:gd name="connsiteX684" fmla="*/ 312976 w 828458"/>
                  <a:gd name="connsiteY684" fmla="*/ 267992 h 501027"/>
                  <a:gd name="connsiteX685" fmla="*/ 317401 w 828458"/>
                  <a:gd name="connsiteY685" fmla="*/ 271679 h 501027"/>
                  <a:gd name="connsiteX686" fmla="*/ 323006 w 828458"/>
                  <a:gd name="connsiteY686" fmla="*/ 278021 h 501027"/>
                  <a:gd name="connsiteX687" fmla="*/ 325071 w 828458"/>
                  <a:gd name="connsiteY687" fmla="*/ 279496 h 501027"/>
                  <a:gd name="connsiteX688" fmla="*/ 329053 w 828458"/>
                  <a:gd name="connsiteY688" fmla="*/ 283626 h 501027"/>
                  <a:gd name="connsiteX689" fmla="*/ 332888 w 828458"/>
                  <a:gd name="connsiteY689" fmla="*/ 291885 h 501027"/>
                  <a:gd name="connsiteX690" fmla="*/ 332888 w 828458"/>
                  <a:gd name="connsiteY690" fmla="*/ 301177 h 501027"/>
                  <a:gd name="connsiteX691" fmla="*/ 335985 w 828458"/>
                  <a:gd name="connsiteY691" fmla="*/ 305749 h 501027"/>
                  <a:gd name="connsiteX692" fmla="*/ 337755 w 828458"/>
                  <a:gd name="connsiteY692" fmla="*/ 309732 h 501027"/>
                  <a:gd name="connsiteX693" fmla="*/ 338493 w 828458"/>
                  <a:gd name="connsiteY693" fmla="*/ 311207 h 501027"/>
                  <a:gd name="connsiteX694" fmla="*/ 344245 w 828458"/>
                  <a:gd name="connsiteY694" fmla="*/ 314746 h 501027"/>
                  <a:gd name="connsiteX695" fmla="*/ 343655 w 828458"/>
                  <a:gd name="connsiteY695" fmla="*/ 317696 h 501027"/>
                  <a:gd name="connsiteX696" fmla="*/ 343655 w 828458"/>
                  <a:gd name="connsiteY696" fmla="*/ 324776 h 501027"/>
                  <a:gd name="connsiteX697" fmla="*/ 341885 w 828458"/>
                  <a:gd name="connsiteY697" fmla="*/ 327283 h 501027"/>
                  <a:gd name="connsiteX698" fmla="*/ 339525 w 828458"/>
                  <a:gd name="connsiteY698" fmla="*/ 329938 h 501027"/>
                  <a:gd name="connsiteX699" fmla="*/ 337903 w 828458"/>
                  <a:gd name="connsiteY699" fmla="*/ 332150 h 501027"/>
                  <a:gd name="connsiteX700" fmla="*/ 336428 w 828458"/>
                  <a:gd name="connsiteY700" fmla="*/ 333035 h 501027"/>
                  <a:gd name="connsiteX701" fmla="*/ 336870 w 828458"/>
                  <a:gd name="connsiteY701" fmla="*/ 333920 h 501027"/>
                  <a:gd name="connsiteX702" fmla="*/ 338787 w 828458"/>
                  <a:gd name="connsiteY702" fmla="*/ 333920 h 501027"/>
                  <a:gd name="connsiteX703" fmla="*/ 341147 w 828458"/>
                  <a:gd name="connsiteY703" fmla="*/ 334510 h 501027"/>
                  <a:gd name="connsiteX704" fmla="*/ 343065 w 828458"/>
                  <a:gd name="connsiteY704" fmla="*/ 336870 h 501027"/>
                  <a:gd name="connsiteX705" fmla="*/ 343065 w 828458"/>
                  <a:gd name="connsiteY705" fmla="*/ 339230 h 501027"/>
                  <a:gd name="connsiteX706" fmla="*/ 339820 w 828458"/>
                  <a:gd name="connsiteY706" fmla="*/ 341000 h 501027"/>
                  <a:gd name="connsiteX707" fmla="*/ 335543 w 828458"/>
                  <a:gd name="connsiteY707" fmla="*/ 341442 h 501027"/>
                  <a:gd name="connsiteX708" fmla="*/ 332888 w 828458"/>
                  <a:gd name="connsiteY708" fmla="*/ 343065 h 501027"/>
                  <a:gd name="connsiteX709" fmla="*/ 332150 w 828458"/>
                  <a:gd name="connsiteY709" fmla="*/ 344392 h 501027"/>
                  <a:gd name="connsiteX710" fmla="*/ 333478 w 828458"/>
                  <a:gd name="connsiteY710" fmla="*/ 346309 h 501027"/>
                  <a:gd name="connsiteX711" fmla="*/ 334658 w 828458"/>
                  <a:gd name="connsiteY711" fmla="*/ 348669 h 501027"/>
                  <a:gd name="connsiteX712" fmla="*/ 335690 w 828458"/>
                  <a:gd name="connsiteY712" fmla="*/ 352799 h 501027"/>
                  <a:gd name="connsiteX713" fmla="*/ 337018 w 828458"/>
                  <a:gd name="connsiteY713" fmla="*/ 355454 h 501027"/>
                  <a:gd name="connsiteX714" fmla="*/ 342180 w 828458"/>
                  <a:gd name="connsiteY714" fmla="*/ 362681 h 501027"/>
                  <a:gd name="connsiteX715" fmla="*/ 346900 w 828458"/>
                  <a:gd name="connsiteY715" fmla="*/ 366516 h 501027"/>
                  <a:gd name="connsiteX716" fmla="*/ 348522 w 828458"/>
                  <a:gd name="connsiteY716" fmla="*/ 369761 h 501027"/>
                  <a:gd name="connsiteX717" fmla="*/ 351324 w 828458"/>
                  <a:gd name="connsiteY717" fmla="*/ 373300 h 501027"/>
                  <a:gd name="connsiteX718" fmla="*/ 360026 w 828458"/>
                  <a:gd name="connsiteY718" fmla="*/ 377578 h 501027"/>
                  <a:gd name="connsiteX719" fmla="*/ 365188 w 828458"/>
                  <a:gd name="connsiteY719" fmla="*/ 379200 h 501027"/>
                  <a:gd name="connsiteX720" fmla="*/ 368581 w 828458"/>
                  <a:gd name="connsiteY720" fmla="*/ 381412 h 501027"/>
                  <a:gd name="connsiteX721" fmla="*/ 374628 w 828458"/>
                  <a:gd name="connsiteY721" fmla="*/ 384067 h 501027"/>
                  <a:gd name="connsiteX722" fmla="*/ 378168 w 828458"/>
                  <a:gd name="connsiteY722" fmla="*/ 386280 h 501027"/>
                  <a:gd name="connsiteX723" fmla="*/ 383772 w 828458"/>
                  <a:gd name="connsiteY723" fmla="*/ 391589 h 501027"/>
                  <a:gd name="connsiteX724" fmla="*/ 386870 w 828458"/>
                  <a:gd name="connsiteY724" fmla="*/ 395572 h 501027"/>
                  <a:gd name="connsiteX725" fmla="*/ 390557 w 828458"/>
                  <a:gd name="connsiteY725" fmla="*/ 399849 h 501027"/>
                  <a:gd name="connsiteX726" fmla="*/ 401619 w 828458"/>
                  <a:gd name="connsiteY726" fmla="*/ 403536 h 501027"/>
                  <a:gd name="connsiteX727" fmla="*/ 410026 w 828458"/>
                  <a:gd name="connsiteY727" fmla="*/ 406928 h 501027"/>
                  <a:gd name="connsiteX728" fmla="*/ 414008 w 828458"/>
                  <a:gd name="connsiteY728" fmla="*/ 407518 h 501027"/>
                  <a:gd name="connsiteX729" fmla="*/ 422710 w 828458"/>
                  <a:gd name="connsiteY729" fmla="*/ 409731 h 501027"/>
                  <a:gd name="connsiteX730" fmla="*/ 428462 w 828458"/>
                  <a:gd name="connsiteY730" fmla="*/ 409288 h 501027"/>
                  <a:gd name="connsiteX731" fmla="*/ 430527 w 828458"/>
                  <a:gd name="connsiteY731" fmla="*/ 409583 h 501027"/>
                  <a:gd name="connsiteX732" fmla="*/ 432444 w 828458"/>
                  <a:gd name="connsiteY732" fmla="*/ 410616 h 501027"/>
                  <a:gd name="connsiteX733" fmla="*/ 434657 w 828458"/>
                  <a:gd name="connsiteY733" fmla="*/ 412828 h 501027"/>
                  <a:gd name="connsiteX734" fmla="*/ 438934 w 828458"/>
                  <a:gd name="connsiteY734" fmla="*/ 417990 h 501027"/>
                  <a:gd name="connsiteX735" fmla="*/ 441884 w 828458"/>
                  <a:gd name="connsiteY735" fmla="*/ 419023 h 501027"/>
                  <a:gd name="connsiteX736" fmla="*/ 444539 w 828458"/>
                  <a:gd name="connsiteY736" fmla="*/ 421677 h 501027"/>
                  <a:gd name="connsiteX737" fmla="*/ 450733 w 828458"/>
                  <a:gd name="connsiteY737" fmla="*/ 424922 h 501027"/>
                  <a:gd name="connsiteX738" fmla="*/ 454568 w 828458"/>
                  <a:gd name="connsiteY738" fmla="*/ 428020 h 501027"/>
                  <a:gd name="connsiteX739" fmla="*/ 458550 w 828458"/>
                  <a:gd name="connsiteY739" fmla="*/ 430085 h 501027"/>
                  <a:gd name="connsiteX740" fmla="*/ 469465 w 828458"/>
                  <a:gd name="connsiteY740" fmla="*/ 433772 h 501027"/>
                  <a:gd name="connsiteX741" fmla="*/ 474332 w 828458"/>
                  <a:gd name="connsiteY741" fmla="*/ 435837 h 501027"/>
                  <a:gd name="connsiteX742" fmla="*/ 480084 w 828458"/>
                  <a:gd name="connsiteY742" fmla="*/ 437607 h 501027"/>
                  <a:gd name="connsiteX743" fmla="*/ 488786 w 828458"/>
                  <a:gd name="connsiteY743" fmla="*/ 442916 h 501027"/>
                  <a:gd name="connsiteX744" fmla="*/ 497783 w 828458"/>
                  <a:gd name="connsiteY744" fmla="*/ 444391 h 501027"/>
                  <a:gd name="connsiteX745" fmla="*/ 506780 w 828458"/>
                  <a:gd name="connsiteY745" fmla="*/ 446604 h 501027"/>
                  <a:gd name="connsiteX746" fmla="*/ 509287 w 828458"/>
                  <a:gd name="connsiteY746" fmla="*/ 447636 h 501027"/>
                  <a:gd name="connsiteX747" fmla="*/ 513122 w 828458"/>
                  <a:gd name="connsiteY747" fmla="*/ 447931 h 501027"/>
                  <a:gd name="connsiteX748" fmla="*/ 519464 w 828458"/>
                  <a:gd name="connsiteY748" fmla="*/ 454126 h 501027"/>
                  <a:gd name="connsiteX749" fmla="*/ 529494 w 828458"/>
                  <a:gd name="connsiteY749" fmla="*/ 456780 h 501027"/>
                  <a:gd name="connsiteX750" fmla="*/ 539523 w 828458"/>
                  <a:gd name="connsiteY750" fmla="*/ 463123 h 501027"/>
                  <a:gd name="connsiteX751" fmla="*/ 554420 w 828458"/>
                  <a:gd name="connsiteY751" fmla="*/ 464597 h 501027"/>
                  <a:gd name="connsiteX752" fmla="*/ 564302 w 828458"/>
                  <a:gd name="connsiteY752" fmla="*/ 469465 h 501027"/>
                  <a:gd name="connsiteX753" fmla="*/ 572119 w 828458"/>
                  <a:gd name="connsiteY753" fmla="*/ 471382 h 501027"/>
                  <a:gd name="connsiteX754" fmla="*/ 574773 w 828458"/>
                  <a:gd name="connsiteY754" fmla="*/ 470497 h 501027"/>
                  <a:gd name="connsiteX755" fmla="*/ 579936 w 828458"/>
                  <a:gd name="connsiteY755" fmla="*/ 470202 h 501027"/>
                  <a:gd name="connsiteX756" fmla="*/ 591440 w 828458"/>
                  <a:gd name="connsiteY756" fmla="*/ 465040 h 501027"/>
                  <a:gd name="connsiteX757" fmla="*/ 599405 w 828458"/>
                  <a:gd name="connsiteY757" fmla="*/ 462680 h 501027"/>
                  <a:gd name="connsiteX758" fmla="*/ 607959 w 828458"/>
                  <a:gd name="connsiteY758" fmla="*/ 457223 h 501027"/>
                  <a:gd name="connsiteX759" fmla="*/ 612826 w 828458"/>
                  <a:gd name="connsiteY759" fmla="*/ 456338 h 501027"/>
                  <a:gd name="connsiteX760" fmla="*/ 616808 w 828458"/>
                  <a:gd name="connsiteY760" fmla="*/ 456338 h 501027"/>
                  <a:gd name="connsiteX761" fmla="*/ 617103 w 828458"/>
                  <a:gd name="connsiteY761" fmla="*/ 455896 h 501027"/>
                  <a:gd name="connsiteX762" fmla="*/ 615481 w 828458"/>
                  <a:gd name="connsiteY762" fmla="*/ 455453 h 501027"/>
                  <a:gd name="connsiteX763" fmla="*/ 610909 w 828458"/>
                  <a:gd name="connsiteY763" fmla="*/ 454568 h 501027"/>
                  <a:gd name="connsiteX764" fmla="*/ 610909 w 828458"/>
                  <a:gd name="connsiteY764" fmla="*/ 453831 h 501027"/>
                  <a:gd name="connsiteX765" fmla="*/ 613121 w 828458"/>
                  <a:gd name="connsiteY765" fmla="*/ 451913 h 501027"/>
                  <a:gd name="connsiteX766" fmla="*/ 614006 w 828458"/>
                  <a:gd name="connsiteY766" fmla="*/ 450881 h 501027"/>
                  <a:gd name="connsiteX767" fmla="*/ 615039 w 828458"/>
                  <a:gd name="connsiteY767" fmla="*/ 450881 h 501027"/>
                  <a:gd name="connsiteX768" fmla="*/ 616808 w 828458"/>
                  <a:gd name="connsiteY768" fmla="*/ 452356 h 501027"/>
                  <a:gd name="connsiteX769" fmla="*/ 616808 w 828458"/>
                  <a:gd name="connsiteY769" fmla="*/ 454421 h 501027"/>
                  <a:gd name="connsiteX770" fmla="*/ 617841 w 828458"/>
                  <a:gd name="connsiteY770" fmla="*/ 454421 h 501027"/>
                  <a:gd name="connsiteX771" fmla="*/ 620496 w 828458"/>
                  <a:gd name="connsiteY771" fmla="*/ 452651 h 501027"/>
                  <a:gd name="connsiteX772" fmla="*/ 621381 w 828458"/>
                  <a:gd name="connsiteY772" fmla="*/ 452651 h 501027"/>
                  <a:gd name="connsiteX773" fmla="*/ 622118 w 828458"/>
                  <a:gd name="connsiteY773" fmla="*/ 453683 h 501027"/>
                  <a:gd name="connsiteX774" fmla="*/ 619611 w 828458"/>
                  <a:gd name="connsiteY774" fmla="*/ 456043 h 501027"/>
                  <a:gd name="connsiteX775" fmla="*/ 620201 w 828458"/>
                  <a:gd name="connsiteY775" fmla="*/ 456780 h 501027"/>
                  <a:gd name="connsiteX776" fmla="*/ 625216 w 828458"/>
                  <a:gd name="connsiteY776" fmla="*/ 457223 h 501027"/>
                  <a:gd name="connsiteX777" fmla="*/ 637457 w 828458"/>
                  <a:gd name="connsiteY777" fmla="*/ 461648 h 501027"/>
                  <a:gd name="connsiteX778" fmla="*/ 636720 w 828458"/>
                  <a:gd name="connsiteY778" fmla="*/ 460468 h 501027"/>
                  <a:gd name="connsiteX779" fmla="*/ 632442 w 828458"/>
                  <a:gd name="connsiteY779" fmla="*/ 458255 h 501027"/>
                  <a:gd name="connsiteX780" fmla="*/ 630968 w 828458"/>
                  <a:gd name="connsiteY780" fmla="*/ 457665 h 501027"/>
                  <a:gd name="connsiteX781" fmla="*/ 629640 w 828458"/>
                  <a:gd name="connsiteY781" fmla="*/ 457665 h 501027"/>
                  <a:gd name="connsiteX782" fmla="*/ 627870 w 828458"/>
                  <a:gd name="connsiteY782" fmla="*/ 456928 h 501027"/>
                  <a:gd name="connsiteX783" fmla="*/ 626396 w 828458"/>
                  <a:gd name="connsiteY783" fmla="*/ 456043 h 501027"/>
                  <a:gd name="connsiteX784" fmla="*/ 626838 w 828458"/>
                  <a:gd name="connsiteY784" fmla="*/ 454421 h 501027"/>
                  <a:gd name="connsiteX785" fmla="*/ 627723 w 828458"/>
                  <a:gd name="connsiteY785" fmla="*/ 454421 h 501027"/>
                  <a:gd name="connsiteX786" fmla="*/ 629345 w 828458"/>
                  <a:gd name="connsiteY786" fmla="*/ 455748 h 501027"/>
                  <a:gd name="connsiteX787" fmla="*/ 631263 w 828458"/>
                  <a:gd name="connsiteY787" fmla="*/ 456633 h 501027"/>
                  <a:gd name="connsiteX788" fmla="*/ 635540 w 828458"/>
                  <a:gd name="connsiteY788" fmla="*/ 458255 h 501027"/>
                  <a:gd name="connsiteX789" fmla="*/ 639817 w 828458"/>
                  <a:gd name="connsiteY789" fmla="*/ 460763 h 501027"/>
                  <a:gd name="connsiteX790" fmla="*/ 644537 w 828458"/>
                  <a:gd name="connsiteY790" fmla="*/ 465188 h 501027"/>
                  <a:gd name="connsiteX791" fmla="*/ 649552 w 828458"/>
                  <a:gd name="connsiteY791" fmla="*/ 468875 h 501027"/>
                  <a:gd name="connsiteX792" fmla="*/ 659286 w 828458"/>
                  <a:gd name="connsiteY792" fmla="*/ 476987 h 501027"/>
                  <a:gd name="connsiteX793" fmla="*/ 662973 w 828458"/>
                  <a:gd name="connsiteY793" fmla="*/ 480674 h 501027"/>
                  <a:gd name="connsiteX794" fmla="*/ 665776 w 828458"/>
                  <a:gd name="connsiteY794" fmla="*/ 482591 h 501027"/>
                  <a:gd name="connsiteX795" fmla="*/ 668578 w 828458"/>
                  <a:gd name="connsiteY795" fmla="*/ 485246 h 501027"/>
                  <a:gd name="connsiteX796" fmla="*/ 675805 w 828458"/>
                  <a:gd name="connsiteY796" fmla="*/ 493211 h 501027"/>
                  <a:gd name="connsiteX797" fmla="*/ 682737 w 828458"/>
                  <a:gd name="connsiteY797" fmla="*/ 500438 h 501027"/>
                  <a:gd name="connsiteX798" fmla="*/ 683475 w 828458"/>
                  <a:gd name="connsiteY798" fmla="*/ 501028 h 501027"/>
                  <a:gd name="connsiteX799" fmla="*/ 684212 w 828458"/>
                  <a:gd name="connsiteY799" fmla="*/ 500290 h 501027"/>
                  <a:gd name="connsiteX800" fmla="*/ 684802 w 828458"/>
                  <a:gd name="connsiteY800" fmla="*/ 498668 h 501027"/>
                  <a:gd name="connsiteX801" fmla="*/ 685539 w 828458"/>
                  <a:gd name="connsiteY801" fmla="*/ 497046 h 501027"/>
                  <a:gd name="connsiteX802" fmla="*/ 685097 w 828458"/>
                  <a:gd name="connsiteY802" fmla="*/ 495128 h 501027"/>
                  <a:gd name="connsiteX803" fmla="*/ 684802 w 828458"/>
                  <a:gd name="connsiteY803" fmla="*/ 493653 h 501027"/>
                  <a:gd name="connsiteX804" fmla="*/ 685539 w 828458"/>
                  <a:gd name="connsiteY804" fmla="*/ 491441 h 501027"/>
                  <a:gd name="connsiteX805" fmla="*/ 685539 w 828458"/>
                  <a:gd name="connsiteY805" fmla="*/ 489819 h 501027"/>
                  <a:gd name="connsiteX806" fmla="*/ 685834 w 828458"/>
                  <a:gd name="connsiteY806" fmla="*/ 488786 h 501027"/>
                  <a:gd name="connsiteX807" fmla="*/ 687014 w 828458"/>
                  <a:gd name="connsiteY807" fmla="*/ 488196 h 501027"/>
                  <a:gd name="connsiteX808" fmla="*/ 687604 w 828458"/>
                  <a:gd name="connsiteY808" fmla="*/ 486869 h 501027"/>
                  <a:gd name="connsiteX809" fmla="*/ 684212 w 828458"/>
                  <a:gd name="connsiteY809" fmla="*/ 482591 h 501027"/>
                  <a:gd name="connsiteX810" fmla="*/ 684212 w 828458"/>
                  <a:gd name="connsiteY810" fmla="*/ 481559 h 501027"/>
                  <a:gd name="connsiteX811" fmla="*/ 684655 w 828458"/>
                  <a:gd name="connsiteY811" fmla="*/ 480379 h 501027"/>
                  <a:gd name="connsiteX812" fmla="*/ 687457 w 828458"/>
                  <a:gd name="connsiteY812" fmla="*/ 475807 h 501027"/>
                  <a:gd name="connsiteX813" fmla="*/ 690702 w 828458"/>
                  <a:gd name="connsiteY813" fmla="*/ 470350 h 501027"/>
                  <a:gd name="connsiteX814" fmla="*/ 694241 w 828458"/>
                  <a:gd name="connsiteY814" fmla="*/ 464302 h 501027"/>
                  <a:gd name="connsiteX815" fmla="*/ 696454 w 828458"/>
                  <a:gd name="connsiteY815" fmla="*/ 460615 h 501027"/>
                  <a:gd name="connsiteX816" fmla="*/ 730082 w 828458"/>
                  <a:gd name="connsiteY816" fmla="*/ 460615 h 501027"/>
                  <a:gd name="connsiteX817" fmla="*/ 729787 w 828458"/>
                  <a:gd name="connsiteY817" fmla="*/ 458108 h 501027"/>
                  <a:gd name="connsiteX818" fmla="*/ 730082 w 828458"/>
                  <a:gd name="connsiteY818" fmla="*/ 455453 h 501027"/>
                  <a:gd name="connsiteX819" fmla="*/ 730967 w 828458"/>
                  <a:gd name="connsiteY819" fmla="*/ 453093 h 501027"/>
                  <a:gd name="connsiteX820" fmla="*/ 730967 w 828458"/>
                  <a:gd name="connsiteY820" fmla="*/ 452061 h 501027"/>
                  <a:gd name="connsiteX821" fmla="*/ 729492 w 828458"/>
                  <a:gd name="connsiteY821" fmla="*/ 450733 h 501027"/>
                  <a:gd name="connsiteX822" fmla="*/ 726689 w 828458"/>
                  <a:gd name="connsiteY822" fmla="*/ 449996 h 501027"/>
                  <a:gd name="connsiteX823" fmla="*/ 725215 w 828458"/>
                  <a:gd name="connsiteY823" fmla="*/ 448816 h 501027"/>
                  <a:gd name="connsiteX824" fmla="*/ 725215 w 828458"/>
                  <a:gd name="connsiteY824" fmla="*/ 447341 h 501027"/>
                  <a:gd name="connsiteX825" fmla="*/ 724477 w 828458"/>
                  <a:gd name="connsiteY825" fmla="*/ 445571 h 501027"/>
                  <a:gd name="connsiteX826" fmla="*/ 723150 w 828458"/>
                  <a:gd name="connsiteY826" fmla="*/ 443506 h 501027"/>
                  <a:gd name="connsiteX827" fmla="*/ 720347 w 828458"/>
                  <a:gd name="connsiteY827" fmla="*/ 441441 h 501027"/>
                  <a:gd name="connsiteX828" fmla="*/ 716218 w 828458"/>
                  <a:gd name="connsiteY828" fmla="*/ 439229 h 501027"/>
                  <a:gd name="connsiteX829" fmla="*/ 712678 w 828458"/>
                  <a:gd name="connsiteY829" fmla="*/ 436279 h 501027"/>
                  <a:gd name="connsiteX830" fmla="*/ 709728 w 828458"/>
                  <a:gd name="connsiteY830" fmla="*/ 432592 h 501027"/>
                  <a:gd name="connsiteX831" fmla="*/ 707221 w 828458"/>
                  <a:gd name="connsiteY831" fmla="*/ 430232 h 501027"/>
                  <a:gd name="connsiteX832" fmla="*/ 705303 w 828458"/>
                  <a:gd name="connsiteY832" fmla="*/ 429200 h 501027"/>
                  <a:gd name="connsiteX833" fmla="*/ 704861 w 828458"/>
                  <a:gd name="connsiteY833" fmla="*/ 428610 h 501027"/>
                  <a:gd name="connsiteX834" fmla="*/ 715775 w 828458"/>
                  <a:gd name="connsiteY834" fmla="*/ 428610 h 501027"/>
                  <a:gd name="connsiteX835" fmla="*/ 715775 w 828458"/>
                  <a:gd name="connsiteY835" fmla="*/ 413566 h 501027"/>
                  <a:gd name="connsiteX836" fmla="*/ 763562 w 828458"/>
                  <a:gd name="connsiteY836" fmla="*/ 413566 h 501027"/>
                  <a:gd name="connsiteX837" fmla="*/ 763562 w 828458"/>
                  <a:gd name="connsiteY837" fmla="*/ 411206 h 501027"/>
                  <a:gd name="connsiteX838" fmla="*/ 764300 w 828458"/>
                  <a:gd name="connsiteY838" fmla="*/ 409288 h 501027"/>
                  <a:gd name="connsiteX839" fmla="*/ 766512 w 828458"/>
                  <a:gd name="connsiteY839" fmla="*/ 408551 h 501027"/>
                  <a:gd name="connsiteX840" fmla="*/ 769314 w 828458"/>
                  <a:gd name="connsiteY840" fmla="*/ 410173 h 501027"/>
                  <a:gd name="connsiteX841" fmla="*/ 770494 w 828458"/>
                  <a:gd name="connsiteY841" fmla="*/ 410911 h 501027"/>
                  <a:gd name="connsiteX842" fmla="*/ 771527 w 828458"/>
                  <a:gd name="connsiteY842" fmla="*/ 410468 h 501027"/>
                  <a:gd name="connsiteX843" fmla="*/ 772854 w 828458"/>
                  <a:gd name="connsiteY843" fmla="*/ 409436 h 501027"/>
                  <a:gd name="connsiteX844" fmla="*/ 774477 w 828458"/>
                  <a:gd name="connsiteY844" fmla="*/ 406634 h 501027"/>
                  <a:gd name="connsiteX845" fmla="*/ 778606 w 828458"/>
                  <a:gd name="connsiteY845" fmla="*/ 400734 h 501027"/>
                  <a:gd name="connsiteX846" fmla="*/ 780229 w 828458"/>
                  <a:gd name="connsiteY846" fmla="*/ 396604 h 501027"/>
                  <a:gd name="connsiteX847" fmla="*/ 781851 w 828458"/>
                  <a:gd name="connsiteY847" fmla="*/ 395719 h 501027"/>
                  <a:gd name="connsiteX848" fmla="*/ 786128 w 828458"/>
                  <a:gd name="connsiteY848" fmla="*/ 395719 h 501027"/>
                  <a:gd name="connsiteX849" fmla="*/ 786718 w 828458"/>
                  <a:gd name="connsiteY849" fmla="*/ 394687 h 501027"/>
                  <a:gd name="connsiteX850" fmla="*/ 788783 w 828458"/>
                  <a:gd name="connsiteY850" fmla="*/ 391294 h 501027"/>
                  <a:gd name="connsiteX851" fmla="*/ 788783 w 828458"/>
                  <a:gd name="connsiteY851" fmla="*/ 389229 h 501027"/>
                  <a:gd name="connsiteX852" fmla="*/ 790553 w 828458"/>
                  <a:gd name="connsiteY852" fmla="*/ 387755 h 501027"/>
                  <a:gd name="connsiteX853" fmla="*/ 791881 w 828458"/>
                  <a:gd name="connsiteY853" fmla="*/ 386132 h 501027"/>
                  <a:gd name="connsiteX854" fmla="*/ 792913 w 828458"/>
                  <a:gd name="connsiteY854" fmla="*/ 386132 h 501027"/>
                  <a:gd name="connsiteX855" fmla="*/ 793503 w 828458"/>
                  <a:gd name="connsiteY855" fmla="*/ 389082 h 501027"/>
                  <a:gd name="connsiteX856" fmla="*/ 792323 w 828458"/>
                  <a:gd name="connsiteY856" fmla="*/ 394539 h 501027"/>
                  <a:gd name="connsiteX857" fmla="*/ 792766 w 828458"/>
                  <a:gd name="connsiteY857" fmla="*/ 395572 h 501027"/>
                  <a:gd name="connsiteX858" fmla="*/ 794831 w 828458"/>
                  <a:gd name="connsiteY858" fmla="*/ 396752 h 501027"/>
                  <a:gd name="connsiteX859" fmla="*/ 796895 w 828458"/>
                  <a:gd name="connsiteY859" fmla="*/ 401176 h 501027"/>
                  <a:gd name="connsiteX860" fmla="*/ 797633 w 828458"/>
                  <a:gd name="connsiteY860" fmla="*/ 401176 h 501027"/>
                  <a:gd name="connsiteX861" fmla="*/ 798960 w 828458"/>
                  <a:gd name="connsiteY861" fmla="*/ 398964 h 501027"/>
                  <a:gd name="connsiteX862" fmla="*/ 799993 w 828458"/>
                  <a:gd name="connsiteY862" fmla="*/ 396604 h 501027"/>
                  <a:gd name="connsiteX863" fmla="*/ 800730 w 828458"/>
                  <a:gd name="connsiteY863" fmla="*/ 390999 h 501027"/>
                  <a:gd name="connsiteX864" fmla="*/ 802795 w 828458"/>
                  <a:gd name="connsiteY864" fmla="*/ 387165 h 501027"/>
                  <a:gd name="connsiteX865" fmla="*/ 804417 w 828458"/>
                  <a:gd name="connsiteY865" fmla="*/ 380528 h 501027"/>
                  <a:gd name="connsiteX866" fmla="*/ 806777 w 828458"/>
                  <a:gd name="connsiteY866" fmla="*/ 374038 h 501027"/>
                  <a:gd name="connsiteX867" fmla="*/ 806777 w 828458"/>
                  <a:gd name="connsiteY867" fmla="*/ 373300 h 501027"/>
                  <a:gd name="connsiteX868" fmla="*/ 805450 w 828458"/>
                  <a:gd name="connsiteY868" fmla="*/ 373300 h 501027"/>
                  <a:gd name="connsiteX869" fmla="*/ 803532 w 828458"/>
                  <a:gd name="connsiteY869" fmla="*/ 375070 h 501027"/>
                  <a:gd name="connsiteX870" fmla="*/ 802648 w 828458"/>
                  <a:gd name="connsiteY870" fmla="*/ 375070 h 501027"/>
                  <a:gd name="connsiteX871" fmla="*/ 802648 w 828458"/>
                  <a:gd name="connsiteY871" fmla="*/ 372268 h 501027"/>
                  <a:gd name="connsiteX872" fmla="*/ 803385 w 828458"/>
                  <a:gd name="connsiteY872" fmla="*/ 371383 h 501027"/>
                  <a:gd name="connsiteX873" fmla="*/ 805007 w 828458"/>
                  <a:gd name="connsiteY873" fmla="*/ 370498 h 501027"/>
                  <a:gd name="connsiteX874" fmla="*/ 806482 w 828458"/>
                  <a:gd name="connsiteY874" fmla="*/ 370203 h 501027"/>
                  <a:gd name="connsiteX875" fmla="*/ 807220 w 828458"/>
                  <a:gd name="connsiteY875" fmla="*/ 369761 h 501027"/>
                  <a:gd name="connsiteX876" fmla="*/ 808400 w 828458"/>
                  <a:gd name="connsiteY876" fmla="*/ 368138 h 501027"/>
                  <a:gd name="connsiteX877" fmla="*/ 808695 w 828458"/>
                  <a:gd name="connsiteY877" fmla="*/ 365926 h 501027"/>
                  <a:gd name="connsiteX878" fmla="*/ 807515 w 828458"/>
                  <a:gd name="connsiteY878" fmla="*/ 365926 h 501027"/>
                  <a:gd name="connsiteX879" fmla="*/ 806482 w 828458"/>
                  <a:gd name="connsiteY879" fmla="*/ 366221 h 501027"/>
                  <a:gd name="connsiteX880" fmla="*/ 804565 w 828458"/>
                  <a:gd name="connsiteY880" fmla="*/ 366221 h 501027"/>
                  <a:gd name="connsiteX881" fmla="*/ 803090 w 828458"/>
                  <a:gd name="connsiteY881" fmla="*/ 366811 h 501027"/>
                  <a:gd name="connsiteX882" fmla="*/ 801910 w 828458"/>
                  <a:gd name="connsiteY882" fmla="*/ 365778 h 501027"/>
                  <a:gd name="connsiteX883" fmla="*/ 801910 w 828458"/>
                  <a:gd name="connsiteY883" fmla="*/ 364598 h 501027"/>
                  <a:gd name="connsiteX884" fmla="*/ 804565 w 828458"/>
                  <a:gd name="connsiteY884" fmla="*/ 360764 h 501027"/>
                  <a:gd name="connsiteX885" fmla="*/ 806630 w 828458"/>
                  <a:gd name="connsiteY885" fmla="*/ 359436 h 501027"/>
                  <a:gd name="connsiteX886" fmla="*/ 807662 w 828458"/>
                  <a:gd name="connsiteY886" fmla="*/ 359436 h 501027"/>
                  <a:gd name="connsiteX887" fmla="*/ 808252 w 828458"/>
                  <a:gd name="connsiteY887" fmla="*/ 358551 h 501027"/>
                  <a:gd name="connsiteX888" fmla="*/ 808547 w 828458"/>
                  <a:gd name="connsiteY888" fmla="*/ 357519 h 501027"/>
                  <a:gd name="connsiteX889" fmla="*/ 807662 w 828458"/>
                  <a:gd name="connsiteY889" fmla="*/ 354864 h 501027"/>
                  <a:gd name="connsiteX890" fmla="*/ 807662 w 828458"/>
                  <a:gd name="connsiteY890" fmla="*/ 352062 h 501027"/>
                  <a:gd name="connsiteX891" fmla="*/ 808842 w 828458"/>
                  <a:gd name="connsiteY891" fmla="*/ 348522 h 501027"/>
                  <a:gd name="connsiteX892" fmla="*/ 814004 w 828458"/>
                  <a:gd name="connsiteY892" fmla="*/ 341000 h 501027"/>
                  <a:gd name="connsiteX893" fmla="*/ 818282 w 828458"/>
                  <a:gd name="connsiteY893" fmla="*/ 337607 h 501027"/>
                  <a:gd name="connsiteX894" fmla="*/ 821821 w 828458"/>
                  <a:gd name="connsiteY894" fmla="*/ 333330 h 501027"/>
                  <a:gd name="connsiteX895" fmla="*/ 823444 w 828458"/>
                  <a:gd name="connsiteY895" fmla="*/ 330675 h 501027"/>
                  <a:gd name="connsiteX896" fmla="*/ 131267 w 828458"/>
                  <a:gd name="connsiteY896" fmla="*/ 96754 h 501027"/>
                  <a:gd name="connsiteX897" fmla="*/ 131267 w 828458"/>
                  <a:gd name="connsiteY897" fmla="*/ 94542 h 501027"/>
                  <a:gd name="connsiteX898" fmla="*/ 130235 w 828458"/>
                  <a:gd name="connsiteY898" fmla="*/ 92624 h 501027"/>
                  <a:gd name="connsiteX899" fmla="*/ 127875 w 828458"/>
                  <a:gd name="connsiteY899" fmla="*/ 90560 h 501027"/>
                  <a:gd name="connsiteX900" fmla="*/ 125810 w 828458"/>
                  <a:gd name="connsiteY900" fmla="*/ 90117 h 501027"/>
                  <a:gd name="connsiteX901" fmla="*/ 125810 w 828458"/>
                  <a:gd name="connsiteY901" fmla="*/ 94689 h 501027"/>
                  <a:gd name="connsiteX902" fmla="*/ 128170 w 828458"/>
                  <a:gd name="connsiteY902" fmla="*/ 97639 h 501027"/>
                  <a:gd name="connsiteX903" fmla="*/ 134217 w 828458"/>
                  <a:gd name="connsiteY903" fmla="*/ 103686 h 501027"/>
                  <a:gd name="connsiteX904" fmla="*/ 136872 w 828458"/>
                  <a:gd name="connsiteY904" fmla="*/ 105456 h 501027"/>
                  <a:gd name="connsiteX905" fmla="*/ 136872 w 828458"/>
                  <a:gd name="connsiteY905" fmla="*/ 105014 h 501027"/>
                  <a:gd name="connsiteX906" fmla="*/ 136429 w 828458"/>
                  <a:gd name="connsiteY906" fmla="*/ 102801 h 501027"/>
                  <a:gd name="connsiteX907" fmla="*/ 135839 w 828458"/>
                  <a:gd name="connsiteY907" fmla="*/ 97934 h 501027"/>
                  <a:gd name="connsiteX908" fmla="*/ 131415 w 828458"/>
                  <a:gd name="connsiteY908" fmla="*/ 96902 h 501027"/>
                  <a:gd name="connsiteX909" fmla="*/ 824919 w 828458"/>
                  <a:gd name="connsiteY909" fmla="*/ 339820 h 501027"/>
                  <a:gd name="connsiteX910" fmla="*/ 822264 w 828458"/>
                  <a:gd name="connsiteY910" fmla="*/ 339820 h 501027"/>
                  <a:gd name="connsiteX911" fmla="*/ 820936 w 828458"/>
                  <a:gd name="connsiteY911" fmla="*/ 341737 h 501027"/>
                  <a:gd name="connsiteX912" fmla="*/ 819904 w 828458"/>
                  <a:gd name="connsiteY912" fmla="*/ 344687 h 501027"/>
                  <a:gd name="connsiteX913" fmla="*/ 820641 w 828458"/>
                  <a:gd name="connsiteY913" fmla="*/ 347637 h 501027"/>
                  <a:gd name="connsiteX914" fmla="*/ 821969 w 828458"/>
                  <a:gd name="connsiteY914" fmla="*/ 346752 h 501027"/>
                  <a:gd name="connsiteX915" fmla="*/ 825361 w 828458"/>
                  <a:gd name="connsiteY915" fmla="*/ 342327 h 501027"/>
                  <a:gd name="connsiteX916" fmla="*/ 826836 w 828458"/>
                  <a:gd name="connsiteY916" fmla="*/ 340115 h 501027"/>
                  <a:gd name="connsiteX917" fmla="*/ 826836 w 828458"/>
                  <a:gd name="connsiteY917" fmla="*/ 339377 h 501027"/>
                  <a:gd name="connsiteX918" fmla="*/ 824919 w 828458"/>
                  <a:gd name="connsiteY918" fmla="*/ 339967 h 501027"/>
                  <a:gd name="connsiteX919" fmla="*/ 827868 w 828458"/>
                  <a:gd name="connsiteY919" fmla="*/ 321384 h 501027"/>
                  <a:gd name="connsiteX920" fmla="*/ 827574 w 828458"/>
                  <a:gd name="connsiteY920" fmla="*/ 320646 h 501027"/>
                  <a:gd name="connsiteX921" fmla="*/ 827279 w 828458"/>
                  <a:gd name="connsiteY921" fmla="*/ 320204 h 501027"/>
                  <a:gd name="connsiteX922" fmla="*/ 826983 w 828458"/>
                  <a:gd name="connsiteY922" fmla="*/ 320204 h 501027"/>
                  <a:gd name="connsiteX923" fmla="*/ 827426 w 828458"/>
                  <a:gd name="connsiteY923" fmla="*/ 321531 h 501027"/>
                  <a:gd name="connsiteX924" fmla="*/ 828016 w 828458"/>
                  <a:gd name="connsiteY924" fmla="*/ 322563 h 501027"/>
                  <a:gd name="connsiteX925" fmla="*/ 828458 w 828458"/>
                  <a:gd name="connsiteY925" fmla="*/ 322563 h 501027"/>
                  <a:gd name="connsiteX926" fmla="*/ 828016 w 828458"/>
                  <a:gd name="connsiteY926" fmla="*/ 321384 h 501027"/>
                  <a:gd name="connsiteX927" fmla="*/ 94689 w 828458"/>
                  <a:gd name="connsiteY927" fmla="*/ 26548 h 501027"/>
                  <a:gd name="connsiteX928" fmla="*/ 94394 w 828458"/>
                  <a:gd name="connsiteY928" fmla="*/ 26548 h 501027"/>
                  <a:gd name="connsiteX929" fmla="*/ 94394 w 828458"/>
                  <a:gd name="connsiteY929" fmla="*/ 27876 h 501027"/>
                  <a:gd name="connsiteX930" fmla="*/ 95869 w 828458"/>
                  <a:gd name="connsiteY930" fmla="*/ 29203 h 501027"/>
                  <a:gd name="connsiteX931" fmla="*/ 96754 w 828458"/>
                  <a:gd name="connsiteY931" fmla="*/ 29203 h 501027"/>
                  <a:gd name="connsiteX932" fmla="*/ 96754 w 828458"/>
                  <a:gd name="connsiteY932" fmla="*/ 28613 h 501027"/>
                  <a:gd name="connsiteX933" fmla="*/ 96312 w 828458"/>
                  <a:gd name="connsiteY933" fmla="*/ 27728 h 501027"/>
                  <a:gd name="connsiteX934" fmla="*/ 94689 w 828458"/>
                  <a:gd name="connsiteY934" fmla="*/ 26696 h 501027"/>
                  <a:gd name="connsiteX935" fmla="*/ 203833 w 828458"/>
                  <a:gd name="connsiteY935" fmla="*/ 217107 h 501027"/>
                  <a:gd name="connsiteX936" fmla="*/ 201326 w 828458"/>
                  <a:gd name="connsiteY936" fmla="*/ 215780 h 501027"/>
                  <a:gd name="connsiteX937" fmla="*/ 201031 w 828458"/>
                  <a:gd name="connsiteY937" fmla="*/ 215780 h 501027"/>
                  <a:gd name="connsiteX938" fmla="*/ 201031 w 828458"/>
                  <a:gd name="connsiteY938" fmla="*/ 216960 h 501027"/>
                  <a:gd name="connsiteX939" fmla="*/ 202063 w 828458"/>
                  <a:gd name="connsiteY939" fmla="*/ 219172 h 501027"/>
                  <a:gd name="connsiteX940" fmla="*/ 203833 w 828458"/>
                  <a:gd name="connsiteY940" fmla="*/ 220794 h 501027"/>
                  <a:gd name="connsiteX941" fmla="*/ 205160 w 828458"/>
                  <a:gd name="connsiteY941" fmla="*/ 221237 h 501027"/>
                  <a:gd name="connsiteX942" fmla="*/ 204423 w 828458"/>
                  <a:gd name="connsiteY942" fmla="*/ 218140 h 501027"/>
                  <a:gd name="connsiteX943" fmla="*/ 203686 w 828458"/>
                  <a:gd name="connsiteY943" fmla="*/ 217107 h 501027"/>
                  <a:gd name="connsiteX944" fmla="*/ 160176 w 828458"/>
                  <a:gd name="connsiteY944" fmla="*/ 100589 h 501027"/>
                  <a:gd name="connsiteX945" fmla="*/ 159586 w 828458"/>
                  <a:gd name="connsiteY945" fmla="*/ 99704 h 501027"/>
                  <a:gd name="connsiteX946" fmla="*/ 155898 w 828458"/>
                  <a:gd name="connsiteY946" fmla="*/ 100737 h 501027"/>
                  <a:gd name="connsiteX947" fmla="*/ 154718 w 828458"/>
                  <a:gd name="connsiteY947" fmla="*/ 101769 h 501027"/>
                  <a:gd name="connsiteX948" fmla="*/ 153096 w 828458"/>
                  <a:gd name="connsiteY948" fmla="*/ 109586 h 501027"/>
                  <a:gd name="connsiteX949" fmla="*/ 153538 w 828458"/>
                  <a:gd name="connsiteY949" fmla="*/ 110913 h 501027"/>
                  <a:gd name="connsiteX950" fmla="*/ 157668 w 828458"/>
                  <a:gd name="connsiteY950" fmla="*/ 112978 h 501027"/>
                  <a:gd name="connsiteX951" fmla="*/ 159733 w 828458"/>
                  <a:gd name="connsiteY951" fmla="*/ 112978 h 501027"/>
                  <a:gd name="connsiteX952" fmla="*/ 161650 w 828458"/>
                  <a:gd name="connsiteY952" fmla="*/ 106341 h 501027"/>
                  <a:gd name="connsiteX953" fmla="*/ 160471 w 828458"/>
                  <a:gd name="connsiteY953" fmla="*/ 102949 h 501027"/>
                  <a:gd name="connsiteX954" fmla="*/ 160028 w 828458"/>
                  <a:gd name="connsiteY954" fmla="*/ 100589 h 501027"/>
                  <a:gd name="connsiteX955" fmla="*/ 221974 w 828458"/>
                  <a:gd name="connsiteY955" fmla="*/ 236871 h 501027"/>
                  <a:gd name="connsiteX956" fmla="*/ 222564 w 828458"/>
                  <a:gd name="connsiteY956" fmla="*/ 240411 h 501027"/>
                  <a:gd name="connsiteX957" fmla="*/ 223892 w 828458"/>
                  <a:gd name="connsiteY957" fmla="*/ 241886 h 501027"/>
                  <a:gd name="connsiteX958" fmla="*/ 224482 w 828458"/>
                  <a:gd name="connsiteY958" fmla="*/ 241886 h 501027"/>
                  <a:gd name="connsiteX959" fmla="*/ 224777 w 828458"/>
                  <a:gd name="connsiteY959" fmla="*/ 241443 h 501027"/>
                  <a:gd name="connsiteX960" fmla="*/ 224777 w 828458"/>
                  <a:gd name="connsiteY960" fmla="*/ 240853 h 501027"/>
                  <a:gd name="connsiteX961" fmla="*/ 222269 w 828458"/>
                  <a:gd name="connsiteY961" fmla="*/ 236428 h 501027"/>
                  <a:gd name="connsiteX962" fmla="*/ 221974 w 828458"/>
                  <a:gd name="connsiteY962" fmla="*/ 236871 h 501027"/>
                  <a:gd name="connsiteX963" fmla="*/ 189674 w 828458"/>
                  <a:gd name="connsiteY963" fmla="*/ 188641 h 501027"/>
                  <a:gd name="connsiteX964" fmla="*/ 188494 w 828458"/>
                  <a:gd name="connsiteY964" fmla="*/ 189526 h 501027"/>
                  <a:gd name="connsiteX965" fmla="*/ 187461 w 828458"/>
                  <a:gd name="connsiteY965" fmla="*/ 195279 h 501027"/>
                  <a:gd name="connsiteX966" fmla="*/ 188051 w 828458"/>
                  <a:gd name="connsiteY966" fmla="*/ 194836 h 501027"/>
                  <a:gd name="connsiteX967" fmla="*/ 189821 w 828458"/>
                  <a:gd name="connsiteY967" fmla="*/ 190706 h 501027"/>
                  <a:gd name="connsiteX968" fmla="*/ 190854 w 828458"/>
                  <a:gd name="connsiteY968" fmla="*/ 191444 h 501027"/>
                  <a:gd name="connsiteX969" fmla="*/ 190854 w 828458"/>
                  <a:gd name="connsiteY969" fmla="*/ 188641 h 501027"/>
                  <a:gd name="connsiteX970" fmla="*/ 189674 w 828458"/>
                  <a:gd name="connsiteY970" fmla="*/ 188641 h 5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Lst>
                <a:rect l="l" t="t" r="r" b="b"/>
                <a:pathLst>
                  <a:path w="828458" h="501027">
                    <a:moveTo>
                      <a:pt x="164010" y="228022"/>
                    </a:moveTo>
                    <a:lnTo>
                      <a:pt x="164010" y="225957"/>
                    </a:lnTo>
                    <a:lnTo>
                      <a:pt x="162978" y="224039"/>
                    </a:lnTo>
                    <a:lnTo>
                      <a:pt x="162093" y="222859"/>
                    </a:lnTo>
                    <a:lnTo>
                      <a:pt x="162093" y="221679"/>
                    </a:lnTo>
                    <a:lnTo>
                      <a:pt x="163715" y="212240"/>
                    </a:lnTo>
                    <a:lnTo>
                      <a:pt x="162978" y="210470"/>
                    </a:lnTo>
                    <a:lnTo>
                      <a:pt x="161355" y="219762"/>
                    </a:lnTo>
                    <a:lnTo>
                      <a:pt x="159438" y="224187"/>
                    </a:lnTo>
                    <a:lnTo>
                      <a:pt x="161650" y="224924"/>
                    </a:lnTo>
                    <a:lnTo>
                      <a:pt x="162535" y="225809"/>
                    </a:lnTo>
                    <a:lnTo>
                      <a:pt x="162830" y="228022"/>
                    </a:lnTo>
                    <a:lnTo>
                      <a:pt x="165043" y="231266"/>
                    </a:lnTo>
                    <a:lnTo>
                      <a:pt x="165633" y="230971"/>
                    </a:lnTo>
                    <a:lnTo>
                      <a:pt x="165338" y="229939"/>
                    </a:lnTo>
                    <a:lnTo>
                      <a:pt x="163863" y="228022"/>
                    </a:lnTo>
                    <a:close/>
                    <a:moveTo>
                      <a:pt x="168878" y="230824"/>
                    </a:moveTo>
                    <a:lnTo>
                      <a:pt x="166960" y="231266"/>
                    </a:lnTo>
                    <a:lnTo>
                      <a:pt x="174777" y="236428"/>
                    </a:lnTo>
                    <a:lnTo>
                      <a:pt x="175072" y="235101"/>
                    </a:lnTo>
                    <a:lnTo>
                      <a:pt x="170942" y="231119"/>
                    </a:lnTo>
                    <a:lnTo>
                      <a:pt x="168730" y="230824"/>
                    </a:lnTo>
                    <a:close/>
                    <a:moveTo>
                      <a:pt x="310027" y="309584"/>
                    </a:moveTo>
                    <a:lnTo>
                      <a:pt x="308404" y="308552"/>
                    </a:lnTo>
                    <a:lnTo>
                      <a:pt x="307372" y="308994"/>
                    </a:lnTo>
                    <a:lnTo>
                      <a:pt x="307372" y="311354"/>
                    </a:lnTo>
                    <a:lnTo>
                      <a:pt x="308257" y="312829"/>
                    </a:lnTo>
                    <a:lnTo>
                      <a:pt x="310174" y="313714"/>
                    </a:lnTo>
                    <a:lnTo>
                      <a:pt x="310912" y="311501"/>
                    </a:lnTo>
                    <a:lnTo>
                      <a:pt x="310322" y="310322"/>
                    </a:lnTo>
                    <a:lnTo>
                      <a:pt x="310027" y="309732"/>
                    </a:lnTo>
                    <a:close/>
                    <a:moveTo>
                      <a:pt x="193656" y="385690"/>
                    </a:moveTo>
                    <a:lnTo>
                      <a:pt x="192329" y="386575"/>
                    </a:lnTo>
                    <a:lnTo>
                      <a:pt x="191739" y="387902"/>
                    </a:lnTo>
                    <a:lnTo>
                      <a:pt x="194099" y="389524"/>
                    </a:lnTo>
                    <a:lnTo>
                      <a:pt x="195721" y="388934"/>
                    </a:lnTo>
                    <a:lnTo>
                      <a:pt x="194983" y="387312"/>
                    </a:lnTo>
                    <a:lnTo>
                      <a:pt x="193804" y="385690"/>
                    </a:lnTo>
                    <a:close/>
                    <a:moveTo>
                      <a:pt x="82743" y="124335"/>
                    </a:moveTo>
                    <a:lnTo>
                      <a:pt x="81710" y="125073"/>
                    </a:lnTo>
                    <a:lnTo>
                      <a:pt x="82005" y="128465"/>
                    </a:lnTo>
                    <a:lnTo>
                      <a:pt x="79645" y="131710"/>
                    </a:lnTo>
                    <a:lnTo>
                      <a:pt x="84070" y="133627"/>
                    </a:lnTo>
                    <a:lnTo>
                      <a:pt x="84365" y="132742"/>
                    </a:lnTo>
                    <a:lnTo>
                      <a:pt x="84955" y="129792"/>
                    </a:lnTo>
                    <a:lnTo>
                      <a:pt x="83628" y="125368"/>
                    </a:lnTo>
                    <a:lnTo>
                      <a:pt x="82743" y="124188"/>
                    </a:lnTo>
                    <a:close/>
                    <a:moveTo>
                      <a:pt x="698076" y="390704"/>
                    </a:moveTo>
                    <a:lnTo>
                      <a:pt x="698814" y="389820"/>
                    </a:lnTo>
                    <a:lnTo>
                      <a:pt x="701911" y="388492"/>
                    </a:lnTo>
                    <a:lnTo>
                      <a:pt x="701616" y="388197"/>
                    </a:lnTo>
                    <a:lnTo>
                      <a:pt x="700584" y="388197"/>
                    </a:lnTo>
                    <a:lnTo>
                      <a:pt x="694684" y="390852"/>
                    </a:lnTo>
                    <a:lnTo>
                      <a:pt x="695274" y="391442"/>
                    </a:lnTo>
                    <a:lnTo>
                      <a:pt x="698224" y="390852"/>
                    </a:lnTo>
                    <a:close/>
                    <a:moveTo>
                      <a:pt x="3540" y="103981"/>
                    </a:moveTo>
                    <a:lnTo>
                      <a:pt x="2360" y="102801"/>
                    </a:lnTo>
                    <a:lnTo>
                      <a:pt x="2360" y="101326"/>
                    </a:lnTo>
                    <a:lnTo>
                      <a:pt x="885" y="101326"/>
                    </a:lnTo>
                    <a:lnTo>
                      <a:pt x="0" y="101917"/>
                    </a:lnTo>
                    <a:lnTo>
                      <a:pt x="0" y="103391"/>
                    </a:lnTo>
                    <a:lnTo>
                      <a:pt x="3097" y="109291"/>
                    </a:lnTo>
                    <a:lnTo>
                      <a:pt x="4277" y="108259"/>
                    </a:lnTo>
                    <a:lnTo>
                      <a:pt x="4277" y="105456"/>
                    </a:lnTo>
                    <a:lnTo>
                      <a:pt x="3687" y="104276"/>
                    </a:lnTo>
                    <a:close/>
                    <a:moveTo>
                      <a:pt x="824034" y="330970"/>
                    </a:moveTo>
                    <a:lnTo>
                      <a:pt x="825361" y="327726"/>
                    </a:lnTo>
                    <a:lnTo>
                      <a:pt x="826541" y="323743"/>
                    </a:lnTo>
                    <a:lnTo>
                      <a:pt x="825656" y="322416"/>
                    </a:lnTo>
                    <a:lnTo>
                      <a:pt x="825361" y="321531"/>
                    </a:lnTo>
                    <a:lnTo>
                      <a:pt x="825361" y="316369"/>
                    </a:lnTo>
                    <a:lnTo>
                      <a:pt x="822854" y="315189"/>
                    </a:lnTo>
                    <a:lnTo>
                      <a:pt x="819609" y="311649"/>
                    </a:lnTo>
                    <a:lnTo>
                      <a:pt x="817102" y="310912"/>
                    </a:lnTo>
                    <a:lnTo>
                      <a:pt x="814742" y="311944"/>
                    </a:lnTo>
                    <a:lnTo>
                      <a:pt x="813119" y="312239"/>
                    </a:lnTo>
                    <a:lnTo>
                      <a:pt x="810760" y="312239"/>
                    </a:lnTo>
                    <a:lnTo>
                      <a:pt x="810317" y="312829"/>
                    </a:lnTo>
                    <a:lnTo>
                      <a:pt x="812677" y="313566"/>
                    </a:lnTo>
                    <a:lnTo>
                      <a:pt x="813857" y="313566"/>
                    </a:lnTo>
                    <a:lnTo>
                      <a:pt x="814889" y="312976"/>
                    </a:lnTo>
                    <a:lnTo>
                      <a:pt x="815479" y="312976"/>
                    </a:lnTo>
                    <a:lnTo>
                      <a:pt x="816069" y="313714"/>
                    </a:lnTo>
                    <a:lnTo>
                      <a:pt x="815479" y="314746"/>
                    </a:lnTo>
                    <a:lnTo>
                      <a:pt x="814742" y="315336"/>
                    </a:lnTo>
                    <a:lnTo>
                      <a:pt x="813857" y="315631"/>
                    </a:lnTo>
                    <a:lnTo>
                      <a:pt x="807810" y="314894"/>
                    </a:lnTo>
                    <a:lnTo>
                      <a:pt x="802352" y="313124"/>
                    </a:lnTo>
                    <a:lnTo>
                      <a:pt x="800140" y="312681"/>
                    </a:lnTo>
                    <a:lnTo>
                      <a:pt x="794093" y="311207"/>
                    </a:lnTo>
                    <a:lnTo>
                      <a:pt x="790848" y="310912"/>
                    </a:lnTo>
                    <a:lnTo>
                      <a:pt x="789816" y="311207"/>
                    </a:lnTo>
                    <a:lnTo>
                      <a:pt x="789816" y="311501"/>
                    </a:lnTo>
                    <a:lnTo>
                      <a:pt x="789521" y="311797"/>
                    </a:lnTo>
                    <a:lnTo>
                      <a:pt x="787751" y="312092"/>
                    </a:lnTo>
                    <a:lnTo>
                      <a:pt x="782146" y="312092"/>
                    </a:lnTo>
                    <a:lnTo>
                      <a:pt x="779049" y="312829"/>
                    </a:lnTo>
                    <a:lnTo>
                      <a:pt x="774772" y="315336"/>
                    </a:lnTo>
                    <a:lnTo>
                      <a:pt x="771379" y="316221"/>
                    </a:lnTo>
                    <a:lnTo>
                      <a:pt x="746748" y="320056"/>
                    </a:lnTo>
                    <a:lnTo>
                      <a:pt x="744978" y="320646"/>
                    </a:lnTo>
                    <a:lnTo>
                      <a:pt x="737309" y="324186"/>
                    </a:lnTo>
                    <a:lnTo>
                      <a:pt x="732884" y="327283"/>
                    </a:lnTo>
                    <a:lnTo>
                      <a:pt x="730672" y="334068"/>
                    </a:lnTo>
                    <a:lnTo>
                      <a:pt x="730082" y="335248"/>
                    </a:lnTo>
                    <a:lnTo>
                      <a:pt x="729344" y="339525"/>
                    </a:lnTo>
                    <a:lnTo>
                      <a:pt x="729344" y="356044"/>
                    </a:lnTo>
                    <a:lnTo>
                      <a:pt x="728754" y="356929"/>
                    </a:lnTo>
                    <a:lnTo>
                      <a:pt x="725067" y="360026"/>
                    </a:lnTo>
                    <a:lnTo>
                      <a:pt x="723887" y="361796"/>
                    </a:lnTo>
                    <a:lnTo>
                      <a:pt x="722707" y="371973"/>
                    </a:lnTo>
                    <a:lnTo>
                      <a:pt x="717103" y="377430"/>
                    </a:lnTo>
                    <a:lnTo>
                      <a:pt x="714448" y="378905"/>
                    </a:lnTo>
                    <a:lnTo>
                      <a:pt x="712383" y="380528"/>
                    </a:lnTo>
                    <a:lnTo>
                      <a:pt x="704566" y="384510"/>
                    </a:lnTo>
                    <a:lnTo>
                      <a:pt x="703976" y="385247"/>
                    </a:lnTo>
                    <a:lnTo>
                      <a:pt x="703681" y="386132"/>
                    </a:lnTo>
                    <a:lnTo>
                      <a:pt x="704271" y="386132"/>
                    </a:lnTo>
                    <a:lnTo>
                      <a:pt x="706926" y="384362"/>
                    </a:lnTo>
                    <a:lnTo>
                      <a:pt x="707221" y="384952"/>
                    </a:lnTo>
                    <a:lnTo>
                      <a:pt x="706336" y="386870"/>
                    </a:lnTo>
                    <a:lnTo>
                      <a:pt x="706631" y="387607"/>
                    </a:lnTo>
                    <a:lnTo>
                      <a:pt x="707958" y="387607"/>
                    </a:lnTo>
                    <a:lnTo>
                      <a:pt x="708695" y="389082"/>
                    </a:lnTo>
                    <a:lnTo>
                      <a:pt x="708695" y="391737"/>
                    </a:lnTo>
                    <a:lnTo>
                      <a:pt x="704418" y="393949"/>
                    </a:lnTo>
                    <a:lnTo>
                      <a:pt x="701911" y="396309"/>
                    </a:lnTo>
                    <a:lnTo>
                      <a:pt x="700141" y="396604"/>
                    </a:lnTo>
                    <a:lnTo>
                      <a:pt x="694831" y="396014"/>
                    </a:lnTo>
                    <a:lnTo>
                      <a:pt x="691881" y="394392"/>
                    </a:lnTo>
                    <a:lnTo>
                      <a:pt x="691144" y="393507"/>
                    </a:lnTo>
                    <a:lnTo>
                      <a:pt x="692767" y="392474"/>
                    </a:lnTo>
                    <a:lnTo>
                      <a:pt x="692767" y="391442"/>
                    </a:lnTo>
                    <a:lnTo>
                      <a:pt x="690259" y="389377"/>
                    </a:lnTo>
                    <a:lnTo>
                      <a:pt x="686867" y="389672"/>
                    </a:lnTo>
                    <a:lnTo>
                      <a:pt x="684064" y="390262"/>
                    </a:lnTo>
                    <a:lnTo>
                      <a:pt x="678165" y="390557"/>
                    </a:lnTo>
                    <a:lnTo>
                      <a:pt x="676985" y="390852"/>
                    </a:lnTo>
                    <a:lnTo>
                      <a:pt x="671085" y="392327"/>
                    </a:lnTo>
                    <a:lnTo>
                      <a:pt x="670643" y="393359"/>
                    </a:lnTo>
                    <a:lnTo>
                      <a:pt x="669610" y="394687"/>
                    </a:lnTo>
                    <a:lnTo>
                      <a:pt x="666661" y="396162"/>
                    </a:lnTo>
                    <a:lnTo>
                      <a:pt x="660318" y="397342"/>
                    </a:lnTo>
                    <a:lnTo>
                      <a:pt x="657664" y="396752"/>
                    </a:lnTo>
                    <a:lnTo>
                      <a:pt x="649256" y="397046"/>
                    </a:lnTo>
                    <a:lnTo>
                      <a:pt x="643652" y="398964"/>
                    </a:lnTo>
                    <a:lnTo>
                      <a:pt x="640850" y="400439"/>
                    </a:lnTo>
                    <a:lnTo>
                      <a:pt x="632590" y="403389"/>
                    </a:lnTo>
                    <a:lnTo>
                      <a:pt x="627280" y="404126"/>
                    </a:lnTo>
                    <a:lnTo>
                      <a:pt x="625510" y="404126"/>
                    </a:lnTo>
                    <a:lnTo>
                      <a:pt x="623298" y="403831"/>
                    </a:lnTo>
                    <a:lnTo>
                      <a:pt x="619758" y="399111"/>
                    </a:lnTo>
                    <a:lnTo>
                      <a:pt x="616661" y="394687"/>
                    </a:lnTo>
                    <a:lnTo>
                      <a:pt x="611056" y="393212"/>
                    </a:lnTo>
                    <a:lnTo>
                      <a:pt x="606632" y="389672"/>
                    </a:lnTo>
                    <a:lnTo>
                      <a:pt x="596750" y="389229"/>
                    </a:lnTo>
                    <a:lnTo>
                      <a:pt x="593210" y="387755"/>
                    </a:lnTo>
                    <a:lnTo>
                      <a:pt x="592620" y="387755"/>
                    </a:lnTo>
                    <a:lnTo>
                      <a:pt x="594242" y="389082"/>
                    </a:lnTo>
                    <a:lnTo>
                      <a:pt x="596307" y="389967"/>
                    </a:lnTo>
                    <a:lnTo>
                      <a:pt x="594980" y="389967"/>
                    </a:lnTo>
                    <a:lnTo>
                      <a:pt x="589965" y="388197"/>
                    </a:lnTo>
                    <a:lnTo>
                      <a:pt x="587310" y="386427"/>
                    </a:lnTo>
                    <a:lnTo>
                      <a:pt x="587310" y="385542"/>
                    </a:lnTo>
                    <a:lnTo>
                      <a:pt x="590113" y="386722"/>
                    </a:lnTo>
                    <a:lnTo>
                      <a:pt x="590997" y="386722"/>
                    </a:lnTo>
                    <a:lnTo>
                      <a:pt x="587458" y="384215"/>
                    </a:lnTo>
                    <a:lnTo>
                      <a:pt x="585540" y="379937"/>
                    </a:lnTo>
                    <a:lnTo>
                      <a:pt x="583180" y="378610"/>
                    </a:lnTo>
                    <a:lnTo>
                      <a:pt x="581853" y="376103"/>
                    </a:lnTo>
                    <a:lnTo>
                      <a:pt x="577576" y="372268"/>
                    </a:lnTo>
                    <a:lnTo>
                      <a:pt x="576838" y="368728"/>
                    </a:lnTo>
                    <a:lnTo>
                      <a:pt x="575511" y="366221"/>
                    </a:lnTo>
                    <a:lnTo>
                      <a:pt x="573151" y="358109"/>
                    </a:lnTo>
                    <a:lnTo>
                      <a:pt x="566514" y="349554"/>
                    </a:lnTo>
                    <a:lnTo>
                      <a:pt x="555747" y="338050"/>
                    </a:lnTo>
                    <a:lnTo>
                      <a:pt x="554125" y="335248"/>
                    </a:lnTo>
                    <a:lnTo>
                      <a:pt x="553830" y="333035"/>
                    </a:lnTo>
                    <a:lnTo>
                      <a:pt x="549552" y="324776"/>
                    </a:lnTo>
                    <a:lnTo>
                      <a:pt x="545865" y="316811"/>
                    </a:lnTo>
                    <a:lnTo>
                      <a:pt x="545865" y="315926"/>
                    </a:lnTo>
                    <a:lnTo>
                      <a:pt x="545570" y="314746"/>
                    </a:lnTo>
                    <a:lnTo>
                      <a:pt x="544243" y="314009"/>
                    </a:lnTo>
                    <a:lnTo>
                      <a:pt x="543358" y="313272"/>
                    </a:lnTo>
                    <a:lnTo>
                      <a:pt x="542325" y="311354"/>
                    </a:lnTo>
                    <a:lnTo>
                      <a:pt x="539228" y="299850"/>
                    </a:lnTo>
                    <a:lnTo>
                      <a:pt x="543505" y="307077"/>
                    </a:lnTo>
                    <a:lnTo>
                      <a:pt x="547045" y="311207"/>
                    </a:lnTo>
                    <a:lnTo>
                      <a:pt x="548962" y="312387"/>
                    </a:lnTo>
                    <a:lnTo>
                      <a:pt x="548962" y="313566"/>
                    </a:lnTo>
                    <a:lnTo>
                      <a:pt x="547930" y="315189"/>
                    </a:lnTo>
                    <a:lnTo>
                      <a:pt x="547635" y="318139"/>
                    </a:lnTo>
                    <a:lnTo>
                      <a:pt x="548225" y="320351"/>
                    </a:lnTo>
                    <a:lnTo>
                      <a:pt x="548815" y="317549"/>
                    </a:lnTo>
                    <a:lnTo>
                      <a:pt x="550142" y="315779"/>
                    </a:lnTo>
                    <a:lnTo>
                      <a:pt x="550732" y="312387"/>
                    </a:lnTo>
                    <a:lnTo>
                      <a:pt x="549552" y="311059"/>
                    </a:lnTo>
                    <a:lnTo>
                      <a:pt x="546308" y="308552"/>
                    </a:lnTo>
                    <a:lnTo>
                      <a:pt x="543653" y="305749"/>
                    </a:lnTo>
                    <a:lnTo>
                      <a:pt x="538933" y="297637"/>
                    </a:lnTo>
                    <a:lnTo>
                      <a:pt x="538491" y="292918"/>
                    </a:lnTo>
                    <a:lnTo>
                      <a:pt x="536868" y="286576"/>
                    </a:lnTo>
                    <a:lnTo>
                      <a:pt x="536868" y="285248"/>
                    </a:lnTo>
                    <a:lnTo>
                      <a:pt x="536426" y="283331"/>
                    </a:lnTo>
                    <a:lnTo>
                      <a:pt x="537458" y="279201"/>
                    </a:lnTo>
                    <a:lnTo>
                      <a:pt x="538933" y="276251"/>
                    </a:lnTo>
                    <a:lnTo>
                      <a:pt x="539228" y="274776"/>
                    </a:lnTo>
                    <a:lnTo>
                      <a:pt x="538638" y="264747"/>
                    </a:lnTo>
                    <a:lnTo>
                      <a:pt x="539671" y="253095"/>
                    </a:lnTo>
                    <a:lnTo>
                      <a:pt x="539228" y="252358"/>
                    </a:lnTo>
                    <a:lnTo>
                      <a:pt x="539523" y="251620"/>
                    </a:lnTo>
                    <a:lnTo>
                      <a:pt x="539818" y="246310"/>
                    </a:lnTo>
                    <a:lnTo>
                      <a:pt x="541145" y="235101"/>
                    </a:lnTo>
                    <a:lnTo>
                      <a:pt x="545275" y="217845"/>
                    </a:lnTo>
                    <a:lnTo>
                      <a:pt x="547488" y="211797"/>
                    </a:lnTo>
                    <a:lnTo>
                      <a:pt x="552650" y="202063"/>
                    </a:lnTo>
                    <a:lnTo>
                      <a:pt x="554272" y="197343"/>
                    </a:lnTo>
                    <a:lnTo>
                      <a:pt x="554715" y="191591"/>
                    </a:lnTo>
                    <a:lnTo>
                      <a:pt x="551175" y="192181"/>
                    </a:lnTo>
                    <a:lnTo>
                      <a:pt x="549700" y="193066"/>
                    </a:lnTo>
                    <a:lnTo>
                      <a:pt x="549405" y="193804"/>
                    </a:lnTo>
                    <a:lnTo>
                      <a:pt x="549405" y="194246"/>
                    </a:lnTo>
                    <a:lnTo>
                      <a:pt x="548668" y="194246"/>
                    </a:lnTo>
                    <a:lnTo>
                      <a:pt x="547045" y="193656"/>
                    </a:lnTo>
                    <a:lnTo>
                      <a:pt x="543210" y="191001"/>
                    </a:lnTo>
                    <a:lnTo>
                      <a:pt x="537606" y="189379"/>
                    </a:lnTo>
                    <a:lnTo>
                      <a:pt x="530231" y="188789"/>
                    </a:lnTo>
                    <a:lnTo>
                      <a:pt x="525216" y="187461"/>
                    </a:lnTo>
                    <a:lnTo>
                      <a:pt x="522562" y="185544"/>
                    </a:lnTo>
                    <a:lnTo>
                      <a:pt x="519759" y="184364"/>
                    </a:lnTo>
                    <a:lnTo>
                      <a:pt x="516809" y="183922"/>
                    </a:lnTo>
                    <a:lnTo>
                      <a:pt x="514450" y="182889"/>
                    </a:lnTo>
                    <a:lnTo>
                      <a:pt x="512532" y="181119"/>
                    </a:lnTo>
                    <a:lnTo>
                      <a:pt x="509730" y="179939"/>
                    </a:lnTo>
                    <a:lnTo>
                      <a:pt x="506043" y="179497"/>
                    </a:lnTo>
                    <a:lnTo>
                      <a:pt x="503683" y="178169"/>
                    </a:lnTo>
                    <a:lnTo>
                      <a:pt x="502060" y="174925"/>
                    </a:lnTo>
                    <a:lnTo>
                      <a:pt x="502060" y="174925"/>
                    </a:lnTo>
                    <a:lnTo>
                      <a:pt x="500585" y="169468"/>
                    </a:lnTo>
                    <a:lnTo>
                      <a:pt x="498668" y="166075"/>
                    </a:lnTo>
                    <a:lnTo>
                      <a:pt x="494981" y="161798"/>
                    </a:lnTo>
                    <a:lnTo>
                      <a:pt x="494686" y="161208"/>
                    </a:lnTo>
                    <a:lnTo>
                      <a:pt x="494686" y="161208"/>
                    </a:lnTo>
                    <a:lnTo>
                      <a:pt x="494686" y="160471"/>
                    </a:lnTo>
                    <a:lnTo>
                      <a:pt x="495128" y="157963"/>
                    </a:lnTo>
                    <a:lnTo>
                      <a:pt x="494686" y="156193"/>
                    </a:lnTo>
                    <a:lnTo>
                      <a:pt x="493506" y="154718"/>
                    </a:lnTo>
                    <a:lnTo>
                      <a:pt x="493211" y="153243"/>
                    </a:lnTo>
                    <a:lnTo>
                      <a:pt x="493801" y="151621"/>
                    </a:lnTo>
                    <a:lnTo>
                      <a:pt x="493801" y="149704"/>
                    </a:lnTo>
                    <a:lnTo>
                      <a:pt x="493358" y="147491"/>
                    </a:lnTo>
                    <a:lnTo>
                      <a:pt x="490998" y="144984"/>
                    </a:lnTo>
                    <a:lnTo>
                      <a:pt x="486869" y="142329"/>
                    </a:lnTo>
                    <a:lnTo>
                      <a:pt x="483329" y="138494"/>
                    </a:lnTo>
                    <a:lnTo>
                      <a:pt x="480379" y="133480"/>
                    </a:lnTo>
                    <a:lnTo>
                      <a:pt x="477429" y="129940"/>
                    </a:lnTo>
                    <a:lnTo>
                      <a:pt x="474627" y="128023"/>
                    </a:lnTo>
                    <a:lnTo>
                      <a:pt x="472710" y="125663"/>
                    </a:lnTo>
                    <a:lnTo>
                      <a:pt x="471677" y="122860"/>
                    </a:lnTo>
                    <a:lnTo>
                      <a:pt x="471382" y="121238"/>
                    </a:lnTo>
                    <a:lnTo>
                      <a:pt x="471825" y="120795"/>
                    </a:lnTo>
                    <a:lnTo>
                      <a:pt x="470055" y="117698"/>
                    </a:lnTo>
                    <a:lnTo>
                      <a:pt x="466072" y="111798"/>
                    </a:lnTo>
                    <a:lnTo>
                      <a:pt x="463860" y="107521"/>
                    </a:lnTo>
                    <a:lnTo>
                      <a:pt x="463270" y="104866"/>
                    </a:lnTo>
                    <a:lnTo>
                      <a:pt x="460763" y="101621"/>
                    </a:lnTo>
                    <a:lnTo>
                      <a:pt x="456338" y="97934"/>
                    </a:lnTo>
                    <a:lnTo>
                      <a:pt x="453978" y="95427"/>
                    </a:lnTo>
                    <a:lnTo>
                      <a:pt x="453388" y="93804"/>
                    </a:lnTo>
                    <a:lnTo>
                      <a:pt x="453388" y="93804"/>
                    </a:lnTo>
                    <a:lnTo>
                      <a:pt x="446456" y="88937"/>
                    </a:lnTo>
                    <a:lnTo>
                      <a:pt x="444391" y="85840"/>
                    </a:lnTo>
                    <a:lnTo>
                      <a:pt x="442769" y="84807"/>
                    </a:lnTo>
                    <a:lnTo>
                      <a:pt x="440114" y="84807"/>
                    </a:lnTo>
                    <a:lnTo>
                      <a:pt x="440114" y="83923"/>
                    </a:lnTo>
                    <a:lnTo>
                      <a:pt x="439524" y="83923"/>
                    </a:lnTo>
                    <a:lnTo>
                      <a:pt x="438344" y="84512"/>
                    </a:lnTo>
                    <a:lnTo>
                      <a:pt x="434657" y="84512"/>
                    </a:lnTo>
                    <a:lnTo>
                      <a:pt x="428462" y="84218"/>
                    </a:lnTo>
                    <a:lnTo>
                      <a:pt x="423890" y="83333"/>
                    </a:lnTo>
                    <a:lnTo>
                      <a:pt x="421088" y="82005"/>
                    </a:lnTo>
                    <a:lnTo>
                      <a:pt x="419170" y="82005"/>
                    </a:lnTo>
                    <a:lnTo>
                      <a:pt x="417990" y="83775"/>
                    </a:lnTo>
                    <a:lnTo>
                      <a:pt x="415630" y="84807"/>
                    </a:lnTo>
                    <a:lnTo>
                      <a:pt x="411943" y="85250"/>
                    </a:lnTo>
                    <a:lnTo>
                      <a:pt x="408846" y="88347"/>
                    </a:lnTo>
                    <a:lnTo>
                      <a:pt x="406191" y="94099"/>
                    </a:lnTo>
                    <a:lnTo>
                      <a:pt x="405011" y="97787"/>
                    </a:lnTo>
                    <a:lnTo>
                      <a:pt x="405306" y="99409"/>
                    </a:lnTo>
                    <a:lnTo>
                      <a:pt x="404569" y="100589"/>
                    </a:lnTo>
                    <a:lnTo>
                      <a:pt x="402946" y="101326"/>
                    </a:lnTo>
                    <a:lnTo>
                      <a:pt x="401176" y="102949"/>
                    </a:lnTo>
                    <a:lnTo>
                      <a:pt x="399406" y="105456"/>
                    </a:lnTo>
                    <a:lnTo>
                      <a:pt x="397341" y="106636"/>
                    </a:lnTo>
                    <a:lnTo>
                      <a:pt x="394982" y="106636"/>
                    </a:lnTo>
                    <a:lnTo>
                      <a:pt x="390704" y="104571"/>
                    </a:lnTo>
                    <a:lnTo>
                      <a:pt x="384362" y="100737"/>
                    </a:lnTo>
                    <a:lnTo>
                      <a:pt x="379495" y="98377"/>
                    </a:lnTo>
                    <a:lnTo>
                      <a:pt x="375955" y="97492"/>
                    </a:lnTo>
                    <a:lnTo>
                      <a:pt x="372858" y="95722"/>
                    </a:lnTo>
                    <a:lnTo>
                      <a:pt x="370056" y="93067"/>
                    </a:lnTo>
                    <a:lnTo>
                      <a:pt x="367548" y="91297"/>
                    </a:lnTo>
                    <a:lnTo>
                      <a:pt x="365188" y="90412"/>
                    </a:lnTo>
                    <a:lnTo>
                      <a:pt x="362534" y="87462"/>
                    </a:lnTo>
                    <a:lnTo>
                      <a:pt x="359436" y="82448"/>
                    </a:lnTo>
                    <a:lnTo>
                      <a:pt x="357961" y="78613"/>
                    </a:lnTo>
                    <a:lnTo>
                      <a:pt x="357961" y="74483"/>
                    </a:lnTo>
                    <a:lnTo>
                      <a:pt x="353979" y="65486"/>
                    </a:lnTo>
                    <a:lnTo>
                      <a:pt x="351767" y="61651"/>
                    </a:lnTo>
                    <a:lnTo>
                      <a:pt x="350144" y="59881"/>
                    </a:lnTo>
                    <a:lnTo>
                      <a:pt x="347047" y="57817"/>
                    </a:lnTo>
                    <a:lnTo>
                      <a:pt x="342475" y="55309"/>
                    </a:lnTo>
                    <a:lnTo>
                      <a:pt x="336280" y="50295"/>
                    </a:lnTo>
                    <a:lnTo>
                      <a:pt x="328463" y="42773"/>
                    </a:lnTo>
                    <a:lnTo>
                      <a:pt x="323006" y="38200"/>
                    </a:lnTo>
                    <a:lnTo>
                      <a:pt x="319761" y="36725"/>
                    </a:lnTo>
                    <a:lnTo>
                      <a:pt x="316959" y="34070"/>
                    </a:lnTo>
                    <a:lnTo>
                      <a:pt x="314599" y="30236"/>
                    </a:lnTo>
                    <a:lnTo>
                      <a:pt x="312239" y="27728"/>
                    </a:lnTo>
                    <a:lnTo>
                      <a:pt x="306044" y="27728"/>
                    </a:lnTo>
                    <a:lnTo>
                      <a:pt x="300292" y="27433"/>
                    </a:lnTo>
                    <a:lnTo>
                      <a:pt x="265779" y="27433"/>
                    </a:lnTo>
                    <a:lnTo>
                      <a:pt x="265779" y="40118"/>
                    </a:lnTo>
                    <a:lnTo>
                      <a:pt x="191886" y="40118"/>
                    </a:lnTo>
                    <a:lnTo>
                      <a:pt x="179497" y="35988"/>
                    </a:lnTo>
                    <a:lnTo>
                      <a:pt x="167108" y="31711"/>
                    </a:lnTo>
                    <a:lnTo>
                      <a:pt x="154718" y="27433"/>
                    </a:lnTo>
                    <a:lnTo>
                      <a:pt x="142329" y="23156"/>
                    </a:lnTo>
                    <a:lnTo>
                      <a:pt x="129940" y="18879"/>
                    </a:lnTo>
                    <a:lnTo>
                      <a:pt x="117551" y="14602"/>
                    </a:lnTo>
                    <a:lnTo>
                      <a:pt x="105161" y="10324"/>
                    </a:lnTo>
                    <a:lnTo>
                      <a:pt x="92772" y="6047"/>
                    </a:lnTo>
                    <a:lnTo>
                      <a:pt x="93952" y="4425"/>
                    </a:lnTo>
                    <a:lnTo>
                      <a:pt x="95574" y="0"/>
                    </a:lnTo>
                    <a:lnTo>
                      <a:pt x="92625" y="295"/>
                    </a:lnTo>
                    <a:lnTo>
                      <a:pt x="85103" y="885"/>
                    </a:lnTo>
                    <a:lnTo>
                      <a:pt x="77580" y="1475"/>
                    </a:lnTo>
                    <a:lnTo>
                      <a:pt x="70058" y="2065"/>
                    </a:lnTo>
                    <a:lnTo>
                      <a:pt x="62536" y="2655"/>
                    </a:lnTo>
                    <a:lnTo>
                      <a:pt x="55014" y="3245"/>
                    </a:lnTo>
                    <a:lnTo>
                      <a:pt x="47492" y="3835"/>
                    </a:lnTo>
                    <a:lnTo>
                      <a:pt x="39970" y="4425"/>
                    </a:lnTo>
                    <a:lnTo>
                      <a:pt x="32448" y="5015"/>
                    </a:lnTo>
                    <a:lnTo>
                      <a:pt x="34218" y="10472"/>
                    </a:lnTo>
                    <a:lnTo>
                      <a:pt x="34955" y="11652"/>
                    </a:lnTo>
                    <a:lnTo>
                      <a:pt x="38053" y="14749"/>
                    </a:lnTo>
                    <a:lnTo>
                      <a:pt x="39823" y="20501"/>
                    </a:lnTo>
                    <a:lnTo>
                      <a:pt x="45722" y="24779"/>
                    </a:lnTo>
                    <a:lnTo>
                      <a:pt x="45722" y="27433"/>
                    </a:lnTo>
                    <a:lnTo>
                      <a:pt x="44837" y="27876"/>
                    </a:lnTo>
                    <a:lnTo>
                      <a:pt x="43068" y="27876"/>
                    </a:lnTo>
                    <a:lnTo>
                      <a:pt x="44395" y="29056"/>
                    </a:lnTo>
                    <a:lnTo>
                      <a:pt x="44395" y="32890"/>
                    </a:lnTo>
                    <a:lnTo>
                      <a:pt x="45870" y="34808"/>
                    </a:lnTo>
                    <a:lnTo>
                      <a:pt x="49852" y="38790"/>
                    </a:lnTo>
                    <a:lnTo>
                      <a:pt x="53097" y="43362"/>
                    </a:lnTo>
                    <a:lnTo>
                      <a:pt x="53687" y="45575"/>
                    </a:lnTo>
                    <a:lnTo>
                      <a:pt x="53687" y="47787"/>
                    </a:lnTo>
                    <a:lnTo>
                      <a:pt x="53982" y="50147"/>
                    </a:lnTo>
                    <a:lnTo>
                      <a:pt x="60029" y="54867"/>
                    </a:lnTo>
                    <a:lnTo>
                      <a:pt x="60766" y="57669"/>
                    </a:lnTo>
                    <a:lnTo>
                      <a:pt x="60766" y="61799"/>
                    </a:lnTo>
                    <a:lnTo>
                      <a:pt x="61799" y="66076"/>
                    </a:lnTo>
                    <a:lnTo>
                      <a:pt x="65339" y="67698"/>
                    </a:lnTo>
                    <a:lnTo>
                      <a:pt x="66519" y="69321"/>
                    </a:lnTo>
                    <a:lnTo>
                      <a:pt x="67256" y="75515"/>
                    </a:lnTo>
                    <a:lnTo>
                      <a:pt x="66814" y="79055"/>
                    </a:lnTo>
                    <a:lnTo>
                      <a:pt x="68436" y="79793"/>
                    </a:lnTo>
                    <a:lnTo>
                      <a:pt x="70353" y="84955"/>
                    </a:lnTo>
                    <a:lnTo>
                      <a:pt x="73156" y="87167"/>
                    </a:lnTo>
                    <a:lnTo>
                      <a:pt x="79793" y="91445"/>
                    </a:lnTo>
                    <a:lnTo>
                      <a:pt x="83628" y="94395"/>
                    </a:lnTo>
                    <a:lnTo>
                      <a:pt x="88200" y="95574"/>
                    </a:lnTo>
                    <a:lnTo>
                      <a:pt x="89675" y="96459"/>
                    </a:lnTo>
                    <a:lnTo>
                      <a:pt x="91297" y="98377"/>
                    </a:lnTo>
                    <a:lnTo>
                      <a:pt x="96902" y="103686"/>
                    </a:lnTo>
                    <a:lnTo>
                      <a:pt x="106194" y="114011"/>
                    </a:lnTo>
                    <a:lnTo>
                      <a:pt x="110471" y="117551"/>
                    </a:lnTo>
                    <a:lnTo>
                      <a:pt x="112978" y="122565"/>
                    </a:lnTo>
                    <a:lnTo>
                      <a:pt x="111798" y="128317"/>
                    </a:lnTo>
                    <a:lnTo>
                      <a:pt x="109439" y="134217"/>
                    </a:lnTo>
                    <a:lnTo>
                      <a:pt x="107374" y="136429"/>
                    </a:lnTo>
                    <a:lnTo>
                      <a:pt x="107669" y="137167"/>
                    </a:lnTo>
                    <a:lnTo>
                      <a:pt x="110176" y="136872"/>
                    </a:lnTo>
                    <a:lnTo>
                      <a:pt x="110176" y="138347"/>
                    </a:lnTo>
                    <a:lnTo>
                      <a:pt x="109734" y="139379"/>
                    </a:lnTo>
                    <a:lnTo>
                      <a:pt x="110766" y="142329"/>
                    </a:lnTo>
                    <a:lnTo>
                      <a:pt x="112536" y="143804"/>
                    </a:lnTo>
                    <a:lnTo>
                      <a:pt x="110766" y="143804"/>
                    </a:lnTo>
                    <a:lnTo>
                      <a:pt x="108259" y="142624"/>
                    </a:lnTo>
                    <a:lnTo>
                      <a:pt x="106489" y="141002"/>
                    </a:lnTo>
                    <a:lnTo>
                      <a:pt x="106784" y="139232"/>
                    </a:lnTo>
                    <a:lnTo>
                      <a:pt x="106489" y="138199"/>
                    </a:lnTo>
                    <a:lnTo>
                      <a:pt x="104571" y="139084"/>
                    </a:lnTo>
                    <a:lnTo>
                      <a:pt x="102654" y="140264"/>
                    </a:lnTo>
                    <a:lnTo>
                      <a:pt x="99409" y="140559"/>
                    </a:lnTo>
                    <a:lnTo>
                      <a:pt x="92772" y="139232"/>
                    </a:lnTo>
                    <a:lnTo>
                      <a:pt x="87167" y="138937"/>
                    </a:lnTo>
                    <a:lnTo>
                      <a:pt x="87167" y="140117"/>
                    </a:lnTo>
                    <a:lnTo>
                      <a:pt x="88347" y="141887"/>
                    </a:lnTo>
                    <a:lnTo>
                      <a:pt x="91887" y="144099"/>
                    </a:lnTo>
                    <a:lnTo>
                      <a:pt x="95574" y="147491"/>
                    </a:lnTo>
                    <a:lnTo>
                      <a:pt x="100147" y="150589"/>
                    </a:lnTo>
                    <a:lnTo>
                      <a:pt x="101179" y="152063"/>
                    </a:lnTo>
                    <a:lnTo>
                      <a:pt x="101621" y="154718"/>
                    </a:lnTo>
                    <a:lnTo>
                      <a:pt x="102506" y="156488"/>
                    </a:lnTo>
                    <a:lnTo>
                      <a:pt x="105456" y="158111"/>
                    </a:lnTo>
                    <a:lnTo>
                      <a:pt x="108849" y="158553"/>
                    </a:lnTo>
                    <a:lnTo>
                      <a:pt x="111208" y="159586"/>
                    </a:lnTo>
                    <a:lnTo>
                      <a:pt x="114158" y="162830"/>
                    </a:lnTo>
                    <a:lnTo>
                      <a:pt x="115781" y="162830"/>
                    </a:lnTo>
                    <a:lnTo>
                      <a:pt x="118288" y="163420"/>
                    </a:lnTo>
                    <a:lnTo>
                      <a:pt x="120500" y="166075"/>
                    </a:lnTo>
                    <a:lnTo>
                      <a:pt x="121975" y="168288"/>
                    </a:lnTo>
                    <a:lnTo>
                      <a:pt x="124630" y="170205"/>
                    </a:lnTo>
                    <a:lnTo>
                      <a:pt x="129202" y="168140"/>
                    </a:lnTo>
                    <a:lnTo>
                      <a:pt x="133185" y="168140"/>
                    </a:lnTo>
                    <a:lnTo>
                      <a:pt x="134955" y="166370"/>
                    </a:lnTo>
                    <a:lnTo>
                      <a:pt x="136282" y="163863"/>
                    </a:lnTo>
                    <a:lnTo>
                      <a:pt x="136577" y="168140"/>
                    </a:lnTo>
                    <a:lnTo>
                      <a:pt x="137167" y="170205"/>
                    </a:lnTo>
                    <a:lnTo>
                      <a:pt x="139674" y="173892"/>
                    </a:lnTo>
                    <a:lnTo>
                      <a:pt x="149114" y="181267"/>
                    </a:lnTo>
                    <a:lnTo>
                      <a:pt x="152506" y="182447"/>
                    </a:lnTo>
                    <a:lnTo>
                      <a:pt x="156341" y="184069"/>
                    </a:lnTo>
                    <a:lnTo>
                      <a:pt x="161650" y="192476"/>
                    </a:lnTo>
                    <a:lnTo>
                      <a:pt x="163125" y="196606"/>
                    </a:lnTo>
                    <a:lnTo>
                      <a:pt x="163125" y="200293"/>
                    </a:lnTo>
                    <a:lnTo>
                      <a:pt x="163863" y="201621"/>
                    </a:lnTo>
                    <a:lnTo>
                      <a:pt x="164453" y="201916"/>
                    </a:lnTo>
                    <a:lnTo>
                      <a:pt x="164895" y="204275"/>
                    </a:lnTo>
                    <a:lnTo>
                      <a:pt x="164305" y="208848"/>
                    </a:lnTo>
                    <a:lnTo>
                      <a:pt x="162978" y="216665"/>
                    </a:lnTo>
                    <a:lnTo>
                      <a:pt x="163273" y="219614"/>
                    </a:lnTo>
                    <a:lnTo>
                      <a:pt x="164453" y="222269"/>
                    </a:lnTo>
                    <a:lnTo>
                      <a:pt x="170352" y="226989"/>
                    </a:lnTo>
                    <a:lnTo>
                      <a:pt x="170942" y="228022"/>
                    </a:lnTo>
                    <a:lnTo>
                      <a:pt x="170942" y="229644"/>
                    </a:lnTo>
                    <a:lnTo>
                      <a:pt x="171532" y="230529"/>
                    </a:lnTo>
                    <a:lnTo>
                      <a:pt x="172860" y="230234"/>
                    </a:lnTo>
                    <a:lnTo>
                      <a:pt x="174630" y="230234"/>
                    </a:lnTo>
                    <a:lnTo>
                      <a:pt x="177432" y="233331"/>
                    </a:lnTo>
                    <a:lnTo>
                      <a:pt x="181562" y="236428"/>
                    </a:lnTo>
                    <a:lnTo>
                      <a:pt x="191591" y="242623"/>
                    </a:lnTo>
                    <a:lnTo>
                      <a:pt x="195279" y="246310"/>
                    </a:lnTo>
                    <a:lnTo>
                      <a:pt x="198671" y="248818"/>
                    </a:lnTo>
                    <a:lnTo>
                      <a:pt x="202211" y="252653"/>
                    </a:lnTo>
                    <a:lnTo>
                      <a:pt x="209143" y="256340"/>
                    </a:lnTo>
                    <a:lnTo>
                      <a:pt x="211060" y="258700"/>
                    </a:lnTo>
                    <a:lnTo>
                      <a:pt x="212240" y="261650"/>
                    </a:lnTo>
                    <a:lnTo>
                      <a:pt x="213862" y="263567"/>
                    </a:lnTo>
                    <a:lnTo>
                      <a:pt x="216370" y="272711"/>
                    </a:lnTo>
                    <a:lnTo>
                      <a:pt x="218435" y="275809"/>
                    </a:lnTo>
                    <a:lnTo>
                      <a:pt x="220647" y="276104"/>
                    </a:lnTo>
                    <a:lnTo>
                      <a:pt x="223302" y="275071"/>
                    </a:lnTo>
                    <a:lnTo>
                      <a:pt x="225809" y="273449"/>
                    </a:lnTo>
                    <a:lnTo>
                      <a:pt x="228317" y="270794"/>
                    </a:lnTo>
                    <a:lnTo>
                      <a:pt x="231856" y="268582"/>
                    </a:lnTo>
                    <a:lnTo>
                      <a:pt x="232889" y="267107"/>
                    </a:lnTo>
                    <a:lnTo>
                      <a:pt x="234069" y="261944"/>
                    </a:lnTo>
                    <a:lnTo>
                      <a:pt x="234069" y="259880"/>
                    </a:lnTo>
                    <a:lnTo>
                      <a:pt x="231561" y="256635"/>
                    </a:lnTo>
                    <a:lnTo>
                      <a:pt x="227137" y="254865"/>
                    </a:lnTo>
                    <a:lnTo>
                      <a:pt x="226252" y="250883"/>
                    </a:lnTo>
                    <a:lnTo>
                      <a:pt x="224482" y="249260"/>
                    </a:lnTo>
                    <a:lnTo>
                      <a:pt x="223597" y="247195"/>
                    </a:lnTo>
                    <a:lnTo>
                      <a:pt x="221532" y="244541"/>
                    </a:lnTo>
                    <a:lnTo>
                      <a:pt x="219172" y="242476"/>
                    </a:lnTo>
                    <a:lnTo>
                      <a:pt x="218140" y="240706"/>
                    </a:lnTo>
                    <a:lnTo>
                      <a:pt x="211797" y="235986"/>
                    </a:lnTo>
                    <a:lnTo>
                      <a:pt x="210765" y="235986"/>
                    </a:lnTo>
                    <a:lnTo>
                      <a:pt x="210175" y="237019"/>
                    </a:lnTo>
                    <a:lnTo>
                      <a:pt x="210175" y="238346"/>
                    </a:lnTo>
                    <a:lnTo>
                      <a:pt x="210913" y="240116"/>
                    </a:lnTo>
                    <a:lnTo>
                      <a:pt x="210323" y="241591"/>
                    </a:lnTo>
                    <a:lnTo>
                      <a:pt x="209143" y="242623"/>
                    </a:lnTo>
                    <a:lnTo>
                      <a:pt x="208110" y="241738"/>
                    </a:lnTo>
                    <a:lnTo>
                      <a:pt x="208405" y="240853"/>
                    </a:lnTo>
                    <a:lnTo>
                      <a:pt x="207815" y="240411"/>
                    </a:lnTo>
                    <a:lnTo>
                      <a:pt x="204570" y="239526"/>
                    </a:lnTo>
                    <a:lnTo>
                      <a:pt x="201621" y="235986"/>
                    </a:lnTo>
                    <a:lnTo>
                      <a:pt x="199703" y="229202"/>
                    </a:lnTo>
                    <a:lnTo>
                      <a:pt x="199703" y="226989"/>
                    </a:lnTo>
                    <a:lnTo>
                      <a:pt x="201178" y="223744"/>
                    </a:lnTo>
                    <a:lnTo>
                      <a:pt x="200883" y="221532"/>
                    </a:lnTo>
                    <a:lnTo>
                      <a:pt x="199113" y="217992"/>
                    </a:lnTo>
                    <a:lnTo>
                      <a:pt x="195573" y="213862"/>
                    </a:lnTo>
                    <a:lnTo>
                      <a:pt x="192476" y="206193"/>
                    </a:lnTo>
                    <a:lnTo>
                      <a:pt x="191886" y="203243"/>
                    </a:lnTo>
                    <a:lnTo>
                      <a:pt x="188936" y="201916"/>
                    </a:lnTo>
                    <a:lnTo>
                      <a:pt x="185249" y="195868"/>
                    </a:lnTo>
                    <a:lnTo>
                      <a:pt x="184217" y="191886"/>
                    </a:lnTo>
                    <a:lnTo>
                      <a:pt x="184217" y="186429"/>
                    </a:lnTo>
                    <a:lnTo>
                      <a:pt x="182299" y="182594"/>
                    </a:lnTo>
                    <a:lnTo>
                      <a:pt x="182004" y="180234"/>
                    </a:lnTo>
                    <a:lnTo>
                      <a:pt x="180824" y="178612"/>
                    </a:lnTo>
                    <a:lnTo>
                      <a:pt x="180824" y="175810"/>
                    </a:lnTo>
                    <a:lnTo>
                      <a:pt x="178759" y="173745"/>
                    </a:lnTo>
                    <a:lnTo>
                      <a:pt x="178169" y="170205"/>
                    </a:lnTo>
                    <a:lnTo>
                      <a:pt x="172270" y="165338"/>
                    </a:lnTo>
                    <a:lnTo>
                      <a:pt x="171532" y="165780"/>
                    </a:lnTo>
                    <a:lnTo>
                      <a:pt x="171532" y="168877"/>
                    </a:lnTo>
                    <a:lnTo>
                      <a:pt x="172712" y="170795"/>
                    </a:lnTo>
                    <a:lnTo>
                      <a:pt x="174777" y="173745"/>
                    </a:lnTo>
                    <a:lnTo>
                      <a:pt x="174187" y="174187"/>
                    </a:lnTo>
                    <a:lnTo>
                      <a:pt x="173450" y="173892"/>
                    </a:lnTo>
                    <a:lnTo>
                      <a:pt x="170647" y="170942"/>
                    </a:lnTo>
                    <a:lnTo>
                      <a:pt x="170058" y="166370"/>
                    </a:lnTo>
                    <a:lnTo>
                      <a:pt x="166813" y="162830"/>
                    </a:lnTo>
                    <a:lnTo>
                      <a:pt x="166813" y="159733"/>
                    </a:lnTo>
                    <a:lnTo>
                      <a:pt x="164453" y="157816"/>
                    </a:lnTo>
                    <a:lnTo>
                      <a:pt x="161945" y="156636"/>
                    </a:lnTo>
                    <a:lnTo>
                      <a:pt x="159586" y="152063"/>
                    </a:lnTo>
                    <a:lnTo>
                      <a:pt x="158406" y="147196"/>
                    </a:lnTo>
                    <a:lnTo>
                      <a:pt x="152506" y="143362"/>
                    </a:lnTo>
                    <a:lnTo>
                      <a:pt x="147786" y="138642"/>
                    </a:lnTo>
                    <a:lnTo>
                      <a:pt x="147196" y="136577"/>
                    </a:lnTo>
                    <a:lnTo>
                      <a:pt x="147491" y="133922"/>
                    </a:lnTo>
                    <a:lnTo>
                      <a:pt x="146016" y="131120"/>
                    </a:lnTo>
                    <a:lnTo>
                      <a:pt x="146311" y="127875"/>
                    </a:lnTo>
                    <a:lnTo>
                      <a:pt x="144394" y="125515"/>
                    </a:lnTo>
                    <a:lnTo>
                      <a:pt x="144394" y="121828"/>
                    </a:lnTo>
                    <a:lnTo>
                      <a:pt x="142034" y="120943"/>
                    </a:lnTo>
                    <a:lnTo>
                      <a:pt x="139969" y="120500"/>
                    </a:lnTo>
                    <a:lnTo>
                      <a:pt x="138347" y="119468"/>
                    </a:lnTo>
                    <a:lnTo>
                      <a:pt x="135397" y="111356"/>
                    </a:lnTo>
                    <a:lnTo>
                      <a:pt x="134070" y="110766"/>
                    </a:lnTo>
                    <a:lnTo>
                      <a:pt x="132447" y="110766"/>
                    </a:lnTo>
                    <a:lnTo>
                      <a:pt x="132005" y="110176"/>
                    </a:lnTo>
                    <a:lnTo>
                      <a:pt x="132005" y="109144"/>
                    </a:lnTo>
                    <a:lnTo>
                      <a:pt x="130825" y="107079"/>
                    </a:lnTo>
                    <a:lnTo>
                      <a:pt x="127727" y="107669"/>
                    </a:lnTo>
                    <a:lnTo>
                      <a:pt x="126695" y="104866"/>
                    </a:lnTo>
                    <a:lnTo>
                      <a:pt x="126695" y="102654"/>
                    </a:lnTo>
                    <a:lnTo>
                      <a:pt x="121090" y="95132"/>
                    </a:lnTo>
                    <a:lnTo>
                      <a:pt x="119173" y="93067"/>
                    </a:lnTo>
                    <a:lnTo>
                      <a:pt x="113126" y="88200"/>
                    </a:lnTo>
                    <a:lnTo>
                      <a:pt x="110028" y="84660"/>
                    </a:lnTo>
                    <a:lnTo>
                      <a:pt x="105014" y="82005"/>
                    </a:lnTo>
                    <a:lnTo>
                      <a:pt x="104276" y="80088"/>
                    </a:lnTo>
                    <a:lnTo>
                      <a:pt x="100442" y="76548"/>
                    </a:lnTo>
                    <a:lnTo>
                      <a:pt x="98377" y="72713"/>
                    </a:lnTo>
                    <a:lnTo>
                      <a:pt x="97787" y="70353"/>
                    </a:lnTo>
                    <a:lnTo>
                      <a:pt x="98229" y="62684"/>
                    </a:lnTo>
                    <a:lnTo>
                      <a:pt x="96902" y="59439"/>
                    </a:lnTo>
                    <a:lnTo>
                      <a:pt x="96459" y="55309"/>
                    </a:lnTo>
                    <a:lnTo>
                      <a:pt x="94984" y="49704"/>
                    </a:lnTo>
                    <a:lnTo>
                      <a:pt x="92772" y="46165"/>
                    </a:lnTo>
                    <a:lnTo>
                      <a:pt x="91740" y="43952"/>
                    </a:lnTo>
                    <a:lnTo>
                      <a:pt x="92625" y="33038"/>
                    </a:lnTo>
                    <a:lnTo>
                      <a:pt x="94099" y="29941"/>
                    </a:lnTo>
                    <a:lnTo>
                      <a:pt x="92772" y="25516"/>
                    </a:lnTo>
                    <a:lnTo>
                      <a:pt x="91297" y="24041"/>
                    </a:lnTo>
                    <a:lnTo>
                      <a:pt x="90265" y="22566"/>
                    </a:lnTo>
                    <a:lnTo>
                      <a:pt x="95279" y="25221"/>
                    </a:lnTo>
                    <a:lnTo>
                      <a:pt x="96459" y="26106"/>
                    </a:lnTo>
                    <a:lnTo>
                      <a:pt x="98819" y="26548"/>
                    </a:lnTo>
                    <a:lnTo>
                      <a:pt x="100442" y="27433"/>
                    </a:lnTo>
                    <a:lnTo>
                      <a:pt x="107816" y="32596"/>
                    </a:lnTo>
                    <a:lnTo>
                      <a:pt x="110766" y="33923"/>
                    </a:lnTo>
                    <a:lnTo>
                      <a:pt x="112536" y="33923"/>
                    </a:lnTo>
                    <a:lnTo>
                      <a:pt x="114601" y="33481"/>
                    </a:lnTo>
                    <a:lnTo>
                      <a:pt x="115191" y="31563"/>
                    </a:lnTo>
                    <a:lnTo>
                      <a:pt x="115928" y="30531"/>
                    </a:lnTo>
                    <a:lnTo>
                      <a:pt x="120795" y="32596"/>
                    </a:lnTo>
                    <a:lnTo>
                      <a:pt x="122418" y="33628"/>
                    </a:lnTo>
                    <a:lnTo>
                      <a:pt x="124188" y="35250"/>
                    </a:lnTo>
                    <a:lnTo>
                      <a:pt x="124483" y="38790"/>
                    </a:lnTo>
                    <a:lnTo>
                      <a:pt x="128170" y="40265"/>
                    </a:lnTo>
                    <a:lnTo>
                      <a:pt x="134660" y="41298"/>
                    </a:lnTo>
                    <a:lnTo>
                      <a:pt x="135839" y="41887"/>
                    </a:lnTo>
                    <a:lnTo>
                      <a:pt x="138494" y="42773"/>
                    </a:lnTo>
                    <a:lnTo>
                      <a:pt x="139527" y="43510"/>
                    </a:lnTo>
                    <a:lnTo>
                      <a:pt x="139527" y="46165"/>
                    </a:lnTo>
                    <a:lnTo>
                      <a:pt x="138789" y="46902"/>
                    </a:lnTo>
                    <a:lnTo>
                      <a:pt x="137904" y="46460"/>
                    </a:lnTo>
                    <a:lnTo>
                      <a:pt x="137609" y="47345"/>
                    </a:lnTo>
                    <a:lnTo>
                      <a:pt x="137904" y="47935"/>
                    </a:lnTo>
                    <a:lnTo>
                      <a:pt x="138347" y="50442"/>
                    </a:lnTo>
                    <a:lnTo>
                      <a:pt x="137757" y="54572"/>
                    </a:lnTo>
                    <a:lnTo>
                      <a:pt x="139084" y="58701"/>
                    </a:lnTo>
                    <a:lnTo>
                      <a:pt x="141887" y="62684"/>
                    </a:lnTo>
                    <a:lnTo>
                      <a:pt x="145131" y="68731"/>
                    </a:lnTo>
                    <a:lnTo>
                      <a:pt x="146901" y="73746"/>
                    </a:lnTo>
                    <a:lnTo>
                      <a:pt x="147491" y="77728"/>
                    </a:lnTo>
                    <a:lnTo>
                      <a:pt x="148524" y="79645"/>
                    </a:lnTo>
                    <a:lnTo>
                      <a:pt x="149704" y="80973"/>
                    </a:lnTo>
                    <a:lnTo>
                      <a:pt x="151769" y="85250"/>
                    </a:lnTo>
                    <a:lnTo>
                      <a:pt x="155898" y="90412"/>
                    </a:lnTo>
                    <a:lnTo>
                      <a:pt x="156636" y="92624"/>
                    </a:lnTo>
                    <a:lnTo>
                      <a:pt x="156636" y="93804"/>
                    </a:lnTo>
                    <a:lnTo>
                      <a:pt x="156931" y="95869"/>
                    </a:lnTo>
                    <a:lnTo>
                      <a:pt x="158996" y="96607"/>
                    </a:lnTo>
                    <a:lnTo>
                      <a:pt x="161061" y="98082"/>
                    </a:lnTo>
                    <a:lnTo>
                      <a:pt x="161945" y="102359"/>
                    </a:lnTo>
                    <a:lnTo>
                      <a:pt x="162683" y="105161"/>
                    </a:lnTo>
                    <a:lnTo>
                      <a:pt x="165780" y="108701"/>
                    </a:lnTo>
                    <a:lnTo>
                      <a:pt x="168435" y="110766"/>
                    </a:lnTo>
                    <a:lnTo>
                      <a:pt x="169025" y="111503"/>
                    </a:lnTo>
                    <a:lnTo>
                      <a:pt x="169320" y="112831"/>
                    </a:lnTo>
                    <a:lnTo>
                      <a:pt x="171237" y="115781"/>
                    </a:lnTo>
                    <a:lnTo>
                      <a:pt x="173450" y="118140"/>
                    </a:lnTo>
                    <a:lnTo>
                      <a:pt x="175220" y="120795"/>
                    </a:lnTo>
                    <a:lnTo>
                      <a:pt x="180677" y="123303"/>
                    </a:lnTo>
                    <a:lnTo>
                      <a:pt x="185692" y="130825"/>
                    </a:lnTo>
                    <a:lnTo>
                      <a:pt x="189969" y="134955"/>
                    </a:lnTo>
                    <a:lnTo>
                      <a:pt x="193509" y="136134"/>
                    </a:lnTo>
                    <a:lnTo>
                      <a:pt x="195279" y="137167"/>
                    </a:lnTo>
                    <a:lnTo>
                      <a:pt x="197196" y="136429"/>
                    </a:lnTo>
                    <a:lnTo>
                      <a:pt x="199556" y="136429"/>
                    </a:lnTo>
                    <a:lnTo>
                      <a:pt x="205603" y="137904"/>
                    </a:lnTo>
                    <a:lnTo>
                      <a:pt x="204275" y="139822"/>
                    </a:lnTo>
                    <a:lnTo>
                      <a:pt x="203243" y="143804"/>
                    </a:lnTo>
                    <a:lnTo>
                      <a:pt x="203833" y="146901"/>
                    </a:lnTo>
                    <a:lnTo>
                      <a:pt x="204718" y="149556"/>
                    </a:lnTo>
                    <a:lnTo>
                      <a:pt x="205750" y="151031"/>
                    </a:lnTo>
                    <a:lnTo>
                      <a:pt x="206783" y="153096"/>
                    </a:lnTo>
                    <a:lnTo>
                      <a:pt x="209438" y="155603"/>
                    </a:lnTo>
                    <a:lnTo>
                      <a:pt x="212093" y="157668"/>
                    </a:lnTo>
                    <a:lnTo>
                      <a:pt x="220794" y="160028"/>
                    </a:lnTo>
                    <a:lnTo>
                      <a:pt x="221237" y="161503"/>
                    </a:lnTo>
                    <a:lnTo>
                      <a:pt x="221237" y="162978"/>
                    </a:lnTo>
                    <a:lnTo>
                      <a:pt x="222122" y="165633"/>
                    </a:lnTo>
                    <a:lnTo>
                      <a:pt x="223744" y="168730"/>
                    </a:lnTo>
                    <a:lnTo>
                      <a:pt x="225662" y="170648"/>
                    </a:lnTo>
                    <a:lnTo>
                      <a:pt x="232741" y="170648"/>
                    </a:lnTo>
                    <a:lnTo>
                      <a:pt x="238198" y="175367"/>
                    </a:lnTo>
                    <a:lnTo>
                      <a:pt x="239083" y="177727"/>
                    </a:lnTo>
                    <a:lnTo>
                      <a:pt x="239083" y="179054"/>
                    </a:lnTo>
                    <a:lnTo>
                      <a:pt x="239821" y="180382"/>
                    </a:lnTo>
                    <a:lnTo>
                      <a:pt x="241591" y="181709"/>
                    </a:lnTo>
                    <a:lnTo>
                      <a:pt x="242328" y="183184"/>
                    </a:lnTo>
                    <a:lnTo>
                      <a:pt x="241296" y="183184"/>
                    </a:lnTo>
                    <a:lnTo>
                      <a:pt x="240263" y="181709"/>
                    </a:lnTo>
                    <a:lnTo>
                      <a:pt x="238346" y="183479"/>
                    </a:lnTo>
                    <a:lnTo>
                      <a:pt x="236134" y="186429"/>
                    </a:lnTo>
                    <a:lnTo>
                      <a:pt x="234216" y="189379"/>
                    </a:lnTo>
                    <a:lnTo>
                      <a:pt x="235249" y="197933"/>
                    </a:lnTo>
                    <a:lnTo>
                      <a:pt x="237313" y="200588"/>
                    </a:lnTo>
                    <a:lnTo>
                      <a:pt x="238641" y="201326"/>
                    </a:lnTo>
                    <a:lnTo>
                      <a:pt x="240116" y="201768"/>
                    </a:lnTo>
                    <a:lnTo>
                      <a:pt x="243066" y="201178"/>
                    </a:lnTo>
                    <a:lnTo>
                      <a:pt x="244983" y="200441"/>
                    </a:lnTo>
                    <a:lnTo>
                      <a:pt x="246900" y="199113"/>
                    </a:lnTo>
                    <a:lnTo>
                      <a:pt x="248228" y="197933"/>
                    </a:lnTo>
                    <a:lnTo>
                      <a:pt x="248228" y="198966"/>
                    </a:lnTo>
                    <a:lnTo>
                      <a:pt x="246015" y="201916"/>
                    </a:lnTo>
                    <a:lnTo>
                      <a:pt x="243508" y="202948"/>
                    </a:lnTo>
                    <a:lnTo>
                      <a:pt x="243508" y="203980"/>
                    </a:lnTo>
                    <a:lnTo>
                      <a:pt x="244541" y="205013"/>
                    </a:lnTo>
                    <a:lnTo>
                      <a:pt x="248080" y="204128"/>
                    </a:lnTo>
                    <a:lnTo>
                      <a:pt x="249408" y="203243"/>
                    </a:lnTo>
                    <a:lnTo>
                      <a:pt x="250883" y="203243"/>
                    </a:lnTo>
                    <a:lnTo>
                      <a:pt x="251768" y="206488"/>
                    </a:lnTo>
                    <a:lnTo>
                      <a:pt x="253243" y="207668"/>
                    </a:lnTo>
                    <a:lnTo>
                      <a:pt x="259290" y="210913"/>
                    </a:lnTo>
                    <a:lnTo>
                      <a:pt x="261650" y="212830"/>
                    </a:lnTo>
                    <a:lnTo>
                      <a:pt x="269024" y="215632"/>
                    </a:lnTo>
                    <a:lnTo>
                      <a:pt x="270057" y="216370"/>
                    </a:lnTo>
                    <a:lnTo>
                      <a:pt x="270499" y="217255"/>
                    </a:lnTo>
                    <a:lnTo>
                      <a:pt x="269319" y="217697"/>
                    </a:lnTo>
                    <a:lnTo>
                      <a:pt x="267697" y="217697"/>
                    </a:lnTo>
                    <a:lnTo>
                      <a:pt x="266369" y="217402"/>
                    </a:lnTo>
                    <a:lnTo>
                      <a:pt x="265042" y="216222"/>
                    </a:lnTo>
                    <a:lnTo>
                      <a:pt x="264009" y="216222"/>
                    </a:lnTo>
                    <a:lnTo>
                      <a:pt x="265927" y="219025"/>
                    </a:lnTo>
                    <a:lnTo>
                      <a:pt x="270941" y="224334"/>
                    </a:lnTo>
                    <a:lnTo>
                      <a:pt x="270941" y="226842"/>
                    </a:lnTo>
                    <a:lnTo>
                      <a:pt x="272564" y="229054"/>
                    </a:lnTo>
                    <a:lnTo>
                      <a:pt x="276104" y="231119"/>
                    </a:lnTo>
                    <a:lnTo>
                      <a:pt x="278906" y="231561"/>
                    </a:lnTo>
                    <a:lnTo>
                      <a:pt x="279791" y="232151"/>
                    </a:lnTo>
                    <a:lnTo>
                      <a:pt x="281708" y="232594"/>
                    </a:lnTo>
                    <a:lnTo>
                      <a:pt x="283036" y="232151"/>
                    </a:lnTo>
                    <a:lnTo>
                      <a:pt x="284068" y="232594"/>
                    </a:lnTo>
                    <a:lnTo>
                      <a:pt x="284658" y="234364"/>
                    </a:lnTo>
                    <a:lnTo>
                      <a:pt x="284658" y="235839"/>
                    </a:lnTo>
                    <a:lnTo>
                      <a:pt x="283626" y="236133"/>
                    </a:lnTo>
                    <a:lnTo>
                      <a:pt x="278464" y="233036"/>
                    </a:lnTo>
                    <a:lnTo>
                      <a:pt x="277431" y="233036"/>
                    </a:lnTo>
                    <a:lnTo>
                      <a:pt x="295130" y="245573"/>
                    </a:lnTo>
                    <a:lnTo>
                      <a:pt x="298965" y="249260"/>
                    </a:lnTo>
                    <a:lnTo>
                      <a:pt x="304422" y="256635"/>
                    </a:lnTo>
                    <a:lnTo>
                      <a:pt x="308699" y="261059"/>
                    </a:lnTo>
                    <a:lnTo>
                      <a:pt x="312976" y="267992"/>
                    </a:lnTo>
                    <a:lnTo>
                      <a:pt x="317401" y="271679"/>
                    </a:lnTo>
                    <a:lnTo>
                      <a:pt x="323006" y="278021"/>
                    </a:lnTo>
                    <a:lnTo>
                      <a:pt x="325071" y="279496"/>
                    </a:lnTo>
                    <a:lnTo>
                      <a:pt x="329053" y="283626"/>
                    </a:lnTo>
                    <a:lnTo>
                      <a:pt x="332888" y="291885"/>
                    </a:lnTo>
                    <a:lnTo>
                      <a:pt x="332888" y="301177"/>
                    </a:lnTo>
                    <a:lnTo>
                      <a:pt x="335985" y="305749"/>
                    </a:lnTo>
                    <a:lnTo>
                      <a:pt x="337755" y="309732"/>
                    </a:lnTo>
                    <a:lnTo>
                      <a:pt x="338493" y="311207"/>
                    </a:lnTo>
                    <a:lnTo>
                      <a:pt x="344245" y="314746"/>
                    </a:lnTo>
                    <a:lnTo>
                      <a:pt x="343655" y="317696"/>
                    </a:lnTo>
                    <a:lnTo>
                      <a:pt x="343655" y="324776"/>
                    </a:lnTo>
                    <a:lnTo>
                      <a:pt x="341885" y="327283"/>
                    </a:lnTo>
                    <a:lnTo>
                      <a:pt x="339525" y="329938"/>
                    </a:lnTo>
                    <a:lnTo>
                      <a:pt x="337903" y="332150"/>
                    </a:lnTo>
                    <a:lnTo>
                      <a:pt x="336428" y="333035"/>
                    </a:lnTo>
                    <a:lnTo>
                      <a:pt x="336870" y="333920"/>
                    </a:lnTo>
                    <a:lnTo>
                      <a:pt x="338787" y="333920"/>
                    </a:lnTo>
                    <a:lnTo>
                      <a:pt x="341147" y="334510"/>
                    </a:lnTo>
                    <a:lnTo>
                      <a:pt x="343065" y="336870"/>
                    </a:lnTo>
                    <a:lnTo>
                      <a:pt x="343065" y="339230"/>
                    </a:lnTo>
                    <a:lnTo>
                      <a:pt x="339820" y="341000"/>
                    </a:lnTo>
                    <a:lnTo>
                      <a:pt x="335543" y="341442"/>
                    </a:lnTo>
                    <a:lnTo>
                      <a:pt x="332888" y="343065"/>
                    </a:lnTo>
                    <a:lnTo>
                      <a:pt x="332150" y="344392"/>
                    </a:lnTo>
                    <a:lnTo>
                      <a:pt x="333478" y="346309"/>
                    </a:lnTo>
                    <a:lnTo>
                      <a:pt x="334658" y="348669"/>
                    </a:lnTo>
                    <a:lnTo>
                      <a:pt x="335690" y="352799"/>
                    </a:lnTo>
                    <a:lnTo>
                      <a:pt x="337018" y="355454"/>
                    </a:lnTo>
                    <a:lnTo>
                      <a:pt x="342180" y="362681"/>
                    </a:lnTo>
                    <a:lnTo>
                      <a:pt x="346900" y="366516"/>
                    </a:lnTo>
                    <a:lnTo>
                      <a:pt x="348522" y="369761"/>
                    </a:lnTo>
                    <a:lnTo>
                      <a:pt x="351324" y="373300"/>
                    </a:lnTo>
                    <a:lnTo>
                      <a:pt x="360026" y="377578"/>
                    </a:lnTo>
                    <a:lnTo>
                      <a:pt x="365188" y="379200"/>
                    </a:lnTo>
                    <a:lnTo>
                      <a:pt x="368581" y="381412"/>
                    </a:lnTo>
                    <a:lnTo>
                      <a:pt x="374628" y="384067"/>
                    </a:lnTo>
                    <a:lnTo>
                      <a:pt x="378168" y="386280"/>
                    </a:lnTo>
                    <a:lnTo>
                      <a:pt x="383772" y="391589"/>
                    </a:lnTo>
                    <a:lnTo>
                      <a:pt x="386870" y="395572"/>
                    </a:lnTo>
                    <a:lnTo>
                      <a:pt x="390557" y="399849"/>
                    </a:lnTo>
                    <a:lnTo>
                      <a:pt x="401619" y="403536"/>
                    </a:lnTo>
                    <a:lnTo>
                      <a:pt x="410026" y="406928"/>
                    </a:lnTo>
                    <a:lnTo>
                      <a:pt x="414008" y="407518"/>
                    </a:lnTo>
                    <a:lnTo>
                      <a:pt x="422710" y="409731"/>
                    </a:lnTo>
                    <a:lnTo>
                      <a:pt x="428462" y="409288"/>
                    </a:lnTo>
                    <a:lnTo>
                      <a:pt x="430527" y="409583"/>
                    </a:lnTo>
                    <a:lnTo>
                      <a:pt x="432444" y="410616"/>
                    </a:lnTo>
                    <a:lnTo>
                      <a:pt x="434657" y="412828"/>
                    </a:lnTo>
                    <a:lnTo>
                      <a:pt x="438934" y="417990"/>
                    </a:lnTo>
                    <a:lnTo>
                      <a:pt x="441884" y="419023"/>
                    </a:lnTo>
                    <a:lnTo>
                      <a:pt x="444539" y="421677"/>
                    </a:lnTo>
                    <a:lnTo>
                      <a:pt x="450733" y="424922"/>
                    </a:lnTo>
                    <a:lnTo>
                      <a:pt x="454568" y="428020"/>
                    </a:lnTo>
                    <a:lnTo>
                      <a:pt x="458550" y="430085"/>
                    </a:lnTo>
                    <a:lnTo>
                      <a:pt x="469465" y="433772"/>
                    </a:lnTo>
                    <a:lnTo>
                      <a:pt x="474332" y="435837"/>
                    </a:lnTo>
                    <a:lnTo>
                      <a:pt x="480084" y="437607"/>
                    </a:lnTo>
                    <a:lnTo>
                      <a:pt x="488786" y="442916"/>
                    </a:lnTo>
                    <a:lnTo>
                      <a:pt x="497783" y="444391"/>
                    </a:lnTo>
                    <a:lnTo>
                      <a:pt x="506780" y="446604"/>
                    </a:lnTo>
                    <a:lnTo>
                      <a:pt x="509287" y="447636"/>
                    </a:lnTo>
                    <a:lnTo>
                      <a:pt x="513122" y="447931"/>
                    </a:lnTo>
                    <a:lnTo>
                      <a:pt x="519464" y="454126"/>
                    </a:lnTo>
                    <a:lnTo>
                      <a:pt x="529494" y="456780"/>
                    </a:lnTo>
                    <a:lnTo>
                      <a:pt x="539523" y="463123"/>
                    </a:lnTo>
                    <a:lnTo>
                      <a:pt x="554420" y="464597"/>
                    </a:lnTo>
                    <a:lnTo>
                      <a:pt x="564302" y="469465"/>
                    </a:lnTo>
                    <a:lnTo>
                      <a:pt x="572119" y="471382"/>
                    </a:lnTo>
                    <a:lnTo>
                      <a:pt x="574773" y="470497"/>
                    </a:lnTo>
                    <a:lnTo>
                      <a:pt x="579936" y="470202"/>
                    </a:lnTo>
                    <a:lnTo>
                      <a:pt x="591440" y="465040"/>
                    </a:lnTo>
                    <a:lnTo>
                      <a:pt x="599405" y="462680"/>
                    </a:lnTo>
                    <a:lnTo>
                      <a:pt x="607959" y="457223"/>
                    </a:lnTo>
                    <a:lnTo>
                      <a:pt x="612826" y="456338"/>
                    </a:lnTo>
                    <a:lnTo>
                      <a:pt x="616808" y="456338"/>
                    </a:lnTo>
                    <a:lnTo>
                      <a:pt x="617103" y="455896"/>
                    </a:lnTo>
                    <a:lnTo>
                      <a:pt x="615481" y="455453"/>
                    </a:lnTo>
                    <a:lnTo>
                      <a:pt x="610909" y="454568"/>
                    </a:lnTo>
                    <a:lnTo>
                      <a:pt x="610909" y="453831"/>
                    </a:lnTo>
                    <a:lnTo>
                      <a:pt x="613121" y="451913"/>
                    </a:lnTo>
                    <a:lnTo>
                      <a:pt x="614006" y="450881"/>
                    </a:lnTo>
                    <a:lnTo>
                      <a:pt x="615039" y="450881"/>
                    </a:lnTo>
                    <a:lnTo>
                      <a:pt x="616808" y="452356"/>
                    </a:lnTo>
                    <a:lnTo>
                      <a:pt x="616808" y="454421"/>
                    </a:lnTo>
                    <a:lnTo>
                      <a:pt x="617841" y="454421"/>
                    </a:lnTo>
                    <a:lnTo>
                      <a:pt x="620496" y="452651"/>
                    </a:lnTo>
                    <a:lnTo>
                      <a:pt x="621381" y="452651"/>
                    </a:lnTo>
                    <a:lnTo>
                      <a:pt x="622118" y="453683"/>
                    </a:lnTo>
                    <a:lnTo>
                      <a:pt x="619611" y="456043"/>
                    </a:lnTo>
                    <a:lnTo>
                      <a:pt x="620201" y="456780"/>
                    </a:lnTo>
                    <a:lnTo>
                      <a:pt x="625216" y="457223"/>
                    </a:lnTo>
                    <a:lnTo>
                      <a:pt x="637457" y="461648"/>
                    </a:lnTo>
                    <a:lnTo>
                      <a:pt x="636720" y="460468"/>
                    </a:lnTo>
                    <a:lnTo>
                      <a:pt x="632442" y="458255"/>
                    </a:lnTo>
                    <a:lnTo>
                      <a:pt x="630968" y="457665"/>
                    </a:lnTo>
                    <a:lnTo>
                      <a:pt x="629640" y="457665"/>
                    </a:lnTo>
                    <a:lnTo>
                      <a:pt x="627870" y="456928"/>
                    </a:lnTo>
                    <a:lnTo>
                      <a:pt x="626396" y="456043"/>
                    </a:lnTo>
                    <a:lnTo>
                      <a:pt x="626838" y="454421"/>
                    </a:lnTo>
                    <a:lnTo>
                      <a:pt x="627723" y="454421"/>
                    </a:lnTo>
                    <a:lnTo>
                      <a:pt x="629345" y="455748"/>
                    </a:lnTo>
                    <a:lnTo>
                      <a:pt x="631263" y="456633"/>
                    </a:lnTo>
                    <a:lnTo>
                      <a:pt x="635540" y="458255"/>
                    </a:lnTo>
                    <a:lnTo>
                      <a:pt x="639817" y="460763"/>
                    </a:lnTo>
                    <a:lnTo>
                      <a:pt x="644537" y="465188"/>
                    </a:lnTo>
                    <a:lnTo>
                      <a:pt x="649552" y="468875"/>
                    </a:lnTo>
                    <a:lnTo>
                      <a:pt x="659286" y="476987"/>
                    </a:lnTo>
                    <a:lnTo>
                      <a:pt x="662973" y="480674"/>
                    </a:lnTo>
                    <a:lnTo>
                      <a:pt x="665776" y="482591"/>
                    </a:lnTo>
                    <a:lnTo>
                      <a:pt x="668578" y="485246"/>
                    </a:lnTo>
                    <a:lnTo>
                      <a:pt x="675805" y="493211"/>
                    </a:lnTo>
                    <a:lnTo>
                      <a:pt x="682737" y="500438"/>
                    </a:lnTo>
                    <a:lnTo>
                      <a:pt x="683475" y="501028"/>
                    </a:lnTo>
                    <a:lnTo>
                      <a:pt x="684212" y="500290"/>
                    </a:lnTo>
                    <a:lnTo>
                      <a:pt x="684802" y="498668"/>
                    </a:lnTo>
                    <a:lnTo>
                      <a:pt x="685539" y="497046"/>
                    </a:lnTo>
                    <a:lnTo>
                      <a:pt x="685097" y="495128"/>
                    </a:lnTo>
                    <a:lnTo>
                      <a:pt x="684802" y="493653"/>
                    </a:lnTo>
                    <a:lnTo>
                      <a:pt x="685539" y="491441"/>
                    </a:lnTo>
                    <a:lnTo>
                      <a:pt x="685539" y="489819"/>
                    </a:lnTo>
                    <a:lnTo>
                      <a:pt x="685834" y="488786"/>
                    </a:lnTo>
                    <a:lnTo>
                      <a:pt x="687014" y="488196"/>
                    </a:lnTo>
                    <a:lnTo>
                      <a:pt x="687604" y="486869"/>
                    </a:lnTo>
                    <a:lnTo>
                      <a:pt x="684212" y="482591"/>
                    </a:lnTo>
                    <a:lnTo>
                      <a:pt x="684212" y="481559"/>
                    </a:lnTo>
                    <a:lnTo>
                      <a:pt x="684655" y="480379"/>
                    </a:lnTo>
                    <a:lnTo>
                      <a:pt x="687457" y="475807"/>
                    </a:lnTo>
                    <a:lnTo>
                      <a:pt x="690702" y="470350"/>
                    </a:lnTo>
                    <a:lnTo>
                      <a:pt x="694241" y="464302"/>
                    </a:lnTo>
                    <a:lnTo>
                      <a:pt x="696454" y="460615"/>
                    </a:lnTo>
                    <a:lnTo>
                      <a:pt x="730082" y="460615"/>
                    </a:lnTo>
                    <a:lnTo>
                      <a:pt x="729787" y="458108"/>
                    </a:lnTo>
                    <a:lnTo>
                      <a:pt x="730082" y="455453"/>
                    </a:lnTo>
                    <a:lnTo>
                      <a:pt x="730967" y="453093"/>
                    </a:lnTo>
                    <a:lnTo>
                      <a:pt x="730967" y="452061"/>
                    </a:lnTo>
                    <a:lnTo>
                      <a:pt x="729492" y="450733"/>
                    </a:lnTo>
                    <a:lnTo>
                      <a:pt x="726689" y="449996"/>
                    </a:lnTo>
                    <a:lnTo>
                      <a:pt x="725215" y="448816"/>
                    </a:lnTo>
                    <a:lnTo>
                      <a:pt x="725215" y="447341"/>
                    </a:lnTo>
                    <a:lnTo>
                      <a:pt x="724477" y="445571"/>
                    </a:lnTo>
                    <a:lnTo>
                      <a:pt x="723150" y="443506"/>
                    </a:lnTo>
                    <a:lnTo>
                      <a:pt x="720347" y="441441"/>
                    </a:lnTo>
                    <a:lnTo>
                      <a:pt x="716218" y="439229"/>
                    </a:lnTo>
                    <a:lnTo>
                      <a:pt x="712678" y="436279"/>
                    </a:lnTo>
                    <a:lnTo>
                      <a:pt x="709728" y="432592"/>
                    </a:lnTo>
                    <a:lnTo>
                      <a:pt x="707221" y="430232"/>
                    </a:lnTo>
                    <a:lnTo>
                      <a:pt x="705303" y="429200"/>
                    </a:lnTo>
                    <a:lnTo>
                      <a:pt x="704861" y="428610"/>
                    </a:lnTo>
                    <a:lnTo>
                      <a:pt x="715775" y="428610"/>
                    </a:lnTo>
                    <a:lnTo>
                      <a:pt x="715775" y="413566"/>
                    </a:lnTo>
                    <a:lnTo>
                      <a:pt x="763562" y="413566"/>
                    </a:lnTo>
                    <a:lnTo>
                      <a:pt x="763562" y="411206"/>
                    </a:lnTo>
                    <a:lnTo>
                      <a:pt x="764300" y="409288"/>
                    </a:lnTo>
                    <a:lnTo>
                      <a:pt x="766512" y="408551"/>
                    </a:lnTo>
                    <a:lnTo>
                      <a:pt x="769314" y="410173"/>
                    </a:lnTo>
                    <a:lnTo>
                      <a:pt x="770494" y="410911"/>
                    </a:lnTo>
                    <a:lnTo>
                      <a:pt x="771527" y="410468"/>
                    </a:lnTo>
                    <a:lnTo>
                      <a:pt x="772854" y="409436"/>
                    </a:lnTo>
                    <a:lnTo>
                      <a:pt x="774477" y="406634"/>
                    </a:lnTo>
                    <a:lnTo>
                      <a:pt x="778606" y="400734"/>
                    </a:lnTo>
                    <a:lnTo>
                      <a:pt x="780229" y="396604"/>
                    </a:lnTo>
                    <a:lnTo>
                      <a:pt x="781851" y="395719"/>
                    </a:lnTo>
                    <a:lnTo>
                      <a:pt x="786128" y="395719"/>
                    </a:lnTo>
                    <a:lnTo>
                      <a:pt x="786718" y="394687"/>
                    </a:lnTo>
                    <a:lnTo>
                      <a:pt x="788783" y="391294"/>
                    </a:lnTo>
                    <a:lnTo>
                      <a:pt x="788783" y="389229"/>
                    </a:lnTo>
                    <a:lnTo>
                      <a:pt x="790553" y="387755"/>
                    </a:lnTo>
                    <a:lnTo>
                      <a:pt x="791881" y="386132"/>
                    </a:lnTo>
                    <a:lnTo>
                      <a:pt x="792913" y="386132"/>
                    </a:lnTo>
                    <a:lnTo>
                      <a:pt x="793503" y="389082"/>
                    </a:lnTo>
                    <a:lnTo>
                      <a:pt x="792323" y="394539"/>
                    </a:lnTo>
                    <a:lnTo>
                      <a:pt x="792766" y="395572"/>
                    </a:lnTo>
                    <a:lnTo>
                      <a:pt x="794831" y="396752"/>
                    </a:lnTo>
                    <a:lnTo>
                      <a:pt x="796895" y="401176"/>
                    </a:lnTo>
                    <a:lnTo>
                      <a:pt x="797633" y="401176"/>
                    </a:lnTo>
                    <a:lnTo>
                      <a:pt x="798960" y="398964"/>
                    </a:lnTo>
                    <a:lnTo>
                      <a:pt x="799993" y="396604"/>
                    </a:lnTo>
                    <a:lnTo>
                      <a:pt x="800730" y="390999"/>
                    </a:lnTo>
                    <a:lnTo>
                      <a:pt x="802795" y="387165"/>
                    </a:lnTo>
                    <a:lnTo>
                      <a:pt x="804417" y="380528"/>
                    </a:lnTo>
                    <a:lnTo>
                      <a:pt x="806777" y="374038"/>
                    </a:lnTo>
                    <a:lnTo>
                      <a:pt x="806777" y="373300"/>
                    </a:lnTo>
                    <a:lnTo>
                      <a:pt x="805450" y="373300"/>
                    </a:lnTo>
                    <a:lnTo>
                      <a:pt x="803532" y="375070"/>
                    </a:lnTo>
                    <a:lnTo>
                      <a:pt x="802648" y="375070"/>
                    </a:lnTo>
                    <a:lnTo>
                      <a:pt x="802648" y="372268"/>
                    </a:lnTo>
                    <a:lnTo>
                      <a:pt x="803385" y="371383"/>
                    </a:lnTo>
                    <a:lnTo>
                      <a:pt x="805007" y="370498"/>
                    </a:lnTo>
                    <a:lnTo>
                      <a:pt x="806482" y="370203"/>
                    </a:lnTo>
                    <a:lnTo>
                      <a:pt x="807220" y="369761"/>
                    </a:lnTo>
                    <a:lnTo>
                      <a:pt x="808400" y="368138"/>
                    </a:lnTo>
                    <a:lnTo>
                      <a:pt x="808695" y="365926"/>
                    </a:lnTo>
                    <a:lnTo>
                      <a:pt x="807515" y="365926"/>
                    </a:lnTo>
                    <a:lnTo>
                      <a:pt x="806482" y="366221"/>
                    </a:lnTo>
                    <a:lnTo>
                      <a:pt x="804565" y="366221"/>
                    </a:lnTo>
                    <a:lnTo>
                      <a:pt x="803090" y="366811"/>
                    </a:lnTo>
                    <a:lnTo>
                      <a:pt x="801910" y="365778"/>
                    </a:lnTo>
                    <a:lnTo>
                      <a:pt x="801910" y="364598"/>
                    </a:lnTo>
                    <a:lnTo>
                      <a:pt x="804565" y="360764"/>
                    </a:lnTo>
                    <a:lnTo>
                      <a:pt x="806630" y="359436"/>
                    </a:lnTo>
                    <a:lnTo>
                      <a:pt x="807662" y="359436"/>
                    </a:lnTo>
                    <a:lnTo>
                      <a:pt x="808252" y="358551"/>
                    </a:lnTo>
                    <a:lnTo>
                      <a:pt x="808547" y="357519"/>
                    </a:lnTo>
                    <a:lnTo>
                      <a:pt x="807662" y="354864"/>
                    </a:lnTo>
                    <a:lnTo>
                      <a:pt x="807662" y="352062"/>
                    </a:lnTo>
                    <a:lnTo>
                      <a:pt x="808842" y="348522"/>
                    </a:lnTo>
                    <a:lnTo>
                      <a:pt x="814004" y="341000"/>
                    </a:lnTo>
                    <a:lnTo>
                      <a:pt x="818282" y="337607"/>
                    </a:lnTo>
                    <a:lnTo>
                      <a:pt x="821821" y="333330"/>
                    </a:lnTo>
                    <a:lnTo>
                      <a:pt x="823444" y="330675"/>
                    </a:lnTo>
                    <a:close/>
                    <a:moveTo>
                      <a:pt x="131267" y="96754"/>
                    </a:moveTo>
                    <a:lnTo>
                      <a:pt x="131267" y="94542"/>
                    </a:lnTo>
                    <a:lnTo>
                      <a:pt x="130235" y="92624"/>
                    </a:lnTo>
                    <a:lnTo>
                      <a:pt x="127875" y="90560"/>
                    </a:lnTo>
                    <a:lnTo>
                      <a:pt x="125810" y="90117"/>
                    </a:lnTo>
                    <a:lnTo>
                      <a:pt x="125810" y="94689"/>
                    </a:lnTo>
                    <a:lnTo>
                      <a:pt x="128170" y="97639"/>
                    </a:lnTo>
                    <a:lnTo>
                      <a:pt x="134217" y="103686"/>
                    </a:lnTo>
                    <a:lnTo>
                      <a:pt x="136872" y="105456"/>
                    </a:lnTo>
                    <a:lnTo>
                      <a:pt x="136872" y="105014"/>
                    </a:lnTo>
                    <a:lnTo>
                      <a:pt x="136429" y="102801"/>
                    </a:lnTo>
                    <a:lnTo>
                      <a:pt x="135839" y="97934"/>
                    </a:lnTo>
                    <a:lnTo>
                      <a:pt x="131415" y="96902"/>
                    </a:lnTo>
                    <a:close/>
                    <a:moveTo>
                      <a:pt x="824919" y="339820"/>
                    </a:moveTo>
                    <a:lnTo>
                      <a:pt x="822264" y="339820"/>
                    </a:lnTo>
                    <a:lnTo>
                      <a:pt x="820936" y="341737"/>
                    </a:lnTo>
                    <a:lnTo>
                      <a:pt x="819904" y="344687"/>
                    </a:lnTo>
                    <a:lnTo>
                      <a:pt x="820641" y="347637"/>
                    </a:lnTo>
                    <a:lnTo>
                      <a:pt x="821969" y="346752"/>
                    </a:lnTo>
                    <a:lnTo>
                      <a:pt x="825361" y="342327"/>
                    </a:lnTo>
                    <a:lnTo>
                      <a:pt x="826836" y="340115"/>
                    </a:lnTo>
                    <a:lnTo>
                      <a:pt x="826836" y="339377"/>
                    </a:lnTo>
                    <a:lnTo>
                      <a:pt x="824919" y="339967"/>
                    </a:lnTo>
                    <a:close/>
                    <a:moveTo>
                      <a:pt x="827868" y="321384"/>
                    </a:moveTo>
                    <a:lnTo>
                      <a:pt x="827574" y="320646"/>
                    </a:lnTo>
                    <a:lnTo>
                      <a:pt x="827279" y="320204"/>
                    </a:lnTo>
                    <a:lnTo>
                      <a:pt x="826983" y="320204"/>
                    </a:lnTo>
                    <a:lnTo>
                      <a:pt x="827426" y="321531"/>
                    </a:lnTo>
                    <a:lnTo>
                      <a:pt x="828016" y="322563"/>
                    </a:lnTo>
                    <a:lnTo>
                      <a:pt x="828458" y="322563"/>
                    </a:lnTo>
                    <a:lnTo>
                      <a:pt x="828016" y="321384"/>
                    </a:lnTo>
                    <a:close/>
                    <a:moveTo>
                      <a:pt x="94689" y="26548"/>
                    </a:moveTo>
                    <a:lnTo>
                      <a:pt x="94394" y="26548"/>
                    </a:lnTo>
                    <a:lnTo>
                      <a:pt x="94394" y="27876"/>
                    </a:lnTo>
                    <a:lnTo>
                      <a:pt x="95869" y="29203"/>
                    </a:lnTo>
                    <a:lnTo>
                      <a:pt x="96754" y="29203"/>
                    </a:lnTo>
                    <a:lnTo>
                      <a:pt x="96754" y="28613"/>
                    </a:lnTo>
                    <a:lnTo>
                      <a:pt x="96312" y="27728"/>
                    </a:lnTo>
                    <a:lnTo>
                      <a:pt x="94689" y="26696"/>
                    </a:lnTo>
                    <a:close/>
                    <a:moveTo>
                      <a:pt x="203833" y="217107"/>
                    </a:moveTo>
                    <a:lnTo>
                      <a:pt x="201326" y="215780"/>
                    </a:lnTo>
                    <a:lnTo>
                      <a:pt x="201031" y="215780"/>
                    </a:lnTo>
                    <a:lnTo>
                      <a:pt x="201031" y="216960"/>
                    </a:lnTo>
                    <a:lnTo>
                      <a:pt x="202063" y="219172"/>
                    </a:lnTo>
                    <a:lnTo>
                      <a:pt x="203833" y="220794"/>
                    </a:lnTo>
                    <a:lnTo>
                      <a:pt x="205160" y="221237"/>
                    </a:lnTo>
                    <a:lnTo>
                      <a:pt x="204423" y="218140"/>
                    </a:lnTo>
                    <a:lnTo>
                      <a:pt x="203686" y="217107"/>
                    </a:lnTo>
                    <a:close/>
                    <a:moveTo>
                      <a:pt x="160176" y="100589"/>
                    </a:moveTo>
                    <a:lnTo>
                      <a:pt x="159586" y="99704"/>
                    </a:lnTo>
                    <a:lnTo>
                      <a:pt x="155898" y="100737"/>
                    </a:lnTo>
                    <a:lnTo>
                      <a:pt x="154718" y="101769"/>
                    </a:lnTo>
                    <a:lnTo>
                      <a:pt x="153096" y="109586"/>
                    </a:lnTo>
                    <a:lnTo>
                      <a:pt x="153538" y="110913"/>
                    </a:lnTo>
                    <a:lnTo>
                      <a:pt x="157668" y="112978"/>
                    </a:lnTo>
                    <a:lnTo>
                      <a:pt x="159733" y="112978"/>
                    </a:lnTo>
                    <a:lnTo>
                      <a:pt x="161650" y="106341"/>
                    </a:lnTo>
                    <a:lnTo>
                      <a:pt x="160471" y="102949"/>
                    </a:lnTo>
                    <a:lnTo>
                      <a:pt x="160028" y="100589"/>
                    </a:lnTo>
                    <a:close/>
                    <a:moveTo>
                      <a:pt x="221974" y="236871"/>
                    </a:moveTo>
                    <a:lnTo>
                      <a:pt x="222564" y="240411"/>
                    </a:lnTo>
                    <a:lnTo>
                      <a:pt x="223892" y="241886"/>
                    </a:lnTo>
                    <a:lnTo>
                      <a:pt x="224482" y="241886"/>
                    </a:lnTo>
                    <a:lnTo>
                      <a:pt x="224777" y="241443"/>
                    </a:lnTo>
                    <a:lnTo>
                      <a:pt x="224777" y="240853"/>
                    </a:lnTo>
                    <a:lnTo>
                      <a:pt x="222269" y="236428"/>
                    </a:lnTo>
                    <a:lnTo>
                      <a:pt x="221974" y="236871"/>
                    </a:lnTo>
                    <a:close/>
                    <a:moveTo>
                      <a:pt x="189674" y="188641"/>
                    </a:moveTo>
                    <a:lnTo>
                      <a:pt x="188494" y="189526"/>
                    </a:lnTo>
                    <a:lnTo>
                      <a:pt x="187461" y="195279"/>
                    </a:lnTo>
                    <a:lnTo>
                      <a:pt x="188051" y="194836"/>
                    </a:lnTo>
                    <a:lnTo>
                      <a:pt x="189821" y="190706"/>
                    </a:lnTo>
                    <a:lnTo>
                      <a:pt x="190854" y="191444"/>
                    </a:lnTo>
                    <a:lnTo>
                      <a:pt x="190854" y="188641"/>
                    </a:lnTo>
                    <a:lnTo>
                      <a:pt x="189674" y="188641"/>
                    </a:lnTo>
                    <a:close/>
                  </a:path>
                </a:pathLst>
              </a:custGeom>
              <a:grpFill/>
              <a:ln w="3175" cap="flat">
                <a:solidFill>
                  <a:schemeClr val="bg2">
                    <a:lumMod val="90000"/>
                  </a:schemeClr>
                </a:solidFill>
                <a:prstDash val="solid"/>
                <a:miter/>
              </a:ln>
            </p:spPr>
            <p:txBody>
              <a:bodyPr rtlCol="0" anchor="ctr"/>
              <a:lstStyle/>
              <a:p>
                <a:endParaRPr lang="en-GB"/>
              </a:p>
            </p:txBody>
          </p:sp>
          <p:sp>
            <p:nvSpPr>
              <p:cNvPr id="107" name="Freeform: Shape 106">
                <a:extLst>
                  <a:ext uri="{FF2B5EF4-FFF2-40B4-BE49-F238E27FC236}">
                    <a16:creationId xmlns:a16="http://schemas.microsoft.com/office/drawing/2014/main" id="{FCBC22AC-4871-26FA-B407-59D7352D1EDE}"/>
                  </a:ext>
                </a:extLst>
              </p:cNvPr>
              <p:cNvSpPr/>
              <p:nvPr/>
            </p:nvSpPr>
            <p:spPr>
              <a:xfrm>
                <a:off x="6642012" y="4539250"/>
                <a:ext cx="84365" cy="203980"/>
              </a:xfrm>
              <a:custGeom>
                <a:avLst/>
                <a:gdLst>
                  <a:gd name="connsiteX0" fmla="*/ 59881 w 84365"/>
                  <a:gd name="connsiteY0" fmla="*/ 57227 h 203980"/>
                  <a:gd name="connsiteX1" fmla="*/ 59881 w 84365"/>
                  <a:gd name="connsiteY1" fmla="*/ 57227 h 203980"/>
                  <a:gd name="connsiteX2" fmla="*/ 59881 w 84365"/>
                  <a:gd name="connsiteY2" fmla="*/ 57227 h 203980"/>
                  <a:gd name="connsiteX3" fmla="*/ 59881 w 84365"/>
                  <a:gd name="connsiteY3" fmla="*/ 57227 h 203980"/>
                  <a:gd name="connsiteX4" fmla="*/ 53687 w 84365"/>
                  <a:gd name="connsiteY4" fmla="*/ 71238 h 203980"/>
                  <a:gd name="connsiteX5" fmla="*/ 54424 w 84365"/>
                  <a:gd name="connsiteY5" fmla="*/ 70648 h 203980"/>
                  <a:gd name="connsiteX6" fmla="*/ 54720 w 84365"/>
                  <a:gd name="connsiteY6" fmla="*/ 69911 h 203980"/>
                  <a:gd name="connsiteX7" fmla="*/ 54720 w 84365"/>
                  <a:gd name="connsiteY7" fmla="*/ 69173 h 203980"/>
                  <a:gd name="connsiteX8" fmla="*/ 54277 w 84365"/>
                  <a:gd name="connsiteY8" fmla="*/ 68731 h 203980"/>
                  <a:gd name="connsiteX9" fmla="*/ 53687 w 84365"/>
                  <a:gd name="connsiteY9" fmla="*/ 68436 h 203980"/>
                  <a:gd name="connsiteX10" fmla="*/ 52802 w 84365"/>
                  <a:gd name="connsiteY10" fmla="*/ 68436 h 203980"/>
                  <a:gd name="connsiteX11" fmla="*/ 52507 w 84365"/>
                  <a:gd name="connsiteY11" fmla="*/ 69616 h 203980"/>
                  <a:gd name="connsiteX12" fmla="*/ 52507 w 84365"/>
                  <a:gd name="connsiteY12" fmla="*/ 71091 h 203980"/>
                  <a:gd name="connsiteX13" fmla="*/ 52949 w 84365"/>
                  <a:gd name="connsiteY13" fmla="*/ 71533 h 203980"/>
                  <a:gd name="connsiteX14" fmla="*/ 53835 w 84365"/>
                  <a:gd name="connsiteY14" fmla="*/ 71533 h 203980"/>
                  <a:gd name="connsiteX15" fmla="*/ 84365 w 84365"/>
                  <a:gd name="connsiteY15" fmla="*/ 144541 h 203980"/>
                  <a:gd name="connsiteX16" fmla="*/ 83628 w 84365"/>
                  <a:gd name="connsiteY16" fmla="*/ 143804 h 203980"/>
                  <a:gd name="connsiteX17" fmla="*/ 83185 w 84365"/>
                  <a:gd name="connsiteY17" fmla="*/ 138642 h 203980"/>
                  <a:gd name="connsiteX18" fmla="*/ 79056 w 84365"/>
                  <a:gd name="connsiteY18" fmla="*/ 133185 h 203980"/>
                  <a:gd name="connsiteX19" fmla="*/ 73746 w 84365"/>
                  <a:gd name="connsiteY19" fmla="*/ 126105 h 203980"/>
                  <a:gd name="connsiteX20" fmla="*/ 70796 w 84365"/>
                  <a:gd name="connsiteY20" fmla="*/ 122270 h 203980"/>
                  <a:gd name="connsiteX21" fmla="*/ 67404 w 84365"/>
                  <a:gd name="connsiteY21" fmla="*/ 117993 h 203980"/>
                  <a:gd name="connsiteX22" fmla="*/ 61356 w 84365"/>
                  <a:gd name="connsiteY22" fmla="*/ 111356 h 203980"/>
                  <a:gd name="connsiteX23" fmla="*/ 58554 w 84365"/>
                  <a:gd name="connsiteY23" fmla="*/ 108996 h 203980"/>
                  <a:gd name="connsiteX24" fmla="*/ 57374 w 84365"/>
                  <a:gd name="connsiteY24" fmla="*/ 108259 h 203980"/>
                  <a:gd name="connsiteX25" fmla="*/ 57374 w 84365"/>
                  <a:gd name="connsiteY25" fmla="*/ 112978 h 203980"/>
                  <a:gd name="connsiteX26" fmla="*/ 58112 w 84365"/>
                  <a:gd name="connsiteY26" fmla="*/ 113421 h 203980"/>
                  <a:gd name="connsiteX27" fmla="*/ 61799 w 84365"/>
                  <a:gd name="connsiteY27" fmla="*/ 113716 h 203980"/>
                  <a:gd name="connsiteX28" fmla="*/ 62537 w 84365"/>
                  <a:gd name="connsiteY28" fmla="*/ 114011 h 203980"/>
                  <a:gd name="connsiteX29" fmla="*/ 63569 w 84365"/>
                  <a:gd name="connsiteY29" fmla="*/ 116223 h 203980"/>
                  <a:gd name="connsiteX30" fmla="*/ 65781 w 84365"/>
                  <a:gd name="connsiteY30" fmla="*/ 122565 h 203980"/>
                  <a:gd name="connsiteX31" fmla="*/ 65781 w 84365"/>
                  <a:gd name="connsiteY31" fmla="*/ 123155 h 203980"/>
                  <a:gd name="connsiteX32" fmla="*/ 67846 w 84365"/>
                  <a:gd name="connsiteY32" fmla="*/ 128170 h 203980"/>
                  <a:gd name="connsiteX33" fmla="*/ 68436 w 84365"/>
                  <a:gd name="connsiteY33" fmla="*/ 130530 h 203980"/>
                  <a:gd name="connsiteX34" fmla="*/ 68141 w 84365"/>
                  <a:gd name="connsiteY34" fmla="*/ 131267 h 203980"/>
                  <a:gd name="connsiteX35" fmla="*/ 67698 w 84365"/>
                  <a:gd name="connsiteY35" fmla="*/ 131562 h 203980"/>
                  <a:gd name="connsiteX36" fmla="*/ 67109 w 84365"/>
                  <a:gd name="connsiteY36" fmla="*/ 131562 h 203980"/>
                  <a:gd name="connsiteX37" fmla="*/ 65929 w 84365"/>
                  <a:gd name="connsiteY37" fmla="*/ 130235 h 203980"/>
                  <a:gd name="connsiteX38" fmla="*/ 64306 w 84365"/>
                  <a:gd name="connsiteY38" fmla="*/ 128612 h 203980"/>
                  <a:gd name="connsiteX39" fmla="*/ 62241 w 84365"/>
                  <a:gd name="connsiteY39" fmla="*/ 125663 h 203980"/>
                  <a:gd name="connsiteX40" fmla="*/ 61356 w 84365"/>
                  <a:gd name="connsiteY40" fmla="*/ 125220 h 203980"/>
                  <a:gd name="connsiteX41" fmla="*/ 59881 w 84365"/>
                  <a:gd name="connsiteY41" fmla="*/ 124925 h 203980"/>
                  <a:gd name="connsiteX42" fmla="*/ 59587 w 84365"/>
                  <a:gd name="connsiteY42" fmla="*/ 124630 h 203980"/>
                  <a:gd name="connsiteX43" fmla="*/ 59587 w 84365"/>
                  <a:gd name="connsiteY43" fmla="*/ 123008 h 203980"/>
                  <a:gd name="connsiteX44" fmla="*/ 59144 w 84365"/>
                  <a:gd name="connsiteY44" fmla="*/ 122270 h 203980"/>
                  <a:gd name="connsiteX45" fmla="*/ 58554 w 84365"/>
                  <a:gd name="connsiteY45" fmla="*/ 121680 h 203980"/>
                  <a:gd name="connsiteX46" fmla="*/ 57964 w 84365"/>
                  <a:gd name="connsiteY46" fmla="*/ 121385 h 203980"/>
                  <a:gd name="connsiteX47" fmla="*/ 57374 w 84365"/>
                  <a:gd name="connsiteY47" fmla="*/ 121385 h 203980"/>
                  <a:gd name="connsiteX48" fmla="*/ 57374 w 84365"/>
                  <a:gd name="connsiteY48" fmla="*/ 124040 h 203980"/>
                  <a:gd name="connsiteX49" fmla="*/ 56489 w 84365"/>
                  <a:gd name="connsiteY49" fmla="*/ 125073 h 203980"/>
                  <a:gd name="connsiteX50" fmla="*/ 56489 w 84365"/>
                  <a:gd name="connsiteY50" fmla="*/ 126843 h 203980"/>
                  <a:gd name="connsiteX51" fmla="*/ 55014 w 84365"/>
                  <a:gd name="connsiteY51" fmla="*/ 127875 h 203980"/>
                  <a:gd name="connsiteX52" fmla="*/ 53982 w 84365"/>
                  <a:gd name="connsiteY52" fmla="*/ 128170 h 203980"/>
                  <a:gd name="connsiteX53" fmla="*/ 53392 w 84365"/>
                  <a:gd name="connsiteY53" fmla="*/ 128170 h 203980"/>
                  <a:gd name="connsiteX54" fmla="*/ 53392 w 84365"/>
                  <a:gd name="connsiteY54" fmla="*/ 127285 h 203980"/>
                  <a:gd name="connsiteX55" fmla="*/ 52654 w 84365"/>
                  <a:gd name="connsiteY55" fmla="*/ 126695 h 203980"/>
                  <a:gd name="connsiteX56" fmla="*/ 51622 w 84365"/>
                  <a:gd name="connsiteY56" fmla="*/ 126253 h 203980"/>
                  <a:gd name="connsiteX57" fmla="*/ 50590 w 84365"/>
                  <a:gd name="connsiteY57" fmla="*/ 125368 h 203980"/>
                  <a:gd name="connsiteX58" fmla="*/ 49705 w 84365"/>
                  <a:gd name="connsiteY58" fmla="*/ 123893 h 203980"/>
                  <a:gd name="connsiteX59" fmla="*/ 49115 w 84365"/>
                  <a:gd name="connsiteY59" fmla="*/ 122418 h 203980"/>
                  <a:gd name="connsiteX60" fmla="*/ 48820 w 84365"/>
                  <a:gd name="connsiteY60" fmla="*/ 120795 h 203980"/>
                  <a:gd name="connsiteX61" fmla="*/ 48820 w 84365"/>
                  <a:gd name="connsiteY61" fmla="*/ 119615 h 203980"/>
                  <a:gd name="connsiteX62" fmla="*/ 49705 w 84365"/>
                  <a:gd name="connsiteY62" fmla="*/ 118878 h 203980"/>
                  <a:gd name="connsiteX63" fmla="*/ 50295 w 84365"/>
                  <a:gd name="connsiteY63" fmla="*/ 117256 h 203980"/>
                  <a:gd name="connsiteX64" fmla="*/ 51032 w 84365"/>
                  <a:gd name="connsiteY64" fmla="*/ 114748 h 203980"/>
                  <a:gd name="connsiteX65" fmla="*/ 50590 w 84365"/>
                  <a:gd name="connsiteY65" fmla="*/ 112536 h 203980"/>
                  <a:gd name="connsiteX66" fmla="*/ 49115 w 84365"/>
                  <a:gd name="connsiteY66" fmla="*/ 110766 h 203980"/>
                  <a:gd name="connsiteX67" fmla="*/ 47787 w 84365"/>
                  <a:gd name="connsiteY67" fmla="*/ 109881 h 203980"/>
                  <a:gd name="connsiteX68" fmla="*/ 46755 w 84365"/>
                  <a:gd name="connsiteY68" fmla="*/ 109881 h 203980"/>
                  <a:gd name="connsiteX69" fmla="*/ 45428 w 84365"/>
                  <a:gd name="connsiteY69" fmla="*/ 108849 h 203980"/>
                  <a:gd name="connsiteX70" fmla="*/ 43068 w 84365"/>
                  <a:gd name="connsiteY70" fmla="*/ 104866 h 203980"/>
                  <a:gd name="connsiteX71" fmla="*/ 43068 w 84365"/>
                  <a:gd name="connsiteY71" fmla="*/ 102949 h 203980"/>
                  <a:gd name="connsiteX72" fmla="*/ 43510 w 84365"/>
                  <a:gd name="connsiteY72" fmla="*/ 101769 h 203980"/>
                  <a:gd name="connsiteX73" fmla="*/ 43510 w 84365"/>
                  <a:gd name="connsiteY73" fmla="*/ 93362 h 203980"/>
                  <a:gd name="connsiteX74" fmla="*/ 43068 w 84365"/>
                  <a:gd name="connsiteY74" fmla="*/ 92772 h 203980"/>
                  <a:gd name="connsiteX75" fmla="*/ 42478 w 84365"/>
                  <a:gd name="connsiteY75" fmla="*/ 91002 h 203980"/>
                  <a:gd name="connsiteX76" fmla="*/ 41887 w 84365"/>
                  <a:gd name="connsiteY76" fmla="*/ 90117 h 203980"/>
                  <a:gd name="connsiteX77" fmla="*/ 41593 w 84365"/>
                  <a:gd name="connsiteY77" fmla="*/ 89232 h 203980"/>
                  <a:gd name="connsiteX78" fmla="*/ 41593 w 84365"/>
                  <a:gd name="connsiteY78" fmla="*/ 87610 h 203980"/>
                  <a:gd name="connsiteX79" fmla="*/ 40855 w 84365"/>
                  <a:gd name="connsiteY79" fmla="*/ 87167 h 203980"/>
                  <a:gd name="connsiteX80" fmla="*/ 40265 w 84365"/>
                  <a:gd name="connsiteY80" fmla="*/ 86430 h 203980"/>
                  <a:gd name="connsiteX81" fmla="*/ 39823 w 84365"/>
                  <a:gd name="connsiteY81" fmla="*/ 85398 h 203980"/>
                  <a:gd name="connsiteX82" fmla="*/ 39823 w 84365"/>
                  <a:gd name="connsiteY82" fmla="*/ 81120 h 203980"/>
                  <a:gd name="connsiteX83" fmla="*/ 39380 w 84365"/>
                  <a:gd name="connsiteY83" fmla="*/ 79645 h 203980"/>
                  <a:gd name="connsiteX84" fmla="*/ 38643 w 84365"/>
                  <a:gd name="connsiteY84" fmla="*/ 78761 h 203980"/>
                  <a:gd name="connsiteX85" fmla="*/ 37463 w 84365"/>
                  <a:gd name="connsiteY85" fmla="*/ 78465 h 203980"/>
                  <a:gd name="connsiteX86" fmla="*/ 36578 w 84365"/>
                  <a:gd name="connsiteY86" fmla="*/ 77581 h 203980"/>
                  <a:gd name="connsiteX87" fmla="*/ 35545 w 84365"/>
                  <a:gd name="connsiteY87" fmla="*/ 74926 h 203980"/>
                  <a:gd name="connsiteX88" fmla="*/ 35545 w 84365"/>
                  <a:gd name="connsiteY88" fmla="*/ 73893 h 203980"/>
                  <a:gd name="connsiteX89" fmla="*/ 36136 w 84365"/>
                  <a:gd name="connsiteY89" fmla="*/ 69616 h 203980"/>
                  <a:gd name="connsiteX90" fmla="*/ 37168 w 84365"/>
                  <a:gd name="connsiteY90" fmla="*/ 67699 h 203980"/>
                  <a:gd name="connsiteX91" fmla="*/ 38790 w 84365"/>
                  <a:gd name="connsiteY91" fmla="*/ 66371 h 203980"/>
                  <a:gd name="connsiteX92" fmla="*/ 39528 w 84365"/>
                  <a:gd name="connsiteY92" fmla="*/ 65191 h 203980"/>
                  <a:gd name="connsiteX93" fmla="*/ 39528 w 84365"/>
                  <a:gd name="connsiteY93" fmla="*/ 64159 h 203980"/>
                  <a:gd name="connsiteX94" fmla="*/ 40265 w 84365"/>
                  <a:gd name="connsiteY94" fmla="*/ 62831 h 203980"/>
                  <a:gd name="connsiteX95" fmla="*/ 42773 w 84365"/>
                  <a:gd name="connsiteY95" fmla="*/ 60029 h 203980"/>
                  <a:gd name="connsiteX96" fmla="*/ 42773 w 84365"/>
                  <a:gd name="connsiteY96" fmla="*/ 59292 h 203980"/>
                  <a:gd name="connsiteX97" fmla="*/ 42035 w 84365"/>
                  <a:gd name="connsiteY97" fmla="*/ 53244 h 203980"/>
                  <a:gd name="connsiteX98" fmla="*/ 41298 w 84365"/>
                  <a:gd name="connsiteY98" fmla="*/ 50295 h 203980"/>
                  <a:gd name="connsiteX99" fmla="*/ 40413 w 84365"/>
                  <a:gd name="connsiteY99" fmla="*/ 48082 h 203980"/>
                  <a:gd name="connsiteX100" fmla="*/ 40413 w 84365"/>
                  <a:gd name="connsiteY100" fmla="*/ 46460 h 203980"/>
                  <a:gd name="connsiteX101" fmla="*/ 40708 w 84365"/>
                  <a:gd name="connsiteY101" fmla="*/ 45427 h 203980"/>
                  <a:gd name="connsiteX102" fmla="*/ 40708 w 84365"/>
                  <a:gd name="connsiteY102" fmla="*/ 43953 h 203980"/>
                  <a:gd name="connsiteX103" fmla="*/ 39675 w 84365"/>
                  <a:gd name="connsiteY103" fmla="*/ 31858 h 203980"/>
                  <a:gd name="connsiteX104" fmla="*/ 39380 w 84365"/>
                  <a:gd name="connsiteY104" fmla="*/ 31268 h 203980"/>
                  <a:gd name="connsiteX105" fmla="*/ 39380 w 84365"/>
                  <a:gd name="connsiteY105" fmla="*/ 30678 h 203980"/>
                  <a:gd name="connsiteX106" fmla="*/ 40118 w 84365"/>
                  <a:gd name="connsiteY106" fmla="*/ 30088 h 203980"/>
                  <a:gd name="connsiteX107" fmla="*/ 40413 w 84365"/>
                  <a:gd name="connsiteY107" fmla="*/ 29351 h 203980"/>
                  <a:gd name="connsiteX108" fmla="*/ 40413 w 84365"/>
                  <a:gd name="connsiteY108" fmla="*/ 28466 h 203980"/>
                  <a:gd name="connsiteX109" fmla="*/ 40708 w 84365"/>
                  <a:gd name="connsiteY109" fmla="*/ 27876 h 203980"/>
                  <a:gd name="connsiteX110" fmla="*/ 41298 w 84365"/>
                  <a:gd name="connsiteY110" fmla="*/ 27581 h 203980"/>
                  <a:gd name="connsiteX111" fmla="*/ 41003 w 84365"/>
                  <a:gd name="connsiteY111" fmla="*/ 26401 h 203980"/>
                  <a:gd name="connsiteX112" fmla="*/ 39823 w 84365"/>
                  <a:gd name="connsiteY112" fmla="*/ 24336 h 203980"/>
                  <a:gd name="connsiteX113" fmla="*/ 38495 w 84365"/>
                  <a:gd name="connsiteY113" fmla="*/ 22714 h 203980"/>
                  <a:gd name="connsiteX114" fmla="*/ 35988 w 84365"/>
                  <a:gd name="connsiteY114" fmla="*/ 20059 h 203980"/>
                  <a:gd name="connsiteX115" fmla="*/ 34956 w 84365"/>
                  <a:gd name="connsiteY115" fmla="*/ 18584 h 203980"/>
                  <a:gd name="connsiteX116" fmla="*/ 34070 w 84365"/>
                  <a:gd name="connsiteY116" fmla="*/ 16667 h 203980"/>
                  <a:gd name="connsiteX117" fmla="*/ 32891 w 84365"/>
                  <a:gd name="connsiteY117" fmla="*/ 12684 h 203980"/>
                  <a:gd name="connsiteX118" fmla="*/ 32301 w 84365"/>
                  <a:gd name="connsiteY118" fmla="*/ 11799 h 203980"/>
                  <a:gd name="connsiteX119" fmla="*/ 32006 w 84365"/>
                  <a:gd name="connsiteY119" fmla="*/ 10767 h 203980"/>
                  <a:gd name="connsiteX120" fmla="*/ 32006 w 84365"/>
                  <a:gd name="connsiteY120" fmla="*/ 9439 h 203980"/>
                  <a:gd name="connsiteX121" fmla="*/ 32301 w 84365"/>
                  <a:gd name="connsiteY121" fmla="*/ 8407 h 203980"/>
                  <a:gd name="connsiteX122" fmla="*/ 33333 w 84365"/>
                  <a:gd name="connsiteY122" fmla="*/ 6932 h 203980"/>
                  <a:gd name="connsiteX123" fmla="*/ 33038 w 84365"/>
                  <a:gd name="connsiteY123" fmla="*/ 7227 h 203980"/>
                  <a:gd name="connsiteX124" fmla="*/ 31563 w 84365"/>
                  <a:gd name="connsiteY124" fmla="*/ 7227 h 203980"/>
                  <a:gd name="connsiteX125" fmla="*/ 30678 w 84365"/>
                  <a:gd name="connsiteY125" fmla="*/ 6932 h 203980"/>
                  <a:gd name="connsiteX126" fmla="*/ 28319 w 84365"/>
                  <a:gd name="connsiteY126" fmla="*/ 5605 h 203980"/>
                  <a:gd name="connsiteX127" fmla="*/ 26549 w 84365"/>
                  <a:gd name="connsiteY127" fmla="*/ 5310 h 203980"/>
                  <a:gd name="connsiteX128" fmla="*/ 22124 w 84365"/>
                  <a:gd name="connsiteY128" fmla="*/ 5605 h 203980"/>
                  <a:gd name="connsiteX129" fmla="*/ 20502 w 84365"/>
                  <a:gd name="connsiteY129" fmla="*/ 5900 h 203980"/>
                  <a:gd name="connsiteX130" fmla="*/ 19321 w 84365"/>
                  <a:gd name="connsiteY130" fmla="*/ 5605 h 203980"/>
                  <a:gd name="connsiteX131" fmla="*/ 16962 w 84365"/>
                  <a:gd name="connsiteY131" fmla="*/ 3245 h 203980"/>
                  <a:gd name="connsiteX132" fmla="*/ 14159 w 84365"/>
                  <a:gd name="connsiteY132" fmla="*/ 2802 h 203980"/>
                  <a:gd name="connsiteX133" fmla="*/ 11652 w 84365"/>
                  <a:gd name="connsiteY133" fmla="*/ 2802 h 203980"/>
                  <a:gd name="connsiteX134" fmla="*/ 7522 w 84365"/>
                  <a:gd name="connsiteY134" fmla="*/ 0 h 203980"/>
                  <a:gd name="connsiteX135" fmla="*/ 6490 w 84365"/>
                  <a:gd name="connsiteY135" fmla="*/ 0 h 203980"/>
                  <a:gd name="connsiteX136" fmla="*/ 6047 w 84365"/>
                  <a:gd name="connsiteY136" fmla="*/ 295 h 203980"/>
                  <a:gd name="connsiteX137" fmla="*/ 6047 w 84365"/>
                  <a:gd name="connsiteY137" fmla="*/ 1033 h 203980"/>
                  <a:gd name="connsiteX138" fmla="*/ 6932 w 84365"/>
                  <a:gd name="connsiteY138" fmla="*/ 2360 h 203980"/>
                  <a:gd name="connsiteX139" fmla="*/ 7670 w 84365"/>
                  <a:gd name="connsiteY139" fmla="*/ 3245 h 203980"/>
                  <a:gd name="connsiteX140" fmla="*/ 7670 w 84365"/>
                  <a:gd name="connsiteY140" fmla="*/ 4572 h 203980"/>
                  <a:gd name="connsiteX141" fmla="*/ 8112 w 84365"/>
                  <a:gd name="connsiteY141" fmla="*/ 5900 h 203980"/>
                  <a:gd name="connsiteX142" fmla="*/ 9145 w 84365"/>
                  <a:gd name="connsiteY142" fmla="*/ 6195 h 203980"/>
                  <a:gd name="connsiteX143" fmla="*/ 10030 w 84365"/>
                  <a:gd name="connsiteY143" fmla="*/ 6195 h 203980"/>
                  <a:gd name="connsiteX144" fmla="*/ 10915 w 84365"/>
                  <a:gd name="connsiteY144" fmla="*/ 5310 h 203980"/>
                  <a:gd name="connsiteX145" fmla="*/ 12094 w 84365"/>
                  <a:gd name="connsiteY145" fmla="*/ 5310 h 203980"/>
                  <a:gd name="connsiteX146" fmla="*/ 13275 w 84365"/>
                  <a:gd name="connsiteY146" fmla="*/ 5900 h 203980"/>
                  <a:gd name="connsiteX147" fmla="*/ 13717 w 84365"/>
                  <a:gd name="connsiteY147" fmla="*/ 7375 h 203980"/>
                  <a:gd name="connsiteX148" fmla="*/ 14749 w 84365"/>
                  <a:gd name="connsiteY148" fmla="*/ 9439 h 203980"/>
                  <a:gd name="connsiteX149" fmla="*/ 16372 w 84365"/>
                  <a:gd name="connsiteY149" fmla="*/ 10767 h 203980"/>
                  <a:gd name="connsiteX150" fmla="*/ 17404 w 84365"/>
                  <a:gd name="connsiteY150" fmla="*/ 12094 h 203980"/>
                  <a:gd name="connsiteX151" fmla="*/ 17109 w 84365"/>
                  <a:gd name="connsiteY151" fmla="*/ 14454 h 203980"/>
                  <a:gd name="connsiteX152" fmla="*/ 16372 w 84365"/>
                  <a:gd name="connsiteY152" fmla="*/ 16667 h 203980"/>
                  <a:gd name="connsiteX153" fmla="*/ 18584 w 84365"/>
                  <a:gd name="connsiteY153" fmla="*/ 18879 h 203980"/>
                  <a:gd name="connsiteX154" fmla="*/ 21386 w 84365"/>
                  <a:gd name="connsiteY154" fmla="*/ 20944 h 203980"/>
                  <a:gd name="connsiteX155" fmla="*/ 22124 w 84365"/>
                  <a:gd name="connsiteY155" fmla="*/ 21829 h 203980"/>
                  <a:gd name="connsiteX156" fmla="*/ 22419 w 84365"/>
                  <a:gd name="connsiteY156" fmla="*/ 24926 h 203980"/>
                  <a:gd name="connsiteX157" fmla="*/ 22861 w 84365"/>
                  <a:gd name="connsiteY157" fmla="*/ 25959 h 203980"/>
                  <a:gd name="connsiteX158" fmla="*/ 24779 w 84365"/>
                  <a:gd name="connsiteY158" fmla="*/ 28466 h 203980"/>
                  <a:gd name="connsiteX159" fmla="*/ 25664 w 84365"/>
                  <a:gd name="connsiteY159" fmla="*/ 30088 h 203980"/>
                  <a:gd name="connsiteX160" fmla="*/ 25664 w 84365"/>
                  <a:gd name="connsiteY160" fmla="*/ 31121 h 203980"/>
                  <a:gd name="connsiteX161" fmla="*/ 20502 w 84365"/>
                  <a:gd name="connsiteY161" fmla="*/ 36136 h 203980"/>
                  <a:gd name="connsiteX162" fmla="*/ 18879 w 84365"/>
                  <a:gd name="connsiteY162" fmla="*/ 36578 h 203980"/>
                  <a:gd name="connsiteX163" fmla="*/ 17404 w 84365"/>
                  <a:gd name="connsiteY163" fmla="*/ 36873 h 203980"/>
                  <a:gd name="connsiteX164" fmla="*/ 16076 w 84365"/>
                  <a:gd name="connsiteY164" fmla="*/ 37905 h 203980"/>
                  <a:gd name="connsiteX165" fmla="*/ 15192 w 84365"/>
                  <a:gd name="connsiteY165" fmla="*/ 38938 h 203980"/>
                  <a:gd name="connsiteX166" fmla="*/ 15487 w 84365"/>
                  <a:gd name="connsiteY166" fmla="*/ 39528 h 203980"/>
                  <a:gd name="connsiteX167" fmla="*/ 16076 w 84365"/>
                  <a:gd name="connsiteY167" fmla="*/ 41298 h 203980"/>
                  <a:gd name="connsiteX168" fmla="*/ 17257 w 84365"/>
                  <a:gd name="connsiteY168" fmla="*/ 44100 h 203980"/>
                  <a:gd name="connsiteX169" fmla="*/ 18289 w 84365"/>
                  <a:gd name="connsiteY169" fmla="*/ 46017 h 203980"/>
                  <a:gd name="connsiteX170" fmla="*/ 17404 w 84365"/>
                  <a:gd name="connsiteY170" fmla="*/ 48377 h 203980"/>
                  <a:gd name="connsiteX171" fmla="*/ 15339 w 84365"/>
                  <a:gd name="connsiteY171" fmla="*/ 52507 h 203980"/>
                  <a:gd name="connsiteX172" fmla="*/ 14454 w 84365"/>
                  <a:gd name="connsiteY172" fmla="*/ 52802 h 203980"/>
                  <a:gd name="connsiteX173" fmla="*/ 14454 w 84365"/>
                  <a:gd name="connsiteY173" fmla="*/ 55899 h 203980"/>
                  <a:gd name="connsiteX174" fmla="*/ 14897 w 84365"/>
                  <a:gd name="connsiteY174" fmla="*/ 57079 h 203980"/>
                  <a:gd name="connsiteX175" fmla="*/ 15929 w 84365"/>
                  <a:gd name="connsiteY175" fmla="*/ 57964 h 203980"/>
                  <a:gd name="connsiteX176" fmla="*/ 16372 w 84365"/>
                  <a:gd name="connsiteY176" fmla="*/ 60029 h 203980"/>
                  <a:gd name="connsiteX177" fmla="*/ 16372 w 84365"/>
                  <a:gd name="connsiteY177" fmla="*/ 65191 h 203980"/>
                  <a:gd name="connsiteX178" fmla="*/ 15044 w 84365"/>
                  <a:gd name="connsiteY178" fmla="*/ 71091 h 203980"/>
                  <a:gd name="connsiteX179" fmla="*/ 17404 w 84365"/>
                  <a:gd name="connsiteY179" fmla="*/ 76253 h 203980"/>
                  <a:gd name="connsiteX180" fmla="*/ 18142 w 84365"/>
                  <a:gd name="connsiteY180" fmla="*/ 76843 h 203980"/>
                  <a:gd name="connsiteX181" fmla="*/ 21386 w 84365"/>
                  <a:gd name="connsiteY181" fmla="*/ 76843 h 203980"/>
                  <a:gd name="connsiteX182" fmla="*/ 21977 w 84365"/>
                  <a:gd name="connsiteY182" fmla="*/ 77286 h 203980"/>
                  <a:gd name="connsiteX183" fmla="*/ 21239 w 84365"/>
                  <a:gd name="connsiteY183" fmla="*/ 78761 h 203980"/>
                  <a:gd name="connsiteX184" fmla="*/ 19911 w 84365"/>
                  <a:gd name="connsiteY184" fmla="*/ 80235 h 203980"/>
                  <a:gd name="connsiteX185" fmla="*/ 19026 w 84365"/>
                  <a:gd name="connsiteY185" fmla="*/ 80973 h 203980"/>
                  <a:gd name="connsiteX186" fmla="*/ 15044 w 84365"/>
                  <a:gd name="connsiteY186" fmla="*/ 82743 h 203980"/>
                  <a:gd name="connsiteX187" fmla="*/ 9292 w 84365"/>
                  <a:gd name="connsiteY187" fmla="*/ 84660 h 203980"/>
                  <a:gd name="connsiteX188" fmla="*/ 8112 w 84365"/>
                  <a:gd name="connsiteY188" fmla="*/ 86578 h 203980"/>
                  <a:gd name="connsiteX189" fmla="*/ 7375 w 84365"/>
                  <a:gd name="connsiteY189" fmla="*/ 89232 h 203980"/>
                  <a:gd name="connsiteX190" fmla="*/ 7965 w 84365"/>
                  <a:gd name="connsiteY190" fmla="*/ 90855 h 203980"/>
                  <a:gd name="connsiteX191" fmla="*/ 8702 w 84365"/>
                  <a:gd name="connsiteY191" fmla="*/ 91740 h 203980"/>
                  <a:gd name="connsiteX192" fmla="*/ 8407 w 84365"/>
                  <a:gd name="connsiteY192" fmla="*/ 94099 h 203980"/>
                  <a:gd name="connsiteX193" fmla="*/ 7965 w 84365"/>
                  <a:gd name="connsiteY193" fmla="*/ 96607 h 203980"/>
                  <a:gd name="connsiteX194" fmla="*/ 7965 w 84365"/>
                  <a:gd name="connsiteY194" fmla="*/ 100294 h 203980"/>
                  <a:gd name="connsiteX195" fmla="*/ 7080 w 84365"/>
                  <a:gd name="connsiteY195" fmla="*/ 101179 h 203980"/>
                  <a:gd name="connsiteX196" fmla="*/ 6047 w 84365"/>
                  <a:gd name="connsiteY196" fmla="*/ 103834 h 203980"/>
                  <a:gd name="connsiteX197" fmla="*/ 4867 w 84365"/>
                  <a:gd name="connsiteY197" fmla="*/ 106489 h 203980"/>
                  <a:gd name="connsiteX198" fmla="*/ 3835 w 84365"/>
                  <a:gd name="connsiteY198" fmla="*/ 107669 h 203980"/>
                  <a:gd name="connsiteX199" fmla="*/ 2360 w 84365"/>
                  <a:gd name="connsiteY199" fmla="*/ 108996 h 203980"/>
                  <a:gd name="connsiteX200" fmla="*/ 0 w 84365"/>
                  <a:gd name="connsiteY200" fmla="*/ 110029 h 203980"/>
                  <a:gd name="connsiteX201" fmla="*/ 0 w 84365"/>
                  <a:gd name="connsiteY201" fmla="*/ 110618 h 203980"/>
                  <a:gd name="connsiteX202" fmla="*/ 2655 w 84365"/>
                  <a:gd name="connsiteY202" fmla="*/ 111798 h 203980"/>
                  <a:gd name="connsiteX203" fmla="*/ 3392 w 84365"/>
                  <a:gd name="connsiteY203" fmla="*/ 112683 h 203980"/>
                  <a:gd name="connsiteX204" fmla="*/ 3687 w 84365"/>
                  <a:gd name="connsiteY204" fmla="*/ 113273 h 203980"/>
                  <a:gd name="connsiteX205" fmla="*/ 3098 w 84365"/>
                  <a:gd name="connsiteY205" fmla="*/ 113863 h 203980"/>
                  <a:gd name="connsiteX206" fmla="*/ 2508 w 84365"/>
                  <a:gd name="connsiteY206" fmla="*/ 114601 h 203980"/>
                  <a:gd name="connsiteX207" fmla="*/ 3687 w 84365"/>
                  <a:gd name="connsiteY207" fmla="*/ 115338 h 203980"/>
                  <a:gd name="connsiteX208" fmla="*/ 5162 w 84365"/>
                  <a:gd name="connsiteY208" fmla="*/ 116076 h 203980"/>
                  <a:gd name="connsiteX209" fmla="*/ 6490 w 84365"/>
                  <a:gd name="connsiteY209" fmla="*/ 117846 h 203980"/>
                  <a:gd name="connsiteX210" fmla="*/ 7670 w 84365"/>
                  <a:gd name="connsiteY210" fmla="*/ 120353 h 203980"/>
                  <a:gd name="connsiteX211" fmla="*/ 7965 w 84365"/>
                  <a:gd name="connsiteY211" fmla="*/ 121238 h 203980"/>
                  <a:gd name="connsiteX212" fmla="*/ 8259 w 84365"/>
                  <a:gd name="connsiteY212" fmla="*/ 121533 h 203980"/>
                  <a:gd name="connsiteX213" fmla="*/ 8702 w 84365"/>
                  <a:gd name="connsiteY213" fmla="*/ 121533 h 203980"/>
                  <a:gd name="connsiteX214" fmla="*/ 9587 w 84365"/>
                  <a:gd name="connsiteY214" fmla="*/ 121238 h 203980"/>
                  <a:gd name="connsiteX215" fmla="*/ 11209 w 84365"/>
                  <a:gd name="connsiteY215" fmla="*/ 119910 h 203980"/>
                  <a:gd name="connsiteX216" fmla="*/ 12389 w 84365"/>
                  <a:gd name="connsiteY216" fmla="*/ 119468 h 203980"/>
                  <a:gd name="connsiteX217" fmla="*/ 13864 w 84365"/>
                  <a:gd name="connsiteY217" fmla="*/ 121385 h 203980"/>
                  <a:gd name="connsiteX218" fmla="*/ 14897 w 84365"/>
                  <a:gd name="connsiteY218" fmla="*/ 122123 h 203980"/>
                  <a:gd name="connsiteX219" fmla="*/ 18732 w 84365"/>
                  <a:gd name="connsiteY219" fmla="*/ 128612 h 203980"/>
                  <a:gd name="connsiteX220" fmla="*/ 21681 w 84365"/>
                  <a:gd name="connsiteY220" fmla="*/ 132447 h 203980"/>
                  <a:gd name="connsiteX221" fmla="*/ 25074 w 84365"/>
                  <a:gd name="connsiteY221" fmla="*/ 135987 h 203980"/>
                  <a:gd name="connsiteX222" fmla="*/ 25664 w 84365"/>
                  <a:gd name="connsiteY222" fmla="*/ 135987 h 203980"/>
                  <a:gd name="connsiteX223" fmla="*/ 26696 w 84365"/>
                  <a:gd name="connsiteY223" fmla="*/ 134955 h 203980"/>
                  <a:gd name="connsiteX224" fmla="*/ 28466 w 84365"/>
                  <a:gd name="connsiteY224" fmla="*/ 134660 h 203980"/>
                  <a:gd name="connsiteX225" fmla="*/ 33923 w 84365"/>
                  <a:gd name="connsiteY225" fmla="*/ 133922 h 203980"/>
                  <a:gd name="connsiteX226" fmla="*/ 35988 w 84365"/>
                  <a:gd name="connsiteY226" fmla="*/ 133922 h 203980"/>
                  <a:gd name="connsiteX227" fmla="*/ 37315 w 84365"/>
                  <a:gd name="connsiteY227" fmla="*/ 132890 h 203980"/>
                  <a:gd name="connsiteX228" fmla="*/ 40118 w 84365"/>
                  <a:gd name="connsiteY228" fmla="*/ 132152 h 203980"/>
                  <a:gd name="connsiteX229" fmla="*/ 43362 w 84365"/>
                  <a:gd name="connsiteY229" fmla="*/ 131710 h 203980"/>
                  <a:gd name="connsiteX230" fmla="*/ 44543 w 84365"/>
                  <a:gd name="connsiteY230" fmla="*/ 132152 h 203980"/>
                  <a:gd name="connsiteX231" fmla="*/ 47935 w 84365"/>
                  <a:gd name="connsiteY231" fmla="*/ 136724 h 203980"/>
                  <a:gd name="connsiteX232" fmla="*/ 48377 w 84365"/>
                  <a:gd name="connsiteY232" fmla="*/ 140264 h 203980"/>
                  <a:gd name="connsiteX233" fmla="*/ 49115 w 84365"/>
                  <a:gd name="connsiteY233" fmla="*/ 145279 h 203980"/>
                  <a:gd name="connsiteX234" fmla="*/ 49115 w 84365"/>
                  <a:gd name="connsiteY234" fmla="*/ 151031 h 203980"/>
                  <a:gd name="connsiteX235" fmla="*/ 48820 w 84365"/>
                  <a:gd name="connsiteY235" fmla="*/ 155161 h 203980"/>
                  <a:gd name="connsiteX236" fmla="*/ 46018 w 84365"/>
                  <a:gd name="connsiteY236" fmla="*/ 159881 h 203980"/>
                  <a:gd name="connsiteX237" fmla="*/ 45428 w 84365"/>
                  <a:gd name="connsiteY237" fmla="*/ 162240 h 203980"/>
                  <a:gd name="connsiteX238" fmla="*/ 43953 w 84365"/>
                  <a:gd name="connsiteY238" fmla="*/ 165928 h 203980"/>
                  <a:gd name="connsiteX239" fmla="*/ 42035 w 84365"/>
                  <a:gd name="connsiteY239" fmla="*/ 167698 h 203980"/>
                  <a:gd name="connsiteX240" fmla="*/ 41003 w 84365"/>
                  <a:gd name="connsiteY240" fmla="*/ 169172 h 203980"/>
                  <a:gd name="connsiteX241" fmla="*/ 41003 w 84365"/>
                  <a:gd name="connsiteY241" fmla="*/ 170648 h 203980"/>
                  <a:gd name="connsiteX242" fmla="*/ 42035 w 84365"/>
                  <a:gd name="connsiteY242" fmla="*/ 171975 h 203980"/>
                  <a:gd name="connsiteX243" fmla="*/ 44395 w 84365"/>
                  <a:gd name="connsiteY243" fmla="*/ 174335 h 203980"/>
                  <a:gd name="connsiteX244" fmla="*/ 45132 w 84365"/>
                  <a:gd name="connsiteY244" fmla="*/ 175810 h 203980"/>
                  <a:gd name="connsiteX245" fmla="*/ 45132 w 84365"/>
                  <a:gd name="connsiteY245" fmla="*/ 178907 h 203980"/>
                  <a:gd name="connsiteX246" fmla="*/ 45428 w 84365"/>
                  <a:gd name="connsiteY246" fmla="*/ 180234 h 203980"/>
                  <a:gd name="connsiteX247" fmla="*/ 46018 w 84365"/>
                  <a:gd name="connsiteY247" fmla="*/ 180972 h 203980"/>
                  <a:gd name="connsiteX248" fmla="*/ 48230 w 84365"/>
                  <a:gd name="connsiteY248" fmla="*/ 182152 h 203980"/>
                  <a:gd name="connsiteX249" fmla="*/ 50442 w 84365"/>
                  <a:gd name="connsiteY249" fmla="*/ 185102 h 203980"/>
                  <a:gd name="connsiteX250" fmla="*/ 54277 w 84365"/>
                  <a:gd name="connsiteY250" fmla="*/ 188789 h 203980"/>
                  <a:gd name="connsiteX251" fmla="*/ 58849 w 84365"/>
                  <a:gd name="connsiteY251" fmla="*/ 193951 h 203980"/>
                  <a:gd name="connsiteX252" fmla="*/ 61062 w 84365"/>
                  <a:gd name="connsiteY252" fmla="*/ 195574 h 203980"/>
                  <a:gd name="connsiteX253" fmla="*/ 62684 w 84365"/>
                  <a:gd name="connsiteY253" fmla="*/ 196016 h 203980"/>
                  <a:gd name="connsiteX254" fmla="*/ 63569 w 84365"/>
                  <a:gd name="connsiteY254" fmla="*/ 197786 h 203980"/>
                  <a:gd name="connsiteX255" fmla="*/ 63126 w 84365"/>
                  <a:gd name="connsiteY255" fmla="*/ 199851 h 203980"/>
                  <a:gd name="connsiteX256" fmla="*/ 61799 w 84365"/>
                  <a:gd name="connsiteY256" fmla="*/ 201031 h 203980"/>
                  <a:gd name="connsiteX257" fmla="*/ 62389 w 84365"/>
                  <a:gd name="connsiteY257" fmla="*/ 202653 h 203980"/>
                  <a:gd name="connsiteX258" fmla="*/ 63126 w 84365"/>
                  <a:gd name="connsiteY258" fmla="*/ 203538 h 203980"/>
                  <a:gd name="connsiteX259" fmla="*/ 64011 w 84365"/>
                  <a:gd name="connsiteY259" fmla="*/ 203980 h 203980"/>
                  <a:gd name="connsiteX260" fmla="*/ 66076 w 84365"/>
                  <a:gd name="connsiteY260" fmla="*/ 203980 h 203980"/>
                  <a:gd name="connsiteX261" fmla="*/ 67994 w 84365"/>
                  <a:gd name="connsiteY261" fmla="*/ 203686 h 203980"/>
                  <a:gd name="connsiteX262" fmla="*/ 68436 w 84365"/>
                  <a:gd name="connsiteY262" fmla="*/ 203096 h 203980"/>
                  <a:gd name="connsiteX263" fmla="*/ 68141 w 84365"/>
                  <a:gd name="connsiteY263" fmla="*/ 195426 h 203980"/>
                  <a:gd name="connsiteX264" fmla="*/ 66814 w 84365"/>
                  <a:gd name="connsiteY264" fmla="*/ 190854 h 203980"/>
                  <a:gd name="connsiteX265" fmla="*/ 65486 w 84365"/>
                  <a:gd name="connsiteY265" fmla="*/ 189084 h 203980"/>
                  <a:gd name="connsiteX266" fmla="*/ 65191 w 84365"/>
                  <a:gd name="connsiteY266" fmla="*/ 188789 h 203980"/>
                  <a:gd name="connsiteX267" fmla="*/ 65634 w 84365"/>
                  <a:gd name="connsiteY267" fmla="*/ 187314 h 203980"/>
                  <a:gd name="connsiteX268" fmla="*/ 67109 w 84365"/>
                  <a:gd name="connsiteY268" fmla="*/ 183922 h 203980"/>
                  <a:gd name="connsiteX269" fmla="*/ 68436 w 84365"/>
                  <a:gd name="connsiteY269" fmla="*/ 180529 h 203980"/>
                  <a:gd name="connsiteX270" fmla="*/ 69173 w 84365"/>
                  <a:gd name="connsiteY270" fmla="*/ 179054 h 203980"/>
                  <a:gd name="connsiteX271" fmla="*/ 70058 w 84365"/>
                  <a:gd name="connsiteY271" fmla="*/ 178169 h 203980"/>
                  <a:gd name="connsiteX272" fmla="*/ 76401 w 84365"/>
                  <a:gd name="connsiteY272" fmla="*/ 177285 h 203980"/>
                  <a:gd name="connsiteX273" fmla="*/ 79203 w 84365"/>
                  <a:gd name="connsiteY273" fmla="*/ 176547 h 203980"/>
                  <a:gd name="connsiteX274" fmla="*/ 80383 w 84365"/>
                  <a:gd name="connsiteY274" fmla="*/ 175515 h 203980"/>
                  <a:gd name="connsiteX275" fmla="*/ 81268 w 84365"/>
                  <a:gd name="connsiteY275" fmla="*/ 172860 h 203980"/>
                  <a:gd name="connsiteX276" fmla="*/ 82005 w 84365"/>
                  <a:gd name="connsiteY276" fmla="*/ 165485 h 203980"/>
                  <a:gd name="connsiteX277" fmla="*/ 82300 w 84365"/>
                  <a:gd name="connsiteY277" fmla="*/ 158553 h 203980"/>
                  <a:gd name="connsiteX278" fmla="*/ 81710 w 84365"/>
                  <a:gd name="connsiteY278" fmla="*/ 154423 h 203980"/>
                  <a:gd name="connsiteX279" fmla="*/ 82595 w 84365"/>
                  <a:gd name="connsiteY279" fmla="*/ 148229 h 203980"/>
                  <a:gd name="connsiteX280" fmla="*/ 83923 w 84365"/>
                  <a:gd name="connsiteY280" fmla="*/ 144394 h 203980"/>
                  <a:gd name="connsiteX281" fmla="*/ 51179 w 84365"/>
                  <a:gd name="connsiteY281" fmla="*/ 69911 h 203980"/>
                  <a:gd name="connsiteX282" fmla="*/ 51770 w 84365"/>
                  <a:gd name="connsiteY282" fmla="*/ 68584 h 203980"/>
                  <a:gd name="connsiteX283" fmla="*/ 51327 w 84365"/>
                  <a:gd name="connsiteY283" fmla="*/ 67846 h 203980"/>
                  <a:gd name="connsiteX284" fmla="*/ 50442 w 84365"/>
                  <a:gd name="connsiteY284" fmla="*/ 67551 h 203980"/>
                  <a:gd name="connsiteX285" fmla="*/ 49410 w 84365"/>
                  <a:gd name="connsiteY285" fmla="*/ 67846 h 203980"/>
                  <a:gd name="connsiteX286" fmla="*/ 49115 w 84365"/>
                  <a:gd name="connsiteY286" fmla="*/ 68878 h 203980"/>
                  <a:gd name="connsiteX287" fmla="*/ 50147 w 84365"/>
                  <a:gd name="connsiteY287" fmla="*/ 70058 h 203980"/>
                  <a:gd name="connsiteX288" fmla="*/ 51179 w 84365"/>
                  <a:gd name="connsiteY288" fmla="*/ 70058 h 20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84365" h="203980">
                    <a:moveTo>
                      <a:pt x="59881" y="57227"/>
                    </a:moveTo>
                    <a:lnTo>
                      <a:pt x="59881" y="57227"/>
                    </a:lnTo>
                    <a:lnTo>
                      <a:pt x="59881" y="57227"/>
                    </a:lnTo>
                    <a:lnTo>
                      <a:pt x="59881" y="57227"/>
                    </a:lnTo>
                    <a:close/>
                    <a:moveTo>
                      <a:pt x="53687" y="71238"/>
                    </a:moveTo>
                    <a:lnTo>
                      <a:pt x="54424" y="70648"/>
                    </a:lnTo>
                    <a:lnTo>
                      <a:pt x="54720" y="69911"/>
                    </a:lnTo>
                    <a:lnTo>
                      <a:pt x="54720" y="69173"/>
                    </a:lnTo>
                    <a:lnTo>
                      <a:pt x="54277" y="68731"/>
                    </a:lnTo>
                    <a:lnTo>
                      <a:pt x="53687" y="68436"/>
                    </a:lnTo>
                    <a:lnTo>
                      <a:pt x="52802" y="68436"/>
                    </a:lnTo>
                    <a:lnTo>
                      <a:pt x="52507" y="69616"/>
                    </a:lnTo>
                    <a:lnTo>
                      <a:pt x="52507" y="71091"/>
                    </a:lnTo>
                    <a:lnTo>
                      <a:pt x="52949" y="71533"/>
                    </a:lnTo>
                    <a:lnTo>
                      <a:pt x="53835" y="71533"/>
                    </a:lnTo>
                    <a:close/>
                    <a:moveTo>
                      <a:pt x="84365" y="144541"/>
                    </a:moveTo>
                    <a:lnTo>
                      <a:pt x="83628" y="143804"/>
                    </a:lnTo>
                    <a:lnTo>
                      <a:pt x="83185" y="138642"/>
                    </a:lnTo>
                    <a:lnTo>
                      <a:pt x="79056" y="133185"/>
                    </a:lnTo>
                    <a:lnTo>
                      <a:pt x="73746" y="126105"/>
                    </a:lnTo>
                    <a:lnTo>
                      <a:pt x="70796" y="122270"/>
                    </a:lnTo>
                    <a:lnTo>
                      <a:pt x="67404" y="117993"/>
                    </a:lnTo>
                    <a:lnTo>
                      <a:pt x="61356" y="111356"/>
                    </a:lnTo>
                    <a:lnTo>
                      <a:pt x="58554" y="108996"/>
                    </a:lnTo>
                    <a:lnTo>
                      <a:pt x="57374" y="108259"/>
                    </a:lnTo>
                    <a:lnTo>
                      <a:pt x="57374" y="112978"/>
                    </a:lnTo>
                    <a:lnTo>
                      <a:pt x="58112" y="113421"/>
                    </a:lnTo>
                    <a:lnTo>
                      <a:pt x="61799" y="113716"/>
                    </a:lnTo>
                    <a:lnTo>
                      <a:pt x="62537" y="114011"/>
                    </a:lnTo>
                    <a:lnTo>
                      <a:pt x="63569" y="116223"/>
                    </a:lnTo>
                    <a:lnTo>
                      <a:pt x="65781" y="122565"/>
                    </a:lnTo>
                    <a:lnTo>
                      <a:pt x="65781" y="123155"/>
                    </a:lnTo>
                    <a:lnTo>
                      <a:pt x="67846" y="128170"/>
                    </a:lnTo>
                    <a:lnTo>
                      <a:pt x="68436" y="130530"/>
                    </a:lnTo>
                    <a:lnTo>
                      <a:pt x="68141" y="131267"/>
                    </a:lnTo>
                    <a:lnTo>
                      <a:pt x="67698" y="131562"/>
                    </a:lnTo>
                    <a:lnTo>
                      <a:pt x="67109" y="131562"/>
                    </a:lnTo>
                    <a:lnTo>
                      <a:pt x="65929" y="130235"/>
                    </a:lnTo>
                    <a:lnTo>
                      <a:pt x="64306" y="128612"/>
                    </a:lnTo>
                    <a:lnTo>
                      <a:pt x="62241" y="125663"/>
                    </a:lnTo>
                    <a:lnTo>
                      <a:pt x="61356" y="125220"/>
                    </a:lnTo>
                    <a:lnTo>
                      <a:pt x="59881" y="124925"/>
                    </a:lnTo>
                    <a:lnTo>
                      <a:pt x="59587" y="124630"/>
                    </a:lnTo>
                    <a:lnTo>
                      <a:pt x="59587" y="123008"/>
                    </a:lnTo>
                    <a:lnTo>
                      <a:pt x="59144" y="122270"/>
                    </a:lnTo>
                    <a:lnTo>
                      <a:pt x="58554" y="121680"/>
                    </a:lnTo>
                    <a:lnTo>
                      <a:pt x="57964" y="121385"/>
                    </a:lnTo>
                    <a:lnTo>
                      <a:pt x="57374" y="121385"/>
                    </a:lnTo>
                    <a:lnTo>
                      <a:pt x="57374" y="124040"/>
                    </a:lnTo>
                    <a:lnTo>
                      <a:pt x="56489" y="125073"/>
                    </a:lnTo>
                    <a:lnTo>
                      <a:pt x="56489" y="126843"/>
                    </a:lnTo>
                    <a:lnTo>
                      <a:pt x="55014" y="127875"/>
                    </a:lnTo>
                    <a:lnTo>
                      <a:pt x="53982" y="128170"/>
                    </a:lnTo>
                    <a:lnTo>
                      <a:pt x="53392" y="128170"/>
                    </a:lnTo>
                    <a:lnTo>
                      <a:pt x="53392" y="127285"/>
                    </a:lnTo>
                    <a:lnTo>
                      <a:pt x="52654" y="126695"/>
                    </a:lnTo>
                    <a:lnTo>
                      <a:pt x="51622" y="126253"/>
                    </a:lnTo>
                    <a:lnTo>
                      <a:pt x="50590" y="125368"/>
                    </a:lnTo>
                    <a:lnTo>
                      <a:pt x="49705" y="123893"/>
                    </a:lnTo>
                    <a:lnTo>
                      <a:pt x="49115" y="122418"/>
                    </a:lnTo>
                    <a:lnTo>
                      <a:pt x="48820" y="120795"/>
                    </a:lnTo>
                    <a:lnTo>
                      <a:pt x="48820" y="119615"/>
                    </a:lnTo>
                    <a:lnTo>
                      <a:pt x="49705" y="118878"/>
                    </a:lnTo>
                    <a:lnTo>
                      <a:pt x="50295" y="117256"/>
                    </a:lnTo>
                    <a:lnTo>
                      <a:pt x="51032" y="114748"/>
                    </a:lnTo>
                    <a:lnTo>
                      <a:pt x="50590" y="112536"/>
                    </a:lnTo>
                    <a:lnTo>
                      <a:pt x="49115" y="110766"/>
                    </a:lnTo>
                    <a:lnTo>
                      <a:pt x="47787" y="109881"/>
                    </a:lnTo>
                    <a:lnTo>
                      <a:pt x="46755" y="109881"/>
                    </a:lnTo>
                    <a:lnTo>
                      <a:pt x="45428" y="108849"/>
                    </a:lnTo>
                    <a:lnTo>
                      <a:pt x="43068" y="104866"/>
                    </a:lnTo>
                    <a:lnTo>
                      <a:pt x="43068" y="102949"/>
                    </a:lnTo>
                    <a:lnTo>
                      <a:pt x="43510" y="101769"/>
                    </a:lnTo>
                    <a:lnTo>
                      <a:pt x="43510" y="93362"/>
                    </a:lnTo>
                    <a:lnTo>
                      <a:pt x="43068" y="92772"/>
                    </a:lnTo>
                    <a:lnTo>
                      <a:pt x="42478" y="91002"/>
                    </a:lnTo>
                    <a:lnTo>
                      <a:pt x="41887" y="90117"/>
                    </a:lnTo>
                    <a:lnTo>
                      <a:pt x="41593" y="89232"/>
                    </a:lnTo>
                    <a:lnTo>
                      <a:pt x="41593" y="87610"/>
                    </a:lnTo>
                    <a:lnTo>
                      <a:pt x="40855" y="87167"/>
                    </a:lnTo>
                    <a:lnTo>
                      <a:pt x="40265" y="86430"/>
                    </a:lnTo>
                    <a:lnTo>
                      <a:pt x="39823" y="85398"/>
                    </a:lnTo>
                    <a:lnTo>
                      <a:pt x="39823" y="81120"/>
                    </a:lnTo>
                    <a:lnTo>
                      <a:pt x="39380" y="79645"/>
                    </a:lnTo>
                    <a:lnTo>
                      <a:pt x="38643" y="78761"/>
                    </a:lnTo>
                    <a:lnTo>
                      <a:pt x="37463" y="78465"/>
                    </a:lnTo>
                    <a:lnTo>
                      <a:pt x="36578" y="77581"/>
                    </a:lnTo>
                    <a:lnTo>
                      <a:pt x="35545" y="74926"/>
                    </a:lnTo>
                    <a:lnTo>
                      <a:pt x="35545" y="73893"/>
                    </a:lnTo>
                    <a:lnTo>
                      <a:pt x="36136" y="69616"/>
                    </a:lnTo>
                    <a:lnTo>
                      <a:pt x="37168" y="67699"/>
                    </a:lnTo>
                    <a:lnTo>
                      <a:pt x="38790" y="66371"/>
                    </a:lnTo>
                    <a:lnTo>
                      <a:pt x="39528" y="65191"/>
                    </a:lnTo>
                    <a:lnTo>
                      <a:pt x="39528" y="64159"/>
                    </a:lnTo>
                    <a:lnTo>
                      <a:pt x="40265" y="62831"/>
                    </a:lnTo>
                    <a:lnTo>
                      <a:pt x="42773" y="60029"/>
                    </a:lnTo>
                    <a:lnTo>
                      <a:pt x="42773" y="59292"/>
                    </a:lnTo>
                    <a:lnTo>
                      <a:pt x="42035" y="53244"/>
                    </a:lnTo>
                    <a:lnTo>
                      <a:pt x="41298" y="50295"/>
                    </a:lnTo>
                    <a:lnTo>
                      <a:pt x="40413" y="48082"/>
                    </a:lnTo>
                    <a:lnTo>
                      <a:pt x="40413" y="46460"/>
                    </a:lnTo>
                    <a:lnTo>
                      <a:pt x="40708" y="45427"/>
                    </a:lnTo>
                    <a:lnTo>
                      <a:pt x="40708" y="43953"/>
                    </a:lnTo>
                    <a:lnTo>
                      <a:pt x="39675" y="31858"/>
                    </a:lnTo>
                    <a:lnTo>
                      <a:pt x="39380" y="31268"/>
                    </a:lnTo>
                    <a:lnTo>
                      <a:pt x="39380" y="30678"/>
                    </a:lnTo>
                    <a:lnTo>
                      <a:pt x="40118" y="30088"/>
                    </a:lnTo>
                    <a:lnTo>
                      <a:pt x="40413" y="29351"/>
                    </a:lnTo>
                    <a:lnTo>
                      <a:pt x="40413" y="28466"/>
                    </a:lnTo>
                    <a:lnTo>
                      <a:pt x="40708" y="27876"/>
                    </a:lnTo>
                    <a:lnTo>
                      <a:pt x="41298" y="27581"/>
                    </a:lnTo>
                    <a:lnTo>
                      <a:pt x="41003" y="26401"/>
                    </a:lnTo>
                    <a:lnTo>
                      <a:pt x="39823" y="24336"/>
                    </a:lnTo>
                    <a:lnTo>
                      <a:pt x="38495" y="22714"/>
                    </a:lnTo>
                    <a:lnTo>
                      <a:pt x="35988" y="20059"/>
                    </a:lnTo>
                    <a:lnTo>
                      <a:pt x="34956" y="18584"/>
                    </a:lnTo>
                    <a:lnTo>
                      <a:pt x="34070" y="16667"/>
                    </a:lnTo>
                    <a:lnTo>
                      <a:pt x="32891" y="12684"/>
                    </a:lnTo>
                    <a:lnTo>
                      <a:pt x="32301" y="11799"/>
                    </a:lnTo>
                    <a:lnTo>
                      <a:pt x="32006" y="10767"/>
                    </a:lnTo>
                    <a:lnTo>
                      <a:pt x="32006" y="9439"/>
                    </a:lnTo>
                    <a:lnTo>
                      <a:pt x="32301" y="8407"/>
                    </a:lnTo>
                    <a:lnTo>
                      <a:pt x="33333" y="6932"/>
                    </a:lnTo>
                    <a:lnTo>
                      <a:pt x="33038" y="7227"/>
                    </a:lnTo>
                    <a:lnTo>
                      <a:pt x="31563" y="7227"/>
                    </a:lnTo>
                    <a:lnTo>
                      <a:pt x="30678" y="6932"/>
                    </a:lnTo>
                    <a:lnTo>
                      <a:pt x="28319" y="5605"/>
                    </a:lnTo>
                    <a:lnTo>
                      <a:pt x="26549" y="5310"/>
                    </a:lnTo>
                    <a:lnTo>
                      <a:pt x="22124" y="5605"/>
                    </a:lnTo>
                    <a:lnTo>
                      <a:pt x="20502" y="5900"/>
                    </a:lnTo>
                    <a:lnTo>
                      <a:pt x="19321" y="5605"/>
                    </a:lnTo>
                    <a:lnTo>
                      <a:pt x="16962" y="3245"/>
                    </a:lnTo>
                    <a:lnTo>
                      <a:pt x="14159" y="2802"/>
                    </a:lnTo>
                    <a:lnTo>
                      <a:pt x="11652" y="2802"/>
                    </a:lnTo>
                    <a:lnTo>
                      <a:pt x="7522" y="0"/>
                    </a:lnTo>
                    <a:lnTo>
                      <a:pt x="6490" y="0"/>
                    </a:lnTo>
                    <a:lnTo>
                      <a:pt x="6047" y="295"/>
                    </a:lnTo>
                    <a:lnTo>
                      <a:pt x="6047" y="1033"/>
                    </a:lnTo>
                    <a:lnTo>
                      <a:pt x="6932" y="2360"/>
                    </a:lnTo>
                    <a:lnTo>
                      <a:pt x="7670" y="3245"/>
                    </a:lnTo>
                    <a:lnTo>
                      <a:pt x="7670" y="4572"/>
                    </a:lnTo>
                    <a:lnTo>
                      <a:pt x="8112" y="5900"/>
                    </a:lnTo>
                    <a:lnTo>
                      <a:pt x="9145" y="6195"/>
                    </a:lnTo>
                    <a:lnTo>
                      <a:pt x="10030" y="6195"/>
                    </a:lnTo>
                    <a:lnTo>
                      <a:pt x="10915" y="5310"/>
                    </a:lnTo>
                    <a:lnTo>
                      <a:pt x="12094" y="5310"/>
                    </a:lnTo>
                    <a:lnTo>
                      <a:pt x="13275" y="5900"/>
                    </a:lnTo>
                    <a:lnTo>
                      <a:pt x="13717" y="7375"/>
                    </a:lnTo>
                    <a:lnTo>
                      <a:pt x="14749" y="9439"/>
                    </a:lnTo>
                    <a:lnTo>
                      <a:pt x="16372" y="10767"/>
                    </a:lnTo>
                    <a:lnTo>
                      <a:pt x="17404" y="12094"/>
                    </a:lnTo>
                    <a:lnTo>
                      <a:pt x="17109" y="14454"/>
                    </a:lnTo>
                    <a:lnTo>
                      <a:pt x="16372" y="16667"/>
                    </a:lnTo>
                    <a:lnTo>
                      <a:pt x="18584" y="18879"/>
                    </a:lnTo>
                    <a:lnTo>
                      <a:pt x="21386" y="20944"/>
                    </a:lnTo>
                    <a:lnTo>
                      <a:pt x="22124" y="21829"/>
                    </a:lnTo>
                    <a:lnTo>
                      <a:pt x="22419" y="24926"/>
                    </a:lnTo>
                    <a:lnTo>
                      <a:pt x="22861" y="25959"/>
                    </a:lnTo>
                    <a:lnTo>
                      <a:pt x="24779" y="28466"/>
                    </a:lnTo>
                    <a:lnTo>
                      <a:pt x="25664" y="30088"/>
                    </a:lnTo>
                    <a:lnTo>
                      <a:pt x="25664" y="31121"/>
                    </a:lnTo>
                    <a:lnTo>
                      <a:pt x="20502" y="36136"/>
                    </a:lnTo>
                    <a:lnTo>
                      <a:pt x="18879" y="36578"/>
                    </a:lnTo>
                    <a:lnTo>
                      <a:pt x="17404" y="36873"/>
                    </a:lnTo>
                    <a:lnTo>
                      <a:pt x="16076" y="37905"/>
                    </a:lnTo>
                    <a:lnTo>
                      <a:pt x="15192" y="38938"/>
                    </a:lnTo>
                    <a:lnTo>
                      <a:pt x="15487" y="39528"/>
                    </a:lnTo>
                    <a:lnTo>
                      <a:pt x="16076" y="41298"/>
                    </a:lnTo>
                    <a:lnTo>
                      <a:pt x="17257" y="44100"/>
                    </a:lnTo>
                    <a:lnTo>
                      <a:pt x="18289" y="46017"/>
                    </a:lnTo>
                    <a:lnTo>
                      <a:pt x="17404" y="48377"/>
                    </a:lnTo>
                    <a:lnTo>
                      <a:pt x="15339" y="52507"/>
                    </a:lnTo>
                    <a:lnTo>
                      <a:pt x="14454" y="52802"/>
                    </a:lnTo>
                    <a:lnTo>
                      <a:pt x="14454" y="55899"/>
                    </a:lnTo>
                    <a:lnTo>
                      <a:pt x="14897" y="57079"/>
                    </a:lnTo>
                    <a:lnTo>
                      <a:pt x="15929" y="57964"/>
                    </a:lnTo>
                    <a:lnTo>
                      <a:pt x="16372" y="60029"/>
                    </a:lnTo>
                    <a:lnTo>
                      <a:pt x="16372" y="65191"/>
                    </a:lnTo>
                    <a:lnTo>
                      <a:pt x="15044" y="71091"/>
                    </a:lnTo>
                    <a:lnTo>
                      <a:pt x="17404" y="76253"/>
                    </a:lnTo>
                    <a:lnTo>
                      <a:pt x="18142" y="76843"/>
                    </a:lnTo>
                    <a:lnTo>
                      <a:pt x="21386" y="76843"/>
                    </a:lnTo>
                    <a:lnTo>
                      <a:pt x="21977" y="77286"/>
                    </a:lnTo>
                    <a:lnTo>
                      <a:pt x="21239" y="78761"/>
                    </a:lnTo>
                    <a:lnTo>
                      <a:pt x="19911" y="80235"/>
                    </a:lnTo>
                    <a:lnTo>
                      <a:pt x="19026" y="80973"/>
                    </a:lnTo>
                    <a:lnTo>
                      <a:pt x="15044" y="82743"/>
                    </a:lnTo>
                    <a:lnTo>
                      <a:pt x="9292" y="84660"/>
                    </a:lnTo>
                    <a:lnTo>
                      <a:pt x="8112" y="86578"/>
                    </a:lnTo>
                    <a:lnTo>
                      <a:pt x="7375" y="89232"/>
                    </a:lnTo>
                    <a:lnTo>
                      <a:pt x="7965" y="90855"/>
                    </a:lnTo>
                    <a:lnTo>
                      <a:pt x="8702" y="91740"/>
                    </a:lnTo>
                    <a:lnTo>
                      <a:pt x="8407" y="94099"/>
                    </a:lnTo>
                    <a:lnTo>
                      <a:pt x="7965" y="96607"/>
                    </a:lnTo>
                    <a:lnTo>
                      <a:pt x="7965" y="100294"/>
                    </a:lnTo>
                    <a:lnTo>
                      <a:pt x="7080" y="101179"/>
                    </a:lnTo>
                    <a:lnTo>
                      <a:pt x="6047" y="103834"/>
                    </a:lnTo>
                    <a:lnTo>
                      <a:pt x="4867" y="106489"/>
                    </a:lnTo>
                    <a:lnTo>
                      <a:pt x="3835" y="107669"/>
                    </a:lnTo>
                    <a:lnTo>
                      <a:pt x="2360" y="108996"/>
                    </a:lnTo>
                    <a:lnTo>
                      <a:pt x="0" y="110029"/>
                    </a:lnTo>
                    <a:lnTo>
                      <a:pt x="0" y="110618"/>
                    </a:lnTo>
                    <a:lnTo>
                      <a:pt x="2655" y="111798"/>
                    </a:lnTo>
                    <a:lnTo>
                      <a:pt x="3392" y="112683"/>
                    </a:lnTo>
                    <a:lnTo>
                      <a:pt x="3687" y="113273"/>
                    </a:lnTo>
                    <a:lnTo>
                      <a:pt x="3098" y="113863"/>
                    </a:lnTo>
                    <a:lnTo>
                      <a:pt x="2508" y="114601"/>
                    </a:lnTo>
                    <a:lnTo>
                      <a:pt x="3687" y="115338"/>
                    </a:lnTo>
                    <a:lnTo>
                      <a:pt x="5162" y="116076"/>
                    </a:lnTo>
                    <a:lnTo>
                      <a:pt x="6490" y="117846"/>
                    </a:lnTo>
                    <a:lnTo>
                      <a:pt x="7670" y="120353"/>
                    </a:lnTo>
                    <a:lnTo>
                      <a:pt x="7965" y="121238"/>
                    </a:lnTo>
                    <a:lnTo>
                      <a:pt x="8259" y="121533"/>
                    </a:lnTo>
                    <a:lnTo>
                      <a:pt x="8702" y="121533"/>
                    </a:lnTo>
                    <a:lnTo>
                      <a:pt x="9587" y="121238"/>
                    </a:lnTo>
                    <a:lnTo>
                      <a:pt x="11209" y="119910"/>
                    </a:lnTo>
                    <a:lnTo>
                      <a:pt x="12389" y="119468"/>
                    </a:lnTo>
                    <a:lnTo>
                      <a:pt x="13864" y="121385"/>
                    </a:lnTo>
                    <a:lnTo>
                      <a:pt x="14897" y="122123"/>
                    </a:lnTo>
                    <a:lnTo>
                      <a:pt x="18732" y="128612"/>
                    </a:lnTo>
                    <a:lnTo>
                      <a:pt x="21681" y="132447"/>
                    </a:lnTo>
                    <a:lnTo>
                      <a:pt x="25074" y="135987"/>
                    </a:lnTo>
                    <a:lnTo>
                      <a:pt x="25664" y="135987"/>
                    </a:lnTo>
                    <a:lnTo>
                      <a:pt x="26696" y="134955"/>
                    </a:lnTo>
                    <a:lnTo>
                      <a:pt x="28466" y="134660"/>
                    </a:lnTo>
                    <a:lnTo>
                      <a:pt x="33923" y="133922"/>
                    </a:lnTo>
                    <a:lnTo>
                      <a:pt x="35988" y="133922"/>
                    </a:lnTo>
                    <a:lnTo>
                      <a:pt x="37315" y="132890"/>
                    </a:lnTo>
                    <a:lnTo>
                      <a:pt x="40118" y="132152"/>
                    </a:lnTo>
                    <a:lnTo>
                      <a:pt x="43362" y="131710"/>
                    </a:lnTo>
                    <a:lnTo>
                      <a:pt x="44543" y="132152"/>
                    </a:lnTo>
                    <a:lnTo>
                      <a:pt x="47935" y="136724"/>
                    </a:lnTo>
                    <a:lnTo>
                      <a:pt x="48377" y="140264"/>
                    </a:lnTo>
                    <a:lnTo>
                      <a:pt x="49115" y="145279"/>
                    </a:lnTo>
                    <a:lnTo>
                      <a:pt x="49115" y="151031"/>
                    </a:lnTo>
                    <a:lnTo>
                      <a:pt x="48820" y="155161"/>
                    </a:lnTo>
                    <a:lnTo>
                      <a:pt x="46018" y="159881"/>
                    </a:lnTo>
                    <a:lnTo>
                      <a:pt x="45428" y="162240"/>
                    </a:lnTo>
                    <a:lnTo>
                      <a:pt x="43953" y="165928"/>
                    </a:lnTo>
                    <a:lnTo>
                      <a:pt x="42035" y="167698"/>
                    </a:lnTo>
                    <a:lnTo>
                      <a:pt x="41003" y="169172"/>
                    </a:lnTo>
                    <a:lnTo>
                      <a:pt x="41003" y="170648"/>
                    </a:lnTo>
                    <a:lnTo>
                      <a:pt x="42035" y="171975"/>
                    </a:lnTo>
                    <a:lnTo>
                      <a:pt x="44395" y="174335"/>
                    </a:lnTo>
                    <a:lnTo>
                      <a:pt x="45132" y="175810"/>
                    </a:lnTo>
                    <a:lnTo>
                      <a:pt x="45132" y="178907"/>
                    </a:lnTo>
                    <a:lnTo>
                      <a:pt x="45428" y="180234"/>
                    </a:lnTo>
                    <a:lnTo>
                      <a:pt x="46018" y="180972"/>
                    </a:lnTo>
                    <a:lnTo>
                      <a:pt x="48230" y="182152"/>
                    </a:lnTo>
                    <a:lnTo>
                      <a:pt x="50442" y="185102"/>
                    </a:lnTo>
                    <a:lnTo>
                      <a:pt x="54277" y="188789"/>
                    </a:lnTo>
                    <a:lnTo>
                      <a:pt x="58849" y="193951"/>
                    </a:lnTo>
                    <a:lnTo>
                      <a:pt x="61062" y="195574"/>
                    </a:lnTo>
                    <a:lnTo>
                      <a:pt x="62684" y="196016"/>
                    </a:lnTo>
                    <a:lnTo>
                      <a:pt x="63569" y="197786"/>
                    </a:lnTo>
                    <a:lnTo>
                      <a:pt x="63126" y="199851"/>
                    </a:lnTo>
                    <a:lnTo>
                      <a:pt x="61799" y="201031"/>
                    </a:lnTo>
                    <a:lnTo>
                      <a:pt x="62389" y="202653"/>
                    </a:lnTo>
                    <a:lnTo>
                      <a:pt x="63126" y="203538"/>
                    </a:lnTo>
                    <a:lnTo>
                      <a:pt x="64011" y="203980"/>
                    </a:lnTo>
                    <a:lnTo>
                      <a:pt x="66076" y="203980"/>
                    </a:lnTo>
                    <a:lnTo>
                      <a:pt x="67994" y="203686"/>
                    </a:lnTo>
                    <a:lnTo>
                      <a:pt x="68436" y="203096"/>
                    </a:lnTo>
                    <a:lnTo>
                      <a:pt x="68141" y="195426"/>
                    </a:lnTo>
                    <a:lnTo>
                      <a:pt x="66814" y="190854"/>
                    </a:lnTo>
                    <a:lnTo>
                      <a:pt x="65486" y="189084"/>
                    </a:lnTo>
                    <a:lnTo>
                      <a:pt x="65191" y="188789"/>
                    </a:lnTo>
                    <a:lnTo>
                      <a:pt x="65634" y="187314"/>
                    </a:lnTo>
                    <a:lnTo>
                      <a:pt x="67109" y="183922"/>
                    </a:lnTo>
                    <a:lnTo>
                      <a:pt x="68436" y="180529"/>
                    </a:lnTo>
                    <a:lnTo>
                      <a:pt x="69173" y="179054"/>
                    </a:lnTo>
                    <a:lnTo>
                      <a:pt x="70058" y="178169"/>
                    </a:lnTo>
                    <a:lnTo>
                      <a:pt x="76401" y="177285"/>
                    </a:lnTo>
                    <a:lnTo>
                      <a:pt x="79203" y="176547"/>
                    </a:lnTo>
                    <a:lnTo>
                      <a:pt x="80383" y="175515"/>
                    </a:lnTo>
                    <a:lnTo>
                      <a:pt x="81268" y="172860"/>
                    </a:lnTo>
                    <a:lnTo>
                      <a:pt x="82005" y="165485"/>
                    </a:lnTo>
                    <a:lnTo>
                      <a:pt x="82300" y="158553"/>
                    </a:lnTo>
                    <a:lnTo>
                      <a:pt x="81710" y="154423"/>
                    </a:lnTo>
                    <a:lnTo>
                      <a:pt x="82595" y="148229"/>
                    </a:lnTo>
                    <a:lnTo>
                      <a:pt x="83923" y="144394"/>
                    </a:lnTo>
                    <a:close/>
                    <a:moveTo>
                      <a:pt x="51179" y="69911"/>
                    </a:moveTo>
                    <a:lnTo>
                      <a:pt x="51770" y="68584"/>
                    </a:lnTo>
                    <a:lnTo>
                      <a:pt x="51327" y="67846"/>
                    </a:lnTo>
                    <a:lnTo>
                      <a:pt x="50442" y="67551"/>
                    </a:lnTo>
                    <a:lnTo>
                      <a:pt x="49410" y="67846"/>
                    </a:lnTo>
                    <a:lnTo>
                      <a:pt x="49115" y="68878"/>
                    </a:lnTo>
                    <a:lnTo>
                      <a:pt x="50147" y="70058"/>
                    </a:lnTo>
                    <a:lnTo>
                      <a:pt x="51179" y="70058"/>
                    </a:lnTo>
                    <a:close/>
                  </a:path>
                </a:pathLst>
              </a:custGeom>
              <a:grpFill/>
              <a:ln w="3175" cap="flat">
                <a:solidFill>
                  <a:schemeClr val="bg2">
                    <a:lumMod val="90000"/>
                  </a:schemeClr>
                </a:solidFill>
                <a:prstDash val="solid"/>
                <a:miter/>
              </a:ln>
            </p:spPr>
            <p:txBody>
              <a:bodyPr rtlCol="0" anchor="ctr"/>
              <a:lstStyle/>
              <a:p>
                <a:endParaRPr lang="en-GB"/>
              </a:p>
            </p:txBody>
          </p:sp>
          <p:sp>
            <p:nvSpPr>
              <p:cNvPr id="108" name="Freeform: Shape 107">
                <a:extLst>
                  <a:ext uri="{FF2B5EF4-FFF2-40B4-BE49-F238E27FC236}">
                    <a16:creationId xmlns:a16="http://schemas.microsoft.com/office/drawing/2014/main" id="{02D91507-ACD3-8569-D158-A9FF7B629AC5}"/>
                  </a:ext>
                </a:extLst>
              </p:cNvPr>
              <p:cNvSpPr/>
              <p:nvPr/>
            </p:nvSpPr>
            <p:spPr>
              <a:xfrm>
                <a:off x="7706014" y="4184239"/>
                <a:ext cx="3834" cy="26400"/>
              </a:xfrm>
              <a:custGeom>
                <a:avLst/>
                <a:gdLst>
                  <a:gd name="connsiteX0" fmla="*/ 442 w 3834"/>
                  <a:gd name="connsiteY0" fmla="*/ 24926 h 26400"/>
                  <a:gd name="connsiteX1" fmla="*/ 0 w 3834"/>
                  <a:gd name="connsiteY1" fmla="*/ 25369 h 26400"/>
                  <a:gd name="connsiteX2" fmla="*/ 0 w 3834"/>
                  <a:gd name="connsiteY2" fmla="*/ 25958 h 26400"/>
                  <a:gd name="connsiteX3" fmla="*/ 295 w 3834"/>
                  <a:gd name="connsiteY3" fmla="*/ 26401 h 26400"/>
                  <a:gd name="connsiteX4" fmla="*/ 885 w 3834"/>
                  <a:gd name="connsiteY4" fmla="*/ 26401 h 26400"/>
                  <a:gd name="connsiteX5" fmla="*/ 1327 w 3834"/>
                  <a:gd name="connsiteY5" fmla="*/ 25811 h 26400"/>
                  <a:gd name="connsiteX6" fmla="*/ 1327 w 3834"/>
                  <a:gd name="connsiteY6" fmla="*/ 24778 h 26400"/>
                  <a:gd name="connsiteX7" fmla="*/ 442 w 3834"/>
                  <a:gd name="connsiteY7" fmla="*/ 24778 h 26400"/>
                  <a:gd name="connsiteX8" fmla="*/ 3540 w 3834"/>
                  <a:gd name="connsiteY8" fmla="*/ 0 h 26400"/>
                  <a:gd name="connsiteX9" fmla="*/ 3245 w 3834"/>
                  <a:gd name="connsiteY9" fmla="*/ 295 h 26400"/>
                  <a:gd name="connsiteX10" fmla="*/ 2950 w 3834"/>
                  <a:gd name="connsiteY10" fmla="*/ 885 h 26400"/>
                  <a:gd name="connsiteX11" fmla="*/ 2655 w 3834"/>
                  <a:gd name="connsiteY11" fmla="*/ 1475 h 26400"/>
                  <a:gd name="connsiteX12" fmla="*/ 2655 w 3834"/>
                  <a:gd name="connsiteY12" fmla="*/ 2212 h 26400"/>
                  <a:gd name="connsiteX13" fmla="*/ 3540 w 3834"/>
                  <a:gd name="connsiteY13" fmla="*/ 2212 h 26400"/>
                  <a:gd name="connsiteX14" fmla="*/ 3540 w 3834"/>
                  <a:gd name="connsiteY14" fmla="*/ 1475 h 26400"/>
                  <a:gd name="connsiteX15" fmla="*/ 3835 w 3834"/>
                  <a:gd name="connsiteY15" fmla="*/ 885 h 26400"/>
                  <a:gd name="connsiteX16" fmla="*/ 3835 w 3834"/>
                  <a:gd name="connsiteY16" fmla="*/ 0 h 26400"/>
                  <a:gd name="connsiteX17" fmla="*/ 3835 w 3834"/>
                  <a:gd name="connsiteY17" fmla="*/ 0 h 2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34" h="26400">
                    <a:moveTo>
                      <a:pt x="442" y="24926"/>
                    </a:moveTo>
                    <a:lnTo>
                      <a:pt x="0" y="25369"/>
                    </a:lnTo>
                    <a:lnTo>
                      <a:pt x="0" y="25958"/>
                    </a:lnTo>
                    <a:lnTo>
                      <a:pt x="295" y="26401"/>
                    </a:lnTo>
                    <a:lnTo>
                      <a:pt x="885" y="26401"/>
                    </a:lnTo>
                    <a:lnTo>
                      <a:pt x="1327" y="25811"/>
                    </a:lnTo>
                    <a:lnTo>
                      <a:pt x="1327" y="24778"/>
                    </a:lnTo>
                    <a:lnTo>
                      <a:pt x="442" y="24778"/>
                    </a:lnTo>
                    <a:close/>
                    <a:moveTo>
                      <a:pt x="3540" y="0"/>
                    </a:moveTo>
                    <a:lnTo>
                      <a:pt x="3245" y="295"/>
                    </a:lnTo>
                    <a:lnTo>
                      <a:pt x="2950" y="885"/>
                    </a:lnTo>
                    <a:lnTo>
                      <a:pt x="2655" y="1475"/>
                    </a:lnTo>
                    <a:lnTo>
                      <a:pt x="2655" y="2212"/>
                    </a:lnTo>
                    <a:lnTo>
                      <a:pt x="3540" y="2212"/>
                    </a:lnTo>
                    <a:lnTo>
                      <a:pt x="3540" y="1475"/>
                    </a:lnTo>
                    <a:lnTo>
                      <a:pt x="3835" y="885"/>
                    </a:lnTo>
                    <a:lnTo>
                      <a:pt x="3835" y="0"/>
                    </a:lnTo>
                    <a:lnTo>
                      <a:pt x="3835" y="0"/>
                    </a:lnTo>
                    <a:close/>
                  </a:path>
                </a:pathLst>
              </a:custGeom>
              <a:grpFill/>
              <a:ln w="14735" cap="flat">
                <a:solidFill>
                  <a:schemeClr val="bg2">
                    <a:lumMod val="90000"/>
                  </a:schemeClr>
                </a:solidFill>
                <a:prstDash val="solid"/>
                <a:miter/>
              </a:ln>
            </p:spPr>
            <p:txBody>
              <a:bodyPr rtlCol="0" anchor="ctr"/>
              <a:lstStyle/>
              <a:p>
                <a:endParaRPr lang="en-GB"/>
              </a:p>
            </p:txBody>
          </p:sp>
          <p:sp>
            <p:nvSpPr>
              <p:cNvPr id="109" name="Freeform: Shape 108">
                <a:extLst>
                  <a:ext uri="{FF2B5EF4-FFF2-40B4-BE49-F238E27FC236}">
                    <a16:creationId xmlns:a16="http://schemas.microsoft.com/office/drawing/2014/main" id="{52088DCF-965A-2FD3-241F-617533FF2629}"/>
                  </a:ext>
                </a:extLst>
              </p:cNvPr>
              <p:cNvSpPr/>
              <p:nvPr/>
            </p:nvSpPr>
            <p:spPr>
              <a:xfrm>
                <a:off x="7286254" y="4820516"/>
                <a:ext cx="12389" cy="14159"/>
              </a:xfrm>
              <a:custGeom>
                <a:avLst/>
                <a:gdLst>
                  <a:gd name="connsiteX0" fmla="*/ 10914 w 12389"/>
                  <a:gd name="connsiteY0" fmla="*/ 2950 h 14159"/>
                  <a:gd name="connsiteX1" fmla="*/ 8849 w 12389"/>
                  <a:gd name="connsiteY1" fmla="*/ 0 h 14159"/>
                  <a:gd name="connsiteX2" fmla="*/ 6637 w 12389"/>
                  <a:gd name="connsiteY2" fmla="*/ 147 h 14159"/>
                  <a:gd name="connsiteX3" fmla="*/ 5162 w 12389"/>
                  <a:gd name="connsiteY3" fmla="*/ 1770 h 14159"/>
                  <a:gd name="connsiteX4" fmla="*/ 4277 w 12389"/>
                  <a:gd name="connsiteY4" fmla="*/ 4130 h 14159"/>
                  <a:gd name="connsiteX5" fmla="*/ 2507 w 12389"/>
                  <a:gd name="connsiteY5" fmla="*/ 5162 h 14159"/>
                  <a:gd name="connsiteX6" fmla="*/ 1770 w 12389"/>
                  <a:gd name="connsiteY6" fmla="*/ 6342 h 14159"/>
                  <a:gd name="connsiteX7" fmla="*/ 1032 w 12389"/>
                  <a:gd name="connsiteY7" fmla="*/ 9292 h 14159"/>
                  <a:gd name="connsiteX8" fmla="*/ 1180 w 12389"/>
                  <a:gd name="connsiteY8" fmla="*/ 11209 h 14159"/>
                  <a:gd name="connsiteX9" fmla="*/ 0 w 12389"/>
                  <a:gd name="connsiteY9" fmla="*/ 11799 h 14159"/>
                  <a:gd name="connsiteX10" fmla="*/ 147 w 12389"/>
                  <a:gd name="connsiteY10" fmla="*/ 12389 h 14159"/>
                  <a:gd name="connsiteX11" fmla="*/ 1622 w 12389"/>
                  <a:gd name="connsiteY11" fmla="*/ 13864 h 14159"/>
                  <a:gd name="connsiteX12" fmla="*/ 5309 w 12389"/>
                  <a:gd name="connsiteY12" fmla="*/ 14159 h 14159"/>
                  <a:gd name="connsiteX13" fmla="*/ 8702 w 12389"/>
                  <a:gd name="connsiteY13" fmla="*/ 13422 h 14159"/>
                  <a:gd name="connsiteX14" fmla="*/ 10029 w 12389"/>
                  <a:gd name="connsiteY14" fmla="*/ 11947 h 14159"/>
                  <a:gd name="connsiteX15" fmla="*/ 10619 w 12389"/>
                  <a:gd name="connsiteY15" fmla="*/ 10177 h 14159"/>
                  <a:gd name="connsiteX16" fmla="*/ 12094 w 12389"/>
                  <a:gd name="connsiteY16" fmla="*/ 9144 h 14159"/>
                  <a:gd name="connsiteX17" fmla="*/ 12389 w 12389"/>
                  <a:gd name="connsiteY17" fmla="*/ 6047 h 14159"/>
                  <a:gd name="connsiteX18" fmla="*/ 10914 w 12389"/>
                  <a:gd name="connsiteY18" fmla="*/ 2950 h 1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9" h="14159">
                    <a:moveTo>
                      <a:pt x="10914" y="2950"/>
                    </a:moveTo>
                    <a:lnTo>
                      <a:pt x="8849" y="0"/>
                    </a:lnTo>
                    <a:lnTo>
                      <a:pt x="6637" y="147"/>
                    </a:lnTo>
                    <a:lnTo>
                      <a:pt x="5162" y="1770"/>
                    </a:lnTo>
                    <a:lnTo>
                      <a:pt x="4277" y="4130"/>
                    </a:lnTo>
                    <a:lnTo>
                      <a:pt x="2507" y="5162"/>
                    </a:lnTo>
                    <a:lnTo>
                      <a:pt x="1770" y="6342"/>
                    </a:lnTo>
                    <a:lnTo>
                      <a:pt x="1032" y="9292"/>
                    </a:lnTo>
                    <a:lnTo>
                      <a:pt x="1180" y="11209"/>
                    </a:lnTo>
                    <a:lnTo>
                      <a:pt x="0" y="11799"/>
                    </a:lnTo>
                    <a:lnTo>
                      <a:pt x="147" y="12389"/>
                    </a:lnTo>
                    <a:lnTo>
                      <a:pt x="1622" y="13864"/>
                    </a:lnTo>
                    <a:lnTo>
                      <a:pt x="5309" y="14159"/>
                    </a:lnTo>
                    <a:lnTo>
                      <a:pt x="8702" y="13422"/>
                    </a:lnTo>
                    <a:lnTo>
                      <a:pt x="10029" y="11947"/>
                    </a:lnTo>
                    <a:lnTo>
                      <a:pt x="10619" y="10177"/>
                    </a:lnTo>
                    <a:lnTo>
                      <a:pt x="12094" y="9144"/>
                    </a:lnTo>
                    <a:lnTo>
                      <a:pt x="12389" y="6047"/>
                    </a:lnTo>
                    <a:lnTo>
                      <a:pt x="10914" y="2950"/>
                    </a:lnTo>
                    <a:close/>
                  </a:path>
                </a:pathLst>
              </a:custGeom>
              <a:grpFill/>
              <a:ln w="3175" cap="flat">
                <a:solidFill>
                  <a:schemeClr val="bg2">
                    <a:lumMod val="90000"/>
                  </a:schemeClr>
                </a:solidFill>
                <a:prstDash val="solid"/>
                <a:miter/>
              </a:ln>
            </p:spPr>
            <p:txBody>
              <a:bodyPr rtlCol="0" anchor="ctr"/>
              <a:lstStyle/>
              <a:p>
                <a:endParaRPr lang="en-GB"/>
              </a:p>
            </p:txBody>
          </p:sp>
          <p:sp>
            <p:nvSpPr>
              <p:cNvPr id="110" name="Freeform: Shape 109">
                <a:extLst>
                  <a:ext uri="{FF2B5EF4-FFF2-40B4-BE49-F238E27FC236}">
                    <a16:creationId xmlns:a16="http://schemas.microsoft.com/office/drawing/2014/main" id="{DAE9FC26-0A23-A393-AD6C-BCF074C15F96}"/>
                  </a:ext>
                </a:extLst>
              </p:cNvPr>
              <p:cNvSpPr/>
              <p:nvPr/>
            </p:nvSpPr>
            <p:spPr>
              <a:xfrm>
                <a:off x="6158978" y="3314778"/>
                <a:ext cx="10029" cy="7521"/>
              </a:xfrm>
              <a:custGeom>
                <a:avLst/>
                <a:gdLst>
                  <a:gd name="connsiteX0" fmla="*/ 2213 w 10029"/>
                  <a:gd name="connsiteY0" fmla="*/ 0 h 7521"/>
                  <a:gd name="connsiteX1" fmla="*/ 0 w 10029"/>
                  <a:gd name="connsiteY1" fmla="*/ 442 h 7521"/>
                  <a:gd name="connsiteX2" fmla="*/ 295 w 10029"/>
                  <a:gd name="connsiteY2" fmla="*/ 1032 h 7521"/>
                  <a:gd name="connsiteX3" fmla="*/ 1917 w 10029"/>
                  <a:gd name="connsiteY3" fmla="*/ 1917 h 7521"/>
                  <a:gd name="connsiteX4" fmla="*/ 3540 w 10029"/>
                  <a:gd name="connsiteY4" fmla="*/ 1475 h 7521"/>
                  <a:gd name="connsiteX5" fmla="*/ 3540 w 10029"/>
                  <a:gd name="connsiteY5" fmla="*/ 1180 h 7521"/>
                  <a:gd name="connsiteX6" fmla="*/ 3245 w 10029"/>
                  <a:gd name="connsiteY6" fmla="*/ 442 h 7521"/>
                  <a:gd name="connsiteX7" fmla="*/ 2213 w 10029"/>
                  <a:gd name="connsiteY7" fmla="*/ 0 h 7521"/>
                  <a:gd name="connsiteX8" fmla="*/ 9292 w 10029"/>
                  <a:gd name="connsiteY8" fmla="*/ 5605 h 7521"/>
                  <a:gd name="connsiteX9" fmla="*/ 6932 w 10029"/>
                  <a:gd name="connsiteY9" fmla="*/ 3540 h 7521"/>
                  <a:gd name="connsiteX10" fmla="*/ 4425 w 10029"/>
                  <a:gd name="connsiteY10" fmla="*/ 2950 h 7521"/>
                  <a:gd name="connsiteX11" fmla="*/ 4425 w 10029"/>
                  <a:gd name="connsiteY11" fmla="*/ 6047 h 7521"/>
                  <a:gd name="connsiteX12" fmla="*/ 6637 w 10029"/>
                  <a:gd name="connsiteY12" fmla="*/ 7522 h 7521"/>
                  <a:gd name="connsiteX13" fmla="*/ 9145 w 10029"/>
                  <a:gd name="connsiteY13" fmla="*/ 7522 h 7521"/>
                  <a:gd name="connsiteX14" fmla="*/ 10030 w 10029"/>
                  <a:gd name="connsiteY14" fmla="*/ 6637 h 7521"/>
                  <a:gd name="connsiteX15" fmla="*/ 9292 w 10029"/>
                  <a:gd name="connsiteY15" fmla="*/ 5605 h 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29" h="7521">
                    <a:moveTo>
                      <a:pt x="2213" y="0"/>
                    </a:moveTo>
                    <a:lnTo>
                      <a:pt x="0" y="442"/>
                    </a:lnTo>
                    <a:lnTo>
                      <a:pt x="295" y="1032"/>
                    </a:lnTo>
                    <a:lnTo>
                      <a:pt x="1917" y="1917"/>
                    </a:lnTo>
                    <a:lnTo>
                      <a:pt x="3540" y="1475"/>
                    </a:lnTo>
                    <a:lnTo>
                      <a:pt x="3540" y="1180"/>
                    </a:lnTo>
                    <a:lnTo>
                      <a:pt x="3245" y="442"/>
                    </a:lnTo>
                    <a:lnTo>
                      <a:pt x="2213" y="0"/>
                    </a:lnTo>
                    <a:close/>
                    <a:moveTo>
                      <a:pt x="9292" y="5605"/>
                    </a:moveTo>
                    <a:lnTo>
                      <a:pt x="6932" y="3540"/>
                    </a:lnTo>
                    <a:lnTo>
                      <a:pt x="4425" y="2950"/>
                    </a:lnTo>
                    <a:lnTo>
                      <a:pt x="4425" y="6047"/>
                    </a:lnTo>
                    <a:lnTo>
                      <a:pt x="6637" y="7522"/>
                    </a:lnTo>
                    <a:lnTo>
                      <a:pt x="9145" y="7522"/>
                    </a:lnTo>
                    <a:lnTo>
                      <a:pt x="10030" y="6637"/>
                    </a:lnTo>
                    <a:lnTo>
                      <a:pt x="9292" y="5605"/>
                    </a:lnTo>
                    <a:close/>
                  </a:path>
                </a:pathLst>
              </a:custGeom>
              <a:grpFill/>
              <a:ln w="14735" cap="flat">
                <a:solidFill>
                  <a:schemeClr val="bg2">
                    <a:lumMod val="90000"/>
                  </a:schemeClr>
                </a:solidFill>
                <a:prstDash val="solid"/>
                <a:miter/>
              </a:ln>
            </p:spPr>
            <p:txBody>
              <a:bodyPr rtlCol="0" anchor="ctr"/>
              <a:lstStyle/>
              <a:p>
                <a:endParaRPr lang="en-GB"/>
              </a:p>
            </p:txBody>
          </p:sp>
          <p:sp>
            <p:nvSpPr>
              <p:cNvPr id="111" name="Freeform: Shape 110">
                <a:extLst>
                  <a:ext uri="{FF2B5EF4-FFF2-40B4-BE49-F238E27FC236}">
                    <a16:creationId xmlns:a16="http://schemas.microsoft.com/office/drawing/2014/main" id="{9168F3C2-A41D-FDA7-D7EE-20669D44E9A9}"/>
                  </a:ext>
                </a:extLst>
              </p:cNvPr>
              <p:cNvSpPr/>
              <p:nvPr/>
            </p:nvSpPr>
            <p:spPr>
              <a:xfrm>
                <a:off x="4162537" y="3854153"/>
                <a:ext cx="1917" cy="3392"/>
              </a:xfrm>
              <a:custGeom>
                <a:avLst/>
                <a:gdLst>
                  <a:gd name="connsiteX0" fmla="*/ 1180 w 1917"/>
                  <a:gd name="connsiteY0" fmla="*/ 0 h 3392"/>
                  <a:gd name="connsiteX1" fmla="*/ 885 w 1917"/>
                  <a:gd name="connsiteY1" fmla="*/ 0 h 3392"/>
                  <a:gd name="connsiteX2" fmla="*/ 0 w 1917"/>
                  <a:gd name="connsiteY2" fmla="*/ 1475 h 3392"/>
                  <a:gd name="connsiteX3" fmla="*/ 0 w 1917"/>
                  <a:gd name="connsiteY3" fmla="*/ 2802 h 3392"/>
                  <a:gd name="connsiteX4" fmla="*/ 1770 w 1917"/>
                  <a:gd name="connsiteY4" fmla="*/ 3392 h 3392"/>
                  <a:gd name="connsiteX5" fmla="*/ 1917 w 1917"/>
                  <a:gd name="connsiteY5" fmla="*/ 1770 h 3392"/>
                  <a:gd name="connsiteX6" fmla="*/ 1180 w 1917"/>
                  <a:gd name="connsiteY6" fmla="*/ 0 h 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3392">
                    <a:moveTo>
                      <a:pt x="1180" y="0"/>
                    </a:moveTo>
                    <a:lnTo>
                      <a:pt x="885" y="0"/>
                    </a:lnTo>
                    <a:lnTo>
                      <a:pt x="0" y="1475"/>
                    </a:lnTo>
                    <a:lnTo>
                      <a:pt x="0" y="2802"/>
                    </a:lnTo>
                    <a:lnTo>
                      <a:pt x="1770" y="3392"/>
                    </a:lnTo>
                    <a:lnTo>
                      <a:pt x="1917" y="1770"/>
                    </a:lnTo>
                    <a:lnTo>
                      <a:pt x="1180" y="0"/>
                    </a:lnTo>
                    <a:close/>
                  </a:path>
                </a:pathLst>
              </a:custGeom>
              <a:grpFill/>
              <a:ln w="3175" cap="flat">
                <a:solidFill>
                  <a:schemeClr val="bg2">
                    <a:lumMod val="90000"/>
                  </a:schemeClr>
                </a:solidFill>
                <a:prstDash val="solid"/>
                <a:miter/>
              </a:ln>
            </p:spPr>
            <p:txBody>
              <a:bodyPr rtlCol="0" anchor="ctr"/>
              <a:lstStyle/>
              <a:p>
                <a:endParaRPr lang="en-GB"/>
              </a:p>
            </p:txBody>
          </p:sp>
          <p:sp>
            <p:nvSpPr>
              <p:cNvPr id="112" name="Freeform: Shape 111">
                <a:extLst>
                  <a:ext uri="{FF2B5EF4-FFF2-40B4-BE49-F238E27FC236}">
                    <a16:creationId xmlns:a16="http://schemas.microsoft.com/office/drawing/2014/main" id="{462D263E-23AC-A159-4F3F-5561F4B20133}"/>
                  </a:ext>
                </a:extLst>
              </p:cNvPr>
              <p:cNvSpPr/>
              <p:nvPr/>
            </p:nvSpPr>
            <p:spPr>
              <a:xfrm>
                <a:off x="5343646" y="3568020"/>
                <a:ext cx="318728" cy="340999"/>
              </a:xfrm>
              <a:custGeom>
                <a:avLst/>
                <a:gdLst>
                  <a:gd name="connsiteX0" fmla="*/ 289083 w 318728"/>
                  <a:gd name="connsiteY0" fmla="*/ 63864 h 340999"/>
                  <a:gd name="connsiteX1" fmla="*/ 318729 w 318728"/>
                  <a:gd name="connsiteY1" fmla="*/ 63864 h 340999"/>
                  <a:gd name="connsiteX2" fmla="*/ 312829 w 318728"/>
                  <a:gd name="connsiteY2" fmla="*/ 60029 h 340999"/>
                  <a:gd name="connsiteX3" fmla="*/ 306929 w 318728"/>
                  <a:gd name="connsiteY3" fmla="*/ 56194 h 340999"/>
                  <a:gd name="connsiteX4" fmla="*/ 300587 w 318728"/>
                  <a:gd name="connsiteY4" fmla="*/ 52064 h 340999"/>
                  <a:gd name="connsiteX5" fmla="*/ 296458 w 318728"/>
                  <a:gd name="connsiteY5" fmla="*/ 49557 h 340999"/>
                  <a:gd name="connsiteX6" fmla="*/ 291591 w 318728"/>
                  <a:gd name="connsiteY6" fmla="*/ 46460 h 340999"/>
                  <a:gd name="connsiteX7" fmla="*/ 286723 w 318728"/>
                  <a:gd name="connsiteY7" fmla="*/ 43362 h 340999"/>
                  <a:gd name="connsiteX8" fmla="*/ 281856 w 318728"/>
                  <a:gd name="connsiteY8" fmla="*/ 40265 h 340999"/>
                  <a:gd name="connsiteX9" fmla="*/ 276989 w 318728"/>
                  <a:gd name="connsiteY9" fmla="*/ 37168 h 340999"/>
                  <a:gd name="connsiteX10" fmla="*/ 272122 w 318728"/>
                  <a:gd name="connsiteY10" fmla="*/ 34070 h 340999"/>
                  <a:gd name="connsiteX11" fmla="*/ 267254 w 318728"/>
                  <a:gd name="connsiteY11" fmla="*/ 30973 h 340999"/>
                  <a:gd name="connsiteX12" fmla="*/ 262387 w 318728"/>
                  <a:gd name="connsiteY12" fmla="*/ 27876 h 340999"/>
                  <a:gd name="connsiteX13" fmla="*/ 257520 w 318728"/>
                  <a:gd name="connsiteY13" fmla="*/ 24778 h 340999"/>
                  <a:gd name="connsiteX14" fmla="*/ 252653 w 318728"/>
                  <a:gd name="connsiteY14" fmla="*/ 21681 h 340999"/>
                  <a:gd name="connsiteX15" fmla="*/ 247786 w 318728"/>
                  <a:gd name="connsiteY15" fmla="*/ 18584 h 340999"/>
                  <a:gd name="connsiteX16" fmla="*/ 242918 w 318728"/>
                  <a:gd name="connsiteY16" fmla="*/ 15487 h 340999"/>
                  <a:gd name="connsiteX17" fmla="*/ 238051 w 318728"/>
                  <a:gd name="connsiteY17" fmla="*/ 12389 h 340999"/>
                  <a:gd name="connsiteX18" fmla="*/ 233184 w 318728"/>
                  <a:gd name="connsiteY18" fmla="*/ 9292 h 340999"/>
                  <a:gd name="connsiteX19" fmla="*/ 228317 w 318728"/>
                  <a:gd name="connsiteY19" fmla="*/ 6195 h 340999"/>
                  <a:gd name="connsiteX20" fmla="*/ 223450 w 318728"/>
                  <a:gd name="connsiteY20" fmla="*/ 3097 h 340999"/>
                  <a:gd name="connsiteX21" fmla="*/ 218582 w 318728"/>
                  <a:gd name="connsiteY21" fmla="*/ 0 h 340999"/>
                  <a:gd name="connsiteX22" fmla="*/ 218582 w 318728"/>
                  <a:gd name="connsiteY22" fmla="*/ 35988 h 340999"/>
                  <a:gd name="connsiteX23" fmla="*/ 131562 w 318728"/>
                  <a:gd name="connsiteY23" fmla="*/ 35988 h 340999"/>
                  <a:gd name="connsiteX24" fmla="*/ 131562 w 318728"/>
                  <a:gd name="connsiteY24" fmla="*/ 105899 h 340999"/>
                  <a:gd name="connsiteX25" fmla="*/ 129793 w 318728"/>
                  <a:gd name="connsiteY25" fmla="*/ 106784 h 340999"/>
                  <a:gd name="connsiteX26" fmla="*/ 126105 w 318728"/>
                  <a:gd name="connsiteY26" fmla="*/ 108406 h 340999"/>
                  <a:gd name="connsiteX27" fmla="*/ 122270 w 318728"/>
                  <a:gd name="connsiteY27" fmla="*/ 110028 h 340999"/>
                  <a:gd name="connsiteX28" fmla="*/ 117403 w 318728"/>
                  <a:gd name="connsiteY28" fmla="*/ 110766 h 340999"/>
                  <a:gd name="connsiteX29" fmla="*/ 115781 w 318728"/>
                  <a:gd name="connsiteY29" fmla="*/ 111356 h 340999"/>
                  <a:gd name="connsiteX30" fmla="*/ 112684 w 318728"/>
                  <a:gd name="connsiteY30" fmla="*/ 113568 h 340999"/>
                  <a:gd name="connsiteX31" fmla="*/ 108554 w 318728"/>
                  <a:gd name="connsiteY31" fmla="*/ 116371 h 340999"/>
                  <a:gd name="connsiteX32" fmla="*/ 105014 w 318728"/>
                  <a:gd name="connsiteY32" fmla="*/ 118878 h 340999"/>
                  <a:gd name="connsiteX33" fmla="*/ 102654 w 318728"/>
                  <a:gd name="connsiteY33" fmla="*/ 122123 h 340999"/>
                  <a:gd name="connsiteX34" fmla="*/ 101769 w 318728"/>
                  <a:gd name="connsiteY34" fmla="*/ 123893 h 340999"/>
                  <a:gd name="connsiteX35" fmla="*/ 101474 w 318728"/>
                  <a:gd name="connsiteY35" fmla="*/ 125662 h 340999"/>
                  <a:gd name="connsiteX36" fmla="*/ 101769 w 318728"/>
                  <a:gd name="connsiteY36" fmla="*/ 127432 h 340999"/>
                  <a:gd name="connsiteX37" fmla="*/ 103097 w 318728"/>
                  <a:gd name="connsiteY37" fmla="*/ 130972 h 340999"/>
                  <a:gd name="connsiteX38" fmla="*/ 103392 w 318728"/>
                  <a:gd name="connsiteY38" fmla="*/ 132742 h 340999"/>
                  <a:gd name="connsiteX39" fmla="*/ 103392 w 318728"/>
                  <a:gd name="connsiteY39" fmla="*/ 135839 h 340999"/>
                  <a:gd name="connsiteX40" fmla="*/ 103834 w 318728"/>
                  <a:gd name="connsiteY40" fmla="*/ 139232 h 340999"/>
                  <a:gd name="connsiteX41" fmla="*/ 104129 w 318728"/>
                  <a:gd name="connsiteY41" fmla="*/ 142771 h 340999"/>
                  <a:gd name="connsiteX42" fmla="*/ 104424 w 318728"/>
                  <a:gd name="connsiteY42" fmla="*/ 146311 h 340999"/>
                  <a:gd name="connsiteX43" fmla="*/ 104719 w 318728"/>
                  <a:gd name="connsiteY43" fmla="*/ 150146 h 340999"/>
                  <a:gd name="connsiteX44" fmla="*/ 105014 w 318728"/>
                  <a:gd name="connsiteY44" fmla="*/ 153981 h 340999"/>
                  <a:gd name="connsiteX45" fmla="*/ 105309 w 318728"/>
                  <a:gd name="connsiteY45" fmla="*/ 157816 h 340999"/>
                  <a:gd name="connsiteX46" fmla="*/ 105309 w 318728"/>
                  <a:gd name="connsiteY46" fmla="*/ 160618 h 340999"/>
                  <a:gd name="connsiteX47" fmla="*/ 105751 w 318728"/>
                  <a:gd name="connsiteY47" fmla="*/ 164158 h 340999"/>
                  <a:gd name="connsiteX48" fmla="*/ 2508 w 318728"/>
                  <a:gd name="connsiteY48" fmla="*/ 164158 h 340999"/>
                  <a:gd name="connsiteX49" fmla="*/ 1475 w 318728"/>
                  <a:gd name="connsiteY49" fmla="*/ 169320 h 340999"/>
                  <a:gd name="connsiteX50" fmla="*/ 590 w 318728"/>
                  <a:gd name="connsiteY50" fmla="*/ 173007 h 340999"/>
                  <a:gd name="connsiteX51" fmla="*/ 0 w 318728"/>
                  <a:gd name="connsiteY51" fmla="*/ 175957 h 340999"/>
                  <a:gd name="connsiteX52" fmla="*/ 442 w 318728"/>
                  <a:gd name="connsiteY52" fmla="*/ 178464 h 340999"/>
                  <a:gd name="connsiteX53" fmla="*/ 1770 w 318728"/>
                  <a:gd name="connsiteY53" fmla="*/ 172122 h 340999"/>
                  <a:gd name="connsiteX54" fmla="*/ 2508 w 318728"/>
                  <a:gd name="connsiteY54" fmla="*/ 171090 h 340999"/>
                  <a:gd name="connsiteX55" fmla="*/ 3687 w 318728"/>
                  <a:gd name="connsiteY55" fmla="*/ 170057 h 340999"/>
                  <a:gd name="connsiteX56" fmla="*/ 5015 w 318728"/>
                  <a:gd name="connsiteY56" fmla="*/ 170795 h 340999"/>
                  <a:gd name="connsiteX57" fmla="*/ 8850 w 318728"/>
                  <a:gd name="connsiteY57" fmla="*/ 178464 h 340999"/>
                  <a:gd name="connsiteX58" fmla="*/ 11652 w 318728"/>
                  <a:gd name="connsiteY58" fmla="*/ 183184 h 340999"/>
                  <a:gd name="connsiteX59" fmla="*/ 13275 w 318728"/>
                  <a:gd name="connsiteY59" fmla="*/ 184069 h 340999"/>
                  <a:gd name="connsiteX60" fmla="*/ 14012 w 318728"/>
                  <a:gd name="connsiteY60" fmla="*/ 182742 h 340999"/>
                  <a:gd name="connsiteX61" fmla="*/ 14012 w 318728"/>
                  <a:gd name="connsiteY61" fmla="*/ 181267 h 340999"/>
                  <a:gd name="connsiteX62" fmla="*/ 15487 w 318728"/>
                  <a:gd name="connsiteY62" fmla="*/ 181857 h 340999"/>
                  <a:gd name="connsiteX63" fmla="*/ 16814 w 318728"/>
                  <a:gd name="connsiteY63" fmla="*/ 182889 h 340999"/>
                  <a:gd name="connsiteX64" fmla="*/ 19321 w 318728"/>
                  <a:gd name="connsiteY64" fmla="*/ 189231 h 340999"/>
                  <a:gd name="connsiteX65" fmla="*/ 22566 w 318728"/>
                  <a:gd name="connsiteY65" fmla="*/ 194246 h 340999"/>
                  <a:gd name="connsiteX66" fmla="*/ 21829 w 318728"/>
                  <a:gd name="connsiteY66" fmla="*/ 196606 h 340999"/>
                  <a:gd name="connsiteX67" fmla="*/ 21829 w 318728"/>
                  <a:gd name="connsiteY67" fmla="*/ 200441 h 340999"/>
                  <a:gd name="connsiteX68" fmla="*/ 20796 w 318728"/>
                  <a:gd name="connsiteY68" fmla="*/ 206193 h 340999"/>
                  <a:gd name="connsiteX69" fmla="*/ 16519 w 318728"/>
                  <a:gd name="connsiteY69" fmla="*/ 214600 h 340999"/>
                  <a:gd name="connsiteX70" fmla="*/ 20206 w 318728"/>
                  <a:gd name="connsiteY70" fmla="*/ 213567 h 340999"/>
                  <a:gd name="connsiteX71" fmla="*/ 18436 w 318728"/>
                  <a:gd name="connsiteY71" fmla="*/ 216370 h 340999"/>
                  <a:gd name="connsiteX72" fmla="*/ 15782 w 318728"/>
                  <a:gd name="connsiteY72" fmla="*/ 216960 h 340999"/>
                  <a:gd name="connsiteX73" fmla="*/ 14749 w 318728"/>
                  <a:gd name="connsiteY73" fmla="*/ 217697 h 340999"/>
                  <a:gd name="connsiteX74" fmla="*/ 15782 w 318728"/>
                  <a:gd name="connsiteY74" fmla="*/ 219762 h 340999"/>
                  <a:gd name="connsiteX75" fmla="*/ 20206 w 318728"/>
                  <a:gd name="connsiteY75" fmla="*/ 223302 h 340999"/>
                  <a:gd name="connsiteX76" fmla="*/ 22566 w 318728"/>
                  <a:gd name="connsiteY76" fmla="*/ 227284 h 340999"/>
                  <a:gd name="connsiteX77" fmla="*/ 24189 w 318728"/>
                  <a:gd name="connsiteY77" fmla="*/ 234953 h 340999"/>
                  <a:gd name="connsiteX78" fmla="*/ 25959 w 318728"/>
                  <a:gd name="connsiteY78" fmla="*/ 240263 h 340999"/>
                  <a:gd name="connsiteX79" fmla="*/ 26991 w 318728"/>
                  <a:gd name="connsiteY79" fmla="*/ 248228 h 340999"/>
                  <a:gd name="connsiteX80" fmla="*/ 27434 w 318728"/>
                  <a:gd name="connsiteY80" fmla="*/ 257225 h 340999"/>
                  <a:gd name="connsiteX81" fmla="*/ 26106 w 318728"/>
                  <a:gd name="connsiteY81" fmla="*/ 266369 h 340999"/>
                  <a:gd name="connsiteX82" fmla="*/ 22714 w 318728"/>
                  <a:gd name="connsiteY82" fmla="*/ 275809 h 340999"/>
                  <a:gd name="connsiteX83" fmla="*/ 19026 w 318728"/>
                  <a:gd name="connsiteY83" fmla="*/ 282888 h 340999"/>
                  <a:gd name="connsiteX84" fmla="*/ 15929 w 318728"/>
                  <a:gd name="connsiteY84" fmla="*/ 291590 h 340999"/>
                  <a:gd name="connsiteX85" fmla="*/ 15487 w 318728"/>
                  <a:gd name="connsiteY85" fmla="*/ 295572 h 340999"/>
                  <a:gd name="connsiteX86" fmla="*/ 14012 w 318728"/>
                  <a:gd name="connsiteY86" fmla="*/ 299997 h 340999"/>
                  <a:gd name="connsiteX87" fmla="*/ 14012 w 318728"/>
                  <a:gd name="connsiteY87" fmla="*/ 311944 h 340999"/>
                  <a:gd name="connsiteX88" fmla="*/ 14897 w 318728"/>
                  <a:gd name="connsiteY88" fmla="*/ 309879 h 340999"/>
                  <a:gd name="connsiteX89" fmla="*/ 15487 w 318728"/>
                  <a:gd name="connsiteY89" fmla="*/ 305159 h 340999"/>
                  <a:gd name="connsiteX90" fmla="*/ 16519 w 318728"/>
                  <a:gd name="connsiteY90" fmla="*/ 302357 h 340999"/>
                  <a:gd name="connsiteX91" fmla="*/ 17404 w 318728"/>
                  <a:gd name="connsiteY91" fmla="*/ 301767 h 340999"/>
                  <a:gd name="connsiteX92" fmla="*/ 18584 w 318728"/>
                  <a:gd name="connsiteY92" fmla="*/ 299555 h 340999"/>
                  <a:gd name="connsiteX93" fmla="*/ 20059 w 318728"/>
                  <a:gd name="connsiteY93" fmla="*/ 295720 h 340999"/>
                  <a:gd name="connsiteX94" fmla="*/ 21681 w 318728"/>
                  <a:gd name="connsiteY94" fmla="*/ 293655 h 340999"/>
                  <a:gd name="connsiteX95" fmla="*/ 23599 w 318728"/>
                  <a:gd name="connsiteY95" fmla="*/ 293212 h 340999"/>
                  <a:gd name="connsiteX96" fmla="*/ 25074 w 318728"/>
                  <a:gd name="connsiteY96" fmla="*/ 293212 h 340999"/>
                  <a:gd name="connsiteX97" fmla="*/ 26106 w 318728"/>
                  <a:gd name="connsiteY97" fmla="*/ 294245 h 340999"/>
                  <a:gd name="connsiteX98" fmla="*/ 29056 w 318728"/>
                  <a:gd name="connsiteY98" fmla="*/ 294687 h 340999"/>
                  <a:gd name="connsiteX99" fmla="*/ 34070 w 318728"/>
                  <a:gd name="connsiteY99" fmla="*/ 294687 h 340999"/>
                  <a:gd name="connsiteX100" fmla="*/ 37905 w 318728"/>
                  <a:gd name="connsiteY100" fmla="*/ 294245 h 340999"/>
                  <a:gd name="connsiteX101" fmla="*/ 40560 w 318728"/>
                  <a:gd name="connsiteY101" fmla="*/ 292918 h 340999"/>
                  <a:gd name="connsiteX102" fmla="*/ 44100 w 318728"/>
                  <a:gd name="connsiteY102" fmla="*/ 292180 h 340999"/>
                  <a:gd name="connsiteX103" fmla="*/ 48525 w 318728"/>
                  <a:gd name="connsiteY103" fmla="*/ 292180 h 340999"/>
                  <a:gd name="connsiteX104" fmla="*/ 50885 w 318728"/>
                  <a:gd name="connsiteY104" fmla="*/ 291590 h 340999"/>
                  <a:gd name="connsiteX105" fmla="*/ 51179 w 318728"/>
                  <a:gd name="connsiteY105" fmla="*/ 290558 h 340999"/>
                  <a:gd name="connsiteX106" fmla="*/ 51770 w 318728"/>
                  <a:gd name="connsiteY106" fmla="*/ 290263 h 340999"/>
                  <a:gd name="connsiteX107" fmla="*/ 52654 w 318728"/>
                  <a:gd name="connsiteY107" fmla="*/ 290705 h 340999"/>
                  <a:gd name="connsiteX108" fmla="*/ 53539 w 318728"/>
                  <a:gd name="connsiteY108" fmla="*/ 290705 h 340999"/>
                  <a:gd name="connsiteX109" fmla="*/ 54424 w 318728"/>
                  <a:gd name="connsiteY109" fmla="*/ 289673 h 340999"/>
                  <a:gd name="connsiteX110" fmla="*/ 55309 w 318728"/>
                  <a:gd name="connsiteY110" fmla="*/ 289673 h 340999"/>
                  <a:gd name="connsiteX111" fmla="*/ 56047 w 318728"/>
                  <a:gd name="connsiteY111" fmla="*/ 290263 h 340999"/>
                  <a:gd name="connsiteX112" fmla="*/ 66371 w 318728"/>
                  <a:gd name="connsiteY112" fmla="*/ 290263 h 340999"/>
                  <a:gd name="connsiteX113" fmla="*/ 72418 w 318728"/>
                  <a:gd name="connsiteY113" fmla="*/ 292180 h 340999"/>
                  <a:gd name="connsiteX114" fmla="*/ 78023 w 318728"/>
                  <a:gd name="connsiteY114" fmla="*/ 296457 h 340999"/>
                  <a:gd name="connsiteX115" fmla="*/ 80973 w 318728"/>
                  <a:gd name="connsiteY115" fmla="*/ 299260 h 340999"/>
                  <a:gd name="connsiteX116" fmla="*/ 80973 w 318728"/>
                  <a:gd name="connsiteY116" fmla="*/ 300735 h 340999"/>
                  <a:gd name="connsiteX117" fmla="*/ 82153 w 318728"/>
                  <a:gd name="connsiteY117" fmla="*/ 302209 h 340999"/>
                  <a:gd name="connsiteX118" fmla="*/ 83775 w 318728"/>
                  <a:gd name="connsiteY118" fmla="*/ 303684 h 340999"/>
                  <a:gd name="connsiteX119" fmla="*/ 85250 w 318728"/>
                  <a:gd name="connsiteY119" fmla="*/ 303980 h 340999"/>
                  <a:gd name="connsiteX120" fmla="*/ 86577 w 318728"/>
                  <a:gd name="connsiteY120" fmla="*/ 303095 h 340999"/>
                  <a:gd name="connsiteX121" fmla="*/ 87610 w 318728"/>
                  <a:gd name="connsiteY121" fmla="*/ 303095 h 340999"/>
                  <a:gd name="connsiteX122" fmla="*/ 88348 w 318728"/>
                  <a:gd name="connsiteY122" fmla="*/ 304274 h 340999"/>
                  <a:gd name="connsiteX123" fmla="*/ 89970 w 318728"/>
                  <a:gd name="connsiteY123" fmla="*/ 304569 h 340999"/>
                  <a:gd name="connsiteX124" fmla="*/ 91740 w 318728"/>
                  <a:gd name="connsiteY124" fmla="*/ 303832 h 340999"/>
                  <a:gd name="connsiteX125" fmla="*/ 93067 w 318728"/>
                  <a:gd name="connsiteY125" fmla="*/ 304127 h 340999"/>
                  <a:gd name="connsiteX126" fmla="*/ 93362 w 318728"/>
                  <a:gd name="connsiteY126" fmla="*/ 304717 h 340999"/>
                  <a:gd name="connsiteX127" fmla="*/ 93657 w 318728"/>
                  <a:gd name="connsiteY127" fmla="*/ 305012 h 340999"/>
                  <a:gd name="connsiteX128" fmla="*/ 94542 w 318728"/>
                  <a:gd name="connsiteY128" fmla="*/ 305012 h 340999"/>
                  <a:gd name="connsiteX129" fmla="*/ 95722 w 318728"/>
                  <a:gd name="connsiteY129" fmla="*/ 306044 h 340999"/>
                  <a:gd name="connsiteX130" fmla="*/ 97344 w 318728"/>
                  <a:gd name="connsiteY130" fmla="*/ 308257 h 340999"/>
                  <a:gd name="connsiteX131" fmla="*/ 98672 w 318728"/>
                  <a:gd name="connsiteY131" fmla="*/ 311501 h 340999"/>
                  <a:gd name="connsiteX132" fmla="*/ 99704 w 318728"/>
                  <a:gd name="connsiteY132" fmla="*/ 315631 h 340999"/>
                  <a:gd name="connsiteX133" fmla="*/ 101032 w 318728"/>
                  <a:gd name="connsiteY133" fmla="*/ 317844 h 340999"/>
                  <a:gd name="connsiteX134" fmla="*/ 102654 w 318728"/>
                  <a:gd name="connsiteY134" fmla="*/ 318139 h 340999"/>
                  <a:gd name="connsiteX135" fmla="*/ 103686 w 318728"/>
                  <a:gd name="connsiteY135" fmla="*/ 319023 h 340999"/>
                  <a:gd name="connsiteX136" fmla="*/ 103686 w 318728"/>
                  <a:gd name="connsiteY136" fmla="*/ 320056 h 340999"/>
                  <a:gd name="connsiteX137" fmla="*/ 104424 w 318728"/>
                  <a:gd name="connsiteY137" fmla="*/ 320646 h 340999"/>
                  <a:gd name="connsiteX138" fmla="*/ 105161 w 318728"/>
                  <a:gd name="connsiteY138" fmla="*/ 320941 h 340999"/>
                  <a:gd name="connsiteX139" fmla="*/ 106636 w 318728"/>
                  <a:gd name="connsiteY139" fmla="*/ 320941 h 340999"/>
                  <a:gd name="connsiteX140" fmla="*/ 108259 w 318728"/>
                  <a:gd name="connsiteY140" fmla="*/ 322121 h 340999"/>
                  <a:gd name="connsiteX141" fmla="*/ 110029 w 318728"/>
                  <a:gd name="connsiteY141" fmla="*/ 325071 h 340999"/>
                  <a:gd name="connsiteX142" fmla="*/ 110324 w 318728"/>
                  <a:gd name="connsiteY142" fmla="*/ 326398 h 340999"/>
                  <a:gd name="connsiteX143" fmla="*/ 110029 w 318728"/>
                  <a:gd name="connsiteY143" fmla="*/ 327136 h 340999"/>
                  <a:gd name="connsiteX144" fmla="*/ 110029 w 318728"/>
                  <a:gd name="connsiteY144" fmla="*/ 327726 h 340999"/>
                  <a:gd name="connsiteX145" fmla="*/ 111356 w 318728"/>
                  <a:gd name="connsiteY145" fmla="*/ 328168 h 340999"/>
                  <a:gd name="connsiteX146" fmla="*/ 112536 w 318728"/>
                  <a:gd name="connsiteY146" fmla="*/ 329200 h 340999"/>
                  <a:gd name="connsiteX147" fmla="*/ 113421 w 318728"/>
                  <a:gd name="connsiteY147" fmla="*/ 330675 h 340999"/>
                  <a:gd name="connsiteX148" fmla="*/ 115338 w 318728"/>
                  <a:gd name="connsiteY148" fmla="*/ 332003 h 340999"/>
                  <a:gd name="connsiteX149" fmla="*/ 118435 w 318728"/>
                  <a:gd name="connsiteY149" fmla="*/ 333183 h 340999"/>
                  <a:gd name="connsiteX150" fmla="*/ 120648 w 318728"/>
                  <a:gd name="connsiteY150" fmla="*/ 334953 h 340999"/>
                  <a:gd name="connsiteX151" fmla="*/ 121976 w 318728"/>
                  <a:gd name="connsiteY151" fmla="*/ 337165 h 340999"/>
                  <a:gd name="connsiteX152" fmla="*/ 124778 w 318728"/>
                  <a:gd name="connsiteY152" fmla="*/ 339082 h 340999"/>
                  <a:gd name="connsiteX153" fmla="*/ 125368 w 318728"/>
                  <a:gd name="connsiteY153" fmla="*/ 339082 h 340999"/>
                  <a:gd name="connsiteX154" fmla="*/ 129940 w 318728"/>
                  <a:gd name="connsiteY154" fmla="*/ 341000 h 340999"/>
                  <a:gd name="connsiteX155" fmla="*/ 130530 w 318728"/>
                  <a:gd name="connsiteY155" fmla="*/ 340410 h 340999"/>
                  <a:gd name="connsiteX156" fmla="*/ 132152 w 318728"/>
                  <a:gd name="connsiteY156" fmla="*/ 339377 h 340999"/>
                  <a:gd name="connsiteX157" fmla="*/ 134217 w 318728"/>
                  <a:gd name="connsiteY157" fmla="*/ 337165 h 340999"/>
                  <a:gd name="connsiteX158" fmla="*/ 135987 w 318728"/>
                  <a:gd name="connsiteY158" fmla="*/ 334363 h 340999"/>
                  <a:gd name="connsiteX159" fmla="*/ 136725 w 318728"/>
                  <a:gd name="connsiteY159" fmla="*/ 330823 h 340999"/>
                  <a:gd name="connsiteX160" fmla="*/ 137020 w 318728"/>
                  <a:gd name="connsiteY160" fmla="*/ 327726 h 340999"/>
                  <a:gd name="connsiteX161" fmla="*/ 137757 w 318728"/>
                  <a:gd name="connsiteY161" fmla="*/ 325071 h 340999"/>
                  <a:gd name="connsiteX162" fmla="*/ 138789 w 318728"/>
                  <a:gd name="connsiteY162" fmla="*/ 322858 h 340999"/>
                  <a:gd name="connsiteX163" fmla="*/ 141002 w 318728"/>
                  <a:gd name="connsiteY163" fmla="*/ 320498 h 340999"/>
                  <a:gd name="connsiteX164" fmla="*/ 143067 w 318728"/>
                  <a:gd name="connsiteY164" fmla="*/ 318876 h 340999"/>
                  <a:gd name="connsiteX165" fmla="*/ 145574 w 318728"/>
                  <a:gd name="connsiteY165" fmla="*/ 317254 h 340999"/>
                  <a:gd name="connsiteX166" fmla="*/ 146754 w 318728"/>
                  <a:gd name="connsiteY166" fmla="*/ 317549 h 340999"/>
                  <a:gd name="connsiteX167" fmla="*/ 149114 w 318728"/>
                  <a:gd name="connsiteY167" fmla="*/ 319909 h 340999"/>
                  <a:gd name="connsiteX168" fmla="*/ 154276 w 318728"/>
                  <a:gd name="connsiteY168" fmla="*/ 324628 h 340999"/>
                  <a:gd name="connsiteX169" fmla="*/ 158553 w 318728"/>
                  <a:gd name="connsiteY169" fmla="*/ 328168 h 340999"/>
                  <a:gd name="connsiteX170" fmla="*/ 160028 w 318728"/>
                  <a:gd name="connsiteY170" fmla="*/ 330085 h 340999"/>
                  <a:gd name="connsiteX171" fmla="*/ 161355 w 318728"/>
                  <a:gd name="connsiteY171" fmla="*/ 330085 h 340999"/>
                  <a:gd name="connsiteX172" fmla="*/ 163421 w 318728"/>
                  <a:gd name="connsiteY172" fmla="*/ 326546 h 340999"/>
                  <a:gd name="connsiteX173" fmla="*/ 165633 w 318728"/>
                  <a:gd name="connsiteY173" fmla="*/ 323596 h 340999"/>
                  <a:gd name="connsiteX174" fmla="*/ 166518 w 318728"/>
                  <a:gd name="connsiteY174" fmla="*/ 322858 h 340999"/>
                  <a:gd name="connsiteX175" fmla="*/ 169320 w 318728"/>
                  <a:gd name="connsiteY175" fmla="*/ 322563 h 340999"/>
                  <a:gd name="connsiteX176" fmla="*/ 173892 w 318728"/>
                  <a:gd name="connsiteY176" fmla="*/ 322563 h 340999"/>
                  <a:gd name="connsiteX177" fmla="*/ 177874 w 318728"/>
                  <a:gd name="connsiteY177" fmla="*/ 323006 h 340999"/>
                  <a:gd name="connsiteX178" fmla="*/ 179645 w 318728"/>
                  <a:gd name="connsiteY178" fmla="*/ 323596 h 340999"/>
                  <a:gd name="connsiteX179" fmla="*/ 181267 w 318728"/>
                  <a:gd name="connsiteY179" fmla="*/ 323891 h 340999"/>
                  <a:gd name="connsiteX180" fmla="*/ 186134 w 318728"/>
                  <a:gd name="connsiteY180" fmla="*/ 324186 h 340999"/>
                  <a:gd name="connsiteX181" fmla="*/ 191001 w 318728"/>
                  <a:gd name="connsiteY181" fmla="*/ 323448 h 340999"/>
                  <a:gd name="connsiteX182" fmla="*/ 195574 w 318728"/>
                  <a:gd name="connsiteY182" fmla="*/ 322563 h 340999"/>
                  <a:gd name="connsiteX183" fmla="*/ 198966 w 318728"/>
                  <a:gd name="connsiteY183" fmla="*/ 321973 h 340999"/>
                  <a:gd name="connsiteX184" fmla="*/ 198966 w 318728"/>
                  <a:gd name="connsiteY184" fmla="*/ 318876 h 340999"/>
                  <a:gd name="connsiteX185" fmla="*/ 199556 w 318728"/>
                  <a:gd name="connsiteY185" fmla="*/ 317549 h 340999"/>
                  <a:gd name="connsiteX186" fmla="*/ 200588 w 318728"/>
                  <a:gd name="connsiteY186" fmla="*/ 316369 h 340999"/>
                  <a:gd name="connsiteX187" fmla="*/ 201473 w 318728"/>
                  <a:gd name="connsiteY187" fmla="*/ 316074 h 340999"/>
                  <a:gd name="connsiteX188" fmla="*/ 201916 w 318728"/>
                  <a:gd name="connsiteY188" fmla="*/ 320056 h 340999"/>
                  <a:gd name="connsiteX189" fmla="*/ 202948 w 318728"/>
                  <a:gd name="connsiteY189" fmla="*/ 320646 h 340999"/>
                  <a:gd name="connsiteX190" fmla="*/ 301767 w 318728"/>
                  <a:gd name="connsiteY190" fmla="*/ 320646 h 340999"/>
                  <a:gd name="connsiteX191" fmla="*/ 303242 w 318728"/>
                  <a:gd name="connsiteY191" fmla="*/ 312976 h 340999"/>
                  <a:gd name="connsiteX192" fmla="*/ 304570 w 318728"/>
                  <a:gd name="connsiteY192" fmla="*/ 305897 h 340999"/>
                  <a:gd name="connsiteX193" fmla="*/ 305750 w 318728"/>
                  <a:gd name="connsiteY193" fmla="*/ 299850 h 340999"/>
                  <a:gd name="connsiteX194" fmla="*/ 301767 w 318728"/>
                  <a:gd name="connsiteY194" fmla="*/ 295572 h 340999"/>
                  <a:gd name="connsiteX195" fmla="*/ 298670 w 318728"/>
                  <a:gd name="connsiteY195" fmla="*/ 292180 h 340999"/>
                  <a:gd name="connsiteX196" fmla="*/ 297933 w 318728"/>
                  <a:gd name="connsiteY196" fmla="*/ 285691 h 340999"/>
                  <a:gd name="connsiteX197" fmla="*/ 297195 w 318728"/>
                  <a:gd name="connsiteY197" fmla="*/ 279053 h 340999"/>
                  <a:gd name="connsiteX198" fmla="*/ 296458 w 318728"/>
                  <a:gd name="connsiteY198" fmla="*/ 272416 h 340999"/>
                  <a:gd name="connsiteX199" fmla="*/ 295720 w 318728"/>
                  <a:gd name="connsiteY199" fmla="*/ 265779 h 340999"/>
                  <a:gd name="connsiteX200" fmla="*/ 294983 w 318728"/>
                  <a:gd name="connsiteY200" fmla="*/ 259142 h 340999"/>
                  <a:gd name="connsiteX201" fmla="*/ 294245 w 318728"/>
                  <a:gd name="connsiteY201" fmla="*/ 252505 h 340999"/>
                  <a:gd name="connsiteX202" fmla="*/ 293508 w 318728"/>
                  <a:gd name="connsiteY202" fmla="*/ 245868 h 340999"/>
                  <a:gd name="connsiteX203" fmla="*/ 292770 w 318728"/>
                  <a:gd name="connsiteY203" fmla="*/ 239231 h 340999"/>
                  <a:gd name="connsiteX204" fmla="*/ 292033 w 318728"/>
                  <a:gd name="connsiteY204" fmla="*/ 232594 h 340999"/>
                  <a:gd name="connsiteX205" fmla="*/ 291295 w 318728"/>
                  <a:gd name="connsiteY205" fmla="*/ 225956 h 340999"/>
                  <a:gd name="connsiteX206" fmla="*/ 290558 w 318728"/>
                  <a:gd name="connsiteY206" fmla="*/ 219319 h 340999"/>
                  <a:gd name="connsiteX207" fmla="*/ 289821 w 318728"/>
                  <a:gd name="connsiteY207" fmla="*/ 212682 h 340999"/>
                  <a:gd name="connsiteX208" fmla="*/ 289083 w 318728"/>
                  <a:gd name="connsiteY208" fmla="*/ 205898 h 340999"/>
                  <a:gd name="connsiteX209" fmla="*/ 288346 w 318728"/>
                  <a:gd name="connsiteY209" fmla="*/ 199113 h 340999"/>
                  <a:gd name="connsiteX210" fmla="*/ 287608 w 318728"/>
                  <a:gd name="connsiteY210" fmla="*/ 192329 h 340999"/>
                  <a:gd name="connsiteX211" fmla="*/ 286871 w 318728"/>
                  <a:gd name="connsiteY211" fmla="*/ 185544 h 340999"/>
                  <a:gd name="connsiteX212" fmla="*/ 286133 w 318728"/>
                  <a:gd name="connsiteY212" fmla="*/ 178759 h 340999"/>
                  <a:gd name="connsiteX213" fmla="*/ 285396 w 318728"/>
                  <a:gd name="connsiteY213" fmla="*/ 171975 h 340999"/>
                  <a:gd name="connsiteX214" fmla="*/ 284658 w 318728"/>
                  <a:gd name="connsiteY214" fmla="*/ 165190 h 340999"/>
                  <a:gd name="connsiteX215" fmla="*/ 283921 w 318728"/>
                  <a:gd name="connsiteY215" fmla="*/ 158405 h 340999"/>
                  <a:gd name="connsiteX216" fmla="*/ 283183 w 318728"/>
                  <a:gd name="connsiteY216" fmla="*/ 151621 h 340999"/>
                  <a:gd name="connsiteX217" fmla="*/ 282446 w 318728"/>
                  <a:gd name="connsiteY217" fmla="*/ 144836 h 340999"/>
                  <a:gd name="connsiteX218" fmla="*/ 281708 w 318728"/>
                  <a:gd name="connsiteY218" fmla="*/ 138052 h 340999"/>
                  <a:gd name="connsiteX219" fmla="*/ 280971 w 318728"/>
                  <a:gd name="connsiteY219" fmla="*/ 131267 h 340999"/>
                  <a:gd name="connsiteX220" fmla="*/ 280233 w 318728"/>
                  <a:gd name="connsiteY220" fmla="*/ 124483 h 340999"/>
                  <a:gd name="connsiteX221" fmla="*/ 279496 w 318728"/>
                  <a:gd name="connsiteY221" fmla="*/ 117698 h 340999"/>
                  <a:gd name="connsiteX222" fmla="*/ 278759 w 318728"/>
                  <a:gd name="connsiteY222" fmla="*/ 110913 h 340999"/>
                  <a:gd name="connsiteX223" fmla="*/ 278021 w 318728"/>
                  <a:gd name="connsiteY223" fmla="*/ 104129 h 340999"/>
                  <a:gd name="connsiteX224" fmla="*/ 277284 w 318728"/>
                  <a:gd name="connsiteY224" fmla="*/ 97344 h 340999"/>
                  <a:gd name="connsiteX225" fmla="*/ 276546 w 318728"/>
                  <a:gd name="connsiteY225" fmla="*/ 90560 h 340999"/>
                  <a:gd name="connsiteX226" fmla="*/ 275809 w 318728"/>
                  <a:gd name="connsiteY226" fmla="*/ 83775 h 340999"/>
                  <a:gd name="connsiteX227" fmla="*/ 275072 w 318728"/>
                  <a:gd name="connsiteY227" fmla="*/ 76843 h 340999"/>
                  <a:gd name="connsiteX228" fmla="*/ 274334 w 318728"/>
                  <a:gd name="connsiteY228" fmla="*/ 69911 h 340999"/>
                  <a:gd name="connsiteX229" fmla="*/ 273597 w 318728"/>
                  <a:gd name="connsiteY229" fmla="*/ 63569 h 340999"/>
                  <a:gd name="connsiteX230" fmla="*/ 290116 w 318728"/>
                  <a:gd name="connsiteY230" fmla="*/ 63569 h 340999"/>
                  <a:gd name="connsiteX231" fmla="*/ 15339 w 318728"/>
                  <a:gd name="connsiteY231" fmla="*/ 210913 h 340999"/>
                  <a:gd name="connsiteX232" fmla="*/ 16962 w 318728"/>
                  <a:gd name="connsiteY232" fmla="*/ 208258 h 340999"/>
                  <a:gd name="connsiteX233" fmla="*/ 17699 w 318728"/>
                  <a:gd name="connsiteY233" fmla="*/ 203980 h 340999"/>
                  <a:gd name="connsiteX234" fmla="*/ 16372 w 318728"/>
                  <a:gd name="connsiteY234" fmla="*/ 204423 h 340999"/>
                  <a:gd name="connsiteX235" fmla="*/ 15634 w 318728"/>
                  <a:gd name="connsiteY235" fmla="*/ 205750 h 340999"/>
                  <a:gd name="connsiteX236" fmla="*/ 14159 w 318728"/>
                  <a:gd name="connsiteY236" fmla="*/ 208258 h 340999"/>
                  <a:gd name="connsiteX237" fmla="*/ 14454 w 318728"/>
                  <a:gd name="connsiteY237" fmla="*/ 210027 h 340999"/>
                  <a:gd name="connsiteX238" fmla="*/ 15192 w 318728"/>
                  <a:gd name="connsiteY238" fmla="*/ 211060 h 34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318728" h="340999">
                    <a:moveTo>
                      <a:pt x="289083" y="63864"/>
                    </a:moveTo>
                    <a:lnTo>
                      <a:pt x="318729" y="63864"/>
                    </a:lnTo>
                    <a:lnTo>
                      <a:pt x="312829" y="60029"/>
                    </a:lnTo>
                    <a:lnTo>
                      <a:pt x="306929" y="56194"/>
                    </a:lnTo>
                    <a:lnTo>
                      <a:pt x="300587" y="52064"/>
                    </a:lnTo>
                    <a:lnTo>
                      <a:pt x="296458" y="49557"/>
                    </a:lnTo>
                    <a:lnTo>
                      <a:pt x="291591" y="46460"/>
                    </a:lnTo>
                    <a:lnTo>
                      <a:pt x="286723" y="43362"/>
                    </a:lnTo>
                    <a:lnTo>
                      <a:pt x="281856" y="40265"/>
                    </a:lnTo>
                    <a:lnTo>
                      <a:pt x="276989" y="37168"/>
                    </a:lnTo>
                    <a:lnTo>
                      <a:pt x="272122" y="34070"/>
                    </a:lnTo>
                    <a:lnTo>
                      <a:pt x="267254" y="30973"/>
                    </a:lnTo>
                    <a:lnTo>
                      <a:pt x="262387" y="27876"/>
                    </a:lnTo>
                    <a:lnTo>
                      <a:pt x="257520" y="24778"/>
                    </a:lnTo>
                    <a:lnTo>
                      <a:pt x="252653" y="21681"/>
                    </a:lnTo>
                    <a:lnTo>
                      <a:pt x="247786" y="18584"/>
                    </a:lnTo>
                    <a:lnTo>
                      <a:pt x="242918" y="15487"/>
                    </a:lnTo>
                    <a:lnTo>
                      <a:pt x="238051" y="12389"/>
                    </a:lnTo>
                    <a:lnTo>
                      <a:pt x="233184" y="9292"/>
                    </a:lnTo>
                    <a:lnTo>
                      <a:pt x="228317" y="6195"/>
                    </a:lnTo>
                    <a:lnTo>
                      <a:pt x="223450" y="3097"/>
                    </a:lnTo>
                    <a:lnTo>
                      <a:pt x="218582" y="0"/>
                    </a:lnTo>
                    <a:lnTo>
                      <a:pt x="218582" y="35988"/>
                    </a:lnTo>
                    <a:lnTo>
                      <a:pt x="131562" y="35988"/>
                    </a:lnTo>
                    <a:lnTo>
                      <a:pt x="131562" y="105899"/>
                    </a:lnTo>
                    <a:lnTo>
                      <a:pt x="129793" y="106784"/>
                    </a:lnTo>
                    <a:lnTo>
                      <a:pt x="126105" y="108406"/>
                    </a:lnTo>
                    <a:lnTo>
                      <a:pt x="122270" y="110028"/>
                    </a:lnTo>
                    <a:lnTo>
                      <a:pt x="117403" y="110766"/>
                    </a:lnTo>
                    <a:lnTo>
                      <a:pt x="115781" y="111356"/>
                    </a:lnTo>
                    <a:lnTo>
                      <a:pt x="112684" y="113568"/>
                    </a:lnTo>
                    <a:lnTo>
                      <a:pt x="108554" y="116371"/>
                    </a:lnTo>
                    <a:lnTo>
                      <a:pt x="105014" y="118878"/>
                    </a:lnTo>
                    <a:lnTo>
                      <a:pt x="102654" y="122123"/>
                    </a:lnTo>
                    <a:lnTo>
                      <a:pt x="101769" y="123893"/>
                    </a:lnTo>
                    <a:lnTo>
                      <a:pt x="101474" y="125662"/>
                    </a:lnTo>
                    <a:lnTo>
                      <a:pt x="101769" y="127432"/>
                    </a:lnTo>
                    <a:lnTo>
                      <a:pt x="103097" y="130972"/>
                    </a:lnTo>
                    <a:lnTo>
                      <a:pt x="103392" y="132742"/>
                    </a:lnTo>
                    <a:lnTo>
                      <a:pt x="103392" y="135839"/>
                    </a:lnTo>
                    <a:lnTo>
                      <a:pt x="103834" y="139232"/>
                    </a:lnTo>
                    <a:lnTo>
                      <a:pt x="104129" y="142771"/>
                    </a:lnTo>
                    <a:lnTo>
                      <a:pt x="104424" y="146311"/>
                    </a:lnTo>
                    <a:lnTo>
                      <a:pt x="104719" y="150146"/>
                    </a:lnTo>
                    <a:lnTo>
                      <a:pt x="105014" y="153981"/>
                    </a:lnTo>
                    <a:lnTo>
                      <a:pt x="105309" y="157816"/>
                    </a:lnTo>
                    <a:lnTo>
                      <a:pt x="105309" y="160618"/>
                    </a:lnTo>
                    <a:lnTo>
                      <a:pt x="105751" y="164158"/>
                    </a:lnTo>
                    <a:lnTo>
                      <a:pt x="2508" y="164158"/>
                    </a:lnTo>
                    <a:lnTo>
                      <a:pt x="1475" y="169320"/>
                    </a:lnTo>
                    <a:lnTo>
                      <a:pt x="590" y="173007"/>
                    </a:lnTo>
                    <a:lnTo>
                      <a:pt x="0" y="175957"/>
                    </a:lnTo>
                    <a:lnTo>
                      <a:pt x="442" y="178464"/>
                    </a:lnTo>
                    <a:lnTo>
                      <a:pt x="1770" y="172122"/>
                    </a:lnTo>
                    <a:lnTo>
                      <a:pt x="2508" y="171090"/>
                    </a:lnTo>
                    <a:lnTo>
                      <a:pt x="3687" y="170057"/>
                    </a:lnTo>
                    <a:lnTo>
                      <a:pt x="5015" y="170795"/>
                    </a:lnTo>
                    <a:lnTo>
                      <a:pt x="8850" y="178464"/>
                    </a:lnTo>
                    <a:lnTo>
                      <a:pt x="11652" y="183184"/>
                    </a:lnTo>
                    <a:lnTo>
                      <a:pt x="13275" y="184069"/>
                    </a:lnTo>
                    <a:lnTo>
                      <a:pt x="14012" y="182742"/>
                    </a:lnTo>
                    <a:lnTo>
                      <a:pt x="14012" y="181267"/>
                    </a:lnTo>
                    <a:lnTo>
                      <a:pt x="15487" y="181857"/>
                    </a:lnTo>
                    <a:lnTo>
                      <a:pt x="16814" y="182889"/>
                    </a:lnTo>
                    <a:lnTo>
                      <a:pt x="19321" y="189231"/>
                    </a:lnTo>
                    <a:lnTo>
                      <a:pt x="22566" y="194246"/>
                    </a:lnTo>
                    <a:lnTo>
                      <a:pt x="21829" y="196606"/>
                    </a:lnTo>
                    <a:lnTo>
                      <a:pt x="21829" y="200441"/>
                    </a:lnTo>
                    <a:lnTo>
                      <a:pt x="20796" y="206193"/>
                    </a:lnTo>
                    <a:lnTo>
                      <a:pt x="16519" y="214600"/>
                    </a:lnTo>
                    <a:lnTo>
                      <a:pt x="20206" y="213567"/>
                    </a:lnTo>
                    <a:lnTo>
                      <a:pt x="18436" y="216370"/>
                    </a:lnTo>
                    <a:lnTo>
                      <a:pt x="15782" y="216960"/>
                    </a:lnTo>
                    <a:lnTo>
                      <a:pt x="14749" y="217697"/>
                    </a:lnTo>
                    <a:lnTo>
                      <a:pt x="15782" y="219762"/>
                    </a:lnTo>
                    <a:lnTo>
                      <a:pt x="20206" y="223302"/>
                    </a:lnTo>
                    <a:lnTo>
                      <a:pt x="22566" y="227284"/>
                    </a:lnTo>
                    <a:lnTo>
                      <a:pt x="24189" y="234953"/>
                    </a:lnTo>
                    <a:lnTo>
                      <a:pt x="25959" y="240263"/>
                    </a:lnTo>
                    <a:lnTo>
                      <a:pt x="26991" y="248228"/>
                    </a:lnTo>
                    <a:lnTo>
                      <a:pt x="27434" y="257225"/>
                    </a:lnTo>
                    <a:lnTo>
                      <a:pt x="26106" y="266369"/>
                    </a:lnTo>
                    <a:lnTo>
                      <a:pt x="22714" y="275809"/>
                    </a:lnTo>
                    <a:lnTo>
                      <a:pt x="19026" y="282888"/>
                    </a:lnTo>
                    <a:lnTo>
                      <a:pt x="15929" y="291590"/>
                    </a:lnTo>
                    <a:lnTo>
                      <a:pt x="15487" y="295572"/>
                    </a:lnTo>
                    <a:lnTo>
                      <a:pt x="14012" y="299997"/>
                    </a:lnTo>
                    <a:lnTo>
                      <a:pt x="14012" y="311944"/>
                    </a:lnTo>
                    <a:lnTo>
                      <a:pt x="14897" y="309879"/>
                    </a:lnTo>
                    <a:lnTo>
                      <a:pt x="15487" y="305159"/>
                    </a:lnTo>
                    <a:lnTo>
                      <a:pt x="16519" y="302357"/>
                    </a:lnTo>
                    <a:lnTo>
                      <a:pt x="17404" y="301767"/>
                    </a:lnTo>
                    <a:lnTo>
                      <a:pt x="18584" y="299555"/>
                    </a:lnTo>
                    <a:lnTo>
                      <a:pt x="20059" y="295720"/>
                    </a:lnTo>
                    <a:lnTo>
                      <a:pt x="21681" y="293655"/>
                    </a:lnTo>
                    <a:lnTo>
                      <a:pt x="23599" y="293212"/>
                    </a:lnTo>
                    <a:lnTo>
                      <a:pt x="25074" y="293212"/>
                    </a:lnTo>
                    <a:lnTo>
                      <a:pt x="26106" y="294245"/>
                    </a:lnTo>
                    <a:lnTo>
                      <a:pt x="29056" y="294687"/>
                    </a:lnTo>
                    <a:lnTo>
                      <a:pt x="34070" y="294687"/>
                    </a:lnTo>
                    <a:lnTo>
                      <a:pt x="37905" y="294245"/>
                    </a:lnTo>
                    <a:lnTo>
                      <a:pt x="40560" y="292918"/>
                    </a:lnTo>
                    <a:lnTo>
                      <a:pt x="44100" y="292180"/>
                    </a:lnTo>
                    <a:lnTo>
                      <a:pt x="48525" y="292180"/>
                    </a:lnTo>
                    <a:lnTo>
                      <a:pt x="50885" y="291590"/>
                    </a:lnTo>
                    <a:lnTo>
                      <a:pt x="51179" y="290558"/>
                    </a:lnTo>
                    <a:lnTo>
                      <a:pt x="51770" y="290263"/>
                    </a:lnTo>
                    <a:lnTo>
                      <a:pt x="52654" y="290705"/>
                    </a:lnTo>
                    <a:lnTo>
                      <a:pt x="53539" y="290705"/>
                    </a:lnTo>
                    <a:lnTo>
                      <a:pt x="54424" y="289673"/>
                    </a:lnTo>
                    <a:lnTo>
                      <a:pt x="55309" y="289673"/>
                    </a:lnTo>
                    <a:lnTo>
                      <a:pt x="56047" y="290263"/>
                    </a:lnTo>
                    <a:lnTo>
                      <a:pt x="66371" y="290263"/>
                    </a:lnTo>
                    <a:lnTo>
                      <a:pt x="72418" y="292180"/>
                    </a:lnTo>
                    <a:lnTo>
                      <a:pt x="78023" y="296457"/>
                    </a:lnTo>
                    <a:lnTo>
                      <a:pt x="80973" y="299260"/>
                    </a:lnTo>
                    <a:lnTo>
                      <a:pt x="80973" y="300735"/>
                    </a:lnTo>
                    <a:lnTo>
                      <a:pt x="82153" y="302209"/>
                    </a:lnTo>
                    <a:lnTo>
                      <a:pt x="83775" y="303684"/>
                    </a:lnTo>
                    <a:lnTo>
                      <a:pt x="85250" y="303980"/>
                    </a:lnTo>
                    <a:lnTo>
                      <a:pt x="86577" y="303095"/>
                    </a:lnTo>
                    <a:lnTo>
                      <a:pt x="87610" y="303095"/>
                    </a:lnTo>
                    <a:lnTo>
                      <a:pt x="88348" y="304274"/>
                    </a:lnTo>
                    <a:lnTo>
                      <a:pt x="89970" y="304569"/>
                    </a:lnTo>
                    <a:lnTo>
                      <a:pt x="91740" y="303832"/>
                    </a:lnTo>
                    <a:lnTo>
                      <a:pt x="93067" y="304127"/>
                    </a:lnTo>
                    <a:lnTo>
                      <a:pt x="93362" y="304717"/>
                    </a:lnTo>
                    <a:lnTo>
                      <a:pt x="93657" y="305012"/>
                    </a:lnTo>
                    <a:lnTo>
                      <a:pt x="94542" y="305012"/>
                    </a:lnTo>
                    <a:lnTo>
                      <a:pt x="95722" y="306044"/>
                    </a:lnTo>
                    <a:lnTo>
                      <a:pt x="97344" y="308257"/>
                    </a:lnTo>
                    <a:lnTo>
                      <a:pt x="98672" y="311501"/>
                    </a:lnTo>
                    <a:lnTo>
                      <a:pt x="99704" y="315631"/>
                    </a:lnTo>
                    <a:lnTo>
                      <a:pt x="101032" y="317844"/>
                    </a:lnTo>
                    <a:lnTo>
                      <a:pt x="102654" y="318139"/>
                    </a:lnTo>
                    <a:lnTo>
                      <a:pt x="103686" y="319023"/>
                    </a:lnTo>
                    <a:lnTo>
                      <a:pt x="103686" y="320056"/>
                    </a:lnTo>
                    <a:lnTo>
                      <a:pt x="104424" y="320646"/>
                    </a:lnTo>
                    <a:lnTo>
                      <a:pt x="105161" y="320941"/>
                    </a:lnTo>
                    <a:lnTo>
                      <a:pt x="106636" y="320941"/>
                    </a:lnTo>
                    <a:lnTo>
                      <a:pt x="108259" y="322121"/>
                    </a:lnTo>
                    <a:lnTo>
                      <a:pt x="110029" y="325071"/>
                    </a:lnTo>
                    <a:lnTo>
                      <a:pt x="110324" y="326398"/>
                    </a:lnTo>
                    <a:lnTo>
                      <a:pt x="110029" y="327136"/>
                    </a:lnTo>
                    <a:lnTo>
                      <a:pt x="110029" y="327726"/>
                    </a:lnTo>
                    <a:lnTo>
                      <a:pt x="111356" y="328168"/>
                    </a:lnTo>
                    <a:lnTo>
                      <a:pt x="112536" y="329200"/>
                    </a:lnTo>
                    <a:lnTo>
                      <a:pt x="113421" y="330675"/>
                    </a:lnTo>
                    <a:lnTo>
                      <a:pt x="115338" y="332003"/>
                    </a:lnTo>
                    <a:lnTo>
                      <a:pt x="118435" y="333183"/>
                    </a:lnTo>
                    <a:lnTo>
                      <a:pt x="120648" y="334953"/>
                    </a:lnTo>
                    <a:lnTo>
                      <a:pt x="121976" y="337165"/>
                    </a:lnTo>
                    <a:lnTo>
                      <a:pt x="124778" y="339082"/>
                    </a:lnTo>
                    <a:lnTo>
                      <a:pt x="125368" y="339082"/>
                    </a:lnTo>
                    <a:lnTo>
                      <a:pt x="129940" y="341000"/>
                    </a:lnTo>
                    <a:lnTo>
                      <a:pt x="130530" y="340410"/>
                    </a:lnTo>
                    <a:lnTo>
                      <a:pt x="132152" y="339377"/>
                    </a:lnTo>
                    <a:lnTo>
                      <a:pt x="134217" y="337165"/>
                    </a:lnTo>
                    <a:lnTo>
                      <a:pt x="135987" y="334363"/>
                    </a:lnTo>
                    <a:lnTo>
                      <a:pt x="136725" y="330823"/>
                    </a:lnTo>
                    <a:lnTo>
                      <a:pt x="137020" y="327726"/>
                    </a:lnTo>
                    <a:lnTo>
                      <a:pt x="137757" y="325071"/>
                    </a:lnTo>
                    <a:lnTo>
                      <a:pt x="138789" y="322858"/>
                    </a:lnTo>
                    <a:lnTo>
                      <a:pt x="141002" y="320498"/>
                    </a:lnTo>
                    <a:lnTo>
                      <a:pt x="143067" y="318876"/>
                    </a:lnTo>
                    <a:lnTo>
                      <a:pt x="145574" y="317254"/>
                    </a:lnTo>
                    <a:lnTo>
                      <a:pt x="146754" y="317549"/>
                    </a:lnTo>
                    <a:lnTo>
                      <a:pt x="149114" y="319909"/>
                    </a:lnTo>
                    <a:lnTo>
                      <a:pt x="154276" y="324628"/>
                    </a:lnTo>
                    <a:lnTo>
                      <a:pt x="158553" y="328168"/>
                    </a:lnTo>
                    <a:lnTo>
                      <a:pt x="160028" y="330085"/>
                    </a:lnTo>
                    <a:lnTo>
                      <a:pt x="161355" y="330085"/>
                    </a:lnTo>
                    <a:lnTo>
                      <a:pt x="163421" y="326546"/>
                    </a:lnTo>
                    <a:lnTo>
                      <a:pt x="165633" y="323596"/>
                    </a:lnTo>
                    <a:lnTo>
                      <a:pt x="166518" y="322858"/>
                    </a:lnTo>
                    <a:lnTo>
                      <a:pt x="169320" y="322563"/>
                    </a:lnTo>
                    <a:lnTo>
                      <a:pt x="173892" y="322563"/>
                    </a:lnTo>
                    <a:lnTo>
                      <a:pt x="177874" y="323006"/>
                    </a:lnTo>
                    <a:lnTo>
                      <a:pt x="179645" y="323596"/>
                    </a:lnTo>
                    <a:lnTo>
                      <a:pt x="181267" y="323891"/>
                    </a:lnTo>
                    <a:lnTo>
                      <a:pt x="186134" y="324186"/>
                    </a:lnTo>
                    <a:lnTo>
                      <a:pt x="191001" y="323448"/>
                    </a:lnTo>
                    <a:lnTo>
                      <a:pt x="195574" y="322563"/>
                    </a:lnTo>
                    <a:lnTo>
                      <a:pt x="198966" y="321973"/>
                    </a:lnTo>
                    <a:lnTo>
                      <a:pt x="198966" y="318876"/>
                    </a:lnTo>
                    <a:lnTo>
                      <a:pt x="199556" y="317549"/>
                    </a:lnTo>
                    <a:lnTo>
                      <a:pt x="200588" y="316369"/>
                    </a:lnTo>
                    <a:lnTo>
                      <a:pt x="201473" y="316074"/>
                    </a:lnTo>
                    <a:lnTo>
                      <a:pt x="201916" y="320056"/>
                    </a:lnTo>
                    <a:lnTo>
                      <a:pt x="202948" y="320646"/>
                    </a:lnTo>
                    <a:lnTo>
                      <a:pt x="301767" y="320646"/>
                    </a:lnTo>
                    <a:lnTo>
                      <a:pt x="303242" y="312976"/>
                    </a:lnTo>
                    <a:lnTo>
                      <a:pt x="304570" y="305897"/>
                    </a:lnTo>
                    <a:lnTo>
                      <a:pt x="305750" y="299850"/>
                    </a:lnTo>
                    <a:lnTo>
                      <a:pt x="301767" y="295572"/>
                    </a:lnTo>
                    <a:lnTo>
                      <a:pt x="298670" y="292180"/>
                    </a:lnTo>
                    <a:lnTo>
                      <a:pt x="297933" y="285691"/>
                    </a:lnTo>
                    <a:lnTo>
                      <a:pt x="297195" y="279053"/>
                    </a:lnTo>
                    <a:lnTo>
                      <a:pt x="296458" y="272416"/>
                    </a:lnTo>
                    <a:lnTo>
                      <a:pt x="295720" y="265779"/>
                    </a:lnTo>
                    <a:lnTo>
                      <a:pt x="294983" y="259142"/>
                    </a:lnTo>
                    <a:lnTo>
                      <a:pt x="294245" y="252505"/>
                    </a:lnTo>
                    <a:lnTo>
                      <a:pt x="293508" y="245868"/>
                    </a:lnTo>
                    <a:lnTo>
                      <a:pt x="292770" y="239231"/>
                    </a:lnTo>
                    <a:lnTo>
                      <a:pt x="292033" y="232594"/>
                    </a:lnTo>
                    <a:lnTo>
                      <a:pt x="291295" y="225956"/>
                    </a:lnTo>
                    <a:lnTo>
                      <a:pt x="290558" y="219319"/>
                    </a:lnTo>
                    <a:lnTo>
                      <a:pt x="289821" y="212682"/>
                    </a:lnTo>
                    <a:lnTo>
                      <a:pt x="289083" y="205898"/>
                    </a:lnTo>
                    <a:lnTo>
                      <a:pt x="288346" y="199113"/>
                    </a:lnTo>
                    <a:lnTo>
                      <a:pt x="287608" y="192329"/>
                    </a:lnTo>
                    <a:lnTo>
                      <a:pt x="286871" y="185544"/>
                    </a:lnTo>
                    <a:lnTo>
                      <a:pt x="286133" y="178759"/>
                    </a:lnTo>
                    <a:lnTo>
                      <a:pt x="285396" y="171975"/>
                    </a:lnTo>
                    <a:lnTo>
                      <a:pt x="284658" y="165190"/>
                    </a:lnTo>
                    <a:lnTo>
                      <a:pt x="283921" y="158405"/>
                    </a:lnTo>
                    <a:lnTo>
                      <a:pt x="283183" y="151621"/>
                    </a:lnTo>
                    <a:lnTo>
                      <a:pt x="282446" y="144836"/>
                    </a:lnTo>
                    <a:lnTo>
                      <a:pt x="281708" y="138052"/>
                    </a:lnTo>
                    <a:lnTo>
                      <a:pt x="280971" y="131267"/>
                    </a:lnTo>
                    <a:lnTo>
                      <a:pt x="280233" y="124483"/>
                    </a:lnTo>
                    <a:lnTo>
                      <a:pt x="279496" y="117698"/>
                    </a:lnTo>
                    <a:lnTo>
                      <a:pt x="278759" y="110913"/>
                    </a:lnTo>
                    <a:lnTo>
                      <a:pt x="278021" y="104129"/>
                    </a:lnTo>
                    <a:lnTo>
                      <a:pt x="277284" y="97344"/>
                    </a:lnTo>
                    <a:lnTo>
                      <a:pt x="276546" y="90560"/>
                    </a:lnTo>
                    <a:lnTo>
                      <a:pt x="275809" y="83775"/>
                    </a:lnTo>
                    <a:lnTo>
                      <a:pt x="275072" y="76843"/>
                    </a:lnTo>
                    <a:lnTo>
                      <a:pt x="274334" y="69911"/>
                    </a:lnTo>
                    <a:lnTo>
                      <a:pt x="273597" y="63569"/>
                    </a:lnTo>
                    <a:lnTo>
                      <a:pt x="290116" y="63569"/>
                    </a:lnTo>
                    <a:close/>
                    <a:moveTo>
                      <a:pt x="15339" y="210913"/>
                    </a:moveTo>
                    <a:lnTo>
                      <a:pt x="16962" y="208258"/>
                    </a:lnTo>
                    <a:lnTo>
                      <a:pt x="17699" y="203980"/>
                    </a:lnTo>
                    <a:lnTo>
                      <a:pt x="16372" y="204423"/>
                    </a:lnTo>
                    <a:lnTo>
                      <a:pt x="15634" y="205750"/>
                    </a:lnTo>
                    <a:lnTo>
                      <a:pt x="14159" y="208258"/>
                    </a:lnTo>
                    <a:lnTo>
                      <a:pt x="14454" y="210027"/>
                    </a:lnTo>
                    <a:lnTo>
                      <a:pt x="15192" y="211060"/>
                    </a:lnTo>
                    <a:close/>
                  </a:path>
                </a:pathLst>
              </a:custGeom>
              <a:grpFill/>
              <a:ln w="3175" cap="flat">
                <a:solidFill>
                  <a:schemeClr val="bg2">
                    <a:lumMod val="90000"/>
                  </a:schemeClr>
                </a:solidFill>
                <a:prstDash val="solid"/>
                <a:miter/>
              </a:ln>
            </p:spPr>
            <p:txBody>
              <a:bodyPr rtlCol="0" anchor="ctr"/>
              <a:lstStyle/>
              <a:p>
                <a:endParaRPr lang="en-GB"/>
              </a:p>
            </p:txBody>
          </p:sp>
          <p:sp>
            <p:nvSpPr>
              <p:cNvPr id="113" name="Freeform: Shape 112">
                <a:extLst>
                  <a:ext uri="{FF2B5EF4-FFF2-40B4-BE49-F238E27FC236}">
                    <a16:creationId xmlns:a16="http://schemas.microsoft.com/office/drawing/2014/main" id="{7ED67B21-6B98-8D2F-BB62-17534B177657}"/>
                  </a:ext>
                </a:extLst>
              </p:cNvPr>
              <p:cNvSpPr/>
              <p:nvPr/>
            </p:nvSpPr>
            <p:spPr>
              <a:xfrm>
                <a:off x="4188790" y="3905628"/>
                <a:ext cx="10176" cy="11799"/>
              </a:xfrm>
              <a:custGeom>
                <a:avLst/>
                <a:gdLst>
                  <a:gd name="connsiteX0" fmla="*/ 8555 w 10176"/>
                  <a:gd name="connsiteY0" fmla="*/ 6047 h 11799"/>
                  <a:gd name="connsiteX1" fmla="*/ 7375 w 10176"/>
                  <a:gd name="connsiteY1" fmla="*/ 5015 h 11799"/>
                  <a:gd name="connsiteX2" fmla="*/ 7817 w 10176"/>
                  <a:gd name="connsiteY2" fmla="*/ 3687 h 11799"/>
                  <a:gd name="connsiteX3" fmla="*/ 7670 w 10176"/>
                  <a:gd name="connsiteY3" fmla="*/ 3097 h 11799"/>
                  <a:gd name="connsiteX4" fmla="*/ 6932 w 10176"/>
                  <a:gd name="connsiteY4" fmla="*/ 3097 h 11799"/>
                  <a:gd name="connsiteX5" fmla="*/ 5015 w 10176"/>
                  <a:gd name="connsiteY5" fmla="*/ 1327 h 11799"/>
                  <a:gd name="connsiteX6" fmla="*/ 2360 w 10176"/>
                  <a:gd name="connsiteY6" fmla="*/ 0 h 11799"/>
                  <a:gd name="connsiteX7" fmla="*/ 1032 w 10176"/>
                  <a:gd name="connsiteY7" fmla="*/ 0 h 11799"/>
                  <a:gd name="connsiteX8" fmla="*/ 147 w 10176"/>
                  <a:gd name="connsiteY8" fmla="*/ 590 h 11799"/>
                  <a:gd name="connsiteX9" fmla="*/ 0 w 10176"/>
                  <a:gd name="connsiteY9" fmla="*/ 1770 h 11799"/>
                  <a:gd name="connsiteX10" fmla="*/ 2065 w 10176"/>
                  <a:gd name="connsiteY10" fmla="*/ 5900 h 11799"/>
                  <a:gd name="connsiteX11" fmla="*/ 2950 w 10176"/>
                  <a:gd name="connsiteY11" fmla="*/ 6637 h 11799"/>
                  <a:gd name="connsiteX12" fmla="*/ 5457 w 10176"/>
                  <a:gd name="connsiteY12" fmla="*/ 7227 h 11799"/>
                  <a:gd name="connsiteX13" fmla="*/ 3392 w 10176"/>
                  <a:gd name="connsiteY13" fmla="*/ 9144 h 11799"/>
                  <a:gd name="connsiteX14" fmla="*/ 3392 w 10176"/>
                  <a:gd name="connsiteY14" fmla="*/ 9587 h 11799"/>
                  <a:gd name="connsiteX15" fmla="*/ 3982 w 10176"/>
                  <a:gd name="connsiteY15" fmla="*/ 10767 h 11799"/>
                  <a:gd name="connsiteX16" fmla="*/ 8407 w 10176"/>
                  <a:gd name="connsiteY16" fmla="*/ 10619 h 11799"/>
                  <a:gd name="connsiteX17" fmla="*/ 9292 w 10176"/>
                  <a:gd name="connsiteY17" fmla="*/ 11799 h 11799"/>
                  <a:gd name="connsiteX18" fmla="*/ 10029 w 10176"/>
                  <a:gd name="connsiteY18" fmla="*/ 11504 h 11799"/>
                  <a:gd name="connsiteX19" fmla="*/ 10177 w 10176"/>
                  <a:gd name="connsiteY19" fmla="*/ 10029 h 11799"/>
                  <a:gd name="connsiteX20" fmla="*/ 9144 w 10176"/>
                  <a:gd name="connsiteY20" fmla="*/ 6932 h 11799"/>
                  <a:gd name="connsiteX21" fmla="*/ 8555 w 10176"/>
                  <a:gd name="connsiteY21" fmla="*/ 6047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6" h="11799">
                    <a:moveTo>
                      <a:pt x="8555" y="6047"/>
                    </a:moveTo>
                    <a:lnTo>
                      <a:pt x="7375" y="5015"/>
                    </a:lnTo>
                    <a:lnTo>
                      <a:pt x="7817" y="3687"/>
                    </a:lnTo>
                    <a:lnTo>
                      <a:pt x="7670" y="3097"/>
                    </a:lnTo>
                    <a:lnTo>
                      <a:pt x="6932" y="3097"/>
                    </a:lnTo>
                    <a:lnTo>
                      <a:pt x="5015" y="1327"/>
                    </a:lnTo>
                    <a:lnTo>
                      <a:pt x="2360" y="0"/>
                    </a:lnTo>
                    <a:lnTo>
                      <a:pt x="1032" y="0"/>
                    </a:lnTo>
                    <a:lnTo>
                      <a:pt x="147" y="590"/>
                    </a:lnTo>
                    <a:lnTo>
                      <a:pt x="0" y="1770"/>
                    </a:lnTo>
                    <a:lnTo>
                      <a:pt x="2065" y="5900"/>
                    </a:lnTo>
                    <a:lnTo>
                      <a:pt x="2950" y="6637"/>
                    </a:lnTo>
                    <a:lnTo>
                      <a:pt x="5457" y="7227"/>
                    </a:lnTo>
                    <a:lnTo>
                      <a:pt x="3392" y="9144"/>
                    </a:lnTo>
                    <a:lnTo>
                      <a:pt x="3392" y="9587"/>
                    </a:lnTo>
                    <a:lnTo>
                      <a:pt x="3982" y="10767"/>
                    </a:lnTo>
                    <a:lnTo>
                      <a:pt x="8407" y="10619"/>
                    </a:lnTo>
                    <a:lnTo>
                      <a:pt x="9292" y="11799"/>
                    </a:lnTo>
                    <a:lnTo>
                      <a:pt x="10029" y="11504"/>
                    </a:lnTo>
                    <a:lnTo>
                      <a:pt x="10177" y="10029"/>
                    </a:lnTo>
                    <a:lnTo>
                      <a:pt x="9144" y="6932"/>
                    </a:lnTo>
                    <a:lnTo>
                      <a:pt x="8555"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114" name="Freeform: Shape 113">
                <a:extLst>
                  <a:ext uri="{FF2B5EF4-FFF2-40B4-BE49-F238E27FC236}">
                    <a16:creationId xmlns:a16="http://schemas.microsoft.com/office/drawing/2014/main" id="{4A254633-EFB6-CF52-FF20-0E3D6490E871}"/>
                  </a:ext>
                </a:extLst>
              </p:cNvPr>
              <p:cNvSpPr/>
              <p:nvPr/>
            </p:nvSpPr>
            <p:spPr>
              <a:xfrm>
                <a:off x="9581218" y="3800614"/>
                <a:ext cx="17846" cy="125220"/>
              </a:xfrm>
              <a:custGeom>
                <a:avLst/>
                <a:gdLst>
                  <a:gd name="connsiteX0" fmla="*/ 13864 w 17846"/>
                  <a:gd name="connsiteY0" fmla="*/ 2065 h 125220"/>
                  <a:gd name="connsiteX1" fmla="*/ 14601 w 17846"/>
                  <a:gd name="connsiteY1" fmla="*/ 1033 h 125220"/>
                  <a:gd name="connsiteX2" fmla="*/ 14601 w 17846"/>
                  <a:gd name="connsiteY2" fmla="*/ 295 h 125220"/>
                  <a:gd name="connsiteX3" fmla="*/ 14159 w 17846"/>
                  <a:gd name="connsiteY3" fmla="*/ 0 h 125220"/>
                  <a:gd name="connsiteX4" fmla="*/ 12979 w 17846"/>
                  <a:gd name="connsiteY4" fmla="*/ 0 h 125220"/>
                  <a:gd name="connsiteX5" fmla="*/ 12979 w 17846"/>
                  <a:gd name="connsiteY5" fmla="*/ 1328 h 125220"/>
                  <a:gd name="connsiteX6" fmla="*/ 13864 w 17846"/>
                  <a:gd name="connsiteY6" fmla="*/ 2065 h 125220"/>
                  <a:gd name="connsiteX7" fmla="*/ 13275 w 17846"/>
                  <a:gd name="connsiteY7" fmla="*/ 66076 h 125220"/>
                  <a:gd name="connsiteX8" fmla="*/ 14749 w 17846"/>
                  <a:gd name="connsiteY8" fmla="*/ 66076 h 125220"/>
                  <a:gd name="connsiteX9" fmla="*/ 14749 w 17846"/>
                  <a:gd name="connsiteY9" fmla="*/ 65486 h 125220"/>
                  <a:gd name="connsiteX10" fmla="*/ 14307 w 17846"/>
                  <a:gd name="connsiteY10" fmla="*/ 64896 h 125220"/>
                  <a:gd name="connsiteX11" fmla="*/ 12684 w 17846"/>
                  <a:gd name="connsiteY11" fmla="*/ 64896 h 125220"/>
                  <a:gd name="connsiteX12" fmla="*/ 12684 w 17846"/>
                  <a:gd name="connsiteY12" fmla="*/ 65634 h 125220"/>
                  <a:gd name="connsiteX13" fmla="*/ 13422 w 17846"/>
                  <a:gd name="connsiteY13" fmla="*/ 66076 h 125220"/>
                  <a:gd name="connsiteX14" fmla="*/ 17847 w 17846"/>
                  <a:gd name="connsiteY14" fmla="*/ 17847 h 125220"/>
                  <a:gd name="connsiteX15" fmla="*/ 17109 w 17846"/>
                  <a:gd name="connsiteY15" fmla="*/ 16814 h 125220"/>
                  <a:gd name="connsiteX16" fmla="*/ 16667 w 17846"/>
                  <a:gd name="connsiteY16" fmla="*/ 17257 h 125220"/>
                  <a:gd name="connsiteX17" fmla="*/ 15044 w 17846"/>
                  <a:gd name="connsiteY17" fmla="*/ 19911 h 125220"/>
                  <a:gd name="connsiteX18" fmla="*/ 16371 w 17846"/>
                  <a:gd name="connsiteY18" fmla="*/ 19322 h 125220"/>
                  <a:gd name="connsiteX19" fmla="*/ 17847 w 17846"/>
                  <a:gd name="connsiteY19" fmla="*/ 17699 h 125220"/>
                  <a:gd name="connsiteX20" fmla="*/ 0 w 17846"/>
                  <a:gd name="connsiteY20" fmla="*/ 123745 h 125220"/>
                  <a:gd name="connsiteX21" fmla="*/ 0 w 17846"/>
                  <a:gd name="connsiteY21" fmla="*/ 124483 h 125220"/>
                  <a:gd name="connsiteX22" fmla="*/ 737 w 17846"/>
                  <a:gd name="connsiteY22" fmla="*/ 124925 h 125220"/>
                  <a:gd name="connsiteX23" fmla="*/ 1622 w 17846"/>
                  <a:gd name="connsiteY23" fmla="*/ 125220 h 125220"/>
                  <a:gd name="connsiteX24" fmla="*/ 2950 w 17846"/>
                  <a:gd name="connsiteY24" fmla="*/ 124040 h 125220"/>
                  <a:gd name="connsiteX25" fmla="*/ 2950 w 17846"/>
                  <a:gd name="connsiteY25" fmla="*/ 123450 h 125220"/>
                  <a:gd name="connsiteX26" fmla="*/ 2065 w 17846"/>
                  <a:gd name="connsiteY26" fmla="*/ 123155 h 125220"/>
                  <a:gd name="connsiteX27" fmla="*/ 0 w 17846"/>
                  <a:gd name="connsiteY27" fmla="*/ 123893 h 125220"/>
                  <a:gd name="connsiteX28" fmla="*/ 14601 w 17846"/>
                  <a:gd name="connsiteY28" fmla="*/ 95869 h 125220"/>
                  <a:gd name="connsiteX29" fmla="*/ 13864 w 17846"/>
                  <a:gd name="connsiteY29" fmla="*/ 98229 h 125220"/>
                  <a:gd name="connsiteX30" fmla="*/ 14159 w 17846"/>
                  <a:gd name="connsiteY30" fmla="*/ 98524 h 125220"/>
                  <a:gd name="connsiteX31" fmla="*/ 15486 w 17846"/>
                  <a:gd name="connsiteY31" fmla="*/ 98524 h 125220"/>
                  <a:gd name="connsiteX32" fmla="*/ 15486 w 17846"/>
                  <a:gd name="connsiteY32" fmla="*/ 97934 h 125220"/>
                  <a:gd name="connsiteX33" fmla="*/ 16371 w 17846"/>
                  <a:gd name="connsiteY33" fmla="*/ 96902 h 125220"/>
                  <a:gd name="connsiteX34" fmla="*/ 16371 w 17846"/>
                  <a:gd name="connsiteY34" fmla="*/ 95575 h 125220"/>
                  <a:gd name="connsiteX35" fmla="*/ 17404 w 17846"/>
                  <a:gd name="connsiteY35" fmla="*/ 94395 h 125220"/>
                  <a:gd name="connsiteX36" fmla="*/ 16519 w 17846"/>
                  <a:gd name="connsiteY36" fmla="*/ 94690 h 125220"/>
                  <a:gd name="connsiteX37" fmla="*/ 14601 w 17846"/>
                  <a:gd name="connsiteY37" fmla="*/ 95722 h 125220"/>
                  <a:gd name="connsiteX38" fmla="*/ 12242 w 17846"/>
                  <a:gd name="connsiteY38" fmla="*/ 99999 h 125220"/>
                  <a:gd name="connsiteX39" fmla="*/ 11209 w 17846"/>
                  <a:gd name="connsiteY39" fmla="*/ 100737 h 125220"/>
                  <a:gd name="connsiteX40" fmla="*/ 11209 w 17846"/>
                  <a:gd name="connsiteY40" fmla="*/ 101622 h 125220"/>
                  <a:gd name="connsiteX41" fmla="*/ 12094 w 17846"/>
                  <a:gd name="connsiteY41" fmla="*/ 103687 h 125220"/>
                  <a:gd name="connsiteX42" fmla="*/ 13127 w 17846"/>
                  <a:gd name="connsiteY42" fmla="*/ 102359 h 125220"/>
                  <a:gd name="connsiteX43" fmla="*/ 12684 w 17846"/>
                  <a:gd name="connsiteY43" fmla="*/ 99999 h 125220"/>
                  <a:gd name="connsiteX44" fmla="*/ 12094 w 17846"/>
                  <a:gd name="connsiteY44" fmla="*/ 99999 h 12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846" h="125220">
                    <a:moveTo>
                      <a:pt x="13864" y="2065"/>
                    </a:moveTo>
                    <a:lnTo>
                      <a:pt x="14601" y="1033"/>
                    </a:lnTo>
                    <a:lnTo>
                      <a:pt x="14601" y="295"/>
                    </a:lnTo>
                    <a:lnTo>
                      <a:pt x="14159" y="0"/>
                    </a:lnTo>
                    <a:lnTo>
                      <a:pt x="12979" y="0"/>
                    </a:lnTo>
                    <a:lnTo>
                      <a:pt x="12979" y="1328"/>
                    </a:lnTo>
                    <a:lnTo>
                      <a:pt x="13864" y="2065"/>
                    </a:lnTo>
                    <a:close/>
                    <a:moveTo>
                      <a:pt x="13275" y="66076"/>
                    </a:moveTo>
                    <a:lnTo>
                      <a:pt x="14749" y="66076"/>
                    </a:lnTo>
                    <a:lnTo>
                      <a:pt x="14749" y="65486"/>
                    </a:lnTo>
                    <a:lnTo>
                      <a:pt x="14307" y="64896"/>
                    </a:lnTo>
                    <a:lnTo>
                      <a:pt x="12684" y="64896"/>
                    </a:lnTo>
                    <a:lnTo>
                      <a:pt x="12684" y="65634"/>
                    </a:lnTo>
                    <a:lnTo>
                      <a:pt x="13422" y="66076"/>
                    </a:lnTo>
                    <a:close/>
                    <a:moveTo>
                      <a:pt x="17847" y="17847"/>
                    </a:moveTo>
                    <a:lnTo>
                      <a:pt x="17109" y="16814"/>
                    </a:lnTo>
                    <a:lnTo>
                      <a:pt x="16667" y="17257"/>
                    </a:lnTo>
                    <a:lnTo>
                      <a:pt x="15044" y="19911"/>
                    </a:lnTo>
                    <a:lnTo>
                      <a:pt x="16371" y="19322"/>
                    </a:lnTo>
                    <a:lnTo>
                      <a:pt x="17847" y="17699"/>
                    </a:lnTo>
                    <a:close/>
                    <a:moveTo>
                      <a:pt x="0" y="123745"/>
                    </a:moveTo>
                    <a:lnTo>
                      <a:pt x="0" y="124483"/>
                    </a:lnTo>
                    <a:lnTo>
                      <a:pt x="737" y="124925"/>
                    </a:lnTo>
                    <a:lnTo>
                      <a:pt x="1622" y="125220"/>
                    </a:lnTo>
                    <a:lnTo>
                      <a:pt x="2950" y="124040"/>
                    </a:lnTo>
                    <a:lnTo>
                      <a:pt x="2950" y="123450"/>
                    </a:lnTo>
                    <a:lnTo>
                      <a:pt x="2065" y="123155"/>
                    </a:lnTo>
                    <a:lnTo>
                      <a:pt x="0" y="123893"/>
                    </a:lnTo>
                    <a:close/>
                    <a:moveTo>
                      <a:pt x="14601" y="95869"/>
                    </a:moveTo>
                    <a:lnTo>
                      <a:pt x="13864" y="98229"/>
                    </a:lnTo>
                    <a:lnTo>
                      <a:pt x="14159" y="98524"/>
                    </a:lnTo>
                    <a:lnTo>
                      <a:pt x="15486" y="98524"/>
                    </a:lnTo>
                    <a:lnTo>
                      <a:pt x="15486" y="97934"/>
                    </a:lnTo>
                    <a:lnTo>
                      <a:pt x="16371" y="96902"/>
                    </a:lnTo>
                    <a:lnTo>
                      <a:pt x="16371" y="95575"/>
                    </a:lnTo>
                    <a:lnTo>
                      <a:pt x="17404" y="94395"/>
                    </a:lnTo>
                    <a:lnTo>
                      <a:pt x="16519" y="94690"/>
                    </a:lnTo>
                    <a:lnTo>
                      <a:pt x="14601" y="95722"/>
                    </a:lnTo>
                    <a:close/>
                    <a:moveTo>
                      <a:pt x="12242" y="99999"/>
                    </a:moveTo>
                    <a:lnTo>
                      <a:pt x="11209" y="100737"/>
                    </a:lnTo>
                    <a:lnTo>
                      <a:pt x="11209" y="101622"/>
                    </a:lnTo>
                    <a:lnTo>
                      <a:pt x="12094" y="103687"/>
                    </a:lnTo>
                    <a:lnTo>
                      <a:pt x="13127" y="102359"/>
                    </a:lnTo>
                    <a:lnTo>
                      <a:pt x="12684" y="99999"/>
                    </a:lnTo>
                    <a:lnTo>
                      <a:pt x="12094" y="99999"/>
                    </a:lnTo>
                    <a:close/>
                  </a:path>
                </a:pathLst>
              </a:custGeom>
              <a:grpFill/>
              <a:ln w="3175" cap="flat">
                <a:solidFill>
                  <a:schemeClr val="bg2">
                    <a:lumMod val="90000"/>
                  </a:schemeClr>
                </a:solidFill>
                <a:prstDash val="solid"/>
                <a:miter/>
              </a:ln>
            </p:spPr>
            <p:txBody>
              <a:bodyPr rtlCol="0" anchor="ctr"/>
              <a:lstStyle/>
              <a:p>
                <a:endParaRPr lang="en-GB"/>
              </a:p>
            </p:txBody>
          </p:sp>
          <p:sp>
            <p:nvSpPr>
              <p:cNvPr id="115" name="Freeform: Shape 114">
                <a:extLst>
                  <a:ext uri="{FF2B5EF4-FFF2-40B4-BE49-F238E27FC236}">
                    <a16:creationId xmlns:a16="http://schemas.microsoft.com/office/drawing/2014/main" id="{9CC8F39F-64B7-1FCD-BD5A-DAD530D311D0}"/>
                  </a:ext>
                </a:extLst>
              </p:cNvPr>
              <p:cNvSpPr/>
              <p:nvPr/>
            </p:nvSpPr>
            <p:spPr>
              <a:xfrm>
                <a:off x="8753644" y="3707399"/>
                <a:ext cx="1917" cy="1327"/>
              </a:xfrm>
              <a:custGeom>
                <a:avLst/>
                <a:gdLst>
                  <a:gd name="connsiteX0" fmla="*/ 1327 w 1917"/>
                  <a:gd name="connsiteY0" fmla="*/ 0 h 1327"/>
                  <a:gd name="connsiteX1" fmla="*/ 442 w 1917"/>
                  <a:gd name="connsiteY1" fmla="*/ 147 h 1327"/>
                  <a:gd name="connsiteX2" fmla="*/ 148 w 1917"/>
                  <a:gd name="connsiteY2" fmla="*/ 738 h 1327"/>
                  <a:gd name="connsiteX3" fmla="*/ 0 w 1917"/>
                  <a:gd name="connsiteY3" fmla="*/ 1327 h 1327"/>
                  <a:gd name="connsiteX4" fmla="*/ 148 w 1917"/>
                  <a:gd name="connsiteY4" fmla="*/ 1327 h 1327"/>
                  <a:gd name="connsiteX5" fmla="*/ 590 w 1917"/>
                  <a:gd name="connsiteY5" fmla="*/ 1180 h 1327"/>
                  <a:gd name="connsiteX6" fmla="*/ 1770 w 1917"/>
                  <a:gd name="connsiteY6" fmla="*/ 590 h 1327"/>
                  <a:gd name="connsiteX7" fmla="*/ 1917 w 1917"/>
                  <a:gd name="connsiteY7" fmla="*/ 590 h 1327"/>
                  <a:gd name="connsiteX8" fmla="*/ 1327 w 1917"/>
                  <a:gd name="connsiteY8"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1327" y="0"/>
                    </a:moveTo>
                    <a:lnTo>
                      <a:pt x="442" y="147"/>
                    </a:lnTo>
                    <a:lnTo>
                      <a:pt x="148" y="738"/>
                    </a:lnTo>
                    <a:lnTo>
                      <a:pt x="0" y="1327"/>
                    </a:lnTo>
                    <a:lnTo>
                      <a:pt x="148" y="1327"/>
                    </a:lnTo>
                    <a:lnTo>
                      <a:pt x="590" y="1180"/>
                    </a:lnTo>
                    <a:lnTo>
                      <a:pt x="1770" y="590"/>
                    </a:lnTo>
                    <a:lnTo>
                      <a:pt x="1917" y="590"/>
                    </a:lnTo>
                    <a:lnTo>
                      <a:pt x="1327" y="0"/>
                    </a:lnTo>
                    <a:close/>
                  </a:path>
                </a:pathLst>
              </a:custGeom>
              <a:grpFill/>
              <a:ln w="3175" cap="flat">
                <a:solidFill>
                  <a:schemeClr val="bg2">
                    <a:lumMod val="90000"/>
                  </a:schemeClr>
                </a:solidFill>
                <a:prstDash val="solid"/>
                <a:miter/>
              </a:ln>
            </p:spPr>
            <p:txBody>
              <a:bodyPr rtlCol="0" anchor="ctr"/>
              <a:lstStyle/>
              <a:p>
                <a:endParaRPr lang="en-GB"/>
              </a:p>
            </p:txBody>
          </p:sp>
          <p:sp>
            <p:nvSpPr>
              <p:cNvPr id="116" name="Freeform: Shape 115">
                <a:extLst>
                  <a:ext uri="{FF2B5EF4-FFF2-40B4-BE49-F238E27FC236}">
                    <a16:creationId xmlns:a16="http://schemas.microsoft.com/office/drawing/2014/main" id="{8CD3447C-7A65-79F6-8A64-B871D9D5F663}"/>
                  </a:ext>
                </a:extLst>
              </p:cNvPr>
              <p:cNvSpPr/>
              <p:nvPr/>
            </p:nvSpPr>
            <p:spPr>
              <a:xfrm>
                <a:off x="8081232" y="2800181"/>
                <a:ext cx="840257" cy="346604"/>
              </a:xfrm>
              <a:custGeom>
                <a:avLst/>
                <a:gdLst>
                  <a:gd name="connsiteX0" fmla="*/ 840258 w 840257"/>
                  <a:gd name="connsiteY0" fmla="*/ 178169 h 346604"/>
                  <a:gd name="connsiteX1" fmla="*/ 839225 w 840257"/>
                  <a:gd name="connsiteY1" fmla="*/ 176695 h 346604"/>
                  <a:gd name="connsiteX2" fmla="*/ 837308 w 840257"/>
                  <a:gd name="connsiteY2" fmla="*/ 174187 h 346604"/>
                  <a:gd name="connsiteX3" fmla="*/ 836570 w 840257"/>
                  <a:gd name="connsiteY3" fmla="*/ 172712 h 346604"/>
                  <a:gd name="connsiteX4" fmla="*/ 836570 w 840257"/>
                  <a:gd name="connsiteY4" fmla="*/ 170647 h 346604"/>
                  <a:gd name="connsiteX5" fmla="*/ 835390 w 840257"/>
                  <a:gd name="connsiteY5" fmla="*/ 168583 h 346604"/>
                  <a:gd name="connsiteX6" fmla="*/ 832441 w 840257"/>
                  <a:gd name="connsiteY6" fmla="*/ 166223 h 346604"/>
                  <a:gd name="connsiteX7" fmla="*/ 830523 w 840257"/>
                  <a:gd name="connsiteY7" fmla="*/ 165190 h 346604"/>
                  <a:gd name="connsiteX8" fmla="*/ 826541 w 840257"/>
                  <a:gd name="connsiteY8" fmla="*/ 161060 h 346604"/>
                  <a:gd name="connsiteX9" fmla="*/ 825213 w 840257"/>
                  <a:gd name="connsiteY9" fmla="*/ 160028 h 346604"/>
                  <a:gd name="connsiteX10" fmla="*/ 824771 w 840257"/>
                  <a:gd name="connsiteY10" fmla="*/ 159291 h 346604"/>
                  <a:gd name="connsiteX11" fmla="*/ 824328 w 840257"/>
                  <a:gd name="connsiteY11" fmla="*/ 157963 h 346604"/>
                  <a:gd name="connsiteX12" fmla="*/ 822854 w 840257"/>
                  <a:gd name="connsiteY12" fmla="*/ 157226 h 346604"/>
                  <a:gd name="connsiteX13" fmla="*/ 820936 w 840257"/>
                  <a:gd name="connsiteY13" fmla="*/ 156193 h 346604"/>
                  <a:gd name="connsiteX14" fmla="*/ 819904 w 840257"/>
                  <a:gd name="connsiteY14" fmla="*/ 155161 h 346604"/>
                  <a:gd name="connsiteX15" fmla="*/ 819314 w 840257"/>
                  <a:gd name="connsiteY15" fmla="*/ 153243 h 346604"/>
                  <a:gd name="connsiteX16" fmla="*/ 818871 w 840257"/>
                  <a:gd name="connsiteY16" fmla="*/ 151916 h 346604"/>
                  <a:gd name="connsiteX17" fmla="*/ 817249 w 840257"/>
                  <a:gd name="connsiteY17" fmla="*/ 150884 h 346604"/>
                  <a:gd name="connsiteX18" fmla="*/ 815479 w 840257"/>
                  <a:gd name="connsiteY18" fmla="*/ 150294 h 346604"/>
                  <a:gd name="connsiteX19" fmla="*/ 813562 w 840257"/>
                  <a:gd name="connsiteY19" fmla="*/ 149556 h 346604"/>
                  <a:gd name="connsiteX20" fmla="*/ 810464 w 840257"/>
                  <a:gd name="connsiteY20" fmla="*/ 148524 h 346604"/>
                  <a:gd name="connsiteX21" fmla="*/ 808694 w 840257"/>
                  <a:gd name="connsiteY21" fmla="*/ 146311 h 346604"/>
                  <a:gd name="connsiteX22" fmla="*/ 805450 w 840257"/>
                  <a:gd name="connsiteY22" fmla="*/ 142329 h 346604"/>
                  <a:gd name="connsiteX23" fmla="*/ 803680 w 840257"/>
                  <a:gd name="connsiteY23" fmla="*/ 141002 h 346604"/>
                  <a:gd name="connsiteX24" fmla="*/ 796895 w 840257"/>
                  <a:gd name="connsiteY24" fmla="*/ 140412 h 346604"/>
                  <a:gd name="connsiteX25" fmla="*/ 794388 w 840257"/>
                  <a:gd name="connsiteY25" fmla="*/ 139527 h 346604"/>
                  <a:gd name="connsiteX26" fmla="*/ 791733 w 840257"/>
                  <a:gd name="connsiteY26" fmla="*/ 139822 h 346604"/>
                  <a:gd name="connsiteX27" fmla="*/ 790111 w 840257"/>
                  <a:gd name="connsiteY27" fmla="*/ 140412 h 346604"/>
                  <a:gd name="connsiteX28" fmla="*/ 786424 w 840257"/>
                  <a:gd name="connsiteY28" fmla="*/ 140412 h 346604"/>
                  <a:gd name="connsiteX29" fmla="*/ 784506 w 840257"/>
                  <a:gd name="connsiteY29" fmla="*/ 140854 h 346604"/>
                  <a:gd name="connsiteX30" fmla="*/ 782146 w 840257"/>
                  <a:gd name="connsiteY30" fmla="*/ 143509 h 346604"/>
                  <a:gd name="connsiteX31" fmla="*/ 779049 w 840257"/>
                  <a:gd name="connsiteY31" fmla="*/ 146901 h 346604"/>
                  <a:gd name="connsiteX32" fmla="*/ 776394 w 840257"/>
                  <a:gd name="connsiteY32" fmla="*/ 149114 h 346604"/>
                  <a:gd name="connsiteX33" fmla="*/ 774476 w 840257"/>
                  <a:gd name="connsiteY33" fmla="*/ 151179 h 346604"/>
                  <a:gd name="connsiteX34" fmla="*/ 773591 w 840257"/>
                  <a:gd name="connsiteY34" fmla="*/ 152064 h 346604"/>
                  <a:gd name="connsiteX35" fmla="*/ 771969 w 840257"/>
                  <a:gd name="connsiteY35" fmla="*/ 151474 h 346604"/>
                  <a:gd name="connsiteX36" fmla="*/ 769609 w 840257"/>
                  <a:gd name="connsiteY36" fmla="*/ 149114 h 346604"/>
                  <a:gd name="connsiteX37" fmla="*/ 766364 w 840257"/>
                  <a:gd name="connsiteY37" fmla="*/ 146901 h 346604"/>
                  <a:gd name="connsiteX38" fmla="*/ 763267 w 840257"/>
                  <a:gd name="connsiteY38" fmla="*/ 145869 h 346604"/>
                  <a:gd name="connsiteX39" fmla="*/ 761940 w 840257"/>
                  <a:gd name="connsiteY39" fmla="*/ 145279 h 346604"/>
                  <a:gd name="connsiteX40" fmla="*/ 758253 w 840257"/>
                  <a:gd name="connsiteY40" fmla="*/ 144836 h 346604"/>
                  <a:gd name="connsiteX41" fmla="*/ 755450 w 840257"/>
                  <a:gd name="connsiteY41" fmla="*/ 144984 h 346604"/>
                  <a:gd name="connsiteX42" fmla="*/ 751763 w 840257"/>
                  <a:gd name="connsiteY42" fmla="*/ 145721 h 346604"/>
                  <a:gd name="connsiteX43" fmla="*/ 748223 w 840257"/>
                  <a:gd name="connsiteY43" fmla="*/ 145574 h 346604"/>
                  <a:gd name="connsiteX44" fmla="*/ 746601 w 840257"/>
                  <a:gd name="connsiteY44" fmla="*/ 145131 h 346604"/>
                  <a:gd name="connsiteX45" fmla="*/ 744388 w 840257"/>
                  <a:gd name="connsiteY45" fmla="*/ 145131 h 346604"/>
                  <a:gd name="connsiteX46" fmla="*/ 740259 w 840257"/>
                  <a:gd name="connsiteY46" fmla="*/ 147491 h 346604"/>
                  <a:gd name="connsiteX47" fmla="*/ 738194 w 840257"/>
                  <a:gd name="connsiteY47" fmla="*/ 149999 h 346604"/>
                  <a:gd name="connsiteX48" fmla="*/ 735686 w 840257"/>
                  <a:gd name="connsiteY48" fmla="*/ 150884 h 346604"/>
                  <a:gd name="connsiteX49" fmla="*/ 733474 w 840257"/>
                  <a:gd name="connsiteY49" fmla="*/ 149114 h 346604"/>
                  <a:gd name="connsiteX50" fmla="*/ 730819 w 840257"/>
                  <a:gd name="connsiteY50" fmla="*/ 147196 h 346604"/>
                  <a:gd name="connsiteX51" fmla="*/ 728312 w 840257"/>
                  <a:gd name="connsiteY51" fmla="*/ 144689 h 346604"/>
                  <a:gd name="connsiteX52" fmla="*/ 726837 w 840257"/>
                  <a:gd name="connsiteY52" fmla="*/ 142329 h 346604"/>
                  <a:gd name="connsiteX53" fmla="*/ 725952 w 840257"/>
                  <a:gd name="connsiteY53" fmla="*/ 136134 h 346604"/>
                  <a:gd name="connsiteX54" fmla="*/ 728902 w 840257"/>
                  <a:gd name="connsiteY54" fmla="*/ 134217 h 346604"/>
                  <a:gd name="connsiteX55" fmla="*/ 732736 w 840257"/>
                  <a:gd name="connsiteY55" fmla="*/ 132152 h 346604"/>
                  <a:gd name="connsiteX56" fmla="*/ 733031 w 840257"/>
                  <a:gd name="connsiteY56" fmla="*/ 128907 h 346604"/>
                  <a:gd name="connsiteX57" fmla="*/ 732884 w 840257"/>
                  <a:gd name="connsiteY57" fmla="*/ 125220 h 346604"/>
                  <a:gd name="connsiteX58" fmla="*/ 733621 w 840257"/>
                  <a:gd name="connsiteY58" fmla="*/ 121238 h 346604"/>
                  <a:gd name="connsiteX59" fmla="*/ 737161 w 840257"/>
                  <a:gd name="connsiteY59" fmla="*/ 117403 h 346604"/>
                  <a:gd name="connsiteX60" fmla="*/ 739078 w 840257"/>
                  <a:gd name="connsiteY60" fmla="*/ 114306 h 346604"/>
                  <a:gd name="connsiteX61" fmla="*/ 739226 w 840257"/>
                  <a:gd name="connsiteY61" fmla="*/ 112388 h 346604"/>
                  <a:gd name="connsiteX62" fmla="*/ 740848 w 840257"/>
                  <a:gd name="connsiteY62" fmla="*/ 109144 h 346604"/>
                  <a:gd name="connsiteX63" fmla="*/ 742471 w 840257"/>
                  <a:gd name="connsiteY63" fmla="*/ 105751 h 346604"/>
                  <a:gd name="connsiteX64" fmla="*/ 744683 w 840257"/>
                  <a:gd name="connsiteY64" fmla="*/ 101179 h 346604"/>
                  <a:gd name="connsiteX65" fmla="*/ 748813 w 840257"/>
                  <a:gd name="connsiteY65" fmla="*/ 93214 h 346604"/>
                  <a:gd name="connsiteX66" fmla="*/ 753828 w 840257"/>
                  <a:gd name="connsiteY66" fmla="*/ 83775 h 346604"/>
                  <a:gd name="connsiteX67" fmla="*/ 756188 w 840257"/>
                  <a:gd name="connsiteY67" fmla="*/ 79055 h 346604"/>
                  <a:gd name="connsiteX68" fmla="*/ 754860 w 840257"/>
                  <a:gd name="connsiteY68" fmla="*/ 77285 h 346604"/>
                  <a:gd name="connsiteX69" fmla="*/ 752796 w 840257"/>
                  <a:gd name="connsiteY69" fmla="*/ 75811 h 346604"/>
                  <a:gd name="connsiteX70" fmla="*/ 747486 w 840257"/>
                  <a:gd name="connsiteY70" fmla="*/ 73893 h 346604"/>
                  <a:gd name="connsiteX71" fmla="*/ 743946 w 840257"/>
                  <a:gd name="connsiteY71" fmla="*/ 72713 h 346604"/>
                  <a:gd name="connsiteX72" fmla="*/ 741881 w 840257"/>
                  <a:gd name="connsiteY72" fmla="*/ 72713 h 346604"/>
                  <a:gd name="connsiteX73" fmla="*/ 736424 w 840257"/>
                  <a:gd name="connsiteY73" fmla="*/ 74778 h 346604"/>
                  <a:gd name="connsiteX74" fmla="*/ 733031 w 840257"/>
                  <a:gd name="connsiteY74" fmla="*/ 76253 h 346604"/>
                  <a:gd name="connsiteX75" fmla="*/ 730967 w 840257"/>
                  <a:gd name="connsiteY75" fmla="*/ 77138 h 346604"/>
                  <a:gd name="connsiteX76" fmla="*/ 727574 w 840257"/>
                  <a:gd name="connsiteY76" fmla="*/ 76990 h 346604"/>
                  <a:gd name="connsiteX77" fmla="*/ 723444 w 840257"/>
                  <a:gd name="connsiteY77" fmla="*/ 76548 h 346604"/>
                  <a:gd name="connsiteX78" fmla="*/ 721822 w 840257"/>
                  <a:gd name="connsiteY78" fmla="*/ 76106 h 346604"/>
                  <a:gd name="connsiteX79" fmla="*/ 719462 w 840257"/>
                  <a:gd name="connsiteY79" fmla="*/ 74778 h 346604"/>
                  <a:gd name="connsiteX80" fmla="*/ 714743 w 840257"/>
                  <a:gd name="connsiteY80" fmla="*/ 71091 h 346604"/>
                  <a:gd name="connsiteX81" fmla="*/ 712235 w 840257"/>
                  <a:gd name="connsiteY81" fmla="*/ 68436 h 346604"/>
                  <a:gd name="connsiteX82" fmla="*/ 709138 w 840257"/>
                  <a:gd name="connsiteY82" fmla="*/ 66814 h 346604"/>
                  <a:gd name="connsiteX83" fmla="*/ 705451 w 840257"/>
                  <a:gd name="connsiteY83" fmla="*/ 65191 h 346604"/>
                  <a:gd name="connsiteX84" fmla="*/ 703681 w 840257"/>
                  <a:gd name="connsiteY84" fmla="*/ 64749 h 346604"/>
                  <a:gd name="connsiteX85" fmla="*/ 700583 w 840257"/>
                  <a:gd name="connsiteY85" fmla="*/ 64896 h 346604"/>
                  <a:gd name="connsiteX86" fmla="*/ 696158 w 840257"/>
                  <a:gd name="connsiteY86" fmla="*/ 64306 h 346604"/>
                  <a:gd name="connsiteX87" fmla="*/ 693799 w 840257"/>
                  <a:gd name="connsiteY87" fmla="*/ 63716 h 346604"/>
                  <a:gd name="connsiteX88" fmla="*/ 691882 w 840257"/>
                  <a:gd name="connsiteY88" fmla="*/ 64306 h 346604"/>
                  <a:gd name="connsiteX89" fmla="*/ 687899 w 840257"/>
                  <a:gd name="connsiteY89" fmla="*/ 66076 h 346604"/>
                  <a:gd name="connsiteX90" fmla="*/ 683032 w 840257"/>
                  <a:gd name="connsiteY90" fmla="*/ 69616 h 346604"/>
                  <a:gd name="connsiteX91" fmla="*/ 679050 w 840257"/>
                  <a:gd name="connsiteY91" fmla="*/ 70943 h 346604"/>
                  <a:gd name="connsiteX92" fmla="*/ 674920 w 840257"/>
                  <a:gd name="connsiteY92" fmla="*/ 72861 h 346604"/>
                  <a:gd name="connsiteX93" fmla="*/ 671675 w 840257"/>
                  <a:gd name="connsiteY93" fmla="*/ 75073 h 346604"/>
                  <a:gd name="connsiteX94" fmla="*/ 668283 w 840257"/>
                  <a:gd name="connsiteY94" fmla="*/ 77433 h 346604"/>
                  <a:gd name="connsiteX95" fmla="*/ 664301 w 840257"/>
                  <a:gd name="connsiteY95" fmla="*/ 79940 h 346604"/>
                  <a:gd name="connsiteX96" fmla="*/ 662383 w 840257"/>
                  <a:gd name="connsiteY96" fmla="*/ 83480 h 346604"/>
                  <a:gd name="connsiteX97" fmla="*/ 661351 w 840257"/>
                  <a:gd name="connsiteY97" fmla="*/ 86135 h 346604"/>
                  <a:gd name="connsiteX98" fmla="*/ 657663 w 840257"/>
                  <a:gd name="connsiteY98" fmla="*/ 87757 h 346604"/>
                  <a:gd name="connsiteX99" fmla="*/ 654861 w 840257"/>
                  <a:gd name="connsiteY99" fmla="*/ 89232 h 346604"/>
                  <a:gd name="connsiteX100" fmla="*/ 652059 w 840257"/>
                  <a:gd name="connsiteY100" fmla="*/ 89822 h 346604"/>
                  <a:gd name="connsiteX101" fmla="*/ 646749 w 840257"/>
                  <a:gd name="connsiteY101" fmla="*/ 88937 h 346604"/>
                  <a:gd name="connsiteX102" fmla="*/ 643652 w 840257"/>
                  <a:gd name="connsiteY102" fmla="*/ 89527 h 346604"/>
                  <a:gd name="connsiteX103" fmla="*/ 635982 w 840257"/>
                  <a:gd name="connsiteY103" fmla="*/ 92624 h 346604"/>
                  <a:gd name="connsiteX104" fmla="*/ 632147 w 840257"/>
                  <a:gd name="connsiteY104" fmla="*/ 92920 h 346604"/>
                  <a:gd name="connsiteX105" fmla="*/ 629493 w 840257"/>
                  <a:gd name="connsiteY105" fmla="*/ 93362 h 346604"/>
                  <a:gd name="connsiteX106" fmla="*/ 626985 w 840257"/>
                  <a:gd name="connsiteY106" fmla="*/ 93510 h 346604"/>
                  <a:gd name="connsiteX107" fmla="*/ 622708 w 840257"/>
                  <a:gd name="connsiteY107" fmla="*/ 94247 h 346604"/>
                  <a:gd name="connsiteX108" fmla="*/ 621085 w 840257"/>
                  <a:gd name="connsiteY108" fmla="*/ 94837 h 346604"/>
                  <a:gd name="connsiteX109" fmla="*/ 618873 w 840257"/>
                  <a:gd name="connsiteY109" fmla="*/ 95427 h 346604"/>
                  <a:gd name="connsiteX110" fmla="*/ 616513 w 840257"/>
                  <a:gd name="connsiteY110" fmla="*/ 94984 h 346604"/>
                  <a:gd name="connsiteX111" fmla="*/ 612974 w 840257"/>
                  <a:gd name="connsiteY111" fmla="*/ 96754 h 346604"/>
                  <a:gd name="connsiteX112" fmla="*/ 603239 w 840257"/>
                  <a:gd name="connsiteY112" fmla="*/ 101327 h 346604"/>
                  <a:gd name="connsiteX113" fmla="*/ 600142 w 840257"/>
                  <a:gd name="connsiteY113" fmla="*/ 102211 h 346604"/>
                  <a:gd name="connsiteX114" fmla="*/ 598077 w 840257"/>
                  <a:gd name="connsiteY114" fmla="*/ 102359 h 346604"/>
                  <a:gd name="connsiteX115" fmla="*/ 595422 w 840257"/>
                  <a:gd name="connsiteY115" fmla="*/ 100589 h 346604"/>
                  <a:gd name="connsiteX116" fmla="*/ 592767 w 840257"/>
                  <a:gd name="connsiteY116" fmla="*/ 99557 h 346604"/>
                  <a:gd name="connsiteX117" fmla="*/ 589965 w 840257"/>
                  <a:gd name="connsiteY117" fmla="*/ 99704 h 346604"/>
                  <a:gd name="connsiteX118" fmla="*/ 586720 w 840257"/>
                  <a:gd name="connsiteY118" fmla="*/ 101179 h 346604"/>
                  <a:gd name="connsiteX119" fmla="*/ 581410 w 840257"/>
                  <a:gd name="connsiteY119" fmla="*/ 99999 h 346604"/>
                  <a:gd name="connsiteX120" fmla="*/ 575068 w 840257"/>
                  <a:gd name="connsiteY120" fmla="*/ 98967 h 346604"/>
                  <a:gd name="connsiteX121" fmla="*/ 569316 w 840257"/>
                  <a:gd name="connsiteY121" fmla="*/ 97934 h 346604"/>
                  <a:gd name="connsiteX122" fmla="*/ 567251 w 840257"/>
                  <a:gd name="connsiteY122" fmla="*/ 96902 h 346604"/>
                  <a:gd name="connsiteX123" fmla="*/ 561647 w 840257"/>
                  <a:gd name="connsiteY123" fmla="*/ 95722 h 346604"/>
                  <a:gd name="connsiteX124" fmla="*/ 553387 w 840257"/>
                  <a:gd name="connsiteY124" fmla="*/ 95722 h 346604"/>
                  <a:gd name="connsiteX125" fmla="*/ 548520 w 840257"/>
                  <a:gd name="connsiteY125" fmla="*/ 95574 h 346604"/>
                  <a:gd name="connsiteX126" fmla="*/ 545275 w 840257"/>
                  <a:gd name="connsiteY126" fmla="*/ 96017 h 346604"/>
                  <a:gd name="connsiteX127" fmla="*/ 542915 w 840257"/>
                  <a:gd name="connsiteY127" fmla="*/ 95427 h 346604"/>
                  <a:gd name="connsiteX128" fmla="*/ 539965 w 840257"/>
                  <a:gd name="connsiteY128" fmla="*/ 93657 h 346604"/>
                  <a:gd name="connsiteX129" fmla="*/ 534803 w 840257"/>
                  <a:gd name="connsiteY129" fmla="*/ 89232 h 346604"/>
                  <a:gd name="connsiteX130" fmla="*/ 531853 w 840257"/>
                  <a:gd name="connsiteY130" fmla="*/ 87905 h 346604"/>
                  <a:gd name="connsiteX131" fmla="*/ 530231 w 840257"/>
                  <a:gd name="connsiteY131" fmla="*/ 86872 h 346604"/>
                  <a:gd name="connsiteX132" fmla="*/ 529494 w 840257"/>
                  <a:gd name="connsiteY132" fmla="*/ 85103 h 346604"/>
                  <a:gd name="connsiteX133" fmla="*/ 528461 w 840257"/>
                  <a:gd name="connsiteY133" fmla="*/ 84807 h 346604"/>
                  <a:gd name="connsiteX134" fmla="*/ 527724 w 840257"/>
                  <a:gd name="connsiteY134" fmla="*/ 83628 h 346604"/>
                  <a:gd name="connsiteX135" fmla="*/ 527724 w 840257"/>
                  <a:gd name="connsiteY135" fmla="*/ 81858 h 346604"/>
                  <a:gd name="connsiteX136" fmla="*/ 527576 w 840257"/>
                  <a:gd name="connsiteY136" fmla="*/ 78170 h 346604"/>
                  <a:gd name="connsiteX137" fmla="*/ 528019 w 840257"/>
                  <a:gd name="connsiteY137" fmla="*/ 75663 h 346604"/>
                  <a:gd name="connsiteX138" fmla="*/ 527134 w 840257"/>
                  <a:gd name="connsiteY138" fmla="*/ 74926 h 346604"/>
                  <a:gd name="connsiteX139" fmla="*/ 523741 w 840257"/>
                  <a:gd name="connsiteY139" fmla="*/ 74483 h 346604"/>
                  <a:gd name="connsiteX140" fmla="*/ 519611 w 840257"/>
                  <a:gd name="connsiteY140" fmla="*/ 73598 h 346604"/>
                  <a:gd name="connsiteX141" fmla="*/ 512237 w 840257"/>
                  <a:gd name="connsiteY141" fmla="*/ 73598 h 346604"/>
                  <a:gd name="connsiteX142" fmla="*/ 509287 w 840257"/>
                  <a:gd name="connsiteY142" fmla="*/ 73451 h 346604"/>
                  <a:gd name="connsiteX143" fmla="*/ 506927 w 840257"/>
                  <a:gd name="connsiteY143" fmla="*/ 71976 h 346604"/>
                  <a:gd name="connsiteX144" fmla="*/ 504273 w 840257"/>
                  <a:gd name="connsiteY144" fmla="*/ 70206 h 346604"/>
                  <a:gd name="connsiteX145" fmla="*/ 501617 w 840257"/>
                  <a:gd name="connsiteY145" fmla="*/ 66371 h 346604"/>
                  <a:gd name="connsiteX146" fmla="*/ 499405 w 840257"/>
                  <a:gd name="connsiteY146" fmla="*/ 64601 h 346604"/>
                  <a:gd name="connsiteX147" fmla="*/ 495571 w 840257"/>
                  <a:gd name="connsiteY147" fmla="*/ 62389 h 346604"/>
                  <a:gd name="connsiteX148" fmla="*/ 492031 w 840257"/>
                  <a:gd name="connsiteY148" fmla="*/ 61799 h 346604"/>
                  <a:gd name="connsiteX149" fmla="*/ 486721 w 840257"/>
                  <a:gd name="connsiteY149" fmla="*/ 62241 h 346604"/>
                  <a:gd name="connsiteX150" fmla="*/ 482739 w 840257"/>
                  <a:gd name="connsiteY150" fmla="*/ 62684 h 346604"/>
                  <a:gd name="connsiteX151" fmla="*/ 479199 w 840257"/>
                  <a:gd name="connsiteY151" fmla="*/ 61799 h 346604"/>
                  <a:gd name="connsiteX152" fmla="*/ 476987 w 840257"/>
                  <a:gd name="connsiteY152" fmla="*/ 60471 h 346604"/>
                  <a:gd name="connsiteX153" fmla="*/ 473742 w 840257"/>
                  <a:gd name="connsiteY153" fmla="*/ 59292 h 346604"/>
                  <a:gd name="connsiteX154" fmla="*/ 469022 w 840257"/>
                  <a:gd name="connsiteY154" fmla="*/ 58997 h 346604"/>
                  <a:gd name="connsiteX155" fmla="*/ 465040 w 840257"/>
                  <a:gd name="connsiteY155" fmla="*/ 57964 h 346604"/>
                  <a:gd name="connsiteX156" fmla="*/ 460910 w 840257"/>
                  <a:gd name="connsiteY156" fmla="*/ 56932 h 346604"/>
                  <a:gd name="connsiteX157" fmla="*/ 457813 w 840257"/>
                  <a:gd name="connsiteY157" fmla="*/ 57374 h 346604"/>
                  <a:gd name="connsiteX158" fmla="*/ 455748 w 840257"/>
                  <a:gd name="connsiteY158" fmla="*/ 58407 h 346604"/>
                  <a:gd name="connsiteX159" fmla="*/ 453388 w 840257"/>
                  <a:gd name="connsiteY159" fmla="*/ 59734 h 346604"/>
                  <a:gd name="connsiteX160" fmla="*/ 450291 w 840257"/>
                  <a:gd name="connsiteY160" fmla="*/ 60029 h 346604"/>
                  <a:gd name="connsiteX161" fmla="*/ 442769 w 840257"/>
                  <a:gd name="connsiteY161" fmla="*/ 61356 h 346604"/>
                  <a:gd name="connsiteX162" fmla="*/ 440409 w 840257"/>
                  <a:gd name="connsiteY162" fmla="*/ 62241 h 346604"/>
                  <a:gd name="connsiteX163" fmla="*/ 437017 w 840257"/>
                  <a:gd name="connsiteY163" fmla="*/ 62684 h 346604"/>
                  <a:gd name="connsiteX164" fmla="*/ 434067 w 840257"/>
                  <a:gd name="connsiteY164" fmla="*/ 63716 h 346604"/>
                  <a:gd name="connsiteX165" fmla="*/ 431559 w 840257"/>
                  <a:gd name="connsiteY165" fmla="*/ 65781 h 346604"/>
                  <a:gd name="connsiteX166" fmla="*/ 429494 w 840257"/>
                  <a:gd name="connsiteY166" fmla="*/ 67256 h 346604"/>
                  <a:gd name="connsiteX167" fmla="*/ 426840 w 840257"/>
                  <a:gd name="connsiteY167" fmla="*/ 67846 h 346604"/>
                  <a:gd name="connsiteX168" fmla="*/ 423742 w 840257"/>
                  <a:gd name="connsiteY168" fmla="*/ 67699 h 346604"/>
                  <a:gd name="connsiteX169" fmla="*/ 421087 w 840257"/>
                  <a:gd name="connsiteY169" fmla="*/ 67256 h 346604"/>
                  <a:gd name="connsiteX170" fmla="*/ 419612 w 840257"/>
                  <a:gd name="connsiteY170" fmla="*/ 67109 h 346604"/>
                  <a:gd name="connsiteX171" fmla="*/ 417548 w 840257"/>
                  <a:gd name="connsiteY171" fmla="*/ 67846 h 346604"/>
                  <a:gd name="connsiteX172" fmla="*/ 415188 w 840257"/>
                  <a:gd name="connsiteY172" fmla="*/ 68436 h 346604"/>
                  <a:gd name="connsiteX173" fmla="*/ 411648 w 840257"/>
                  <a:gd name="connsiteY173" fmla="*/ 67404 h 346604"/>
                  <a:gd name="connsiteX174" fmla="*/ 409731 w 840257"/>
                  <a:gd name="connsiteY174" fmla="*/ 66666 h 346604"/>
                  <a:gd name="connsiteX175" fmla="*/ 406634 w 840257"/>
                  <a:gd name="connsiteY175" fmla="*/ 66224 h 346604"/>
                  <a:gd name="connsiteX176" fmla="*/ 404716 w 840257"/>
                  <a:gd name="connsiteY176" fmla="*/ 64011 h 346604"/>
                  <a:gd name="connsiteX177" fmla="*/ 402946 w 840257"/>
                  <a:gd name="connsiteY177" fmla="*/ 63126 h 346604"/>
                  <a:gd name="connsiteX178" fmla="*/ 399701 w 840257"/>
                  <a:gd name="connsiteY178" fmla="*/ 62831 h 346604"/>
                  <a:gd name="connsiteX179" fmla="*/ 394982 w 840257"/>
                  <a:gd name="connsiteY179" fmla="*/ 61651 h 346604"/>
                  <a:gd name="connsiteX180" fmla="*/ 392474 w 840257"/>
                  <a:gd name="connsiteY180" fmla="*/ 60619 h 346604"/>
                  <a:gd name="connsiteX181" fmla="*/ 390409 w 840257"/>
                  <a:gd name="connsiteY181" fmla="*/ 59882 h 346604"/>
                  <a:gd name="connsiteX182" fmla="*/ 386869 w 840257"/>
                  <a:gd name="connsiteY182" fmla="*/ 57374 h 346604"/>
                  <a:gd name="connsiteX183" fmla="*/ 384805 w 840257"/>
                  <a:gd name="connsiteY183" fmla="*/ 55162 h 346604"/>
                  <a:gd name="connsiteX184" fmla="*/ 383182 w 840257"/>
                  <a:gd name="connsiteY184" fmla="*/ 54719 h 346604"/>
                  <a:gd name="connsiteX185" fmla="*/ 381265 w 840257"/>
                  <a:gd name="connsiteY185" fmla="*/ 54424 h 346604"/>
                  <a:gd name="connsiteX186" fmla="*/ 380085 w 840257"/>
                  <a:gd name="connsiteY186" fmla="*/ 53097 h 346604"/>
                  <a:gd name="connsiteX187" fmla="*/ 379937 w 840257"/>
                  <a:gd name="connsiteY187" fmla="*/ 51327 h 346604"/>
                  <a:gd name="connsiteX188" fmla="*/ 380380 w 840257"/>
                  <a:gd name="connsiteY188" fmla="*/ 50295 h 346604"/>
                  <a:gd name="connsiteX189" fmla="*/ 380823 w 840257"/>
                  <a:gd name="connsiteY189" fmla="*/ 48525 h 346604"/>
                  <a:gd name="connsiteX190" fmla="*/ 379790 w 840257"/>
                  <a:gd name="connsiteY190" fmla="*/ 46755 h 346604"/>
                  <a:gd name="connsiteX191" fmla="*/ 378610 w 840257"/>
                  <a:gd name="connsiteY191" fmla="*/ 46017 h 346604"/>
                  <a:gd name="connsiteX192" fmla="*/ 378167 w 840257"/>
                  <a:gd name="connsiteY192" fmla="*/ 44690 h 346604"/>
                  <a:gd name="connsiteX193" fmla="*/ 378463 w 840257"/>
                  <a:gd name="connsiteY193" fmla="*/ 42183 h 346604"/>
                  <a:gd name="connsiteX194" fmla="*/ 378020 w 840257"/>
                  <a:gd name="connsiteY194" fmla="*/ 39675 h 346604"/>
                  <a:gd name="connsiteX195" fmla="*/ 377578 w 840257"/>
                  <a:gd name="connsiteY195" fmla="*/ 37020 h 346604"/>
                  <a:gd name="connsiteX196" fmla="*/ 376545 w 840257"/>
                  <a:gd name="connsiteY196" fmla="*/ 35103 h 346604"/>
                  <a:gd name="connsiteX197" fmla="*/ 376250 w 840257"/>
                  <a:gd name="connsiteY197" fmla="*/ 31416 h 346604"/>
                  <a:gd name="connsiteX198" fmla="*/ 376693 w 840257"/>
                  <a:gd name="connsiteY198" fmla="*/ 29793 h 346604"/>
                  <a:gd name="connsiteX199" fmla="*/ 376545 w 840257"/>
                  <a:gd name="connsiteY199" fmla="*/ 28023 h 346604"/>
                  <a:gd name="connsiteX200" fmla="*/ 375513 w 840257"/>
                  <a:gd name="connsiteY200" fmla="*/ 26548 h 346604"/>
                  <a:gd name="connsiteX201" fmla="*/ 371973 w 840257"/>
                  <a:gd name="connsiteY201" fmla="*/ 25663 h 346604"/>
                  <a:gd name="connsiteX202" fmla="*/ 367843 w 840257"/>
                  <a:gd name="connsiteY202" fmla="*/ 24189 h 346604"/>
                  <a:gd name="connsiteX203" fmla="*/ 361354 w 840257"/>
                  <a:gd name="connsiteY203" fmla="*/ 22714 h 346604"/>
                  <a:gd name="connsiteX204" fmla="*/ 358551 w 840257"/>
                  <a:gd name="connsiteY204" fmla="*/ 22566 h 346604"/>
                  <a:gd name="connsiteX205" fmla="*/ 356339 w 840257"/>
                  <a:gd name="connsiteY205" fmla="*/ 23156 h 346604"/>
                  <a:gd name="connsiteX206" fmla="*/ 354421 w 840257"/>
                  <a:gd name="connsiteY206" fmla="*/ 22419 h 346604"/>
                  <a:gd name="connsiteX207" fmla="*/ 352209 w 840257"/>
                  <a:gd name="connsiteY207" fmla="*/ 21091 h 346604"/>
                  <a:gd name="connsiteX208" fmla="*/ 348669 w 840257"/>
                  <a:gd name="connsiteY208" fmla="*/ 19616 h 346604"/>
                  <a:gd name="connsiteX209" fmla="*/ 343950 w 840257"/>
                  <a:gd name="connsiteY209" fmla="*/ 17846 h 346604"/>
                  <a:gd name="connsiteX210" fmla="*/ 338787 w 840257"/>
                  <a:gd name="connsiteY210" fmla="*/ 15929 h 346604"/>
                  <a:gd name="connsiteX211" fmla="*/ 334215 w 840257"/>
                  <a:gd name="connsiteY211" fmla="*/ 14159 h 346604"/>
                  <a:gd name="connsiteX212" fmla="*/ 332593 w 840257"/>
                  <a:gd name="connsiteY212" fmla="*/ 13717 h 346604"/>
                  <a:gd name="connsiteX213" fmla="*/ 326251 w 840257"/>
                  <a:gd name="connsiteY213" fmla="*/ 13569 h 346604"/>
                  <a:gd name="connsiteX214" fmla="*/ 321236 w 840257"/>
                  <a:gd name="connsiteY214" fmla="*/ 13274 h 346604"/>
                  <a:gd name="connsiteX215" fmla="*/ 318286 w 840257"/>
                  <a:gd name="connsiteY215" fmla="*/ 12684 h 346604"/>
                  <a:gd name="connsiteX216" fmla="*/ 314746 w 840257"/>
                  <a:gd name="connsiteY216" fmla="*/ 10177 h 346604"/>
                  <a:gd name="connsiteX217" fmla="*/ 312976 w 840257"/>
                  <a:gd name="connsiteY217" fmla="*/ 8555 h 346604"/>
                  <a:gd name="connsiteX218" fmla="*/ 310174 w 840257"/>
                  <a:gd name="connsiteY218" fmla="*/ 7817 h 346604"/>
                  <a:gd name="connsiteX219" fmla="*/ 308109 w 840257"/>
                  <a:gd name="connsiteY219" fmla="*/ 7670 h 346604"/>
                  <a:gd name="connsiteX220" fmla="*/ 304717 w 840257"/>
                  <a:gd name="connsiteY220" fmla="*/ 6785 h 346604"/>
                  <a:gd name="connsiteX221" fmla="*/ 298670 w 840257"/>
                  <a:gd name="connsiteY221" fmla="*/ 4130 h 346604"/>
                  <a:gd name="connsiteX222" fmla="*/ 296458 w 840257"/>
                  <a:gd name="connsiteY222" fmla="*/ 2950 h 346604"/>
                  <a:gd name="connsiteX223" fmla="*/ 294983 w 840257"/>
                  <a:gd name="connsiteY223" fmla="*/ 2802 h 346604"/>
                  <a:gd name="connsiteX224" fmla="*/ 293065 w 840257"/>
                  <a:gd name="connsiteY224" fmla="*/ 590 h 346604"/>
                  <a:gd name="connsiteX225" fmla="*/ 291295 w 840257"/>
                  <a:gd name="connsiteY225" fmla="*/ 0 h 346604"/>
                  <a:gd name="connsiteX226" fmla="*/ 290115 w 840257"/>
                  <a:gd name="connsiteY226" fmla="*/ 1622 h 346604"/>
                  <a:gd name="connsiteX227" fmla="*/ 288935 w 840257"/>
                  <a:gd name="connsiteY227" fmla="*/ 5605 h 346604"/>
                  <a:gd name="connsiteX228" fmla="*/ 287903 w 840257"/>
                  <a:gd name="connsiteY228" fmla="*/ 7375 h 346604"/>
                  <a:gd name="connsiteX229" fmla="*/ 284806 w 840257"/>
                  <a:gd name="connsiteY229" fmla="*/ 11062 h 346604"/>
                  <a:gd name="connsiteX230" fmla="*/ 277283 w 840257"/>
                  <a:gd name="connsiteY230" fmla="*/ 14012 h 346604"/>
                  <a:gd name="connsiteX231" fmla="*/ 275956 w 840257"/>
                  <a:gd name="connsiteY231" fmla="*/ 15487 h 346604"/>
                  <a:gd name="connsiteX232" fmla="*/ 275219 w 840257"/>
                  <a:gd name="connsiteY232" fmla="*/ 16814 h 346604"/>
                  <a:gd name="connsiteX233" fmla="*/ 274186 w 840257"/>
                  <a:gd name="connsiteY233" fmla="*/ 18731 h 346604"/>
                  <a:gd name="connsiteX234" fmla="*/ 273744 w 840257"/>
                  <a:gd name="connsiteY234" fmla="*/ 21386 h 346604"/>
                  <a:gd name="connsiteX235" fmla="*/ 272859 w 840257"/>
                  <a:gd name="connsiteY235" fmla="*/ 21976 h 346604"/>
                  <a:gd name="connsiteX236" fmla="*/ 270647 w 840257"/>
                  <a:gd name="connsiteY236" fmla="*/ 22124 h 346604"/>
                  <a:gd name="connsiteX237" fmla="*/ 269024 w 840257"/>
                  <a:gd name="connsiteY237" fmla="*/ 23304 h 346604"/>
                  <a:gd name="connsiteX238" fmla="*/ 267697 w 840257"/>
                  <a:gd name="connsiteY238" fmla="*/ 25811 h 346604"/>
                  <a:gd name="connsiteX239" fmla="*/ 266664 w 840257"/>
                  <a:gd name="connsiteY239" fmla="*/ 26843 h 346604"/>
                  <a:gd name="connsiteX240" fmla="*/ 265927 w 840257"/>
                  <a:gd name="connsiteY240" fmla="*/ 29056 h 346604"/>
                  <a:gd name="connsiteX241" fmla="*/ 266074 w 840257"/>
                  <a:gd name="connsiteY241" fmla="*/ 30088 h 346604"/>
                  <a:gd name="connsiteX242" fmla="*/ 265927 w 840257"/>
                  <a:gd name="connsiteY242" fmla="*/ 31268 h 346604"/>
                  <a:gd name="connsiteX243" fmla="*/ 265631 w 840257"/>
                  <a:gd name="connsiteY243" fmla="*/ 33038 h 346604"/>
                  <a:gd name="connsiteX244" fmla="*/ 263714 w 840257"/>
                  <a:gd name="connsiteY244" fmla="*/ 37020 h 346604"/>
                  <a:gd name="connsiteX245" fmla="*/ 263419 w 840257"/>
                  <a:gd name="connsiteY245" fmla="*/ 39380 h 346604"/>
                  <a:gd name="connsiteX246" fmla="*/ 264304 w 840257"/>
                  <a:gd name="connsiteY246" fmla="*/ 40708 h 346604"/>
                  <a:gd name="connsiteX247" fmla="*/ 265927 w 840257"/>
                  <a:gd name="connsiteY247" fmla="*/ 42772 h 346604"/>
                  <a:gd name="connsiteX248" fmla="*/ 266812 w 840257"/>
                  <a:gd name="connsiteY248" fmla="*/ 43805 h 346604"/>
                  <a:gd name="connsiteX249" fmla="*/ 267106 w 840257"/>
                  <a:gd name="connsiteY249" fmla="*/ 45132 h 346604"/>
                  <a:gd name="connsiteX250" fmla="*/ 266959 w 840257"/>
                  <a:gd name="connsiteY250" fmla="*/ 46755 h 346604"/>
                  <a:gd name="connsiteX251" fmla="*/ 267991 w 840257"/>
                  <a:gd name="connsiteY251" fmla="*/ 49115 h 346604"/>
                  <a:gd name="connsiteX252" fmla="*/ 268729 w 840257"/>
                  <a:gd name="connsiteY252" fmla="*/ 51032 h 346604"/>
                  <a:gd name="connsiteX253" fmla="*/ 270056 w 840257"/>
                  <a:gd name="connsiteY253" fmla="*/ 52507 h 346604"/>
                  <a:gd name="connsiteX254" fmla="*/ 271826 w 840257"/>
                  <a:gd name="connsiteY254" fmla="*/ 53687 h 346604"/>
                  <a:gd name="connsiteX255" fmla="*/ 273744 w 840257"/>
                  <a:gd name="connsiteY255" fmla="*/ 53982 h 346604"/>
                  <a:gd name="connsiteX256" fmla="*/ 275366 w 840257"/>
                  <a:gd name="connsiteY256" fmla="*/ 54867 h 346604"/>
                  <a:gd name="connsiteX257" fmla="*/ 275661 w 840257"/>
                  <a:gd name="connsiteY257" fmla="*/ 56489 h 346604"/>
                  <a:gd name="connsiteX258" fmla="*/ 275219 w 840257"/>
                  <a:gd name="connsiteY258" fmla="*/ 58702 h 346604"/>
                  <a:gd name="connsiteX259" fmla="*/ 274481 w 840257"/>
                  <a:gd name="connsiteY259" fmla="*/ 62831 h 346604"/>
                  <a:gd name="connsiteX260" fmla="*/ 273301 w 840257"/>
                  <a:gd name="connsiteY260" fmla="*/ 65339 h 346604"/>
                  <a:gd name="connsiteX261" fmla="*/ 272416 w 840257"/>
                  <a:gd name="connsiteY261" fmla="*/ 66961 h 346604"/>
                  <a:gd name="connsiteX262" fmla="*/ 271236 w 840257"/>
                  <a:gd name="connsiteY262" fmla="*/ 69468 h 346604"/>
                  <a:gd name="connsiteX263" fmla="*/ 270647 w 840257"/>
                  <a:gd name="connsiteY263" fmla="*/ 70501 h 346604"/>
                  <a:gd name="connsiteX264" fmla="*/ 268139 w 840257"/>
                  <a:gd name="connsiteY264" fmla="*/ 72566 h 346604"/>
                  <a:gd name="connsiteX265" fmla="*/ 266369 w 840257"/>
                  <a:gd name="connsiteY265" fmla="*/ 73156 h 346604"/>
                  <a:gd name="connsiteX266" fmla="*/ 264157 w 840257"/>
                  <a:gd name="connsiteY266" fmla="*/ 74926 h 346604"/>
                  <a:gd name="connsiteX267" fmla="*/ 262387 w 840257"/>
                  <a:gd name="connsiteY267" fmla="*/ 74926 h 346604"/>
                  <a:gd name="connsiteX268" fmla="*/ 260764 w 840257"/>
                  <a:gd name="connsiteY268" fmla="*/ 74926 h 346604"/>
                  <a:gd name="connsiteX269" fmla="*/ 258847 w 840257"/>
                  <a:gd name="connsiteY269" fmla="*/ 75368 h 346604"/>
                  <a:gd name="connsiteX270" fmla="*/ 257225 w 840257"/>
                  <a:gd name="connsiteY270" fmla="*/ 76106 h 346604"/>
                  <a:gd name="connsiteX271" fmla="*/ 256045 w 840257"/>
                  <a:gd name="connsiteY271" fmla="*/ 78465 h 346604"/>
                  <a:gd name="connsiteX272" fmla="*/ 252800 w 840257"/>
                  <a:gd name="connsiteY272" fmla="*/ 80825 h 346604"/>
                  <a:gd name="connsiteX273" fmla="*/ 251325 w 840257"/>
                  <a:gd name="connsiteY273" fmla="*/ 81858 h 346604"/>
                  <a:gd name="connsiteX274" fmla="*/ 247343 w 840257"/>
                  <a:gd name="connsiteY274" fmla="*/ 82300 h 346604"/>
                  <a:gd name="connsiteX275" fmla="*/ 245425 w 840257"/>
                  <a:gd name="connsiteY275" fmla="*/ 81268 h 346604"/>
                  <a:gd name="connsiteX276" fmla="*/ 244393 w 840257"/>
                  <a:gd name="connsiteY276" fmla="*/ 79793 h 346604"/>
                  <a:gd name="connsiteX277" fmla="*/ 243213 w 840257"/>
                  <a:gd name="connsiteY277" fmla="*/ 78908 h 346604"/>
                  <a:gd name="connsiteX278" fmla="*/ 241443 w 840257"/>
                  <a:gd name="connsiteY278" fmla="*/ 77138 h 346604"/>
                  <a:gd name="connsiteX279" fmla="*/ 234363 w 840257"/>
                  <a:gd name="connsiteY279" fmla="*/ 76106 h 346604"/>
                  <a:gd name="connsiteX280" fmla="*/ 232446 w 840257"/>
                  <a:gd name="connsiteY280" fmla="*/ 76548 h 346604"/>
                  <a:gd name="connsiteX281" fmla="*/ 231414 w 840257"/>
                  <a:gd name="connsiteY281" fmla="*/ 77285 h 346604"/>
                  <a:gd name="connsiteX282" fmla="*/ 229939 w 840257"/>
                  <a:gd name="connsiteY282" fmla="*/ 76696 h 346604"/>
                  <a:gd name="connsiteX283" fmla="*/ 228906 w 840257"/>
                  <a:gd name="connsiteY283" fmla="*/ 75811 h 346604"/>
                  <a:gd name="connsiteX284" fmla="*/ 227874 w 840257"/>
                  <a:gd name="connsiteY284" fmla="*/ 76106 h 346604"/>
                  <a:gd name="connsiteX285" fmla="*/ 225661 w 840257"/>
                  <a:gd name="connsiteY285" fmla="*/ 76696 h 346604"/>
                  <a:gd name="connsiteX286" fmla="*/ 224039 w 840257"/>
                  <a:gd name="connsiteY286" fmla="*/ 76400 h 346604"/>
                  <a:gd name="connsiteX287" fmla="*/ 221679 w 840257"/>
                  <a:gd name="connsiteY287" fmla="*/ 74631 h 346604"/>
                  <a:gd name="connsiteX288" fmla="*/ 218729 w 840257"/>
                  <a:gd name="connsiteY288" fmla="*/ 73746 h 346604"/>
                  <a:gd name="connsiteX289" fmla="*/ 217402 w 840257"/>
                  <a:gd name="connsiteY289" fmla="*/ 73156 h 346604"/>
                  <a:gd name="connsiteX290" fmla="*/ 216222 w 840257"/>
                  <a:gd name="connsiteY290" fmla="*/ 73156 h 346604"/>
                  <a:gd name="connsiteX291" fmla="*/ 215485 w 840257"/>
                  <a:gd name="connsiteY291" fmla="*/ 74041 h 346604"/>
                  <a:gd name="connsiteX292" fmla="*/ 214010 w 840257"/>
                  <a:gd name="connsiteY292" fmla="*/ 74483 h 346604"/>
                  <a:gd name="connsiteX293" fmla="*/ 213125 w 840257"/>
                  <a:gd name="connsiteY293" fmla="*/ 73451 h 346604"/>
                  <a:gd name="connsiteX294" fmla="*/ 211945 w 840257"/>
                  <a:gd name="connsiteY294" fmla="*/ 72713 h 346604"/>
                  <a:gd name="connsiteX295" fmla="*/ 210175 w 840257"/>
                  <a:gd name="connsiteY295" fmla="*/ 72713 h 346604"/>
                  <a:gd name="connsiteX296" fmla="*/ 208110 w 840257"/>
                  <a:gd name="connsiteY296" fmla="*/ 74188 h 346604"/>
                  <a:gd name="connsiteX297" fmla="*/ 204423 w 840257"/>
                  <a:gd name="connsiteY297" fmla="*/ 75073 h 346604"/>
                  <a:gd name="connsiteX298" fmla="*/ 203243 w 840257"/>
                  <a:gd name="connsiteY298" fmla="*/ 76106 h 346604"/>
                  <a:gd name="connsiteX299" fmla="*/ 201178 w 840257"/>
                  <a:gd name="connsiteY299" fmla="*/ 75958 h 346604"/>
                  <a:gd name="connsiteX300" fmla="*/ 199703 w 840257"/>
                  <a:gd name="connsiteY300" fmla="*/ 75073 h 346604"/>
                  <a:gd name="connsiteX301" fmla="*/ 198228 w 840257"/>
                  <a:gd name="connsiteY301" fmla="*/ 74926 h 346604"/>
                  <a:gd name="connsiteX302" fmla="*/ 193951 w 840257"/>
                  <a:gd name="connsiteY302" fmla="*/ 75073 h 346604"/>
                  <a:gd name="connsiteX303" fmla="*/ 192476 w 840257"/>
                  <a:gd name="connsiteY303" fmla="*/ 75221 h 346604"/>
                  <a:gd name="connsiteX304" fmla="*/ 190706 w 840257"/>
                  <a:gd name="connsiteY304" fmla="*/ 74336 h 346604"/>
                  <a:gd name="connsiteX305" fmla="*/ 189969 w 840257"/>
                  <a:gd name="connsiteY305" fmla="*/ 72861 h 346604"/>
                  <a:gd name="connsiteX306" fmla="*/ 187756 w 840257"/>
                  <a:gd name="connsiteY306" fmla="*/ 71533 h 346604"/>
                  <a:gd name="connsiteX307" fmla="*/ 184659 w 840257"/>
                  <a:gd name="connsiteY307" fmla="*/ 71386 h 346604"/>
                  <a:gd name="connsiteX308" fmla="*/ 182299 w 840257"/>
                  <a:gd name="connsiteY308" fmla="*/ 71681 h 346604"/>
                  <a:gd name="connsiteX309" fmla="*/ 181119 w 840257"/>
                  <a:gd name="connsiteY309" fmla="*/ 72123 h 346604"/>
                  <a:gd name="connsiteX310" fmla="*/ 179497 w 840257"/>
                  <a:gd name="connsiteY310" fmla="*/ 72271 h 346604"/>
                  <a:gd name="connsiteX311" fmla="*/ 178169 w 840257"/>
                  <a:gd name="connsiteY311" fmla="*/ 70058 h 346604"/>
                  <a:gd name="connsiteX312" fmla="*/ 176399 w 840257"/>
                  <a:gd name="connsiteY312" fmla="*/ 68583 h 346604"/>
                  <a:gd name="connsiteX313" fmla="*/ 175515 w 840257"/>
                  <a:gd name="connsiteY313" fmla="*/ 67404 h 346604"/>
                  <a:gd name="connsiteX314" fmla="*/ 173892 w 840257"/>
                  <a:gd name="connsiteY314" fmla="*/ 66961 h 346604"/>
                  <a:gd name="connsiteX315" fmla="*/ 172712 w 840257"/>
                  <a:gd name="connsiteY315" fmla="*/ 65486 h 346604"/>
                  <a:gd name="connsiteX316" fmla="*/ 172565 w 840257"/>
                  <a:gd name="connsiteY316" fmla="*/ 62684 h 346604"/>
                  <a:gd name="connsiteX317" fmla="*/ 171827 w 840257"/>
                  <a:gd name="connsiteY317" fmla="*/ 59292 h 346604"/>
                  <a:gd name="connsiteX318" fmla="*/ 170942 w 840257"/>
                  <a:gd name="connsiteY318" fmla="*/ 55604 h 346604"/>
                  <a:gd name="connsiteX319" fmla="*/ 170057 w 840257"/>
                  <a:gd name="connsiteY319" fmla="*/ 54129 h 346604"/>
                  <a:gd name="connsiteX320" fmla="*/ 165485 w 840257"/>
                  <a:gd name="connsiteY320" fmla="*/ 53539 h 346604"/>
                  <a:gd name="connsiteX321" fmla="*/ 163273 w 840257"/>
                  <a:gd name="connsiteY321" fmla="*/ 53687 h 346604"/>
                  <a:gd name="connsiteX322" fmla="*/ 158111 w 840257"/>
                  <a:gd name="connsiteY322" fmla="*/ 53392 h 346604"/>
                  <a:gd name="connsiteX323" fmla="*/ 154718 w 840257"/>
                  <a:gd name="connsiteY323" fmla="*/ 53097 h 346604"/>
                  <a:gd name="connsiteX324" fmla="*/ 153686 w 840257"/>
                  <a:gd name="connsiteY324" fmla="*/ 53097 h 346604"/>
                  <a:gd name="connsiteX325" fmla="*/ 150441 w 840257"/>
                  <a:gd name="connsiteY325" fmla="*/ 52654 h 346604"/>
                  <a:gd name="connsiteX326" fmla="*/ 147491 w 840257"/>
                  <a:gd name="connsiteY326" fmla="*/ 52212 h 346604"/>
                  <a:gd name="connsiteX327" fmla="*/ 144394 w 840257"/>
                  <a:gd name="connsiteY327" fmla="*/ 52064 h 346604"/>
                  <a:gd name="connsiteX328" fmla="*/ 143214 w 840257"/>
                  <a:gd name="connsiteY328" fmla="*/ 52359 h 346604"/>
                  <a:gd name="connsiteX329" fmla="*/ 140117 w 840257"/>
                  <a:gd name="connsiteY329" fmla="*/ 52507 h 346604"/>
                  <a:gd name="connsiteX330" fmla="*/ 137609 w 840257"/>
                  <a:gd name="connsiteY330" fmla="*/ 50737 h 346604"/>
                  <a:gd name="connsiteX331" fmla="*/ 136577 w 840257"/>
                  <a:gd name="connsiteY331" fmla="*/ 48672 h 346604"/>
                  <a:gd name="connsiteX332" fmla="*/ 136429 w 840257"/>
                  <a:gd name="connsiteY332" fmla="*/ 47640 h 346604"/>
                  <a:gd name="connsiteX333" fmla="*/ 135839 w 840257"/>
                  <a:gd name="connsiteY333" fmla="*/ 46460 h 346604"/>
                  <a:gd name="connsiteX334" fmla="*/ 133627 w 840257"/>
                  <a:gd name="connsiteY334" fmla="*/ 46017 h 346604"/>
                  <a:gd name="connsiteX335" fmla="*/ 131562 w 840257"/>
                  <a:gd name="connsiteY335" fmla="*/ 46460 h 346604"/>
                  <a:gd name="connsiteX336" fmla="*/ 130530 w 840257"/>
                  <a:gd name="connsiteY336" fmla="*/ 48820 h 346604"/>
                  <a:gd name="connsiteX337" fmla="*/ 129055 w 840257"/>
                  <a:gd name="connsiteY337" fmla="*/ 49705 h 346604"/>
                  <a:gd name="connsiteX338" fmla="*/ 127580 w 840257"/>
                  <a:gd name="connsiteY338" fmla="*/ 49557 h 346604"/>
                  <a:gd name="connsiteX339" fmla="*/ 126400 w 840257"/>
                  <a:gd name="connsiteY339" fmla="*/ 48230 h 346604"/>
                  <a:gd name="connsiteX340" fmla="*/ 123893 w 840257"/>
                  <a:gd name="connsiteY340" fmla="*/ 46902 h 346604"/>
                  <a:gd name="connsiteX341" fmla="*/ 122418 w 840257"/>
                  <a:gd name="connsiteY341" fmla="*/ 45575 h 346604"/>
                  <a:gd name="connsiteX342" fmla="*/ 120500 w 840257"/>
                  <a:gd name="connsiteY342" fmla="*/ 43510 h 346604"/>
                  <a:gd name="connsiteX343" fmla="*/ 118878 w 840257"/>
                  <a:gd name="connsiteY343" fmla="*/ 43952 h 346604"/>
                  <a:gd name="connsiteX344" fmla="*/ 118583 w 840257"/>
                  <a:gd name="connsiteY344" fmla="*/ 45280 h 346604"/>
                  <a:gd name="connsiteX345" fmla="*/ 118140 w 840257"/>
                  <a:gd name="connsiteY345" fmla="*/ 46607 h 346604"/>
                  <a:gd name="connsiteX346" fmla="*/ 116223 w 840257"/>
                  <a:gd name="connsiteY346" fmla="*/ 49115 h 346604"/>
                  <a:gd name="connsiteX347" fmla="*/ 114010 w 840257"/>
                  <a:gd name="connsiteY347" fmla="*/ 49410 h 346604"/>
                  <a:gd name="connsiteX348" fmla="*/ 110028 w 840257"/>
                  <a:gd name="connsiteY348" fmla="*/ 49262 h 346604"/>
                  <a:gd name="connsiteX349" fmla="*/ 106046 w 840257"/>
                  <a:gd name="connsiteY349" fmla="*/ 49410 h 346604"/>
                  <a:gd name="connsiteX350" fmla="*/ 103539 w 840257"/>
                  <a:gd name="connsiteY350" fmla="*/ 50295 h 346604"/>
                  <a:gd name="connsiteX351" fmla="*/ 101621 w 840257"/>
                  <a:gd name="connsiteY351" fmla="*/ 52064 h 346604"/>
                  <a:gd name="connsiteX352" fmla="*/ 100736 w 840257"/>
                  <a:gd name="connsiteY352" fmla="*/ 53392 h 346604"/>
                  <a:gd name="connsiteX353" fmla="*/ 98672 w 840257"/>
                  <a:gd name="connsiteY353" fmla="*/ 53834 h 346604"/>
                  <a:gd name="connsiteX354" fmla="*/ 96754 w 840257"/>
                  <a:gd name="connsiteY354" fmla="*/ 55309 h 346604"/>
                  <a:gd name="connsiteX355" fmla="*/ 95869 w 840257"/>
                  <a:gd name="connsiteY355" fmla="*/ 57079 h 346604"/>
                  <a:gd name="connsiteX356" fmla="*/ 93952 w 840257"/>
                  <a:gd name="connsiteY356" fmla="*/ 57079 h 346604"/>
                  <a:gd name="connsiteX357" fmla="*/ 92919 w 840257"/>
                  <a:gd name="connsiteY357" fmla="*/ 57227 h 346604"/>
                  <a:gd name="connsiteX358" fmla="*/ 91149 w 840257"/>
                  <a:gd name="connsiteY358" fmla="*/ 57669 h 346604"/>
                  <a:gd name="connsiteX359" fmla="*/ 86725 w 840257"/>
                  <a:gd name="connsiteY359" fmla="*/ 58702 h 346604"/>
                  <a:gd name="connsiteX360" fmla="*/ 85692 w 840257"/>
                  <a:gd name="connsiteY360" fmla="*/ 58849 h 346604"/>
                  <a:gd name="connsiteX361" fmla="*/ 82890 w 840257"/>
                  <a:gd name="connsiteY361" fmla="*/ 60619 h 346604"/>
                  <a:gd name="connsiteX362" fmla="*/ 80825 w 840257"/>
                  <a:gd name="connsiteY362" fmla="*/ 62094 h 346604"/>
                  <a:gd name="connsiteX363" fmla="*/ 78908 w 840257"/>
                  <a:gd name="connsiteY363" fmla="*/ 62684 h 346604"/>
                  <a:gd name="connsiteX364" fmla="*/ 77580 w 840257"/>
                  <a:gd name="connsiteY364" fmla="*/ 64306 h 346604"/>
                  <a:gd name="connsiteX365" fmla="*/ 76106 w 840257"/>
                  <a:gd name="connsiteY365" fmla="*/ 65486 h 346604"/>
                  <a:gd name="connsiteX366" fmla="*/ 72418 w 840257"/>
                  <a:gd name="connsiteY366" fmla="*/ 65781 h 346604"/>
                  <a:gd name="connsiteX367" fmla="*/ 68436 w 840257"/>
                  <a:gd name="connsiteY367" fmla="*/ 67404 h 346604"/>
                  <a:gd name="connsiteX368" fmla="*/ 67108 w 840257"/>
                  <a:gd name="connsiteY368" fmla="*/ 67993 h 346604"/>
                  <a:gd name="connsiteX369" fmla="*/ 64896 w 840257"/>
                  <a:gd name="connsiteY369" fmla="*/ 69173 h 346604"/>
                  <a:gd name="connsiteX370" fmla="*/ 61651 w 840257"/>
                  <a:gd name="connsiteY370" fmla="*/ 69616 h 346604"/>
                  <a:gd name="connsiteX371" fmla="*/ 60324 w 840257"/>
                  <a:gd name="connsiteY371" fmla="*/ 69911 h 346604"/>
                  <a:gd name="connsiteX372" fmla="*/ 59144 w 840257"/>
                  <a:gd name="connsiteY372" fmla="*/ 70796 h 346604"/>
                  <a:gd name="connsiteX373" fmla="*/ 58406 w 840257"/>
                  <a:gd name="connsiteY373" fmla="*/ 73598 h 346604"/>
                  <a:gd name="connsiteX374" fmla="*/ 55752 w 840257"/>
                  <a:gd name="connsiteY374" fmla="*/ 74631 h 346604"/>
                  <a:gd name="connsiteX375" fmla="*/ 52212 w 840257"/>
                  <a:gd name="connsiteY375" fmla="*/ 74926 h 346604"/>
                  <a:gd name="connsiteX376" fmla="*/ 49704 w 840257"/>
                  <a:gd name="connsiteY376" fmla="*/ 76400 h 346604"/>
                  <a:gd name="connsiteX377" fmla="*/ 49410 w 840257"/>
                  <a:gd name="connsiteY377" fmla="*/ 79055 h 346604"/>
                  <a:gd name="connsiteX378" fmla="*/ 50295 w 840257"/>
                  <a:gd name="connsiteY378" fmla="*/ 81563 h 346604"/>
                  <a:gd name="connsiteX379" fmla="*/ 49852 w 840257"/>
                  <a:gd name="connsiteY379" fmla="*/ 82743 h 346604"/>
                  <a:gd name="connsiteX380" fmla="*/ 47935 w 840257"/>
                  <a:gd name="connsiteY380" fmla="*/ 83333 h 346604"/>
                  <a:gd name="connsiteX381" fmla="*/ 45280 w 840257"/>
                  <a:gd name="connsiteY381" fmla="*/ 84660 h 346604"/>
                  <a:gd name="connsiteX382" fmla="*/ 43215 w 840257"/>
                  <a:gd name="connsiteY382" fmla="*/ 86282 h 346604"/>
                  <a:gd name="connsiteX383" fmla="*/ 40707 w 840257"/>
                  <a:gd name="connsiteY383" fmla="*/ 86282 h 346604"/>
                  <a:gd name="connsiteX384" fmla="*/ 39233 w 840257"/>
                  <a:gd name="connsiteY384" fmla="*/ 85840 h 346604"/>
                  <a:gd name="connsiteX385" fmla="*/ 38200 w 840257"/>
                  <a:gd name="connsiteY385" fmla="*/ 86872 h 346604"/>
                  <a:gd name="connsiteX386" fmla="*/ 37463 w 840257"/>
                  <a:gd name="connsiteY386" fmla="*/ 88937 h 346604"/>
                  <a:gd name="connsiteX387" fmla="*/ 35693 w 840257"/>
                  <a:gd name="connsiteY387" fmla="*/ 89970 h 346604"/>
                  <a:gd name="connsiteX388" fmla="*/ 33038 w 840257"/>
                  <a:gd name="connsiteY388" fmla="*/ 91002 h 346604"/>
                  <a:gd name="connsiteX389" fmla="*/ 32005 w 840257"/>
                  <a:gd name="connsiteY389" fmla="*/ 90560 h 346604"/>
                  <a:gd name="connsiteX390" fmla="*/ 31416 w 840257"/>
                  <a:gd name="connsiteY390" fmla="*/ 89822 h 346604"/>
                  <a:gd name="connsiteX391" fmla="*/ 30236 w 840257"/>
                  <a:gd name="connsiteY391" fmla="*/ 88790 h 346604"/>
                  <a:gd name="connsiteX392" fmla="*/ 29203 w 840257"/>
                  <a:gd name="connsiteY392" fmla="*/ 89085 h 346604"/>
                  <a:gd name="connsiteX393" fmla="*/ 29203 w 840257"/>
                  <a:gd name="connsiteY393" fmla="*/ 90707 h 346604"/>
                  <a:gd name="connsiteX394" fmla="*/ 28466 w 840257"/>
                  <a:gd name="connsiteY394" fmla="*/ 91887 h 346604"/>
                  <a:gd name="connsiteX395" fmla="*/ 26253 w 840257"/>
                  <a:gd name="connsiteY395" fmla="*/ 91887 h 346604"/>
                  <a:gd name="connsiteX396" fmla="*/ 24484 w 840257"/>
                  <a:gd name="connsiteY396" fmla="*/ 91297 h 346604"/>
                  <a:gd name="connsiteX397" fmla="*/ 23303 w 840257"/>
                  <a:gd name="connsiteY397" fmla="*/ 90560 h 346604"/>
                  <a:gd name="connsiteX398" fmla="*/ 20944 w 840257"/>
                  <a:gd name="connsiteY398" fmla="*/ 90707 h 346604"/>
                  <a:gd name="connsiteX399" fmla="*/ 18584 w 840257"/>
                  <a:gd name="connsiteY399" fmla="*/ 91002 h 346604"/>
                  <a:gd name="connsiteX400" fmla="*/ 16961 w 840257"/>
                  <a:gd name="connsiteY400" fmla="*/ 90707 h 346604"/>
                  <a:gd name="connsiteX401" fmla="*/ 15486 w 840257"/>
                  <a:gd name="connsiteY401" fmla="*/ 91002 h 346604"/>
                  <a:gd name="connsiteX402" fmla="*/ 11799 w 840257"/>
                  <a:gd name="connsiteY402" fmla="*/ 91740 h 346604"/>
                  <a:gd name="connsiteX403" fmla="*/ 10177 w 840257"/>
                  <a:gd name="connsiteY403" fmla="*/ 94099 h 346604"/>
                  <a:gd name="connsiteX404" fmla="*/ 10177 w 840257"/>
                  <a:gd name="connsiteY404" fmla="*/ 96902 h 346604"/>
                  <a:gd name="connsiteX405" fmla="*/ 9734 w 840257"/>
                  <a:gd name="connsiteY405" fmla="*/ 98377 h 346604"/>
                  <a:gd name="connsiteX406" fmla="*/ 7375 w 840257"/>
                  <a:gd name="connsiteY406" fmla="*/ 99557 h 346604"/>
                  <a:gd name="connsiteX407" fmla="*/ 6342 w 840257"/>
                  <a:gd name="connsiteY407" fmla="*/ 100737 h 346604"/>
                  <a:gd name="connsiteX408" fmla="*/ 5015 w 840257"/>
                  <a:gd name="connsiteY408" fmla="*/ 101474 h 346604"/>
                  <a:gd name="connsiteX409" fmla="*/ 1917 w 840257"/>
                  <a:gd name="connsiteY409" fmla="*/ 101474 h 346604"/>
                  <a:gd name="connsiteX410" fmla="*/ 1917 w 840257"/>
                  <a:gd name="connsiteY410" fmla="*/ 101474 h 346604"/>
                  <a:gd name="connsiteX411" fmla="*/ 2065 w 840257"/>
                  <a:gd name="connsiteY411" fmla="*/ 103096 h 346604"/>
                  <a:gd name="connsiteX412" fmla="*/ 1917 w 840257"/>
                  <a:gd name="connsiteY412" fmla="*/ 104276 h 346604"/>
                  <a:gd name="connsiteX413" fmla="*/ 2360 w 840257"/>
                  <a:gd name="connsiteY413" fmla="*/ 105899 h 346604"/>
                  <a:gd name="connsiteX414" fmla="*/ 3392 w 840257"/>
                  <a:gd name="connsiteY414" fmla="*/ 106931 h 346604"/>
                  <a:gd name="connsiteX415" fmla="*/ 3097 w 840257"/>
                  <a:gd name="connsiteY415" fmla="*/ 108111 h 346604"/>
                  <a:gd name="connsiteX416" fmla="*/ 1622 w 840257"/>
                  <a:gd name="connsiteY416" fmla="*/ 108849 h 346604"/>
                  <a:gd name="connsiteX417" fmla="*/ 295 w 840257"/>
                  <a:gd name="connsiteY417" fmla="*/ 109734 h 346604"/>
                  <a:gd name="connsiteX418" fmla="*/ 0 w 840257"/>
                  <a:gd name="connsiteY418" fmla="*/ 110913 h 346604"/>
                  <a:gd name="connsiteX419" fmla="*/ 1770 w 840257"/>
                  <a:gd name="connsiteY419" fmla="*/ 112536 h 346604"/>
                  <a:gd name="connsiteX420" fmla="*/ 2360 w 840257"/>
                  <a:gd name="connsiteY420" fmla="*/ 114011 h 346604"/>
                  <a:gd name="connsiteX421" fmla="*/ 5162 w 840257"/>
                  <a:gd name="connsiteY421" fmla="*/ 114896 h 346604"/>
                  <a:gd name="connsiteX422" fmla="*/ 7375 w 840257"/>
                  <a:gd name="connsiteY422" fmla="*/ 115928 h 346604"/>
                  <a:gd name="connsiteX423" fmla="*/ 8259 w 840257"/>
                  <a:gd name="connsiteY423" fmla="*/ 116813 h 346604"/>
                  <a:gd name="connsiteX424" fmla="*/ 7965 w 840257"/>
                  <a:gd name="connsiteY424" fmla="*/ 117845 h 346604"/>
                  <a:gd name="connsiteX425" fmla="*/ 6932 w 840257"/>
                  <a:gd name="connsiteY425" fmla="*/ 119025 h 346604"/>
                  <a:gd name="connsiteX426" fmla="*/ 6047 w 840257"/>
                  <a:gd name="connsiteY426" fmla="*/ 120353 h 346604"/>
                  <a:gd name="connsiteX427" fmla="*/ 5900 w 840257"/>
                  <a:gd name="connsiteY427" fmla="*/ 121090 h 346604"/>
                  <a:gd name="connsiteX428" fmla="*/ 6194 w 840257"/>
                  <a:gd name="connsiteY428" fmla="*/ 121975 h 346604"/>
                  <a:gd name="connsiteX429" fmla="*/ 8407 w 840257"/>
                  <a:gd name="connsiteY429" fmla="*/ 122418 h 346604"/>
                  <a:gd name="connsiteX430" fmla="*/ 10767 w 840257"/>
                  <a:gd name="connsiteY430" fmla="*/ 123450 h 346604"/>
                  <a:gd name="connsiteX431" fmla="*/ 14749 w 840257"/>
                  <a:gd name="connsiteY431" fmla="*/ 124630 h 346604"/>
                  <a:gd name="connsiteX432" fmla="*/ 17551 w 840257"/>
                  <a:gd name="connsiteY432" fmla="*/ 126990 h 346604"/>
                  <a:gd name="connsiteX433" fmla="*/ 20206 w 840257"/>
                  <a:gd name="connsiteY433" fmla="*/ 127580 h 346604"/>
                  <a:gd name="connsiteX434" fmla="*/ 21534 w 840257"/>
                  <a:gd name="connsiteY434" fmla="*/ 129792 h 346604"/>
                  <a:gd name="connsiteX435" fmla="*/ 21681 w 840257"/>
                  <a:gd name="connsiteY435" fmla="*/ 133185 h 346604"/>
                  <a:gd name="connsiteX436" fmla="*/ 24484 w 840257"/>
                  <a:gd name="connsiteY436" fmla="*/ 134807 h 346604"/>
                  <a:gd name="connsiteX437" fmla="*/ 28613 w 840257"/>
                  <a:gd name="connsiteY437" fmla="*/ 137019 h 346604"/>
                  <a:gd name="connsiteX438" fmla="*/ 30678 w 840257"/>
                  <a:gd name="connsiteY438" fmla="*/ 137462 h 346604"/>
                  <a:gd name="connsiteX439" fmla="*/ 32005 w 840257"/>
                  <a:gd name="connsiteY439" fmla="*/ 138789 h 346604"/>
                  <a:gd name="connsiteX440" fmla="*/ 34070 w 840257"/>
                  <a:gd name="connsiteY440" fmla="*/ 140412 h 346604"/>
                  <a:gd name="connsiteX441" fmla="*/ 35840 w 840257"/>
                  <a:gd name="connsiteY441" fmla="*/ 140854 h 346604"/>
                  <a:gd name="connsiteX442" fmla="*/ 37905 w 840257"/>
                  <a:gd name="connsiteY442" fmla="*/ 141149 h 346604"/>
                  <a:gd name="connsiteX443" fmla="*/ 41445 w 840257"/>
                  <a:gd name="connsiteY443" fmla="*/ 139674 h 346604"/>
                  <a:gd name="connsiteX444" fmla="*/ 45280 w 840257"/>
                  <a:gd name="connsiteY444" fmla="*/ 139527 h 346604"/>
                  <a:gd name="connsiteX445" fmla="*/ 47492 w 840257"/>
                  <a:gd name="connsiteY445" fmla="*/ 140264 h 346604"/>
                  <a:gd name="connsiteX446" fmla="*/ 49557 w 840257"/>
                  <a:gd name="connsiteY446" fmla="*/ 143509 h 346604"/>
                  <a:gd name="connsiteX447" fmla="*/ 50884 w 840257"/>
                  <a:gd name="connsiteY447" fmla="*/ 144541 h 346604"/>
                  <a:gd name="connsiteX448" fmla="*/ 51769 w 840257"/>
                  <a:gd name="connsiteY448" fmla="*/ 145426 h 346604"/>
                  <a:gd name="connsiteX449" fmla="*/ 53097 w 840257"/>
                  <a:gd name="connsiteY449" fmla="*/ 146164 h 346604"/>
                  <a:gd name="connsiteX450" fmla="*/ 54571 w 840257"/>
                  <a:gd name="connsiteY450" fmla="*/ 146311 h 346604"/>
                  <a:gd name="connsiteX451" fmla="*/ 56637 w 840257"/>
                  <a:gd name="connsiteY451" fmla="*/ 145574 h 346604"/>
                  <a:gd name="connsiteX452" fmla="*/ 57816 w 840257"/>
                  <a:gd name="connsiteY452" fmla="*/ 144246 h 346604"/>
                  <a:gd name="connsiteX453" fmla="*/ 59734 w 840257"/>
                  <a:gd name="connsiteY453" fmla="*/ 144541 h 346604"/>
                  <a:gd name="connsiteX454" fmla="*/ 60324 w 840257"/>
                  <a:gd name="connsiteY454" fmla="*/ 145426 h 346604"/>
                  <a:gd name="connsiteX455" fmla="*/ 60766 w 840257"/>
                  <a:gd name="connsiteY455" fmla="*/ 147049 h 346604"/>
                  <a:gd name="connsiteX456" fmla="*/ 61651 w 840257"/>
                  <a:gd name="connsiteY456" fmla="*/ 148966 h 346604"/>
                  <a:gd name="connsiteX457" fmla="*/ 64011 w 840257"/>
                  <a:gd name="connsiteY457" fmla="*/ 150294 h 346604"/>
                  <a:gd name="connsiteX458" fmla="*/ 67108 w 840257"/>
                  <a:gd name="connsiteY458" fmla="*/ 151179 h 346604"/>
                  <a:gd name="connsiteX459" fmla="*/ 67551 w 840257"/>
                  <a:gd name="connsiteY459" fmla="*/ 151916 h 346604"/>
                  <a:gd name="connsiteX460" fmla="*/ 67993 w 840257"/>
                  <a:gd name="connsiteY460" fmla="*/ 153833 h 346604"/>
                  <a:gd name="connsiteX461" fmla="*/ 68878 w 840257"/>
                  <a:gd name="connsiteY461" fmla="*/ 155161 h 346604"/>
                  <a:gd name="connsiteX462" fmla="*/ 70058 w 840257"/>
                  <a:gd name="connsiteY462" fmla="*/ 156931 h 346604"/>
                  <a:gd name="connsiteX463" fmla="*/ 71238 w 840257"/>
                  <a:gd name="connsiteY463" fmla="*/ 160028 h 346604"/>
                  <a:gd name="connsiteX464" fmla="*/ 71386 w 840257"/>
                  <a:gd name="connsiteY464" fmla="*/ 162683 h 346604"/>
                  <a:gd name="connsiteX465" fmla="*/ 71976 w 840257"/>
                  <a:gd name="connsiteY465" fmla="*/ 164158 h 346604"/>
                  <a:gd name="connsiteX466" fmla="*/ 73450 w 840257"/>
                  <a:gd name="connsiteY466" fmla="*/ 166518 h 346604"/>
                  <a:gd name="connsiteX467" fmla="*/ 75810 w 840257"/>
                  <a:gd name="connsiteY467" fmla="*/ 170205 h 346604"/>
                  <a:gd name="connsiteX468" fmla="*/ 77728 w 840257"/>
                  <a:gd name="connsiteY468" fmla="*/ 173450 h 346604"/>
                  <a:gd name="connsiteX469" fmla="*/ 79793 w 840257"/>
                  <a:gd name="connsiteY469" fmla="*/ 174040 h 346604"/>
                  <a:gd name="connsiteX470" fmla="*/ 81710 w 840257"/>
                  <a:gd name="connsiteY470" fmla="*/ 175072 h 346604"/>
                  <a:gd name="connsiteX471" fmla="*/ 82742 w 840257"/>
                  <a:gd name="connsiteY471" fmla="*/ 177432 h 346604"/>
                  <a:gd name="connsiteX472" fmla="*/ 84660 w 840257"/>
                  <a:gd name="connsiteY472" fmla="*/ 181857 h 346604"/>
                  <a:gd name="connsiteX473" fmla="*/ 85102 w 840257"/>
                  <a:gd name="connsiteY473" fmla="*/ 184659 h 346604"/>
                  <a:gd name="connsiteX474" fmla="*/ 85250 w 840257"/>
                  <a:gd name="connsiteY474" fmla="*/ 186871 h 346604"/>
                  <a:gd name="connsiteX475" fmla="*/ 85840 w 840257"/>
                  <a:gd name="connsiteY475" fmla="*/ 187756 h 346604"/>
                  <a:gd name="connsiteX476" fmla="*/ 85987 w 840257"/>
                  <a:gd name="connsiteY476" fmla="*/ 189084 h 346604"/>
                  <a:gd name="connsiteX477" fmla="*/ 84365 w 840257"/>
                  <a:gd name="connsiteY477" fmla="*/ 193656 h 346604"/>
                  <a:gd name="connsiteX478" fmla="*/ 82890 w 840257"/>
                  <a:gd name="connsiteY478" fmla="*/ 195721 h 346604"/>
                  <a:gd name="connsiteX479" fmla="*/ 82742 w 840257"/>
                  <a:gd name="connsiteY479" fmla="*/ 197491 h 346604"/>
                  <a:gd name="connsiteX480" fmla="*/ 83775 w 840257"/>
                  <a:gd name="connsiteY480" fmla="*/ 200588 h 346604"/>
                  <a:gd name="connsiteX481" fmla="*/ 84955 w 840257"/>
                  <a:gd name="connsiteY481" fmla="*/ 202948 h 346604"/>
                  <a:gd name="connsiteX482" fmla="*/ 85102 w 840257"/>
                  <a:gd name="connsiteY482" fmla="*/ 205160 h 346604"/>
                  <a:gd name="connsiteX483" fmla="*/ 84070 w 840257"/>
                  <a:gd name="connsiteY483" fmla="*/ 206783 h 346604"/>
                  <a:gd name="connsiteX484" fmla="*/ 82153 w 840257"/>
                  <a:gd name="connsiteY484" fmla="*/ 208848 h 346604"/>
                  <a:gd name="connsiteX485" fmla="*/ 81267 w 840257"/>
                  <a:gd name="connsiteY485" fmla="*/ 210028 h 346604"/>
                  <a:gd name="connsiteX486" fmla="*/ 79793 w 840257"/>
                  <a:gd name="connsiteY486" fmla="*/ 211060 h 346604"/>
                  <a:gd name="connsiteX487" fmla="*/ 77433 w 840257"/>
                  <a:gd name="connsiteY487" fmla="*/ 215042 h 346604"/>
                  <a:gd name="connsiteX488" fmla="*/ 76548 w 840257"/>
                  <a:gd name="connsiteY488" fmla="*/ 219467 h 346604"/>
                  <a:gd name="connsiteX489" fmla="*/ 76253 w 840257"/>
                  <a:gd name="connsiteY489" fmla="*/ 221679 h 346604"/>
                  <a:gd name="connsiteX490" fmla="*/ 77138 w 840257"/>
                  <a:gd name="connsiteY490" fmla="*/ 223449 h 346604"/>
                  <a:gd name="connsiteX491" fmla="*/ 78613 w 840257"/>
                  <a:gd name="connsiteY491" fmla="*/ 225219 h 346604"/>
                  <a:gd name="connsiteX492" fmla="*/ 78908 w 840257"/>
                  <a:gd name="connsiteY492" fmla="*/ 226694 h 346604"/>
                  <a:gd name="connsiteX493" fmla="*/ 81267 w 840257"/>
                  <a:gd name="connsiteY493" fmla="*/ 230234 h 346604"/>
                  <a:gd name="connsiteX494" fmla="*/ 81857 w 840257"/>
                  <a:gd name="connsiteY494" fmla="*/ 232446 h 346604"/>
                  <a:gd name="connsiteX495" fmla="*/ 82890 w 840257"/>
                  <a:gd name="connsiteY495" fmla="*/ 232446 h 346604"/>
                  <a:gd name="connsiteX496" fmla="*/ 83923 w 840257"/>
                  <a:gd name="connsiteY496" fmla="*/ 231709 h 346604"/>
                  <a:gd name="connsiteX497" fmla="*/ 86430 w 840257"/>
                  <a:gd name="connsiteY497" fmla="*/ 231709 h 346604"/>
                  <a:gd name="connsiteX498" fmla="*/ 88642 w 840257"/>
                  <a:gd name="connsiteY498" fmla="*/ 232446 h 346604"/>
                  <a:gd name="connsiteX499" fmla="*/ 90855 w 840257"/>
                  <a:gd name="connsiteY499" fmla="*/ 234069 h 346604"/>
                  <a:gd name="connsiteX500" fmla="*/ 93215 w 840257"/>
                  <a:gd name="connsiteY500" fmla="*/ 234954 h 346604"/>
                  <a:gd name="connsiteX501" fmla="*/ 96607 w 840257"/>
                  <a:gd name="connsiteY501" fmla="*/ 234659 h 346604"/>
                  <a:gd name="connsiteX502" fmla="*/ 98376 w 840257"/>
                  <a:gd name="connsiteY502" fmla="*/ 235544 h 346604"/>
                  <a:gd name="connsiteX503" fmla="*/ 100294 w 840257"/>
                  <a:gd name="connsiteY503" fmla="*/ 236281 h 346604"/>
                  <a:gd name="connsiteX504" fmla="*/ 104424 w 840257"/>
                  <a:gd name="connsiteY504" fmla="*/ 236428 h 346604"/>
                  <a:gd name="connsiteX505" fmla="*/ 107374 w 840257"/>
                  <a:gd name="connsiteY505" fmla="*/ 236428 h 346604"/>
                  <a:gd name="connsiteX506" fmla="*/ 111946 w 840257"/>
                  <a:gd name="connsiteY506" fmla="*/ 236576 h 346604"/>
                  <a:gd name="connsiteX507" fmla="*/ 115781 w 840257"/>
                  <a:gd name="connsiteY507" fmla="*/ 237608 h 346604"/>
                  <a:gd name="connsiteX508" fmla="*/ 122270 w 840257"/>
                  <a:gd name="connsiteY508" fmla="*/ 238493 h 346604"/>
                  <a:gd name="connsiteX509" fmla="*/ 126400 w 840257"/>
                  <a:gd name="connsiteY509" fmla="*/ 238346 h 346604"/>
                  <a:gd name="connsiteX510" fmla="*/ 131857 w 840257"/>
                  <a:gd name="connsiteY510" fmla="*/ 237608 h 346604"/>
                  <a:gd name="connsiteX511" fmla="*/ 135102 w 840257"/>
                  <a:gd name="connsiteY511" fmla="*/ 238051 h 346604"/>
                  <a:gd name="connsiteX512" fmla="*/ 144984 w 840257"/>
                  <a:gd name="connsiteY512" fmla="*/ 239231 h 346604"/>
                  <a:gd name="connsiteX513" fmla="*/ 150883 w 840257"/>
                  <a:gd name="connsiteY513" fmla="*/ 240558 h 346604"/>
                  <a:gd name="connsiteX514" fmla="*/ 154571 w 840257"/>
                  <a:gd name="connsiteY514" fmla="*/ 241886 h 346604"/>
                  <a:gd name="connsiteX515" fmla="*/ 157078 w 840257"/>
                  <a:gd name="connsiteY515" fmla="*/ 244098 h 346604"/>
                  <a:gd name="connsiteX516" fmla="*/ 160028 w 840257"/>
                  <a:gd name="connsiteY516" fmla="*/ 247638 h 346604"/>
                  <a:gd name="connsiteX517" fmla="*/ 162388 w 840257"/>
                  <a:gd name="connsiteY517" fmla="*/ 249113 h 346604"/>
                  <a:gd name="connsiteX518" fmla="*/ 168730 w 840257"/>
                  <a:gd name="connsiteY518" fmla="*/ 250145 h 346604"/>
                  <a:gd name="connsiteX519" fmla="*/ 173007 w 840257"/>
                  <a:gd name="connsiteY519" fmla="*/ 254127 h 346604"/>
                  <a:gd name="connsiteX520" fmla="*/ 176399 w 840257"/>
                  <a:gd name="connsiteY520" fmla="*/ 255602 h 346604"/>
                  <a:gd name="connsiteX521" fmla="*/ 182152 w 840257"/>
                  <a:gd name="connsiteY521" fmla="*/ 259585 h 346604"/>
                  <a:gd name="connsiteX522" fmla="*/ 186134 w 840257"/>
                  <a:gd name="connsiteY522" fmla="*/ 261060 h 346604"/>
                  <a:gd name="connsiteX523" fmla="*/ 190854 w 840257"/>
                  <a:gd name="connsiteY523" fmla="*/ 262534 h 346604"/>
                  <a:gd name="connsiteX524" fmla="*/ 198818 w 840257"/>
                  <a:gd name="connsiteY524" fmla="*/ 261945 h 346604"/>
                  <a:gd name="connsiteX525" fmla="*/ 199260 w 840257"/>
                  <a:gd name="connsiteY525" fmla="*/ 262387 h 346604"/>
                  <a:gd name="connsiteX526" fmla="*/ 198523 w 840257"/>
                  <a:gd name="connsiteY526" fmla="*/ 264599 h 346604"/>
                  <a:gd name="connsiteX527" fmla="*/ 198081 w 840257"/>
                  <a:gd name="connsiteY527" fmla="*/ 267402 h 346604"/>
                  <a:gd name="connsiteX528" fmla="*/ 198081 w 840257"/>
                  <a:gd name="connsiteY528" fmla="*/ 269467 h 346604"/>
                  <a:gd name="connsiteX529" fmla="*/ 198966 w 840257"/>
                  <a:gd name="connsiteY529" fmla="*/ 270646 h 346604"/>
                  <a:gd name="connsiteX530" fmla="*/ 201916 w 840257"/>
                  <a:gd name="connsiteY530" fmla="*/ 271236 h 346604"/>
                  <a:gd name="connsiteX531" fmla="*/ 203391 w 840257"/>
                  <a:gd name="connsiteY531" fmla="*/ 272269 h 346604"/>
                  <a:gd name="connsiteX532" fmla="*/ 204423 w 840257"/>
                  <a:gd name="connsiteY532" fmla="*/ 274186 h 346604"/>
                  <a:gd name="connsiteX533" fmla="*/ 205013 w 840257"/>
                  <a:gd name="connsiteY533" fmla="*/ 275514 h 346604"/>
                  <a:gd name="connsiteX534" fmla="*/ 207520 w 840257"/>
                  <a:gd name="connsiteY534" fmla="*/ 281561 h 346604"/>
                  <a:gd name="connsiteX535" fmla="*/ 211650 w 840257"/>
                  <a:gd name="connsiteY535" fmla="*/ 290410 h 346604"/>
                  <a:gd name="connsiteX536" fmla="*/ 212093 w 840257"/>
                  <a:gd name="connsiteY536" fmla="*/ 293803 h 346604"/>
                  <a:gd name="connsiteX537" fmla="*/ 213420 w 840257"/>
                  <a:gd name="connsiteY537" fmla="*/ 296015 h 346604"/>
                  <a:gd name="connsiteX538" fmla="*/ 217844 w 840257"/>
                  <a:gd name="connsiteY538" fmla="*/ 299555 h 346604"/>
                  <a:gd name="connsiteX539" fmla="*/ 220204 w 840257"/>
                  <a:gd name="connsiteY539" fmla="*/ 302062 h 346604"/>
                  <a:gd name="connsiteX540" fmla="*/ 223597 w 840257"/>
                  <a:gd name="connsiteY540" fmla="*/ 304717 h 346604"/>
                  <a:gd name="connsiteX541" fmla="*/ 224629 w 840257"/>
                  <a:gd name="connsiteY541" fmla="*/ 307224 h 346604"/>
                  <a:gd name="connsiteX542" fmla="*/ 224924 w 840257"/>
                  <a:gd name="connsiteY542" fmla="*/ 310469 h 346604"/>
                  <a:gd name="connsiteX543" fmla="*/ 225809 w 840257"/>
                  <a:gd name="connsiteY543" fmla="*/ 311354 h 346604"/>
                  <a:gd name="connsiteX544" fmla="*/ 232151 w 840257"/>
                  <a:gd name="connsiteY544" fmla="*/ 310617 h 346604"/>
                  <a:gd name="connsiteX545" fmla="*/ 237461 w 840257"/>
                  <a:gd name="connsiteY545" fmla="*/ 310174 h 346604"/>
                  <a:gd name="connsiteX546" fmla="*/ 247195 w 840257"/>
                  <a:gd name="connsiteY546" fmla="*/ 309142 h 346604"/>
                  <a:gd name="connsiteX547" fmla="*/ 260617 w 840257"/>
                  <a:gd name="connsiteY547" fmla="*/ 310912 h 346604"/>
                  <a:gd name="connsiteX548" fmla="*/ 274481 w 840257"/>
                  <a:gd name="connsiteY548" fmla="*/ 312534 h 346604"/>
                  <a:gd name="connsiteX549" fmla="*/ 286723 w 840257"/>
                  <a:gd name="connsiteY549" fmla="*/ 313861 h 346604"/>
                  <a:gd name="connsiteX550" fmla="*/ 292770 w 840257"/>
                  <a:gd name="connsiteY550" fmla="*/ 314599 h 346604"/>
                  <a:gd name="connsiteX551" fmla="*/ 306339 w 840257"/>
                  <a:gd name="connsiteY551" fmla="*/ 316221 h 346604"/>
                  <a:gd name="connsiteX552" fmla="*/ 313861 w 840257"/>
                  <a:gd name="connsiteY552" fmla="*/ 314156 h 346604"/>
                  <a:gd name="connsiteX553" fmla="*/ 319909 w 840257"/>
                  <a:gd name="connsiteY553" fmla="*/ 312682 h 346604"/>
                  <a:gd name="connsiteX554" fmla="*/ 322563 w 840257"/>
                  <a:gd name="connsiteY554" fmla="*/ 312976 h 346604"/>
                  <a:gd name="connsiteX555" fmla="*/ 333773 w 840257"/>
                  <a:gd name="connsiteY555" fmla="*/ 314599 h 346604"/>
                  <a:gd name="connsiteX556" fmla="*/ 340410 w 840257"/>
                  <a:gd name="connsiteY556" fmla="*/ 315484 h 346604"/>
                  <a:gd name="connsiteX557" fmla="*/ 348817 w 840257"/>
                  <a:gd name="connsiteY557" fmla="*/ 316664 h 346604"/>
                  <a:gd name="connsiteX558" fmla="*/ 354569 w 840257"/>
                  <a:gd name="connsiteY558" fmla="*/ 317106 h 346604"/>
                  <a:gd name="connsiteX559" fmla="*/ 359288 w 840257"/>
                  <a:gd name="connsiteY559" fmla="*/ 317106 h 346604"/>
                  <a:gd name="connsiteX560" fmla="*/ 361501 w 840257"/>
                  <a:gd name="connsiteY560" fmla="*/ 317549 h 346604"/>
                  <a:gd name="connsiteX561" fmla="*/ 363714 w 840257"/>
                  <a:gd name="connsiteY561" fmla="*/ 318286 h 346604"/>
                  <a:gd name="connsiteX562" fmla="*/ 365041 w 840257"/>
                  <a:gd name="connsiteY562" fmla="*/ 319319 h 346604"/>
                  <a:gd name="connsiteX563" fmla="*/ 369318 w 840257"/>
                  <a:gd name="connsiteY563" fmla="*/ 324776 h 346604"/>
                  <a:gd name="connsiteX564" fmla="*/ 371825 w 840257"/>
                  <a:gd name="connsiteY564" fmla="*/ 327283 h 346604"/>
                  <a:gd name="connsiteX565" fmla="*/ 376693 w 840257"/>
                  <a:gd name="connsiteY565" fmla="*/ 329053 h 346604"/>
                  <a:gd name="connsiteX566" fmla="*/ 387607 w 840257"/>
                  <a:gd name="connsiteY566" fmla="*/ 331118 h 346604"/>
                  <a:gd name="connsiteX567" fmla="*/ 393654 w 840257"/>
                  <a:gd name="connsiteY567" fmla="*/ 332298 h 346604"/>
                  <a:gd name="connsiteX568" fmla="*/ 400586 w 840257"/>
                  <a:gd name="connsiteY568" fmla="*/ 333773 h 346604"/>
                  <a:gd name="connsiteX569" fmla="*/ 405159 w 840257"/>
                  <a:gd name="connsiteY569" fmla="*/ 335985 h 346604"/>
                  <a:gd name="connsiteX570" fmla="*/ 410468 w 840257"/>
                  <a:gd name="connsiteY570" fmla="*/ 338493 h 346604"/>
                  <a:gd name="connsiteX571" fmla="*/ 417253 w 840257"/>
                  <a:gd name="connsiteY571" fmla="*/ 341737 h 346604"/>
                  <a:gd name="connsiteX572" fmla="*/ 424775 w 840257"/>
                  <a:gd name="connsiteY572" fmla="*/ 340262 h 346604"/>
                  <a:gd name="connsiteX573" fmla="*/ 432739 w 840257"/>
                  <a:gd name="connsiteY573" fmla="*/ 338787 h 346604"/>
                  <a:gd name="connsiteX574" fmla="*/ 437754 w 840257"/>
                  <a:gd name="connsiteY574" fmla="*/ 337903 h 346604"/>
                  <a:gd name="connsiteX575" fmla="*/ 437754 w 840257"/>
                  <a:gd name="connsiteY575" fmla="*/ 344687 h 346604"/>
                  <a:gd name="connsiteX576" fmla="*/ 444981 w 840257"/>
                  <a:gd name="connsiteY576" fmla="*/ 345130 h 346604"/>
                  <a:gd name="connsiteX577" fmla="*/ 447341 w 840257"/>
                  <a:gd name="connsiteY577" fmla="*/ 345130 h 346604"/>
                  <a:gd name="connsiteX578" fmla="*/ 450438 w 840257"/>
                  <a:gd name="connsiteY578" fmla="*/ 346604 h 346604"/>
                  <a:gd name="connsiteX579" fmla="*/ 452208 w 840257"/>
                  <a:gd name="connsiteY579" fmla="*/ 346014 h 346604"/>
                  <a:gd name="connsiteX580" fmla="*/ 453978 w 840257"/>
                  <a:gd name="connsiteY580" fmla="*/ 344540 h 346604"/>
                  <a:gd name="connsiteX581" fmla="*/ 456043 w 840257"/>
                  <a:gd name="connsiteY581" fmla="*/ 342180 h 346604"/>
                  <a:gd name="connsiteX582" fmla="*/ 459140 w 840257"/>
                  <a:gd name="connsiteY582" fmla="*/ 341147 h 346604"/>
                  <a:gd name="connsiteX583" fmla="*/ 464450 w 840257"/>
                  <a:gd name="connsiteY583" fmla="*/ 338493 h 346604"/>
                  <a:gd name="connsiteX584" fmla="*/ 465777 w 840257"/>
                  <a:gd name="connsiteY584" fmla="*/ 337903 h 346604"/>
                  <a:gd name="connsiteX585" fmla="*/ 473594 w 840257"/>
                  <a:gd name="connsiteY585" fmla="*/ 334215 h 346604"/>
                  <a:gd name="connsiteX586" fmla="*/ 485394 w 840257"/>
                  <a:gd name="connsiteY586" fmla="*/ 329643 h 346604"/>
                  <a:gd name="connsiteX587" fmla="*/ 490556 w 840257"/>
                  <a:gd name="connsiteY587" fmla="*/ 327283 h 346604"/>
                  <a:gd name="connsiteX588" fmla="*/ 492178 w 840257"/>
                  <a:gd name="connsiteY588" fmla="*/ 326841 h 346604"/>
                  <a:gd name="connsiteX589" fmla="*/ 495128 w 840257"/>
                  <a:gd name="connsiteY589" fmla="*/ 325661 h 346604"/>
                  <a:gd name="connsiteX590" fmla="*/ 497193 w 840257"/>
                  <a:gd name="connsiteY590" fmla="*/ 324923 h 346604"/>
                  <a:gd name="connsiteX591" fmla="*/ 500733 w 840257"/>
                  <a:gd name="connsiteY591" fmla="*/ 324333 h 346604"/>
                  <a:gd name="connsiteX592" fmla="*/ 505600 w 840257"/>
                  <a:gd name="connsiteY592" fmla="*/ 323891 h 346604"/>
                  <a:gd name="connsiteX593" fmla="*/ 510762 w 840257"/>
                  <a:gd name="connsiteY593" fmla="*/ 323006 h 346604"/>
                  <a:gd name="connsiteX594" fmla="*/ 522709 w 840257"/>
                  <a:gd name="connsiteY594" fmla="*/ 321383 h 346604"/>
                  <a:gd name="connsiteX595" fmla="*/ 524184 w 840257"/>
                  <a:gd name="connsiteY595" fmla="*/ 321236 h 346604"/>
                  <a:gd name="connsiteX596" fmla="*/ 530969 w 840257"/>
                  <a:gd name="connsiteY596" fmla="*/ 320646 h 346604"/>
                  <a:gd name="connsiteX597" fmla="*/ 533771 w 840257"/>
                  <a:gd name="connsiteY597" fmla="*/ 319909 h 346604"/>
                  <a:gd name="connsiteX598" fmla="*/ 538048 w 840257"/>
                  <a:gd name="connsiteY598" fmla="*/ 320351 h 346604"/>
                  <a:gd name="connsiteX599" fmla="*/ 543653 w 840257"/>
                  <a:gd name="connsiteY599" fmla="*/ 320499 h 346604"/>
                  <a:gd name="connsiteX600" fmla="*/ 547340 w 840257"/>
                  <a:gd name="connsiteY600" fmla="*/ 320941 h 346604"/>
                  <a:gd name="connsiteX601" fmla="*/ 552207 w 840257"/>
                  <a:gd name="connsiteY601" fmla="*/ 320646 h 346604"/>
                  <a:gd name="connsiteX602" fmla="*/ 558844 w 840257"/>
                  <a:gd name="connsiteY602" fmla="*/ 320204 h 346604"/>
                  <a:gd name="connsiteX603" fmla="*/ 564301 w 840257"/>
                  <a:gd name="connsiteY603" fmla="*/ 320204 h 346604"/>
                  <a:gd name="connsiteX604" fmla="*/ 566956 w 840257"/>
                  <a:gd name="connsiteY604" fmla="*/ 319614 h 346604"/>
                  <a:gd name="connsiteX605" fmla="*/ 570939 w 840257"/>
                  <a:gd name="connsiteY605" fmla="*/ 317991 h 346604"/>
                  <a:gd name="connsiteX606" fmla="*/ 573741 w 840257"/>
                  <a:gd name="connsiteY606" fmla="*/ 316664 h 346604"/>
                  <a:gd name="connsiteX607" fmla="*/ 577871 w 840257"/>
                  <a:gd name="connsiteY607" fmla="*/ 314894 h 346604"/>
                  <a:gd name="connsiteX608" fmla="*/ 583033 w 840257"/>
                  <a:gd name="connsiteY608" fmla="*/ 313271 h 346604"/>
                  <a:gd name="connsiteX609" fmla="*/ 586720 w 840257"/>
                  <a:gd name="connsiteY609" fmla="*/ 311649 h 346604"/>
                  <a:gd name="connsiteX610" fmla="*/ 589080 w 840257"/>
                  <a:gd name="connsiteY610" fmla="*/ 310617 h 346604"/>
                  <a:gd name="connsiteX611" fmla="*/ 592030 w 840257"/>
                  <a:gd name="connsiteY611" fmla="*/ 309732 h 346604"/>
                  <a:gd name="connsiteX612" fmla="*/ 592767 w 840257"/>
                  <a:gd name="connsiteY612" fmla="*/ 308404 h 346604"/>
                  <a:gd name="connsiteX613" fmla="*/ 593652 w 840257"/>
                  <a:gd name="connsiteY613" fmla="*/ 307519 h 346604"/>
                  <a:gd name="connsiteX614" fmla="*/ 595127 w 840257"/>
                  <a:gd name="connsiteY614" fmla="*/ 305897 h 346604"/>
                  <a:gd name="connsiteX615" fmla="*/ 597930 w 840257"/>
                  <a:gd name="connsiteY615" fmla="*/ 302800 h 346604"/>
                  <a:gd name="connsiteX616" fmla="*/ 600142 w 840257"/>
                  <a:gd name="connsiteY616" fmla="*/ 300145 h 346604"/>
                  <a:gd name="connsiteX617" fmla="*/ 601174 w 840257"/>
                  <a:gd name="connsiteY617" fmla="*/ 298965 h 346604"/>
                  <a:gd name="connsiteX618" fmla="*/ 603534 w 840257"/>
                  <a:gd name="connsiteY618" fmla="*/ 296457 h 346604"/>
                  <a:gd name="connsiteX619" fmla="*/ 605451 w 840257"/>
                  <a:gd name="connsiteY619" fmla="*/ 294393 h 346604"/>
                  <a:gd name="connsiteX620" fmla="*/ 607959 w 840257"/>
                  <a:gd name="connsiteY620" fmla="*/ 291738 h 346604"/>
                  <a:gd name="connsiteX621" fmla="*/ 610024 w 840257"/>
                  <a:gd name="connsiteY621" fmla="*/ 290853 h 346604"/>
                  <a:gd name="connsiteX622" fmla="*/ 612531 w 840257"/>
                  <a:gd name="connsiteY622" fmla="*/ 290115 h 346604"/>
                  <a:gd name="connsiteX623" fmla="*/ 619463 w 840257"/>
                  <a:gd name="connsiteY623" fmla="*/ 287460 h 346604"/>
                  <a:gd name="connsiteX624" fmla="*/ 620791 w 840257"/>
                  <a:gd name="connsiteY624" fmla="*/ 286871 h 346604"/>
                  <a:gd name="connsiteX625" fmla="*/ 621970 w 840257"/>
                  <a:gd name="connsiteY625" fmla="*/ 286871 h 346604"/>
                  <a:gd name="connsiteX626" fmla="*/ 624478 w 840257"/>
                  <a:gd name="connsiteY626" fmla="*/ 284658 h 346604"/>
                  <a:gd name="connsiteX627" fmla="*/ 626543 w 840257"/>
                  <a:gd name="connsiteY627" fmla="*/ 282888 h 346604"/>
                  <a:gd name="connsiteX628" fmla="*/ 627870 w 840257"/>
                  <a:gd name="connsiteY628" fmla="*/ 281413 h 346604"/>
                  <a:gd name="connsiteX629" fmla="*/ 630672 w 840257"/>
                  <a:gd name="connsiteY629" fmla="*/ 280971 h 346604"/>
                  <a:gd name="connsiteX630" fmla="*/ 632147 w 840257"/>
                  <a:gd name="connsiteY630" fmla="*/ 279938 h 346604"/>
                  <a:gd name="connsiteX631" fmla="*/ 632295 w 840257"/>
                  <a:gd name="connsiteY631" fmla="*/ 278611 h 346604"/>
                  <a:gd name="connsiteX632" fmla="*/ 632000 w 840257"/>
                  <a:gd name="connsiteY632" fmla="*/ 276694 h 346604"/>
                  <a:gd name="connsiteX633" fmla="*/ 630672 w 840257"/>
                  <a:gd name="connsiteY633" fmla="*/ 274629 h 346604"/>
                  <a:gd name="connsiteX634" fmla="*/ 629640 w 840257"/>
                  <a:gd name="connsiteY634" fmla="*/ 272859 h 346604"/>
                  <a:gd name="connsiteX635" fmla="*/ 625510 w 840257"/>
                  <a:gd name="connsiteY635" fmla="*/ 269467 h 346604"/>
                  <a:gd name="connsiteX636" fmla="*/ 623445 w 840257"/>
                  <a:gd name="connsiteY636" fmla="*/ 267402 h 346604"/>
                  <a:gd name="connsiteX637" fmla="*/ 621233 w 840257"/>
                  <a:gd name="connsiteY637" fmla="*/ 264599 h 346604"/>
                  <a:gd name="connsiteX638" fmla="*/ 620348 w 840257"/>
                  <a:gd name="connsiteY638" fmla="*/ 262092 h 346604"/>
                  <a:gd name="connsiteX639" fmla="*/ 618873 w 840257"/>
                  <a:gd name="connsiteY639" fmla="*/ 260470 h 346604"/>
                  <a:gd name="connsiteX640" fmla="*/ 618283 w 840257"/>
                  <a:gd name="connsiteY640" fmla="*/ 258995 h 346604"/>
                  <a:gd name="connsiteX641" fmla="*/ 618431 w 840257"/>
                  <a:gd name="connsiteY641" fmla="*/ 257372 h 346604"/>
                  <a:gd name="connsiteX642" fmla="*/ 620496 w 840257"/>
                  <a:gd name="connsiteY642" fmla="*/ 254422 h 346604"/>
                  <a:gd name="connsiteX643" fmla="*/ 621085 w 840257"/>
                  <a:gd name="connsiteY643" fmla="*/ 252505 h 346604"/>
                  <a:gd name="connsiteX644" fmla="*/ 621970 w 840257"/>
                  <a:gd name="connsiteY644" fmla="*/ 249260 h 346604"/>
                  <a:gd name="connsiteX645" fmla="*/ 623888 w 840257"/>
                  <a:gd name="connsiteY645" fmla="*/ 244246 h 346604"/>
                  <a:gd name="connsiteX646" fmla="*/ 625510 w 840257"/>
                  <a:gd name="connsiteY646" fmla="*/ 242033 h 346604"/>
                  <a:gd name="connsiteX647" fmla="*/ 627280 w 840257"/>
                  <a:gd name="connsiteY647" fmla="*/ 239673 h 346604"/>
                  <a:gd name="connsiteX648" fmla="*/ 631115 w 840257"/>
                  <a:gd name="connsiteY648" fmla="*/ 236724 h 346604"/>
                  <a:gd name="connsiteX649" fmla="*/ 634655 w 840257"/>
                  <a:gd name="connsiteY649" fmla="*/ 236134 h 346604"/>
                  <a:gd name="connsiteX650" fmla="*/ 636720 w 840257"/>
                  <a:gd name="connsiteY650" fmla="*/ 236724 h 346604"/>
                  <a:gd name="connsiteX651" fmla="*/ 641439 w 840257"/>
                  <a:gd name="connsiteY651" fmla="*/ 236724 h 346604"/>
                  <a:gd name="connsiteX652" fmla="*/ 644537 w 840257"/>
                  <a:gd name="connsiteY652" fmla="*/ 236871 h 346604"/>
                  <a:gd name="connsiteX653" fmla="*/ 646896 w 840257"/>
                  <a:gd name="connsiteY653" fmla="*/ 238346 h 346604"/>
                  <a:gd name="connsiteX654" fmla="*/ 649404 w 840257"/>
                  <a:gd name="connsiteY654" fmla="*/ 241296 h 346604"/>
                  <a:gd name="connsiteX655" fmla="*/ 652354 w 840257"/>
                  <a:gd name="connsiteY655" fmla="*/ 242476 h 346604"/>
                  <a:gd name="connsiteX656" fmla="*/ 661203 w 840257"/>
                  <a:gd name="connsiteY656" fmla="*/ 244835 h 346604"/>
                  <a:gd name="connsiteX657" fmla="*/ 665038 w 840257"/>
                  <a:gd name="connsiteY657" fmla="*/ 245278 h 346604"/>
                  <a:gd name="connsiteX658" fmla="*/ 667840 w 840257"/>
                  <a:gd name="connsiteY658" fmla="*/ 245425 h 346604"/>
                  <a:gd name="connsiteX659" fmla="*/ 671823 w 840257"/>
                  <a:gd name="connsiteY659" fmla="*/ 246163 h 346604"/>
                  <a:gd name="connsiteX660" fmla="*/ 673298 w 840257"/>
                  <a:gd name="connsiteY660" fmla="*/ 246310 h 346604"/>
                  <a:gd name="connsiteX661" fmla="*/ 675363 w 840257"/>
                  <a:gd name="connsiteY661" fmla="*/ 246900 h 346604"/>
                  <a:gd name="connsiteX662" fmla="*/ 676985 w 840257"/>
                  <a:gd name="connsiteY662" fmla="*/ 246310 h 346604"/>
                  <a:gd name="connsiteX663" fmla="*/ 679640 w 840257"/>
                  <a:gd name="connsiteY663" fmla="*/ 244393 h 346604"/>
                  <a:gd name="connsiteX664" fmla="*/ 682884 w 840257"/>
                  <a:gd name="connsiteY664" fmla="*/ 242033 h 346604"/>
                  <a:gd name="connsiteX665" fmla="*/ 684212 w 840257"/>
                  <a:gd name="connsiteY665" fmla="*/ 241591 h 346604"/>
                  <a:gd name="connsiteX666" fmla="*/ 686867 w 840257"/>
                  <a:gd name="connsiteY666" fmla="*/ 240558 h 346604"/>
                  <a:gd name="connsiteX667" fmla="*/ 688194 w 840257"/>
                  <a:gd name="connsiteY667" fmla="*/ 239673 h 346604"/>
                  <a:gd name="connsiteX668" fmla="*/ 690407 w 840257"/>
                  <a:gd name="connsiteY668" fmla="*/ 237166 h 346604"/>
                  <a:gd name="connsiteX669" fmla="*/ 693504 w 840257"/>
                  <a:gd name="connsiteY669" fmla="*/ 235101 h 346604"/>
                  <a:gd name="connsiteX670" fmla="*/ 697043 w 840257"/>
                  <a:gd name="connsiteY670" fmla="*/ 232151 h 346604"/>
                  <a:gd name="connsiteX671" fmla="*/ 698814 w 840257"/>
                  <a:gd name="connsiteY671" fmla="*/ 229939 h 346604"/>
                  <a:gd name="connsiteX672" fmla="*/ 699256 w 840257"/>
                  <a:gd name="connsiteY672" fmla="*/ 228464 h 346604"/>
                  <a:gd name="connsiteX673" fmla="*/ 699551 w 840257"/>
                  <a:gd name="connsiteY673" fmla="*/ 226989 h 346604"/>
                  <a:gd name="connsiteX674" fmla="*/ 700731 w 840257"/>
                  <a:gd name="connsiteY674" fmla="*/ 226104 h 346604"/>
                  <a:gd name="connsiteX675" fmla="*/ 702943 w 840257"/>
                  <a:gd name="connsiteY675" fmla="*/ 225367 h 346604"/>
                  <a:gd name="connsiteX676" fmla="*/ 705451 w 840257"/>
                  <a:gd name="connsiteY676" fmla="*/ 225219 h 346604"/>
                  <a:gd name="connsiteX677" fmla="*/ 710170 w 840257"/>
                  <a:gd name="connsiteY677" fmla="*/ 226547 h 346604"/>
                  <a:gd name="connsiteX678" fmla="*/ 716512 w 840257"/>
                  <a:gd name="connsiteY678" fmla="*/ 226104 h 346604"/>
                  <a:gd name="connsiteX679" fmla="*/ 717840 w 840257"/>
                  <a:gd name="connsiteY679" fmla="*/ 225957 h 346604"/>
                  <a:gd name="connsiteX680" fmla="*/ 723740 w 840257"/>
                  <a:gd name="connsiteY680" fmla="*/ 225219 h 346604"/>
                  <a:gd name="connsiteX681" fmla="*/ 726247 w 840257"/>
                  <a:gd name="connsiteY681" fmla="*/ 224482 h 346604"/>
                  <a:gd name="connsiteX682" fmla="*/ 730082 w 840257"/>
                  <a:gd name="connsiteY682" fmla="*/ 223892 h 346604"/>
                  <a:gd name="connsiteX683" fmla="*/ 732884 w 840257"/>
                  <a:gd name="connsiteY683" fmla="*/ 221384 h 346604"/>
                  <a:gd name="connsiteX684" fmla="*/ 736571 w 840257"/>
                  <a:gd name="connsiteY684" fmla="*/ 218435 h 346604"/>
                  <a:gd name="connsiteX685" fmla="*/ 739374 w 840257"/>
                  <a:gd name="connsiteY685" fmla="*/ 216812 h 346604"/>
                  <a:gd name="connsiteX686" fmla="*/ 741291 w 840257"/>
                  <a:gd name="connsiteY686" fmla="*/ 216517 h 346604"/>
                  <a:gd name="connsiteX687" fmla="*/ 743503 w 840257"/>
                  <a:gd name="connsiteY687" fmla="*/ 214747 h 346604"/>
                  <a:gd name="connsiteX688" fmla="*/ 744683 w 840257"/>
                  <a:gd name="connsiteY688" fmla="*/ 212977 h 346604"/>
                  <a:gd name="connsiteX689" fmla="*/ 744388 w 840257"/>
                  <a:gd name="connsiteY689" fmla="*/ 211355 h 346604"/>
                  <a:gd name="connsiteX690" fmla="*/ 743946 w 840257"/>
                  <a:gd name="connsiteY690" fmla="*/ 210028 h 346604"/>
                  <a:gd name="connsiteX691" fmla="*/ 745273 w 840257"/>
                  <a:gd name="connsiteY691" fmla="*/ 207520 h 346604"/>
                  <a:gd name="connsiteX692" fmla="*/ 747633 w 840257"/>
                  <a:gd name="connsiteY692" fmla="*/ 203096 h 346604"/>
                  <a:gd name="connsiteX693" fmla="*/ 749993 w 840257"/>
                  <a:gd name="connsiteY693" fmla="*/ 201178 h 346604"/>
                  <a:gd name="connsiteX694" fmla="*/ 751910 w 840257"/>
                  <a:gd name="connsiteY694" fmla="*/ 199556 h 346604"/>
                  <a:gd name="connsiteX695" fmla="*/ 753090 w 840257"/>
                  <a:gd name="connsiteY695" fmla="*/ 196901 h 346604"/>
                  <a:gd name="connsiteX696" fmla="*/ 754565 w 840257"/>
                  <a:gd name="connsiteY696" fmla="*/ 196163 h 346604"/>
                  <a:gd name="connsiteX697" fmla="*/ 756335 w 840257"/>
                  <a:gd name="connsiteY697" fmla="*/ 195868 h 346604"/>
                  <a:gd name="connsiteX698" fmla="*/ 758990 w 840257"/>
                  <a:gd name="connsiteY698" fmla="*/ 193951 h 346604"/>
                  <a:gd name="connsiteX699" fmla="*/ 760760 w 840257"/>
                  <a:gd name="connsiteY699" fmla="*/ 193656 h 346604"/>
                  <a:gd name="connsiteX700" fmla="*/ 763857 w 840257"/>
                  <a:gd name="connsiteY700" fmla="*/ 194541 h 346604"/>
                  <a:gd name="connsiteX701" fmla="*/ 768577 w 840257"/>
                  <a:gd name="connsiteY701" fmla="*/ 194689 h 346604"/>
                  <a:gd name="connsiteX702" fmla="*/ 771527 w 840257"/>
                  <a:gd name="connsiteY702" fmla="*/ 194836 h 346604"/>
                  <a:gd name="connsiteX703" fmla="*/ 773149 w 840257"/>
                  <a:gd name="connsiteY703" fmla="*/ 194541 h 346604"/>
                  <a:gd name="connsiteX704" fmla="*/ 773739 w 840257"/>
                  <a:gd name="connsiteY704" fmla="*/ 193509 h 346604"/>
                  <a:gd name="connsiteX705" fmla="*/ 773739 w 840257"/>
                  <a:gd name="connsiteY705" fmla="*/ 192034 h 346604"/>
                  <a:gd name="connsiteX706" fmla="*/ 774772 w 840257"/>
                  <a:gd name="connsiteY706" fmla="*/ 188789 h 346604"/>
                  <a:gd name="connsiteX707" fmla="*/ 775066 w 840257"/>
                  <a:gd name="connsiteY707" fmla="*/ 187609 h 346604"/>
                  <a:gd name="connsiteX708" fmla="*/ 775951 w 840257"/>
                  <a:gd name="connsiteY708" fmla="*/ 187166 h 346604"/>
                  <a:gd name="connsiteX709" fmla="*/ 778754 w 840257"/>
                  <a:gd name="connsiteY709" fmla="*/ 187019 h 346604"/>
                  <a:gd name="connsiteX710" fmla="*/ 780671 w 840257"/>
                  <a:gd name="connsiteY710" fmla="*/ 188346 h 346604"/>
                  <a:gd name="connsiteX711" fmla="*/ 781998 w 840257"/>
                  <a:gd name="connsiteY711" fmla="*/ 189231 h 346604"/>
                  <a:gd name="connsiteX712" fmla="*/ 783916 w 840257"/>
                  <a:gd name="connsiteY712" fmla="*/ 189379 h 346604"/>
                  <a:gd name="connsiteX713" fmla="*/ 785686 w 840257"/>
                  <a:gd name="connsiteY713" fmla="*/ 188789 h 346604"/>
                  <a:gd name="connsiteX714" fmla="*/ 788341 w 840257"/>
                  <a:gd name="connsiteY714" fmla="*/ 186134 h 346604"/>
                  <a:gd name="connsiteX715" fmla="*/ 792470 w 840257"/>
                  <a:gd name="connsiteY715" fmla="*/ 184512 h 346604"/>
                  <a:gd name="connsiteX716" fmla="*/ 794683 w 840257"/>
                  <a:gd name="connsiteY716" fmla="*/ 184069 h 346604"/>
                  <a:gd name="connsiteX717" fmla="*/ 798665 w 840257"/>
                  <a:gd name="connsiteY717" fmla="*/ 182889 h 346604"/>
                  <a:gd name="connsiteX718" fmla="*/ 801173 w 840257"/>
                  <a:gd name="connsiteY718" fmla="*/ 183332 h 346604"/>
                  <a:gd name="connsiteX719" fmla="*/ 805745 w 840257"/>
                  <a:gd name="connsiteY719" fmla="*/ 183627 h 346604"/>
                  <a:gd name="connsiteX720" fmla="*/ 807515 w 840257"/>
                  <a:gd name="connsiteY720" fmla="*/ 183332 h 346604"/>
                  <a:gd name="connsiteX721" fmla="*/ 809432 w 840257"/>
                  <a:gd name="connsiteY721" fmla="*/ 183627 h 346604"/>
                  <a:gd name="connsiteX722" fmla="*/ 811202 w 840257"/>
                  <a:gd name="connsiteY722" fmla="*/ 181857 h 346604"/>
                  <a:gd name="connsiteX723" fmla="*/ 812677 w 840257"/>
                  <a:gd name="connsiteY723" fmla="*/ 181414 h 346604"/>
                  <a:gd name="connsiteX724" fmla="*/ 815626 w 840257"/>
                  <a:gd name="connsiteY724" fmla="*/ 182299 h 346604"/>
                  <a:gd name="connsiteX725" fmla="*/ 817544 w 840257"/>
                  <a:gd name="connsiteY725" fmla="*/ 183627 h 346604"/>
                  <a:gd name="connsiteX726" fmla="*/ 820936 w 840257"/>
                  <a:gd name="connsiteY726" fmla="*/ 185397 h 346604"/>
                  <a:gd name="connsiteX727" fmla="*/ 825361 w 840257"/>
                  <a:gd name="connsiteY727" fmla="*/ 186282 h 346604"/>
                  <a:gd name="connsiteX728" fmla="*/ 829196 w 840257"/>
                  <a:gd name="connsiteY728" fmla="*/ 185839 h 346604"/>
                  <a:gd name="connsiteX729" fmla="*/ 832883 w 840257"/>
                  <a:gd name="connsiteY729" fmla="*/ 186576 h 346604"/>
                  <a:gd name="connsiteX730" fmla="*/ 835243 w 840257"/>
                  <a:gd name="connsiteY730" fmla="*/ 186576 h 346604"/>
                  <a:gd name="connsiteX731" fmla="*/ 836275 w 840257"/>
                  <a:gd name="connsiteY731" fmla="*/ 185839 h 346604"/>
                  <a:gd name="connsiteX732" fmla="*/ 839373 w 840257"/>
                  <a:gd name="connsiteY732" fmla="*/ 184364 h 346604"/>
                  <a:gd name="connsiteX733" fmla="*/ 840110 w 840257"/>
                  <a:gd name="connsiteY733" fmla="*/ 182299 h 346604"/>
                  <a:gd name="connsiteX734" fmla="*/ 839815 w 840257"/>
                  <a:gd name="connsiteY734" fmla="*/ 180382 h 346604"/>
                  <a:gd name="connsiteX735" fmla="*/ 840258 w 840257"/>
                  <a:gd name="connsiteY735" fmla="*/ 178169 h 34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840257" h="346604">
                    <a:moveTo>
                      <a:pt x="840258" y="178169"/>
                    </a:moveTo>
                    <a:lnTo>
                      <a:pt x="839225" y="176695"/>
                    </a:lnTo>
                    <a:lnTo>
                      <a:pt x="837308" y="174187"/>
                    </a:lnTo>
                    <a:lnTo>
                      <a:pt x="836570" y="172712"/>
                    </a:lnTo>
                    <a:lnTo>
                      <a:pt x="836570" y="170647"/>
                    </a:lnTo>
                    <a:lnTo>
                      <a:pt x="835390" y="168583"/>
                    </a:lnTo>
                    <a:lnTo>
                      <a:pt x="832441" y="166223"/>
                    </a:lnTo>
                    <a:lnTo>
                      <a:pt x="830523" y="165190"/>
                    </a:lnTo>
                    <a:lnTo>
                      <a:pt x="826541" y="161060"/>
                    </a:lnTo>
                    <a:lnTo>
                      <a:pt x="825213" y="160028"/>
                    </a:lnTo>
                    <a:lnTo>
                      <a:pt x="824771" y="159291"/>
                    </a:lnTo>
                    <a:lnTo>
                      <a:pt x="824328" y="157963"/>
                    </a:lnTo>
                    <a:lnTo>
                      <a:pt x="822854" y="157226"/>
                    </a:lnTo>
                    <a:lnTo>
                      <a:pt x="820936" y="156193"/>
                    </a:lnTo>
                    <a:lnTo>
                      <a:pt x="819904" y="155161"/>
                    </a:lnTo>
                    <a:lnTo>
                      <a:pt x="819314" y="153243"/>
                    </a:lnTo>
                    <a:lnTo>
                      <a:pt x="818871" y="151916"/>
                    </a:lnTo>
                    <a:lnTo>
                      <a:pt x="817249" y="150884"/>
                    </a:lnTo>
                    <a:lnTo>
                      <a:pt x="815479" y="150294"/>
                    </a:lnTo>
                    <a:lnTo>
                      <a:pt x="813562" y="149556"/>
                    </a:lnTo>
                    <a:lnTo>
                      <a:pt x="810464" y="148524"/>
                    </a:lnTo>
                    <a:lnTo>
                      <a:pt x="808694" y="146311"/>
                    </a:lnTo>
                    <a:lnTo>
                      <a:pt x="805450" y="142329"/>
                    </a:lnTo>
                    <a:lnTo>
                      <a:pt x="803680" y="141002"/>
                    </a:lnTo>
                    <a:lnTo>
                      <a:pt x="796895" y="140412"/>
                    </a:lnTo>
                    <a:lnTo>
                      <a:pt x="794388" y="139527"/>
                    </a:lnTo>
                    <a:lnTo>
                      <a:pt x="791733" y="139822"/>
                    </a:lnTo>
                    <a:lnTo>
                      <a:pt x="790111" y="140412"/>
                    </a:lnTo>
                    <a:lnTo>
                      <a:pt x="786424" y="140412"/>
                    </a:lnTo>
                    <a:lnTo>
                      <a:pt x="784506" y="140854"/>
                    </a:lnTo>
                    <a:lnTo>
                      <a:pt x="782146" y="143509"/>
                    </a:lnTo>
                    <a:lnTo>
                      <a:pt x="779049" y="146901"/>
                    </a:lnTo>
                    <a:lnTo>
                      <a:pt x="776394" y="149114"/>
                    </a:lnTo>
                    <a:lnTo>
                      <a:pt x="774476" y="151179"/>
                    </a:lnTo>
                    <a:lnTo>
                      <a:pt x="773591" y="152064"/>
                    </a:lnTo>
                    <a:lnTo>
                      <a:pt x="771969" y="151474"/>
                    </a:lnTo>
                    <a:lnTo>
                      <a:pt x="769609" y="149114"/>
                    </a:lnTo>
                    <a:lnTo>
                      <a:pt x="766364" y="146901"/>
                    </a:lnTo>
                    <a:lnTo>
                      <a:pt x="763267" y="145869"/>
                    </a:lnTo>
                    <a:lnTo>
                      <a:pt x="761940" y="145279"/>
                    </a:lnTo>
                    <a:lnTo>
                      <a:pt x="758253" y="144836"/>
                    </a:lnTo>
                    <a:lnTo>
                      <a:pt x="755450" y="144984"/>
                    </a:lnTo>
                    <a:lnTo>
                      <a:pt x="751763" y="145721"/>
                    </a:lnTo>
                    <a:lnTo>
                      <a:pt x="748223" y="145574"/>
                    </a:lnTo>
                    <a:lnTo>
                      <a:pt x="746601" y="145131"/>
                    </a:lnTo>
                    <a:lnTo>
                      <a:pt x="744388" y="145131"/>
                    </a:lnTo>
                    <a:lnTo>
                      <a:pt x="740259" y="147491"/>
                    </a:lnTo>
                    <a:lnTo>
                      <a:pt x="738194" y="149999"/>
                    </a:lnTo>
                    <a:lnTo>
                      <a:pt x="735686" y="150884"/>
                    </a:lnTo>
                    <a:lnTo>
                      <a:pt x="733474" y="149114"/>
                    </a:lnTo>
                    <a:lnTo>
                      <a:pt x="730819" y="147196"/>
                    </a:lnTo>
                    <a:lnTo>
                      <a:pt x="728312" y="144689"/>
                    </a:lnTo>
                    <a:lnTo>
                      <a:pt x="726837" y="142329"/>
                    </a:lnTo>
                    <a:lnTo>
                      <a:pt x="725952" y="136134"/>
                    </a:lnTo>
                    <a:lnTo>
                      <a:pt x="728902" y="134217"/>
                    </a:lnTo>
                    <a:lnTo>
                      <a:pt x="732736" y="132152"/>
                    </a:lnTo>
                    <a:lnTo>
                      <a:pt x="733031" y="128907"/>
                    </a:lnTo>
                    <a:lnTo>
                      <a:pt x="732884" y="125220"/>
                    </a:lnTo>
                    <a:lnTo>
                      <a:pt x="733621" y="121238"/>
                    </a:lnTo>
                    <a:lnTo>
                      <a:pt x="737161" y="117403"/>
                    </a:lnTo>
                    <a:lnTo>
                      <a:pt x="739078" y="114306"/>
                    </a:lnTo>
                    <a:lnTo>
                      <a:pt x="739226" y="112388"/>
                    </a:lnTo>
                    <a:lnTo>
                      <a:pt x="740848" y="109144"/>
                    </a:lnTo>
                    <a:lnTo>
                      <a:pt x="742471" y="105751"/>
                    </a:lnTo>
                    <a:lnTo>
                      <a:pt x="744683" y="101179"/>
                    </a:lnTo>
                    <a:lnTo>
                      <a:pt x="748813" y="93214"/>
                    </a:lnTo>
                    <a:lnTo>
                      <a:pt x="753828" y="83775"/>
                    </a:lnTo>
                    <a:lnTo>
                      <a:pt x="756188" y="79055"/>
                    </a:lnTo>
                    <a:lnTo>
                      <a:pt x="754860" y="77285"/>
                    </a:lnTo>
                    <a:lnTo>
                      <a:pt x="752796" y="75811"/>
                    </a:lnTo>
                    <a:lnTo>
                      <a:pt x="747486" y="73893"/>
                    </a:lnTo>
                    <a:lnTo>
                      <a:pt x="743946" y="72713"/>
                    </a:lnTo>
                    <a:lnTo>
                      <a:pt x="741881" y="72713"/>
                    </a:lnTo>
                    <a:lnTo>
                      <a:pt x="736424" y="74778"/>
                    </a:lnTo>
                    <a:lnTo>
                      <a:pt x="733031" y="76253"/>
                    </a:lnTo>
                    <a:lnTo>
                      <a:pt x="730967" y="77138"/>
                    </a:lnTo>
                    <a:lnTo>
                      <a:pt x="727574" y="76990"/>
                    </a:lnTo>
                    <a:lnTo>
                      <a:pt x="723444" y="76548"/>
                    </a:lnTo>
                    <a:lnTo>
                      <a:pt x="721822" y="76106"/>
                    </a:lnTo>
                    <a:lnTo>
                      <a:pt x="719462" y="74778"/>
                    </a:lnTo>
                    <a:lnTo>
                      <a:pt x="714743" y="71091"/>
                    </a:lnTo>
                    <a:lnTo>
                      <a:pt x="712235" y="68436"/>
                    </a:lnTo>
                    <a:lnTo>
                      <a:pt x="709138" y="66814"/>
                    </a:lnTo>
                    <a:lnTo>
                      <a:pt x="705451" y="65191"/>
                    </a:lnTo>
                    <a:lnTo>
                      <a:pt x="703681" y="64749"/>
                    </a:lnTo>
                    <a:lnTo>
                      <a:pt x="700583" y="64896"/>
                    </a:lnTo>
                    <a:lnTo>
                      <a:pt x="696158" y="64306"/>
                    </a:lnTo>
                    <a:lnTo>
                      <a:pt x="693799" y="63716"/>
                    </a:lnTo>
                    <a:lnTo>
                      <a:pt x="691882" y="64306"/>
                    </a:lnTo>
                    <a:lnTo>
                      <a:pt x="687899" y="66076"/>
                    </a:lnTo>
                    <a:lnTo>
                      <a:pt x="683032" y="69616"/>
                    </a:lnTo>
                    <a:lnTo>
                      <a:pt x="679050" y="70943"/>
                    </a:lnTo>
                    <a:lnTo>
                      <a:pt x="674920" y="72861"/>
                    </a:lnTo>
                    <a:lnTo>
                      <a:pt x="671675" y="75073"/>
                    </a:lnTo>
                    <a:lnTo>
                      <a:pt x="668283" y="77433"/>
                    </a:lnTo>
                    <a:lnTo>
                      <a:pt x="664301" y="79940"/>
                    </a:lnTo>
                    <a:lnTo>
                      <a:pt x="662383" y="83480"/>
                    </a:lnTo>
                    <a:lnTo>
                      <a:pt x="661351" y="86135"/>
                    </a:lnTo>
                    <a:lnTo>
                      <a:pt x="657663" y="87757"/>
                    </a:lnTo>
                    <a:lnTo>
                      <a:pt x="654861" y="89232"/>
                    </a:lnTo>
                    <a:lnTo>
                      <a:pt x="652059" y="89822"/>
                    </a:lnTo>
                    <a:lnTo>
                      <a:pt x="646749" y="88937"/>
                    </a:lnTo>
                    <a:lnTo>
                      <a:pt x="643652" y="89527"/>
                    </a:lnTo>
                    <a:lnTo>
                      <a:pt x="635982" y="92624"/>
                    </a:lnTo>
                    <a:lnTo>
                      <a:pt x="632147" y="92920"/>
                    </a:lnTo>
                    <a:lnTo>
                      <a:pt x="629493" y="93362"/>
                    </a:lnTo>
                    <a:lnTo>
                      <a:pt x="626985" y="93510"/>
                    </a:lnTo>
                    <a:lnTo>
                      <a:pt x="622708" y="94247"/>
                    </a:lnTo>
                    <a:lnTo>
                      <a:pt x="621085" y="94837"/>
                    </a:lnTo>
                    <a:lnTo>
                      <a:pt x="618873" y="95427"/>
                    </a:lnTo>
                    <a:lnTo>
                      <a:pt x="616513" y="94984"/>
                    </a:lnTo>
                    <a:lnTo>
                      <a:pt x="612974" y="96754"/>
                    </a:lnTo>
                    <a:lnTo>
                      <a:pt x="603239" y="101327"/>
                    </a:lnTo>
                    <a:lnTo>
                      <a:pt x="600142" y="102211"/>
                    </a:lnTo>
                    <a:lnTo>
                      <a:pt x="598077" y="102359"/>
                    </a:lnTo>
                    <a:lnTo>
                      <a:pt x="595422" y="100589"/>
                    </a:lnTo>
                    <a:lnTo>
                      <a:pt x="592767" y="99557"/>
                    </a:lnTo>
                    <a:lnTo>
                      <a:pt x="589965" y="99704"/>
                    </a:lnTo>
                    <a:lnTo>
                      <a:pt x="586720" y="101179"/>
                    </a:lnTo>
                    <a:lnTo>
                      <a:pt x="581410" y="99999"/>
                    </a:lnTo>
                    <a:lnTo>
                      <a:pt x="575068" y="98967"/>
                    </a:lnTo>
                    <a:lnTo>
                      <a:pt x="569316" y="97934"/>
                    </a:lnTo>
                    <a:lnTo>
                      <a:pt x="567251" y="96902"/>
                    </a:lnTo>
                    <a:lnTo>
                      <a:pt x="561647" y="95722"/>
                    </a:lnTo>
                    <a:lnTo>
                      <a:pt x="553387" y="95722"/>
                    </a:lnTo>
                    <a:lnTo>
                      <a:pt x="548520" y="95574"/>
                    </a:lnTo>
                    <a:lnTo>
                      <a:pt x="545275" y="96017"/>
                    </a:lnTo>
                    <a:lnTo>
                      <a:pt x="542915" y="95427"/>
                    </a:lnTo>
                    <a:lnTo>
                      <a:pt x="539965" y="93657"/>
                    </a:lnTo>
                    <a:lnTo>
                      <a:pt x="534803" y="89232"/>
                    </a:lnTo>
                    <a:lnTo>
                      <a:pt x="531853" y="87905"/>
                    </a:lnTo>
                    <a:lnTo>
                      <a:pt x="530231" y="86872"/>
                    </a:lnTo>
                    <a:lnTo>
                      <a:pt x="529494" y="85103"/>
                    </a:lnTo>
                    <a:lnTo>
                      <a:pt x="528461" y="84807"/>
                    </a:lnTo>
                    <a:lnTo>
                      <a:pt x="527724" y="83628"/>
                    </a:lnTo>
                    <a:lnTo>
                      <a:pt x="527724" y="81858"/>
                    </a:lnTo>
                    <a:lnTo>
                      <a:pt x="527576" y="78170"/>
                    </a:lnTo>
                    <a:lnTo>
                      <a:pt x="528019" y="75663"/>
                    </a:lnTo>
                    <a:lnTo>
                      <a:pt x="527134" y="74926"/>
                    </a:lnTo>
                    <a:lnTo>
                      <a:pt x="523741" y="74483"/>
                    </a:lnTo>
                    <a:lnTo>
                      <a:pt x="519611" y="73598"/>
                    </a:lnTo>
                    <a:lnTo>
                      <a:pt x="512237" y="73598"/>
                    </a:lnTo>
                    <a:lnTo>
                      <a:pt x="509287" y="73451"/>
                    </a:lnTo>
                    <a:lnTo>
                      <a:pt x="506927" y="71976"/>
                    </a:lnTo>
                    <a:lnTo>
                      <a:pt x="504273" y="70206"/>
                    </a:lnTo>
                    <a:lnTo>
                      <a:pt x="501617" y="66371"/>
                    </a:lnTo>
                    <a:lnTo>
                      <a:pt x="499405" y="64601"/>
                    </a:lnTo>
                    <a:lnTo>
                      <a:pt x="495571" y="62389"/>
                    </a:lnTo>
                    <a:lnTo>
                      <a:pt x="492031" y="61799"/>
                    </a:lnTo>
                    <a:lnTo>
                      <a:pt x="486721" y="62241"/>
                    </a:lnTo>
                    <a:lnTo>
                      <a:pt x="482739" y="62684"/>
                    </a:lnTo>
                    <a:lnTo>
                      <a:pt x="479199" y="61799"/>
                    </a:lnTo>
                    <a:lnTo>
                      <a:pt x="476987" y="60471"/>
                    </a:lnTo>
                    <a:lnTo>
                      <a:pt x="473742" y="59292"/>
                    </a:lnTo>
                    <a:lnTo>
                      <a:pt x="469022" y="58997"/>
                    </a:lnTo>
                    <a:lnTo>
                      <a:pt x="465040" y="57964"/>
                    </a:lnTo>
                    <a:lnTo>
                      <a:pt x="460910" y="56932"/>
                    </a:lnTo>
                    <a:lnTo>
                      <a:pt x="457813" y="57374"/>
                    </a:lnTo>
                    <a:lnTo>
                      <a:pt x="455748" y="58407"/>
                    </a:lnTo>
                    <a:lnTo>
                      <a:pt x="453388" y="59734"/>
                    </a:lnTo>
                    <a:lnTo>
                      <a:pt x="450291" y="60029"/>
                    </a:lnTo>
                    <a:lnTo>
                      <a:pt x="442769" y="61356"/>
                    </a:lnTo>
                    <a:lnTo>
                      <a:pt x="440409" y="62241"/>
                    </a:lnTo>
                    <a:lnTo>
                      <a:pt x="437017" y="62684"/>
                    </a:lnTo>
                    <a:lnTo>
                      <a:pt x="434067" y="63716"/>
                    </a:lnTo>
                    <a:lnTo>
                      <a:pt x="431559" y="65781"/>
                    </a:lnTo>
                    <a:lnTo>
                      <a:pt x="429494" y="67256"/>
                    </a:lnTo>
                    <a:lnTo>
                      <a:pt x="426840" y="67846"/>
                    </a:lnTo>
                    <a:lnTo>
                      <a:pt x="423742" y="67699"/>
                    </a:lnTo>
                    <a:lnTo>
                      <a:pt x="421087" y="67256"/>
                    </a:lnTo>
                    <a:lnTo>
                      <a:pt x="419612" y="67109"/>
                    </a:lnTo>
                    <a:lnTo>
                      <a:pt x="417548" y="67846"/>
                    </a:lnTo>
                    <a:lnTo>
                      <a:pt x="415188" y="68436"/>
                    </a:lnTo>
                    <a:lnTo>
                      <a:pt x="411648" y="67404"/>
                    </a:lnTo>
                    <a:lnTo>
                      <a:pt x="409731" y="66666"/>
                    </a:lnTo>
                    <a:lnTo>
                      <a:pt x="406634" y="66224"/>
                    </a:lnTo>
                    <a:lnTo>
                      <a:pt x="404716" y="64011"/>
                    </a:lnTo>
                    <a:lnTo>
                      <a:pt x="402946" y="63126"/>
                    </a:lnTo>
                    <a:lnTo>
                      <a:pt x="399701" y="62831"/>
                    </a:lnTo>
                    <a:lnTo>
                      <a:pt x="394982" y="61651"/>
                    </a:lnTo>
                    <a:lnTo>
                      <a:pt x="392474" y="60619"/>
                    </a:lnTo>
                    <a:lnTo>
                      <a:pt x="390409" y="59882"/>
                    </a:lnTo>
                    <a:lnTo>
                      <a:pt x="386869" y="57374"/>
                    </a:lnTo>
                    <a:lnTo>
                      <a:pt x="384805" y="55162"/>
                    </a:lnTo>
                    <a:lnTo>
                      <a:pt x="383182" y="54719"/>
                    </a:lnTo>
                    <a:lnTo>
                      <a:pt x="381265" y="54424"/>
                    </a:lnTo>
                    <a:lnTo>
                      <a:pt x="380085" y="53097"/>
                    </a:lnTo>
                    <a:lnTo>
                      <a:pt x="379937" y="51327"/>
                    </a:lnTo>
                    <a:lnTo>
                      <a:pt x="380380" y="50295"/>
                    </a:lnTo>
                    <a:lnTo>
                      <a:pt x="380823" y="48525"/>
                    </a:lnTo>
                    <a:lnTo>
                      <a:pt x="379790" y="46755"/>
                    </a:lnTo>
                    <a:lnTo>
                      <a:pt x="378610" y="46017"/>
                    </a:lnTo>
                    <a:lnTo>
                      <a:pt x="378167" y="44690"/>
                    </a:lnTo>
                    <a:lnTo>
                      <a:pt x="378463" y="42183"/>
                    </a:lnTo>
                    <a:lnTo>
                      <a:pt x="378020" y="39675"/>
                    </a:lnTo>
                    <a:lnTo>
                      <a:pt x="377578" y="37020"/>
                    </a:lnTo>
                    <a:lnTo>
                      <a:pt x="376545" y="35103"/>
                    </a:lnTo>
                    <a:lnTo>
                      <a:pt x="376250" y="31416"/>
                    </a:lnTo>
                    <a:lnTo>
                      <a:pt x="376693" y="29793"/>
                    </a:lnTo>
                    <a:lnTo>
                      <a:pt x="376545" y="28023"/>
                    </a:lnTo>
                    <a:lnTo>
                      <a:pt x="375513" y="26548"/>
                    </a:lnTo>
                    <a:lnTo>
                      <a:pt x="371973" y="25663"/>
                    </a:lnTo>
                    <a:lnTo>
                      <a:pt x="367843" y="24189"/>
                    </a:lnTo>
                    <a:lnTo>
                      <a:pt x="361354" y="22714"/>
                    </a:lnTo>
                    <a:lnTo>
                      <a:pt x="358551" y="22566"/>
                    </a:lnTo>
                    <a:lnTo>
                      <a:pt x="356339" y="23156"/>
                    </a:lnTo>
                    <a:lnTo>
                      <a:pt x="354421" y="22419"/>
                    </a:lnTo>
                    <a:lnTo>
                      <a:pt x="352209" y="21091"/>
                    </a:lnTo>
                    <a:lnTo>
                      <a:pt x="348669" y="19616"/>
                    </a:lnTo>
                    <a:lnTo>
                      <a:pt x="343950" y="17846"/>
                    </a:lnTo>
                    <a:lnTo>
                      <a:pt x="338787" y="15929"/>
                    </a:lnTo>
                    <a:lnTo>
                      <a:pt x="334215" y="14159"/>
                    </a:lnTo>
                    <a:lnTo>
                      <a:pt x="332593" y="13717"/>
                    </a:lnTo>
                    <a:lnTo>
                      <a:pt x="326251" y="13569"/>
                    </a:lnTo>
                    <a:lnTo>
                      <a:pt x="321236" y="13274"/>
                    </a:lnTo>
                    <a:lnTo>
                      <a:pt x="318286" y="12684"/>
                    </a:lnTo>
                    <a:lnTo>
                      <a:pt x="314746" y="10177"/>
                    </a:lnTo>
                    <a:lnTo>
                      <a:pt x="312976" y="8555"/>
                    </a:lnTo>
                    <a:lnTo>
                      <a:pt x="310174" y="7817"/>
                    </a:lnTo>
                    <a:lnTo>
                      <a:pt x="308109" y="7670"/>
                    </a:lnTo>
                    <a:lnTo>
                      <a:pt x="304717" y="6785"/>
                    </a:lnTo>
                    <a:lnTo>
                      <a:pt x="298670" y="4130"/>
                    </a:lnTo>
                    <a:lnTo>
                      <a:pt x="296458" y="2950"/>
                    </a:lnTo>
                    <a:lnTo>
                      <a:pt x="294983" y="2802"/>
                    </a:lnTo>
                    <a:lnTo>
                      <a:pt x="293065" y="590"/>
                    </a:lnTo>
                    <a:lnTo>
                      <a:pt x="291295" y="0"/>
                    </a:lnTo>
                    <a:lnTo>
                      <a:pt x="290115" y="1622"/>
                    </a:lnTo>
                    <a:lnTo>
                      <a:pt x="288935" y="5605"/>
                    </a:lnTo>
                    <a:lnTo>
                      <a:pt x="287903" y="7375"/>
                    </a:lnTo>
                    <a:lnTo>
                      <a:pt x="284806" y="11062"/>
                    </a:lnTo>
                    <a:lnTo>
                      <a:pt x="277283" y="14012"/>
                    </a:lnTo>
                    <a:lnTo>
                      <a:pt x="275956" y="15487"/>
                    </a:lnTo>
                    <a:lnTo>
                      <a:pt x="275219" y="16814"/>
                    </a:lnTo>
                    <a:lnTo>
                      <a:pt x="274186" y="18731"/>
                    </a:lnTo>
                    <a:lnTo>
                      <a:pt x="273744" y="21386"/>
                    </a:lnTo>
                    <a:lnTo>
                      <a:pt x="272859" y="21976"/>
                    </a:lnTo>
                    <a:lnTo>
                      <a:pt x="270647" y="22124"/>
                    </a:lnTo>
                    <a:lnTo>
                      <a:pt x="269024" y="23304"/>
                    </a:lnTo>
                    <a:lnTo>
                      <a:pt x="267697" y="25811"/>
                    </a:lnTo>
                    <a:lnTo>
                      <a:pt x="266664" y="26843"/>
                    </a:lnTo>
                    <a:lnTo>
                      <a:pt x="265927" y="29056"/>
                    </a:lnTo>
                    <a:lnTo>
                      <a:pt x="266074" y="30088"/>
                    </a:lnTo>
                    <a:lnTo>
                      <a:pt x="265927" y="31268"/>
                    </a:lnTo>
                    <a:lnTo>
                      <a:pt x="265631" y="33038"/>
                    </a:lnTo>
                    <a:lnTo>
                      <a:pt x="263714" y="37020"/>
                    </a:lnTo>
                    <a:lnTo>
                      <a:pt x="263419" y="39380"/>
                    </a:lnTo>
                    <a:lnTo>
                      <a:pt x="264304" y="40708"/>
                    </a:lnTo>
                    <a:lnTo>
                      <a:pt x="265927" y="42772"/>
                    </a:lnTo>
                    <a:lnTo>
                      <a:pt x="266812" y="43805"/>
                    </a:lnTo>
                    <a:lnTo>
                      <a:pt x="267106" y="45132"/>
                    </a:lnTo>
                    <a:lnTo>
                      <a:pt x="266959" y="46755"/>
                    </a:lnTo>
                    <a:lnTo>
                      <a:pt x="267991" y="49115"/>
                    </a:lnTo>
                    <a:lnTo>
                      <a:pt x="268729" y="51032"/>
                    </a:lnTo>
                    <a:lnTo>
                      <a:pt x="270056" y="52507"/>
                    </a:lnTo>
                    <a:lnTo>
                      <a:pt x="271826" y="53687"/>
                    </a:lnTo>
                    <a:lnTo>
                      <a:pt x="273744" y="53982"/>
                    </a:lnTo>
                    <a:lnTo>
                      <a:pt x="275366" y="54867"/>
                    </a:lnTo>
                    <a:lnTo>
                      <a:pt x="275661" y="56489"/>
                    </a:lnTo>
                    <a:lnTo>
                      <a:pt x="275219" y="58702"/>
                    </a:lnTo>
                    <a:lnTo>
                      <a:pt x="274481" y="62831"/>
                    </a:lnTo>
                    <a:lnTo>
                      <a:pt x="273301" y="65339"/>
                    </a:lnTo>
                    <a:lnTo>
                      <a:pt x="272416" y="66961"/>
                    </a:lnTo>
                    <a:lnTo>
                      <a:pt x="271236" y="69468"/>
                    </a:lnTo>
                    <a:lnTo>
                      <a:pt x="270647" y="70501"/>
                    </a:lnTo>
                    <a:lnTo>
                      <a:pt x="268139" y="72566"/>
                    </a:lnTo>
                    <a:lnTo>
                      <a:pt x="266369" y="73156"/>
                    </a:lnTo>
                    <a:lnTo>
                      <a:pt x="264157" y="74926"/>
                    </a:lnTo>
                    <a:lnTo>
                      <a:pt x="262387" y="74926"/>
                    </a:lnTo>
                    <a:lnTo>
                      <a:pt x="260764" y="74926"/>
                    </a:lnTo>
                    <a:lnTo>
                      <a:pt x="258847" y="75368"/>
                    </a:lnTo>
                    <a:lnTo>
                      <a:pt x="257225" y="76106"/>
                    </a:lnTo>
                    <a:lnTo>
                      <a:pt x="256045" y="78465"/>
                    </a:lnTo>
                    <a:lnTo>
                      <a:pt x="252800" y="80825"/>
                    </a:lnTo>
                    <a:lnTo>
                      <a:pt x="251325" y="81858"/>
                    </a:lnTo>
                    <a:lnTo>
                      <a:pt x="247343" y="82300"/>
                    </a:lnTo>
                    <a:lnTo>
                      <a:pt x="245425" y="81268"/>
                    </a:lnTo>
                    <a:lnTo>
                      <a:pt x="244393" y="79793"/>
                    </a:lnTo>
                    <a:lnTo>
                      <a:pt x="243213" y="78908"/>
                    </a:lnTo>
                    <a:lnTo>
                      <a:pt x="241443" y="77138"/>
                    </a:lnTo>
                    <a:lnTo>
                      <a:pt x="234363" y="76106"/>
                    </a:lnTo>
                    <a:lnTo>
                      <a:pt x="232446" y="76548"/>
                    </a:lnTo>
                    <a:lnTo>
                      <a:pt x="231414" y="77285"/>
                    </a:lnTo>
                    <a:lnTo>
                      <a:pt x="229939" y="76696"/>
                    </a:lnTo>
                    <a:lnTo>
                      <a:pt x="228906" y="75811"/>
                    </a:lnTo>
                    <a:lnTo>
                      <a:pt x="227874" y="76106"/>
                    </a:lnTo>
                    <a:lnTo>
                      <a:pt x="225661" y="76696"/>
                    </a:lnTo>
                    <a:lnTo>
                      <a:pt x="224039" y="76400"/>
                    </a:lnTo>
                    <a:lnTo>
                      <a:pt x="221679" y="74631"/>
                    </a:lnTo>
                    <a:lnTo>
                      <a:pt x="218729" y="73746"/>
                    </a:lnTo>
                    <a:lnTo>
                      <a:pt x="217402" y="73156"/>
                    </a:lnTo>
                    <a:lnTo>
                      <a:pt x="216222" y="73156"/>
                    </a:lnTo>
                    <a:lnTo>
                      <a:pt x="215485" y="74041"/>
                    </a:lnTo>
                    <a:lnTo>
                      <a:pt x="214010" y="74483"/>
                    </a:lnTo>
                    <a:lnTo>
                      <a:pt x="213125" y="73451"/>
                    </a:lnTo>
                    <a:lnTo>
                      <a:pt x="211945" y="72713"/>
                    </a:lnTo>
                    <a:lnTo>
                      <a:pt x="210175" y="72713"/>
                    </a:lnTo>
                    <a:lnTo>
                      <a:pt x="208110" y="74188"/>
                    </a:lnTo>
                    <a:lnTo>
                      <a:pt x="204423" y="75073"/>
                    </a:lnTo>
                    <a:lnTo>
                      <a:pt x="203243" y="76106"/>
                    </a:lnTo>
                    <a:lnTo>
                      <a:pt x="201178" y="75958"/>
                    </a:lnTo>
                    <a:lnTo>
                      <a:pt x="199703" y="75073"/>
                    </a:lnTo>
                    <a:lnTo>
                      <a:pt x="198228" y="74926"/>
                    </a:lnTo>
                    <a:lnTo>
                      <a:pt x="193951" y="75073"/>
                    </a:lnTo>
                    <a:lnTo>
                      <a:pt x="192476" y="75221"/>
                    </a:lnTo>
                    <a:lnTo>
                      <a:pt x="190706" y="74336"/>
                    </a:lnTo>
                    <a:lnTo>
                      <a:pt x="189969" y="72861"/>
                    </a:lnTo>
                    <a:lnTo>
                      <a:pt x="187756" y="71533"/>
                    </a:lnTo>
                    <a:lnTo>
                      <a:pt x="184659" y="71386"/>
                    </a:lnTo>
                    <a:lnTo>
                      <a:pt x="182299" y="71681"/>
                    </a:lnTo>
                    <a:lnTo>
                      <a:pt x="181119" y="72123"/>
                    </a:lnTo>
                    <a:lnTo>
                      <a:pt x="179497" y="72271"/>
                    </a:lnTo>
                    <a:lnTo>
                      <a:pt x="178169" y="70058"/>
                    </a:lnTo>
                    <a:lnTo>
                      <a:pt x="176399" y="68583"/>
                    </a:lnTo>
                    <a:lnTo>
                      <a:pt x="175515" y="67404"/>
                    </a:lnTo>
                    <a:lnTo>
                      <a:pt x="173892" y="66961"/>
                    </a:lnTo>
                    <a:lnTo>
                      <a:pt x="172712" y="65486"/>
                    </a:lnTo>
                    <a:lnTo>
                      <a:pt x="172565" y="62684"/>
                    </a:lnTo>
                    <a:lnTo>
                      <a:pt x="171827" y="59292"/>
                    </a:lnTo>
                    <a:lnTo>
                      <a:pt x="170942" y="55604"/>
                    </a:lnTo>
                    <a:lnTo>
                      <a:pt x="170057" y="54129"/>
                    </a:lnTo>
                    <a:lnTo>
                      <a:pt x="165485" y="53539"/>
                    </a:lnTo>
                    <a:lnTo>
                      <a:pt x="163273" y="53687"/>
                    </a:lnTo>
                    <a:lnTo>
                      <a:pt x="158111" y="53392"/>
                    </a:lnTo>
                    <a:lnTo>
                      <a:pt x="154718" y="53097"/>
                    </a:lnTo>
                    <a:lnTo>
                      <a:pt x="153686" y="53097"/>
                    </a:lnTo>
                    <a:lnTo>
                      <a:pt x="150441" y="52654"/>
                    </a:lnTo>
                    <a:lnTo>
                      <a:pt x="147491" y="52212"/>
                    </a:lnTo>
                    <a:lnTo>
                      <a:pt x="144394" y="52064"/>
                    </a:lnTo>
                    <a:lnTo>
                      <a:pt x="143214" y="52359"/>
                    </a:lnTo>
                    <a:lnTo>
                      <a:pt x="140117" y="52507"/>
                    </a:lnTo>
                    <a:lnTo>
                      <a:pt x="137609" y="50737"/>
                    </a:lnTo>
                    <a:lnTo>
                      <a:pt x="136577" y="48672"/>
                    </a:lnTo>
                    <a:lnTo>
                      <a:pt x="136429" y="47640"/>
                    </a:lnTo>
                    <a:lnTo>
                      <a:pt x="135839" y="46460"/>
                    </a:lnTo>
                    <a:lnTo>
                      <a:pt x="133627" y="46017"/>
                    </a:lnTo>
                    <a:lnTo>
                      <a:pt x="131562" y="46460"/>
                    </a:lnTo>
                    <a:lnTo>
                      <a:pt x="130530" y="48820"/>
                    </a:lnTo>
                    <a:lnTo>
                      <a:pt x="129055" y="49705"/>
                    </a:lnTo>
                    <a:lnTo>
                      <a:pt x="127580" y="49557"/>
                    </a:lnTo>
                    <a:lnTo>
                      <a:pt x="126400" y="48230"/>
                    </a:lnTo>
                    <a:lnTo>
                      <a:pt x="123893" y="46902"/>
                    </a:lnTo>
                    <a:lnTo>
                      <a:pt x="122418" y="45575"/>
                    </a:lnTo>
                    <a:lnTo>
                      <a:pt x="120500" y="43510"/>
                    </a:lnTo>
                    <a:lnTo>
                      <a:pt x="118878" y="43952"/>
                    </a:lnTo>
                    <a:lnTo>
                      <a:pt x="118583" y="45280"/>
                    </a:lnTo>
                    <a:lnTo>
                      <a:pt x="118140" y="46607"/>
                    </a:lnTo>
                    <a:lnTo>
                      <a:pt x="116223" y="49115"/>
                    </a:lnTo>
                    <a:lnTo>
                      <a:pt x="114010" y="49410"/>
                    </a:lnTo>
                    <a:lnTo>
                      <a:pt x="110028" y="49262"/>
                    </a:lnTo>
                    <a:lnTo>
                      <a:pt x="106046" y="49410"/>
                    </a:lnTo>
                    <a:lnTo>
                      <a:pt x="103539" y="50295"/>
                    </a:lnTo>
                    <a:lnTo>
                      <a:pt x="101621" y="52064"/>
                    </a:lnTo>
                    <a:lnTo>
                      <a:pt x="100736" y="53392"/>
                    </a:lnTo>
                    <a:lnTo>
                      <a:pt x="98672" y="53834"/>
                    </a:lnTo>
                    <a:lnTo>
                      <a:pt x="96754" y="55309"/>
                    </a:lnTo>
                    <a:lnTo>
                      <a:pt x="95869" y="57079"/>
                    </a:lnTo>
                    <a:lnTo>
                      <a:pt x="93952" y="57079"/>
                    </a:lnTo>
                    <a:lnTo>
                      <a:pt x="92919" y="57227"/>
                    </a:lnTo>
                    <a:lnTo>
                      <a:pt x="91149" y="57669"/>
                    </a:lnTo>
                    <a:lnTo>
                      <a:pt x="86725" y="58702"/>
                    </a:lnTo>
                    <a:lnTo>
                      <a:pt x="85692" y="58849"/>
                    </a:lnTo>
                    <a:lnTo>
                      <a:pt x="82890" y="60619"/>
                    </a:lnTo>
                    <a:lnTo>
                      <a:pt x="80825" y="62094"/>
                    </a:lnTo>
                    <a:lnTo>
                      <a:pt x="78908" y="62684"/>
                    </a:lnTo>
                    <a:lnTo>
                      <a:pt x="77580" y="64306"/>
                    </a:lnTo>
                    <a:lnTo>
                      <a:pt x="76106" y="65486"/>
                    </a:lnTo>
                    <a:lnTo>
                      <a:pt x="72418" y="65781"/>
                    </a:lnTo>
                    <a:lnTo>
                      <a:pt x="68436" y="67404"/>
                    </a:lnTo>
                    <a:lnTo>
                      <a:pt x="67108" y="67993"/>
                    </a:lnTo>
                    <a:lnTo>
                      <a:pt x="64896" y="69173"/>
                    </a:lnTo>
                    <a:lnTo>
                      <a:pt x="61651" y="69616"/>
                    </a:lnTo>
                    <a:lnTo>
                      <a:pt x="60324" y="69911"/>
                    </a:lnTo>
                    <a:lnTo>
                      <a:pt x="59144" y="70796"/>
                    </a:lnTo>
                    <a:lnTo>
                      <a:pt x="58406" y="73598"/>
                    </a:lnTo>
                    <a:lnTo>
                      <a:pt x="55752" y="74631"/>
                    </a:lnTo>
                    <a:lnTo>
                      <a:pt x="52212" y="74926"/>
                    </a:lnTo>
                    <a:lnTo>
                      <a:pt x="49704" y="76400"/>
                    </a:lnTo>
                    <a:lnTo>
                      <a:pt x="49410" y="79055"/>
                    </a:lnTo>
                    <a:lnTo>
                      <a:pt x="50295" y="81563"/>
                    </a:lnTo>
                    <a:lnTo>
                      <a:pt x="49852" y="82743"/>
                    </a:lnTo>
                    <a:lnTo>
                      <a:pt x="47935" y="83333"/>
                    </a:lnTo>
                    <a:lnTo>
                      <a:pt x="45280" y="84660"/>
                    </a:lnTo>
                    <a:lnTo>
                      <a:pt x="43215" y="86282"/>
                    </a:lnTo>
                    <a:lnTo>
                      <a:pt x="40707" y="86282"/>
                    </a:lnTo>
                    <a:lnTo>
                      <a:pt x="39233" y="85840"/>
                    </a:lnTo>
                    <a:lnTo>
                      <a:pt x="38200" y="86872"/>
                    </a:lnTo>
                    <a:lnTo>
                      <a:pt x="37463" y="88937"/>
                    </a:lnTo>
                    <a:lnTo>
                      <a:pt x="35693" y="89970"/>
                    </a:lnTo>
                    <a:lnTo>
                      <a:pt x="33038" y="91002"/>
                    </a:lnTo>
                    <a:lnTo>
                      <a:pt x="32005" y="90560"/>
                    </a:lnTo>
                    <a:lnTo>
                      <a:pt x="31416" y="89822"/>
                    </a:lnTo>
                    <a:lnTo>
                      <a:pt x="30236" y="88790"/>
                    </a:lnTo>
                    <a:lnTo>
                      <a:pt x="29203" y="89085"/>
                    </a:lnTo>
                    <a:lnTo>
                      <a:pt x="29203" y="90707"/>
                    </a:lnTo>
                    <a:lnTo>
                      <a:pt x="28466" y="91887"/>
                    </a:lnTo>
                    <a:lnTo>
                      <a:pt x="26253" y="91887"/>
                    </a:lnTo>
                    <a:lnTo>
                      <a:pt x="24484" y="91297"/>
                    </a:lnTo>
                    <a:lnTo>
                      <a:pt x="23303" y="90560"/>
                    </a:lnTo>
                    <a:lnTo>
                      <a:pt x="20944" y="90707"/>
                    </a:lnTo>
                    <a:lnTo>
                      <a:pt x="18584" y="91002"/>
                    </a:lnTo>
                    <a:lnTo>
                      <a:pt x="16961" y="90707"/>
                    </a:lnTo>
                    <a:lnTo>
                      <a:pt x="15486" y="91002"/>
                    </a:lnTo>
                    <a:lnTo>
                      <a:pt x="11799" y="91740"/>
                    </a:lnTo>
                    <a:lnTo>
                      <a:pt x="10177" y="94099"/>
                    </a:lnTo>
                    <a:lnTo>
                      <a:pt x="10177" y="96902"/>
                    </a:lnTo>
                    <a:lnTo>
                      <a:pt x="9734" y="98377"/>
                    </a:lnTo>
                    <a:lnTo>
                      <a:pt x="7375" y="99557"/>
                    </a:lnTo>
                    <a:lnTo>
                      <a:pt x="6342" y="100737"/>
                    </a:lnTo>
                    <a:lnTo>
                      <a:pt x="5015" y="101474"/>
                    </a:lnTo>
                    <a:lnTo>
                      <a:pt x="1917" y="101474"/>
                    </a:lnTo>
                    <a:lnTo>
                      <a:pt x="1917" y="101474"/>
                    </a:lnTo>
                    <a:lnTo>
                      <a:pt x="2065" y="103096"/>
                    </a:lnTo>
                    <a:lnTo>
                      <a:pt x="1917" y="104276"/>
                    </a:lnTo>
                    <a:lnTo>
                      <a:pt x="2360" y="105899"/>
                    </a:lnTo>
                    <a:lnTo>
                      <a:pt x="3392" y="106931"/>
                    </a:lnTo>
                    <a:lnTo>
                      <a:pt x="3097" y="108111"/>
                    </a:lnTo>
                    <a:lnTo>
                      <a:pt x="1622" y="108849"/>
                    </a:lnTo>
                    <a:lnTo>
                      <a:pt x="295" y="109734"/>
                    </a:lnTo>
                    <a:lnTo>
                      <a:pt x="0" y="110913"/>
                    </a:lnTo>
                    <a:lnTo>
                      <a:pt x="1770" y="112536"/>
                    </a:lnTo>
                    <a:lnTo>
                      <a:pt x="2360" y="114011"/>
                    </a:lnTo>
                    <a:lnTo>
                      <a:pt x="5162" y="114896"/>
                    </a:lnTo>
                    <a:lnTo>
                      <a:pt x="7375" y="115928"/>
                    </a:lnTo>
                    <a:lnTo>
                      <a:pt x="8259" y="116813"/>
                    </a:lnTo>
                    <a:lnTo>
                      <a:pt x="7965" y="117845"/>
                    </a:lnTo>
                    <a:lnTo>
                      <a:pt x="6932" y="119025"/>
                    </a:lnTo>
                    <a:lnTo>
                      <a:pt x="6047" y="120353"/>
                    </a:lnTo>
                    <a:lnTo>
                      <a:pt x="5900" y="121090"/>
                    </a:lnTo>
                    <a:lnTo>
                      <a:pt x="6194" y="121975"/>
                    </a:lnTo>
                    <a:lnTo>
                      <a:pt x="8407" y="122418"/>
                    </a:lnTo>
                    <a:lnTo>
                      <a:pt x="10767" y="123450"/>
                    </a:lnTo>
                    <a:lnTo>
                      <a:pt x="14749" y="124630"/>
                    </a:lnTo>
                    <a:lnTo>
                      <a:pt x="17551" y="126990"/>
                    </a:lnTo>
                    <a:lnTo>
                      <a:pt x="20206" y="127580"/>
                    </a:lnTo>
                    <a:lnTo>
                      <a:pt x="21534" y="129792"/>
                    </a:lnTo>
                    <a:lnTo>
                      <a:pt x="21681" y="133185"/>
                    </a:lnTo>
                    <a:lnTo>
                      <a:pt x="24484" y="134807"/>
                    </a:lnTo>
                    <a:lnTo>
                      <a:pt x="28613" y="137019"/>
                    </a:lnTo>
                    <a:lnTo>
                      <a:pt x="30678" y="137462"/>
                    </a:lnTo>
                    <a:lnTo>
                      <a:pt x="32005" y="138789"/>
                    </a:lnTo>
                    <a:lnTo>
                      <a:pt x="34070" y="140412"/>
                    </a:lnTo>
                    <a:lnTo>
                      <a:pt x="35840" y="140854"/>
                    </a:lnTo>
                    <a:lnTo>
                      <a:pt x="37905" y="141149"/>
                    </a:lnTo>
                    <a:lnTo>
                      <a:pt x="41445" y="139674"/>
                    </a:lnTo>
                    <a:lnTo>
                      <a:pt x="45280" y="139527"/>
                    </a:lnTo>
                    <a:lnTo>
                      <a:pt x="47492" y="140264"/>
                    </a:lnTo>
                    <a:lnTo>
                      <a:pt x="49557" y="143509"/>
                    </a:lnTo>
                    <a:lnTo>
                      <a:pt x="50884" y="144541"/>
                    </a:lnTo>
                    <a:lnTo>
                      <a:pt x="51769" y="145426"/>
                    </a:lnTo>
                    <a:lnTo>
                      <a:pt x="53097" y="146164"/>
                    </a:lnTo>
                    <a:lnTo>
                      <a:pt x="54571" y="146311"/>
                    </a:lnTo>
                    <a:lnTo>
                      <a:pt x="56637" y="145574"/>
                    </a:lnTo>
                    <a:lnTo>
                      <a:pt x="57816" y="144246"/>
                    </a:lnTo>
                    <a:lnTo>
                      <a:pt x="59734" y="144541"/>
                    </a:lnTo>
                    <a:lnTo>
                      <a:pt x="60324" y="145426"/>
                    </a:lnTo>
                    <a:lnTo>
                      <a:pt x="60766" y="147049"/>
                    </a:lnTo>
                    <a:lnTo>
                      <a:pt x="61651" y="148966"/>
                    </a:lnTo>
                    <a:lnTo>
                      <a:pt x="64011" y="150294"/>
                    </a:lnTo>
                    <a:lnTo>
                      <a:pt x="67108" y="151179"/>
                    </a:lnTo>
                    <a:lnTo>
                      <a:pt x="67551" y="151916"/>
                    </a:lnTo>
                    <a:lnTo>
                      <a:pt x="67993" y="153833"/>
                    </a:lnTo>
                    <a:lnTo>
                      <a:pt x="68878" y="155161"/>
                    </a:lnTo>
                    <a:lnTo>
                      <a:pt x="70058" y="156931"/>
                    </a:lnTo>
                    <a:lnTo>
                      <a:pt x="71238" y="160028"/>
                    </a:lnTo>
                    <a:lnTo>
                      <a:pt x="71386" y="162683"/>
                    </a:lnTo>
                    <a:lnTo>
                      <a:pt x="71976" y="164158"/>
                    </a:lnTo>
                    <a:lnTo>
                      <a:pt x="73450" y="166518"/>
                    </a:lnTo>
                    <a:lnTo>
                      <a:pt x="75810" y="170205"/>
                    </a:lnTo>
                    <a:lnTo>
                      <a:pt x="77728" y="173450"/>
                    </a:lnTo>
                    <a:lnTo>
                      <a:pt x="79793" y="174040"/>
                    </a:lnTo>
                    <a:lnTo>
                      <a:pt x="81710" y="175072"/>
                    </a:lnTo>
                    <a:lnTo>
                      <a:pt x="82742" y="177432"/>
                    </a:lnTo>
                    <a:lnTo>
                      <a:pt x="84660" y="181857"/>
                    </a:lnTo>
                    <a:lnTo>
                      <a:pt x="85102" y="184659"/>
                    </a:lnTo>
                    <a:lnTo>
                      <a:pt x="85250" y="186871"/>
                    </a:lnTo>
                    <a:lnTo>
                      <a:pt x="85840" y="187756"/>
                    </a:lnTo>
                    <a:lnTo>
                      <a:pt x="85987" y="189084"/>
                    </a:lnTo>
                    <a:lnTo>
                      <a:pt x="84365" y="193656"/>
                    </a:lnTo>
                    <a:lnTo>
                      <a:pt x="82890" y="195721"/>
                    </a:lnTo>
                    <a:lnTo>
                      <a:pt x="82742" y="197491"/>
                    </a:lnTo>
                    <a:lnTo>
                      <a:pt x="83775" y="200588"/>
                    </a:lnTo>
                    <a:lnTo>
                      <a:pt x="84955" y="202948"/>
                    </a:lnTo>
                    <a:lnTo>
                      <a:pt x="85102" y="205160"/>
                    </a:lnTo>
                    <a:lnTo>
                      <a:pt x="84070" y="206783"/>
                    </a:lnTo>
                    <a:lnTo>
                      <a:pt x="82153" y="208848"/>
                    </a:lnTo>
                    <a:lnTo>
                      <a:pt x="81267" y="210028"/>
                    </a:lnTo>
                    <a:lnTo>
                      <a:pt x="79793" y="211060"/>
                    </a:lnTo>
                    <a:lnTo>
                      <a:pt x="77433" y="215042"/>
                    </a:lnTo>
                    <a:lnTo>
                      <a:pt x="76548" y="219467"/>
                    </a:lnTo>
                    <a:lnTo>
                      <a:pt x="76253" y="221679"/>
                    </a:lnTo>
                    <a:lnTo>
                      <a:pt x="77138" y="223449"/>
                    </a:lnTo>
                    <a:lnTo>
                      <a:pt x="78613" y="225219"/>
                    </a:lnTo>
                    <a:lnTo>
                      <a:pt x="78908" y="226694"/>
                    </a:lnTo>
                    <a:lnTo>
                      <a:pt x="81267" y="230234"/>
                    </a:lnTo>
                    <a:lnTo>
                      <a:pt x="81857" y="232446"/>
                    </a:lnTo>
                    <a:lnTo>
                      <a:pt x="82890" y="232446"/>
                    </a:lnTo>
                    <a:lnTo>
                      <a:pt x="83923" y="231709"/>
                    </a:lnTo>
                    <a:lnTo>
                      <a:pt x="86430" y="231709"/>
                    </a:lnTo>
                    <a:lnTo>
                      <a:pt x="88642" y="232446"/>
                    </a:lnTo>
                    <a:lnTo>
                      <a:pt x="90855" y="234069"/>
                    </a:lnTo>
                    <a:lnTo>
                      <a:pt x="93215" y="234954"/>
                    </a:lnTo>
                    <a:lnTo>
                      <a:pt x="96607" y="234659"/>
                    </a:lnTo>
                    <a:lnTo>
                      <a:pt x="98376" y="235544"/>
                    </a:lnTo>
                    <a:lnTo>
                      <a:pt x="100294" y="236281"/>
                    </a:lnTo>
                    <a:lnTo>
                      <a:pt x="104424" y="236428"/>
                    </a:lnTo>
                    <a:lnTo>
                      <a:pt x="107374" y="236428"/>
                    </a:lnTo>
                    <a:lnTo>
                      <a:pt x="111946" y="236576"/>
                    </a:lnTo>
                    <a:lnTo>
                      <a:pt x="115781" y="237608"/>
                    </a:lnTo>
                    <a:lnTo>
                      <a:pt x="122270" y="238493"/>
                    </a:lnTo>
                    <a:lnTo>
                      <a:pt x="126400" y="238346"/>
                    </a:lnTo>
                    <a:lnTo>
                      <a:pt x="131857" y="237608"/>
                    </a:lnTo>
                    <a:lnTo>
                      <a:pt x="135102" y="238051"/>
                    </a:lnTo>
                    <a:lnTo>
                      <a:pt x="144984" y="239231"/>
                    </a:lnTo>
                    <a:lnTo>
                      <a:pt x="150883" y="240558"/>
                    </a:lnTo>
                    <a:lnTo>
                      <a:pt x="154571" y="241886"/>
                    </a:lnTo>
                    <a:lnTo>
                      <a:pt x="157078" y="244098"/>
                    </a:lnTo>
                    <a:lnTo>
                      <a:pt x="160028" y="247638"/>
                    </a:lnTo>
                    <a:lnTo>
                      <a:pt x="162388" y="249113"/>
                    </a:lnTo>
                    <a:lnTo>
                      <a:pt x="168730" y="250145"/>
                    </a:lnTo>
                    <a:lnTo>
                      <a:pt x="173007" y="254127"/>
                    </a:lnTo>
                    <a:lnTo>
                      <a:pt x="176399" y="255602"/>
                    </a:lnTo>
                    <a:lnTo>
                      <a:pt x="182152" y="259585"/>
                    </a:lnTo>
                    <a:lnTo>
                      <a:pt x="186134" y="261060"/>
                    </a:lnTo>
                    <a:lnTo>
                      <a:pt x="190854" y="262534"/>
                    </a:lnTo>
                    <a:lnTo>
                      <a:pt x="198818" y="261945"/>
                    </a:lnTo>
                    <a:lnTo>
                      <a:pt x="199260" y="262387"/>
                    </a:lnTo>
                    <a:lnTo>
                      <a:pt x="198523" y="264599"/>
                    </a:lnTo>
                    <a:lnTo>
                      <a:pt x="198081" y="267402"/>
                    </a:lnTo>
                    <a:lnTo>
                      <a:pt x="198081" y="269467"/>
                    </a:lnTo>
                    <a:lnTo>
                      <a:pt x="198966" y="270646"/>
                    </a:lnTo>
                    <a:lnTo>
                      <a:pt x="201916" y="271236"/>
                    </a:lnTo>
                    <a:lnTo>
                      <a:pt x="203391" y="272269"/>
                    </a:lnTo>
                    <a:lnTo>
                      <a:pt x="204423" y="274186"/>
                    </a:lnTo>
                    <a:lnTo>
                      <a:pt x="205013" y="275514"/>
                    </a:lnTo>
                    <a:lnTo>
                      <a:pt x="207520" y="281561"/>
                    </a:lnTo>
                    <a:lnTo>
                      <a:pt x="211650" y="290410"/>
                    </a:lnTo>
                    <a:lnTo>
                      <a:pt x="212093" y="293803"/>
                    </a:lnTo>
                    <a:lnTo>
                      <a:pt x="213420" y="296015"/>
                    </a:lnTo>
                    <a:lnTo>
                      <a:pt x="217844" y="299555"/>
                    </a:lnTo>
                    <a:lnTo>
                      <a:pt x="220204" y="302062"/>
                    </a:lnTo>
                    <a:lnTo>
                      <a:pt x="223597" y="304717"/>
                    </a:lnTo>
                    <a:lnTo>
                      <a:pt x="224629" y="307224"/>
                    </a:lnTo>
                    <a:lnTo>
                      <a:pt x="224924" y="310469"/>
                    </a:lnTo>
                    <a:lnTo>
                      <a:pt x="225809" y="311354"/>
                    </a:lnTo>
                    <a:lnTo>
                      <a:pt x="232151" y="310617"/>
                    </a:lnTo>
                    <a:lnTo>
                      <a:pt x="237461" y="310174"/>
                    </a:lnTo>
                    <a:lnTo>
                      <a:pt x="247195" y="309142"/>
                    </a:lnTo>
                    <a:lnTo>
                      <a:pt x="260617" y="310912"/>
                    </a:lnTo>
                    <a:lnTo>
                      <a:pt x="274481" y="312534"/>
                    </a:lnTo>
                    <a:lnTo>
                      <a:pt x="286723" y="313861"/>
                    </a:lnTo>
                    <a:lnTo>
                      <a:pt x="292770" y="314599"/>
                    </a:lnTo>
                    <a:lnTo>
                      <a:pt x="306339" y="316221"/>
                    </a:lnTo>
                    <a:lnTo>
                      <a:pt x="313861" y="314156"/>
                    </a:lnTo>
                    <a:lnTo>
                      <a:pt x="319909" y="312682"/>
                    </a:lnTo>
                    <a:lnTo>
                      <a:pt x="322563" y="312976"/>
                    </a:lnTo>
                    <a:lnTo>
                      <a:pt x="333773" y="314599"/>
                    </a:lnTo>
                    <a:lnTo>
                      <a:pt x="340410" y="315484"/>
                    </a:lnTo>
                    <a:lnTo>
                      <a:pt x="348817" y="316664"/>
                    </a:lnTo>
                    <a:lnTo>
                      <a:pt x="354569" y="317106"/>
                    </a:lnTo>
                    <a:lnTo>
                      <a:pt x="359288" y="317106"/>
                    </a:lnTo>
                    <a:lnTo>
                      <a:pt x="361501" y="317549"/>
                    </a:lnTo>
                    <a:lnTo>
                      <a:pt x="363714" y="318286"/>
                    </a:lnTo>
                    <a:lnTo>
                      <a:pt x="365041" y="319319"/>
                    </a:lnTo>
                    <a:lnTo>
                      <a:pt x="369318" y="324776"/>
                    </a:lnTo>
                    <a:lnTo>
                      <a:pt x="371825" y="327283"/>
                    </a:lnTo>
                    <a:lnTo>
                      <a:pt x="376693" y="329053"/>
                    </a:lnTo>
                    <a:lnTo>
                      <a:pt x="387607" y="331118"/>
                    </a:lnTo>
                    <a:lnTo>
                      <a:pt x="393654" y="332298"/>
                    </a:lnTo>
                    <a:lnTo>
                      <a:pt x="400586" y="333773"/>
                    </a:lnTo>
                    <a:lnTo>
                      <a:pt x="405159" y="335985"/>
                    </a:lnTo>
                    <a:lnTo>
                      <a:pt x="410468" y="338493"/>
                    </a:lnTo>
                    <a:lnTo>
                      <a:pt x="417253" y="341737"/>
                    </a:lnTo>
                    <a:lnTo>
                      <a:pt x="424775" y="340262"/>
                    </a:lnTo>
                    <a:lnTo>
                      <a:pt x="432739" y="338787"/>
                    </a:lnTo>
                    <a:lnTo>
                      <a:pt x="437754" y="337903"/>
                    </a:lnTo>
                    <a:lnTo>
                      <a:pt x="437754" y="344687"/>
                    </a:lnTo>
                    <a:lnTo>
                      <a:pt x="444981" y="345130"/>
                    </a:lnTo>
                    <a:lnTo>
                      <a:pt x="447341" y="345130"/>
                    </a:lnTo>
                    <a:lnTo>
                      <a:pt x="450438" y="346604"/>
                    </a:lnTo>
                    <a:lnTo>
                      <a:pt x="452208" y="346014"/>
                    </a:lnTo>
                    <a:lnTo>
                      <a:pt x="453978" y="344540"/>
                    </a:lnTo>
                    <a:lnTo>
                      <a:pt x="456043" y="342180"/>
                    </a:lnTo>
                    <a:lnTo>
                      <a:pt x="459140" y="341147"/>
                    </a:lnTo>
                    <a:lnTo>
                      <a:pt x="464450" y="338493"/>
                    </a:lnTo>
                    <a:lnTo>
                      <a:pt x="465777" y="337903"/>
                    </a:lnTo>
                    <a:lnTo>
                      <a:pt x="473594" y="334215"/>
                    </a:lnTo>
                    <a:lnTo>
                      <a:pt x="485394" y="329643"/>
                    </a:lnTo>
                    <a:lnTo>
                      <a:pt x="490556" y="327283"/>
                    </a:lnTo>
                    <a:lnTo>
                      <a:pt x="492178" y="326841"/>
                    </a:lnTo>
                    <a:lnTo>
                      <a:pt x="495128" y="325661"/>
                    </a:lnTo>
                    <a:lnTo>
                      <a:pt x="497193" y="324923"/>
                    </a:lnTo>
                    <a:lnTo>
                      <a:pt x="500733" y="324333"/>
                    </a:lnTo>
                    <a:lnTo>
                      <a:pt x="505600" y="323891"/>
                    </a:lnTo>
                    <a:lnTo>
                      <a:pt x="510762" y="323006"/>
                    </a:lnTo>
                    <a:lnTo>
                      <a:pt x="522709" y="321383"/>
                    </a:lnTo>
                    <a:lnTo>
                      <a:pt x="524184" y="321236"/>
                    </a:lnTo>
                    <a:lnTo>
                      <a:pt x="530969" y="320646"/>
                    </a:lnTo>
                    <a:lnTo>
                      <a:pt x="533771" y="319909"/>
                    </a:lnTo>
                    <a:lnTo>
                      <a:pt x="538048" y="320351"/>
                    </a:lnTo>
                    <a:lnTo>
                      <a:pt x="543653" y="320499"/>
                    </a:lnTo>
                    <a:lnTo>
                      <a:pt x="547340" y="320941"/>
                    </a:lnTo>
                    <a:lnTo>
                      <a:pt x="552207" y="320646"/>
                    </a:lnTo>
                    <a:lnTo>
                      <a:pt x="558844" y="320204"/>
                    </a:lnTo>
                    <a:lnTo>
                      <a:pt x="564301" y="320204"/>
                    </a:lnTo>
                    <a:lnTo>
                      <a:pt x="566956" y="319614"/>
                    </a:lnTo>
                    <a:lnTo>
                      <a:pt x="570939" y="317991"/>
                    </a:lnTo>
                    <a:lnTo>
                      <a:pt x="573741" y="316664"/>
                    </a:lnTo>
                    <a:lnTo>
                      <a:pt x="577871" y="314894"/>
                    </a:lnTo>
                    <a:lnTo>
                      <a:pt x="583033" y="313271"/>
                    </a:lnTo>
                    <a:lnTo>
                      <a:pt x="586720" y="311649"/>
                    </a:lnTo>
                    <a:lnTo>
                      <a:pt x="589080" y="310617"/>
                    </a:lnTo>
                    <a:lnTo>
                      <a:pt x="592030" y="309732"/>
                    </a:lnTo>
                    <a:lnTo>
                      <a:pt x="592767" y="308404"/>
                    </a:lnTo>
                    <a:lnTo>
                      <a:pt x="593652" y="307519"/>
                    </a:lnTo>
                    <a:lnTo>
                      <a:pt x="595127" y="305897"/>
                    </a:lnTo>
                    <a:lnTo>
                      <a:pt x="597930" y="302800"/>
                    </a:lnTo>
                    <a:lnTo>
                      <a:pt x="600142" y="300145"/>
                    </a:lnTo>
                    <a:lnTo>
                      <a:pt x="601174" y="298965"/>
                    </a:lnTo>
                    <a:lnTo>
                      <a:pt x="603534" y="296457"/>
                    </a:lnTo>
                    <a:lnTo>
                      <a:pt x="605451" y="294393"/>
                    </a:lnTo>
                    <a:lnTo>
                      <a:pt x="607959" y="291738"/>
                    </a:lnTo>
                    <a:lnTo>
                      <a:pt x="610024" y="290853"/>
                    </a:lnTo>
                    <a:lnTo>
                      <a:pt x="612531" y="290115"/>
                    </a:lnTo>
                    <a:lnTo>
                      <a:pt x="619463" y="287460"/>
                    </a:lnTo>
                    <a:lnTo>
                      <a:pt x="620791" y="286871"/>
                    </a:lnTo>
                    <a:lnTo>
                      <a:pt x="621970" y="286871"/>
                    </a:lnTo>
                    <a:lnTo>
                      <a:pt x="624478" y="284658"/>
                    </a:lnTo>
                    <a:lnTo>
                      <a:pt x="626543" y="282888"/>
                    </a:lnTo>
                    <a:lnTo>
                      <a:pt x="627870" y="281413"/>
                    </a:lnTo>
                    <a:lnTo>
                      <a:pt x="630672" y="280971"/>
                    </a:lnTo>
                    <a:lnTo>
                      <a:pt x="632147" y="279938"/>
                    </a:lnTo>
                    <a:lnTo>
                      <a:pt x="632295" y="278611"/>
                    </a:lnTo>
                    <a:lnTo>
                      <a:pt x="632000" y="276694"/>
                    </a:lnTo>
                    <a:lnTo>
                      <a:pt x="630672" y="274629"/>
                    </a:lnTo>
                    <a:lnTo>
                      <a:pt x="629640" y="272859"/>
                    </a:lnTo>
                    <a:lnTo>
                      <a:pt x="625510" y="269467"/>
                    </a:lnTo>
                    <a:lnTo>
                      <a:pt x="623445" y="267402"/>
                    </a:lnTo>
                    <a:lnTo>
                      <a:pt x="621233" y="264599"/>
                    </a:lnTo>
                    <a:lnTo>
                      <a:pt x="620348" y="262092"/>
                    </a:lnTo>
                    <a:lnTo>
                      <a:pt x="618873" y="260470"/>
                    </a:lnTo>
                    <a:lnTo>
                      <a:pt x="618283" y="258995"/>
                    </a:lnTo>
                    <a:lnTo>
                      <a:pt x="618431" y="257372"/>
                    </a:lnTo>
                    <a:lnTo>
                      <a:pt x="620496" y="254422"/>
                    </a:lnTo>
                    <a:lnTo>
                      <a:pt x="621085" y="252505"/>
                    </a:lnTo>
                    <a:lnTo>
                      <a:pt x="621970" y="249260"/>
                    </a:lnTo>
                    <a:lnTo>
                      <a:pt x="623888" y="244246"/>
                    </a:lnTo>
                    <a:lnTo>
                      <a:pt x="625510" y="242033"/>
                    </a:lnTo>
                    <a:lnTo>
                      <a:pt x="627280" y="239673"/>
                    </a:lnTo>
                    <a:lnTo>
                      <a:pt x="631115" y="236724"/>
                    </a:lnTo>
                    <a:lnTo>
                      <a:pt x="634655" y="236134"/>
                    </a:lnTo>
                    <a:lnTo>
                      <a:pt x="636720" y="236724"/>
                    </a:lnTo>
                    <a:lnTo>
                      <a:pt x="641439" y="236724"/>
                    </a:lnTo>
                    <a:lnTo>
                      <a:pt x="644537" y="236871"/>
                    </a:lnTo>
                    <a:lnTo>
                      <a:pt x="646896" y="238346"/>
                    </a:lnTo>
                    <a:lnTo>
                      <a:pt x="649404" y="241296"/>
                    </a:lnTo>
                    <a:lnTo>
                      <a:pt x="652354" y="242476"/>
                    </a:lnTo>
                    <a:lnTo>
                      <a:pt x="661203" y="244835"/>
                    </a:lnTo>
                    <a:lnTo>
                      <a:pt x="665038" y="245278"/>
                    </a:lnTo>
                    <a:lnTo>
                      <a:pt x="667840" y="245425"/>
                    </a:lnTo>
                    <a:lnTo>
                      <a:pt x="671823" y="246163"/>
                    </a:lnTo>
                    <a:lnTo>
                      <a:pt x="673298" y="246310"/>
                    </a:lnTo>
                    <a:lnTo>
                      <a:pt x="675363" y="246900"/>
                    </a:lnTo>
                    <a:lnTo>
                      <a:pt x="676985" y="246310"/>
                    </a:lnTo>
                    <a:lnTo>
                      <a:pt x="679640" y="244393"/>
                    </a:lnTo>
                    <a:lnTo>
                      <a:pt x="682884" y="242033"/>
                    </a:lnTo>
                    <a:lnTo>
                      <a:pt x="684212" y="241591"/>
                    </a:lnTo>
                    <a:lnTo>
                      <a:pt x="686867" y="240558"/>
                    </a:lnTo>
                    <a:lnTo>
                      <a:pt x="688194" y="239673"/>
                    </a:lnTo>
                    <a:lnTo>
                      <a:pt x="690407" y="237166"/>
                    </a:lnTo>
                    <a:lnTo>
                      <a:pt x="693504" y="235101"/>
                    </a:lnTo>
                    <a:lnTo>
                      <a:pt x="697043" y="232151"/>
                    </a:lnTo>
                    <a:lnTo>
                      <a:pt x="698814" y="229939"/>
                    </a:lnTo>
                    <a:lnTo>
                      <a:pt x="699256" y="228464"/>
                    </a:lnTo>
                    <a:lnTo>
                      <a:pt x="699551" y="226989"/>
                    </a:lnTo>
                    <a:lnTo>
                      <a:pt x="700731" y="226104"/>
                    </a:lnTo>
                    <a:lnTo>
                      <a:pt x="702943" y="225367"/>
                    </a:lnTo>
                    <a:lnTo>
                      <a:pt x="705451" y="225219"/>
                    </a:lnTo>
                    <a:lnTo>
                      <a:pt x="710170" y="226547"/>
                    </a:lnTo>
                    <a:lnTo>
                      <a:pt x="716512" y="226104"/>
                    </a:lnTo>
                    <a:lnTo>
                      <a:pt x="717840" y="225957"/>
                    </a:lnTo>
                    <a:lnTo>
                      <a:pt x="723740" y="225219"/>
                    </a:lnTo>
                    <a:lnTo>
                      <a:pt x="726247" y="224482"/>
                    </a:lnTo>
                    <a:lnTo>
                      <a:pt x="730082" y="223892"/>
                    </a:lnTo>
                    <a:lnTo>
                      <a:pt x="732884" y="221384"/>
                    </a:lnTo>
                    <a:lnTo>
                      <a:pt x="736571" y="218435"/>
                    </a:lnTo>
                    <a:lnTo>
                      <a:pt x="739374" y="216812"/>
                    </a:lnTo>
                    <a:lnTo>
                      <a:pt x="741291" y="216517"/>
                    </a:lnTo>
                    <a:lnTo>
                      <a:pt x="743503" y="214747"/>
                    </a:lnTo>
                    <a:lnTo>
                      <a:pt x="744683" y="212977"/>
                    </a:lnTo>
                    <a:lnTo>
                      <a:pt x="744388" y="211355"/>
                    </a:lnTo>
                    <a:lnTo>
                      <a:pt x="743946" y="210028"/>
                    </a:lnTo>
                    <a:lnTo>
                      <a:pt x="745273" y="207520"/>
                    </a:lnTo>
                    <a:lnTo>
                      <a:pt x="747633" y="203096"/>
                    </a:lnTo>
                    <a:lnTo>
                      <a:pt x="749993" y="201178"/>
                    </a:lnTo>
                    <a:lnTo>
                      <a:pt x="751910" y="199556"/>
                    </a:lnTo>
                    <a:lnTo>
                      <a:pt x="753090" y="196901"/>
                    </a:lnTo>
                    <a:lnTo>
                      <a:pt x="754565" y="196163"/>
                    </a:lnTo>
                    <a:lnTo>
                      <a:pt x="756335" y="195868"/>
                    </a:lnTo>
                    <a:lnTo>
                      <a:pt x="758990" y="193951"/>
                    </a:lnTo>
                    <a:lnTo>
                      <a:pt x="760760" y="193656"/>
                    </a:lnTo>
                    <a:lnTo>
                      <a:pt x="763857" y="194541"/>
                    </a:lnTo>
                    <a:lnTo>
                      <a:pt x="768577" y="194689"/>
                    </a:lnTo>
                    <a:lnTo>
                      <a:pt x="771527" y="194836"/>
                    </a:lnTo>
                    <a:lnTo>
                      <a:pt x="773149" y="194541"/>
                    </a:lnTo>
                    <a:lnTo>
                      <a:pt x="773739" y="193509"/>
                    </a:lnTo>
                    <a:lnTo>
                      <a:pt x="773739" y="192034"/>
                    </a:lnTo>
                    <a:lnTo>
                      <a:pt x="774772" y="188789"/>
                    </a:lnTo>
                    <a:lnTo>
                      <a:pt x="775066" y="187609"/>
                    </a:lnTo>
                    <a:lnTo>
                      <a:pt x="775951" y="187166"/>
                    </a:lnTo>
                    <a:lnTo>
                      <a:pt x="778754" y="187019"/>
                    </a:lnTo>
                    <a:lnTo>
                      <a:pt x="780671" y="188346"/>
                    </a:lnTo>
                    <a:lnTo>
                      <a:pt x="781998" y="189231"/>
                    </a:lnTo>
                    <a:lnTo>
                      <a:pt x="783916" y="189379"/>
                    </a:lnTo>
                    <a:lnTo>
                      <a:pt x="785686" y="188789"/>
                    </a:lnTo>
                    <a:lnTo>
                      <a:pt x="788341" y="186134"/>
                    </a:lnTo>
                    <a:lnTo>
                      <a:pt x="792470" y="184512"/>
                    </a:lnTo>
                    <a:lnTo>
                      <a:pt x="794683" y="184069"/>
                    </a:lnTo>
                    <a:lnTo>
                      <a:pt x="798665" y="182889"/>
                    </a:lnTo>
                    <a:lnTo>
                      <a:pt x="801173" y="183332"/>
                    </a:lnTo>
                    <a:lnTo>
                      <a:pt x="805745" y="183627"/>
                    </a:lnTo>
                    <a:lnTo>
                      <a:pt x="807515" y="183332"/>
                    </a:lnTo>
                    <a:lnTo>
                      <a:pt x="809432" y="183627"/>
                    </a:lnTo>
                    <a:lnTo>
                      <a:pt x="811202" y="181857"/>
                    </a:lnTo>
                    <a:lnTo>
                      <a:pt x="812677" y="181414"/>
                    </a:lnTo>
                    <a:lnTo>
                      <a:pt x="815626" y="182299"/>
                    </a:lnTo>
                    <a:lnTo>
                      <a:pt x="817544" y="183627"/>
                    </a:lnTo>
                    <a:lnTo>
                      <a:pt x="820936" y="185397"/>
                    </a:lnTo>
                    <a:lnTo>
                      <a:pt x="825361" y="186282"/>
                    </a:lnTo>
                    <a:lnTo>
                      <a:pt x="829196" y="185839"/>
                    </a:lnTo>
                    <a:lnTo>
                      <a:pt x="832883" y="186576"/>
                    </a:lnTo>
                    <a:lnTo>
                      <a:pt x="835243" y="186576"/>
                    </a:lnTo>
                    <a:lnTo>
                      <a:pt x="836275" y="185839"/>
                    </a:lnTo>
                    <a:lnTo>
                      <a:pt x="839373" y="184364"/>
                    </a:lnTo>
                    <a:lnTo>
                      <a:pt x="840110" y="182299"/>
                    </a:lnTo>
                    <a:lnTo>
                      <a:pt x="839815" y="180382"/>
                    </a:lnTo>
                    <a:lnTo>
                      <a:pt x="840258" y="178169"/>
                    </a:lnTo>
                    <a:close/>
                  </a:path>
                </a:pathLst>
              </a:custGeom>
              <a:grpFill/>
              <a:ln w="3175" cap="flat">
                <a:solidFill>
                  <a:schemeClr val="bg2">
                    <a:lumMod val="90000"/>
                  </a:schemeClr>
                </a:solidFill>
                <a:prstDash val="solid"/>
                <a:miter/>
              </a:ln>
            </p:spPr>
            <p:txBody>
              <a:bodyPr rtlCol="0" anchor="ctr"/>
              <a:lstStyle/>
              <a:p>
                <a:endParaRPr lang="en-GB"/>
              </a:p>
            </p:txBody>
          </p:sp>
          <p:sp>
            <p:nvSpPr>
              <p:cNvPr id="117" name="Freeform: Shape 116">
                <a:extLst>
                  <a:ext uri="{FF2B5EF4-FFF2-40B4-BE49-F238E27FC236}">
                    <a16:creationId xmlns:a16="http://schemas.microsoft.com/office/drawing/2014/main" id="{0BE6A633-49C3-9411-7C48-52A996A5E8CD}"/>
                  </a:ext>
                </a:extLst>
              </p:cNvPr>
              <p:cNvSpPr/>
              <p:nvPr/>
            </p:nvSpPr>
            <p:spPr>
              <a:xfrm>
                <a:off x="8196423" y="3533802"/>
                <a:ext cx="234511" cy="503535"/>
              </a:xfrm>
              <a:custGeom>
                <a:avLst/>
                <a:gdLst>
                  <a:gd name="connsiteX0" fmla="*/ 154718 w 234511"/>
                  <a:gd name="connsiteY0" fmla="*/ 455896 h 503535"/>
                  <a:gd name="connsiteX1" fmla="*/ 154718 w 234511"/>
                  <a:gd name="connsiteY1" fmla="*/ 454863 h 503535"/>
                  <a:gd name="connsiteX2" fmla="*/ 154276 w 234511"/>
                  <a:gd name="connsiteY2" fmla="*/ 454273 h 503535"/>
                  <a:gd name="connsiteX3" fmla="*/ 152948 w 234511"/>
                  <a:gd name="connsiteY3" fmla="*/ 451618 h 503535"/>
                  <a:gd name="connsiteX4" fmla="*/ 153243 w 234511"/>
                  <a:gd name="connsiteY4" fmla="*/ 455896 h 503535"/>
                  <a:gd name="connsiteX5" fmla="*/ 154866 w 234511"/>
                  <a:gd name="connsiteY5" fmla="*/ 457518 h 503535"/>
                  <a:gd name="connsiteX6" fmla="*/ 154866 w 234511"/>
                  <a:gd name="connsiteY6" fmla="*/ 456043 h 503535"/>
                  <a:gd name="connsiteX7" fmla="*/ 155751 w 234511"/>
                  <a:gd name="connsiteY7" fmla="*/ 440409 h 503535"/>
                  <a:gd name="connsiteX8" fmla="*/ 155308 w 234511"/>
                  <a:gd name="connsiteY8" fmla="*/ 440114 h 503535"/>
                  <a:gd name="connsiteX9" fmla="*/ 154128 w 234511"/>
                  <a:gd name="connsiteY9" fmla="*/ 440114 h 503535"/>
                  <a:gd name="connsiteX10" fmla="*/ 153538 w 234511"/>
                  <a:gd name="connsiteY10" fmla="*/ 441589 h 503535"/>
                  <a:gd name="connsiteX11" fmla="*/ 154571 w 234511"/>
                  <a:gd name="connsiteY11" fmla="*/ 443359 h 503535"/>
                  <a:gd name="connsiteX12" fmla="*/ 155456 w 234511"/>
                  <a:gd name="connsiteY12" fmla="*/ 443801 h 503535"/>
                  <a:gd name="connsiteX13" fmla="*/ 156193 w 234511"/>
                  <a:gd name="connsiteY13" fmla="*/ 443801 h 503535"/>
                  <a:gd name="connsiteX14" fmla="*/ 155751 w 234511"/>
                  <a:gd name="connsiteY14" fmla="*/ 442621 h 503535"/>
                  <a:gd name="connsiteX15" fmla="*/ 155751 w 234511"/>
                  <a:gd name="connsiteY15" fmla="*/ 440262 h 503535"/>
                  <a:gd name="connsiteX16" fmla="*/ 154276 w 234511"/>
                  <a:gd name="connsiteY16" fmla="*/ 437459 h 503535"/>
                  <a:gd name="connsiteX17" fmla="*/ 152358 w 234511"/>
                  <a:gd name="connsiteY17" fmla="*/ 437459 h 503535"/>
                  <a:gd name="connsiteX18" fmla="*/ 151031 w 234511"/>
                  <a:gd name="connsiteY18" fmla="*/ 438639 h 503535"/>
                  <a:gd name="connsiteX19" fmla="*/ 151326 w 234511"/>
                  <a:gd name="connsiteY19" fmla="*/ 439229 h 503535"/>
                  <a:gd name="connsiteX20" fmla="*/ 152654 w 234511"/>
                  <a:gd name="connsiteY20" fmla="*/ 440409 h 503535"/>
                  <a:gd name="connsiteX21" fmla="*/ 154128 w 234511"/>
                  <a:gd name="connsiteY21" fmla="*/ 438492 h 503535"/>
                  <a:gd name="connsiteX22" fmla="*/ 154128 w 234511"/>
                  <a:gd name="connsiteY22" fmla="*/ 437607 h 503535"/>
                  <a:gd name="connsiteX23" fmla="*/ 142181 w 234511"/>
                  <a:gd name="connsiteY23" fmla="*/ 330381 h 503535"/>
                  <a:gd name="connsiteX24" fmla="*/ 142181 w 234511"/>
                  <a:gd name="connsiteY24" fmla="*/ 329495 h 503535"/>
                  <a:gd name="connsiteX25" fmla="*/ 141592 w 234511"/>
                  <a:gd name="connsiteY25" fmla="*/ 328758 h 503535"/>
                  <a:gd name="connsiteX26" fmla="*/ 140559 w 234511"/>
                  <a:gd name="connsiteY26" fmla="*/ 328316 h 503535"/>
                  <a:gd name="connsiteX27" fmla="*/ 139822 w 234511"/>
                  <a:gd name="connsiteY27" fmla="*/ 328316 h 503535"/>
                  <a:gd name="connsiteX28" fmla="*/ 138642 w 234511"/>
                  <a:gd name="connsiteY28" fmla="*/ 329495 h 503535"/>
                  <a:gd name="connsiteX29" fmla="*/ 138937 w 234511"/>
                  <a:gd name="connsiteY29" fmla="*/ 333625 h 503535"/>
                  <a:gd name="connsiteX30" fmla="*/ 140412 w 234511"/>
                  <a:gd name="connsiteY30" fmla="*/ 335395 h 503535"/>
                  <a:gd name="connsiteX31" fmla="*/ 141444 w 234511"/>
                  <a:gd name="connsiteY31" fmla="*/ 335100 h 503535"/>
                  <a:gd name="connsiteX32" fmla="*/ 141887 w 234511"/>
                  <a:gd name="connsiteY32" fmla="*/ 331265 h 503535"/>
                  <a:gd name="connsiteX33" fmla="*/ 142181 w 234511"/>
                  <a:gd name="connsiteY33" fmla="*/ 330381 h 503535"/>
                  <a:gd name="connsiteX34" fmla="*/ 20944 w 234511"/>
                  <a:gd name="connsiteY34" fmla="*/ 233331 h 503535"/>
                  <a:gd name="connsiteX35" fmla="*/ 19764 w 234511"/>
                  <a:gd name="connsiteY35" fmla="*/ 232299 h 503535"/>
                  <a:gd name="connsiteX36" fmla="*/ 19764 w 234511"/>
                  <a:gd name="connsiteY36" fmla="*/ 234659 h 503535"/>
                  <a:gd name="connsiteX37" fmla="*/ 21386 w 234511"/>
                  <a:gd name="connsiteY37" fmla="*/ 238199 h 503535"/>
                  <a:gd name="connsiteX38" fmla="*/ 22714 w 234511"/>
                  <a:gd name="connsiteY38" fmla="*/ 239231 h 503535"/>
                  <a:gd name="connsiteX39" fmla="*/ 22419 w 234511"/>
                  <a:gd name="connsiteY39" fmla="*/ 236724 h 503535"/>
                  <a:gd name="connsiteX40" fmla="*/ 21091 w 234511"/>
                  <a:gd name="connsiteY40" fmla="*/ 233479 h 503535"/>
                  <a:gd name="connsiteX41" fmla="*/ 156341 w 234511"/>
                  <a:gd name="connsiteY41" fmla="*/ 501028 h 503535"/>
                  <a:gd name="connsiteX42" fmla="*/ 155751 w 234511"/>
                  <a:gd name="connsiteY42" fmla="*/ 503535 h 503535"/>
                  <a:gd name="connsiteX43" fmla="*/ 156193 w 234511"/>
                  <a:gd name="connsiteY43" fmla="*/ 503535 h 503535"/>
                  <a:gd name="connsiteX44" fmla="*/ 157521 w 234511"/>
                  <a:gd name="connsiteY44" fmla="*/ 502060 h 503535"/>
                  <a:gd name="connsiteX45" fmla="*/ 158848 w 234511"/>
                  <a:gd name="connsiteY45" fmla="*/ 501470 h 503535"/>
                  <a:gd name="connsiteX46" fmla="*/ 160175 w 234511"/>
                  <a:gd name="connsiteY46" fmla="*/ 499996 h 503535"/>
                  <a:gd name="connsiteX47" fmla="*/ 160175 w 234511"/>
                  <a:gd name="connsiteY47" fmla="*/ 498816 h 503535"/>
                  <a:gd name="connsiteX48" fmla="*/ 158553 w 234511"/>
                  <a:gd name="connsiteY48" fmla="*/ 498816 h 503535"/>
                  <a:gd name="connsiteX49" fmla="*/ 156488 w 234511"/>
                  <a:gd name="connsiteY49" fmla="*/ 500880 h 503535"/>
                  <a:gd name="connsiteX50" fmla="*/ 38200 w 234511"/>
                  <a:gd name="connsiteY50" fmla="*/ 264599 h 503535"/>
                  <a:gd name="connsiteX51" fmla="*/ 34808 w 234511"/>
                  <a:gd name="connsiteY51" fmla="*/ 265189 h 503535"/>
                  <a:gd name="connsiteX52" fmla="*/ 37020 w 234511"/>
                  <a:gd name="connsiteY52" fmla="*/ 268139 h 503535"/>
                  <a:gd name="connsiteX53" fmla="*/ 39675 w 234511"/>
                  <a:gd name="connsiteY53" fmla="*/ 270352 h 503535"/>
                  <a:gd name="connsiteX54" fmla="*/ 40118 w 234511"/>
                  <a:gd name="connsiteY54" fmla="*/ 270056 h 503535"/>
                  <a:gd name="connsiteX55" fmla="*/ 40855 w 234511"/>
                  <a:gd name="connsiteY55" fmla="*/ 269172 h 503535"/>
                  <a:gd name="connsiteX56" fmla="*/ 41593 w 234511"/>
                  <a:gd name="connsiteY56" fmla="*/ 266664 h 503535"/>
                  <a:gd name="connsiteX57" fmla="*/ 41593 w 234511"/>
                  <a:gd name="connsiteY57" fmla="*/ 265189 h 503535"/>
                  <a:gd name="connsiteX58" fmla="*/ 38200 w 234511"/>
                  <a:gd name="connsiteY58" fmla="*/ 264599 h 503535"/>
                  <a:gd name="connsiteX59" fmla="*/ 62389 w 234511"/>
                  <a:gd name="connsiteY59" fmla="*/ 337903 h 503535"/>
                  <a:gd name="connsiteX60" fmla="*/ 61061 w 234511"/>
                  <a:gd name="connsiteY60" fmla="*/ 339967 h 503535"/>
                  <a:gd name="connsiteX61" fmla="*/ 58259 w 234511"/>
                  <a:gd name="connsiteY61" fmla="*/ 342180 h 503535"/>
                  <a:gd name="connsiteX62" fmla="*/ 58849 w 234511"/>
                  <a:gd name="connsiteY62" fmla="*/ 346015 h 503535"/>
                  <a:gd name="connsiteX63" fmla="*/ 60472 w 234511"/>
                  <a:gd name="connsiteY63" fmla="*/ 343360 h 503535"/>
                  <a:gd name="connsiteX64" fmla="*/ 62831 w 234511"/>
                  <a:gd name="connsiteY64" fmla="*/ 341442 h 503535"/>
                  <a:gd name="connsiteX65" fmla="*/ 64159 w 234511"/>
                  <a:gd name="connsiteY65" fmla="*/ 338198 h 503535"/>
                  <a:gd name="connsiteX66" fmla="*/ 63716 w 234511"/>
                  <a:gd name="connsiteY66" fmla="*/ 336428 h 503535"/>
                  <a:gd name="connsiteX67" fmla="*/ 62241 w 234511"/>
                  <a:gd name="connsiteY67" fmla="*/ 337903 h 503535"/>
                  <a:gd name="connsiteX68" fmla="*/ 67256 w 234511"/>
                  <a:gd name="connsiteY68" fmla="*/ 346752 h 503535"/>
                  <a:gd name="connsiteX69" fmla="*/ 67551 w 234511"/>
                  <a:gd name="connsiteY69" fmla="*/ 347047 h 503535"/>
                  <a:gd name="connsiteX70" fmla="*/ 68583 w 234511"/>
                  <a:gd name="connsiteY70" fmla="*/ 347489 h 503535"/>
                  <a:gd name="connsiteX71" fmla="*/ 69173 w 234511"/>
                  <a:gd name="connsiteY71" fmla="*/ 346752 h 503535"/>
                  <a:gd name="connsiteX72" fmla="*/ 70058 w 234511"/>
                  <a:gd name="connsiteY72" fmla="*/ 344835 h 503535"/>
                  <a:gd name="connsiteX73" fmla="*/ 69764 w 234511"/>
                  <a:gd name="connsiteY73" fmla="*/ 343802 h 503535"/>
                  <a:gd name="connsiteX74" fmla="*/ 67256 w 234511"/>
                  <a:gd name="connsiteY74" fmla="*/ 346752 h 503535"/>
                  <a:gd name="connsiteX75" fmla="*/ 34808 w 234511"/>
                  <a:gd name="connsiteY75" fmla="*/ 237608 h 503535"/>
                  <a:gd name="connsiteX76" fmla="*/ 32743 w 234511"/>
                  <a:gd name="connsiteY76" fmla="*/ 235986 h 503535"/>
                  <a:gd name="connsiteX77" fmla="*/ 32743 w 234511"/>
                  <a:gd name="connsiteY77" fmla="*/ 237903 h 503535"/>
                  <a:gd name="connsiteX78" fmla="*/ 33628 w 234511"/>
                  <a:gd name="connsiteY78" fmla="*/ 239821 h 503535"/>
                  <a:gd name="connsiteX79" fmla="*/ 35398 w 234511"/>
                  <a:gd name="connsiteY79" fmla="*/ 241148 h 503535"/>
                  <a:gd name="connsiteX80" fmla="*/ 34808 w 234511"/>
                  <a:gd name="connsiteY80" fmla="*/ 237461 h 503535"/>
                  <a:gd name="connsiteX81" fmla="*/ 234363 w 234511"/>
                  <a:gd name="connsiteY81" fmla="*/ 188494 h 503535"/>
                  <a:gd name="connsiteX82" fmla="*/ 234363 w 234511"/>
                  <a:gd name="connsiteY82" fmla="*/ 187314 h 503535"/>
                  <a:gd name="connsiteX83" fmla="*/ 233036 w 234511"/>
                  <a:gd name="connsiteY83" fmla="*/ 187019 h 503535"/>
                  <a:gd name="connsiteX84" fmla="*/ 231414 w 234511"/>
                  <a:gd name="connsiteY84" fmla="*/ 187609 h 503535"/>
                  <a:gd name="connsiteX85" fmla="*/ 226546 w 234511"/>
                  <a:gd name="connsiteY85" fmla="*/ 189821 h 503535"/>
                  <a:gd name="connsiteX86" fmla="*/ 222417 w 234511"/>
                  <a:gd name="connsiteY86" fmla="*/ 193951 h 503535"/>
                  <a:gd name="connsiteX87" fmla="*/ 220499 w 234511"/>
                  <a:gd name="connsiteY87" fmla="*/ 194836 h 503535"/>
                  <a:gd name="connsiteX88" fmla="*/ 218582 w 234511"/>
                  <a:gd name="connsiteY88" fmla="*/ 195279 h 503535"/>
                  <a:gd name="connsiteX89" fmla="*/ 216369 w 234511"/>
                  <a:gd name="connsiteY89" fmla="*/ 194541 h 503535"/>
                  <a:gd name="connsiteX90" fmla="*/ 213862 w 234511"/>
                  <a:gd name="connsiteY90" fmla="*/ 194099 h 503535"/>
                  <a:gd name="connsiteX91" fmla="*/ 210323 w 234511"/>
                  <a:gd name="connsiteY91" fmla="*/ 195131 h 503535"/>
                  <a:gd name="connsiteX92" fmla="*/ 208552 w 234511"/>
                  <a:gd name="connsiteY92" fmla="*/ 194688 h 503535"/>
                  <a:gd name="connsiteX93" fmla="*/ 207815 w 234511"/>
                  <a:gd name="connsiteY93" fmla="*/ 193804 h 503535"/>
                  <a:gd name="connsiteX94" fmla="*/ 207078 w 234511"/>
                  <a:gd name="connsiteY94" fmla="*/ 192476 h 503535"/>
                  <a:gd name="connsiteX95" fmla="*/ 207520 w 234511"/>
                  <a:gd name="connsiteY95" fmla="*/ 190854 h 503535"/>
                  <a:gd name="connsiteX96" fmla="*/ 207225 w 234511"/>
                  <a:gd name="connsiteY96" fmla="*/ 189674 h 503535"/>
                  <a:gd name="connsiteX97" fmla="*/ 205750 w 234511"/>
                  <a:gd name="connsiteY97" fmla="*/ 189084 h 503535"/>
                  <a:gd name="connsiteX98" fmla="*/ 204128 w 234511"/>
                  <a:gd name="connsiteY98" fmla="*/ 188641 h 503535"/>
                  <a:gd name="connsiteX99" fmla="*/ 203095 w 234511"/>
                  <a:gd name="connsiteY99" fmla="*/ 187019 h 503535"/>
                  <a:gd name="connsiteX100" fmla="*/ 202653 w 234511"/>
                  <a:gd name="connsiteY100" fmla="*/ 185397 h 503535"/>
                  <a:gd name="connsiteX101" fmla="*/ 203095 w 234511"/>
                  <a:gd name="connsiteY101" fmla="*/ 183184 h 503535"/>
                  <a:gd name="connsiteX102" fmla="*/ 203095 w 234511"/>
                  <a:gd name="connsiteY102" fmla="*/ 180824 h 503535"/>
                  <a:gd name="connsiteX103" fmla="*/ 202506 w 234511"/>
                  <a:gd name="connsiteY103" fmla="*/ 179792 h 503535"/>
                  <a:gd name="connsiteX104" fmla="*/ 200146 w 234511"/>
                  <a:gd name="connsiteY104" fmla="*/ 179202 h 503535"/>
                  <a:gd name="connsiteX105" fmla="*/ 194099 w 234511"/>
                  <a:gd name="connsiteY105" fmla="*/ 178169 h 503535"/>
                  <a:gd name="connsiteX106" fmla="*/ 188789 w 234511"/>
                  <a:gd name="connsiteY106" fmla="*/ 177580 h 503535"/>
                  <a:gd name="connsiteX107" fmla="*/ 186576 w 234511"/>
                  <a:gd name="connsiteY107" fmla="*/ 177874 h 503535"/>
                  <a:gd name="connsiteX108" fmla="*/ 184807 w 234511"/>
                  <a:gd name="connsiteY108" fmla="*/ 177580 h 503535"/>
                  <a:gd name="connsiteX109" fmla="*/ 183774 w 234511"/>
                  <a:gd name="connsiteY109" fmla="*/ 177137 h 503535"/>
                  <a:gd name="connsiteX110" fmla="*/ 183332 w 234511"/>
                  <a:gd name="connsiteY110" fmla="*/ 176400 h 503535"/>
                  <a:gd name="connsiteX111" fmla="*/ 183332 w 234511"/>
                  <a:gd name="connsiteY111" fmla="*/ 175367 h 503535"/>
                  <a:gd name="connsiteX112" fmla="*/ 184216 w 234511"/>
                  <a:gd name="connsiteY112" fmla="*/ 172860 h 503535"/>
                  <a:gd name="connsiteX113" fmla="*/ 185249 w 234511"/>
                  <a:gd name="connsiteY113" fmla="*/ 170500 h 503535"/>
                  <a:gd name="connsiteX114" fmla="*/ 187757 w 234511"/>
                  <a:gd name="connsiteY114" fmla="*/ 166960 h 503535"/>
                  <a:gd name="connsiteX115" fmla="*/ 187757 w 234511"/>
                  <a:gd name="connsiteY115" fmla="*/ 161798 h 503535"/>
                  <a:gd name="connsiteX116" fmla="*/ 188936 w 234511"/>
                  <a:gd name="connsiteY116" fmla="*/ 158111 h 503535"/>
                  <a:gd name="connsiteX117" fmla="*/ 191001 w 234511"/>
                  <a:gd name="connsiteY117" fmla="*/ 155308 h 503535"/>
                  <a:gd name="connsiteX118" fmla="*/ 192033 w 234511"/>
                  <a:gd name="connsiteY118" fmla="*/ 154423 h 503535"/>
                  <a:gd name="connsiteX119" fmla="*/ 191739 w 234511"/>
                  <a:gd name="connsiteY119" fmla="*/ 153243 h 503535"/>
                  <a:gd name="connsiteX120" fmla="*/ 190854 w 234511"/>
                  <a:gd name="connsiteY120" fmla="*/ 152063 h 503535"/>
                  <a:gd name="connsiteX121" fmla="*/ 189674 w 234511"/>
                  <a:gd name="connsiteY121" fmla="*/ 151474 h 503535"/>
                  <a:gd name="connsiteX122" fmla="*/ 187609 w 234511"/>
                  <a:gd name="connsiteY122" fmla="*/ 150736 h 503535"/>
                  <a:gd name="connsiteX123" fmla="*/ 184512 w 234511"/>
                  <a:gd name="connsiteY123" fmla="*/ 150736 h 503535"/>
                  <a:gd name="connsiteX124" fmla="*/ 180234 w 234511"/>
                  <a:gd name="connsiteY124" fmla="*/ 149851 h 503535"/>
                  <a:gd name="connsiteX125" fmla="*/ 175220 w 234511"/>
                  <a:gd name="connsiteY125" fmla="*/ 148229 h 503535"/>
                  <a:gd name="connsiteX126" fmla="*/ 175809 w 234511"/>
                  <a:gd name="connsiteY126" fmla="*/ 144984 h 503535"/>
                  <a:gd name="connsiteX127" fmla="*/ 175809 w 234511"/>
                  <a:gd name="connsiteY127" fmla="*/ 142919 h 503535"/>
                  <a:gd name="connsiteX128" fmla="*/ 175072 w 234511"/>
                  <a:gd name="connsiteY128" fmla="*/ 141297 h 503535"/>
                  <a:gd name="connsiteX129" fmla="*/ 174040 w 234511"/>
                  <a:gd name="connsiteY129" fmla="*/ 140117 h 503535"/>
                  <a:gd name="connsiteX130" fmla="*/ 173450 w 234511"/>
                  <a:gd name="connsiteY130" fmla="*/ 139084 h 503535"/>
                  <a:gd name="connsiteX131" fmla="*/ 174335 w 234511"/>
                  <a:gd name="connsiteY131" fmla="*/ 136282 h 503535"/>
                  <a:gd name="connsiteX132" fmla="*/ 173155 w 234511"/>
                  <a:gd name="connsiteY132" fmla="*/ 133185 h 503535"/>
                  <a:gd name="connsiteX133" fmla="*/ 171827 w 234511"/>
                  <a:gd name="connsiteY133" fmla="*/ 132005 h 503535"/>
                  <a:gd name="connsiteX134" fmla="*/ 170352 w 234511"/>
                  <a:gd name="connsiteY134" fmla="*/ 130382 h 503535"/>
                  <a:gd name="connsiteX135" fmla="*/ 170352 w 234511"/>
                  <a:gd name="connsiteY135" fmla="*/ 128612 h 503535"/>
                  <a:gd name="connsiteX136" fmla="*/ 170942 w 234511"/>
                  <a:gd name="connsiteY136" fmla="*/ 126990 h 503535"/>
                  <a:gd name="connsiteX137" fmla="*/ 174335 w 234511"/>
                  <a:gd name="connsiteY137" fmla="*/ 123450 h 503535"/>
                  <a:gd name="connsiteX138" fmla="*/ 174335 w 234511"/>
                  <a:gd name="connsiteY138" fmla="*/ 122565 h 503535"/>
                  <a:gd name="connsiteX139" fmla="*/ 172565 w 234511"/>
                  <a:gd name="connsiteY139" fmla="*/ 122565 h 503535"/>
                  <a:gd name="connsiteX140" fmla="*/ 167845 w 234511"/>
                  <a:gd name="connsiteY140" fmla="*/ 124040 h 503535"/>
                  <a:gd name="connsiteX141" fmla="*/ 167403 w 234511"/>
                  <a:gd name="connsiteY141" fmla="*/ 123303 h 503535"/>
                  <a:gd name="connsiteX142" fmla="*/ 165780 w 234511"/>
                  <a:gd name="connsiteY142" fmla="*/ 122860 h 503535"/>
                  <a:gd name="connsiteX143" fmla="*/ 158258 w 234511"/>
                  <a:gd name="connsiteY143" fmla="*/ 122860 h 503535"/>
                  <a:gd name="connsiteX144" fmla="*/ 153096 w 234511"/>
                  <a:gd name="connsiteY144" fmla="*/ 124188 h 503535"/>
                  <a:gd name="connsiteX145" fmla="*/ 148376 w 234511"/>
                  <a:gd name="connsiteY145" fmla="*/ 126400 h 503535"/>
                  <a:gd name="connsiteX146" fmla="*/ 146164 w 234511"/>
                  <a:gd name="connsiteY146" fmla="*/ 127875 h 503535"/>
                  <a:gd name="connsiteX147" fmla="*/ 144394 w 234511"/>
                  <a:gd name="connsiteY147" fmla="*/ 128760 h 503535"/>
                  <a:gd name="connsiteX148" fmla="*/ 142919 w 234511"/>
                  <a:gd name="connsiteY148" fmla="*/ 129055 h 503535"/>
                  <a:gd name="connsiteX149" fmla="*/ 141149 w 234511"/>
                  <a:gd name="connsiteY149" fmla="*/ 128465 h 503535"/>
                  <a:gd name="connsiteX150" fmla="*/ 141149 w 234511"/>
                  <a:gd name="connsiteY150" fmla="*/ 126400 h 503535"/>
                  <a:gd name="connsiteX151" fmla="*/ 144394 w 234511"/>
                  <a:gd name="connsiteY151" fmla="*/ 122418 h 503535"/>
                  <a:gd name="connsiteX152" fmla="*/ 144837 w 234511"/>
                  <a:gd name="connsiteY152" fmla="*/ 119763 h 503535"/>
                  <a:gd name="connsiteX153" fmla="*/ 143804 w 234511"/>
                  <a:gd name="connsiteY153" fmla="*/ 117403 h 503535"/>
                  <a:gd name="connsiteX154" fmla="*/ 143804 w 234511"/>
                  <a:gd name="connsiteY154" fmla="*/ 115486 h 503535"/>
                  <a:gd name="connsiteX155" fmla="*/ 142624 w 234511"/>
                  <a:gd name="connsiteY155" fmla="*/ 114306 h 503535"/>
                  <a:gd name="connsiteX156" fmla="*/ 141002 w 234511"/>
                  <a:gd name="connsiteY156" fmla="*/ 113716 h 503535"/>
                  <a:gd name="connsiteX157" fmla="*/ 140117 w 234511"/>
                  <a:gd name="connsiteY157" fmla="*/ 112388 h 503535"/>
                  <a:gd name="connsiteX158" fmla="*/ 140117 w 234511"/>
                  <a:gd name="connsiteY158" fmla="*/ 108554 h 503535"/>
                  <a:gd name="connsiteX159" fmla="*/ 141444 w 234511"/>
                  <a:gd name="connsiteY159" fmla="*/ 104571 h 503535"/>
                  <a:gd name="connsiteX160" fmla="*/ 143656 w 234511"/>
                  <a:gd name="connsiteY160" fmla="*/ 103392 h 503535"/>
                  <a:gd name="connsiteX161" fmla="*/ 144984 w 234511"/>
                  <a:gd name="connsiteY161" fmla="*/ 102801 h 503535"/>
                  <a:gd name="connsiteX162" fmla="*/ 145279 w 234511"/>
                  <a:gd name="connsiteY162" fmla="*/ 102064 h 503535"/>
                  <a:gd name="connsiteX163" fmla="*/ 144541 w 234511"/>
                  <a:gd name="connsiteY163" fmla="*/ 99262 h 503535"/>
                  <a:gd name="connsiteX164" fmla="*/ 144541 w 234511"/>
                  <a:gd name="connsiteY164" fmla="*/ 97492 h 503535"/>
                  <a:gd name="connsiteX165" fmla="*/ 146016 w 234511"/>
                  <a:gd name="connsiteY165" fmla="*/ 94099 h 503535"/>
                  <a:gd name="connsiteX166" fmla="*/ 147344 w 234511"/>
                  <a:gd name="connsiteY166" fmla="*/ 91445 h 503535"/>
                  <a:gd name="connsiteX167" fmla="*/ 149851 w 234511"/>
                  <a:gd name="connsiteY167" fmla="*/ 91887 h 503535"/>
                  <a:gd name="connsiteX168" fmla="*/ 151031 w 234511"/>
                  <a:gd name="connsiteY168" fmla="*/ 91297 h 503535"/>
                  <a:gd name="connsiteX169" fmla="*/ 152358 w 234511"/>
                  <a:gd name="connsiteY169" fmla="*/ 90412 h 503535"/>
                  <a:gd name="connsiteX170" fmla="*/ 153686 w 234511"/>
                  <a:gd name="connsiteY170" fmla="*/ 88790 h 503535"/>
                  <a:gd name="connsiteX171" fmla="*/ 154571 w 234511"/>
                  <a:gd name="connsiteY171" fmla="*/ 86872 h 503535"/>
                  <a:gd name="connsiteX172" fmla="*/ 155751 w 234511"/>
                  <a:gd name="connsiteY172" fmla="*/ 82595 h 503535"/>
                  <a:gd name="connsiteX173" fmla="*/ 156488 w 234511"/>
                  <a:gd name="connsiteY173" fmla="*/ 82005 h 503535"/>
                  <a:gd name="connsiteX174" fmla="*/ 159733 w 234511"/>
                  <a:gd name="connsiteY174" fmla="*/ 82743 h 503535"/>
                  <a:gd name="connsiteX175" fmla="*/ 160765 w 234511"/>
                  <a:gd name="connsiteY175" fmla="*/ 82300 h 503535"/>
                  <a:gd name="connsiteX176" fmla="*/ 162535 w 234511"/>
                  <a:gd name="connsiteY176" fmla="*/ 79793 h 503535"/>
                  <a:gd name="connsiteX177" fmla="*/ 164158 w 234511"/>
                  <a:gd name="connsiteY177" fmla="*/ 76695 h 503535"/>
                  <a:gd name="connsiteX178" fmla="*/ 166518 w 234511"/>
                  <a:gd name="connsiteY178" fmla="*/ 75811 h 503535"/>
                  <a:gd name="connsiteX179" fmla="*/ 168288 w 234511"/>
                  <a:gd name="connsiteY179" fmla="*/ 75811 h 503535"/>
                  <a:gd name="connsiteX180" fmla="*/ 169025 w 234511"/>
                  <a:gd name="connsiteY180" fmla="*/ 74631 h 503535"/>
                  <a:gd name="connsiteX181" fmla="*/ 169025 w 234511"/>
                  <a:gd name="connsiteY181" fmla="*/ 73156 h 503535"/>
                  <a:gd name="connsiteX182" fmla="*/ 167255 w 234511"/>
                  <a:gd name="connsiteY182" fmla="*/ 70796 h 503535"/>
                  <a:gd name="connsiteX183" fmla="*/ 166518 w 234511"/>
                  <a:gd name="connsiteY183" fmla="*/ 68878 h 503535"/>
                  <a:gd name="connsiteX184" fmla="*/ 166518 w 234511"/>
                  <a:gd name="connsiteY184" fmla="*/ 67698 h 503535"/>
                  <a:gd name="connsiteX185" fmla="*/ 169172 w 234511"/>
                  <a:gd name="connsiteY185" fmla="*/ 66961 h 503535"/>
                  <a:gd name="connsiteX186" fmla="*/ 169763 w 234511"/>
                  <a:gd name="connsiteY186" fmla="*/ 65634 h 503535"/>
                  <a:gd name="connsiteX187" fmla="*/ 169467 w 234511"/>
                  <a:gd name="connsiteY187" fmla="*/ 62536 h 503535"/>
                  <a:gd name="connsiteX188" fmla="*/ 170500 w 234511"/>
                  <a:gd name="connsiteY188" fmla="*/ 58849 h 503535"/>
                  <a:gd name="connsiteX189" fmla="*/ 171090 w 234511"/>
                  <a:gd name="connsiteY189" fmla="*/ 54572 h 503535"/>
                  <a:gd name="connsiteX190" fmla="*/ 171090 w 234511"/>
                  <a:gd name="connsiteY190" fmla="*/ 46312 h 503535"/>
                  <a:gd name="connsiteX191" fmla="*/ 170647 w 234511"/>
                  <a:gd name="connsiteY191" fmla="*/ 41593 h 503535"/>
                  <a:gd name="connsiteX192" fmla="*/ 169615 w 234511"/>
                  <a:gd name="connsiteY192" fmla="*/ 37463 h 503535"/>
                  <a:gd name="connsiteX193" fmla="*/ 169615 w 234511"/>
                  <a:gd name="connsiteY193" fmla="*/ 30973 h 503535"/>
                  <a:gd name="connsiteX194" fmla="*/ 169025 w 234511"/>
                  <a:gd name="connsiteY194" fmla="*/ 26696 h 503535"/>
                  <a:gd name="connsiteX195" fmla="*/ 167697 w 234511"/>
                  <a:gd name="connsiteY195" fmla="*/ 25959 h 503535"/>
                  <a:gd name="connsiteX196" fmla="*/ 165190 w 234511"/>
                  <a:gd name="connsiteY196" fmla="*/ 24631 h 503535"/>
                  <a:gd name="connsiteX197" fmla="*/ 163863 w 234511"/>
                  <a:gd name="connsiteY197" fmla="*/ 24336 h 503535"/>
                  <a:gd name="connsiteX198" fmla="*/ 162683 w 234511"/>
                  <a:gd name="connsiteY198" fmla="*/ 24779 h 503535"/>
                  <a:gd name="connsiteX199" fmla="*/ 162240 w 234511"/>
                  <a:gd name="connsiteY199" fmla="*/ 26253 h 503535"/>
                  <a:gd name="connsiteX200" fmla="*/ 161208 w 234511"/>
                  <a:gd name="connsiteY200" fmla="*/ 27581 h 503535"/>
                  <a:gd name="connsiteX201" fmla="*/ 159880 w 234511"/>
                  <a:gd name="connsiteY201" fmla="*/ 27286 h 503535"/>
                  <a:gd name="connsiteX202" fmla="*/ 159290 w 234511"/>
                  <a:gd name="connsiteY202" fmla="*/ 25959 h 503535"/>
                  <a:gd name="connsiteX203" fmla="*/ 158405 w 234511"/>
                  <a:gd name="connsiteY203" fmla="*/ 24189 h 503535"/>
                  <a:gd name="connsiteX204" fmla="*/ 155456 w 234511"/>
                  <a:gd name="connsiteY204" fmla="*/ 15634 h 503535"/>
                  <a:gd name="connsiteX205" fmla="*/ 155161 w 234511"/>
                  <a:gd name="connsiteY205" fmla="*/ 13127 h 503535"/>
                  <a:gd name="connsiteX206" fmla="*/ 154718 w 234511"/>
                  <a:gd name="connsiteY206" fmla="*/ 10619 h 503535"/>
                  <a:gd name="connsiteX207" fmla="*/ 153686 w 234511"/>
                  <a:gd name="connsiteY207" fmla="*/ 9439 h 503535"/>
                  <a:gd name="connsiteX208" fmla="*/ 152654 w 234511"/>
                  <a:gd name="connsiteY208" fmla="*/ 8702 h 503535"/>
                  <a:gd name="connsiteX209" fmla="*/ 150294 w 234511"/>
                  <a:gd name="connsiteY209" fmla="*/ 5752 h 503535"/>
                  <a:gd name="connsiteX210" fmla="*/ 149113 w 234511"/>
                  <a:gd name="connsiteY210" fmla="*/ 4572 h 503535"/>
                  <a:gd name="connsiteX211" fmla="*/ 146016 w 234511"/>
                  <a:gd name="connsiteY211" fmla="*/ 4572 h 503535"/>
                  <a:gd name="connsiteX212" fmla="*/ 144984 w 234511"/>
                  <a:gd name="connsiteY212" fmla="*/ 3097 h 503535"/>
                  <a:gd name="connsiteX213" fmla="*/ 144099 w 234511"/>
                  <a:gd name="connsiteY213" fmla="*/ 1327 h 503535"/>
                  <a:gd name="connsiteX214" fmla="*/ 143214 w 234511"/>
                  <a:gd name="connsiteY214" fmla="*/ 442 h 503535"/>
                  <a:gd name="connsiteX215" fmla="*/ 141592 w 234511"/>
                  <a:gd name="connsiteY215" fmla="*/ 0 h 503535"/>
                  <a:gd name="connsiteX216" fmla="*/ 139969 w 234511"/>
                  <a:gd name="connsiteY216" fmla="*/ 0 h 503535"/>
                  <a:gd name="connsiteX217" fmla="*/ 139084 w 234511"/>
                  <a:gd name="connsiteY217" fmla="*/ 1770 h 503535"/>
                  <a:gd name="connsiteX218" fmla="*/ 138494 w 234511"/>
                  <a:gd name="connsiteY218" fmla="*/ 2655 h 503535"/>
                  <a:gd name="connsiteX219" fmla="*/ 137314 w 234511"/>
                  <a:gd name="connsiteY219" fmla="*/ 4720 h 503535"/>
                  <a:gd name="connsiteX220" fmla="*/ 135397 w 234511"/>
                  <a:gd name="connsiteY220" fmla="*/ 7522 h 503535"/>
                  <a:gd name="connsiteX221" fmla="*/ 134512 w 234511"/>
                  <a:gd name="connsiteY221" fmla="*/ 8555 h 503535"/>
                  <a:gd name="connsiteX222" fmla="*/ 134217 w 234511"/>
                  <a:gd name="connsiteY222" fmla="*/ 10324 h 503535"/>
                  <a:gd name="connsiteX223" fmla="*/ 134217 w 234511"/>
                  <a:gd name="connsiteY223" fmla="*/ 12242 h 503535"/>
                  <a:gd name="connsiteX224" fmla="*/ 134954 w 234511"/>
                  <a:gd name="connsiteY224" fmla="*/ 13864 h 503535"/>
                  <a:gd name="connsiteX225" fmla="*/ 134954 w 234511"/>
                  <a:gd name="connsiteY225" fmla="*/ 16519 h 503535"/>
                  <a:gd name="connsiteX226" fmla="*/ 134070 w 234511"/>
                  <a:gd name="connsiteY226" fmla="*/ 17404 h 503535"/>
                  <a:gd name="connsiteX227" fmla="*/ 132004 w 234511"/>
                  <a:gd name="connsiteY227" fmla="*/ 17847 h 503535"/>
                  <a:gd name="connsiteX228" fmla="*/ 130235 w 234511"/>
                  <a:gd name="connsiteY228" fmla="*/ 19321 h 503535"/>
                  <a:gd name="connsiteX229" fmla="*/ 127432 w 234511"/>
                  <a:gd name="connsiteY229" fmla="*/ 21534 h 503535"/>
                  <a:gd name="connsiteX230" fmla="*/ 125220 w 234511"/>
                  <a:gd name="connsiteY230" fmla="*/ 23304 h 503535"/>
                  <a:gd name="connsiteX231" fmla="*/ 123598 w 234511"/>
                  <a:gd name="connsiteY231" fmla="*/ 24779 h 503535"/>
                  <a:gd name="connsiteX232" fmla="*/ 123008 w 234511"/>
                  <a:gd name="connsiteY232" fmla="*/ 26401 h 503535"/>
                  <a:gd name="connsiteX233" fmla="*/ 123008 w 234511"/>
                  <a:gd name="connsiteY233" fmla="*/ 28466 h 503535"/>
                  <a:gd name="connsiteX234" fmla="*/ 123598 w 234511"/>
                  <a:gd name="connsiteY234" fmla="*/ 30531 h 503535"/>
                  <a:gd name="connsiteX235" fmla="*/ 128907 w 234511"/>
                  <a:gd name="connsiteY235" fmla="*/ 38200 h 503535"/>
                  <a:gd name="connsiteX236" fmla="*/ 128907 w 234511"/>
                  <a:gd name="connsiteY236" fmla="*/ 39528 h 503535"/>
                  <a:gd name="connsiteX237" fmla="*/ 127137 w 234511"/>
                  <a:gd name="connsiteY237" fmla="*/ 39970 h 503535"/>
                  <a:gd name="connsiteX238" fmla="*/ 124925 w 234511"/>
                  <a:gd name="connsiteY238" fmla="*/ 39085 h 503535"/>
                  <a:gd name="connsiteX239" fmla="*/ 123008 w 234511"/>
                  <a:gd name="connsiteY239" fmla="*/ 37905 h 503535"/>
                  <a:gd name="connsiteX240" fmla="*/ 120795 w 234511"/>
                  <a:gd name="connsiteY240" fmla="*/ 34661 h 503535"/>
                  <a:gd name="connsiteX241" fmla="*/ 119026 w 234511"/>
                  <a:gd name="connsiteY241" fmla="*/ 33628 h 503535"/>
                  <a:gd name="connsiteX242" fmla="*/ 117255 w 234511"/>
                  <a:gd name="connsiteY242" fmla="*/ 33628 h 503535"/>
                  <a:gd name="connsiteX243" fmla="*/ 107079 w 234511"/>
                  <a:gd name="connsiteY243" fmla="*/ 35103 h 503535"/>
                  <a:gd name="connsiteX244" fmla="*/ 104866 w 234511"/>
                  <a:gd name="connsiteY244" fmla="*/ 35545 h 503535"/>
                  <a:gd name="connsiteX245" fmla="*/ 101474 w 234511"/>
                  <a:gd name="connsiteY245" fmla="*/ 36725 h 503535"/>
                  <a:gd name="connsiteX246" fmla="*/ 99114 w 234511"/>
                  <a:gd name="connsiteY246" fmla="*/ 39233 h 503535"/>
                  <a:gd name="connsiteX247" fmla="*/ 97344 w 234511"/>
                  <a:gd name="connsiteY247" fmla="*/ 41445 h 503535"/>
                  <a:gd name="connsiteX248" fmla="*/ 95574 w 234511"/>
                  <a:gd name="connsiteY248" fmla="*/ 42330 h 503535"/>
                  <a:gd name="connsiteX249" fmla="*/ 92919 w 234511"/>
                  <a:gd name="connsiteY249" fmla="*/ 44100 h 503535"/>
                  <a:gd name="connsiteX250" fmla="*/ 85692 w 234511"/>
                  <a:gd name="connsiteY250" fmla="*/ 49557 h 503535"/>
                  <a:gd name="connsiteX251" fmla="*/ 81563 w 234511"/>
                  <a:gd name="connsiteY251" fmla="*/ 51917 h 503535"/>
                  <a:gd name="connsiteX252" fmla="*/ 78908 w 234511"/>
                  <a:gd name="connsiteY252" fmla="*/ 52802 h 503535"/>
                  <a:gd name="connsiteX253" fmla="*/ 76990 w 234511"/>
                  <a:gd name="connsiteY253" fmla="*/ 53982 h 503535"/>
                  <a:gd name="connsiteX254" fmla="*/ 75958 w 234511"/>
                  <a:gd name="connsiteY254" fmla="*/ 56047 h 503535"/>
                  <a:gd name="connsiteX255" fmla="*/ 75221 w 234511"/>
                  <a:gd name="connsiteY255" fmla="*/ 57522 h 503535"/>
                  <a:gd name="connsiteX256" fmla="*/ 74925 w 234511"/>
                  <a:gd name="connsiteY256" fmla="*/ 61061 h 503535"/>
                  <a:gd name="connsiteX257" fmla="*/ 75368 w 234511"/>
                  <a:gd name="connsiteY257" fmla="*/ 65339 h 503535"/>
                  <a:gd name="connsiteX258" fmla="*/ 76400 w 234511"/>
                  <a:gd name="connsiteY258" fmla="*/ 68141 h 503535"/>
                  <a:gd name="connsiteX259" fmla="*/ 76990 w 234511"/>
                  <a:gd name="connsiteY259" fmla="*/ 68731 h 503535"/>
                  <a:gd name="connsiteX260" fmla="*/ 76990 w 234511"/>
                  <a:gd name="connsiteY260" fmla="*/ 69616 h 503535"/>
                  <a:gd name="connsiteX261" fmla="*/ 76106 w 234511"/>
                  <a:gd name="connsiteY261" fmla="*/ 71091 h 503535"/>
                  <a:gd name="connsiteX262" fmla="*/ 74778 w 234511"/>
                  <a:gd name="connsiteY262" fmla="*/ 72418 h 503535"/>
                  <a:gd name="connsiteX263" fmla="*/ 74040 w 234511"/>
                  <a:gd name="connsiteY263" fmla="*/ 73156 h 503535"/>
                  <a:gd name="connsiteX264" fmla="*/ 73451 w 234511"/>
                  <a:gd name="connsiteY264" fmla="*/ 77138 h 503535"/>
                  <a:gd name="connsiteX265" fmla="*/ 72271 w 234511"/>
                  <a:gd name="connsiteY265" fmla="*/ 79055 h 503535"/>
                  <a:gd name="connsiteX266" fmla="*/ 70058 w 234511"/>
                  <a:gd name="connsiteY266" fmla="*/ 81858 h 503535"/>
                  <a:gd name="connsiteX267" fmla="*/ 68141 w 234511"/>
                  <a:gd name="connsiteY267" fmla="*/ 84070 h 503535"/>
                  <a:gd name="connsiteX268" fmla="*/ 65044 w 234511"/>
                  <a:gd name="connsiteY268" fmla="*/ 85692 h 503535"/>
                  <a:gd name="connsiteX269" fmla="*/ 63864 w 234511"/>
                  <a:gd name="connsiteY269" fmla="*/ 87020 h 503535"/>
                  <a:gd name="connsiteX270" fmla="*/ 62684 w 234511"/>
                  <a:gd name="connsiteY270" fmla="*/ 89527 h 503535"/>
                  <a:gd name="connsiteX271" fmla="*/ 61946 w 234511"/>
                  <a:gd name="connsiteY271" fmla="*/ 91592 h 503535"/>
                  <a:gd name="connsiteX272" fmla="*/ 61946 w 234511"/>
                  <a:gd name="connsiteY272" fmla="*/ 92330 h 503535"/>
                  <a:gd name="connsiteX273" fmla="*/ 62241 w 234511"/>
                  <a:gd name="connsiteY273" fmla="*/ 93067 h 503535"/>
                  <a:gd name="connsiteX274" fmla="*/ 63569 w 234511"/>
                  <a:gd name="connsiteY274" fmla="*/ 93804 h 503535"/>
                  <a:gd name="connsiteX275" fmla="*/ 65191 w 234511"/>
                  <a:gd name="connsiteY275" fmla="*/ 94542 h 503535"/>
                  <a:gd name="connsiteX276" fmla="*/ 65929 w 234511"/>
                  <a:gd name="connsiteY276" fmla="*/ 95722 h 503535"/>
                  <a:gd name="connsiteX277" fmla="*/ 65929 w 234511"/>
                  <a:gd name="connsiteY277" fmla="*/ 97049 h 503535"/>
                  <a:gd name="connsiteX278" fmla="*/ 64896 w 234511"/>
                  <a:gd name="connsiteY278" fmla="*/ 100294 h 503535"/>
                  <a:gd name="connsiteX279" fmla="*/ 62831 w 234511"/>
                  <a:gd name="connsiteY279" fmla="*/ 104866 h 503535"/>
                  <a:gd name="connsiteX280" fmla="*/ 60472 w 234511"/>
                  <a:gd name="connsiteY280" fmla="*/ 108406 h 503535"/>
                  <a:gd name="connsiteX281" fmla="*/ 57964 w 234511"/>
                  <a:gd name="connsiteY281" fmla="*/ 111798 h 503535"/>
                  <a:gd name="connsiteX282" fmla="*/ 57374 w 234511"/>
                  <a:gd name="connsiteY282" fmla="*/ 112978 h 503535"/>
                  <a:gd name="connsiteX283" fmla="*/ 55162 w 234511"/>
                  <a:gd name="connsiteY283" fmla="*/ 117108 h 503535"/>
                  <a:gd name="connsiteX284" fmla="*/ 53244 w 234511"/>
                  <a:gd name="connsiteY284" fmla="*/ 122860 h 503535"/>
                  <a:gd name="connsiteX285" fmla="*/ 51917 w 234511"/>
                  <a:gd name="connsiteY285" fmla="*/ 126695 h 503535"/>
                  <a:gd name="connsiteX286" fmla="*/ 50737 w 234511"/>
                  <a:gd name="connsiteY286" fmla="*/ 129350 h 503535"/>
                  <a:gd name="connsiteX287" fmla="*/ 49410 w 234511"/>
                  <a:gd name="connsiteY287" fmla="*/ 129350 h 503535"/>
                  <a:gd name="connsiteX288" fmla="*/ 47787 w 234511"/>
                  <a:gd name="connsiteY288" fmla="*/ 128612 h 503535"/>
                  <a:gd name="connsiteX289" fmla="*/ 43657 w 234511"/>
                  <a:gd name="connsiteY289" fmla="*/ 127432 h 503535"/>
                  <a:gd name="connsiteX290" fmla="*/ 41003 w 234511"/>
                  <a:gd name="connsiteY290" fmla="*/ 126548 h 503535"/>
                  <a:gd name="connsiteX291" fmla="*/ 39085 w 234511"/>
                  <a:gd name="connsiteY291" fmla="*/ 125663 h 503535"/>
                  <a:gd name="connsiteX292" fmla="*/ 37758 w 234511"/>
                  <a:gd name="connsiteY292" fmla="*/ 125663 h 503535"/>
                  <a:gd name="connsiteX293" fmla="*/ 35988 w 234511"/>
                  <a:gd name="connsiteY293" fmla="*/ 126252 h 503535"/>
                  <a:gd name="connsiteX294" fmla="*/ 34218 w 234511"/>
                  <a:gd name="connsiteY294" fmla="*/ 126548 h 503535"/>
                  <a:gd name="connsiteX295" fmla="*/ 33186 w 234511"/>
                  <a:gd name="connsiteY295" fmla="*/ 126105 h 503535"/>
                  <a:gd name="connsiteX296" fmla="*/ 30678 w 234511"/>
                  <a:gd name="connsiteY296" fmla="*/ 123745 h 503535"/>
                  <a:gd name="connsiteX297" fmla="*/ 29941 w 234511"/>
                  <a:gd name="connsiteY297" fmla="*/ 124040 h 503535"/>
                  <a:gd name="connsiteX298" fmla="*/ 29498 w 234511"/>
                  <a:gd name="connsiteY298" fmla="*/ 125220 h 503535"/>
                  <a:gd name="connsiteX299" fmla="*/ 31268 w 234511"/>
                  <a:gd name="connsiteY299" fmla="*/ 132005 h 503535"/>
                  <a:gd name="connsiteX300" fmla="*/ 32448 w 234511"/>
                  <a:gd name="connsiteY300" fmla="*/ 134512 h 503535"/>
                  <a:gd name="connsiteX301" fmla="*/ 32448 w 234511"/>
                  <a:gd name="connsiteY301" fmla="*/ 138789 h 503535"/>
                  <a:gd name="connsiteX302" fmla="*/ 31858 w 234511"/>
                  <a:gd name="connsiteY302" fmla="*/ 143952 h 503535"/>
                  <a:gd name="connsiteX303" fmla="*/ 31268 w 234511"/>
                  <a:gd name="connsiteY303" fmla="*/ 149556 h 503535"/>
                  <a:gd name="connsiteX304" fmla="*/ 30826 w 234511"/>
                  <a:gd name="connsiteY304" fmla="*/ 150884 h 503535"/>
                  <a:gd name="connsiteX305" fmla="*/ 29793 w 234511"/>
                  <a:gd name="connsiteY305" fmla="*/ 152359 h 503535"/>
                  <a:gd name="connsiteX306" fmla="*/ 28318 w 234511"/>
                  <a:gd name="connsiteY306" fmla="*/ 152801 h 503535"/>
                  <a:gd name="connsiteX307" fmla="*/ 26991 w 234511"/>
                  <a:gd name="connsiteY307" fmla="*/ 152211 h 503535"/>
                  <a:gd name="connsiteX308" fmla="*/ 25959 w 234511"/>
                  <a:gd name="connsiteY308" fmla="*/ 152211 h 503535"/>
                  <a:gd name="connsiteX309" fmla="*/ 25663 w 234511"/>
                  <a:gd name="connsiteY309" fmla="*/ 153243 h 503535"/>
                  <a:gd name="connsiteX310" fmla="*/ 25959 w 234511"/>
                  <a:gd name="connsiteY310" fmla="*/ 155751 h 503535"/>
                  <a:gd name="connsiteX311" fmla="*/ 24631 w 234511"/>
                  <a:gd name="connsiteY311" fmla="*/ 158553 h 503535"/>
                  <a:gd name="connsiteX312" fmla="*/ 23746 w 234511"/>
                  <a:gd name="connsiteY312" fmla="*/ 160913 h 503535"/>
                  <a:gd name="connsiteX313" fmla="*/ 24041 w 234511"/>
                  <a:gd name="connsiteY313" fmla="*/ 163273 h 503535"/>
                  <a:gd name="connsiteX314" fmla="*/ 24484 w 234511"/>
                  <a:gd name="connsiteY314" fmla="*/ 165633 h 503535"/>
                  <a:gd name="connsiteX315" fmla="*/ 25959 w 234511"/>
                  <a:gd name="connsiteY315" fmla="*/ 170795 h 503535"/>
                  <a:gd name="connsiteX316" fmla="*/ 25959 w 234511"/>
                  <a:gd name="connsiteY316" fmla="*/ 172712 h 503535"/>
                  <a:gd name="connsiteX317" fmla="*/ 25663 w 234511"/>
                  <a:gd name="connsiteY317" fmla="*/ 174335 h 503535"/>
                  <a:gd name="connsiteX318" fmla="*/ 24926 w 234511"/>
                  <a:gd name="connsiteY318" fmla="*/ 175072 h 503535"/>
                  <a:gd name="connsiteX319" fmla="*/ 23599 w 234511"/>
                  <a:gd name="connsiteY319" fmla="*/ 175072 h 503535"/>
                  <a:gd name="connsiteX320" fmla="*/ 22861 w 234511"/>
                  <a:gd name="connsiteY320" fmla="*/ 175662 h 503535"/>
                  <a:gd name="connsiteX321" fmla="*/ 22271 w 234511"/>
                  <a:gd name="connsiteY321" fmla="*/ 176695 h 503535"/>
                  <a:gd name="connsiteX322" fmla="*/ 20796 w 234511"/>
                  <a:gd name="connsiteY322" fmla="*/ 180529 h 503535"/>
                  <a:gd name="connsiteX323" fmla="*/ 19321 w 234511"/>
                  <a:gd name="connsiteY323" fmla="*/ 180972 h 503535"/>
                  <a:gd name="connsiteX324" fmla="*/ 17846 w 234511"/>
                  <a:gd name="connsiteY324" fmla="*/ 180382 h 503535"/>
                  <a:gd name="connsiteX325" fmla="*/ 15634 w 234511"/>
                  <a:gd name="connsiteY325" fmla="*/ 177874 h 503535"/>
                  <a:gd name="connsiteX326" fmla="*/ 14307 w 234511"/>
                  <a:gd name="connsiteY326" fmla="*/ 177137 h 503535"/>
                  <a:gd name="connsiteX327" fmla="*/ 13422 w 234511"/>
                  <a:gd name="connsiteY327" fmla="*/ 177137 h 503535"/>
                  <a:gd name="connsiteX328" fmla="*/ 12979 w 234511"/>
                  <a:gd name="connsiteY328" fmla="*/ 177874 h 503535"/>
                  <a:gd name="connsiteX329" fmla="*/ 12389 w 234511"/>
                  <a:gd name="connsiteY329" fmla="*/ 179349 h 503535"/>
                  <a:gd name="connsiteX330" fmla="*/ 11799 w 234511"/>
                  <a:gd name="connsiteY330" fmla="*/ 180382 h 503535"/>
                  <a:gd name="connsiteX331" fmla="*/ 10324 w 234511"/>
                  <a:gd name="connsiteY331" fmla="*/ 181267 h 503535"/>
                  <a:gd name="connsiteX332" fmla="*/ 10324 w 234511"/>
                  <a:gd name="connsiteY332" fmla="*/ 182299 h 503535"/>
                  <a:gd name="connsiteX333" fmla="*/ 10619 w 234511"/>
                  <a:gd name="connsiteY333" fmla="*/ 191296 h 503535"/>
                  <a:gd name="connsiteX334" fmla="*/ 10914 w 234511"/>
                  <a:gd name="connsiteY334" fmla="*/ 195131 h 503535"/>
                  <a:gd name="connsiteX335" fmla="*/ 11799 w 234511"/>
                  <a:gd name="connsiteY335" fmla="*/ 198376 h 503535"/>
                  <a:gd name="connsiteX336" fmla="*/ 11799 w 234511"/>
                  <a:gd name="connsiteY336" fmla="*/ 199556 h 503535"/>
                  <a:gd name="connsiteX337" fmla="*/ 11062 w 234511"/>
                  <a:gd name="connsiteY337" fmla="*/ 200588 h 503535"/>
                  <a:gd name="connsiteX338" fmla="*/ 10177 w 234511"/>
                  <a:gd name="connsiteY338" fmla="*/ 200588 h 503535"/>
                  <a:gd name="connsiteX339" fmla="*/ 9439 w 234511"/>
                  <a:gd name="connsiteY339" fmla="*/ 199261 h 503535"/>
                  <a:gd name="connsiteX340" fmla="*/ 7669 w 234511"/>
                  <a:gd name="connsiteY340" fmla="*/ 198081 h 503535"/>
                  <a:gd name="connsiteX341" fmla="*/ 5015 w 234511"/>
                  <a:gd name="connsiteY341" fmla="*/ 196901 h 503535"/>
                  <a:gd name="connsiteX342" fmla="*/ 3982 w 234511"/>
                  <a:gd name="connsiteY342" fmla="*/ 196016 h 503535"/>
                  <a:gd name="connsiteX343" fmla="*/ 2655 w 234511"/>
                  <a:gd name="connsiteY343" fmla="*/ 196311 h 503535"/>
                  <a:gd name="connsiteX344" fmla="*/ 737 w 234511"/>
                  <a:gd name="connsiteY344" fmla="*/ 198228 h 503535"/>
                  <a:gd name="connsiteX345" fmla="*/ 0 w 234511"/>
                  <a:gd name="connsiteY345" fmla="*/ 199998 h 503535"/>
                  <a:gd name="connsiteX346" fmla="*/ 295 w 234511"/>
                  <a:gd name="connsiteY346" fmla="*/ 202506 h 503535"/>
                  <a:gd name="connsiteX347" fmla="*/ 885 w 234511"/>
                  <a:gd name="connsiteY347" fmla="*/ 204865 h 503535"/>
                  <a:gd name="connsiteX348" fmla="*/ 2212 w 234511"/>
                  <a:gd name="connsiteY348" fmla="*/ 206193 h 503535"/>
                  <a:gd name="connsiteX349" fmla="*/ 2212 w 234511"/>
                  <a:gd name="connsiteY349" fmla="*/ 207668 h 503535"/>
                  <a:gd name="connsiteX350" fmla="*/ 2802 w 234511"/>
                  <a:gd name="connsiteY350" fmla="*/ 209585 h 503535"/>
                  <a:gd name="connsiteX351" fmla="*/ 3540 w 234511"/>
                  <a:gd name="connsiteY351" fmla="*/ 211355 h 503535"/>
                  <a:gd name="connsiteX352" fmla="*/ 3835 w 234511"/>
                  <a:gd name="connsiteY352" fmla="*/ 213272 h 503535"/>
                  <a:gd name="connsiteX353" fmla="*/ 5309 w 234511"/>
                  <a:gd name="connsiteY353" fmla="*/ 215337 h 503535"/>
                  <a:gd name="connsiteX354" fmla="*/ 11357 w 234511"/>
                  <a:gd name="connsiteY354" fmla="*/ 222122 h 503535"/>
                  <a:gd name="connsiteX355" fmla="*/ 14307 w 234511"/>
                  <a:gd name="connsiteY355" fmla="*/ 226842 h 503535"/>
                  <a:gd name="connsiteX356" fmla="*/ 14601 w 234511"/>
                  <a:gd name="connsiteY356" fmla="*/ 222564 h 503535"/>
                  <a:gd name="connsiteX357" fmla="*/ 14011 w 234511"/>
                  <a:gd name="connsiteY357" fmla="*/ 219614 h 503535"/>
                  <a:gd name="connsiteX358" fmla="*/ 14749 w 234511"/>
                  <a:gd name="connsiteY358" fmla="*/ 219614 h 503535"/>
                  <a:gd name="connsiteX359" fmla="*/ 16076 w 234511"/>
                  <a:gd name="connsiteY359" fmla="*/ 222122 h 503535"/>
                  <a:gd name="connsiteX360" fmla="*/ 17699 w 234511"/>
                  <a:gd name="connsiteY360" fmla="*/ 223597 h 503535"/>
                  <a:gd name="connsiteX361" fmla="*/ 18731 w 234511"/>
                  <a:gd name="connsiteY361" fmla="*/ 225662 h 503535"/>
                  <a:gd name="connsiteX362" fmla="*/ 18289 w 234511"/>
                  <a:gd name="connsiteY362" fmla="*/ 226694 h 503535"/>
                  <a:gd name="connsiteX363" fmla="*/ 17551 w 234511"/>
                  <a:gd name="connsiteY363" fmla="*/ 227284 h 503535"/>
                  <a:gd name="connsiteX364" fmla="*/ 16224 w 234511"/>
                  <a:gd name="connsiteY364" fmla="*/ 229202 h 503535"/>
                  <a:gd name="connsiteX365" fmla="*/ 17256 w 234511"/>
                  <a:gd name="connsiteY365" fmla="*/ 230086 h 503535"/>
                  <a:gd name="connsiteX366" fmla="*/ 18731 w 234511"/>
                  <a:gd name="connsiteY366" fmla="*/ 230824 h 503535"/>
                  <a:gd name="connsiteX367" fmla="*/ 21534 w 234511"/>
                  <a:gd name="connsiteY367" fmla="*/ 227137 h 503535"/>
                  <a:gd name="connsiteX368" fmla="*/ 22271 w 234511"/>
                  <a:gd name="connsiteY368" fmla="*/ 225514 h 503535"/>
                  <a:gd name="connsiteX369" fmla="*/ 22714 w 234511"/>
                  <a:gd name="connsiteY369" fmla="*/ 223892 h 503535"/>
                  <a:gd name="connsiteX370" fmla="*/ 23599 w 234511"/>
                  <a:gd name="connsiteY370" fmla="*/ 224629 h 503535"/>
                  <a:gd name="connsiteX371" fmla="*/ 22271 w 234511"/>
                  <a:gd name="connsiteY371" fmla="*/ 229791 h 503535"/>
                  <a:gd name="connsiteX372" fmla="*/ 24336 w 234511"/>
                  <a:gd name="connsiteY372" fmla="*/ 229791 h 503535"/>
                  <a:gd name="connsiteX373" fmla="*/ 22861 w 234511"/>
                  <a:gd name="connsiteY373" fmla="*/ 231266 h 503535"/>
                  <a:gd name="connsiteX374" fmla="*/ 21829 w 234511"/>
                  <a:gd name="connsiteY374" fmla="*/ 232741 h 503535"/>
                  <a:gd name="connsiteX375" fmla="*/ 25221 w 234511"/>
                  <a:gd name="connsiteY375" fmla="*/ 238641 h 503535"/>
                  <a:gd name="connsiteX376" fmla="*/ 26844 w 234511"/>
                  <a:gd name="connsiteY376" fmla="*/ 238641 h 503535"/>
                  <a:gd name="connsiteX377" fmla="*/ 26844 w 234511"/>
                  <a:gd name="connsiteY377" fmla="*/ 237608 h 503535"/>
                  <a:gd name="connsiteX378" fmla="*/ 25959 w 234511"/>
                  <a:gd name="connsiteY378" fmla="*/ 233774 h 503535"/>
                  <a:gd name="connsiteX379" fmla="*/ 28466 w 234511"/>
                  <a:gd name="connsiteY379" fmla="*/ 233036 h 503535"/>
                  <a:gd name="connsiteX380" fmla="*/ 31416 w 234511"/>
                  <a:gd name="connsiteY380" fmla="*/ 233331 h 503535"/>
                  <a:gd name="connsiteX381" fmla="*/ 32595 w 234511"/>
                  <a:gd name="connsiteY381" fmla="*/ 233921 h 503535"/>
                  <a:gd name="connsiteX382" fmla="*/ 33333 w 234511"/>
                  <a:gd name="connsiteY382" fmla="*/ 234659 h 503535"/>
                  <a:gd name="connsiteX383" fmla="*/ 37020 w 234511"/>
                  <a:gd name="connsiteY383" fmla="*/ 237313 h 503535"/>
                  <a:gd name="connsiteX384" fmla="*/ 40265 w 234511"/>
                  <a:gd name="connsiteY384" fmla="*/ 237313 h 503535"/>
                  <a:gd name="connsiteX385" fmla="*/ 39085 w 234511"/>
                  <a:gd name="connsiteY385" fmla="*/ 238788 h 503535"/>
                  <a:gd name="connsiteX386" fmla="*/ 37758 w 234511"/>
                  <a:gd name="connsiteY386" fmla="*/ 240853 h 503535"/>
                  <a:gd name="connsiteX387" fmla="*/ 39233 w 234511"/>
                  <a:gd name="connsiteY387" fmla="*/ 242033 h 503535"/>
                  <a:gd name="connsiteX388" fmla="*/ 41150 w 234511"/>
                  <a:gd name="connsiteY388" fmla="*/ 242918 h 503535"/>
                  <a:gd name="connsiteX389" fmla="*/ 41740 w 234511"/>
                  <a:gd name="connsiteY389" fmla="*/ 244245 h 503535"/>
                  <a:gd name="connsiteX390" fmla="*/ 42035 w 234511"/>
                  <a:gd name="connsiteY390" fmla="*/ 245278 h 503535"/>
                  <a:gd name="connsiteX391" fmla="*/ 43805 w 234511"/>
                  <a:gd name="connsiteY391" fmla="*/ 247343 h 503535"/>
                  <a:gd name="connsiteX392" fmla="*/ 45132 w 234511"/>
                  <a:gd name="connsiteY392" fmla="*/ 248228 h 503535"/>
                  <a:gd name="connsiteX393" fmla="*/ 47050 w 234511"/>
                  <a:gd name="connsiteY393" fmla="*/ 248818 h 503535"/>
                  <a:gd name="connsiteX394" fmla="*/ 48082 w 234511"/>
                  <a:gd name="connsiteY394" fmla="*/ 249850 h 503535"/>
                  <a:gd name="connsiteX395" fmla="*/ 47197 w 234511"/>
                  <a:gd name="connsiteY395" fmla="*/ 252800 h 503535"/>
                  <a:gd name="connsiteX396" fmla="*/ 45280 w 234511"/>
                  <a:gd name="connsiteY396" fmla="*/ 254275 h 503535"/>
                  <a:gd name="connsiteX397" fmla="*/ 43657 w 234511"/>
                  <a:gd name="connsiteY397" fmla="*/ 255160 h 503535"/>
                  <a:gd name="connsiteX398" fmla="*/ 41150 w 234511"/>
                  <a:gd name="connsiteY398" fmla="*/ 254422 h 503535"/>
                  <a:gd name="connsiteX399" fmla="*/ 37315 w 234511"/>
                  <a:gd name="connsiteY399" fmla="*/ 250735 h 503535"/>
                  <a:gd name="connsiteX400" fmla="*/ 35988 w 234511"/>
                  <a:gd name="connsiteY400" fmla="*/ 250735 h 503535"/>
                  <a:gd name="connsiteX401" fmla="*/ 34955 w 234511"/>
                  <a:gd name="connsiteY401" fmla="*/ 251620 h 503535"/>
                  <a:gd name="connsiteX402" fmla="*/ 37758 w 234511"/>
                  <a:gd name="connsiteY402" fmla="*/ 256487 h 503535"/>
                  <a:gd name="connsiteX403" fmla="*/ 40560 w 234511"/>
                  <a:gd name="connsiteY403" fmla="*/ 260912 h 503535"/>
                  <a:gd name="connsiteX404" fmla="*/ 43067 w 234511"/>
                  <a:gd name="connsiteY404" fmla="*/ 262682 h 503535"/>
                  <a:gd name="connsiteX405" fmla="*/ 46460 w 234511"/>
                  <a:gd name="connsiteY405" fmla="*/ 264304 h 503535"/>
                  <a:gd name="connsiteX406" fmla="*/ 47345 w 234511"/>
                  <a:gd name="connsiteY406" fmla="*/ 262682 h 503535"/>
                  <a:gd name="connsiteX407" fmla="*/ 47345 w 234511"/>
                  <a:gd name="connsiteY407" fmla="*/ 261650 h 503535"/>
                  <a:gd name="connsiteX408" fmla="*/ 46754 w 234511"/>
                  <a:gd name="connsiteY408" fmla="*/ 257520 h 503535"/>
                  <a:gd name="connsiteX409" fmla="*/ 48377 w 234511"/>
                  <a:gd name="connsiteY409" fmla="*/ 256487 h 503535"/>
                  <a:gd name="connsiteX410" fmla="*/ 48967 w 234511"/>
                  <a:gd name="connsiteY410" fmla="*/ 254128 h 503535"/>
                  <a:gd name="connsiteX411" fmla="*/ 49557 w 234511"/>
                  <a:gd name="connsiteY411" fmla="*/ 253685 h 503535"/>
                  <a:gd name="connsiteX412" fmla="*/ 49557 w 234511"/>
                  <a:gd name="connsiteY412" fmla="*/ 257520 h 503535"/>
                  <a:gd name="connsiteX413" fmla="*/ 50147 w 234511"/>
                  <a:gd name="connsiteY413" fmla="*/ 264304 h 503535"/>
                  <a:gd name="connsiteX414" fmla="*/ 50737 w 234511"/>
                  <a:gd name="connsiteY414" fmla="*/ 265484 h 503535"/>
                  <a:gd name="connsiteX415" fmla="*/ 54719 w 234511"/>
                  <a:gd name="connsiteY415" fmla="*/ 268434 h 503535"/>
                  <a:gd name="connsiteX416" fmla="*/ 52802 w 234511"/>
                  <a:gd name="connsiteY416" fmla="*/ 268729 h 503535"/>
                  <a:gd name="connsiteX417" fmla="*/ 54867 w 234511"/>
                  <a:gd name="connsiteY417" fmla="*/ 271974 h 503535"/>
                  <a:gd name="connsiteX418" fmla="*/ 55162 w 234511"/>
                  <a:gd name="connsiteY418" fmla="*/ 274776 h 503535"/>
                  <a:gd name="connsiteX419" fmla="*/ 59439 w 234511"/>
                  <a:gd name="connsiteY419" fmla="*/ 283036 h 503535"/>
                  <a:gd name="connsiteX420" fmla="*/ 61061 w 234511"/>
                  <a:gd name="connsiteY420" fmla="*/ 293213 h 503535"/>
                  <a:gd name="connsiteX421" fmla="*/ 62831 w 234511"/>
                  <a:gd name="connsiteY421" fmla="*/ 296605 h 503535"/>
                  <a:gd name="connsiteX422" fmla="*/ 63569 w 234511"/>
                  <a:gd name="connsiteY422" fmla="*/ 300145 h 503535"/>
                  <a:gd name="connsiteX423" fmla="*/ 62979 w 234511"/>
                  <a:gd name="connsiteY423" fmla="*/ 307077 h 503535"/>
                  <a:gd name="connsiteX424" fmla="*/ 61209 w 234511"/>
                  <a:gd name="connsiteY424" fmla="*/ 310912 h 503535"/>
                  <a:gd name="connsiteX425" fmla="*/ 60619 w 234511"/>
                  <a:gd name="connsiteY425" fmla="*/ 311797 h 503535"/>
                  <a:gd name="connsiteX426" fmla="*/ 60029 w 234511"/>
                  <a:gd name="connsiteY426" fmla="*/ 316664 h 503535"/>
                  <a:gd name="connsiteX427" fmla="*/ 58702 w 234511"/>
                  <a:gd name="connsiteY427" fmla="*/ 319024 h 503535"/>
                  <a:gd name="connsiteX428" fmla="*/ 57522 w 234511"/>
                  <a:gd name="connsiteY428" fmla="*/ 325071 h 503535"/>
                  <a:gd name="connsiteX429" fmla="*/ 56784 w 234511"/>
                  <a:gd name="connsiteY429" fmla="*/ 326841 h 503535"/>
                  <a:gd name="connsiteX430" fmla="*/ 55309 w 234511"/>
                  <a:gd name="connsiteY430" fmla="*/ 328316 h 503535"/>
                  <a:gd name="connsiteX431" fmla="*/ 53834 w 234511"/>
                  <a:gd name="connsiteY431" fmla="*/ 338787 h 503535"/>
                  <a:gd name="connsiteX432" fmla="*/ 54129 w 234511"/>
                  <a:gd name="connsiteY432" fmla="*/ 341737 h 503535"/>
                  <a:gd name="connsiteX433" fmla="*/ 56046 w 234511"/>
                  <a:gd name="connsiteY433" fmla="*/ 342032 h 503535"/>
                  <a:gd name="connsiteX434" fmla="*/ 59734 w 234511"/>
                  <a:gd name="connsiteY434" fmla="*/ 339672 h 503535"/>
                  <a:gd name="connsiteX435" fmla="*/ 61209 w 234511"/>
                  <a:gd name="connsiteY435" fmla="*/ 337165 h 503535"/>
                  <a:gd name="connsiteX436" fmla="*/ 63569 w 234511"/>
                  <a:gd name="connsiteY436" fmla="*/ 334363 h 503535"/>
                  <a:gd name="connsiteX437" fmla="*/ 64896 w 234511"/>
                  <a:gd name="connsiteY437" fmla="*/ 333773 h 503535"/>
                  <a:gd name="connsiteX438" fmla="*/ 65633 w 234511"/>
                  <a:gd name="connsiteY438" fmla="*/ 333035 h 503535"/>
                  <a:gd name="connsiteX439" fmla="*/ 65929 w 234511"/>
                  <a:gd name="connsiteY439" fmla="*/ 330675 h 503535"/>
                  <a:gd name="connsiteX440" fmla="*/ 66519 w 234511"/>
                  <a:gd name="connsiteY440" fmla="*/ 328316 h 503535"/>
                  <a:gd name="connsiteX441" fmla="*/ 66814 w 234511"/>
                  <a:gd name="connsiteY441" fmla="*/ 329938 h 503535"/>
                  <a:gd name="connsiteX442" fmla="*/ 66814 w 234511"/>
                  <a:gd name="connsiteY442" fmla="*/ 331413 h 503535"/>
                  <a:gd name="connsiteX443" fmla="*/ 65781 w 234511"/>
                  <a:gd name="connsiteY443" fmla="*/ 335543 h 503535"/>
                  <a:gd name="connsiteX444" fmla="*/ 65781 w 234511"/>
                  <a:gd name="connsiteY444" fmla="*/ 338492 h 503535"/>
                  <a:gd name="connsiteX445" fmla="*/ 65191 w 234511"/>
                  <a:gd name="connsiteY445" fmla="*/ 340262 h 503535"/>
                  <a:gd name="connsiteX446" fmla="*/ 65191 w 234511"/>
                  <a:gd name="connsiteY446" fmla="*/ 342327 h 503535"/>
                  <a:gd name="connsiteX447" fmla="*/ 65486 w 234511"/>
                  <a:gd name="connsiteY447" fmla="*/ 344540 h 503535"/>
                  <a:gd name="connsiteX448" fmla="*/ 69026 w 234511"/>
                  <a:gd name="connsiteY448" fmla="*/ 342770 h 503535"/>
                  <a:gd name="connsiteX449" fmla="*/ 70353 w 234511"/>
                  <a:gd name="connsiteY449" fmla="*/ 341147 h 503535"/>
                  <a:gd name="connsiteX450" fmla="*/ 70648 w 234511"/>
                  <a:gd name="connsiteY450" fmla="*/ 339230 h 503535"/>
                  <a:gd name="connsiteX451" fmla="*/ 71533 w 234511"/>
                  <a:gd name="connsiteY451" fmla="*/ 337018 h 503535"/>
                  <a:gd name="connsiteX452" fmla="*/ 71533 w 234511"/>
                  <a:gd name="connsiteY452" fmla="*/ 338198 h 503535"/>
                  <a:gd name="connsiteX453" fmla="*/ 71238 w 234511"/>
                  <a:gd name="connsiteY453" fmla="*/ 339672 h 503535"/>
                  <a:gd name="connsiteX454" fmla="*/ 71533 w 234511"/>
                  <a:gd name="connsiteY454" fmla="*/ 341000 h 503535"/>
                  <a:gd name="connsiteX455" fmla="*/ 71533 w 234511"/>
                  <a:gd name="connsiteY455" fmla="*/ 342622 h 503535"/>
                  <a:gd name="connsiteX456" fmla="*/ 72861 w 234511"/>
                  <a:gd name="connsiteY456" fmla="*/ 346900 h 503535"/>
                  <a:gd name="connsiteX457" fmla="*/ 76400 w 234511"/>
                  <a:gd name="connsiteY457" fmla="*/ 346310 h 503535"/>
                  <a:gd name="connsiteX458" fmla="*/ 78908 w 234511"/>
                  <a:gd name="connsiteY458" fmla="*/ 346604 h 503535"/>
                  <a:gd name="connsiteX459" fmla="*/ 80235 w 234511"/>
                  <a:gd name="connsiteY459" fmla="*/ 345277 h 503535"/>
                  <a:gd name="connsiteX460" fmla="*/ 83038 w 234511"/>
                  <a:gd name="connsiteY460" fmla="*/ 341147 h 503535"/>
                  <a:gd name="connsiteX461" fmla="*/ 83332 w 234511"/>
                  <a:gd name="connsiteY461" fmla="*/ 339378 h 503535"/>
                  <a:gd name="connsiteX462" fmla="*/ 83775 w 234511"/>
                  <a:gd name="connsiteY462" fmla="*/ 342327 h 503535"/>
                  <a:gd name="connsiteX463" fmla="*/ 82300 w 234511"/>
                  <a:gd name="connsiteY463" fmla="*/ 345130 h 503535"/>
                  <a:gd name="connsiteX464" fmla="*/ 82300 w 234511"/>
                  <a:gd name="connsiteY464" fmla="*/ 348375 h 503535"/>
                  <a:gd name="connsiteX465" fmla="*/ 83332 w 234511"/>
                  <a:gd name="connsiteY465" fmla="*/ 349112 h 503535"/>
                  <a:gd name="connsiteX466" fmla="*/ 84365 w 234511"/>
                  <a:gd name="connsiteY466" fmla="*/ 349112 h 503535"/>
                  <a:gd name="connsiteX467" fmla="*/ 88642 w 234511"/>
                  <a:gd name="connsiteY467" fmla="*/ 346162 h 503535"/>
                  <a:gd name="connsiteX468" fmla="*/ 91887 w 234511"/>
                  <a:gd name="connsiteY468" fmla="*/ 342475 h 503535"/>
                  <a:gd name="connsiteX469" fmla="*/ 92772 w 234511"/>
                  <a:gd name="connsiteY469" fmla="*/ 339967 h 503535"/>
                  <a:gd name="connsiteX470" fmla="*/ 94099 w 234511"/>
                  <a:gd name="connsiteY470" fmla="*/ 337460 h 503535"/>
                  <a:gd name="connsiteX471" fmla="*/ 100589 w 234511"/>
                  <a:gd name="connsiteY471" fmla="*/ 335248 h 503535"/>
                  <a:gd name="connsiteX472" fmla="*/ 101179 w 234511"/>
                  <a:gd name="connsiteY472" fmla="*/ 334363 h 503535"/>
                  <a:gd name="connsiteX473" fmla="*/ 101474 w 234511"/>
                  <a:gd name="connsiteY473" fmla="*/ 332888 h 503535"/>
                  <a:gd name="connsiteX474" fmla="*/ 102506 w 234511"/>
                  <a:gd name="connsiteY474" fmla="*/ 332593 h 503535"/>
                  <a:gd name="connsiteX475" fmla="*/ 103981 w 234511"/>
                  <a:gd name="connsiteY475" fmla="*/ 332888 h 503535"/>
                  <a:gd name="connsiteX476" fmla="*/ 108111 w 234511"/>
                  <a:gd name="connsiteY476" fmla="*/ 331118 h 503535"/>
                  <a:gd name="connsiteX477" fmla="*/ 108996 w 234511"/>
                  <a:gd name="connsiteY477" fmla="*/ 330233 h 503535"/>
                  <a:gd name="connsiteX478" fmla="*/ 106636 w 234511"/>
                  <a:gd name="connsiteY478" fmla="*/ 326988 h 503535"/>
                  <a:gd name="connsiteX479" fmla="*/ 106636 w 234511"/>
                  <a:gd name="connsiteY479" fmla="*/ 325218 h 503535"/>
                  <a:gd name="connsiteX480" fmla="*/ 105456 w 234511"/>
                  <a:gd name="connsiteY480" fmla="*/ 321531 h 503535"/>
                  <a:gd name="connsiteX481" fmla="*/ 106341 w 234511"/>
                  <a:gd name="connsiteY481" fmla="*/ 321236 h 503535"/>
                  <a:gd name="connsiteX482" fmla="*/ 107079 w 234511"/>
                  <a:gd name="connsiteY482" fmla="*/ 321678 h 503535"/>
                  <a:gd name="connsiteX483" fmla="*/ 107374 w 234511"/>
                  <a:gd name="connsiteY483" fmla="*/ 324481 h 503535"/>
                  <a:gd name="connsiteX484" fmla="*/ 107964 w 234511"/>
                  <a:gd name="connsiteY484" fmla="*/ 326103 h 503535"/>
                  <a:gd name="connsiteX485" fmla="*/ 110176 w 234511"/>
                  <a:gd name="connsiteY485" fmla="*/ 328168 h 503535"/>
                  <a:gd name="connsiteX486" fmla="*/ 111946 w 234511"/>
                  <a:gd name="connsiteY486" fmla="*/ 328611 h 503535"/>
                  <a:gd name="connsiteX487" fmla="*/ 113863 w 234511"/>
                  <a:gd name="connsiteY487" fmla="*/ 328316 h 503535"/>
                  <a:gd name="connsiteX488" fmla="*/ 116960 w 234511"/>
                  <a:gd name="connsiteY488" fmla="*/ 326988 h 503535"/>
                  <a:gd name="connsiteX489" fmla="*/ 120648 w 234511"/>
                  <a:gd name="connsiteY489" fmla="*/ 323153 h 503535"/>
                  <a:gd name="connsiteX490" fmla="*/ 121828 w 234511"/>
                  <a:gd name="connsiteY490" fmla="*/ 321384 h 503535"/>
                  <a:gd name="connsiteX491" fmla="*/ 123008 w 234511"/>
                  <a:gd name="connsiteY491" fmla="*/ 317549 h 503535"/>
                  <a:gd name="connsiteX492" fmla="*/ 124335 w 234511"/>
                  <a:gd name="connsiteY492" fmla="*/ 314599 h 503535"/>
                  <a:gd name="connsiteX493" fmla="*/ 122860 w 234511"/>
                  <a:gd name="connsiteY493" fmla="*/ 310027 h 503535"/>
                  <a:gd name="connsiteX494" fmla="*/ 124335 w 234511"/>
                  <a:gd name="connsiteY494" fmla="*/ 307372 h 503535"/>
                  <a:gd name="connsiteX495" fmla="*/ 123450 w 234511"/>
                  <a:gd name="connsiteY495" fmla="*/ 306339 h 503535"/>
                  <a:gd name="connsiteX496" fmla="*/ 122713 w 234511"/>
                  <a:gd name="connsiteY496" fmla="*/ 304717 h 503535"/>
                  <a:gd name="connsiteX497" fmla="*/ 125810 w 234511"/>
                  <a:gd name="connsiteY497" fmla="*/ 306929 h 503535"/>
                  <a:gd name="connsiteX498" fmla="*/ 128465 w 234511"/>
                  <a:gd name="connsiteY498" fmla="*/ 309879 h 503535"/>
                  <a:gd name="connsiteX499" fmla="*/ 129202 w 234511"/>
                  <a:gd name="connsiteY499" fmla="*/ 311059 h 503535"/>
                  <a:gd name="connsiteX500" fmla="*/ 131857 w 234511"/>
                  <a:gd name="connsiteY500" fmla="*/ 312976 h 503535"/>
                  <a:gd name="connsiteX501" fmla="*/ 131267 w 234511"/>
                  <a:gd name="connsiteY501" fmla="*/ 313861 h 503535"/>
                  <a:gd name="connsiteX502" fmla="*/ 132152 w 234511"/>
                  <a:gd name="connsiteY502" fmla="*/ 318434 h 503535"/>
                  <a:gd name="connsiteX503" fmla="*/ 133627 w 234511"/>
                  <a:gd name="connsiteY503" fmla="*/ 322416 h 503535"/>
                  <a:gd name="connsiteX504" fmla="*/ 135249 w 234511"/>
                  <a:gd name="connsiteY504" fmla="*/ 324333 h 503535"/>
                  <a:gd name="connsiteX505" fmla="*/ 136429 w 234511"/>
                  <a:gd name="connsiteY505" fmla="*/ 328316 h 503535"/>
                  <a:gd name="connsiteX506" fmla="*/ 139822 w 234511"/>
                  <a:gd name="connsiteY506" fmla="*/ 328316 h 503535"/>
                  <a:gd name="connsiteX507" fmla="*/ 142771 w 234511"/>
                  <a:gd name="connsiteY507" fmla="*/ 327873 h 503535"/>
                  <a:gd name="connsiteX508" fmla="*/ 144099 w 234511"/>
                  <a:gd name="connsiteY508" fmla="*/ 327431 h 503535"/>
                  <a:gd name="connsiteX509" fmla="*/ 145574 w 234511"/>
                  <a:gd name="connsiteY509" fmla="*/ 326988 h 503535"/>
                  <a:gd name="connsiteX510" fmla="*/ 143952 w 234511"/>
                  <a:gd name="connsiteY510" fmla="*/ 328316 h 503535"/>
                  <a:gd name="connsiteX511" fmla="*/ 143214 w 234511"/>
                  <a:gd name="connsiteY511" fmla="*/ 329938 h 503535"/>
                  <a:gd name="connsiteX512" fmla="*/ 143214 w 234511"/>
                  <a:gd name="connsiteY512" fmla="*/ 335395 h 503535"/>
                  <a:gd name="connsiteX513" fmla="*/ 142624 w 234511"/>
                  <a:gd name="connsiteY513" fmla="*/ 338345 h 503535"/>
                  <a:gd name="connsiteX514" fmla="*/ 142034 w 234511"/>
                  <a:gd name="connsiteY514" fmla="*/ 341590 h 503535"/>
                  <a:gd name="connsiteX515" fmla="*/ 145279 w 234511"/>
                  <a:gd name="connsiteY515" fmla="*/ 345425 h 503535"/>
                  <a:gd name="connsiteX516" fmla="*/ 146901 w 234511"/>
                  <a:gd name="connsiteY516" fmla="*/ 357224 h 503535"/>
                  <a:gd name="connsiteX517" fmla="*/ 146164 w 234511"/>
                  <a:gd name="connsiteY517" fmla="*/ 360469 h 503535"/>
                  <a:gd name="connsiteX518" fmla="*/ 147639 w 234511"/>
                  <a:gd name="connsiteY518" fmla="*/ 363714 h 503535"/>
                  <a:gd name="connsiteX519" fmla="*/ 147934 w 234511"/>
                  <a:gd name="connsiteY519" fmla="*/ 372415 h 503535"/>
                  <a:gd name="connsiteX520" fmla="*/ 149409 w 234511"/>
                  <a:gd name="connsiteY520" fmla="*/ 375660 h 503535"/>
                  <a:gd name="connsiteX521" fmla="*/ 151179 w 234511"/>
                  <a:gd name="connsiteY521" fmla="*/ 374923 h 503535"/>
                  <a:gd name="connsiteX522" fmla="*/ 153391 w 234511"/>
                  <a:gd name="connsiteY522" fmla="*/ 377873 h 503535"/>
                  <a:gd name="connsiteX523" fmla="*/ 151031 w 234511"/>
                  <a:gd name="connsiteY523" fmla="*/ 376693 h 503535"/>
                  <a:gd name="connsiteX524" fmla="*/ 150588 w 234511"/>
                  <a:gd name="connsiteY524" fmla="*/ 377873 h 503535"/>
                  <a:gd name="connsiteX525" fmla="*/ 152358 w 234511"/>
                  <a:gd name="connsiteY525" fmla="*/ 382887 h 503535"/>
                  <a:gd name="connsiteX526" fmla="*/ 152948 w 234511"/>
                  <a:gd name="connsiteY526" fmla="*/ 386280 h 503535"/>
                  <a:gd name="connsiteX527" fmla="*/ 155603 w 234511"/>
                  <a:gd name="connsiteY527" fmla="*/ 390852 h 503535"/>
                  <a:gd name="connsiteX528" fmla="*/ 154866 w 234511"/>
                  <a:gd name="connsiteY528" fmla="*/ 395424 h 503535"/>
                  <a:gd name="connsiteX529" fmla="*/ 155603 w 234511"/>
                  <a:gd name="connsiteY529" fmla="*/ 397784 h 503535"/>
                  <a:gd name="connsiteX530" fmla="*/ 155898 w 234511"/>
                  <a:gd name="connsiteY530" fmla="*/ 402651 h 503535"/>
                  <a:gd name="connsiteX531" fmla="*/ 156930 w 234511"/>
                  <a:gd name="connsiteY531" fmla="*/ 404421 h 503535"/>
                  <a:gd name="connsiteX532" fmla="*/ 158258 w 234511"/>
                  <a:gd name="connsiteY532" fmla="*/ 395572 h 503535"/>
                  <a:gd name="connsiteX533" fmla="*/ 159290 w 234511"/>
                  <a:gd name="connsiteY533" fmla="*/ 396752 h 503535"/>
                  <a:gd name="connsiteX534" fmla="*/ 159586 w 234511"/>
                  <a:gd name="connsiteY534" fmla="*/ 399259 h 503535"/>
                  <a:gd name="connsiteX535" fmla="*/ 159586 w 234511"/>
                  <a:gd name="connsiteY535" fmla="*/ 402061 h 503535"/>
                  <a:gd name="connsiteX536" fmla="*/ 164158 w 234511"/>
                  <a:gd name="connsiteY536" fmla="*/ 408698 h 503535"/>
                  <a:gd name="connsiteX537" fmla="*/ 165928 w 234511"/>
                  <a:gd name="connsiteY537" fmla="*/ 413713 h 503535"/>
                  <a:gd name="connsiteX538" fmla="*/ 168288 w 234511"/>
                  <a:gd name="connsiteY538" fmla="*/ 417105 h 503535"/>
                  <a:gd name="connsiteX539" fmla="*/ 168730 w 234511"/>
                  <a:gd name="connsiteY539" fmla="*/ 421677 h 503535"/>
                  <a:gd name="connsiteX540" fmla="*/ 169763 w 234511"/>
                  <a:gd name="connsiteY540" fmla="*/ 425365 h 503535"/>
                  <a:gd name="connsiteX541" fmla="*/ 169763 w 234511"/>
                  <a:gd name="connsiteY541" fmla="*/ 427430 h 503535"/>
                  <a:gd name="connsiteX542" fmla="*/ 170500 w 234511"/>
                  <a:gd name="connsiteY542" fmla="*/ 430232 h 503535"/>
                  <a:gd name="connsiteX543" fmla="*/ 170500 w 234511"/>
                  <a:gd name="connsiteY543" fmla="*/ 433477 h 503535"/>
                  <a:gd name="connsiteX544" fmla="*/ 169467 w 234511"/>
                  <a:gd name="connsiteY544" fmla="*/ 436132 h 503535"/>
                  <a:gd name="connsiteX545" fmla="*/ 170942 w 234511"/>
                  <a:gd name="connsiteY545" fmla="*/ 438492 h 503535"/>
                  <a:gd name="connsiteX546" fmla="*/ 169320 w 234511"/>
                  <a:gd name="connsiteY546" fmla="*/ 439819 h 503535"/>
                  <a:gd name="connsiteX547" fmla="*/ 168877 w 234511"/>
                  <a:gd name="connsiteY547" fmla="*/ 441294 h 503535"/>
                  <a:gd name="connsiteX548" fmla="*/ 169615 w 234511"/>
                  <a:gd name="connsiteY548" fmla="*/ 441884 h 503535"/>
                  <a:gd name="connsiteX549" fmla="*/ 171385 w 234511"/>
                  <a:gd name="connsiteY549" fmla="*/ 441884 h 503535"/>
                  <a:gd name="connsiteX550" fmla="*/ 170500 w 234511"/>
                  <a:gd name="connsiteY550" fmla="*/ 444539 h 503535"/>
                  <a:gd name="connsiteX551" fmla="*/ 171090 w 234511"/>
                  <a:gd name="connsiteY551" fmla="*/ 446604 h 503535"/>
                  <a:gd name="connsiteX552" fmla="*/ 171090 w 234511"/>
                  <a:gd name="connsiteY552" fmla="*/ 448963 h 503535"/>
                  <a:gd name="connsiteX553" fmla="*/ 170057 w 234511"/>
                  <a:gd name="connsiteY553" fmla="*/ 450143 h 503535"/>
                  <a:gd name="connsiteX554" fmla="*/ 170057 w 234511"/>
                  <a:gd name="connsiteY554" fmla="*/ 451176 h 503535"/>
                  <a:gd name="connsiteX555" fmla="*/ 169467 w 234511"/>
                  <a:gd name="connsiteY555" fmla="*/ 452946 h 503535"/>
                  <a:gd name="connsiteX556" fmla="*/ 169763 w 234511"/>
                  <a:gd name="connsiteY556" fmla="*/ 454568 h 503535"/>
                  <a:gd name="connsiteX557" fmla="*/ 171237 w 234511"/>
                  <a:gd name="connsiteY557" fmla="*/ 455158 h 503535"/>
                  <a:gd name="connsiteX558" fmla="*/ 174187 w 234511"/>
                  <a:gd name="connsiteY558" fmla="*/ 453536 h 503535"/>
                  <a:gd name="connsiteX559" fmla="*/ 175072 w 234511"/>
                  <a:gd name="connsiteY559" fmla="*/ 454568 h 503535"/>
                  <a:gd name="connsiteX560" fmla="*/ 175957 w 234511"/>
                  <a:gd name="connsiteY560" fmla="*/ 455011 h 503535"/>
                  <a:gd name="connsiteX561" fmla="*/ 173745 w 234511"/>
                  <a:gd name="connsiteY561" fmla="*/ 456485 h 503535"/>
                  <a:gd name="connsiteX562" fmla="*/ 172417 w 234511"/>
                  <a:gd name="connsiteY562" fmla="*/ 458403 h 503535"/>
                  <a:gd name="connsiteX563" fmla="*/ 172417 w 234511"/>
                  <a:gd name="connsiteY563" fmla="*/ 462533 h 503535"/>
                  <a:gd name="connsiteX564" fmla="*/ 172122 w 234511"/>
                  <a:gd name="connsiteY564" fmla="*/ 465335 h 503535"/>
                  <a:gd name="connsiteX565" fmla="*/ 172565 w 234511"/>
                  <a:gd name="connsiteY565" fmla="*/ 467695 h 503535"/>
                  <a:gd name="connsiteX566" fmla="*/ 170942 w 234511"/>
                  <a:gd name="connsiteY566" fmla="*/ 470497 h 503535"/>
                  <a:gd name="connsiteX567" fmla="*/ 170942 w 234511"/>
                  <a:gd name="connsiteY567" fmla="*/ 474332 h 503535"/>
                  <a:gd name="connsiteX568" fmla="*/ 168730 w 234511"/>
                  <a:gd name="connsiteY568" fmla="*/ 477577 h 503535"/>
                  <a:gd name="connsiteX569" fmla="*/ 167107 w 234511"/>
                  <a:gd name="connsiteY569" fmla="*/ 480822 h 503535"/>
                  <a:gd name="connsiteX570" fmla="*/ 166222 w 234511"/>
                  <a:gd name="connsiteY570" fmla="*/ 481411 h 503535"/>
                  <a:gd name="connsiteX571" fmla="*/ 165338 w 234511"/>
                  <a:gd name="connsiteY571" fmla="*/ 482591 h 503535"/>
                  <a:gd name="connsiteX572" fmla="*/ 166813 w 234511"/>
                  <a:gd name="connsiteY572" fmla="*/ 490999 h 503535"/>
                  <a:gd name="connsiteX573" fmla="*/ 166075 w 234511"/>
                  <a:gd name="connsiteY573" fmla="*/ 495423 h 503535"/>
                  <a:gd name="connsiteX574" fmla="*/ 166665 w 234511"/>
                  <a:gd name="connsiteY574" fmla="*/ 497341 h 503535"/>
                  <a:gd name="connsiteX575" fmla="*/ 167697 w 234511"/>
                  <a:gd name="connsiteY575" fmla="*/ 499258 h 503535"/>
                  <a:gd name="connsiteX576" fmla="*/ 170205 w 234511"/>
                  <a:gd name="connsiteY576" fmla="*/ 495423 h 503535"/>
                  <a:gd name="connsiteX577" fmla="*/ 171385 w 234511"/>
                  <a:gd name="connsiteY577" fmla="*/ 495128 h 503535"/>
                  <a:gd name="connsiteX578" fmla="*/ 171827 w 234511"/>
                  <a:gd name="connsiteY578" fmla="*/ 493211 h 503535"/>
                  <a:gd name="connsiteX579" fmla="*/ 172565 w 234511"/>
                  <a:gd name="connsiteY579" fmla="*/ 490999 h 503535"/>
                  <a:gd name="connsiteX580" fmla="*/ 173155 w 234511"/>
                  <a:gd name="connsiteY580" fmla="*/ 488934 h 503535"/>
                  <a:gd name="connsiteX581" fmla="*/ 173155 w 234511"/>
                  <a:gd name="connsiteY581" fmla="*/ 485689 h 503535"/>
                  <a:gd name="connsiteX582" fmla="*/ 172860 w 234511"/>
                  <a:gd name="connsiteY582" fmla="*/ 483919 h 503535"/>
                  <a:gd name="connsiteX583" fmla="*/ 172860 w 234511"/>
                  <a:gd name="connsiteY583" fmla="*/ 482886 h 503535"/>
                  <a:gd name="connsiteX584" fmla="*/ 173597 w 234511"/>
                  <a:gd name="connsiteY584" fmla="*/ 481707 h 503535"/>
                  <a:gd name="connsiteX585" fmla="*/ 176252 w 234511"/>
                  <a:gd name="connsiteY585" fmla="*/ 479642 h 503535"/>
                  <a:gd name="connsiteX586" fmla="*/ 179939 w 234511"/>
                  <a:gd name="connsiteY586" fmla="*/ 476249 h 503535"/>
                  <a:gd name="connsiteX587" fmla="*/ 184216 w 234511"/>
                  <a:gd name="connsiteY587" fmla="*/ 471382 h 503535"/>
                  <a:gd name="connsiteX588" fmla="*/ 188641 w 234511"/>
                  <a:gd name="connsiteY588" fmla="*/ 463860 h 503535"/>
                  <a:gd name="connsiteX589" fmla="*/ 190854 w 234511"/>
                  <a:gd name="connsiteY589" fmla="*/ 459583 h 503535"/>
                  <a:gd name="connsiteX590" fmla="*/ 191739 w 234511"/>
                  <a:gd name="connsiteY590" fmla="*/ 458108 h 503535"/>
                  <a:gd name="connsiteX591" fmla="*/ 192771 w 234511"/>
                  <a:gd name="connsiteY591" fmla="*/ 457665 h 503535"/>
                  <a:gd name="connsiteX592" fmla="*/ 194246 w 234511"/>
                  <a:gd name="connsiteY592" fmla="*/ 456191 h 503535"/>
                  <a:gd name="connsiteX593" fmla="*/ 195278 w 234511"/>
                  <a:gd name="connsiteY593" fmla="*/ 454568 h 503535"/>
                  <a:gd name="connsiteX594" fmla="*/ 195278 w 234511"/>
                  <a:gd name="connsiteY594" fmla="*/ 453683 h 503535"/>
                  <a:gd name="connsiteX595" fmla="*/ 192918 w 234511"/>
                  <a:gd name="connsiteY595" fmla="*/ 445571 h 503535"/>
                  <a:gd name="connsiteX596" fmla="*/ 191296 w 234511"/>
                  <a:gd name="connsiteY596" fmla="*/ 442916 h 503535"/>
                  <a:gd name="connsiteX597" fmla="*/ 190558 w 234511"/>
                  <a:gd name="connsiteY597" fmla="*/ 439819 h 503535"/>
                  <a:gd name="connsiteX598" fmla="*/ 190116 w 234511"/>
                  <a:gd name="connsiteY598" fmla="*/ 437607 h 503535"/>
                  <a:gd name="connsiteX599" fmla="*/ 189526 w 234511"/>
                  <a:gd name="connsiteY599" fmla="*/ 435542 h 503535"/>
                  <a:gd name="connsiteX600" fmla="*/ 189821 w 234511"/>
                  <a:gd name="connsiteY600" fmla="*/ 433624 h 503535"/>
                  <a:gd name="connsiteX601" fmla="*/ 188936 w 234511"/>
                  <a:gd name="connsiteY601" fmla="*/ 432444 h 503535"/>
                  <a:gd name="connsiteX602" fmla="*/ 187019 w 234511"/>
                  <a:gd name="connsiteY602" fmla="*/ 430969 h 503535"/>
                  <a:gd name="connsiteX603" fmla="*/ 184954 w 234511"/>
                  <a:gd name="connsiteY603" fmla="*/ 428610 h 503535"/>
                  <a:gd name="connsiteX604" fmla="*/ 183774 w 234511"/>
                  <a:gd name="connsiteY604" fmla="*/ 424922 h 503535"/>
                  <a:gd name="connsiteX605" fmla="*/ 183774 w 234511"/>
                  <a:gd name="connsiteY605" fmla="*/ 422857 h 503535"/>
                  <a:gd name="connsiteX606" fmla="*/ 182447 w 234511"/>
                  <a:gd name="connsiteY606" fmla="*/ 421088 h 503535"/>
                  <a:gd name="connsiteX607" fmla="*/ 182004 w 234511"/>
                  <a:gd name="connsiteY607" fmla="*/ 419170 h 503535"/>
                  <a:gd name="connsiteX608" fmla="*/ 182741 w 234511"/>
                  <a:gd name="connsiteY608" fmla="*/ 417400 h 503535"/>
                  <a:gd name="connsiteX609" fmla="*/ 183774 w 234511"/>
                  <a:gd name="connsiteY609" fmla="*/ 415778 h 503535"/>
                  <a:gd name="connsiteX610" fmla="*/ 183774 w 234511"/>
                  <a:gd name="connsiteY610" fmla="*/ 408846 h 503535"/>
                  <a:gd name="connsiteX611" fmla="*/ 183184 w 234511"/>
                  <a:gd name="connsiteY611" fmla="*/ 406781 h 503535"/>
                  <a:gd name="connsiteX612" fmla="*/ 182741 w 234511"/>
                  <a:gd name="connsiteY612" fmla="*/ 403094 h 503535"/>
                  <a:gd name="connsiteX613" fmla="*/ 181414 w 234511"/>
                  <a:gd name="connsiteY613" fmla="*/ 400291 h 503535"/>
                  <a:gd name="connsiteX614" fmla="*/ 179497 w 234511"/>
                  <a:gd name="connsiteY614" fmla="*/ 397046 h 503535"/>
                  <a:gd name="connsiteX615" fmla="*/ 177432 w 234511"/>
                  <a:gd name="connsiteY615" fmla="*/ 394392 h 503535"/>
                  <a:gd name="connsiteX616" fmla="*/ 171827 w 234511"/>
                  <a:gd name="connsiteY616" fmla="*/ 389524 h 503535"/>
                  <a:gd name="connsiteX617" fmla="*/ 167845 w 234511"/>
                  <a:gd name="connsiteY617" fmla="*/ 386280 h 503535"/>
                  <a:gd name="connsiteX618" fmla="*/ 165928 w 234511"/>
                  <a:gd name="connsiteY618" fmla="*/ 383330 h 503535"/>
                  <a:gd name="connsiteX619" fmla="*/ 163420 w 234511"/>
                  <a:gd name="connsiteY619" fmla="*/ 379938 h 503535"/>
                  <a:gd name="connsiteX620" fmla="*/ 161650 w 234511"/>
                  <a:gd name="connsiteY620" fmla="*/ 377430 h 503535"/>
                  <a:gd name="connsiteX621" fmla="*/ 159438 w 234511"/>
                  <a:gd name="connsiteY621" fmla="*/ 374333 h 503535"/>
                  <a:gd name="connsiteX622" fmla="*/ 158258 w 234511"/>
                  <a:gd name="connsiteY622" fmla="*/ 370056 h 503535"/>
                  <a:gd name="connsiteX623" fmla="*/ 157668 w 234511"/>
                  <a:gd name="connsiteY623" fmla="*/ 365483 h 503535"/>
                  <a:gd name="connsiteX624" fmla="*/ 157963 w 234511"/>
                  <a:gd name="connsiteY624" fmla="*/ 364009 h 503535"/>
                  <a:gd name="connsiteX625" fmla="*/ 158996 w 234511"/>
                  <a:gd name="connsiteY625" fmla="*/ 362976 h 503535"/>
                  <a:gd name="connsiteX626" fmla="*/ 160471 w 234511"/>
                  <a:gd name="connsiteY626" fmla="*/ 362239 h 503535"/>
                  <a:gd name="connsiteX627" fmla="*/ 161650 w 234511"/>
                  <a:gd name="connsiteY627" fmla="*/ 362239 h 503535"/>
                  <a:gd name="connsiteX628" fmla="*/ 164895 w 234511"/>
                  <a:gd name="connsiteY628" fmla="*/ 360026 h 503535"/>
                  <a:gd name="connsiteX629" fmla="*/ 167107 w 234511"/>
                  <a:gd name="connsiteY629" fmla="*/ 360026 h 503535"/>
                  <a:gd name="connsiteX630" fmla="*/ 167550 w 234511"/>
                  <a:gd name="connsiteY630" fmla="*/ 359731 h 503535"/>
                  <a:gd name="connsiteX631" fmla="*/ 167550 w 234511"/>
                  <a:gd name="connsiteY631" fmla="*/ 349112 h 503535"/>
                  <a:gd name="connsiteX632" fmla="*/ 167992 w 234511"/>
                  <a:gd name="connsiteY632" fmla="*/ 344540 h 503535"/>
                  <a:gd name="connsiteX633" fmla="*/ 168435 w 234511"/>
                  <a:gd name="connsiteY633" fmla="*/ 341590 h 503535"/>
                  <a:gd name="connsiteX634" fmla="*/ 174335 w 234511"/>
                  <a:gd name="connsiteY634" fmla="*/ 338050 h 503535"/>
                  <a:gd name="connsiteX635" fmla="*/ 175515 w 234511"/>
                  <a:gd name="connsiteY635" fmla="*/ 336575 h 503535"/>
                  <a:gd name="connsiteX636" fmla="*/ 176105 w 234511"/>
                  <a:gd name="connsiteY636" fmla="*/ 334953 h 503535"/>
                  <a:gd name="connsiteX637" fmla="*/ 176105 w 234511"/>
                  <a:gd name="connsiteY637" fmla="*/ 333478 h 503535"/>
                  <a:gd name="connsiteX638" fmla="*/ 175662 w 234511"/>
                  <a:gd name="connsiteY638" fmla="*/ 332298 h 503535"/>
                  <a:gd name="connsiteX639" fmla="*/ 174777 w 234511"/>
                  <a:gd name="connsiteY639" fmla="*/ 331708 h 503535"/>
                  <a:gd name="connsiteX640" fmla="*/ 170942 w 234511"/>
                  <a:gd name="connsiteY640" fmla="*/ 334658 h 503535"/>
                  <a:gd name="connsiteX641" fmla="*/ 170205 w 234511"/>
                  <a:gd name="connsiteY641" fmla="*/ 333920 h 503535"/>
                  <a:gd name="connsiteX642" fmla="*/ 168435 w 234511"/>
                  <a:gd name="connsiteY642" fmla="*/ 329053 h 503535"/>
                  <a:gd name="connsiteX643" fmla="*/ 167697 w 234511"/>
                  <a:gd name="connsiteY643" fmla="*/ 327578 h 503535"/>
                  <a:gd name="connsiteX644" fmla="*/ 166665 w 234511"/>
                  <a:gd name="connsiteY644" fmla="*/ 325808 h 503535"/>
                  <a:gd name="connsiteX645" fmla="*/ 165485 w 234511"/>
                  <a:gd name="connsiteY645" fmla="*/ 323301 h 503535"/>
                  <a:gd name="connsiteX646" fmla="*/ 165485 w 234511"/>
                  <a:gd name="connsiteY646" fmla="*/ 319024 h 503535"/>
                  <a:gd name="connsiteX647" fmla="*/ 164453 w 234511"/>
                  <a:gd name="connsiteY647" fmla="*/ 316811 h 503535"/>
                  <a:gd name="connsiteX648" fmla="*/ 159733 w 234511"/>
                  <a:gd name="connsiteY648" fmla="*/ 312239 h 503535"/>
                  <a:gd name="connsiteX649" fmla="*/ 157521 w 234511"/>
                  <a:gd name="connsiteY649" fmla="*/ 309732 h 503535"/>
                  <a:gd name="connsiteX650" fmla="*/ 154571 w 234511"/>
                  <a:gd name="connsiteY650" fmla="*/ 306192 h 503535"/>
                  <a:gd name="connsiteX651" fmla="*/ 151031 w 234511"/>
                  <a:gd name="connsiteY651" fmla="*/ 301915 h 503535"/>
                  <a:gd name="connsiteX652" fmla="*/ 147491 w 234511"/>
                  <a:gd name="connsiteY652" fmla="*/ 297932 h 503535"/>
                  <a:gd name="connsiteX653" fmla="*/ 145869 w 234511"/>
                  <a:gd name="connsiteY653" fmla="*/ 295425 h 503535"/>
                  <a:gd name="connsiteX654" fmla="*/ 145279 w 234511"/>
                  <a:gd name="connsiteY654" fmla="*/ 294835 h 503535"/>
                  <a:gd name="connsiteX655" fmla="*/ 145279 w 234511"/>
                  <a:gd name="connsiteY655" fmla="*/ 293803 h 503535"/>
                  <a:gd name="connsiteX656" fmla="*/ 146164 w 234511"/>
                  <a:gd name="connsiteY656" fmla="*/ 291148 h 503535"/>
                  <a:gd name="connsiteX657" fmla="*/ 145574 w 234511"/>
                  <a:gd name="connsiteY657" fmla="*/ 288345 h 503535"/>
                  <a:gd name="connsiteX658" fmla="*/ 143804 w 234511"/>
                  <a:gd name="connsiteY658" fmla="*/ 284658 h 503535"/>
                  <a:gd name="connsiteX659" fmla="*/ 143066 w 234511"/>
                  <a:gd name="connsiteY659" fmla="*/ 282446 h 503535"/>
                  <a:gd name="connsiteX660" fmla="*/ 143362 w 234511"/>
                  <a:gd name="connsiteY660" fmla="*/ 281561 h 503535"/>
                  <a:gd name="connsiteX661" fmla="*/ 142477 w 234511"/>
                  <a:gd name="connsiteY661" fmla="*/ 281266 h 503535"/>
                  <a:gd name="connsiteX662" fmla="*/ 140559 w 234511"/>
                  <a:gd name="connsiteY662" fmla="*/ 281266 h 503535"/>
                  <a:gd name="connsiteX663" fmla="*/ 138642 w 234511"/>
                  <a:gd name="connsiteY663" fmla="*/ 279791 h 503535"/>
                  <a:gd name="connsiteX664" fmla="*/ 136872 w 234511"/>
                  <a:gd name="connsiteY664" fmla="*/ 276104 h 503535"/>
                  <a:gd name="connsiteX665" fmla="*/ 136872 w 234511"/>
                  <a:gd name="connsiteY665" fmla="*/ 275514 h 503535"/>
                  <a:gd name="connsiteX666" fmla="*/ 137314 w 234511"/>
                  <a:gd name="connsiteY666" fmla="*/ 275514 h 503535"/>
                  <a:gd name="connsiteX667" fmla="*/ 139674 w 234511"/>
                  <a:gd name="connsiteY667" fmla="*/ 276104 h 503535"/>
                  <a:gd name="connsiteX668" fmla="*/ 140412 w 234511"/>
                  <a:gd name="connsiteY668" fmla="*/ 276104 h 503535"/>
                  <a:gd name="connsiteX669" fmla="*/ 142034 w 234511"/>
                  <a:gd name="connsiteY669" fmla="*/ 275219 h 503535"/>
                  <a:gd name="connsiteX670" fmla="*/ 144541 w 234511"/>
                  <a:gd name="connsiteY670" fmla="*/ 274334 h 503535"/>
                  <a:gd name="connsiteX671" fmla="*/ 146016 w 234511"/>
                  <a:gd name="connsiteY671" fmla="*/ 274039 h 503535"/>
                  <a:gd name="connsiteX672" fmla="*/ 146459 w 234511"/>
                  <a:gd name="connsiteY672" fmla="*/ 273596 h 503535"/>
                  <a:gd name="connsiteX673" fmla="*/ 146459 w 234511"/>
                  <a:gd name="connsiteY673" fmla="*/ 272711 h 503535"/>
                  <a:gd name="connsiteX674" fmla="*/ 145426 w 234511"/>
                  <a:gd name="connsiteY674" fmla="*/ 264304 h 503535"/>
                  <a:gd name="connsiteX675" fmla="*/ 145426 w 234511"/>
                  <a:gd name="connsiteY675" fmla="*/ 262534 h 503535"/>
                  <a:gd name="connsiteX676" fmla="*/ 147934 w 234511"/>
                  <a:gd name="connsiteY676" fmla="*/ 258995 h 503535"/>
                  <a:gd name="connsiteX677" fmla="*/ 147639 w 234511"/>
                  <a:gd name="connsiteY677" fmla="*/ 255307 h 503535"/>
                  <a:gd name="connsiteX678" fmla="*/ 148229 w 234511"/>
                  <a:gd name="connsiteY678" fmla="*/ 250145 h 503535"/>
                  <a:gd name="connsiteX679" fmla="*/ 150884 w 234511"/>
                  <a:gd name="connsiteY679" fmla="*/ 246605 h 503535"/>
                  <a:gd name="connsiteX680" fmla="*/ 152801 w 234511"/>
                  <a:gd name="connsiteY680" fmla="*/ 244983 h 503535"/>
                  <a:gd name="connsiteX681" fmla="*/ 153391 w 234511"/>
                  <a:gd name="connsiteY681" fmla="*/ 242328 h 503535"/>
                  <a:gd name="connsiteX682" fmla="*/ 154276 w 234511"/>
                  <a:gd name="connsiteY682" fmla="*/ 241738 h 503535"/>
                  <a:gd name="connsiteX683" fmla="*/ 155898 w 234511"/>
                  <a:gd name="connsiteY683" fmla="*/ 241738 h 503535"/>
                  <a:gd name="connsiteX684" fmla="*/ 159290 w 234511"/>
                  <a:gd name="connsiteY684" fmla="*/ 243803 h 503535"/>
                  <a:gd name="connsiteX685" fmla="*/ 164895 w 234511"/>
                  <a:gd name="connsiteY685" fmla="*/ 243803 h 503535"/>
                  <a:gd name="connsiteX686" fmla="*/ 165928 w 234511"/>
                  <a:gd name="connsiteY686" fmla="*/ 243508 h 503535"/>
                  <a:gd name="connsiteX687" fmla="*/ 172860 w 234511"/>
                  <a:gd name="connsiteY687" fmla="*/ 241591 h 503535"/>
                  <a:gd name="connsiteX688" fmla="*/ 176990 w 234511"/>
                  <a:gd name="connsiteY688" fmla="*/ 241591 h 503535"/>
                  <a:gd name="connsiteX689" fmla="*/ 178022 w 234511"/>
                  <a:gd name="connsiteY689" fmla="*/ 240706 h 503535"/>
                  <a:gd name="connsiteX690" fmla="*/ 178759 w 234511"/>
                  <a:gd name="connsiteY690" fmla="*/ 239231 h 503535"/>
                  <a:gd name="connsiteX691" fmla="*/ 179644 w 234511"/>
                  <a:gd name="connsiteY691" fmla="*/ 234364 h 503535"/>
                  <a:gd name="connsiteX692" fmla="*/ 180087 w 234511"/>
                  <a:gd name="connsiteY692" fmla="*/ 233479 h 503535"/>
                  <a:gd name="connsiteX693" fmla="*/ 180972 w 234511"/>
                  <a:gd name="connsiteY693" fmla="*/ 232741 h 503535"/>
                  <a:gd name="connsiteX694" fmla="*/ 182447 w 234511"/>
                  <a:gd name="connsiteY694" fmla="*/ 232299 h 503535"/>
                  <a:gd name="connsiteX695" fmla="*/ 184216 w 234511"/>
                  <a:gd name="connsiteY695" fmla="*/ 232299 h 503535"/>
                  <a:gd name="connsiteX696" fmla="*/ 186429 w 234511"/>
                  <a:gd name="connsiteY696" fmla="*/ 233331 h 503535"/>
                  <a:gd name="connsiteX697" fmla="*/ 187904 w 234511"/>
                  <a:gd name="connsiteY697" fmla="*/ 233331 h 503535"/>
                  <a:gd name="connsiteX698" fmla="*/ 189526 w 234511"/>
                  <a:gd name="connsiteY698" fmla="*/ 233036 h 503535"/>
                  <a:gd name="connsiteX699" fmla="*/ 190854 w 234511"/>
                  <a:gd name="connsiteY699" fmla="*/ 232299 h 503535"/>
                  <a:gd name="connsiteX700" fmla="*/ 191739 w 234511"/>
                  <a:gd name="connsiteY700" fmla="*/ 231414 h 503535"/>
                  <a:gd name="connsiteX701" fmla="*/ 192181 w 234511"/>
                  <a:gd name="connsiteY701" fmla="*/ 230382 h 503535"/>
                  <a:gd name="connsiteX702" fmla="*/ 191739 w 234511"/>
                  <a:gd name="connsiteY702" fmla="*/ 228464 h 503535"/>
                  <a:gd name="connsiteX703" fmla="*/ 190706 w 234511"/>
                  <a:gd name="connsiteY703" fmla="*/ 225957 h 503535"/>
                  <a:gd name="connsiteX704" fmla="*/ 191001 w 234511"/>
                  <a:gd name="connsiteY704" fmla="*/ 225662 h 503535"/>
                  <a:gd name="connsiteX705" fmla="*/ 192918 w 234511"/>
                  <a:gd name="connsiteY705" fmla="*/ 226252 h 503535"/>
                  <a:gd name="connsiteX706" fmla="*/ 195721 w 234511"/>
                  <a:gd name="connsiteY706" fmla="*/ 226842 h 503535"/>
                  <a:gd name="connsiteX707" fmla="*/ 197786 w 234511"/>
                  <a:gd name="connsiteY707" fmla="*/ 226842 h 503535"/>
                  <a:gd name="connsiteX708" fmla="*/ 199113 w 234511"/>
                  <a:gd name="connsiteY708" fmla="*/ 226252 h 503535"/>
                  <a:gd name="connsiteX709" fmla="*/ 200441 w 234511"/>
                  <a:gd name="connsiteY709" fmla="*/ 225072 h 503535"/>
                  <a:gd name="connsiteX710" fmla="*/ 202210 w 234511"/>
                  <a:gd name="connsiteY710" fmla="*/ 224039 h 503535"/>
                  <a:gd name="connsiteX711" fmla="*/ 203833 w 234511"/>
                  <a:gd name="connsiteY711" fmla="*/ 224334 h 503535"/>
                  <a:gd name="connsiteX712" fmla="*/ 205160 w 234511"/>
                  <a:gd name="connsiteY712" fmla="*/ 225367 h 503535"/>
                  <a:gd name="connsiteX713" fmla="*/ 208258 w 234511"/>
                  <a:gd name="connsiteY713" fmla="*/ 227137 h 503535"/>
                  <a:gd name="connsiteX714" fmla="*/ 208258 w 234511"/>
                  <a:gd name="connsiteY714" fmla="*/ 225662 h 503535"/>
                  <a:gd name="connsiteX715" fmla="*/ 209880 w 234511"/>
                  <a:gd name="connsiteY715" fmla="*/ 219762 h 503535"/>
                  <a:gd name="connsiteX716" fmla="*/ 211650 w 234511"/>
                  <a:gd name="connsiteY716" fmla="*/ 215927 h 503535"/>
                  <a:gd name="connsiteX717" fmla="*/ 213715 w 234511"/>
                  <a:gd name="connsiteY717" fmla="*/ 214157 h 503535"/>
                  <a:gd name="connsiteX718" fmla="*/ 215780 w 234511"/>
                  <a:gd name="connsiteY718" fmla="*/ 213420 h 503535"/>
                  <a:gd name="connsiteX719" fmla="*/ 217992 w 234511"/>
                  <a:gd name="connsiteY719" fmla="*/ 213715 h 503535"/>
                  <a:gd name="connsiteX720" fmla="*/ 219910 w 234511"/>
                  <a:gd name="connsiteY720" fmla="*/ 213420 h 503535"/>
                  <a:gd name="connsiteX721" fmla="*/ 221385 w 234511"/>
                  <a:gd name="connsiteY721" fmla="*/ 212535 h 503535"/>
                  <a:gd name="connsiteX722" fmla="*/ 221385 w 234511"/>
                  <a:gd name="connsiteY722" fmla="*/ 211945 h 503535"/>
                  <a:gd name="connsiteX723" fmla="*/ 219467 w 234511"/>
                  <a:gd name="connsiteY723" fmla="*/ 211945 h 503535"/>
                  <a:gd name="connsiteX724" fmla="*/ 218729 w 234511"/>
                  <a:gd name="connsiteY724" fmla="*/ 210765 h 503535"/>
                  <a:gd name="connsiteX725" fmla="*/ 219025 w 234511"/>
                  <a:gd name="connsiteY725" fmla="*/ 208848 h 503535"/>
                  <a:gd name="connsiteX726" fmla="*/ 219762 w 234511"/>
                  <a:gd name="connsiteY726" fmla="*/ 207668 h 503535"/>
                  <a:gd name="connsiteX727" fmla="*/ 220942 w 234511"/>
                  <a:gd name="connsiteY727" fmla="*/ 207078 h 503535"/>
                  <a:gd name="connsiteX728" fmla="*/ 222122 w 234511"/>
                  <a:gd name="connsiteY728" fmla="*/ 205160 h 503535"/>
                  <a:gd name="connsiteX729" fmla="*/ 223302 w 234511"/>
                  <a:gd name="connsiteY729" fmla="*/ 201916 h 503535"/>
                  <a:gd name="connsiteX730" fmla="*/ 224629 w 234511"/>
                  <a:gd name="connsiteY730" fmla="*/ 200293 h 503535"/>
                  <a:gd name="connsiteX731" fmla="*/ 226252 w 234511"/>
                  <a:gd name="connsiteY731" fmla="*/ 200293 h 503535"/>
                  <a:gd name="connsiteX732" fmla="*/ 229054 w 234511"/>
                  <a:gd name="connsiteY732" fmla="*/ 198818 h 503535"/>
                  <a:gd name="connsiteX733" fmla="*/ 233036 w 234511"/>
                  <a:gd name="connsiteY733" fmla="*/ 196016 h 503535"/>
                  <a:gd name="connsiteX734" fmla="*/ 234511 w 234511"/>
                  <a:gd name="connsiteY734" fmla="*/ 193361 h 503535"/>
                  <a:gd name="connsiteX735" fmla="*/ 234511 w 234511"/>
                  <a:gd name="connsiteY735" fmla="*/ 192919 h 503535"/>
                  <a:gd name="connsiteX736" fmla="*/ 234216 w 234511"/>
                  <a:gd name="connsiteY736" fmla="*/ 189526 h 503535"/>
                  <a:gd name="connsiteX737" fmla="*/ 156930 w 234511"/>
                  <a:gd name="connsiteY737" fmla="*/ 474774 h 503535"/>
                  <a:gd name="connsiteX738" fmla="*/ 156341 w 234511"/>
                  <a:gd name="connsiteY738" fmla="*/ 475217 h 503535"/>
                  <a:gd name="connsiteX739" fmla="*/ 154718 w 234511"/>
                  <a:gd name="connsiteY739" fmla="*/ 477282 h 503535"/>
                  <a:gd name="connsiteX740" fmla="*/ 156636 w 234511"/>
                  <a:gd name="connsiteY740" fmla="*/ 476987 h 503535"/>
                  <a:gd name="connsiteX741" fmla="*/ 158258 w 234511"/>
                  <a:gd name="connsiteY741" fmla="*/ 478609 h 503535"/>
                  <a:gd name="connsiteX742" fmla="*/ 159143 w 234511"/>
                  <a:gd name="connsiteY742" fmla="*/ 481117 h 503535"/>
                  <a:gd name="connsiteX743" fmla="*/ 159586 w 234511"/>
                  <a:gd name="connsiteY743" fmla="*/ 481117 h 503535"/>
                  <a:gd name="connsiteX744" fmla="*/ 159880 w 234511"/>
                  <a:gd name="connsiteY744" fmla="*/ 480822 h 503535"/>
                  <a:gd name="connsiteX745" fmla="*/ 160175 w 234511"/>
                  <a:gd name="connsiteY745" fmla="*/ 480084 h 503535"/>
                  <a:gd name="connsiteX746" fmla="*/ 157963 w 234511"/>
                  <a:gd name="connsiteY746" fmla="*/ 475512 h 503535"/>
                  <a:gd name="connsiteX747" fmla="*/ 156783 w 234511"/>
                  <a:gd name="connsiteY747" fmla="*/ 474774 h 503535"/>
                  <a:gd name="connsiteX748" fmla="*/ 166960 w 234511"/>
                  <a:gd name="connsiteY748" fmla="*/ 454716 h 503535"/>
                  <a:gd name="connsiteX749" fmla="*/ 166222 w 234511"/>
                  <a:gd name="connsiteY749" fmla="*/ 453093 h 503535"/>
                  <a:gd name="connsiteX750" fmla="*/ 162388 w 234511"/>
                  <a:gd name="connsiteY750" fmla="*/ 453388 h 503535"/>
                  <a:gd name="connsiteX751" fmla="*/ 162978 w 234511"/>
                  <a:gd name="connsiteY751" fmla="*/ 455453 h 503535"/>
                  <a:gd name="connsiteX752" fmla="*/ 162978 w 234511"/>
                  <a:gd name="connsiteY752" fmla="*/ 456338 h 503535"/>
                  <a:gd name="connsiteX753" fmla="*/ 163863 w 234511"/>
                  <a:gd name="connsiteY753" fmla="*/ 459435 h 503535"/>
                  <a:gd name="connsiteX754" fmla="*/ 164600 w 234511"/>
                  <a:gd name="connsiteY754" fmla="*/ 459435 h 503535"/>
                  <a:gd name="connsiteX755" fmla="*/ 166222 w 234511"/>
                  <a:gd name="connsiteY755" fmla="*/ 460173 h 503535"/>
                  <a:gd name="connsiteX756" fmla="*/ 166813 w 234511"/>
                  <a:gd name="connsiteY756" fmla="*/ 454716 h 503535"/>
                  <a:gd name="connsiteX757" fmla="*/ 41593 w 234511"/>
                  <a:gd name="connsiteY757" fmla="*/ 252948 h 503535"/>
                  <a:gd name="connsiteX758" fmla="*/ 43215 w 234511"/>
                  <a:gd name="connsiteY758" fmla="*/ 253685 h 503535"/>
                  <a:gd name="connsiteX759" fmla="*/ 45427 w 234511"/>
                  <a:gd name="connsiteY759" fmla="*/ 252800 h 503535"/>
                  <a:gd name="connsiteX760" fmla="*/ 46312 w 234511"/>
                  <a:gd name="connsiteY760" fmla="*/ 251915 h 503535"/>
                  <a:gd name="connsiteX761" fmla="*/ 46607 w 234511"/>
                  <a:gd name="connsiteY761" fmla="*/ 250735 h 503535"/>
                  <a:gd name="connsiteX762" fmla="*/ 46607 w 234511"/>
                  <a:gd name="connsiteY762" fmla="*/ 250145 h 503535"/>
                  <a:gd name="connsiteX763" fmla="*/ 44690 w 234511"/>
                  <a:gd name="connsiteY763" fmla="*/ 248670 h 503535"/>
                  <a:gd name="connsiteX764" fmla="*/ 43510 w 234511"/>
                  <a:gd name="connsiteY764" fmla="*/ 248670 h 503535"/>
                  <a:gd name="connsiteX765" fmla="*/ 40560 w 234511"/>
                  <a:gd name="connsiteY765" fmla="*/ 246605 h 503535"/>
                  <a:gd name="connsiteX766" fmla="*/ 39822 w 234511"/>
                  <a:gd name="connsiteY766" fmla="*/ 247048 h 503535"/>
                  <a:gd name="connsiteX767" fmla="*/ 38643 w 234511"/>
                  <a:gd name="connsiteY767" fmla="*/ 248375 h 503535"/>
                  <a:gd name="connsiteX768" fmla="*/ 39085 w 234511"/>
                  <a:gd name="connsiteY768" fmla="*/ 249408 h 503535"/>
                  <a:gd name="connsiteX769" fmla="*/ 40855 w 234511"/>
                  <a:gd name="connsiteY769" fmla="*/ 250588 h 503535"/>
                  <a:gd name="connsiteX770" fmla="*/ 41445 w 234511"/>
                  <a:gd name="connsiteY770" fmla="*/ 253095 h 503535"/>
                  <a:gd name="connsiteX771" fmla="*/ 164895 w 234511"/>
                  <a:gd name="connsiteY771" fmla="*/ 474774 h 503535"/>
                  <a:gd name="connsiteX772" fmla="*/ 165485 w 234511"/>
                  <a:gd name="connsiteY772" fmla="*/ 475217 h 503535"/>
                  <a:gd name="connsiteX773" fmla="*/ 166665 w 234511"/>
                  <a:gd name="connsiteY773" fmla="*/ 475217 h 503535"/>
                  <a:gd name="connsiteX774" fmla="*/ 166222 w 234511"/>
                  <a:gd name="connsiteY774" fmla="*/ 471972 h 503535"/>
                  <a:gd name="connsiteX775" fmla="*/ 164895 w 234511"/>
                  <a:gd name="connsiteY775" fmla="*/ 474774 h 503535"/>
                  <a:gd name="connsiteX776" fmla="*/ 159733 w 234511"/>
                  <a:gd name="connsiteY776" fmla="*/ 454273 h 503535"/>
                  <a:gd name="connsiteX777" fmla="*/ 158701 w 234511"/>
                  <a:gd name="connsiteY777" fmla="*/ 457223 h 503535"/>
                  <a:gd name="connsiteX778" fmla="*/ 157668 w 234511"/>
                  <a:gd name="connsiteY778" fmla="*/ 459288 h 503535"/>
                  <a:gd name="connsiteX779" fmla="*/ 157373 w 234511"/>
                  <a:gd name="connsiteY779" fmla="*/ 461795 h 503535"/>
                  <a:gd name="connsiteX780" fmla="*/ 157963 w 234511"/>
                  <a:gd name="connsiteY780" fmla="*/ 462238 h 503535"/>
                  <a:gd name="connsiteX781" fmla="*/ 158111 w 234511"/>
                  <a:gd name="connsiteY781" fmla="*/ 462238 h 503535"/>
                  <a:gd name="connsiteX782" fmla="*/ 158111 w 234511"/>
                  <a:gd name="connsiteY782" fmla="*/ 461648 h 503535"/>
                  <a:gd name="connsiteX783" fmla="*/ 159290 w 234511"/>
                  <a:gd name="connsiteY783" fmla="*/ 460468 h 503535"/>
                  <a:gd name="connsiteX784" fmla="*/ 159880 w 234511"/>
                  <a:gd name="connsiteY784" fmla="*/ 458550 h 503535"/>
                  <a:gd name="connsiteX785" fmla="*/ 160471 w 234511"/>
                  <a:gd name="connsiteY785" fmla="*/ 455158 h 503535"/>
                  <a:gd name="connsiteX786" fmla="*/ 160471 w 234511"/>
                  <a:gd name="connsiteY786" fmla="*/ 453536 h 503535"/>
                  <a:gd name="connsiteX787" fmla="*/ 159733 w 234511"/>
                  <a:gd name="connsiteY787" fmla="*/ 454126 h 503535"/>
                  <a:gd name="connsiteX788" fmla="*/ 160765 w 234511"/>
                  <a:gd name="connsiteY788" fmla="*/ 418875 h 503535"/>
                  <a:gd name="connsiteX789" fmla="*/ 160323 w 234511"/>
                  <a:gd name="connsiteY789" fmla="*/ 417548 h 503535"/>
                  <a:gd name="connsiteX790" fmla="*/ 159586 w 234511"/>
                  <a:gd name="connsiteY790" fmla="*/ 416515 h 503535"/>
                  <a:gd name="connsiteX791" fmla="*/ 159586 w 234511"/>
                  <a:gd name="connsiteY791" fmla="*/ 416220 h 503535"/>
                  <a:gd name="connsiteX792" fmla="*/ 159290 w 234511"/>
                  <a:gd name="connsiteY792" fmla="*/ 416515 h 503535"/>
                  <a:gd name="connsiteX793" fmla="*/ 159290 w 234511"/>
                  <a:gd name="connsiteY793" fmla="*/ 421088 h 503535"/>
                  <a:gd name="connsiteX794" fmla="*/ 160765 w 234511"/>
                  <a:gd name="connsiteY794" fmla="*/ 423152 h 503535"/>
                  <a:gd name="connsiteX795" fmla="*/ 160765 w 234511"/>
                  <a:gd name="connsiteY795" fmla="*/ 418875 h 503535"/>
                  <a:gd name="connsiteX796" fmla="*/ 165043 w 234511"/>
                  <a:gd name="connsiteY796" fmla="*/ 450438 h 503535"/>
                  <a:gd name="connsiteX797" fmla="*/ 166075 w 234511"/>
                  <a:gd name="connsiteY797" fmla="*/ 450438 h 503535"/>
                  <a:gd name="connsiteX798" fmla="*/ 167697 w 234511"/>
                  <a:gd name="connsiteY798" fmla="*/ 449701 h 503535"/>
                  <a:gd name="connsiteX799" fmla="*/ 168582 w 234511"/>
                  <a:gd name="connsiteY799" fmla="*/ 448816 h 503535"/>
                  <a:gd name="connsiteX800" fmla="*/ 166370 w 234511"/>
                  <a:gd name="connsiteY800" fmla="*/ 447488 h 503535"/>
                  <a:gd name="connsiteX801" fmla="*/ 164895 w 234511"/>
                  <a:gd name="connsiteY801" fmla="*/ 445424 h 503535"/>
                  <a:gd name="connsiteX802" fmla="*/ 164600 w 234511"/>
                  <a:gd name="connsiteY802" fmla="*/ 446014 h 503535"/>
                  <a:gd name="connsiteX803" fmla="*/ 165190 w 234511"/>
                  <a:gd name="connsiteY803" fmla="*/ 450291 h 503535"/>
                  <a:gd name="connsiteX804" fmla="*/ 164600 w 234511"/>
                  <a:gd name="connsiteY804" fmla="*/ 435247 h 503535"/>
                  <a:gd name="connsiteX805" fmla="*/ 164895 w 234511"/>
                  <a:gd name="connsiteY805" fmla="*/ 432739 h 503535"/>
                  <a:gd name="connsiteX806" fmla="*/ 164010 w 234511"/>
                  <a:gd name="connsiteY806" fmla="*/ 432739 h 503535"/>
                  <a:gd name="connsiteX807" fmla="*/ 163420 w 234511"/>
                  <a:gd name="connsiteY807" fmla="*/ 432002 h 503535"/>
                  <a:gd name="connsiteX808" fmla="*/ 162978 w 234511"/>
                  <a:gd name="connsiteY808" fmla="*/ 430674 h 503535"/>
                  <a:gd name="connsiteX809" fmla="*/ 160765 w 234511"/>
                  <a:gd name="connsiteY809" fmla="*/ 429790 h 503535"/>
                  <a:gd name="connsiteX810" fmla="*/ 160471 w 234511"/>
                  <a:gd name="connsiteY810" fmla="*/ 431560 h 503535"/>
                  <a:gd name="connsiteX811" fmla="*/ 161208 w 234511"/>
                  <a:gd name="connsiteY811" fmla="*/ 434214 h 503535"/>
                  <a:gd name="connsiteX812" fmla="*/ 160765 w 234511"/>
                  <a:gd name="connsiteY812" fmla="*/ 438787 h 503535"/>
                  <a:gd name="connsiteX813" fmla="*/ 161355 w 234511"/>
                  <a:gd name="connsiteY813" fmla="*/ 438787 h 503535"/>
                  <a:gd name="connsiteX814" fmla="*/ 162535 w 234511"/>
                  <a:gd name="connsiteY814" fmla="*/ 438344 h 503535"/>
                  <a:gd name="connsiteX815" fmla="*/ 164600 w 234511"/>
                  <a:gd name="connsiteY815" fmla="*/ 435247 h 50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Lst>
                <a:rect l="l" t="t" r="r" b="b"/>
                <a:pathLst>
                  <a:path w="234511" h="503535">
                    <a:moveTo>
                      <a:pt x="154718" y="455896"/>
                    </a:moveTo>
                    <a:lnTo>
                      <a:pt x="154718" y="454863"/>
                    </a:lnTo>
                    <a:lnTo>
                      <a:pt x="154276" y="454273"/>
                    </a:lnTo>
                    <a:lnTo>
                      <a:pt x="152948" y="451618"/>
                    </a:lnTo>
                    <a:lnTo>
                      <a:pt x="153243" y="455896"/>
                    </a:lnTo>
                    <a:lnTo>
                      <a:pt x="154866" y="457518"/>
                    </a:lnTo>
                    <a:lnTo>
                      <a:pt x="154866" y="456043"/>
                    </a:lnTo>
                    <a:close/>
                    <a:moveTo>
                      <a:pt x="155751" y="440409"/>
                    </a:moveTo>
                    <a:lnTo>
                      <a:pt x="155308" y="440114"/>
                    </a:lnTo>
                    <a:lnTo>
                      <a:pt x="154128" y="440114"/>
                    </a:lnTo>
                    <a:lnTo>
                      <a:pt x="153538" y="441589"/>
                    </a:lnTo>
                    <a:lnTo>
                      <a:pt x="154571" y="443359"/>
                    </a:lnTo>
                    <a:lnTo>
                      <a:pt x="155456" y="443801"/>
                    </a:lnTo>
                    <a:lnTo>
                      <a:pt x="156193" y="443801"/>
                    </a:lnTo>
                    <a:lnTo>
                      <a:pt x="155751" y="442621"/>
                    </a:lnTo>
                    <a:lnTo>
                      <a:pt x="155751" y="440262"/>
                    </a:lnTo>
                    <a:close/>
                    <a:moveTo>
                      <a:pt x="154276" y="437459"/>
                    </a:moveTo>
                    <a:lnTo>
                      <a:pt x="152358" y="437459"/>
                    </a:lnTo>
                    <a:lnTo>
                      <a:pt x="151031" y="438639"/>
                    </a:lnTo>
                    <a:lnTo>
                      <a:pt x="151326" y="439229"/>
                    </a:lnTo>
                    <a:lnTo>
                      <a:pt x="152654" y="440409"/>
                    </a:lnTo>
                    <a:lnTo>
                      <a:pt x="154128" y="438492"/>
                    </a:lnTo>
                    <a:lnTo>
                      <a:pt x="154128" y="437607"/>
                    </a:lnTo>
                    <a:close/>
                    <a:moveTo>
                      <a:pt x="142181" y="330381"/>
                    </a:moveTo>
                    <a:lnTo>
                      <a:pt x="142181" y="329495"/>
                    </a:lnTo>
                    <a:lnTo>
                      <a:pt x="141592" y="328758"/>
                    </a:lnTo>
                    <a:lnTo>
                      <a:pt x="140559" y="328316"/>
                    </a:lnTo>
                    <a:lnTo>
                      <a:pt x="139822" y="328316"/>
                    </a:lnTo>
                    <a:lnTo>
                      <a:pt x="138642" y="329495"/>
                    </a:lnTo>
                    <a:lnTo>
                      <a:pt x="138937" y="333625"/>
                    </a:lnTo>
                    <a:lnTo>
                      <a:pt x="140412" y="335395"/>
                    </a:lnTo>
                    <a:lnTo>
                      <a:pt x="141444" y="335100"/>
                    </a:lnTo>
                    <a:lnTo>
                      <a:pt x="141887" y="331265"/>
                    </a:lnTo>
                    <a:lnTo>
                      <a:pt x="142181" y="330381"/>
                    </a:lnTo>
                    <a:close/>
                    <a:moveTo>
                      <a:pt x="20944" y="233331"/>
                    </a:moveTo>
                    <a:lnTo>
                      <a:pt x="19764" y="232299"/>
                    </a:lnTo>
                    <a:lnTo>
                      <a:pt x="19764" y="234659"/>
                    </a:lnTo>
                    <a:lnTo>
                      <a:pt x="21386" y="238199"/>
                    </a:lnTo>
                    <a:lnTo>
                      <a:pt x="22714" y="239231"/>
                    </a:lnTo>
                    <a:lnTo>
                      <a:pt x="22419" y="236724"/>
                    </a:lnTo>
                    <a:lnTo>
                      <a:pt x="21091" y="233479"/>
                    </a:lnTo>
                    <a:close/>
                    <a:moveTo>
                      <a:pt x="156341" y="501028"/>
                    </a:moveTo>
                    <a:lnTo>
                      <a:pt x="155751" y="503535"/>
                    </a:lnTo>
                    <a:lnTo>
                      <a:pt x="156193" y="503535"/>
                    </a:lnTo>
                    <a:lnTo>
                      <a:pt x="157521" y="502060"/>
                    </a:lnTo>
                    <a:lnTo>
                      <a:pt x="158848" y="501470"/>
                    </a:lnTo>
                    <a:lnTo>
                      <a:pt x="160175" y="499996"/>
                    </a:lnTo>
                    <a:lnTo>
                      <a:pt x="160175" y="498816"/>
                    </a:lnTo>
                    <a:lnTo>
                      <a:pt x="158553" y="498816"/>
                    </a:lnTo>
                    <a:lnTo>
                      <a:pt x="156488" y="500880"/>
                    </a:lnTo>
                    <a:close/>
                    <a:moveTo>
                      <a:pt x="38200" y="264599"/>
                    </a:moveTo>
                    <a:lnTo>
                      <a:pt x="34808" y="265189"/>
                    </a:lnTo>
                    <a:lnTo>
                      <a:pt x="37020" y="268139"/>
                    </a:lnTo>
                    <a:lnTo>
                      <a:pt x="39675" y="270352"/>
                    </a:lnTo>
                    <a:lnTo>
                      <a:pt x="40118" y="270056"/>
                    </a:lnTo>
                    <a:lnTo>
                      <a:pt x="40855" y="269172"/>
                    </a:lnTo>
                    <a:lnTo>
                      <a:pt x="41593" y="266664"/>
                    </a:lnTo>
                    <a:lnTo>
                      <a:pt x="41593" y="265189"/>
                    </a:lnTo>
                    <a:lnTo>
                      <a:pt x="38200" y="264599"/>
                    </a:lnTo>
                    <a:close/>
                    <a:moveTo>
                      <a:pt x="62389" y="337903"/>
                    </a:moveTo>
                    <a:lnTo>
                      <a:pt x="61061" y="339967"/>
                    </a:lnTo>
                    <a:lnTo>
                      <a:pt x="58259" y="342180"/>
                    </a:lnTo>
                    <a:lnTo>
                      <a:pt x="58849" y="346015"/>
                    </a:lnTo>
                    <a:lnTo>
                      <a:pt x="60472" y="343360"/>
                    </a:lnTo>
                    <a:lnTo>
                      <a:pt x="62831" y="341442"/>
                    </a:lnTo>
                    <a:lnTo>
                      <a:pt x="64159" y="338198"/>
                    </a:lnTo>
                    <a:lnTo>
                      <a:pt x="63716" y="336428"/>
                    </a:lnTo>
                    <a:lnTo>
                      <a:pt x="62241" y="337903"/>
                    </a:lnTo>
                    <a:close/>
                    <a:moveTo>
                      <a:pt x="67256" y="346752"/>
                    </a:moveTo>
                    <a:lnTo>
                      <a:pt x="67551" y="347047"/>
                    </a:lnTo>
                    <a:lnTo>
                      <a:pt x="68583" y="347489"/>
                    </a:lnTo>
                    <a:lnTo>
                      <a:pt x="69173" y="346752"/>
                    </a:lnTo>
                    <a:lnTo>
                      <a:pt x="70058" y="344835"/>
                    </a:lnTo>
                    <a:lnTo>
                      <a:pt x="69764" y="343802"/>
                    </a:lnTo>
                    <a:lnTo>
                      <a:pt x="67256" y="346752"/>
                    </a:lnTo>
                    <a:close/>
                    <a:moveTo>
                      <a:pt x="34808" y="237608"/>
                    </a:moveTo>
                    <a:lnTo>
                      <a:pt x="32743" y="235986"/>
                    </a:lnTo>
                    <a:lnTo>
                      <a:pt x="32743" y="237903"/>
                    </a:lnTo>
                    <a:lnTo>
                      <a:pt x="33628" y="239821"/>
                    </a:lnTo>
                    <a:lnTo>
                      <a:pt x="35398" y="241148"/>
                    </a:lnTo>
                    <a:lnTo>
                      <a:pt x="34808" y="237461"/>
                    </a:lnTo>
                    <a:close/>
                    <a:moveTo>
                      <a:pt x="234363" y="188494"/>
                    </a:moveTo>
                    <a:lnTo>
                      <a:pt x="234363" y="187314"/>
                    </a:lnTo>
                    <a:lnTo>
                      <a:pt x="233036" y="187019"/>
                    </a:lnTo>
                    <a:lnTo>
                      <a:pt x="231414" y="187609"/>
                    </a:lnTo>
                    <a:lnTo>
                      <a:pt x="226546" y="189821"/>
                    </a:lnTo>
                    <a:lnTo>
                      <a:pt x="222417" y="193951"/>
                    </a:lnTo>
                    <a:lnTo>
                      <a:pt x="220499" y="194836"/>
                    </a:lnTo>
                    <a:lnTo>
                      <a:pt x="218582" y="195279"/>
                    </a:lnTo>
                    <a:lnTo>
                      <a:pt x="216369" y="194541"/>
                    </a:lnTo>
                    <a:lnTo>
                      <a:pt x="213862" y="194099"/>
                    </a:lnTo>
                    <a:lnTo>
                      <a:pt x="210323" y="195131"/>
                    </a:lnTo>
                    <a:lnTo>
                      <a:pt x="208552" y="194688"/>
                    </a:lnTo>
                    <a:lnTo>
                      <a:pt x="207815" y="193804"/>
                    </a:lnTo>
                    <a:lnTo>
                      <a:pt x="207078" y="192476"/>
                    </a:lnTo>
                    <a:lnTo>
                      <a:pt x="207520" y="190854"/>
                    </a:lnTo>
                    <a:lnTo>
                      <a:pt x="207225" y="189674"/>
                    </a:lnTo>
                    <a:lnTo>
                      <a:pt x="205750" y="189084"/>
                    </a:lnTo>
                    <a:lnTo>
                      <a:pt x="204128" y="188641"/>
                    </a:lnTo>
                    <a:lnTo>
                      <a:pt x="203095" y="187019"/>
                    </a:lnTo>
                    <a:lnTo>
                      <a:pt x="202653" y="185397"/>
                    </a:lnTo>
                    <a:lnTo>
                      <a:pt x="203095" y="183184"/>
                    </a:lnTo>
                    <a:lnTo>
                      <a:pt x="203095" y="180824"/>
                    </a:lnTo>
                    <a:lnTo>
                      <a:pt x="202506" y="179792"/>
                    </a:lnTo>
                    <a:lnTo>
                      <a:pt x="200146" y="179202"/>
                    </a:lnTo>
                    <a:lnTo>
                      <a:pt x="194099" y="178169"/>
                    </a:lnTo>
                    <a:lnTo>
                      <a:pt x="188789" y="177580"/>
                    </a:lnTo>
                    <a:lnTo>
                      <a:pt x="186576" y="177874"/>
                    </a:lnTo>
                    <a:lnTo>
                      <a:pt x="184807" y="177580"/>
                    </a:lnTo>
                    <a:lnTo>
                      <a:pt x="183774" y="177137"/>
                    </a:lnTo>
                    <a:lnTo>
                      <a:pt x="183332" y="176400"/>
                    </a:lnTo>
                    <a:lnTo>
                      <a:pt x="183332" y="175367"/>
                    </a:lnTo>
                    <a:lnTo>
                      <a:pt x="184216" y="172860"/>
                    </a:lnTo>
                    <a:lnTo>
                      <a:pt x="185249" y="170500"/>
                    </a:lnTo>
                    <a:lnTo>
                      <a:pt x="187757" y="166960"/>
                    </a:lnTo>
                    <a:lnTo>
                      <a:pt x="187757" y="161798"/>
                    </a:lnTo>
                    <a:lnTo>
                      <a:pt x="188936" y="158111"/>
                    </a:lnTo>
                    <a:lnTo>
                      <a:pt x="191001" y="155308"/>
                    </a:lnTo>
                    <a:lnTo>
                      <a:pt x="192033" y="154423"/>
                    </a:lnTo>
                    <a:lnTo>
                      <a:pt x="191739" y="153243"/>
                    </a:lnTo>
                    <a:lnTo>
                      <a:pt x="190854" y="152063"/>
                    </a:lnTo>
                    <a:lnTo>
                      <a:pt x="189674" y="151474"/>
                    </a:lnTo>
                    <a:lnTo>
                      <a:pt x="187609" y="150736"/>
                    </a:lnTo>
                    <a:lnTo>
                      <a:pt x="184512" y="150736"/>
                    </a:lnTo>
                    <a:lnTo>
                      <a:pt x="180234" y="149851"/>
                    </a:lnTo>
                    <a:lnTo>
                      <a:pt x="175220" y="148229"/>
                    </a:lnTo>
                    <a:lnTo>
                      <a:pt x="175809" y="144984"/>
                    </a:lnTo>
                    <a:lnTo>
                      <a:pt x="175809" y="142919"/>
                    </a:lnTo>
                    <a:lnTo>
                      <a:pt x="175072" y="141297"/>
                    </a:lnTo>
                    <a:lnTo>
                      <a:pt x="174040" y="140117"/>
                    </a:lnTo>
                    <a:lnTo>
                      <a:pt x="173450" y="139084"/>
                    </a:lnTo>
                    <a:lnTo>
                      <a:pt x="174335" y="136282"/>
                    </a:lnTo>
                    <a:lnTo>
                      <a:pt x="173155" y="133185"/>
                    </a:lnTo>
                    <a:lnTo>
                      <a:pt x="171827" y="132005"/>
                    </a:lnTo>
                    <a:lnTo>
                      <a:pt x="170352" y="130382"/>
                    </a:lnTo>
                    <a:lnTo>
                      <a:pt x="170352" y="128612"/>
                    </a:lnTo>
                    <a:lnTo>
                      <a:pt x="170942" y="126990"/>
                    </a:lnTo>
                    <a:lnTo>
                      <a:pt x="174335" y="123450"/>
                    </a:lnTo>
                    <a:lnTo>
                      <a:pt x="174335" y="122565"/>
                    </a:lnTo>
                    <a:lnTo>
                      <a:pt x="172565" y="122565"/>
                    </a:lnTo>
                    <a:lnTo>
                      <a:pt x="167845" y="124040"/>
                    </a:lnTo>
                    <a:lnTo>
                      <a:pt x="167403" y="123303"/>
                    </a:lnTo>
                    <a:lnTo>
                      <a:pt x="165780" y="122860"/>
                    </a:lnTo>
                    <a:lnTo>
                      <a:pt x="158258" y="122860"/>
                    </a:lnTo>
                    <a:lnTo>
                      <a:pt x="153096" y="124188"/>
                    </a:lnTo>
                    <a:lnTo>
                      <a:pt x="148376" y="126400"/>
                    </a:lnTo>
                    <a:lnTo>
                      <a:pt x="146164" y="127875"/>
                    </a:lnTo>
                    <a:lnTo>
                      <a:pt x="144394" y="128760"/>
                    </a:lnTo>
                    <a:lnTo>
                      <a:pt x="142919" y="129055"/>
                    </a:lnTo>
                    <a:lnTo>
                      <a:pt x="141149" y="128465"/>
                    </a:lnTo>
                    <a:lnTo>
                      <a:pt x="141149" y="126400"/>
                    </a:lnTo>
                    <a:lnTo>
                      <a:pt x="144394" y="122418"/>
                    </a:lnTo>
                    <a:lnTo>
                      <a:pt x="144837" y="119763"/>
                    </a:lnTo>
                    <a:lnTo>
                      <a:pt x="143804" y="117403"/>
                    </a:lnTo>
                    <a:lnTo>
                      <a:pt x="143804" y="115486"/>
                    </a:lnTo>
                    <a:lnTo>
                      <a:pt x="142624" y="114306"/>
                    </a:lnTo>
                    <a:lnTo>
                      <a:pt x="141002" y="113716"/>
                    </a:lnTo>
                    <a:lnTo>
                      <a:pt x="140117" y="112388"/>
                    </a:lnTo>
                    <a:lnTo>
                      <a:pt x="140117" y="108554"/>
                    </a:lnTo>
                    <a:lnTo>
                      <a:pt x="141444" y="104571"/>
                    </a:lnTo>
                    <a:lnTo>
                      <a:pt x="143656" y="103392"/>
                    </a:lnTo>
                    <a:lnTo>
                      <a:pt x="144984" y="102801"/>
                    </a:lnTo>
                    <a:lnTo>
                      <a:pt x="145279" y="102064"/>
                    </a:lnTo>
                    <a:lnTo>
                      <a:pt x="144541" y="99262"/>
                    </a:lnTo>
                    <a:lnTo>
                      <a:pt x="144541" y="97492"/>
                    </a:lnTo>
                    <a:lnTo>
                      <a:pt x="146016" y="94099"/>
                    </a:lnTo>
                    <a:lnTo>
                      <a:pt x="147344" y="91445"/>
                    </a:lnTo>
                    <a:lnTo>
                      <a:pt x="149851" y="91887"/>
                    </a:lnTo>
                    <a:lnTo>
                      <a:pt x="151031" y="91297"/>
                    </a:lnTo>
                    <a:lnTo>
                      <a:pt x="152358" y="90412"/>
                    </a:lnTo>
                    <a:lnTo>
                      <a:pt x="153686" y="88790"/>
                    </a:lnTo>
                    <a:lnTo>
                      <a:pt x="154571" y="86872"/>
                    </a:lnTo>
                    <a:lnTo>
                      <a:pt x="155751" y="82595"/>
                    </a:lnTo>
                    <a:lnTo>
                      <a:pt x="156488" y="82005"/>
                    </a:lnTo>
                    <a:lnTo>
                      <a:pt x="159733" y="82743"/>
                    </a:lnTo>
                    <a:lnTo>
                      <a:pt x="160765" y="82300"/>
                    </a:lnTo>
                    <a:lnTo>
                      <a:pt x="162535" y="79793"/>
                    </a:lnTo>
                    <a:lnTo>
                      <a:pt x="164158" y="76695"/>
                    </a:lnTo>
                    <a:lnTo>
                      <a:pt x="166518" y="75811"/>
                    </a:lnTo>
                    <a:lnTo>
                      <a:pt x="168288" y="75811"/>
                    </a:lnTo>
                    <a:lnTo>
                      <a:pt x="169025" y="74631"/>
                    </a:lnTo>
                    <a:lnTo>
                      <a:pt x="169025" y="73156"/>
                    </a:lnTo>
                    <a:lnTo>
                      <a:pt x="167255" y="70796"/>
                    </a:lnTo>
                    <a:lnTo>
                      <a:pt x="166518" y="68878"/>
                    </a:lnTo>
                    <a:lnTo>
                      <a:pt x="166518" y="67698"/>
                    </a:lnTo>
                    <a:lnTo>
                      <a:pt x="169172" y="66961"/>
                    </a:lnTo>
                    <a:lnTo>
                      <a:pt x="169763" y="65634"/>
                    </a:lnTo>
                    <a:lnTo>
                      <a:pt x="169467" y="62536"/>
                    </a:lnTo>
                    <a:lnTo>
                      <a:pt x="170500" y="58849"/>
                    </a:lnTo>
                    <a:lnTo>
                      <a:pt x="171090" y="54572"/>
                    </a:lnTo>
                    <a:lnTo>
                      <a:pt x="171090" y="46312"/>
                    </a:lnTo>
                    <a:lnTo>
                      <a:pt x="170647" y="41593"/>
                    </a:lnTo>
                    <a:lnTo>
                      <a:pt x="169615" y="37463"/>
                    </a:lnTo>
                    <a:lnTo>
                      <a:pt x="169615" y="30973"/>
                    </a:lnTo>
                    <a:lnTo>
                      <a:pt x="169025" y="26696"/>
                    </a:lnTo>
                    <a:lnTo>
                      <a:pt x="167697" y="25959"/>
                    </a:lnTo>
                    <a:lnTo>
                      <a:pt x="165190" y="24631"/>
                    </a:lnTo>
                    <a:lnTo>
                      <a:pt x="163863" y="24336"/>
                    </a:lnTo>
                    <a:lnTo>
                      <a:pt x="162683" y="24779"/>
                    </a:lnTo>
                    <a:lnTo>
                      <a:pt x="162240" y="26253"/>
                    </a:lnTo>
                    <a:lnTo>
                      <a:pt x="161208" y="27581"/>
                    </a:lnTo>
                    <a:lnTo>
                      <a:pt x="159880" y="27286"/>
                    </a:lnTo>
                    <a:lnTo>
                      <a:pt x="159290" y="25959"/>
                    </a:lnTo>
                    <a:lnTo>
                      <a:pt x="158405" y="24189"/>
                    </a:lnTo>
                    <a:lnTo>
                      <a:pt x="155456" y="15634"/>
                    </a:lnTo>
                    <a:lnTo>
                      <a:pt x="155161" y="13127"/>
                    </a:lnTo>
                    <a:lnTo>
                      <a:pt x="154718" y="10619"/>
                    </a:lnTo>
                    <a:lnTo>
                      <a:pt x="153686" y="9439"/>
                    </a:lnTo>
                    <a:lnTo>
                      <a:pt x="152654" y="8702"/>
                    </a:lnTo>
                    <a:lnTo>
                      <a:pt x="150294" y="5752"/>
                    </a:lnTo>
                    <a:lnTo>
                      <a:pt x="149113" y="4572"/>
                    </a:lnTo>
                    <a:lnTo>
                      <a:pt x="146016" y="4572"/>
                    </a:lnTo>
                    <a:lnTo>
                      <a:pt x="144984" y="3097"/>
                    </a:lnTo>
                    <a:lnTo>
                      <a:pt x="144099" y="1327"/>
                    </a:lnTo>
                    <a:lnTo>
                      <a:pt x="143214" y="442"/>
                    </a:lnTo>
                    <a:lnTo>
                      <a:pt x="141592" y="0"/>
                    </a:lnTo>
                    <a:lnTo>
                      <a:pt x="139969" y="0"/>
                    </a:lnTo>
                    <a:lnTo>
                      <a:pt x="139084" y="1770"/>
                    </a:lnTo>
                    <a:lnTo>
                      <a:pt x="138494" y="2655"/>
                    </a:lnTo>
                    <a:lnTo>
                      <a:pt x="137314" y="4720"/>
                    </a:lnTo>
                    <a:lnTo>
                      <a:pt x="135397" y="7522"/>
                    </a:lnTo>
                    <a:lnTo>
                      <a:pt x="134512" y="8555"/>
                    </a:lnTo>
                    <a:lnTo>
                      <a:pt x="134217" y="10324"/>
                    </a:lnTo>
                    <a:lnTo>
                      <a:pt x="134217" y="12242"/>
                    </a:lnTo>
                    <a:lnTo>
                      <a:pt x="134954" y="13864"/>
                    </a:lnTo>
                    <a:lnTo>
                      <a:pt x="134954" y="16519"/>
                    </a:lnTo>
                    <a:lnTo>
                      <a:pt x="134070" y="17404"/>
                    </a:lnTo>
                    <a:lnTo>
                      <a:pt x="132004" y="17847"/>
                    </a:lnTo>
                    <a:lnTo>
                      <a:pt x="130235" y="19321"/>
                    </a:lnTo>
                    <a:lnTo>
                      <a:pt x="127432" y="21534"/>
                    </a:lnTo>
                    <a:lnTo>
                      <a:pt x="125220" y="23304"/>
                    </a:lnTo>
                    <a:lnTo>
                      <a:pt x="123598" y="24779"/>
                    </a:lnTo>
                    <a:lnTo>
                      <a:pt x="123008" y="26401"/>
                    </a:lnTo>
                    <a:lnTo>
                      <a:pt x="123008" y="28466"/>
                    </a:lnTo>
                    <a:lnTo>
                      <a:pt x="123598" y="30531"/>
                    </a:lnTo>
                    <a:lnTo>
                      <a:pt x="128907" y="38200"/>
                    </a:lnTo>
                    <a:lnTo>
                      <a:pt x="128907" y="39528"/>
                    </a:lnTo>
                    <a:lnTo>
                      <a:pt x="127137" y="39970"/>
                    </a:lnTo>
                    <a:lnTo>
                      <a:pt x="124925" y="39085"/>
                    </a:lnTo>
                    <a:lnTo>
                      <a:pt x="123008" y="37905"/>
                    </a:lnTo>
                    <a:lnTo>
                      <a:pt x="120795" y="34661"/>
                    </a:lnTo>
                    <a:lnTo>
                      <a:pt x="119026" y="33628"/>
                    </a:lnTo>
                    <a:lnTo>
                      <a:pt x="117255" y="33628"/>
                    </a:lnTo>
                    <a:lnTo>
                      <a:pt x="107079" y="35103"/>
                    </a:lnTo>
                    <a:lnTo>
                      <a:pt x="104866" y="35545"/>
                    </a:lnTo>
                    <a:lnTo>
                      <a:pt x="101474" y="36725"/>
                    </a:lnTo>
                    <a:lnTo>
                      <a:pt x="99114" y="39233"/>
                    </a:lnTo>
                    <a:lnTo>
                      <a:pt x="97344" y="41445"/>
                    </a:lnTo>
                    <a:lnTo>
                      <a:pt x="95574" y="42330"/>
                    </a:lnTo>
                    <a:lnTo>
                      <a:pt x="92919" y="44100"/>
                    </a:lnTo>
                    <a:lnTo>
                      <a:pt x="85692" y="49557"/>
                    </a:lnTo>
                    <a:lnTo>
                      <a:pt x="81563" y="51917"/>
                    </a:lnTo>
                    <a:lnTo>
                      <a:pt x="78908" y="52802"/>
                    </a:lnTo>
                    <a:lnTo>
                      <a:pt x="76990" y="53982"/>
                    </a:lnTo>
                    <a:lnTo>
                      <a:pt x="75958" y="56047"/>
                    </a:lnTo>
                    <a:lnTo>
                      <a:pt x="75221" y="57522"/>
                    </a:lnTo>
                    <a:lnTo>
                      <a:pt x="74925" y="61061"/>
                    </a:lnTo>
                    <a:lnTo>
                      <a:pt x="75368" y="65339"/>
                    </a:lnTo>
                    <a:lnTo>
                      <a:pt x="76400" y="68141"/>
                    </a:lnTo>
                    <a:lnTo>
                      <a:pt x="76990" y="68731"/>
                    </a:lnTo>
                    <a:lnTo>
                      <a:pt x="76990" y="69616"/>
                    </a:lnTo>
                    <a:lnTo>
                      <a:pt x="76106" y="71091"/>
                    </a:lnTo>
                    <a:lnTo>
                      <a:pt x="74778" y="72418"/>
                    </a:lnTo>
                    <a:lnTo>
                      <a:pt x="74040" y="73156"/>
                    </a:lnTo>
                    <a:lnTo>
                      <a:pt x="73451" y="77138"/>
                    </a:lnTo>
                    <a:lnTo>
                      <a:pt x="72271" y="79055"/>
                    </a:lnTo>
                    <a:lnTo>
                      <a:pt x="70058" y="81858"/>
                    </a:lnTo>
                    <a:lnTo>
                      <a:pt x="68141" y="84070"/>
                    </a:lnTo>
                    <a:lnTo>
                      <a:pt x="65044" y="85692"/>
                    </a:lnTo>
                    <a:lnTo>
                      <a:pt x="63864" y="87020"/>
                    </a:lnTo>
                    <a:lnTo>
                      <a:pt x="62684" y="89527"/>
                    </a:lnTo>
                    <a:lnTo>
                      <a:pt x="61946" y="91592"/>
                    </a:lnTo>
                    <a:lnTo>
                      <a:pt x="61946" y="92330"/>
                    </a:lnTo>
                    <a:lnTo>
                      <a:pt x="62241" y="93067"/>
                    </a:lnTo>
                    <a:lnTo>
                      <a:pt x="63569" y="93804"/>
                    </a:lnTo>
                    <a:lnTo>
                      <a:pt x="65191" y="94542"/>
                    </a:lnTo>
                    <a:lnTo>
                      <a:pt x="65929" y="95722"/>
                    </a:lnTo>
                    <a:lnTo>
                      <a:pt x="65929" y="97049"/>
                    </a:lnTo>
                    <a:lnTo>
                      <a:pt x="64896" y="100294"/>
                    </a:lnTo>
                    <a:lnTo>
                      <a:pt x="62831" y="104866"/>
                    </a:lnTo>
                    <a:lnTo>
                      <a:pt x="60472" y="108406"/>
                    </a:lnTo>
                    <a:lnTo>
                      <a:pt x="57964" y="111798"/>
                    </a:lnTo>
                    <a:lnTo>
                      <a:pt x="57374" y="112978"/>
                    </a:lnTo>
                    <a:lnTo>
                      <a:pt x="55162" y="117108"/>
                    </a:lnTo>
                    <a:lnTo>
                      <a:pt x="53244" y="122860"/>
                    </a:lnTo>
                    <a:lnTo>
                      <a:pt x="51917" y="126695"/>
                    </a:lnTo>
                    <a:lnTo>
                      <a:pt x="50737" y="129350"/>
                    </a:lnTo>
                    <a:lnTo>
                      <a:pt x="49410" y="129350"/>
                    </a:lnTo>
                    <a:lnTo>
                      <a:pt x="47787" y="128612"/>
                    </a:lnTo>
                    <a:lnTo>
                      <a:pt x="43657" y="127432"/>
                    </a:lnTo>
                    <a:lnTo>
                      <a:pt x="41003" y="126548"/>
                    </a:lnTo>
                    <a:lnTo>
                      <a:pt x="39085" y="125663"/>
                    </a:lnTo>
                    <a:lnTo>
                      <a:pt x="37758" y="125663"/>
                    </a:lnTo>
                    <a:lnTo>
                      <a:pt x="35988" y="126252"/>
                    </a:lnTo>
                    <a:lnTo>
                      <a:pt x="34218" y="126548"/>
                    </a:lnTo>
                    <a:lnTo>
                      <a:pt x="33186" y="126105"/>
                    </a:lnTo>
                    <a:lnTo>
                      <a:pt x="30678" y="123745"/>
                    </a:lnTo>
                    <a:lnTo>
                      <a:pt x="29941" y="124040"/>
                    </a:lnTo>
                    <a:lnTo>
                      <a:pt x="29498" y="125220"/>
                    </a:lnTo>
                    <a:lnTo>
                      <a:pt x="31268" y="132005"/>
                    </a:lnTo>
                    <a:lnTo>
                      <a:pt x="32448" y="134512"/>
                    </a:lnTo>
                    <a:lnTo>
                      <a:pt x="32448" y="138789"/>
                    </a:lnTo>
                    <a:lnTo>
                      <a:pt x="31858" y="143952"/>
                    </a:lnTo>
                    <a:lnTo>
                      <a:pt x="31268" y="149556"/>
                    </a:lnTo>
                    <a:lnTo>
                      <a:pt x="30826" y="150884"/>
                    </a:lnTo>
                    <a:lnTo>
                      <a:pt x="29793" y="152359"/>
                    </a:lnTo>
                    <a:lnTo>
                      <a:pt x="28318" y="152801"/>
                    </a:lnTo>
                    <a:lnTo>
                      <a:pt x="26991" y="152211"/>
                    </a:lnTo>
                    <a:lnTo>
                      <a:pt x="25959" y="152211"/>
                    </a:lnTo>
                    <a:lnTo>
                      <a:pt x="25663" y="153243"/>
                    </a:lnTo>
                    <a:lnTo>
                      <a:pt x="25959" y="155751"/>
                    </a:lnTo>
                    <a:lnTo>
                      <a:pt x="24631" y="158553"/>
                    </a:lnTo>
                    <a:lnTo>
                      <a:pt x="23746" y="160913"/>
                    </a:lnTo>
                    <a:lnTo>
                      <a:pt x="24041" y="163273"/>
                    </a:lnTo>
                    <a:lnTo>
                      <a:pt x="24484" y="165633"/>
                    </a:lnTo>
                    <a:lnTo>
                      <a:pt x="25959" y="170795"/>
                    </a:lnTo>
                    <a:lnTo>
                      <a:pt x="25959" y="172712"/>
                    </a:lnTo>
                    <a:lnTo>
                      <a:pt x="25663" y="174335"/>
                    </a:lnTo>
                    <a:lnTo>
                      <a:pt x="24926" y="175072"/>
                    </a:lnTo>
                    <a:lnTo>
                      <a:pt x="23599" y="175072"/>
                    </a:lnTo>
                    <a:lnTo>
                      <a:pt x="22861" y="175662"/>
                    </a:lnTo>
                    <a:lnTo>
                      <a:pt x="22271" y="176695"/>
                    </a:lnTo>
                    <a:lnTo>
                      <a:pt x="20796" y="180529"/>
                    </a:lnTo>
                    <a:lnTo>
                      <a:pt x="19321" y="180972"/>
                    </a:lnTo>
                    <a:lnTo>
                      <a:pt x="17846" y="180382"/>
                    </a:lnTo>
                    <a:lnTo>
                      <a:pt x="15634" y="177874"/>
                    </a:lnTo>
                    <a:lnTo>
                      <a:pt x="14307" y="177137"/>
                    </a:lnTo>
                    <a:lnTo>
                      <a:pt x="13422" y="177137"/>
                    </a:lnTo>
                    <a:lnTo>
                      <a:pt x="12979" y="177874"/>
                    </a:lnTo>
                    <a:lnTo>
                      <a:pt x="12389" y="179349"/>
                    </a:lnTo>
                    <a:lnTo>
                      <a:pt x="11799" y="180382"/>
                    </a:lnTo>
                    <a:lnTo>
                      <a:pt x="10324" y="181267"/>
                    </a:lnTo>
                    <a:lnTo>
                      <a:pt x="10324" y="182299"/>
                    </a:lnTo>
                    <a:lnTo>
                      <a:pt x="10619" y="191296"/>
                    </a:lnTo>
                    <a:lnTo>
                      <a:pt x="10914" y="195131"/>
                    </a:lnTo>
                    <a:lnTo>
                      <a:pt x="11799" y="198376"/>
                    </a:lnTo>
                    <a:lnTo>
                      <a:pt x="11799" y="199556"/>
                    </a:lnTo>
                    <a:lnTo>
                      <a:pt x="11062" y="200588"/>
                    </a:lnTo>
                    <a:lnTo>
                      <a:pt x="10177" y="200588"/>
                    </a:lnTo>
                    <a:lnTo>
                      <a:pt x="9439" y="199261"/>
                    </a:lnTo>
                    <a:lnTo>
                      <a:pt x="7669" y="198081"/>
                    </a:lnTo>
                    <a:lnTo>
                      <a:pt x="5015" y="196901"/>
                    </a:lnTo>
                    <a:lnTo>
                      <a:pt x="3982" y="196016"/>
                    </a:lnTo>
                    <a:lnTo>
                      <a:pt x="2655" y="196311"/>
                    </a:lnTo>
                    <a:lnTo>
                      <a:pt x="737" y="198228"/>
                    </a:lnTo>
                    <a:lnTo>
                      <a:pt x="0" y="199998"/>
                    </a:lnTo>
                    <a:lnTo>
                      <a:pt x="295" y="202506"/>
                    </a:lnTo>
                    <a:lnTo>
                      <a:pt x="885" y="204865"/>
                    </a:lnTo>
                    <a:lnTo>
                      <a:pt x="2212" y="206193"/>
                    </a:lnTo>
                    <a:lnTo>
                      <a:pt x="2212" y="207668"/>
                    </a:lnTo>
                    <a:lnTo>
                      <a:pt x="2802" y="209585"/>
                    </a:lnTo>
                    <a:lnTo>
                      <a:pt x="3540" y="211355"/>
                    </a:lnTo>
                    <a:lnTo>
                      <a:pt x="3835" y="213272"/>
                    </a:lnTo>
                    <a:lnTo>
                      <a:pt x="5309" y="215337"/>
                    </a:lnTo>
                    <a:lnTo>
                      <a:pt x="11357" y="222122"/>
                    </a:lnTo>
                    <a:lnTo>
                      <a:pt x="14307" y="226842"/>
                    </a:lnTo>
                    <a:lnTo>
                      <a:pt x="14601" y="222564"/>
                    </a:lnTo>
                    <a:lnTo>
                      <a:pt x="14011" y="219614"/>
                    </a:lnTo>
                    <a:lnTo>
                      <a:pt x="14749" y="219614"/>
                    </a:lnTo>
                    <a:lnTo>
                      <a:pt x="16076" y="222122"/>
                    </a:lnTo>
                    <a:lnTo>
                      <a:pt x="17699" y="223597"/>
                    </a:lnTo>
                    <a:lnTo>
                      <a:pt x="18731" y="225662"/>
                    </a:lnTo>
                    <a:lnTo>
                      <a:pt x="18289" y="226694"/>
                    </a:lnTo>
                    <a:lnTo>
                      <a:pt x="17551" y="227284"/>
                    </a:lnTo>
                    <a:lnTo>
                      <a:pt x="16224" y="229202"/>
                    </a:lnTo>
                    <a:lnTo>
                      <a:pt x="17256" y="230086"/>
                    </a:lnTo>
                    <a:lnTo>
                      <a:pt x="18731" y="230824"/>
                    </a:lnTo>
                    <a:lnTo>
                      <a:pt x="21534" y="227137"/>
                    </a:lnTo>
                    <a:lnTo>
                      <a:pt x="22271" y="225514"/>
                    </a:lnTo>
                    <a:lnTo>
                      <a:pt x="22714" y="223892"/>
                    </a:lnTo>
                    <a:lnTo>
                      <a:pt x="23599" y="224629"/>
                    </a:lnTo>
                    <a:lnTo>
                      <a:pt x="22271" y="229791"/>
                    </a:lnTo>
                    <a:lnTo>
                      <a:pt x="24336" y="229791"/>
                    </a:lnTo>
                    <a:lnTo>
                      <a:pt x="22861" y="231266"/>
                    </a:lnTo>
                    <a:lnTo>
                      <a:pt x="21829" y="232741"/>
                    </a:lnTo>
                    <a:lnTo>
                      <a:pt x="25221" y="238641"/>
                    </a:lnTo>
                    <a:lnTo>
                      <a:pt x="26844" y="238641"/>
                    </a:lnTo>
                    <a:lnTo>
                      <a:pt x="26844" y="237608"/>
                    </a:lnTo>
                    <a:lnTo>
                      <a:pt x="25959" y="233774"/>
                    </a:lnTo>
                    <a:lnTo>
                      <a:pt x="28466" y="233036"/>
                    </a:lnTo>
                    <a:lnTo>
                      <a:pt x="31416" y="233331"/>
                    </a:lnTo>
                    <a:lnTo>
                      <a:pt x="32595" y="233921"/>
                    </a:lnTo>
                    <a:lnTo>
                      <a:pt x="33333" y="234659"/>
                    </a:lnTo>
                    <a:lnTo>
                      <a:pt x="37020" y="237313"/>
                    </a:lnTo>
                    <a:lnTo>
                      <a:pt x="40265" y="237313"/>
                    </a:lnTo>
                    <a:lnTo>
                      <a:pt x="39085" y="238788"/>
                    </a:lnTo>
                    <a:lnTo>
                      <a:pt x="37758" y="240853"/>
                    </a:lnTo>
                    <a:lnTo>
                      <a:pt x="39233" y="242033"/>
                    </a:lnTo>
                    <a:lnTo>
                      <a:pt x="41150" y="242918"/>
                    </a:lnTo>
                    <a:lnTo>
                      <a:pt x="41740" y="244245"/>
                    </a:lnTo>
                    <a:lnTo>
                      <a:pt x="42035" y="245278"/>
                    </a:lnTo>
                    <a:lnTo>
                      <a:pt x="43805" y="247343"/>
                    </a:lnTo>
                    <a:lnTo>
                      <a:pt x="45132" y="248228"/>
                    </a:lnTo>
                    <a:lnTo>
                      <a:pt x="47050" y="248818"/>
                    </a:lnTo>
                    <a:lnTo>
                      <a:pt x="48082" y="249850"/>
                    </a:lnTo>
                    <a:lnTo>
                      <a:pt x="47197" y="252800"/>
                    </a:lnTo>
                    <a:lnTo>
                      <a:pt x="45280" y="254275"/>
                    </a:lnTo>
                    <a:lnTo>
                      <a:pt x="43657" y="255160"/>
                    </a:lnTo>
                    <a:lnTo>
                      <a:pt x="41150" y="254422"/>
                    </a:lnTo>
                    <a:lnTo>
                      <a:pt x="37315" y="250735"/>
                    </a:lnTo>
                    <a:lnTo>
                      <a:pt x="35988" y="250735"/>
                    </a:lnTo>
                    <a:lnTo>
                      <a:pt x="34955" y="251620"/>
                    </a:lnTo>
                    <a:lnTo>
                      <a:pt x="37758" y="256487"/>
                    </a:lnTo>
                    <a:lnTo>
                      <a:pt x="40560" y="260912"/>
                    </a:lnTo>
                    <a:lnTo>
                      <a:pt x="43067" y="262682"/>
                    </a:lnTo>
                    <a:lnTo>
                      <a:pt x="46460" y="264304"/>
                    </a:lnTo>
                    <a:lnTo>
                      <a:pt x="47345" y="262682"/>
                    </a:lnTo>
                    <a:lnTo>
                      <a:pt x="47345" y="261650"/>
                    </a:lnTo>
                    <a:lnTo>
                      <a:pt x="46754" y="257520"/>
                    </a:lnTo>
                    <a:lnTo>
                      <a:pt x="48377" y="256487"/>
                    </a:lnTo>
                    <a:lnTo>
                      <a:pt x="48967" y="254128"/>
                    </a:lnTo>
                    <a:lnTo>
                      <a:pt x="49557" y="253685"/>
                    </a:lnTo>
                    <a:lnTo>
                      <a:pt x="49557" y="257520"/>
                    </a:lnTo>
                    <a:lnTo>
                      <a:pt x="50147" y="264304"/>
                    </a:lnTo>
                    <a:lnTo>
                      <a:pt x="50737" y="265484"/>
                    </a:lnTo>
                    <a:lnTo>
                      <a:pt x="54719" y="268434"/>
                    </a:lnTo>
                    <a:lnTo>
                      <a:pt x="52802" y="268729"/>
                    </a:lnTo>
                    <a:lnTo>
                      <a:pt x="54867" y="271974"/>
                    </a:lnTo>
                    <a:lnTo>
                      <a:pt x="55162" y="274776"/>
                    </a:lnTo>
                    <a:lnTo>
                      <a:pt x="59439" y="283036"/>
                    </a:lnTo>
                    <a:lnTo>
                      <a:pt x="61061" y="293213"/>
                    </a:lnTo>
                    <a:lnTo>
                      <a:pt x="62831" y="296605"/>
                    </a:lnTo>
                    <a:lnTo>
                      <a:pt x="63569" y="300145"/>
                    </a:lnTo>
                    <a:lnTo>
                      <a:pt x="62979" y="307077"/>
                    </a:lnTo>
                    <a:lnTo>
                      <a:pt x="61209" y="310912"/>
                    </a:lnTo>
                    <a:lnTo>
                      <a:pt x="60619" y="311797"/>
                    </a:lnTo>
                    <a:lnTo>
                      <a:pt x="60029" y="316664"/>
                    </a:lnTo>
                    <a:lnTo>
                      <a:pt x="58702" y="319024"/>
                    </a:lnTo>
                    <a:lnTo>
                      <a:pt x="57522" y="325071"/>
                    </a:lnTo>
                    <a:lnTo>
                      <a:pt x="56784" y="326841"/>
                    </a:lnTo>
                    <a:lnTo>
                      <a:pt x="55309" y="328316"/>
                    </a:lnTo>
                    <a:lnTo>
                      <a:pt x="53834" y="338787"/>
                    </a:lnTo>
                    <a:lnTo>
                      <a:pt x="54129" y="341737"/>
                    </a:lnTo>
                    <a:lnTo>
                      <a:pt x="56046" y="342032"/>
                    </a:lnTo>
                    <a:lnTo>
                      <a:pt x="59734" y="339672"/>
                    </a:lnTo>
                    <a:lnTo>
                      <a:pt x="61209" y="337165"/>
                    </a:lnTo>
                    <a:lnTo>
                      <a:pt x="63569" y="334363"/>
                    </a:lnTo>
                    <a:lnTo>
                      <a:pt x="64896" y="333773"/>
                    </a:lnTo>
                    <a:lnTo>
                      <a:pt x="65633" y="333035"/>
                    </a:lnTo>
                    <a:lnTo>
                      <a:pt x="65929" y="330675"/>
                    </a:lnTo>
                    <a:lnTo>
                      <a:pt x="66519" y="328316"/>
                    </a:lnTo>
                    <a:lnTo>
                      <a:pt x="66814" y="329938"/>
                    </a:lnTo>
                    <a:lnTo>
                      <a:pt x="66814" y="331413"/>
                    </a:lnTo>
                    <a:lnTo>
                      <a:pt x="65781" y="335543"/>
                    </a:lnTo>
                    <a:lnTo>
                      <a:pt x="65781" y="338492"/>
                    </a:lnTo>
                    <a:lnTo>
                      <a:pt x="65191" y="340262"/>
                    </a:lnTo>
                    <a:lnTo>
                      <a:pt x="65191" y="342327"/>
                    </a:lnTo>
                    <a:lnTo>
                      <a:pt x="65486" y="344540"/>
                    </a:lnTo>
                    <a:lnTo>
                      <a:pt x="69026" y="342770"/>
                    </a:lnTo>
                    <a:lnTo>
                      <a:pt x="70353" y="341147"/>
                    </a:lnTo>
                    <a:lnTo>
                      <a:pt x="70648" y="339230"/>
                    </a:lnTo>
                    <a:lnTo>
                      <a:pt x="71533" y="337018"/>
                    </a:lnTo>
                    <a:lnTo>
                      <a:pt x="71533" y="338198"/>
                    </a:lnTo>
                    <a:lnTo>
                      <a:pt x="71238" y="339672"/>
                    </a:lnTo>
                    <a:lnTo>
                      <a:pt x="71533" y="341000"/>
                    </a:lnTo>
                    <a:lnTo>
                      <a:pt x="71533" y="342622"/>
                    </a:lnTo>
                    <a:lnTo>
                      <a:pt x="72861" y="346900"/>
                    </a:lnTo>
                    <a:lnTo>
                      <a:pt x="76400" y="346310"/>
                    </a:lnTo>
                    <a:lnTo>
                      <a:pt x="78908" y="346604"/>
                    </a:lnTo>
                    <a:lnTo>
                      <a:pt x="80235" y="345277"/>
                    </a:lnTo>
                    <a:lnTo>
                      <a:pt x="83038" y="341147"/>
                    </a:lnTo>
                    <a:lnTo>
                      <a:pt x="83332" y="339378"/>
                    </a:lnTo>
                    <a:lnTo>
                      <a:pt x="83775" y="342327"/>
                    </a:lnTo>
                    <a:lnTo>
                      <a:pt x="82300" y="345130"/>
                    </a:lnTo>
                    <a:lnTo>
                      <a:pt x="82300" y="348375"/>
                    </a:lnTo>
                    <a:lnTo>
                      <a:pt x="83332" y="349112"/>
                    </a:lnTo>
                    <a:lnTo>
                      <a:pt x="84365" y="349112"/>
                    </a:lnTo>
                    <a:lnTo>
                      <a:pt x="88642" y="346162"/>
                    </a:lnTo>
                    <a:lnTo>
                      <a:pt x="91887" y="342475"/>
                    </a:lnTo>
                    <a:lnTo>
                      <a:pt x="92772" y="339967"/>
                    </a:lnTo>
                    <a:lnTo>
                      <a:pt x="94099" y="337460"/>
                    </a:lnTo>
                    <a:lnTo>
                      <a:pt x="100589" y="335248"/>
                    </a:lnTo>
                    <a:lnTo>
                      <a:pt x="101179" y="334363"/>
                    </a:lnTo>
                    <a:lnTo>
                      <a:pt x="101474" y="332888"/>
                    </a:lnTo>
                    <a:lnTo>
                      <a:pt x="102506" y="332593"/>
                    </a:lnTo>
                    <a:lnTo>
                      <a:pt x="103981" y="332888"/>
                    </a:lnTo>
                    <a:lnTo>
                      <a:pt x="108111" y="331118"/>
                    </a:lnTo>
                    <a:lnTo>
                      <a:pt x="108996" y="330233"/>
                    </a:lnTo>
                    <a:lnTo>
                      <a:pt x="106636" y="326988"/>
                    </a:lnTo>
                    <a:lnTo>
                      <a:pt x="106636" y="325218"/>
                    </a:lnTo>
                    <a:lnTo>
                      <a:pt x="105456" y="321531"/>
                    </a:lnTo>
                    <a:lnTo>
                      <a:pt x="106341" y="321236"/>
                    </a:lnTo>
                    <a:lnTo>
                      <a:pt x="107079" y="321678"/>
                    </a:lnTo>
                    <a:lnTo>
                      <a:pt x="107374" y="324481"/>
                    </a:lnTo>
                    <a:lnTo>
                      <a:pt x="107964" y="326103"/>
                    </a:lnTo>
                    <a:lnTo>
                      <a:pt x="110176" y="328168"/>
                    </a:lnTo>
                    <a:lnTo>
                      <a:pt x="111946" y="328611"/>
                    </a:lnTo>
                    <a:lnTo>
                      <a:pt x="113863" y="328316"/>
                    </a:lnTo>
                    <a:lnTo>
                      <a:pt x="116960" y="326988"/>
                    </a:lnTo>
                    <a:lnTo>
                      <a:pt x="120648" y="323153"/>
                    </a:lnTo>
                    <a:lnTo>
                      <a:pt x="121828" y="321384"/>
                    </a:lnTo>
                    <a:lnTo>
                      <a:pt x="123008" y="317549"/>
                    </a:lnTo>
                    <a:lnTo>
                      <a:pt x="124335" y="314599"/>
                    </a:lnTo>
                    <a:lnTo>
                      <a:pt x="122860" y="310027"/>
                    </a:lnTo>
                    <a:lnTo>
                      <a:pt x="124335" y="307372"/>
                    </a:lnTo>
                    <a:lnTo>
                      <a:pt x="123450" y="306339"/>
                    </a:lnTo>
                    <a:lnTo>
                      <a:pt x="122713" y="304717"/>
                    </a:lnTo>
                    <a:lnTo>
                      <a:pt x="125810" y="306929"/>
                    </a:lnTo>
                    <a:lnTo>
                      <a:pt x="128465" y="309879"/>
                    </a:lnTo>
                    <a:lnTo>
                      <a:pt x="129202" y="311059"/>
                    </a:lnTo>
                    <a:lnTo>
                      <a:pt x="131857" y="312976"/>
                    </a:lnTo>
                    <a:lnTo>
                      <a:pt x="131267" y="313861"/>
                    </a:lnTo>
                    <a:lnTo>
                      <a:pt x="132152" y="318434"/>
                    </a:lnTo>
                    <a:lnTo>
                      <a:pt x="133627" y="322416"/>
                    </a:lnTo>
                    <a:lnTo>
                      <a:pt x="135249" y="324333"/>
                    </a:lnTo>
                    <a:lnTo>
                      <a:pt x="136429" y="328316"/>
                    </a:lnTo>
                    <a:lnTo>
                      <a:pt x="139822" y="328316"/>
                    </a:lnTo>
                    <a:lnTo>
                      <a:pt x="142771" y="327873"/>
                    </a:lnTo>
                    <a:lnTo>
                      <a:pt x="144099" y="327431"/>
                    </a:lnTo>
                    <a:lnTo>
                      <a:pt x="145574" y="326988"/>
                    </a:lnTo>
                    <a:lnTo>
                      <a:pt x="143952" y="328316"/>
                    </a:lnTo>
                    <a:lnTo>
                      <a:pt x="143214" y="329938"/>
                    </a:lnTo>
                    <a:lnTo>
                      <a:pt x="143214" y="335395"/>
                    </a:lnTo>
                    <a:lnTo>
                      <a:pt x="142624" y="338345"/>
                    </a:lnTo>
                    <a:lnTo>
                      <a:pt x="142034" y="341590"/>
                    </a:lnTo>
                    <a:lnTo>
                      <a:pt x="145279" y="345425"/>
                    </a:lnTo>
                    <a:lnTo>
                      <a:pt x="146901" y="357224"/>
                    </a:lnTo>
                    <a:lnTo>
                      <a:pt x="146164" y="360469"/>
                    </a:lnTo>
                    <a:lnTo>
                      <a:pt x="147639" y="363714"/>
                    </a:lnTo>
                    <a:lnTo>
                      <a:pt x="147934" y="372415"/>
                    </a:lnTo>
                    <a:lnTo>
                      <a:pt x="149409" y="375660"/>
                    </a:lnTo>
                    <a:lnTo>
                      <a:pt x="151179" y="374923"/>
                    </a:lnTo>
                    <a:lnTo>
                      <a:pt x="153391" y="377873"/>
                    </a:lnTo>
                    <a:lnTo>
                      <a:pt x="151031" y="376693"/>
                    </a:lnTo>
                    <a:lnTo>
                      <a:pt x="150588" y="377873"/>
                    </a:lnTo>
                    <a:lnTo>
                      <a:pt x="152358" y="382887"/>
                    </a:lnTo>
                    <a:lnTo>
                      <a:pt x="152948" y="386280"/>
                    </a:lnTo>
                    <a:lnTo>
                      <a:pt x="155603" y="390852"/>
                    </a:lnTo>
                    <a:lnTo>
                      <a:pt x="154866" y="395424"/>
                    </a:lnTo>
                    <a:lnTo>
                      <a:pt x="155603" y="397784"/>
                    </a:lnTo>
                    <a:lnTo>
                      <a:pt x="155898" y="402651"/>
                    </a:lnTo>
                    <a:lnTo>
                      <a:pt x="156930" y="404421"/>
                    </a:lnTo>
                    <a:lnTo>
                      <a:pt x="158258" y="395572"/>
                    </a:lnTo>
                    <a:lnTo>
                      <a:pt x="159290" y="396752"/>
                    </a:lnTo>
                    <a:lnTo>
                      <a:pt x="159586" y="399259"/>
                    </a:lnTo>
                    <a:lnTo>
                      <a:pt x="159586" y="402061"/>
                    </a:lnTo>
                    <a:lnTo>
                      <a:pt x="164158" y="408698"/>
                    </a:lnTo>
                    <a:lnTo>
                      <a:pt x="165928" y="413713"/>
                    </a:lnTo>
                    <a:lnTo>
                      <a:pt x="168288" y="417105"/>
                    </a:lnTo>
                    <a:lnTo>
                      <a:pt x="168730" y="421677"/>
                    </a:lnTo>
                    <a:lnTo>
                      <a:pt x="169763" y="425365"/>
                    </a:lnTo>
                    <a:lnTo>
                      <a:pt x="169763" y="427430"/>
                    </a:lnTo>
                    <a:lnTo>
                      <a:pt x="170500" y="430232"/>
                    </a:lnTo>
                    <a:lnTo>
                      <a:pt x="170500" y="433477"/>
                    </a:lnTo>
                    <a:lnTo>
                      <a:pt x="169467" y="436132"/>
                    </a:lnTo>
                    <a:lnTo>
                      <a:pt x="170942" y="438492"/>
                    </a:lnTo>
                    <a:lnTo>
                      <a:pt x="169320" y="439819"/>
                    </a:lnTo>
                    <a:lnTo>
                      <a:pt x="168877" y="441294"/>
                    </a:lnTo>
                    <a:lnTo>
                      <a:pt x="169615" y="441884"/>
                    </a:lnTo>
                    <a:lnTo>
                      <a:pt x="171385" y="441884"/>
                    </a:lnTo>
                    <a:lnTo>
                      <a:pt x="170500" y="444539"/>
                    </a:lnTo>
                    <a:lnTo>
                      <a:pt x="171090" y="446604"/>
                    </a:lnTo>
                    <a:lnTo>
                      <a:pt x="171090" y="448963"/>
                    </a:lnTo>
                    <a:lnTo>
                      <a:pt x="170057" y="450143"/>
                    </a:lnTo>
                    <a:lnTo>
                      <a:pt x="170057" y="451176"/>
                    </a:lnTo>
                    <a:lnTo>
                      <a:pt x="169467" y="452946"/>
                    </a:lnTo>
                    <a:lnTo>
                      <a:pt x="169763" y="454568"/>
                    </a:lnTo>
                    <a:lnTo>
                      <a:pt x="171237" y="455158"/>
                    </a:lnTo>
                    <a:lnTo>
                      <a:pt x="174187" y="453536"/>
                    </a:lnTo>
                    <a:lnTo>
                      <a:pt x="175072" y="454568"/>
                    </a:lnTo>
                    <a:lnTo>
                      <a:pt x="175957" y="455011"/>
                    </a:lnTo>
                    <a:lnTo>
                      <a:pt x="173745" y="456485"/>
                    </a:lnTo>
                    <a:lnTo>
                      <a:pt x="172417" y="458403"/>
                    </a:lnTo>
                    <a:lnTo>
                      <a:pt x="172417" y="462533"/>
                    </a:lnTo>
                    <a:lnTo>
                      <a:pt x="172122" y="465335"/>
                    </a:lnTo>
                    <a:lnTo>
                      <a:pt x="172565" y="467695"/>
                    </a:lnTo>
                    <a:lnTo>
                      <a:pt x="170942" y="470497"/>
                    </a:lnTo>
                    <a:lnTo>
                      <a:pt x="170942" y="474332"/>
                    </a:lnTo>
                    <a:lnTo>
                      <a:pt x="168730" y="477577"/>
                    </a:lnTo>
                    <a:lnTo>
                      <a:pt x="167107" y="480822"/>
                    </a:lnTo>
                    <a:lnTo>
                      <a:pt x="166222" y="481411"/>
                    </a:lnTo>
                    <a:lnTo>
                      <a:pt x="165338" y="482591"/>
                    </a:lnTo>
                    <a:lnTo>
                      <a:pt x="166813" y="490999"/>
                    </a:lnTo>
                    <a:lnTo>
                      <a:pt x="166075" y="495423"/>
                    </a:lnTo>
                    <a:lnTo>
                      <a:pt x="166665" y="497341"/>
                    </a:lnTo>
                    <a:lnTo>
                      <a:pt x="167697" y="499258"/>
                    </a:lnTo>
                    <a:lnTo>
                      <a:pt x="170205" y="495423"/>
                    </a:lnTo>
                    <a:lnTo>
                      <a:pt x="171385" y="495128"/>
                    </a:lnTo>
                    <a:lnTo>
                      <a:pt x="171827" y="493211"/>
                    </a:lnTo>
                    <a:lnTo>
                      <a:pt x="172565" y="490999"/>
                    </a:lnTo>
                    <a:lnTo>
                      <a:pt x="173155" y="488934"/>
                    </a:lnTo>
                    <a:lnTo>
                      <a:pt x="173155" y="485689"/>
                    </a:lnTo>
                    <a:lnTo>
                      <a:pt x="172860" y="483919"/>
                    </a:lnTo>
                    <a:lnTo>
                      <a:pt x="172860" y="482886"/>
                    </a:lnTo>
                    <a:lnTo>
                      <a:pt x="173597" y="481707"/>
                    </a:lnTo>
                    <a:lnTo>
                      <a:pt x="176252" y="479642"/>
                    </a:lnTo>
                    <a:lnTo>
                      <a:pt x="179939" y="476249"/>
                    </a:lnTo>
                    <a:lnTo>
                      <a:pt x="184216" y="471382"/>
                    </a:lnTo>
                    <a:lnTo>
                      <a:pt x="188641" y="463860"/>
                    </a:lnTo>
                    <a:lnTo>
                      <a:pt x="190854" y="459583"/>
                    </a:lnTo>
                    <a:lnTo>
                      <a:pt x="191739" y="458108"/>
                    </a:lnTo>
                    <a:lnTo>
                      <a:pt x="192771" y="457665"/>
                    </a:lnTo>
                    <a:lnTo>
                      <a:pt x="194246" y="456191"/>
                    </a:lnTo>
                    <a:lnTo>
                      <a:pt x="195278" y="454568"/>
                    </a:lnTo>
                    <a:lnTo>
                      <a:pt x="195278" y="453683"/>
                    </a:lnTo>
                    <a:lnTo>
                      <a:pt x="192918" y="445571"/>
                    </a:lnTo>
                    <a:lnTo>
                      <a:pt x="191296" y="442916"/>
                    </a:lnTo>
                    <a:lnTo>
                      <a:pt x="190558" y="439819"/>
                    </a:lnTo>
                    <a:lnTo>
                      <a:pt x="190116" y="437607"/>
                    </a:lnTo>
                    <a:lnTo>
                      <a:pt x="189526" y="435542"/>
                    </a:lnTo>
                    <a:lnTo>
                      <a:pt x="189821" y="433624"/>
                    </a:lnTo>
                    <a:lnTo>
                      <a:pt x="188936" y="432444"/>
                    </a:lnTo>
                    <a:lnTo>
                      <a:pt x="187019" y="430969"/>
                    </a:lnTo>
                    <a:lnTo>
                      <a:pt x="184954" y="428610"/>
                    </a:lnTo>
                    <a:lnTo>
                      <a:pt x="183774" y="424922"/>
                    </a:lnTo>
                    <a:lnTo>
                      <a:pt x="183774" y="422857"/>
                    </a:lnTo>
                    <a:lnTo>
                      <a:pt x="182447" y="421088"/>
                    </a:lnTo>
                    <a:lnTo>
                      <a:pt x="182004" y="419170"/>
                    </a:lnTo>
                    <a:lnTo>
                      <a:pt x="182741" y="417400"/>
                    </a:lnTo>
                    <a:lnTo>
                      <a:pt x="183774" y="415778"/>
                    </a:lnTo>
                    <a:lnTo>
                      <a:pt x="183774" y="408846"/>
                    </a:lnTo>
                    <a:lnTo>
                      <a:pt x="183184" y="406781"/>
                    </a:lnTo>
                    <a:lnTo>
                      <a:pt x="182741" y="403094"/>
                    </a:lnTo>
                    <a:lnTo>
                      <a:pt x="181414" y="400291"/>
                    </a:lnTo>
                    <a:lnTo>
                      <a:pt x="179497" y="397046"/>
                    </a:lnTo>
                    <a:lnTo>
                      <a:pt x="177432" y="394392"/>
                    </a:lnTo>
                    <a:lnTo>
                      <a:pt x="171827" y="389524"/>
                    </a:lnTo>
                    <a:lnTo>
                      <a:pt x="167845" y="386280"/>
                    </a:lnTo>
                    <a:lnTo>
                      <a:pt x="165928" y="383330"/>
                    </a:lnTo>
                    <a:lnTo>
                      <a:pt x="163420" y="379938"/>
                    </a:lnTo>
                    <a:lnTo>
                      <a:pt x="161650" y="377430"/>
                    </a:lnTo>
                    <a:lnTo>
                      <a:pt x="159438" y="374333"/>
                    </a:lnTo>
                    <a:lnTo>
                      <a:pt x="158258" y="370056"/>
                    </a:lnTo>
                    <a:lnTo>
                      <a:pt x="157668" y="365483"/>
                    </a:lnTo>
                    <a:lnTo>
                      <a:pt x="157963" y="364009"/>
                    </a:lnTo>
                    <a:lnTo>
                      <a:pt x="158996" y="362976"/>
                    </a:lnTo>
                    <a:lnTo>
                      <a:pt x="160471" y="362239"/>
                    </a:lnTo>
                    <a:lnTo>
                      <a:pt x="161650" y="362239"/>
                    </a:lnTo>
                    <a:lnTo>
                      <a:pt x="164895" y="360026"/>
                    </a:lnTo>
                    <a:lnTo>
                      <a:pt x="167107" y="360026"/>
                    </a:lnTo>
                    <a:lnTo>
                      <a:pt x="167550" y="359731"/>
                    </a:lnTo>
                    <a:lnTo>
                      <a:pt x="167550" y="349112"/>
                    </a:lnTo>
                    <a:lnTo>
                      <a:pt x="167992" y="344540"/>
                    </a:lnTo>
                    <a:lnTo>
                      <a:pt x="168435" y="341590"/>
                    </a:lnTo>
                    <a:lnTo>
                      <a:pt x="174335" y="338050"/>
                    </a:lnTo>
                    <a:lnTo>
                      <a:pt x="175515" y="336575"/>
                    </a:lnTo>
                    <a:lnTo>
                      <a:pt x="176105" y="334953"/>
                    </a:lnTo>
                    <a:lnTo>
                      <a:pt x="176105" y="333478"/>
                    </a:lnTo>
                    <a:lnTo>
                      <a:pt x="175662" y="332298"/>
                    </a:lnTo>
                    <a:lnTo>
                      <a:pt x="174777" y="331708"/>
                    </a:lnTo>
                    <a:lnTo>
                      <a:pt x="170942" y="334658"/>
                    </a:lnTo>
                    <a:lnTo>
                      <a:pt x="170205" y="333920"/>
                    </a:lnTo>
                    <a:lnTo>
                      <a:pt x="168435" y="329053"/>
                    </a:lnTo>
                    <a:lnTo>
                      <a:pt x="167697" y="327578"/>
                    </a:lnTo>
                    <a:lnTo>
                      <a:pt x="166665" y="325808"/>
                    </a:lnTo>
                    <a:lnTo>
                      <a:pt x="165485" y="323301"/>
                    </a:lnTo>
                    <a:lnTo>
                      <a:pt x="165485" y="319024"/>
                    </a:lnTo>
                    <a:lnTo>
                      <a:pt x="164453" y="316811"/>
                    </a:lnTo>
                    <a:lnTo>
                      <a:pt x="159733" y="312239"/>
                    </a:lnTo>
                    <a:lnTo>
                      <a:pt x="157521" y="309732"/>
                    </a:lnTo>
                    <a:lnTo>
                      <a:pt x="154571" y="306192"/>
                    </a:lnTo>
                    <a:lnTo>
                      <a:pt x="151031" y="301915"/>
                    </a:lnTo>
                    <a:lnTo>
                      <a:pt x="147491" y="297932"/>
                    </a:lnTo>
                    <a:lnTo>
                      <a:pt x="145869" y="295425"/>
                    </a:lnTo>
                    <a:lnTo>
                      <a:pt x="145279" y="294835"/>
                    </a:lnTo>
                    <a:lnTo>
                      <a:pt x="145279" y="293803"/>
                    </a:lnTo>
                    <a:lnTo>
                      <a:pt x="146164" y="291148"/>
                    </a:lnTo>
                    <a:lnTo>
                      <a:pt x="145574" y="288345"/>
                    </a:lnTo>
                    <a:lnTo>
                      <a:pt x="143804" y="284658"/>
                    </a:lnTo>
                    <a:lnTo>
                      <a:pt x="143066" y="282446"/>
                    </a:lnTo>
                    <a:lnTo>
                      <a:pt x="143362" y="281561"/>
                    </a:lnTo>
                    <a:lnTo>
                      <a:pt x="142477" y="281266"/>
                    </a:lnTo>
                    <a:lnTo>
                      <a:pt x="140559" y="281266"/>
                    </a:lnTo>
                    <a:lnTo>
                      <a:pt x="138642" y="279791"/>
                    </a:lnTo>
                    <a:lnTo>
                      <a:pt x="136872" y="276104"/>
                    </a:lnTo>
                    <a:lnTo>
                      <a:pt x="136872" y="275514"/>
                    </a:lnTo>
                    <a:lnTo>
                      <a:pt x="137314" y="275514"/>
                    </a:lnTo>
                    <a:lnTo>
                      <a:pt x="139674" y="276104"/>
                    </a:lnTo>
                    <a:lnTo>
                      <a:pt x="140412" y="276104"/>
                    </a:lnTo>
                    <a:lnTo>
                      <a:pt x="142034" y="275219"/>
                    </a:lnTo>
                    <a:lnTo>
                      <a:pt x="144541" y="274334"/>
                    </a:lnTo>
                    <a:lnTo>
                      <a:pt x="146016" y="274039"/>
                    </a:lnTo>
                    <a:lnTo>
                      <a:pt x="146459" y="273596"/>
                    </a:lnTo>
                    <a:lnTo>
                      <a:pt x="146459" y="272711"/>
                    </a:lnTo>
                    <a:lnTo>
                      <a:pt x="145426" y="264304"/>
                    </a:lnTo>
                    <a:lnTo>
                      <a:pt x="145426" y="262534"/>
                    </a:lnTo>
                    <a:lnTo>
                      <a:pt x="147934" y="258995"/>
                    </a:lnTo>
                    <a:lnTo>
                      <a:pt x="147639" y="255307"/>
                    </a:lnTo>
                    <a:lnTo>
                      <a:pt x="148229" y="250145"/>
                    </a:lnTo>
                    <a:lnTo>
                      <a:pt x="150884" y="246605"/>
                    </a:lnTo>
                    <a:lnTo>
                      <a:pt x="152801" y="244983"/>
                    </a:lnTo>
                    <a:lnTo>
                      <a:pt x="153391" y="242328"/>
                    </a:lnTo>
                    <a:lnTo>
                      <a:pt x="154276" y="241738"/>
                    </a:lnTo>
                    <a:lnTo>
                      <a:pt x="155898" y="241738"/>
                    </a:lnTo>
                    <a:lnTo>
                      <a:pt x="159290" y="243803"/>
                    </a:lnTo>
                    <a:lnTo>
                      <a:pt x="164895" y="243803"/>
                    </a:lnTo>
                    <a:lnTo>
                      <a:pt x="165928" y="243508"/>
                    </a:lnTo>
                    <a:lnTo>
                      <a:pt x="172860" y="241591"/>
                    </a:lnTo>
                    <a:lnTo>
                      <a:pt x="176990" y="241591"/>
                    </a:lnTo>
                    <a:lnTo>
                      <a:pt x="178022" y="240706"/>
                    </a:lnTo>
                    <a:lnTo>
                      <a:pt x="178759" y="239231"/>
                    </a:lnTo>
                    <a:lnTo>
                      <a:pt x="179644" y="234364"/>
                    </a:lnTo>
                    <a:lnTo>
                      <a:pt x="180087" y="233479"/>
                    </a:lnTo>
                    <a:lnTo>
                      <a:pt x="180972" y="232741"/>
                    </a:lnTo>
                    <a:lnTo>
                      <a:pt x="182447" y="232299"/>
                    </a:lnTo>
                    <a:lnTo>
                      <a:pt x="184216" y="232299"/>
                    </a:lnTo>
                    <a:lnTo>
                      <a:pt x="186429" y="233331"/>
                    </a:lnTo>
                    <a:lnTo>
                      <a:pt x="187904" y="233331"/>
                    </a:lnTo>
                    <a:lnTo>
                      <a:pt x="189526" y="233036"/>
                    </a:lnTo>
                    <a:lnTo>
                      <a:pt x="190854" y="232299"/>
                    </a:lnTo>
                    <a:lnTo>
                      <a:pt x="191739" y="231414"/>
                    </a:lnTo>
                    <a:lnTo>
                      <a:pt x="192181" y="230382"/>
                    </a:lnTo>
                    <a:lnTo>
                      <a:pt x="191739" y="228464"/>
                    </a:lnTo>
                    <a:lnTo>
                      <a:pt x="190706" y="225957"/>
                    </a:lnTo>
                    <a:lnTo>
                      <a:pt x="191001" y="225662"/>
                    </a:lnTo>
                    <a:lnTo>
                      <a:pt x="192918" y="226252"/>
                    </a:lnTo>
                    <a:lnTo>
                      <a:pt x="195721" y="226842"/>
                    </a:lnTo>
                    <a:lnTo>
                      <a:pt x="197786" y="226842"/>
                    </a:lnTo>
                    <a:lnTo>
                      <a:pt x="199113" y="226252"/>
                    </a:lnTo>
                    <a:lnTo>
                      <a:pt x="200441" y="225072"/>
                    </a:lnTo>
                    <a:lnTo>
                      <a:pt x="202210" y="224039"/>
                    </a:lnTo>
                    <a:lnTo>
                      <a:pt x="203833" y="224334"/>
                    </a:lnTo>
                    <a:lnTo>
                      <a:pt x="205160" y="225367"/>
                    </a:lnTo>
                    <a:lnTo>
                      <a:pt x="208258" y="227137"/>
                    </a:lnTo>
                    <a:lnTo>
                      <a:pt x="208258" y="225662"/>
                    </a:lnTo>
                    <a:lnTo>
                      <a:pt x="209880" y="219762"/>
                    </a:lnTo>
                    <a:lnTo>
                      <a:pt x="211650" y="215927"/>
                    </a:lnTo>
                    <a:lnTo>
                      <a:pt x="213715" y="214157"/>
                    </a:lnTo>
                    <a:lnTo>
                      <a:pt x="215780" y="213420"/>
                    </a:lnTo>
                    <a:lnTo>
                      <a:pt x="217992" y="213715"/>
                    </a:lnTo>
                    <a:lnTo>
                      <a:pt x="219910" y="213420"/>
                    </a:lnTo>
                    <a:lnTo>
                      <a:pt x="221385" y="212535"/>
                    </a:lnTo>
                    <a:lnTo>
                      <a:pt x="221385" y="211945"/>
                    </a:lnTo>
                    <a:lnTo>
                      <a:pt x="219467" y="211945"/>
                    </a:lnTo>
                    <a:lnTo>
                      <a:pt x="218729" y="210765"/>
                    </a:lnTo>
                    <a:lnTo>
                      <a:pt x="219025" y="208848"/>
                    </a:lnTo>
                    <a:lnTo>
                      <a:pt x="219762" y="207668"/>
                    </a:lnTo>
                    <a:lnTo>
                      <a:pt x="220942" y="207078"/>
                    </a:lnTo>
                    <a:lnTo>
                      <a:pt x="222122" y="205160"/>
                    </a:lnTo>
                    <a:lnTo>
                      <a:pt x="223302" y="201916"/>
                    </a:lnTo>
                    <a:lnTo>
                      <a:pt x="224629" y="200293"/>
                    </a:lnTo>
                    <a:lnTo>
                      <a:pt x="226252" y="200293"/>
                    </a:lnTo>
                    <a:lnTo>
                      <a:pt x="229054" y="198818"/>
                    </a:lnTo>
                    <a:lnTo>
                      <a:pt x="233036" y="196016"/>
                    </a:lnTo>
                    <a:lnTo>
                      <a:pt x="234511" y="193361"/>
                    </a:lnTo>
                    <a:lnTo>
                      <a:pt x="234511" y="192919"/>
                    </a:lnTo>
                    <a:lnTo>
                      <a:pt x="234216" y="189526"/>
                    </a:lnTo>
                    <a:close/>
                    <a:moveTo>
                      <a:pt x="156930" y="474774"/>
                    </a:moveTo>
                    <a:lnTo>
                      <a:pt x="156341" y="475217"/>
                    </a:lnTo>
                    <a:lnTo>
                      <a:pt x="154718" y="477282"/>
                    </a:lnTo>
                    <a:lnTo>
                      <a:pt x="156636" y="476987"/>
                    </a:lnTo>
                    <a:lnTo>
                      <a:pt x="158258" y="478609"/>
                    </a:lnTo>
                    <a:lnTo>
                      <a:pt x="159143" y="481117"/>
                    </a:lnTo>
                    <a:lnTo>
                      <a:pt x="159586" y="481117"/>
                    </a:lnTo>
                    <a:lnTo>
                      <a:pt x="159880" y="480822"/>
                    </a:lnTo>
                    <a:lnTo>
                      <a:pt x="160175" y="480084"/>
                    </a:lnTo>
                    <a:lnTo>
                      <a:pt x="157963" y="475512"/>
                    </a:lnTo>
                    <a:lnTo>
                      <a:pt x="156783" y="474774"/>
                    </a:lnTo>
                    <a:close/>
                    <a:moveTo>
                      <a:pt x="166960" y="454716"/>
                    </a:moveTo>
                    <a:lnTo>
                      <a:pt x="166222" y="453093"/>
                    </a:lnTo>
                    <a:lnTo>
                      <a:pt x="162388" y="453388"/>
                    </a:lnTo>
                    <a:lnTo>
                      <a:pt x="162978" y="455453"/>
                    </a:lnTo>
                    <a:lnTo>
                      <a:pt x="162978" y="456338"/>
                    </a:lnTo>
                    <a:lnTo>
                      <a:pt x="163863" y="459435"/>
                    </a:lnTo>
                    <a:lnTo>
                      <a:pt x="164600" y="459435"/>
                    </a:lnTo>
                    <a:lnTo>
                      <a:pt x="166222" y="460173"/>
                    </a:lnTo>
                    <a:lnTo>
                      <a:pt x="166813" y="454716"/>
                    </a:lnTo>
                    <a:close/>
                    <a:moveTo>
                      <a:pt x="41593" y="252948"/>
                    </a:moveTo>
                    <a:lnTo>
                      <a:pt x="43215" y="253685"/>
                    </a:lnTo>
                    <a:lnTo>
                      <a:pt x="45427" y="252800"/>
                    </a:lnTo>
                    <a:lnTo>
                      <a:pt x="46312" y="251915"/>
                    </a:lnTo>
                    <a:lnTo>
                      <a:pt x="46607" y="250735"/>
                    </a:lnTo>
                    <a:lnTo>
                      <a:pt x="46607" y="250145"/>
                    </a:lnTo>
                    <a:lnTo>
                      <a:pt x="44690" y="248670"/>
                    </a:lnTo>
                    <a:lnTo>
                      <a:pt x="43510" y="248670"/>
                    </a:lnTo>
                    <a:lnTo>
                      <a:pt x="40560" y="246605"/>
                    </a:lnTo>
                    <a:lnTo>
                      <a:pt x="39822" y="247048"/>
                    </a:lnTo>
                    <a:lnTo>
                      <a:pt x="38643" y="248375"/>
                    </a:lnTo>
                    <a:lnTo>
                      <a:pt x="39085" y="249408"/>
                    </a:lnTo>
                    <a:lnTo>
                      <a:pt x="40855" y="250588"/>
                    </a:lnTo>
                    <a:lnTo>
                      <a:pt x="41445" y="253095"/>
                    </a:lnTo>
                    <a:close/>
                    <a:moveTo>
                      <a:pt x="164895" y="474774"/>
                    </a:moveTo>
                    <a:lnTo>
                      <a:pt x="165485" y="475217"/>
                    </a:lnTo>
                    <a:lnTo>
                      <a:pt x="166665" y="475217"/>
                    </a:lnTo>
                    <a:lnTo>
                      <a:pt x="166222" y="471972"/>
                    </a:lnTo>
                    <a:lnTo>
                      <a:pt x="164895" y="474774"/>
                    </a:lnTo>
                    <a:close/>
                    <a:moveTo>
                      <a:pt x="159733" y="454273"/>
                    </a:moveTo>
                    <a:lnTo>
                      <a:pt x="158701" y="457223"/>
                    </a:lnTo>
                    <a:lnTo>
                      <a:pt x="157668" y="459288"/>
                    </a:lnTo>
                    <a:lnTo>
                      <a:pt x="157373" y="461795"/>
                    </a:lnTo>
                    <a:lnTo>
                      <a:pt x="157963" y="462238"/>
                    </a:lnTo>
                    <a:lnTo>
                      <a:pt x="158111" y="462238"/>
                    </a:lnTo>
                    <a:lnTo>
                      <a:pt x="158111" y="461648"/>
                    </a:lnTo>
                    <a:lnTo>
                      <a:pt x="159290" y="460468"/>
                    </a:lnTo>
                    <a:lnTo>
                      <a:pt x="159880" y="458550"/>
                    </a:lnTo>
                    <a:lnTo>
                      <a:pt x="160471" y="455158"/>
                    </a:lnTo>
                    <a:lnTo>
                      <a:pt x="160471" y="453536"/>
                    </a:lnTo>
                    <a:lnTo>
                      <a:pt x="159733" y="454126"/>
                    </a:lnTo>
                    <a:close/>
                    <a:moveTo>
                      <a:pt x="160765" y="418875"/>
                    </a:moveTo>
                    <a:lnTo>
                      <a:pt x="160323" y="417548"/>
                    </a:lnTo>
                    <a:lnTo>
                      <a:pt x="159586" y="416515"/>
                    </a:lnTo>
                    <a:lnTo>
                      <a:pt x="159586" y="416220"/>
                    </a:lnTo>
                    <a:lnTo>
                      <a:pt x="159290" y="416515"/>
                    </a:lnTo>
                    <a:lnTo>
                      <a:pt x="159290" y="421088"/>
                    </a:lnTo>
                    <a:lnTo>
                      <a:pt x="160765" y="423152"/>
                    </a:lnTo>
                    <a:lnTo>
                      <a:pt x="160765" y="418875"/>
                    </a:lnTo>
                    <a:close/>
                    <a:moveTo>
                      <a:pt x="165043" y="450438"/>
                    </a:moveTo>
                    <a:lnTo>
                      <a:pt x="166075" y="450438"/>
                    </a:lnTo>
                    <a:lnTo>
                      <a:pt x="167697" y="449701"/>
                    </a:lnTo>
                    <a:lnTo>
                      <a:pt x="168582" y="448816"/>
                    </a:lnTo>
                    <a:lnTo>
                      <a:pt x="166370" y="447488"/>
                    </a:lnTo>
                    <a:lnTo>
                      <a:pt x="164895" y="445424"/>
                    </a:lnTo>
                    <a:lnTo>
                      <a:pt x="164600" y="446014"/>
                    </a:lnTo>
                    <a:lnTo>
                      <a:pt x="165190" y="450291"/>
                    </a:lnTo>
                    <a:close/>
                    <a:moveTo>
                      <a:pt x="164600" y="435247"/>
                    </a:moveTo>
                    <a:lnTo>
                      <a:pt x="164895" y="432739"/>
                    </a:lnTo>
                    <a:lnTo>
                      <a:pt x="164010" y="432739"/>
                    </a:lnTo>
                    <a:lnTo>
                      <a:pt x="163420" y="432002"/>
                    </a:lnTo>
                    <a:lnTo>
                      <a:pt x="162978" y="430674"/>
                    </a:lnTo>
                    <a:lnTo>
                      <a:pt x="160765" y="429790"/>
                    </a:lnTo>
                    <a:lnTo>
                      <a:pt x="160471" y="431560"/>
                    </a:lnTo>
                    <a:lnTo>
                      <a:pt x="161208" y="434214"/>
                    </a:lnTo>
                    <a:lnTo>
                      <a:pt x="160765" y="438787"/>
                    </a:lnTo>
                    <a:lnTo>
                      <a:pt x="161355" y="438787"/>
                    </a:lnTo>
                    <a:lnTo>
                      <a:pt x="162535" y="438344"/>
                    </a:lnTo>
                    <a:lnTo>
                      <a:pt x="164600" y="435247"/>
                    </a:lnTo>
                    <a:close/>
                  </a:path>
                </a:pathLst>
              </a:custGeom>
              <a:grpFill/>
              <a:ln w="3175" cap="flat">
                <a:solidFill>
                  <a:schemeClr val="bg2">
                    <a:lumMod val="90000"/>
                  </a:schemeClr>
                </a:solidFill>
                <a:prstDash val="solid"/>
                <a:miter/>
              </a:ln>
            </p:spPr>
            <p:txBody>
              <a:bodyPr rtlCol="0" anchor="ctr"/>
              <a:lstStyle/>
              <a:p>
                <a:endParaRPr lang="en-GB"/>
              </a:p>
            </p:txBody>
          </p:sp>
          <p:sp>
            <p:nvSpPr>
              <p:cNvPr id="118" name="Freeform: Shape 117">
                <a:extLst>
                  <a:ext uri="{FF2B5EF4-FFF2-40B4-BE49-F238E27FC236}">
                    <a16:creationId xmlns:a16="http://schemas.microsoft.com/office/drawing/2014/main" id="{8584550E-C4BD-103D-4ED7-505385043CFD}"/>
                  </a:ext>
                </a:extLst>
              </p:cNvPr>
              <p:cNvSpPr/>
              <p:nvPr/>
            </p:nvSpPr>
            <p:spPr>
              <a:xfrm>
                <a:off x="5467539" y="3631884"/>
                <a:ext cx="431559" cy="398521"/>
              </a:xfrm>
              <a:custGeom>
                <a:avLst/>
                <a:gdLst>
                  <a:gd name="connsiteX0" fmla="*/ 431559 w 431559"/>
                  <a:gd name="connsiteY0" fmla="*/ 209438 h 398521"/>
                  <a:gd name="connsiteX1" fmla="*/ 431559 w 431559"/>
                  <a:gd name="connsiteY1" fmla="*/ 201473 h 398521"/>
                  <a:gd name="connsiteX2" fmla="*/ 431559 w 431559"/>
                  <a:gd name="connsiteY2" fmla="*/ 194836 h 398521"/>
                  <a:gd name="connsiteX3" fmla="*/ 431412 w 431559"/>
                  <a:gd name="connsiteY3" fmla="*/ 186576 h 398521"/>
                  <a:gd name="connsiteX4" fmla="*/ 431412 w 431559"/>
                  <a:gd name="connsiteY4" fmla="*/ 179349 h 398521"/>
                  <a:gd name="connsiteX5" fmla="*/ 431412 w 431559"/>
                  <a:gd name="connsiteY5" fmla="*/ 171385 h 398521"/>
                  <a:gd name="connsiteX6" fmla="*/ 431412 w 431559"/>
                  <a:gd name="connsiteY6" fmla="*/ 164305 h 398521"/>
                  <a:gd name="connsiteX7" fmla="*/ 431412 w 431559"/>
                  <a:gd name="connsiteY7" fmla="*/ 159585 h 398521"/>
                  <a:gd name="connsiteX8" fmla="*/ 423152 w 431559"/>
                  <a:gd name="connsiteY8" fmla="*/ 161208 h 398521"/>
                  <a:gd name="connsiteX9" fmla="*/ 417105 w 431559"/>
                  <a:gd name="connsiteY9" fmla="*/ 162388 h 398521"/>
                  <a:gd name="connsiteX10" fmla="*/ 410763 w 431559"/>
                  <a:gd name="connsiteY10" fmla="*/ 163568 h 398521"/>
                  <a:gd name="connsiteX11" fmla="*/ 409731 w 431559"/>
                  <a:gd name="connsiteY11" fmla="*/ 163715 h 398521"/>
                  <a:gd name="connsiteX12" fmla="*/ 408551 w 431559"/>
                  <a:gd name="connsiteY12" fmla="*/ 163863 h 398521"/>
                  <a:gd name="connsiteX13" fmla="*/ 407813 w 431559"/>
                  <a:gd name="connsiteY13" fmla="*/ 163715 h 398521"/>
                  <a:gd name="connsiteX14" fmla="*/ 406043 w 431559"/>
                  <a:gd name="connsiteY14" fmla="*/ 163125 h 398521"/>
                  <a:gd name="connsiteX15" fmla="*/ 403831 w 431559"/>
                  <a:gd name="connsiteY15" fmla="*/ 161503 h 398521"/>
                  <a:gd name="connsiteX16" fmla="*/ 402503 w 431559"/>
                  <a:gd name="connsiteY16" fmla="*/ 160765 h 398521"/>
                  <a:gd name="connsiteX17" fmla="*/ 402061 w 431559"/>
                  <a:gd name="connsiteY17" fmla="*/ 159438 h 398521"/>
                  <a:gd name="connsiteX18" fmla="*/ 402946 w 431559"/>
                  <a:gd name="connsiteY18" fmla="*/ 157816 h 398521"/>
                  <a:gd name="connsiteX19" fmla="*/ 403978 w 431559"/>
                  <a:gd name="connsiteY19" fmla="*/ 156193 h 398521"/>
                  <a:gd name="connsiteX20" fmla="*/ 404273 w 431559"/>
                  <a:gd name="connsiteY20" fmla="*/ 155013 h 398521"/>
                  <a:gd name="connsiteX21" fmla="*/ 405011 w 431559"/>
                  <a:gd name="connsiteY21" fmla="*/ 154128 h 398521"/>
                  <a:gd name="connsiteX22" fmla="*/ 405896 w 431559"/>
                  <a:gd name="connsiteY22" fmla="*/ 153391 h 398521"/>
                  <a:gd name="connsiteX23" fmla="*/ 406043 w 431559"/>
                  <a:gd name="connsiteY23" fmla="*/ 152359 h 398521"/>
                  <a:gd name="connsiteX24" fmla="*/ 405306 w 431559"/>
                  <a:gd name="connsiteY24" fmla="*/ 150736 h 398521"/>
                  <a:gd name="connsiteX25" fmla="*/ 404568 w 431559"/>
                  <a:gd name="connsiteY25" fmla="*/ 148376 h 398521"/>
                  <a:gd name="connsiteX26" fmla="*/ 404568 w 431559"/>
                  <a:gd name="connsiteY26" fmla="*/ 144099 h 398521"/>
                  <a:gd name="connsiteX27" fmla="*/ 404568 w 431559"/>
                  <a:gd name="connsiteY27" fmla="*/ 142624 h 398521"/>
                  <a:gd name="connsiteX28" fmla="*/ 404568 w 431559"/>
                  <a:gd name="connsiteY28" fmla="*/ 142182 h 398521"/>
                  <a:gd name="connsiteX29" fmla="*/ 402651 w 431559"/>
                  <a:gd name="connsiteY29" fmla="*/ 140559 h 398521"/>
                  <a:gd name="connsiteX30" fmla="*/ 399111 w 431559"/>
                  <a:gd name="connsiteY30" fmla="*/ 138789 h 398521"/>
                  <a:gd name="connsiteX31" fmla="*/ 395866 w 431559"/>
                  <a:gd name="connsiteY31" fmla="*/ 137757 h 398521"/>
                  <a:gd name="connsiteX32" fmla="*/ 394244 w 431559"/>
                  <a:gd name="connsiteY32" fmla="*/ 137314 h 398521"/>
                  <a:gd name="connsiteX33" fmla="*/ 390557 w 431559"/>
                  <a:gd name="connsiteY33" fmla="*/ 136724 h 398521"/>
                  <a:gd name="connsiteX34" fmla="*/ 385542 w 431559"/>
                  <a:gd name="connsiteY34" fmla="*/ 135544 h 398521"/>
                  <a:gd name="connsiteX35" fmla="*/ 383772 w 431559"/>
                  <a:gd name="connsiteY35" fmla="*/ 134807 h 398521"/>
                  <a:gd name="connsiteX36" fmla="*/ 380527 w 431559"/>
                  <a:gd name="connsiteY36" fmla="*/ 130825 h 398521"/>
                  <a:gd name="connsiteX37" fmla="*/ 378905 w 431559"/>
                  <a:gd name="connsiteY37" fmla="*/ 129792 h 398521"/>
                  <a:gd name="connsiteX38" fmla="*/ 371383 w 431559"/>
                  <a:gd name="connsiteY38" fmla="*/ 129055 h 398521"/>
                  <a:gd name="connsiteX39" fmla="*/ 368728 w 431559"/>
                  <a:gd name="connsiteY39" fmla="*/ 128465 h 398521"/>
                  <a:gd name="connsiteX40" fmla="*/ 366663 w 431559"/>
                  <a:gd name="connsiteY40" fmla="*/ 127580 h 398521"/>
                  <a:gd name="connsiteX41" fmla="*/ 364893 w 431559"/>
                  <a:gd name="connsiteY41" fmla="*/ 126252 h 398521"/>
                  <a:gd name="connsiteX42" fmla="*/ 364008 w 431559"/>
                  <a:gd name="connsiteY42" fmla="*/ 124040 h 398521"/>
                  <a:gd name="connsiteX43" fmla="*/ 363713 w 431559"/>
                  <a:gd name="connsiteY43" fmla="*/ 122270 h 398521"/>
                  <a:gd name="connsiteX44" fmla="*/ 362976 w 431559"/>
                  <a:gd name="connsiteY44" fmla="*/ 121533 h 398521"/>
                  <a:gd name="connsiteX45" fmla="*/ 354569 w 431559"/>
                  <a:gd name="connsiteY45" fmla="*/ 117108 h 398521"/>
                  <a:gd name="connsiteX46" fmla="*/ 352504 w 431559"/>
                  <a:gd name="connsiteY46" fmla="*/ 115781 h 398521"/>
                  <a:gd name="connsiteX47" fmla="*/ 351324 w 431559"/>
                  <a:gd name="connsiteY47" fmla="*/ 114306 h 398521"/>
                  <a:gd name="connsiteX48" fmla="*/ 351324 w 431559"/>
                  <a:gd name="connsiteY48" fmla="*/ 112388 h 398521"/>
                  <a:gd name="connsiteX49" fmla="*/ 351619 w 431559"/>
                  <a:gd name="connsiteY49" fmla="*/ 109881 h 398521"/>
                  <a:gd name="connsiteX50" fmla="*/ 351177 w 431559"/>
                  <a:gd name="connsiteY50" fmla="*/ 107668 h 398521"/>
                  <a:gd name="connsiteX51" fmla="*/ 350881 w 431559"/>
                  <a:gd name="connsiteY51" fmla="*/ 106636 h 398521"/>
                  <a:gd name="connsiteX52" fmla="*/ 347047 w 431559"/>
                  <a:gd name="connsiteY52" fmla="*/ 103981 h 398521"/>
                  <a:gd name="connsiteX53" fmla="*/ 338492 w 431559"/>
                  <a:gd name="connsiteY53" fmla="*/ 98229 h 398521"/>
                  <a:gd name="connsiteX54" fmla="*/ 329938 w 431559"/>
                  <a:gd name="connsiteY54" fmla="*/ 92329 h 398521"/>
                  <a:gd name="connsiteX55" fmla="*/ 321383 w 431559"/>
                  <a:gd name="connsiteY55" fmla="*/ 86577 h 398521"/>
                  <a:gd name="connsiteX56" fmla="*/ 312829 w 431559"/>
                  <a:gd name="connsiteY56" fmla="*/ 80678 h 398521"/>
                  <a:gd name="connsiteX57" fmla="*/ 304274 w 431559"/>
                  <a:gd name="connsiteY57" fmla="*/ 74926 h 398521"/>
                  <a:gd name="connsiteX58" fmla="*/ 295720 w 431559"/>
                  <a:gd name="connsiteY58" fmla="*/ 69026 h 398521"/>
                  <a:gd name="connsiteX59" fmla="*/ 287165 w 431559"/>
                  <a:gd name="connsiteY59" fmla="*/ 63126 h 398521"/>
                  <a:gd name="connsiteX60" fmla="*/ 278611 w 431559"/>
                  <a:gd name="connsiteY60" fmla="*/ 57374 h 398521"/>
                  <a:gd name="connsiteX61" fmla="*/ 270056 w 431559"/>
                  <a:gd name="connsiteY61" fmla="*/ 51474 h 398521"/>
                  <a:gd name="connsiteX62" fmla="*/ 261502 w 431559"/>
                  <a:gd name="connsiteY62" fmla="*/ 45575 h 398521"/>
                  <a:gd name="connsiteX63" fmla="*/ 252947 w 431559"/>
                  <a:gd name="connsiteY63" fmla="*/ 39675 h 398521"/>
                  <a:gd name="connsiteX64" fmla="*/ 244393 w 431559"/>
                  <a:gd name="connsiteY64" fmla="*/ 33775 h 398521"/>
                  <a:gd name="connsiteX65" fmla="*/ 235838 w 431559"/>
                  <a:gd name="connsiteY65" fmla="*/ 27876 h 398521"/>
                  <a:gd name="connsiteX66" fmla="*/ 227284 w 431559"/>
                  <a:gd name="connsiteY66" fmla="*/ 21976 h 398521"/>
                  <a:gd name="connsiteX67" fmla="*/ 218729 w 431559"/>
                  <a:gd name="connsiteY67" fmla="*/ 16076 h 398521"/>
                  <a:gd name="connsiteX68" fmla="*/ 210175 w 431559"/>
                  <a:gd name="connsiteY68" fmla="*/ 10177 h 398521"/>
                  <a:gd name="connsiteX69" fmla="*/ 202948 w 431559"/>
                  <a:gd name="connsiteY69" fmla="*/ 5162 h 398521"/>
                  <a:gd name="connsiteX70" fmla="*/ 194836 w 431559"/>
                  <a:gd name="connsiteY70" fmla="*/ 0 h 398521"/>
                  <a:gd name="connsiteX71" fmla="*/ 185691 w 431559"/>
                  <a:gd name="connsiteY71" fmla="*/ 0 h 398521"/>
                  <a:gd name="connsiteX72" fmla="*/ 173449 w 431559"/>
                  <a:gd name="connsiteY72" fmla="*/ 0 h 398521"/>
                  <a:gd name="connsiteX73" fmla="*/ 165190 w 431559"/>
                  <a:gd name="connsiteY73" fmla="*/ 0 h 398521"/>
                  <a:gd name="connsiteX74" fmla="*/ 156636 w 431559"/>
                  <a:gd name="connsiteY74" fmla="*/ 0 h 398521"/>
                  <a:gd name="connsiteX75" fmla="*/ 148671 w 431559"/>
                  <a:gd name="connsiteY75" fmla="*/ 0 h 398521"/>
                  <a:gd name="connsiteX76" fmla="*/ 149261 w 431559"/>
                  <a:gd name="connsiteY76" fmla="*/ 6342 h 398521"/>
                  <a:gd name="connsiteX77" fmla="*/ 149998 w 431559"/>
                  <a:gd name="connsiteY77" fmla="*/ 13127 h 398521"/>
                  <a:gd name="connsiteX78" fmla="*/ 150736 w 431559"/>
                  <a:gd name="connsiteY78" fmla="*/ 20059 h 398521"/>
                  <a:gd name="connsiteX79" fmla="*/ 151473 w 431559"/>
                  <a:gd name="connsiteY79" fmla="*/ 26843 h 398521"/>
                  <a:gd name="connsiteX80" fmla="*/ 152211 w 431559"/>
                  <a:gd name="connsiteY80" fmla="*/ 33628 h 398521"/>
                  <a:gd name="connsiteX81" fmla="*/ 153096 w 431559"/>
                  <a:gd name="connsiteY81" fmla="*/ 40560 h 398521"/>
                  <a:gd name="connsiteX82" fmla="*/ 153833 w 431559"/>
                  <a:gd name="connsiteY82" fmla="*/ 47345 h 398521"/>
                  <a:gd name="connsiteX83" fmla="*/ 154571 w 431559"/>
                  <a:gd name="connsiteY83" fmla="*/ 54129 h 398521"/>
                  <a:gd name="connsiteX84" fmla="*/ 155308 w 431559"/>
                  <a:gd name="connsiteY84" fmla="*/ 60914 h 398521"/>
                  <a:gd name="connsiteX85" fmla="*/ 156046 w 431559"/>
                  <a:gd name="connsiteY85" fmla="*/ 67698 h 398521"/>
                  <a:gd name="connsiteX86" fmla="*/ 156783 w 431559"/>
                  <a:gd name="connsiteY86" fmla="*/ 74631 h 398521"/>
                  <a:gd name="connsiteX87" fmla="*/ 157521 w 431559"/>
                  <a:gd name="connsiteY87" fmla="*/ 81415 h 398521"/>
                  <a:gd name="connsiteX88" fmla="*/ 158258 w 431559"/>
                  <a:gd name="connsiteY88" fmla="*/ 88052 h 398521"/>
                  <a:gd name="connsiteX89" fmla="*/ 158996 w 431559"/>
                  <a:gd name="connsiteY89" fmla="*/ 94837 h 398521"/>
                  <a:gd name="connsiteX90" fmla="*/ 159733 w 431559"/>
                  <a:gd name="connsiteY90" fmla="*/ 101621 h 398521"/>
                  <a:gd name="connsiteX91" fmla="*/ 160470 w 431559"/>
                  <a:gd name="connsiteY91" fmla="*/ 108406 h 398521"/>
                  <a:gd name="connsiteX92" fmla="*/ 161208 w 431559"/>
                  <a:gd name="connsiteY92" fmla="*/ 115191 h 398521"/>
                  <a:gd name="connsiteX93" fmla="*/ 161945 w 431559"/>
                  <a:gd name="connsiteY93" fmla="*/ 121828 h 398521"/>
                  <a:gd name="connsiteX94" fmla="*/ 162683 w 431559"/>
                  <a:gd name="connsiteY94" fmla="*/ 128612 h 398521"/>
                  <a:gd name="connsiteX95" fmla="*/ 163420 w 431559"/>
                  <a:gd name="connsiteY95" fmla="*/ 135397 h 398521"/>
                  <a:gd name="connsiteX96" fmla="*/ 164157 w 431559"/>
                  <a:gd name="connsiteY96" fmla="*/ 142034 h 398521"/>
                  <a:gd name="connsiteX97" fmla="*/ 164895 w 431559"/>
                  <a:gd name="connsiteY97" fmla="*/ 148819 h 398521"/>
                  <a:gd name="connsiteX98" fmla="*/ 165632 w 431559"/>
                  <a:gd name="connsiteY98" fmla="*/ 155456 h 398521"/>
                  <a:gd name="connsiteX99" fmla="*/ 166370 w 431559"/>
                  <a:gd name="connsiteY99" fmla="*/ 162240 h 398521"/>
                  <a:gd name="connsiteX100" fmla="*/ 167107 w 431559"/>
                  <a:gd name="connsiteY100" fmla="*/ 168877 h 398521"/>
                  <a:gd name="connsiteX101" fmla="*/ 167845 w 431559"/>
                  <a:gd name="connsiteY101" fmla="*/ 175515 h 398521"/>
                  <a:gd name="connsiteX102" fmla="*/ 168582 w 431559"/>
                  <a:gd name="connsiteY102" fmla="*/ 182299 h 398521"/>
                  <a:gd name="connsiteX103" fmla="*/ 169467 w 431559"/>
                  <a:gd name="connsiteY103" fmla="*/ 188936 h 398521"/>
                  <a:gd name="connsiteX104" fmla="*/ 170205 w 431559"/>
                  <a:gd name="connsiteY104" fmla="*/ 195573 h 398521"/>
                  <a:gd name="connsiteX105" fmla="*/ 170942 w 431559"/>
                  <a:gd name="connsiteY105" fmla="*/ 202210 h 398521"/>
                  <a:gd name="connsiteX106" fmla="*/ 171680 w 431559"/>
                  <a:gd name="connsiteY106" fmla="*/ 208847 h 398521"/>
                  <a:gd name="connsiteX107" fmla="*/ 172417 w 431559"/>
                  <a:gd name="connsiteY107" fmla="*/ 215485 h 398521"/>
                  <a:gd name="connsiteX108" fmla="*/ 173155 w 431559"/>
                  <a:gd name="connsiteY108" fmla="*/ 222269 h 398521"/>
                  <a:gd name="connsiteX109" fmla="*/ 173892 w 431559"/>
                  <a:gd name="connsiteY109" fmla="*/ 228611 h 398521"/>
                  <a:gd name="connsiteX110" fmla="*/ 176990 w 431559"/>
                  <a:gd name="connsiteY110" fmla="*/ 232004 h 398521"/>
                  <a:gd name="connsiteX111" fmla="*/ 180824 w 431559"/>
                  <a:gd name="connsiteY111" fmla="*/ 236281 h 398521"/>
                  <a:gd name="connsiteX112" fmla="*/ 179791 w 431559"/>
                  <a:gd name="connsiteY112" fmla="*/ 242181 h 398521"/>
                  <a:gd name="connsiteX113" fmla="*/ 178317 w 431559"/>
                  <a:gd name="connsiteY113" fmla="*/ 249408 h 398521"/>
                  <a:gd name="connsiteX114" fmla="*/ 176842 w 431559"/>
                  <a:gd name="connsiteY114" fmla="*/ 257225 h 398521"/>
                  <a:gd name="connsiteX115" fmla="*/ 171385 w 431559"/>
                  <a:gd name="connsiteY115" fmla="*/ 257225 h 398521"/>
                  <a:gd name="connsiteX116" fmla="*/ 166075 w 431559"/>
                  <a:gd name="connsiteY116" fmla="*/ 257225 h 398521"/>
                  <a:gd name="connsiteX117" fmla="*/ 160618 w 431559"/>
                  <a:gd name="connsiteY117" fmla="*/ 257225 h 398521"/>
                  <a:gd name="connsiteX118" fmla="*/ 155308 w 431559"/>
                  <a:gd name="connsiteY118" fmla="*/ 257225 h 398521"/>
                  <a:gd name="connsiteX119" fmla="*/ 149998 w 431559"/>
                  <a:gd name="connsiteY119" fmla="*/ 257225 h 398521"/>
                  <a:gd name="connsiteX120" fmla="*/ 144689 w 431559"/>
                  <a:gd name="connsiteY120" fmla="*/ 257225 h 398521"/>
                  <a:gd name="connsiteX121" fmla="*/ 139379 w 431559"/>
                  <a:gd name="connsiteY121" fmla="*/ 257225 h 398521"/>
                  <a:gd name="connsiteX122" fmla="*/ 134070 w 431559"/>
                  <a:gd name="connsiteY122" fmla="*/ 257225 h 398521"/>
                  <a:gd name="connsiteX123" fmla="*/ 128760 w 431559"/>
                  <a:gd name="connsiteY123" fmla="*/ 257225 h 398521"/>
                  <a:gd name="connsiteX124" fmla="*/ 123450 w 431559"/>
                  <a:gd name="connsiteY124" fmla="*/ 257225 h 398521"/>
                  <a:gd name="connsiteX125" fmla="*/ 117993 w 431559"/>
                  <a:gd name="connsiteY125" fmla="*/ 257225 h 398521"/>
                  <a:gd name="connsiteX126" fmla="*/ 112683 w 431559"/>
                  <a:gd name="connsiteY126" fmla="*/ 257225 h 398521"/>
                  <a:gd name="connsiteX127" fmla="*/ 107374 w 431559"/>
                  <a:gd name="connsiteY127" fmla="*/ 257225 h 398521"/>
                  <a:gd name="connsiteX128" fmla="*/ 102064 w 431559"/>
                  <a:gd name="connsiteY128" fmla="*/ 257225 h 398521"/>
                  <a:gd name="connsiteX129" fmla="*/ 96754 w 431559"/>
                  <a:gd name="connsiteY129" fmla="*/ 257225 h 398521"/>
                  <a:gd name="connsiteX130" fmla="*/ 91444 w 431559"/>
                  <a:gd name="connsiteY130" fmla="*/ 257225 h 398521"/>
                  <a:gd name="connsiteX131" fmla="*/ 86135 w 431559"/>
                  <a:gd name="connsiteY131" fmla="*/ 257225 h 398521"/>
                  <a:gd name="connsiteX132" fmla="*/ 81120 w 431559"/>
                  <a:gd name="connsiteY132" fmla="*/ 257225 h 398521"/>
                  <a:gd name="connsiteX133" fmla="*/ 78023 w 431559"/>
                  <a:gd name="connsiteY133" fmla="*/ 257077 h 398521"/>
                  <a:gd name="connsiteX134" fmla="*/ 76990 w 431559"/>
                  <a:gd name="connsiteY134" fmla="*/ 256487 h 398521"/>
                  <a:gd name="connsiteX135" fmla="*/ 76548 w 431559"/>
                  <a:gd name="connsiteY135" fmla="*/ 252358 h 398521"/>
                  <a:gd name="connsiteX136" fmla="*/ 75663 w 431559"/>
                  <a:gd name="connsiteY136" fmla="*/ 252652 h 398521"/>
                  <a:gd name="connsiteX137" fmla="*/ 74631 w 431559"/>
                  <a:gd name="connsiteY137" fmla="*/ 253832 h 398521"/>
                  <a:gd name="connsiteX138" fmla="*/ 74040 w 431559"/>
                  <a:gd name="connsiteY138" fmla="*/ 255160 h 398521"/>
                  <a:gd name="connsiteX139" fmla="*/ 74188 w 431559"/>
                  <a:gd name="connsiteY139" fmla="*/ 256782 h 398521"/>
                  <a:gd name="connsiteX140" fmla="*/ 74040 w 431559"/>
                  <a:gd name="connsiteY140" fmla="*/ 258257 h 398521"/>
                  <a:gd name="connsiteX141" fmla="*/ 70648 w 431559"/>
                  <a:gd name="connsiteY141" fmla="*/ 258700 h 398521"/>
                  <a:gd name="connsiteX142" fmla="*/ 66076 w 431559"/>
                  <a:gd name="connsiteY142" fmla="*/ 259732 h 398521"/>
                  <a:gd name="connsiteX143" fmla="*/ 61209 w 431559"/>
                  <a:gd name="connsiteY143" fmla="*/ 260469 h 398521"/>
                  <a:gd name="connsiteX144" fmla="*/ 56194 w 431559"/>
                  <a:gd name="connsiteY144" fmla="*/ 260175 h 398521"/>
                  <a:gd name="connsiteX145" fmla="*/ 54571 w 431559"/>
                  <a:gd name="connsiteY145" fmla="*/ 259880 h 398521"/>
                  <a:gd name="connsiteX146" fmla="*/ 52802 w 431559"/>
                  <a:gd name="connsiteY146" fmla="*/ 259290 h 398521"/>
                  <a:gd name="connsiteX147" fmla="*/ 48820 w 431559"/>
                  <a:gd name="connsiteY147" fmla="*/ 258700 h 398521"/>
                  <a:gd name="connsiteX148" fmla="*/ 46754 w 431559"/>
                  <a:gd name="connsiteY148" fmla="*/ 258700 h 398521"/>
                  <a:gd name="connsiteX149" fmla="*/ 44247 w 431559"/>
                  <a:gd name="connsiteY149" fmla="*/ 258847 h 398521"/>
                  <a:gd name="connsiteX150" fmla="*/ 41445 w 431559"/>
                  <a:gd name="connsiteY150" fmla="*/ 259142 h 398521"/>
                  <a:gd name="connsiteX151" fmla="*/ 40412 w 431559"/>
                  <a:gd name="connsiteY151" fmla="*/ 259880 h 398521"/>
                  <a:gd name="connsiteX152" fmla="*/ 38347 w 431559"/>
                  <a:gd name="connsiteY152" fmla="*/ 262977 h 398521"/>
                  <a:gd name="connsiteX153" fmla="*/ 36283 w 431559"/>
                  <a:gd name="connsiteY153" fmla="*/ 266369 h 398521"/>
                  <a:gd name="connsiteX154" fmla="*/ 34808 w 431559"/>
                  <a:gd name="connsiteY154" fmla="*/ 266369 h 398521"/>
                  <a:gd name="connsiteX155" fmla="*/ 33333 w 431559"/>
                  <a:gd name="connsiteY155" fmla="*/ 264452 h 398521"/>
                  <a:gd name="connsiteX156" fmla="*/ 29055 w 431559"/>
                  <a:gd name="connsiteY156" fmla="*/ 260912 h 398521"/>
                  <a:gd name="connsiteX157" fmla="*/ 23894 w 431559"/>
                  <a:gd name="connsiteY157" fmla="*/ 256192 h 398521"/>
                  <a:gd name="connsiteX158" fmla="*/ 21534 w 431559"/>
                  <a:gd name="connsiteY158" fmla="*/ 253832 h 398521"/>
                  <a:gd name="connsiteX159" fmla="*/ 20353 w 431559"/>
                  <a:gd name="connsiteY159" fmla="*/ 253390 h 398521"/>
                  <a:gd name="connsiteX160" fmla="*/ 17846 w 431559"/>
                  <a:gd name="connsiteY160" fmla="*/ 255160 h 398521"/>
                  <a:gd name="connsiteX161" fmla="*/ 15781 w 431559"/>
                  <a:gd name="connsiteY161" fmla="*/ 256782 h 398521"/>
                  <a:gd name="connsiteX162" fmla="*/ 13569 w 431559"/>
                  <a:gd name="connsiteY162" fmla="*/ 259142 h 398521"/>
                  <a:gd name="connsiteX163" fmla="*/ 12684 w 431559"/>
                  <a:gd name="connsiteY163" fmla="*/ 261355 h 398521"/>
                  <a:gd name="connsiteX164" fmla="*/ 11799 w 431559"/>
                  <a:gd name="connsiteY164" fmla="*/ 263862 h 398521"/>
                  <a:gd name="connsiteX165" fmla="*/ 11504 w 431559"/>
                  <a:gd name="connsiteY165" fmla="*/ 266959 h 398521"/>
                  <a:gd name="connsiteX166" fmla="*/ 10619 w 431559"/>
                  <a:gd name="connsiteY166" fmla="*/ 270499 h 398521"/>
                  <a:gd name="connsiteX167" fmla="*/ 8849 w 431559"/>
                  <a:gd name="connsiteY167" fmla="*/ 273449 h 398521"/>
                  <a:gd name="connsiteX168" fmla="*/ 6784 w 431559"/>
                  <a:gd name="connsiteY168" fmla="*/ 275514 h 398521"/>
                  <a:gd name="connsiteX169" fmla="*/ 5162 w 431559"/>
                  <a:gd name="connsiteY169" fmla="*/ 276546 h 398521"/>
                  <a:gd name="connsiteX170" fmla="*/ 4572 w 431559"/>
                  <a:gd name="connsiteY170" fmla="*/ 277136 h 398521"/>
                  <a:gd name="connsiteX171" fmla="*/ 0 w 431559"/>
                  <a:gd name="connsiteY171" fmla="*/ 275514 h 398521"/>
                  <a:gd name="connsiteX172" fmla="*/ 2507 w 431559"/>
                  <a:gd name="connsiteY172" fmla="*/ 279791 h 398521"/>
                  <a:gd name="connsiteX173" fmla="*/ 1917 w 431559"/>
                  <a:gd name="connsiteY173" fmla="*/ 281708 h 398521"/>
                  <a:gd name="connsiteX174" fmla="*/ 1327 w 431559"/>
                  <a:gd name="connsiteY174" fmla="*/ 284806 h 398521"/>
                  <a:gd name="connsiteX175" fmla="*/ 2802 w 431559"/>
                  <a:gd name="connsiteY175" fmla="*/ 286870 h 398521"/>
                  <a:gd name="connsiteX176" fmla="*/ 4425 w 431559"/>
                  <a:gd name="connsiteY176" fmla="*/ 288345 h 398521"/>
                  <a:gd name="connsiteX177" fmla="*/ 5604 w 431559"/>
                  <a:gd name="connsiteY177" fmla="*/ 289673 h 398521"/>
                  <a:gd name="connsiteX178" fmla="*/ 6784 w 431559"/>
                  <a:gd name="connsiteY178" fmla="*/ 291443 h 398521"/>
                  <a:gd name="connsiteX179" fmla="*/ 7079 w 431559"/>
                  <a:gd name="connsiteY179" fmla="*/ 294983 h 398521"/>
                  <a:gd name="connsiteX180" fmla="*/ 6784 w 431559"/>
                  <a:gd name="connsiteY180" fmla="*/ 297637 h 398521"/>
                  <a:gd name="connsiteX181" fmla="*/ 7669 w 431559"/>
                  <a:gd name="connsiteY181" fmla="*/ 298670 h 398521"/>
                  <a:gd name="connsiteX182" fmla="*/ 8407 w 431559"/>
                  <a:gd name="connsiteY182" fmla="*/ 300145 h 398521"/>
                  <a:gd name="connsiteX183" fmla="*/ 8259 w 431559"/>
                  <a:gd name="connsiteY183" fmla="*/ 301472 h 398521"/>
                  <a:gd name="connsiteX184" fmla="*/ 7817 w 431559"/>
                  <a:gd name="connsiteY184" fmla="*/ 302505 h 398521"/>
                  <a:gd name="connsiteX185" fmla="*/ 6194 w 431559"/>
                  <a:gd name="connsiteY185" fmla="*/ 303980 h 398521"/>
                  <a:gd name="connsiteX186" fmla="*/ 5900 w 431559"/>
                  <a:gd name="connsiteY186" fmla="*/ 306634 h 398521"/>
                  <a:gd name="connsiteX187" fmla="*/ 8407 w 431559"/>
                  <a:gd name="connsiteY187" fmla="*/ 309879 h 398521"/>
                  <a:gd name="connsiteX188" fmla="*/ 10176 w 431559"/>
                  <a:gd name="connsiteY188" fmla="*/ 311649 h 398521"/>
                  <a:gd name="connsiteX189" fmla="*/ 10029 w 431559"/>
                  <a:gd name="connsiteY189" fmla="*/ 312534 h 398521"/>
                  <a:gd name="connsiteX190" fmla="*/ 10472 w 431559"/>
                  <a:gd name="connsiteY190" fmla="*/ 313714 h 398521"/>
                  <a:gd name="connsiteX191" fmla="*/ 11799 w 431559"/>
                  <a:gd name="connsiteY191" fmla="*/ 315041 h 398521"/>
                  <a:gd name="connsiteX192" fmla="*/ 12536 w 431559"/>
                  <a:gd name="connsiteY192" fmla="*/ 314746 h 398521"/>
                  <a:gd name="connsiteX193" fmla="*/ 13274 w 431559"/>
                  <a:gd name="connsiteY193" fmla="*/ 313566 h 398521"/>
                  <a:gd name="connsiteX194" fmla="*/ 13717 w 431559"/>
                  <a:gd name="connsiteY194" fmla="*/ 312976 h 398521"/>
                  <a:gd name="connsiteX195" fmla="*/ 15929 w 431559"/>
                  <a:gd name="connsiteY195" fmla="*/ 313271 h 398521"/>
                  <a:gd name="connsiteX196" fmla="*/ 16961 w 431559"/>
                  <a:gd name="connsiteY196" fmla="*/ 313566 h 398521"/>
                  <a:gd name="connsiteX197" fmla="*/ 18289 w 431559"/>
                  <a:gd name="connsiteY197" fmla="*/ 315631 h 398521"/>
                  <a:gd name="connsiteX198" fmla="*/ 18879 w 431559"/>
                  <a:gd name="connsiteY198" fmla="*/ 317106 h 398521"/>
                  <a:gd name="connsiteX199" fmla="*/ 19174 w 431559"/>
                  <a:gd name="connsiteY199" fmla="*/ 318876 h 398521"/>
                  <a:gd name="connsiteX200" fmla="*/ 20649 w 431559"/>
                  <a:gd name="connsiteY200" fmla="*/ 321088 h 398521"/>
                  <a:gd name="connsiteX201" fmla="*/ 21828 w 431559"/>
                  <a:gd name="connsiteY201" fmla="*/ 322563 h 398521"/>
                  <a:gd name="connsiteX202" fmla="*/ 22124 w 431559"/>
                  <a:gd name="connsiteY202" fmla="*/ 323596 h 398521"/>
                  <a:gd name="connsiteX203" fmla="*/ 23303 w 431559"/>
                  <a:gd name="connsiteY203" fmla="*/ 324923 h 398521"/>
                  <a:gd name="connsiteX204" fmla="*/ 22566 w 431559"/>
                  <a:gd name="connsiteY204" fmla="*/ 327726 h 398521"/>
                  <a:gd name="connsiteX205" fmla="*/ 22713 w 431559"/>
                  <a:gd name="connsiteY205" fmla="*/ 329200 h 398521"/>
                  <a:gd name="connsiteX206" fmla="*/ 21828 w 431559"/>
                  <a:gd name="connsiteY206" fmla="*/ 333183 h 398521"/>
                  <a:gd name="connsiteX207" fmla="*/ 21681 w 431559"/>
                  <a:gd name="connsiteY207" fmla="*/ 334953 h 398521"/>
                  <a:gd name="connsiteX208" fmla="*/ 21828 w 431559"/>
                  <a:gd name="connsiteY208" fmla="*/ 335690 h 398521"/>
                  <a:gd name="connsiteX209" fmla="*/ 23451 w 431559"/>
                  <a:gd name="connsiteY209" fmla="*/ 337017 h 398521"/>
                  <a:gd name="connsiteX210" fmla="*/ 23303 w 431559"/>
                  <a:gd name="connsiteY210" fmla="*/ 339082 h 398521"/>
                  <a:gd name="connsiteX211" fmla="*/ 22566 w 431559"/>
                  <a:gd name="connsiteY211" fmla="*/ 339820 h 398521"/>
                  <a:gd name="connsiteX212" fmla="*/ 21828 w 431559"/>
                  <a:gd name="connsiteY212" fmla="*/ 341295 h 398521"/>
                  <a:gd name="connsiteX213" fmla="*/ 21091 w 431559"/>
                  <a:gd name="connsiteY213" fmla="*/ 343212 h 398521"/>
                  <a:gd name="connsiteX214" fmla="*/ 20353 w 431559"/>
                  <a:gd name="connsiteY214" fmla="*/ 344540 h 398521"/>
                  <a:gd name="connsiteX215" fmla="*/ 20649 w 431559"/>
                  <a:gd name="connsiteY215" fmla="*/ 345277 h 398521"/>
                  <a:gd name="connsiteX216" fmla="*/ 22713 w 431559"/>
                  <a:gd name="connsiteY216" fmla="*/ 346899 h 398521"/>
                  <a:gd name="connsiteX217" fmla="*/ 25516 w 431559"/>
                  <a:gd name="connsiteY217" fmla="*/ 349259 h 398521"/>
                  <a:gd name="connsiteX218" fmla="*/ 26696 w 431559"/>
                  <a:gd name="connsiteY218" fmla="*/ 349554 h 398521"/>
                  <a:gd name="connsiteX219" fmla="*/ 28023 w 431559"/>
                  <a:gd name="connsiteY219" fmla="*/ 349112 h 398521"/>
                  <a:gd name="connsiteX220" fmla="*/ 30088 w 431559"/>
                  <a:gd name="connsiteY220" fmla="*/ 347194 h 398521"/>
                  <a:gd name="connsiteX221" fmla="*/ 31711 w 431559"/>
                  <a:gd name="connsiteY221" fmla="*/ 345277 h 398521"/>
                  <a:gd name="connsiteX222" fmla="*/ 33333 w 431559"/>
                  <a:gd name="connsiteY222" fmla="*/ 344245 h 398521"/>
                  <a:gd name="connsiteX223" fmla="*/ 35250 w 431559"/>
                  <a:gd name="connsiteY223" fmla="*/ 344245 h 398521"/>
                  <a:gd name="connsiteX224" fmla="*/ 36725 w 431559"/>
                  <a:gd name="connsiteY224" fmla="*/ 345719 h 398521"/>
                  <a:gd name="connsiteX225" fmla="*/ 38495 w 431559"/>
                  <a:gd name="connsiteY225" fmla="*/ 348817 h 398521"/>
                  <a:gd name="connsiteX226" fmla="*/ 40265 w 431559"/>
                  <a:gd name="connsiteY226" fmla="*/ 351619 h 398521"/>
                  <a:gd name="connsiteX227" fmla="*/ 40412 w 431559"/>
                  <a:gd name="connsiteY227" fmla="*/ 351914 h 398521"/>
                  <a:gd name="connsiteX228" fmla="*/ 41150 w 431559"/>
                  <a:gd name="connsiteY228" fmla="*/ 352357 h 398521"/>
                  <a:gd name="connsiteX229" fmla="*/ 41887 w 431559"/>
                  <a:gd name="connsiteY229" fmla="*/ 352357 h 398521"/>
                  <a:gd name="connsiteX230" fmla="*/ 42772 w 431559"/>
                  <a:gd name="connsiteY230" fmla="*/ 351619 h 398521"/>
                  <a:gd name="connsiteX231" fmla="*/ 43510 w 431559"/>
                  <a:gd name="connsiteY231" fmla="*/ 351324 h 398521"/>
                  <a:gd name="connsiteX232" fmla="*/ 44247 w 431559"/>
                  <a:gd name="connsiteY232" fmla="*/ 349997 h 398521"/>
                  <a:gd name="connsiteX233" fmla="*/ 47492 w 431559"/>
                  <a:gd name="connsiteY233" fmla="*/ 346014 h 398521"/>
                  <a:gd name="connsiteX234" fmla="*/ 49852 w 431559"/>
                  <a:gd name="connsiteY234" fmla="*/ 344982 h 398521"/>
                  <a:gd name="connsiteX235" fmla="*/ 50737 w 431559"/>
                  <a:gd name="connsiteY235" fmla="*/ 344687 h 398521"/>
                  <a:gd name="connsiteX236" fmla="*/ 52359 w 431559"/>
                  <a:gd name="connsiteY236" fmla="*/ 344097 h 398521"/>
                  <a:gd name="connsiteX237" fmla="*/ 55309 w 431559"/>
                  <a:gd name="connsiteY237" fmla="*/ 344982 h 398521"/>
                  <a:gd name="connsiteX238" fmla="*/ 59291 w 431559"/>
                  <a:gd name="connsiteY238" fmla="*/ 346604 h 398521"/>
                  <a:gd name="connsiteX239" fmla="*/ 64306 w 431559"/>
                  <a:gd name="connsiteY239" fmla="*/ 348522 h 398521"/>
                  <a:gd name="connsiteX240" fmla="*/ 66076 w 431559"/>
                  <a:gd name="connsiteY240" fmla="*/ 348964 h 398521"/>
                  <a:gd name="connsiteX241" fmla="*/ 67108 w 431559"/>
                  <a:gd name="connsiteY241" fmla="*/ 348522 h 398521"/>
                  <a:gd name="connsiteX242" fmla="*/ 68583 w 431559"/>
                  <a:gd name="connsiteY242" fmla="*/ 345867 h 398521"/>
                  <a:gd name="connsiteX243" fmla="*/ 70353 w 431559"/>
                  <a:gd name="connsiteY243" fmla="*/ 344834 h 398521"/>
                  <a:gd name="connsiteX244" fmla="*/ 73008 w 431559"/>
                  <a:gd name="connsiteY244" fmla="*/ 343654 h 398521"/>
                  <a:gd name="connsiteX245" fmla="*/ 75220 w 431559"/>
                  <a:gd name="connsiteY245" fmla="*/ 343065 h 398521"/>
                  <a:gd name="connsiteX246" fmla="*/ 76400 w 431559"/>
                  <a:gd name="connsiteY246" fmla="*/ 342917 h 398521"/>
                  <a:gd name="connsiteX247" fmla="*/ 76843 w 431559"/>
                  <a:gd name="connsiteY247" fmla="*/ 342327 h 398521"/>
                  <a:gd name="connsiteX248" fmla="*/ 77138 w 431559"/>
                  <a:gd name="connsiteY248" fmla="*/ 341147 h 398521"/>
                  <a:gd name="connsiteX249" fmla="*/ 76843 w 431559"/>
                  <a:gd name="connsiteY249" fmla="*/ 340115 h 398521"/>
                  <a:gd name="connsiteX250" fmla="*/ 75515 w 431559"/>
                  <a:gd name="connsiteY250" fmla="*/ 338050 h 398521"/>
                  <a:gd name="connsiteX251" fmla="*/ 75368 w 431559"/>
                  <a:gd name="connsiteY251" fmla="*/ 337460 h 398521"/>
                  <a:gd name="connsiteX252" fmla="*/ 76253 w 431559"/>
                  <a:gd name="connsiteY252" fmla="*/ 337017 h 398521"/>
                  <a:gd name="connsiteX253" fmla="*/ 77875 w 431559"/>
                  <a:gd name="connsiteY253" fmla="*/ 336723 h 398521"/>
                  <a:gd name="connsiteX254" fmla="*/ 80088 w 431559"/>
                  <a:gd name="connsiteY254" fmla="*/ 337017 h 398521"/>
                  <a:gd name="connsiteX255" fmla="*/ 82595 w 431559"/>
                  <a:gd name="connsiteY255" fmla="*/ 337902 h 398521"/>
                  <a:gd name="connsiteX256" fmla="*/ 84660 w 431559"/>
                  <a:gd name="connsiteY256" fmla="*/ 339082 h 398521"/>
                  <a:gd name="connsiteX257" fmla="*/ 85840 w 431559"/>
                  <a:gd name="connsiteY257" fmla="*/ 340557 h 398521"/>
                  <a:gd name="connsiteX258" fmla="*/ 87020 w 431559"/>
                  <a:gd name="connsiteY258" fmla="*/ 343802 h 398521"/>
                  <a:gd name="connsiteX259" fmla="*/ 88052 w 431559"/>
                  <a:gd name="connsiteY259" fmla="*/ 346899 h 398521"/>
                  <a:gd name="connsiteX260" fmla="*/ 90559 w 431559"/>
                  <a:gd name="connsiteY260" fmla="*/ 351767 h 398521"/>
                  <a:gd name="connsiteX261" fmla="*/ 90412 w 431559"/>
                  <a:gd name="connsiteY261" fmla="*/ 354716 h 398521"/>
                  <a:gd name="connsiteX262" fmla="*/ 90412 w 431559"/>
                  <a:gd name="connsiteY262" fmla="*/ 358256 h 398521"/>
                  <a:gd name="connsiteX263" fmla="*/ 91444 w 431559"/>
                  <a:gd name="connsiteY263" fmla="*/ 358994 h 398521"/>
                  <a:gd name="connsiteX264" fmla="*/ 92772 w 431559"/>
                  <a:gd name="connsiteY264" fmla="*/ 359289 h 398521"/>
                  <a:gd name="connsiteX265" fmla="*/ 93214 w 431559"/>
                  <a:gd name="connsiteY265" fmla="*/ 359731 h 398521"/>
                  <a:gd name="connsiteX266" fmla="*/ 94542 w 431559"/>
                  <a:gd name="connsiteY266" fmla="*/ 362534 h 398521"/>
                  <a:gd name="connsiteX267" fmla="*/ 95574 w 431559"/>
                  <a:gd name="connsiteY267" fmla="*/ 363271 h 398521"/>
                  <a:gd name="connsiteX268" fmla="*/ 97049 w 431559"/>
                  <a:gd name="connsiteY268" fmla="*/ 363418 h 398521"/>
                  <a:gd name="connsiteX269" fmla="*/ 99557 w 431559"/>
                  <a:gd name="connsiteY269" fmla="*/ 365188 h 398521"/>
                  <a:gd name="connsiteX270" fmla="*/ 101179 w 431559"/>
                  <a:gd name="connsiteY270" fmla="*/ 365926 h 398521"/>
                  <a:gd name="connsiteX271" fmla="*/ 101474 w 431559"/>
                  <a:gd name="connsiteY271" fmla="*/ 366368 h 398521"/>
                  <a:gd name="connsiteX272" fmla="*/ 101474 w 431559"/>
                  <a:gd name="connsiteY272" fmla="*/ 367106 h 398521"/>
                  <a:gd name="connsiteX273" fmla="*/ 100736 w 431559"/>
                  <a:gd name="connsiteY273" fmla="*/ 367991 h 398521"/>
                  <a:gd name="connsiteX274" fmla="*/ 99704 w 431559"/>
                  <a:gd name="connsiteY274" fmla="*/ 368581 h 398521"/>
                  <a:gd name="connsiteX275" fmla="*/ 98229 w 431559"/>
                  <a:gd name="connsiteY275" fmla="*/ 369760 h 398521"/>
                  <a:gd name="connsiteX276" fmla="*/ 97049 w 431559"/>
                  <a:gd name="connsiteY276" fmla="*/ 371383 h 398521"/>
                  <a:gd name="connsiteX277" fmla="*/ 94542 w 431559"/>
                  <a:gd name="connsiteY277" fmla="*/ 375070 h 398521"/>
                  <a:gd name="connsiteX278" fmla="*/ 94394 w 431559"/>
                  <a:gd name="connsiteY278" fmla="*/ 375808 h 398521"/>
                  <a:gd name="connsiteX279" fmla="*/ 94984 w 431559"/>
                  <a:gd name="connsiteY279" fmla="*/ 376250 h 398521"/>
                  <a:gd name="connsiteX280" fmla="*/ 96017 w 431559"/>
                  <a:gd name="connsiteY280" fmla="*/ 376398 h 398521"/>
                  <a:gd name="connsiteX281" fmla="*/ 97197 w 431559"/>
                  <a:gd name="connsiteY281" fmla="*/ 376103 h 398521"/>
                  <a:gd name="connsiteX282" fmla="*/ 99409 w 431559"/>
                  <a:gd name="connsiteY282" fmla="*/ 374775 h 398521"/>
                  <a:gd name="connsiteX283" fmla="*/ 101326 w 431559"/>
                  <a:gd name="connsiteY283" fmla="*/ 375218 h 398521"/>
                  <a:gd name="connsiteX284" fmla="*/ 103096 w 431559"/>
                  <a:gd name="connsiteY284" fmla="*/ 376250 h 398521"/>
                  <a:gd name="connsiteX285" fmla="*/ 103686 w 431559"/>
                  <a:gd name="connsiteY285" fmla="*/ 377283 h 398521"/>
                  <a:gd name="connsiteX286" fmla="*/ 103834 w 431559"/>
                  <a:gd name="connsiteY286" fmla="*/ 378757 h 398521"/>
                  <a:gd name="connsiteX287" fmla="*/ 103539 w 431559"/>
                  <a:gd name="connsiteY287" fmla="*/ 380527 h 398521"/>
                  <a:gd name="connsiteX288" fmla="*/ 103391 w 431559"/>
                  <a:gd name="connsiteY288" fmla="*/ 382592 h 398521"/>
                  <a:gd name="connsiteX289" fmla="*/ 103981 w 431559"/>
                  <a:gd name="connsiteY289" fmla="*/ 385985 h 398521"/>
                  <a:gd name="connsiteX290" fmla="*/ 104866 w 431559"/>
                  <a:gd name="connsiteY290" fmla="*/ 389524 h 398521"/>
                  <a:gd name="connsiteX291" fmla="*/ 105751 w 431559"/>
                  <a:gd name="connsiteY291" fmla="*/ 390704 h 398521"/>
                  <a:gd name="connsiteX292" fmla="*/ 111651 w 431559"/>
                  <a:gd name="connsiteY292" fmla="*/ 393802 h 398521"/>
                  <a:gd name="connsiteX293" fmla="*/ 112241 w 431559"/>
                  <a:gd name="connsiteY293" fmla="*/ 394982 h 398521"/>
                  <a:gd name="connsiteX294" fmla="*/ 112535 w 431559"/>
                  <a:gd name="connsiteY294" fmla="*/ 396162 h 398521"/>
                  <a:gd name="connsiteX295" fmla="*/ 112093 w 431559"/>
                  <a:gd name="connsiteY295" fmla="*/ 397931 h 398521"/>
                  <a:gd name="connsiteX296" fmla="*/ 112831 w 431559"/>
                  <a:gd name="connsiteY296" fmla="*/ 397931 h 398521"/>
                  <a:gd name="connsiteX297" fmla="*/ 114895 w 431559"/>
                  <a:gd name="connsiteY297" fmla="*/ 397341 h 398521"/>
                  <a:gd name="connsiteX298" fmla="*/ 116665 w 431559"/>
                  <a:gd name="connsiteY298" fmla="*/ 396014 h 398521"/>
                  <a:gd name="connsiteX299" fmla="*/ 118435 w 431559"/>
                  <a:gd name="connsiteY299" fmla="*/ 393212 h 398521"/>
                  <a:gd name="connsiteX300" fmla="*/ 120795 w 431559"/>
                  <a:gd name="connsiteY300" fmla="*/ 390999 h 398521"/>
                  <a:gd name="connsiteX301" fmla="*/ 123302 w 431559"/>
                  <a:gd name="connsiteY301" fmla="*/ 391147 h 398521"/>
                  <a:gd name="connsiteX302" fmla="*/ 124040 w 431559"/>
                  <a:gd name="connsiteY302" fmla="*/ 390852 h 398521"/>
                  <a:gd name="connsiteX303" fmla="*/ 124925 w 431559"/>
                  <a:gd name="connsiteY303" fmla="*/ 390704 h 398521"/>
                  <a:gd name="connsiteX304" fmla="*/ 126105 w 431559"/>
                  <a:gd name="connsiteY304" fmla="*/ 392179 h 398521"/>
                  <a:gd name="connsiteX305" fmla="*/ 127137 w 431559"/>
                  <a:gd name="connsiteY305" fmla="*/ 393359 h 398521"/>
                  <a:gd name="connsiteX306" fmla="*/ 127875 w 431559"/>
                  <a:gd name="connsiteY306" fmla="*/ 393359 h 398521"/>
                  <a:gd name="connsiteX307" fmla="*/ 128465 w 431559"/>
                  <a:gd name="connsiteY307" fmla="*/ 395424 h 398521"/>
                  <a:gd name="connsiteX308" fmla="*/ 133185 w 431559"/>
                  <a:gd name="connsiteY308" fmla="*/ 396309 h 398521"/>
                  <a:gd name="connsiteX309" fmla="*/ 135249 w 431559"/>
                  <a:gd name="connsiteY309" fmla="*/ 396899 h 398521"/>
                  <a:gd name="connsiteX310" fmla="*/ 137019 w 431559"/>
                  <a:gd name="connsiteY310" fmla="*/ 398521 h 398521"/>
                  <a:gd name="connsiteX311" fmla="*/ 137609 w 431559"/>
                  <a:gd name="connsiteY311" fmla="*/ 398521 h 398521"/>
                  <a:gd name="connsiteX312" fmla="*/ 138346 w 431559"/>
                  <a:gd name="connsiteY312" fmla="*/ 398226 h 398521"/>
                  <a:gd name="connsiteX313" fmla="*/ 138789 w 431559"/>
                  <a:gd name="connsiteY313" fmla="*/ 397636 h 398521"/>
                  <a:gd name="connsiteX314" fmla="*/ 138937 w 431559"/>
                  <a:gd name="connsiteY314" fmla="*/ 397046 h 398521"/>
                  <a:gd name="connsiteX315" fmla="*/ 138199 w 431559"/>
                  <a:gd name="connsiteY315" fmla="*/ 395719 h 398521"/>
                  <a:gd name="connsiteX316" fmla="*/ 138494 w 431559"/>
                  <a:gd name="connsiteY316" fmla="*/ 394391 h 398521"/>
                  <a:gd name="connsiteX317" fmla="*/ 139231 w 431559"/>
                  <a:gd name="connsiteY317" fmla="*/ 393212 h 398521"/>
                  <a:gd name="connsiteX318" fmla="*/ 140559 w 431559"/>
                  <a:gd name="connsiteY318" fmla="*/ 393212 h 398521"/>
                  <a:gd name="connsiteX319" fmla="*/ 142329 w 431559"/>
                  <a:gd name="connsiteY319" fmla="*/ 392917 h 398521"/>
                  <a:gd name="connsiteX320" fmla="*/ 144394 w 431559"/>
                  <a:gd name="connsiteY320" fmla="*/ 392917 h 398521"/>
                  <a:gd name="connsiteX321" fmla="*/ 146016 w 431559"/>
                  <a:gd name="connsiteY321" fmla="*/ 393064 h 398521"/>
                  <a:gd name="connsiteX322" fmla="*/ 146606 w 431559"/>
                  <a:gd name="connsiteY322" fmla="*/ 392032 h 398521"/>
                  <a:gd name="connsiteX323" fmla="*/ 146016 w 431559"/>
                  <a:gd name="connsiteY323" fmla="*/ 388787 h 398521"/>
                  <a:gd name="connsiteX324" fmla="*/ 146163 w 431559"/>
                  <a:gd name="connsiteY324" fmla="*/ 387017 h 398521"/>
                  <a:gd name="connsiteX325" fmla="*/ 146459 w 431559"/>
                  <a:gd name="connsiteY325" fmla="*/ 385690 h 398521"/>
                  <a:gd name="connsiteX326" fmla="*/ 147048 w 431559"/>
                  <a:gd name="connsiteY326" fmla="*/ 385100 h 398521"/>
                  <a:gd name="connsiteX327" fmla="*/ 149408 w 431559"/>
                  <a:gd name="connsiteY327" fmla="*/ 386870 h 398521"/>
                  <a:gd name="connsiteX328" fmla="*/ 151473 w 431559"/>
                  <a:gd name="connsiteY328" fmla="*/ 387459 h 398521"/>
                  <a:gd name="connsiteX329" fmla="*/ 153096 w 431559"/>
                  <a:gd name="connsiteY329" fmla="*/ 387607 h 398521"/>
                  <a:gd name="connsiteX330" fmla="*/ 153538 w 431559"/>
                  <a:gd name="connsiteY330" fmla="*/ 387165 h 398521"/>
                  <a:gd name="connsiteX331" fmla="*/ 152801 w 431559"/>
                  <a:gd name="connsiteY331" fmla="*/ 385247 h 398521"/>
                  <a:gd name="connsiteX332" fmla="*/ 152948 w 431559"/>
                  <a:gd name="connsiteY332" fmla="*/ 384657 h 398521"/>
                  <a:gd name="connsiteX333" fmla="*/ 153538 w 431559"/>
                  <a:gd name="connsiteY333" fmla="*/ 384215 h 398521"/>
                  <a:gd name="connsiteX334" fmla="*/ 154571 w 431559"/>
                  <a:gd name="connsiteY334" fmla="*/ 384067 h 398521"/>
                  <a:gd name="connsiteX335" fmla="*/ 157373 w 431559"/>
                  <a:gd name="connsiteY335" fmla="*/ 383182 h 398521"/>
                  <a:gd name="connsiteX336" fmla="*/ 157668 w 431559"/>
                  <a:gd name="connsiteY336" fmla="*/ 383477 h 398521"/>
                  <a:gd name="connsiteX337" fmla="*/ 158110 w 431559"/>
                  <a:gd name="connsiteY337" fmla="*/ 386574 h 398521"/>
                  <a:gd name="connsiteX338" fmla="*/ 157815 w 431559"/>
                  <a:gd name="connsiteY338" fmla="*/ 387607 h 398521"/>
                  <a:gd name="connsiteX339" fmla="*/ 158405 w 431559"/>
                  <a:gd name="connsiteY339" fmla="*/ 389819 h 398521"/>
                  <a:gd name="connsiteX340" fmla="*/ 159143 w 431559"/>
                  <a:gd name="connsiteY340" fmla="*/ 391737 h 398521"/>
                  <a:gd name="connsiteX341" fmla="*/ 159143 w 431559"/>
                  <a:gd name="connsiteY341" fmla="*/ 392622 h 398521"/>
                  <a:gd name="connsiteX342" fmla="*/ 158553 w 431559"/>
                  <a:gd name="connsiteY342" fmla="*/ 393802 h 398521"/>
                  <a:gd name="connsiteX343" fmla="*/ 157815 w 431559"/>
                  <a:gd name="connsiteY343" fmla="*/ 394982 h 398521"/>
                  <a:gd name="connsiteX344" fmla="*/ 157963 w 431559"/>
                  <a:gd name="connsiteY344" fmla="*/ 395424 h 398521"/>
                  <a:gd name="connsiteX345" fmla="*/ 158996 w 431559"/>
                  <a:gd name="connsiteY345" fmla="*/ 396162 h 398521"/>
                  <a:gd name="connsiteX346" fmla="*/ 161060 w 431559"/>
                  <a:gd name="connsiteY346" fmla="*/ 396899 h 398521"/>
                  <a:gd name="connsiteX347" fmla="*/ 163272 w 431559"/>
                  <a:gd name="connsiteY347" fmla="*/ 397194 h 398521"/>
                  <a:gd name="connsiteX348" fmla="*/ 164453 w 431559"/>
                  <a:gd name="connsiteY348" fmla="*/ 396014 h 398521"/>
                  <a:gd name="connsiteX349" fmla="*/ 165632 w 431559"/>
                  <a:gd name="connsiteY349" fmla="*/ 394982 h 398521"/>
                  <a:gd name="connsiteX350" fmla="*/ 166517 w 431559"/>
                  <a:gd name="connsiteY350" fmla="*/ 394244 h 398521"/>
                  <a:gd name="connsiteX351" fmla="*/ 166813 w 431559"/>
                  <a:gd name="connsiteY351" fmla="*/ 392917 h 398521"/>
                  <a:gd name="connsiteX352" fmla="*/ 168287 w 431559"/>
                  <a:gd name="connsiteY352" fmla="*/ 392032 h 398521"/>
                  <a:gd name="connsiteX353" fmla="*/ 172122 w 431559"/>
                  <a:gd name="connsiteY353" fmla="*/ 390852 h 398521"/>
                  <a:gd name="connsiteX354" fmla="*/ 175662 w 431559"/>
                  <a:gd name="connsiteY354" fmla="*/ 390704 h 398521"/>
                  <a:gd name="connsiteX355" fmla="*/ 176547 w 431559"/>
                  <a:gd name="connsiteY355" fmla="*/ 391147 h 398521"/>
                  <a:gd name="connsiteX356" fmla="*/ 176990 w 431559"/>
                  <a:gd name="connsiteY356" fmla="*/ 389524 h 398521"/>
                  <a:gd name="connsiteX357" fmla="*/ 177727 w 431559"/>
                  <a:gd name="connsiteY357" fmla="*/ 387459 h 398521"/>
                  <a:gd name="connsiteX358" fmla="*/ 177874 w 431559"/>
                  <a:gd name="connsiteY358" fmla="*/ 385395 h 398521"/>
                  <a:gd name="connsiteX359" fmla="*/ 178317 w 431559"/>
                  <a:gd name="connsiteY359" fmla="*/ 382002 h 398521"/>
                  <a:gd name="connsiteX360" fmla="*/ 178022 w 431559"/>
                  <a:gd name="connsiteY360" fmla="*/ 377873 h 398521"/>
                  <a:gd name="connsiteX361" fmla="*/ 177432 w 431559"/>
                  <a:gd name="connsiteY361" fmla="*/ 374923 h 398521"/>
                  <a:gd name="connsiteX362" fmla="*/ 179202 w 431559"/>
                  <a:gd name="connsiteY362" fmla="*/ 373743 h 398521"/>
                  <a:gd name="connsiteX363" fmla="*/ 181119 w 431559"/>
                  <a:gd name="connsiteY363" fmla="*/ 372563 h 398521"/>
                  <a:gd name="connsiteX364" fmla="*/ 182447 w 431559"/>
                  <a:gd name="connsiteY364" fmla="*/ 370645 h 398521"/>
                  <a:gd name="connsiteX365" fmla="*/ 183774 w 431559"/>
                  <a:gd name="connsiteY365" fmla="*/ 366073 h 398521"/>
                  <a:gd name="connsiteX366" fmla="*/ 184216 w 431559"/>
                  <a:gd name="connsiteY366" fmla="*/ 362239 h 398521"/>
                  <a:gd name="connsiteX367" fmla="*/ 183921 w 431559"/>
                  <a:gd name="connsiteY367" fmla="*/ 360911 h 398521"/>
                  <a:gd name="connsiteX368" fmla="*/ 183184 w 431559"/>
                  <a:gd name="connsiteY368" fmla="*/ 359731 h 398521"/>
                  <a:gd name="connsiteX369" fmla="*/ 182741 w 431559"/>
                  <a:gd name="connsiteY369" fmla="*/ 358109 h 398521"/>
                  <a:gd name="connsiteX370" fmla="*/ 182299 w 431559"/>
                  <a:gd name="connsiteY370" fmla="*/ 356044 h 398521"/>
                  <a:gd name="connsiteX371" fmla="*/ 182741 w 431559"/>
                  <a:gd name="connsiteY371" fmla="*/ 354274 h 398521"/>
                  <a:gd name="connsiteX372" fmla="*/ 184216 w 431559"/>
                  <a:gd name="connsiteY372" fmla="*/ 352651 h 398521"/>
                  <a:gd name="connsiteX373" fmla="*/ 186134 w 431559"/>
                  <a:gd name="connsiteY373" fmla="*/ 351177 h 398521"/>
                  <a:gd name="connsiteX374" fmla="*/ 187461 w 431559"/>
                  <a:gd name="connsiteY374" fmla="*/ 350587 h 398521"/>
                  <a:gd name="connsiteX375" fmla="*/ 191149 w 431559"/>
                  <a:gd name="connsiteY375" fmla="*/ 349849 h 398521"/>
                  <a:gd name="connsiteX376" fmla="*/ 195573 w 431559"/>
                  <a:gd name="connsiteY376" fmla="*/ 348817 h 398521"/>
                  <a:gd name="connsiteX377" fmla="*/ 198081 w 431559"/>
                  <a:gd name="connsiteY377" fmla="*/ 347637 h 398521"/>
                  <a:gd name="connsiteX378" fmla="*/ 199998 w 431559"/>
                  <a:gd name="connsiteY378" fmla="*/ 346604 h 398521"/>
                  <a:gd name="connsiteX379" fmla="*/ 201030 w 431559"/>
                  <a:gd name="connsiteY379" fmla="*/ 345572 h 398521"/>
                  <a:gd name="connsiteX380" fmla="*/ 202063 w 431559"/>
                  <a:gd name="connsiteY380" fmla="*/ 343802 h 398521"/>
                  <a:gd name="connsiteX381" fmla="*/ 203833 w 431559"/>
                  <a:gd name="connsiteY381" fmla="*/ 342327 h 398521"/>
                  <a:gd name="connsiteX382" fmla="*/ 205160 w 431559"/>
                  <a:gd name="connsiteY382" fmla="*/ 340852 h 398521"/>
                  <a:gd name="connsiteX383" fmla="*/ 205308 w 431559"/>
                  <a:gd name="connsiteY383" fmla="*/ 336723 h 398521"/>
                  <a:gd name="connsiteX384" fmla="*/ 205308 w 431559"/>
                  <a:gd name="connsiteY384" fmla="*/ 334363 h 398521"/>
                  <a:gd name="connsiteX385" fmla="*/ 204423 w 431559"/>
                  <a:gd name="connsiteY385" fmla="*/ 333035 h 398521"/>
                  <a:gd name="connsiteX386" fmla="*/ 203833 w 431559"/>
                  <a:gd name="connsiteY386" fmla="*/ 332003 h 398521"/>
                  <a:gd name="connsiteX387" fmla="*/ 210470 w 431559"/>
                  <a:gd name="connsiteY387" fmla="*/ 328758 h 398521"/>
                  <a:gd name="connsiteX388" fmla="*/ 210470 w 431559"/>
                  <a:gd name="connsiteY388" fmla="*/ 326546 h 398521"/>
                  <a:gd name="connsiteX389" fmla="*/ 209585 w 431559"/>
                  <a:gd name="connsiteY389" fmla="*/ 324038 h 398521"/>
                  <a:gd name="connsiteX390" fmla="*/ 208258 w 431559"/>
                  <a:gd name="connsiteY390" fmla="*/ 321973 h 398521"/>
                  <a:gd name="connsiteX391" fmla="*/ 207815 w 431559"/>
                  <a:gd name="connsiteY391" fmla="*/ 320203 h 398521"/>
                  <a:gd name="connsiteX392" fmla="*/ 209585 w 431559"/>
                  <a:gd name="connsiteY392" fmla="*/ 318139 h 398521"/>
                  <a:gd name="connsiteX393" fmla="*/ 211207 w 431559"/>
                  <a:gd name="connsiteY393" fmla="*/ 316516 h 398521"/>
                  <a:gd name="connsiteX394" fmla="*/ 212387 w 431559"/>
                  <a:gd name="connsiteY394" fmla="*/ 315189 h 398521"/>
                  <a:gd name="connsiteX395" fmla="*/ 215042 w 431559"/>
                  <a:gd name="connsiteY395" fmla="*/ 313271 h 398521"/>
                  <a:gd name="connsiteX396" fmla="*/ 217844 w 431559"/>
                  <a:gd name="connsiteY396" fmla="*/ 312681 h 398521"/>
                  <a:gd name="connsiteX397" fmla="*/ 220204 w 431559"/>
                  <a:gd name="connsiteY397" fmla="*/ 313419 h 398521"/>
                  <a:gd name="connsiteX398" fmla="*/ 227431 w 431559"/>
                  <a:gd name="connsiteY398" fmla="*/ 318139 h 398521"/>
                  <a:gd name="connsiteX399" fmla="*/ 228759 w 431559"/>
                  <a:gd name="connsiteY399" fmla="*/ 318581 h 398521"/>
                  <a:gd name="connsiteX400" fmla="*/ 230234 w 431559"/>
                  <a:gd name="connsiteY400" fmla="*/ 318139 h 398521"/>
                  <a:gd name="connsiteX401" fmla="*/ 232151 w 431559"/>
                  <a:gd name="connsiteY401" fmla="*/ 316959 h 398521"/>
                  <a:gd name="connsiteX402" fmla="*/ 234658 w 431559"/>
                  <a:gd name="connsiteY402" fmla="*/ 315926 h 398521"/>
                  <a:gd name="connsiteX403" fmla="*/ 235543 w 431559"/>
                  <a:gd name="connsiteY403" fmla="*/ 312681 h 398521"/>
                  <a:gd name="connsiteX404" fmla="*/ 235396 w 431559"/>
                  <a:gd name="connsiteY404" fmla="*/ 308109 h 398521"/>
                  <a:gd name="connsiteX405" fmla="*/ 235986 w 431559"/>
                  <a:gd name="connsiteY405" fmla="*/ 305897 h 398521"/>
                  <a:gd name="connsiteX406" fmla="*/ 237313 w 431559"/>
                  <a:gd name="connsiteY406" fmla="*/ 305602 h 398521"/>
                  <a:gd name="connsiteX407" fmla="*/ 241443 w 431559"/>
                  <a:gd name="connsiteY407" fmla="*/ 306487 h 398521"/>
                  <a:gd name="connsiteX408" fmla="*/ 242623 w 431559"/>
                  <a:gd name="connsiteY408" fmla="*/ 306487 h 398521"/>
                  <a:gd name="connsiteX409" fmla="*/ 243803 w 431559"/>
                  <a:gd name="connsiteY409" fmla="*/ 306192 h 398521"/>
                  <a:gd name="connsiteX410" fmla="*/ 244688 w 431559"/>
                  <a:gd name="connsiteY410" fmla="*/ 305454 h 398521"/>
                  <a:gd name="connsiteX411" fmla="*/ 244688 w 431559"/>
                  <a:gd name="connsiteY411" fmla="*/ 303832 h 398521"/>
                  <a:gd name="connsiteX412" fmla="*/ 244393 w 431559"/>
                  <a:gd name="connsiteY412" fmla="*/ 302505 h 398521"/>
                  <a:gd name="connsiteX413" fmla="*/ 245868 w 431559"/>
                  <a:gd name="connsiteY413" fmla="*/ 298227 h 398521"/>
                  <a:gd name="connsiteX414" fmla="*/ 248375 w 431559"/>
                  <a:gd name="connsiteY414" fmla="*/ 294983 h 398521"/>
                  <a:gd name="connsiteX415" fmla="*/ 253390 w 431559"/>
                  <a:gd name="connsiteY415" fmla="*/ 290853 h 398521"/>
                  <a:gd name="connsiteX416" fmla="*/ 254865 w 431559"/>
                  <a:gd name="connsiteY416" fmla="*/ 290115 h 398521"/>
                  <a:gd name="connsiteX417" fmla="*/ 256635 w 431559"/>
                  <a:gd name="connsiteY417" fmla="*/ 289673 h 398521"/>
                  <a:gd name="connsiteX418" fmla="*/ 265631 w 431559"/>
                  <a:gd name="connsiteY418" fmla="*/ 292475 h 398521"/>
                  <a:gd name="connsiteX419" fmla="*/ 267106 w 431559"/>
                  <a:gd name="connsiteY419" fmla="*/ 291738 h 398521"/>
                  <a:gd name="connsiteX420" fmla="*/ 269319 w 431559"/>
                  <a:gd name="connsiteY420" fmla="*/ 284806 h 398521"/>
                  <a:gd name="connsiteX421" fmla="*/ 271826 w 431559"/>
                  <a:gd name="connsiteY421" fmla="*/ 284216 h 398521"/>
                  <a:gd name="connsiteX422" fmla="*/ 274776 w 431559"/>
                  <a:gd name="connsiteY422" fmla="*/ 284068 h 398521"/>
                  <a:gd name="connsiteX423" fmla="*/ 276693 w 431559"/>
                  <a:gd name="connsiteY423" fmla="*/ 283478 h 398521"/>
                  <a:gd name="connsiteX424" fmla="*/ 277578 w 431559"/>
                  <a:gd name="connsiteY424" fmla="*/ 282888 h 398521"/>
                  <a:gd name="connsiteX425" fmla="*/ 281856 w 431559"/>
                  <a:gd name="connsiteY425" fmla="*/ 280381 h 398521"/>
                  <a:gd name="connsiteX426" fmla="*/ 289378 w 431559"/>
                  <a:gd name="connsiteY426" fmla="*/ 276694 h 398521"/>
                  <a:gd name="connsiteX427" fmla="*/ 293508 w 431559"/>
                  <a:gd name="connsiteY427" fmla="*/ 275219 h 398521"/>
                  <a:gd name="connsiteX428" fmla="*/ 294245 w 431559"/>
                  <a:gd name="connsiteY428" fmla="*/ 274629 h 398521"/>
                  <a:gd name="connsiteX429" fmla="*/ 297195 w 431559"/>
                  <a:gd name="connsiteY429" fmla="*/ 272121 h 398521"/>
                  <a:gd name="connsiteX430" fmla="*/ 301029 w 431559"/>
                  <a:gd name="connsiteY430" fmla="*/ 269172 h 398521"/>
                  <a:gd name="connsiteX431" fmla="*/ 303537 w 431559"/>
                  <a:gd name="connsiteY431" fmla="*/ 268581 h 398521"/>
                  <a:gd name="connsiteX432" fmla="*/ 306929 w 431559"/>
                  <a:gd name="connsiteY432" fmla="*/ 268286 h 398521"/>
                  <a:gd name="connsiteX433" fmla="*/ 308994 w 431559"/>
                  <a:gd name="connsiteY433" fmla="*/ 268877 h 398521"/>
                  <a:gd name="connsiteX434" fmla="*/ 309584 w 431559"/>
                  <a:gd name="connsiteY434" fmla="*/ 269614 h 398521"/>
                  <a:gd name="connsiteX435" fmla="*/ 310321 w 431559"/>
                  <a:gd name="connsiteY435" fmla="*/ 270056 h 398521"/>
                  <a:gd name="connsiteX436" fmla="*/ 314746 w 431559"/>
                  <a:gd name="connsiteY436" fmla="*/ 268877 h 398521"/>
                  <a:gd name="connsiteX437" fmla="*/ 321088 w 431559"/>
                  <a:gd name="connsiteY437" fmla="*/ 270794 h 398521"/>
                  <a:gd name="connsiteX438" fmla="*/ 326545 w 431559"/>
                  <a:gd name="connsiteY438" fmla="*/ 272711 h 398521"/>
                  <a:gd name="connsiteX439" fmla="*/ 326840 w 431559"/>
                  <a:gd name="connsiteY439" fmla="*/ 271384 h 398521"/>
                  <a:gd name="connsiteX440" fmla="*/ 328463 w 431559"/>
                  <a:gd name="connsiteY440" fmla="*/ 270941 h 398521"/>
                  <a:gd name="connsiteX441" fmla="*/ 332298 w 431559"/>
                  <a:gd name="connsiteY441" fmla="*/ 270941 h 398521"/>
                  <a:gd name="connsiteX442" fmla="*/ 339672 w 431559"/>
                  <a:gd name="connsiteY442" fmla="*/ 271531 h 398521"/>
                  <a:gd name="connsiteX443" fmla="*/ 345719 w 431559"/>
                  <a:gd name="connsiteY443" fmla="*/ 270794 h 398521"/>
                  <a:gd name="connsiteX444" fmla="*/ 346014 w 431559"/>
                  <a:gd name="connsiteY444" fmla="*/ 270794 h 398521"/>
                  <a:gd name="connsiteX445" fmla="*/ 350144 w 431559"/>
                  <a:gd name="connsiteY445" fmla="*/ 267107 h 398521"/>
                  <a:gd name="connsiteX446" fmla="*/ 354864 w 431559"/>
                  <a:gd name="connsiteY446" fmla="*/ 263124 h 398521"/>
                  <a:gd name="connsiteX447" fmla="*/ 361943 w 431559"/>
                  <a:gd name="connsiteY447" fmla="*/ 262829 h 398521"/>
                  <a:gd name="connsiteX448" fmla="*/ 369465 w 431559"/>
                  <a:gd name="connsiteY448" fmla="*/ 262387 h 398521"/>
                  <a:gd name="connsiteX449" fmla="*/ 375513 w 431559"/>
                  <a:gd name="connsiteY449" fmla="*/ 262239 h 398521"/>
                  <a:gd name="connsiteX450" fmla="*/ 384215 w 431559"/>
                  <a:gd name="connsiteY450" fmla="*/ 261944 h 398521"/>
                  <a:gd name="connsiteX451" fmla="*/ 391147 w 431559"/>
                  <a:gd name="connsiteY451" fmla="*/ 261649 h 398521"/>
                  <a:gd name="connsiteX452" fmla="*/ 399406 w 431559"/>
                  <a:gd name="connsiteY452" fmla="*/ 261355 h 398521"/>
                  <a:gd name="connsiteX453" fmla="*/ 399554 w 431559"/>
                  <a:gd name="connsiteY453" fmla="*/ 259584 h 398521"/>
                  <a:gd name="connsiteX454" fmla="*/ 400143 w 431559"/>
                  <a:gd name="connsiteY454" fmla="*/ 259142 h 398521"/>
                  <a:gd name="connsiteX455" fmla="*/ 400881 w 431559"/>
                  <a:gd name="connsiteY455" fmla="*/ 258995 h 398521"/>
                  <a:gd name="connsiteX456" fmla="*/ 406928 w 431559"/>
                  <a:gd name="connsiteY456" fmla="*/ 260027 h 398521"/>
                  <a:gd name="connsiteX457" fmla="*/ 412533 w 431559"/>
                  <a:gd name="connsiteY457" fmla="*/ 260912 h 398521"/>
                  <a:gd name="connsiteX458" fmla="*/ 412976 w 431559"/>
                  <a:gd name="connsiteY458" fmla="*/ 257520 h 398521"/>
                  <a:gd name="connsiteX459" fmla="*/ 417843 w 431559"/>
                  <a:gd name="connsiteY459" fmla="*/ 253390 h 398521"/>
                  <a:gd name="connsiteX460" fmla="*/ 420645 w 431559"/>
                  <a:gd name="connsiteY460" fmla="*/ 252505 h 398521"/>
                  <a:gd name="connsiteX461" fmla="*/ 421382 w 431559"/>
                  <a:gd name="connsiteY461" fmla="*/ 251767 h 398521"/>
                  <a:gd name="connsiteX462" fmla="*/ 422267 w 431559"/>
                  <a:gd name="connsiteY462" fmla="*/ 250293 h 398521"/>
                  <a:gd name="connsiteX463" fmla="*/ 422710 w 431559"/>
                  <a:gd name="connsiteY463" fmla="*/ 248080 h 398521"/>
                  <a:gd name="connsiteX464" fmla="*/ 423005 w 431559"/>
                  <a:gd name="connsiteY464" fmla="*/ 246605 h 398521"/>
                  <a:gd name="connsiteX465" fmla="*/ 424037 w 431559"/>
                  <a:gd name="connsiteY465" fmla="*/ 245278 h 398521"/>
                  <a:gd name="connsiteX466" fmla="*/ 424775 w 431559"/>
                  <a:gd name="connsiteY466" fmla="*/ 242918 h 398521"/>
                  <a:gd name="connsiteX467" fmla="*/ 425807 w 431559"/>
                  <a:gd name="connsiteY467" fmla="*/ 238641 h 398521"/>
                  <a:gd name="connsiteX468" fmla="*/ 428610 w 431559"/>
                  <a:gd name="connsiteY468" fmla="*/ 234216 h 398521"/>
                  <a:gd name="connsiteX469" fmla="*/ 430232 w 431559"/>
                  <a:gd name="connsiteY469" fmla="*/ 228316 h 398521"/>
                  <a:gd name="connsiteX470" fmla="*/ 430379 w 431559"/>
                  <a:gd name="connsiteY470" fmla="*/ 222564 h 398521"/>
                  <a:gd name="connsiteX471" fmla="*/ 430674 w 431559"/>
                  <a:gd name="connsiteY471" fmla="*/ 218139 h 398521"/>
                  <a:gd name="connsiteX472" fmla="*/ 431559 w 431559"/>
                  <a:gd name="connsiteY472" fmla="*/ 217255 h 398521"/>
                  <a:gd name="connsiteX473" fmla="*/ 431559 w 431559"/>
                  <a:gd name="connsiteY473" fmla="*/ 209438 h 3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431559" h="398521">
                    <a:moveTo>
                      <a:pt x="431559" y="209438"/>
                    </a:moveTo>
                    <a:lnTo>
                      <a:pt x="431559" y="201473"/>
                    </a:lnTo>
                    <a:lnTo>
                      <a:pt x="431559" y="194836"/>
                    </a:lnTo>
                    <a:lnTo>
                      <a:pt x="431412" y="186576"/>
                    </a:lnTo>
                    <a:lnTo>
                      <a:pt x="431412" y="179349"/>
                    </a:lnTo>
                    <a:lnTo>
                      <a:pt x="431412" y="171385"/>
                    </a:lnTo>
                    <a:lnTo>
                      <a:pt x="431412" y="164305"/>
                    </a:lnTo>
                    <a:lnTo>
                      <a:pt x="431412" y="159585"/>
                    </a:lnTo>
                    <a:lnTo>
                      <a:pt x="423152" y="161208"/>
                    </a:lnTo>
                    <a:lnTo>
                      <a:pt x="417105" y="162388"/>
                    </a:lnTo>
                    <a:lnTo>
                      <a:pt x="410763" y="163568"/>
                    </a:lnTo>
                    <a:lnTo>
                      <a:pt x="409731" y="163715"/>
                    </a:lnTo>
                    <a:lnTo>
                      <a:pt x="408551" y="163863"/>
                    </a:lnTo>
                    <a:lnTo>
                      <a:pt x="407813" y="163715"/>
                    </a:lnTo>
                    <a:lnTo>
                      <a:pt x="406043" y="163125"/>
                    </a:lnTo>
                    <a:lnTo>
                      <a:pt x="403831" y="161503"/>
                    </a:lnTo>
                    <a:lnTo>
                      <a:pt x="402503" y="160765"/>
                    </a:lnTo>
                    <a:lnTo>
                      <a:pt x="402061" y="159438"/>
                    </a:lnTo>
                    <a:lnTo>
                      <a:pt x="402946" y="157816"/>
                    </a:lnTo>
                    <a:lnTo>
                      <a:pt x="403978" y="156193"/>
                    </a:lnTo>
                    <a:lnTo>
                      <a:pt x="404273" y="155013"/>
                    </a:lnTo>
                    <a:lnTo>
                      <a:pt x="405011" y="154128"/>
                    </a:lnTo>
                    <a:lnTo>
                      <a:pt x="405896" y="153391"/>
                    </a:lnTo>
                    <a:lnTo>
                      <a:pt x="406043" y="152359"/>
                    </a:lnTo>
                    <a:lnTo>
                      <a:pt x="405306" y="150736"/>
                    </a:lnTo>
                    <a:lnTo>
                      <a:pt x="404568" y="148376"/>
                    </a:lnTo>
                    <a:lnTo>
                      <a:pt x="404568" y="144099"/>
                    </a:lnTo>
                    <a:lnTo>
                      <a:pt x="404568" y="142624"/>
                    </a:lnTo>
                    <a:lnTo>
                      <a:pt x="404568" y="142182"/>
                    </a:lnTo>
                    <a:lnTo>
                      <a:pt x="402651" y="140559"/>
                    </a:lnTo>
                    <a:lnTo>
                      <a:pt x="399111" y="138789"/>
                    </a:lnTo>
                    <a:lnTo>
                      <a:pt x="395866" y="137757"/>
                    </a:lnTo>
                    <a:lnTo>
                      <a:pt x="394244" y="137314"/>
                    </a:lnTo>
                    <a:lnTo>
                      <a:pt x="390557" y="136724"/>
                    </a:lnTo>
                    <a:lnTo>
                      <a:pt x="385542" y="135544"/>
                    </a:lnTo>
                    <a:lnTo>
                      <a:pt x="383772" y="134807"/>
                    </a:lnTo>
                    <a:lnTo>
                      <a:pt x="380527" y="130825"/>
                    </a:lnTo>
                    <a:lnTo>
                      <a:pt x="378905" y="129792"/>
                    </a:lnTo>
                    <a:lnTo>
                      <a:pt x="371383" y="129055"/>
                    </a:lnTo>
                    <a:lnTo>
                      <a:pt x="368728" y="128465"/>
                    </a:lnTo>
                    <a:lnTo>
                      <a:pt x="366663" y="127580"/>
                    </a:lnTo>
                    <a:lnTo>
                      <a:pt x="364893" y="126252"/>
                    </a:lnTo>
                    <a:lnTo>
                      <a:pt x="364008" y="124040"/>
                    </a:lnTo>
                    <a:lnTo>
                      <a:pt x="363713" y="122270"/>
                    </a:lnTo>
                    <a:lnTo>
                      <a:pt x="362976" y="121533"/>
                    </a:lnTo>
                    <a:lnTo>
                      <a:pt x="354569" y="117108"/>
                    </a:lnTo>
                    <a:lnTo>
                      <a:pt x="352504" y="115781"/>
                    </a:lnTo>
                    <a:lnTo>
                      <a:pt x="351324" y="114306"/>
                    </a:lnTo>
                    <a:lnTo>
                      <a:pt x="351324" y="112388"/>
                    </a:lnTo>
                    <a:lnTo>
                      <a:pt x="351619" y="109881"/>
                    </a:lnTo>
                    <a:lnTo>
                      <a:pt x="351177" y="107668"/>
                    </a:lnTo>
                    <a:lnTo>
                      <a:pt x="350881" y="106636"/>
                    </a:lnTo>
                    <a:lnTo>
                      <a:pt x="347047" y="103981"/>
                    </a:lnTo>
                    <a:lnTo>
                      <a:pt x="338492" y="98229"/>
                    </a:lnTo>
                    <a:lnTo>
                      <a:pt x="329938" y="92329"/>
                    </a:lnTo>
                    <a:lnTo>
                      <a:pt x="321383" y="86577"/>
                    </a:lnTo>
                    <a:lnTo>
                      <a:pt x="312829" y="80678"/>
                    </a:lnTo>
                    <a:lnTo>
                      <a:pt x="304274" y="74926"/>
                    </a:lnTo>
                    <a:lnTo>
                      <a:pt x="295720" y="69026"/>
                    </a:lnTo>
                    <a:lnTo>
                      <a:pt x="287165" y="63126"/>
                    </a:lnTo>
                    <a:lnTo>
                      <a:pt x="278611" y="57374"/>
                    </a:lnTo>
                    <a:lnTo>
                      <a:pt x="270056" y="51474"/>
                    </a:lnTo>
                    <a:lnTo>
                      <a:pt x="261502" y="45575"/>
                    </a:lnTo>
                    <a:lnTo>
                      <a:pt x="252947" y="39675"/>
                    </a:lnTo>
                    <a:lnTo>
                      <a:pt x="244393" y="33775"/>
                    </a:lnTo>
                    <a:lnTo>
                      <a:pt x="235838" y="27876"/>
                    </a:lnTo>
                    <a:lnTo>
                      <a:pt x="227284" y="21976"/>
                    </a:lnTo>
                    <a:lnTo>
                      <a:pt x="218729" y="16076"/>
                    </a:lnTo>
                    <a:lnTo>
                      <a:pt x="210175" y="10177"/>
                    </a:lnTo>
                    <a:lnTo>
                      <a:pt x="202948" y="5162"/>
                    </a:lnTo>
                    <a:lnTo>
                      <a:pt x="194836" y="0"/>
                    </a:lnTo>
                    <a:lnTo>
                      <a:pt x="185691" y="0"/>
                    </a:lnTo>
                    <a:lnTo>
                      <a:pt x="173449" y="0"/>
                    </a:lnTo>
                    <a:lnTo>
                      <a:pt x="165190" y="0"/>
                    </a:lnTo>
                    <a:lnTo>
                      <a:pt x="156636" y="0"/>
                    </a:lnTo>
                    <a:lnTo>
                      <a:pt x="148671" y="0"/>
                    </a:lnTo>
                    <a:lnTo>
                      <a:pt x="149261" y="6342"/>
                    </a:lnTo>
                    <a:lnTo>
                      <a:pt x="149998" y="13127"/>
                    </a:lnTo>
                    <a:lnTo>
                      <a:pt x="150736" y="20059"/>
                    </a:lnTo>
                    <a:lnTo>
                      <a:pt x="151473" y="26843"/>
                    </a:lnTo>
                    <a:lnTo>
                      <a:pt x="152211" y="33628"/>
                    </a:lnTo>
                    <a:lnTo>
                      <a:pt x="153096" y="40560"/>
                    </a:lnTo>
                    <a:lnTo>
                      <a:pt x="153833" y="47345"/>
                    </a:lnTo>
                    <a:lnTo>
                      <a:pt x="154571" y="54129"/>
                    </a:lnTo>
                    <a:lnTo>
                      <a:pt x="155308" y="60914"/>
                    </a:lnTo>
                    <a:lnTo>
                      <a:pt x="156046" y="67698"/>
                    </a:lnTo>
                    <a:lnTo>
                      <a:pt x="156783" y="74631"/>
                    </a:lnTo>
                    <a:lnTo>
                      <a:pt x="157521" y="81415"/>
                    </a:lnTo>
                    <a:lnTo>
                      <a:pt x="158258" y="88052"/>
                    </a:lnTo>
                    <a:lnTo>
                      <a:pt x="158996" y="94837"/>
                    </a:lnTo>
                    <a:lnTo>
                      <a:pt x="159733" y="101621"/>
                    </a:lnTo>
                    <a:lnTo>
                      <a:pt x="160470" y="108406"/>
                    </a:lnTo>
                    <a:lnTo>
                      <a:pt x="161208" y="115191"/>
                    </a:lnTo>
                    <a:lnTo>
                      <a:pt x="161945" y="121828"/>
                    </a:lnTo>
                    <a:lnTo>
                      <a:pt x="162683" y="128612"/>
                    </a:lnTo>
                    <a:lnTo>
                      <a:pt x="163420" y="135397"/>
                    </a:lnTo>
                    <a:lnTo>
                      <a:pt x="164157" y="142034"/>
                    </a:lnTo>
                    <a:lnTo>
                      <a:pt x="164895" y="148819"/>
                    </a:lnTo>
                    <a:lnTo>
                      <a:pt x="165632" y="155456"/>
                    </a:lnTo>
                    <a:lnTo>
                      <a:pt x="166370" y="162240"/>
                    </a:lnTo>
                    <a:lnTo>
                      <a:pt x="167107" y="168877"/>
                    </a:lnTo>
                    <a:lnTo>
                      <a:pt x="167845" y="175515"/>
                    </a:lnTo>
                    <a:lnTo>
                      <a:pt x="168582" y="182299"/>
                    </a:lnTo>
                    <a:lnTo>
                      <a:pt x="169467" y="188936"/>
                    </a:lnTo>
                    <a:lnTo>
                      <a:pt x="170205" y="195573"/>
                    </a:lnTo>
                    <a:lnTo>
                      <a:pt x="170942" y="202210"/>
                    </a:lnTo>
                    <a:lnTo>
                      <a:pt x="171680" y="208847"/>
                    </a:lnTo>
                    <a:lnTo>
                      <a:pt x="172417" y="215485"/>
                    </a:lnTo>
                    <a:lnTo>
                      <a:pt x="173155" y="222269"/>
                    </a:lnTo>
                    <a:lnTo>
                      <a:pt x="173892" y="228611"/>
                    </a:lnTo>
                    <a:lnTo>
                      <a:pt x="176990" y="232004"/>
                    </a:lnTo>
                    <a:lnTo>
                      <a:pt x="180824" y="236281"/>
                    </a:lnTo>
                    <a:lnTo>
                      <a:pt x="179791" y="242181"/>
                    </a:lnTo>
                    <a:lnTo>
                      <a:pt x="178317" y="249408"/>
                    </a:lnTo>
                    <a:lnTo>
                      <a:pt x="176842" y="257225"/>
                    </a:lnTo>
                    <a:lnTo>
                      <a:pt x="171385" y="257225"/>
                    </a:lnTo>
                    <a:lnTo>
                      <a:pt x="166075" y="257225"/>
                    </a:lnTo>
                    <a:lnTo>
                      <a:pt x="160618" y="257225"/>
                    </a:lnTo>
                    <a:lnTo>
                      <a:pt x="155308" y="257225"/>
                    </a:lnTo>
                    <a:lnTo>
                      <a:pt x="149998" y="257225"/>
                    </a:lnTo>
                    <a:lnTo>
                      <a:pt x="144689" y="257225"/>
                    </a:lnTo>
                    <a:lnTo>
                      <a:pt x="139379" y="257225"/>
                    </a:lnTo>
                    <a:lnTo>
                      <a:pt x="134070" y="257225"/>
                    </a:lnTo>
                    <a:lnTo>
                      <a:pt x="128760" y="257225"/>
                    </a:lnTo>
                    <a:lnTo>
                      <a:pt x="123450" y="257225"/>
                    </a:lnTo>
                    <a:lnTo>
                      <a:pt x="117993" y="257225"/>
                    </a:lnTo>
                    <a:lnTo>
                      <a:pt x="112683" y="257225"/>
                    </a:lnTo>
                    <a:lnTo>
                      <a:pt x="107374" y="257225"/>
                    </a:lnTo>
                    <a:lnTo>
                      <a:pt x="102064" y="257225"/>
                    </a:lnTo>
                    <a:lnTo>
                      <a:pt x="96754" y="257225"/>
                    </a:lnTo>
                    <a:lnTo>
                      <a:pt x="91444" y="257225"/>
                    </a:lnTo>
                    <a:lnTo>
                      <a:pt x="86135" y="257225"/>
                    </a:lnTo>
                    <a:lnTo>
                      <a:pt x="81120" y="257225"/>
                    </a:lnTo>
                    <a:lnTo>
                      <a:pt x="78023" y="257077"/>
                    </a:lnTo>
                    <a:lnTo>
                      <a:pt x="76990" y="256487"/>
                    </a:lnTo>
                    <a:lnTo>
                      <a:pt x="76548" y="252358"/>
                    </a:lnTo>
                    <a:lnTo>
                      <a:pt x="75663" y="252652"/>
                    </a:lnTo>
                    <a:lnTo>
                      <a:pt x="74631" y="253832"/>
                    </a:lnTo>
                    <a:lnTo>
                      <a:pt x="74040" y="255160"/>
                    </a:lnTo>
                    <a:lnTo>
                      <a:pt x="74188" y="256782"/>
                    </a:lnTo>
                    <a:lnTo>
                      <a:pt x="74040" y="258257"/>
                    </a:lnTo>
                    <a:lnTo>
                      <a:pt x="70648" y="258700"/>
                    </a:lnTo>
                    <a:lnTo>
                      <a:pt x="66076" y="259732"/>
                    </a:lnTo>
                    <a:lnTo>
                      <a:pt x="61209" y="260469"/>
                    </a:lnTo>
                    <a:lnTo>
                      <a:pt x="56194" y="260175"/>
                    </a:lnTo>
                    <a:lnTo>
                      <a:pt x="54571" y="259880"/>
                    </a:lnTo>
                    <a:lnTo>
                      <a:pt x="52802" y="259290"/>
                    </a:lnTo>
                    <a:lnTo>
                      <a:pt x="48820" y="258700"/>
                    </a:lnTo>
                    <a:lnTo>
                      <a:pt x="46754" y="258700"/>
                    </a:lnTo>
                    <a:lnTo>
                      <a:pt x="44247" y="258847"/>
                    </a:lnTo>
                    <a:lnTo>
                      <a:pt x="41445" y="259142"/>
                    </a:lnTo>
                    <a:lnTo>
                      <a:pt x="40412" y="259880"/>
                    </a:lnTo>
                    <a:lnTo>
                      <a:pt x="38347" y="262977"/>
                    </a:lnTo>
                    <a:lnTo>
                      <a:pt x="36283" y="266369"/>
                    </a:lnTo>
                    <a:lnTo>
                      <a:pt x="34808" y="266369"/>
                    </a:lnTo>
                    <a:lnTo>
                      <a:pt x="33333" y="264452"/>
                    </a:lnTo>
                    <a:lnTo>
                      <a:pt x="29055" y="260912"/>
                    </a:lnTo>
                    <a:lnTo>
                      <a:pt x="23894" y="256192"/>
                    </a:lnTo>
                    <a:lnTo>
                      <a:pt x="21534" y="253832"/>
                    </a:lnTo>
                    <a:lnTo>
                      <a:pt x="20353" y="253390"/>
                    </a:lnTo>
                    <a:lnTo>
                      <a:pt x="17846" y="255160"/>
                    </a:lnTo>
                    <a:lnTo>
                      <a:pt x="15781" y="256782"/>
                    </a:lnTo>
                    <a:lnTo>
                      <a:pt x="13569" y="259142"/>
                    </a:lnTo>
                    <a:lnTo>
                      <a:pt x="12684" y="261355"/>
                    </a:lnTo>
                    <a:lnTo>
                      <a:pt x="11799" y="263862"/>
                    </a:lnTo>
                    <a:lnTo>
                      <a:pt x="11504" y="266959"/>
                    </a:lnTo>
                    <a:lnTo>
                      <a:pt x="10619" y="270499"/>
                    </a:lnTo>
                    <a:lnTo>
                      <a:pt x="8849" y="273449"/>
                    </a:lnTo>
                    <a:lnTo>
                      <a:pt x="6784" y="275514"/>
                    </a:lnTo>
                    <a:lnTo>
                      <a:pt x="5162" y="276546"/>
                    </a:lnTo>
                    <a:lnTo>
                      <a:pt x="4572" y="277136"/>
                    </a:lnTo>
                    <a:lnTo>
                      <a:pt x="0" y="275514"/>
                    </a:lnTo>
                    <a:lnTo>
                      <a:pt x="2507" y="279791"/>
                    </a:lnTo>
                    <a:lnTo>
                      <a:pt x="1917" y="281708"/>
                    </a:lnTo>
                    <a:lnTo>
                      <a:pt x="1327" y="284806"/>
                    </a:lnTo>
                    <a:lnTo>
                      <a:pt x="2802" y="286870"/>
                    </a:lnTo>
                    <a:lnTo>
                      <a:pt x="4425" y="288345"/>
                    </a:lnTo>
                    <a:lnTo>
                      <a:pt x="5604" y="289673"/>
                    </a:lnTo>
                    <a:lnTo>
                      <a:pt x="6784" y="291443"/>
                    </a:lnTo>
                    <a:lnTo>
                      <a:pt x="7079" y="294983"/>
                    </a:lnTo>
                    <a:lnTo>
                      <a:pt x="6784" y="297637"/>
                    </a:lnTo>
                    <a:lnTo>
                      <a:pt x="7669" y="298670"/>
                    </a:lnTo>
                    <a:lnTo>
                      <a:pt x="8407" y="300145"/>
                    </a:lnTo>
                    <a:lnTo>
                      <a:pt x="8259" y="301472"/>
                    </a:lnTo>
                    <a:lnTo>
                      <a:pt x="7817" y="302505"/>
                    </a:lnTo>
                    <a:lnTo>
                      <a:pt x="6194" y="303980"/>
                    </a:lnTo>
                    <a:lnTo>
                      <a:pt x="5900" y="306634"/>
                    </a:lnTo>
                    <a:lnTo>
                      <a:pt x="8407" y="309879"/>
                    </a:lnTo>
                    <a:lnTo>
                      <a:pt x="10176" y="311649"/>
                    </a:lnTo>
                    <a:lnTo>
                      <a:pt x="10029" y="312534"/>
                    </a:lnTo>
                    <a:lnTo>
                      <a:pt x="10472" y="313714"/>
                    </a:lnTo>
                    <a:lnTo>
                      <a:pt x="11799" y="315041"/>
                    </a:lnTo>
                    <a:lnTo>
                      <a:pt x="12536" y="314746"/>
                    </a:lnTo>
                    <a:lnTo>
                      <a:pt x="13274" y="313566"/>
                    </a:lnTo>
                    <a:lnTo>
                      <a:pt x="13717" y="312976"/>
                    </a:lnTo>
                    <a:lnTo>
                      <a:pt x="15929" y="313271"/>
                    </a:lnTo>
                    <a:lnTo>
                      <a:pt x="16961" y="313566"/>
                    </a:lnTo>
                    <a:lnTo>
                      <a:pt x="18289" y="315631"/>
                    </a:lnTo>
                    <a:lnTo>
                      <a:pt x="18879" y="317106"/>
                    </a:lnTo>
                    <a:lnTo>
                      <a:pt x="19174" y="318876"/>
                    </a:lnTo>
                    <a:lnTo>
                      <a:pt x="20649" y="321088"/>
                    </a:lnTo>
                    <a:lnTo>
                      <a:pt x="21828" y="322563"/>
                    </a:lnTo>
                    <a:lnTo>
                      <a:pt x="22124" y="323596"/>
                    </a:lnTo>
                    <a:lnTo>
                      <a:pt x="23303" y="324923"/>
                    </a:lnTo>
                    <a:lnTo>
                      <a:pt x="22566" y="327726"/>
                    </a:lnTo>
                    <a:lnTo>
                      <a:pt x="22713" y="329200"/>
                    </a:lnTo>
                    <a:lnTo>
                      <a:pt x="21828" y="333183"/>
                    </a:lnTo>
                    <a:lnTo>
                      <a:pt x="21681" y="334953"/>
                    </a:lnTo>
                    <a:lnTo>
                      <a:pt x="21828" y="335690"/>
                    </a:lnTo>
                    <a:lnTo>
                      <a:pt x="23451" y="337017"/>
                    </a:lnTo>
                    <a:lnTo>
                      <a:pt x="23303" y="339082"/>
                    </a:lnTo>
                    <a:lnTo>
                      <a:pt x="22566" y="339820"/>
                    </a:lnTo>
                    <a:lnTo>
                      <a:pt x="21828" y="341295"/>
                    </a:lnTo>
                    <a:lnTo>
                      <a:pt x="21091" y="343212"/>
                    </a:lnTo>
                    <a:lnTo>
                      <a:pt x="20353" y="344540"/>
                    </a:lnTo>
                    <a:lnTo>
                      <a:pt x="20649" y="345277"/>
                    </a:lnTo>
                    <a:lnTo>
                      <a:pt x="22713" y="346899"/>
                    </a:lnTo>
                    <a:lnTo>
                      <a:pt x="25516" y="349259"/>
                    </a:lnTo>
                    <a:lnTo>
                      <a:pt x="26696" y="349554"/>
                    </a:lnTo>
                    <a:lnTo>
                      <a:pt x="28023" y="349112"/>
                    </a:lnTo>
                    <a:lnTo>
                      <a:pt x="30088" y="347194"/>
                    </a:lnTo>
                    <a:lnTo>
                      <a:pt x="31711" y="345277"/>
                    </a:lnTo>
                    <a:lnTo>
                      <a:pt x="33333" y="344245"/>
                    </a:lnTo>
                    <a:lnTo>
                      <a:pt x="35250" y="344245"/>
                    </a:lnTo>
                    <a:lnTo>
                      <a:pt x="36725" y="345719"/>
                    </a:lnTo>
                    <a:lnTo>
                      <a:pt x="38495" y="348817"/>
                    </a:lnTo>
                    <a:lnTo>
                      <a:pt x="40265" y="351619"/>
                    </a:lnTo>
                    <a:lnTo>
                      <a:pt x="40412" y="351914"/>
                    </a:lnTo>
                    <a:lnTo>
                      <a:pt x="41150" y="352357"/>
                    </a:lnTo>
                    <a:lnTo>
                      <a:pt x="41887" y="352357"/>
                    </a:lnTo>
                    <a:lnTo>
                      <a:pt x="42772" y="351619"/>
                    </a:lnTo>
                    <a:lnTo>
                      <a:pt x="43510" y="351324"/>
                    </a:lnTo>
                    <a:lnTo>
                      <a:pt x="44247" y="349997"/>
                    </a:lnTo>
                    <a:lnTo>
                      <a:pt x="47492" y="346014"/>
                    </a:lnTo>
                    <a:lnTo>
                      <a:pt x="49852" y="344982"/>
                    </a:lnTo>
                    <a:lnTo>
                      <a:pt x="50737" y="344687"/>
                    </a:lnTo>
                    <a:lnTo>
                      <a:pt x="52359" y="344097"/>
                    </a:lnTo>
                    <a:lnTo>
                      <a:pt x="55309" y="344982"/>
                    </a:lnTo>
                    <a:lnTo>
                      <a:pt x="59291" y="346604"/>
                    </a:lnTo>
                    <a:lnTo>
                      <a:pt x="64306" y="348522"/>
                    </a:lnTo>
                    <a:lnTo>
                      <a:pt x="66076" y="348964"/>
                    </a:lnTo>
                    <a:lnTo>
                      <a:pt x="67108" y="348522"/>
                    </a:lnTo>
                    <a:lnTo>
                      <a:pt x="68583" y="345867"/>
                    </a:lnTo>
                    <a:lnTo>
                      <a:pt x="70353" y="344834"/>
                    </a:lnTo>
                    <a:lnTo>
                      <a:pt x="73008" y="343654"/>
                    </a:lnTo>
                    <a:lnTo>
                      <a:pt x="75220" y="343065"/>
                    </a:lnTo>
                    <a:lnTo>
                      <a:pt x="76400" y="342917"/>
                    </a:lnTo>
                    <a:lnTo>
                      <a:pt x="76843" y="342327"/>
                    </a:lnTo>
                    <a:lnTo>
                      <a:pt x="77138" y="341147"/>
                    </a:lnTo>
                    <a:lnTo>
                      <a:pt x="76843" y="340115"/>
                    </a:lnTo>
                    <a:lnTo>
                      <a:pt x="75515" y="338050"/>
                    </a:lnTo>
                    <a:lnTo>
                      <a:pt x="75368" y="337460"/>
                    </a:lnTo>
                    <a:lnTo>
                      <a:pt x="76253" y="337017"/>
                    </a:lnTo>
                    <a:lnTo>
                      <a:pt x="77875" y="336723"/>
                    </a:lnTo>
                    <a:lnTo>
                      <a:pt x="80088" y="337017"/>
                    </a:lnTo>
                    <a:lnTo>
                      <a:pt x="82595" y="337902"/>
                    </a:lnTo>
                    <a:lnTo>
                      <a:pt x="84660" y="339082"/>
                    </a:lnTo>
                    <a:lnTo>
                      <a:pt x="85840" y="340557"/>
                    </a:lnTo>
                    <a:lnTo>
                      <a:pt x="87020" y="343802"/>
                    </a:lnTo>
                    <a:lnTo>
                      <a:pt x="88052" y="346899"/>
                    </a:lnTo>
                    <a:lnTo>
                      <a:pt x="90559" y="351767"/>
                    </a:lnTo>
                    <a:lnTo>
                      <a:pt x="90412" y="354716"/>
                    </a:lnTo>
                    <a:lnTo>
                      <a:pt x="90412" y="358256"/>
                    </a:lnTo>
                    <a:lnTo>
                      <a:pt x="91444" y="358994"/>
                    </a:lnTo>
                    <a:lnTo>
                      <a:pt x="92772" y="359289"/>
                    </a:lnTo>
                    <a:lnTo>
                      <a:pt x="93214" y="359731"/>
                    </a:lnTo>
                    <a:lnTo>
                      <a:pt x="94542" y="362534"/>
                    </a:lnTo>
                    <a:lnTo>
                      <a:pt x="95574" y="363271"/>
                    </a:lnTo>
                    <a:lnTo>
                      <a:pt x="97049" y="363418"/>
                    </a:lnTo>
                    <a:lnTo>
                      <a:pt x="99557" y="365188"/>
                    </a:lnTo>
                    <a:lnTo>
                      <a:pt x="101179" y="365926"/>
                    </a:lnTo>
                    <a:lnTo>
                      <a:pt x="101474" y="366368"/>
                    </a:lnTo>
                    <a:lnTo>
                      <a:pt x="101474" y="367106"/>
                    </a:lnTo>
                    <a:lnTo>
                      <a:pt x="100736" y="367991"/>
                    </a:lnTo>
                    <a:lnTo>
                      <a:pt x="99704" y="368581"/>
                    </a:lnTo>
                    <a:lnTo>
                      <a:pt x="98229" y="369760"/>
                    </a:lnTo>
                    <a:lnTo>
                      <a:pt x="97049" y="371383"/>
                    </a:lnTo>
                    <a:lnTo>
                      <a:pt x="94542" y="375070"/>
                    </a:lnTo>
                    <a:lnTo>
                      <a:pt x="94394" y="375808"/>
                    </a:lnTo>
                    <a:lnTo>
                      <a:pt x="94984" y="376250"/>
                    </a:lnTo>
                    <a:lnTo>
                      <a:pt x="96017" y="376398"/>
                    </a:lnTo>
                    <a:lnTo>
                      <a:pt x="97197" y="376103"/>
                    </a:lnTo>
                    <a:lnTo>
                      <a:pt x="99409" y="374775"/>
                    </a:lnTo>
                    <a:lnTo>
                      <a:pt x="101326" y="375218"/>
                    </a:lnTo>
                    <a:lnTo>
                      <a:pt x="103096" y="376250"/>
                    </a:lnTo>
                    <a:lnTo>
                      <a:pt x="103686" y="377283"/>
                    </a:lnTo>
                    <a:lnTo>
                      <a:pt x="103834" y="378757"/>
                    </a:lnTo>
                    <a:lnTo>
                      <a:pt x="103539" y="380527"/>
                    </a:lnTo>
                    <a:lnTo>
                      <a:pt x="103391" y="382592"/>
                    </a:lnTo>
                    <a:lnTo>
                      <a:pt x="103981" y="385985"/>
                    </a:lnTo>
                    <a:lnTo>
                      <a:pt x="104866" y="389524"/>
                    </a:lnTo>
                    <a:lnTo>
                      <a:pt x="105751" y="390704"/>
                    </a:lnTo>
                    <a:lnTo>
                      <a:pt x="111651" y="393802"/>
                    </a:lnTo>
                    <a:lnTo>
                      <a:pt x="112241" y="394982"/>
                    </a:lnTo>
                    <a:lnTo>
                      <a:pt x="112535" y="396162"/>
                    </a:lnTo>
                    <a:lnTo>
                      <a:pt x="112093" y="397931"/>
                    </a:lnTo>
                    <a:lnTo>
                      <a:pt x="112831" y="397931"/>
                    </a:lnTo>
                    <a:lnTo>
                      <a:pt x="114895" y="397341"/>
                    </a:lnTo>
                    <a:lnTo>
                      <a:pt x="116665" y="396014"/>
                    </a:lnTo>
                    <a:lnTo>
                      <a:pt x="118435" y="393212"/>
                    </a:lnTo>
                    <a:lnTo>
                      <a:pt x="120795" y="390999"/>
                    </a:lnTo>
                    <a:lnTo>
                      <a:pt x="123302" y="391147"/>
                    </a:lnTo>
                    <a:lnTo>
                      <a:pt x="124040" y="390852"/>
                    </a:lnTo>
                    <a:lnTo>
                      <a:pt x="124925" y="390704"/>
                    </a:lnTo>
                    <a:lnTo>
                      <a:pt x="126105" y="392179"/>
                    </a:lnTo>
                    <a:lnTo>
                      <a:pt x="127137" y="393359"/>
                    </a:lnTo>
                    <a:lnTo>
                      <a:pt x="127875" y="393359"/>
                    </a:lnTo>
                    <a:lnTo>
                      <a:pt x="128465" y="395424"/>
                    </a:lnTo>
                    <a:lnTo>
                      <a:pt x="133185" y="396309"/>
                    </a:lnTo>
                    <a:lnTo>
                      <a:pt x="135249" y="396899"/>
                    </a:lnTo>
                    <a:lnTo>
                      <a:pt x="137019" y="398521"/>
                    </a:lnTo>
                    <a:lnTo>
                      <a:pt x="137609" y="398521"/>
                    </a:lnTo>
                    <a:lnTo>
                      <a:pt x="138346" y="398226"/>
                    </a:lnTo>
                    <a:lnTo>
                      <a:pt x="138789" y="397636"/>
                    </a:lnTo>
                    <a:lnTo>
                      <a:pt x="138937" y="397046"/>
                    </a:lnTo>
                    <a:lnTo>
                      <a:pt x="138199" y="395719"/>
                    </a:lnTo>
                    <a:lnTo>
                      <a:pt x="138494" y="394391"/>
                    </a:lnTo>
                    <a:lnTo>
                      <a:pt x="139231" y="393212"/>
                    </a:lnTo>
                    <a:lnTo>
                      <a:pt x="140559" y="393212"/>
                    </a:lnTo>
                    <a:lnTo>
                      <a:pt x="142329" y="392917"/>
                    </a:lnTo>
                    <a:lnTo>
                      <a:pt x="144394" y="392917"/>
                    </a:lnTo>
                    <a:lnTo>
                      <a:pt x="146016" y="393064"/>
                    </a:lnTo>
                    <a:lnTo>
                      <a:pt x="146606" y="392032"/>
                    </a:lnTo>
                    <a:lnTo>
                      <a:pt x="146016" y="388787"/>
                    </a:lnTo>
                    <a:lnTo>
                      <a:pt x="146163" y="387017"/>
                    </a:lnTo>
                    <a:lnTo>
                      <a:pt x="146459" y="385690"/>
                    </a:lnTo>
                    <a:lnTo>
                      <a:pt x="147048" y="385100"/>
                    </a:lnTo>
                    <a:lnTo>
                      <a:pt x="149408" y="386870"/>
                    </a:lnTo>
                    <a:lnTo>
                      <a:pt x="151473" y="387459"/>
                    </a:lnTo>
                    <a:lnTo>
                      <a:pt x="153096" y="387607"/>
                    </a:lnTo>
                    <a:lnTo>
                      <a:pt x="153538" y="387165"/>
                    </a:lnTo>
                    <a:lnTo>
                      <a:pt x="152801" y="385247"/>
                    </a:lnTo>
                    <a:lnTo>
                      <a:pt x="152948" y="384657"/>
                    </a:lnTo>
                    <a:lnTo>
                      <a:pt x="153538" y="384215"/>
                    </a:lnTo>
                    <a:lnTo>
                      <a:pt x="154571" y="384067"/>
                    </a:lnTo>
                    <a:lnTo>
                      <a:pt x="157373" y="383182"/>
                    </a:lnTo>
                    <a:lnTo>
                      <a:pt x="157668" y="383477"/>
                    </a:lnTo>
                    <a:lnTo>
                      <a:pt x="158110" y="386574"/>
                    </a:lnTo>
                    <a:lnTo>
                      <a:pt x="157815" y="387607"/>
                    </a:lnTo>
                    <a:lnTo>
                      <a:pt x="158405" y="389819"/>
                    </a:lnTo>
                    <a:lnTo>
                      <a:pt x="159143" y="391737"/>
                    </a:lnTo>
                    <a:lnTo>
                      <a:pt x="159143" y="392622"/>
                    </a:lnTo>
                    <a:lnTo>
                      <a:pt x="158553" y="393802"/>
                    </a:lnTo>
                    <a:lnTo>
                      <a:pt x="157815" y="394982"/>
                    </a:lnTo>
                    <a:lnTo>
                      <a:pt x="157963" y="395424"/>
                    </a:lnTo>
                    <a:lnTo>
                      <a:pt x="158996" y="396162"/>
                    </a:lnTo>
                    <a:lnTo>
                      <a:pt x="161060" y="396899"/>
                    </a:lnTo>
                    <a:lnTo>
                      <a:pt x="163272" y="397194"/>
                    </a:lnTo>
                    <a:lnTo>
                      <a:pt x="164453" y="396014"/>
                    </a:lnTo>
                    <a:lnTo>
                      <a:pt x="165632" y="394982"/>
                    </a:lnTo>
                    <a:lnTo>
                      <a:pt x="166517" y="394244"/>
                    </a:lnTo>
                    <a:lnTo>
                      <a:pt x="166813" y="392917"/>
                    </a:lnTo>
                    <a:lnTo>
                      <a:pt x="168287" y="392032"/>
                    </a:lnTo>
                    <a:lnTo>
                      <a:pt x="172122" y="390852"/>
                    </a:lnTo>
                    <a:lnTo>
                      <a:pt x="175662" y="390704"/>
                    </a:lnTo>
                    <a:lnTo>
                      <a:pt x="176547" y="391147"/>
                    </a:lnTo>
                    <a:lnTo>
                      <a:pt x="176990" y="389524"/>
                    </a:lnTo>
                    <a:lnTo>
                      <a:pt x="177727" y="387459"/>
                    </a:lnTo>
                    <a:lnTo>
                      <a:pt x="177874" y="385395"/>
                    </a:lnTo>
                    <a:lnTo>
                      <a:pt x="178317" y="382002"/>
                    </a:lnTo>
                    <a:lnTo>
                      <a:pt x="178022" y="377873"/>
                    </a:lnTo>
                    <a:lnTo>
                      <a:pt x="177432" y="374923"/>
                    </a:lnTo>
                    <a:lnTo>
                      <a:pt x="179202" y="373743"/>
                    </a:lnTo>
                    <a:lnTo>
                      <a:pt x="181119" y="372563"/>
                    </a:lnTo>
                    <a:lnTo>
                      <a:pt x="182447" y="370645"/>
                    </a:lnTo>
                    <a:lnTo>
                      <a:pt x="183774" y="366073"/>
                    </a:lnTo>
                    <a:lnTo>
                      <a:pt x="184216" y="362239"/>
                    </a:lnTo>
                    <a:lnTo>
                      <a:pt x="183921" y="360911"/>
                    </a:lnTo>
                    <a:lnTo>
                      <a:pt x="183184" y="359731"/>
                    </a:lnTo>
                    <a:lnTo>
                      <a:pt x="182741" y="358109"/>
                    </a:lnTo>
                    <a:lnTo>
                      <a:pt x="182299" y="356044"/>
                    </a:lnTo>
                    <a:lnTo>
                      <a:pt x="182741" y="354274"/>
                    </a:lnTo>
                    <a:lnTo>
                      <a:pt x="184216" y="352651"/>
                    </a:lnTo>
                    <a:lnTo>
                      <a:pt x="186134" y="351177"/>
                    </a:lnTo>
                    <a:lnTo>
                      <a:pt x="187461" y="350587"/>
                    </a:lnTo>
                    <a:lnTo>
                      <a:pt x="191149" y="349849"/>
                    </a:lnTo>
                    <a:lnTo>
                      <a:pt x="195573" y="348817"/>
                    </a:lnTo>
                    <a:lnTo>
                      <a:pt x="198081" y="347637"/>
                    </a:lnTo>
                    <a:lnTo>
                      <a:pt x="199998" y="346604"/>
                    </a:lnTo>
                    <a:lnTo>
                      <a:pt x="201030" y="345572"/>
                    </a:lnTo>
                    <a:lnTo>
                      <a:pt x="202063" y="343802"/>
                    </a:lnTo>
                    <a:lnTo>
                      <a:pt x="203833" y="342327"/>
                    </a:lnTo>
                    <a:lnTo>
                      <a:pt x="205160" y="340852"/>
                    </a:lnTo>
                    <a:lnTo>
                      <a:pt x="205308" y="336723"/>
                    </a:lnTo>
                    <a:lnTo>
                      <a:pt x="205308" y="334363"/>
                    </a:lnTo>
                    <a:lnTo>
                      <a:pt x="204423" y="333035"/>
                    </a:lnTo>
                    <a:lnTo>
                      <a:pt x="203833" y="332003"/>
                    </a:lnTo>
                    <a:lnTo>
                      <a:pt x="210470" y="328758"/>
                    </a:lnTo>
                    <a:lnTo>
                      <a:pt x="210470" y="326546"/>
                    </a:lnTo>
                    <a:lnTo>
                      <a:pt x="209585" y="324038"/>
                    </a:lnTo>
                    <a:lnTo>
                      <a:pt x="208258" y="321973"/>
                    </a:lnTo>
                    <a:lnTo>
                      <a:pt x="207815" y="320203"/>
                    </a:lnTo>
                    <a:lnTo>
                      <a:pt x="209585" y="318139"/>
                    </a:lnTo>
                    <a:lnTo>
                      <a:pt x="211207" y="316516"/>
                    </a:lnTo>
                    <a:lnTo>
                      <a:pt x="212387" y="315189"/>
                    </a:lnTo>
                    <a:lnTo>
                      <a:pt x="215042" y="313271"/>
                    </a:lnTo>
                    <a:lnTo>
                      <a:pt x="217844" y="312681"/>
                    </a:lnTo>
                    <a:lnTo>
                      <a:pt x="220204" y="313419"/>
                    </a:lnTo>
                    <a:lnTo>
                      <a:pt x="227431" y="318139"/>
                    </a:lnTo>
                    <a:lnTo>
                      <a:pt x="228759" y="318581"/>
                    </a:lnTo>
                    <a:lnTo>
                      <a:pt x="230234" y="318139"/>
                    </a:lnTo>
                    <a:lnTo>
                      <a:pt x="232151" y="316959"/>
                    </a:lnTo>
                    <a:lnTo>
                      <a:pt x="234658" y="315926"/>
                    </a:lnTo>
                    <a:lnTo>
                      <a:pt x="235543" y="312681"/>
                    </a:lnTo>
                    <a:lnTo>
                      <a:pt x="235396" y="308109"/>
                    </a:lnTo>
                    <a:lnTo>
                      <a:pt x="235986" y="305897"/>
                    </a:lnTo>
                    <a:lnTo>
                      <a:pt x="237313" y="305602"/>
                    </a:lnTo>
                    <a:lnTo>
                      <a:pt x="241443" y="306487"/>
                    </a:lnTo>
                    <a:lnTo>
                      <a:pt x="242623" y="306487"/>
                    </a:lnTo>
                    <a:lnTo>
                      <a:pt x="243803" y="306192"/>
                    </a:lnTo>
                    <a:lnTo>
                      <a:pt x="244688" y="305454"/>
                    </a:lnTo>
                    <a:lnTo>
                      <a:pt x="244688" y="303832"/>
                    </a:lnTo>
                    <a:lnTo>
                      <a:pt x="244393" y="302505"/>
                    </a:lnTo>
                    <a:lnTo>
                      <a:pt x="245868" y="298227"/>
                    </a:lnTo>
                    <a:lnTo>
                      <a:pt x="248375" y="294983"/>
                    </a:lnTo>
                    <a:lnTo>
                      <a:pt x="253390" y="290853"/>
                    </a:lnTo>
                    <a:lnTo>
                      <a:pt x="254865" y="290115"/>
                    </a:lnTo>
                    <a:lnTo>
                      <a:pt x="256635" y="289673"/>
                    </a:lnTo>
                    <a:lnTo>
                      <a:pt x="265631" y="292475"/>
                    </a:lnTo>
                    <a:lnTo>
                      <a:pt x="267106" y="291738"/>
                    </a:lnTo>
                    <a:lnTo>
                      <a:pt x="269319" y="284806"/>
                    </a:lnTo>
                    <a:lnTo>
                      <a:pt x="271826" y="284216"/>
                    </a:lnTo>
                    <a:lnTo>
                      <a:pt x="274776" y="284068"/>
                    </a:lnTo>
                    <a:lnTo>
                      <a:pt x="276693" y="283478"/>
                    </a:lnTo>
                    <a:lnTo>
                      <a:pt x="277578" y="282888"/>
                    </a:lnTo>
                    <a:lnTo>
                      <a:pt x="281856" y="280381"/>
                    </a:lnTo>
                    <a:lnTo>
                      <a:pt x="289378" y="276694"/>
                    </a:lnTo>
                    <a:lnTo>
                      <a:pt x="293508" y="275219"/>
                    </a:lnTo>
                    <a:lnTo>
                      <a:pt x="294245" y="274629"/>
                    </a:lnTo>
                    <a:lnTo>
                      <a:pt x="297195" y="272121"/>
                    </a:lnTo>
                    <a:lnTo>
                      <a:pt x="301029" y="269172"/>
                    </a:lnTo>
                    <a:lnTo>
                      <a:pt x="303537" y="268581"/>
                    </a:lnTo>
                    <a:lnTo>
                      <a:pt x="306929" y="268286"/>
                    </a:lnTo>
                    <a:lnTo>
                      <a:pt x="308994" y="268877"/>
                    </a:lnTo>
                    <a:lnTo>
                      <a:pt x="309584" y="269614"/>
                    </a:lnTo>
                    <a:lnTo>
                      <a:pt x="310321" y="270056"/>
                    </a:lnTo>
                    <a:lnTo>
                      <a:pt x="314746" y="268877"/>
                    </a:lnTo>
                    <a:lnTo>
                      <a:pt x="321088" y="270794"/>
                    </a:lnTo>
                    <a:lnTo>
                      <a:pt x="326545" y="272711"/>
                    </a:lnTo>
                    <a:lnTo>
                      <a:pt x="326840" y="271384"/>
                    </a:lnTo>
                    <a:lnTo>
                      <a:pt x="328463" y="270941"/>
                    </a:lnTo>
                    <a:lnTo>
                      <a:pt x="332298" y="270941"/>
                    </a:lnTo>
                    <a:lnTo>
                      <a:pt x="339672" y="271531"/>
                    </a:lnTo>
                    <a:lnTo>
                      <a:pt x="345719" y="270794"/>
                    </a:lnTo>
                    <a:lnTo>
                      <a:pt x="346014" y="270794"/>
                    </a:lnTo>
                    <a:lnTo>
                      <a:pt x="350144" y="267107"/>
                    </a:lnTo>
                    <a:lnTo>
                      <a:pt x="354864" y="263124"/>
                    </a:lnTo>
                    <a:lnTo>
                      <a:pt x="361943" y="262829"/>
                    </a:lnTo>
                    <a:lnTo>
                      <a:pt x="369465" y="262387"/>
                    </a:lnTo>
                    <a:lnTo>
                      <a:pt x="375513" y="262239"/>
                    </a:lnTo>
                    <a:lnTo>
                      <a:pt x="384215" y="261944"/>
                    </a:lnTo>
                    <a:lnTo>
                      <a:pt x="391147" y="261649"/>
                    </a:lnTo>
                    <a:lnTo>
                      <a:pt x="399406" y="261355"/>
                    </a:lnTo>
                    <a:lnTo>
                      <a:pt x="399554" y="259584"/>
                    </a:lnTo>
                    <a:lnTo>
                      <a:pt x="400143" y="259142"/>
                    </a:lnTo>
                    <a:lnTo>
                      <a:pt x="400881" y="258995"/>
                    </a:lnTo>
                    <a:lnTo>
                      <a:pt x="406928" y="260027"/>
                    </a:lnTo>
                    <a:lnTo>
                      <a:pt x="412533" y="260912"/>
                    </a:lnTo>
                    <a:lnTo>
                      <a:pt x="412976" y="257520"/>
                    </a:lnTo>
                    <a:lnTo>
                      <a:pt x="417843" y="253390"/>
                    </a:lnTo>
                    <a:lnTo>
                      <a:pt x="420645" y="252505"/>
                    </a:lnTo>
                    <a:lnTo>
                      <a:pt x="421382" y="251767"/>
                    </a:lnTo>
                    <a:lnTo>
                      <a:pt x="422267" y="250293"/>
                    </a:lnTo>
                    <a:lnTo>
                      <a:pt x="422710" y="248080"/>
                    </a:lnTo>
                    <a:lnTo>
                      <a:pt x="423005" y="246605"/>
                    </a:lnTo>
                    <a:lnTo>
                      <a:pt x="424037" y="245278"/>
                    </a:lnTo>
                    <a:lnTo>
                      <a:pt x="424775" y="242918"/>
                    </a:lnTo>
                    <a:lnTo>
                      <a:pt x="425807" y="238641"/>
                    </a:lnTo>
                    <a:lnTo>
                      <a:pt x="428610" y="234216"/>
                    </a:lnTo>
                    <a:lnTo>
                      <a:pt x="430232" y="228316"/>
                    </a:lnTo>
                    <a:lnTo>
                      <a:pt x="430379" y="222564"/>
                    </a:lnTo>
                    <a:lnTo>
                      <a:pt x="430674" y="218139"/>
                    </a:lnTo>
                    <a:lnTo>
                      <a:pt x="431559" y="217255"/>
                    </a:lnTo>
                    <a:lnTo>
                      <a:pt x="431559" y="209438"/>
                    </a:lnTo>
                    <a:close/>
                  </a:path>
                </a:pathLst>
              </a:custGeom>
              <a:grpFill/>
              <a:ln w="3175" cap="flat">
                <a:solidFill>
                  <a:schemeClr val="bg2">
                    <a:lumMod val="90000"/>
                  </a:schemeClr>
                </a:solidFill>
                <a:prstDash val="solid"/>
                <a:miter/>
              </a:ln>
            </p:spPr>
            <p:txBody>
              <a:bodyPr rtlCol="0" anchor="ctr"/>
              <a:lstStyle/>
              <a:p>
                <a:endParaRPr lang="en-GB"/>
              </a:p>
            </p:txBody>
          </p:sp>
          <p:sp>
            <p:nvSpPr>
              <p:cNvPr id="119" name="Freeform: Shape 118">
                <a:extLst>
                  <a:ext uri="{FF2B5EF4-FFF2-40B4-BE49-F238E27FC236}">
                    <a16:creationId xmlns:a16="http://schemas.microsoft.com/office/drawing/2014/main" id="{673BA3F9-5A8F-A0FE-452E-A4FB8A3A9C07}"/>
                  </a:ext>
                </a:extLst>
              </p:cNvPr>
              <p:cNvSpPr/>
              <p:nvPr/>
            </p:nvSpPr>
            <p:spPr>
              <a:xfrm>
                <a:off x="6322841" y="3122892"/>
                <a:ext cx="66813" cy="47049"/>
              </a:xfrm>
              <a:custGeom>
                <a:avLst/>
                <a:gdLst>
                  <a:gd name="connsiteX0" fmla="*/ 66666 w 66813"/>
                  <a:gd name="connsiteY0" fmla="*/ 19469 h 47049"/>
                  <a:gd name="connsiteX1" fmla="*/ 66371 w 66813"/>
                  <a:gd name="connsiteY1" fmla="*/ 18879 h 47049"/>
                  <a:gd name="connsiteX2" fmla="*/ 65191 w 66813"/>
                  <a:gd name="connsiteY2" fmla="*/ 18289 h 47049"/>
                  <a:gd name="connsiteX3" fmla="*/ 64306 w 66813"/>
                  <a:gd name="connsiteY3" fmla="*/ 16371 h 47049"/>
                  <a:gd name="connsiteX4" fmla="*/ 62389 w 66813"/>
                  <a:gd name="connsiteY4" fmla="*/ 11504 h 47049"/>
                  <a:gd name="connsiteX5" fmla="*/ 61356 w 66813"/>
                  <a:gd name="connsiteY5" fmla="*/ 10472 h 47049"/>
                  <a:gd name="connsiteX6" fmla="*/ 58259 w 66813"/>
                  <a:gd name="connsiteY6" fmla="*/ 9439 h 47049"/>
                  <a:gd name="connsiteX7" fmla="*/ 55752 w 66813"/>
                  <a:gd name="connsiteY7" fmla="*/ 7964 h 47049"/>
                  <a:gd name="connsiteX8" fmla="*/ 53539 w 66813"/>
                  <a:gd name="connsiteY8" fmla="*/ 6047 h 47049"/>
                  <a:gd name="connsiteX9" fmla="*/ 49410 w 66813"/>
                  <a:gd name="connsiteY9" fmla="*/ 1475 h 47049"/>
                  <a:gd name="connsiteX10" fmla="*/ 48820 w 66813"/>
                  <a:gd name="connsiteY10" fmla="*/ 1180 h 47049"/>
                  <a:gd name="connsiteX11" fmla="*/ 47787 w 66813"/>
                  <a:gd name="connsiteY11" fmla="*/ 295 h 47049"/>
                  <a:gd name="connsiteX12" fmla="*/ 46754 w 66813"/>
                  <a:gd name="connsiteY12" fmla="*/ 0 h 47049"/>
                  <a:gd name="connsiteX13" fmla="*/ 44247 w 66813"/>
                  <a:gd name="connsiteY13" fmla="*/ 1032 h 47049"/>
                  <a:gd name="connsiteX14" fmla="*/ 41887 w 66813"/>
                  <a:gd name="connsiteY14" fmla="*/ 1770 h 47049"/>
                  <a:gd name="connsiteX15" fmla="*/ 39970 w 66813"/>
                  <a:gd name="connsiteY15" fmla="*/ 1180 h 47049"/>
                  <a:gd name="connsiteX16" fmla="*/ 37905 w 66813"/>
                  <a:gd name="connsiteY16" fmla="*/ 1180 h 47049"/>
                  <a:gd name="connsiteX17" fmla="*/ 36578 w 66813"/>
                  <a:gd name="connsiteY17" fmla="*/ 1622 h 47049"/>
                  <a:gd name="connsiteX18" fmla="*/ 35693 w 66813"/>
                  <a:gd name="connsiteY18" fmla="*/ 1770 h 47049"/>
                  <a:gd name="connsiteX19" fmla="*/ 33628 w 66813"/>
                  <a:gd name="connsiteY19" fmla="*/ 2950 h 47049"/>
                  <a:gd name="connsiteX20" fmla="*/ 30531 w 66813"/>
                  <a:gd name="connsiteY20" fmla="*/ 3687 h 47049"/>
                  <a:gd name="connsiteX21" fmla="*/ 29056 w 66813"/>
                  <a:gd name="connsiteY21" fmla="*/ 3540 h 47049"/>
                  <a:gd name="connsiteX22" fmla="*/ 29056 w 66813"/>
                  <a:gd name="connsiteY22" fmla="*/ 3540 h 47049"/>
                  <a:gd name="connsiteX23" fmla="*/ 24484 w 66813"/>
                  <a:gd name="connsiteY23" fmla="*/ 4425 h 47049"/>
                  <a:gd name="connsiteX24" fmla="*/ 23009 w 66813"/>
                  <a:gd name="connsiteY24" fmla="*/ 5457 h 47049"/>
                  <a:gd name="connsiteX25" fmla="*/ 22124 w 66813"/>
                  <a:gd name="connsiteY25" fmla="*/ 7227 h 47049"/>
                  <a:gd name="connsiteX26" fmla="*/ 21828 w 66813"/>
                  <a:gd name="connsiteY26" fmla="*/ 8112 h 47049"/>
                  <a:gd name="connsiteX27" fmla="*/ 21091 w 66813"/>
                  <a:gd name="connsiteY27" fmla="*/ 8112 h 47049"/>
                  <a:gd name="connsiteX28" fmla="*/ 19764 w 66813"/>
                  <a:gd name="connsiteY28" fmla="*/ 7227 h 47049"/>
                  <a:gd name="connsiteX29" fmla="*/ 18141 w 66813"/>
                  <a:gd name="connsiteY29" fmla="*/ 5752 h 47049"/>
                  <a:gd name="connsiteX30" fmla="*/ 15929 w 66813"/>
                  <a:gd name="connsiteY30" fmla="*/ 5900 h 47049"/>
                  <a:gd name="connsiteX31" fmla="*/ 8554 w 66813"/>
                  <a:gd name="connsiteY31" fmla="*/ 8997 h 47049"/>
                  <a:gd name="connsiteX32" fmla="*/ 7817 w 66813"/>
                  <a:gd name="connsiteY32" fmla="*/ 10767 h 47049"/>
                  <a:gd name="connsiteX33" fmla="*/ 7669 w 66813"/>
                  <a:gd name="connsiteY33" fmla="*/ 14307 h 47049"/>
                  <a:gd name="connsiteX34" fmla="*/ 7227 w 66813"/>
                  <a:gd name="connsiteY34" fmla="*/ 15192 h 47049"/>
                  <a:gd name="connsiteX35" fmla="*/ 6342 w 66813"/>
                  <a:gd name="connsiteY35" fmla="*/ 15782 h 47049"/>
                  <a:gd name="connsiteX36" fmla="*/ 3392 w 66813"/>
                  <a:gd name="connsiteY36" fmla="*/ 15487 h 47049"/>
                  <a:gd name="connsiteX37" fmla="*/ 2950 w 66813"/>
                  <a:gd name="connsiteY37" fmla="*/ 15192 h 47049"/>
                  <a:gd name="connsiteX38" fmla="*/ 2655 w 66813"/>
                  <a:gd name="connsiteY38" fmla="*/ 15634 h 47049"/>
                  <a:gd name="connsiteX39" fmla="*/ 1475 w 66813"/>
                  <a:gd name="connsiteY39" fmla="*/ 20501 h 47049"/>
                  <a:gd name="connsiteX40" fmla="*/ 1770 w 66813"/>
                  <a:gd name="connsiteY40" fmla="*/ 22861 h 47049"/>
                  <a:gd name="connsiteX41" fmla="*/ 1770 w 66813"/>
                  <a:gd name="connsiteY41" fmla="*/ 24483 h 47049"/>
                  <a:gd name="connsiteX42" fmla="*/ 590 w 66813"/>
                  <a:gd name="connsiteY42" fmla="*/ 25221 h 47049"/>
                  <a:gd name="connsiteX43" fmla="*/ 0 w 66813"/>
                  <a:gd name="connsiteY43" fmla="*/ 26253 h 47049"/>
                  <a:gd name="connsiteX44" fmla="*/ 1033 w 66813"/>
                  <a:gd name="connsiteY44" fmla="*/ 30236 h 47049"/>
                  <a:gd name="connsiteX45" fmla="*/ 885 w 66813"/>
                  <a:gd name="connsiteY45" fmla="*/ 32006 h 47049"/>
                  <a:gd name="connsiteX46" fmla="*/ 1033 w 66813"/>
                  <a:gd name="connsiteY46" fmla="*/ 33923 h 47049"/>
                  <a:gd name="connsiteX47" fmla="*/ 3097 w 66813"/>
                  <a:gd name="connsiteY47" fmla="*/ 38495 h 47049"/>
                  <a:gd name="connsiteX48" fmla="*/ 4277 w 66813"/>
                  <a:gd name="connsiteY48" fmla="*/ 39823 h 47049"/>
                  <a:gd name="connsiteX49" fmla="*/ 5309 w 66813"/>
                  <a:gd name="connsiteY49" fmla="*/ 40560 h 47049"/>
                  <a:gd name="connsiteX50" fmla="*/ 6784 w 66813"/>
                  <a:gd name="connsiteY50" fmla="*/ 44690 h 47049"/>
                  <a:gd name="connsiteX51" fmla="*/ 7522 w 66813"/>
                  <a:gd name="connsiteY51" fmla="*/ 45427 h 47049"/>
                  <a:gd name="connsiteX52" fmla="*/ 10914 w 66813"/>
                  <a:gd name="connsiteY52" fmla="*/ 44985 h 47049"/>
                  <a:gd name="connsiteX53" fmla="*/ 12684 w 66813"/>
                  <a:gd name="connsiteY53" fmla="*/ 45427 h 47049"/>
                  <a:gd name="connsiteX54" fmla="*/ 13274 w 66813"/>
                  <a:gd name="connsiteY54" fmla="*/ 46460 h 47049"/>
                  <a:gd name="connsiteX55" fmla="*/ 13422 w 66813"/>
                  <a:gd name="connsiteY55" fmla="*/ 47050 h 47049"/>
                  <a:gd name="connsiteX56" fmla="*/ 16961 w 66813"/>
                  <a:gd name="connsiteY56" fmla="*/ 46902 h 47049"/>
                  <a:gd name="connsiteX57" fmla="*/ 18141 w 66813"/>
                  <a:gd name="connsiteY57" fmla="*/ 46607 h 47049"/>
                  <a:gd name="connsiteX58" fmla="*/ 22861 w 66813"/>
                  <a:gd name="connsiteY58" fmla="*/ 46607 h 47049"/>
                  <a:gd name="connsiteX59" fmla="*/ 24926 w 66813"/>
                  <a:gd name="connsiteY59" fmla="*/ 45280 h 47049"/>
                  <a:gd name="connsiteX60" fmla="*/ 26401 w 66813"/>
                  <a:gd name="connsiteY60" fmla="*/ 45427 h 47049"/>
                  <a:gd name="connsiteX61" fmla="*/ 29351 w 66813"/>
                  <a:gd name="connsiteY61" fmla="*/ 46460 h 47049"/>
                  <a:gd name="connsiteX62" fmla="*/ 30678 w 66813"/>
                  <a:gd name="connsiteY62" fmla="*/ 45575 h 47049"/>
                  <a:gd name="connsiteX63" fmla="*/ 34661 w 66813"/>
                  <a:gd name="connsiteY63" fmla="*/ 43952 h 47049"/>
                  <a:gd name="connsiteX64" fmla="*/ 38643 w 66813"/>
                  <a:gd name="connsiteY64" fmla="*/ 39085 h 47049"/>
                  <a:gd name="connsiteX65" fmla="*/ 40265 w 66813"/>
                  <a:gd name="connsiteY65" fmla="*/ 38348 h 47049"/>
                  <a:gd name="connsiteX66" fmla="*/ 44100 w 66813"/>
                  <a:gd name="connsiteY66" fmla="*/ 38053 h 47049"/>
                  <a:gd name="connsiteX67" fmla="*/ 45280 w 66813"/>
                  <a:gd name="connsiteY67" fmla="*/ 37463 h 47049"/>
                  <a:gd name="connsiteX68" fmla="*/ 46754 w 66813"/>
                  <a:gd name="connsiteY68" fmla="*/ 37610 h 47049"/>
                  <a:gd name="connsiteX69" fmla="*/ 50884 w 66813"/>
                  <a:gd name="connsiteY69" fmla="*/ 38643 h 47049"/>
                  <a:gd name="connsiteX70" fmla="*/ 53392 w 66813"/>
                  <a:gd name="connsiteY70" fmla="*/ 38790 h 47049"/>
                  <a:gd name="connsiteX71" fmla="*/ 56194 w 66813"/>
                  <a:gd name="connsiteY71" fmla="*/ 38053 h 47049"/>
                  <a:gd name="connsiteX72" fmla="*/ 59439 w 66813"/>
                  <a:gd name="connsiteY72" fmla="*/ 36873 h 47049"/>
                  <a:gd name="connsiteX73" fmla="*/ 60176 w 66813"/>
                  <a:gd name="connsiteY73" fmla="*/ 32743 h 47049"/>
                  <a:gd name="connsiteX74" fmla="*/ 60914 w 66813"/>
                  <a:gd name="connsiteY74" fmla="*/ 32153 h 47049"/>
                  <a:gd name="connsiteX75" fmla="*/ 62979 w 66813"/>
                  <a:gd name="connsiteY75" fmla="*/ 32006 h 47049"/>
                  <a:gd name="connsiteX76" fmla="*/ 64454 w 66813"/>
                  <a:gd name="connsiteY76" fmla="*/ 32006 h 47049"/>
                  <a:gd name="connsiteX77" fmla="*/ 64748 w 66813"/>
                  <a:gd name="connsiteY77" fmla="*/ 31416 h 47049"/>
                  <a:gd name="connsiteX78" fmla="*/ 65339 w 66813"/>
                  <a:gd name="connsiteY78" fmla="*/ 23599 h 47049"/>
                  <a:gd name="connsiteX79" fmla="*/ 66814 w 66813"/>
                  <a:gd name="connsiteY79" fmla="*/ 20059 h 47049"/>
                  <a:gd name="connsiteX80" fmla="*/ 66666 w 66813"/>
                  <a:gd name="connsiteY80" fmla="*/ 19469 h 4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6813" h="47049">
                    <a:moveTo>
                      <a:pt x="66666" y="19469"/>
                    </a:moveTo>
                    <a:lnTo>
                      <a:pt x="66371" y="18879"/>
                    </a:lnTo>
                    <a:lnTo>
                      <a:pt x="65191" y="18289"/>
                    </a:lnTo>
                    <a:lnTo>
                      <a:pt x="64306" y="16371"/>
                    </a:lnTo>
                    <a:lnTo>
                      <a:pt x="62389" y="11504"/>
                    </a:lnTo>
                    <a:lnTo>
                      <a:pt x="61356" y="10472"/>
                    </a:lnTo>
                    <a:lnTo>
                      <a:pt x="58259" y="9439"/>
                    </a:lnTo>
                    <a:lnTo>
                      <a:pt x="55752" y="7964"/>
                    </a:lnTo>
                    <a:lnTo>
                      <a:pt x="53539" y="6047"/>
                    </a:lnTo>
                    <a:lnTo>
                      <a:pt x="49410" y="1475"/>
                    </a:lnTo>
                    <a:lnTo>
                      <a:pt x="48820" y="1180"/>
                    </a:lnTo>
                    <a:lnTo>
                      <a:pt x="47787" y="295"/>
                    </a:lnTo>
                    <a:lnTo>
                      <a:pt x="46754" y="0"/>
                    </a:lnTo>
                    <a:lnTo>
                      <a:pt x="44247" y="1032"/>
                    </a:lnTo>
                    <a:lnTo>
                      <a:pt x="41887" y="1770"/>
                    </a:lnTo>
                    <a:lnTo>
                      <a:pt x="39970" y="1180"/>
                    </a:lnTo>
                    <a:lnTo>
                      <a:pt x="37905" y="1180"/>
                    </a:lnTo>
                    <a:lnTo>
                      <a:pt x="36578" y="1622"/>
                    </a:lnTo>
                    <a:lnTo>
                      <a:pt x="35693" y="1770"/>
                    </a:lnTo>
                    <a:lnTo>
                      <a:pt x="33628" y="2950"/>
                    </a:lnTo>
                    <a:lnTo>
                      <a:pt x="30531" y="3687"/>
                    </a:lnTo>
                    <a:lnTo>
                      <a:pt x="29056" y="3540"/>
                    </a:lnTo>
                    <a:lnTo>
                      <a:pt x="29056" y="3540"/>
                    </a:lnTo>
                    <a:lnTo>
                      <a:pt x="24484" y="4425"/>
                    </a:lnTo>
                    <a:lnTo>
                      <a:pt x="23009" y="5457"/>
                    </a:lnTo>
                    <a:lnTo>
                      <a:pt x="22124" y="7227"/>
                    </a:lnTo>
                    <a:lnTo>
                      <a:pt x="21828" y="8112"/>
                    </a:lnTo>
                    <a:lnTo>
                      <a:pt x="21091" y="8112"/>
                    </a:lnTo>
                    <a:lnTo>
                      <a:pt x="19764" y="7227"/>
                    </a:lnTo>
                    <a:lnTo>
                      <a:pt x="18141" y="5752"/>
                    </a:lnTo>
                    <a:lnTo>
                      <a:pt x="15929" y="5900"/>
                    </a:lnTo>
                    <a:lnTo>
                      <a:pt x="8554" y="8997"/>
                    </a:lnTo>
                    <a:lnTo>
                      <a:pt x="7817" y="10767"/>
                    </a:lnTo>
                    <a:lnTo>
                      <a:pt x="7669" y="14307"/>
                    </a:lnTo>
                    <a:lnTo>
                      <a:pt x="7227" y="15192"/>
                    </a:lnTo>
                    <a:lnTo>
                      <a:pt x="6342" y="15782"/>
                    </a:lnTo>
                    <a:lnTo>
                      <a:pt x="3392" y="15487"/>
                    </a:lnTo>
                    <a:lnTo>
                      <a:pt x="2950" y="15192"/>
                    </a:lnTo>
                    <a:lnTo>
                      <a:pt x="2655" y="15634"/>
                    </a:lnTo>
                    <a:lnTo>
                      <a:pt x="1475" y="20501"/>
                    </a:lnTo>
                    <a:lnTo>
                      <a:pt x="1770" y="22861"/>
                    </a:lnTo>
                    <a:lnTo>
                      <a:pt x="1770" y="24483"/>
                    </a:lnTo>
                    <a:lnTo>
                      <a:pt x="590" y="25221"/>
                    </a:lnTo>
                    <a:lnTo>
                      <a:pt x="0" y="26253"/>
                    </a:lnTo>
                    <a:lnTo>
                      <a:pt x="1033" y="30236"/>
                    </a:lnTo>
                    <a:lnTo>
                      <a:pt x="885" y="32006"/>
                    </a:lnTo>
                    <a:lnTo>
                      <a:pt x="1033" y="33923"/>
                    </a:lnTo>
                    <a:lnTo>
                      <a:pt x="3097" y="38495"/>
                    </a:lnTo>
                    <a:lnTo>
                      <a:pt x="4277" y="39823"/>
                    </a:lnTo>
                    <a:lnTo>
                      <a:pt x="5309" y="40560"/>
                    </a:lnTo>
                    <a:lnTo>
                      <a:pt x="6784" y="44690"/>
                    </a:lnTo>
                    <a:lnTo>
                      <a:pt x="7522" y="45427"/>
                    </a:lnTo>
                    <a:lnTo>
                      <a:pt x="10914" y="44985"/>
                    </a:lnTo>
                    <a:lnTo>
                      <a:pt x="12684" y="45427"/>
                    </a:lnTo>
                    <a:lnTo>
                      <a:pt x="13274" y="46460"/>
                    </a:lnTo>
                    <a:lnTo>
                      <a:pt x="13422" y="47050"/>
                    </a:lnTo>
                    <a:lnTo>
                      <a:pt x="16961" y="46902"/>
                    </a:lnTo>
                    <a:lnTo>
                      <a:pt x="18141" y="46607"/>
                    </a:lnTo>
                    <a:lnTo>
                      <a:pt x="22861" y="46607"/>
                    </a:lnTo>
                    <a:lnTo>
                      <a:pt x="24926" y="45280"/>
                    </a:lnTo>
                    <a:lnTo>
                      <a:pt x="26401" y="45427"/>
                    </a:lnTo>
                    <a:lnTo>
                      <a:pt x="29351" y="46460"/>
                    </a:lnTo>
                    <a:lnTo>
                      <a:pt x="30678" y="45575"/>
                    </a:lnTo>
                    <a:lnTo>
                      <a:pt x="34661" y="43952"/>
                    </a:lnTo>
                    <a:lnTo>
                      <a:pt x="38643" y="39085"/>
                    </a:lnTo>
                    <a:lnTo>
                      <a:pt x="40265" y="38348"/>
                    </a:lnTo>
                    <a:lnTo>
                      <a:pt x="44100" y="38053"/>
                    </a:lnTo>
                    <a:lnTo>
                      <a:pt x="45280" y="37463"/>
                    </a:lnTo>
                    <a:lnTo>
                      <a:pt x="46754" y="37610"/>
                    </a:lnTo>
                    <a:lnTo>
                      <a:pt x="50884" y="38643"/>
                    </a:lnTo>
                    <a:lnTo>
                      <a:pt x="53392" y="38790"/>
                    </a:lnTo>
                    <a:lnTo>
                      <a:pt x="56194" y="38053"/>
                    </a:lnTo>
                    <a:lnTo>
                      <a:pt x="59439" y="36873"/>
                    </a:lnTo>
                    <a:lnTo>
                      <a:pt x="60176" y="32743"/>
                    </a:lnTo>
                    <a:lnTo>
                      <a:pt x="60914" y="32153"/>
                    </a:lnTo>
                    <a:lnTo>
                      <a:pt x="62979" y="32006"/>
                    </a:lnTo>
                    <a:lnTo>
                      <a:pt x="64454" y="32006"/>
                    </a:lnTo>
                    <a:lnTo>
                      <a:pt x="64748" y="31416"/>
                    </a:lnTo>
                    <a:lnTo>
                      <a:pt x="65339" y="23599"/>
                    </a:lnTo>
                    <a:lnTo>
                      <a:pt x="66814" y="20059"/>
                    </a:lnTo>
                    <a:lnTo>
                      <a:pt x="66666" y="19469"/>
                    </a:lnTo>
                    <a:close/>
                  </a:path>
                </a:pathLst>
              </a:custGeom>
              <a:grpFill/>
              <a:ln w="3175" cap="flat">
                <a:solidFill>
                  <a:schemeClr val="bg2">
                    <a:lumMod val="90000"/>
                  </a:schemeClr>
                </a:solidFill>
                <a:prstDash val="solid"/>
                <a:miter/>
              </a:ln>
            </p:spPr>
            <p:txBody>
              <a:bodyPr rtlCol="0" anchor="ctr"/>
              <a:lstStyle/>
              <a:p>
                <a:endParaRPr lang="en-GB"/>
              </a:p>
            </p:txBody>
          </p:sp>
          <p:sp>
            <p:nvSpPr>
              <p:cNvPr id="120" name="Freeform: Shape 119">
                <a:extLst>
                  <a:ext uri="{FF2B5EF4-FFF2-40B4-BE49-F238E27FC236}">
                    <a16:creationId xmlns:a16="http://schemas.microsoft.com/office/drawing/2014/main" id="{8F468BA9-62BB-6026-E8C1-319792246626}"/>
                  </a:ext>
                </a:extLst>
              </p:cNvPr>
              <p:cNvSpPr/>
              <p:nvPr/>
            </p:nvSpPr>
            <p:spPr>
              <a:xfrm>
                <a:off x="10148026" y="4003562"/>
                <a:ext cx="128612" cy="140411"/>
              </a:xfrm>
              <a:custGeom>
                <a:avLst/>
                <a:gdLst>
                  <a:gd name="connsiteX0" fmla="*/ 48082 w 128612"/>
                  <a:gd name="connsiteY0" fmla="*/ 100294 h 140411"/>
                  <a:gd name="connsiteX1" fmla="*/ 48082 w 128612"/>
                  <a:gd name="connsiteY1" fmla="*/ 100737 h 140411"/>
                  <a:gd name="connsiteX2" fmla="*/ 49115 w 128612"/>
                  <a:gd name="connsiteY2" fmla="*/ 101179 h 140411"/>
                  <a:gd name="connsiteX3" fmla="*/ 51622 w 128612"/>
                  <a:gd name="connsiteY3" fmla="*/ 101474 h 140411"/>
                  <a:gd name="connsiteX4" fmla="*/ 52065 w 128612"/>
                  <a:gd name="connsiteY4" fmla="*/ 101031 h 140411"/>
                  <a:gd name="connsiteX5" fmla="*/ 50147 w 128612"/>
                  <a:gd name="connsiteY5" fmla="*/ 100737 h 140411"/>
                  <a:gd name="connsiteX6" fmla="*/ 48230 w 128612"/>
                  <a:gd name="connsiteY6" fmla="*/ 100442 h 140411"/>
                  <a:gd name="connsiteX7" fmla="*/ 443 w 128612"/>
                  <a:gd name="connsiteY7" fmla="*/ 0 h 140411"/>
                  <a:gd name="connsiteX8" fmla="*/ 0 w 128612"/>
                  <a:gd name="connsiteY8" fmla="*/ 295 h 140411"/>
                  <a:gd name="connsiteX9" fmla="*/ 1180 w 128612"/>
                  <a:gd name="connsiteY9" fmla="*/ 295 h 140411"/>
                  <a:gd name="connsiteX10" fmla="*/ 1475 w 128612"/>
                  <a:gd name="connsiteY10" fmla="*/ 0 h 140411"/>
                  <a:gd name="connsiteX11" fmla="*/ 443 w 128612"/>
                  <a:gd name="connsiteY11" fmla="*/ 0 h 140411"/>
                  <a:gd name="connsiteX12" fmla="*/ 73451 w 128612"/>
                  <a:gd name="connsiteY12" fmla="*/ 136577 h 140411"/>
                  <a:gd name="connsiteX13" fmla="*/ 72861 w 128612"/>
                  <a:gd name="connsiteY13" fmla="*/ 138937 h 140411"/>
                  <a:gd name="connsiteX14" fmla="*/ 72419 w 128612"/>
                  <a:gd name="connsiteY14" fmla="*/ 139822 h 140411"/>
                  <a:gd name="connsiteX15" fmla="*/ 71828 w 128612"/>
                  <a:gd name="connsiteY15" fmla="*/ 140412 h 140411"/>
                  <a:gd name="connsiteX16" fmla="*/ 72419 w 128612"/>
                  <a:gd name="connsiteY16" fmla="*/ 140412 h 140411"/>
                  <a:gd name="connsiteX17" fmla="*/ 72861 w 128612"/>
                  <a:gd name="connsiteY17" fmla="*/ 139674 h 140411"/>
                  <a:gd name="connsiteX18" fmla="*/ 73893 w 128612"/>
                  <a:gd name="connsiteY18" fmla="*/ 136872 h 140411"/>
                  <a:gd name="connsiteX19" fmla="*/ 75369 w 128612"/>
                  <a:gd name="connsiteY19" fmla="*/ 135839 h 140411"/>
                  <a:gd name="connsiteX20" fmla="*/ 75369 w 128612"/>
                  <a:gd name="connsiteY20" fmla="*/ 134807 h 140411"/>
                  <a:gd name="connsiteX21" fmla="*/ 74631 w 128612"/>
                  <a:gd name="connsiteY21" fmla="*/ 135839 h 140411"/>
                  <a:gd name="connsiteX22" fmla="*/ 73304 w 128612"/>
                  <a:gd name="connsiteY22" fmla="*/ 136724 h 140411"/>
                  <a:gd name="connsiteX23" fmla="*/ 126695 w 128612"/>
                  <a:gd name="connsiteY23" fmla="*/ 108406 h 140411"/>
                  <a:gd name="connsiteX24" fmla="*/ 124778 w 128612"/>
                  <a:gd name="connsiteY24" fmla="*/ 108406 h 140411"/>
                  <a:gd name="connsiteX25" fmla="*/ 123745 w 128612"/>
                  <a:gd name="connsiteY25" fmla="*/ 107816 h 140411"/>
                  <a:gd name="connsiteX26" fmla="*/ 124188 w 128612"/>
                  <a:gd name="connsiteY26" fmla="*/ 108701 h 140411"/>
                  <a:gd name="connsiteX27" fmla="*/ 124778 w 128612"/>
                  <a:gd name="connsiteY27" fmla="*/ 108996 h 140411"/>
                  <a:gd name="connsiteX28" fmla="*/ 126843 w 128612"/>
                  <a:gd name="connsiteY28" fmla="*/ 108996 h 140411"/>
                  <a:gd name="connsiteX29" fmla="*/ 127876 w 128612"/>
                  <a:gd name="connsiteY29" fmla="*/ 109734 h 140411"/>
                  <a:gd name="connsiteX30" fmla="*/ 128613 w 128612"/>
                  <a:gd name="connsiteY30" fmla="*/ 109734 h 140411"/>
                  <a:gd name="connsiteX31" fmla="*/ 126843 w 128612"/>
                  <a:gd name="connsiteY31" fmla="*/ 108406 h 140411"/>
                  <a:gd name="connsiteX32" fmla="*/ 111357 w 128612"/>
                  <a:gd name="connsiteY32" fmla="*/ 105604 h 140411"/>
                  <a:gd name="connsiteX33" fmla="*/ 110029 w 128612"/>
                  <a:gd name="connsiteY33" fmla="*/ 104719 h 140411"/>
                  <a:gd name="connsiteX34" fmla="*/ 109586 w 128612"/>
                  <a:gd name="connsiteY34" fmla="*/ 105161 h 140411"/>
                  <a:gd name="connsiteX35" fmla="*/ 111209 w 128612"/>
                  <a:gd name="connsiteY35" fmla="*/ 106341 h 140411"/>
                  <a:gd name="connsiteX36" fmla="*/ 114011 w 128612"/>
                  <a:gd name="connsiteY36" fmla="*/ 107226 h 140411"/>
                  <a:gd name="connsiteX37" fmla="*/ 116666 w 128612"/>
                  <a:gd name="connsiteY37" fmla="*/ 107226 h 140411"/>
                  <a:gd name="connsiteX38" fmla="*/ 118288 w 128612"/>
                  <a:gd name="connsiteY38" fmla="*/ 106636 h 140411"/>
                  <a:gd name="connsiteX39" fmla="*/ 119026 w 128612"/>
                  <a:gd name="connsiteY39" fmla="*/ 106194 h 140411"/>
                  <a:gd name="connsiteX40" fmla="*/ 114601 w 128612"/>
                  <a:gd name="connsiteY40" fmla="*/ 106784 h 140411"/>
                  <a:gd name="connsiteX41" fmla="*/ 111357 w 128612"/>
                  <a:gd name="connsiteY41" fmla="*/ 105456 h 14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8612" h="140411">
                    <a:moveTo>
                      <a:pt x="48082" y="100294"/>
                    </a:moveTo>
                    <a:lnTo>
                      <a:pt x="48082" y="100737"/>
                    </a:lnTo>
                    <a:lnTo>
                      <a:pt x="49115" y="101179"/>
                    </a:lnTo>
                    <a:lnTo>
                      <a:pt x="51622" y="101474"/>
                    </a:lnTo>
                    <a:lnTo>
                      <a:pt x="52065" y="101031"/>
                    </a:lnTo>
                    <a:lnTo>
                      <a:pt x="50147" y="100737"/>
                    </a:lnTo>
                    <a:lnTo>
                      <a:pt x="48230" y="100442"/>
                    </a:lnTo>
                    <a:close/>
                    <a:moveTo>
                      <a:pt x="443" y="0"/>
                    </a:moveTo>
                    <a:lnTo>
                      <a:pt x="0" y="295"/>
                    </a:lnTo>
                    <a:lnTo>
                      <a:pt x="1180" y="295"/>
                    </a:lnTo>
                    <a:lnTo>
                      <a:pt x="1475" y="0"/>
                    </a:lnTo>
                    <a:lnTo>
                      <a:pt x="443" y="0"/>
                    </a:lnTo>
                    <a:close/>
                    <a:moveTo>
                      <a:pt x="73451" y="136577"/>
                    </a:moveTo>
                    <a:lnTo>
                      <a:pt x="72861" y="138937"/>
                    </a:lnTo>
                    <a:lnTo>
                      <a:pt x="72419" y="139822"/>
                    </a:lnTo>
                    <a:lnTo>
                      <a:pt x="71828" y="140412"/>
                    </a:lnTo>
                    <a:lnTo>
                      <a:pt x="72419" y="140412"/>
                    </a:lnTo>
                    <a:lnTo>
                      <a:pt x="72861" y="139674"/>
                    </a:lnTo>
                    <a:lnTo>
                      <a:pt x="73893" y="136872"/>
                    </a:lnTo>
                    <a:lnTo>
                      <a:pt x="75369" y="135839"/>
                    </a:lnTo>
                    <a:lnTo>
                      <a:pt x="75369" y="134807"/>
                    </a:lnTo>
                    <a:lnTo>
                      <a:pt x="74631" y="135839"/>
                    </a:lnTo>
                    <a:lnTo>
                      <a:pt x="73304" y="136724"/>
                    </a:lnTo>
                    <a:close/>
                    <a:moveTo>
                      <a:pt x="126695" y="108406"/>
                    </a:moveTo>
                    <a:lnTo>
                      <a:pt x="124778" y="108406"/>
                    </a:lnTo>
                    <a:lnTo>
                      <a:pt x="123745" y="107816"/>
                    </a:lnTo>
                    <a:lnTo>
                      <a:pt x="124188" y="108701"/>
                    </a:lnTo>
                    <a:lnTo>
                      <a:pt x="124778" y="108996"/>
                    </a:lnTo>
                    <a:lnTo>
                      <a:pt x="126843" y="108996"/>
                    </a:lnTo>
                    <a:lnTo>
                      <a:pt x="127876" y="109734"/>
                    </a:lnTo>
                    <a:lnTo>
                      <a:pt x="128613" y="109734"/>
                    </a:lnTo>
                    <a:lnTo>
                      <a:pt x="126843" y="108406"/>
                    </a:lnTo>
                    <a:close/>
                    <a:moveTo>
                      <a:pt x="111357" y="105604"/>
                    </a:moveTo>
                    <a:lnTo>
                      <a:pt x="110029" y="104719"/>
                    </a:lnTo>
                    <a:lnTo>
                      <a:pt x="109586" y="105161"/>
                    </a:lnTo>
                    <a:lnTo>
                      <a:pt x="111209" y="106341"/>
                    </a:lnTo>
                    <a:lnTo>
                      <a:pt x="114011" y="107226"/>
                    </a:lnTo>
                    <a:lnTo>
                      <a:pt x="116666" y="107226"/>
                    </a:lnTo>
                    <a:lnTo>
                      <a:pt x="118288" y="106636"/>
                    </a:lnTo>
                    <a:lnTo>
                      <a:pt x="119026" y="106194"/>
                    </a:lnTo>
                    <a:lnTo>
                      <a:pt x="114601" y="106784"/>
                    </a:lnTo>
                    <a:lnTo>
                      <a:pt x="111357" y="105456"/>
                    </a:lnTo>
                    <a:close/>
                  </a:path>
                </a:pathLst>
              </a:custGeom>
              <a:grpFill/>
              <a:ln w="3175" cap="flat">
                <a:solidFill>
                  <a:schemeClr val="bg2">
                    <a:lumMod val="90000"/>
                  </a:schemeClr>
                </a:solidFill>
                <a:prstDash val="solid"/>
                <a:miter/>
              </a:ln>
            </p:spPr>
            <p:txBody>
              <a:bodyPr rtlCol="0" anchor="ctr"/>
              <a:lstStyle/>
              <a:p>
                <a:endParaRPr lang="en-GB"/>
              </a:p>
            </p:txBody>
          </p:sp>
          <p:sp>
            <p:nvSpPr>
              <p:cNvPr id="121" name="Freeform: Shape 120">
                <a:extLst>
                  <a:ext uri="{FF2B5EF4-FFF2-40B4-BE49-F238E27FC236}">
                    <a16:creationId xmlns:a16="http://schemas.microsoft.com/office/drawing/2014/main" id="{9B3F3F4C-B04F-9DEE-0527-D9DFDC7515AA}"/>
                  </a:ext>
                </a:extLst>
              </p:cNvPr>
              <p:cNvSpPr/>
              <p:nvPr/>
            </p:nvSpPr>
            <p:spPr>
              <a:xfrm>
                <a:off x="6918263" y="4609603"/>
                <a:ext cx="189231" cy="362386"/>
              </a:xfrm>
              <a:custGeom>
                <a:avLst/>
                <a:gdLst>
                  <a:gd name="connsiteX0" fmla="*/ 173007 w 189231"/>
                  <a:gd name="connsiteY0" fmla="*/ 128760 h 362386"/>
                  <a:gd name="connsiteX1" fmla="*/ 172122 w 189231"/>
                  <a:gd name="connsiteY1" fmla="*/ 132890 h 362386"/>
                  <a:gd name="connsiteX2" fmla="*/ 175072 w 189231"/>
                  <a:gd name="connsiteY2" fmla="*/ 128023 h 362386"/>
                  <a:gd name="connsiteX3" fmla="*/ 177284 w 189231"/>
                  <a:gd name="connsiteY3" fmla="*/ 122418 h 362386"/>
                  <a:gd name="connsiteX4" fmla="*/ 176252 w 189231"/>
                  <a:gd name="connsiteY4" fmla="*/ 122860 h 362386"/>
                  <a:gd name="connsiteX5" fmla="*/ 172860 w 189231"/>
                  <a:gd name="connsiteY5" fmla="*/ 128760 h 362386"/>
                  <a:gd name="connsiteX6" fmla="*/ 133479 w 189231"/>
                  <a:gd name="connsiteY6" fmla="*/ 34955 h 362386"/>
                  <a:gd name="connsiteX7" fmla="*/ 133479 w 189231"/>
                  <a:gd name="connsiteY7" fmla="*/ 32596 h 362386"/>
                  <a:gd name="connsiteX8" fmla="*/ 132595 w 189231"/>
                  <a:gd name="connsiteY8" fmla="*/ 29646 h 362386"/>
                  <a:gd name="connsiteX9" fmla="*/ 131562 w 189231"/>
                  <a:gd name="connsiteY9" fmla="*/ 29646 h 362386"/>
                  <a:gd name="connsiteX10" fmla="*/ 131267 w 189231"/>
                  <a:gd name="connsiteY10" fmla="*/ 31121 h 362386"/>
                  <a:gd name="connsiteX11" fmla="*/ 129645 w 189231"/>
                  <a:gd name="connsiteY11" fmla="*/ 31121 h 362386"/>
                  <a:gd name="connsiteX12" fmla="*/ 130235 w 189231"/>
                  <a:gd name="connsiteY12" fmla="*/ 34513 h 362386"/>
                  <a:gd name="connsiteX13" fmla="*/ 133627 w 189231"/>
                  <a:gd name="connsiteY13" fmla="*/ 34955 h 362386"/>
                  <a:gd name="connsiteX14" fmla="*/ 188346 w 189231"/>
                  <a:gd name="connsiteY14" fmla="*/ 81268 h 362386"/>
                  <a:gd name="connsiteX15" fmla="*/ 184954 w 189231"/>
                  <a:gd name="connsiteY15" fmla="*/ 75663 h 362386"/>
                  <a:gd name="connsiteX16" fmla="*/ 182889 w 189231"/>
                  <a:gd name="connsiteY16" fmla="*/ 70206 h 362386"/>
                  <a:gd name="connsiteX17" fmla="*/ 182152 w 189231"/>
                  <a:gd name="connsiteY17" fmla="*/ 64454 h 362386"/>
                  <a:gd name="connsiteX18" fmla="*/ 181414 w 189231"/>
                  <a:gd name="connsiteY18" fmla="*/ 51917 h 362386"/>
                  <a:gd name="connsiteX19" fmla="*/ 178759 w 189231"/>
                  <a:gd name="connsiteY19" fmla="*/ 39675 h 362386"/>
                  <a:gd name="connsiteX20" fmla="*/ 175957 w 189231"/>
                  <a:gd name="connsiteY20" fmla="*/ 31563 h 362386"/>
                  <a:gd name="connsiteX21" fmla="*/ 175220 w 189231"/>
                  <a:gd name="connsiteY21" fmla="*/ 26401 h 362386"/>
                  <a:gd name="connsiteX22" fmla="*/ 173597 w 189231"/>
                  <a:gd name="connsiteY22" fmla="*/ 23746 h 362386"/>
                  <a:gd name="connsiteX23" fmla="*/ 171680 w 189231"/>
                  <a:gd name="connsiteY23" fmla="*/ 21239 h 362386"/>
                  <a:gd name="connsiteX24" fmla="*/ 167255 w 189231"/>
                  <a:gd name="connsiteY24" fmla="*/ 14897 h 362386"/>
                  <a:gd name="connsiteX25" fmla="*/ 165780 w 189231"/>
                  <a:gd name="connsiteY25" fmla="*/ 12242 h 362386"/>
                  <a:gd name="connsiteX26" fmla="*/ 164600 w 189231"/>
                  <a:gd name="connsiteY26" fmla="*/ 9439 h 362386"/>
                  <a:gd name="connsiteX27" fmla="*/ 163125 w 189231"/>
                  <a:gd name="connsiteY27" fmla="*/ 7227 h 362386"/>
                  <a:gd name="connsiteX28" fmla="*/ 160028 w 189231"/>
                  <a:gd name="connsiteY28" fmla="*/ 4277 h 362386"/>
                  <a:gd name="connsiteX29" fmla="*/ 159143 w 189231"/>
                  <a:gd name="connsiteY29" fmla="*/ 2950 h 362386"/>
                  <a:gd name="connsiteX30" fmla="*/ 158701 w 189231"/>
                  <a:gd name="connsiteY30" fmla="*/ 1180 h 362386"/>
                  <a:gd name="connsiteX31" fmla="*/ 157373 w 189231"/>
                  <a:gd name="connsiteY31" fmla="*/ 0 h 362386"/>
                  <a:gd name="connsiteX32" fmla="*/ 155898 w 189231"/>
                  <a:gd name="connsiteY32" fmla="*/ 0 h 362386"/>
                  <a:gd name="connsiteX33" fmla="*/ 151473 w 189231"/>
                  <a:gd name="connsiteY33" fmla="*/ 6195 h 362386"/>
                  <a:gd name="connsiteX34" fmla="*/ 148819 w 189231"/>
                  <a:gd name="connsiteY34" fmla="*/ 9439 h 362386"/>
                  <a:gd name="connsiteX35" fmla="*/ 147934 w 189231"/>
                  <a:gd name="connsiteY35" fmla="*/ 9882 h 362386"/>
                  <a:gd name="connsiteX36" fmla="*/ 145426 w 189231"/>
                  <a:gd name="connsiteY36" fmla="*/ 9439 h 362386"/>
                  <a:gd name="connsiteX37" fmla="*/ 144984 w 189231"/>
                  <a:gd name="connsiteY37" fmla="*/ 10324 h 362386"/>
                  <a:gd name="connsiteX38" fmla="*/ 146754 w 189231"/>
                  <a:gd name="connsiteY38" fmla="*/ 14012 h 362386"/>
                  <a:gd name="connsiteX39" fmla="*/ 147786 w 189231"/>
                  <a:gd name="connsiteY39" fmla="*/ 16961 h 362386"/>
                  <a:gd name="connsiteX40" fmla="*/ 148376 w 189231"/>
                  <a:gd name="connsiteY40" fmla="*/ 20059 h 362386"/>
                  <a:gd name="connsiteX41" fmla="*/ 148081 w 189231"/>
                  <a:gd name="connsiteY41" fmla="*/ 22566 h 362386"/>
                  <a:gd name="connsiteX42" fmla="*/ 145131 w 189231"/>
                  <a:gd name="connsiteY42" fmla="*/ 31268 h 362386"/>
                  <a:gd name="connsiteX43" fmla="*/ 140559 w 189231"/>
                  <a:gd name="connsiteY43" fmla="*/ 35398 h 362386"/>
                  <a:gd name="connsiteX44" fmla="*/ 137609 w 189231"/>
                  <a:gd name="connsiteY44" fmla="*/ 36578 h 362386"/>
                  <a:gd name="connsiteX45" fmla="*/ 134954 w 189231"/>
                  <a:gd name="connsiteY45" fmla="*/ 38348 h 362386"/>
                  <a:gd name="connsiteX46" fmla="*/ 133185 w 189231"/>
                  <a:gd name="connsiteY46" fmla="*/ 41003 h 362386"/>
                  <a:gd name="connsiteX47" fmla="*/ 130972 w 189231"/>
                  <a:gd name="connsiteY47" fmla="*/ 43067 h 362386"/>
                  <a:gd name="connsiteX48" fmla="*/ 129202 w 189231"/>
                  <a:gd name="connsiteY48" fmla="*/ 42772 h 362386"/>
                  <a:gd name="connsiteX49" fmla="*/ 126547 w 189231"/>
                  <a:gd name="connsiteY49" fmla="*/ 40560 h 362386"/>
                  <a:gd name="connsiteX50" fmla="*/ 125368 w 189231"/>
                  <a:gd name="connsiteY50" fmla="*/ 39823 h 362386"/>
                  <a:gd name="connsiteX51" fmla="*/ 123893 w 189231"/>
                  <a:gd name="connsiteY51" fmla="*/ 40265 h 362386"/>
                  <a:gd name="connsiteX52" fmla="*/ 122860 w 189231"/>
                  <a:gd name="connsiteY52" fmla="*/ 41593 h 362386"/>
                  <a:gd name="connsiteX53" fmla="*/ 121680 w 189231"/>
                  <a:gd name="connsiteY53" fmla="*/ 43362 h 362386"/>
                  <a:gd name="connsiteX54" fmla="*/ 121385 w 189231"/>
                  <a:gd name="connsiteY54" fmla="*/ 45427 h 362386"/>
                  <a:gd name="connsiteX55" fmla="*/ 121828 w 189231"/>
                  <a:gd name="connsiteY55" fmla="*/ 46755 h 362386"/>
                  <a:gd name="connsiteX56" fmla="*/ 124335 w 189231"/>
                  <a:gd name="connsiteY56" fmla="*/ 49410 h 362386"/>
                  <a:gd name="connsiteX57" fmla="*/ 124040 w 189231"/>
                  <a:gd name="connsiteY57" fmla="*/ 50000 h 362386"/>
                  <a:gd name="connsiteX58" fmla="*/ 123302 w 189231"/>
                  <a:gd name="connsiteY58" fmla="*/ 50442 h 362386"/>
                  <a:gd name="connsiteX59" fmla="*/ 123302 w 189231"/>
                  <a:gd name="connsiteY59" fmla="*/ 52064 h 362386"/>
                  <a:gd name="connsiteX60" fmla="*/ 118435 w 189231"/>
                  <a:gd name="connsiteY60" fmla="*/ 60029 h 362386"/>
                  <a:gd name="connsiteX61" fmla="*/ 119468 w 189231"/>
                  <a:gd name="connsiteY61" fmla="*/ 64601 h 362386"/>
                  <a:gd name="connsiteX62" fmla="*/ 123450 w 189231"/>
                  <a:gd name="connsiteY62" fmla="*/ 67993 h 362386"/>
                  <a:gd name="connsiteX63" fmla="*/ 120943 w 189231"/>
                  <a:gd name="connsiteY63" fmla="*/ 67256 h 362386"/>
                  <a:gd name="connsiteX64" fmla="*/ 118435 w 189231"/>
                  <a:gd name="connsiteY64" fmla="*/ 66961 h 362386"/>
                  <a:gd name="connsiteX65" fmla="*/ 116960 w 189231"/>
                  <a:gd name="connsiteY65" fmla="*/ 68141 h 362386"/>
                  <a:gd name="connsiteX66" fmla="*/ 115781 w 189231"/>
                  <a:gd name="connsiteY66" fmla="*/ 69763 h 362386"/>
                  <a:gd name="connsiteX67" fmla="*/ 113716 w 189231"/>
                  <a:gd name="connsiteY67" fmla="*/ 73008 h 362386"/>
                  <a:gd name="connsiteX68" fmla="*/ 111946 w 189231"/>
                  <a:gd name="connsiteY68" fmla="*/ 76401 h 362386"/>
                  <a:gd name="connsiteX69" fmla="*/ 110766 w 189231"/>
                  <a:gd name="connsiteY69" fmla="*/ 76843 h 362386"/>
                  <a:gd name="connsiteX70" fmla="*/ 109439 w 189231"/>
                  <a:gd name="connsiteY70" fmla="*/ 76548 h 362386"/>
                  <a:gd name="connsiteX71" fmla="*/ 109734 w 189231"/>
                  <a:gd name="connsiteY71" fmla="*/ 74631 h 362386"/>
                  <a:gd name="connsiteX72" fmla="*/ 110618 w 189231"/>
                  <a:gd name="connsiteY72" fmla="*/ 73156 h 362386"/>
                  <a:gd name="connsiteX73" fmla="*/ 111209 w 189231"/>
                  <a:gd name="connsiteY73" fmla="*/ 71681 h 362386"/>
                  <a:gd name="connsiteX74" fmla="*/ 110913 w 189231"/>
                  <a:gd name="connsiteY74" fmla="*/ 70206 h 362386"/>
                  <a:gd name="connsiteX75" fmla="*/ 110324 w 189231"/>
                  <a:gd name="connsiteY75" fmla="*/ 68878 h 362386"/>
                  <a:gd name="connsiteX76" fmla="*/ 109586 w 189231"/>
                  <a:gd name="connsiteY76" fmla="*/ 68583 h 362386"/>
                  <a:gd name="connsiteX77" fmla="*/ 107374 w 189231"/>
                  <a:gd name="connsiteY77" fmla="*/ 70206 h 362386"/>
                  <a:gd name="connsiteX78" fmla="*/ 106489 w 189231"/>
                  <a:gd name="connsiteY78" fmla="*/ 71681 h 362386"/>
                  <a:gd name="connsiteX79" fmla="*/ 105456 w 189231"/>
                  <a:gd name="connsiteY79" fmla="*/ 74926 h 362386"/>
                  <a:gd name="connsiteX80" fmla="*/ 103244 w 189231"/>
                  <a:gd name="connsiteY80" fmla="*/ 77580 h 362386"/>
                  <a:gd name="connsiteX81" fmla="*/ 100442 w 189231"/>
                  <a:gd name="connsiteY81" fmla="*/ 80383 h 362386"/>
                  <a:gd name="connsiteX82" fmla="*/ 100442 w 189231"/>
                  <a:gd name="connsiteY82" fmla="*/ 81563 h 362386"/>
                  <a:gd name="connsiteX83" fmla="*/ 100884 w 189231"/>
                  <a:gd name="connsiteY83" fmla="*/ 82890 h 362386"/>
                  <a:gd name="connsiteX84" fmla="*/ 101622 w 189231"/>
                  <a:gd name="connsiteY84" fmla="*/ 84365 h 362386"/>
                  <a:gd name="connsiteX85" fmla="*/ 101622 w 189231"/>
                  <a:gd name="connsiteY85" fmla="*/ 85987 h 362386"/>
                  <a:gd name="connsiteX86" fmla="*/ 100736 w 189231"/>
                  <a:gd name="connsiteY86" fmla="*/ 87905 h 362386"/>
                  <a:gd name="connsiteX87" fmla="*/ 99704 w 189231"/>
                  <a:gd name="connsiteY87" fmla="*/ 88495 h 362386"/>
                  <a:gd name="connsiteX88" fmla="*/ 98819 w 189231"/>
                  <a:gd name="connsiteY88" fmla="*/ 88495 h 362386"/>
                  <a:gd name="connsiteX89" fmla="*/ 98819 w 189231"/>
                  <a:gd name="connsiteY89" fmla="*/ 87610 h 362386"/>
                  <a:gd name="connsiteX90" fmla="*/ 97934 w 189231"/>
                  <a:gd name="connsiteY90" fmla="*/ 82890 h 362386"/>
                  <a:gd name="connsiteX91" fmla="*/ 96607 w 189231"/>
                  <a:gd name="connsiteY91" fmla="*/ 82300 h 362386"/>
                  <a:gd name="connsiteX92" fmla="*/ 94984 w 189231"/>
                  <a:gd name="connsiteY92" fmla="*/ 82595 h 362386"/>
                  <a:gd name="connsiteX93" fmla="*/ 89527 w 189231"/>
                  <a:gd name="connsiteY93" fmla="*/ 86577 h 362386"/>
                  <a:gd name="connsiteX94" fmla="*/ 84365 w 189231"/>
                  <a:gd name="connsiteY94" fmla="*/ 90117 h 362386"/>
                  <a:gd name="connsiteX95" fmla="*/ 82005 w 189231"/>
                  <a:gd name="connsiteY95" fmla="*/ 92477 h 362386"/>
                  <a:gd name="connsiteX96" fmla="*/ 80530 w 189231"/>
                  <a:gd name="connsiteY96" fmla="*/ 95427 h 362386"/>
                  <a:gd name="connsiteX97" fmla="*/ 80530 w 189231"/>
                  <a:gd name="connsiteY97" fmla="*/ 96902 h 362386"/>
                  <a:gd name="connsiteX98" fmla="*/ 80825 w 189231"/>
                  <a:gd name="connsiteY98" fmla="*/ 98082 h 362386"/>
                  <a:gd name="connsiteX99" fmla="*/ 83480 w 189231"/>
                  <a:gd name="connsiteY99" fmla="*/ 100294 h 362386"/>
                  <a:gd name="connsiteX100" fmla="*/ 82448 w 189231"/>
                  <a:gd name="connsiteY100" fmla="*/ 101032 h 362386"/>
                  <a:gd name="connsiteX101" fmla="*/ 81120 w 189231"/>
                  <a:gd name="connsiteY101" fmla="*/ 101032 h 362386"/>
                  <a:gd name="connsiteX102" fmla="*/ 80088 w 189231"/>
                  <a:gd name="connsiteY102" fmla="*/ 100442 h 362386"/>
                  <a:gd name="connsiteX103" fmla="*/ 76843 w 189231"/>
                  <a:gd name="connsiteY103" fmla="*/ 96312 h 362386"/>
                  <a:gd name="connsiteX104" fmla="*/ 75958 w 189231"/>
                  <a:gd name="connsiteY104" fmla="*/ 96017 h 362386"/>
                  <a:gd name="connsiteX105" fmla="*/ 71976 w 189231"/>
                  <a:gd name="connsiteY105" fmla="*/ 97197 h 362386"/>
                  <a:gd name="connsiteX106" fmla="*/ 68879 w 189231"/>
                  <a:gd name="connsiteY106" fmla="*/ 97639 h 362386"/>
                  <a:gd name="connsiteX107" fmla="*/ 64011 w 189231"/>
                  <a:gd name="connsiteY107" fmla="*/ 97934 h 362386"/>
                  <a:gd name="connsiteX108" fmla="*/ 62979 w 189231"/>
                  <a:gd name="connsiteY108" fmla="*/ 98672 h 362386"/>
                  <a:gd name="connsiteX109" fmla="*/ 62389 w 189231"/>
                  <a:gd name="connsiteY109" fmla="*/ 99852 h 362386"/>
                  <a:gd name="connsiteX110" fmla="*/ 61947 w 189231"/>
                  <a:gd name="connsiteY110" fmla="*/ 101474 h 362386"/>
                  <a:gd name="connsiteX111" fmla="*/ 61209 w 189231"/>
                  <a:gd name="connsiteY111" fmla="*/ 102654 h 362386"/>
                  <a:gd name="connsiteX112" fmla="*/ 59734 w 189231"/>
                  <a:gd name="connsiteY112" fmla="*/ 102359 h 362386"/>
                  <a:gd name="connsiteX113" fmla="*/ 58259 w 189231"/>
                  <a:gd name="connsiteY113" fmla="*/ 102359 h 362386"/>
                  <a:gd name="connsiteX114" fmla="*/ 54424 w 189231"/>
                  <a:gd name="connsiteY114" fmla="*/ 103686 h 362386"/>
                  <a:gd name="connsiteX115" fmla="*/ 53392 w 189231"/>
                  <a:gd name="connsiteY115" fmla="*/ 102949 h 362386"/>
                  <a:gd name="connsiteX116" fmla="*/ 52654 w 189231"/>
                  <a:gd name="connsiteY116" fmla="*/ 101621 h 362386"/>
                  <a:gd name="connsiteX117" fmla="*/ 51327 w 189231"/>
                  <a:gd name="connsiteY117" fmla="*/ 101326 h 362386"/>
                  <a:gd name="connsiteX118" fmla="*/ 49852 w 189231"/>
                  <a:gd name="connsiteY118" fmla="*/ 102212 h 362386"/>
                  <a:gd name="connsiteX119" fmla="*/ 46607 w 189231"/>
                  <a:gd name="connsiteY119" fmla="*/ 105161 h 362386"/>
                  <a:gd name="connsiteX120" fmla="*/ 44247 w 189231"/>
                  <a:gd name="connsiteY120" fmla="*/ 106784 h 362386"/>
                  <a:gd name="connsiteX121" fmla="*/ 43068 w 189231"/>
                  <a:gd name="connsiteY121" fmla="*/ 107374 h 362386"/>
                  <a:gd name="connsiteX122" fmla="*/ 33776 w 189231"/>
                  <a:gd name="connsiteY122" fmla="*/ 108111 h 362386"/>
                  <a:gd name="connsiteX123" fmla="*/ 31858 w 189231"/>
                  <a:gd name="connsiteY123" fmla="*/ 108406 h 362386"/>
                  <a:gd name="connsiteX124" fmla="*/ 30973 w 189231"/>
                  <a:gd name="connsiteY124" fmla="*/ 109143 h 362386"/>
                  <a:gd name="connsiteX125" fmla="*/ 30531 w 189231"/>
                  <a:gd name="connsiteY125" fmla="*/ 110323 h 362386"/>
                  <a:gd name="connsiteX126" fmla="*/ 30236 w 189231"/>
                  <a:gd name="connsiteY126" fmla="*/ 113568 h 362386"/>
                  <a:gd name="connsiteX127" fmla="*/ 30678 w 189231"/>
                  <a:gd name="connsiteY127" fmla="*/ 119173 h 362386"/>
                  <a:gd name="connsiteX128" fmla="*/ 30236 w 189231"/>
                  <a:gd name="connsiteY128" fmla="*/ 121385 h 362386"/>
                  <a:gd name="connsiteX129" fmla="*/ 18731 w 189231"/>
                  <a:gd name="connsiteY129" fmla="*/ 139822 h 362386"/>
                  <a:gd name="connsiteX130" fmla="*/ 17846 w 189231"/>
                  <a:gd name="connsiteY130" fmla="*/ 144837 h 362386"/>
                  <a:gd name="connsiteX131" fmla="*/ 19174 w 189231"/>
                  <a:gd name="connsiteY131" fmla="*/ 147786 h 362386"/>
                  <a:gd name="connsiteX132" fmla="*/ 19764 w 189231"/>
                  <a:gd name="connsiteY132" fmla="*/ 150884 h 362386"/>
                  <a:gd name="connsiteX133" fmla="*/ 19764 w 189231"/>
                  <a:gd name="connsiteY133" fmla="*/ 154276 h 362386"/>
                  <a:gd name="connsiteX134" fmla="*/ 20502 w 189231"/>
                  <a:gd name="connsiteY134" fmla="*/ 163863 h 362386"/>
                  <a:gd name="connsiteX135" fmla="*/ 22271 w 189231"/>
                  <a:gd name="connsiteY135" fmla="*/ 169615 h 362386"/>
                  <a:gd name="connsiteX136" fmla="*/ 24041 w 189231"/>
                  <a:gd name="connsiteY136" fmla="*/ 172712 h 362386"/>
                  <a:gd name="connsiteX137" fmla="*/ 25516 w 189231"/>
                  <a:gd name="connsiteY137" fmla="*/ 175957 h 362386"/>
                  <a:gd name="connsiteX138" fmla="*/ 25811 w 189231"/>
                  <a:gd name="connsiteY138" fmla="*/ 179202 h 362386"/>
                  <a:gd name="connsiteX139" fmla="*/ 25516 w 189231"/>
                  <a:gd name="connsiteY139" fmla="*/ 183774 h 362386"/>
                  <a:gd name="connsiteX140" fmla="*/ 25516 w 189231"/>
                  <a:gd name="connsiteY140" fmla="*/ 184954 h 362386"/>
                  <a:gd name="connsiteX141" fmla="*/ 29498 w 189231"/>
                  <a:gd name="connsiteY141" fmla="*/ 191149 h 362386"/>
                  <a:gd name="connsiteX142" fmla="*/ 31120 w 189231"/>
                  <a:gd name="connsiteY142" fmla="*/ 194541 h 362386"/>
                  <a:gd name="connsiteX143" fmla="*/ 31120 w 189231"/>
                  <a:gd name="connsiteY143" fmla="*/ 197786 h 362386"/>
                  <a:gd name="connsiteX144" fmla="*/ 30678 w 189231"/>
                  <a:gd name="connsiteY144" fmla="*/ 201178 h 362386"/>
                  <a:gd name="connsiteX145" fmla="*/ 29941 w 189231"/>
                  <a:gd name="connsiteY145" fmla="*/ 207815 h 362386"/>
                  <a:gd name="connsiteX146" fmla="*/ 29351 w 189231"/>
                  <a:gd name="connsiteY146" fmla="*/ 210913 h 362386"/>
                  <a:gd name="connsiteX147" fmla="*/ 28466 w 189231"/>
                  <a:gd name="connsiteY147" fmla="*/ 213862 h 362386"/>
                  <a:gd name="connsiteX148" fmla="*/ 25663 w 189231"/>
                  <a:gd name="connsiteY148" fmla="*/ 220205 h 362386"/>
                  <a:gd name="connsiteX149" fmla="*/ 22419 w 189231"/>
                  <a:gd name="connsiteY149" fmla="*/ 224777 h 362386"/>
                  <a:gd name="connsiteX150" fmla="*/ 20944 w 189231"/>
                  <a:gd name="connsiteY150" fmla="*/ 227727 h 362386"/>
                  <a:gd name="connsiteX151" fmla="*/ 16961 w 189231"/>
                  <a:gd name="connsiteY151" fmla="*/ 233479 h 362386"/>
                  <a:gd name="connsiteX152" fmla="*/ 15486 w 189231"/>
                  <a:gd name="connsiteY152" fmla="*/ 239231 h 362386"/>
                  <a:gd name="connsiteX153" fmla="*/ 14012 w 189231"/>
                  <a:gd name="connsiteY153" fmla="*/ 242033 h 362386"/>
                  <a:gd name="connsiteX154" fmla="*/ 11504 w 189231"/>
                  <a:gd name="connsiteY154" fmla="*/ 244098 h 362386"/>
                  <a:gd name="connsiteX155" fmla="*/ 8407 w 189231"/>
                  <a:gd name="connsiteY155" fmla="*/ 245130 h 362386"/>
                  <a:gd name="connsiteX156" fmla="*/ 6342 w 189231"/>
                  <a:gd name="connsiteY156" fmla="*/ 246900 h 362386"/>
                  <a:gd name="connsiteX157" fmla="*/ 4720 w 189231"/>
                  <a:gd name="connsiteY157" fmla="*/ 254865 h 362386"/>
                  <a:gd name="connsiteX158" fmla="*/ 3982 w 189231"/>
                  <a:gd name="connsiteY158" fmla="*/ 256192 h 362386"/>
                  <a:gd name="connsiteX159" fmla="*/ 2950 w 189231"/>
                  <a:gd name="connsiteY159" fmla="*/ 257372 h 362386"/>
                  <a:gd name="connsiteX160" fmla="*/ 2212 w 189231"/>
                  <a:gd name="connsiteY160" fmla="*/ 258847 h 362386"/>
                  <a:gd name="connsiteX161" fmla="*/ 1917 w 189231"/>
                  <a:gd name="connsiteY161" fmla="*/ 260470 h 362386"/>
                  <a:gd name="connsiteX162" fmla="*/ 885 w 189231"/>
                  <a:gd name="connsiteY162" fmla="*/ 262682 h 362386"/>
                  <a:gd name="connsiteX163" fmla="*/ 295 w 189231"/>
                  <a:gd name="connsiteY163" fmla="*/ 265927 h 362386"/>
                  <a:gd name="connsiteX164" fmla="*/ 0 w 189231"/>
                  <a:gd name="connsiteY164" fmla="*/ 272121 h 362386"/>
                  <a:gd name="connsiteX165" fmla="*/ 0 w 189231"/>
                  <a:gd name="connsiteY165" fmla="*/ 275071 h 362386"/>
                  <a:gd name="connsiteX166" fmla="*/ 1917 w 189231"/>
                  <a:gd name="connsiteY166" fmla="*/ 283478 h 362386"/>
                  <a:gd name="connsiteX167" fmla="*/ 2655 w 189231"/>
                  <a:gd name="connsiteY167" fmla="*/ 286133 h 362386"/>
                  <a:gd name="connsiteX168" fmla="*/ 3687 w 189231"/>
                  <a:gd name="connsiteY168" fmla="*/ 288788 h 362386"/>
                  <a:gd name="connsiteX169" fmla="*/ 8112 w 189231"/>
                  <a:gd name="connsiteY169" fmla="*/ 294098 h 362386"/>
                  <a:gd name="connsiteX170" fmla="*/ 9292 w 189231"/>
                  <a:gd name="connsiteY170" fmla="*/ 297047 h 362386"/>
                  <a:gd name="connsiteX171" fmla="*/ 9882 w 189231"/>
                  <a:gd name="connsiteY171" fmla="*/ 300292 h 362386"/>
                  <a:gd name="connsiteX172" fmla="*/ 11504 w 189231"/>
                  <a:gd name="connsiteY172" fmla="*/ 303390 h 362386"/>
                  <a:gd name="connsiteX173" fmla="*/ 12094 w 189231"/>
                  <a:gd name="connsiteY173" fmla="*/ 306339 h 362386"/>
                  <a:gd name="connsiteX174" fmla="*/ 10619 w 189231"/>
                  <a:gd name="connsiteY174" fmla="*/ 309142 h 362386"/>
                  <a:gd name="connsiteX175" fmla="*/ 10177 w 189231"/>
                  <a:gd name="connsiteY175" fmla="*/ 312239 h 362386"/>
                  <a:gd name="connsiteX176" fmla="*/ 10619 w 189231"/>
                  <a:gd name="connsiteY176" fmla="*/ 318729 h 362386"/>
                  <a:gd name="connsiteX177" fmla="*/ 10619 w 189231"/>
                  <a:gd name="connsiteY177" fmla="*/ 327578 h 362386"/>
                  <a:gd name="connsiteX178" fmla="*/ 11209 w 189231"/>
                  <a:gd name="connsiteY178" fmla="*/ 329201 h 362386"/>
                  <a:gd name="connsiteX179" fmla="*/ 15486 w 189231"/>
                  <a:gd name="connsiteY179" fmla="*/ 334215 h 362386"/>
                  <a:gd name="connsiteX180" fmla="*/ 16961 w 189231"/>
                  <a:gd name="connsiteY180" fmla="*/ 337018 h 362386"/>
                  <a:gd name="connsiteX181" fmla="*/ 17846 w 189231"/>
                  <a:gd name="connsiteY181" fmla="*/ 341000 h 362386"/>
                  <a:gd name="connsiteX182" fmla="*/ 19026 w 189231"/>
                  <a:gd name="connsiteY182" fmla="*/ 343065 h 362386"/>
                  <a:gd name="connsiteX183" fmla="*/ 19469 w 189231"/>
                  <a:gd name="connsiteY183" fmla="*/ 344982 h 362386"/>
                  <a:gd name="connsiteX184" fmla="*/ 20206 w 189231"/>
                  <a:gd name="connsiteY184" fmla="*/ 346752 h 362386"/>
                  <a:gd name="connsiteX185" fmla="*/ 21386 w 189231"/>
                  <a:gd name="connsiteY185" fmla="*/ 347489 h 362386"/>
                  <a:gd name="connsiteX186" fmla="*/ 26106 w 189231"/>
                  <a:gd name="connsiteY186" fmla="*/ 349997 h 362386"/>
                  <a:gd name="connsiteX187" fmla="*/ 28466 w 189231"/>
                  <a:gd name="connsiteY187" fmla="*/ 353094 h 362386"/>
                  <a:gd name="connsiteX188" fmla="*/ 30088 w 189231"/>
                  <a:gd name="connsiteY188" fmla="*/ 353832 h 362386"/>
                  <a:gd name="connsiteX189" fmla="*/ 31858 w 189231"/>
                  <a:gd name="connsiteY189" fmla="*/ 354274 h 362386"/>
                  <a:gd name="connsiteX190" fmla="*/ 37610 w 189231"/>
                  <a:gd name="connsiteY190" fmla="*/ 355012 h 362386"/>
                  <a:gd name="connsiteX191" fmla="*/ 40708 w 189231"/>
                  <a:gd name="connsiteY191" fmla="*/ 355896 h 362386"/>
                  <a:gd name="connsiteX192" fmla="*/ 48672 w 189231"/>
                  <a:gd name="connsiteY192" fmla="*/ 361649 h 362386"/>
                  <a:gd name="connsiteX193" fmla="*/ 51032 w 189231"/>
                  <a:gd name="connsiteY193" fmla="*/ 362386 h 362386"/>
                  <a:gd name="connsiteX194" fmla="*/ 58997 w 189231"/>
                  <a:gd name="connsiteY194" fmla="*/ 362386 h 362386"/>
                  <a:gd name="connsiteX195" fmla="*/ 61504 w 189231"/>
                  <a:gd name="connsiteY195" fmla="*/ 361206 h 362386"/>
                  <a:gd name="connsiteX196" fmla="*/ 63864 w 189231"/>
                  <a:gd name="connsiteY196" fmla="*/ 359584 h 362386"/>
                  <a:gd name="connsiteX197" fmla="*/ 69911 w 189231"/>
                  <a:gd name="connsiteY197" fmla="*/ 356044 h 362386"/>
                  <a:gd name="connsiteX198" fmla="*/ 76106 w 189231"/>
                  <a:gd name="connsiteY198" fmla="*/ 352947 h 362386"/>
                  <a:gd name="connsiteX199" fmla="*/ 82005 w 189231"/>
                  <a:gd name="connsiteY199" fmla="*/ 351324 h 362386"/>
                  <a:gd name="connsiteX200" fmla="*/ 88200 w 189231"/>
                  <a:gd name="connsiteY200" fmla="*/ 351324 h 362386"/>
                  <a:gd name="connsiteX201" fmla="*/ 91002 w 189231"/>
                  <a:gd name="connsiteY201" fmla="*/ 350734 h 362386"/>
                  <a:gd name="connsiteX202" fmla="*/ 96459 w 189231"/>
                  <a:gd name="connsiteY202" fmla="*/ 347932 h 362386"/>
                  <a:gd name="connsiteX203" fmla="*/ 98967 w 189231"/>
                  <a:gd name="connsiteY203" fmla="*/ 346015 h 362386"/>
                  <a:gd name="connsiteX204" fmla="*/ 102654 w 189231"/>
                  <a:gd name="connsiteY204" fmla="*/ 340705 h 362386"/>
                  <a:gd name="connsiteX205" fmla="*/ 105161 w 189231"/>
                  <a:gd name="connsiteY205" fmla="*/ 334510 h 362386"/>
                  <a:gd name="connsiteX206" fmla="*/ 106194 w 189231"/>
                  <a:gd name="connsiteY206" fmla="*/ 331118 h 362386"/>
                  <a:gd name="connsiteX207" fmla="*/ 106784 w 189231"/>
                  <a:gd name="connsiteY207" fmla="*/ 327726 h 362386"/>
                  <a:gd name="connsiteX208" fmla="*/ 107816 w 189231"/>
                  <a:gd name="connsiteY208" fmla="*/ 324923 h 362386"/>
                  <a:gd name="connsiteX209" fmla="*/ 109291 w 189231"/>
                  <a:gd name="connsiteY209" fmla="*/ 322416 h 362386"/>
                  <a:gd name="connsiteX210" fmla="*/ 112684 w 189231"/>
                  <a:gd name="connsiteY210" fmla="*/ 315484 h 362386"/>
                  <a:gd name="connsiteX211" fmla="*/ 113421 w 189231"/>
                  <a:gd name="connsiteY211" fmla="*/ 312239 h 362386"/>
                  <a:gd name="connsiteX212" fmla="*/ 113863 w 189231"/>
                  <a:gd name="connsiteY212" fmla="*/ 308847 h 362386"/>
                  <a:gd name="connsiteX213" fmla="*/ 117403 w 189231"/>
                  <a:gd name="connsiteY213" fmla="*/ 297932 h 362386"/>
                  <a:gd name="connsiteX214" fmla="*/ 119026 w 189231"/>
                  <a:gd name="connsiteY214" fmla="*/ 291295 h 362386"/>
                  <a:gd name="connsiteX215" fmla="*/ 120501 w 189231"/>
                  <a:gd name="connsiteY215" fmla="*/ 284658 h 362386"/>
                  <a:gd name="connsiteX216" fmla="*/ 121828 w 189231"/>
                  <a:gd name="connsiteY216" fmla="*/ 276989 h 362386"/>
                  <a:gd name="connsiteX217" fmla="*/ 122565 w 189231"/>
                  <a:gd name="connsiteY217" fmla="*/ 275071 h 362386"/>
                  <a:gd name="connsiteX218" fmla="*/ 128907 w 189231"/>
                  <a:gd name="connsiteY218" fmla="*/ 260027 h 362386"/>
                  <a:gd name="connsiteX219" fmla="*/ 133479 w 189231"/>
                  <a:gd name="connsiteY219" fmla="*/ 246605 h 362386"/>
                  <a:gd name="connsiteX220" fmla="*/ 136577 w 189231"/>
                  <a:gd name="connsiteY220" fmla="*/ 234364 h 362386"/>
                  <a:gd name="connsiteX221" fmla="*/ 140264 w 189231"/>
                  <a:gd name="connsiteY221" fmla="*/ 222417 h 362386"/>
                  <a:gd name="connsiteX222" fmla="*/ 142919 w 189231"/>
                  <a:gd name="connsiteY222" fmla="*/ 215632 h 362386"/>
                  <a:gd name="connsiteX223" fmla="*/ 145279 w 189231"/>
                  <a:gd name="connsiteY223" fmla="*/ 208700 h 362386"/>
                  <a:gd name="connsiteX224" fmla="*/ 148376 w 189231"/>
                  <a:gd name="connsiteY224" fmla="*/ 197343 h 362386"/>
                  <a:gd name="connsiteX225" fmla="*/ 152063 w 189231"/>
                  <a:gd name="connsiteY225" fmla="*/ 186282 h 362386"/>
                  <a:gd name="connsiteX226" fmla="*/ 155751 w 189231"/>
                  <a:gd name="connsiteY226" fmla="*/ 177432 h 362386"/>
                  <a:gd name="connsiteX227" fmla="*/ 158258 w 189231"/>
                  <a:gd name="connsiteY227" fmla="*/ 170795 h 362386"/>
                  <a:gd name="connsiteX228" fmla="*/ 160028 w 189231"/>
                  <a:gd name="connsiteY228" fmla="*/ 165190 h 362386"/>
                  <a:gd name="connsiteX229" fmla="*/ 162978 w 189231"/>
                  <a:gd name="connsiteY229" fmla="*/ 153391 h 362386"/>
                  <a:gd name="connsiteX230" fmla="*/ 163420 w 189231"/>
                  <a:gd name="connsiteY230" fmla="*/ 147196 h 362386"/>
                  <a:gd name="connsiteX231" fmla="*/ 161946 w 189231"/>
                  <a:gd name="connsiteY231" fmla="*/ 138494 h 362386"/>
                  <a:gd name="connsiteX232" fmla="*/ 162240 w 189231"/>
                  <a:gd name="connsiteY232" fmla="*/ 135692 h 362386"/>
                  <a:gd name="connsiteX233" fmla="*/ 164600 w 189231"/>
                  <a:gd name="connsiteY233" fmla="*/ 130087 h 362386"/>
                  <a:gd name="connsiteX234" fmla="*/ 166075 w 189231"/>
                  <a:gd name="connsiteY234" fmla="*/ 127432 h 362386"/>
                  <a:gd name="connsiteX235" fmla="*/ 167107 w 189231"/>
                  <a:gd name="connsiteY235" fmla="*/ 126400 h 362386"/>
                  <a:gd name="connsiteX236" fmla="*/ 169763 w 189231"/>
                  <a:gd name="connsiteY236" fmla="*/ 125220 h 362386"/>
                  <a:gd name="connsiteX237" fmla="*/ 170500 w 189231"/>
                  <a:gd name="connsiteY237" fmla="*/ 124335 h 362386"/>
                  <a:gd name="connsiteX238" fmla="*/ 169763 w 189231"/>
                  <a:gd name="connsiteY238" fmla="*/ 122860 h 362386"/>
                  <a:gd name="connsiteX239" fmla="*/ 169763 w 189231"/>
                  <a:gd name="connsiteY239" fmla="*/ 121385 h 362386"/>
                  <a:gd name="connsiteX240" fmla="*/ 171680 w 189231"/>
                  <a:gd name="connsiteY240" fmla="*/ 118731 h 362386"/>
                  <a:gd name="connsiteX241" fmla="*/ 172417 w 189231"/>
                  <a:gd name="connsiteY241" fmla="*/ 115633 h 362386"/>
                  <a:gd name="connsiteX242" fmla="*/ 172417 w 189231"/>
                  <a:gd name="connsiteY242" fmla="*/ 109438 h 362386"/>
                  <a:gd name="connsiteX243" fmla="*/ 171090 w 189231"/>
                  <a:gd name="connsiteY243" fmla="*/ 106931 h 362386"/>
                  <a:gd name="connsiteX244" fmla="*/ 169910 w 189231"/>
                  <a:gd name="connsiteY244" fmla="*/ 105899 h 362386"/>
                  <a:gd name="connsiteX245" fmla="*/ 169172 w 189231"/>
                  <a:gd name="connsiteY245" fmla="*/ 104719 h 362386"/>
                  <a:gd name="connsiteX246" fmla="*/ 169172 w 189231"/>
                  <a:gd name="connsiteY246" fmla="*/ 100737 h 362386"/>
                  <a:gd name="connsiteX247" fmla="*/ 168730 w 189231"/>
                  <a:gd name="connsiteY247" fmla="*/ 97639 h 362386"/>
                  <a:gd name="connsiteX248" fmla="*/ 167993 w 189231"/>
                  <a:gd name="connsiteY248" fmla="*/ 94542 h 362386"/>
                  <a:gd name="connsiteX249" fmla="*/ 167550 w 189231"/>
                  <a:gd name="connsiteY249" fmla="*/ 91150 h 362386"/>
                  <a:gd name="connsiteX250" fmla="*/ 167993 w 189231"/>
                  <a:gd name="connsiteY250" fmla="*/ 89970 h 362386"/>
                  <a:gd name="connsiteX251" fmla="*/ 170057 w 189231"/>
                  <a:gd name="connsiteY251" fmla="*/ 88052 h 362386"/>
                  <a:gd name="connsiteX252" fmla="*/ 172860 w 189231"/>
                  <a:gd name="connsiteY252" fmla="*/ 87757 h 362386"/>
                  <a:gd name="connsiteX253" fmla="*/ 173892 w 189231"/>
                  <a:gd name="connsiteY253" fmla="*/ 88200 h 362386"/>
                  <a:gd name="connsiteX254" fmla="*/ 174777 w 189231"/>
                  <a:gd name="connsiteY254" fmla="*/ 91297 h 362386"/>
                  <a:gd name="connsiteX255" fmla="*/ 177284 w 189231"/>
                  <a:gd name="connsiteY255" fmla="*/ 97344 h 362386"/>
                  <a:gd name="connsiteX256" fmla="*/ 179202 w 189231"/>
                  <a:gd name="connsiteY256" fmla="*/ 99852 h 362386"/>
                  <a:gd name="connsiteX257" fmla="*/ 181562 w 189231"/>
                  <a:gd name="connsiteY257" fmla="*/ 101474 h 362386"/>
                  <a:gd name="connsiteX258" fmla="*/ 182152 w 189231"/>
                  <a:gd name="connsiteY258" fmla="*/ 101474 h 362386"/>
                  <a:gd name="connsiteX259" fmla="*/ 183479 w 189231"/>
                  <a:gd name="connsiteY259" fmla="*/ 99999 h 362386"/>
                  <a:gd name="connsiteX260" fmla="*/ 184216 w 189231"/>
                  <a:gd name="connsiteY260" fmla="*/ 98819 h 362386"/>
                  <a:gd name="connsiteX261" fmla="*/ 187166 w 189231"/>
                  <a:gd name="connsiteY261" fmla="*/ 92772 h 362386"/>
                  <a:gd name="connsiteX262" fmla="*/ 189231 w 189231"/>
                  <a:gd name="connsiteY262" fmla="*/ 86282 h 362386"/>
                  <a:gd name="connsiteX263" fmla="*/ 188199 w 189231"/>
                  <a:gd name="connsiteY263" fmla="*/ 79940 h 36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89231" h="362386">
                    <a:moveTo>
                      <a:pt x="173007" y="128760"/>
                    </a:moveTo>
                    <a:lnTo>
                      <a:pt x="172122" y="132890"/>
                    </a:lnTo>
                    <a:lnTo>
                      <a:pt x="175072" y="128023"/>
                    </a:lnTo>
                    <a:lnTo>
                      <a:pt x="177284" y="122418"/>
                    </a:lnTo>
                    <a:lnTo>
                      <a:pt x="176252" y="122860"/>
                    </a:lnTo>
                    <a:lnTo>
                      <a:pt x="172860" y="128760"/>
                    </a:lnTo>
                    <a:close/>
                    <a:moveTo>
                      <a:pt x="133479" y="34955"/>
                    </a:moveTo>
                    <a:lnTo>
                      <a:pt x="133479" y="32596"/>
                    </a:lnTo>
                    <a:lnTo>
                      <a:pt x="132595" y="29646"/>
                    </a:lnTo>
                    <a:lnTo>
                      <a:pt x="131562" y="29646"/>
                    </a:lnTo>
                    <a:lnTo>
                      <a:pt x="131267" y="31121"/>
                    </a:lnTo>
                    <a:lnTo>
                      <a:pt x="129645" y="31121"/>
                    </a:lnTo>
                    <a:lnTo>
                      <a:pt x="130235" y="34513"/>
                    </a:lnTo>
                    <a:lnTo>
                      <a:pt x="133627" y="34955"/>
                    </a:lnTo>
                    <a:close/>
                    <a:moveTo>
                      <a:pt x="188346" y="81268"/>
                    </a:moveTo>
                    <a:lnTo>
                      <a:pt x="184954" y="75663"/>
                    </a:lnTo>
                    <a:lnTo>
                      <a:pt x="182889" y="70206"/>
                    </a:lnTo>
                    <a:lnTo>
                      <a:pt x="182152" y="64454"/>
                    </a:lnTo>
                    <a:lnTo>
                      <a:pt x="181414" y="51917"/>
                    </a:lnTo>
                    <a:lnTo>
                      <a:pt x="178759" y="39675"/>
                    </a:lnTo>
                    <a:lnTo>
                      <a:pt x="175957" y="31563"/>
                    </a:lnTo>
                    <a:lnTo>
                      <a:pt x="175220" y="26401"/>
                    </a:lnTo>
                    <a:lnTo>
                      <a:pt x="173597" y="23746"/>
                    </a:lnTo>
                    <a:lnTo>
                      <a:pt x="171680" y="21239"/>
                    </a:lnTo>
                    <a:lnTo>
                      <a:pt x="167255" y="14897"/>
                    </a:lnTo>
                    <a:lnTo>
                      <a:pt x="165780" y="12242"/>
                    </a:lnTo>
                    <a:lnTo>
                      <a:pt x="164600" y="9439"/>
                    </a:lnTo>
                    <a:lnTo>
                      <a:pt x="163125" y="7227"/>
                    </a:lnTo>
                    <a:lnTo>
                      <a:pt x="160028" y="4277"/>
                    </a:lnTo>
                    <a:lnTo>
                      <a:pt x="159143" y="2950"/>
                    </a:lnTo>
                    <a:lnTo>
                      <a:pt x="158701" y="1180"/>
                    </a:lnTo>
                    <a:lnTo>
                      <a:pt x="157373" y="0"/>
                    </a:lnTo>
                    <a:lnTo>
                      <a:pt x="155898" y="0"/>
                    </a:lnTo>
                    <a:lnTo>
                      <a:pt x="151473" y="6195"/>
                    </a:lnTo>
                    <a:lnTo>
                      <a:pt x="148819" y="9439"/>
                    </a:lnTo>
                    <a:lnTo>
                      <a:pt x="147934" y="9882"/>
                    </a:lnTo>
                    <a:lnTo>
                      <a:pt x="145426" y="9439"/>
                    </a:lnTo>
                    <a:lnTo>
                      <a:pt x="144984" y="10324"/>
                    </a:lnTo>
                    <a:lnTo>
                      <a:pt x="146754" y="14012"/>
                    </a:lnTo>
                    <a:lnTo>
                      <a:pt x="147786" y="16961"/>
                    </a:lnTo>
                    <a:lnTo>
                      <a:pt x="148376" y="20059"/>
                    </a:lnTo>
                    <a:lnTo>
                      <a:pt x="148081" y="22566"/>
                    </a:lnTo>
                    <a:lnTo>
                      <a:pt x="145131" y="31268"/>
                    </a:lnTo>
                    <a:lnTo>
                      <a:pt x="140559" y="35398"/>
                    </a:lnTo>
                    <a:lnTo>
                      <a:pt x="137609" y="36578"/>
                    </a:lnTo>
                    <a:lnTo>
                      <a:pt x="134954" y="38348"/>
                    </a:lnTo>
                    <a:lnTo>
                      <a:pt x="133185" y="41003"/>
                    </a:lnTo>
                    <a:lnTo>
                      <a:pt x="130972" y="43067"/>
                    </a:lnTo>
                    <a:lnTo>
                      <a:pt x="129202" y="42772"/>
                    </a:lnTo>
                    <a:lnTo>
                      <a:pt x="126547" y="40560"/>
                    </a:lnTo>
                    <a:lnTo>
                      <a:pt x="125368" y="39823"/>
                    </a:lnTo>
                    <a:lnTo>
                      <a:pt x="123893" y="40265"/>
                    </a:lnTo>
                    <a:lnTo>
                      <a:pt x="122860" y="41593"/>
                    </a:lnTo>
                    <a:lnTo>
                      <a:pt x="121680" y="43362"/>
                    </a:lnTo>
                    <a:lnTo>
                      <a:pt x="121385" y="45427"/>
                    </a:lnTo>
                    <a:lnTo>
                      <a:pt x="121828" y="46755"/>
                    </a:lnTo>
                    <a:lnTo>
                      <a:pt x="124335" y="49410"/>
                    </a:lnTo>
                    <a:lnTo>
                      <a:pt x="124040" y="50000"/>
                    </a:lnTo>
                    <a:lnTo>
                      <a:pt x="123302" y="50442"/>
                    </a:lnTo>
                    <a:lnTo>
                      <a:pt x="123302" y="52064"/>
                    </a:lnTo>
                    <a:lnTo>
                      <a:pt x="118435" y="60029"/>
                    </a:lnTo>
                    <a:lnTo>
                      <a:pt x="119468" y="64601"/>
                    </a:lnTo>
                    <a:lnTo>
                      <a:pt x="123450" y="67993"/>
                    </a:lnTo>
                    <a:lnTo>
                      <a:pt x="120943" y="67256"/>
                    </a:lnTo>
                    <a:lnTo>
                      <a:pt x="118435" y="66961"/>
                    </a:lnTo>
                    <a:lnTo>
                      <a:pt x="116960" y="68141"/>
                    </a:lnTo>
                    <a:lnTo>
                      <a:pt x="115781" y="69763"/>
                    </a:lnTo>
                    <a:lnTo>
                      <a:pt x="113716" y="73008"/>
                    </a:lnTo>
                    <a:lnTo>
                      <a:pt x="111946" y="76401"/>
                    </a:lnTo>
                    <a:lnTo>
                      <a:pt x="110766" y="76843"/>
                    </a:lnTo>
                    <a:lnTo>
                      <a:pt x="109439" y="76548"/>
                    </a:lnTo>
                    <a:lnTo>
                      <a:pt x="109734" y="74631"/>
                    </a:lnTo>
                    <a:lnTo>
                      <a:pt x="110618" y="73156"/>
                    </a:lnTo>
                    <a:lnTo>
                      <a:pt x="111209" y="71681"/>
                    </a:lnTo>
                    <a:lnTo>
                      <a:pt x="110913" y="70206"/>
                    </a:lnTo>
                    <a:lnTo>
                      <a:pt x="110324" y="68878"/>
                    </a:lnTo>
                    <a:lnTo>
                      <a:pt x="109586" y="68583"/>
                    </a:lnTo>
                    <a:lnTo>
                      <a:pt x="107374" y="70206"/>
                    </a:lnTo>
                    <a:lnTo>
                      <a:pt x="106489" y="71681"/>
                    </a:lnTo>
                    <a:lnTo>
                      <a:pt x="105456" y="74926"/>
                    </a:lnTo>
                    <a:lnTo>
                      <a:pt x="103244" y="77580"/>
                    </a:lnTo>
                    <a:lnTo>
                      <a:pt x="100442" y="80383"/>
                    </a:lnTo>
                    <a:lnTo>
                      <a:pt x="100442" y="81563"/>
                    </a:lnTo>
                    <a:lnTo>
                      <a:pt x="100884" y="82890"/>
                    </a:lnTo>
                    <a:lnTo>
                      <a:pt x="101622" y="84365"/>
                    </a:lnTo>
                    <a:lnTo>
                      <a:pt x="101622" y="85987"/>
                    </a:lnTo>
                    <a:lnTo>
                      <a:pt x="100736" y="87905"/>
                    </a:lnTo>
                    <a:lnTo>
                      <a:pt x="99704" y="88495"/>
                    </a:lnTo>
                    <a:lnTo>
                      <a:pt x="98819" y="88495"/>
                    </a:lnTo>
                    <a:lnTo>
                      <a:pt x="98819" y="87610"/>
                    </a:lnTo>
                    <a:lnTo>
                      <a:pt x="97934" y="82890"/>
                    </a:lnTo>
                    <a:lnTo>
                      <a:pt x="96607" y="82300"/>
                    </a:lnTo>
                    <a:lnTo>
                      <a:pt x="94984" y="82595"/>
                    </a:lnTo>
                    <a:lnTo>
                      <a:pt x="89527" y="86577"/>
                    </a:lnTo>
                    <a:lnTo>
                      <a:pt x="84365" y="90117"/>
                    </a:lnTo>
                    <a:lnTo>
                      <a:pt x="82005" y="92477"/>
                    </a:lnTo>
                    <a:lnTo>
                      <a:pt x="80530" y="95427"/>
                    </a:lnTo>
                    <a:lnTo>
                      <a:pt x="80530" y="96902"/>
                    </a:lnTo>
                    <a:lnTo>
                      <a:pt x="80825" y="98082"/>
                    </a:lnTo>
                    <a:lnTo>
                      <a:pt x="83480" y="100294"/>
                    </a:lnTo>
                    <a:lnTo>
                      <a:pt x="82448" y="101032"/>
                    </a:lnTo>
                    <a:lnTo>
                      <a:pt x="81120" y="101032"/>
                    </a:lnTo>
                    <a:lnTo>
                      <a:pt x="80088" y="100442"/>
                    </a:lnTo>
                    <a:lnTo>
                      <a:pt x="76843" y="96312"/>
                    </a:lnTo>
                    <a:lnTo>
                      <a:pt x="75958" y="96017"/>
                    </a:lnTo>
                    <a:lnTo>
                      <a:pt x="71976" y="97197"/>
                    </a:lnTo>
                    <a:lnTo>
                      <a:pt x="68879" y="97639"/>
                    </a:lnTo>
                    <a:lnTo>
                      <a:pt x="64011" y="97934"/>
                    </a:lnTo>
                    <a:lnTo>
                      <a:pt x="62979" y="98672"/>
                    </a:lnTo>
                    <a:lnTo>
                      <a:pt x="62389" y="99852"/>
                    </a:lnTo>
                    <a:lnTo>
                      <a:pt x="61947" y="101474"/>
                    </a:lnTo>
                    <a:lnTo>
                      <a:pt x="61209" y="102654"/>
                    </a:lnTo>
                    <a:lnTo>
                      <a:pt x="59734" y="102359"/>
                    </a:lnTo>
                    <a:lnTo>
                      <a:pt x="58259" y="102359"/>
                    </a:lnTo>
                    <a:lnTo>
                      <a:pt x="54424" y="103686"/>
                    </a:lnTo>
                    <a:lnTo>
                      <a:pt x="53392" y="102949"/>
                    </a:lnTo>
                    <a:lnTo>
                      <a:pt x="52654" y="101621"/>
                    </a:lnTo>
                    <a:lnTo>
                      <a:pt x="51327" y="101326"/>
                    </a:lnTo>
                    <a:lnTo>
                      <a:pt x="49852" y="102212"/>
                    </a:lnTo>
                    <a:lnTo>
                      <a:pt x="46607" y="105161"/>
                    </a:lnTo>
                    <a:lnTo>
                      <a:pt x="44247" y="106784"/>
                    </a:lnTo>
                    <a:lnTo>
                      <a:pt x="43068" y="107374"/>
                    </a:lnTo>
                    <a:lnTo>
                      <a:pt x="33776" y="108111"/>
                    </a:lnTo>
                    <a:lnTo>
                      <a:pt x="31858" y="108406"/>
                    </a:lnTo>
                    <a:lnTo>
                      <a:pt x="30973" y="109143"/>
                    </a:lnTo>
                    <a:lnTo>
                      <a:pt x="30531" y="110323"/>
                    </a:lnTo>
                    <a:lnTo>
                      <a:pt x="30236" y="113568"/>
                    </a:lnTo>
                    <a:lnTo>
                      <a:pt x="30678" y="119173"/>
                    </a:lnTo>
                    <a:lnTo>
                      <a:pt x="30236" y="121385"/>
                    </a:lnTo>
                    <a:lnTo>
                      <a:pt x="18731" y="139822"/>
                    </a:lnTo>
                    <a:lnTo>
                      <a:pt x="17846" y="144837"/>
                    </a:lnTo>
                    <a:lnTo>
                      <a:pt x="19174" y="147786"/>
                    </a:lnTo>
                    <a:lnTo>
                      <a:pt x="19764" y="150884"/>
                    </a:lnTo>
                    <a:lnTo>
                      <a:pt x="19764" y="154276"/>
                    </a:lnTo>
                    <a:lnTo>
                      <a:pt x="20502" y="163863"/>
                    </a:lnTo>
                    <a:lnTo>
                      <a:pt x="22271" y="169615"/>
                    </a:lnTo>
                    <a:lnTo>
                      <a:pt x="24041" y="172712"/>
                    </a:lnTo>
                    <a:lnTo>
                      <a:pt x="25516" y="175957"/>
                    </a:lnTo>
                    <a:lnTo>
                      <a:pt x="25811" y="179202"/>
                    </a:lnTo>
                    <a:lnTo>
                      <a:pt x="25516" y="183774"/>
                    </a:lnTo>
                    <a:lnTo>
                      <a:pt x="25516" y="184954"/>
                    </a:lnTo>
                    <a:lnTo>
                      <a:pt x="29498" y="191149"/>
                    </a:lnTo>
                    <a:lnTo>
                      <a:pt x="31120" y="194541"/>
                    </a:lnTo>
                    <a:lnTo>
                      <a:pt x="31120" y="197786"/>
                    </a:lnTo>
                    <a:lnTo>
                      <a:pt x="30678" y="201178"/>
                    </a:lnTo>
                    <a:lnTo>
                      <a:pt x="29941" y="207815"/>
                    </a:lnTo>
                    <a:lnTo>
                      <a:pt x="29351" y="210913"/>
                    </a:lnTo>
                    <a:lnTo>
                      <a:pt x="28466" y="213862"/>
                    </a:lnTo>
                    <a:lnTo>
                      <a:pt x="25663" y="220205"/>
                    </a:lnTo>
                    <a:lnTo>
                      <a:pt x="22419" y="224777"/>
                    </a:lnTo>
                    <a:lnTo>
                      <a:pt x="20944" y="227727"/>
                    </a:lnTo>
                    <a:lnTo>
                      <a:pt x="16961" y="233479"/>
                    </a:lnTo>
                    <a:lnTo>
                      <a:pt x="15486" y="239231"/>
                    </a:lnTo>
                    <a:lnTo>
                      <a:pt x="14012" y="242033"/>
                    </a:lnTo>
                    <a:lnTo>
                      <a:pt x="11504" y="244098"/>
                    </a:lnTo>
                    <a:lnTo>
                      <a:pt x="8407" y="245130"/>
                    </a:lnTo>
                    <a:lnTo>
                      <a:pt x="6342" y="246900"/>
                    </a:lnTo>
                    <a:lnTo>
                      <a:pt x="4720" y="254865"/>
                    </a:lnTo>
                    <a:lnTo>
                      <a:pt x="3982" y="256192"/>
                    </a:lnTo>
                    <a:lnTo>
                      <a:pt x="2950" y="257372"/>
                    </a:lnTo>
                    <a:lnTo>
                      <a:pt x="2212" y="258847"/>
                    </a:lnTo>
                    <a:lnTo>
                      <a:pt x="1917" y="260470"/>
                    </a:lnTo>
                    <a:lnTo>
                      <a:pt x="885" y="262682"/>
                    </a:lnTo>
                    <a:lnTo>
                      <a:pt x="295" y="265927"/>
                    </a:lnTo>
                    <a:lnTo>
                      <a:pt x="0" y="272121"/>
                    </a:lnTo>
                    <a:lnTo>
                      <a:pt x="0" y="275071"/>
                    </a:lnTo>
                    <a:lnTo>
                      <a:pt x="1917" y="283478"/>
                    </a:lnTo>
                    <a:lnTo>
                      <a:pt x="2655" y="286133"/>
                    </a:lnTo>
                    <a:lnTo>
                      <a:pt x="3687" y="288788"/>
                    </a:lnTo>
                    <a:lnTo>
                      <a:pt x="8112" y="294098"/>
                    </a:lnTo>
                    <a:lnTo>
                      <a:pt x="9292" y="297047"/>
                    </a:lnTo>
                    <a:lnTo>
                      <a:pt x="9882" y="300292"/>
                    </a:lnTo>
                    <a:lnTo>
                      <a:pt x="11504" y="303390"/>
                    </a:lnTo>
                    <a:lnTo>
                      <a:pt x="12094" y="306339"/>
                    </a:lnTo>
                    <a:lnTo>
                      <a:pt x="10619" y="309142"/>
                    </a:lnTo>
                    <a:lnTo>
                      <a:pt x="10177" y="312239"/>
                    </a:lnTo>
                    <a:lnTo>
                      <a:pt x="10619" y="318729"/>
                    </a:lnTo>
                    <a:lnTo>
                      <a:pt x="10619" y="327578"/>
                    </a:lnTo>
                    <a:lnTo>
                      <a:pt x="11209" y="329201"/>
                    </a:lnTo>
                    <a:lnTo>
                      <a:pt x="15486" y="334215"/>
                    </a:lnTo>
                    <a:lnTo>
                      <a:pt x="16961" y="337018"/>
                    </a:lnTo>
                    <a:lnTo>
                      <a:pt x="17846" y="341000"/>
                    </a:lnTo>
                    <a:lnTo>
                      <a:pt x="19026" y="343065"/>
                    </a:lnTo>
                    <a:lnTo>
                      <a:pt x="19469" y="344982"/>
                    </a:lnTo>
                    <a:lnTo>
                      <a:pt x="20206" y="346752"/>
                    </a:lnTo>
                    <a:lnTo>
                      <a:pt x="21386" y="347489"/>
                    </a:lnTo>
                    <a:lnTo>
                      <a:pt x="26106" y="349997"/>
                    </a:lnTo>
                    <a:lnTo>
                      <a:pt x="28466" y="353094"/>
                    </a:lnTo>
                    <a:lnTo>
                      <a:pt x="30088" y="353832"/>
                    </a:lnTo>
                    <a:lnTo>
                      <a:pt x="31858" y="354274"/>
                    </a:lnTo>
                    <a:lnTo>
                      <a:pt x="37610" y="355012"/>
                    </a:lnTo>
                    <a:lnTo>
                      <a:pt x="40708" y="355896"/>
                    </a:lnTo>
                    <a:lnTo>
                      <a:pt x="48672" y="361649"/>
                    </a:lnTo>
                    <a:lnTo>
                      <a:pt x="51032" y="362386"/>
                    </a:lnTo>
                    <a:lnTo>
                      <a:pt x="58997" y="362386"/>
                    </a:lnTo>
                    <a:lnTo>
                      <a:pt x="61504" y="361206"/>
                    </a:lnTo>
                    <a:lnTo>
                      <a:pt x="63864" y="359584"/>
                    </a:lnTo>
                    <a:lnTo>
                      <a:pt x="69911" y="356044"/>
                    </a:lnTo>
                    <a:lnTo>
                      <a:pt x="76106" y="352947"/>
                    </a:lnTo>
                    <a:lnTo>
                      <a:pt x="82005" y="351324"/>
                    </a:lnTo>
                    <a:lnTo>
                      <a:pt x="88200" y="351324"/>
                    </a:lnTo>
                    <a:lnTo>
                      <a:pt x="91002" y="350734"/>
                    </a:lnTo>
                    <a:lnTo>
                      <a:pt x="96459" y="347932"/>
                    </a:lnTo>
                    <a:lnTo>
                      <a:pt x="98967" y="346015"/>
                    </a:lnTo>
                    <a:lnTo>
                      <a:pt x="102654" y="340705"/>
                    </a:lnTo>
                    <a:lnTo>
                      <a:pt x="105161" y="334510"/>
                    </a:lnTo>
                    <a:lnTo>
                      <a:pt x="106194" y="331118"/>
                    </a:lnTo>
                    <a:lnTo>
                      <a:pt x="106784" y="327726"/>
                    </a:lnTo>
                    <a:lnTo>
                      <a:pt x="107816" y="324923"/>
                    </a:lnTo>
                    <a:lnTo>
                      <a:pt x="109291" y="322416"/>
                    </a:lnTo>
                    <a:lnTo>
                      <a:pt x="112684" y="315484"/>
                    </a:lnTo>
                    <a:lnTo>
                      <a:pt x="113421" y="312239"/>
                    </a:lnTo>
                    <a:lnTo>
                      <a:pt x="113863" y="308847"/>
                    </a:lnTo>
                    <a:lnTo>
                      <a:pt x="117403" y="297932"/>
                    </a:lnTo>
                    <a:lnTo>
                      <a:pt x="119026" y="291295"/>
                    </a:lnTo>
                    <a:lnTo>
                      <a:pt x="120501" y="284658"/>
                    </a:lnTo>
                    <a:lnTo>
                      <a:pt x="121828" y="276989"/>
                    </a:lnTo>
                    <a:lnTo>
                      <a:pt x="122565" y="275071"/>
                    </a:lnTo>
                    <a:lnTo>
                      <a:pt x="128907" y="260027"/>
                    </a:lnTo>
                    <a:lnTo>
                      <a:pt x="133479" y="246605"/>
                    </a:lnTo>
                    <a:lnTo>
                      <a:pt x="136577" y="234364"/>
                    </a:lnTo>
                    <a:lnTo>
                      <a:pt x="140264" y="222417"/>
                    </a:lnTo>
                    <a:lnTo>
                      <a:pt x="142919" y="215632"/>
                    </a:lnTo>
                    <a:lnTo>
                      <a:pt x="145279" y="208700"/>
                    </a:lnTo>
                    <a:lnTo>
                      <a:pt x="148376" y="197343"/>
                    </a:lnTo>
                    <a:lnTo>
                      <a:pt x="152063" y="186282"/>
                    </a:lnTo>
                    <a:lnTo>
                      <a:pt x="155751" y="177432"/>
                    </a:lnTo>
                    <a:lnTo>
                      <a:pt x="158258" y="170795"/>
                    </a:lnTo>
                    <a:lnTo>
                      <a:pt x="160028" y="165190"/>
                    </a:lnTo>
                    <a:lnTo>
                      <a:pt x="162978" y="153391"/>
                    </a:lnTo>
                    <a:lnTo>
                      <a:pt x="163420" y="147196"/>
                    </a:lnTo>
                    <a:lnTo>
                      <a:pt x="161946" y="138494"/>
                    </a:lnTo>
                    <a:lnTo>
                      <a:pt x="162240" y="135692"/>
                    </a:lnTo>
                    <a:lnTo>
                      <a:pt x="164600" y="130087"/>
                    </a:lnTo>
                    <a:lnTo>
                      <a:pt x="166075" y="127432"/>
                    </a:lnTo>
                    <a:lnTo>
                      <a:pt x="167107" y="126400"/>
                    </a:lnTo>
                    <a:lnTo>
                      <a:pt x="169763" y="125220"/>
                    </a:lnTo>
                    <a:lnTo>
                      <a:pt x="170500" y="124335"/>
                    </a:lnTo>
                    <a:lnTo>
                      <a:pt x="169763" y="122860"/>
                    </a:lnTo>
                    <a:lnTo>
                      <a:pt x="169763" y="121385"/>
                    </a:lnTo>
                    <a:lnTo>
                      <a:pt x="171680" y="118731"/>
                    </a:lnTo>
                    <a:lnTo>
                      <a:pt x="172417" y="115633"/>
                    </a:lnTo>
                    <a:lnTo>
                      <a:pt x="172417" y="109438"/>
                    </a:lnTo>
                    <a:lnTo>
                      <a:pt x="171090" y="106931"/>
                    </a:lnTo>
                    <a:lnTo>
                      <a:pt x="169910" y="105899"/>
                    </a:lnTo>
                    <a:lnTo>
                      <a:pt x="169172" y="104719"/>
                    </a:lnTo>
                    <a:lnTo>
                      <a:pt x="169172" y="100737"/>
                    </a:lnTo>
                    <a:lnTo>
                      <a:pt x="168730" y="97639"/>
                    </a:lnTo>
                    <a:lnTo>
                      <a:pt x="167993" y="94542"/>
                    </a:lnTo>
                    <a:lnTo>
                      <a:pt x="167550" y="91150"/>
                    </a:lnTo>
                    <a:lnTo>
                      <a:pt x="167993" y="89970"/>
                    </a:lnTo>
                    <a:lnTo>
                      <a:pt x="170057" y="88052"/>
                    </a:lnTo>
                    <a:lnTo>
                      <a:pt x="172860" y="87757"/>
                    </a:lnTo>
                    <a:lnTo>
                      <a:pt x="173892" y="88200"/>
                    </a:lnTo>
                    <a:lnTo>
                      <a:pt x="174777" y="91297"/>
                    </a:lnTo>
                    <a:lnTo>
                      <a:pt x="177284" y="97344"/>
                    </a:lnTo>
                    <a:lnTo>
                      <a:pt x="179202" y="99852"/>
                    </a:lnTo>
                    <a:lnTo>
                      <a:pt x="181562" y="101474"/>
                    </a:lnTo>
                    <a:lnTo>
                      <a:pt x="182152" y="101474"/>
                    </a:lnTo>
                    <a:lnTo>
                      <a:pt x="183479" y="99999"/>
                    </a:lnTo>
                    <a:lnTo>
                      <a:pt x="184216" y="98819"/>
                    </a:lnTo>
                    <a:lnTo>
                      <a:pt x="187166" y="92772"/>
                    </a:lnTo>
                    <a:lnTo>
                      <a:pt x="189231" y="86282"/>
                    </a:lnTo>
                    <a:lnTo>
                      <a:pt x="188199" y="79940"/>
                    </a:lnTo>
                    <a:close/>
                  </a:path>
                </a:pathLst>
              </a:custGeom>
              <a:grpFill/>
              <a:ln w="3175" cap="flat">
                <a:solidFill>
                  <a:schemeClr val="bg2">
                    <a:lumMod val="90000"/>
                  </a:schemeClr>
                </a:solidFill>
                <a:prstDash val="solid"/>
                <a:miter/>
              </a:ln>
            </p:spPr>
            <p:txBody>
              <a:bodyPr rtlCol="0" anchor="ctr"/>
              <a:lstStyle/>
              <a:p>
                <a:endParaRPr lang="en-GB"/>
              </a:p>
            </p:txBody>
          </p:sp>
          <p:sp>
            <p:nvSpPr>
              <p:cNvPr id="122" name="Freeform: Shape 121">
                <a:extLst>
                  <a:ext uri="{FF2B5EF4-FFF2-40B4-BE49-F238E27FC236}">
                    <a16:creationId xmlns:a16="http://schemas.microsoft.com/office/drawing/2014/main" id="{7E96B19C-7CA0-6404-69FC-5F079822F3EF}"/>
                  </a:ext>
                </a:extLst>
              </p:cNvPr>
              <p:cNvSpPr/>
              <p:nvPr/>
            </p:nvSpPr>
            <p:spPr>
              <a:xfrm>
                <a:off x="4139086" y="3819198"/>
                <a:ext cx="2949" cy="1179"/>
              </a:xfrm>
              <a:custGeom>
                <a:avLst/>
                <a:gdLst>
                  <a:gd name="connsiteX0" fmla="*/ 2507 w 2949"/>
                  <a:gd name="connsiteY0" fmla="*/ 0 h 1179"/>
                  <a:gd name="connsiteX1" fmla="*/ 1475 w 2949"/>
                  <a:gd name="connsiteY1" fmla="*/ 0 h 1179"/>
                  <a:gd name="connsiteX2" fmla="*/ 147 w 2949"/>
                  <a:gd name="connsiteY2" fmla="*/ 590 h 1179"/>
                  <a:gd name="connsiteX3" fmla="*/ 0 w 2949"/>
                  <a:gd name="connsiteY3" fmla="*/ 1180 h 1179"/>
                  <a:gd name="connsiteX4" fmla="*/ 2802 w 2949"/>
                  <a:gd name="connsiteY4" fmla="*/ 1180 h 1179"/>
                  <a:gd name="connsiteX5" fmla="*/ 2950 w 2949"/>
                  <a:gd name="connsiteY5" fmla="*/ 295 h 1179"/>
                  <a:gd name="connsiteX6" fmla="*/ 2507 w 2949"/>
                  <a:gd name="connsiteY6"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179">
                    <a:moveTo>
                      <a:pt x="2507" y="0"/>
                    </a:moveTo>
                    <a:lnTo>
                      <a:pt x="1475" y="0"/>
                    </a:lnTo>
                    <a:lnTo>
                      <a:pt x="147" y="590"/>
                    </a:lnTo>
                    <a:lnTo>
                      <a:pt x="0" y="1180"/>
                    </a:lnTo>
                    <a:lnTo>
                      <a:pt x="2802" y="1180"/>
                    </a:lnTo>
                    <a:lnTo>
                      <a:pt x="2950" y="295"/>
                    </a:lnTo>
                    <a:lnTo>
                      <a:pt x="2507" y="0"/>
                    </a:lnTo>
                    <a:close/>
                  </a:path>
                </a:pathLst>
              </a:custGeom>
              <a:grpFill/>
              <a:ln w="3175" cap="flat">
                <a:solidFill>
                  <a:schemeClr val="bg2">
                    <a:lumMod val="90000"/>
                  </a:schemeClr>
                </a:solidFill>
                <a:prstDash val="solid"/>
                <a:miter/>
              </a:ln>
            </p:spPr>
            <p:txBody>
              <a:bodyPr rtlCol="0" anchor="ctr"/>
              <a:lstStyle/>
              <a:p>
                <a:endParaRPr lang="en-GB"/>
              </a:p>
            </p:txBody>
          </p:sp>
          <p:sp>
            <p:nvSpPr>
              <p:cNvPr id="123" name="Freeform: Shape 122">
                <a:extLst>
                  <a:ext uri="{FF2B5EF4-FFF2-40B4-BE49-F238E27FC236}">
                    <a16:creationId xmlns:a16="http://schemas.microsoft.com/office/drawing/2014/main" id="{F1860C19-F2F4-3D53-9A19-71B7C835CFE9}"/>
                  </a:ext>
                </a:extLst>
              </p:cNvPr>
              <p:cNvSpPr/>
              <p:nvPr/>
            </p:nvSpPr>
            <p:spPr>
              <a:xfrm>
                <a:off x="6270187" y="3085576"/>
                <a:ext cx="49999" cy="52654"/>
              </a:xfrm>
              <a:custGeom>
                <a:avLst/>
                <a:gdLst>
                  <a:gd name="connsiteX0" fmla="*/ 49704 w 49999"/>
                  <a:gd name="connsiteY0" fmla="*/ 20501 h 52654"/>
                  <a:gd name="connsiteX1" fmla="*/ 47935 w 49999"/>
                  <a:gd name="connsiteY1" fmla="*/ 19174 h 52654"/>
                  <a:gd name="connsiteX2" fmla="*/ 45280 w 49999"/>
                  <a:gd name="connsiteY2" fmla="*/ 18141 h 52654"/>
                  <a:gd name="connsiteX3" fmla="*/ 39380 w 49999"/>
                  <a:gd name="connsiteY3" fmla="*/ 14602 h 52654"/>
                  <a:gd name="connsiteX4" fmla="*/ 37168 w 49999"/>
                  <a:gd name="connsiteY4" fmla="*/ 14159 h 52654"/>
                  <a:gd name="connsiteX5" fmla="*/ 35103 w 49999"/>
                  <a:gd name="connsiteY5" fmla="*/ 13717 h 52654"/>
                  <a:gd name="connsiteX6" fmla="*/ 32301 w 49999"/>
                  <a:gd name="connsiteY6" fmla="*/ 11947 h 52654"/>
                  <a:gd name="connsiteX7" fmla="*/ 30826 w 49999"/>
                  <a:gd name="connsiteY7" fmla="*/ 11652 h 52654"/>
                  <a:gd name="connsiteX8" fmla="*/ 29203 w 49999"/>
                  <a:gd name="connsiteY8" fmla="*/ 10472 h 52654"/>
                  <a:gd name="connsiteX9" fmla="*/ 25516 w 49999"/>
                  <a:gd name="connsiteY9" fmla="*/ 6342 h 52654"/>
                  <a:gd name="connsiteX10" fmla="*/ 22566 w 49999"/>
                  <a:gd name="connsiteY10" fmla="*/ 3982 h 52654"/>
                  <a:gd name="connsiteX11" fmla="*/ 20502 w 49999"/>
                  <a:gd name="connsiteY11" fmla="*/ 2950 h 52654"/>
                  <a:gd name="connsiteX12" fmla="*/ 19911 w 49999"/>
                  <a:gd name="connsiteY12" fmla="*/ 1770 h 52654"/>
                  <a:gd name="connsiteX13" fmla="*/ 19764 w 49999"/>
                  <a:gd name="connsiteY13" fmla="*/ 590 h 52654"/>
                  <a:gd name="connsiteX14" fmla="*/ 19764 w 49999"/>
                  <a:gd name="connsiteY14" fmla="*/ 295 h 52654"/>
                  <a:gd name="connsiteX15" fmla="*/ 19026 w 49999"/>
                  <a:gd name="connsiteY15" fmla="*/ 148 h 52654"/>
                  <a:gd name="connsiteX16" fmla="*/ 17699 w 49999"/>
                  <a:gd name="connsiteY16" fmla="*/ 443 h 52654"/>
                  <a:gd name="connsiteX17" fmla="*/ 16814 w 49999"/>
                  <a:gd name="connsiteY17" fmla="*/ 738 h 52654"/>
                  <a:gd name="connsiteX18" fmla="*/ 15486 w 49999"/>
                  <a:gd name="connsiteY18" fmla="*/ 295 h 52654"/>
                  <a:gd name="connsiteX19" fmla="*/ 14012 w 49999"/>
                  <a:gd name="connsiteY19" fmla="*/ 0 h 52654"/>
                  <a:gd name="connsiteX20" fmla="*/ 13422 w 49999"/>
                  <a:gd name="connsiteY20" fmla="*/ 443 h 52654"/>
                  <a:gd name="connsiteX21" fmla="*/ 13127 w 49999"/>
                  <a:gd name="connsiteY21" fmla="*/ 1475 h 52654"/>
                  <a:gd name="connsiteX22" fmla="*/ 14012 w 49999"/>
                  <a:gd name="connsiteY22" fmla="*/ 3097 h 52654"/>
                  <a:gd name="connsiteX23" fmla="*/ 15634 w 49999"/>
                  <a:gd name="connsiteY23" fmla="*/ 5900 h 52654"/>
                  <a:gd name="connsiteX24" fmla="*/ 15486 w 49999"/>
                  <a:gd name="connsiteY24" fmla="*/ 7817 h 52654"/>
                  <a:gd name="connsiteX25" fmla="*/ 14159 w 49999"/>
                  <a:gd name="connsiteY25" fmla="*/ 8112 h 52654"/>
                  <a:gd name="connsiteX26" fmla="*/ 12979 w 49999"/>
                  <a:gd name="connsiteY26" fmla="*/ 6342 h 52654"/>
                  <a:gd name="connsiteX27" fmla="*/ 11947 w 49999"/>
                  <a:gd name="connsiteY27" fmla="*/ 6195 h 52654"/>
                  <a:gd name="connsiteX28" fmla="*/ 10914 w 49999"/>
                  <a:gd name="connsiteY28" fmla="*/ 6195 h 52654"/>
                  <a:gd name="connsiteX29" fmla="*/ 8259 w 49999"/>
                  <a:gd name="connsiteY29" fmla="*/ 8112 h 52654"/>
                  <a:gd name="connsiteX30" fmla="*/ 6195 w 49999"/>
                  <a:gd name="connsiteY30" fmla="*/ 9882 h 52654"/>
                  <a:gd name="connsiteX31" fmla="*/ 5752 w 49999"/>
                  <a:gd name="connsiteY31" fmla="*/ 11062 h 52654"/>
                  <a:gd name="connsiteX32" fmla="*/ 5015 w 49999"/>
                  <a:gd name="connsiteY32" fmla="*/ 12242 h 52654"/>
                  <a:gd name="connsiteX33" fmla="*/ 4867 w 49999"/>
                  <a:gd name="connsiteY33" fmla="*/ 13274 h 52654"/>
                  <a:gd name="connsiteX34" fmla="*/ 4867 w 49999"/>
                  <a:gd name="connsiteY34" fmla="*/ 16224 h 52654"/>
                  <a:gd name="connsiteX35" fmla="*/ 1327 w 49999"/>
                  <a:gd name="connsiteY35" fmla="*/ 16814 h 52654"/>
                  <a:gd name="connsiteX36" fmla="*/ 590 w 49999"/>
                  <a:gd name="connsiteY36" fmla="*/ 17257 h 52654"/>
                  <a:gd name="connsiteX37" fmla="*/ 148 w 49999"/>
                  <a:gd name="connsiteY37" fmla="*/ 18141 h 52654"/>
                  <a:gd name="connsiteX38" fmla="*/ 442 w 49999"/>
                  <a:gd name="connsiteY38" fmla="*/ 22124 h 52654"/>
                  <a:gd name="connsiteX39" fmla="*/ 737 w 49999"/>
                  <a:gd name="connsiteY39" fmla="*/ 24189 h 52654"/>
                  <a:gd name="connsiteX40" fmla="*/ 2802 w 49999"/>
                  <a:gd name="connsiteY40" fmla="*/ 27433 h 52654"/>
                  <a:gd name="connsiteX41" fmla="*/ 2950 w 49999"/>
                  <a:gd name="connsiteY41" fmla="*/ 28466 h 52654"/>
                  <a:gd name="connsiteX42" fmla="*/ 2655 w 49999"/>
                  <a:gd name="connsiteY42" fmla="*/ 29056 h 52654"/>
                  <a:gd name="connsiteX43" fmla="*/ 1180 w 49999"/>
                  <a:gd name="connsiteY43" fmla="*/ 30383 h 52654"/>
                  <a:gd name="connsiteX44" fmla="*/ 442 w 49999"/>
                  <a:gd name="connsiteY44" fmla="*/ 30826 h 52654"/>
                  <a:gd name="connsiteX45" fmla="*/ 0 w 49999"/>
                  <a:gd name="connsiteY45" fmla="*/ 30973 h 52654"/>
                  <a:gd name="connsiteX46" fmla="*/ 0 w 49999"/>
                  <a:gd name="connsiteY46" fmla="*/ 32153 h 52654"/>
                  <a:gd name="connsiteX47" fmla="*/ 1033 w 49999"/>
                  <a:gd name="connsiteY47" fmla="*/ 33481 h 52654"/>
                  <a:gd name="connsiteX48" fmla="*/ 2212 w 49999"/>
                  <a:gd name="connsiteY48" fmla="*/ 34955 h 52654"/>
                  <a:gd name="connsiteX49" fmla="*/ 3097 w 49999"/>
                  <a:gd name="connsiteY49" fmla="*/ 35103 h 52654"/>
                  <a:gd name="connsiteX50" fmla="*/ 4130 w 49999"/>
                  <a:gd name="connsiteY50" fmla="*/ 34661 h 52654"/>
                  <a:gd name="connsiteX51" fmla="*/ 5457 w 49999"/>
                  <a:gd name="connsiteY51" fmla="*/ 34661 h 52654"/>
                  <a:gd name="connsiteX52" fmla="*/ 5162 w 49999"/>
                  <a:gd name="connsiteY52" fmla="*/ 35250 h 52654"/>
                  <a:gd name="connsiteX53" fmla="*/ 4720 w 49999"/>
                  <a:gd name="connsiteY53" fmla="*/ 36135 h 52654"/>
                  <a:gd name="connsiteX54" fmla="*/ 5162 w 49999"/>
                  <a:gd name="connsiteY54" fmla="*/ 36725 h 52654"/>
                  <a:gd name="connsiteX55" fmla="*/ 11947 w 49999"/>
                  <a:gd name="connsiteY55" fmla="*/ 40708 h 52654"/>
                  <a:gd name="connsiteX56" fmla="*/ 17994 w 49999"/>
                  <a:gd name="connsiteY56" fmla="*/ 46755 h 52654"/>
                  <a:gd name="connsiteX57" fmla="*/ 19617 w 49999"/>
                  <a:gd name="connsiteY57" fmla="*/ 50147 h 52654"/>
                  <a:gd name="connsiteX58" fmla="*/ 23746 w 49999"/>
                  <a:gd name="connsiteY58" fmla="*/ 52654 h 52654"/>
                  <a:gd name="connsiteX59" fmla="*/ 23746 w 49999"/>
                  <a:gd name="connsiteY59" fmla="*/ 51179 h 52654"/>
                  <a:gd name="connsiteX60" fmla="*/ 24189 w 49999"/>
                  <a:gd name="connsiteY60" fmla="*/ 48672 h 52654"/>
                  <a:gd name="connsiteX61" fmla="*/ 23894 w 49999"/>
                  <a:gd name="connsiteY61" fmla="*/ 47787 h 52654"/>
                  <a:gd name="connsiteX62" fmla="*/ 24189 w 49999"/>
                  <a:gd name="connsiteY62" fmla="*/ 46460 h 52654"/>
                  <a:gd name="connsiteX63" fmla="*/ 23599 w 49999"/>
                  <a:gd name="connsiteY63" fmla="*/ 45132 h 52654"/>
                  <a:gd name="connsiteX64" fmla="*/ 20354 w 49999"/>
                  <a:gd name="connsiteY64" fmla="*/ 43658 h 52654"/>
                  <a:gd name="connsiteX65" fmla="*/ 17257 w 49999"/>
                  <a:gd name="connsiteY65" fmla="*/ 39823 h 52654"/>
                  <a:gd name="connsiteX66" fmla="*/ 19321 w 49999"/>
                  <a:gd name="connsiteY66" fmla="*/ 39970 h 52654"/>
                  <a:gd name="connsiteX67" fmla="*/ 22419 w 49999"/>
                  <a:gd name="connsiteY67" fmla="*/ 40265 h 52654"/>
                  <a:gd name="connsiteX68" fmla="*/ 24041 w 49999"/>
                  <a:gd name="connsiteY68" fmla="*/ 39528 h 52654"/>
                  <a:gd name="connsiteX69" fmla="*/ 25221 w 49999"/>
                  <a:gd name="connsiteY69" fmla="*/ 37905 h 52654"/>
                  <a:gd name="connsiteX70" fmla="*/ 26844 w 49999"/>
                  <a:gd name="connsiteY70" fmla="*/ 35545 h 52654"/>
                  <a:gd name="connsiteX71" fmla="*/ 28908 w 49999"/>
                  <a:gd name="connsiteY71" fmla="*/ 33186 h 52654"/>
                  <a:gd name="connsiteX72" fmla="*/ 30383 w 49999"/>
                  <a:gd name="connsiteY72" fmla="*/ 30826 h 52654"/>
                  <a:gd name="connsiteX73" fmla="*/ 31858 w 49999"/>
                  <a:gd name="connsiteY73" fmla="*/ 28908 h 52654"/>
                  <a:gd name="connsiteX74" fmla="*/ 33186 w 49999"/>
                  <a:gd name="connsiteY74" fmla="*/ 28318 h 52654"/>
                  <a:gd name="connsiteX75" fmla="*/ 33776 w 49999"/>
                  <a:gd name="connsiteY75" fmla="*/ 28613 h 52654"/>
                  <a:gd name="connsiteX76" fmla="*/ 34070 w 49999"/>
                  <a:gd name="connsiteY76" fmla="*/ 29498 h 52654"/>
                  <a:gd name="connsiteX77" fmla="*/ 34070 w 49999"/>
                  <a:gd name="connsiteY77" fmla="*/ 32153 h 52654"/>
                  <a:gd name="connsiteX78" fmla="*/ 34513 w 49999"/>
                  <a:gd name="connsiteY78" fmla="*/ 33038 h 52654"/>
                  <a:gd name="connsiteX79" fmla="*/ 35398 w 49999"/>
                  <a:gd name="connsiteY79" fmla="*/ 33628 h 52654"/>
                  <a:gd name="connsiteX80" fmla="*/ 37168 w 49999"/>
                  <a:gd name="connsiteY80" fmla="*/ 33333 h 52654"/>
                  <a:gd name="connsiteX81" fmla="*/ 39233 w 49999"/>
                  <a:gd name="connsiteY81" fmla="*/ 32743 h 52654"/>
                  <a:gd name="connsiteX82" fmla="*/ 42035 w 49999"/>
                  <a:gd name="connsiteY82" fmla="*/ 31268 h 52654"/>
                  <a:gd name="connsiteX83" fmla="*/ 42478 w 49999"/>
                  <a:gd name="connsiteY83" fmla="*/ 31416 h 52654"/>
                  <a:gd name="connsiteX84" fmla="*/ 42772 w 49999"/>
                  <a:gd name="connsiteY84" fmla="*/ 31121 h 52654"/>
                  <a:gd name="connsiteX85" fmla="*/ 43215 w 49999"/>
                  <a:gd name="connsiteY85" fmla="*/ 28761 h 52654"/>
                  <a:gd name="connsiteX86" fmla="*/ 42625 w 49999"/>
                  <a:gd name="connsiteY86" fmla="*/ 26991 h 52654"/>
                  <a:gd name="connsiteX87" fmla="*/ 41593 w 49999"/>
                  <a:gd name="connsiteY87" fmla="*/ 25664 h 52654"/>
                  <a:gd name="connsiteX88" fmla="*/ 42330 w 49999"/>
                  <a:gd name="connsiteY88" fmla="*/ 24779 h 52654"/>
                  <a:gd name="connsiteX89" fmla="*/ 44247 w 49999"/>
                  <a:gd name="connsiteY89" fmla="*/ 24779 h 52654"/>
                  <a:gd name="connsiteX90" fmla="*/ 45870 w 49999"/>
                  <a:gd name="connsiteY90" fmla="*/ 24926 h 52654"/>
                  <a:gd name="connsiteX91" fmla="*/ 46460 w 49999"/>
                  <a:gd name="connsiteY91" fmla="*/ 23451 h 52654"/>
                  <a:gd name="connsiteX92" fmla="*/ 49852 w 49999"/>
                  <a:gd name="connsiteY92" fmla="*/ 22566 h 52654"/>
                  <a:gd name="connsiteX93" fmla="*/ 50000 w 49999"/>
                  <a:gd name="connsiteY93" fmla="*/ 21829 h 52654"/>
                  <a:gd name="connsiteX94" fmla="*/ 49704 w 49999"/>
                  <a:gd name="connsiteY94" fmla="*/ 20501 h 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9999" h="52654">
                    <a:moveTo>
                      <a:pt x="49704" y="20501"/>
                    </a:moveTo>
                    <a:lnTo>
                      <a:pt x="47935" y="19174"/>
                    </a:lnTo>
                    <a:lnTo>
                      <a:pt x="45280" y="18141"/>
                    </a:lnTo>
                    <a:lnTo>
                      <a:pt x="39380" y="14602"/>
                    </a:lnTo>
                    <a:lnTo>
                      <a:pt x="37168" y="14159"/>
                    </a:lnTo>
                    <a:lnTo>
                      <a:pt x="35103" y="13717"/>
                    </a:lnTo>
                    <a:lnTo>
                      <a:pt x="32301" y="11947"/>
                    </a:lnTo>
                    <a:lnTo>
                      <a:pt x="30826" y="11652"/>
                    </a:lnTo>
                    <a:lnTo>
                      <a:pt x="29203" y="10472"/>
                    </a:lnTo>
                    <a:lnTo>
                      <a:pt x="25516" y="6342"/>
                    </a:lnTo>
                    <a:lnTo>
                      <a:pt x="22566" y="3982"/>
                    </a:lnTo>
                    <a:lnTo>
                      <a:pt x="20502" y="2950"/>
                    </a:lnTo>
                    <a:lnTo>
                      <a:pt x="19911" y="1770"/>
                    </a:lnTo>
                    <a:lnTo>
                      <a:pt x="19764" y="590"/>
                    </a:lnTo>
                    <a:lnTo>
                      <a:pt x="19764" y="295"/>
                    </a:lnTo>
                    <a:lnTo>
                      <a:pt x="19026" y="148"/>
                    </a:lnTo>
                    <a:lnTo>
                      <a:pt x="17699" y="443"/>
                    </a:lnTo>
                    <a:lnTo>
                      <a:pt x="16814" y="738"/>
                    </a:lnTo>
                    <a:lnTo>
                      <a:pt x="15486" y="295"/>
                    </a:lnTo>
                    <a:lnTo>
                      <a:pt x="14012" y="0"/>
                    </a:lnTo>
                    <a:lnTo>
                      <a:pt x="13422" y="443"/>
                    </a:lnTo>
                    <a:lnTo>
                      <a:pt x="13127" y="1475"/>
                    </a:lnTo>
                    <a:lnTo>
                      <a:pt x="14012" y="3097"/>
                    </a:lnTo>
                    <a:lnTo>
                      <a:pt x="15634" y="5900"/>
                    </a:lnTo>
                    <a:lnTo>
                      <a:pt x="15486" y="7817"/>
                    </a:lnTo>
                    <a:lnTo>
                      <a:pt x="14159" y="8112"/>
                    </a:lnTo>
                    <a:lnTo>
                      <a:pt x="12979" y="6342"/>
                    </a:lnTo>
                    <a:lnTo>
                      <a:pt x="11947" y="6195"/>
                    </a:lnTo>
                    <a:lnTo>
                      <a:pt x="10914" y="6195"/>
                    </a:lnTo>
                    <a:lnTo>
                      <a:pt x="8259" y="8112"/>
                    </a:lnTo>
                    <a:lnTo>
                      <a:pt x="6195" y="9882"/>
                    </a:lnTo>
                    <a:lnTo>
                      <a:pt x="5752" y="11062"/>
                    </a:lnTo>
                    <a:lnTo>
                      <a:pt x="5015" y="12242"/>
                    </a:lnTo>
                    <a:lnTo>
                      <a:pt x="4867" y="13274"/>
                    </a:lnTo>
                    <a:lnTo>
                      <a:pt x="4867" y="16224"/>
                    </a:lnTo>
                    <a:lnTo>
                      <a:pt x="1327" y="16814"/>
                    </a:lnTo>
                    <a:lnTo>
                      <a:pt x="590" y="17257"/>
                    </a:lnTo>
                    <a:lnTo>
                      <a:pt x="148" y="18141"/>
                    </a:lnTo>
                    <a:lnTo>
                      <a:pt x="442" y="22124"/>
                    </a:lnTo>
                    <a:lnTo>
                      <a:pt x="737" y="24189"/>
                    </a:lnTo>
                    <a:lnTo>
                      <a:pt x="2802" y="27433"/>
                    </a:lnTo>
                    <a:lnTo>
                      <a:pt x="2950" y="28466"/>
                    </a:lnTo>
                    <a:lnTo>
                      <a:pt x="2655" y="29056"/>
                    </a:lnTo>
                    <a:lnTo>
                      <a:pt x="1180" y="30383"/>
                    </a:lnTo>
                    <a:lnTo>
                      <a:pt x="442" y="30826"/>
                    </a:lnTo>
                    <a:lnTo>
                      <a:pt x="0" y="30973"/>
                    </a:lnTo>
                    <a:lnTo>
                      <a:pt x="0" y="32153"/>
                    </a:lnTo>
                    <a:lnTo>
                      <a:pt x="1033" y="33481"/>
                    </a:lnTo>
                    <a:lnTo>
                      <a:pt x="2212" y="34955"/>
                    </a:lnTo>
                    <a:lnTo>
                      <a:pt x="3097" y="35103"/>
                    </a:lnTo>
                    <a:lnTo>
                      <a:pt x="4130" y="34661"/>
                    </a:lnTo>
                    <a:lnTo>
                      <a:pt x="5457" y="34661"/>
                    </a:lnTo>
                    <a:lnTo>
                      <a:pt x="5162" y="35250"/>
                    </a:lnTo>
                    <a:lnTo>
                      <a:pt x="4720" y="36135"/>
                    </a:lnTo>
                    <a:lnTo>
                      <a:pt x="5162" y="36725"/>
                    </a:lnTo>
                    <a:lnTo>
                      <a:pt x="11947" y="40708"/>
                    </a:lnTo>
                    <a:lnTo>
                      <a:pt x="17994" y="46755"/>
                    </a:lnTo>
                    <a:lnTo>
                      <a:pt x="19617" y="50147"/>
                    </a:lnTo>
                    <a:lnTo>
                      <a:pt x="23746" y="52654"/>
                    </a:lnTo>
                    <a:lnTo>
                      <a:pt x="23746" y="51179"/>
                    </a:lnTo>
                    <a:lnTo>
                      <a:pt x="24189" y="48672"/>
                    </a:lnTo>
                    <a:lnTo>
                      <a:pt x="23894" y="47787"/>
                    </a:lnTo>
                    <a:lnTo>
                      <a:pt x="24189" y="46460"/>
                    </a:lnTo>
                    <a:lnTo>
                      <a:pt x="23599" y="45132"/>
                    </a:lnTo>
                    <a:lnTo>
                      <a:pt x="20354" y="43658"/>
                    </a:lnTo>
                    <a:lnTo>
                      <a:pt x="17257" y="39823"/>
                    </a:lnTo>
                    <a:lnTo>
                      <a:pt x="19321" y="39970"/>
                    </a:lnTo>
                    <a:lnTo>
                      <a:pt x="22419" y="40265"/>
                    </a:lnTo>
                    <a:lnTo>
                      <a:pt x="24041" y="39528"/>
                    </a:lnTo>
                    <a:lnTo>
                      <a:pt x="25221" y="37905"/>
                    </a:lnTo>
                    <a:lnTo>
                      <a:pt x="26844" y="35545"/>
                    </a:lnTo>
                    <a:lnTo>
                      <a:pt x="28908" y="33186"/>
                    </a:lnTo>
                    <a:lnTo>
                      <a:pt x="30383" y="30826"/>
                    </a:lnTo>
                    <a:lnTo>
                      <a:pt x="31858" y="28908"/>
                    </a:lnTo>
                    <a:lnTo>
                      <a:pt x="33186" y="28318"/>
                    </a:lnTo>
                    <a:lnTo>
                      <a:pt x="33776" y="28613"/>
                    </a:lnTo>
                    <a:lnTo>
                      <a:pt x="34070" y="29498"/>
                    </a:lnTo>
                    <a:lnTo>
                      <a:pt x="34070" y="32153"/>
                    </a:lnTo>
                    <a:lnTo>
                      <a:pt x="34513" y="33038"/>
                    </a:lnTo>
                    <a:lnTo>
                      <a:pt x="35398" y="33628"/>
                    </a:lnTo>
                    <a:lnTo>
                      <a:pt x="37168" y="33333"/>
                    </a:lnTo>
                    <a:lnTo>
                      <a:pt x="39233" y="32743"/>
                    </a:lnTo>
                    <a:lnTo>
                      <a:pt x="42035" y="31268"/>
                    </a:lnTo>
                    <a:lnTo>
                      <a:pt x="42478" y="31416"/>
                    </a:lnTo>
                    <a:lnTo>
                      <a:pt x="42772" y="31121"/>
                    </a:lnTo>
                    <a:lnTo>
                      <a:pt x="43215" y="28761"/>
                    </a:lnTo>
                    <a:lnTo>
                      <a:pt x="42625" y="26991"/>
                    </a:lnTo>
                    <a:lnTo>
                      <a:pt x="41593" y="25664"/>
                    </a:lnTo>
                    <a:lnTo>
                      <a:pt x="42330" y="24779"/>
                    </a:lnTo>
                    <a:lnTo>
                      <a:pt x="44247" y="24779"/>
                    </a:lnTo>
                    <a:lnTo>
                      <a:pt x="45870" y="24926"/>
                    </a:lnTo>
                    <a:lnTo>
                      <a:pt x="46460" y="23451"/>
                    </a:lnTo>
                    <a:lnTo>
                      <a:pt x="49852" y="22566"/>
                    </a:lnTo>
                    <a:lnTo>
                      <a:pt x="50000" y="21829"/>
                    </a:lnTo>
                    <a:lnTo>
                      <a:pt x="49704" y="20501"/>
                    </a:lnTo>
                    <a:close/>
                  </a:path>
                </a:pathLst>
              </a:custGeom>
              <a:grpFill/>
              <a:ln w="3175" cap="flat">
                <a:solidFill>
                  <a:schemeClr val="bg2">
                    <a:lumMod val="90000"/>
                  </a:schemeClr>
                </a:solidFill>
                <a:prstDash val="solid"/>
                <a:miter/>
              </a:ln>
            </p:spPr>
            <p:txBody>
              <a:bodyPr rtlCol="0" anchor="ctr"/>
              <a:lstStyle/>
              <a:p>
                <a:endParaRPr lang="en-GB"/>
              </a:p>
            </p:txBody>
          </p:sp>
          <p:sp>
            <p:nvSpPr>
              <p:cNvPr id="124" name="Freeform: Shape 123">
                <a:extLst>
                  <a:ext uri="{FF2B5EF4-FFF2-40B4-BE49-F238E27FC236}">
                    <a16:creationId xmlns:a16="http://schemas.microsoft.com/office/drawing/2014/main" id="{769CB414-CEAD-357B-E6D8-4F789E55C998}"/>
                  </a:ext>
                </a:extLst>
              </p:cNvPr>
              <p:cNvSpPr/>
              <p:nvPr/>
            </p:nvSpPr>
            <p:spPr>
              <a:xfrm>
                <a:off x="6484049" y="2924663"/>
                <a:ext cx="91739" cy="99704"/>
              </a:xfrm>
              <a:custGeom>
                <a:avLst/>
                <a:gdLst>
                  <a:gd name="connsiteX0" fmla="*/ 86282 w 91739"/>
                  <a:gd name="connsiteY0" fmla="*/ 64159 h 99704"/>
                  <a:gd name="connsiteX1" fmla="*/ 86577 w 91739"/>
                  <a:gd name="connsiteY1" fmla="*/ 61356 h 99704"/>
                  <a:gd name="connsiteX2" fmla="*/ 86873 w 91739"/>
                  <a:gd name="connsiteY2" fmla="*/ 58112 h 99704"/>
                  <a:gd name="connsiteX3" fmla="*/ 86135 w 91739"/>
                  <a:gd name="connsiteY3" fmla="*/ 56194 h 99704"/>
                  <a:gd name="connsiteX4" fmla="*/ 85102 w 91739"/>
                  <a:gd name="connsiteY4" fmla="*/ 54719 h 99704"/>
                  <a:gd name="connsiteX5" fmla="*/ 80973 w 91739"/>
                  <a:gd name="connsiteY5" fmla="*/ 52949 h 99704"/>
                  <a:gd name="connsiteX6" fmla="*/ 77875 w 91739"/>
                  <a:gd name="connsiteY6" fmla="*/ 51032 h 99704"/>
                  <a:gd name="connsiteX7" fmla="*/ 77138 w 91739"/>
                  <a:gd name="connsiteY7" fmla="*/ 50294 h 99704"/>
                  <a:gd name="connsiteX8" fmla="*/ 76990 w 91739"/>
                  <a:gd name="connsiteY8" fmla="*/ 49115 h 99704"/>
                  <a:gd name="connsiteX9" fmla="*/ 76843 w 91739"/>
                  <a:gd name="connsiteY9" fmla="*/ 47492 h 99704"/>
                  <a:gd name="connsiteX10" fmla="*/ 75663 w 91739"/>
                  <a:gd name="connsiteY10" fmla="*/ 46017 h 99704"/>
                  <a:gd name="connsiteX11" fmla="*/ 75515 w 91739"/>
                  <a:gd name="connsiteY11" fmla="*/ 44837 h 99704"/>
                  <a:gd name="connsiteX12" fmla="*/ 76400 w 91739"/>
                  <a:gd name="connsiteY12" fmla="*/ 42920 h 99704"/>
                  <a:gd name="connsiteX13" fmla="*/ 76548 w 91739"/>
                  <a:gd name="connsiteY13" fmla="*/ 41003 h 99704"/>
                  <a:gd name="connsiteX14" fmla="*/ 76253 w 91739"/>
                  <a:gd name="connsiteY14" fmla="*/ 40118 h 99704"/>
                  <a:gd name="connsiteX15" fmla="*/ 75515 w 91739"/>
                  <a:gd name="connsiteY15" fmla="*/ 39528 h 99704"/>
                  <a:gd name="connsiteX16" fmla="*/ 74040 w 91739"/>
                  <a:gd name="connsiteY16" fmla="*/ 39380 h 99704"/>
                  <a:gd name="connsiteX17" fmla="*/ 72271 w 91739"/>
                  <a:gd name="connsiteY17" fmla="*/ 38200 h 99704"/>
                  <a:gd name="connsiteX18" fmla="*/ 70943 w 91739"/>
                  <a:gd name="connsiteY18" fmla="*/ 36725 h 99704"/>
                  <a:gd name="connsiteX19" fmla="*/ 67404 w 91739"/>
                  <a:gd name="connsiteY19" fmla="*/ 34365 h 99704"/>
                  <a:gd name="connsiteX20" fmla="*/ 66371 w 91739"/>
                  <a:gd name="connsiteY20" fmla="*/ 34070 h 99704"/>
                  <a:gd name="connsiteX21" fmla="*/ 65781 w 91739"/>
                  <a:gd name="connsiteY21" fmla="*/ 32890 h 99704"/>
                  <a:gd name="connsiteX22" fmla="*/ 65339 w 91739"/>
                  <a:gd name="connsiteY22" fmla="*/ 31563 h 99704"/>
                  <a:gd name="connsiteX23" fmla="*/ 66076 w 91739"/>
                  <a:gd name="connsiteY23" fmla="*/ 29941 h 99704"/>
                  <a:gd name="connsiteX24" fmla="*/ 67108 w 91739"/>
                  <a:gd name="connsiteY24" fmla="*/ 27286 h 99704"/>
                  <a:gd name="connsiteX25" fmla="*/ 67698 w 91739"/>
                  <a:gd name="connsiteY25" fmla="*/ 24926 h 99704"/>
                  <a:gd name="connsiteX26" fmla="*/ 67698 w 91739"/>
                  <a:gd name="connsiteY26" fmla="*/ 23451 h 99704"/>
                  <a:gd name="connsiteX27" fmla="*/ 67256 w 91739"/>
                  <a:gd name="connsiteY27" fmla="*/ 19911 h 99704"/>
                  <a:gd name="connsiteX28" fmla="*/ 65486 w 91739"/>
                  <a:gd name="connsiteY28" fmla="*/ 17109 h 99704"/>
                  <a:gd name="connsiteX29" fmla="*/ 64601 w 91739"/>
                  <a:gd name="connsiteY29" fmla="*/ 16814 h 99704"/>
                  <a:gd name="connsiteX30" fmla="*/ 63126 w 91739"/>
                  <a:gd name="connsiteY30" fmla="*/ 17551 h 99704"/>
                  <a:gd name="connsiteX31" fmla="*/ 61504 w 91739"/>
                  <a:gd name="connsiteY31" fmla="*/ 18141 h 99704"/>
                  <a:gd name="connsiteX32" fmla="*/ 60177 w 91739"/>
                  <a:gd name="connsiteY32" fmla="*/ 17551 h 99704"/>
                  <a:gd name="connsiteX33" fmla="*/ 58702 w 91739"/>
                  <a:gd name="connsiteY33" fmla="*/ 16076 h 99704"/>
                  <a:gd name="connsiteX34" fmla="*/ 56342 w 91739"/>
                  <a:gd name="connsiteY34" fmla="*/ 11947 h 99704"/>
                  <a:gd name="connsiteX35" fmla="*/ 51770 w 91739"/>
                  <a:gd name="connsiteY35" fmla="*/ 11209 h 99704"/>
                  <a:gd name="connsiteX36" fmla="*/ 49852 w 91739"/>
                  <a:gd name="connsiteY36" fmla="*/ 10914 h 99704"/>
                  <a:gd name="connsiteX37" fmla="*/ 48229 w 91739"/>
                  <a:gd name="connsiteY37" fmla="*/ 12979 h 99704"/>
                  <a:gd name="connsiteX38" fmla="*/ 47640 w 91739"/>
                  <a:gd name="connsiteY38" fmla="*/ 12389 h 99704"/>
                  <a:gd name="connsiteX39" fmla="*/ 47050 w 91739"/>
                  <a:gd name="connsiteY39" fmla="*/ 11062 h 99704"/>
                  <a:gd name="connsiteX40" fmla="*/ 46165 w 91739"/>
                  <a:gd name="connsiteY40" fmla="*/ 10619 h 99704"/>
                  <a:gd name="connsiteX41" fmla="*/ 44985 w 91739"/>
                  <a:gd name="connsiteY41" fmla="*/ 11209 h 99704"/>
                  <a:gd name="connsiteX42" fmla="*/ 44542 w 91739"/>
                  <a:gd name="connsiteY42" fmla="*/ 10619 h 99704"/>
                  <a:gd name="connsiteX43" fmla="*/ 45132 w 91739"/>
                  <a:gd name="connsiteY43" fmla="*/ 8849 h 99704"/>
                  <a:gd name="connsiteX44" fmla="*/ 43657 w 91739"/>
                  <a:gd name="connsiteY44" fmla="*/ 7965 h 99704"/>
                  <a:gd name="connsiteX45" fmla="*/ 40265 w 91739"/>
                  <a:gd name="connsiteY45" fmla="*/ 7965 h 99704"/>
                  <a:gd name="connsiteX46" fmla="*/ 38348 w 91739"/>
                  <a:gd name="connsiteY46" fmla="*/ 7375 h 99704"/>
                  <a:gd name="connsiteX47" fmla="*/ 38200 w 91739"/>
                  <a:gd name="connsiteY47" fmla="*/ 6047 h 99704"/>
                  <a:gd name="connsiteX48" fmla="*/ 37020 w 91739"/>
                  <a:gd name="connsiteY48" fmla="*/ 5310 h 99704"/>
                  <a:gd name="connsiteX49" fmla="*/ 35103 w 91739"/>
                  <a:gd name="connsiteY49" fmla="*/ 4867 h 99704"/>
                  <a:gd name="connsiteX50" fmla="*/ 33186 w 91739"/>
                  <a:gd name="connsiteY50" fmla="*/ 3835 h 99704"/>
                  <a:gd name="connsiteX51" fmla="*/ 31416 w 91739"/>
                  <a:gd name="connsiteY51" fmla="*/ 2065 h 99704"/>
                  <a:gd name="connsiteX52" fmla="*/ 28613 w 91739"/>
                  <a:gd name="connsiteY52" fmla="*/ 1032 h 99704"/>
                  <a:gd name="connsiteX53" fmla="*/ 24926 w 91739"/>
                  <a:gd name="connsiteY53" fmla="*/ 442 h 99704"/>
                  <a:gd name="connsiteX54" fmla="*/ 24631 w 91739"/>
                  <a:gd name="connsiteY54" fmla="*/ 295 h 99704"/>
                  <a:gd name="connsiteX55" fmla="*/ 24336 w 91739"/>
                  <a:gd name="connsiteY55" fmla="*/ 0 h 99704"/>
                  <a:gd name="connsiteX56" fmla="*/ 21976 w 91739"/>
                  <a:gd name="connsiteY56" fmla="*/ 1180 h 99704"/>
                  <a:gd name="connsiteX57" fmla="*/ 20502 w 91739"/>
                  <a:gd name="connsiteY57" fmla="*/ 2065 h 99704"/>
                  <a:gd name="connsiteX58" fmla="*/ 18731 w 91739"/>
                  <a:gd name="connsiteY58" fmla="*/ 1475 h 99704"/>
                  <a:gd name="connsiteX59" fmla="*/ 15929 w 91739"/>
                  <a:gd name="connsiteY59" fmla="*/ 3540 h 99704"/>
                  <a:gd name="connsiteX60" fmla="*/ 10177 w 91739"/>
                  <a:gd name="connsiteY60" fmla="*/ 3687 h 99704"/>
                  <a:gd name="connsiteX61" fmla="*/ 7375 w 91739"/>
                  <a:gd name="connsiteY61" fmla="*/ 3540 h 99704"/>
                  <a:gd name="connsiteX62" fmla="*/ 5900 w 91739"/>
                  <a:gd name="connsiteY62" fmla="*/ 3097 h 99704"/>
                  <a:gd name="connsiteX63" fmla="*/ 590 w 91739"/>
                  <a:gd name="connsiteY63" fmla="*/ 6195 h 99704"/>
                  <a:gd name="connsiteX64" fmla="*/ 0 w 91739"/>
                  <a:gd name="connsiteY64" fmla="*/ 7375 h 99704"/>
                  <a:gd name="connsiteX65" fmla="*/ 2508 w 91739"/>
                  <a:gd name="connsiteY65" fmla="*/ 7227 h 99704"/>
                  <a:gd name="connsiteX66" fmla="*/ 4425 w 91739"/>
                  <a:gd name="connsiteY66" fmla="*/ 7375 h 99704"/>
                  <a:gd name="connsiteX67" fmla="*/ 7375 w 91739"/>
                  <a:gd name="connsiteY67" fmla="*/ 8997 h 99704"/>
                  <a:gd name="connsiteX68" fmla="*/ 9440 w 91739"/>
                  <a:gd name="connsiteY68" fmla="*/ 10767 h 99704"/>
                  <a:gd name="connsiteX69" fmla="*/ 10177 w 91739"/>
                  <a:gd name="connsiteY69" fmla="*/ 12242 h 99704"/>
                  <a:gd name="connsiteX70" fmla="*/ 12094 w 91739"/>
                  <a:gd name="connsiteY70" fmla="*/ 14454 h 99704"/>
                  <a:gd name="connsiteX71" fmla="*/ 13864 w 91739"/>
                  <a:gd name="connsiteY71" fmla="*/ 17256 h 99704"/>
                  <a:gd name="connsiteX72" fmla="*/ 15929 w 91739"/>
                  <a:gd name="connsiteY72" fmla="*/ 21239 h 99704"/>
                  <a:gd name="connsiteX73" fmla="*/ 16372 w 91739"/>
                  <a:gd name="connsiteY73" fmla="*/ 23156 h 99704"/>
                  <a:gd name="connsiteX74" fmla="*/ 17257 w 91739"/>
                  <a:gd name="connsiteY74" fmla="*/ 25369 h 99704"/>
                  <a:gd name="connsiteX75" fmla="*/ 18731 w 91739"/>
                  <a:gd name="connsiteY75" fmla="*/ 27876 h 99704"/>
                  <a:gd name="connsiteX76" fmla="*/ 21681 w 91739"/>
                  <a:gd name="connsiteY76" fmla="*/ 30826 h 99704"/>
                  <a:gd name="connsiteX77" fmla="*/ 22124 w 91739"/>
                  <a:gd name="connsiteY77" fmla="*/ 31416 h 99704"/>
                  <a:gd name="connsiteX78" fmla="*/ 23451 w 91739"/>
                  <a:gd name="connsiteY78" fmla="*/ 33333 h 99704"/>
                  <a:gd name="connsiteX79" fmla="*/ 25959 w 91739"/>
                  <a:gd name="connsiteY79" fmla="*/ 37905 h 99704"/>
                  <a:gd name="connsiteX80" fmla="*/ 28171 w 91739"/>
                  <a:gd name="connsiteY80" fmla="*/ 39675 h 99704"/>
                  <a:gd name="connsiteX81" fmla="*/ 29941 w 91739"/>
                  <a:gd name="connsiteY81" fmla="*/ 41593 h 99704"/>
                  <a:gd name="connsiteX82" fmla="*/ 30826 w 91739"/>
                  <a:gd name="connsiteY82" fmla="*/ 43510 h 99704"/>
                  <a:gd name="connsiteX83" fmla="*/ 32301 w 91739"/>
                  <a:gd name="connsiteY83" fmla="*/ 45280 h 99704"/>
                  <a:gd name="connsiteX84" fmla="*/ 35398 w 91739"/>
                  <a:gd name="connsiteY84" fmla="*/ 47640 h 99704"/>
                  <a:gd name="connsiteX85" fmla="*/ 37905 w 91739"/>
                  <a:gd name="connsiteY85" fmla="*/ 49852 h 99704"/>
                  <a:gd name="connsiteX86" fmla="*/ 39970 w 91739"/>
                  <a:gd name="connsiteY86" fmla="*/ 55899 h 99704"/>
                  <a:gd name="connsiteX87" fmla="*/ 41445 w 91739"/>
                  <a:gd name="connsiteY87" fmla="*/ 58701 h 99704"/>
                  <a:gd name="connsiteX88" fmla="*/ 42330 w 91739"/>
                  <a:gd name="connsiteY88" fmla="*/ 60914 h 99704"/>
                  <a:gd name="connsiteX89" fmla="*/ 41887 w 91739"/>
                  <a:gd name="connsiteY89" fmla="*/ 65191 h 99704"/>
                  <a:gd name="connsiteX90" fmla="*/ 42478 w 91739"/>
                  <a:gd name="connsiteY90" fmla="*/ 67108 h 99704"/>
                  <a:gd name="connsiteX91" fmla="*/ 41297 w 91739"/>
                  <a:gd name="connsiteY91" fmla="*/ 70501 h 99704"/>
                  <a:gd name="connsiteX92" fmla="*/ 39233 w 91739"/>
                  <a:gd name="connsiteY92" fmla="*/ 77285 h 99704"/>
                  <a:gd name="connsiteX93" fmla="*/ 38643 w 91739"/>
                  <a:gd name="connsiteY93" fmla="*/ 82743 h 99704"/>
                  <a:gd name="connsiteX94" fmla="*/ 39085 w 91739"/>
                  <a:gd name="connsiteY94" fmla="*/ 85692 h 99704"/>
                  <a:gd name="connsiteX95" fmla="*/ 39085 w 91739"/>
                  <a:gd name="connsiteY95" fmla="*/ 87462 h 99704"/>
                  <a:gd name="connsiteX96" fmla="*/ 39528 w 91739"/>
                  <a:gd name="connsiteY96" fmla="*/ 88642 h 99704"/>
                  <a:gd name="connsiteX97" fmla="*/ 40118 w 91739"/>
                  <a:gd name="connsiteY97" fmla="*/ 91150 h 99704"/>
                  <a:gd name="connsiteX98" fmla="*/ 40265 w 91739"/>
                  <a:gd name="connsiteY98" fmla="*/ 93362 h 99704"/>
                  <a:gd name="connsiteX99" fmla="*/ 39528 w 91739"/>
                  <a:gd name="connsiteY99" fmla="*/ 93952 h 99704"/>
                  <a:gd name="connsiteX100" fmla="*/ 38348 w 91739"/>
                  <a:gd name="connsiteY100" fmla="*/ 94394 h 99704"/>
                  <a:gd name="connsiteX101" fmla="*/ 38053 w 91739"/>
                  <a:gd name="connsiteY101" fmla="*/ 94837 h 99704"/>
                  <a:gd name="connsiteX102" fmla="*/ 38938 w 91739"/>
                  <a:gd name="connsiteY102" fmla="*/ 95869 h 99704"/>
                  <a:gd name="connsiteX103" fmla="*/ 40265 w 91739"/>
                  <a:gd name="connsiteY103" fmla="*/ 97639 h 99704"/>
                  <a:gd name="connsiteX104" fmla="*/ 41593 w 91739"/>
                  <a:gd name="connsiteY104" fmla="*/ 99704 h 99704"/>
                  <a:gd name="connsiteX105" fmla="*/ 42920 w 91739"/>
                  <a:gd name="connsiteY105" fmla="*/ 98524 h 99704"/>
                  <a:gd name="connsiteX106" fmla="*/ 44100 w 91739"/>
                  <a:gd name="connsiteY106" fmla="*/ 98082 h 99704"/>
                  <a:gd name="connsiteX107" fmla="*/ 48377 w 91739"/>
                  <a:gd name="connsiteY107" fmla="*/ 97787 h 99704"/>
                  <a:gd name="connsiteX108" fmla="*/ 49115 w 91739"/>
                  <a:gd name="connsiteY108" fmla="*/ 97492 h 99704"/>
                  <a:gd name="connsiteX109" fmla="*/ 49115 w 91739"/>
                  <a:gd name="connsiteY109" fmla="*/ 96754 h 99704"/>
                  <a:gd name="connsiteX110" fmla="*/ 49557 w 91739"/>
                  <a:gd name="connsiteY110" fmla="*/ 95722 h 99704"/>
                  <a:gd name="connsiteX111" fmla="*/ 49410 w 91739"/>
                  <a:gd name="connsiteY111" fmla="*/ 94247 h 99704"/>
                  <a:gd name="connsiteX112" fmla="*/ 48967 w 91739"/>
                  <a:gd name="connsiteY112" fmla="*/ 92624 h 99704"/>
                  <a:gd name="connsiteX113" fmla="*/ 50737 w 91739"/>
                  <a:gd name="connsiteY113" fmla="*/ 90412 h 99704"/>
                  <a:gd name="connsiteX114" fmla="*/ 53539 w 91739"/>
                  <a:gd name="connsiteY114" fmla="*/ 88495 h 99704"/>
                  <a:gd name="connsiteX115" fmla="*/ 55162 w 91739"/>
                  <a:gd name="connsiteY115" fmla="*/ 86577 h 99704"/>
                  <a:gd name="connsiteX116" fmla="*/ 55309 w 91739"/>
                  <a:gd name="connsiteY116" fmla="*/ 83923 h 99704"/>
                  <a:gd name="connsiteX117" fmla="*/ 58259 w 91739"/>
                  <a:gd name="connsiteY117" fmla="*/ 82595 h 99704"/>
                  <a:gd name="connsiteX118" fmla="*/ 60766 w 91739"/>
                  <a:gd name="connsiteY118" fmla="*/ 80235 h 99704"/>
                  <a:gd name="connsiteX119" fmla="*/ 61504 w 91739"/>
                  <a:gd name="connsiteY119" fmla="*/ 77728 h 99704"/>
                  <a:gd name="connsiteX120" fmla="*/ 62389 w 91739"/>
                  <a:gd name="connsiteY120" fmla="*/ 76105 h 99704"/>
                  <a:gd name="connsiteX121" fmla="*/ 60766 w 91739"/>
                  <a:gd name="connsiteY121" fmla="*/ 72418 h 99704"/>
                  <a:gd name="connsiteX122" fmla="*/ 60324 w 91739"/>
                  <a:gd name="connsiteY122" fmla="*/ 70058 h 99704"/>
                  <a:gd name="connsiteX123" fmla="*/ 60324 w 91739"/>
                  <a:gd name="connsiteY123" fmla="*/ 67993 h 99704"/>
                  <a:gd name="connsiteX124" fmla="*/ 61062 w 91739"/>
                  <a:gd name="connsiteY124" fmla="*/ 66814 h 99704"/>
                  <a:gd name="connsiteX125" fmla="*/ 63421 w 91739"/>
                  <a:gd name="connsiteY125" fmla="*/ 65634 h 99704"/>
                  <a:gd name="connsiteX126" fmla="*/ 66076 w 91739"/>
                  <a:gd name="connsiteY126" fmla="*/ 64601 h 99704"/>
                  <a:gd name="connsiteX127" fmla="*/ 67108 w 91739"/>
                  <a:gd name="connsiteY127" fmla="*/ 64749 h 99704"/>
                  <a:gd name="connsiteX128" fmla="*/ 67404 w 91739"/>
                  <a:gd name="connsiteY128" fmla="*/ 65339 h 99704"/>
                  <a:gd name="connsiteX129" fmla="*/ 67551 w 91739"/>
                  <a:gd name="connsiteY129" fmla="*/ 69468 h 99704"/>
                  <a:gd name="connsiteX130" fmla="*/ 67994 w 91739"/>
                  <a:gd name="connsiteY130" fmla="*/ 69468 h 99704"/>
                  <a:gd name="connsiteX131" fmla="*/ 68879 w 91739"/>
                  <a:gd name="connsiteY131" fmla="*/ 69026 h 99704"/>
                  <a:gd name="connsiteX132" fmla="*/ 70206 w 91739"/>
                  <a:gd name="connsiteY132" fmla="*/ 66519 h 99704"/>
                  <a:gd name="connsiteX133" fmla="*/ 71091 w 91739"/>
                  <a:gd name="connsiteY133" fmla="*/ 67256 h 99704"/>
                  <a:gd name="connsiteX134" fmla="*/ 72418 w 91739"/>
                  <a:gd name="connsiteY134" fmla="*/ 67551 h 99704"/>
                  <a:gd name="connsiteX135" fmla="*/ 73451 w 91739"/>
                  <a:gd name="connsiteY135" fmla="*/ 66961 h 99704"/>
                  <a:gd name="connsiteX136" fmla="*/ 74188 w 91739"/>
                  <a:gd name="connsiteY136" fmla="*/ 66961 h 99704"/>
                  <a:gd name="connsiteX137" fmla="*/ 75073 w 91739"/>
                  <a:gd name="connsiteY137" fmla="*/ 67698 h 99704"/>
                  <a:gd name="connsiteX138" fmla="*/ 76696 w 91739"/>
                  <a:gd name="connsiteY138" fmla="*/ 68583 h 99704"/>
                  <a:gd name="connsiteX139" fmla="*/ 78318 w 91739"/>
                  <a:gd name="connsiteY139" fmla="*/ 68878 h 99704"/>
                  <a:gd name="connsiteX140" fmla="*/ 79498 w 91739"/>
                  <a:gd name="connsiteY140" fmla="*/ 68288 h 99704"/>
                  <a:gd name="connsiteX141" fmla="*/ 80678 w 91739"/>
                  <a:gd name="connsiteY141" fmla="*/ 67108 h 99704"/>
                  <a:gd name="connsiteX142" fmla="*/ 81857 w 91739"/>
                  <a:gd name="connsiteY142" fmla="*/ 67551 h 99704"/>
                  <a:gd name="connsiteX143" fmla="*/ 84070 w 91739"/>
                  <a:gd name="connsiteY143" fmla="*/ 70353 h 99704"/>
                  <a:gd name="connsiteX144" fmla="*/ 85102 w 91739"/>
                  <a:gd name="connsiteY144" fmla="*/ 70058 h 99704"/>
                  <a:gd name="connsiteX145" fmla="*/ 90265 w 91739"/>
                  <a:gd name="connsiteY145" fmla="*/ 69468 h 99704"/>
                  <a:gd name="connsiteX146" fmla="*/ 91149 w 91739"/>
                  <a:gd name="connsiteY146" fmla="*/ 68731 h 99704"/>
                  <a:gd name="connsiteX147" fmla="*/ 91740 w 91739"/>
                  <a:gd name="connsiteY147" fmla="*/ 67993 h 99704"/>
                  <a:gd name="connsiteX148" fmla="*/ 86282 w 91739"/>
                  <a:gd name="connsiteY148" fmla="*/ 64159 h 9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91739" h="99704">
                    <a:moveTo>
                      <a:pt x="86282" y="64159"/>
                    </a:moveTo>
                    <a:lnTo>
                      <a:pt x="86577" y="61356"/>
                    </a:lnTo>
                    <a:lnTo>
                      <a:pt x="86873" y="58112"/>
                    </a:lnTo>
                    <a:lnTo>
                      <a:pt x="86135" y="56194"/>
                    </a:lnTo>
                    <a:lnTo>
                      <a:pt x="85102" y="54719"/>
                    </a:lnTo>
                    <a:lnTo>
                      <a:pt x="80973" y="52949"/>
                    </a:lnTo>
                    <a:lnTo>
                      <a:pt x="77875" y="51032"/>
                    </a:lnTo>
                    <a:lnTo>
                      <a:pt x="77138" y="50294"/>
                    </a:lnTo>
                    <a:lnTo>
                      <a:pt x="76990" y="49115"/>
                    </a:lnTo>
                    <a:lnTo>
                      <a:pt x="76843" y="47492"/>
                    </a:lnTo>
                    <a:lnTo>
                      <a:pt x="75663" y="46017"/>
                    </a:lnTo>
                    <a:lnTo>
                      <a:pt x="75515" y="44837"/>
                    </a:lnTo>
                    <a:lnTo>
                      <a:pt x="76400" y="42920"/>
                    </a:lnTo>
                    <a:lnTo>
                      <a:pt x="76548" y="41003"/>
                    </a:lnTo>
                    <a:lnTo>
                      <a:pt x="76253" y="40118"/>
                    </a:lnTo>
                    <a:lnTo>
                      <a:pt x="75515" y="39528"/>
                    </a:lnTo>
                    <a:lnTo>
                      <a:pt x="74040" y="39380"/>
                    </a:lnTo>
                    <a:lnTo>
                      <a:pt x="72271" y="38200"/>
                    </a:lnTo>
                    <a:lnTo>
                      <a:pt x="70943" y="36725"/>
                    </a:lnTo>
                    <a:lnTo>
                      <a:pt x="67404" y="34365"/>
                    </a:lnTo>
                    <a:lnTo>
                      <a:pt x="66371" y="34070"/>
                    </a:lnTo>
                    <a:lnTo>
                      <a:pt x="65781" y="32890"/>
                    </a:lnTo>
                    <a:lnTo>
                      <a:pt x="65339" y="31563"/>
                    </a:lnTo>
                    <a:lnTo>
                      <a:pt x="66076" y="29941"/>
                    </a:lnTo>
                    <a:lnTo>
                      <a:pt x="67108" y="27286"/>
                    </a:lnTo>
                    <a:lnTo>
                      <a:pt x="67698" y="24926"/>
                    </a:lnTo>
                    <a:lnTo>
                      <a:pt x="67698" y="23451"/>
                    </a:lnTo>
                    <a:lnTo>
                      <a:pt x="67256" y="19911"/>
                    </a:lnTo>
                    <a:lnTo>
                      <a:pt x="65486" y="17109"/>
                    </a:lnTo>
                    <a:lnTo>
                      <a:pt x="64601" y="16814"/>
                    </a:lnTo>
                    <a:lnTo>
                      <a:pt x="63126" y="17551"/>
                    </a:lnTo>
                    <a:lnTo>
                      <a:pt x="61504" y="18141"/>
                    </a:lnTo>
                    <a:lnTo>
                      <a:pt x="60177" y="17551"/>
                    </a:lnTo>
                    <a:lnTo>
                      <a:pt x="58702" y="16076"/>
                    </a:lnTo>
                    <a:lnTo>
                      <a:pt x="56342" y="11947"/>
                    </a:lnTo>
                    <a:lnTo>
                      <a:pt x="51770" y="11209"/>
                    </a:lnTo>
                    <a:lnTo>
                      <a:pt x="49852" y="10914"/>
                    </a:lnTo>
                    <a:lnTo>
                      <a:pt x="48229" y="12979"/>
                    </a:lnTo>
                    <a:lnTo>
                      <a:pt x="47640" y="12389"/>
                    </a:lnTo>
                    <a:lnTo>
                      <a:pt x="47050" y="11062"/>
                    </a:lnTo>
                    <a:lnTo>
                      <a:pt x="46165" y="10619"/>
                    </a:lnTo>
                    <a:lnTo>
                      <a:pt x="44985" y="11209"/>
                    </a:lnTo>
                    <a:lnTo>
                      <a:pt x="44542" y="10619"/>
                    </a:lnTo>
                    <a:lnTo>
                      <a:pt x="45132" y="8849"/>
                    </a:lnTo>
                    <a:lnTo>
                      <a:pt x="43657" y="7965"/>
                    </a:lnTo>
                    <a:lnTo>
                      <a:pt x="40265" y="7965"/>
                    </a:lnTo>
                    <a:lnTo>
                      <a:pt x="38348" y="7375"/>
                    </a:lnTo>
                    <a:lnTo>
                      <a:pt x="38200" y="6047"/>
                    </a:lnTo>
                    <a:lnTo>
                      <a:pt x="37020" y="5310"/>
                    </a:lnTo>
                    <a:lnTo>
                      <a:pt x="35103" y="4867"/>
                    </a:lnTo>
                    <a:lnTo>
                      <a:pt x="33186" y="3835"/>
                    </a:lnTo>
                    <a:lnTo>
                      <a:pt x="31416" y="2065"/>
                    </a:lnTo>
                    <a:lnTo>
                      <a:pt x="28613" y="1032"/>
                    </a:lnTo>
                    <a:lnTo>
                      <a:pt x="24926" y="442"/>
                    </a:lnTo>
                    <a:lnTo>
                      <a:pt x="24631" y="295"/>
                    </a:lnTo>
                    <a:lnTo>
                      <a:pt x="24336" y="0"/>
                    </a:lnTo>
                    <a:lnTo>
                      <a:pt x="21976" y="1180"/>
                    </a:lnTo>
                    <a:lnTo>
                      <a:pt x="20502" y="2065"/>
                    </a:lnTo>
                    <a:lnTo>
                      <a:pt x="18731" y="1475"/>
                    </a:lnTo>
                    <a:lnTo>
                      <a:pt x="15929" y="3540"/>
                    </a:lnTo>
                    <a:lnTo>
                      <a:pt x="10177" y="3687"/>
                    </a:lnTo>
                    <a:lnTo>
                      <a:pt x="7375" y="3540"/>
                    </a:lnTo>
                    <a:lnTo>
                      <a:pt x="5900" y="3097"/>
                    </a:lnTo>
                    <a:lnTo>
                      <a:pt x="590" y="6195"/>
                    </a:lnTo>
                    <a:lnTo>
                      <a:pt x="0" y="7375"/>
                    </a:lnTo>
                    <a:lnTo>
                      <a:pt x="2508" y="7227"/>
                    </a:lnTo>
                    <a:lnTo>
                      <a:pt x="4425" y="7375"/>
                    </a:lnTo>
                    <a:lnTo>
                      <a:pt x="7375" y="8997"/>
                    </a:lnTo>
                    <a:lnTo>
                      <a:pt x="9440" y="10767"/>
                    </a:lnTo>
                    <a:lnTo>
                      <a:pt x="10177" y="12242"/>
                    </a:lnTo>
                    <a:lnTo>
                      <a:pt x="12094" y="14454"/>
                    </a:lnTo>
                    <a:lnTo>
                      <a:pt x="13864" y="17256"/>
                    </a:lnTo>
                    <a:lnTo>
                      <a:pt x="15929" y="21239"/>
                    </a:lnTo>
                    <a:lnTo>
                      <a:pt x="16372" y="23156"/>
                    </a:lnTo>
                    <a:lnTo>
                      <a:pt x="17257" y="25369"/>
                    </a:lnTo>
                    <a:lnTo>
                      <a:pt x="18731" y="27876"/>
                    </a:lnTo>
                    <a:lnTo>
                      <a:pt x="21681" y="30826"/>
                    </a:lnTo>
                    <a:lnTo>
                      <a:pt x="22124" y="31416"/>
                    </a:lnTo>
                    <a:lnTo>
                      <a:pt x="23451" y="33333"/>
                    </a:lnTo>
                    <a:lnTo>
                      <a:pt x="25959" y="37905"/>
                    </a:lnTo>
                    <a:lnTo>
                      <a:pt x="28171" y="39675"/>
                    </a:lnTo>
                    <a:lnTo>
                      <a:pt x="29941" y="41593"/>
                    </a:lnTo>
                    <a:lnTo>
                      <a:pt x="30826" y="43510"/>
                    </a:lnTo>
                    <a:lnTo>
                      <a:pt x="32301" y="45280"/>
                    </a:lnTo>
                    <a:lnTo>
                      <a:pt x="35398" y="47640"/>
                    </a:lnTo>
                    <a:lnTo>
                      <a:pt x="37905" y="49852"/>
                    </a:lnTo>
                    <a:lnTo>
                      <a:pt x="39970" y="55899"/>
                    </a:lnTo>
                    <a:lnTo>
                      <a:pt x="41445" y="58701"/>
                    </a:lnTo>
                    <a:lnTo>
                      <a:pt x="42330" y="60914"/>
                    </a:lnTo>
                    <a:lnTo>
                      <a:pt x="41887" y="65191"/>
                    </a:lnTo>
                    <a:lnTo>
                      <a:pt x="42478" y="67108"/>
                    </a:lnTo>
                    <a:lnTo>
                      <a:pt x="41297" y="70501"/>
                    </a:lnTo>
                    <a:lnTo>
                      <a:pt x="39233" y="77285"/>
                    </a:lnTo>
                    <a:lnTo>
                      <a:pt x="38643" y="82743"/>
                    </a:lnTo>
                    <a:lnTo>
                      <a:pt x="39085" y="85692"/>
                    </a:lnTo>
                    <a:lnTo>
                      <a:pt x="39085" y="87462"/>
                    </a:lnTo>
                    <a:lnTo>
                      <a:pt x="39528" y="88642"/>
                    </a:lnTo>
                    <a:lnTo>
                      <a:pt x="40118" y="91150"/>
                    </a:lnTo>
                    <a:lnTo>
                      <a:pt x="40265" y="93362"/>
                    </a:lnTo>
                    <a:lnTo>
                      <a:pt x="39528" y="93952"/>
                    </a:lnTo>
                    <a:lnTo>
                      <a:pt x="38348" y="94394"/>
                    </a:lnTo>
                    <a:lnTo>
                      <a:pt x="38053" y="94837"/>
                    </a:lnTo>
                    <a:lnTo>
                      <a:pt x="38938" y="95869"/>
                    </a:lnTo>
                    <a:lnTo>
                      <a:pt x="40265" y="97639"/>
                    </a:lnTo>
                    <a:lnTo>
                      <a:pt x="41593" y="99704"/>
                    </a:lnTo>
                    <a:lnTo>
                      <a:pt x="42920" y="98524"/>
                    </a:lnTo>
                    <a:lnTo>
                      <a:pt x="44100" y="98082"/>
                    </a:lnTo>
                    <a:lnTo>
                      <a:pt x="48377" y="97787"/>
                    </a:lnTo>
                    <a:lnTo>
                      <a:pt x="49115" y="97492"/>
                    </a:lnTo>
                    <a:lnTo>
                      <a:pt x="49115" y="96754"/>
                    </a:lnTo>
                    <a:lnTo>
                      <a:pt x="49557" y="95722"/>
                    </a:lnTo>
                    <a:lnTo>
                      <a:pt x="49410" y="94247"/>
                    </a:lnTo>
                    <a:lnTo>
                      <a:pt x="48967" y="92624"/>
                    </a:lnTo>
                    <a:lnTo>
                      <a:pt x="50737" y="90412"/>
                    </a:lnTo>
                    <a:lnTo>
                      <a:pt x="53539" y="88495"/>
                    </a:lnTo>
                    <a:lnTo>
                      <a:pt x="55162" y="86577"/>
                    </a:lnTo>
                    <a:lnTo>
                      <a:pt x="55309" y="83923"/>
                    </a:lnTo>
                    <a:lnTo>
                      <a:pt x="58259" y="82595"/>
                    </a:lnTo>
                    <a:lnTo>
                      <a:pt x="60766" y="80235"/>
                    </a:lnTo>
                    <a:lnTo>
                      <a:pt x="61504" y="77728"/>
                    </a:lnTo>
                    <a:lnTo>
                      <a:pt x="62389" y="76105"/>
                    </a:lnTo>
                    <a:lnTo>
                      <a:pt x="60766" y="72418"/>
                    </a:lnTo>
                    <a:lnTo>
                      <a:pt x="60324" y="70058"/>
                    </a:lnTo>
                    <a:lnTo>
                      <a:pt x="60324" y="67993"/>
                    </a:lnTo>
                    <a:lnTo>
                      <a:pt x="61062" y="66814"/>
                    </a:lnTo>
                    <a:lnTo>
                      <a:pt x="63421" y="65634"/>
                    </a:lnTo>
                    <a:lnTo>
                      <a:pt x="66076" y="64601"/>
                    </a:lnTo>
                    <a:lnTo>
                      <a:pt x="67108" y="64749"/>
                    </a:lnTo>
                    <a:lnTo>
                      <a:pt x="67404" y="65339"/>
                    </a:lnTo>
                    <a:lnTo>
                      <a:pt x="67551" y="69468"/>
                    </a:lnTo>
                    <a:lnTo>
                      <a:pt x="67994" y="69468"/>
                    </a:lnTo>
                    <a:lnTo>
                      <a:pt x="68879" y="69026"/>
                    </a:lnTo>
                    <a:lnTo>
                      <a:pt x="70206" y="66519"/>
                    </a:lnTo>
                    <a:lnTo>
                      <a:pt x="71091" y="67256"/>
                    </a:lnTo>
                    <a:lnTo>
                      <a:pt x="72418" y="67551"/>
                    </a:lnTo>
                    <a:lnTo>
                      <a:pt x="73451" y="66961"/>
                    </a:lnTo>
                    <a:lnTo>
                      <a:pt x="74188" y="66961"/>
                    </a:lnTo>
                    <a:lnTo>
                      <a:pt x="75073" y="67698"/>
                    </a:lnTo>
                    <a:lnTo>
                      <a:pt x="76696" y="68583"/>
                    </a:lnTo>
                    <a:lnTo>
                      <a:pt x="78318" y="68878"/>
                    </a:lnTo>
                    <a:lnTo>
                      <a:pt x="79498" y="68288"/>
                    </a:lnTo>
                    <a:lnTo>
                      <a:pt x="80678" y="67108"/>
                    </a:lnTo>
                    <a:lnTo>
                      <a:pt x="81857" y="67551"/>
                    </a:lnTo>
                    <a:lnTo>
                      <a:pt x="84070" y="70353"/>
                    </a:lnTo>
                    <a:lnTo>
                      <a:pt x="85102" y="70058"/>
                    </a:lnTo>
                    <a:lnTo>
                      <a:pt x="90265" y="69468"/>
                    </a:lnTo>
                    <a:lnTo>
                      <a:pt x="91149" y="68731"/>
                    </a:lnTo>
                    <a:lnTo>
                      <a:pt x="91740" y="67993"/>
                    </a:lnTo>
                    <a:lnTo>
                      <a:pt x="86282" y="64159"/>
                    </a:lnTo>
                    <a:close/>
                  </a:path>
                </a:pathLst>
              </a:custGeom>
              <a:grpFill/>
              <a:ln w="3175" cap="flat">
                <a:solidFill>
                  <a:schemeClr val="bg2">
                    <a:lumMod val="90000"/>
                  </a:schemeClr>
                </a:solidFill>
                <a:prstDash val="solid"/>
                <a:miter/>
              </a:ln>
            </p:spPr>
            <p:txBody>
              <a:bodyPr rtlCol="0" anchor="ctr"/>
              <a:lstStyle/>
              <a:p>
                <a:endParaRPr lang="en-GB"/>
              </a:p>
            </p:txBody>
          </p:sp>
          <p:sp>
            <p:nvSpPr>
              <p:cNvPr id="125" name="Freeform: Shape 124">
                <a:extLst>
                  <a:ext uri="{FF2B5EF4-FFF2-40B4-BE49-F238E27FC236}">
                    <a16:creationId xmlns:a16="http://schemas.microsoft.com/office/drawing/2014/main" id="{57B20056-3013-68E8-4770-99B82912E1A2}"/>
                  </a:ext>
                </a:extLst>
              </p:cNvPr>
              <p:cNvSpPr/>
              <p:nvPr/>
            </p:nvSpPr>
            <p:spPr>
              <a:xfrm>
                <a:off x="5981251" y="3078202"/>
                <a:ext cx="1622" cy="1327"/>
              </a:xfrm>
              <a:custGeom>
                <a:avLst/>
                <a:gdLst>
                  <a:gd name="connsiteX0" fmla="*/ 1475 w 1622"/>
                  <a:gd name="connsiteY0" fmla="*/ 443 h 1327"/>
                  <a:gd name="connsiteX1" fmla="*/ 885 w 1622"/>
                  <a:gd name="connsiteY1" fmla="*/ 0 h 1327"/>
                  <a:gd name="connsiteX2" fmla="*/ 442 w 1622"/>
                  <a:gd name="connsiteY2" fmla="*/ 295 h 1327"/>
                  <a:gd name="connsiteX3" fmla="*/ 0 w 1622"/>
                  <a:gd name="connsiteY3" fmla="*/ 590 h 1327"/>
                  <a:gd name="connsiteX4" fmla="*/ 0 w 1622"/>
                  <a:gd name="connsiteY4" fmla="*/ 1327 h 1327"/>
                  <a:gd name="connsiteX5" fmla="*/ 1622 w 1622"/>
                  <a:gd name="connsiteY5" fmla="*/ 738 h 1327"/>
                  <a:gd name="connsiteX6" fmla="*/ 1475 w 1622"/>
                  <a:gd name="connsiteY6" fmla="*/ 443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2" h="1327">
                    <a:moveTo>
                      <a:pt x="1475" y="443"/>
                    </a:moveTo>
                    <a:lnTo>
                      <a:pt x="885" y="0"/>
                    </a:lnTo>
                    <a:lnTo>
                      <a:pt x="442" y="295"/>
                    </a:lnTo>
                    <a:lnTo>
                      <a:pt x="0" y="590"/>
                    </a:lnTo>
                    <a:lnTo>
                      <a:pt x="0" y="1327"/>
                    </a:lnTo>
                    <a:lnTo>
                      <a:pt x="1622" y="738"/>
                    </a:lnTo>
                    <a:lnTo>
                      <a:pt x="1475" y="443"/>
                    </a:lnTo>
                    <a:close/>
                  </a:path>
                </a:pathLst>
              </a:custGeom>
              <a:grpFill/>
              <a:ln w="3175" cap="flat">
                <a:solidFill>
                  <a:schemeClr val="bg2">
                    <a:lumMod val="90000"/>
                  </a:schemeClr>
                </a:solidFill>
                <a:prstDash val="solid"/>
                <a:miter/>
              </a:ln>
            </p:spPr>
            <p:txBody>
              <a:bodyPr rtlCol="0" anchor="ctr"/>
              <a:lstStyle/>
              <a:p>
                <a:endParaRPr lang="en-GB"/>
              </a:p>
            </p:txBody>
          </p:sp>
          <p:sp>
            <p:nvSpPr>
              <p:cNvPr id="126" name="Freeform: Shape 125">
                <a:extLst>
                  <a:ext uri="{FF2B5EF4-FFF2-40B4-BE49-F238E27FC236}">
                    <a16:creationId xmlns:a16="http://schemas.microsoft.com/office/drawing/2014/main" id="{159EAE80-C37B-E7B0-A175-EB0C8C4EDA3B}"/>
                  </a:ext>
                </a:extLst>
              </p:cNvPr>
              <p:cNvSpPr/>
              <p:nvPr/>
            </p:nvSpPr>
            <p:spPr>
              <a:xfrm>
                <a:off x="5344089" y="3319055"/>
                <a:ext cx="416515" cy="410763"/>
              </a:xfrm>
              <a:custGeom>
                <a:avLst/>
                <a:gdLst>
                  <a:gd name="connsiteX0" fmla="*/ 414008 w 416515"/>
                  <a:gd name="connsiteY0" fmla="*/ 103539 h 410763"/>
                  <a:gd name="connsiteX1" fmla="*/ 416516 w 416515"/>
                  <a:gd name="connsiteY1" fmla="*/ 101474 h 410763"/>
                  <a:gd name="connsiteX2" fmla="*/ 415335 w 416515"/>
                  <a:gd name="connsiteY2" fmla="*/ 99114 h 410763"/>
                  <a:gd name="connsiteX3" fmla="*/ 413271 w 416515"/>
                  <a:gd name="connsiteY3" fmla="*/ 97492 h 410763"/>
                  <a:gd name="connsiteX4" fmla="*/ 410468 w 416515"/>
                  <a:gd name="connsiteY4" fmla="*/ 95427 h 410763"/>
                  <a:gd name="connsiteX5" fmla="*/ 408993 w 416515"/>
                  <a:gd name="connsiteY5" fmla="*/ 94689 h 410763"/>
                  <a:gd name="connsiteX6" fmla="*/ 406486 w 416515"/>
                  <a:gd name="connsiteY6" fmla="*/ 92329 h 410763"/>
                  <a:gd name="connsiteX7" fmla="*/ 404864 w 416515"/>
                  <a:gd name="connsiteY7" fmla="*/ 89675 h 410763"/>
                  <a:gd name="connsiteX8" fmla="*/ 403831 w 416515"/>
                  <a:gd name="connsiteY8" fmla="*/ 83923 h 410763"/>
                  <a:gd name="connsiteX9" fmla="*/ 401914 w 416515"/>
                  <a:gd name="connsiteY9" fmla="*/ 80825 h 410763"/>
                  <a:gd name="connsiteX10" fmla="*/ 400439 w 416515"/>
                  <a:gd name="connsiteY10" fmla="*/ 76843 h 410763"/>
                  <a:gd name="connsiteX11" fmla="*/ 401766 w 416515"/>
                  <a:gd name="connsiteY11" fmla="*/ 69616 h 410763"/>
                  <a:gd name="connsiteX12" fmla="*/ 399849 w 416515"/>
                  <a:gd name="connsiteY12" fmla="*/ 65191 h 410763"/>
                  <a:gd name="connsiteX13" fmla="*/ 399554 w 416515"/>
                  <a:gd name="connsiteY13" fmla="*/ 63274 h 410763"/>
                  <a:gd name="connsiteX14" fmla="*/ 399554 w 416515"/>
                  <a:gd name="connsiteY14" fmla="*/ 61061 h 410763"/>
                  <a:gd name="connsiteX15" fmla="*/ 400144 w 416515"/>
                  <a:gd name="connsiteY15" fmla="*/ 57227 h 410763"/>
                  <a:gd name="connsiteX16" fmla="*/ 399701 w 416515"/>
                  <a:gd name="connsiteY16" fmla="*/ 51769 h 410763"/>
                  <a:gd name="connsiteX17" fmla="*/ 397489 w 416515"/>
                  <a:gd name="connsiteY17" fmla="*/ 46165 h 410763"/>
                  <a:gd name="connsiteX18" fmla="*/ 398522 w 416515"/>
                  <a:gd name="connsiteY18" fmla="*/ 44247 h 410763"/>
                  <a:gd name="connsiteX19" fmla="*/ 399111 w 416515"/>
                  <a:gd name="connsiteY19" fmla="*/ 43215 h 410763"/>
                  <a:gd name="connsiteX20" fmla="*/ 398964 w 416515"/>
                  <a:gd name="connsiteY20" fmla="*/ 42330 h 410763"/>
                  <a:gd name="connsiteX21" fmla="*/ 396899 w 416515"/>
                  <a:gd name="connsiteY21" fmla="*/ 40560 h 410763"/>
                  <a:gd name="connsiteX22" fmla="*/ 396014 w 416515"/>
                  <a:gd name="connsiteY22" fmla="*/ 39085 h 410763"/>
                  <a:gd name="connsiteX23" fmla="*/ 396457 w 416515"/>
                  <a:gd name="connsiteY23" fmla="*/ 37758 h 410763"/>
                  <a:gd name="connsiteX24" fmla="*/ 397489 w 416515"/>
                  <a:gd name="connsiteY24" fmla="*/ 35693 h 410763"/>
                  <a:gd name="connsiteX25" fmla="*/ 397489 w 416515"/>
                  <a:gd name="connsiteY25" fmla="*/ 34808 h 410763"/>
                  <a:gd name="connsiteX26" fmla="*/ 394244 w 416515"/>
                  <a:gd name="connsiteY26" fmla="*/ 32448 h 410763"/>
                  <a:gd name="connsiteX27" fmla="*/ 388640 w 416515"/>
                  <a:gd name="connsiteY27" fmla="*/ 28466 h 410763"/>
                  <a:gd name="connsiteX28" fmla="*/ 387165 w 416515"/>
                  <a:gd name="connsiteY28" fmla="*/ 26696 h 410763"/>
                  <a:gd name="connsiteX29" fmla="*/ 386427 w 416515"/>
                  <a:gd name="connsiteY29" fmla="*/ 24484 h 410763"/>
                  <a:gd name="connsiteX30" fmla="*/ 380970 w 416515"/>
                  <a:gd name="connsiteY30" fmla="*/ 23894 h 410763"/>
                  <a:gd name="connsiteX31" fmla="*/ 375513 w 416515"/>
                  <a:gd name="connsiteY31" fmla="*/ 24189 h 410763"/>
                  <a:gd name="connsiteX32" fmla="*/ 373006 w 416515"/>
                  <a:gd name="connsiteY32" fmla="*/ 23599 h 410763"/>
                  <a:gd name="connsiteX33" fmla="*/ 370203 w 416515"/>
                  <a:gd name="connsiteY33" fmla="*/ 23746 h 410763"/>
                  <a:gd name="connsiteX34" fmla="*/ 369318 w 416515"/>
                  <a:gd name="connsiteY34" fmla="*/ 22419 h 410763"/>
                  <a:gd name="connsiteX35" fmla="*/ 367843 w 416515"/>
                  <a:gd name="connsiteY35" fmla="*/ 19026 h 410763"/>
                  <a:gd name="connsiteX36" fmla="*/ 367254 w 416515"/>
                  <a:gd name="connsiteY36" fmla="*/ 18289 h 410763"/>
                  <a:gd name="connsiteX37" fmla="*/ 367106 w 416515"/>
                  <a:gd name="connsiteY37" fmla="*/ 16814 h 410763"/>
                  <a:gd name="connsiteX38" fmla="*/ 366664 w 416515"/>
                  <a:gd name="connsiteY38" fmla="*/ 15487 h 410763"/>
                  <a:gd name="connsiteX39" fmla="*/ 364304 w 416515"/>
                  <a:gd name="connsiteY39" fmla="*/ 18141 h 410763"/>
                  <a:gd name="connsiteX40" fmla="*/ 360616 w 416515"/>
                  <a:gd name="connsiteY40" fmla="*/ 20501 h 410763"/>
                  <a:gd name="connsiteX41" fmla="*/ 355602 w 416515"/>
                  <a:gd name="connsiteY41" fmla="*/ 21239 h 410763"/>
                  <a:gd name="connsiteX42" fmla="*/ 350587 w 416515"/>
                  <a:gd name="connsiteY42" fmla="*/ 20796 h 410763"/>
                  <a:gd name="connsiteX43" fmla="*/ 347932 w 416515"/>
                  <a:gd name="connsiteY43" fmla="*/ 19321 h 410763"/>
                  <a:gd name="connsiteX44" fmla="*/ 345425 w 416515"/>
                  <a:gd name="connsiteY44" fmla="*/ 20354 h 410763"/>
                  <a:gd name="connsiteX45" fmla="*/ 340262 w 416515"/>
                  <a:gd name="connsiteY45" fmla="*/ 20354 h 410763"/>
                  <a:gd name="connsiteX46" fmla="*/ 331266 w 416515"/>
                  <a:gd name="connsiteY46" fmla="*/ 22714 h 410763"/>
                  <a:gd name="connsiteX47" fmla="*/ 323449 w 416515"/>
                  <a:gd name="connsiteY47" fmla="*/ 21386 h 410763"/>
                  <a:gd name="connsiteX48" fmla="*/ 317991 w 416515"/>
                  <a:gd name="connsiteY48" fmla="*/ 19174 h 410763"/>
                  <a:gd name="connsiteX49" fmla="*/ 310912 w 416515"/>
                  <a:gd name="connsiteY49" fmla="*/ 13717 h 410763"/>
                  <a:gd name="connsiteX50" fmla="*/ 307077 w 416515"/>
                  <a:gd name="connsiteY50" fmla="*/ 9439 h 410763"/>
                  <a:gd name="connsiteX51" fmla="*/ 304865 w 416515"/>
                  <a:gd name="connsiteY51" fmla="*/ 5457 h 410763"/>
                  <a:gd name="connsiteX52" fmla="*/ 304865 w 416515"/>
                  <a:gd name="connsiteY52" fmla="*/ 2212 h 410763"/>
                  <a:gd name="connsiteX53" fmla="*/ 306487 w 416515"/>
                  <a:gd name="connsiteY53" fmla="*/ 885 h 410763"/>
                  <a:gd name="connsiteX54" fmla="*/ 303390 w 416515"/>
                  <a:gd name="connsiteY54" fmla="*/ 0 h 410763"/>
                  <a:gd name="connsiteX55" fmla="*/ 299997 w 416515"/>
                  <a:gd name="connsiteY55" fmla="*/ 2065 h 410763"/>
                  <a:gd name="connsiteX56" fmla="*/ 297490 w 416515"/>
                  <a:gd name="connsiteY56" fmla="*/ 3097 h 410763"/>
                  <a:gd name="connsiteX57" fmla="*/ 294098 w 416515"/>
                  <a:gd name="connsiteY57" fmla="*/ 3392 h 410763"/>
                  <a:gd name="connsiteX58" fmla="*/ 289525 w 416515"/>
                  <a:gd name="connsiteY58" fmla="*/ 4277 h 410763"/>
                  <a:gd name="connsiteX59" fmla="*/ 288641 w 416515"/>
                  <a:gd name="connsiteY59" fmla="*/ 7375 h 410763"/>
                  <a:gd name="connsiteX60" fmla="*/ 278316 w 416515"/>
                  <a:gd name="connsiteY60" fmla="*/ 34070 h 410763"/>
                  <a:gd name="connsiteX61" fmla="*/ 267844 w 416515"/>
                  <a:gd name="connsiteY61" fmla="*/ 53097 h 410763"/>
                  <a:gd name="connsiteX62" fmla="*/ 264010 w 416515"/>
                  <a:gd name="connsiteY62" fmla="*/ 57817 h 410763"/>
                  <a:gd name="connsiteX63" fmla="*/ 257667 w 416515"/>
                  <a:gd name="connsiteY63" fmla="*/ 61946 h 410763"/>
                  <a:gd name="connsiteX64" fmla="*/ 246753 w 416515"/>
                  <a:gd name="connsiteY64" fmla="*/ 67404 h 410763"/>
                  <a:gd name="connsiteX65" fmla="*/ 227432 w 416515"/>
                  <a:gd name="connsiteY65" fmla="*/ 75221 h 410763"/>
                  <a:gd name="connsiteX66" fmla="*/ 221975 w 416515"/>
                  <a:gd name="connsiteY66" fmla="*/ 78760 h 410763"/>
                  <a:gd name="connsiteX67" fmla="*/ 219762 w 416515"/>
                  <a:gd name="connsiteY67" fmla="*/ 80678 h 410763"/>
                  <a:gd name="connsiteX68" fmla="*/ 213420 w 416515"/>
                  <a:gd name="connsiteY68" fmla="*/ 88347 h 410763"/>
                  <a:gd name="connsiteX69" fmla="*/ 202800 w 416515"/>
                  <a:gd name="connsiteY69" fmla="*/ 98524 h 410763"/>
                  <a:gd name="connsiteX70" fmla="*/ 202653 w 416515"/>
                  <a:gd name="connsiteY70" fmla="*/ 101032 h 410763"/>
                  <a:gd name="connsiteX71" fmla="*/ 201768 w 416515"/>
                  <a:gd name="connsiteY71" fmla="*/ 108111 h 410763"/>
                  <a:gd name="connsiteX72" fmla="*/ 200146 w 416515"/>
                  <a:gd name="connsiteY72" fmla="*/ 112536 h 410763"/>
                  <a:gd name="connsiteX73" fmla="*/ 191591 w 416515"/>
                  <a:gd name="connsiteY73" fmla="*/ 123303 h 410763"/>
                  <a:gd name="connsiteX74" fmla="*/ 188051 w 416515"/>
                  <a:gd name="connsiteY74" fmla="*/ 131562 h 410763"/>
                  <a:gd name="connsiteX75" fmla="*/ 187462 w 416515"/>
                  <a:gd name="connsiteY75" fmla="*/ 141739 h 410763"/>
                  <a:gd name="connsiteX76" fmla="*/ 187462 w 416515"/>
                  <a:gd name="connsiteY76" fmla="*/ 148229 h 410763"/>
                  <a:gd name="connsiteX77" fmla="*/ 186282 w 416515"/>
                  <a:gd name="connsiteY77" fmla="*/ 151916 h 410763"/>
                  <a:gd name="connsiteX78" fmla="*/ 186872 w 416515"/>
                  <a:gd name="connsiteY78" fmla="*/ 153981 h 410763"/>
                  <a:gd name="connsiteX79" fmla="*/ 188936 w 416515"/>
                  <a:gd name="connsiteY79" fmla="*/ 155161 h 410763"/>
                  <a:gd name="connsiteX80" fmla="*/ 192181 w 416515"/>
                  <a:gd name="connsiteY80" fmla="*/ 159586 h 410763"/>
                  <a:gd name="connsiteX81" fmla="*/ 192919 w 416515"/>
                  <a:gd name="connsiteY81" fmla="*/ 162240 h 410763"/>
                  <a:gd name="connsiteX82" fmla="*/ 191739 w 416515"/>
                  <a:gd name="connsiteY82" fmla="*/ 169320 h 410763"/>
                  <a:gd name="connsiteX83" fmla="*/ 189822 w 416515"/>
                  <a:gd name="connsiteY83" fmla="*/ 173597 h 410763"/>
                  <a:gd name="connsiteX84" fmla="*/ 186872 w 416515"/>
                  <a:gd name="connsiteY84" fmla="*/ 177727 h 410763"/>
                  <a:gd name="connsiteX85" fmla="*/ 182742 w 416515"/>
                  <a:gd name="connsiteY85" fmla="*/ 182594 h 410763"/>
                  <a:gd name="connsiteX86" fmla="*/ 177874 w 416515"/>
                  <a:gd name="connsiteY86" fmla="*/ 189969 h 410763"/>
                  <a:gd name="connsiteX87" fmla="*/ 170353 w 416515"/>
                  <a:gd name="connsiteY87" fmla="*/ 198966 h 410763"/>
                  <a:gd name="connsiteX88" fmla="*/ 165485 w 416515"/>
                  <a:gd name="connsiteY88" fmla="*/ 202505 h 410763"/>
                  <a:gd name="connsiteX89" fmla="*/ 154866 w 416515"/>
                  <a:gd name="connsiteY89" fmla="*/ 208848 h 410763"/>
                  <a:gd name="connsiteX90" fmla="*/ 149114 w 416515"/>
                  <a:gd name="connsiteY90" fmla="*/ 214157 h 410763"/>
                  <a:gd name="connsiteX91" fmla="*/ 145721 w 416515"/>
                  <a:gd name="connsiteY91" fmla="*/ 218140 h 410763"/>
                  <a:gd name="connsiteX92" fmla="*/ 142477 w 416515"/>
                  <a:gd name="connsiteY92" fmla="*/ 220205 h 410763"/>
                  <a:gd name="connsiteX93" fmla="*/ 131120 w 416515"/>
                  <a:gd name="connsiteY93" fmla="*/ 225367 h 410763"/>
                  <a:gd name="connsiteX94" fmla="*/ 118583 w 416515"/>
                  <a:gd name="connsiteY94" fmla="*/ 228759 h 410763"/>
                  <a:gd name="connsiteX95" fmla="*/ 110029 w 416515"/>
                  <a:gd name="connsiteY95" fmla="*/ 229644 h 410763"/>
                  <a:gd name="connsiteX96" fmla="*/ 106046 w 416515"/>
                  <a:gd name="connsiteY96" fmla="*/ 231414 h 410763"/>
                  <a:gd name="connsiteX97" fmla="*/ 103539 w 416515"/>
                  <a:gd name="connsiteY97" fmla="*/ 235396 h 410763"/>
                  <a:gd name="connsiteX98" fmla="*/ 99999 w 416515"/>
                  <a:gd name="connsiteY98" fmla="*/ 238641 h 410763"/>
                  <a:gd name="connsiteX99" fmla="*/ 99999 w 416515"/>
                  <a:gd name="connsiteY99" fmla="*/ 238788 h 410763"/>
                  <a:gd name="connsiteX100" fmla="*/ 97934 w 416515"/>
                  <a:gd name="connsiteY100" fmla="*/ 244836 h 410763"/>
                  <a:gd name="connsiteX101" fmla="*/ 93952 w 416515"/>
                  <a:gd name="connsiteY101" fmla="*/ 252947 h 410763"/>
                  <a:gd name="connsiteX102" fmla="*/ 91740 w 416515"/>
                  <a:gd name="connsiteY102" fmla="*/ 260617 h 410763"/>
                  <a:gd name="connsiteX103" fmla="*/ 89675 w 416515"/>
                  <a:gd name="connsiteY103" fmla="*/ 264452 h 410763"/>
                  <a:gd name="connsiteX104" fmla="*/ 86430 w 416515"/>
                  <a:gd name="connsiteY104" fmla="*/ 266959 h 410763"/>
                  <a:gd name="connsiteX105" fmla="*/ 79793 w 416515"/>
                  <a:gd name="connsiteY105" fmla="*/ 271236 h 410763"/>
                  <a:gd name="connsiteX106" fmla="*/ 74188 w 416515"/>
                  <a:gd name="connsiteY106" fmla="*/ 273301 h 410763"/>
                  <a:gd name="connsiteX107" fmla="*/ 70354 w 416515"/>
                  <a:gd name="connsiteY107" fmla="*/ 276694 h 410763"/>
                  <a:gd name="connsiteX108" fmla="*/ 67698 w 416515"/>
                  <a:gd name="connsiteY108" fmla="*/ 277873 h 410763"/>
                  <a:gd name="connsiteX109" fmla="*/ 66224 w 416515"/>
                  <a:gd name="connsiteY109" fmla="*/ 280381 h 410763"/>
                  <a:gd name="connsiteX110" fmla="*/ 64897 w 416515"/>
                  <a:gd name="connsiteY110" fmla="*/ 287018 h 410763"/>
                  <a:gd name="connsiteX111" fmla="*/ 62831 w 416515"/>
                  <a:gd name="connsiteY111" fmla="*/ 290263 h 410763"/>
                  <a:gd name="connsiteX112" fmla="*/ 60029 w 416515"/>
                  <a:gd name="connsiteY112" fmla="*/ 297490 h 410763"/>
                  <a:gd name="connsiteX113" fmla="*/ 57817 w 416515"/>
                  <a:gd name="connsiteY113" fmla="*/ 301472 h 410763"/>
                  <a:gd name="connsiteX114" fmla="*/ 56489 w 416515"/>
                  <a:gd name="connsiteY114" fmla="*/ 306487 h 410763"/>
                  <a:gd name="connsiteX115" fmla="*/ 56194 w 416515"/>
                  <a:gd name="connsiteY115" fmla="*/ 316221 h 410763"/>
                  <a:gd name="connsiteX116" fmla="*/ 54867 w 416515"/>
                  <a:gd name="connsiteY116" fmla="*/ 320351 h 410763"/>
                  <a:gd name="connsiteX117" fmla="*/ 51327 w 416515"/>
                  <a:gd name="connsiteY117" fmla="*/ 325071 h 410763"/>
                  <a:gd name="connsiteX118" fmla="*/ 47492 w 416515"/>
                  <a:gd name="connsiteY118" fmla="*/ 326988 h 410763"/>
                  <a:gd name="connsiteX119" fmla="*/ 37020 w 416515"/>
                  <a:gd name="connsiteY119" fmla="*/ 338198 h 410763"/>
                  <a:gd name="connsiteX120" fmla="*/ 32153 w 416515"/>
                  <a:gd name="connsiteY120" fmla="*/ 341590 h 410763"/>
                  <a:gd name="connsiteX121" fmla="*/ 28909 w 416515"/>
                  <a:gd name="connsiteY121" fmla="*/ 344540 h 410763"/>
                  <a:gd name="connsiteX122" fmla="*/ 27581 w 416515"/>
                  <a:gd name="connsiteY122" fmla="*/ 347342 h 410763"/>
                  <a:gd name="connsiteX123" fmla="*/ 26844 w 416515"/>
                  <a:gd name="connsiteY123" fmla="*/ 349259 h 410763"/>
                  <a:gd name="connsiteX124" fmla="*/ 28613 w 416515"/>
                  <a:gd name="connsiteY124" fmla="*/ 347784 h 410763"/>
                  <a:gd name="connsiteX125" fmla="*/ 30088 w 416515"/>
                  <a:gd name="connsiteY125" fmla="*/ 345720 h 410763"/>
                  <a:gd name="connsiteX126" fmla="*/ 31416 w 416515"/>
                  <a:gd name="connsiteY126" fmla="*/ 344540 h 410763"/>
                  <a:gd name="connsiteX127" fmla="*/ 31858 w 416515"/>
                  <a:gd name="connsiteY127" fmla="*/ 346015 h 410763"/>
                  <a:gd name="connsiteX128" fmla="*/ 31416 w 416515"/>
                  <a:gd name="connsiteY128" fmla="*/ 347195 h 410763"/>
                  <a:gd name="connsiteX129" fmla="*/ 27728 w 416515"/>
                  <a:gd name="connsiteY129" fmla="*/ 352504 h 410763"/>
                  <a:gd name="connsiteX130" fmla="*/ 26401 w 416515"/>
                  <a:gd name="connsiteY130" fmla="*/ 356044 h 410763"/>
                  <a:gd name="connsiteX131" fmla="*/ 23304 w 416515"/>
                  <a:gd name="connsiteY131" fmla="*/ 361501 h 410763"/>
                  <a:gd name="connsiteX132" fmla="*/ 20796 w 416515"/>
                  <a:gd name="connsiteY132" fmla="*/ 365041 h 410763"/>
                  <a:gd name="connsiteX133" fmla="*/ 21829 w 416515"/>
                  <a:gd name="connsiteY133" fmla="*/ 366811 h 410763"/>
                  <a:gd name="connsiteX134" fmla="*/ 20944 w 416515"/>
                  <a:gd name="connsiteY134" fmla="*/ 369171 h 410763"/>
                  <a:gd name="connsiteX135" fmla="*/ 18289 w 416515"/>
                  <a:gd name="connsiteY135" fmla="*/ 372268 h 410763"/>
                  <a:gd name="connsiteX136" fmla="*/ 16962 w 416515"/>
                  <a:gd name="connsiteY136" fmla="*/ 378758 h 410763"/>
                  <a:gd name="connsiteX137" fmla="*/ 12832 w 416515"/>
                  <a:gd name="connsiteY137" fmla="*/ 385985 h 410763"/>
                  <a:gd name="connsiteX138" fmla="*/ 8407 w 416515"/>
                  <a:gd name="connsiteY138" fmla="*/ 387607 h 410763"/>
                  <a:gd name="connsiteX139" fmla="*/ 5605 w 416515"/>
                  <a:gd name="connsiteY139" fmla="*/ 390704 h 410763"/>
                  <a:gd name="connsiteX140" fmla="*/ 1917 w 416515"/>
                  <a:gd name="connsiteY140" fmla="*/ 397784 h 410763"/>
                  <a:gd name="connsiteX141" fmla="*/ 0 w 416515"/>
                  <a:gd name="connsiteY141" fmla="*/ 410763 h 410763"/>
                  <a:gd name="connsiteX142" fmla="*/ 0 w 416515"/>
                  <a:gd name="connsiteY142" fmla="*/ 410763 h 410763"/>
                  <a:gd name="connsiteX143" fmla="*/ 1475 w 416515"/>
                  <a:gd name="connsiteY143" fmla="*/ 410616 h 410763"/>
                  <a:gd name="connsiteX144" fmla="*/ 7227 w 416515"/>
                  <a:gd name="connsiteY144" fmla="*/ 409436 h 410763"/>
                  <a:gd name="connsiteX145" fmla="*/ 11062 w 416515"/>
                  <a:gd name="connsiteY145" fmla="*/ 409141 h 410763"/>
                  <a:gd name="connsiteX146" fmla="*/ 21239 w 416515"/>
                  <a:gd name="connsiteY146" fmla="*/ 409141 h 410763"/>
                  <a:gd name="connsiteX147" fmla="*/ 25221 w 416515"/>
                  <a:gd name="connsiteY147" fmla="*/ 408698 h 410763"/>
                  <a:gd name="connsiteX148" fmla="*/ 28319 w 416515"/>
                  <a:gd name="connsiteY148" fmla="*/ 408698 h 410763"/>
                  <a:gd name="connsiteX149" fmla="*/ 32743 w 416515"/>
                  <a:gd name="connsiteY149" fmla="*/ 408846 h 410763"/>
                  <a:gd name="connsiteX150" fmla="*/ 36430 w 416515"/>
                  <a:gd name="connsiteY150" fmla="*/ 409436 h 410763"/>
                  <a:gd name="connsiteX151" fmla="*/ 40413 w 416515"/>
                  <a:gd name="connsiteY151" fmla="*/ 410026 h 410763"/>
                  <a:gd name="connsiteX152" fmla="*/ 44837 w 416515"/>
                  <a:gd name="connsiteY152" fmla="*/ 410026 h 410763"/>
                  <a:gd name="connsiteX153" fmla="*/ 48525 w 416515"/>
                  <a:gd name="connsiteY153" fmla="*/ 410321 h 410763"/>
                  <a:gd name="connsiteX154" fmla="*/ 53097 w 416515"/>
                  <a:gd name="connsiteY154" fmla="*/ 410321 h 410763"/>
                  <a:gd name="connsiteX155" fmla="*/ 56637 w 416515"/>
                  <a:gd name="connsiteY155" fmla="*/ 410026 h 410763"/>
                  <a:gd name="connsiteX156" fmla="*/ 58849 w 416515"/>
                  <a:gd name="connsiteY156" fmla="*/ 408698 h 410763"/>
                  <a:gd name="connsiteX157" fmla="*/ 61062 w 416515"/>
                  <a:gd name="connsiteY157" fmla="*/ 405896 h 410763"/>
                  <a:gd name="connsiteX158" fmla="*/ 61799 w 416515"/>
                  <a:gd name="connsiteY158" fmla="*/ 403684 h 410763"/>
                  <a:gd name="connsiteX159" fmla="*/ 62537 w 416515"/>
                  <a:gd name="connsiteY159" fmla="*/ 401766 h 410763"/>
                  <a:gd name="connsiteX160" fmla="*/ 62241 w 416515"/>
                  <a:gd name="connsiteY160" fmla="*/ 399849 h 410763"/>
                  <a:gd name="connsiteX161" fmla="*/ 62094 w 416515"/>
                  <a:gd name="connsiteY161" fmla="*/ 398817 h 410763"/>
                  <a:gd name="connsiteX162" fmla="*/ 63422 w 416515"/>
                  <a:gd name="connsiteY162" fmla="*/ 397489 h 410763"/>
                  <a:gd name="connsiteX163" fmla="*/ 64897 w 416515"/>
                  <a:gd name="connsiteY163" fmla="*/ 395277 h 410763"/>
                  <a:gd name="connsiteX164" fmla="*/ 66519 w 416515"/>
                  <a:gd name="connsiteY164" fmla="*/ 393949 h 410763"/>
                  <a:gd name="connsiteX165" fmla="*/ 66961 w 416515"/>
                  <a:gd name="connsiteY165" fmla="*/ 392769 h 410763"/>
                  <a:gd name="connsiteX166" fmla="*/ 68584 w 416515"/>
                  <a:gd name="connsiteY166" fmla="*/ 391737 h 410763"/>
                  <a:gd name="connsiteX167" fmla="*/ 70354 w 416515"/>
                  <a:gd name="connsiteY167" fmla="*/ 389820 h 410763"/>
                  <a:gd name="connsiteX168" fmla="*/ 71533 w 416515"/>
                  <a:gd name="connsiteY168" fmla="*/ 388492 h 410763"/>
                  <a:gd name="connsiteX169" fmla="*/ 72714 w 416515"/>
                  <a:gd name="connsiteY169" fmla="*/ 386575 h 410763"/>
                  <a:gd name="connsiteX170" fmla="*/ 73008 w 416515"/>
                  <a:gd name="connsiteY170" fmla="*/ 384952 h 410763"/>
                  <a:gd name="connsiteX171" fmla="*/ 73598 w 416515"/>
                  <a:gd name="connsiteY171" fmla="*/ 382740 h 410763"/>
                  <a:gd name="connsiteX172" fmla="*/ 73598 w 416515"/>
                  <a:gd name="connsiteY172" fmla="*/ 378905 h 410763"/>
                  <a:gd name="connsiteX173" fmla="*/ 74041 w 416515"/>
                  <a:gd name="connsiteY173" fmla="*/ 374333 h 410763"/>
                  <a:gd name="connsiteX174" fmla="*/ 74926 w 416515"/>
                  <a:gd name="connsiteY174" fmla="*/ 371235 h 410763"/>
                  <a:gd name="connsiteX175" fmla="*/ 75368 w 416515"/>
                  <a:gd name="connsiteY175" fmla="*/ 368728 h 410763"/>
                  <a:gd name="connsiteX176" fmla="*/ 75958 w 416515"/>
                  <a:gd name="connsiteY176" fmla="*/ 364893 h 410763"/>
                  <a:gd name="connsiteX177" fmla="*/ 77433 w 416515"/>
                  <a:gd name="connsiteY177" fmla="*/ 358404 h 410763"/>
                  <a:gd name="connsiteX178" fmla="*/ 78023 w 416515"/>
                  <a:gd name="connsiteY178" fmla="*/ 356486 h 410763"/>
                  <a:gd name="connsiteX179" fmla="*/ 79056 w 416515"/>
                  <a:gd name="connsiteY179" fmla="*/ 353389 h 410763"/>
                  <a:gd name="connsiteX180" fmla="*/ 80383 w 416515"/>
                  <a:gd name="connsiteY180" fmla="*/ 350734 h 410763"/>
                  <a:gd name="connsiteX181" fmla="*/ 81415 w 416515"/>
                  <a:gd name="connsiteY181" fmla="*/ 348817 h 410763"/>
                  <a:gd name="connsiteX182" fmla="*/ 82743 w 416515"/>
                  <a:gd name="connsiteY182" fmla="*/ 347047 h 410763"/>
                  <a:gd name="connsiteX183" fmla="*/ 84513 w 416515"/>
                  <a:gd name="connsiteY183" fmla="*/ 346015 h 410763"/>
                  <a:gd name="connsiteX184" fmla="*/ 87463 w 416515"/>
                  <a:gd name="connsiteY184" fmla="*/ 344835 h 410763"/>
                  <a:gd name="connsiteX185" fmla="*/ 89527 w 416515"/>
                  <a:gd name="connsiteY185" fmla="*/ 343802 h 410763"/>
                  <a:gd name="connsiteX186" fmla="*/ 92035 w 416515"/>
                  <a:gd name="connsiteY186" fmla="*/ 342770 h 410763"/>
                  <a:gd name="connsiteX187" fmla="*/ 94395 w 416515"/>
                  <a:gd name="connsiteY187" fmla="*/ 341885 h 410763"/>
                  <a:gd name="connsiteX188" fmla="*/ 96607 w 416515"/>
                  <a:gd name="connsiteY188" fmla="*/ 340705 h 410763"/>
                  <a:gd name="connsiteX189" fmla="*/ 97344 w 416515"/>
                  <a:gd name="connsiteY189" fmla="*/ 339672 h 410763"/>
                  <a:gd name="connsiteX190" fmla="*/ 98672 w 416515"/>
                  <a:gd name="connsiteY190" fmla="*/ 337755 h 410763"/>
                  <a:gd name="connsiteX191" fmla="*/ 100442 w 416515"/>
                  <a:gd name="connsiteY191" fmla="*/ 334215 h 410763"/>
                  <a:gd name="connsiteX192" fmla="*/ 101474 w 416515"/>
                  <a:gd name="connsiteY192" fmla="*/ 332003 h 410763"/>
                  <a:gd name="connsiteX193" fmla="*/ 103097 w 416515"/>
                  <a:gd name="connsiteY193" fmla="*/ 329201 h 410763"/>
                  <a:gd name="connsiteX194" fmla="*/ 104867 w 416515"/>
                  <a:gd name="connsiteY194" fmla="*/ 327283 h 410763"/>
                  <a:gd name="connsiteX195" fmla="*/ 106046 w 416515"/>
                  <a:gd name="connsiteY195" fmla="*/ 326546 h 410763"/>
                  <a:gd name="connsiteX196" fmla="*/ 106931 w 416515"/>
                  <a:gd name="connsiteY196" fmla="*/ 325956 h 410763"/>
                  <a:gd name="connsiteX197" fmla="*/ 109291 w 416515"/>
                  <a:gd name="connsiteY197" fmla="*/ 324481 h 410763"/>
                  <a:gd name="connsiteX198" fmla="*/ 112241 w 416515"/>
                  <a:gd name="connsiteY198" fmla="*/ 322858 h 410763"/>
                  <a:gd name="connsiteX199" fmla="*/ 114306 w 416515"/>
                  <a:gd name="connsiteY199" fmla="*/ 321531 h 410763"/>
                  <a:gd name="connsiteX200" fmla="*/ 116076 w 416515"/>
                  <a:gd name="connsiteY200" fmla="*/ 320056 h 410763"/>
                  <a:gd name="connsiteX201" fmla="*/ 117698 w 416515"/>
                  <a:gd name="connsiteY201" fmla="*/ 319024 h 410763"/>
                  <a:gd name="connsiteX202" fmla="*/ 119468 w 416515"/>
                  <a:gd name="connsiteY202" fmla="*/ 317401 h 410763"/>
                  <a:gd name="connsiteX203" fmla="*/ 120353 w 416515"/>
                  <a:gd name="connsiteY203" fmla="*/ 315926 h 410763"/>
                  <a:gd name="connsiteX204" fmla="*/ 121385 w 416515"/>
                  <a:gd name="connsiteY204" fmla="*/ 313419 h 410763"/>
                  <a:gd name="connsiteX205" fmla="*/ 122713 w 416515"/>
                  <a:gd name="connsiteY205" fmla="*/ 309584 h 410763"/>
                  <a:gd name="connsiteX206" fmla="*/ 123745 w 416515"/>
                  <a:gd name="connsiteY206" fmla="*/ 305455 h 410763"/>
                  <a:gd name="connsiteX207" fmla="*/ 124778 w 416515"/>
                  <a:gd name="connsiteY207" fmla="*/ 301030 h 410763"/>
                  <a:gd name="connsiteX208" fmla="*/ 125515 w 416515"/>
                  <a:gd name="connsiteY208" fmla="*/ 298227 h 410763"/>
                  <a:gd name="connsiteX209" fmla="*/ 126400 w 416515"/>
                  <a:gd name="connsiteY209" fmla="*/ 294835 h 410763"/>
                  <a:gd name="connsiteX210" fmla="*/ 127433 w 416515"/>
                  <a:gd name="connsiteY210" fmla="*/ 292328 h 410763"/>
                  <a:gd name="connsiteX211" fmla="*/ 128170 w 416515"/>
                  <a:gd name="connsiteY211" fmla="*/ 289673 h 410763"/>
                  <a:gd name="connsiteX212" fmla="*/ 128612 w 416515"/>
                  <a:gd name="connsiteY212" fmla="*/ 288493 h 410763"/>
                  <a:gd name="connsiteX213" fmla="*/ 128612 w 416515"/>
                  <a:gd name="connsiteY213" fmla="*/ 287166 h 410763"/>
                  <a:gd name="connsiteX214" fmla="*/ 129202 w 416515"/>
                  <a:gd name="connsiteY214" fmla="*/ 285101 h 410763"/>
                  <a:gd name="connsiteX215" fmla="*/ 129350 w 416515"/>
                  <a:gd name="connsiteY215" fmla="*/ 284953 h 410763"/>
                  <a:gd name="connsiteX216" fmla="*/ 129940 w 416515"/>
                  <a:gd name="connsiteY216" fmla="*/ 284068 h 410763"/>
                  <a:gd name="connsiteX217" fmla="*/ 131857 w 416515"/>
                  <a:gd name="connsiteY217" fmla="*/ 283478 h 410763"/>
                  <a:gd name="connsiteX218" fmla="*/ 133922 w 416515"/>
                  <a:gd name="connsiteY218" fmla="*/ 282888 h 410763"/>
                  <a:gd name="connsiteX219" fmla="*/ 137167 w 416515"/>
                  <a:gd name="connsiteY219" fmla="*/ 282446 h 410763"/>
                  <a:gd name="connsiteX220" fmla="*/ 138200 w 416515"/>
                  <a:gd name="connsiteY220" fmla="*/ 282003 h 410763"/>
                  <a:gd name="connsiteX221" fmla="*/ 138642 w 416515"/>
                  <a:gd name="connsiteY221" fmla="*/ 280381 h 410763"/>
                  <a:gd name="connsiteX222" fmla="*/ 139085 w 416515"/>
                  <a:gd name="connsiteY222" fmla="*/ 278906 h 410763"/>
                  <a:gd name="connsiteX223" fmla="*/ 140264 w 416515"/>
                  <a:gd name="connsiteY223" fmla="*/ 276694 h 410763"/>
                  <a:gd name="connsiteX224" fmla="*/ 141739 w 416515"/>
                  <a:gd name="connsiteY224" fmla="*/ 274924 h 410763"/>
                  <a:gd name="connsiteX225" fmla="*/ 142477 w 416515"/>
                  <a:gd name="connsiteY225" fmla="*/ 273744 h 410763"/>
                  <a:gd name="connsiteX226" fmla="*/ 143509 w 416515"/>
                  <a:gd name="connsiteY226" fmla="*/ 271827 h 410763"/>
                  <a:gd name="connsiteX227" fmla="*/ 144689 w 416515"/>
                  <a:gd name="connsiteY227" fmla="*/ 270352 h 410763"/>
                  <a:gd name="connsiteX228" fmla="*/ 146459 w 416515"/>
                  <a:gd name="connsiteY228" fmla="*/ 268582 h 410763"/>
                  <a:gd name="connsiteX229" fmla="*/ 148081 w 416515"/>
                  <a:gd name="connsiteY229" fmla="*/ 267254 h 410763"/>
                  <a:gd name="connsiteX230" fmla="*/ 148671 w 416515"/>
                  <a:gd name="connsiteY230" fmla="*/ 265779 h 410763"/>
                  <a:gd name="connsiteX231" fmla="*/ 148671 w 416515"/>
                  <a:gd name="connsiteY231" fmla="*/ 264157 h 410763"/>
                  <a:gd name="connsiteX232" fmla="*/ 147491 w 416515"/>
                  <a:gd name="connsiteY232" fmla="*/ 262830 h 410763"/>
                  <a:gd name="connsiteX233" fmla="*/ 146606 w 416515"/>
                  <a:gd name="connsiteY233" fmla="*/ 260322 h 410763"/>
                  <a:gd name="connsiteX234" fmla="*/ 149999 w 416515"/>
                  <a:gd name="connsiteY234" fmla="*/ 259585 h 410763"/>
                  <a:gd name="connsiteX235" fmla="*/ 152949 w 416515"/>
                  <a:gd name="connsiteY235" fmla="*/ 258700 h 410763"/>
                  <a:gd name="connsiteX236" fmla="*/ 155751 w 416515"/>
                  <a:gd name="connsiteY236" fmla="*/ 257815 h 410763"/>
                  <a:gd name="connsiteX237" fmla="*/ 158996 w 416515"/>
                  <a:gd name="connsiteY237" fmla="*/ 256782 h 410763"/>
                  <a:gd name="connsiteX238" fmla="*/ 161355 w 416515"/>
                  <a:gd name="connsiteY238" fmla="*/ 256782 h 410763"/>
                  <a:gd name="connsiteX239" fmla="*/ 163273 w 416515"/>
                  <a:gd name="connsiteY239" fmla="*/ 256487 h 410763"/>
                  <a:gd name="connsiteX240" fmla="*/ 165928 w 416515"/>
                  <a:gd name="connsiteY240" fmla="*/ 256930 h 410763"/>
                  <a:gd name="connsiteX241" fmla="*/ 168730 w 416515"/>
                  <a:gd name="connsiteY241" fmla="*/ 257225 h 410763"/>
                  <a:gd name="connsiteX242" fmla="*/ 170500 w 416515"/>
                  <a:gd name="connsiteY242" fmla="*/ 258110 h 410763"/>
                  <a:gd name="connsiteX243" fmla="*/ 173745 w 416515"/>
                  <a:gd name="connsiteY243" fmla="*/ 259732 h 410763"/>
                  <a:gd name="connsiteX244" fmla="*/ 176547 w 416515"/>
                  <a:gd name="connsiteY244" fmla="*/ 260912 h 410763"/>
                  <a:gd name="connsiteX245" fmla="*/ 178170 w 416515"/>
                  <a:gd name="connsiteY245" fmla="*/ 260912 h 410763"/>
                  <a:gd name="connsiteX246" fmla="*/ 179792 w 416515"/>
                  <a:gd name="connsiteY246" fmla="*/ 260322 h 410763"/>
                  <a:gd name="connsiteX247" fmla="*/ 181267 w 416515"/>
                  <a:gd name="connsiteY247" fmla="*/ 259585 h 410763"/>
                  <a:gd name="connsiteX248" fmla="*/ 182152 w 416515"/>
                  <a:gd name="connsiteY248" fmla="*/ 259585 h 410763"/>
                  <a:gd name="connsiteX249" fmla="*/ 183627 w 416515"/>
                  <a:gd name="connsiteY249" fmla="*/ 260027 h 410763"/>
                  <a:gd name="connsiteX250" fmla="*/ 185691 w 416515"/>
                  <a:gd name="connsiteY250" fmla="*/ 261207 h 410763"/>
                  <a:gd name="connsiteX251" fmla="*/ 187757 w 416515"/>
                  <a:gd name="connsiteY251" fmla="*/ 261207 h 410763"/>
                  <a:gd name="connsiteX252" fmla="*/ 189969 w 416515"/>
                  <a:gd name="connsiteY252" fmla="*/ 260912 h 410763"/>
                  <a:gd name="connsiteX253" fmla="*/ 191591 w 416515"/>
                  <a:gd name="connsiteY253" fmla="*/ 259585 h 410763"/>
                  <a:gd name="connsiteX254" fmla="*/ 194246 w 416515"/>
                  <a:gd name="connsiteY254" fmla="*/ 257225 h 410763"/>
                  <a:gd name="connsiteX255" fmla="*/ 196458 w 416515"/>
                  <a:gd name="connsiteY255" fmla="*/ 255602 h 410763"/>
                  <a:gd name="connsiteX256" fmla="*/ 198376 w 416515"/>
                  <a:gd name="connsiteY256" fmla="*/ 254570 h 410763"/>
                  <a:gd name="connsiteX257" fmla="*/ 199998 w 416515"/>
                  <a:gd name="connsiteY257" fmla="*/ 254275 h 410763"/>
                  <a:gd name="connsiteX258" fmla="*/ 201768 w 416515"/>
                  <a:gd name="connsiteY258" fmla="*/ 254275 h 410763"/>
                  <a:gd name="connsiteX259" fmla="*/ 203685 w 416515"/>
                  <a:gd name="connsiteY259" fmla="*/ 254275 h 410763"/>
                  <a:gd name="connsiteX260" fmla="*/ 206930 w 416515"/>
                  <a:gd name="connsiteY260" fmla="*/ 254422 h 410763"/>
                  <a:gd name="connsiteX261" fmla="*/ 209143 w 416515"/>
                  <a:gd name="connsiteY261" fmla="*/ 254422 h 410763"/>
                  <a:gd name="connsiteX262" fmla="*/ 212093 w 416515"/>
                  <a:gd name="connsiteY262" fmla="*/ 254127 h 410763"/>
                  <a:gd name="connsiteX263" fmla="*/ 214600 w 416515"/>
                  <a:gd name="connsiteY263" fmla="*/ 253685 h 410763"/>
                  <a:gd name="connsiteX264" fmla="*/ 215633 w 416515"/>
                  <a:gd name="connsiteY264" fmla="*/ 252800 h 410763"/>
                  <a:gd name="connsiteX265" fmla="*/ 215633 w 416515"/>
                  <a:gd name="connsiteY265" fmla="*/ 251620 h 410763"/>
                  <a:gd name="connsiteX266" fmla="*/ 215043 w 416515"/>
                  <a:gd name="connsiteY266" fmla="*/ 249998 h 410763"/>
                  <a:gd name="connsiteX267" fmla="*/ 214452 w 416515"/>
                  <a:gd name="connsiteY267" fmla="*/ 248375 h 410763"/>
                  <a:gd name="connsiteX268" fmla="*/ 214305 w 416515"/>
                  <a:gd name="connsiteY268" fmla="*/ 246900 h 410763"/>
                  <a:gd name="connsiteX269" fmla="*/ 214747 w 416515"/>
                  <a:gd name="connsiteY269" fmla="*/ 245425 h 410763"/>
                  <a:gd name="connsiteX270" fmla="*/ 215043 w 416515"/>
                  <a:gd name="connsiteY270" fmla="*/ 244098 h 410763"/>
                  <a:gd name="connsiteX271" fmla="*/ 214895 w 416515"/>
                  <a:gd name="connsiteY271" fmla="*/ 242181 h 410763"/>
                  <a:gd name="connsiteX272" fmla="*/ 214010 w 416515"/>
                  <a:gd name="connsiteY272" fmla="*/ 239821 h 410763"/>
                  <a:gd name="connsiteX273" fmla="*/ 214010 w 416515"/>
                  <a:gd name="connsiteY273" fmla="*/ 238641 h 410763"/>
                  <a:gd name="connsiteX274" fmla="*/ 214010 w 416515"/>
                  <a:gd name="connsiteY274" fmla="*/ 238641 h 410763"/>
                  <a:gd name="connsiteX275" fmla="*/ 217402 w 416515"/>
                  <a:gd name="connsiteY275" fmla="*/ 238641 h 410763"/>
                  <a:gd name="connsiteX276" fmla="*/ 217402 w 416515"/>
                  <a:gd name="connsiteY276" fmla="*/ 231709 h 410763"/>
                  <a:gd name="connsiteX277" fmla="*/ 217402 w 416515"/>
                  <a:gd name="connsiteY277" fmla="*/ 225809 h 410763"/>
                  <a:gd name="connsiteX278" fmla="*/ 217402 w 416515"/>
                  <a:gd name="connsiteY278" fmla="*/ 219910 h 410763"/>
                  <a:gd name="connsiteX279" fmla="*/ 217402 w 416515"/>
                  <a:gd name="connsiteY279" fmla="*/ 215780 h 410763"/>
                  <a:gd name="connsiteX280" fmla="*/ 217402 w 416515"/>
                  <a:gd name="connsiteY280" fmla="*/ 211502 h 410763"/>
                  <a:gd name="connsiteX281" fmla="*/ 217550 w 416515"/>
                  <a:gd name="connsiteY281" fmla="*/ 209585 h 410763"/>
                  <a:gd name="connsiteX282" fmla="*/ 218140 w 416515"/>
                  <a:gd name="connsiteY282" fmla="*/ 208700 h 410763"/>
                  <a:gd name="connsiteX283" fmla="*/ 220794 w 416515"/>
                  <a:gd name="connsiteY283" fmla="*/ 207373 h 410763"/>
                  <a:gd name="connsiteX284" fmla="*/ 224924 w 416515"/>
                  <a:gd name="connsiteY284" fmla="*/ 204128 h 410763"/>
                  <a:gd name="connsiteX285" fmla="*/ 226399 w 416515"/>
                  <a:gd name="connsiteY285" fmla="*/ 202800 h 410763"/>
                  <a:gd name="connsiteX286" fmla="*/ 228464 w 416515"/>
                  <a:gd name="connsiteY286" fmla="*/ 201325 h 410763"/>
                  <a:gd name="connsiteX287" fmla="*/ 235396 w 416515"/>
                  <a:gd name="connsiteY287" fmla="*/ 197048 h 410763"/>
                  <a:gd name="connsiteX288" fmla="*/ 236724 w 416515"/>
                  <a:gd name="connsiteY288" fmla="*/ 195868 h 410763"/>
                  <a:gd name="connsiteX289" fmla="*/ 243508 w 416515"/>
                  <a:gd name="connsiteY289" fmla="*/ 190854 h 410763"/>
                  <a:gd name="connsiteX290" fmla="*/ 245131 w 416515"/>
                  <a:gd name="connsiteY290" fmla="*/ 190116 h 410763"/>
                  <a:gd name="connsiteX291" fmla="*/ 248818 w 416515"/>
                  <a:gd name="connsiteY291" fmla="*/ 189674 h 410763"/>
                  <a:gd name="connsiteX292" fmla="*/ 250293 w 416515"/>
                  <a:gd name="connsiteY292" fmla="*/ 188641 h 410763"/>
                  <a:gd name="connsiteX293" fmla="*/ 252358 w 416515"/>
                  <a:gd name="connsiteY293" fmla="*/ 186724 h 410763"/>
                  <a:gd name="connsiteX294" fmla="*/ 255307 w 416515"/>
                  <a:gd name="connsiteY294" fmla="*/ 184511 h 410763"/>
                  <a:gd name="connsiteX295" fmla="*/ 257225 w 416515"/>
                  <a:gd name="connsiteY295" fmla="*/ 183332 h 410763"/>
                  <a:gd name="connsiteX296" fmla="*/ 257667 w 416515"/>
                  <a:gd name="connsiteY296" fmla="*/ 183184 h 410763"/>
                  <a:gd name="connsiteX297" fmla="*/ 258995 w 416515"/>
                  <a:gd name="connsiteY297" fmla="*/ 183037 h 410763"/>
                  <a:gd name="connsiteX298" fmla="*/ 265189 w 416515"/>
                  <a:gd name="connsiteY298" fmla="*/ 183627 h 410763"/>
                  <a:gd name="connsiteX299" fmla="*/ 267844 w 416515"/>
                  <a:gd name="connsiteY299" fmla="*/ 184217 h 410763"/>
                  <a:gd name="connsiteX300" fmla="*/ 270942 w 416515"/>
                  <a:gd name="connsiteY300" fmla="*/ 184659 h 410763"/>
                  <a:gd name="connsiteX301" fmla="*/ 271974 w 416515"/>
                  <a:gd name="connsiteY301" fmla="*/ 184364 h 410763"/>
                  <a:gd name="connsiteX302" fmla="*/ 272859 w 416515"/>
                  <a:gd name="connsiteY302" fmla="*/ 183627 h 410763"/>
                  <a:gd name="connsiteX303" fmla="*/ 274039 w 416515"/>
                  <a:gd name="connsiteY303" fmla="*/ 182004 h 410763"/>
                  <a:gd name="connsiteX304" fmla="*/ 274186 w 416515"/>
                  <a:gd name="connsiteY304" fmla="*/ 180234 h 410763"/>
                  <a:gd name="connsiteX305" fmla="*/ 274334 w 416515"/>
                  <a:gd name="connsiteY305" fmla="*/ 178465 h 410763"/>
                  <a:gd name="connsiteX306" fmla="*/ 274481 w 416515"/>
                  <a:gd name="connsiteY306" fmla="*/ 177727 h 410763"/>
                  <a:gd name="connsiteX307" fmla="*/ 275072 w 416515"/>
                  <a:gd name="connsiteY307" fmla="*/ 177432 h 410763"/>
                  <a:gd name="connsiteX308" fmla="*/ 276399 w 416515"/>
                  <a:gd name="connsiteY308" fmla="*/ 177580 h 410763"/>
                  <a:gd name="connsiteX309" fmla="*/ 278169 w 416515"/>
                  <a:gd name="connsiteY309" fmla="*/ 177874 h 410763"/>
                  <a:gd name="connsiteX310" fmla="*/ 282004 w 416515"/>
                  <a:gd name="connsiteY310" fmla="*/ 177727 h 410763"/>
                  <a:gd name="connsiteX311" fmla="*/ 283183 w 416515"/>
                  <a:gd name="connsiteY311" fmla="*/ 177580 h 410763"/>
                  <a:gd name="connsiteX312" fmla="*/ 287461 w 416515"/>
                  <a:gd name="connsiteY312" fmla="*/ 177137 h 410763"/>
                  <a:gd name="connsiteX313" fmla="*/ 293508 w 416515"/>
                  <a:gd name="connsiteY313" fmla="*/ 176105 h 410763"/>
                  <a:gd name="connsiteX314" fmla="*/ 298227 w 416515"/>
                  <a:gd name="connsiteY314" fmla="*/ 174630 h 410763"/>
                  <a:gd name="connsiteX315" fmla="*/ 301915 w 416515"/>
                  <a:gd name="connsiteY315" fmla="*/ 173597 h 410763"/>
                  <a:gd name="connsiteX316" fmla="*/ 306044 w 416515"/>
                  <a:gd name="connsiteY316" fmla="*/ 170648 h 410763"/>
                  <a:gd name="connsiteX317" fmla="*/ 308994 w 416515"/>
                  <a:gd name="connsiteY317" fmla="*/ 167697 h 410763"/>
                  <a:gd name="connsiteX318" fmla="*/ 312092 w 416515"/>
                  <a:gd name="connsiteY318" fmla="*/ 163125 h 410763"/>
                  <a:gd name="connsiteX319" fmla="*/ 314599 w 416515"/>
                  <a:gd name="connsiteY319" fmla="*/ 159143 h 410763"/>
                  <a:gd name="connsiteX320" fmla="*/ 319466 w 416515"/>
                  <a:gd name="connsiteY320" fmla="*/ 156636 h 410763"/>
                  <a:gd name="connsiteX321" fmla="*/ 323596 w 416515"/>
                  <a:gd name="connsiteY321" fmla="*/ 155161 h 410763"/>
                  <a:gd name="connsiteX322" fmla="*/ 325956 w 416515"/>
                  <a:gd name="connsiteY322" fmla="*/ 154571 h 410763"/>
                  <a:gd name="connsiteX323" fmla="*/ 331413 w 416515"/>
                  <a:gd name="connsiteY323" fmla="*/ 152359 h 410763"/>
                  <a:gd name="connsiteX324" fmla="*/ 335985 w 416515"/>
                  <a:gd name="connsiteY324" fmla="*/ 149261 h 410763"/>
                  <a:gd name="connsiteX325" fmla="*/ 340262 w 416515"/>
                  <a:gd name="connsiteY325" fmla="*/ 146311 h 410763"/>
                  <a:gd name="connsiteX326" fmla="*/ 343507 w 416515"/>
                  <a:gd name="connsiteY326" fmla="*/ 145869 h 410763"/>
                  <a:gd name="connsiteX327" fmla="*/ 347637 w 416515"/>
                  <a:gd name="connsiteY327" fmla="*/ 145426 h 410763"/>
                  <a:gd name="connsiteX328" fmla="*/ 348522 w 416515"/>
                  <a:gd name="connsiteY328" fmla="*/ 144837 h 410763"/>
                  <a:gd name="connsiteX329" fmla="*/ 349554 w 416515"/>
                  <a:gd name="connsiteY329" fmla="*/ 143804 h 410763"/>
                  <a:gd name="connsiteX330" fmla="*/ 349702 w 416515"/>
                  <a:gd name="connsiteY330" fmla="*/ 141887 h 410763"/>
                  <a:gd name="connsiteX331" fmla="*/ 348375 w 416515"/>
                  <a:gd name="connsiteY331" fmla="*/ 140559 h 410763"/>
                  <a:gd name="connsiteX332" fmla="*/ 346900 w 416515"/>
                  <a:gd name="connsiteY332" fmla="*/ 139969 h 410763"/>
                  <a:gd name="connsiteX333" fmla="*/ 345867 w 416515"/>
                  <a:gd name="connsiteY333" fmla="*/ 139084 h 410763"/>
                  <a:gd name="connsiteX334" fmla="*/ 344835 w 416515"/>
                  <a:gd name="connsiteY334" fmla="*/ 139084 h 410763"/>
                  <a:gd name="connsiteX335" fmla="*/ 344245 w 416515"/>
                  <a:gd name="connsiteY335" fmla="*/ 138052 h 410763"/>
                  <a:gd name="connsiteX336" fmla="*/ 344540 w 416515"/>
                  <a:gd name="connsiteY336" fmla="*/ 136429 h 410763"/>
                  <a:gd name="connsiteX337" fmla="*/ 344687 w 416515"/>
                  <a:gd name="connsiteY337" fmla="*/ 134954 h 410763"/>
                  <a:gd name="connsiteX338" fmla="*/ 345425 w 416515"/>
                  <a:gd name="connsiteY338" fmla="*/ 133480 h 410763"/>
                  <a:gd name="connsiteX339" fmla="*/ 345130 w 416515"/>
                  <a:gd name="connsiteY339" fmla="*/ 131267 h 410763"/>
                  <a:gd name="connsiteX340" fmla="*/ 344097 w 416515"/>
                  <a:gd name="connsiteY340" fmla="*/ 129055 h 410763"/>
                  <a:gd name="connsiteX341" fmla="*/ 343802 w 416515"/>
                  <a:gd name="connsiteY341" fmla="*/ 127580 h 410763"/>
                  <a:gd name="connsiteX342" fmla="*/ 343802 w 416515"/>
                  <a:gd name="connsiteY342" fmla="*/ 125958 h 410763"/>
                  <a:gd name="connsiteX343" fmla="*/ 344392 w 416515"/>
                  <a:gd name="connsiteY343" fmla="*/ 124778 h 410763"/>
                  <a:gd name="connsiteX344" fmla="*/ 345867 w 416515"/>
                  <a:gd name="connsiteY344" fmla="*/ 124040 h 410763"/>
                  <a:gd name="connsiteX345" fmla="*/ 347637 w 416515"/>
                  <a:gd name="connsiteY345" fmla="*/ 123745 h 410763"/>
                  <a:gd name="connsiteX346" fmla="*/ 350145 w 416515"/>
                  <a:gd name="connsiteY346" fmla="*/ 124040 h 410763"/>
                  <a:gd name="connsiteX347" fmla="*/ 354421 w 416515"/>
                  <a:gd name="connsiteY347" fmla="*/ 123598 h 410763"/>
                  <a:gd name="connsiteX348" fmla="*/ 365483 w 416515"/>
                  <a:gd name="connsiteY348" fmla="*/ 119763 h 410763"/>
                  <a:gd name="connsiteX349" fmla="*/ 366221 w 416515"/>
                  <a:gd name="connsiteY349" fmla="*/ 118731 h 410763"/>
                  <a:gd name="connsiteX350" fmla="*/ 366958 w 416515"/>
                  <a:gd name="connsiteY350" fmla="*/ 116076 h 410763"/>
                  <a:gd name="connsiteX351" fmla="*/ 367843 w 416515"/>
                  <a:gd name="connsiteY351" fmla="*/ 113863 h 410763"/>
                  <a:gd name="connsiteX352" fmla="*/ 368876 w 416515"/>
                  <a:gd name="connsiteY352" fmla="*/ 113126 h 410763"/>
                  <a:gd name="connsiteX353" fmla="*/ 369613 w 416515"/>
                  <a:gd name="connsiteY353" fmla="*/ 112831 h 410763"/>
                  <a:gd name="connsiteX354" fmla="*/ 373153 w 416515"/>
                  <a:gd name="connsiteY354" fmla="*/ 112241 h 410763"/>
                  <a:gd name="connsiteX355" fmla="*/ 378463 w 416515"/>
                  <a:gd name="connsiteY355" fmla="*/ 111356 h 410763"/>
                  <a:gd name="connsiteX356" fmla="*/ 380380 w 416515"/>
                  <a:gd name="connsiteY356" fmla="*/ 111356 h 410763"/>
                  <a:gd name="connsiteX357" fmla="*/ 386132 w 416515"/>
                  <a:gd name="connsiteY357" fmla="*/ 111503 h 410763"/>
                  <a:gd name="connsiteX358" fmla="*/ 390262 w 416515"/>
                  <a:gd name="connsiteY358" fmla="*/ 111651 h 410763"/>
                  <a:gd name="connsiteX359" fmla="*/ 396899 w 416515"/>
                  <a:gd name="connsiteY359" fmla="*/ 111946 h 410763"/>
                  <a:gd name="connsiteX360" fmla="*/ 401619 w 416515"/>
                  <a:gd name="connsiteY360" fmla="*/ 112093 h 410763"/>
                  <a:gd name="connsiteX361" fmla="*/ 405749 w 416515"/>
                  <a:gd name="connsiteY361" fmla="*/ 112241 h 410763"/>
                  <a:gd name="connsiteX362" fmla="*/ 411059 w 416515"/>
                  <a:gd name="connsiteY362" fmla="*/ 112536 h 410763"/>
                  <a:gd name="connsiteX363" fmla="*/ 412386 w 416515"/>
                  <a:gd name="connsiteY363" fmla="*/ 111946 h 410763"/>
                  <a:gd name="connsiteX364" fmla="*/ 412386 w 416515"/>
                  <a:gd name="connsiteY364" fmla="*/ 110323 h 410763"/>
                  <a:gd name="connsiteX365" fmla="*/ 411353 w 416515"/>
                  <a:gd name="connsiteY365" fmla="*/ 107226 h 410763"/>
                  <a:gd name="connsiteX366" fmla="*/ 411943 w 416515"/>
                  <a:gd name="connsiteY366" fmla="*/ 105309 h 410763"/>
                  <a:gd name="connsiteX367" fmla="*/ 414008 w 416515"/>
                  <a:gd name="connsiteY367" fmla="*/ 103539 h 4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416515" h="410763">
                    <a:moveTo>
                      <a:pt x="414008" y="103539"/>
                    </a:moveTo>
                    <a:lnTo>
                      <a:pt x="416516" y="101474"/>
                    </a:lnTo>
                    <a:lnTo>
                      <a:pt x="415335" y="99114"/>
                    </a:lnTo>
                    <a:lnTo>
                      <a:pt x="413271" y="97492"/>
                    </a:lnTo>
                    <a:lnTo>
                      <a:pt x="410468" y="95427"/>
                    </a:lnTo>
                    <a:lnTo>
                      <a:pt x="408993" y="94689"/>
                    </a:lnTo>
                    <a:lnTo>
                      <a:pt x="406486" y="92329"/>
                    </a:lnTo>
                    <a:lnTo>
                      <a:pt x="404864" y="89675"/>
                    </a:lnTo>
                    <a:lnTo>
                      <a:pt x="403831" y="83923"/>
                    </a:lnTo>
                    <a:lnTo>
                      <a:pt x="401914" y="80825"/>
                    </a:lnTo>
                    <a:lnTo>
                      <a:pt x="400439" y="76843"/>
                    </a:lnTo>
                    <a:lnTo>
                      <a:pt x="401766" y="69616"/>
                    </a:lnTo>
                    <a:lnTo>
                      <a:pt x="399849" y="65191"/>
                    </a:lnTo>
                    <a:lnTo>
                      <a:pt x="399554" y="63274"/>
                    </a:lnTo>
                    <a:lnTo>
                      <a:pt x="399554" y="61061"/>
                    </a:lnTo>
                    <a:lnTo>
                      <a:pt x="400144" y="57227"/>
                    </a:lnTo>
                    <a:lnTo>
                      <a:pt x="399701" y="51769"/>
                    </a:lnTo>
                    <a:lnTo>
                      <a:pt x="397489" y="46165"/>
                    </a:lnTo>
                    <a:lnTo>
                      <a:pt x="398522" y="44247"/>
                    </a:lnTo>
                    <a:lnTo>
                      <a:pt x="399111" y="43215"/>
                    </a:lnTo>
                    <a:lnTo>
                      <a:pt x="398964" y="42330"/>
                    </a:lnTo>
                    <a:lnTo>
                      <a:pt x="396899" y="40560"/>
                    </a:lnTo>
                    <a:lnTo>
                      <a:pt x="396014" y="39085"/>
                    </a:lnTo>
                    <a:lnTo>
                      <a:pt x="396457" y="37758"/>
                    </a:lnTo>
                    <a:lnTo>
                      <a:pt x="397489" y="35693"/>
                    </a:lnTo>
                    <a:lnTo>
                      <a:pt x="397489" y="34808"/>
                    </a:lnTo>
                    <a:lnTo>
                      <a:pt x="394244" y="32448"/>
                    </a:lnTo>
                    <a:lnTo>
                      <a:pt x="388640" y="28466"/>
                    </a:lnTo>
                    <a:lnTo>
                      <a:pt x="387165" y="26696"/>
                    </a:lnTo>
                    <a:lnTo>
                      <a:pt x="386427" y="24484"/>
                    </a:lnTo>
                    <a:lnTo>
                      <a:pt x="380970" y="23894"/>
                    </a:lnTo>
                    <a:lnTo>
                      <a:pt x="375513" y="24189"/>
                    </a:lnTo>
                    <a:lnTo>
                      <a:pt x="373006" y="23599"/>
                    </a:lnTo>
                    <a:lnTo>
                      <a:pt x="370203" y="23746"/>
                    </a:lnTo>
                    <a:lnTo>
                      <a:pt x="369318" y="22419"/>
                    </a:lnTo>
                    <a:lnTo>
                      <a:pt x="367843" y="19026"/>
                    </a:lnTo>
                    <a:lnTo>
                      <a:pt x="367254" y="18289"/>
                    </a:lnTo>
                    <a:lnTo>
                      <a:pt x="367106" y="16814"/>
                    </a:lnTo>
                    <a:lnTo>
                      <a:pt x="366664" y="15487"/>
                    </a:lnTo>
                    <a:lnTo>
                      <a:pt x="364304" y="18141"/>
                    </a:lnTo>
                    <a:lnTo>
                      <a:pt x="360616" y="20501"/>
                    </a:lnTo>
                    <a:lnTo>
                      <a:pt x="355602" y="21239"/>
                    </a:lnTo>
                    <a:lnTo>
                      <a:pt x="350587" y="20796"/>
                    </a:lnTo>
                    <a:lnTo>
                      <a:pt x="347932" y="19321"/>
                    </a:lnTo>
                    <a:lnTo>
                      <a:pt x="345425" y="20354"/>
                    </a:lnTo>
                    <a:lnTo>
                      <a:pt x="340262" y="20354"/>
                    </a:lnTo>
                    <a:lnTo>
                      <a:pt x="331266" y="22714"/>
                    </a:lnTo>
                    <a:lnTo>
                      <a:pt x="323449" y="21386"/>
                    </a:lnTo>
                    <a:lnTo>
                      <a:pt x="317991" y="19174"/>
                    </a:lnTo>
                    <a:lnTo>
                      <a:pt x="310912" y="13717"/>
                    </a:lnTo>
                    <a:lnTo>
                      <a:pt x="307077" y="9439"/>
                    </a:lnTo>
                    <a:lnTo>
                      <a:pt x="304865" y="5457"/>
                    </a:lnTo>
                    <a:lnTo>
                      <a:pt x="304865" y="2212"/>
                    </a:lnTo>
                    <a:lnTo>
                      <a:pt x="306487" y="885"/>
                    </a:lnTo>
                    <a:lnTo>
                      <a:pt x="303390" y="0"/>
                    </a:lnTo>
                    <a:lnTo>
                      <a:pt x="299997" y="2065"/>
                    </a:lnTo>
                    <a:lnTo>
                      <a:pt x="297490" y="3097"/>
                    </a:lnTo>
                    <a:lnTo>
                      <a:pt x="294098" y="3392"/>
                    </a:lnTo>
                    <a:lnTo>
                      <a:pt x="289525" y="4277"/>
                    </a:lnTo>
                    <a:lnTo>
                      <a:pt x="288641" y="7375"/>
                    </a:lnTo>
                    <a:lnTo>
                      <a:pt x="278316" y="34070"/>
                    </a:lnTo>
                    <a:lnTo>
                      <a:pt x="267844" y="53097"/>
                    </a:lnTo>
                    <a:lnTo>
                      <a:pt x="264010" y="57817"/>
                    </a:lnTo>
                    <a:lnTo>
                      <a:pt x="257667" y="61946"/>
                    </a:lnTo>
                    <a:lnTo>
                      <a:pt x="246753" y="67404"/>
                    </a:lnTo>
                    <a:lnTo>
                      <a:pt x="227432" y="75221"/>
                    </a:lnTo>
                    <a:lnTo>
                      <a:pt x="221975" y="78760"/>
                    </a:lnTo>
                    <a:lnTo>
                      <a:pt x="219762" y="80678"/>
                    </a:lnTo>
                    <a:lnTo>
                      <a:pt x="213420" y="88347"/>
                    </a:lnTo>
                    <a:lnTo>
                      <a:pt x="202800" y="98524"/>
                    </a:lnTo>
                    <a:lnTo>
                      <a:pt x="202653" y="101032"/>
                    </a:lnTo>
                    <a:lnTo>
                      <a:pt x="201768" y="108111"/>
                    </a:lnTo>
                    <a:lnTo>
                      <a:pt x="200146" y="112536"/>
                    </a:lnTo>
                    <a:lnTo>
                      <a:pt x="191591" y="123303"/>
                    </a:lnTo>
                    <a:lnTo>
                      <a:pt x="188051" y="131562"/>
                    </a:lnTo>
                    <a:lnTo>
                      <a:pt x="187462" y="141739"/>
                    </a:lnTo>
                    <a:lnTo>
                      <a:pt x="187462" y="148229"/>
                    </a:lnTo>
                    <a:lnTo>
                      <a:pt x="186282" y="151916"/>
                    </a:lnTo>
                    <a:lnTo>
                      <a:pt x="186872" y="153981"/>
                    </a:lnTo>
                    <a:lnTo>
                      <a:pt x="188936" y="155161"/>
                    </a:lnTo>
                    <a:lnTo>
                      <a:pt x="192181" y="159586"/>
                    </a:lnTo>
                    <a:lnTo>
                      <a:pt x="192919" y="162240"/>
                    </a:lnTo>
                    <a:lnTo>
                      <a:pt x="191739" y="169320"/>
                    </a:lnTo>
                    <a:lnTo>
                      <a:pt x="189822" y="173597"/>
                    </a:lnTo>
                    <a:lnTo>
                      <a:pt x="186872" y="177727"/>
                    </a:lnTo>
                    <a:lnTo>
                      <a:pt x="182742" y="182594"/>
                    </a:lnTo>
                    <a:lnTo>
                      <a:pt x="177874" y="189969"/>
                    </a:lnTo>
                    <a:lnTo>
                      <a:pt x="170353" y="198966"/>
                    </a:lnTo>
                    <a:lnTo>
                      <a:pt x="165485" y="202505"/>
                    </a:lnTo>
                    <a:lnTo>
                      <a:pt x="154866" y="208848"/>
                    </a:lnTo>
                    <a:lnTo>
                      <a:pt x="149114" y="214157"/>
                    </a:lnTo>
                    <a:lnTo>
                      <a:pt x="145721" y="218140"/>
                    </a:lnTo>
                    <a:lnTo>
                      <a:pt x="142477" y="220205"/>
                    </a:lnTo>
                    <a:lnTo>
                      <a:pt x="131120" y="225367"/>
                    </a:lnTo>
                    <a:lnTo>
                      <a:pt x="118583" y="228759"/>
                    </a:lnTo>
                    <a:lnTo>
                      <a:pt x="110029" y="229644"/>
                    </a:lnTo>
                    <a:lnTo>
                      <a:pt x="106046" y="231414"/>
                    </a:lnTo>
                    <a:lnTo>
                      <a:pt x="103539" y="235396"/>
                    </a:lnTo>
                    <a:lnTo>
                      <a:pt x="99999" y="238641"/>
                    </a:lnTo>
                    <a:lnTo>
                      <a:pt x="99999" y="238788"/>
                    </a:lnTo>
                    <a:lnTo>
                      <a:pt x="97934" y="244836"/>
                    </a:lnTo>
                    <a:lnTo>
                      <a:pt x="93952" y="252947"/>
                    </a:lnTo>
                    <a:lnTo>
                      <a:pt x="91740" y="260617"/>
                    </a:lnTo>
                    <a:lnTo>
                      <a:pt x="89675" y="264452"/>
                    </a:lnTo>
                    <a:lnTo>
                      <a:pt x="86430" y="266959"/>
                    </a:lnTo>
                    <a:lnTo>
                      <a:pt x="79793" y="271236"/>
                    </a:lnTo>
                    <a:lnTo>
                      <a:pt x="74188" y="273301"/>
                    </a:lnTo>
                    <a:lnTo>
                      <a:pt x="70354" y="276694"/>
                    </a:lnTo>
                    <a:lnTo>
                      <a:pt x="67698" y="277873"/>
                    </a:lnTo>
                    <a:lnTo>
                      <a:pt x="66224" y="280381"/>
                    </a:lnTo>
                    <a:lnTo>
                      <a:pt x="64897" y="287018"/>
                    </a:lnTo>
                    <a:lnTo>
                      <a:pt x="62831" y="290263"/>
                    </a:lnTo>
                    <a:lnTo>
                      <a:pt x="60029" y="297490"/>
                    </a:lnTo>
                    <a:lnTo>
                      <a:pt x="57817" y="301472"/>
                    </a:lnTo>
                    <a:lnTo>
                      <a:pt x="56489" y="306487"/>
                    </a:lnTo>
                    <a:lnTo>
                      <a:pt x="56194" y="316221"/>
                    </a:lnTo>
                    <a:lnTo>
                      <a:pt x="54867" y="320351"/>
                    </a:lnTo>
                    <a:lnTo>
                      <a:pt x="51327" y="325071"/>
                    </a:lnTo>
                    <a:lnTo>
                      <a:pt x="47492" y="326988"/>
                    </a:lnTo>
                    <a:lnTo>
                      <a:pt x="37020" y="338198"/>
                    </a:lnTo>
                    <a:lnTo>
                      <a:pt x="32153" y="341590"/>
                    </a:lnTo>
                    <a:lnTo>
                      <a:pt x="28909" y="344540"/>
                    </a:lnTo>
                    <a:lnTo>
                      <a:pt x="27581" y="347342"/>
                    </a:lnTo>
                    <a:lnTo>
                      <a:pt x="26844" y="349259"/>
                    </a:lnTo>
                    <a:lnTo>
                      <a:pt x="28613" y="347784"/>
                    </a:lnTo>
                    <a:lnTo>
                      <a:pt x="30088" y="345720"/>
                    </a:lnTo>
                    <a:lnTo>
                      <a:pt x="31416" y="344540"/>
                    </a:lnTo>
                    <a:lnTo>
                      <a:pt x="31858" y="346015"/>
                    </a:lnTo>
                    <a:lnTo>
                      <a:pt x="31416" y="347195"/>
                    </a:lnTo>
                    <a:lnTo>
                      <a:pt x="27728" y="352504"/>
                    </a:lnTo>
                    <a:lnTo>
                      <a:pt x="26401" y="356044"/>
                    </a:lnTo>
                    <a:lnTo>
                      <a:pt x="23304" y="361501"/>
                    </a:lnTo>
                    <a:lnTo>
                      <a:pt x="20796" y="365041"/>
                    </a:lnTo>
                    <a:lnTo>
                      <a:pt x="21829" y="366811"/>
                    </a:lnTo>
                    <a:lnTo>
                      <a:pt x="20944" y="369171"/>
                    </a:lnTo>
                    <a:lnTo>
                      <a:pt x="18289" y="372268"/>
                    </a:lnTo>
                    <a:lnTo>
                      <a:pt x="16962" y="378758"/>
                    </a:lnTo>
                    <a:lnTo>
                      <a:pt x="12832" y="385985"/>
                    </a:lnTo>
                    <a:lnTo>
                      <a:pt x="8407" y="387607"/>
                    </a:lnTo>
                    <a:lnTo>
                      <a:pt x="5605" y="390704"/>
                    </a:lnTo>
                    <a:lnTo>
                      <a:pt x="1917" y="397784"/>
                    </a:lnTo>
                    <a:lnTo>
                      <a:pt x="0" y="410763"/>
                    </a:lnTo>
                    <a:lnTo>
                      <a:pt x="0" y="410763"/>
                    </a:lnTo>
                    <a:lnTo>
                      <a:pt x="1475" y="410616"/>
                    </a:lnTo>
                    <a:lnTo>
                      <a:pt x="7227" y="409436"/>
                    </a:lnTo>
                    <a:lnTo>
                      <a:pt x="11062" y="409141"/>
                    </a:lnTo>
                    <a:lnTo>
                      <a:pt x="21239" y="409141"/>
                    </a:lnTo>
                    <a:lnTo>
                      <a:pt x="25221" y="408698"/>
                    </a:lnTo>
                    <a:lnTo>
                      <a:pt x="28319" y="408698"/>
                    </a:lnTo>
                    <a:lnTo>
                      <a:pt x="32743" y="408846"/>
                    </a:lnTo>
                    <a:lnTo>
                      <a:pt x="36430" y="409436"/>
                    </a:lnTo>
                    <a:lnTo>
                      <a:pt x="40413" y="410026"/>
                    </a:lnTo>
                    <a:lnTo>
                      <a:pt x="44837" y="410026"/>
                    </a:lnTo>
                    <a:lnTo>
                      <a:pt x="48525" y="410321"/>
                    </a:lnTo>
                    <a:lnTo>
                      <a:pt x="53097" y="410321"/>
                    </a:lnTo>
                    <a:lnTo>
                      <a:pt x="56637" y="410026"/>
                    </a:lnTo>
                    <a:lnTo>
                      <a:pt x="58849" y="408698"/>
                    </a:lnTo>
                    <a:lnTo>
                      <a:pt x="61062" y="405896"/>
                    </a:lnTo>
                    <a:lnTo>
                      <a:pt x="61799" y="403684"/>
                    </a:lnTo>
                    <a:lnTo>
                      <a:pt x="62537" y="401766"/>
                    </a:lnTo>
                    <a:lnTo>
                      <a:pt x="62241" y="399849"/>
                    </a:lnTo>
                    <a:lnTo>
                      <a:pt x="62094" y="398817"/>
                    </a:lnTo>
                    <a:lnTo>
                      <a:pt x="63422" y="397489"/>
                    </a:lnTo>
                    <a:lnTo>
                      <a:pt x="64897" y="395277"/>
                    </a:lnTo>
                    <a:lnTo>
                      <a:pt x="66519" y="393949"/>
                    </a:lnTo>
                    <a:lnTo>
                      <a:pt x="66961" y="392769"/>
                    </a:lnTo>
                    <a:lnTo>
                      <a:pt x="68584" y="391737"/>
                    </a:lnTo>
                    <a:lnTo>
                      <a:pt x="70354" y="389820"/>
                    </a:lnTo>
                    <a:lnTo>
                      <a:pt x="71533" y="388492"/>
                    </a:lnTo>
                    <a:lnTo>
                      <a:pt x="72714" y="386575"/>
                    </a:lnTo>
                    <a:lnTo>
                      <a:pt x="73008" y="384952"/>
                    </a:lnTo>
                    <a:lnTo>
                      <a:pt x="73598" y="382740"/>
                    </a:lnTo>
                    <a:lnTo>
                      <a:pt x="73598" y="378905"/>
                    </a:lnTo>
                    <a:lnTo>
                      <a:pt x="74041" y="374333"/>
                    </a:lnTo>
                    <a:lnTo>
                      <a:pt x="74926" y="371235"/>
                    </a:lnTo>
                    <a:lnTo>
                      <a:pt x="75368" y="368728"/>
                    </a:lnTo>
                    <a:lnTo>
                      <a:pt x="75958" y="364893"/>
                    </a:lnTo>
                    <a:lnTo>
                      <a:pt x="77433" y="358404"/>
                    </a:lnTo>
                    <a:lnTo>
                      <a:pt x="78023" y="356486"/>
                    </a:lnTo>
                    <a:lnTo>
                      <a:pt x="79056" y="353389"/>
                    </a:lnTo>
                    <a:lnTo>
                      <a:pt x="80383" y="350734"/>
                    </a:lnTo>
                    <a:lnTo>
                      <a:pt x="81415" y="348817"/>
                    </a:lnTo>
                    <a:lnTo>
                      <a:pt x="82743" y="347047"/>
                    </a:lnTo>
                    <a:lnTo>
                      <a:pt x="84513" y="346015"/>
                    </a:lnTo>
                    <a:lnTo>
                      <a:pt x="87463" y="344835"/>
                    </a:lnTo>
                    <a:lnTo>
                      <a:pt x="89527" y="343802"/>
                    </a:lnTo>
                    <a:lnTo>
                      <a:pt x="92035" y="342770"/>
                    </a:lnTo>
                    <a:lnTo>
                      <a:pt x="94395" y="341885"/>
                    </a:lnTo>
                    <a:lnTo>
                      <a:pt x="96607" y="340705"/>
                    </a:lnTo>
                    <a:lnTo>
                      <a:pt x="97344" y="339672"/>
                    </a:lnTo>
                    <a:lnTo>
                      <a:pt x="98672" y="337755"/>
                    </a:lnTo>
                    <a:lnTo>
                      <a:pt x="100442" y="334215"/>
                    </a:lnTo>
                    <a:lnTo>
                      <a:pt x="101474" y="332003"/>
                    </a:lnTo>
                    <a:lnTo>
                      <a:pt x="103097" y="329201"/>
                    </a:lnTo>
                    <a:lnTo>
                      <a:pt x="104867" y="327283"/>
                    </a:lnTo>
                    <a:lnTo>
                      <a:pt x="106046" y="326546"/>
                    </a:lnTo>
                    <a:lnTo>
                      <a:pt x="106931" y="325956"/>
                    </a:lnTo>
                    <a:lnTo>
                      <a:pt x="109291" y="324481"/>
                    </a:lnTo>
                    <a:lnTo>
                      <a:pt x="112241" y="322858"/>
                    </a:lnTo>
                    <a:lnTo>
                      <a:pt x="114306" y="321531"/>
                    </a:lnTo>
                    <a:lnTo>
                      <a:pt x="116076" y="320056"/>
                    </a:lnTo>
                    <a:lnTo>
                      <a:pt x="117698" y="319024"/>
                    </a:lnTo>
                    <a:lnTo>
                      <a:pt x="119468" y="317401"/>
                    </a:lnTo>
                    <a:lnTo>
                      <a:pt x="120353" y="315926"/>
                    </a:lnTo>
                    <a:lnTo>
                      <a:pt x="121385" y="313419"/>
                    </a:lnTo>
                    <a:lnTo>
                      <a:pt x="122713" y="309584"/>
                    </a:lnTo>
                    <a:lnTo>
                      <a:pt x="123745" y="305455"/>
                    </a:lnTo>
                    <a:lnTo>
                      <a:pt x="124778" y="301030"/>
                    </a:lnTo>
                    <a:lnTo>
                      <a:pt x="125515" y="298227"/>
                    </a:lnTo>
                    <a:lnTo>
                      <a:pt x="126400" y="294835"/>
                    </a:lnTo>
                    <a:lnTo>
                      <a:pt x="127433" y="292328"/>
                    </a:lnTo>
                    <a:lnTo>
                      <a:pt x="128170" y="289673"/>
                    </a:lnTo>
                    <a:lnTo>
                      <a:pt x="128612" y="288493"/>
                    </a:lnTo>
                    <a:lnTo>
                      <a:pt x="128612" y="287166"/>
                    </a:lnTo>
                    <a:lnTo>
                      <a:pt x="129202" y="285101"/>
                    </a:lnTo>
                    <a:lnTo>
                      <a:pt x="129350" y="284953"/>
                    </a:lnTo>
                    <a:lnTo>
                      <a:pt x="129940" y="284068"/>
                    </a:lnTo>
                    <a:lnTo>
                      <a:pt x="131857" y="283478"/>
                    </a:lnTo>
                    <a:lnTo>
                      <a:pt x="133922" y="282888"/>
                    </a:lnTo>
                    <a:lnTo>
                      <a:pt x="137167" y="282446"/>
                    </a:lnTo>
                    <a:lnTo>
                      <a:pt x="138200" y="282003"/>
                    </a:lnTo>
                    <a:lnTo>
                      <a:pt x="138642" y="280381"/>
                    </a:lnTo>
                    <a:lnTo>
                      <a:pt x="139085" y="278906"/>
                    </a:lnTo>
                    <a:lnTo>
                      <a:pt x="140264" y="276694"/>
                    </a:lnTo>
                    <a:lnTo>
                      <a:pt x="141739" y="274924"/>
                    </a:lnTo>
                    <a:lnTo>
                      <a:pt x="142477" y="273744"/>
                    </a:lnTo>
                    <a:lnTo>
                      <a:pt x="143509" y="271827"/>
                    </a:lnTo>
                    <a:lnTo>
                      <a:pt x="144689" y="270352"/>
                    </a:lnTo>
                    <a:lnTo>
                      <a:pt x="146459" y="268582"/>
                    </a:lnTo>
                    <a:lnTo>
                      <a:pt x="148081" y="267254"/>
                    </a:lnTo>
                    <a:lnTo>
                      <a:pt x="148671" y="265779"/>
                    </a:lnTo>
                    <a:lnTo>
                      <a:pt x="148671" y="264157"/>
                    </a:lnTo>
                    <a:lnTo>
                      <a:pt x="147491" y="262830"/>
                    </a:lnTo>
                    <a:lnTo>
                      <a:pt x="146606" y="260322"/>
                    </a:lnTo>
                    <a:lnTo>
                      <a:pt x="149999" y="259585"/>
                    </a:lnTo>
                    <a:lnTo>
                      <a:pt x="152949" y="258700"/>
                    </a:lnTo>
                    <a:lnTo>
                      <a:pt x="155751" y="257815"/>
                    </a:lnTo>
                    <a:lnTo>
                      <a:pt x="158996" y="256782"/>
                    </a:lnTo>
                    <a:lnTo>
                      <a:pt x="161355" y="256782"/>
                    </a:lnTo>
                    <a:lnTo>
                      <a:pt x="163273" y="256487"/>
                    </a:lnTo>
                    <a:lnTo>
                      <a:pt x="165928" y="256930"/>
                    </a:lnTo>
                    <a:lnTo>
                      <a:pt x="168730" y="257225"/>
                    </a:lnTo>
                    <a:lnTo>
                      <a:pt x="170500" y="258110"/>
                    </a:lnTo>
                    <a:lnTo>
                      <a:pt x="173745" y="259732"/>
                    </a:lnTo>
                    <a:lnTo>
                      <a:pt x="176547" y="260912"/>
                    </a:lnTo>
                    <a:lnTo>
                      <a:pt x="178170" y="260912"/>
                    </a:lnTo>
                    <a:lnTo>
                      <a:pt x="179792" y="260322"/>
                    </a:lnTo>
                    <a:lnTo>
                      <a:pt x="181267" y="259585"/>
                    </a:lnTo>
                    <a:lnTo>
                      <a:pt x="182152" y="259585"/>
                    </a:lnTo>
                    <a:lnTo>
                      <a:pt x="183627" y="260027"/>
                    </a:lnTo>
                    <a:lnTo>
                      <a:pt x="185691" y="261207"/>
                    </a:lnTo>
                    <a:lnTo>
                      <a:pt x="187757" y="261207"/>
                    </a:lnTo>
                    <a:lnTo>
                      <a:pt x="189969" y="260912"/>
                    </a:lnTo>
                    <a:lnTo>
                      <a:pt x="191591" y="259585"/>
                    </a:lnTo>
                    <a:lnTo>
                      <a:pt x="194246" y="257225"/>
                    </a:lnTo>
                    <a:lnTo>
                      <a:pt x="196458" y="255602"/>
                    </a:lnTo>
                    <a:lnTo>
                      <a:pt x="198376" y="254570"/>
                    </a:lnTo>
                    <a:lnTo>
                      <a:pt x="199998" y="254275"/>
                    </a:lnTo>
                    <a:lnTo>
                      <a:pt x="201768" y="254275"/>
                    </a:lnTo>
                    <a:lnTo>
                      <a:pt x="203685" y="254275"/>
                    </a:lnTo>
                    <a:lnTo>
                      <a:pt x="206930" y="254422"/>
                    </a:lnTo>
                    <a:lnTo>
                      <a:pt x="209143" y="254422"/>
                    </a:lnTo>
                    <a:lnTo>
                      <a:pt x="212093" y="254127"/>
                    </a:lnTo>
                    <a:lnTo>
                      <a:pt x="214600" y="253685"/>
                    </a:lnTo>
                    <a:lnTo>
                      <a:pt x="215633" y="252800"/>
                    </a:lnTo>
                    <a:lnTo>
                      <a:pt x="215633" y="251620"/>
                    </a:lnTo>
                    <a:lnTo>
                      <a:pt x="215043" y="249998"/>
                    </a:lnTo>
                    <a:lnTo>
                      <a:pt x="214452" y="248375"/>
                    </a:lnTo>
                    <a:lnTo>
                      <a:pt x="214305" y="246900"/>
                    </a:lnTo>
                    <a:lnTo>
                      <a:pt x="214747" y="245425"/>
                    </a:lnTo>
                    <a:lnTo>
                      <a:pt x="215043" y="244098"/>
                    </a:lnTo>
                    <a:lnTo>
                      <a:pt x="214895" y="242181"/>
                    </a:lnTo>
                    <a:lnTo>
                      <a:pt x="214010" y="239821"/>
                    </a:lnTo>
                    <a:lnTo>
                      <a:pt x="214010" y="238641"/>
                    </a:lnTo>
                    <a:lnTo>
                      <a:pt x="214010" y="238641"/>
                    </a:lnTo>
                    <a:lnTo>
                      <a:pt x="217402" y="238641"/>
                    </a:lnTo>
                    <a:lnTo>
                      <a:pt x="217402" y="231709"/>
                    </a:lnTo>
                    <a:lnTo>
                      <a:pt x="217402" y="225809"/>
                    </a:lnTo>
                    <a:lnTo>
                      <a:pt x="217402" y="219910"/>
                    </a:lnTo>
                    <a:lnTo>
                      <a:pt x="217402" y="215780"/>
                    </a:lnTo>
                    <a:lnTo>
                      <a:pt x="217402" y="211502"/>
                    </a:lnTo>
                    <a:lnTo>
                      <a:pt x="217550" y="209585"/>
                    </a:lnTo>
                    <a:lnTo>
                      <a:pt x="218140" y="208700"/>
                    </a:lnTo>
                    <a:lnTo>
                      <a:pt x="220794" y="207373"/>
                    </a:lnTo>
                    <a:lnTo>
                      <a:pt x="224924" y="204128"/>
                    </a:lnTo>
                    <a:lnTo>
                      <a:pt x="226399" y="202800"/>
                    </a:lnTo>
                    <a:lnTo>
                      <a:pt x="228464" y="201325"/>
                    </a:lnTo>
                    <a:lnTo>
                      <a:pt x="235396" y="197048"/>
                    </a:lnTo>
                    <a:lnTo>
                      <a:pt x="236724" y="195868"/>
                    </a:lnTo>
                    <a:lnTo>
                      <a:pt x="243508" y="190854"/>
                    </a:lnTo>
                    <a:lnTo>
                      <a:pt x="245131" y="190116"/>
                    </a:lnTo>
                    <a:lnTo>
                      <a:pt x="248818" y="189674"/>
                    </a:lnTo>
                    <a:lnTo>
                      <a:pt x="250293" y="188641"/>
                    </a:lnTo>
                    <a:lnTo>
                      <a:pt x="252358" y="186724"/>
                    </a:lnTo>
                    <a:lnTo>
                      <a:pt x="255307" y="184511"/>
                    </a:lnTo>
                    <a:lnTo>
                      <a:pt x="257225" y="183332"/>
                    </a:lnTo>
                    <a:lnTo>
                      <a:pt x="257667" y="183184"/>
                    </a:lnTo>
                    <a:lnTo>
                      <a:pt x="258995" y="183037"/>
                    </a:lnTo>
                    <a:lnTo>
                      <a:pt x="265189" y="183627"/>
                    </a:lnTo>
                    <a:lnTo>
                      <a:pt x="267844" y="184217"/>
                    </a:lnTo>
                    <a:lnTo>
                      <a:pt x="270942" y="184659"/>
                    </a:lnTo>
                    <a:lnTo>
                      <a:pt x="271974" y="184364"/>
                    </a:lnTo>
                    <a:lnTo>
                      <a:pt x="272859" y="183627"/>
                    </a:lnTo>
                    <a:lnTo>
                      <a:pt x="274039" y="182004"/>
                    </a:lnTo>
                    <a:lnTo>
                      <a:pt x="274186" y="180234"/>
                    </a:lnTo>
                    <a:lnTo>
                      <a:pt x="274334" y="178465"/>
                    </a:lnTo>
                    <a:lnTo>
                      <a:pt x="274481" y="177727"/>
                    </a:lnTo>
                    <a:lnTo>
                      <a:pt x="275072" y="177432"/>
                    </a:lnTo>
                    <a:lnTo>
                      <a:pt x="276399" y="177580"/>
                    </a:lnTo>
                    <a:lnTo>
                      <a:pt x="278169" y="177874"/>
                    </a:lnTo>
                    <a:lnTo>
                      <a:pt x="282004" y="177727"/>
                    </a:lnTo>
                    <a:lnTo>
                      <a:pt x="283183" y="177580"/>
                    </a:lnTo>
                    <a:lnTo>
                      <a:pt x="287461" y="177137"/>
                    </a:lnTo>
                    <a:lnTo>
                      <a:pt x="293508" y="176105"/>
                    </a:lnTo>
                    <a:lnTo>
                      <a:pt x="298227" y="174630"/>
                    </a:lnTo>
                    <a:lnTo>
                      <a:pt x="301915" y="173597"/>
                    </a:lnTo>
                    <a:lnTo>
                      <a:pt x="306044" y="170648"/>
                    </a:lnTo>
                    <a:lnTo>
                      <a:pt x="308994" y="167697"/>
                    </a:lnTo>
                    <a:lnTo>
                      <a:pt x="312092" y="163125"/>
                    </a:lnTo>
                    <a:lnTo>
                      <a:pt x="314599" y="159143"/>
                    </a:lnTo>
                    <a:lnTo>
                      <a:pt x="319466" y="156636"/>
                    </a:lnTo>
                    <a:lnTo>
                      <a:pt x="323596" y="155161"/>
                    </a:lnTo>
                    <a:lnTo>
                      <a:pt x="325956" y="154571"/>
                    </a:lnTo>
                    <a:lnTo>
                      <a:pt x="331413" y="152359"/>
                    </a:lnTo>
                    <a:lnTo>
                      <a:pt x="335985" y="149261"/>
                    </a:lnTo>
                    <a:lnTo>
                      <a:pt x="340262" y="146311"/>
                    </a:lnTo>
                    <a:lnTo>
                      <a:pt x="343507" y="145869"/>
                    </a:lnTo>
                    <a:lnTo>
                      <a:pt x="347637" y="145426"/>
                    </a:lnTo>
                    <a:lnTo>
                      <a:pt x="348522" y="144837"/>
                    </a:lnTo>
                    <a:lnTo>
                      <a:pt x="349554" y="143804"/>
                    </a:lnTo>
                    <a:lnTo>
                      <a:pt x="349702" y="141887"/>
                    </a:lnTo>
                    <a:lnTo>
                      <a:pt x="348375" y="140559"/>
                    </a:lnTo>
                    <a:lnTo>
                      <a:pt x="346900" y="139969"/>
                    </a:lnTo>
                    <a:lnTo>
                      <a:pt x="345867" y="139084"/>
                    </a:lnTo>
                    <a:lnTo>
                      <a:pt x="344835" y="139084"/>
                    </a:lnTo>
                    <a:lnTo>
                      <a:pt x="344245" y="138052"/>
                    </a:lnTo>
                    <a:lnTo>
                      <a:pt x="344540" y="136429"/>
                    </a:lnTo>
                    <a:lnTo>
                      <a:pt x="344687" y="134954"/>
                    </a:lnTo>
                    <a:lnTo>
                      <a:pt x="345425" y="133480"/>
                    </a:lnTo>
                    <a:lnTo>
                      <a:pt x="345130" y="131267"/>
                    </a:lnTo>
                    <a:lnTo>
                      <a:pt x="344097" y="129055"/>
                    </a:lnTo>
                    <a:lnTo>
                      <a:pt x="343802" y="127580"/>
                    </a:lnTo>
                    <a:lnTo>
                      <a:pt x="343802" y="125958"/>
                    </a:lnTo>
                    <a:lnTo>
                      <a:pt x="344392" y="124778"/>
                    </a:lnTo>
                    <a:lnTo>
                      <a:pt x="345867" y="124040"/>
                    </a:lnTo>
                    <a:lnTo>
                      <a:pt x="347637" y="123745"/>
                    </a:lnTo>
                    <a:lnTo>
                      <a:pt x="350145" y="124040"/>
                    </a:lnTo>
                    <a:lnTo>
                      <a:pt x="354421" y="123598"/>
                    </a:lnTo>
                    <a:lnTo>
                      <a:pt x="365483" y="119763"/>
                    </a:lnTo>
                    <a:lnTo>
                      <a:pt x="366221" y="118731"/>
                    </a:lnTo>
                    <a:lnTo>
                      <a:pt x="366958" y="116076"/>
                    </a:lnTo>
                    <a:lnTo>
                      <a:pt x="367843" y="113863"/>
                    </a:lnTo>
                    <a:lnTo>
                      <a:pt x="368876" y="113126"/>
                    </a:lnTo>
                    <a:lnTo>
                      <a:pt x="369613" y="112831"/>
                    </a:lnTo>
                    <a:lnTo>
                      <a:pt x="373153" y="112241"/>
                    </a:lnTo>
                    <a:lnTo>
                      <a:pt x="378463" y="111356"/>
                    </a:lnTo>
                    <a:lnTo>
                      <a:pt x="380380" y="111356"/>
                    </a:lnTo>
                    <a:lnTo>
                      <a:pt x="386132" y="111503"/>
                    </a:lnTo>
                    <a:lnTo>
                      <a:pt x="390262" y="111651"/>
                    </a:lnTo>
                    <a:lnTo>
                      <a:pt x="396899" y="111946"/>
                    </a:lnTo>
                    <a:lnTo>
                      <a:pt x="401619" y="112093"/>
                    </a:lnTo>
                    <a:lnTo>
                      <a:pt x="405749" y="112241"/>
                    </a:lnTo>
                    <a:lnTo>
                      <a:pt x="411059" y="112536"/>
                    </a:lnTo>
                    <a:lnTo>
                      <a:pt x="412386" y="111946"/>
                    </a:lnTo>
                    <a:lnTo>
                      <a:pt x="412386" y="110323"/>
                    </a:lnTo>
                    <a:lnTo>
                      <a:pt x="411353" y="107226"/>
                    </a:lnTo>
                    <a:lnTo>
                      <a:pt x="411943" y="105309"/>
                    </a:lnTo>
                    <a:lnTo>
                      <a:pt x="414008" y="103539"/>
                    </a:lnTo>
                    <a:close/>
                  </a:path>
                </a:pathLst>
              </a:custGeom>
              <a:grpFill/>
              <a:ln w="3175" cap="flat">
                <a:solidFill>
                  <a:schemeClr val="bg2">
                    <a:lumMod val="90000"/>
                  </a:schemeClr>
                </a:solidFill>
                <a:prstDash val="solid"/>
                <a:miter/>
              </a:ln>
            </p:spPr>
            <p:txBody>
              <a:bodyPr rtlCol="0" anchor="ctr"/>
              <a:lstStyle/>
              <a:p>
                <a:endParaRPr lang="en-GB"/>
              </a:p>
            </p:txBody>
          </p:sp>
          <p:sp>
            <p:nvSpPr>
              <p:cNvPr id="127" name="Freeform: Shape 126">
                <a:extLst>
                  <a:ext uri="{FF2B5EF4-FFF2-40B4-BE49-F238E27FC236}">
                    <a16:creationId xmlns:a16="http://schemas.microsoft.com/office/drawing/2014/main" id="{B37708BB-824F-1D8B-A6F7-E33C07F06219}"/>
                  </a:ext>
                </a:extLst>
              </p:cNvPr>
              <p:cNvSpPr/>
              <p:nvPr/>
            </p:nvSpPr>
            <p:spPr>
              <a:xfrm>
                <a:off x="6031694" y="3399880"/>
                <a:ext cx="414007" cy="382149"/>
              </a:xfrm>
              <a:custGeom>
                <a:avLst/>
                <a:gdLst>
                  <a:gd name="connsiteX0" fmla="*/ 412976 w 414007"/>
                  <a:gd name="connsiteY0" fmla="*/ 42478 h 382149"/>
                  <a:gd name="connsiteX1" fmla="*/ 410616 w 414007"/>
                  <a:gd name="connsiteY1" fmla="*/ 37610 h 382149"/>
                  <a:gd name="connsiteX2" fmla="*/ 408698 w 414007"/>
                  <a:gd name="connsiteY2" fmla="*/ 35545 h 382149"/>
                  <a:gd name="connsiteX3" fmla="*/ 406781 w 414007"/>
                  <a:gd name="connsiteY3" fmla="*/ 34661 h 382149"/>
                  <a:gd name="connsiteX4" fmla="*/ 401766 w 414007"/>
                  <a:gd name="connsiteY4" fmla="*/ 33776 h 382149"/>
                  <a:gd name="connsiteX5" fmla="*/ 396456 w 414007"/>
                  <a:gd name="connsiteY5" fmla="*/ 34365 h 382149"/>
                  <a:gd name="connsiteX6" fmla="*/ 387312 w 414007"/>
                  <a:gd name="connsiteY6" fmla="*/ 33923 h 382149"/>
                  <a:gd name="connsiteX7" fmla="*/ 384952 w 414007"/>
                  <a:gd name="connsiteY7" fmla="*/ 33186 h 382149"/>
                  <a:gd name="connsiteX8" fmla="*/ 381265 w 414007"/>
                  <a:gd name="connsiteY8" fmla="*/ 30531 h 382149"/>
                  <a:gd name="connsiteX9" fmla="*/ 378610 w 414007"/>
                  <a:gd name="connsiteY9" fmla="*/ 29646 h 382149"/>
                  <a:gd name="connsiteX10" fmla="*/ 365188 w 414007"/>
                  <a:gd name="connsiteY10" fmla="*/ 28023 h 382149"/>
                  <a:gd name="connsiteX11" fmla="*/ 360468 w 414007"/>
                  <a:gd name="connsiteY11" fmla="*/ 24631 h 382149"/>
                  <a:gd name="connsiteX12" fmla="*/ 360616 w 414007"/>
                  <a:gd name="connsiteY12" fmla="*/ 22714 h 382149"/>
                  <a:gd name="connsiteX13" fmla="*/ 361206 w 414007"/>
                  <a:gd name="connsiteY13" fmla="*/ 21239 h 382149"/>
                  <a:gd name="connsiteX14" fmla="*/ 360173 w 414007"/>
                  <a:gd name="connsiteY14" fmla="*/ 16372 h 382149"/>
                  <a:gd name="connsiteX15" fmla="*/ 355601 w 414007"/>
                  <a:gd name="connsiteY15" fmla="*/ 14307 h 382149"/>
                  <a:gd name="connsiteX16" fmla="*/ 351324 w 414007"/>
                  <a:gd name="connsiteY16" fmla="*/ 12832 h 382149"/>
                  <a:gd name="connsiteX17" fmla="*/ 345277 w 414007"/>
                  <a:gd name="connsiteY17" fmla="*/ 11209 h 382149"/>
                  <a:gd name="connsiteX18" fmla="*/ 340557 w 414007"/>
                  <a:gd name="connsiteY18" fmla="*/ 8702 h 382149"/>
                  <a:gd name="connsiteX19" fmla="*/ 336575 w 414007"/>
                  <a:gd name="connsiteY19" fmla="*/ 7670 h 382149"/>
                  <a:gd name="connsiteX20" fmla="*/ 327430 w 414007"/>
                  <a:gd name="connsiteY20" fmla="*/ 7965 h 382149"/>
                  <a:gd name="connsiteX21" fmla="*/ 324333 w 414007"/>
                  <a:gd name="connsiteY21" fmla="*/ 6932 h 382149"/>
                  <a:gd name="connsiteX22" fmla="*/ 322121 w 414007"/>
                  <a:gd name="connsiteY22" fmla="*/ 7080 h 382149"/>
                  <a:gd name="connsiteX23" fmla="*/ 316663 w 414007"/>
                  <a:gd name="connsiteY23" fmla="*/ 11062 h 382149"/>
                  <a:gd name="connsiteX24" fmla="*/ 313861 w 414007"/>
                  <a:gd name="connsiteY24" fmla="*/ 11652 h 382149"/>
                  <a:gd name="connsiteX25" fmla="*/ 307076 w 414007"/>
                  <a:gd name="connsiteY25" fmla="*/ 11799 h 382149"/>
                  <a:gd name="connsiteX26" fmla="*/ 295572 w 414007"/>
                  <a:gd name="connsiteY26" fmla="*/ 17404 h 382149"/>
                  <a:gd name="connsiteX27" fmla="*/ 289083 w 414007"/>
                  <a:gd name="connsiteY27" fmla="*/ 21829 h 382149"/>
                  <a:gd name="connsiteX28" fmla="*/ 282593 w 414007"/>
                  <a:gd name="connsiteY28" fmla="*/ 27876 h 382149"/>
                  <a:gd name="connsiteX29" fmla="*/ 280233 w 414007"/>
                  <a:gd name="connsiteY29" fmla="*/ 31121 h 382149"/>
                  <a:gd name="connsiteX30" fmla="*/ 278611 w 414007"/>
                  <a:gd name="connsiteY30" fmla="*/ 34218 h 382149"/>
                  <a:gd name="connsiteX31" fmla="*/ 277431 w 414007"/>
                  <a:gd name="connsiteY31" fmla="*/ 39528 h 382149"/>
                  <a:gd name="connsiteX32" fmla="*/ 278316 w 414007"/>
                  <a:gd name="connsiteY32" fmla="*/ 47050 h 382149"/>
                  <a:gd name="connsiteX33" fmla="*/ 279938 w 414007"/>
                  <a:gd name="connsiteY33" fmla="*/ 51179 h 382149"/>
                  <a:gd name="connsiteX34" fmla="*/ 282150 w 414007"/>
                  <a:gd name="connsiteY34" fmla="*/ 54277 h 382149"/>
                  <a:gd name="connsiteX35" fmla="*/ 283035 w 414007"/>
                  <a:gd name="connsiteY35" fmla="*/ 57374 h 382149"/>
                  <a:gd name="connsiteX36" fmla="*/ 283331 w 414007"/>
                  <a:gd name="connsiteY36" fmla="*/ 60767 h 382149"/>
                  <a:gd name="connsiteX37" fmla="*/ 282298 w 414007"/>
                  <a:gd name="connsiteY37" fmla="*/ 64011 h 382149"/>
                  <a:gd name="connsiteX38" fmla="*/ 279643 w 414007"/>
                  <a:gd name="connsiteY38" fmla="*/ 68731 h 382149"/>
                  <a:gd name="connsiteX39" fmla="*/ 271826 w 414007"/>
                  <a:gd name="connsiteY39" fmla="*/ 77581 h 382149"/>
                  <a:gd name="connsiteX40" fmla="*/ 268581 w 414007"/>
                  <a:gd name="connsiteY40" fmla="*/ 79793 h 382149"/>
                  <a:gd name="connsiteX41" fmla="*/ 260912 w 414007"/>
                  <a:gd name="connsiteY41" fmla="*/ 83333 h 382149"/>
                  <a:gd name="connsiteX42" fmla="*/ 256487 w 414007"/>
                  <a:gd name="connsiteY42" fmla="*/ 83923 h 382149"/>
                  <a:gd name="connsiteX43" fmla="*/ 251620 w 414007"/>
                  <a:gd name="connsiteY43" fmla="*/ 83333 h 382149"/>
                  <a:gd name="connsiteX44" fmla="*/ 244540 w 414007"/>
                  <a:gd name="connsiteY44" fmla="*/ 79645 h 382149"/>
                  <a:gd name="connsiteX45" fmla="*/ 232151 w 414007"/>
                  <a:gd name="connsiteY45" fmla="*/ 69321 h 382149"/>
                  <a:gd name="connsiteX46" fmla="*/ 225809 w 414007"/>
                  <a:gd name="connsiteY46" fmla="*/ 67256 h 382149"/>
                  <a:gd name="connsiteX47" fmla="*/ 222711 w 414007"/>
                  <a:gd name="connsiteY47" fmla="*/ 65044 h 382149"/>
                  <a:gd name="connsiteX48" fmla="*/ 210175 w 414007"/>
                  <a:gd name="connsiteY48" fmla="*/ 60619 h 382149"/>
                  <a:gd name="connsiteX49" fmla="*/ 195278 w 414007"/>
                  <a:gd name="connsiteY49" fmla="*/ 56784 h 382149"/>
                  <a:gd name="connsiteX50" fmla="*/ 186576 w 414007"/>
                  <a:gd name="connsiteY50" fmla="*/ 56489 h 382149"/>
                  <a:gd name="connsiteX51" fmla="*/ 178022 w 414007"/>
                  <a:gd name="connsiteY51" fmla="*/ 55457 h 382149"/>
                  <a:gd name="connsiteX52" fmla="*/ 170500 w 414007"/>
                  <a:gd name="connsiteY52" fmla="*/ 52654 h 382149"/>
                  <a:gd name="connsiteX53" fmla="*/ 167107 w 414007"/>
                  <a:gd name="connsiteY53" fmla="*/ 50737 h 382149"/>
                  <a:gd name="connsiteX54" fmla="*/ 164305 w 414007"/>
                  <a:gd name="connsiteY54" fmla="*/ 47787 h 382149"/>
                  <a:gd name="connsiteX55" fmla="*/ 161650 w 414007"/>
                  <a:gd name="connsiteY55" fmla="*/ 44100 h 382149"/>
                  <a:gd name="connsiteX56" fmla="*/ 159585 w 414007"/>
                  <a:gd name="connsiteY56" fmla="*/ 38938 h 382149"/>
                  <a:gd name="connsiteX57" fmla="*/ 158258 w 414007"/>
                  <a:gd name="connsiteY57" fmla="*/ 35103 h 382149"/>
                  <a:gd name="connsiteX58" fmla="*/ 158110 w 414007"/>
                  <a:gd name="connsiteY58" fmla="*/ 29646 h 382149"/>
                  <a:gd name="connsiteX59" fmla="*/ 155751 w 414007"/>
                  <a:gd name="connsiteY59" fmla="*/ 25221 h 382149"/>
                  <a:gd name="connsiteX60" fmla="*/ 153391 w 414007"/>
                  <a:gd name="connsiteY60" fmla="*/ 22861 h 382149"/>
                  <a:gd name="connsiteX61" fmla="*/ 135987 w 414007"/>
                  <a:gd name="connsiteY61" fmla="*/ 19469 h 382149"/>
                  <a:gd name="connsiteX62" fmla="*/ 133627 w 414007"/>
                  <a:gd name="connsiteY62" fmla="*/ 18289 h 382149"/>
                  <a:gd name="connsiteX63" fmla="*/ 128760 w 414007"/>
                  <a:gd name="connsiteY63" fmla="*/ 14454 h 382149"/>
                  <a:gd name="connsiteX64" fmla="*/ 126695 w 414007"/>
                  <a:gd name="connsiteY64" fmla="*/ 13717 h 382149"/>
                  <a:gd name="connsiteX65" fmla="*/ 118288 w 414007"/>
                  <a:gd name="connsiteY65" fmla="*/ 11357 h 382149"/>
                  <a:gd name="connsiteX66" fmla="*/ 113420 w 414007"/>
                  <a:gd name="connsiteY66" fmla="*/ 11062 h 382149"/>
                  <a:gd name="connsiteX67" fmla="*/ 110471 w 414007"/>
                  <a:gd name="connsiteY67" fmla="*/ 10325 h 382149"/>
                  <a:gd name="connsiteX68" fmla="*/ 103834 w 414007"/>
                  <a:gd name="connsiteY68" fmla="*/ 7670 h 382149"/>
                  <a:gd name="connsiteX69" fmla="*/ 99999 w 414007"/>
                  <a:gd name="connsiteY69" fmla="*/ 8260 h 382149"/>
                  <a:gd name="connsiteX70" fmla="*/ 89969 w 414007"/>
                  <a:gd name="connsiteY70" fmla="*/ 11062 h 382149"/>
                  <a:gd name="connsiteX71" fmla="*/ 81415 w 414007"/>
                  <a:gd name="connsiteY71" fmla="*/ 10177 h 382149"/>
                  <a:gd name="connsiteX72" fmla="*/ 77580 w 414007"/>
                  <a:gd name="connsiteY72" fmla="*/ 9439 h 382149"/>
                  <a:gd name="connsiteX73" fmla="*/ 65486 w 414007"/>
                  <a:gd name="connsiteY73" fmla="*/ 2507 h 382149"/>
                  <a:gd name="connsiteX74" fmla="*/ 61356 w 414007"/>
                  <a:gd name="connsiteY74" fmla="*/ 1770 h 382149"/>
                  <a:gd name="connsiteX75" fmla="*/ 57374 w 414007"/>
                  <a:gd name="connsiteY75" fmla="*/ 0 h 382149"/>
                  <a:gd name="connsiteX76" fmla="*/ 57374 w 414007"/>
                  <a:gd name="connsiteY76" fmla="*/ 738 h 382149"/>
                  <a:gd name="connsiteX77" fmla="*/ 56341 w 414007"/>
                  <a:gd name="connsiteY77" fmla="*/ 6195 h 382149"/>
                  <a:gd name="connsiteX78" fmla="*/ 56194 w 414007"/>
                  <a:gd name="connsiteY78" fmla="*/ 8260 h 382149"/>
                  <a:gd name="connsiteX79" fmla="*/ 56046 w 414007"/>
                  <a:gd name="connsiteY79" fmla="*/ 11652 h 382149"/>
                  <a:gd name="connsiteX80" fmla="*/ 56046 w 414007"/>
                  <a:gd name="connsiteY80" fmla="*/ 15634 h 382149"/>
                  <a:gd name="connsiteX81" fmla="*/ 58111 w 414007"/>
                  <a:gd name="connsiteY81" fmla="*/ 19026 h 382149"/>
                  <a:gd name="connsiteX82" fmla="*/ 58259 w 414007"/>
                  <a:gd name="connsiteY82" fmla="*/ 20501 h 382149"/>
                  <a:gd name="connsiteX83" fmla="*/ 57374 w 414007"/>
                  <a:gd name="connsiteY83" fmla="*/ 22271 h 382149"/>
                  <a:gd name="connsiteX84" fmla="*/ 53539 w 414007"/>
                  <a:gd name="connsiteY84" fmla="*/ 24189 h 382149"/>
                  <a:gd name="connsiteX85" fmla="*/ 48524 w 414007"/>
                  <a:gd name="connsiteY85" fmla="*/ 26844 h 382149"/>
                  <a:gd name="connsiteX86" fmla="*/ 44395 w 414007"/>
                  <a:gd name="connsiteY86" fmla="*/ 29203 h 382149"/>
                  <a:gd name="connsiteX87" fmla="*/ 39675 w 414007"/>
                  <a:gd name="connsiteY87" fmla="*/ 31858 h 382149"/>
                  <a:gd name="connsiteX88" fmla="*/ 38200 w 414007"/>
                  <a:gd name="connsiteY88" fmla="*/ 33628 h 382149"/>
                  <a:gd name="connsiteX89" fmla="*/ 35840 w 414007"/>
                  <a:gd name="connsiteY89" fmla="*/ 34956 h 382149"/>
                  <a:gd name="connsiteX90" fmla="*/ 33923 w 414007"/>
                  <a:gd name="connsiteY90" fmla="*/ 36283 h 382149"/>
                  <a:gd name="connsiteX91" fmla="*/ 33628 w 414007"/>
                  <a:gd name="connsiteY91" fmla="*/ 37463 h 382149"/>
                  <a:gd name="connsiteX92" fmla="*/ 32300 w 414007"/>
                  <a:gd name="connsiteY92" fmla="*/ 39970 h 382149"/>
                  <a:gd name="connsiteX93" fmla="*/ 30530 w 414007"/>
                  <a:gd name="connsiteY93" fmla="*/ 41888 h 382149"/>
                  <a:gd name="connsiteX94" fmla="*/ 26106 w 414007"/>
                  <a:gd name="connsiteY94" fmla="*/ 42773 h 382149"/>
                  <a:gd name="connsiteX95" fmla="*/ 25221 w 414007"/>
                  <a:gd name="connsiteY95" fmla="*/ 43362 h 382149"/>
                  <a:gd name="connsiteX96" fmla="*/ 23156 w 414007"/>
                  <a:gd name="connsiteY96" fmla="*/ 46165 h 382149"/>
                  <a:gd name="connsiteX97" fmla="*/ 22271 w 414007"/>
                  <a:gd name="connsiteY97" fmla="*/ 47345 h 382149"/>
                  <a:gd name="connsiteX98" fmla="*/ 21091 w 414007"/>
                  <a:gd name="connsiteY98" fmla="*/ 49705 h 382149"/>
                  <a:gd name="connsiteX99" fmla="*/ 22566 w 414007"/>
                  <a:gd name="connsiteY99" fmla="*/ 55752 h 382149"/>
                  <a:gd name="connsiteX100" fmla="*/ 24483 w 414007"/>
                  <a:gd name="connsiteY100" fmla="*/ 62094 h 382149"/>
                  <a:gd name="connsiteX101" fmla="*/ 24778 w 414007"/>
                  <a:gd name="connsiteY101" fmla="*/ 64601 h 382149"/>
                  <a:gd name="connsiteX102" fmla="*/ 24778 w 414007"/>
                  <a:gd name="connsiteY102" fmla="*/ 66814 h 382149"/>
                  <a:gd name="connsiteX103" fmla="*/ 23746 w 414007"/>
                  <a:gd name="connsiteY103" fmla="*/ 69173 h 382149"/>
                  <a:gd name="connsiteX104" fmla="*/ 21386 w 414007"/>
                  <a:gd name="connsiteY104" fmla="*/ 72566 h 382149"/>
                  <a:gd name="connsiteX105" fmla="*/ 19616 w 414007"/>
                  <a:gd name="connsiteY105" fmla="*/ 74926 h 382149"/>
                  <a:gd name="connsiteX106" fmla="*/ 16371 w 414007"/>
                  <a:gd name="connsiteY106" fmla="*/ 79350 h 382149"/>
                  <a:gd name="connsiteX107" fmla="*/ 15339 w 414007"/>
                  <a:gd name="connsiteY107" fmla="*/ 80530 h 382149"/>
                  <a:gd name="connsiteX108" fmla="*/ 12979 w 414007"/>
                  <a:gd name="connsiteY108" fmla="*/ 81858 h 382149"/>
                  <a:gd name="connsiteX109" fmla="*/ 8554 w 414007"/>
                  <a:gd name="connsiteY109" fmla="*/ 83480 h 382149"/>
                  <a:gd name="connsiteX110" fmla="*/ 5457 w 414007"/>
                  <a:gd name="connsiteY110" fmla="*/ 84955 h 382149"/>
                  <a:gd name="connsiteX111" fmla="*/ 2950 w 414007"/>
                  <a:gd name="connsiteY111" fmla="*/ 86430 h 382149"/>
                  <a:gd name="connsiteX112" fmla="*/ 0 w 414007"/>
                  <a:gd name="connsiteY112" fmla="*/ 88200 h 382149"/>
                  <a:gd name="connsiteX113" fmla="*/ 2212 w 414007"/>
                  <a:gd name="connsiteY113" fmla="*/ 91740 h 382149"/>
                  <a:gd name="connsiteX114" fmla="*/ 6194 w 414007"/>
                  <a:gd name="connsiteY114" fmla="*/ 97344 h 382149"/>
                  <a:gd name="connsiteX115" fmla="*/ 8702 w 414007"/>
                  <a:gd name="connsiteY115" fmla="*/ 101917 h 382149"/>
                  <a:gd name="connsiteX116" fmla="*/ 9439 w 414007"/>
                  <a:gd name="connsiteY116" fmla="*/ 103834 h 382149"/>
                  <a:gd name="connsiteX117" fmla="*/ 11357 w 414007"/>
                  <a:gd name="connsiteY117" fmla="*/ 109438 h 382149"/>
                  <a:gd name="connsiteX118" fmla="*/ 12979 w 414007"/>
                  <a:gd name="connsiteY118" fmla="*/ 114896 h 382149"/>
                  <a:gd name="connsiteX119" fmla="*/ 13421 w 414007"/>
                  <a:gd name="connsiteY119" fmla="*/ 116666 h 382149"/>
                  <a:gd name="connsiteX120" fmla="*/ 14011 w 414007"/>
                  <a:gd name="connsiteY120" fmla="*/ 120795 h 382149"/>
                  <a:gd name="connsiteX121" fmla="*/ 13274 w 414007"/>
                  <a:gd name="connsiteY121" fmla="*/ 132300 h 382149"/>
                  <a:gd name="connsiteX122" fmla="*/ 14306 w 414007"/>
                  <a:gd name="connsiteY122" fmla="*/ 146901 h 382149"/>
                  <a:gd name="connsiteX123" fmla="*/ 15929 w 414007"/>
                  <a:gd name="connsiteY123" fmla="*/ 154129 h 382149"/>
                  <a:gd name="connsiteX124" fmla="*/ 13569 w 414007"/>
                  <a:gd name="connsiteY124" fmla="*/ 160766 h 382149"/>
                  <a:gd name="connsiteX125" fmla="*/ 11504 w 414007"/>
                  <a:gd name="connsiteY125" fmla="*/ 166960 h 382149"/>
                  <a:gd name="connsiteX126" fmla="*/ 11651 w 414007"/>
                  <a:gd name="connsiteY126" fmla="*/ 170057 h 382149"/>
                  <a:gd name="connsiteX127" fmla="*/ 12684 w 414007"/>
                  <a:gd name="connsiteY127" fmla="*/ 174925 h 382149"/>
                  <a:gd name="connsiteX128" fmla="*/ 13864 w 414007"/>
                  <a:gd name="connsiteY128" fmla="*/ 178612 h 382149"/>
                  <a:gd name="connsiteX129" fmla="*/ 15339 w 414007"/>
                  <a:gd name="connsiteY129" fmla="*/ 180382 h 382149"/>
                  <a:gd name="connsiteX130" fmla="*/ 15044 w 414007"/>
                  <a:gd name="connsiteY130" fmla="*/ 186577 h 382149"/>
                  <a:gd name="connsiteX131" fmla="*/ 14454 w 414007"/>
                  <a:gd name="connsiteY131" fmla="*/ 188641 h 382149"/>
                  <a:gd name="connsiteX132" fmla="*/ 9882 w 414007"/>
                  <a:gd name="connsiteY132" fmla="*/ 191886 h 382149"/>
                  <a:gd name="connsiteX133" fmla="*/ 4719 w 414007"/>
                  <a:gd name="connsiteY133" fmla="*/ 194836 h 382149"/>
                  <a:gd name="connsiteX134" fmla="*/ 3392 w 414007"/>
                  <a:gd name="connsiteY134" fmla="*/ 197196 h 382149"/>
                  <a:gd name="connsiteX135" fmla="*/ 2950 w 414007"/>
                  <a:gd name="connsiteY135" fmla="*/ 199998 h 382149"/>
                  <a:gd name="connsiteX136" fmla="*/ 3687 w 414007"/>
                  <a:gd name="connsiteY136" fmla="*/ 202211 h 382149"/>
                  <a:gd name="connsiteX137" fmla="*/ 7079 w 414007"/>
                  <a:gd name="connsiteY137" fmla="*/ 207078 h 382149"/>
                  <a:gd name="connsiteX138" fmla="*/ 12389 w 414007"/>
                  <a:gd name="connsiteY138" fmla="*/ 214452 h 382149"/>
                  <a:gd name="connsiteX139" fmla="*/ 18141 w 414007"/>
                  <a:gd name="connsiteY139" fmla="*/ 222564 h 382149"/>
                  <a:gd name="connsiteX140" fmla="*/ 18584 w 414007"/>
                  <a:gd name="connsiteY140" fmla="*/ 224629 h 382149"/>
                  <a:gd name="connsiteX141" fmla="*/ 18731 w 414007"/>
                  <a:gd name="connsiteY141" fmla="*/ 230382 h 382149"/>
                  <a:gd name="connsiteX142" fmla="*/ 21238 w 414007"/>
                  <a:gd name="connsiteY142" fmla="*/ 237608 h 382149"/>
                  <a:gd name="connsiteX143" fmla="*/ 23746 w 414007"/>
                  <a:gd name="connsiteY143" fmla="*/ 240706 h 382149"/>
                  <a:gd name="connsiteX144" fmla="*/ 24778 w 414007"/>
                  <a:gd name="connsiteY144" fmla="*/ 243066 h 382149"/>
                  <a:gd name="connsiteX145" fmla="*/ 26548 w 414007"/>
                  <a:gd name="connsiteY145" fmla="*/ 244836 h 382149"/>
                  <a:gd name="connsiteX146" fmla="*/ 28466 w 414007"/>
                  <a:gd name="connsiteY146" fmla="*/ 246016 h 382149"/>
                  <a:gd name="connsiteX147" fmla="*/ 29498 w 414007"/>
                  <a:gd name="connsiteY147" fmla="*/ 246163 h 382149"/>
                  <a:gd name="connsiteX148" fmla="*/ 35987 w 414007"/>
                  <a:gd name="connsiteY148" fmla="*/ 244246 h 382149"/>
                  <a:gd name="connsiteX149" fmla="*/ 47049 w 414007"/>
                  <a:gd name="connsiteY149" fmla="*/ 247490 h 382149"/>
                  <a:gd name="connsiteX150" fmla="*/ 57522 w 414007"/>
                  <a:gd name="connsiteY150" fmla="*/ 250735 h 382149"/>
                  <a:gd name="connsiteX151" fmla="*/ 58259 w 414007"/>
                  <a:gd name="connsiteY151" fmla="*/ 251473 h 382149"/>
                  <a:gd name="connsiteX152" fmla="*/ 60471 w 414007"/>
                  <a:gd name="connsiteY152" fmla="*/ 255602 h 382149"/>
                  <a:gd name="connsiteX153" fmla="*/ 64306 w 414007"/>
                  <a:gd name="connsiteY153" fmla="*/ 262387 h 382149"/>
                  <a:gd name="connsiteX154" fmla="*/ 66961 w 414007"/>
                  <a:gd name="connsiteY154" fmla="*/ 267844 h 382149"/>
                  <a:gd name="connsiteX155" fmla="*/ 69468 w 414007"/>
                  <a:gd name="connsiteY155" fmla="*/ 272711 h 382149"/>
                  <a:gd name="connsiteX156" fmla="*/ 83037 w 414007"/>
                  <a:gd name="connsiteY156" fmla="*/ 275809 h 382149"/>
                  <a:gd name="connsiteX157" fmla="*/ 96017 w 414007"/>
                  <a:gd name="connsiteY157" fmla="*/ 278906 h 382149"/>
                  <a:gd name="connsiteX158" fmla="*/ 108996 w 414007"/>
                  <a:gd name="connsiteY158" fmla="*/ 282003 h 382149"/>
                  <a:gd name="connsiteX159" fmla="*/ 112093 w 414007"/>
                  <a:gd name="connsiteY159" fmla="*/ 283626 h 382149"/>
                  <a:gd name="connsiteX160" fmla="*/ 119025 w 414007"/>
                  <a:gd name="connsiteY160" fmla="*/ 289525 h 382149"/>
                  <a:gd name="connsiteX161" fmla="*/ 127875 w 414007"/>
                  <a:gd name="connsiteY161" fmla="*/ 297195 h 382149"/>
                  <a:gd name="connsiteX162" fmla="*/ 128169 w 414007"/>
                  <a:gd name="connsiteY162" fmla="*/ 297342 h 382149"/>
                  <a:gd name="connsiteX163" fmla="*/ 128612 w 414007"/>
                  <a:gd name="connsiteY163" fmla="*/ 297342 h 382149"/>
                  <a:gd name="connsiteX164" fmla="*/ 137167 w 414007"/>
                  <a:gd name="connsiteY164" fmla="*/ 292770 h 382149"/>
                  <a:gd name="connsiteX165" fmla="*/ 148229 w 414007"/>
                  <a:gd name="connsiteY165" fmla="*/ 287018 h 382149"/>
                  <a:gd name="connsiteX166" fmla="*/ 148229 w 414007"/>
                  <a:gd name="connsiteY166" fmla="*/ 287018 h 382149"/>
                  <a:gd name="connsiteX167" fmla="*/ 157815 w 414007"/>
                  <a:gd name="connsiteY167" fmla="*/ 282446 h 382149"/>
                  <a:gd name="connsiteX168" fmla="*/ 165042 w 414007"/>
                  <a:gd name="connsiteY168" fmla="*/ 279053 h 382149"/>
                  <a:gd name="connsiteX169" fmla="*/ 174482 w 414007"/>
                  <a:gd name="connsiteY169" fmla="*/ 274629 h 382149"/>
                  <a:gd name="connsiteX170" fmla="*/ 183036 w 414007"/>
                  <a:gd name="connsiteY170" fmla="*/ 279201 h 382149"/>
                  <a:gd name="connsiteX171" fmla="*/ 195573 w 414007"/>
                  <a:gd name="connsiteY171" fmla="*/ 285691 h 382149"/>
                  <a:gd name="connsiteX172" fmla="*/ 208110 w 414007"/>
                  <a:gd name="connsiteY172" fmla="*/ 292180 h 382149"/>
                  <a:gd name="connsiteX173" fmla="*/ 220647 w 414007"/>
                  <a:gd name="connsiteY173" fmla="*/ 298522 h 382149"/>
                  <a:gd name="connsiteX174" fmla="*/ 233184 w 414007"/>
                  <a:gd name="connsiteY174" fmla="*/ 305012 h 382149"/>
                  <a:gd name="connsiteX175" fmla="*/ 245720 w 414007"/>
                  <a:gd name="connsiteY175" fmla="*/ 311502 h 382149"/>
                  <a:gd name="connsiteX176" fmla="*/ 258257 w 414007"/>
                  <a:gd name="connsiteY176" fmla="*/ 317991 h 382149"/>
                  <a:gd name="connsiteX177" fmla="*/ 270646 w 414007"/>
                  <a:gd name="connsiteY177" fmla="*/ 324333 h 382149"/>
                  <a:gd name="connsiteX178" fmla="*/ 283183 w 414007"/>
                  <a:gd name="connsiteY178" fmla="*/ 330823 h 382149"/>
                  <a:gd name="connsiteX179" fmla="*/ 295720 w 414007"/>
                  <a:gd name="connsiteY179" fmla="*/ 337313 h 382149"/>
                  <a:gd name="connsiteX180" fmla="*/ 308257 w 414007"/>
                  <a:gd name="connsiteY180" fmla="*/ 343655 h 382149"/>
                  <a:gd name="connsiteX181" fmla="*/ 320793 w 414007"/>
                  <a:gd name="connsiteY181" fmla="*/ 350144 h 382149"/>
                  <a:gd name="connsiteX182" fmla="*/ 333330 w 414007"/>
                  <a:gd name="connsiteY182" fmla="*/ 356486 h 382149"/>
                  <a:gd name="connsiteX183" fmla="*/ 345867 w 414007"/>
                  <a:gd name="connsiteY183" fmla="*/ 362976 h 382149"/>
                  <a:gd name="connsiteX184" fmla="*/ 358404 w 414007"/>
                  <a:gd name="connsiteY184" fmla="*/ 369318 h 382149"/>
                  <a:gd name="connsiteX185" fmla="*/ 370793 w 414007"/>
                  <a:gd name="connsiteY185" fmla="*/ 375660 h 382149"/>
                  <a:gd name="connsiteX186" fmla="*/ 383330 w 414007"/>
                  <a:gd name="connsiteY186" fmla="*/ 382150 h 382149"/>
                  <a:gd name="connsiteX187" fmla="*/ 383330 w 414007"/>
                  <a:gd name="connsiteY187" fmla="*/ 378758 h 382149"/>
                  <a:gd name="connsiteX188" fmla="*/ 383330 w 414007"/>
                  <a:gd name="connsiteY188" fmla="*/ 375365 h 382149"/>
                  <a:gd name="connsiteX189" fmla="*/ 383330 w 414007"/>
                  <a:gd name="connsiteY189" fmla="*/ 371973 h 382149"/>
                  <a:gd name="connsiteX190" fmla="*/ 383330 w 414007"/>
                  <a:gd name="connsiteY190" fmla="*/ 368581 h 382149"/>
                  <a:gd name="connsiteX191" fmla="*/ 389819 w 414007"/>
                  <a:gd name="connsiteY191" fmla="*/ 368581 h 382149"/>
                  <a:gd name="connsiteX192" fmla="*/ 396309 w 414007"/>
                  <a:gd name="connsiteY192" fmla="*/ 368581 h 382149"/>
                  <a:gd name="connsiteX193" fmla="*/ 402651 w 414007"/>
                  <a:gd name="connsiteY193" fmla="*/ 368581 h 382149"/>
                  <a:gd name="connsiteX194" fmla="*/ 409141 w 414007"/>
                  <a:gd name="connsiteY194" fmla="*/ 368581 h 382149"/>
                  <a:gd name="connsiteX195" fmla="*/ 409288 w 414007"/>
                  <a:gd name="connsiteY195" fmla="*/ 368581 h 382149"/>
                  <a:gd name="connsiteX196" fmla="*/ 409288 w 414007"/>
                  <a:gd name="connsiteY196" fmla="*/ 368581 h 382149"/>
                  <a:gd name="connsiteX197" fmla="*/ 409435 w 414007"/>
                  <a:gd name="connsiteY197" fmla="*/ 368433 h 382149"/>
                  <a:gd name="connsiteX198" fmla="*/ 409435 w 414007"/>
                  <a:gd name="connsiteY198" fmla="*/ 368433 h 382149"/>
                  <a:gd name="connsiteX199" fmla="*/ 409435 w 414007"/>
                  <a:gd name="connsiteY199" fmla="*/ 355012 h 382149"/>
                  <a:gd name="connsiteX200" fmla="*/ 409435 w 414007"/>
                  <a:gd name="connsiteY200" fmla="*/ 341442 h 382149"/>
                  <a:gd name="connsiteX201" fmla="*/ 409435 w 414007"/>
                  <a:gd name="connsiteY201" fmla="*/ 327873 h 382149"/>
                  <a:gd name="connsiteX202" fmla="*/ 409435 w 414007"/>
                  <a:gd name="connsiteY202" fmla="*/ 314304 h 382149"/>
                  <a:gd name="connsiteX203" fmla="*/ 409435 w 414007"/>
                  <a:gd name="connsiteY203" fmla="*/ 308257 h 382149"/>
                  <a:gd name="connsiteX204" fmla="*/ 409435 w 414007"/>
                  <a:gd name="connsiteY204" fmla="*/ 302062 h 382149"/>
                  <a:gd name="connsiteX205" fmla="*/ 409435 w 414007"/>
                  <a:gd name="connsiteY205" fmla="*/ 295868 h 382149"/>
                  <a:gd name="connsiteX206" fmla="*/ 409435 w 414007"/>
                  <a:gd name="connsiteY206" fmla="*/ 289820 h 382149"/>
                  <a:gd name="connsiteX207" fmla="*/ 409435 w 414007"/>
                  <a:gd name="connsiteY207" fmla="*/ 283626 h 382149"/>
                  <a:gd name="connsiteX208" fmla="*/ 409435 w 414007"/>
                  <a:gd name="connsiteY208" fmla="*/ 277431 h 382149"/>
                  <a:gd name="connsiteX209" fmla="*/ 409435 w 414007"/>
                  <a:gd name="connsiteY209" fmla="*/ 271236 h 382149"/>
                  <a:gd name="connsiteX210" fmla="*/ 409435 w 414007"/>
                  <a:gd name="connsiteY210" fmla="*/ 265189 h 382149"/>
                  <a:gd name="connsiteX211" fmla="*/ 409435 w 414007"/>
                  <a:gd name="connsiteY211" fmla="*/ 258995 h 382149"/>
                  <a:gd name="connsiteX212" fmla="*/ 409435 w 414007"/>
                  <a:gd name="connsiteY212" fmla="*/ 252800 h 382149"/>
                  <a:gd name="connsiteX213" fmla="*/ 409435 w 414007"/>
                  <a:gd name="connsiteY213" fmla="*/ 246605 h 382149"/>
                  <a:gd name="connsiteX214" fmla="*/ 409435 w 414007"/>
                  <a:gd name="connsiteY214" fmla="*/ 240411 h 382149"/>
                  <a:gd name="connsiteX215" fmla="*/ 409435 w 414007"/>
                  <a:gd name="connsiteY215" fmla="*/ 234216 h 382149"/>
                  <a:gd name="connsiteX216" fmla="*/ 409435 w 414007"/>
                  <a:gd name="connsiteY216" fmla="*/ 228022 h 382149"/>
                  <a:gd name="connsiteX217" fmla="*/ 409435 w 414007"/>
                  <a:gd name="connsiteY217" fmla="*/ 221679 h 382149"/>
                  <a:gd name="connsiteX218" fmla="*/ 409435 w 414007"/>
                  <a:gd name="connsiteY218" fmla="*/ 215485 h 382149"/>
                  <a:gd name="connsiteX219" fmla="*/ 409435 w 414007"/>
                  <a:gd name="connsiteY219" fmla="*/ 209290 h 382149"/>
                  <a:gd name="connsiteX220" fmla="*/ 409435 w 414007"/>
                  <a:gd name="connsiteY220" fmla="*/ 203096 h 382149"/>
                  <a:gd name="connsiteX221" fmla="*/ 409435 w 414007"/>
                  <a:gd name="connsiteY221" fmla="*/ 196754 h 382149"/>
                  <a:gd name="connsiteX222" fmla="*/ 409435 w 414007"/>
                  <a:gd name="connsiteY222" fmla="*/ 190559 h 382149"/>
                  <a:gd name="connsiteX223" fmla="*/ 409435 w 414007"/>
                  <a:gd name="connsiteY223" fmla="*/ 184217 h 382149"/>
                  <a:gd name="connsiteX224" fmla="*/ 409435 w 414007"/>
                  <a:gd name="connsiteY224" fmla="*/ 178022 h 382149"/>
                  <a:gd name="connsiteX225" fmla="*/ 409435 w 414007"/>
                  <a:gd name="connsiteY225" fmla="*/ 171680 h 382149"/>
                  <a:gd name="connsiteX226" fmla="*/ 409435 w 414007"/>
                  <a:gd name="connsiteY226" fmla="*/ 165338 h 382149"/>
                  <a:gd name="connsiteX227" fmla="*/ 409435 w 414007"/>
                  <a:gd name="connsiteY227" fmla="*/ 159143 h 382149"/>
                  <a:gd name="connsiteX228" fmla="*/ 409435 w 414007"/>
                  <a:gd name="connsiteY228" fmla="*/ 152801 h 382149"/>
                  <a:gd name="connsiteX229" fmla="*/ 409435 w 414007"/>
                  <a:gd name="connsiteY229" fmla="*/ 146459 h 382149"/>
                  <a:gd name="connsiteX230" fmla="*/ 409435 w 414007"/>
                  <a:gd name="connsiteY230" fmla="*/ 140117 h 382149"/>
                  <a:gd name="connsiteX231" fmla="*/ 409435 w 414007"/>
                  <a:gd name="connsiteY231" fmla="*/ 133775 h 382149"/>
                  <a:gd name="connsiteX232" fmla="*/ 409435 w 414007"/>
                  <a:gd name="connsiteY232" fmla="*/ 127432 h 382149"/>
                  <a:gd name="connsiteX233" fmla="*/ 409435 w 414007"/>
                  <a:gd name="connsiteY233" fmla="*/ 121090 h 382149"/>
                  <a:gd name="connsiteX234" fmla="*/ 409435 w 414007"/>
                  <a:gd name="connsiteY234" fmla="*/ 114748 h 382149"/>
                  <a:gd name="connsiteX235" fmla="*/ 409288 w 414007"/>
                  <a:gd name="connsiteY235" fmla="*/ 113568 h 382149"/>
                  <a:gd name="connsiteX236" fmla="*/ 407813 w 414007"/>
                  <a:gd name="connsiteY236" fmla="*/ 109291 h 382149"/>
                  <a:gd name="connsiteX237" fmla="*/ 406486 w 414007"/>
                  <a:gd name="connsiteY237" fmla="*/ 103834 h 382149"/>
                  <a:gd name="connsiteX238" fmla="*/ 405011 w 414007"/>
                  <a:gd name="connsiteY238" fmla="*/ 97049 h 382149"/>
                  <a:gd name="connsiteX239" fmla="*/ 404863 w 414007"/>
                  <a:gd name="connsiteY239" fmla="*/ 94837 h 382149"/>
                  <a:gd name="connsiteX240" fmla="*/ 402503 w 414007"/>
                  <a:gd name="connsiteY240" fmla="*/ 87757 h 382149"/>
                  <a:gd name="connsiteX241" fmla="*/ 402209 w 414007"/>
                  <a:gd name="connsiteY241" fmla="*/ 85840 h 382149"/>
                  <a:gd name="connsiteX242" fmla="*/ 402946 w 414007"/>
                  <a:gd name="connsiteY242" fmla="*/ 84365 h 382149"/>
                  <a:gd name="connsiteX243" fmla="*/ 406781 w 414007"/>
                  <a:gd name="connsiteY243" fmla="*/ 78465 h 382149"/>
                  <a:gd name="connsiteX244" fmla="*/ 407960 w 414007"/>
                  <a:gd name="connsiteY244" fmla="*/ 75663 h 382149"/>
                  <a:gd name="connsiteX245" fmla="*/ 408993 w 414007"/>
                  <a:gd name="connsiteY245" fmla="*/ 72123 h 382149"/>
                  <a:gd name="connsiteX246" fmla="*/ 409288 w 414007"/>
                  <a:gd name="connsiteY246" fmla="*/ 69321 h 382149"/>
                  <a:gd name="connsiteX247" fmla="*/ 408108 w 414007"/>
                  <a:gd name="connsiteY247" fmla="*/ 65044 h 382149"/>
                  <a:gd name="connsiteX248" fmla="*/ 406781 w 414007"/>
                  <a:gd name="connsiteY248" fmla="*/ 61209 h 382149"/>
                  <a:gd name="connsiteX249" fmla="*/ 406338 w 414007"/>
                  <a:gd name="connsiteY249" fmla="*/ 57227 h 382149"/>
                  <a:gd name="connsiteX250" fmla="*/ 406191 w 414007"/>
                  <a:gd name="connsiteY250" fmla="*/ 53392 h 382149"/>
                  <a:gd name="connsiteX251" fmla="*/ 408256 w 414007"/>
                  <a:gd name="connsiteY251" fmla="*/ 50737 h 382149"/>
                  <a:gd name="connsiteX252" fmla="*/ 410616 w 414007"/>
                  <a:gd name="connsiteY252" fmla="*/ 48230 h 382149"/>
                  <a:gd name="connsiteX253" fmla="*/ 411501 w 414007"/>
                  <a:gd name="connsiteY253" fmla="*/ 46755 h 382149"/>
                  <a:gd name="connsiteX254" fmla="*/ 412976 w 414007"/>
                  <a:gd name="connsiteY254" fmla="*/ 44985 h 382149"/>
                  <a:gd name="connsiteX255" fmla="*/ 414008 w 414007"/>
                  <a:gd name="connsiteY255" fmla="*/ 44100 h 382149"/>
                  <a:gd name="connsiteX256" fmla="*/ 412976 w 414007"/>
                  <a:gd name="connsiteY256" fmla="*/ 42478 h 38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14007" h="382149">
                    <a:moveTo>
                      <a:pt x="412976" y="42478"/>
                    </a:moveTo>
                    <a:lnTo>
                      <a:pt x="410616" y="37610"/>
                    </a:lnTo>
                    <a:lnTo>
                      <a:pt x="408698" y="35545"/>
                    </a:lnTo>
                    <a:lnTo>
                      <a:pt x="406781" y="34661"/>
                    </a:lnTo>
                    <a:lnTo>
                      <a:pt x="401766" y="33776"/>
                    </a:lnTo>
                    <a:lnTo>
                      <a:pt x="396456" y="34365"/>
                    </a:lnTo>
                    <a:lnTo>
                      <a:pt x="387312" y="33923"/>
                    </a:lnTo>
                    <a:lnTo>
                      <a:pt x="384952" y="33186"/>
                    </a:lnTo>
                    <a:lnTo>
                      <a:pt x="381265" y="30531"/>
                    </a:lnTo>
                    <a:lnTo>
                      <a:pt x="378610" y="29646"/>
                    </a:lnTo>
                    <a:lnTo>
                      <a:pt x="365188" y="28023"/>
                    </a:lnTo>
                    <a:lnTo>
                      <a:pt x="360468" y="24631"/>
                    </a:lnTo>
                    <a:lnTo>
                      <a:pt x="360616" y="22714"/>
                    </a:lnTo>
                    <a:lnTo>
                      <a:pt x="361206" y="21239"/>
                    </a:lnTo>
                    <a:lnTo>
                      <a:pt x="360173" y="16372"/>
                    </a:lnTo>
                    <a:lnTo>
                      <a:pt x="355601" y="14307"/>
                    </a:lnTo>
                    <a:lnTo>
                      <a:pt x="351324" y="12832"/>
                    </a:lnTo>
                    <a:lnTo>
                      <a:pt x="345277" y="11209"/>
                    </a:lnTo>
                    <a:lnTo>
                      <a:pt x="340557" y="8702"/>
                    </a:lnTo>
                    <a:lnTo>
                      <a:pt x="336575" y="7670"/>
                    </a:lnTo>
                    <a:lnTo>
                      <a:pt x="327430" y="7965"/>
                    </a:lnTo>
                    <a:lnTo>
                      <a:pt x="324333" y="6932"/>
                    </a:lnTo>
                    <a:lnTo>
                      <a:pt x="322121" y="7080"/>
                    </a:lnTo>
                    <a:lnTo>
                      <a:pt x="316663" y="11062"/>
                    </a:lnTo>
                    <a:lnTo>
                      <a:pt x="313861" y="11652"/>
                    </a:lnTo>
                    <a:lnTo>
                      <a:pt x="307076" y="11799"/>
                    </a:lnTo>
                    <a:lnTo>
                      <a:pt x="295572" y="17404"/>
                    </a:lnTo>
                    <a:lnTo>
                      <a:pt x="289083" y="21829"/>
                    </a:lnTo>
                    <a:lnTo>
                      <a:pt x="282593" y="27876"/>
                    </a:lnTo>
                    <a:lnTo>
                      <a:pt x="280233" y="31121"/>
                    </a:lnTo>
                    <a:lnTo>
                      <a:pt x="278611" y="34218"/>
                    </a:lnTo>
                    <a:lnTo>
                      <a:pt x="277431" y="39528"/>
                    </a:lnTo>
                    <a:lnTo>
                      <a:pt x="278316" y="47050"/>
                    </a:lnTo>
                    <a:lnTo>
                      <a:pt x="279938" y="51179"/>
                    </a:lnTo>
                    <a:lnTo>
                      <a:pt x="282150" y="54277"/>
                    </a:lnTo>
                    <a:lnTo>
                      <a:pt x="283035" y="57374"/>
                    </a:lnTo>
                    <a:lnTo>
                      <a:pt x="283331" y="60767"/>
                    </a:lnTo>
                    <a:lnTo>
                      <a:pt x="282298" y="64011"/>
                    </a:lnTo>
                    <a:lnTo>
                      <a:pt x="279643" y="68731"/>
                    </a:lnTo>
                    <a:lnTo>
                      <a:pt x="271826" y="77581"/>
                    </a:lnTo>
                    <a:lnTo>
                      <a:pt x="268581" y="79793"/>
                    </a:lnTo>
                    <a:lnTo>
                      <a:pt x="260912" y="83333"/>
                    </a:lnTo>
                    <a:lnTo>
                      <a:pt x="256487" y="83923"/>
                    </a:lnTo>
                    <a:lnTo>
                      <a:pt x="251620" y="83333"/>
                    </a:lnTo>
                    <a:lnTo>
                      <a:pt x="244540" y="79645"/>
                    </a:lnTo>
                    <a:lnTo>
                      <a:pt x="232151" y="69321"/>
                    </a:lnTo>
                    <a:lnTo>
                      <a:pt x="225809" y="67256"/>
                    </a:lnTo>
                    <a:lnTo>
                      <a:pt x="222711" y="65044"/>
                    </a:lnTo>
                    <a:lnTo>
                      <a:pt x="210175" y="60619"/>
                    </a:lnTo>
                    <a:lnTo>
                      <a:pt x="195278" y="56784"/>
                    </a:lnTo>
                    <a:lnTo>
                      <a:pt x="186576" y="56489"/>
                    </a:lnTo>
                    <a:lnTo>
                      <a:pt x="178022" y="55457"/>
                    </a:lnTo>
                    <a:lnTo>
                      <a:pt x="170500" y="52654"/>
                    </a:lnTo>
                    <a:lnTo>
                      <a:pt x="167107" y="50737"/>
                    </a:lnTo>
                    <a:lnTo>
                      <a:pt x="164305" y="47787"/>
                    </a:lnTo>
                    <a:lnTo>
                      <a:pt x="161650" y="44100"/>
                    </a:lnTo>
                    <a:lnTo>
                      <a:pt x="159585" y="38938"/>
                    </a:lnTo>
                    <a:lnTo>
                      <a:pt x="158258" y="35103"/>
                    </a:lnTo>
                    <a:lnTo>
                      <a:pt x="158110" y="29646"/>
                    </a:lnTo>
                    <a:lnTo>
                      <a:pt x="155751" y="25221"/>
                    </a:lnTo>
                    <a:lnTo>
                      <a:pt x="153391" y="22861"/>
                    </a:lnTo>
                    <a:lnTo>
                      <a:pt x="135987" y="19469"/>
                    </a:lnTo>
                    <a:lnTo>
                      <a:pt x="133627" y="18289"/>
                    </a:lnTo>
                    <a:lnTo>
                      <a:pt x="128760" y="14454"/>
                    </a:lnTo>
                    <a:lnTo>
                      <a:pt x="126695" y="13717"/>
                    </a:lnTo>
                    <a:lnTo>
                      <a:pt x="118288" y="11357"/>
                    </a:lnTo>
                    <a:lnTo>
                      <a:pt x="113420" y="11062"/>
                    </a:lnTo>
                    <a:lnTo>
                      <a:pt x="110471" y="10325"/>
                    </a:lnTo>
                    <a:lnTo>
                      <a:pt x="103834" y="7670"/>
                    </a:lnTo>
                    <a:lnTo>
                      <a:pt x="99999" y="8260"/>
                    </a:lnTo>
                    <a:lnTo>
                      <a:pt x="89969" y="11062"/>
                    </a:lnTo>
                    <a:lnTo>
                      <a:pt x="81415" y="10177"/>
                    </a:lnTo>
                    <a:lnTo>
                      <a:pt x="77580" y="9439"/>
                    </a:lnTo>
                    <a:lnTo>
                      <a:pt x="65486" y="2507"/>
                    </a:lnTo>
                    <a:lnTo>
                      <a:pt x="61356" y="1770"/>
                    </a:lnTo>
                    <a:lnTo>
                      <a:pt x="57374" y="0"/>
                    </a:lnTo>
                    <a:lnTo>
                      <a:pt x="57374" y="738"/>
                    </a:lnTo>
                    <a:lnTo>
                      <a:pt x="56341" y="6195"/>
                    </a:lnTo>
                    <a:lnTo>
                      <a:pt x="56194" y="8260"/>
                    </a:lnTo>
                    <a:lnTo>
                      <a:pt x="56046" y="11652"/>
                    </a:lnTo>
                    <a:lnTo>
                      <a:pt x="56046" y="15634"/>
                    </a:lnTo>
                    <a:lnTo>
                      <a:pt x="58111" y="19026"/>
                    </a:lnTo>
                    <a:lnTo>
                      <a:pt x="58259" y="20501"/>
                    </a:lnTo>
                    <a:lnTo>
                      <a:pt x="57374" y="22271"/>
                    </a:lnTo>
                    <a:lnTo>
                      <a:pt x="53539" y="24189"/>
                    </a:lnTo>
                    <a:lnTo>
                      <a:pt x="48524" y="26844"/>
                    </a:lnTo>
                    <a:lnTo>
                      <a:pt x="44395" y="29203"/>
                    </a:lnTo>
                    <a:lnTo>
                      <a:pt x="39675" y="31858"/>
                    </a:lnTo>
                    <a:lnTo>
                      <a:pt x="38200" y="33628"/>
                    </a:lnTo>
                    <a:lnTo>
                      <a:pt x="35840" y="34956"/>
                    </a:lnTo>
                    <a:lnTo>
                      <a:pt x="33923" y="36283"/>
                    </a:lnTo>
                    <a:lnTo>
                      <a:pt x="33628" y="37463"/>
                    </a:lnTo>
                    <a:lnTo>
                      <a:pt x="32300" y="39970"/>
                    </a:lnTo>
                    <a:lnTo>
                      <a:pt x="30530" y="41888"/>
                    </a:lnTo>
                    <a:lnTo>
                      <a:pt x="26106" y="42773"/>
                    </a:lnTo>
                    <a:lnTo>
                      <a:pt x="25221" y="43362"/>
                    </a:lnTo>
                    <a:lnTo>
                      <a:pt x="23156" y="46165"/>
                    </a:lnTo>
                    <a:lnTo>
                      <a:pt x="22271" y="47345"/>
                    </a:lnTo>
                    <a:lnTo>
                      <a:pt x="21091" y="49705"/>
                    </a:lnTo>
                    <a:lnTo>
                      <a:pt x="22566" y="55752"/>
                    </a:lnTo>
                    <a:lnTo>
                      <a:pt x="24483" y="62094"/>
                    </a:lnTo>
                    <a:lnTo>
                      <a:pt x="24778" y="64601"/>
                    </a:lnTo>
                    <a:lnTo>
                      <a:pt x="24778" y="66814"/>
                    </a:lnTo>
                    <a:lnTo>
                      <a:pt x="23746" y="69173"/>
                    </a:lnTo>
                    <a:lnTo>
                      <a:pt x="21386" y="72566"/>
                    </a:lnTo>
                    <a:lnTo>
                      <a:pt x="19616" y="74926"/>
                    </a:lnTo>
                    <a:lnTo>
                      <a:pt x="16371" y="79350"/>
                    </a:lnTo>
                    <a:lnTo>
                      <a:pt x="15339" y="80530"/>
                    </a:lnTo>
                    <a:lnTo>
                      <a:pt x="12979" y="81858"/>
                    </a:lnTo>
                    <a:lnTo>
                      <a:pt x="8554" y="83480"/>
                    </a:lnTo>
                    <a:lnTo>
                      <a:pt x="5457" y="84955"/>
                    </a:lnTo>
                    <a:lnTo>
                      <a:pt x="2950" y="86430"/>
                    </a:lnTo>
                    <a:lnTo>
                      <a:pt x="0" y="88200"/>
                    </a:lnTo>
                    <a:lnTo>
                      <a:pt x="2212" y="91740"/>
                    </a:lnTo>
                    <a:lnTo>
                      <a:pt x="6194" y="97344"/>
                    </a:lnTo>
                    <a:lnTo>
                      <a:pt x="8702" y="101917"/>
                    </a:lnTo>
                    <a:lnTo>
                      <a:pt x="9439" y="103834"/>
                    </a:lnTo>
                    <a:lnTo>
                      <a:pt x="11357" y="109438"/>
                    </a:lnTo>
                    <a:lnTo>
                      <a:pt x="12979" y="114896"/>
                    </a:lnTo>
                    <a:lnTo>
                      <a:pt x="13421" y="116666"/>
                    </a:lnTo>
                    <a:lnTo>
                      <a:pt x="14011" y="120795"/>
                    </a:lnTo>
                    <a:lnTo>
                      <a:pt x="13274" y="132300"/>
                    </a:lnTo>
                    <a:lnTo>
                      <a:pt x="14306" y="146901"/>
                    </a:lnTo>
                    <a:lnTo>
                      <a:pt x="15929" y="154129"/>
                    </a:lnTo>
                    <a:lnTo>
                      <a:pt x="13569" y="160766"/>
                    </a:lnTo>
                    <a:lnTo>
                      <a:pt x="11504" y="166960"/>
                    </a:lnTo>
                    <a:lnTo>
                      <a:pt x="11651" y="170057"/>
                    </a:lnTo>
                    <a:lnTo>
                      <a:pt x="12684" y="174925"/>
                    </a:lnTo>
                    <a:lnTo>
                      <a:pt x="13864" y="178612"/>
                    </a:lnTo>
                    <a:lnTo>
                      <a:pt x="15339" y="180382"/>
                    </a:lnTo>
                    <a:lnTo>
                      <a:pt x="15044" y="186577"/>
                    </a:lnTo>
                    <a:lnTo>
                      <a:pt x="14454" y="188641"/>
                    </a:lnTo>
                    <a:lnTo>
                      <a:pt x="9882" y="191886"/>
                    </a:lnTo>
                    <a:lnTo>
                      <a:pt x="4719" y="194836"/>
                    </a:lnTo>
                    <a:lnTo>
                      <a:pt x="3392" y="197196"/>
                    </a:lnTo>
                    <a:lnTo>
                      <a:pt x="2950" y="199998"/>
                    </a:lnTo>
                    <a:lnTo>
                      <a:pt x="3687" y="202211"/>
                    </a:lnTo>
                    <a:lnTo>
                      <a:pt x="7079" y="207078"/>
                    </a:lnTo>
                    <a:lnTo>
                      <a:pt x="12389" y="214452"/>
                    </a:lnTo>
                    <a:lnTo>
                      <a:pt x="18141" y="222564"/>
                    </a:lnTo>
                    <a:lnTo>
                      <a:pt x="18584" y="224629"/>
                    </a:lnTo>
                    <a:lnTo>
                      <a:pt x="18731" y="230382"/>
                    </a:lnTo>
                    <a:lnTo>
                      <a:pt x="21238" y="237608"/>
                    </a:lnTo>
                    <a:lnTo>
                      <a:pt x="23746" y="240706"/>
                    </a:lnTo>
                    <a:lnTo>
                      <a:pt x="24778" y="243066"/>
                    </a:lnTo>
                    <a:lnTo>
                      <a:pt x="26548" y="244836"/>
                    </a:lnTo>
                    <a:lnTo>
                      <a:pt x="28466" y="246016"/>
                    </a:lnTo>
                    <a:lnTo>
                      <a:pt x="29498" y="246163"/>
                    </a:lnTo>
                    <a:lnTo>
                      <a:pt x="35987" y="244246"/>
                    </a:lnTo>
                    <a:lnTo>
                      <a:pt x="47049" y="247490"/>
                    </a:lnTo>
                    <a:lnTo>
                      <a:pt x="57522" y="250735"/>
                    </a:lnTo>
                    <a:lnTo>
                      <a:pt x="58259" y="251473"/>
                    </a:lnTo>
                    <a:lnTo>
                      <a:pt x="60471" y="255602"/>
                    </a:lnTo>
                    <a:lnTo>
                      <a:pt x="64306" y="262387"/>
                    </a:lnTo>
                    <a:lnTo>
                      <a:pt x="66961" y="267844"/>
                    </a:lnTo>
                    <a:lnTo>
                      <a:pt x="69468" y="272711"/>
                    </a:lnTo>
                    <a:lnTo>
                      <a:pt x="83037" y="275809"/>
                    </a:lnTo>
                    <a:lnTo>
                      <a:pt x="96017" y="278906"/>
                    </a:lnTo>
                    <a:lnTo>
                      <a:pt x="108996" y="282003"/>
                    </a:lnTo>
                    <a:lnTo>
                      <a:pt x="112093" y="283626"/>
                    </a:lnTo>
                    <a:lnTo>
                      <a:pt x="119025" y="289525"/>
                    </a:lnTo>
                    <a:lnTo>
                      <a:pt x="127875" y="297195"/>
                    </a:lnTo>
                    <a:lnTo>
                      <a:pt x="128169" y="297342"/>
                    </a:lnTo>
                    <a:lnTo>
                      <a:pt x="128612" y="297342"/>
                    </a:lnTo>
                    <a:lnTo>
                      <a:pt x="137167" y="292770"/>
                    </a:lnTo>
                    <a:lnTo>
                      <a:pt x="148229" y="287018"/>
                    </a:lnTo>
                    <a:lnTo>
                      <a:pt x="148229" y="287018"/>
                    </a:lnTo>
                    <a:lnTo>
                      <a:pt x="157815" y="282446"/>
                    </a:lnTo>
                    <a:lnTo>
                      <a:pt x="165042" y="279053"/>
                    </a:lnTo>
                    <a:lnTo>
                      <a:pt x="174482" y="274629"/>
                    </a:lnTo>
                    <a:lnTo>
                      <a:pt x="183036" y="279201"/>
                    </a:lnTo>
                    <a:lnTo>
                      <a:pt x="195573" y="285691"/>
                    </a:lnTo>
                    <a:lnTo>
                      <a:pt x="208110" y="292180"/>
                    </a:lnTo>
                    <a:lnTo>
                      <a:pt x="220647" y="298522"/>
                    </a:lnTo>
                    <a:lnTo>
                      <a:pt x="233184" y="305012"/>
                    </a:lnTo>
                    <a:lnTo>
                      <a:pt x="245720" y="311502"/>
                    </a:lnTo>
                    <a:lnTo>
                      <a:pt x="258257" y="317991"/>
                    </a:lnTo>
                    <a:lnTo>
                      <a:pt x="270646" y="324333"/>
                    </a:lnTo>
                    <a:lnTo>
                      <a:pt x="283183" y="330823"/>
                    </a:lnTo>
                    <a:lnTo>
                      <a:pt x="295720" y="337313"/>
                    </a:lnTo>
                    <a:lnTo>
                      <a:pt x="308257" y="343655"/>
                    </a:lnTo>
                    <a:lnTo>
                      <a:pt x="320793" y="350144"/>
                    </a:lnTo>
                    <a:lnTo>
                      <a:pt x="333330" y="356486"/>
                    </a:lnTo>
                    <a:lnTo>
                      <a:pt x="345867" y="362976"/>
                    </a:lnTo>
                    <a:lnTo>
                      <a:pt x="358404" y="369318"/>
                    </a:lnTo>
                    <a:lnTo>
                      <a:pt x="370793" y="375660"/>
                    </a:lnTo>
                    <a:lnTo>
                      <a:pt x="383330" y="382150"/>
                    </a:lnTo>
                    <a:lnTo>
                      <a:pt x="383330" y="378758"/>
                    </a:lnTo>
                    <a:lnTo>
                      <a:pt x="383330" y="375365"/>
                    </a:lnTo>
                    <a:lnTo>
                      <a:pt x="383330" y="371973"/>
                    </a:lnTo>
                    <a:lnTo>
                      <a:pt x="383330" y="368581"/>
                    </a:lnTo>
                    <a:lnTo>
                      <a:pt x="389819" y="368581"/>
                    </a:lnTo>
                    <a:lnTo>
                      <a:pt x="396309" y="368581"/>
                    </a:lnTo>
                    <a:lnTo>
                      <a:pt x="402651" y="368581"/>
                    </a:lnTo>
                    <a:lnTo>
                      <a:pt x="409141" y="368581"/>
                    </a:lnTo>
                    <a:lnTo>
                      <a:pt x="409288" y="368581"/>
                    </a:lnTo>
                    <a:lnTo>
                      <a:pt x="409288" y="368581"/>
                    </a:lnTo>
                    <a:lnTo>
                      <a:pt x="409435" y="368433"/>
                    </a:lnTo>
                    <a:lnTo>
                      <a:pt x="409435" y="368433"/>
                    </a:lnTo>
                    <a:lnTo>
                      <a:pt x="409435" y="355012"/>
                    </a:lnTo>
                    <a:lnTo>
                      <a:pt x="409435" y="341442"/>
                    </a:lnTo>
                    <a:lnTo>
                      <a:pt x="409435" y="327873"/>
                    </a:lnTo>
                    <a:lnTo>
                      <a:pt x="409435" y="314304"/>
                    </a:lnTo>
                    <a:lnTo>
                      <a:pt x="409435" y="308257"/>
                    </a:lnTo>
                    <a:lnTo>
                      <a:pt x="409435" y="302062"/>
                    </a:lnTo>
                    <a:lnTo>
                      <a:pt x="409435" y="295868"/>
                    </a:lnTo>
                    <a:lnTo>
                      <a:pt x="409435" y="289820"/>
                    </a:lnTo>
                    <a:lnTo>
                      <a:pt x="409435" y="283626"/>
                    </a:lnTo>
                    <a:lnTo>
                      <a:pt x="409435" y="277431"/>
                    </a:lnTo>
                    <a:lnTo>
                      <a:pt x="409435" y="271236"/>
                    </a:lnTo>
                    <a:lnTo>
                      <a:pt x="409435" y="265189"/>
                    </a:lnTo>
                    <a:lnTo>
                      <a:pt x="409435" y="258995"/>
                    </a:lnTo>
                    <a:lnTo>
                      <a:pt x="409435" y="252800"/>
                    </a:lnTo>
                    <a:lnTo>
                      <a:pt x="409435" y="246605"/>
                    </a:lnTo>
                    <a:lnTo>
                      <a:pt x="409435" y="240411"/>
                    </a:lnTo>
                    <a:lnTo>
                      <a:pt x="409435" y="234216"/>
                    </a:lnTo>
                    <a:lnTo>
                      <a:pt x="409435" y="228022"/>
                    </a:lnTo>
                    <a:lnTo>
                      <a:pt x="409435" y="221679"/>
                    </a:lnTo>
                    <a:lnTo>
                      <a:pt x="409435" y="215485"/>
                    </a:lnTo>
                    <a:lnTo>
                      <a:pt x="409435" y="209290"/>
                    </a:lnTo>
                    <a:lnTo>
                      <a:pt x="409435" y="203096"/>
                    </a:lnTo>
                    <a:lnTo>
                      <a:pt x="409435" y="196754"/>
                    </a:lnTo>
                    <a:lnTo>
                      <a:pt x="409435" y="190559"/>
                    </a:lnTo>
                    <a:lnTo>
                      <a:pt x="409435" y="184217"/>
                    </a:lnTo>
                    <a:lnTo>
                      <a:pt x="409435" y="178022"/>
                    </a:lnTo>
                    <a:lnTo>
                      <a:pt x="409435" y="171680"/>
                    </a:lnTo>
                    <a:lnTo>
                      <a:pt x="409435" y="165338"/>
                    </a:lnTo>
                    <a:lnTo>
                      <a:pt x="409435" y="159143"/>
                    </a:lnTo>
                    <a:lnTo>
                      <a:pt x="409435" y="152801"/>
                    </a:lnTo>
                    <a:lnTo>
                      <a:pt x="409435" y="146459"/>
                    </a:lnTo>
                    <a:lnTo>
                      <a:pt x="409435" y="140117"/>
                    </a:lnTo>
                    <a:lnTo>
                      <a:pt x="409435" y="133775"/>
                    </a:lnTo>
                    <a:lnTo>
                      <a:pt x="409435" y="127432"/>
                    </a:lnTo>
                    <a:lnTo>
                      <a:pt x="409435" y="121090"/>
                    </a:lnTo>
                    <a:lnTo>
                      <a:pt x="409435" y="114748"/>
                    </a:lnTo>
                    <a:lnTo>
                      <a:pt x="409288" y="113568"/>
                    </a:lnTo>
                    <a:lnTo>
                      <a:pt x="407813" y="109291"/>
                    </a:lnTo>
                    <a:lnTo>
                      <a:pt x="406486" y="103834"/>
                    </a:lnTo>
                    <a:lnTo>
                      <a:pt x="405011" y="97049"/>
                    </a:lnTo>
                    <a:lnTo>
                      <a:pt x="404863" y="94837"/>
                    </a:lnTo>
                    <a:lnTo>
                      <a:pt x="402503" y="87757"/>
                    </a:lnTo>
                    <a:lnTo>
                      <a:pt x="402209" y="85840"/>
                    </a:lnTo>
                    <a:lnTo>
                      <a:pt x="402946" y="84365"/>
                    </a:lnTo>
                    <a:lnTo>
                      <a:pt x="406781" y="78465"/>
                    </a:lnTo>
                    <a:lnTo>
                      <a:pt x="407960" y="75663"/>
                    </a:lnTo>
                    <a:lnTo>
                      <a:pt x="408993" y="72123"/>
                    </a:lnTo>
                    <a:lnTo>
                      <a:pt x="409288" y="69321"/>
                    </a:lnTo>
                    <a:lnTo>
                      <a:pt x="408108" y="65044"/>
                    </a:lnTo>
                    <a:lnTo>
                      <a:pt x="406781" y="61209"/>
                    </a:lnTo>
                    <a:lnTo>
                      <a:pt x="406338" y="57227"/>
                    </a:lnTo>
                    <a:lnTo>
                      <a:pt x="406191" y="53392"/>
                    </a:lnTo>
                    <a:lnTo>
                      <a:pt x="408256" y="50737"/>
                    </a:lnTo>
                    <a:lnTo>
                      <a:pt x="410616" y="48230"/>
                    </a:lnTo>
                    <a:lnTo>
                      <a:pt x="411501" y="46755"/>
                    </a:lnTo>
                    <a:lnTo>
                      <a:pt x="412976" y="44985"/>
                    </a:lnTo>
                    <a:lnTo>
                      <a:pt x="414008" y="44100"/>
                    </a:lnTo>
                    <a:lnTo>
                      <a:pt x="412976" y="42478"/>
                    </a:lnTo>
                    <a:close/>
                  </a:path>
                </a:pathLst>
              </a:custGeom>
              <a:grpFill/>
              <a:ln w="3175" cap="flat">
                <a:solidFill>
                  <a:schemeClr val="bg2">
                    <a:lumMod val="90000"/>
                  </a:schemeClr>
                </a:solidFill>
                <a:prstDash val="solid"/>
                <a:miter/>
              </a:ln>
            </p:spPr>
            <p:txBody>
              <a:bodyPr rtlCol="0" anchor="ctr"/>
              <a:lstStyle/>
              <a:p>
                <a:endParaRPr lang="en-GB"/>
              </a:p>
            </p:txBody>
          </p:sp>
          <p:sp>
            <p:nvSpPr>
              <p:cNvPr id="128" name="Freeform: Shape 127">
                <a:extLst>
                  <a:ext uri="{FF2B5EF4-FFF2-40B4-BE49-F238E27FC236}">
                    <a16:creationId xmlns:a16="http://schemas.microsoft.com/office/drawing/2014/main" id="{910CC61A-D0C0-3837-5A66-C0CA987B787D}"/>
                  </a:ext>
                </a:extLst>
              </p:cNvPr>
              <p:cNvSpPr/>
              <p:nvPr/>
            </p:nvSpPr>
            <p:spPr>
              <a:xfrm>
                <a:off x="6337590" y="2583811"/>
                <a:ext cx="187756" cy="89379"/>
              </a:xfrm>
              <a:custGeom>
                <a:avLst/>
                <a:gdLst>
                  <a:gd name="connsiteX0" fmla="*/ 187461 w 187756"/>
                  <a:gd name="connsiteY0" fmla="*/ 65486 h 89379"/>
                  <a:gd name="connsiteX1" fmla="*/ 186871 w 187756"/>
                  <a:gd name="connsiteY1" fmla="*/ 62831 h 89379"/>
                  <a:gd name="connsiteX2" fmla="*/ 185397 w 187756"/>
                  <a:gd name="connsiteY2" fmla="*/ 58259 h 89379"/>
                  <a:gd name="connsiteX3" fmla="*/ 185249 w 187756"/>
                  <a:gd name="connsiteY3" fmla="*/ 56932 h 89379"/>
                  <a:gd name="connsiteX4" fmla="*/ 182741 w 187756"/>
                  <a:gd name="connsiteY4" fmla="*/ 54867 h 89379"/>
                  <a:gd name="connsiteX5" fmla="*/ 182299 w 187756"/>
                  <a:gd name="connsiteY5" fmla="*/ 53244 h 89379"/>
                  <a:gd name="connsiteX6" fmla="*/ 180972 w 187756"/>
                  <a:gd name="connsiteY6" fmla="*/ 51032 h 89379"/>
                  <a:gd name="connsiteX7" fmla="*/ 179644 w 187756"/>
                  <a:gd name="connsiteY7" fmla="*/ 49705 h 89379"/>
                  <a:gd name="connsiteX8" fmla="*/ 179349 w 187756"/>
                  <a:gd name="connsiteY8" fmla="*/ 46607 h 89379"/>
                  <a:gd name="connsiteX9" fmla="*/ 178612 w 187756"/>
                  <a:gd name="connsiteY9" fmla="*/ 45427 h 89379"/>
                  <a:gd name="connsiteX10" fmla="*/ 177432 w 187756"/>
                  <a:gd name="connsiteY10" fmla="*/ 44985 h 89379"/>
                  <a:gd name="connsiteX11" fmla="*/ 173450 w 187756"/>
                  <a:gd name="connsiteY11" fmla="*/ 45870 h 89379"/>
                  <a:gd name="connsiteX12" fmla="*/ 173155 w 187756"/>
                  <a:gd name="connsiteY12" fmla="*/ 45722 h 89379"/>
                  <a:gd name="connsiteX13" fmla="*/ 174924 w 187756"/>
                  <a:gd name="connsiteY13" fmla="*/ 40855 h 89379"/>
                  <a:gd name="connsiteX14" fmla="*/ 175072 w 187756"/>
                  <a:gd name="connsiteY14" fmla="*/ 37905 h 89379"/>
                  <a:gd name="connsiteX15" fmla="*/ 176252 w 187756"/>
                  <a:gd name="connsiteY15" fmla="*/ 34955 h 89379"/>
                  <a:gd name="connsiteX16" fmla="*/ 177727 w 187756"/>
                  <a:gd name="connsiteY16" fmla="*/ 33776 h 89379"/>
                  <a:gd name="connsiteX17" fmla="*/ 178022 w 187756"/>
                  <a:gd name="connsiteY17" fmla="*/ 32743 h 89379"/>
                  <a:gd name="connsiteX18" fmla="*/ 178317 w 187756"/>
                  <a:gd name="connsiteY18" fmla="*/ 30678 h 89379"/>
                  <a:gd name="connsiteX19" fmla="*/ 178022 w 187756"/>
                  <a:gd name="connsiteY19" fmla="*/ 29056 h 89379"/>
                  <a:gd name="connsiteX20" fmla="*/ 177137 w 187756"/>
                  <a:gd name="connsiteY20" fmla="*/ 28171 h 89379"/>
                  <a:gd name="connsiteX21" fmla="*/ 174040 w 187756"/>
                  <a:gd name="connsiteY21" fmla="*/ 26253 h 89379"/>
                  <a:gd name="connsiteX22" fmla="*/ 170500 w 187756"/>
                  <a:gd name="connsiteY22" fmla="*/ 23894 h 89379"/>
                  <a:gd name="connsiteX23" fmla="*/ 169763 w 187756"/>
                  <a:gd name="connsiteY23" fmla="*/ 20944 h 89379"/>
                  <a:gd name="connsiteX24" fmla="*/ 168730 w 187756"/>
                  <a:gd name="connsiteY24" fmla="*/ 20354 h 89379"/>
                  <a:gd name="connsiteX25" fmla="*/ 165632 w 187756"/>
                  <a:gd name="connsiteY25" fmla="*/ 20206 h 89379"/>
                  <a:gd name="connsiteX26" fmla="*/ 164895 w 187756"/>
                  <a:gd name="connsiteY26" fmla="*/ 20354 h 89379"/>
                  <a:gd name="connsiteX27" fmla="*/ 161208 w 187756"/>
                  <a:gd name="connsiteY27" fmla="*/ 19764 h 89379"/>
                  <a:gd name="connsiteX28" fmla="*/ 157226 w 187756"/>
                  <a:gd name="connsiteY28" fmla="*/ 18289 h 89379"/>
                  <a:gd name="connsiteX29" fmla="*/ 155456 w 187756"/>
                  <a:gd name="connsiteY29" fmla="*/ 17109 h 89379"/>
                  <a:gd name="connsiteX30" fmla="*/ 153833 w 187756"/>
                  <a:gd name="connsiteY30" fmla="*/ 17109 h 89379"/>
                  <a:gd name="connsiteX31" fmla="*/ 151621 w 187756"/>
                  <a:gd name="connsiteY31" fmla="*/ 17994 h 89379"/>
                  <a:gd name="connsiteX32" fmla="*/ 144246 w 187756"/>
                  <a:gd name="connsiteY32" fmla="*/ 20059 h 89379"/>
                  <a:gd name="connsiteX33" fmla="*/ 142329 w 187756"/>
                  <a:gd name="connsiteY33" fmla="*/ 19616 h 89379"/>
                  <a:gd name="connsiteX34" fmla="*/ 138052 w 187756"/>
                  <a:gd name="connsiteY34" fmla="*/ 17404 h 89379"/>
                  <a:gd name="connsiteX35" fmla="*/ 135839 w 187756"/>
                  <a:gd name="connsiteY35" fmla="*/ 15192 h 89379"/>
                  <a:gd name="connsiteX36" fmla="*/ 131119 w 187756"/>
                  <a:gd name="connsiteY36" fmla="*/ 10472 h 89379"/>
                  <a:gd name="connsiteX37" fmla="*/ 130677 w 187756"/>
                  <a:gd name="connsiteY37" fmla="*/ 9439 h 89379"/>
                  <a:gd name="connsiteX38" fmla="*/ 130087 w 187756"/>
                  <a:gd name="connsiteY38" fmla="*/ 8555 h 89379"/>
                  <a:gd name="connsiteX39" fmla="*/ 124925 w 187756"/>
                  <a:gd name="connsiteY39" fmla="*/ 7375 h 89379"/>
                  <a:gd name="connsiteX40" fmla="*/ 123008 w 187756"/>
                  <a:gd name="connsiteY40" fmla="*/ 5605 h 89379"/>
                  <a:gd name="connsiteX41" fmla="*/ 121385 w 187756"/>
                  <a:gd name="connsiteY41" fmla="*/ 5457 h 89379"/>
                  <a:gd name="connsiteX42" fmla="*/ 119026 w 187756"/>
                  <a:gd name="connsiteY42" fmla="*/ 4572 h 89379"/>
                  <a:gd name="connsiteX43" fmla="*/ 112978 w 187756"/>
                  <a:gd name="connsiteY43" fmla="*/ 885 h 89379"/>
                  <a:gd name="connsiteX44" fmla="*/ 111503 w 187756"/>
                  <a:gd name="connsiteY44" fmla="*/ 590 h 89379"/>
                  <a:gd name="connsiteX45" fmla="*/ 111209 w 187756"/>
                  <a:gd name="connsiteY45" fmla="*/ 1180 h 89379"/>
                  <a:gd name="connsiteX46" fmla="*/ 111209 w 187756"/>
                  <a:gd name="connsiteY46" fmla="*/ 2065 h 89379"/>
                  <a:gd name="connsiteX47" fmla="*/ 110913 w 187756"/>
                  <a:gd name="connsiteY47" fmla="*/ 2507 h 89379"/>
                  <a:gd name="connsiteX48" fmla="*/ 110028 w 187756"/>
                  <a:gd name="connsiteY48" fmla="*/ 2507 h 89379"/>
                  <a:gd name="connsiteX49" fmla="*/ 108701 w 187756"/>
                  <a:gd name="connsiteY49" fmla="*/ 1180 h 89379"/>
                  <a:gd name="connsiteX50" fmla="*/ 107079 w 187756"/>
                  <a:gd name="connsiteY50" fmla="*/ 0 h 89379"/>
                  <a:gd name="connsiteX51" fmla="*/ 101769 w 187756"/>
                  <a:gd name="connsiteY51" fmla="*/ 2212 h 89379"/>
                  <a:gd name="connsiteX52" fmla="*/ 99851 w 187756"/>
                  <a:gd name="connsiteY52" fmla="*/ 2802 h 89379"/>
                  <a:gd name="connsiteX53" fmla="*/ 98229 w 187756"/>
                  <a:gd name="connsiteY53" fmla="*/ 2950 h 89379"/>
                  <a:gd name="connsiteX54" fmla="*/ 89970 w 187756"/>
                  <a:gd name="connsiteY54" fmla="*/ 5900 h 89379"/>
                  <a:gd name="connsiteX55" fmla="*/ 87462 w 187756"/>
                  <a:gd name="connsiteY55" fmla="*/ 7375 h 89379"/>
                  <a:gd name="connsiteX56" fmla="*/ 86430 w 187756"/>
                  <a:gd name="connsiteY56" fmla="*/ 7227 h 89379"/>
                  <a:gd name="connsiteX57" fmla="*/ 85840 w 187756"/>
                  <a:gd name="connsiteY57" fmla="*/ 10619 h 89379"/>
                  <a:gd name="connsiteX58" fmla="*/ 87462 w 187756"/>
                  <a:gd name="connsiteY58" fmla="*/ 15782 h 89379"/>
                  <a:gd name="connsiteX59" fmla="*/ 88495 w 187756"/>
                  <a:gd name="connsiteY59" fmla="*/ 27876 h 89379"/>
                  <a:gd name="connsiteX60" fmla="*/ 88052 w 187756"/>
                  <a:gd name="connsiteY60" fmla="*/ 30678 h 89379"/>
                  <a:gd name="connsiteX61" fmla="*/ 85398 w 187756"/>
                  <a:gd name="connsiteY61" fmla="*/ 33628 h 89379"/>
                  <a:gd name="connsiteX62" fmla="*/ 79350 w 187756"/>
                  <a:gd name="connsiteY62" fmla="*/ 37463 h 89379"/>
                  <a:gd name="connsiteX63" fmla="*/ 76253 w 187756"/>
                  <a:gd name="connsiteY63" fmla="*/ 39675 h 89379"/>
                  <a:gd name="connsiteX64" fmla="*/ 68731 w 187756"/>
                  <a:gd name="connsiteY64" fmla="*/ 41150 h 89379"/>
                  <a:gd name="connsiteX65" fmla="*/ 59439 w 187756"/>
                  <a:gd name="connsiteY65" fmla="*/ 36725 h 89379"/>
                  <a:gd name="connsiteX66" fmla="*/ 55457 w 187756"/>
                  <a:gd name="connsiteY66" fmla="*/ 27876 h 89379"/>
                  <a:gd name="connsiteX67" fmla="*/ 52802 w 187756"/>
                  <a:gd name="connsiteY67" fmla="*/ 25369 h 89379"/>
                  <a:gd name="connsiteX68" fmla="*/ 42625 w 187756"/>
                  <a:gd name="connsiteY68" fmla="*/ 17699 h 89379"/>
                  <a:gd name="connsiteX69" fmla="*/ 41887 w 187756"/>
                  <a:gd name="connsiteY69" fmla="*/ 15634 h 89379"/>
                  <a:gd name="connsiteX70" fmla="*/ 40265 w 187756"/>
                  <a:gd name="connsiteY70" fmla="*/ 12832 h 89379"/>
                  <a:gd name="connsiteX71" fmla="*/ 31711 w 187756"/>
                  <a:gd name="connsiteY71" fmla="*/ 15044 h 89379"/>
                  <a:gd name="connsiteX72" fmla="*/ 24188 w 187756"/>
                  <a:gd name="connsiteY72" fmla="*/ 17551 h 89379"/>
                  <a:gd name="connsiteX73" fmla="*/ 18584 w 187756"/>
                  <a:gd name="connsiteY73" fmla="*/ 18584 h 89379"/>
                  <a:gd name="connsiteX74" fmla="*/ 11652 w 187756"/>
                  <a:gd name="connsiteY74" fmla="*/ 27876 h 89379"/>
                  <a:gd name="connsiteX75" fmla="*/ 10619 w 187756"/>
                  <a:gd name="connsiteY75" fmla="*/ 31121 h 89379"/>
                  <a:gd name="connsiteX76" fmla="*/ 10177 w 187756"/>
                  <a:gd name="connsiteY76" fmla="*/ 35103 h 89379"/>
                  <a:gd name="connsiteX77" fmla="*/ 8702 w 187756"/>
                  <a:gd name="connsiteY77" fmla="*/ 39380 h 89379"/>
                  <a:gd name="connsiteX78" fmla="*/ 6342 w 187756"/>
                  <a:gd name="connsiteY78" fmla="*/ 42477 h 89379"/>
                  <a:gd name="connsiteX79" fmla="*/ 1475 w 187756"/>
                  <a:gd name="connsiteY79" fmla="*/ 46607 h 89379"/>
                  <a:gd name="connsiteX80" fmla="*/ 442 w 187756"/>
                  <a:gd name="connsiteY80" fmla="*/ 53539 h 89379"/>
                  <a:gd name="connsiteX81" fmla="*/ 0 w 187756"/>
                  <a:gd name="connsiteY81" fmla="*/ 67551 h 89379"/>
                  <a:gd name="connsiteX82" fmla="*/ 737 w 187756"/>
                  <a:gd name="connsiteY82" fmla="*/ 74483 h 89379"/>
                  <a:gd name="connsiteX83" fmla="*/ 7817 w 187756"/>
                  <a:gd name="connsiteY83" fmla="*/ 70206 h 89379"/>
                  <a:gd name="connsiteX84" fmla="*/ 16667 w 187756"/>
                  <a:gd name="connsiteY84" fmla="*/ 65486 h 89379"/>
                  <a:gd name="connsiteX85" fmla="*/ 18731 w 187756"/>
                  <a:gd name="connsiteY85" fmla="*/ 65044 h 89379"/>
                  <a:gd name="connsiteX86" fmla="*/ 26844 w 187756"/>
                  <a:gd name="connsiteY86" fmla="*/ 62241 h 89379"/>
                  <a:gd name="connsiteX87" fmla="*/ 27876 w 187756"/>
                  <a:gd name="connsiteY87" fmla="*/ 62094 h 89379"/>
                  <a:gd name="connsiteX88" fmla="*/ 35250 w 187756"/>
                  <a:gd name="connsiteY88" fmla="*/ 62536 h 89379"/>
                  <a:gd name="connsiteX89" fmla="*/ 41003 w 187756"/>
                  <a:gd name="connsiteY89" fmla="*/ 63274 h 89379"/>
                  <a:gd name="connsiteX90" fmla="*/ 45870 w 187756"/>
                  <a:gd name="connsiteY90" fmla="*/ 63126 h 89379"/>
                  <a:gd name="connsiteX91" fmla="*/ 48672 w 187756"/>
                  <a:gd name="connsiteY91" fmla="*/ 62389 h 89379"/>
                  <a:gd name="connsiteX92" fmla="*/ 51032 w 187756"/>
                  <a:gd name="connsiteY92" fmla="*/ 62979 h 89379"/>
                  <a:gd name="connsiteX93" fmla="*/ 52949 w 187756"/>
                  <a:gd name="connsiteY93" fmla="*/ 65191 h 89379"/>
                  <a:gd name="connsiteX94" fmla="*/ 55014 w 187756"/>
                  <a:gd name="connsiteY94" fmla="*/ 64896 h 89379"/>
                  <a:gd name="connsiteX95" fmla="*/ 56931 w 187756"/>
                  <a:gd name="connsiteY95" fmla="*/ 63569 h 89379"/>
                  <a:gd name="connsiteX96" fmla="*/ 67846 w 187756"/>
                  <a:gd name="connsiteY96" fmla="*/ 64749 h 89379"/>
                  <a:gd name="connsiteX97" fmla="*/ 70353 w 187756"/>
                  <a:gd name="connsiteY97" fmla="*/ 64749 h 89379"/>
                  <a:gd name="connsiteX98" fmla="*/ 73156 w 187756"/>
                  <a:gd name="connsiteY98" fmla="*/ 64896 h 89379"/>
                  <a:gd name="connsiteX99" fmla="*/ 78170 w 187756"/>
                  <a:gd name="connsiteY99" fmla="*/ 66224 h 89379"/>
                  <a:gd name="connsiteX100" fmla="*/ 81120 w 187756"/>
                  <a:gd name="connsiteY100" fmla="*/ 67404 h 89379"/>
                  <a:gd name="connsiteX101" fmla="*/ 87610 w 187756"/>
                  <a:gd name="connsiteY101" fmla="*/ 66666 h 89379"/>
                  <a:gd name="connsiteX102" fmla="*/ 90412 w 187756"/>
                  <a:gd name="connsiteY102" fmla="*/ 66666 h 89379"/>
                  <a:gd name="connsiteX103" fmla="*/ 91887 w 187756"/>
                  <a:gd name="connsiteY103" fmla="*/ 66224 h 89379"/>
                  <a:gd name="connsiteX104" fmla="*/ 96312 w 187756"/>
                  <a:gd name="connsiteY104" fmla="*/ 62979 h 89379"/>
                  <a:gd name="connsiteX105" fmla="*/ 98229 w 187756"/>
                  <a:gd name="connsiteY105" fmla="*/ 62536 h 89379"/>
                  <a:gd name="connsiteX106" fmla="*/ 99999 w 187756"/>
                  <a:gd name="connsiteY106" fmla="*/ 61946 h 89379"/>
                  <a:gd name="connsiteX107" fmla="*/ 101621 w 187756"/>
                  <a:gd name="connsiteY107" fmla="*/ 62389 h 89379"/>
                  <a:gd name="connsiteX108" fmla="*/ 102654 w 187756"/>
                  <a:gd name="connsiteY108" fmla="*/ 65044 h 89379"/>
                  <a:gd name="connsiteX109" fmla="*/ 105899 w 187756"/>
                  <a:gd name="connsiteY109" fmla="*/ 69763 h 89379"/>
                  <a:gd name="connsiteX110" fmla="*/ 109586 w 187756"/>
                  <a:gd name="connsiteY110" fmla="*/ 70501 h 89379"/>
                  <a:gd name="connsiteX111" fmla="*/ 119468 w 187756"/>
                  <a:gd name="connsiteY111" fmla="*/ 72271 h 89379"/>
                  <a:gd name="connsiteX112" fmla="*/ 121385 w 187756"/>
                  <a:gd name="connsiteY112" fmla="*/ 73303 h 89379"/>
                  <a:gd name="connsiteX113" fmla="*/ 126990 w 187756"/>
                  <a:gd name="connsiteY113" fmla="*/ 77285 h 89379"/>
                  <a:gd name="connsiteX114" fmla="*/ 130382 w 187756"/>
                  <a:gd name="connsiteY114" fmla="*/ 79350 h 89379"/>
                  <a:gd name="connsiteX115" fmla="*/ 132447 w 187756"/>
                  <a:gd name="connsiteY115" fmla="*/ 80825 h 89379"/>
                  <a:gd name="connsiteX116" fmla="*/ 135692 w 187756"/>
                  <a:gd name="connsiteY116" fmla="*/ 84070 h 89379"/>
                  <a:gd name="connsiteX117" fmla="*/ 137609 w 187756"/>
                  <a:gd name="connsiteY117" fmla="*/ 86282 h 89379"/>
                  <a:gd name="connsiteX118" fmla="*/ 140707 w 187756"/>
                  <a:gd name="connsiteY118" fmla="*/ 88052 h 89379"/>
                  <a:gd name="connsiteX119" fmla="*/ 144394 w 187756"/>
                  <a:gd name="connsiteY119" fmla="*/ 89085 h 89379"/>
                  <a:gd name="connsiteX120" fmla="*/ 145721 w 187756"/>
                  <a:gd name="connsiteY120" fmla="*/ 89380 h 89379"/>
                  <a:gd name="connsiteX121" fmla="*/ 146459 w 187756"/>
                  <a:gd name="connsiteY121" fmla="*/ 88937 h 89379"/>
                  <a:gd name="connsiteX122" fmla="*/ 150441 w 187756"/>
                  <a:gd name="connsiteY122" fmla="*/ 88347 h 89379"/>
                  <a:gd name="connsiteX123" fmla="*/ 151769 w 187756"/>
                  <a:gd name="connsiteY123" fmla="*/ 87757 h 89379"/>
                  <a:gd name="connsiteX124" fmla="*/ 155161 w 187756"/>
                  <a:gd name="connsiteY124" fmla="*/ 83923 h 89379"/>
                  <a:gd name="connsiteX125" fmla="*/ 157815 w 187756"/>
                  <a:gd name="connsiteY125" fmla="*/ 83333 h 89379"/>
                  <a:gd name="connsiteX126" fmla="*/ 164453 w 187756"/>
                  <a:gd name="connsiteY126" fmla="*/ 84365 h 89379"/>
                  <a:gd name="connsiteX127" fmla="*/ 167550 w 187756"/>
                  <a:gd name="connsiteY127" fmla="*/ 84217 h 89379"/>
                  <a:gd name="connsiteX128" fmla="*/ 168435 w 187756"/>
                  <a:gd name="connsiteY128" fmla="*/ 84365 h 89379"/>
                  <a:gd name="connsiteX129" fmla="*/ 171385 w 187756"/>
                  <a:gd name="connsiteY129" fmla="*/ 84513 h 89379"/>
                  <a:gd name="connsiteX130" fmla="*/ 171827 w 187756"/>
                  <a:gd name="connsiteY130" fmla="*/ 84070 h 89379"/>
                  <a:gd name="connsiteX131" fmla="*/ 173155 w 187756"/>
                  <a:gd name="connsiteY131" fmla="*/ 80383 h 89379"/>
                  <a:gd name="connsiteX132" fmla="*/ 174482 w 187756"/>
                  <a:gd name="connsiteY132" fmla="*/ 79203 h 89379"/>
                  <a:gd name="connsiteX133" fmla="*/ 179792 w 187756"/>
                  <a:gd name="connsiteY133" fmla="*/ 74336 h 89379"/>
                  <a:gd name="connsiteX134" fmla="*/ 183332 w 187756"/>
                  <a:gd name="connsiteY134" fmla="*/ 72123 h 89379"/>
                  <a:gd name="connsiteX135" fmla="*/ 185544 w 187756"/>
                  <a:gd name="connsiteY135" fmla="*/ 71681 h 89379"/>
                  <a:gd name="connsiteX136" fmla="*/ 186429 w 187756"/>
                  <a:gd name="connsiteY136" fmla="*/ 71828 h 89379"/>
                  <a:gd name="connsiteX137" fmla="*/ 187019 w 187756"/>
                  <a:gd name="connsiteY137" fmla="*/ 70058 h 89379"/>
                  <a:gd name="connsiteX138" fmla="*/ 187756 w 187756"/>
                  <a:gd name="connsiteY138" fmla="*/ 67551 h 89379"/>
                  <a:gd name="connsiteX139" fmla="*/ 187461 w 187756"/>
                  <a:gd name="connsiteY139" fmla="*/ 65486 h 8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7756" h="89379">
                    <a:moveTo>
                      <a:pt x="187461" y="65486"/>
                    </a:moveTo>
                    <a:lnTo>
                      <a:pt x="186871" y="62831"/>
                    </a:lnTo>
                    <a:lnTo>
                      <a:pt x="185397" y="58259"/>
                    </a:lnTo>
                    <a:lnTo>
                      <a:pt x="185249" y="56932"/>
                    </a:lnTo>
                    <a:lnTo>
                      <a:pt x="182741" y="54867"/>
                    </a:lnTo>
                    <a:lnTo>
                      <a:pt x="182299" y="53244"/>
                    </a:lnTo>
                    <a:lnTo>
                      <a:pt x="180972" y="51032"/>
                    </a:lnTo>
                    <a:lnTo>
                      <a:pt x="179644" y="49705"/>
                    </a:lnTo>
                    <a:lnTo>
                      <a:pt x="179349" y="46607"/>
                    </a:lnTo>
                    <a:lnTo>
                      <a:pt x="178612" y="45427"/>
                    </a:lnTo>
                    <a:lnTo>
                      <a:pt x="177432" y="44985"/>
                    </a:lnTo>
                    <a:lnTo>
                      <a:pt x="173450" y="45870"/>
                    </a:lnTo>
                    <a:lnTo>
                      <a:pt x="173155" y="45722"/>
                    </a:lnTo>
                    <a:lnTo>
                      <a:pt x="174924" y="40855"/>
                    </a:lnTo>
                    <a:lnTo>
                      <a:pt x="175072" y="37905"/>
                    </a:lnTo>
                    <a:lnTo>
                      <a:pt x="176252" y="34955"/>
                    </a:lnTo>
                    <a:lnTo>
                      <a:pt x="177727" y="33776"/>
                    </a:lnTo>
                    <a:lnTo>
                      <a:pt x="178022" y="32743"/>
                    </a:lnTo>
                    <a:lnTo>
                      <a:pt x="178317" y="30678"/>
                    </a:lnTo>
                    <a:lnTo>
                      <a:pt x="178022" y="29056"/>
                    </a:lnTo>
                    <a:lnTo>
                      <a:pt x="177137" y="28171"/>
                    </a:lnTo>
                    <a:lnTo>
                      <a:pt x="174040" y="26253"/>
                    </a:lnTo>
                    <a:lnTo>
                      <a:pt x="170500" y="23894"/>
                    </a:lnTo>
                    <a:lnTo>
                      <a:pt x="169763" y="20944"/>
                    </a:lnTo>
                    <a:lnTo>
                      <a:pt x="168730" y="20354"/>
                    </a:lnTo>
                    <a:lnTo>
                      <a:pt x="165632" y="20206"/>
                    </a:lnTo>
                    <a:lnTo>
                      <a:pt x="164895" y="20354"/>
                    </a:lnTo>
                    <a:lnTo>
                      <a:pt x="161208" y="19764"/>
                    </a:lnTo>
                    <a:lnTo>
                      <a:pt x="157226" y="18289"/>
                    </a:lnTo>
                    <a:lnTo>
                      <a:pt x="155456" y="17109"/>
                    </a:lnTo>
                    <a:lnTo>
                      <a:pt x="153833" y="17109"/>
                    </a:lnTo>
                    <a:lnTo>
                      <a:pt x="151621" y="17994"/>
                    </a:lnTo>
                    <a:lnTo>
                      <a:pt x="144246" y="20059"/>
                    </a:lnTo>
                    <a:lnTo>
                      <a:pt x="142329" y="19616"/>
                    </a:lnTo>
                    <a:lnTo>
                      <a:pt x="138052" y="17404"/>
                    </a:lnTo>
                    <a:lnTo>
                      <a:pt x="135839" y="15192"/>
                    </a:lnTo>
                    <a:lnTo>
                      <a:pt x="131119" y="10472"/>
                    </a:lnTo>
                    <a:lnTo>
                      <a:pt x="130677" y="9439"/>
                    </a:lnTo>
                    <a:lnTo>
                      <a:pt x="130087" y="8555"/>
                    </a:lnTo>
                    <a:lnTo>
                      <a:pt x="124925" y="7375"/>
                    </a:lnTo>
                    <a:lnTo>
                      <a:pt x="123008" y="5605"/>
                    </a:lnTo>
                    <a:lnTo>
                      <a:pt x="121385" y="5457"/>
                    </a:lnTo>
                    <a:lnTo>
                      <a:pt x="119026" y="4572"/>
                    </a:lnTo>
                    <a:lnTo>
                      <a:pt x="112978" y="885"/>
                    </a:lnTo>
                    <a:lnTo>
                      <a:pt x="111503" y="590"/>
                    </a:lnTo>
                    <a:lnTo>
                      <a:pt x="111209" y="1180"/>
                    </a:lnTo>
                    <a:lnTo>
                      <a:pt x="111209" y="2065"/>
                    </a:lnTo>
                    <a:lnTo>
                      <a:pt x="110913" y="2507"/>
                    </a:lnTo>
                    <a:lnTo>
                      <a:pt x="110028" y="2507"/>
                    </a:lnTo>
                    <a:lnTo>
                      <a:pt x="108701" y="1180"/>
                    </a:lnTo>
                    <a:lnTo>
                      <a:pt x="107079" y="0"/>
                    </a:lnTo>
                    <a:lnTo>
                      <a:pt x="101769" y="2212"/>
                    </a:lnTo>
                    <a:lnTo>
                      <a:pt x="99851" y="2802"/>
                    </a:lnTo>
                    <a:lnTo>
                      <a:pt x="98229" y="2950"/>
                    </a:lnTo>
                    <a:lnTo>
                      <a:pt x="89970" y="5900"/>
                    </a:lnTo>
                    <a:lnTo>
                      <a:pt x="87462" y="7375"/>
                    </a:lnTo>
                    <a:lnTo>
                      <a:pt x="86430" y="7227"/>
                    </a:lnTo>
                    <a:lnTo>
                      <a:pt x="85840" y="10619"/>
                    </a:lnTo>
                    <a:lnTo>
                      <a:pt x="87462" y="15782"/>
                    </a:lnTo>
                    <a:lnTo>
                      <a:pt x="88495" y="27876"/>
                    </a:lnTo>
                    <a:lnTo>
                      <a:pt x="88052" y="30678"/>
                    </a:lnTo>
                    <a:lnTo>
                      <a:pt x="85398" y="33628"/>
                    </a:lnTo>
                    <a:lnTo>
                      <a:pt x="79350" y="37463"/>
                    </a:lnTo>
                    <a:lnTo>
                      <a:pt x="76253" y="39675"/>
                    </a:lnTo>
                    <a:lnTo>
                      <a:pt x="68731" y="41150"/>
                    </a:lnTo>
                    <a:lnTo>
                      <a:pt x="59439" y="36725"/>
                    </a:lnTo>
                    <a:lnTo>
                      <a:pt x="55457" y="27876"/>
                    </a:lnTo>
                    <a:lnTo>
                      <a:pt x="52802" y="25369"/>
                    </a:lnTo>
                    <a:lnTo>
                      <a:pt x="42625" y="17699"/>
                    </a:lnTo>
                    <a:lnTo>
                      <a:pt x="41887" y="15634"/>
                    </a:lnTo>
                    <a:lnTo>
                      <a:pt x="40265" y="12832"/>
                    </a:lnTo>
                    <a:lnTo>
                      <a:pt x="31711" y="15044"/>
                    </a:lnTo>
                    <a:lnTo>
                      <a:pt x="24188" y="17551"/>
                    </a:lnTo>
                    <a:lnTo>
                      <a:pt x="18584" y="18584"/>
                    </a:lnTo>
                    <a:lnTo>
                      <a:pt x="11652" y="27876"/>
                    </a:lnTo>
                    <a:lnTo>
                      <a:pt x="10619" y="31121"/>
                    </a:lnTo>
                    <a:lnTo>
                      <a:pt x="10177" y="35103"/>
                    </a:lnTo>
                    <a:lnTo>
                      <a:pt x="8702" y="39380"/>
                    </a:lnTo>
                    <a:lnTo>
                      <a:pt x="6342" y="42477"/>
                    </a:lnTo>
                    <a:lnTo>
                      <a:pt x="1475" y="46607"/>
                    </a:lnTo>
                    <a:lnTo>
                      <a:pt x="442" y="53539"/>
                    </a:lnTo>
                    <a:lnTo>
                      <a:pt x="0" y="67551"/>
                    </a:lnTo>
                    <a:lnTo>
                      <a:pt x="737" y="74483"/>
                    </a:lnTo>
                    <a:lnTo>
                      <a:pt x="7817" y="70206"/>
                    </a:lnTo>
                    <a:lnTo>
                      <a:pt x="16667" y="65486"/>
                    </a:lnTo>
                    <a:lnTo>
                      <a:pt x="18731" y="65044"/>
                    </a:lnTo>
                    <a:lnTo>
                      <a:pt x="26844" y="62241"/>
                    </a:lnTo>
                    <a:lnTo>
                      <a:pt x="27876" y="62094"/>
                    </a:lnTo>
                    <a:lnTo>
                      <a:pt x="35250" y="62536"/>
                    </a:lnTo>
                    <a:lnTo>
                      <a:pt x="41003" y="63274"/>
                    </a:lnTo>
                    <a:lnTo>
                      <a:pt x="45870" y="63126"/>
                    </a:lnTo>
                    <a:lnTo>
                      <a:pt x="48672" y="62389"/>
                    </a:lnTo>
                    <a:lnTo>
                      <a:pt x="51032" y="62979"/>
                    </a:lnTo>
                    <a:lnTo>
                      <a:pt x="52949" y="65191"/>
                    </a:lnTo>
                    <a:lnTo>
                      <a:pt x="55014" y="64896"/>
                    </a:lnTo>
                    <a:lnTo>
                      <a:pt x="56931" y="63569"/>
                    </a:lnTo>
                    <a:lnTo>
                      <a:pt x="67846" y="64749"/>
                    </a:lnTo>
                    <a:lnTo>
                      <a:pt x="70353" y="64749"/>
                    </a:lnTo>
                    <a:lnTo>
                      <a:pt x="73156" y="64896"/>
                    </a:lnTo>
                    <a:lnTo>
                      <a:pt x="78170" y="66224"/>
                    </a:lnTo>
                    <a:lnTo>
                      <a:pt x="81120" y="67404"/>
                    </a:lnTo>
                    <a:lnTo>
                      <a:pt x="87610" y="66666"/>
                    </a:lnTo>
                    <a:lnTo>
                      <a:pt x="90412" y="66666"/>
                    </a:lnTo>
                    <a:lnTo>
                      <a:pt x="91887" y="66224"/>
                    </a:lnTo>
                    <a:lnTo>
                      <a:pt x="96312" y="62979"/>
                    </a:lnTo>
                    <a:lnTo>
                      <a:pt x="98229" y="62536"/>
                    </a:lnTo>
                    <a:lnTo>
                      <a:pt x="99999" y="61946"/>
                    </a:lnTo>
                    <a:lnTo>
                      <a:pt x="101621" y="62389"/>
                    </a:lnTo>
                    <a:lnTo>
                      <a:pt x="102654" y="65044"/>
                    </a:lnTo>
                    <a:lnTo>
                      <a:pt x="105899" y="69763"/>
                    </a:lnTo>
                    <a:lnTo>
                      <a:pt x="109586" y="70501"/>
                    </a:lnTo>
                    <a:lnTo>
                      <a:pt x="119468" y="72271"/>
                    </a:lnTo>
                    <a:lnTo>
                      <a:pt x="121385" y="73303"/>
                    </a:lnTo>
                    <a:lnTo>
                      <a:pt x="126990" y="77285"/>
                    </a:lnTo>
                    <a:lnTo>
                      <a:pt x="130382" y="79350"/>
                    </a:lnTo>
                    <a:lnTo>
                      <a:pt x="132447" y="80825"/>
                    </a:lnTo>
                    <a:lnTo>
                      <a:pt x="135692" y="84070"/>
                    </a:lnTo>
                    <a:lnTo>
                      <a:pt x="137609" y="86282"/>
                    </a:lnTo>
                    <a:lnTo>
                      <a:pt x="140707" y="88052"/>
                    </a:lnTo>
                    <a:lnTo>
                      <a:pt x="144394" y="89085"/>
                    </a:lnTo>
                    <a:lnTo>
                      <a:pt x="145721" y="89380"/>
                    </a:lnTo>
                    <a:lnTo>
                      <a:pt x="146459" y="88937"/>
                    </a:lnTo>
                    <a:lnTo>
                      <a:pt x="150441" y="88347"/>
                    </a:lnTo>
                    <a:lnTo>
                      <a:pt x="151769" y="87757"/>
                    </a:lnTo>
                    <a:lnTo>
                      <a:pt x="155161" y="83923"/>
                    </a:lnTo>
                    <a:lnTo>
                      <a:pt x="157815" y="83333"/>
                    </a:lnTo>
                    <a:lnTo>
                      <a:pt x="164453" y="84365"/>
                    </a:lnTo>
                    <a:lnTo>
                      <a:pt x="167550" y="84217"/>
                    </a:lnTo>
                    <a:lnTo>
                      <a:pt x="168435" y="84365"/>
                    </a:lnTo>
                    <a:lnTo>
                      <a:pt x="171385" y="84513"/>
                    </a:lnTo>
                    <a:lnTo>
                      <a:pt x="171827" y="84070"/>
                    </a:lnTo>
                    <a:lnTo>
                      <a:pt x="173155" y="80383"/>
                    </a:lnTo>
                    <a:lnTo>
                      <a:pt x="174482" y="79203"/>
                    </a:lnTo>
                    <a:lnTo>
                      <a:pt x="179792" y="74336"/>
                    </a:lnTo>
                    <a:lnTo>
                      <a:pt x="183332" y="72123"/>
                    </a:lnTo>
                    <a:lnTo>
                      <a:pt x="185544" y="71681"/>
                    </a:lnTo>
                    <a:lnTo>
                      <a:pt x="186429" y="71828"/>
                    </a:lnTo>
                    <a:lnTo>
                      <a:pt x="187019" y="70058"/>
                    </a:lnTo>
                    <a:lnTo>
                      <a:pt x="187756" y="67551"/>
                    </a:lnTo>
                    <a:lnTo>
                      <a:pt x="187461" y="65486"/>
                    </a:lnTo>
                    <a:close/>
                  </a:path>
                </a:pathLst>
              </a:custGeom>
              <a:grpFill/>
              <a:ln w="3175" cap="flat">
                <a:solidFill>
                  <a:schemeClr val="bg2">
                    <a:lumMod val="90000"/>
                  </a:schemeClr>
                </a:solidFill>
                <a:prstDash val="solid"/>
                <a:miter/>
              </a:ln>
            </p:spPr>
            <p:txBody>
              <a:bodyPr rtlCol="0" anchor="ctr"/>
              <a:lstStyle/>
              <a:p>
                <a:endParaRPr lang="en-GB"/>
              </a:p>
            </p:txBody>
          </p:sp>
          <p:sp>
            <p:nvSpPr>
              <p:cNvPr id="129" name="Freeform: Shape 128">
                <a:extLst>
                  <a:ext uri="{FF2B5EF4-FFF2-40B4-BE49-F238E27FC236}">
                    <a16:creationId xmlns:a16="http://schemas.microsoft.com/office/drawing/2014/main" id="{041EB010-8493-0833-89FE-926C4FAFAF1F}"/>
                  </a:ext>
                </a:extLst>
              </p:cNvPr>
              <p:cNvSpPr/>
              <p:nvPr/>
            </p:nvSpPr>
            <p:spPr>
              <a:xfrm>
                <a:off x="5938036" y="2867584"/>
                <a:ext cx="20058" cy="24483"/>
              </a:xfrm>
              <a:custGeom>
                <a:avLst/>
                <a:gdLst>
                  <a:gd name="connsiteX0" fmla="*/ 19911 w 20058"/>
                  <a:gd name="connsiteY0" fmla="*/ 12537 h 24483"/>
                  <a:gd name="connsiteX1" fmla="*/ 18731 w 20058"/>
                  <a:gd name="connsiteY1" fmla="*/ 12389 h 24483"/>
                  <a:gd name="connsiteX2" fmla="*/ 15634 w 20058"/>
                  <a:gd name="connsiteY2" fmla="*/ 11209 h 24483"/>
                  <a:gd name="connsiteX3" fmla="*/ 13864 w 20058"/>
                  <a:gd name="connsiteY3" fmla="*/ 10029 h 24483"/>
                  <a:gd name="connsiteX4" fmla="*/ 12537 w 20058"/>
                  <a:gd name="connsiteY4" fmla="*/ 8555 h 24483"/>
                  <a:gd name="connsiteX5" fmla="*/ 10767 w 20058"/>
                  <a:gd name="connsiteY5" fmla="*/ 6637 h 24483"/>
                  <a:gd name="connsiteX6" fmla="*/ 10029 w 20058"/>
                  <a:gd name="connsiteY6" fmla="*/ 4572 h 24483"/>
                  <a:gd name="connsiteX7" fmla="*/ 10029 w 20058"/>
                  <a:gd name="connsiteY7" fmla="*/ 2507 h 24483"/>
                  <a:gd name="connsiteX8" fmla="*/ 10177 w 20058"/>
                  <a:gd name="connsiteY8" fmla="*/ 1622 h 24483"/>
                  <a:gd name="connsiteX9" fmla="*/ 10029 w 20058"/>
                  <a:gd name="connsiteY9" fmla="*/ 1475 h 24483"/>
                  <a:gd name="connsiteX10" fmla="*/ 9587 w 20058"/>
                  <a:gd name="connsiteY10" fmla="*/ 442 h 24483"/>
                  <a:gd name="connsiteX11" fmla="*/ 8702 w 20058"/>
                  <a:gd name="connsiteY11" fmla="*/ 442 h 24483"/>
                  <a:gd name="connsiteX12" fmla="*/ 6637 w 20058"/>
                  <a:gd name="connsiteY12" fmla="*/ 0 h 24483"/>
                  <a:gd name="connsiteX13" fmla="*/ 3687 w 20058"/>
                  <a:gd name="connsiteY13" fmla="*/ 2802 h 24483"/>
                  <a:gd name="connsiteX14" fmla="*/ 2360 w 20058"/>
                  <a:gd name="connsiteY14" fmla="*/ 5310 h 24483"/>
                  <a:gd name="connsiteX15" fmla="*/ 1622 w 20058"/>
                  <a:gd name="connsiteY15" fmla="*/ 7080 h 24483"/>
                  <a:gd name="connsiteX16" fmla="*/ 442 w 20058"/>
                  <a:gd name="connsiteY16" fmla="*/ 8407 h 24483"/>
                  <a:gd name="connsiteX17" fmla="*/ 295 w 20058"/>
                  <a:gd name="connsiteY17" fmla="*/ 9882 h 24483"/>
                  <a:gd name="connsiteX18" fmla="*/ 442 w 20058"/>
                  <a:gd name="connsiteY18" fmla="*/ 10619 h 24483"/>
                  <a:gd name="connsiteX19" fmla="*/ 0 w 20058"/>
                  <a:gd name="connsiteY19" fmla="*/ 11357 h 24483"/>
                  <a:gd name="connsiteX20" fmla="*/ 0 w 20058"/>
                  <a:gd name="connsiteY20" fmla="*/ 12242 h 24483"/>
                  <a:gd name="connsiteX21" fmla="*/ 1622 w 20058"/>
                  <a:gd name="connsiteY21" fmla="*/ 13864 h 24483"/>
                  <a:gd name="connsiteX22" fmla="*/ 2065 w 20058"/>
                  <a:gd name="connsiteY22" fmla="*/ 14749 h 24483"/>
                  <a:gd name="connsiteX23" fmla="*/ 4130 w 20058"/>
                  <a:gd name="connsiteY23" fmla="*/ 17699 h 24483"/>
                  <a:gd name="connsiteX24" fmla="*/ 3392 w 20058"/>
                  <a:gd name="connsiteY24" fmla="*/ 18879 h 24483"/>
                  <a:gd name="connsiteX25" fmla="*/ 2950 w 20058"/>
                  <a:gd name="connsiteY25" fmla="*/ 20059 h 24483"/>
                  <a:gd name="connsiteX26" fmla="*/ 2360 w 20058"/>
                  <a:gd name="connsiteY26" fmla="*/ 20796 h 24483"/>
                  <a:gd name="connsiteX27" fmla="*/ 1770 w 20058"/>
                  <a:gd name="connsiteY27" fmla="*/ 21386 h 24483"/>
                  <a:gd name="connsiteX28" fmla="*/ 2655 w 20058"/>
                  <a:gd name="connsiteY28" fmla="*/ 22566 h 24483"/>
                  <a:gd name="connsiteX29" fmla="*/ 4572 w 20058"/>
                  <a:gd name="connsiteY29" fmla="*/ 23009 h 24483"/>
                  <a:gd name="connsiteX30" fmla="*/ 5309 w 20058"/>
                  <a:gd name="connsiteY30" fmla="*/ 23451 h 24483"/>
                  <a:gd name="connsiteX31" fmla="*/ 6194 w 20058"/>
                  <a:gd name="connsiteY31" fmla="*/ 24189 h 24483"/>
                  <a:gd name="connsiteX32" fmla="*/ 7522 w 20058"/>
                  <a:gd name="connsiteY32" fmla="*/ 24484 h 24483"/>
                  <a:gd name="connsiteX33" fmla="*/ 9144 w 20058"/>
                  <a:gd name="connsiteY33" fmla="*/ 24189 h 24483"/>
                  <a:gd name="connsiteX34" fmla="*/ 10324 w 20058"/>
                  <a:gd name="connsiteY34" fmla="*/ 23156 h 24483"/>
                  <a:gd name="connsiteX35" fmla="*/ 11947 w 20058"/>
                  <a:gd name="connsiteY35" fmla="*/ 22714 h 24483"/>
                  <a:gd name="connsiteX36" fmla="*/ 13569 w 20058"/>
                  <a:gd name="connsiteY36" fmla="*/ 22861 h 24483"/>
                  <a:gd name="connsiteX37" fmla="*/ 14454 w 20058"/>
                  <a:gd name="connsiteY37" fmla="*/ 23451 h 24483"/>
                  <a:gd name="connsiteX38" fmla="*/ 16224 w 20058"/>
                  <a:gd name="connsiteY38" fmla="*/ 24336 h 24483"/>
                  <a:gd name="connsiteX39" fmla="*/ 16371 w 20058"/>
                  <a:gd name="connsiteY39" fmla="*/ 22271 h 24483"/>
                  <a:gd name="connsiteX40" fmla="*/ 17109 w 20058"/>
                  <a:gd name="connsiteY40" fmla="*/ 19321 h 24483"/>
                  <a:gd name="connsiteX41" fmla="*/ 17846 w 20058"/>
                  <a:gd name="connsiteY41" fmla="*/ 17699 h 24483"/>
                  <a:gd name="connsiteX42" fmla="*/ 18879 w 20058"/>
                  <a:gd name="connsiteY42" fmla="*/ 16519 h 24483"/>
                  <a:gd name="connsiteX43" fmla="*/ 19911 w 20058"/>
                  <a:gd name="connsiteY43" fmla="*/ 15634 h 24483"/>
                  <a:gd name="connsiteX44" fmla="*/ 20059 w 20058"/>
                  <a:gd name="connsiteY44" fmla="*/ 14012 h 24483"/>
                  <a:gd name="connsiteX45" fmla="*/ 19911 w 20058"/>
                  <a:gd name="connsiteY45" fmla="*/ 12537 h 2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058" h="24483">
                    <a:moveTo>
                      <a:pt x="19911" y="12537"/>
                    </a:moveTo>
                    <a:lnTo>
                      <a:pt x="18731" y="12389"/>
                    </a:lnTo>
                    <a:lnTo>
                      <a:pt x="15634" y="11209"/>
                    </a:lnTo>
                    <a:lnTo>
                      <a:pt x="13864" y="10029"/>
                    </a:lnTo>
                    <a:lnTo>
                      <a:pt x="12537" y="8555"/>
                    </a:lnTo>
                    <a:lnTo>
                      <a:pt x="10767" y="6637"/>
                    </a:lnTo>
                    <a:lnTo>
                      <a:pt x="10029" y="4572"/>
                    </a:lnTo>
                    <a:lnTo>
                      <a:pt x="10029" y="2507"/>
                    </a:lnTo>
                    <a:lnTo>
                      <a:pt x="10177" y="1622"/>
                    </a:lnTo>
                    <a:lnTo>
                      <a:pt x="10029" y="1475"/>
                    </a:lnTo>
                    <a:lnTo>
                      <a:pt x="9587" y="442"/>
                    </a:lnTo>
                    <a:lnTo>
                      <a:pt x="8702" y="442"/>
                    </a:lnTo>
                    <a:lnTo>
                      <a:pt x="6637" y="0"/>
                    </a:lnTo>
                    <a:lnTo>
                      <a:pt x="3687" y="2802"/>
                    </a:lnTo>
                    <a:lnTo>
                      <a:pt x="2360" y="5310"/>
                    </a:lnTo>
                    <a:lnTo>
                      <a:pt x="1622" y="7080"/>
                    </a:lnTo>
                    <a:lnTo>
                      <a:pt x="442" y="8407"/>
                    </a:lnTo>
                    <a:lnTo>
                      <a:pt x="295" y="9882"/>
                    </a:lnTo>
                    <a:lnTo>
                      <a:pt x="442" y="10619"/>
                    </a:lnTo>
                    <a:lnTo>
                      <a:pt x="0" y="11357"/>
                    </a:lnTo>
                    <a:lnTo>
                      <a:pt x="0" y="12242"/>
                    </a:lnTo>
                    <a:lnTo>
                      <a:pt x="1622" y="13864"/>
                    </a:lnTo>
                    <a:lnTo>
                      <a:pt x="2065" y="14749"/>
                    </a:lnTo>
                    <a:lnTo>
                      <a:pt x="4130" y="17699"/>
                    </a:lnTo>
                    <a:lnTo>
                      <a:pt x="3392" y="18879"/>
                    </a:lnTo>
                    <a:lnTo>
                      <a:pt x="2950" y="20059"/>
                    </a:lnTo>
                    <a:lnTo>
                      <a:pt x="2360" y="20796"/>
                    </a:lnTo>
                    <a:lnTo>
                      <a:pt x="1770" y="21386"/>
                    </a:lnTo>
                    <a:lnTo>
                      <a:pt x="2655" y="22566"/>
                    </a:lnTo>
                    <a:lnTo>
                      <a:pt x="4572" y="23009"/>
                    </a:lnTo>
                    <a:lnTo>
                      <a:pt x="5309" y="23451"/>
                    </a:lnTo>
                    <a:lnTo>
                      <a:pt x="6194" y="24189"/>
                    </a:lnTo>
                    <a:lnTo>
                      <a:pt x="7522" y="24484"/>
                    </a:lnTo>
                    <a:lnTo>
                      <a:pt x="9144" y="24189"/>
                    </a:lnTo>
                    <a:lnTo>
                      <a:pt x="10324" y="23156"/>
                    </a:lnTo>
                    <a:lnTo>
                      <a:pt x="11947" y="22714"/>
                    </a:lnTo>
                    <a:lnTo>
                      <a:pt x="13569" y="22861"/>
                    </a:lnTo>
                    <a:lnTo>
                      <a:pt x="14454" y="23451"/>
                    </a:lnTo>
                    <a:lnTo>
                      <a:pt x="16224" y="24336"/>
                    </a:lnTo>
                    <a:lnTo>
                      <a:pt x="16371" y="22271"/>
                    </a:lnTo>
                    <a:lnTo>
                      <a:pt x="17109" y="19321"/>
                    </a:lnTo>
                    <a:lnTo>
                      <a:pt x="17846" y="17699"/>
                    </a:lnTo>
                    <a:lnTo>
                      <a:pt x="18879" y="16519"/>
                    </a:lnTo>
                    <a:lnTo>
                      <a:pt x="19911" y="15634"/>
                    </a:lnTo>
                    <a:lnTo>
                      <a:pt x="20059" y="14012"/>
                    </a:lnTo>
                    <a:lnTo>
                      <a:pt x="19911" y="12537"/>
                    </a:lnTo>
                    <a:close/>
                  </a:path>
                </a:pathLst>
              </a:custGeom>
              <a:grpFill/>
              <a:ln w="3175" cap="flat">
                <a:solidFill>
                  <a:schemeClr val="bg2">
                    <a:lumMod val="90000"/>
                  </a:schemeClr>
                </a:solidFill>
                <a:prstDash val="solid"/>
                <a:miter/>
              </a:ln>
            </p:spPr>
            <p:txBody>
              <a:bodyPr rtlCol="0" anchor="ctr"/>
              <a:lstStyle/>
              <a:p>
                <a:endParaRPr lang="en-GB"/>
              </a:p>
            </p:txBody>
          </p:sp>
          <p:sp>
            <p:nvSpPr>
              <p:cNvPr id="130" name="Freeform: Shape 129">
                <a:extLst>
                  <a:ext uri="{FF2B5EF4-FFF2-40B4-BE49-F238E27FC236}">
                    <a16:creationId xmlns:a16="http://schemas.microsoft.com/office/drawing/2014/main" id="{87CA5EA0-CC2E-2186-296F-B183FBB9604C}"/>
                  </a:ext>
                </a:extLst>
              </p:cNvPr>
              <p:cNvSpPr/>
              <p:nvPr/>
            </p:nvSpPr>
            <p:spPr>
              <a:xfrm>
                <a:off x="6334640" y="2645905"/>
                <a:ext cx="153538" cy="92034"/>
              </a:xfrm>
              <a:custGeom>
                <a:avLst/>
                <a:gdLst>
                  <a:gd name="connsiteX0" fmla="*/ 4867 w 153538"/>
                  <a:gd name="connsiteY0" fmla="*/ 30383 h 92034"/>
                  <a:gd name="connsiteX1" fmla="*/ 4130 w 153538"/>
                  <a:gd name="connsiteY1" fmla="*/ 34218 h 92034"/>
                  <a:gd name="connsiteX2" fmla="*/ 2950 w 153538"/>
                  <a:gd name="connsiteY2" fmla="*/ 37020 h 92034"/>
                  <a:gd name="connsiteX3" fmla="*/ 0 w 153538"/>
                  <a:gd name="connsiteY3" fmla="*/ 41298 h 92034"/>
                  <a:gd name="connsiteX4" fmla="*/ 1475 w 153538"/>
                  <a:gd name="connsiteY4" fmla="*/ 41593 h 92034"/>
                  <a:gd name="connsiteX5" fmla="*/ 3392 w 153538"/>
                  <a:gd name="connsiteY5" fmla="*/ 38938 h 92034"/>
                  <a:gd name="connsiteX6" fmla="*/ 5310 w 153538"/>
                  <a:gd name="connsiteY6" fmla="*/ 33923 h 92034"/>
                  <a:gd name="connsiteX7" fmla="*/ 5605 w 153538"/>
                  <a:gd name="connsiteY7" fmla="*/ 30973 h 92034"/>
                  <a:gd name="connsiteX8" fmla="*/ 5605 w 153538"/>
                  <a:gd name="connsiteY8" fmla="*/ 29203 h 92034"/>
                  <a:gd name="connsiteX9" fmla="*/ 4867 w 153538"/>
                  <a:gd name="connsiteY9" fmla="*/ 30383 h 92034"/>
                  <a:gd name="connsiteX10" fmla="*/ 153096 w 153538"/>
                  <a:gd name="connsiteY10" fmla="*/ 41003 h 92034"/>
                  <a:gd name="connsiteX11" fmla="*/ 151031 w 153538"/>
                  <a:gd name="connsiteY11" fmla="*/ 40560 h 92034"/>
                  <a:gd name="connsiteX12" fmla="*/ 146164 w 153538"/>
                  <a:gd name="connsiteY12" fmla="*/ 40118 h 92034"/>
                  <a:gd name="connsiteX13" fmla="*/ 145131 w 153538"/>
                  <a:gd name="connsiteY13" fmla="*/ 39233 h 92034"/>
                  <a:gd name="connsiteX14" fmla="*/ 145427 w 153538"/>
                  <a:gd name="connsiteY14" fmla="*/ 38200 h 92034"/>
                  <a:gd name="connsiteX15" fmla="*/ 146754 w 153538"/>
                  <a:gd name="connsiteY15" fmla="*/ 35398 h 92034"/>
                  <a:gd name="connsiteX16" fmla="*/ 147934 w 153538"/>
                  <a:gd name="connsiteY16" fmla="*/ 31858 h 92034"/>
                  <a:gd name="connsiteX17" fmla="*/ 148524 w 153538"/>
                  <a:gd name="connsiteY17" fmla="*/ 29056 h 92034"/>
                  <a:gd name="connsiteX18" fmla="*/ 148524 w 153538"/>
                  <a:gd name="connsiteY18" fmla="*/ 27433 h 92034"/>
                  <a:gd name="connsiteX19" fmla="*/ 147344 w 153538"/>
                  <a:gd name="connsiteY19" fmla="*/ 27433 h 92034"/>
                  <a:gd name="connsiteX20" fmla="*/ 143657 w 153538"/>
                  <a:gd name="connsiteY20" fmla="*/ 26106 h 92034"/>
                  <a:gd name="connsiteX21" fmla="*/ 140559 w 153538"/>
                  <a:gd name="connsiteY21" fmla="*/ 24336 h 92034"/>
                  <a:gd name="connsiteX22" fmla="*/ 138642 w 153538"/>
                  <a:gd name="connsiteY22" fmla="*/ 22124 h 92034"/>
                  <a:gd name="connsiteX23" fmla="*/ 135397 w 153538"/>
                  <a:gd name="connsiteY23" fmla="*/ 19026 h 92034"/>
                  <a:gd name="connsiteX24" fmla="*/ 133332 w 153538"/>
                  <a:gd name="connsiteY24" fmla="*/ 17404 h 92034"/>
                  <a:gd name="connsiteX25" fmla="*/ 129940 w 153538"/>
                  <a:gd name="connsiteY25" fmla="*/ 15339 h 92034"/>
                  <a:gd name="connsiteX26" fmla="*/ 124335 w 153538"/>
                  <a:gd name="connsiteY26" fmla="*/ 11209 h 92034"/>
                  <a:gd name="connsiteX27" fmla="*/ 122270 w 153538"/>
                  <a:gd name="connsiteY27" fmla="*/ 10324 h 92034"/>
                  <a:gd name="connsiteX28" fmla="*/ 112388 w 153538"/>
                  <a:gd name="connsiteY28" fmla="*/ 8555 h 92034"/>
                  <a:gd name="connsiteX29" fmla="*/ 108849 w 153538"/>
                  <a:gd name="connsiteY29" fmla="*/ 7670 h 92034"/>
                  <a:gd name="connsiteX30" fmla="*/ 105604 w 153538"/>
                  <a:gd name="connsiteY30" fmla="*/ 3097 h 92034"/>
                  <a:gd name="connsiteX31" fmla="*/ 104571 w 153538"/>
                  <a:gd name="connsiteY31" fmla="*/ 442 h 92034"/>
                  <a:gd name="connsiteX32" fmla="*/ 102949 w 153538"/>
                  <a:gd name="connsiteY32" fmla="*/ 0 h 92034"/>
                  <a:gd name="connsiteX33" fmla="*/ 101179 w 153538"/>
                  <a:gd name="connsiteY33" fmla="*/ 590 h 92034"/>
                  <a:gd name="connsiteX34" fmla="*/ 99262 w 153538"/>
                  <a:gd name="connsiteY34" fmla="*/ 1180 h 92034"/>
                  <a:gd name="connsiteX35" fmla="*/ 94837 w 153538"/>
                  <a:gd name="connsiteY35" fmla="*/ 4277 h 92034"/>
                  <a:gd name="connsiteX36" fmla="*/ 93362 w 153538"/>
                  <a:gd name="connsiteY36" fmla="*/ 4720 h 92034"/>
                  <a:gd name="connsiteX37" fmla="*/ 90560 w 153538"/>
                  <a:gd name="connsiteY37" fmla="*/ 4720 h 92034"/>
                  <a:gd name="connsiteX38" fmla="*/ 84070 w 153538"/>
                  <a:gd name="connsiteY38" fmla="*/ 5457 h 92034"/>
                  <a:gd name="connsiteX39" fmla="*/ 81120 w 153538"/>
                  <a:gd name="connsiteY39" fmla="*/ 4277 h 92034"/>
                  <a:gd name="connsiteX40" fmla="*/ 75958 w 153538"/>
                  <a:gd name="connsiteY40" fmla="*/ 2950 h 92034"/>
                  <a:gd name="connsiteX41" fmla="*/ 70796 w 153538"/>
                  <a:gd name="connsiteY41" fmla="*/ 2950 h 92034"/>
                  <a:gd name="connsiteX42" fmla="*/ 59881 w 153538"/>
                  <a:gd name="connsiteY42" fmla="*/ 1475 h 92034"/>
                  <a:gd name="connsiteX43" fmla="*/ 57964 w 153538"/>
                  <a:gd name="connsiteY43" fmla="*/ 2802 h 92034"/>
                  <a:gd name="connsiteX44" fmla="*/ 55899 w 153538"/>
                  <a:gd name="connsiteY44" fmla="*/ 3097 h 92034"/>
                  <a:gd name="connsiteX45" fmla="*/ 53982 w 153538"/>
                  <a:gd name="connsiteY45" fmla="*/ 1032 h 92034"/>
                  <a:gd name="connsiteX46" fmla="*/ 51622 w 153538"/>
                  <a:gd name="connsiteY46" fmla="*/ 442 h 92034"/>
                  <a:gd name="connsiteX47" fmla="*/ 48967 w 153538"/>
                  <a:gd name="connsiteY47" fmla="*/ 1180 h 92034"/>
                  <a:gd name="connsiteX48" fmla="*/ 44100 w 153538"/>
                  <a:gd name="connsiteY48" fmla="*/ 1180 h 92034"/>
                  <a:gd name="connsiteX49" fmla="*/ 38348 w 153538"/>
                  <a:gd name="connsiteY49" fmla="*/ 590 h 92034"/>
                  <a:gd name="connsiteX50" fmla="*/ 30973 w 153538"/>
                  <a:gd name="connsiteY50" fmla="*/ 148 h 92034"/>
                  <a:gd name="connsiteX51" fmla="*/ 29941 w 153538"/>
                  <a:gd name="connsiteY51" fmla="*/ 148 h 92034"/>
                  <a:gd name="connsiteX52" fmla="*/ 21829 w 153538"/>
                  <a:gd name="connsiteY52" fmla="*/ 3097 h 92034"/>
                  <a:gd name="connsiteX53" fmla="*/ 19764 w 153538"/>
                  <a:gd name="connsiteY53" fmla="*/ 3540 h 92034"/>
                  <a:gd name="connsiteX54" fmla="*/ 10915 w 153538"/>
                  <a:gd name="connsiteY54" fmla="*/ 8259 h 92034"/>
                  <a:gd name="connsiteX55" fmla="*/ 3835 w 153538"/>
                  <a:gd name="connsiteY55" fmla="*/ 12684 h 92034"/>
                  <a:gd name="connsiteX56" fmla="*/ 3835 w 153538"/>
                  <a:gd name="connsiteY56" fmla="*/ 14454 h 92034"/>
                  <a:gd name="connsiteX57" fmla="*/ 4277 w 153538"/>
                  <a:gd name="connsiteY57" fmla="*/ 22124 h 92034"/>
                  <a:gd name="connsiteX58" fmla="*/ 7080 w 153538"/>
                  <a:gd name="connsiteY58" fmla="*/ 29351 h 92034"/>
                  <a:gd name="connsiteX59" fmla="*/ 8850 w 153538"/>
                  <a:gd name="connsiteY59" fmla="*/ 35250 h 92034"/>
                  <a:gd name="connsiteX60" fmla="*/ 7817 w 153538"/>
                  <a:gd name="connsiteY60" fmla="*/ 39380 h 92034"/>
                  <a:gd name="connsiteX61" fmla="*/ 8702 w 153538"/>
                  <a:gd name="connsiteY61" fmla="*/ 42035 h 92034"/>
                  <a:gd name="connsiteX62" fmla="*/ 8702 w 153538"/>
                  <a:gd name="connsiteY62" fmla="*/ 42330 h 92034"/>
                  <a:gd name="connsiteX63" fmla="*/ 10325 w 153538"/>
                  <a:gd name="connsiteY63" fmla="*/ 42330 h 92034"/>
                  <a:gd name="connsiteX64" fmla="*/ 12684 w 153538"/>
                  <a:gd name="connsiteY64" fmla="*/ 41888 h 92034"/>
                  <a:gd name="connsiteX65" fmla="*/ 14159 w 153538"/>
                  <a:gd name="connsiteY65" fmla="*/ 43362 h 92034"/>
                  <a:gd name="connsiteX66" fmla="*/ 16961 w 153538"/>
                  <a:gd name="connsiteY66" fmla="*/ 44837 h 92034"/>
                  <a:gd name="connsiteX67" fmla="*/ 20354 w 153538"/>
                  <a:gd name="connsiteY67" fmla="*/ 46165 h 92034"/>
                  <a:gd name="connsiteX68" fmla="*/ 25369 w 153538"/>
                  <a:gd name="connsiteY68" fmla="*/ 48377 h 92034"/>
                  <a:gd name="connsiteX69" fmla="*/ 30531 w 153538"/>
                  <a:gd name="connsiteY69" fmla="*/ 49705 h 92034"/>
                  <a:gd name="connsiteX70" fmla="*/ 43510 w 153538"/>
                  <a:gd name="connsiteY70" fmla="*/ 49705 h 92034"/>
                  <a:gd name="connsiteX71" fmla="*/ 45132 w 153538"/>
                  <a:gd name="connsiteY71" fmla="*/ 53097 h 92034"/>
                  <a:gd name="connsiteX72" fmla="*/ 47935 w 153538"/>
                  <a:gd name="connsiteY72" fmla="*/ 54572 h 92034"/>
                  <a:gd name="connsiteX73" fmla="*/ 50295 w 153538"/>
                  <a:gd name="connsiteY73" fmla="*/ 56637 h 92034"/>
                  <a:gd name="connsiteX74" fmla="*/ 50295 w 153538"/>
                  <a:gd name="connsiteY74" fmla="*/ 57817 h 92034"/>
                  <a:gd name="connsiteX75" fmla="*/ 47345 w 153538"/>
                  <a:gd name="connsiteY75" fmla="*/ 65339 h 92034"/>
                  <a:gd name="connsiteX76" fmla="*/ 46755 w 153538"/>
                  <a:gd name="connsiteY76" fmla="*/ 67846 h 92034"/>
                  <a:gd name="connsiteX77" fmla="*/ 46755 w 153538"/>
                  <a:gd name="connsiteY77" fmla="*/ 70353 h 92034"/>
                  <a:gd name="connsiteX78" fmla="*/ 47787 w 153538"/>
                  <a:gd name="connsiteY78" fmla="*/ 73451 h 92034"/>
                  <a:gd name="connsiteX79" fmla="*/ 48820 w 153538"/>
                  <a:gd name="connsiteY79" fmla="*/ 75221 h 92034"/>
                  <a:gd name="connsiteX80" fmla="*/ 50295 w 153538"/>
                  <a:gd name="connsiteY80" fmla="*/ 73746 h 92034"/>
                  <a:gd name="connsiteX81" fmla="*/ 52064 w 153538"/>
                  <a:gd name="connsiteY81" fmla="*/ 73746 h 92034"/>
                  <a:gd name="connsiteX82" fmla="*/ 54277 w 153538"/>
                  <a:gd name="connsiteY82" fmla="*/ 74778 h 92034"/>
                  <a:gd name="connsiteX83" fmla="*/ 55309 w 153538"/>
                  <a:gd name="connsiteY83" fmla="*/ 75368 h 92034"/>
                  <a:gd name="connsiteX84" fmla="*/ 55752 w 153538"/>
                  <a:gd name="connsiteY84" fmla="*/ 76106 h 92034"/>
                  <a:gd name="connsiteX85" fmla="*/ 56047 w 153538"/>
                  <a:gd name="connsiteY85" fmla="*/ 76990 h 92034"/>
                  <a:gd name="connsiteX86" fmla="*/ 57227 w 153538"/>
                  <a:gd name="connsiteY86" fmla="*/ 76990 h 92034"/>
                  <a:gd name="connsiteX87" fmla="*/ 59439 w 153538"/>
                  <a:gd name="connsiteY87" fmla="*/ 77875 h 92034"/>
                  <a:gd name="connsiteX88" fmla="*/ 62389 w 153538"/>
                  <a:gd name="connsiteY88" fmla="*/ 79350 h 92034"/>
                  <a:gd name="connsiteX89" fmla="*/ 64749 w 153538"/>
                  <a:gd name="connsiteY89" fmla="*/ 80825 h 92034"/>
                  <a:gd name="connsiteX90" fmla="*/ 66961 w 153538"/>
                  <a:gd name="connsiteY90" fmla="*/ 82890 h 92034"/>
                  <a:gd name="connsiteX91" fmla="*/ 67698 w 153538"/>
                  <a:gd name="connsiteY91" fmla="*/ 85250 h 92034"/>
                  <a:gd name="connsiteX92" fmla="*/ 67698 w 153538"/>
                  <a:gd name="connsiteY92" fmla="*/ 90265 h 92034"/>
                  <a:gd name="connsiteX93" fmla="*/ 69764 w 153538"/>
                  <a:gd name="connsiteY93" fmla="*/ 91002 h 92034"/>
                  <a:gd name="connsiteX94" fmla="*/ 74336 w 153538"/>
                  <a:gd name="connsiteY94" fmla="*/ 91297 h 92034"/>
                  <a:gd name="connsiteX95" fmla="*/ 78023 w 153538"/>
                  <a:gd name="connsiteY95" fmla="*/ 90412 h 92034"/>
                  <a:gd name="connsiteX96" fmla="*/ 81563 w 153538"/>
                  <a:gd name="connsiteY96" fmla="*/ 90412 h 92034"/>
                  <a:gd name="connsiteX97" fmla="*/ 84070 w 153538"/>
                  <a:gd name="connsiteY97" fmla="*/ 90117 h 92034"/>
                  <a:gd name="connsiteX98" fmla="*/ 86282 w 153538"/>
                  <a:gd name="connsiteY98" fmla="*/ 90117 h 92034"/>
                  <a:gd name="connsiteX99" fmla="*/ 87462 w 153538"/>
                  <a:gd name="connsiteY99" fmla="*/ 91002 h 92034"/>
                  <a:gd name="connsiteX100" fmla="*/ 89527 w 153538"/>
                  <a:gd name="connsiteY100" fmla="*/ 92035 h 92034"/>
                  <a:gd name="connsiteX101" fmla="*/ 93657 w 153538"/>
                  <a:gd name="connsiteY101" fmla="*/ 90707 h 92034"/>
                  <a:gd name="connsiteX102" fmla="*/ 97344 w 153538"/>
                  <a:gd name="connsiteY102" fmla="*/ 88937 h 92034"/>
                  <a:gd name="connsiteX103" fmla="*/ 101179 w 153538"/>
                  <a:gd name="connsiteY103" fmla="*/ 88937 h 92034"/>
                  <a:gd name="connsiteX104" fmla="*/ 101769 w 153538"/>
                  <a:gd name="connsiteY104" fmla="*/ 88347 h 92034"/>
                  <a:gd name="connsiteX105" fmla="*/ 102654 w 153538"/>
                  <a:gd name="connsiteY105" fmla="*/ 84070 h 92034"/>
                  <a:gd name="connsiteX106" fmla="*/ 103834 w 153538"/>
                  <a:gd name="connsiteY106" fmla="*/ 83185 h 92034"/>
                  <a:gd name="connsiteX107" fmla="*/ 108406 w 153538"/>
                  <a:gd name="connsiteY107" fmla="*/ 83628 h 92034"/>
                  <a:gd name="connsiteX108" fmla="*/ 110176 w 153538"/>
                  <a:gd name="connsiteY108" fmla="*/ 82890 h 92034"/>
                  <a:gd name="connsiteX109" fmla="*/ 111946 w 153538"/>
                  <a:gd name="connsiteY109" fmla="*/ 80825 h 92034"/>
                  <a:gd name="connsiteX110" fmla="*/ 114601 w 153538"/>
                  <a:gd name="connsiteY110" fmla="*/ 79498 h 92034"/>
                  <a:gd name="connsiteX111" fmla="*/ 116813 w 153538"/>
                  <a:gd name="connsiteY111" fmla="*/ 79498 h 92034"/>
                  <a:gd name="connsiteX112" fmla="*/ 119173 w 153538"/>
                  <a:gd name="connsiteY112" fmla="*/ 78023 h 92034"/>
                  <a:gd name="connsiteX113" fmla="*/ 120353 w 153538"/>
                  <a:gd name="connsiteY113" fmla="*/ 79055 h 92034"/>
                  <a:gd name="connsiteX114" fmla="*/ 120943 w 153538"/>
                  <a:gd name="connsiteY114" fmla="*/ 80825 h 92034"/>
                  <a:gd name="connsiteX115" fmla="*/ 120205 w 153538"/>
                  <a:gd name="connsiteY115" fmla="*/ 82300 h 92034"/>
                  <a:gd name="connsiteX116" fmla="*/ 120501 w 153538"/>
                  <a:gd name="connsiteY116" fmla="*/ 82890 h 92034"/>
                  <a:gd name="connsiteX117" fmla="*/ 122123 w 153538"/>
                  <a:gd name="connsiteY117" fmla="*/ 83628 h 92034"/>
                  <a:gd name="connsiteX118" fmla="*/ 124925 w 153538"/>
                  <a:gd name="connsiteY118" fmla="*/ 83628 h 92034"/>
                  <a:gd name="connsiteX119" fmla="*/ 126695 w 153538"/>
                  <a:gd name="connsiteY119" fmla="*/ 83038 h 92034"/>
                  <a:gd name="connsiteX120" fmla="*/ 127137 w 153538"/>
                  <a:gd name="connsiteY120" fmla="*/ 82153 h 92034"/>
                  <a:gd name="connsiteX121" fmla="*/ 127137 w 153538"/>
                  <a:gd name="connsiteY121" fmla="*/ 80678 h 92034"/>
                  <a:gd name="connsiteX122" fmla="*/ 126695 w 153538"/>
                  <a:gd name="connsiteY122" fmla="*/ 79350 h 92034"/>
                  <a:gd name="connsiteX123" fmla="*/ 125515 w 153538"/>
                  <a:gd name="connsiteY123" fmla="*/ 78170 h 92034"/>
                  <a:gd name="connsiteX124" fmla="*/ 123303 w 153538"/>
                  <a:gd name="connsiteY124" fmla="*/ 77580 h 92034"/>
                  <a:gd name="connsiteX125" fmla="*/ 121680 w 153538"/>
                  <a:gd name="connsiteY125" fmla="*/ 77580 h 92034"/>
                  <a:gd name="connsiteX126" fmla="*/ 121385 w 153538"/>
                  <a:gd name="connsiteY126" fmla="*/ 76843 h 92034"/>
                  <a:gd name="connsiteX127" fmla="*/ 121976 w 153538"/>
                  <a:gd name="connsiteY127" fmla="*/ 75221 h 92034"/>
                  <a:gd name="connsiteX128" fmla="*/ 123303 w 153538"/>
                  <a:gd name="connsiteY128" fmla="*/ 72271 h 92034"/>
                  <a:gd name="connsiteX129" fmla="*/ 124925 w 153538"/>
                  <a:gd name="connsiteY129" fmla="*/ 69616 h 92034"/>
                  <a:gd name="connsiteX130" fmla="*/ 125958 w 153538"/>
                  <a:gd name="connsiteY130" fmla="*/ 68583 h 92034"/>
                  <a:gd name="connsiteX131" fmla="*/ 125958 w 153538"/>
                  <a:gd name="connsiteY131" fmla="*/ 62979 h 92034"/>
                  <a:gd name="connsiteX132" fmla="*/ 127433 w 153538"/>
                  <a:gd name="connsiteY132" fmla="*/ 58849 h 92034"/>
                  <a:gd name="connsiteX133" fmla="*/ 129497 w 153538"/>
                  <a:gd name="connsiteY133" fmla="*/ 55752 h 92034"/>
                  <a:gd name="connsiteX134" fmla="*/ 132300 w 153538"/>
                  <a:gd name="connsiteY134" fmla="*/ 54719 h 92034"/>
                  <a:gd name="connsiteX135" fmla="*/ 135692 w 153538"/>
                  <a:gd name="connsiteY135" fmla="*/ 54129 h 92034"/>
                  <a:gd name="connsiteX136" fmla="*/ 137904 w 153538"/>
                  <a:gd name="connsiteY136" fmla="*/ 52654 h 92034"/>
                  <a:gd name="connsiteX137" fmla="*/ 138937 w 153538"/>
                  <a:gd name="connsiteY137" fmla="*/ 50884 h 92034"/>
                  <a:gd name="connsiteX138" fmla="*/ 139379 w 153538"/>
                  <a:gd name="connsiteY138" fmla="*/ 49410 h 92034"/>
                  <a:gd name="connsiteX139" fmla="*/ 139822 w 153538"/>
                  <a:gd name="connsiteY139" fmla="*/ 48230 h 92034"/>
                  <a:gd name="connsiteX140" fmla="*/ 140854 w 153538"/>
                  <a:gd name="connsiteY140" fmla="*/ 47640 h 92034"/>
                  <a:gd name="connsiteX141" fmla="*/ 148966 w 153538"/>
                  <a:gd name="connsiteY141" fmla="*/ 47935 h 92034"/>
                  <a:gd name="connsiteX142" fmla="*/ 150146 w 153538"/>
                  <a:gd name="connsiteY142" fmla="*/ 45280 h 92034"/>
                  <a:gd name="connsiteX143" fmla="*/ 150884 w 153538"/>
                  <a:gd name="connsiteY143" fmla="*/ 44542 h 92034"/>
                  <a:gd name="connsiteX144" fmla="*/ 152506 w 153538"/>
                  <a:gd name="connsiteY144" fmla="*/ 43805 h 92034"/>
                  <a:gd name="connsiteX145" fmla="*/ 153538 w 153538"/>
                  <a:gd name="connsiteY145" fmla="*/ 42772 h 92034"/>
                  <a:gd name="connsiteX146" fmla="*/ 153096 w 153538"/>
                  <a:gd name="connsiteY146" fmla="*/ 42035 h 9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53538" h="92034">
                    <a:moveTo>
                      <a:pt x="4867" y="30383"/>
                    </a:moveTo>
                    <a:lnTo>
                      <a:pt x="4130" y="34218"/>
                    </a:lnTo>
                    <a:lnTo>
                      <a:pt x="2950" y="37020"/>
                    </a:lnTo>
                    <a:lnTo>
                      <a:pt x="0" y="41298"/>
                    </a:lnTo>
                    <a:lnTo>
                      <a:pt x="1475" y="41593"/>
                    </a:lnTo>
                    <a:lnTo>
                      <a:pt x="3392" y="38938"/>
                    </a:lnTo>
                    <a:lnTo>
                      <a:pt x="5310" y="33923"/>
                    </a:lnTo>
                    <a:lnTo>
                      <a:pt x="5605" y="30973"/>
                    </a:lnTo>
                    <a:lnTo>
                      <a:pt x="5605" y="29203"/>
                    </a:lnTo>
                    <a:lnTo>
                      <a:pt x="4867" y="30383"/>
                    </a:lnTo>
                    <a:close/>
                    <a:moveTo>
                      <a:pt x="153096" y="41003"/>
                    </a:moveTo>
                    <a:lnTo>
                      <a:pt x="151031" y="40560"/>
                    </a:lnTo>
                    <a:lnTo>
                      <a:pt x="146164" y="40118"/>
                    </a:lnTo>
                    <a:lnTo>
                      <a:pt x="145131" y="39233"/>
                    </a:lnTo>
                    <a:lnTo>
                      <a:pt x="145427" y="38200"/>
                    </a:lnTo>
                    <a:lnTo>
                      <a:pt x="146754" y="35398"/>
                    </a:lnTo>
                    <a:lnTo>
                      <a:pt x="147934" y="31858"/>
                    </a:lnTo>
                    <a:lnTo>
                      <a:pt x="148524" y="29056"/>
                    </a:lnTo>
                    <a:lnTo>
                      <a:pt x="148524" y="27433"/>
                    </a:lnTo>
                    <a:lnTo>
                      <a:pt x="147344" y="27433"/>
                    </a:lnTo>
                    <a:lnTo>
                      <a:pt x="143657" y="26106"/>
                    </a:lnTo>
                    <a:lnTo>
                      <a:pt x="140559" y="24336"/>
                    </a:lnTo>
                    <a:lnTo>
                      <a:pt x="138642" y="22124"/>
                    </a:lnTo>
                    <a:lnTo>
                      <a:pt x="135397" y="19026"/>
                    </a:lnTo>
                    <a:lnTo>
                      <a:pt x="133332" y="17404"/>
                    </a:lnTo>
                    <a:lnTo>
                      <a:pt x="129940" y="15339"/>
                    </a:lnTo>
                    <a:lnTo>
                      <a:pt x="124335" y="11209"/>
                    </a:lnTo>
                    <a:lnTo>
                      <a:pt x="122270" y="10324"/>
                    </a:lnTo>
                    <a:lnTo>
                      <a:pt x="112388" y="8555"/>
                    </a:lnTo>
                    <a:lnTo>
                      <a:pt x="108849" y="7670"/>
                    </a:lnTo>
                    <a:lnTo>
                      <a:pt x="105604" y="3097"/>
                    </a:lnTo>
                    <a:lnTo>
                      <a:pt x="104571" y="442"/>
                    </a:lnTo>
                    <a:lnTo>
                      <a:pt x="102949" y="0"/>
                    </a:lnTo>
                    <a:lnTo>
                      <a:pt x="101179" y="590"/>
                    </a:lnTo>
                    <a:lnTo>
                      <a:pt x="99262" y="1180"/>
                    </a:lnTo>
                    <a:lnTo>
                      <a:pt x="94837" y="4277"/>
                    </a:lnTo>
                    <a:lnTo>
                      <a:pt x="93362" y="4720"/>
                    </a:lnTo>
                    <a:lnTo>
                      <a:pt x="90560" y="4720"/>
                    </a:lnTo>
                    <a:lnTo>
                      <a:pt x="84070" y="5457"/>
                    </a:lnTo>
                    <a:lnTo>
                      <a:pt x="81120" y="4277"/>
                    </a:lnTo>
                    <a:lnTo>
                      <a:pt x="75958" y="2950"/>
                    </a:lnTo>
                    <a:lnTo>
                      <a:pt x="70796" y="2950"/>
                    </a:lnTo>
                    <a:lnTo>
                      <a:pt x="59881" y="1475"/>
                    </a:lnTo>
                    <a:lnTo>
                      <a:pt x="57964" y="2802"/>
                    </a:lnTo>
                    <a:lnTo>
                      <a:pt x="55899" y="3097"/>
                    </a:lnTo>
                    <a:lnTo>
                      <a:pt x="53982" y="1032"/>
                    </a:lnTo>
                    <a:lnTo>
                      <a:pt x="51622" y="442"/>
                    </a:lnTo>
                    <a:lnTo>
                      <a:pt x="48967" y="1180"/>
                    </a:lnTo>
                    <a:lnTo>
                      <a:pt x="44100" y="1180"/>
                    </a:lnTo>
                    <a:lnTo>
                      <a:pt x="38348" y="590"/>
                    </a:lnTo>
                    <a:lnTo>
                      <a:pt x="30973" y="148"/>
                    </a:lnTo>
                    <a:lnTo>
                      <a:pt x="29941" y="148"/>
                    </a:lnTo>
                    <a:lnTo>
                      <a:pt x="21829" y="3097"/>
                    </a:lnTo>
                    <a:lnTo>
                      <a:pt x="19764" y="3540"/>
                    </a:lnTo>
                    <a:lnTo>
                      <a:pt x="10915" y="8259"/>
                    </a:lnTo>
                    <a:lnTo>
                      <a:pt x="3835" y="12684"/>
                    </a:lnTo>
                    <a:lnTo>
                      <a:pt x="3835" y="14454"/>
                    </a:lnTo>
                    <a:lnTo>
                      <a:pt x="4277" y="22124"/>
                    </a:lnTo>
                    <a:lnTo>
                      <a:pt x="7080" y="29351"/>
                    </a:lnTo>
                    <a:lnTo>
                      <a:pt x="8850" y="35250"/>
                    </a:lnTo>
                    <a:lnTo>
                      <a:pt x="7817" y="39380"/>
                    </a:lnTo>
                    <a:lnTo>
                      <a:pt x="8702" y="42035"/>
                    </a:lnTo>
                    <a:lnTo>
                      <a:pt x="8702" y="42330"/>
                    </a:lnTo>
                    <a:lnTo>
                      <a:pt x="10325" y="42330"/>
                    </a:lnTo>
                    <a:lnTo>
                      <a:pt x="12684" y="41888"/>
                    </a:lnTo>
                    <a:lnTo>
                      <a:pt x="14159" y="43362"/>
                    </a:lnTo>
                    <a:lnTo>
                      <a:pt x="16961" y="44837"/>
                    </a:lnTo>
                    <a:lnTo>
                      <a:pt x="20354" y="46165"/>
                    </a:lnTo>
                    <a:lnTo>
                      <a:pt x="25369" y="48377"/>
                    </a:lnTo>
                    <a:lnTo>
                      <a:pt x="30531" y="49705"/>
                    </a:lnTo>
                    <a:lnTo>
                      <a:pt x="43510" y="49705"/>
                    </a:lnTo>
                    <a:lnTo>
                      <a:pt x="45132" y="53097"/>
                    </a:lnTo>
                    <a:lnTo>
                      <a:pt x="47935" y="54572"/>
                    </a:lnTo>
                    <a:lnTo>
                      <a:pt x="50295" y="56637"/>
                    </a:lnTo>
                    <a:lnTo>
                      <a:pt x="50295" y="57817"/>
                    </a:lnTo>
                    <a:lnTo>
                      <a:pt x="47345" y="65339"/>
                    </a:lnTo>
                    <a:lnTo>
                      <a:pt x="46755" y="67846"/>
                    </a:lnTo>
                    <a:lnTo>
                      <a:pt x="46755" y="70353"/>
                    </a:lnTo>
                    <a:lnTo>
                      <a:pt x="47787" y="73451"/>
                    </a:lnTo>
                    <a:lnTo>
                      <a:pt x="48820" y="75221"/>
                    </a:lnTo>
                    <a:lnTo>
                      <a:pt x="50295" y="73746"/>
                    </a:lnTo>
                    <a:lnTo>
                      <a:pt x="52064" y="73746"/>
                    </a:lnTo>
                    <a:lnTo>
                      <a:pt x="54277" y="74778"/>
                    </a:lnTo>
                    <a:lnTo>
                      <a:pt x="55309" y="75368"/>
                    </a:lnTo>
                    <a:lnTo>
                      <a:pt x="55752" y="76106"/>
                    </a:lnTo>
                    <a:lnTo>
                      <a:pt x="56047" y="76990"/>
                    </a:lnTo>
                    <a:lnTo>
                      <a:pt x="57227" y="76990"/>
                    </a:lnTo>
                    <a:lnTo>
                      <a:pt x="59439" y="77875"/>
                    </a:lnTo>
                    <a:lnTo>
                      <a:pt x="62389" y="79350"/>
                    </a:lnTo>
                    <a:lnTo>
                      <a:pt x="64749" y="80825"/>
                    </a:lnTo>
                    <a:lnTo>
                      <a:pt x="66961" y="82890"/>
                    </a:lnTo>
                    <a:lnTo>
                      <a:pt x="67698" y="85250"/>
                    </a:lnTo>
                    <a:lnTo>
                      <a:pt x="67698" y="90265"/>
                    </a:lnTo>
                    <a:lnTo>
                      <a:pt x="69764" y="91002"/>
                    </a:lnTo>
                    <a:lnTo>
                      <a:pt x="74336" y="91297"/>
                    </a:lnTo>
                    <a:lnTo>
                      <a:pt x="78023" y="90412"/>
                    </a:lnTo>
                    <a:lnTo>
                      <a:pt x="81563" y="90412"/>
                    </a:lnTo>
                    <a:lnTo>
                      <a:pt x="84070" y="90117"/>
                    </a:lnTo>
                    <a:lnTo>
                      <a:pt x="86282" y="90117"/>
                    </a:lnTo>
                    <a:lnTo>
                      <a:pt x="87462" y="91002"/>
                    </a:lnTo>
                    <a:lnTo>
                      <a:pt x="89527" y="92035"/>
                    </a:lnTo>
                    <a:lnTo>
                      <a:pt x="93657" y="90707"/>
                    </a:lnTo>
                    <a:lnTo>
                      <a:pt x="97344" y="88937"/>
                    </a:lnTo>
                    <a:lnTo>
                      <a:pt x="101179" y="88937"/>
                    </a:lnTo>
                    <a:lnTo>
                      <a:pt x="101769" y="88347"/>
                    </a:lnTo>
                    <a:lnTo>
                      <a:pt x="102654" y="84070"/>
                    </a:lnTo>
                    <a:lnTo>
                      <a:pt x="103834" y="83185"/>
                    </a:lnTo>
                    <a:lnTo>
                      <a:pt x="108406" y="83628"/>
                    </a:lnTo>
                    <a:lnTo>
                      <a:pt x="110176" y="82890"/>
                    </a:lnTo>
                    <a:lnTo>
                      <a:pt x="111946" y="80825"/>
                    </a:lnTo>
                    <a:lnTo>
                      <a:pt x="114601" y="79498"/>
                    </a:lnTo>
                    <a:lnTo>
                      <a:pt x="116813" y="79498"/>
                    </a:lnTo>
                    <a:lnTo>
                      <a:pt x="119173" y="78023"/>
                    </a:lnTo>
                    <a:lnTo>
                      <a:pt x="120353" y="79055"/>
                    </a:lnTo>
                    <a:lnTo>
                      <a:pt x="120943" y="80825"/>
                    </a:lnTo>
                    <a:lnTo>
                      <a:pt x="120205" y="82300"/>
                    </a:lnTo>
                    <a:lnTo>
                      <a:pt x="120501" y="82890"/>
                    </a:lnTo>
                    <a:lnTo>
                      <a:pt x="122123" y="83628"/>
                    </a:lnTo>
                    <a:lnTo>
                      <a:pt x="124925" y="83628"/>
                    </a:lnTo>
                    <a:lnTo>
                      <a:pt x="126695" y="83038"/>
                    </a:lnTo>
                    <a:lnTo>
                      <a:pt x="127137" y="82153"/>
                    </a:lnTo>
                    <a:lnTo>
                      <a:pt x="127137" y="80678"/>
                    </a:lnTo>
                    <a:lnTo>
                      <a:pt x="126695" y="79350"/>
                    </a:lnTo>
                    <a:lnTo>
                      <a:pt x="125515" y="78170"/>
                    </a:lnTo>
                    <a:lnTo>
                      <a:pt x="123303" y="77580"/>
                    </a:lnTo>
                    <a:lnTo>
                      <a:pt x="121680" y="77580"/>
                    </a:lnTo>
                    <a:lnTo>
                      <a:pt x="121385" y="76843"/>
                    </a:lnTo>
                    <a:lnTo>
                      <a:pt x="121976" y="75221"/>
                    </a:lnTo>
                    <a:lnTo>
                      <a:pt x="123303" y="72271"/>
                    </a:lnTo>
                    <a:lnTo>
                      <a:pt x="124925" y="69616"/>
                    </a:lnTo>
                    <a:lnTo>
                      <a:pt x="125958" y="68583"/>
                    </a:lnTo>
                    <a:lnTo>
                      <a:pt x="125958" y="62979"/>
                    </a:lnTo>
                    <a:lnTo>
                      <a:pt x="127433" y="58849"/>
                    </a:lnTo>
                    <a:lnTo>
                      <a:pt x="129497" y="55752"/>
                    </a:lnTo>
                    <a:lnTo>
                      <a:pt x="132300" y="54719"/>
                    </a:lnTo>
                    <a:lnTo>
                      <a:pt x="135692" y="54129"/>
                    </a:lnTo>
                    <a:lnTo>
                      <a:pt x="137904" y="52654"/>
                    </a:lnTo>
                    <a:lnTo>
                      <a:pt x="138937" y="50884"/>
                    </a:lnTo>
                    <a:lnTo>
                      <a:pt x="139379" y="49410"/>
                    </a:lnTo>
                    <a:lnTo>
                      <a:pt x="139822" y="48230"/>
                    </a:lnTo>
                    <a:lnTo>
                      <a:pt x="140854" y="47640"/>
                    </a:lnTo>
                    <a:lnTo>
                      <a:pt x="148966" y="47935"/>
                    </a:lnTo>
                    <a:lnTo>
                      <a:pt x="150146" y="45280"/>
                    </a:lnTo>
                    <a:lnTo>
                      <a:pt x="150884" y="44542"/>
                    </a:lnTo>
                    <a:lnTo>
                      <a:pt x="152506" y="43805"/>
                    </a:lnTo>
                    <a:lnTo>
                      <a:pt x="153538" y="42772"/>
                    </a:lnTo>
                    <a:lnTo>
                      <a:pt x="153096" y="42035"/>
                    </a:lnTo>
                    <a:close/>
                  </a:path>
                </a:pathLst>
              </a:custGeom>
              <a:grpFill/>
              <a:ln w="3175" cap="flat">
                <a:solidFill>
                  <a:schemeClr val="bg2">
                    <a:lumMod val="90000"/>
                  </a:schemeClr>
                </a:solidFill>
                <a:prstDash val="solid"/>
                <a:miter/>
              </a:ln>
            </p:spPr>
            <p:txBody>
              <a:bodyPr rtlCol="0" anchor="ctr"/>
              <a:lstStyle/>
              <a:p>
                <a:endParaRPr lang="en-GB"/>
              </a:p>
            </p:txBody>
          </p:sp>
          <p:sp>
            <p:nvSpPr>
              <p:cNvPr id="131" name="Freeform: Shape 130">
                <a:extLst>
                  <a:ext uri="{FF2B5EF4-FFF2-40B4-BE49-F238E27FC236}">
                    <a16:creationId xmlns:a16="http://schemas.microsoft.com/office/drawing/2014/main" id="{D9D591D2-A886-CFD7-3775-4A2FA28DB531}"/>
                  </a:ext>
                </a:extLst>
              </p:cNvPr>
              <p:cNvSpPr/>
              <p:nvPr/>
            </p:nvSpPr>
            <p:spPr>
              <a:xfrm>
                <a:off x="6495258" y="5057534"/>
                <a:ext cx="61208" cy="58554"/>
              </a:xfrm>
              <a:custGeom>
                <a:avLst/>
                <a:gdLst>
                  <a:gd name="connsiteX0" fmla="*/ 60619 w 61208"/>
                  <a:gd name="connsiteY0" fmla="*/ 17994 h 58554"/>
                  <a:gd name="connsiteX1" fmla="*/ 59734 w 61208"/>
                  <a:gd name="connsiteY1" fmla="*/ 16372 h 58554"/>
                  <a:gd name="connsiteX2" fmla="*/ 58849 w 61208"/>
                  <a:gd name="connsiteY2" fmla="*/ 14307 h 58554"/>
                  <a:gd name="connsiteX3" fmla="*/ 57816 w 61208"/>
                  <a:gd name="connsiteY3" fmla="*/ 14012 h 58554"/>
                  <a:gd name="connsiteX4" fmla="*/ 55604 w 61208"/>
                  <a:gd name="connsiteY4" fmla="*/ 12832 h 58554"/>
                  <a:gd name="connsiteX5" fmla="*/ 52507 w 61208"/>
                  <a:gd name="connsiteY5" fmla="*/ 10472 h 58554"/>
                  <a:gd name="connsiteX6" fmla="*/ 49704 w 61208"/>
                  <a:gd name="connsiteY6" fmla="*/ 8407 h 58554"/>
                  <a:gd name="connsiteX7" fmla="*/ 47197 w 61208"/>
                  <a:gd name="connsiteY7" fmla="*/ 5457 h 58554"/>
                  <a:gd name="connsiteX8" fmla="*/ 46165 w 61208"/>
                  <a:gd name="connsiteY8" fmla="*/ 5015 h 58554"/>
                  <a:gd name="connsiteX9" fmla="*/ 43657 w 61208"/>
                  <a:gd name="connsiteY9" fmla="*/ 2950 h 58554"/>
                  <a:gd name="connsiteX10" fmla="*/ 42625 w 61208"/>
                  <a:gd name="connsiteY10" fmla="*/ 1770 h 58554"/>
                  <a:gd name="connsiteX11" fmla="*/ 41887 w 61208"/>
                  <a:gd name="connsiteY11" fmla="*/ 442 h 58554"/>
                  <a:gd name="connsiteX12" fmla="*/ 41150 w 61208"/>
                  <a:gd name="connsiteY12" fmla="*/ 0 h 58554"/>
                  <a:gd name="connsiteX13" fmla="*/ 40118 w 61208"/>
                  <a:gd name="connsiteY13" fmla="*/ 295 h 58554"/>
                  <a:gd name="connsiteX14" fmla="*/ 37168 w 61208"/>
                  <a:gd name="connsiteY14" fmla="*/ 885 h 58554"/>
                  <a:gd name="connsiteX15" fmla="*/ 30973 w 61208"/>
                  <a:gd name="connsiteY15" fmla="*/ 3392 h 58554"/>
                  <a:gd name="connsiteX16" fmla="*/ 26991 w 61208"/>
                  <a:gd name="connsiteY16" fmla="*/ 5605 h 58554"/>
                  <a:gd name="connsiteX17" fmla="*/ 23746 w 61208"/>
                  <a:gd name="connsiteY17" fmla="*/ 8260 h 58554"/>
                  <a:gd name="connsiteX18" fmla="*/ 20354 w 61208"/>
                  <a:gd name="connsiteY18" fmla="*/ 9145 h 58554"/>
                  <a:gd name="connsiteX19" fmla="*/ 17994 w 61208"/>
                  <a:gd name="connsiteY19" fmla="*/ 10030 h 58554"/>
                  <a:gd name="connsiteX20" fmla="*/ 15929 w 61208"/>
                  <a:gd name="connsiteY20" fmla="*/ 13127 h 58554"/>
                  <a:gd name="connsiteX21" fmla="*/ 14159 w 61208"/>
                  <a:gd name="connsiteY21" fmla="*/ 15929 h 58554"/>
                  <a:gd name="connsiteX22" fmla="*/ 12537 w 61208"/>
                  <a:gd name="connsiteY22" fmla="*/ 18436 h 58554"/>
                  <a:gd name="connsiteX23" fmla="*/ 11504 w 61208"/>
                  <a:gd name="connsiteY23" fmla="*/ 19616 h 58554"/>
                  <a:gd name="connsiteX24" fmla="*/ 10619 w 61208"/>
                  <a:gd name="connsiteY24" fmla="*/ 20354 h 58554"/>
                  <a:gd name="connsiteX25" fmla="*/ 9882 w 61208"/>
                  <a:gd name="connsiteY25" fmla="*/ 21976 h 58554"/>
                  <a:gd name="connsiteX26" fmla="*/ 8112 w 61208"/>
                  <a:gd name="connsiteY26" fmla="*/ 24631 h 58554"/>
                  <a:gd name="connsiteX27" fmla="*/ 6342 w 61208"/>
                  <a:gd name="connsiteY27" fmla="*/ 26548 h 58554"/>
                  <a:gd name="connsiteX28" fmla="*/ 4130 w 61208"/>
                  <a:gd name="connsiteY28" fmla="*/ 27433 h 58554"/>
                  <a:gd name="connsiteX29" fmla="*/ 1180 w 61208"/>
                  <a:gd name="connsiteY29" fmla="*/ 28761 h 58554"/>
                  <a:gd name="connsiteX30" fmla="*/ 147 w 61208"/>
                  <a:gd name="connsiteY30" fmla="*/ 29498 h 58554"/>
                  <a:gd name="connsiteX31" fmla="*/ 0 w 61208"/>
                  <a:gd name="connsiteY31" fmla="*/ 30678 h 58554"/>
                  <a:gd name="connsiteX32" fmla="*/ 1180 w 61208"/>
                  <a:gd name="connsiteY32" fmla="*/ 33186 h 58554"/>
                  <a:gd name="connsiteX33" fmla="*/ 2065 w 61208"/>
                  <a:gd name="connsiteY33" fmla="*/ 35693 h 58554"/>
                  <a:gd name="connsiteX34" fmla="*/ 3834 w 61208"/>
                  <a:gd name="connsiteY34" fmla="*/ 38495 h 58554"/>
                  <a:gd name="connsiteX35" fmla="*/ 5015 w 61208"/>
                  <a:gd name="connsiteY35" fmla="*/ 40560 h 58554"/>
                  <a:gd name="connsiteX36" fmla="*/ 6932 w 61208"/>
                  <a:gd name="connsiteY36" fmla="*/ 43215 h 58554"/>
                  <a:gd name="connsiteX37" fmla="*/ 7964 w 61208"/>
                  <a:gd name="connsiteY37" fmla="*/ 44690 h 58554"/>
                  <a:gd name="connsiteX38" fmla="*/ 7817 w 61208"/>
                  <a:gd name="connsiteY38" fmla="*/ 47197 h 58554"/>
                  <a:gd name="connsiteX39" fmla="*/ 8259 w 61208"/>
                  <a:gd name="connsiteY39" fmla="*/ 48082 h 58554"/>
                  <a:gd name="connsiteX40" fmla="*/ 8850 w 61208"/>
                  <a:gd name="connsiteY40" fmla="*/ 49115 h 58554"/>
                  <a:gd name="connsiteX41" fmla="*/ 9439 w 61208"/>
                  <a:gd name="connsiteY41" fmla="*/ 49410 h 58554"/>
                  <a:gd name="connsiteX42" fmla="*/ 10029 w 61208"/>
                  <a:gd name="connsiteY42" fmla="*/ 49852 h 58554"/>
                  <a:gd name="connsiteX43" fmla="*/ 11504 w 61208"/>
                  <a:gd name="connsiteY43" fmla="*/ 50589 h 58554"/>
                  <a:gd name="connsiteX44" fmla="*/ 11947 w 61208"/>
                  <a:gd name="connsiteY44" fmla="*/ 51032 h 58554"/>
                  <a:gd name="connsiteX45" fmla="*/ 13126 w 61208"/>
                  <a:gd name="connsiteY45" fmla="*/ 51917 h 58554"/>
                  <a:gd name="connsiteX46" fmla="*/ 14159 w 61208"/>
                  <a:gd name="connsiteY46" fmla="*/ 53539 h 58554"/>
                  <a:gd name="connsiteX47" fmla="*/ 16076 w 61208"/>
                  <a:gd name="connsiteY47" fmla="*/ 55604 h 58554"/>
                  <a:gd name="connsiteX48" fmla="*/ 18436 w 61208"/>
                  <a:gd name="connsiteY48" fmla="*/ 57227 h 58554"/>
                  <a:gd name="connsiteX49" fmla="*/ 22271 w 61208"/>
                  <a:gd name="connsiteY49" fmla="*/ 57964 h 58554"/>
                  <a:gd name="connsiteX50" fmla="*/ 25369 w 61208"/>
                  <a:gd name="connsiteY50" fmla="*/ 58554 h 58554"/>
                  <a:gd name="connsiteX51" fmla="*/ 26401 w 61208"/>
                  <a:gd name="connsiteY51" fmla="*/ 58112 h 58554"/>
                  <a:gd name="connsiteX52" fmla="*/ 27433 w 61208"/>
                  <a:gd name="connsiteY52" fmla="*/ 56784 h 58554"/>
                  <a:gd name="connsiteX53" fmla="*/ 28171 w 61208"/>
                  <a:gd name="connsiteY53" fmla="*/ 55162 h 58554"/>
                  <a:gd name="connsiteX54" fmla="*/ 28466 w 61208"/>
                  <a:gd name="connsiteY54" fmla="*/ 52949 h 58554"/>
                  <a:gd name="connsiteX55" fmla="*/ 29498 w 61208"/>
                  <a:gd name="connsiteY55" fmla="*/ 51917 h 58554"/>
                  <a:gd name="connsiteX56" fmla="*/ 33038 w 61208"/>
                  <a:gd name="connsiteY56" fmla="*/ 46460 h 58554"/>
                  <a:gd name="connsiteX57" fmla="*/ 35103 w 61208"/>
                  <a:gd name="connsiteY57" fmla="*/ 44395 h 58554"/>
                  <a:gd name="connsiteX58" fmla="*/ 36283 w 61208"/>
                  <a:gd name="connsiteY58" fmla="*/ 44247 h 58554"/>
                  <a:gd name="connsiteX59" fmla="*/ 37905 w 61208"/>
                  <a:gd name="connsiteY59" fmla="*/ 43805 h 58554"/>
                  <a:gd name="connsiteX60" fmla="*/ 39970 w 61208"/>
                  <a:gd name="connsiteY60" fmla="*/ 43658 h 58554"/>
                  <a:gd name="connsiteX61" fmla="*/ 41445 w 61208"/>
                  <a:gd name="connsiteY61" fmla="*/ 43805 h 58554"/>
                  <a:gd name="connsiteX62" fmla="*/ 41740 w 61208"/>
                  <a:gd name="connsiteY62" fmla="*/ 43805 h 58554"/>
                  <a:gd name="connsiteX63" fmla="*/ 44100 w 61208"/>
                  <a:gd name="connsiteY63" fmla="*/ 43068 h 58554"/>
                  <a:gd name="connsiteX64" fmla="*/ 48377 w 61208"/>
                  <a:gd name="connsiteY64" fmla="*/ 41298 h 58554"/>
                  <a:gd name="connsiteX65" fmla="*/ 50295 w 61208"/>
                  <a:gd name="connsiteY65" fmla="*/ 40118 h 58554"/>
                  <a:gd name="connsiteX66" fmla="*/ 51769 w 61208"/>
                  <a:gd name="connsiteY66" fmla="*/ 39233 h 58554"/>
                  <a:gd name="connsiteX67" fmla="*/ 53539 w 61208"/>
                  <a:gd name="connsiteY67" fmla="*/ 37905 h 58554"/>
                  <a:gd name="connsiteX68" fmla="*/ 54129 w 61208"/>
                  <a:gd name="connsiteY68" fmla="*/ 34513 h 58554"/>
                  <a:gd name="connsiteX69" fmla="*/ 54719 w 61208"/>
                  <a:gd name="connsiteY69" fmla="*/ 31711 h 58554"/>
                  <a:gd name="connsiteX70" fmla="*/ 56046 w 61208"/>
                  <a:gd name="connsiteY70" fmla="*/ 30236 h 58554"/>
                  <a:gd name="connsiteX71" fmla="*/ 57522 w 61208"/>
                  <a:gd name="connsiteY71" fmla="*/ 29351 h 58554"/>
                  <a:gd name="connsiteX72" fmla="*/ 58701 w 61208"/>
                  <a:gd name="connsiteY72" fmla="*/ 27876 h 58554"/>
                  <a:gd name="connsiteX73" fmla="*/ 60029 w 61208"/>
                  <a:gd name="connsiteY73" fmla="*/ 24336 h 58554"/>
                  <a:gd name="connsiteX74" fmla="*/ 61061 w 61208"/>
                  <a:gd name="connsiteY74" fmla="*/ 20796 h 58554"/>
                  <a:gd name="connsiteX75" fmla="*/ 61209 w 61208"/>
                  <a:gd name="connsiteY75" fmla="*/ 19469 h 58554"/>
                  <a:gd name="connsiteX76" fmla="*/ 60619 w 61208"/>
                  <a:gd name="connsiteY76" fmla="*/ 17994 h 5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1208" h="58554">
                    <a:moveTo>
                      <a:pt x="60619" y="17994"/>
                    </a:moveTo>
                    <a:lnTo>
                      <a:pt x="59734" y="16372"/>
                    </a:lnTo>
                    <a:lnTo>
                      <a:pt x="58849" y="14307"/>
                    </a:lnTo>
                    <a:lnTo>
                      <a:pt x="57816" y="14012"/>
                    </a:lnTo>
                    <a:lnTo>
                      <a:pt x="55604" y="12832"/>
                    </a:lnTo>
                    <a:lnTo>
                      <a:pt x="52507" y="10472"/>
                    </a:lnTo>
                    <a:lnTo>
                      <a:pt x="49704" y="8407"/>
                    </a:lnTo>
                    <a:lnTo>
                      <a:pt x="47197" y="5457"/>
                    </a:lnTo>
                    <a:lnTo>
                      <a:pt x="46165" y="5015"/>
                    </a:lnTo>
                    <a:lnTo>
                      <a:pt x="43657" y="2950"/>
                    </a:lnTo>
                    <a:lnTo>
                      <a:pt x="42625" y="1770"/>
                    </a:lnTo>
                    <a:lnTo>
                      <a:pt x="41887" y="442"/>
                    </a:lnTo>
                    <a:lnTo>
                      <a:pt x="41150" y="0"/>
                    </a:lnTo>
                    <a:lnTo>
                      <a:pt x="40118" y="295"/>
                    </a:lnTo>
                    <a:lnTo>
                      <a:pt x="37168" y="885"/>
                    </a:lnTo>
                    <a:lnTo>
                      <a:pt x="30973" y="3392"/>
                    </a:lnTo>
                    <a:lnTo>
                      <a:pt x="26991" y="5605"/>
                    </a:lnTo>
                    <a:lnTo>
                      <a:pt x="23746" y="8260"/>
                    </a:lnTo>
                    <a:lnTo>
                      <a:pt x="20354" y="9145"/>
                    </a:lnTo>
                    <a:lnTo>
                      <a:pt x="17994" y="10030"/>
                    </a:lnTo>
                    <a:lnTo>
                      <a:pt x="15929" y="13127"/>
                    </a:lnTo>
                    <a:lnTo>
                      <a:pt x="14159" y="15929"/>
                    </a:lnTo>
                    <a:lnTo>
                      <a:pt x="12537" y="18436"/>
                    </a:lnTo>
                    <a:lnTo>
                      <a:pt x="11504" y="19616"/>
                    </a:lnTo>
                    <a:lnTo>
                      <a:pt x="10619" y="20354"/>
                    </a:lnTo>
                    <a:lnTo>
                      <a:pt x="9882" y="21976"/>
                    </a:lnTo>
                    <a:lnTo>
                      <a:pt x="8112" y="24631"/>
                    </a:lnTo>
                    <a:lnTo>
                      <a:pt x="6342" y="26548"/>
                    </a:lnTo>
                    <a:lnTo>
                      <a:pt x="4130" y="27433"/>
                    </a:lnTo>
                    <a:lnTo>
                      <a:pt x="1180" y="28761"/>
                    </a:lnTo>
                    <a:lnTo>
                      <a:pt x="147" y="29498"/>
                    </a:lnTo>
                    <a:lnTo>
                      <a:pt x="0" y="30678"/>
                    </a:lnTo>
                    <a:lnTo>
                      <a:pt x="1180" y="33186"/>
                    </a:lnTo>
                    <a:lnTo>
                      <a:pt x="2065" y="35693"/>
                    </a:lnTo>
                    <a:lnTo>
                      <a:pt x="3834" y="38495"/>
                    </a:lnTo>
                    <a:lnTo>
                      <a:pt x="5015" y="40560"/>
                    </a:lnTo>
                    <a:lnTo>
                      <a:pt x="6932" y="43215"/>
                    </a:lnTo>
                    <a:lnTo>
                      <a:pt x="7964" y="44690"/>
                    </a:lnTo>
                    <a:lnTo>
                      <a:pt x="7817" y="47197"/>
                    </a:lnTo>
                    <a:lnTo>
                      <a:pt x="8259" y="48082"/>
                    </a:lnTo>
                    <a:lnTo>
                      <a:pt x="8850" y="49115"/>
                    </a:lnTo>
                    <a:lnTo>
                      <a:pt x="9439" y="49410"/>
                    </a:lnTo>
                    <a:lnTo>
                      <a:pt x="10029" y="49852"/>
                    </a:lnTo>
                    <a:lnTo>
                      <a:pt x="11504" y="50589"/>
                    </a:lnTo>
                    <a:lnTo>
                      <a:pt x="11947" y="51032"/>
                    </a:lnTo>
                    <a:lnTo>
                      <a:pt x="13126" y="51917"/>
                    </a:lnTo>
                    <a:lnTo>
                      <a:pt x="14159" y="53539"/>
                    </a:lnTo>
                    <a:lnTo>
                      <a:pt x="16076" y="55604"/>
                    </a:lnTo>
                    <a:lnTo>
                      <a:pt x="18436" y="57227"/>
                    </a:lnTo>
                    <a:lnTo>
                      <a:pt x="22271" y="57964"/>
                    </a:lnTo>
                    <a:lnTo>
                      <a:pt x="25369" y="58554"/>
                    </a:lnTo>
                    <a:lnTo>
                      <a:pt x="26401" y="58112"/>
                    </a:lnTo>
                    <a:lnTo>
                      <a:pt x="27433" y="56784"/>
                    </a:lnTo>
                    <a:lnTo>
                      <a:pt x="28171" y="55162"/>
                    </a:lnTo>
                    <a:lnTo>
                      <a:pt x="28466" y="52949"/>
                    </a:lnTo>
                    <a:lnTo>
                      <a:pt x="29498" y="51917"/>
                    </a:lnTo>
                    <a:lnTo>
                      <a:pt x="33038" y="46460"/>
                    </a:lnTo>
                    <a:lnTo>
                      <a:pt x="35103" y="44395"/>
                    </a:lnTo>
                    <a:lnTo>
                      <a:pt x="36283" y="44247"/>
                    </a:lnTo>
                    <a:lnTo>
                      <a:pt x="37905" y="43805"/>
                    </a:lnTo>
                    <a:lnTo>
                      <a:pt x="39970" y="43658"/>
                    </a:lnTo>
                    <a:lnTo>
                      <a:pt x="41445" y="43805"/>
                    </a:lnTo>
                    <a:lnTo>
                      <a:pt x="41740" y="43805"/>
                    </a:lnTo>
                    <a:lnTo>
                      <a:pt x="44100" y="43068"/>
                    </a:lnTo>
                    <a:lnTo>
                      <a:pt x="48377" y="41298"/>
                    </a:lnTo>
                    <a:lnTo>
                      <a:pt x="50295" y="40118"/>
                    </a:lnTo>
                    <a:lnTo>
                      <a:pt x="51769" y="39233"/>
                    </a:lnTo>
                    <a:lnTo>
                      <a:pt x="53539" y="37905"/>
                    </a:lnTo>
                    <a:lnTo>
                      <a:pt x="54129" y="34513"/>
                    </a:lnTo>
                    <a:lnTo>
                      <a:pt x="54719" y="31711"/>
                    </a:lnTo>
                    <a:lnTo>
                      <a:pt x="56046" y="30236"/>
                    </a:lnTo>
                    <a:lnTo>
                      <a:pt x="57522" y="29351"/>
                    </a:lnTo>
                    <a:lnTo>
                      <a:pt x="58701" y="27876"/>
                    </a:lnTo>
                    <a:lnTo>
                      <a:pt x="60029" y="24336"/>
                    </a:lnTo>
                    <a:lnTo>
                      <a:pt x="61061" y="20796"/>
                    </a:lnTo>
                    <a:lnTo>
                      <a:pt x="61209" y="19469"/>
                    </a:lnTo>
                    <a:lnTo>
                      <a:pt x="60619" y="17994"/>
                    </a:lnTo>
                    <a:close/>
                  </a:path>
                </a:pathLst>
              </a:custGeom>
              <a:grpFill/>
              <a:ln w="3175" cap="flat">
                <a:solidFill>
                  <a:schemeClr val="bg2">
                    <a:lumMod val="90000"/>
                  </a:schemeClr>
                </a:solidFill>
                <a:prstDash val="solid"/>
                <a:miter/>
              </a:ln>
            </p:spPr>
            <p:txBody>
              <a:bodyPr rtlCol="0" anchor="ctr"/>
              <a:lstStyle/>
              <a:p>
                <a:endParaRPr lang="en-GB"/>
              </a:p>
            </p:txBody>
          </p:sp>
          <p:sp>
            <p:nvSpPr>
              <p:cNvPr id="132" name="Freeform: Shape 131">
                <a:extLst>
                  <a:ext uri="{FF2B5EF4-FFF2-40B4-BE49-F238E27FC236}">
                    <a16:creationId xmlns:a16="http://schemas.microsoft.com/office/drawing/2014/main" id="{93EE31EB-D932-F589-862D-4404BE5E2569}"/>
                  </a:ext>
                </a:extLst>
              </p:cNvPr>
              <p:cNvSpPr/>
              <p:nvPr/>
            </p:nvSpPr>
            <p:spPr>
              <a:xfrm>
                <a:off x="5487746" y="4072440"/>
                <a:ext cx="107373" cy="109143"/>
              </a:xfrm>
              <a:custGeom>
                <a:avLst/>
                <a:gdLst>
                  <a:gd name="connsiteX0" fmla="*/ 106784 w 107373"/>
                  <a:gd name="connsiteY0" fmla="*/ 75221 h 109143"/>
                  <a:gd name="connsiteX1" fmla="*/ 105899 w 107373"/>
                  <a:gd name="connsiteY1" fmla="*/ 70353 h 109143"/>
                  <a:gd name="connsiteX2" fmla="*/ 105604 w 107373"/>
                  <a:gd name="connsiteY2" fmla="*/ 70058 h 109143"/>
                  <a:gd name="connsiteX3" fmla="*/ 105161 w 107373"/>
                  <a:gd name="connsiteY3" fmla="*/ 70206 h 109143"/>
                  <a:gd name="connsiteX4" fmla="*/ 104424 w 107373"/>
                  <a:gd name="connsiteY4" fmla="*/ 70353 h 109143"/>
                  <a:gd name="connsiteX5" fmla="*/ 101179 w 107373"/>
                  <a:gd name="connsiteY5" fmla="*/ 68583 h 109143"/>
                  <a:gd name="connsiteX6" fmla="*/ 98672 w 107373"/>
                  <a:gd name="connsiteY6" fmla="*/ 68289 h 109143"/>
                  <a:gd name="connsiteX7" fmla="*/ 97049 w 107373"/>
                  <a:gd name="connsiteY7" fmla="*/ 66814 h 109143"/>
                  <a:gd name="connsiteX8" fmla="*/ 96901 w 107373"/>
                  <a:gd name="connsiteY8" fmla="*/ 65191 h 109143"/>
                  <a:gd name="connsiteX9" fmla="*/ 96017 w 107373"/>
                  <a:gd name="connsiteY9" fmla="*/ 64159 h 109143"/>
                  <a:gd name="connsiteX10" fmla="*/ 95427 w 107373"/>
                  <a:gd name="connsiteY10" fmla="*/ 62241 h 109143"/>
                  <a:gd name="connsiteX11" fmla="*/ 94542 w 107373"/>
                  <a:gd name="connsiteY11" fmla="*/ 60029 h 109143"/>
                  <a:gd name="connsiteX12" fmla="*/ 92182 w 107373"/>
                  <a:gd name="connsiteY12" fmla="*/ 58701 h 109143"/>
                  <a:gd name="connsiteX13" fmla="*/ 89822 w 107373"/>
                  <a:gd name="connsiteY13" fmla="*/ 58407 h 109143"/>
                  <a:gd name="connsiteX14" fmla="*/ 88199 w 107373"/>
                  <a:gd name="connsiteY14" fmla="*/ 58701 h 109143"/>
                  <a:gd name="connsiteX15" fmla="*/ 86282 w 107373"/>
                  <a:gd name="connsiteY15" fmla="*/ 58554 h 109143"/>
                  <a:gd name="connsiteX16" fmla="*/ 84217 w 107373"/>
                  <a:gd name="connsiteY16" fmla="*/ 57817 h 109143"/>
                  <a:gd name="connsiteX17" fmla="*/ 82595 w 107373"/>
                  <a:gd name="connsiteY17" fmla="*/ 57079 h 109143"/>
                  <a:gd name="connsiteX18" fmla="*/ 81267 w 107373"/>
                  <a:gd name="connsiteY18" fmla="*/ 55457 h 109143"/>
                  <a:gd name="connsiteX19" fmla="*/ 79940 w 107373"/>
                  <a:gd name="connsiteY19" fmla="*/ 54129 h 109143"/>
                  <a:gd name="connsiteX20" fmla="*/ 78907 w 107373"/>
                  <a:gd name="connsiteY20" fmla="*/ 54277 h 109143"/>
                  <a:gd name="connsiteX21" fmla="*/ 77580 w 107373"/>
                  <a:gd name="connsiteY21" fmla="*/ 53982 h 109143"/>
                  <a:gd name="connsiteX22" fmla="*/ 76253 w 107373"/>
                  <a:gd name="connsiteY22" fmla="*/ 53392 h 109143"/>
                  <a:gd name="connsiteX23" fmla="*/ 75958 w 107373"/>
                  <a:gd name="connsiteY23" fmla="*/ 52949 h 109143"/>
                  <a:gd name="connsiteX24" fmla="*/ 81120 w 107373"/>
                  <a:gd name="connsiteY24" fmla="*/ 47787 h 109143"/>
                  <a:gd name="connsiteX25" fmla="*/ 83038 w 107373"/>
                  <a:gd name="connsiteY25" fmla="*/ 45280 h 109143"/>
                  <a:gd name="connsiteX26" fmla="*/ 83185 w 107373"/>
                  <a:gd name="connsiteY26" fmla="*/ 43805 h 109143"/>
                  <a:gd name="connsiteX27" fmla="*/ 83185 w 107373"/>
                  <a:gd name="connsiteY27" fmla="*/ 42183 h 109143"/>
                  <a:gd name="connsiteX28" fmla="*/ 83775 w 107373"/>
                  <a:gd name="connsiteY28" fmla="*/ 40560 h 109143"/>
                  <a:gd name="connsiteX29" fmla="*/ 83923 w 107373"/>
                  <a:gd name="connsiteY29" fmla="*/ 38200 h 109143"/>
                  <a:gd name="connsiteX30" fmla="*/ 80973 w 107373"/>
                  <a:gd name="connsiteY30" fmla="*/ 29351 h 109143"/>
                  <a:gd name="connsiteX31" fmla="*/ 80235 w 107373"/>
                  <a:gd name="connsiteY31" fmla="*/ 26696 h 109143"/>
                  <a:gd name="connsiteX32" fmla="*/ 79498 w 107373"/>
                  <a:gd name="connsiteY32" fmla="*/ 25811 h 109143"/>
                  <a:gd name="connsiteX33" fmla="*/ 78907 w 107373"/>
                  <a:gd name="connsiteY33" fmla="*/ 25516 h 109143"/>
                  <a:gd name="connsiteX34" fmla="*/ 78023 w 107373"/>
                  <a:gd name="connsiteY34" fmla="*/ 24926 h 109143"/>
                  <a:gd name="connsiteX35" fmla="*/ 76990 w 107373"/>
                  <a:gd name="connsiteY35" fmla="*/ 23894 h 109143"/>
                  <a:gd name="connsiteX36" fmla="*/ 76548 w 107373"/>
                  <a:gd name="connsiteY36" fmla="*/ 22419 h 109143"/>
                  <a:gd name="connsiteX37" fmla="*/ 75810 w 107373"/>
                  <a:gd name="connsiteY37" fmla="*/ 22124 h 109143"/>
                  <a:gd name="connsiteX38" fmla="*/ 74483 w 107373"/>
                  <a:gd name="connsiteY38" fmla="*/ 22124 h 109143"/>
                  <a:gd name="connsiteX39" fmla="*/ 73156 w 107373"/>
                  <a:gd name="connsiteY39" fmla="*/ 23009 h 109143"/>
                  <a:gd name="connsiteX40" fmla="*/ 72565 w 107373"/>
                  <a:gd name="connsiteY40" fmla="*/ 24336 h 109143"/>
                  <a:gd name="connsiteX41" fmla="*/ 72565 w 107373"/>
                  <a:gd name="connsiteY41" fmla="*/ 25958 h 109143"/>
                  <a:gd name="connsiteX42" fmla="*/ 72271 w 107373"/>
                  <a:gd name="connsiteY42" fmla="*/ 27138 h 109143"/>
                  <a:gd name="connsiteX43" fmla="*/ 71533 w 107373"/>
                  <a:gd name="connsiteY43" fmla="*/ 28023 h 109143"/>
                  <a:gd name="connsiteX44" fmla="*/ 70058 w 107373"/>
                  <a:gd name="connsiteY44" fmla="*/ 29941 h 109143"/>
                  <a:gd name="connsiteX45" fmla="*/ 69321 w 107373"/>
                  <a:gd name="connsiteY45" fmla="*/ 31711 h 109143"/>
                  <a:gd name="connsiteX46" fmla="*/ 68436 w 107373"/>
                  <a:gd name="connsiteY46" fmla="*/ 33333 h 109143"/>
                  <a:gd name="connsiteX47" fmla="*/ 67108 w 107373"/>
                  <a:gd name="connsiteY47" fmla="*/ 33186 h 109143"/>
                  <a:gd name="connsiteX48" fmla="*/ 66518 w 107373"/>
                  <a:gd name="connsiteY48" fmla="*/ 33038 h 109143"/>
                  <a:gd name="connsiteX49" fmla="*/ 66076 w 107373"/>
                  <a:gd name="connsiteY49" fmla="*/ 33333 h 109143"/>
                  <a:gd name="connsiteX50" fmla="*/ 64158 w 107373"/>
                  <a:gd name="connsiteY50" fmla="*/ 34218 h 109143"/>
                  <a:gd name="connsiteX51" fmla="*/ 62536 w 107373"/>
                  <a:gd name="connsiteY51" fmla="*/ 34513 h 109143"/>
                  <a:gd name="connsiteX52" fmla="*/ 61946 w 107373"/>
                  <a:gd name="connsiteY52" fmla="*/ 33628 h 109143"/>
                  <a:gd name="connsiteX53" fmla="*/ 61061 w 107373"/>
                  <a:gd name="connsiteY53" fmla="*/ 32890 h 109143"/>
                  <a:gd name="connsiteX54" fmla="*/ 59881 w 107373"/>
                  <a:gd name="connsiteY54" fmla="*/ 31416 h 109143"/>
                  <a:gd name="connsiteX55" fmla="*/ 58701 w 107373"/>
                  <a:gd name="connsiteY55" fmla="*/ 30236 h 109143"/>
                  <a:gd name="connsiteX56" fmla="*/ 56194 w 107373"/>
                  <a:gd name="connsiteY56" fmla="*/ 29498 h 109143"/>
                  <a:gd name="connsiteX57" fmla="*/ 55309 w 107373"/>
                  <a:gd name="connsiteY57" fmla="*/ 29793 h 109143"/>
                  <a:gd name="connsiteX58" fmla="*/ 54129 w 107373"/>
                  <a:gd name="connsiteY58" fmla="*/ 29793 h 109143"/>
                  <a:gd name="connsiteX59" fmla="*/ 53392 w 107373"/>
                  <a:gd name="connsiteY59" fmla="*/ 29351 h 109143"/>
                  <a:gd name="connsiteX60" fmla="*/ 53539 w 107373"/>
                  <a:gd name="connsiteY60" fmla="*/ 28613 h 109143"/>
                  <a:gd name="connsiteX61" fmla="*/ 54719 w 107373"/>
                  <a:gd name="connsiteY61" fmla="*/ 26843 h 109143"/>
                  <a:gd name="connsiteX62" fmla="*/ 55456 w 107373"/>
                  <a:gd name="connsiteY62" fmla="*/ 25221 h 109143"/>
                  <a:gd name="connsiteX63" fmla="*/ 55899 w 107373"/>
                  <a:gd name="connsiteY63" fmla="*/ 23451 h 109143"/>
                  <a:gd name="connsiteX64" fmla="*/ 55899 w 107373"/>
                  <a:gd name="connsiteY64" fmla="*/ 21829 h 109143"/>
                  <a:gd name="connsiteX65" fmla="*/ 55162 w 107373"/>
                  <a:gd name="connsiteY65" fmla="*/ 19469 h 109143"/>
                  <a:gd name="connsiteX66" fmla="*/ 54129 w 107373"/>
                  <a:gd name="connsiteY66" fmla="*/ 17551 h 109143"/>
                  <a:gd name="connsiteX67" fmla="*/ 53834 w 107373"/>
                  <a:gd name="connsiteY67" fmla="*/ 16372 h 109143"/>
                  <a:gd name="connsiteX68" fmla="*/ 53982 w 107373"/>
                  <a:gd name="connsiteY68" fmla="*/ 14897 h 109143"/>
                  <a:gd name="connsiteX69" fmla="*/ 53687 w 107373"/>
                  <a:gd name="connsiteY69" fmla="*/ 13422 h 109143"/>
                  <a:gd name="connsiteX70" fmla="*/ 53392 w 107373"/>
                  <a:gd name="connsiteY70" fmla="*/ 12684 h 109143"/>
                  <a:gd name="connsiteX71" fmla="*/ 53244 w 107373"/>
                  <a:gd name="connsiteY71" fmla="*/ 11209 h 109143"/>
                  <a:gd name="connsiteX72" fmla="*/ 52949 w 107373"/>
                  <a:gd name="connsiteY72" fmla="*/ 9882 h 109143"/>
                  <a:gd name="connsiteX73" fmla="*/ 52212 w 107373"/>
                  <a:gd name="connsiteY73" fmla="*/ 9439 h 109143"/>
                  <a:gd name="connsiteX74" fmla="*/ 51917 w 107373"/>
                  <a:gd name="connsiteY74" fmla="*/ 7227 h 109143"/>
                  <a:gd name="connsiteX75" fmla="*/ 52064 w 107373"/>
                  <a:gd name="connsiteY75" fmla="*/ 5015 h 109143"/>
                  <a:gd name="connsiteX76" fmla="*/ 51032 w 107373"/>
                  <a:gd name="connsiteY76" fmla="*/ 4130 h 109143"/>
                  <a:gd name="connsiteX77" fmla="*/ 49557 w 107373"/>
                  <a:gd name="connsiteY77" fmla="*/ 3540 h 109143"/>
                  <a:gd name="connsiteX78" fmla="*/ 48672 w 107373"/>
                  <a:gd name="connsiteY78" fmla="*/ 2655 h 109143"/>
                  <a:gd name="connsiteX79" fmla="*/ 48229 w 107373"/>
                  <a:gd name="connsiteY79" fmla="*/ 1622 h 109143"/>
                  <a:gd name="connsiteX80" fmla="*/ 47639 w 107373"/>
                  <a:gd name="connsiteY80" fmla="*/ 1327 h 109143"/>
                  <a:gd name="connsiteX81" fmla="*/ 47197 w 107373"/>
                  <a:gd name="connsiteY81" fmla="*/ 1475 h 109143"/>
                  <a:gd name="connsiteX82" fmla="*/ 46754 w 107373"/>
                  <a:gd name="connsiteY82" fmla="*/ 2065 h 109143"/>
                  <a:gd name="connsiteX83" fmla="*/ 46312 w 107373"/>
                  <a:gd name="connsiteY83" fmla="*/ 2212 h 109143"/>
                  <a:gd name="connsiteX84" fmla="*/ 45427 w 107373"/>
                  <a:gd name="connsiteY84" fmla="*/ 0 h 109143"/>
                  <a:gd name="connsiteX85" fmla="*/ 45132 w 107373"/>
                  <a:gd name="connsiteY85" fmla="*/ 0 h 109143"/>
                  <a:gd name="connsiteX86" fmla="*/ 44542 w 107373"/>
                  <a:gd name="connsiteY86" fmla="*/ 442 h 109143"/>
                  <a:gd name="connsiteX87" fmla="*/ 37758 w 107373"/>
                  <a:gd name="connsiteY87" fmla="*/ 2802 h 109143"/>
                  <a:gd name="connsiteX88" fmla="*/ 37462 w 107373"/>
                  <a:gd name="connsiteY88" fmla="*/ 1917 h 109143"/>
                  <a:gd name="connsiteX89" fmla="*/ 36873 w 107373"/>
                  <a:gd name="connsiteY89" fmla="*/ 885 h 109143"/>
                  <a:gd name="connsiteX90" fmla="*/ 35545 w 107373"/>
                  <a:gd name="connsiteY90" fmla="*/ 442 h 109143"/>
                  <a:gd name="connsiteX91" fmla="*/ 33333 w 107373"/>
                  <a:gd name="connsiteY91" fmla="*/ 1327 h 109143"/>
                  <a:gd name="connsiteX92" fmla="*/ 32005 w 107373"/>
                  <a:gd name="connsiteY92" fmla="*/ 1327 h 109143"/>
                  <a:gd name="connsiteX93" fmla="*/ 32005 w 107373"/>
                  <a:gd name="connsiteY93" fmla="*/ 2212 h 109143"/>
                  <a:gd name="connsiteX94" fmla="*/ 31120 w 107373"/>
                  <a:gd name="connsiteY94" fmla="*/ 5900 h 109143"/>
                  <a:gd name="connsiteX95" fmla="*/ 29941 w 107373"/>
                  <a:gd name="connsiteY95" fmla="*/ 9144 h 109143"/>
                  <a:gd name="connsiteX96" fmla="*/ 29203 w 107373"/>
                  <a:gd name="connsiteY96" fmla="*/ 9882 h 109143"/>
                  <a:gd name="connsiteX97" fmla="*/ 25958 w 107373"/>
                  <a:gd name="connsiteY97" fmla="*/ 10767 h 109143"/>
                  <a:gd name="connsiteX98" fmla="*/ 24484 w 107373"/>
                  <a:gd name="connsiteY98" fmla="*/ 12242 h 109143"/>
                  <a:gd name="connsiteX99" fmla="*/ 23303 w 107373"/>
                  <a:gd name="connsiteY99" fmla="*/ 16667 h 109143"/>
                  <a:gd name="connsiteX100" fmla="*/ 22419 w 107373"/>
                  <a:gd name="connsiteY100" fmla="*/ 20354 h 109143"/>
                  <a:gd name="connsiteX101" fmla="*/ 21386 w 107373"/>
                  <a:gd name="connsiteY101" fmla="*/ 20944 h 109143"/>
                  <a:gd name="connsiteX102" fmla="*/ 16519 w 107373"/>
                  <a:gd name="connsiteY102" fmla="*/ 26106 h 109143"/>
                  <a:gd name="connsiteX103" fmla="*/ 13274 w 107373"/>
                  <a:gd name="connsiteY103" fmla="*/ 28023 h 109143"/>
                  <a:gd name="connsiteX104" fmla="*/ 11062 w 107373"/>
                  <a:gd name="connsiteY104" fmla="*/ 29793 h 109143"/>
                  <a:gd name="connsiteX105" fmla="*/ 8997 w 107373"/>
                  <a:gd name="connsiteY105" fmla="*/ 32006 h 109143"/>
                  <a:gd name="connsiteX106" fmla="*/ 6342 w 107373"/>
                  <a:gd name="connsiteY106" fmla="*/ 34070 h 109143"/>
                  <a:gd name="connsiteX107" fmla="*/ 3392 w 107373"/>
                  <a:gd name="connsiteY107" fmla="*/ 37610 h 109143"/>
                  <a:gd name="connsiteX108" fmla="*/ 1327 w 107373"/>
                  <a:gd name="connsiteY108" fmla="*/ 41445 h 109143"/>
                  <a:gd name="connsiteX109" fmla="*/ 0 w 107373"/>
                  <a:gd name="connsiteY109" fmla="*/ 42625 h 109143"/>
                  <a:gd name="connsiteX110" fmla="*/ 5605 w 107373"/>
                  <a:gd name="connsiteY110" fmla="*/ 48230 h 109143"/>
                  <a:gd name="connsiteX111" fmla="*/ 13126 w 107373"/>
                  <a:gd name="connsiteY111" fmla="*/ 51622 h 109143"/>
                  <a:gd name="connsiteX112" fmla="*/ 17256 w 107373"/>
                  <a:gd name="connsiteY112" fmla="*/ 54129 h 109143"/>
                  <a:gd name="connsiteX113" fmla="*/ 18879 w 107373"/>
                  <a:gd name="connsiteY113" fmla="*/ 58112 h 109143"/>
                  <a:gd name="connsiteX114" fmla="*/ 20944 w 107373"/>
                  <a:gd name="connsiteY114" fmla="*/ 59439 h 109143"/>
                  <a:gd name="connsiteX115" fmla="*/ 23746 w 107373"/>
                  <a:gd name="connsiteY115" fmla="*/ 60766 h 109143"/>
                  <a:gd name="connsiteX116" fmla="*/ 28466 w 107373"/>
                  <a:gd name="connsiteY116" fmla="*/ 61799 h 109143"/>
                  <a:gd name="connsiteX117" fmla="*/ 32153 w 107373"/>
                  <a:gd name="connsiteY117" fmla="*/ 64159 h 109143"/>
                  <a:gd name="connsiteX118" fmla="*/ 48377 w 107373"/>
                  <a:gd name="connsiteY118" fmla="*/ 78760 h 109143"/>
                  <a:gd name="connsiteX119" fmla="*/ 55752 w 107373"/>
                  <a:gd name="connsiteY119" fmla="*/ 85987 h 109143"/>
                  <a:gd name="connsiteX120" fmla="*/ 62094 w 107373"/>
                  <a:gd name="connsiteY120" fmla="*/ 90855 h 109143"/>
                  <a:gd name="connsiteX121" fmla="*/ 84955 w 107373"/>
                  <a:gd name="connsiteY121" fmla="*/ 102949 h 109143"/>
                  <a:gd name="connsiteX122" fmla="*/ 91740 w 107373"/>
                  <a:gd name="connsiteY122" fmla="*/ 105014 h 109143"/>
                  <a:gd name="connsiteX123" fmla="*/ 100589 w 107373"/>
                  <a:gd name="connsiteY123" fmla="*/ 108701 h 109143"/>
                  <a:gd name="connsiteX124" fmla="*/ 103539 w 107373"/>
                  <a:gd name="connsiteY124" fmla="*/ 109143 h 109143"/>
                  <a:gd name="connsiteX125" fmla="*/ 102801 w 107373"/>
                  <a:gd name="connsiteY125" fmla="*/ 108259 h 109143"/>
                  <a:gd name="connsiteX126" fmla="*/ 102801 w 107373"/>
                  <a:gd name="connsiteY126" fmla="*/ 103391 h 109143"/>
                  <a:gd name="connsiteX127" fmla="*/ 102359 w 107373"/>
                  <a:gd name="connsiteY127" fmla="*/ 96902 h 109143"/>
                  <a:gd name="connsiteX128" fmla="*/ 102506 w 107373"/>
                  <a:gd name="connsiteY128" fmla="*/ 94394 h 109143"/>
                  <a:gd name="connsiteX129" fmla="*/ 102949 w 107373"/>
                  <a:gd name="connsiteY129" fmla="*/ 92035 h 109143"/>
                  <a:gd name="connsiteX130" fmla="*/ 102949 w 107373"/>
                  <a:gd name="connsiteY130" fmla="*/ 90117 h 109143"/>
                  <a:gd name="connsiteX131" fmla="*/ 104424 w 107373"/>
                  <a:gd name="connsiteY131" fmla="*/ 89380 h 109143"/>
                  <a:gd name="connsiteX132" fmla="*/ 104866 w 107373"/>
                  <a:gd name="connsiteY132" fmla="*/ 88642 h 109143"/>
                  <a:gd name="connsiteX133" fmla="*/ 105161 w 107373"/>
                  <a:gd name="connsiteY133" fmla="*/ 86135 h 109143"/>
                  <a:gd name="connsiteX134" fmla="*/ 106636 w 107373"/>
                  <a:gd name="connsiteY134" fmla="*/ 83775 h 109143"/>
                  <a:gd name="connsiteX135" fmla="*/ 106636 w 107373"/>
                  <a:gd name="connsiteY135" fmla="*/ 79793 h 109143"/>
                  <a:gd name="connsiteX136" fmla="*/ 107078 w 107373"/>
                  <a:gd name="connsiteY136" fmla="*/ 78908 h 109143"/>
                  <a:gd name="connsiteX137" fmla="*/ 107374 w 107373"/>
                  <a:gd name="connsiteY137" fmla="*/ 77875 h 109143"/>
                  <a:gd name="connsiteX138" fmla="*/ 106784 w 107373"/>
                  <a:gd name="connsiteY138" fmla="*/ 75221 h 10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7373" h="109143">
                    <a:moveTo>
                      <a:pt x="106784" y="75221"/>
                    </a:moveTo>
                    <a:lnTo>
                      <a:pt x="105899" y="70353"/>
                    </a:lnTo>
                    <a:lnTo>
                      <a:pt x="105604" y="70058"/>
                    </a:lnTo>
                    <a:lnTo>
                      <a:pt x="105161" y="70206"/>
                    </a:lnTo>
                    <a:lnTo>
                      <a:pt x="104424" y="70353"/>
                    </a:lnTo>
                    <a:lnTo>
                      <a:pt x="101179" y="68583"/>
                    </a:lnTo>
                    <a:lnTo>
                      <a:pt x="98672" y="68289"/>
                    </a:lnTo>
                    <a:lnTo>
                      <a:pt x="97049" y="66814"/>
                    </a:lnTo>
                    <a:lnTo>
                      <a:pt x="96901" y="65191"/>
                    </a:lnTo>
                    <a:lnTo>
                      <a:pt x="96017" y="64159"/>
                    </a:lnTo>
                    <a:lnTo>
                      <a:pt x="95427" y="62241"/>
                    </a:lnTo>
                    <a:lnTo>
                      <a:pt x="94542" y="60029"/>
                    </a:lnTo>
                    <a:lnTo>
                      <a:pt x="92182" y="58701"/>
                    </a:lnTo>
                    <a:lnTo>
                      <a:pt x="89822" y="58407"/>
                    </a:lnTo>
                    <a:lnTo>
                      <a:pt x="88199" y="58701"/>
                    </a:lnTo>
                    <a:lnTo>
                      <a:pt x="86282" y="58554"/>
                    </a:lnTo>
                    <a:lnTo>
                      <a:pt x="84217" y="57817"/>
                    </a:lnTo>
                    <a:lnTo>
                      <a:pt x="82595" y="57079"/>
                    </a:lnTo>
                    <a:lnTo>
                      <a:pt x="81267" y="55457"/>
                    </a:lnTo>
                    <a:lnTo>
                      <a:pt x="79940" y="54129"/>
                    </a:lnTo>
                    <a:lnTo>
                      <a:pt x="78907" y="54277"/>
                    </a:lnTo>
                    <a:lnTo>
                      <a:pt x="77580" y="53982"/>
                    </a:lnTo>
                    <a:lnTo>
                      <a:pt x="76253" y="53392"/>
                    </a:lnTo>
                    <a:lnTo>
                      <a:pt x="75958" y="52949"/>
                    </a:lnTo>
                    <a:lnTo>
                      <a:pt x="81120" y="47787"/>
                    </a:lnTo>
                    <a:lnTo>
                      <a:pt x="83038" y="45280"/>
                    </a:lnTo>
                    <a:lnTo>
                      <a:pt x="83185" y="43805"/>
                    </a:lnTo>
                    <a:lnTo>
                      <a:pt x="83185" y="42183"/>
                    </a:lnTo>
                    <a:lnTo>
                      <a:pt x="83775" y="40560"/>
                    </a:lnTo>
                    <a:lnTo>
                      <a:pt x="83923" y="38200"/>
                    </a:lnTo>
                    <a:lnTo>
                      <a:pt x="80973" y="29351"/>
                    </a:lnTo>
                    <a:lnTo>
                      <a:pt x="80235" y="26696"/>
                    </a:lnTo>
                    <a:lnTo>
                      <a:pt x="79498" y="25811"/>
                    </a:lnTo>
                    <a:lnTo>
                      <a:pt x="78907" y="25516"/>
                    </a:lnTo>
                    <a:lnTo>
                      <a:pt x="78023" y="24926"/>
                    </a:lnTo>
                    <a:lnTo>
                      <a:pt x="76990" y="23894"/>
                    </a:lnTo>
                    <a:lnTo>
                      <a:pt x="76548" y="22419"/>
                    </a:lnTo>
                    <a:lnTo>
                      <a:pt x="75810" y="22124"/>
                    </a:lnTo>
                    <a:lnTo>
                      <a:pt x="74483" y="22124"/>
                    </a:lnTo>
                    <a:lnTo>
                      <a:pt x="73156" y="23009"/>
                    </a:lnTo>
                    <a:lnTo>
                      <a:pt x="72565" y="24336"/>
                    </a:lnTo>
                    <a:lnTo>
                      <a:pt x="72565" y="25958"/>
                    </a:lnTo>
                    <a:lnTo>
                      <a:pt x="72271" y="27138"/>
                    </a:lnTo>
                    <a:lnTo>
                      <a:pt x="71533" y="28023"/>
                    </a:lnTo>
                    <a:lnTo>
                      <a:pt x="70058" y="29941"/>
                    </a:lnTo>
                    <a:lnTo>
                      <a:pt x="69321" y="31711"/>
                    </a:lnTo>
                    <a:lnTo>
                      <a:pt x="68436" y="33333"/>
                    </a:lnTo>
                    <a:lnTo>
                      <a:pt x="67108" y="33186"/>
                    </a:lnTo>
                    <a:lnTo>
                      <a:pt x="66518" y="33038"/>
                    </a:lnTo>
                    <a:lnTo>
                      <a:pt x="66076" y="33333"/>
                    </a:lnTo>
                    <a:lnTo>
                      <a:pt x="64158" y="34218"/>
                    </a:lnTo>
                    <a:lnTo>
                      <a:pt x="62536" y="34513"/>
                    </a:lnTo>
                    <a:lnTo>
                      <a:pt x="61946" y="33628"/>
                    </a:lnTo>
                    <a:lnTo>
                      <a:pt x="61061" y="32890"/>
                    </a:lnTo>
                    <a:lnTo>
                      <a:pt x="59881" y="31416"/>
                    </a:lnTo>
                    <a:lnTo>
                      <a:pt x="58701" y="30236"/>
                    </a:lnTo>
                    <a:lnTo>
                      <a:pt x="56194" y="29498"/>
                    </a:lnTo>
                    <a:lnTo>
                      <a:pt x="55309" y="29793"/>
                    </a:lnTo>
                    <a:lnTo>
                      <a:pt x="54129" y="29793"/>
                    </a:lnTo>
                    <a:lnTo>
                      <a:pt x="53392" y="29351"/>
                    </a:lnTo>
                    <a:lnTo>
                      <a:pt x="53539" y="28613"/>
                    </a:lnTo>
                    <a:lnTo>
                      <a:pt x="54719" y="26843"/>
                    </a:lnTo>
                    <a:lnTo>
                      <a:pt x="55456" y="25221"/>
                    </a:lnTo>
                    <a:lnTo>
                      <a:pt x="55899" y="23451"/>
                    </a:lnTo>
                    <a:lnTo>
                      <a:pt x="55899" y="21829"/>
                    </a:lnTo>
                    <a:lnTo>
                      <a:pt x="55162" y="19469"/>
                    </a:lnTo>
                    <a:lnTo>
                      <a:pt x="54129" y="17551"/>
                    </a:lnTo>
                    <a:lnTo>
                      <a:pt x="53834" y="16372"/>
                    </a:lnTo>
                    <a:lnTo>
                      <a:pt x="53982" y="14897"/>
                    </a:lnTo>
                    <a:lnTo>
                      <a:pt x="53687" y="13422"/>
                    </a:lnTo>
                    <a:lnTo>
                      <a:pt x="53392" y="12684"/>
                    </a:lnTo>
                    <a:lnTo>
                      <a:pt x="53244" y="11209"/>
                    </a:lnTo>
                    <a:lnTo>
                      <a:pt x="52949" y="9882"/>
                    </a:lnTo>
                    <a:lnTo>
                      <a:pt x="52212" y="9439"/>
                    </a:lnTo>
                    <a:lnTo>
                      <a:pt x="51917" y="7227"/>
                    </a:lnTo>
                    <a:lnTo>
                      <a:pt x="52064" y="5015"/>
                    </a:lnTo>
                    <a:lnTo>
                      <a:pt x="51032" y="4130"/>
                    </a:lnTo>
                    <a:lnTo>
                      <a:pt x="49557" y="3540"/>
                    </a:lnTo>
                    <a:lnTo>
                      <a:pt x="48672" y="2655"/>
                    </a:lnTo>
                    <a:lnTo>
                      <a:pt x="48229" y="1622"/>
                    </a:lnTo>
                    <a:lnTo>
                      <a:pt x="47639" y="1327"/>
                    </a:lnTo>
                    <a:lnTo>
                      <a:pt x="47197" y="1475"/>
                    </a:lnTo>
                    <a:lnTo>
                      <a:pt x="46754" y="2065"/>
                    </a:lnTo>
                    <a:lnTo>
                      <a:pt x="46312" y="2212"/>
                    </a:lnTo>
                    <a:lnTo>
                      <a:pt x="45427" y="0"/>
                    </a:lnTo>
                    <a:lnTo>
                      <a:pt x="45132" y="0"/>
                    </a:lnTo>
                    <a:lnTo>
                      <a:pt x="44542" y="442"/>
                    </a:lnTo>
                    <a:lnTo>
                      <a:pt x="37758" y="2802"/>
                    </a:lnTo>
                    <a:lnTo>
                      <a:pt x="37462" y="1917"/>
                    </a:lnTo>
                    <a:lnTo>
                      <a:pt x="36873" y="885"/>
                    </a:lnTo>
                    <a:lnTo>
                      <a:pt x="35545" y="442"/>
                    </a:lnTo>
                    <a:lnTo>
                      <a:pt x="33333" y="1327"/>
                    </a:lnTo>
                    <a:lnTo>
                      <a:pt x="32005" y="1327"/>
                    </a:lnTo>
                    <a:lnTo>
                      <a:pt x="32005" y="2212"/>
                    </a:lnTo>
                    <a:lnTo>
                      <a:pt x="31120" y="5900"/>
                    </a:lnTo>
                    <a:lnTo>
                      <a:pt x="29941" y="9144"/>
                    </a:lnTo>
                    <a:lnTo>
                      <a:pt x="29203" y="9882"/>
                    </a:lnTo>
                    <a:lnTo>
                      <a:pt x="25958" y="10767"/>
                    </a:lnTo>
                    <a:lnTo>
                      <a:pt x="24484" y="12242"/>
                    </a:lnTo>
                    <a:lnTo>
                      <a:pt x="23303" y="16667"/>
                    </a:lnTo>
                    <a:lnTo>
                      <a:pt x="22419" y="20354"/>
                    </a:lnTo>
                    <a:lnTo>
                      <a:pt x="21386" y="20944"/>
                    </a:lnTo>
                    <a:lnTo>
                      <a:pt x="16519" y="26106"/>
                    </a:lnTo>
                    <a:lnTo>
                      <a:pt x="13274" y="28023"/>
                    </a:lnTo>
                    <a:lnTo>
                      <a:pt x="11062" y="29793"/>
                    </a:lnTo>
                    <a:lnTo>
                      <a:pt x="8997" y="32006"/>
                    </a:lnTo>
                    <a:lnTo>
                      <a:pt x="6342" y="34070"/>
                    </a:lnTo>
                    <a:lnTo>
                      <a:pt x="3392" y="37610"/>
                    </a:lnTo>
                    <a:lnTo>
                      <a:pt x="1327" y="41445"/>
                    </a:lnTo>
                    <a:lnTo>
                      <a:pt x="0" y="42625"/>
                    </a:lnTo>
                    <a:lnTo>
                      <a:pt x="5605" y="48230"/>
                    </a:lnTo>
                    <a:lnTo>
                      <a:pt x="13126" y="51622"/>
                    </a:lnTo>
                    <a:lnTo>
                      <a:pt x="17256" y="54129"/>
                    </a:lnTo>
                    <a:lnTo>
                      <a:pt x="18879" y="58112"/>
                    </a:lnTo>
                    <a:lnTo>
                      <a:pt x="20944" y="59439"/>
                    </a:lnTo>
                    <a:lnTo>
                      <a:pt x="23746" y="60766"/>
                    </a:lnTo>
                    <a:lnTo>
                      <a:pt x="28466" y="61799"/>
                    </a:lnTo>
                    <a:lnTo>
                      <a:pt x="32153" y="64159"/>
                    </a:lnTo>
                    <a:lnTo>
                      <a:pt x="48377" y="78760"/>
                    </a:lnTo>
                    <a:lnTo>
                      <a:pt x="55752" y="85987"/>
                    </a:lnTo>
                    <a:lnTo>
                      <a:pt x="62094" y="90855"/>
                    </a:lnTo>
                    <a:lnTo>
                      <a:pt x="84955" y="102949"/>
                    </a:lnTo>
                    <a:lnTo>
                      <a:pt x="91740" y="105014"/>
                    </a:lnTo>
                    <a:lnTo>
                      <a:pt x="100589" y="108701"/>
                    </a:lnTo>
                    <a:lnTo>
                      <a:pt x="103539" y="109143"/>
                    </a:lnTo>
                    <a:lnTo>
                      <a:pt x="102801" y="108259"/>
                    </a:lnTo>
                    <a:lnTo>
                      <a:pt x="102801" y="103391"/>
                    </a:lnTo>
                    <a:lnTo>
                      <a:pt x="102359" y="96902"/>
                    </a:lnTo>
                    <a:lnTo>
                      <a:pt x="102506" y="94394"/>
                    </a:lnTo>
                    <a:lnTo>
                      <a:pt x="102949" y="92035"/>
                    </a:lnTo>
                    <a:lnTo>
                      <a:pt x="102949" y="90117"/>
                    </a:lnTo>
                    <a:lnTo>
                      <a:pt x="104424" y="89380"/>
                    </a:lnTo>
                    <a:lnTo>
                      <a:pt x="104866" y="88642"/>
                    </a:lnTo>
                    <a:lnTo>
                      <a:pt x="105161" y="86135"/>
                    </a:lnTo>
                    <a:lnTo>
                      <a:pt x="106636" y="83775"/>
                    </a:lnTo>
                    <a:lnTo>
                      <a:pt x="106636" y="79793"/>
                    </a:lnTo>
                    <a:lnTo>
                      <a:pt x="107078" y="78908"/>
                    </a:lnTo>
                    <a:lnTo>
                      <a:pt x="107374" y="77875"/>
                    </a:lnTo>
                    <a:lnTo>
                      <a:pt x="106784" y="75221"/>
                    </a:lnTo>
                    <a:close/>
                  </a:path>
                </a:pathLst>
              </a:custGeom>
              <a:grpFill/>
              <a:ln w="3175" cap="flat">
                <a:solidFill>
                  <a:schemeClr val="bg2">
                    <a:lumMod val="90000"/>
                  </a:schemeClr>
                </a:solidFill>
                <a:prstDash val="solid"/>
                <a:miter/>
              </a:ln>
            </p:spPr>
            <p:txBody>
              <a:bodyPr rtlCol="0" anchor="ctr"/>
              <a:lstStyle/>
              <a:p>
                <a:endParaRPr lang="en-GB"/>
              </a:p>
            </p:txBody>
          </p:sp>
          <p:sp>
            <p:nvSpPr>
              <p:cNvPr id="133" name="Freeform: Shape 132">
                <a:extLst>
                  <a:ext uri="{FF2B5EF4-FFF2-40B4-BE49-F238E27FC236}">
                    <a16:creationId xmlns:a16="http://schemas.microsoft.com/office/drawing/2014/main" id="{5C67053C-69F4-3A8E-7A63-13FFC98C7235}"/>
                  </a:ext>
                </a:extLst>
              </p:cNvPr>
              <p:cNvSpPr/>
              <p:nvPr/>
            </p:nvSpPr>
            <p:spPr>
              <a:xfrm>
                <a:off x="7871942" y="4039402"/>
                <a:ext cx="56636" cy="101179"/>
              </a:xfrm>
              <a:custGeom>
                <a:avLst/>
                <a:gdLst>
                  <a:gd name="connsiteX0" fmla="*/ 2212 w 56636"/>
                  <a:gd name="connsiteY0" fmla="*/ 20206 h 101179"/>
                  <a:gd name="connsiteX1" fmla="*/ 4425 w 56636"/>
                  <a:gd name="connsiteY1" fmla="*/ 21534 h 101179"/>
                  <a:gd name="connsiteX2" fmla="*/ 3687 w 56636"/>
                  <a:gd name="connsiteY2" fmla="*/ 19616 h 101179"/>
                  <a:gd name="connsiteX3" fmla="*/ 3245 w 56636"/>
                  <a:gd name="connsiteY3" fmla="*/ 19174 h 101179"/>
                  <a:gd name="connsiteX4" fmla="*/ 295 w 56636"/>
                  <a:gd name="connsiteY4" fmla="*/ 18142 h 101179"/>
                  <a:gd name="connsiteX5" fmla="*/ 737 w 56636"/>
                  <a:gd name="connsiteY5" fmla="*/ 19026 h 101179"/>
                  <a:gd name="connsiteX6" fmla="*/ 2212 w 56636"/>
                  <a:gd name="connsiteY6" fmla="*/ 20206 h 101179"/>
                  <a:gd name="connsiteX7" fmla="*/ 4425 w 56636"/>
                  <a:gd name="connsiteY7" fmla="*/ 4720 h 101179"/>
                  <a:gd name="connsiteX8" fmla="*/ 6047 w 56636"/>
                  <a:gd name="connsiteY8" fmla="*/ 4425 h 101179"/>
                  <a:gd name="connsiteX9" fmla="*/ 4572 w 56636"/>
                  <a:gd name="connsiteY9" fmla="*/ 3097 h 101179"/>
                  <a:gd name="connsiteX10" fmla="*/ 3982 w 56636"/>
                  <a:gd name="connsiteY10" fmla="*/ 1475 h 101179"/>
                  <a:gd name="connsiteX11" fmla="*/ 3245 w 56636"/>
                  <a:gd name="connsiteY11" fmla="*/ 1475 h 101179"/>
                  <a:gd name="connsiteX12" fmla="*/ 2950 w 56636"/>
                  <a:gd name="connsiteY12" fmla="*/ 2213 h 101179"/>
                  <a:gd name="connsiteX13" fmla="*/ 3245 w 56636"/>
                  <a:gd name="connsiteY13" fmla="*/ 2950 h 101179"/>
                  <a:gd name="connsiteX14" fmla="*/ 4572 w 56636"/>
                  <a:gd name="connsiteY14" fmla="*/ 4720 h 101179"/>
                  <a:gd name="connsiteX15" fmla="*/ 55899 w 56636"/>
                  <a:gd name="connsiteY15" fmla="*/ 65634 h 101179"/>
                  <a:gd name="connsiteX16" fmla="*/ 54867 w 56636"/>
                  <a:gd name="connsiteY16" fmla="*/ 61947 h 101179"/>
                  <a:gd name="connsiteX17" fmla="*/ 53982 w 56636"/>
                  <a:gd name="connsiteY17" fmla="*/ 61061 h 101179"/>
                  <a:gd name="connsiteX18" fmla="*/ 52212 w 56636"/>
                  <a:gd name="connsiteY18" fmla="*/ 56932 h 101179"/>
                  <a:gd name="connsiteX19" fmla="*/ 51032 w 56636"/>
                  <a:gd name="connsiteY19" fmla="*/ 55309 h 101179"/>
                  <a:gd name="connsiteX20" fmla="*/ 51032 w 56636"/>
                  <a:gd name="connsiteY20" fmla="*/ 53834 h 101179"/>
                  <a:gd name="connsiteX21" fmla="*/ 50589 w 56636"/>
                  <a:gd name="connsiteY21" fmla="*/ 52802 h 101179"/>
                  <a:gd name="connsiteX22" fmla="*/ 44542 w 56636"/>
                  <a:gd name="connsiteY22" fmla="*/ 43953 h 101179"/>
                  <a:gd name="connsiteX23" fmla="*/ 44247 w 56636"/>
                  <a:gd name="connsiteY23" fmla="*/ 43215 h 101179"/>
                  <a:gd name="connsiteX24" fmla="*/ 44247 w 56636"/>
                  <a:gd name="connsiteY24" fmla="*/ 41445 h 101179"/>
                  <a:gd name="connsiteX25" fmla="*/ 42920 w 56636"/>
                  <a:gd name="connsiteY25" fmla="*/ 35840 h 101179"/>
                  <a:gd name="connsiteX26" fmla="*/ 41887 w 56636"/>
                  <a:gd name="connsiteY26" fmla="*/ 34808 h 101179"/>
                  <a:gd name="connsiteX27" fmla="*/ 40265 w 56636"/>
                  <a:gd name="connsiteY27" fmla="*/ 34513 h 101179"/>
                  <a:gd name="connsiteX28" fmla="*/ 39085 w 56636"/>
                  <a:gd name="connsiteY28" fmla="*/ 33923 h 101179"/>
                  <a:gd name="connsiteX29" fmla="*/ 38790 w 56636"/>
                  <a:gd name="connsiteY29" fmla="*/ 32743 h 101179"/>
                  <a:gd name="connsiteX30" fmla="*/ 38790 w 56636"/>
                  <a:gd name="connsiteY30" fmla="*/ 31268 h 101179"/>
                  <a:gd name="connsiteX31" fmla="*/ 38348 w 56636"/>
                  <a:gd name="connsiteY31" fmla="*/ 29941 h 101179"/>
                  <a:gd name="connsiteX32" fmla="*/ 33628 w 56636"/>
                  <a:gd name="connsiteY32" fmla="*/ 22861 h 101179"/>
                  <a:gd name="connsiteX33" fmla="*/ 32595 w 56636"/>
                  <a:gd name="connsiteY33" fmla="*/ 22271 h 101179"/>
                  <a:gd name="connsiteX34" fmla="*/ 31416 w 56636"/>
                  <a:gd name="connsiteY34" fmla="*/ 21829 h 101179"/>
                  <a:gd name="connsiteX35" fmla="*/ 30826 w 56636"/>
                  <a:gd name="connsiteY35" fmla="*/ 20501 h 101179"/>
                  <a:gd name="connsiteX36" fmla="*/ 30383 w 56636"/>
                  <a:gd name="connsiteY36" fmla="*/ 18879 h 101179"/>
                  <a:gd name="connsiteX37" fmla="*/ 25663 w 56636"/>
                  <a:gd name="connsiteY37" fmla="*/ 11504 h 101179"/>
                  <a:gd name="connsiteX38" fmla="*/ 16961 w 56636"/>
                  <a:gd name="connsiteY38" fmla="*/ 4277 h 101179"/>
                  <a:gd name="connsiteX39" fmla="*/ 13717 w 56636"/>
                  <a:gd name="connsiteY39" fmla="*/ 295 h 101179"/>
                  <a:gd name="connsiteX40" fmla="*/ 11799 w 56636"/>
                  <a:gd name="connsiteY40" fmla="*/ 0 h 101179"/>
                  <a:gd name="connsiteX41" fmla="*/ 6637 w 56636"/>
                  <a:gd name="connsiteY41" fmla="*/ 0 h 101179"/>
                  <a:gd name="connsiteX42" fmla="*/ 6194 w 56636"/>
                  <a:gd name="connsiteY42" fmla="*/ 442 h 101179"/>
                  <a:gd name="connsiteX43" fmla="*/ 5900 w 56636"/>
                  <a:gd name="connsiteY43" fmla="*/ 1770 h 101179"/>
                  <a:gd name="connsiteX44" fmla="*/ 6637 w 56636"/>
                  <a:gd name="connsiteY44" fmla="*/ 2950 h 101179"/>
                  <a:gd name="connsiteX45" fmla="*/ 8407 w 56636"/>
                  <a:gd name="connsiteY45" fmla="*/ 4277 h 101179"/>
                  <a:gd name="connsiteX46" fmla="*/ 14011 w 56636"/>
                  <a:gd name="connsiteY46" fmla="*/ 5310 h 101179"/>
                  <a:gd name="connsiteX47" fmla="*/ 17404 w 56636"/>
                  <a:gd name="connsiteY47" fmla="*/ 6932 h 101179"/>
                  <a:gd name="connsiteX48" fmla="*/ 18584 w 56636"/>
                  <a:gd name="connsiteY48" fmla="*/ 8702 h 101179"/>
                  <a:gd name="connsiteX49" fmla="*/ 16961 w 56636"/>
                  <a:gd name="connsiteY49" fmla="*/ 8702 h 101179"/>
                  <a:gd name="connsiteX50" fmla="*/ 15634 w 56636"/>
                  <a:gd name="connsiteY50" fmla="*/ 9145 h 101179"/>
                  <a:gd name="connsiteX51" fmla="*/ 14011 w 56636"/>
                  <a:gd name="connsiteY51" fmla="*/ 8407 h 101179"/>
                  <a:gd name="connsiteX52" fmla="*/ 12389 w 56636"/>
                  <a:gd name="connsiteY52" fmla="*/ 7227 h 101179"/>
                  <a:gd name="connsiteX53" fmla="*/ 9587 w 56636"/>
                  <a:gd name="connsiteY53" fmla="*/ 6195 h 101179"/>
                  <a:gd name="connsiteX54" fmla="*/ 10177 w 56636"/>
                  <a:gd name="connsiteY54" fmla="*/ 9439 h 101179"/>
                  <a:gd name="connsiteX55" fmla="*/ 10177 w 56636"/>
                  <a:gd name="connsiteY55" fmla="*/ 12684 h 101179"/>
                  <a:gd name="connsiteX56" fmla="*/ 9882 w 56636"/>
                  <a:gd name="connsiteY56" fmla="*/ 15782 h 101179"/>
                  <a:gd name="connsiteX57" fmla="*/ 8997 w 56636"/>
                  <a:gd name="connsiteY57" fmla="*/ 18731 h 101179"/>
                  <a:gd name="connsiteX58" fmla="*/ 5457 w 56636"/>
                  <a:gd name="connsiteY58" fmla="*/ 23894 h 101179"/>
                  <a:gd name="connsiteX59" fmla="*/ 5457 w 56636"/>
                  <a:gd name="connsiteY59" fmla="*/ 25221 h 101179"/>
                  <a:gd name="connsiteX60" fmla="*/ 5900 w 56636"/>
                  <a:gd name="connsiteY60" fmla="*/ 28023 h 101179"/>
                  <a:gd name="connsiteX61" fmla="*/ 5900 w 56636"/>
                  <a:gd name="connsiteY61" fmla="*/ 29351 h 101179"/>
                  <a:gd name="connsiteX62" fmla="*/ 3540 w 56636"/>
                  <a:gd name="connsiteY62" fmla="*/ 36725 h 101179"/>
                  <a:gd name="connsiteX63" fmla="*/ 3097 w 56636"/>
                  <a:gd name="connsiteY63" fmla="*/ 39528 h 101179"/>
                  <a:gd name="connsiteX64" fmla="*/ 2507 w 56636"/>
                  <a:gd name="connsiteY64" fmla="*/ 46165 h 101179"/>
                  <a:gd name="connsiteX65" fmla="*/ 1917 w 56636"/>
                  <a:gd name="connsiteY65" fmla="*/ 47050 h 101179"/>
                  <a:gd name="connsiteX66" fmla="*/ 1033 w 56636"/>
                  <a:gd name="connsiteY66" fmla="*/ 46312 h 101179"/>
                  <a:gd name="connsiteX67" fmla="*/ 1033 w 56636"/>
                  <a:gd name="connsiteY67" fmla="*/ 39970 h 101179"/>
                  <a:gd name="connsiteX68" fmla="*/ 0 w 56636"/>
                  <a:gd name="connsiteY68" fmla="*/ 42920 h 101179"/>
                  <a:gd name="connsiteX69" fmla="*/ 0 w 56636"/>
                  <a:gd name="connsiteY69" fmla="*/ 46017 h 101179"/>
                  <a:gd name="connsiteX70" fmla="*/ 1180 w 56636"/>
                  <a:gd name="connsiteY70" fmla="*/ 53097 h 101179"/>
                  <a:gd name="connsiteX71" fmla="*/ 2065 w 56636"/>
                  <a:gd name="connsiteY71" fmla="*/ 58554 h 101179"/>
                  <a:gd name="connsiteX72" fmla="*/ 3835 w 56636"/>
                  <a:gd name="connsiteY72" fmla="*/ 78318 h 101179"/>
                  <a:gd name="connsiteX73" fmla="*/ 6194 w 56636"/>
                  <a:gd name="connsiteY73" fmla="*/ 84660 h 101179"/>
                  <a:gd name="connsiteX74" fmla="*/ 7817 w 56636"/>
                  <a:gd name="connsiteY74" fmla="*/ 90412 h 101179"/>
                  <a:gd name="connsiteX75" fmla="*/ 10177 w 56636"/>
                  <a:gd name="connsiteY75" fmla="*/ 95869 h 101179"/>
                  <a:gd name="connsiteX76" fmla="*/ 14601 w 56636"/>
                  <a:gd name="connsiteY76" fmla="*/ 99557 h 101179"/>
                  <a:gd name="connsiteX77" fmla="*/ 20501 w 56636"/>
                  <a:gd name="connsiteY77" fmla="*/ 101179 h 101179"/>
                  <a:gd name="connsiteX78" fmla="*/ 26401 w 56636"/>
                  <a:gd name="connsiteY78" fmla="*/ 100442 h 101179"/>
                  <a:gd name="connsiteX79" fmla="*/ 32891 w 56636"/>
                  <a:gd name="connsiteY79" fmla="*/ 97639 h 101179"/>
                  <a:gd name="connsiteX80" fmla="*/ 41593 w 56636"/>
                  <a:gd name="connsiteY80" fmla="*/ 94689 h 101179"/>
                  <a:gd name="connsiteX81" fmla="*/ 43510 w 56636"/>
                  <a:gd name="connsiteY81" fmla="*/ 93657 h 101179"/>
                  <a:gd name="connsiteX82" fmla="*/ 50295 w 56636"/>
                  <a:gd name="connsiteY82" fmla="*/ 88790 h 101179"/>
                  <a:gd name="connsiteX83" fmla="*/ 52212 w 56636"/>
                  <a:gd name="connsiteY83" fmla="*/ 86578 h 101179"/>
                  <a:gd name="connsiteX84" fmla="*/ 53687 w 56636"/>
                  <a:gd name="connsiteY84" fmla="*/ 83923 h 101179"/>
                  <a:gd name="connsiteX85" fmla="*/ 55014 w 56636"/>
                  <a:gd name="connsiteY85" fmla="*/ 80235 h 101179"/>
                  <a:gd name="connsiteX86" fmla="*/ 56194 w 56636"/>
                  <a:gd name="connsiteY86" fmla="*/ 76401 h 101179"/>
                  <a:gd name="connsiteX87" fmla="*/ 56637 w 56636"/>
                  <a:gd name="connsiteY87" fmla="*/ 73303 h 101179"/>
                  <a:gd name="connsiteX88" fmla="*/ 56637 w 56636"/>
                  <a:gd name="connsiteY88" fmla="*/ 66371 h 10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6636" h="101179">
                    <a:moveTo>
                      <a:pt x="2212" y="20206"/>
                    </a:moveTo>
                    <a:lnTo>
                      <a:pt x="4425" y="21534"/>
                    </a:lnTo>
                    <a:lnTo>
                      <a:pt x="3687" y="19616"/>
                    </a:lnTo>
                    <a:lnTo>
                      <a:pt x="3245" y="19174"/>
                    </a:lnTo>
                    <a:lnTo>
                      <a:pt x="295" y="18142"/>
                    </a:lnTo>
                    <a:lnTo>
                      <a:pt x="737" y="19026"/>
                    </a:lnTo>
                    <a:lnTo>
                      <a:pt x="2212" y="20206"/>
                    </a:lnTo>
                    <a:close/>
                    <a:moveTo>
                      <a:pt x="4425" y="4720"/>
                    </a:moveTo>
                    <a:lnTo>
                      <a:pt x="6047" y="4425"/>
                    </a:lnTo>
                    <a:lnTo>
                      <a:pt x="4572" y="3097"/>
                    </a:lnTo>
                    <a:lnTo>
                      <a:pt x="3982" y="1475"/>
                    </a:lnTo>
                    <a:lnTo>
                      <a:pt x="3245" y="1475"/>
                    </a:lnTo>
                    <a:lnTo>
                      <a:pt x="2950" y="2213"/>
                    </a:lnTo>
                    <a:lnTo>
                      <a:pt x="3245" y="2950"/>
                    </a:lnTo>
                    <a:lnTo>
                      <a:pt x="4572" y="4720"/>
                    </a:lnTo>
                    <a:close/>
                    <a:moveTo>
                      <a:pt x="55899" y="65634"/>
                    </a:moveTo>
                    <a:lnTo>
                      <a:pt x="54867" y="61947"/>
                    </a:lnTo>
                    <a:lnTo>
                      <a:pt x="53982" y="61061"/>
                    </a:lnTo>
                    <a:lnTo>
                      <a:pt x="52212" y="56932"/>
                    </a:lnTo>
                    <a:lnTo>
                      <a:pt x="51032" y="55309"/>
                    </a:lnTo>
                    <a:lnTo>
                      <a:pt x="51032" y="53834"/>
                    </a:lnTo>
                    <a:lnTo>
                      <a:pt x="50589" y="52802"/>
                    </a:lnTo>
                    <a:lnTo>
                      <a:pt x="44542" y="43953"/>
                    </a:lnTo>
                    <a:lnTo>
                      <a:pt x="44247" y="43215"/>
                    </a:lnTo>
                    <a:lnTo>
                      <a:pt x="44247" y="41445"/>
                    </a:lnTo>
                    <a:lnTo>
                      <a:pt x="42920" y="35840"/>
                    </a:lnTo>
                    <a:lnTo>
                      <a:pt x="41887" y="34808"/>
                    </a:lnTo>
                    <a:lnTo>
                      <a:pt x="40265" y="34513"/>
                    </a:lnTo>
                    <a:lnTo>
                      <a:pt x="39085" y="33923"/>
                    </a:lnTo>
                    <a:lnTo>
                      <a:pt x="38790" y="32743"/>
                    </a:lnTo>
                    <a:lnTo>
                      <a:pt x="38790" y="31268"/>
                    </a:lnTo>
                    <a:lnTo>
                      <a:pt x="38348" y="29941"/>
                    </a:lnTo>
                    <a:lnTo>
                      <a:pt x="33628" y="22861"/>
                    </a:lnTo>
                    <a:lnTo>
                      <a:pt x="32595" y="22271"/>
                    </a:lnTo>
                    <a:lnTo>
                      <a:pt x="31416" y="21829"/>
                    </a:lnTo>
                    <a:lnTo>
                      <a:pt x="30826" y="20501"/>
                    </a:lnTo>
                    <a:lnTo>
                      <a:pt x="30383" y="18879"/>
                    </a:lnTo>
                    <a:lnTo>
                      <a:pt x="25663" y="11504"/>
                    </a:lnTo>
                    <a:lnTo>
                      <a:pt x="16961" y="4277"/>
                    </a:lnTo>
                    <a:lnTo>
                      <a:pt x="13717" y="295"/>
                    </a:lnTo>
                    <a:lnTo>
                      <a:pt x="11799" y="0"/>
                    </a:lnTo>
                    <a:lnTo>
                      <a:pt x="6637" y="0"/>
                    </a:lnTo>
                    <a:lnTo>
                      <a:pt x="6194" y="442"/>
                    </a:lnTo>
                    <a:lnTo>
                      <a:pt x="5900" y="1770"/>
                    </a:lnTo>
                    <a:lnTo>
                      <a:pt x="6637" y="2950"/>
                    </a:lnTo>
                    <a:lnTo>
                      <a:pt x="8407" y="4277"/>
                    </a:lnTo>
                    <a:lnTo>
                      <a:pt x="14011" y="5310"/>
                    </a:lnTo>
                    <a:lnTo>
                      <a:pt x="17404" y="6932"/>
                    </a:lnTo>
                    <a:lnTo>
                      <a:pt x="18584" y="8702"/>
                    </a:lnTo>
                    <a:lnTo>
                      <a:pt x="16961" y="8702"/>
                    </a:lnTo>
                    <a:lnTo>
                      <a:pt x="15634" y="9145"/>
                    </a:lnTo>
                    <a:lnTo>
                      <a:pt x="14011" y="8407"/>
                    </a:lnTo>
                    <a:lnTo>
                      <a:pt x="12389" y="7227"/>
                    </a:lnTo>
                    <a:lnTo>
                      <a:pt x="9587" y="6195"/>
                    </a:lnTo>
                    <a:lnTo>
                      <a:pt x="10177" y="9439"/>
                    </a:lnTo>
                    <a:lnTo>
                      <a:pt x="10177" y="12684"/>
                    </a:lnTo>
                    <a:lnTo>
                      <a:pt x="9882" y="15782"/>
                    </a:lnTo>
                    <a:lnTo>
                      <a:pt x="8997" y="18731"/>
                    </a:lnTo>
                    <a:lnTo>
                      <a:pt x="5457" y="23894"/>
                    </a:lnTo>
                    <a:lnTo>
                      <a:pt x="5457" y="25221"/>
                    </a:lnTo>
                    <a:lnTo>
                      <a:pt x="5900" y="28023"/>
                    </a:lnTo>
                    <a:lnTo>
                      <a:pt x="5900" y="29351"/>
                    </a:lnTo>
                    <a:lnTo>
                      <a:pt x="3540" y="36725"/>
                    </a:lnTo>
                    <a:lnTo>
                      <a:pt x="3097" y="39528"/>
                    </a:lnTo>
                    <a:lnTo>
                      <a:pt x="2507" y="46165"/>
                    </a:lnTo>
                    <a:lnTo>
                      <a:pt x="1917" y="47050"/>
                    </a:lnTo>
                    <a:lnTo>
                      <a:pt x="1033" y="46312"/>
                    </a:lnTo>
                    <a:lnTo>
                      <a:pt x="1033" y="39970"/>
                    </a:lnTo>
                    <a:lnTo>
                      <a:pt x="0" y="42920"/>
                    </a:lnTo>
                    <a:lnTo>
                      <a:pt x="0" y="46017"/>
                    </a:lnTo>
                    <a:lnTo>
                      <a:pt x="1180" y="53097"/>
                    </a:lnTo>
                    <a:lnTo>
                      <a:pt x="2065" y="58554"/>
                    </a:lnTo>
                    <a:lnTo>
                      <a:pt x="3835" y="78318"/>
                    </a:lnTo>
                    <a:lnTo>
                      <a:pt x="6194" y="84660"/>
                    </a:lnTo>
                    <a:lnTo>
                      <a:pt x="7817" y="90412"/>
                    </a:lnTo>
                    <a:lnTo>
                      <a:pt x="10177" y="95869"/>
                    </a:lnTo>
                    <a:lnTo>
                      <a:pt x="14601" y="99557"/>
                    </a:lnTo>
                    <a:lnTo>
                      <a:pt x="20501" y="101179"/>
                    </a:lnTo>
                    <a:lnTo>
                      <a:pt x="26401" y="100442"/>
                    </a:lnTo>
                    <a:lnTo>
                      <a:pt x="32891" y="97639"/>
                    </a:lnTo>
                    <a:lnTo>
                      <a:pt x="41593" y="94689"/>
                    </a:lnTo>
                    <a:lnTo>
                      <a:pt x="43510" y="93657"/>
                    </a:lnTo>
                    <a:lnTo>
                      <a:pt x="50295" y="88790"/>
                    </a:lnTo>
                    <a:lnTo>
                      <a:pt x="52212" y="86578"/>
                    </a:lnTo>
                    <a:lnTo>
                      <a:pt x="53687" y="83923"/>
                    </a:lnTo>
                    <a:lnTo>
                      <a:pt x="55014" y="80235"/>
                    </a:lnTo>
                    <a:lnTo>
                      <a:pt x="56194" y="76401"/>
                    </a:lnTo>
                    <a:lnTo>
                      <a:pt x="56637" y="73303"/>
                    </a:lnTo>
                    <a:lnTo>
                      <a:pt x="56637" y="66371"/>
                    </a:lnTo>
                    <a:close/>
                  </a:path>
                </a:pathLst>
              </a:custGeom>
              <a:grpFill/>
              <a:ln w="3175" cap="flat">
                <a:solidFill>
                  <a:schemeClr val="bg2">
                    <a:lumMod val="90000"/>
                  </a:schemeClr>
                </a:solidFill>
                <a:prstDash val="solid"/>
                <a:miter/>
              </a:ln>
            </p:spPr>
            <p:txBody>
              <a:bodyPr rtlCol="0" anchor="ctr"/>
              <a:lstStyle/>
              <a:p>
                <a:endParaRPr lang="en-GB"/>
              </a:p>
            </p:txBody>
          </p:sp>
          <p:sp>
            <p:nvSpPr>
              <p:cNvPr id="134" name="Freeform: Shape 133">
                <a:extLst>
                  <a:ext uri="{FF2B5EF4-FFF2-40B4-BE49-F238E27FC236}">
                    <a16:creationId xmlns:a16="http://schemas.microsoft.com/office/drawing/2014/main" id="{4A5826EF-98A7-FA9B-361A-853CA1921709}"/>
                  </a:ext>
                </a:extLst>
              </p:cNvPr>
              <p:cNvSpPr/>
              <p:nvPr/>
            </p:nvSpPr>
            <p:spPr>
              <a:xfrm>
                <a:off x="6036118" y="2964781"/>
                <a:ext cx="3392" cy="7079"/>
              </a:xfrm>
              <a:custGeom>
                <a:avLst/>
                <a:gdLst>
                  <a:gd name="connsiteX0" fmla="*/ 3245 w 3392"/>
                  <a:gd name="connsiteY0" fmla="*/ 4572 h 7079"/>
                  <a:gd name="connsiteX1" fmla="*/ 2507 w 3392"/>
                  <a:gd name="connsiteY1" fmla="*/ 3687 h 7079"/>
                  <a:gd name="connsiteX2" fmla="*/ 2065 w 3392"/>
                  <a:gd name="connsiteY2" fmla="*/ 2802 h 7079"/>
                  <a:gd name="connsiteX3" fmla="*/ 1917 w 3392"/>
                  <a:gd name="connsiteY3" fmla="*/ 1917 h 7079"/>
                  <a:gd name="connsiteX4" fmla="*/ 1622 w 3392"/>
                  <a:gd name="connsiteY4" fmla="*/ 1180 h 7079"/>
                  <a:gd name="connsiteX5" fmla="*/ 1475 w 3392"/>
                  <a:gd name="connsiteY5" fmla="*/ 590 h 7079"/>
                  <a:gd name="connsiteX6" fmla="*/ 1327 w 3392"/>
                  <a:gd name="connsiteY6" fmla="*/ 0 h 7079"/>
                  <a:gd name="connsiteX7" fmla="*/ 148 w 3392"/>
                  <a:gd name="connsiteY7" fmla="*/ 3245 h 7079"/>
                  <a:gd name="connsiteX8" fmla="*/ 0 w 3392"/>
                  <a:gd name="connsiteY8" fmla="*/ 5752 h 7079"/>
                  <a:gd name="connsiteX9" fmla="*/ 295 w 3392"/>
                  <a:gd name="connsiteY9" fmla="*/ 6932 h 7079"/>
                  <a:gd name="connsiteX10" fmla="*/ 590 w 3392"/>
                  <a:gd name="connsiteY10" fmla="*/ 6932 h 7079"/>
                  <a:gd name="connsiteX11" fmla="*/ 2655 w 3392"/>
                  <a:gd name="connsiteY11" fmla="*/ 7080 h 7079"/>
                  <a:gd name="connsiteX12" fmla="*/ 3097 w 3392"/>
                  <a:gd name="connsiteY12" fmla="*/ 6490 h 7079"/>
                  <a:gd name="connsiteX13" fmla="*/ 3392 w 3392"/>
                  <a:gd name="connsiteY13" fmla="*/ 5457 h 7079"/>
                  <a:gd name="connsiteX14" fmla="*/ 3245 w 3392"/>
                  <a:gd name="connsiteY14" fmla="*/ 4572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92" h="7079">
                    <a:moveTo>
                      <a:pt x="3245" y="4572"/>
                    </a:moveTo>
                    <a:lnTo>
                      <a:pt x="2507" y="3687"/>
                    </a:lnTo>
                    <a:lnTo>
                      <a:pt x="2065" y="2802"/>
                    </a:lnTo>
                    <a:lnTo>
                      <a:pt x="1917" y="1917"/>
                    </a:lnTo>
                    <a:lnTo>
                      <a:pt x="1622" y="1180"/>
                    </a:lnTo>
                    <a:lnTo>
                      <a:pt x="1475" y="590"/>
                    </a:lnTo>
                    <a:lnTo>
                      <a:pt x="1327" y="0"/>
                    </a:lnTo>
                    <a:lnTo>
                      <a:pt x="148" y="3245"/>
                    </a:lnTo>
                    <a:lnTo>
                      <a:pt x="0" y="5752"/>
                    </a:lnTo>
                    <a:lnTo>
                      <a:pt x="295" y="6932"/>
                    </a:lnTo>
                    <a:lnTo>
                      <a:pt x="590" y="6932"/>
                    </a:lnTo>
                    <a:lnTo>
                      <a:pt x="2655" y="7080"/>
                    </a:lnTo>
                    <a:lnTo>
                      <a:pt x="3097" y="6490"/>
                    </a:lnTo>
                    <a:lnTo>
                      <a:pt x="3392" y="5457"/>
                    </a:lnTo>
                    <a:lnTo>
                      <a:pt x="3245" y="4572"/>
                    </a:lnTo>
                    <a:close/>
                  </a:path>
                </a:pathLst>
              </a:custGeom>
              <a:grpFill/>
              <a:ln w="3175" cap="flat">
                <a:solidFill>
                  <a:schemeClr val="bg2">
                    <a:lumMod val="90000"/>
                  </a:schemeClr>
                </a:solidFill>
                <a:prstDash val="solid"/>
                <a:miter/>
              </a:ln>
            </p:spPr>
            <p:txBody>
              <a:bodyPr rtlCol="0" anchor="ctr"/>
              <a:lstStyle/>
              <a:p>
                <a:endParaRPr lang="en-GB"/>
              </a:p>
            </p:txBody>
          </p:sp>
          <p:sp>
            <p:nvSpPr>
              <p:cNvPr id="135" name="Freeform: Shape 134">
                <a:extLst>
                  <a:ext uri="{FF2B5EF4-FFF2-40B4-BE49-F238E27FC236}">
                    <a16:creationId xmlns:a16="http://schemas.microsoft.com/office/drawing/2014/main" id="{D9A4B969-235D-F0ED-C9EF-F6FAB548DCA7}"/>
                  </a:ext>
                </a:extLst>
              </p:cNvPr>
              <p:cNvSpPr/>
              <p:nvPr/>
            </p:nvSpPr>
            <p:spPr>
              <a:xfrm>
                <a:off x="4192625" y="3926276"/>
                <a:ext cx="4867" cy="10029"/>
              </a:xfrm>
              <a:custGeom>
                <a:avLst/>
                <a:gdLst>
                  <a:gd name="connsiteX0" fmla="*/ 4277 w 4867"/>
                  <a:gd name="connsiteY0" fmla="*/ 0 h 10029"/>
                  <a:gd name="connsiteX1" fmla="*/ 3392 w 4867"/>
                  <a:gd name="connsiteY1" fmla="*/ 590 h 10029"/>
                  <a:gd name="connsiteX2" fmla="*/ 1917 w 4867"/>
                  <a:gd name="connsiteY2" fmla="*/ 2213 h 10029"/>
                  <a:gd name="connsiteX3" fmla="*/ 148 w 4867"/>
                  <a:gd name="connsiteY3" fmla="*/ 4720 h 10029"/>
                  <a:gd name="connsiteX4" fmla="*/ 0 w 4867"/>
                  <a:gd name="connsiteY4" fmla="*/ 6047 h 10029"/>
                  <a:gd name="connsiteX5" fmla="*/ 295 w 4867"/>
                  <a:gd name="connsiteY5" fmla="*/ 8259 h 10029"/>
                  <a:gd name="connsiteX6" fmla="*/ 3097 w 4867"/>
                  <a:gd name="connsiteY6" fmla="*/ 10030 h 10029"/>
                  <a:gd name="connsiteX7" fmla="*/ 4572 w 4867"/>
                  <a:gd name="connsiteY7" fmla="*/ 7227 h 10029"/>
                  <a:gd name="connsiteX8" fmla="*/ 4867 w 4867"/>
                  <a:gd name="connsiteY8" fmla="*/ 2213 h 10029"/>
                  <a:gd name="connsiteX9" fmla="*/ 4277 w 4867"/>
                  <a:gd name="connsiteY9" fmla="*/ 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7" h="10029">
                    <a:moveTo>
                      <a:pt x="4277" y="0"/>
                    </a:moveTo>
                    <a:lnTo>
                      <a:pt x="3392" y="590"/>
                    </a:lnTo>
                    <a:lnTo>
                      <a:pt x="1917" y="2213"/>
                    </a:lnTo>
                    <a:lnTo>
                      <a:pt x="148" y="4720"/>
                    </a:lnTo>
                    <a:lnTo>
                      <a:pt x="0" y="6047"/>
                    </a:lnTo>
                    <a:lnTo>
                      <a:pt x="295" y="8259"/>
                    </a:lnTo>
                    <a:lnTo>
                      <a:pt x="3097" y="10030"/>
                    </a:lnTo>
                    <a:lnTo>
                      <a:pt x="4572" y="7227"/>
                    </a:lnTo>
                    <a:lnTo>
                      <a:pt x="4867" y="2213"/>
                    </a:lnTo>
                    <a:lnTo>
                      <a:pt x="4277" y="0"/>
                    </a:lnTo>
                    <a:close/>
                  </a:path>
                </a:pathLst>
              </a:custGeom>
              <a:grpFill/>
              <a:ln w="3175" cap="flat">
                <a:solidFill>
                  <a:schemeClr val="bg2">
                    <a:lumMod val="90000"/>
                  </a:schemeClr>
                </a:solidFill>
                <a:prstDash val="solid"/>
                <a:miter/>
              </a:ln>
            </p:spPr>
            <p:txBody>
              <a:bodyPr rtlCol="0" anchor="ctr"/>
              <a:lstStyle/>
              <a:p>
                <a:endParaRPr lang="en-GB"/>
              </a:p>
            </p:txBody>
          </p:sp>
          <p:sp>
            <p:nvSpPr>
              <p:cNvPr id="136" name="Freeform: Shape 135">
                <a:extLst>
                  <a:ext uri="{FF2B5EF4-FFF2-40B4-BE49-F238E27FC236}">
                    <a16:creationId xmlns:a16="http://schemas.microsoft.com/office/drawing/2014/main" id="{C6862E38-784A-8BF3-D5DF-B8D2ECA119A4}"/>
                  </a:ext>
                </a:extLst>
              </p:cNvPr>
              <p:cNvSpPr/>
              <p:nvPr/>
            </p:nvSpPr>
            <p:spPr>
              <a:xfrm>
                <a:off x="6705876" y="3356075"/>
                <a:ext cx="38495" cy="46902"/>
              </a:xfrm>
              <a:custGeom>
                <a:avLst/>
                <a:gdLst>
                  <a:gd name="connsiteX0" fmla="*/ 36430 w 38495"/>
                  <a:gd name="connsiteY0" fmla="*/ 7227 h 46902"/>
                  <a:gd name="connsiteX1" fmla="*/ 35250 w 38495"/>
                  <a:gd name="connsiteY1" fmla="*/ 6195 h 46902"/>
                  <a:gd name="connsiteX2" fmla="*/ 33186 w 38495"/>
                  <a:gd name="connsiteY2" fmla="*/ 5310 h 46902"/>
                  <a:gd name="connsiteX3" fmla="*/ 31858 w 38495"/>
                  <a:gd name="connsiteY3" fmla="*/ 5310 h 46902"/>
                  <a:gd name="connsiteX4" fmla="*/ 31858 w 38495"/>
                  <a:gd name="connsiteY4" fmla="*/ 4867 h 46902"/>
                  <a:gd name="connsiteX5" fmla="*/ 33480 w 38495"/>
                  <a:gd name="connsiteY5" fmla="*/ 3245 h 46902"/>
                  <a:gd name="connsiteX6" fmla="*/ 34661 w 38495"/>
                  <a:gd name="connsiteY6" fmla="*/ 1917 h 46902"/>
                  <a:gd name="connsiteX7" fmla="*/ 33333 w 38495"/>
                  <a:gd name="connsiteY7" fmla="*/ 590 h 46902"/>
                  <a:gd name="connsiteX8" fmla="*/ 30973 w 38495"/>
                  <a:gd name="connsiteY8" fmla="*/ 0 h 46902"/>
                  <a:gd name="connsiteX9" fmla="*/ 30236 w 38495"/>
                  <a:gd name="connsiteY9" fmla="*/ 1328 h 46902"/>
                  <a:gd name="connsiteX10" fmla="*/ 27286 w 38495"/>
                  <a:gd name="connsiteY10" fmla="*/ 1475 h 46902"/>
                  <a:gd name="connsiteX11" fmla="*/ 22714 w 38495"/>
                  <a:gd name="connsiteY11" fmla="*/ 1475 h 46902"/>
                  <a:gd name="connsiteX12" fmla="*/ 22714 w 38495"/>
                  <a:gd name="connsiteY12" fmla="*/ 3835 h 46902"/>
                  <a:gd name="connsiteX13" fmla="*/ 21239 w 38495"/>
                  <a:gd name="connsiteY13" fmla="*/ 5457 h 46902"/>
                  <a:gd name="connsiteX14" fmla="*/ 18141 w 38495"/>
                  <a:gd name="connsiteY14" fmla="*/ 7080 h 46902"/>
                  <a:gd name="connsiteX15" fmla="*/ 14011 w 38495"/>
                  <a:gd name="connsiteY15" fmla="*/ 12684 h 46902"/>
                  <a:gd name="connsiteX16" fmla="*/ 13126 w 38495"/>
                  <a:gd name="connsiteY16" fmla="*/ 19026 h 46902"/>
                  <a:gd name="connsiteX17" fmla="*/ 10472 w 38495"/>
                  <a:gd name="connsiteY17" fmla="*/ 23451 h 46902"/>
                  <a:gd name="connsiteX18" fmla="*/ 5900 w 38495"/>
                  <a:gd name="connsiteY18" fmla="*/ 34365 h 46902"/>
                  <a:gd name="connsiteX19" fmla="*/ 3687 w 38495"/>
                  <a:gd name="connsiteY19" fmla="*/ 37610 h 46902"/>
                  <a:gd name="connsiteX20" fmla="*/ 2507 w 38495"/>
                  <a:gd name="connsiteY20" fmla="*/ 41593 h 46902"/>
                  <a:gd name="connsiteX21" fmla="*/ 1180 w 38495"/>
                  <a:gd name="connsiteY21" fmla="*/ 44395 h 46902"/>
                  <a:gd name="connsiteX22" fmla="*/ 0 w 38495"/>
                  <a:gd name="connsiteY22" fmla="*/ 46607 h 46902"/>
                  <a:gd name="connsiteX23" fmla="*/ 2950 w 38495"/>
                  <a:gd name="connsiteY23" fmla="*/ 46460 h 46902"/>
                  <a:gd name="connsiteX24" fmla="*/ 5162 w 38495"/>
                  <a:gd name="connsiteY24" fmla="*/ 46755 h 46902"/>
                  <a:gd name="connsiteX25" fmla="*/ 7817 w 38495"/>
                  <a:gd name="connsiteY25" fmla="*/ 46902 h 46902"/>
                  <a:gd name="connsiteX26" fmla="*/ 10029 w 38495"/>
                  <a:gd name="connsiteY26" fmla="*/ 45575 h 46902"/>
                  <a:gd name="connsiteX27" fmla="*/ 11062 w 38495"/>
                  <a:gd name="connsiteY27" fmla="*/ 41740 h 46902"/>
                  <a:gd name="connsiteX28" fmla="*/ 12242 w 38495"/>
                  <a:gd name="connsiteY28" fmla="*/ 41150 h 46902"/>
                  <a:gd name="connsiteX29" fmla="*/ 12832 w 38495"/>
                  <a:gd name="connsiteY29" fmla="*/ 42035 h 46902"/>
                  <a:gd name="connsiteX30" fmla="*/ 13569 w 38495"/>
                  <a:gd name="connsiteY30" fmla="*/ 41003 h 46902"/>
                  <a:gd name="connsiteX31" fmla="*/ 16371 w 38495"/>
                  <a:gd name="connsiteY31" fmla="*/ 39380 h 46902"/>
                  <a:gd name="connsiteX32" fmla="*/ 17699 w 38495"/>
                  <a:gd name="connsiteY32" fmla="*/ 38348 h 46902"/>
                  <a:gd name="connsiteX33" fmla="*/ 19174 w 38495"/>
                  <a:gd name="connsiteY33" fmla="*/ 37020 h 46902"/>
                  <a:gd name="connsiteX34" fmla="*/ 19911 w 38495"/>
                  <a:gd name="connsiteY34" fmla="*/ 36430 h 46902"/>
                  <a:gd name="connsiteX35" fmla="*/ 21091 w 38495"/>
                  <a:gd name="connsiteY35" fmla="*/ 35545 h 46902"/>
                  <a:gd name="connsiteX36" fmla="*/ 21386 w 38495"/>
                  <a:gd name="connsiteY36" fmla="*/ 34513 h 46902"/>
                  <a:gd name="connsiteX37" fmla="*/ 22419 w 38495"/>
                  <a:gd name="connsiteY37" fmla="*/ 33481 h 46902"/>
                  <a:gd name="connsiteX38" fmla="*/ 23894 w 38495"/>
                  <a:gd name="connsiteY38" fmla="*/ 32743 h 46902"/>
                  <a:gd name="connsiteX39" fmla="*/ 24188 w 38495"/>
                  <a:gd name="connsiteY39" fmla="*/ 32006 h 46902"/>
                  <a:gd name="connsiteX40" fmla="*/ 24041 w 38495"/>
                  <a:gd name="connsiteY40" fmla="*/ 31711 h 46902"/>
                  <a:gd name="connsiteX41" fmla="*/ 22566 w 38495"/>
                  <a:gd name="connsiteY41" fmla="*/ 30973 h 46902"/>
                  <a:gd name="connsiteX42" fmla="*/ 21828 w 38495"/>
                  <a:gd name="connsiteY42" fmla="*/ 29646 h 46902"/>
                  <a:gd name="connsiteX43" fmla="*/ 22419 w 38495"/>
                  <a:gd name="connsiteY43" fmla="*/ 27728 h 46902"/>
                  <a:gd name="connsiteX44" fmla="*/ 22861 w 38495"/>
                  <a:gd name="connsiteY44" fmla="*/ 27139 h 46902"/>
                  <a:gd name="connsiteX45" fmla="*/ 23746 w 38495"/>
                  <a:gd name="connsiteY45" fmla="*/ 26254 h 46902"/>
                  <a:gd name="connsiteX46" fmla="*/ 25663 w 38495"/>
                  <a:gd name="connsiteY46" fmla="*/ 24779 h 46902"/>
                  <a:gd name="connsiteX47" fmla="*/ 27138 w 38495"/>
                  <a:gd name="connsiteY47" fmla="*/ 24631 h 46902"/>
                  <a:gd name="connsiteX48" fmla="*/ 28466 w 38495"/>
                  <a:gd name="connsiteY48" fmla="*/ 24631 h 46902"/>
                  <a:gd name="connsiteX49" fmla="*/ 30678 w 38495"/>
                  <a:gd name="connsiteY49" fmla="*/ 24779 h 46902"/>
                  <a:gd name="connsiteX50" fmla="*/ 32448 w 38495"/>
                  <a:gd name="connsiteY50" fmla="*/ 24926 h 46902"/>
                  <a:gd name="connsiteX51" fmla="*/ 32743 w 38495"/>
                  <a:gd name="connsiteY51" fmla="*/ 24631 h 46902"/>
                  <a:gd name="connsiteX52" fmla="*/ 32743 w 38495"/>
                  <a:gd name="connsiteY52" fmla="*/ 24189 h 46902"/>
                  <a:gd name="connsiteX53" fmla="*/ 30678 w 38495"/>
                  <a:gd name="connsiteY53" fmla="*/ 23009 h 46902"/>
                  <a:gd name="connsiteX54" fmla="*/ 30531 w 38495"/>
                  <a:gd name="connsiteY54" fmla="*/ 22124 h 46902"/>
                  <a:gd name="connsiteX55" fmla="*/ 31120 w 38495"/>
                  <a:gd name="connsiteY55" fmla="*/ 21091 h 46902"/>
                  <a:gd name="connsiteX56" fmla="*/ 32595 w 38495"/>
                  <a:gd name="connsiteY56" fmla="*/ 19616 h 46902"/>
                  <a:gd name="connsiteX57" fmla="*/ 34365 w 38495"/>
                  <a:gd name="connsiteY57" fmla="*/ 18436 h 46902"/>
                  <a:gd name="connsiteX58" fmla="*/ 35250 w 38495"/>
                  <a:gd name="connsiteY58" fmla="*/ 18289 h 46902"/>
                  <a:gd name="connsiteX59" fmla="*/ 37315 w 38495"/>
                  <a:gd name="connsiteY59" fmla="*/ 15929 h 46902"/>
                  <a:gd name="connsiteX60" fmla="*/ 38495 w 38495"/>
                  <a:gd name="connsiteY60" fmla="*/ 13422 h 46902"/>
                  <a:gd name="connsiteX61" fmla="*/ 36430 w 38495"/>
                  <a:gd name="connsiteY61" fmla="*/ 7227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495" h="46902">
                    <a:moveTo>
                      <a:pt x="36430" y="7227"/>
                    </a:moveTo>
                    <a:lnTo>
                      <a:pt x="35250" y="6195"/>
                    </a:lnTo>
                    <a:lnTo>
                      <a:pt x="33186" y="5310"/>
                    </a:lnTo>
                    <a:lnTo>
                      <a:pt x="31858" y="5310"/>
                    </a:lnTo>
                    <a:lnTo>
                      <a:pt x="31858" y="4867"/>
                    </a:lnTo>
                    <a:lnTo>
                      <a:pt x="33480" y="3245"/>
                    </a:lnTo>
                    <a:lnTo>
                      <a:pt x="34661" y="1917"/>
                    </a:lnTo>
                    <a:lnTo>
                      <a:pt x="33333" y="590"/>
                    </a:lnTo>
                    <a:lnTo>
                      <a:pt x="30973" y="0"/>
                    </a:lnTo>
                    <a:lnTo>
                      <a:pt x="30236" y="1328"/>
                    </a:lnTo>
                    <a:lnTo>
                      <a:pt x="27286" y="1475"/>
                    </a:lnTo>
                    <a:lnTo>
                      <a:pt x="22714" y="1475"/>
                    </a:lnTo>
                    <a:lnTo>
                      <a:pt x="22714" y="3835"/>
                    </a:lnTo>
                    <a:lnTo>
                      <a:pt x="21239" y="5457"/>
                    </a:lnTo>
                    <a:lnTo>
                      <a:pt x="18141" y="7080"/>
                    </a:lnTo>
                    <a:lnTo>
                      <a:pt x="14011" y="12684"/>
                    </a:lnTo>
                    <a:lnTo>
                      <a:pt x="13126" y="19026"/>
                    </a:lnTo>
                    <a:lnTo>
                      <a:pt x="10472" y="23451"/>
                    </a:lnTo>
                    <a:lnTo>
                      <a:pt x="5900" y="34365"/>
                    </a:lnTo>
                    <a:lnTo>
                      <a:pt x="3687" y="37610"/>
                    </a:lnTo>
                    <a:lnTo>
                      <a:pt x="2507" y="41593"/>
                    </a:lnTo>
                    <a:lnTo>
                      <a:pt x="1180" y="44395"/>
                    </a:lnTo>
                    <a:lnTo>
                      <a:pt x="0" y="46607"/>
                    </a:lnTo>
                    <a:lnTo>
                      <a:pt x="2950" y="46460"/>
                    </a:lnTo>
                    <a:lnTo>
                      <a:pt x="5162" y="46755"/>
                    </a:lnTo>
                    <a:lnTo>
                      <a:pt x="7817" y="46902"/>
                    </a:lnTo>
                    <a:lnTo>
                      <a:pt x="10029" y="45575"/>
                    </a:lnTo>
                    <a:lnTo>
                      <a:pt x="11062" y="41740"/>
                    </a:lnTo>
                    <a:lnTo>
                      <a:pt x="12242" y="41150"/>
                    </a:lnTo>
                    <a:lnTo>
                      <a:pt x="12832" y="42035"/>
                    </a:lnTo>
                    <a:lnTo>
                      <a:pt x="13569" y="41003"/>
                    </a:lnTo>
                    <a:lnTo>
                      <a:pt x="16371" y="39380"/>
                    </a:lnTo>
                    <a:lnTo>
                      <a:pt x="17699" y="38348"/>
                    </a:lnTo>
                    <a:lnTo>
                      <a:pt x="19174" y="37020"/>
                    </a:lnTo>
                    <a:lnTo>
                      <a:pt x="19911" y="36430"/>
                    </a:lnTo>
                    <a:lnTo>
                      <a:pt x="21091" y="35545"/>
                    </a:lnTo>
                    <a:lnTo>
                      <a:pt x="21386" y="34513"/>
                    </a:lnTo>
                    <a:lnTo>
                      <a:pt x="22419" y="33481"/>
                    </a:lnTo>
                    <a:lnTo>
                      <a:pt x="23894" y="32743"/>
                    </a:lnTo>
                    <a:lnTo>
                      <a:pt x="24188" y="32006"/>
                    </a:lnTo>
                    <a:lnTo>
                      <a:pt x="24041" y="31711"/>
                    </a:lnTo>
                    <a:lnTo>
                      <a:pt x="22566" y="30973"/>
                    </a:lnTo>
                    <a:lnTo>
                      <a:pt x="21828" y="29646"/>
                    </a:lnTo>
                    <a:lnTo>
                      <a:pt x="22419" y="27728"/>
                    </a:lnTo>
                    <a:lnTo>
                      <a:pt x="22861" y="27139"/>
                    </a:lnTo>
                    <a:lnTo>
                      <a:pt x="23746" y="26254"/>
                    </a:lnTo>
                    <a:lnTo>
                      <a:pt x="25663" y="24779"/>
                    </a:lnTo>
                    <a:lnTo>
                      <a:pt x="27138" y="24631"/>
                    </a:lnTo>
                    <a:lnTo>
                      <a:pt x="28466" y="24631"/>
                    </a:lnTo>
                    <a:lnTo>
                      <a:pt x="30678" y="24779"/>
                    </a:lnTo>
                    <a:lnTo>
                      <a:pt x="32448" y="24926"/>
                    </a:lnTo>
                    <a:lnTo>
                      <a:pt x="32743" y="24631"/>
                    </a:lnTo>
                    <a:lnTo>
                      <a:pt x="32743" y="24189"/>
                    </a:lnTo>
                    <a:lnTo>
                      <a:pt x="30678" y="23009"/>
                    </a:lnTo>
                    <a:lnTo>
                      <a:pt x="30531" y="22124"/>
                    </a:lnTo>
                    <a:lnTo>
                      <a:pt x="31120" y="21091"/>
                    </a:lnTo>
                    <a:lnTo>
                      <a:pt x="32595" y="19616"/>
                    </a:lnTo>
                    <a:lnTo>
                      <a:pt x="34365" y="18436"/>
                    </a:lnTo>
                    <a:lnTo>
                      <a:pt x="35250" y="18289"/>
                    </a:lnTo>
                    <a:lnTo>
                      <a:pt x="37315" y="15929"/>
                    </a:lnTo>
                    <a:lnTo>
                      <a:pt x="38495" y="13422"/>
                    </a:lnTo>
                    <a:lnTo>
                      <a:pt x="36430" y="7227"/>
                    </a:lnTo>
                    <a:close/>
                  </a:path>
                </a:pathLst>
              </a:custGeom>
              <a:grpFill/>
              <a:ln w="14735" cap="flat">
                <a:solidFill>
                  <a:schemeClr val="bg2">
                    <a:lumMod val="90000"/>
                  </a:schemeClr>
                </a:solidFill>
                <a:prstDash val="solid"/>
                <a:miter/>
              </a:ln>
            </p:spPr>
            <p:txBody>
              <a:bodyPr rtlCol="0" anchor="ctr"/>
              <a:lstStyle/>
              <a:p>
                <a:endParaRPr lang="en-GB"/>
              </a:p>
            </p:txBody>
          </p:sp>
          <p:sp>
            <p:nvSpPr>
              <p:cNvPr id="137" name="Freeform: Shape 136">
                <a:extLst>
                  <a:ext uri="{FF2B5EF4-FFF2-40B4-BE49-F238E27FC236}">
                    <a16:creationId xmlns:a16="http://schemas.microsoft.com/office/drawing/2014/main" id="{005C1051-DEE6-7332-4E1F-1716ACFD8113}"/>
                  </a:ext>
                </a:extLst>
              </p:cNvPr>
              <p:cNvSpPr/>
              <p:nvPr/>
            </p:nvSpPr>
            <p:spPr>
              <a:xfrm>
                <a:off x="8404532" y="3700615"/>
                <a:ext cx="196900" cy="230233"/>
              </a:xfrm>
              <a:custGeom>
                <a:avLst/>
                <a:gdLst>
                  <a:gd name="connsiteX0" fmla="*/ 196164 w 196900"/>
                  <a:gd name="connsiteY0" fmla="*/ 193361 h 230233"/>
                  <a:gd name="connsiteX1" fmla="*/ 194689 w 196900"/>
                  <a:gd name="connsiteY1" fmla="*/ 191296 h 230233"/>
                  <a:gd name="connsiteX2" fmla="*/ 191886 w 196900"/>
                  <a:gd name="connsiteY2" fmla="*/ 189231 h 230233"/>
                  <a:gd name="connsiteX3" fmla="*/ 188789 w 196900"/>
                  <a:gd name="connsiteY3" fmla="*/ 186724 h 230233"/>
                  <a:gd name="connsiteX4" fmla="*/ 187166 w 196900"/>
                  <a:gd name="connsiteY4" fmla="*/ 185249 h 230233"/>
                  <a:gd name="connsiteX5" fmla="*/ 185987 w 196900"/>
                  <a:gd name="connsiteY5" fmla="*/ 183627 h 230233"/>
                  <a:gd name="connsiteX6" fmla="*/ 184807 w 196900"/>
                  <a:gd name="connsiteY6" fmla="*/ 181857 h 230233"/>
                  <a:gd name="connsiteX7" fmla="*/ 184217 w 196900"/>
                  <a:gd name="connsiteY7" fmla="*/ 180382 h 230233"/>
                  <a:gd name="connsiteX8" fmla="*/ 184807 w 196900"/>
                  <a:gd name="connsiteY8" fmla="*/ 179349 h 230233"/>
                  <a:gd name="connsiteX9" fmla="*/ 189232 w 196900"/>
                  <a:gd name="connsiteY9" fmla="*/ 177137 h 230233"/>
                  <a:gd name="connsiteX10" fmla="*/ 190116 w 196900"/>
                  <a:gd name="connsiteY10" fmla="*/ 176400 h 230233"/>
                  <a:gd name="connsiteX11" fmla="*/ 190559 w 196900"/>
                  <a:gd name="connsiteY11" fmla="*/ 175072 h 230233"/>
                  <a:gd name="connsiteX12" fmla="*/ 190264 w 196900"/>
                  <a:gd name="connsiteY12" fmla="*/ 173892 h 230233"/>
                  <a:gd name="connsiteX13" fmla="*/ 189084 w 196900"/>
                  <a:gd name="connsiteY13" fmla="*/ 173302 h 230233"/>
                  <a:gd name="connsiteX14" fmla="*/ 187609 w 196900"/>
                  <a:gd name="connsiteY14" fmla="*/ 172860 h 230233"/>
                  <a:gd name="connsiteX15" fmla="*/ 185544 w 196900"/>
                  <a:gd name="connsiteY15" fmla="*/ 171385 h 230233"/>
                  <a:gd name="connsiteX16" fmla="*/ 181709 w 196900"/>
                  <a:gd name="connsiteY16" fmla="*/ 167550 h 230233"/>
                  <a:gd name="connsiteX17" fmla="*/ 179940 w 196900"/>
                  <a:gd name="connsiteY17" fmla="*/ 166813 h 230233"/>
                  <a:gd name="connsiteX18" fmla="*/ 178022 w 196900"/>
                  <a:gd name="connsiteY18" fmla="*/ 165633 h 230233"/>
                  <a:gd name="connsiteX19" fmla="*/ 177137 w 196900"/>
                  <a:gd name="connsiteY19" fmla="*/ 164453 h 230233"/>
                  <a:gd name="connsiteX20" fmla="*/ 175957 w 196900"/>
                  <a:gd name="connsiteY20" fmla="*/ 161355 h 230233"/>
                  <a:gd name="connsiteX21" fmla="*/ 175515 w 196900"/>
                  <a:gd name="connsiteY21" fmla="*/ 161061 h 230233"/>
                  <a:gd name="connsiteX22" fmla="*/ 174482 w 196900"/>
                  <a:gd name="connsiteY22" fmla="*/ 161946 h 230233"/>
                  <a:gd name="connsiteX23" fmla="*/ 173007 w 196900"/>
                  <a:gd name="connsiteY23" fmla="*/ 162978 h 230233"/>
                  <a:gd name="connsiteX24" fmla="*/ 171975 w 196900"/>
                  <a:gd name="connsiteY24" fmla="*/ 162830 h 230233"/>
                  <a:gd name="connsiteX25" fmla="*/ 170942 w 196900"/>
                  <a:gd name="connsiteY25" fmla="*/ 161946 h 230233"/>
                  <a:gd name="connsiteX26" fmla="*/ 170353 w 196900"/>
                  <a:gd name="connsiteY26" fmla="*/ 160766 h 230233"/>
                  <a:gd name="connsiteX27" fmla="*/ 169320 w 196900"/>
                  <a:gd name="connsiteY27" fmla="*/ 158996 h 230233"/>
                  <a:gd name="connsiteX28" fmla="*/ 167993 w 196900"/>
                  <a:gd name="connsiteY28" fmla="*/ 157668 h 230233"/>
                  <a:gd name="connsiteX29" fmla="*/ 167698 w 196900"/>
                  <a:gd name="connsiteY29" fmla="*/ 153096 h 230233"/>
                  <a:gd name="connsiteX30" fmla="*/ 167550 w 196900"/>
                  <a:gd name="connsiteY30" fmla="*/ 151621 h 230233"/>
                  <a:gd name="connsiteX31" fmla="*/ 166813 w 196900"/>
                  <a:gd name="connsiteY31" fmla="*/ 149556 h 230233"/>
                  <a:gd name="connsiteX32" fmla="*/ 165928 w 196900"/>
                  <a:gd name="connsiteY32" fmla="*/ 148819 h 230233"/>
                  <a:gd name="connsiteX33" fmla="*/ 164896 w 196900"/>
                  <a:gd name="connsiteY33" fmla="*/ 148376 h 230233"/>
                  <a:gd name="connsiteX34" fmla="*/ 162388 w 196900"/>
                  <a:gd name="connsiteY34" fmla="*/ 144541 h 230233"/>
                  <a:gd name="connsiteX35" fmla="*/ 160766 w 196900"/>
                  <a:gd name="connsiteY35" fmla="*/ 142624 h 230233"/>
                  <a:gd name="connsiteX36" fmla="*/ 153981 w 196900"/>
                  <a:gd name="connsiteY36" fmla="*/ 137315 h 230233"/>
                  <a:gd name="connsiteX37" fmla="*/ 153096 w 196900"/>
                  <a:gd name="connsiteY37" fmla="*/ 136429 h 230233"/>
                  <a:gd name="connsiteX38" fmla="*/ 151179 w 196900"/>
                  <a:gd name="connsiteY38" fmla="*/ 134217 h 230233"/>
                  <a:gd name="connsiteX39" fmla="*/ 147934 w 196900"/>
                  <a:gd name="connsiteY39" fmla="*/ 131120 h 230233"/>
                  <a:gd name="connsiteX40" fmla="*/ 145721 w 196900"/>
                  <a:gd name="connsiteY40" fmla="*/ 128612 h 230233"/>
                  <a:gd name="connsiteX41" fmla="*/ 143952 w 196900"/>
                  <a:gd name="connsiteY41" fmla="*/ 126105 h 230233"/>
                  <a:gd name="connsiteX42" fmla="*/ 143214 w 196900"/>
                  <a:gd name="connsiteY42" fmla="*/ 123745 h 230233"/>
                  <a:gd name="connsiteX43" fmla="*/ 143067 w 196900"/>
                  <a:gd name="connsiteY43" fmla="*/ 122123 h 230233"/>
                  <a:gd name="connsiteX44" fmla="*/ 141149 w 196900"/>
                  <a:gd name="connsiteY44" fmla="*/ 119468 h 230233"/>
                  <a:gd name="connsiteX45" fmla="*/ 139527 w 196900"/>
                  <a:gd name="connsiteY45" fmla="*/ 117403 h 230233"/>
                  <a:gd name="connsiteX46" fmla="*/ 138052 w 196900"/>
                  <a:gd name="connsiteY46" fmla="*/ 116813 h 230233"/>
                  <a:gd name="connsiteX47" fmla="*/ 136282 w 196900"/>
                  <a:gd name="connsiteY47" fmla="*/ 116518 h 230233"/>
                  <a:gd name="connsiteX48" fmla="*/ 134807 w 196900"/>
                  <a:gd name="connsiteY48" fmla="*/ 115338 h 230233"/>
                  <a:gd name="connsiteX49" fmla="*/ 131857 w 196900"/>
                  <a:gd name="connsiteY49" fmla="*/ 112536 h 230233"/>
                  <a:gd name="connsiteX50" fmla="*/ 130677 w 196900"/>
                  <a:gd name="connsiteY50" fmla="*/ 110766 h 230233"/>
                  <a:gd name="connsiteX51" fmla="*/ 129793 w 196900"/>
                  <a:gd name="connsiteY51" fmla="*/ 109586 h 230233"/>
                  <a:gd name="connsiteX52" fmla="*/ 129940 w 196900"/>
                  <a:gd name="connsiteY52" fmla="*/ 108259 h 230233"/>
                  <a:gd name="connsiteX53" fmla="*/ 130530 w 196900"/>
                  <a:gd name="connsiteY53" fmla="*/ 106194 h 230233"/>
                  <a:gd name="connsiteX54" fmla="*/ 131415 w 196900"/>
                  <a:gd name="connsiteY54" fmla="*/ 105014 h 230233"/>
                  <a:gd name="connsiteX55" fmla="*/ 131415 w 196900"/>
                  <a:gd name="connsiteY55" fmla="*/ 104129 h 230233"/>
                  <a:gd name="connsiteX56" fmla="*/ 130677 w 196900"/>
                  <a:gd name="connsiteY56" fmla="*/ 103392 h 230233"/>
                  <a:gd name="connsiteX57" fmla="*/ 127433 w 196900"/>
                  <a:gd name="connsiteY57" fmla="*/ 102064 h 230233"/>
                  <a:gd name="connsiteX58" fmla="*/ 120206 w 196900"/>
                  <a:gd name="connsiteY58" fmla="*/ 99999 h 230233"/>
                  <a:gd name="connsiteX59" fmla="*/ 117551 w 196900"/>
                  <a:gd name="connsiteY59" fmla="*/ 98524 h 230233"/>
                  <a:gd name="connsiteX60" fmla="*/ 115043 w 196900"/>
                  <a:gd name="connsiteY60" fmla="*/ 96459 h 230233"/>
                  <a:gd name="connsiteX61" fmla="*/ 113126 w 196900"/>
                  <a:gd name="connsiteY61" fmla="*/ 95132 h 230233"/>
                  <a:gd name="connsiteX62" fmla="*/ 104276 w 196900"/>
                  <a:gd name="connsiteY62" fmla="*/ 89527 h 230233"/>
                  <a:gd name="connsiteX63" fmla="*/ 101622 w 196900"/>
                  <a:gd name="connsiteY63" fmla="*/ 88495 h 230233"/>
                  <a:gd name="connsiteX64" fmla="*/ 99409 w 196900"/>
                  <a:gd name="connsiteY64" fmla="*/ 87462 h 230233"/>
                  <a:gd name="connsiteX65" fmla="*/ 98672 w 196900"/>
                  <a:gd name="connsiteY65" fmla="*/ 86578 h 230233"/>
                  <a:gd name="connsiteX66" fmla="*/ 98819 w 196900"/>
                  <a:gd name="connsiteY66" fmla="*/ 85545 h 230233"/>
                  <a:gd name="connsiteX67" fmla="*/ 99704 w 196900"/>
                  <a:gd name="connsiteY67" fmla="*/ 84807 h 230233"/>
                  <a:gd name="connsiteX68" fmla="*/ 102212 w 196900"/>
                  <a:gd name="connsiteY68" fmla="*/ 83480 h 230233"/>
                  <a:gd name="connsiteX69" fmla="*/ 103097 w 196900"/>
                  <a:gd name="connsiteY69" fmla="*/ 81710 h 230233"/>
                  <a:gd name="connsiteX70" fmla="*/ 102801 w 196900"/>
                  <a:gd name="connsiteY70" fmla="*/ 79498 h 230233"/>
                  <a:gd name="connsiteX71" fmla="*/ 101769 w 196900"/>
                  <a:gd name="connsiteY71" fmla="*/ 77286 h 230233"/>
                  <a:gd name="connsiteX72" fmla="*/ 102359 w 196900"/>
                  <a:gd name="connsiteY72" fmla="*/ 76548 h 230233"/>
                  <a:gd name="connsiteX73" fmla="*/ 103097 w 196900"/>
                  <a:gd name="connsiteY73" fmla="*/ 76401 h 230233"/>
                  <a:gd name="connsiteX74" fmla="*/ 104867 w 196900"/>
                  <a:gd name="connsiteY74" fmla="*/ 76401 h 230233"/>
                  <a:gd name="connsiteX75" fmla="*/ 108259 w 196900"/>
                  <a:gd name="connsiteY75" fmla="*/ 76253 h 230233"/>
                  <a:gd name="connsiteX76" fmla="*/ 115781 w 196900"/>
                  <a:gd name="connsiteY76" fmla="*/ 78318 h 230233"/>
                  <a:gd name="connsiteX77" fmla="*/ 116813 w 196900"/>
                  <a:gd name="connsiteY77" fmla="*/ 78023 h 230233"/>
                  <a:gd name="connsiteX78" fmla="*/ 120943 w 196900"/>
                  <a:gd name="connsiteY78" fmla="*/ 74336 h 230233"/>
                  <a:gd name="connsiteX79" fmla="*/ 122418 w 196900"/>
                  <a:gd name="connsiteY79" fmla="*/ 72123 h 230233"/>
                  <a:gd name="connsiteX80" fmla="*/ 122713 w 196900"/>
                  <a:gd name="connsiteY80" fmla="*/ 70353 h 230233"/>
                  <a:gd name="connsiteX81" fmla="*/ 123598 w 196900"/>
                  <a:gd name="connsiteY81" fmla="*/ 69173 h 230233"/>
                  <a:gd name="connsiteX82" fmla="*/ 125663 w 196900"/>
                  <a:gd name="connsiteY82" fmla="*/ 67256 h 230233"/>
                  <a:gd name="connsiteX83" fmla="*/ 125810 w 196900"/>
                  <a:gd name="connsiteY83" fmla="*/ 65486 h 230233"/>
                  <a:gd name="connsiteX84" fmla="*/ 124778 w 196900"/>
                  <a:gd name="connsiteY84" fmla="*/ 63126 h 230233"/>
                  <a:gd name="connsiteX85" fmla="*/ 123598 w 196900"/>
                  <a:gd name="connsiteY85" fmla="*/ 62241 h 230233"/>
                  <a:gd name="connsiteX86" fmla="*/ 122713 w 196900"/>
                  <a:gd name="connsiteY86" fmla="*/ 61947 h 230233"/>
                  <a:gd name="connsiteX87" fmla="*/ 119763 w 196900"/>
                  <a:gd name="connsiteY87" fmla="*/ 62241 h 230233"/>
                  <a:gd name="connsiteX88" fmla="*/ 119173 w 196900"/>
                  <a:gd name="connsiteY88" fmla="*/ 61651 h 230233"/>
                  <a:gd name="connsiteX89" fmla="*/ 118731 w 196900"/>
                  <a:gd name="connsiteY89" fmla="*/ 59882 h 230233"/>
                  <a:gd name="connsiteX90" fmla="*/ 118583 w 196900"/>
                  <a:gd name="connsiteY90" fmla="*/ 58849 h 230233"/>
                  <a:gd name="connsiteX91" fmla="*/ 117698 w 196900"/>
                  <a:gd name="connsiteY91" fmla="*/ 57669 h 230233"/>
                  <a:gd name="connsiteX92" fmla="*/ 114453 w 196900"/>
                  <a:gd name="connsiteY92" fmla="*/ 56637 h 230233"/>
                  <a:gd name="connsiteX93" fmla="*/ 111799 w 196900"/>
                  <a:gd name="connsiteY93" fmla="*/ 56342 h 230233"/>
                  <a:gd name="connsiteX94" fmla="*/ 111061 w 196900"/>
                  <a:gd name="connsiteY94" fmla="*/ 55752 h 230233"/>
                  <a:gd name="connsiteX95" fmla="*/ 112093 w 196900"/>
                  <a:gd name="connsiteY95" fmla="*/ 54572 h 230233"/>
                  <a:gd name="connsiteX96" fmla="*/ 114011 w 196900"/>
                  <a:gd name="connsiteY96" fmla="*/ 53392 h 230233"/>
                  <a:gd name="connsiteX97" fmla="*/ 115338 w 196900"/>
                  <a:gd name="connsiteY97" fmla="*/ 52802 h 230233"/>
                  <a:gd name="connsiteX98" fmla="*/ 116518 w 196900"/>
                  <a:gd name="connsiteY98" fmla="*/ 51475 h 230233"/>
                  <a:gd name="connsiteX99" fmla="*/ 116666 w 196900"/>
                  <a:gd name="connsiteY99" fmla="*/ 50295 h 230233"/>
                  <a:gd name="connsiteX100" fmla="*/ 115338 w 196900"/>
                  <a:gd name="connsiteY100" fmla="*/ 49115 h 230233"/>
                  <a:gd name="connsiteX101" fmla="*/ 113568 w 196900"/>
                  <a:gd name="connsiteY101" fmla="*/ 47935 h 230233"/>
                  <a:gd name="connsiteX102" fmla="*/ 110618 w 196900"/>
                  <a:gd name="connsiteY102" fmla="*/ 45575 h 230233"/>
                  <a:gd name="connsiteX103" fmla="*/ 106636 w 196900"/>
                  <a:gd name="connsiteY103" fmla="*/ 43068 h 230233"/>
                  <a:gd name="connsiteX104" fmla="*/ 104129 w 196900"/>
                  <a:gd name="connsiteY104" fmla="*/ 42183 h 230233"/>
                  <a:gd name="connsiteX105" fmla="*/ 102801 w 196900"/>
                  <a:gd name="connsiteY105" fmla="*/ 42330 h 230233"/>
                  <a:gd name="connsiteX106" fmla="*/ 98377 w 196900"/>
                  <a:gd name="connsiteY106" fmla="*/ 44395 h 230233"/>
                  <a:gd name="connsiteX107" fmla="*/ 96017 w 196900"/>
                  <a:gd name="connsiteY107" fmla="*/ 45870 h 230233"/>
                  <a:gd name="connsiteX108" fmla="*/ 93952 w 196900"/>
                  <a:gd name="connsiteY108" fmla="*/ 48377 h 230233"/>
                  <a:gd name="connsiteX109" fmla="*/ 91887 w 196900"/>
                  <a:gd name="connsiteY109" fmla="*/ 48967 h 230233"/>
                  <a:gd name="connsiteX110" fmla="*/ 89822 w 196900"/>
                  <a:gd name="connsiteY110" fmla="*/ 47787 h 230233"/>
                  <a:gd name="connsiteX111" fmla="*/ 87463 w 196900"/>
                  <a:gd name="connsiteY111" fmla="*/ 46607 h 230233"/>
                  <a:gd name="connsiteX112" fmla="*/ 80825 w 196900"/>
                  <a:gd name="connsiteY112" fmla="*/ 44985 h 230233"/>
                  <a:gd name="connsiteX113" fmla="*/ 78023 w 196900"/>
                  <a:gd name="connsiteY113" fmla="*/ 43658 h 230233"/>
                  <a:gd name="connsiteX114" fmla="*/ 72271 w 196900"/>
                  <a:gd name="connsiteY114" fmla="*/ 35103 h 230233"/>
                  <a:gd name="connsiteX115" fmla="*/ 71533 w 196900"/>
                  <a:gd name="connsiteY115" fmla="*/ 33481 h 230233"/>
                  <a:gd name="connsiteX116" fmla="*/ 71976 w 196900"/>
                  <a:gd name="connsiteY116" fmla="*/ 31563 h 230233"/>
                  <a:gd name="connsiteX117" fmla="*/ 72418 w 196900"/>
                  <a:gd name="connsiteY117" fmla="*/ 28761 h 230233"/>
                  <a:gd name="connsiteX118" fmla="*/ 73008 w 196900"/>
                  <a:gd name="connsiteY118" fmla="*/ 26991 h 230233"/>
                  <a:gd name="connsiteX119" fmla="*/ 74041 w 196900"/>
                  <a:gd name="connsiteY119" fmla="*/ 25221 h 230233"/>
                  <a:gd name="connsiteX120" fmla="*/ 74336 w 196900"/>
                  <a:gd name="connsiteY120" fmla="*/ 23599 h 230233"/>
                  <a:gd name="connsiteX121" fmla="*/ 74041 w 196900"/>
                  <a:gd name="connsiteY121" fmla="*/ 22124 h 230233"/>
                  <a:gd name="connsiteX122" fmla="*/ 73156 w 196900"/>
                  <a:gd name="connsiteY122" fmla="*/ 21239 h 230233"/>
                  <a:gd name="connsiteX123" fmla="*/ 72123 w 196900"/>
                  <a:gd name="connsiteY123" fmla="*/ 21091 h 230233"/>
                  <a:gd name="connsiteX124" fmla="*/ 71239 w 196900"/>
                  <a:gd name="connsiteY124" fmla="*/ 20649 h 230233"/>
                  <a:gd name="connsiteX125" fmla="*/ 70501 w 196900"/>
                  <a:gd name="connsiteY125" fmla="*/ 18731 h 230233"/>
                  <a:gd name="connsiteX126" fmla="*/ 70058 w 196900"/>
                  <a:gd name="connsiteY126" fmla="*/ 19026 h 230233"/>
                  <a:gd name="connsiteX127" fmla="*/ 69321 w 196900"/>
                  <a:gd name="connsiteY127" fmla="*/ 21386 h 230233"/>
                  <a:gd name="connsiteX128" fmla="*/ 68584 w 196900"/>
                  <a:gd name="connsiteY128" fmla="*/ 22271 h 230233"/>
                  <a:gd name="connsiteX129" fmla="*/ 67404 w 196900"/>
                  <a:gd name="connsiteY129" fmla="*/ 22714 h 230233"/>
                  <a:gd name="connsiteX130" fmla="*/ 66519 w 196900"/>
                  <a:gd name="connsiteY130" fmla="*/ 22271 h 230233"/>
                  <a:gd name="connsiteX131" fmla="*/ 65929 w 196900"/>
                  <a:gd name="connsiteY131" fmla="*/ 21386 h 230233"/>
                  <a:gd name="connsiteX132" fmla="*/ 65781 w 196900"/>
                  <a:gd name="connsiteY132" fmla="*/ 19764 h 230233"/>
                  <a:gd name="connsiteX133" fmla="*/ 65191 w 196900"/>
                  <a:gd name="connsiteY133" fmla="*/ 17551 h 230233"/>
                  <a:gd name="connsiteX134" fmla="*/ 64454 w 196900"/>
                  <a:gd name="connsiteY134" fmla="*/ 16077 h 230233"/>
                  <a:gd name="connsiteX135" fmla="*/ 61947 w 196900"/>
                  <a:gd name="connsiteY135" fmla="*/ 14602 h 230233"/>
                  <a:gd name="connsiteX136" fmla="*/ 60767 w 196900"/>
                  <a:gd name="connsiteY136" fmla="*/ 12684 h 230233"/>
                  <a:gd name="connsiteX137" fmla="*/ 57079 w 196900"/>
                  <a:gd name="connsiteY137" fmla="*/ 8555 h 230233"/>
                  <a:gd name="connsiteX138" fmla="*/ 53982 w 196900"/>
                  <a:gd name="connsiteY138" fmla="*/ 5752 h 230233"/>
                  <a:gd name="connsiteX139" fmla="*/ 52507 w 196900"/>
                  <a:gd name="connsiteY139" fmla="*/ 3097 h 230233"/>
                  <a:gd name="connsiteX140" fmla="*/ 51622 w 196900"/>
                  <a:gd name="connsiteY140" fmla="*/ 2213 h 230233"/>
                  <a:gd name="connsiteX141" fmla="*/ 49852 w 196900"/>
                  <a:gd name="connsiteY141" fmla="*/ 1475 h 230233"/>
                  <a:gd name="connsiteX142" fmla="*/ 47787 w 196900"/>
                  <a:gd name="connsiteY142" fmla="*/ 1475 h 230233"/>
                  <a:gd name="connsiteX143" fmla="*/ 45132 w 196900"/>
                  <a:gd name="connsiteY143" fmla="*/ 2802 h 230233"/>
                  <a:gd name="connsiteX144" fmla="*/ 42920 w 196900"/>
                  <a:gd name="connsiteY144" fmla="*/ 148 h 230233"/>
                  <a:gd name="connsiteX145" fmla="*/ 42330 w 196900"/>
                  <a:gd name="connsiteY145" fmla="*/ 0 h 230233"/>
                  <a:gd name="connsiteX146" fmla="*/ 41593 w 196900"/>
                  <a:gd name="connsiteY146" fmla="*/ 148 h 230233"/>
                  <a:gd name="connsiteX147" fmla="*/ 40708 w 196900"/>
                  <a:gd name="connsiteY147" fmla="*/ 885 h 230233"/>
                  <a:gd name="connsiteX148" fmla="*/ 39970 w 196900"/>
                  <a:gd name="connsiteY148" fmla="*/ 2360 h 230233"/>
                  <a:gd name="connsiteX149" fmla="*/ 39233 w 196900"/>
                  <a:gd name="connsiteY149" fmla="*/ 4572 h 230233"/>
                  <a:gd name="connsiteX150" fmla="*/ 37905 w 196900"/>
                  <a:gd name="connsiteY150" fmla="*/ 5900 h 230233"/>
                  <a:gd name="connsiteX151" fmla="*/ 36873 w 196900"/>
                  <a:gd name="connsiteY151" fmla="*/ 6490 h 230233"/>
                  <a:gd name="connsiteX152" fmla="*/ 37168 w 196900"/>
                  <a:gd name="connsiteY152" fmla="*/ 7817 h 230233"/>
                  <a:gd name="connsiteX153" fmla="*/ 37758 w 196900"/>
                  <a:gd name="connsiteY153" fmla="*/ 8997 h 230233"/>
                  <a:gd name="connsiteX154" fmla="*/ 37758 w 196900"/>
                  <a:gd name="connsiteY154" fmla="*/ 10177 h 230233"/>
                  <a:gd name="connsiteX155" fmla="*/ 38200 w 196900"/>
                  <a:gd name="connsiteY155" fmla="*/ 11947 h 230233"/>
                  <a:gd name="connsiteX156" fmla="*/ 38790 w 196900"/>
                  <a:gd name="connsiteY156" fmla="*/ 13717 h 230233"/>
                  <a:gd name="connsiteX157" fmla="*/ 41445 w 196900"/>
                  <a:gd name="connsiteY157" fmla="*/ 16667 h 230233"/>
                  <a:gd name="connsiteX158" fmla="*/ 42330 w 196900"/>
                  <a:gd name="connsiteY158" fmla="*/ 18142 h 230233"/>
                  <a:gd name="connsiteX159" fmla="*/ 42478 w 196900"/>
                  <a:gd name="connsiteY159" fmla="*/ 19469 h 230233"/>
                  <a:gd name="connsiteX160" fmla="*/ 42625 w 196900"/>
                  <a:gd name="connsiteY160" fmla="*/ 24189 h 230233"/>
                  <a:gd name="connsiteX161" fmla="*/ 42478 w 196900"/>
                  <a:gd name="connsiteY161" fmla="*/ 26106 h 230233"/>
                  <a:gd name="connsiteX162" fmla="*/ 42035 w 196900"/>
                  <a:gd name="connsiteY162" fmla="*/ 29941 h 230233"/>
                  <a:gd name="connsiteX163" fmla="*/ 42035 w 196900"/>
                  <a:gd name="connsiteY163" fmla="*/ 32153 h 230233"/>
                  <a:gd name="connsiteX164" fmla="*/ 43068 w 196900"/>
                  <a:gd name="connsiteY164" fmla="*/ 33038 h 230233"/>
                  <a:gd name="connsiteX165" fmla="*/ 44100 w 196900"/>
                  <a:gd name="connsiteY165" fmla="*/ 34218 h 230233"/>
                  <a:gd name="connsiteX166" fmla="*/ 43953 w 196900"/>
                  <a:gd name="connsiteY166" fmla="*/ 34956 h 230233"/>
                  <a:gd name="connsiteX167" fmla="*/ 43510 w 196900"/>
                  <a:gd name="connsiteY167" fmla="*/ 35103 h 230233"/>
                  <a:gd name="connsiteX168" fmla="*/ 42183 w 196900"/>
                  <a:gd name="connsiteY168" fmla="*/ 36430 h 230233"/>
                  <a:gd name="connsiteX169" fmla="*/ 41445 w 196900"/>
                  <a:gd name="connsiteY169" fmla="*/ 36578 h 230233"/>
                  <a:gd name="connsiteX170" fmla="*/ 40560 w 196900"/>
                  <a:gd name="connsiteY170" fmla="*/ 36136 h 230233"/>
                  <a:gd name="connsiteX171" fmla="*/ 39380 w 196900"/>
                  <a:gd name="connsiteY171" fmla="*/ 35693 h 230233"/>
                  <a:gd name="connsiteX172" fmla="*/ 38348 w 196900"/>
                  <a:gd name="connsiteY172" fmla="*/ 35103 h 230233"/>
                  <a:gd name="connsiteX173" fmla="*/ 37315 w 196900"/>
                  <a:gd name="connsiteY173" fmla="*/ 34365 h 230233"/>
                  <a:gd name="connsiteX174" fmla="*/ 34661 w 196900"/>
                  <a:gd name="connsiteY174" fmla="*/ 34365 h 230233"/>
                  <a:gd name="connsiteX175" fmla="*/ 30383 w 196900"/>
                  <a:gd name="connsiteY175" fmla="*/ 35693 h 230233"/>
                  <a:gd name="connsiteX176" fmla="*/ 29646 w 196900"/>
                  <a:gd name="connsiteY176" fmla="*/ 35250 h 230233"/>
                  <a:gd name="connsiteX177" fmla="*/ 28909 w 196900"/>
                  <a:gd name="connsiteY177" fmla="*/ 34661 h 230233"/>
                  <a:gd name="connsiteX178" fmla="*/ 28613 w 196900"/>
                  <a:gd name="connsiteY178" fmla="*/ 33186 h 230233"/>
                  <a:gd name="connsiteX179" fmla="*/ 28909 w 196900"/>
                  <a:gd name="connsiteY179" fmla="*/ 31416 h 230233"/>
                  <a:gd name="connsiteX180" fmla="*/ 28466 w 196900"/>
                  <a:gd name="connsiteY180" fmla="*/ 30236 h 230233"/>
                  <a:gd name="connsiteX181" fmla="*/ 27728 w 196900"/>
                  <a:gd name="connsiteY181" fmla="*/ 29646 h 230233"/>
                  <a:gd name="connsiteX182" fmla="*/ 28171 w 196900"/>
                  <a:gd name="connsiteY182" fmla="*/ 26548 h 230233"/>
                  <a:gd name="connsiteX183" fmla="*/ 26696 w 196900"/>
                  <a:gd name="connsiteY183" fmla="*/ 25221 h 230233"/>
                  <a:gd name="connsiteX184" fmla="*/ 25221 w 196900"/>
                  <a:gd name="connsiteY184" fmla="*/ 27876 h 230233"/>
                  <a:gd name="connsiteX185" fmla="*/ 21239 w 196900"/>
                  <a:gd name="connsiteY185" fmla="*/ 30678 h 230233"/>
                  <a:gd name="connsiteX186" fmla="*/ 18436 w 196900"/>
                  <a:gd name="connsiteY186" fmla="*/ 32153 h 230233"/>
                  <a:gd name="connsiteX187" fmla="*/ 16667 w 196900"/>
                  <a:gd name="connsiteY187" fmla="*/ 32153 h 230233"/>
                  <a:gd name="connsiteX188" fmla="*/ 15339 w 196900"/>
                  <a:gd name="connsiteY188" fmla="*/ 33923 h 230233"/>
                  <a:gd name="connsiteX189" fmla="*/ 14159 w 196900"/>
                  <a:gd name="connsiteY189" fmla="*/ 37168 h 230233"/>
                  <a:gd name="connsiteX190" fmla="*/ 12979 w 196900"/>
                  <a:gd name="connsiteY190" fmla="*/ 39085 h 230233"/>
                  <a:gd name="connsiteX191" fmla="*/ 11800 w 196900"/>
                  <a:gd name="connsiteY191" fmla="*/ 39675 h 230233"/>
                  <a:gd name="connsiteX192" fmla="*/ 10915 w 196900"/>
                  <a:gd name="connsiteY192" fmla="*/ 40855 h 230233"/>
                  <a:gd name="connsiteX193" fmla="*/ 10619 w 196900"/>
                  <a:gd name="connsiteY193" fmla="*/ 42773 h 230233"/>
                  <a:gd name="connsiteX194" fmla="*/ 11357 w 196900"/>
                  <a:gd name="connsiteY194" fmla="*/ 43805 h 230233"/>
                  <a:gd name="connsiteX195" fmla="*/ 13127 w 196900"/>
                  <a:gd name="connsiteY195" fmla="*/ 43953 h 230233"/>
                  <a:gd name="connsiteX196" fmla="*/ 13275 w 196900"/>
                  <a:gd name="connsiteY196" fmla="*/ 44542 h 230233"/>
                  <a:gd name="connsiteX197" fmla="*/ 11800 w 196900"/>
                  <a:gd name="connsiteY197" fmla="*/ 45427 h 230233"/>
                  <a:gd name="connsiteX198" fmla="*/ 9882 w 196900"/>
                  <a:gd name="connsiteY198" fmla="*/ 45722 h 230233"/>
                  <a:gd name="connsiteX199" fmla="*/ 7670 w 196900"/>
                  <a:gd name="connsiteY199" fmla="*/ 45427 h 230233"/>
                  <a:gd name="connsiteX200" fmla="*/ 5458 w 196900"/>
                  <a:gd name="connsiteY200" fmla="*/ 46165 h 230233"/>
                  <a:gd name="connsiteX201" fmla="*/ 3540 w 196900"/>
                  <a:gd name="connsiteY201" fmla="*/ 47935 h 230233"/>
                  <a:gd name="connsiteX202" fmla="*/ 1770 w 196900"/>
                  <a:gd name="connsiteY202" fmla="*/ 51770 h 230233"/>
                  <a:gd name="connsiteX203" fmla="*/ 295 w 196900"/>
                  <a:gd name="connsiteY203" fmla="*/ 57669 h 230233"/>
                  <a:gd name="connsiteX204" fmla="*/ 148 w 196900"/>
                  <a:gd name="connsiteY204" fmla="*/ 59144 h 230233"/>
                  <a:gd name="connsiteX205" fmla="*/ 0 w 196900"/>
                  <a:gd name="connsiteY205" fmla="*/ 60767 h 230233"/>
                  <a:gd name="connsiteX206" fmla="*/ 590 w 196900"/>
                  <a:gd name="connsiteY206" fmla="*/ 61061 h 230233"/>
                  <a:gd name="connsiteX207" fmla="*/ 1475 w 196900"/>
                  <a:gd name="connsiteY207" fmla="*/ 60324 h 230233"/>
                  <a:gd name="connsiteX208" fmla="*/ 2655 w 196900"/>
                  <a:gd name="connsiteY208" fmla="*/ 58554 h 230233"/>
                  <a:gd name="connsiteX209" fmla="*/ 3983 w 196900"/>
                  <a:gd name="connsiteY209" fmla="*/ 57522 h 230233"/>
                  <a:gd name="connsiteX210" fmla="*/ 5310 w 196900"/>
                  <a:gd name="connsiteY210" fmla="*/ 57374 h 230233"/>
                  <a:gd name="connsiteX211" fmla="*/ 6785 w 196900"/>
                  <a:gd name="connsiteY211" fmla="*/ 58554 h 230233"/>
                  <a:gd name="connsiteX212" fmla="*/ 8259 w 196900"/>
                  <a:gd name="connsiteY212" fmla="*/ 61209 h 230233"/>
                  <a:gd name="connsiteX213" fmla="*/ 9882 w 196900"/>
                  <a:gd name="connsiteY213" fmla="*/ 62831 h 230233"/>
                  <a:gd name="connsiteX214" fmla="*/ 10472 w 196900"/>
                  <a:gd name="connsiteY214" fmla="*/ 62979 h 230233"/>
                  <a:gd name="connsiteX215" fmla="*/ 11062 w 196900"/>
                  <a:gd name="connsiteY215" fmla="*/ 64159 h 230233"/>
                  <a:gd name="connsiteX216" fmla="*/ 11209 w 196900"/>
                  <a:gd name="connsiteY216" fmla="*/ 65339 h 230233"/>
                  <a:gd name="connsiteX217" fmla="*/ 10472 w 196900"/>
                  <a:gd name="connsiteY217" fmla="*/ 67846 h 230233"/>
                  <a:gd name="connsiteX218" fmla="*/ 9145 w 196900"/>
                  <a:gd name="connsiteY218" fmla="*/ 70796 h 230233"/>
                  <a:gd name="connsiteX219" fmla="*/ 7375 w 196900"/>
                  <a:gd name="connsiteY219" fmla="*/ 74336 h 230233"/>
                  <a:gd name="connsiteX220" fmla="*/ 7965 w 196900"/>
                  <a:gd name="connsiteY220" fmla="*/ 77433 h 230233"/>
                  <a:gd name="connsiteX221" fmla="*/ 10325 w 196900"/>
                  <a:gd name="connsiteY221" fmla="*/ 79793 h 230233"/>
                  <a:gd name="connsiteX222" fmla="*/ 13275 w 196900"/>
                  <a:gd name="connsiteY222" fmla="*/ 81268 h 230233"/>
                  <a:gd name="connsiteX223" fmla="*/ 16372 w 196900"/>
                  <a:gd name="connsiteY223" fmla="*/ 80825 h 230233"/>
                  <a:gd name="connsiteX224" fmla="*/ 17994 w 196900"/>
                  <a:gd name="connsiteY224" fmla="*/ 80088 h 230233"/>
                  <a:gd name="connsiteX225" fmla="*/ 19321 w 196900"/>
                  <a:gd name="connsiteY225" fmla="*/ 78908 h 230233"/>
                  <a:gd name="connsiteX226" fmla="*/ 20649 w 196900"/>
                  <a:gd name="connsiteY226" fmla="*/ 78465 h 230233"/>
                  <a:gd name="connsiteX227" fmla="*/ 22271 w 196900"/>
                  <a:gd name="connsiteY227" fmla="*/ 78318 h 230233"/>
                  <a:gd name="connsiteX228" fmla="*/ 27138 w 196900"/>
                  <a:gd name="connsiteY228" fmla="*/ 79055 h 230233"/>
                  <a:gd name="connsiteX229" fmla="*/ 28613 w 196900"/>
                  <a:gd name="connsiteY229" fmla="*/ 79940 h 230233"/>
                  <a:gd name="connsiteX230" fmla="*/ 28909 w 196900"/>
                  <a:gd name="connsiteY230" fmla="*/ 81563 h 230233"/>
                  <a:gd name="connsiteX231" fmla="*/ 28319 w 196900"/>
                  <a:gd name="connsiteY231" fmla="*/ 85840 h 230233"/>
                  <a:gd name="connsiteX232" fmla="*/ 29056 w 196900"/>
                  <a:gd name="connsiteY232" fmla="*/ 89085 h 230233"/>
                  <a:gd name="connsiteX233" fmla="*/ 30383 w 196900"/>
                  <a:gd name="connsiteY233" fmla="*/ 92330 h 230233"/>
                  <a:gd name="connsiteX234" fmla="*/ 30531 w 196900"/>
                  <a:gd name="connsiteY234" fmla="*/ 95427 h 230233"/>
                  <a:gd name="connsiteX235" fmla="*/ 28909 w 196900"/>
                  <a:gd name="connsiteY235" fmla="*/ 100294 h 230233"/>
                  <a:gd name="connsiteX236" fmla="*/ 27434 w 196900"/>
                  <a:gd name="connsiteY236" fmla="*/ 105014 h 230233"/>
                  <a:gd name="connsiteX237" fmla="*/ 25811 w 196900"/>
                  <a:gd name="connsiteY237" fmla="*/ 107226 h 230233"/>
                  <a:gd name="connsiteX238" fmla="*/ 24631 w 196900"/>
                  <a:gd name="connsiteY238" fmla="*/ 108701 h 230233"/>
                  <a:gd name="connsiteX239" fmla="*/ 24336 w 196900"/>
                  <a:gd name="connsiteY239" fmla="*/ 109734 h 230233"/>
                  <a:gd name="connsiteX240" fmla="*/ 24484 w 196900"/>
                  <a:gd name="connsiteY240" fmla="*/ 110618 h 230233"/>
                  <a:gd name="connsiteX241" fmla="*/ 25516 w 196900"/>
                  <a:gd name="connsiteY241" fmla="*/ 112093 h 230233"/>
                  <a:gd name="connsiteX242" fmla="*/ 26696 w 196900"/>
                  <a:gd name="connsiteY242" fmla="*/ 113863 h 230233"/>
                  <a:gd name="connsiteX243" fmla="*/ 26991 w 196900"/>
                  <a:gd name="connsiteY243" fmla="*/ 115633 h 230233"/>
                  <a:gd name="connsiteX244" fmla="*/ 26844 w 196900"/>
                  <a:gd name="connsiteY244" fmla="*/ 117846 h 230233"/>
                  <a:gd name="connsiteX245" fmla="*/ 26106 w 196900"/>
                  <a:gd name="connsiteY245" fmla="*/ 120648 h 230233"/>
                  <a:gd name="connsiteX246" fmla="*/ 23009 w 196900"/>
                  <a:gd name="connsiteY246" fmla="*/ 126990 h 230233"/>
                  <a:gd name="connsiteX247" fmla="*/ 20649 w 196900"/>
                  <a:gd name="connsiteY247" fmla="*/ 132742 h 230233"/>
                  <a:gd name="connsiteX248" fmla="*/ 21977 w 196900"/>
                  <a:gd name="connsiteY248" fmla="*/ 133922 h 230233"/>
                  <a:gd name="connsiteX249" fmla="*/ 24336 w 196900"/>
                  <a:gd name="connsiteY249" fmla="*/ 134807 h 230233"/>
                  <a:gd name="connsiteX250" fmla="*/ 25811 w 196900"/>
                  <a:gd name="connsiteY250" fmla="*/ 135545 h 230233"/>
                  <a:gd name="connsiteX251" fmla="*/ 27434 w 196900"/>
                  <a:gd name="connsiteY251" fmla="*/ 135102 h 230233"/>
                  <a:gd name="connsiteX252" fmla="*/ 30973 w 196900"/>
                  <a:gd name="connsiteY252" fmla="*/ 131710 h 230233"/>
                  <a:gd name="connsiteX253" fmla="*/ 33923 w 196900"/>
                  <a:gd name="connsiteY253" fmla="*/ 129202 h 230233"/>
                  <a:gd name="connsiteX254" fmla="*/ 37611 w 196900"/>
                  <a:gd name="connsiteY254" fmla="*/ 126695 h 230233"/>
                  <a:gd name="connsiteX255" fmla="*/ 37758 w 196900"/>
                  <a:gd name="connsiteY255" fmla="*/ 126400 h 230233"/>
                  <a:gd name="connsiteX256" fmla="*/ 41003 w 196900"/>
                  <a:gd name="connsiteY256" fmla="*/ 124630 h 230233"/>
                  <a:gd name="connsiteX257" fmla="*/ 42478 w 196900"/>
                  <a:gd name="connsiteY257" fmla="*/ 122860 h 230233"/>
                  <a:gd name="connsiteX258" fmla="*/ 43362 w 196900"/>
                  <a:gd name="connsiteY258" fmla="*/ 120648 h 230233"/>
                  <a:gd name="connsiteX259" fmla="*/ 44543 w 196900"/>
                  <a:gd name="connsiteY259" fmla="*/ 119910 h 230233"/>
                  <a:gd name="connsiteX260" fmla="*/ 46018 w 196900"/>
                  <a:gd name="connsiteY260" fmla="*/ 120353 h 230233"/>
                  <a:gd name="connsiteX261" fmla="*/ 47787 w 196900"/>
                  <a:gd name="connsiteY261" fmla="*/ 119468 h 230233"/>
                  <a:gd name="connsiteX262" fmla="*/ 50147 w 196900"/>
                  <a:gd name="connsiteY262" fmla="*/ 117108 h 230233"/>
                  <a:gd name="connsiteX263" fmla="*/ 51917 w 196900"/>
                  <a:gd name="connsiteY263" fmla="*/ 115928 h 230233"/>
                  <a:gd name="connsiteX264" fmla="*/ 53097 w 196900"/>
                  <a:gd name="connsiteY264" fmla="*/ 116076 h 230233"/>
                  <a:gd name="connsiteX265" fmla="*/ 55309 w 196900"/>
                  <a:gd name="connsiteY265" fmla="*/ 117551 h 230233"/>
                  <a:gd name="connsiteX266" fmla="*/ 58407 w 196900"/>
                  <a:gd name="connsiteY266" fmla="*/ 120353 h 230233"/>
                  <a:gd name="connsiteX267" fmla="*/ 61209 w 196900"/>
                  <a:gd name="connsiteY267" fmla="*/ 121975 h 230233"/>
                  <a:gd name="connsiteX268" fmla="*/ 63716 w 196900"/>
                  <a:gd name="connsiteY268" fmla="*/ 122565 h 230233"/>
                  <a:gd name="connsiteX269" fmla="*/ 64897 w 196900"/>
                  <a:gd name="connsiteY269" fmla="*/ 123598 h 230233"/>
                  <a:gd name="connsiteX270" fmla="*/ 64749 w 196900"/>
                  <a:gd name="connsiteY270" fmla="*/ 125073 h 230233"/>
                  <a:gd name="connsiteX271" fmla="*/ 65339 w 196900"/>
                  <a:gd name="connsiteY271" fmla="*/ 126105 h 230233"/>
                  <a:gd name="connsiteX272" fmla="*/ 66519 w 196900"/>
                  <a:gd name="connsiteY272" fmla="*/ 126548 h 230233"/>
                  <a:gd name="connsiteX273" fmla="*/ 66961 w 196900"/>
                  <a:gd name="connsiteY273" fmla="*/ 126400 h 230233"/>
                  <a:gd name="connsiteX274" fmla="*/ 66814 w 196900"/>
                  <a:gd name="connsiteY274" fmla="*/ 125515 h 230233"/>
                  <a:gd name="connsiteX275" fmla="*/ 67994 w 196900"/>
                  <a:gd name="connsiteY275" fmla="*/ 124483 h 230233"/>
                  <a:gd name="connsiteX276" fmla="*/ 70354 w 196900"/>
                  <a:gd name="connsiteY276" fmla="*/ 123008 h 230233"/>
                  <a:gd name="connsiteX277" fmla="*/ 72714 w 196900"/>
                  <a:gd name="connsiteY277" fmla="*/ 122270 h 230233"/>
                  <a:gd name="connsiteX278" fmla="*/ 75073 w 196900"/>
                  <a:gd name="connsiteY278" fmla="*/ 121975 h 230233"/>
                  <a:gd name="connsiteX279" fmla="*/ 76696 w 196900"/>
                  <a:gd name="connsiteY279" fmla="*/ 120795 h 230233"/>
                  <a:gd name="connsiteX280" fmla="*/ 77728 w 196900"/>
                  <a:gd name="connsiteY280" fmla="*/ 117846 h 230233"/>
                  <a:gd name="connsiteX281" fmla="*/ 79203 w 196900"/>
                  <a:gd name="connsiteY281" fmla="*/ 115633 h 230233"/>
                  <a:gd name="connsiteX282" fmla="*/ 80531 w 196900"/>
                  <a:gd name="connsiteY282" fmla="*/ 114601 h 230233"/>
                  <a:gd name="connsiteX283" fmla="*/ 82300 w 196900"/>
                  <a:gd name="connsiteY283" fmla="*/ 114158 h 230233"/>
                  <a:gd name="connsiteX284" fmla="*/ 82595 w 196900"/>
                  <a:gd name="connsiteY284" fmla="*/ 113421 h 230233"/>
                  <a:gd name="connsiteX285" fmla="*/ 81858 w 196900"/>
                  <a:gd name="connsiteY285" fmla="*/ 112536 h 230233"/>
                  <a:gd name="connsiteX286" fmla="*/ 82005 w 196900"/>
                  <a:gd name="connsiteY286" fmla="*/ 111651 h 230233"/>
                  <a:gd name="connsiteX287" fmla="*/ 82890 w 196900"/>
                  <a:gd name="connsiteY287" fmla="*/ 110618 h 230233"/>
                  <a:gd name="connsiteX288" fmla="*/ 84955 w 196900"/>
                  <a:gd name="connsiteY288" fmla="*/ 110176 h 230233"/>
                  <a:gd name="connsiteX289" fmla="*/ 88052 w 196900"/>
                  <a:gd name="connsiteY289" fmla="*/ 110324 h 230233"/>
                  <a:gd name="connsiteX290" fmla="*/ 91740 w 196900"/>
                  <a:gd name="connsiteY290" fmla="*/ 111356 h 230233"/>
                  <a:gd name="connsiteX291" fmla="*/ 96017 w 196900"/>
                  <a:gd name="connsiteY291" fmla="*/ 113126 h 230233"/>
                  <a:gd name="connsiteX292" fmla="*/ 98819 w 196900"/>
                  <a:gd name="connsiteY292" fmla="*/ 113716 h 230233"/>
                  <a:gd name="connsiteX293" fmla="*/ 100147 w 196900"/>
                  <a:gd name="connsiteY293" fmla="*/ 112978 h 230233"/>
                  <a:gd name="connsiteX294" fmla="*/ 102801 w 196900"/>
                  <a:gd name="connsiteY294" fmla="*/ 115781 h 230233"/>
                  <a:gd name="connsiteX295" fmla="*/ 106636 w 196900"/>
                  <a:gd name="connsiteY295" fmla="*/ 121975 h 230233"/>
                  <a:gd name="connsiteX296" fmla="*/ 109881 w 196900"/>
                  <a:gd name="connsiteY296" fmla="*/ 126548 h 230233"/>
                  <a:gd name="connsiteX297" fmla="*/ 112684 w 196900"/>
                  <a:gd name="connsiteY297" fmla="*/ 129645 h 230233"/>
                  <a:gd name="connsiteX298" fmla="*/ 115633 w 196900"/>
                  <a:gd name="connsiteY298" fmla="*/ 132152 h 230233"/>
                  <a:gd name="connsiteX299" fmla="*/ 118583 w 196900"/>
                  <a:gd name="connsiteY299" fmla="*/ 133775 h 230233"/>
                  <a:gd name="connsiteX300" fmla="*/ 120795 w 196900"/>
                  <a:gd name="connsiteY300" fmla="*/ 135987 h 230233"/>
                  <a:gd name="connsiteX301" fmla="*/ 122860 w 196900"/>
                  <a:gd name="connsiteY301" fmla="*/ 140412 h 230233"/>
                  <a:gd name="connsiteX302" fmla="*/ 121385 w 196900"/>
                  <a:gd name="connsiteY302" fmla="*/ 146312 h 230233"/>
                  <a:gd name="connsiteX303" fmla="*/ 120943 w 196900"/>
                  <a:gd name="connsiteY303" fmla="*/ 151474 h 230233"/>
                  <a:gd name="connsiteX304" fmla="*/ 121091 w 196900"/>
                  <a:gd name="connsiteY304" fmla="*/ 157816 h 230233"/>
                  <a:gd name="connsiteX305" fmla="*/ 122860 w 196900"/>
                  <a:gd name="connsiteY305" fmla="*/ 162683 h 230233"/>
                  <a:gd name="connsiteX306" fmla="*/ 126252 w 196900"/>
                  <a:gd name="connsiteY306" fmla="*/ 166075 h 230233"/>
                  <a:gd name="connsiteX307" fmla="*/ 128318 w 196900"/>
                  <a:gd name="connsiteY307" fmla="*/ 168730 h 230233"/>
                  <a:gd name="connsiteX308" fmla="*/ 128908 w 196900"/>
                  <a:gd name="connsiteY308" fmla="*/ 170795 h 230233"/>
                  <a:gd name="connsiteX309" fmla="*/ 131562 w 196900"/>
                  <a:gd name="connsiteY309" fmla="*/ 172565 h 230233"/>
                  <a:gd name="connsiteX310" fmla="*/ 136282 w 196900"/>
                  <a:gd name="connsiteY310" fmla="*/ 174040 h 230233"/>
                  <a:gd name="connsiteX311" fmla="*/ 138200 w 196900"/>
                  <a:gd name="connsiteY311" fmla="*/ 175367 h 230233"/>
                  <a:gd name="connsiteX312" fmla="*/ 137462 w 196900"/>
                  <a:gd name="connsiteY312" fmla="*/ 176547 h 230233"/>
                  <a:gd name="connsiteX313" fmla="*/ 137314 w 196900"/>
                  <a:gd name="connsiteY313" fmla="*/ 178022 h 230233"/>
                  <a:gd name="connsiteX314" fmla="*/ 138052 w 196900"/>
                  <a:gd name="connsiteY314" fmla="*/ 179644 h 230233"/>
                  <a:gd name="connsiteX315" fmla="*/ 139674 w 196900"/>
                  <a:gd name="connsiteY315" fmla="*/ 180972 h 230233"/>
                  <a:gd name="connsiteX316" fmla="*/ 142329 w 196900"/>
                  <a:gd name="connsiteY316" fmla="*/ 182004 h 230233"/>
                  <a:gd name="connsiteX317" fmla="*/ 143804 w 196900"/>
                  <a:gd name="connsiteY317" fmla="*/ 183037 h 230233"/>
                  <a:gd name="connsiteX318" fmla="*/ 144394 w 196900"/>
                  <a:gd name="connsiteY318" fmla="*/ 184217 h 230233"/>
                  <a:gd name="connsiteX319" fmla="*/ 144246 w 196900"/>
                  <a:gd name="connsiteY319" fmla="*/ 186134 h 230233"/>
                  <a:gd name="connsiteX320" fmla="*/ 143657 w 196900"/>
                  <a:gd name="connsiteY320" fmla="*/ 188641 h 230233"/>
                  <a:gd name="connsiteX321" fmla="*/ 142624 w 196900"/>
                  <a:gd name="connsiteY321" fmla="*/ 190706 h 230233"/>
                  <a:gd name="connsiteX322" fmla="*/ 141002 w 196900"/>
                  <a:gd name="connsiteY322" fmla="*/ 192034 h 230233"/>
                  <a:gd name="connsiteX323" fmla="*/ 140854 w 196900"/>
                  <a:gd name="connsiteY323" fmla="*/ 193214 h 230233"/>
                  <a:gd name="connsiteX324" fmla="*/ 140412 w 196900"/>
                  <a:gd name="connsiteY324" fmla="*/ 194836 h 230233"/>
                  <a:gd name="connsiteX325" fmla="*/ 140412 w 196900"/>
                  <a:gd name="connsiteY325" fmla="*/ 198228 h 230233"/>
                  <a:gd name="connsiteX326" fmla="*/ 141592 w 196900"/>
                  <a:gd name="connsiteY326" fmla="*/ 200588 h 230233"/>
                  <a:gd name="connsiteX327" fmla="*/ 141887 w 196900"/>
                  <a:gd name="connsiteY327" fmla="*/ 203391 h 230233"/>
                  <a:gd name="connsiteX328" fmla="*/ 141297 w 196900"/>
                  <a:gd name="connsiteY328" fmla="*/ 205750 h 230233"/>
                  <a:gd name="connsiteX329" fmla="*/ 140707 w 196900"/>
                  <a:gd name="connsiteY329" fmla="*/ 210618 h 230233"/>
                  <a:gd name="connsiteX330" fmla="*/ 140559 w 196900"/>
                  <a:gd name="connsiteY330" fmla="*/ 212535 h 230233"/>
                  <a:gd name="connsiteX331" fmla="*/ 140117 w 196900"/>
                  <a:gd name="connsiteY331" fmla="*/ 214157 h 230233"/>
                  <a:gd name="connsiteX332" fmla="*/ 138642 w 196900"/>
                  <a:gd name="connsiteY332" fmla="*/ 215632 h 230233"/>
                  <a:gd name="connsiteX333" fmla="*/ 136577 w 196900"/>
                  <a:gd name="connsiteY333" fmla="*/ 217107 h 230233"/>
                  <a:gd name="connsiteX334" fmla="*/ 133922 w 196900"/>
                  <a:gd name="connsiteY334" fmla="*/ 218435 h 230233"/>
                  <a:gd name="connsiteX335" fmla="*/ 132447 w 196900"/>
                  <a:gd name="connsiteY335" fmla="*/ 219025 h 230233"/>
                  <a:gd name="connsiteX336" fmla="*/ 132447 w 196900"/>
                  <a:gd name="connsiteY336" fmla="*/ 219762 h 230233"/>
                  <a:gd name="connsiteX337" fmla="*/ 133037 w 196900"/>
                  <a:gd name="connsiteY337" fmla="*/ 221237 h 230233"/>
                  <a:gd name="connsiteX338" fmla="*/ 134070 w 196900"/>
                  <a:gd name="connsiteY338" fmla="*/ 222859 h 230233"/>
                  <a:gd name="connsiteX339" fmla="*/ 135102 w 196900"/>
                  <a:gd name="connsiteY339" fmla="*/ 223892 h 230233"/>
                  <a:gd name="connsiteX340" fmla="*/ 136725 w 196900"/>
                  <a:gd name="connsiteY340" fmla="*/ 225219 h 230233"/>
                  <a:gd name="connsiteX341" fmla="*/ 137904 w 196900"/>
                  <a:gd name="connsiteY341" fmla="*/ 225367 h 230233"/>
                  <a:gd name="connsiteX342" fmla="*/ 141444 w 196900"/>
                  <a:gd name="connsiteY342" fmla="*/ 224039 h 230233"/>
                  <a:gd name="connsiteX343" fmla="*/ 146902 w 196900"/>
                  <a:gd name="connsiteY343" fmla="*/ 225957 h 230233"/>
                  <a:gd name="connsiteX344" fmla="*/ 147639 w 196900"/>
                  <a:gd name="connsiteY344" fmla="*/ 226842 h 230233"/>
                  <a:gd name="connsiteX345" fmla="*/ 149409 w 196900"/>
                  <a:gd name="connsiteY345" fmla="*/ 228759 h 230233"/>
                  <a:gd name="connsiteX346" fmla="*/ 151179 w 196900"/>
                  <a:gd name="connsiteY346" fmla="*/ 230234 h 230233"/>
                  <a:gd name="connsiteX347" fmla="*/ 155456 w 196900"/>
                  <a:gd name="connsiteY347" fmla="*/ 230234 h 230233"/>
                  <a:gd name="connsiteX348" fmla="*/ 157079 w 196900"/>
                  <a:gd name="connsiteY348" fmla="*/ 226842 h 230233"/>
                  <a:gd name="connsiteX349" fmla="*/ 156341 w 196900"/>
                  <a:gd name="connsiteY349" fmla="*/ 224777 h 230233"/>
                  <a:gd name="connsiteX350" fmla="*/ 153834 w 196900"/>
                  <a:gd name="connsiteY350" fmla="*/ 221237 h 230233"/>
                  <a:gd name="connsiteX351" fmla="*/ 153244 w 196900"/>
                  <a:gd name="connsiteY351" fmla="*/ 219025 h 230233"/>
                  <a:gd name="connsiteX352" fmla="*/ 153981 w 196900"/>
                  <a:gd name="connsiteY352" fmla="*/ 218730 h 230233"/>
                  <a:gd name="connsiteX353" fmla="*/ 158111 w 196900"/>
                  <a:gd name="connsiteY353" fmla="*/ 218287 h 230233"/>
                  <a:gd name="connsiteX354" fmla="*/ 158701 w 196900"/>
                  <a:gd name="connsiteY354" fmla="*/ 217845 h 230233"/>
                  <a:gd name="connsiteX355" fmla="*/ 159586 w 196900"/>
                  <a:gd name="connsiteY355" fmla="*/ 215485 h 230233"/>
                  <a:gd name="connsiteX356" fmla="*/ 160766 w 196900"/>
                  <a:gd name="connsiteY356" fmla="*/ 215780 h 230233"/>
                  <a:gd name="connsiteX357" fmla="*/ 162978 w 196900"/>
                  <a:gd name="connsiteY357" fmla="*/ 216075 h 230233"/>
                  <a:gd name="connsiteX358" fmla="*/ 165485 w 196900"/>
                  <a:gd name="connsiteY358" fmla="*/ 214452 h 230233"/>
                  <a:gd name="connsiteX359" fmla="*/ 166813 w 196900"/>
                  <a:gd name="connsiteY359" fmla="*/ 212830 h 230233"/>
                  <a:gd name="connsiteX360" fmla="*/ 167698 w 196900"/>
                  <a:gd name="connsiteY360" fmla="*/ 213568 h 230233"/>
                  <a:gd name="connsiteX361" fmla="*/ 168435 w 196900"/>
                  <a:gd name="connsiteY361" fmla="*/ 214747 h 230233"/>
                  <a:gd name="connsiteX362" fmla="*/ 169468 w 196900"/>
                  <a:gd name="connsiteY362" fmla="*/ 215485 h 230233"/>
                  <a:gd name="connsiteX363" fmla="*/ 171090 w 196900"/>
                  <a:gd name="connsiteY363" fmla="*/ 216517 h 230233"/>
                  <a:gd name="connsiteX364" fmla="*/ 173007 w 196900"/>
                  <a:gd name="connsiteY364" fmla="*/ 217845 h 230233"/>
                  <a:gd name="connsiteX365" fmla="*/ 174187 w 196900"/>
                  <a:gd name="connsiteY365" fmla="*/ 219320 h 230233"/>
                  <a:gd name="connsiteX366" fmla="*/ 175220 w 196900"/>
                  <a:gd name="connsiteY366" fmla="*/ 219762 h 230233"/>
                  <a:gd name="connsiteX367" fmla="*/ 177580 w 196900"/>
                  <a:gd name="connsiteY367" fmla="*/ 219467 h 230233"/>
                  <a:gd name="connsiteX368" fmla="*/ 178317 w 196900"/>
                  <a:gd name="connsiteY368" fmla="*/ 219467 h 230233"/>
                  <a:gd name="connsiteX369" fmla="*/ 179645 w 196900"/>
                  <a:gd name="connsiteY369" fmla="*/ 217845 h 230233"/>
                  <a:gd name="connsiteX370" fmla="*/ 180677 w 196900"/>
                  <a:gd name="connsiteY370" fmla="*/ 216960 h 230233"/>
                  <a:gd name="connsiteX371" fmla="*/ 181562 w 196900"/>
                  <a:gd name="connsiteY371" fmla="*/ 217107 h 230233"/>
                  <a:gd name="connsiteX372" fmla="*/ 182742 w 196900"/>
                  <a:gd name="connsiteY372" fmla="*/ 217107 h 230233"/>
                  <a:gd name="connsiteX373" fmla="*/ 185249 w 196900"/>
                  <a:gd name="connsiteY373" fmla="*/ 215042 h 230233"/>
                  <a:gd name="connsiteX374" fmla="*/ 186724 w 196900"/>
                  <a:gd name="connsiteY374" fmla="*/ 212977 h 230233"/>
                  <a:gd name="connsiteX375" fmla="*/ 187462 w 196900"/>
                  <a:gd name="connsiteY375" fmla="*/ 212535 h 230233"/>
                  <a:gd name="connsiteX376" fmla="*/ 189822 w 196900"/>
                  <a:gd name="connsiteY376" fmla="*/ 213420 h 230233"/>
                  <a:gd name="connsiteX377" fmla="*/ 190707 w 196900"/>
                  <a:gd name="connsiteY377" fmla="*/ 213272 h 230233"/>
                  <a:gd name="connsiteX378" fmla="*/ 192034 w 196900"/>
                  <a:gd name="connsiteY378" fmla="*/ 210618 h 230233"/>
                  <a:gd name="connsiteX379" fmla="*/ 193509 w 196900"/>
                  <a:gd name="connsiteY379" fmla="*/ 209438 h 230233"/>
                  <a:gd name="connsiteX380" fmla="*/ 193361 w 196900"/>
                  <a:gd name="connsiteY380" fmla="*/ 206488 h 230233"/>
                  <a:gd name="connsiteX381" fmla="*/ 193656 w 196900"/>
                  <a:gd name="connsiteY381" fmla="*/ 205013 h 230233"/>
                  <a:gd name="connsiteX382" fmla="*/ 193066 w 196900"/>
                  <a:gd name="connsiteY382" fmla="*/ 203833 h 230233"/>
                  <a:gd name="connsiteX383" fmla="*/ 192476 w 196900"/>
                  <a:gd name="connsiteY383" fmla="*/ 202211 h 230233"/>
                  <a:gd name="connsiteX384" fmla="*/ 192771 w 196900"/>
                  <a:gd name="connsiteY384" fmla="*/ 201031 h 230233"/>
                  <a:gd name="connsiteX385" fmla="*/ 194394 w 196900"/>
                  <a:gd name="connsiteY385" fmla="*/ 200146 h 230233"/>
                  <a:gd name="connsiteX386" fmla="*/ 195279 w 196900"/>
                  <a:gd name="connsiteY386" fmla="*/ 198523 h 230233"/>
                  <a:gd name="connsiteX387" fmla="*/ 196458 w 196900"/>
                  <a:gd name="connsiteY387" fmla="*/ 196606 h 230233"/>
                  <a:gd name="connsiteX388" fmla="*/ 196901 w 196900"/>
                  <a:gd name="connsiteY388" fmla="*/ 194836 h 230233"/>
                  <a:gd name="connsiteX389" fmla="*/ 196164 w 196900"/>
                  <a:gd name="connsiteY389" fmla="*/ 193361 h 2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96900" h="230233">
                    <a:moveTo>
                      <a:pt x="196164" y="193361"/>
                    </a:moveTo>
                    <a:lnTo>
                      <a:pt x="194689" y="191296"/>
                    </a:lnTo>
                    <a:lnTo>
                      <a:pt x="191886" y="189231"/>
                    </a:lnTo>
                    <a:lnTo>
                      <a:pt x="188789" y="186724"/>
                    </a:lnTo>
                    <a:lnTo>
                      <a:pt x="187166" y="185249"/>
                    </a:lnTo>
                    <a:lnTo>
                      <a:pt x="185987" y="183627"/>
                    </a:lnTo>
                    <a:lnTo>
                      <a:pt x="184807" y="181857"/>
                    </a:lnTo>
                    <a:lnTo>
                      <a:pt x="184217" y="180382"/>
                    </a:lnTo>
                    <a:lnTo>
                      <a:pt x="184807" y="179349"/>
                    </a:lnTo>
                    <a:lnTo>
                      <a:pt x="189232" y="177137"/>
                    </a:lnTo>
                    <a:lnTo>
                      <a:pt x="190116" y="176400"/>
                    </a:lnTo>
                    <a:lnTo>
                      <a:pt x="190559" y="175072"/>
                    </a:lnTo>
                    <a:lnTo>
                      <a:pt x="190264" y="173892"/>
                    </a:lnTo>
                    <a:lnTo>
                      <a:pt x="189084" y="173302"/>
                    </a:lnTo>
                    <a:lnTo>
                      <a:pt x="187609" y="172860"/>
                    </a:lnTo>
                    <a:lnTo>
                      <a:pt x="185544" y="171385"/>
                    </a:lnTo>
                    <a:lnTo>
                      <a:pt x="181709" y="167550"/>
                    </a:lnTo>
                    <a:lnTo>
                      <a:pt x="179940" y="166813"/>
                    </a:lnTo>
                    <a:lnTo>
                      <a:pt x="178022" y="165633"/>
                    </a:lnTo>
                    <a:lnTo>
                      <a:pt x="177137" y="164453"/>
                    </a:lnTo>
                    <a:lnTo>
                      <a:pt x="175957" y="161355"/>
                    </a:lnTo>
                    <a:lnTo>
                      <a:pt x="175515" y="161061"/>
                    </a:lnTo>
                    <a:lnTo>
                      <a:pt x="174482" y="161946"/>
                    </a:lnTo>
                    <a:lnTo>
                      <a:pt x="173007" y="162978"/>
                    </a:lnTo>
                    <a:lnTo>
                      <a:pt x="171975" y="162830"/>
                    </a:lnTo>
                    <a:lnTo>
                      <a:pt x="170942" y="161946"/>
                    </a:lnTo>
                    <a:lnTo>
                      <a:pt x="170353" y="160766"/>
                    </a:lnTo>
                    <a:lnTo>
                      <a:pt x="169320" y="158996"/>
                    </a:lnTo>
                    <a:lnTo>
                      <a:pt x="167993" y="157668"/>
                    </a:lnTo>
                    <a:lnTo>
                      <a:pt x="167698" y="153096"/>
                    </a:lnTo>
                    <a:lnTo>
                      <a:pt x="167550" y="151621"/>
                    </a:lnTo>
                    <a:lnTo>
                      <a:pt x="166813" y="149556"/>
                    </a:lnTo>
                    <a:lnTo>
                      <a:pt x="165928" y="148819"/>
                    </a:lnTo>
                    <a:lnTo>
                      <a:pt x="164896" y="148376"/>
                    </a:lnTo>
                    <a:lnTo>
                      <a:pt x="162388" y="144541"/>
                    </a:lnTo>
                    <a:lnTo>
                      <a:pt x="160766" y="142624"/>
                    </a:lnTo>
                    <a:lnTo>
                      <a:pt x="153981" y="137315"/>
                    </a:lnTo>
                    <a:lnTo>
                      <a:pt x="153096" y="136429"/>
                    </a:lnTo>
                    <a:lnTo>
                      <a:pt x="151179" y="134217"/>
                    </a:lnTo>
                    <a:lnTo>
                      <a:pt x="147934" y="131120"/>
                    </a:lnTo>
                    <a:lnTo>
                      <a:pt x="145721" y="128612"/>
                    </a:lnTo>
                    <a:lnTo>
                      <a:pt x="143952" y="126105"/>
                    </a:lnTo>
                    <a:lnTo>
                      <a:pt x="143214" y="123745"/>
                    </a:lnTo>
                    <a:lnTo>
                      <a:pt x="143067" y="122123"/>
                    </a:lnTo>
                    <a:lnTo>
                      <a:pt x="141149" y="119468"/>
                    </a:lnTo>
                    <a:lnTo>
                      <a:pt x="139527" y="117403"/>
                    </a:lnTo>
                    <a:lnTo>
                      <a:pt x="138052" y="116813"/>
                    </a:lnTo>
                    <a:lnTo>
                      <a:pt x="136282" y="116518"/>
                    </a:lnTo>
                    <a:lnTo>
                      <a:pt x="134807" y="115338"/>
                    </a:lnTo>
                    <a:lnTo>
                      <a:pt x="131857" y="112536"/>
                    </a:lnTo>
                    <a:lnTo>
                      <a:pt x="130677" y="110766"/>
                    </a:lnTo>
                    <a:lnTo>
                      <a:pt x="129793" y="109586"/>
                    </a:lnTo>
                    <a:lnTo>
                      <a:pt x="129940" y="108259"/>
                    </a:lnTo>
                    <a:lnTo>
                      <a:pt x="130530" y="106194"/>
                    </a:lnTo>
                    <a:lnTo>
                      <a:pt x="131415" y="105014"/>
                    </a:lnTo>
                    <a:lnTo>
                      <a:pt x="131415" y="104129"/>
                    </a:lnTo>
                    <a:lnTo>
                      <a:pt x="130677" y="103392"/>
                    </a:lnTo>
                    <a:lnTo>
                      <a:pt x="127433" y="102064"/>
                    </a:lnTo>
                    <a:lnTo>
                      <a:pt x="120206" y="99999"/>
                    </a:lnTo>
                    <a:lnTo>
                      <a:pt x="117551" y="98524"/>
                    </a:lnTo>
                    <a:lnTo>
                      <a:pt x="115043" y="96459"/>
                    </a:lnTo>
                    <a:lnTo>
                      <a:pt x="113126" y="95132"/>
                    </a:lnTo>
                    <a:lnTo>
                      <a:pt x="104276" y="89527"/>
                    </a:lnTo>
                    <a:lnTo>
                      <a:pt x="101622" y="88495"/>
                    </a:lnTo>
                    <a:lnTo>
                      <a:pt x="99409" y="87462"/>
                    </a:lnTo>
                    <a:lnTo>
                      <a:pt x="98672" y="86578"/>
                    </a:lnTo>
                    <a:lnTo>
                      <a:pt x="98819" y="85545"/>
                    </a:lnTo>
                    <a:lnTo>
                      <a:pt x="99704" y="84807"/>
                    </a:lnTo>
                    <a:lnTo>
                      <a:pt x="102212" y="83480"/>
                    </a:lnTo>
                    <a:lnTo>
                      <a:pt x="103097" y="81710"/>
                    </a:lnTo>
                    <a:lnTo>
                      <a:pt x="102801" y="79498"/>
                    </a:lnTo>
                    <a:lnTo>
                      <a:pt x="101769" y="77286"/>
                    </a:lnTo>
                    <a:lnTo>
                      <a:pt x="102359" y="76548"/>
                    </a:lnTo>
                    <a:lnTo>
                      <a:pt x="103097" y="76401"/>
                    </a:lnTo>
                    <a:lnTo>
                      <a:pt x="104867" y="76401"/>
                    </a:lnTo>
                    <a:lnTo>
                      <a:pt x="108259" y="76253"/>
                    </a:lnTo>
                    <a:lnTo>
                      <a:pt x="115781" y="78318"/>
                    </a:lnTo>
                    <a:lnTo>
                      <a:pt x="116813" y="78023"/>
                    </a:lnTo>
                    <a:lnTo>
                      <a:pt x="120943" y="74336"/>
                    </a:lnTo>
                    <a:lnTo>
                      <a:pt x="122418" y="72123"/>
                    </a:lnTo>
                    <a:lnTo>
                      <a:pt x="122713" y="70353"/>
                    </a:lnTo>
                    <a:lnTo>
                      <a:pt x="123598" y="69173"/>
                    </a:lnTo>
                    <a:lnTo>
                      <a:pt x="125663" y="67256"/>
                    </a:lnTo>
                    <a:lnTo>
                      <a:pt x="125810" y="65486"/>
                    </a:lnTo>
                    <a:lnTo>
                      <a:pt x="124778" y="63126"/>
                    </a:lnTo>
                    <a:lnTo>
                      <a:pt x="123598" y="62241"/>
                    </a:lnTo>
                    <a:lnTo>
                      <a:pt x="122713" y="61947"/>
                    </a:lnTo>
                    <a:lnTo>
                      <a:pt x="119763" y="62241"/>
                    </a:lnTo>
                    <a:lnTo>
                      <a:pt x="119173" y="61651"/>
                    </a:lnTo>
                    <a:lnTo>
                      <a:pt x="118731" y="59882"/>
                    </a:lnTo>
                    <a:lnTo>
                      <a:pt x="118583" y="58849"/>
                    </a:lnTo>
                    <a:lnTo>
                      <a:pt x="117698" y="57669"/>
                    </a:lnTo>
                    <a:lnTo>
                      <a:pt x="114453" y="56637"/>
                    </a:lnTo>
                    <a:lnTo>
                      <a:pt x="111799" y="56342"/>
                    </a:lnTo>
                    <a:lnTo>
                      <a:pt x="111061" y="55752"/>
                    </a:lnTo>
                    <a:lnTo>
                      <a:pt x="112093" y="54572"/>
                    </a:lnTo>
                    <a:lnTo>
                      <a:pt x="114011" y="53392"/>
                    </a:lnTo>
                    <a:lnTo>
                      <a:pt x="115338" y="52802"/>
                    </a:lnTo>
                    <a:lnTo>
                      <a:pt x="116518" y="51475"/>
                    </a:lnTo>
                    <a:lnTo>
                      <a:pt x="116666" y="50295"/>
                    </a:lnTo>
                    <a:lnTo>
                      <a:pt x="115338" y="49115"/>
                    </a:lnTo>
                    <a:lnTo>
                      <a:pt x="113568" y="47935"/>
                    </a:lnTo>
                    <a:lnTo>
                      <a:pt x="110618" y="45575"/>
                    </a:lnTo>
                    <a:lnTo>
                      <a:pt x="106636" y="43068"/>
                    </a:lnTo>
                    <a:lnTo>
                      <a:pt x="104129" y="42183"/>
                    </a:lnTo>
                    <a:lnTo>
                      <a:pt x="102801" y="42330"/>
                    </a:lnTo>
                    <a:lnTo>
                      <a:pt x="98377" y="44395"/>
                    </a:lnTo>
                    <a:lnTo>
                      <a:pt x="96017" y="45870"/>
                    </a:lnTo>
                    <a:lnTo>
                      <a:pt x="93952" y="48377"/>
                    </a:lnTo>
                    <a:lnTo>
                      <a:pt x="91887" y="48967"/>
                    </a:lnTo>
                    <a:lnTo>
                      <a:pt x="89822" y="47787"/>
                    </a:lnTo>
                    <a:lnTo>
                      <a:pt x="87463" y="46607"/>
                    </a:lnTo>
                    <a:lnTo>
                      <a:pt x="80825" y="44985"/>
                    </a:lnTo>
                    <a:lnTo>
                      <a:pt x="78023" y="43658"/>
                    </a:lnTo>
                    <a:lnTo>
                      <a:pt x="72271" y="35103"/>
                    </a:lnTo>
                    <a:lnTo>
                      <a:pt x="71533" y="33481"/>
                    </a:lnTo>
                    <a:lnTo>
                      <a:pt x="71976" y="31563"/>
                    </a:lnTo>
                    <a:lnTo>
                      <a:pt x="72418" y="28761"/>
                    </a:lnTo>
                    <a:lnTo>
                      <a:pt x="73008" y="26991"/>
                    </a:lnTo>
                    <a:lnTo>
                      <a:pt x="74041" y="25221"/>
                    </a:lnTo>
                    <a:lnTo>
                      <a:pt x="74336" y="23599"/>
                    </a:lnTo>
                    <a:lnTo>
                      <a:pt x="74041" y="22124"/>
                    </a:lnTo>
                    <a:lnTo>
                      <a:pt x="73156" y="21239"/>
                    </a:lnTo>
                    <a:lnTo>
                      <a:pt x="72123" y="21091"/>
                    </a:lnTo>
                    <a:lnTo>
                      <a:pt x="71239" y="20649"/>
                    </a:lnTo>
                    <a:lnTo>
                      <a:pt x="70501" y="18731"/>
                    </a:lnTo>
                    <a:lnTo>
                      <a:pt x="70058" y="19026"/>
                    </a:lnTo>
                    <a:lnTo>
                      <a:pt x="69321" y="21386"/>
                    </a:lnTo>
                    <a:lnTo>
                      <a:pt x="68584" y="22271"/>
                    </a:lnTo>
                    <a:lnTo>
                      <a:pt x="67404" y="22714"/>
                    </a:lnTo>
                    <a:lnTo>
                      <a:pt x="66519" y="22271"/>
                    </a:lnTo>
                    <a:lnTo>
                      <a:pt x="65929" y="21386"/>
                    </a:lnTo>
                    <a:lnTo>
                      <a:pt x="65781" y="19764"/>
                    </a:lnTo>
                    <a:lnTo>
                      <a:pt x="65191" y="17551"/>
                    </a:lnTo>
                    <a:lnTo>
                      <a:pt x="64454" y="16077"/>
                    </a:lnTo>
                    <a:lnTo>
                      <a:pt x="61947" y="14602"/>
                    </a:lnTo>
                    <a:lnTo>
                      <a:pt x="60767" y="12684"/>
                    </a:lnTo>
                    <a:lnTo>
                      <a:pt x="57079" y="8555"/>
                    </a:lnTo>
                    <a:lnTo>
                      <a:pt x="53982" y="5752"/>
                    </a:lnTo>
                    <a:lnTo>
                      <a:pt x="52507" y="3097"/>
                    </a:lnTo>
                    <a:lnTo>
                      <a:pt x="51622" y="2213"/>
                    </a:lnTo>
                    <a:lnTo>
                      <a:pt x="49852" y="1475"/>
                    </a:lnTo>
                    <a:lnTo>
                      <a:pt x="47787" y="1475"/>
                    </a:lnTo>
                    <a:lnTo>
                      <a:pt x="45132" y="2802"/>
                    </a:lnTo>
                    <a:lnTo>
                      <a:pt x="42920" y="148"/>
                    </a:lnTo>
                    <a:lnTo>
                      <a:pt x="42330" y="0"/>
                    </a:lnTo>
                    <a:lnTo>
                      <a:pt x="41593" y="148"/>
                    </a:lnTo>
                    <a:lnTo>
                      <a:pt x="40708" y="885"/>
                    </a:lnTo>
                    <a:lnTo>
                      <a:pt x="39970" y="2360"/>
                    </a:lnTo>
                    <a:lnTo>
                      <a:pt x="39233" y="4572"/>
                    </a:lnTo>
                    <a:lnTo>
                      <a:pt x="37905" y="5900"/>
                    </a:lnTo>
                    <a:lnTo>
                      <a:pt x="36873" y="6490"/>
                    </a:lnTo>
                    <a:lnTo>
                      <a:pt x="37168" y="7817"/>
                    </a:lnTo>
                    <a:lnTo>
                      <a:pt x="37758" y="8997"/>
                    </a:lnTo>
                    <a:lnTo>
                      <a:pt x="37758" y="10177"/>
                    </a:lnTo>
                    <a:lnTo>
                      <a:pt x="38200" y="11947"/>
                    </a:lnTo>
                    <a:lnTo>
                      <a:pt x="38790" y="13717"/>
                    </a:lnTo>
                    <a:lnTo>
                      <a:pt x="41445" y="16667"/>
                    </a:lnTo>
                    <a:lnTo>
                      <a:pt x="42330" y="18142"/>
                    </a:lnTo>
                    <a:lnTo>
                      <a:pt x="42478" y="19469"/>
                    </a:lnTo>
                    <a:lnTo>
                      <a:pt x="42625" y="24189"/>
                    </a:lnTo>
                    <a:lnTo>
                      <a:pt x="42478" y="26106"/>
                    </a:lnTo>
                    <a:lnTo>
                      <a:pt x="42035" y="29941"/>
                    </a:lnTo>
                    <a:lnTo>
                      <a:pt x="42035" y="32153"/>
                    </a:lnTo>
                    <a:lnTo>
                      <a:pt x="43068" y="33038"/>
                    </a:lnTo>
                    <a:lnTo>
                      <a:pt x="44100" y="34218"/>
                    </a:lnTo>
                    <a:lnTo>
                      <a:pt x="43953" y="34956"/>
                    </a:lnTo>
                    <a:lnTo>
                      <a:pt x="43510" y="35103"/>
                    </a:lnTo>
                    <a:lnTo>
                      <a:pt x="42183" y="36430"/>
                    </a:lnTo>
                    <a:lnTo>
                      <a:pt x="41445" y="36578"/>
                    </a:lnTo>
                    <a:lnTo>
                      <a:pt x="40560" y="36136"/>
                    </a:lnTo>
                    <a:lnTo>
                      <a:pt x="39380" y="35693"/>
                    </a:lnTo>
                    <a:lnTo>
                      <a:pt x="38348" y="35103"/>
                    </a:lnTo>
                    <a:lnTo>
                      <a:pt x="37315" y="34365"/>
                    </a:lnTo>
                    <a:lnTo>
                      <a:pt x="34661" y="34365"/>
                    </a:lnTo>
                    <a:lnTo>
                      <a:pt x="30383" y="35693"/>
                    </a:lnTo>
                    <a:lnTo>
                      <a:pt x="29646" y="35250"/>
                    </a:lnTo>
                    <a:lnTo>
                      <a:pt x="28909" y="34661"/>
                    </a:lnTo>
                    <a:lnTo>
                      <a:pt x="28613" y="33186"/>
                    </a:lnTo>
                    <a:lnTo>
                      <a:pt x="28909" y="31416"/>
                    </a:lnTo>
                    <a:lnTo>
                      <a:pt x="28466" y="30236"/>
                    </a:lnTo>
                    <a:lnTo>
                      <a:pt x="27728" y="29646"/>
                    </a:lnTo>
                    <a:lnTo>
                      <a:pt x="28171" y="26548"/>
                    </a:lnTo>
                    <a:lnTo>
                      <a:pt x="26696" y="25221"/>
                    </a:lnTo>
                    <a:lnTo>
                      <a:pt x="25221" y="27876"/>
                    </a:lnTo>
                    <a:lnTo>
                      <a:pt x="21239" y="30678"/>
                    </a:lnTo>
                    <a:lnTo>
                      <a:pt x="18436" y="32153"/>
                    </a:lnTo>
                    <a:lnTo>
                      <a:pt x="16667" y="32153"/>
                    </a:lnTo>
                    <a:lnTo>
                      <a:pt x="15339" y="33923"/>
                    </a:lnTo>
                    <a:lnTo>
                      <a:pt x="14159" y="37168"/>
                    </a:lnTo>
                    <a:lnTo>
                      <a:pt x="12979" y="39085"/>
                    </a:lnTo>
                    <a:lnTo>
                      <a:pt x="11800" y="39675"/>
                    </a:lnTo>
                    <a:lnTo>
                      <a:pt x="10915" y="40855"/>
                    </a:lnTo>
                    <a:lnTo>
                      <a:pt x="10619" y="42773"/>
                    </a:lnTo>
                    <a:lnTo>
                      <a:pt x="11357" y="43805"/>
                    </a:lnTo>
                    <a:lnTo>
                      <a:pt x="13127" y="43953"/>
                    </a:lnTo>
                    <a:lnTo>
                      <a:pt x="13275" y="44542"/>
                    </a:lnTo>
                    <a:lnTo>
                      <a:pt x="11800" y="45427"/>
                    </a:lnTo>
                    <a:lnTo>
                      <a:pt x="9882" y="45722"/>
                    </a:lnTo>
                    <a:lnTo>
                      <a:pt x="7670" y="45427"/>
                    </a:lnTo>
                    <a:lnTo>
                      <a:pt x="5458" y="46165"/>
                    </a:lnTo>
                    <a:lnTo>
                      <a:pt x="3540" y="47935"/>
                    </a:lnTo>
                    <a:lnTo>
                      <a:pt x="1770" y="51770"/>
                    </a:lnTo>
                    <a:lnTo>
                      <a:pt x="295" y="57669"/>
                    </a:lnTo>
                    <a:lnTo>
                      <a:pt x="148" y="59144"/>
                    </a:lnTo>
                    <a:lnTo>
                      <a:pt x="0" y="60767"/>
                    </a:lnTo>
                    <a:lnTo>
                      <a:pt x="590" y="61061"/>
                    </a:lnTo>
                    <a:lnTo>
                      <a:pt x="1475" y="60324"/>
                    </a:lnTo>
                    <a:lnTo>
                      <a:pt x="2655" y="58554"/>
                    </a:lnTo>
                    <a:lnTo>
                      <a:pt x="3983" y="57522"/>
                    </a:lnTo>
                    <a:lnTo>
                      <a:pt x="5310" y="57374"/>
                    </a:lnTo>
                    <a:lnTo>
                      <a:pt x="6785" y="58554"/>
                    </a:lnTo>
                    <a:lnTo>
                      <a:pt x="8259" y="61209"/>
                    </a:lnTo>
                    <a:lnTo>
                      <a:pt x="9882" y="62831"/>
                    </a:lnTo>
                    <a:lnTo>
                      <a:pt x="10472" y="62979"/>
                    </a:lnTo>
                    <a:lnTo>
                      <a:pt x="11062" y="64159"/>
                    </a:lnTo>
                    <a:lnTo>
                      <a:pt x="11209" y="65339"/>
                    </a:lnTo>
                    <a:lnTo>
                      <a:pt x="10472" y="67846"/>
                    </a:lnTo>
                    <a:lnTo>
                      <a:pt x="9145" y="70796"/>
                    </a:lnTo>
                    <a:lnTo>
                      <a:pt x="7375" y="74336"/>
                    </a:lnTo>
                    <a:lnTo>
                      <a:pt x="7965" y="77433"/>
                    </a:lnTo>
                    <a:lnTo>
                      <a:pt x="10325" y="79793"/>
                    </a:lnTo>
                    <a:lnTo>
                      <a:pt x="13275" y="81268"/>
                    </a:lnTo>
                    <a:lnTo>
                      <a:pt x="16372" y="80825"/>
                    </a:lnTo>
                    <a:lnTo>
                      <a:pt x="17994" y="80088"/>
                    </a:lnTo>
                    <a:lnTo>
                      <a:pt x="19321" y="78908"/>
                    </a:lnTo>
                    <a:lnTo>
                      <a:pt x="20649" y="78465"/>
                    </a:lnTo>
                    <a:lnTo>
                      <a:pt x="22271" y="78318"/>
                    </a:lnTo>
                    <a:lnTo>
                      <a:pt x="27138" y="79055"/>
                    </a:lnTo>
                    <a:lnTo>
                      <a:pt x="28613" y="79940"/>
                    </a:lnTo>
                    <a:lnTo>
                      <a:pt x="28909" y="81563"/>
                    </a:lnTo>
                    <a:lnTo>
                      <a:pt x="28319" y="85840"/>
                    </a:lnTo>
                    <a:lnTo>
                      <a:pt x="29056" y="89085"/>
                    </a:lnTo>
                    <a:lnTo>
                      <a:pt x="30383" y="92330"/>
                    </a:lnTo>
                    <a:lnTo>
                      <a:pt x="30531" y="95427"/>
                    </a:lnTo>
                    <a:lnTo>
                      <a:pt x="28909" y="100294"/>
                    </a:lnTo>
                    <a:lnTo>
                      <a:pt x="27434" y="105014"/>
                    </a:lnTo>
                    <a:lnTo>
                      <a:pt x="25811" y="107226"/>
                    </a:lnTo>
                    <a:lnTo>
                      <a:pt x="24631" y="108701"/>
                    </a:lnTo>
                    <a:lnTo>
                      <a:pt x="24336" y="109734"/>
                    </a:lnTo>
                    <a:lnTo>
                      <a:pt x="24484" y="110618"/>
                    </a:lnTo>
                    <a:lnTo>
                      <a:pt x="25516" y="112093"/>
                    </a:lnTo>
                    <a:lnTo>
                      <a:pt x="26696" y="113863"/>
                    </a:lnTo>
                    <a:lnTo>
                      <a:pt x="26991" y="115633"/>
                    </a:lnTo>
                    <a:lnTo>
                      <a:pt x="26844" y="117846"/>
                    </a:lnTo>
                    <a:lnTo>
                      <a:pt x="26106" y="120648"/>
                    </a:lnTo>
                    <a:lnTo>
                      <a:pt x="23009" y="126990"/>
                    </a:lnTo>
                    <a:lnTo>
                      <a:pt x="20649" y="132742"/>
                    </a:lnTo>
                    <a:lnTo>
                      <a:pt x="21977" y="133922"/>
                    </a:lnTo>
                    <a:lnTo>
                      <a:pt x="24336" y="134807"/>
                    </a:lnTo>
                    <a:lnTo>
                      <a:pt x="25811" y="135545"/>
                    </a:lnTo>
                    <a:lnTo>
                      <a:pt x="27434" y="135102"/>
                    </a:lnTo>
                    <a:lnTo>
                      <a:pt x="30973" y="131710"/>
                    </a:lnTo>
                    <a:lnTo>
                      <a:pt x="33923" y="129202"/>
                    </a:lnTo>
                    <a:lnTo>
                      <a:pt x="37611" y="126695"/>
                    </a:lnTo>
                    <a:lnTo>
                      <a:pt x="37758" y="126400"/>
                    </a:lnTo>
                    <a:lnTo>
                      <a:pt x="41003" y="124630"/>
                    </a:lnTo>
                    <a:lnTo>
                      <a:pt x="42478" y="122860"/>
                    </a:lnTo>
                    <a:lnTo>
                      <a:pt x="43362" y="120648"/>
                    </a:lnTo>
                    <a:lnTo>
                      <a:pt x="44543" y="119910"/>
                    </a:lnTo>
                    <a:lnTo>
                      <a:pt x="46018" y="120353"/>
                    </a:lnTo>
                    <a:lnTo>
                      <a:pt x="47787" y="119468"/>
                    </a:lnTo>
                    <a:lnTo>
                      <a:pt x="50147" y="117108"/>
                    </a:lnTo>
                    <a:lnTo>
                      <a:pt x="51917" y="115928"/>
                    </a:lnTo>
                    <a:lnTo>
                      <a:pt x="53097" y="116076"/>
                    </a:lnTo>
                    <a:lnTo>
                      <a:pt x="55309" y="117551"/>
                    </a:lnTo>
                    <a:lnTo>
                      <a:pt x="58407" y="120353"/>
                    </a:lnTo>
                    <a:lnTo>
                      <a:pt x="61209" y="121975"/>
                    </a:lnTo>
                    <a:lnTo>
                      <a:pt x="63716" y="122565"/>
                    </a:lnTo>
                    <a:lnTo>
                      <a:pt x="64897" y="123598"/>
                    </a:lnTo>
                    <a:lnTo>
                      <a:pt x="64749" y="125073"/>
                    </a:lnTo>
                    <a:lnTo>
                      <a:pt x="65339" y="126105"/>
                    </a:lnTo>
                    <a:lnTo>
                      <a:pt x="66519" y="126548"/>
                    </a:lnTo>
                    <a:lnTo>
                      <a:pt x="66961" y="126400"/>
                    </a:lnTo>
                    <a:lnTo>
                      <a:pt x="66814" y="125515"/>
                    </a:lnTo>
                    <a:lnTo>
                      <a:pt x="67994" y="124483"/>
                    </a:lnTo>
                    <a:lnTo>
                      <a:pt x="70354" y="123008"/>
                    </a:lnTo>
                    <a:lnTo>
                      <a:pt x="72714" y="122270"/>
                    </a:lnTo>
                    <a:lnTo>
                      <a:pt x="75073" y="121975"/>
                    </a:lnTo>
                    <a:lnTo>
                      <a:pt x="76696" y="120795"/>
                    </a:lnTo>
                    <a:lnTo>
                      <a:pt x="77728" y="117846"/>
                    </a:lnTo>
                    <a:lnTo>
                      <a:pt x="79203" y="115633"/>
                    </a:lnTo>
                    <a:lnTo>
                      <a:pt x="80531" y="114601"/>
                    </a:lnTo>
                    <a:lnTo>
                      <a:pt x="82300" y="114158"/>
                    </a:lnTo>
                    <a:lnTo>
                      <a:pt x="82595" y="113421"/>
                    </a:lnTo>
                    <a:lnTo>
                      <a:pt x="81858" y="112536"/>
                    </a:lnTo>
                    <a:lnTo>
                      <a:pt x="82005" y="111651"/>
                    </a:lnTo>
                    <a:lnTo>
                      <a:pt x="82890" y="110618"/>
                    </a:lnTo>
                    <a:lnTo>
                      <a:pt x="84955" y="110176"/>
                    </a:lnTo>
                    <a:lnTo>
                      <a:pt x="88052" y="110324"/>
                    </a:lnTo>
                    <a:lnTo>
                      <a:pt x="91740" y="111356"/>
                    </a:lnTo>
                    <a:lnTo>
                      <a:pt x="96017" y="113126"/>
                    </a:lnTo>
                    <a:lnTo>
                      <a:pt x="98819" y="113716"/>
                    </a:lnTo>
                    <a:lnTo>
                      <a:pt x="100147" y="112978"/>
                    </a:lnTo>
                    <a:lnTo>
                      <a:pt x="102801" y="115781"/>
                    </a:lnTo>
                    <a:lnTo>
                      <a:pt x="106636" y="121975"/>
                    </a:lnTo>
                    <a:lnTo>
                      <a:pt x="109881" y="126548"/>
                    </a:lnTo>
                    <a:lnTo>
                      <a:pt x="112684" y="129645"/>
                    </a:lnTo>
                    <a:lnTo>
                      <a:pt x="115633" y="132152"/>
                    </a:lnTo>
                    <a:lnTo>
                      <a:pt x="118583" y="133775"/>
                    </a:lnTo>
                    <a:lnTo>
                      <a:pt x="120795" y="135987"/>
                    </a:lnTo>
                    <a:lnTo>
                      <a:pt x="122860" y="140412"/>
                    </a:lnTo>
                    <a:lnTo>
                      <a:pt x="121385" y="146312"/>
                    </a:lnTo>
                    <a:lnTo>
                      <a:pt x="120943" y="151474"/>
                    </a:lnTo>
                    <a:lnTo>
                      <a:pt x="121091" y="157816"/>
                    </a:lnTo>
                    <a:lnTo>
                      <a:pt x="122860" y="162683"/>
                    </a:lnTo>
                    <a:lnTo>
                      <a:pt x="126252" y="166075"/>
                    </a:lnTo>
                    <a:lnTo>
                      <a:pt x="128318" y="168730"/>
                    </a:lnTo>
                    <a:lnTo>
                      <a:pt x="128908" y="170795"/>
                    </a:lnTo>
                    <a:lnTo>
                      <a:pt x="131562" y="172565"/>
                    </a:lnTo>
                    <a:lnTo>
                      <a:pt x="136282" y="174040"/>
                    </a:lnTo>
                    <a:lnTo>
                      <a:pt x="138200" y="175367"/>
                    </a:lnTo>
                    <a:lnTo>
                      <a:pt x="137462" y="176547"/>
                    </a:lnTo>
                    <a:lnTo>
                      <a:pt x="137314" y="178022"/>
                    </a:lnTo>
                    <a:lnTo>
                      <a:pt x="138052" y="179644"/>
                    </a:lnTo>
                    <a:lnTo>
                      <a:pt x="139674" y="180972"/>
                    </a:lnTo>
                    <a:lnTo>
                      <a:pt x="142329" y="182004"/>
                    </a:lnTo>
                    <a:lnTo>
                      <a:pt x="143804" y="183037"/>
                    </a:lnTo>
                    <a:lnTo>
                      <a:pt x="144394" y="184217"/>
                    </a:lnTo>
                    <a:lnTo>
                      <a:pt x="144246" y="186134"/>
                    </a:lnTo>
                    <a:lnTo>
                      <a:pt x="143657" y="188641"/>
                    </a:lnTo>
                    <a:lnTo>
                      <a:pt x="142624" y="190706"/>
                    </a:lnTo>
                    <a:lnTo>
                      <a:pt x="141002" y="192034"/>
                    </a:lnTo>
                    <a:lnTo>
                      <a:pt x="140854" y="193214"/>
                    </a:lnTo>
                    <a:lnTo>
                      <a:pt x="140412" y="194836"/>
                    </a:lnTo>
                    <a:lnTo>
                      <a:pt x="140412" y="198228"/>
                    </a:lnTo>
                    <a:lnTo>
                      <a:pt x="141592" y="200588"/>
                    </a:lnTo>
                    <a:lnTo>
                      <a:pt x="141887" y="203391"/>
                    </a:lnTo>
                    <a:lnTo>
                      <a:pt x="141297" y="205750"/>
                    </a:lnTo>
                    <a:lnTo>
                      <a:pt x="140707" y="210618"/>
                    </a:lnTo>
                    <a:lnTo>
                      <a:pt x="140559" y="212535"/>
                    </a:lnTo>
                    <a:lnTo>
                      <a:pt x="140117" y="214157"/>
                    </a:lnTo>
                    <a:lnTo>
                      <a:pt x="138642" y="215632"/>
                    </a:lnTo>
                    <a:lnTo>
                      <a:pt x="136577" y="217107"/>
                    </a:lnTo>
                    <a:lnTo>
                      <a:pt x="133922" y="218435"/>
                    </a:lnTo>
                    <a:lnTo>
                      <a:pt x="132447" y="219025"/>
                    </a:lnTo>
                    <a:lnTo>
                      <a:pt x="132447" y="219762"/>
                    </a:lnTo>
                    <a:lnTo>
                      <a:pt x="133037" y="221237"/>
                    </a:lnTo>
                    <a:lnTo>
                      <a:pt x="134070" y="222859"/>
                    </a:lnTo>
                    <a:lnTo>
                      <a:pt x="135102" y="223892"/>
                    </a:lnTo>
                    <a:lnTo>
                      <a:pt x="136725" y="225219"/>
                    </a:lnTo>
                    <a:lnTo>
                      <a:pt x="137904" y="225367"/>
                    </a:lnTo>
                    <a:lnTo>
                      <a:pt x="141444" y="224039"/>
                    </a:lnTo>
                    <a:lnTo>
                      <a:pt x="146902" y="225957"/>
                    </a:lnTo>
                    <a:lnTo>
                      <a:pt x="147639" y="226842"/>
                    </a:lnTo>
                    <a:lnTo>
                      <a:pt x="149409" y="228759"/>
                    </a:lnTo>
                    <a:lnTo>
                      <a:pt x="151179" y="230234"/>
                    </a:lnTo>
                    <a:lnTo>
                      <a:pt x="155456" y="230234"/>
                    </a:lnTo>
                    <a:lnTo>
                      <a:pt x="157079" y="226842"/>
                    </a:lnTo>
                    <a:lnTo>
                      <a:pt x="156341" y="224777"/>
                    </a:lnTo>
                    <a:lnTo>
                      <a:pt x="153834" y="221237"/>
                    </a:lnTo>
                    <a:lnTo>
                      <a:pt x="153244" y="219025"/>
                    </a:lnTo>
                    <a:lnTo>
                      <a:pt x="153981" y="218730"/>
                    </a:lnTo>
                    <a:lnTo>
                      <a:pt x="158111" y="218287"/>
                    </a:lnTo>
                    <a:lnTo>
                      <a:pt x="158701" y="217845"/>
                    </a:lnTo>
                    <a:lnTo>
                      <a:pt x="159586" y="215485"/>
                    </a:lnTo>
                    <a:lnTo>
                      <a:pt x="160766" y="215780"/>
                    </a:lnTo>
                    <a:lnTo>
                      <a:pt x="162978" y="216075"/>
                    </a:lnTo>
                    <a:lnTo>
                      <a:pt x="165485" y="214452"/>
                    </a:lnTo>
                    <a:lnTo>
                      <a:pt x="166813" y="212830"/>
                    </a:lnTo>
                    <a:lnTo>
                      <a:pt x="167698" y="213568"/>
                    </a:lnTo>
                    <a:lnTo>
                      <a:pt x="168435" y="214747"/>
                    </a:lnTo>
                    <a:lnTo>
                      <a:pt x="169468" y="215485"/>
                    </a:lnTo>
                    <a:lnTo>
                      <a:pt x="171090" y="216517"/>
                    </a:lnTo>
                    <a:lnTo>
                      <a:pt x="173007" y="217845"/>
                    </a:lnTo>
                    <a:lnTo>
                      <a:pt x="174187" y="219320"/>
                    </a:lnTo>
                    <a:lnTo>
                      <a:pt x="175220" y="219762"/>
                    </a:lnTo>
                    <a:lnTo>
                      <a:pt x="177580" y="219467"/>
                    </a:lnTo>
                    <a:lnTo>
                      <a:pt x="178317" y="219467"/>
                    </a:lnTo>
                    <a:lnTo>
                      <a:pt x="179645" y="217845"/>
                    </a:lnTo>
                    <a:lnTo>
                      <a:pt x="180677" y="216960"/>
                    </a:lnTo>
                    <a:lnTo>
                      <a:pt x="181562" y="217107"/>
                    </a:lnTo>
                    <a:lnTo>
                      <a:pt x="182742" y="217107"/>
                    </a:lnTo>
                    <a:lnTo>
                      <a:pt x="185249" y="215042"/>
                    </a:lnTo>
                    <a:lnTo>
                      <a:pt x="186724" y="212977"/>
                    </a:lnTo>
                    <a:lnTo>
                      <a:pt x="187462" y="212535"/>
                    </a:lnTo>
                    <a:lnTo>
                      <a:pt x="189822" y="213420"/>
                    </a:lnTo>
                    <a:lnTo>
                      <a:pt x="190707" y="213272"/>
                    </a:lnTo>
                    <a:lnTo>
                      <a:pt x="192034" y="210618"/>
                    </a:lnTo>
                    <a:lnTo>
                      <a:pt x="193509" y="209438"/>
                    </a:lnTo>
                    <a:lnTo>
                      <a:pt x="193361" y="206488"/>
                    </a:lnTo>
                    <a:lnTo>
                      <a:pt x="193656" y="205013"/>
                    </a:lnTo>
                    <a:lnTo>
                      <a:pt x="193066" y="203833"/>
                    </a:lnTo>
                    <a:lnTo>
                      <a:pt x="192476" y="202211"/>
                    </a:lnTo>
                    <a:lnTo>
                      <a:pt x="192771" y="201031"/>
                    </a:lnTo>
                    <a:lnTo>
                      <a:pt x="194394" y="200146"/>
                    </a:lnTo>
                    <a:lnTo>
                      <a:pt x="195279" y="198523"/>
                    </a:lnTo>
                    <a:lnTo>
                      <a:pt x="196458" y="196606"/>
                    </a:lnTo>
                    <a:lnTo>
                      <a:pt x="196901" y="194836"/>
                    </a:lnTo>
                    <a:lnTo>
                      <a:pt x="196164" y="193361"/>
                    </a:lnTo>
                    <a:close/>
                  </a:path>
                </a:pathLst>
              </a:custGeom>
              <a:grpFill/>
              <a:ln w="3175" cap="flat">
                <a:solidFill>
                  <a:schemeClr val="bg2">
                    <a:lumMod val="90000"/>
                  </a:schemeClr>
                </a:solidFill>
                <a:prstDash val="solid"/>
                <a:miter/>
              </a:ln>
            </p:spPr>
            <p:txBody>
              <a:bodyPr rtlCol="0" anchor="ctr"/>
              <a:lstStyle/>
              <a:p>
                <a:endParaRPr lang="en-GB"/>
              </a:p>
            </p:txBody>
          </p:sp>
          <p:sp>
            <p:nvSpPr>
              <p:cNvPr id="138" name="Freeform: Shape 137">
                <a:extLst>
                  <a:ext uri="{FF2B5EF4-FFF2-40B4-BE49-F238E27FC236}">
                    <a16:creationId xmlns:a16="http://schemas.microsoft.com/office/drawing/2014/main" id="{0051F9F2-79BF-7144-6379-4EA48CF96F17}"/>
                  </a:ext>
                </a:extLst>
              </p:cNvPr>
              <p:cNvSpPr/>
              <p:nvPr/>
            </p:nvSpPr>
            <p:spPr>
              <a:xfrm>
                <a:off x="7007200" y="2683368"/>
                <a:ext cx="1062379" cy="492473"/>
              </a:xfrm>
              <a:custGeom>
                <a:avLst/>
                <a:gdLst>
                  <a:gd name="connsiteX0" fmla="*/ 157816 w 1062379"/>
                  <a:gd name="connsiteY0" fmla="*/ 342180 h 492473"/>
                  <a:gd name="connsiteX1" fmla="*/ 158111 w 1062379"/>
                  <a:gd name="connsiteY1" fmla="*/ 340557 h 492473"/>
                  <a:gd name="connsiteX2" fmla="*/ 157226 w 1062379"/>
                  <a:gd name="connsiteY2" fmla="*/ 338640 h 492473"/>
                  <a:gd name="connsiteX3" fmla="*/ 155898 w 1062379"/>
                  <a:gd name="connsiteY3" fmla="*/ 338345 h 492473"/>
                  <a:gd name="connsiteX4" fmla="*/ 154423 w 1062379"/>
                  <a:gd name="connsiteY4" fmla="*/ 340115 h 492473"/>
                  <a:gd name="connsiteX5" fmla="*/ 155603 w 1062379"/>
                  <a:gd name="connsiteY5" fmla="*/ 341590 h 492473"/>
                  <a:gd name="connsiteX6" fmla="*/ 157373 w 1062379"/>
                  <a:gd name="connsiteY6" fmla="*/ 342475 h 492473"/>
                  <a:gd name="connsiteX7" fmla="*/ 157816 w 1062379"/>
                  <a:gd name="connsiteY7" fmla="*/ 342180 h 492473"/>
                  <a:gd name="connsiteX8" fmla="*/ 88790 w 1062379"/>
                  <a:gd name="connsiteY8" fmla="*/ 357076 h 492473"/>
                  <a:gd name="connsiteX9" fmla="*/ 88790 w 1062379"/>
                  <a:gd name="connsiteY9" fmla="*/ 355159 h 492473"/>
                  <a:gd name="connsiteX10" fmla="*/ 90855 w 1062379"/>
                  <a:gd name="connsiteY10" fmla="*/ 353537 h 492473"/>
                  <a:gd name="connsiteX11" fmla="*/ 90855 w 1062379"/>
                  <a:gd name="connsiteY11" fmla="*/ 352799 h 492473"/>
                  <a:gd name="connsiteX12" fmla="*/ 89380 w 1062379"/>
                  <a:gd name="connsiteY12" fmla="*/ 353242 h 492473"/>
                  <a:gd name="connsiteX13" fmla="*/ 88495 w 1062379"/>
                  <a:gd name="connsiteY13" fmla="*/ 353979 h 492473"/>
                  <a:gd name="connsiteX14" fmla="*/ 87757 w 1062379"/>
                  <a:gd name="connsiteY14" fmla="*/ 357519 h 492473"/>
                  <a:gd name="connsiteX15" fmla="*/ 90412 w 1062379"/>
                  <a:gd name="connsiteY15" fmla="*/ 360911 h 492473"/>
                  <a:gd name="connsiteX16" fmla="*/ 91740 w 1062379"/>
                  <a:gd name="connsiteY16" fmla="*/ 360911 h 492473"/>
                  <a:gd name="connsiteX17" fmla="*/ 92624 w 1062379"/>
                  <a:gd name="connsiteY17" fmla="*/ 360174 h 492473"/>
                  <a:gd name="connsiteX18" fmla="*/ 90412 w 1062379"/>
                  <a:gd name="connsiteY18" fmla="*/ 359289 h 492473"/>
                  <a:gd name="connsiteX19" fmla="*/ 88937 w 1062379"/>
                  <a:gd name="connsiteY19" fmla="*/ 357076 h 492473"/>
                  <a:gd name="connsiteX20" fmla="*/ 333478 w 1062379"/>
                  <a:gd name="connsiteY20" fmla="*/ 342770 h 492473"/>
                  <a:gd name="connsiteX21" fmla="*/ 333035 w 1062379"/>
                  <a:gd name="connsiteY21" fmla="*/ 340262 h 492473"/>
                  <a:gd name="connsiteX22" fmla="*/ 333035 w 1062379"/>
                  <a:gd name="connsiteY22" fmla="*/ 338197 h 492473"/>
                  <a:gd name="connsiteX23" fmla="*/ 332740 w 1062379"/>
                  <a:gd name="connsiteY23" fmla="*/ 337165 h 492473"/>
                  <a:gd name="connsiteX24" fmla="*/ 332003 w 1062379"/>
                  <a:gd name="connsiteY24" fmla="*/ 337165 h 492473"/>
                  <a:gd name="connsiteX25" fmla="*/ 331561 w 1062379"/>
                  <a:gd name="connsiteY25" fmla="*/ 336575 h 492473"/>
                  <a:gd name="connsiteX26" fmla="*/ 331561 w 1062379"/>
                  <a:gd name="connsiteY26" fmla="*/ 335248 h 492473"/>
                  <a:gd name="connsiteX27" fmla="*/ 330823 w 1062379"/>
                  <a:gd name="connsiteY27" fmla="*/ 334363 h 492473"/>
                  <a:gd name="connsiteX28" fmla="*/ 329791 w 1062379"/>
                  <a:gd name="connsiteY28" fmla="*/ 333773 h 492473"/>
                  <a:gd name="connsiteX29" fmla="*/ 328905 w 1062379"/>
                  <a:gd name="connsiteY29" fmla="*/ 332740 h 492473"/>
                  <a:gd name="connsiteX30" fmla="*/ 327283 w 1062379"/>
                  <a:gd name="connsiteY30" fmla="*/ 330085 h 492473"/>
                  <a:gd name="connsiteX31" fmla="*/ 326546 w 1062379"/>
                  <a:gd name="connsiteY31" fmla="*/ 329495 h 492473"/>
                  <a:gd name="connsiteX32" fmla="*/ 325808 w 1062379"/>
                  <a:gd name="connsiteY32" fmla="*/ 330233 h 492473"/>
                  <a:gd name="connsiteX33" fmla="*/ 325071 w 1062379"/>
                  <a:gd name="connsiteY33" fmla="*/ 332298 h 492473"/>
                  <a:gd name="connsiteX34" fmla="*/ 324481 w 1062379"/>
                  <a:gd name="connsiteY34" fmla="*/ 333183 h 492473"/>
                  <a:gd name="connsiteX35" fmla="*/ 324038 w 1062379"/>
                  <a:gd name="connsiteY35" fmla="*/ 333183 h 492473"/>
                  <a:gd name="connsiteX36" fmla="*/ 324038 w 1062379"/>
                  <a:gd name="connsiteY36" fmla="*/ 330823 h 492473"/>
                  <a:gd name="connsiteX37" fmla="*/ 323596 w 1062379"/>
                  <a:gd name="connsiteY37" fmla="*/ 330233 h 492473"/>
                  <a:gd name="connsiteX38" fmla="*/ 322859 w 1062379"/>
                  <a:gd name="connsiteY38" fmla="*/ 330233 h 492473"/>
                  <a:gd name="connsiteX39" fmla="*/ 322416 w 1062379"/>
                  <a:gd name="connsiteY39" fmla="*/ 331560 h 492473"/>
                  <a:gd name="connsiteX40" fmla="*/ 322121 w 1062379"/>
                  <a:gd name="connsiteY40" fmla="*/ 333920 h 492473"/>
                  <a:gd name="connsiteX41" fmla="*/ 320793 w 1062379"/>
                  <a:gd name="connsiteY41" fmla="*/ 335985 h 492473"/>
                  <a:gd name="connsiteX42" fmla="*/ 318434 w 1062379"/>
                  <a:gd name="connsiteY42" fmla="*/ 337755 h 492473"/>
                  <a:gd name="connsiteX43" fmla="*/ 316811 w 1062379"/>
                  <a:gd name="connsiteY43" fmla="*/ 339672 h 492473"/>
                  <a:gd name="connsiteX44" fmla="*/ 316516 w 1062379"/>
                  <a:gd name="connsiteY44" fmla="*/ 340262 h 492473"/>
                  <a:gd name="connsiteX45" fmla="*/ 317991 w 1062379"/>
                  <a:gd name="connsiteY45" fmla="*/ 341147 h 492473"/>
                  <a:gd name="connsiteX46" fmla="*/ 321531 w 1062379"/>
                  <a:gd name="connsiteY46" fmla="*/ 343212 h 492473"/>
                  <a:gd name="connsiteX47" fmla="*/ 325071 w 1062379"/>
                  <a:gd name="connsiteY47" fmla="*/ 345277 h 492473"/>
                  <a:gd name="connsiteX48" fmla="*/ 328611 w 1062379"/>
                  <a:gd name="connsiteY48" fmla="*/ 347342 h 492473"/>
                  <a:gd name="connsiteX49" fmla="*/ 332150 w 1062379"/>
                  <a:gd name="connsiteY49" fmla="*/ 349407 h 492473"/>
                  <a:gd name="connsiteX50" fmla="*/ 334068 w 1062379"/>
                  <a:gd name="connsiteY50" fmla="*/ 350587 h 492473"/>
                  <a:gd name="connsiteX51" fmla="*/ 334363 w 1062379"/>
                  <a:gd name="connsiteY51" fmla="*/ 349849 h 492473"/>
                  <a:gd name="connsiteX52" fmla="*/ 334658 w 1062379"/>
                  <a:gd name="connsiteY52" fmla="*/ 347784 h 492473"/>
                  <a:gd name="connsiteX53" fmla="*/ 334363 w 1062379"/>
                  <a:gd name="connsiteY53" fmla="*/ 345277 h 492473"/>
                  <a:gd name="connsiteX54" fmla="*/ 333478 w 1062379"/>
                  <a:gd name="connsiteY54" fmla="*/ 342327 h 492473"/>
                  <a:gd name="connsiteX55" fmla="*/ 95869 w 1062379"/>
                  <a:gd name="connsiteY55" fmla="*/ 356339 h 492473"/>
                  <a:gd name="connsiteX56" fmla="*/ 96312 w 1062379"/>
                  <a:gd name="connsiteY56" fmla="*/ 355454 h 492473"/>
                  <a:gd name="connsiteX57" fmla="*/ 96754 w 1062379"/>
                  <a:gd name="connsiteY57" fmla="*/ 352799 h 492473"/>
                  <a:gd name="connsiteX58" fmla="*/ 95279 w 1062379"/>
                  <a:gd name="connsiteY58" fmla="*/ 353094 h 492473"/>
                  <a:gd name="connsiteX59" fmla="*/ 94247 w 1062379"/>
                  <a:gd name="connsiteY59" fmla="*/ 354864 h 492473"/>
                  <a:gd name="connsiteX60" fmla="*/ 94837 w 1062379"/>
                  <a:gd name="connsiteY60" fmla="*/ 356929 h 492473"/>
                  <a:gd name="connsiteX61" fmla="*/ 95722 w 1062379"/>
                  <a:gd name="connsiteY61" fmla="*/ 356486 h 492473"/>
                  <a:gd name="connsiteX62" fmla="*/ 1062380 w 1062379"/>
                  <a:gd name="connsiteY62" fmla="*/ 218730 h 492473"/>
                  <a:gd name="connsiteX63" fmla="*/ 1060757 w 1062379"/>
                  <a:gd name="connsiteY63" fmla="*/ 216370 h 492473"/>
                  <a:gd name="connsiteX64" fmla="*/ 1058545 w 1062379"/>
                  <a:gd name="connsiteY64" fmla="*/ 215632 h 492473"/>
                  <a:gd name="connsiteX65" fmla="*/ 1056480 w 1062379"/>
                  <a:gd name="connsiteY65" fmla="*/ 215190 h 492473"/>
                  <a:gd name="connsiteX66" fmla="*/ 1054710 w 1062379"/>
                  <a:gd name="connsiteY66" fmla="*/ 214157 h 492473"/>
                  <a:gd name="connsiteX67" fmla="*/ 1053383 w 1062379"/>
                  <a:gd name="connsiteY67" fmla="*/ 212977 h 492473"/>
                  <a:gd name="connsiteX68" fmla="*/ 1049696 w 1062379"/>
                  <a:gd name="connsiteY68" fmla="*/ 207373 h 492473"/>
                  <a:gd name="connsiteX69" fmla="*/ 1047188 w 1062379"/>
                  <a:gd name="connsiteY69" fmla="*/ 205013 h 492473"/>
                  <a:gd name="connsiteX70" fmla="*/ 1044828 w 1062379"/>
                  <a:gd name="connsiteY70" fmla="*/ 205013 h 492473"/>
                  <a:gd name="connsiteX71" fmla="*/ 1044533 w 1062379"/>
                  <a:gd name="connsiteY71" fmla="*/ 203243 h 492473"/>
                  <a:gd name="connsiteX72" fmla="*/ 1045861 w 1062379"/>
                  <a:gd name="connsiteY72" fmla="*/ 201621 h 492473"/>
                  <a:gd name="connsiteX73" fmla="*/ 1047630 w 1062379"/>
                  <a:gd name="connsiteY73" fmla="*/ 200293 h 492473"/>
                  <a:gd name="connsiteX74" fmla="*/ 1047630 w 1062379"/>
                  <a:gd name="connsiteY74" fmla="*/ 198523 h 492473"/>
                  <a:gd name="connsiteX75" fmla="*/ 1046155 w 1062379"/>
                  <a:gd name="connsiteY75" fmla="*/ 197491 h 492473"/>
                  <a:gd name="connsiteX76" fmla="*/ 1044386 w 1062379"/>
                  <a:gd name="connsiteY76" fmla="*/ 197786 h 492473"/>
                  <a:gd name="connsiteX77" fmla="*/ 1042026 w 1062379"/>
                  <a:gd name="connsiteY77" fmla="*/ 199851 h 492473"/>
                  <a:gd name="connsiteX78" fmla="*/ 1039371 w 1062379"/>
                  <a:gd name="connsiteY78" fmla="*/ 202211 h 492473"/>
                  <a:gd name="connsiteX79" fmla="*/ 1036126 w 1062379"/>
                  <a:gd name="connsiteY79" fmla="*/ 203980 h 492473"/>
                  <a:gd name="connsiteX80" fmla="*/ 1034799 w 1062379"/>
                  <a:gd name="connsiteY80" fmla="*/ 205308 h 492473"/>
                  <a:gd name="connsiteX81" fmla="*/ 1033176 w 1062379"/>
                  <a:gd name="connsiteY81" fmla="*/ 206930 h 492473"/>
                  <a:gd name="connsiteX82" fmla="*/ 1027719 w 1062379"/>
                  <a:gd name="connsiteY82" fmla="*/ 206930 h 492473"/>
                  <a:gd name="connsiteX83" fmla="*/ 1026687 w 1062379"/>
                  <a:gd name="connsiteY83" fmla="*/ 205160 h 492473"/>
                  <a:gd name="connsiteX84" fmla="*/ 1025359 w 1062379"/>
                  <a:gd name="connsiteY84" fmla="*/ 205160 h 492473"/>
                  <a:gd name="connsiteX85" fmla="*/ 1015330 w 1062379"/>
                  <a:gd name="connsiteY85" fmla="*/ 203243 h 492473"/>
                  <a:gd name="connsiteX86" fmla="*/ 1012085 w 1062379"/>
                  <a:gd name="connsiteY86" fmla="*/ 202653 h 492473"/>
                  <a:gd name="connsiteX87" fmla="*/ 1010020 w 1062379"/>
                  <a:gd name="connsiteY87" fmla="*/ 203538 h 492473"/>
                  <a:gd name="connsiteX88" fmla="*/ 1008398 w 1062379"/>
                  <a:gd name="connsiteY88" fmla="*/ 202948 h 492473"/>
                  <a:gd name="connsiteX89" fmla="*/ 1007808 w 1062379"/>
                  <a:gd name="connsiteY89" fmla="*/ 201326 h 492473"/>
                  <a:gd name="connsiteX90" fmla="*/ 1005891 w 1062379"/>
                  <a:gd name="connsiteY90" fmla="*/ 198376 h 492473"/>
                  <a:gd name="connsiteX91" fmla="*/ 1004268 w 1062379"/>
                  <a:gd name="connsiteY91" fmla="*/ 196016 h 492473"/>
                  <a:gd name="connsiteX92" fmla="*/ 1002350 w 1062379"/>
                  <a:gd name="connsiteY92" fmla="*/ 193509 h 492473"/>
                  <a:gd name="connsiteX93" fmla="*/ 1001613 w 1062379"/>
                  <a:gd name="connsiteY93" fmla="*/ 191591 h 492473"/>
                  <a:gd name="connsiteX94" fmla="*/ 1002203 w 1062379"/>
                  <a:gd name="connsiteY94" fmla="*/ 189526 h 492473"/>
                  <a:gd name="connsiteX95" fmla="*/ 1001908 w 1062379"/>
                  <a:gd name="connsiteY95" fmla="*/ 187756 h 492473"/>
                  <a:gd name="connsiteX96" fmla="*/ 1000138 w 1062379"/>
                  <a:gd name="connsiteY96" fmla="*/ 186871 h 492473"/>
                  <a:gd name="connsiteX97" fmla="*/ 997926 w 1062379"/>
                  <a:gd name="connsiteY97" fmla="*/ 186871 h 492473"/>
                  <a:gd name="connsiteX98" fmla="*/ 991879 w 1062379"/>
                  <a:gd name="connsiteY98" fmla="*/ 183037 h 492473"/>
                  <a:gd name="connsiteX99" fmla="*/ 989076 w 1062379"/>
                  <a:gd name="connsiteY99" fmla="*/ 182447 h 492473"/>
                  <a:gd name="connsiteX100" fmla="*/ 986569 w 1062379"/>
                  <a:gd name="connsiteY100" fmla="*/ 181709 h 492473"/>
                  <a:gd name="connsiteX101" fmla="*/ 984504 w 1062379"/>
                  <a:gd name="connsiteY101" fmla="*/ 181709 h 492473"/>
                  <a:gd name="connsiteX102" fmla="*/ 982734 w 1062379"/>
                  <a:gd name="connsiteY102" fmla="*/ 180087 h 492473"/>
                  <a:gd name="connsiteX103" fmla="*/ 981112 w 1062379"/>
                  <a:gd name="connsiteY103" fmla="*/ 174925 h 492473"/>
                  <a:gd name="connsiteX104" fmla="*/ 980669 w 1062379"/>
                  <a:gd name="connsiteY104" fmla="*/ 172122 h 492473"/>
                  <a:gd name="connsiteX105" fmla="*/ 978605 w 1062379"/>
                  <a:gd name="connsiteY105" fmla="*/ 169172 h 492473"/>
                  <a:gd name="connsiteX106" fmla="*/ 976097 w 1062379"/>
                  <a:gd name="connsiteY106" fmla="*/ 166665 h 492473"/>
                  <a:gd name="connsiteX107" fmla="*/ 974622 w 1062379"/>
                  <a:gd name="connsiteY107" fmla="*/ 163273 h 492473"/>
                  <a:gd name="connsiteX108" fmla="*/ 972410 w 1062379"/>
                  <a:gd name="connsiteY108" fmla="*/ 161798 h 492473"/>
                  <a:gd name="connsiteX109" fmla="*/ 968722 w 1062379"/>
                  <a:gd name="connsiteY109" fmla="*/ 159438 h 492473"/>
                  <a:gd name="connsiteX110" fmla="*/ 965183 w 1062379"/>
                  <a:gd name="connsiteY110" fmla="*/ 157816 h 492473"/>
                  <a:gd name="connsiteX111" fmla="*/ 959283 w 1062379"/>
                  <a:gd name="connsiteY111" fmla="*/ 155751 h 492473"/>
                  <a:gd name="connsiteX112" fmla="*/ 954121 w 1062379"/>
                  <a:gd name="connsiteY112" fmla="*/ 155751 h 492473"/>
                  <a:gd name="connsiteX113" fmla="*/ 952351 w 1062379"/>
                  <a:gd name="connsiteY113" fmla="*/ 156931 h 492473"/>
                  <a:gd name="connsiteX114" fmla="*/ 950434 w 1062379"/>
                  <a:gd name="connsiteY114" fmla="*/ 159143 h 492473"/>
                  <a:gd name="connsiteX115" fmla="*/ 943649 w 1062379"/>
                  <a:gd name="connsiteY115" fmla="*/ 159143 h 492473"/>
                  <a:gd name="connsiteX116" fmla="*/ 942617 w 1062379"/>
                  <a:gd name="connsiteY116" fmla="*/ 160028 h 492473"/>
                  <a:gd name="connsiteX117" fmla="*/ 941879 w 1062379"/>
                  <a:gd name="connsiteY117" fmla="*/ 161503 h 492473"/>
                  <a:gd name="connsiteX118" fmla="*/ 939814 w 1062379"/>
                  <a:gd name="connsiteY118" fmla="*/ 163420 h 492473"/>
                  <a:gd name="connsiteX119" fmla="*/ 936717 w 1062379"/>
                  <a:gd name="connsiteY119" fmla="*/ 164895 h 492473"/>
                  <a:gd name="connsiteX120" fmla="*/ 932292 w 1062379"/>
                  <a:gd name="connsiteY120" fmla="*/ 164453 h 492473"/>
                  <a:gd name="connsiteX121" fmla="*/ 929343 w 1062379"/>
                  <a:gd name="connsiteY121" fmla="*/ 165190 h 492473"/>
                  <a:gd name="connsiteX122" fmla="*/ 926393 w 1062379"/>
                  <a:gd name="connsiteY122" fmla="*/ 165485 h 492473"/>
                  <a:gd name="connsiteX123" fmla="*/ 922115 w 1062379"/>
                  <a:gd name="connsiteY123" fmla="*/ 163568 h 492473"/>
                  <a:gd name="connsiteX124" fmla="*/ 917396 w 1062379"/>
                  <a:gd name="connsiteY124" fmla="*/ 163568 h 492473"/>
                  <a:gd name="connsiteX125" fmla="*/ 914298 w 1062379"/>
                  <a:gd name="connsiteY125" fmla="*/ 164453 h 492473"/>
                  <a:gd name="connsiteX126" fmla="*/ 909874 w 1062379"/>
                  <a:gd name="connsiteY126" fmla="*/ 164453 h 492473"/>
                  <a:gd name="connsiteX127" fmla="*/ 908989 w 1062379"/>
                  <a:gd name="connsiteY127" fmla="*/ 163420 h 492473"/>
                  <a:gd name="connsiteX128" fmla="*/ 909579 w 1062379"/>
                  <a:gd name="connsiteY128" fmla="*/ 161650 h 492473"/>
                  <a:gd name="connsiteX129" fmla="*/ 909284 w 1062379"/>
                  <a:gd name="connsiteY129" fmla="*/ 160028 h 492473"/>
                  <a:gd name="connsiteX130" fmla="*/ 908546 w 1062379"/>
                  <a:gd name="connsiteY130" fmla="*/ 158701 h 492473"/>
                  <a:gd name="connsiteX131" fmla="*/ 907956 w 1062379"/>
                  <a:gd name="connsiteY131" fmla="*/ 157078 h 492473"/>
                  <a:gd name="connsiteX132" fmla="*/ 906186 w 1062379"/>
                  <a:gd name="connsiteY132" fmla="*/ 156783 h 492473"/>
                  <a:gd name="connsiteX133" fmla="*/ 901172 w 1062379"/>
                  <a:gd name="connsiteY133" fmla="*/ 157521 h 492473"/>
                  <a:gd name="connsiteX134" fmla="*/ 899844 w 1062379"/>
                  <a:gd name="connsiteY134" fmla="*/ 156783 h 492473"/>
                  <a:gd name="connsiteX135" fmla="*/ 899844 w 1062379"/>
                  <a:gd name="connsiteY135" fmla="*/ 155161 h 492473"/>
                  <a:gd name="connsiteX136" fmla="*/ 900876 w 1062379"/>
                  <a:gd name="connsiteY136" fmla="*/ 153243 h 492473"/>
                  <a:gd name="connsiteX137" fmla="*/ 901614 w 1062379"/>
                  <a:gd name="connsiteY137" fmla="*/ 150736 h 492473"/>
                  <a:gd name="connsiteX138" fmla="*/ 901319 w 1062379"/>
                  <a:gd name="connsiteY138" fmla="*/ 149261 h 492473"/>
                  <a:gd name="connsiteX139" fmla="*/ 897042 w 1062379"/>
                  <a:gd name="connsiteY139" fmla="*/ 149261 h 492473"/>
                  <a:gd name="connsiteX140" fmla="*/ 896157 w 1062379"/>
                  <a:gd name="connsiteY140" fmla="*/ 147491 h 492473"/>
                  <a:gd name="connsiteX141" fmla="*/ 894682 w 1062379"/>
                  <a:gd name="connsiteY141" fmla="*/ 146164 h 492473"/>
                  <a:gd name="connsiteX142" fmla="*/ 893059 w 1062379"/>
                  <a:gd name="connsiteY142" fmla="*/ 146164 h 492473"/>
                  <a:gd name="connsiteX143" fmla="*/ 890995 w 1062379"/>
                  <a:gd name="connsiteY143" fmla="*/ 145721 h 492473"/>
                  <a:gd name="connsiteX144" fmla="*/ 888782 w 1062379"/>
                  <a:gd name="connsiteY144" fmla="*/ 146311 h 492473"/>
                  <a:gd name="connsiteX145" fmla="*/ 887602 w 1062379"/>
                  <a:gd name="connsiteY145" fmla="*/ 148081 h 492473"/>
                  <a:gd name="connsiteX146" fmla="*/ 886127 w 1062379"/>
                  <a:gd name="connsiteY146" fmla="*/ 148376 h 492473"/>
                  <a:gd name="connsiteX147" fmla="*/ 884505 w 1062379"/>
                  <a:gd name="connsiteY147" fmla="*/ 148819 h 492473"/>
                  <a:gd name="connsiteX148" fmla="*/ 883325 w 1062379"/>
                  <a:gd name="connsiteY148" fmla="*/ 149409 h 492473"/>
                  <a:gd name="connsiteX149" fmla="*/ 882588 w 1062379"/>
                  <a:gd name="connsiteY149" fmla="*/ 151031 h 492473"/>
                  <a:gd name="connsiteX150" fmla="*/ 882883 w 1062379"/>
                  <a:gd name="connsiteY150" fmla="*/ 152506 h 492473"/>
                  <a:gd name="connsiteX151" fmla="*/ 883325 w 1062379"/>
                  <a:gd name="connsiteY151" fmla="*/ 155751 h 492473"/>
                  <a:gd name="connsiteX152" fmla="*/ 882588 w 1062379"/>
                  <a:gd name="connsiteY152" fmla="*/ 157521 h 492473"/>
                  <a:gd name="connsiteX153" fmla="*/ 880523 w 1062379"/>
                  <a:gd name="connsiteY153" fmla="*/ 158406 h 492473"/>
                  <a:gd name="connsiteX154" fmla="*/ 878606 w 1062379"/>
                  <a:gd name="connsiteY154" fmla="*/ 158406 h 492473"/>
                  <a:gd name="connsiteX155" fmla="*/ 877278 w 1062379"/>
                  <a:gd name="connsiteY155" fmla="*/ 158701 h 492473"/>
                  <a:gd name="connsiteX156" fmla="*/ 874918 w 1062379"/>
                  <a:gd name="connsiteY156" fmla="*/ 160470 h 492473"/>
                  <a:gd name="connsiteX157" fmla="*/ 873886 w 1062379"/>
                  <a:gd name="connsiteY157" fmla="*/ 161060 h 492473"/>
                  <a:gd name="connsiteX158" fmla="*/ 873443 w 1062379"/>
                  <a:gd name="connsiteY158" fmla="*/ 162240 h 492473"/>
                  <a:gd name="connsiteX159" fmla="*/ 873443 w 1062379"/>
                  <a:gd name="connsiteY159" fmla="*/ 163863 h 492473"/>
                  <a:gd name="connsiteX160" fmla="*/ 871231 w 1062379"/>
                  <a:gd name="connsiteY160" fmla="*/ 163273 h 492473"/>
                  <a:gd name="connsiteX161" fmla="*/ 867986 w 1062379"/>
                  <a:gd name="connsiteY161" fmla="*/ 157078 h 492473"/>
                  <a:gd name="connsiteX162" fmla="*/ 864299 w 1062379"/>
                  <a:gd name="connsiteY162" fmla="*/ 149999 h 492473"/>
                  <a:gd name="connsiteX163" fmla="*/ 860021 w 1062379"/>
                  <a:gd name="connsiteY163" fmla="*/ 142477 h 492473"/>
                  <a:gd name="connsiteX164" fmla="*/ 857809 w 1062379"/>
                  <a:gd name="connsiteY164" fmla="*/ 138494 h 492473"/>
                  <a:gd name="connsiteX165" fmla="*/ 849402 w 1062379"/>
                  <a:gd name="connsiteY165" fmla="*/ 125515 h 492473"/>
                  <a:gd name="connsiteX166" fmla="*/ 845272 w 1062379"/>
                  <a:gd name="connsiteY166" fmla="*/ 119320 h 492473"/>
                  <a:gd name="connsiteX167" fmla="*/ 838193 w 1062379"/>
                  <a:gd name="connsiteY167" fmla="*/ 108554 h 492473"/>
                  <a:gd name="connsiteX168" fmla="*/ 831703 w 1062379"/>
                  <a:gd name="connsiteY168" fmla="*/ 98672 h 492473"/>
                  <a:gd name="connsiteX169" fmla="*/ 824476 w 1062379"/>
                  <a:gd name="connsiteY169" fmla="*/ 88347 h 492473"/>
                  <a:gd name="connsiteX170" fmla="*/ 820199 w 1062379"/>
                  <a:gd name="connsiteY170" fmla="*/ 82448 h 492473"/>
                  <a:gd name="connsiteX171" fmla="*/ 815626 w 1062379"/>
                  <a:gd name="connsiteY171" fmla="*/ 76253 h 492473"/>
                  <a:gd name="connsiteX172" fmla="*/ 814004 w 1062379"/>
                  <a:gd name="connsiteY172" fmla="*/ 74483 h 492473"/>
                  <a:gd name="connsiteX173" fmla="*/ 811497 w 1062379"/>
                  <a:gd name="connsiteY173" fmla="*/ 72271 h 492473"/>
                  <a:gd name="connsiteX174" fmla="*/ 805302 w 1062379"/>
                  <a:gd name="connsiteY174" fmla="*/ 67993 h 492473"/>
                  <a:gd name="connsiteX175" fmla="*/ 796453 w 1062379"/>
                  <a:gd name="connsiteY175" fmla="*/ 61946 h 492473"/>
                  <a:gd name="connsiteX176" fmla="*/ 788341 w 1062379"/>
                  <a:gd name="connsiteY176" fmla="*/ 56489 h 492473"/>
                  <a:gd name="connsiteX177" fmla="*/ 781998 w 1062379"/>
                  <a:gd name="connsiteY177" fmla="*/ 52212 h 492473"/>
                  <a:gd name="connsiteX178" fmla="*/ 780376 w 1062379"/>
                  <a:gd name="connsiteY178" fmla="*/ 50442 h 492473"/>
                  <a:gd name="connsiteX179" fmla="*/ 779639 w 1062379"/>
                  <a:gd name="connsiteY179" fmla="*/ 49410 h 492473"/>
                  <a:gd name="connsiteX180" fmla="*/ 778901 w 1062379"/>
                  <a:gd name="connsiteY180" fmla="*/ 48230 h 492473"/>
                  <a:gd name="connsiteX181" fmla="*/ 778016 w 1062379"/>
                  <a:gd name="connsiteY181" fmla="*/ 46165 h 492473"/>
                  <a:gd name="connsiteX182" fmla="*/ 778016 w 1062379"/>
                  <a:gd name="connsiteY182" fmla="*/ 44837 h 492473"/>
                  <a:gd name="connsiteX183" fmla="*/ 784064 w 1062379"/>
                  <a:gd name="connsiteY183" fmla="*/ 45132 h 492473"/>
                  <a:gd name="connsiteX184" fmla="*/ 785391 w 1062379"/>
                  <a:gd name="connsiteY184" fmla="*/ 43805 h 492473"/>
                  <a:gd name="connsiteX185" fmla="*/ 787603 w 1062379"/>
                  <a:gd name="connsiteY185" fmla="*/ 38790 h 492473"/>
                  <a:gd name="connsiteX186" fmla="*/ 788931 w 1062379"/>
                  <a:gd name="connsiteY186" fmla="*/ 34513 h 492473"/>
                  <a:gd name="connsiteX187" fmla="*/ 786866 w 1062379"/>
                  <a:gd name="connsiteY187" fmla="*/ 34513 h 492473"/>
                  <a:gd name="connsiteX188" fmla="*/ 783179 w 1062379"/>
                  <a:gd name="connsiteY188" fmla="*/ 36430 h 492473"/>
                  <a:gd name="connsiteX189" fmla="*/ 781114 w 1062379"/>
                  <a:gd name="connsiteY189" fmla="*/ 37758 h 492473"/>
                  <a:gd name="connsiteX190" fmla="*/ 779934 w 1062379"/>
                  <a:gd name="connsiteY190" fmla="*/ 38348 h 492473"/>
                  <a:gd name="connsiteX191" fmla="*/ 773887 w 1062379"/>
                  <a:gd name="connsiteY191" fmla="*/ 39233 h 492473"/>
                  <a:gd name="connsiteX192" fmla="*/ 770642 w 1062379"/>
                  <a:gd name="connsiteY192" fmla="*/ 41150 h 492473"/>
                  <a:gd name="connsiteX193" fmla="*/ 763857 w 1062379"/>
                  <a:gd name="connsiteY193" fmla="*/ 44395 h 492473"/>
                  <a:gd name="connsiteX194" fmla="*/ 758990 w 1062379"/>
                  <a:gd name="connsiteY194" fmla="*/ 46312 h 492473"/>
                  <a:gd name="connsiteX195" fmla="*/ 758105 w 1062379"/>
                  <a:gd name="connsiteY195" fmla="*/ 46607 h 492473"/>
                  <a:gd name="connsiteX196" fmla="*/ 752353 w 1062379"/>
                  <a:gd name="connsiteY196" fmla="*/ 47197 h 492473"/>
                  <a:gd name="connsiteX197" fmla="*/ 751321 w 1062379"/>
                  <a:gd name="connsiteY197" fmla="*/ 47935 h 492473"/>
                  <a:gd name="connsiteX198" fmla="*/ 751321 w 1062379"/>
                  <a:gd name="connsiteY198" fmla="*/ 49557 h 492473"/>
                  <a:gd name="connsiteX199" fmla="*/ 750730 w 1062379"/>
                  <a:gd name="connsiteY199" fmla="*/ 51474 h 492473"/>
                  <a:gd name="connsiteX200" fmla="*/ 746601 w 1062379"/>
                  <a:gd name="connsiteY200" fmla="*/ 54277 h 492473"/>
                  <a:gd name="connsiteX201" fmla="*/ 742176 w 1062379"/>
                  <a:gd name="connsiteY201" fmla="*/ 56637 h 492473"/>
                  <a:gd name="connsiteX202" fmla="*/ 740553 w 1062379"/>
                  <a:gd name="connsiteY202" fmla="*/ 56932 h 492473"/>
                  <a:gd name="connsiteX203" fmla="*/ 737899 w 1062379"/>
                  <a:gd name="connsiteY203" fmla="*/ 56342 h 492473"/>
                  <a:gd name="connsiteX204" fmla="*/ 736571 w 1062379"/>
                  <a:gd name="connsiteY204" fmla="*/ 56637 h 492473"/>
                  <a:gd name="connsiteX205" fmla="*/ 732589 w 1062379"/>
                  <a:gd name="connsiteY205" fmla="*/ 59144 h 492473"/>
                  <a:gd name="connsiteX206" fmla="*/ 726542 w 1062379"/>
                  <a:gd name="connsiteY206" fmla="*/ 62979 h 492473"/>
                  <a:gd name="connsiteX207" fmla="*/ 725952 w 1062379"/>
                  <a:gd name="connsiteY207" fmla="*/ 64601 h 492473"/>
                  <a:gd name="connsiteX208" fmla="*/ 725952 w 1062379"/>
                  <a:gd name="connsiteY208" fmla="*/ 66519 h 492473"/>
                  <a:gd name="connsiteX209" fmla="*/ 725215 w 1062379"/>
                  <a:gd name="connsiteY209" fmla="*/ 68141 h 492473"/>
                  <a:gd name="connsiteX210" fmla="*/ 723887 w 1062379"/>
                  <a:gd name="connsiteY210" fmla="*/ 68731 h 492473"/>
                  <a:gd name="connsiteX211" fmla="*/ 721970 w 1062379"/>
                  <a:gd name="connsiteY211" fmla="*/ 67256 h 492473"/>
                  <a:gd name="connsiteX212" fmla="*/ 720200 w 1062379"/>
                  <a:gd name="connsiteY212" fmla="*/ 65486 h 492473"/>
                  <a:gd name="connsiteX213" fmla="*/ 716512 w 1062379"/>
                  <a:gd name="connsiteY213" fmla="*/ 64306 h 492473"/>
                  <a:gd name="connsiteX214" fmla="*/ 711055 w 1062379"/>
                  <a:gd name="connsiteY214" fmla="*/ 64011 h 492473"/>
                  <a:gd name="connsiteX215" fmla="*/ 707663 w 1062379"/>
                  <a:gd name="connsiteY215" fmla="*/ 64601 h 492473"/>
                  <a:gd name="connsiteX216" fmla="*/ 705303 w 1062379"/>
                  <a:gd name="connsiteY216" fmla="*/ 65486 h 492473"/>
                  <a:gd name="connsiteX217" fmla="*/ 700731 w 1062379"/>
                  <a:gd name="connsiteY217" fmla="*/ 69321 h 492473"/>
                  <a:gd name="connsiteX218" fmla="*/ 699108 w 1062379"/>
                  <a:gd name="connsiteY218" fmla="*/ 70058 h 492473"/>
                  <a:gd name="connsiteX219" fmla="*/ 698224 w 1062379"/>
                  <a:gd name="connsiteY219" fmla="*/ 69763 h 492473"/>
                  <a:gd name="connsiteX220" fmla="*/ 697929 w 1062379"/>
                  <a:gd name="connsiteY220" fmla="*/ 67846 h 492473"/>
                  <a:gd name="connsiteX221" fmla="*/ 697044 w 1062379"/>
                  <a:gd name="connsiteY221" fmla="*/ 66519 h 492473"/>
                  <a:gd name="connsiteX222" fmla="*/ 696011 w 1062379"/>
                  <a:gd name="connsiteY222" fmla="*/ 64601 h 492473"/>
                  <a:gd name="connsiteX223" fmla="*/ 696601 w 1062379"/>
                  <a:gd name="connsiteY223" fmla="*/ 60766 h 492473"/>
                  <a:gd name="connsiteX224" fmla="*/ 699108 w 1062379"/>
                  <a:gd name="connsiteY224" fmla="*/ 57079 h 492473"/>
                  <a:gd name="connsiteX225" fmla="*/ 703091 w 1062379"/>
                  <a:gd name="connsiteY225" fmla="*/ 55014 h 492473"/>
                  <a:gd name="connsiteX226" fmla="*/ 706336 w 1062379"/>
                  <a:gd name="connsiteY226" fmla="*/ 52802 h 492473"/>
                  <a:gd name="connsiteX227" fmla="*/ 707221 w 1062379"/>
                  <a:gd name="connsiteY227" fmla="*/ 50442 h 492473"/>
                  <a:gd name="connsiteX228" fmla="*/ 707221 w 1062379"/>
                  <a:gd name="connsiteY228" fmla="*/ 48820 h 492473"/>
                  <a:gd name="connsiteX229" fmla="*/ 705893 w 1062379"/>
                  <a:gd name="connsiteY229" fmla="*/ 48082 h 492473"/>
                  <a:gd name="connsiteX230" fmla="*/ 704566 w 1062379"/>
                  <a:gd name="connsiteY230" fmla="*/ 48082 h 492473"/>
                  <a:gd name="connsiteX231" fmla="*/ 703828 w 1062379"/>
                  <a:gd name="connsiteY231" fmla="*/ 48672 h 492473"/>
                  <a:gd name="connsiteX232" fmla="*/ 701616 w 1062379"/>
                  <a:gd name="connsiteY232" fmla="*/ 50294 h 492473"/>
                  <a:gd name="connsiteX233" fmla="*/ 698371 w 1062379"/>
                  <a:gd name="connsiteY233" fmla="*/ 51622 h 492473"/>
                  <a:gd name="connsiteX234" fmla="*/ 695716 w 1062379"/>
                  <a:gd name="connsiteY234" fmla="*/ 51917 h 492473"/>
                  <a:gd name="connsiteX235" fmla="*/ 694536 w 1062379"/>
                  <a:gd name="connsiteY235" fmla="*/ 51917 h 492473"/>
                  <a:gd name="connsiteX236" fmla="*/ 691587 w 1062379"/>
                  <a:gd name="connsiteY236" fmla="*/ 51032 h 492473"/>
                  <a:gd name="connsiteX237" fmla="*/ 686277 w 1062379"/>
                  <a:gd name="connsiteY237" fmla="*/ 46460 h 492473"/>
                  <a:gd name="connsiteX238" fmla="*/ 681705 w 1062379"/>
                  <a:gd name="connsiteY238" fmla="*/ 45870 h 492473"/>
                  <a:gd name="connsiteX239" fmla="*/ 678607 w 1062379"/>
                  <a:gd name="connsiteY239" fmla="*/ 45575 h 492473"/>
                  <a:gd name="connsiteX240" fmla="*/ 677575 w 1062379"/>
                  <a:gd name="connsiteY240" fmla="*/ 46017 h 492473"/>
                  <a:gd name="connsiteX241" fmla="*/ 677132 w 1062379"/>
                  <a:gd name="connsiteY241" fmla="*/ 47197 h 492473"/>
                  <a:gd name="connsiteX242" fmla="*/ 677427 w 1062379"/>
                  <a:gd name="connsiteY242" fmla="*/ 48377 h 492473"/>
                  <a:gd name="connsiteX243" fmla="*/ 678017 w 1062379"/>
                  <a:gd name="connsiteY243" fmla="*/ 49557 h 492473"/>
                  <a:gd name="connsiteX244" fmla="*/ 677723 w 1062379"/>
                  <a:gd name="connsiteY244" fmla="*/ 50590 h 492473"/>
                  <a:gd name="connsiteX245" fmla="*/ 676248 w 1062379"/>
                  <a:gd name="connsiteY245" fmla="*/ 51327 h 492473"/>
                  <a:gd name="connsiteX246" fmla="*/ 674035 w 1062379"/>
                  <a:gd name="connsiteY246" fmla="*/ 52507 h 492473"/>
                  <a:gd name="connsiteX247" fmla="*/ 672855 w 1062379"/>
                  <a:gd name="connsiteY247" fmla="*/ 51769 h 492473"/>
                  <a:gd name="connsiteX248" fmla="*/ 672265 w 1062379"/>
                  <a:gd name="connsiteY248" fmla="*/ 48525 h 492473"/>
                  <a:gd name="connsiteX249" fmla="*/ 672265 w 1062379"/>
                  <a:gd name="connsiteY249" fmla="*/ 46017 h 492473"/>
                  <a:gd name="connsiteX250" fmla="*/ 670938 w 1062379"/>
                  <a:gd name="connsiteY250" fmla="*/ 43952 h 492473"/>
                  <a:gd name="connsiteX251" fmla="*/ 669315 w 1062379"/>
                  <a:gd name="connsiteY251" fmla="*/ 40708 h 492473"/>
                  <a:gd name="connsiteX252" fmla="*/ 667103 w 1062379"/>
                  <a:gd name="connsiteY252" fmla="*/ 38790 h 492473"/>
                  <a:gd name="connsiteX253" fmla="*/ 665038 w 1062379"/>
                  <a:gd name="connsiteY253" fmla="*/ 39380 h 492473"/>
                  <a:gd name="connsiteX254" fmla="*/ 664005 w 1062379"/>
                  <a:gd name="connsiteY254" fmla="*/ 42183 h 492473"/>
                  <a:gd name="connsiteX255" fmla="*/ 662383 w 1062379"/>
                  <a:gd name="connsiteY255" fmla="*/ 43067 h 492473"/>
                  <a:gd name="connsiteX256" fmla="*/ 659286 w 1062379"/>
                  <a:gd name="connsiteY256" fmla="*/ 42477 h 492473"/>
                  <a:gd name="connsiteX257" fmla="*/ 653829 w 1062379"/>
                  <a:gd name="connsiteY257" fmla="*/ 44100 h 492473"/>
                  <a:gd name="connsiteX258" fmla="*/ 644979 w 1062379"/>
                  <a:gd name="connsiteY258" fmla="*/ 44837 h 492473"/>
                  <a:gd name="connsiteX259" fmla="*/ 638637 w 1062379"/>
                  <a:gd name="connsiteY259" fmla="*/ 42920 h 492473"/>
                  <a:gd name="connsiteX260" fmla="*/ 637605 w 1062379"/>
                  <a:gd name="connsiteY260" fmla="*/ 41150 h 492473"/>
                  <a:gd name="connsiteX261" fmla="*/ 640260 w 1062379"/>
                  <a:gd name="connsiteY261" fmla="*/ 37463 h 492473"/>
                  <a:gd name="connsiteX262" fmla="*/ 640260 w 1062379"/>
                  <a:gd name="connsiteY262" fmla="*/ 31121 h 492473"/>
                  <a:gd name="connsiteX263" fmla="*/ 641145 w 1062379"/>
                  <a:gd name="connsiteY263" fmla="*/ 28908 h 492473"/>
                  <a:gd name="connsiteX264" fmla="*/ 639522 w 1062379"/>
                  <a:gd name="connsiteY264" fmla="*/ 24779 h 492473"/>
                  <a:gd name="connsiteX265" fmla="*/ 635982 w 1062379"/>
                  <a:gd name="connsiteY265" fmla="*/ 16224 h 492473"/>
                  <a:gd name="connsiteX266" fmla="*/ 633918 w 1062379"/>
                  <a:gd name="connsiteY266" fmla="*/ 9734 h 492473"/>
                  <a:gd name="connsiteX267" fmla="*/ 630820 w 1062379"/>
                  <a:gd name="connsiteY267" fmla="*/ 4867 h 492473"/>
                  <a:gd name="connsiteX268" fmla="*/ 629493 w 1062379"/>
                  <a:gd name="connsiteY268" fmla="*/ 3245 h 492473"/>
                  <a:gd name="connsiteX269" fmla="*/ 622856 w 1062379"/>
                  <a:gd name="connsiteY269" fmla="*/ 4130 h 492473"/>
                  <a:gd name="connsiteX270" fmla="*/ 621086 w 1062379"/>
                  <a:gd name="connsiteY270" fmla="*/ 5162 h 492473"/>
                  <a:gd name="connsiteX271" fmla="*/ 619906 w 1062379"/>
                  <a:gd name="connsiteY271" fmla="*/ 6637 h 492473"/>
                  <a:gd name="connsiteX272" fmla="*/ 617841 w 1062379"/>
                  <a:gd name="connsiteY272" fmla="*/ 7669 h 492473"/>
                  <a:gd name="connsiteX273" fmla="*/ 614891 w 1062379"/>
                  <a:gd name="connsiteY273" fmla="*/ 8407 h 492473"/>
                  <a:gd name="connsiteX274" fmla="*/ 612384 w 1062379"/>
                  <a:gd name="connsiteY274" fmla="*/ 7817 h 492473"/>
                  <a:gd name="connsiteX275" fmla="*/ 609581 w 1062379"/>
                  <a:gd name="connsiteY275" fmla="*/ 6932 h 492473"/>
                  <a:gd name="connsiteX276" fmla="*/ 606632 w 1062379"/>
                  <a:gd name="connsiteY276" fmla="*/ 5162 h 492473"/>
                  <a:gd name="connsiteX277" fmla="*/ 603239 w 1062379"/>
                  <a:gd name="connsiteY277" fmla="*/ 2950 h 492473"/>
                  <a:gd name="connsiteX278" fmla="*/ 596750 w 1062379"/>
                  <a:gd name="connsiteY278" fmla="*/ 1180 h 492473"/>
                  <a:gd name="connsiteX279" fmla="*/ 590260 w 1062379"/>
                  <a:gd name="connsiteY279" fmla="*/ 590 h 492473"/>
                  <a:gd name="connsiteX280" fmla="*/ 583181 w 1062379"/>
                  <a:gd name="connsiteY280" fmla="*/ 0 h 492473"/>
                  <a:gd name="connsiteX281" fmla="*/ 579640 w 1062379"/>
                  <a:gd name="connsiteY281" fmla="*/ 1180 h 492473"/>
                  <a:gd name="connsiteX282" fmla="*/ 576248 w 1062379"/>
                  <a:gd name="connsiteY282" fmla="*/ 2950 h 492473"/>
                  <a:gd name="connsiteX283" fmla="*/ 571381 w 1062379"/>
                  <a:gd name="connsiteY283" fmla="*/ 6785 h 492473"/>
                  <a:gd name="connsiteX284" fmla="*/ 569169 w 1062379"/>
                  <a:gd name="connsiteY284" fmla="*/ 7227 h 492473"/>
                  <a:gd name="connsiteX285" fmla="*/ 565629 w 1062379"/>
                  <a:gd name="connsiteY285" fmla="*/ 7522 h 492473"/>
                  <a:gd name="connsiteX286" fmla="*/ 563122 w 1062379"/>
                  <a:gd name="connsiteY286" fmla="*/ 8407 h 492473"/>
                  <a:gd name="connsiteX287" fmla="*/ 563564 w 1062379"/>
                  <a:gd name="connsiteY287" fmla="*/ 10029 h 492473"/>
                  <a:gd name="connsiteX288" fmla="*/ 564006 w 1062379"/>
                  <a:gd name="connsiteY288" fmla="*/ 12242 h 492473"/>
                  <a:gd name="connsiteX289" fmla="*/ 563122 w 1062379"/>
                  <a:gd name="connsiteY289" fmla="*/ 14012 h 492473"/>
                  <a:gd name="connsiteX290" fmla="*/ 561794 w 1062379"/>
                  <a:gd name="connsiteY290" fmla="*/ 14897 h 492473"/>
                  <a:gd name="connsiteX291" fmla="*/ 559582 w 1062379"/>
                  <a:gd name="connsiteY291" fmla="*/ 15487 h 492473"/>
                  <a:gd name="connsiteX292" fmla="*/ 556042 w 1062379"/>
                  <a:gd name="connsiteY292" fmla="*/ 15487 h 492473"/>
                  <a:gd name="connsiteX293" fmla="*/ 553240 w 1062379"/>
                  <a:gd name="connsiteY293" fmla="*/ 16076 h 492473"/>
                  <a:gd name="connsiteX294" fmla="*/ 549700 w 1062379"/>
                  <a:gd name="connsiteY294" fmla="*/ 18584 h 492473"/>
                  <a:gd name="connsiteX295" fmla="*/ 544243 w 1062379"/>
                  <a:gd name="connsiteY295" fmla="*/ 19174 h 492473"/>
                  <a:gd name="connsiteX296" fmla="*/ 538343 w 1062379"/>
                  <a:gd name="connsiteY296" fmla="*/ 20059 h 492473"/>
                  <a:gd name="connsiteX297" fmla="*/ 534213 w 1062379"/>
                  <a:gd name="connsiteY297" fmla="*/ 21534 h 492473"/>
                  <a:gd name="connsiteX298" fmla="*/ 525217 w 1062379"/>
                  <a:gd name="connsiteY298" fmla="*/ 23304 h 492473"/>
                  <a:gd name="connsiteX299" fmla="*/ 520054 w 1062379"/>
                  <a:gd name="connsiteY299" fmla="*/ 24189 h 492473"/>
                  <a:gd name="connsiteX300" fmla="*/ 511352 w 1062379"/>
                  <a:gd name="connsiteY300" fmla="*/ 25958 h 492473"/>
                  <a:gd name="connsiteX301" fmla="*/ 504420 w 1062379"/>
                  <a:gd name="connsiteY301" fmla="*/ 26253 h 492473"/>
                  <a:gd name="connsiteX302" fmla="*/ 503388 w 1062379"/>
                  <a:gd name="connsiteY302" fmla="*/ 25073 h 492473"/>
                  <a:gd name="connsiteX303" fmla="*/ 497931 w 1062379"/>
                  <a:gd name="connsiteY303" fmla="*/ 27728 h 492473"/>
                  <a:gd name="connsiteX304" fmla="*/ 491883 w 1062379"/>
                  <a:gd name="connsiteY304" fmla="*/ 27728 h 492473"/>
                  <a:gd name="connsiteX305" fmla="*/ 490703 w 1062379"/>
                  <a:gd name="connsiteY305" fmla="*/ 28613 h 492473"/>
                  <a:gd name="connsiteX306" fmla="*/ 489229 w 1062379"/>
                  <a:gd name="connsiteY306" fmla="*/ 29646 h 492473"/>
                  <a:gd name="connsiteX307" fmla="*/ 487606 w 1062379"/>
                  <a:gd name="connsiteY307" fmla="*/ 30088 h 492473"/>
                  <a:gd name="connsiteX308" fmla="*/ 485541 w 1062379"/>
                  <a:gd name="connsiteY308" fmla="*/ 31416 h 492473"/>
                  <a:gd name="connsiteX309" fmla="*/ 484361 w 1062379"/>
                  <a:gd name="connsiteY309" fmla="*/ 34070 h 492473"/>
                  <a:gd name="connsiteX310" fmla="*/ 483476 w 1062379"/>
                  <a:gd name="connsiteY310" fmla="*/ 36873 h 492473"/>
                  <a:gd name="connsiteX311" fmla="*/ 481707 w 1062379"/>
                  <a:gd name="connsiteY311" fmla="*/ 37758 h 492473"/>
                  <a:gd name="connsiteX312" fmla="*/ 479347 w 1062379"/>
                  <a:gd name="connsiteY312" fmla="*/ 36725 h 492473"/>
                  <a:gd name="connsiteX313" fmla="*/ 477577 w 1062379"/>
                  <a:gd name="connsiteY313" fmla="*/ 35693 h 492473"/>
                  <a:gd name="connsiteX314" fmla="*/ 474480 w 1062379"/>
                  <a:gd name="connsiteY314" fmla="*/ 36725 h 492473"/>
                  <a:gd name="connsiteX315" fmla="*/ 470350 w 1062379"/>
                  <a:gd name="connsiteY315" fmla="*/ 37315 h 492473"/>
                  <a:gd name="connsiteX316" fmla="*/ 467105 w 1062379"/>
                  <a:gd name="connsiteY316" fmla="*/ 37020 h 492473"/>
                  <a:gd name="connsiteX317" fmla="*/ 465482 w 1062379"/>
                  <a:gd name="connsiteY317" fmla="*/ 36283 h 492473"/>
                  <a:gd name="connsiteX318" fmla="*/ 458698 w 1062379"/>
                  <a:gd name="connsiteY318" fmla="*/ 37610 h 492473"/>
                  <a:gd name="connsiteX319" fmla="*/ 455158 w 1062379"/>
                  <a:gd name="connsiteY319" fmla="*/ 39233 h 492473"/>
                  <a:gd name="connsiteX320" fmla="*/ 454421 w 1062379"/>
                  <a:gd name="connsiteY320" fmla="*/ 40118 h 492473"/>
                  <a:gd name="connsiteX321" fmla="*/ 453536 w 1062379"/>
                  <a:gd name="connsiteY321" fmla="*/ 40560 h 492473"/>
                  <a:gd name="connsiteX322" fmla="*/ 449406 w 1062379"/>
                  <a:gd name="connsiteY322" fmla="*/ 41593 h 492473"/>
                  <a:gd name="connsiteX323" fmla="*/ 446161 w 1062379"/>
                  <a:gd name="connsiteY323" fmla="*/ 41298 h 492473"/>
                  <a:gd name="connsiteX324" fmla="*/ 445571 w 1062379"/>
                  <a:gd name="connsiteY324" fmla="*/ 41298 h 492473"/>
                  <a:gd name="connsiteX325" fmla="*/ 442474 w 1062379"/>
                  <a:gd name="connsiteY325" fmla="*/ 42183 h 492473"/>
                  <a:gd name="connsiteX326" fmla="*/ 438049 w 1062379"/>
                  <a:gd name="connsiteY326" fmla="*/ 43510 h 492473"/>
                  <a:gd name="connsiteX327" fmla="*/ 434952 w 1062379"/>
                  <a:gd name="connsiteY327" fmla="*/ 43952 h 492473"/>
                  <a:gd name="connsiteX328" fmla="*/ 432297 w 1062379"/>
                  <a:gd name="connsiteY328" fmla="*/ 43952 h 492473"/>
                  <a:gd name="connsiteX329" fmla="*/ 430675 w 1062379"/>
                  <a:gd name="connsiteY329" fmla="*/ 45132 h 492473"/>
                  <a:gd name="connsiteX330" fmla="*/ 429347 w 1062379"/>
                  <a:gd name="connsiteY330" fmla="*/ 46312 h 492473"/>
                  <a:gd name="connsiteX331" fmla="*/ 417843 w 1062379"/>
                  <a:gd name="connsiteY331" fmla="*/ 47640 h 492473"/>
                  <a:gd name="connsiteX332" fmla="*/ 416663 w 1062379"/>
                  <a:gd name="connsiteY332" fmla="*/ 48525 h 492473"/>
                  <a:gd name="connsiteX333" fmla="*/ 414303 w 1062379"/>
                  <a:gd name="connsiteY333" fmla="*/ 49705 h 492473"/>
                  <a:gd name="connsiteX334" fmla="*/ 402356 w 1062379"/>
                  <a:gd name="connsiteY334" fmla="*/ 50147 h 492473"/>
                  <a:gd name="connsiteX335" fmla="*/ 401324 w 1062379"/>
                  <a:gd name="connsiteY335" fmla="*/ 51032 h 492473"/>
                  <a:gd name="connsiteX336" fmla="*/ 400881 w 1062379"/>
                  <a:gd name="connsiteY336" fmla="*/ 51917 h 492473"/>
                  <a:gd name="connsiteX337" fmla="*/ 399406 w 1062379"/>
                  <a:gd name="connsiteY337" fmla="*/ 52212 h 492473"/>
                  <a:gd name="connsiteX338" fmla="*/ 390704 w 1062379"/>
                  <a:gd name="connsiteY338" fmla="*/ 50442 h 492473"/>
                  <a:gd name="connsiteX339" fmla="*/ 383772 w 1062379"/>
                  <a:gd name="connsiteY339" fmla="*/ 48525 h 492473"/>
                  <a:gd name="connsiteX340" fmla="*/ 381117 w 1062379"/>
                  <a:gd name="connsiteY340" fmla="*/ 49557 h 492473"/>
                  <a:gd name="connsiteX341" fmla="*/ 378905 w 1062379"/>
                  <a:gd name="connsiteY341" fmla="*/ 51622 h 492473"/>
                  <a:gd name="connsiteX342" fmla="*/ 378168 w 1062379"/>
                  <a:gd name="connsiteY342" fmla="*/ 54572 h 492473"/>
                  <a:gd name="connsiteX343" fmla="*/ 378168 w 1062379"/>
                  <a:gd name="connsiteY343" fmla="*/ 59144 h 492473"/>
                  <a:gd name="connsiteX344" fmla="*/ 377135 w 1062379"/>
                  <a:gd name="connsiteY344" fmla="*/ 60619 h 492473"/>
                  <a:gd name="connsiteX345" fmla="*/ 374775 w 1062379"/>
                  <a:gd name="connsiteY345" fmla="*/ 62536 h 492473"/>
                  <a:gd name="connsiteX346" fmla="*/ 374775 w 1062379"/>
                  <a:gd name="connsiteY346" fmla="*/ 63864 h 492473"/>
                  <a:gd name="connsiteX347" fmla="*/ 377725 w 1062379"/>
                  <a:gd name="connsiteY347" fmla="*/ 65191 h 492473"/>
                  <a:gd name="connsiteX348" fmla="*/ 381560 w 1062379"/>
                  <a:gd name="connsiteY348" fmla="*/ 66371 h 492473"/>
                  <a:gd name="connsiteX349" fmla="*/ 383920 w 1062379"/>
                  <a:gd name="connsiteY349" fmla="*/ 65929 h 492473"/>
                  <a:gd name="connsiteX350" fmla="*/ 385837 w 1062379"/>
                  <a:gd name="connsiteY350" fmla="*/ 65191 h 492473"/>
                  <a:gd name="connsiteX351" fmla="*/ 387459 w 1062379"/>
                  <a:gd name="connsiteY351" fmla="*/ 65486 h 492473"/>
                  <a:gd name="connsiteX352" fmla="*/ 388640 w 1062379"/>
                  <a:gd name="connsiteY352" fmla="*/ 66371 h 492473"/>
                  <a:gd name="connsiteX353" fmla="*/ 389082 w 1062379"/>
                  <a:gd name="connsiteY353" fmla="*/ 67551 h 492473"/>
                  <a:gd name="connsiteX354" fmla="*/ 389082 w 1062379"/>
                  <a:gd name="connsiteY354" fmla="*/ 68288 h 492473"/>
                  <a:gd name="connsiteX355" fmla="*/ 388197 w 1062379"/>
                  <a:gd name="connsiteY355" fmla="*/ 68878 h 492473"/>
                  <a:gd name="connsiteX356" fmla="*/ 385690 w 1062379"/>
                  <a:gd name="connsiteY356" fmla="*/ 69911 h 492473"/>
                  <a:gd name="connsiteX357" fmla="*/ 383330 w 1062379"/>
                  <a:gd name="connsiteY357" fmla="*/ 69616 h 492473"/>
                  <a:gd name="connsiteX358" fmla="*/ 381117 w 1062379"/>
                  <a:gd name="connsiteY358" fmla="*/ 70353 h 492473"/>
                  <a:gd name="connsiteX359" fmla="*/ 379938 w 1062379"/>
                  <a:gd name="connsiteY359" fmla="*/ 71828 h 492473"/>
                  <a:gd name="connsiteX360" fmla="*/ 379348 w 1062379"/>
                  <a:gd name="connsiteY360" fmla="*/ 74336 h 492473"/>
                  <a:gd name="connsiteX361" fmla="*/ 380232 w 1062379"/>
                  <a:gd name="connsiteY361" fmla="*/ 76105 h 492473"/>
                  <a:gd name="connsiteX362" fmla="*/ 383182 w 1062379"/>
                  <a:gd name="connsiteY362" fmla="*/ 76548 h 492473"/>
                  <a:gd name="connsiteX363" fmla="*/ 386427 w 1062379"/>
                  <a:gd name="connsiteY363" fmla="*/ 77875 h 492473"/>
                  <a:gd name="connsiteX364" fmla="*/ 390115 w 1062379"/>
                  <a:gd name="connsiteY364" fmla="*/ 78465 h 492473"/>
                  <a:gd name="connsiteX365" fmla="*/ 392327 w 1062379"/>
                  <a:gd name="connsiteY365" fmla="*/ 78465 h 492473"/>
                  <a:gd name="connsiteX366" fmla="*/ 395129 w 1062379"/>
                  <a:gd name="connsiteY366" fmla="*/ 80235 h 492473"/>
                  <a:gd name="connsiteX367" fmla="*/ 401619 w 1062379"/>
                  <a:gd name="connsiteY367" fmla="*/ 82595 h 492473"/>
                  <a:gd name="connsiteX368" fmla="*/ 403389 w 1062379"/>
                  <a:gd name="connsiteY368" fmla="*/ 84365 h 492473"/>
                  <a:gd name="connsiteX369" fmla="*/ 403389 w 1062379"/>
                  <a:gd name="connsiteY369" fmla="*/ 86135 h 492473"/>
                  <a:gd name="connsiteX370" fmla="*/ 402209 w 1062379"/>
                  <a:gd name="connsiteY370" fmla="*/ 87462 h 492473"/>
                  <a:gd name="connsiteX371" fmla="*/ 400586 w 1062379"/>
                  <a:gd name="connsiteY371" fmla="*/ 88200 h 492473"/>
                  <a:gd name="connsiteX372" fmla="*/ 398374 w 1062379"/>
                  <a:gd name="connsiteY372" fmla="*/ 87757 h 492473"/>
                  <a:gd name="connsiteX373" fmla="*/ 393949 w 1062379"/>
                  <a:gd name="connsiteY373" fmla="*/ 87315 h 492473"/>
                  <a:gd name="connsiteX374" fmla="*/ 389082 w 1062379"/>
                  <a:gd name="connsiteY374" fmla="*/ 87020 h 492473"/>
                  <a:gd name="connsiteX375" fmla="*/ 385542 w 1062379"/>
                  <a:gd name="connsiteY375" fmla="*/ 86430 h 492473"/>
                  <a:gd name="connsiteX376" fmla="*/ 380527 w 1062379"/>
                  <a:gd name="connsiteY376" fmla="*/ 86725 h 492473"/>
                  <a:gd name="connsiteX377" fmla="*/ 376398 w 1062379"/>
                  <a:gd name="connsiteY377" fmla="*/ 87315 h 492473"/>
                  <a:gd name="connsiteX378" fmla="*/ 375365 w 1062379"/>
                  <a:gd name="connsiteY378" fmla="*/ 88642 h 492473"/>
                  <a:gd name="connsiteX379" fmla="*/ 373743 w 1062379"/>
                  <a:gd name="connsiteY379" fmla="*/ 91297 h 492473"/>
                  <a:gd name="connsiteX380" fmla="*/ 372415 w 1062379"/>
                  <a:gd name="connsiteY380" fmla="*/ 92772 h 492473"/>
                  <a:gd name="connsiteX381" fmla="*/ 370056 w 1062379"/>
                  <a:gd name="connsiteY381" fmla="*/ 95427 h 492473"/>
                  <a:gd name="connsiteX382" fmla="*/ 369318 w 1062379"/>
                  <a:gd name="connsiteY382" fmla="*/ 97787 h 492473"/>
                  <a:gd name="connsiteX383" fmla="*/ 370498 w 1062379"/>
                  <a:gd name="connsiteY383" fmla="*/ 101474 h 492473"/>
                  <a:gd name="connsiteX384" fmla="*/ 374628 w 1062379"/>
                  <a:gd name="connsiteY384" fmla="*/ 107669 h 492473"/>
                  <a:gd name="connsiteX385" fmla="*/ 375070 w 1062379"/>
                  <a:gd name="connsiteY385" fmla="*/ 109734 h 492473"/>
                  <a:gd name="connsiteX386" fmla="*/ 373595 w 1062379"/>
                  <a:gd name="connsiteY386" fmla="*/ 111651 h 492473"/>
                  <a:gd name="connsiteX387" fmla="*/ 370793 w 1062379"/>
                  <a:gd name="connsiteY387" fmla="*/ 113273 h 492473"/>
                  <a:gd name="connsiteX388" fmla="*/ 366664 w 1062379"/>
                  <a:gd name="connsiteY388" fmla="*/ 116223 h 492473"/>
                  <a:gd name="connsiteX389" fmla="*/ 362238 w 1062379"/>
                  <a:gd name="connsiteY389" fmla="*/ 116223 h 492473"/>
                  <a:gd name="connsiteX390" fmla="*/ 360321 w 1062379"/>
                  <a:gd name="connsiteY390" fmla="*/ 117108 h 492473"/>
                  <a:gd name="connsiteX391" fmla="*/ 355306 w 1062379"/>
                  <a:gd name="connsiteY391" fmla="*/ 120648 h 492473"/>
                  <a:gd name="connsiteX392" fmla="*/ 350882 w 1062379"/>
                  <a:gd name="connsiteY392" fmla="*/ 122270 h 492473"/>
                  <a:gd name="connsiteX393" fmla="*/ 349997 w 1062379"/>
                  <a:gd name="connsiteY393" fmla="*/ 123745 h 492473"/>
                  <a:gd name="connsiteX394" fmla="*/ 351029 w 1062379"/>
                  <a:gd name="connsiteY394" fmla="*/ 125220 h 492473"/>
                  <a:gd name="connsiteX395" fmla="*/ 356634 w 1062379"/>
                  <a:gd name="connsiteY395" fmla="*/ 127138 h 492473"/>
                  <a:gd name="connsiteX396" fmla="*/ 359436 w 1062379"/>
                  <a:gd name="connsiteY396" fmla="*/ 129350 h 492473"/>
                  <a:gd name="connsiteX397" fmla="*/ 360174 w 1062379"/>
                  <a:gd name="connsiteY397" fmla="*/ 131710 h 492473"/>
                  <a:gd name="connsiteX398" fmla="*/ 361354 w 1062379"/>
                  <a:gd name="connsiteY398" fmla="*/ 133480 h 492473"/>
                  <a:gd name="connsiteX399" fmla="*/ 365631 w 1062379"/>
                  <a:gd name="connsiteY399" fmla="*/ 134659 h 492473"/>
                  <a:gd name="connsiteX400" fmla="*/ 374628 w 1062379"/>
                  <a:gd name="connsiteY400" fmla="*/ 137462 h 492473"/>
                  <a:gd name="connsiteX401" fmla="*/ 375218 w 1062379"/>
                  <a:gd name="connsiteY401" fmla="*/ 137757 h 492473"/>
                  <a:gd name="connsiteX402" fmla="*/ 375808 w 1062379"/>
                  <a:gd name="connsiteY402" fmla="*/ 139084 h 492473"/>
                  <a:gd name="connsiteX403" fmla="*/ 384952 w 1062379"/>
                  <a:gd name="connsiteY403" fmla="*/ 140854 h 492473"/>
                  <a:gd name="connsiteX404" fmla="*/ 386280 w 1062379"/>
                  <a:gd name="connsiteY404" fmla="*/ 141739 h 492473"/>
                  <a:gd name="connsiteX405" fmla="*/ 389967 w 1062379"/>
                  <a:gd name="connsiteY405" fmla="*/ 144836 h 492473"/>
                  <a:gd name="connsiteX406" fmla="*/ 390704 w 1062379"/>
                  <a:gd name="connsiteY406" fmla="*/ 148081 h 492473"/>
                  <a:gd name="connsiteX407" fmla="*/ 388787 w 1062379"/>
                  <a:gd name="connsiteY407" fmla="*/ 151326 h 492473"/>
                  <a:gd name="connsiteX408" fmla="*/ 387607 w 1062379"/>
                  <a:gd name="connsiteY408" fmla="*/ 156341 h 492473"/>
                  <a:gd name="connsiteX409" fmla="*/ 385690 w 1062379"/>
                  <a:gd name="connsiteY409" fmla="*/ 160766 h 492473"/>
                  <a:gd name="connsiteX410" fmla="*/ 381413 w 1062379"/>
                  <a:gd name="connsiteY410" fmla="*/ 163715 h 492473"/>
                  <a:gd name="connsiteX411" fmla="*/ 374038 w 1062379"/>
                  <a:gd name="connsiteY411" fmla="*/ 166370 h 492473"/>
                  <a:gd name="connsiteX412" fmla="*/ 366073 w 1062379"/>
                  <a:gd name="connsiteY412" fmla="*/ 167403 h 492473"/>
                  <a:gd name="connsiteX413" fmla="*/ 362681 w 1062379"/>
                  <a:gd name="connsiteY413" fmla="*/ 167403 h 492473"/>
                  <a:gd name="connsiteX414" fmla="*/ 360469 w 1062379"/>
                  <a:gd name="connsiteY414" fmla="*/ 166813 h 492473"/>
                  <a:gd name="connsiteX415" fmla="*/ 356929 w 1062379"/>
                  <a:gd name="connsiteY415" fmla="*/ 165928 h 492473"/>
                  <a:gd name="connsiteX416" fmla="*/ 354274 w 1062379"/>
                  <a:gd name="connsiteY416" fmla="*/ 163715 h 492473"/>
                  <a:gd name="connsiteX417" fmla="*/ 352357 w 1062379"/>
                  <a:gd name="connsiteY417" fmla="*/ 161503 h 492473"/>
                  <a:gd name="connsiteX418" fmla="*/ 351029 w 1062379"/>
                  <a:gd name="connsiteY418" fmla="*/ 160913 h 492473"/>
                  <a:gd name="connsiteX419" fmla="*/ 349702 w 1062379"/>
                  <a:gd name="connsiteY419" fmla="*/ 161208 h 492473"/>
                  <a:gd name="connsiteX420" fmla="*/ 348374 w 1062379"/>
                  <a:gd name="connsiteY420" fmla="*/ 162535 h 492473"/>
                  <a:gd name="connsiteX421" fmla="*/ 346604 w 1062379"/>
                  <a:gd name="connsiteY421" fmla="*/ 166223 h 492473"/>
                  <a:gd name="connsiteX422" fmla="*/ 344687 w 1062379"/>
                  <a:gd name="connsiteY422" fmla="*/ 169910 h 492473"/>
                  <a:gd name="connsiteX423" fmla="*/ 343065 w 1062379"/>
                  <a:gd name="connsiteY423" fmla="*/ 171237 h 492473"/>
                  <a:gd name="connsiteX424" fmla="*/ 337165 w 1062379"/>
                  <a:gd name="connsiteY424" fmla="*/ 173007 h 492473"/>
                  <a:gd name="connsiteX425" fmla="*/ 336575 w 1062379"/>
                  <a:gd name="connsiteY425" fmla="*/ 172417 h 492473"/>
                  <a:gd name="connsiteX426" fmla="*/ 337312 w 1062379"/>
                  <a:gd name="connsiteY426" fmla="*/ 169910 h 492473"/>
                  <a:gd name="connsiteX427" fmla="*/ 336575 w 1062379"/>
                  <a:gd name="connsiteY427" fmla="*/ 169172 h 492473"/>
                  <a:gd name="connsiteX428" fmla="*/ 335395 w 1062379"/>
                  <a:gd name="connsiteY428" fmla="*/ 168583 h 492473"/>
                  <a:gd name="connsiteX429" fmla="*/ 328020 w 1062379"/>
                  <a:gd name="connsiteY429" fmla="*/ 167698 h 492473"/>
                  <a:gd name="connsiteX430" fmla="*/ 325218 w 1062379"/>
                  <a:gd name="connsiteY430" fmla="*/ 166960 h 492473"/>
                  <a:gd name="connsiteX431" fmla="*/ 323153 w 1062379"/>
                  <a:gd name="connsiteY431" fmla="*/ 166665 h 492473"/>
                  <a:gd name="connsiteX432" fmla="*/ 320499 w 1062379"/>
                  <a:gd name="connsiteY432" fmla="*/ 166075 h 492473"/>
                  <a:gd name="connsiteX433" fmla="*/ 318729 w 1062379"/>
                  <a:gd name="connsiteY433" fmla="*/ 164600 h 492473"/>
                  <a:gd name="connsiteX434" fmla="*/ 314894 w 1062379"/>
                  <a:gd name="connsiteY434" fmla="*/ 160028 h 492473"/>
                  <a:gd name="connsiteX435" fmla="*/ 311797 w 1062379"/>
                  <a:gd name="connsiteY435" fmla="*/ 156488 h 492473"/>
                  <a:gd name="connsiteX436" fmla="*/ 306929 w 1062379"/>
                  <a:gd name="connsiteY436" fmla="*/ 153243 h 492473"/>
                  <a:gd name="connsiteX437" fmla="*/ 302505 w 1062379"/>
                  <a:gd name="connsiteY437" fmla="*/ 152653 h 492473"/>
                  <a:gd name="connsiteX438" fmla="*/ 302209 w 1062379"/>
                  <a:gd name="connsiteY438" fmla="*/ 152948 h 492473"/>
                  <a:gd name="connsiteX439" fmla="*/ 298817 w 1062379"/>
                  <a:gd name="connsiteY439" fmla="*/ 152948 h 492473"/>
                  <a:gd name="connsiteX440" fmla="*/ 293360 w 1062379"/>
                  <a:gd name="connsiteY440" fmla="*/ 152211 h 492473"/>
                  <a:gd name="connsiteX441" fmla="*/ 293065 w 1062379"/>
                  <a:gd name="connsiteY441" fmla="*/ 152211 h 492473"/>
                  <a:gd name="connsiteX442" fmla="*/ 291443 w 1062379"/>
                  <a:gd name="connsiteY442" fmla="*/ 153686 h 492473"/>
                  <a:gd name="connsiteX443" fmla="*/ 290263 w 1062379"/>
                  <a:gd name="connsiteY443" fmla="*/ 155898 h 492473"/>
                  <a:gd name="connsiteX444" fmla="*/ 288641 w 1062379"/>
                  <a:gd name="connsiteY444" fmla="*/ 157816 h 492473"/>
                  <a:gd name="connsiteX445" fmla="*/ 286133 w 1062379"/>
                  <a:gd name="connsiteY445" fmla="*/ 158848 h 492473"/>
                  <a:gd name="connsiteX446" fmla="*/ 283183 w 1062379"/>
                  <a:gd name="connsiteY446" fmla="*/ 159143 h 492473"/>
                  <a:gd name="connsiteX447" fmla="*/ 279791 w 1062379"/>
                  <a:gd name="connsiteY447" fmla="*/ 157226 h 492473"/>
                  <a:gd name="connsiteX448" fmla="*/ 276251 w 1062379"/>
                  <a:gd name="connsiteY448" fmla="*/ 154128 h 492473"/>
                  <a:gd name="connsiteX449" fmla="*/ 271826 w 1062379"/>
                  <a:gd name="connsiteY449" fmla="*/ 153096 h 492473"/>
                  <a:gd name="connsiteX450" fmla="*/ 267549 w 1062379"/>
                  <a:gd name="connsiteY450" fmla="*/ 153833 h 492473"/>
                  <a:gd name="connsiteX451" fmla="*/ 266074 w 1062379"/>
                  <a:gd name="connsiteY451" fmla="*/ 154276 h 492473"/>
                  <a:gd name="connsiteX452" fmla="*/ 261649 w 1062379"/>
                  <a:gd name="connsiteY452" fmla="*/ 156046 h 492473"/>
                  <a:gd name="connsiteX453" fmla="*/ 260322 w 1062379"/>
                  <a:gd name="connsiteY453" fmla="*/ 155161 h 492473"/>
                  <a:gd name="connsiteX454" fmla="*/ 258405 w 1062379"/>
                  <a:gd name="connsiteY454" fmla="*/ 154571 h 492473"/>
                  <a:gd name="connsiteX455" fmla="*/ 254128 w 1062379"/>
                  <a:gd name="connsiteY455" fmla="*/ 157521 h 492473"/>
                  <a:gd name="connsiteX456" fmla="*/ 249408 w 1062379"/>
                  <a:gd name="connsiteY456" fmla="*/ 160618 h 492473"/>
                  <a:gd name="connsiteX457" fmla="*/ 248375 w 1062379"/>
                  <a:gd name="connsiteY457" fmla="*/ 162978 h 492473"/>
                  <a:gd name="connsiteX458" fmla="*/ 246900 w 1062379"/>
                  <a:gd name="connsiteY458" fmla="*/ 165190 h 492473"/>
                  <a:gd name="connsiteX459" fmla="*/ 243803 w 1062379"/>
                  <a:gd name="connsiteY459" fmla="*/ 167255 h 492473"/>
                  <a:gd name="connsiteX460" fmla="*/ 240411 w 1062379"/>
                  <a:gd name="connsiteY460" fmla="*/ 169025 h 492473"/>
                  <a:gd name="connsiteX461" fmla="*/ 237461 w 1062379"/>
                  <a:gd name="connsiteY461" fmla="*/ 169615 h 492473"/>
                  <a:gd name="connsiteX462" fmla="*/ 233774 w 1062379"/>
                  <a:gd name="connsiteY462" fmla="*/ 169025 h 492473"/>
                  <a:gd name="connsiteX463" fmla="*/ 229054 w 1062379"/>
                  <a:gd name="connsiteY463" fmla="*/ 166813 h 492473"/>
                  <a:gd name="connsiteX464" fmla="*/ 224777 w 1062379"/>
                  <a:gd name="connsiteY464" fmla="*/ 164010 h 492473"/>
                  <a:gd name="connsiteX465" fmla="*/ 220057 w 1062379"/>
                  <a:gd name="connsiteY465" fmla="*/ 159733 h 492473"/>
                  <a:gd name="connsiteX466" fmla="*/ 216222 w 1062379"/>
                  <a:gd name="connsiteY466" fmla="*/ 157226 h 492473"/>
                  <a:gd name="connsiteX467" fmla="*/ 212535 w 1062379"/>
                  <a:gd name="connsiteY467" fmla="*/ 155308 h 492473"/>
                  <a:gd name="connsiteX468" fmla="*/ 210323 w 1062379"/>
                  <a:gd name="connsiteY468" fmla="*/ 154866 h 492473"/>
                  <a:gd name="connsiteX469" fmla="*/ 208553 w 1062379"/>
                  <a:gd name="connsiteY469" fmla="*/ 155603 h 492473"/>
                  <a:gd name="connsiteX470" fmla="*/ 207815 w 1062379"/>
                  <a:gd name="connsiteY470" fmla="*/ 157078 h 492473"/>
                  <a:gd name="connsiteX471" fmla="*/ 208258 w 1062379"/>
                  <a:gd name="connsiteY471" fmla="*/ 158258 h 492473"/>
                  <a:gd name="connsiteX472" fmla="*/ 209290 w 1062379"/>
                  <a:gd name="connsiteY472" fmla="*/ 159291 h 492473"/>
                  <a:gd name="connsiteX473" fmla="*/ 210175 w 1062379"/>
                  <a:gd name="connsiteY473" fmla="*/ 162683 h 492473"/>
                  <a:gd name="connsiteX474" fmla="*/ 210470 w 1062379"/>
                  <a:gd name="connsiteY474" fmla="*/ 166813 h 492473"/>
                  <a:gd name="connsiteX475" fmla="*/ 210175 w 1062379"/>
                  <a:gd name="connsiteY475" fmla="*/ 169172 h 492473"/>
                  <a:gd name="connsiteX476" fmla="*/ 209142 w 1062379"/>
                  <a:gd name="connsiteY476" fmla="*/ 170647 h 492473"/>
                  <a:gd name="connsiteX477" fmla="*/ 208110 w 1062379"/>
                  <a:gd name="connsiteY477" fmla="*/ 171090 h 492473"/>
                  <a:gd name="connsiteX478" fmla="*/ 207078 w 1062379"/>
                  <a:gd name="connsiteY478" fmla="*/ 171090 h 492473"/>
                  <a:gd name="connsiteX479" fmla="*/ 205898 w 1062379"/>
                  <a:gd name="connsiteY479" fmla="*/ 169467 h 492473"/>
                  <a:gd name="connsiteX480" fmla="*/ 205160 w 1062379"/>
                  <a:gd name="connsiteY480" fmla="*/ 166370 h 492473"/>
                  <a:gd name="connsiteX481" fmla="*/ 204570 w 1062379"/>
                  <a:gd name="connsiteY481" fmla="*/ 162683 h 492473"/>
                  <a:gd name="connsiteX482" fmla="*/ 201325 w 1062379"/>
                  <a:gd name="connsiteY482" fmla="*/ 158111 h 492473"/>
                  <a:gd name="connsiteX483" fmla="*/ 198523 w 1062379"/>
                  <a:gd name="connsiteY483" fmla="*/ 155308 h 492473"/>
                  <a:gd name="connsiteX484" fmla="*/ 197196 w 1062379"/>
                  <a:gd name="connsiteY484" fmla="*/ 153686 h 492473"/>
                  <a:gd name="connsiteX485" fmla="*/ 194689 w 1062379"/>
                  <a:gd name="connsiteY485" fmla="*/ 151179 h 492473"/>
                  <a:gd name="connsiteX486" fmla="*/ 192476 w 1062379"/>
                  <a:gd name="connsiteY486" fmla="*/ 149556 h 492473"/>
                  <a:gd name="connsiteX487" fmla="*/ 187757 w 1062379"/>
                  <a:gd name="connsiteY487" fmla="*/ 147786 h 492473"/>
                  <a:gd name="connsiteX488" fmla="*/ 185397 w 1062379"/>
                  <a:gd name="connsiteY488" fmla="*/ 146459 h 492473"/>
                  <a:gd name="connsiteX489" fmla="*/ 181414 w 1062379"/>
                  <a:gd name="connsiteY489" fmla="*/ 141297 h 492473"/>
                  <a:gd name="connsiteX490" fmla="*/ 179202 w 1062379"/>
                  <a:gd name="connsiteY490" fmla="*/ 139674 h 492473"/>
                  <a:gd name="connsiteX491" fmla="*/ 176252 w 1062379"/>
                  <a:gd name="connsiteY491" fmla="*/ 138347 h 492473"/>
                  <a:gd name="connsiteX492" fmla="*/ 173892 w 1062379"/>
                  <a:gd name="connsiteY492" fmla="*/ 137904 h 492473"/>
                  <a:gd name="connsiteX493" fmla="*/ 173302 w 1062379"/>
                  <a:gd name="connsiteY493" fmla="*/ 138199 h 492473"/>
                  <a:gd name="connsiteX494" fmla="*/ 168435 w 1062379"/>
                  <a:gd name="connsiteY494" fmla="*/ 138937 h 492473"/>
                  <a:gd name="connsiteX495" fmla="*/ 164895 w 1062379"/>
                  <a:gd name="connsiteY495" fmla="*/ 138937 h 492473"/>
                  <a:gd name="connsiteX496" fmla="*/ 162683 w 1062379"/>
                  <a:gd name="connsiteY496" fmla="*/ 137904 h 492473"/>
                  <a:gd name="connsiteX497" fmla="*/ 160323 w 1062379"/>
                  <a:gd name="connsiteY497" fmla="*/ 137904 h 492473"/>
                  <a:gd name="connsiteX498" fmla="*/ 157963 w 1062379"/>
                  <a:gd name="connsiteY498" fmla="*/ 138494 h 492473"/>
                  <a:gd name="connsiteX499" fmla="*/ 156341 w 1062379"/>
                  <a:gd name="connsiteY499" fmla="*/ 138494 h 492473"/>
                  <a:gd name="connsiteX500" fmla="*/ 154423 w 1062379"/>
                  <a:gd name="connsiteY500" fmla="*/ 137314 h 492473"/>
                  <a:gd name="connsiteX501" fmla="*/ 152506 w 1062379"/>
                  <a:gd name="connsiteY501" fmla="*/ 134512 h 492473"/>
                  <a:gd name="connsiteX502" fmla="*/ 150146 w 1062379"/>
                  <a:gd name="connsiteY502" fmla="*/ 131415 h 492473"/>
                  <a:gd name="connsiteX503" fmla="*/ 147196 w 1062379"/>
                  <a:gd name="connsiteY503" fmla="*/ 130382 h 492473"/>
                  <a:gd name="connsiteX504" fmla="*/ 141592 w 1062379"/>
                  <a:gd name="connsiteY504" fmla="*/ 131710 h 492473"/>
                  <a:gd name="connsiteX505" fmla="*/ 135545 w 1062379"/>
                  <a:gd name="connsiteY505" fmla="*/ 135839 h 492473"/>
                  <a:gd name="connsiteX506" fmla="*/ 131267 w 1062379"/>
                  <a:gd name="connsiteY506" fmla="*/ 138347 h 492473"/>
                  <a:gd name="connsiteX507" fmla="*/ 127727 w 1062379"/>
                  <a:gd name="connsiteY507" fmla="*/ 138347 h 492473"/>
                  <a:gd name="connsiteX508" fmla="*/ 125662 w 1062379"/>
                  <a:gd name="connsiteY508" fmla="*/ 138789 h 492473"/>
                  <a:gd name="connsiteX509" fmla="*/ 124335 w 1062379"/>
                  <a:gd name="connsiteY509" fmla="*/ 138789 h 492473"/>
                  <a:gd name="connsiteX510" fmla="*/ 123155 w 1062379"/>
                  <a:gd name="connsiteY510" fmla="*/ 137904 h 492473"/>
                  <a:gd name="connsiteX511" fmla="*/ 122860 w 1062379"/>
                  <a:gd name="connsiteY511" fmla="*/ 136429 h 492473"/>
                  <a:gd name="connsiteX512" fmla="*/ 122270 w 1062379"/>
                  <a:gd name="connsiteY512" fmla="*/ 134512 h 492473"/>
                  <a:gd name="connsiteX513" fmla="*/ 119468 w 1062379"/>
                  <a:gd name="connsiteY513" fmla="*/ 132742 h 492473"/>
                  <a:gd name="connsiteX514" fmla="*/ 115633 w 1062379"/>
                  <a:gd name="connsiteY514" fmla="*/ 131562 h 492473"/>
                  <a:gd name="connsiteX515" fmla="*/ 112093 w 1062379"/>
                  <a:gd name="connsiteY515" fmla="*/ 130235 h 492473"/>
                  <a:gd name="connsiteX516" fmla="*/ 109734 w 1062379"/>
                  <a:gd name="connsiteY516" fmla="*/ 129940 h 492473"/>
                  <a:gd name="connsiteX517" fmla="*/ 108701 w 1062379"/>
                  <a:gd name="connsiteY517" fmla="*/ 131857 h 492473"/>
                  <a:gd name="connsiteX518" fmla="*/ 105751 w 1062379"/>
                  <a:gd name="connsiteY518" fmla="*/ 134807 h 492473"/>
                  <a:gd name="connsiteX519" fmla="*/ 102359 w 1062379"/>
                  <a:gd name="connsiteY519" fmla="*/ 137757 h 492473"/>
                  <a:gd name="connsiteX520" fmla="*/ 98082 w 1062379"/>
                  <a:gd name="connsiteY520" fmla="*/ 142477 h 492473"/>
                  <a:gd name="connsiteX521" fmla="*/ 96902 w 1062379"/>
                  <a:gd name="connsiteY521" fmla="*/ 144099 h 492473"/>
                  <a:gd name="connsiteX522" fmla="*/ 95279 w 1062379"/>
                  <a:gd name="connsiteY522" fmla="*/ 145279 h 492473"/>
                  <a:gd name="connsiteX523" fmla="*/ 91592 w 1062379"/>
                  <a:gd name="connsiteY523" fmla="*/ 146459 h 492473"/>
                  <a:gd name="connsiteX524" fmla="*/ 87020 w 1062379"/>
                  <a:gd name="connsiteY524" fmla="*/ 148376 h 492473"/>
                  <a:gd name="connsiteX525" fmla="*/ 84217 w 1062379"/>
                  <a:gd name="connsiteY525" fmla="*/ 150589 h 492473"/>
                  <a:gd name="connsiteX526" fmla="*/ 80088 w 1062379"/>
                  <a:gd name="connsiteY526" fmla="*/ 151621 h 492473"/>
                  <a:gd name="connsiteX527" fmla="*/ 75663 w 1062379"/>
                  <a:gd name="connsiteY527" fmla="*/ 152211 h 492473"/>
                  <a:gd name="connsiteX528" fmla="*/ 73746 w 1062379"/>
                  <a:gd name="connsiteY528" fmla="*/ 154128 h 492473"/>
                  <a:gd name="connsiteX529" fmla="*/ 72566 w 1062379"/>
                  <a:gd name="connsiteY529" fmla="*/ 157373 h 492473"/>
                  <a:gd name="connsiteX530" fmla="*/ 71091 w 1062379"/>
                  <a:gd name="connsiteY530" fmla="*/ 160176 h 492473"/>
                  <a:gd name="connsiteX531" fmla="*/ 64159 w 1062379"/>
                  <a:gd name="connsiteY531" fmla="*/ 164453 h 492473"/>
                  <a:gd name="connsiteX532" fmla="*/ 60324 w 1062379"/>
                  <a:gd name="connsiteY532" fmla="*/ 167255 h 492473"/>
                  <a:gd name="connsiteX533" fmla="*/ 57522 w 1062379"/>
                  <a:gd name="connsiteY533" fmla="*/ 168730 h 492473"/>
                  <a:gd name="connsiteX534" fmla="*/ 55604 w 1062379"/>
                  <a:gd name="connsiteY534" fmla="*/ 168730 h 492473"/>
                  <a:gd name="connsiteX535" fmla="*/ 53539 w 1062379"/>
                  <a:gd name="connsiteY535" fmla="*/ 168140 h 492473"/>
                  <a:gd name="connsiteX536" fmla="*/ 52802 w 1062379"/>
                  <a:gd name="connsiteY536" fmla="*/ 168435 h 492473"/>
                  <a:gd name="connsiteX537" fmla="*/ 53834 w 1062379"/>
                  <a:gd name="connsiteY537" fmla="*/ 170647 h 492473"/>
                  <a:gd name="connsiteX538" fmla="*/ 54719 w 1062379"/>
                  <a:gd name="connsiteY538" fmla="*/ 177432 h 492473"/>
                  <a:gd name="connsiteX539" fmla="*/ 56046 w 1062379"/>
                  <a:gd name="connsiteY539" fmla="*/ 181709 h 492473"/>
                  <a:gd name="connsiteX540" fmla="*/ 56932 w 1062379"/>
                  <a:gd name="connsiteY540" fmla="*/ 184217 h 492473"/>
                  <a:gd name="connsiteX541" fmla="*/ 57817 w 1062379"/>
                  <a:gd name="connsiteY541" fmla="*/ 186134 h 492473"/>
                  <a:gd name="connsiteX542" fmla="*/ 58406 w 1062379"/>
                  <a:gd name="connsiteY542" fmla="*/ 189084 h 492473"/>
                  <a:gd name="connsiteX543" fmla="*/ 57522 w 1062379"/>
                  <a:gd name="connsiteY543" fmla="*/ 190854 h 492473"/>
                  <a:gd name="connsiteX544" fmla="*/ 56194 w 1062379"/>
                  <a:gd name="connsiteY544" fmla="*/ 192034 h 492473"/>
                  <a:gd name="connsiteX545" fmla="*/ 52064 w 1062379"/>
                  <a:gd name="connsiteY545" fmla="*/ 193804 h 492473"/>
                  <a:gd name="connsiteX546" fmla="*/ 47787 w 1062379"/>
                  <a:gd name="connsiteY546" fmla="*/ 195426 h 492473"/>
                  <a:gd name="connsiteX547" fmla="*/ 45132 w 1062379"/>
                  <a:gd name="connsiteY547" fmla="*/ 194393 h 492473"/>
                  <a:gd name="connsiteX548" fmla="*/ 42183 w 1062379"/>
                  <a:gd name="connsiteY548" fmla="*/ 191886 h 492473"/>
                  <a:gd name="connsiteX549" fmla="*/ 41003 w 1062379"/>
                  <a:gd name="connsiteY549" fmla="*/ 190559 h 492473"/>
                  <a:gd name="connsiteX550" fmla="*/ 37905 w 1062379"/>
                  <a:gd name="connsiteY550" fmla="*/ 186281 h 492473"/>
                  <a:gd name="connsiteX551" fmla="*/ 32448 w 1062379"/>
                  <a:gd name="connsiteY551" fmla="*/ 179792 h 492473"/>
                  <a:gd name="connsiteX552" fmla="*/ 28761 w 1062379"/>
                  <a:gd name="connsiteY552" fmla="*/ 176547 h 492473"/>
                  <a:gd name="connsiteX553" fmla="*/ 25959 w 1062379"/>
                  <a:gd name="connsiteY553" fmla="*/ 175367 h 492473"/>
                  <a:gd name="connsiteX554" fmla="*/ 23451 w 1062379"/>
                  <a:gd name="connsiteY554" fmla="*/ 175810 h 492473"/>
                  <a:gd name="connsiteX555" fmla="*/ 21534 w 1062379"/>
                  <a:gd name="connsiteY555" fmla="*/ 177284 h 492473"/>
                  <a:gd name="connsiteX556" fmla="*/ 20206 w 1062379"/>
                  <a:gd name="connsiteY556" fmla="*/ 178612 h 492473"/>
                  <a:gd name="connsiteX557" fmla="*/ 18879 w 1062379"/>
                  <a:gd name="connsiteY557" fmla="*/ 180087 h 492473"/>
                  <a:gd name="connsiteX558" fmla="*/ 17994 w 1062379"/>
                  <a:gd name="connsiteY558" fmla="*/ 182004 h 492473"/>
                  <a:gd name="connsiteX559" fmla="*/ 17994 w 1062379"/>
                  <a:gd name="connsiteY559" fmla="*/ 187461 h 492473"/>
                  <a:gd name="connsiteX560" fmla="*/ 16814 w 1062379"/>
                  <a:gd name="connsiteY560" fmla="*/ 189379 h 492473"/>
                  <a:gd name="connsiteX561" fmla="*/ 13717 w 1062379"/>
                  <a:gd name="connsiteY561" fmla="*/ 191444 h 492473"/>
                  <a:gd name="connsiteX562" fmla="*/ 10177 w 1062379"/>
                  <a:gd name="connsiteY562" fmla="*/ 194393 h 492473"/>
                  <a:gd name="connsiteX563" fmla="*/ 7522 w 1062379"/>
                  <a:gd name="connsiteY563" fmla="*/ 199703 h 492473"/>
                  <a:gd name="connsiteX564" fmla="*/ 5752 w 1062379"/>
                  <a:gd name="connsiteY564" fmla="*/ 206340 h 492473"/>
                  <a:gd name="connsiteX565" fmla="*/ 5162 w 1062379"/>
                  <a:gd name="connsiteY565" fmla="*/ 210913 h 492473"/>
                  <a:gd name="connsiteX566" fmla="*/ 6490 w 1062379"/>
                  <a:gd name="connsiteY566" fmla="*/ 212977 h 492473"/>
                  <a:gd name="connsiteX567" fmla="*/ 9144 w 1062379"/>
                  <a:gd name="connsiteY567" fmla="*/ 214747 h 492473"/>
                  <a:gd name="connsiteX568" fmla="*/ 10767 w 1062379"/>
                  <a:gd name="connsiteY568" fmla="*/ 216517 h 492473"/>
                  <a:gd name="connsiteX569" fmla="*/ 11062 w 1062379"/>
                  <a:gd name="connsiteY569" fmla="*/ 218140 h 492473"/>
                  <a:gd name="connsiteX570" fmla="*/ 10619 w 1062379"/>
                  <a:gd name="connsiteY570" fmla="*/ 219909 h 492473"/>
                  <a:gd name="connsiteX571" fmla="*/ 9292 w 1062379"/>
                  <a:gd name="connsiteY571" fmla="*/ 221974 h 492473"/>
                  <a:gd name="connsiteX572" fmla="*/ 6490 w 1062379"/>
                  <a:gd name="connsiteY572" fmla="*/ 224334 h 492473"/>
                  <a:gd name="connsiteX573" fmla="*/ 2508 w 1062379"/>
                  <a:gd name="connsiteY573" fmla="*/ 229791 h 492473"/>
                  <a:gd name="connsiteX574" fmla="*/ 0 w 1062379"/>
                  <a:gd name="connsiteY574" fmla="*/ 237608 h 492473"/>
                  <a:gd name="connsiteX575" fmla="*/ 1327 w 1062379"/>
                  <a:gd name="connsiteY575" fmla="*/ 243066 h 492473"/>
                  <a:gd name="connsiteX576" fmla="*/ 6342 w 1062379"/>
                  <a:gd name="connsiteY576" fmla="*/ 246015 h 492473"/>
                  <a:gd name="connsiteX577" fmla="*/ 10325 w 1062379"/>
                  <a:gd name="connsiteY577" fmla="*/ 247343 h 492473"/>
                  <a:gd name="connsiteX578" fmla="*/ 11947 w 1062379"/>
                  <a:gd name="connsiteY578" fmla="*/ 249113 h 492473"/>
                  <a:gd name="connsiteX579" fmla="*/ 13422 w 1062379"/>
                  <a:gd name="connsiteY579" fmla="*/ 252652 h 492473"/>
                  <a:gd name="connsiteX580" fmla="*/ 13422 w 1062379"/>
                  <a:gd name="connsiteY580" fmla="*/ 256192 h 492473"/>
                  <a:gd name="connsiteX581" fmla="*/ 12684 w 1062379"/>
                  <a:gd name="connsiteY581" fmla="*/ 258552 h 492473"/>
                  <a:gd name="connsiteX582" fmla="*/ 13717 w 1062379"/>
                  <a:gd name="connsiteY582" fmla="*/ 260912 h 492473"/>
                  <a:gd name="connsiteX583" fmla="*/ 15634 w 1062379"/>
                  <a:gd name="connsiteY583" fmla="*/ 263714 h 492473"/>
                  <a:gd name="connsiteX584" fmla="*/ 17994 w 1062379"/>
                  <a:gd name="connsiteY584" fmla="*/ 265484 h 492473"/>
                  <a:gd name="connsiteX585" fmla="*/ 20502 w 1062379"/>
                  <a:gd name="connsiteY585" fmla="*/ 264599 h 492473"/>
                  <a:gd name="connsiteX586" fmla="*/ 23009 w 1062379"/>
                  <a:gd name="connsiteY586" fmla="*/ 263419 h 492473"/>
                  <a:gd name="connsiteX587" fmla="*/ 26106 w 1062379"/>
                  <a:gd name="connsiteY587" fmla="*/ 263862 h 492473"/>
                  <a:gd name="connsiteX588" fmla="*/ 34808 w 1062379"/>
                  <a:gd name="connsiteY588" fmla="*/ 264894 h 492473"/>
                  <a:gd name="connsiteX589" fmla="*/ 39380 w 1062379"/>
                  <a:gd name="connsiteY589" fmla="*/ 265337 h 492473"/>
                  <a:gd name="connsiteX590" fmla="*/ 40855 w 1062379"/>
                  <a:gd name="connsiteY590" fmla="*/ 266517 h 492473"/>
                  <a:gd name="connsiteX591" fmla="*/ 43657 w 1062379"/>
                  <a:gd name="connsiteY591" fmla="*/ 270499 h 492473"/>
                  <a:gd name="connsiteX592" fmla="*/ 47197 w 1062379"/>
                  <a:gd name="connsiteY592" fmla="*/ 274924 h 492473"/>
                  <a:gd name="connsiteX593" fmla="*/ 50885 w 1062379"/>
                  <a:gd name="connsiteY593" fmla="*/ 279348 h 492473"/>
                  <a:gd name="connsiteX594" fmla="*/ 52212 w 1062379"/>
                  <a:gd name="connsiteY594" fmla="*/ 281266 h 492473"/>
                  <a:gd name="connsiteX595" fmla="*/ 55162 w 1062379"/>
                  <a:gd name="connsiteY595" fmla="*/ 286576 h 492473"/>
                  <a:gd name="connsiteX596" fmla="*/ 58259 w 1062379"/>
                  <a:gd name="connsiteY596" fmla="*/ 291443 h 492473"/>
                  <a:gd name="connsiteX597" fmla="*/ 61651 w 1062379"/>
                  <a:gd name="connsiteY597" fmla="*/ 297342 h 492473"/>
                  <a:gd name="connsiteX598" fmla="*/ 61356 w 1062379"/>
                  <a:gd name="connsiteY598" fmla="*/ 298965 h 492473"/>
                  <a:gd name="connsiteX599" fmla="*/ 59587 w 1062379"/>
                  <a:gd name="connsiteY599" fmla="*/ 299702 h 492473"/>
                  <a:gd name="connsiteX600" fmla="*/ 56784 w 1062379"/>
                  <a:gd name="connsiteY600" fmla="*/ 299702 h 492473"/>
                  <a:gd name="connsiteX601" fmla="*/ 54572 w 1062379"/>
                  <a:gd name="connsiteY601" fmla="*/ 298670 h 492473"/>
                  <a:gd name="connsiteX602" fmla="*/ 53392 w 1062379"/>
                  <a:gd name="connsiteY602" fmla="*/ 297932 h 492473"/>
                  <a:gd name="connsiteX603" fmla="*/ 52359 w 1062379"/>
                  <a:gd name="connsiteY603" fmla="*/ 297637 h 492473"/>
                  <a:gd name="connsiteX604" fmla="*/ 51179 w 1062379"/>
                  <a:gd name="connsiteY604" fmla="*/ 297932 h 492473"/>
                  <a:gd name="connsiteX605" fmla="*/ 50147 w 1062379"/>
                  <a:gd name="connsiteY605" fmla="*/ 298670 h 492473"/>
                  <a:gd name="connsiteX606" fmla="*/ 49704 w 1062379"/>
                  <a:gd name="connsiteY606" fmla="*/ 299850 h 492473"/>
                  <a:gd name="connsiteX607" fmla="*/ 49704 w 1062379"/>
                  <a:gd name="connsiteY607" fmla="*/ 301472 h 492473"/>
                  <a:gd name="connsiteX608" fmla="*/ 50737 w 1062379"/>
                  <a:gd name="connsiteY608" fmla="*/ 302947 h 492473"/>
                  <a:gd name="connsiteX609" fmla="*/ 51917 w 1062379"/>
                  <a:gd name="connsiteY609" fmla="*/ 303832 h 492473"/>
                  <a:gd name="connsiteX610" fmla="*/ 52507 w 1062379"/>
                  <a:gd name="connsiteY610" fmla="*/ 304127 h 492473"/>
                  <a:gd name="connsiteX611" fmla="*/ 56784 w 1062379"/>
                  <a:gd name="connsiteY611" fmla="*/ 306044 h 492473"/>
                  <a:gd name="connsiteX612" fmla="*/ 61651 w 1062379"/>
                  <a:gd name="connsiteY612" fmla="*/ 308257 h 492473"/>
                  <a:gd name="connsiteX613" fmla="*/ 67551 w 1062379"/>
                  <a:gd name="connsiteY613" fmla="*/ 311354 h 492473"/>
                  <a:gd name="connsiteX614" fmla="*/ 68731 w 1062379"/>
                  <a:gd name="connsiteY614" fmla="*/ 311797 h 492473"/>
                  <a:gd name="connsiteX615" fmla="*/ 67994 w 1062379"/>
                  <a:gd name="connsiteY615" fmla="*/ 310174 h 492473"/>
                  <a:gd name="connsiteX616" fmla="*/ 70058 w 1062379"/>
                  <a:gd name="connsiteY616" fmla="*/ 308552 h 492473"/>
                  <a:gd name="connsiteX617" fmla="*/ 72123 w 1062379"/>
                  <a:gd name="connsiteY617" fmla="*/ 309437 h 492473"/>
                  <a:gd name="connsiteX618" fmla="*/ 71681 w 1062379"/>
                  <a:gd name="connsiteY618" fmla="*/ 306929 h 492473"/>
                  <a:gd name="connsiteX619" fmla="*/ 71681 w 1062379"/>
                  <a:gd name="connsiteY619" fmla="*/ 305897 h 492473"/>
                  <a:gd name="connsiteX620" fmla="*/ 74040 w 1062379"/>
                  <a:gd name="connsiteY620" fmla="*/ 305307 h 492473"/>
                  <a:gd name="connsiteX621" fmla="*/ 77875 w 1062379"/>
                  <a:gd name="connsiteY621" fmla="*/ 305012 h 492473"/>
                  <a:gd name="connsiteX622" fmla="*/ 79056 w 1062379"/>
                  <a:gd name="connsiteY622" fmla="*/ 304274 h 492473"/>
                  <a:gd name="connsiteX623" fmla="*/ 82448 w 1062379"/>
                  <a:gd name="connsiteY623" fmla="*/ 304274 h 492473"/>
                  <a:gd name="connsiteX624" fmla="*/ 85692 w 1062379"/>
                  <a:gd name="connsiteY624" fmla="*/ 303390 h 492473"/>
                  <a:gd name="connsiteX625" fmla="*/ 88642 w 1062379"/>
                  <a:gd name="connsiteY625" fmla="*/ 302062 h 492473"/>
                  <a:gd name="connsiteX626" fmla="*/ 91297 w 1062379"/>
                  <a:gd name="connsiteY626" fmla="*/ 299997 h 492473"/>
                  <a:gd name="connsiteX627" fmla="*/ 96607 w 1062379"/>
                  <a:gd name="connsiteY627" fmla="*/ 296752 h 492473"/>
                  <a:gd name="connsiteX628" fmla="*/ 99557 w 1062379"/>
                  <a:gd name="connsiteY628" fmla="*/ 293950 h 492473"/>
                  <a:gd name="connsiteX629" fmla="*/ 103834 w 1062379"/>
                  <a:gd name="connsiteY629" fmla="*/ 293950 h 492473"/>
                  <a:gd name="connsiteX630" fmla="*/ 106341 w 1062379"/>
                  <a:gd name="connsiteY630" fmla="*/ 292033 h 492473"/>
                  <a:gd name="connsiteX631" fmla="*/ 107668 w 1062379"/>
                  <a:gd name="connsiteY631" fmla="*/ 291590 h 492473"/>
                  <a:gd name="connsiteX632" fmla="*/ 112536 w 1062379"/>
                  <a:gd name="connsiteY632" fmla="*/ 288640 h 492473"/>
                  <a:gd name="connsiteX633" fmla="*/ 119320 w 1062379"/>
                  <a:gd name="connsiteY633" fmla="*/ 286280 h 492473"/>
                  <a:gd name="connsiteX634" fmla="*/ 122270 w 1062379"/>
                  <a:gd name="connsiteY634" fmla="*/ 286723 h 492473"/>
                  <a:gd name="connsiteX635" fmla="*/ 130677 w 1062379"/>
                  <a:gd name="connsiteY635" fmla="*/ 288935 h 492473"/>
                  <a:gd name="connsiteX636" fmla="*/ 131562 w 1062379"/>
                  <a:gd name="connsiteY636" fmla="*/ 289378 h 492473"/>
                  <a:gd name="connsiteX637" fmla="*/ 134070 w 1062379"/>
                  <a:gd name="connsiteY637" fmla="*/ 292180 h 492473"/>
                  <a:gd name="connsiteX638" fmla="*/ 139379 w 1062379"/>
                  <a:gd name="connsiteY638" fmla="*/ 293508 h 492473"/>
                  <a:gd name="connsiteX639" fmla="*/ 141149 w 1062379"/>
                  <a:gd name="connsiteY639" fmla="*/ 293213 h 492473"/>
                  <a:gd name="connsiteX640" fmla="*/ 143067 w 1062379"/>
                  <a:gd name="connsiteY640" fmla="*/ 295277 h 492473"/>
                  <a:gd name="connsiteX641" fmla="*/ 144394 w 1062379"/>
                  <a:gd name="connsiteY641" fmla="*/ 295573 h 492473"/>
                  <a:gd name="connsiteX642" fmla="*/ 145721 w 1062379"/>
                  <a:gd name="connsiteY642" fmla="*/ 295277 h 492473"/>
                  <a:gd name="connsiteX643" fmla="*/ 149704 w 1062379"/>
                  <a:gd name="connsiteY643" fmla="*/ 293508 h 492473"/>
                  <a:gd name="connsiteX644" fmla="*/ 150884 w 1062379"/>
                  <a:gd name="connsiteY644" fmla="*/ 292623 h 492473"/>
                  <a:gd name="connsiteX645" fmla="*/ 151769 w 1062379"/>
                  <a:gd name="connsiteY645" fmla="*/ 291295 h 492473"/>
                  <a:gd name="connsiteX646" fmla="*/ 153391 w 1062379"/>
                  <a:gd name="connsiteY646" fmla="*/ 290410 h 492473"/>
                  <a:gd name="connsiteX647" fmla="*/ 158405 w 1062379"/>
                  <a:gd name="connsiteY647" fmla="*/ 291443 h 492473"/>
                  <a:gd name="connsiteX648" fmla="*/ 164600 w 1062379"/>
                  <a:gd name="connsiteY648" fmla="*/ 291443 h 492473"/>
                  <a:gd name="connsiteX649" fmla="*/ 167697 w 1062379"/>
                  <a:gd name="connsiteY649" fmla="*/ 293508 h 492473"/>
                  <a:gd name="connsiteX650" fmla="*/ 168582 w 1062379"/>
                  <a:gd name="connsiteY650" fmla="*/ 294688 h 492473"/>
                  <a:gd name="connsiteX651" fmla="*/ 170352 w 1062379"/>
                  <a:gd name="connsiteY651" fmla="*/ 298375 h 492473"/>
                  <a:gd name="connsiteX652" fmla="*/ 171238 w 1062379"/>
                  <a:gd name="connsiteY652" fmla="*/ 300735 h 492473"/>
                  <a:gd name="connsiteX653" fmla="*/ 170205 w 1062379"/>
                  <a:gd name="connsiteY653" fmla="*/ 302652 h 492473"/>
                  <a:gd name="connsiteX654" fmla="*/ 168730 w 1062379"/>
                  <a:gd name="connsiteY654" fmla="*/ 304717 h 492473"/>
                  <a:gd name="connsiteX655" fmla="*/ 168288 w 1062379"/>
                  <a:gd name="connsiteY655" fmla="*/ 307077 h 492473"/>
                  <a:gd name="connsiteX656" fmla="*/ 169467 w 1062379"/>
                  <a:gd name="connsiteY656" fmla="*/ 309142 h 492473"/>
                  <a:gd name="connsiteX657" fmla="*/ 170205 w 1062379"/>
                  <a:gd name="connsiteY657" fmla="*/ 316369 h 492473"/>
                  <a:gd name="connsiteX658" fmla="*/ 167697 w 1062379"/>
                  <a:gd name="connsiteY658" fmla="*/ 323596 h 492473"/>
                  <a:gd name="connsiteX659" fmla="*/ 163715 w 1062379"/>
                  <a:gd name="connsiteY659" fmla="*/ 329790 h 492473"/>
                  <a:gd name="connsiteX660" fmla="*/ 160765 w 1062379"/>
                  <a:gd name="connsiteY660" fmla="*/ 336575 h 492473"/>
                  <a:gd name="connsiteX661" fmla="*/ 162388 w 1062379"/>
                  <a:gd name="connsiteY661" fmla="*/ 339082 h 492473"/>
                  <a:gd name="connsiteX662" fmla="*/ 168878 w 1062379"/>
                  <a:gd name="connsiteY662" fmla="*/ 342032 h 492473"/>
                  <a:gd name="connsiteX663" fmla="*/ 171827 w 1062379"/>
                  <a:gd name="connsiteY663" fmla="*/ 344540 h 492473"/>
                  <a:gd name="connsiteX664" fmla="*/ 168582 w 1062379"/>
                  <a:gd name="connsiteY664" fmla="*/ 345277 h 492473"/>
                  <a:gd name="connsiteX665" fmla="*/ 164158 w 1062379"/>
                  <a:gd name="connsiteY665" fmla="*/ 344835 h 492473"/>
                  <a:gd name="connsiteX666" fmla="*/ 160471 w 1062379"/>
                  <a:gd name="connsiteY666" fmla="*/ 344097 h 492473"/>
                  <a:gd name="connsiteX667" fmla="*/ 154129 w 1062379"/>
                  <a:gd name="connsiteY667" fmla="*/ 342327 h 492473"/>
                  <a:gd name="connsiteX668" fmla="*/ 151473 w 1062379"/>
                  <a:gd name="connsiteY668" fmla="*/ 342327 h 492473"/>
                  <a:gd name="connsiteX669" fmla="*/ 141592 w 1062379"/>
                  <a:gd name="connsiteY669" fmla="*/ 342622 h 492473"/>
                  <a:gd name="connsiteX670" fmla="*/ 133332 w 1062379"/>
                  <a:gd name="connsiteY670" fmla="*/ 342327 h 492473"/>
                  <a:gd name="connsiteX671" fmla="*/ 128318 w 1062379"/>
                  <a:gd name="connsiteY671" fmla="*/ 344097 h 492473"/>
                  <a:gd name="connsiteX672" fmla="*/ 125073 w 1062379"/>
                  <a:gd name="connsiteY672" fmla="*/ 343655 h 492473"/>
                  <a:gd name="connsiteX673" fmla="*/ 122860 w 1062379"/>
                  <a:gd name="connsiteY673" fmla="*/ 346162 h 492473"/>
                  <a:gd name="connsiteX674" fmla="*/ 121828 w 1062379"/>
                  <a:gd name="connsiteY674" fmla="*/ 347784 h 492473"/>
                  <a:gd name="connsiteX675" fmla="*/ 120648 w 1062379"/>
                  <a:gd name="connsiteY675" fmla="*/ 351324 h 492473"/>
                  <a:gd name="connsiteX676" fmla="*/ 118141 w 1062379"/>
                  <a:gd name="connsiteY676" fmla="*/ 353979 h 492473"/>
                  <a:gd name="connsiteX677" fmla="*/ 115191 w 1062379"/>
                  <a:gd name="connsiteY677" fmla="*/ 355896 h 492473"/>
                  <a:gd name="connsiteX678" fmla="*/ 114453 w 1062379"/>
                  <a:gd name="connsiteY678" fmla="*/ 357814 h 492473"/>
                  <a:gd name="connsiteX679" fmla="*/ 114748 w 1062379"/>
                  <a:gd name="connsiteY679" fmla="*/ 360026 h 492473"/>
                  <a:gd name="connsiteX680" fmla="*/ 115781 w 1062379"/>
                  <a:gd name="connsiteY680" fmla="*/ 361354 h 492473"/>
                  <a:gd name="connsiteX681" fmla="*/ 119910 w 1062379"/>
                  <a:gd name="connsiteY681" fmla="*/ 364598 h 492473"/>
                  <a:gd name="connsiteX682" fmla="*/ 122270 w 1062379"/>
                  <a:gd name="connsiteY682" fmla="*/ 367548 h 492473"/>
                  <a:gd name="connsiteX683" fmla="*/ 123745 w 1062379"/>
                  <a:gd name="connsiteY683" fmla="*/ 368138 h 492473"/>
                  <a:gd name="connsiteX684" fmla="*/ 125368 w 1062379"/>
                  <a:gd name="connsiteY684" fmla="*/ 368138 h 492473"/>
                  <a:gd name="connsiteX685" fmla="*/ 126990 w 1062379"/>
                  <a:gd name="connsiteY685" fmla="*/ 368876 h 492473"/>
                  <a:gd name="connsiteX686" fmla="*/ 128318 w 1062379"/>
                  <a:gd name="connsiteY686" fmla="*/ 370351 h 492473"/>
                  <a:gd name="connsiteX687" fmla="*/ 123893 w 1062379"/>
                  <a:gd name="connsiteY687" fmla="*/ 370056 h 492473"/>
                  <a:gd name="connsiteX688" fmla="*/ 122123 w 1062379"/>
                  <a:gd name="connsiteY688" fmla="*/ 370351 h 492473"/>
                  <a:gd name="connsiteX689" fmla="*/ 118583 w 1062379"/>
                  <a:gd name="connsiteY689" fmla="*/ 371383 h 492473"/>
                  <a:gd name="connsiteX690" fmla="*/ 116813 w 1062379"/>
                  <a:gd name="connsiteY690" fmla="*/ 371383 h 492473"/>
                  <a:gd name="connsiteX691" fmla="*/ 115191 w 1062379"/>
                  <a:gd name="connsiteY691" fmla="*/ 370498 h 492473"/>
                  <a:gd name="connsiteX692" fmla="*/ 110324 w 1062379"/>
                  <a:gd name="connsiteY692" fmla="*/ 367401 h 492473"/>
                  <a:gd name="connsiteX693" fmla="*/ 98524 w 1062379"/>
                  <a:gd name="connsiteY693" fmla="*/ 367401 h 492473"/>
                  <a:gd name="connsiteX694" fmla="*/ 95574 w 1062379"/>
                  <a:gd name="connsiteY694" fmla="*/ 368876 h 492473"/>
                  <a:gd name="connsiteX695" fmla="*/ 94690 w 1062379"/>
                  <a:gd name="connsiteY695" fmla="*/ 370646 h 492473"/>
                  <a:gd name="connsiteX696" fmla="*/ 94394 w 1062379"/>
                  <a:gd name="connsiteY696" fmla="*/ 372710 h 492473"/>
                  <a:gd name="connsiteX697" fmla="*/ 94394 w 1062379"/>
                  <a:gd name="connsiteY697" fmla="*/ 374480 h 492473"/>
                  <a:gd name="connsiteX698" fmla="*/ 94984 w 1062379"/>
                  <a:gd name="connsiteY698" fmla="*/ 376103 h 492473"/>
                  <a:gd name="connsiteX699" fmla="*/ 96459 w 1062379"/>
                  <a:gd name="connsiteY699" fmla="*/ 376988 h 492473"/>
                  <a:gd name="connsiteX700" fmla="*/ 100147 w 1062379"/>
                  <a:gd name="connsiteY700" fmla="*/ 378020 h 492473"/>
                  <a:gd name="connsiteX701" fmla="*/ 105751 w 1062379"/>
                  <a:gd name="connsiteY701" fmla="*/ 378905 h 492473"/>
                  <a:gd name="connsiteX702" fmla="*/ 108259 w 1062379"/>
                  <a:gd name="connsiteY702" fmla="*/ 380085 h 492473"/>
                  <a:gd name="connsiteX703" fmla="*/ 109586 w 1062379"/>
                  <a:gd name="connsiteY703" fmla="*/ 381265 h 492473"/>
                  <a:gd name="connsiteX704" fmla="*/ 112388 w 1062379"/>
                  <a:gd name="connsiteY704" fmla="*/ 388787 h 492473"/>
                  <a:gd name="connsiteX705" fmla="*/ 115633 w 1062379"/>
                  <a:gd name="connsiteY705" fmla="*/ 395424 h 492473"/>
                  <a:gd name="connsiteX706" fmla="*/ 117551 w 1062379"/>
                  <a:gd name="connsiteY706" fmla="*/ 398669 h 492473"/>
                  <a:gd name="connsiteX707" fmla="*/ 120205 w 1062379"/>
                  <a:gd name="connsiteY707" fmla="*/ 401029 h 492473"/>
                  <a:gd name="connsiteX708" fmla="*/ 121090 w 1062379"/>
                  <a:gd name="connsiteY708" fmla="*/ 402356 h 492473"/>
                  <a:gd name="connsiteX709" fmla="*/ 121828 w 1062379"/>
                  <a:gd name="connsiteY709" fmla="*/ 403979 h 492473"/>
                  <a:gd name="connsiteX710" fmla="*/ 122123 w 1062379"/>
                  <a:gd name="connsiteY710" fmla="*/ 405896 h 492473"/>
                  <a:gd name="connsiteX711" fmla="*/ 122123 w 1062379"/>
                  <a:gd name="connsiteY711" fmla="*/ 407961 h 492473"/>
                  <a:gd name="connsiteX712" fmla="*/ 121533 w 1062379"/>
                  <a:gd name="connsiteY712" fmla="*/ 411943 h 492473"/>
                  <a:gd name="connsiteX713" fmla="*/ 121533 w 1062379"/>
                  <a:gd name="connsiteY713" fmla="*/ 413713 h 492473"/>
                  <a:gd name="connsiteX714" fmla="*/ 127285 w 1062379"/>
                  <a:gd name="connsiteY714" fmla="*/ 413713 h 492473"/>
                  <a:gd name="connsiteX715" fmla="*/ 129940 w 1062379"/>
                  <a:gd name="connsiteY715" fmla="*/ 414155 h 492473"/>
                  <a:gd name="connsiteX716" fmla="*/ 132152 w 1062379"/>
                  <a:gd name="connsiteY716" fmla="*/ 415925 h 492473"/>
                  <a:gd name="connsiteX717" fmla="*/ 134365 w 1062379"/>
                  <a:gd name="connsiteY717" fmla="*/ 419023 h 492473"/>
                  <a:gd name="connsiteX718" fmla="*/ 135102 w 1062379"/>
                  <a:gd name="connsiteY718" fmla="*/ 420645 h 492473"/>
                  <a:gd name="connsiteX719" fmla="*/ 135987 w 1062379"/>
                  <a:gd name="connsiteY719" fmla="*/ 421973 h 492473"/>
                  <a:gd name="connsiteX720" fmla="*/ 137462 w 1062379"/>
                  <a:gd name="connsiteY720" fmla="*/ 423300 h 492473"/>
                  <a:gd name="connsiteX721" fmla="*/ 139084 w 1062379"/>
                  <a:gd name="connsiteY721" fmla="*/ 423890 h 492473"/>
                  <a:gd name="connsiteX722" fmla="*/ 140559 w 1062379"/>
                  <a:gd name="connsiteY722" fmla="*/ 423595 h 492473"/>
                  <a:gd name="connsiteX723" fmla="*/ 142034 w 1062379"/>
                  <a:gd name="connsiteY723" fmla="*/ 423005 h 492473"/>
                  <a:gd name="connsiteX724" fmla="*/ 144837 w 1062379"/>
                  <a:gd name="connsiteY724" fmla="*/ 423300 h 492473"/>
                  <a:gd name="connsiteX725" fmla="*/ 147196 w 1062379"/>
                  <a:gd name="connsiteY725" fmla="*/ 425512 h 492473"/>
                  <a:gd name="connsiteX726" fmla="*/ 148524 w 1062379"/>
                  <a:gd name="connsiteY726" fmla="*/ 424922 h 492473"/>
                  <a:gd name="connsiteX727" fmla="*/ 151326 w 1062379"/>
                  <a:gd name="connsiteY727" fmla="*/ 424627 h 492473"/>
                  <a:gd name="connsiteX728" fmla="*/ 152948 w 1062379"/>
                  <a:gd name="connsiteY728" fmla="*/ 424627 h 492473"/>
                  <a:gd name="connsiteX729" fmla="*/ 154423 w 1062379"/>
                  <a:gd name="connsiteY729" fmla="*/ 425217 h 492473"/>
                  <a:gd name="connsiteX730" fmla="*/ 155603 w 1062379"/>
                  <a:gd name="connsiteY730" fmla="*/ 426692 h 492473"/>
                  <a:gd name="connsiteX731" fmla="*/ 156636 w 1062379"/>
                  <a:gd name="connsiteY731" fmla="*/ 433182 h 492473"/>
                  <a:gd name="connsiteX732" fmla="*/ 156046 w 1062379"/>
                  <a:gd name="connsiteY732" fmla="*/ 437164 h 492473"/>
                  <a:gd name="connsiteX733" fmla="*/ 154866 w 1062379"/>
                  <a:gd name="connsiteY733" fmla="*/ 440261 h 492473"/>
                  <a:gd name="connsiteX734" fmla="*/ 153391 w 1062379"/>
                  <a:gd name="connsiteY734" fmla="*/ 443211 h 492473"/>
                  <a:gd name="connsiteX735" fmla="*/ 151916 w 1062379"/>
                  <a:gd name="connsiteY735" fmla="*/ 447488 h 492473"/>
                  <a:gd name="connsiteX736" fmla="*/ 151916 w 1062379"/>
                  <a:gd name="connsiteY736" fmla="*/ 454273 h 492473"/>
                  <a:gd name="connsiteX737" fmla="*/ 152801 w 1062379"/>
                  <a:gd name="connsiteY737" fmla="*/ 457518 h 492473"/>
                  <a:gd name="connsiteX738" fmla="*/ 158111 w 1062379"/>
                  <a:gd name="connsiteY738" fmla="*/ 452356 h 492473"/>
                  <a:gd name="connsiteX739" fmla="*/ 162683 w 1062379"/>
                  <a:gd name="connsiteY739" fmla="*/ 448668 h 492473"/>
                  <a:gd name="connsiteX740" fmla="*/ 166370 w 1062379"/>
                  <a:gd name="connsiteY740" fmla="*/ 446456 h 492473"/>
                  <a:gd name="connsiteX741" fmla="*/ 167550 w 1062379"/>
                  <a:gd name="connsiteY741" fmla="*/ 445866 h 492473"/>
                  <a:gd name="connsiteX742" fmla="*/ 172565 w 1062379"/>
                  <a:gd name="connsiteY742" fmla="*/ 444096 h 492473"/>
                  <a:gd name="connsiteX743" fmla="*/ 179055 w 1062379"/>
                  <a:gd name="connsiteY743" fmla="*/ 442474 h 492473"/>
                  <a:gd name="connsiteX744" fmla="*/ 183922 w 1062379"/>
                  <a:gd name="connsiteY744" fmla="*/ 441294 h 492473"/>
                  <a:gd name="connsiteX745" fmla="*/ 190264 w 1062379"/>
                  <a:gd name="connsiteY745" fmla="*/ 440261 h 492473"/>
                  <a:gd name="connsiteX746" fmla="*/ 195278 w 1062379"/>
                  <a:gd name="connsiteY746" fmla="*/ 440261 h 492473"/>
                  <a:gd name="connsiteX747" fmla="*/ 197786 w 1062379"/>
                  <a:gd name="connsiteY747" fmla="*/ 440999 h 492473"/>
                  <a:gd name="connsiteX748" fmla="*/ 199261 w 1062379"/>
                  <a:gd name="connsiteY748" fmla="*/ 441736 h 492473"/>
                  <a:gd name="connsiteX749" fmla="*/ 204570 w 1062379"/>
                  <a:gd name="connsiteY749" fmla="*/ 444834 h 492473"/>
                  <a:gd name="connsiteX750" fmla="*/ 209880 w 1062379"/>
                  <a:gd name="connsiteY750" fmla="*/ 448078 h 492473"/>
                  <a:gd name="connsiteX751" fmla="*/ 214452 w 1062379"/>
                  <a:gd name="connsiteY751" fmla="*/ 451618 h 492473"/>
                  <a:gd name="connsiteX752" fmla="*/ 215780 w 1062379"/>
                  <a:gd name="connsiteY752" fmla="*/ 453093 h 492473"/>
                  <a:gd name="connsiteX753" fmla="*/ 216517 w 1062379"/>
                  <a:gd name="connsiteY753" fmla="*/ 454863 h 492473"/>
                  <a:gd name="connsiteX754" fmla="*/ 217107 w 1062379"/>
                  <a:gd name="connsiteY754" fmla="*/ 456485 h 492473"/>
                  <a:gd name="connsiteX755" fmla="*/ 220942 w 1062379"/>
                  <a:gd name="connsiteY755" fmla="*/ 461795 h 492473"/>
                  <a:gd name="connsiteX756" fmla="*/ 222564 w 1062379"/>
                  <a:gd name="connsiteY756" fmla="*/ 464303 h 492473"/>
                  <a:gd name="connsiteX757" fmla="*/ 224777 w 1062379"/>
                  <a:gd name="connsiteY757" fmla="*/ 467547 h 492473"/>
                  <a:gd name="connsiteX758" fmla="*/ 226547 w 1062379"/>
                  <a:gd name="connsiteY758" fmla="*/ 469022 h 492473"/>
                  <a:gd name="connsiteX759" fmla="*/ 228317 w 1062379"/>
                  <a:gd name="connsiteY759" fmla="*/ 470940 h 492473"/>
                  <a:gd name="connsiteX760" fmla="*/ 229496 w 1062379"/>
                  <a:gd name="connsiteY760" fmla="*/ 472562 h 492473"/>
                  <a:gd name="connsiteX761" fmla="*/ 230824 w 1062379"/>
                  <a:gd name="connsiteY761" fmla="*/ 473299 h 492473"/>
                  <a:gd name="connsiteX762" fmla="*/ 232299 w 1062379"/>
                  <a:gd name="connsiteY762" fmla="*/ 473594 h 492473"/>
                  <a:gd name="connsiteX763" fmla="*/ 235838 w 1062379"/>
                  <a:gd name="connsiteY763" fmla="*/ 473152 h 492473"/>
                  <a:gd name="connsiteX764" fmla="*/ 239968 w 1062379"/>
                  <a:gd name="connsiteY764" fmla="*/ 472120 h 492473"/>
                  <a:gd name="connsiteX765" fmla="*/ 242476 w 1062379"/>
                  <a:gd name="connsiteY765" fmla="*/ 471677 h 492473"/>
                  <a:gd name="connsiteX766" fmla="*/ 243655 w 1062379"/>
                  <a:gd name="connsiteY766" fmla="*/ 471677 h 492473"/>
                  <a:gd name="connsiteX767" fmla="*/ 243655 w 1062379"/>
                  <a:gd name="connsiteY767" fmla="*/ 355454 h 492473"/>
                  <a:gd name="connsiteX768" fmla="*/ 246900 w 1062379"/>
                  <a:gd name="connsiteY768" fmla="*/ 354569 h 492473"/>
                  <a:gd name="connsiteX769" fmla="*/ 251030 w 1062379"/>
                  <a:gd name="connsiteY769" fmla="*/ 353389 h 492473"/>
                  <a:gd name="connsiteX770" fmla="*/ 255013 w 1062379"/>
                  <a:gd name="connsiteY770" fmla="*/ 352209 h 492473"/>
                  <a:gd name="connsiteX771" fmla="*/ 259732 w 1062379"/>
                  <a:gd name="connsiteY771" fmla="*/ 350882 h 492473"/>
                  <a:gd name="connsiteX772" fmla="*/ 265042 w 1062379"/>
                  <a:gd name="connsiteY772" fmla="*/ 349407 h 492473"/>
                  <a:gd name="connsiteX773" fmla="*/ 269614 w 1062379"/>
                  <a:gd name="connsiteY773" fmla="*/ 348079 h 492473"/>
                  <a:gd name="connsiteX774" fmla="*/ 275071 w 1062379"/>
                  <a:gd name="connsiteY774" fmla="*/ 346604 h 492473"/>
                  <a:gd name="connsiteX775" fmla="*/ 279201 w 1062379"/>
                  <a:gd name="connsiteY775" fmla="*/ 345425 h 492473"/>
                  <a:gd name="connsiteX776" fmla="*/ 283036 w 1062379"/>
                  <a:gd name="connsiteY776" fmla="*/ 344392 h 492473"/>
                  <a:gd name="connsiteX777" fmla="*/ 288050 w 1062379"/>
                  <a:gd name="connsiteY777" fmla="*/ 343065 h 492473"/>
                  <a:gd name="connsiteX778" fmla="*/ 295720 w 1062379"/>
                  <a:gd name="connsiteY778" fmla="*/ 341000 h 492473"/>
                  <a:gd name="connsiteX779" fmla="*/ 299997 w 1062379"/>
                  <a:gd name="connsiteY779" fmla="*/ 339820 h 492473"/>
                  <a:gd name="connsiteX780" fmla="*/ 304275 w 1062379"/>
                  <a:gd name="connsiteY780" fmla="*/ 338640 h 492473"/>
                  <a:gd name="connsiteX781" fmla="*/ 308404 w 1062379"/>
                  <a:gd name="connsiteY781" fmla="*/ 337607 h 492473"/>
                  <a:gd name="connsiteX782" fmla="*/ 311207 w 1062379"/>
                  <a:gd name="connsiteY782" fmla="*/ 337165 h 492473"/>
                  <a:gd name="connsiteX783" fmla="*/ 312092 w 1062379"/>
                  <a:gd name="connsiteY783" fmla="*/ 337607 h 492473"/>
                  <a:gd name="connsiteX784" fmla="*/ 312682 w 1062379"/>
                  <a:gd name="connsiteY784" fmla="*/ 336133 h 492473"/>
                  <a:gd name="connsiteX785" fmla="*/ 313124 w 1062379"/>
                  <a:gd name="connsiteY785" fmla="*/ 335690 h 492473"/>
                  <a:gd name="connsiteX786" fmla="*/ 313861 w 1062379"/>
                  <a:gd name="connsiteY786" fmla="*/ 332003 h 492473"/>
                  <a:gd name="connsiteX787" fmla="*/ 314599 w 1062379"/>
                  <a:gd name="connsiteY787" fmla="*/ 329790 h 492473"/>
                  <a:gd name="connsiteX788" fmla="*/ 315631 w 1062379"/>
                  <a:gd name="connsiteY788" fmla="*/ 327726 h 492473"/>
                  <a:gd name="connsiteX789" fmla="*/ 316959 w 1062379"/>
                  <a:gd name="connsiteY789" fmla="*/ 326251 h 492473"/>
                  <a:gd name="connsiteX790" fmla="*/ 318581 w 1062379"/>
                  <a:gd name="connsiteY790" fmla="*/ 325218 h 492473"/>
                  <a:gd name="connsiteX791" fmla="*/ 319909 w 1062379"/>
                  <a:gd name="connsiteY791" fmla="*/ 324776 h 492473"/>
                  <a:gd name="connsiteX792" fmla="*/ 321531 w 1062379"/>
                  <a:gd name="connsiteY792" fmla="*/ 324776 h 492473"/>
                  <a:gd name="connsiteX793" fmla="*/ 321531 w 1062379"/>
                  <a:gd name="connsiteY793" fmla="*/ 323743 h 492473"/>
                  <a:gd name="connsiteX794" fmla="*/ 322416 w 1062379"/>
                  <a:gd name="connsiteY794" fmla="*/ 323743 h 492473"/>
                  <a:gd name="connsiteX795" fmla="*/ 324923 w 1062379"/>
                  <a:gd name="connsiteY795" fmla="*/ 324186 h 492473"/>
                  <a:gd name="connsiteX796" fmla="*/ 326546 w 1062379"/>
                  <a:gd name="connsiteY796" fmla="*/ 324186 h 492473"/>
                  <a:gd name="connsiteX797" fmla="*/ 328168 w 1062379"/>
                  <a:gd name="connsiteY797" fmla="*/ 323596 h 492473"/>
                  <a:gd name="connsiteX798" fmla="*/ 329643 w 1062379"/>
                  <a:gd name="connsiteY798" fmla="*/ 322711 h 492473"/>
                  <a:gd name="connsiteX799" fmla="*/ 330823 w 1062379"/>
                  <a:gd name="connsiteY799" fmla="*/ 322711 h 492473"/>
                  <a:gd name="connsiteX800" fmla="*/ 331708 w 1062379"/>
                  <a:gd name="connsiteY800" fmla="*/ 323596 h 492473"/>
                  <a:gd name="connsiteX801" fmla="*/ 331413 w 1062379"/>
                  <a:gd name="connsiteY801" fmla="*/ 324923 h 492473"/>
                  <a:gd name="connsiteX802" fmla="*/ 330086 w 1062379"/>
                  <a:gd name="connsiteY802" fmla="*/ 326546 h 492473"/>
                  <a:gd name="connsiteX803" fmla="*/ 329348 w 1062379"/>
                  <a:gd name="connsiteY803" fmla="*/ 328316 h 492473"/>
                  <a:gd name="connsiteX804" fmla="*/ 329348 w 1062379"/>
                  <a:gd name="connsiteY804" fmla="*/ 330085 h 492473"/>
                  <a:gd name="connsiteX805" fmla="*/ 329791 w 1062379"/>
                  <a:gd name="connsiteY805" fmla="*/ 331560 h 492473"/>
                  <a:gd name="connsiteX806" fmla="*/ 331413 w 1062379"/>
                  <a:gd name="connsiteY806" fmla="*/ 332740 h 492473"/>
                  <a:gd name="connsiteX807" fmla="*/ 332298 w 1062379"/>
                  <a:gd name="connsiteY807" fmla="*/ 332740 h 492473"/>
                  <a:gd name="connsiteX808" fmla="*/ 332298 w 1062379"/>
                  <a:gd name="connsiteY808" fmla="*/ 331413 h 492473"/>
                  <a:gd name="connsiteX809" fmla="*/ 332888 w 1062379"/>
                  <a:gd name="connsiteY809" fmla="*/ 330823 h 492473"/>
                  <a:gd name="connsiteX810" fmla="*/ 333625 w 1062379"/>
                  <a:gd name="connsiteY810" fmla="*/ 330823 h 492473"/>
                  <a:gd name="connsiteX811" fmla="*/ 334068 w 1062379"/>
                  <a:gd name="connsiteY811" fmla="*/ 331413 h 492473"/>
                  <a:gd name="connsiteX812" fmla="*/ 334068 w 1062379"/>
                  <a:gd name="connsiteY812" fmla="*/ 332298 h 492473"/>
                  <a:gd name="connsiteX813" fmla="*/ 334805 w 1062379"/>
                  <a:gd name="connsiteY813" fmla="*/ 332298 h 492473"/>
                  <a:gd name="connsiteX814" fmla="*/ 336133 w 1062379"/>
                  <a:gd name="connsiteY814" fmla="*/ 330675 h 492473"/>
                  <a:gd name="connsiteX815" fmla="*/ 337460 w 1062379"/>
                  <a:gd name="connsiteY815" fmla="*/ 329938 h 492473"/>
                  <a:gd name="connsiteX816" fmla="*/ 338787 w 1062379"/>
                  <a:gd name="connsiteY816" fmla="*/ 329938 h 492473"/>
                  <a:gd name="connsiteX817" fmla="*/ 339525 w 1062379"/>
                  <a:gd name="connsiteY817" fmla="*/ 329200 h 492473"/>
                  <a:gd name="connsiteX818" fmla="*/ 339525 w 1062379"/>
                  <a:gd name="connsiteY818" fmla="*/ 327726 h 492473"/>
                  <a:gd name="connsiteX819" fmla="*/ 340262 w 1062379"/>
                  <a:gd name="connsiteY819" fmla="*/ 325218 h 492473"/>
                  <a:gd name="connsiteX820" fmla="*/ 341590 w 1062379"/>
                  <a:gd name="connsiteY820" fmla="*/ 321678 h 492473"/>
                  <a:gd name="connsiteX821" fmla="*/ 340853 w 1062379"/>
                  <a:gd name="connsiteY821" fmla="*/ 317991 h 492473"/>
                  <a:gd name="connsiteX822" fmla="*/ 338050 w 1062379"/>
                  <a:gd name="connsiteY822" fmla="*/ 314009 h 492473"/>
                  <a:gd name="connsiteX823" fmla="*/ 336722 w 1062379"/>
                  <a:gd name="connsiteY823" fmla="*/ 311797 h 492473"/>
                  <a:gd name="connsiteX824" fmla="*/ 336722 w 1062379"/>
                  <a:gd name="connsiteY824" fmla="*/ 311354 h 492473"/>
                  <a:gd name="connsiteX825" fmla="*/ 337460 w 1062379"/>
                  <a:gd name="connsiteY825" fmla="*/ 311354 h 492473"/>
                  <a:gd name="connsiteX826" fmla="*/ 338197 w 1062379"/>
                  <a:gd name="connsiteY826" fmla="*/ 311649 h 492473"/>
                  <a:gd name="connsiteX827" fmla="*/ 341442 w 1062379"/>
                  <a:gd name="connsiteY827" fmla="*/ 311649 h 492473"/>
                  <a:gd name="connsiteX828" fmla="*/ 342770 w 1062379"/>
                  <a:gd name="connsiteY828" fmla="*/ 312091 h 492473"/>
                  <a:gd name="connsiteX829" fmla="*/ 343507 w 1062379"/>
                  <a:gd name="connsiteY829" fmla="*/ 312829 h 492473"/>
                  <a:gd name="connsiteX830" fmla="*/ 344097 w 1062379"/>
                  <a:gd name="connsiteY830" fmla="*/ 314304 h 492473"/>
                  <a:gd name="connsiteX831" fmla="*/ 344540 w 1062379"/>
                  <a:gd name="connsiteY831" fmla="*/ 316664 h 492473"/>
                  <a:gd name="connsiteX832" fmla="*/ 344540 w 1062379"/>
                  <a:gd name="connsiteY832" fmla="*/ 318434 h 492473"/>
                  <a:gd name="connsiteX833" fmla="*/ 343802 w 1062379"/>
                  <a:gd name="connsiteY833" fmla="*/ 319614 h 492473"/>
                  <a:gd name="connsiteX834" fmla="*/ 344245 w 1062379"/>
                  <a:gd name="connsiteY834" fmla="*/ 320204 h 492473"/>
                  <a:gd name="connsiteX835" fmla="*/ 345720 w 1062379"/>
                  <a:gd name="connsiteY835" fmla="*/ 320204 h 492473"/>
                  <a:gd name="connsiteX836" fmla="*/ 349997 w 1062379"/>
                  <a:gd name="connsiteY836" fmla="*/ 318581 h 492473"/>
                  <a:gd name="connsiteX837" fmla="*/ 351914 w 1062379"/>
                  <a:gd name="connsiteY837" fmla="*/ 318581 h 492473"/>
                  <a:gd name="connsiteX838" fmla="*/ 353537 w 1062379"/>
                  <a:gd name="connsiteY838" fmla="*/ 319024 h 492473"/>
                  <a:gd name="connsiteX839" fmla="*/ 355454 w 1062379"/>
                  <a:gd name="connsiteY839" fmla="*/ 319319 h 492473"/>
                  <a:gd name="connsiteX840" fmla="*/ 357666 w 1062379"/>
                  <a:gd name="connsiteY840" fmla="*/ 319319 h 492473"/>
                  <a:gd name="connsiteX841" fmla="*/ 366221 w 1062379"/>
                  <a:gd name="connsiteY841" fmla="*/ 320204 h 492473"/>
                  <a:gd name="connsiteX842" fmla="*/ 367106 w 1062379"/>
                  <a:gd name="connsiteY842" fmla="*/ 319909 h 492473"/>
                  <a:gd name="connsiteX843" fmla="*/ 368286 w 1062379"/>
                  <a:gd name="connsiteY843" fmla="*/ 319171 h 492473"/>
                  <a:gd name="connsiteX844" fmla="*/ 370498 w 1062379"/>
                  <a:gd name="connsiteY844" fmla="*/ 316959 h 492473"/>
                  <a:gd name="connsiteX845" fmla="*/ 370793 w 1062379"/>
                  <a:gd name="connsiteY845" fmla="*/ 315484 h 492473"/>
                  <a:gd name="connsiteX846" fmla="*/ 370793 w 1062379"/>
                  <a:gd name="connsiteY846" fmla="*/ 314451 h 492473"/>
                  <a:gd name="connsiteX847" fmla="*/ 368876 w 1062379"/>
                  <a:gd name="connsiteY847" fmla="*/ 310912 h 492473"/>
                  <a:gd name="connsiteX848" fmla="*/ 368286 w 1062379"/>
                  <a:gd name="connsiteY848" fmla="*/ 309289 h 492473"/>
                  <a:gd name="connsiteX849" fmla="*/ 367401 w 1062379"/>
                  <a:gd name="connsiteY849" fmla="*/ 309289 h 492473"/>
                  <a:gd name="connsiteX850" fmla="*/ 367106 w 1062379"/>
                  <a:gd name="connsiteY850" fmla="*/ 310027 h 492473"/>
                  <a:gd name="connsiteX851" fmla="*/ 365189 w 1062379"/>
                  <a:gd name="connsiteY851" fmla="*/ 311059 h 492473"/>
                  <a:gd name="connsiteX852" fmla="*/ 364598 w 1062379"/>
                  <a:gd name="connsiteY852" fmla="*/ 311797 h 492473"/>
                  <a:gd name="connsiteX853" fmla="*/ 363714 w 1062379"/>
                  <a:gd name="connsiteY853" fmla="*/ 311797 h 492473"/>
                  <a:gd name="connsiteX854" fmla="*/ 361206 w 1062379"/>
                  <a:gd name="connsiteY854" fmla="*/ 310469 h 492473"/>
                  <a:gd name="connsiteX855" fmla="*/ 359731 w 1062379"/>
                  <a:gd name="connsiteY855" fmla="*/ 309142 h 492473"/>
                  <a:gd name="connsiteX856" fmla="*/ 357371 w 1062379"/>
                  <a:gd name="connsiteY856" fmla="*/ 308847 h 492473"/>
                  <a:gd name="connsiteX857" fmla="*/ 353979 w 1062379"/>
                  <a:gd name="connsiteY857" fmla="*/ 309584 h 492473"/>
                  <a:gd name="connsiteX858" fmla="*/ 351471 w 1062379"/>
                  <a:gd name="connsiteY858" fmla="*/ 309142 h 492473"/>
                  <a:gd name="connsiteX859" fmla="*/ 349997 w 1062379"/>
                  <a:gd name="connsiteY859" fmla="*/ 307519 h 492473"/>
                  <a:gd name="connsiteX860" fmla="*/ 349407 w 1062379"/>
                  <a:gd name="connsiteY860" fmla="*/ 305749 h 492473"/>
                  <a:gd name="connsiteX861" fmla="*/ 349702 w 1062379"/>
                  <a:gd name="connsiteY861" fmla="*/ 303832 h 492473"/>
                  <a:gd name="connsiteX862" fmla="*/ 351324 w 1062379"/>
                  <a:gd name="connsiteY862" fmla="*/ 301915 h 492473"/>
                  <a:gd name="connsiteX863" fmla="*/ 354421 w 1062379"/>
                  <a:gd name="connsiteY863" fmla="*/ 299997 h 492473"/>
                  <a:gd name="connsiteX864" fmla="*/ 356487 w 1062379"/>
                  <a:gd name="connsiteY864" fmla="*/ 299260 h 492473"/>
                  <a:gd name="connsiteX865" fmla="*/ 357666 w 1062379"/>
                  <a:gd name="connsiteY865" fmla="*/ 299702 h 492473"/>
                  <a:gd name="connsiteX866" fmla="*/ 358699 w 1062379"/>
                  <a:gd name="connsiteY866" fmla="*/ 301472 h 492473"/>
                  <a:gd name="connsiteX867" fmla="*/ 359731 w 1062379"/>
                  <a:gd name="connsiteY867" fmla="*/ 304422 h 492473"/>
                  <a:gd name="connsiteX868" fmla="*/ 360616 w 1062379"/>
                  <a:gd name="connsiteY868" fmla="*/ 304864 h 492473"/>
                  <a:gd name="connsiteX869" fmla="*/ 361354 w 1062379"/>
                  <a:gd name="connsiteY869" fmla="*/ 302800 h 492473"/>
                  <a:gd name="connsiteX870" fmla="*/ 362386 w 1062379"/>
                  <a:gd name="connsiteY870" fmla="*/ 302210 h 492473"/>
                  <a:gd name="connsiteX871" fmla="*/ 363714 w 1062379"/>
                  <a:gd name="connsiteY871" fmla="*/ 303095 h 492473"/>
                  <a:gd name="connsiteX872" fmla="*/ 365041 w 1062379"/>
                  <a:gd name="connsiteY872" fmla="*/ 303390 h 492473"/>
                  <a:gd name="connsiteX873" fmla="*/ 366221 w 1062379"/>
                  <a:gd name="connsiteY873" fmla="*/ 303095 h 492473"/>
                  <a:gd name="connsiteX874" fmla="*/ 368138 w 1062379"/>
                  <a:gd name="connsiteY874" fmla="*/ 301915 h 492473"/>
                  <a:gd name="connsiteX875" fmla="*/ 368138 w 1062379"/>
                  <a:gd name="connsiteY875" fmla="*/ 300292 h 492473"/>
                  <a:gd name="connsiteX876" fmla="*/ 365778 w 1062379"/>
                  <a:gd name="connsiteY876" fmla="*/ 298817 h 492473"/>
                  <a:gd name="connsiteX877" fmla="*/ 364451 w 1062379"/>
                  <a:gd name="connsiteY877" fmla="*/ 297637 h 492473"/>
                  <a:gd name="connsiteX878" fmla="*/ 364008 w 1062379"/>
                  <a:gd name="connsiteY878" fmla="*/ 296900 h 492473"/>
                  <a:gd name="connsiteX879" fmla="*/ 365336 w 1062379"/>
                  <a:gd name="connsiteY879" fmla="*/ 296900 h 492473"/>
                  <a:gd name="connsiteX880" fmla="*/ 368433 w 1062379"/>
                  <a:gd name="connsiteY880" fmla="*/ 297342 h 492473"/>
                  <a:gd name="connsiteX881" fmla="*/ 369761 w 1062379"/>
                  <a:gd name="connsiteY881" fmla="*/ 298965 h 492473"/>
                  <a:gd name="connsiteX882" fmla="*/ 369318 w 1062379"/>
                  <a:gd name="connsiteY882" fmla="*/ 301620 h 492473"/>
                  <a:gd name="connsiteX883" fmla="*/ 369761 w 1062379"/>
                  <a:gd name="connsiteY883" fmla="*/ 303684 h 492473"/>
                  <a:gd name="connsiteX884" fmla="*/ 370940 w 1062379"/>
                  <a:gd name="connsiteY884" fmla="*/ 305159 h 492473"/>
                  <a:gd name="connsiteX885" fmla="*/ 373300 w 1062379"/>
                  <a:gd name="connsiteY885" fmla="*/ 306339 h 492473"/>
                  <a:gd name="connsiteX886" fmla="*/ 376840 w 1062379"/>
                  <a:gd name="connsiteY886" fmla="*/ 307077 h 492473"/>
                  <a:gd name="connsiteX887" fmla="*/ 379348 w 1062379"/>
                  <a:gd name="connsiteY887" fmla="*/ 307372 h 492473"/>
                  <a:gd name="connsiteX888" fmla="*/ 380823 w 1062379"/>
                  <a:gd name="connsiteY888" fmla="*/ 307372 h 492473"/>
                  <a:gd name="connsiteX889" fmla="*/ 381707 w 1062379"/>
                  <a:gd name="connsiteY889" fmla="*/ 307667 h 492473"/>
                  <a:gd name="connsiteX890" fmla="*/ 382150 w 1062379"/>
                  <a:gd name="connsiteY890" fmla="*/ 308994 h 492473"/>
                  <a:gd name="connsiteX891" fmla="*/ 381855 w 1062379"/>
                  <a:gd name="connsiteY891" fmla="*/ 310912 h 492473"/>
                  <a:gd name="connsiteX892" fmla="*/ 380675 w 1062379"/>
                  <a:gd name="connsiteY892" fmla="*/ 313419 h 492473"/>
                  <a:gd name="connsiteX893" fmla="*/ 379495 w 1062379"/>
                  <a:gd name="connsiteY893" fmla="*/ 314746 h 492473"/>
                  <a:gd name="connsiteX894" fmla="*/ 378315 w 1062379"/>
                  <a:gd name="connsiteY894" fmla="*/ 314746 h 492473"/>
                  <a:gd name="connsiteX895" fmla="*/ 371678 w 1062379"/>
                  <a:gd name="connsiteY895" fmla="*/ 317844 h 492473"/>
                  <a:gd name="connsiteX896" fmla="*/ 370498 w 1062379"/>
                  <a:gd name="connsiteY896" fmla="*/ 317844 h 492473"/>
                  <a:gd name="connsiteX897" fmla="*/ 369023 w 1062379"/>
                  <a:gd name="connsiteY897" fmla="*/ 319024 h 492473"/>
                  <a:gd name="connsiteX898" fmla="*/ 367696 w 1062379"/>
                  <a:gd name="connsiteY898" fmla="*/ 320646 h 492473"/>
                  <a:gd name="connsiteX899" fmla="*/ 365926 w 1062379"/>
                  <a:gd name="connsiteY899" fmla="*/ 322121 h 492473"/>
                  <a:gd name="connsiteX900" fmla="*/ 363566 w 1062379"/>
                  <a:gd name="connsiteY900" fmla="*/ 323301 h 492473"/>
                  <a:gd name="connsiteX901" fmla="*/ 361796 w 1062379"/>
                  <a:gd name="connsiteY901" fmla="*/ 324776 h 492473"/>
                  <a:gd name="connsiteX902" fmla="*/ 360616 w 1062379"/>
                  <a:gd name="connsiteY902" fmla="*/ 326546 h 492473"/>
                  <a:gd name="connsiteX903" fmla="*/ 359584 w 1062379"/>
                  <a:gd name="connsiteY903" fmla="*/ 327283 h 492473"/>
                  <a:gd name="connsiteX904" fmla="*/ 356929 w 1062379"/>
                  <a:gd name="connsiteY904" fmla="*/ 326841 h 492473"/>
                  <a:gd name="connsiteX905" fmla="*/ 347047 w 1062379"/>
                  <a:gd name="connsiteY905" fmla="*/ 324923 h 492473"/>
                  <a:gd name="connsiteX906" fmla="*/ 344687 w 1062379"/>
                  <a:gd name="connsiteY906" fmla="*/ 324923 h 492473"/>
                  <a:gd name="connsiteX907" fmla="*/ 344245 w 1062379"/>
                  <a:gd name="connsiteY907" fmla="*/ 325513 h 492473"/>
                  <a:gd name="connsiteX908" fmla="*/ 344245 w 1062379"/>
                  <a:gd name="connsiteY908" fmla="*/ 326103 h 492473"/>
                  <a:gd name="connsiteX909" fmla="*/ 344540 w 1062379"/>
                  <a:gd name="connsiteY909" fmla="*/ 326693 h 492473"/>
                  <a:gd name="connsiteX910" fmla="*/ 344540 w 1062379"/>
                  <a:gd name="connsiteY910" fmla="*/ 327136 h 492473"/>
                  <a:gd name="connsiteX911" fmla="*/ 344097 w 1062379"/>
                  <a:gd name="connsiteY911" fmla="*/ 327873 h 492473"/>
                  <a:gd name="connsiteX912" fmla="*/ 344097 w 1062379"/>
                  <a:gd name="connsiteY912" fmla="*/ 329200 h 492473"/>
                  <a:gd name="connsiteX913" fmla="*/ 343654 w 1062379"/>
                  <a:gd name="connsiteY913" fmla="*/ 329495 h 492473"/>
                  <a:gd name="connsiteX914" fmla="*/ 343360 w 1062379"/>
                  <a:gd name="connsiteY914" fmla="*/ 329495 h 492473"/>
                  <a:gd name="connsiteX915" fmla="*/ 343065 w 1062379"/>
                  <a:gd name="connsiteY915" fmla="*/ 330085 h 492473"/>
                  <a:gd name="connsiteX916" fmla="*/ 342770 w 1062379"/>
                  <a:gd name="connsiteY916" fmla="*/ 331560 h 492473"/>
                  <a:gd name="connsiteX917" fmla="*/ 342180 w 1062379"/>
                  <a:gd name="connsiteY917" fmla="*/ 332298 h 492473"/>
                  <a:gd name="connsiteX918" fmla="*/ 341885 w 1062379"/>
                  <a:gd name="connsiteY918" fmla="*/ 333330 h 492473"/>
                  <a:gd name="connsiteX919" fmla="*/ 341885 w 1062379"/>
                  <a:gd name="connsiteY919" fmla="*/ 334805 h 492473"/>
                  <a:gd name="connsiteX920" fmla="*/ 342180 w 1062379"/>
                  <a:gd name="connsiteY920" fmla="*/ 335690 h 492473"/>
                  <a:gd name="connsiteX921" fmla="*/ 342770 w 1062379"/>
                  <a:gd name="connsiteY921" fmla="*/ 336133 h 492473"/>
                  <a:gd name="connsiteX922" fmla="*/ 347784 w 1062379"/>
                  <a:gd name="connsiteY922" fmla="*/ 335838 h 492473"/>
                  <a:gd name="connsiteX923" fmla="*/ 348817 w 1062379"/>
                  <a:gd name="connsiteY923" fmla="*/ 336133 h 492473"/>
                  <a:gd name="connsiteX924" fmla="*/ 349702 w 1062379"/>
                  <a:gd name="connsiteY924" fmla="*/ 337902 h 492473"/>
                  <a:gd name="connsiteX925" fmla="*/ 350587 w 1062379"/>
                  <a:gd name="connsiteY925" fmla="*/ 341295 h 492473"/>
                  <a:gd name="connsiteX926" fmla="*/ 350882 w 1062379"/>
                  <a:gd name="connsiteY926" fmla="*/ 344687 h 492473"/>
                  <a:gd name="connsiteX927" fmla="*/ 350439 w 1062379"/>
                  <a:gd name="connsiteY927" fmla="*/ 348227 h 492473"/>
                  <a:gd name="connsiteX928" fmla="*/ 350439 w 1062379"/>
                  <a:gd name="connsiteY928" fmla="*/ 359731 h 492473"/>
                  <a:gd name="connsiteX929" fmla="*/ 353684 w 1062379"/>
                  <a:gd name="connsiteY929" fmla="*/ 361796 h 492473"/>
                  <a:gd name="connsiteX930" fmla="*/ 357224 w 1062379"/>
                  <a:gd name="connsiteY930" fmla="*/ 363861 h 492473"/>
                  <a:gd name="connsiteX931" fmla="*/ 360763 w 1062379"/>
                  <a:gd name="connsiteY931" fmla="*/ 365926 h 492473"/>
                  <a:gd name="connsiteX932" fmla="*/ 364304 w 1062379"/>
                  <a:gd name="connsiteY932" fmla="*/ 367991 h 492473"/>
                  <a:gd name="connsiteX933" fmla="*/ 367843 w 1062379"/>
                  <a:gd name="connsiteY933" fmla="*/ 370056 h 492473"/>
                  <a:gd name="connsiteX934" fmla="*/ 371383 w 1062379"/>
                  <a:gd name="connsiteY934" fmla="*/ 372121 h 492473"/>
                  <a:gd name="connsiteX935" fmla="*/ 374775 w 1062379"/>
                  <a:gd name="connsiteY935" fmla="*/ 374038 h 492473"/>
                  <a:gd name="connsiteX936" fmla="*/ 376250 w 1062379"/>
                  <a:gd name="connsiteY936" fmla="*/ 375513 h 492473"/>
                  <a:gd name="connsiteX937" fmla="*/ 377135 w 1062379"/>
                  <a:gd name="connsiteY937" fmla="*/ 378758 h 492473"/>
                  <a:gd name="connsiteX938" fmla="*/ 378757 w 1062379"/>
                  <a:gd name="connsiteY938" fmla="*/ 381265 h 492473"/>
                  <a:gd name="connsiteX939" fmla="*/ 381707 w 1062379"/>
                  <a:gd name="connsiteY939" fmla="*/ 384067 h 492473"/>
                  <a:gd name="connsiteX940" fmla="*/ 384657 w 1062379"/>
                  <a:gd name="connsiteY940" fmla="*/ 386870 h 492473"/>
                  <a:gd name="connsiteX941" fmla="*/ 388344 w 1062379"/>
                  <a:gd name="connsiteY941" fmla="*/ 390557 h 492473"/>
                  <a:gd name="connsiteX942" fmla="*/ 390852 w 1062379"/>
                  <a:gd name="connsiteY942" fmla="*/ 393064 h 492473"/>
                  <a:gd name="connsiteX943" fmla="*/ 393507 w 1062379"/>
                  <a:gd name="connsiteY943" fmla="*/ 395719 h 492473"/>
                  <a:gd name="connsiteX944" fmla="*/ 397784 w 1062379"/>
                  <a:gd name="connsiteY944" fmla="*/ 399996 h 492473"/>
                  <a:gd name="connsiteX945" fmla="*/ 400439 w 1062379"/>
                  <a:gd name="connsiteY945" fmla="*/ 402651 h 492473"/>
                  <a:gd name="connsiteX946" fmla="*/ 402504 w 1062379"/>
                  <a:gd name="connsiteY946" fmla="*/ 402651 h 492473"/>
                  <a:gd name="connsiteX947" fmla="*/ 406781 w 1062379"/>
                  <a:gd name="connsiteY947" fmla="*/ 402061 h 492473"/>
                  <a:gd name="connsiteX948" fmla="*/ 412533 w 1062379"/>
                  <a:gd name="connsiteY948" fmla="*/ 401176 h 492473"/>
                  <a:gd name="connsiteX949" fmla="*/ 417105 w 1062379"/>
                  <a:gd name="connsiteY949" fmla="*/ 400439 h 492473"/>
                  <a:gd name="connsiteX950" fmla="*/ 422710 w 1062379"/>
                  <a:gd name="connsiteY950" fmla="*/ 399554 h 492473"/>
                  <a:gd name="connsiteX951" fmla="*/ 428019 w 1062379"/>
                  <a:gd name="connsiteY951" fmla="*/ 398816 h 492473"/>
                  <a:gd name="connsiteX952" fmla="*/ 432149 w 1062379"/>
                  <a:gd name="connsiteY952" fmla="*/ 398226 h 492473"/>
                  <a:gd name="connsiteX953" fmla="*/ 438344 w 1062379"/>
                  <a:gd name="connsiteY953" fmla="*/ 398669 h 492473"/>
                  <a:gd name="connsiteX954" fmla="*/ 444539 w 1062379"/>
                  <a:gd name="connsiteY954" fmla="*/ 399111 h 492473"/>
                  <a:gd name="connsiteX955" fmla="*/ 448963 w 1062379"/>
                  <a:gd name="connsiteY955" fmla="*/ 399406 h 492473"/>
                  <a:gd name="connsiteX956" fmla="*/ 453241 w 1062379"/>
                  <a:gd name="connsiteY956" fmla="*/ 399701 h 492473"/>
                  <a:gd name="connsiteX957" fmla="*/ 458403 w 1062379"/>
                  <a:gd name="connsiteY957" fmla="*/ 400144 h 492473"/>
                  <a:gd name="connsiteX958" fmla="*/ 461205 w 1062379"/>
                  <a:gd name="connsiteY958" fmla="*/ 400144 h 492473"/>
                  <a:gd name="connsiteX959" fmla="*/ 464450 w 1062379"/>
                  <a:gd name="connsiteY959" fmla="*/ 400586 h 492473"/>
                  <a:gd name="connsiteX960" fmla="*/ 465777 w 1062379"/>
                  <a:gd name="connsiteY960" fmla="*/ 399996 h 492473"/>
                  <a:gd name="connsiteX961" fmla="*/ 468580 w 1062379"/>
                  <a:gd name="connsiteY961" fmla="*/ 398669 h 492473"/>
                  <a:gd name="connsiteX962" fmla="*/ 471235 w 1062379"/>
                  <a:gd name="connsiteY962" fmla="*/ 397342 h 492473"/>
                  <a:gd name="connsiteX963" fmla="*/ 474037 w 1062379"/>
                  <a:gd name="connsiteY963" fmla="*/ 396014 h 492473"/>
                  <a:gd name="connsiteX964" fmla="*/ 476544 w 1062379"/>
                  <a:gd name="connsiteY964" fmla="*/ 395424 h 492473"/>
                  <a:gd name="connsiteX965" fmla="*/ 479052 w 1062379"/>
                  <a:gd name="connsiteY965" fmla="*/ 397489 h 492473"/>
                  <a:gd name="connsiteX966" fmla="*/ 481116 w 1062379"/>
                  <a:gd name="connsiteY966" fmla="*/ 399849 h 492473"/>
                  <a:gd name="connsiteX967" fmla="*/ 483329 w 1062379"/>
                  <a:gd name="connsiteY967" fmla="*/ 402356 h 492473"/>
                  <a:gd name="connsiteX968" fmla="*/ 485984 w 1062379"/>
                  <a:gd name="connsiteY968" fmla="*/ 404716 h 492473"/>
                  <a:gd name="connsiteX969" fmla="*/ 488491 w 1062379"/>
                  <a:gd name="connsiteY969" fmla="*/ 406191 h 492473"/>
                  <a:gd name="connsiteX970" fmla="*/ 491883 w 1062379"/>
                  <a:gd name="connsiteY970" fmla="*/ 408108 h 492473"/>
                  <a:gd name="connsiteX971" fmla="*/ 493801 w 1062379"/>
                  <a:gd name="connsiteY971" fmla="*/ 411501 h 492473"/>
                  <a:gd name="connsiteX972" fmla="*/ 496456 w 1062379"/>
                  <a:gd name="connsiteY972" fmla="*/ 415925 h 492473"/>
                  <a:gd name="connsiteX973" fmla="*/ 498225 w 1062379"/>
                  <a:gd name="connsiteY973" fmla="*/ 418875 h 492473"/>
                  <a:gd name="connsiteX974" fmla="*/ 499995 w 1062379"/>
                  <a:gd name="connsiteY974" fmla="*/ 421825 h 492473"/>
                  <a:gd name="connsiteX975" fmla="*/ 502503 w 1062379"/>
                  <a:gd name="connsiteY975" fmla="*/ 420645 h 492473"/>
                  <a:gd name="connsiteX976" fmla="*/ 505305 w 1062379"/>
                  <a:gd name="connsiteY976" fmla="*/ 419318 h 492473"/>
                  <a:gd name="connsiteX977" fmla="*/ 507812 w 1062379"/>
                  <a:gd name="connsiteY977" fmla="*/ 418138 h 492473"/>
                  <a:gd name="connsiteX978" fmla="*/ 507517 w 1062379"/>
                  <a:gd name="connsiteY978" fmla="*/ 421825 h 492473"/>
                  <a:gd name="connsiteX979" fmla="*/ 507223 w 1062379"/>
                  <a:gd name="connsiteY979" fmla="*/ 425217 h 492473"/>
                  <a:gd name="connsiteX980" fmla="*/ 506780 w 1062379"/>
                  <a:gd name="connsiteY980" fmla="*/ 430232 h 492473"/>
                  <a:gd name="connsiteX981" fmla="*/ 506485 w 1062379"/>
                  <a:gd name="connsiteY981" fmla="*/ 434362 h 492473"/>
                  <a:gd name="connsiteX982" fmla="*/ 505600 w 1062379"/>
                  <a:gd name="connsiteY982" fmla="*/ 439376 h 492473"/>
                  <a:gd name="connsiteX983" fmla="*/ 505600 w 1062379"/>
                  <a:gd name="connsiteY983" fmla="*/ 449111 h 492473"/>
                  <a:gd name="connsiteX984" fmla="*/ 513859 w 1062379"/>
                  <a:gd name="connsiteY984" fmla="*/ 449111 h 492473"/>
                  <a:gd name="connsiteX985" fmla="*/ 518284 w 1062379"/>
                  <a:gd name="connsiteY985" fmla="*/ 449406 h 492473"/>
                  <a:gd name="connsiteX986" fmla="*/ 518727 w 1062379"/>
                  <a:gd name="connsiteY986" fmla="*/ 452651 h 492473"/>
                  <a:gd name="connsiteX987" fmla="*/ 519317 w 1062379"/>
                  <a:gd name="connsiteY987" fmla="*/ 457223 h 492473"/>
                  <a:gd name="connsiteX988" fmla="*/ 520202 w 1062379"/>
                  <a:gd name="connsiteY988" fmla="*/ 461353 h 492473"/>
                  <a:gd name="connsiteX989" fmla="*/ 520939 w 1062379"/>
                  <a:gd name="connsiteY989" fmla="*/ 464892 h 492473"/>
                  <a:gd name="connsiteX990" fmla="*/ 522119 w 1062379"/>
                  <a:gd name="connsiteY990" fmla="*/ 469465 h 492473"/>
                  <a:gd name="connsiteX991" fmla="*/ 522709 w 1062379"/>
                  <a:gd name="connsiteY991" fmla="*/ 471825 h 492473"/>
                  <a:gd name="connsiteX992" fmla="*/ 523742 w 1062379"/>
                  <a:gd name="connsiteY992" fmla="*/ 474627 h 492473"/>
                  <a:gd name="connsiteX993" fmla="*/ 524774 w 1062379"/>
                  <a:gd name="connsiteY993" fmla="*/ 475364 h 492473"/>
                  <a:gd name="connsiteX994" fmla="*/ 526396 w 1062379"/>
                  <a:gd name="connsiteY994" fmla="*/ 475807 h 492473"/>
                  <a:gd name="connsiteX995" fmla="*/ 532296 w 1062379"/>
                  <a:gd name="connsiteY995" fmla="*/ 475512 h 492473"/>
                  <a:gd name="connsiteX996" fmla="*/ 537163 w 1062379"/>
                  <a:gd name="connsiteY996" fmla="*/ 475217 h 492473"/>
                  <a:gd name="connsiteX997" fmla="*/ 540998 w 1062379"/>
                  <a:gd name="connsiteY997" fmla="*/ 474922 h 492473"/>
                  <a:gd name="connsiteX998" fmla="*/ 545128 w 1062379"/>
                  <a:gd name="connsiteY998" fmla="*/ 474627 h 492473"/>
                  <a:gd name="connsiteX999" fmla="*/ 550585 w 1062379"/>
                  <a:gd name="connsiteY999" fmla="*/ 474332 h 492473"/>
                  <a:gd name="connsiteX1000" fmla="*/ 552355 w 1062379"/>
                  <a:gd name="connsiteY1000" fmla="*/ 475069 h 492473"/>
                  <a:gd name="connsiteX1001" fmla="*/ 553977 w 1062379"/>
                  <a:gd name="connsiteY1001" fmla="*/ 474627 h 492473"/>
                  <a:gd name="connsiteX1002" fmla="*/ 555747 w 1062379"/>
                  <a:gd name="connsiteY1002" fmla="*/ 474184 h 492473"/>
                  <a:gd name="connsiteX1003" fmla="*/ 557222 w 1062379"/>
                  <a:gd name="connsiteY1003" fmla="*/ 476249 h 492473"/>
                  <a:gd name="connsiteX1004" fmla="*/ 557959 w 1062379"/>
                  <a:gd name="connsiteY1004" fmla="*/ 477282 h 492473"/>
                  <a:gd name="connsiteX1005" fmla="*/ 558992 w 1062379"/>
                  <a:gd name="connsiteY1005" fmla="*/ 478314 h 492473"/>
                  <a:gd name="connsiteX1006" fmla="*/ 560467 w 1062379"/>
                  <a:gd name="connsiteY1006" fmla="*/ 479347 h 492473"/>
                  <a:gd name="connsiteX1007" fmla="*/ 559877 w 1062379"/>
                  <a:gd name="connsiteY1007" fmla="*/ 481411 h 492473"/>
                  <a:gd name="connsiteX1008" fmla="*/ 558992 w 1062379"/>
                  <a:gd name="connsiteY1008" fmla="*/ 484509 h 492473"/>
                  <a:gd name="connsiteX1009" fmla="*/ 558697 w 1062379"/>
                  <a:gd name="connsiteY1009" fmla="*/ 486131 h 492473"/>
                  <a:gd name="connsiteX1010" fmla="*/ 560319 w 1062379"/>
                  <a:gd name="connsiteY1010" fmla="*/ 487901 h 492473"/>
                  <a:gd name="connsiteX1011" fmla="*/ 561499 w 1062379"/>
                  <a:gd name="connsiteY1011" fmla="*/ 488934 h 492473"/>
                  <a:gd name="connsiteX1012" fmla="*/ 564891 w 1062379"/>
                  <a:gd name="connsiteY1012" fmla="*/ 490998 h 492473"/>
                  <a:gd name="connsiteX1013" fmla="*/ 568136 w 1062379"/>
                  <a:gd name="connsiteY1013" fmla="*/ 492178 h 492473"/>
                  <a:gd name="connsiteX1014" fmla="*/ 570201 w 1062379"/>
                  <a:gd name="connsiteY1014" fmla="*/ 492473 h 492473"/>
                  <a:gd name="connsiteX1015" fmla="*/ 572266 w 1062379"/>
                  <a:gd name="connsiteY1015" fmla="*/ 492031 h 492473"/>
                  <a:gd name="connsiteX1016" fmla="*/ 573004 w 1062379"/>
                  <a:gd name="connsiteY1016" fmla="*/ 490851 h 492473"/>
                  <a:gd name="connsiteX1017" fmla="*/ 573004 w 1062379"/>
                  <a:gd name="connsiteY1017" fmla="*/ 489228 h 492473"/>
                  <a:gd name="connsiteX1018" fmla="*/ 571823 w 1062379"/>
                  <a:gd name="connsiteY1018" fmla="*/ 487606 h 492473"/>
                  <a:gd name="connsiteX1019" fmla="*/ 571823 w 1062379"/>
                  <a:gd name="connsiteY1019" fmla="*/ 485689 h 492473"/>
                  <a:gd name="connsiteX1020" fmla="*/ 572561 w 1062379"/>
                  <a:gd name="connsiteY1020" fmla="*/ 484214 h 492473"/>
                  <a:gd name="connsiteX1021" fmla="*/ 574626 w 1062379"/>
                  <a:gd name="connsiteY1021" fmla="*/ 481559 h 492473"/>
                  <a:gd name="connsiteX1022" fmla="*/ 576543 w 1062379"/>
                  <a:gd name="connsiteY1022" fmla="*/ 479052 h 492473"/>
                  <a:gd name="connsiteX1023" fmla="*/ 579493 w 1062379"/>
                  <a:gd name="connsiteY1023" fmla="*/ 476544 h 492473"/>
                  <a:gd name="connsiteX1024" fmla="*/ 583033 w 1062379"/>
                  <a:gd name="connsiteY1024" fmla="*/ 474037 h 492473"/>
                  <a:gd name="connsiteX1025" fmla="*/ 584508 w 1062379"/>
                  <a:gd name="connsiteY1025" fmla="*/ 472267 h 492473"/>
                  <a:gd name="connsiteX1026" fmla="*/ 585098 w 1062379"/>
                  <a:gd name="connsiteY1026" fmla="*/ 469022 h 492473"/>
                  <a:gd name="connsiteX1027" fmla="*/ 587457 w 1062379"/>
                  <a:gd name="connsiteY1027" fmla="*/ 467252 h 492473"/>
                  <a:gd name="connsiteX1028" fmla="*/ 589965 w 1062379"/>
                  <a:gd name="connsiteY1028" fmla="*/ 466220 h 492473"/>
                  <a:gd name="connsiteX1029" fmla="*/ 593062 w 1062379"/>
                  <a:gd name="connsiteY1029" fmla="*/ 465335 h 492473"/>
                  <a:gd name="connsiteX1030" fmla="*/ 593947 w 1062379"/>
                  <a:gd name="connsiteY1030" fmla="*/ 463713 h 492473"/>
                  <a:gd name="connsiteX1031" fmla="*/ 598225 w 1062379"/>
                  <a:gd name="connsiteY1031" fmla="*/ 461058 h 492473"/>
                  <a:gd name="connsiteX1032" fmla="*/ 600732 w 1062379"/>
                  <a:gd name="connsiteY1032" fmla="*/ 459730 h 492473"/>
                  <a:gd name="connsiteX1033" fmla="*/ 603977 w 1062379"/>
                  <a:gd name="connsiteY1033" fmla="*/ 458993 h 492473"/>
                  <a:gd name="connsiteX1034" fmla="*/ 608401 w 1062379"/>
                  <a:gd name="connsiteY1034" fmla="*/ 457223 h 492473"/>
                  <a:gd name="connsiteX1035" fmla="*/ 611941 w 1062379"/>
                  <a:gd name="connsiteY1035" fmla="*/ 455158 h 492473"/>
                  <a:gd name="connsiteX1036" fmla="*/ 615334 w 1062379"/>
                  <a:gd name="connsiteY1036" fmla="*/ 451176 h 492473"/>
                  <a:gd name="connsiteX1037" fmla="*/ 617988 w 1062379"/>
                  <a:gd name="connsiteY1037" fmla="*/ 448668 h 492473"/>
                  <a:gd name="connsiteX1038" fmla="*/ 620201 w 1062379"/>
                  <a:gd name="connsiteY1038" fmla="*/ 447046 h 492473"/>
                  <a:gd name="connsiteX1039" fmla="*/ 622118 w 1062379"/>
                  <a:gd name="connsiteY1039" fmla="*/ 447046 h 492473"/>
                  <a:gd name="connsiteX1040" fmla="*/ 623445 w 1062379"/>
                  <a:gd name="connsiteY1040" fmla="*/ 448226 h 492473"/>
                  <a:gd name="connsiteX1041" fmla="*/ 624626 w 1062379"/>
                  <a:gd name="connsiteY1041" fmla="*/ 448226 h 492473"/>
                  <a:gd name="connsiteX1042" fmla="*/ 625363 w 1062379"/>
                  <a:gd name="connsiteY1042" fmla="*/ 447783 h 492473"/>
                  <a:gd name="connsiteX1043" fmla="*/ 626690 w 1062379"/>
                  <a:gd name="connsiteY1043" fmla="*/ 446161 h 492473"/>
                  <a:gd name="connsiteX1044" fmla="*/ 628018 w 1062379"/>
                  <a:gd name="connsiteY1044" fmla="*/ 444244 h 492473"/>
                  <a:gd name="connsiteX1045" fmla="*/ 629345 w 1062379"/>
                  <a:gd name="connsiteY1045" fmla="*/ 443506 h 492473"/>
                  <a:gd name="connsiteX1046" fmla="*/ 631853 w 1062379"/>
                  <a:gd name="connsiteY1046" fmla="*/ 443064 h 492473"/>
                  <a:gd name="connsiteX1047" fmla="*/ 634065 w 1062379"/>
                  <a:gd name="connsiteY1047" fmla="*/ 441736 h 492473"/>
                  <a:gd name="connsiteX1048" fmla="*/ 632590 w 1062379"/>
                  <a:gd name="connsiteY1048" fmla="*/ 440261 h 492473"/>
                  <a:gd name="connsiteX1049" fmla="*/ 632590 w 1062379"/>
                  <a:gd name="connsiteY1049" fmla="*/ 438787 h 492473"/>
                  <a:gd name="connsiteX1050" fmla="*/ 634212 w 1062379"/>
                  <a:gd name="connsiteY1050" fmla="*/ 436279 h 492473"/>
                  <a:gd name="connsiteX1051" fmla="*/ 635540 w 1062379"/>
                  <a:gd name="connsiteY1051" fmla="*/ 435099 h 492473"/>
                  <a:gd name="connsiteX1052" fmla="*/ 636130 w 1062379"/>
                  <a:gd name="connsiteY1052" fmla="*/ 432739 h 492473"/>
                  <a:gd name="connsiteX1053" fmla="*/ 638047 w 1062379"/>
                  <a:gd name="connsiteY1053" fmla="*/ 431117 h 492473"/>
                  <a:gd name="connsiteX1054" fmla="*/ 639965 w 1062379"/>
                  <a:gd name="connsiteY1054" fmla="*/ 428610 h 492473"/>
                  <a:gd name="connsiteX1055" fmla="*/ 642324 w 1062379"/>
                  <a:gd name="connsiteY1055" fmla="*/ 426545 h 492473"/>
                  <a:gd name="connsiteX1056" fmla="*/ 646602 w 1062379"/>
                  <a:gd name="connsiteY1056" fmla="*/ 424922 h 492473"/>
                  <a:gd name="connsiteX1057" fmla="*/ 648962 w 1062379"/>
                  <a:gd name="connsiteY1057" fmla="*/ 425365 h 492473"/>
                  <a:gd name="connsiteX1058" fmla="*/ 651174 w 1062379"/>
                  <a:gd name="connsiteY1058" fmla="*/ 424922 h 492473"/>
                  <a:gd name="connsiteX1059" fmla="*/ 654714 w 1062379"/>
                  <a:gd name="connsiteY1059" fmla="*/ 423595 h 492473"/>
                  <a:gd name="connsiteX1060" fmla="*/ 656926 w 1062379"/>
                  <a:gd name="connsiteY1060" fmla="*/ 423595 h 492473"/>
                  <a:gd name="connsiteX1061" fmla="*/ 665923 w 1062379"/>
                  <a:gd name="connsiteY1061" fmla="*/ 425365 h 492473"/>
                  <a:gd name="connsiteX1062" fmla="*/ 668873 w 1062379"/>
                  <a:gd name="connsiteY1062" fmla="*/ 425365 h 492473"/>
                  <a:gd name="connsiteX1063" fmla="*/ 675805 w 1062379"/>
                  <a:gd name="connsiteY1063" fmla="*/ 428020 h 492473"/>
                  <a:gd name="connsiteX1064" fmla="*/ 679050 w 1062379"/>
                  <a:gd name="connsiteY1064" fmla="*/ 428610 h 492473"/>
                  <a:gd name="connsiteX1065" fmla="*/ 681262 w 1062379"/>
                  <a:gd name="connsiteY1065" fmla="*/ 429347 h 492473"/>
                  <a:gd name="connsiteX1066" fmla="*/ 682295 w 1062379"/>
                  <a:gd name="connsiteY1066" fmla="*/ 430380 h 492473"/>
                  <a:gd name="connsiteX1067" fmla="*/ 683917 w 1062379"/>
                  <a:gd name="connsiteY1067" fmla="*/ 431707 h 492473"/>
                  <a:gd name="connsiteX1068" fmla="*/ 692619 w 1062379"/>
                  <a:gd name="connsiteY1068" fmla="*/ 432739 h 492473"/>
                  <a:gd name="connsiteX1069" fmla="*/ 694979 w 1062379"/>
                  <a:gd name="connsiteY1069" fmla="*/ 433477 h 492473"/>
                  <a:gd name="connsiteX1070" fmla="*/ 695864 w 1062379"/>
                  <a:gd name="connsiteY1070" fmla="*/ 434657 h 492473"/>
                  <a:gd name="connsiteX1071" fmla="*/ 698371 w 1062379"/>
                  <a:gd name="connsiteY1071" fmla="*/ 436132 h 492473"/>
                  <a:gd name="connsiteX1072" fmla="*/ 700436 w 1062379"/>
                  <a:gd name="connsiteY1072" fmla="*/ 436427 h 492473"/>
                  <a:gd name="connsiteX1073" fmla="*/ 698519 w 1062379"/>
                  <a:gd name="connsiteY1073" fmla="*/ 430674 h 492473"/>
                  <a:gd name="connsiteX1074" fmla="*/ 699256 w 1062379"/>
                  <a:gd name="connsiteY1074" fmla="*/ 427282 h 492473"/>
                  <a:gd name="connsiteX1075" fmla="*/ 702058 w 1062379"/>
                  <a:gd name="connsiteY1075" fmla="*/ 417843 h 492473"/>
                  <a:gd name="connsiteX1076" fmla="*/ 703533 w 1062379"/>
                  <a:gd name="connsiteY1076" fmla="*/ 416368 h 492473"/>
                  <a:gd name="connsiteX1077" fmla="*/ 706336 w 1062379"/>
                  <a:gd name="connsiteY1077" fmla="*/ 415040 h 492473"/>
                  <a:gd name="connsiteX1078" fmla="*/ 710760 w 1062379"/>
                  <a:gd name="connsiteY1078" fmla="*/ 413566 h 492473"/>
                  <a:gd name="connsiteX1079" fmla="*/ 712383 w 1062379"/>
                  <a:gd name="connsiteY1079" fmla="*/ 411648 h 492473"/>
                  <a:gd name="connsiteX1080" fmla="*/ 717545 w 1062379"/>
                  <a:gd name="connsiteY1080" fmla="*/ 411648 h 492473"/>
                  <a:gd name="connsiteX1081" fmla="*/ 718577 w 1062379"/>
                  <a:gd name="connsiteY1081" fmla="*/ 411353 h 492473"/>
                  <a:gd name="connsiteX1082" fmla="*/ 719168 w 1062379"/>
                  <a:gd name="connsiteY1082" fmla="*/ 410173 h 492473"/>
                  <a:gd name="connsiteX1083" fmla="*/ 723150 w 1062379"/>
                  <a:gd name="connsiteY1083" fmla="*/ 412091 h 492473"/>
                  <a:gd name="connsiteX1084" fmla="*/ 729934 w 1062379"/>
                  <a:gd name="connsiteY1084" fmla="*/ 415925 h 492473"/>
                  <a:gd name="connsiteX1085" fmla="*/ 735096 w 1062379"/>
                  <a:gd name="connsiteY1085" fmla="*/ 418433 h 492473"/>
                  <a:gd name="connsiteX1086" fmla="*/ 741144 w 1062379"/>
                  <a:gd name="connsiteY1086" fmla="*/ 420793 h 492473"/>
                  <a:gd name="connsiteX1087" fmla="*/ 749403 w 1062379"/>
                  <a:gd name="connsiteY1087" fmla="*/ 422857 h 492473"/>
                  <a:gd name="connsiteX1088" fmla="*/ 756483 w 1062379"/>
                  <a:gd name="connsiteY1088" fmla="*/ 423595 h 492473"/>
                  <a:gd name="connsiteX1089" fmla="*/ 757663 w 1062379"/>
                  <a:gd name="connsiteY1089" fmla="*/ 423152 h 492473"/>
                  <a:gd name="connsiteX1090" fmla="*/ 760465 w 1062379"/>
                  <a:gd name="connsiteY1090" fmla="*/ 419908 h 492473"/>
                  <a:gd name="connsiteX1091" fmla="*/ 764152 w 1062379"/>
                  <a:gd name="connsiteY1091" fmla="*/ 419908 h 492473"/>
                  <a:gd name="connsiteX1092" fmla="*/ 771674 w 1062379"/>
                  <a:gd name="connsiteY1092" fmla="*/ 420203 h 492473"/>
                  <a:gd name="connsiteX1093" fmla="*/ 782883 w 1062379"/>
                  <a:gd name="connsiteY1093" fmla="*/ 420203 h 492473"/>
                  <a:gd name="connsiteX1094" fmla="*/ 790701 w 1062379"/>
                  <a:gd name="connsiteY1094" fmla="*/ 418728 h 492473"/>
                  <a:gd name="connsiteX1095" fmla="*/ 793650 w 1062379"/>
                  <a:gd name="connsiteY1095" fmla="*/ 418728 h 492473"/>
                  <a:gd name="connsiteX1096" fmla="*/ 798370 w 1062379"/>
                  <a:gd name="connsiteY1096" fmla="*/ 420645 h 492473"/>
                  <a:gd name="connsiteX1097" fmla="*/ 801910 w 1062379"/>
                  <a:gd name="connsiteY1097" fmla="*/ 420940 h 492473"/>
                  <a:gd name="connsiteX1098" fmla="*/ 808547 w 1062379"/>
                  <a:gd name="connsiteY1098" fmla="*/ 420940 h 492473"/>
                  <a:gd name="connsiteX1099" fmla="*/ 813267 w 1062379"/>
                  <a:gd name="connsiteY1099" fmla="*/ 421235 h 492473"/>
                  <a:gd name="connsiteX1100" fmla="*/ 819019 w 1062379"/>
                  <a:gd name="connsiteY1100" fmla="*/ 422415 h 492473"/>
                  <a:gd name="connsiteX1101" fmla="*/ 825951 w 1062379"/>
                  <a:gd name="connsiteY1101" fmla="*/ 422415 h 492473"/>
                  <a:gd name="connsiteX1102" fmla="*/ 828163 w 1062379"/>
                  <a:gd name="connsiteY1102" fmla="*/ 421973 h 492473"/>
                  <a:gd name="connsiteX1103" fmla="*/ 831998 w 1062379"/>
                  <a:gd name="connsiteY1103" fmla="*/ 421973 h 492473"/>
                  <a:gd name="connsiteX1104" fmla="*/ 835095 w 1062379"/>
                  <a:gd name="connsiteY1104" fmla="*/ 423300 h 492473"/>
                  <a:gd name="connsiteX1105" fmla="*/ 838930 w 1062379"/>
                  <a:gd name="connsiteY1105" fmla="*/ 424480 h 492473"/>
                  <a:gd name="connsiteX1106" fmla="*/ 841437 w 1062379"/>
                  <a:gd name="connsiteY1106" fmla="*/ 424922 h 492473"/>
                  <a:gd name="connsiteX1107" fmla="*/ 843060 w 1062379"/>
                  <a:gd name="connsiteY1107" fmla="*/ 425217 h 492473"/>
                  <a:gd name="connsiteX1108" fmla="*/ 846010 w 1062379"/>
                  <a:gd name="connsiteY1108" fmla="*/ 425217 h 492473"/>
                  <a:gd name="connsiteX1109" fmla="*/ 847780 w 1062379"/>
                  <a:gd name="connsiteY1109" fmla="*/ 424922 h 492473"/>
                  <a:gd name="connsiteX1110" fmla="*/ 848812 w 1062379"/>
                  <a:gd name="connsiteY1110" fmla="*/ 425512 h 492473"/>
                  <a:gd name="connsiteX1111" fmla="*/ 849845 w 1062379"/>
                  <a:gd name="connsiteY1111" fmla="*/ 428462 h 492473"/>
                  <a:gd name="connsiteX1112" fmla="*/ 852204 w 1062379"/>
                  <a:gd name="connsiteY1112" fmla="*/ 430380 h 492473"/>
                  <a:gd name="connsiteX1113" fmla="*/ 854122 w 1062379"/>
                  <a:gd name="connsiteY1113" fmla="*/ 432149 h 492473"/>
                  <a:gd name="connsiteX1114" fmla="*/ 855744 w 1062379"/>
                  <a:gd name="connsiteY1114" fmla="*/ 434214 h 492473"/>
                  <a:gd name="connsiteX1115" fmla="*/ 857367 w 1062379"/>
                  <a:gd name="connsiteY1115" fmla="*/ 435099 h 492473"/>
                  <a:gd name="connsiteX1116" fmla="*/ 860169 w 1062379"/>
                  <a:gd name="connsiteY1116" fmla="*/ 435099 h 492473"/>
                  <a:gd name="connsiteX1117" fmla="*/ 865479 w 1062379"/>
                  <a:gd name="connsiteY1117" fmla="*/ 435689 h 492473"/>
                  <a:gd name="connsiteX1118" fmla="*/ 868576 w 1062379"/>
                  <a:gd name="connsiteY1118" fmla="*/ 436427 h 492473"/>
                  <a:gd name="connsiteX1119" fmla="*/ 872558 w 1062379"/>
                  <a:gd name="connsiteY1119" fmla="*/ 439819 h 492473"/>
                  <a:gd name="connsiteX1120" fmla="*/ 876098 w 1062379"/>
                  <a:gd name="connsiteY1120" fmla="*/ 443359 h 492473"/>
                  <a:gd name="connsiteX1121" fmla="*/ 876688 w 1062379"/>
                  <a:gd name="connsiteY1121" fmla="*/ 442769 h 492473"/>
                  <a:gd name="connsiteX1122" fmla="*/ 877425 w 1062379"/>
                  <a:gd name="connsiteY1122" fmla="*/ 441884 h 492473"/>
                  <a:gd name="connsiteX1123" fmla="*/ 877425 w 1062379"/>
                  <a:gd name="connsiteY1123" fmla="*/ 440704 h 492473"/>
                  <a:gd name="connsiteX1124" fmla="*/ 876098 w 1062379"/>
                  <a:gd name="connsiteY1124" fmla="*/ 436722 h 492473"/>
                  <a:gd name="connsiteX1125" fmla="*/ 875361 w 1062379"/>
                  <a:gd name="connsiteY1125" fmla="*/ 433034 h 492473"/>
                  <a:gd name="connsiteX1126" fmla="*/ 874918 w 1062379"/>
                  <a:gd name="connsiteY1126" fmla="*/ 429642 h 492473"/>
                  <a:gd name="connsiteX1127" fmla="*/ 874918 w 1062379"/>
                  <a:gd name="connsiteY1127" fmla="*/ 428315 h 492473"/>
                  <a:gd name="connsiteX1128" fmla="*/ 875951 w 1062379"/>
                  <a:gd name="connsiteY1128" fmla="*/ 426102 h 492473"/>
                  <a:gd name="connsiteX1129" fmla="*/ 877278 w 1062379"/>
                  <a:gd name="connsiteY1129" fmla="*/ 424185 h 492473"/>
                  <a:gd name="connsiteX1130" fmla="*/ 881850 w 1062379"/>
                  <a:gd name="connsiteY1130" fmla="*/ 422267 h 492473"/>
                  <a:gd name="connsiteX1131" fmla="*/ 884800 w 1062379"/>
                  <a:gd name="connsiteY1131" fmla="*/ 421677 h 492473"/>
                  <a:gd name="connsiteX1132" fmla="*/ 884800 w 1062379"/>
                  <a:gd name="connsiteY1132" fmla="*/ 420498 h 492473"/>
                  <a:gd name="connsiteX1133" fmla="*/ 882440 w 1062379"/>
                  <a:gd name="connsiteY1133" fmla="*/ 419760 h 492473"/>
                  <a:gd name="connsiteX1134" fmla="*/ 880670 w 1062379"/>
                  <a:gd name="connsiteY1134" fmla="*/ 418580 h 492473"/>
                  <a:gd name="connsiteX1135" fmla="*/ 880375 w 1062379"/>
                  <a:gd name="connsiteY1135" fmla="*/ 417843 h 492473"/>
                  <a:gd name="connsiteX1136" fmla="*/ 880375 w 1062379"/>
                  <a:gd name="connsiteY1136" fmla="*/ 417105 h 492473"/>
                  <a:gd name="connsiteX1137" fmla="*/ 880818 w 1062379"/>
                  <a:gd name="connsiteY1137" fmla="*/ 416368 h 492473"/>
                  <a:gd name="connsiteX1138" fmla="*/ 883915 w 1062379"/>
                  <a:gd name="connsiteY1138" fmla="*/ 415040 h 492473"/>
                  <a:gd name="connsiteX1139" fmla="*/ 886717 w 1062379"/>
                  <a:gd name="connsiteY1139" fmla="*/ 413713 h 492473"/>
                  <a:gd name="connsiteX1140" fmla="*/ 890257 w 1062379"/>
                  <a:gd name="connsiteY1140" fmla="*/ 414598 h 492473"/>
                  <a:gd name="connsiteX1141" fmla="*/ 890995 w 1062379"/>
                  <a:gd name="connsiteY1141" fmla="*/ 414008 h 492473"/>
                  <a:gd name="connsiteX1142" fmla="*/ 890995 w 1062379"/>
                  <a:gd name="connsiteY1142" fmla="*/ 412681 h 492473"/>
                  <a:gd name="connsiteX1143" fmla="*/ 890405 w 1062379"/>
                  <a:gd name="connsiteY1143" fmla="*/ 411353 h 492473"/>
                  <a:gd name="connsiteX1144" fmla="*/ 889667 w 1062379"/>
                  <a:gd name="connsiteY1144" fmla="*/ 409141 h 492473"/>
                  <a:gd name="connsiteX1145" fmla="*/ 888045 w 1062379"/>
                  <a:gd name="connsiteY1145" fmla="*/ 407961 h 492473"/>
                  <a:gd name="connsiteX1146" fmla="*/ 888045 w 1062379"/>
                  <a:gd name="connsiteY1146" fmla="*/ 406633 h 492473"/>
                  <a:gd name="connsiteX1147" fmla="*/ 888930 w 1062379"/>
                  <a:gd name="connsiteY1147" fmla="*/ 404273 h 492473"/>
                  <a:gd name="connsiteX1148" fmla="*/ 887602 w 1062379"/>
                  <a:gd name="connsiteY1148" fmla="*/ 399849 h 492473"/>
                  <a:gd name="connsiteX1149" fmla="*/ 886127 w 1062379"/>
                  <a:gd name="connsiteY1149" fmla="*/ 396014 h 492473"/>
                  <a:gd name="connsiteX1150" fmla="*/ 883620 w 1062379"/>
                  <a:gd name="connsiteY1150" fmla="*/ 389377 h 492473"/>
                  <a:gd name="connsiteX1151" fmla="*/ 881998 w 1062379"/>
                  <a:gd name="connsiteY1151" fmla="*/ 387460 h 492473"/>
                  <a:gd name="connsiteX1152" fmla="*/ 881113 w 1062379"/>
                  <a:gd name="connsiteY1152" fmla="*/ 384362 h 492473"/>
                  <a:gd name="connsiteX1153" fmla="*/ 880081 w 1062379"/>
                  <a:gd name="connsiteY1153" fmla="*/ 382740 h 492473"/>
                  <a:gd name="connsiteX1154" fmla="*/ 880081 w 1062379"/>
                  <a:gd name="connsiteY1154" fmla="*/ 380380 h 492473"/>
                  <a:gd name="connsiteX1155" fmla="*/ 880375 w 1062379"/>
                  <a:gd name="connsiteY1155" fmla="*/ 378758 h 492473"/>
                  <a:gd name="connsiteX1156" fmla="*/ 880081 w 1062379"/>
                  <a:gd name="connsiteY1156" fmla="*/ 375513 h 492473"/>
                  <a:gd name="connsiteX1157" fmla="*/ 879638 w 1062379"/>
                  <a:gd name="connsiteY1157" fmla="*/ 371973 h 492473"/>
                  <a:gd name="connsiteX1158" fmla="*/ 880081 w 1062379"/>
                  <a:gd name="connsiteY1158" fmla="*/ 368286 h 492473"/>
                  <a:gd name="connsiteX1159" fmla="*/ 880965 w 1062379"/>
                  <a:gd name="connsiteY1159" fmla="*/ 365926 h 492473"/>
                  <a:gd name="connsiteX1160" fmla="*/ 880670 w 1062379"/>
                  <a:gd name="connsiteY1160" fmla="*/ 365041 h 492473"/>
                  <a:gd name="connsiteX1161" fmla="*/ 881113 w 1062379"/>
                  <a:gd name="connsiteY1161" fmla="*/ 364303 h 492473"/>
                  <a:gd name="connsiteX1162" fmla="*/ 882588 w 1062379"/>
                  <a:gd name="connsiteY1162" fmla="*/ 364008 h 492473"/>
                  <a:gd name="connsiteX1163" fmla="*/ 883325 w 1062379"/>
                  <a:gd name="connsiteY1163" fmla="*/ 362976 h 492473"/>
                  <a:gd name="connsiteX1164" fmla="*/ 882588 w 1062379"/>
                  <a:gd name="connsiteY1164" fmla="*/ 361944 h 492473"/>
                  <a:gd name="connsiteX1165" fmla="*/ 880081 w 1062379"/>
                  <a:gd name="connsiteY1165" fmla="*/ 361206 h 492473"/>
                  <a:gd name="connsiteX1166" fmla="*/ 877278 w 1062379"/>
                  <a:gd name="connsiteY1166" fmla="*/ 360026 h 492473"/>
                  <a:gd name="connsiteX1167" fmla="*/ 873886 w 1062379"/>
                  <a:gd name="connsiteY1167" fmla="*/ 360026 h 492473"/>
                  <a:gd name="connsiteX1168" fmla="*/ 870493 w 1062379"/>
                  <a:gd name="connsiteY1168" fmla="*/ 360321 h 492473"/>
                  <a:gd name="connsiteX1169" fmla="*/ 868723 w 1062379"/>
                  <a:gd name="connsiteY1169" fmla="*/ 359436 h 492473"/>
                  <a:gd name="connsiteX1170" fmla="*/ 867248 w 1062379"/>
                  <a:gd name="connsiteY1170" fmla="*/ 358256 h 492473"/>
                  <a:gd name="connsiteX1171" fmla="*/ 867248 w 1062379"/>
                  <a:gd name="connsiteY1171" fmla="*/ 357519 h 492473"/>
                  <a:gd name="connsiteX1172" fmla="*/ 869166 w 1062379"/>
                  <a:gd name="connsiteY1172" fmla="*/ 355601 h 492473"/>
                  <a:gd name="connsiteX1173" fmla="*/ 871968 w 1062379"/>
                  <a:gd name="connsiteY1173" fmla="*/ 353537 h 492473"/>
                  <a:gd name="connsiteX1174" fmla="*/ 876393 w 1062379"/>
                  <a:gd name="connsiteY1174" fmla="*/ 352652 h 492473"/>
                  <a:gd name="connsiteX1175" fmla="*/ 881260 w 1062379"/>
                  <a:gd name="connsiteY1175" fmla="*/ 351324 h 492473"/>
                  <a:gd name="connsiteX1176" fmla="*/ 883768 w 1062379"/>
                  <a:gd name="connsiteY1176" fmla="*/ 350292 h 492473"/>
                  <a:gd name="connsiteX1177" fmla="*/ 887013 w 1062379"/>
                  <a:gd name="connsiteY1177" fmla="*/ 349554 h 492473"/>
                  <a:gd name="connsiteX1178" fmla="*/ 890847 w 1062379"/>
                  <a:gd name="connsiteY1178" fmla="*/ 349259 h 492473"/>
                  <a:gd name="connsiteX1179" fmla="*/ 892765 w 1062379"/>
                  <a:gd name="connsiteY1179" fmla="*/ 349259 h 492473"/>
                  <a:gd name="connsiteX1180" fmla="*/ 897632 w 1062379"/>
                  <a:gd name="connsiteY1180" fmla="*/ 348227 h 492473"/>
                  <a:gd name="connsiteX1181" fmla="*/ 905301 w 1062379"/>
                  <a:gd name="connsiteY1181" fmla="*/ 345720 h 492473"/>
                  <a:gd name="connsiteX1182" fmla="*/ 912234 w 1062379"/>
                  <a:gd name="connsiteY1182" fmla="*/ 343655 h 492473"/>
                  <a:gd name="connsiteX1183" fmla="*/ 914593 w 1062379"/>
                  <a:gd name="connsiteY1183" fmla="*/ 342475 h 492473"/>
                  <a:gd name="connsiteX1184" fmla="*/ 916363 w 1062379"/>
                  <a:gd name="connsiteY1184" fmla="*/ 343655 h 492473"/>
                  <a:gd name="connsiteX1185" fmla="*/ 917101 w 1062379"/>
                  <a:gd name="connsiteY1185" fmla="*/ 346457 h 492473"/>
                  <a:gd name="connsiteX1186" fmla="*/ 919166 w 1062379"/>
                  <a:gd name="connsiteY1186" fmla="*/ 347932 h 492473"/>
                  <a:gd name="connsiteX1187" fmla="*/ 921230 w 1062379"/>
                  <a:gd name="connsiteY1187" fmla="*/ 348669 h 492473"/>
                  <a:gd name="connsiteX1188" fmla="*/ 922410 w 1062379"/>
                  <a:gd name="connsiteY1188" fmla="*/ 348669 h 492473"/>
                  <a:gd name="connsiteX1189" fmla="*/ 925950 w 1062379"/>
                  <a:gd name="connsiteY1189" fmla="*/ 347637 h 492473"/>
                  <a:gd name="connsiteX1190" fmla="*/ 929637 w 1062379"/>
                  <a:gd name="connsiteY1190" fmla="*/ 346899 h 492473"/>
                  <a:gd name="connsiteX1191" fmla="*/ 931112 w 1062379"/>
                  <a:gd name="connsiteY1191" fmla="*/ 347342 h 492473"/>
                  <a:gd name="connsiteX1192" fmla="*/ 933030 w 1062379"/>
                  <a:gd name="connsiteY1192" fmla="*/ 348817 h 492473"/>
                  <a:gd name="connsiteX1193" fmla="*/ 935242 w 1062379"/>
                  <a:gd name="connsiteY1193" fmla="*/ 350144 h 492473"/>
                  <a:gd name="connsiteX1194" fmla="*/ 936422 w 1062379"/>
                  <a:gd name="connsiteY1194" fmla="*/ 350144 h 492473"/>
                  <a:gd name="connsiteX1195" fmla="*/ 937454 w 1062379"/>
                  <a:gd name="connsiteY1195" fmla="*/ 349112 h 492473"/>
                  <a:gd name="connsiteX1196" fmla="*/ 938487 w 1062379"/>
                  <a:gd name="connsiteY1196" fmla="*/ 347194 h 492473"/>
                  <a:gd name="connsiteX1197" fmla="*/ 939077 w 1062379"/>
                  <a:gd name="connsiteY1197" fmla="*/ 344687 h 492473"/>
                  <a:gd name="connsiteX1198" fmla="*/ 939077 w 1062379"/>
                  <a:gd name="connsiteY1198" fmla="*/ 342032 h 492473"/>
                  <a:gd name="connsiteX1199" fmla="*/ 938782 w 1062379"/>
                  <a:gd name="connsiteY1199" fmla="*/ 340410 h 492473"/>
                  <a:gd name="connsiteX1200" fmla="*/ 938044 w 1062379"/>
                  <a:gd name="connsiteY1200" fmla="*/ 339820 h 492473"/>
                  <a:gd name="connsiteX1201" fmla="*/ 934652 w 1062379"/>
                  <a:gd name="connsiteY1201" fmla="*/ 338935 h 492473"/>
                  <a:gd name="connsiteX1202" fmla="*/ 931407 w 1062379"/>
                  <a:gd name="connsiteY1202" fmla="*/ 337313 h 492473"/>
                  <a:gd name="connsiteX1203" fmla="*/ 930965 w 1062379"/>
                  <a:gd name="connsiteY1203" fmla="*/ 335838 h 492473"/>
                  <a:gd name="connsiteX1204" fmla="*/ 930965 w 1062379"/>
                  <a:gd name="connsiteY1204" fmla="*/ 334805 h 492473"/>
                  <a:gd name="connsiteX1205" fmla="*/ 931850 w 1062379"/>
                  <a:gd name="connsiteY1205" fmla="*/ 332298 h 492473"/>
                  <a:gd name="connsiteX1206" fmla="*/ 933915 w 1062379"/>
                  <a:gd name="connsiteY1206" fmla="*/ 327726 h 492473"/>
                  <a:gd name="connsiteX1207" fmla="*/ 936127 w 1062379"/>
                  <a:gd name="connsiteY1207" fmla="*/ 321383 h 492473"/>
                  <a:gd name="connsiteX1208" fmla="*/ 937307 w 1062379"/>
                  <a:gd name="connsiteY1208" fmla="*/ 316369 h 492473"/>
                  <a:gd name="connsiteX1209" fmla="*/ 940847 w 1062379"/>
                  <a:gd name="connsiteY1209" fmla="*/ 308994 h 492473"/>
                  <a:gd name="connsiteX1210" fmla="*/ 943649 w 1062379"/>
                  <a:gd name="connsiteY1210" fmla="*/ 301177 h 492473"/>
                  <a:gd name="connsiteX1211" fmla="*/ 948221 w 1062379"/>
                  <a:gd name="connsiteY1211" fmla="*/ 289968 h 492473"/>
                  <a:gd name="connsiteX1212" fmla="*/ 948959 w 1062379"/>
                  <a:gd name="connsiteY1212" fmla="*/ 287755 h 492473"/>
                  <a:gd name="connsiteX1213" fmla="*/ 949401 w 1062379"/>
                  <a:gd name="connsiteY1213" fmla="*/ 284216 h 492473"/>
                  <a:gd name="connsiteX1214" fmla="*/ 949696 w 1062379"/>
                  <a:gd name="connsiteY1214" fmla="*/ 282741 h 492473"/>
                  <a:gd name="connsiteX1215" fmla="*/ 951319 w 1062379"/>
                  <a:gd name="connsiteY1215" fmla="*/ 282003 h 492473"/>
                  <a:gd name="connsiteX1216" fmla="*/ 953973 w 1062379"/>
                  <a:gd name="connsiteY1216" fmla="*/ 282741 h 492473"/>
                  <a:gd name="connsiteX1217" fmla="*/ 960463 w 1062379"/>
                  <a:gd name="connsiteY1217" fmla="*/ 285248 h 492473"/>
                  <a:gd name="connsiteX1218" fmla="*/ 965478 w 1062379"/>
                  <a:gd name="connsiteY1218" fmla="*/ 287460 h 492473"/>
                  <a:gd name="connsiteX1219" fmla="*/ 967543 w 1062379"/>
                  <a:gd name="connsiteY1219" fmla="*/ 288198 h 492473"/>
                  <a:gd name="connsiteX1220" fmla="*/ 970640 w 1062379"/>
                  <a:gd name="connsiteY1220" fmla="*/ 288935 h 492473"/>
                  <a:gd name="connsiteX1221" fmla="*/ 975360 w 1062379"/>
                  <a:gd name="connsiteY1221" fmla="*/ 289820 h 492473"/>
                  <a:gd name="connsiteX1222" fmla="*/ 978162 w 1062379"/>
                  <a:gd name="connsiteY1222" fmla="*/ 289525 h 492473"/>
                  <a:gd name="connsiteX1223" fmla="*/ 980522 w 1062379"/>
                  <a:gd name="connsiteY1223" fmla="*/ 288935 h 492473"/>
                  <a:gd name="connsiteX1224" fmla="*/ 983767 w 1062379"/>
                  <a:gd name="connsiteY1224" fmla="*/ 288935 h 492473"/>
                  <a:gd name="connsiteX1225" fmla="*/ 988782 w 1062379"/>
                  <a:gd name="connsiteY1225" fmla="*/ 289525 h 492473"/>
                  <a:gd name="connsiteX1226" fmla="*/ 992321 w 1062379"/>
                  <a:gd name="connsiteY1226" fmla="*/ 289525 h 492473"/>
                  <a:gd name="connsiteX1227" fmla="*/ 993649 w 1062379"/>
                  <a:gd name="connsiteY1227" fmla="*/ 290705 h 492473"/>
                  <a:gd name="connsiteX1228" fmla="*/ 994386 w 1062379"/>
                  <a:gd name="connsiteY1228" fmla="*/ 293213 h 492473"/>
                  <a:gd name="connsiteX1229" fmla="*/ 995418 w 1062379"/>
                  <a:gd name="connsiteY1229" fmla="*/ 294245 h 492473"/>
                  <a:gd name="connsiteX1230" fmla="*/ 997336 w 1062379"/>
                  <a:gd name="connsiteY1230" fmla="*/ 293803 h 492473"/>
                  <a:gd name="connsiteX1231" fmla="*/ 1001318 w 1062379"/>
                  <a:gd name="connsiteY1231" fmla="*/ 291590 h 492473"/>
                  <a:gd name="connsiteX1232" fmla="*/ 1003825 w 1062379"/>
                  <a:gd name="connsiteY1232" fmla="*/ 289820 h 492473"/>
                  <a:gd name="connsiteX1233" fmla="*/ 1007070 w 1062379"/>
                  <a:gd name="connsiteY1233" fmla="*/ 287313 h 492473"/>
                  <a:gd name="connsiteX1234" fmla="*/ 1010315 w 1062379"/>
                  <a:gd name="connsiteY1234" fmla="*/ 287018 h 492473"/>
                  <a:gd name="connsiteX1235" fmla="*/ 1013708 w 1062379"/>
                  <a:gd name="connsiteY1235" fmla="*/ 286428 h 492473"/>
                  <a:gd name="connsiteX1236" fmla="*/ 1014887 w 1062379"/>
                  <a:gd name="connsiteY1236" fmla="*/ 285248 h 492473"/>
                  <a:gd name="connsiteX1237" fmla="*/ 1016067 w 1062379"/>
                  <a:gd name="connsiteY1237" fmla="*/ 282298 h 492473"/>
                  <a:gd name="connsiteX1238" fmla="*/ 1018132 w 1062379"/>
                  <a:gd name="connsiteY1238" fmla="*/ 280086 h 492473"/>
                  <a:gd name="connsiteX1239" fmla="*/ 1018427 w 1062379"/>
                  <a:gd name="connsiteY1239" fmla="*/ 277284 h 492473"/>
                  <a:gd name="connsiteX1240" fmla="*/ 1017690 w 1062379"/>
                  <a:gd name="connsiteY1240" fmla="*/ 275366 h 492473"/>
                  <a:gd name="connsiteX1241" fmla="*/ 1016215 w 1062379"/>
                  <a:gd name="connsiteY1241" fmla="*/ 272121 h 492473"/>
                  <a:gd name="connsiteX1242" fmla="*/ 1016215 w 1062379"/>
                  <a:gd name="connsiteY1242" fmla="*/ 269909 h 492473"/>
                  <a:gd name="connsiteX1243" fmla="*/ 1015625 w 1062379"/>
                  <a:gd name="connsiteY1243" fmla="*/ 263714 h 492473"/>
                  <a:gd name="connsiteX1244" fmla="*/ 1014740 w 1062379"/>
                  <a:gd name="connsiteY1244" fmla="*/ 258110 h 492473"/>
                  <a:gd name="connsiteX1245" fmla="*/ 1015625 w 1062379"/>
                  <a:gd name="connsiteY1245" fmla="*/ 253538 h 492473"/>
                  <a:gd name="connsiteX1246" fmla="*/ 1017247 w 1062379"/>
                  <a:gd name="connsiteY1246" fmla="*/ 248523 h 492473"/>
                  <a:gd name="connsiteX1247" fmla="*/ 1017837 w 1062379"/>
                  <a:gd name="connsiteY1247" fmla="*/ 246900 h 492473"/>
                  <a:gd name="connsiteX1248" fmla="*/ 1018869 w 1062379"/>
                  <a:gd name="connsiteY1248" fmla="*/ 244835 h 492473"/>
                  <a:gd name="connsiteX1249" fmla="*/ 1020344 w 1062379"/>
                  <a:gd name="connsiteY1249" fmla="*/ 242328 h 492473"/>
                  <a:gd name="connsiteX1250" fmla="*/ 1022410 w 1062379"/>
                  <a:gd name="connsiteY1250" fmla="*/ 241591 h 492473"/>
                  <a:gd name="connsiteX1251" fmla="*/ 1028309 w 1062379"/>
                  <a:gd name="connsiteY1251" fmla="*/ 241001 h 492473"/>
                  <a:gd name="connsiteX1252" fmla="*/ 1033766 w 1062379"/>
                  <a:gd name="connsiteY1252" fmla="*/ 239968 h 492473"/>
                  <a:gd name="connsiteX1253" fmla="*/ 1036569 w 1062379"/>
                  <a:gd name="connsiteY1253" fmla="*/ 238936 h 492473"/>
                  <a:gd name="connsiteX1254" fmla="*/ 1039519 w 1062379"/>
                  <a:gd name="connsiteY1254" fmla="*/ 238346 h 492473"/>
                  <a:gd name="connsiteX1255" fmla="*/ 1041288 w 1062379"/>
                  <a:gd name="connsiteY1255" fmla="*/ 237608 h 492473"/>
                  <a:gd name="connsiteX1256" fmla="*/ 1044238 w 1062379"/>
                  <a:gd name="connsiteY1256" fmla="*/ 234069 h 492473"/>
                  <a:gd name="connsiteX1257" fmla="*/ 1045713 w 1062379"/>
                  <a:gd name="connsiteY1257" fmla="*/ 232004 h 492473"/>
                  <a:gd name="connsiteX1258" fmla="*/ 1046745 w 1062379"/>
                  <a:gd name="connsiteY1258" fmla="*/ 226547 h 492473"/>
                  <a:gd name="connsiteX1259" fmla="*/ 1046008 w 1062379"/>
                  <a:gd name="connsiteY1259" fmla="*/ 223892 h 492473"/>
                  <a:gd name="connsiteX1260" fmla="*/ 1046598 w 1062379"/>
                  <a:gd name="connsiteY1260" fmla="*/ 221532 h 492473"/>
                  <a:gd name="connsiteX1261" fmla="*/ 1048073 w 1062379"/>
                  <a:gd name="connsiteY1261" fmla="*/ 220204 h 492473"/>
                  <a:gd name="connsiteX1262" fmla="*/ 1050138 w 1062379"/>
                  <a:gd name="connsiteY1262" fmla="*/ 218877 h 492473"/>
                  <a:gd name="connsiteX1263" fmla="*/ 1051465 w 1062379"/>
                  <a:gd name="connsiteY1263" fmla="*/ 218582 h 492473"/>
                  <a:gd name="connsiteX1264" fmla="*/ 1054415 w 1062379"/>
                  <a:gd name="connsiteY1264" fmla="*/ 218140 h 492473"/>
                  <a:gd name="connsiteX1265" fmla="*/ 1059135 w 1062379"/>
                  <a:gd name="connsiteY1265" fmla="*/ 218140 h 492473"/>
                  <a:gd name="connsiteX1266" fmla="*/ 1061495 w 1062379"/>
                  <a:gd name="connsiteY1266" fmla="*/ 219025 h 492473"/>
                  <a:gd name="connsiteX1267" fmla="*/ 1060757 w 1062379"/>
                  <a:gd name="connsiteY1267" fmla="*/ 216960 h 4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Lst>
                <a:rect l="l" t="t" r="r" b="b"/>
                <a:pathLst>
                  <a:path w="1062379" h="492473">
                    <a:moveTo>
                      <a:pt x="157816" y="342180"/>
                    </a:moveTo>
                    <a:lnTo>
                      <a:pt x="158111" y="340557"/>
                    </a:lnTo>
                    <a:lnTo>
                      <a:pt x="157226" y="338640"/>
                    </a:lnTo>
                    <a:lnTo>
                      <a:pt x="155898" y="338345"/>
                    </a:lnTo>
                    <a:lnTo>
                      <a:pt x="154423" y="340115"/>
                    </a:lnTo>
                    <a:lnTo>
                      <a:pt x="155603" y="341590"/>
                    </a:lnTo>
                    <a:lnTo>
                      <a:pt x="157373" y="342475"/>
                    </a:lnTo>
                    <a:lnTo>
                      <a:pt x="157816" y="342180"/>
                    </a:lnTo>
                    <a:close/>
                    <a:moveTo>
                      <a:pt x="88790" y="357076"/>
                    </a:moveTo>
                    <a:lnTo>
                      <a:pt x="88790" y="355159"/>
                    </a:lnTo>
                    <a:lnTo>
                      <a:pt x="90855" y="353537"/>
                    </a:lnTo>
                    <a:lnTo>
                      <a:pt x="90855" y="352799"/>
                    </a:lnTo>
                    <a:lnTo>
                      <a:pt x="89380" y="353242"/>
                    </a:lnTo>
                    <a:lnTo>
                      <a:pt x="88495" y="353979"/>
                    </a:lnTo>
                    <a:lnTo>
                      <a:pt x="87757" y="357519"/>
                    </a:lnTo>
                    <a:lnTo>
                      <a:pt x="90412" y="360911"/>
                    </a:lnTo>
                    <a:lnTo>
                      <a:pt x="91740" y="360911"/>
                    </a:lnTo>
                    <a:lnTo>
                      <a:pt x="92624" y="360174"/>
                    </a:lnTo>
                    <a:lnTo>
                      <a:pt x="90412" y="359289"/>
                    </a:lnTo>
                    <a:lnTo>
                      <a:pt x="88937" y="357076"/>
                    </a:lnTo>
                    <a:close/>
                    <a:moveTo>
                      <a:pt x="333478" y="342770"/>
                    </a:moveTo>
                    <a:lnTo>
                      <a:pt x="333035" y="340262"/>
                    </a:lnTo>
                    <a:lnTo>
                      <a:pt x="333035" y="338197"/>
                    </a:lnTo>
                    <a:lnTo>
                      <a:pt x="332740" y="337165"/>
                    </a:lnTo>
                    <a:lnTo>
                      <a:pt x="332003" y="337165"/>
                    </a:lnTo>
                    <a:lnTo>
                      <a:pt x="331561" y="336575"/>
                    </a:lnTo>
                    <a:lnTo>
                      <a:pt x="331561" y="335248"/>
                    </a:lnTo>
                    <a:lnTo>
                      <a:pt x="330823" y="334363"/>
                    </a:lnTo>
                    <a:lnTo>
                      <a:pt x="329791" y="333773"/>
                    </a:lnTo>
                    <a:lnTo>
                      <a:pt x="328905" y="332740"/>
                    </a:lnTo>
                    <a:lnTo>
                      <a:pt x="327283" y="330085"/>
                    </a:lnTo>
                    <a:lnTo>
                      <a:pt x="326546" y="329495"/>
                    </a:lnTo>
                    <a:lnTo>
                      <a:pt x="325808" y="330233"/>
                    </a:lnTo>
                    <a:lnTo>
                      <a:pt x="325071" y="332298"/>
                    </a:lnTo>
                    <a:lnTo>
                      <a:pt x="324481" y="333183"/>
                    </a:lnTo>
                    <a:lnTo>
                      <a:pt x="324038" y="333183"/>
                    </a:lnTo>
                    <a:lnTo>
                      <a:pt x="324038" y="330823"/>
                    </a:lnTo>
                    <a:lnTo>
                      <a:pt x="323596" y="330233"/>
                    </a:lnTo>
                    <a:lnTo>
                      <a:pt x="322859" y="330233"/>
                    </a:lnTo>
                    <a:lnTo>
                      <a:pt x="322416" y="331560"/>
                    </a:lnTo>
                    <a:lnTo>
                      <a:pt x="322121" y="333920"/>
                    </a:lnTo>
                    <a:lnTo>
                      <a:pt x="320793" y="335985"/>
                    </a:lnTo>
                    <a:lnTo>
                      <a:pt x="318434" y="337755"/>
                    </a:lnTo>
                    <a:lnTo>
                      <a:pt x="316811" y="339672"/>
                    </a:lnTo>
                    <a:lnTo>
                      <a:pt x="316516" y="340262"/>
                    </a:lnTo>
                    <a:lnTo>
                      <a:pt x="317991" y="341147"/>
                    </a:lnTo>
                    <a:lnTo>
                      <a:pt x="321531" y="343212"/>
                    </a:lnTo>
                    <a:lnTo>
                      <a:pt x="325071" y="345277"/>
                    </a:lnTo>
                    <a:lnTo>
                      <a:pt x="328611" y="347342"/>
                    </a:lnTo>
                    <a:lnTo>
                      <a:pt x="332150" y="349407"/>
                    </a:lnTo>
                    <a:lnTo>
                      <a:pt x="334068" y="350587"/>
                    </a:lnTo>
                    <a:lnTo>
                      <a:pt x="334363" y="349849"/>
                    </a:lnTo>
                    <a:lnTo>
                      <a:pt x="334658" y="347784"/>
                    </a:lnTo>
                    <a:lnTo>
                      <a:pt x="334363" y="345277"/>
                    </a:lnTo>
                    <a:lnTo>
                      <a:pt x="333478" y="342327"/>
                    </a:lnTo>
                    <a:close/>
                    <a:moveTo>
                      <a:pt x="95869" y="356339"/>
                    </a:moveTo>
                    <a:lnTo>
                      <a:pt x="96312" y="355454"/>
                    </a:lnTo>
                    <a:lnTo>
                      <a:pt x="96754" y="352799"/>
                    </a:lnTo>
                    <a:lnTo>
                      <a:pt x="95279" y="353094"/>
                    </a:lnTo>
                    <a:lnTo>
                      <a:pt x="94247" y="354864"/>
                    </a:lnTo>
                    <a:lnTo>
                      <a:pt x="94837" y="356929"/>
                    </a:lnTo>
                    <a:lnTo>
                      <a:pt x="95722" y="356486"/>
                    </a:lnTo>
                    <a:close/>
                    <a:moveTo>
                      <a:pt x="1062380" y="218730"/>
                    </a:moveTo>
                    <a:lnTo>
                      <a:pt x="1060757" y="216370"/>
                    </a:lnTo>
                    <a:lnTo>
                      <a:pt x="1058545" y="215632"/>
                    </a:lnTo>
                    <a:lnTo>
                      <a:pt x="1056480" y="215190"/>
                    </a:lnTo>
                    <a:lnTo>
                      <a:pt x="1054710" y="214157"/>
                    </a:lnTo>
                    <a:lnTo>
                      <a:pt x="1053383" y="212977"/>
                    </a:lnTo>
                    <a:lnTo>
                      <a:pt x="1049696" y="207373"/>
                    </a:lnTo>
                    <a:lnTo>
                      <a:pt x="1047188" y="205013"/>
                    </a:lnTo>
                    <a:lnTo>
                      <a:pt x="1044828" y="205013"/>
                    </a:lnTo>
                    <a:lnTo>
                      <a:pt x="1044533" y="203243"/>
                    </a:lnTo>
                    <a:lnTo>
                      <a:pt x="1045861" y="201621"/>
                    </a:lnTo>
                    <a:lnTo>
                      <a:pt x="1047630" y="200293"/>
                    </a:lnTo>
                    <a:lnTo>
                      <a:pt x="1047630" y="198523"/>
                    </a:lnTo>
                    <a:lnTo>
                      <a:pt x="1046155" y="197491"/>
                    </a:lnTo>
                    <a:lnTo>
                      <a:pt x="1044386" y="197786"/>
                    </a:lnTo>
                    <a:lnTo>
                      <a:pt x="1042026" y="199851"/>
                    </a:lnTo>
                    <a:lnTo>
                      <a:pt x="1039371" y="202211"/>
                    </a:lnTo>
                    <a:lnTo>
                      <a:pt x="1036126" y="203980"/>
                    </a:lnTo>
                    <a:lnTo>
                      <a:pt x="1034799" y="205308"/>
                    </a:lnTo>
                    <a:lnTo>
                      <a:pt x="1033176" y="206930"/>
                    </a:lnTo>
                    <a:lnTo>
                      <a:pt x="1027719" y="206930"/>
                    </a:lnTo>
                    <a:lnTo>
                      <a:pt x="1026687" y="205160"/>
                    </a:lnTo>
                    <a:lnTo>
                      <a:pt x="1025359" y="205160"/>
                    </a:lnTo>
                    <a:lnTo>
                      <a:pt x="1015330" y="203243"/>
                    </a:lnTo>
                    <a:lnTo>
                      <a:pt x="1012085" y="202653"/>
                    </a:lnTo>
                    <a:lnTo>
                      <a:pt x="1010020" y="203538"/>
                    </a:lnTo>
                    <a:lnTo>
                      <a:pt x="1008398" y="202948"/>
                    </a:lnTo>
                    <a:lnTo>
                      <a:pt x="1007808" y="201326"/>
                    </a:lnTo>
                    <a:lnTo>
                      <a:pt x="1005891" y="198376"/>
                    </a:lnTo>
                    <a:lnTo>
                      <a:pt x="1004268" y="196016"/>
                    </a:lnTo>
                    <a:lnTo>
                      <a:pt x="1002350" y="193509"/>
                    </a:lnTo>
                    <a:lnTo>
                      <a:pt x="1001613" y="191591"/>
                    </a:lnTo>
                    <a:lnTo>
                      <a:pt x="1002203" y="189526"/>
                    </a:lnTo>
                    <a:lnTo>
                      <a:pt x="1001908" y="187756"/>
                    </a:lnTo>
                    <a:lnTo>
                      <a:pt x="1000138" y="186871"/>
                    </a:lnTo>
                    <a:lnTo>
                      <a:pt x="997926" y="186871"/>
                    </a:lnTo>
                    <a:lnTo>
                      <a:pt x="991879" y="183037"/>
                    </a:lnTo>
                    <a:lnTo>
                      <a:pt x="989076" y="182447"/>
                    </a:lnTo>
                    <a:lnTo>
                      <a:pt x="986569" y="181709"/>
                    </a:lnTo>
                    <a:lnTo>
                      <a:pt x="984504" y="181709"/>
                    </a:lnTo>
                    <a:lnTo>
                      <a:pt x="982734" y="180087"/>
                    </a:lnTo>
                    <a:lnTo>
                      <a:pt x="981112" y="174925"/>
                    </a:lnTo>
                    <a:lnTo>
                      <a:pt x="980669" y="172122"/>
                    </a:lnTo>
                    <a:lnTo>
                      <a:pt x="978605" y="169172"/>
                    </a:lnTo>
                    <a:lnTo>
                      <a:pt x="976097" y="166665"/>
                    </a:lnTo>
                    <a:lnTo>
                      <a:pt x="974622" y="163273"/>
                    </a:lnTo>
                    <a:lnTo>
                      <a:pt x="972410" y="161798"/>
                    </a:lnTo>
                    <a:lnTo>
                      <a:pt x="968722" y="159438"/>
                    </a:lnTo>
                    <a:lnTo>
                      <a:pt x="965183" y="157816"/>
                    </a:lnTo>
                    <a:lnTo>
                      <a:pt x="959283" y="155751"/>
                    </a:lnTo>
                    <a:lnTo>
                      <a:pt x="954121" y="155751"/>
                    </a:lnTo>
                    <a:lnTo>
                      <a:pt x="952351" y="156931"/>
                    </a:lnTo>
                    <a:lnTo>
                      <a:pt x="950434" y="159143"/>
                    </a:lnTo>
                    <a:lnTo>
                      <a:pt x="943649" y="159143"/>
                    </a:lnTo>
                    <a:lnTo>
                      <a:pt x="942617" y="160028"/>
                    </a:lnTo>
                    <a:lnTo>
                      <a:pt x="941879" y="161503"/>
                    </a:lnTo>
                    <a:lnTo>
                      <a:pt x="939814" y="163420"/>
                    </a:lnTo>
                    <a:lnTo>
                      <a:pt x="936717" y="164895"/>
                    </a:lnTo>
                    <a:lnTo>
                      <a:pt x="932292" y="164453"/>
                    </a:lnTo>
                    <a:lnTo>
                      <a:pt x="929343" y="165190"/>
                    </a:lnTo>
                    <a:lnTo>
                      <a:pt x="926393" y="165485"/>
                    </a:lnTo>
                    <a:lnTo>
                      <a:pt x="922115" y="163568"/>
                    </a:lnTo>
                    <a:lnTo>
                      <a:pt x="917396" y="163568"/>
                    </a:lnTo>
                    <a:lnTo>
                      <a:pt x="914298" y="164453"/>
                    </a:lnTo>
                    <a:lnTo>
                      <a:pt x="909874" y="164453"/>
                    </a:lnTo>
                    <a:lnTo>
                      <a:pt x="908989" y="163420"/>
                    </a:lnTo>
                    <a:lnTo>
                      <a:pt x="909579" y="161650"/>
                    </a:lnTo>
                    <a:lnTo>
                      <a:pt x="909284" y="160028"/>
                    </a:lnTo>
                    <a:lnTo>
                      <a:pt x="908546" y="158701"/>
                    </a:lnTo>
                    <a:lnTo>
                      <a:pt x="907956" y="157078"/>
                    </a:lnTo>
                    <a:lnTo>
                      <a:pt x="906186" y="156783"/>
                    </a:lnTo>
                    <a:lnTo>
                      <a:pt x="901172" y="157521"/>
                    </a:lnTo>
                    <a:lnTo>
                      <a:pt x="899844" y="156783"/>
                    </a:lnTo>
                    <a:lnTo>
                      <a:pt x="899844" y="155161"/>
                    </a:lnTo>
                    <a:lnTo>
                      <a:pt x="900876" y="153243"/>
                    </a:lnTo>
                    <a:lnTo>
                      <a:pt x="901614" y="150736"/>
                    </a:lnTo>
                    <a:lnTo>
                      <a:pt x="901319" y="149261"/>
                    </a:lnTo>
                    <a:lnTo>
                      <a:pt x="897042" y="149261"/>
                    </a:lnTo>
                    <a:lnTo>
                      <a:pt x="896157" y="147491"/>
                    </a:lnTo>
                    <a:lnTo>
                      <a:pt x="894682" y="146164"/>
                    </a:lnTo>
                    <a:lnTo>
                      <a:pt x="893059" y="146164"/>
                    </a:lnTo>
                    <a:lnTo>
                      <a:pt x="890995" y="145721"/>
                    </a:lnTo>
                    <a:lnTo>
                      <a:pt x="888782" y="146311"/>
                    </a:lnTo>
                    <a:lnTo>
                      <a:pt x="887602" y="148081"/>
                    </a:lnTo>
                    <a:lnTo>
                      <a:pt x="886127" y="148376"/>
                    </a:lnTo>
                    <a:lnTo>
                      <a:pt x="884505" y="148819"/>
                    </a:lnTo>
                    <a:lnTo>
                      <a:pt x="883325" y="149409"/>
                    </a:lnTo>
                    <a:lnTo>
                      <a:pt x="882588" y="151031"/>
                    </a:lnTo>
                    <a:lnTo>
                      <a:pt x="882883" y="152506"/>
                    </a:lnTo>
                    <a:lnTo>
                      <a:pt x="883325" y="155751"/>
                    </a:lnTo>
                    <a:lnTo>
                      <a:pt x="882588" y="157521"/>
                    </a:lnTo>
                    <a:lnTo>
                      <a:pt x="880523" y="158406"/>
                    </a:lnTo>
                    <a:lnTo>
                      <a:pt x="878606" y="158406"/>
                    </a:lnTo>
                    <a:lnTo>
                      <a:pt x="877278" y="158701"/>
                    </a:lnTo>
                    <a:lnTo>
                      <a:pt x="874918" y="160470"/>
                    </a:lnTo>
                    <a:lnTo>
                      <a:pt x="873886" y="161060"/>
                    </a:lnTo>
                    <a:lnTo>
                      <a:pt x="873443" y="162240"/>
                    </a:lnTo>
                    <a:lnTo>
                      <a:pt x="873443" y="163863"/>
                    </a:lnTo>
                    <a:lnTo>
                      <a:pt x="871231" y="163273"/>
                    </a:lnTo>
                    <a:lnTo>
                      <a:pt x="867986" y="157078"/>
                    </a:lnTo>
                    <a:lnTo>
                      <a:pt x="864299" y="149999"/>
                    </a:lnTo>
                    <a:lnTo>
                      <a:pt x="860021" y="142477"/>
                    </a:lnTo>
                    <a:lnTo>
                      <a:pt x="857809" y="138494"/>
                    </a:lnTo>
                    <a:lnTo>
                      <a:pt x="849402" y="125515"/>
                    </a:lnTo>
                    <a:lnTo>
                      <a:pt x="845272" y="119320"/>
                    </a:lnTo>
                    <a:lnTo>
                      <a:pt x="838193" y="108554"/>
                    </a:lnTo>
                    <a:lnTo>
                      <a:pt x="831703" y="98672"/>
                    </a:lnTo>
                    <a:lnTo>
                      <a:pt x="824476" y="88347"/>
                    </a:lnTo>
                    <a:lnTo>
                      <a:pt x="820199" y="82448"/>
                    </a:lnTo>
                    <a:lnTo>
                      <a:pt x="815626" y="76253"/>
                    </a:lnTo>
                    <a:lnTo>
                      <a:pt x="814004" y="74483"/>
                    </a:lnTo>
                    <a:lnTo>
                      <a:pt x="811497" y="72271"/>
                    </a:lnTo>
                    <a:lnTo>
                      <a:pt x="805302" y="67993"/>
                    </a:lnTo>
                    <a:lnTo>
                      <a:pt x="796453" y="61946"/>
                    </a:lnTo>
                    <a:lnTo>
                      <a:pt x="788341" y="56489"/>
                    </a:lnTo>
                    <a:lnTo>
                      <a:pt x="781998" y="52212"/>
                    </a:lnTo>
                    <a:lnTo>
                      <a:pt x="780376" y="50442"/>
                    </a:lnTo>
                    <a:lnTo>
                      <a:pt x="779639" y="49410"/>
                    </a:lnTo>
                    <a:lnTo>
                      <a:pt x="778901" y="48230"/>
                    </a:lnTo>
                    <a:lnTo>
                      <a:pt x="778016" y="46165"/>
                    </a:lnTo>
                    <a:lnTo>
                      <a:pt x="778016" y="44837"/>
                    </a:lnTo>
                    <a:lnTo>
                      <a:pt x="784064" y="45132"/>
                    </a:lnTo>
                    <a:lnTo>
                      <a:pt x="785391" y="43805"/>
                    </a:lnTo>
                    <a:lnTo>
                      <a:pt x="787603" y="38790"/>
                    </a:lnTo>
                    <a:lnTo>
                      <a:pt x="788931" y="34513"/>
                    </a:lnTo>
                    <a:lnTo>
                      <a:pt x="786866" y="34513"/>
                    </a:lnTo>
                    <a:lnTo>
                      <a:pt x="783179" y="36430"/>
                    </a:lnTo>
                    <a:lnTo>
                      <a:pt x="781114" y="37758"/>
                    </a:lnTo>
                    <a:lnTo>
                      <a:pt x="779934" y="38348"/>
                    </a:lnTo>
                    <a:lnTo>
                      <a:pt x="773887" y="39233"/>
                    </a:lnTo>
                    <a:lnTo>
                      <a:pt x="770642" y="41150"/>
                    </a:lnTo>
                    <a:lnTo>
                      <a:pt x="763857" y="44395"/>
                    </a:lnTo>
                    <a:lnTo>
                      <a:pt x="758990" y="46312"/>
                    </a:lnTo>
                    <a:lnTo>
                      <a:pt x="758105" y="46607"/>
                    </a:lnTo>
                    <a:lnTo>
                      <a:pt x="752353" y="47197"/>
                    </a:lnTo>
                    <a:lnTo>
                      <a:pt x="751321" y="47935"/>
                    </a:lnTo>
                    <a:lnTo>
                      <a:pt x="751321" y="49557"/>
                    </a:lnTo>
                    <a:lnTo>
                      <a:pt x="750730" y="51474"/>
                    </a:lnTo>
                    <a:lnTo>
                      <a:pt x="746601" y="54277"/>
                    </a:lnTo>
                    <a:lnTo>
                      <a:pt x="742176" y="56637"/>
                    </a:lnTo>
                    <a:lnTo>
                      <a:pt x="740553" y="56932"/>
                    </a:lnTo>
                    <a:lnTo>
                      <a:pt x="737899" y="56342"/>
                    </a:lnTo>
                    <a:lnTo>
                      <a:pt x="736571" y="56637"/>
                    </a:lnTo>
                    <a:lnTo>
                      <a:pt x="732589" y="59144"/>
                    </a:lnTo>
                    <a:lnTo>
                      <a:pt x="726542" y="62979"/>
                    </a:lnTo>
                    <a:lnTo>
                      <a:pt x="725952" y="64601"/>
                    </a:lnTo>
                    <a:lnTo>
                      <a:pt x="725952" y="66519"/>
                    </a:lnTo>
                    <a:lnTo>
                      <a:pt x="725215" y="68141"/>
                    </a:lnTo>
                    <a:lnTo>
                      <a:pt x="723887" y="68731"/>
                    </a:lnTo>
                    <a:lnTo>
                      <a:pt x="721970" y="67256"/>
                    </a:lnTo>
                    <a:lnTo>
                      <a:pt x="720200" y="65486"/>
                    </a:lnTo>
                    <a:lnTo>
                      <a:pt x="716512" y="64306"/>
                    </a:lnTo>
                    <a:lnTo>
                      <a:pt x="711055" y="64011"/>
                    </a:lnTo>
                    <a:lnTo>
                      <a:pt x="707663" y="64601"/>
                    </a:lnTo>
                    <a:lnTo>
                      <a:pt x="705303" y="65486"/>
                    </a:lnTo>
                    <a:lnTo>
                      <a:pt x="700731" y="69321"/>
                    </a:lnTo>
                    <a:lnTo>
                      <a:pt x="699108" y="70058"/>
                    </a:lnTo>
                    <a:lnTo>
                      <a:pt x="698224" y="69763"/>
                    </a:lnTo>
                    <a:lnTo>
                      <a:pt x="697929" y="67846"/>
                    </a:lnTo>
                    <a:lnTo>
                      <a:pt x="697044" y="66519"/>
                    </a:lnTo>
                    <a:lnTo>
                      <a:pt x="696011" y="64601"/>
                    </a:lnTo>
                    <a:lnTo>
                      <a:pt x="696601" y="60766"/>
                    </a:lnTo>
                    <a:lnTo>
                      <a:pt x="699108" y="57079"/>
                    </a:lnTo>
                    <a:lnTo>
                      <a:pt x="703091" y="55014"/>
                    </a:lnTo>
                    <a:lnTo>
                      <a:pt x="706336" y="52802"/>
                    </a:lnTo>
                    <a:lnTo>
                      <a:pt x="707221" y="50442"/>
                    </a:lnTo>
                    <a:lnTo>
                      <a:pt x="707221" y="48820"/>
                    </a:lnTo>
                    <a:lnTo>
                      <a:pt x="705893" y="48082"/>
                    </a:lnTo>
                    <a:lnTo>
                      <a:pt x="704566" y="48082"/>
                    </a:lnTo>
                    <a:lnTo>
                      <a:pt x="703828" y="48672"/>
                    </a:lnTo>
                    <a:lnTo>
                      <a:pt x="701616" y="50294"/>
                    </a:lnTo>
                    <a:lnTo>
                      <a:pt x="698371" y="51622"/>
                    </a:lnTo>
                    <a:lnTo>
                      <a:pt x="695716" y="51917"/>
                    </a:lnTo>
                    <a:lnTo>
                      <a:pt x="694536" y="51917"/>
                    </a:lnTo>
                    <a:lnTo>
                      <a:pt x="691587" y="51032"/>
                    </a:lnTo>
                    <a:lnTo>
                      <a:pt x="686277" y="46460"/>
                    </a:lnTo>
                    <a:lnTo>
                      <a:pt x="681705" y="45870"/>
                    </a:lnTo>
                    <a:lnTo>
                      <a:pt x="678607" y="45575"/>
                    </a:lnTo>
                    <a:lnTo>
                      <a:pt x="677575" y="46017"/>
                    </a:lnTo>
                    <a:lnTo>
                      <a:pt x="677132" y="47197"/>
                    </a:lnTo>
                    <a:lnTo>
                      <a:pt x="677427" y="48377"/>
                    </a:lnTo>
                    <a:lnTo>
                      <a:pt x="678017" y="49557"/>
                    </a:lnTo>
                    <a:lnTo>
                      <a:pt x="677723" y="50590"/>
                    </a:lnTo>
                    <a:lnTo>
                      <a:pt x="676248" y="51327"/>
                    </a:lnTo>
                    <a:lnTo>
                      <a:pt x="674035" y="52507"/>
                    </a:lnTo>
                    <a:lnTo>
                      <a:pt x="672855" y="51769"/>
                    </a:lnTo>
                    <a:lnTo>
                      <a:pt x="672265" y="48525"/>
                    </a:lnTo>
                    <a:lnTo>
                      <a:pt x="672265" y="46017"/>
                    </a:lnTo>
                    <a:lnTo>
                      <a:pt x="670938" y="43952"/>
                    </a:lnTo>
                    <a:lnTo>
                      <a:pt x="669315" y="40708"/>
                    </a:lnTo>
                    <a:lnTo>
                      <a:pt x="667103" y="38790"/>
                    </a:lnTo>
                    <a:lnTo>
                      <a:pt x="665038" y="39380"/>
                    </a:lnTo>
                    <a:lnTo>
                      <a:pt x="664005" y="42183"/>
                    </a:lnTo>
                    <a:lnTo>
                      <a:pt x="662383" y="43067"/>
                    </a:lnTo>
                    <a:lnTo>
                      <a:pt x="659286" y="42477"/>
                    </a:lnTo>
                    <a:lnTo>
                      <a:pt x="653829" y="44100"/>
                    </a:lnTo>
                    <a:lnTo>
                      <a:pt x="644979" y="44837"/>
                    </a:lnTo>
                    <a:lnTo>
                      <a:pt x="638637" y="42920"/>
                    </a:lnTo>
                    <a:lnTo>
                      <a:pt x="637605" y="41150"/>
                    </a:lnTo>
                    <a:lnTo>
                      <a:pt x="640260" y="37463"/>
                    </a:lnTo>
                    <a:lnTo>
                      <a:pt x="640260" y="31121"/>
                    </a:lnTo>
                    <a:lnTo>
                      <a:pt x="641145" y="28908"/>
                    </a:lnTo>
                    <a:lnTo>
                      <a:pt x="639522" y="24779"/>
                    </a:lnTo>
                    <a:lnTo>
                      <a:pt x="635982" y="16224"/>
                    </a:lnTo>
                    <a:lnTo>
                      <a:pt x="633918" y="9734"/>
                    </a:lnTo>
                    <a:lnTo>
                      <a:pt x="630820" y="4867"/>
                    </a:lnTo>
                    <a:lnTo>
                      <a:pt x="629493" y="3245"/>
                    </a:lnTo>
                    <a:lnTo>
                      <a:pt x="622856" y="4130"/>
                    </a:lnTo>
                    <a:lnTo>
                      <a:pt x="621086" y="5162"/>
                    </a:lnTo>
                    <a:lnTo>
                      <a:pt x="619906" y="6637"/>
                    </a:lnTo>
                    <a:lnTo>
                      <a:pt x="617841" y="7669"/>
                    </a:lnTo>
                    <a:lnTo>
                      <a:pt x="614891" y="8407"/>
                    </a:lnTo>
                    <a:lnTo>
                      <a:pt x="612384" y="7817"/>
                    </a:lnTo>
                    <a:lnTo>
                      <a:pt x="609581" y="6932"/>
                    </a:lnTo>
                    <a:lnTo>
                      <a:pt x="606632" y="5162"/>
                    </a:lnTo>
                    <a:lnTo>
                      <a:pt x="603239" y="2950"/>
                    </a:lnTo>
                    <a:lnTo>
                      <a:pt x="596750" y="1180"/>
                    </a:lnTo>
                    <a:lnTo>
                      <a:pt x="590260" y="590"/>
                    </a:lnTo>
                    <a:lnTo>
                      <a:pt x="583181" y="0"/>
                    </a:lnTo>
                    <a:lnTo>
                      <a:pt x="579640" y="1180"/>
                    </a:lnTo>
                    <a:lnTo>
                      <a:pt x="576248" y="2950"/>
                    </a:lnTo>
                    <a:lnTo>
                      <a:pt x="571381" y="6785"/>
                    </a:lnTo>
                    <a:lnTo>
                      <a:pt x="569169" y="7227"/>
                    </a:lnTo>
                    <a:lnTo>
                      <a:pt x="565629" y="7522"/>
                    </a:lnTo>
                    <a:lnTo>
                      <a:pt x="563122" y="8407"/>
                    </a:lnTo>
                    <a:lnTo>
                      <a:pt x="563564" y="10029"/>
                    </a:lnTo>
                    <a:lnTo>
                      <a:pt x="564006" y="12242"/>
                    </a:lnTo>
                    <a:lnTo>
                      <a:pt x="563122" y="14012"/>
                    </a:lnTo>
                    <a:lnTo>
                      <a:pt x="561794" y="14897"/>
                    </a:lnTo>
                    <a:lnTo>
                      <a:pt x="559582" y="15487"/>
                    </a:lnTo>
                    <a:lnTo>
                      <a:pt x="556042" y="15487"/>
                    </a:lnTo>
                    <a:lnTo>
                      <a:pt x="553240" y="16076"/>
                    </a:lnTo>
                    <a:lnTo>
                      <a:pt x="549700" y="18584"/>
                    </a:lnTo>
                    <a:lnTo>
                      <a:pt x="544243" y="19174"/>
                    </a:lnTo>
                    <a:lnTo>
                      <a:pt x="538343" y="20059"/>
                    </a:lnTo>
                    <a:lnTo>
                      <a:pt x="534213" y="21534"/>
                    </a:lnTo>
                    <a:lnTo>
                      <a:pt x="525217" y="23304"/>
                    </a:lnTo>
                    <a:lnTo>
                      <a:pt x="520054" y="24189"/>
                    </a:lnTo>
                    <a:lnTo>
                      <a:pt x="511352" y="25958"/>
                    </a:lnTo>
                    <a:lnTo>
                      <a:pt x="504420" y="26253"/>
                    </a:lnTo>
                    <a:lnTo>
                      <a:pt x="503388" y="25073"/>
                    </a:lnTo>
                    <a:lnTo>
                      <a:pt x="497931" y="27728"/>
                    </a:lnTo>
                    <a:lnTo>
                      <a:pt x="491883" y="27728"/>
                    </a:lnTo>
                    <a:lnTo>
                      <a:pt x="490703" y="28613"/>
                    </a:lnTo>
                    <a:lnTo>
                      <a:pt x="489229" y="29646"/>
                    </a:lnTo>
                    <a:lnTo>
                      <a:pt x="487606" y="30088"/>
                    </a:lnTo>
                    <a:lnTo>
                      <a:pt x="485541" y="31416"/>
                    </a:lnTo>
                    <a:lnTo>
                      <a:pt x="484361" y="34070"/>
                    </a:lnTo>
                    <a:lnTo>
                      <a:pt x="483476" y="36873"/>
                    </a:lnTo>
                    <a:lnTo>
                      <a:pt x="481707" y="37758"/>
                    </a:lnTo>
                    <a:lnTo>
                      <a:pt x="479347" y="36725"/>
                    </a:lnTo>
                    <a:lnTo>
                      <a:pt x="477577" y="35693"/>
                    </a:lnTo>
                    <a:lnTo>
                      <a:pt x="474480" y="36725"/>
                    </a:lnTo>
                    <a:lnTo>
                      <a:pt x="470350" y="37315"/>
                    </a:lnTo>
                    <a:lnTo>
                      <a:pt x="467105" y="37020"/>
                    </a:lnTo>
                    <a:lnTo>
                      <a:pt x="465482" y="36283"/>
                    </a:lnTo>
                    <a:lnTo>
                      <a:pt x="458698" y="37610"/>
                    </a:lnTo>
                    <a:lnTo>
                      <a:pt x="455158" y="39233"/>
                    </a:lnTo>
                    <a:lnTo>
                      <a:pt x="454421" y="40118"/>
                    </a:lnTo>
                    <a:lnTo>
                      <a:pt x="453536" y="40560"/>
                    </a:lnTo>
                    <a:lnTo>
                      <a:pt x="449406" y="41593"/>
                    </a:lnTo>
                    <a:lnTo>
                      <a:pt x="446161" y="41298"/>
                    </a:lnTo>
                    <a:lnTo>
                      <a:pt x="445571" y="41298"/>
                    </a:lnTo>
                    <a:lnTo>
                      <a:pt x="442474" y="42183"/>
                    </a:lnTo>
                    <a:lnTo>
                      <a:pt x="438049" y="43510"/>
                    </a:lnTo>
                    <a:lnTo>
                      <a:pt x="434952" y="43952"/>
                    </a:lnTo>
                    <a:lnTo>
                      <a:pt x="432297" y="43952"/>
                    </a:lnTo>
                    <a:lnTo>
                      <a:pt x="430675" y="45132"/>
                    </a:lnTo>
                    <a:lnTo>
                      <a:pt x="429347" y="46312"/>
                    </a:lnTo>
                    <a:lnTo>
                      <a:pt x="417843" y="47640"/>
                    </a:lnTo>
                    <a:lnTo>
                      <a:pt x="416663" y="48525"/>
                    </a:lnTo>
                    <a:lnTo>
                      <a:pt x="414303" y="49705"/>
                    </a:lnTo>
                    <a:lnTo>
                      <a:pt x="402356" y="50147"/>
                    </a:lnTo>
                    <a:lnTo>
                      <a:pt x="401324" y="51032"/>
                    </a:lnTo>
                    <a:lnTo>
                      <a:pt x="400881" y="51917"/>
                    </a:lnTo>
                    <a:lnTo>
                      <a:pt x="399406" y="52212"/>
                    </a:lnTo>
                    <a:lnTo>
                      <a:pt x="390704" y="50442"/>
                    </a:lnTo>
                    <a:lnTo>
                      <a:pt x="383772" y="48525"/>
                    </a:lnTo>
                    <a:lnTo>
                      <a:pt x="381117" y="49557"/>
                    </a:lnTo>
                    <a:lnTo>
                      <a:pt x="378905" y="51622"/>
                    </a:lnTo>
                    <a:lnTo>
                      <a:pt x="378168" y="54572"/>
                    </a:lnTo>
                    <a:lnTo>
                      <a:pt x="378168" y="59144"/>
                    </a:lnTo>
                    <a:lnTo>
                      <a:pt x="377135" y="60619"/>
                    </a:lnTo>
                    <a:lnTo>
                      <a:pt x="374775" y="62536"/>
                    </a:lnTo>
                    <a:lnTo>
                      <a:pt x="374775" y="63864"/>
                    </a:lnTo>
                    <a:lnTo>
                      <a:pt x="377725" y="65191"/>
                    </a:lnTo>
                    <a:lnTo>
                      <a:pt x="381560" y="66371"/>
                    </a:lnTo>
                    <a:lnTo>
                      <a:pt x="383920" y="65929"/>
                    </a:lnTo>
                    <a:lnTo>
                      <a:pt x="385837" y="65191"/>
                    </a:lnTo>
                    <a:lnTo>
                      <a:pt x="387459" y="65486"/>
                    </a:lnTo>
                    <a:lnTo>
                      <a:pt x="388640" y="66371"/>
                    </a:lnTo>
                    <a:lnTo>
                      <a:pt x="389082" y="67551"/>
                    </a:lnTo>
                    <a:lnTo>
                      <a:pt x="389082" y="68288"/>
                    </a:lnTo>
                    <a:lnTo>
                      <a:pt x="388197" y="68878"/>
                    </a:lnTo>
                    <a:lnTo>
                      <a:pt x="385690" y="69911"/>
                    </a:lnTo>
                    <a:lnTo>
                      <a:pt x="383330" y="69616"/>
                    </a:lnTo>
                    <a:lnTo>
                      <a:pt x="381117" y="70353"/>
                    </a:lnTo>
                    <a:lnTo>
                      <a:pt x="379938" y="71828"/>
                    </a:lnTo>
                    <a:lnTo>
                      <a:pt x="379348" y="74336"/>
                    </a:lnTo>
                    <a:lnTo>
                      <a:pt x="380232" y="76105"/>
                    </a:lnTo>
                    <a:lnTo>
                      <a:pt x="383182" y="76548"/>
                    </a:lnTo>
                    <a:lnTo>
                      <a:pt x="386427" y="77875"/>
                    </a:lnTo>
                    <a:lnTo>
                      <a:pt x="390115" y="78465"/>
                    </a:lnTo>
                    <a:lnTo>
                      <a:pt x="392327" y="78465"/>
                    </a:lnTo>
                    <a:lnTo>
                      <a:pt x="395129" y="80235"/>
                    </a:lnTo>
                    <a:lnTo>
                      <a:pt x="401619" y="82595"/>
                    </a:lnTo>
                    <a:lnTo>
                      <a:pt x="403389" y="84365"/>
                    </a:lnTo>
                    <a:lnTo>
                      <a:pt x="403389" y="86135"/>
                    </a:lnTo>
                    <a:lnTo>
                      <a:pt x="402209" y="87462"/>
                    </a:lnTo>
                    <a:lnTo>
                      <a:pt x="400586" y="88200"/>
                    </a:lnTo>
                    <a:lnTo>
                      <a:pt x="398374" y="87757"/>
                    </a:lnTo>
                    <a:lnTo>
                      <a:pt x="393949" y="87315"/>
                    </a:lnTo>
                    <a:lnTo>
                      <a:pt x="389082" y="87020"/>
                    </a:lnTo>
                    <a:lnTo>
                      <a:pt x="385542" y="86430"/>
                    </a:lnTo>
                    <a:lnTo>
                      <a:pt x="380527" y="86725"/>
                    </a:lnTo>
                    <a:lnTo>
                      <a:pt x="376398" y="87315"/>
                    </a:lnTo>
                    <a:lnTo>
                      <a:pt x="375365" y="88642"/>
                    </a:lnTo>
                    <a:lnTo>
                      <a:pt x="373743" y="91297"/>
                    </a:lnTo>
                    <a:lnTo>
                      <a:pt x="372415" y="92772"/>
                    </a:lnTo>
                    <a:lnTo>
                      <a:pt x="370056" y="95427"/>
                    </a:lnTo>
                    <a:lnTo>
                      <a:pt x="369318" y="97787"/>
                    </a:lnTo>
                    <a:lnTo>
                      <a:pt x="370498" y="101474"/>
                    </a:lnTo>
                    <a:lnTo>
                      <a:pt x="374628" y="107669"/>
                    </a:lnTo>
                    <a:lnTo>
                      <a:pt x="375070" y="109734"/>
                    </a:lnTo>
                    <a:lnTo>
                      <a:pt x="373595" y="111651"/>
                    </a:lnTo>
                    <a:lnTo>
                      <a:pt x="370793" y="113273"/>
                    </a:lnTo>
                    <a:lnTo>
                      <a:pt x="366664" y="116223"/>
                    </a:lnTo>
                    <a:lnTo>
                      <a:pt x="362238" y="116223"/>
                    </a:lnTo>
                    <a:lnTo>
                      <a:pt x="360321" y="117108"/>
                    </a:lnTo>
                    <a:lnTo>
                      <a:pt x="355306" y="120648"/>
                    </a:lnTo>
                    <a:lnTo>
                      <a:pt x="350882" y="122270"/>
                    </a:lnTo>
                    <a:lnTo>
                      <a:pt x="349997" y="123745"/>
                    </a:lnTo>
                    <a:lnTo>
                      <a:pt x="351029" y="125220"/>
                    </a:lnTo>
                    <a:lnTo>
                      <a:pt x="356634" y="127138"/>
                    </a:lnTo>
                    <a:lnTo>
                      <a:pt x="359436" y="129350"/>
                    </a:lnTo>
                    <a:lnTo>
                      <a:pt x="360174" y="131710"/>
                    </a:lnTo>
                    <a:lnTo>
                      <a:pt x="361354" y="133480"/>
                    </a:lnTo>
                    <a:lnTo>
                      <a:pt x="365631" y="134659"/>
                    </a:lnTo>
                    <a:lnTo>
                      <a:pt x="374628" y="137462"/>
                    </a:lnTo>
                    <a:lnTo>
                      <a:pt x="375218" y="137757"/>
                    </a:lnTo>
                    <a:lnTo>
                      <a:pt x="375808" y="139084"/>
                    </a:lnTo>
                    <a:lnTo>
                      <a:pt x="384952" y="140854"/>
                    </a:lnTo>
                    <a:lnTo>
                      <a:pt x="386280" y="141739"/>
                    </a:lnTo>
                    <a:lnTo>
                      <a:pt x="389967" y="144836"/>
                    </a:lnTo>
                    <a:lnTo>
                      <a:pt x="390704" y="148081"/>
                    </a:lnTo>
                    <a:lnTo>
                      <a:pt x="388787" y="151326"/>
                    </a:lnTo>
                    <a:lnTo>
                      <a:pt x="387607" y="156341"/>
                    </a:lnTo>
                    <a:lnTo>
                      <a:pt x="385690" y="160766"/>
                    </a:lnTo>
                    <a:lnTo>
                      <a:pt x="381413" y="163715"/>
                    </a:lnTo>
                    <a:lnTo>
                      <a:pt x="374038" y="166370"/>
                    </a:lnTo>
                    <a:lnTo>
                      <a:pt x="366073" y="167403"/>
                    </a:lnTo>
                    <a:lnTo>
                      <a:pt x="362681" y="167403"/>
                    </a:lnTo>
                    <a:lnTo>
                      <a:pt x="360469" y="166813"/>
                    </a:lnTo>
                    <a:lnTo>
                      <a:pt x="356929" y="165928"/>
                    </a:lnTo>
                    <a:lnTo>
                      <a:pt x="354274" y="163715"/>
                    </a:lnTo>
                    <a:lnTo>
                      <a:pt x="352357" y="161503"/>
                    </a:lnTo>
                    <a:lnTo>
                      <a:pt x="351029" y="160913"/>
                    </a:lnTo>
                    <a:lnTo>
                      <a:pt x="349702" y="161208"/>
                    </a:lnTo>
                    <a:lnTo>
                      <a:pt x="348374" y="162535"/>
                    </a:lnTo>
                    <a:lnTo>
                      <a:pt x="346604" y="166223"/>
                    </a:lnTo>
                    <a:lnTo>
                      <a:pt x="344687" y="169910"/>
                    </a:lnTo>
                    <a:lnTo>
                      <a:pt x="343065" y="171237"/>
                    </a:lnTo>
                    <a:lnTo>
                      <a:pt x="337165" y="173007"/>
                    </a:lnTo>
                    <a:lnTo>
                      <a:pt x="336575" y="172417"/>
                    </a:lnTo>
                    <a:lnTo>
                      <a:pt x="337312" y="169910"/>
                    </a:lnTo>
                    <a:lnTo>
                      <a:pt x="336575" y="169172"/>
                    </a:lnTo>
                    <a:lnTo>
                      <a:pt x="335395" y="168583"/>
                    </a:lnTo>
                    <a:lnTo>
                      <a:pt x="328020" y="167698"/>
                    </a:lnTo>
                    <a:lnTo>
                      <a:pt x="325218" y="166960"/>
                    </a:lnTo>
                    <a:lnTo>
                      <a:pt x="323153" y="166665"/>
                    </a:lnTo>
                    <a:lnTo>
                      <a:pt x="320499" y="166075"/>
                    </a:lnTo>
                    <a:lnTo>
                      <a:pt x="318729" y="164600"/>
                    </a:lnTo>
                    <a:lnTo>
                      <a:pt x="314894" y="160028"/>
                    </a:lnTo>
                    <a:lnTo>
                      <a:pt x="311797" y="156488"/>
                    </a:lnTo>
                    <a:lnTo>
                      <a:pt x="306929" y="153243"/>
                    </a:lnTo>
                    <a:lnTo>
                      <a:pt x="302505" y="152653"/>
                    </a:lnTo>
                    <a:lnTo>
                      <a:pt x="302209" y="152948"/>
                    </a:lnTo>
                    <a:lnTo>
                      <a:pt x="298817" y="152948"/>
                    </a:lnTo>
                    <a:lnTo>
                      <a:pt x="293360" y="152211"/>
                    </a:lnTo>
                    <a:lnTo>
                      <a:pt x="293065" y="152211"/>
                    </a:lnTo>
                    <a:lnTo>
                      <a:pt x="291443" y="153686"/>
                    </a:lnTo>
                    <a:lnTo>
                      <a:pt x="290263" y="155898"/>
                    </a:lnTo>
                    <a:lnTo>
                      <a:pt x="288641" y="157816"/>
                    </a:lnTo>
                    <a:lnTo>
                      <a:pt x="286133" y="158848"/>
                    </a:lnTo>
                    <a:lnTo>
                      <a:pt x="283183" y="159143"/>
                    </a:lnTo>
                    <a:lnTo>
                      <a:pt x="279791" y="157226"/>
                    </a:lnTo>
                    <a:lnTo>
                      <a:pt x="276251" y="154128"/>
                    </a:lnTo>
                    <a:lnTo>
                      <a:pt x="271826" y="153096"/>
                    </a:lnTo>
                    <a:lnTo>
                      <a:pt x="267549" y="153833"/>
                    </a:lnTo>
                    <a:lnTo>
                      <a:pt x="266074" y="154276"/>
                    </a:lnTo>
                    <a:lnTo>
                      <a:pt x="261649" y="156046"/>
                    </a:lnTo>
                    <a:lnTo>
                      <a:pt x="260322" y="155161"/>
                    </a:lnTo>
                    <a:lnTo>
                      <a:pt x="258405" y="154571"/>
                    </a:lnTo>
                    <a:lnTo>
                      <a:pt x="254128" y="157521"/>
                    </a:lnTo>
                    <a:lnTo>
                      <a:pt x="249408" y="160618"/>
                    </a:lnTo>
                    <a:lnTo>
                      <a:pt x="248375" y="162978"/>
                    </a:lnTo>
                    <a:lnTo>
                      <a:pt x="246900" y="165190"/>
                    </a:lnTo>
                    <a:lnTo>
                      <a:pt x="243803" y="167255"/>
                    </a:lnTo>
                    <a:lnTo>
                      <a:pt x="240411" y="169025"/>
                    </a:lnTo>
                    <a:lnTo>
                      <a:pt x="237461" y="169615"/>
                    </a:lnTo>
                    <a:lnTo>
                      <a:pt x="233774" y="169025"/>
                    </a:lnTo>
                    <a:lnTo>
                      <a:pt x="229054" y="166813"/>
                    </a:lnTo>
                    <a:lnTo>
                      <a:pt x="224777" y="164010"/>
                    </a:lnTo>
                    <a:lnTo>
                      <a:pt x="220057" y="159733"/>
                    </a:lnTo>
                    <a:lnTo>
                      <a:pt x="216222" y="157226"/>
                    </a:lnTo>
                    <a:lnTo>
                      <a:pt x="212535" y="155308"/>
                    </a:lnTo>
                    <a:lnTo>
                      <a:pt x="210323" y="154866"/>
                    </a:lnTo>
                    <a:lnTo>
                      <a:pt x="208553" y="155603"/>
                    </a:lnTo>
                    <a:lnTo>
                      <a:pt x="207815" y="157078"/>
                    </a:lnTo>
                    <a:lnTo>
                      <a:pt x="208258" y="158258"/>
                    </a:lnTo>
                    <a:lnTo>
                      <a:pt x="209290" y="159291"/>
                    </a:lnTo>
                    <a:lnTo>
                      <a:pt x="210175" y="162683"/>
                    </a:lnTo>
                    <a:lnTo>
                      <a:pt x="210470" y="166813"/>
                    </a:lnTo>
                    <a:lnTo>
                      <a:pt x="210175" y="169172"/>
                    </a:lnTo>
                    <a:lnTo>
                      <a:pt x="209142" y="170647"/>
                    </a:lnTo>
                    <a:lnTo>
                      <a:pt x="208110" y="171090"/>
                    </a:lnTo>
                    <a:lnTo>
                      <a:pt x="207078" y="171090"/>
                    </a:lnTo>
                    <a:lnTo>
                      <a:pt x="205898" y="169467"/>
                    </a:lnTo>
                    <a:lnTo>
                      <a:pt x="205160" y="166370"/>
                    </a:lnTo>
                    <a:lnTo>
                      <a:pt x="204570" y="162683"/>
                    </a:lnTo>
                    <a:lnTo>
                      <a:pt x="201325" y="158111"/>
                    </a:lnTo>
                    <a:lnTo>
                      <a:pt x="198523" y="155308"/>
                    </a:lnTo>
                    <a:lnTo>
                      <a:pt x="197196" y="153686"/>
                    </a:lnTo>
                    <a:lnTo>
                      <a:pt x="194689" y="151179"/>
                    </a:lnTo>
                    <a:lnTo>
                      <a:pt x="192476" y="149556"/>
                    </a:lnTo>
                    <a:lnTo>
                      <a:pt x="187757" y="147786"/>
                    </a:lnTo>
                    <a:lnTo>
                      <a:pt x="185397" y="146459"/>
                    </a:lnTo>
                    <a:lnTo>
                      <a:pt x="181414" y="141297"/>
                    </a:lnTo>
                    <a:lnTo>
                      <a:pt x="179202" y="139674"/>
                    </a:lnTo>
                    <a:lnTo>
                      <a:pt x="176252" y="138347"/>
                    </a:lnTo>
                    <a:lnTo>
                      <a:pt x="173892" y="137904"/>
                    </a:lnTo>
                    <a:lnTo>
                      <a:pt x="173302" y="138199"/>
                    </a:lnTo>
                    <a:lnTo>
                      <a:pt x="168435" y="138937"/>
                    </a:lnTo>
                    <a:lnTo>
                      <a:pt x="164895" y="138937"/>
                    </a:lnTo>
                    <a:lnTo>
                      <a:pt x="162683" y="137904"/>
                    </a:lnTo>
                    <a:lnTo>
                      <a:pt x="160323" y="137904"/>
                    </a:lnTo>
                    <a:lnTo>
                      <a:pt x="157963" y="138494"/>
                    </a:lnTo>
                    <a:lnTo>
                      <a:pt x="156341" y="138494"/>
                    </a:lnTo>
                    <a:lnTo>
                      <a:pt x="154423" y="137314"/>
                    </a:lnTo>
                    <a:lnTo>
                      <a:pt x="152506" y="134512"/>
                    </a:lnTo>
                    <a:lnTo>
                      <a:pt x="150146" y="131415"/>
                    </a:lnTo>
                    <a:lnTo>
                      <a:pt x="147196" y="130382"/>
                    </a:lnTo>
                    <a:lnTo>
                      <a:pt x="141592" y="131710"/>
                    </a:lnTo>
                    <a:lnTo>
                      <a:pt x="135545" y="135839"/>
                    </a:lnTo>
                    <a:lnTo>
                      <a:pt x="131267" y="138347"/>
                    </a:lnTo>
                    <a:lnTo>
                      <a:pt x="127727" y="138347"/>
                    </a:lnTo>
                    <a:lnTo>
                      <a:pt x="125662" y="138789"/>
                    </a:lnTo>
                    <a:lnTo>
                      <a:pt x="124335" y="138789"/>
                    </a:lnTo>
                    <a:lnTo>
                      <a:pt x="123155" y="137904"/>
                    </a:lnTo>
                    <a:lnTo>
                      <a:pt x="122860" y="136429"/>
                    </a:lnTo>
                    <a:lnTo>
                      <a:pt x="122270" y="134512"/>
                    </a:lnTo>
                    <a:lnTo>
                      <a:pt x="119468" y="132742"/>
                    </a:lnTo>
                    <a:lnTo>
                      <a:pt x="115633" y="131562"/>
                    </a:lnTo>
                    <a:lnTo>
                      <a:pt x="112093" y="130235"/>
                    </a:lnTo>
                    <a:lnTo>
                      <a:pt x="109734" y="129940"/>
                    </a:lnTo>
                    <a:lnTo>
                      <a:pt x="108701" y="131857"/>
                    </a:lnTo>
                    <a:lnTo>
                      <a:pt x="105751" y="134807"/>
                    </a:lnTo>
                    <a:lnTo>
                      <a:pt x="102359" y="137757"/>
                    </a:lnTo>
                    <a:lnTo>
                      <a:pt x="98082" y="142477"/>
                    </a:lnTo>
                    <a:lnTo>
                      <a:pt x="96902" y="144099"/>
                    </a:lnTo>
                    <a:lnTo>
                      <a:pt x="95279" y="145279"/>
                    </a:lnTo>
                    <a:lnTo>
                      <a:pt x="91592" y="146459"/>
                    </a:lnTo>
                    <a:lnTo>
                      <a:pt x="87020" y="148376"/>
                    </a:lnTo>
                    <a:lnTo>
                      <a:pt x="84217" y="150589"/>
                    </a:lnTo>
                    <a:lnTo>
                      <a:pt x="80088" y="151621"/>
                    </a:lnTo>
                    <a:lnTo>
                      <a:pt x="75663" y="152211"/>
                    </a:lnTo>
                    <a:lnTo>
                      <a:pt x="73746" y="154128"/>
                    </a:lnTo>
                    <a:lnTo>
                      <a:pt x="72566" y="157373"/>
                    </a:lnTo>
                    <a:lnTo>
                      <a:pt x="71091" y="160176"/>
                    </a:lnTo>
                    <a:lnTo>
                      <a:pt x="64159" y="164453"/>
                    </a:lnTo>
                    <a:lnTo>
                      <a:pt x="60324" y="167255"/>
                    </a:lnTo>
                    <a:lnTo>
                      <a:pt x="57522" y="168730"/>
                    </a:lnTo>
                    <a:lnTo>
                      <a:pt x="55604" y="168730"/>
                    </a:lnTo>
                    <a:lnTo>
                      <a:pt x="53539" y="168140"/>
                    </a:lnTo>
                    <a:lnTo>
                      <a:pt x="52802" y="168435"/>
                    </a:lnTo>
                    <a:lnTo>
                      <a:pt x="53834" y="170647"/>
                    </a:lnTo>
                    <a:lnTo>
                      <a:pt x="54719" y="177432"/>
                    </a:lnTo>
                    <a:lnTo>
                      <a:pt x="56046" y="181709"/>
                    </a:lnTo>
                    <a:lnTo>
                      <a:pt x="56932" y="184217"/>
                    </a:lnTo>
                    <a:lnTo>
                      <a:pt x="57817" y="186134"/>
                    </a:lnTo>
                    <a:lnTo>
                      <a:pt x="58406" y="189084"/>
                    </a:lnTo>
                    <a:lnTo>
                      <a:pt x="57522" y="190854"/>
                    </a:lnTo>
                    <a:lnTo>
                      <a:pt x="56194" y="192034"/>
                    </a:lnTo>
                    <a:lnTo>
                      <a:pt x="52064" y="193804"/>
                    </a:lnTo>
                    <a:lnTo>
                      <a:pt x="47787" y="195426"/>
                    </a:lnTo>
                    <a:lnTo>
                      <a:pt x="45132" y="194393"/>
                    </a:lnTo>
                    <a:lnTo>
                      <a:pt x="42183" y="191886"/>
                    </a:lnTo>
                    <a:lnTo>
                      <a:pt x="41003" y="190559"/>
                    </a:lnTo>
                    <a:lnTo>
                      <a:pt x="37905" y="186281"/>
                    </a:lnTo>
                    <a:lnTo>
                      <a:pt x="32448" y="179792"/>
                    </a:lnTo>
                    <a:lnTo>
                      <a:pt x="28761" y="176547"/>
                    </a:lnTo>
                    <a:lnTo>
                      <a:pt x="25959" y="175367"/>
                    </a:lnTo>
                    <a:lnTo>
                      <a:pt x="23451" y="175810"/>
                    </a:lnTo>
                    <a:lnTo>
                      <a:pt x="21534" y="177284"/>
                    </a:lnTo>
                    <a:lnTo>
                      <a:pt x="20206" y="178612"/>
                    </a:lnTo>
                    <a:lnTo>
                      <a:pt x="18879" y="180087"/>
                    </a:lnTo>
                    <a:lnTo>
                      <a:pt x="17994" y="182004"/>
                    </a:lnTo>
                    <a:lnTo>
                      <a:pt x="17994" y="187461"/>
                    </a:lnTo>
                    <a:lnTo>
                      <a:pt x="16814" y="189379"/>
                    </a:lnTo>
                    <a:lnTo>
                      <a:pt x="13717" y="191444"/>
                    </a:lnTo>
                    <a:lnTo>
                      <a:pt x="10177" y="194393"/>
                    </a:lnTo>
                    <a:lnTo>
                      <a:pt x="7522" y="199703"/>
                    </a:lnTo>
                    <a:lnTo>
                      <a:pt x="5752" y="206340"/>
                    </a:lnTo>
                    <a:lnTo>
                      <a:pt x="5162" y="210913"/>
                    </a:lnTo>
                    <a:lnTo>
                      <a:pt x="6490" y="212977"/>
                    </a:lnTo>
                    <a:lnTo>
                      <a:pt x="9144" y="214747"/>
                    </a:lnTo>
                    <a:lnTo>
                      <a:pt x="10767" y="216517"/>
                    </a:lnTo>
                    <a:lnTo>
                      <a:pt x="11062" y="218140"/>
                    </a:lnTo>
                    <a:lnTo>
                      <a:pt x="10619" y="219909"/>
                    </a:lnTo>
                    <a:lnTo>
                      <a:pt x="9292" y="221974"/>
                    </a:lnTo>
                    <a:lnTo>
                      <a:pt x="6490" y="224334"/>
                    </a:lnTo>
                    <a:lnTo>
                      <a:pt x="2508" y="229791"/>
                    </a:lnTo>
                    <a:lnTo>
                      <a:pt x="0" y="237608"/>
                    </a:lnTo>
                    <a:lnTo>
                      <a:pt x="1327" y="243066"/>
                    </a:lnTo>
                    <a:lnTo>
                      <a:pt x="6342" y="246015"/>
                    </a:lnTo>
                    <a:lnTo>
                      <a:pt x="10325" y="247343"/>
                    </a:lnTo>
                    <a:lnTo>
                      <a:pt x="11947" y="249113"/>
                    </a:lnTo>
                    <a:lnTo>
                      <a:pt x="13422" y="252652"/>
                    </a:lnTo>
                    <a:lnTo>
                      <a:pt x="13422" y="256192"/>
                    </a:lnTo>
                    <a:lnTo>
                      <a:pt x="12684" y="258552"/>
                    </a:lnTo>
                    <a:lnTo>
                      <a:pt x="13717" y="260912"/>
                    </a:lnTo>
                    <a:lnTo>
                      <a:pt x="15634" y="263714"/>
                    </a:lnTo>
                    <a:lnTo>
                      <a:pt x="17994" y="265484"/>
                    </a:lnTo>
                    <a:lnTo>
                      <a:pt x="20502" y="264599"/>
                    </a:lnTo>
                    <a:lnTo>
                      <a:pt x="23009" y="263419"/>
                    </a:lnTo>
                    <a:lnTo>
                      <a:pt x="26106" y="263862"/>
                    </a:lnTo>
                    <a:lnTo>
                      <a:pt x="34808" y="264894"/>
                    </a:lnTo>
                    <a:lnTo>
                      <a:pt x="39380" y="265337"/>
                    </a:lnTo>
                    <a:lnTo>
                      <a:pt x="40855" y="266517"/>
                    </a:lnTo>
                    <a:lnTo>
                      <a:pt x="43657" y="270499"/>
                    </a:lnTo>
                    <a:lnTo>
                      <a:pt x="47197" y="274924"/>
                    </a:lnTo>
                    <a:lnTo>
                      <a:pt x="50885" y="279348"/>
                    </a:lnTo>
                    <a:lnTo>
                      <a:pt x="52212" y="281266"/>
                    </a:lnTo>
                    <a:lnTo>
                      <a:pt x="55162" y="286576"/>
                    </a:lnTo>
                    <a:lnTo>
                      <a:pt x="58259" y="291443"/>
                    </a:lnTo>
                    <a:lnTo>
                      <a:pt x="61651" y="297342"/>
                    </a:lnTo>
                    <a:lnTo>
                      <a:pt x="61356" y="298965"/>
                    </a:lnTo>
                    <a:lnTo>
                      <a:pt x="59587" y="299702"/>
                    </a:lnTo>
                    <a:lnTo>
                      <a:pt x="56784" y="299702"/>
                    </a:lnTo>
                    <a:lnTo>
                      <a:pt x="54572" y="298670"/>
                    </a:lnTo>
                    <a:lnTo>
                      <a:pt x="53392" y="297932"/>
                    </a:lnTo>
                    <a:lnTo>
                      <a:pt x="52359" y="297637"/>
                    </a:lnTo>
                    <a:lnTo>
                      <a:pt x="51179" y="297932"/>
                    </a:lnTo>
                    <a:lnTo>
                      <a:pt x="50147" y="298670"/>
                    </a:lnTo>
                    <a:lnTo>
                      <a:pt x="49704" y="299850"/>
                    </a:lnTo>
                    <a:lnTo>
                      <a:pt x="49704" y="301472"/>
                    </a:lnTo>
                    <a:lnTo>
                      <a:pt x="50737" y="302947"/>
                    </a:lnTo>
                    <a:lnTo>
                      <a:pt x="51917" y="303832"/>
                    </a:lnTo>
                    <a:lnTo>
                      <a:pt x="52507" y="304127"/>
                    </a:lnTo>
                    <a:lnTo>
                      <a:pt x="56784" y="306044"/>
                    </a:lnTo>
                    <a:lnTo>
                      <a:pt x="61651" y="308257"/>
                    </a:lnTo>
                    <a:lnTo>
                      <a:pt x="67551" y="311354"/>
                    </a:lnTo>
                    <a:lnTo>
                      <a:pt x="68731" y="311797"/>
                    </a:lnTo>
                    <a:lnTo>
                      <a:pt x="67994" y="310174"/>
                    </a:lnTo>
                    <a:lnTo>
                      <a:pt x="70058" y="308552"/>
                    </a:lnTo>
                    <a:lnTo>
                      <a:pt x="72123" y="309437"/>
                    </a:lnTo>
                    <a:lnTo>
                      <a:pt x="71681" y="306929"/>
                    </a:lnTo>
                    <a:lnTo>
                      <a:pt x="71681" y="305897"/>
                    </a:lnTo>
                    <a:lnTo>
                      <a:pt x="74040" y="305307"/>
                    </a:lnTo>
                    <a:lnTo>
                      <a:pt x="77875" y="305012"/>
                    </a:lnTo>
                    <a:lnTo>
                      <a:pt x="79056" y="304274"/>
                    </a:lnTo>
                    <a:lnTo>
                      <a:pt x="82448" y="304274"/>
                    </a:lnTo>
                    <a:lnTo>
                      <a:pt x="85692" y="303390"/>
                    </a:lnTo>
                    <a:lnTo>
                      <a:pt x="88642" y="302062"/>
                    </a:lnTo>
                    <a:lnTo>
                      <a:pt x="91297" y="299997"/>
                    </a:lnTo>
                    <a:lnTo>
                      <a:pt x="96607" y="296752"/>
                    </a:lnTo>
                    <a:lnTo>
                      <a:pt x="99557" y="293950"/>
                    </a:lnTo>
                    <a:lnTo>
                      <a:pt x="103834" y="293950"/>
                    </a:lnTo>
                    <a:lnTo>
                      <a:pt x="106341" y="292033"/>
                    </a:lnTo>
                    <a:lnTo>
                      <a:pt x="107668" y="291590"/>
                    </a:lnTo>
                    <a:lnTo>
                      <a:pt x="112536" y="288640"/>
                    </a:lnTo>
                    <a:lnTo>
                      <a:pt x="119320" y="286280"/>
                    </a:lnTo>
                    <a:lnTo>
                      <a:pt x="122270" y="286723"/>
                    </a:lnTo>
                    <a:lnTo>
                      <a:pt x="130677" y="288935"/>
                    </a:lnTo>
                    <a:lnTo>
                      <a:pt x="131562" y="289378"/>
                    </a:lnTo>
                    <a:lnTo>
                      <a:pt x="134070" y="292180"/>
                    </a:lnTo>
                    <a:lnTo>
                      <a:pt x="139379" y="293508"/>
                    </a:lnTo>
                    <a:lnTo>
                      <a:pt x="141149" y="293213"/>
                    </a:lnTo>
                    <a:lnTo>
                      <a:pt x="143067" y="295277"/>
                    </a:lnTo>
                    <a:lnTo>
                      <a:pt x="144394" y="295573"/>
                    </a:lnTo>
                    <a:lnTo>
                      <a:pt x="145721" y="295277"/>
                    </a:lnTo>
                    <a:lnTo>
                      <a:pt x="149704" y="293508"/>
                    </a:lnTo>
                    <a:lnTo>
                      <a:pt x="150884" y="292623"/>
                    </a:lnTo>
                    <a:lnTo>
                      <a:pt x="151769" y="291295"/>
                    </a:lnTo>
                    <a:lnTo>
                      <a:pt x="153391" y="290410"/>
                    </a:lnTo>
                    <a:lnTo>
                      <a:pt x="158405" y="291443"/>
                    </a:lnTo>
                    <a:lnTo>
                      <a:pt x="164600" y="291443"/>
                    </a:lnTo>
                    <a:lnTo>
                      <a:pt x="167697" y="293508"/>
                    </a:lnTo>
                    <a:lnTo>
                      <a:pt x="168582" y="294688"/>
                    </a:lnTo>
                    <a:lnTo>
                      <a:pt x="170352" y="298375"/>
                    </a:lnTo>
                    <a:lnTo>
                      <a:pt x="171238" y="300735"/>
                    </a:lnTo>
                    <a:lnTo>
                      <a:pt x="170205" y="302652"/>
                    </a:lnTo>
                    <a:lnTo>
                      <a:pt x="168730" y="304717"/>
                    </a:lnTo>
                    <a:lnTo>
                      <a:pt x="168288" y="307077"/>
                    </a:lnTo>
                    <a:lnTo>
                      <a:pt x="169467" y="309142"/>
                    </a:lnTo>
                    <a:lnTo>
                      <a:pt x="170205" y="316369"/>
                    </a:lnTo>
                    <a:lnTo>
                      <a:pt x="167697" y="323596"/>
                    </a:lnTo>
                    <a:lnTo>
                      <a:pt x="163715" y="329790"/>
                    </a:lnTo>
                    <a:lnTo>
                      <a:pt x="160765" y="336575"/>
                    </a:lnTo>
                    <a:lnTo>
                      <a:pt x="162388" y="339082"/>
                    </a:lnTo>
                    <a:lnTo>
                      <a:pt x="168878" y="342032"/>
                    </a:lnTo>
                    <a:lnTo>
                      <a:pt x="171827" y="344540"/>
                    </a:lnTo>
                    <a:lnTo>
                      <a:pt x="168582" y="345277"/>
                    </a:lnTo>
                    <a:lnTo>
                      <a:pt x="164158" y="344835"/>
                    </a:lnTo>
                    <a:lnTo>
                      <a:pt x="160471" y="344097"/>
                    </a:lnTo>
                    <a:lnTo>
                      <a:pt x="154129" y="342327"/>
                    </a:lnTo>
                    <a:lnTo>
                      <a:pt x="151473" y="342327"/>
                    </a:lnTo>
                    <a:lnTo>
                      <a:pt x="141592" y="342622"/>
                    </a:lnTo>
                    <a:lnTo>
                      <a:pt x="133332" y="342327"/>
                    </a:lnTo>
                    <a:lnTo>
                      <a:pt x="128318" y="344097"/>
                    </a:lnTo>
                    <a:lnTo>
                      <a:pt x="125073" y="343655"/>
                    </a:lnTo>
                    <a:lnTo>
                      <a:pt x="122860" y="346162"/>
                    </a:lnTo>
                    <a:lnTo>
                      <a:pt x="121828" y="347784"/>
                    </a:lnTo>
                    <a:lnTo>
                      <a:pt x="120648" y="351324"/>
                    </a:lnTo>
                    <a:lnTo>
                      <a:pt x="118141" y="353979"/>
                    </a:lnTo>
                    <a:lnTo>
                      <a:pt x="115191" y="355896"/>
                    </a:lnTo>
                    <a:lnTo>
                      <a:pt x="114453" y="357814"/>
                    </a:lnTo>
                    <a:lnTo>
                      <a:pt x="114748" y="360026"/>
                    </a:lnTo>
                    <a:lnTo>
                      <a:pt x="115781" y="361354"/>
                    </a:lnTo>
                    <a:lnTo>
                      <a:pt x="119910" y="364598"/>
                    </a:lnTo>
                    <a:lnTo>
                      <a:pt x="122270" y="367548"/>
                    </a:lnTo>
                    <a:lnTo>
                      <a:pt x="123745" y="368138"/>
                    </a:lnTo>
                    <a:lnTo>
                      <a:pt x="125368" y="368138"/>
                    </a:lnTo>
                    <a:lnTo>
                      <a:pt x="126990" y="368876"/>
                    </a:lnTo>
                    <a:lnTo>
                      <a:pt x="128318" y="370351"/>
                    </a:lnTo>
                    <a:lnTo>
                      <a:pt x="123893" y="370056"/>
                    </a:lnTo>
                    <a:lnTo>
                      <a:pt x="122123" y="370351"/>
                    </a:lnTo>
                    <a:lnTo>
                      <a:pt x="118583" y="371383"/>
                    </a:lnTo>
                    <a:lnTo>
                      <a:pt x="116813" y="371383"/>
                    </a:lnTo>
                    <a:lnTo>
                      <a:pt x="115191" y="370498"/>
                    </a:lnTo>
                    <a:lnTo>
                      <a:pt x="110324" y="367401"/>
                    </a:lnTo>
                    <a:lnTo>
                      <a:pt x="98524" y="367401"/>
                    </a:lnTo>
                    <a:lnTo>
                      <a:pt x="95574" y="368876"/>
                    </a:lnTo>
                    <a:lnTo>
                      <a:pt x="94690" y="370646"/>
                    </a:lnTo>
                    <a:lnTo>
                      <a:pt x="94394" y="372710"/>
                    </a:lnTo>
                    <a:lnTo>
                      <a:pt x="94394" y="374480"/>
                    </a:lnTo>
                    <a:lnTo>
                      <a:pt x="94984" y="376103"/>
                    </a:lnTo>
                    <a:lnTo>
                      <a:pt x="96459" y="376988"/>
                    </a:lnTo>
                    <a:lnTo>
                      <a:pt x="100147" y="378020"/>
                    </a:lnTo>
                    <a:lnTo>
                      <a:pt x="105751" y="378905"/>
                    </a:lnTo>
                    <a:lnTo>
                      <a:pt x="108259" y="380085"/>
                    </a:lnTo>
                    <a:lnTo>
                      <a:pt x="109586" y="381265"/>
                    </a:lnTo>
                    <a:lnTo>
                      <a:pt x="112388" y="388787"/>
                    </a:lnTo>
                    <a:lnTo>
                      <a:pt x="115633" y="395424"/>
                    </a:lnTo>
                    <a:lnTo>
                      <a:pt x="117551" y="398669"/>
                    </a:lnTo>
                    <a:lnTo>
                      <a:pt x="120205" y="401029"/>
                    </a:lnTo>
                    <a:lnTo>
                      <a:pt x="121090" y="402356"/>
                    </a:lnTo>
                    <a:lnTo>
                      <a:pt x="121828" y="403979"/>
                    </a:lnTo>
                    <a:lnTo>
                      <a:pt x="122123" y="405896"/>
                    </a:lnTo>
                    <a:lnTo>
                      <a:pt x="122123" y="407961"/>
                    </a:lnTo>
                    <a:lnTo>
                      <a:pt x="121533" y="411943"/>
                    </a:lnTo>
                    <a:lnTo>
                      <a:pt x="121533" y="413713"/>
                    </a:lnTo>
                    <a:lnTo>
                      <a:pt x="127285" y="413713"/>
                    </a:lnTo>
                    <a:lnTo>
                      <a:pt x="129940" y="414155"/>
                    </a:lnTo>
                    <a:lnTo>
                      <a:pt x="132152" y="415925"/>
                    </a:lnTo>
                    <a:lnTo>
                      <a:pt x="134365" y="419023"/>
                    </a:lnTo>
                    <a:lnTo>
                      <a:pt x="135102" y="420645"/>
                    </a:lnTo>
                    <a:lnTo>
                      <a:pt x="135987" y="421973"/>
                    </a:lnTo>
                    <a:lnTo>
                      <a:pt x="137462" y="423300"/>
                    </a:lnTo>
                    <a:lnTo>
                      <a:pt x="139084" y="423890"/>
                    </a:lnTo>
                    <a:lnTo>
                      <a:pt x="140559" y="423595"/>
                    </a:lnTo>
                    <a:lnTo>
                      <a:pt x="142034" y="423005"/>
                    </a:lnTo>
                    <a:lnTo>
                      <a:pt x="144837" y="423300"/>
                    </a:lnTo>
                    <a:lnTo>
                      <a:pt x="147196" y="425512"/>
                    </a:lnTo>
                    <a:lnTo>
                      <a:pt x="148524" y="424922"/>
                    </a:lnTo>
                    <a:lnTo>
                      <a:pt x="151326" y="424627"/>
                    </a:lnTo>
                    <a:lnTo>
                      <a:pt x="152948" y="424627"/>
                    </a:lnTo>
                    <a:lnTo>
                      <a:pt x="154423" y="425217"/>
                    </a:lnTo>
                    <a:lnTo>
                      <a:pt x="155603" y="426692"/>
                    </a:lnTo>
                    <a:lnTo>
                      <a:pt x="156636" y="433182"/>
                    </a:lnTo>
                    <a:lnTo>
                      <a:pt x="156046" y="437164"/>
                    </a:lnTo>
                    <a:lnTo>
                      <a:pt x="154866" y="440261"/>
                    </a:lnTo>
                    <a:lnTo>
                      <a:pt x="153391" y="443211"/>
                    </a:lnTo>
                    <a:lnTo>
                      <a:pt x="151916" y="447488"/>
                    </a:lnTo>
                    <a:lnTo>
                      <a:pt x="151916" y="454273"/>
                    </a:lnTo>
                    <a:lnTo>
                      <a:pt x="152801" y="457518"/>
                    </a:lnTo>
                    <a:lnTo>
                      <a:pt x="158111" y="452356"/>
                    </a:lnTo>
                    <a:lnTo>
                      <a:pt x="162683" y="448668"/>
                    </a:lnTo>
                    <a:lnTo>
                      <a:pt x="166370" y="446456"/>
                    </a:lnTo>
                    <a:lnTo>
                      <a:pt x="167550" y="445866"/>
                    </a:lnTo>
                    <a:lnTo>
                      <a:pt x="172565" y="444096"/>
                    </a:lnTo>
                    <a:lnTo>
                      <a:pt x="179055" y="442474"/>
                    </a:lnTo>
                    <a:lnTo>
                      <a:pt x="183922" y="441294"/>
                    </a:lnTo>
                    <a:lnTo>
                      <a:pt x="190264" y="440261"/>
                    </a:lnTo>
                    <a:lnTo>
                      <a:pt x="195278" y="440261"/>
                    </a:lnTo>
                    <a:lnTo>
                      <a:pt x="197786" y="440999"/>
                    </a:lnTo>
                    <a:lnTo>
                      <a:pt x="199261" y="441736"/>
                    </a:lnTo>
                    <a:lnTo>
                      <a:pt x="204570" y="444834"/>
                    </a:lnTo>
                    <a:lnTo>
                      <a:pt x="209880" y="448078"/>
                    </a:lnTo>
                    <a:lnTo>
                      <a:pt x="214452" y="451618"/>
                    </a:lnTo>
                    <a:lnTo>
                      <a:pt x="215780" y="453093"/>
                    </a:lnTo>
                    <a:lnTo>
                      <a:pt x="216517" y="454863"/>
                    </a:lnTo>
                    <a:lnTo>
                      <a:pt x="217107" y="456485"/>
                    </a:lnTo>
                    <a:lnTo>
                      <a:pt x="220942" y="461795"/>
                    </a:lnTo>
                    <a:lnTo>
                      <a:pt x="222564" y="464303"/>
                    </a:lnTo>
                    <a:lnTo>
                      <a:pt x="224777" y="467547"/>
                    </a:lnTo>
                    <a:lnTo>
                      <a:pt x="226547" y="469022"/>
                    </a:lnTo>
                    <a:lnTo>
                      <a:pt x="228317" y="470940"/>
                    </a:lnTo>
                    <a:lnTo>
                      <a:pt x="229496" y="472562"/>
                    </a:lnTo>
                    <a:lnTo>
                      <a:pt x="230824" y="473299"/>
                    </a:lnTo>
                    <a:lnTo>
                      <a:pt x="232299" y="473594"/>
                    </a:lnTo>
                    <a:lnTo>
                      <a:pt x="235838" y="473152"/>
                    </a:lnTo>
                    <a:lnTo>
                      <a:pt x="239968" y="472120"/>
                    </a:lnTo>
                    <a:lnTo>
                      <a:pt x="242476" y="471677"/>
                    </a:lnTo>
                    <a:lnTo>
                      <a:pt x="243655" y="471677"/>
                    </a:lnTo>
                    <a:lnTo>
                      <a:pt x="243655" y="355454"/>
                    </a:lnTo>
                    <a:lnTo>
                      <a:pt x="246900" y="354569"/>
                    </a:lnTo>
                    <a:lnTo>
                      <a:pt x="251030" y="353389"/>
                    </a:lnTo>
                    <a:lnTo>
                      <a:pt x="255013" y="352209"/>
                    </a:lnTo>
                    <a:lnTo>
                      <a:pt x="259732" y="350882"/>
                    </a:lnTo>
                    <a:lnTo>
                      <a:pt x="265042" y="349407"/>
                    </a:lnTo>
                    <a:lnTo>
                      <a:pt x="269614" y="348079"/>
                    </a:lnTo>
                    <a:lnTo>
                      <a:pt x="275071" y="346604"/>
                    </a:lnTo>
                    <a:lnTo>
                      <a:pt x="279201" y="345425"/>
                    </a:lnTo>
                    <a:lnTo>
                      <a:pt x="283036" y="344392"/>
                    </a:lnTo>
                    <a:lnTo>
                      <a:pt x="288050" y="343065"/>
                    </a:lnTo>
                    <a:lnTo>
                      <a:pt x="295720" y="341000"/>
                    </a:lnTo>
                    <a:lnTo>
                      <a:pt x="299997" y="339820"/>
                    </a:lnTo>
                    <a:lnTo>
                      <a:pt x="304275" y="338640"/>
                    </a:lnTo>
                    <a:lnTo>
                      <a:pt x="308404" y="337607"/>
                    </a:lnTo>
                    <a:lnTo>
                      <a:pt x="311207" y="337165"/>
                    </a:lnTo>
                    <a:lnTo>
                      <a:pt x="312092" y="337607"/>
                    </a:lnTo>
                    <a:lnTo>
                      <a:pt x="312682" y="336133"/>
                    </a:lnTo>
                    <a:lnTo>
                      <a:pt x="313124" y="335690"/>
                    </a:lnTo>
                    <a:lnTo>
                      <a:pt x="313861" y="332003"/>
                    </a:lnTo>
                    <a:lnTo>
                      <a:pt x="314599" y="329790"/>
                    </a:lnTo>
                    <a:lnTo>
                      <a:pt x="315631" y="327726"/>
                    </a:lnTo>
                    <a:lnTo>
                      <a:pt x="316959" y="326251"/>
                    </a:lnTo>
                    <a:lnTo>
                      <a:pt x="318581" y="325218"/>
                    </a:lnTo>
                    <a:lnTo>
                      <a:pt x="319909" y="324776"/>
                    </a:lnTo>
                    <a:lnTo>
                      <a:pt x="321531" y="324776"/>
                    </a:lnTo>
                    <a:lnTo>
                      <a:pt x="321531" y="323743"/>
                    </a:lnTo>
                    <a:lnTo>
                      <a:pt x="322416" y="323743"/>
                    </a:lnTo>
                    <a:lnTo>
                      <a:pt x="324923" y="324186"/>
                    </a:lnTo>
                    <a:lnTo>
                      <a:pt x="326546" y="324186"/>
                    </a:lnTo>
                    <a:lnTo>
                      <a:pt x="328168" y="323596"/>
                    </a:lnTo>
                    <a:lnTo>
                      <a:pt x="329643" y="322711"/>
                    </a:lnTo>
                    <a:lnTo>
                      <a:pt x="330823" y="322711"/>
                    </a:lnTo>
                    <a:lnTo>
                      <a:pt x="331708" y="323596"/>
                    </a:lnTo>
                    <a:lnTo>
                      <a:pt x="331413" y="324923"/>
                    </a:lnTo>
                    <a:lnTo>
                      <a:pt x="330086" y="326546"/>
                    </a:lnTo>
                    <a:lnTo>
                      <a:pt x="329348" y="328316"/>
                    </a:lnTo>
                    <a:lnTo>
                      <a:pt x="329348" y="330085"/>
                    </a:lnTo>
                    <a:lnTo>
                      <a:pt x="329791" y="331560"/>
                    </a:lnTo>
                    <a:lnTo>
                      <a:pt x="331413" y="332740"/>
                    </a:lnTo>
                    <a:lnTo>
                      <a:pt x="332298" y="332740"/>
                    </a:lnTo>
                    <a:lnTo>
                      <a:pt x="332298" y="331413"/>
                    </a:lnTo>
                    <a:lnTo>
                      <a:pt x="332888" y="330823"/>
                    </a:lnTo>
                    <a:lnTo>
                      <a:pt x="333625" y="330823"/>
                    </a:lnTo>
                    <a:lnTo>
                      <a:pt x="334068" y="331413"/>
                    </a:lnTo>
                    <a:lnTo>
                      <a:pt x="334068" y="332298"/>
                    </a:lnTo>
                    <a:lnTo>
                      <a:pt x="334805" y="332298"/>
                    </a:lnTo>
                    <a:lnTo>
                      <a:pt x="336133" y="330675"/>
                    </a:lnTo>
                    <a:lnTo>
                      <a:pt x="337460" y="329938"/>
                    </a:lnTo>
                    <a:lnTo>
                      <a:pt x="338787" y="329938"/>
                    </a:lnTo>
                    <a:lnTo>
                      <a:pt x="339525" y="329200"/>
                    </a:lnTo>
                    <a:lnTo>
                      <a:pt x="339525" y="327726"/>
                    </a:lnTo>
                    <a:lnTo>
                      <a:pt x="340262" y="325218"/>
                    </a:lnTo>
                    <a:lnTo>
                      <a:pt x="341590" y="321678"/>
                    </a:lnTo>
                    <a:lnTo>
                      <a:pt x="340853" y="317991"/>
                    </a:lnTo>
                    <a:lnTo>
                      <a:pt x="338050" y="314009"/>
                    </a:lnTo>
                    <a:lnTo>
                      <a:pt x="336722" y="311797"/>
                    </a:lnTo>
                    <a:lnTo>
                      <a:pt x="336722" y="311354"/>
                    </a:lnTo>
                    <a:lnTo>
                      <a:pt x="337460" y="311354"/>
                    </a:lnTo>
                    <a:lnTo>
                      <a:pt x="338197" y="311649"/>
                    </a:lnTo>
                    <a:lnTo>
                      <a:pt x="341442" y="311649"/>
                    </a:lnTo>
                    <a:lnTo>
                      <a:pt x="342770" y="312091"/>
                    </a:lnTo>
                    <a:lnTo>
                      <a:pt x="343507" y="312829"/>
                    </a:lnTo>
                    <a:lnTo>
                      <a:pt x="344097" y="314304"/>
                    </a:lnTo>
                    <a:lnTo>
                      <a:pt x="344540" y="316664"/>
                    </a:lnTo>
                    <a:lnTo>
                      <a:pt x="344540" y="318434"/>
                    </a:lnTo>
                    <a:lnTo>
                      <a:pt x="343802" y="319614"/>
                    </a:lnTo>
                    <a:lnTo>
                      <a:pt x="344245" y="320204"/>
                    </a:lnTo>
                    <a:lnTo>
                      <a:pt x="345720" y="320204"/>
                    </a:lnTo>
                    <a:lnTo>
                      <a:pt x="349997" y="318581"/>
                    </a:lnTo>
                    <a:lnTo>
                      <a:pt x="351914" y="318581"/>
                    </a:lnTo>
                    <a:lnTo>
                      <a:pt x="353537" y="319024"/>
                    </a:lnTo>
                    <a:lnTo>
                      <a:pt x="355454" y="319319"/>
                    </a:lnTo>
                    <a:lnTo>
                      <a:pt x="357666" y="319319"/>
                    </a:lnTo>
                    <a:lnTo>
                      <a:pt x="366221" y="320204"/>
                    </a:lnTo>
                    <a:lnTo>
                      <a:pt x="367106" y="319909"/>
                    </a:lnTo>
                    <a:lnTo>
                      <a:pt x="368286" y="319171"/>
                    </a:lnTo>
                    <a:lnTo>
                      <a:pt x="370498" y="316959"/>
                    </a:lnTo>
                    <a:lnTo>
                      <a:pt x="370793" y="315484"/>
                    </a:lnTo>
                    <a:lnTo>
                      <a:pt x="370793" y="314451"/>
                    </a:lnTo>
                    <a:lnTo>
                      <a:pt x="368876" y="310912"/>
                    </a:lnTo>
                    <a:lnTo>
                      <a:pt x="368286" y="309289"/>
                    </a:lnTo>
                    <a:lnTo>
                      <a:pt x="367401" y="309289"/>
                    </a:lnTo>
                    <a:lnTo>
                      <a:pt x="367106" y="310027"/>
                    </a:lnTo>
                    <a:lnTo>
                      <a:pt x="365189" y="311059"/>
                    </a:lnTo>
                    <a:lnTo>
                      <a:pt x="364598" y="311797"/>
                    </a:lnTo>
                    <a:lnTo>
                      <a:pt x="363714" y="311797"/>
                    </a:lnTo>
                    <a:lnTo>
                      <a:pt x="361206" y="310469"/>
                    </a:lnTo>
                    <a:lnTo>
                      <a:pt x="359731" y="309142"/>
                    </a:lnTo>
                    <a:lnTo>
                      <a:pt x="357371" y="308847"/>
                    </a:lnTo>
                    <a:lnTo>
                      <a:pt x="353979" y="309584"/>
                    </a:lnTo>
                    <a:lnTo>
                      <a:pt x="351471" y="309142"/>
                    </a:lnTo>
                    <a:lnTo>
                      <a:pt x="349997" y="307519"/>
                    </a:lnTo>
                    <a:lnTo>
                      <a:pt x="349407" y="305749"/>
                    </a:lnTo>
                    <a:lnTo>
                      <a:pt x="349702" y="303832"/>
                    </a:lnTo>
                    <a:lnTo>
                      <a:pt x="351324" y="301915"/>
                    </a:lnTo>
                    <a:lnTo>
                      <a:pt x="354421" y="299997"/>
                    </a:lnTo>
                    <a:lnTo>
                      <a:pt x="356487" y="299260"/>
                    </a:lnTo>
                    <a:lnTo>
                      <a:pt x="357666" y="299702"/>
                    </a:lnTo>
                    <a:lnTo>
                      <a:pt x="358699" y="301472"/>
                    </a:lnTo>
                    <a:lnTo>
                      <a:pt x="359731" y="304422"/>
                    </a:lnTo>
                    <a:lnTo>
                      <a:pt x="360616" y="304864"/>
                    </a:lnTo>
                    <a:lnTo>
                      <a:pt x="361354" y="302800"/>
                    </a:lnTo>
                    <a:lnTo>
                      <a:pt x="362386" y="302210"/>
                    </a:lnTo>
                    <a:lnTo>
                      <a:pt x="363714" y="303095"/>
                    </a:lnTo>
                    <a:lnTo>
                      <a:pt x="365041" y="303390"/>
                    </a:lnTo>
                    <a:lnTo>
                      <a:pt x="366221" y="303095"/>
                    </a:lnTo>
                    <a:lnTo>
                      <a:pt x="368138" y="301915"/>
                    </a:lnTo>
                    <a:lnTo>
                      <a:pt x="368138" y="300292"/>
                    </a:lnTo>
                    <a:lnTo>
                      <a:pt x="365778" y="298817"/>
                    </a:lnTo>
                    <a:lnTo>
                      <a:pt x="364451" y="297637"/>
                    </a:lnTo>
                    <a:lnTo>
                      <a:pt x="364008" y="296900"/>
                    </a:lnTo>
                    <a:lnTo>
                      <a:pt x="365336" y="296900"/>
                    </a:lnTo>
                    <a:lnTo>
                      <a:pt x="368433" y="297342"/>
                    </a:lnTo>
                    <a:lnTo>
                      <a:pt x="369761" y="298965"/>
                    </a:lnTo>
                    <a:lnTo>
                      <a:pt x="369318" y="301620"/>
                    </a:lnTo>
                    <a:lnTo>
                      <a:pt x="369761" y="303684"/>
                    </a:lnTo>
                    <a:lnTo>
                      <a:pt x="370940" y="305159"/>
                    </a:lnTo>
                    <a:lnTo>
                      <a:pt x="373300" y="306339"/>
                    </a:lnTo>
                    <a:lnTo>
                      <a:pt x="376840" y="307077"/>
                    </a:lnTo>
                    <a:lnTo>
                      <a:pt x="379348" y="307372"/>
                    </a:lnTo>
                    <a:lnTo>
                      <a:pt x="380823" y="307372"/>
                    </a:lnTo>
                    <a:lnTo>
                      <a:pt x="381707" y="307667"/>
                    </a:lnTo>
                    <a:lnTo>
                      <a:pt x="382150" y="308994"/>
                    </a:lnTo>
                    <a:lnTo>
                      <a:pt x="381855" y="310912"/>
                    </a:lnTo>
                    <a:lnTo>
                      <a:pt x="380675" y="313419"/>
                    </a:lnTo>
                    <a:lnTo>
                      <a:pt x="379495" y="314746"/>
                    </a:lnTo>
                    <a:lnTo>
                      <a:pt x="378315" y="314746"/>
                    </a:lnTo>
                    <a:lnTo>
                      <a:pt x="371678" y="317844"/>
                    </a:lnTo>
                    <a:lnTo>
                      <a:pt x="370498" y="317844"/>
                    </a:lnTo>
                    <a:lnTo>
                      <a:pt x="369023" y="319024"/>
                    </a:lnTo>
                    <a:lnTo>
                      <a:pt x="367696" y="320646"/>
                    </a:lnTo>
                    <a:lnTo>
                      <a:pt x="365926" y="322121"/>
                    </a:lnTo>
                    <a:lnTo>
                      <a:pt x="363566" y="323301"/>
                    </a:lnTo>
                    <a:lnTo>
                      <a:pt x="361796" y="324776"/>
                    </a:lnTo>
                    <a:lnTo>
                      <a:pt x="360616" y="326546"/>
                    </a:lnTo>
                    <a:lnTo>
                      <a:pt x="359584" y="327283"/>
                    </a:lnTo>
                    <a:lnTo>
                      <a:pt x="356929" y="326841"/>
                    </a:lnTo>
                    <a:lnTo>
                      <a:pt x="347047" y="324923"/>
                    </a:lnTo>
                    <a:lnTo>
                      <a:pt x="344687" y="324923"/>
                    </a:lnTo>
                    <a:lnTo>
                      <a:pt x="344245" y="325513"/>
                    </a:lnTo>
                    <a:lnTo>
                      <a:pt x="344245" y="326103"/>
                    </a:lnTo>
                    <a:lnTo>
                      <a:pt x="344540" y="326693"/>
                    </a:lnTo>
                    <a:lnTo>
                      <a:pt x="344540" y="327136"/>
                    </a:lnTo>
                    <a:lnTo>
                      <a:pt x="344097" y="327873"/>
                    </a:lnTo>
                    <a:lnTo>
                      <a:pt x="344097" y="329200"/>
                    </a:lnTo>
                    <a:lnTo>
                      <a:pt x="343654" y="329495"/>
                    </a:lnTo>
                    <a:lnTo>
                      <a:pt x="343360" y="329495"/>
                    </a:lnTo>
                    <a:lnTo>
                      <a:pt x="343065" y="330085"/>
                    </a:lnTo>
                    <a:lnTo>
                      <a:pt x="342770" y="331560"/>
                    </a:lnTo>
                    <a:lnTo>
                      <a:pt x="342180" y="332298"/>
                    </a:lnTo>
                    <a:lnTo>
                      <a:pt x="341885" y="333330"/>
                    </a:lnTo>
                    <a:lnTo>
                      <a:pt x="341885" y="334805"/>
                    </a:lnTo>
                    <a:lnTo>
                      <a:pt x="342180" y="335690"/>
                    </a:lnTo>
                    <a:lnTo>
                      <a:pt x="342770" y="336133"/>
                    </a:lnTo>
                    <a:lnTo>
                      <a:pt x="347784" y="335838"/>
                    </a:lnTo>
                    <a:lnTo>
                      <a:pt x="348817" y="336133"/>
                    </a:lnTo>
                    <a:lnTo>
                      <a:pt x="349702" y="337902"/>
                    </a:lnTo>
                    <a:lnTo>
                      <a:pt x="350587" y="341295"/>
                    </a:lnTo>
                    <a:lnTo>
                      <a:pt x="350882" y="344687"/>
                    </a:lnTo>
                    <a:lnTo>
                      <a:pt x="350439" y="348227"/>
                    </a:lnTo>
                    <a:lnTo>
                      <a:pt x="350439" y="359731"/>
                    </a:lnTo>
                    <a:lnTo>
                      <a:pt x="353684" y="361796"/>
                    </a:lnTo>
                    <a:lnTo>
                      <a:pt x="357224" y="363861"/>
                    </a:lnTo>
                    <a:lnTo>
                      <a:pt x="360763" y="365926"/>
                    </a:lnTo>
                    <a:lnTo>
                      <a:pt x="364304" y="367991"/>
                    </a:lnTo>
                    <a:lnTo>
                      <a:pt x="367843" y="370056"/>
                    </a:lnTo>
                    <a:lnTo>
                      <a:pt x="371383" y="372121"/>
                    </a:lnTo>
                    <a:lnTo>
                      <a:pt x="374775" y="374038"/>
                    </a:lnTo>
                    <a:lnTo>
                      <a:pt x="376250" y="375513"/>
                    </a:lnTo>
                    <a:lnTo>
                      <a:pt x="377135" y="378758"/>
                    </a:lnTo>
                    <a:lnTo>
                      <a:pt x="378757" y="381265"/>
                    </a:lnTo>
                    <a:lnTo>
                      <a:pt x="381707" y="384067"/>
                    </a:lnTo>
                    <a:lnTo>
                      <a:pt x="384657" y="386870"/>
                    </a:lnTo>
                    <a:lnTo>
                      <a:pt x="388344" y="390557"/>
                    </a:lnTo>
                    <a:lnTo>
                      <a:pt x="390852" y="393064"/>
                    </a:lnTo>
                    <a:lnTo>
                      <a:pt x="393507" y="395719"/>
                    </a:lnTo>
                    <a:lnTo>
                      <a:pt x="397784" y="399996"/>
                    </a:lnTo>
                    <a:lnTo>
                      <a:pt x="400439" y="402651"/>
                    </a:lnTo>
                    <a:lnTo>
                      <a:pt x="402504" y="402651"/>
                    </a:lnTo>
                    <a:lnTo>
                      <a:pt x="406781" y="402061"/>
                    </a:lnTo>
                    <a:lnTo>
                      <a:pt x="412533" y="401176"/>
                    </a:lnTo>
                    <a:lnTo>
                      <a:pt x="417105" y="400439"/>
                    </a:lnTo>
                    <a:lnTo>
                      <a:pt x="422710" y="399554"/>
                    </a:lnTo>
                    <a:lnTo>
                      <a:pt x="428019" y="398816"/>
                    </a:lnTo>
                    <a:lnTo>
                      <a:pt x="432149" y="398226"/>
                    </a:lnTo>
                    <a:lnTo>
                      <a:pt x="438344" y="398669"/>
                    </a:lnTo>
                    <a:lnTo>
                      <a:pt x="444539" y="399111"/>
                    </a:lnTo>
                    <a:lnTo>
                      <a:pt x="448963" y="399406"/>
                    </a:lnTo>
                    <a:lnTo>
                      <a:pt x="453241" y="399701"/>
                    </a:lnTo>
                    <a:lnTo>
                      <a:pt x="458403" y="400144"/>
                    </a:lnTo>
                    <a:lnTo>
                      <a:pt x="461205" y="400144"/>
                    </a:lnTo>
                    <a:lnTo>
                      <a:pt x="464450" y="400586"/>
                    </a:lnTo>
                    <a:lnTo>
                      <a:pt x="465777" y="399996"/>
                    </a:lnTo>
                    <a:lnTo>
                      <a:pt x="468580" y="398669"/>
                    </a:lnTo>
                    <a:lnTo>
                      <a:pt x="471235" y="397342"/>
                    </a:lnTo>
                    <a:lnTo>
                      <a:pt x="474037" y="396014"/>
                    </a:lnTo>
                    <a:lnTo>
                      <a:pt x="476544" y="395424"/>
                    </a:lnTo>
                    <a:lnTo>
                      <a:pt x="479052" y="397489"/>
                    </a:lnTo>
                    <a:lnTo>
                      <a:pt x="481116" y="399849"/>
                    </a:lnTo>
                    <a:lnTo>
                      <a:pt x="483329" y="402356"/>
                    </a:lnTo>
                    <a:lnTo>
                      <a:pt x="485984" y="404716"/>
                    </a:lnTo>
                    <a:lnTo>
                      <a:pt x="488491" y="406191"/>
                    </a:lnTo>
                    <a:lnTo>
                      <a:pt x="491883" y="408108"/>
                    </a:lnTo>
                    <a:lnTo>
                      <a:pt x="493801" y="411501"/>
                    </a:lnTo>
                    <a:lnTo>
                      <a:pt x="496456" y="415925"/>
                    </a:lnTo>
                    <a:lnTo>
                      <a:pt x="498225" y="418875"/>
                    </a:lnTo>
                    <a:lnTo>
                      <a:pt x="499995" y="421825"/>
                    </a:lnTo>
                    <a:lnTo>
                      <a:pt x="502503" y="420645"/>
                    </a:lnTo>
                    <a:lnTo>
                      <a:pt x="505305" y="419318"/>
                    </a:lnTo>
                    <a:lnTo>
                      <a:pt x="507812" y="418138"/>
                    </a:lnTo>
                    <a:lnTo>
                      <a:pt x="507517" y="421825"/>
                    </a:lnTo>
                    <a:lnTo>
                      <a:pt x="507223" y="425217"/>
                    </a:lnTo>
                    <a:lnTo>
                      <a:pt x="506780" y="430232"/>
                    </a:lnTo>
                    <a:lnTo>
                      <a:pt x="506485" y="434362"/>
                    </a:lnTo>
                    <a:lnTo>
                      <a:pt x="505600" y="439376"/>
                    </a:lnTo>
                    <a:lnTo>
                      <a:pt x="505600" y="449111"/>
                    </a:lnTo>
                    <a:lnTo>
                      <a:pt x="513859" y="449111"/>
                    </a:lnTo>
                    <a:lnTo>
                      <a:pt x="518284" y="449406"/>
                    </a:lnTo>
                    <a:lnTo>
                      <a:pt x="518727" y="452651"/>
                    </a:lnTo>
                    <a:lnTo>
                      <a:pt x="519317" y="457223"/>
                    </a:lnTo>
                    <a:lnTo>
                      <a:pt x="520202" y="461353"/>
                    </a:lnTo>
                    <a:lnTo>
                      <a:pt x="520939" y="464892"/>
                    </a:lnTo>
                    <a:lnTo>
                      <a:pt x="522119" y="469465"/>
                    </a:lnTo>
                    <a:lnTo>
                      <a:pt x="522709" y="471825"/>
                    </a:lnTo>
                    <a:lnTo>
                      <a:pt x="523742" y="474627"/>
                    </a:lnTo>
                    <a:lnTo>
                      <a:pt x="524774" y="475364"/>
                    </a:lnTo>
                    <a:lnTo>
                      <a:pt x="526396" y="475807"/>
                    </a:lnTo>
                    <a:lnTo>
                      <a:pt x="532296" y="475512"/>
                    </a:lnTo>
                    <a:lnTo>
                      <a:pt x="537163" y="475217"/>
                    </a:lnTo>
                    <a:lnTo>
                      <a:pt x="540998" y="474922"/>
                    </a:lnTo>
                    <a:lnTo>
                      <a:pt x="545128" y="474627"/>
                    </a:lnTo>
                    <a:lnTo>
                      <a:pt x="550585" y="474332"/>
                    </a:lnTo>
                    <a:lnTo>
                      <a:pt x="552355" y="475069"/>
                    </a:lnTo>
                    <a:lnTo>
                      <a:pt x="553977" y="474627"/>
                    </a:lnTo>
                    <a:lnTo>
                      <a:pt x="555747" y="474184"/>
                    </a:lnTo>
                    <a:lnTo>
                      <a:pt x="557222" y="476249"/>
                    </a:lnTo>
                    <a:lnTo>
                      <a:pt x="557959" y="477282"/>
                    </a:lnTo>
                    <a:lnTo>
                      <a:pt x="558992" y="478314"/>
                    </a:lnTo>
                    <a:lnTo>
                      <a:pt x="560467" y="479347"/>
                    </a:lnTo>
                    <a:lnTo>
                      <a:pt x="559877" y="481411"/>
                    </a:lnTo>
                    <a:lnTo>
                      <a:pt x="558992" y="484509"/>
                    </a:lnTo>
                    <a:lnTo>
                      <a:pt x="558697" y="486131"/>
                    </a:lnTo>
                    <a:lnTo>
                      <a:pt x="560319" y="487901"/>
                    </a:lnTo>
                    <a:lnTo>
                      <a:pt x="561499" y="488934"/>
                    </a:lnTo>
                    <a:lnTo>
                      <a:pt x="564891" y="490998"/>
                    </a:lnTo>
                    <a:lnTo>
                      <a:pt x="568136" y="492178"/>
                    </a:lnTo>
                    <a:lnTo>
                      <a:pt x="570201" y="492473"/>
                    </a:lnTo>
                    <a:lnTo>
                      <a:pt x="572266" y="492031"/>
                    </a:lnTo>
                    <a:lnTo>
                      <a:pt x="573004" y="490851"/>
                    </a:lnTo>
                    <a:lnTo>
                      <a:pt x="573004" y="489228"/>
                    </a:lnTo>
                    <a:lnTo>
                      <a:pt x="571823" y="487606"/>
                    </a:lnTo>
                    <a:lnTo>
                      <a:pt x="571823" y="485689"/>
                    </a:lnTo>
                    <a:lnTo>
                      <a:pt x="572561" y="484214"/>
                    </a:lnTo>
                    <a:lnTo>
                      <a:pt x="574626" y="481559"/>
                    </a:lnTo>
                    <a:lnTo>
                      <a:pt x="576543" y="479052"/>
                    </a:lnTo>
                    <a:lnTo>
                      <a:pt x="579493" y="476544"/>
                    </a:lnTo>
                    <a:lnTo>
                      <a:pt x="583033" y="474037"/>
                    </a:lnTo>
                    <a:lnTo>
                      <a:pt x="584508" y="472267"/>
                    </a:lnTo>
                    <a:lnTo>
                      <a:pt x="585098" y="469022"/>
                    </a:lnTo>
                    <a:lnTo>
                      <a:pt x="587457" y="467252"/>
                    </a:lnTo>
                    <a:lnTo>
                      <a:pt x="589965" y="466220"/>
                    </a:lnTo>
                    <a:lnTo>
                      <a:pt x="593062" y="465335"/>
                    </a:lnTo>
                    <a:lnTo>
                      <a:pt x="593947" y="463713"/>
                    </a:lnTo>
                    <a:lnTo>
                      <a:pt x="598225" y="461058"/>
                    </a:lnTo>
                    <a:lnTo>
                      <a:pt x="600732" y="459730"/>
                    </a:lnTo>
                    <a:lnTo>
                      <a:pt x="603977" y="458993"/>
                    </a:lnTo>
                    <a:lnTo>
                      <a:pt x="608401" y="457223"/>
                    </a:lnTo>
                    <a:lnTo>
                      <a:pt x="611941" y="455158"/>
                    </a:lnTo>
                    <a:lnTo>
                      <a:pt x="615334" y="451176"/>
                    </a:lnTo>
                    <a:lnTo>
                      <a:pt x="617988" y="448668"/>
                    </a:lnTo>
                    <a:lnTo>
                      <a:pt x="620201" y="447046"/>
                    </a:lnTo>
                    <a:lnTo>
                      <a:pt x="622118" y="447046"/>
                    </a:lnTo>
                    <a:lnTo>
                      <a:pt x="623445" y="448226"/>
                    </a:lnTo>
                    <a:lnTo>
                      <a:pt x="624626" y="448226"/>
                    </a:lnTo>
                    <a:lnTo>
                      <a:pt x="625363" y="447783"/>
                    </a:lnTo>
                    <a:lnTo>
                      <a:pt x="626690" y="446161"/>
                    </a:lnTo>
                    <a:lnTo>
                      <a:pt x="628018" y="444244"/>
                    </a:lnTo>
                    <a:lnTo>
                      <a:pt x="629345" y="443506"/>
                    </a:lnTo>
                    <a:lnTo>
                      <a:pt x="631853" y="443064"/>
                    </a:lnTo>
                    <a:lnTo>
                      <a:pt x="634065" y="441736"/>
                    </a:lnTo>
                    <a:lnTo>
                      <a:pt x="632590" y="440261"/>
                    </a:lnTo>
                    <a:lnTo>
                      <a:pt x="632590" y="438787"/>
                    </a:lnTo>
                    <a:lnTo>
                      <a:pt x="634212" y="436279"/>
                    </a:lnTo>
                    <a:lnTo>
                      <a:pt x="635540" y="435099"/>
                    </a:lnTo>
                    <a:lnTo>
                      <a:pt x="636130" y="432739"/>
                    </a:lnTo>
                    <a:lnTo>
                      <a:pt x="638047" y="431117"/>
                    </a:lnTo>
                    <a:lnTo>
                      <a:pt x="639965" y="428610"/>
                    </a:lnTo>
                    <a:lnTo>
                      <a:pt x="642324" y="426545"/>
                    </a:lnTo>
                    <a:lnTo>
                      <a:pt x="646602" y="424922"/>
                    </a:lnTo>
                    <a:lnTo>
                      <a:pt x="648962" y="425365"/>
                    </a:lnTo>
                    <a:lnTo>
                      <a:pt x="651174" y="424922"/>
                    </a:lnTo>
                    <a:lnTo>
                      <a:pt x="654714" y="423595"/>
                    </a:lnTo>
                    <a:lnTo>
                      <a:pt x="656926" y="423595"/>
                    </a:lnTo>
                    <a:lnTo>
                      <a:pt x="665923" y="425365"/>
                    </a:lnTo>
                    <a:lnTo>
                      <a:pt x="668873" y="425365"/>
                    </a:lnTo>
                    <a:lnTo>
                      <a:pt x="675805" y="428020"/>
                    </a:lnTo>
                    <a:lnTo>
                      <a:pt x="679050" y="428610"/>
                    </a:lnTo>
                    <a:lnTo>
                      <a:pt x="681262" y="429347"/>
                    </a:lnTo>
                    <a:lnTo>
                      <a:pt x="682295" y="430380"/>
                    </a:lnTo>
                    <a:lnTo>
                      <a:pt x="683917" y="431707"/>
                    </a:lnTo>
                    <a:lnTo>
                      <a:pt x="692619" y="432739"/>
                    </a:lnTo>
                    <a:lnTo>
                      <a:pt x="694979" y="433477"/>
                    </a:lnTo>
                    <a:lnTo>
                      <a:pt x="695864" y="434657"/>
                    </a:lnTo>
                    <a:lnTo>
                      <a:pt x="698371" y="436132"/>
                    </a:lnTo>
                    <a:lnTo>
                      <a:pt x="700436" y="436427"/>
                    </a:lnTo>
                    <a:lnTo>
                      <a:pt x="698519" y="430674"/>
                    </a:lnTo>
                    <a:lnTo>
                      <a:pt x="699256" y="427282"/>
                    </a:lnTo>
                    <a:lnTo>
                      <a:pt x="702058" y="417843"/>
                    </a:lnTo>
                    <a:lnTo>
                      <a:pt x="703533" y="416368"/>
                    </a:lnTo>
                    <a:lnTo>
                      <a:pt x="706336" y="415040"/>
                    </a:lnTo>
                    <a:lnTo>
                      <a:pt x="710760" y="413566"/>
                    </a:lnTo>
                    <a:lnTo>
                      <a:pt x="712383" y="411648"/>
                    </a:lnTo>
                    <a:lnTo>
                      <a:pt x="717545" y="411648"/>
                    </a:lnTo>
                    <a:lnTo>
                      <a:pt x="718577" y="411353"/>
                    </a:lnTo>
                    <a:lnTo>
                      <a:pt x="719168" y="410173"/>
                    </a:lnTo>
                    <a:lnTo>
                      <a:pt x="723150" y="412091"/>
                    </a:lnTo>
                    <a:lnTo>
                      <a:pt x="729934" y="415925"/>
                    </a:lnTo>
                    <a:lnTo>
                      <a:pt x="735096" y="418433"/>
                    </a:lnTo>
                    <a:lnTo>
                      <a:pt x="741144" y="420793"/>
                    </a:lnTo>
                    <a:lnTo>
                      <a:pt x="749403" y="422857"/>
                    </a:lnTo>
                    <a:lnTo>
                      <a:pt x="756483" y="423595"/>
                    </a:lnTo>
                    <a:lnTo>
                      <a:pt x="757663" y="423152"/>
                    </a:lnTo>
                    <a:lnTo>
                      <a:pt x="760465" y="419908"/>
                    </a:lnTo>
                    <a:lnTo>
                      <a:pt x="764152" y="419908"/>
                    </a:lnTo>
                    <a:lnTo>
                      <a:pt x="771674" y="420203"/>
                    </a:lnTo>
                    <a:lnTo>
                      <a:pt x="782883" y="420203"/>
                    </a:lnTo>
                    <a:lnTo>
                      <a:pt x="790701" y="418728"/>
                    </a:lnTo>
                    <a:lnTo>
                      <a:pt x="793650" y="418728"/>
                    </a:lnTo>
                    <a:lnTo>
                      <a:pt x="798370" y="420645"/>
                    </a:lnTo>
                    <a:lnTo>
                      <a:pt x="801910" y="420940"/>
                    </a:lnTo>
                    <a:lnTo>
                      <a:pt x="808547" y="420940"/>
                    </a:lnTo>
                    <a:lnTo>
                      <a:pt x="813267" y="421235"/>
                    </a:lnTo>
                    <a:lnTo>
                      <a:pt x="819019" y="422415"/>
                    </a:lnTo>
                    <a:lnTo>
                      <a:pt x="825951" y="422415"/>
                    </a:lnTo>
                    <a:lnTo>
                      <a:pt x="828163" y="421973"/>
                    </a:lnTo>
                    <a:lnTo>
                      <a:pt x="831998" y="421973"/>
                    </a:lnTo>
                    <a:lnTo>
                      <a:pt x="835095" y="423300"/>
                    </a:lnTo>
                    <a:lnTo>
                      <a:pt x="838930" y="424480"/>
                    </a:lnTo>
                    <a:lnTo>
                      <a:pt x="841437" y="424922"/>
                    </a:lnTo>
                    <a:lnTo>
                      <a:pt x="843060" y="425217"/>
                    </a:lnTo>
                    <a:lnTo>
                      <a:pt x="846010" y="425217"/>
                    </a:lnTo>
                    <a:lnTo>
                      <a:pt x="847780" y="424922"/>
                    </a:lnTo>
                    <a:lnTo>
                      <a:pt x="848812" y="425512"/>
                    </a:lnTo>
                    <a:lnTo>
                      <a:pt x="849845" y="428462"/>
                    </a:lnTo>
                    <a:lnTo>
                      <a:pt x="852204" y="430380"/>
                    </a:lnTo>
                    <a:lnTo>
                      <a:pt x="854122" y="432149"/>
                    </a:lnTo>
                    <a:lnTo>
                      <a:pt x="855744" y="434214"/>
                    </a:lnTo>
                    <a:lnTo>
                      <a:pt x="857367" y="435099"/>
                    </a:lnTo>
                    <a:lnTo>
                      <a:pt x="860169" y="435099"/>
                    </a:lnTo>
                    <a:lnTo>
                      <a:pt x="865479" y="435689"/>
                    </a:lnTo>
                    <a:lnTo>
                      <a:pt x="868576" y="436427"/>
                    </a:lnTo>
                    <a:lnTo>
                      <a:pt x="872558" y="439819"/>
                    </a:lnTo>
                    <a:lnTo>
                      <a:pt x="876098" y="443359"/>
                    </a:lnTo>
                    <a:lnTo>
                      <a:pt x="876688" y="442769"/>
                    </a:lnTo>
                    <a:lnTo>
                      <a:pt x="877425" y="441884"/>
                    </a:lnTo>
                    <a:lnTo>
                      <a:pt x="877425" y="440704"/>
                    </a:lnTo>
                    <a:lnTo>
                      <a:pt x="876098" y="436722"/>
                    </a:lnTo>
                    <a:lnTo>
                      <a:pt x="875361" y="433034"/>
                    </a:lnTo>
                    <a:lnTo>
                      <a:pt x="874918" y="429642"/>
                    </a:lnTo>
                    <a:lnTo>
                      <a:pt x="874918" y="428315"/>
                    </a:lnTo>
                    <a:lnTo>
                      <a:pt x="875951" y="426102"/>
                    </a:lnTo>
                    <a:lnTo>
                      <a:pt x="877278" y="424185"/>
                    </a:lnTo>
                    <a:lnTo>
                      <a:pt x="881850" y="422267"/>
                    </a:lnTo>
                    <a:lnTo>
                      <a:pt x="884800" y="421677"/>
                    </a:lnTo>
                    <a:lnTo>
                      <a:pt x="884800" y="420498"/>
                    </a:lnTo>
                    <a:lnTo>
                      <a:pt x="882440" y="419760"/>
                    </a:lnTo>
                    <a:lnTo>
                      <a:pt x="880670" y="418580"/>
                    </a:lnTo>
                    <a:lnTo>
                      <a:pt x="880375" y="417843"/>
                    </a:lnTo>
                    <a:lnTo>
                      <a:pt x="880375" y="417105"/>
                    </a:lnTo>
                    <a:lnTo>
                      <a:pt x="880818" y="416368"/>
                    </a:lnTo>
                    <a:lnTo>
                      <a:pt x="883915" y="415040"/>
                    </a:lnTo>
                    <a:lnTo>
                      <a:pt x="886717" y="413713"/>
                    </a:lnTo>
                    <a:lnTo>
                      <a:pt x="890257" y="414598"/>
                    </a:lnTo>
                    <a:lnTo>
                      <a:pt x="890995" y="414008"/>
                    </a:lnTo>
                    <a:lnTo>
                      <a:pt x="890995" y="412681"/>
                    </a:lnTo>
                    <a:lnTo>
                      <a:pt x="890405" y="411353"/>
                    </a:lnTo>
                    <a:lnTo>
                      <a:pt x="889667" y="409141"/>
                    </a:lnTo>
                    <a:lnTo>
                      <a:pt x="888045" y="407961"/>
                    </a:lnTo>
                    <a:lnTo>
                      <a:pt x="888045" y="406633"/>
                    </a:lnTo>
                    <a:lnTo>
                      <a:pt x="888930" y="404273"/>
                    </a:lnTo>
                    <a:lnTo>
                      <a:pt x="887602" y="399849"/>
                    </a:lnTo>
                    <a:lnTo>
                      <a:pt x="886127" y="396014"/>
                    </a:lnTo>
                    <a:lnTo>
                      <a:pt x="883620" y="389377"/>
                    </a:lnTo>
                    <a:lnTo>
                      <a:pt x="881998" y="387460"/>
                    </a:lnTo>
                    <a:lnTo>
                      <a:pt x="881113" y="384362"/>
                    </a:lnTo>
                    <a:lnTo>
                      <a:pt x="880081" y="382740"/>
                    </a:lnTo>
                    <a:lnTo>
                      <a:pt x="880081" y="380380"/>
                    </a:lnTo>
                    <a:lnTo>
                      <a:pt x="880375" y="378758"/>
                    </a:lnTo>
                    <a:lnTo>
                      <a:pt x="880081" y="375513"/>
                    </a:lnTo>
                    <a:lnTo>
                      <a:pt x="879638" y="371973"/>
                    </a:lnTo>
                    <a:lnTo>
                      <a:pt x="880081" y="368286"/>
                    </a:lnTo>
                    <a:lnTo>
                      <a:pt x="880965" y="365926"/>
                    </a:lnTo>
                    <a:lnTo>
                      <a:pt x="880670" y="365041"/>
                    </a:lnTo>
                    <a:lnTo>
                      <a:pt x="881113" y="364303"/>
                    </a:lnTo>
                    <a:lnTo>
                      <a:pt x="882588" y="364008"/>
                    </a:lnTo>
                    <a:lnTo>
                      <a:pt x="883325" y="362976"/>
                    </a:lnTo>
                    <a:lnTo>
                      <a:pt x="882588" y="361944"/>
                    </a:lnTo>
                    <a:lnTo>
                      <a:pt x="880081" y="361206"/>
                    </a:lnTo>
                    <a:lnTo>
                      <a:pt x="877278" y="360026"/>
                    </a:lnTo>
                    <a:lnTo>
                      <a:pt x="873886" y="360026"/>
                    </a:lnTo>
                    <a:lnTo>
                      <a:pt x="870493" y="360321"/>
                    </a:lnTo>
                    <a:lnTo>
                      <a:pt x="868723" y="359436"/>
                    </a:lnTo>
                    <a:lnTo>
                      <a:pt x="867248" y="358256"/>
                    </a:lnTo>
                    <a:lnTo>
                      <a:pt x="867248" y="357519"/>
                    </a:lnTo>
                    <a:lnTo>
                      <a:pt x="869166" y="355601"/>
                    </a:lnTo>
                    <a:lnTo>
                      <a:pt x="871968" y="353537"/>
                    </a:lnTo>
                    <a:lnTo>
                      <a:pt x="876393" y="352652"/>
                    </a:lnTo>
                    <a:lnTo>
                      <a:pt x="881260" y="351324"/>
                    </a:lnTo>
                    <a:lnTo>
                      <a:pt x="883768" y="350292"/>
                    </a:lnTo>
                    <a:lnTo>
                      <a:pt x="887013" y="349554"/>
                    </a:lnTo>
                    <a:lnTo>
                      <a:pt x="890847" y="349259"/>
                    </a:lnTo>
                    <a:lnTo>
                      <a:pt x="892765" y="349259"/>
                    </a:lnTo>
                    <a:lnTo>
                      <a:pt x="897632" y="348227"/>
                    </a:lnTo>
                    <a:lnTo>
                      <a:pt x="905301" y="345720"/>
                    </a:lnTo>
                    <a:lnTo>
                      <a:pt x="912234" y="343655"/>
                    </a:lnTo>
                    <a:lnTo>
                      <a:pt x="914593" y="342475"/>
                    </a:lnTo>
                    <a:lnTo>
                      <a:pt x="916363" y="343655"/>
                    </a:lnTo>
                    <a:lnTo>
                      <a:pt x="917101" y="346457"/>
                    </a:lnTo>
                    <a:lnTo>
                      <a:pt x="919166" y="347932"/>
                    </a:lnTo>
                    <a:lnTo>
                      <a:pt x="921230" y="348669"/>
                    </a:lnTo>
                    <a:lnTo>
                      <a:pt x="922410" y="348669"/>
                    </a:lnTo>
                    <a:lnTo>
                      <a:pt x="925950" y="347637"/>
                    </a:lnTo>
                    <a:lnTo>
                      <a:pt x="929637" y="346899"/>
                    </a:lnTo>
                    <a:lnTo>
                      <a:pt x="931112" y="347342"/>
                    </a:lnTo>
                    <a:lnTo>
                      <a:pt x="933030" y="348817"/>
                    </a:lnTo>
                    <a:lnTo>
                      <a:pt x="935242" y="350144"/>
                    </a:lnTo>
                    <a:lnTo>
                      <a:pt x="936422" y="350144"/>
                    </a:lnTo>
                    <a:lnTo>
                      <a:pt x="937454" y="349112"/>
                    </a:lnTo>
                    <a:lnTo>
                      <a:pt x="938487" y="347194"/>
                    </a:lnTo>
                    <a:lnTo>
                      <a:pt x="939077" y="344687"/>
                    </a:lnTo>
                    <a:lnTo>
                      <a:pt x="939077" y="342032"/>
                    </a:lnTo>
                    <a:lnTo>
                      <a:pt x="938782" y="340410"/>
                    </a:lnTo>
                    <a:lnTo>
                      <a:pt x="938044" y="339820"/>
                    </a:lnTo>
                    <a:lnTo>
                      <a:pt x="934652" y="338935"/>
                    </a:lnTo>
                    <a:lnTo>
                      <a:pt x="931407" y="337313"/>
                    </a:lnTo>
                    <a:lnTo>
                      <a:pt x="930965" y="335838"/>
                    </a:lnTo>
                    <a:lnTo>
                      <a:pt x="930965" y="334805"/>
                    </a:lnTo>
                    <a:lnTo>
                      <a:pt x="931850" y="332298"/>
                    </a:lnTo>
                    <a:lnTo>
                      <a:pt x="933915" y="327726"/>
                    </a:lnTo>
                    <a:lnTo>
                      <a:pt x="936127" y="321383"/>
                    </a:lnTo>
                    <a:lnTo>
                      <a:pt x="937307" y="316369"/>
                    </a:lnTo>
                    <a:lnTo>
                      <a:pt x="940847" y="308994"/>
                    </a:lnTo>
                    <a:lnTo>
                      <a:pt x="943649" y="301177"/>
                    </a:lnTo>
                    <a:lnTo>
                      <a:pt x="948221" y="289968"/>
                    </a:lnTo>
                    <a:lnTo>
                      <a:pt x="948959" y="287755"/>
                    </a:lnTo>
                    <a:lnTo>
                      <a:pt x="949401" y="284216"/>
                    </a:lnTo>
                    <a:lnTo>
                      <a:pt x="949696" y="282741"/>
                    </a:lnTo>
                    <a:lnTo>
                      <a:pt x="951319" y="282003"/>
                    </a:lnTo>
                    <a:lnTo>
                      <a:pt x="953973" y="282741"/>
                    </a:lnTo>
                    <a:lnTo>
                      <a:pt x="960463" y="285248"/>
                    </a:lnTo>
                    <a:lnTo>
                      <a:pt x="965478" y="287460"/>
                    </a:lnTo>
                    <a:lnTo>
                      <a:pt x="967543" y="288198"/>
                    </a:lnTo>
                    <a:lnTo>
                      <a:pt x="970640" y="288935"/>
                    </a:lnTo>
                    <a:lnTo>
                      <a:pt x="975360" y="289820"/>
                    </a:lnTo>
                    <a:lnTo>
                      <a:pt x="978162" y="289525"/>
                    </a:lnTo>
                    <a:lnTo>
                      <a:pt x="980522" y="288935"/>
                    </a:lnTo>
                    <a:lnTo>
                      <a:pt x="983767" y="288935"/>
                    </a:lnTo>
                    <a:lnTo>
                      <a:pt x="988782" y="289525"/>
                    </a:lnTo>
                    <a:lnTo>
                      <a:pt x="992321" y="289525"/>
                    </a:lnTo>
                    <a:lnTo>
                      <a:pt x="993649" y="290705"/>
                    </a:lnTo>
                    <a:lnTo>
                      <a:pt x="994386" y="293213"/>
                    </a:lnTo>
                    <a:lnTo>
                      <a:pt x="995418" y="294245"/>
                    </a:lnTo>
                    <a:lnTo>
                      <a:pt x="997336" y="293803"/>
                    </a:lnTo>
                    <a:lnTo>
                      <a:pt x="1001318" y="291590"/>
                    </a:lnTo>
                    <a:lnTo>
                      <a:pt x="1003825" y="289820"/>
                    </a:lnTo>
                    <a:lnTo>
                      <a:pt x="1007070" y="287313"/>
                    </a:lnTo>
                    <a:lnTo>
                      <a:pt x="1010315" y="287018"/>
                    </a:lnTo>
                    <a:lnTo>
                      <a:pt x="1013708" y="286428"/>
                    </a:lnTo>
                    <a:lnTo>
                      <a:pt x="1014887" y="285248"/>
                    </a:lnTo>
                    <a:lnTo>
                      <a:pt x="1016067" y="282298"/>
                    </a:lnTo>
                    <a:lnTo>
                      <a:pt x="1018132" y="280086"/>
                    </a:lnTo>
                    <a:lnTo>
                      <a:pt x="1018427" y="277284"/>
                    </a:lnTo>
                    <a:lnTo>
                      <a:pt x="1017690" y="275366"/>
                    </a:lnTo>
                    <a:lnTo>
                      <a:pt x="1016215" y="272121"/>
                    </a:lnTo>
                    <a:lnTo>
                      <a:pt x="1016215" y="269909"/>
                    </a:lnTo>
                    <a:lnTo>
                      <a:pt x="1015625" y="263714"/>
                    </a:lnTo>
                    <a:lnTo>
                      <a:pt x="1014740" y="258110"/>
                    </a:lnTo>
                    <a:lnTo>
                      <a:pt x="1015625" y="253538"/>
                    </a:lnTo>
                    <a:lnTo>
                      <a:pt x="1017247" y="248523"/>
                    </a:lnTo>
                    <a:lnTo>
                      <a:pt x="1017837" y="246900"/>
                    </a:lnTo>
                    <a:lnTo>
                      <a:pt x="1018869" y="244835"/>
                    </a:lnTo>
                    <a:lnTo>
                      <a:pt x="1020344" y="242328"/>
                    </a:lnTo>
                    <a:lnTo>
                      <a:pt x="1022410" y="241591"/>
                    </a:lnTo>
                    <a:lnTo>
                      <a:pt x="1028309" y="241001"/>
                    </a:lnTo>
                    <a:lnTo>
                      <a:pt x="1033766" y="239968"/>
                    </a:lnTo>
                    <a:lnTo>
                      <a:pt x="1036569" y="238936"/>
                    </a:lnTo>
                    <a:lnTo>
                      <a:pt x="1039519" y="238346"/>
                    </a:lnTo>
                    <a:lnTo>
                      <a:pt x="1041288" y="237608"/>
                    </a:lnTo>
                    <a:lnTo>
                      <a:pt x="1044238" y="234069"/>
                    </a:lnTo>
                    <a:lnTo>
                      <a:pt x="1045713" y="232004"/>
                    </a:lnTo>
                    <a:lnTo>
                      <a:pt x="1046745" y="226547"/>
                    </a:lnTo>
                    <a:lnTo>
                      <a:pt x="1046008" y="223892"/>
                    </a:lnTo>
                    <a:lnTo>
                      <a:pt x="1046598" y="221532"/>
                    </a:lnTo>
                    <a:lnTo>
                      <a:pt x="1048073" y="220204"/>
                    </a:lnTo>
                    <a:lnTo>
                      <a:pt x="1050138" y="218877"/>
                    </a:lnTo>
                    <a:lnTo>
                      <a:pt x="1051465" y="218582"/>
                    </a:lnTo>
                    <a:lnTo>
                      <a:pt x="1054415" y="218140"/>
                    </a:lnTo>
                    <a:lnTo>
                      <a:pt x="1059135" y="218140"/>
                    </a:lnTo>
                    <a:lnTo>
                      <a:pt x="1061495" y="219025"/>
                    </a:lnTo>
                    <a:lnTo>
                      <a:pt x="1060757" y="216960"/>
                    </a:lnTo>
                    <a:close/>
                  </a:path>
                </a:pathLst>
              </a:custGeom>
              <a:grpFill/>
              <a:ln w="3175" cap="flat">
                <a:solidFill>
                  <a:schemeClr val="bg2">
                    <a:lumMod val="90000"/>
                  </a:schemeClr>
                </a:solidFill>
                <a:prstDash val="solid"/>
                <a:miter/>
              </a:ln>
            </p:spPr>
            <p:txBody>
              <a:bodyPr rtlCol="0" anchor="ctr"/>
              <a:lstStyle/>
              <a:p>
                <a:endParaRPr lang="en-GB"/>
              </a:p>
            </p:txBody>
          </p:sp>
          <p:sp>
            <p:nvSpPr>
              <p:cNvPr id="139" name="Freeform: Shape 138">
                <a:extLst>
                  <a:ext uri="{FF2B5EF4-FFF2-40B4-BE49-F238E27FC236}">
                    <a16:creationId xmlns:a16="http://schemas.microsoft.com/office/drawing/2014/main" id="{43069CB3-C6A0-3B31-80B8-3E52583BB550}"/>
                  </a:ext>
                </a:extLst>
              </p:cNvPr>
              <p:cNvSpPr/>
              <p:nvPr/>
            </p:nvSpPr>
            <p:spPr>
              <a:xfrm>
                <a:off x="3660919" y="3774655"/>
                <a:ext cx="43510" cy="13126"/>
              </a:xfrm>
              <a:custGeom>
                <a:avLst/>
                <a:gdLst>
                  <a:gd name="connsiteX0" fmla="*/ 43215 w 43510"/>
                  <a:gd name="connsiteY0" fmla="*/ 0 h 13126"/>
                  <a:gd name="connsiteX1" fmla="*/ 42183 w 43510"/>
                  <a:gd name="connsiteY1" fmla="*/ 0 h 13126"/>
                  <a:gd name="connsiteX2" fmla="*/ 41593 w 43510"/>
                  <a:gd name="connsiteY2" fmla="*/ 590 h 13126"/>
                  <a:gd name="connsiteX3" fmla="*/ 39380 w 43510"/>
                  <a:gd name="connsiteY3" fmla="*/ 1770 h 13126"/>
                  <a:gd name="connsiteX4" fmla="*/ 40265 w 43510"/>
                  <a:gd name="connsiteY4" fmla="*/ 1770 h 13126"/>
                  <a:gd name="connsiteX5" fmla="*/ 41445 w 43510"/>
                  <a:gd name="connsiteY5" fmla="*/ 1475 h 13126"/>
                  <a:gd name="connsiteX6" fmla="*/ 43510 w 43510"/>
                  <a:gd name="connsiteY6" fmla="*/ 442 h 13126"/>
                  <a:gd name="connsiteX7" fmla="*/ 43510 w 43510"/>
                  <a:gd name="connsiteY7" fmla="*/ 442 h 13126"/>
                  <a:gd name="connsiteX8" fmla="*/ 42920 w 43510"/>
                  <a:gd name="connsiteY8" fmla="*/ 0 h 13126"/>
                  <a:gd name="connsiteX9" fmla="*/ 3540 w 43510"/>
                  <a:gd name="connsiteY9" fmla="*/ 10914 h 13126"/>
                  <a:gd name="connsiteX10" fmla="*/ 3245 w 43510"/>
                  <a:gd name="connsiteY10" fmla="*/ 11504 h 13126"/>
                  <a:gd name="connsiteX11" fmla="*/ 2213 w 43510"/>
                  <a:gd name="connsiteY11" fmla="*/ 11799 h 13126"/>
                  <a:gd name="connsiteX12" fmla="*/ 1328 w 43510"/>
                  <a:gd name="connsiteY12" fmla="*/ 11209 h 13126"/>
                  <a:gd name="connsiteX13" fmla="*/ 738 w 43510"/>
                  <a:gd name="connsiteY13" fmla="*/ 10177 h 13126"/>
                  <a:gd name="connsiteX14" fmla="*/ 0 w 43510"/>
                  <a:gd name="connsiteY14" fmla="*/ 10472 h 13126"/>
                  <a:gd name="connsiteX15" fmla="*/ 442 w 43510"/>
                  <a:gd name="connsiteY15" fmla="*/ 13127 h 13126"/>
                  <a:gd name="connsiteX16" fmla="*/ 3835 w 43510"/>
                  <a:gd name="connsiteY16" fmla="*/ 13127 h 13126"/>
                  <a:gd name="connsiteX17" fmla="*/ 5162 w 43510"/>
                  <a:gd name="connsiteY17" fmla="*/ 12389 h 13126"/>
                  <a:gd name="connsiteX18" fmla="*/ 8260 w 43510"/>
                  <a:gd name="connsiteY18" fmla="*/ 12389 h 13126"/>
                  <a:gd name="connsiteX19" fmla="*/ 7670 w 43510"/>
                  <a:gd name="connsiteY19" fmla="*/ 11209 h 13126"/>
                  <a:gd name="connsiteX20" fmla="*/ 3687 w 43510"/>
                  <a:gd name="connsiteY20" fmla="*/ 10767 h 13126"/>
                  <a:gd name="connsiteX21" fmla="*/ 36725 w 43510"/>
                  <a:gd name="connsiteY21" fmla="*/ 1327 h 13126"/>
                  <a:gd name="connsiteX22" fmla="*/ 35398 w 43510"/>
                  <a:gd name="connsiteY22" fmla="*/ 1622 h 13126"/>
                  <a:gd name="connsiteX23" fmla="*/ 34956 w 43510"/>
                  <a:gd name="connsiteY23" fmla="*/ 1622 h 13126"/>
                  <a:gd name="connsiteX24" fmla="*/ 34513 w 43510"/>
                  <a:gd name="connsiteY24" fmla="*/ 2065 h 13126"/>
                  <a:gd name="connsiteX25" fmla="*/ 34071 w 43510"/>
                  <a:gd name="connsiteY25" fmla="*/ 2360 h 13126"/>
                  <a:gd name="connsiteX26" fmla="*/ 33776 w 43510"/>
                  <a:gd name="connsiteY26" fmla="*/ 2802 h 13126"/>
                  <a:gd name="connsiteX27" fmla="*/ 34661 w 43510"/>
                  <a:gd name="connsiteY27" fmla="*/ 2802 h 13126"/>
                  <a:gd name="connsiteX28" fmla="*/ 36578 w 43510"/>
                  <a:gd name="connsiteY28" fmla="*/ 1770 h 13126"/>
                  <a:gd name="connsiteX29" fmla="*/ 37758 w 43510"/>
                  <a:gd name="connsiteY29" fmla="*/ 1770 h 13126"/>
                  <a:gd name="connsiteX30" fmla="*/ 37315 w 43510"/>
                  <a:gd name="connsiteY30" fmla="*/ 1475 h 13126"/>
                  <a:gd name="connsiteX31" fmla="*/ 36725 w 43510"/>
                  <a:gd name="connsiteY31" fmla="*/ 1475 h 1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10" h="13126">
                    <a:moveTo>
                      <a:pt x="43215" y="0"/>
                    </a:moveTo>
                    <a:lnTo>
                      <a:pt x="42183" y="0"/>
                    </a:lnTo>
                    <a:lnTo>
                      <a:pt x="41593" y="590"/>
                    </a:lnTo>
                    <a:lnTo>
                      <a:pt x="39380" y="1770"/>
                    </a:lnTo>
                    <a:lnTo>
                      <a:pt x="40265" y="1770"/>
                    </a:lnTo>
                    <a:lnTo>
                      <a:pt x="41445" y="1475"/>
                    </a:lnTo>
                    <a:lnTo>
                      <a:pt x="43510" y="442"/>
                    </a:lnTo>
                    <a:lnTo>
                      <a:pt x="43510" y="442"/>
                    </a:lnTo>
                    <a:lnTo>
                      <a:pt x="42920" y="0"/>
                    </a:lnTo>
                    <a:close/>
                    <a:moveTo>
                      <a:pt x="3540" y="10914"/>
                    </a:moveTo>
                    <a:lnTo>
                      <a:pt x="3245" y="11504"/>
                    </a:lnTo>
                    <a:lnTo>
                      <a:pt x="2213" y="11799"/>
                    </a:lnTo>
                    <a:lnTo>
                      <a:pt x="1328" y="11209"/>
                    </a:lnTo>
                    <a:lnTo>
                      <a:pt x="738" y="10177"/>
                    </a:lnTo>
                    <a:lnTo>
                      <a:pt x="0" y="10472"/>
                    </a:lnTo>
                    <a:lnTo>
                      <a:pt x="442" y="13127"/>
                    </a:lnTo>
                    <a:lnTo>
                      <a:pt x="3835" y="13127"/>
                    </a:lnTo>
                    <a:lnTo>
                      <a:pt x="5162" y="12389"/>
                    </a:lnTo>
                    <a:lnTo>
                      <a:pt x="8260" y="12389"/>
                    </a:lnTo>
                    <a:lnTo>
                      <a:pt x="7670" y="11209"/>
                    </a:lnTo>
                    <a:lnTo>
                      <a:pt x="3687" y="10767"/>
                    </a:lnTo>
                    <a:close/>
                    <a:moveTo>
                      <a:pt x="36725" y="1327"/>
                    </a:moveTo>
                    <a:lnTo>
                      <a:pt x="35398" y="1622"/>
                    </a:lnTo>
                    <a:lnTo>
                      <a:pt x="34956" y="1622"/>
                    </a:lnTo>
                    <a:lnTo>
                      <a:pt x="34513" y="2065"/>
                    </a:lnTo>
                    <a:lnTo>
                      <a:pt x="34071" y="2360"/>
                    </a:lnTo>
                    <a:lnTo>
                      <a:pt x="33776" y="2802"/>
                    </a:lnTo>
                    <a:lnTo>
                      <a:pt x="34661" y="2802"/>
                    </a:lnTo>
                    <a:lnTo>
                      <a:pt x="36578" y="1770"/>
                    </a:lnTo>
                    <a:lnTo>
                      <a:pt x="37758" y="1770"/>
                    </a:lnTo>
                    <a:lnTo>
                      <a:pt x="37315" y="1475"/>
                    </a:lnTo>
                    <a:lnTo>
                      <a:pt x="36725" y="1475"/>
                    </a:lnTo>
                    <a:close/>
                  </a:path>
                </a:pathLst>
              </a:custGeom>
              <a:grpFill/>
              <a:ln w="3175" cap="flat">
                <a:solidFill>
                  <a:schemeClr val="bg2">
                    <a:lumMod val="90000"/>
                  </a:schemeClr>
                </a:solidFill>
                <a:prstDash val="solid"/>
                <a:miter/>
              </a:ln>
            </p:spPr>
            <p:txBody>
              <a:bodyPr rtlCol="0" anchor="ctr"/>
              <a:lstStyle/>
              <a:p>
                <a:endParaRPr lang="en-GB"/>
              </a:p>
            </p:txBody>
          </p:sp>
          <p:sp>
            <p:nvSpPr>
              <p:cNvPr id="140" name="Freeform: Shape 139">
                <a:extLst>
                  <a:ext uri="{FF2B5EF4-FFF2-40B4-BE49-F238E27FC236}">
                    <a16:creationId xmlns:a16="http://schemas.microsoft.com/office/drawing/2014/main" id="{8C3AE468-2D90-13CE-92C5-BC704C330D0E}"/>
                  </a:ext>
                </a:extLst>
              </p:cNvPr>
              <p:cNvSpPr/>
              <p:nvPr/>
            </p:nvSpPr>
            <p:spPr>
              <a:xfrm>
                <a:off x="7004693" y="3488817"/>
                <a:ext cx="50147" cy="44395"/>
              </a:xfrm>
              <a:custGeom>
                <a:avLst/>
                <a:gdLst>
                  <a:gd name="connsiteX0" fmla="*/ 48230 w 50147"/>
                  <a:gd name="connsiteY0" fmla="*/ 41445 h 44395"/>
                  <a:gd name="connsiteX1" fmla="*/ 47787 w 50147"/>
                  <a:gd name="connsiteY1" fmla="*/ 39675 h 44395"/>
                  <a:gd name="connsiteX2" fmla="*/ 46903 w 50147"/>
                  <a:gd name="connsiteY2" fmla="*/ 37610 h 44395"/>
                  <a:gd name="connsiteX3" fmla="*/ 44690 w 50147"/>
                  <a:gd name="connsiteY3" fmla="*/ 33776 h 44395"/>
                  <a:gd name="connsiteX4" fmla="*/ 42920 w 50147"/>
                  <a:gd name="connsiteY4" fmla="*/ 31563 h 44395"/>
                  <a:gd name="connsiteX5" fmla="*/ 40708 w 50147"/>
                  <a:gd name="connsiteY5" fmla="*/ 25074 h 44395"/>
                  <a:gd name="connsiteX6" fmla="*/ 40413 w 50147"/>
                  <a:gd name="connsiteY6" fmla="*/ 23304 h 44395"/>
                  <a:gd name="connsiteX7" fmla="*/ 39528 w 50147"/>
                  <a:gd name="connsiteY7" fmla="*/ 21091 h 44395"/>
                  <a:gd name="connsiteX8" fmla="*/ 38201 w 50147"/>
                  <a:gd name="connsiteY8" fmla="*/ 20206 h 44395"/>
                  <a:gd name="connsiteX9" fmla="*/ 36578 w 50147"/>
                  <a:gd name="connsiteY9" fmla="*/ 20796 h 44395"/>
                  <a:gd name="connsiteX10" fmla="*/ 34218 w 50147"/>
                  <a:gd name="connsiteY10" fmla="*/ 20796 h 44395"/>
                  <a:gd name="connsiteX11" fmla="*/ 30973 w 50147"/>
                  <a:gd name="connsiteY11" fmla="*/ 20059 h 44395"/>
                  <a:gd name="connsiteX12" fmla="*/ 30973 w 50147"/>
                  <a:gd name="connsiteY12" fmla="*/ 19322 h 44395"/>
                  <a:gd name="connsiteX13" fmla="*/ 33481 w 50147"/>
                  <a:gd name="connsiteY13" fmla="*/ 17257 h 44395"/>
                  <a:gd name="connsiteX14" fmla="*/ 37463 w 50147"/>
                  <a:gd name="connsiteY14" fmla="*/ 13569 h 44395"/>
                  <a:gd name="connsiteX15" fmla="*/ 39528 w 50147"/>
                  <a:gd name="connsiteY15" fmla="*/ 14159 h 44395"/>
                  <a:gd name="connsiteX16" fmla="*/ 40560 w 50147"/>
                  <a:gd name="connsiteY16" fmla="*/ 14749 h 44395"/>
                  <a:gd name="connsiteX17" fmla="*/ 42035 w 50147"/>
                  <a:gd name="connsiteY17" fmla="*/ 14749 h 44395"/>
                  <a:gd name="connsiteX18" fmla="*/ 42035 w 50147"/>
                  <a:gd name="connsiteY18" fmla="*/ 13569 h 44395"/>
                  <a:gd name="connsiteX19" fmla="*/ 40265 w 50147"/>
                  <a:gd name="connsiteY19" fmla="*/ 10767 h 44395"/>
                  <a:gd name="connsiteX20" fmla="*/ 38348 w 50147"/>
                  <a:gd name="connsiteY20" fmla="*/ 7375 h 44395"/>
                  <a:gd name="connsiteX21" fmla="*/ 37463 w 50147"/>
                  <a:gd name="connsiteY21" fmla="*/ 4277 h 44395"/>
                  <a:gd name="connsiteX22" fmla="*/ 37463 w 50147"/>
                  <a:gd name="connsiteY22" fmla="*/ 3245 h 44395"/>
                  <a:gd name="connsiteX23" fmla="*/ 31711 w 50147"/>
                  <a:gd name="connsiteY23" fmla="*/ 590 h 44395"/>
                  <a:gd name="connsiteX24" fmla="*/ 29646 w 50147"/>
                  <a:gd name="connsiteY24" fmla="*/ 0 h 44395"/>
                  <a:gd name="connsiteX25" fmla="*/ 25516 w 50147"/>
                  <a:gd name="connsiteY25" fmla="*/ 0 h 44395"/>
                  <a:gd name="connsiteX26" fmla="*/ 20649 w 50147"/>
                  <a:gd name="connsiteY26" fmla="*/ 443 h 44395"/>
                  <a:gd name="connsiteX27" fmla="*/ 17847 w 50147"/>
                  <a:gd name="connsiteY27" fmla="*/ 1475 h 44395"/>
                  <a:gd name="connsiteX28" fmla="*/ 15929 w 50147"/>
                  <a:gd name="connsiteY28" fmla="*/ 2655 h 44395"/>
                  <a:gd name="connsiteX29" fmla="*/ 15044 w 50147"/>
                  <a:gd name="connsiteY29" fmla="*/ 3835 h 44395"/>
                  <a:gd name="connsiteX30" fmla="*/ 14749 w 50147"/>
                  <a:gd name="connsiteY30" fmla="*/ 4425 h 44395"/>
                  <a:gd name="connsiteX31" fmla="*/ 13275 w 50147"/>
                  <a:gd name="connsiteY31" fmla="*/ 7817 h 44395"/>
                  <a:gd name="connsiteX32" fmla="*/ 11505 w 50147"/>
                  <a:gd name="connsiteY32" fmla="*/ 12094 h 44395"/>
                  <a:gd name="connsiteX33" fmla="*/ 9734 w 50147"/>
                  <a:gd name="connsiteY33" fmla="*/ 15929 h 44395"/>
                  <a:gd name="connsiteX34" fmla="*/ 6195 w 50147"/>
                  <a:gd name="connsiteY34" fmla="*/ 21386 h 44395"/>
                  <a:gd name="connsiteX35" fmla="*/ 4277 w 50147"/>
                  <a:gd name="connsiteY35" fmla="*/ 23894 h 44395"/>
                  <a:gd name="connsiteX36" fmla="*/ 0 w 50147"/>
                  <a:gd name="connsiteY36" fmla="*/ 28466 h 44395"/>
                  <a:gd name="connsiteX37" fmla="*/ 5015 w 50147"/>
                  <a:gd name="connsiteY37" fmla="*/ 29056 h 44395"/>
                  <a:gd name="connsiteX38" fmla="*/ 11800 w 50147"/>
                  <a:gd name="connsiteY38" fmla="*/ 29941 h 44395"/>
                  <a:gd name="connsiteX39" fmla="*/ 15929 w 50147"/>
                  <a:gd name="connsiteY39" fmla="*/ 30531 h 44395"/>
                  <a:gd name="connsiteX40" fmla="*/ 23599 w 50147"/>
                  <a:gd name="connsiteY40" fmla="*/ 31563 h 44395"/>
                  <a:gd name="connsiteX41" fmla="*/ 25959 w 50147"/>
                  <a:gd name="connsiteY41" fmla="*/ 35840 h 44395"/>
                  <a:gd name="connsiteX42" fmla="*/ 26844 w 50147"/>
                  <a:gd name="connsiteY42" fmla="*/ 38790 h 44395"/>
                  <a:gd name="connsiteX43" fmla="*/ 27581 w 50147"/>
                  <a:gd name="connsiteY43" fmla="*/ 41740 h 44395"/>
                  <a:gd name="connsiteX44" fmla="*/ 29941 w 50147"/>
                  <a:gd name="connsiteY44" fmla="*/ 44395 h 44395"/>
                  <a:gd name="connsiteX45" fmla="*/ 45575 w 50147"/>
                  <a:gd name="connsiteY45" fmla="*/ 44395 h 44395"/>
                  <a:gd name="connsiteX46" fmla="*/ 50147 w 50147"/>
                  <a:gd name="connsiteY46" fmla="*/ 44100 h 44395"/>
                  <a:gd name="connsiteX47" fmla="*/ 48820 w 50147"/>
                  <a:gd name="connsiteY47" fmla="*/ 41593 h 44395"/>
                  <a:gd name="connsiteX48" fmla="*/ 41740 w 50147"/>
                  <a:gd name="connsiteY48" fmla="*/ 12094 h 44395"/>
                  <a:gd name="connsiteX49" fmla="*/ 42773 w 50147"/>
                  <a:gd name="connsiteY49" fmla="*/ 13569 h 44395"/>
                  <a:gd name="connsiteX50" fmla="*/ 43805 w 50147"/>
                  <a:gd name="connsiteY50" fmla="*/ 13864 h 44395"/>
                  <a:gd name="connsiteX51" fmla="*/ 45280 w 50147"/>
                  <a:gd name="connsiteY51" fmla="*/ 13274 h 44395"/>
                  <a:gd name="connsiteX52" fmla="*/ 46903 w 50147"/>
                  <a:gd name="connsiteY52" fmla="*/ 11209 h 44395"/>
                  <a:gd name="connsiteX53" fmla="*/ 46903 w 50147"/>
                  <a:gd name="connsiteY53" fmla="*/ 8702 h 44395"/>
                  <a:gd name="connsiteX54" fmla="*/ 43953 w 50147"/>
                  <a:gd name="connsiteY54" fmla="*/ 4277 h 44395"/>
                  <a:gd name="connsiteX55" fmla="*/ 42773 w 50147"/>
                  <a:gd name="connsiteY55" fmla="*/ 3097 h 44395"/>
                  <a:gd name="connsiteX56" fmla="*/ 42035 w 50147"/>
                  <a:gd name="connsiteY56" fmla="*/ 3687 h 44395"/>
                  <a:gd name="connsiteX57" fmla="*/ 41593 w 50147"/>
                  <a:gd name="connsiteY57" fmla="*/ 5457 h 44395"/>
                  <a:gd name="connsiteX58" fmla="*/ 41150 w 50147"/>
                  <a:gd name="connsiteY58" fmla="*/ 5752 h 44395"/>
                  <a:gd name="connsiteX59" fmla="*/ 41150 w 50147"/>
                  <a:gd name="connsiteY59" fmla="*/ 6785 h 44395"/>
                  <a:gd name="connsiteX60" fmla="*/ 40118 w 50147"/>
                  <a:gd name="connsiteY60" fmla="*/ 8260 h 44395"/>
                  <a:gd name="connsiteX61" fmla="*/ 41740 w 50147"/>
                  <a:gd name="connsiteY61" fmla="*/ 12094 h 4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147" h="44395">
                    <a:moveTo>
                      <a:pt x="48230" y="41445"/>
                    </a:moveTo>
                    <a:lnTo>
                      <a:pt x="47787" y="39675"/>
                    </a:lnTo>
                    <a:lnTo>
                      <a:pt x="46903" y="37610"/>
                    </a:lnTo>
                    <a:lnTo>
                      <a:pt x="44690" y="33776"/>
                    </a:lnTo>
                    <a:lnTo>
                      <a:pt x="42920" y="31563"/>
                    </a:lnTo>
                    <a:lnTo>
                      <a:pt x="40708" y="25074"/>
                    </a:lnTo>
                    <a:lnTo>
                      <a:pt x="40413" y="23304"/>
                    </a:lnTo>
                    <a:lnTo>
                      <a:pt x="39528" y="21091"/>
                    </a:lnTo>
                    <a:lnTo>
                      <a:pt x="38201" y="20206"/>
                    </a:lnTo>
                    <a:lnTo>
                      <a:pt x="36578" y="20796"/>
                    </a:lnTo>
                    <a:lnTo>
                      <a:pt x="34218" y="20796"/>
                    </a:lnTo>
                    <a:lnTo>
                      <a:pt x="30973" y="20059"/>
                    </a:lnTo>
                    <a:lnTo>
                      <a:pt x="30973" y="19322"/>
                    </a:lnTo>
                    <a:lnTo>
                      <a:pt x="33481" y="17257"/>
                    </a:lnTo>
                    <a:lnTo>
                      <a:pt x="37463" y="13569"/>
                    </a:lnTo>
                    <a:lnTo>
                      <a:pt x="39528" y="14159"/>
                    </a:lnTo>
                    <a:lnTo>
                      <a:pt x="40560" y="14749"/>
                    </a:lnTo>
                    <a:lnTo>
                      <a:pt x="42035" y="14749"/>
                    </a:lnTo>
                    <a:lnTo>
                      <a:pt x="42035" y="13569"/>
                    </a:lnTo>
                    <a:lnTo>
                      <a:pt x="40265" y="10767"/>
                    </a:lnTo>
                    <a:lnTo>
                      <a:pt x="38348" y="7375"/>
                    </a:lnTo>
                    <a:lnTo>
                      <a:pt x="37463" y="4277"/>
                    </a:lnTo>
                    <a:lnTo>
                      <a:pt x="37463" y="3245"/>
                    </a:lnTo>
                    <a:lnTo>
                      <a:pt x="31711" y="590"/>
                    </a:lnTo>
                    <a:lnTo>
                      <a:pt x="29646" y="0"/>
                    </a:lnTo>
                    <a:lnTo>
                      <a:pt x="25516" y="0"/>
                    </a:lnTo>
                    <a:lnTo>
                      <a:pt x="20649" y="443"/>
                    </a:lnTo>
                    <a:lnTo>
                      <a:pt x="17847" y="1475"/>
                    </a:lnTo>
                    <a:lnTo>
                      <a:pt x="15929" y="2655"/>
                    </a:lnTo>
                    <a:lnTo>
                      <a:pt x="15044" y="3835"/>
                    </a:lnTo>
                    <a:lnTo>
                      <a:pt x="14749" y="4425"/>
                    </a:lnTo>
                    <a:lnTo>
                      <a:pt x="13275" y="7817"/>
                    </a:lnTo>
                    <a:lnTo>
                      <a:pt x="11505" y="12094"/>
                    </a:lnTo>
                    <a:lnTo>
                      <a:pt x="9734" y="15929"/>
                    </a:lnTo>
                    <a:lnTo>
                      <a:pt x="6195" y="21386"/>
                    </a:lnTo>
                    <a:lnTo>
                      <a:pt x="4277" y="23894"/>
                    </a:lnTo>
                    <a:lnTo>
                      <a:pt x="0" y="28466"/>
                    </a:lnTo>
                    <a:lnTo>
                      <a:pt x="5015" y="29056"/>
                    </a:lnTo>
                    <a:lnTo>
                      <a:pt x="11800" y="29941"/>
                    </a:lnTo>
                    <a:lnTo>
                      <a:pt x="15929" y="30531"/>
                    </a:lnTo>
                    <a:lnTo>
                      <a:pt x="23599" y="31563"/>
                    </a:lnTo>
                    <a:lnTo>
                      <a:pt x="25959" y="35840"/>
                    </a:lnTo>
                    <a:lnTo>
                      <a:pt x="26844" y="38790"/>
                    </a:lnTo>
                    <a:lnTo>
                      <a:pt x="27581" y="41740"/>
                    </a:lnTo>
                    <a:lnTo>
                      <a:pt x="29941" y="44395"/>
                    </a:lnTo>
                    <a:lnTo>
                      <a:pt x="45575" y="44395"/>
                    </a:lnTo>
                    <a:lnTo>
                      <a:pt x="50147" y="44100"/>
                    </a:lnTo>
                    <a:lnTo>
                      <a:pt x="48820" y="41593"/>
                    </a:lnTo>
                    <a:close/>
                    <a:moveTo>
                      <a:pt x="41740" y="12094"/>
                    </a:moveTo>
                    <a:lnTo>
                      <a:pt x="42773" y="13569"/>
                    </a:lnTo>
                    <a:lnTo>
                      <a:pt x="43805" y="13864"/>
                    </a:lnTo>
                    <a:lnTo>
                      <a:pt x="45280" y="13274"/>
                    </a:lnTo>
                    <a:lnTo>
                      <a:pt x="46903" y="11209"/>
                    </a:lnTo>
                    <a:lnTo>
                      <a:pt x="46903" y="8702"/>
                    </a:lnTo>
                    <a:lnTo>
                      <a:pt x="43953" y="4277"/>
                    </a:lnTo>
                    <a:lnTo>
                      <a:pt x="42773" y="3097"/>
                    </a:lnTo>
                    <a:lnTo>
                      <a:pt x="42035" y="3687"/>
                    </a:lnTo>
                    <a:lnTo>
                      <a:pt x="41593" y="5457"/>
                    </a:lnTo>
                    <a:lnTo>
                      <a:pt x="41150" y="5752"/>
                    </a:lnTo>
                    <a:lnTo>
                      <a:pt x="41150" y="6785"/>
                    </a:lnTo>
                    <a:lnTo>
                      <a:pt x="40118" y="8260"/>
                    </a:lnTo>
                    <a:lnTo>
                      <a:pt x="41740" y="12094"/>
                    </a:lnTo>
                    <a:close/>
                  </a:path>
                </a:pathLst>
              </a:custGeom>
              <a:grpFill/>
              <a:ln w="3175" cap="flat">
                <a:solidFill>
                  <a:schemeClr val="bg2">
                    <a:lumMod val="90000"/>
                  </a:schemeClr>
                </a:solidFill>
                <a:prstDash val="solid"/>
                <a:miter/>
              </a:ln>
            </p:spPr>
            <p:txBody>
              <a:bodyPr rtlCol="0" anchor="ctr"/>
              <a:lstStyle/>
              <a:p>
                <a:endParaRPr lang="en-GB"/>
              </a:p>
            </p:txBody>
          </p:sp>
          <p:sp>
            <p:nvSpPr>
              <p:cNvPr id="141" name="Freeform: Shape 140">
                <a:extLst>
                  <a:ext uri="{FF2B5EF4-FFF2-40B4-BE49-F238E27FC236}">
                    <a16:creationId xmlns:a16="http://schemas.microsoft.com/office/drawing/2014/main" id="{8C878C15-450B-7C9E-3486-53F4448EDBE6}"/>
                  </a:ext>
                </a:extLst>
              </p:cNvPr>
              <p:cNvSpPr/>
              <p:nvPr/>
            </p:nvSpPr>
            <p:spPr>
              <a:xfrm>
                <a:off x="9081075" y="3238672"/>
                <a:ext cx="128907" cy="160470"/>
              </a:xfrm>
              <a:custGeom>
                <a:avLst/>
                <a:gdLst>
                  <a:gd name="connsiteX0" fmla="*/ 19616 w 128907"/>
                  <a:gd name="connsiteY0" fmla="*/ 150294 h 160470"/>
                  <a:gd name="connsiteX1" fmla="*/ 17994 w 128907"/>
                  <a:gd name="connsiteY1" fmla="*/ 150294 h 160470"/>
                  <a:gd name="connsiteX2" fmla="*/ 8701 w 128907"/>
                  <a:gd name="connsiteY2" fmla="*/ 152948 h 160470"/>
                  <a:gd name="connsiteX3" fmla="*/ 5014 w 128907"/>
                  <a:gd name="connsiteY3" fmla="*/ 155603 h 160470"/>
                  <a:gd name="connsiteX4" fmla="*/ 4129 w 128907"/>
                  <a:gd name="connsiteY4" fmla="*/ 157226 h 160470"/>
                  <a:gd name="connsiteX5" fmla="*/ 4425 w 128907"/>
                  <a:gd name="connsiteY5" fmla="*/ 158111 h 160470"/>
                  <a:gd name="connsiteX6" fmla="*/ 5752 w 128907"/>
                  <a:gd name="connsiteY6" fmla="*/ 159733 h 160470"/>
                  <a:gd name="connsiteX7" fmla="*/ 6047 w 128907"/>
                  <a:gd name="connsiteY7" fmla="*/ 160028 h 160470"/>
                  <a:gd name="connsiteX8" fmla="*/ 7079 w 128907"/>
                  <a:gd name="connsiteY8" fmla="*/ 160471 h 160470"/>
                  <a:gd name="connsiteX9" fmla="*/ 8259 w 128907"/>
                  <a:gd name="connsiteY9" fmla="*/ 159880 h 160470"/>
                  <a:gd name="connsiteX10" fmla="*/ 14897 w 128907"/>
                  <a:gd name="connsiteY10" fmla="*/ 159438 h 160470"/>
                  <a:gd name="connsiteX11" fmla="*/ 18289 w 128907"/>
                  <a:gd name="connsiteY11" fmla="*/ 158406 h 160470"/>
                  <a:gd name="connsiteX12" fmla="*/ 22566 w 128907"/>
                  <a:gd name="connsiteY12" fmla="*/ 156341 h 160470"/>
                  <a:gd name="connsiteX13" fmla="*/ 23451 w 128907"/>
                  <a:gd name="connsiteY13" fmla="*/ 155161 h 160470"/>
                  <a:gd name="connsiteX14" fmla="*/ 24189 w 128907"/>
                  <a:gd name="connsiteY14" fmla="*/ 153391 h 160470"/>
                  <a:gd name="connsiteX15" fmla="*/ 23451 w 128907"/>
                  <a:gd name="connsiteY15" fmla="*/ 151326 h 160470"/>
                  <a:gd name="connsiteX16" fmla="*/ 19763 w 128907"/>
                  <a:gd name="connsiteY16" fmla="*/ 150146 h 160470"/>
                  <a:gd name="connsiteX17" fmla="*/ 19469 w 128907"/>
                  <a:gd name="connsiteY17" fmla="*/ 127137 h 160470"/>
                  <a:gd name="connsiteX18" fmla="*/ 18141 w 128907"/>
                  <a:gd name="connsiteY18" fmla="*/ 125663 h 160470"/>
                  <a:gd name="connsiteX19" fmla="*/ 16814 w 128907"/>
                  <a:gd name="connsiteY19" fmla="*/ 125663 h 160470"/>
                  <a:gd name="connsiteX20" fmla="*/ 16814 w 128907"/>
                  <a:gd name="connsiteY20" fmla="*/ 126990 h 160470"/>
                  <a:gd name="connsiteX21" fmla="*/ 17846 w 128907"/>
                  <a:gd name="connsiteY21" fmla="*/ 128317 h 160470"/>
                  <a:gd name="connsiteX22" fmla="*/ 19911 w 128907"/>
                  <a:gd name="connsiteY22" fmla="*/ 128612 h 160470"/>
                  <a:gd name="connsiteX23" fmla="*/ 19469 w 128907"/>
                  <a:gd name="connsiteY23" fmla="*/ 127285 h 160470"/>
                  <a:gd name="connsiteX24" fmla="*/ 10914 w 128907"/>
                  <a:gd name="connsiteY24" fmla="*/ 29646 h 160470"/>
                  <a:gd name="connsiteX25" fmla="*/ 11947 w 128907"/>
                  <a:gd name="connsiteY25" fmla="*/ 30088 h 160470"/>
                  <a:gd name="connsiteX26" fmla="*/ 13421 w 128907"/>
                  <a:gd name="connsiteY26" fmla="*/ 30088 h 160470"/>
                  <a:gd name="connsiteX27" fmla="*/ 13421 w 128907"/>
                  <a:gd name="connsiteY27" fmla="*/ 26253 h 160470"/>
                  <a:gd name="connsiteX28" fmla="*/ 12832 w 128907"/>
                  <a:gd name="connsiteY28" fmla="*/ 24926 h 160470"/>
                  <a:gd name="connsiteX29" fmla="*/ 10619 w 128907"/>
                  <a:gd name="connsiteY29" fmla="*/ 23746 h 160470"/>
                  <a:gd name="connsiteX30" fmla="*/ 9586 w 128907"/>
                  <a:gd name="connsiteY30" fmla="*/ 25221 h 160470"/>
                  <a:gd name="connsiteX31" fmla="*/ 10619 w 128907"/>
                  <a:gd name="connsiteY31" fmla="*/ 28908 h 160470"/>
                  <a:gd name="connsiteX32" fmla="*/ 11062 w 128907"/>
                  <a:gd name="connsiteY32" fmla="*/ 29646 h 160470"/>
                  <a:gd name="connsiteX33" fmla="*/ 45280 w 128907"/>
                  <a:gd name="connsiteY33" fmla="*/ 118731 h 160470"/>
                  <a:gd name="connsiteX34" fmla="*/ 46607 w 128907"/>
                  <a:gd name="connsiteY34" fmla="*/ 120058 h 160470"/>
                  <a:gd name="connsiteX35" fmla="*/ 46902 w 128907"/>
                  <a:gd name="connsiteY35" fmla="*/ 119173 h 160470"/>
                  <a:gd name="connsiteX36" fmla="*/ 46607 w 128907"/>
                  <a:gd name="connsiteY36" fmla="*/ 117256 h 160470"/>
                  <a:gd name="connsiteX37" fmla="*/ 45280 w 128907"/>
                  <a:gd name="connsiteY37" fmla="*/ 118731 h 160470"/>
                  <a:gd name="connsiteX38" fmla="*/ 6047 w 128907"/>
                  <a:gd name="connsiteY38" fmla="*/ 126400 h 160470"/>
                  <a:gd name="connsiteX39" fmla="*/ 8701 w 128907"/>
                  <a:gd name="connsiteY39" fmla="*/ 124777 h 160470"/>
                  <a:gd name="connsiteX40" fmla="*/ 9882 w 128907"/>
                  <a:gd name="connsiteY40" fmla="*/ 122713 h 160470"/>
                  <a:gd name="connsiteX41" fmla="*/ 8997 w 128907"/>
                  <a:gd name="connsiteY41" fmla="*/ 121385 h 160470"/>
                  <a:gd name="connsiteX42" fmla="*/ 6490 w 128907"/>
                  <a:gd name="connsiteY42" fmla="*/ 120795 h 160470"/>
                  <a:gd name="connsiteX43" fmla="*/ 5899 w 128907"/>
                  <a:gd name="connsiteY43" fmla="*/ 121680 h 160470"/>
                  <a:gd name="connsiteX44" fmla="*/ 3244 w 128907"/>
                  <a:gd name="connsiteY44" fmla="*/ 124335 h 160470"/>
                  <a:gd name="connsiteX45" fmla="*/ 2802 w 128907"/>
                  <a:gd name="connsiteY45" fmla="*/ 125663 h 160470"/>
                  <a:gd name="connsiteX46" fmla="*/ 3392 w 128907"/>
                  <a:gd name="connsiteY46" fmla="*/ 125957 h 160470"/>
                  <a:gd name="connsiteX47" fmla="*/ 4277 w 128907"/>
                  <a:gd name="connsiteY47" fmla="*/ 126990 h 160470"/>
                  <a:gd name="connsiteX48" fmla="*/ 5899 w 128907"/>
                  <a:gd name="connsiteY48" fmla="*/ 126548 h 160470"/>
                  <a:gd name="connsiteX49" fmla="*/ 4129 w 128907"/>
                  <a:gd name="connsiteY49" fmla="*/ 116518 h 160470"/>
                  <a:gd name="connsiteX50" fmla="*/ 4425 w 128907"/>
                  <a:gd name="connsiteY50" fmla="*/ 115781 h 160470"/>
                  <a:gd name="connsiteX51" fmla="*/ 4425 w 128907"/>
                  <a:gd name="connsiteY51" fmla="*/ 112831 h 160470"/>
                  <a:gd name="connsiteX52" fmla="*/ 1917 w 128907"/>
                  <a:gd name="connsiteY52" fmla="*/ 110323 h 160470"/>
                  <a:gd name="connsiteX53" fmla="*/ 0 w 128907"/>
                  <a:gd name="connsiteY53" fmla="*/ 111651 h 160470"/>
                  <a:gd name="connsiteX54" fmla="*/ 1179 w 128907"/>
                  <a:gd name="connsiteY54" fmla="*/ 112536 h 160470"/>
                  <a:gd name="connsiteX55" fmla="*/ 1622 w 128907"/>
                  <a:gd name="connsiteY55" fmla="*/ 114158 h 160470"/>
                  <a:gd name="connsiteX56" fmla="*/ 2802 w 128907"/>
                  <a:gd name="connsiteY56" fmla="*/ 116223 h 160470"/>
                  <a:gd name="connsiteX57" fmla="*/ 3982 w 128907"/>
                  <a:gd name="connsiteY57" fmla="*/ 116223 h 160470"/>
                  <a:gd name="connsiteX58" fmla="*/ 128170 w 128907"/>
                  <a:gd name="connsiteY58" fmla="*/ 32006 h 160470"/>
                  <a:gd name="connsiteX59" fmla="*/ 126400 w 128907"/>
                  <a:gd name="connsiteY59" fmla="*/ 32448 h 160470"/>
                  <a:gd name="connsiteX60" fmla="*/ 125662 w 128907"/>
                  <a:gd name="connsiteY60" fmla="*/ 33333 h 160470"/>
                  <a:gd name="connsiteX61" fmla="*/ 125662 w 128907"/>
                  <a:gd name="connsiteY61" fmla="*/ 34218 h 160470"/>
                  <a:gd name="connsiteX62" fmla="*/ 127285 w 128907"/>
                  <a:gd name="connsiteY62" fmla="*/ 35103 h 160470"/>
                  <a:gd name="connsiteX63" fmla="*/ 128464 w 128907"/>
                  <a:gd name="connsiteY63" fmla="*/ 34218 h 160470"/>
                  <a:gd name="connsiteX64" fmla="*/ 128907 w 128907"/>
                  <a:gd name="connsiteY64" fmla="*/ 32743 h 160470"/>
                  <a:gd name="connsiteX65" fmla="*/ 128170 w 128907"/>
                  <a:gd name="connsiteY65" fmla="*/ 32006 h 160470"/>
                  <a:gd name="connsiteX66" fmla="*/ 10914 w 128907"/>
                  <a:gd name="connsiteY66" fmla="*/ 63864 h 160470"/>
                  <a:gd name="connsiteX67" fmla="*/ 10177 w 128907"/>
                  <a:gd name="connsiteY67" fmla="*/ 61504 h 160470"/>
                  <a:gd name="connsiteX68" fmla="*/ 8407 w 128907"/>
                  <a:gd name="connsiteY68" fmla="*/ 60324 h 160470"/>
                  <a:gd name="connsiteX69" fmla="*/ 8849 w 128907"/>
                  <a:gd name="connsiteY69" fmla="*/ 64601 h 160470"/>
                  <a:gd name="connsiteX70" fmla="*/ 10619 w 128907"/>
                  <a:gd name="connsiteY70" fmla="*/ 65929 h 160470"/>
                  <a:gd name="connsiteX71" fmla="*/ 10914 w 128907"/>
                  <a:gd name="connsiteY71" fmla="*/ 64011 h 160470"/>
                  <a:gd name="connsiteX72" fmla="*/ 69763 w 128907"/>
                  <a:gd name="connsiteY72" fmla="*/ 107816 h 160470"/>
                  <a:gd name="connsiteX73" fmla="*/ 67550 w 128907"/>
                  <a:gd name="connsiteY73" fmla="*/ 110028 h 160470"/>
                  <a:gd name="connsiteX74" fmla="*/ 65043 w 128907"/>
                  <a:gd name="connsiteY74" fmla="*/ 111946 h 160470"/>
                  <a:gd name="connsiteX75" fmla="*/ 65781 w 128907"/>
                  <a:gd name="connsiteY75" fmla="*/ 113273 h 160470"/>
                  <a:gd name="connsiteX76" fmla="*/ 69173 w 128907"/>
                  <a:gd name="connsiteY76" fmla="*/ 115781 h 160470"/>
                  <a:gd name="connsiteX77" fmla="*/ 71681 w 128907"/>
                  <a:gd name="connsiteY77" fmla="*/ 114011 h 160470"/>
                  <a:gd name="connsiteX78" fmla="*/ 71238 w 128907"/>
                  <a:gd name="connsiteY78" fmla="*/ 107669 h 160470"/>
                  <a:gd name="connsiteX79" fmla="*/ 69763 w 128907"/>
                  <a:gd name="connsiteY79" fmla="*/ 107669 h 160470"/>
                  <a:gd name="connsiteX80" fmla="*/ 51474 w 128907"/>
                  <a:gd name="connsiteY80" fmla="*/ 111356 h 160470"/>
                  <a:gd name="connsiteX81" fmla="*/ 50146 w 128907"/>
                  <a:gd name="connsiteY81" fmla="*/ 110471 h 160470"/>
                  <a:gd name="connsiteX82" fmla="*/ 47935 w 128907"/>
                  <a:gd name="connsiteY82" fmla="*/ 111798 h 160470"/>
                  <a:gd name="connsiteX83" fmla="*/ 47935 w 128907"/>
                  <a:gd name="connsiteY83" fmla="*/ 113568 h 160470"/>
                  <a:gd name="connsiteX84" fmla="*/ 48967 w 128907"/>
                  <a:gd name="connsiteY84" fmla="*/ 115928 h 160470"/>
                  <a:gd name="connsiteX85" fmla="*/ 49557 w 128907"/>
                  <a:gd name="connsiteY85" fmla="*/ 115928 h 160470"/>
                  <a:gd name="connsiteX86" fmla="*/ 50737 w 128907"/>
                  <a:gd name="connsiteY86" fmla="*/ 115043 h 160470"/>
                  <a:gd name="connsiteX87" fmla="*/ 51770 w 128907"/>
                  <a:gd name="connsiteY87" fmla="*/ 116960 h 160470"/>
                  <a:gd name="connsiteX88" fmla="*/ 53687 w 128907"/>
                  <a:gd name="connsiteY88" fmla="*/ 116960 h 160470"/>
                  <a:gd name="connsiteX89" fmla="*/ 53981 w 128907"/>
                  <a:gd name="connsiteY89" fmla="*/ 114011 h 160470"/>
                  <a:gd name="connsiteX90" fmla="*/ 53244 w 128907"/>
                  <a:gd name="connsiteY90" fmla="*/ 111798 h 160470"/>
                  <a:gd name="connsiteX91" fmla="*/ 51327 w 128907"/>
                  <a:gd name="connsiteY91" fmla="*/ 111356 h 160470"/>
                  <a:gd name="connsiteX92" fmla="*/ 90412 w 128907"/>
                  <a:gd name="connsiteY92" fmla="*/ 78465 h 160470"/>
                  <a:gd name="connsiteX93" fmla="*/ 89527 w 128907"/>
                  <a:gd name="connsiteY93" fmla="*/ 78170 h 160470"/>
                  <a:gd name="connsiteX94" fmla="*/ 88937 w 128907"/>
                  <a:gd name="connsiteY94" fmla="*/ 77138 h 160470"/>
                  <a:gd name="connsiteX95" fmla="*/ 88937 w 128907"/>
                  <a:gd name="connsiteY95" fmla="*/ 74631 h 160470"/>
                  <a:gd name="connsiteX96" fmla="*/ 88642 w 128907"/>
                  <a:gd name="connsiteY96" fmla="*/ 72713 h 160470"/>
                  <a:gd name="connsiteX97" fmla="*/ 88642 w 128907"/>
                  <a:gd name="connsiteY97" fmla="*/ 69173 h 160470"/>
                  <a:gd name="connsiteX98" fmla="*/ 89527 w 128907"/>
                  <a:gd name="connsiteY98" fmla="*/ 67256 h 160470"/>
                  <a:gd name="connsiteX99" fmla="*/ 89969 w 128907"/>
                  <a:gd name="connsiteY99" fmla="*/ 64749 h 160470"/>
                  <a:gd name="connsiteX100" fmla="*/ 89674 w 128907"/>
                  <a:gd name="connsiteY100" fmla="*/ 59734 h 160470"/>
                  <a:gd name="connsiteX101" fmla="*/ 90707 w 128907"/>
                  <a:gd name="connsiteY101" fmla="*/ 56637 h 160470"/>
                  <a:gd name="connsiteX102" fmla="*/ 89527 w 128907"/>
                  <a:gd name="connsiteY102" fmla="*/ 51179 h 160470"/>
                  <a:gd name="connsiteX103" fmla="*/ 89527 w 128907"/>
                  <a:gd name="connsiteY103" fmla="*/ 47197 h 160470"/>
                  <a:gd name="connsiteX104" fmla="*/ 87167 w 128907"/>
                  <a:gd name="connsiteY104" fmla="*/ 40708 h 160470"/>
                  <a:gd name="connsiteX105" fmla="*/ 79792 w 128907"/>
                  <a:gd name="connsiteY105" fmla="*/ 28613 h 160470"/>
                  <a:gd name="connsiteX106" fmla="*/ 74631 w 128907"/>
                  <a:gd name="connsiteY106" fmla="*/ 22271 h 160470"/>
                  <a:gd name="connsiteX107" fmla="*/ 68583 w 128907"/>
                  <a:gd name="connsiteY107" fmla="*/ 13569 h 160470"/>
                  <a:gd name="connsiteX108" fmla="*/ 62241 w 128907"/>
                  <a:gd name="connsiteY108" fmla="*/ 0 h 160470"/>
                  <a:gd name="connsiteX109" fmla="*/ 61356 w 128907"/>
                  <a:gd name="connsiteY109" fmla="*/ 442 h 160470"/>
                  <a:gd name="connsiteX110" fmla="*/ 59734 w 128907"/>
                  <a:gd name="connsiteY110" fmla="*/ 2950 h 160470"/>
                  <a:gd name="connsiteX111" fmla="*/ 58259 w 128907"/>
                  <a:gd name="connsiteY111" fmla="*/ 6195 h 160470"/>
                  <a:gd name="connsiteX112" fmla="*/ 56784 w 128907"/>
                  <a:gd name="connsiteY112" fmla="*/ 7964 h 160470"/>
                  <a:gd name="connsiteX113" fmla="*/ 55162 w 128907"/>
                  <a:gd name="connsiteY113" fmla="*/ 8997 h 160470"/>
                  <a:gd name="connsiteX114" fmla="*/ 53392 w 128907"/>
                  <a:gd name="connsiteY114" fmla="*/ 9587 h 160470"/>
                  <a:gd name="connsiteX115" fmla="*/ 49852 w 128907"/>
                  <a:gd name="connsiteY115" fmla="*/ 9882 h 160470"/>
                  <a:gd name="connsiteX116" fmla="*/ 46754 w 128907"/>
                  <a:gd name="connsiteY116" fmla="*/ 9882 h 160470"/>
                  <a:gd name="connsiteX117" fmla="*/ 45722 w 128907"/>
                  <a:gd name="connsiteY117" fmla="*/ 9292 h 160470"/>
                  <a:gd name="connsiteX118" fmla="*/ 41445 w 128907"/>
                  <a:gd name="connsiteY118" fmla="*/ 9292 h 160470"/>
                  <a:gd name="connsiteX119" fmla="*/ 40265 w 128907"/>
                  <a:gd name="connsiteY119" fmla="*/ 9734 h 160470"/>
                  <a:gd name="connsiteX120" fmla="*/ 34070 w 128907"/>
                  <a:gd name="connsiteY120" fmla="*/ 9439 h 160470"/>
                  <a:gd name="connsiteX121" fmla="*/ 30825 w 128907"/>
                  <a:gd name="connsiteY121" fmla="*/ 9734 h 160470"/>
                  <a:gd name="connsiteX122" fmla="*/ 28761 w 128907"/>
                  <a:gd name="connsiteY122" fmla="*/ 10324 h 160470"/>
                  <a:gd name="connsiteX123" fmla="*/ 26696 w 128907"/>
                  <a:gd name="connsiteY123" fmla="*/ 11652 h 160470"/>
                  <a:gd name="connsiteX124" fmla="*/ 24926 w 128907"/>
                  <a:gd name="connsiteY124" fmla="*/ 13569 h 160470"/>
                  <a:gd name="connsiteX125" fmla="*/ 23303 w 128907"/>
                  <a:gd name="connsiteY125" fmla="*/ 15634 h 160470"/>
                  <a:gd name="connsiteX126" fmla="*/ 20059 w 128907"/>
                  <a:gd name="connsiteY126" fmla="*/ 19469 h 160470"/>
                  <a:gd name="connsiteX127" fmla="*/ 17699 w 128907"/>
                  <a:gd name="connsiteY127" fmla="*/ 21386 h 160470"/>
                  <a:gd name="connsiteX128" fmla="*/ 17699 w 128907"/>
                  <a:gd name="connsiteY128" fmla="*/ 24926 h 160470"/>
                  <a:gd name="connsiteX129" fmla="*/ 16814 w 128907"/>
                  <a:gd name="connsiteY129" fmla="*/ 25516 h 160470"/>
                  <a:gd name="connsiteX130" fmla="*/ 16519 w 128907"/>
                  <a:gd name="connsiteY130" fmla="*/ 26253 h 160470"/>
                  <a:gd name="connsiteX131" fmla="*/ 15339 w 128907"/>
                  <a:gd name="connsiteY131" fmla="*/ 26548 h 160470"/>
                  <a:gd name="connsiteX132" fmla="*/ 14897 w 128907"/>
                  <a:gd name="connsiteY132" fmla="*/ 27433 h 160470"/>
                  <a:gd name="connsiteX133" fmla="*/ 15339 w 128907"/>
                  <a:gd name="connsiteY133" fmla="*/ 29351 h 160470"/>
                  <a:gd name="connsiteX134" fmla="*/ 16076 w 128907"/>
                  <a:gd name="connsiteY134" fmla="*/ 30383 h 160470"/>
                  <a:gd name="connsiteX135" fmla="*/ 17404 w 128907"/>
                  <a:gd name="connsiteY135" fmla="*/ 32448 h 160470"/>
                  <a:gd name="connsiteX136" fmla="*/ 17404 w 128907"/>
                  <a:gd name="connsiteY136" fmla="*/ 35545 h 160470"/>
                  <a:gd name="connsiteX137" fmla="*/ 18436 w 128907"/>
                  <a:gd name="connsiteY137" fmla="*/ 36578 h 160470"/>
                  <a:gd name="connsiteX138" fmla="*/ 20944 w 128907"/>
                  <a:gd name="connsiteY138" fmla="*/ 40118 h 160470"/>
                  <a:gd name="connsiteX139" fmla="*/ 19763 w 128907"/>
                  <a:gd name="connsiteY139" fmla="*/ 43215 h 160470"/>
                  <a:gd name="connsiteX140" fmla="*/ 20502 w 128907"/>
                  <a:gd name="connsiteY140" fmla="*/ 44247 h 160470"/>
                  <a:gd name="connsiteX141" fmla="*/ 20796 w 128907"/>
                  <a:gd name="connsiteY141" fmla="*/ 45870 h 160470"/>
                  <a:gd name="connsiteX142" fmla="*/ 22861 w 128907"/>
                  <a:gd name="connsiteY142" fmla="*/ 49704 h 160470"/>
                  <a:gd name="connsiteX143" fmla="*/ 25220 w 128907"/>
                  <a:gd name="connsiteY143" fmla="*/ 50295 h 160470"/>
                  <a:gd name="connsiteX144" fmla="*/ 25663 w 128907"/>
                  <a:gd name="connsiteY144" fmla="*/ 50884 h 160470"/>
                  <a:gd name="connsiteX145" fmla="*/ 25220 w 128907"/>
                  <a:gd name="connsiteY145" fmla="*/ 51917 h 160470"/>
                  <a:gd name="connsiteX146" fmla="*/ 23156 w 128907"/>
                  <a:gd name="connsiteY146" fmla="*/ 53244 h 160470"/>
                  <a:gd name="connsiteX147" fmla="*/ 23156 w 128907"/>
                  <a:gd name="connsiteY147" fmla="*/ 54424 h 160470"/>
                  <a:gd name="connsiteX148" fmla="*/ 22124 w 128907"/>
                  <a:gd name="connsiteY148" fmla="*/ 53834 h 160470"/>
                  <a:gd name="connsiteX149" fmla="*/ 20648 w 128907"/>
                  <a:gd name="connsiteY149" fmla="*/ 50737 h 160470"/>
                  <a:gd name="connsiteX150" fmla="*/ 18141 w 128907"/>
                  <a:gd name="connsiteY150" fmla="*/ 50442 h 160470"/>
                  <a:gd name="connsiteX151" fmla="*/ 15339 w 128907"/>
                  <a:gd name="connsiteY151" fmla="*/ 48672 h 160470"/>
                  <a:gd name="connsiteX152" fmla="*/ 12979 w 128907"/>
                  <a:gd name="connsiteY152" fmla="*/ 48967 h 160470"/>
                  <a:gd name="connsiteX153" fmla="*/ 11504 w 128907"/>
                  <a:gd name="connsiteY153" fmla="*/ 50147 h 160470"/>
                  <a:gd name="connsiteX154" fmla="*/ 9440 w 128907"/>
                  <a:gd name="connsiteY154" fmla="*/ 50442 h 160470"/>
                  <a:gd name="connsiteX155" fmla="*/ 5899 w 128907"/>
                  <a:gd name="connsiteY155" fmla="*/ 53097 h 160470"/>
                  <a:gd name="connsiteX156" fmla="*/ 4425 w 128907"/>
                  <a:gd name="connsiteY156" fmla="*/ 56047 h 160470"/>
                  <a:gd name="connsiteX157" fmla="*/ 5014 w 128907"/>
                  <a:gd name="connsiteY157" fmla="*/ 58406 h 160470"/>
                  <a:gd name="connsiteX158" fmla="*/ 6342 w 128907"/>
                  <a:gd name="connsiteY158" fmla="*/ 58406 h 160470"/>
                  <a:gd name="connsiteX159" fmla="*/ 10471 w 128907"/>
                  <a:gd name="connsiteY159" fmla="*/ 59586 h 160470"/>
                  <a:gd name="connsiteX160" fmla="*/ 11651 w 128907"/>
                  <a:gd name="connsiteY160" fmla="*/ 58849 h 160470"/>
                  <a:gd name="connsiteX161" fmla="*/ 13127 w 128907"/>
                  <a:gd name="connsiteY161" fmla="*/ 58406 h 160470"/>
                  <a:gd name="connsiteX162" fmla="*/ 13569 w 128907"/>
                  <a:gd name="connsiteY162" fmla="*/ 61651 h 160470"/>
                  <a:gd name="connsiteX163" fmla="*/ 14601 w 128907"/>
                  <a:gd name="connsiteY163" fmla="*/ 64896 h 160470"/>
                  <a:gd name="connsiteX164" fmla="*/ 14601 w 128907"/>
                  <a:gd name="connsiteY164" fmla="*/ 69026 h 160470"/>
                  <a:gd name="connsiteX165" fmla="*/ 14897 w 128907"/>
                  <a:gd name="connsiteY165" fmla="*/ 72123 h 160470"/>
                  <a:gd name="connsiteX166" fmla="*/ 14454 w 128907"/>
                  <a:gd name="connsiteY166" fmla="*/ 74188 h 160470"/>
                  <a:gd name="connsiteX167" fmla="*/ 15928 w 128907"/>
                  <a:gd name="connsiteY167" fmla="*/ 75958 h 160470"/>
                  <a:gd name="connsiteX168" fmla="*/ 18141 w 128907"/>
                  <a:gd name="connsiteY168" fmla="*/ 78023 h 160470"/>
                  <a:gd name="connsiteX169" fmla="*/ 18436 w 128907"/>
                  <a:gd name="connsiteY169" fmla="*/ 78760 h 160470"/>
                  <a:gd name="connsiteX170" fmla="*/ 17699 w 128907"/>
                  <a:gd name="connsiteY170" fmla="*/ 79940 h 160470"/>
                  <a:gd name="connsiteX171" fmla="*/ 17256 w 128907"/>
                  <a:gd name="connsiteY171" fmla="*/ 81415 h 160470"/>
                  <a:gd name="connsiteX172" fmla="*/ 19174 w 128907"/>
                  <a:gd name="connsiteY172" fmla="*/ 82153 h 160470"/>
                  <a:gd name="connsiteX173" fmla="*/ 20059 w 128907"/>
                  <a:gd name="connsiteY173" fmla="*/ 82890 h 160470"/>
                  <a:gd name="connsiteX174" fmla="*/ 19174 w 128907"/>
                  <a:gd name="connsiteY174" fmla="*/ 85987 h 160470"/>
                  <a:gd name="connsiteX175" fmla="*/ 16076 w 128907"/>
                  <a:gd name="connsiteY175" fmla="*/ 87610 h 160470"/>
                  <a:gd name="connsiteX176" fmla="*/ 14454 w 128907"/>
                  <a:gd name="connsiteY176" fmla="*/ 88937 h 160470"/>
                  <a:gd name="connsiteX177" fmla="*/ 13127 w 128907"/>
                  <a:gd name="connsiteY177" fmla="*/ 89527 h 160470"/>
                  <a:gd name="connsiteX178" fmla="*/ 13127 w 128907"/>
                  <a:gd name="connsiteY178" fmla="*/ 90707 h 160470"/>
                  <a:gd name="connsiteX179" fmla="*/ 15191 w 128907"/>
                  <a:gd name="connsiteY179" fmla="*/ 91149 h 160470"/>
                  <a:gd name="connsiteX180" fmla="*/ 16519 w 128907"/>
                  <a:gd name="connsiteY180" fmla="*/ 91740 h 160470"/>
                  <a:gd name="connsiteX181" fmla="*/ 15634 w 128907"/>
                  <a:gd name="connsiteY181" fmla="*/ 92772 h 160470"/>
                  <a:gd name="connsiteX182" fmla="*/ 13274 w 128907"/>
                  <a:gd name="connsiteY182" fmla="*/ 93804 h 160470"/>
                  <a:gd name="connsiteX183" fmla="*/ 12389 w 128907"/>
                  <a:gd name="connsiteY183" fmla="*/ 95132 h 160470"/>
                  <a:gd name="connsiteX184" fmla="*/ 10767 w 128907"/>
                  <a:gd name="connsiteY184" fmla="*/ 99262 h 160470"/>
                  <a:gd name="connsiteX185" fmla="*/ 9882 w 128907"/>
                  <a:gd name="connsiteY185" fmla="*/ 102211 h 160470"/>
                  <a:gd name="connsiteX186" fmla="*/ 8112 w 128907"/>
                  <a:gd name="connsiteY186" fmla="*/ 104129 h 160470"/>
                  <a:gd name="connsiteX187" fmla="*/ 8997 w 128907"/>
                  <a:gd name="connsiteY187" fmla="*/ 107374 h 160470"/>
                  <a:gd name="connsiteX188" fmla="*/ 10767 w 128907"/>
                  <a:gd name="connsiteY188" fmla="*/ 110618 h 160470"/>
                  <a:gd name="connsiteX189" fmla="*/ 11356 w 128907"/>
                  <a:gd name="connsiteY189" fmla="*/ 113863 h 160470"/>
                  <a:gd name="connsiteX190" fmla="*/ 12832 w 128907"/>
                  <a:gd name="connsiteY190" fmla="*/ 114306 h 160470"/>
                  <a:gd name="connsiteX191" fmla="*/ 14601 w 128907"/>
                  <a:gd name="connsiteY191" fmla="*/ 113568 h 160470"/>
                  <a:gd name="connsiteX192" fmla="*/ 15782 w 128907"/>
                  <a:gd name="connsiteY192" fmla="*/ 113863 h 160470"/>
                  <a:gd name="connsiteX193" fmla="*/ 14306 w 128907"/>
                  <a:gd name="connsiteY193" fmla="*/ 115191 h 160470"/>
                  <a:gd name="connsiteX194" fmla="*/ 12536 w 128907"/>
                  <a:gd name="connsiteY194" fmla="*/ 115781 h 160470"/>
                  <a:gd name="connsiteX195" fmla="*/ 13421 w 128907"/>
                  <a:gd name="connsiteY195" fmla="*/ 116371 h 160470"/>
                  <a:gd name="connsiteX196" fmla="*/ 13864 w 128907"/>
                  <a:gd name="connsiteY196" fmla="*/ 117551 h 160470"/>
                  <a:gd name="connsiteX197" fmla="*/ 11209 w 128907"/>
                  <a:gd name="connsiteY197" fmla="*/ 117551 h 160470"/>
                  <a:gd name="connsiteX198" fmla="*/ 7964 w 128907"/>
                  <a:gd name="connsiteY198" fmla="*/ 116960 h 160470"/>
                  <a:gd name="connsiteX199" fmla="*/ 7079 w 128907"/>
                  <a:gd name="connsiteY199" fmla="*/ 118288 h 160470"/>
                  <a:gd name="connsiteX200" fmla="*/ 8849 w 128907"/>
                  <a:gd name="connsiteY200" fmla="*/ 120795 h 160470"/>
                  <a:gd name="connsiteX201" fmla="*/ 12684 w 128907"/>
                  <a:gd name="connsiteY201" fmla="*/ 123598 h 160470"/>
                  <a:gd name="connsiteX202" fmla="*/ 13274 w 128907"/>
                  <a:gd name="connsiteY202" fmla="*/ 125515 h 160470"/>
                  <a:gd name="connsiteX203" fmla="*/ 13274 w 128907"/>
                  <a:gd name="connsiteY203" fmla="*/ 127727 h 160470"/>
                  <a:gd name="connsiteX204" fmla="*/ 13864 w 128907"/>
                  <a:gd name="connsiteY204" fmla="*/ 128760 h 160470"/>
                  <a:gd name="connsiteX205" fmla="*/ 15191 w 128907"/>
                  <a:gd name="connsiteY205" fmla="*/ 128760 h 160470"/>
                  <a:gd name="connsiteX206" fmla="*/ 15928 w 128907"/>
                  <a:gd name="connsiteY206" fmla="*/ 126105 h 160470"/>
                  <a:gd name="connsiteX207" fmla="*/ 19616 w 128907"/>
                  <a:gd name="connsiteY207" fmla="*/ 122860 h 160470"/>
                  <a:gd name="connsiteX208" fmla="*/ 20648 w 128907"/>
                  <a:gd name="connsiteY208" fmla="*/ 123450 h 160470"/>
                  <a:gd name="connsiteX209" fmla="*/ 21386 w 128907"/>
                  <a:gd name="connsiteY209" fmla="*/ 124777 h 160470"/>
                  <a:gd name="connsiteX210" fmla="*/ 23303 w 128907"/>
                  <a:gd name="connsiteY210" fmla="*/ 125073 h 160470"/>
                  <a:gd name="connsiteX211" fmla="*/ 26844 w 128907"/>
                  <a:gd name="connsiteY211" fmla="*/ 120205 h 160470"/>
                  <a:gd name="connsiteX212" fmla="*/ 32448 w 128907"/>
                  <a:gd name="connsiteY212" fmla="*/ 115781 h 160470"/>
                  <a:gd name="connsiteX213" fmla="*/ 33038 w 128907"/>
                  <a:gd name="connsiteY213" fmla="*/ 116813 h 160470"/>
                  <a:gd name="connsiteX214" fmla="*/ 33038 w 128907"/>
                  <a:gd name="connsiteY214" fmla="*/ 118583 h 160470"/>
                  <a:gd name="connsiteX215" fmla="*/ 31120 w 128907"/>
                  <a:gd name="connsiteY215" fmla="*/ 120205 h 160470"/>
                  <a:gd name="connsiteX216" fmla="*/ 30531 w 128907"/>
                  <a:gd name="connsiteY216" fmla="*/ 121975 h 160470"/>
                  <a:gd name="connsiteX217" fmla="*/ 34512 w 128907"/>
                  <a:gd name="connsiteY217" fmla="*/ 124483 h 160470"/>
                  <a:gd name="connsiteX218" fmla="*/ 35988 w 128907"/>
                  <a:gd name="connsiteY218" fmla="*/ 123450 h 160470"/>
                  <a:gd name="connsiteX219" fmla="*/ 36578 w 128907"/>
                  <a:gd name="connsiteY219" fmla="*/ 121975 h 160470"/>
                  <a:gd name="connsiteX220" fmla="*/ 38643 w 128907"/>
                  <a:gd name="connsiteY220" fmla="*/ 119910 h 160470"/>
                  <a:gd name="connsiteX221" fmla="*/ 37167 w 128907"/>
                  <a:gd name="connsiteY221" fmla="*/ 117993 h 160470"/>
                  <a:gd name="connsiteX222" fmla="*/ 36282 w 128907"/>
                  <a:gd name="connsiteY222" fmla="*/ 116371 h 160470"/>
                  <a:gd name="connsiteX223" fmla="*/ 36725 w 128907"/>
                  <a:gd name="connsiteY223" fmla="*/ 114011 h 160470"/>
                  <a:gd name="connsiteX224" fmla="*/ 38643 w 128907"/>
                  <a:gd name="connsiteY224" fmla="*/ 113421 h 160470"/>
                  <a:gd name="connsiteX225" fmla="*/ 39823 w 128907"/>
                  <a:gd name="connsiteY225" fmla="*/ 113421 h 160470"/>
                  <a:gd name="connsiteX226" fmla="*/ 40854 w 128907"/>
                  <a:gd name="connsiteY226" fmla="*/ 115781 h 160470"/>
                  <a:gd name="connsiteX227" fmla="*/ 42625 w 128907"/>
                  <a:gd name="connsiteY227" fmla="*/ 117993 h 160470"/>
                  <a:gd name="connsiteX228" fmla="*/ 44837 w 128907"/>
                  <a:gd name="connsiteY228" fmla="*/ 117108 h 160470"/>
                  <a:gd name="connsiteX229" fmla="*/ 45574 w 128907"/>
                  <a:gd name="connsiteY229" fmla="*/ 115338 h 160470"/>
                  <a:gd name="connsiteX230" fmla="*/ 43510 w 128907"/>
                  <a:gd name="connsiteY230" fmla="*/ 113568 h 160470"/>
                  <a:gd name="connsiteX231" fmla="*/ 42920 w 128907"/>
                  <a:gd name="connsiteY231" fmla="*/ 112241 h 160470"/>
                  <a:gd name="connsiteX232" fmla="*/ 43362 w 128907"/>
                  <a:gd name="connsiteY232" fmla="*/ 111208 h 160470"/>
                  <a:gd name="connsiteX233" fmla="*/ 44837 w 128907"/>
                  <a:gd name="connsiteY233" fmla="*/ 110323 h 160470"/>
                  <a:gd name="connsiteX234" fmla="*/ 48967 w 128907"/>
                  <a:gd name="connsiteY234" fmla="*/ 110028 h 160470"/>
                  <a:gd name="connsiteX235" fmla="*/ 51622 w 128907"/>
                  <a:gd name="connsiteY235" fmla="*/ 108554 h 160470"/>
                  <a:gd name="connsiteX236" fmla="*/ 53244 w 128907"/>
                  <a:gd name="connsiteY236" fmla="*/ 108554 h 160470"/>
                  <a:gd name="connsiteX237" fmla="*/ 54719 w 128907"/>
                  <a:gd name="connsiteY237" fmla="*/ 111061 h 160470"/>
                  <a:gd name="connsiteX238" fmla="*/ 56194 w 128907"/>
                  <a:gd name="connsiteY238" fmla="*/ 111651 h 160470"/>
                  <a:gd name="connsiteX239" fmla="*/ 59439 w 128907"/>
                  <a:gd name="connsiteY239" fmla="*/ 111651 h 160470"/>
                  <a:gd name="connsiteX240" fmla="*/ 62389 w 128907"/>
                  <a:gd name="connsiteY240" fmla="*/ 112831 h 160470"/>
                  <a:gd name="connsiteX241" fmla="*/ 63863 w 128907"/>
                  <a:gd name="connsiteY241" fmla="*/ 112831 h 160470"/>
                  <a:gd name="connsiteX242" fmla="*/ 63863 w 128907"/>
                  <a:gd name="connsiteY242" fmla="*/ 111208 h 160470"/>
                  <a:gd name="connsiteX243" fmla="*/ 63273 w 128907"/>
                  <a:gd name="connsiteY243" fmla="*/ 108701 h 160470"/>
                  <a:gd name="connsiteX244" fmla="*/ 64306 w 128907"/>
                  <a:gd name="connsiteY244" fmla="*/ 107079 h 160470"/>
                  <a:gd name="connsiteX245" fmla="*/ 65634 w 128907"/>
                  <a:gd name="connsiteY245" fmla="*/ 106194 h 160470"/>
                  <a:gd name="connsiteX246" fmla="*/ 69026 w 128907"/>
                  <a:gd name="connsiteY246" fmla="*/ 105604 h 160470"/>
                  <a:gd name="connsiteX247" fmla="*/ 73008 w 128907"/>
                  <a:gd name="connsiteY247" fmla="*/ 106341 h 160470"/>
                  <a:gd name="connsiteX248" fmla="*/ 77875 w 128907"/>
                  <a:gd name="connsiteY248" fmla="*/ 106046 h 160470"/>
                  <a:gd name="connsiteX249" fmla="*/ 80383 w 128907"/>
                  <a:gd name="connsiteY249" fmla="*/ 105456 h 160470"/>
                  <a:gd name="connsiteX250" fmla="*/ 83923 w 128907"/>
                  <a:gd name="connsiteY250" fmla="*/ 103686 h 160470"/>
                  <a:gd name="connsiteX251" fmla="*/ 86873 w 128907"/>
                  <a:gd name="connsiteY251" fmla="*/ 99262 h 160470"/>
                  <a:gd name="connsiteX252" fmla="*/ 89232 w 128907"/>
                  <a:gd name="connsiteY252" fmla="*/ 94394 h 160470"/>
                  <a:gd name="connsiteX253" fmla="*/ 91002 w 128907"/>
                  <a:gd name="connsiteY253" fmla="*/ 88790 h 160470"/>
                  <a:gd name="connsiteX254" fmla="*/ 93067 w 128907"/>
                  <a:gd name="connsiteY254" fmla="*/ 81120 h 160470"/>
                  <a:gd name="connsiteX255" fmla="*/ 93361 w 128907"/>
                  <a:gd name="connsiteY255" fmla="*/ 78023 h 160470"/>
                  <a:gd name="connsiteX256" fmla="*/ 91739 w 128907"/>
                  <a:gd name="connsiteY256" fmla="*/ 78465 h 160470"/>
                  <a:gd name="connsiteX257" fmla="*/ 90412 w 128907"/>
                  <a:gd name="connsiteY257" fmla="*/ 79350 h 16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8907" h="160470">
                    <a:moveTo>
                      <a:pt x="19616" y="150294"/>
                    </a:moveTo>
                    <a:lnTo>
                      <a:pt x="17994" y="150294"/>
                    </a:lnTo>
                    <a:lnTo>
                      <a:pt x="8701" y="152948"/>
                    </a:lnTo>
                    <a:lnTo>
                      <a:pt x="5014" y="155603"/>
                    </a:lnTo>
                    <a:lnTo>
                      <a:pt x="4129" y="157226"/>
                    </a:lnTo>
                    <a:lnTo>
                      <a:pt x="4425" y="158111"/>
                    </a:lnTo>
                    <a:lnTo>
                      <a:pt x="5752" y="159733"/>
                    </a:lnTo>
                    <a:lnTo>
                      <a:pt x="6047" y="160028"/>
                    </a:lnTo>
                    <a:lnTo>
                      <a:pt x="7079" y="160471"/>
                    </a:lnTo>
                    <a:lnTo>
                      <a:pt x="8259" y="159880"/>
                    </a:lnTo>
                    <a:lnTo>
                      <a:pt x="14897" y="159438"/>
                    </a:lnTo>
                    <a:lnTo>
                      <a:pt x="18289" y="158406"/>
                    </a:lnTo>
                    <a:lnTo>
                      <a:pt x="22566" y="156341"/>
                    </a:lnTo>
                    <a:lnTo>
                      <a:pt x="23451" y="155161"/>
                    </a:lnTo>
                    <a:lnTo>
                      <a:pt x="24189" y="153391"/>
                    </a:lnTo>
                    <a:lnTo>
                      <a:pt x="23451" y="151326"/>
                    </a:lnTo>
                    <a:lnTo>
                      <a:pt x="19763" y="150146"/>
                    </a:lnTo>
                    <a:close/>
                    <a:moveTo>
                      <a:pt x="19469" y="127137"/>
                    </a:moveTo>
                    <a:lnTo>
                      <a:pt x="18141" y="125663"/>
                    </a:lnTo>
                    <a:lnTo>
                      <a:pt x="16814" y="125663"/>
                    </a:lnTo>
                    <a:lnTo>
                      <a:pt x="16814" y="126990"/>
                    </a:lnTo>
                    <a:lnTo>
                      <a:pt x="17846" y="128317"/>
                    </a:lnTo>
                    <a:lnTo>
                      <a:pt x="19911" y="128612"/>
                    </a:lnTo>
                    <a:lnTo>
                      <a:pt x="19469" y="127285"/>
                    </a:lnTo>
                    <a:close/>
                    <a:moveTo>
                      <a:pt x="10914" y="29646"/>
                    </a:moveTo>
                    <a:lnTo>
                      <a:pt x="11947" y="30088"/>
                    </a:lnTo>
                    <a:lnTo>
                      <a:pt x="13421" y="30088"/>
                    </a:lnTo>
                    <a:lnTo>
                      <a:pt x="13421" y="26253"/>
                    </a:lnTo>
                    <a:lnTo>
                      <a:pt x="12832" y="24926"/>
                    </a:lnTo>
                    <a:lnTo>
                      <a:pt x="10619" y="23746"/>
                    </a:lnTo>
                    <a:lnTo>
                      <a:pt x="9586" y="25221"/>
                    </a:lnTo>
                    <a:lnTo>
                      <a:pt x="10619" y="28908"/>
                    </a:lnTo>
                    <a:lnTo>
                      <a:pt x="11062" y="29646"/>
                    </a:lnTo>
                    <a:close/>
                    <a:moveTo>
                      <a:pt x="45280" y="118731"/>
                    </a:moveTo>
                    <a:lnTo>
                      <a:pt x="46607" y="120058"/>
                    </a:lnTo>
                    <a:lnTo>
                      <a:pt x="46902" y="119173"/>
                    </a:lnTo>
                    <a:lnTo>
                      <a:pt x="46607" y="117256"/>
                    </a:lnTo>
                    <a:lnTo>
                      <a:pt x="45280" y="118731"/>
                    </a:lnTo>
                    <a:close/>
                    <a:moveTo>
                      <a:pt x="6047" y="126400"/>
                    </a:moveTo>
                    <a:lnTo>
                      <a:pt x="8701" y="124777"/>
                    </a:lnTo>
                    <a:lnTo>
                      <a:pt x="9882" y="122713"/>
                    </a:lnTo>
                    <a:lnTo>
                      <a:pt x="8997" y="121385"/>
                    </a:lnTo>
                    <a:lnTo>
                      <a:pt x="6490" y="120795"/>
                    </a:lnTo>
                    <a:lnTo>
                      <a:pt x="5899" y="121680"/>
                    </a:lnTo>
                    <a:lnTo>
                      <a:pt x="3244" y="124335"/>
                    </a:lnTo>
                    <a:lnTo>
                      <a:pt x="2802" y="125663"/>
                    </a:lnTo>
                    <a:lnTo>
                      <a:pt x="3392" y="125957"/>
                    </a:lnTo>
                    <a:lnTo>
                      <a:pt x="4277" y="126990"/>
                    </a:lnTo>
                    <a:lnTo>
                      <a:pt x="5899" y="126548"/>
                    </a:lnTo>
                    <a:close/>
                    <a:moveTo>
                      <a:pt x="4129" y="116518"/>
                    </a:moveTo>
                    <a:lnTo>
                      <a:pt x="4425" y="115781"/>
                    </a:lnTo>
                    <a:lnTo>
                      <a:pt x="4425" y="112831"/>
                    </a:lnTo>
                    <a:lnTo>
                      <a:pt x="1917" y="110323"/>
                    </a:lnTo>
                    <a:lnTo>
                      <a:pt x="0" y="111651"/>
                    </a:lnTo>
                    <a:lnTo>
                      <a:pt x="1179" y="112536"/>
                    </a:lnTo>
                    <a:lnTo>
                      <a:pt x="1622" y="114158"/>
                    </a:lnTo>
                    <a:lnTo>
                      <a:pt x="2802" y="116223"/>
                    </a:lnTo>
                    <a:lnTo>
                      <a:pt x="3982" y="116223"/>
                    </a:lnTo>
                    <a:close/>
                    <a:moveTo>
                      <a:pt x="128170" y="32006"/>
                    </a:moveTo>
                    <a:lnTo>
                      <a:pt x="126400" y="32448"/>
                    </a:lnTo>
                    <a:lnTo>
                      <a:pt x="125662" y="33333"/>
                    </a:lnTo>
                    <a:lnTo>
                      <a:pt x="125662" y="34218"/>
                    </a:lnTo>
                    <a:lnTo>
                      <a:pt x="127285" y="35103"/>
                    </a:lnTo>
                    <a:lnTo>
                      <a:pt x="128464" y="34218"/>
                    </a:lnTo>
                    <a:lnTo>
                      <a:pt x="128907" y="32743"/>
                    </a:lnTo>
                    <a:lnTo>
                      <a:pt x="128170" y="32006"/>
                    </a:lnTo>
                    <a:close/>
                    <a:moveTo>
                      <a:pt x="10914" y="63864"/>
                    </a:moveTo>
                    <a:lnTo>
                      <a:pt x="10177" y="61504"/>
                    </a:lnTo>
                    <a:lnTo>
                      <a:pt x="8407" y="60324"/>
                    </a:lnTo>
                    <a:lnTo>
                      <a:pt x="8849" y="64601"/>
                    </a:lnTo>
                    <a:lnTo>
                      <a:pt x="10619" y="65929"/>
                    </a:lnTo>
                    <a:lnTo>
                      <a:pt x="10914" y="64011"/>
                    </a:lnTo>
                    <a:close/>
                    <a:moveTo>
                      <a:pt x="69763" y="107816"/>
                    </a:moveTo>
                    <a:lnTo>
                      <a:pt x="67550" y="110028"/>
                    </a:lnTo>
                    <a:lnTo>
                      <a:pt x="65043" y="111946"/>
                    </a:lnTo>
                    <a:lnTo>
                      <a:pt x="65781" y="113273"/>
                    </a:lnTo>
                    <a:lnTo>
                      <a:pt x="69173" y="115781"/>
                    </a:lnTo>
                    <a:lnTo>
                      <a:pt x="71681" y="114011"/>
                    </a:lnTo>
                    <a:lnTo>
                      <a:pt x="71238" y="107669"/>
                    </a:lnTo>
                    <a:lnTo>
                      <a:pt x="69763" y="107669"/>
                    </a:lnTo>
                    <a:close/>
                    <a:moveTo>
                      <a:pt x="51474" y="111356"/>
                    </a:moveTo>
                    <a:lnTo>
                      <a:pt x="50146" y="110471"/>
                    </a:lnTo>
                    <a:lnTo>
                      <a:pt x="47935" y="111798"/>
                    </a:lnTo>
                    <a:lnTo>
                      <a:pt x="47935" y="113568"/>
                    </a:lnTo>
                    <a:lnTo>
                      <a:pt x="48967" y="115928"/>
                    </a:lnTo>
                    <a:lnTo>
                      <a:pt x="49557" y="115928"/>
                    </a:lnTo>
                    <a:lnTo>
                      <a:pt x="50737" y="115043"/>
                    </a:lnTo>
                    <a:lnTo>
                      <a:pt x="51770" y="116960"/>
                    </a:lnTo>
                    <a:lnTo>
                      <a:pt x="53687" y="116960"/>
                    </a:lnTo>
                    <a:lnTo>
                      <a:pt x="53981" y="114011"/>
                    </a:lnTo>
                    <a:lnTo>
                      <a:pt x="53244" y="111798"/>
                    </a:lnTo>
                    <a:lnTo>
                      <a:pt x="51327" y="111356"/>
                    </a:lnTo>
                    <a:close/>
                    <a:moveTo>
                      <a:pt x="90412" y="78465"/>
                    </a:moveTo>
                    <a:lnTo>
                      <a:pt x="89527" y="78170"/>
                    </a:lnTo>
                    <a:lnTo>
                      <a:pt x="88937" y="77138"/>
                    </a:lnTo>
                    <a:lnTo>
                      <a:pt x="88937" y="74631"/>
                    </a:lnTo>
                    <a:lnTo>
                      <a:pt x="88642" y="72713"/>
                    </a:lnTo>
                    <a:lnTo>
                      <a:pt x="88642" y="69173"/>
                    </a:lnTo>
                    <a:lnTo>
                      <a:pt x="89527" y="67256"/>
                    </a:lnTo>
                    <a:lnTo>
                      <a:pt x="89969" y="64749"/>
                    </a:lnTo>
                    <a:lnTo>
                      <a:pt x="89674" y="59734"/>
                    </a:lnTo>
                    <a:lnTo>
                      <a:pt x="90707" y="56637"/>
                    </a:lnTo>
                    <a:lnTo>
                      <a:pt x="89527" y="51179"/>
                    </a:lnTo>
                    <a:lnTo>
                      <a:pt x="89527" y="47197"/>
                    </a:lnTo>
                    <a:lnTo>
                      <a:pt x="87167" y="40708"/>
                    </a:lnTo>
                    <a:lnTo>
                      <a:pt x="79792" y="28613"/>
                    </a:lnTo>
                    <a:lnTo>
                      <a:pt x="74631" y="22271"/>
                    </a:lnTo>
                    <a:lnTo>
                      <a:pt x="68583" y="13569"/>
                    </a:lnTo>
                    <a:lnTo>
                      <a:pt x="62241" y="0"/>
                    </a:lnTo>
                    <a:lnTo>
                      <a:pt x="61356" y="442"/>
                    </a:lnTo>
                    <a:lnTo>
                      <a:pt x="59734" y="2950"/>
                    </a:lnTo>
                    <a:lnTo>
                      <a:pt x="58259" y="6195"/>
                    </a:lnTo>
                    <a:lnTo>
                      <a:pt x="56784" y="7964"/>
                    </a:lnTo>
                    <a:lnTo>
                      <a:pt x="55162" y="8997"/>
                    </a:lnTo>
                    <a:lnTo>
                      <a:pt x="53392" y="9587"/>
                    </a:lnTo>
                    <a:lnTo>
                      <a:pt x="49852" y="9882"/>
                    </a:lnTo>
                    <a:lnTo>
                      <a:pt x="46754" y="9882"/>
                    </a:lnTo>
                    <a:lnTo>
                      <a:pt x="45722" y="9292"/>
                    </a:lnTo>
                    <a:lnTo>
                      <a:pt x="41445" y="9292"/>
                    </a:lnTo>
                    <a:lnTo>
                      <a:pt x="40265" y="9734"/>
                    </a:lnTo>
                    <a:lnTo>
                      <a:pt x="34070" y="9439"/>
                    </a:lnTo>
                    <a:lnTo>
                      <a:pt x="30825" y="9734"/>
                    </a:lnTo>
                    <a:lnTo>
                      <a:pt x="28761" y="10324"/>
                    </a:lnTo>
                    <a:lnTo>
                      <a:pt x="26696" y="11652"/>
                    </a:lnTo>
                    <a:lnTo>
                      <a:pt x="24926" y="13569"/>
                    </a:lnTo>
                    <a:lnTo>
                      <a:pt x="23303" y="15634"/>
                    </a:lnTo>
                    <a:lnTo>
                      <a:pt x="20059" y="19469"/>
                    </a:lnTo>
                    <a:lnTo>
                      <a:pt x="17699" y="21386"/>
                    </a:lnTo>
                    <a:lnTo>
                      <a:pt x="17699" y="24926"/>
                    </a:lnTo>
                    <a:lnTo>
                      <a:pt x="16814" y="25516"/>
                    </a:lnTo>
                    <a:lnTo>
                      <a:pt x="16519" y="26253"/>
                    </a:lnTo>
                    <a:lnTo>
                      <a:pt x="15339" y="26548"/>
                    </a:lnTo>
                    <a:lnTo>
                      <a:pt x="14897" y="27433"/>
                    </a:lnTo>
                    <a:lnTo>
                      <a:pt x="15339" y="29351"/>
                    </a:lnTo>
                    <a:lnTo>
                      <a:pt x="16076" y="30383"/>
                    </a:lnTo>
                    <a:lnTo>
                      <a:pt x="17404" y="32448"/>
                    </a:lnTo>
                    <a:lnTo>
                      <a:pt x="17404" y="35545"/>
                    </a:lnTo>
                    <a:lnTo>
                      <a:pt x="18436" y="36578"/>
                    </a:lnTo>
                    <a:lnTo>
                      <a:pt x="20944" y="40118"/>
                    </a:lnTo>
                    <a:lnTo>
                      <a:pt x="19763" y="43215"/>
                    </a:lnTo>
                    <a:lnTo>
                      <a:pt x="20502" y="44247"/>
                    </a:lnTo>
                    <a:lnTo>
                      <a:pt x="20796" y="45870"/>
                    </a:lnTo>
                    <a:lnTo>
                      <a:pt x="22861" y="49704"/>
                    </a:lnTo>
                    <a:lnTo>
                      <a:pt x="25220" y="50295"/>
                    </a:lnTo>
                    <a:lnTo>
                      <a:pt x="25663" y="50884"/>
                    </a:lnTo>
                    <a:lnTo>
                      <a:pt x="25220" y="51917"/>
                    </a:lnTo>
                    <a:lnTo>
                      <a:pt x="23156" y="53244"/>
                    </a:lnTo>
                    <a:lnTo>
                      <a:pt x="23156" y="54424"/>
                    </a:lnTo>
                    <a:lnTo>
                      <a:pt x="22124" y="53834"/>
                    </a:lnTo>
                    <a:lnTo>
                      <a:pt x="20648" y="50737"/>
                    </a:lnTo>
                    <a:lnTo>
                      <a:pt x="18141" y="50442"/>
                    </a:lnTo>
                    <a:lnTo>
                      <a:pt x="15339" y="48672"/>
                    </a:lnTo>
                    <a:lnTo>
                      <a:pt x="12979" y="48967"/>
                    </a:lnTo>
                    <a:lnTo>
                      <a:pt x="11504" y="50147"/>
                    </a:lnTo>
                    <a:lnTo>
                      <a:pt x="9440" y="50442"/>
                    </a:lnTo>
                    <a:lnTo>
                      <a:pt x="5899" y="53097"/>
                    </a:lnTo>
                    <a:lnTo>
                      <a:pt x="4425" y="56047"/>
                    </a:lnTo>
                    <a:lnTo>
                      <a:pt x="5014" y="58406"/>
                    </a:lnTo>
                    <a:lnTo>
                      <a:pt x="6342" y="58406"/>
                    </a:lnTo>
                    <a:lnTo>
                      <a:pt x="10471" y="59586"/>
                    </a:lnTo>
                    <a:lnTo>
                      <a:pt x="11651" y="58849"/>
                    </a:lnTo>
                    <a:lnTo>
                      <a:pt x="13127" y="58406"/>
                    </a:lnTo>
                    <a:lnTo>
                      <a:pt x="13569" y="61651"/>
                    </a:lnTo>
                    <a:lnTo>
                      <a:pt x="14601" y="64896"/>
                    </a:lnTo>
                    <a:lnTo>
                      <a:pt x="14601" y="69026"/>
                    </a:lnTo>
                    <a:lnTo>
                      <a:pt x="14897" y="72123"/>
                    </a:lnTo>
                    <a:lnTo>
                      <a:pt x="14454" y="74188"/>
                    </a:lnTo>
                    <a:lnTo>
                      <a:pt x="15928" y="75958"/>
                    </a:lnTo>
                    <a:lnTo>
                      <a:pt x="18141" y="78023"/>
                    </a:lnTo>
                    <a:lnTo>
                      <a:pt x="18436" y="78760"/>
                    </a:lnTo>
                    <a:lnTo>
                      <a:pt x="17699" y="79940"/>
                    </a:lnTo>
                    <a:lnTo>
                      <a:pt x="17256" y="81415"/>
                    </a:lnTo>
                    <a:lnTo>
                      <a:pt x="19174" y="82153"/>
                    </a:lnTo>
                    <a:lnTo>
                      <a:pt x="20059" y="82890"/>
                    </a:lnTo>
                    <a:lnTo>
                      <a:pt x="19174" y="85987"/>
                    </a:lnTo>
                    <a:lnTo>
                      <a:pt x="16076" y="87610"/>
                    </a:lnTo>
                    <a:lnTo>
                      <a:pt x="14454" y="88937"/>
                    </a:lnTo>
                    <a:lnTo>
                      <a:pt x="13127" y="89527"/>
                    </a:lnTo>
                    <a:lnTo>
                      <a:pt x="13127" y="90707"/>
                    </a:lnTo>
                    <a:lnTo>
                      <a:pt x="15191" y="91149"/>
                    </a:lnTo>
                    <a:lnTo>
                      <a:pt x="16519" y="91740"/>
                    </a:lnTo>
                    <a:lnTo>
                      <a:pt x="15634" y="92772"/>
                    </a:lnTo>
                    <a:lnTo>
                      <a:pt x="13274" y="93804"/>
                    </a:lnTo>
                    <a:lnTo>
                      <a:pt x="12389" y="95132"/>
                    </a:lnTo>
                    <a:lnTo>
                      <a:pt x="10767" y="99262"/>
                    </a:lnTo>
                    <a:lnTo>
                      <a:pt x="9882" y="102211"/>
                    </a:lnTo>
                    <a:lnTo>
                      <a:pt x="8112" y="104129"/>
                    </a:lnTo>
                    <a:lnTo>
                      <a:pt x="8997" y="107374"/>
                    </a:lnTo>
                    <a:lnTo>
                      <a:pt x="10767" y="110618"/>
                    </a:lnTo>
                    <a:lnTo>
                      <a:pt x="11356" y="113863"/>
                    </a:lnTo>
                    <a:lnTo>
                      <a:pt x="12832" y="114306"/>
                    </a:lnTo>
                    <a:lnTo>
                      <a:pt x="14601" y="113568"/>
                    </a:lnTo>
                    <a:lnTo>
                      <a:pt x="15782" y="113863"/>
                    </a:lnTo>
                    <a:lnTo>
                      <a:pt x="14306" y="115191"/>
                    </a:lnTo>
                    <a:lnTo>
                      <a:pt x="12536" y="115781"/>
                    </a:lnTo>
                    <a:lnTo>
                      <a:pt x="13421" y="116371"/>
                    </a:lnTo>
                    <a:lnTo>
                      <a:pt x="13864" y="117551"/>
                    </a:lnTo>
                    <a:lnTo>
                      <a:pt x="11209" y="117551"/>
                    </a:lnTo>
                    <a:lnTo>
                      <a:pt x="7964" y="116960"/>
                    </a:lnTo>
                    <a:lnTo>
                      <a:pt x="7079" y="118288"/>
                    </a:lnTo>
                    <a:lnTo>
                      <a:pt x="8849" y="120795"/>
                    </a:lnTo>
                    <a:lnTo>
                      <a:pt x="12684" y="123598"/>
                    </a:lnTo>
                    <a:lnTo>
                      <a:pt x="13274" y="125515"/>
                    </a:lnTo>
                    <a:lnTo>
                      <a:pt x="13274" y="127727"/>
                    </a:lnTo>
                    <a:lnTo>
                      <a:pt x="13864" y="128760"/>
                    </a:lnTo>
                    <a:lnTo>
                      <a:pt x="15191" y="128760"/>
                    </a:lnTo>
                    <a:lnTo>
                      <a:pt x="15928" y="126105"/>
                    </a:lnTo>
                    <a:lnTo>
                      <a:pt x="19616" y="122860"/>
                    </a:lnTo>
                    <a:lnTo>
                      <a:pt x="20648" y="123450"/>
                    </a:lnTo>
                    <a:lnTo>
                      <a:pt x="21386" y="124777"/>
                    </a:lnTo>
                    <a:lnTo>
                      <a:pt x="23303" y="125073"/>
                    </a:lnTo>
                    <a:lnTo>
                      <a:pt x="26844" y="120205"/>
                    </a:lnTo>
                    <a:lnTo>
                      <a:pt x="32448" y="115781"/>
                    </a:lnTo>
                    <a:lnTo>
                      <a:pt x="33038" y="116813"/>
                    </a:lnTo>
                    <a:lnTo>
                      <a:pt x="33038" y="118583"/>
                    </a:lnTo>
                    <a:lnTo>
                      <a:pt x="31120" y="120205"/>
                    </a:lnTo>
                    <a:lnTo>
                      <a:pt x="30531" y="121975"/>
                    </a:lnTo>
                    <a:lnTo>
                      <a:pt x="34512" y="124483"/>
                    </a:lnTo>
                    <a:lnTo>
                      <a:pt x="35988" y="123450"/>
                    </a:lnTo>
                    <a:lnTo>
                      <a:pt x="36578" y="121975"/>
                    </a:lnTo>
                    <a:lnTo>
                      <a:pt x="38643" y="119910"/>
                    </a:lnTo>
                    <a:lnTo>
                      <a:pt x="37167" y="117993"/>
                    </a:lnTo>
                    <a:lnTo>
                      <a:pt x="36282" y="116371"/>
                    </a:lnTo>
                    <a:lnTo>
                      <a:pt x="36725" y="114011"/>
                    </a:lnTo>
                    <a:lnTo>
                      <a:pt x="38643" y="113421"/>
                    </a:lnTo>
                    <a:lnTo>
                      <a:pt x="39823" y="113421"/>
                    </a:lnTo>
                    <a:lnTo>
                      <a:pt x="40854" y="115781"/>
                    </a:lnTo>
                    <a:lnTo>
                      <a:pt x="42625" y="117993"/>
                    </a:lnTo>
                    <a:lnTo>
                      <a:pt x="44837" y="117108"/>
                    </a:lnTo>
                    <a:lnTo>
                      <a:pt x="45574" y="115338"/>
                    </a:lnTo>
                    <a:lnTo>
                      <a:pt x="43510" y="113568"/>
                    </a:lnTo>
                    <a:lnTo>
                      <a:pt x="42920" y="112241"/>
                    </a:lnTo>
                    <a:lnTo>
                      <a:pt x="43362" y="111208"/>
                    </a:lnTo>
                    <a:lnTo>
                      <a:pt x="44837" y="110323"/>
                    </a:lnTo>
                    <a:lnTo>
                      <a:pt x="48967" y="110028"/>
                    </a:lnTo>
                    <a:lnTo>
                      <a:pt x="51622" y="108554"/>
                    </a:lnTo>
                    <a:lnTo>
                      <a:pt x="53244" y="108554"/>
                    </a:lnTo>
                    <a:lnTo>
                      <a:pt x="54719" y="111061"/>
                    </a:lnTo>
                    <a:lnTo>
                      <a:pt x="56194" y="111651"/>
                    </a:lnTo>
                    <a:lnTo>
                      <a:pt x="59439" y="111651"/>
                    </a:lnTo>
                    <a:lnTo>
                      <a:pt x="62389" y="112831"/>
                    </a:lnTo>
                    <a:lnTo>
                      <a:pt x="63863" y="112831"/>
                    </a:lnTo>
                    <a:lnTo>
                      <a:pt x="63863" y="111208"/>
                    </a:lnTo>
                    <a:lnTo>
                      <a:pt x="63273" y="108701"/>
                    </a:lnTo>
                    <a:lnTo>
                      <a:pt x="64306" y="107079"/>
                    </a:lnTo>
                    <a:lnTo>
                      <a:pt x="65634" y="106194"/>
                    </a:lnTo>
                    <a:lnTo>
                      <a:pt x="69026" y="105604"/>
                    </a:lnTo>
                    <a:lnTo>
                      <a:pt x="73008" y="106341"/>
                    </a:lnTo>
                    <a:lnTo>
                      <a:pt x="77875" y="106046"/>
                    </a:lnTo>
                    <a:lnTo>
                      <a:pt x="80383" y="105456"/>
                    </a:lnTo>
                    <a:lnTo>
                      <a:pt x="83923" y="103686"/>
                    </a:lnTo>
                    <a:lnTo>
                      <a:pt x="86873" y="99262"/>
                    </a:lnTo>
                    <a:lnTo>
                      <a:pt x="89232" y="94394"/>
                    </a:lnTo>
                    <a:lnTo>
                      <a:pt x="91002" y="88790"/>
                    </a:lnTo>
                    <a:lnTo>
                      <a:pt x="93067" y="81120"/>
                    </a:lnTo>
                    <a:lnTo>
                      <a:pt x="93361" y="78023"/>
                    </a:lnTo>
                    <a:lnTo>
                      <a:pt x="91739" y="78465"/>
                    </a:lnTo>
                    <a:lnTo>
                      <a:pt x="90412" y="79350"/>
                    </a:lnTo>
                    <a:close/>
                  </a:path>
                </a:pathLst>
              </a:custGeom>
              <a:grpFill/>
              <a:ln w="3175" cap="flat">
                <a:solidFill>
                  <a:schemeClr val="bg2">
                    <a:lumMod val="90000"/>
                  </a:schemeClr>
                </a:solidFill>
                <a:prstDash val="solid"/>
                <a:miter/>
              </a:ln>
            </p:spPr>
            <p:txBody>
              <a:bodyPr rtlCol="0" anchor="ctr"/>
              <a:lstStyle/>
              <a:p>
                <a:endParaRPr lang="en-GB"/>
              </a:p>
            </p:txBody>
          </p:sp>
          <p:sp>
            <p:nvSpPr>
              <p:cNvPr id="142" name="Freeform: Shape 141">
                <a:extLst>
                  <a:ext uri="{FF2B5EF4-FFF2-40B4-BE49-F238E27FC236}">
                    <a16:creationId xmlns:a16="http://schemas.microsoft.com/office/drawing/2014/main" id="{333D3556-207F-73B0-BFCC-275CA02135E4}"/>
                  </a:ext>
                </a:extLst>
              </p:cNvPr>
              <p:cNvSpPr/>
              <p:nvPr/>
            </p:nvSpPr>
            <p:spPr>
              <a:xfrm>
                <a:off x="9037713" y="3102833"/>
                <a:ext cx="165927" cy="163272"/>
              </a:xfrm>
              <a:custGeom>
                <a:avLst/>
                <a:gdLst>
                  <a:gd name="connsiteX0" fmla="*/ 164895 w 165927"/>
                  <a:gd name="connsiteY0" fmla="*/ 21091 h 163272"/>
                  <a:gd name="connsiteX1" fmla="*/ 164895 w 165927"/>
                  <a:gd name="connsiteY1" fmla="*/ 19616 h 163272"/>
                  <a:gd name="connsiteX2" fmla="*/ 163863 w 165927"/>
                  <a:gd name="connsiteY2" fmla="*/ 18289 h 163272"/>
                  <a:gd name="connsiteX3" fmla="*/ 162240 w 165927"/>
                  <a:gd name="connsiteY3" fmla="*/ 16372 h 163272"/>
                  <a:gd name="connsiteX4" fmla="*/ 161503 w 165927"/>
                  <a:gd name="connsiteY4" fmla="*/ 14454 h 163272"/>
                  <a:gd name="connsiteX5" fmla="*/ 160765 w 165927"/>
                  <a:gd name="connsiteY5" fmla="*/ 13422 h 163272"/>
                  <a:gd name="connsiteX6" fmla="*/ 159586 w 165927"/>
                  <a:gd name="connsiteY6" fmla="*/ 13127 h 163272"/>
                  <a:gd name="connsiteX7" fmla="*/ 157225 w 165927"/>
                  <a:gd name="connsiteY7" fmla="*/ 11652 h 163272"/>
                  <a:gd name="connsiteX8" fmla="*/ 155455 w 165927"/>
                  <a:gd name="connsiteY8" fmla="*/ 9882 h 163272"/>
                  <a:gd name="connsiteX9" fmla="*/ 154129 w 165927"/>
                  <a:gd name="connsiteY9" fmla="*/ 7965 h 163272"/>
                  <a:gd name="connsiteX10" fmla="*/ 154129 w 165927"/>
                  <a:gd name="connsiteY10" fmla="*/ 3392 h 163272"/>
                  <a:gd name="connsiteX11" fmla="*/ 151621 w 165927"/>
                  <a:gd name="connsiteY11" fmla="*/ 2507 h 163272"/>
                  <a:gd name="connsiteX12" fmla="*/ 150883 w 165927"/>
                  <a:gd name="connsiteY12" fmla="*/ 1327 h 163272"/>
                  <a:gd name="connsiteX13" fmla="*/ 149851 w 165927"/>
                  <a:gd name="connsiteY13" fmla="*/ 737 h 163272"/>
                  <a:gd name="connsiteX14" fmla="*/ 148229 w 165927"/>
                  <a:gd name="connsiteY14" fmla="*/ 1032 h 163272"/>
                  <a:gd name="connsiteX15" fmla="*/ 147048 w 165927"/>
                  <a:gd name="connsiteY15" fmla="*/ 590 h 163272"/>
                  <a:gd name="connsiteX16" fmla="*/ 146163 w 165927"/>
                  <a:gd name="connsiteY16" fmla="*/ 0 h 163272"/>
                  <a:gd name="connsiteX17" fmla="*/ 144984 w 165927"/>
                  <a:gd name="connsiteY17" fmla="*/ 0 h 163272"/>
                  <a:gd name="connsiteX18" fmla="*/ 143952 w 165927"/>
                  <a:gd name="connsiteY18" fmla="*/ 1032 h 163272"/>
                  <a:gd name="connsiteX19" fmla="*/ 143509 w 165927"/>
                  <a:gd name="connsiteY19" fmla="*/ 3245 h 163272"/>
                  <a:gd name="connsiteX20" fmla="*/ 141887 w 165927"/>
                  <a:gd name="connsiteY20" fmla="*/ 6932 h 163272"/>
                  <a:gd name="connsiteX21" fmla="*/ 141887 w 165927"/>
                  <a:gd name="connsiteY21" fmla="*/ 9144 h 163272"/>
                  <a:gd name="connsiteX22" fmla="*/ 141002 w 165927"/>
                  <a:gd name="connsiteY22" fmla="*/ 12389 h 163272"/>
                  <a:gd name="connsiteX23" fmla="*/ 140264 w 165927"/>
                  <a:gd name="connsiteY23" fmla="*/ 16372 h 163272"/>
                  <a:gd name="connsiteX24" fmla="*/ 139674 w 165927"/>
                  <a:gd name="connsiteY24" fmla="*/ 17256 h 163272"/>
                  <a:gd name="connsiteX25" fmla="*/ 137904 w 165927"/>
                  <a:gd name="connsiteY25" fmla="*/ 17256 h 163272"/>
                  <a:gd name="connsiteX26" fmla="*/ 137314 w 165927"/>
                  <a:gd name="connsiteY26" fmla="*/ 17699 h 163272"/>
                  <a:gd name="connsiteX27" fmla="*/ 136429 w 165927"/>
                  <a:gd name="connsiteY27" fmla="*/ 19026 h 163272"/>
                  <a:gd name="connsiteX28" fmla="*/ 135249 w 165927"/>
                  <a:gd name="connsiteY28" fmla="*/ 19321 h 163272"/>
                  <a:gd name="connsiteX29" fmla="*/ 134217 w 165927"/>
                  <a:gd name="connsiteY29" fmla="*/ 18584 h 163272"/>
                  <a:gd name="connsiteX30" fmla="*/ 132595 w 165927"/>
                  <a:gd name="connsiteY30" fmla="*/ 17846 h 163272"/>
                  <a:gd name="connsiteX31" fmla="*/ 131120 w 165927"/>
                  <a:gd name="connsiteY31" fmla="*/ 17846 h 163272"/>
                  <a:gd name="connsiteX32" fmla="*/ 129792 w 165927"/>
                  <a:gd name="connsiteY32" fmla="*/ 18584 h 163272"/>
                  <a:gd name="connsiteX33" fmla="*/ 128170 w 165927"/>
                  <a:gd name="connsiteY33" fmla="*/ 20354 h 163272"/>
                  <a:gd name="connsiteX34" fmla="*/ 127285 w 165927"/>
                  <a:gd name="connsiteY34" fmla="*/ 21829 h 163272"/>
                  <a:gd name="connsiteX35" fmla="*/ 126990 w 165927"/>
                  <a:gd name="connsiteY35" fmla="*/ 23156 h 163272"/>
                  <a:gd name="connsiteX36" fmla="*/ 126694 w 165927"/>
                  <a:gd name="connsiteY36" fmla="*/ 24779 h 163272"/>
                  <a:gd name="connsiteX37" fmla="*/ 125072 w 165927"/>
                  <a:gd name="connsiteY37" fmla="*/ 26401 h 163272"/>
                  <a:gd name="connsiteX38" fmla="*/ 123598 w 165927"/>
                  <a:gd name="connsiteY38" fmla="*/ 27286 h 163272"/>
                  <a:gd name="connsiteX39" fmla="*/ 120500 w 165927"/>
                  <a:gd name="connsiteY39" fmla="*/ 29646 h 163272"/>
                  <a:gd name="connsiteX40" fmla="*/ 119468 w 165927"/>
                  <a:gd name="connsiteY40" fmla="*/ 30531 h 163272"/>
                  <a:gd name="connsiteX41" fmla="*/ 114895 w 165927"/>
                  <a:gd name="connsiteY41" fmla="*/ 30531 h 163272"/>
                  <a:gd name="connsiteX42" fmla="*/ 111651 w 165927"/>
                  <a:gd name="connsiteY42" fmla="*/ 31121 h 163272"/>
                  <a:gd name="connsiteX43" fmla="*/ 106488 w 165927"/>
                  <a:gd name="connsiteY43" fmla="*/ 31416 h 163272"/>
                  <a:gd name="connsiteX44" fmla="*/ 103392 w 165927"/>
                  <a:gd name="connsiteY44" fmla="*/ 30973 h 163272"/>
                  <a:gd name="connsiteX45" fmla="*/ 99557 w 165927"/>
                  <a:gd name="connsiteY45" fmla="*/ 31416 h 163272"/>
                  <a:gd name="connsiteX46" fmla="*/ 96607 w 165927"/>
                  <a:gd name="connsiteY46" fmla="*/ 32153 h 163272"/>
                  <a:gd name="connsiteX47" fmla="*/ 96164 w 165927"/>
                  <a:gd name="connsiteY47" fmla="*/ 33333 h 163272"/>
                  <a:gd name="connsiteX48" fmla="*/ 96164 w 165927"/>
                  <a:gd name="connsiteY48" fmla="*/ 34955 h 163272"/>
                  <a:gd name="connsiteX49" fmla="*/ 96902 w 165927"/>
                  <a:gd name="connsiteY49" fmla="*/ 35988 h 163272"/>
                  <a:gd name="connsiteX50" fmla="*/ 97639 w 165927"/>
                  <a:gd name="connsiteY50" fmla="*/ 36725 h 163272"/>
                  <a:gd name="connsiteX51" fmla="*/ 98819 w 165927"/>
                  <a:gd name="connsiteY51" fmla="*/ 38938 h 163272"/>
                  <a:gd name="connsiteX52" fmla="*/ 100146 w 165927"/>
                  <a:gd name="connsiteY52" fmla="*/ 41150 h 163272"/>
                  <a:gd name="connsiteX53" fmla="*/ 102064 w 165927"/>
                  <a:gd name="connsiteY53" fmla="*/ 42477 h 163272"/>
                  <a:gd name="connsiteX54" fmla="*/ 102949 w 165927"/>
                  <a:gd name="connsiteY54" fmla="*/ 43952 h 163272"/>
                  <a:gd name="connsiteX55" fmla="*/ 102949 w 165927"/>
                  <a:gd name="connsiteY55" fmla="*/ 45280 h 163272"/>
                  <a:gd name="connsiteX56" fmla="*/ 102064 w 165927"/>
                  <a:gd name="connsiteY56" fmla="*/ 47050 h 163272"/>
                  <a:gd name="connsiteX57" fmla="*/ 100589 w 165927"/>
                  <a:gd name="connsiteY57" fmla="*/ 49410 h 163272"/>
                  <a:gd name="connsiteX58" fmla="*/ 99261 w 165927"/>
                  <a:gd name="connsiteY58" fmla="*/ 50884 h 163272"/>
                  <a:gd name="connsiteX59" fmla="*/ 98229 w 165927"/>
                  <a:gd name="connsiteY59" fmla="*/ 50884 h 163272"/>
                  <a:gd name="connsiteX60" fmla="*/ 96754 w 165927"/>
                  <a:gd name="connsiteY60" fmla="*/ 50000 h 163272"/>
                  <a:gd name="connsiteX61" fmla="*/ 95722 w 165927"/>
                  <a:gd name="connsiteY61" fmla="*/ 48967 h 163272"/>
                  <a:gd name="connsiteX62" fmla="*/ 93215 w 165927"/>
                  <a:gd name="connsiteY62" fmla="*/ 48525 h 163272"/>
                  <a:gd name="connsiteX63" fmla="*/ 87167 w 165927"/>
                  <a:gd name="connsiteY63" fmla="*/ 49115 h 163272"/>
                  <a:gd name="connsiteX64" fmla="*/ 84217 w 165927"/>
                  <a:gd name="connsiteY64" fmla="*/ 48672 h 163272"/>
                  <a:gd name="connsiteX65" fmla="*/ 82742 w 165927"/>
                  <a:gd name="connsiteY65" fmla="*/ 47787 h 163272"/>
                  <a:gd name="connsiteX66" fmla="*/ 80235 w 165927"/>
                  <a:gd name="connsiteY66" fmla="*/ 47787 h 163272"/>
                  <a:gd name="connsiteX67" fmla="*/ 76400 w 165927"/>
                  <a:gd name="connsiteY67" fmla="*/ 46607 h 163272"/>
                  <a:gd name="connsiteX68" fmla="*/ 74040 w 165927"/>
                  <a:gd name="connsiteY68" fmla="*/ 46312 h 163272"/>
                  <a:gd name="connsiteX69" fmla="*/ 72861 w 165927"/>
                  <a:gd name="connsiteY69" fmla="*/ 45575 h 163272"/>
                  <a:gd name="connsiteX70" fmla="*/ 72861 w 165927"/>
                  <a:gd name="connsiteY70" fmla="*/ 43952 h 163272"/>
                  <a:gd name="connsiteX71" fmla="*/ 71533 w 165927"/>
                  <a:gd name="connsiteY71" fmla="*/ 42772 h 163272"/>
                  <a:gd name="connsiteX72" fmla="*/ 70943 w 165927"/>
                  <a:gd name="connsiteY72" fmla="*/ 41445 h 163272"/>
                  <a:gd name="connsiteX73" fmla="*/ 69468 w 165927"/>
                  <a:gd name="connsiteY73" fmla="*/ 39675 h 163272"/>
                  <a:gd name="connsiteX74" fmla="*/ 68141 w 165927"/>
                  <a:gd name="connsiteY74" fmla="*/ 38790 h 163272"/>
                  <a:gd name="connsiteX75" fmla="*/ 66813 w 165927"/>
                  <a:gd name="connsiteY75" fmla="*/ 38495 h 163272"/>
                  <a:gd name="connsiteX76" fmla="*/ 65339 w 165927"/>
                  <a:gd name="connsiteY76" fmla="*/ 39528 h 163272"/>
                  <a:gd name="connsiteX77" fmla="*/ 63716 w 165927"/>
                  <a:gd name="connsiteY77" fmla="*/ 40413 h 163272"/>
                  <a:gd name="connsiteX78" fmla="*/ 61947 w 165927"/>
                  <a:gd name="connsiteY78" fmla="*/ 40413 h 163272"/>
                  <a:gd name="connsiteX79" fmla="*/ 61356 w 165927"/>
                  <a:gd name="connsiteY79" fmla="*/ 41297 h 163272"/>
                  <a:gd name="connsiteX80" fmla="*/ 58849 w 165927"/>
                  <a:gd name="connsiteY80" fmla="*/ 42920 h 163272"/>
                  <a:gd name="connsiteX81" fmla="*/ 58259 w 165927"/>
                  <a:gd name="connsiteY81" fmla="*/ 44395 h 163272"/>
                  <a:gd name="connsiteX82" fmla="*/ 57227 w 165927"/>
                  <a:gd name="connsiteY82" fmla="*/ 47492 h 163272"/>
                  <a:gd name="connsiteX83" fmla="*/ 56489 w 165927"/>
                  <a:gd name="connsiteY83" fmla="*/ 50590 h 163272"/>
                  <a:gd name="connsiteX84" fmla="*/ 55899 w 165927"/>
                  <a:gd name="connsiteY84" fmla="*/ 51769 h 163272"/>
                  <a:gd name="connsiteX85" fmla="*/ 54866 w 165927"/>
                  <a:gd name="connsiteY85" fmla="*/ 51769 h 163272"/>
                  <a:gd name="connsiteX86" fmla="*/ 53834 w 165927"/>
                  <a:gd name="connsiteY86" fmla="*/ 52949 h 163272"/>
                  <a:gd name="connsiteX87" fmla="*/ 51622 w 165927"/>
                  <a:gd name="connsiteY87" fmla="*/ 55899 h 163272"/>
                  <a:gd name="connsiteX88" fmla="*/ 49704 w 165927"/>
                  <a:gd name="connsiteY88" fmla="*/ 58701 h 163272"/>
                  <a:gd name="connsiteX89" fmla="*/ 46902 w 165927"/>
                  <a:gd name="connsiteY89" fmla="*/ 60619 h 163272"/>
                  <a:gd name="connsiteX90" fmla="*/ 45574 w 165927"/>
                  <a:gd name="connsiteY90" fmla="*/ 62241 h 163272"/>
                  <a:gd name="connsiteX91" fmla="*/ 44837 w 165927"/>
                  <a:gd name="connsiteY91" fmla="*/ 63716 h 163272"/>
                  <a:gd name="connsiteX92" fmla="*/ 42772 w 165927"/>
                  <a:gd name="connsiteY92" fmla="*/ 65929 h 163272"/>
                  <a:gd name="connsiteX93" fmla="*/ 39823 w 165927"/>
                  <a:gd name="connsiteY93" fmla="*/ 66371 h 163272"/>
                  <a:gd name="connsiteX94" fmla="*/ 37462 w 165927"/>
                  <a:gd name="connsiteY94" fmla="*/ 66961 h 163272"/>
                  <a:gd name="connsiteX95" fmla="*/ 35988 w 165927"/>
                  <a:gd name="connsiteY95" fmla="*/ 66961 h 163272"/>
                  <a:gd name="connsiteX96" fmla="*/ 34955 w 165927"/>
                  <a:gd name="connsiteY96" fmla="*/ 67993 h 163272"/>
                  <a:gd name="connsiteX97" fmla="*/ 34218 w 165927"/>
                  <a:gd name="connsiteY97" fmla="*/ 69321 h 163272"/>
                  <a:gd name="connsiteX98" fmla="*/ 33923 w 165927"/>
                  <a:gd name="connsiteY98" fmla="*/ 69911 h 163272"/>
                  <a:gd name="connsiteX99" fmla="*/ 32595 w 165927"/>
                  <a:gd name="connsiteY99" fmla="*/ 69911 h 163272"/>
                  <a:gd name="connsiteX100" fmla="*/ 31268 w 165927"/>
                  <a:gd name="connsiteY100" fmla="*/ 71091 h 163272"/>
                  <a:gd name="connsiteX101" fmla="*/ 28023 w 165927"/>
                  <a:gd name="connsiteY101" fmla="*/ 73598 h 163272"/>
                  <a:gd name="connsiteX102" fmla="*/ 25368 w 165927"/>
                  <a:gd name="connsiteY102" fmla="*/ 74041 h 163272"/>
                  <a:gd name="connsiteX103" fmla="*/ 21976 w 165927"/>
                  <a:gd name="connsiteY103" fmla="*/ 75811 h 163272"/>
                  <a:gd name="connsiteX104" fmla="*/ 19026 w 165927"/>
                  <a:gd name="connsiteY104" fmla="*/ 77138 h 163272"/>
                  <a:gd name="connsiteX105" fmla="*/ 17846 w 165927"/>
                  <a:gd name="connsiteY105" fmla="*/ 77875 h 163272"/>
                  <a:gd name="connsiteX106" fmla="*/ 17551 w 165927"/>
                  <a:gd name="connsiteY106" fmla="*/ 78613 h 163272"/>
                  <a:gd name="connsiteX107" fmla="*/ 17109 w 165927"/>
                  <a:gd name="connsiteY107" fmla="*/ 79645 h 163272"/>
                  <a:gd name="connsiteX108" fmla="*/ 14306 w 165927"/>
                  <a:gd name="connsiteY108" fmla="*/ 79645 h 163272"/>
                  <a:gd name="connsiteX109" fmla="*/ 11209 w 165927"/>
                  <a:gd name="connsiteY109" fmla="*/ 82153 h 163272"/>
                  <a:gd name="connsiteX110" fmla="*/ 9586 w 165927"/>
                  <a:gd name="connsiteY110" fmla="*/ 84070 h 163272"/>
                  <a:gd name="connsiteX111" fmla="*/ 3540 w 165927"/>
                  <a:gd name="connsiteY111" fmla="*/ 88347 h 163272"/>
                  <a:gd name="connsiteX112" fmla="*/ 1033 w 165927"/>
                  <a:gd name="connsiteY112" fmla="*/ 90707 h 163272"/>
                  <a:gd name="connsiteX113" fmla="*/ 442 w 165927"/>
                  <a:gd name="connsiteY113" fmla="*/ 93804 h 163272"/>
                  <a:gd name="connsiteX114" fmla="*/ 737 w 165927"/>
                  <a:gd name="connsiteY114" fmla="*/ 94099 h 163272"/>
                  <a:gd name="connsiteX115" fmla="*/ 0 w 165927"/>
                  <a:gd name="connsiteY115" fmla="*/ 96902 h 163272"/>
                  <a:gd name="connsiteX116" fmla="*/ 1475 w 165927"/>
                  <a:gd name="connsiteY116" fmla="*/ 98229 h 163272"/>
                  <a:gd name="connsiteX117" fmla="*/ 5457 w 165927"/>
                  <a:gd name="connsiteY117" fmla="*/ 100589 h 163272"/>
                  <a:gd name="connsiteX118" fmla="*/ 6784 w 165927"/>
                  <a:gd name="connsiteY118" fmla="*/ 102801 h 163272"/>
                  <a:gd name="connsiteX119" fmla="*/ 7522 w 165927"/>
                  <a:gd name="connsiteY119" fmla="*/ 105899 h 163272"/>
                  <a:gd name="connsiteX120" fmla="*/ 9144 w 165927"/>
                  <a:gd name="connsiteY120" fmla="*/ 105309 h 163272"/>
                  <a:gd name="connsiteX121" fmla="*/ 10029 w 165927"/>
                  <a:gd name="connsiteY121" fmla="*/ 104719 h 163272"/>
                  <a:gd name="connsiteX122" fmla="*/ 10029 w 165927"/>
                  <a:gd name="connsiteY122" fmla="*/ 101916 h 163272"/>
                  <a:gd name="connsiteX123" fmla="*/ 11209 w 165927"/>
                  <a:gd name="connsiteY123" fmla="*/ 101474 h 163272"/>
                  <a:gd name="connsiteX124" fmla="*/ 13569 w 165927"/>
                  <a:gd name="connsiteY124" fmla="*/ 103244 h 163272"/>
                  <a:gd name="connsiteX125" fmla="*/ 19617 w 165927"/>
                  <a:gd name="connsiteY125" fmla="*/ 106636 h 163272"/>
                  <a:gd name="connsiteX126" fmla="*/ 21681 w 165927"/>
                  <a:gd name="connsiteY126" fmla="*/ 106636 h 163272"/>
                  <a:gd name="connsiteX127" fmla="*/ 26401 w 165927"/>
                  <a:gd name="connsiteY127" fmla="*/ 108554 h 163272"/>
                  <a:gd name="connsiteX128" fmla="*/ 26696 w 165927"/>
                  <a:gd name="connsiteY128" fmla="*/ 111651 h 163272"/>
                  <a:gd name="connsiteX129" fmla="*/ 27728 w 165927"/>
                  <a:gd name="connsiteY129" fmla="*/ 114748 h 163272"/>
                  <a:gd name="connsiteX130" fmla="*/ 27728 w 165927"/>
                  <a:gd name="connsiteY130" fmla="*/ 115928 h 163272"/>
                  <a:gd name="connsiteX131" fmla="*/ 21091 w 165927"/>
                  <a:gd name="connsiteY131" fmla="*/ 128612 h 163272"/>
                  <a:gd name="connsiteX132" fmla="*/ 21386 w 165927"/>
                  <a:gd name="connsiteY132" fmla="*/ 130677 h 163272"/>
                  <a:gd name="connsiteX133" fmla="*/ 24778 w 165927"/>
                  <a:gd name="connsiteY133" fmla="*/ 132595 h 163272"/>
                  <a:gd name="connsiteX134" fmla="*/ 28023 w 165927"/>
                  <a:gd name="connsiteY134" fmla="*/ 132595 h 163272"/>
                  <a:gd name="connsiteX135" fmla="*/ 29646 w 165927"/>
                  <a:gd name="connsiteY135" fmla="*/ 133037 h 163272"/>
                  <a:gd name="connsiteX136" fmla="*/ 31416 w 165927"/>
                  <a:gd name="connsiteY136" fmla="*/ 134364 h 163272"/>
                  <a:gd name="connsiteX137" fmla="*/ 29793 w 165927"/>
                  <a:gd name="connsiteY137" fmla="*/ 134659 h 163272"/>
                  <a:gd name="connsiteX138" fmla="*/ 27728 w 165927"/>
                  <a:gd name="connsiteY138" fmla="*/ 134659 h 163272"/>
                  <a:gd name="connsiteX139" fmla="*/ 24926 w 165927"/>
                  <a:gd name="connsiteY139" fmla="*/ 134955 h 163272"/>
                  <a:gd name="connsiteX140" fmla="*/ 18584 w 165927"/>
                  <a:gd name="connsiteY140" fmla="*/ 138199 h 163272"/>
                  <a:gd name="connsiteX141" fmla="*/ 16076 w 165927"/>
                  <a:gd name="connsiteY141" fmla="*/ 140559 h 163272"/>
                  <a:gd name="connsiteX142" fmla="*/ 13717 w 165927"/>
                  <a:gd name="connsiteY142" fmla="*/ 144689 h 163272"/>
                  <a:gd name="connsiteX143" fmla="*/ 13717 w 165927"/>
                  <a:gd name="connsiteY143" fmla="*/ 147934 h 163272"/>
                  <a:gd name="connsiteX144" fmla="*/ 8701 w 165927"/>
                  <a:gd name="connsiteY144" fmla="*/ 151031 h 163272"/>
                  <a:gd name="connsiteX145" fmla="*/ 11062 w 165927"/>
                  <a:gd name="connsiteY145" fmla="*/ 151916 h 163272"/>
                  <a:gd name="connsiteX146" fmla="*/ 14454 w 165927"/>
                  <a:gd name="connsiteY146" fmla="*/ 151621 h 163272"/>
                  <a:gd name="connsiteX147" fmla="*/ 16814 w 165927"/>
                  <a:gd name="connsiteY147" fmla="*/ 152653 h 163272"/>
                  <a:gd name="connsiteX148" fmla="*/ 21239 w 165927"/>
                  <a:gd name="connsiteY148" fmla="*/ 152211 h 163272"/>
                  <a:gd name="connsiteX149" fmla="*/ 22418 w 165927"/>
                  <a:gd name="connsiteY149" fmla="*/ 152506 h 163272"/>
                  <a:gd name="connsiteX150" fmla="*/ 23451 w 165927"/>
                  <a:gd name="connsiteY150" fmla="*/ 153243 h 163272"/>
                  <a:gd name="connsiteX151" fmla="*/ 22124 w 165927"/>
                  <a:gd name="connsiteY151" fmla="*/ 153833 h 163272"/>
                  <a:gd name="connsiteX152" fmla="*/ 16814 w 165927"/>
                  <a:gd name="connsiteY152" fmla="*/ 157078 h 163272"/>
                  <a:gd name="connsiteX153" fmla="*/ 17846 w 165927"/>
                  <a:gd name="connsiteY153" fmla="*/ 157373 h 163272"/>
                  <a:gd name="connsiteX154" fmla="*/ 19763 w 165927"/>
                  <a:gd name="connsiteY154" fmla="*/ 158553 h 163272"/>
                  <a:gd name="connsiteX155" fmla="*/ 25220 w 165927"/>
                  <a:gd name="connsiteY155" fmla="*/ 159733 h 163272"/>
                  <a:gd name="connsiteX156" fmla="*/ 26696 w 165927"/>
                  <a:gd name="connsiteY156" fmla="*/ 162535 h 163272"/>
                  <a:gd name="connsiteX157" fmla="*/ 26696 w 165927"/>
                  <a:gd name="connsiteY157" fmla="*/ 163273 h 163272"/>
                  <a:gd name="connsiteX158" fmla="*/ 28908 w 165927"/>
                  <a:gd name="connsiteY158" fmla="*/ 163273 h 163272"/>
                  <a:gd name="connsiteX159" fmla="*/ 32301 w 165927"/>
                  <a:gd name="connsiteY159" fmla="*/ 160618 h 163272"/>
                  <a:gd name="connsiteX160" fmla="*/ 34808 w 165927"/>
                  <a:gd name="connsiteY160" fmla="*/ 157521 h 163272"/>
                  <a:gd name="connsiteX161" fmla="*/ 35251 w 165927"/>
                  <a:gd name="connsiteY161" fmla="*/ 156193 h 163272"/>
                  <a:gd name="connsiteX162" fmla="*/ 37167 w 165927"/>
                  <a:gd name="connsiteY162" fmla="*/ 155456 h 163272"/>
                  <a:gd name="connsiteX163" fmla="*/ 41740 w 165927"/>
                  <a:gd name="connsiteY163" fmla="*/ 158848 h 163272"/>
                  <a:gd name="connsiteX164" fmla="*/ 44542 w 165927"/>
                  <a:gd name="connsiteY164" fmla="*/ 158848 h 163272"/>
                  <a:gd name="connsiteX165" fmla="*/ 46312 w 165927"/>
                  <a:gd name="connsiteY165" fmla="*/ 162830 h 163272"/>
                  <a:gd name="connsiteX166" fmla="*/ 47492 w 165927"/>
                  <a:gd name="connsiteY166" fmla="*/ 162240 h 163272"/>
                  <a:gd name="connsiteX167" fmla="*/ 48524 w 165927"/>
                  <a:gd name="connsiteY167" fmla="*/ 160323 h 163272"/>
                  <a:gd name="connsiteX168" fmla="*/ 52949 w 165927"/>
                  <a:gd name="connsiteY168" fmla="*/ 158848 h 163272"/>
                  <a:gd name="connsiteX169" fmla="*/ 58259 w 165927"/>
                  <a:gd name="connsiteY169" fmla="*/ 161355 h 163272"/>
                  <a:gd name="connsiteX170" fmla="*/ 59586 w 165927"/>
                  <a:gd name="connsiteY170" fmla="*/ 161355 h 163272"/>
                  <a:gd name="connsiteX171" fmla="*/ 59881 w 165927"/>
                  <a:gd name="connsiteY171" fmla="*/ 161798 h 163272"/>
                  <a:gd name="connsiteX172" fmla="*/ 60619 w 165927"/>
                  <a:gd name="connsiteY172" fmla="*/ 161208 h 163272"/>
                  <a:gd name="connsiteX173" fmla="*/ 60619 w 165927"/>
                  <a:gd name="connsiteY173" fmla="*/ 157668 h 163272"/>
                  <a:gd name="connsiteX174" fmla="*/ 62978 w 165927"/>
                  <a:gd name="connsiteY174" fmla="*/ 155751 h 163272"/>
                  <a:gd name="connsiteX175" fmla="*/ 66223 w 165927"/>
                  <a:gd name="connsiteY175" fmla="*/ 151916 h 163272"/>
                  <a:gd name="connsiteX176" fmla="*/ 67846 w 165927"/>
                  <a:gd name="connsiteY176" fmla="*/ 149851 h 163272"/>
                  <a:gd name="connsiteX177" fmla="*/ 69615 w 165927"/>
                  <a:gd name="connsiteY177" fmla="*/ 147934 h 163272"/>
                  <a:gd name="connsiteX178" fmla="*/ 71681 w 165927"/>
                  <a:gd name="connsiteY178" fmla="*/ 146606 h 163272"/>
                  <a:gd name="connsiteX179" fmla="*/ 73746 w 165927"/>
                  <a:gd name="connsiteY179" fmla="*/ 146016 h 163272"/>
                  <a:gd name="connsiteX180" fmla="*/ 76990 w 165927"/>
                  <a:gd name="connsiteY180" fmla="*/ 145721 h 163272"/>
                  <a:gd name="connsiteX181" fmla="*/ 83185 w 165927"/>
                  <a:gd name="connsiteY181" fmla="*/ 146016 h 163272"/>
                  <a:gd name="connsiteX182" fmla="*/ 84365 w 165927"/>
                  <a:gd name="connsiteY182" fmla="*/ 145721 h 163272"/>
                  <a:gd name="connsiteX183" fmla="*/ 89675 w 165927"/>
                  <a:gd name="connsiteY183" fmla="*/ 145721 h 163272"/>
                  <a:gd name="connsiteX184" fmla="*/ 92772 w 165927"/>
                  <a:gd name="connsiteY184" fmla="*/ 146016 h 163272"/>
                  <a:gd name="connsiteX185" fmla="*/ 96311 w 165927"/>
                  <a:gd name="connsiteY185" fmla="*/ 145721 h 163272"/>
                  <a:gd name="connsiteX186" fmla="*/ 98081 w 165927"/>
                  <a:gd name="connsiteY186" fmla="*/ 145131 h 163272"/>
                  <a:gd name="connsiteX187" fmla="*/ 99704 w 165927"/>
                  <a:gd name="connsiteY187" fmla="*/ 144099 h 163272"/>
                  <a:gd name="connsiteX188" fmla="*/ 101179 w 165927"/>
                  <a:gd name="connsiteY188" fmla="*/ 142329 h 163272"/>
                  <a:gd name="connsiteX189" fmla="*/ 102653 w 165927"/>
                  <a:gd name="connsiteY189" fmla="*/ 139084 h 163272"/>
                  <a:gd name="connsiteX190" fmla="*/ 104276 w 165927"/>
                  <a:gd name="connsiteY190" fmla="*/ 136577 h 163272"/>
                  <a:gd name="connsiteX191" fmla="*/ 105161 w 165927"/>
                  <a:gd name="connsiteY191" fmla="*/ 136134 h 163272"/>
                  <a:gd name="connsiteX192" fmla="*/ 103981 w 165927"/>
                  <a:gd name="connsiteY192" fmla="*/ 134364 h 163272"/>
                  <a:gd name="connsiteX193" fmla="*/ 101916 w 165927"/>
                  <a:gd name="connsiteY193" fmla="*/ 132447 h 163272"/>
                  <a:gd name="connsiteX194" fmla="*/ 99704 w 165927"/>
                  <a:gd name="connsiteY194" fmla="*/ 131267 h 163272"/>
                  <a:gd name="connsiteX195" fmla="*/ 98672 w 165927"/>
                  <a:gd name="connsiteY195" fmla="*/ 130382 h 163272"/>
                  <a:gd name="connsiteX196" fmla="*/ 94689 w 165927"/>
                  <a:gd name="connsiteY196" fmla="*/ 127875 h 163272"/>
                  <a:gd name="connsiteX197" fmla="*/ 89822 w 165927"/>
                  <a:gd name="connsiteY197" fmla="*/ 122270 h 163272"/>
                  <a:gd name="connsiteX198" fmla="*/ 87610 w 165927"/>
                  <a:gd name="connsiteY198" fmla="*/ 121090 h 163272"/>
                  <a:gd name="connsiteX199" fmla="*/ 84512 w 165927"/>
                  <a:gd name="connsiteY199" fmla="*/ 120500 h 163272"/>
                  <a:gd name="connsiteX200" fmla="*/ 82300 w 165927"/>
                  <a:gd name="connsiteY200" fmla="*/ 119468 h 163272"/>
                  <a:gd name="connsiteX201" fmla="*/ 79645 w 165927"/>
                  <a:gd name="connsiteY201" fmla="*/ 118583 h 163272"/>
                  <a:gd name="connsiteX202" fmla="*/ 79350 w 165927"/>
                  <a:gd name="connsiteY202" fmla="*/ 115928 h 163272"/>
                  <a:gd name="connsiteX203" fmla="*/ 80383 w 165927"/>
                  <a:gd name="connsiteY203" fmla="*/ 113568 h 163272"/>
                  <a:gd name="connsiteX204" fmla="*/ 81268 w 165927"/>
                  <a:gd name="connsiteY204" fmla="*/ 112683 h 163272"/>
                  <a:gd name="connsiteX205" fmla="*/ 83038 w 165927"/>
                  <a:gd name="connsiteY205" fmla="*/ 113421 h 163272"/>
                  <a:gd name="connsiteX206" fmla="*/ 83775 w 165927"/>
                  <a:gd name="connsiteY206" fmla="*/ 110913 h 163272"/>
                  <a:gd name="connsiteX207" fmla="*/ 83775 w 165927"/>
                  <a:gd name="connsiteY207" fmla="*/ 107816 h 163272"/>
                  <a:gd name="connsiteX208" fmla="*/ 83185 w 165927"/>
                  <a:gd name="connsiteY208" fmla="*/ 103686 h 163272"/>
                  <a:gd name="connsiteX209" fmla="*/ 84217 w 165927"/>
                  <a:gd name="connsiteY209" fmla="*/ 101031 h 163272"/>
                  <a:gd name="connsiteX210" fmla="*/ 92034 w 165927"/>
                  <a:gd name="connsiteY210" fmla="*/ 97492 h 163272"/>
                  <a:gd name="connsiteX211" fmla="*/ 94689 w 165927"/>
                  <a:gd name="connsiteY211" fmla="*/ 94394 h 163272"/>
                  <a:gd name="connsiteX212" fmla="*/ 98376 w 165927"/>
                  <a:gd name="connsiteY212" fmla="*/ 93214 h 163272"/>
                  <a:gd name="connsiteX213" fmla="*/ 103538 w 165927"/>
                  <a:gd name="connsiteY213" fmla="*/ 93214 h 163272"/>
                  <a:gd name="connsiteX214" fmla="*/ 105899 w 165927"/>
                  <a:gd name="connsiteY214" fmla="*/ 91445 h 163272"/>
                  <a:gd name="connsiteX215" fmla="*/ 108996 w 165927"/>
                  <a:gd name="connsiteY215" fmla="*/ 90117 h 163272"/>
                  <a:gd name="connsiteX216" fmla="*/ 111651 w 165927"/>
                  <a:gd name="connsiteY216" fmla="*/ 88052 h 163272"/>
                  <a:gd name="connsiteX217" fmla="*/ 114010 w 165927"/>
                  <a:gd name="connsiteY217" fmla="*/ 84365 h 163272"/>
                  <a:gd name="connsiteX218" fmla="*/ 117698 w 165927"/>
                  <a:gd name="connsiteY218" fmla="*/ 83038 h 163272"/>
                  <a:gd name="connsiteX219" fmla="*/ 120352 w 165927"/>
                  <a:gd name="connsiteY219" fmla="*/ 80825 h 163272"/>
                  <a:gd name="connsiteX220" fmla="*/ 124630 w 165927"/>
                  <a:gd name="connsiteY220" fmla="*/ 78908 h 163272"/>
                  <a:gd name="connsiteX221" fmla="*/ 128170 w 165927"/>
                  <a:gd name="connsiteY221" fmla="*/ 73598 h 163272"/>
                  <a:gd name="connsiteX222" fmla="*/ 130677 w 165927"/>
                  <a:gd name="connsiteY222" fmla="*/ 71533 h 163272"/>
                  <a:gd name="connsiteX223" fmla="*/ 140264 w 165927"/>
                  <a:gd name="connsiteY223" fmla="*/ 67551 h 163272"/>
                  <a:gd name="connsiteX224" fmla="*/ 141149 w 165927"/>
                  <a:gd name="connsiteY224" fmla="*/ 65191 h 163272"/>
                  <a:gd name="connsiteX225" fmla="*/ 140411 w 165927"/>
                  <a:gd name="connsiteY225" fmla="*/ 59291 h 163272"/>
                  <a:gd name="connsiteX226" fmla="*/ 141887 w 165927"/>
                  <a:gd name="connsiteY226" fmla="*/ 53687 h 163272"/>
                  <a:gd name="connsiteX227" fmla="*/ 141887 w 165927"/>
                  <a:gd name="connsiteY227" fmla="*/ 51032 h 163272"/>
                  <a:gd name="connsiteX228" fmla="*/ 139674 w 165927"/>
                  <a:gd name="connsiteY228" fmla="*/ 47787 h 163272"/>
                  <a:gd name="connsiteX229" fmla="*/ 139674 w 165927"/>
                  <a:gd name="connsiteY229" fmla="*/ 44690 h 163272"/>
                  <a:gd name="connsiteX230" fmla="*/ 141591 w 165927"/>
                  <a:gd name="connsiteY230" fmla="*/ 41003 h 163272"/>
                  <a:gd name="connsiteX231" fmla="*/ 144689 w 165927"/>
                  <a:gd name="connsiteY231" fmla="*/ 38053 h 163272"/>
                  <a:gd name="connsiteX232" fmla="*/ 146016 w 165927"/>
                  <a:gd name="connsiteY232" fmla="*/ 35250 h 163272"/>
                  <a:gd name="connsiteX233" fmla="*/ 148081 w 165927"/>
                  <a:gd name="connsiteY233" fmla="*/ 32301 h 163272"/>
                  <a:gd name="connsiteX234" fmla="*/ 149703 w 165927"/>
                  <a:gd name="connsiteY234" fmla="*/ 30531 h 163272"/>
                  <a:gd name="connsiteX235" fmla="*/ 152653 w 165927"/>
                  <a:gd name="connsiteY235" fmla="*/ 28908 h 163272"/>
                  <a:gd name="connsiteX236" fmla="*/ 154129 w 165927"/>
                  <a:gd name="connsiteY236" fmla="*/ 26253 h 163272"/>
                  <a:gd name="connsiteX237" fmla="*/ 156193 w 165927"/>
                  <a:gd name="connsiteY237" fmla="*/ 25221 h 163272"/>
                  <a:gd name="connsiteX238" fmla="*/ 159880 w 165927"/>
                  <a:gd name="connsiteY238" fmla="*/ 22419 h 163272"/>
                  <a:gd name="connsiteX239" fmla="*/ 162830 w 165927"/>
                  <a:gd name="connsiteY239" fmla="*/ 22714 h 163272"/>
                  <a:gd name="connsiteX240" fmla="*/ 164600 w 165927"/>
                  <a:gd name="connsiteY240" fmla="*/ 23304 h 163272"/>
                  <a:gd name="connsiteX241" fmla="*/ 165928 w 165927"/>
                  <a:gd name="connsiteY241" fmla="*/ 22419 h 163272"/>
                  <a:gd name="connsiteX242" fmla="*/ 165190 w 165927"/>
                  <a:gd name="connsiteY242" fmla="*/ 21681 h 163272"/>
                  <a:gd name="connsiteX243" fmla="*/ 15339 w 165927"/>
                  <a:gd name="connsiteY243" fmla="*/ 105456 h 163272"/>
                  <a:gd name="connsiteX244" fmla="*/ 14159 w 165927"/>
                  <a:gd name="connsiteY244" fmla="*/ 105456 h 163272"/>
                  <a:gd name="connsiteX245" fmla="*/ 12979 w 165927"/>
                  <a:gd name="connsiteY245" fmla="*/ 106931 h 163272"/>
                  <a:gd name="connsiteX246" fmla="*/ 12979 w 165927"/>
                  <a:gd name="connsiteY246" fmla="*/ 108554 h 163272"/>
                  <a:gd name="connsiteX247" fmla="*/ 14454 w 165927"/>
                  <a:gd name="connsiteY247" fmla="*/ 107669 h 163272"/>
                  <a:gd name="connsiteX248" fmla="*/ 15191 w 165927"/>
                  <a:gd name="connsiteY248" fmla="*/ 105456 h 16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5927" h="163272">
                    <a:moveTo>
                      <a:pt x="164895" y="21091"/>
                    </a:moveTo>
                    <a:lnTo>
                      <a:pt x="164895" y="19616"/>
                    </a:lnTo>
                    <a:lnTo>
                      <a:pt x="163863" y="18289"/>
                    </a:lnTo>
                    <a:lnTo>
                      <a:pt x="162240" y="16372"/>
                    </a:lnTo>
                    <a:lnTo>
                      <a:pt x="161503" y="14454"/>
                    </a:lnTo>
                    <a:lnTo>
                      <a:pt x="160765" y="13422"/>
                    </a:lnTo>
                    <a:lnTo>
                      <a:pt x="159586" y="13127"/>
                    </a:lnTo>
                    <a:lnTo>
                      <a:pt x="157225" y="11652"/>
                    </a:lnTo>
                    <a:lnTo>
                      <a:pt x="155455" y="9882"/>
                    </a:lnTo>
                    <a:lnTo>
                      <a:pt x="154129" y="7965"/>
                    </a:lnTo>
                    <a:lnTo>
                      <a:pt x="154129" y="3392"/>
                    </a:lnTo>
                    <a:lnTo>
                      <a:pt x="151621" y="2507"/>
                    </a:lnTo>
                    <a:lnTo>
                      <a:pt x="150883" y="1327"/>
                    </a:lnTo>
                    <a:lnTo>
                      <a:pt x="149851" y="737"/>
                    </a:lnTo>
                    <a:lnTo>
                      <a:pt x="148229" y="1032"/>
                    </a:lnTo>
                    <a:lnTo>
                      <a:pt x="147048" y="590"/>
                    </a:lnTo>
                    <a:lnTo>
                      <a:pt x="146163" y="0"/>
                    </a:lnTo>
                    <a:lnTo>
                      <a:pt x="144984" y="0"/>
                    </a:lnTo>
                    <a:lnTo>
                      <a:pt x="143952" y="1032"/>
                    </a:lnTo>
                    <a:lnTo>
                      <a:pt x="143509" y="3245"/>
                    </a:lnTo>
                    <a:lnTo>
                      <a:pt x="141887" y="6932"/>
                    </a:lnTo>
                    <a:lnTo>
                      <a:pt x="141887" y="9144"/>
                    </a:lnTo>
                    <a:lnTo>
                      <a:pt x="141002" y="12389"/>
                    </a:lnTo>
                    <a:lnTo>
                      <a:pt x="140264" y="16372"/>
                    </a:lnTo>
                    <a:lnTo>
                      <a:pt x="139674" y="17256"/>
                    </a:lnTo>
                    <a:lnTo>
                      <a:pt x="137904" y="17256"/>
                    </a:lnTo>
                    <a:lnTo>
                      <a:pt x="137314" y="17699"/>
                    </a:lnTo>
                    <a:lnTo>
                      <a:pt x="136429" y="19026"/>
                    </a:lnTo>
                    <a:lnTo>
                      <a:pt x="135249" y="19321"/>
                    </a:lnTo>
                    <a:lnTo>
                      <a:pt x="134217" y="18584"/>
                    </a:lnTo>
                    <a:lnTo>
                      <a:pt x="132595" y="17846"/>
                    </a:lnTo>
                    <a:lnTo>
                      <a:pt x="131120" y="17846"/>
                    </a:lnTo>
                    <a:lnTo>
                      <a:pt x="129792" y="18584"/>
                    </a:lnTo>
                    <a:lnTo>
                      <a:pt x="128170" y="20354"/>
                    </a:lnTo>
                    <a:lnTo>
                      <a:pt x="127285" y="21829"/>
                    </a:lnTo>
                    <a:lnTo>
                      <a:pt x="126990" y="23156"/>
                    </a:lnTo>
                    <a:lnTo>
                      <a:pt x="126694" y="24779"/>
                    </a:lnTo>
                    <a:lnTo>
                      <a:pt x="125072" y="26401"/>
                    </a:lnTo>
                    <a:lnTo>
                      <a:pt x="123598" y="27286"/>
                    </a:lnTo>
                    <a:lnTo>
                      <a:pt x="120500" y="29646"/>
                    </a:lnTo>
                    <a:lnTo>
                      <a:pt x="119468" y="30531"/>
                    </a:lnTo>
                    <a:lnTo>
                      <a:pt x="114895" y="30531"/>
                    </a:lnTo>
                    <a:lnTo>
                      <a:pt x="111651" y="31121"/>
                    </a:lnTo>
                    <a:lnTo>
                      <a:pt x="106488" y="31416"/>
                    </a:lnTo>
                    <a:lnTo>
                      <a:pt x="103392" y="30973"/>
                    </a:lnTo>
                    <a:lnTo>
                      <a:pt x="99557" y="31416"/>
                    </a:lnTo>
                    <a:lnTo>
                      <a:pt x="96607" y="32153"/>
                    </a:lnTo>
                    <a:lnTo>
                      <a:pt x="96164" y="33333"/>
                    </a:lnTo>
                    <a:lnTo>
                      <a:pt x="96164" y="34955"/>
                    </a:lnTo>
                    <a:lnTo>
                      <a:pt x="96902" y="35988"/>
                    </a:lnTo>
                    <a:lnTo>
                      <a:pt x="97639" y="36725"/>
                    </a:lnTo>
                    <a:lnTo>
                      <a:pt x="98819" y="38938"/>
                    </a:lnTo>
                    <a:lnTo>
                      <a:pt x="100146" y="41150"/>
                    </a:lnTo>
                    <a:lnTo>
                      <a:pt x="102064" y="42477"/>
                    </a:lnTo>
                    <a:lnTo>
                      <a:pt x="102949" y="43952"/>
                    </a:lnTo>
                    <a:lnTo>
                      <a:pt x="102949" y="45280"/>
                    </a:lnTo>
                    <a:lnTo>
                      <a:pt x="102064" y="47050"/>
                    </a:lnTo>
                    <a:lnTo>
                      <a:pt x="100589" y="49410"/>
                    </a:lnTo>
                    <a:lnTo>
                      <a:pt x="99261" y="50884"/>
                    </a:lnTo>
                    <a:lnTo>
                      <a:pt x="98229" y="50884"/>
                    </a:lnTo>
                    <a:lnTo>
                      <a:pt x="96754" y="50000"/>
                    </a:lnTo>
                    <a:lnTo>
                      <a:pt x="95722" y="48967"/>
                    </a:lnTo>
                    <a:lnTo>
                      <a:pt x="93215" y="48525"/>
                    </a:lnTo>
                    <a:lnTo>
                      <a:pt x="87167" y="49115"/>
                    </a:lnTo>
                    <a:lnTo>
                      <a:pt x="84217" y="48672"/>
                    </a:lnTo>
                    <a:lnTo>
                      <a:pt x="82742" y="47787"/>
                    </a:lnTo>
                    <a:lnTo>
                      <a:pt x="80235" y="47787"/>
                    </a:lnTo>
                    <a:lnTo>
                      <a:pt x="76400" y="46607"/>
                    </a:lnTo>
                    <a:lnTo>
                      <a:pt x="74040" y="46312"/>
                    </a:lnTo>
                    <a:lnTo>
                      <a:pt x="72861" y="45575"/>
                    </a:lnTo>
                    <a:lnTo>
                      <a:pt x="72861" y="43952"/>
                    </a:lnTo>
                    <a:lnTo>
                      <a:pt x="71533" y="42772"/>
                    </a:lnTo>
                    <a:lnTo>
                      <a:pt x="70943" y="41445"/>
                    </a:lnTo>
                    <a:lnTo>
                      <a:pt x="69468" y="39675"/>
                    </a:lnTo>
                    <a:lnTo>
                      <a:pt x="68141" y="38790"/>
                    </a:lnTo>
                    <a:lnTo>
                      <a:pt x="66813" y="38495"/>
                    </a:lnTo>
                    <a:lnTo>
                      <a:pt x="65339" y="39528"/>
                    </a:lnTo>
                    <a:lnTo>
                      <a:pt x="63716" y="40413"/>
                    </a:lnTo>
                    <a:lnTo>
                      <a:pt x="61947" y="40413"/>
                    </a:lnTo>
                    <a:lnTo>
                      <a:pt x="61356" y="41297"/>
                    </a:lnTo>
                    <a:lnTo>
                      <a:pt x="58849" y="42920"/>
                    </a:lnTo>
                    <a:lnTo>
                      <a:pt x="58259" y="44395"/>
                    </a:lnTo>
                    <a:lnTo>
                      <a:pt x="57227" y="47492"/>
                    </a:lnTo>
                    <a:lnTo>
                      <a:pt x="56489" y="50590"/>
                    </a:lnTo>
                    <a:lnTo>
                      <a:pt x="55899" y="51769"/>
                    </a:lnTo>
                    <a:lnTo>
                      <a:pt x="54866" y="51769"/>
                    </a:lnTo>
                    <a:lnTo>
                      <a:pt x="53834" y="52949"/>
                    </a:lnTo>
                    <a:lnTo>
                      <a:pt x="51622" y="55899"/>
                    </a:lnTo>
                    <a:lnTo>
                      <a:pt x="49704" y="58701"/>
                    </a:lnTo>
                    <a:lnTo>
                      <a:pt x="46902" y="60619"/>
                    </a:lnTo>
                    <a:lnTo>
                      <a:pt x="45574" y="62241"/>
                    </a:lnTo>
                    <a:lnTo>
                      <a:pt x="44837" y="63716"/>
                    </a:lnTo>
                    <a:lnTo>
                      <a:pt x="42772" y="65929"/>
                    </a:lnTo>
                    <a:lnTo>
                      <a:pt x="39823" y="66371"/>
                    </a:lnTo>
                    <a:lnTo>
                      <a:pt x="37462" y="66961"/>
                    </a:lnTo>
                    <a:lnTo>
                      <a:pt x="35988" y="66961"/>
                    </a:lnTo>
                    <a:lnTo>
                      <a:pt x="34955" y="67993"/>
                    </a:lnTo>
                    <a:lnTo>
                      <a:pt x="34218" y="69321"/>
                    </a:lnTo>
                    <a:lnTo>
                      <a:pt x="33923" y="69911"/>
                    </a:lnTo>
                    <a:lnTo>
                      <a:pt x="32595" y="69911"/>
                    </a:lnTo>
                    <a:lnTo>
                      <a:pt x="31268" y="71091"/>
                    </a:lnTo>
                    <a:lnTo>
                      <a:pt x="28023" y="73598"/>
                    </a:lnTo>
                    <a:lnTo>
                      <a:pt x="25368" y="74041"/>
                    </a:lnTo>
                    <a:lnTo>
                      <a:pt x="21976" y="75811"/>
                    </a:lnTo>
                    <a:lnTo>
                      <a:pt x="19026" y="77138"/>
                    </a:lnTo>
                    <a:lnTo>
                      <a:pt x="17846" y="77875"/>
                    </a:lnTo>
                    <a:lnTo>
                      <a:pt x="17551" y="78613"/>
                    </a:lnTo>
                    <a:lnTo>
                      <a:pt x="17109" y="79645"/>
                    </a:lnTo>
                    <a:lnTo>
                      <a:pt x="14306" y="79645"/>
                    </a:lnTo>
                    <a:lnTo>
                      <a:pt x="11209" y="82153"/>
                    </a:lnTo>
                    <a:lnTo>
                      <a:pt x="9586" y="84070"/>
                    </a:lnTo>
                    <a:lnTo>
                      <a:pt x="3540" y="88347"/>
                    </a:lnTo>
                    <a:lnTo>
                      <a:pt x="1033" y="90707"/>
                    </a:lnTo>
                    <a:lnTo>
                      <a:pt x="442" y="93804"/>
                    </a:lnTo>
                    <a:lnTo>
                      <a:pt x="737" y="94099"/>
                    </a:lnTo>
                    <a:lnTo>
                      <a:pt x="0" y="96902"/>
                    </a:lnTo>
                    <a:lnTo>
                      <a:pt x="1475" y="98229"/>
                    </a:lnTo>
                    <a:lnTo>
                      <a:pt x="5457" y="100589"/>
                    </a:lnTo>
                    <a:lnTo>
                      <a:pt x="6784" y="102801"/>
                    </a:lnTo>
                    <a:lnTo>
                      <a:pt x="7522" y="105899"/>
                    </a:lnTo>
                    <a:lnTo>
                      <a:pt x="9144" y="105309"/>
                    </a:lnTo>
                    <a:lnTo>
                      <a:pt x="10029" y="104719"/>
                    </a:lnTo>
                    <a:lnTo>
                      <a:pt x="10029" y="101916"/>
                    </a:lnTo>
                    <a:lnTo>
                      <a:pt x="11209" y="101474"/>
                    </a:lnTo>
                    <a:lnTo>
                      <a:pt x="13569" y="103244"/>
                    </a:lnTo>
                    <a:lnTo>
                      <a:pt x="19617" y="106636"/>
                    </a:lnTo>
                    <a:lnTo>
                      <a:pt x="21681" y="106636"/>
                    </a:lnTo>
                    <a:lnTo>
                      <a:pt x="26401" y="108554"/>
                    </a:lnTo>
                    <a:lnTo>
                      <a:pt x="26696" y="111651"/>
                    </a:lnTo>
                    <a:lnTo>
                      <a:pt x="27728" y="114748"/>
                    </a:lnTo>
                    <a:lnTo>
                      <a:pt x="27728" y="115928"/>
                    </a:lnTo>
                    <a:lnTo>
                      <a:pt x="21091" y="128612"/>
                    </a:lnTo>
                    <a:lnTo>
                      <a:pt x="21386" y="130677"/>
                    </a:lnTo>
                    <a:lnTo>
                      <a:pt x="24778" y="132595"/>
                    </a:lnTo>
                    <a:lnTo>
                      <a:pt x="28023" y="132595"/>
                    </a:lnTo>
                    <a:lnTo>
                      <a:pt x="29646" y="133037"/>
                    </a:lnTo>
                    <a:lnTo>
                      <a:pt x="31416" y="134364"/>
                    </a:lnTo>
                    <a:lnTo>
                      <a:pt x="29793" y="134659"/>
                    </a:lnTo>
                    <a:lnTo>
                      <a:pt x="27728" y="134659"/>
                    </a:lnTo>
                    <a:lnTo>
                      <a:pt x="24926" y="134955"/>
                    </a:lnTo>
                    <a:lnTo>
                      <a:pt x="18584" y="138199"/>
                    </a:lnTo>
                    <a:lnTo>
                      <a:pt x="16076" y="140559"/>
                    </a:lnTo>
                    <a:lnTo>
                      <a:pt x="13717" y="144689"/>
                    </a:lnTo>
                    <a:lnTo>
                      <a:pt x="13717" y="147934"/>
                    </a:lnTo>
                    <a:lnTo>
                      <a:pt x="8701" y="151031"/>
                    </a:lnTo>
                    <a:lnTo>
                      <a:pt x="11062" y="151916"/>
                    </a:lnTo>
                    <a:lnTo>
                      <a:pt x="14454" y="151621"/>
                    </a:lnTo>
                    <a:lnTo>
                      <a:pt x="16814" y="152653"/>
                    </a:lnTo>
                    <a:lnTo>
                      <a:pt x="21239" y="152211"/>
                    </a:lnTo>
                    <a:lnTo>
                      <a:pt x="22418" y="152506"/>
                    </a:lnTo>
                    <a:lnTo>
                      <a:pt x="23451" y="153243"/>
                    </a:lnTo>
                    <a:lnTo>
                      <a:pt x="22124" y="153833"/>
                    </a:lnTo>
                    <a:lnTo>
                      <a:pt x="16814" y="157078"/>
                    </a:lnTo>
                    <a:lnTo>
                      <a:pt x="17846" y="157373"/>
                    </a:lnTo>
                    <a:lnTo>
                      <a:pt x="19763" y="158553"/>
                    </a:lnTo>
                    <a:lnTo>
                      <a:pt x="25220" y="159733"/>
                    </a:lnTo>
                    <a:lnTo>
                      <a:pt x="26696" y="162535"/>
                    </a:lnTo>
                    <a:lnTo>
                      <a:pt x="26696" y="163273"/>
                    </a:lnTo>
                    <a:lnTo>
                      <a:pt x="28908" y="163273"/>
                    </a:lnTo>
                    <a:lnTo>
                      <a:pt x="32301" y="160618"/>
                    </a:lnTo>
                    <a:lnTo>
                      <a:pt x="34808" y="157521"/>
                    </a:lnTo>
                    <a:lnTo>
                      <a:pt x="35251" y="156193"/>
                    </a:lnTo>
                    <a:lnTo>
                      <a:pt x="37167" y="155456"/>
                    </a:lnTo>
                    <a:lnTo>
                      <a:pt x="41740" y="158848"/>
                    </a:lnTo>
                    <a:lnTo>
                      <a:pt x="44542" y="158848"/>
                    </a:lnTo>
                    <a:lnTo>
                      <a:pt x="46312" y="162830"/>
                    </a:lnTo>
                    <a:lnTo>
                      <a:pt x="47492" y="162240"/>
                    </a:lnTo>
                    <a:lnTo>
                      <a:pt x="48524" y="160323"/>
                    </a:lnTo>
                    <a:lnTo>
                      <a:pt x="52949" y="158848"/>
                    </a:lnTo>
                    <a:lnTo>
                      <a:pt x="58259" y="161355"/>
                    </a:lnTo>
                    <a:lnTo>
                      <a:pt x="59586" y="161355"/>
                    </a:lnTo>
                    <a:lnTo>
                      <a:pt x="59881" y="161798"/>
                    </a:lnTo>
                    <a:lnTo>
                      <a:pt x="60619" y="161208"/>
                    </a:lnTo>
                    <a:lnTo>
                      <a:pt x="60619" y="157668"/>
                    </a:lnTo>
                    <a:lnTo>
                      <a:pt x="62978" y="155751"/>
                    </a:lnTo>
                    <a:lnTo>
                      <a:pt x="66223" y="151916"/>
                    </a:lnTo>
                    <a:lnTo>
                      <a:pt x="67846" y="149851"/>
                    </a:lnTo>
                    <a:lnTo>
                      <a:pt x="69615" y="147934"/>
                    </a:lnTo>
                    <a:lnTo>
                      <a:pt x="71681" y="146606"/>
                    </a:lnTo>
                    <a:lnTo>
                      <a:pt x="73746" y="146016"/>
                    </a:lnTo>
                    <a:lnTo>
                      <a:pt x="76990" y="145721"/>
                    </a:lnTo>
                    <a:lnTo>
                      <a:pt x="83185" y="146016"/>
                    </a:lnTo>
                    <a:lnTo>
                      <a:pt x="84365" y="145721"/>
                    </a:lnTo>
                    <a:lnTo>
                      <a:pt x="89675" y="145721"/>
                    </a:lnTo>
                    <a:lnTo>
                      <a:pt x="92772" y="146016"/>
                    </a:lnTo>
                    <a:lnTo>
                      <a:pt x="96311" y="145721"/>
                    </a:lnTo>
                    <a:lnTo>
                      <a:pt x="98081" y="145131"/>
                    </a:lnTo>
                    <a:lnTo>
                      <a:pt x="99704" y="144099"/>
                    </a:lnTo>
                    <a:lnTo>
                      <a:pt x="101179" y="142329"/>
                    </a:lnTo>
                    <a:lnTo>
                      <a:pt x="102653" y="139084"/>
                    </a:lnTo>
                    <a:lnTo>
                      <a:pt x="104276" y="136577"/>
                    </a:lnTo>
                    <a:lnTo>
                      <a:pt x="105161" y="136134"/>
                    </a:lnTo>
                    <a:lnTo>
                      <a:pt x="103981" y="134364"/>
                    </a:lnTo>
                    <a:lnTo>
                      <a:pt x="101916" y="132447"/>
                    </a:lnTo>
                    <a:lnTo>
                      <a:pt x="99704" y="131267"/>
                    </a:lnTo>
                    <a:lnTo>
                      <a:pt x="98672" y="130382"/>
                    </a:lnTo>
                    <a:lnTo>
                      <a:pt x="94689" y="127875"/>
                    </a:lnTo>
                    <a:lnTo>
                      <a:pt x="89822" y="122270"/>
                    </a:lnTo>
                    <a:lnTo>
                      <a:pt x="87610" y="121090"/>
                    </a:lnTo>
                    <a:lnTo>
                      <a:pt x="84512" y="120500"/>
                    </a:lnTo>
                    <a:lnTo>
                      <a:pt x="82300" y="119468"/>
                    </a:lnTo>
                    <a:lnTo>
                      <a:pt x="79645" y="118583"/>
                    </a:lnTo>
                    <a:lnTo>
                      <a:pt x="79350" y="115928"/>
                    </a:lnTo>
                    <a:lnTo>
                      <a:pt x="80383" y="113568"/>
                    </a:lnTo>
                    <a:lnTo>
                      <a:pt x="81268" y="112683"/>
                    </a:lnTo>
                    <a:lnTo>
                      <a:pt x="83038" y="113421"/>
                    </a:lnTo>
                    <a:lnTo>
                      <a:pt x="83775" y="110913"/>
                    </a:lnTo>
                    <a:lnTo>
                      <a:pt x="83775" y="107816"/>
                    </a:lnTo>
                    <a:lnTo>
                      <a:pt x="83185" y="103686"/>
                    </a:lnTo>
                    <a:lnTo>
                      <a:pt x="84217" y="101031"/>
                    </a:lnTo>
                    <a:lnTo>
                      <a:pt x="92034" y="97492"/>
                    </a:lnTo>
                    <a:lnTo>
                      <a:pt x="94689" y="94394"/>
                    </a:lnTo>
                    <a:lnTo>
                      <a:pt x="98376" y="93214"/>
                    </a:lnTo>
                    <a:lnTo>
                      <a:pt x="103538" y="93214"/>
                    </a:lnTo>
                    <a:lnTo>
                      <a:pt x="105899" y="91445"/>
                    </a:lnTo>
                    <a:lnTo>
                      <a:pt x="108996" y="90117"/>
                    </a:lnTo>
                    <a:lnTo>
                      <a:pt x="111651" y="88052"/>
                    </a:lnTo>
                    <a:lnTo>
                      <a:pt x="114010" y="84365"/>
                    </a:lnTo>
                    <a:lnTo>
                      <a:pt x="117698" y="83038"/>
                    </a:lnTo>
                    <a:lnTo>
                      <a:pt x="120352" y="80825"/>
                    </a:lnTo>
                    <a:lnTo>
                      <a:pt x="124630" y="78908"/>
                    </a:lnTo>
                    <a:lnTo>
                      <a:pt x="128170" y="73598"/>
                    </a:lnTo>
                    <a:lnTo>
                      <a:pt x="130677" y="71533"/>
                    </a:lnTo>
                    <a:lnTo>
                      <a:pt x="140264" y="67551"/>
                    </a:lnTo>
                    <a:lnTo>
                      <a:pt x="141149" y="65191"/>
                    </a:lnTo>
                    <a:lnTo>
                      <a:pt x="140411" y="59291"/>
                    </a:lnTo>
                    <a:lnTo>
                      <a:pt x="141887" y="53687"/>
                    </a:lnTo>
                    <a:lnTo>
                      <a:pt x="141887" y="51032"/>
                    </a:lnTo>
                    <a:lnTo>
                      <a:pt x="139674" y="47787"/>
                    </a:lnTo>
                    <a:lnTo>
                      <a:pt x="139674" y="44690"/>
                    </a:lnTo>
                    <a:lnTo>
                      <a:pt x="141591" y="41003"/>
                    </a:lnTo>
                    <a:lnTo>
                      <a:pt x="144689" y="38053"/>
                    </a:lnTo>
                    <a:lnTo>
                      <a:pt x="146016" y="35250"/>
                    </a:lnTo>
                    <a:lnTo>
                      <a:pt x="148081" y="32301"/>
                    </a:lnTo>
                    <a:lnTo>
                      <a:pt x="149703" y="30531"/>
                    </a:lnTo>
                    <a:lnTo>
                      <a:pt x="152653" y="28908"/>
                    </a:lnTo>
                    <a:lnTo>
                      <a:pt x="154129" y="26253"/>
                    </a:lnTo>
                    <a:lnTo>
                      <a:pt x="156193" y="25221"/>
                    </a:lnTo>
                    <a:lnTo>
                      <a:pt x="159880" y="22419"/>
                    </a:lnTo>
                    <a:lnTo>
                      <a:pt x="162830" y="22714"/>
                    </a:lnTo>
                    <a:lnTo>
                      <a:pt x="164600" y="23304"/>
                    </a:lnTo>
                    <a:lnTo>
                      <a:pt x="165928" y="22419"/>
                    </a:lnTo>
                    <a:lnTo>
                      <a:pt x="165190" y="21681"/>
                    </a:lnTo>
                    <a:close/>
                    <a:moveTo>
                      <a:pt x="15339" y="105456"/>
                    </a:moveTo>
                    <a:lnTo>
                      <a:pt x="14159" y="105456"/>
                    </a:lnTo>
                    <a:lnTo>
                      <a:pt x="12979" y="106931"/>
                    </a:lnTo>
                    <a:lnTo>
                      <a:pt x="12979" y="108554"/>
                    </a:lnTo>
                    <a:lnTo>
                      <a:pt x="14454" y="107669"/>
                    </a:lnTo>
                    <a:lnTo>
                      <a:pt x="15191" y="105456"/>
                    </a:lnTo>
                    <a:close/>
                  </a:path>
                </a:pathLst>
              </a:custGeom>
              <a:grpFill/>
              <a:ln w="3175" cap="flat">
                <a:solidFill>
                  <a:schemeClr val="bg2">
                    <a:lumMod val="90000"/>
                  </a:schemeClr>
                </a:solidFill>
                <a:prstDash val="solid"/>
                <a:miter/>
              </a:ln>
            </p:spPr>
            <p:txBody>
              <a:bodyPr rtlCol="0" anchor="ctr"/>
              <a:lstStyle/>
              <a:p>
                <a:endParaRPr lang="en-GB"/>
              </a:p>
            </p:txBody>
          </p:sp>
          <p:sp>
            <p:nvSpPr>
              <p:cNvPr id="143" name="Freeform: Shape 142">
                <a:extLst>
                  <a:ext uri="{FF2B5EF4-FFF2-40B4-BE49-F238E27FC236}">
                    <a16:creationId xmlns:a16="http://schemas.microsoft.com/office/drawing/2014/main" id="{C435D55B-B81A-A3EF-2FF2-429F87C3CAEA}"/>
                  </a:ext>
                </a:extLst>
              </p:cNvPr>
              <p:cNvSpPr/>
              <p:nvPr/>
            </p:nvSpPr>
            <p:spPr>
              <a:xfrm>
                <a:off x="4146460" y="3838224"/>
                <a:ext cx="8111" cy="7964"/>
              </a:xfrm>
              <a:custGeom>
                <a:avLst/>
                <a:gdLst>
                  <a:gd name="connsiteX0" fmla="*/ 4277 w 8111"/>
                  <a:gd name="connsiteY0" fmla="*/ 2950 h 7964"/>
                  <a:gd name="connsiteX1" fmla="*/ 3245 w 8111"/>
                  <a:gd name="connsiteY1" fmla="*/ 1328 h 7964"/>
                  <a:gd name="connsiteX2" fmla="*/ 1180 w 8111"/>
                  <a:gd name="connsiteY2" fmla="*/ 0 h 7964"/>
                  <a:gd name="connsiteX3" fmla="*/ 295 w 8111"/>
                  <a:gd name="connsiteY3" fmla="*/ 442 h 7964"/>
                  <a:gd name="connsiteX4" fmla="*/ 0 w 8111"/>
                  <a:gd name="connsiteY4" fmla="*/ 1033 h 7964"/>
                  <a:gd name="connsiteX5" fmla="*/ 0 w 8111"/>
                  <a:gd name="connsiteY5" fmla="*/ 1475 h 7964"/>
                  <a:gd name="connsiteX6" fmla="*/ 0 w 8111"/>
                  <a:gd name="connsiteY6" fmla="*/ 1475 h 7964"/>
                  <a:gd name="connsiteX7" fmla="*/ 1622 w 8111"/>
                  <a:gd name="connsiteY7" fmla="*/ 2655 h 7964"/>
                  <a:gd name="connsiteX8" fmla="*/ 3540 w 8111"/>
                  <a:gd name="connsiteY8" fmla="*/ 3097 h 7964"/>
                  <a:gd name="connsiteX9" fmla="*/ 4720 w 8111"/>
                  <a:gd name="connsiteY9" fmla="*/ 4720 h 7964"/>
                  <a:gd name="connsiteX10" fmla="*/ 5457 w 8111"/>
                  <a:gd name="connsiteY10" fmla="*/ 4277 h 7964"/>
                  <a:gd name="connsiteX11" fmla="*/ 5162 w 8111"/>
                  <a:gd name="connsiteY11" fmla="*/ 3687 h 7964"/>
                  <a:gd name="connsiteX12" fmla="*/ 4277 w 8111"/>
                  <a:gd name="connsiteY12" fmla="*/ 2950 h 7964"/>
                  <a:gd name="connsiteX13" fmla="*/ 7964 w 8111"/>
                  <a:gd name="connsiteY13" fmla="*/ 6195 h 7964"/>
                  <a:gd name="connsiteX14" fmla="*/ 6932 w 8111"/>
                  <a:gd name="connsiteY14" fmla="*/ 5310 h 7964"/>
                  <a:gd name="connsiteX15" fmla="*/ 5900 w 8111"/>
                  <a:gd name="connsiteY15" fmla="*/ 5310 h 7964"/>
                  <a:gd name="connsiteX16" fmla="*/ 5605 w 8111"/>
                  <a:gd name="connsiteY16" fmla="*/ 7227 h 7964"/>
                  <a:gd name="connsiteX17" fmla="*/ 6784 w 8111"/>
                  <a:gd name="connsiteY17" fmla="*/ 7965 h 7964"/>
                  <a:gd name="connsiteX18" fmla="*/ 8112 w 8111"/>
                  <a:gd name="connsiteY18" fmla="*/ 7375 h 7964"/>
                  <a:gd name="connsiteX19" fmla="*/ 8112 w 8111"/>
                  <a:gd name="connsiteY19" fmla="*/ 6047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11" h="7964">
                    <a:moveTo>
                      <a:pt x="4277" y="2950"/>
                    </a:moveTo>
                    <a:lnTo>
                      <a:pt x="3245" y="1328"/>
                    </a:lnTo>
                    <a:lnTo>
                      <a:pt x="1180" y="0"/>
                    </a:lnTo>
                    <a:lnTo>
                      <a:pt x="295" y="442"/>
                    </a:lnTo>
                    <a:lnTo>
                      <a:pt x="0" y="1033"/>
                    </a:lnTo>
                    <a:lnTo>
                      <a:pt x="0" y="1475"/>
                    </a:lnTo>
                    <a:lnTo>
                      <a:pt x="0" y="1475"/>
                    </a:lnTo>
                    <a:lnTo>
                      <a:pt x="1622" y="2655"/>
                    </a:lnTo>
                    <a:lnTo>
                      <a:pt x="3540" y="3097"/>
                    </a:lnTo>
                    <a:lnTo>
                      <a:pt x="4720" y="4720"/>
                    </a:lnTo>
                    <a:lnTo>
                      <a:pt x="5457" y="4277"/>
                    </a:lnTo>
                    <a:lnTo>
                      <a:pt x="5162" y="3687"/>
                    </a:lnTo>
                    <a:lnTo>
                      <a:pt x="4277" y="2950"/>
                    </a:lnTo>
                    <a:close/>
                    <a:moveTo>
                      <a:pt x="7964" y="6195"/>
                    </a:moveTo>
                    <a:lnTo>
                      <a:pt x="6932" y="5310"/>
                    </a:lnTo>
                    <a:lnTo>
                      <a:pt x="5900" y="5310"/>
                    </a:lnTo>
                    <a:lnTo>
                      <a:pt x="5605" y="7227"/>
                    </a:lnTo>
                    <a:lnTo>
                      <a:pt x="6784" y="7965"/>
                    </a:lnTo>
                    <a:lnTo>
                      <a:pt x="8112" y="7375"/>
                    </a:lnTo>
                    <a:lnTo>
                      <a:pt x="8112" y="6047"/>
                    </a:lnTo>
                    <a:close/>
                  </a:path>
                </a:pathLst>
              </a:custGeom>
              <a:grpFill/>
              <a:ln w="3175" cap="flat">
                <a:solidFill>
                  <a:schemeClr val="bg2">
                    <a:lumMod val="90000"/>
                  </a:schemeClr>
                </a:solidFill>
                <a:prstDash val="solid"/>
                <a:miter/>
              </a:ln>
            </p:spPr>
            <p:txBody>
              <a:bodyPr rtlCol="0" anchor="ctr"/>
              <a:lstStyle/>
              <a:p>
                <a:endParaRPr lang="en-GB"/>
              </a:p>
            </p:txBody>
          </p:sp>
          <p:sp>
            <p:nvSpPr>
              <p:cNvPr id="144" name="Freeform: Shape 143">
                <a:extLst>
                  <a:ext uri="{FF2B5EF4-FFF2-40B4-BE49-F238E27FC236}">
                    <a16:creationId xmlns:a16="http://schemas.microsoft.com/office/drawing/2014/main" id="{2E5C8F2A-92AF-F045-F229-345DC79338F9}"/>
                  </a:ext>
                </a:extLst>
              </p:cNvPr>
              <p:cNvSpPr/>
              <p:nvPr/>
            </p:nvSpPr>
            <p:spPr>
              <a:xfrm>
                <a:off x="6917968" y="4590872"/>
                <a:ext cx="34217" cy="26401"/>
              </a:xfrm>
              <a:custGeom>
                <a:avLst/>
                <a:gdLst>
                  <a:gd name="connsiteX0" fmla="*/ 3982 w 34217"/>
                  <a:gd name="connsiteY0" fmla="*/ 6490 h 26401"/>
                  <a:gd name="connsiteX1" fmla="*/ 4277 w 34217"/>
                  <a:gd name="connsiteY1" fmla="*/ 1033 h 26401"/>
                  <a:gd name="connsiteX2" fmla="*/ 2950 w 34217"/>
                  <a:gd name="connsiteY2" fmla="*/ 0 h 26401"/>
                  <a:gd name="connsiteX3" fmla="*/ 1770 w 34217"/>
                  <a:gd name="connsiteY3" fmla="*/ 0 h 26401"/>
                  <a:gd name="connsiteX4" fmla="*/ 1327 w 34217"/>
                  <a:gd name="connsiteY4" fmla="*/ 590 h 26401"/>
                  <a:gd name="connsiteX5" fmla="*/ 737 w 34217"/>
                  <a:gd name="connsiteY5" fmla="*/ 1622 h 26401"/>
                  <a:gd name="connsiteX6" fmla="*/ 0 w 34217"/>
                  <a:gd name="connsiteY6" fmla="*/ 10030 h 26401"/>
                  <a:gd name="connsiteX7" fmla="*/ 2065 w 34217"/>
                  <a:gd name="connsiteY7" fmla="*/ 12389 h 26401"/>
                  <a:gd name="connsiteX8" fmla="*/ 3392 w 34217"/>
                  <a:gd name="connsiteY8" fmla="*/ 12684 h 26401"/>
                  <a:gd name="connsiteX9" fmla="*/ 5752 w 34217"/>
                  <a:gd name="connsiteY9" fmla="*/ 14159 h 26401"/>
                  <a:gd name="connsiteX10" fmla="*/ 6194 w 34217"/>
                  <a:gd name="connsiteY10" fmla="*/ 13864 h 26401"/>
                  <a:gd name="connsiteX11" fmla="*/ 6932 w 34217"/>
                  <a:gd name="connsiteY11" fmla="*/ 12832 h 26401"/>
                  <a:gd name="connsiteX12" fmla="*/ 5752 w 34217"/>
                  <a:gd name="connsiteY12" fmla="*/ 9882 h 26401"/>
                  <a:gd name="connsiteX13" fmla="*/ 3982 w 34217"/>
                  <a:gd name="connsiteY13" fmla="*/ 6195 h 26401"/>
                  <a:gd name="connsiteX14" fmla="*/ 12536 w 34217"/>
                  <a:gd name="connsiteY14" fmla="*/ 23451 h 26401"/>
                  <a:gd name="connsiteX15" fmla="*/ 10619 w 34217"/>
                  <a:gd name="connsiteY15" fmla="*/ 23156 h 26401"/>
                  <a:gd name="connsiteX16" fmla="*/ 10619 w 34217"/>
                  <a:gd name="connsiteY16" fmla="*/ 24189 h 26401"/>
                  <a:gd name="connsiteX17" fmla="*/ 11504 w 34217"/>
                  <a:gd name="connsiteY17" fmla="*/ 25664 h 26401"/>
                  <a:gd name="connsiteX18" fmla="*/ 16666 w 34217"/>
                  <a:gd name="connsiteY18" fmla="*/ 26401 h 26401"/>
                  <a:gd name="connsiteX19" fmla="*/ 14896 w 34217"/>
                  <a:gd name="connsiteY19" fmla="*/ 24779 h 26401"/>
                  <a:gd name="connsiteX20" fmla="*/ 12684 w 34217"/>
                  <a:gd name="connsiteY20" fmla="*/ 23451 h 26401"/>
                  <a:gd name="connsiteX21" fmla="*/ 32743 w 34217"/>
                  <a:gd name="connsiteY21" fmla="*/ 18879 h 26401"/>
                  <a:gd name="connsiteX22" fmla="*/ 32153 w 34217"/>
                  <a:gd name="connsiteY22" fmla="*/ 18584 h 26401"/>
                  <a:gd name="connsiteX23" fmla="*/ 31120 w 34217"/>
                  <a:gd name="connsiteY23" fmla="*/ 19174 h 26401"/>
                  <a:gd name="connsiteX24" fmla="*/ 31120 w 34217"/>
                  <a:gd name="connsiteY24" fmla="*/ 19911 h 26401"/>
                  <a:gd name="connsiteX25" fmla="*/ 30236 w 34217"/>
                  <a:gd name="connsiteY25" fmla="*/ 21091 h 26401"/>
                  <a:gd name="connsiteX26" fmla="*/ 26106 w 34217"/>
                  <a:gd name="connsiteY26" fmla="*/ 21091 h 26401"/>
                  <a:gd name="connsiteX27" fmla="*/ 30236 w 34217"/>
                  <a:gd name="connsiteY27" fmla="*/ 23304 h 26401"/>
                  <a:gd name="connsiteX28" fmla="*/ 32448 w 34217"/>
                  <a:gd name="connsiteY28" fmla="*/ 25516 h 26401"/>
                  <a:gd name="connsiteX29" fmla="*/ 33628 w 34217"/>
                  <a:gd name="connsiteY29" fmla="*/ 26106 h 26401"/>
                  <a:gd name="connsiteX30" fmla="*/ 34218 w 34217"/>
                  <a:gd name="connsiteY30" fmla="*/ 25221 h 26401"/>
                  <a:gd name="connsiteX31" fmla="*/ 34218 w 34217"/>
                  <a:gd name="connsiteY31" fmla="*/ 22419 h 26401"/>
                  <a:gd name="connsiteX32" fmla="*/ 32890 w 34217"/>
                  <a:gd name="connsiteY32" fmla="*/ 18731 h 2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217" h="26401">
                    <a:moveTo>
                      <a:pt x="3982" y="6490"/>
                    </a:moveTo>
                    <a:lnTo>
                      <a:pt x="4277" y="1033"/>
                    </a:lnTo>
                    <a:lnTo>
                      <a:pt x="2950" y="0"/>
                    </a:lnTo>
                    <a:lnTo>
                      <a:pt x="1770" y="0"/>
                    </a:lnTo>
                    <a:lnTo>
                      <a:pt x="1327" y="590"/>
                    </a:lnTo>
                    <a:lnTo>
                      <a:pt x="737" y="1622"/>
                    </a:lnTo>
                    <a:lnTo>
                      <a:pt x="0" y="10030"/>
                    </a:lnTo>
                    <a:lnTo>
                      <a:pt x="2065" y="12389"/>
                    </a:lnTo>
                    <a:lnTo>
                      <a:pt x="3392" y="12684"/>
                    </a:lnTo>
                    <a:lnTo>
                      <a:pt x="5752" y="14159"/>
                    </a:lnTo>
                    <a:lnTo>
                      <a:pt x="6194" y="13864"/>
                    </a:lnTo>
                    <a:lnTo>
                      <a:pt x="6932" y="12832"/>
                    </a:lnTo>
                    <a:lnTo>
                      <a:pt x="5752" y="9882"/>
                    </a:lnTo>
                    <a:lnTo>
                      <a:pt x="3982" y="6195"/>
                    </a:lnTo>
                    <a:close/>
                    <a:moveTo>
                      <a:pt x="12536" y="23451"/>
                    </a:moveTo>
                    <a:lnTo>
                      <a:pt x="10619" y="23156"/>
                    </a:lnTo>
                    <a:lnTo>
                      <a:pt x="10619" y="24189"/>
                    </a:lnTo>
                    <a:lnTo>
                      <a:pt x="11504" y="25664"/>
                    </a:lnTo>
                    <a:lnTo>
                      <a:pt x="16666" y="26401"/>
                    </a:lnTo>
                    <a:lnTo>
                      <a:pt x="14896" y="24779"/>
                    </a:lnTo>
                    <a:lnTo>
                      <a:pt x="12684" y="23451"/>
                    </a:lnTo>
                    <a:close/>
                    <a:moveTo>
                      <a:pt x="32743" y="18879"/>
                    </a:moveTo>
                    <a:lnTo>
                      <a:pt x="32153" y="18584"/>
                    </a:lnTo>
                    <a:lnTo>
                      <a:pt x="31120" y="19174"/>
                    </a:lnTo>
                    <a:lnTo>
                      <a:pt x="31120" y="19911"/>
                    </a:lnTo>
                    <a:lnTo>
                      <a:pt x="30236" y="21091"/>
                    </a:lnTo>
                    <a:lnTo>
                      <a:pt x="26106" y="21091"/>
                    </a:lnTo>
                    <a:lnTo>
                      <a:pt x="30236" y="23304"/>
                    </a:lnTo>
                    <a:lnTo>
                      <a:pt x="32448" y="25516"/>
                    </a:lnTo>
                    <a:lnTo>
                      <a:pt x="33628" y="26106"/>
                    </a:lnTo>
                    <a:lnTo>
                      <a:pt x="34218" y="25221"/>
                    </a:lnTo>
                    <a:lnTo>
                      <a:pt x="34218" y="22419"/>
                    </a:lnTo>
                    <a:lnTo>
                      <a:pt x="32890" y="18731"/>
                    </a:lnTo>
                    <a:close/>
                  </a:path>
                </a:pathLst>
              </a:custGeom>
              <a:grpFill/>
              <a:ln w="3175" cap="flat">
                <a:solidFill>
                  <a:schemeClr val="bg2">
                    <a:lumMod val="90000"/>
                  </a:schemeClr>
                </a:solidFill>
                <a:prstDash val="solid"/>
                <a:miter/>
              </a:ln>
            </p:spPr>
            <p:txBody>
              <a:bodyPr rtlCol="0" anchor="ctr"/>
              <a:lstStyle/>
              <a:p>
                <a:endParaRPr lang="en-GB"/>
              </a:p>
            </p:txBody>
          </p:sp>
          <p:sp>
            <p:nvSpPr>
              <p:cNvPr id="145" name="Freeform: Shape 144">
                <a:extLst>
                  <a:ext uri="{FF2B5EF4-FFF2-40B4-BE49-F238E27FC236}">
                    <a16:creationId xmlns:a16="http://schemas.microsoft.com/office/drawing/2014/main" id="{063A0537-864B-1A2B-C183-CCE270DC27BF}"/>
                  </a:ext>
                </a:extLst>
              </p:cNvPr>
              <p:cNvSpPr/>
              <p:nvPr/>
            </p:nvSpPr>
            <p:spPr>
              <a:xfrm>
                <a:off x="1623032" y="4192646"/>
                <a:ext cx="9101537" cy="400438"/>
              </a:xfrm>
              <a:custGeom>
                <a:avLst/>
                <a:gdLst>
                  <a:gd name="connsiteX0" fmla="*/ 198818 w 9101537"/>
                  <a:gd name="connsiteY0" fmla="*/ 398964 h 400438"/>
                  <a:gd name="connsiteX1" fmla="*/ 198523 w 9101537"/>
                  <a:gd name="connsiteY1" fmla="*/ 398964 h 400438"/>
                  <a:gd name="connsiteX2" fmla="*/ 198523 w 9101537"/>
                  <a:gd name="connsiteY2" fmla="*/ 400439 h 400438"/>
                  <a:gd name="connsiteX3" fmla="*/ 199113 w 9101537"/>
                  <a:gd name="connsiteY3" fmla="*/ 400439 h 400438"/>
                  <a:gd name="connsiteX4" fmla="*/ 199113 w 9101537"/>
                  <a:gd name="connsiteY4" fmla="*/ 399406 h 400438"/>
                  <a:gd name="connsiteX5" fmla="*/ 198818 w 9101537"/>
                  <a:gd name="connsiteY5" fmla="*/ 398817 h 400438"/>
                  <a:gd name="connsiteX6" fmla="*/ 115633 w 9101537"/>
                  <a:gd name="connsiteY6" fmla="*/ 206783 h 400438"/>
                  <a:gd name="connsiteX7" fmla="*/ 114896 w 9101537"/>
                  <a:gd name="connsiteY7" fmla="*/ 207078 h 400438"/>
                  <a:gd name="connsiteX8" fmla="*/ 114896 w 9101537"/>
                  <a:gd name="connsiteY8" fmla="*/ 207078 h 400438"/>
                  <a:gd name="connsiteX9" fmla="*/ 115486 w 9101537"/>
                  <a:gd name="connsiteY9" fmla="*/ 207668 h 400438"/>
                  <a:gd name="connsiteX10" fmla="*/ 116076 w 9101537"/>
                  <a:gd name="connsiteY10" fmla="*/ 208110 h 400438"/>
                  <a:gd name="connsiteX11" fmla="*/ 116518 w 9101537"/>
                  <a:gd name="connsiteY11" fmla="*/ 208110 h 400438"/>
                  <a:gd name="connsiteX12" fmla="*/ 116518 w 9101537"/>
                  <a:gd name="connsiteY12" fmla="*/ 207373 h 400438"/>
                  <a:gd name="connsiteX13" fmla="*/ 116813 w 9101537"/>
                  <a:gd name="connsiteY13" fmla="*/ 206930 h 400438"/>
                  <a:gd name="connsiteX14" fmla="*/ 116813 w 9101537"/>
                  <a:gd name="connsiteY14" fmla="*/ 206635 h 400438"/>
                  <a:gd name="connsiteX15" fmla="*/ 115633 w 9101537"/>
                  <a:gd name="connsiteY15" fmla="*/ 206635 h 400438"/>
                  <a:gd name="connsiteX16" fmla="*/ 8685023 w 9101537"/>
                  <a:gd name="connsiteY16" fmla="*/ 20501 h 400438"/>
                  <a:gd name="connsiteX17" fmla="*/ 8685023 w 9101537"/>
                  <a:gd name="connsiteY17" fmla="*/ 20501 h 400438"/>
                  <a:gd name="connsiteX18" fmla="*/ 8683105 w 9101537"/>
                  <a:gd name="connsiteY18" fmla="*/ 21534 h 400438"/>
                  <a:gd name="connsiteX19" fmla="*/ 8683547 w 9101537"/>
                  <a:gd name="connsiteY19" fmla="*/ 21534 h 400438"/>
                  <a:gd name="connsiteX20" fmla="*/ 8685170 w 9101537"/>
                  <a:gd name="connsiteY20" fmla="*/ 20796 h 400438"/>
                  <a:gd name="connsiteX21" fmla="*/ 8685170 w 9101537"/>
                  <a:gd name="connsiteY21" fmla="*/ 20501 h 400438"/>
                  <a:gd name="connsiteX22" fmla="*/ 8680008 w 9101537"/>
                  <a:gd name="connsiteY22" fmla="*/ 23304 h 400438"/>
                  <a:gd name="connsiteX23" fmla="*/ 8679270 w 9101537"/>
                  <a:gd name="connsiteY23" fmla="*/ 23304 h 400438"/>
                  <a:gd name="connsiteX24" fmla="*/ 8679860 w 9101537"/>
                  <a:gd name="connsiteY24" fmla="*/ 23894 h 400438"/>
                  <a:gd name="connsiteX25" fmla="*/ 8681777 w 9101537"/>
                  <a:gd name="connsiteY25" fmla="*/ 22861 h 400438"/>
                  <a:gd name="connsiteX26" fmla="*/ 8682662 w 9101537"/>
                  <a:gd name="connsiteY26" fmla="*/ 22861 h 400438"/>
                  <a:gd name="connsiteX27" fmla="*/ 8682662 w 9101537"/>
                  <a:gd name="connsiteY27" fmla="*/ 22271 h 400438"/>
                  <a:gd name="connsiteX28" fmla="*/ 8681335 w 9101537"/>
                  <a:gd name="connsiteY28" fmla="*/ 22271 h 400438"/>
                  <a:gd name="connsiteX29" fmla="*/ 8680008 w 9101537"/>
                  <a:gd name="connsiteY29" fmla="*/ 23304 h 400438"/>
                  <a:gd name="connsiteX30" fmla="*/ 91445 w 9101537"/>
                  <a:gd name="connsiteY30" fmla="*/ 247638 h 400438"/>
                  <a:gd name="connsiteX31" fmla="*/ 91002 w 9101537"/>
                  <a:gd name="connsiteY31" fmla="*/ 247638 h 400438"/>
                  <a:gd name="connsiteX32" fmla="*/ 91002 w 9101537"/>
                  <a:gd name="connsiteY32" fmla="*/ 247933 h 400438"/>
                  <a:gd name="connsiteX33" fmla="*/ 91445 w 9101537"/>
                  <a:gd name="connsiteY33" fmla="*/ 248228 h 400438"/>
                  <a:gd name="connsiteX34" fmla="*/ 92772 w 9101537"/>
                  <a:gd name="connsiteY34" fmla="*/ 248228 h 400438"/>
                  <a:gd name="connsiteX35" fmla="*/ 92772 w 9101537"/>
                  <a:gd name="connsiteY35" fmla="*/ 247933 h 400438"/>
                  <a:gd name="connsiteX36" fmla="*/ 92625 w 9101537"/>
                  <a:gd name="connsiteY36" fmla="*/ 247933 h 400438"/>
                  <a:gd name="connsiteX37" fmla="*/ 91592 w 9101537"/>
                  <a:gd name="connsiteY37" fmla="*/ 247638 h 400438"/>
                  <a:gd name="connsiteX38" fmla="*/ 1032 w 9101537"/>
                  <a:gd name="connsiteY38" fmla="*/ 148 h 400438"/>
                  <a:gd name="connsiteX39" fmla="*/ 442 w 9101537"/>
                  <a:gd name="connsiteY39" fmla="*/ 590 h 400438"/>
                  <a:gd name="connsiteX40" fmla="*/ 0 w 9101537"/>
                  <a:gd name="connsiteY40" fmla="*/ 1328 h 400438"/>
                  <a:gd name="connsiteX41" fmla="*/ 885 w 9101537"/>
                  <a:gd name="connsiteY41" fmla="*/ 2065 h 400438"/>
                  <a:gd name="connsiteX42" fmla="*/ 885 w 9101537"/>
                  <a:gd name="connsiteY42" fmla="*/ 1180 h 400438"/>
                  <a:gd name="connsiteX43" fmla="*/ 1475 w 9101537"/>
                  <a:gd name="connsiteY43" fmla="*/ 1180 h 400438"/>
                  <a:gd name="connsiteX44" fmla="*/ 2212 w 9101537"/>
                  <a:gd name="connsiteY44" fmla="*/ 1622 h 400438"/>
                  <a:gd name="connsiteX45" fmla="*/ 2802 w 9101537"/>
                  <a:gd name="connsiteY45" fmla="*/ 2213 h 400438"/>
                  <a:gd name="connsiteX46" fmla="*/ 2802 w 9101537"/>
                  <a:gd name="connsiteY46" fmla="*/ 2655 h 400438"/>
                  <a:gd name="connsiteX47" fmla="*/ 1475 w 9101537"/>
                  <a:gd name="connsiteY47" fmla="*/ 2655 h 400438"/>
                  <a:gd name="connsiteX48" fmla="*/ 2212 w 9101537"/>
                  <a:gd name="connsiteY48" fmla="*/ 3245 h 400438"/>
                  <a:gd name="connsiteX49" fmla="*/ 3687 w 9101537"/>
                  <a:gd name="connsiteY49" fmla="*/ 3245 h 400438"/>
                  <a:gd name="connsiteX50" fmla="*/ 4130 w 9101537"/>
                  <a:gd name="connsiteY50" fmla="*/ 2213 h 400438"/>
                  <a:gd name="connsiteX51" fmla="*/ 2065 w 9101537"/>
                  <a:gd name="connsiteY51" fmla="*/ 0 h 400438"/>
                  <a:gd name="connsiteX52" fmla="*/ 1327 w 9101537"/>
                  <a:gd name="connsiteY52" fmla="*/ 0 h 400438"/>
                  <a:gd name="connsiteX53" fmla="*/ 8686497 w 9101537"/>
                  <a:gd name="connsiteY53" fmla="*/ 54129 h 400438"/>
                  <a:gd name="connsiteX54" fmla="*/ 8685465 w 9101537"/>
                  <a:gd name="connsiteY54" fmla="*/ 52802 h 400438"/>
                  <a:gd name="connsiteX55" fmla="*/ 8685170 w 9101537"/>
                  <a:gd name="connsiteY55" fmla="*/ 52359 h 400438"/>
                  <a:gd name="connsiteX56" fmla="*/ 8684727 w 9101537"/>
                  <a:gd name="connsiteY56" fmla="*/ 51917 h 400438"/>
                  <a:gd name="connsiteX57" fmla="*/ 8684285 w 9101537"/>
                  <a:gd name="connsiteY57" fmla="*/ 51622 h 400438"/>
                  <a:gd name="connsiteX58" fmla="*/ 8684285 w 9101537"/>
                  <a:gd name="connsiteY58" fmla="*/ 52064 h 400438"/>
                  <a:gd name="connsiteX59" fmla="*/ 8685170 w 9101537"/>
                  <a:gd name="connsiteY59" fmla="*/ 53097 h 400438"/>
                  <a:gd name="connsiteX60" fmla="*/ 8686645 w 9101537"/>
                  <a:gd name="connsiteY60" fmla="*/ 54719 h 400438"/>
                  <a:gd name="connsiteX61" fmla="*/ 8686645 w 9101537"/>
                  <a:gd name="connsiteY61" fmla="*/ 54129 h 400438"/>
                  <a:gd name="connsiteX62" fmla="*/ 8686497 w 9101537"/>
                  <a:gd name="connsiteY62" fmla="*/ 56637 h 400438"/>
                  <a:gd name="connsiteX63" fmla="*/ 8686497 w 9101537"/>
                  <a:gd name="connsiteY63" fmla="*/ 57079 h 400438"/>
                  <a:gd name="connsiteX64" fmla="*/ 8685612 w 9101537"/>
                  <a:gd name="connsiteY64" fmla="*/ 57522 h 400438"/>
                  <a:gd name="connsiteX65" fmla="*/ 8686497 w 9101537"/>
                  <a:gd name="connsiteY65" fmla="*/ 57522 h 400438"/>
                  <a:gd name="connsiteX66" fmla="*/ 8686940 w 9101537"/>
                  <a:gd name="connsiteY66" fmla="*/ 56784 h 400438"/>
                  <a:gd name="connsiteX67" fmla="*/ 8686940 w 9101537"/>
                  <a:gd name="connsiteY67" fmla="*/ 55162 h 400438"/>
                  <a:gd name="connsiteX68" fmla="*/ 8686350 w 9101537"/>
                  <a:gd name="connsiteY68" fmla="*/ 55162 h 400438"/>
                  <a:gd name="connsiteX69" fmla="*/ 8686350 w 9101537"/>
                  <a:gd name="connsiteY69" fmla="*/ 56637 h 400438"/>
                  <a:gd name="connsiteX70" fmla="*/ 54424 w 9101537"/>
                  <a:gd name="connsiteY70" fmla="*/ 50885 h 400438"/>
                  <a:gd name="connsiteX71" fmla="*/ 51327 w 9101537"/>
                  <a:gd name="connsiteY71" fmla="*/ 49410 h 400438"/>
                  <a:gd name="connsiteX72" fmla="*/ 50000 w 9101537"/>
                  <a:gd name="connsiteY72" fmla="*/ 49410 h 400438"/>
                  <a:gd name="connsiteX73" fmla="*/ 53244 w 9101537"/>
                  <a:gd name="connsiteY73" fmla="*/ 51475 h 400438"/>
                  <a:gd name="connsiteX74" fmla="*/ 52507 w 9101537"/>
                  <a:gd name="connsiteY74" fmla="*/ 51917 h 400438"/>
                  <a:gd name="connsiteX75" fmla="*/ 51327 w 9101537"/>
                  <a:gd name="connsiteY75" fmla="*/ 53982 h 400438"/>
                  <a:gd name="connsiteX76" fmla="*/ 49410 w 9101537"/>
                  <a:gd name="connsiteY76" fmla="*/ 52950 h 400438"/>
                  <a:gd name="connsiteX77" fmla="*/ 48820 w 9101537"/>
                  <a:gd name="connsiteY77" fmla="*/ 51917 h 400438"/>
                  <a:gd name="connsiteX78" fmla="*/ 47640 w 9101537"/>
                  <a:gd name="connsiteY78" fmla="*/ 52507 h 400438"/>
                  <a:gd name="connsiteX79" fmla="*/ 51769 w 9101537"/>
                  <a:gd name="connsiteY79" fmla="*/ 55457 h 400438"/>
                  <a:gd name="connsiteX80" fmla="*/ 56342 w 9101537"/>
                  <a:gd name="connsiteY80" fmla="*/ 56932 h 400438"/>
                  <a:gd name="connsiteX81" fmla="*/ 58112 w 9101537"/>
                  <a:gd name="connsiteY81" fmla="*/ 56932 h 400438"/>
                  <a:gd name="connsiteX82" fmla="*/ 53834 w 9101537"/>
                  <a:gd name="connsiteY82" fmla="*/ 53687 h 400438"/>
                  <a:gd name="connsiteX83" fmla="*/ 54424 w 9101537"/>
                  <a:gd name="connsiteY83" fmla="*/ 50737 h 400438"/>
                  <a:gd name="connsiteX84" fmla="*/ 8595053 w 9101537"/>
                  <a:gd name="connsiteY84" fmla="*/ 124188 h 400438"/>
                  <a:gd name="connsiteX85" fmla="*/ 8595053 w 9101537"/>
                  <a:gd name="connsiteY85" fmla="*/ 124483 h 400438"/>
                  <a:gd name="connsiteX86" fmla="*/ 8595495 w 9101537"/>
                  <a:gd name="connsiteY86" fmla="*/ 124778 h 400438"/>
                  <a:gd name="connsiteX87" fmla="*/ 8595791 w 9101537"/>
                  <a:gd name="connsiteY87" fmla="*/ 124778 h 400438"/>
                  <a:gd name="connsiteX88" fmla="*/ 8595791 w 9101537"/>
                  <a:gd name="connsiteY88" fmla="*/ 124335 h 400438"/>
                  <a:gd name="connsiteX89" fmla="*/ 8595495 w 9101537"/>
                  <a:gd name="connsiteY89" fmla="*/ 124040 h 400438"/>
                  <a:gd name="connsiteX90" fmla="*/ 8595200 w 9101537"/>
                  <a:gd name="connsiteY90" fmla="*/ 124040 h 400438"/>
                  <a:gd name="connsiteX91" fmla="*/ 9086494 w 9101537"/>
                  <a:gd name="connsiteY91" fmla="*/ 174482 h 400438"/>
                  <a:gd name="connsiteX92" fmla="*/ 9085609 w 9101537"/>
                  <a:gd name="connsiteY92" fmla="*/ 174040 h 400438"/>
                  <a:gd name="connsiteX93" fmla="*/ 9084871 w 9101537"/>
                  <a:gd name="connsiteY93" fmla="*/ 174040 h 400438"/>
                  <a:gd name="connsiteX94" fmla="*/ 9084871 w 9101537"/>
                  <a:gd name="connsiteY94" fmla="*/ 174482 h 400438"/>
                  <a:gd name="connsiteX95" fmla="*/ 9086346 w 9101537"/>
                  <a:gd name="connsiteY95" fmla="*/ 174482 h 400438"/>
                  <a:gd name="connsiteX96" fmla="*/ 9086641 w 9101537"/>
                  <a:gd name="connsiteY96" fmla="*/ 174925 h 400438"/>
                  <a:gd name="connsiteX97" fmla="*/ 9087231 w 9101537"/>
                  <a:gd name="connsiteY97" fmla="*/ 175662 h 400438"/>
                  <a:gd name="connsiteX98" fmla="*/ 9087231 w 9101537"/>
                  <a:gd name="connsiteY98" fmla="*/ 176105 h 400438"/>
                  <a:gd name="connsiteX99" fmla="*/ 9086789 w 9101537"/>
                  <a:gd name="connsiteY99" fmla="*/ 176105 h 400438"/>
                  <a:gd name="connsiteX100" fmla="*/ 9086199 w 9101537"/>
                  <a:gd name="connsiteY100" fmla="*/ 175515 h 400438"/>
                  <a:gd name="connsiteX101" fmla="*/ 9085904 w 9101537"/>
                  <a:gd name="connsiteY101" fmla="*/ 175515 h 400438"/>
                  <a:gd name="connsiteX102" fmla="*/ 9086346 w 9101537"/>
                  <a:gd name="connsiteY102" fmla="*/ 176105 h 400438"/>
                  <a:gd name="connsiteX103" fmla="*/ 9086936 w 9101537"/>
                  <a:gd name="connsiteY103" fmla="*/ 176400 h 400438"/>
                  <a:gd name="connsiteX104" fmla="*/ 9087378 w 9101537"/>
                  <a:gd name="connsiteY104" fmla="*/ 176400 h 400438"/>
                  <a:gd name="connsiteX105" fmla="*/ 9087378 w 9101537"/>
                  <a:gd name="connsiteY105" fmla="*/ 176105 h 400438"/>
                  <a:gd name="connsiteX106" fmla="*/ 9087084 w 9101537"/>
                  <a:gd name="connsiteY106" fmla="*/ 175220 h 400438"/>
                  <a:gd name="connsiteX107" fmla="*/ 9086494 w 9101537"/>
                  <a:gd name="connsiteY107" fmla="*/ 174482 h 400438"/>
                  <a:gd name="connsiteX108" fmla="*/ 8685908 w 9101537"/>
                  <a:gd name="connsiteY108" fmla="*/ 75516 h 400438"/>
                  <a:gd name="connsiteX109" fmla="*/ 8685612 w 9101537"/>
                  <a:gd name="connsiteY109" fmla="*/ 75516 h 400438"/>
                  <a:gd name="connsiteX110" fmla="*/ 8685908 w 9101537"/>
                  <a:gd name="connsiteY110" fmla="*/ 76401 h 400438"/>
                  <a:gd name="connsiteX111" fmla="*/ 8686497 w 9101537"/>
                  <a:gd name="connsiteY111" fmla="*/ 76401 h 400438"/>
                  <a:gd name="connsiteX112" fmla="*/ 8687530 w 9101537"/>
                  <a:gd name="connsiteY112" fmla="*/ 77138 h 400438"/>
                  <a:gd name="connsiteX113" fmla="*/ 8686793 w 9101537"/>
                  <a:gd name="connsiteY113" fmla="*/ 78318 h 400438"/>
                  <a:gd name="connsiteX114" fmla="*/ 8685023 w 9101537"/>
                  <a:gd name="connsiteY114" fmla="*/ 80235 h 400438"/>
                  <a:gd name="connsiteX115" fmla="*/ 8685612 w 9101537"/>
                  <a:gd name="connsiteY115" fmla="*/ 80235 h 400438"/>
                  <a:gd name="connsiteX116" fmla="*/ 8687382 w 9101537"/>
                  <a:gd name="connsiteY116" fmla="*/ 78318 h 400438"/>
                  <a:gd name="connsiteX117" fmla="*/ 8687825 w 9101537"/>
                  <a:gd name="connsiteY117" fmla="*/ 77581 h 400438"/>
                  <a:gd name="connsiteX118" fmla="*/ 8687825 w 9101537"/>
                  <a:gd name="connsiteY118" fmla="*/ 76843 h 400438"/>
                  <a:gd name="connsiteX119" fmla="*/ 8686645 w 9101537"/>
                  <a:gd name="connsiteY119" fmla="*/ 75811 h 400438"/>
                  <a:gd name="connsiteX120" fmla="*/ 8685908 w 9101537"/>
                  <a:gd name="connsiteY120" fmla="*/ 75516 h 400438"/>
                  <a:gd name="connsiteX121" fmla="*/ 9097261 w 9101537"/>
                  <a:gd name="connsiteY121" fmla="*/ 217550 h 400438"/>
                  <a:gd name="connsiteX122" fmla="*/ 9096966 w 9101537"/>
                  <a:gd name="connsiteY122" fmla="*/ 217550 h 400438"/>
                  <a:gd name="connsiteX123" fmla="*/ 9096966 w 9101537"/>
                  <a:gd name="connsiteY123" fmla="*/ 217992 h 400438"/>
                  <a:gd name="connsiteX124" fmla="*/ 9097703 w 9101537"/>
                  <a:gd name="connsiteY124" fmla="*/ 217992 h 400438"/>
                  <a:gd name="connsiteX125" fmla="*/ 9097703 w 9101537"/>
                  <a:gd name="connsiteY125" fmla="*/ 217550 h 400438"/>
                  <a:gd name="connsiteX126" fmla="*/ 9097113 w 9101537"/>
                  <a:gd name="connsiteY126" fmla="*/ 217550 h 400438"/>
                  <a:gd name="connsiteX127" fmla="*/ 9101538 w 9101537"/>
                  <a:gd name="connsiteY127" fmla="*/ 183037 h 400438"/>
                  <a:gd name="connsiteX128" fmla="*/ 9101538 w 9101537"/>
                  <a:gd name="connsiteY128" fmla="*/ 183332 h 400438"/>
                  <a:gd name="connsiteX129" fmla="*/ 9101243 w 9101537"/>
                  <a:gd name="connsiteY129" fmla="*/ 183627 h 400438"/>
                  <a:gd name="connsiteX130" fmla="*/ 9101538 w 9101537"/>
                  <a:gd name="connsiteY130" fmla="*/ 183627 h 400438"/>
                  <a:gd name="connsiteX131" fmla="*/ 9101538 w 9101537"/>
                  <a:gd name="connsiteY131" fmla="*/ 183184 h 400438"/>
                  <a:gd name="connsiteX132" fmla="*/ 9101538 w 9101537"/>
                  <a:gd name="connsiteY132" fmla="*/ 183184 h 400438"/>
                  <a:gd name="connsiteX133" fmla="*/ 9072187 w 9101537"/>
                  <a:gd name="connsiteY133" fmla="*/ 219320 h 400438"/>
                  <a:gd name="connsiteX134" fmla="*/ 9072040 w 9101537"/>
                  <a:gd name="connsiteY134" fmla="*/ 219320 h 400438"/>
                  <a:gd name="connsiteX135" fmla="*/ 9072040 w 9101537"/>
                  <a:gd name="connsiteY135" fmla="*/ 218877 h 400438"/>
                  <a:gd name="connsiteX136" fmla="*/ 9072482 w 9101537"/>
                  <a:gd name="connsiteY136" fmla="*/ 218877 h 400438"/>
                  <a:gd name="connsiteX137" fmla="*/ 9072482 w 9101537"/>
                  <a:gd name="connsiteY137" fmla="*/ 218582 h 400438"/>
                  <a:gd name="connsiteX138" fmla="*/ 9072040 w 9101537"/>
                  <a:gd name="connsiteY138" fmla="*/ 218582 h 400438"/>
                  <a:gd name="connsiteX139" fmla="*/ 9071597 w 9101537"/>
                  <a:gd name="connsiteY139" fmla="*/ 219025 h 400438"/>
                  <a:gd name="connsiteX140" fmla="*/ 9071892 w 9101537"/>
                  <a:gd name="connsiteY140" fmla="*/ 219467 h 400438"/>
                  <a:gd name="connsiteX141" fmla="*/ 9072629 w 9101537"/>
                  <a:gd name="connsiteY141" fmla="*/ 219467 h 400438"/>
                  <a:gd name="connsiteX142" fmla="*/ 9072629 w 9101537"/>
                  <a:gd name="connsiteY142" fmla="*/ 219172 h 400438"/>
                  <a:gd name="connsiteX143" fmla="*/ 9072187 w 9101537"/>
                  <a:gd name="connsiteY143" fmla="*/ 219172 h 400438"/>
                  <a:gd name="connsiteX144" fmla="*/ 9012011 w 9101537"/>
                  <a:gd name="connsiteY144" fmla="*/ 223449 h 400438"/>
                  <a:gd name="connsiteX145" fmla="*/ 9011568 w 9101537"/>
                  <a:gd name="connsiteY145" fmla="*/ 223007 h 400438"/>
                  <a:gd name="connsiteX146" fmla="*/ 9011568 w 9101537"/>
                  <a:gd name="connsiteY146" fmla="*/ 223007 h 400438"/>
                  <a:gd name="connsiteX147" fmla="*/ 9011863 w 9101537"/>
                  <a:gd name="connsiteY147" fmla="*/ 223449 h 400438"/>
                  <a:gd name="connsiteX148" fmla="*/ 9012158 w 9101537"/>
                  <a:gd name="connsiteY148" fmla="*/ 223744 h 400438"/>
                  <a:gd name="connsiteX149" fmla="*/ 9012158 w 9101537"/>
                  <a:gd name="connsiteY149" fmla="*/ 223744 h 400438"/>
                  <a:gd name="connsiteX150" fmla="*/ 9012158 w 9101537"/>
                  <a:gd name="connsiteY150" fmla="*/ 224039 h 400438"/>
                  <a:gd name="connsiteX151" fmla="*/ 9012306 w 9101537"/>
                  <a:gd name="connsiteY151" fmla="*/ 224039 h 400438"/>
                  <a:gd name="connsiteX152" fmla="*/ 9012011 w 9101537"/>
                  <a:gd name="connsiteY152" fmla="*/ 223597 h 400438"/>
                  <a:gd name="connsiteX153" fmla="*/ 8724255 w 9101537"/>
                  <a:gd name="connsiteY153" fmla="*/ 118731 h 400438"/>
                  <a:gd name="connsiteX154" fmla="*/ 8723370 w 9101537"/>
                  <a:gd name="connsiteY154" fmla="*/ 118288 h 400438"/>
                  <a:gd name="connsiteX155" fmla="*/ 8722190 w 9101537"/>
                  <a:gd name="connsiteY155" fmla="*/ 117403 h 400438"/>
                  <a:gd name="connsiteX156" fmla="*/ 8721896 w 9101537"/>
                  <a:gd name="connsiteY156" fmla="*/ 117403 h 400438"/>
                  <a:gd name="connsiteX157" fmla="*/ 8722633 w 9101537"/>
                  <a:gd name="connsiteY157" fmla="*/ 118435 h 400438"/>
                  <a:gd name="connsiteX158" fmla="*/ 8723813 w 9101537"/>
                  <a:gd name="connsiteY158" fmla="*/ 118878 h 400438"/>
                  <a:gd name="connsiteX159" fmla="*/ 8724550 w 9101537"/>
                  <a:gd name="connsiteY159" fmla="*/ 122123 h 400438"/>
                  <a:gd name="connsiteX160" fmla="*/ 8724107 w 9101537"/>
                  <a:gd name="connsiteY160" fmla="*/ 122860 h 400438"/>
                  <a:gd name="connsiteX161" fmla="*/ 8724403 w 9101537"/>
                  <a:gd name="connsiteY161" fmla="*/ 123450 h 400438"/>
                  <a:gd name="connsiteX162" fmla="*/ 8725288 w 9101537"/>
                  <a:gd name="connsiteY162" fmla="*/ 122713 h 400438"/>
                  <a:gd name="connsiteX163" fmla="*/ 8724992 w 9101537"/>
                  <a:gd name="connsiteY163" fmla="*/ 120795 h 400438"/>
                  <a:gd name="connsiteX164" fmla="*/ 8724403 w 9101537"/>
                  <a:gd name="connsiteY164" fmla="*/ 118583 h 400438"/>
                  <a:gd name="connsiteX165" fmla="*/ 8689447 w 9101537"/>
                  <a:gd name="connsiteY165" fmla="*/ 66224 h 400438"/>
                  <a:gd name="connsiteX166" fmla="*/ 8686497 w 9101537"/>
                  <a:gd name="connsiteY166" fmla="*/ 66814 h 400438"/>
                  <a:gd name="connsiteX167" fmla="*/ 8686055 w 9101537"/>
                  <a:gd name="connsiteY167" fmla="*/ 67404 h 400438"/>
                  <a:gd name="connsiteX168" fmla="*/ 8687382 w 9101537"/>
                  <a:gd name="connsiteY168" fmla="*/ 67404 h 400438"/>
                  <a:gd name="connsiteX169" fmla="*/ 8688562 w 9101537"/>
                  <a:gd name="connsiteY169" fmla="*/ 66961 h 400438"/>
                  <a:gd name="connsiteX170" fmla="*/ 8690332 w 9101537"/>
                  <a:gd name="connsiteY170" fmla="*/ 66961 h 400438"/>
                  <a:gd name="connsiteX171" fmla="*/ 8690332 w 9101537"/>
                  <a:gd name="connsiteY171" fmla="*/ 66519 h 400438"/>
                  <a:gd name="connsiteX172" fmla="*/ 8689889 w 9101537"/>
                  <a:gd name="connsiteY172" fmla="*/ 66224 h 400438"/>
                  <a:gd name="connsiteX173" fmla="*/ 8689595 w 9101537"/>
                  <a:gd name="connsiteY173" fmla="*/ 66224 h 400438"/>
                  <a:gd name="connsiteX174" fmla="*/ 8731925 w 9101537"/>
                  <a:gd name="connsiteY174" fmla="*/ 133037 h 400438"/>
                  <a:gd name="connsiteX175" fmla="*/ 8731334 w 9101537"/>
                  <a:gd name="connsiteY175" fmla="*/ 132005 h 400438"/>
                  <a:gd name="connsiteX176" fmla="*/ 8730597 w 9101537"/>
                  <a:gd name="connsiteY176" fmla="*/ 131710 h 400438"/>
                  <a:gd name="connsiteX177" fmla="*/ 8731188 w 9101537"/>
                  <a:gd name="connsiteY177" fmla="*/ 133037 h 400438"/>
                  <a:gd name="connsiteX178" fmla="*/ 8731188 w 9101537"/>
                  <a:gd name="connsiteY178" fmla="*/ 134365 h 400438"/>
                  <a:gd name="connsiteX179" fmla="*/ 8731630 w 9101537"/>
                  <a:gd name="connsiteY179" fmla="*/ 134955 h 400438"/>
                  <a:gd name="connsiteX180" fmla="*/ 8732220 w 9101537"/>
                  <a:gd name="connsiteY180" fmla="*/ 134955 h 400438"/>
                  <a:gd name="connsiteX181" fmla="*/ 8732220 w 9101537"/>
                  <a:gd name="connsiteY181" fmla="*/ 133775 h 400438"/>
                  <a:gd name="connsiteX182" fmla="*/ 8731925 w 9101537"/>
                  <a:gd name="connsiteY182" fmla="*/ 133185 h 40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9101537" h="400438">
                    <a:moveTo>
                      <a:pt x="198818" y="398964"/>
                    </a:moveTo>
                    <a:lnTo>
                      <a:pt x="198523" y="398964"/>
                    </a:lnTo>
                    <a:lnTo>
                      <a:pt x="198523" y="400439"/>
                    </a:lnTo>
                    <a:lnTo>
                      <a:pt x="199113" y="400439"/>
                    </a:lnTo>
                    <a:lnTo>
                      <a:pt x="199113" y="399406"/>
                    </a:lnTo>
                    <a:lnTo>
                      <a:pt x="198818" y="398817"/>
                    </a:lnTo>
                    <a:close/>
                    <a:moveTo>
                      <a:pt x="115633" y="206783"/>
                    </a:moveTo>
                    <a:lnTo>
                      <a:pt x="114896" y="207078"/>
                    </a:lnTo>
                    <a:lnTo>
                      <a:pt x="114896" y="207078"/>
                    </a:lnTo>
                    <a:lnTo>
                      <a:pt x="115486" y="207668"/>
                    </a:lnTo>
                    <a:lnTo>
                      <a:pt x="116076" y="208110"/>
                    </a:lnTo>
                    <a:lnTo>
                      <a:pt x="116518" y="208110"/>
                    </a:lnTo>
                    <a:lnTo>
                      <a:pt x="116518" y="207373"/>
                    </a:lnTo>
                    <a:lnTo>
                      <a:pt x="116813" y="206930"/>
                    </a:lnTo>
                    <a:lnTo>
                      <a:pt x="116813" y="206635"/>
                    </a:lnTo>
                    <a:lnTo>
                      <a:pt x="115633" y="206635"/>
                    </a:lnTo>
                    <a:close/>
                    <a:moveTo>
                      <a:pt x="8685023" y="20501"/>
                    </a:moveTo>
                    <a:lnTo>
                      <a:pt x="8685023" y="20501"/>
                    </a:lnTo>
                    <a:lnTo>
                      <a:pt x="8683105" y="21534"/>
                    </a:lnTo>
                    <a:lnTo>
                      <a:pt x="8683547" y="21534"/>
                    </a:lnTo>
                    <a:lnTo>
                      <a:pt x="8685170" y="20796"/>
                    </a:lnTo>
                    <a:lnTo>
                      <a:pt x="8685170" y="20501"/>
                    </a:lnTo>
                    <a:close/>
                    <a:moveTo>
                      <a:pt x="8680008" y="23304"/>
                    </a:moveTo>
                    <a:lnTo>
                      <a:pt x="8679270" y="23304"/>
                    </a:lnTo>
                    <a:lnTo>
                      <a:pt x="8679860" y="23894"/>
                    </a:lnTo>
                    <a:lnTo>
                      <a:pt x="8681777" y="22861"/>
                    </a:lnTo>
                    <a:lnTo>
                      <a:pt x="8682662" y="22861"/>
                    </a:lnTo>
                    <a:lnTo>
                      <a:pt x="8682662" y="22271"/>
                    </a:lnTo>
                    <a:lnTo>
                      <a:pt x="8681335" y="22271"/>
                    </a:lnTo>
                    <a:lnTo>
                      <a:pt x="8680008" y="23304"/>
                    </a:lnTo>
                    <a:close/>
                    <a:moveTo>
                      <a:pt x="91445" y="247638"/>
                    </a:moveTo>
                    <a:lnTo>
                      <a:pt x="91002" y="247638"/>
                    </a:lnTo>
                    <a:lnTo>
                      <a:pt x="91002" y="247933"/>
                    </a:lnTo>
                    <a:lnTo>
                      <a:pt x="91445" y="248228"/>
                    </a:lnTo>
                    <a:lnTo>
                      <a:pt x="92772" y="248228"/>
                    </a:lnTo>
                    <a:lnTo>
                      <a:pt x="92772" y="247933"/>
                    </a:lnTo>
                    <a:lnTo>
                      <a:pt x="92625" y="247933"/>
                    </a:lnTo>
                    <a:lnTo>
                      <a:pt x="91592" y="247638"/>
                    </a:lnTo>
                    <a:close/>
                    <a:moveTo>
                      <a:pt x="1032" y="148"/>
                    </a:moveTo>
                    <a:lnTo>
                      <a:pt x="442" y="590"/>
                    </a:lnTo>
                    <a:lnTo>
                      <a:pt x="0" y="1328"/>
                    </a:lnTo>
                    <a:lnTo>
                      <a:pt x="885" y="2065"/>
                    </a:lnTo>
                    <a:lnTo>
                      <a:pt x="885" y="1180"/>
                    </a:lnTo>
                    <a:lnTo>
                      <a:pt x="1475" y="1180"/>
                    </a:lnTo>
                    <a:lnTo>
                      <a:pt x="2212" y="1622"/>
                    </a:lnTo>
                    <a:lnTo>
                      <a:pt x="2802" y="2213"/>
                    </a:lnTo>
                    <a:lnTo>
                      <a:pt x="2802" y="2655"/>
                    </a:lnTo>
                    <a:lnTo>
                      <a:pt x="1475" y="2655"/>
                    </a:lnTo>
                    <a:lnTo>
                      <a:pt x="2212" y="3245"/>
                    </a:lnTo>
                    <a:lnTo>
                      <a:pt x="3687" y="3245"/>
                    </a:lnTo>
                    <a:lnTo>
                      <a:pt x="4130" y="2213"/>
                    </a:lnTo>
                    <a:lnTo>
                      <a:pt x="2065" y="0"/>
                    </a:lnTo>
                    <a:lnTo>
                      <a:pt x="1327" y="0"/>
                    </a:lnTo>
                    <a:close/>
                    <a:moveTo>
                      <a:pt x="8686497" y="54129"/>
                    </a:moveTo>
                    <a:lnTo>
                      <a:pt x="8685465" y="52802"/>
                    </a:lnTo>
                    <a:lnTo>
                      <a:pt x="8685170" y="52359"/>
                    </a:lnTo>
                    <a:lnTo>
                      <a:pt x="8684727" y="51917"/>
                    </a:lnTo>
                    <a:lnTo>
                      <a:pt x="8684285" y="51622"/>
                    </a:lnTo>
                    <a:lnTo>
                      <a:pt x="8684285" y="52064"/>
                    </a:lnTo>
                    <a:lnTo>
                      <a:pt x="8685170" y="53097"/>
                    </a:lnTo>
                    <a:lnTo>
                      <a:pt x="8686645" y="54719"/>
                    </a:lnTo>
                    <a:lnTo>
                      <a:pt x="8686645" y="54129"/>
                    </a:lnTo>
                    <a:close/>
                    <a:moveTo>
                      <a:pt x="8686497" y="56637"/>
                    </a:moveTo>
                    <a:lnTo>
                      <a:pt x="8686497" y="57079"/>
                    </a:lnTo>
                    <a:lnTo>
                      <a:pt x="8685612" y="57522"/>
                    </a:lnTo>
                    <a:lnTo>
                      <a:pt x="8686497" y="57522"/>
                    </a:lnTo>
                    <a:lnTo>
                      <a:pt x="8686940" y="56784"/>
                    </a:lnTo>
                    <a:lnTo>
                      <a:pt x="8686940" y="55162"/>
                    </a:lnTo>
                    <a:lnTo>
                      <a:pt x="8686350" y="55162"/>
                    </a:lnTo>
                    <a:lnTo>
                      <a:pt x="8686350" y="56637"/>
                    </a:lnTo>
                    <a:close/>
                    <a:moveTo>
                      <a:pt x="54424" y="50885"/>
                    </a:moveTo>
                    <a:lnTo>
                      <a:pt x="51327" y="49410"/>
                    </a:lnTo>
                    <a:lnTo>
                      <a:pt x="50000" y="49410"/>
                    </a:lnTo>
                    <a:lnTo>
                      <a:pt x="53244" y="51475"/>
                    </a:lnTo>
                    <a:lnTo>
                      <a:pt x="52507" y="51917"/>
                    </a:lnTo>
                    <a:lnTo>
                      <a:pt x="51327" y="53982"/>
                    </a:lnTo>
                    <a:lnTo>
                      <a:pt x="49410" y="52950"/>
                    </a:lnTo>
                    <a:lnTo>
                      <a:pt x="48820" y="51917"/>
                    </a:lnTo>
                    <a:lnTo>
                      <a:pt x="47640" y="52507"/>
                    </a:lnTo>
                    <a:lnTo>
                      <a:pt x="51769" y="55457"/>
                    </a:lnTo>
                    <a:lnTo>
                      <a:pt x="56342" y="56932"/>
                    </a:lnTo>
                    <a:lnTo>
                      <a:pt x="58112" y="56932"/>
                    </a:lnTo>
                    <a:lnTo>
                      <a:pt x="53834" y="53687"/>
                    </a:lnTo>
                    <a:lnTo>
                      <a:pt x="54424" y="50737"/>
                    </a:lnTo>
                    <a:close/>
                    <a:moveTo>
                      <a:pt x="8595053" y="124188"/>
                    </a:moveTo>
                    <a:lnTo>
                      <a:pt x="8595053" y="124483"/>
                    </a:lnTo>
                    <a:lnTo>
                      <a:pt x="8595495" y="124778"/>
                    </a:lnTo>
                    <a:lnTo>
                      <a:pt x="8595791" y="124778"/>
                    </a:lnTo>
                    <a:lnTo>
                      <a:pt x="8595791" y="124335"/>
                    </a:lnTo>
                    <a:lnTo>
                      <a:pt x="8595495" y="124040"/>
                    </a:lnTo>
                    <a:lnTo>
                      <a:pt x="8595200" y="124040"/>
                    </a:lnTo>
                    <a:close/>
                    <a:moveTo>
                      <a:pt x="9086494" y="174482"/>
                    </a:moveTo>
                    <a:lnTo>
                      <a:pt x="9085609" y="174040"/>
                    </a:lnTo>
                    <a:lnTo>
                      <a:pt x="9084871" y="174040"/>
                    </a:lnTo>
                    <a:lnTo>
                      <a:pt x="9084871" y="174482"/>
                    </a:lnTo>
                    <a:lnTo>
                      <a:pt x="9086346" y="174482"/>
                    </a:lnTo>
                    <a:lnTo>
                      <a:pt x="9086641" y="174925"/>
                    </a:lnTo>
                    <a:lnTo>
                      <a:pt x="9087231" y="175662"/>
                    </a:lnTo>
                    <a:lnTo>
                      <a:pt x="9087231" y="176105"/>
                    </a:lnTo>
                    <a:lnTo>
                      <a:pt x="9086789" y="176105"/>
                    </a:lnTo>
                    <a:lnTo>
                      <a:pt x="9086199" y="175515"/>
                    </a:lnTo>
                    <a:lnTo>
                      <a:pt x="9085904" y="175515"/>
                    </a:lnTo>
                    <a:lnTo>
                      <a:pt x="9086346" y="176105"/>
                    </a:lnTo>
                    <a:lnTo>
                      <a:pt x="9086936" y="176400"/>
                    </a:lnTo>
                    <a:lnTo>
                      <a:pt x="9087378" y="176400"/>
                    </a:lnTo>
                    <a:lnTo>
                      <a:pt x="9087378" y="176105"/>
                    </a:lnTo>
                    <a:lnTo>
                      <a:pt x="9087084" y="175220"/>
                    </a:lnTo>
                    <a:lnTo>
                      <a:pt x="9086494" y="174482"/>
                    </a:lnTo>
                    <a:close/>
                    <a:moveTo>
                      <a:pt x="8685908" y="75516"/>
                    </a:moveTo>
                    <a:lnTo>
                      <a:pt x="8685612" y="75516"/>
                    </a:lnTo>
                    <a:lnTo>
                      <a:pt x="8685908" y="76401"/>
                    </a:lnTo>
                    <a:lnTo>
                      <a:pt x="8686497" y="76401"/>
                    </a:lnTo>
                    <a:lnTo>
                      <a:pt x="8687530" y="77138"/>
                    </a:lnTo>
                    <a:lnTo>
                      <a:pt x="8686793" y="78318"/>
                    </a:lnTo>
                    <a:lnTo>
                      <a:pt x="8685023" y="80235"/>
                    </a:lnTo>
                    <a:lnTo>
                      <a:pt x="8685612" y="80235"/>
                    </a:lnTo>
                    <a:lnTo>
                      <a:pt x="8687382" y="78318"/>
                    </a:lnTo>
                    <a:lnTo>
                      <a:pt x="8687825" y="77581"/>
                    </a:lnTo>
                    <a:lnTo>
                      <a:pt x="8687825" y="76843"/>
                    </a:lnTo>
                    <a:lnTo>
                      <a:pt x="8686645" y="75811"/>
                    </a:lnTo>
                    <a:lnTo>
                      <a:pt x="8685908" y="75516"/>
                    </a:lnTo>
                    <a:close/>
                    <a:moveTo>
                      <a:pt x="9097261" y="217550"/>
                    </a:moveTo>
                    <a:lnTo>
                      <a:pt x="9096966" y="217550"/>
                    </a:lnTo>
                    <a:lnTo>
                      <a:pt x="9096966" y="217992"/>
                    </a:lnTo>
                    <a:lnTo>
                      <a:pt x="9097703" y="217992"/>
                    </a:lnTo>
                    <a:lnTo>
                      <a:pt x="9097703" y="217550"/>
                    </a:lnTo>
                    <a:lnTo>
                      <a:pt x="9097113" y="217550"/>
                    </a:lnTo>
                    <a:close/>
                    <a:moveTo>
                      <a:pt x="9101538" y="183037"/>
                    </a:moveTo>
                    <a:lnTo>
                      <a:pt x="9101538" y="183332"/>
                    </a:lnTo>
                    <a:lnTo>
                      <a:pt x="9101243" y="183627"/>
                    </a:lnTo>
                    <a:lnTo>
                      <a:pt x="9101538" y="183627"/>
                    </a:lnTo>
                    <a:lnTo>
                      <a:pt x="9101538" y="183184"/>
                    </a:lnTo>
                    <a:lnTo>
                      <a:pt x="9101538" y="183184"/>
                    </a:lnTo>
                    <a:close/>
                    <a:moveTo>
                      <a:pt x="9072187" y="219320"/>
                    </a:moveTo>
                    <a:lnTo>
                      <a:pt x="9072040" y="219320"/>
                    </a:lnTo>
                    <a:lnTo>
                      <a:pt x="9072040" y="218877"/>
                    </a:lnTo>
                    <a:lnTo>
                      <a:pt x="9072482" y="218877"/>
                    </a:lnTo>
                    <a:lnTo>
                      <a:pt x="9072482" y="218582"/>
                    </a:lnTo>
                    <a:lnTo>
                      <a:pt x="9072040" y="218582"/>
                    </a:lnTo>
                    <a:lnTo>
                      <a:pt x="9071597" y="219025"/>
                    </a:lnTo>
                    <a:lnTo>
                      <a:pt x="9071892" y="219467"/>
                    </a:lnTo>
                    <a:lnTo>
                      <a:pt x="9072629" y="219467"/>
                    </a:lnTo>
                    <a:lnTo>
                      <a:pt x="9072629" y="219172"/>
                    </a:lnTo>
                    <a:lnTo>
                      <a:pt x="9072187" y="219172"/>
                    </a:lnTo>
                    <a:close/>
                    <a:moveTo>
                      <a:pt x="9012011" y="223449"/>
                    </a:moveTo>
                    <a:lnTo>
                      <a:pt x="9011568" y="223007"/>
                    </a:lnTo>
                    <a:lnTo>
                      <a:pt x="9011568" y="223007"/>
                    </a:lnTo>
                    <a:lnTo>
                      <a:pt x="9011863" y="223449"/>
                    </a:lnTo>
                    <a:lnTo>
                      <a:pt x="9012158" y="223744"/>
                    </a:lnTo>
                    <a:lnTo>
                      <a:pt x="9012158" y="223744"/>
                    </a:lnTo>
                    <a:lnTo>
                      <a:pt x="9012158" y="224039"/>
                    </a:lnTo>
                    <a:lnTo>
                      <a:pt x="9012306" y="224039"/>
                    </a:lnTo>
                    <a:lnTo>
                      <a:pt x="9012011" y="223597"/>
                    </a:lnTo>
                    <a:close/>
                    <a:moveTo>
                      <a:pt x="8724255" y="118731"/>
                    </a:moveTo>
                    <a:lnTo>
                      <a:pt x="8723370" y="118288"/>
                    </a:lnTo>
                    <a:lnTo>
                      <a:pt x="8722190" y="117403"/>
                    </a:lnTo>
                    <a:lnTo>
                      <a:pt x="8721896" y="117403"/>
                    </a:lnTo>
                    <a:lnTo>
                      <a:pt x="8722633" y="118435"/>
                    </a:lnTo>
                    <a:lnTo>
                      <a:pt x="8723813" y="118878"/>
                    </a:lnTo>
                    <a:lnTo>
                      <a:pt x="8724550" y="122123"/>
                    </a:lnTo>
                    <a:lnTo>
                      <a:pt x="8724107" y="122860"/>
                    </a:lnTo>
                    <a:lnTo>
                      <a:pt x="8724403" y="123450"/>
                    </a:lnTo>
                    <a:lnTo>
                      <a:pt x="8725288" y="122713"/>
                    </a:lnTo>
                    <a:lnTo>
                      <a:pt x="8724992" y="120795"/>
                    </a:lnTo>
                    <a:lnTo>
                      <a:pt x="8724403" y="118583"/>
                    </a:lnTo>
                    <a:close/>
                    <a:moveTo>
                      <a:pt x="8689447" y="66224"/>
                    </a:moveTo>
                    <a:lnTo>
                      <a:pt x="8686497" y="66814"/>
                    </a:lnTo>
                    <a:lnTo>
                      <a:pt x="8686055" y="67404"/>
                    </a:lnTo>
                    <a:lnTo>
                      <a:pt x="8687382" y="67404"/>
                    </a:lnTo>
                    <a:lnTo>
                      <a:pt x="8688562" y="66961"/>
                    </a:lnTo>
                    <a:lnTo>
                      <a:pt x="8690332" y="66961"/>
                    </a:lnTo>
                    <a:lnTo>
                      <a:pt x="8690332" y="66519"/>
                    </a:lnTo>
                    <a:lnTo>
                      <a:pt x="8689889" y="66224"/>
                    </a:lnTo>
                    <a:lnTo>
                      <a:pt x="8689595" y="66224"/>
                    </a:lnTo>
                    <a:close/>
                    <a:moveTo>
                      <a:pt x="8731925" y="133037"/>
                    </a:moveTo>
                    <a:lnTo>
                      <a:pt x="8731334" y="132005"/>
                    </a:lnTo>
                    <a:lnTo>
                      <a:pt x="8730597" y="131710"/>
                    </a:lnTo>
                    <a:lnTo>
                      <a:pt x="8731188" y="133037"/>
                    </a:lnTo>
                    <a:lnTo>
                      <a:pt x="8731188" y="134365"/>
                    </a:lnTo>
                    <a:lnTo>
                      <a:pt x="8731630" y="134955"/>
                    </a:lnTo>
                    <a:lnTo>
                      <a:pt x="8732220" y="134955"/>
                    </a:lnTo>
                    <a:lnTo>
                      <a:pt x="8732220" y="133775"/>
                    </a:lnTo>
                    <a:lnTo>
                      <a:pt x="8731925" y="133185"/>
                    </a:lnTo>
                    <a:close/>
                  </a:path>
                </a:pathLst>
              </a:custGeom>
              <a:grpFill/>
              <a:ln w="3175" cap="flat">
                <a:solidFill>
                  <a:schemeClr val="bg2">
                    <a:lumMod val="90000"/>
                  </a:schemeClr>
                </a:solidFill>
                <a:prstDash val="solid"/>
                <a:miter/>
              </a:ln>
            </p:spPr>
            <p:txBody>
              <a:bodyPr rtlCol="0" anchor="ctr"/>
              <a:lstStyle/>
              <a:p>
                <a:endParaRPr lang="en-GB"/>
              </a:p>
            </p:txBody>
          </p:sp>
          <p:sp>
            <p:nvSpPr>
              <p:cNvPr id="146" name="Freeform: Shape 145">
                <a:extLst>
                  <a:ext uri="{FF2B5EF4-FFF2-40B4-BE49-F238E27FC236}">
                    <a16:creationId xmlns:a16="http://schemas.microsoft.com/office/drawing/2014/main" id="{F3D1C588-1906-EF88-71AC-62BF662CA835}"/>
                  </a:ext>
                </a:extLst>
              </p:cNvPr>
              <p:cNvSpPr/>
              <p:nvPr/>
            </p:nvSpPr>
            <p:spPr>
              <a:xfrm>
                <a:off x="8461612" y="3910053"/>
                <a:ext cx="138641" cy="113125"/>
              </a:xfrm>
              <a:custGeom>
                <a:avLst/>
                <a:gdLst>
                  <a:gd name="connsiteX0" fmla="*/ 18436 w 138641"/>
                  <a:gd name="connsiteY0" fmla="*/ 87757 h 113125"/>
                  <a:gd name="connsiteX1" fmla="*/ 18141 w 138641"/>
                  <a:gd name="connsiteY1" fmla="*/ 88642 h 113125"/>
                  <a:gd name="connsiteX2" fmla="*/ 18141 w 138641"/>
                  <a:gd name="connsiteY2" fmla="*/ 90117 h 113125"/>
                  <a:gd name="connsiteX3" fmla="*/ 18584 w 138641"/>
                  <a:gd name="connsiteY3" fmla="*/ 90560 h 113125"/>
                  <a:gd name="connsiteX4" fmla="*/ 19026 w 138641"/>
                  <a:gd name="connsiteY4" fmla="*/ 90560 h 113125"/>
                  <a:gd name="connsiteX5" fmla="*/ 19469 w 138641"/>
                  <a:gd name="connsiteY5" fmla="*/ 90265 h 113125"/>
                  <a:gd name="connsiteX6" fmla="*/ 19469 w 138641"/>
                  <a:gd name="connsiteY6" fmla="*/ 87462 h 113125"/>
                  <a:gd name="connsiteX7" fmla="*/ 18436 w 138641"/>
                  <a:gd name="connsiteY7" fmla="*/ 87462 h 113125"/>
                  <a:gd name="connsiteX8" fmla="*/ 24041 w 138641"/>
                  <a:gd name="connsiteY8" fmla="*/ 104276 h 113125"/>
                  <a:gd name="connsiteX9" fmla="*/ 25516 w 138641"/>
                  <a:gd name="connsiteY9" fmla="*/ 106341 h 113125"/>
                  <a:gd name="connsiteX10" fmla="*/ 26401 w 138641"/>
                  <a:gd name="connsiteY10" fmla="*/ 105309 h 113125"/>
                  <a:gd name="connsiteX11" fmla="*/ 23894 w 138641"/>
                  <a:gd name="connsiteY11" fmla="*/ 103686 h 113125"/>
                  <a:gd name="connsiteX12" fmla="*/ 23894 w 138641"/>
                  <a:gd name="connsiteY12" fmla="*/ 104276 h 113125"/>
                  <a:gd name="connsiteX13" fmla="*/ 136134 w 138641"/>
                  <a:gd name="connsiteY13" fmla="*/ 49557 h 113125"/>
                  <a:gd name="connsiteX14" fmla="*/ 135397 w 138641"/>
                  <a:gd name="connsiteY14" fmla="*/ 47050 h 113125"/>
                  <a:gd name="connsiteX15" fmla="*/ 135397 w 138641"/>
                  <a:gd name="connsiteY15" fmla="*/ 44542 h 113125"/>
                  <a:gd name="connsiteX16" fmla="*/ 137019 w 138641"/>
                  <a:gd name="connsiteY16" fmla="*/ 39380 h 113125"/>
                  <a:gd name="connsiteX17" fmla="*/ 138642 w 138641"/>
                  <a:gd name="connsiteY17" fmla="*/ 33775 h 113125"/>
                  <a:gd name="connsiteX18" fmla="*/ 138346 w 138641"/>
                  <a:gd name="connsiteY18" fmla="*/ 31563 h 113125"/>
                  <a:gd name="connsiteX19" fmla="*/ 136577 w 138641"/>
                  <a:gd name="connsiteY19" fmla="*/ 28023 h 113125"/>
                  <a:gd name="connsiteX20" fmla="*/ 134807 w 138641"/>
                  <a:gd name="connsiteY20" fmla="*/ 23746 h 113125"/>
                  <a:gd name="connsiteX21" fmla="*/ 132889 w 138641"/>
                  <a:gd name="connsiteY21" fmla="*/ 19026 h 113125"/>
                  <a:gd name="connsiteX22" fmla="*/ 132152 w 138641"/>
                  <a:gd name="connsiteY22" fmla="*/ 18289 h 113125"/>
                  <a:gd name="connsiteX23" fmla="*/ 131710 w 138641"/>
                  <a:gd name="connsiteY23" fmla="*/ 16961 h 113125"/>
                  <a:gd name="connsiteX24" fmla="*/ 131414 w 138641"/>
                  <a:gd name="connsiteY24" fmla="*/ 15486 h 113125"/>
                  <a:gd name="connsiteX25" fmla="*/ 132152 w 138641"/>
                  <a:gd name="connsiteY25" fmla="*/ 10619 h 113125"/>
                  <a:gd name="connsiteX26" fmla="*/ 132152 w 138641"/>
                  <a:gd name="connsiteY26" fmla="*/ 8997 h 113125"/>
                  <a:gd name="connsiteX27" fmla="*/ 134512 w 138641"/>
                  <a:gd name="connsiteY27" fmla="*/ 6784 h 113125"/>
                  <a:gd name="connsiteX28" fmla="*/ 135692 w 138641"/>
                  <a:gd name="connsiteY28" fmla="*/ 4277 h 113125"/>
                  <a:gd name="connsiteX29" fmla="*/ 136724 w 138641"/>
                  <a:gd name="connsiteY29" fmla="*/ 1475 h 113125"/>
                  <a:gd name="connsiteX30" fmla="*/ 136282 w 138641"/>
                  <a:gd name="connsiteY30" fmla="*/ 0 h 113125"/>
                  <a:gd name="connsiteX31" fmla="*/ 134807 w 138641"/>
                  <a:gd name="connsiteY31" fmla="*/ 1032 h 113125"/>
                  <a:gd name="connsiteX32" fmla="*/ 133479 w 138641"/>
                  <a:gd name="connsiteY32" fmla="*/ 3687 h 113125"/>
                  <a:gd name="connsiteX33" fmla="*/ 132595 w 138641"/>
                  <a:gd name="connsiteY33" fmla="*/ 3687 h 113125"/>
                  <a:gd name="connsiteX34" fmla="*/ 130382 w 138641"/>
                  <a:gd name="connsiteY34" fmla="*/ 2950 h 113125"/>
                  <a:gd name="connsiteX35" fmla="*/ 129644 w 138641"/>
                  <a:gd name="connsiteY35" fmla="*/ 3540 h 113125"/>
                  <a:gd name="connsiteX36" fmla="*/ 128169 w 138641"/>
                  <a:gd name="connsiteY36" fmla="*/ 5457 h 113125"/>
                  <a:gd name="connsiteX37" fmla="*/ 125662 w 138641"/>
                  <a:gd name="connsiteY37" fmla="*/ 7669 h 113125"/>
                  <a:gd name="connsiteX38" fmla="*/ 124482 w 138641"/>
                  <a:gd name="connsiteY38" fmla="*/ 7669 h 113125"/>
                  <a:gd name="connsiteX39" fmla="*/ 123597 w 138641"/>
                  <a:gd name="connsiteY39" fmla="*/ 7375 h 113125"/>
                  <a:gd name="connsiteX40" fmla="*/ 122565 w 138641"/>
                  <a:gd name="connsiteY40" fmla="*/ 8259 h 113125"/>
                  <a:gd name="connsiteX41" fmla="*/ 121090 w 138641"/>
                  <a:gd name="connsiteY41" fmla="*/ 9882 h 113125"/>
                  <a:gd name="connsiteX42" fmla="*/ 120500 w 138641"/>
                  <a:gd name="connsiteY42" fmla="*/ 9882 h 113125"/>
                  <a:gd name="connsiteX43" fmla="*/ 117993 w 138641"/>
                  <a:gd name="connsiteY43" fmla="*/ 10177 h 113125"/>
                  <a:gd name="connsiteX44" fmla="*/ 117108 w 138641"/>
                  <a:gd name="connsiteY44" fmla="*/ 9587 h 113125"/>
                  <a:gd name="connsiteX45" fmla="*/ 115928 w 138641"/>
                  <a:gd name="connsiteY45" fmla="*/ 8259 h 113125"/>
                  <a:gd name="connsiteX46" fmla="*/ 114010 w 138641"/>
                  <a:gd name="connsiteY46" fmla="*/ 6784 h 113125"/>
                  <a:gd name="connsiteX47" fmla="*/ 112241 w 138641"/>
                  <a:gd name="connsiteY47" fmla="*/ 5752 h 113125"/>
                  <a:gd name="connsiteX48" fmla="*/ 111356 w 138641"/>
                  <a:gd name="connsiteY48" fmla="*/ 5015 h 113125"/>
                  <a:gd name="connsiteX49" fmla="*/ 110471 w 138641"/>
                  <a:gd name="connsiteY49" fmla="*/ 3835 h 113125"/>
                  <a:gd name="connsiteX50" fmla="*/ 109733 w 138641"/>
                  <a:gd name="connsiteY50" fmla="*/ 3097 h 113125"/>
                  <a:gd name="connsiteX51" fmla="*/ 108259 w 138641"/>
                  <a:gd name="connsiteY51" fmla="*/ 4720 h 113125"/>
                  <a:gd name="connsiteX52" fmla="*/ 105899 w 138641"/>
                  <a:gd name="connsiteY52" fmla="*/ 6342 h 113125"/>
                  <a:gd name="connsiteX53" fmla="*/ 103686 w 138641"/>
                  <a:gd name="connsiteY53" fmla="*/ 6047 h 113125"/>
                  <a:gd name="connsiteX54" fmla="*/ 102506 w 138641"/>
                  <a:gd name="connsiteY54" fmla="*/ 5752 h 113125"/>
                  <a:gd name="connsiteX55" fmla="*/ 101621 w 138641"/>
                  <a:gd name="connsiteY55" fmla="*/ 8112 h 113125"/>
                  <a:gd name="connsiteX56" fmla="*/ 100884 w 138641"/>
                  <a:gd name="connsiteY56" fmla="*/ 8554 h 113125"/>
                  <a:gd name="connsiteX57" fmla="*/ 96754 w 138641"/>
                  <a:gd name="connsiteY57" fmla="*/ 8997 h 113125"/>
                  <a:gd name="connsiteX58" fmla="*/ 96017 w 138641"/>
                  <a:gd name="connsiteY58" fmla="*/ 9439 h 113125"/>
                  <a:gd name="connsiteX59" fmla="*/ 96607 w 138641"/>
                  <a:gd name="connsiteY59" fmla="*/ 11504 h 113125"/>
                  <a:gd name="connsiteX60" fmla="*/ 98967 w 138641"/>
                  <a:gd name="connsiteY60" fmla="*/ 15044 h 113125"/>
                  <a:gd name="connsiteX61" fmla="*/ 99704 w 138641"/>
                  <a:gd name="connsiteY61" fmla="*/ 17109 h 113125"/>
                  <a:gd name="connsiteX62" fmla="*/ 98229 w 138641"/>
                  <a:gd name="connsiteY62" fmla="*/ 20501 h 113125"/>
                  <a:gd name="connsiteX63" fmla="*/ 93952 w 138641"/>
                  <a:gd name="connsiteY63" fmla="*/ 20501 h 113125"/>
                  <a:gd name="connsiteX64" fmla="*/ 92034 w 138641"/>
                  <a:gd name="connsiteY64" fmla="*/ 19026 h 113125"/>
                  <a:gd name="connsiteX65" fmla="*/ 90265 w 138641"/>
                  <a:gd name="connsiteY65" fmla="*/ 17109 h 113125"/>
                  <a:gd name="connsiteX66" fmla="*/ 89674 w 138641"/>
                  <a:gd name="connsiteY66" fmla="*/ 16224 h 113125"/>
                  <a:gd name="connsiteX67" fmla="*/ 84217 w 138641"/>
                  <a:gd name="connsiteY67" fmla="*/ 14307 h 113125"/>
                  <a:gd name="connsiteX68" fmla="*/ 80530 w 138641"/>
                  <a:gd name="connsiteY68" fmla="*/ 15634 h 113125"/>
                  <a:gd name="connsiteX69" fmla="*/ 79350 w 138641"/>
                  <a:gd name="connsiteY69" fmla="*/ 15634 h 113125"/>
                  <a:gd name="connsiteX70" fmla="*/ 77580 w 138641"/>
                  <a:gd name="connsiteY70" fmla="*/ 14159 h 113125"/>
                  <a:gd name="connsiteX71" fmla="*/ 76548 w 138641"/>
                  <a:gd name="connsiteY71" fmla="*/ 13127 h 113125"/>
                  <a:gd name="connsiteX72" fmla="*/ 75515 w 138641"/>
                  <a:gd name="connsiteY72" fmla="*/ 11504 h 113125"/>
                  <a:gd name="connsiteX73" fmla="*/ 74925 w 138641"/>
                  <a:gd name="connsiteY73" fmla="*/ 9882 h 113125"/>
                  <a:gd name="connsiteX74" fmla="*/ 74925 w 138641"/>
                  <a:gd name="connsiteY74" fmla="*/ 9144 h 113125"/>
                  <a:gd name="connsiteX75" fmla="*/ 74483 w 138641"/>
                  <a:gd name="connsiteY75" fmla="*/ 9439 h 113125"/>
                  <a:gd name="connsiteX76" fmla="*/ 73303 w 138641"/>
                  <a:gd name="connsiteY76" fmla="*/ 10914 h 113125"/>
                  <a:gd name="connsiteX77" fmla="*/ 71975 w 138641"/>
                  <a:gd name="connsiteY77" fmla="*/ 12389 h 113125"/>
                  <a:gd name="connsiteX78" fmla="*/ 70943 w 138641"/>
                  <a:gd name="connsiteY78" fmla="*/ 12389 h 113125"/>
                  <a:gd name="connsiteX79" fmla="*/ 70206 w 138641"/>
                  <a:gd name="connsiteY79" fmla="*/ 11652 h 113125"/>
                  <a:gd name="connsiteX80" fmla="*/ 69615 w 138641"/>
                  <a:gd name="connsiteY80" fmla="*/ 10767 h 113125"/>
                  <a:gd name="connsiteX81" fmla="*/ 69321 w 138641"/>
                  <a:gd name="connsiteY81" fmla="*/ 8702 h 113125"/>
                  <a:gd name="connsiteX82" fmla="*/ 66961 w 138641"/>
                  <a:gd name="connsiteY82" fmla="*/ 7669 h 113125"/>
                  <a:gd name="connsiteX83" fmla="*/ 64306 w 138641"/>
                  <a:gd name="connsiteY83" fmla="*/ 7080 h 113125"/>
                  <a:gd name="connsiteX84" fmla="*/ 58997 w 138641"/>
                  <a:gd name="connsiteY84" fmla="*/ 8112 h 113125"/>
                  <a:gd name="connsiteX85" fmla="*/ 54719 w 138641"/>
                  <a:gd name="connsiteY85" fmla="*/ 8702 h 113125"/>
                  <a:gd name="connsiteX86" fmla="*/ 49852 w 138641"/>
                  <a:gd name="connsiteY86" fmla="*/ 7964 h 113125"/>
                  <a:gd name="connsiteX87" fmla="*/ 45279 w 138641"/>
                  <a:gd name="connsiteY87" fmla="*/ 8849 h 113125"/>
                  <a:gd name="connsiteX88" fmla="*/ 39085 w 138641"/>
                  <a:gd name="connsiteY88" fmla="*/ 8849 h 113125"/>
                  <a:gd name="connsiteX89" fmla="*/ 37020 w 138641"/>
                  <a:gd name="connsiteY89" fmla="*/ 8554 h 113125"/>
                  <a:gd name="connsiteX90" fmla="*/ 33333 w 138641"/>
                  <a:gd name="connsiteY90" fmla="*/ 7375 h 113125"/>
                  <a:gd name="connsiteX91" fmla="*/ 31858 w 138641"/>
                  <a:gd name="connsiteY91" fmla="*/ 7375 h 113125"/>
                  <a:gd name="connsiteX92" fmla="*/ 28908 w 138641"/>
                  <a:gd name="connsiteY92" fmla="*/ 8554 h 113125"/>
                  <a:gd name="connsiteX93" fmla="*/ 25811 w 138641"/>
                  <a:gd name="connsiteY93" fmla="*/ 9292 h 113125"/>
                  <a:gd name="connsiteX94" fmla="*/ 22861 w 138641"/>
                  <a:gd name="connsiteY94" fmla="*/ 9734 h 113125"/>
                  <a:gd name="connsiteX95" fmla="*/ 18436 w 138641"/>
                  <a:gd name="connsiteY95" fmla="*/ 11799 h 113125"/>
                  <a:gd name="connsiteX96" fmla="*/ 15192 w 138641"/>
                  <a:gd name="connsiteY96" fmla="*/ 14897 h 113125"/>
                  <a:gd name="connsiteX97" fmla="*/ 14306 w 138641"/>
                  <a:gd name="connsiteY97" fmla="*/ 17109 h 113125"/>
                  <a:gd name="connsiteX98" fmla="*/ 12684 w 138641"/>
                  <a:gd name="connsiteY98" fmla="*/ 19321 h 113125"/>
                  <a:gd name="connsiteX99" fmla="*/ 10472 w 138641"/>
                  <a:gd name="connsiteY99" fmla="*/ 22714 h 113125"/>
                  <a:gd name="connsiteX100" fmla="*/ 7669 w 138641"/>
                  <a:gd name="connsiteY100" fmla="*/ 25958 h 113125"/>
                  <a:gd name="connsiteX101" fmla="*/ 5752 w 138641"/>
                  <a:gd name="connsiteY101" fmla="*/ 27433 h 113125"/>
                  <a:gd name="connsiteX102" fmla="*/ 6342 w 138641"/>
                  <a:gd name="connsiteY102" fmla="*/ 28318 h 113125"/>
                  <a:gd name="connsiteX103" fmla="*/ 5900 w 138641"/>
                  <a:gd name="connsiteY103" fmla="*/ 29351 h 113125"/>
                  <a:gd name="connsiteX104" fmla="*/ 2802 w 138641"/>
                  <a:gd name="connsiteY104" fmla="*/ 29793 h 113125"/>
                  <a:gd name="connsiteX105" fmla="*/ 442 w 138641"/>
                  <a:gd name="connsiteY105" fmla="*/ 29793 h 113125"/>
                  <a:gd name="connsiteX106" fmla="*/ 0 w 138641"/>
                  <a:gd name="connsiteY106" fmla="*/ 30531 h 113125"/>
                  <a:gd name="connsiteX107" fmla="*/ 295 w 138641"/>
                  <a:gd name="connsiteY107" fmla="*/ 37168 h 113125"/>
                  <a:gd name="connsiteX108" fmla="*/ 1180 w 138641"/>
                  <a:gd name="connsiteY108" fmla="*/ 39675 h 113125"/>
                  <a:gd name="connsiteX109" fmla="*/ 2802 w 138641"/>
                  <a:gd name="connsiteY109" fmla="*/ 42772 h 113125"/>
                  <a:gd name="connsiteX110" fmla="*/ 3834 w 138641"/>
                  <a:gd name="connsiteY110" fmla="*/ 44395 h 113125"/>
                  <a:gd name="connsiteX111" fmla="*/ 4572 w 138641"/>
                  <a:gd name="connsiteY111" fmla="*/ 49262 h 113125"/>
                  <a:gd name="connsiteX112" fmla="*/ 4867 w 138641"/>
                  <a:gd name="connsiteY112" fmla="*/ 53392 h 113125"/>
                  <a:gd name="connsiteX113" fmla="*/ 8259 w 138641"/>
                  <a:gd name="connsiteY113" fmla="*/ 56046 h 113125"/>
                  <a:gd name="connsiteX114" fmla="*/ 10176 w 138641"/>
                  <a:gd name="connsiteY114" fmla="*/ 58111 h 113125"/>
                  <a:gd name="connsiteX115" fmla="*/ 11504 w 138641"/>
                  <a:gd name="connsiteY115" fmla="*/ 59881 h 113125"/>
                  <a:gd name="connsiteX116" fmla="*/ 11062 w 138641"/>
                  <a:gd name="connsiteY116" fmla="*/ 61061 h 113125"/>
                  <a:gd name="connsiteX117" fmla="*/ 10176 w 138641"/>
                  <a:gd name="connsiteY117" fmla="*/ 64454 h 113125"/>
                  <a:gd name="connsiteX118" fmla="*/ 10914 w 138641"/>
                  <a:gd name="connsiteY118" fmla="*/ 68878 h 113125"/>
                  <a:gd name="connsiteX119" fmla="*/ 15634 w 138641"/>
                  <a:gd name="connsiteY119" fmla="*/ 78318 h 113125"/>
                  <a:gd name="connsiteX120" fmla="*/ 16076 w 138641"/>
                  <a:gd name="connsiteY120" fmla="*/ 79055 h 113125"/>
                  <a:gd name="connsiteX121" fmla="*/ 16076 w 138641"/>
                  <a:gd name="connsiteY121" fmla="*/ 78170 h 113125"/>
                  <a:gd name="connsiteX122" fmla="*/ 16519 w 138641"/>
                  <a:gd name="connsiteY122" fmla="*/ 77285 h 113125"/>
                  <a:gd name="connsiteX123" fmla="*/ 17994 w 138641"/>
                  <a:gd name="connsiteY123" fmla="*/ 78908 h 113125"/>
                  <a:gd name="connsiteX124" fmla="*/ 17994 w 138641"/>
                  <a:gd name="connsiteY124" fmla="*/ 82153 h 113125"/>
                  <a:gd name="connsiteX125" fmla="*/ 21091 w 138641"/>
                  <a:gd name="connsiteY125" fmla="*/ 85545 h 113125"/>
                  <a:gd name="connsiteX126" fmla="*/ 20649 w 138641"/>
                  <a:gd name="connsiteY126" fmla="*/ 88052 h 113125"/>
                  <a:gd name="connsiteX127" fmla="*/ 20206 w 138641"/>
                  <a:gd name="connsiteY127" fmla="*/ 92182 h 113125"/>
                  <a:gd name="connsiteX128" fmla="*/ 20649 w 138641"/>
                  <a:gd name="connsiteY128" fmla="*/ 95722 h 113125"/>
                  <a:gd name="connsiteX129" fmla="*/ 21828 w 138641"/>
                  <a:gd name="connsiteY129" fmla="*/ 99999 h 113125"/>
                  <a:gd name="connsiteX130" fmla="*/ 27138 w 138641"/>
                  <a:gd name="connsiteY130" fmla="*/ 99999 h 113125"/>
                  <a:gd name="connsiteX131" fmla="*/ 28613 w 138641"/>
                  <a:gd name="connsiteY131" fmla="*/ 98377 h 113125"/>
                  <a:gd name="connsiteX132" fmla="*/ 30088 w 138641"/>
                  <a:gd name="connsiteY132" fmla="*/ 95574 h 113125"/>
                  <a:gd name="connsiteX133" fmla="*/ 31858 w 138641"/>
                  <a:gd name="connsiteY133" fmla="*/ 93952 h 113125"/>
                  <a:gd name="connsiteX134" fmla="*/ 33480 w 138641"/>
                  <a:gd name="connsiteY134" fmla="*/ 94984 h 113125"/>
                  <a:gd name="connsiteX135" fmla="*/ 34955 w 138641"/>
                  <a:gd name="connsiteY135" fmla="*/ 96312 h 113125"/>
                  <a:gd name="connsiteX136" fmla="*/ 36725 w 138641"/>
                  <a:gd name="connsiteY136" fmla="*/ 100736 h 113125"/>
                  <a:gd name="connsiteX137" fmla="*/ 35693 w 138641"/>
                  <a:gd name="connsiteY137" fmla="*/ 104129 h 113125"/>
                  <a:gd name="connsiteX138" fmla="*/ 33333 w 138641"/>
                  <a:gd name="connsiteY138" fmla="*/ 105161 h 113125"/>
                  <a:gd name="connsiteX139" fmla="*/ 32005 w 138641"/>
                  <a:gd name="connsiteY139" fmla="*/ 106489 h 113125"/>
                  <a:gd name="connsiteX140" fmla="*/ 32005 w 138641"/>
                  <a:gd name="connsiteY140" fmla="*/ 108111 h 113125"/>
                  <a:gd name="connsiteX141" fmla="*/ 33186 w 138641"/>
                  <a:gd name="connsiteY141" fmla="*/ 109438 h 113125"/>
                  <a:gd name="connsiteX142" fmla="*/ 35103 w 138641"/>
                  <a:gd name="connsiteY142" fmla="*/ 110618 h 113125"/>
                  <a:gd name="connsiteX143" fmla="*/ 39822 w 138641"/>
                  <a:gd name="connsiteY143" fmla="*/ 108701 h 113125"/>
                  <a:gd name="connsiteX144" fmla="*/ 40560 w 138641"/>
                  <a:gd name="connsiteY144" fmla="*/ 106784 h 113125"/>
                  <a:gd name="connsiteX145" fmla="*/ 41445 w 138641"/>
                  <a:gd name="connsiteY145" fmla="*/ 107079 h 113125"/>
                  <a:gd name="connsiteX146" fmla="*/ 42330 w 138641"/>
                  <a:gd name="connsiteY146" fmla="*/ 108554 h 113125"/>
                  <a:gd name="connsiteX147" fmla="*/ 50884 w 138641"/>
                  <a:gd name="connsiteY147" fmla="*/ 109733 h 113125"/>
                  <a:gd name="connsiteX148" fmla="*/ 55162 w 138641"/>
                  <a:gd name="connsiteY148" fmla="*/ 113126 h 113125"/>
                  <a:gd name="connsiteX149" fmla="*/ 56194 w 138641"/>
                  <a:gd name="connsiteY149" fmla="*/ 112831 h 113125"/>
                  <a:gd name="connsiteX150" fmla="*/ 57374 w 138641"/>
                  <a:gd name="connsiteY150" fmla="*/ 111798 h 113125"/>
                  <a:gd name="connsiteX151" fmla="*/ 58701 w 138641"/>
                  <a:gd name="connsiteY151" fmla="*/ 110471 h 113125"/>
                  <a:gd name="connsiteX152" fmla="*/ 65191 w 138641"/>
                  <a:gd name="connsiteY152" fmla="*/ 110471 h 113125"/>
                  <a:gd name="connsiteX153" fmla="*/ 66076 w 138641"/>
                  <a:gd name="connsiteY153" fmla="*/ 110028 h 113125"/>
                  <a:gd name="connsiteX154" fmla="*/ 67403 w 138641"/>
                  <a:gd name="connsiteY154" fmla="*/ 108554 h 113125"/>
                  <a:gd name="connsiteX155" fmla="*/ 69615 w 138641"/>
                  <a:gd name="connsiteY155" fmla="*/ 106636 h 113125"/>
                  <a:gd name="connsiteX156" fmla="*/ 71238 w 138641"/>
                  <a:gd name="connsiteY156" fmla="*/ 105604 h 113125"/>
                  <a:gd name="connsiteX157" fmla="*/ 71681 w 138641"/>
                  <a:gd name="connsiteY157" fmla="*/ 104719 h 113125"/>
                  <a:gd name="connsiteX158" fmla="*/ 71090 w 138641"/>
                  <a:gd name="connsiteY158" fmla="*/ 102801 h 113125"/>
                  <a:gd name="connsiteX159" fmla="*/ 70796 w 138641"/>
                  <a:gd name="connsiteY159" fmla="*/ 100736 h 113125"/>
                  <a:gd name="connsiteX160" fmla="*/ 71386 w 138641"/>
                  <a:gd name="connsiteY160" fmla="*/ 100146 h 113125"/>
                  <a:gd name="connsiteX161" fmla="*/ 74335 w 138641"/>
                  <a:gd name="connsiteY161" fmla="*/ 100442 h 113125"/>
                  <a:gd name="connsiteX162" fmla="*/ 77580 w 138641"/>
                  <a:gd name="connsiteY162" fmla="*/ 101326 h 113125"/>
                  <a:gd name="connsiteX163" fmla="*/ 78318 w 138641"/>
                  <a:gd name="connsiteY163" fmla="*/ 101769 h 113125"/>
                  <a:gd name="connsiteX164" fmla="*/ 80235 w 138641"/>
                  <a:gd name="connsiteY164" fmla="*/ 99262 h 113125"/>
                  <a:gd name="connsiteX165" fmla="*/ 80677 w 138641"/>
                  <a:gd name="connsiteY165" fmla="*/ 98967 h 113125"/>
                  <a:gd name="connsiteX166" fmla="*/ 81857 w 138641"/>
                  <a:gd name="connsiteY166" fmla="*/ 98967 h 113125"/>
                  <a:gd name="connsiteX167" fmla="*/ 85102 w 138641"/>
                  <a:gd name="connsiteY167" fmla="*/ 98524 h 113125"/>
                  <a:gd name="connsiteX168" fmla="*/ 88199 w 138641"/>
                  <a:gd name="connsiteY168" fmla="*/ 97934 h 113125"/>
                  <a:gd name="connsiteX169" fmla="*/ 89674 w 138641"/>
                  <a:gd name="connsiteY169" fmla="*/ 97934 h 113125"/>
                  <a:gd name="connsiteX170" fmla="*/ 91149 w 138641"/>
                  <a:gd name="connsiteY170" fmla="*/ 99704 h 113125"/>
                  <a:gd name="connsiteX171" fmla="*/ 92329 w 138641"/>
                  <a:gd name="connsiteY171" fmla="*/ 101326 h 113125"/>
                  <a:gd name="connsiteX172" fmla="*/ 92919 w 138641"/>
                  <a:gd name="connsiteY172" fmla="*/ 101326 h 113125"/>
                  <a:gd name="connsiteX173" fmla="*/ 94542 w 138641"/>
                  <a:gd name="connsiteY173" fmla="*/ 100736 h 113125"/>
                  <a:gd name="connsiteX174" fmla="*/ 95869 w 138641"/>
                  <a:gd name="connsiteY174" fmla="*/ 101621 h 113125"/>
                  <a:gd name="connsiteX175" fmla="*/ 98671 w 138641"/>
                  <a:gd name="connsiteY175" fmla="*/ 103096 h 113125"/>
                  <a:gd name="connsiteX176" fmla="*/ 100442 w 138641"/>
                  <a:gd name="connsiteY176" fmla="*/ 103096 h 113125"/>
                  <a:gd name="connsiteX177" fmla="*/ 99557 w 138641"/>
                  <a:gd name="connsiteY177" fmla="*/ 99851 h 113125"/>
                  <a:gd name="connsiteX178" fmla="*/ 100442 w 138641"/>
                  <a:gd name="connsiteY178" fmla="*/ 97492 h 113125"/>
                  <a:gd name="connsiteX179" fmla="*/ 100442 w 138641"/>
                  <a:gd name="connsiteY179" fmla="*/ 96902 h 113125"/>
                  <a:gd name="connsiteX180" fmla="*/ 98671 w 138641"/>
                  <a:gd name="connsiteY180" fmla="*/ 95869 h 113125"/>
                  <a:gd name="connsiteX181" fmla="*/ 93214 w 138641"/>
                  <a:gd name="connsiteY181" fmla="*/ 91445 h 113125"/>
                  <a:gd name="connsiteX182" fmla="*/ 92329 w 138641"/>
                  <a:gd name="connsiteY182" fmla="*/ 90117 h 113125"/>
                  <a:gd name="connsiteX183" fmla="*/ 92329 w 138641"/>
                  <a:gd name="connsiteY183" fmla="*/ 85102 h 113125"/>
                  <a:gd name="connsiteX184" fmla="*/ 91739 w 138641"/>
                  <a:gd name="connsiteY184" fmla="*/ 83185 h 113125"/>
                  <a:gd name="connsiteX185" fmla="*/ 91739 w 138641"/>
                  <a:gd name="connsiteY185" fmla="*/ 82005 h 113125"/>
                  <a:gd name="connsiteX186" fmla="*/ 92182 w 138641"/>
                  <a:gd name="connsiteY186" fmla="*/ 81120 h 113125"/>
                  <a:gd name="connsiteX187" fmla="*/ 93214 w 138641"/>
                  <a:gd name="connsiteY187" fmla="*/ 80825 h 113125"/>
                  <a:gd name="connsiteX188" fmla="*/ 94247 w 138641"/>
                  <a:gd name="connsiteY188" fmla="*/ 80825 h 113125"/>
                  <a:gd name="connsiteX189" fmla="*/ 94984 w 138641"/>
                  <a:gd name="connsiteY189" fmla="*/ 79940 h 113125"/>
                  <a:gd name="connsiteX190" fmla="*/ 96312 w 138641"/>
                  <a:gd name="connsiteY190" fmla="*/ 78023 h 113125"/>
                  <a:gd name="connsiteX191" fmla="*/ 98819 w 138641"/>
                  <a:gd name="connsiteY191" fmla="*/ 78023 h 113125"/>
                  <a:gd name="connsiteX192" fmla="*/ 102359 w 138641"/>
                  <a:gd name="connsiteY192" fmla="*/ 79350 h 113125"/>
                  <a:gd name="connsiteX193" fmla="*/ 105014 w 138641"/>
                  <a:gd name="connsiteY193" fmla="*/ 80088 h 113125"/>
                  <a:gd name="connsiteX194" fmla="*/ 106636 w 138641"/>
                  <a:gd name="connsiteY194" fmla="*/ 80088 h 113125"/>
                  <a:gd name="connsiteX195" fmla="*/ 106931 w 138641"/>
                  <a:gd name="connsiteY195" fmla="*/ 79645 h 113125"/>
                  <a:gd name="connsiteX196" fmla="*/ 106931 w 138641"/>
                  <a:gd name="connsiteY196" fmla="*/ 73008 h 113125"/>
                  <a:gd name="connsiteX197" fmla="*/ 109143 w 138641"/>
                  <a:gd name="connsiteY197" fmla="*/ 72566 h 113125"/>
                  <a:gd name="connsiteX198" fmla="*/ 112535 w 138641"/>
                  <a:gd name="connsiteY198" fmla="*/ 72566 h 113125"/>
                  <a:gd name="connsiteX199" fmla="*/ 114306 w 138641"/>
                  <a:gd name="connsiteY199" fmla="*/ 72271 h 113125"/>
                  <a:gd name="connsiteX200" fmla="*/ 115928 w 138641"/>
                  <a:gd name="connsiteY200" fmla="*/ 70353 h 113125"/>
                  <a:gd name="connsiteX201" fmla="*/ 120205 w 138641"/>
                  <a:gd name="connsiteY201" fmla="*/ 69763 h 113125"/>
                  <a:gd name="connsiteX202" fmla="*/ 123302 w 138641"/>
                  <a:gd name="connsiteY202" fmla="*/ 67108 h 113125"/>
                  <a:gd name="connsiteX203" fmla="*/ 126105 w 138641"/>
                  <a:gd name="connsiteY203" fmla="*/ 64454 h 113125"/>
                  <a:gd name="connsiteX204" fmla="*/ 127432 w 138641"/>
                  <a:gd name="connsiteY204" fmla="*/ 63716 h 113125"/>
                  <a:gd name="connsiteX205" fmla="*/ 129202 w 138641"/>
                  <a:gd name="connsiteY205" fmla="*/ 63274 h 113125"/>
                  <a:gd name="connsiteX206" fmla="*/ 130529 w 138641"/>
                  <a:gd name="connsiteY206" fmla="*/ 63274 h 113125"/>
                  <a:gd name="connsiteX207" fmla="*/ 132152 w 138641"/>
                  <a:gd name="connsiteY207" fmla="*/ 64896 h 113125"/>
                  <a:gd name="connsiteX208" fmla="*/ 133479 w 138641"/>
                  <a:gd name="connsiteY208" fmla="*/ 64011 h 113125"/>
                  <a:gd name="connsiteX209" fmla="*/ 135102 w 138641"/>
                  <a:gd name="connsiteY209" fmla="*/ 62241 h 113125"/>
                  <a:gd name="connsiteX210" fmla="*/ 135987 w 138641"/>
                  <a:gd name="connsiteY210" fmla="*/ 60471 h 113125"/>
                  <a:gd name="connsiteX211" fmla="*/ 136429 w 138641"/>
                  <a:gd name="connsiteY211" fmla="*/ 57669 h 113125"/>
                  <a:gd name="connsiteX212" fmla="*/ 136134 w 138641"/>
                  <a:gd name="connsiteY212" fmla="*/ 53244 h 113125"/>
                  <a:gd name="connsiteX213" fmla="*/ 135249 w 138641"/>
                  <a:gd name="connsiteY213" fmla="*/ 49852 h 11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38641" h="113125">
                    <a:moveTo>
                      <a:pt x="18436" y="87757"/>
                    </a:moveTo>
                    <a:lnTo>
                      <a:pt x="18141" y="88642"/>
                    </a:lnTo>
                    <a:lnTo>
                      <a:pt x="18141" y="90117"/>
                    </a:lnTo>
                    <a:lnTo>
                      <a:pt x="18584" y="90560"/>
                    </a:lnTo>
                    <a:lnTo>
                      <a:pt x="19026" y="90560"/>
                    </a:lnTo>
                    <a:lnTo>
                      <a:pt x="19469" y="90265"/>
                    </a:lnTo>
                    <a:lnTo>
                      <a:pt x="19469" y="87462"/>
                    </a:lnTo>
                    <a:lnTo>
                      <a:pt x="18436" y="87462"/>
                    </a:lnTo>
                    <a:close/>
                    <a:moveTo>
                      <a:pt x="24041" y="104276"/>
                    </a:moveTo>
                    <a:lnTo>
                      <a:pt x="25516" y="106341"/>
                    </a:lnTo>
                    <a:lnTo>
                      <a:pt x="26401" y="105309"/>
                    </a:lnTo>
                    <a:lnTo>
                      <a:pt x="23894" y="103686"/>
                    </a:lnTo>
                    <a:lnTo>
                      <a:pt x="23894" y="104276"/>
                    </a:lnTo>
                    <a:close/>
                    <a:moveTo>
                      <a:pt x="136134" y="49557"/>
                    </a:moveTo>
                    <a:lnTo>
                      <a:pt x="135397" y="47050"/>
                    </a:lnTo>
                    <a:lnTo>
                      <a:pt x="135397" y="44542"/>
                    </a:lnTo>
                    <a:lnTo>
                      <a:pt x="137019" y="39380"/>
                    </a:lnTo>
                    <a:lnTo>
                      <a:pt x="138642" y="33775"/>
                    </a:lnTo>
                    <a:lnTo>
                      <a:pt x="138346" y="31563"/>
                    </a:lnTo>
                    <a:lnTo>
                      <a:pt x="136577" y="28023"/>
                    </a:lnTo>
                    <a:lnTo>
                      <a:pt x="134807" y="23746"/>
                    </a:lnTo>
                    <a:lnTo>
                      <a:pt x="132889" y="19026"/>
                    </a:lnTo>
                    <a:lnTo>
                      <a:pt x="132152" y="18289"/>
                    </a:lnTo>
                    <a:lnTo>
                      <a:pt x="131710" y="16961"/>
                    </a:lnTo>
                    <a:lnTo>
                      <a:pt x="131414" y="15486"/>
                    </a:lnTo>
                    <a:lnTo>
                      <a:pt x="132152" y="10619"/>
                    </a:lnTo>
                    <a:lnTo>
                      <a:pt x="132152" y="8997"/>
                    </a:lnTo>
                    <a:lnTo>
                      <a:pt x="134512" y="6784"/>
                    </a:lnTo>
                    <a:lnTo>
                      <a:pt x="135692" y="4277"/>
                    </a:lnTo>
                    <a:lnTo>
                      <a:pt x="136724" y="1475"/>
                    </a:lnTo>
                    <a:lnTo>
                      <a:pt x="136282" y="0"/>
                    </a:lnTo>
                    <a:lnTo>
                      <a:pt x="134807" y="1032"/>
                    </a:lnTo>
                    <a:lnTo>
                      <a:pt x="133479" y="3687"/>
                    </a:lnTo>
                    <a:lnTo>
                      <a:pt x="132595" y="3687"/>
                    </a:lnTo>
                    <a:lnTo>
                      <a:pt x="130382" y="2950"/>
                    </a:lnTo>
                    <a:lnTo>
                      <a:pt x="129644" y="3540"/>
                    </a:lnTo>
                    <a:lnTo>
                      <a:pt x="128169" y="5457"/>
                    </a:lnTo>
                    <a:lnTo>
                      <a:pt x="125662" y="7669"/>
                    </a:lnTo>
                    <a:lnTo>
                      <a:pt x="124482" y="7669"/>
                    </a:lnTo>
                    <a:lnTo>
                      <a:pt x="123597" y="7375"/>
                    </a:lnTo>
                    <a:lnTo>
                      <a:pt x="122565" y="8259"/>
                    </a:lnTo>
                    <a:lnTo>
                      <a:pt x="121090" y="9882"/>
                    </a:lnTo>
                    <a:lnTo>
                      <a:pt x="120500" y="9882"/>
                    </a:lnTo>
                    <a:lnTo>
                      <a:pt x="117993" y="10177"/>
                    </a:lnTo>
                    <a:lnTo>
                      <a:pt x="117108" y="9587"/>
                    </a:lnTo>
                    <a:lnTo>
                      <a:pt x="115928" y="8259"/>
                    </a:lnTo>
                    <a:lnTo>
                      <a:pt x="114010" y="6784"/>
                    </a:lnTo>
                    <a:lnTo>
                      <a:pt x="112241" y="5752"/>
                    </a:lnTo>
                    <a:lnTo>
                      <a:pt x="111356" y="5015"/>
                    </a:lnTo>
                    <a:lnTo>
                      <a:pt x="110471" y="3835"/>
                    </a:lnTo>
                    <a:lnTo>
                      <a:pt x="109733" y="3097"/>
                    </a:lnTo>
                    <a:lnTo>
                      <a:pt x="108259" y="4720"/>
                    </a:lnTo>
                    <a:lnTo>
                      <a:pt x="105899" y="6342"/>
                    </a:lnTo>
                    <a:lnTo>
                      <a:pt x="103686" y="6047"/>
                    </a:lnTo>
                    <a:lnTo>
                      <a:pt x="102506" y="5752"/>
                    </a:lnTo>
                    <a:lnTo>
                      <a:pt x="101621" y="8112"/>
                    </a:lnTo>
                    <a:lnTo>
                      <a:pt x="100884" y="8554"/>
                    </a:lnTo>
                    <a:lnTo>
                      <a:pt x="96754" y="8997"/>
                    </a:lnTo>
                    <a:lnTo>
                      <a:pt x="96017" y="9439"/>
                    </a:lnTo>
                    <a:lnTo>
                      <a:pt x="96607" y="11504"/>
                    </a:lnTo>
                    <a:lnTo>
                      <a:pt x="98967" y="15044"/>
                    </a:lnTo>
                    <a:lnTo>
                      <a:pt x="99704" y="17109"/>
                    </a:lnTo>
                    <a:lnTo>
                      <a:pt x="98229" y="20501"/>
                    </a:lnTo>
                    <a:lnTo>
                      <a:pt x="93952" y="20501"/>
                    </a:lnTo>
                    <a:lnTo>
                      <a:pt x="92034" y="19026"/>
                    </a:lnTo>
                    <a:lnTo>
                      <a:pt x="90265" y="17109"/>
                    </a:lnTo>
                    <a:lnTo>
                      <a:pt x="89674" y="16224"/>
                    </a:lnTo>
                    <a:lnTo>
                      <a:pt x="84217" y="14307"/>
                    </a:lnTo>
                    <a:lnTo>
                      <a:pt x="80530" y="15634"/>
                    </a:lnTo>
                    <a:lnTo>
                      <a:pt x="79350" y="15634"/>
                    </a:lnTo>
                    <a:lnTo>
                      <a:pt x="77580" y="14159"/>
                    </a:lnTo>
                    <a:lnTo>
                      <a:pt x="76548" y="13127"/>
                    </a:lnTo>
                    <a:lnTo>
                      <a:pt x="75515" y="11504"/>
                    </a:lnTo>
                    <a:lnTo>
                      <a:pt x="74925" y="9882"/>
                    </a:lnTo>
                    <a:lnTo>
                      <a:pt x="74925" y="9144"/>
                    </a:lnTo>
                    <a:lnTo>
                      <a:pt x="74483" y="9439"/>
                    </a:lnTo>
                    <a:lnTo>
                      <a:pt x="73303" y="10914"/>
                    </a:lnTo>
                    <a:lnTo>
                      <a:pt x="71975" y="12389"/>
                    </a:lnTo>
                    <a:lnTo>
                      <a:pt x="70943" y="12389"/>
                    </a:lnTo>
                    <a:lnTo>
                      <a:pt x="70206" y="11652"/>
                    </a:lnTo>
                    <a:lnTo>
                      <a:pt x="69615" y="10767"/>
                    </a:lnTo>
                    <a:lnTo>
                      <a:pt x="69321" y="8702"/>
                    </a:lnTo>
                    <a:lnTo>
                      <a:pt x="66961" y="7669"/>
                    </a:lnTo>
                    <a:lnTo>
                      <a:pt x="64306" y="7080"/>
                    </a:lnTo>
                    <a:lnTo>
                      <a:pt x="58997" y="8112"/>
                    </a:lnTo>
                    <a:lnTo>
                      <a:pt x="54719" y="8702"/>
                    </a:lnTo>
                    <a:lnTo>
                      <a:pt x="49852" y="7964"/>
                    </a:lnTo>
                    <a:lnTo>
                      <a:pt x="45279" y="8849"/>
                    </a:lnTo>
                    <a:lnTo>
                      <a:pt x="39085" y="8849"/>
                    </a:lnTo>
                    <a:lnTo>
                      <a:pt x="37020" y="8554"/>
                    </a:lnTo>
                    <a:lnTo>
                      <a:pt x="33333" y="7375"/>
                    </a:lnTo>
                    <a:lnTo>
                      <a:pt x="31858" y="7375"/>
                    </a:lnTo>
                    <a:lnTo>
                      <a:pt x="28908" y="8554"/>
                    </a:lnTo>
                    <a:lnTo>
                      <a:pt x="25811" y="9292"/>
                    </a:lnTo>
                    <a:lnTo>
                      <a:pt x="22861" y="9734"/>
                    </a:lnTo>
                    <a:lnTo>
                      <a:pt x="18436" y="11799"/>
                    </a:lnTo>
                    <a:lnTo>
                      <a:pt x="15192" y="14897"/>
                    </a:lnTo>
                    <a:lnTo>
                      <a:pt x="14306" y="17109"/>
                    </a:lnTo>
                    <a:lnTo>
                      <a:pt x="12684" y="19321"/>
                    </a:lnTo>
                    <a:lnTo>
                      <a:pt x="10472" y="22714"/>
                    </a:lnTo>
                    <a:lnTo>
                      <a:pt x="7669" y="25958"/>
                    </a:lnTo>
                    <a:lnTo>
                      <a:pt x="5752" y="27433"/>
                    </a:lnTo>
                    <a:lnTo>
                      <a:pt x="6342" y="28318"/>
                    </a:lnTo>
                    <a:lnTo>
                      <a:pt x="5900" y="29351"/>
                    </a:lnTo>
                    <a:lnTo>
                      <a:pt x="2802" y="29793"/>
                    </a:lnTo>
                    <a:lnTo>
                      <a:pt x="442" y="29793"/>
                    </a:lnTo>
                    <a:lnTo>
                      <a:pt x="0" y="30531"/>
                    </a:lnTo>
                    <a:lnTo>
                      <a:pt x="295" y="37168"/>
                    </a:lnTo>
                    <a:lnTo>
                      <a:pt x="1180" y="39675"/>
                    </a:lnTo>
                    <a:lnTo>
                      <a:pt x="2802" y="42772"/>
                    </a:lnTo>
                    <a:lnTo>
                      <a:pt x="3834" y="44395"/>
                    </a:lnTo>
                    <a:lnTo>
                      <a:pt x="4572" y="49262"/>
                    </a:lnTo>
                    <a:lnTo>
                      <a:pt x="4867" y="53392"/>
                    </a:lnTo>
                    <a:lnTo>
                      <a:pt x="8259" y="56046"/>
                    </a:lnTo>
                    <a:lnTo>
                      <a:pt x="10176" y="58111"/>
                    </a:lnTo>
                    <a:lnTo>
                      <a:pt x="11504" y="59881"/>
                    </a:lnTo>
                    <a:lnTo>
                      <a:pt x="11062" y="61061"/>
                    </a:lnTo>
                    <a:lnTo>
                      <a:pt x="10176" y="64454"/>
                    </a:lnTo>
                    <a:lnTo>
                      <a:pt x="10914" y="68878"/>
                    </a:lnTo>
                    <a:lnTo>
                      <a:pt x="15634" y="78318"/>
                    </a:lnTo>
                    <a:lnTo>
                      <a:pt x="16076" y="79055"/>
                    </a:lnTo>
                    <a:lnTo>
                      <a:pt x="16076" y="78170"/>
                    </a:lnTo>
                    <a:lnTo>
                      <a:pt x="16519" y="77285"/>
                    </a:lnTo>
                    <a:lnTo>
                      <a:pt x="17994" y="78908"/>
                    </a:lnTo>
                    <a:lnTo>
                      <a:pt x="17994" y="82153"/>
                    </a:lnTo>
                    <a:lnTo>
                      <a:pt x="21091" y="85545"/>
                    </a:lnTo>
                    <a:lnTo>
                      <a:pt x="20649" y="88052"/>
                    </a:lnTo>
                    <a:lnTo>
                      <a:pt x="20206" y="92182"/>
                    </a:lnTo>
                    <a:lnTo>
                      <a:pt x="20649" y="95722"/>
                    </a:lnTo>
                    <a:lnTo>
                      <a:pt x="21828" y="99999"/>
                    </a:lnTo>
                    <a:lnTo>
                      <a:pt x="27138" y="99999"/>
                    </a:lnTo>
                    <a:lnTo>
                      <a:pt x="28613" y="98377"/>
                    </a:lnTo>
                    <a:lnTo>
                      <a:pt x="30088" y="95574"/>
                    </a:lnTo>
                    <a:lnTo>
                      <a:pt x="31858" y="93952"/>
                    </a:lnTo>
                    <a:lnTo>
                      <a:pt x="33480" y="94984"/>
                    </a:lnTo>
                    <a:lnTo>
                      <a:pt x="34955" y="96312"/>
                    </a:lnTo>
                    <a:lnTo>
                      <a:pt x="36725" y="100736"/>
                    </a:lnTo>
                    <a:lnTo>
                      <a:pt x="35693" y="104129"/>
                    </a:lnTo>
                    <a:lnTo>
                      <a:pt x="33333" y="105161"/>
                    </a:lnTo>
                    <a:lnTo>
                      <a:pt x="32005" y="106489"/>
                    </a:lnTo>
                    <a:lnTo>
                      <a:pt x="32005" y="108111"/>
                    </a:lnTo>
                    <a:lnTo>
                      <a:pt x="33186" y="109438"/>
                    </a:lnTo>
                    <a:lnTo>
                      <a:pt x="35103" y="110618"/>
                    </a:lnTo>
                    <a:lnTo>
                      <a:pt x="39822" y="108701"/>
                    </a:lnTo>
                    <a:lnTo>
                      <a:pt x="40560" y="106784"/>
                    </a:lnTo>
                    <a:lnTo>
                      <a:pt x="41445" y="107079"/>
                    </a:lnTo>
                    <a:lnTo>
                      <a:pt x="42330" y="108554"/>
                    </a:lnTo>
                    <a:lnTo>
                      <a:pt x="50884" y="109733"/>
                    </a:lnTo>
                    <a:lnTo>
                      <a:pt x="55162" y="113126"/>
                    </a:lnTo>
                    <a:lnTo>
                      <a:pt x="56194" y="112831"/>
                    </a:lnTo>
                    <a:lnTo>
                      <a:pt x="57374" y="111798"/>
                    </a:lnTo>
                    <a:lnTo>
                      <a:pt x="58701" y="110471"/>
                    </a:lnTo>
                    <a:lnTo>
                      <a:pt x="65191" y="110471"/>
                    </a:lnTo>
                    <a:lnTo>
                      <a:pt x="66076" y="110028"/>
                    </a:lnTo>
                    <a:lnTo>
                      <a:pt x="67403" y="108554"/>
                    </a:lnTo>
                    <a:lnTo>
                      <a:pt x="69615" y="106636"/>
                    </a:lnTo>
                    <a:lnTo>
                      <a:pt x="71238" y="105604"/>
                    </a:lnTo>
                    <a:lnTo>
                      <a:pt x="71681" y="104719"/>
                    </a:lnTo>
                    <a:lnTo>
                      <a:pt x="71090" y="102801"/>
                    </a:lnTo>
                    <a:lnTo>
                      <a:pt x="70796" y="100736"/>
                    </a:lnTo>
                    <a:lnTo>
                      <a:pt x="71386" y="100146"/>
                    </a:lnTo>
                    <a:lnTo>
                      <a:pt x="74335" y="100442"/>
                    </a:lnTo>
                    <a:lnTo>
                      <a:pt x="77580" y="101326"/>
                    </a:lnTo>
                    <a:lnTo>
                      <a:pt x="78318" y="101769"/>
                    </a:lnTo>
                    <a:lnTo>
                      <a:pt x="80235" y="99262"/>
                    </a:lnTo>
                    <a:lnTo>
                      <a:pt x="80677" y="98967"/>
                    </a:lnTo>
                    <a:lnTo>
                      <a:pt x="81857" y="98967"/>
                    </a:lnTo>
                    <a:lnTo>
                      <a:pt x="85102" y="98524"/>
                    </a:lnTo>
                    <a:lnTo>
                      <a:pt x="88199" y="97934"/>
                    </a:lnTo>
                    <a:lnTo>
                      <a:pt x="89674" y="97934"/>
                    </a:lnTo>
                    <a:lnTo>
                      <a:pt x="91149" y="99704"/>
                    </a:lnTo>
                    <a:lnTo>
                      <a:pt x="92329" y="101326"/>
                    </a:lnTo>
                    <a:lnTo>
                      <a:pt x="92919" y="101326"/>
                    </a:lnTo>
                    <a:lnTo>
                      <a:pt x="94542" y="100736"/>
                    </a:lnTo>
                    <a:lnTo>
                      <a:pt x="95869" y="101621"/>
                    </a:lnTo>
                    <a:lnTo>
                      <a:pt x="98671" y="103096"/>
                    </a:lnTo>
                    <a:lnTo>
                      <a:pt x="100442" y="103096"/>
                    </a:lnTo>
                    <a:lnTo>
                      <a:pt x="99557" y="99851"/>
                    </a:lnTo>
                    <a:lnTo>
                      <a:pt x="100442" y="97492"/>
                    </a:lnTo>
                    <a:lnTo>
                      <a:pt x="100442" y="96902"/>
                    </a:lnTo>
                    <a:lnTo>
                      <a:pt x="98671" y="95869"/>
                    </a:lnTo>
                    <a:lnTo>
                      <a:pt x="93214" y="91445"/>
                    </a:lnTo>
                    <a:lnTo>
                      <a:pt x="92329" y="90117"/>
                    </a:lnTo>
                    <a:lnTo>
                      <a:pt x="92329" y="85102"/>
                    </a:lnTo>
                    <a:lnTo>
                      <a:pt x="91739" y="83185"/>
                    </a:lnTo>
                    <a:lnTo>
                      <a:pt x="91739" y="82005"/>
                    </a:lnTo>
                    <a:lnTo>
                      <a:pt x="92182" y="81120"/>
                    </a:lnTo>
                    <a:lnTo>
                      <a:pt x="93214" y="80825"/>
                    </a:lnTo>
                    <a:lnTo>
                      <a:pt x="94247" y="80825"/>
                    </a:lnTo>
                    <a:lnTo>
                      <a:pt x="94984" y="79940"/>
                    </a:lnTo>
                    <a:lnTo>
                      <a:pt x="96312" y="78023"/>
                    </a:lnTo>
                    <a:lnTo>
                      <a:pt x="98819" y="78023"/>
                    </a:lnTo>
                    <a:lnTo>
                      <a:pt x="102359" y="79350"/>
                    </a:lnTo>
                    <a:lnTo>
                      <a:pt x="105014" y="80088"/>
                    </a:lnTo>
                    <a:lnTo>
                      <a:pt x="106636" y="80088"/>
                    </a:lnTo>
                    <a:lnTo>
                      <a:pt x="106931" y="79645"/>
                    </a:lnTo>
                    <a:lnTo>
                      <a:pt x="106931" y="73008"/>
                    </a:lnTo>
                    <a:lnTo>
                      <a:pt x="109143" y="72566"/>
                    </a:lnTo>
                    <a:lnTo>
                      <a:pt x="112535" y="72566"/>
                    </a:lnTo>
                    <a:lnTo>
                      <a:pt x="114306" y="72271"/>
                    </a:lnTo>
                    <a:lnTo>
                      <a:pt x="115928" y="70353"/>
                    </a:lnTo>
                    <a:lnTo>
                      <a:pt x="120205" y="69763"/>
                    </a:lnTo>
                    <a:lnTo>
                      <a:pt x="123302" y="67108"/>
                    </a:lnTo>
                    <a:lnTo>
                      <a:pt x="126105" y="64454"/>
                    </a:lnTo>
                    <a:lnTo>
                      <a:pt x="127432" y="63716"/>
                    </a:lnTo>
                    <a:lnTo>
                      <a:pt x="129202" y="63274"/>
                    </a:lnTo>
                    <a:lnTo>
                      <a:pt x="130529" y="63274"/>
                    </a:lnTo>
                    <a:lnTo>
                      <a:pt x="132152" y="64896"/>
                    </a:lnTo>
                    <a:lnTo>
                      <a:pt x="133479" y="64011"/>
                    </a:lnTo>
                    <a:lnTo>
                      <a:pt x="135102" y="62241"/>
                    </a:lnTo>
                    <a:lnTo>
                      <a:pt x="135987" y="60471"/>
                    </a:lnTo>
                    <a:lnTo>
                      <a:pt x="136429" y="57669"/>
                    </a:lnTo>
                    <a:lnTo>
                      <a:pt x="136134" y="53244"/>
                    </a:lnTo>
                    <a:lnTo>
                      <a:pt x="135249" y="49852"/>
                    </a:lnTo>
                    <a:close/>
                  </a:path>
                </a:pathLst>
              </a:custGeom>
              <a:grpFill/>
              <a:ln w="3175" cap="flat">
                <a:solidFill>
                  <a:schemeClr val="bg2">
                    <a:lumMod val="90000"/>
                  </a:schemeClr>
                </a:solidFill>
                <a:prstDash val="solid"/>
                <a:miter/>
              </a:ln>
            </p:spPr>
            <p:txBody>
              <a:bodyPr rtlCol="0" anchor="ctr"/>
              <a:lstStyle/>
              <a:p>
                <a:endParaRPr lang="en-GB"/>
              </a:p>
            </p:txBody>
          </p:sp>
          <p:sp>
            <p:nvSpPr>
              <p:cNvPr id="147" name="Freeform: Shape 146">
                <a:extLst>
                  <a:ext uri="{FF2B5EF4-FFF2-40B4-BE49-F238E27FC236}">
                    <a16:creationId xmlns:a16="http://schemas.microsoft.com/office/drawing/2014/main" id="{4FF28231-F19A-5F6A-5038-F87990CF3BB3}"/>
                  </a:ext>
                </a:extLst>
              </p:cNvPr>
              <p:cNvSpPr/>
              <p:nvPr/>
            </p:nvSpPr>
            <p:spPr>
              <a:xfrm>
                <a:off x="7597903" y="3095311"/>
                <a:ext cx="288198" cy="124925"/>
              </a:xfrm>
              <a:custGeom>
                <a:avLst/>
                <a:gdLst>
                  <a:gd name="connsiteX0" fmla="*/ 287018 w 288198"/>
                  <a:gd name="connsiteY0" fmla="*/ 34808 h 124925"/>
                  <a:gd name="connsiteX1" fmla="*/ 286428 w 288198"/>
                  <a:gd name="connsiteY1" fmla="*/ 32890 h 124925"/>
                  <a:gd name="connsiteX2" fmla="*/ 282889 w 288198"/>
                  <a:gd name="connsiteY2" fmla="*/ 29351 h 124925"/>
                  <a:gd name="connsiteX3" fmla="*/ 278906 w 288198"/>
                  <a:gd name="connsiteY3" fmla="*/ 25958 h 124925"/>
                  <a:gd name="connsiteX4" fmla="*/ 275809 w 288198"/>
                  <a:gd name="connsiteY4" fmla="*/ 25221 h 124925"/>
                  <a:gd name="connsiteX5" fmla="*/ 270499 w 288198"/>
                  <a:gd name="connsiteY5" fmla="*/ 24631 h 124925"/>
                  <a:gd name="connsiteX6" fmla="*/ 267697 w 288198"/>
                  <a:gd name="connsiteY6" fmla="*/ 24631 h 124925"/>
                  <a:gd name="connsiteX7" fmla="*/ 266074 w 288198"/>
                  <a:gd name="connsiteY7" fmla="*/ 23746 h 124925"/>
                  <a:gd name="connsiteX8" fmla="*/ 264452 w 288198"/>
                  <a:gd name="connsiteY8" fmla="*/ 21681 h 124925"/>
                  <a:gd name="connsiteX9" fmla="*/ 262535 w 288198"/>
                  <a:gd name="connsiteY9" fmla="*/ 19911 h 124925"/>
                  <a:gd name="connsiteX10" fmla="*/ 260175 w 288198"/>
                  <a:gd name="connsiteY10" fmla="*/ 17994 h 124925"/>
                  <a:gd name="connsiteX11" fmla="*/ 259142 w 288198"/>
                  <a:gd name="connsiteY11" fmla="*/ 15044 h 124925"/>
                  <a:gd name="connsiteX12" fmla="*/ 258110 w 288198"/>
                  <a:gd name="connsiteY12" fmla="*/ 14454 h 124925"/>
                  <a:gd name="connsiteX13" fmla="*/ 256340 w 288198"/>
                  <a:gd name="connsiteY13" fmla="*/ 14897 h 124925"/>
                  <a:gd name="connsiteX14" fmla="*/ 253390 w 288198"/>
                  <a:gd name="connsiteY14" fmla="*/ 14897 h 124925"/>
                  <a:gd name="connsiteX15" fmla="*/ 251768 w 288198"/>
                  <a:gd name="connsiteY15" fmla="*/ 14602 h 124925"/>
                  <a:gd name="connsiteX16" fmla="*/ 249261 w 288198"/>
                  <a:gd name="connsiteY16" fmla="*/ 14159 h 124925"/>
                  <a:gd name="connsiteX17" fmla="*/ 245426 w 288198"/>
                  <a:gd name="connsiteY17" fmla="*/ 12979 h 124925"/>
                  <a:gd name="connsiteX18" fmla="*/ 242328 w 288198"/>
                  <a:gd name="connsiteY18" fmla="*/ 11799 h 124925"/>
                  <a:gd name="connsiteX19" fmla="*/ 236281 w 288198"/>
                  <a:gd name="connsiteY19" fmla="*/ 11799 h 124925"/>
                  <a:gd name="connsiteX20" fmla="*/ 229349 w 288198"/>
                  <a:gd name="connsiteY20" fmla="*/ 12094 h 124925"/>
                  <a:gd name="connsiteX21" fmla="*/ 223597 w 288198"/>
                  <a:gd name="connsiteY21" fmla="*/ 10914 h 124925"/>
                  <a:gd name="connsiteX22" fmla="*/ 218877 w 288198"/>
                  <a:gd name="connsiteY22" fmla="*/ 10619 h 124925"/>
                  <a:gd name="connsiteX23" fmla="*/ 212240 w 288198"/>
                  <a:gd name="connsiteY23" fmla="*/ 10619 h 124925"/>
                  <a:gd name="connsiteX24" fmla="*/ 208700 w 288198"/>
                  <a:gd name="connsiteY24" fmla="*/ 10324 h 124925"/>
                  <a:gd name="connsiteX25" fmla="*/ 203981 w 288198"/>
                  <a:gd name="connsiteY25" fmla="*/ 8555 h 124925"/>
                  <a:gd name="connsiteX26" fmla="*/ 201031 w 288198"/>
                  <a:gd name="connsiteY26" fmla="*/ 8555 h 124925"/>
                  <a:gd name="connsiteX27" fmla="*/ 193214 w 288198"/>
                  <a:gd name="connsiteY27" fmla="*/ 9882 h 124925"/>
                  <a:gd name="connsiteX28" fmla="*/ 189674 w 288198"/>
                  <a:gd name="connsiteY28" fmla="*/ 10177 h 124925"/>
                  <a:gd name="connsiteX29" fmla="*/ 182005 w 288198"/>
                  <a:gd name="connsiteY29" fmla="*/ 10177 h 124925"/>
                  <a:gd name="connsiteX30" fmla="*/ 174482 w 288198"/>
                  <a:gd name="connsiteY30" fmla="*/ 9882 h 124925"/>
                  <a:gd name="connsiteX31" fmla="*/ 172122 w 288198"/>
                  <a:gd name="connsiteY31" fmla="*/ 9587 h 124925"/>
                  <a:gd name="connsiteX32" fmla="*/ 170795 w 288198"/>
                  <a:gd name="connsiteY32" fmla="*/ 9587 h 124925"/>
                  <a:gd name="connsiteX33" fmla="*/ 167993 w 288198"/>
                  <a:gd name="connsiteY33" fmla="*/ 12979 h 124925"/>
                  <a:gd name="connsiteX34" fmla="*/ 166813 w 288198"/>
                  <a:gd name="connsiteY34" fmla="*/ 13422 h 124925"/>
                  <a:gd name="connsiteX35" fmla="*/ 159733 w 288198"/>
                  <a:gd name="connsiteY35" fmla="*/ 12684 h 124925"/>
                  <a:gd name="connsiteX36" fmla="*/ 151474 w 288198"/>
                  <a:gd name="connsiteY36" fmla="*/ 10619 h 124925"/>
                  <a:gd name="connsiteX37" fmla="*/ 145427 w 288198"/>
                  <a:gd name="connsiteY37" fmla="*/ 8259 h 124925"/>
                  <a:gd name="connsiteX38" fmla="*/ 140264 w 288198"/>
                  <a:gd name="connsiteY38" fmla="*/ 5752 h 124925"/>
                  <a:gd name="connsiteX39" fmla="*/ 133480 w 288198"/>
                  <a:gd name="connsiteY39" fmla="*/ 1917 h 124925"/>
                  <a:gd name="connsiteX40" fmla="*/ 129497 w 288198"/>
                  <a:gd name="connsiteY40" fmla="*/ 0 h 124925"/>
                  <a:gd name="connsiteX41" fmla="*/ 128908 w 288198"/>
                  <a:gd name="connsiteY41" fmla="*/ 1180 h 124925"/>
                  <a:gd name="connsiteX42" fmla="*/ 127875 w 288198"/>
                  <a:gd name="connsiteY42" fmla="*/ 1475 h 124925"/>
                  <a:gd name="connsiteX43" fmla="*/ 122713 w 288198"/>
                  <a:gd name="connsiteY43" fmla="*/ 1475 h 124925"/>
                  <a:gd name="connsiteX44" fmla="*/ 121091 w 288198"/>
                  <a:gd name="connsiteY44" fmla="*/ 3392 h 124925"/>
                  <a:gd name="connsiteX45" fmla="*/ 116666 w 288198"/>
                  <a:gd name="connsiteY45" fmla="*/ 4867 h 124925"/>
                  <a:gd name="connsiteX46" fmla="*/ 113863 w 288198"/>
                  <a:gd name="connsiteY46" fmla="*/ 6195 h 124925"/>
                  <a:gd name="connsiteX47" fmla="*/ 112389 w 288198"/>
                  <a:gd name="connsiteY47" fmla="*/ 7669 h 124925"/>
                  <a:gd name="connsiteX48" fmla="*/ 109586 w 288198"/>
                  <a:gd name="connsiteY48" fmla="*/ 17109 h 124925"/>
                  <a:gd name="connsiteX49" fmla="*/ 108849 w 288198"/>
                  <a:gd name="connsiteY49" fmla="*/ 20501 h 124925"/>
                  <a:gd name="connsiteX50" fmla="*/ 110766 w 288198"/>
                  <a:gd name="connsiteY50" fmla="*/ 26253 h 124925"/>
                  <a:gd name="connsiteX51" fmla="*/ 108701 w 288198"/>
                  <a:gd name="connsiteY51" fmla="*/ 25958 h 124925"/>
                  <a:gd name="connsiteX52" fmla="*/ 106194 w 288198"/>
                  <a:gd name="connsiteY52" fmla="*/ 24483 h 124925"/>
                  <a:gd name="connsiteX53" fmla="*/ 105309 w 288198"/>
                  <a:gd name="connsiteY53" fmla="*/ 23304 h 124925"/>
                  <a:gd name="connsiteX54" fmla="*/ 102949 w 288198"/>
                  <a:gd name="connsiteY54" fmla="*/ 22566 h 124925"/>
                  <a:gd name="connsiteX55" fmla="*/ 94247 w 288198"/>
                  <a:gd name="connsiteY55" fmla="*/ 21534 h 124925"/>
                  <a:gd name="connsiteX56" fmla="*/ 92624 w 288198"/>
                  <a:gd name="connsiteY56" fmla="*/ 20206 h 124925"/>
                  <a:gd name="connsiteX57" fmla="*/ 91592 w 288198"/>
                  <a:gd name="connsiteY57" fmla="*/ 19174 h 124925"/>
                  <a:gd name="connsiteX58" fmla="*/ 89380 w 288198"/>
                  <a:gd name="connsiteY58" fmla="*/ 18436 h 124925"/>
                  <a:gd name="connsiteX59" fmla="*/ 86135 w 288198"/>
                  <a:gd name="connsiteY59" fmla="*/ 17846 h 124925"/>
                  <a:gd name="connsiteX60" fmla="*/ 79203 w 288198"/>
                  <a:gd name="connsiteY60" fmla="*/ 15339 h 124925"/>
                  <a:gd name="connsiteX61" fmla="*/ 76253 w 288198"/>
                  <a:gd name="connsiteY61" fmla="*/ 15339 h 124925"/>
                  <a:gd name="connsiteX62" fmla="*/ 67256 w 288198"/>
                  <a:gd name="connsiteY62" fmla="*/ 13274 h 124925"/>
                  <a:gd name="connsiteX63" fmla="*/ 65044 w 288198"/>
                  <a:gd name="connsiteY63" fmla="*/ 13274 h 124925"/>
                  <a:gd name="connsiteX64" fmla="*/ 61504 w 288198"/>
                  <a:gd name="connsiteY64" fmla="*/ 14602 h 124925"/>
                  <a:gd name="connsiteX65" fmla="*/ 59292 w 288198"/>
                  <a:gd name="connsiteY65" fmla="*/ 15044 h 124925"/>
                  <a:gd name="connsiteX66" fmla="*/ 56932 w 288198"/>
                  <a:gd name="connsiteY66" fmla="*/ 14602 h 124925"/>
                  <a:gd name="connsiteX67" fmla="*/ 52654 w 288198"/>
                  <a:gd name="connsiteY67" fmla="*/ 16224 h 124925"/>
                  <a:gd name="connsiteX68" fmla="*/ 50295 w 288198"/>
                  <a:gd name="connsiteY68" fmla="*/ 18289 h 124925"/>
                  <a:gd name="connsiteX69" fmla="*/ 48377 w 288198"/>
                  <a:gd name="connsiteY69" fmla="*/ 20796 h 124925"/>
                  <a:gd name="connsiteX70" fmla="*/ 46460 w 288198"/>
                  <a:gd name="connsiteY70" fmla="*/ 22419 h 124925"/>
                  <a:gd name="connsiteX71" fmla="*/ 45870 w 288198"/>
                  <a:gd name="connsiteY71" fmla="*/ 24779 h 124925"/>
                  <a:gd name="connsiteX72" fmla="*/ 44543 w 288198"/>
                  <a:gd name="connsiteY72" fmla="*/ 25958 h 124925"/>
                  <a:gd name="connsiteX73" fmla="*/ 42920 w 288198"/>
                  <a:gd name="connsiteY73" fmla="*/ 28466 h 124925"/>
                  <a:gd name="connsiteX74" fmla="*/ 42920 w 288198"/>
                  <a:gd name="connsiteY74" fmla="*/ 29941 h 124925"/>
                  <a:gd name="connsiteX75" fmla="*/ 44395 w 288198"/>
                  <a:gd name="connsiteY75" fmla="*/ 31416 h 124925"/>
                  <a:gd name="connsiteX76" fmla="*/ 45280 w 288198"/>
                  <a:gd name="connsiteY76" fmla="*/ 30826 h 124925"/>
                  <a:gd name="connsiteX77" fmla="*/ 46755 w 288198"/>
                  <a:gd name="connsiteY77" fmla="*/ 30236 h 124925"/>
                  <a:gd name="connsiteX78" fmla="*/ 49262 w 288198"/>
                  <a:gd name="connsiteY78" fmla="*/ 31268 h 124925"/>
                  <a:gd name="connsiteX79" fmla="*/ 51475 w 288198"/>
                  <a:gd name="connsiteY79" fmla="*/ 32596 h 124925"/>
                  <a:gd name="connsiteX80" fmla="*/ 51917 w 288198"/>
                  <a:gd name="connsiteY80" fmla="*/ 33186 h 124925"/>
                  <a:gd name="connsiteX81" fmla="*/ 51917 w 288198"/>
                  <a:gd name="connsiteY81" fmla="*/ 33923 h 124925"/>
                  <a:gd name="connsiteX82" fmla="*/ 46755 w 288198"/>
                  <a:gd name="connsiteY82" fmla="*/ 36578 h 124925"/>
                  <a:gd name="connsiteX83" fmla="*/ 43510 w 288198"/>
                  <a:gd name="connsiteY83" fmla="*/ 37758 h 124925"/>
                  <a:gd name="connsiteX84" fmla="*/ 42035 w 288198"/>
                  <a:gd name="connsiteY84" fmla="*/ 38053 h 124925"/>
                  <a:gd name="connsiteX85" fmla="*/ 41593 w 288198"/>
                  <a:gd name="connsiteY85" fmla="*/ 38348 h 124925"/>
                  <a:gd name="connsiteX86" fmla="*/ 40560 w 288198"/>
                  <a:gd name="connsiteY86" fmla="*/ 41445 h 124925"/>
                  <a:gd name="connsiteX87" fmla="*/ 38643 w 288198"/>
                  <a:gd name="connsiteY87" fmla="*/ 42035 h 124925"/>
                  <a:gd name="connsiteX88" fmla="*/ 36136 w 288198"/>
                  <a:gd name="connsiteY88" fmla="*/ 42920 h 124925"/>
                  <a:gd name="connsiteX89" fmla="*/ 34366 w 288198"/>
                  <a:gd name="connsiteY89" fmla="*/ 44247 h 124925"/>
                  <a:gd name="connsiteX90" fmla="*/ 31563 w 288198"/>
                  <a:gd name="connsiteY90" fmla="*/ 47492 h 124925"/>
                  <a:gd name="connsiteX91" fmla="*/ 24336 w 288198"/>
                  <a:gd name="connsiteY91" fmla="*/ 52212 h 124925"/>
                  <a:gd name="connsiteX92" fmla="*/ 24336 w 288198"/>
                  <a:gd name="connsiteY92" fmla="*/ 53244 h 124925"/>
                  <a:gd name="connsiteX93" fmla="*/ 24926 w 288198"/>
                  <a:gd name="connsiteY93" fmla="*/ 53982 h 124925"/>
                  <a:gd name="connsiteX94" fmla="*/ 27286 w 288198"/>
                  <a:gd name="connsiteY94" fmla="*/ 54572 h 124925"/>
                  <a:gd name="connsiteX95" fmla="*/ 30384 w 288198"/>
                  <a:gd name="connsiteY95" fmla="*/ 56047 h 124925"/>
                  <a:gd name="connsiteX96" fmla="*/ 32006 w 288198"/>
                  <a:gd name="connsiteY96" fmla="*/ 57227 h 124925"/>
                  <a:gd name="connsiteX97" fmla="*/ 36578 w 288198"/>
                  <a:gd name="connsiteY97" fmla="*/ 55752 h 124925"/>
                  <a:gd name="connsiteX98" fmla="*/ 37758 w 288198"/>
                  <a:gd name="connsiteY98" fmla="*/ 56047 h 124925"/>
                  <a:gd name="connsiteX99" fmla="*/ 38938 w 288198"/>
                  <a:gd name="connsiteY99" fmla="*/ 57522 h 124925"/>
                  <a:gd name="connsiteX100" fmla="*/ 40265 w 288198"/>
                  <a:gd name="connsiteY100" fmla="*/ 61799 h 124925"/>
                  <a:gd name="connsiteX101" fmla="*/ 42330 w 288198"/>
                  <a:gd name="connsiteY101" fmla="*/ 62979 h 124925"/>
                  <a:gd name="connsiteX102" fmla="*/ 44985 w 288198"/>
                  <a:gd name="connsiteY102" fmla="*/ 63864 h 124925"/>
                  <a:gd name="connsiteX103" fmla="*/ 46607 w 288198"/>
                  <a:gd name="connsiteY103" fmla="*/ 64159 h 124925"/>
                  <a:gd name="connsiteX104" fmla="*/ 48820 w 288198"/>
                  <a:gd name="connsiteY104" fmla="*/ 65191 h 124925"/>
                  <a:gd name="connsiteX105" fmla="*/ 51770 w 288198"/>
                  <a:gd name="connsiteY105" fmla="*/ 65634 h 124925"/>
                  <a:gd name="connsiteX106" fmla="*/ 53687 w 288198"/>
                  <a:gd name="connsiteY106" fmla="*/ 65191 h 124925"/>
                  <a:gd name="connsiteX107" fmla="*/ 56195 w 288198"/>
                  <a:gd name="connsiteY107" fmla="*/ 66076 h 124925"/>
                  <a:gd name="connsiteX108" fmla="*/ 56637 w 288198"/>
                  <a:gd name="connsiteY108" fmla="*/ 65634 h 124925"/>
                  <a:gd name="connsiteX109" fmla="*/ 56932 w 288198"/>
                  <a:gd name="connsiteY109" fmla="*/ 59291 h 124925"/>
                  <a:gd name="connsiteX110" fmla="*/ 58997 w 288198"/>
                  <a:gd name="connsiteY110" fmla="*/ 60324 h 124925"/>
                  <a:gd name="connsiteX111" fmla="*/ 60177 w 288198"/>
                  <a:gd name="connsiteY111" fmla="*/ 60324 h 124925"/>
                  <a:gd name="connsiteX112" fmla="*/ 61209 w 288198"/>
                  <a:gd name="connsiteY112" fmla="*/ 59586 h 124925"/>
                  <a:gd name="connsiteX113" fmla="*/ 61799 w 288198"/>
                  <a:gd name="connsiteY113" fmla="*/ 58554 h 124925"/>
                  <a:gd name="connsiteX114" fmla="*/ 62094 w 288198"/>
                  <a:gd name="connsiteY114" fmla="*/ 56489 h 124925"/>
                  <a:gd name="connsiteX115" fmla="*/ 61652 w 288198"/>
                  <a:gd name="connsiteY115" fmla="*/ 54424 h 124925"/>
                  <a:gd name="connsiteX116" fmla="*/ 62537 w 288198"/>
                  <a:gd name="connsiteY116" fmla="*/ 53392 h 124925"/>
                  <a:gd name="connsiteX117" fmla="*/ 63716 w 288198"/>
                  <a:gd name="connsiteY117" fmla="*/ 53392 h 124925"/>
                  <a:gd name="connsiteX118" fmla="*/ 64012 w 288198"/>
                  <a:gd name="connsiteY118" fmla="*/ 53982 h 124925"/>
                  <a:gd name="connsiteX119" fmla="*/ 64012 w 288198"/>
                  <a:gd name="connsiteY119" fmla="*/ 55899 h 124925"/>
                  <a:gd name="connsiteX120" fmla="*/ 65634 w 288198"/>
                  <a:gd name="connsiteY120" fmla="*/ 56637 h 124925"/>
                  <a:gd name="connsiteX121" fmla="*/ 66519 w 288198"/>
                  <a:gd name="connsiteY121" fmla="*/ 57079 h 124925"/>
                  <a:gd name="connsiteX122" fmla="*/ 67404 w 288198"/>
                  <a:gd name="connsiteY122" fmla="*/ 58701 h 124925"/>
                  <a:gd name="connsiteX123" fmla="*/ 68289 w 288198"/>
                  <a:gd name="connsiteY123" fmla="*/ 60176 h 124925"/>
                  <a:gd name="connsiteX124" fmla="*/ 68879 w 288198"/>
                  <a:gd name="connsiteY124" fmla="*/ 63864 h 124925"/>
                  <a:gd name="connsiteX125" fmla="*/ 70944 w 288198"/>
                  <a:gd name="connsiteY125" fmla="*/ 64159 h 124925"/>
                  <a:gd name="connsiteX126" fmla="*/ 73451 w 288198"/>
                  <a:gd name="connsiteY126" fmla="*/ 64896 h 124925"/>
                  <a:gd name="connsiteX127" fmla="*/ 75073 w 288198"/>
                  <a:gd name="connsiteY127" fmla="*/ 64159 h 124925"/>
                  <a:gd name="connsiteX128" fmla="*/ 76401 w 288198"/>
                  <a:gd name="connsiteY128" fmla="*/ 64601 h 124925"/>
                  <a:gd name="connsiteX129" fmla="*/ 76843 w 288198"/>
                  <a:gd name="connsiteY129" fmla="*/ 66371 h 124925"/>
                  <a:gd name="connsiteX130" fmla="*/ 76843 w 288198"/>
                  <a:gd name="connsiteY130" fmla="*/ 69173 h 124925"/>
                  <a:gd name="connsiteX131" fmla="*/ 77728 w 288198"/>
                  <a:gd name="connsiteY131" fmla="*/ 69468 h 124925"/>
                  <a:gd name="connsiteX132" fmla="*/ 79793 w 288198"/>
                  <a:gd name="connsiteY132" fmla="*/ 68731 h 124925"/>
                  <a:gd name="connsiteX133" fmla="*/ 81563 w 288198"/>
                  <a:gd name="connsiteY133" fmla="*/ 68731 h 124925"/>
                  <a:gd name="connsiteX134" fmla="*/ 83185 w 288198"/>
                  <a:gd name="connsiteY134" fmla="*/ 69321 h 124925"/>
                  <a:gd name="connsiteX135" fmla="*/ 85250 w 288198"/>
                  <a:gd name="connsiteY135" fmla="*/ 70501 h 124925"/>
                  <a:gd name="connsiteX136" fmla="*/ 88200 w 288198"/>
                  <a:gd name="connsiteY136" fmla="*/ 73598 h 124925"/>
                  <a:gd name="connsiteX137" fmla="*/ 89232 w 288198"/>
                  <a:gd name="connsiteY137" fmla="*/ 74041 h 124925"/>
                  <a:gd name="connsiteX138" fmla="*/ 93805 w 288198"/>
                  <a:gd name="connsiteY138" fmla="*/ 74336 h 124925"/>
                  <a:gd name="connsiteX139" fmla="*/ 94690 w 288198"/>
                  <a:gd name="connsiteY139" fmla="*/ 74926 h 124925"/>
                  <a:gd name="connsiteX140" fmla="*/ 96312 w 288198"/>
                  <a:gd name="connsiteY140" fmla="*/ 74926 h 124925"/>
                  <a:gd name="connsiteX141" fmla="*/ 97934 w 288198"/>
                  <a:gd name="connsiteY141" fmla="*/ 74336 h 124925"/>
                  <a:gd name="connsiteX142" fmla="*/ 101622 w 288198"/>
                  <a:gd name="connsiteY142" fmla="*/ 75368 h 124925"/>
                  <a:gd name="connsiteX143" fmla="*/ 101622 w 288198"/>
                  <a:gd name="connsiteY143" fmla="*/ 75958 h 124925"/>
                  <a:gd name="connsiteX144" fmla="*/ 101179 w 288198"/>
                  <a:gd name="connsiteY144" fmla="*/ 76695 h 124925"/>
                  <a:gd name="connsiteX145" fmla="*/ 92330 w 288198"/>
                  <a:gd name="connsiteY145" fmla="*/ 80825 h 124925"/>
                  <a:gd name="connsiteX146" fmla="*/ 91740 w 288198"/>
                  <a:gd name="connsiteY146" fmla="*/ 82153 h 124925"/>
                  <a:gd name="connsiteX147" fmla="*/ 89970 w 288198"/>
                  <a:gd name="connsiteY147" fmla="*/ 83775 h 124925"/>
                  <a:gd name="connsiteX148" fmla="*/ 88052 w 288198"/>
                  <a:gd name="connsiteY148" fmla="*/ 84660 h 124925"/>
                  <a:gd name="connsiteX149" fmla="*/ 87167 w 288198"/>
                  <a:gd name="connsiteY149" fmla="*/ 84660 h 124925"/>
                  <a:gd name="connsiteX150" fmla="*/ 82890 w 288198"/>
                  <a:gd name="connsiteY150" fmla="*/ 83038 h 124925"/>
                  <a:gd name="connsiteX151" fmla="*/ 82448 w 288198"/>
                  <a:gd name="connsiteY151" fmla="*/ 83480 h 124925"/>
                  <a:gd name="connsiteX152" fmla="*/ 82153 w 288198"/>
                  <a:gd name="connsiteY152" fmla="*/ 84217 h 124925"/>
                  <a:gd name="connsiteX153" fmla="*/ 82153 w 288198"/>
                  <a:gd name="connsiteY153" fmla="*/ 84955 h 124925"/>
                  <a:gd name="connsiteX154" fmla="*/ 83185 w 288198"/>
                  <a:gd name="connsiteY154" fmla="*/ 86725 h 124925"/>
                  <a:gd name="connsiteX155" fmla="*/ 82743 w 288198"/>
                  <a:gd name="connsiteY155" fmla="*/ 87757 h 124925"/>
                  <a:gd name="connsiteX156" fmla="*/ 81858 w 288198"/>
                  <a:gd name="connsiteY156" fmla="*/ 88495 h 124925"/>
                  <a:gd name="connsiteX157" fmla="*/ 79203 w 288198"/>
                  <a:gd name="connsiteY157" fmla="*/ 87757 h 124925"/>
                  <a:gd name="connsiteX158" fmla="*/ 78761 w 288198"/>
                  <a:gd name="connsiteY158" fmla="*/ 87315 h 124925"/>
                  <a:gd name="connsiteX159" fmla="*/ 78761 w 288198"/>
                  <a:gd name="connsiteY159" fmla="*/ 86872 h 124925"/>
                  <a:gd name="connsiteX160" fmla="*/ 77728 w 288198"/>
                  <a:gd name="connsiteY160" fmla="*/ 86872 h 124925"/>
                  <a:gd name="connsiteX161" fmla="*/ 76106 w 288198"/>
                  <a:gd name="connsiteY161" fmla="*/ 87315 h 124925"/>
                  <a:gd name="connsiteX162" fmla="*/ 73008 w 288198"/>
                  <a:gd name="connsiteY162" fmla="*/ 90265 h 124925"/>
                  <a:gd name="connsiteX163" fmla="*/ 71976 w 288198"/>
                  <a:gd name="connsiteY163" fmla="*/ 91887 h 124925"/>
                  <a:gd name="connsiteX164" fmla="*/ 71533 w 288198"/>
                  <a:gd name="connsiteY164" fmla="*/ 92772 h 124925"/>
                  <a:gd name="connsiteX165" fmla="*/ 70206 w 288198"/>
                  <a:gd name="connsiteY165" fmla="*/ 93362 h 124925"/>
                  <a:gd name="connsiteX166" fmla="*/ 68731 w 288198"/>
                  <a:gd name="connsiteY166" fmla="*/ 93362 h 124925"/>
                  <a:gd name="connsiteX167" fmla="*/ 66814 w 288198"/>
                  <a:gd name="connsiteY167" fmla="*/ 94984 h 124925"/>
                  <a:gd name="connsiteX168" fmla="*/ 64749 w 288198"/>
                  <a:gd name="connsiteY168" fmla="*/ 96017 h 124925"/>
                  <a:gd name="connsiteX169" fmla="*/ 64012 w 288198"/>
                  <a:gd name="connsiteY169" fmla="*/ 95279 h 124925"/>
                  <a:gd name="connsiteX170" fmla="*/ 63569 w 288198"/>
                  <a:gd name="connsiteY170" fmla="*/ 94394 h 124925"/>
                  <a:gd name="connsiteX171" fmla="*/ 62979 w 288198"/>
                  <a:gd name="connsiteY171" fmla="*/ 94099 h 124925"/>
                  <a:gd name="connsiteX172" fmla="*/ 61652 w 288198"/>
                  <a:gd name="connsiteY172" fmla="*/ 94099 h 124925"/>
                  <a:gd name="connsiteX173" fmla="*/ 60029 w 288198"/>
                  <a:gd name="connsiteY173" fmla="*/ 94394 h 124925"/>
                  <a:gd name="connsiteX174" fmla="*/ 58407 w 288198"/>
                  <a:gd name="connsiteY174" fmla="*/ 93362 h 124925"/>
                  <a:gd name="connsiteX175" fmla="*/ 56342 w 288198"/>
                  <a:gd name="connsiteY175" fmla="*/ 92330 h 124925"/>
                  <a:gd name="connsiteX176" fmla="*/ 54424 w 288198"/>
                  <a:gd name="connsiteY176" fmla="*/ 92035 h 124925"/>
                  <a:gd name="connsiteX177" fmla="*/ 48967 w 288198"/>
                  <a:gd name="connsiteY177" fmla="*/ 92477 h 124925"/>
                  <a:gd name="connsiteX178" fmla="*/ 46312 w 288198"/>
                  <a:gd name="connsiteY178" fmla="*/ 92920 h 124925"/>
                  <a:gd name="connsiteX179" fmla="*/ 45428 w 288198"/>
                  <a:gd name="connsiteY179" fmla="*/ 93362 h 124925"/>
                  <a:gd name="connsiteX180" fmla="*/ 45428 w 288198"/>
                  <a:gd name="connsiteY180" fmla="*/ 93952 h 124925"/>
                  <a:gd name="connsiteX181" fmla="*/ 45133 w 288198"/>
                  <a:gd name="connsiteY181" fmla="*/ 94984 h 124925"/>
                  <a:gd name="connsiteX182" fmla="*/ 39675 w 288198"/>
                  <a:gd name="connsiteY182" fmla="*/ 96754 h 124925"/>
                  <a:gd name="connsiteX183" fmla="*/ 37168 w 288198"/>
                  <a:gd name="connsiteY183" fmla="*/ 98229 h 124925"/>
                  <a:gd name="connsiteX184" fmla="*/ 36578 w 288198"/>
                  <a:gd name="connsiteY184" fmla="*/ 100884 h 124925"/>
                  <a:gd name="connsiteX185" fmla="*/ 35988 w 288198"/>
                  <a:gd name="connsiteY185" fmla="*/ 101621 h 124925"/>
                  <a:gd name="connsiteX186" fmla="*/ 34808 w 288198"/>
                  <a:gd name="connsiteY186" fmla="*/ 102211 h 124925"/>
                  <a:gd name="connsiteX187" fmla="*/ 33776 w 288198"/>
                  <a:gd name="connsiteY187" fmla="*/ 102211 h 124925"/>
                  <a:gd name="connsiteX188" fmla="*/ 32153 w 288198"/>
                  <a:gd name="connsiteY188" fmla="*/ 99262 h 124925"/>
                  <a:gd name="connsiteX189" fmla="*/ 30236 w 288198"/>
                  <a:gd name="connsiteY189" fmla="*/ 98672 h 124925"/>
                  <a:gd name="connsiteX190" fmla="*/ 27434 w 288198"/>
                  <a:gd name="connsiteY190" fmla="*/ 97639 h 124925"/>
                  <a:gd name="connsiteX191" fmla="*/ 22124 w 288198"/>
                  <a:gd name="connsiteY191" fmla="*/ 95574 h 124925"/>
                  <a:gd name="connsiteX192" fmla="*/ 19322 w 288198"/>
                  <a:gd name="connsiteY192" fmla="*/ 94689 h 124925"/>
                  <a:gd name="connsiteX193" fmla="*/ 14012 w 288198"/>
                  <a:gd name="connsiteY193" fmla="*/ 96017 h 124925"/>
                  <a:gd name="connsiteX194" fmla="*/ 7817 w 288198"/>
                  <a:gd name="connsiteY194" fmla="*/ 97934 h 124925"/>
                  <a:gd name="connsiteX195" fmla="*/ 6932 w 288198"/>
                  <a:gd name="connsiteY195" fmla="*/ 99114 h 124925"/>
                  <a:gd name="connsiteX196" fmla="*/ 6342 w 288198"/>
                  <a:gd name="connsiteY196" fmla="*/ 100294 h 124925"/>
                  <a:gd name="connsiteX197" fmla="*/ 6342 w 288198"/>
                  <a:gd name="connsiteY197" fmla="*/ 101179 h 124925"/>
                  <a:gd name="connsiteX198" fmla="*/ 6785 w 288198"/>
                  <a:gd name="connsiteY198" fmla="*/ 102359 h 124925"/>
                  <a:gd name="connsiteX199" fmla="*/ 6490 w 288198"/>
                  <a:gd name="connsiteY199" fmla="*/ 103244 h 124925"/>
                  <a:gd name="connsiteX200" fmla="*/ 5310 w 288198"/>
                  <a:gd name="connsiteY200" fmla="*/ 103539 h 124925"/>
                  <a:gd name="connsiteX201" fmla="*/ 3540 w 288198"/>
                  <a:gd name="connsiteY201" fmla="*/ 102359 h 124925"/>
                  <a:gd name="connsiteX202" fmla="*/ 2065 w 288198"/>
                  <a:gd name="connsiteY202" fmla="*/ 101769 h 124925"/>
                  <a:gd name="connsiteX203" fmla="*/ 1328 w 288198"/>
                  <a:gd name="connsiteY203" fmla="*/ 103391 h 124925"/>
                  <a:gd name="connsiteX204" fmla="*/ 442 w 288198"/>
                  <a:gd name="connsiteY204" fmla="*/ 106194 h 124925"/>
                  <a:gd name="connsiteX205" fmla="*/ 0 w 288198"/>
                  <a:gd name="connsiteY205" fmla="*/ 108259 h 124925"/>
                  <a:gd name="connsiteX206" fmla="*/ 1328 w 288198"/>
                  <a:gd name="connsiteY206" fmla="*/ 111208 h 124925"/>
                  <a:gd name="connsiteX207" fmla="*/ 1770 w 288198"/>
                  <a:gd name="connsiteY207" fmla="*/ 115486 h 124925"/>
                  <a:gd name="connsiteX208" fmla="*/ 4277 w 288198"/>
                  <a:gd name="connsiteY208" fmla="*/ 115191 h 124925"/>
                  <a:gd name="connsiteX209" fmla="*/ 6195 w 288198"/>
                  <a:gd name="connsiteY209" fmla="*/ 115191 h 124925"/>
                  <a:gd name="connsiteX210" fmla="*/ 9734 w 288198"/>
                  <a:gd name="connsiteY210" fmla="*/ 113863 h 124925"/>
                  <a:gd name="connsiteX211" fmla="*/ 11504 w 288198"/>
                  <a:gd name="connsiteY211" fmla="*/ 113863 h 124925"/>
                  <a:gd name="connsiteX212" fmla="*/ 14307 w 288198"/>
                  <a:gd name="connsiteY212" fmla="*/ 114453 h 124925"/>
                  <a:gd name="connsiteX213" fmla="*/ 23894 w 288198"/>
                  <a:gd name="connsiteY213" fmla="*/ 114453 h 124925"/>
                  <a:gd name="connsiteX214" fmla="*/ 24779 w 288198"/>
                  <a:gd name="connsiteY214" fmla="*/ 113568 h 124925"/>
                  <a:gd name="connsiteX215" fmla="*/ 25811 w 288198"/>
                  <a:gd name="connsiteY215" fmla="*/ 113863 h 124925"/>
                  <a:gd name="connsiteX216" fmla="*/ 26696 w 288198"/>
                  <a:gd name="connsiteY216" fmla="*/ 114896 h 124925"/>
                  <a:gd name="connsiteX217" fmla="*/ 30531 w 288198"/>
                  <a:gd name="connsiteY217" fmla="*/ 113716 h 124925"/>
                  <a:gd name="connsiteX218" fmla="*/ 35103 w 288198"/>
                  <a:gd name="connsiteY218" fmla="*/ 113716 h 124925"/>
                  <a:gd name="connsiteX219" fmla="*/ 36136 w 288198"/>
                  <a:gd name="connsiteY219" fmla="*/ 114306 h 124925"/>
                  <a:gd name="connsiteX220" fmla="*/ 38053 w 288198"/>
                  <a:gd name="connsiteY220" fmla="*/ 117108 h 124925"/>
                  <a:gd name="connsiteX221" fmla="*/ 39528 w 288198"/>
                  <a:gd name="connsiteY221" fmla="*/ 118878 h 124925"/>
                  <a:gd name="connsiteX222" fmla="*/ 41298 w 288198"/>
                  <a:gd name="connsiteY222" fmla="*/ 119468 h 124925"/>
                  <a:gd name="connsiteX223" fmla="*/ 46607 w 288198"/>
                  <a:gd name="connsiteY223" fmla="*/ 118878 h 124925"/>
                  <a:gd name="connsiteX224" fmla="*/ 48230 w 288198"/>
                  <a:gd name="connsiteY224" fmla="*/ 116371 h 124925"/>
                  <a:gd name="connsiteX225" fmla="*/ 49557 w 288198"/>
                  <a:gd name="connsiteY225" fmla="*/ 115781 h 124925"/>
                  <a:gd name="connsiteX226" fmla="*/ 51770 w 288198"/>
                  <a:gd name="connsiteY226" fmla="*/ 115781 h 124925"/>
                  <a:gd name="connsiteX227" fmla="*/ 53539 w 288198"/>
                  <a:gd name="connsiteY227" fmla="*/ 115043 h 124925"/>
                  <a:gd name="connsiteX228" fmla="*/ 55014 w 288198"/>
                  <a:gd name="connsiteY228" fmla="*/ 114011 h 124925"/>
                  <a:gd name="connsiteX229" fmla="*/ 56932 w 288198"/>
                  <a:gd name="connsiteY229" fmla="*/ 113126 h 124925"/>
                  <a:gd name="connsiteX230" fmla="*/ 58702 w 288198"/>
                  <a:gd name="connsiteY230" fmla="*/ 113126 h 124925"/>
                  <a:gd name="connsiteX231" fmla="*/ 59587 w 288198"/>
                  <a:gd name="connsiteY231" fmla="*/ 113568 h 124925"/>
                  <a:gd name="connsiteX232" fmla="*/ 60029 w 288198"/>
                  <a:gd name="connsiteY232" fmla="*/ 114453 h 124925"/>
                  <a:gd name="connsiteX233" fmla="*/ 59734 w 288198"/>
                  <a:gd name="connsiteY233" fmla="*/ 115633 h 124925"/>
                  <a:gd name="connsiteX234" fmla="*/ 59734 w 288198"/>
                  <a:gd name="connsiteY234" fmla="*/ 116813 h 124925"/>
                  <a:gd name="connsiteX235" fmla="*/ 60767 w 288198"/>
                  <a:gd name="connsiteY235" fmla="*/ 117551 h 124925"/>
                  <a:gd name="connsiteX236" fmla="*/ 64012 w 288198"/>
                  <a:gd name="connsiteY236" fmla="*/ 117551 h 124925"/>
                  <a:gd name="connsiteX237" fmla="*/ 65634 w 288198"/>
                  <a:gd name="connsiteY237" fmla="*/ 118435 h 124925"/>
                  <a:gd name="connsiteX238" fmla="*/ 65634 w 288198"/>
                  <a:gd name="connsiteY238" fmla="*/ 121975 h 124925"/>
                  <a:gd name="connsiteX239" fmla="*/ 66814 w 288198"/>
                  <a:gd name="connsiteY239" fmla="*/ 122860 h 124925"/>
                  <a:gd name="connsiteX240" fmla="*/ 67551 w 288198"/>
                  <a:gd name="connsiteY240" fmla="*/ 122860 h 124925"/>
                  <a:gd name="connsiteX241" fmla="*/ 72418 w 288198"/>
                  <a:gd name="connsiteY241" fmla="*/ 120648 h 124925"/>
                  <a:gd name="connsiteX242" fmla="*/ 73746 w 288198"/>
                  <a:gd name="connsiteY242" fmla="*/ 120648 h 124925"/>
                  <a:gd name="connsiteX243" fmla="*/ 74778 w 288198"/>
                  <a:gd name="connsiteY243" fmla="*/ 121828 h 124925"/>
                  <a:gd name="connsiteX244" fmla="*/ 76401 w 288198"/>
                  <a:gd name="connsiteY244" fmla="*/ 123303 h 124925"/>
                  <a:gd name="connsiteX245" fmla="*/ 78613 w 288198"/>
                  <a:gd name="connsiteY245" fmla="*/ 124925 h 124925"/>
                  <a:gd name="connsiteX246" fmla="*/ 79203 w 288198"/>
                  <a:gd name="connsiteY246" fmla="*/ 124630 h 124925"/>
                  <a:gd name="connsiteX247" fmla="*/ 80235 w 288198"/>
                  <a:gd name="connsiteY247" fmla="*/ 122860 h 124925"/>
                  <a:gd name="connsiteX248" fmla="*/ 82006 w 288198"/>
                  <a:gd name="connsiteY248" fmla="*/ 120943 h 124925"/>
                  <a:gd name="connsiteX249" fmla="*/ 85398 w 288198"/>
                  <a:gd name="connsiteY249" fmla="*/ 120353 h 124925"/>
                  <a:gd name="connsiteX250" fmla="*/ 87315 w 288198"/>
                  <a:gd name="connsiteY250" fmla="*/ 119763 h 124925"/>
                  <a:gd name="connsiteX251" fmla="*/ 89380 w 288198"/>
                  <a:gd name="connsiteY251" fmla="*/ 119468 h 124925"/>
                  <a:gd name="connsiteX252" fmla="*/ 95427 w 288198"/>
                  <a:gd name="connsiteY252" fmla="*/ 120205 h 124925"/>
                  <a:gd name="connsiteX253" fmla="*/ 101622 w 288198"/>
                  <a:gd name="connsiteY253" fmla="*/ 120205 h 124925"/>
                  <a:gd name="connsiteX254" fmla="*/ 104867 w 288198"/>
                  <a:gd name="connsiteY254" fmla="*/ 119763 h 124925"/>
                  <a:gd name="connsiteX255" fmla="*/ 107521 w 288198"/>
                  <a:gd name="connsiteY255" fmla="*/ 118583 h 124925"/>
                  <a:gd name="connsiteX256" fmla="*/ 108849 w 288198"/>
                  <a:gd name="connsiteY256" fmla="*/ 117698 h 124925"/>
                  <a:gd name="connsiteX257" fmla="*/ 111061 w 288198"/>
                  <a:gd name="connsiteY257" fmla="*/ 117108 h 124925"/>
                  <a:gd name="connsiteX258" fmla="*/ 113863 w 288198"/>
                  <a:gd name="connsiteY258" fmla="*/ 117108 h 124925"/>
                  <a:gd name="connsiteX259" fmla="*/ 115338 w 288198"/>
                  <a:gd name="connsiteY259" fmla="*/ 117403 h 124925"/>
                  <a:gd name="connsiteX260" fmla="*/ 117551 w 288198"/>
                  <a:gd name="connsiteY260" fmla="*/ 116961 h 124925"/>
                  <a:gd name="connsiteX261" fmla="*/ 120353 w 288198"/>
                  <a:gd name="connsiteY261" fmla="*/ 116076 h 124925"/>
                  <a:gd name="connsiteX262" fmla="*/ 121680 w 288198"/>
                  <a:gd name="connsiteY262" fmla="*/ 114748 h 124925"/>
                  <a:gd name="connsiteX263" fmla="*/ 122566 w 288198"/>
                  <a:gd name="connsiteY263" fmla="*/ 113421 h 124925"/>
                  <a:gd name="connsiteX264" fmla="*/ 122566 w 288198"/>
                  <a:gd name="connsiteY264" fmla="*/ 112536 h 124925"/>
                  <a:gd name="connsiteX265" fmla="*/ 121976 w 288198"/>
                  <a:gd name="connsiteY265" fmla="*/ 109291 h 124925"/>
                  <a:gd name="connsiteX266" fmla="*/ 120795 w 288198"/>
                  <a:gd name="connsiteY266" fmla="*/ 107816 h 124925"/>
                  <a:gd name="connsiteX267" fmla="*/ 120795 w 288198"/>
                  <a:gd name="connsiteY267" fmla="*/ 106636 h 124925"/>
                  <a:gd name="connsiteX268" fmla="*/ 121238 w 288198"/>
                  <a:gd name="connsiteY268" fmla="*/ 105751 h 124925"/>
                  <a:gd name="connsiteX269" fmla="*/ 121976 w 288198"/>
                  <a:gd name="connsiteY269" fmla="*/ 104276 h 124925"/>
                  <a:gd name="connsiteX270" fmla="*/ 123451 w 288198"/>
                  <a:gd name="connsiteY270" fmla="*/ 101179 h 124925"/>
                  <a:gd name="connsiteX271" fmla="*/ 124778 w 288198"/>
                  <a:gd name="connsiteY271" fmla="*/ 99262 h 124925"/>
                  <a:gd name="connsiteX272" fmla="*/ 125515 w 288198"/>
                  <a:gd name="connsiteY272" fmla="*/ 98819 h 124925"/>
                  <a:gd name="connsiteX273" fmla="*/ 127138 w 288198"/>
                  <a:gd name="connsiteY273" fmla="*/ 98377 h 124925"/>
                  <a:gd name="connsiteX274" fmla="*/ 131268 w 288198"/>
                  <a:gd name="connsiteY274" fmla="*/ 97787 h 124925"/>
                  <a:gd name="connsiteX275" fmla="*/ 135692 w 288198"/>
                  <a:gd name="connsiteY275" fmla="*/ 96459 h 124925"/>
                  <a:gd name="connsiteX276" fmla="*/ 141002 w 288198"/>
                  <a:gd name="connsiteY276" fmla="*/ 92330 h 124925"/>
                  <a:gd name="connsiteX277" fmla="*/ 142772 w 288198"/>
                  <a:gd name="connsiteY277" fmla="*/ 91150 h 124925"/>
                  <a:gd name="connsiteX278" fmla="*/ 145132 w 288198"/>
                  <a:gd name="connsiteY278" fmla="*/ 90560 h 124925"/>
                  <a:gd name="connsiteX279" fmla="*/ 146754 w 288198"/>
                  <a:gd name="connsiteY279" fmla="*/ 90560 h 124925"/>
                  <a:gd name="connsiteX280" fmla="*/ 147049 w 288198"/>
                  <a:gd name="connsiteY280" fmla="*/ 90117 h 124925"/>
                  <a:gd name="connsiteX281" fmla="*/ 146017 w 288198"/>
                  <a:gd name="connsiteY281" fmla="*/ 87610 h 124925"/>
                  <a:gd name="connsiteX282" fmla="*/ 146312 w 288198"/>
                  <a:gd name="connsiteY282" fmla="*/ 86725 h 124925"/>
                  <a:gd name="connsiteX283" fmla="*/ 146902 w 288198"/>
                  <a:gd name="connsiteY283" fmla="*/ 85987 h 124925"/>
                  <a:gd name="connsiteX284" fmla="*/ 147639 w 288198"/>
                  <a:gd name="connsiteY284" fmla="*/ 85692 h 124925"/>
                  <a:gd name="connsiteX285" fmla="*/ 151326 w 288198"/>
                  <a:gd name="connsiteY285" fmla="*/ 87020 h 124925"/>
                  <a:gd name="connsiteX286" fmla="*/ 154129 w 288198"/>
                  <a:gd name="connsiteY286" fmla="*/ 87020 h 124925"/>
                  <a:gd name="connsiteX287" fmla="*/ 157521 w 288198"/>
                  <a:gd name="connsiteY287" fmla="*/ 86135 h 124925"/>
                  <a:gd name="connsiteX288" fmla="*/ 164896 w 288198"/>
                  <a:gd name="connsiteY288" fmla="*/ 81563 h 124925"/>
                  <a:gd name="connsiteX289" fmla="*/ 165780 w 288198"/>
                  <a:gd name="connsiteY289" fmla="*/ 81563 h 124925"/>
                  <a:gd name="connsiteX290" fmla="*/ 166518 w 288198"/>
                  <a:gd name="connsiteY290" fmla="*/ 82300 h 124925"/>
                  <a:gd name="connsiteX291" fmla="*/ 167403 w 288198"/>
                  <a:gd name="connsiteY291" fmla="*/ 85102 h 124925"/>
                  <a:gd name="connsiteX292" fmla="*/ 168435 w 288198"/>
                  <a:gd name="connsiteY292" fmla="*/ 90855 h 124925"/>
                  <a:gd name="connsiteX293" fmla="*/ 169025 w 288198"/>
                  <a:gd name="connsiteY293" fmla="*/ 91592 h 124925"/>
                  <a:gd name="connsiteX294" fmla="*/ 174188 w 288198"/>
                  <a:gd name="connsiteY294" fmla="*/ 91592 h 124925"/>
                  <a:gd name="connsiteX295" fmla="*/ 177580 w 288198"/>
                  <a:gd name="connsiteY295" fmla="*/ 89527 h 124925"/>
                  <a:gd name="connsiteX296" fmla="*/ 179055 w 288198"/>
                  <a:gd name="connsiteY296" fmla="*/ 89085 h 124925"/>
                  <a:gd name="connsiteX297" fmla="*/ 181562 w 288198"/>
                  <a:gd name="connsiteY297" fmla="*/ 89380 h 124925"/>
                  <a:gd name="connsiteX298" fmla="*/ 182890 w 288198"/>
                  <a:gd name="connsiteY298" fmla="*/ 88347 h 124925"/>
                  <a:gd name="connsiteX299" fmla="*/ 184217 w 288198"/>
                  <a:gd name="connsiteY299" fmla="*/ 87610 h 124925"/>
                  <a:gd name="connsiteX300" fmla="*/ 185839 w 288198"/>
                  <a:gd name="connsiteY300" fmla="*/ 89970 h 124925"/>
                  <a:gd name="connsiteX301" fmla="*/ 187904 w 288198"/>
                  <a:gd name="connsiteY301" fmla="*/ 88790 h 124925"/>
                  <a:gd name="connsiteX302" fmla="*/ 190116 w 288198"/>
                  <a:gd name="connsiteY302" fmla="*/ 87020 h 124925"/>
                  <a:gd name="connsiteX303" fmla="*/ 191149 w 288198"/>
                  <a:gd name="connsiteY303" fmla="*/ 85102 h 124925"/>
                  <a:gd name="connsiteX304" fmla="*/ 192624 w 288198"/>
                  <a:gd name="connsiteY304" fmla="*/ 83038 h 124925"/>
                  <a:gd name="connsiteX305" fmla="*/ 193804 w 288198"/>
                  <a:gd name="connsiteY305" fmla="*/ 80383 h 124925"/>
                  <a:gd name="connsiteX306" fmla="*/ 194246 w 288198"/>
                  <a:gd name="connsiteY306" fmla="*/ 77875 h 124925"/>
                  <a:gd name="connsiteX307" fmla="*/ 194836 w 288198"/>
                  <a:gd name="connsiteY307" fmla="*/ 76695 h 124925"/>
                  <a:gd name="connsiteX308" fmla="*/ 196016 w 288198"/>
                  <a:gd name="connsiteY308" fmla="*/ 75516 h 124925"/>
                  <a:gd name="connsiteX309" fmla="*/ 198966 w 288198"/>
                  <a:gd name="connsiteY309" fmla="*/ 70501 h 124925"/>
                  <a:gd name="connsiteX310" fmla="*/ 201178 w 288198"/>
                  <a:gd name="connsiteY310" fmla="*/ 69173 h 124925"/>
                  <a:gd name="connsiteX311" fmla="*/ 203243 w 288198"/>
                  <a:gd name="connsiteY311" fmla="*/ 68731 h 124925"/>
                  <a:gd name="connsiteX312" fmla="*/ 208405 w 288198"/>
                  <a:gd name="connsiteY312" fmla="*/ 69616 h 124925"/>
                  <a:gd name="connsiteX313" fmla="*/ 211060 w 288198"/>
                  <a:gd name="connsiteY313" fmla="*/ 69616 h 124925"/>
                  <a:gd name="connsiteX314" fmla="*/ 218877 w 288198"/>
                  <a:gd name="connsiteY314" fmla="*/ 70206 h 124925"/>
                  <a:gd name="connsiteX315" fmla="*/ 222417 w 288198"/>
                  <a:gd name="connsiteY315" fmla="*/ 69173 h 124925"/>
                  <a:gd name="connsiteX316" fmla="*/ 224924 w 288198"/>
                  <a:gd name="connsiteY316" fmla="*/ 68141 h 124925"/>
                  <a:gd name="connsiteX317" fmla="*/ 228611 w 288198"/>
                  <a:gd name="connsiteY317" fmla="*/ 68141 h 124925"/>
                  <a:gd name="connsiteX318" fmla="*/ 233036 w 288198"/>
                  <a:gd name="connsiteY318" fmla="*/ 67551 h 124925"/>
                  <a:gd name="connsiteX319" fmla="*/ 238788 w 288198"/>
                  <a:gd name="connsiteY319" fmla="*/ 61209 h 124925"/>
                  <a:gd name="connsiteX320" fmla="*/ 238788 w 288198"/>
                  <a:gd name="connsiteY320" fmla="*/ 59881 h 124925"/>
                  <a:gd name="connsiteX321" fmla="*/ 239231 w 288198"/>
                  <a:gd name="connsiteY321" fmla="*/ 58407 h 124925"/>
                  <a:gd name="connsiteX322" fmla="*/ 241296 w 288198"/>
                  <a:gd name="connsiteY322" fmla="*/ 56932 h 124925"/>
                  <a:gd name="connsiteX323" fmla="*/ 243951 w 288198"/>
                  <a:gd name="connsiteY323" fmla="*/ 55604 h 124925"/>
                  <a:gd name="connsiteX324" fmla="*/ 249113 w 288198"/>
                  <a:gd name="connsiteY324" fmla="*/ 52507 h 124925"/>
                  <a:gd name="connsiteX325" fmla="*/ 259732 w 288198"/>
                  <a:gd name="connsiteY325" fmla="*/ 47492 h 124925"/>
                  <a:gd name="connsiteX326" fmla="*/ 263567 w 288198"/>
                  <a:gd name="connsiteY326" fmla="*/ 45575 h 124925"/>
                  <a:gd name="connsiteX327" fmla="*/ 265189 w 288198"/>
                  <a:gd name="connsiteY327" fmla="*/ 45575 h 124925"/>
                  <a:gd name="connsiteX328" fmla="*/ 269024 w 288198"/>
                  <a:gd name="connsiteY328" fmla="*/ 44395 h 124925"/>
                  <a:gd name="connsiteX329" fmla="*/ 275809 w 288198"/>
                  <a:gd name="connsiteY329" fmla="*/ 41887 h 124925"/>
                  <a:gd name="connsiteX330" fmla="*/ 277726 w 288198"/>
                  <a:gd name="connsiteY330" fmla="*/ 38790 h 124925"/>
                  <a:gd name="connsiteX331" fmla="*/ 279496 w 288198"/>
                  <a:gd name="connsiteY331" fmla="*/ 38200 h 124925"/>
                  <a:gd name="connsiteX332" fmla="*/ 287461 w 288198"/>
                  <a:gd name="connsiteY332" fmla="*/ 37610 h 124925"/>
                  <a:gd name="connsiteX333" fmla="*/ 287903 w 288198"/>
                  <a:gd name="connsiteY333" fmla="*/ 37315 h 124925"/>
                  <a:gd name="connsiteX334" fmla="*/ 288198 w 288198"/>
                  <a:gd name="connsiteY334" fmla="*/ 36873 h 124925"/>
                  <a:gd name="connsiteX335" fmla="*/ 287756 w 288198"/>
                  <a:gd name="connsiteY335" fmla="*/ 34660 h 124925"/>
                  <a:gd name="connsiteX336" fmla="*/ 35693 w 288198"/>
                  <a:gd name="connsiteY336" fmla="*/ 107374 h 124925"/>
                  <a:gd name="connsiteX337" fmla="*/ 34366 w 288198"/>
                  <a:gd name="connsiteY337" fmla="*/ 107374 h 124925"/>
                  <a:gd name="connsiteX338" fmla="*/ 33333 w 288198"/>
                  <a:gd name="connsiteY338" fmla="*/ 106046 h 124925"/>
                  <a:gd name="connsiteX339" fmla="*/ 32596 w 288198"/>
                  <a:gd name="connsiteY339" fmla="*/ 105014 h 124925"/>
                  <a:gd name="connsiteX340" fmla="*/ 32596 w 288198"/>
                  <a:gd name="connsiteY340" fmla="*/ 104424 h 124925"/>
                  <a:gd name="connsiteX341" fmla="*/ 32891 w 288198"/>
                  <a:gd name="connsiteY341" fmla="*/ 104424 h 124925"/>
                  <a:gd name="connsiteX342" fmla="*/ 34661 w 288198"/>
                  <a:gd name="connsiteY342" fmla="*/ 104866 h 124925"/>
                  <a:gd name="connsiteX343" fmla="*/ 37168 w 288198"/>
                  <a:gd name="connsiteY343" fmla="*/ 105161 h 124925"/>
                  <a:gd name="connsiteX344" fmla="*/ 38053 w 288198"/>
                  <a:gd name="connsiteY344" fmla="*/ 105456 h 124925"/>
                  <a:gd name="connsiteX345" fmla="*/ 38053 w 288198"/>
                  <a:gd name="connsiteY345" fmla="*/ 106046 h 124925"/>
                  <a:gd name="connsiteX346" fmla="*/ 35841 w 288198"/>
                  <a:gd name="connsiteY346" fmla="*/ 107226 h 124925"/>
                  <a:gd name="connsiteX347" fmla="*/ 51475 w 288198"/>
                  <a:gd name="connsiteY347" fmla="*/ 103686 h 124925"/>
                  <a:gd name="connsiteX348" fmla="*/ 51179 w 288198"/>
                  <a:gd name="connsiteY348" fmla="*/ 104129 h 124925"/>
                  <a:gd name="connsiteX349" fmla="*/ 49852 w 288198"/>
                  <a:gd name="connsiteY349" fmla="*/ 104424 h 124925"/>
                  <a:gd name="connsiteX350" fmla="*/ 47492 w 288198"/>
                  <a:gd name="connsiteY350" fmla="*/ 104424 h 124925"/>
                  <a:gd name="connsiteX351" fmla="*/ 46165 w 288198"/>
                  <a:gd name="connsiteY351" fmla="*/ 104129 h 124925"/>
                  <a:gd name="connsiteX352" fmla="*/ 47050 w 288198"/>
                  <a:gd name="connsiteY352" fmla="*/ 101621 h 124925"/>
                  <a:gd name="connsiteX353" fmla="*/ 47050 w 288198"/>
                  <a:gd name="connsiteY353" fmla="*/ 101179 h 124925"/>
                  <a:gd name="connsiteX354" fmla="*/ 47050 w 288198"/>
                  <a:gd name="connsiteY354" fmla="*/ 101179 h 124925"/>
                  <a:gd name="connsiteX355" fmla="*/ 46312 w 288198"/>
                  <a:gd name="connsiteY355" fmla="*/ 100737 h 124925"/>
                  <a:gd name="connsiteX356" fmla="*/ 45280 w 288198"/>
                  <a:gd name="connsiteY356" fmla="*/ 99704 h 124925"/>
                  <a:gd name="connsiteX357" fmla="*/ 44985 w 288198"/>
                  <a:gd name="connsiteY357" fmla="*/ 98229 h 124925"/>
                  <a:gd name="connsiteX358" fmla="*/ 45428 w 288198"/>
                  <a:gd name="connsiteY358" fmla="*/ 96902 h 124925"/>
                  <a:gd name="connsiteX359" fmla="*/ 46165 w 288198"/>
                  <a:gd name="connsiteY359" fmla="*/ 96312 h 124925"/>
                  <a:gd name="connsiteX360" fmla="*/ 46607 w 288198"/>
                  <a:gd name="connsiteY360" fmla="*/ 96312 h 124925"/>
                  <a:gd name="connsiteX361" fmla="*/ 48082 w 288198"/>
                  <a:gd name="connsiteY361" fmla="*/ 98524 h 124925"/>
                  <a:gd name="connsiteX362" fmla="*/ 49410 w 288198"/>
                  <a:gd name="connsiteY362" fmla="*/ 99114 h 124925"/>
                  <a:gd name="connsiteX363" fmla="*/ 51917 w 288198"/>
                  <a:gd name="connsiteY363" fmla="*/ 99409 h 124925"/>
                  <a:gd name="connsiteX364" fmla="*/ 50590 w 288198"/>
                  <a:gd name="connsiteY364" fmla="*/ 101474 h 124925"/>
                  <a:gd name="connsiteX365" fmla="*/ 51475 w 288198"/>
                  <a:gd name="connsiteY365" fmla="*/ 103686 h 124925"/>
                  <a:gd name="connsiteX366" fmla="*/ 66224 w 288198"/>
                  <a:gd name="connsiteY366" fmla="*/ 102359 h 124925"/>
                  <a:gd name="connsiteX367" fmla="*/ 65486 w 288198"/>
                  <a:gd name="connsiteY367" fmla="*/ 103686 h 124925"/>
                  <a:gd name="connsiteX368" fmla="*/ 64306 w 288198"/>
                  <a:gd name="connsiteY368" fmla="*/ 103391 h 124925"/>
                  <a:gd name="connsiteX369" fmla="*/ 63274 w 288198"/>
                  <a:gd name="connsiteY369" fmla="*/ 102506 h 124925"/>
                  <a:gd name="connsiteX370" fmla="*/ 63569 w 288198"/>
                  <a:gd name="connsiteY370" fmla="*/ 101769 h 124925"/>
                  <a:gd name="connsiteX371" fmla="*/ 65044 w 288198"/>
                  <a:gd name="connsiteY371" fmla="*/ 101327 h 124925"/>
                  <a:gd name="connsiteX372" fmla="*/ 65781 w 288198"/>
                  <a:gd name="connsiteY372" fmla="*/ 100884 h 124925"/>
                  <a:gd name="connsiteX373" fmla="*/ 66371 w 288198"/>
                  <a:gd name="connsiteY373" fmla="*/ 100884 h 124925"/>
                  <a:gd name="connsiteX374" fmla="*/ 66076 w 288198"/>
                  <a:gd name="connsiteY374" fmla="*/ 102211 h 1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88198" h="124925">
                    <a:moveTo>
                      <a:pt x="287018" y="34808"/>
                    </a:moveTo>
                    <a:lnTo>
                      <a:pt x="286428" y="32890"/>
                    </a:lnTo>
                    <a:lnTo>
                      <a:pt x="282889" y="29351"/>
                    </a:lnTo>
                    <a:lnTo>
                      <a:pt x="278906" y="25958"/>
                    </a:lnTo>
                    <a:lnTo>
                      <a:pt x="275809" y="25221"/>
                    </a:lnTo>
                    <a:lnTo>
                      <a:pt x="270499" y="24631"/>
                    </a:lnTo>
                    <a:lnTo>
                      <a:pt x="267697" y="24631"/>
                    </a:lnTo>
                    <a:lnTo>
                      <a:pt x="266074" y="23746"/>
                    </a:lnTo>
                    <a:lnTo>
                      <a:pt x="264452" y="21681"/>
                    </a:lnTo>
                    <a:lnTo>
                      <a:pt x="262535" y="19911"/>
                    </a:lnTo>
                    <a:lnTo>
                      <a:pt x="260175" y="17994"/>
                    </a:lnTo>
                    <a:lnTo>
                      <a:pt x="259142" y="15044"/>
                    </a:lnTo>
                    <a:lnTo>
                      <a:pt x="258110" y="14454"/>
                    </a:lnTo>
                    <a:lnTo>
                      <a:pt x="256340" y="14897"/>
                    </a:lnTo>
                    <a:lnTo>
                      <a:pt x="253390" y="14897"/>
                    </a:lnTo>
                    <a:lnTo>
                      <a:pt x="251768" y="14602"/>
                    </a:lnTo>
                    <a:lnTo>
                      <a:pt x="249261" y="14159"/>
                    </a:lnTo>
                    <a:lnTo>
                      <a:pt x="245426" y="12979"/>
                    </a:lnTo>
                    <a:lnTo>
                      <a:pt x="242328" y="11799"/>
                    </a:lnTo>
                    <a:lnTo>
                      <a:pt x="236281" y="11799"/>
                    </a:lnTo>
                    <a:lnTo>
                      <a:pt x="229349" y="12094"/>
                    </a:lnTo>
                    <a:lnTo>
                      <a:pt x="223597" y="10914"/>
                    </a:lnTo>
                    <a:lnTo>
                      <a:pt x="218877" y="10619"/>
                    </a:lnTo>
                    <a:lnTo>
                      <a:pt x="212240" y="10619"/>
                    </a:lnTo>
                    <a:lnTo>
                      <a:pt x="208700" y="10324"/>
                    </a:lnTo>
                    <a:lnTo>
                      <a:pt x="203981" y="8555"/>
                    </a:lnTo>
                    <a:lnTo>
                      <a:pt x="201031" y="8555"/>
                    </a:lnTo>
                    <a:lnTo>
                      <a:pt x="193214" y="9882"/>
                    </a:lnTo>
                    <a:lnTo>
                      <a:pt x="189674" y="10177"/>
                    </a:lnTo>
                    <a:lnTo>
                      <a:pt x="182005" y="10177"/>
                    </a:lnTo>
                    <a:lnTo>
                      <a:pt x="174482" y="9882"/>
                    </a:lnTo>
                    <a:lnTo>
                      <a:pt x="172122" y="9587"/>
                    </a:lnTo>
                    <a:lnTo>
                      <a:pt x="170795" y="9587"/>
                    </a:lnTo>
                    <a:lnTo>
                      <a:pt x="167993" y="12979"/>
                    </a:lnTo>
                    <a:lnTo>
                      <a:pt x="166813" y="13422"/>
                    </a:lnTo>
                    <a:lnTo>
                      <a:pt x="159733" y="12684"/>
                    </a:lnTo>
                    <a:lnTo>
                      <a:pt x="151474" y="10619"/>
                    </a:lnTo>
                    <a:lnTo>
                      <a:pt x="145427" y="8259"/>
                    </a:lnTo>
                    <a:lnTo>
                      <a:pt x="140264" y="5752"/>
                    </a:lnTo>
                    <a:lnTo>
                      <a:pt x="133480" y="1917"/>
                    </a:lnTo>
                    <a:lnTo>
                      <a:pt x="129497" y="0"/>
                    </a:lnTo>
                    <a:lnTo>
                      <a:pt x="128908" y="1180"/>
                    </a:lnTo>
                    <a:lnTo>
                      <a:pt x="127875" y="1475"/>
                    </a:lnTo>
                    <a:lnTo>
                      <a:pt x="122713" y="1475"/>
                    </a:lnTo>
                    <a:lnTo>
                      <a:pt x="121091" y="3392"/>
                    </a:lnTo>
                    <a:lnTo>
                      <a:pt x="116666" y="4867"/>
                    </a:lnTo>
                    <a:lnTo>
                      <a:pt x="113863" y="6195"/>
                    </a:lnTo>
                    <a:lnTo>
                      <a:pt x="112389" y="7669"/>
                    </a:lnTo>
                    <a:lnTo>
                      <a:pt x="109586" y="17109"/>
                    </a:lnTo>
                    <a:lnTo>
                      <a:pt x="108849" y="20501"/>
                    </a:lnTo>
                    <a:lnTo>
                      <a:pt x="110766" y="26253"/>
                    </a:lnTo>
                    <a:lnTo>
                      <a:pt x="108701" y="25958"/>
                    </a:lnTo>
                    <a:lnTo>
                      <a:pt x="106194" y="24483"/>
                    </a:lnTo>
                    <a:lnTo>
                      <a:pt x="105309" y="23304"/>
                    </a:lnTo>
                    <a:lnTo>
                      <a:pt x="102949" y="22566"/>
                    </a:lnTo>
                    <a:lnTo>
                      <a:pt x="94247" y="21534"/>
                    </a:lnTo>
                    <a:lnTo>
                      <a:pt x="92624" y="20206"/>
                    </a:lnTo>
                    <a:lnTo>
                      <a:pt x="91592" y="19174"/>
                    </a:lnTo>
                    <a:lnTo>
                      <a:pt x="89380" y="18436"/>
                    </a:lnTo>
                    <a:lnTo>
                      <a:pt x="86135" y="17846"/>
                    </a:lnTo>
                    <a:lnTo>
                      <a:pt x="79203" y="15339"/>
                    </a:lnTo>
                    <a:lnTo>
                      <a:pt x="76253" y="15339"/>
                    </a:lnTo>
                    <a:lnTo>
                      <a:pt x="67256" y="13274"/>
                    </a:lnTo>
                    <a:lnTo>
                      <a:pt x="65044" y="13274"/>
                    </a:lnTo>
                    <a:lnTo>
                      <a:pt x="61504" y="14602"/>
                    </a:lnTo>
                    <a:lnTo>
                      <a:pt x="59292" y="15044"/>
                    </a:lnTo>
                    <a:lnTo>
                      <a:pt x="56932" y="14602"/>
                    </a:lnTo>
                    <a:lnTo>
                      <a:pt x="52654" y="16224"/>
                    </a:lnTo>
                    <a:lnTo>
                      <a:pt x="50295" y="18289"/>
                    </a:lnTo>
                    <a:lnTo>
                      <a:pt x="48377" y="20796"/>
                    </a:lnTo>
                    <a:lnTo>
                      <a:pt x="46460" y="22419"/>
                    </a:lnTo>
                    <a:lnTo>
                      <a:pt x="45870" y="24779"/>
                    </a:lnTo>
                    <a:lnTo>
                      <a:pt x="44543" y="25958"/>
                    </a:lnTo>
                    <a:lnTo>
                      <a:pt x="42920" y="28466"/>
                    </a:lnTo>
                    <a:lnTo>
                      <a:pt x="42920" y="29941"/>
                    </a:lnTo>
                    <a:lnTo>
                      <a:pt x="44395" y="31416"/>
                    </a:lnTo>
                    <a:lnTo>
                      <a:pt x="45280" y="30826"/>
                    </a:lnTo>
                    <a:lnTo>
                      <a:pt x="46755" y="30236"/>
                    </a:lnTo>
                    <a:lnTo>
                      <a:pt x="49262" y="31268"/>
                    </a:lnTo>
                    <a:lnTo>
                      <a:pt x="51475" y="32596"/>
                    </a:lnTo>
                    <a:lnTo>
                      <a:pt x="51917" y="33186"/>
                    </a:lnTo>
                    <a:lnTo>
                      <a:pt x="51917" y="33923"/>
                    </a:lnTo>
                    <a:lnTo>
                      <a:pt x="46755" y="36578"/>
                    </a:lnTo>
                    <a:lnTo>
                      <a:pt x="43510" y="37758"/>
                    </a:lnTo>
                    <a:lnTo>
                      <a:pt x="42035" y="38053"/>
                    </a:lnTo>
                    <a:lnTo>
                      <a:pt x="41593" y="38348"/>
                    </a:lnTo>
                    <a:lnTo>
                      <a:pt x="40560" y="41445"/>
                    </a:lnTo>
                    <a:lnTo>
                      <a:pt x="38643" y="42035"/>
                    </a:lnTo>
                    <a:lnTo>
                      <a:pt x="36136" y="42920"/>
                    </a:lnTo>
                    <a:lnTo>
                      <a:pt x="34366" y="44247"/>
                    </a:lnTo>
                    <a:lnTo>
                      <a:pt x="31563" y="47492"/>
                    </a:lnTo>
                    <a:lnTo>
                      <a:pt x="24336" y="52212"/>
                    </a:lnTo>
                    <a:lnTo>
                      <a:pt x="24336" y="53244"/>
                    </a:lnTo>
                    <a:lnTo>
                      <a:pt x="24926" y="53982"/>
                    </a:lnTo>
                    <a:lnTo>
                      <a:pt x="27286" y="54572"/>
                    </a:lnTo>
                    <a:lnTo>
                      <a:pt x="30384" y="56047"/>
                    </a:lnTo>
                    <a:lnTo>
                      <a:pt x="32006" y="57227"/>
                    </a:lnTo>
                    <a:lnTo>
                      <a:pt x="36578" y="55752"/>
                    </a:lnTo>
                    <a:lnTo>
                      <a:pt x="37758" y="56047"/>
                    </a:lnTo>
                    <a:lnTo>
                      <a:pt x="38938" y="57522"/>
                    </a:lnTo>
                    <a:lnTo>
                      <a:pt x="40265" y="61799"/>
                    </a:lnTo>
                    <a:lnTo>
                      <a:pt x="42330" y="62979"/>
                    </a:lnTo>
                    <a:lnTo>
                      <a:pt x="44985" y="63864"/>
                    </a:lnTo>
                    <a:lnTo>
                      <a:pt x="46607" y="64159"/>
                    </a:lnTo>
                    <a:lnTo>
                      <a:pt x="48820" y="65191"/>
                    </a:lnTo>
                    <a:lnTo>
                      <a:pt x="51770" y="65634"/>
                    </a:lnTo>
                    <a:lnTo>
                      <a:pt x="53687" y="65191"/>
                    </a:lnTo>
                    <a:lnTo>
                      <a:pt x="56195" y="66076"/>
                    </a:lnTo>
                    <a:lnTo>
                      <a:pt x="56637" y="65634"/>
                    </a:lnTo>
                    <a:lnTo>
                      <a:pt x="56932" y="59291"/>
                    </a:lnTo>
                    <a:lnTo>
                      <a:pt x="58997" y="60324"/>
                    </a:lnTo>
                    <a:lnTo>
                      <a:pt x="60177" y="60324"/>
                    </a:lnTo>
                    <a:lnTo>
                      <a:pt x="61209" y="59586"/>
                    </a:lnTo>
                    <a:lnTo>
                      <a:pt x="61799" y="58554"/>
                    </a:lnTo>
                    <a:lnTo>
                      <a:pt x="62094" y="56489"/>
                    </a:lnTo>
                    <a:lnTo>
                      <a:pt x="61652" y="54424"/>
                    </a:lnTo>
                    <a:lnTo>
                      <a:pt x="62537" y="53392"/>
                    </a:lnTo>
                    <a:lnTo>
                      <a:pt x="63716" y="53392"/>
                    </a:lnTo>
                    <a:lnTo>
                      <a:pt x="64012" y="53982"/>
                    </a:lnTo>
                    <a:lnTo>
                      <a:pt x="64012" y="55899"/>
                    </a:lnTo>
                    <a:lnTo>
                      <a:pt x="65634" y="56637"/>
                    </a:lnTo>
                    <a:lnTo>
                      <a:pt x="66519" y="57079"/>
                    </a:lnTo>
                    <a:lnTo>
                      <a:pt x="67404" y="58701"/>
                    </a:lnTo>
                    <a:lnTo>
                      <a:pt x="68289" y="60176"/>
                    </a:lnTo>
                    <a:lnTo>
                      <a:pt x="68879" y="63864"/>
                    </a:lnTo>
                    <a:lnTo>
                      <a:pt x="70944" y="64159"/>
                    </a:lnTo>
                    <a:lnTo>
                      <a:pt x="73451" y="64896"/>
                    </a:lnTo>
                    <a:lnTo>
                      <a:pt x="75073" y="64159"/>
                    </a:lnTo>
                    <a:lnTo>
                      <a:pt x="76401" y="64601"/>
                    </a:lnTo>
                    <a:lnTo>
                      <a:pt x="76843" y="66371"/>
                    </a:lnTo>
                    <a:lnTo>
                      <a:pt x="76843" y="69173"/>
                    </a:lnTo>
                    <a:lnTo>
                      <a:pt x="77728" y="69468"/>
                    </a:lnTo>
                    <a:lnTo>
                      <a:pt x="79793" y="68731"/>
                    </a:lnTo>
                    <a:lnTo>
                      <a:pt x="81563" y="68731"/>
                    </a:lnTo>
                    <a:lnTo>
                      <a:pt x="83185" y="69321"/>
                    </a:lnTo>
                    <a:lnTo>
                      <a:pt x="85250" y="70501"/>
                    </a:lnTo>
                    <a:lnTo>
                      <a:pt x="88200" y="73598"/>
                    </a:lnTo>
                    <a:lnTo>
                      <a:pt x="89232" y="74041"/>
                    </a:lnTo>
                    <a:lnTo>
                      <a:pt x="93805" y="74336"/>
                    </a:lnTo>
                    <a:lnTo>
                      <a:pt x="94690" y="74926"/>
                    </a:lnTo>
                    <a:lnTo>
                      <a:pt x="96312" y="74926"/>
                    </a:lnTo>
                    <a:lnTo>
                      <a:pt x="97934" y="74336"/>
                    </a:lnTo>
                    <a:lnTo>
                      <a:pt x="101622" y="75368"/>
                    </a:lnTo>
                    <a:lnTo>
                      <a:pt x="101622" y="75958"/>
                    </a:lnTo>
                    <a:lnTo>
                      <a:pt x="101179" y="76695"/>
                    </a:lnTo>
                    <a:lnTo>
                      <a:pt x="92330" y="80825"/>
                    </a:lnTo>
                    <a:lnTo>
                      <a:pt x="91740" y="82153"/>
                    </a:lnTo>
                    <a:lnTo>
                      <a:pt x="89970" y="83775"/>
                    </a:lnTo>
                    <a:lnTo>
                      <a:pt x="88052" y="84660"/>
                    </a:lnTo>
                    <a:lnTo>
                      <a:pt x="87167" y="84660"/>
                    </a:lnTo>
                    <a:lnTo>
                      <a:pt x="82890" y="83038"/>
                    </a:lnTo>
                    <a:lnTo>
                      <a:pt x="82448" y="83480"/>
                    </a:lnTo>
                    <a:lnTo>
                      <a:pt x="82153" y="84217"/>
                    </a:lnTo>
                    <a:lnTo>
                      <a:pt x="82153" y="84955"/>
                    </a:lnTo>
                    <a:lnTo>
                      <a:pt x="83185" y="86725"/>
                    </a:lnTo>
                    <a:lnTo>
                      <a:pt x="82743" y="87757"/>
                    </a:lnTo>
                    <a:lnTo>
                      <a:pt x="81858" y="88495"/>
                    </a:lnTo>
                    <a:lnTo>
                      <a:pt x="79203" y="87757"/>
                    </a:lnTo>
                    <a:lnTo>
                      <a:pt x="78761" y="87315"/>
                    </a:lnTo>
                    <a:lnTo>
                      <a:pt x="78761" y="86872"/>
                    </a:lnTo>
                    <a:lnTo>
                      <a:pt x="77728" y="86872"/>
                    </a:lnTo>
                    <a:lnTo>
                      <a:pt x="76106" y="87315"/>
                    </a:lnTo>
                    <a:lnTo>
                      <a:pt x="73008" y="90265"/>
                    </a:lnTo>
                    <a:lnTo>
                      <a:pt x="71976" y="91887"/>
                    </a:lnTo>
                    <a:lnTo>
                      <a:pt x="71533" y="92772"/>
                    </a:lnTo>
                    <a:lnTo>
                      <a:pt x="70206" y="93362"/>
                    </a:lnTo>
                    <a:lnTo>
                      <a:pt x="68731" y="93362"/>
                    </a:lnTo>
                    <a:lnTo>
                      <a:pt x="66814" y="94984"/>
                    </a:lnTo>
                    <a:lnTo>
                      <a:pt x="64749" y="96017"/>
                    </a:lnTo>
                    <a:lnTo>
                      <a:pt x="64012" y="95279"/>
                    </a:lnTo>
                    <a:lnTo>
                      <a:pt x="63569" y="94394"/>
                    </a:lnTo>
                    <a:lnTo>
                      <a:pt x="62979" y="94099"/>
                    </a:lnTo>
                    <a:lnTo>
                      <a:pt x="61652" y="94099"/>
                    </a:lnTo>
                    <a:lnTo>
                      <a:pt x="60029" y="94394"/>
                    </a:lnTo>
                    <a:lnTo>
                      <a:pt x="58407" y="93362"/>
                    </a:lnTo>
                    <a:lnTo>
                      <a:pt x="56342" y="92330"/>
                    </a:lnTo>
                    <a:lnTo>
                      <a:pt x="54424" y="92035"/>
                    </a:lnTo>
                    <a:lnTo>
                      <a:pt x="48967" y="92477"/>
                    </a:lnTo>
                    <a:lnTo>
                      <a:pt x="46312" y="92920"/>
                    </a:lnTo>
                    <a:lnTo>
                      <a:pt x="45428" y="93362"/>
                    </a:lnTo>
                    <a:lnTo>
                      <a:pt x="45428" y="93952"/>
                    </a:lnTo>
                    <a:lnTo>
                      <a:pt x="45133" y="94984"/>
                    </a:lnTo>
                    <a:lnTo>
                      <a:pt x="39675" y="96754"/>
                    </a:lnTo>
                    <a:lnTo>
                      <a:pt x="37168" y="98229"/>
                    </a:lnTo>
                    <a:lnTo>
                      <a:pt x="36578" y="100884"/>
                    </a:lnTo>
                    <a:lnTo>
                      <a:pt x="35988" y="101621"/>
                    </a:lnTo>
                    <a:lnTo>
                      <a:pt x="34808" y="102211"/>
                    </a:lnTo>
                    <a:lnTo>
                      <a:pt x="33776" y="102211"/>
                    </a:lnTo>
                    <a:lnTo>
                      <a:pt x="32153" y="99262"/>
                    </a:lnTo>
                    <a:lnTo>
                      <a:pt x="30236" y="98672"/>
                    </a:lnTo>
                    <a:lnTo>
                      <a:pt x="27434" y="97639"/>
                    </a:lnTo>
                    <a:lnTo>
                      <a:pt x="22124" y="95574"/>
                    </a:lnTo>
                    <a:lnTo>
                      <a:pt x="19322" y="94689"/>
                    </a:lnTo>
                    <a:lnTo>
                      <a:pt x="14012" y="96017"/>
                    </a:lnTo>
                    <a:lnTo>
                      <a:pt x="7817" y="97934"/>
                    </a:lnTo>
                    <a:lnTo>
                      <a:pt x="6932" y="99114"/>
                    </a:lnTo>
                    <a:lnTo>
                      <a:pt x="6342" y="100294"/>
                    </a:lnTo>
                    <a:lnTo>
                      <a:pt x="6342" y="101179"/>
                    </a:lnTo>
                    <a:lnTo>
                      <a:pt x="6785" y="102359"/>
                    </a:lnTo>
                    <a:lnTo>
                      <a:pt x="6490" y="103244"/>
                    </a:lnTo>
                    <a:lnTo>
                      <a:pt x="5310" y="103539"/>
                    </a:lnTo>
                    <a:lnTo>
                      <a:pt x="3540" y="102359"/>
                    </a:lnTo>
                    <a:lnTo>
                      <a:pt x="2065" y="101769"/>
                    </a:lnTo>
                    <a:lnTo>
                      <a:pt x="1328" y="103391"/>
                    </a:lnTo>
                    <a:lnTo>
                      <a:pt x="442" y="106194"/>
                    </a:lnTo>
                    <a:lnTo>
                      <a:pt x="0" y="108259"/>
                    </a:lnTo>
                    <a:lnTo>
                      <a:pt x="1328" y="111208"/>
                    </a:lnTo>
                    <a:lnTo>
                      <a:pt x="1770" y="115486"/>
                    </a:lnTo>
                    <a:lnTo>
                      <a:pt x="4277" y="115191"/>
                    </a:lnTo>
                    <a:lnTo>
                      <a:pt x="6195" y="115191"/>
                    </a:lnTo>
                    <a:lnTo>
                      <a:pt x="9734" y="113863"/>
                    </a:lnTo>
                    <a:lnTo>
                      <a:pt x="11504" y="113863"/>
                    </a:lnTo>
                    <a:lnTo>
                      <a:pt x="14307" y="114453"/>
                    </a:lnTo>
                    <a:lnTo>
                      <a:pt x="23894" y="114453"/>
                    </a:lnTo>
                    <a:lnTo>
                      <a:pt x="24779" y="113568"/>
                    </a:lnTo>
                    <a:lnTo>
                      <a:pt x="25811" y="113863"/>
                    </a:lnTo>
                    <a:lnTo>
                      <a:pt x="26696" y="114896"/>
                    </a:lnTo>
                    <a:lnTo>
                      <a:pt x="30531" y="113716"/>
                    </a:lnTo>
                    <a:lnTo>
                      <a:pt x="35103" y="113716"/>
                    </a:lnTo>
                    <a:lnTo>
                      <a:pt x="36136" y="114306"/>
                    </a:lnTo>
                    <a:lnTo>
                      <a:pt x="38053" y="117108"/>
                    </a:lnTo>
                    <a:lnTo>
                      <a:pt x="39528" y="118878"/>
                    </a:lnTo>
                    <a:lnTo>
                      <a:pt x="41298" y="119468"/>
                    </a:lnTo>
                    <a:lnTo>
                      <a:pt x="46607" y="118878"/>
                    </a:lnTo>
                    <a:lnTo>
                      <a:pt x="48230" y="116371"/>
                    </a:lnTo>
                    <a:lnTo>
                      <a:pt x="49557" y="115781"/>
                    </a:lnTo>
                    <a:lnTo>
                      <a:pt x="51770" y="115781"/>
                    </a:lnTo>
                    <a:lnTo>
                      <a:pt x="53539" y="115043"/>
                    </a:lnTo>
                    <a:lnTo>
                      <a:pt x="55014" y="114011"/>
                    </a:lnTo>
                    <a:lnTo>
                      <a:pt x="56932" y="113126"/>
                    </a:lnTo>
                    <a:lnTo>
                      <a:pt x="58702" y="113126"/>
                    </a:lnTo>
                    <a:lnTo>
                      <a:pt x="59587" y="113568"/>
                    </a:lnTo>
                    <a:lnTo>
                      <a:pt x="60029" y="114453"/>
                    </a:lnTo>
                    <a:lnTo>
                      <a:pt x="59734" y="115633"/>
                    </a:lnTo>
                    <a:lnTo>
                      <a:pt x="59734" y="116813"/>
                    </a:lnTo>
                    <a:lnTo>
                      <a:pt x="60767" y="117551"/>
                    </a:lnTo>
                    <a:lnTo>
                      <a:pt x="64012" y="117551"/>
                    </a:lnTo>
                    <a:lnTo>
                      <a:pt x="65634" y="118435"/>
                    </a:lnTo>
                    <a:lnTo>
                      <a:pt x="65634" y="121975"/>
                    </a:lnTo>
                    <a:lnTo>
                      <a:pt x="66814" y="122860"/>
                    </a:lnTo>
                    <a:lnTo>
                      <a:pt x="67551" y="122860"/>
                    </a:lnTo>
                    <a:lnTo>
                      <a:pt x="72418" y="120648"/>
                    </a:lnTo>
                    <a:lnTo>
                      <a:pt x="73746" y="120648"/>
                    </a:lnTo>
                    <a:lnTo>
                      <a:pt x="74778" y="121828"/>
                    </a:lnTo>
                    <a:lnTo>
                      <a:pt x="76401" y="123303"/>
                    </a:lnTo>
                    <a:lnTo>
                      <a:pt x="78613" y="124925"/>
                    </a:lnTo>
                    <a:lnTo>
                      <a:pt x="79203" y="124630"/>
                    </a:lnTo>
                    <a:lnTo>
                      <a:pt x="80235" y="122860"/>
                    </a:lnTo>
                    <a:lnTo>
                      <a:pt x="82006" y="120943"/>
                    </a:lnTo>
                    <a:lnTo>
                      <a:pt x="85398" y="120353"/>
                    </a:lnTo>
                    <a:lnTo>
                      <a:pt x="87315" y="119763"/>
                    </a:lnTo>
                    <a:lnTo>
                      <a:pt x="89380" y="119468"/>
                    </a:lnTo>
                    <a:lnTo>
                      <a:pt x="95427" y="120205"/>
                    </a:lnTo>
                    <a:lnTo>
                      <a:pt x="101622" y="120205"/>
                    </a:lnTo>
                    <a:lnTo>
                      <a:pt x="104867" y="119763"/>
                    </a:lnTo>
                    <a:lnTo>
                      <a:pt x="107521" y="118583"/>
                    </a:lnTo>
                    <a:lnTo>
                      <a:pt x="108849" y="117698"/>
                    </a:lnTo>
                    <a:lnTo>
                      <a:pt x="111061" y="117108"/>
                    </a:lnTo>
                    <a:lnTo>
                      <a:pt x="113863" y="117108"/>
                    </a:lnTo>
                    <a:lnTo>
                      <a:pt x="115338" y="117403"/>
                    </a:lnTo>
                    <a:lnTo>
                      <a:pt x="117551" y="116961"/>
                    </a:lnTo>
                    <a:lnTo>
                      <a:pt x="120353" y="116076"/>
                    </a:lnTo>
                    <a:lnTo>
                      <a:pt x="121680" y="114748"/>
                    </a:lnTo>
                    <a:lnTo>
                      <a:pt x="122566" y="113421"/>
                    </a:lnTo>
                    <a:lnTo>
                      <a:pt x="122566" y="112536"/>
                    </a:lnTo>
                    <a:lnTo>
                      <a:pt x="121976" y="109291"/>
                    </a:lnTo>
                    <a:lnTo>
                      <a:pt x="120795" y="107816"/>
                    </a:lnTo>
                    <a:lnTo>
                      <a:pt x="120795" y="106636"/>
                    </a:lnTo>
                    <a:lnTo>
                      <a:pt x="121238" y="105751"/>
                    </a:lnTo>
                    <a:lnTo>
                      <a:pt x="121976" y="104276"/>
                    </a:lnTo>
                    <a:lnTo>
                      <a:pt x="123451" y="101179"/>
                    </a:lnTo>
                    <a:lnTo>
                      <a:pt x="124778" y="99262"/>
                    </a:lnTo>
                    <a:lnTo>
                      <a:pt x="125515" y="98819"/>
                    </a:lnTo>
                    <a:lnTo>
                      <a:pt x="127138" y="98377"/>
                    </a:lnTo>
                    <a:lnTo>
                      <a:pt x="131268" y="97787"/>
                    </a:lnTo>
                    <a:lnTo>
                      <a:pt x="135692" y="96459"/>
                    </a:lnTo>
                    <a:lnTo>
                      <a:pt x="141002" y="92330"/>
                    </a:lnTo>
                    <a:lnTo>
                      <a:pt x="142772" y="91150"/>
                    </a:lnTo>
                    <a:lnTo>
                      <a:pt x="145132" y="90560"/>
                    </a:lnTo>
                    <a:lnTo>
                      <a:pt x="146754" y="90560"/>
                    </a:lnTo>
                    <a:lnTo>
                      <a:pt x="147049" y="90117"/>
                    </a:lnTo>
                    <a:lnTo>
                      <a:pt x="146017" y="87610"/>
                    </a:lnTo>
                    <a:lnTo>
                      <a:pt x="146312" y="86725"/>
                    </a:lnTo>
                    <a:lnTo>
                      <a:pt x="146902" y="85987"/>
                    </a:lnTo>
                    <a:lnTo>
                      <a:pt x="147639" y="85692"/>
                    </a:lnTo>
                    <a:lnTo>
                      <a:pt x="151326" y="87020"/>
                    </a:lnTo>
                    <a:lnTo>
                      <a:pt x="154129" y="87020"/>
                    </a:lnTo>
                    <a:lnTo>
                      <a:pt x="157521" y="86135"/>
                    </a:lnTo>
                    <a:lnTo>
                      <a:pt x="164896" y="81563"/>
                    </a:lnTo>
                    <a:lnTo>
                      <a:pt x="165780" y="81563"/>
                    </a:lnTo>
                    <a:lnTo>
                      <a:pt x="166518" y="82300"/>
                    </a:lnTo>
                    <a:lnTo>
                      <a:pt x="167403" y="85102"/>
                    </a:lnTo>
                    <a:lnTo>
                      <a:pt x="168435" y="90855"/>
                    </a:lnTo>
                    <a:lnTo>
                      <a:pt x="169025" y="91592"/>
                    </a:lnTo>
                    <a:lnTo>
                      <a:pt x="174188" y="91592"/>
                    </a:lnTo>
                    <a:lnTo>
                      <a:pt x="177580" y="89527"/>
                    </a:lnTo>
                    <a:lnTo>
                      <a:pt x="179055" y="89085"/>
                    </a:lnTo>
                    <a:lnTo>
                      <a:pt x="181562" y="89380"/>
                    </a:lnTo>
                    <a:lnTo>
                      <a:pt x="182890" y="88347"/>
                    </a:lnTo>
                    <a:lnTo>
                      <a:pt x="184217" y="87610"/>
                    </a:lnTo>
                    <a:lnTo>
                      <a:pt x="185839" y="89970"/>
                    </a:lnTo>
                    <a:lnTo>
                      <a:pt x="187904" y="88790"/>
                    </a:lnTo>
                    <a:lnTo>
                      <a:pt x="190116" y="87020"/>
                    </a:lnTo>
                    <a:lnTo>
                      <a:pt x="191149" y="85102"/>
                    </a:lnTo>
                    <a:lnTo>
                      <a:pt x="192624" y="83038"/>
                    </a:lnTo>
                    <a:lnTo>
                      <a:pt x="193804" y="80383"/>
                    </a:lnTo>
                    <a:lnTo>
                      <a:pt x="194246" y="77875"/>
                    </a:lnTo>
                    <a:lnTo>
                      <a:pt x="194836" y="76695"/>
                    </a:lnTo>
                    <a:lnTo>
                      <a:pt x="196016" y="75516"/>
                    </a:lnTo>
                    <a:lnTo>
                      <a:pt x="198966" y="70501"/>
                    </a:lnTo>
                    <a:lnTo>
                      <a:pt x="201178" y="69173"/>
                    </a:lnTo>
                    <a:lnTo>
                      <a:pt x="203243" y="68731"/>
                    </a:lnTo>
                    <a:lnTo>
                      <a:pt x="208405" y="69616"/>
                    </a:lnTo>
                    <a:lnTo>
                      <a:pt x="211060" y="69616"/>
                    </a:lnTo>
                    <a:lnTo>
                      <a:pt x="218877" y="70206"/>
                    </a:lnTo>
                    <a:lnTo>
                      <a:pt x="222417" y="69173"/>
                    </a:lnTo>
                    <a:lnTo>
                      <a:pt x="224924" y="68141"/>
                    </a:lnTo>
                    <a:lnTo>
                      <a:pt x="228611" y="68141"/>
                    </a:lnTo>
                    <a:lnTo>
                      <a:pt x="233036" y="67551"/>
                    </a:lnTo>
                    <a:lnTo>
                      <a:pt x="238788" y="61209"/>
                    </a:lnTo>
                    <a:lnTo>
                      <a:pt x="238788" y="59881"/>
                    </a:lnTo>
                    <a:lnTo>
                      <a:pt x="239231" y="58407"/>
                    </a:lnTo>
                    <a:lnTo>
                      <a:pt x="241296" y="56932"/>
                    </a:lnTo>
                    <a:lnTo>
                      <a:pt x="243951" y="55604"/>
                    </a:lnTo>
                    <a:lnTo>
                      <a:pt x="249113" y="52507"/>
                    </a:lnTo>
                    <a:lnTo>
                      <a:pt x="259732" y="47492"/>
                    </a:lnTo>
                    <a:lnTo>
                      <a:pt x="263567" y="45575"/>
                    </a:lnTo>
                    <a:lnTo>
                      <a:pt x="265189" y="45575"/>
                    </a:lnTo>
                    <a:lnTo>
                      <a:pt x="269024" y="44395"/>
                    </a:lnTo>
                    <a:lnTo>
                      <a:pt x="275809" y="41887"/>
                    </a:lnTo>
                    <a:lnTo>
                      <a:pt x="277726" y="38790"/>
                    </a:lnTo>
                    <a:lnTo>
                      <a:pt x="279496" y="38200"/>
                    </a:lnTo>
                    <a:lnTo>
                      <a:pt x="287461" y="37610"/>
                    </a:lnTo>
                    <a:lnTo>
                      <a:pt x="287903" y="37315"/>
                    </a:lnTo>
                    <a:lnTo>
                      <a:pt x="288198" y="36873"/>
                    </a:lnTo>
                    <a:lnTo>
                      <a:pt x="287756" y="34660"/>
                    </a:lnTo>
                    <a:close/>
                    <a:moveTo>
                      <a:pt x="35693" y="107374"/>
                    </a:moveTo>
                    <a:lnTo>
                      <a:pt x="34366" y="107374"/>
                    </a:lnTo>
                    <a:lnTo>
                      <a:pt x="33333" y="106046"/>
                    </a:lnTo>
                    <a:lnTo>
                      <a:pt x="32596" y="105014"/>
                    </a:lnTo>
                    <a:lnTo>
                      <a:pt x="32596" y="104424"/>
                    </a:lnTo>
                    <a:lnTo>
                      <a:pt x="32891" y="104424"/>
                    </a:lnTo>
                    <a:lnTo>
                      <a:pt x="34661" y="104866"/>
                    </a:lnTo>
                    <a:lnTo>
                      <a:pt x="37168" y="105161"/>
                    </a:lnTo>
                    <a:lnTo>
                      <a:pt x="38053" y="105456"/>
                    </a:lnTo>
                    <a:lnTo>
                      <a:pt x="38053" y="106046"/>
                    </a:lnTo>
                    <a:lnTo>
                      <a:pt x="35841" y="107226"/>
                    </a:lnTo>
                    <a:close/>
                    <a:moveTo>
                      <a:pt x="51475" y="103686"/>
                    </a:moveTo>
                    <a:lnTo>
                      <a:pt x="51179" y="104129"/>
                    </a:lnTo>
                    <a:lnTo>
                      <a:pt x="49852" y="104424"/>
                    </a:lnTo>
                    <a:lnTo>
                      <a:pt x="47492" y="104424"/>
                    </a:lnTo>
                    <a:lnTo>
                      <a:pt x="46165" y="104129"/>
                    </a:lnTo>
                    <a:lnTo>
                      <a:pt x="47050" y="101621"/>
                    </a:lnTo>
                    <a:lnTo>
                      <a:pt x="47050" y="101179"/>
                    </a:lnTo>
                    <a:lnTo>
                      <a:pt x="47050" y="101179"/>
                    </a:lnTo>
                    <a:lnTo>
                      <a:pt x="46312" y="100737"/>
                    </a:lnTo>
                    <a:lnTo>
                      <a:pt x="45280" y="99704"/>
                    </a:lnTo>
                    <a:lnTo>
                      <a:pt x="44985" y="98229"/>
                    </a:lnTo>
                    <a:lnTo>
                      <a:pt x="45428" y="96902"/>
                    </a:lnTo>
                    <a:lnTo>
                      <a:pt x="46165" y="96312"/>
                    </a:lnTo>
                    <a:lnTo>
                      <a:pt x="46607" y="96312"/>
                    </a:lnTo>
                    <a:lnTo>
                      <a:pt x="48082" y="98524"/>
                    </a:lnTo>
                    <a:lnTo>
                      <a:pt x="49410" y="99114"/>
                    </a:lnTo>
                    <a:lnTo>
                      <a:pt x="51917" y="99409"/>
                    </a:lnTo>
                    <a:lnTo>
                      <a:pt x="50590" y="101474"/>
                    </a:lnTo>
                    <a:lnTo>
                      <a:pt x="51475" y="103686"/>
                    </a:lnTo>
                    <a:close/>
                    <a:moveTo>
                      <a:pt x="66224" y="102359"/>
                    </a:moveTo>
                    <a:lnTo>
                      <a:pt x="65486" y="103686"/>
                    </a:lnTo>
                    <a:lnTo>
                      <a:pt x="64306" y="103391"/>
                    </a:lnTo>
                    <a:lnTo>
                      <a:pt x="63274" y="102506"/>
                    </a:lnTo>
                    <a:lnTo>
                      <a:pt x="63569" y="101769"/>
                    </a:lnTo>
                    <a:lnTo>
                      <a:pt x="65044" y="101327"/>
                    </a:lnTo>
                    <a:lnTo>
                      <a:pt x="65781" y="100884"/>
                    </a:lnTo>
                    <a:lnTo>
                      <a:pt x="66371" y="100884"/>
                    </a:lnTo>
                    <a:lnTo>
                      <a:pt x="66076" y="102211"/>
                    </a:lnTo>
                    <a:close/>
                  </a:path>
                </a:pathLst>
              </a:custGeom>
              <a:grpFill/>
              <a:ln w="3175" cap="flat">
                <a:solidFill>
                  <a:schemeClr val="bg2">
                    <a:lumMod val="90000"/>
                  </a:schemeClr>
                </a:solidFill>
                <a:prstDash val="solid"/>
                <a:miter/>
              </a:ln>
            </p:spPr>
            <p:txBody>
              <a:bodyPr rtlCol="0" anchor="ctr"/>
              <a:lstStyle/>
              <a:p>
                <a:endParaRPr lang="en-GB"/>
              </a:p>
            </p:txBody>
          </p:sp>
          <p:sp>
            <p:nvSpPr>
              <p:cNvPr id="148" name="Freeform: Shape 147">
                <a:extLst>
                  <a:ext uri="{FF2B5EF4-FFF2-40B4-BE49-F238E27FC236}">
                    <a16:creationId xmlns:a16="http://schemas.microsoft.com/office/drawing/2014/main" id="{04FB9185-D532-5437-0109-F54AECDA57C0}"/>
                  </a:ext>
                </a:extLst>
              </p:cNvPr>
              <p:cNvSpPr/>
              <p:nvPr/>
            </p:nvSpPr>
            <p:spPr>
              <a:xfrm>
                <a:off x="6675935" y="4152233"/>
                <a:ext cx="207077" cy="263861"/>
              </a:xfrm>
              <a:custGeom>
                <a:avLst/>
                <a:gdLst>
                  <a:gd name="connsiteX0" fmla="*/ 186134 w 207077"/>
                  <a:gd name="connsiteY0" fmla="*/ 195131 h 263861"/>
                  <a:gd name="connsiteX1" fmla="*/ 183332 w 207077"/>
                  <a:gd name="connsiteY1" fmla="*/ 197048 h 263861"/>
                  <a:gd name="connsiteX2" fmla="*/ 182889 w 207077"/>
                  <a:gd name="connsiteY2" fmla="*/ 198523 h 263861"/>
                  <a:gd name="connsiteX3" fmla="*/ 183922 w 207077"/>
                  <a:gd name="connsiteY3" fmla="*/ 198228 h 263861"/>
                  <a:gd name="connsiteX4" fmla="*/ 187166 w 207077"/>
                  <a:gd name="connsiteY4" fmla="*/ 196753 h 263861"/>
                  <a:gd name="connsiteX5" fmla="*/ 187609 w 207077"/>
                  <a:gd name="connsiteY5" fmla="*/ 196311 h 263861"/>
                  <a:gd name="connsiteX6" fmla="*/ 187609 w 207077"/>
                  <a:gd name="connsiteY6" fmla="*/ 195426 h 263861"/>
                  <a:gd name="connsiteX7" fmla="*/ 186282 w 207077"/>
                  <a:gd name="connsiteY7" fmla="*/ 194983 h 263861"/>
                  <a:gd name="connsiteX8" fmla="*/ 203095 w 207077"/>
                  <a:gd name="connsiteY8" fmla="*/ 38938 h 263861"/>
                  <a:gd name="connsiteX9" fmla="*/ 196458 w 207077"/>
                  <a:gd name="connsiteY9" fmla="*/ 39380 h 263861"/>
                  <a:gd name="connsiteX10" fmla="*/ 193656 w 207077"/>
                  <a:gd name="connsiteY10" fmla="*/ 39823 h 263861"/>
                  <a:gd name="connsiteX11" fmla="*/ 189674 w 207077"/>
                  <a:gd name="connsiteY11" fmla="*/ 39823 h 263861"/>
                  <a:gd name="connsiteX12" fmla="*/ 187609 w 207077"/>
                  <a:gd name="connsiteY12" fmla="*/ 39380 h 263861"/>
                  <a:gd name="connsiteX13" fmla="*/ 186282 w 207077"/>
                  <a:gd name="connsiteY13" fmla="*/ 38643 h 263861"/>
                  <a:gd name="connsiteX14" fmla="*/ 184511 w 207077"/>
                  <a:gd name="connsiteY14" fmla="*/ 36873 h 263861"/>
                  <a:gd name="connsiteX15" fmla="*/ 180677 w 207077"/>
                  <a:gd name="connsiteY15" fmla="*/ 33480 h 263861"/>
                  <a:gd name="connsiteX16" fmla="*/ 177874 w 207077"/>
                  <a:gd name="connsiteY16" fmla="*/ 31268 h 263861"/>
                  <a:gd name="connsiteX17" fmla="*/ 171680 w 207077"/>
                  <a:gd name="connsiteY17" fmla="*/ 33775 h 263861"/>
                  <a:gd name="connsiteX18" fmla="*/ 166075 w 207077"/>
                  <a:gd name="connsiteY18" fmla="*/ 36283 h 263861"/>
                  <a:gd name="connsiteX19" fmla="*/ 158258 w 207077"/>
                  <a:gd name="connsiteY19" fmla="*/ 39823 h 263861"/>
                  <a:gd name="connsiteX20" fmla="*/ 153833 w 207077"/>
                  <a:gd name="connsiteY20" fmla="*/ 42330 h 263861"/>
                  <a:gd name="connsiteX21" fmla="*/ 152506 w 207077"/>
                  <a:gd name="connsiteY21" fmla="*/ 44837 h 263861"/>
                  <a:gd name="connsiteX22" fmla="*/ 148966 w 207077"/>
                  <a:gd name="connsiteY22" fmla="*/ 49409 h 263861"/>
                  <a:gd name="connsiteX23" fmla="*/ 145869 w 207077"/>
                  <a:gd name="connsiteY23" fmla="*/ 52212 h 263861"/>
                  <a:gd name="connsiteX24" fmla="*/ 144689 w 207077"/>
                  <a:gd name="connsiteY24" fmla="*/ 52507 h 263861"/>
                  <a:gd name="connsiteX25" fmla="*/ 137609 w 207077"/>
                  <a:gd name="connsiteY25" fmla="*/ 51917 h 263861"/>
                  <a:gd name="connsiteX26" fmla="*/ 135102 w 207077"/>
                  <a:gd name="connsiteY26" fmla="*/ 51327 h 263861"/>
                  <a:gd name="connsiteX27" fmla="*/ 130972 w 207077"/>
                  <a:gd name="connsiteY27" fmla="*/ 50884 h 263861"/>
                  <a:gd name="connsiteX28" fmla="*/ 125368 w 207077"/>
                  <a:gd name="connsiteY28" fmla="*/ 49852 h 263861"/>
                  <a:gd name="connsiteX29" fmla="*/ 121533 w 207077"/>
                  <a:gd name="connsiteY29" fmla="*/ 48820 h 263861"/>
                  <a:gd name="connsiteX30" fmla="*/ 117403 w 207077"/>
                  <a:gd name="connsiteY30" fmla="*/ 48820 h 263861"/>
                  <a:gd name="connsiteX31" fmla="*/ 111503 w 207077"/>
                  <a:gd name="connsiteY31" fmla="*/ 48377 h 263861"/>
                  <a:gd name="connsiteX32" fmla="*/ 107816 w 207077"/>
                  <a:gd name="connsiteY32" fmla="*/ 47640 h 263861"/>
                  <a:gd name="connsiteX33" fmla="*/ 104129 w 207077"/>
                  <a:gd name="connsiteY33" fmla="*/ 45132 h 263861"/>
                  <a:gd name="connsiteX34" fmla="*/ 99409 w 207077"/>
                  <a:gd name="connsiteY34" fmla="*/ 42035 h 263861"/>
                  <a:gd name="connsiteX35" fmla="*/ 94542 w 207077"/>
                  <a:gd name="connsiteY35" fmla="*/ 38938 h 263861"/>
                  <a:gd name="connsiteX36" fmla="*/ 89527 w 207077"/>
                  <a:gd name="connsiteY36" fmla="*/ 35693 h 263861"/>
                  <a:gd name="connsiteX37" fmla="*/ 83627 w 207077"/>
                  <a:gd name="connsiteY37" fmla="*/ 32006 h 263861"/>
                  <a:gd name="connsiteX38" fmla="*/ 77138 w 207077"/>
                  <a:gd name="connsiteY38" fmla="*/ 27876 h 263861"/>
                  <a:gd name="connsiteX39" fmla="*/ 75663 w 207077"/>
                  <a:gd name="connsiteY39" fmla="*/ 27433 h 263861"/>
                  <a:gd name="connsiteX40" fmla="*/ 75073 w 207077"/>
                  <a:gd name="connsiteY40" fmla="*/ 27433 h 263861"/>
                  <a:gd name="connsiteX41" fmla="*/ 67993 w 207077"/>
                  <a:gd name="connsiteY41" fmla="*/ 27138 h 263861"/>
                  <a:gd name="connsiteX42" fmla="*/ 60619 w 207077"/>
                  <a:gd name="connsiteY42" fmla="*/ 27138 h 263861"/>
                  <a:gd name="connsiteX43" fmla="*/ 55604 w 207077"/>
                  <a:gd name="connsiteY43" fmla="*/ 26843 h 263861"/>
                  <a:gd name="connsiteX44" fmla="*/ 53982 w 207077"/>
                  <a:gd name="connsiteY44" fmla="*/ 26401 h 263861"/>
                  <a:gd name="connsiteX45" fmla="*/ 52802 w 207077"/>
                  <a:gd name="connsiteY45" fmla="*/ 25516 h 263861"/>
                  <a:gd name="connsiteX46" fmla="*/ 51327 w 207077"/>
                  <a:gd name="connsiteY46" fmla="*/ 22566 h 263861"/>
                  <a:gd name="connsiteX47" fmla="*/ 49410 w 207077"/>
                  <a:gd name="connsiteY47" fmla="*/ 20354 h 263861"/>
                  <a:gd name="connsiteX48" fmla="*/ 47197 w 207077"/>
                  <a:gd name="connsiteY48" fmla="*/ 17551 h 263861"/>
                  <a:gd name="connsiteX49" fmla="*/ 47197 w 207077"/>
                  <a:gd name="connsiteY49" fmla="*/ 13864 h 263861"/>
                  <a:gd name="connsiteX50" fmla="*/ 47639 w 207077"/>
                  <a:gd name="connsiteY50" fmla="*/ 9882 h 263861"/>
                  <a:gd name="connsiteX51" fmla="*/ 48229 w 207077"/>
                  <a:gd name="connsiteY51" fmla="*/ 8555 h 263861"/>
                  <a:gd name="connsiteX52" fmla="*/ 47935 w 207077"/>
                  <a:gd name="connsiteY52" fmla="*/ 7227 h 263861"/>
                  <a:gd name="connsiteX53" fmla="*/ 47935 w 207077"/>
                  <a:gd name="connsiteY53" fmla="*/ 5457 h 263861"/>
                  <a:gd name="connsiteX54" fmla="*/ 46754 w 207077"/>
                  <a:gd name="connsiteY54" fmla="*/ 3687 h 263861"/>
                  <a:gd name="connsiteX55" fmla="*/ 39528 w 207077"/>
                  <a:gd name="connsiteY55" fmla="*/ 1770 h 263861"/>
                  <a:gd name="connsiteX56" fmla="*/ 38348 w 207077"/>
                  <a:gd name="connsiteY56" fmla="*/ 1770 h 263861"/>
                  <a:gd name="connsiteX57" fmla="*/ 37168 w 207077"/>
                  <a:gd name="connsiteY57" fmla="*/ 2655 h 263861"/>
                  <a:gd name="connsiteX58" fmla="*/ 35840 w 207077"/>
                  <a:gd name="connsiteY58" fmla="*/ 3245 h 263861"/>
                  <a:gd name="connsiteX59" fmla="*/ 34808 w 207077"/>
                  <a:gd name="connsiteY59" fmla="*/ 2802 h 263861"/>
                  <a:gd name="connsiteX60" fmla="*/ 34218 w 207077"/>
                  <a:gd name="connsiteY60" fmla="*/ 2065 h 263861"/>
                  <a:gd name="connsiteX61" fmla="*/ 34218 w 207077"/>
                  <a:gd name="connsiteY61" fmla="*/ 0 h 263861"/>
                  <a:gd name="connsiteX62" fmla="*/ 29498 w 207077"/>
                  <a:gd name="connsiteY62" fmla="*/ 4720 h 263861"/>
                  <a:gd name="connsiteX63" fmla="*/ 24041 w 207077"/>
                  <a:gd name="connsiteY63" fmla="*/ 10029 h 263861"/>
                  <a:gd name="connsiteX64" fmla="*/ 17846 w 207077"/>
                  <a:gd name="connsiteY64" fmla="*/ 16076 h 263861"/>
                  <a:gd name="connsiteX65" fmla="*/ 11062 w 207077"/>
                  <a:gd name="connsiteY65" fmla="*/ 22714 h 263861"/>
                  <a:gd name="connsiteX66" fmla="*/ 5752 w 207077"/>
                  <a:gd name="connsiteY66" fmla="*/ 28023 h 263861"/>
                  <a:gd name="connsiteX67" fmla="*/ 442 w 207077"/>
                  <a:gd name="connsiteY67" fmla="*/ 33186 h 263861"/>
                  <a:gd name="connsiteX68" fmla="*/ 4572 w 207077"/>
                  <a:gd name="connsiteY68" fmla="*/ 41740 h 263861"/>
                  <a:gd name="connsiteX69" fmla="*/ 6047 w 207077"/>
                  <a:gd name="connsiteY69" fmla="*/ 42183 h 263861"/>
                  <a:gd name="connsiteX70" fmla="*/ 6047 w 207077"/>
                  <a:gd name="connsiteY70" fmla="*/ 42920 h 263861"/>
                  <a:gd name="connsiteX71" fmla="*/ 5457 w 207077"/>
                  <a:gd name="connsiteY71" fmla="*/ 43657 h 263861"/>
                  <a:gd name="connsiteX72" fmla="*/ 8112 w 207077"/>
                  <a:gd name="connsiteY72" fmla="*/ 45722 h 263861"/>
                  <a:gd name="connsiteX73" fmla="*/ 11357 w 207077"/>
                  <a:gd name="connsiteY73" fmla="*/ 46755 h 263861"/>
                  <a:gd name="connsiteX74" fmla="*/ 12537 w 207077"/>
                  <a:gd name="connsiteY74" fmla="*/ 47787 h 263861"/>
                  <a:gd name="connsiteX75" fmla="*/ 12537 w 207077"/>
                  <a:gd name="connsiteY75" fmla="*/ 48967 h 263861"/>
                  <a:gd name="connsiteX76" fmla="*/ 11504 w 207077"/>
                  <a:gd name="connsiteY76" fmla="*/ 53982 h 263861"/>
                  <a:gd name="connsiteX77" fmla="*/ 11504 w 207077"/>
                  <a:gd name="connsiteY77" fmla="*/ 55457 h 263861"/>
                  <a:gd name="connsiteX78" fmla="*/ 12832 w 207077"/>
                  <a:gd name="connsiteY78" fmla="*/ 60471 h 263861"/>
                  <a:gd name="connsiteX79" fmla="*/ 14749 w 207077"/>
                  <a:gd name="connsiteY79" fmla="*/ 61651 h 263861"/>
                  <a:gd name="connsiteX80" fmla="*/ 16519 w 207077"/>
                  <a:gd name="connsiteY80" fmla="*/ 66666 h 263861"/>
                  <a:gd name="connsiteX81" fmla="*/ 20059 w 207077"/>
                  <a:gd name="connsiteY81" fmla="*/ 68878 h 263861"/>
                  <a:gd name="connsiteX82" fmla="*/ 20501 w 207077"/>
                  <a:gd name="connsiteY82" fmla="*/ 69468 h 263861"/>
                  <a:gd name="connsiteX83" fmla="*/ 21239 w 207077"/>
                  <a:gd name="connsiteY83" fmla="*/ 71976 h 263861"/>
                  <a:gd name="connsiteX84" fmla="*/ 22271 w 207077"/>
                  <a:gd name="connsiteY84" fmla="*/ 74631 h 263861"/>
                  <a:gd name="connsiteX85" fmla="*/ 23156 w 207077"/>
                  <a:gd name="connsiteY85" fmla="*/ 75220 h 263861"/>
                  <a:gd name="connsiteX86" fmla="*/ 23599 w 207077"/>
                  <a:gd name="connsiteY86" fmla="*/ 75220 h 263861"/>
                  <a:gd name="connsiteX87" fmla="*/ 24631 w 207077"/>
                  <a:gd name="connsiteY87" fmla="*/ 78170 h 263861"/>
                  <a:gd name="connsiteX88" fmla="*/ 24041 w 207077"/>
                  <a:gd name="connsiteY88" fmla="*/ 79793 h 263861"/>
                  <a:gd name="connsiteX89" fmla="*/ 24778 w 207077"/>
                  <a:gd name="connsiteY89" fmla="*/ 84660 h 263861"/>
                  <a:gd name="connsiteX90" fmla="*/ 26106 w 207077"/>
                  <a:gd name="connsiteY90" fmla="*/ 89085 h 263861"/>
                  <a:gd name="connsiteX91" fmla="*/ 26401 w 207077"/>
                  <a:gd name="connsiteY91" fmla="*/ 94247 h 263861"/>
                  <a:gd name="connsiteX92" fmla="*/ 26401 w 207077"/>
                  <a:gd name="connsiteY92" fmla="*/ 97934 h 263861"/>
                  <a:gd name="connsiteX93" fmla="*/ 26106 w 207077"/>
                  <a:gd name="connsiteY93" fmla="*/ 99851 h 263861"/>
                  <a:gd name="connsiteX94" fmla="*/ 25516 w 207077"/>
                  <a:gd name="connsiteY94" fmla="*/ 101031 h 263861"/>
                  <a:gd name="connsiteX95" fmla="*/ 24336 w 207077"/>
                  <a:gd name="connsiteY95" fmla="*/ 102211 h 263861"/>
                  <a:gd name="connsiteX96" fmla="*/ 23156 w 207077"/>
                  <a:gd name="connsiteY96" fmla="*/ 103981 h 263861"/>
                  <a:gd name="connsiteX97" fmla="*/ 22124 w 207077"/>
                  <a:gd name="connsiteY97" fmla="*/ 105899 h 263861"/>
                  <a:gd name="connsiteX98" fmla="*/ 21386 w 207077"/>
                  <a:gd name="connsiteY98" fmla="*/ 106784 h 263861"/>
                  <a:gd name="connsiteX99" fmla="*/ 21976 w 207077"/>
                  <a:gd name="connsiteY99" fmla="*/ 109586 h 263861"/>
                  <a:gd name="connsiteX100" fmla="*/ 21976 w 207077"/>
                  <a:gd name="connsiteY100" fmla="*/ 110323 h 263861"/>
                  <a:gd name="connsiteX101" fmla="*/ 21534 w 207077"/>
                  <a:gd name="connsiteY101" fmla="*/ 110618 h 263861"/>
                  <a:gd name="connsiteX102" fmla="*/ 19911 w 207077"/>
                  <a:gd name="connsiteY102" fmla="*/ 111061 h 263861"/>
                  <a:gd name="connsiteX103" fmla="*/ 17846 w 207077"/>
                  <a:gd name="connsiteY103" fmla="*/ 111798 h 263861"/>
                  <a:gd name="connsiteX104" fmla="*/ 16667 w 207077"/>
                  <a:gd name="connsiteY104" fmla="*/ 112536 h 263861"/>
                  <a:gd name="connsiteX105" fmla="*/ 14896 w 207077"/>
                  <a:gd name="connsiteY105" fmla="*/ 114011 h 263861"/>
                  <a:gd name="connsiteX106" fmla="*/ 13569 w 207077"/>
                  <a:gd name="connsiteY106" fmla="*/ 115486 h 263861"/>
                  <a:gd name="connsiteX107" fmla="*/ 11651 w 207077"/>
                  <a:gd name="connsiteY107" fmla="*/ 120058 h 263861"/>
                  <a:gd name="connsiteX108" fmla="*/ 8554 w 207077"/>
                  <a:gd name="connsiteY108" fmla="*/ 123598 h 263861"/>
                  <a:gd name="connsiteX109" fmla="*/ 7964 w 207077"/>
                  <a:gd name="connsiteY109" fmla="*/ 124777 h 263861"/>
                  <a:gd name="connsiteX110" fmla="*/ 5015 w 207077"/>
                  <a:gd name="connsiteY110" fmla="*/ 126842 h 263861"/>
                  <a:gd name="connsiteX111" fmla="*/ 3687 w 207077"/>
                  <a:gd name="connsiteY111" fmla="*/ 129497 h 263861"/>
                  <a:gd name="connsiteX112" fmla="*/ 2802 w 207077"/>
                  <a:gd name="connsiteY112" fmla="*/ 132742 h 263861"/>
                  <a:gd name="connsiteX113" fmla="*/ 1622 w 207077"/>
                  <a:gd name="connsiteY113" fmla="*/ 134954 h 263861"/>
                  <a:gd name="connsiteX114" fmla="*/ 0 w 207077"/>
                  <a:gd name="connsiteY114" fmla="*/ 137019 h 263861"/>
                  <a:gd name="connsiteX115" fmla="*/ 0 w 207077"/>
                  <a:gd name="connsiteY115" fmla="*/ 137019 h 263861"/>
                  <a:gd name="connsiteX116" fmla="*/ 0 w 207077"/>
                  <a:gd name="connsiteY116" fmla="*/ 141887 h 263861"/>
                  <a:gd name="connsiteX117" fmla="*/ 737 w 207077"/>
                  <a:gd name="connsiteY117" fmla="*/ 143214 h 263861"/>
                  <a:gd name="connsiteX118" fmla="*/ 1475 w 207077"/>
                  <a:gd name="connsiteY118" fmla="*/ 144246 h 263861"/>
                  <a:gd name="connsiteX119" fmla="*/ 2212 w 207077"/>
                  <a:gd name="connsiteY119" fmla="*/ 144689 h 263861"/>
                  <a:gd name="connsiteX120" fmla="*/ 3687 w 207077"/>
                  <a:gd name="connsiteY120" fmla="*/ 144689 h 263861"/>
                  <a:gd name="connsiteX121" fmla="*/ 3982 w 207077"/>
                  <a:gd name="connsiteY121" fmla="*/ 144984 h 263861"/>
                  <a:gd name="connsiteX122" fmla="*/ 3540 w 207077"/>
                  <a:gd name="connsiteY122" fmla="*/ 146016 h 263861"/>
                  <a:gd name="connsiteX123" fmla="*/ 3834 w 207077"/>
                  <a:gd name="connsiteY123" fmla="*/ 146754 h 263861"/>
                  <a:gd name="connsiteX124" fmla="*/ 6637 w 207077"/>
                  <a:gd name="connsiteY124" fmla="*/ 149261 h 263861"/>
                  <a:gd name="connsiteX125" fmla="*/ 8112 w 207077"/>
                  <a:gd name="connsiteY125" fmla="*/ 151621 h 263861"/>
                  <a:gd name="connsiteX126" fmla="*/ 8702 w 207077"/>
                  <a:gd name="connsiteY126" fmla="*/ 151621 h 263861"/>
                  <a:gd name="connsiteX127" fmla="*/ 9292 w 207077"/>
                  <a:gd name="connsiteY127" fmla="*/ 151326 h 263861"/>
                  <a:gd name="connsiteX128" fmla="*/ 9734 w 207077"/>
                  <a:gd name="connsiteY128" fmla="*/ 150736 h 263861"/>
                  <a:gd name="connsiteX129" fmla="*/ 10177 w 207077"/>
                  <a:gd name="connsiteY129" fmla="*/ 148966 h 263861"/>
                  <a:gd name="connsiteX130" fmla="*/ 11504 w 207077"/>
                  <a:gd name="connsiteY130" fmla="*/ 147786 h 263861"/>
                  <a:gd name="connsiteX131" fmla="*/ 14601 w 207077"/>
                  <a:gd name="connsiteY131" fmla="*/ 146459 h 263861"/>
                  <a:gd name="connsiteX132" fmla="*/ 19321 w 207077"/>
                  <a:gd name="connsiteY132" fmla="*/ 145131 h 263861"/>
                  <a:gd name="connsiteX133" fmla="*/ 21828 w 207077"/>
                  <a:gd name="connsiteY133" fmla="*/ 149851 h 263861"/>
                  <a:gd name="connsiteX134" fmla="*/ 21386 w 207077"/>
                  <a:gd name="connsiteY134" fmla="*/ 150441 h 263861"/>
                  <a:gd name="connsiteX135" fmla="*/ 18879 w 207077"/>
                  <a:gd name="connsiteY135" fmla="*/ 151179 h 263861"/>
                  <a:gd name="connsiteX136" fmla="*/ 15634 w 207077"/>
                  <a:gd name="connsiteY136" fmla="*/ 151179 h 263861"/>
                  <a:gd name="connsiteX137" fmla="*/ 13126 w 207077"/>
                  <a:gd name="connsiteY137" fmla="*/ 151916 h 263861"/>
                  <a:gd name="connsiteX138" fmla="*/ 12684 w 207077"/>
                  <a:gd name="connsiteY138" fmla="*/ 152359 h 263861"/>
                  <a:gd name="connsiteX139" fmla="*/ 13126 w 207077"/>
                  <a:gd name="connsiteY139" fmla="*/ 154866 h 263861"/>
                  <a:gd name="connsiteX140" fmla="*/ 12684 w 207077"/>
                  <a:gd name="connsiteY140" fmla="*/ 155603 h 263861"/>
                  <a:gd name="connsiteX141" fmla="*/ 11799 w 207077"/>
                  <a:gd name="connsiteY141" fmla="*/ 155603 h 263861"/>
                  <a:gd name="connsiteX142" fmla="*/ 10472 w 207077"/>
                  <a:gd name="connsiteY142" fmla="*/ 154718 h 263861"/>
                  <a:gd name="connsiteX143" fmla="*/ 9292 w 207077"/>
                  <a:gd name="connsiteY143" fmla="*/ 154718 h 263861"/>
                  <a:gd name="connsiteX144" fmla="*/ 7964 w 207077"/>
                  <a:gd name="connsiteY144" fmla="*/ 154423 h 263861"/>
                  <a:gd name="connsiteX145" fmla="*/ 6490 w 207077"/>
                  <a:gd name="connsiteY145" fmla="*/ 154423 h 263861"/>
                  <a:gd name="connsiteX146" fmla="*/ 5309 w 207077"/>
                  <a:gd name="connsiteY146" fmla="*/ 155013 h 263861"/>
                  <a:gd name="connsiteX147" fmla="*/ 2802 w 207077"/>
                  <a:gd name="connsiteY147" fmla="*/ 157816 h 263861"/>
                  <a:gd name="connsiteX148" fmla="*/ 2360 w 207077"/>
                  <a:gd name="connsiteY148" fmla="*/ 159585 h 263861"/>
                  <a:gd name="connsiteX149" fmla="*/ 2360 w 207077"/>
                  <a:gd name="connsiteY149" fmla="*/ 161650 h 263861"/>
                  <a:gd name="connsiteX150" fmla="*/ 3540 w 207077"/>
                  <a:gd name="connsiteY150" fmla="*/ 163568 h 263861"/>
                  <a:gd name="connsiteX151" fmla="*/ 5015 w 207077"/>
                  <a:gd name="connsiteY151" fmla="*/ 165633 h 263861"/>
                  <a:gd name="connsiteX152" fmla="*/ 4572 w 207077"/>
                  <a:gd name="connsiteY152" fmla="*/ 167255 h 263861"/>
                  <a:gd name="connsiteX153" fmla="*/ 3982 w 207077"/>
                  <a:gd name="connsiteY153" fmla="*/ 168140 h 263861"/>
                  <a:gd name="connsiteX154" fmla="*/ 2655 w 207077"/>
                  <a:gd name="connsiteY154" fmla="*/ 168730 h 263861"/>
                  <a:gd name="connsiteX155" fmla="*/ 2655 w 207077"/>
                  <a:gd name="connsiteY155" fmla="*/ 169615 h 263861"/>
                  <a:gd name="connsiteX156" fmla="*/ 2212 w 207077"/>
                  <a:gd name="connsiteY156" fmla="*/ 169910 h 263861"/>
                  <a:gd name="connsiteX157" fmla="*/ 4130 w 207077"/>
                  <a:gd name="connsiteY157" fmla="*/ 170942 h 263861"/>
                  <a:gd name="connsiteX158" fmla="*/ 9734 w 207077"/>
                  <a:gd name="connsiteY158" fmla="*/ 174040 h 263861"/>
                  <a:gd name="connsiteX159" fmla="*/ 15339 w 207077"/>
                  <a:gd name="connsiteY159" fmla="*/ 177137 h 263861"/>
                  <a:gd name="connsiteX160" fmla="*/ 20944 w 207077"/>
                  <a:gd name="connsiteY160" fmla="*/ 180234 h 263861"/>
                  <a:gd name="connsiteX161" fmla="*/ 26548 w 207077"/>
                  <a:gd name="connsiteY161" fmla="*/ 183332 h 263861"/>
                  <a:gd name="connsiteX162" fmla="*/ 32153 w 207077"/>
                  <a:gd name="connsiteY162" fmla="*/ 186429 h 263861"/>
                  <a:gd name="connsiteX163" fmla="*/ 37758 w 207077"/>
                  <a:gd name="connsiteY163" fmla="*/ 189526 h 263861"/>
                  <a:gd name="connsiteX164" fmla="*/ 43362 w 207077"/>
                  <a:gd name="connsiteY164" fmla="*/ 192624 h 263861"/>
                  <a:gd name="connsiteX165" fmla="*/ 48967 w 207077"/>
                  <a:gd name="connsiteY165" fmla="*/ 195721 h 263861"/>
                  <a:gd name="connsiteX166" fmla="*/ 54571 w 207077"/>
                  <a:gd name="connsiteY166" fmla="*/ 198818 h 263861"/>
                  <a:gd name="connsiteX167" fmla="*/ 60176 w 207077"/>
                  <a:gd name="connsiteY167" fmla="*/ 201916 h 263861"/>
                  <a:gd name="connsiteX168" fmla="*/ 65781 w 207077"/>
                  <a:gd name="connsiteY168" fmla="*/ 205013 h 263861"/>
                  <a:gd name="connsiteX169" fmla="*/ 71386 w 207077"/>
                  <a:gd name="connsiteY169" fmla="*/ 208110 h 263861"/>
                  <a:gd name="connsiteX170" fmla="*/ 76990 w 207077"/>
                  <a:gd name="connsiteY170" fmla="*/ 211207 h 263861"/>
                  <a:gd name="connsiteX171" fmla="*/ 82595 w 207077"/>
                  <a:gd name="connsiteY171" fmla="*/ 214305 h 263861"/>
                  <a:gd name="connsiteX172" fmla="*/ 88199 w 207077"/>
                  <a:gd name="connsiteY172" fmla="*/ 217402 h 263861"/>
                  <a:gd name="connsiteX173" fmla="*/ 93804 w 207077"/>
                  <a:gd name="connsiteY173" fmla="*/ 220499 h 263861"/>
                  <a:gd name="connsiteX174" fmla="*/ 96459 w 207077"/>
                  <a:gd name="connsiteY174" fmla="*/ 221974 h 263861"/>
                  <a:gd name="connsiteX175" fmla="*/ 96902 w 207077"/>
                  <a:gd name="connsiteY175" fmla="*/ 222564 h 263861"/>
                  <a:gd name="connsiteX176" fmla="*/ 97344 w 207077"/>
                  <a:gd name="connsiteY176" fmla="*/ 225367 h 263861"/>
                  <a:gd name="connsiteX177" fmla="*/ 97639 w 207077"/>
                  <a:gd name="connsiteY177" fmla="*/ 227136 h 263861"/>
                  <a:gd name="connsiteX178" fmla="*/ 97639 w 207077"/>
                  <a:gd name="connsiteY178" fmla="*/ 228611 h 263861"/>
                  <a:gd name="connsiteX179" fmla="*/ 96017 w 207077"/>
                  <a:gd name="connsiteY179" fmla="*/ 231266 h 263861"/>
                  <a:gd name="connsiteX180" fmla="*/ 95574 w 207077"/>
                  <a:gd name="connsiteY180" fmla="*/ 232594 h 263861"/>
                  <a:gd name="connsiteX181" fmla="*/ 95574 w 207077"/>
                  <a:gd name="connsiteY181" fmla="*/ 233479 h 263861"/>
                  <a:gd name="connsiteX182" fmla="*/ 95869 w 207077"/>
                  <a:gd name="connsiteY182" fmla="*/ 233921 h 263861"/>
                  <a:gd name="connsiteX183" fmla="*/ 97197 w 207077"/>
                  <a:gd name="connsiteY183" fmla="*/ 233921 h 263861"/>
                  <a:gd name="connsiteX184" fmla="*/ 98229 w 207077"/>
                  <a:gd name="connsiteY184" fmla="*/ 234658 h 263861"/>
                  <a:gd name="connsiteX185" fmla="*/ 98672 w 207077"/>
                  <a:gd name="connsiteY185" fmla="*/ 235101 h 263861"/>
                  <a:gd name="connsiteX186" fmla="*/ 99557 w 207077"/>
                  <a:gd name="connsiteY186" fmla="*/ 237018 h 263861"/>
                  <a:gd name="connsiteX187" fmla="*/ 100589 w 207077"/>
                  <a:gd name="connsiteY187" fmla="*/ 238051 h 263861"/>
                  <a:gd name="connsiteX188" fmla="*/ 102949 w 207077"/>
                  <a:gd name="connsiteY188" fmla="*/ 239673 h 263861"/>
                  <a:gd name="connsiteX189" fmla="*/ 106931 w 207077"/>
                  <a:gd name="connsiteY189" fmla="*/ 242476 h 263861"/>
                  <a:gd name="connsiteX190" fmla="*/ 110913 w 207077"/>
                  <a:gd name="connsiteY190" fmla="*/ 245278 h 263861"/>
                  <a:gd name="connsiteX191" fmla="*/ 114895 w 207077"/>
                  <a:gd name="connsiteY191" fmla="*/ 248080 h 263861"/>
                  <a:gd name="connsiteX192" fmla="*/ 118878 w 207077"/>
                  <a:gd name="connsiteY192" fmla="*/ 250883 h 263861"/>
                  <a:gd name="connsiteX193" fmla="*/ 122860 w 207077"/>
                  <a:gd name="connsiteY193" fmla="*/ 253685 h 263861"/>
                  <a:gd name="connsiteX194" fmla="*/ 126843 w 207077"/>
                  <a:gd name="connsiteY194" fmla="*/ 256487 h 263861"/>
                  <a:gd name="connsiteX195" fmla="*/ 130825 w 207077"/>
                  <a:gd name="connsiteY195" fmla="*/ 259290 h 263861"/>
                  <a:gd name="connsiteX196" fmla="*/ 134807 w 207077"/>
                  <a:gd name="connsiteY196" fmla="*/ 262092 h 263861"/>
                  <a:gd name="connsiteX197" fmla="*/ 136724 w 207077"/>
                  <a:gd name="connsiteY197" fmla="*/ 263419 h 263861"/>
                  <a:gd name="connsiteX198" fmla="*/ 137609 w 207077"/>
                  <a:gd name="connsiteY198" fmla="*/ 263862 h 263861"/>
                  <a:gd name="connsiteX199" fmla="*/ 137609 w 207077"/>
                  <a:gd name="connsiteY199" fmla="*/ 263124 h 263861"/>
                  <a:gd name="connsiteX200" fmla="*/ 139379 w 207077"/>
                  <a:gd name="connsiteY200" fmla="*/ 261649 h 263861"/>
                  <a:gd name="connsiteX201" fmla="*/ 141739 w 207077"/>
                  <a:gd name="connsiteY201" fmla="*/ 262092 h 263861"/>
                  <a:gd name="connsiteX202" fmla="*/ 144689 w 207077"/>
                  <a:gd name="connsiteY202" fmla="*/ 258257 h 263861"/>
                  <a:gd name="connsiteX203" fmla="*/ 148524 w 207077"/>
                  <a:gd name="connsiteY203" fmla="*/ 249850 h 263861"/>
                  <a:gd name="connsiteX204" fmla="*/ 149113 w 207077"/>
                  <a:gd name="connsiteY204" fmla="*/ 248965 h 263861"/>
                  <a:gd name="connsiteX205" fmla="*/ 149851 w 207077"/>
                  <a:gd name="connsiteY205" fmla="*/ 247638 h 263861"/>
                  <a:gd name="connsiteX206" fmla="*/ 151031 w 207077"/>
                  <a:gd name="connsiteY206" fmla="*/ 245720 h 263861"/>
                  <a:gd name="connsiteX207" fmla="*/ 151473 w 207077"/>
                  <a:gd name="connsiteY207" fmla="*/ 244688 h 263861"/>
                  <a:gd name="connsiteX208" fmla="*/ 151916 w 207077"/>
                  <a:gd name="connsiteY208" fmla="*/ 243655 h 263861"/>
                  <a:gd name="connsiteX209" fmla="*/ 153391 w 207077"/>
                  <a:gd name="connsiteY209" fmla="*/ 240411 h 263861"/>
                  <a:gd name="connsiteX210" fmla="*/ 154423 w 207077"/>
                  <a:gd name="connsiteY210" fmla="*/ 234953 h 263861"/>
                  <a:gd name="connsiteX211" fmla="*/ 155308 w 207077"/>
                  <a:gd name="connsiteY211" fmla="*/ 233921 h 263861"/>
                  <a:gd name="connsiteX212" fmla="*/ 156341 w 207077"/>
                  <a:gd name="connsiteY212" fmla="*/ 231561 h 263861"/>
                  <a:gd name="connsiteX213" fmla="*/ 157815 w 207077"/>
                  <a:gd name="connsiteY213" fmla="*/ 229201 h 263861"/>
                  <a:gd name="connsiteX214" fmla="*/ 161060 w 207077"/>
                  <a:gd name="connsiteY214" fmla="*/ 226547 h 263861"/>
                  <a:gd name="connsiteX215" fmla="*/ 161355 w 207077"/>
                  <a:gd name="connsiteY215" fmla="*/ 224482 h 263861"/>
                  <a:gd name="connsiteX216" fmla="*/ 163125 w 207077"/>
                  <a:gd name="connsiteY216" fmla="*/ 220499 h 263861"/>
                  <a:gd name="connsiteX217" fmla="*/ 162683 w 207077"/>
                  <a:gd name="connsiteY217" fmla="*/ 215337 h 263861"/>
                  <a:gd name="connsiteX218" fmla="*/ 163863 w 207077"/>
                  <a:gd name="connsiteY218" fmla="*/ 211945 h 263861"/>
                  <a:gd name="connsiteX219" fmla="*/ 165338 w 207077"/>
                  <a:gd name="connsiteY219" fmla="*/ 210322 h 263861"/>
                  <a:gd name="connsiteX220" fmla="*/ 168582 w 207077"/>
                  <a:gd name="connsiteY220" fmla="*/ 208405 h 263861"/>
                  <a:gd name="connsiteX221" fmla="*/ 174777 w 207077"/>
                  <a:gd name="connsiteY221" fmla="*/ 207963 h 263861"/>
                  <a:gd name="connsiteX222" fmla="*/ 179202 w 207077"/>
                  <a:gd name="connsiteY222" fmla="*/ 204128 h 263861"/>
                  <a:gd name="connsiteX223" fmla="*/ 179202 w 207077"/>
                  <a:gd name="connsiteY223" fmla="*/ 202653 h 263861"/>
                  <a:gd name="connsiteX224" fmla="*/ 181414 w 207077"/>
                  <a:gd name="connsiteY224" fmla="*/ 200883 h 263861"/>
                  <a:gd name="connsiteX225" fmla="*/ 182004 w 207077"/>
                  <a:gd name="connsiteY225" fmla="*/ 198966 h 263861"/>
                  <a:gd name="connsiteX226" fmla="*/ 181562 w 207077"/>
                  <a:gd name="connsiteY226" fmla="*/ 197491 h 263861"/>
                  <a:gd name="connsiteX227" fmla="*/ 181119 w 207077"/>
                  <a:gd name="connsiteY227" fmla="*/ 194541 h 263861"/>
                  <a:gd name="connsiteX228" fmla="*/ 181857 w 207077"/>
                  <a:gd name="connsiteY228" fmla="*/ 194983 h 263861"/>
                  <a:gd name="connsiteX229" fmla="*/ 182741 w 207077"/>
                  <a:gd name="connsiteY229" fmla="*/ 195278 h 263861"/>
                  <a:gd name="connsiteX230" fmla="*/ 183184 w 207077"/>
                  <a:gd name="connsiteY230" fmla="*/ 193656 h 263861"/>
                  <a:gd name="connsiteX231" fmla="*/ 183774 w 207077"/>
                  <a:gd name="connsiteY231" fmla="*/ 192624 h 263861"/>
                  <a:gd name="connsiteX232" fmla="*/ 185397 w 207077"/>
                  <a:gd name="connsiteY232" fmla="*/ 193213 h 263861"/>
                  <a:gd name="connsiteX233" fmla="*/ 186724 w 207077"/>
                  <a:gd name="connsiteY233" fmla="*/ 193213 h 263861"/>
                  <a:gd name="connsiteX234" fmla="*/ 190854 w 207077"/>
                  <a:gd name="connsiteY234" fmla="*/ 192476 h 263861"/>
                  <a:gd name="connsiteX235" fmla="*/ 193951 w 207077"/>
                  <a:gd name="connsiteY235" fmla="*/ 190411 h 263861"/>
                  <a:gd name="connsiteX236" fmla="*/ 197786 w 207077"/>
                  <a:gd name="connsiteY236" fmla="*/ 185986 h 263861"/>
                  <a:gd name="connsiteX237" fmla="*/ 197786 w 207077"/>
                  <a:gd name="connsiteY237" fmla="*/ 183922 h 263861"/>
                  <a:gd name="connsiteX238" fmla="*/ 197491 w 207077"/>
                  <a:gd name="connsiteY238" fmla="*/ 182889 h 263861"/>
                  <a:gd name="connsiteX239" fmla="*/ 194983 w 207077"/>
                  <a:gd name="connsiteY239" fmla="*/ 179644 h 263861"/>
                  <a:gd name="connsiteX240" fmla="*/ 190411 w 207077"/>
                  <a:gd name="connsiteY240" fmla="*/ 173745 h 263861"/>
                  <a:gd name="connsiteX241" fmla="*/ 186871 w 207077"/>
                  <a:gd name="connsiteY241" fmla="*/ 169320 h 263861"/>
                  <a:gd name="connsiteX242" fmla="*/ 183332 w 207077"/>
                  <a:gd name="connsiteY242" fmla="*/ 164748 h 263861"/>
                  <a:gd name="connsiteX243" fmla="*/ 183332 w 207077"/>
                  <a:gd name="connsiteY243" fmla="*/ 128317 h 263861"/>
                  <a:gd name="connsiteX244" fmla="*/ 183037 w 207077"/>
                  <a:gd name="connsiteY244" fmla="*/ 106489 h 263861"/>
                  <a:gd name="connsiteX245" fmla="*/ 183037 w 207077"/>
                  <a:gd name="connsiteY245" fmla="*/ 69173 h 263861"/>
                  <a:gd name="connsiteX246" fmla="*/ 183332 w 207077"/>
                  <a:gd name="connsiteY246" fmla="*/ 68436 h 263861"/>
                  <a:gd name="connsiteX247" fmla="*/ 187461 w 207077"/>
                  <a:gd name="connsiteY247" fmla="*/ 64454 h 263861"/>
                  <a:gd name="connsiteX248" fmla="*/ 192918 w 207077"/>
                  <a:gd name="connsiteY248" fmla="*/ 59144 h 263861"/>
                  <a:gd name="connsiteX249" fmla="*/ 199998 w 207077"/>
                  <a:gd name="connsiteY249" fmla="*/ 48967 h 263861"/>
                  <a:gd name="connsiteX250" fmla="*/ 203833 w 207077"/>
                  <a:gd name="connsiteY250" fmla="*/ 43510 h 263861"/>
                  <a:gd name="connsiteX251" fmla="*/ 207077 w 207077"/>
                  <a:gd name="connsiteY251" fmla="*/ 38938 h 263861"/>
                  <a:gd name="connsiteX252" fmla="*/ 203243 w 207077"/>
                  <a:gd name="connsiteY252" fmla="*/ 38938 h 26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7077" h="263861">
                    <a:moveTo>
                      <a:pt x="186134" y="195131"/>
                    </a:moveTo>
                    <a:lnTo>
                      <a:pt x="183332" y="197048"/>
                    </a:lnTo>
                    <a:lnTo>
                      <a:pt x="182889" y="198523"/>
                    </a:lnTo>
                    <a:lnTo>
                      <a:pt x="183922" y="198228"/>
                    </a:lnTo>
                    <a:lnTo>
                      <a:pt x="187166" y="196753"/>
                    </a:lnTo>
                    <a:lnTo>
                      <a:pt x="187609" y="196311"/>
                    </a:lnTo>
                    <a:lnTo>
                      <a:pt x="187609" y="195426"/>
                    </a:lnTo>
                    <a:lnTo>
                      <a:pt x="186282" y="194983"/>
                    </a:lnTo>
                    <a:close/>
                    <a:moveTo>
                      <a:pt x="203095" y="38938"/>
                    </a:moveTo>
                    <a:lnTo>
                      <a:pt x="196458" y="39380"/>
                    </a:lnTo>
                    <a:lnTo>
                      <a:pt x="193656" y="39823"/>
                    </a:lnTo>
                    <a:lnTo>
                      <a:pt x="189674" y="39823"/>
                    </a:lnTo>
                    <a:lnTo>
                      <a:pt x="187609" y="39380"/>
                    </a:lnTo>
                    <a:lnTo>
                      <a:pt x="186282" y="38643"/>
                    </a:lnTo>
                    <a:lnTo>
                      <a:pt x="184511" y="36873"/>
                    </a:lnTo>
                    <a:lnTo>
                      <a:pt x="180677" y="33480"/>
                    </a:lnTo>
                    <a:lnTo>
                      <a:pt x="177874" y="31268"/>
                    </a:lnTo>
                    <a:lnTo>
                      <a:pt x="171680" y="33775"/>
                    </a:lnTo>
                    <a:lnTo>
                      <a:pt x="166075" y="36283"/>
                    </a:lnTo>
                    <a:lnTo>
                      <a:pt x="158258" y="39823"/>
                    </a:lnTo>
                    <a:lnTo>
                      <a:pt x="153833" y="42330"/>
                    </a:lnTo>
                    <a:lnTo>
                      <a:pt x="152506" y="44837"/>
                    </a:lnTo>
                    <a:lnTo>
                      <a:pt x="148966" y="49409"/>
                    </a:lnTo>
                    <a:lnTo>
                      <a:pt x="145869" y="52212"/>
                    </a:lnTo>
                    <a:lnTo>
                      <a:pt x="144689" y="52507"/>
                    </a:lnTo>
                    <a:lnTo>
                      <a:pt x="137609" y="51917"/>
                    </a:lnTo>
                    <a:lnTo>
                      <a:pt x="135102" y="51327"/>
                    </a:lnTo>
                    <a:lnTo>
                      <a:pt x="130972" y="50884"/>
                    </a:lnTo>
                    <a:lnTo>
                      <a:pt x="125368" y="49852"/>
                    </a:lnTo>
                    <a:lnTo>
                      <a:pt x="121533" y="48820"/>
                    </a:lnTo>
                    <a:lnTo>
                      <a:pt x="117403" y="48820"/>
                    </a:lnTo>
                    <a:lnTo>
                      <a:pt x="111503" y="48377"/>
                    </a:lnTo>
                    <a:lnTo>
                      <a:pt x="107816" y="47640"/>
                    </a:lnTo>
                    <a:lnTo>
                      <a:pt x="104129" y="45132"/>
                    </a:lnTo>
                    <a:lnTo>
                      <a:pt x="99409" y="42035"/>
                    </a:lnTo>
                    <a:lnTo>
                      <a:pt x="94542" y="38938"/>
                    </a:lnTo>
                    <a:lnTo>
                      <a:pt x="89527" y="35693"/>
                    </a:lnTo>
                    <a:lnTo>
                      <a:pt x="83627" y="32006"/>
                    </a:lnTo>
                    <a:lnTo>
                      <a:pt x="77138" y="27876"/>
                    </a:lnTo>
                    <a:lnTo>
                      <a:pt x="75663" y="27433"/>
                    </a:lnTo>
                    <a:lnTo>
                      <a:pt x="75073" y="27433"/>
                    </a:lnTo>
                    <a:lnTo>
                      <a:pt x="67993" y="27138"/>
                    </a:lnTo>
                    <a:lnTo>
                      <a:pt x="60619" y="27138"/>
                    </a:lnTo>
                    <a:lnTo>
                      <a:pt x="55604" y="26843"/>
                    </a:lnTo>
                    <a:lnTo>
                      <a:pt x="53982" y="26401"/>
                    </a:lnTo>
                    <a:lnTo>
                      <a:pt x="52802" y="25516"/>
                    </a:lnTo>
                    <a:lnTo>
                      <a:pt x="51327" y="22566"/>
                    </a:lnTo>
                    <a:lnTo>
                      <a:pt x="49410" y="20354"/>
                    </a:lnTo>
                    <a:lnTo>
                      <a:pt x="47197" y="17551"/>
                    </a:lnTo>
                    <a:lnTo>
                      <a:pt x="47197" y="13864"/>
                    </a:lnTo>
                    <a:lnTo>
                      <a:pt x="47639" y="9882"/>
                    </a:lnTo>
                    <a:lnTo>
                      <a:pt x="48229" y="8555"/>
                    </a:lnTo>
                    <a:lnTo>
                      <a:pt x="47935" y="7227"/>
                    </a:lnTo>
                    <a:lnTo>
                      <a:pt x="47935" y="5457"/>
                    </a:lnTo>
                    <a:lnTo>
                      <a:pt x="46754" y="3687"/>
                    </a:lnTo>
                    <a:lnTo>
                      <a:pt x="39528" y="1770"/>
                    </a:lnTo>
                    <a:lnTo>
                      <a:pt x="38348" y="1770"/>
                    </a:lnTo>
                    <a:lnTo>
                      <a:pt x="37168" y="2655"/>
                    </a:lnTo>
                    <a:lnTo>
                      <a:pt x="35840" y="3245"/>
                    </a:lnTo>
                    <a:lnTo>
                      <a:pt x="34808" y="2802"/>
                    </a:lnTo>
                    <a:lnTo>
                      <a:pt x="34218" y="2065"/>
                    </a:lnTo>
                    <a:lnTo>
                      <a:pt x="34218" y="0"/>
                    </a:lnTo>
                    <a:lnTo>
                      <a:pt x="29498" y="4720"/>
                    </a:lnTo>
                    <a:lnTo>
                      <a:pt x="24041" y="10029"/>
                    </a:lnTo>
                    <a:lnTo>
                      <a:pt x="17846" y="16076"/>
                    </a:lnTo>
                    <a:lnTo>
                      <a:pt x="11062" y="22714"/>
                    </a:lnTo>
                    <a:lnTo>
                      <a:pt x="5752" y="28023"/>
                    </a:lnTo>
                    <a:lnTo>
                      <a:pt x="442" y="33186"/>
                    </a:lnTo>
                    <a:lnTo>
                      <a:pt x="4572" y="41740"/>
                    </a:lnTo>
                    <a:lnTo>
                      <a:pt x="6047" y="42183"/>
                    </a:lnTo>
                    <a:lnTo>
                      <a:pt x="6047" y="42920"/>
                    </a:lnTo>
                    <a:lnTo>
                      <a:pt x="5457" y="43657"/>
                    </a:lnTo>
                    <a:lnTo>
                      <a:pt x="8112" y="45722"/>
                    </a:lnTo>
                    <a:lnTo>
                      <a:pt x="11357" y="46755"/>
                    </a:lnTo>
                    <a:lnTo>
                      <a:pt x="12537" y="47787"/>
                    </a:lnTo>
                    <a:lnTo>
                      <a:pt x="12537" y="48967"/>
                    </a:lnTo>
                    <a:lnTo>
                      <a:pt x="11504" y="53982"/>
                    </a:lnTo>
                    <a:lnTo>
                      <a:pt x="11504" y="55457"/>
                    </a:lnTo>
                    <a:lnTo>
                      <a:pt x="12832" y="60471"/>
                    </a:lnTo>
                    <a:lnTo>
                      <a:pt x="14749" y="61651"/>
                    </a:lnTo>
                    <a:lnTo>
                      <a:pt x="16519" y="66666"/>
                    </a:lnTo>
                    <a:lnTo>
                      <a:pt x="20059" y="68878"/>
                    </a:lnTo>
                    <a:lnTo>
                      <a:pt x="20501" y="69468"/>
                    </a:lnTo>
                    <a:lnTo>
                      <a:pt x="21239" y="71976"/>
                    </a:lnTo>
                    <a:lnTo>
                      <a:pt x="22271" y="74631"/>
                    </a:lnTo>
                    <a:lnTo>
                      <a:pt x="23156" y="75220"/>
                    </a:lnTo>
                    <a:lnTo>
                      <a:pt x="23599" y="75220"/>
                    </a:lnTo>
                    <a:lnTo>
                      <a:pt x="24631" y="78170"/>
                    </a:lnTo>
                    <a:lnTo>
                      <a:pt x="24041" y="79793"/>
                    </a:lnTo>
                    <a:lnTo>
                      <a:pt x="24778" y="84660"/>
                    </a:lnTo>
                    <a:lnTo>
                      <a:pt x="26106" y="89085"/>
                    </a:lnTo>
                    <a:lnTo>
                      <a:pt x="26401" y="94247"/>
                    </a:lnTo>
                    <a:lnTo>
                      <a:pt x="26401" y="97934"/>
                    </a:lnTo>
                    <a:lnTo>
                      <a:pt x="26106" y="99851"/>
                    </a:lnTo>
                    <a:lnTo>
                      <a:pt x="25516" y="101031"/>
                    </a:lnTo>
                    <a:lnTo>
                      <a:pt x="24336" y="102211"/>
                    </a:lnTo>
                    <a:lnTo>
                      <a:pt x="23156" y="103981"/>
                    </a:lnTo>
                    <a:lnTo>
                      <a:pt x="22124" y="105899"/>
                    </a:lnTo>
                    <a:lnTo>
                      <a:pt x="21386" y="106784"/>
                    </a:lnTo>
                    <a:lnTo>
                      <a:pt x="21976" y="109586"/>
                    </a:lnTo>
                    <a:lnTo>
                      <a:pt x="21976" y="110323"/>
                    </a:lnTo>
                    <a:lnTo>
                      <a:pt x="21534" y="110618"/>
                    </a:lnTo>
                    <a:lnTo>
                      <a:pt x="19911" y="111061"/>
                    </a:lnTo>
                    <a:lnTo>
                      <a:pt x="17846" y="111798"/>
                    </a:lnTo>
                    <a:lnTo>
                      <a:pt x="16667" y="112536"/>
                    </a:lnTo>
                    <a:lnTo>
                      <a:pt x="14896" y="114011"/>
                    </a:lnTo>
                    <a:lnTo>
                      <a:pt x="13569" y="115486"/>
                    </a:lnTo>
                    <a:lnTo>
                      <a:pt x="11651" y="120058"/>
                    </a:lnTo>
                    <a:lnTo>
                      <a:pt x="8554" y="123598"/>
                    </a:lnTo>
                    <a:lnTo>
                      <a:pt x="7964" y="124777"/>
                    </a:lnTo>
                    <a:lnTo>
                      <a:pt x="5015" y="126842"/>
                    </a:lnTo>
                    <a:lnTo>
                      <a:pt x="3687" y="129497"/>
                    </a:lnTo>
                    <a:lnTo>
                      <a:pt x="2802" y="132742"/>
                    </a:lnTo>
                    <a:lnTo>
                      <a:pt x="1622" y="134954"/>
                    </a:lnTo>
                    <a:lnTo>
                      <a:pt x="0" y="137019"/>
                    </a:lnTo>
                    <a:lnTo>
                      <a:pt x="0" y="137019"/>
                    </a:lnTo>
                    <a:lnTo>
                      <a:pt x="0" y="141887"/>
                    </a:lnTo>
                    <a:lnTo>
                      <a:pt x="737" y="143214"/>
                    </a:lnTo>
                    <a:lnTo>
                      <a:pt x="1475" y="144246"/>
                    </a:lnTo>
                    <a:lnTo>
                      <a:pt x="2212" y="144689"/>
                    </a:lnTo>
                    <a:lnTo>
                      <a:pt x="3687" y="144689"/>
                    </a:lnTo>
                    <a:lnTo>
                      <a:pt x="3982" y="144984"/>
                    </a:lnTo>
                    <a:lnTo>
                      <a:pt x="3540" y="146016"/>
                    </a:lnTo>
                    <a:lnTo>
                      <a:pt x="3834" y="146754"/>
                    </a:lnTo>
                    <a:lnTo>
                      <a:pt x="6637" y="149261"/>
                    </a:lnTo>
                    <a:lnTo>
                      <a:pt x="8112" y="151621"/>
                    </a:lnTo>
                    <a:lnTo>
                      <a:pt x="8702" y="151621"/>
                    </a:lnTo>
                    <a:lnTo>
                      <a:pt x="9292" y="151326"/>
                    </a:lnTo>
                    <a:lnTo>
                      <a:pt x="9734" y="150736"/>
                    </a:lnTo>
                    <a:lnTo>
                      <a:pt x="10177" y="148966"/>
                    </a:lnTo>
                    <a:lnTo>
                      <a:pt x="11504" y="147786"/>
                    </a:lnTo>
                    <a:lnTo>
                      <a:pt x="14601" y="146459"/>
                    </a:lnTo>
                    <a:lnTo>
                      <a:pt x="19321" y="145131"/>
                    </a:lnTo>
                    <a:lnTo>
                      <a:pt x="21828" y="149851"/>
                    </a:lnTo>
                    <a:lnTo>
                      <a:pt x="21386" y="150441"/>
                    </a:lnTo>
                    <a:lnTo>
                      <a:pt x="18879" y="151179"/>
                    </a:lnTo>
                    <a:lnTo>
                      <a:pt x="15634" y="151179"/>
                    </a:lnTo>
                    <a:lnTo>
                      <a:pt x="13126" y="151916"/>
                    </a:lnTo>
                    <a:lnTo>
                      <a:pt x="12684" y="152359"/>
                    </a:lnTo>
                    <a:lnTo>
                      <a:pt x="13126" y="154866"/>
                    </a:lnTo>
                    <a:lnTo>
                      <a:pt x="12684" y="155603"/>
                    </a:lnTo>
                    <a:lnTo>
                      <a:pt x="11799" y="155603"/>
                    </a:lnTo>
                    <a:lnTo>
                      <a:pt x="10472" y="154718"/>
                    </a:lnTo>
                    <a:lnTo>
                      <a:pt x="9292" y="154718"/>
                    </a:lnTo>
                    <a:lnTo>
                      <a:pt x="7964" y="154423"/>
                    </a:lnTo>
                    <a:lnTo>
                      <a:pt x="6490" y="154423"/>
                    </a:lnTo>
                    <a:lnTo>
                      <a:pt x="5309" y="155013"/>
                    </a:lnTo>
                    <a:lnTo>
                      <a:pt x="2802" y="157816"/>
                    </a:lnTo>
                    <a:lnTo>
                      <a:pt x="2360" y="159585"/>
                    </a:lnTo>
                    <a:lnTo>
                      <a:pt x="2360" y="161650"/>
                    </a:lnTo>
                    <a:lnTo>
                      <a:pt x="3540" y="163568"/>
                    </a:lnTo>
                    <a:lnTo>
                      <a:pt x="5015" y="165633"/>
                    </a:lnTo>
                    <a:lnTo>
                      <a:pt x="4572" y="167255"/>
                    </a:lnTo>
                    <a:lnTo>
                      <a:pt x="3982" y="168140"/>
                    </a:lnTo>
                    <a:lnTo>
                      <a:pt x="2655" y="168730"/>
                    </a:lnTo>
                    <a:lnTo>
                      <a:pt x="2655" y="169615"/>
                    </a:lnTo>
                    <a:lnTo>
                      <a:pt x="2212" y="169910"/>
                    </a:lnTo>
                    <a:lnTo>
                      <a:pt x="4130" y="170942"/>
                    </a:lnTo>
                    <a:lnTo>
                      <a:pt x="9734" y="174040"/>
                    </a:lnTo>
                    <a:lnTo>
                      <a:pt x="15339" y="177137"/>
                    </a:lnTo>
                    <a:lnTo>
                      <a:pt x="20944" y="180234"/>
                    </a:lnTo>
                    <a:lnTo>
                      <a:pt x="26548" y="183332"/>
                    </a:lnTo>
                    <a:lnTo>
                      <a:pt x="32153" y="186429"/>
                    </a:lnTo>
                    <a:lnTo>
                      <a:pt x="37758" y="189526"/>
                    </a:lnTo>
                    <a:lnTo>
                      <a:pt x="43362" y="192624"/>
                    </a:lnTo>
                    <a:lnTo>
                      <a:pt x="48967" y="195721"/>
                    </a:lnTo>
                    <a:lnTo>
                      <a:pt x="54571" y="198818"/>
                    </a:lnTo>
                    <a:lnTo>
                      <a:pt x="60176" y="201916"/>
                    </a:lnTo>
                    <a:lnTo>
                      <a:pt x="65781" y="205013"/>
                    </a:lnTo>
                    <a:lnTo>
                      <a:pt x="71386" y="208110"/>
                    </a:lnTo>
                    <a:lnTo>
                      <a:pt x="76990" y="211207"/>
                    </a:lnTo>
                    <a:lnTo>
                      <a:pt x="82595" y="214305"/>
                    </a:lnTo>
                    <a:lnTo>
                      <a:pt x="88199" y="217402"/>
                    </a:lnTo>
                    <a:lnTo>
                      <a:pt x="93804" y="220499"/>
                    </a:lnTo>
                    <a:lnTo>
                      <a:pt x="96459" y="221974"/>
                    </a:lnTo>
                    <a:lnTo>
                      <a:pt x="96902" y="222564"/>
                    </a:lnTo>
                    <a:lnTo>
                      <a:pt x="97344" y="225367"/>
                    </a:lnTo>
                    <a:lnTo>
                      <a:pt x="97639" y="227136"/>
                    </a:lnTo>
                    <a:lnTo>
                      <a:pt x="97639" y="228611"/>
                    </a:lnTo>
                    <a:lnTo>
                      <a:pt x="96017" y="231266"/>
                    </a:lnTo>
                    <a:lnTo>
                      <a:pt x="95574" y="232594"/>
                    </a:lnTo>
                    <a:lnTo>
                      <a:pt x="95574" y="233479"/>
                    </a:lnTo>
                    <a:lnTo>
                      <a:pt x="95869" y="233921"/>
                    </a:lnTo>
                    <a:lnTo>
                      <a:pt x="97197" y="233921"/>
                    </a:lnTo>
                    <a:lnTo>
                      <a:pt x="98229" y="234658"/>
                    </a:lnTo>
                    <a:lnTo>
                      <a:pt x="98672" y="235101"/>
                    </a:lnTo>
                    <a:lnTo>
                      <a:pt x="99557" y="237018"/>
                    </a:lnTo>
                    <a:lnTo>
                      <a:pt x="100589" y="238051"/>
                    </a:lnTo>
                    <a:lnTo>
                      <a:pt x="102949" y="239673"/>
                    </a:lnTo>
                    <a:lnTo>
                      <a:pt x="106931" y="242476"/>
                    </a:lnTo>
                    <a:lnTo>
                      <a:pt x="110913" y="245278"/>
                    </a:lnTo>
                    <a:lnTo>
                      <a:pt x="114895" y="248080"/>
                    </a:lnTo>
                    <a:lnTo>
                      <a:pt x="118878" y="250883"/>
                    </a:lnTo>
                    <a:lnTo>
                      <a:pt x="122860" y="253685"/>
                    </a:lnTo>
                    <a:lnTo>
                      <a:pt x="126843" y="256487"/>
                    </a:lnTo>
                    <a:lnTo>
                      <a:pt x="130825" y="259290"/>
                    </a:lnTo>
                    <a:lnTo>
                      <a:pt x="134807" y="262092"/>
                    </a:lnTo>
                    <a:lnTo>
                      <a:pt x="136724" y="263419"/>
                    </a:lnTo>
                    <a:lnTo>
                      <a:pt x="137609" y="263862"/>
                    </a:lnTo>
                    <a:lnTo>
                      <a:pt x="137609" y="263124"/>
                    </a:lnTo>
                    <a:lnTo>
                      <a:pt x="139379" y="261649"/>
                    </a:lnTo>
                    <a:lnTo>
                      <a:pt x="141739" y="262092"/>
                    </a:lnTo>
                    <a:lnTo>
                      <a:pt x="144689" y="258257"/>
                    </a:lnTo>
                    <a:lnTo>
                      <a:pt x="148524" y="249850"/>
                    </a:lnTo>
                    <a:lnTo>
                      <a:pt x="149113" y="248965"/>
                    </a:lnTo>
                    <a:lnTo>
                      <a:pt x="149851" y="247638"/>
                    </a:lnTo>
                    <a:lnTo>
                      <a:pt x="151031" y="245720"/>
                    </a:lnTo>
                    <a:lnTo>
                      <a:pt x="151473" y="244688"/>
                    </a:lnTo>
                    <a:lnTo>
                      <a:pt x="151916" y="243655"/>
                    </a:lnTo>
                    <a:lnTo>
                      <a:pt x="153391" y="240411"/>
                    </a:lnTo>
                    <a:lnTo>
                      <a:pt x="154423" y="234953"/>
                    </a:lnTo>
                    <a:lnTo>
                      <a:pt x="155308" y="233921"/>
                    </a:lnTo>
                    <a:lnTo>
                      <a:pt x="156341" y="231561"/>
                    </a:lnTo>
                    <a:lnTo>
                      <a:pt x="157815" y="229201"/>
                    </a:lnTo>
                    <a:lnTo>
                      <a:pt x="161060" y="226547"/>
                    </a:lnTo>
                    <a:lnTo>
                      <a:pt x="161355" y="224482"/>
                    </a:lnTo>
                    <a:lnTo>
                      <a:pt x="163125" y="220499"/>
                    </a:lnTo>
                    <a:lnTo>
                      <a:pt x="162683" y="215337"/>
                    </a:lnTo>
                    <a:lnTo>
                      <a:pt x="163863" y="211945"/>
                    </a:lnTo>
                    <a:lnTo>
                      <a:pt x="165338" y="210322"/>
                    </a:lnTo>
                    <a:lnTo>
                      <a:pt x="168582" y="208405"/>
                    </a:lnTo>
                    <a:lnTo>
                      <a:pt x="174777" y="207963"/>
                    </a:lnTo>
                    <a:lnTo>
                      <a:pt x="179202" y="204128"/>
                    </a:lnTo>
                    <a:lnTo>
                      <a:pt x="179202" y="202653"/>
                    </a:lnTo>
                    <a:lnTo>
                      <a:pt x="181414" y="200883"/>
                    </a:lnTo>
                    <a:lnTo>
                      <a:pt x="182004" y="198966"/>
                    </a:lnTo>
                    <a:lnTo>
                      <a:pt x="181562" y="197491"/>
                    </a:lnTo>
                    <a:lnTo>
                      <a:pt x="181119" y="194541"/>
                    </a:lnTo>
                    <a:lnTo>
                      <a:pt x="181857" y="194983"/>
                    </a:lnTo>
                    <a:lnTo>
                      <a:pt x="182741" y="195278"/>
                    </a:lnTo>
                    <a:lnTo>
                      <a:pt x="183184" y="193656"/>
                    </a:lnTo>
                    <a:lnTo>
                      <a:pt x="183774" y="192624"/>
                    </a:lnTo>
                    <a:lnTo>
                      <a:pt x="185397" y="193213"/>
                    </a:lnTo>
                    <a:lnTo>
                      <a:pt x="186724" y="193213"/>
                    </a:lnTo>
                    <a:lnTo>
                      <a:pt x="190854" y="192476"/>
                    </a:lnTo>
                    <a:lnTo>
                      <a:pt x="193951" y="190411"/>
                    </a:lnTo>
                    <a:lnTo>
                      <a:pt x="197786" y="185986"/>
                    </a:lnTo>
                    <a:lnTo>
                      <a:pt x="197786" y="183922"/>
                    </a:lnTo>
                    <a:lnTo>
                      <a:pt x="197491" y="182889"/>
                    </a:lnTo>
                    <a:lnTo>
                      <a:pt x="194983" y="179644"/>
                    </a:lnTo>
                    <a:lnTo>
                      <a:pt x="190411" y="173745"/>
                    </a:lnTo>
                    <a:lnTo>
                      <a:pt x="186871" y="169320"/>
                    </a:lnTo>
                    <a:lnTo>
                      <a:pt x="183332" y="164748"/>
                    </a:lnTo>
                    <a:lnTo>
                      <a:pt x="183332" y="128317"/>
                    </a:lnTo>
                    <a:lnTo>
                      <a:pt x="183037" y="106489"/>
                    </a:lnTo>
                    <a:lnTo>
                      <a:pt x="183037" y="69173"/>
                    </a:lnTo>
                    <a:lnTo>
                      <a:pt x="183332" y="68436"/>
                    </a:lnTo>
                    <a:lnTo>
                      <a:pt x="187461" y="64454"/>
                    </a:lnTo>
                    <a:lnTo>
                      <a:pt x="192918" y="59144"/>
                    </a:lnTo>
                    <a:lnTo>
                      <a:pt x="199998" y="48967"/>
                    </a:lnTo>
                    <a:lnTo>
                      <a:pt x="203833" y="43510"/>
                    </a:lnTo>
                    <a:lnTo>
                      <a:pt x="207077" y="38938"/>
                    </a:lnTo>
                    <a:lnTo>
                      <a:pt x="203243" y="38938"/>
                    </a:lnTo>
                    <a:close/>
                  </a:path>
                </a:pathLst>
              </a:custGeom>
              <a:grpFill/>
              <a:ln w="3175" cap="flat">
                <a:solidFill>
                  <a:schemeClr val="bg2">
                    <a:lumMod val="90000"/>
                  </a:schemeClr>
                </a:solidFill>
                <a:prstDash val="solid"/>
                <a:miter/>
              </a:ln>
            </p:spPr>
            <p:txBody>
              <a:bodyPr rtlCol="0" anchor="ctr"/>
              <a:lstStyle/>
              <a:p>
                <a:endParaRPr lang="en-GB"/>
              </a:p>
            </p:txBody>
          </p:sp>
          <p:sp>
            <p:nvSpPr>
              <p:cNvPr id="149" name="Freeform: Shape 148">
                <a:extLst>
                  <a:ext uri="{FF2B5EF4-FFF2-40B4-BE49-F238E27FC236}">
                    <a16:creationId xmlns:a16="http://schemas.microsoft.com/office/drawing/2014/main" id="{80807B5A-2C15-773A-E72D-9BF29CD036EF}"/>
                  </a:ext>
                </a:extLst>
              </p:cNvPr>
              <p:cNvSpPr/>
              <p:nvPr/>
            </p:nvSpPr>
            <p:spPr>
              <a:xfrm>
                <a:off x="9020161" y="3022303"/>
                <a:ext cx="577133" cy="629787"/>
              </a:xfrm>
              <a:custGeom>
                <a:avLst/>
                <a:gdLst>
                  <a:gd name="connsiteX0" fmla="*/ 146459 w 577133"/>
                  <a:gd name="connsiteY0" fmla="*/ 349997 h 629787"/>
                  <a:gd name="connsiteX1" fmla="*/ 147933 w 577133"/>
                  <a:gd name="connsiteY1" fmla="*/ 346899 h 629787"/>
                  <a:gd name="connsiteX2" fmla="*/ 147933 w 577133"/>
                  <a:gd name="connsiteY2" fmla="*/ 345277 h 629787"/>
                  <a:gd name="connsiteX3" fmla="*/ 144837 w 577133"/>
                  <a:gd name="connsiteY3" fmla="*/ 344245 h 629787"/>
                  <a:gd name="connsiteX4" fmla="*/ 144099 w 577133"/>
                  <a:gd name="connsiteY4" fmla="*/ 349407 h 629787"/>
                  <a:gd name="connsiteX5" fmla="*/ 144837 w 577133"/>
                  <a:gd name="connsiteY5" fmla="*/ 351177 h 629787"/>
                  <a:gd name="connsiteX6" fmla="*/ 146606 w 577133"/>
                  <a:gd name="connsiteY6" fmla="*/ 349997 h 629787"/>
                  <a:gd name="connsiteX7" fmla="*/ 43362 w 577133"/>
                  <a:gd name="connsiteY7" fmla="*/ 614743 h 629787"/>
                  <a:gd name="connsiteX8" fmla="*/ 42920 w 577133"/>
                  <a:gd name="connsiteY8" fmla="*/ 613416 h 629787"/>
                  <a:gd name="connsiteX9" fmla="*/ 42035 w 577133"/>
                  <a:gd name="connsiteY9" fmla="*/ 612826 h 629787"/>
                  <a:gd name="connsiteX10" fmla="*/ 41593 w 577133"/>
                  <a:gd name="connsiteY10" fmla="*/ 616661 h 629787"/>
                  <a:gd name="connsiteX11" fmla="*/ 43952 w 577133"/>
                  <a:gd name="connsiteY11" fmla="*/ 617103 h 629787"/>
                  <a:gd name="connsiteX12" fmla="*/ 46165 w 577133"/>
                  <a:gd name="connsiteY12" fmla="*/ 616366 h 629787"/>
                  <a:gd name="connsiteX13" fmla="*/ 45132 w 577133"/>
                  <a:gd name="connsiteY13" fmla="*/ 615481 h 629787"/>
                  <a:gd name="connsiteX14" fmla="*/ 43362 w 577133"/>
                  <a:gd name="connsiteY14" fmla="*/ 614743 h 629787"/>
                  <a:gd name="connsiteX15" fmla="*/ 143067 w 577133"/>
                  <a:gd name="connsiteY15" fmla="*/ 382740 h 629787"/>
                  <a:gd name="connsiteX16" fmla="*/ 142329 w 577133"/>
                  <a:gd name="connsiteY16" fmla="*/ 380822 h 629787"/>
                  <a:gd name="connsiteX17" fmla="*/ 142034 w 577133"/>
                  <a:gd name="connsiteY17" fmla="*/ 378905 h 629787"/>
                  <a:gd name="connsiteX18" fmla="*/ 140117 w 577133"/>
                  <a:gd name="connsiteY18" fmla="*/ 383625 h 629787"/>
                  <a:gd name="connsiteX19" fmla="*/ 139084 w 577133"/>
                  <a:gd name="connsiteY19" fmla="*/ 384067 h 629787"/>
                  <a:gd name="connsiteX20" fmla="*/ 139674 w 577133"/>
                  <a:gd name="connsiteY20" fmla="*/ 384952 h 629787"/>
                  <a:gd name="connsiteX21" fmla="*/ 140559 w 577133"/>
                  <a:gd name="connsiteY21" fmla="*/ 387607 h 629787"/>
                  <a:gd name="connsiteX22" fmla="*/ 141149 w 577133"/>
                  <a:gd name="connsiteY22" fmla="*/ 387312 h 629787"/>
                  <a:gd name="connsiteX23" fmla="*/ 142034 w 577133"/>
                  <a:gd name="connsiteY23" fmla="*/ 384805 h 629787"/>
                  <a:gd name="connsiteX24" fmla="*/ 143067 w 577133"/>
                  <a:gd name="connsiteY24" fmla="*/ 384362 h 629787"/>
                  <a:gd name="connsiteX25" fmla="*/ 143804 w 577133"/>
                  <a:gd name="connsiteY25" fmla="*/ 383035 h 629787"/>
                  <a:gd name="connsiteX26" fmla="*/ 143067 w 577133"/>
                  <a:gd name="connsiteY26" fmla="*/ 382740 h 629787"/>
                  <a:gd name="connsiteX27" fmla="*/ 1917 w 577133"/>
                  <a:gd name="connsiteY27" fmla="*/ 626248 h 629787"/>
                  <a:gd name="connsiteX28" fmla="*/ 1917 w 577133"/>
                  <a:gd name="connsiteY28" fmla="*/ 627428 h 629787"/>
                  <a:gd name="connsiteX29" fmla="*/ 0 w 577133"/>
                  <a:gd name="connsiteY29" fmla="*/ 628313 h 629787"/>
                  <a:gd name="connsiteX30" fmla="*/ 0 w 577133"/>
                  <a:gd name="connsiteY30" fmla="*/ 629198 h 629787"/>
                  <a:gd name="connsiteX31" fmla="*/ 1770 w 577133"/>
                  <a:gd name="connsiteY31" fmla="*/ 629198 h 629787"/>
                  <a:gd name="connsiteX32" fmla="*/ 3687 w 577133"/>
                  <a:gd name="connsiteY32" fmla="*/ 629788 h 629787"/>
                  <a:gd name="connsiteX33" fmla="*/ 5309 w 577133"/>
                  <a:gd name="connsiteY33" fmla="*/ 629345 h 629787"/>
                  <a:gd name="connsiteX34" fmla="*/ 6342 w 577133"/>
                  <a:gd name="connsiteY34" fmla="*/ 628165 h 629787"/>
                  <a:gd name="connsiteX35" fmla="*/ 6342 w 577133"/>
                  <a:gd name="connsiteY35" fmla="*/ 627133 h 629787"/>
                  <a:gd name="connsiteX36" fmla="*/ 2212 w 577133"/>
                  <a:gd name="connsiteY36" fmla="*/ 625658 h 629787"/>
                  <a:gd name="connsiteX37" fmla="*/ 1770 w 577133"/>
                  <a:gd name="connsiteY37" fmla="*/ 626248 h 629787"/>
                  <a:gd name="connsiteX38" fmla="*/ 13864 w 577133"/>
                  <a:gd name="connsiteY38" fmla="*/ 624331 h 629787"/>
                  <a:gd name="connsiteX39" fmla="*/ 12832 w 577133"/>
                  <a:gd name="connsiteY39" fmla="*/ 624331 h 629787"/>
                  <a:gd name="connsiteX40" fmla="*/ 11504 w 577133"/>
                  <a:gd name="connsiteY40" fmla="*/ 624036 h 629787"/>
                  <a:gd name="connsiteX41" fmla="*/ 10619 w 577133"/>
                  <a:gd name="connsiteY41" fmla="*/ 624920 h 629787"/>
                  <a:gd name="connsiteX42" fmla="*/ 11947 w 577133"/>
                  <a:gd name="connsiteY42" fmla="*/ 627428 h 629787"/>
                  <a:gd name="connsiteX43" fmla="*/ 13274 w 577133"/>
                  <a:gd name="connsiteY43" fmla="*/ 627723 h 629787"/>
                  <a:gd name="connsiteX44" fmla="*/ 14601 w 577133"/>
                  <a:gd name="connsiteY44" fmla="*/ 627133 h 629787"/>
                  <a:gd name="connsiteX45" fmla="*/ 16076 w 577133"/>
                  <a:gd name="connsiteY45" fmla="*/ 622708 h 629787"/>
                  <a:gd name="connsiteX46" fmla="*/ 16814 w 577133"/>
                  <a:gd name="connsiteY46" fmla="*/ 621381 h 629787"/>
                  <a:gd name="connsiteX47" fmla="*/ 16224 w 577133"/>
                  <a:gd name="connsiteY47" fmla="*/ 620791 h 629787"/>
                  <a:gd name="connsiteX48" fmla="*/ 13864 w 577133"/>
                  <a:gd name="connsiteY48" fmla="*/ 624331 h 629787"/>
                  <a:gd name="connsiteX49" fmla="*/ 137756 w 577133"/>
                  <a:gd name="connsiteY49" fmla="*/ 528166 h 629787"/>
                  <a:gd name="connsiteX50" fmla="*/ 136577 w 577133"/>
                  <a:gd name="connsiteY50" fmla="*/ 528461 h 629787"/>
                  <a:gd name="connsiteX51" fmla="*/ 135987 w 577133"/>
                  <a:gd name="connsiteY51" fmla="*/ 530084 h 629787"/>
                  <a:gd name="connsiteX52" fmla="*/ 136429 w 577133"/>
                  <a:gd name="connsiteY52" fmla="*/ 533328 h 629787"/>
                  <a:gd name="connsiteX53" fmla="*/ 137904 w 577133"/>
                  <a:gd name="connsiteY53" fmla="*/ 534066 h 629787"/>
                  <a:gd name="connsiteX54" fmla="*/ 138937 w 577133"/>
                  <a:gd name="connsiteY54" fmla="*/ 533623 h 629787"/>
                  <a:gd name="connsiteX55" fmla="*/ 139379 w 577133"/>
                  <a:gd name="connsiteY55" fmla="*/ 532296 h 629787"/>
                  <a:gd name="connsiteX56" fmla="*/ 138641 w 577133"/>
                  <a:gd name="connsiteY56" fmla="*/ 531116 h 629787"/>
                  <a:gd name="connsiteX57" fmla="*/ 137610 w 577133"/>
                  <a:gd name="connsiteY57" fmla="*/ 528314 h 629787"/>
                  <a:gd name="connsiteX58" fmla="*/ 135839 w 577133"/>
                  <a:gd name="connsiteY58" fmla="*/ 391589 h 629787"/>
                  <a:gd name="connsiteX59" fmla="*/ 134807 w 577133"/>
                  <a:gd name="connsiteY59" fmla="*/ 389524 h 629787"/>
                  <a:gd name="connsiteX60" fmla="*/ 133922 w 577133"/>
                  <a:gd name="connsiteY60" fmla="*/ 389082 h 629787"/>
                  <a:gd name="connsiteX61" fmla="*/ 132742 w 577133"/>
                  <a:gd name="connsiteY61" fmla="*/ 389082 h 629787"/>
                  <a:gd name="connsiteX62" fmla="*/ 131267 w 577133"/>
                  <a:gd name="connsiteY62" fmla="*/ 389672 h 629787"/>
                  <a:gd name="connsiteX63" fmla="*/ 130235 w 577133"/>
                  <a:gd name="connsiteY63" fmla="*/ 388934 h 629787"/>
                  <a:gd name="connsiteX64" fmla="*/ 129792 w 577133"/>
                  <a:gd name="connsiteY64" fmla="*/ 392474 h 629787"/>
                  <a:gd name="connsiteX65" fmla="*/ 129792 w 577133"/>
                  <a:gd name="connsiteY65" fmla="*/ 393507 h 629787"/>
                  <a:gd name="connsiteX66" fmla="*/ 130972 w 577133"/>
                  <a:gd name="connsiteY66" fmla="*/ 394244 h 629787"/>
                  <a:gd name="connsiteX67" fmla="*/ 132447 w 577133"/>
                  <a:gd name="connsiteY67" fmla="*/ 394834 h 629787"/>
                  <a:gd name="connsiteX68" fmla="*/ 133479 w 577133"/>
                  <a:gd name="connsiteY68" fmla="*/ 393359 h 629787"/>
                  <a:gd name="connsiteX69" fmla="*/ 134217 w 577133"/>
                  <a:gd name="connsiteY69" fmla="*/ 393064 h 629787"/>
                  <a:gd name="connsiteX70" fmla="*/ 136134 w 577133"/>
                  <a:gd name="connsiteY70" fmla="*/ 393064 h 629787"/>
                  <a:gd name="connsiteX71" fmla="*/ 135692 w 577133"/>
                  <a:gd name="connsiteY71" fmla="*/ 391737 h 629787"/>
                  <a:gd name="connsiteX72" fmla="*/ 146311 w 577133"/>
                  <a:gd name="connsiteY72" fmla="*/ 521529 h 629787"/>
                  <a:gd name="connsiteX73" fmla="*/ 145721 w 577133"/>
                  <a:gd name="connsiteY73" fmla="*/ 520644 h 629787"/>
                  <a:gd name="connsiteX74" fmla="*/ 143952 w 577133"/>
                  <a:gd name="connsiteY74" fmla="*/ 520202 h 629787"/>
                  <a:gd name="connsiteX75" fmla="*/ 144984 w 577133"/>
                  <a:gd name="connsiteY75" fmla="*/ 522709 h 629787"/>
                  <a:gd name="connsiteX76" fmla="*/ 147491 w 577133"/>
                  <a:gd name="connsiteY76" fmla="*/ 523299 h 629787"/>
                  <a:gd name="connsiteX77" fmla="*/ 147491 w 577133"/>
                  <a:gd name="connsiteY77" fmla="*/ 522709 h 629787"/>
                  <a:gd name="connsiteX78" fmla="*/ 146163 w 577133"/>
                  <a:gd name="connsiteY78" fmla="*/ 521529 h 629787"/>
                  <a:gd name="connsiteX79" fmla="*/ 118583 w 577133"/>
                  <a:gd name="connsiteY79" fmla="*/ 559287 h 629787"/>
                  <a:gd name="connsiteX80" fmla="*/ 116076 w 577133"/>
                  <a:gd name="connsiteY80" fmla="*/ 561647 h 629787"/>
                  <a:gd name="connsiteX81" fmla="*/ 115486 w 577133"/>
                  <a:gd name="connsiteY81" fmla="*/ 562827 h 629787"/>
                  <a:gd name="connsiteX82" fmla="*/ 114158 w 577133"/>
                  <a:gd name="connsiteY82" fmla="*/ 563564 h 629787"/>
                  <a:gd name="connsiteX83" fmla="*/ 113715 w 577133"/>
                  <a:gd name="connsiteY83" fmla="*/ 563564 h 629787"/>
                  <a:gd name="connsiteX84" fmla="*/ 112830 w 577133"/>
                  <a:gd name="connsiteY84" fmla="*/ 562532 h 629787"/>
                  <a:gd name="connsiteX85" fmla="*/ 110618 w 577133"/>
                  <a:gd name="connsiteY85" fmla="*/ 562089 h 629787"/>
                  <a:gd name="connsiteX86" fmla="*/ 110323 w 577133"/>
                  <a:gd name="connsiteY86" fmla="*/ 562679 h 629787"/>
                  <a:gd name="connsiteX87" fmla="*/ 110323 w 577133"/>
                  <a:gd name="connsiteY87" fmla="*/ 563859 h 629787"/>
                  <a:gd name="connsiteX88" fmla="*/ 111651 w 577133"/>
                  <a:gd name="connsiteY88" fmla="*/ 564892 h 629787"/>
                  <a:gd name="connsiteX89" fmla="*/ 111208 w 577133"/>
                  <a:gd name="connsiteY89" fmla="*/ 565924 h 629787"/>
                  <a:gd name="connsiteX90" fmla="*/ 108406 w 577133"/>
                  <a:gd name="connsiteY90" fmla="*/ 568431 h 629787"/>
                  <a:gd name="connsiteX91" fmla="*/ 107816 w 577133"/>
                  <a:gd name="connsiteY91" fmla="*/ 568874 h 629787"/>
                  <a:gd name="connsiteX92" fmla="*/ 106046 w 577133"/>
                  <a:gd name="connsiteY92" fmla="*/ 569316 h 629787"/>
                  <a:gd name="connsiteX93" fmla="*/ 106046 w 577133"/>
                  <a:gd name="connsiteY93" fmla="*/ 572856 h 629787"/>
                  <a:gd name="connsiteX94" fmla="*/ 104129 w 577133"/>
                  <a:gd name="connsiteY94" fmla="*/ 575953 h 629787"/>
                  <a:gd name="connsiteX95" fmla="*/ 104129 w 577133"/>
                  <a:gd name="connsiteY95" fmla="*/ 578903 h 629787"/>
                  <a:gd name="connsiteX96" fmla="*/ 106046 w 577133"/>
                  <a:gd name="connsiteY96" fmla="*/ 578903 h 629787"/>
                  <a:gd name="connsiteX97" fmla="*/ 107964 w 577133"/>
                  <a:gd name="connsiteY97" fmla="*/ 577281 h 629787"/>
                  <a:gd name="connsiteX98" fmla="*/ 107964 w 577133"/>
                  <a:gd name="connsiteY98" fmla="*/ 576691 h 629787"/>
                  <a:gd name="connsiteX99" fmla="*/ 107521 w 577133"/>
                  <a:gd name="connsiteY99" fmla="*/ 575658 h 629787"/>
                  <a:gd name="connsiteX100" fmla="*/ 107521 w 577133"/>
                  <a:gd name="connsiteY100" fmla="*/ 574331 h 629787"/>
                  <a:gd name="connsiteX101" fmla="*/ 109143 w 577133"/>
                  <a:gd name="connsiteY101" fmla="*/ 572561 h 629787"/>
                  <a:gd name="connsiteX102" fmla="*/ 110618 w 577133"/>
                  <a:gd name="connsiteY102" fmla="*/ 572266 h 629787"/>
                  <a:gd name="connsiteX103" fmla="*/ 109734 w 577133"/>
                  <a:gd name="connsiteY103" fmla="*/ 570791 h 629787"/>
                  <a:gd name="connsiteX104" fmla="*/ 109734 w 577133"/>
                  <a:gd name="connsiteY104" fmla="*/ 569021 h 629787"/>
                  <a:gd name="connsiteX105" fmla="*/ 111945 w 577133"/>
                  <a:gd name="connsiteY105" fmla="*/ 568579 h 629787"/>
                  <a:gd name="connsiteX106" fmla="*/ 114158 w 577133"/>
                  <a:gd name="connsiteY106" fmla="*/ 566366 h 629787"/>
                  <a:gd name="connsiteX107" fmla="*/ 116518 w 577133"/>
                  <a:gd name="connsiteY107" fmla="*/ 565777 h 629787"/>
                  <a:gd name="connsiteX108" fmla="*/ 117402 w 577133"/>
                  <a:gd name="connsiteY108" fmla="*/ 564302 h 629787"/>
                  <a:gd name="connsiteX109" fmla="*/ 119910 w 577133"/>
                  <a:gd name="connsiteY109" fmla="*/ 562974 h 629787"/>
                  <a:gd name="connsiteX110" fmla="*/ 121237 w 577133"/>
                  <a:gd name="connsiteY110" fmla="*/ 561057 h 629787"/>
                  <a:gd name="connsiteX111" fmla="*/ 121828 w 577133"/>
                  <a:gd name="connsiteY111" fmla="*/ 558549 h 629787"/>
                  <a:gd name="connsiteX112" fmla="*/ 119763 w 577133"/>
                  <a:gd name="connsiteY112" fmla="*/ 556632 h 629787"/>
                  <a:gd name="connsiteX113" fmla="*/ 118730 w 577133"/>
                  <a:gd name="connsiteY113" fmla="*/ 558992 h 629787"/>
                  <a:gd name="connsiteX114" fmla="*/ 412385 w 577133"/>
                  <a:gd name="connsiteY114" fmla="*/ 109291 h 629787"/>
                  <a:gd name="connsiteX115" fmla="*/ 412976 w 577133"/>
                  <a:gd name="connsiteY115" fmla="*/ 109291 h 629787"/>
                  <a:gd name="connsiteX116" fmla="*/ 413565 w 577133"/>
                  <a:gd name="connsiteY116" fmla="*/ 108701 h 629787"/>
                  <a:gd name="connsiteX117" fmla="*/ 414893 w 577133"/>
                  <a:gd name="connsiteY117" fmla="*/ 104424 h 629787"/>
                  <a:gd name="connsiteX118" fmla="*/ 413271 w 577133"/>
                  <a:gd name="connsiteY118" fmla="*/ 104719 h 629787"/>
                  <a:gd name="connsiteX119" fmla="*/ 411648 w 577133"/>
                  <a:gd name="connsiteY119" fmla="*/ 105604 h 629787"/>
                  <a:gd name="connsiteX120" fmla="*/ 411058 w 577133"/>
                  <a:gd name="connsiteY120" fmla="*/ 106784 h 629787"/>
                  <a:gd name="connsiteX121" fmla="*/ 411648 w 577133"/>
                  <a:gd name="connsiteY121" fmla="*/ 109143 h 629787"/>
                  <a:gd name="connsiteX122" fmla="*/ 412238 w 577133"/>
                  <a:gd name="connsiteY122" fmla="*/ 109438 h 629787"/>
                  <a:gd name="connsiteX123" fmla="*/ 453536 w 577133"/>
                  <a:gd name="connsiteY123" fmla="*/ 7669 h 629787"/>
                  <a:gd name="connsiteX124" fmla="*/ 454568 w 577133"/>
                  <a:gd name="connsiteY124" fmla="*/ 5605 h 629787"/>
                  <a:gd name="connsiteX125" fmla="*/ 454568 w 577133"/>
                  <a:gd name="connsiteY125" fmla="*/ 3392 h 629787"/>
                  <a:gd name="connsiteX126" fmla="*/ 454125 w 577133"/>
                  <a:gd name="connsiteY126" fmla="*/ 1770 h 629787"/>
                  <a:gd name="connsiteX127" fmla="*/ 452651 w 577133"/>
                  <a:gd name="connsiteY127" fmla="*/ 1327 h 629787"/>
                  <a:gd name="connsiteX128" fmla="*/ 451913 w 577133"/>
                  <a:gd name="connsiteY128" fmla="*/ 1327 h 629787"/>
                  <a:gd name="connsiteX129" fmla="*/ 452208 w 577133"/>
                  <a:gd name="connsiteY129" fmla="*/ 4572 h 629787"/>
                  <a:gd name="connsiteX130" fmla="*/ 453536 w 577133"/>
                  <a:gd name="connsiteY130" fmla="*/ 7669 h 629787"/>
                  <a:gd name="connsiteX131" fmla="*/ 458550 w 577133"/>
                  <a:gd name="connsiteY131" fmla="*/ 12684 h 629787"/>
                  <a:gd name="connsiteX132" fmla="*/ 460320 w 577133"/>
                  <a:gd name="connsiteY132" fmla="*/ 12389 h 629787"/>
                  <a:gd name="connsiteX133" fmla="*/ 461205 w 577133"/>
                  <a:gd name="connsiteY133" fmla="*/ 11357 h 629787"/>
                  <a:gd name="connsiteX134" fmla="*/ 460763 w 577133"/>
                  <a:gd name="connsiteY134" fmla="*/ 10472 h 629787"/>
                  <a:gd name="connsiteX135" fmla="*/ 459288 w 577133"/>
                  <a:gd name="connsiteY135" fmla="*/ 8702 h 629787"/>
                  <a:gd name="connsiteX136" fmla="*/ 457813 w 577133"/>
                  <a:gd name="connsiteY136" fmla="*/ 8259 h 629787"/>
                  <a:gd name="connsiteX137" fmla="*/ 456338 w 577133"/>
                  <a:gd name="connsiteY137" fmla="*/ 9587 h 629787"/>
                  <a:gd name="connsiteX138" fmla="*/ 456632 w 577133"/>
                  <a:gd name="connsiteY138" fmla="*/ 11209 h 629787"/>
                  <a:gd name="connsiteX139" fmla="*/ 458697 w 577133"/>
                  <a:gd name="connsiteY139" fmla="*/ 12537 h 629787"/>
                  <a:gd name="connsiteX140" fmla="*/ 381707 w 577133"/>
                  <a:gd name="connsiteY140" fmla="*/ 238936 h 629787"/>
                  <a:gd name="connsiteX141" fmla="*/ 380232 w 577133"/>
                  <a:gd name="connsiteY141" fmla="*/ 239673 h 629787"/>
                  <a:gd name="connsiteX142" fmla="*/ 380823 w 577133"/>
                  <a:gd name="connsiteY142" fmla="*/ 239968 h 629787"/>
                  <a:gd name="connsiteX143" fmla="*/ 383330 w 577133"/>
                  <a:gd name="connsiteY143" fmla="*/ 239968 h 629787"/>
                  <a:gd name="connsiteX144" fmla="*/ 387312 w 577133"/>
                  <a:gd name="connsiteY144" fmla="*/ 237461 h 629787"/>
                  <a:gd name="connsiteX145" fmla="*/ 389376 w 577133"/>
                  <a:gd name="connsiteY145" fmla="*/ 232594 h 629787"/>
                  <a:gd name="connsiteX146" fmla="*/ 386132 w 577133"/>
                  <a:gd name="connsiteY146" fmla="*/ 232299 h 629787"/>
                  <a:gd name="connsiteX147" fmla="*/ 386427 w 577133"/>
                  <a:gd name="connsiteY147" fmla="*/ 230824 h 629787"/>
                  <a:gd name="connsiteX148" fmla="*/ 387607 w 577133"/>
                  <a:gd name="connsiteY148" fmla="*/ 226694 h 629787"/>
                  <a:gd name="connsiteX149" fmla="*/ 387607 w 577133"/>
                  <a:gd name="connsiteY149" fmla="*/ 224924 h 629787"/>
                  <a:gd name="connsiteX150" fmla="*/ 386280 w 577133"/>
                  <a:gd name="connsiteY150" fmla="*/ 225662 h 629787"/>
                  <a:gd name="connsiteX151" fmla="*/ 382297 w 577133"/>
                  <a:gd name="connsiteY151" fmla="*/ 229644 h 629787"/>
                  <a:gd name="connsiteX152" fmla="*/ 380823 w 577133"/>
                  <a:gd name="connsiteY152" fmla="*/ 232151 h 629787"/>
                  <a:gd name="connsiteX153" fmla="*/ 380823 w 577133"/>
                  <a:gd name="connsiteY153" fmla="*/ 234659 h 629787"/>
                  <a:gd name="connsiteX154" fmla="*/ 382740 w 577133"/>
                  <a:gd name="connsiteY154" fmla="*/ 234659 h 629787"/>
                  <a:gd name="connsiteX155" fmla="*/ 382740 w 577133"/>
                  <a:gd name="connsiteY155" fmla="*/ 235396 h 629787"/>
                  <a:gd name="connsiteX156" fmla="*/ 381855 w 577133"/>
                  <a:gd name="connsiteY156" fmla="*/ 237608 h 629787"/>
                  <a:gd name="connsiteX157" fmla="*/ 381855 w 577133"/>
                  <a:gd name="connsiteY157" fmla="*/ 238936 h 629787"/>
                  <a:gd name="connsiteX158" fmla="*/ 159733 w 577133"/>
                  <a:gd name="connsiteY158" fmla="*/ 360764 h 629787"/>
                  <a:gd name="connsiteX159" fmla="*/ 159290 w 577133"/>
                  <a:gd name="connsiteY159" fmla="*/ 358404 h 629787"/>
                  <a:gd name="connsiteX160" fmla="*/ 157816 w 577133"/>
                  <a:gd name="connsiteY160" fmla="*/ 357519 h 629787"/>
                  <a:gd name="connsiteX161" fmla="*/ 157373 w 577133"/>
                  <a:gd name="connsiteY161" fmla="*/ 358404 h 629787"/>
                  <a:gd name="connsiteX162" fmla="*/ 156783 w 577133"/>
                  <a:gd name="connsiteY162" fmla="*/ 361059 h 629787"/>
                  <a:gd name="connsiteX163" fmla="*/ 158110 w 577133"/>
                  <a:gd name="connsiteY163" fmla="*/ 361943 h 629787"/>
                  <a:gd name="connsiteX164" fmla="*/ 159880 w 577133"/>
                  <a:gd name="connsiteY164" fmla="*/ 360764 h 629787"/>
                  <a:gd name="connsiteX165" fmla="*/ 149998 w 577133"/>
                  <a:gd name="connsiteY165" fmla="*/ 375070 h 629787"/>
                  <a:gd name="connsiteX166" fmla="*/ 149998 w 577133"/>
                  <a:gd name="connsiteY166" fmla="*/ 375808 h 629787"/>
                  <a:gd name="connsiteX167" fmla="*/ 148671 w 577133"/>
                  <a:gd name="connsiteY167" fmla="*/ 377430 h 629787"/>
                  <a:gd name="connsiteX168" fmla="*/ 149998 w 577133"/>
                  <a:gd name="connsiteY168" fmla="*/ 377430 h 629787"/>
                  <a:gd name="connsiteX169" fmla="*/ 151768 w 577133"/>
                  <a:gd name="connsiteY169" fmla="*/ 376103 h 629787"/>
                  <a:gd name="connsiteX170" fmla="*/ 152211 w 577133"/>
                  <a:gd name="connsiteY170" fmla="*/ 374333 h 629787"/>
                  <a:gd name="connsiteX171" fmla="*/ 153833 w 577133"/>
                  <a:gd name="connsiteY171" fmla="*/ 372120 h 629787"/>
                  <a:gd name="connsiteX172" fmla="*/ 152948 w 577133"/>
                  <a:gd name="connsiteY172" fmla="*/ 372120 h 629787"/>
                  <a:gd name="connsiteX173" fmla="*/ 151031 w 577133"/>
                  <a:gd name="connsiteY173" fmla="*/ 373005 h 629787"/>
                  <a:gd name="connsiteX174" fmla="*/ 149998 w 577133"/>
                  <a:gd name="connsiteY174" fmla="*/ 375218 h 629787"/>
                  <a:gd name="connsiteX175" fmla="*/ 146754 w 577133"/>
                  <a:gd name="connsiteY175" fmla="*/ 343507 h 629787"/>
                  <a:gd name="connsiteX176" fmla="*/ 148524 w 577133"/>
                  <a:gd name="connsiteY176" fmla="*/ 344540 h 629787"/>
                  <a:gd name="connsiteX177" fmla="*/ 149113 w 577133"/>
                  <a:gd name="connsiteY177" fmla="*/ 343065 h 629787"/>
                  <a:gd name="connsiteX178" fmla="*/ 149113 w 577133"/>
                  <a:gd name="connsiteY178" fmla="*/ 341295 h 629787"/>
                  <a:gd name="connsiteX179" fmla="*/ 151474 w 577133"/>
                  <a:gd name="connsiteY179" fmla="*/ 337607 h 629787"/>
                  <a:gd name="connsiteX180" fmla="*/ 151474 w 577133"/>
                  <a:gd name="connsiteY180" fmla="*/ 333773 h 629787"/>
                  <a:gd name="connsiteX181" fmla="*/ 150883 w 577133"/>
                  <a:gd name="connsiteY181" fmla="*/ 333330 h 629787"/>
                  <a:gd name="connsiteX182" fmla="*/ 147639 w 577133"/>
                  <a:gd name="connsiteY182" fmla="*/ 335690 h 629787"/>
                  <a:gd name="connsiteX183" fmla="*/ 147639 w 577133"/>
                  <a:gd name="connsiteY183" fmla="*/ 338197 h 629787"/>
                  <a:gd name="connsiteX184" fmla="*/ 146163 w 577133"/>
                  <a:gd name="connsiteY184" fmla="*/ 342622 h 629787"/>
                  <a:gd name="connsiteX185" fmla="*/ 146901 w 577133"/>
                  <a:gd name="connsiteY185" fmla="*/ 343507 h 629787"/>
                  <a:gd name="connsiteX186" fmla="*/ 251915 w 577133"/>
                  <a:gd name="connsiteY186" fmla="*/ 289525 h 629787"/>
                  <a:gd name="connsiteX187" fmla="*/ 253095 w 577133"/>
                  <a:gd name="connsiteY187" fmla="*/ 288345 h 629787"/>
                  <a:gd name="connsiteX188" fmla="*/ 253390 w 577133"/>
                  <a:gd name="connsiteY188" fmla="*/ 287018 h 629787"/>
                  <a:gd name="connsiteX189" fmla="*/ 251177 w 577133"/>
                  <a:gd name="connsiteY189" fmla="*/ 284216 h 629787"/>
                  <a:gd name="connsiteX190" fmla="*/ 248818 w 577133"/>
                  <a:gd name="connsiteY190" fmla="*/ 285543 h 629787"/>
                  <a:gd name="connsiteX191" fmla="*/ 248375 w 577133"/>
                  <a:gd name="connsiteY191" fmla="*/ 287313 h 629787"/>
                  <a:gd name="connsiteX192" fmla="*/ 249703 w 577133"/>
                  <a:gd name="connsiteY192" fmla="*/ 288935 h 629787"/>
                  <a:gd name="connsiteX193" fmla="*/ 251915 w 577133"/>
                  <a:gd name="connsiteY193" fmla="*/ 289230 h 629787"/>
                  <a:gd name="connsiteX194" fmla="*/ 276103 w 577133"/>
                  <a:gd name="connsiteY194" fmla="*/ 341000 h 629787"/>
                  <a:gd name="connsiteX195" fmla="*/ 277726 w 577133"/>
                  <a:gd name="connsiteY195" fmla="*/ 339672 h 629787"/>
                  <a:gd name="connsiteX196" fmla="*/ 278168 w 577133"/>
                  <a:gd name="connsiteY196" fmla="*/ 339672 h 629787"/>
                  <a:gd name="connsiteX197" fmla="*/ 278611 w 577133"/>
                  <a:gd name="connsiteY197" fmla="*/ 339230 h 629787"/>
                  <a:gd name="connsiteX198" fmla="*/ 279201 w 577133"/>
                  <a:gd name="connsiteY198" fmla="*/ 338050 h 629787"/>
                  <a:gd name="connsiteX199" fmla="*/ 278021 w 577133"/>
                  <a:gd name="connsiteY199" fmla="*/ 337755 h 629787"/>
                  <a:gd name="connsiteX200" fmla="*/ 274333 w 577133"/>
                  <a:gd name="connsiteY200" fmla="*/ 338197 h 629787"/>
                  <a:gd name="connsiteX201" fmla="*/ 274333 w 577133"/>
                  <a:gd name="connsiteY201" fmla="*/ 338935 h 629787"/>
                  <a:gd name="connsiteX202" fmla="*/ 275809 w 577133"/>
                  <a:gd name="connsiteY202" fmla="*/ 339820 h 629787"/>
                  <a:gd name="connsiteX203" fmla="*/ 276103 w 577133"/>
                  <a:gd name="connsiteY203" fmla="*/ 341147 h 629787"/>
                  <a:gd name="connsiteX204" fmla="*/ 409878 w 577133"/>
                  <a:gd name="connsiteY204" fmla="*/ 330675 h 629787"/>
                  <a:gd name="connsiteX205" fmla="*/ 409878 w 577133"/>
                  <a:gd name="connsiteY205" fmla="*/ 332298 h 629787"/>
                  <a:gd name="connsiteX206" fmla="*/ 410468 w 577133"/>
                  <a:gd name="connsiteY206" fmla="*/ 333183 h 629787"/>
                  <a:gd name="connsiteX207" fmla="*/ 411795 w 577133"/>
                  <a:gd name="connsiteY207" fmla="*/ 333478 h 629787"/>
                  <a:gd name="connsiteX208" fmla="*/ 412091 w 577133"/>
                  <a:gd name="connsiteY208" fmla="*/ 332150 h 629787"/>
                  <a:gd name="connsiteX209" fmla="*/ 411353 w 577133"/>
                  <a:gd name="connsiteY209" fmla="*/ 330675 h 629787"/>
                  <a:gd name="connsiteX210" fmla="*/ 409878 w 577133"/>
                  <a:gd name="connsiteY210" fmla="*/ 330675 h 629787"/>
                  <a:gd name="connsiteX211" fmla="*/ 420498 w 577133"/>
                  <a:gd name="connsiteY211" fmla="*/ 378905 h 629787"/>
                  <a:gd name="connsiteX212" fmla="*/ 420202 w 577133"/>
                  <a:gd name="connsiteY212" fmla="*/ 379495 h 629787"/>
                  <a:gd name="connsiteX213" fmla="*/ 420202 w 577133"/>
                  <a:gd name="connsiteY213" fmla="*/ 380380 h 629787"/>
                  <a:gd name="connsiteX214" fmla="*/ 421677 w 577133"/>
                  <a:gd name="connsiteY214" fmla="*/ 381265 h 629787"/>
                  <a:gd name="connsiteX215" fmla="*/ 422120 w 577133"/>
                  <a:gd name="connsiteY215" fmla="*/ 380970 h 629787"/>
                  <a:gd name="connsiteX216" fmla="*/ 423005 w 577133"/>
                  <a:gd name="connsiteY216" fmla="*/ 379937 h 629787"/>
                  <a:gd name="connsiteX217" fmla="*/ 421383 w 577133"/>
                  <a:gd name="connsiteY217" fmla="*/ 378905 h 629787"/>
                  <a:gd name="connsiteX218" fmla="*/ 420498 w 577133"/>
                  <a:gd name="connsiteY218" fmla="*/ 378905 h 629787"/>
                  <a:gd name="connsiteX219" fmla="*/ 294687 w 577133"/>
                  <a:gd name="connsiteY219" fmla="*/ 337460 h 629787"/>
                  <a:gd name="connsiteX220" fmla="*/ 293213 w 577133"/>
                  <a:gd name="connsiteY220" fmla="*/ 338197 h 629787"/>
                  <a:gd name="connsiteX221" fmla="*/ 291443 w 577133"/>
                  <a:gd name="connsiteY221" fmla="*/ 339525 h 629787"/>
                  <a:gd name="connsiteX222" fmla="*/ 289378 w 577133"/>
                  <a:gd name="connsiteY222" fmla="*/ 342622 h 629787"/>
                  <a:gd name="connsiteX223" fmla="*/ 287017 w 577133"/>
                  <a:gd name="connsiteY223" fmla="*/ 344834 h 629787"/>
                  <a:gd name="connsiteX224" fmla="*/ 287460 w 577133"/>
                  <a:gd name="connsiteY224" fmla="*/ 346162 h 629787"/>
                  <a:gd name="connsiteX225" fmla="*/ 288641 w 577133"/>
                  <a:gd name="connsiteY225" fmla="*/ 347342 h 629787"/>
                  <a:gd name="connsiteX226" fmla="*/ 291148 w 577133"/>
                  <a:gd name="connsiteY226" fmla="*/ 347342 h 629787"/>
                  <a:gd name="connsiteX227" fmla="*/ 293950 w 577133"/>
                  <a:gd name="connsiteY227" fmla="*/ 344982 h 629787"/>
                  <a:gd name="connsiteX228" fmla="*/ 293213 w 577133"/>
                  <a:gd name="connsiteY228" fmla="*/ 341737 h 629787"/>
                  <a:gd name="connsiteX229" fmla="*/ 295867 w 577133"/>
                  <a:gd name="connsiteY229" fmla="*/ 337460 h 629787"/>
                  <a:gd name="connsiteX230" fmla="*/ 294687 w 577133"/>
                  <a:gd name="connsiteY230" fmla="*/ 337460 h 629787"/>
                  <a:gd name="connsiteX231" fmla="*/ 232446 w 577133"/>
                  <a:gd name="connsiteY231" fmla="*/ 349997 h 629787"/>
                  <a:gd name="connsiteX232" fmla="*/ 232003 w 577133"/>
                  <a:gd name="connsiteY232" fmla="*/ 349702 h 629787"/>
                  <a:gd name="connsiteX233" fmla="*/ 231561 w 577133"/>
                  <a:gd name="connsiteY233" fmla="*/ 348374 h 629787"/>
                  <a:gd name="connsiteX234" fmla="*/ 230971 w 577133"/>
                  <a:gd name="connsiteY234" fmla="*/ 348669 h 629787"/>
                  <a:gd name="connsiteX235" fmla="*/ 230234 w 577133"/>
                  <a:gd name="connsiteY235" fmla="*/ 349849 h 629787"/>
                  <a:gd name="connsiteX236" fmla="*/ 229349 w 577133"/>
                  <a:gd name="connsiteY236" fmla="*/ 350882 h 629787"/>
                  <a:gd name="connsiteX237" fmla="*/ 231708 w 577133"/>
                  <a:gd name="connsiteY237" fmla="*/ 351177 h 629787"/>
                  <a:gd name="connsiteX238" fmla="*/ 232446 w 577133"/>
                  <a:gd name="connsiteY238" fmla="*/ 349997 h 629787"/>
                  <a:gd name="connsiteX239" fmla="*/ 481854 w 577133"/>
                  <a:gd name="connsiteY239" fmla="*/ 561057 h 629787"/>
                  <a:gd name="connsiteX240" fmla="*/ 481412 w 577133"/>
                  <a:gd name="connsiteY240" fmla="*/ 561057 h 629787"/>
                  <a:gd name="connsiteX241" fmla="*/ 483034 w 577133"/>
                  <a:gd name="connsiteY241" fmla="*/ 564154 h 629787"/>
                  <a:gd name="connsiteX242" fmla="*/ 483476 w 577133"/>
                  <a:gd name="connsiteY242" fmla="*/ 564154 h 629787"/>
                  <a:gd name="connsiteX243" fmla="*/ 483771 w 577133"/>
                  <a:gd name="connsiteY243" fmla="*/ 563269 h 629787"/>
                  <a:gd name="connsiteX244" fmla="*/ 482739 w 577133"/>
                  <a:gd name="connsiteY244" fmla="*/ 561499 h 629787"/>
                  <a:gd name="connsiteX245" fmla="*/ 481854 w 577133"/>
                  <a:gd name="connsiteY245" fmla="*/ 561057 h 629787"/>
                  <a:gd name="connsiteX246" fmla="*/ 576543 w 577133"/>
                  <a:gd name="connsiteY246" fmla="*/ 67551 h 629787"/>
                  <a:gd name="connsiteX247" fmla="*/ 574479 w 577133"/>
                  <a:gd name="connsiteY247" fmla="*/ 67846 h 629787"/>
                  <a:gd name="connsiteX248" fmla="*/ 572118 w 577133"/>
                  <a:gd name="connsiteY248" fmla="*/ 69763 h 629787"/>
                  <a:gd name="connsiteX249" fmla="*/ 569611 w 577133"/>
                  <a:gd name="connsiteY249" fmla="*/ 71238 h 629787"/>
                  <a:gd name="connsiteX250" fmla="*/ 568283 w 577133"/>
                  <a:gd name="connsiteY250" fmla="*/ 71238 h 629787"/>
                  <a:gd name="connsiteX251" fmla="*/ 565776 w 577133"/>
                  <a:gd name="connsiteY251" fmla="*/ 70501 h 629787"/>
                  <a:gd name="connsiteX252" fmla="*/ 564006 w 577133"/>
                  <a:gd name="connsiteY252" fmla="*/ 65486 h 629787"/>
                  <a:gd name="connsiteX253" fmla="*/ 562532 w 577133"/>
                  <a:gd name="connsiteY253" fmla="*/ 61799 h 629787"/>
                  <a:gd name="connsiteX254" fmla="*/ 560614 w 577133"/>
                  <a:gd name="connsiteY254" fmla="*/ 59144 h 629787"/>
                  <a:gd name="connsiteX255" fmla="*/ 559582 w 577133"/>
                  <a:gd name="connsiteY255" fmla="*/ 55899 h 629787"/>
                  <a:gd name="connsiteX256" fmla="*/ 560172 w 577133"/>
                  <a:gd name="connsiteY256" fmla="*/ 52507 h 629787"/>
                  <a:gd name="connsiteX257" fmla="*/ 563269 w 577133"/>
                  <a:gd name="connsiteY257" fmla="*/ 45870 h 629787"/>
                  <a:gd name="connsiteX258" fmla="*/ 566072 w 577133"/>
                  <a:gd name="connsiteY258" fmla="*/ 41003 h 629787"/>
                  <a:gd name="connsiteX259" fmla="*/ 566514 w 577133"/>
                  <a:gd name="connsiteY259" fmla="*/ 39380 h 629787"/>
                  <a:gd name="connsiteX260" fmla="*/ 566514 w 577133"/>
                  <a:gd name="connsiteY260" fmla="*/ 37905 h 629787"/>
                  <a:gd name="connsiteX261" fmla="*/ 565776 w 577133"/>
                  <a:gd name="connsiteY261" fmla="*/ 37905 h 629787"/>
                  <a:gd name="connsiteX262" fmla="*/ 559434 w 577133"/>
                  <a:gd name="connsiteY262" fmla="*/ 43067 h 629787"/>
                  <a:gd name="connsiteX263" fmla="*/ 553388 w 577133"/>
                  <a:gd name="connsiteY263" fmla="*/ 48967 h 629787"/>
                  <a:gd name="connsiteX264" fmla="*/ 551470 w 577133"/>
                  <a:gd name="connsiteY264" fmla="*/ 50294 h 629787"/>
                  <a:gd name="connsiteX265" fmla="*/ 549257 w 577133"/>
                  <a:gd name="connsiteY265" fmla="*/ 50737 h 629787"/>
                  <a:gd name="connsiteX266" fmla="*/ 546160 w 577133"/>
                  <a:gd name="connsiteY266" fmla="*/ 50737 h 629787"/>
                  <a:gd name="connsiteX267" fmla="*/ 543211 w 577133"/>
                  <a:gd name="connsiteY267" fmla="*/ 50000 h 629787"/>
                  <a:gd name="connsiteX268" fmla="*/ 533328 w 577133"/>
                  <a:gd name="connsiteY268" fmla="*/ 45132 h 629787"/>
                  <a:gd name="connsiteX269" fmla="*/ 530821 w 577133"/>
                  <a:gd name="connsiteY269" fmla="*/ 44690 h 629787"/>
                  <a:gd name="connsiteX270" fmla="*/ 526101 w 577133"/>
                  <a:gd name="connsiteY270" fmla="*/ 44690 h 629787"/>
                  <a:gd name="connsiteX271" fmla="*/ 524331 w 577133"/>
                  <a:gd name="connsiteY271" fmla="*/ 44247 h 629787"/>
                  <a:gd name="connsiteX272" fmla="*/ 521529 w 577133"/>
                  <a:gd name="connsiteY272" fmla="*/ 41445 h 629787"/>
                  <a:gd name="connsiteX273" fmla="*/ 517842 w 577133"/>
                  <a:gd name="connsiteY273" fmla="*/ 39675 h 629787"/>
                  <a:gd name="connsiteX274" fmla="*/ 511942 w 577133"/>
                  <a:gd name="connsiteY274" fmla="*/ 35840 h 629787"/>
                  <a:gd name="connsiteX275" fmla="*/ 506338 w 577133"/>
                  <a:gd name="connsiteY275" fmla="*/ 31416 h 629787"/>
                  <a:gd name="connsiteX276" fmla="*/ 501323 w 577133"/>
                  <a:gd name="connsiteY276" fmla="*/ 27138 h 629787"/>
                  <a:gd name="connsiteX277" fmla="*/ 496603 w 577133"/>
                  <a:gd name="connsiteY277" fmla="*/ 22419 h 629787"/>
                  <a:gd name="connsiteX278" fmla="*/ 489081 w 577133"/>
                  <a:gd name="connsiteY278" fmla="*/ 12537 h 629787"/>
                  <a:gd name="connsiteX279" fmla="*/ 482739 w 577133"/>
                  <a:gd name="connsiteY279" fmla="*/ 6047 h 629787"/>
                  <a:gd name="connsiteX280" fmla="*/ 478756 w 577133"/>
                  <a:gd name="connsiteY280" fmla="*/ 2360 h 629787"/>
                  <a:gd name="connsiteX281" fmla="*/ 477871 w 577133"/>
                  <a:gd name="connsiteY281" fmla="*/ 885 h 629787"/>
                  <a:gd name="connsiteX282" fmla="*/ 476692 w 577133"/>
                  <a:gd name="connsiteY282" fmla="*/ 0 h 629787"/>
                  <a:gd name="connsiteX283" fmla="*/ 475216 w 577133"/>
                  <a:gd name="connsiteY283" fmla="*/ 885 h 629787"/>
                  <a:gd name="connsiteX284" fmla="*/ 473889 w 577133"/>
                  <a:gd name="connsiteY284" fmla="*/ 2360 h 629787"/>
                  <a:gd name="connsiteX285" fmla="*/ 472562 w 577133"/>
                  <a:gd name="connsiteY285" fmla="*/ 2950 h 629787"/>
                  <a:gd name="connsiteX286" fmla="*/ 469612 w 577133"/>
                  <a:gd name="connsiteY286" fmla="*/ 3540 h 629787"/>
                  <a:gd name="connsiteX287" fmla="*/ 469317 w 577133"/>
                  <a:gd name="connsiteY287" fmla="*/ 4277 h 629787"/>
                  <a:gd name="connsiteX288" fmla="*/ 469317 w 577133"/>
                  <a:gd name="connsiteY288" fmla="*/ 5162 h 629787"/>
                  <a:gd name="connsiteX289" fmla="*/ 467694 w 577133"/>
                  <a:gd name="connsiteY289" fmla="*/ 8112 h 629787"/>
                  <a:gd name="connsiteX290" fmla="*/ 467400 w 577133"/>
                  <a:gd name="connsiteY290" fmla="*/ 11357 h 629787"/>
                  <a:gd name="connsiteX291" fmla="*/ 469317 w 577133"/>
                  <a:gd name="connsiteY291" fmla="*/ 14749 h 629787"/>
                  <a:gd name="connsiteX292" fmla="*/ 470939 w 577133"/>
                  <a:gd name="connsiteY292" fmla="*/ 18289 h 629787"/>
                  <a:gd name="connsiteX293" fmla="*/ 472562 w 577133"/>
                  <a:gd name="connsiteY293" fmla="*/ 25516 h 629787"/>
                  <a:gd name="connsiteX294" fmla="*/ 471972 w 577133"/>
                  <a:gd name="connsiteY294" fmla="*/ 33038 h 629787"/>
                  <a:gd name="connsiteX295" fmla="*/ 470792 w 577133"/>
                  <a:gd name="connsiteY295" fmla="*/ 36578 h 629787"/>
                  <a:gd name="connsiteX296" fmla="*/ 469317 w 577133"/>
                  <a:gd name="connsiteY296" fmla="*/ 39970 h 629787"/>
                  <a:gd name="connsiteX297" fmla="*/ 468874 w 577133"/>
                  <a:gd name="connsiteY297" fmla="*/ 47787 h 629787"/>
                  <a:gd name="connsiteX298" fmla="*/ 467694 w 577133"/>
                  <a:gd name="connsiteY298" fmla="*/ 51032 h 629787"/>
                  <a:gd name="connsiteX299" fmla="*/ 463713 w 577133"/>
                  <a:gd name="connsiteY299" fmla="*/ 56489 h 629787"/>
                  <a:gd name="connsiteX300" fmla="*/ 462385 w 577133"/>
                  <a:gd name="connsiteY300" fmla="*/ 59881 h 629787"/>
                  <a:gd name="connsiteX301" fmla="*/ 462385 w 577133"/>
                  <a:gd name="connsiteY301" fmla="*/ 64011 h 629787"/>
                  <a:gd name="connsiteX302" fmla="*/ 462828 w 577133"/>
                  <a:gd name="connsiteY302" fmla="*/ 68141 h 629787"/>
                  <a:gd name="connsiteX303" fmla="*/ 461795 w 577133"/>
                  <a:gd name="connsiteY303" fmla="*/ 71386 h 629787"/>
                  <a:gd name="connsiteX304" fmla="*/ 459730 w 577133"/>
                  <a:gd name="connsiteY304" fmla="*/ 73893 h 629787"/>
                  <a:gd name="connsiteX305" fmla="*/ 458403 w 577133"/>
                  <a:gd name="connsiteY305" fmla="*/ 74335 h 629787"/>
                  <a:gd name="connsiteX306" fmla="*/ 455601 w 577133"/>
                  <a:gd name="connsiteY306" fmla="*/ 74335 h 629787"/>
                  <a:gd name="connsiteX307" fmla="*/ 450733 w 577133"/>
                  <a:gd name="connsiteY307" fmla="*/ 73893 h 629787"/>
                  <a:gd name="connsiteX308" fmla="*/ 447194 w 577133"/>
                  <a:gd name="connsiteY308" fmla="*/ 73893 h 629787"/>
                  <a:gd name="connsiteX309" fmla="*/ 446161 w 577133"/>
                  <a:gd name="connsiteY309" fmla="*/ 73451 h 629787"/>
                  <a:gd name="connsiteX310" fmla="*/ 440998 w 577133"/>
                  <a:gd name="connsiteY310" fmla="*/ 70353 h 629787"/>
                  <a:gd name="connsiteX311" fmla="*/ 438491 w 577133"/>
                  <a:gd name="connsiteY311" fmla="*/ 69468 h 629787"/>
                  <a:gd name="connsiteX312" fmla="*/ 435984 w 577133"/>
                  <a:gd name="connsiteY312" fmla="*/ 70648 h 629787"/>
                  <a:gd name="connsiteX313" fmla="*/ 435689 w 577133"/>
                  <a:gd name="connsiteY313" fmla="*/ 72713 h 629787"/>
                  <a:gd name="connsiteX314" fmla="*/ 436132 w 577133"/>
                  <a:gd name="connsiteY314" fmla="*/ 74925 h 629787"/>
                  <a:gd name="connsiteX315" fmla="*/ 438491 w 577133"/>
                  <a:gd name="connsiteY315" fmla="*/ 78613 h 629787"/>
                  <a:gd name="connsiteX316" fmla="*/ 437017 w 577133"/>
                  <a:gd name="connsiteY316" fmla="*/ 81710 h 629787"/>
                  <a:gd name="connsiteX317" fmla="*/ 434362 w 577133"/>
                  <a:gd name="connsiteY317" fmla="*/ 84512 h 629787"/>
                  <a:gd name="connsiteX318" fmla="*/ 431560 w 577133"/>
                  <a:gd name="connsiteY318" fmla="*/ 86725 h 629787"/>
                  <a:gd name="connsiteX319" fmla="*/ 428757 w 577133"/>
                  <a:gd name="connsiteY319" fmla="*/ 88642 h 629787"/>
                  <a:gd name="connsiteX320" fmla="*/ 426102 w 577133"/>
                  <a:gd name="connsiteY320" fmla="*/ 90117 h 629787"/>
                  <a:gd name="connsiteX321" fmla="*/ 424479 w 577133"/>
                  <a:gd name="connsiteY321" fmla="*/ 90560 h 629787"/>
                  <a:gd name="connsiteX322" fmla="*/ 422857 w 577133"/>
                  <a:gd name="connsiteY322" fmla="*/ 91297 h 629787"/>
                  <a:gd name="connsiteX323" fmla="*/ 422120 w 577133"/>
                  <a:gd name="connsiteY323" fmla="*/ 93362 h 629787"/>
                  <a:gd name="connsiteX324" fmla="*/ 421235 w 577133"/>
                  <a:gd name="connsiteY324" fmla="*/ 97492 h 629787"/>
                  <a:gd name="connsiteX325" fmla="*/ 421235 w 577133"/>
                  <a:gd name="connsiteY325" fmla="*/ 102801 h 629787"/>
                  <a:gd name="connsiteX326" fmla="*/ 423005 w 577133"/>
                  <a:gd name="connsiteY326" fmla="*/ 105604 h 629787"/>
                  <a:gd name="connsiteX327" fmla="*/ 426397 w 577133"/>
                  <a:gd name="connsiteY327" fmla="*/ 108406 h 629787"/>
                  <a:gd name="connsiteX328" fmla="*/ 427282 w 577133"/>
                  <a:gd name="connsiteY328" fmla="*/ 109438 h 629787"/>
                  <a:gd name="connsiteX329" fmla="*/ 428610 w 577133"/>
                  <a:gd name="connsiteY329" fmla="*/ 114306 h 629787"/>
                  <a:gd name="connsiteX330" fmla="*/ 428020 w 577133"/>
                  <a:gd name="connsiteY330" fmla="*/ 117698 h 629787"/>
                  <a:gd name="connsiteX331" fmla="*/ 426397 w 577133"/>
                  <a:gd name="connsiteY331" fmla="*/ 121090 h 629787"/>
                  <a:gd name="connsiteX332" fmla="*/ 425660 w 577133"/>
                  <a:gd name="connsiteY332" fmla="*/ 124778 h 629787"/>
                  <a:gd name="connsiteX333" fmla="*/ 425955 w 577133"/>
                  <a:gd name="connsiteY333" fmla="*/ 126547 h 629787"/>
                  <a:gd name="connsiteX334" fmla="*/ 426692 w 577133"/>
                  <a:gd name="connsiteY334" fmla="*/ 128022 h 629787"/>
                  <a:gd name="connsiteX335" fmla="*/ 428020 w 577133"/>
                  <a:gd name="connsiteY335" fmla="*/ 129202 h 629787"/>
                  <a:gd name="connsiteX336" fmla="*/ 429642 w 577133"/>
                  <a:gd name="connsiteY336" fmla="*/ 129497 h 629787"/>
                  <a:gd name="connsiteX337" fmla="*/ 432886 w 577133"/>
                  <a:gd name="connsiteY337" fmla="*/ 128465 h 629787"/>
                  <a:gd name="connsiteX338" fmla="*/ 435836 w 577133"/>
                  <a:gd name="connsiteY338" fmla="*/ 126547 h 629787"/>
                  <a:gd name="connsiteX339" fmla="*/ 437017 w 577133"/>
                  <a:gd name="connsiteY339" fmla="*/ 125073 h 629787"/>
                  <a:gd name="connsiteX340" fmla="*/ 438491 w 577133"/>
                  <a:gd name="connsiteY340" fmla="*/ 121828 h 629787"/>
                  <a:gd name="connsiteX341" fmla="*/ 441146 w 577133"/>
                  <a:gd name="connsiteY341" fmla="*/ 118878 h 629787"/>
                  <a:gd name="connsiteX342" fmla="*/ 442916 w 577133"/>
                  <a:gd name="connsiteY342" fmla="*/ 117403 h 629787"/>
                  <a:gd name="connsiteX343" fmla="*/ 447046 w 577133"/>
                  <a:gd name="connsiteY343" fmla="*/ 119173 h 629787"/>
                  <a:gd name="connsiteX344" fmla="*/ 449405 w 577133"/>
                  <a:gd name="connsiteY344" fmla="*/ 119763 h 629787"/>
                  <a:gd name="connsiteX345" fmla="*/ 451766 w 577133"/>
                  <a:gd name="connsiteY345" fmla="*/ 119763 h 629787"/>
                  <a:gd name="connsiteX346" fmla="*/ 453831 w 577133"/>
                  <a:gd name="connsiteY346" fmla="*/ 119173 h 629787"/>
                  <a:gd name="connsiteX347" fmla="*/ 455747 w 577133"/>
                  <a:gd name="connsiteY347" fmla="*/ 117698 h 629787"/>
                  <a:gd name="connsiteX348" fmla="*/ 454568 w 577133"/>
                  <a:gd name="connsiteY348" fmla="*/ 116371 h 629787"/>
                  <a:gd name="connsiteX349" fmla="*/ 449405 w 577133"/>
                  <a:gd name="connsiteY349" fmla="*/ 112241 h 629787"/>
                  <a:gd name="connsiteX350" fmla="*/ 444686 w 577133"/>
                  <a:gd name="connsiteY350" fmla="*/ 107964 h 629787"/>
                  <a:gd name="connsiteX351" fmla="*/ 443359 w 577133"/>
                  <a:gd name="connsiteY351" fmla="*/ 107669 h 629787"/>
                  <a:gd name="connsiteX352" fmla="*/ 440556 w 577133"/>
                  <a:gd name="connsiteY352" fmla="*/ 107669 h 629787"/>
                  <a:gd name="connsiteX353" fmla="*/ 439229 w 577133"/>
                  <a:gd name="connsiteY353" fmla="*/ 107374 h 629787"/>
                  <a:gd name="connsiteX354" fmla="*/ 436279 w 577133"/>
                  <a:gd name="connsiteY354" fmla="*/ 105161 h 629787"/>
                  <a:gd name="connsiteX355" fmla="*/ 433919 w 577133"/>
                  <a:gd name="connsiteY355" fmla="*/ 102211 h 629787"/>
                  <a:gd name="connsiteX356" fmla="*/ 433624 w 577133"/>
                  <a:gd name="connsiteY356" fmla="*/ 100884 h 629787"/>
                  <a:gd name="connsiteX357" fmla="*/ 433624 w 577133"/>
                  <a:gd name="connsiteY357" fmla="*/ 99557 h 629787"/>
                  <a:gd name="connsiteX358" fmla="*/ 434509 w 577133"/>
                  <a:gd name="connsiteY358" fmla="*/ 97639 h 629787"/>
                  <a:gd name="connsiteX359" fmla="*/ 435394 w 577133"/>
                  <a:gd name="connsiteY359" fmla="*/ 96017 h 629787"/>
                  <a:gd name="connsiteX360" fmla="*/ 437902 w 577133"/>
                  <a:gd name="connsiteY360" fmla="*/ 93804 h 629787"/>
                  <a:gd name="connsiteX361" fmla="*/ 439671 w 577133"/>
                  <a:gd name="connsiteY361" fmla="*/ 93509 h 629787"/>
                  <a:gd name="connsiteX362" fmla="*/ 441441 w 577133"/>
                  <a:gd name="connsiteY362" fmla="*/ 93509 h 629787"/>
                  <a:gd name="connsiteX363" fmla="*/ 443801 w 577133"/>
                  <a:gd name="connsiteY363" fmla="*/ 93952 h 629787"/>
                  <a:gd name="connsiteX364" fmla="*/ 445866 w 577133"/>
                  <a:gd name="connsiteY364" fmla="*/ 95722 h 629787"/>
                  <a:gd name="connsiteX365" fmla="*/ 449996 w 577133"/>
                  <a:gd name="connsiteY365" fmla="*/ 100146 h 629787"/>
                  <a:gd name="connsiteX366" fmla="*/ 451029 w 577133"/>
                  <a:gd name="connsiteY366" fmla="*/ 100736 h 629787"/>
                  <a:gd name="connsiteX367" fmla="*/ 461943 w 577133"/>
                  <a:gd name="connsiteY367" fmla="*/ 94247 h 629787"/>
                  <a:gd name="connsiteX368" fmla="*/ 473594 w 577133"/>
                  <a:gd name="connsiteY368" fmla="*/ 93214 h 629787"/>
                  <a:gd name="connsiteX369" fmla="*/ 479789 w 577133"/>
                  <a:gd name="connsiteY369" fmla="*/ 96607 h 629787"/>
                  <a:gd name="connsiteX370" fmla="*/ 490704 w 577133"/>
                  <a:gd name="connsiteY370" fmla="*/ 103391 h 629787"/>
                  <a:gd name="connsiteX371" fmla="*/ 501175 w 577133"/>
                  <a:gd name="connsiteY371" fmla="*/ 107816 h 629787"/>
                  <a:gd name="connsiteX372" fmla="*/ 506484 w 577133"/>
                  <a:gd name="connsiteY372" fmla="*/ 110766 h 629787"/>
                  <a:gd name="connsiteX373" fmla="*/ 509730 w 577133"/>
                  <a:gd name="connsiteY373" fmla="*/ 111503 h 629787"/>
                  <a:gd name="connsiteX374" fmla="*/ 510762 w 577133"/>
                  <a:gd name="connsiteY374" fmla="*/ 110323 h 629787"/>
                  <a:gd name="connsiteX375" fmla="*/ 511647 w 577133"/>
                  <a:gd name="connsiteY375" fmla="*/ 108849 h 629787"/>
                  <a:gd name="connsiteX376" fmla="*/ 511942 w 577133"/>
                  <a:gd name="connsiteY376" fmla="*/ 106784 h 629787"/>
                  <a:gd name="connsiteX377" fmla="*/ 511942 w 577133"/>
                  <a:gd name="connsiteY377" fmla="*/ 104571 h 629787"/>
                  <a:gd name="connsiteX378" fmla="*/ 512974 w 577133"/>
                  <a:gd name="connsiteY378" fmla="*/ 101326 h 629787"/>
                  <a:gd name="connsiteX379" fmla="*/ 514597 w 577133"/>
                  <a:gd name="connsiteY379" fmla="*/ 98377 h 629787"/>
                  <a:gd name="connsiteX380" fmla="*/ 518579 w 577133"/>
                  <a:gd name="connsiteY380" fmla="*/ 92772 h 629787"/>
                  <a:gd name="connsiteX381" fmla="*/ 523299 w 577133"/>
                  <a:gd name="connsiteY381" fmla="*/ 88052 h 629787"/>
                  <a:gd name="connsiteX382" fmla="*/ 528756 w 577133"/>
                  <a:gd name="connsiteY382" fmla="*/ 83922 h 629787"/>
                  <a:gd name="connsiteX383" fmla="*/ 534656 w 577133"/>
                  <a:gd name="connsiteY383" fmla="*/ 80973 h 629787"/>
                  <a:gd name="connsiteX384" fmla="*/ 537311 w 577133"/>
                  <a:gd name="connsiteY384" fmla="*/ 80678 h 629787"/>
                  <a:gd name="connsiteX385" fmla="*/ 542915 w 577133"/>
                  <a:gd name="connsiteY385" fmla="*/ 82005 h 629787"/>
                  <a:gd name="connsiteX386" fmla="*/ 545865 w 577133"/>
                  <a:gd name="connsiteY386" fmla="*/ 82005 h 629787"/>
                  <a:gd name="connsiteX387" fmla="*/ 550437 w 577133"/>
                  <a:gd name="connsiteY387" fmla="*/ 80383 h 629787"/>
                  <a:gd name="connsiteX388" fmla="*/ 553388 w 577133"/>
                  <a:gd name="connsiteY388" fmla="*/ 80088 h 629787"/>
                  <a:gd name="connsiteX389" fmla="*/ 556189 w 577133"/>
                  <a:gd name="connsiteY389" fmla="*/ 79055 h 629787"/>
                  <a:gd name="connsiteX390" fmla="*/ 558697 w 577133"/>
                  <a:gd name="connsiteY390" fmla="*/ 77285 h 629787"/>
                  <a:gd name="connsiteX391" fmla="*/ 561352 w 577133"/>
                  <a:gd name="connsiteY391" fmla="*/ 75811 h 629787"/>
                  <a:gd name="connsiteX392" fmla="*/ 564449 w 577133"/>
                  <a:gd name="connsiteY392" fmla="*/ 74483 h 629787"/>
                  <a:gd name="connsiteX393" fmla="*/ 568579 w 577133"/>
                  <a:gd name="connsiteY393" fmla="*/ 74483 h 629787"/>
                  <a:gd name="connsiteX394" fmla="*/ 569464 w 577133"/>
                  <a:gd name="connsiteY394" fmla="*/ 74041 h 629787"/>
                  <a:gd name="connsiteX395" fmla="*/ 571676 w 577133"/>
                  <a:gd name="connsiteY395" fmla="*/ 70943 h 629787"/>
                  <a:gd name="connsiteX396" fmla="*/ 574331 w 577133"/>
                  <a:gd name="connsiteY396" fmla="*/ 69321 h 629787"/>
                  <a:gd name="connsiteX397" fmla="*/ 577133 w 577133"/>
                  <a:gd name="connsiteY397" fmla="*/ 67993 h 629787"/>
                  <a:gd name="connsiteX398" fmla="*/ 575068 w 577133"/>
                  <a:gd name="connsiteY398" fmla="*/ 67698 h 629787"/>
                  <a:gd name="connsiteX399" fmla="*/ 478314 w 577133"/>
                  <a:gd name="connsiteY399" fmla="*/ 181562 h 629787"/>
                  <a:gd name="connsiteX400" fmla="*/ 478314 w 577133"/>
                  <a:gd name="connsiteY400" fmla="*/ 179939 h 629787"/>
                  <a:gd name="connsiteX401" fmla="*/ 478019 w 577133"/>
                  <a:gd name="connsiteY401" fmla="*/ 178317 h 629787"/>
                  <a:gd name="connsiteX402" fmla="*/ 476839 w 577133"/>
                  <a:gd name="connsiteY402" fmla="*/ 174777 h 629787"/>
                  <a:gd name="connsiteX403" fmla="*/ 475364 w 577133"/>
                  <a:gd name="connsiteY403" fmla="*/ 171385 h 629787"/>
                  <a:gd name="connsiteX404" fmla="*/ 473299 w 577133"/>
                  <a:gd name="connsiteY404" fmla="*/ 164453 h 629787"/>
                  <a:gd name="connsiteX405" fmla="*/ 469317 w 577133"/>
                  <a:gd name="connsiteY405" fmla="*/ 158848 h 629787"/>
                  <a:gd name="connsiteX406" fmla="*/ 466663 w 577133"/>
                  <a:gd name="connsiteY406" fmla="*/ 157078 h 629787"/>
                  <a:gd name="connsiteX407" fmla="*/ 464597 w 577133"/>
                  <a:gd name="connsiteY407" fmla="*/ 154571 h 629787"/>
                  <a:gd name="connsiteX408" fmla="*/ 463713 w 577133"/>
                  <a:gd name="connsiteY408" fmla="*/ 151031 h 629787"/>
                  <a:gd name="connsiteX409" fmla="*/ 463270 w 577133"/>
                  <a:gd name="connsiteY409" fmla="*/ 147491 h 629787"/>
                  <a:gd name="connsiteX410" fmla="*/ 462975 w 577133"/>
                  <a:gd name="connsiteY410" fmla="*/ 139527 h 629787"/>
                  <a:gd name="connsiteX411" fmla="*/ 463565 w 577133"/>
                  <a:gd name="connsiteY411" fmla="*/ 134659 h 629787"/>
                  <a:gd name="connsiteX412" fmla="*/ 464450 w 577133"/>
                  <a:gd name="connsiteY412" fmla="*/ 129940 h 629787"/>
                  <a:gd name="connsiteX413" fmla="*/ 459582 w 577133"/>
                  <a:gd name="connsiteY413" fmla="*/ 131562 h 629787"/>
                  <a:gd name="connsiteX414" fmla="*/ 458550 w 577133"/>
                  <a:gd name="connsiteY414" fmla="*/ 130972 h 629787"/>
                  <a:gd name="connsiteX415" fmla="*/ 455305 w 577133"/>
                  <a:gd name="connsiteY415" fmla="*/ 128317 h 629787"/>
                  <a:gd name="connsiteX416" fmla="*/ 453831 w 577133"/>
                  <a:gd name="connsiteY416" fmla="*/ 127727 h 629787"/>
                  <a:gd name="connsiteX417" fmla="*/ 450881 w 577133"/>
                  <a:gd name="connsiteY417" fmla="*/ 126842 h 629787"/>
                  <a:gd name="connsiteX418" fmla="*/ 449701 w 577133"/>
                  <a:gd name="connsiteY418" fmla="*/ 127580 h 629787"/>
                  <a:gd name="connsiteX419" fmla="*/ 448816 w 577133"/>
                  <a:gd name="connsiteY419" fmla="*/ 129202 h 629787"/>
                  <a:gd name="connsiteX420" fmla="*/ 447341 w 577133"/>
                  <a:gd name="connsiteY420" fmla="*/ 134512 h 629787"/>
                  <a:gd name="connsiteX421" fmla="*/ 447341 w 577133"/>
                  <a:gd name="connsiteY421" fmla="*/ 138052 h 629787"/>
                  <a:gd name="connsiteX422" fmla="*/ 454421 w 577133"/>
                  <a:gd name="connsiteY422" fmla="*/ 136429 h 629787"/>
                  <a:gd name="connsiteX423" fmla="*/ 455601 w 577133"/>
                  <a:gd name="connsiteY423" fmla="*/ 135987 h 629787"/>
                  <a:gd name="connsiteX424" fmla="*/ 456632 w 577133"/>
                  <a:gd name="connsiteY424" fmla="*/ 135102 h 629787"/>
                  <a:gd name="connsiteX425" fmla="*/ 457813 w 577133"/>
                  <a:gd name="connsiteY425" fmla="*/ 135102 h 629787"/>
                  <a:gd name="connsiteX426" fmla="*/ 458993 w 577133"/>
                  <a:gd name="connsiteY426" fmla="*/ 136134 h 629787"/>
                  <a:gd name="connsiteX427" fmla="*/ 459435 w 577133"/>
                  <a:gd name="connsiteY427" fmla="*/ 139379 h 629787"/>
                  <a:gd name="connsiteX428" fmla="*/ 458403 w 577133"/>
                  <a:gd name="connsiteY428" fmla="*/ 142919 h 629787"/>
                  <a:gd name="connsiteX429" fmla="*/ 457371 w 577133"/>
                  <a:gd name="connsiteY429" fmla="*/ 144984 h 629787"/>
                  <a:gd name="connsiteX430" fmla="*/ 455747 w 577133"/>
                  <a:gd name="connsiteY430" fmla="*/ 146311 h 629787"/>
                  <a:gd name="connsiteX431" fmla="*/ 451029 w 577133"/>
                  <a:gd name="connsiteY431" fmla="*/ 144541 h 629787"/>
                  <a:gd name="connsiteX432" fmla="*/ 449405 w 577133"/>
                  <a:gd name="connsiteY432" fmla="*/ 144836 h 629787"/>
                  <a:gd name="connsiteX433" fmla="*/ 448668 w 577133"/>
                  <a:gd name="connsiteY433" fmla="*/ 146459 h 629787"/>
                  <a:gd name="connsiteX434" fmla="*/ 447488 w 577133"/>
                  <a:gd name="connsiteY434" fmla="*/ 147786 h 629787"/>
                  <a:gd name="connsiteX435" fmla="*/ 446161 w 577133"/>
                  <a:gd name="connsiteY435" fmla="*/ 147786 h 629787"/>
                  <a:gd name="connsiteX436" fmla="*/ 444981 w 577133"/>
                  <a:gd name="connsiteY436" fmla="*/ 147049 h 629787"/>
                  <a:gd name="connsiteX437" fmla="*/ 444391 w 577133"/>
                  <a:gd name="connsiteY437" fmla="*/ 146016 h 629787"/>
                  <a:gd name="connsiteX438" fmla="*/ 443359 w 577133"/>
                  <a:gd name="connsiteY438" fmla="*/ 137904 h 629787"/>
                  <a:gd name="connsiteX439" fmla="*/ 443063 w 577133"/>
                  <a:gd name="connsiteY439" fmla="*/ 136724 h 629787"/>
                  <a:gd name="connsiteX440" fmla="*/ 441441 w 577133"/>
                  <a:gd name="connsiteY440" fmla="*/ 136282 h 629787"/>
                  <a:gd name="connsiteX441" fmla="*/ 438196 w 577133"/>
                  <a:gd name="connsiteY441" fmla="*/ 136282 h 629787"/>
                  <a:gd name="connsiteX442" fmla="*/ 436721 w 577133"/>
                  <a:gd name="connsiteY442" fmla="*/ 135692 h 629787"/>
                  <a:gd name="connsiteX443" fmla="*/ 435689 w 577133"/>
                  <a:gd name="connsiteY443" fmla="*/ 136577 h 629787"/>
                  <a:gd name="connsiteX444" fmla="*/ 434952 w 577133"/>
                  <a:gd name="connsiteY444" fmla="*/ 137904 h 629787"/>
                  <a:gd name="connsiteX445" fmla="*/ 435689 w 577133"/>
                  <a:gd name="connsiteY445" fmla="*/ 142771 h 629787"/>
                  <a:gd name="connsiteX446" fmla="*/ 435247 w 577133"/>
                  <a:gd name="connsiteY446" fmla="*/ 144541 h 629787"/>
                  <a:gd name="connsiteX447" fmla="*/ 434067 w 577133"/>
                  <a:gd name="connsiteY447" fmla="*/ 147639 h 629787"/>
                  <a:gd name="connsiteX448" fmla="*/ 433329 w 577133"/>
                  <a:gd name="connsiteY448" fmla="*/ 148819 h 629787"/>
                  <a:gd name="connsiteX449" fmla="*/ 432002 w 577133"/>
                  <a:gd name="connsiteY449" fmla="*/ 149851 h 629787"/>
                  <a:gd name="connsiteX450" fmla="*/ 430527 w 577133"/>
                  <a:gd name="connsiteY450" fmla="*/ 150589 h 629787"/>
                  <a:gd name="connsiteX451" fmla="*/ 428905 w 577133"/>
                  <a:gd name="connsiteY451" fmla="*/ 150589 h 629787"/>
                  <a:gd name="connsiteX452" fmla="*/ 427429 w 577133"/>
                  <a:gd name="connsiteY452" fmla="*/ 151179 h 629787"/>
                  <a:gd name="connsiteX453" fmla="*/ 425807 w 577133"/>
                  <a:gd name="connsiteY453" fmla="*/ 153096 h 629787"/>
                  <a:gd name="connsiteX454" fmla="*/ 424627 w 577133"/>
                  <a:gd name="connsiteY454" fmla="*/ 155456 h 629787"/>
                  <a:gd name="connsiteX455" fmla="*/ 424627 w 577133"/>
                  <a:gd name="connsiteY455" fmla="*/ 157521 h 629787"/>
                  <a:gd name="connsiteX456" fmla="*/ 425660 w 577133"/>
                  <a:gd name="connsiteY456" fmla="*/ 161208 h 629787"/>
                  <a:gd name="connsiteX457" fmla="*/ 426987 w 577133"/>
                  <a:gd name="connsiteY457" fmla="*/ 164305 h 629787"/>
                  <a:gd name="connsiteX458" fmla="*/ 426987 w 577133"/>
                  <a:gd name="connsiteY458" fmla="*/ 165928 h 629787"/>
                  <a:gd name="connsiteX459" fmla="*/ 425955 w 577133"/>
                  <a:gd name="connsiteY459" fmla="*/ 169762 h 629787"/>
                  <a:gd name="connsiteX460" fmla="*/ 424333 w 577133"/>
                  <a:gd name="connsiteY460" fmla="*/ 173302 h 629787"/>
                  <a:gd name="connsiteX461" fmla="*/ 423447 w 577133"/>
                  <a:gd name="connsiteY461" fmla="*/ 174482 h 629787"/>
                  <a:gd name="connsiteX462" fmla="*/ 422268 w 577133"/>
                  <a:gd name="connsiteY462" fmla="*/ 175072 h 629787"/>
                  <a:gd name="connsiteX463" fmla="*/ 420498 w 577133"/>
                  <a:gd name="connsiteY463" fmla="*/ 175072 h 629787"/>
                  <a:gd name="connsiteX464" fmla="*/ 420202 w 577133"/>
                  <a:gd name="connsiteY464" fmla="*/ 176400 h 629787"/>
                  <a:gd name="connsiteX465" fmla="*/ 421972 w 577133"/>
                  <a:gd name="connsiteY465" fmla="*/ 177727 h 629787"/>
                  <a:gd name="connsiteX466" fmla="*/ 424037 w 577133"/>
                  <a:gd name="connsiteY466" fmla="*/ 177432 h 629787"/>
                  <a:gd name="connsiteX467" fmla="*/ 425512 w 577133"/>
                  <a:gd name="connsiteY467" fmla="*/ 177432 h 629787"/>
                  <a:gd name="connsiteX468" fmla="*/ 426840 w 577133"/>
                  <a:gd name="connsiteY468" fmla="*/ 178464 h 629787"/>
                  <a:gd name="connsiteX469" fmla="*/ 428462 w 577133"/>
                  <a:gd name="connsiteY469" fmla="*/ 181709 h 629787"/>
                  <a:gd name="connsiteX470" fmla="*/ 428757 w 577133"/>
                  <a:gd name="connsiteY470" fmla="*/ 185544 h 629787"/>
                  <a:gd name="connsiteX471" fmla="*/ 428314 w 577133"/>
                  <a:gd name="connsiteY471" fmla="*/ 190411 h 629787"/>
                  <a:gd name="connsiteX472" fmla="*/ 428020 w 577133"/>
                  <a:gd name="connsiteY472" fmla="*/ 192034 h 629787"/>
                  <a:gd name="connsiteX473" fmla="*/ 427282 w 577133"/>
                  <a:gd name="connsiteY473" fmla="*/ 193656 h 629787"/>
                  <a:gd name="connsiteX474" fmla="*/ 426397 w 577133"/>
                  <a:gd name="connsiteY474" fmla="*/ 195131 h 629787"/>
                  <a:gd name="connsiteX475" fmla="*/ 425364 w 577133"/>
                  <a:gd name="connsiteY475" fmla="*/ 196311 h 629787"/>
                  <a:gd name="connsiteX476" fmla="*/ 424627 w 577133"/>
                  <a:gd name="connsiteY476" fmla="*/ 197638 h 629787"/>
                  <a:gd name="connsiteX477" fmla="*/ 423742 w 577133"/>
                  <a:gd name="connsiteY477" fmla="*/ 201473 h 629787"/>
                  <a:gd name="connsiteX478" fmla="*/ 421677 w 577133"/>
                  <a:gd name="connsiteY478" fmla="*/ 208258 h 629787"/>
                  <a:gd name="connsiteX479" fmla="*/ 420350 w 577133"/>
                  <a:gd name="connsiteY479" fmla="*/ 211060 h 629787"/>
                  <a:gd name="connsiteX480" fmla="*/ 417990 w 577133"/>
                  <a:gd name="connsiteY480" fmla="*/ 213862 h 629787"/>
                  <a:gd name="connsiteX481" fmla="*/ 415926 w 577133"/>
                  <a:gd name="connsiteY481" fmla="*/ 216812 h 629787"/>
                  <a:gd name="connsiteX482" fmla="*/ 414302 w 577133"/>
                  <a:gd name="connsiteY482" fmla="*/ 219762 h 629787"/>
                  <a:gd name="connsiteX483" fmla="*/ 413123 w 577133"/>
                  <a:gd name="connsiteY483" fmla="*/ 222859 h 629787"/>
                  <a:gd name="connsiteX484" fmla="*/ 412385 w 577133"/>
                  <a:gd name="connsiteY484" fmla="*/ 226841 h 629787"/>
                  <a:gd name="connsiteX485" fmla="*/ 411206 w 577133"/>
                  <a:gd name="connsiteY485" fmla="*/ 230676 h 629787"/>
                  <a:gd name="connsiteX486" fmla="*/ 410173 w 577133"/>
                  <a:gd name="connsiteY486" fmla="*/ 232004 h 629787"/>
                  <a:gd name="connsiteX487" fmla="*/ 407076 w 577133"/>
                  <a:gd name="connsiteY487" fmla="*/ 234659 h 629787"/>
                  <a:gd name="connsiteX488" fmla="*/ 397636 w 577133"/>
                  <a:gd name="connsiteY488" fmla="*/ 239673 h 629787"/>
                  <a:gd name="connsiteX489" fmla="*/ 395866 w 577133"/>
                  <a:gd name="connsiteY489" fmla="*/ 241738 h 629787"/>
                  <a:gd name="connsiteX490" fmla="*/ 394539 w 577133"/>
                  <a:gd name="connsiteY490" fmla="*/ 245130 h 629787"/>
                  <a:gd name="connsiteX491" fmla="*/ 392917 w 577133"/>
                  <a:gd name="connsiteY491" fmla="*/ 248228 h 629787"/>
                  <a:gd name="connsiteX492" fmla="*/ 390852 w 577133"/>
                  <a:gd name="connsiteY492" fmla="*/ 250883 h 629787"/>
                  <a:gd name="connsiteX493" fmla="*/ 388639 w 577133"/>
                  <a:gd name="connsiteY493" fmla="*/ 253242 h 629787"/>
                  <a:gd name="connsiteX494" fmla="*/ 382740 w 577133"/>
                  <a:gd name="connsiteY494" fmla="*/ 258405 h 629787"/>
                  <a:gd name="connsiteX495" fmla="*/ 380085 w 577133"/>
                  <a:gd name="connsiteY495" fmla="*/ 259732 h 629787"/>
                  <a:gd name="connsiteX496" fmla="*/ 377283 w 577133"/>
                  <a:gd name="connsiteY496" fmla="*/ 260470 h 629787"/>
                  <a:gd name="connsiteX497" fmla="*/ 372120 w 577133"/>
                  <a:gd name="connsiteY497" fmla="*/ 263124 h 629787"/>
                  <a:gd name="connsiteX498" fmla="*/ 361649 w 577133"/>
                  <a:gd name="connsiteY498" fmla="*/ 266517 h 629787"/>
                  <a:gd name="connsiteX499" fmla="*/ 360763 w 577133"/>
                  <a:gd name="connsiteY499" fmla="*/ 267254 h 629787"/>
                  <a:gd name="connsiteX500" fmla="*/ 357076 w 577133"/>
                  <a:gd name="connsiteY500" fmla="*/ 271826 h 629787"/>
                  <a:gd name="connsiteX501" fmla="*/ 355896 w 577133"/>
                  <a:gd name="connsiteY501" fmla="*/ 272269 h 629787"/>
                  <a:gd name="connsiteX502" fmla="*/ 354569 w 577133"/>
                  <a:gd name="connsiteY502" fmla="*/ 272269 h 629787"/>
                  <a:gd name="connsiteX503" fmla="*/ 351324 w 577133"/>
                  <a:gd name="connsiteY503" fmla="*/ 271679 h 629787"/>
                  <a:gd name="connsiteX504" fmla="*/ 348522 w 577133"/>
                  <a:gd name="connsiteY504" fmla="*/ 269761 h 629787"/>
                  <a:gd name="connsiteX505" fmla="*/ 348522 w 577133"/>
                  <a:gd name="connsiteY505" fmla="*/ 266074 h 629787"/>
                  <a:gd name="connsiteX506" fmla="*/ 347931 w 577133"/>
                  <a:gd name="connsiteY506" fmla="*/ 264009 h 629787"/>
                  <a:gd name="connsiteX507" fmla="*/ 345424 w 577133"/>
                  <a:gd name="connsiteY507" fmla="*/ 261355 h 629787"/>
                  <a:gd name="connsiteX508" fmla="*/ 346014 w 577133"/>
                  <a:gd name="connsiteY508" fmla="*/ 259732 h 629787"/>
                  <a:gd name="connsiteX509" fmla="*/ 347489 w 577133"/>
                  <a:gd name="connsiteY509" fmla="*/ 258847 h 629787"/>
                  <a:gd name="connsiteX510" fmla="*/ 349112 w 577133"/>
                  <a:gd name="connsiteY510" fmla="*/ 258257 h 629787"/>
                  <a:gd name="connsiteX511" fmla="*/ 351914 w 577133"/>
                  <a:gd name="connsiteY511" fmla="*/ 256340 h 629787"/>
                  <a:gd name="connsiteX512" fmla="*/ 356781 w 577133"/>
                  <a:gd name="connsiteY512" fmla="*/ 251767 h 629787"/>
                  <a:gd name="connsiteX513" fmla="*/ 356781 w 577133"/>
                  <a:gd name="connsiteY513" fmla="*/ 250293 h 629787"/>
                  <a:gd name="connsiteX514" fmla="*/ 356338 w 577133"/>
                  <a:gd name="connsiteY514" fmla="*/ 249260 h 629787"/>
                  <a:gd name="connsiteX515" fmla="*/ 353094 w 577133"/>
                  <a:gd name="connsiteY515" fmla="*/ 249998 h 629787"/>
                  <a:gd name="connsiteX516" fmla="*/ 346900 w 577133"/>
                  <a:gd name="connsiteY516" fmla="*/ 252505 h 629787"/>
                  <a:gd name="connsiteX517" fmla="*/ 343802 w 577133"/>
                  <a:gd name="connsiteY517" fmla="*/ 253390 h 629787"/>
                  <a:gd name="connsiteX518" fmla="*/ 340557 w 577133"/>
                  <a:gd name="connsiteY518" fmla="*/ 258847 h 629787"/>
                  <a:gd name="connsiteX519" fmla="*/ 341295 w 577133"/>
                  <a:gd name="connsiteY519" fmla="*/ 266222 h 629787"/>
                  <a:gd name="connsiteX520" fmla="*/ 339967 w 577133"/>
                  <a:gd name="connsiteY520" fmla="*/ 272416 h 629787"/>
                  <a:gd name="connsiteX521" fmla="*/ 336280 w 577133"/>
                  <a:gd name="connsiteY521" fmla="*/ 277431 h 629787"/>
                  <a:gd name="connsiteX522" fmla="*/ 331118 w 577133"/>
                  <a:gd name="connsiteY522" fmla="*/ 283773 h 629787"/>
                  <a:gd name="connsiteX523" fmla="*/ 328610 w 577133"/>
                  <a:gd name="connsiteY523" fmla="*/ 285986 h 629787"/>
                  <a:gd name="connsiteX524" fmla="*/ 325808 w 577133"/>
                  <a:gd name="connsiteY524" fmla="*/ 287903 h 629787"/>
                  <a:gd name="connsiteX525" fmla="*/ 323448 w 577133"/>
                  <a:gd name="connsiteY525" fmla="*/ 291000 h 629787"/>
                  <a:gd name="connsiteX526" fmla="*/ 321826 w 577133"/>
                  <a:gd name="connsiteY526" fmla="*/ 294687 h 629787"/>
                  <a:gd name="connsiteX527" fmla="*/ 322268 w 577133"/>
                  <a:gd name="connsiteY527" fmla="*/ 298080 h 629787"/>
                  <a:gd name="connsiteX528" fmla="*/ 324186 w 577133"/>
                  <a:gd name="connsiteY528" fmla="*/ 301177 h 629787"/>
                  <a:gd name="connsiteX529" fmla="*/ 322120 w 577133"/>
                  <a:gd name="connsiteY529" fmla="*/ 303684 h 629787"/>
                  <a:gd name="connsiteX530" fmla="*/ 319171 w 577133"/>
                  <a:gd name="connsiteY530" fmla="*/ 305897 h 629787"/>
                  <a:gd name="connsiteX531" fmla="*/ 316369 w 577133"/>
                  <a:gd name="connsiteY531" fmla="*/ 307667 h 629787"/>
                  <a:gd name="connsiteX532" fmla="*/ 313419 w 577133"/>
                  <a:gd name="connsiteY532" fmla="*/ 308994 h 629787"/>
                  <a:gd name="connsiteX533" fmla="*/ 311354 w 577133"/>
                  <a:gd name="connsiteY533" fmla="*/ 308552 h 629787"/>
                  <a:gd name="connsiteX534" fmla="*/ 304127 w 577133"/>
                  <a:gd name="connsiteY534" fmla="*/ 308257 h 629787"/>
                  <a:gd name="connsiteX535" fmla="*/ 302652 w 577133"/>
                  <a:gd name="connsiteY535" fmla="*/ 307519 h 629787"/>
                  <a:gd name="connsiteX536" fmla="*/ 301767 w 577133"/>
                  <a:gd name="connsiteY536" fmla="*/ 306339 h 629787"/>
                  <a:gd name="connsiteX537" fmla="*/ 302652 w 577133"/>
                  <a:gd name="connsiteY537" fmla="*/ 304274 h 629787"/>
                  <a:gd name="connsiteX538" fmla="*/ 302652 w 577133"/>
                  <a:gd name="connsiteY538" fmla="*/ 302505 h 629787"/>
                  <a:gd name="connsiteX539" fmla="*/ 301325 w 577133"/>
                  <a:gd name="connsiteY539" fmla="*/ 301915 h 629787"/>
                  <a:gd name="connsiteX540" fmla="*/ 300144 w 577133"/>
                  <a:gd name="connsiteY540" fmla="*/ 301915 h 629787"/>
                  <a:gd name="connsiteX541" fmla="*/ 292475 w 577133"/>
                  <a:gd name="connsiteY541" fmla="*/ 304274 h 629787"/>
                  <a:gd name="connsiteX542" fmla="*/ 281266 w 577133"/>
                  <a:gd name="connsiteY542" fmla="*/ 305307 h 629787"/>
                  <a:gd name="connsiteX543" fmla="*/ 278168 w 577133"/>
                  <a:gd name="connsiteY543" fmla="*/ 306782 h 629787"/>
                  <a:gd name="connsiteX544" fmla="*/ 274924 w 577133"/>
                  <a:gd name="connsiteY544" fmla="*/ 307962 h 629787"/>
                  <a:gd name="connsiteX545" fmla="*/ 268876 w 577133"/>
                  <a:gd name="connsiteY545" fmla="*/ 308847 h 629787"/>
                  <a:gd name="connsiteX546" fmla="*/ 265780 w 577133"/>
                  <a:gd name="connsiteY546" fmla="*/ 309142 h 629787"/>
                  <a:gd name="connsiteX547" fmla="*/ 262682 w 577133"/>
                  <a:gd name="connsiteY547" fmla="*/ 309142 h 629787"/>
                  <a:gd name="connsiteX548" fmla="*/ 259437 w 577133"/>
                  <a:gd name="connsiteY548" fmla="*/ 308699 h 629787"/>
                  <a:gd name="connsiteX549" fmla="*/ 256340 w 577133"/>
                  <a:gd name="connsiteY549" fmla="*/ 309142 h 629787"/>
                  <a:gd name="connsiteX550" fmla="*/ 254718 w 577133"/>
                  <a:gd name="connsiteY550" fmla="*/ 309879 h 629787"/>
                  <a:gd name="connsiteX551" fmla="*/ 253242 w 577133"/>
                  <a:gd name="connsiteY551" fmla="*/ 310322 h 629787"/>
                  <a:gd name="connsiteX552" fmla="*/ 250440 w 577133"/>
                  <a:gd name="connsiteY552" fmla="*/ 307372 h 629787"/>
                  <a:gd name="connsiteX553" fmla="*/ 247490 w 577133"/>
                  <a:gd name="connsiteY553" fmla="*/ 307372 h 629787"/>
                  <a:gd name="connsiteX554" fmla="*/ 241443 w 577133"/>
                  <a:gd name="connsiteY554" fmla="*/ 308699 h 629787"/>
                  <a:gd name="connsiteX555" fmla="*/ 236871 w 577133"/>
                  <a:gd name="connsiteY555" fmla="*/ 310469 h 629787"/>
                  <a:gd name="connsiteX556" fmla="*/ 235543 w 577133"/>
                  <a:gd name="connsiteY556" fmla="*/ 311354 h 629787"/>
                  <a:gd name="connsiteX557" fmla="*/ 233479 w 577133"/>
                  <a:gd name="connsiteY557" fmla="*/ 314599 h 629787"/>
                  <a:gd name="connsiteX558" fmla="*/ 228169 w 577133"/>
                  <a:gd name="connsiteY558" fmla="*/ 319023 h 629787"/>
                  <a:gd name="connsiteX559" fmla="*/ 224187 w 577133"/>
                  <a:gd name="connsiteY559" fmla="*/ 323006 h 629787"/>
                  <a:gd name="connsiteX560" fmla="*/ 221532 w 577133"/>
                  <a:gd name="connsiteY560" fmla="*/ 324628 h 629787"/>
                  <a:gd name="connsiteX561" fmla="*/ 219024 w 577133"/>
                  <a:gd name="connsiteY561" fmla="*/ 326546 h 629787"/>
                  <a:gd name="connsiteX562" fmla="*/ 216369 w 577133"/>
                  <a:gd name="connsiteY562" fmla="*/ 329200 h 629787"/>
                  <a:gd name="connsiteX563" fmla="*/ 213567 w 577133"/>
                  <a:gd name="connsiteY563" fmla="*/ 331708 h 629787"/>
                  <a:gd name="connsiteX564" fmla="*/ 210323 w 577133"/>
                  <a:gd name="connsiteY564" fmla="*/ 333478 h 629787"/>
                  <a:gd name="connsiteX565" fmla="*/ 207077 w 577133"/>
                  <a:gd name="connsiteY565" fmla="*/ 334953 h 629787"/>
                  <a:gd name="connsiteX566" fmla="*/ 204718 w 577133"/>
                  <a:gd name="connsiteY566" fmla="*/ 336870 h 629787"/>
                  <a:gd name="connsiteX567" fmla="*/ 202505 w 577133"/>
                  <a:gd name="connsiteY567" fmla="*/ 339230 h 629787"/>
                  <a:gd name="connsiteX568" fmla="*/ 200440 w 577133"/>
                  <a:gd name="connsiteY568" fmla="*/ 340852 h 629787"/>
                  <a:gd name="connsiteX569" fmla="*/ 198081 w 577133"/>
                  <a:gd name="connsiteY569" fmla="*/ 341442 h 629787"/>
                  <a:gd name="connsiteX570" fmla="*/ 194689 w 577133"/>
                  <a:gd name="connsiteY570" fmla="*/ 341000 h 629787"/>
                  <a:gd name="connsiteX571" fmla="*/ 191296 w 577133"/>
                  <a:gd name="connsiteY571" fmla="*/ 341442 h 629787"/>
                  <a:gd name="connsiteX572" fmla="*/ 189969 w 577133"/>
                  <a:gd name="connsiteY572" fmla="*/ 342770 h 629787"/>
                  <a:gd name="connsiteX573" fmla="*/ 188789 w 577133"/>
                  <a:gd name="connsiteY573" fmla="*/ 344245 h 629787"/>
                  <a:gd name="connsiteX574" fmla="*/ 188347 w 577133"/>
                  <a:gd name="connsiteY574" fmla="*/ 345425 h 629787"/>
                  <a:gd name="connsiteX575" fmla="*/ 189084 w 577133"/>
                  <a:gd name="connsiteY575" fmla="*/ 353831 h 629787"/>
                  <a:gd name="connsiteX576" fmla="*/ 191148 w 577133"/>
                  <a:gd name="connsiteY576" fmla="*/ 352946 h 629787"/>
                  <a:gd name="connsiteX577" fmla="*/ 193066 w 577133"/>
                  <a:gd name="connsiteY577" fmla="*/ 352504 h 629787"/>
                  <a:gd name="connsiteX578" fmla="*/ 195131 w 577133"/>
                  <a:gd name="connsiteY578" fmla="*/ 353831 h 629787"/>
                  <a:gd name="connsiteX579" fmla="*/ 197343 w 577133"/>
                  <a:gd name="connsiteY579" fmla="*/ 354569 h 629787"/>
                  <a:gd name="connsiteX580" fmla="*/ 199703 w 577133"/>
                  <a:gd name="connsiteY580" fmla="*/ 354126 h 629787"/>
                  <a:gd name="connsiteX581" fmla="*/ 201916 w 577133"/>
                  <a:gd name="connsiteY581" fmla="*/ 352946 h 629787"/>
                  <a:gd name="connsiteX582" fmla="*/ 203685 w 577133"/>
                  <a:gd name="connsiteY582" fmla="*/ 352504 h 629787"/>
                  <a:gd name="connsiteX583" fmla="*/ 210617 w 577133"/>
                  <a:gd name="connsiteY583" fmla="*/ 351619 h 629787"/>
                  <a:gd name="connsiteX584" fmla="*/ 211208 w 577133"/>
                  <a:gd name="connsiteY584" fmla="*/ 351619 h 629787"/>
                  <a:gd name="connsiteX585" fmla="*/ 219761 w 577133"/>
                  <a:gd name="connsiteY585" fmla="*/ 357371 h 629787"/>
                  <a:gd name="connsiteX586" fmla="*/ 221237 w 577133"/>
                  <a:gd name="connsiteY586" fmla="*/ 357814 h 629787"/>
                  <a:gd name="connsiteX587" fmla="*/ 221532 w 577133"/>
                  <a:gd name="connsiteY587" fmla="*/ 354717 h 629787"/>
                  <a:gd name="connsiteX588" fmla="*/ 222711 w 577133"/>
                  <a:gd name="connsiteY588" fmla="*/ 352209 h 629787"/>
                  <a:gd name="connsiteX589" fmla="*/ 223596 w 577133"/>
                  <a:gd name="connsiteY589" fmla="*/ 346457 h 629787"/>
                  <a:gd name="connsiteX590" fmla="*/ 225514 w 577133"/>
                  <a:gd name="connsiteY590" fmla="*/ 343655 h 629787"/>
                  <a:gd name="connsiteX591" fmla="*/ 228316 w 577133"/>
                  <a:gd name="connsiteY591" fmla="*/ 342770 h 629787"/>
                  <a:gd name="connsiteX592" fmla="*/ 231266 w 577133"/>
                  <a:gd name="connsiteY592" fmla="*/ 344687 h 629787"/>
                  <a:gd name="connsiteX593" fmla="*/ 234511 w 577133"/>
                  <a:gd name="connsiteY593" fmla="*/ 345867 h 629787"/>
                  <a:gd name="connsiteX594" fmla="*/ 237608 w 577133"/>
                  <a:gd name="connsiteY594" fmla="*/ 345572 h 629787"/>
                  <a:gd name="connsiteX595" fmla="*/ 243950 w 577133"/>
                  <a:gd name="connsiteY595" fmla="*/ 343360 h 629787"/>
                  <a:gd name="connsiteX596" fmla="*/ 247195 w 577133"/>
                  <a:gd name="connsiteY596" fmla="*/ 344097 h 629787"/>
                  <a:gd name="connsiteX597" fmla="*/ 248965 w 577133"/>
                  <a:gd name="connsiteY597" fmla="*/ 342917 h 629787"/>
                  <a:gd name="connsiteX598" fmla="*/ 252210 w 577133"/>
                  <a:gd name="connsiteY598" fmla="*/ 341737 h 629787"/>
                  <a:gd name="connsiteX599" fmla="*/ 255012 w 577133"/>
                  <a:gd name="connsiteY599" fmla="*/ 340262 h 629787"/>
                  <a:gd name="connsiteX600" fmla="*/ 255749 w 577133"/>
                  <a:gd name="connsiteY600" fmla="*/ 340262 h 629787"/>
                  <a:gd name="connsiteX601" fmla="*/ 258405 w 577133"/>
                  <a:gd name="connsiteY601" fmla="*/ 339377 h 629787"/>
                  <a:gd name="connsiteX602" fmla="*/ 261060 w 577133"/>
                  <a:gd name="connsiteY602" fmla="*/ 338787 h 629787"/>
                  <a:gd name="connsiteX603" fmla="*/ 266222 w 577133"/>
                  <a:gd name="connsiteY603" fmla="*/ 338492 h 629787"/>
                  <a:gd name="connsiteX604" fmla="*/ 268581 w 577133"/>
                  <a:gd name="connsiteY604" fmla="*/ 337460 h 629787"/>
                  <a:gd name="connsiteX605" fmla="*/ 271383 w 577133"/>
                  <a:gd name="connsiteY605" fmla="*/ 335543 h 629787"/>
                  <a:gd name="connsiteX606" fmla="*/ 274924 w 577133"/>
                  <a:gd name="connsiteY606" fmla="*/ 332445 h 629787"/>
                  <a:gd name="connsiteX607" fmla="*/ 275956 w 577133"/>
                  <a:gd name="connsiteY607" fmla="*/ 332003 h 629787"/>
                  <a:gd name="connsiteX608" fmla="*/ 279053 w 577133"/>
                  <a:gd name="connsiteY608" fmla="*/ 331708 h 629787"/>
                  <a:gd name="connsiteX609" fmla="*/ 281856 w 577133"/>
                  <a:gd name="connsiteY609" fmla="*/ 330823 h 629787"/>
                  <a:gd name="connsiteX610" fmla="*/ 284806 w 577133"/>
                  <a:gd name="connsiteY610" fmla="*/ 330380 h 629787"/>
                  <a:gd name="connsiteX611" fmla="*/ 288935 w 577133"/>
                  <a:gd name="connsiteY611" fmla="*/ 330380 h 629787"/>
                  <a:gd name="connsiteX612" fmla="*/ 290115 w 577133"/>
                  <a:gd name="connsiteY612" fmla="*/ 331118 h 629787"/>
                  <a:gd name="connsiteX613" fmla="*/ 293950 w 577133"/>
                  <a:gd name="connsiteY613" fmla="*/ 333625 h 629787"/>
                  <a:gd name="connsiteX614" fmla="*/ 296900 w 577133"/>
                  <a:gd name="connsiteY614" fmla="*/ 334510 h 629787"/>
                  <a:gd name="connsiteX615" fmla="*/ 301029 w 577133"/>
                  <a:gd name="connsiteY615" fmla="*/ 333920 h 629787"/>
                  <a:gd name="connsiteX616" fmla="*/ 305159 w 577133"/>
                  <a:gd name="connsiteY616" fmla="*/ 333920 h 629787"/>
                  <a:gd name="connsiteX617" fmla="*/ 306782 w 577133"/>
                  <a:gd name="connsiteY617" fmla="*/ 334953 h 629787"/>
                  <a:gd name="connsiteX618" fmla="*/ 306782 w 577133"/>
                  <a:gd name="connsiteY618" fmla="*/ 337017 h 629787"/>
                  <a:gd name="connsiteX619" fmla="*/ 305897 w 577133"/>
                  <a:gd name="connsiteY619" fmla="*/ 338345 h 629787"/>
                  <a:gd name="connsiteX620" fmla="*/ 303979 w 577133"/>
                  <a:gd name="connsiteY620" fmla="*/ 340852 h 629787"/>
                  <a:gd name="connsiteX621" fmla="*/ 302799 w 577133"/>
                  <a:gd name="connsiteY621" fmla="*/ 341885 h 629787"/>
                  <a:gd name="connsiteX622" fmla="*/ 299259 w 577133"/>
                  <a:gd name="connsiteY622" fmla="*/ 343802 h 629787"/>
                  <a:gd name="connsiteX623" fmla="*/ 298375 w 577133"/>
                  <a:gd name="connsiteY623" fmla="*/ 344687 h 629787"/>
                  <a:gd name="connsiteX624" fmla="*/ 299259 w 577133"/>
                  <a:gd name="connsiteY624" fmla="*/ 347784 h 629787"/>
                  <a:gd name="connsiteX625" fmla="*/ 299259 w 577133"/>
                  <a:gd name="connsiteY625" fmla="*/ 352946 h 629787"/>
                  <a:gd name="connsiteX626" fmla="*/ 300292 w 577133"/>
                  <a:gd name="connsiteY626" fmla="*/ 356191 h 629787"/>
                  <a:gd name="connsiteX627" fmla="*/ 302357 w 577133"/>
                  <a:gd name="connsiteY627" fmla="*/ 358846 h 629787"/>
                  <a:gd name="connsiteX628" fmla="*/ 304717 w 577133"/>
                  <a:gd name="connsiteY628" fmla="*/ 361354 h 629787"/>
                  <a:gd name="connsiteX629" fmla="*/ 305897 w 577133"/>
                  <a:gd name="connsiteY629" fmla="*/ 364008 h 629787"/>
                  <a:gd name="connsiteX630" fmla="*/ 307371 w 577133"/>
                  <a:gd name="connsiteY630" fmla="*/ 366221 h 629787"/>
                  <a:gd name="connsiteX631" fmla="*/ 313714 w 577133"/>
                  <a:gd name="connsiteY631" fmla="*/ 368138 h 629787"/>
                  <a:gd name="connsiteX632" fmla="*/ 319466 w 577133"/>
                  <a:gd name="connsiteY632" fmla="*/ 365926 h 629787"/>
                  <a:gd name="connsiteX633" fmla="*/ 323596 w 577133"/>
                  <a:gd name="connsiteY633" fmla="*/ 359584 h 629787"/>
                  <a:gd name="connsiteX634" fmla="*/ 328758 w 577133"/>
                  <a:gd name="connsiteY634" fmla="*/ 350292 h 629787"/>
                  <a:gd name="connsiteX635" fmla="*/ 330380 w 577133"/>
                  <a:gd name="connsiteY635" fmla="*/ 347932 h 629787"/>
                  <a:gd name="connsiteX636" fmla="*/ 335985 w 577133"/>
                  <a:gd name="connsiteY636" fmla="*/ 345572 h 629787"/>
                  <a:gd name="connsiteX637" fmla="*/ 342474 w 577133"/>
                  <a:gd name="connsiteY637" fmla="*/ 344392 h 629787"/>
                  <a:gd name="connsiteX638" fmla="*/ 344097 w 577133"/>
                  <a:gd name="connsiteY638" fmla="*/ 343655 h 629787"/>
                  <a:gd name="connsiteX639" fmla="*/ 344835 w 577133"/>
                  <a:gd name="connsiteY639" fmla="*/ 342032 h 629787"/>
                  <a:gd name="connsiteX640" fmla="*/ 344835 w 577133"/>
                  <a:gd name="connsiteY640" fmla="*/ 340410 h 629787"/>
                  <a:gd name="connsiteX641" fmla="*/ 343802 w 577133"/>
                  <a:gd name="connsiteY641" fmla="*/ 339525 h 629787"/>
                  <a:gd name="connsiteX642" fmla="*/ 337902 w 577133"/>
                  <a:gd name="connsiteY642" fmla="*/ 335837 h 629787"/>
                  <a:gd name="connsiteX643" fmla="*/ 335690 w 577133"/>
                  <a:gd name="connsiteY643" fmla="*/ 333183 h 629787"/>
                  <a:gd name="connsiteX644" fmla="*/ 336870 w 577133"/>
                  <a:gd name="connsiteY644" fmla="*/ 329938 h 629787"/>
                  <a:gd name="connsiteX645" fmla="*/ 339820 w 577133"/>
                  <a:gd name="connsiteY645" fmla="*/ 324186 h 629787"/>
                  <a:gd name="connsiteX646" fmla="*/ 341147 w 577133"/>
                  <a:gd name="connsiteY646" fmla="*/ 323006 h 629787"/>
                  <a:gd name="connsiteX647" fmla="*/ 342770 w 577133"/>
                  <a:gd name="connsiteY647" fmla="*/ 322268 h 629787"/>
                  <a:gd name="connsiteX648" fmla="*/ 343950 w 577133"/>
                  <a:gd name="connsiteY648" fmla="*/ 321973 h 629787"/>
                  <a:gd name="connsiteX649" fmla="*/ 345129 w 577133"/>
                  <a:gd name="connsiteY649" fmla="*/ 322711 h 629787"/>
                  <a:gd name="connsiteX650" fmla="*/ 343950 w 577133"/>
                  <a:gd name="connsiteY650" fmla="*/ 324333 h 629787"/>
                  <a:gd name="connsiteX651" fmla="*/ 343950 w 577133"/>
                  <a:gd name="connsiteY651" fmla="*/ 326251 h 629787"/>
                  <a:gd name="connsiteX652" fmla="*/ 344835 w 577133"/>
                  <a:gd name="connsiteY652" fmla="*/ 329348 h 629787"/>
                  <a:gd name="connsiteX653" fmla="*/ 344539 w 577133"/>
                  <a:gd name="connsiteY653" fmla="*/ 331560 h 629787"/>
                  <a:gd name="connsiteX654" fmla="*/ 345572 w 577133"/>
                  <a:gd name="connsiteY654" fmla="*/ 332298 h 629787"/>
                  <a:gd name="connsiteX655" fmla="*/ 346457 w 577133"/>
                  <a:gd name="connsiteY655" fmla="*/ 332003 h 629787"/>
                  <a:gd name="connsiteX656" fmla="*/ 346162 w 577133"/>
                  <a:gd name="connsiteY656" fmla="*/ 329200 h 629787"/>
                  <a:gd name="connsiteX657" fmla="*/ 346900 w 577133"/>
                  <a:gd name="connsiteY657" fmla="*/ 328611 h 629787"/>
                  <a:gd name="connsiteX658" fmla="*/ 348079 w 577133"/>
                  <a:gd name="connsiteY658" fmla="*/ 329200 h 629787"/>
                  <a:gd name="connsiteX659" fmla="*/ 348816 w 577133"/>
                  <a:gd name="connsiteY659" fmla="*/ 330675 h 629787"/>
                  <a:gd name="connsiteX660" fmla="*/ 350439 w 577133"/>
                  <a:gd name="connsiteY660" fmla="*/ 330675 h 629787"/>
                  <a:gd name="connsiteX661" fmla="*/ 353684 w 577133"/>
                  <a:gd name="connsiteY661" fmla="*/ 330380 h 629787"/>
                  <a:gd name="connsiteX662" fmla="*/ 355012 w 577133"/>
                  <a:gd name="connsiteY662" fmla="*/ 330380 h 629787"/>
                  <a:gd name="connsiteX663" fmla="*/ 355601 w 577133"/>
                  <a:gd name="connsiteY663" fmla="*/ 331708 h 629787"/>
                  <a:gd name="connsiteX664" fmla="*/ 355601 w 577133"/>
                  <a:gd name="connsiteY664" fmla="*/ 332445 h 629787"/>
                  <a:gd name="connsiteX665" fmla="*/ 349849 w 577133"/>
                  <a:gd name="connsiteY665" fmla="*/ 334805 h 629787"/>
                  <a:gd name="connsiteX666" fmla="*/ 349407 w 577133"/>
                  <a:gd name="connsiteY666" fmla="*/ 335985 h 629787"/>
                  <a:gd name="connsiteX667" fmla="*/ 356044 w 577133"/>
                  <a:gd name="connsiteY667" fmla="*/ 334363 h 629787"/>
                  <a:gd name="connsiteX668" fmla="*/ 361943 w 577133"/>
                  <a:gd name="connsiteY668" fmla="*/ 333478 h 629787"/>
                  <a:gd name="connsiteX669" fmla="*/ 367253 w 577133"/>
                  <a:gd name="connsiteY669" fmla="*/ 333920 h 629787"/>
                  <a:gd name="connsiteX670" fmla="*/ 373300 w 577133"/>
                  <a:gd name="connsiteY670" fmla="*/ 333920 h 629787"/>
                  <a:gd name="connsiteX671" fmla="*/ 378757 w 577133"/>
                  <a:gd name="connsiteY671" fmla="*/ 335395 h 629787"/>
                  <a:gd name="connsiteX672" fmla="*/ 380380 w 577133"/>
                  <a:gd name="connsiteY672" fmla="*/ 331413 h 629787"/>
                  <a:gd name="connsiteX673" fmla="*/ 382887 w 577133"/>
                  <a:gd name="connsiteY673" fmla="*/ 328020 h 629787"/>
                  <a:gd name="connsiteX674" fmla="*/ 385099 w 577133"/>
                  <a:gd name="connsiteY674" fmla="*/ 326103 h 629787"/>
                  <a:gd name="connsiteX675" fmla="*/ 387165 w 577133"/>
                  <a:gd name="connsiteY675" fmla="*/ 324038 h 629787"/>
                  <a:gd name="connsiteX676" fmla="*/ 387902 w 577133"/>
                  <a:gd name="connsiteY676" fmla="*/ 322416 h 629787"/>
                  <a:gd name="connsiteX677" fmla="*/ 388934 w 577133"/>
                  <a:gd name="connsiteY677" fmla="*/ 321236 h 629787"/>
                  <a:gd name="connsiteX678" fmla="*/ 392622 w 577133"/>
                  <a:gd name="connsiteY678" fmla="*/ 320056 h 629787"/>
                  <a:gd name="connsiteX679" fmla="*/ 395276 w 577133"/>
                  <a:gd name="connsiteY679" fmla="*/ 320941 h 629787"/>
                  <a:gd name="connsiteX680" fmla="*/ 397489 w 577133"/>
                  <a:gd name="connsiteY680" fmla="*/ 323006 h 629787"/>
                  <a:gd name="connsiteX681" fmla="*/ 394834 w 577133"/>
                  <a:gd name="connsiteY681" fmla="*/ 324481 h 629787"/>
                  <a:gd name="connsiteX682" fmla="*/ 394834 w 577133"/>
                  <a:gd name="connsiteY682" fmla="*/ 327431 h 629787"/>
                  <a:gd name="connsiteX683" fmla="*/ 393802 w 577133"/>
                  <a:gd name="connsiteY683" fmla="*/ 332593 h 629787"/>
                  <a:gd name="connsiteX684" fmla="*/ 394687 w 577133"/>
                  <a:gd name="connsiteY684" fmla="*/ 334068 h 629787"/>
                  <a:gd name="connsiteX685" fmla="*/ 395866 w 577133"/>
                  <a:gd name="connsiteY685" fmla="*/ 334953 h 629787"/>
                  <a:gd name="connsiteX686" fmla="*/ 397341 w 577133"/>
                  <a:gd name="connsiteY686" fmla="*/ 334658 h 629787"/>
                  <a:gd name="connsiteX687" fmla="*/ 399553 w 577133"/>
                  <a:gd name="connsiteY687" fmla="*/ 332593 h 629787"/>
                  <a:gd name="connsiteX688" fmla="*/ 400438 w 577133"/>
                  <a:gd name="connsiteY688" fmla="*/ 331413 h 629787"/>
                  <a:gd name="connsiteX689" fmla="*/ 402209 w 577133"/>
                  <a:gd name="connsiteY689" fmla="*/ 328315 h 629787"/>
                  <a:gd name="connsiteX690" fmla="*/ 403094 w 577133"/>
                  <a:gd name="connsiteY690" fmla="*/ 324923 h 629787"/>
                  <a:gd name="connsiteX691" fmla="*/ 403094 w 577133"/>
                  <a:gd name="connsiteY691" fmla="*/ 320794 h 629787"/>
                  <a:gd name="connsiteX692" fmla="*/ 403388 w 577133"/>
                  <a:gd name="connsiteY692" fmla="*/ 319023 h 629787"/>
                  <a:gd name="connsiteX693" fmla="*/ 404126 w 577133"/>
                  <a:gd name="connsiteY693" fmla="*/ 317401 h 629787"/>
                  <a:gd name="connsiteX694" fmla="*/ 406338 w 577133"/>
                  <a:gd name="connsiteY694" fmla="*/ 315484 h 629787"/>
                  <a:gd name="connsiteX695" fmla="*/ 409288 w 577133"/>
                  <a:gd name="connsiteY695" fmla="*/ 314894 h 629787"/>
                  <a:gd name="connsiteX696" fmla="*/ 412238 w 577133"/>
                  <a:gd name="connsiteY696" fmla="*/ 314894 h 629787"/>
                  <a:gd name="connsiteX697" fmla="*/ 414598 w 577133"/>
                  <a:gd name="connsiteY697" fmla="*/ 316516 h 629787"/>
                  <a:gd name="connsiteX698" fmla="*/ 416515 w 577133"/>
                  <a:gd name="connsiteY698" fmla="*/ 319466 h 629787"/>
                  <a:gd name="connsiteX699" fmla="*/ 417548 w 577133"/>
                  <a:gd name="connsiteY699" fmla="*/ 319466 h 629787"/>
                  <a:gd name="connsiteX700" fmla="*/ 419022 w 577133"/>
                  <a:gd name="connsiteY700" fmla="*/ 317106 h 629787"/>
                  <a:gd name="connsiteX701" fmla="*/ 419318 w 577133"/>
                  <a:gd name="connsiteY701" fmla="*/ 316221 h 629787"/>
                  <a:gd name="connsiteX702" fmla="*/ 418137 w 577133"/>
                  <a:gd name="connsiteY702" fmla="*/ 315631 h 629787"/>
                  <a:gd name="connsiteX703" fmla="*/ 417252 w 577133"/>
                  <a:gd name="connsiteY703" fmla="*/ 314304 h 629787"/>
                  <a:gd name="connsiteX704" fmla="*/ 416810 w 577133"/>
                  <a:gd name="connsiteY704" fmla="*/ 311649 h 629787"/>
                  <a:gd name="connsiteX705" fmla="*/ 419907 w 577133"/>
                  <a:gd name="connsiteY705" fmla="*/ 309142 h 629787"/>
                  <a:gd name="connsiteX706" fmla="*/ 419907 w 577133"/>
                  <a:gd name="connsiteY706" fmla="*/ 307519 h 629787"/>
                  <a:gd name="connsiteX707" fmla="*/ 420350 w 577133"/>
                  <a:gd name="connsiteY707" fmla="*/ 305602 h 629787"/>
                  <a:gd name="connsiteX708" fmla="*/ 421677 w 577133"/>
                  <a:gd name="connsiteY708" fmla="*/ 304274 h 629787"/>
                  <a:gd name="connsiteX709" fmla="*/ 423594 w 577133"/>
                  <a:gd name="connsiteY709" fmla="*/ 303980 h 629787"/>
                  <a:gd name="connsiteX710" fmla="*/ 425660 w 577133"/>
                  <a:gd name="connsiteY710" fmla="*/ 303980 h 629787"/>
                  <a:gd name="connsiteX711" fmla="*/ 427134 w 577133"/>
                  <a:gd name="connsiteY711" fmla="*/ 305012 h 629787"/>
                  <a:gd name="connsiteX712" fmla="*/ 428462 w 577133"/>
                  <a:gd name="connsiteY712" fmla="*/ 306487 h 629787"/>
                  <a:gd name="connsiteX713" fmla="*/ 428167 w 577133"/>
                  <a:gd name="connsiteY713" fmla="*/ 307814 h 629787"/>
                  <a:gd name="connsiteX714" fmla="*/ 426692 w 577133"/>
                  <a:gd name="connsiteY714" fmla="*/ 309437 h 629787"/>
                  <a:gd name="connsiteX715" fmla="*/ 424479 w 577133"/>
                  <a:gd name="connsiteY715" fmla="*/ 311206 h 629787"/>
                  <a:gd name="connsiteX716" fmla="*/ 423447 w 577133"/>
                  <a:gd name="connsiteY716" fmla="*/ 313566 h 629787"/>
                  <a:gd name="connsiteX717" fmla="*/ 421383 w 577133"/>
                  <a:gd name="connsiteY717" fmla="*/ 315041 h 629787"/>
                  <a:gd name="connsiteX718" fmla="*/ 421972 w 577133"/>
                  <a:gd name="connsiteY718" fmla="*/ 316959 h 629787"/>
                  <a:gd name="connsiteX719" fmla="*/ 421383 w 577133"/>
                  <a:gd name="connsiteY719" fmla="*/ 321678 h 629787"/>
                  <a:gd name="connsiteX720" fmla="*/ 421677 w 577133"/>
                  <a:gd name="connsiteY720" fmla="*/ 323448 h 629787"/>
                  <a:gd name="connsiteX721" fmla="*/ 420498 w 577133"/>
                  <a:gd name="connsiteY721" fmla="*/ 325071 h 629787"/>
                  <a:gd name="connsiteX722" fmla="*/ 421677 w 577133"/>
                  <a:gd name="connsiteY722" fmla="*/ 326251 h 629787"/>
                  <a:gd name="connsiteX723" fmla="*/ 423742 w 577133"/>
                  <a:gd name="connsiteY723" fmla="*/ 326693 h 629787"/>
                  <a:gd name="connsiteX724" fmla="*/ 424775 w 577133"/>
                  <a:gd name="connsiteY724" fmla="*/ 325218 h 629787"/>
                  <a:gd name="connsiteX725" fmla="*/ 427429 w 577133"/>
                  <a:gd name="connsiteY725" fmla="*/ 322563 h 629787"/>
                  <a:gd name="connsiteX726" fmla="*/ 430084 w 577133"/>
                  <a:gd name="connsiteY726" fmla="*/ 320794 h 629787"/>
                  <a:gd name="connsiteX727" fmla="*/ 434214 w 577133"/>
                  <a:gd name="connsiteY727" fmla="*/ 319023 h 629787"/>
                  <a:gd name="connsiteX728" fmla="*/ 435247 w 577133"/>
                  <a:gd name="connsiteY728" fmla="*/ 318286 h 629787"/>
                  <a:gd name="connsiteX729" fmla="*/ 436279 w 577133"/>
                  <a:gd name="connsiteY729" fmla="*/ 317106 h 629787"/>
                  <a:gd name="connsiteX730" fmla="*/ 436869 w 577133"/>
                  <a:gd name="connsiteY730" fmla="*/ 315779 h 629787"/>
                  <a:gd name="connsiteX731" fmla="*/ 436869 w 577133"/>
                  <a:gd name="connsiteY731" fmla="*/ 311944 h 629787"/>
                  <a:gd name="connsiteX732" fmla="*/ 437902 w 577133"/>
                  <a:gd name="connsiteY732" fmla="*/ 308552 h 629787"/>
                  <a:gd name="connsiteX733" fmla="*/ 441589 w 577133"/>
                  <a:gd name="connsiteY733" fmla="*/ 305012 h 629787"/>
                  <a:gd name="connsiteX734" fmla="*/ 442769 w 577133"/>
                  <a:gd name="connsiteY734" fmla="*/ 304127 h 629787"/>
                  <a:gd name="connsiteX735" fmla="*/ 448963 w 577133"/>
                  <a:gd name="connsiteY735" fmla="*/ 302209 h 629787"/>
                  <a:gd name="connsiteX736" fmla="*/ 447341 w 577133"/>
                  <a:gd name="connsiteY736" fmla="*/ 300440 h 629787"/>
                  <a:gd name="connsiteX737" fmla="*/ 445866 w 577133"/>
                  <a:gd name="connsiteY737" fmla="*/ 298522 h 629787"/>
                  <a:gd name="connsiteX738" fmla="*/ 442326 w 577133"/>
                  <a:gd name="connsiteY738" fmla="*/ 292180 h 629787"/>
                  <a:gd name="connsiteX739" fmla="*/ 441441 w 577133"/>
                  <a:gd name="connsiteY739" fmla="*/ 289673 h 629787"/>
                  <a:gd name="connsiteX740" fmla="*/ 440998 w 577133"/>
                  <a:gd name="connsiteY740" fmla="*/ 287018 h 629787"/>
                  <a:gd name="connsiteX741" fmla="*/ 441441 w 577133"/>
                  <a:gd name="connsiteY741" fmla="*/ 284806 h 629787"/>
                  <a:gd name="connsiteX742" fmla="*/ 442179 w 577133"/>
                  <a:gd name="connsiteY742" fmla="*/ 282446 h 629787"/>
                  <a:gd name="connsiteX743" fmla="*/ 442179 w 577133"/>
                  <a:gd name="connsiteY743" fmla="*/ 278906 h 629787"/>
                  <a:gd name="connsiteX744" fmla="*/ 445129 w 577133"/>
                  <a:gd name="connsiteY744" fmla="*/ 272121 h 629787"/>
                  <a:gd name="connsiteX745" fmla="*/ 446751 w 577133"/>
                  <a:gd name="connsiteY745" fmla="*/ 268729 h 629787"/>
                  <a:gd name="connsiteX746" fmla="*/ 447931 w 577133"/>
                  <a:gd name="connsiteY746" fmla="*/ 267402 h 629787"/>
                  <a:gd name="connsiteX747" fmla="*/ 449405 w 577133"/>
                  <a:gd name="connsiteY747" fmla="*/ 266369 h 629787"/>
                  <a:gd name="connsiteX748" fmla="*/ 451323 w 577133"/>
                  <a:gd name="connsiteY748" fmla="*/ 264157 h 629787"/>
                  <a:gd name="connsiteX749" fmla="*/ 452208 w 577133"/>
                  <a:gd name="connsiteY749" fmla="*/ 260764 h 629787"/>
                  <a:gd name="connsiteX750" fmla="*/ 453093 w 577133"/>
                  <a:gd name="connsiteY750" fmla="*/ 250145 h 629787"/>
                  <a:gd name="connsiteX751" fmla="*/ 452208 w 577133"/>
                  <a:gd name="connsiteY751" fmla="*/ 243213 h 629787"/>
                  <a:gd name="connsiteX752" fmla="*/ 451029 w 577133"/>
                  <a:gd name="connsiteY752" fmla="*/ 239526 h 629787"/>
                  <a:gd name="connsiteX753" fmla="*/ 450144 w 577133"/>
                  <a:gd name="connsiteY753" fmla="*/ 235691 h 629787"/>
                  <a:gd name="connsiteX754" fmla="*/ 450144 w 577133"/>
                  <a:gd name="connsiteY754" fmla="*/ 232594 h 629787"/>
                  <a:gd name="connsiteX755" fmla="*/ 451029 w 577133"/>
                  <a:gd name="connsiteY755" fmla="*/ 229644 h 629787"/>
                  <a:gd name="connsiteX756" fmla="*/ 453978 w 577133"/>
                  <a:gd name="connsiteY756" fmla="*/ 224629 h 629787"/>
                  <a:gd name="connsiteX757" fmla="*/ 454863 w 577133"/>
                  <a:gd name="connsiteY757" fmla="*/ 223892 h 629787"/>
                  <a:gd name="connsiteX758" fmla="*/ 458697 w 577133"/>
                  <a:gd name="connsiteY758" fmla="*/ 222564 h 629787"/>
                  <a:gd name="connsiteX759" fmla="*/ 461647 w 577133"/>
                  <a:gd name="connsiteY759" fmla="*/ 222564 h 629787"/>
                  <a:gd name="connsiteX760" fmla="*/ 464302 w 577133"/>
                  <a:gd name="connsiteY760" fmla="*/ 221827 h 629787"/>
                  <a:gd name="connsiteX761" fmla="*/ 465335 w 577133"/>
                  <a:gd name="connsiteY761" fmla="*/ 219024 h 629787"/>
                  <a:gd name="connsiteX762" fmla="*/ 465630 w 577133"/>
                  <a:gd name="connsiteY762" fmla="*/ 214895 h 629787"/>
                  <a:gd name="connsiteX763" fmla="*/ 466367 w 577133"/>
                  <a:gd name="connsiteY763" fmla="*/ 210913 h 629787"/>
                  <a:gd name="connsiteX764" fmla="*/ 467252 w 577133"/>
                  <a:gd name="connsiteY764" fmla="*/ 209290 h 629787"/>
                  <a:gd name="connsiteX765" fmla="*/ 468432 w 577133"/>
                  <a:gd name="connsiteY765" fmla="*/ 207815 h 629787"/>
                  <a:gd name="connsiteX766" fmla="*/ 469022 w 577133"/>
                  <a:gd name="connsiteY766" fmla="*/ 206193 h 629787"/>
                  <a:gd name="connsiteX767" fmla="*/ 469317 w 577133"/>
                  <a:gd name="connsiteY767" fmla="*/ 204423 h 629787"/>
                  <a:gd name="connsiteX768" fmla="*/ 470202 w 577133"/>
                  <a:gd name="connsiteY768" fmla="*/ 203833 h 629787"/>
                  <a:gd name="connsiteX769" fmla="*/ 471529 w 577133"/>
                  <a:gd name="connsiteY769" fmla="*/ 203833 h 629787"/>
                  <a:gd name="connsiteX770" fmla="*/ 472414 w 577133"/>
                  <a:gd name="connsiteY770" fmla="*/ 203095 h 629787"/>
                  <a:gd name="connsiteX771" fmla="*/ 473152 w 577133"/>
                  <a:gd name="connsiteY771" fmla="*/ 202358 h 629787"/>
                  <a:gd name="connsiteX772" fmla="*/ 474037 w 577133"/>
                  <a:gd name="connsiteY772" fmla="*/ 200883 h 629787"/>
                  <a:gd name="connsiteX773" fmla="*/ 475512 w 577133"/>
                  <a:gd name="connsiteY773" fmla="*/ 200293 h 629787"/>
                  <a:gd name="connsiteX774" fmla="*/ 475807 w 577133"/>
                  <a:gd name="connsiteY774" fmla="*/ 197048 h 629787"/>
                  <a:gd name="connsiteX775" fmla="*/ 477577 w 577133"/>
                  <a:gd name="connsiteY775" fmla="*/ 190559 h 629787"/>
                  <a:gd name="connsiteX776" fmla="*/ 478019 w 577133"/>
                  <a:gd name="connsiteY776" fmla="*/ 184954 h 629787"/>
                  <a:gd name="connsiteX777" fmla="*/ 477724 w 577133"/>
                  <a:gd name="connsiteY777" fmla="*/ 183184 h 629787"/>
                  <a:gd name="connsiteX778" fmla="*/ 478019 w 577133"/>
                  <a:gd name="connsiteY778" fmla="*/ 180972 h 629787"/>
                  <a:gd name="connsiteX779" fmla="*/ 226694 w 577133"/>
                  <a:gd name="connsiteY779" fmla="*/ 357814 h 629787"/>
                  <a:gd name="connsiteX780" fmla="*/ 228021 w 577133"/>
                  <a:gd name="connsiteY780" fmla="*/ 356781 h 629787"/>
                  <a:gd name="connsiteX781" fmla="*/ 228907 w 577133"/>
                  <a:gd name="connsiteY781" fmla="*/ 355749 h 629787"/>
                  <a:gd name="connsiteX782" fmla="*/ 228464 w 577133"/>
                  <a:gd name="connsiteY782" fmla="*/ 355454 h 629787"/>
                  <a:gd name="connsiteX783" fmla="*/ 225366 w 577133"/>
                  <a:gd name="connsiteY783" fmla="*/ 355896 h 629787"/>
                  <a:gd name="connsiteX784" fmla="*/ 224039 w 577133"/>
                  <a:gd name="connsiteY784" fmla="*/ 354864 h 629787"/>
                  <a:gd name="connsiteX785" fmla="*/ 222564 w 577133"/>
                  <a:gd name="connsiteY785" fmla="*/ 354864 h 629787"/>
                  <a:gd name="connsiteX786" fmla="*/ 222564 w 577133"/>
                  <a:gd name="connsiteY786" fmla="*/ 356929 h 629787"/>
                  <a:gd name="connsiteX787" fmla="*/ 224187 w 577133"/>
                  <a:gd name="connsiteY787" fmla="*/ 356929 h 629787"/>
                  <a:gd name="connsiteX788" fmla="*/ 226546 w 577133"/>
                  <a:gd name="connsiteY788" fmla="*/ 357666 h 629787"/>
                  <a:gd name="connsiteX789" fmla="*/ 174924 w 577133"/>
                  <a:gd name="connsiteY789" fmla="*/ 399259 h 629787"/>
                  <a:gd name="connsiteX790" fmla="*/ 175957 w 577133"/>
                  <a:gd name="connsiteY790" fmla="*/ 398226 h 629787"/>
                  <a:gd name="connsiteX791" fmla="*/ 177137 w 577133"/>
                  <a:gd name="connsiteY791" fmla="*/ 396604 h 629787"/>
                  <a:gd name="connsiteX792" fmla="*/ 174629 w 577133"/>
                  <a:gd name="connsiteY792" fmla="*/ 396309 h 629787"/>
                  <a:gd name="connsiteX793" fmla="*/ 171385 w 577133"/>
                  <a:gd name="connsiteY793" fmla="*/ 398226 h 629787"/>
                  <a:gd name="connsiteX794" fmla="*/ 171827 w 577133"/>
                  <a:gd name="connsiteY794" fmla="*/ 399111 h 629787"/>
                  <a:gd name="connsiteX795" fmla="*/ 172712 w 577133"/>
                  <a:gd name="connsiteY795" fmla="*/ 399406 h 629787"/>
                  <a:gd name="connsiteX796" fmla="*/ 175072 w 577133"/>
                  <a:gd name="connsiteY796" fmla="*/ 399406 h 629787"/>
                  <a:gd name="connsiteX797" fmla="*/ 170057 w 577133"/>
                  <a:gd name="connsiteY797" fmla="*/ 397194 h 629787"/>
                  <a:gd name="connsiteX798" fmla="*/ 169320 w 577133"/>
                  <a:gd name="connsiteY798" fmla="*/ 395719 h 629787"/>
                  <a:gd name="connsiteX799" fmla="*/ 165190 w 577133"/>
                  <a:gd name="connsiteY799" fmla="*/ 396309 h 629787"/>
                  <a:gd name="connsiteX800" fmla="*/ 165485 w 577133"/>
                  <a:gd name="connsiteY800" fmla="*/ 397784 h 629787"/>
                  <a:gd name="connsiteX801" fmla="*/ 164452 w 577133"/>
                  <a:gd name="connsiteY801" fmla="*/ 401324 h 629787"/>
                  <a:gd name="connsiteX802" fmla="*/ 165337 w 577133"/>
                  <a:gd name="connsiteY802" fmla="*/ 402209 h 629787"/>
                  <a:gd name="connsiteX803" fmla="*/ 165337 w 577133"/>
                  <a:gd name="connsiteY803" fmla="*/ 402799 h 629787"/>
                  <a:gd name="connsiteX804" fmla="*/ 163863 w 577133"/>
                  <a:gd name="connsiteY804" fmla="*/ 404126 h 629787"/>
                  <a:gd name="connsiteX805" fmla="*/ 164747 w 577133"/>
                  <a:gd name="connsiteY805" fmla="*/ 404568 h 629787"/>
                  <a:gd name="connsiteX806" fmla="*/ 165043 w 577133"/>
                  <a:gd name="connsiteY806" fmla="*/ 405601 h 629787"/>
                  <a:gd name="connsiteX807" fmla="*/ 167108 w 577133"/>
                  <a:gd name="connsiteY807" fmla="*/ 404568 h 629787"/>
                  <a:gd name="connsiteX808" fmla="*/ 170205 w 577133"/>
                  <a:gd name="connsiteY808" fmla="*/ 401324 h 629787"/>
                  <a:gd name="connsiteX809" fmla="*/ 170205 w 577133"/>
                  <a:gd name="connsiteY809" fmla="*/ 396899 h 629787"/>
                  <a:gd name="connsiteX810" fmla="*/ 177874 w 577133"/>
                  <a:gd name="connsiteY810" fmla="*/ 455453 h 629787"/>
                  <a:gd name="connsiteX811" fmla="*/ 175072 w 577133"/>
                  <a:gd name="connsiteY811" fmla="*/ 457665 h 629787"/>
                  <a:gd name="connsiteX812" fmla="*/ 176547 w 577133"/>
                  <a:gd name="connsiteY812" fmla="*/ 461205 h 629787"/>
                  <a:gd name="connsiteX813" fmla="*/ 178170 w 577133"/>
                  <a:gd name="connsiteY813" fmla="*/ 461943 h 629787"/>
                  <a:gd name="connsiteX814" fmla="*/ 181119 w 577133"/>
                  <a:gd name="connsiteY814" fmla="*/ 461353 h 629787"/>
                  <a:gd name="connsiteX815" fmla="*/ 182447 w 577133"/>
                  <a:gd name="connsiteY815" fmla="*/ 458403 h 629787"/>
                  <a:gd name="connsiteX816" fmla="*/ 181709 w 577133"/>
                  <a:gd name="connsiteY816" fmla="*/ 457813 h 629787"/>
                  <a:gd name="connsiteX817" fmla="*/ 177874 w 577133"/>
                  <a:gd name="connsiteY817" fmla="*/ 455601 h 629787"/>
                  <a:gd name="connsiteX818" fmla="*/ 157225 w 577133"/>
                  <a:gd name="connsiteY818" fmla="*/ 419465 h 629787"/>
                  <a:gd name="connsiteX819" fmla="*/ 156636 w 577133"/>
                  <a:gd name="connsiteY819" fmla="*/ 421677 h 629787"/>
                  <a:gd name="connsiteX820" fmla="*/ 157521 w 577133"/>
                  <a:gd name="connsiteY820" fmla="*/ 421235 h 629787"/>
                  <a:gd name="connsiteX821" fmla="*/ 159438 w 577133"/>
                  <a:gd name="connsiteY821" fmla="*/ 418728 h 629787"/>
                  <a:gd name="connsiteX822" fmla="*/ 159438 w 577133"/>
                  <a:gd name="connsiteY822" fmla="*/ 417400 h 629787"/>
                  <a:gd name="connsiteX823" fmla="*/ 157225 w 577133"/>
                  <a:gd name="connsiteY823" fmla="*/ 419318 h 629787"/>
                  <a:gd name="connsiteX824" fmla="*/ 154423 w 577133"/>
                  <a:gd name="connsiteY824" fmla="*/ 511942 h 629787"/>
                  <a:gd name="connsiteX825" fmla="*/ 153833 w 577133"/>
                  <a:gd name="connsiteY825" fmla="*/ 512385 h 629787"/>
                  <a:gd name="connsiteX826" fmla="*/ 153390 w 577133"/>
                  <a:gd name="connsiteY826" fmla="*/ 513270 h 629787"/>
                  <a:gd name="connsiteX827" fmla="*/ 152063 w 577133"/>
                  <a:gd name="connsiteY827" fmla="*/ 514155 h 629787"/>
                  <a:gd name="connsiteX828" fmla="*/ 150883 w 577133"/>
                  <a:gd name="connsiteY828" fmla="*/ 514155 h 629787"/>
                  <a:gd name="connsiteX829" fmla="*/ 147196 w 577133"/>
                  <a:gd name="connsiteY829" fmla="*/ 515187 h 629787"/>
                  <a:gd name="connsiteX830" fmla="*/ 145279 w 577133"/>
                  <a:gd name="connsiteY830" fmla="*/ 516514 h 629787"/>
                  <a:gd name="connsiteX831" fmla="*/ 145279 w 577133"/>
                  <a:gd name="connsiteY831" fmla="*/ 517399 h 629787"/>
                  <a:gd name="connsiteX832" fmla="*/ 144394 w 577133"/>
                  <a:gd name="connsiteY832" fmla="*/ 517989 h 629787"/>
                  <a:gd name="connsiteX833" fmla="*/ 143067 w 577133"/>
                  <a:gd name="connsiteY833" fmla="*/ 518432 h 629787"/>
                  <a:gd name="connsiteX834" fmla="*/ 146016 w 577133"/>
                  <a:gd name="connsiteY834" fmla="*/ 519759 h 629787"/>
                  <a:gd name="connsiteX835" fmla="*/ 148376 w 577133"/>
                  <a:gd name="connsiteY835" fmla="*/ 521824 h 629787"/>
                  <a:gd name="connsiteX836" fmla="*/ 150588 w 577133"/>
                  <a:gd name="connsiteY836" fmla="*/ 519464 h 629787"/>
                  <a:gd name="connsiteX837" fmla="*/ 150294 w 577133"/>
                  <a:gd name="connsiteY837" fmla="*/ 518137 h 629787"/>
                  <a:gd name="connsiteX838" fmla="*/ 150736 w 577133"/>
                  <a:gd name="connsiteY838" fmla="*/ 517694 h 629787"/>
                  <a:gd name="connsiteX839" fmla="*/ 152211 w 577133"/>
                  <a:gd name="connsiteY839" fmla="*/ 516957 h 629787"/>
                  <a:gd name="connsiteX840" fmla="*/ 153833 w 577133"/>
                  <a:gd name="connsiteY840" fmla="*/ 515187 h 629787"/>
                  <a:gd name="connsiteX841" fmla="*/ 155603 w 577133"/>
                  <a:gd name="connsiteY841" fmla="*/ 513712 h 629787"/>
                  <a:gd name="connsiteX842" fmla="*/ 157373 w 577133"/>
                  <a:gd name="connsiteY842" fmla="*/ 513122 h 629787"/>
                  <a:gd name="connsiteX843" fmla="*/ 157373 w 577133"/>
                  <a:gd name="connsiteY843" fmla="*/ 512090 h 629787"/>
                  <a:gd name="connsiteX844" fmla="*/ 156783 w 577133"/>
                  <a:gd name="connsiteY844" fmla="*/ 510762 h 629787"/>
                  <a:gd name="connsiteX845" fmla="*/ 154423 w 577133"/>
                  <a:gd name="connsiteY845" fmla="*/ 511942 h 629787"/>
                  <a:gd name="connsiteX846" fmla="*/ 192034 w 577133"/>
                  <a:gd name="connsiteY846" fmla="*/ 445424 h 629787"/>
                  <a:gd name="connsiteX847" fmla="*/ 191296 w 577133"/>
                  <a:gd name="connsiteY847" fmla="*/ 446161 h 629787"/>
                  <a:gd name="connsiteX848" fmla="*/ 189674 w 577133"/>
                  <a:gd name="connsiteY848" fmla="*/ 449553 h 629787"/>
                  <a:gd name="connsiteX849" fmla="*/ 189674 w 577133"/>
                  <a:gd name="connsiteY849" fmla="*/ 452356 h 629787"/>
                  <a:gd name="connsiteX850" fmla="*/ 187608 w 577133"/>
                  <a:gd name="connsiteY850" fmla="*/ 456043 h 629787"/>
                  <a:gd name="connsiteX851" fmla="*/ 187608 w 577133"/>
                  <a:gd name="connsiteY851" fmla="*/ 457665 h 629787"/>
                  <a:gd name="connsiteX852" fmla="*/ 189969 w 577133"/>
                  <a:gd name="connsiteY852" fmla="*/ 457370 h 629787"/>
                  <a:gd name="connsiteX853" fmla="*/ 190854 w 577133"/>
                  <a:gd name="connsiteY853" fmla="*/ 453536 h 629787"/>
                  <a:gd name="connsiteX854" fmla="*/ 192476 w 577133"/>
                  <a:gd name="connsiteY854" fmla="*/ 450291 h 629787"/>
                  <a:gd name="connsiteX855" fmla="*/ 193066 w 577133"/>
                  <a:gd name="connsiteY855" fmla="*/ 446013 h 629787"/>
                  <a:gd name="connsiteX856" fmla="*/ 192476 w 577133"/>
                  <a:gd name="connsiteY856" fmla="*/ 444981 h 629787"/>
                  <a:gd name="connsiteX857" fmla="*/ 191886 w 577133"/>
                  <a:gd name="connsiteY857" fmla="*/ 445276 h 629787"/>
                  <a:gd name="connsiteX858" fmla="*/ 287608 w 577133"/>
                  <a:gd name="connsiteY858" fmla="*/ 355454 h 629787"/>
                  <a:gd name="connsiteX859" fmla="*/ 286575 w 577133"/>
                  <a:gd name="connsiteY859" fmla="*/ 353831 h 629787"/>
                  <a:gd name="connsiteX860" fmla="*/ 285986 w 577133"/>
                  <a:gd name="connsiteY860" fmla="*/ 352062 h 629787"/>
                  <a:gd name="connsiteX861" fmla="*/ 285986 w 577133"/>
                  <a:gd name="connsiteY861" fmla="*/ 346752 h 629787"/>
                  <a:gd name="connsiteX862" fmla="*/ 282298 w 577133"/>
                  <a:gd name="connsiteY862" fmla="*/ 347047 h 629787"/>
                  <a:gd name="connsiteX863" fmla="*/ 278611 w 577133"/>
                  <a:gd name="connsiteY863" fmla="*/ 345867 h 629787"/>
                  <a:gd name="connsiteX864" fmla="*/ 275071 w 577133"/>
                  <a:gd name="connsiteY864" fmla="*/ 344097 h 629787"/>
                  <a:gd name="connsiteX865" fmla="*/ 271383 w 577133"/>
                  <a:gd name="connsiteY865" fmla="*/ 342917 h 629787"/>
                  <a:gd name="connsiteX866" fmla="*/ 267991 w 577133"/>
                  <a:gd name="connsiteY866" fmla="*/ 343212 h 629787"/>
                  <a:gd name="connsiteX867" fmla="*/ 264747 w 577133"/>
                  <a:gd name="connsiteY867" fmla="*/ 344392 h 629787"/>
                  <a:gd name="connsiteX868" fmla="*/ 261649 w 577133"/>
                  <a:gd name="connsiteY868" fmla="*/ 346457 h 629787"/>
                  <a:gd name="connsiteX869" fmla="*/ 258995 w 577133"/>
                  <a:gd name="connsiteY869" fmla="*/ 346457 h 629787"/>
                  <a:gd name="connsiteX870" fmla="*/ 260027 w 577133"/>
                  <a:gd name="connsiteY870" fmla="*/ 349407 h 629787"/>
                  <a:gd name="connsiteX871" fmla="*/ 259584 w 577133"/>
                  <a:gd name="connsiteY871" fmla="*/ 351324 h 629787"/>
                  <a:gd name="connsiteX872" fmla="*/ 258405 w 577133"/>
                  <a:gd name="connsiteY872" fmla="*/ 352799 h 629787"/>
                  <a:gd name="connsiteX873" fmla="*/ 255603 w 577133"/>
                  <a:gd name="connsiteY873" fmla="*/ 354126 h 629787"/>
                  <a:gd name="connsiteX874" fmla="*/ 251030 w 577133"/>
                  <a:gd name="connsiteY874" fmla="*/ 354126 h 629787"/>
                  <a:gd name="connsiteX875" fmla="*/ 248228 w 577133"/>
                  <a:gd name="connsiteY875" fmla="*/ 355306 h 629787"/>
                  <a:gd name="connsiteX876" fmla="*/ 246605 w 577133"/>
                  <a:gd name="connsiteY876" fmla="*/ 355306 h 629787"/>
                  <a:gd name="connsiteX877" fmla="*/ 244393 w 577133"/>
                  <a:gd name="connsiteY877" fmla="*/ 353389 h 629787"/>
                  <a:gd name="connsiteX878" fmla="*/ 242770 w 577133"/>
                  <a:gd name="connsiteY878" fmla="*/ 350734 h 629787"/>
                  <a:gd name="connsiteX879" fmla="*/ 241295 w 577133"/>
                  <a:gd name="connsiteY879" fmla="*/ 350734 h 629787"/>
                  <a:gd name="connsiteX880" fmla="*/ 238788 w 577133"/>
                  <a:gd name="connsiteY880" fmla="*/ 352652 h 629787"/>
                  <a:gd name="connsiteX881" fmla="*/ 237313 w 577133"/>
                  <a:gd name="connsiteY881" fmla="*/ 353537 h 629787"/>
                  <a:gd name="connsiteX882" fmla="*/ 236428 w 577133"/>
                  <a:gd name="connsiteY882" fmla="*/ 356044 h 629787"/>
                  <a:gd name="connsiteX883" fmla="*/ 235543 w 577133"/>
                  <a:gd name="connsiteY883" fmla="*/ 357666 h 629787"/>
                  <a:gd name="connsiteX884" fmla="*/ 235101 w 577133"/>
                  <a:gd name="connsiteY884" fmla="*/ 359436 h 629787"/>
                  <a:gd name="connsiteX885" fmla="*/ 233626 w 577133"/>
                  <a:gd name="connsiteY885" fmla="*/ 362386 h 629787"/>
                  <a:gd name="connsiteX886" fmla="*/ 230823 w 577133"/>
                  <a:gd name="connsiteY886" fmla="*/ 364008 h 629787"/>
                  <a:gd name="connsiteX887" fmla="*/ 226399 w 577133"/>
                  <a:gd name="connsiteY887" fmla="*/ 367548 h 629787"/>
                  <a:gd name="connsiteX888" fmla="*/ 224334 w 577133"/>
                  <a:gd name="connsiteY888" fmla="*/ 368728 h 629787"/>
                  <a:gd name="connsiteX889" fmla="*/ 219761 w 577133"/>
                  <a:gd name="connsiteY889" fmla="*/ 370940 h 629787"/>
                  <a:gd name="connsiteX890" fmla="*/ 217697 w 577133"/>
                  <a:gd name="connsiteY890" fmla="*/ 372563 h 629787"/>
                  <a:gd name="connsiteX891" fmla="*/ 219024 w 577133"/>
                  <a:gd name="connsiteY891" fmla="*/ 372563 h 629787"/>
                  <a:gd name="connsiteX892" fmla="*/ 224187 w 577133"/>
                  <a:gd name="connsiteY892" fmla="*/ 370351 h 629787"/>
                  <a:gd name="connsiteX893" fmla="*/ 226694 w 577133"/>
                  <a:gd name="connsiteY893" fmla="*/ 369908 h 629787"/>
                  <a:gd name="connsiteX894" fmla="*/ 227727 w 577133"/>
                  <a:gd name="connsiteY894" fmla="*/ 369908 h 629787"/>
                  <a:gd name="connsiteX895" fmla="*/ 227727 w 577133"/>
                  <a:gd name="connsiteY895" fmla="*/ 372858 h 629787"/>
                  <a:gd name="connsiteX896" fmla="*/ 228611 w 577133"/>
                  <a:gd name="connsiteY896" fmla="*/ 373595 h 629787"/>
                  <a:gd name="connsiteX897" fmla="*/ 230381 w 577133"/>
                  <a:gd name="connsiteY897" fmla="*/ 373890 h 629787"/>
                  <a:gd name="connsiteX898" fmla="*/ 230381 w 577133"/>
                  <a:gd name="connsiteY898" fmla="*/ 376250 h 629787"/>
                  <a:gd name="connsiteX899" fmla="*/ 229496 w 577133"/>
                  <a:gd name="connsiteY899" fmla="*/ 377135 h 629787"/>
                  <a:gd name="connsiteX900" fmla="*/ 229496 w 577133"/>
                  <a:gd name="connsiteY900" fmla="*/ 378757 h 629787"/>
                  <a:gd name="connsiteX901" fmla="*/ 228169 w 577133"/>
                  <a:gd name="connsiteY901" fmla="*/ 380675 h 629787"/>
                  <a:gd name="connsiteX902" fmla="*/ 229792 w 577133"/>
                  <a:gd name="connsiteY902" fmla="*/ 382150 h 629787"/>
                  <a:gd name="connsiteX903" fmla="*/ 229792 w 577133"/>
                  <a:gd name="connsiteY903" fmla="*/ 384805 h 629787"/>
                  <a:gd name="connsiteX904" fmla="*/ 232594 w 577133"/>
                  <a:gd name="connsiteY904" fmla="*/ 384805 h 629787"/>
                  <a:gd name="connsiteX905" fmla="*/ 235395 w 577133"/>
                  <a:gd name="connsiteY905" fmla="*/ 385247 h 629787"/>
                  <a:gd name="connsiteX906" fmla="*/ 233626 w 577133"/>
                  <a:gd name="connsiteY906" fmla="*/ 389377 h 629787"/>
                  <a:gd name="connsiteX907" fmla="*/ 234953 w 577133"/>
                  <a:gd name="connsiteY907" fmla="*/ 388934 h 629787"/>
                  <a:gd name="connsiteX908" fmla="*/ 237903 w 577133"/>
                  <a:gd name="connsiteY908" fmla="*/ 389672 h 629787"/>
                  <a:gd name="connsiteX909" fmla="*/ 239673 w 577133"/>
                  <a:gd name="connsiteY909" fmla="*/ 389672 h 629787"/>
                  <a:gd name="connsiteX910" fmla="*/ 242476 w 577133"/>
                  <a:gd name="connsiteY910" fmla="*/ 387017 h 629787"/>
                  <a:gd name="connsiteX911" fmla="*/ 243508 w 577133"/>
                  <a:gd name="connsiteY911" fmla="*/ 382887 h 629787"/>
                  <a:gd name="connsiteX912" fmla="*/ 244393 w 577133"/>
                  <a:gd name="connsiteY912" fmla="*/ 382002 h 629787"/>
                  <a:gd name="connsiteX913" fmla="*/ 245720 w 577133"/>
                  <a:gd name="connsiteY913" fmla="*/ 381560 h 629787"/>
                  <a:gd name="connsiteX914" fmla="*/ 246900 w 577133"/>
                  <a:gd name="connsiteY914" fmla="*/ 379937 h 629787"/>
                  <a:gd name="connsiteX915" fmla="*/ 249407 w 577133"/>
                  <a:gd name="connsiteY915" fmla="*/ 375070 h 629787"/>
                  <a:gd name="connsiteX916" fmla="*/ 250588 w 577133"/>
                  <a:gd name="connsiteY916" fmla="*/ 371825 h 629787"/>
                  <a:gd name="connsiteX917" fmla="*/ 259584 w 577133"/>
                  <a:gd name="connsiteY917" fmla="*/ 367401 h 629787"/>
                  <a:gd name="connsiteX918" fmla="*/ 261060 w 577133"/>
                  <a:gd name="connsiteY918" fmla="*/ 367401 h 629787"/>
                  <a:gd name="connsiteX919" fmla="*/ 265484 w 577133"/>
                  <a:gd name="connsiteY919" fmla="*/ 367991 h 629787"/>
                  <a:gd name="connsiteX920" fmla="*/ 268287 w 577133"/>
                  <a:gd name="connsiteY920" fmla="*/ 369318 h 629787"/>
                  <a:gd name="connsiteX921" fmla="*/ 272564 w 577133"/>
                  <a:gd name="connsiteY921" fmla="*/ 374038 h 629787"/>
                  <a:gd name="connsiteX922" fmla="*/ 274039 w 577133"/>
                  <a:gd name="connsiteY922" fmla="*/ 375218 h 629787"/>
                  <a:gd name="connsiteX923" fmla="*/ 274629 w 577133"/>
                  <a:gd name="connsiteY923" fmla="*/ 372268 h 629787"/>
                  <a:gd name="connsiteX924" fmla="*/ 275661 w 577133"/>
                  <a:gd name="connsiteY924" fmla="*/ 369613 h 629787"/>
                  <a:gd name="connsiteX925" fmla="*/ 277283 w 577133"/>
                  <a:gd name="connsiteY925" fmla="*/ 367106 h 629787"/>
                  <a:gd name="connsiteX926" fmla="*/ 279053 w 577133"/>
                  <a:gd name="connsiteY926" fmla="*/ 364746 h 629787"/>
                  <a:gd name="connsiteX927" fmla="*/ 283478 w 577133"/>
                  <a:gd name="connsiteY927" fmla="*/ 361206 h 629787"/>
                  <a:gd name="connsiteX928" fmla="*/ 288493 w 577133"/>
                  <a:gd name="connsiteY928" fmla="*/ 358551 h 629787"/>
                  <a:gd name="connsiteX929" fmla="*/ 286871 w 577133"/>
                  <a:gd name="connsiteY929" fmla="*/ 357814 h 629787"/>
                  <a:gd name="connsiteX930" fmla="*/ 287460 w 577133"/>
                  <a:gd name="connsiteY930" fmla="*/ 355454 h 629787"/>
                  <a:gd name="connsiteX931" fmla="*/ 215485 w 577133"/>
                  <a:gd name="connsiteY931" fmla="*/ 382150 h 629787"/>
                  <a:gd name="connsiteX932" fmla="*/ 215780 w 577133"/>
                  <a:gd name="connsiteY932" fmla="*/ 381117 h 629787"/>
                  <a:gd name="connsiteX933" fmla="*/ 214600 w 577133"/>
                  <a:gd name="connsiteY933" fmla="*/ 379937 h 629787"/>
                  <a:gd name="connsiteX934" fmla="*/ 213125 w 577133"/>
                  <a:gd name="connsiteY934" fmla="*/ 379053 h 629787"/>
                  <a:gd name="connsiteX935" fmla="*/ 213125 w 577133"/>
                  <a:gd name="connsiteY935" fmla="*/ 377135 h 629787"/>
                  <a:gd name="connsiteX936" fmla="*/ 214452 w 577133"/>
                  <a:gd name="connsiteY936" fmla="*/ 375070 h 629787"/>
                  <a:gd name="connsiteX937" fmla="*/ 209732 w 577133"/>
                  <a:gd name="connsiteY937" fmla="*/ 375070 h 629787"/>
                  <a:gd name="connsiteX938" fmla="*/ 205012 w 577133"/>
                  <a:gd name="connsiteY938" fmla="*/ 374480 h 629787"/>
                  <a:gd name="connsiteX939" fmla="*/ 207077 w 577133"/>
                  <a:gd name="connsiteY939" fmla="*/ 371088 h 629787"/>
                  <a:gd name="connsiteX940" fmla="*/ 209585 w 577133"/>
                  <a:gd name="connsiteY940" fmla="*/ 367843 h 629787"/>
                  <a:gd name="connsiteX941" fmla="*/ 209880 w 577133"/>
                  <a:gd name="connsiteY941" fmla="*/ 366368 h 629787"/>
                  <a:gd name="connsiteX942" fmla="*/ 209142 w 577133"/>
                  <a:gd name="connsiteY942" fmla="*/ 364893 h 629787"/>
                  <a:gd name="connsiteX943" fmla="*/ 207815 w 577133"/>
                  <a:gd name="connsiteY943" fmla="*/ 363861 h 629787"/>
                  <a:gd name="connsiteX944" fmla="*/ 206192 w 577133"/>
                  <a:gd name="connsiteY944" fmla="*/ 363418 h 629787"/>
                  <a:gd name="connsiteX945" fmla="*/ 203981 w 577133"/>
                  <a:gd name="connsiteY945" fmla="*/ 364303 h 629787"/>
                  <a:gd name="connsiteX946" fmla="*/ 201916 w 577133"/>
                  <a:gd name="connsiteY946" fmla="*/ 365483 h 629787"/>
                  <a:gd name="connsiteX947" fmla="*/ 200588 w 577133"/>
                  <a:gd name="connsiteY947" fmla="*/ 365926 h 629787"/>
                  <a:gd name="connsiteX948" fmla="*/ 199113 w 577133"/>
                  <a:gd name="connsiteY948" fmla="*/ 365926 h 629787"/>
                  <a:gd name="connsiteX949" fmla="*/ 195574 w 577133"/>
                  <a:gd name="connsiteY949" fmla="*/ 365041 h 629787"/>
                  <a:gd name="connsiteX950" fmla="*/ 192476 w 577133"/>
                  <a:gd name="connsiteY950" fmla="*/ 362976 h 629787"/>
                  <a:gd name="connsiteX951" fmla="*/ 191148 w 577133"/>
                  <a:gd name="connsiteY951" fmla="*/ 360026 h 629787"/>
                  <a:gd name="connsiteX952" fmla="*/ 189674 w 577133"/>
                  <a:gd name="connsiteY952" fmla="*/ 357224 h 629787"/>
                  <a:gd name="connsiteX953" fmla="*/ 186724 w 577133"/>
                  <a:gd name="connsiteY953" fmla="*/ 355896 h 629787"/>
                  <a:gd name="connsiteX954" fmla="*/ 183479 w 577133"/>
                  <a:gd name="connsiteY954" fmla="*/ 355601 h 629787"/>
                  <a:gd name="connsiteX955" fmla="*/ 182299 w 577133"/>
                  <a:gd name="connsiteY955" fmla="*/ 355896 h 629787"/>
                  <a:gd name="connsiteX956" fmla="*/ 177432 w 577133"/>
                  <a:gd name="connsiteY956" fmla="*/ 358256 h 629787"/>
                  <a:gd name="connsiteX957" fmla="*/ 176694 w 577133"/>
                  <a:gd name="connsiteY957" fmla="*/ 359584 h 629787"/>
                  <a:gd name="connsiteX958" fmla="*/ 176252 w 577133"/>
                  <a:gd name="connsiteY958" fmla="*/ 361206 h 629787"/>
                  <a:gd name="connsiteX959" fmla="*/ 174335 w 577133"/>
                  <a:gd name="connsiteY959" fmla="*/ 364156 h 629787"/>
                  <a:gd name="connsiteX960" fmla="*/ 171974 w 577133"/>
                  <a:gd name="connsiteY960" fmla="*/ 365188 h 629787"/>
                  <a:gd name="connsiteX961" fmla="*/ 169172 w 577133"/>
                  <a:gd name="connsiteY961" fmla="*/ 365188 h 629787"/>
                  <a:gd name="connsiteX962" fmla="*/ 168139 w 577133"/>
                  <a:gd name="connsiteY962" fmla="*/ 365778 h 629787"/>
                  <a:gd name="connsiteX963" fmla="*/ 167402 w 577133"/>
                  <a:gd name="connsiteY963" fmla="*/ 366958 h 629787"/>
                  <a:gd name="connsiteX964" fmla="*/ 166517 w 577133"/>
                  <a:gd name="connsiteY964" fmla="*/ 367548 h 629787"/>
                  <a:gd name="connsiteX965" fmla="*/ 162536 w 577133"/>
                  <a:gd name="connsiteY965" fmla="*/ 368728 h 629787"/>
                  <a:gd name="connsiteX966" fmla="*/ 160028 w 577133"/>
                  <a:gd name="connsiteY966" fmla="*/ 370056 h 629787"/>
                  <a:gd name="connsiteX967" fmla="*/ 160323 w 577133"/>
                  <a:gd name="connsiteY967" fmla="*/ 371088 h 629787"/>
                  <a:gd name="connsiteX968" fmla="*/ 160913 w 577133"/>
                  <a:gd name="connsiteY968" fmla="*/ 371973 h 629787"/>
                  <a:gd name="connsiteX969" fmla="*/ 160618 w 577133"/>
                  <a:gd name="connsiteY969" fmla="*/ 373595 h 629787"/>
                  <a:gd name="connsiteX970" fmla="*/ 156931 w 577133"/>
                  <a:gd name="connsiteY970" fmla="*/ 372415 h 629787"/>
                  <a:gd name="connsiteX971" fmla="*/ 155898 w 577133"/>
                  <a:gd name="connsiteY971" fmla="*/ 372415 h 629787"/>
                  <a:gd name="connsiteX972" fmla="*/ 154571 w 577133"/>
                  <a:gd name="connsiteY972" fmla="*/ 372858 h 629787"/>
                  <a:gd name="connsiteX973" fmla="*/ 153833 w 577133"/>
                  <a:gd name="connsiteY973" fmla="*/ 375955 h 629787"/>
                  <a:gd name="connsiteX974" fmla="*/ 156046 w 577133"/>
                  <a:gd name="connsiteY974" fmla="*/ 377430 h 629787"/>
                  <a:gd name="connsiteX975" fmla="*/ 159586 w 577133"/>
                  <a:gd name="connsiteY975" fmla="*/ 380380 h 629787"/>
                  <a:gd name="connsiteX976" fmla="*/ 162093 w 577133"/>
                  <a:gd name="connsiteY976" fmla="*/ 382150 h 629787"/>
                  <a:gd name="connsiteX977" fmla="*/ 162682 w 577133"/>
                  <a:gd name="connsiteY977" fmla="*/ 383182 h 629787"/>
                  <a:gd name="connsiteX978" fmla="*/ 164452 w 577133"/>
                  <a:gd name="connsiteY978" fmla="*/ 387165 h 629787"/>
                  <a:gd name="connsiteX979" fmla="*/ 162093 w 577133"/>
                  <a:gd name="connsiteY979" fmla="*/ 387165 h 629787"/>
                  <a:gd name="connsiteX980" fmla="*/ 160175 w 577133"/>
                  <a:gd name="connsiteY980" fmla="*/ 385985 h 629787"/>
                  <a:gd name="connsiteX981" fmla="*/ 158848 w 577133"/>
                  <a:gd name="connsiteY981" fmla="*/ 383330 h 629787"/>
                  <a:gd name="connsiteX982" fmla="*/ 156340 w 577133"/>
                  <a:gd name="connsiteY982" fmla="*/ 381117 h 629787"/>
                  <a:gd name="connsiteX983" fmla="*/ 155898 w 577133"/>
                  <a:gd name="connsiteY983" fmla="*/ 383035 h 629787"/>
                  <a:gd name="connsiteX984" fmla="*/ 155898 w 577133"/>
                  <a:gd name="connsiteY984" fmla="*/ 384952 h 629787"/>
                  <a:gd name="connsiteX985" fmla="*/ 156636 w 577133"/>
                  <a:gd name="connsiteY985" fmla="*/ 386574 h 629787"/>
                  <a:gd name="connsiteX986" fmla="*/ 159143 w 577133"/>
                  <a:gd name="connsiteY986" fmla="*/ 389229 h 629787"/>
                  <a:gd name="connsiteX987" fmla="*/ 160175 w 577133"/>
                  <a:gd name="connsiteY987" fmla="*/ 390852 h 629787"/>
                  <a:gd name="connsiteX988" fmla="*/ 159733 w 577133"/>
                  <a:gd name="connsiteY988" fmla="*/ 393212 h 629787"/>
                  <a:gd name="connsiteX989" fmla="*/ 158701 w 577133"/>
                  <a:gd name="connsiteY989" fmla="*/ 395424 h 629787"/>
                  <a:gd name="connsiteX990" fmla="*/ 160913 w 577133"/>
                  <a:gd name="connsiteY990" fmla="*/ 393949 h 629787"/>
                  <a:gd name="connsiteX991" fmla="*/ 163421 w 577133"/>
                  <a:gd name="connsiteY991" fmla="*/ 390999 h 629787"/>
                  <a:gd name="connsiteX992" fmla="*/ 166075 w 577133"/>
                  <a:gd name="connsiteY992" fmla="*/ 389524 h 629787"/>
                  <a:gd name="connsiteX993" fmla="*/ 168582 w 577133"/>
                  <a:gd name="connsiteY993" fmla="*/ 390262 h 629787"/>
                  <a:gd name="connsiteX994" fmla="*/ 169615 w 577133"/>
                  <a:gd name="connsiteY994" fmla="*/ 391442 h 629787"/>
                  <a:gd name="connsiteX995" fmla="*/ 170942 w 577133"/>
                  <a:gd name="connsiteY995" fmla="*/ 392327 h 629787"/>
                  <a:gd name="connsiteX996" fmla="*/ 172270 w 577133"/>
                  <a:gd name="connsiteY996" fmla="*/ 392327 h 629787"/>
                  <a:gd name="connsiteX997" fmla="*/ 173450 w 577133"/>
                  <a:gd name="connsiteY997" fmla="*/ 391589 h 629787"/>
                  <a:gd name="connsiteX998" fmla="*/ 174040 w 577133"/>
                  <a:gd name="connsiteY998" fmla="*/ 389967 h 629787"/>
                  <a:gd name="connsiteX999" fmla="*/ 174040 w 577133"/>
                  <a:gd name="connsiteY999" fmla="*/ 388345 h 629787"/>
                  <a:gd name="connsiteX1000" fmla="*/ 173155 w 577133"/>
                  <a:gd name="connsiteY1000" fmla="*/ 387165 h 629787"/>
                  <a:gd name="connsiteX1001" fmla="*/ 171974 w 577133"/>
                  <a:gd name="connsiteY1001" fmla="*/ 386722 h 629787"/>
                  <a:gd name="connsiteX1002" fmla="*/ 170500 w 577133"/>
                  <a:gd name="connsiteY1002" fmla="*/ 387312 h 629787"/>
                  <a:gd name="connsiteX1003" fmla="*/ 169320 w 577133"/>
                  <a:gd name="connsiteY1003" fmla="*/ 387312 h 629787"/>
                  <a:gd name="connsiteX1004" fmla="*/ 169320 w 577133"/>
                  <a:gd name="connsiteY1004" fmla="*/ 382445 h 629787"/>
                  <a:gd name="connsiteX1005" fmla="*/ 167993 w 577133"/>
                  <a:gd name="connsiteY1005" fmla="*/ 379790 h 629787"/>
                  <a:gd name="connsiteX1006" fmla="*/ 169320 w 577133"/>
                  <a:gd name="connsiteY1006" fmla="*/ 378610 h 629787"/>
                  <a:gd name="connsiteX1007" fmla="*/ 170942 w 577133"/>
                  <a:gd name="connsiteY1007" fmla="*/ 377578 h 629787"/>
                  <a:gd name="connsiteX1008" fmla="*/ 172270 w 577133"/>
                  <a:gd name="connsiteY1008" fmla="*/ 378315 h 629787"/>
                  <a:gd name="connsiteX1009" fmla="*/ 174777 w 577133"/>
                  <a:gd name="connsiteY1009" fmla="*/ 380085 h 629787"/>
                  <a:gd name="connsiteX1010" fmla="*/ 176252 w 577133"/>
                  <a:gd name="connsiteY1010" fmla="*/ 384215 h 629787"/>
                  <a:gd name="connsiteX1011" fmla="*/ 179055 w 577133"/>
                  <a:gd name="connsiteY1011" fmla="*/ 387754 h 629787"/>
                  <a:gd name="connsiteX1012" fmla="*/ 179644 w 577133"/>
                  <a:gd name="connsiteY1012" fmla="*/ 390557 h 629787"/>
                  <a:gd name="connsiteX1013" fmla="*/ 177727 w 577133"/>
                  <a:gd name="connsiteY1013" fmla="*/ 392769 h 629787"/>
                  <a:gd name="connsiteX1014" fmla="*/ 179497 w 577133"/>
                  <a:gd name="connsiteY1014" fmla="*/ 393654 h 629787"/>
                  <a:gd name="connsiteX1015" fmla="*/ 181562 w 577133"/>
                  <a:gd name="connsiteY1015" fmla="*/ 393654 h 629787"/>
                  <a:gd name="connsiteX1016" fmla="*/ 179497 w 577133"/>
                  <a:gd name="connsiteY1016" fmla="*/ 398521 h 629787"/>
                  <a:gd name="connsiteX1017" fmla="*/ 176990 w 577133"/>
                  <a:gd name="connsiteY1017" fmla="*/ 402946 h 629787"/>
                  <a:gd name="connsiteX1018" fmla="*/ 175220 w 577133"/>
                  <a:gd name="connsiteY1018" fmla="*/ 405453 h 629787"/>
                  <a:gd name="connsiteX1019" fmla="*/ 173302 w 577133"/>
                  <a:gd name="connsiteY1019" fmla="*/ 407666 h 629787"/>
                  <a:gd name="connsiteX1020" fmla="*/ 170500 w 577133"/>
                  <a:gd name="connsiteY1020" fmla="*/ 408551 h 629787"/>
                  <a:gd name="connsiteX1021" fmla="*/ 170057 w 577133"/>
                  <a:gd name="connsiteY1021" fmla="*/ 409288 h 629787"/>
                  <a:gd name="connsiteX1022" fmla="*/ 170057 w 577133"/>
                  <a:gd name="connsiteY1022" fmla="*/ 413418 h 629787"/>
                  <a:gd name="connsiteX1023" fmla="*/ 170500 w 577133"/>
                  <a:gd name="connsiteY1023" fmla="*/ 416368 h 629787"/>
                  <a:gd name="connsiteX1024" fmla="*/ 169910 w 577133"/>
                  <a:gd name="connsiteY1024" fmla="*/ 418728 h 629787"/>
                  <a:gd name="connsiteX1025" fmla="*/ 170795 w 577133"/>
                  <a:gd name="connsiteY1025" fmla="*/ 419908 h 629787"/>
                  <a:gd name="connsiteX1026" fmla="*/ 171974 w 577133"/>
                  <a:gd name="connsiteY1026" fmla="*/ 420940 h 629787"/>
                  <a:gd name="connsiteX1027" fmla="*/ 173302 w 577133"/>
                  <a:gd name="connsiteY1027" fmla="*/ 423742 h 629787"/>
                  <a:gd name="connsiteX1028" fmla="*/ 172859 w 577133"/>
                  <a:gd name="connsiteY1028" fmla="*/ 426987 h 629787"/>
                  <a:gd name="connsiteX1029" fmla="*/ 172565 w 577133"/>
                  <a:gd name="connsiteY1029" fmla="*/ 428019 h 629787"/>
                  <a:gd name="connsiteX1030" fmla="*/ 171680 w 577133"/>
                  <a:gd name="connsiteY1030" fmla="*/ 428462 h 629787"/>
                  <a:gd name="connsiteX1031" fmla="*/ 168730 w 577133"/>
                  <a:gd name="connsiteY1031" fmla="*/ 429199 h 629787"/>
                  <a:gd name="connsiteX1032" fmla="*/ 170057 w 577133"/>
                  <a:gd name="connsiteY1032" fmla="*/ 432592 h 629787"/>
                  <a:gd name="connsiteX1033" fmla="*/ 171385 w 577133"/>
                  <a:gd name="connsiteY1033" fmla="*/ 433182 h 629787"/>
                  <a:gd name="connsiteX1034" fmla="*/ 173007 w 577133"/>
                  <a:gd name="connsiteY1034" fmla="*/ 433182 h 629787"/>
                  <a:gd name="connsiteX1035" fmla="*/ 180234 w 577133"/>
                  <a:gd name="connsiteY1035" fmla="*/ 435837 h 629787"/>
                  <a:gd name="connsiteX1036" fmla="*/ 181119 w 577133"/>
                  <a:gd name="connsiteY1036" fmla="*/ 434657 h 629787"/>
                  <a:gd name="connsiteX1037" fmla="*/ 181709 w 577133"/>
                  <a:gd name="connsiteY1037" fmla="*/ 433182 h 629787"/>
                  <a:gd name="connsiteX1038" fmla="*/ 179644 w 577133"/>
                  <a:gd name="connsiteY1038" fmla="*/ 430674 h 629787"/>
                  <a:gd name="connsiteX1039" fmla="*/ 178907 w 577133"/>
                  <a:gd name="connsiteY1039" fmla="*/ 429199 h 629787"/>
                  <a:gd name="connsiteX1040" fmla="*/ 178612 w 577133"/>
                  <a:gd name="connsiteY1040" fmla="*/ 427577 h 629787"/>
                  <a:gd name="connsiteX1041" fmla="*/ 179349 w 577133"/>
                  <a:gd name="connsiteY1041" fmla="*/ 424627 h 629787"/>
                  <a:gd name="connsiteX1042" fmla="*/ 180824 w 577133"/>
                  <a:gd name="connsiteY1042" fmla="*/ 421677 h 629787"/>
                  <a:gd name="connsiteX1043" fmla="*/ 181857 w 577133"/>
                  <a:gd name="connsiteY1043" fmla="*/ 420202 h 629787"/>
                  <a:gd name="connsiteX1044" fmla="*/ 183479 w 577133"/>
                  <a:gd name="connsiteY1044" fmla="*/ 420202 h 629787"/>
                  <a:gd name="connsiteX1045" fmla="*/ 185101 w 577133"/>
                  <a:gd name="connsiteY1045" fmla="*/ 420498 h 629787"/>
                  <a:gd name="connsiteX1046" fmla="*/ 185691 w 577133"/>
                  <a:gd name="connsiteY1046" fmla="*/ 421530 h 629787"/>
                  <a:gd name="connsiteX1047" fmla="*/ 185691 w 577133"/>
                  <a:gd name="connsiteY1047" fmla="*/ 422857 h 629787"/>
                  <a:gd name="connsiteX1048" fmla="*/ 185249 w 577133"/>
                  <a:gd name="connsiteY1048" fmla="*/ 423447 h 629787"/>
                  <a:gd name="connsiteX1049" fmla="*/ 184512 w 577133"/>
                  <a:gd name="connsiteY1049" fmla="*/ 423447 h 629787"/>
                  <a:gd name="connsiteX1050" fmla="*/ 183332 w 577133"/>
                  <a:gd name="connsiteY1050" fmla="*/ 424185 h 629787"/>
                  <a:gd name="connsiteX1051" fmla="*/ 183332 w 577133"/>
                  <a:gd name="connsiteY1051" fmla="*/ 425660 h 629787"/>
                  <a:gd name="connsiteX1052" fmla="*/ 185101 w 577133"/>
                  <a:gd name="connsiteY1052" fmla="*/ 429790 h 629787"/>
                  <a:gd name="connsiteX1053" fmla="*/ 185544 w 577133"/>
                  <a:gd name="connsiteY1053" fmla="*/ 433034 h 629787"/>
                  <a:gd name="connsiteX1054" fmla="*/ 184659 w 577133"/>
                  <a:gd name="connsiteY1054" fmla="*/ 436279 h 629787"/>
                  <a:gd name="connsiteX1055" fmla="*/ 184069 w 577133"/>
                  <a:gd name="connsiteY1055" fmla="*/ 437312 h 629787"/>
                  <a:gd name="connsiteX1056" fmla="*/ 183184 w 577133"/>
                  <a:gd name="connsiteY1056" fmla="*/ 438049 h 629787"/>
                  <a:gd name="connsiteX1057" fmla="*/ 182594 w 577133"/>
                  <a:gd name="connsiteY1057" fmla="*/ 439081 h 629787"/>
                  <a:gd name="connsiteX1058" fmla="*/ 182594 w 577133"/>
                  <a:gd name="connsiteY1058" fmla="*/ 440409 h 629787"/>
                  <a:gd name="connsiteX1059" fmla="*/ 188347 w 577133"/>
                  <a:gd name="connsiteY1059" fmla="*/ 437607 h 629787"/>
                  <a:gd name="connsiteX1060" fmla="*/ 193508 w 577133"/>
                  <a:gd name="connsiteY1060" fmla="*/ 433477 h 629787"/>
                  <a:gd name="connsiteX1061" fmla="*/ 191886 w 577133"/>
                  <a:gd name="connsiteY1061" fmla="*/ 429937 h 629787"/>
                  <a:gd name="connsiteX1062" fmla="*/ 192771 w 577133"/>
                  <a:gd name="connsiteY1062" fmla="*/ 428167 h 629787"/>
                  <a:gd name="connsiteX1063" fmla="*/ 194541 w 577133"/>
                  <a:gd name="connsiteY1063" fmla="*/ 428167 h 629787"/>
                  <a:gd name="connsiteX1064" fmla="*/ 197343 w 577133"/>
                  <a:gd name="connsiteY1064" fmla="*/ 428905 h 629787"/>
                  <a:gd name="connsiteX1065" fmla="*/ 199555 w 577133"/>
                  <a:gd name="connsiteY1065" fmla="*/ 428905 h 629787"/>
                  <a:gd name="connsiteX1066" fmla="*/ 202800 w 577133"/>
                  <a:gd name="connsiteY1066" fmla="*/ 421382 h 629787"/>
                  <a:gd name="connsiteX1067" fmla="*/ 203242 w 577133"/>
                  <a:gd name="connsiteY1067" fmla="*/ 418285 h 629787"/>
                  <a:gd name="connsiteX1068" fmla="*/ 202800 w 577133"/>
                  <a:gd name="connsiteY1068" fmla="*/ 415188 h 629787"/>
                  <a:gd name="connsiteX1069" fmla="*/ 203981 w 577133"/>
                  <a:gd name="connsiteY1069" fmla="*/ 411796 h 629787"/>
                  <a:gd name="connsiteX1070" fmla="*/ 204718 w 577133"/>
                  <a:gd name="connsiteY1070" fmla="*/ 408551 h 629787"/>
                  <a:gd name="connsiteX1071" fmla="*/ 205603 w 577133"/>
                  <a:gd name="connsiteY1071" fmla="*/ 405453 h 629787"/>
                  <a:gd name="connsiteX1072" fmla="*/ 206783 w 577133"/>
                  <a:gd name="connsiteY1072" fmla="*/ 402504 h 629787"/>
                  <a:gd name="connsiteX1073" fmla="*/ 208110 w 577133"/>
                  <a:gd name="connsiteY1073" fmla="*/ 398521 h 629787"/>
                  <a:gd name="connsiteX1074" fmla="*/ 210027 w 577133"/>
                  <a:gd name="connsiteY1074" fmla="*/ 394834 h 629787"/>
                  <a:gd name="connsiteX1075" fmla="*/ 216369 w 577133"/>
                  <a:gd name="connsiteY1075" fmla="*/ 387607 h 629787"/>
                  <a:gd name="connsiteX1076" fmla="*/ 217107 w 577133"/>
                  <a:gd name="connsiteY1076" fmla="*/ 386427 h 629787"/>
                  <a:gd name="connsiteX1077" fmla="*/ 217107 w 577133"/>
                  <a:gd name="connsiteY1077" fmla="*/ 385395 h 629787"/>
                  <a:gd name="connsiteX1078" fmla="*/ 214747 w 577133"/>
                  <a:gd name="connsiteY1078" fmla="*/ 383772 h 629787"/>
                  <a:gd name="connsiteX1079" fmla="*/ 215485 w 577133"/>
                  <a:gd name="connsiteY1079" fmla="*/ 382740 h 6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Lst>
                <a:rect l="l" t="t" r="r" b="b"/>
                <a:pathLst>
                  <a:path w="577133" h="629787">
                    <a:moveTo>
                      <a:pt x="146459" y="349997"/>
                    </a:moveTo>
                    <a:lnTo>
                      <a:pt x="147933" y="346899"/>
                    </a:lnTo>
                    <a:lnTo>
                      <a:pt x="147933" y="345277"/>
                    </a:lnTo>
                    <a:lnTo>
                      <a:pt x="144837" y="344245"/>
                    </a:lnTo>
                    <a:lnTo>
                      <a:pt x="144099" y="349407"/>
                    </a:lnTo>
                    <a:lnTo>
                      <a:pt x="144837" y="351177"/>
                    </a:lnTo>
                    <a:lnTo>
                      <a:pt x="146606" y="349997"/>
                    </a:lnTo>
                    <a:close/>
                    <a:moveTo>
                      <a:pt x="43362" y="614743"/>
                    </a:moveTo>
                    <a:lnTo>
                      <a:pt x="42920" y="613416"/>
                    </a:lnTo>
                    <a:lnTo>
                      <a:pt x="42035" y="612826"/>
                    </a:lnTo>
                    <a:lnTo>
                      <a:pt x="41593" y="616661"/>
                    </a:lnTo>
                    <a:lnTo>
                      <a:pt x="43952" y="617103"/>
                    </a:lnTo>
                    <a:lnTo>
                      <a:pt x="46165" y="616366"/>
                    </a:lnTo>
                    <a:lnTo>
                      <a:pt x="45132" y="615481"/>
                    </a:lnTo>
                    <a:lnTo>
                      <a:pt x="43362" y="614743"/>
                    </a:lnTo>
                    <a:close/>
                    <a:moveTo>
                      <a:pt x="143067" y="382740"/>
                    </a:moveTo>
                    <a:lnTo>
                      <a:pt x="142329" y="380822"/>
                    </a:lnTo>
                    <a:lnTo>
                      <a:pt x="142034" y="378905"/>
                    </a:lnTo>
                    <a:lnTo>
                      <a:pt x="140117" y="383625"/>
                    </a:lnTo>
                    <a:lnTo>
                      <a:pt x="139084" y="384067"/>
                    </a:lnTo>
                    <a:lnTo>
                      <a:pt x="139674" y="384952"/>
                    </a:lnTo>
                    <a:lnTo>
                      <a:pt x="140559" y="387607"/>
                    </a:lnTo>
                    <a:lnTo>
                      <a:pt x="141149" y="387312"/>
                    </a:lnTo>
                    <a:lnTo>
                      <a:pt x="142034" y="384805"/>
                    </a:lnTo>
                    <a:lnTo>
                      <a:pt x="143067" y="384362"/>
                    </a:lnTo>
                    <a:lnTo>
                      <a:pt x="143804" y="383035"/>
                    </a:lnTo>
                    <a:lnTo>
                      <a:pt x="143067" y="382740"/>
                    </a:lnTo>
                    <a:close/>
                    <a:moveTo>
                      <a:pt x="1917" y="626248"/>
                    </a:moveTo>
                    <a:lnTo>
                      <a:pt x="1917" y="627428"/>
                    </a:lnTo>
                    <a:lnTo>
                      <a:pt x="0" y="628313"/>
                    </a:lnTo>
                    <a:lnTo>
                      <a:pt x="0" y="629198"/>
                    </a:lnTo>
                    <a:lnTo>
                      <a:pt x="1770" y="629198"/>
                    </a:lnTo>
                    <a:lnTo>
                      <a:pt x="3687" y="629788"/>
                    </a:lnTo>
                    <a:lnTo>
                      <a:pt x="5309" y="629345"/>
                    </a:lnTo>
                    <a:lnTo>
                      <a:pt x="6342" y="628165"/>
                    </a:lnTo>
                    <a:lnTo>
                      <a:pt x="6342" y="627133"/>
                    </a:lnTo>
                    <a:lnTo>
                      <a:pt x="2212" y="625658"/>
                    </a:lnTo>
                    <a:lnTo>
                      <a:pt x="1770" y="626248"/>
                    </a:lnTo>
                    <a:close/>
                    <a:moveTo>
                      <a:pt x="13864" y="624331"/>
                    </a:moveTo>
                    <a:lnTo>
                      <a:pt x="12832" y="624331"/>
                    </a:lnTo>
                    <a:lnTo>
                      <a:pt x="11504" y="624036"/>
                    </a:lnTo>
                    <a:lnTo>
                      <a:pt x="10619" y="624920"/>
                    </a:lnTo>
                    <a:lnTo>
                      <a:pt x="11947" y="627428"/>
                    </a:lnTo>
                    <a:lnTo>
                      <a:pt x="13274" y="627723"/>
                    </a:lnTo>
                    <a:lnTo>
                      <a:pt x="14601" y="627133"/>
                    </a:lnTo>
                    <a:lnTo>
                      <a:pt x="16076" y="622708"/>
                    </a:lnTo>
                    <a:lnTo>
                      <a:pt x="16814" y="621381"/>
                    </a:lnTo>
                    <a:lnTo>
                      <a:pt x="16224" y="620791"/>
                    </a:lnTo>
                    <a:lnTo>
                      <a:pt x="13864" y="624331"/>
                    </a:lnTo>
                    <a:close/>
                    <a:moveTo>
                      <a:pt x="137756" y="528166"/>
                    </a:moveTo>
                    <a:lnTo>
                      <a:pt x="136577" y="528461"/>
                    </a:lnTo>
                    <a:lnTo>
                      <a:pt x="135987" y="530084"/>
                    </a:lnTo>
                    <a:lnTo>
                      <a:pt x="136429" y="533328"/>
                    </a:lnTo>
                    <a:lnTo>
                      <a:pt x="137904" y="534066"/>
                    </a:lnTo>
                    <a:lnTo>
                      <a:pt x="138937" y="533623"/>
                    </a:lnTo>
                    <a:lnTo>
                      <a:pt x="139379" y="532296"/>
                    </a:lnTo>
                    <a:lnTo>
                      <a:pt x="138641" y="531116"/>
                    </a:lnTo>
                    <a:lnTo>
                      <a:pt x="137610" y="528314"/>
                    </a:lnTo>
                    <a:close/>
                    <a:moveTo>
                      <a:pt x="135839" y="391589"/>
                    </a:moveTo>
                    <a:lnTo>
                      <a:pt x="134807" y="389524"/>
                    </a:lnTo>
                    <a:lnTo>
                      <a:pt x="133922" y="389082"/>
                    </a:lnTo>
                    <a:lnTo>
                      <a:pt x="132742" y="389082"/>
                    </a:lnTo>
                    <a:lnTo>
                      <a:pt x="131267" y="389672"/>
                    </a:lnTo>
                    <a:lnTo>
                      <a:pt x="130235" y="388934"/>
                    </a:lnTo>
                    <a:lnTo>
                      <a:pt x="129792" y="392474"/>
                    </a:lnTo>
                    <a:lnTo>
                      <a:pt x="129792" y="393507"/>
                    </a:lnTo>
                    <a:lnTo>
                      <a:pt x="130972" y="394244"/>
                    </a:lnTo>
                    <a:lnTo>
                      <a:pt x="132447" y="394834"/>
                    </a:lnTo>
                    <a:lnTo>
                      <a:pt x="133479" y="393359"/>
                    </a:lnTo>
                    <a:lnTo>
                      <a:pt x="134217" y="393064"/>
                    </a:lnTo>
                    <a:lnTo>
                      <a:pt x="136134" y="393064"/>
                    </a:lnTo>
                    <a:lnTo>
                      <a:pt x="135692" y="391737"/>
                    </a:lnTo>
                    <a:close/>
                    <a:moveTo>
                      <a:pt x="146311" y="521529"/>
                    </a:moveTo>
                    <a:lnTo>
                      <a:pt x="145721" y="520644"/>
                    </a:lnTo>
                    <a:lnTo>
                      <a:pt x="143952" y="520202"/>
                    </a:lnTo>
                    <a:lnTo>
                      <a:pt x="144984" y="522709"/>
                    </a:lnTo>
                    <a:lnTo>
                      <a:pt x="147491" y="523299"/>
                    </a:lnTo>
                    <a:lnTo>
                      <a:pt x="147491" y="522709"/>
                    </a:lnTo>
                    <a:lnTo>
                      <a:pt x="146163" y="521529"/>
                    </a:lnTo>
                    <a:close/>
                    <a:moveTo>
                      <a:pt x="118583" y="559287"/>
                    </a:moveTo>
                    <a:lnTo>
                      <a:pt x="116076" y="561647"/>
                    </a:lnTo>
                    <a:lnTo>
                      <a:pt x="115486" y="562827"/>
                    </a:lnTo>
                    <a:lnTo>
                      <a:pt x="114158" y="563564"/>
                    </a:lnTo>
                    <a:lnTo>
                      <a:pt x="113715" y="563564"/>
                    </a:lnTo>
                    <a:lnTo>
                      <a:pt x="112830" y="562532"/>
                    </a:lnTo>
                    <a:lnTo>
                      <a:pt x="110618" y="562089"/>
                    </a:lnTo>
                    <a:lnTo>
                      <a:pt x="110323" y="562679"/>
                    </a:lnTo>
                    <a:lnTo>
                      <a:pt x="110323" y="563859"/>
                    </a:lnTo>
                    <a:lnTo>
                      <a:pt x="111651" y="564892"/>
                    </a:lnTo>
                    <a:lnTo>
                      <a:pt x="111208" y="565924"/>
                    </a:lnTo>
                    <a:lnTo>
                      <a:pt x="108406" y="568431"/>
                    </a:lnTo>
                    <a:lnTo>
                      <a:pt x="107816" y="568874"/>
                    </a:lnTo>
                    <a:lnTo>
                      <a:pt x="106046" y="569316"/>
                    </a:lnTo>
                    <a:lnTo>
                      <a:pt x="106046" y="572856"/>
                    </a:lnTo>
                    <a:lnTo>
                      <a:pt x="104129" y="575953"/>
                    </a:lnTo>
                    <a:lnTo>
                      <a:pt x="104129" y="578903"/>
                    </a:lnTo>
                    <a:lnTo>
                      <a:pt x="106046" y="578903"/>
                    </a:lnTo>
                    <a:lnTo>
                      <a:pt x="107964" y="577281"/>
                    </a:lnTo>
                    <a:lnTo>
                      <a:pt x="107964" y="576691"/>
                    </a:lnTo>
                    <a:lnTo>
                      <a:pt x="107521" y="575658"/>
                    </a:lnTo>
                    <a:lnTo>
                      <a:pt x="107521" y="574331"/>
                    </a:lnTo>
                    <a:lnTo>
                      <a:pt x="109143" y="572561"/>
                    </a:lnTo>
                    <a:lnTo>
                      <a:pt x="110618" y="572266"/>
                    </a:lnTo>
                    <a:lnTo>
                      <a:pt x="109734" y="570791"/>
                    </a:lnTo>
                    <a:lnTo>
                      <a:pt x="109734" y="569021"/>
                    </a:lnTo>
                    <a:lnTo>
                      <a:pt x="111945" y="568579"/>
                    </a:lnTo>
                    <a:lnTo>
                      <a:pt x="114158" y="566366"/>
                    </a:lnTo>
                    <a:lnTo>
                      <a:pt x="116518" y="565777"/>
                    </a:lnTo>
                    <a:lnTo>
                      <a:pt x="117402" y="564302"/>
                    </a:lnTo>
                    <a:lnTo>
                      <a:pt x="119910" y="562974"/>
                    </a:lnTo>
                    <a:lnTo>
                      <a:pt x="121237" y="561057"/>
                    </a:lnTo>
                    <a:lnTo>
                      <a:pt x="121828" y="558549"/>
                    </a:lnTo>
                    <a:lnTo>
                      <a:pt x="119763" y="556632"/>
                    </a:lnTo>
                    <a:lnTo>
                      <a:pt x="118730" y="558992"/>
                    </a:lnTo>
                    <a:close/>
                    <a:moveTo>
                      <a:pt x="412385" y="109291"/>
                    </a:moveTo>
                    <a:lnTo>
                      <a:pt x="412976" y="109291"/>
                    </a:lnTo>
                    <a:lnTo>
                      <a:pt x="413565" y="108701"/>
                    </a:lnTo>
                    <a:lnTo>
                      <a:pt x="414893" y="104424"/>
                    </a:lnTo>
                    <a:lnTo>
                      <a:pt x="413271" y="104719"/>
                    </a:lnTo>
                    <a:lnTo>
                      <a:pt x="411648" y="105604"/>
                    </a:lnTo>
                    <a:lnTo>
                      <a:pt x="411058" y="106784"/>
                    </a:lnTo>
                    <a:lnTo>
                      <a:pt x="411648" y="109143"/>
                    </a:lnTo>
                    <a:lnTo>
                      <a:pt x="412238" y="109438"/>
                    </a:lnTo>
                    <a:close/>
                    <a:moveTo>
                      <a:pt x="453536" y="7669"/>
                    </a:moveTo>
                    <a:lnTo>
                      <a:pt x="454568" y="5605"/>
                    </a:lnTo>
                    <a:lnTo>
                      <a:pt x="454568" y="3392"/>
                    </a:lnTo>
                    <a:lnTo>
                      <a:pt x="454125" y="1770"/>
                    </a:lnTo>
                    <a:lnTo>
                      <a:pt x="452651" y="1327"/>
                    </a:lnTo>
                    <a:lnTo>
                      <a:pt x="451913" y="1327"/>
                    </a:lnTo>
                    <a:lnTo>
                      <a:pt x="452208" y="4572"/>
                    </a:lnTo>
                    <a:lnTo>
                      <a:pt x="453536" y="7669"/>
                    </a:lnTo>
                    <a:close/>
                    <a:moveTo>
                      <a:pt x="458550" y="12684"/>
                    </a:moveTo>
                    <a:lnTo>
                      <a:pt x="460320" y="12389"/>
                    </a:lnTo>
                    <a:lnTo>
                      <a:pt x="461205" y="11357"/>
                    </a:lnTo>
                    <a:lnTo>
                      <a:pt x="460763" y="10472"/>
                    </a:lnTo>
                    <a:lnTo>
                      <a:pt x="459288" y="8702"/>
                    </a:lnTo>
                    <a:lnTo>
                      <a:pt x="457813" y="8259"/>
                    </a:lnTo>
                    <a:lnTo>
                      <a:pt x="456338" y="9587"/>
                    </a:lnTo>
                    <a:lnTo>
                      <a:pt x="456632" y="11209"/>
                    </a:lnTo>
                    <a:lnTo>
                      <a:pt x="458697" y="12537"/>
                    </a:lnTo>
                    <a:close/>
                    <a:moveTo>
                      <a:pt x="381707" y="238936"/>
                    </a:moveTo>
                    <a:lnTo>
                      <a:pt x="380232" y="239673"/>
                    </a:lnTo>
                    <a:lnTo>
                      <a:pt x="380823" y="239968"/>
                    </a:lnTo>
                    <a:lnTo>
                      <a:pt x="383330" y="239968"/>
                    </a:lnTo>
                    <a:lnTo>
                      <a:pt x="387312" y="237461"/>
                    </a:lnTo>
                    <a:lnTo>
                      <a:pt x="389376" y="232594"/>
                    </a:lnTo>
                    <a:lnTo>
                      <a:pt x="386132" y="232299"/>
                    </a:lnTo>
                    <a:lnTo>
                      <a:pt x="386427" y="230824"/>
                    </a:lnTo>
                    <a:lnTo>
                      <a:pt x="387607" y="226694"/>
                    </a:lnTo>
                    <a:lnTo>
                      <a:pt x="387607" y="224924"/>
                    </a:lnTo>
                    <a:lnTo>
                      <a:pt x="386280" y="225662"/>
                    </a:lnTo>
                    <a:lnTo>
                      <a:pt x="382297" y="229644"/>
                    </a:lnTo>
                    <a:lnTo>
                      <a:pt x="380823" y="232151"/>
                    </a:lnTo>
                    <a:lnTo>
                      <a:pt x="380823" y="234659"/>
                    </a:lnTo>
                    <a:lnTo>
                      <a:pt x="382740" y="234659"/>
                    </a:lnTo>
                    <a:lnTo>
                      <a:pt x="382740" y="235396"/>
                    </a:lnTo>
                    <a:lnTo>
                      <a:pt x="381855" y="237608"/>
                    </a:lnTo>
                    <a:lnTo>
                      <a:pt x="381855" y="238936"/>
                    </a:lnTo>
                    <a:close/>
                    <a:moveTo>
                      <a:pt x="159733" y="360764"/>
                    </a:moveTo>
                    <a:lnTo>
                      <a:pt x="159290" y="358404"/>
                    </a:lnTo>
                    <a:lnTo>
                      <a:pt x="157816" y="357519"/>
                    </a:lnTo>
                    <a:lnTo>
                      <a:pt x="157373" y="358404"/>
                    </a:lnTo>
                    <a:lnTo>
                      <a:pt x="156783" y="361059"/>
                    </a:lnTo>
                    <a:lnTo>
                      <a:pt x="158110" y="361943"/>
                    </a:lnTo>
                    <a:lnTo>
                      <a:pt x="159880" y="360764"/>
                    </a:lnTo>
                    <a:close/>
                    <a:moveTo>
                      <a:pt x="149998" y="375070"/>
                    </a:moveTo>
                    <a:lnTo>
                      <a:pt x="149998" y="375808"/>
                    </a:lnTo>
                    <a:lnTo>
                      <a:pt x="148671" y="377430"/>
                    </a:lnTo>
                    <a:lnTo>
                      <a:pt x="149998" y="377430"/>
                    </a:lnTo>
                    <a:lnTo>
                      <a:pt x="151768" y="376103"/>
                    </a:lnTo>
                    <a:lnTo>
                      <a:pt x="152211" y="374333"/>
                    </a:lnTo>
                    <a:lnTo>
                      <a:pt x="153833" y="372120"/>
                    </a:lnTo>
                    <a:lnTo>
                      <a:pt x="152948" y="372120"/>
                    </a:lnTo>
                    <a:lnTo>
                      <a:pt x="151031" y="373005"/>
                    </a:lnTo>
                    <a:lnTo>
                      <a:pt x="149998" y="375218"/>
                    </a:lnTo>
                    <a:close/>
                    <a:moveTo>
                      <a:pt x="146754" y="343507"/>
                    </a:moveTo>
                    <a:lnTo>
                      <a:pt x="148524" y="344540"/>
                    </a:lnTo>
                    <a:lnTo>
                      <a:pt x="149113" y="343065"/>
                    </a:lnTo>
                    <a:lnTo>
                      <a:pt x="149113" y="341295"/>
                    </a:lnTo>
                    <a:lnTo>
                      <a:pt x="151474" y="337607"/>
                    </a:lnTo>
                    <a:lnTo>
                      <a:pt x="151474" y="333773"/>
                    </a:lnTo>
                    <a:lnTo>
                      <a:pt x="150883" y="333330"/>
                    </a:lnTo>
                    <a:lnTo>
                      <a:pt x="147639" y="335690"/>
                    </a:lnTo>
                    <a:lnTo>
                      <a:pt x="147639" y="338197"/>
                    </a:lnTo>
                    <a:lnTo>
                      <a:pt x="146163" y="342622"/>
                    </a:lnTo>
                    <a:lnTo>
                      <a:pt x="146901" y="343507"/>
                    </a:lnTo>
                    <a:close/>
                    <a:moveTo>
                      <a:pt x="251915" y="289525"/>
                    </a:moveTo>
                    <a:lnTo>
                      <a:pt x="253095" y="288345"/>
                    </a:lnTo>
                    <a:lnTo>
                      <a:pt x="253390" y="287018"/>
                    </a:lnTo>
                    <a:lnTo>
                      <a:pt x="251177" y="284216"/>
                    </a:lnTo>
                    <a:lnTo>
                      <a:pt x="248818" y="285543"/>
                    </a:lnTo>
                    <a:lnTo>
                      <a:pt x="248375" y="287313"/>
                    </a:lnTo>
                    <a:lnTo>
                      <a:pt x="249703" y="288935"/>
                    </a:lnTo>
                    <a:lnTo>
                      <a:pt x="251915" y="289230"/>
                    </a:lnTo>
                    <a:close/>
                    <a:moveTo>
                      <a:pt x="276103" y="341000"/>
                    </a:moveTo>
                    <a:lnTo>
                      <a:pt x="277726" y="339672"/>
                    </a:lnTo>
                    <a:lnTo>
                      <a:pt x="278168" y="339672"/>
                    </a:lnTo>
                    <a:lnTo>
                      <a:pt x="278611" y="339230"/>
                    </a:lnTo>
                    <a:lnTo>
                      <a:pt x="279201" y="338050"/>
                    </a:lnTo>
                    <a:lnTo>
                      <a:pt x="278021" y="337755"/>
                    </a:lnTo>
                    <a:lnTo>
                      <a:pt x="274333" y="338197"/>
                    </a:lnTo>
                    <a:lnTo>
                      <a:pt x="274333" y="338935"/>
                    </a:lnTo>
                    <a:lnTo>
                      <a:pt x="275809" y="339820"/>
                    </a:lnTo>
                    <a:lnTo>
                      <a:pt x="276103" y="341147"/>
                    </a:lnTo>
                    <a:close/>
                    <a:moveTo>
                      <a:pt x="409878" y="330675"/>
                    </a:moveTo>
                    <a:lnTo>
                      <a:pt x="409878" y="332298"/>
                    </a:lnTo>
                    <a:lnTo>
                      <a:pt x="410468" y="333183"/>
                    </a:lnTo>
                    <a:lnTo>
                      <a:pt x="411795" y="333478"/>
                    </a:lnTo>
                    <a:lnTo>
                      <a:pt x="412091" y="332150"/>
                    </a:lnTo>
                    <a:lnTo>
                      <a:pt x="411353" y="330675"/>
                    </a:lnTo>
                    <a:lnTo>
                      <a:pt x="409878" y="330675"/>
                    </a:lnTo>
                    <a:close/>
                    <a:moveTo>
                      <a:pt x="420498" y="378905"/>
                    </a:moveTo>
                    <a:lnTo>
                      <a:pt x="420202" y="379495"/>
                    </a:lnTo>
                    <a:lnTo>
                      <a:pt x="420202" y="380380"/>
                    </a:lnTo>
                    <a:lnTo>
                      <a:pt x="421677" y="381265"/>
                    </a:lnTo>
                    <a:lnTo>
                      <a:pt x="422120" y="380970"/>
                    </a:lnTo>
                    <a:lnTo>
                      <a:pt x="423005" y="379937"/>
                    </a:lnTo>
                    <a:lnTo>
                      <a:pt x="421383" y="378905"/>
                    </a:lnTo>
                    <a:lnTo>
                      <a:pt x="420498" y="378905"/>
                    </a:lnTo>
                    <a:close/>
                    <a:moveTo>
                      <a:pt x="294687" y="337460"/>
                    </a:moveTo>
                    <a:lnTo>
                      <a:pt x="293213" y="338197"/>
                    </a:lnTo>
                    <a:lnTo>
                      <a:pt x="291443" y="339525"/>
                    </a:lnTo>
                    <a:lnTo>
                      <a:pt x="289378" y="342622"/>
                    </a:lnTo>
                    <a:lnTo>
                      <a:pt x="287017" y="344834"/>
                    </a:lnTo>
                    <a:lnTo>
                      <a:pt x="287460" y="346162"/>
                    </a:lnTo>
                    <a:lnTo>
                      <a:pt x="288641" y="347342"/>
                    </a:lnTo>
                    <a:lnTo>
                      <a:pt x="291148" y="347342"/>
                    </a:lnTo>
                    <a:lnTo>
                      <a:pt x="293950" y="344982"/>
                    </a:lnTo>
                    <a:lnTo>
                      <a:pt x="293213" y="341737"/>
                    </a:lnTo>
                    <a:lnTo>
                      <a:pt x="295867" y="337460"/>
                    </a:lnTo>
                    <a:lnTo>
                      <a:pt x="294687" y="337460"/>
                    </a:lnTo>
                    <a:close/>
                    <a:moveTo>
                      <a:pt x="232446" y="349997"/>
                    </a:moveTo>
                    <a:lnTo>
                      <a:pt x="232003" y="349702"/>
                    </a:lnTo>
                    <a:lnTo>
                      <a:pt x="231561" y="348374"/>
                    </a:lnTo>
                    <a:lnTo>
                      <a:pt x="230971" y="348669"/>
                    </a:lnTo>
                    <a:lnTo>
                      <a:pt x="230234" y="349849"/>
                    </a:lnTo>
                    <a:lnTo>
                      <a:pt x="229349" y="350882"/>
                    </a:lnTo>
                    <a:lnTo>
                      <a:pt x="231708" y="351177"/>
                    </a:lnTo>
                    <a:lnTo>
                      <a:pt x="232446" y="349997"/>
                    </a:lnTo>
                    <a:close/>
                    <a:moveTo>
                      <a:pt x="481854" y="561057"/>
                    </a:moveTo>
                    <a:lnTo>
                      <a:pt x="481412" y="561057"/>
                    </a:lnTo>
                    <a:lnTo>
                      <a:pt x="483034" y="564154"/>
                    </a:lnTo>
                    <a:lnTo>
                      <a:pt x="483476" y="564154"/>
                    </a:lnTo>
                    <a:lnTo>
                      <a:pt x="483771" y="563269"/>
                    </a:lnTo>
                    <a:lnTo>
                      <a:pt x="482739" y="561499"/>
                    </a:lnTo>
                    <a:lnTo>
                      <a:pt x="481854" y="561057"/>
                    </a:lnTo>
                    <a:close/>
                    <a:moveTo>
                      <a:pt x="576543" y="67551"/>
                    </a:moveTo>
                    <a:lnTo>
                      <a:pt x="574479" y="67846"/>
                    </a:lnTo>
                    <a:lnTo>
                      <a:pt x="572118" y="69763"/>
                    </a:lnTo>
                    <a:lnTo>
                      <a:pt x="569611" y="71238"/>
                    </a:lnTo>
                    <a:lnTo>
                      <a:pt x="568283" y="71238"/>
                    </a:lnTo>
                    <a:lnTo>
                      <a:pt x="565776" y="70501"/>
                    </a:lnTo>
                    <a:lnTo>
                      <a:pt x="564006" y="65486"/>
                    </a:lnTo>
                    <a:lnTo>
                      <a:pt x="562532" y="61799"/>
                    </a:lnTo>
                    <a:lnTo>
                      <a:pt x="560614" y="59144"/>
                    </a:lnTo>
                    <a:lnTo>
                      <a:pt x="559582" y="55899"/>
                    </a:lnTo>
                    <a:lnTo>
                      <a:pt x="560172" y="52507"/>
                    </a:lnTo>
                    <a:lnTo>
                      <a:pt x="563269" y="45870"/>
                    </a:lnTo>
                    <a:lnTo>
                      <a:pt x="566072" y="41003"/>
                    </a:lnTo>
                    <a:lnTo>
                      <a:pt x="566514" y="39380"/>
                    </a:lnTo>
                    <a:lnTo>
                      <a:pt x="566514" y="37905"/>
                    </a:lnTo>
                    <a:lnTo>
                      <a:pt x="565776" y="37905"/>
                    </a:lnTo>
                    <a:lnTo>
                      <a:pt x="559434" y="43067"/>
                    </a:lnTo>
                    <a:lnTo>
                      <a:pt x="553388" y="48967"/>
                    </a:lnTo>
                    <a:lnTo>
                      <a:pt x="551470" y="50294"/>
                    </a:lnTo>
                    <a:lnTo>
                      <a:pt x="549257" y="50737"/>
                    </a:lnTo>
                    <a:lnTo>
                      <a:pt x="546160" y="50737"/>
                    </a:lnTo>
                    <a:lnTo>
                      <a:pt x="543211" y="50000"/>
                    </a:lnTo>
                    <a:lnTo>
                      <a:pt x="533328" y="45132"/>
                    </a:lnTo>
                    <a:lnTo>
                      <a:pt x="530821" y="44690"/>
                    </a:lnTo>
                    <a:lnTo>
                      <a:pt x="526101" y="44690"/>
                    </a:lnTo>
                    <a:lnTo>
                      <a:pt x="524331" y="44247"/>
                    </a:lnTo>
                    <a:lnTo>
                      <a:pt x="521529" y="41445"/>
                    </a:lnTo>
                    <a:lnTo>
                      <a:pt x="517842" y="39675"/>
                    </a:lnTo>
                    <a:lnTo>
                      <a:pt x="511942" y="35840"/>
                    </a:lnTo>
                    <a:lnTo>
                      <a:pt x="506338" y="31416"/>
                    </a:lnTo>
                    <a:lnTo>
                      <a:pt x="501323" y="27138"/>
                    </a:lnTo>
                    <a:lnTo>
                      <a:pt x="496603" y="22419"/>
                    </a:lnTo>
                    <a:lnTo>
                      <a:pt x="489081" y="12537"/>
                    </a:lnTo>
                    <a:lnTo>
                      <a:pt x="482739" y="6047"/>
                    </a:lnTo>
                    <a:lnTo>
                      <a:pt x="478756" y="2360"/>
                    </a:lnTo>
                    <a:lnTo>
                      <a:pt x="477871" y="885"/>
                    </a:lnTo>
                    <a:lnTo>
                      <a:pt x="476692" y="0"/>
                    </a:lnTo>
                    <a:lnTo>
                      <a:pt x="475216" y="885"/>
                    </a:lnTo>
                    <a:lnTo>
                      <a:pt x="473889" y="2360"/>
                    </a:lnTo>
                    <a:lnTo>
                      <a:pt x="472562" y="2950"/>
                    </a:lnTo>
                    <a:lnTo>
                      <a:pt x="469612" y="3540"/>
                    </a:lnTo>
                    <a:lnTo>
                      <a:pt x="469317" y="4277"/>
                    </a:lnTo>
                    <a:lnTo>
                      <a:pt x="469317" y="5162"/>
                    </a:lnTo>
                    <a:lnTo>
                      <a:pt x="467694" y="8112"/>
                    </a:lnTo>
                    <a:lnTo>
                      <a:pt x="467400" y="11357"/>
                    </a:lnTo>
                    <a:lnTo>
                      <a:pt x="469317" y="14749"/>
                    </a:lnTo>
                    <a:lnTo>
                      <a:pt x="470939" y="18289"/>
                    </a:lnTo>
                    <a:lnTo>
                      <a:pt x="472562" y="25516"/>
                    </a:lnTo>
                    <a:lnTo>
                      <a:pt x="471972" y="33038"/>
                    </a:lnTo>
                    <a:lnTo>
                      <a:pt x="470792" y="36578"/>
                    </a:lnTo>
                    <a:lnTo>
                      <a:pt x="469317" y="39970"/>
                    </a:lnTo>
                    <a:lnTo>
                      <a:pt x="468874" y="47787"/>
                    </a:lnTo>
                    <a:lnTo>
                      <a:pt x="467694" y="51032"/>
                    </a:lnTo>
                    <a:lnTo>
                      <a:pt x="463713" y="56489"/>
                    </a:lnTo>
                    <a:lnTo>
                      <a:pt x="462385" y="59881"/>
                    </a:lnTo>
                    <a:lnTo>
                      <a:pt x="462385" y="64011"/>
                    </a:lnTo>
                    <a:lnTo>
                      <a:pt x="462828" y="68141"/>
                    </a:lnTo>
                    <a:lnTo>
                      <a:pt x="461795" y="71386"/>
                    </a:lnTo>
                    <a:lnTo>
                      <a:pt x="459730" y="73893"/>
                    </a:lnTo>
                    <a:lnTo>
                      <a:pt x="458403" y="74335"/>
                    </a:lnTo>
                    <a:lnTo>
                      <a:pt x="455601" y="74335"/>
                    </a:lnTo>
                    <a:lnTo>
                      <a:pt x="450733" y="73893"/>
                    </a:lnTo>
                    <a:lnTo>
                      <a:pt x="447194" y="73893"/>
                    </a:lnTo>
                    <a:lnTo>
                      <a:pt x="446161" y="73451"/>
                    </a:lnTo>
                    <a:lnTo>
                      <a:pt x="440998" y="70353"/>
                    </a:lnTo>
                    <a:lnTo>
                      <a:pt x="438491" y="69468"/>
                    </a:lnTo>
                    <a:lnTo>
                      <a:pt x="435984" y="70648"/>
                    </a:lnTo>
                    <a:lnTo>
                      <a:pt x="435689" y="72713"/>
                    </a:lnTo>
                    <a:lnTo>
                      <a:pt x="436132" y="74925"/>
                    </a:lnTo>
                    <a:lnTo>
                      <a:pt x="438491" y="78613"/>
                    </a:lnTo>
                    <a:lnTo>
                      <a:pt x="437017" y="81710"/>
                    </a:lnTo>
                    <a:lnTo>
                      <a:pt x="434362" y="84512"/>
                    </a:lnTo>
                    <a:lnTo>
                      <a:pt x="431560" y="86725"/>
                    </a:lnTo>
                    <a:lnTo>
                      <a:pt x="428757" y="88642"/>
                    </a:lnTo>
                    <a:lnTo>
                      <a:pt x="426102" y="90117"/>
                    </a:lnTo>
                    <a:lnTo>
                      <a:pt x="424479" y="90560"/>
                    </a:lnTo>
                    <a:lnTo>
                      <a:pt x="422857" y="91297"/>
                    </a:lnTo>
                    <a:lnTo>
                      <a:pt x="422120" y="93362"/>
                    </a:lnTo>
                    <a:lnTo>
                      <a:pt x="421235" y="97492"/>
                    </a:lnTo>
                    <a:lnTo>
                      <a:pt x="421235" y="102801"/>
                    </a:lnTo>
                    <a:lnTo>
                      <a:pt x="423005" y="105604"/>
                    </a:lnTo>
                    <a:lnTo>
                      <a:pt x="426397" y="108406"/>
                    </a:lnTo>
                    <a:lnTo>
                      <a:pt x="427282" y="109438"/>
                    </a:lnTo>
                    <a:lnTo>
                      <a:pt x="428610" y="114306"/>
                    </a:lnTo>
                    <a:lnTo>
                      <a:pt x="428020" y="117698"/>
                    </a:lnTo>
                    <a:lnTo>
                      <a:pt x="426397" y="121090"/>
                    </a:lnTo>
                    <a:lnTo>
                      <a:pt x="425660" y="124778"/>
                    </a:lnTo>
                    <a:lnTo>
                      <a:pt x="425955" y="126547"/>
                    </a:lnTo>
                    <a:lnTo>
                      <a:pt x="426692" y="128022"/>
                    </a:lnTo>
                    <a:lnTo>
                      <a:pt x="428020" y="129202"/>
                    </a:lnTo>
                    <a:lnTo>
                      <a:pt x="429642" y="129497"/>
                    </a:lnTo>
                    <a:lnTo>
                      <a:pt x="432886" y="128465"/>
                    </a:lnTo>
                    <a:lnTo>
                      <a:pt x="435836" y="126547"/>
                    </a:lnTo>
                    <a:lnTo>
                      <a:pt x="437017" y="125073"/>
                    </a:lnTo>
                    <a:lnTo>
                      <a:pt x="438491" y="121828"/>
                    </a:lnTo>
                    <a:lnTo>
                      <a:pt x="441146" y="118878"/>
                    </a:lnTo>
                    <a:lnTo>
                      <a:pt x="442916" y="117403"/>
                    </a:lnTo>
                    <a:lnTo>
                      <a:pt x="447046" y="119173"/>
                    </a:lnTo>
                    <a:lnTo>
                      <a:pt x="449405" y="119763"/>
                    </a:lnTo>
                    <a:lnTo>
                      <a:pt x="451766" y="119763"/>
                    </a:lnTo>
                    <a:lnTo>
                      <a:pt x="453831" y="119173"/>
                    </a:lnTo>
                    <a:lnTo>
                      <a:pt x="455747" y="117698"/>
                    </a:lnTo>
                    <a:lnTo>
                      <a:pt x="454568" y="116371"/>
                    </a:lnTo>
                    <a:lnTo>
                      <a:pt x="449405" y="112241"/>
                    </a:lnTo>
                    <a:lnTo>
                      <a:pt x="444686" y="107964"/>
                    </a:lnTo>
                    <a:lnTo>
                      <a:pt x="443359" y="107669"/>
                    </a:lnTo>
                    <a:lnTo>
                      <a:pt x="440556" y="107669"/>
                    </a:lnTo>
                    <a:lnTo>
                      <a:pt x="439229" y="107374"/>
                    </a:lnTo>
                    <a:lnTo>
                      <a:pt x="436279" y="105161"/>
                    </a:lnTo>
                    <a:lnTo>
                      <a:pt x="433919" y="102211"/>
                    </a:lnTo>
                    <a:lnTo>
                      <a:pt x="433624" y="100884"/>
                    </a:lnTo>
                    <a:lnTo>
                      <a:pt x="433624" y="99557"/>
                    </a:lnTo>
                    <a:lnTo>
                      <a:pt x="434509" y="97639"/>
                    </a:lnTo>
                    <a:lnTo>
                      <a:pt x="435394" y="96017"/>
                    </a:lnTo>
                    <a:lnTo>
                      <a:pt x="437902" y="93804"/>
                    </a:lnTo>
                    <a:lnTo>
                      <a:pt x="439671" y="93509"/>
                    </a:lnTo>
                    <a:lnTo>
                      <a:pt x="441441" y="93509"/>
                    </a:lnTo>
                    <a:lnTo>
                      <a:pt x="443801" y="93952"/>
                    </a:lnTo>
                    <a:lnTo>
                      <a:pt x="445866" y="95722"/>
                    </a:lnTo>
                    <a:lnTo>
                      <a:pt x="449996" y="100146"/>
                    </a:lnTo>
                    <a:lnTo>
                      <a:pt x="451029" y="100736"/>
                    </a:lnTo>
                    <a:lnTo>
                      <a:pt x="461943" y="94247"/>
                    </a:lnTo>
                    <a:lnTo>
                      <a:pt x="473594" y="93214"/>
                    </a:lnTo>
                    <a:lnTo>
                      <a:pt x="479789" y="96607"/>
                    </a:lnTo>
                    <a:lnTo>
                      <a:pt x="490704" y="103391"/>
                    </a:lnTo>
                    <a:lnTo>
                      <a:pt x="501175" y="107816"/>
                    </a:lnTo>
                    <a:lnTo>
                      <a:pt x="506484" y="110766"/>
                    </a:lnTo>
                    <a:lnTo>
                      <a:pt x="509730" y="111503"/>
                    </a:lnTo>
                    <a:lnTo>
                      <a:pt x="510762" y="110323"/>
                    </a:lnTo>
                    <a:lnTo>
                      <a:pt x="511647" y="108849"/>
                    </a:lnTo>
                    <a:lnTo>
                      <a:pt x="511942" y="106784"/>
                    </a:lnTo>
                    <a:lnTo>
                      <a:pt x="511942" y="104571"/>
                    </a:lnTo>
                    <a:lnTo>
                      <a:pt x="512974" y="101326"/>
                    </a:lnTo>
                    <a:lnTo>
                      <a:pt x="514597" y="98377"/>
                    </a:lnTo>
                    <a:lnTo>
                      <a:pt x="518579" y="92772"/>
                    </a:lnTo>
                    <a:lnTo>
                      <a:pt x="523299" y="88052"/>
                    </a:lnTo>
                    <a:lnTo>
                      <a:pt x="528756" y="83922"/>
                    </a:lnTo>
                    <a:lnTo>
                      <a:pt x="534656" y="80973"/>
                    </a:lnTo>
                    <a:lnTo>
                      <a:pt x="537311" y="80678"/>
                    </a:lnTo>
                    <a:lnTo>
                      <a:pt x="542915" y="82005"/>
                    </a:lnTo>
                    <a:lnTo>
                      <a:pt x="545865" y="82005"/>
                    </a:lnTo>
                    <a:lnTo>
                      <a:pt x="550437" y="80383"/>
                    </a:lnTo>
                    <a:lnTo>
                      <a:pt x="553388" y="80088"/>
                    </a:lnTo>
                    <a:lnTo>
                      <a:pt x="556189" y="79055"/>
                    </a:lnTo>
                    <a:lnTo>
                      <a:pt x="558697" y="77285"/>
                    </a:lnTo>
                    <a:lnTo>
                      <a:pt x="561352" y="75811"/>
                    </a:lnTo>
                    <a:lnTo>
                      <a:pt x="564449" y="74483"/>
                    </a:lnTo>
                    <a:lnTo>
                      <a:pt x="568579" y="74483"/>
                    </a:lnTo>
                    <a:lnTo>
                      <a:pt x="569464" y="74041"/>
                    </a:lnTo>
                    <a:lnTo>
                      <a:pt x="571676" y="70943"/>
                    </a:lnTo>
                    <a:lnTo>
                      <a:pt x="574331" y="69321"/>
                    </a:lnTo>
                    <a:lnTo>
                      <a:pt x="577133" y="67993"/>
                    </a:lnTo>
                    <a:lnTo>
                      <a:pt x="575068" y="67698"/>
                    </a:lnTo>
                    <a:close/>
                    <a:moveTo>
                      <a:pt x="478314" y="181562"/>
                    </a:moveTo>
                    <a:lnTo>
                      <a:pt x="478314" y="179939"/>
                    </a:lnTo>
                    <a:lnTo>
                      <a:pt x="478019" y="178317"/>
                    </a:lnTo>
                    <a:lnTo>
                      <a:pt x="476839" y="174777"/>
                    </a:lnTo>
                    <a:lnTo>
                      <a:pt x="475364" y="171385"/>
                    </a:lnTo>
                    <a:lnTo>
                      <a:pt x="473299" y="164453"/>
                    </a:lnTo>
                    <a:lnTo>
                      <a:pt x="469317" y="158848"/>
                    </a:lnTo>
                    <a:lnTo>
                      <a:pt x="466663" y="157078"/>
                    </a:lnTo>
                    <a:lnTo>
                      <a:pt x="464597" y="154571"/>
                    </a:lnTo>
                    <a:lnTo>
                      <a:pt x="463713" y="151031"/>
                    </a:lnTo>
                    <a:lnTo>
                      <a:pt x="463270" y="147491"/>
                    </a:lnTo>
                    <a:lnTo>
                      <a:pt x="462975" y="139527"/>
                    </a:lnTo>
                    <a:lnTo>
                      <a:pt x="463565" y="134659"/>
                    </a:lnTo>
                    <a:lnTo>
                      <a:pt x="464450" y="129940"/>
                    </a:lnTo>
                    <a:lnTo>
                      <a:pt x="459582" y="131562"/>
                    </a:lnTo>
                    <a:lnTo>
                      <a:pt x="458550" y="130972"/>
                    </a:lnTo>
                    <a:lnTo>
                      <a:pt x="455305" y="128317"/>
                    </a:lnTo>
                    <a:lnTo>
                      <a:pt x="453831" y="127727"/>
                    </a:lnTo>
                    <a:lnTo>
                      <a:pt x="450881" y="126842"/>
                    </a:lnTo>
                    <a:lnTo>
                      <a:pt x="449701" y="127580"/>
                    </a:lnTo>
                    <a:lnTo>
                      <a:pt x="448816" y="129202"/>
                    </a:lnTo>
                    <a:lnTo>
                      <a:pt x="447341" y="134512"/>
                    </a:lnTo>
                    <a:lnTo>
                      <a:pt x="447341" y="138052"/>
                    </a:lnTo>
                    <a:lnTo>
                      <a:pt x="454421" y="136429"/>
                    </a:lnTo>
                    <a:lnTo>
                      <a:pt x="455601" y="135987"/>
                    </a:lnTo>
                    <a:lnTo>
                      <a:pt x="456632" y="135102"/>
                    </a:lnTo>
                    <a:lnTo>
                      <a:pt x="457813" y="135102"/>
                    </a:lnTo>
                    <a:lnTo>
                      <a:pt x="458993" y="136134"/>
                    </a:lnTo>
                    <a:lnTo>
                      <a:pt x="459435" y="139379"/>
                    </a:lnTo>
                    <a:lnTo>
                      <a:pt x="458403" y="142919"/>
                    </a:lnTo>
                    <a:lnTo>
                      <a:pt x="457371" y="144984"/>
                    </a:lnTo>
                    <a:lnTo>
                      <a:pt x="455747" y="146311"/>
                    </a:lnTo>
                    <a:lnTo>
                      <a:pt x="451029" y="144541"/>
                    </a:lnTo>
                    <a:lnTo>
                      <a:pt x="449405" y="144836"/>
                    </a:lnTo>
                    <a:lnTo>
                      <a:pt x="448668" y="146459"/>
                    </a:lnTo>
                    <a:lnTo>
                      <a:pt x="447488" y="147786"/>
                    </a:lnTo>
                    <a:lnTo>
                      <a:pt x="446161" y="147786"/>
                    </a:lnTo>
                    <a:lnTo>
                      <a:pt x="444981" y="147049"/>
                    </a:lnTo>
                    <a:lnTo>
                      <a:pt x="444391" y="146016"/>
                    </a:lnTo>
                    <a:lnTo>
                      <a:pt x="443359" y="137904"/>
                    </a:lnTo>
                    <a:lnTo>
                      <a:pt x="443063" y="136724"/>
                    </a:lnTo>
                    <a:lnTo>
                      <a:pt x="441441" y="136282"/>
                    </a:lnTo>
                    <a:lnTo>
                      <a:pt x="438196" y="136282"/>
                    </a:lnTo>
                    <a:lnTo>
                      <a:pt x="436721" y="135692"/>
                    </a:lnTo>
                    <a:lnTo>
                      <a:pt x="435689" y="136577"/>
                    </a:lnTo>
                    <a:lnTo>
                      <a:pt x="434952" y="137904"/>
                    </a:lnTo>
                    <a:lnTo>
                      <a:pt x="435689" y="142771"/>
                    </a:lnTo>
                    <a:lnTo>
                      <a:pt x="435247" y="144541"/>
                    </a:lnTo>
                    <a:lnTo>
                      <a:pt x="434067" y="147639"/>
                    </a:lnTo>
                    <a:lnTo>
                      <a:pt x="433329" y="148819"/>
                    </a:lnTo>
                    <a:lnTo>
                      <a:pt x="432002" y="149851"/>
                    </a:lnTo>
                    <a:lnTo>
                      <a:pt x="430527" y="150589"/>
                    </a:lnTo>
                    <a:lnTo>
                      <a:pt x="428905" y="150589"/>
                    </a:lnTo>
                    <a:lnTo>
                      <a:pt x="427429" y="151179"/>
                    </a:lnTo>
                    <a:lnTo>
                      <a:pt x="425807" y="153096"/>
                    </a:lnTo>
                    <a:lnTo>
                      <a:pt x="424627" y="155456"/>
                    </a:lnTo>
                    <a:lnTo>
                      <a:pt x="424627" y="157521"/>
                    </a:lnTo>
                    <a:lnTo>
                      <a:pt x="425660" y="161208"/>
                    </a:lnTo>
                    <a:lnTo>
                      <a:pt x="426987" y="164305"/>
                    </a:lnTo>
                    <a:lnTo>
                      <a:pt x="426987" y="165928"/>
                    </a:lnTo>
                    <a:lnTo>
                      <a:pt x="425955" y="169762"/>
                    </a:lnTo>
                    <a:lnTo>
                      <a:pt x="424333" y="173302"/>
                    </a:lnTo>
                    <a:lnTo>
                      <a:pt x="423447" y="174482"/>
                    </a:lnTo>
                    <a:lnTo>
                      <a:pt x="422268" y="175072"/>
                    </a:lnTo>
                    <a:lnTo>
                      <a:pt x="420498" y="175072"/>
                    </a:lnTo>
                    <a:lnTo>
                      <a:pt x="420202" y="176400"/>
                    </a:lnTo>
                    <a:lnTo>
                      <a:pt x="421972" y="177727"/>
                    </a:lnTo>
                    <a:lnTo>
                      <a:pt x="424037" y="177432"/>
                    </a:lnTo>
                    <a:lnTo>
                      <a:pt x="425512" y="177432"/>
                    </a:lnTo>
                    <a:lnTo>
                      <a:pt x="426840" y="178464"/>
                    </a:lnTo>
                    <a:lnTo>
                      <a:pt x="428462" y="181709"/>
                    </a:lnTo>
                    <a:lnTo>
                      <a:pt x="428757" y="185544"/>
                    </a:lnTo>
                    <a:lnTo>
                      <a:pt x="428314" y="190411"/>
                    </a:lnTo>
                    <a:lnTo>
                      <a:pt x="428020" y="192034"/>
                    </a:lnTo>
                    <a:lnTo>
                      <a:pt x="427282" y="193656"/>
                    </a:lnTo>
                    <a:lnTo>
                      <a:pt x="426397" y="195131"/>
                    </a:lnTo>
                    <a:lnTo>
                      <a:pt x="425364" y="196311"/>
                    </a:lnTo>
                    <a:lnTo>
                      <a:pt x="424627" y="197638"/>
                    </a:lnTo>
                    <a:lnTo>
                      <a:pt x="423742" y="201473"/>
                    </a:lnTo>
                    <a:lnTo>
                      <a:pt x="421677" y="208258"/>
                    </a:lnTo>
                    <a:lnTo>
                      <a:pt x="420350" y="211060"/>
                    </a:lnTo>
                    <a:lnTo>
                      <a:pt x="417990" y="213862"/>
                    </a:lnTo>
                    <a:lnTo>
                      <a:pt x="415926" y="216812"/>
                    </a:lnTo>
                    <a:lnTo>
                      <a:pt x="414302" y="219762"/>
                    </a:lnTo>
                    <a:lnTo>
                      <a:pt x="413123" y="222859"/>
                    </a:lnTo>
                    <a:lnTo>
                      <a:pt x="412385" y="226841"/>
                    </a:lnTo>
                    <a:lnTo>
                      <a:pt x="411206" y="230676"/>
                    </a:lnTo>
                    <a:lnTo>
                      <a:pt x="410173" y="232004"/>
                    </a:lnTo>
                    <a:lnTo>
                      <a:pt x="407076" y="234659"/>
                    </a:lnTo>
                    <a:lnTo>
                      <a:pt x="397636" y="239673"/>
                    </a:lnTo>
                    <a:lnTo>
                      <a:pt x="395866" y="241738"/>
                    </a:lnTo>
                    <a:lnTo>
                      <a:pt x="394539" y="245130"/>
                    </a:lnTo>
                    <a:lnTo>
                      <a:pt x="392917" y="248228"/>
                    </a:lnTo>
                    <a:lnTo>
                      <a:pt x="390852" y="250883"/>
                    </a:lnTo>
                    <a:lnTo>
                      <a:pt x="388639" y="253242"/>
                    </a:lnTo>
                    <a:lnTo>
                      <a:pt x="382740" y="258405"/>
                    </a:lnTo>
                    <a:lnTo>
                      <a:pt x="380085" y="259732"/>
                    </a:lnTo>
                    <a:lnTo>
                      <a:pt x="377283" y="260470"/>
                    </a:lnTo>
                    <a:lnTo>
                      <a:pt x="372120" y="263124"/>
                    </a:lnTo>
                    <a:lnTo>
                      <a:pt x="361649" y="266517"/>
                    </a:lnTo>
                    <a:lnTo>
                      <a:pt x="360763" y="267254"/>
                    </a:lnTo>
                    <a:lnTo>
                      <a:pt x="357076" y="271826"/>
                    </a:lnTo>
                    <a:lnTo>
                      <a:pt x="355896" y="272269"/>
                    </a:lnTo>
                    <a:lnTo>
                      <a:pt x="354569" y="272269"/>
                    </a:lnTo>
                    <a:lnTo>
                      <a:pt x="351324" y="271679"/>
                    </a:lnTo>
                    <a:lnTo>
                      <a:pt x="348522" y="269761"/>
                    </a:lnTo>
                    <a:lnTo>
                      <a:pt x="348522" y="266074"/>
                    </a:lnTo>
                    <a:lnTo>
                      <a:pt x="347931" y="264009"/>
                    </a:lnTo>
                    <a:lnTo>
                      <a:pt x="345424" y="261355"/>
                    </a:lnTo>
                    <a:lnTo>
                      <a:pt x="346014" y="259732"/>
                    </a:lnTo>
                    <a:lnTo>
                      <a:pt x="347489" y="258847"/>
                    </a:lnTo>
                    <a:lnTo>
                      <a:pt x="349112" y="258257"/>
                    </a:lnTo>
                    <a:lnTo>
                      <a:pt x="351914" y="256340"/>
                    </a:lnTo>
                    <a:lnTo>
                      <a:pt x="356781" y="251767"/>
                    </a:lnTo>
                    <a:lnTo>
                      <a:pt x="356781" y="250293"/>
                    </a:lnTo>
                    <a:lnTo>
                      <a:pt x="356338" y="249260"/>
                    </a:lnTo>
                    <a:lnTo>
                      <a:pt x="353094" y="249998"/>
                    </a:lnTo>
                    <a:lnTo>
                      <a:pt x="346900" y="252505"/>
                    </a:lnTo>
                    <a:lnTo>
                      <a:pt x="343802" y="253390"/>
                    </a:lnTo>
                    <a:lnTo>
                      <a:pt x="340557" y="258847"/>
                    </a:lnTo>
                    <a:lnTo>
                      <a:pt x="341295" y="266222"/>
                    </a:lnTo>
                    <a:lnTo>
                      <a:pt x="339967" y="272416"/>
                    </a:lnTo>
                    <a:lnTo>
                      <a:pt x="336280" y="277431"/>
                    </a:lnTo>
                    <a:lnTo>
                      <a:pt x="331118" y="283773"/>
                    </a:lnTo>
                    <a:lnTo>
                      <a:pt x="328610" y="285986"/>
                    </a:lnTo>
                    <a:lnTo>
                      <a:pt x="325808" y="287903"/>
                    </a:lnTo>
                    <a:lnTo>
                      <a:pt x="323448" y="291000"/>
                    </a:lnTo>
                    <a:lnTo>
                      <a:pt x="321826" y="294687"/>
                    </a:lnTo>
                    <a:lnTo>
                      <a:pt x="322268" y="298080"/>
                    </a:lnTo>
                    <a:lnTo>
                      <a:pt x="324186" y="301177"/>
                    </a:lnTo>
                    <a:lnTo>
                      <a:pt x="322120" y="303684"/>
                    </a:lnTo>
                    <a:lnTo>
                      <a:pt x="319171" y="305897"/>
                    </a:lnTo>
                    <a:lnTo>
                      <a:pt x="316369" y="307667"/>
                    </a:lnTo>
                    <a:lnTo>
                      <a:pt x="313419" y="308994"/>
                    </a:lnTo>
                    <a:lnTo>
                      <a:pt x="311354" y="308552"/>
                    </a:lnTo>
                    <a:lnTo>
                      <a:pt x="304127" y="308257"/>
                    </a:lnTo>
                    <a:lnTo>
                      <a:pt x="302652" y="307519"/>
                    </a:lnTo>
                    <a:lnTo>
                      <a:pt x="301767" y="306339"/>
                    </a:lnTo>
                    <a:lnTo>
                      <a:pt x="302652" y="304274"/>
                    </a:lnTo>
                    <a:lnTo>
                      <a:pt x="302652" y="302505"/>
                    </a:lnTo>
                    <a:lnTo>
                      <a:pt x="301325" y="301915"/>
                    </a:lnTo>
                    <a:lnTo>
                      <a:pt x="300144" y="301915"/>
                    </a:lnTo>
                    <a:lnTo>
                      <a:pt x="292475" y="304274"/>
                    </a:lnTo>
                    <a:lnTo>
                      <a:pt x="281266" y="305307"/>
                    </a:lnTo>
                    <a:lnTo>
                      <a:pt x="278168" y="306782"/>
                    </a:lnTo>
                    <a:lnTo>
                      <a:pt x="274924" y="307962"/>
                    </a:lnTo>
                    <a:lnTo>
                      <a:pt x="268876" y="308847"/>
                    </a:lnTo>
                    <a:lnTo>
                      <a:pt x="265780" y="309142"/>
                    </a:lnTo>
                    <a:lnTo>
                      <a:pt x="262682" y="309142"/>
                    </a:lnTo>
                    <a:lnTo>
                      <a:pt x="259437" y="308699"/>
                    </a:lnTo>
                    <a:lnTo>
                      <a:pt x="256340" y="309142"/>
                    </a:lnTo>
                    <a:lnTo>
                      <a:pt x="254718" y="309879"/>
                    </a:lnTo>
                    <a:lnTo>
                      <a:pt x="253242" y="310322"/>
                    </a:lnTo>
                    <a:lnTo>
                      <a:pt x="250440" y="307372"/>
                    </a:lnTo>
                    <a:lnTo>
                      <a:pt x="247490" y="307372"/>
                    </a:lnTo>
                    <a:lnTo>
                      <a:pt x="241443" y="308699"/>
                    </a:lnTo>
                    <a:lnTo>
                      <a:pt x="236871" y="310469"/>
                    </a:lnTo>
                    <a:lnTo>
                      <a:pt x="235543" y="311354"/>
                    </a:lnTo>
                    <a:lnTo>
                      <a:pt x="233479" y="314599"/>
                    </a:lnTo>
                    <a:lnTo>
                      <a:pt x="228169" y="319023"/>
                    </a:lnTo>
                    <a:lnTo>
                      <a:pt x="224187" y="323006"/>
                    </a:lnTo>
                    <a:lnTo>
                      <a:pt x="221532" y="324628"/>
                    </a:lnTo>
                    <a:lnTo>
                      <a:pt x="219024" y="326546"/>
                    </a:lnTo>
                    <a:lnTo>
                      <a:pt x="216369" y="329200"/>
                    </a:lnTo>
                    <a:lnTo>
                      <a:pt x="213567" y="331708"/>
                    </a:lnTo>
                    <a:lnTo>
                      <a:pt x="210323" y="333478"/>
                    </a:lnTo>
                    <a:lnTo>
                      <a:pt x="207077" y="334953"/>
                    </a:lnTo>
                    <a:lnTo>
                      <a:pt x="204718" y="336870"/>
                    </a:lnTo>
                    <a:lnTo>
                      <a:pt x="202505" y="339230"/>
                    </a:lnTo>
                    <a:lnTo>
                      <a:pt x="200440" y="340852"/>
                    </a:lnTo>
                    <a:lnTo>
                      <a:pt x="198081" y="341442"/>
                    </a:lnTo>
                    <a:lnTo>
                      <a:pt x="194689" y="341000"/>
                    </a:lnTo>
                    <a:lnTo>
                      <a:pt x="191296" y="341442"/>
                    </a:lnTo>
                    <a:lnTo>
                      <a:pt x="189969" y="342770"/>
                    </a:lnTo>
                    <a:lnTo>
                      <a:pt x="188789" y="344245"/>
                    </a:lnTo>
                    <a:lnTo>
                      <a:pt x="188347" y="345425"/>
                    </a:lnTo>
                    <a:lnTo>
                      <a:pt x="189084" y="353831"/>
                    </a:lnTo>
                    <a:lnTo>
                      <a:pt x="191148" y="352946"/>
                    </a:lnTo>
                    <a:lnTo>
                      <a:pt x="193066" y="352504"/>
                    </a:lnTo>
                    <a:lnTo>
                      <a:pt x="195131" y="353831"/>
                    </a:lnTo>
                    <a:lnTo>
                      <a:pt x="197343" y="354569"/>
                    </a:lnTo>
                    <a:lnTo>
                      <a:pt x="199703" y="354126"/>
                    </a:lnTo>
                    <a:lnTo>
                      <a:pt x="201916" y="352946"/>
                    </a:lnTo>
                    <a:lnTo>
                      <a:pt x="203685" y="352504"/>
                    </a:lnTo>
                    <a:lnTo>
                      <a:pt x="210617" y="351619"/>
                    </a:lnTo>
                    <a:lnTo>
                      <a:pt x="211208" y="351619"/>
                    </a:lnTo>
                    <a:lnTo>
                      <a:pt x="219761" y="357371"/>
                    </a:lnTo>
                    <a:lnTo>
                      <a:pt x="221237" y="357814"/>
                    </a:lnTo>
                    <a:lnTo>
                      <a:pt x="221532" y="354717"/>
                    </a:lnTo>
                    <a:lnTo>
                      <a:pt x="222711" y="352209"/>
                    </a:lnTo>
                    <a:lnTo>
                      <a:pt x="223596" y="346457"/>
                    </a:lnTo>
                    <a:lnTo>
                      <a:pt x="225514" y="343655"/>
                    </a:lnTo>
                    <a:lnTo>
                      <a:pt x="228316" y="342770"/>
                    </a:lnTo>
                    <a:lnTo>
                      <a:pt x="231266" y="344687"/>
                    </a:lnTo>
                    <a:lnTo>
                      <a:pt x="234511" y="345867"/>
                    </a:lnTo>
                    <a:lnTo>
                      <a:pt x="237608" y="345572"/>
                    </a:lnTo>
                    <a:lnTo>
                      <a:pt x="243950" y="343360"/>
                    </a:lnTo>
                    <a:lnTo>
                      <a:pt x="247195" y="344097"/>
                    </a:lnTo>
                    <a:lnTo>
                      <a:pt x="248965" y="342917"/>
                    </a:lnTo>
                    <a:lnTo>
                      <a:pt x="252210" y="341737"/>
                    </a:lnTo>
                    <a:lnTo>
                      <a:pt x="255012" y="340262"/>
                    </a:lnTo>
                    <a:lnTo>
                      <a:pt x="255749" y="340262"/>
                    </a:lnTo>
                    <a:lnTo>
                      <a:pt x="258405" y="339377"/>
                    </a:lnTo>
                    <a:lnTo>
                      <a:pt x="261060" y="338787"/>
                    </a:lnTo>
                    <a:lnTo>
                      <a:pt x="266222" y="338492"/>
                    </a:lnTo>
                    <a:lnTo>
                      <a:pt x="268581" y="337460"/>
                    </a:lnTo>
                    <a:lnTo>
                      <a:pt x="271383" y="335543"/>
                    </a:lnTo>
                    <a:lnTo>
                      <a:pt x="274924" y="332445"/>
                    </a:lnTo>
                    <a:lnTo>
                      <a:pt x="275956" y="332003"/>
                    </a:lnTo>
                    <a:lnTo>
                      <a:pt x="279053" y="331708"/>
                    </a:lnTo>
                    <a:lnTo>
                      <a:pt x="281856" y="330823"/>
                    </a:lnTo>
                    <a:lnTo>
                      <a:pt x="284806" y="330380"/>
                    </a:lnTo>
                    <a:lnTo>
                      <a:pt x="288935" y="330380"/>
                    </a:lnTo>
                    <a:lnTo>
                      <a:pt x="290115" y="331118"/>
                    </a:lnTo>
                    <a:lnTo>
                      <a:pt x="293950" y="333625"/>
                    </a:lnTo>
                    <a:lnTo>
                      <a:pt x="296900" y="334510"/>
                    </a:lnTo>
                    <a:lnTo>
                      <a:pt x="301029" y="333920"/>
                    </a:lnTo>
                    <a:lnTo>
                      <a:pt x="305159" y="333920"/>
                    </a:lnTo>
                    <a:lnTo>
                      <a:pt x="306782" y="334953"/>
                    </a:lnTo>
                    <a:lnTo>
                      <a:pt x="306782" y="337017"/>
                    </a:lnTo>
                    <a:lnTo>
                      <a:pt x="305897" y="338345"/>
                    </a:lnTo>
                    <a:lnTo>
                      <a:pt x="303979" y="340852"/>
                    </a:lnTo>
                    <a:lnTo>
                      <a:pt x="302799" y="341885"/>
                    </a:lnTo>
                    <a:lnTo>
                      <a:pt x="299259" y="343802"/>
                    </a:lnTo>
                    <a:lnTo>
                      <a:pt x="298375" y="344687"/>
                    </a:lnTo>
                    <a:lnTo>
                      <a:pt x="299259" y="347784"/>
                    </a:lnTo>
                    <a:lnTo>
                      <a:pt x="299259" y="352946"/>
                    </a:lnTo>
                    <a:lnTo>
                      <a:pt x="300292" y="356191"/>
                    </a:lnTo>
                    <a:lnTo>
                      <a:pt x="302357" y="358846"/>
                    </a:lnTo>
                    <a:lnTo>
                      <a:pt x="304717" y="361354"/>
                    </a:lnTo>
                    <a:lnTo>
                      <a:pt x="305897" y="364008"/>
                    </a:lnTo>
                    <a:lnTo>
                      <a:pt x="307371" y="366221"/>
                    </a:lnTo>
                    <a:lnTo>
                      <a:pt x="313714" y="368138"/>
                    </a:lnTo>
                    <a:lnTo>
                      <a:pt x="319466" y="365926"/>
                    </a:lnTo>
                    <a:lnTo>
                      <a:pt x="323596" y="359584"/>
                    </a:lnTo>
                    <a:lnTo>
                      <a:pt x="328758" y="350292"/>
                    </a:lnTo>
                    <a:lnTo>
                      <a:pt x="330380" y="347932"/>
                    </a:lnTo>
                    <a:lnTo>
                      <a:pt x="335985" y="345572"/>
                    </a:lnTo>
                    <a:lnTo>
                      <a:pt x="342474" y="344392"/>
                    </a:lnTo>
                    <a:lnTo>
                      <a:pt x="344097" y="343655"/>
                    </a:lnTo>
                    <a:lnTo>
                      <a:pt x="344835" y="342032"/>
                    </a:lnTo>
                    <a:lnTo>
                      <a:pt x="344835" y="340410"/>
                    </a:lnTo>
                    <a:lnTo>
                      <a:pt x="343802" y="339525"/>
                    </a:lnTo>
                    <a:lnTo>
                      <a:pt x="337902" y="335837"/>
                    </a:lnTo>
                    <a:lnTo>
                      <a:pt x="335690" y="333183"/>
                    </a:lnTo>
                    <a:lnTo>
                      <a:pt x="336870" y="329938"/>
                    </a:lnTo>
                    <a:lnTo>
                      <a:pt x="339820" y="324186"/>
                    </a:lnTo>
                    <a:lnTo>
                      <a:pt x="341147" y="323006"/>
                    </a:lnTo>
                    <a:lnTo>
                      <a:pt x="342770" y="322268"/>
                    </a:lnTo>
                    <a:lnTo>
                      <a:pt x="343950" y="321973"/>
                    </a:lnTo>
                    <a:lnTo>
                      <a:pt x="345129" y="322711"/>
                    </a:lnTo>
                    <a:lnTo>
                      <a:pt x="343950" y="324333"/>
                    </a:lnTo>
                    <a:lnTo>
                      <a:pt x="343950" y="326251"/>
                    </a:lnTo>
                    <a:lnTo>
                      <a:pt x="344835" y="329348"/>
                    </a:lnTo>
                    <a:lnTo>
                      <a:pt x="344539" y="331560"/>
                    </a:lnTo>
                    <a:lnTo>
                      <a:pt x="345572" y="332298"/>
                    </a:lnTo>
                    <a:lnTo>
                      <a:pt x="346457" y="332003"/>
                    </a:lnTo>
                    <a:lnTo>
                      <a:pt x="346162" y="329200"/>
                    </a:lnTo>
                    <a:lnTo>
                      <a:pt x="346900" y="328611"/>
                    </a:lnTo>
                    <a:lnTo>
                      <a:pt x="348079" y="329200"/>
                    </a:lnTo>
                    <a:lnTo>
                      <a:pt x="348816" y="330675"/>
                    </a:lnTo>
                    <a:lnTo>
                      <a:pt x="350439" y="330675"/>
                    </a:lnTo>
                    <a:lnTo>
                      <a:pt x="353684" y="330380"/>
                    </a:lnTo>
                    <a:lnTo>
                      <a:pt x="355012" y="330380"/>
                    </a:lnTo>
                    <a:lnTo>
                      <a:pt x="355601" y="331708"/>
                    </a:lnTo>
                    <a:lnTo>
                      <a:pt x="355601" y="332445"/>
                    </a:lnTo>
                    <a:lnTo>
                      <a:pt x="349849" y="334805"/>
                    </a:lnTo>
                    <a:lnTo>
                      <a:pt x="349407" y="335985"/>
                    </a:lnTo>
                    <a:lnTo>
                      <a:pt x="356044" y="334363"/>
                    </a:lnTo>
                    <a:lnTo>
                      <a:pt x="361943" y="333478"/>
                    </a:lnTo>
                    <a:lnTo>
                      <a:pt x="367253" y="333920"/>
                    </a:lnTo>
                    <a:lnTo>
                      <a:pt x="373300" y="333920"/>
                    </a:lnTo>
                    <a:lnTo>
                      <a:pt x="378757" y="335395"/>
                    </a:lnTo>
                    <a:lnTo>
                      <a:pt x="380380" y="331413"/>
                    </a:lnTo>
                    <a:lnTo>
                      <a:pt x="382887" y="328020"/>
                    </a:lnTo>
                    <a:lnTo>
                      <a:pt x="385099" y="326103"/>
                    </a:lnTo>
                    <a:lnTo>
                      <a:pt x="387165" y="324038"/>
                    </a:lnTo>
                    <a:lnTo>
                      <a:pt x="387902" y="322416"/>
                    </a:lnTo>
                    <a:lnTo>
                      <a:pt x="388934" y="321236"/>
                    </a:lnTo>
                    <a:lnTo>
                      <a:pt x="392622" y="320056"/>
                    </a:lnTo>
                    <a:lnTo>
                      <a:pt x="395276" y="320941"/>
                    </a:lnTo>
                    <a:lnTo>
                      <a:pt x="397489" y="323006"/>
                    </a:lnTo>
                    <a:lnTo>
                      <a:pt x="394834" y="324481"/>
                    </a:lnTo>
                    <a:lnTo>
                      <a:pt x="394834" y="327431"/>
                    </a:lnTo>
                    <a:lnTo>
                      <a:pt x="393802" y="332593"/>
                    </a:lnTo>
                    <a:lnTo>
                      <a:pt x="394687" y="334068"/>
                    </a:lnTo>
                    <a:lnTo>
                      <a:pt x="395866" y="334953"/>
                    </a:lnTo>
                    <a:lnTo>
                      <a:pt x="397341" y="334658"/>
                    </a:lnTo>
                    <a:lnTo>
                      <a:pt x="399553" y="332593"/>
                    </a:lnTo>
                    <a:lnTo>
                      <a:pt x="400438" y="331413"/>
                    </a:lnTo>
                    <a:lnTo>
                      <a:pt x="402209" y="328315"/>
                    </a:lnTo>
                    <a:lnTo>
                      <a:pt x="403094" y="324923"/>
                    </a:lnTo>
                    <a:lnTo>
                      <a:pt x="403094" y="320794"/>
                    </a:lnTo>
                    <a:lnTo>
                      <a:pt x="403388" y="319023"/>
                    </a:lnTo>
                    <a:lnTo>
                      <a:pt x="404126" y="317401"/>
                    </a:lnTo>
                    <a:lnTo>
                      <a:pt x="406338" y="315484"/>
                    </a:lnTo>
                    <a:lnTo>
                      <a:pt x="409288" y="314894"/>
                    </a:lnTo>
                    <a:lnTo>
                      <a:pt x="412238" y="314894"/>
                    </a:lnTo>
                    <a:lnTo>
                      <a:pt x="414598" y="316516"/>
                    </a:lnTo>
                    <a:lnTo>
                      <a:pt x="416515" y="319466"/>
                    </a:lnTo>
                    <a:lnTo>
                      <a:pt x="417548" y="319466"/>
                    </a:lnTo>
                    <a:lnTo>
                      <a:pt x="419022" y="317106"/>
                    </a:lnTo>
                    <a:lnTo>
                      <a:pt x="419318" y="316221"/>
                    </a:lnTo>
                    <a:lnTo>
                      <a:pt x="418137" y="315631"/>
                    </a:lnTo>
                    <a:lnTo>
                      <a:pt x="417252" y="314304"/>
                    </a:lnTo>
                    <a:lnTo>
                      <a:pt x="416810" y="311649"/>
                    </a:lnTo>
                    <a:lnTo>
                      <a:pt x="419907" y="309142"/>
                    </a:lnTo>
                    <a:lnTo>
                      <a:pt x="419907" y="307519"/>
                    </a:lnTo>
                    <a:lnTo>
                      <a:pt x="420350" y="305602"/>
                    </a:lnTo>
                    <a:lnTo>
                      <a:pt x="421677" y="304274"/>
                    </a:lnTo>
                    <a:lnTo>
                      <a:pt x="423594" y="303980"/>
                    </a:lnTo>
                    <a:lnTo>
                      <a:pt x="425660" y="303980"/>
                    </a:lnTo>
                    <a:lnTo>
                      <a:pt x="427134" y="305012"/>
                    </a:lnTo>
                    <a:lnTo>
                      <a:pt x="428462" y="306487"/>
                    </a:lnTo>
                    <a:lnTo>
                      <a:pt x="428167" y="307814"/>
                    </a:lnTo>
                    <a:lnTo>
                      <a:pt x="426692" y="309437"/>
                    </a:lnTo>
                    <a:lnTo>
                      <a:pt x="424479" y="311206"/>
                    </a:lnTo>
                    <a:lnTo>
                      <a:pt x="423447" y="313566"/>
                    </a:lnTo>
                    <a:lnTo>
                      <a:pt x="421383" y="315041"/>
                    </a:lnTo>
                    <a:lnTo>
                      <a:pt x="421972" y="316959"/>
                    </a:lnTo>
                    <a:lnTo>
                      <a:pt x="421383" y="321678"/>
                    </a:lnTo>
                    <a:lnTo>
                      <a:pt x="421677" y="323448"/>
                    </a:lnTo>
                    <a:lnTo>
                      <a:pt x="420498" y="325071"/>
                    </a:lnTo>
                    <a:lnTo>
                      <a:pt x="421677" y="326251"/>
                    </a:lnTo>
                    <a:lnTo>
                      <a:pt x="423742" y="326693"/>
                    </a:lnTo>
                    <a:lnTo>
                      <a:pt x="424775" y="325218"/>
                    </a:lnTo>
                    <a:lnTo>
                      <a:pt x="427429" y="322563"/>
                    </a:lnTo>
                    <a:lnTo>
                      <a:pt x="430084" y="320794"/>
                    </a:lnTo>
                    <a:lnTo>
                      <a:pt x="434214" y="319023"/>
                    </a:lnTo>
                    <a:lnTo>
                      <a:pt x="435247" y="318286"/>
                    </a:lnTo>
                    <a:lnTo>
                      <a:pt x="436279" y="317106"/>
                    </a:lnTo>
                    <a:lnTo>
                      <a:pt x="436869" y="315779"/>
                    </a:lnTo>
                    <a:lnTo>
                      <a:pt x="436869" y="311944"/>
                    </a:lnTo>
                    <a:lnTo>
                      <a:pt x="437902" y="308552"/>
                    </a:lnTo>
                    <a:lnTo>
                      <a:pt x="441589" y="305012"/>
                    </a:lnTo>
                    <a:lnTo>
                      <a:pt x="442769" y="304127"/>
                    </a:lnTo>
                    <a:lnTo>
                      <a:pt x="448963" y="302209"/>
                    </a:lnTo>
                    <a:lnTo>
                      <a:pt x="447341" y="300440"/>
                    </a:lnTo>
                    <a:lnTo>
                      <a:pt x="445866" y="298522"/>
                    </a:lnTo>
                    <a:lnTo>
                      <a:pt x="442326" y="292180"/>
                    </a:lnTo>
                    <a:lnTo>
                      <a:pt x="441441" y="289673"/>
                    </a:lnTo>
                    <a:lnTo>
                      <a:pt x="440998" y="287018"/>
                    </a:lnTo>
                    <a:lnTo>
                      <a:pt x="441441" y="284806"/>
                    </a:lnTo>
                    <a:lnTo>
                      <a:pt x="442179" y="282446"/>
                    </a:lnTo>
                    <a:lnTo>
                      <a:pt x="442179" y="278906"/>
                    </a:lnTo>
                    <a:lnTo>
                      <a:pt x="445129" y="272121"/>
                    </a:lnTo>
                    <a:lnTo>
                      <a:pt x="446751" y="268729"/>
                    </a:lnTo>
                    <a:lnTo>
                      <a:pt x="447931" y="267402"/>
                    </a:lnTo>
                    <a:lnTo>
                      <a:pt x="449405" y="266369"/>
                    </a:lnTo>
                    <a:lnTo>
                      <a:pt x="451323" y="264157"/>
                    </a:lnTo>
                    <a:lnTo>
                      <a:pt x="452208" y="260764"/>
                    </a:lnTo>
                    <a:lnTo>
                      <a:pt x="453093" y="250145"/>
                    </a:lnTo>
                    <a:lnTo>
                      <a:pt x="452208" y="243213"/>
                    </a:lnTo>
                    <a:lnTo>
                      <a:pt x="451029" y="239526"/>
                    </a:lnTo>
                    <a:lnTo>
                      <a:pt x="450144" y="235691"/>
                    </a:lnTo>
                    <a:lnTo>
                      <a:pt x="450144" y="232594"/>
                    </a:lnTo>
                    <a:lnTo>
                      <a:pt x="451029" y="229644"/>
                    </a:lnTo>
                    <a:lnTo>
                      <a:pt x="453978" y="224629"/>
                    </a:lnTo>
                    <a:lnTo>
                      <a:pt x="454863" y="223892"/>
                    </a:lnTo>
                    <a:lnTo>
                      <a:pt x="458697" y="222564"/>
                    </a:lnTo>
                    <a:lnTo>
                      <a:pt x="461647" y="222564"/>
                    </a:lnTo>
                    <a:lnTo>
                      <a:pt x="464302" y="221827"/>
                    </a:lnTo>
                    <a:lnTo>
                      <a:pt x="465335" y="219024"/>
                    </a:lnTo>
                    <a:lnTo>
                      <a:pt x="465630" y="214895"/>
                    </a:lnTo>
                    <a:lnTo>
                      <a:pt x="466367" y="210913"/>
                    </a:lnTo>
                    <a:lnTo>
                      <a:pt x="467252" y="209290"/>
                    </a:lnTo>
                    <a:lnTo>
                      <a:pt x="468432" y="207815"/>
                    </a:lnTo>
                    <a:lnTo>
                      <a:pt x="469022" y="206193"/>
                    </a:lnTo>
                    <a:lnTo>
                      <a:pt x="469317" y="204423"/>
                    </a:lnTo>
                    <a:lnTo>
                      <a:pt x="470202" y="203833"/>
                    </a:lnTo>
                    <a:lnTo>
                      <a:pt x="471529" y="203833"/>
                    </a:lnTo>
                    <a:lnTo>
                      <a:pt x="472414" y="203095"/>
                    </a:lnTo>
                    <a:lnTo>
                      <a:pt x="473152" y="202358"/>
                    </a:lnTo>
                    <a:lnTo>
                      <a:pt x="474037" y="200883"/>
                    </a:lnTo>
                    <a:lnTo>
                      <a:pt x="475512" y="200293"/>
                    </a:lnTo>
                    <a:lnTo>
                      <a:pt x="475807" y="197048"/>
                    </a:lnTo>
                    <a:lnTo>
                      <a:pt x="477577" y="190559"/>
                    </a:lnTo>
                    <a:lnTo>
                      <a:pt x="478019" y="184954"/>
                    </a:lnTo>
                    <a:lnTo>
                      <a:pt x="477724" y="183184"/>
                    </a:lnTo>
                    <a:lnTo>
                      <a:pt x="478019" y="180972"/>
                    </a:lnTo>
                    <a:close/>
                    <a:moveTo>
                      <a:pt x="226694" y="357814"/>
                    </a:moveTo>
                    <a:lnTo>
                      <a:pt x="228021" y="356781"/>
                    </a:lnTo>
                    <a:lnTo>
                      <a:pt x="228907" y="355749"/>
                    </a:lnTo>
                    <a:lnTo>
                      <a:pt x="228464" y="355454"/>
                    </a:lnTo>
                    <a:lnTo>
                      <a:pt x="225366" y="355896"/>
                    </a:lnTo>
                    <a:lnTo>
                      <a:pt x="224039" y="354864"/>
                    </a:lnTo>
                    <a:lnTo>
                      <a:pt x="222564" y="354864"/>
                    </a:lnTo>
                    <a:lnTo>
                      <a:pt x="222564" y="356929"/>
                    </a:lnTo>
                    <a:lnTo>
                      <a:pt x="224187" y="356929"/>
                    </a:lnTo>
                    <a:lnTo>
                      <a:pt x="226546" y="357666"/>
                    </a:lnTo>
                    <a:close/>
                    <a:moveTo>
                      <a:pt x="174924" y="399259"/>
                    </a:moveTo>
                    <a:lnTo>
                      <a:pt x="175957" y="398226"/>
                    </a:lnTo>
                    <a:lnTo>
                      <a:pt x="177137" y="396604"/>
                    </a:lnTo>
                    <a:lnTo>
                      <a:pt x="174629" y="396309"/>
                    </a:lnTo>
                    <a:lnTo>
                      <a:pt x="171385" y="398226"/>
                    </a:lnTo>
                    <a:lnTo>
                      <a:pt x="171827" y="399111"/>
                    </a:lnTo>
                    <a:lnTo>
                      <a:pt x="172712" y="399406"/>
                    </a:lnTo>
                    <a:lnTo>
                      <a:pt x="175072" y="399406"/>
                    </a:lnTo>
                    <a:close/>
                    <a:moveTo>
                      <a:pt x="170057" y="397194"/>
                    </a:moveTo>
                    <a:lnTo>
                      <a:pt x="169320" y="395719"/>
                    </a:lnTo>
                    <a:lnTo>
                      <a:pt x="165190" y="396309"/>
                    </a:lnTo>
                    <a:lnTo>
                      <a:pt x="165485" y="397784"/>
                    </a:lnTo>
                    <a:lnTo>
                      <a:pt x="164452" y="401324"/>
                    </a:lnTo>
                    <a:lnTo>
                      <a:pt x="165337" y="402209"/>
                    </a:lnTo>
                    <a:lnTo>
                      <a:pt x="165337" y="402799"/>
                    </a:lnTo>
                    <a:lnTo>
                      <a:pt x="163863" y="404126"/>
                    </a:lnTo>
                    <a:lnTo>
                      <a:pt x="164747" y="404568"/>
                    </a:lnTo>
                    <a:lnTo>
                      <a:pt x="165043" y="405601"/>
                    </a:lnTo>
                    <a:lnTo>
                      <a:pt x="167108" y="404568"/>
                    </a:lnTo>
                    <a:lnTo>
                      <a:pt x="170205" y="401324"/>
                    </a:lnTo>
                    <a:lnTo>
                      <a:pt x="170205" y="396899"/>
                    </a:lnTo>
                    <a:close/>
                    <a:moveTo>
                      <a:pt x="177874" y="455453"/>
                    </a:moveTo>
                    <a:lnTo>
                      <a:pt x="175072" y="457665"/>
                    </a:lnTo>
                    <a:lnTo>
                      <a:pt x="176547" y="461205"/>
                    </a:lnTo>
                    <a:lnTo>
                      <a:pt x="178170" y="461943"/>
                    </a:lnTo>
                    <a:lnTo>
                      <a:pt x="181119" y="461353"/>
                    </a:lnTo>
                    <a:lnTo>
                      <a:pt x="182447" y="458403"/>
                    </a:lnTo>
                    <a:lnTo>
                      <a:pt x="181709" y="457813"/>
                    </a:lnTo>
                    <a:lnTo>
                      <a:pt x="177874" y="455601"/>
                    </a:lnTo>
                    <a:close/>
                    <a:moveTo>
                      <a:pt x="157225" y="419465"/>
                    </a:moveTo>
                    <a:lnTo>
                      <a:pt x="156636" y="421677"/>
                    </a:lnTo>
                    <a:lnTo>
                      <a:pt x="157521" y="421235"/>
                    </a:lnTo>
                    <a:lnTo>
                      <a:pt x="159438" y="418728"/>
                    </a:lnTo>
                    <a:lnTo>
                      <a:pt x="159438" y="417400"/>
                    </a:lnTo>
                    <a:lnTo>
                      <a:pt x="157225" y="419318"/>
                    </a:lnTo>
                    <a:close/>
                    <a:moveTo>
                      <a:pt x="154423" y="511942"/>
                    </a:moveTo>
                    <a:lnTo>
                      <a:pt x="153833" y="512385"/>
                    </a:lnTo>
                    <a:lnTo>
                      <a:pt x="153390" y="513270"/>
                    </a:lnTo>
                    <a:lnTo>
                      <a:pt x="152063" y="514155"/>
                    </a:lnTo>
                    <a:lnTo>
                      <a:pt x="150883" y="514155"/>
                    </a:lnTo>
                    <a:lnTo>
                      <a:pt x="147196" y="515187"/>
                    </a:lnTo>
                    <a:lnTo>
                      <a:pt x="145279" y="516514"/>
                    </a:lnTo>
                    <a:lnTo>
                      <a:pt x="145279" y="517399"/>
                    </a:lnTo>
                    <a:lnTo>
                      <a:pt x="144394" y="517989"/>
                    </a:lnTo>
                    <a:lnTo>
                      <a:pt x="143067" y="518432"/>
                    </a:lnTo>
                    <a:lnTo>
                      <a:pt x="146016" y="519759"/>
                    </a:lnTo>
                    <a:lnTo>
                      <a:pt x="148376" y="521824"/>
                    </a:lnTo>
                    <a:lnTo>
                      <a:pt x="150588" y="519464"/>
                    </a:lnTo>
                    <a:lnTo>
                      <a:pt x="150294" y="518137"/>
                    </a:lnTo>
                    <a:lnTo>
                      <a:pt x="150736" y="517694"/>
                    </a:lnTo>
                    <a:lnTo>
                      <a:pt x="152211" y="516957"/>
                    </a:lnTo>
                    <a:lnTo>
                      <a:pt x="153833" y="515187"/>
                    </a:lnTo>
                    <a:lnTo>
                      <a:pt x="155603" y="513712"/>
                    </a:lnTo>
                    <a:lnTo>
                      <a:pt x="157373" y="513122"/>
                    </a:lnTo>
                    <a:lnTo>
                      <a:pt x="157373" y="512090"/>
                    </a:lnTo>
                    <a:lnTo>
                      <a:pt x="156783" y="510762"/>
                    </a:lnTo>
                    <a:lnTo>
                      <a:pt x="154423" y="511942"/>
                    </a:lnTo>
                    <a:close/>
                    <a:moveTo>
                      <a:pt x="192034" y="445424"/>
                    </a:moveTo>
                    <a:lnTo>
                      <a:pt x="191296" y="446161"/>
                    </a:lnTo>
                    <a:lnTo>
                      <a:pt x="189674" y="449553"/>
                    </a:lnTo>
                    <a:lnTo>
                      <a:pt x="189674" y="452356"/>
                    </a:lnTo>
                    <a:lnTo>
                      <a:pt x="187608" y="456043"/>
                    </a:lnTo>
                    <a:lnTo>
                      <a:pt x="187608" y="457665"/>
                    </a:lnTo>
                    <a:lnTo>
                      <a:pt x="189969" y="457370"/>
                    </a:lnTo>
                    <a:lnTo>
                      <a:pt x="190854" y="453536"/>
                    </a:lnTo>
                    <a:lnTo>
                      <a:pt x="192476" y="450291"/>
                    </a:lnTo>
                    <a:lnTo>
                      <a:pt x="193066" y="446013"/>
                    </a:lnTo>
                    <a:lnTo>
                      <a:pt x="192476" y="444981"/>
                    </a:lnTo>
                    <a:lnTo>
                      <a:pt x="191886" y="445276"/>
                    </a:lnTo>
                    <a:close/>
                    <a:moveTo>
                      <a:pt x="287608" y="355454"/>
                    </a:moveTo>
                    <a:lnTo>
                      <a:pt x="286575" y="353831"/>
                    </a:lnTo>
                    <a:lnTo>
                      <a:pt x="285986" y="352062"/>
                    </a:lnTo>
                    <a:lnTo>
                      <a:pt x="285986" y="346752"/>
                    </a:lnTo>
                    <a:lnTo>
                      <a:pt x="282298" y="347047"/>
                    </a:lnTo>
                    <a:lnTo>
                      <a:pt x="278611" y="345867"/>
                    </a:lnTo>
                    <a:lnTo>
                      <a:pt x="275071" y="344097"/>
                    </a:lnTo>
                    <a:lnTo>
                      <a:pt x="271383" y="342917"/>
                    </a:lnTo>
                    <a:lnTo>
                      <a:pt x="267991" y="343212"/>
                    </a:lnTo>
                    <a:lnTo>
                      <a:pt x="264747" y="344392"/>
                    </a:lnTo>
                    <a:lnTo>
                      <a:pt x="261649" y="346457"/>
                    </a:lnTo>
                    <a:lnTo>
                      <a:pt x="258995" y="346457"/>
                    </a:lnTo>
                    <a:lnTo>
                      <a:pt x="260027" y="349407"/>
                    </a:lnTo>
                    <a:lnTo>
                      <a:pt x="259584" y="351324"/>
                    </a:lnTo>
                    <a:lnTo>
                      <a:pt x="258405" y="352799"/>
                    </a:lnTo>
                    <a:lnTo>
                      <a:pt x="255603" y="354126"/>
                    </a:lnTo>
                    <a:lnTo>
                      <a:pt x="251030" y="354126"/>
                    </a:lnTo>
                    <a:lnTo>
                      <a:pt x="248228" y="355306"/>
                    </a:lnTo>
                    <a:lnTo>
                      <a:pt x="246605" y="355306"/>
                    </a:lnTo>
                    <a:lnTo>
                      <a:pt x="244393" y="353389"/>
                    </a:lnTo>
                    <a:lnTo>
                      <a:pt x="242770" y="350734"/>
                    </a:lnTo>
                    <a:lnTo>
                      <a:pt x="241295" y="350734"/>
                    </a:lnTo>
                    <a:lnTo>
                      <a:pt x="238788" y="352652"/>
                    </a:lnTo>
                    <a:lnTo>
                      <a:pt x="237313" y="353537"/>
                    </a:lnTo>
                    <a:lnTo>
                      <a:pt x="236428" y="356044"/>
                    </a:lnTo>
                    <a:lnTo>
                      <a:pt x="235543" y="357666"/>
                    </a:lnTo>
                    <a:lnTo>
                      <a:pt x="235101" y="359436"/>
                    </a:lnTo>
                    <a:lnTo>
                      <a:pt x="233626" y="362386"/>
                    </a:lnTo>
                    <a:lnTo>
                      <a:pt x="230823" y="364008"/>
                    </a:lnTo>
                    <a:lnTo>
                      <a:pt x="226399" y="367548"/>
                    </a:lnTo>
                    <a:lnTo>
                      <a:pt x="224334" y="368728"/>
                    </a:lnTo>
                    <a:lnTo>
                      <a:pt x="219761" y="370940"/>
                    </a:lnTo>
                    <a:lnTo>
                      <a:pt x="217697" y="372563"/>
                    </a:lnTo>
                    <a:lnTo>
                      <a:pt x="219024" y="372563"/>
                    </a:lnTo>
                    <a:lnTo>
                      <a:pt x="224187" y="370351"/>
                    </a:lnTo>
                    <a:lnTo>
                      <a:pt x="226694" y="369908"/>
                    </a:lnTo>
                    <a:lnTo>
                      <a:pt x="227727" y="369908"/>
                    </a:lnTo>
                    <a:lnTo>
                      <a:pt x="227727" y="372858"/>
                    </a:lnTo>
                    <a:lnTo>
                      <a:pt x="228611" y="373595"/>
                    </a:lnTo>
                    <a:lnTo>
                      <a:pt x="230381" y="373890"/>
                    </a:lnTo>
                    <a:lnTo>
                      <a:pt x="230381" y="376250"/>
                    </a:lnTo>
                    <a:lnTo>
                      <a:pt x="229496" y="377135"/>
                    </a:lnTo>
                    <a:lnTo>
                      <a:pt x="229496" y="378757"/>
                    </a:lnTo>
                    <a:lnTo>
                      <a:pt x="228169" y="380675"/>
                    </a:lnTo>
                    <a:lnTo>
                      <a:pt x="229792" y="382150"/>
                    </a:lnTo>
                    <a:lnTo>
                      <a:pt x="229792" y="384805"/>
                    </a:lnTo>
                    <a:lnTo>
                      <a:pt x="232594" y="384805"/>
                    </a:lnTo>
                    <a:lnTo>
                      <a:pt x="235395" y="385247"/>
                    </a:lnTo>
                    <a:lnTo>
                      <a:pt x="233626" y="389377"/>
                    </a:lnTo>
                    <a:lnTo>
                      <a:pt x="234953" y="388934"/>
                    </a:lnTo>
                    <a:lnTo>
                      <a:pt x="237903" y="389672"/>
                    </a:lnTo>
                    <a:lnTo>
                      <a:pt x="239673" y="389672"/>
                    </a:lnTo>
                    <a:lnTo>
                      <a:pt x="242476" y="387017"/>
                    </a:lnTo>
                    <a:lnTo>
                      <a:pt x="243508" y="382887"/>
                    </a:lnTo>
                    <a:lnTo>
                      <a:pt x="244393" y="382002"/>
                    </a:lnTo>
                    <a:lnTo>
                      <a:pt x="245720" y="381560"/>
                    </a:lnTo>
                    <a:lnTo>
                      <a:pt x="246900" y="379937"/>
                    </a:lnTo>
                    <a:lnTo>
                      <a:pt x="249407" y="375070"/>
                    </a:lnTo>
                    <a:lnTo>
                      <a:pt x="250588" y="371825"/>
                    </a:lnTo>
                    <a:lnTo>
                      <a:pt x="259584" y="367401"/>
                    </a:lnTo>
                    <a:lnTo>
                      <a:pt x="261060" y="367401"/>
                    </a:lnTo>
                    <a:lnTo>
                      <a:pt x="265484" y="367991"/>
                    </a:lnTo>
                    <a:lnTo>
                      <a:pt x="268287" y="369318"/>
                    </a:lnTo>
                    <a:lnTo>
                      <a:pt x="272564" y="374038"/>
                    </a:lnTo>
                    <a:lnTo>
                      <a:pt x="274039" y="375218"/>
                    </a:lnTo>
                    <a:lnTo>
                      <a:pt x="274629" y="372268"/>
                    </a:lnTo>
                    <a:lnTo>
                      <a:pt x="275661" y="369613"/>
                    </a:lnTo>
                    <a:lnTo>
                      <a:pt x="277283" y="367106"/>
                    </a:lnTo>
                    <a:lnTo>
                      <a:pt x="279053" y="364746"/>
                    </a:lnTo>
                    <a:lnTo>
                      <a:pt x="283478" y="361206"/>
                    </a:lnTo>
                    <a:lnTo>
                      <a:pt x="288493" y="358551"/>
                    </a:lnTo>
                    <a:lnTo>
                      <a:pt x="286871" y="357814"/>
                    </a:lnTo>
                    <a:lnTo>
                      <a:pt x="287460" y="355454"/>
                    </a:lnTo>
                    <a:close/>
                    <a:moveTo>
                      <a:pt x="215485" y="382150"/>
                    </a:moveTo>
                    <a:lnTo>
                      <a:pt x="215780" y="381117"/>
                    </a:lnTo>
                    <a:lnTo>
                      <a:pt x="214600" y="379937"/>
                    </a:lnTo>
                    <a:lnTo>
                      <a:pt x="213125" y="379053"/>
                    </a:lnTo>
                    <a:lnTo>
                      <a:pt x="213125" y="377135"/>
                    </a:lnTo>
                    <a:lnTo>
                      <a:pt x="214452" y="375070"/>
                    </a:lnTo>
                    <a:lnTo>
                      <a:pt x="209732" y="375070"/>
                    </a:lnTo>
                    <a:lnTo>
                      <a:pt x="205012" y="374480"/>
                    </a:lnTo>
                    <a:lnTo>
                      <a:pt x="207077" y="371088"/>
                    </a:lnTo>
                    <a:lnTo>
                      <a:pt x="209585" y="367843"/>
                    </a:lnTo>
                    <a:lnTo>
                      <a:pt x="209880" y="366368"/>
                    </a:lnTo>
                    <a:lnTo>
                      <a:pt x="209142" y="364893"/>
                    </a:lnTo>
                    <a:lnTo>
                      <a:pt x="207815" y="363861"/>
                    </a:lnTo>
                    <a:lnTo>
                      <a:pt x="206192" y="363418"/>
                    </a:lnTo>
                    <a:lnTo>
                      <a:pt x="203981" y="364303"/>
                    </a:lnTo>
                    <a:lnTo>
                      <a:pt x="201916" y="365483"/>
                    </a:lnTo>
                    <a:lnTo>
                      <a:pt x="200588" y="365926"/>
                    </a:lnTo>
                    <a:lnTo>
                      <a:pt x="199113" y="365926"/>
                    </a:lnTo>
                    <a:lnTo>
                      <a:pt x="195574" y="365041"/>
                    </a:lnTo>
                    <a:lnTo>
                      <a:pt x="192476" y="362976"/>
                    </a:lnTo>
                    <a:lnTo>
                      <a:pt x="191148" y="360026"/>
                    </a:lnTo>
                    <a:lnTo>
                      <a:pt x="189674" y="357224"/>
                    </a:lnTo>
                    <a:lnTo>
                      <a:pt x="186724" y="355896"/>
                    </a:lnTo>
                    <a:lnTo>
                      <a:pt x="183479" y="355601"/>
                    </a:lnTo>
                    <a:lnTo>
                      <a:pt x="182299" y="355896"/>
                    </a:lnTo>
                    <a:lnTo>
                      <a:pt x="177432" y="358256"/>
                    </a:lnTo>
                    <a:lnTo>
                      <a:pt x="176694" y="359584"/>
                    </a:lnTo>
                    <a:lnTo>
                      <a:pt x="176252" y="361206"/>
                    </a:lnTo>
                    <a:lnTo>
                      <a:pt x="174335" y="364156"/>
                    </a:lnTo>
                    <a:lnTo>
                      <a:pt x="171974" y="365188"/>
                    </a:lnTo>
                    <a:lnTo>
                      <a:pt x="169172" y="365188"/>
                    </a:lnTo>
                    <a:lnTo>
                      <a:pt x="168139" y="365778"/>
                    </a:lnTo>
                    <a:lnTo>
                      <a:pt x="167402" y="366958"/>
                    </a:lnTo>
                    <a:lnTo>
                      <a:pt x="166517" y="367548"/>
                    </a:lnTo>
                    <a:lnTo>
                      <a:pt x="162536" y="368728"/>
                    </a:lnTo>
                    <a:lnTo>
                      <a:pt x="160028" y="370056"/>
                    </a:lnTo>
                    <a:lnTo>
                      <a:pt x="160323" y="371088"/>
                    </a:lnTo>
                    <a:lnTo>
                      <a:pt x="160913" y="371973"/>
                    </a:lnTo>
                    <a:lnTo>
                      <a:pt x="160618" y="373595"/>
                    </a:lnTo>
                    <a:lnTo>
                      <a:pt x="156931" y="372415"/>
                    </a:lnTo>
                    <a:lnTo>
                      <a:pt x="155898" y="372415"/>
                    </a:lnTo>
                    <a:lnTo>
                      <a:pt x="154571" y="372858"/>
                    </a:lnTo>
                    <a:lnTo>
                      <a:pt x="153833" y="375955"/>
                    </a:lnTo>
                    <a:lnTo>
                      <a:pt x="156046" y="377430"/>
                    </a:lnTo>
                    <a:lnTo>
                      <a:pt x="159586" y="380380"/>
                    </a:lnTo>
                    <a:lnTo>
                      <a:pt x="162093" y="382150"/>
                    </a:lnTo>
                    <a:lnTo>
                      <a:pt x="162682" y="383182"/>
                    </a:lnTo>
                    <a:lnTo>
                      <a:pt x="164452" y="387165"/>
                    </a:lnTo>
                    <a:lnTo>
                      <a:pt x="162093" y="387165"/>
                    </a:lnTo>
                    <a:lnTo>
                      <a:pt x="160175" y="385985"/>
                    </a:lnTo>
                    <a:lnTo>
                      <a:pt x="158848" y="383330"/>
                    </a:lnTo>
                    <a:lnTo>
                      <a:pt x="156340" y="381117"/>
                    </a:lnTo>
                    <a:lnTo>
                      <a:pt x="155898" y="383035"/>
                    </a:lnTo>
                    <a:lnTo>
                      <a:pt x="155898" y="384952"/>
                    </a:lnTo>
                    <a:lnTo>
                      <a:pt x="156636" y="386574"/>
                    </a:lnTo>
                    <a:lnTo>
                      <a:pt x="159143" y="389229"/>
                    </a:lnTo>
                    <a:lnTo>
                      <a:pt x="160175" y="390852"/>
                    </a:lnTo>
                    <a:lnTo>
                      <a:pt x="159733" y="393212"/>
                    </a:lnTo>
                    <a:lnTo>
                      <a:pt x="158701" y="395424"/>
                    </a:lnTo>
                    <a:lnTo>
                      <a:pt x="160913" y="393949"/>
                    </a:lnTo>
                    <a:lnTo>
                      <a:pt x="163421" y="390999"/>
                    </a:lnTo>
                    <a:lnTo>
                      <a:pt x="166075" y="389524"/>
                    </a:lnTo>
                    <a:lnTo>
                      <a:pt x="168582" y="390262"/>
                    </a:lnTo>
                    <a:lnTo>
                      <a:pt x="169615" y="391442"/>
                    </a:lnTo>
                    <a:lnTo>
                      <a:pt x="170942" y="392327"/>
                    </a:lnTo>
                    <a:lnTo>
                      <a:pt x="172270" y="392327"/>
                    </a:lnTo>
                    <a:lnTo>
                      <a:pt x="173450" y="391589"/>
                    </a:lnTo>
                    <a:lnTo>
                      <a:pt x="174040" y="389967"/>
                    </a:lnTo>
                    <a:lnTo>
                      <a:pt x="174040" y="388345"/>
                    </a:lnTo>
                    <a:lnTo>
                      <a:pt x="173155" y="387165"/>
                    </a:lnTo>
                    <a:lnTo>
                      <a:pt x="171974" y="386722"/>
                    </a:lnTo>
                    <a:lnTo>
                      <a:pt x="170500" y="387312"/>
                    </a:lnTo>
                    <a:lnTo>
                      <a:pt x="169320" y="387312"/>
                    </a:lnTo>
                    <a:lnTo>
                      <a:pt x="169320" y="382445"/>
                    </a:lnTo>
                    <a:lnTo>
                      <a:pt x="167993" y="379790"/>
                    </a:lnTo>
                    <a:lnTo>
                      <a:pt x="169320" y="378610"/>
                    </a:lnTo>
                    <a:lnTo>
                      <a:pt x="170942" y="377578"/>
                    </a:lnTo>
                    <a:lnTo>
                      <a:pt x="172270" y="378315"/>
                    </a:lnTo>
                    <a:lnTo>
                      <a:pt x="174777" y="380085"/>
                    </a:lnTo>
                    <a:lnTo>
                      <a:pt x="176252" y="384215"/>
                    </a:lnTo>
                    <a:lnTo>
                      <a:pt x="179055" y="387754"/>
                    </a:lnTo>
                    <a:lnTo>
                      <a:pt x="179644" y="390557"/>
                    </a:lnTo>
                    <a:lnTo>
                      <a:pt x="177727" y="392769"/>
                    </a:lnTo>
                    <a:lnTo>
                      <a:pt x="179497" y="393654"/>
                    </a:lnTo>
                    <a:lnTo>
                      <a:pt x="181562" y="393654"/>
                    </a:lnTo>
                    <a:lnTo>
                      <a:pt x="179497" y="398521"/>
                    </a:lnTo>
                    <a:lnTo>
                      <a:pt x="176990" y="402946"/>
                    </a:lnTo>
                    <a:lnTo>
                      <a:pt x="175220" y="405453"/>
                    </a:lnTo>
                    <a:lnTo>
                      <a:pt x="173302" y="407666"/>
                    </a:lnTo>
                    <a:lnTo>
                      <a:pt x="170500" y="408551"/>
                    </a:lnTo>
                    <a:lnTo>
                      <a:pt x="170057" y="409288"/>
                    </a:lnTo>
                    <a:lnTo>
                      <a:pt x="170057" y="413418"/>
                    </a:lnTo>
                    <a:lnTo>
                      <a:pt x="170500" y="416368"/>
                    </a:lnTo>
                    <a:lnTo>
                      <a:pt x="169910" y="418728"/>
                    </a:lnTo>
                    <a:lnTo>
                      <a:pt x="170795" y="419908"/>
                    </a:lnTo>
                    <a:lnTo>
                      <a:pt x="171974" y="420940"/>
                    </a:lnTo>
                    <a:lnTo>
                      <a:pt x="173302" y="423742"/>
                    </a:lnTo>
                    <a:lnTo>
                      <a:pt x="172859" y="426987"/>
                    </a:lnTo>
                    <a:lnTo>
                      <a:pt x="172565" y="428019"/>
                    </a:lnTo>
                    <a:lnTo>
                      <a:pt x="171680" y="428462"/>
                    </a:lnTo>
                    <a:lnTo>
                      <a:pt x="168730" y="429199"/>
                    </a:lnTo>
                    <a:lnTo>
                      <a:pt x="170057" y="432592"/>
                    </a:lnTo>
                    <a:lnTo>
                      <a:pt x="171385" y="433182"/>
                    </a:lnTo>
                    <a:lnTo>
                      <a:pt x="173007" y="433182"/>
                    </a:lnTo>
                    <a:lnTo>
                      <a:pt x="180234" y="435837"/>
                    </a:lnTo>
                    <a:lnTo>
                      <a:pt x="181119" y="434657"/>
                    </a:lnTo>
                    <a:lnTo>
                      <a:pt x="181709" y="433182"/>
                    </a:lnTo>
                    <a:lnTo>
                      <a:pt x="179644" y="430674"/>
                    </a:lnTo>
                    <a:lnTo>
                      <a:pt x="178907" y="429199"/>
                    </a:lnTo>
                    <a:lnTo>
                      <a:pt x="178612" y="427577"/>
                    </a:lnTo>
                    <a:lnTo>
                      <a:pt x="179349" y="424627"/>
                    </a:lnTo>
                    <a:lnTo>
                      <a:pt x="180824" y="421677"/>
                    </a:lnTo>
                    <a:lnTo>
                      <a:pt x="181857" y="420202"/>
                    </a:lnTo>
                    <a:lnTo>
                      <a:pt x="183479" y="420202"/>
                    </a:lnTo>
                    <a:lnTo>
                      <a:pt x="185101" y="420498"/>
                    </a:lnTo>
                    <a:lnTo>
                      <a:pt x="185691" y="421530"/>
                    </a:lnTo>
                    <a:lnTo>
                      <a:pt x="185691" y="422857"/>
                    </a:lnTo>
                    <a:lnTo>
                      <a:pt x="185249" y="423447"/>
                    </a:lnTo>
                    <a:lnTo>
                      <a:pt x="184512" y="423447"/>
                    </a:lnTo>
                    <a:lnTo>
                      <a:pt x="183332" y="424185"/>
                    </a:lnTo>
                    <a:lnTo>
                      <a:pt x="183332" y="425660"/>
                    </a:lnTo>
                    <a:lnTo>
                      <a:pt x="185101" y="429790"/>
                    </a:lnTo>
                    <a:lnTo>
                      <a:pt x="185544" y="433034"/>
                    </a:lnTo>
                    <a:lnTo>
                      <a:pt x="184659" y="436279"/>
                    </a:lnTo>
                    <a:lnTo>
                      <a:pt x="184069" y="437312"/>
                    </a:lnTo>
                    <a:lnTo>
                      <a:pt x="183184" y="438049"/>
                    </a:lnTo>
                    <a:lnTo>
                      <a:pt x="182594" y="439081"/>
                    </a:lnTo>
                    <a:lnTo>
                      <a:pt x="182594" y="440409"/>
                    </a:lnTo>
                    <a:lnTo>
                      <a:pt x="188347" y="437607"/>
                    </a:lnTo>
                    <a:lnTo>
                      <a:pt x="193508" y="433477"/>
                    </a:lnTo>
                    <a:lnTo>
                      <a:pt x="191886" y="429937"/>
                    </a:lnTo>
                    <a:lnTo>
                      <a:pt x="192771" y="428167"/>
                    </a:lnTo>
                    <a:lnTo>
                      <a:pt x="194541" y="428167"/>
                    </a:lnTo>
                    <a:lnTo>
                      <a:pt x="197343" y="428905"/>
                    </a:lnTo>
                    <a:lnTo>
                      <a:pt x="199555" y="428905"/>
                    </a:lnTo>
                    <a:lnTo>
                      <a:pt x="202800" y="421382"/>
                    </a:lnTo>
                    <a:lnTo>
                      <a:pt x="203242" y="418285"/>
                    </a:lnTo>
                    <a:lnTo>
                      <a:pt x="202800" y="415188"/>
                    </a:lnTo>
                    <a:lnTo>
                      <a:pt x="203981" y="411796"/>
                    </a:lnTo>
                    <a:lnTo>
                      <a:pt x="204718" y="408551"/>
                    </a:lnTo>
                    <a:lnTo>
                      <a:pt x="205603" y="405453"/>
                    </a:lnTo>
                    <a:lnTo>
                      <a:pt x="206783" y="402504"/>
                    </a:lnTo>
                    <a:lnTo>
                      <a:pt x="208110" y="398521"/>
                    </a:lnTo>
                    <a:lnTo>
                      <a:pt x="210027" y="394834"/>
                    </a:lnTo>
                    <a:lnTo>
                      <a:pt x="216369" y="387607"/>
                    </a:lnTo>
                    <a:lnTo>
                      <a:pt x="217107" y="386427"/>
                    </a:lnTo>
                    <a:lnTo>
                      <a:pt x="217107" y="385395"/>
                    </a:lnTo>
                    <a:lnTo>
                      <a:pt x="214747" y="383772"/>
                    </a:lnTo>
                    <a:lnTo>
                      <a:pt x="215485" y="382740"/>
                    </a:lnTo>
                    <a:close/>
                  </a:path>
                </a:pathLst>
              </a:custGeom>
              <a:grpFill/>
              <a:ln w="3175" cap="flat">
                <a:solidFill>
                  <a:schemeClr val="bg2">
                    <a:lumMod val="90000"/>
                  </a:schemeClr>
                </a:solidFill>
                <a:prstDash val="solid"/>
                <a:miter/>
              </a:ln>
            </p:spPr>
            <p:txBody>
              <a:bodyPr rtlCol="0" anchor="ctr"/>
              <a:lstStyle/>
              <a:p>
                <a:endParaRPr lang="en-GB"/>
              </a:p>
            </p:txBody>
          </p:sp>
          <p:sp>
            <p:nvSpPr>
              <p:cNvPr id="150" name="Freeform: Shape 149">
                <a:extLst>
                  <a:ext uri="{FF2B5EF4-FFF2-40B4-BE49-F238E27FC236}">
                    <a16:creationId xmlns:a16="http://schemas.microsoft.com/office/drawing/2014/main" id="{39699EEB-A9C6-E95F-2320-DCDD4D63EADE}"/>
                  </a:ext>
                </a:extLst>
              </p:cNvPr>
              <p:cNvSpPr/>
              <p:nvPr/>
            </p:nvSpPr>
            <p:spPr>
              <a:xfrm>
                <a:off x="6701746" y="3394276"/>
                <a:ext cx="113420" cy="120205"/>
              </a:xfrm>
              <a:custGeom>
                <a:avLst/>
                <a:gdLst>
                  <a:gd name="connsiteX0" fmla="*/ 112241 w 113420"/>
                  <a:gd name="connsiteY0" fmla="*/ 29646 h 120205"/>
                  <a:gd name="connsiteX1" fmla="*/ 109438 w 113420"/>
                  <a:gd name="connsiteY1" fmla="*/ 30236 h 120205"/>
                  <a:gd name="connsiteX2" fmla="*/ 106931 w 113420"/>
                  <a:gd name="connsiteY2" fmla="*/ 30973 h 120205"/>
                  <a:gd name="connsiteX3" fmla="*/ 105309 w 113420"/>
                  <a:gd name="connsiteY3" fmla="*/ 26106 h 120205"/>
                  <a:gd name="connsiteX4" fmla="*/ 107374 w 113420"/>
                  <a:gd name="connsiteY4" fmla="*/ 25516 h 120205"/>
                  <a:gd name="connsiteX5" fmla="*/ 105456 w 113420"/>
                  <a:gd name="connsiteY5" fmla="*/ 19321 h 120205"/>
                  <a:gd name="connsiteX6" fmla="*/ 103539 w 113420"/>
                  <a:gd name="connsiteY6" fmla="*/ 12832 h 120205"/>
                  <a:gd name="connsiteX7" fmla="*/ 101769 w 113420"/>
                  <a:gd name="connsiteY7" fmla="*/ 6490 h 120205"/>
                  <a:gd name="connsiteX8" fmla="*/ 99851 w 113420"/>
                  <a:gd name="connsiteY8" fmla="*/ 0 h 120205"/>
                  <a:gd name="connsiteX9" fmla="*/ 93067 w 113420"/>
                  <a:gd name="connsiteY9" fmla="*/ 3982 h 120205"/>
                  <a:gd name="connsiteX10" fmla="*/ 86282 w 113420"/>
                  <a:gd name="connsiteY10" fmla="*/ 7964 h 120205"/>
                  <a:gd name="connsiteX11" fmla="*/ 81120 w 113420"/>
                  <a:gd name="connsiteY11" fmla="*/ 11062 h 120205"/>
                  <a:gd name="connsiteX12" fmla="*/ 73303 w 113420"/>
                  <a:gd name="connsiteY12" fmla="*/ 15781 h 120205"/>
                  <a:gd name="connsiteX13" fmla="*/ 68583 w 113420"/>
                  <a:gd name="connsiteY13" fmla="*/ 18584 h 120205"/>
                  <a:gd name="connsiteX14" fmla="*/ 61799 w 113420"/>
                  <a:gd name="connsiteY14" fmla="*/ 22714 h 120205"/>
                  <a:gd name="connsiteX15" fmla="*/ 55899 w 113420"/>
                  <a:gd name="connsiteY15" fmla="*/ 26401 h 120205"/>
                  <a:gd name="connsiteX16" fmla="*/ 48820 w 113420"/>
                  <a:gd name="connsiteY16" fmla="*/ 30678 h 120205"/>
                  <a:gd name="connsiteX17" fmla="*/ 39970 w 113420"/>
                  <a:gd name="connsiteY17" fmla="*/ 29351 h 120205"/>
                  <a:gd name="connsiteX18" fmla="*/ 37168 w 113420"/>
                  <a:gd name="connsiteY18" fmla="*/ 28613 h 120205"/>
                  <a:gd name="connsiteX19" fmla="*/ 34808 w 113420"/>
                  <a:gd name="connsiteY19" fmla="*/ 26548 h 120205"/>
                  <a:gd name="connsiteX20" fmla="*/ 33186 w 113420"/>
                  <a:gd name="connsiteY20" fmla="*/ 25516 h 120205"/>
                  <a:gd name="connsiteX21" fmla="*/ 28908 w 113420"/>
                  <a:gd name="connsiteY21" fmla="*/ 24336 h 120205"/>
                  <a:gd name="connsiteX22" fmla="*/ 26253 w 113420"/>
                  <a:gd name="connsiteY22" fmla="*/ 20501 h 120205"/>
                  <a:gd name="connsiteX23" fmla="*/ 24631 w 113420"/>
                  <a:gd name="connsiteY23" fmla="*/ 19174 h 120205"/>
                  <a:gd name="connsiteX24" fmla="*/ 21828 w 113420"/>
                  <a:gd name="connsiteY24" fmla="*/ 18584 h 120205"/>
                  <a:gd name="connsiteX25" fmla="*/ 20501 w 113420"/>
                  <a:gd name="connsiteY25" fmla="*/ 18731 h 120205"/>
                  <a:gd name="connsiteX26" fmla="*/ 17256 w 113420"/>
                  <a:gd name="connsiteY26" fmla="*/ 20059 h 120205"/>
                  <a:gd name="connsiteX27" fmla="*/ 16814 w 113420"/>
                  <a:gd name="connsiteY27" fmla="*/ 20501 h 120205"/>
                  <a:gd name="connsiteX28" fmla="*/ 16224 w 113420"/>
                  <a:gd name="connsiteY28" fmla="*/ 21239 h 120205"/>
                  <a:gd name="connsiteX29" fmla="*/ 16076 w 113420"/>
                  <a:gd name="connsiteY29" fmla="*/ 21829 h 120205"/>
                  <a:gd name="connsiteX30" fmla="*/ 15634 w 113420"/>
                  <a:gd name="connsiteY30" fmla="*/ 28318 h 120205"/>
                  <a:gd name="connsiteX31" fmla="*/ 16224 w 113420"/>
                  <a:gd name="connsiteY31" fmla="*/ 32890 h 120205"/>
                  <a:gd name="connsiteX32" fmla="*/ 15192 w 113420"/>
                  <a:gd name="connsiteY32" fmla="*/ 36873 h 120205"/>
                  <a:gd name="connsiteX33" fmla="*/ 15192 w 113420"/>
                  <a:gd name="connsiteY33" fmla="*/ 40265 h 120205"/>
                  <a:gd name="connsiteX34" fmla="*/ 15929 w 113420"/>
                  <a:gd name="connsiteY34" fmla="*/ 46607 h 120205"/>
                  <a:gd name="connsiteX35" fmla="*/ 14307 w 113420"/>
                  <a:gd name="connsiteY35" fmla="*/ 49262 h 120205"/>
                  <a:gd name="connsiteX36" fmla="*/ 13422 w 113420"/>
                  <a:gd name="connsiteY36" fmla="*/ 52359 h 120205"/>
                  <a:gd name="connsiteX37" fmla="*/ 12979 w 113420"/>
                  <a:gd name="connsiteY37" fmla="*/ 54867 h 120205"/>
                  <a:gd name="connsiteX38" fmla="*/ 12389 w 113420"/>
                  <a:gd name="connsiteY38" fmla="*/ 59291 h 120205"/>
                  <a:gd name="connsiteX39" fmla="*/ 12389 w 113420"/>
                  <a:gd name="connsiteY39" fmla="*/ 59291 h 120205"/>
                  <a:gd name="connsiteX40" fmla="*/ 11799 w 113420"/>
                  <a:gd name="connsiteY40" fmla="*/ 61946 h 120205"/>
                  <a:gd name="connsiteX41" fmla="*/ 11947 w 113420"/>
                  <a:gd name="connsiteY41" fmla="*/ 62389 h 120205"/>
                  <a:gd name="connsiteX42" fmla="*/ 12684 w 113420"/>
                  <a:gd name="connsiteY42" fmla="*/ 64749 h 120205"/>
                  <a:gd name="connsiteX43" fmla="*/ 11209 w 113420"/>
                  <a:gd name="connsiteY43" fmla="*/ 69026 h 120205"/>
                  <a:gd name="connsiteX44" fmla="*/ 9587 w 113420"/>
                  <a:gd name="connsiteY44" fmla="*/ 72566 h 120205"/>
                  <a:gd name="connsiteX45" fmla="*/ 8997 w 113420"/>
                  <a:gd name="connsiteY45" fmla="*/ 74188 h 120205"/>
                  <a:gd name="connsiteX46" fmla="*/ 7522 w 113420"/>
                  <a:gd name="connsiteY46" fmla="*/ 77875 h 120205"/>
                  <a:gd name="connsiteX47" fmla="*/ 5752 w 113420"/>
                  <a:gd name="connsiteY47" fmla="*/ 82153 h 120205"/>
                  <a:gd name="connsiteX48" fmla="*/ 5015 w 113420"/>
                  <a:gd name="connsiteY48" fmla="*/ 85102 h 120205"/>
                  <a:gd name="connsiteX49" fmla="*/ 5162 w 113420"/>
                  <a:gd name="connsiteY49" fmla="*/ 86135 h 120205"/>
                  <a:gd name="connsiteX50" fmla="*/ 4720 w 113420"/>
                  <a:gd name="connsiteY50" fmla="*/ 91592 h 120205"/>
                  <a:gd name="connsiteX51" fmla="*/ 5015 w 113420"/>
                  <a:gd name="connsiteY51" fmla="*/ 93067 h 120205"/>
                  <a:gd name="connsiteX52" fmla="*/ 3097 w 113420"/>
                  <a:gd name="connsiteY52" fmla="*/ 97787 h 120205"/>
                  <a:gd name="connsiteX53" fmla="*/ 2655 w 113420"/>
                  <a:gd name="connsiteY53" fmla="*/ 100146 h 120205"/>
                  <a:gd name="connsiteX54" fmla="*/ 1917 w 113420"/>
                  <a:gd name="connsiteY54" fmla="*/ 103244 h 120205"/>
                  <a:gd name="connsiteX55" fmla="*/ 590 w 113420"/>
                  <a:gd name="connsiteY55" fmla="*/ 109734 h 120205"/>
                  <a:gd name="connsiteX56" fmla="*/ 737 w 113420"/>
                  <a:gd name="connsiteY56" fmla="*/ 111798 h 120205"/>
                  <a:gd name="connsiteX57" fmla="*/ 0 w 113420"/>
                  <a:gd name="connsiteY57" fmla="*/ 115486 h 120205"/>
                  <a:gd name="connsiteX58" fmla="*/ 5605 w 113420"/>
                  <a:gd name="connsiteY58" fmla="*/ 116371 h 120205"/>
                  <a:gd name="connsiteX59" fmla="*/ 10177 w 113420"/>
                  <a:gd name="connsiteY59" fmla="*/ 117256 h 120205"/>
                  <a:gd name="connsiteX60" fmla="*/ 16814 w 113420"/>
                  <a:gd name="connsiteY60" fmla="*/ 118288 h 120205"/>
                  <a:gd name="connsiteX61" fmla="*/ 23746 w 113420"/>
                  <a:gd name="connsiteY61" fmla="*/ 119468 h 120205"/>
                  <a:gd name="connsiteX62" fmla="*/ 27876 w 113420"/>
                  <a:gd name="connsiteY62" fmla="*/ 120205 h 120205"/>
                  <a:gd name="connsiteX63" fmla="*/ 29203 w 113420"/>
                  <a:gd name="connsiteY63" fmla="*/ 119910 h 120205"/>
                  <a:gd name="connsiteX64" fmla="*/ 34808 w 113420"/>
                  <a:gd name="connsiteY64" fmla="*/ 115486 h 120205"/>
                  <a:gd name="connsiteX65" fmla="*/ 39822 w 113420"/>
                  <a:gd name="connsiteY65" fmla="*/ 111503 h 120205"/>
                  <a:gd name="connsiteX66" fmla="*/ 42920 w 113420"/>
                  <a:gd name="connsiteY66" fmla="*/ 106636 h 120205"/>
                  <a:gd name="connsiteX67" fmla="*/ 45870 w 113420"/>
                  <a:gd name="connsiteY67" fmla="*/ 101916 h 120205"/>
                  <a:gd name="connsiteX68" fmla="*/ 47197 w 113420"/>
                  <a:gd name="connsiteY68" fmla="*/ 101031 h 120205"/>
                  <a:gd name="connsiteX69" fmla="*/ 51622 w 113420"/>
                  <a:gd name="connsiteY69" fmla="*/ 100146 h 120205"/>
                  <a:gd name="connsiteX70" fmla="*/ 58701 w 113420"/>
                  <a:gd name="connsiteY70" fmla="*/ 98672 h 120205"/>
                  <a:gd name="connsiteX71" fmla="*/ 65781 w 113420"/>
                  <a:gd name="connsiteY71" fmla="*/ 97344 h 120205"/>
                  <a:gd name="connsiteX72" fmla="*/ 66371 w 113420"/>
                  <a:gd name="connsiteY72" fmla="*/ 96754 h 120205"/>
                  <a:gd name="connsiteX73" fmla="*/ 67993 w 113420"/>
                  <a:gd name="connsiteY73" fmla="*/ 93067 h 120205"/>
                  <a:gd name="connsiteX74" fmla="*/ 70058 w 113420"/>
                  <a:gd name="connsiteY74" fmla="*/ 88200 h 120205"/>
                  <a:gd name="connsiteX75" fmla="*/ 70501 w 113420"/>
                  <a:gd name="connsiteY75" fmla="*/ 87757 h 120205"/>
                  <a:gd name="connsiteX76" fmla="*/ 71091 w 113420"/>
                  <a:gd name="connsiteY76" fmla="*/ 87167 h 120205"/>
                  <a:gd name="connsiteX77" fmla="*/ 76106 w 113420"/>
                  <a:gd name="connsiteY77" fmla="*/ 84512 h 120205"/>
                  <a:gd name="connsiteX78" fmla="*/ 79203 w 113420"/>
                  <a:gd name="connsiteY78" fmla="*/ 82890 h 120205"/>
                  <a:gd name="connsiteX79" fmla="*/ 74778 w 113420"/>
                  <a:gd name="connsiteY79" fmla="*/ 78023 h 120205"/>
                  <a:gd name="connsiteX80" fmla="*/ 70648 w 113420"/>
                  <a:gd name="connsiteY80" fmla="*/ 73451 h 120205"/>
                  <a:gd name="connsiteX81" fmla="*/ 66076 w 113420"/>
                  <a:gd name="connsiteY81" fmla="*/ 68288 h 120205"/>
                  <a:gd name="connsiteX82" fmla="*/ 62094 w 113420"/>
                  <a:gd name="connsiteY82" fmla="*/ 64306 h 120205"/>
                  <a:gd name="connsiteX83" fmla="*/ 56342 w 113420"/>
                  <a:gd name="connsiteY83" fmla="*/ 58406 h 120205"/>
                  <a:gd name="connsiteX84" fmla="*/ 52507 w 113420"/>
                  <a:gd name="connsiteY84" fmla="*/ 54424 h 120205"/>
                  <a:gd name="connsiteX85" fmla="*/ 59144 w 113420"/>
                  <a:gd name="connsiteY85" fmla="*/ 52654 h 120205"/>
                  <a:gd name="connsiteX86" fmla="*/ 66371 w 113420"/>
                  <a:gd name="connsiteY86" fmla="*/ 50589 h 120205"/>
                  <a:gd name="connsiteX87" fmla="*/ 73746 w 113420"/>
                  <a:gd name="connsiteY87" fmla="*/ 48525 h 120205"/>
                  <a:gd name="connsiteX88" fmla="*/ 82595 w 113420"/>
                  <a:gd name="connsiteY88" fmla="*/ 46165 h 120205"/>
                  <a:gd name="connsiteX89" fmla="*/ 89527 w 113420"/>
                  <a:gd name="connsiteY89" fmla="*/ 44247 h 120205"/>
                  <a:gd name="connsiteX90" fmla="*/ 99704 w 113420"/>
                  <a:gd name="connsiteY90" fmla="*/ 41297 h 120205"/>
                  <a:gd name="connsiteX91" fmla="*/ 104866 w 113420"/>
                  <a:gd name="connsiteY91" fmla="*/ 39970 h 120205"/>
                  <a:gd name="connsiteX92" fmla="*/ 105751 w 113420"/>
                  <a:gd name="connsiteY92" fmla="*/ 39675 h 120205"/>
                  <a:gd name="connsiteX93" fmla="*/ 109586 w 113420"/>
                  <a:gd name="connsiteY93" fmla="*/ 36283 h 120205"/>
                  <a:gd name="connsiteX94" fmla="*/ 113421 w 113420"/>
                  <a:gd name="connsiteY94" fmla="*/ 32743 h 120205"/>
                  <a:gd name="connsiteX95" fmla="*/ 112241 w 113420"/>
                  <a:gd name="connsiteY95" fmla="*/ 29646 h 12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3420" h="120205">
                    <a:moveTo>
                      <a:pt x="112241" y="29646"/>
                    </a:moveTo>
                    <a:lnTo>
                      <a:pt x="109438" y="30236"/>
                    </a:lnTo>
                    <a:lnTo>
                      <a:pt x="106931" y="30973"/>
                    </a:lnTo>
                    <a:lnTo>
                      <a:pt x="105309" y="26106"/>
                    </a:lnTo>
                    <a:lnTo>
                      <a:pt x="107374" y="25516"/>
                    </a:lnTo>
                    <a:lnTo>
                      <a:pt x="105456" y="19321"/>
                    </a:lnTo>
                    <a:lnTo>
                      <a:pt x="103539" y="12832"/>
                    </a:lnTo>
                    <a:lnTo>
                      <a:pt x="101769" y="6490"/>
                    </a:lnTo>
                    <a:lnTo>
                      <a:pt x="99851" y="0"/>
                    </a:lnTo>
                    <a:lnTo>
                      <a:pt x="93067" y="3982"/>
                    </a:lnTo>
                    <a:lnTo>
                      <a:pt x="86282" y="7964"/>
                    </a:lnTo>
                    <a:lnTo>
                      <a:pt x="81120" y="11062"/>
                    </a:lnTo>
                    <a:lnTo>
                      <a:pt x="73303" y="15781"/>
                    </a:lnTo>
                    <a:lnTo>
                      <a:pt x="68583" y="18584"/>
                    </a:lnTo>
                    <a:lnTo>
                      <a:pt x="61799" y="22714"/>
                    </a:lnTo>
                    <a:lnTo>
                      <a:pt x="55899" y="26401"/>
                    </a:lnTo>
                    <a:lnTo>
                      <a:pt x="48820" y="30678"/>
                    </a:lnTo>
                    <a:lnTo>
                      <a:pt x="39970" y="29351"/>
                    </a:lnTo>
                    <a:lnTo>
                      <a:pt x="37168" y="28613"/>
                    </a:lnTo>
                    <a:lnTo>
                      <a:pt x="34808" y="26548"/>
                    </a:lnTo>
                    <a:lnTo>
                      <a:pt x="33186" y="25516"/>
                    </a:lnTo>
                    <a:lnTo>
                      <a:pt x="28908" y="24336"/>
                    </a:lnTo>
                    <a:lnTo>
                      <a:pt x="26253" y="20501"/>
                    </a:lnTo>
                    <a:lnTo>
                      <a:pt x="24631" y="19174"/>
                    </a:lnTo>
                    <a:lnTo>
                      <a:pt x="21828" y="18584"/>
                    </a:lnTo>
                    <a:lnTo>
                      <a:pt x="20501" y="18731"/>
                    </a:lnTo>
                    <a:lnTo>
                      <a:pt x="17256" y="20059"/>
                    </a:lnTo>
                    <a:lnTo>
                      <a:pt x="16814" y="20501"/>
                    </a:lnTo>
                    <a:lnTo>
                      <a:pt x="16224" y="21239"/>
                    </a:lnTo>
                    <a:lnTo>
                      <a:pt x="16076" y="21829"/>
                    </a:lnTo>
                    <a:lnTo>
                      <a:pt x="15634" y="28318"/>
                    </a:lnTo>
                    <a:lnTo>
                      <a:pt x="16224" y="32890"/>
                    </a:lnTo>
                    <a:lnTo>
                      <a:pt x="15192" y="36873"/>
                    </a:lnTo>
                    <a:lnTo>
                      <a:pt x="15192" y="40265"/>
                    </a:lnTo>
                    <a:lnTo>
                      <a:pt x="15929" y="46607"/>
                    </a:lnTo>
                    <a:lnTo>
                      <a:pt x="14307" y="49262"/>
                    </a:lnTo>
                    <a:lnTo>
                      <a:pt x="13422" y="52359"/>
                    </a:lnTo>
                    <a:lnTo>
                      <a:pt x="12979" y="54867"/>
                    </a:lnTo>
                    <a:lnTo>
                      <a:pt x="12389" y="59291"/>
                    </a:lnTo>
                    <a:lnTo>
                      <a:pt x="12389" y="59291"/>
                    </a:lnTo>
                    <a:lnTo>
                      <a:pt x="11799" y="61946"/>
                    </a:lnTo>
                    <a:lnTo>
                      <a:pt x="11947" y="62389"/>
                    </a:lnTo>
                    <a:lnTo>
                      <a:pt x="12684" y="64749"/>
                    </a:lnTo>
                    <a:lnTo>
                      <a:pt x="11209" y="69026"/>
                    </a:lnTo>
                    <a:lnTo>
                      <a:pt x="9587" y="72566"/>
                    </a:lnTo>
                    <a:lnTo>
                      <a:pt x="8997" y="74188"/>
                    </a:lnTo>
                    <a:lnTo>
                      <a:pt x="7522" y="77875"/>
                    </a:lnTo>
                    <a:lnTo>
                      <a:pt x="5752" y="82153"/>
                    </a:lnTo>
                    <a:lnTo>
                      <a:pt x="5015" y="85102"/>
                    </a:lnTo>
                    <a:lnTo>
                      <a:pt x="5162" y="86135"/>
                    </a:lnTo>
                    <a:lnTo>
                      <a:pt x="4720" y="91592"/>
                    </a:lnTo>
                    <a:lnTo>
                      <a:pt x="5015" y="93067"/>
                    </a:lnTo>
                    <a:lnTo>
                      <a:pt x="3097" y="97787"/>
                    </a:lnTo>
                    <a:lnTo>
                      <a:pt x="2655" y="100146"/>
                    </a:lnTo>
                    <a:lnTo>
                      <a:pt x="1917" y="103244"/>
                    </a:lnTo>
                    <a:lnTo>
                      <a:pt x="590" y="109734"/>
                    </a:lnTo>
                    <a:lnTo>
                      <a:pt x="737" y="111798"/>
                    </a:lnTo>
                    <a:lnTo>
                      <a:pt x="0" y="115486"/>
                    </a:lnTo>
                    <a:lnTo>
                      <a:pt x="5605" y="116371"/>
                    </a:lnTo>
                    <a:lnTo>
                      <a:pt x="10177" y="117256"/>
                    </a:lnTo>
                    <a:lnTo>
                      <a:pt x="16814" y="118288"/>
                    </a:lnTo>
                    <a:lnTo>
                      <a:pt x="23746" y="119468"/>
                    </a:lnTo>
                    <a:lnTo>
                      <a:pt x="27876" y="120205"/>
                    </a:lnTo>
                    <a:lnTo>
                      <a:pt x="29203" y="119910"/>
                    </a:lnTo>
                    <a:lnTo>
                      <a:pt x="34808" y="115486"/>
                    </a:lnTo>
                    <a:lnTo>
                      <a:pt x="39822" y="111503"/>
                    </a:lnTo>
                    <a:lnTo>
                      <a:pt x="42920" y="106636"/>
                    </a:lnTo>
                    <a:lnTo>
                      <a:pt x="45870" y="101916"/>
                    </a:lnTo>
                    <a:lnTo>
                      <a:pt x="47197" y="101031"/>
                    </a:lnTo>
                    <a:lnTo>
                      <a:pt x="51622" y="100146"/>
                    </a:lnTo>
                    <a:lnTo>
                      <a:pt x="58701" y="98672"/>
                    </a:lnTo>
                    <a:lnTo>
                      <a:pt x="65781" y="97344"/>
                    </a:lnTo>
                    <a:lnTo>
                      <a:pt x="66371" y="96754"/>
                    </a:lnTo>
                    <a:lnTo>
                      <a:pt x="67993" y="93067"/>
                    </a:lnTo>
                    <a:lnTo>
                      <a:pt x="70058" y="88200"/>
                    </a:lnTo>
                    <a:lnTo>
                      <a:pt x="70501" y="87757"/>
                    </a:lnTo>
                    <a:lnTo>
                      <a:pt x="71091" y="87167"/>
                    </a:lnTo>
                    <a:lnTo>
                      <a:pt x="76106" y="84512"/>
                    </a:lnTo>
                    <a:lnTo>
                      <a:pt x="79203" y="82890"/>
                    </a:lnTo>
                    <a:lnTo>
                      <a:pt x="74778" y="78023"/>
                    </a:lnTo>
                    <a:lnTo>
                      <a:pt x="70648" y="73451"/>
                    </a:lnTo>
                    <a:lnTo>
                      <a:pt x="66076" y="68288"/>
                    </a:lnTo>
                    <a:lnTo>
                      <a:pt x="62094" y="64306"/>
                    </a:lnTo>
                    <a:lnTo>
                      <a:pt x="56342" y="58406"/>
                    </a:lnTo>
                    <a:lnTo>
                      <a:pt x="52507" y="54424"/>
                    </a:lnTo>
                    <a:lnTo>
                      <a:pt x="59144" y="52654"/>
                    </a:lnTo>
                    <a:lnTo>
                      <a:pt x="66371" y="50589"/>
                    </a:lnTo>
                    <a:lnTo>
                      <a:pt x="73746" y="48525"/>
                    </a:lnTo>
                    <a:lnTo>
                      <a:pt x="82595" y="46165"/>
                    </a:lnTo>
                    <a:lnTo>
                      <a:pt x="89527" y="44247"/>
                    </a:lnTo>
                    <a:lnTo>
                      <a:pt x="99704" y="41297"/>
                    </a:lnTo>
                    <a:lnTo>
                      <a:pt x="104866" y="39970"/>
                    </a:lnTo>
                    <a:lnTo>
                      <a:pt x="105751" y="39675"/>
                    </a:lnTo>
                    <a:lnTo>
                      <a:pt x="109586" y="36283"/>
                    </a:lnTo>
                    <a:lnTo>
                      <a:pt x="113421" y="32743"/>
                    </a:lnTo>
                    <a:lnTo>
                      <a:pt x="112241" y="29646"/>
                    </a:lnTo>
                    <a:close/>
                  </a:path>
                </a:pathLst>
              </a:custGeom>
              <a:grpFill/>
              <a:ln w="3175" cap="flat">
                <a:solidFill>
                  <a:schemeClr val="bg2">
                    <a:lumMod val="90000"/>
                  </a:schemeClr>
                </a:solidFill>
                <a:prstDash val="solid"/>
                <a:miter/>
              </a:ln>
            </p:spPr>
            <p:txBody>
              <a:bodyPr rtlCol="0" anchor="ctr"/>
              <a:lstStyle/>
              <a:p>
                <a:endParaRPr lang="en-GB"/>
              </a:p>
            </p:txBody>
          </p:sp>
          <p:sp>
            <p:nvSpPr>
              <p:cNvPr id="151" name="Freeform: Shape 150">
                <a:extLst>
                  <a:ext uri="{FF2B5EF4-FFF2-40B4-BE49-F238E27FC236}">
                    <a16:creationId xmlns:a16="http://schemas.microsoft.com/office/drawing/2014/main" id="{DAEF7E77-600C-0948-6842-AFEA79CA7197}"/>
                  </a:ext>
                </a:extLst>
              </p:cNvPr>
              <p:cNvSpPr/>
              <p:nvPr/>
            </p:nvSpPr>
            <p:spPr>
              <a:xfrm>
                <a:off x="3741449" y="3808136"/>
                <a:ext cx="55604" cy="21681"/>
              </a:xfrm>
              <a:custGeom>
                <a:avLst/>
                <a:gdLst>
                  <a:gd name="connsiteX0" fmla="*/ 55014 w 55604"/>
                  <a:gd name="connsiteY0" fmla="*/ 14897 h 21681"/>
                  <a:gd name="connsiteX1" fmla="*/ 51917 w 55604"/>
                  <a:gd name="connsiteY1" fmla="*/ 10029 h 21681"/>
                  <a:gd name="connsiteX2" fmla="*/ 42772 w 55604"/>
                  <a:gd name="connsiteY2" fmla="*/ 7227 h 21681"/>
                  <a:gd name="connsiteX3" fmla="*/ 40413 w 55604"/>
                  <a:gd name="connsiteY3" fmla="*/ 5900 h 21681"/>
                  <a:gd name="connsiteX4" fmla="*/ 37315 w 55604"/>
                  <a:gd name="connsiteY4" fmla="*/ 3540 h 21681"/>
                  <a:gd name="connsiteX5" fmla="*/ 35988 w 55604"/>
                  <a:gd name="connsiteY5" fmla="*/ 3245 h 21681"/>
                  <a:gd name="connsiteX6" fmla="*/ 34661 w 55604"/>
                  <a:gd name="connsiteY6" fmla="*/ 3245 h 21681"/>
                  <a:gd name="connsiteX7" fmla="*/ 31268 w 55604"/>
                  <a:gd name="connsiteY7" fmla="*/ 2802 h 21681"/>
                  <a:gd name="connsiteX8" fmla="*/ 28171 w 55604"/>
                  <a:gd name="connsiteY8" fmla="*/ 1770 h 21681"/>
                  <a:gd name="connsiteX9" fmla="*/ 25664 w 55604"/>
                  <a:gd name="connsiteY9" fmla="*/ 1622 h 21681"/>
                  <a:gd name="connsiteX10" fmla="*/ 23156 w 55604"/>
                  <a:gd name="connsiteY10" fmla="*/ 1622 h 21681"/>
                  <a:gd name="connsiteX11" fmla="*/ 12094 w 55604"/>
                  <a:gd name="connsiteY11" fmla="*/ 0 h 21681"/>
                  <a:gd name="connsiteX12" fmla="*/ 10767 w 55604"/>
                  <a:gd name="connsiteY12" fmla="*/ 590 h 21681"/>
                  <a:gd name="connsiteX13" fmla="*/ 9439 w 55604"/>
                  <a:gd name="connsiteY13" fmla="*/ 1475 h 21681"/>
                  <a:gd name="connsiteX14" fmla="*/ 6342 w 55604"/>
                  <a:gd name="connsiteY14" fmla="*/ 2212 h 21681"/>
                  <a:gd name="connsiteX15" fmla="*/ 3245 w 55604"/>
                  <a:gd name="connsiteY15" fmla="*/ 2065 h 21681"/>
                  <a:gd name="connsiteX16" fmla="*/ 2212 w 55604"/>
                  <a:gd name="connsiteY16" fmla="*/ 2655 h 21681"/>
                  <a:gd name="connsiteX17" fmla="*/ 295 w 55604"/>
                  <a:gd name="connsiteY17" fmla="*/ 4720 h 21681"/>
                  <a:gd name="connsiteX18" fmla="*/ 0 w 55604"/>
                  <a:gd name="connsiteY18" fmla="*/ 6342 h 21681"/>
                  <a:gd name="connsiteX19" fmla="*/ 1180 w 55604"/>
                  <a:gd name="connsiteY19" fmla="*/ 8259 h 21681"/>
                  <a:gd name="connsiteX20" fmla="*/ 6932 w 55604"/>
                  <a:gd name="connsiteY20" fmla="*/ 8997 h 21681"/>
                  <a:gd name="connsiteX21" fmla="*/ 7670 w 55604"/>
                  <a:gd name="connsiteY21" fmla="*/ 9439 h 21681"/>
                  <a:gd name="connsiteX22" fmla="*/ 9734 w 55604"/>
                  <a:gd name="connsiteY22" fmla="*/ 12832 h 21681"/>
                  <a:gd name="connsiteX23" fmla="*/ 11947 w 55604"/>
                  <a:gd name="connsiteY23" fmla="*/ 13569 h 21681"/>
                  <a:gd name="connsiteX24" fmla="*/ 12832 w 55604"/>
                  <a:gd name="connsiteY24" fmla="*/ 14454 h 21681"/>
                  <a:gd name="connsiteX25" fmla="*/ 14897 w 55604"/>
                  <a:gd name="connsiteY25" fmla="*/ 17404 h 21681"/>
                  <a:gd name="connsiteX26" fmla="*/ 17404 w 55604"/>
                  <a:gd name="connsiteY26" fmla="*/ 17846 h 21681"/>
                  <a:gd name="connsiteX27" fmla="*/ 22861 w 55604"/>
                  <a:gd name="connsiteY27" fmla="*/ 17994 h 21681"/>
                  <a:gd name="connsiteX28" fmla="*/ 25516 w 55604"/>
                  <a:gd name="connsiteY28" fmla="*/ 18584 h 21681"/>
                  <a:gd name="connsiteX29" fmla="*/ 27581 w 55604"/>
                  <a:gd name="connsiteY29" fmla="*/ 20059 h 21681"/>
                  <a:gd name="connsiteX30" fmla="*/ 29646 w 55604"/>
                  <a:gd name="connsiteY30" fmla="*/ 21681 h 21681"/>
                  <a:gd name="connsiteX31" fmla="*/ 30826 w 55604"/>
                  <a:gd name="connsiteY31" fmla="*/ 18289 h 21681"/>
                  <a:gd name="connsiteX32" fmla="*/ 31858 w 55604"/>
                  <a:gd name="connsiteY32" fmla="*/ 17256 h 21681"/>
                  <a:gd name="connsiteX33" fmla="*/ 33038 w 55604"/>
                  <a:gd name="connsiteY33" fmla="*/ 16667 h 21681"/>
                  <a:gd name="connsiteX34" fmla="*/ 34070 w 55604"/>
                  <a:gd name="connsiteY34" fmla="*/ 17994 h 21681"/>
                  <a:gd name="connsiteX35" fmla="*/ 36430 w 55604"/>
                  <a:gd name="connsiteY35" fmla="*/ 18141 h 21681"/>
                  <a:gd name="connsiteX36" fmla="*/ 37610 w 55604"/>
                  <a:gd name="connsiteY36" fmla="*/ 16667 h 21681"/>
                  <a:gd name="connsiteX37" fmla="*/ 38790 w 55604"/>
                  <a:gd name="connsiteY37" fmla="*/ 14749 h 21681"/>
                  <a:gd name="connsiteX38" fmla="*/ 40265 w 55604"/>
                  <a:gd name="connsiteY38" fmla="*/ 14749 h 21681"/>
                  <a:gd name="connsiteX39" fmla="*/ 41592 w 55604"/>
                  <a:gd name="connsiteY39" fmla="*/ 15044 h 21681"/>
                  <a:gd name="connsiteX40" fmla="*/ 40855 w 55604"/>
                  <a:gd name="connsiteY40" fmla="*/ 15634 h 21681"/>
                  <a:gd name="connsiteX41" fmla="*/ 43658 w 55604"/>
                  <a:gd name="connsiteY41" fmla="*/ 16076 h 21681"/>
                  <a:gd name="connsiteX42" fmla="*/ 44690 w 55604"/>
                  <a:gd name="connsiteY42" fmla="*/ 16814 h 21681"/>
                  <a:gd name="connsiteX43" fmla="*/ 47345 w 55604"/>
                  <a:gd name="connsiteY43" fmla="*/ 17699 h 21681"/>
                  <a:gd name="connsiteX44" fmla="*/ 50295 w 55604"/>
                  <a:gd name="connsiteY44" fmla="*/ 17551 h 21681"/>
                  <a:gd name="connsiteX45" fmla="*/ 53244 w 55604"/>
                  <a:gd name="connsiteY45" fmla="*/ 17256 h 21681"/>
                  <a:gd name="connsiteX46" fmla="*/ 55604 w 55604"/>
                  <a:gd name="connsiteY46" fmla="*/ 16372 h 21681"/>
                  <a:gd name="connsiteX47" fmla="*/ 55014 w 55604"/>
                  <a:gd name="connsiteY47" fmla="*/ 14897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5604" h="21681">
                    <a:moveTo>
                      <a:pt x="55014" y="14897"/>
                    </a:moveTo>
                    <a:lnTo>
                      <a:pt x="51917" y="10029"/>
                    </a:lnTo>
                    <a:lnTo>
                      <a:pt x="42772" y="7227"/>
                    </a:lnTo>
                    <a:lnTo>
                      <a:pt x="40413" y="5900"/>
                    </a:lnTo>
                    <a:lnTo>
                      <a:pt x="37315" y="3540"/>
                    </a:lnTo>
                    <a:lnTo>
                      <a:pt x="35988" y="3245"/>
                    </a:lnTo>
                    <a:lnTo>
                      <a:pt x="34661" y="3245"/>
                    </a:lnTo>
                    <a:lnTo>
                      <a:pt x="31268" y="2802"/>
                    </a:lnTo>
                    <a:lnTo>
                      <a:pt x="28171" y="1770"/>
                    </a:lnTo>
                    <a:lnTo>
                      <a:pt x="25664" y="1622"/>
                    </a:lnTo>
                    <a:lnTo>
                      <a:pt x="23156" y="1622"/>
                    </a:lnTo>
                    <a:lnTo>
                      <a:pt x="12094" y="0"/>
                    </a:lnTo>
                    <a:lnTo>
                      <a:pt x="10767" y="590"/>
                    </a:lnTo>
                    <a:lnTo>
                      <a:pt x="9439" y="1475"/>
                    </a:lnTo>
                    <a:lnTo>
                      <a:pt x="6342" y="2212"/>
                    </a:lnTo>
                    <a:lnTo>
                      <a:pt x="3245" y="2065"/>
                    </a:lnTo>
                    <a:lnTo>
                      <a:pt x="2212" y="2655"/>
                    </a:lnTo>
                    <a:lnTo>
                      <a:pt x="295" y="4720"/>
                    </a:lnTo>
                    <a:lnTo>
                      <a:pt x="0" y="6342"/>
                    </a:lnTo>
                    <a:lnTo>
                      <a:pt x="1180" y="8259"/>
                    </a:lnTo>
                    <a:lnTo>
                      <a:pt x="6932" y="8997"/>
                    </a:lnTo>
                    <a:lnTo>
                      <a:pt x="7670" y="9439"/>
                    </a:lnTo>
                    <a:lnTo>
                      <a:pt x="9734" y="12832"/>
                    </a:lnTo>
                    <a:lnTo>
                      <a:pt x="11947" y="13569"/>
                    </a:lnTo>
                    <a:lnTo>
                      <a:pt x="12832" y="14454"/>
                    </a:lnTo>
                    <a:lnTo>
                      <a:pt x="14897" y="17404"/>
                    </a:lnTo>
                    <a:lnTo>
                      <a:pt x="17404" y="17846"/>
                    </a:lnTo>
                    <a:lnTo>
                      <a:pt x="22861" y="17994"/>
                    </a:lnTo>
                    <a:lnTo>
                      <a:pt x="25516" y="18584"/>
                    </a:lnTo>
                    <a:lnTo>
                      <a:pt x="27581" y="20059"/>
                    </a:lnTo>
                    <a:lnTo>
                      <a:pt x="29646" y="21681"/>
                    </a:lnTo>
                    <a:lnTo>
                      <a:pt x="30826" y="18289"/>
                    </a:lnTo>
                    <a:lnTo>
                      <a:pt x="31858" y="17256"/>
                    </a:lnTo>
                    <a:lnTo>
                      <a:pt x="33038" y="16667"/>
                    </a:lnTo>
                    <a:lnTo>
                      <a:pt x="34070" y="17994"/>
                    </a:lnTo>
                    <a:lnTo>
                      <a:pt x="36430" y="18141"/>
                    </a:lnTo>
                    <a:lnTo>
                      <a:pt x="37610" y="16667"/>
                    </a:lnTo>
                    <a:lnTo>
                      <a:pt x="38790" y="14749"/>
                    </a:lnTo>
                    <a:lnTo>
                      <a:pt x="40265" y="14749"/>
                    </a:lnTo>
                    <a:lnTo>
                      <a:pt x="41592" y="15044"/>
                    </a:lnTo>
                    <a:lnTo>
                      <a:pt x="40855" y="15634"/>
                    </a:lnTo>
                    <a:lnTo>
                      <a:pt x="43658" y="16076"/>
                    </a:lnTo>
                    <a:lnTo>
                      <a:pt x="44690" y="16814"/>
                    </a:lnTo>
                    <a:lnTo>
                      <a:pt x="47345" y="17699"/>
                    </a:lnTo>
                    <a:lnTo>
                      <a:pt x="50295" y="17551"/>
                    </a:lnTo>
                    <a:lnTo>
                      <a:pt x="53244" y="17256"/>
                    </a:lnTo>
                    <a:lnTo>
                      <a:pt x="55604" y="16372"/>
                    </a:lnTo>
                    <a:lnTo>
                      <a:pt x="55014" y="14897"/>
                    </a:lnTo>
                    <a:close/>
                  </a:path>
                </a:pathLst>
              </a:custGeom>
              <a:grpFill/>
              <a:ln w="3175" cap="flat">
                <a:solidFill>
                  <a:schemeClr val="bg2">
                    <a:lumMod val="90000"/>
                  </a:schemeClr>
                </a:solidFill>
                <a:prstDash val="solid"/>
                <a:miter/>
              </a:ln>
            </p:spPr>
            <p:txBody>
              <a:bodyPr rtlCol="0" anchor="ctr"/>
              <a:lstStyle/>
              <a:p>
                <a:endParaRPr lang="en-GB"/>
              </a:p>
            </p:txBody>
          </p:sp>
          <p:sp>
            <p:nvSpPr>
              <p:cNvPr id="152" name="Freeform: Shape 151">
                <a:extLst>
                  <a:ext uri="{FF2B5EF4-FFF2-40B4-BE49-F238E27FC236}">
                    <a16:creationId xmlns:a16="http://schemas.microsoft.com/office/drawing/2014/main" id="{28683BDC-4BF7-9A66-0C6C-1C2EBB52EE1B}"/>
                  </a:ext>
                </a:extLst>
              </p:cNvPr>
              <p:cNvSpPr/>
              <p:nvPr/>
            </p:nvSpPr>
            <p:spPr>
              <a:xfrm>
                <a:off x="5962225" y="2971123"/>
                <a:ext cx="309289" cy="324628"/>
              </a:xfrm>
              <a:custGeom>
                <a:avLst/>
                <a:gdLst>
                  <a:gd name="connsiteX0" fmla="*/ 42772 w 309289"/>
                  <a:gd name="connsiteY0" fmla="*/ 192918 h 324628"/>
                  <a:gd name="connsiteX1" fmla="*/ 43658 w 309289"/>
                  <a:gd name="connsiteY1" fmla="*/ 192181 h 324628"/>
                  <a:gd name="connsiteX2" fmla="*/ 44247 w 309289"/>
                  <a:gd name="connsiteY2" fmla="*/ 191001 h 324628"/>
                  <a:gd name="connsiteX3" fmla="*/ 43658 w 309289"/>
                  <a:gd name="connsiteY3" fmla="*/ 190411 h 324628"/>
                  <a:gd name="connsiteX4" fmla="*/ 42330 w 309289"/>
                  <a:gd name="connsiteY4" fmla="*/ 191149 h 324628"/>
                  <a:gd name="connsiteX5" fmla="*/ 41150 w 309289"/>
                  <a:gd name="connsiteY5" fmla="*/ 193214 h 324628"/>
                  <a:gd name="connsiteX6" fmla="*/ 40708 w 309289"/>
                  <a:gd name="connsiteY6" fmla="*/ 194246 h 324628"/>
                  <a:gd name="connsiteX7" fmla="*/ 41887 w 309289"/>
                  <a:gd name="connsiteY7" fmla="*/ 194246 h 324628"/>
                  <a:gd name="connsiteX8" fmla="*/ 42772 w 309289"/>
                  <a:gd name="connsiteY8" fmla="*/ 192918 h 324628"/>
                  <a:gd name="connsiteX9" fmla="*/ 79203 w 309289"/>
                  <a:gd name="connsiteY9" fmla="*/ 199851 h 324628"/>
                  <a:gd name="connsiteX10" fmla="*/ 77875 w 309289"/>
                  <a:gd name="connsiteY10" fmla="*/ 197933 h 324628"/>
                  <a:gd name="connsiteX11" fmla="*/ 76400 w 309289"/>
                  <a:gd name="connsiteY11" fmla="*/ 196901 h 324628"/>
                  <a:gd name="connsiteX12" fmla="*/ 75811 w 309289"/>
                  <a:gd name="connsiteY12" fmla="*/ 196311 h 324628"/>
                  <a:gd name="connsiteX13" fmla="*/ 76696 w 309289"/>
                  <a:gd name="connsiteY13" fmla="*/ 194393 h 324628"/>
                  <a:gd name="connsiteX14" fmla="*/ 77581 w 309289"/>
                  <a:gd name="connsiteY14" fmla="*/ 193951 h 324628"/>
                  <a:gd name="connsiteX15" fmla="*/ 77581 w 309289"/>
                  <a:gd name="connsiteY15" fmla="*/ 193508 h 324628"/>
                  <a:gd name="connsiteX16" fmla="*/ 76400 w 309289"/>
                  <a:gd name="connsiteY16" fmla="*/ 193066 h 324628"/>
                  <a:gd name="connsiteX17" fmla="*/ 75368 w 309289"/>
                  <a:gd name="connsiteY17" fmla="*/ 192329 h 324628"/>
                  <a:gd name="connsiteX18" fmla="*/ 74336 w 309289"/>
                  <a:gd name="connsiteY18" fmla="*/ 190706 h 324628"/>
                  <a:gd name="connsiteX19" fmla="*/ 73156 w 309289"/>
                  <a:gd name="connsiteY19" fmla="*/ 189379 h 324628"/>
                  <a:gd name="connsiteX20" fmla="*/ 70501 w 309289"/>
                  <a:gd name="connsiteY20" fmla="*/ 187904 h 324628"/>
                  <a:gd name="connsiteX21" fmla="*/ 68731 w 309289"/>
                  <a:gd name="connsiteY21" fmla="*/ 187904 h 324628"/>
                  <a:gd name="connsiteX22" fmla="*/ 67256 w 309289"/>
                  <a:gd name="connsiteY22" fmla="*/ 185986 h 324628"/>
                  <a:gd name="connsiteX23" fmla="*/ 66076 w 309289"/>
                  <a:gd name="connsiteY23" fmla="*/ 186429 h 324628"/>
                  <a:gd name="connsiteX24" fmla="*/ 65634 w 309289"/>
                  <a:gd name="connsiteY24" fmla="*/ 188199 h 324628"/>
                  <a:gd name="connsiteX25" fmla="*/ 64159 w 309289"/>
                  <a:gd name="connsiteY25" fmla="*/ 189526 h 324628"/>
                  <a:gd name="connsiteX26" fmla="*/ 61356 w 309289"/>
                  <a:gd name="connsiteY26" fmla="*/ 190559 h 324628"/>
                  <a:gd name="connsiteX27" fmla="*/ 56784 w 309289"/>
                  <a:gd name="connsiteY27" fmla="*/ 195573 h 324628"/>
                  <a:gd name="connsiteX28" fmla="*/ 53539 w 309289"/>
                  <a:gd name="connsiteY28" fmla="*/ 197196 h 324628"/>
                  <a:gd name="connsiteX29" fmla="*/ 50147 w 309289"/>
                  <a:gd name="connsiteY29" fmla="*/ 198523 h 324628"/>
                  <a:gd name="connsiteX30" fmla="*/ 47492 w 309289"/>
                  <a:gd name="connsiteY30" fmla="*/ 198966 h 324628"/>
                  <a:gd name="connsiteX31" fmla="*/ 44690 w 309289"/>
                  <a:gd name="connsiteY31" fmla="*/ 198523 h 324628"/>
                  <a:gd name="connsiteX32" fmla="*/ 43362 w 309289"/>
                  <a:gd name="connsiteY32" fmla="*/ 198228 h 324628"/>
                  <a:gd name="connsiteX33" fmla="*/ 41593 w 309289"/>
                  <a:gd name="connsiteY33" fmla="*/ 196753 h 324628"/>
                  <a:gd name="connsiteX34" fmla="*/ 41003 w 309289"/>
                  <a:gd name="connsiteY34" fmla="*/ 196753 h 324628"/>
                  <a:gd name="connsiteX35" fmla="*/ 40413 w 309289"/>
                  <a:gd name="connsiteY35" fmla="*/ 197933 h 324628"/>
                  <a:gd name="connsiteX36" fmla="*/ 39823 w 309289"/>
                  <a:gd name="connsiteY36" fmla="*/ 201031 h 324628"/>
                  <a:gd name="connsiteX37" fmla="*/ 40118 w 309289"/>
                  <a:gd name="connsiteY37" fmla="*/ 204718 h 324628"/>
                  <a:gd name="connsiteX38" fmla="*/ 41150 w 309289"/>
                  <a:gd name="connsiteY38" fmla="*/ 206193 h 324628"/>
                  <a:gd name="connsiteX39" fmla="*/ 42920 w 309289"/>
                  <a:gd name="connsiteY39" fmla="*/ 207668 h 324628"/>
                  <a:gd name="connsiteX40" fmla="*/ 44395 w 309289"/>
                  <a:gd name="connsiteY40" fmla="*/ 209438 h 324628"/>
                  <a:gd name="connsiteX41" fmla="*/ 45280 w 309289"/>
                  <a:gd name="connsiteY41" fmla="*/ 211207 h 324628"/>
                  <a:gd name="connsiteX42" fmla="*/ 45870 w 309289"/>
                  <a:gd name="connsiteY42" fmla="*/ 214010 h 324628"/>
                  <a:gd name="connsiteX43" fmla="*/ 47492 w 309289"/>
                  <a:gd name="connsiteY43" fmla="*/ 215780 h 324628"/>
                  <a:gd name="connsiteX44" fmla="*/ 47492 w 309289"/>
                  <a:gd name="connsiteY44" fmla="*/ 220794 h 324628"/>
                  <a:gd name="connsiteX45" fmla="*/ 47050 w 309289"/>
                  <a:gd name="connsiteY45" fmla="*/ 222417 h 324628"/>
                  <a:gd name="connsiteX46" fmla="*/ 45870 w 309289"/>
                  <a:gd name="connsiteY46" fmla="*/ 223597 h 324628"/>
                  <a:gd name="connsiteX47" fmla="*/ 45575 w 309289"/>
                  <a:gd name="connsiteY47" fmla="*/ 225367 h 324628"/>
                  <a:gd name="connsiteX48" fmla="*/ 45870 w 309289"/>
                  <a:gd name="connsiteY48" fmla="*/ 227284 h 324628"/>
                  <a:gd name="connsiteX49" fmla="*/ 48230 w 309289"/>
                  <a:gd name="connsiteY49" fmla="*/ 227874 h 324628"/>
                  <a:gd name="connsiteX50" fmla="*/ 49557 w 309289"/>
                  <a:gd name="connsiteY50" fmla="*/ 229644 h 324628"/>
                  <a:gd name="connsiteX51" fmla="*/ 49262 w 309289"/>
                  <a:gd name="connsiteY51" fmla="*/ 231709 h 324628"/>
                  <a:gd name="connsiteX52" fmla="*/ 49262 w 309289"/>
                  <a:gd name="connsiteY52" fmla="*/ 232889 h 324628"/>
                  <a:gd name="connsiteX53" fmla="*/ 48525 w 309289"/>
                  <a:gd name="connsiteY53" fmla="*/ 233184 h 324628"/>
                  <a:gd name="connsiteX54" fmla="*/ 47492 w 309289"/>
                  <a:gd name="connsiteY54" fmla="*/ 232446 h 324628"/>
                  <a:gd name="connsiteX55" fmla="*/ 46902 w 309289"/>
                  <a:gd name="connsiteY55" fmla="*/ 233184 h 324628"/>
                  <a:gd name="connsiteX56" fmla="*/ 47197 w 309289"/>
                  <a:gd name="connsiteY56" fmla="*/ 235396 h 324628"/>
                  <a:gd name="connsiteX57" fmla="*/ 46902 w 309289"/>
                  <a:gd name="connsiteY57" fmla="*/ 238051 h 324628"/>
                  <a:gd name="connsiteX58" fmla="*/ 46165 w 309289"/>
                  <a:gd name="connsiteY58" fmla="*/ 239231 h 324628"/>
                  <a:gd name="connsiteX59" fmla="*/ 45722 w 309289"/>
                  <a:gd name="connsiteY59" fmla="*/ 240558 h 324628"/>
                  <a:gd name="connsiteX60" fmla="*/ 46017 w 309289"/>
                  <a:gd name="connsiteY60" fmla="*/ 246310 h 324628"/>
                  <a:gd name="connsiteX61" fmla="*/ 46017 w 309289"/>
                  <a:gd name="connsiteY61" fmla="*/ 248965 h 324628"/>
                  <a:gd name="connsiteX62" fmla="*/ 47935 w 309289"/>
                  <a:gd name="connsiteY62" fmla="*/ 251915 h 324628"/>
                  <a:gd name="connsiteX63" fmla="*/ 49704 w 309289"/>
                  <a:gd name="connsiteY63" fmla="*/ 254422 h 324628"/>
                  <a:gd name="connsiteX64" fmla="*/ 50737 w 309289"/>
                  <a:gd name="connsiteY64" fmla="*/ 256487 h 324628"/>
                  <a:gd name="connsiteX65" fmla="*/ 52064 w 309289"/>
                  <a:gd name="connsiteY65" fmla="*/ 257667 h 324628"/>
                  <a:gd name="connsiteX66" fmla="*/ 53834 w 309289"/>
                  <a:gd name="connsiteY66" fmla="*/ 257667 h 324628"/>
                  <a:gd name="connsiteX67" fmla="*/ 56047 w 309289"/>
                  <a:gd name="connsiteY67" fmla="*/ 258110 h 324628"/>
                  <a:gd name="connsiteX68" fmla="*/ 58112 w 309289"/>
                  <a:gd name="connsiteY68" fmla="*/ 258110 h 324628"/>
                  <a:gd name="connsiteX69" fmla="*/ 60324 w 309289"/>
                  <a:gd name="connsiteY69" fmla="*/ 256487 h 324628"/>
                  <a:gd name="connsiteX70" fmla="*/ 61799 w 309289"/>
                  <a:gd name="connsiteY70" fmla="*/ 254127 h 324628"/>
                  <a:gd name="connsiteX71" fmla="*/ 62684 w 309289"/>
                  <a:gd name="connsiteY71" fmla="*/ 248080 h 324628"/>
                  <a:gd name="connsiteX72" fmla="*/ 63864 w 309289"/>
                  <a:gd name="connsiteY72" fmla="*/ 248965 h 324628"/>
                  <a:gd name="connsiteX73" fmla="*/ 65044 w 309289"/>
                  <a:gd name="connsiteY73" fmla="*/ 249408 h 324628"/>
                  <a:gd name="connsiteX74" fmla="*/ 66519 w 309289"/>
                  <a:gd name="connsiteY74" fmla="*/ 248965 h 324628"/>
                  <a:gd name="connsiteX75" fmla="*/ 67994 w 309289"/>
                  <a:gd name="connsiteY75" fmla="*/ 248965 h 324628"/>
                  <a:gd name="connsiteX76" fmla="*/ 71239 w 309289"/>
                  <a:gd name="connsiteY76" fmla="*/ 250440 h 324628"/>
                  <a:gd name="connsiteX77" fmla="*/ 73746 w 309289"/>
                  <a:gd name="connsiteY77" fmla="*/ 251325 h 324628"/>
                  <a:gd name="connsiteX78" fmla="*/ 75663 w 309289"/>
                  <a:gd name="connsiteY78" fmla="*/ 250588 h 324628"/>
                  <a:gd name="connsiteX79" fmla="*/ 76253 w 309289"/>
                  <a:gd name="connsiteY79" fmla="*/ 247933 h 324628"/>
                  <a:gd name="connsiteX80" fmla="*/ 77138 w 309289"/>
                  <a:gd name="connsiteY80" fmla="*/ 244835 h 324628"/>
                  <a:gd name="connsiteX81" fmla="*/ 78908 w 309289"/>
                  <a:gd name="connsiteY81" fmla="*/ 227432 h 324628"/>
                  <a:gd name="connsiteX82" fmla="*/ 79498 w 309289"/>
                  <a:gd name="connsiteY82" fmla="*/ 224629 h 324628"/>
                  <a:gd name="connsiteX83" fmla="*/ 79498 w 309289"/>
                  <a:gd name="connsiteY83" fmla="*/ 222269 h 324628"/>
                  <a:gd name="connsiteX84" fmla="*/ 78318 w 309289"/>
                  <a:gd name="connsiteY84" fmla="*/ 220204 h 324628"/>
                  <a:gd name="connsiteX85" fmla="*/ 77875 w 309289"/>
                  <a:gd name="connsiteY85" fmla="*/ 216812 h 324628"/>
                  <a:gd name="connsiteX86" fmla="*/ 80825 w 309289"/>
                  <a:gd name="connsiteY86" fmla="*/ 212682 h 324628"/>
                  <a:gd name="connsiteX87" fmla="*/ 81563 w 309289"/>
                  <a:gd name="connsiteY87" fmla="*/ 211355 h 324628"/>
                  <a:gd name="connsiteX88" fmla="*/ 82153 w 309289"/>
                  <a:gd name="connsiteY88" fmla="*/ 209585 h 324628"/>
                  <a:gd name="connsiteX89" fmla="*/ 81858 w 309289"/>
                  <a:gd name="connsiteY89" fmla="*/ 207815 h 324628"/>
                  <a:gd name="connsiteX90" fmla="*/ 78908 w 309289"/>
                  <a:gd name="connsiteY90" fmla="*/ 199703 h 324628"/>
                  <a:gd name="connsiteX91" fmla="*/ 98672 w 309289"/>
                  <a:gd name="connsiteY91" fmla="*/ 137314 h 324628"/>
                  <a:gd name="connsiteX92" fmla="*/ 97787 w 309289"/>
                  <a:gd name="connsiteY92" fmla="*/ 136134 h 324628"/>
                  <a:gd name="connsiteX93" fmla="*/ 96902 w 309289"/>
                  <a:gd name="connsiteY93" fmla="*/ 137314 h 324628"/>
                  <a:gd name="connsiteX94" fmla="*/ 93952 w 309289"/>
                  <a:gd name="connsiteY94" fmla="*/ 137314 h 324628"/>
                  <a:gd name="connsiteX95" fmla="*/ 90855 w 309289"/>
                  <a:gd name="connsiteY95" fmla="*/ 137757 h 324628"/>
                  <a:gd name="connsiteX96" fmla="*/ 90412 w 309289"/>
                  <a:gd name="connsiteY96" fmla="*/ 138494 h 324628"/>
                  <a:gd name="connsiteX97" fmla="*/ 91002 w 309289"/>
                  <a:gd name="connsiteY97" fmla="*/ 139822 h 324628"/>
                  <a:gd name="connsiteX98" fmla="*/ 93067 w 309289"/>
                  <a:gd name="connsiteY98" fmla="*/ 139822 h 324628"/>
                  <a:gd name="connsiteX99" fmla="*/ 96312 w 309289"/>
                  <a:gd name="connsiteY99" fmla="*/ 139232 h 324628"/>
                  <a:gd name="connsiteX100" fmla="*/ 98524 w 309289"/>
                  <a:gd name="connsiteY100" fmla="*/ 140707 h 324628"/>
                  <a:gd name="connsiteX101" fmla="*/ 98229 w 309289"/>
                  <a:gd name="connsiteY101" fmla="*/ 138937 h 324628"/>
                  <a:gd name="connsiteX102" fmla="*/ 98819 w 309289"/>
                  <a:gd name="connsiteY102" fmla="*/ 138199 h 324628"/>
                  <a:gd name="connsiteX103" fmla="*/ 98819 w 309289"/>
                  <a:gd name="connsiteY103" fmla="*/ 137462 h 324628"/>
                  <a:gd name="connsiteX104" fmla="*/ 44690 w 309289"/>
                  <a:gd name="connsiteY104" fmla="*/ 252063 h 324628"/>
                  <a:gd name="connsiteX105" fmla="*/ 44690 w 309289"/>
                  <a:gd name="connsiteY105" fmla="*/ 254422 h 324628"/>
                  <a:gd name="connsiteX106" fmla="*/ 46165 w 309289"/>
                  <a:gd name="connsiteY106" fmla="*/ 256487 h 324628"/>
                  <a:gd name="connsiteX107" fmla="*/ 47640 w 309289"/>
                  <a:gd name="connsiteY107" fmla="*/ 253538 h 324628"/>
                  <a:gd name="connsiteX108" fmla="*/ 46607 w 309289"/>
                  <a:gd name="connsiteY108" fmla="*/ 252800 h 324628"/>
                  <a:gd name="connsiteX109" fmla="*/ 44690 w 309289"/>
                  <a:gd name="connsiteY109" fmla="*/ 252063 h 324628"/>
                  <a:gd name="connsiteX110" fmla="*/ 308404 w 309289"/>
                  <a:gd name="connsiteY110" fmla="*/ 218140 h 324628"/>
                  <a:gd name="connsiteX111" fmla="*/ 305012 w 309289"/>
                  <a:gd name="connsiteY111" fmla="*/ 213567 h 324628"/>
                  <a:gd name="connsiteX112" fmla="*/ 297342 w 309289"/>
                  <a:gd name="connsiteY112" fmla="*/ 207520 h 324628"/>
                  <a:gd name="connsiteX113" fmla="*/ 295278 w 309289"/>
                  <a:gd name="connsiteY113" fmla="*/ 204718 h 324628"/>
                  <a:gd name="connsiteX114" fmla="*/ 282741 w 309289"/>
                  <a:gd name="connsiteY114" fmla="*/ 198966 h 324628"/>
                  <a:gd name="connsiteX115" fmla="*/ 277579 w 309289"/>
                  <a:gd name="connsiteY115" fmla="*/ 194836 h 324628"/>
                  <a:gd name="connsiteX116" fmla="*/ 273154 w 309289"/>
                  <a:gd name="connsiteY116" fmla="*/ 192181 h 324628"/>
                  <a:gd name="connsiteX117" fmla="*/ 258700 w 309289"/>
                  <a:gd name="connsiteY117" fmla="*/ 186871 h 324628"/>
                  <a:gd name="connsiteX118" fmla="*/ 244541 w 309289"/>
                  <a:gd name="connsiteY118" fmla="*/ 180529 h 324628"/>
                  <a:gd name="connsiteX119" fmla="*/ 241591 w 309289"/>
                  <a:gd name="connsiteY119" fmla="*/ 178169 h 324628"/>
                  <a:gd name="connsiteX120" fmla="*/ 241886 w 309289"/>
                  <a:gd name="connsiteY120" fmla="*/ 174777 h 324628"/>
                  <a:gd name="connsiteX121" fmla="*/ 244983 w 309289"/>
                  <a:gd name="connsiteY121" fmla="*/ 172270 h 324628"/>
                  <a:gd name="connsiteX122" fmla="*/ 248080 w 309289"/>
                  <a:gd name="connsiteY122" fmla="*/ 170500 h 324628"/>
                  <a:gd name="connsiteX123" fmla="*/ 249113 w 309289"/>
                  <a:gd name="connsiteY123" fmla="*/ 168730 h 324628"/>
                  <a:gd name="connsiteX124" fmla="*/ 248523 w 309289"/>
                  <a:gd name="connsiteY124" fmla="*/ 166223 h 324628"/>
                  <a:gd name="connsiteX125" fmla="*/ 245868 w 309289"/>
                  <a:gd name="connsiteY125" fmla="*/ 165190 h 324628"/>
                  <a:gd name="connsiteX126" fmla="*/ 243361 w 309289"/>
                  <a:gd name="connsiteY126" fmla="*/ 164895 h 324628"/>
                  <a:gd name="connsiteX127" fmla="*/ 228759 w 309289"/>
                  <a:gd name="connsiteY127" fmla="*/ 165780 h 324628"/>
                  <a:gd name="connsiteX128" fmla="*/ 222564 w 309289"/>
                  <a:gd name="connsiteY128" fmla="*/ 165190 h 324628"/>
                  <a:gd name="connsiteX129" fmla="*/ 214600 w 309289"/>
                  <a:gd name="connsiteY129" fmla="*/ 161503 h 324628"/>
                  <a:gd name="connsiteX130" fmla="*/ 206045 w 309289"/>
                  <a:gd name="connsiteY130" fmla="*/ 155456 h 324628"/>
                  <a:gd name="connsiteX131" fmla="*/ 196753 w 309289"/>
                  <a:gd name="connsiteY131" fmla="*/ 147196 h 324628"/>
                  <a:gd name="connsiteX132" fmla="*/ 192181 w 309289"/>
                  <a:gd name="connsiteY132" fmla="*/ 141444 h 324628"/>
                  <a:gd name="connsiteX133" fmla="*/ 189969 w 309289"/>
                  <a:gd name="connsiteY133" fmla="*/ 136282 h 324628"/>
                  <a:gd name="connsiteX134" fmla="*/ 186872 w 309289"/>
                  <a:gd name="connsiteY134" fmla="*/ 125958 h 324628"/>
                  <a:gd name="connsiteX135" fmla="*/ 183922 w 309289"/>
                  <a:gd name="connsiteY135" fmla="*/ 119320 h 324628"/>
                  <a:gd name="connsiteX136" fmla="*/ 180530 w 309289"/>
                  <a:gd name="connsiteY136" fmla="*/ 113568 h 324628"/>
                  <a:gd name="connsiteX137" fmla="*/ 179055 w 309289"/>
                  <a:gd name="connsiteY137" fmla="*/ 112241 h 324628"/>
                  <a:gd name="connsiteX138" fmla="*/ 173450 w 309289"/>
                  <a:gd name="connsiteY138" fmla="*/ 109881 h 324628"/>
                  <a:gd name="connsiteX139" fmla="*/ 163273 w 309289"/>
                  <a:gd name="connsiteY139" fmla="*/ 102359 h 324628"/>
                  <a:gd name="connsiteX140" fmla="*/ 157668 w 309289"/>
                  <a:gd name="connsiteY140" fmla="*/ 99999 h 324628"/>
                  <a:gd name="connsiteX141" fmla="*/ 152359 w 309289"/>
                  <a:gd name="connsiteY141" fmla="*/ 95574 h 324628"/>
                  <a:gd name="connsiteX142" fmla="*/ 149999 w 309289"/>
                  <a:gd name="connsiteY142" fmla="*/ 92772 h 324628"/>
                  <a:gd name="connsiteX143" fmla="*/ 147639 w 309289"/>
                  <a:gd name="connsiteY143" fmla="*/ 86135 h 324628"/>
                  <a:gd name="connsiteX144" fmla="*/ 146164 w 309289"/>
                  <a:gd name="connsiteY144" fmla="*/ 76695 h 324628"/>
                  <a:gd name="connsiteX145" fmla="*/ 146902 w 309289"/>
                  <a:gd name="connsiteY145" fmla="*/ 73156 h 324628"/>
                  <a:gd name="connsiteX146" fmla="*/ 147934 w 309289"/>
                  <a:gd name="connsiteY146" fmla="*/ 73156 h 324628"/>
                  <a:gd name="connsiteX147" fmla="*/ 149704 w 309289"/>
                  <a:gd name="connsiteY147" fmla="*/ 74188 h 324628"/>
                  <a:gd name="connsiteX148" fmla="*/ 151769 w 309289"/>
                  <a:gd name="connsiteY148" fmla="*/ 72713 h 324628"/>
                  <a:gd name="connsiteX149" fmla="*/ 152654 w 309289"/>
                  <a:gd name="connsiteY149" fmla="*/ 70943 h 324628"/>
                  <a:gd name="connsiteX150" fmla="*/ 153391 w 309289"/>
                  <a:gd name="connsiteY150" fmla="*/ 68731 h 324628"/>
                  <a:gd name="connsiteX151" fmla="*/ 149999 w 309289"/>
                  <a:gd name="connsiteY151" fmla="*/ 66371 h 324628"/>
                  <a:gd name="connsiteX152" fmla="*/ 147196 w 309289"/>
                  <a:gd name="connsiteY152" fmla="*/ 60914 h 324628"/>
                  <a:gd name="connsiteX153" fmla="*/ 145574 w 309289"/>
                  <a:gd name="connsiteY153" fmla="*/ 59881 h 324628"/>
                  <a:gd name="connsiteX154" fmla="*/ 146164 w 309289"/>
                  <a:gd name="connsiteY154" fmla="*/ 55752 h 324628"/>
                  <a:gd name="connsiteX155" fmla="*/ 146902 w 309289"/>
                  <a:gd name="connsiteY155" fmla="*/ 53244 h 324628"/>
                  <a:gd name="connsiteX156" fmla="*/ 148966 w 309289"/>
                  <a:gd name="connsiteY156" fmla="*/ 51769 h 324628"/>
                  <a:gd name="connsiteX157" fmla="*/ 152506 w 309289"/>
                  <a:gd name="connsiteY157" fmla="*/ 50000 h 324628"/>
                  <a:gd name="connsiteX158" fmla="*/ 153686 w 309289"/>
                  <a:gd name="connsiteY158" fmla="*/ 50000 h 324628"/>
                  <a:gd name="connsiteX159" fmla="*/ 151031 w 309289"/>
                  <a:gd name="connsiteY159" fmla="*/ 52507 h 324628"/>
                  <a:gd name="connsiteX160" fmla="*/ 152801 w 309289"/>
                  <a:gd name="connsiteY160" fmla="*/ 52507 h 324628"/>
                  <a:gd name="connsiteX161" fmla="*/ 155751 w 309289"/>
                  <a:gd name="connsiteY161" fmla="*/ 51622 h 324628"/>
                  <a:gd name="connsiteX162" fmla="*/ 159586 w 309289"/>
                  <a:gd name="connsiteY162" fmla="*/ 50147 h 324628"/>
                  <a:gd name="connsiteX163" fmla="*/ 163273 w 309289"/>
                  <a:gd name="connsiteY163" fmla="*/ 47935 h 324628"/>
                  <a:gd name="connsiteX164" fmla="*/ 166665 w 309289"/>
                  <a:gd name="connsiteY164" fmla="*/ 47050 h 324628"/>
                  <a:gd name="connsiteX165" fmla="*/ 169025 w 309289"/>
                  <a:gd name="connsiteY165" fmla="*/ 45132 h 324628"/>
                  <a:gd name="connsiteX166" fmla="*/ 169910 w 309289"/>
                  <a:gd name="connsiteY166" fmla="*/ 43510 h 324628"/>
                  <a:gd name="connsiteX167" fmla="*/ 171238 w 309289"/>
                  <a:gd name="connsiteY167" fmla="*/ 42772 h 324628"/>
                  <a:gd name="connsiteX168" fmla="*/ 178022 w 309289"/>
                  <a:gd name="connsiteY168" fmla="*/ 44837 h 324628"/>
                  <a:gd name="connsiteX169" fmla="*/ 180382 w 309289"/>
                  <a:gd name="connsiteY169" fmla="*/ 42920 h 324628"/>
                  <a:gd name="connsiteX170" fmla="*/ 182152 w 309289"/>
                  <a:gd name="connsiteY170" fmla="*/ 42920 h 324628"/>
                  <a:gd name="connsiteX171" fmla="*/ 186134 w 309289"/>
                  <a:gd name="connsiteY171" fmla="*/ 47640 h 324628"/>
                  <a:gd name="connsiteX172" fmla="*/ 184512 w 309289"/>
                  <a:gd name="connsiteY172" fmla="*/ 48967 h 324628"/>
                  <a:gd name="connsiteX173" fmla="*/ 187757 w 309289"/>
                  <a:gd name="connsiteY173" fmla="*/ 48967 h 324628"/>
                  <a:gd name="connsiteX174" fmla="*/ 188494 w 309289"/>
                  <a:gd name="connsiteY174" fmla="*/ 48082 h 324628"/>
                  <a:gd name="connsiteX175" fmla="*/ 187314 w 309289"/>
                  <a:gd name="connsiteY175" fmla="*/ 46017 h 324628"/>
                  <a:gd name="connsiteX176" fmla="*/ 184512 w 309289"/>
                  <a:gd name="connsiteY176" fmla="*/ 43362 h 324628"/>
                  <a:gd name="connsiteX177" fmla="*/ 183037 w 309289"/>
                  <a:gd name="connsiteY177" fmla="*/ 42330 h 324628"/>
                  <a:gd name="connsiteX178" fmla="*/ 180972 w 309289"/>
                  <a:gd name="connsiteY178" fmla="*/ 41740 h 324628"/>
                  <a:gd name="connsiteX179" fmla="*/ 180677 w 309289"/>
                  <a:gd name="connsiteY179" fmla="*/ 41003 h 324628"/>
                  <a:gd name="connsiteX180" fmla="*/ 181857 w 309289"/>
                  <a:gd name="connsiteY180" fmla="*/ 36873 h 324628"/>
                  <a:gd name="connsiteX181" fmla="*/ 181562 w 309289"/>
                  <a:gd name="connsiteY181" fmla="*/ 36283 h 324628"/>
                  <a:gd name="connsiteX182" fmla="*/ 179202 w 309289"/>
                  <a:gd name="connsiteY182" fmla="*/ 36283 h 324628"/>
                  <a:gd name="connsiteX183" fmla="*/ 178612 w 309289"/>
                  <a:gd name="connsiteY183" fmla="*/ 35988 h 324628"/>
                  <a:gd name="connsiteX184" fmla="*/ 178612 w 309289"/>
                  <a:gd name="connsiteY184" fmla="*/ 34218 h 324628"/>
                  <a:gd name="connsiteX185" fmla="*/ 180234 w 309289"/>
                  <a:gd name="connsiteY185" fmla="*/ 32596 h 324628"/>
                  <a:gd name="connsiteX186" fmla="*/ 182004 w 309289"/>
                  <a:gd name="connsiteY186" fmla="*/ 31121 h 324628"/>
                  <a:gd name="connsiteX187" fmla="*/ 182447 w 309289"/>
                  <a:gd name="connsiteY187" fmla="*/ 30383 h 324628"/>
                  <a:gd name="connsiteX188" fmla="*/ 182447 w 309289"/>
                  <a:gd name="connsiteY188" fmla="*/ 29793 h 324628"/>
                  <a:gd name="connsiteX189" fmla="*/ 180087 w 309289"/>
                  <a:gd name="connsiteY189" fmla="*/ 29203 h 324628"/>
                  <a:gd name="connsiteX190" fmla="*/ 178759 w 309289"/>
                  <a:gd name="connsiteY190" fmla="*/ 28613 h 324628"/>
                  <a:gd name="connsiteX191" fmla="*/ 177727 w 309289"/>
                  <a:gd name="connsiteY191" fmla="*/ 28318 h 324628"/>
                  <a:gd name="connsiteX192" fmla="*/ 176990 w 309289"/>
                  <a:gd name="connsiteY192" fmla="*/ 28613 h 324628"/>
                  <a:gd name="connsiteX193" fmla="*/ 176400 w 309289"/>
                  <a:gd name="connsiteY193" fmla="*/ 28171 h 324628"/>
                  <a:gd name="connsiteX194" fmla="*/ 175810 w 309289"/>
                  <a:gd name="connsiteY194" fmla="*/ 26991 h 324628"/>
                  <a:gd name="connsiteX195" fmla="*/ 176400 w 309289"/>
                  <a:gd name="connsiteY195" fmla="*/ 25221 h 324628"/>
                  <a:gd name="connsiteX196" fmla="*/ 178465 w 309289"/>
                  <a:gd name="connsiteY196" fmla="*/ 23599 h 324628"/>
                  <a:gd name="connsiteX197" fmla="*/ 180677 w 309289"/>
                  <a:gd name="connsiteY197" fmla="*/ 22124 h 324628"/>
                  <a:gd name="connsiteX198" fmla="*/ 182594 w 309289"/>
                  <a:gd name="connsiteY198" fmla="*/ 21091 h 324628"/>
                  <a:gd name="connsiteX199" fmla="*/ 183774 w 309289"/>
                  <a:gd name="connsiteY199" fmla="*/ 20649 h 324628"/>
                  <a:gd name="connsiteX200" fmla="*/ 184364 w 309289"/>
                  <a:gd name="connsiteY200" fmla="*/ 18731 h 324628"/>
                  <a:gd name="connsiteX201" fmla="*/ 178907 w 309289"/>
                  <a:gd name="connsiteY201" fmla="*/ 17551 h 324628"/>
                  <a:gd name="connsiteX202" fmla="*/ 175220 w 309289"/>
                  <a:gd name="connsiteY202" fmla="*/ 17551 h 324628"/>
                  <a:gd name="connsiteX203" fmla="*/ 170500 w 309289"/>
                  <a:gd name="connsiteY203" fmla="*/ 16961 h 324628"/>
                  <a:gd name="connsiteX204" fmla="*/ 161061 w 309289"/>
                  <a:gd name="connsiteY204" fmla="*/ 15192 h 324628"/>
                  <a:gd name="connsiteX205" fmla="*/ 158258 w 309289"/>
                  <a:gd name="connsiteY205" fmla="*/ 14454 h 324628"/>
                  <a:gd name="connsiteX206" fmla="*/ 155604 w 309289"/>
                  <a:gd name="connsiteY206" fmla="*/ 14454 h 324628"/>
                  <a:gd name="connsiteX207" fmla="*/ 152506 w 309289"/>
                  <a:gd name="connsiteY207" fmla="*/ 13569 h 324628"/>
                  <a:gd name="connsiteX208" fmla="*/ 150146 w 309289"/>
                  <a:gd name="connsiteY208" fmla="*/ 12537 h 324628"/>
                  <a:gd name="connsiteX209" fmla="*/ 148671 w 309289"/>
                  <a:gd name="connsiteY209" fmla="*/ 10619 h 324628"/>
                  <a:gd name="connsiteX210" fmla="*/ 147049 w 309289"/>
                  <a:gd name="connsiteY210" fmla="*/ 8112 h 324628"/>
                  <a:gd name="connsiteX211" fmla="*/ 144099 w 309289"/>
                  <a:gd name="connsiteY211" fmla="*/ 4867 h 324628"/>
                  <a:gd name="connsiteX212" fmla="*/ 143509 w 309289"/>
                  <a:gd name="connsiteY212" fmla="*/ 3245 h 324628"/>
                  <a:gd name="connsiteX213" fmla="*/ 144394 w 309289"/>
                  <a:gd name="connsiteY213" fmla="*/ 1770 h 324628"/>
                  <a:gd name="connsiteX214" fmla="*/ 145279 w 309289"/>
                  <a:gd name="connsiteY214" fmla="*/ 737 h 324628"/>
                  <a:gd name="connsiteX215" fmla="*/ 145279 w 309289"/>
                  <a:gd name="connsiteY215" fmla="*/ 295 h 324628"/>
                  <a:gd name="connsiteX216" fmla="*/ 144394 w 309289"/>
                  <a:gd name="connsiteY216" fmla="*/ 0 h 324628"/>
                  <a:gd name="connsiteX217" fmla="*/ 139232 w 309289"/>
                  <a:gd name="connsiteY217" fmla="*/ 1327 h 324628"/>
                  <a:gd name="connsiteX218" fmla="*/ 134217 w 309289"/>
                  <a:gd name="connsiteY218" fmla="*/ 3097 h 324628"/>
                  <a:gd name="connsiteX219" fmla="*/ 132152 w 309289"/>
                  <a:gd name="connsiteY219" fmla="*/ 3097 h 324628"/>
                  <a:gd name="connsiteX220" fmla="*/ 130235 w 309289"/>
                  <a:gd name="connsiteY220" fmla="*/ 2802 h 324628"/>
                  <a:gd name="connsiteX221" fmla="*/ 127727 w 309289"/>
                  <a:gd name="connsiteY221" fmla="*/ 2802 h 324628"/>
                  <a:gd name="connsiteX222" fmla="*/ 125220 w 309289"/>
                  <a:gd name="connsiteY222" fmla="*/ 3245 h 324628"/>
                  <a:gd name="connsiteX223" fmla="*/ 120353 w 309289"/>
                  <a:gd name="connsiteY223" fmla="*/ 3540 h 324628"/>
                  <a:gd name="connsiteX224" fmla="*/ 117403 w 309289"/>
                  <a:gd name="connsiteY224" fmla="*/ 4867 h 324628"/>
                  <a:gd name="connsiteX225" fmla="*/ 115633 w 309289"/>
                  <a:gd name="connsiteY225" fmla="*/ 7375 h 324628"/>
                  <a:gd name="connsiteX226" fmla="*/ 114601 w 309289"/>
                  <a:gd name="connsiteY226" fmla="*/ 9439 h 324628"/>
                  <a:gd name="connsiteX227" fmla="*/ 113716 w 309289"/>
                  <a:gd name="connsiteY227" fmla="*/ 10029 h 324628"/>
                  <a:gd name="connsiteX228" fmla="*/ 111946 w 309289"/>
                  <a:gd name="connsiteY228" fmla="*/ 10324 h 324628"/>
                  <a:gd name="connsiteX229" fmla="*/ 109439 w 309289"/>
                  <a:gd name="connsiteY229" fmla="*/ 10324 h 324628"/>
                  <a:gd name="connsiteX230" fmla="*/ 107669 w 309289"/>
                  <a:gd name="connsiteY230" fmla="*/ 9587 h 324628"/>
                  <a:gd name="connsiteX231" fmla="*/ 105899 w 309289"/>
                  <a:gd name="connsiteY231" fmla="*/ 7817 h 324628"/>
                  <a:gd name="connsiteX232" fmla="*/ 103097 w 309289"/>
                  <a:gd name="connsiteY232" fmla="*/ 7522 h 324628"/>
                  <a:gd name="connsiteX233" fmla="*/ 100442 w 309289"/>
                  <a:gd name="connsiteY233" fmla="*/ 7522 h 324628"/>
                  <a:gd name="connsiteX234" fmla="*/ 99704 w 309289"/>
                  <a:gd name="connsiteY234" fmla="*/ 7080 h 324628"/>
                  <a:gd name="connsiteX235" fmla="*/ 98524 w 309289"/>
                  <a:gd name="connsiteY235" fmla="*/ 11357 h 324628"/>
                  <a:gd name="connsiteX236" fmla="*/ 98524 w 309289"/>
                  <a:gd name="connsiteY236" fmla="*/ 13717 h 324628"/>
                  <a:gd name="connsiteX237" fmla="*/ 99409 w 309289"/>
                  <a:gd name="connsiteY237" fmla="*/ 15192 h 324628"/>
                  <a:gd name="connsiteX238" fmla="*/ 99409 w 309289"/>
                  <a:gd name="connsiteY238" fmla="*/ 17404 h 324628"/>
                  <a:gd name="connsiteX239" fmla="*/ 97492 w 309289"/>
                  <a:gd name="connsiteY239" fmla="*/ 17404 h 324628"/>
                  <a:gd name="connsiteX240" fmla="*/ 95132 w 309289"/>
                  <a:gd name="connsiteY240" fmla="*/ 16961 h 324628"/>
                  <a:gd name="connsiteX241" fmla="*/ 93067 w 309289"/>
                  <a:gd name="connsiteY241" fmla="*/ 15044 h 324628"/>
                  <a:gd name="connsiteX242" fmla="*/ 91592 w 309289"/>
                  <a:gd name="connsiteY242" fmla="*/ 15339 h 324628"/>
                  <a:gd name="connsiteX243" fmla="*/ 90265 w 309289"/>
                  <a:gd name="connsiteY243" fmla="*/ 15782 h 324628"/>
                  <a:gd name="connsiteX244" fmla="*/ 89527 w 309289"/>
                  <a:gd name="connsiteY244" fmla="*/ 17551 h 324628"/>
                  <a:gd name="connsiteX245" fmla="*/ 88937 w 309289"/>
                  <a:gd name="connsiteY245" fmla="*/ 19616 h 324628"/>
                  <a:gd name="connsiteX246" fmla="*/ 88937 w 309289"/>
                  <a:gd name="connsiteY246" fmla="*/ 20796 h 324628"/>
                  <a:gd name="connsiteX247" fmla="*/ 90117 w 309289"/>
                  <a:gd name="connsiteY247" fmla="*/ 21681 h 324628"/>
                  <a:gd name="connsiteX248" fmla="*/ 90855 w 309289"/>
                  <a:gd name="connsiteY248" fmla="*/ 23599 h 324628"/>
                  <a:gd name="connsiteX249" fmla="*/ 91445 w 309289"/>
                  <a:gd name="connsiteY249" fmla="*/ 26106 h 324628"/>
                  <a:gd name="connsiteX250" fmla="*/ 91887 w 309289"/>
                  <a:gd name="connsiteY250" fmla="*/ 27286 h 324628"/>
                  <a:gd name="connsiteX251" fmla="*/ 91445 w 309289"/>
                  <a:gd name="connsiteY251" fmla="*/ 27728 h 324628"/>
                  <a:gd name="connsiteX252" fmla="*/ 90265 w 309289"/>
                  <a:gd name="connsiteY252" fmla="*/ 28023 h 324628"/>
                  <a:gd name="connsiteX253" fmla="*/ 89232 w 309289"/>
                  <a:gd name="connsiteY253" fmla="*/ 27728 h 324628"/>
                  <a:gd name="connsiteX254" fmla="*/ 87462 w 309289"/>
                  <a:gd name="connsiteY254" fmla="*/ 24779 h 324628"/>
                  <a:gd name="connsiteX255" fmla="*/ 86577 w 309289"/>
                  <a:gd name="connsiteY255" fmla="*/ 23599 h 324628"/>
                  <a:gd name="connsiteX256" fmla="*/ 85103 w 309289"/>
                  <a:gd name="connsiteY256" fmla="*/ 23599 h 324628"/>
                  <a:gd name="connsiteX257" fmla="*/ 82595 w 309289"/>
                  <a:gd name="connsiteY257" fmla="*/ 24189 h 324628"/>
                  <a:gd name="connsiteX258" fmla="*/ 78760 w 309289"/>
                  <a:gd name="connsiteY258" fmla="*/ 25811 h 324628"/>
                  <a:gd name="connsiteX259" fmla="*/ 77138 w 309289"/>
                  <a:gd name="connsiteY259" fmla="*/ 25811 h 324628"/>
                  <a:gd name="connsiteX260" fmla="*/ 75811 w 309289"/>
                  <a:gd name="connsiteY260" fmla="*/ 25516 h 324628"/>
                  <a:gd name="connsiteX261" fmla="*/ 74631 w 309289"/>
                  <a:gd name="connsiteY261" fmla="*/ 24189 h 324628"/>
                  <a:gd name="connsiteX262" fmla="*/ 73598 w 309289"/>
                  <a:gd name="connsiteY262" fmla="*/ 21534 h 324628"/>
                  <a:gd name="connsiteX263" fmla="*/ 73303 w 309289"/>
                  <a:gd name="connsiteY263" fmla="*/ 19911 h 324628"/>
                  <a:gd name="connsiteX264" fmla="*/ 72566 w 309289"/>
                  <a:gd name="connsiteY264" fmla="*/ 19911 h 324628"/>
                  <a:gd name="connsiteX265" fmla="*/ 70058 w 309289"/>
                  <a:gd name="connsiteY265" fmla="*/ 19469 h 324628"/>
                  <a:gd name="connsiteX266" fmla="*/ 68879 w 309289"/>
                  <a:gd name="connsiteY266" fmla="*/ 20206 h 324628"/>
                  <a:gd name="connsiteX267" fmla="*/ 68879 w 309289"/>
                  <a:gd name="connsiteY267" fmla="*/ 23009 h 324628"/>
                  <a:gd name="connsiteX268" fmla="*/ 68583 w 309289"/>
                  <a:gd name="connsiteY268" fmla="*/ 26401 h 324628"/>
                  <a:gd name="connsiteX269" fmla="*/ 67404 w 309289"/>
                  <a:gd name="connsiteY269" fmla="*/ 28613 h 324628"/>
                  <a:gd name="connsiteX270" fmla="*/ 64011 w 309289"/>
                  <a:gd name="connsiteY270" fmla="*/ 32448 h 324628"/>
                  <a:gd name="connsiteX271" fmla="*/ 62684 w 309289"/>
                  <a:gd name="connsiteY271" fmla="*/ 34070 h 324628"/>
                  <a:gd name="connsiteX272" fmla="*/ 62241 w 309289"/>
                  <a:gd name="connsiteY272" fmla="*/ 35250 h 324628"/>
                  <a:gd name="connsiteX273" fmla="*/ 62241 w 309289"/>
                  <a:gd name="connsiteY273" fmla="*/ 36283 h 324628"/>
                  <a:gd name="connsiteX274" fmla="*/ 62684 w 309289"/>
                  <a:gd name="connsiteY274" fmla="*/ 38053 h 324628"/>
                  <a:gd name="connsiteX275" fmla="*/ 63422 w 309289"/>
                  <a:gd name="connsiteY275" fmla="*/ 39823 h 324628"/>
                  <a:gd name="connsiteX276" fmla="*/ 62831 w 309289"/>
                  <a:gd name="connsiteY276" fmla="*/ 40855 h 324628"/>
                  <a:gd name="connsiteX277" fmla="*/ 61062 w 309289"/>
                  <a:gd name="connsiteY277" fmla="*/ 41297 h 324628"/>
                  <a:gd name="connsiteX278" fmla="*/ 59734 w 309289"/>
                  <a:gd name="connsiteY278" fmla="*/ 40265 h 324628"/>
                  <a:gd name="connsiteX279" fmla="*/ 59292 w 309289"/>
                  <a:gd name="connsiteY279" fmla="*/ 38348 h 324628"/>
                  <a:gd name="connsiteX280" fmla="*/ 56489 w 309289"/>
                  <a:gd name="connsiteY280" fmla="*/ 35840 h 324628"/>
                  <a:gd name="connsiteX281" fmla="*/ 57817 w 309289"/>
                  <a:gd name="connsiteY281" fmla="*/ 33776 h 324628"/>
                  <a:gd name="connsiteX282" fmla="*/ 57817 w 309289"/>
                  <a:gd name="connsiteY282" fmla="*/ 33186 h 324628"/>
                  <a:gd name="connsiteX283" fmla="*/ 52949 w 309289"/>
                  <a:gd name="connsiteY283" fmla="*/ 32153 h 324628"/>
                  <a:gd name="connsiteX284" fmla="*/ 50885 w 309289"/>
                  <a:gd name="connsiteY284" fmla="*/ 30531 h 324628"/>
                  <a:gd name="connsiteX285" fmla="*/ 48082 w 309289"/>
                  <a:gd name="connsiteY285" fmla="*/ 27728 h 324628"/>
                  <a:gd name="connsiteX286" fmla="*/ 47492 w 309289"/>
                  <a:gd name="connsiteY286" fmla="*/ 26548 h 324628"/>
                  <a:gd name="connsiteX287" fmla="*/ 47492 w 309289"/>
                  <a:gd name="connsiteY287" fmla="*/ 21681 h 324628"/>
                  <a:gd name="connsiteX288" fmla="*/ 47050 w 309289"/>
                  <a:gd name="connsiteY288" fmla="*/ 21239 h 324628"/>
                  <a:gd name="connsiteX289" fmla="*/ 45722 w 309289"/>
                  <a:gd name="connsiteY289" fmla="*/ 21239 h 324628"/>
                  <a:gd name="connsiteX290" fmla="*/ 43805 w 309289"/>
                  <a:gd name="connsiteY290" fmla="*/ 22566 h 324628"/>
                  <a:gd name="connsiteX291" fmla="*/ 42035 w 309289"/>
                  <a:gd name="connsiteY291" fmla="*/ 24631 h 324628"/>
                  <a:gd name="connsiteX292" fmla="*/ 38495 w 309289"/>
                  <a:gd name="connsiteY292" fmla="*/ 26991 h 324628"/>
                  <a:gd name="connsiteX293" fmla="*/ 38053 w 309289"/>
                  <a:gd name="connsiteY293" fmla="*/ 27433 h 324628"/>
                  <a:gd name="connsiteX294" fmla="*/ 39233 w 309289"/>
                  <a:gd name="connsiteY294" fmla="*/ 29646 h 324628"/>
                  <a:gd name="connsiteX295" fmla="*/ 39233 w 309289"/>
                  <a:gd name="connsiteY295" fmla="*/ 30531 h 324628"/>
                  <a:gd name="connsiteX296" fmla="*/ 36283 w 309289"/>
                  <a:gd name="connsiteY296" fmla="*/ 34070 h 324628"/>
                  <a:gd name="connsiteX297" fmla="*/ 35693 w 309289"/>
                  <a:gd name="connsiteY297" fmla="*/ 35250 h 324628"/>
                  <a:gd name="connsiteX298" fmla="*/ 32006 w 309289"/>
                  <a:gd name="connsiteY298" fmla="*/ 37463 h 324628"/>
                  <a:gd name="connsiteX299" fmla="*/ 30383 w 309289"/>
                  <a:gd name="connsiteY299" fmla="*/ 38348 h 324628"/>
                  <a:gd name="connsiteX300" fmla="*/ 25221 w 309289"/>
                  <a:gd name="connsiteY300" fmla="*/ 36725 h 324628"/>
                  <a:gd name="connsiteX301" fmla="*/ 23746 w 309289"/>
                  <a:gd name="connsiteY301" fmla="*/ 36725 h 324628"/>
                  <a:gd name="connsiteX302" fmla="*/ 21534 w 309289"/>
                  <a:gd name="connsiteY302" fmla="*/ 37610 h 324628"/>
                  <a:gd name="connsiteX303" fmla="*/ 18289 w 309289"/>
                  <a:gd name="connsiteY303" fmla="*/ 38643 h 324628"/>
                  <a:gd name="connsiteX304" fmla="*/ 13127 w 309289"/>
                  <a:gd name="connsiteY304" fmla="*/ 39675 h 324628"/>
                  <a:gd name="connsiteX305" fmla="*/ 11209 w 309289"/>
                  <a:gd name="connsiteY305" fmla="*/ 38938 h 324628"/>
                  <a:gd name="connsiteX306" fmla="*/ 10325 w 309289"/>
                  <a:gd name="connsiteY306" fmla="*/ 38200 h 324628"/>
                  <a:gd name="connsiteX307" fmla="*/ 8259 w 309289"/>
                  <a:gd name="connsiteY307" fmla="*/ 40118 h 324628"/>
                  <a:gd name="connsiteX308" fmla="*/ 4720 w 309289"/>
                  <a:gd name="connsiteY308" fmla="*/ 41887 h 324628"/>
                  <a:gd name="connsiteX309" fmla="*/ 4277 w 309289"/>
                  <a:gd name="connsiteY309" fmla="*/ 43067 h 324628"/>
                  <a:gd name="connsiteX310" fmla="*/ 4277 w 309289"/>
                  <a:gd name="connsiteY310" fmla="*/ 44395 h 324628"/>
                  <a:gd name="connsiteX311" fmla="*/ 4720 w 309289"/>
                  <a:gd name="connsiteY311" fmla="*/ 45427 h 324628"/>
                  <a:gd name="connsiteX312" fmla="*/ 6637 w 309289"/>
                  <a:gd name="connsiteY312" fmla="*/ 46755 h 324628"/>
                  <a:gd name="connsiteX313" fmla="*/ 8702 w 309289"/>
                  <a:gd name="connsiteY313" fmla="*/ 49704 h 324628"/>
                  <a:gd name="connsiteX314" fmla="*/ 10029 w 309289"/>
                  <a:gd name="connsiteY314" fmla="*/ 52359 h 324628"/>
                  <a:gd name="connsiteX315" fmla="*/ 12979 w 309289"/>
                  <a:gd name="connsiteY315" fmla="*/ 54867 h 324628"/>
                  <a:gd name="connsiteX316" fmla="*/ 13717 w 309289"/>
                  <a:gd name="connsiteY316" fmla="*/ 55604 h 324628"/>
                  <a:gd name="connsiteX317" fmla="*/ 13717 w 309289"/>
                  <a:gd name="connsiteY317" fmla="*/ 56194 h 324628"/>
                  <a:gd name="connsiteX318" fmla="*/ 12832 w 309289"/>
                  <a:gd name="connsiteY318" fmla="*/ 57227 h 324628"/>
                  <a:gd name="connsiteX319" fmla="*/ 11800 w 309289"/>
                  <a:gd name="connsiteY319" fmla="*/ 60766 h 324628"/>
                  <a:gd name="connsiteX320" fmla="*/ 10619 w 309289"/>
                  <a:gd name="connsiteY320" fmla="*/ 61356 h 324628"/>
                  <a:gd name="connsiteX321" fmla="*/ 9292 w 309289"/>
                  <a:gd name="connsiteY321" fmla="*/ 61651 h 324628"/>
                  <a:gd name="connsiteX322" fmla="*/ 5605 w 309289"/>
                  <a:gd name="connsiteY322" fmla="*/ 64306 h 324628"/>
                  <a:gd name="connsiteX323" fmla="*/ 3983 w 309289"/>
                  <a:gd name="connsiteY323" fmla="*/ 64011 h 324628"/>
                  <a:gd name="connsiteX324" fmla="*/ 1623 w 309289"/>
                  <a:gd name="connsiteY324" fmla="*/ 64011 h 324628"/>
                  <a:gd name="connsiteX325" fmla="*/ 0 w 309289"/>
                  <a:gd name="connsiteY325" fmla="*/ 64896 h 324628"/>
                  <a:gd name="connsiteX326" fmla="*/ 0 w 309289"/>
                  <a:gd name="connsiteY326" fmla="*/ 66518 h 324628"/>
                  <a:gd name="connsiteX327" fmla="*/ 1623 w 309289"/>
                  <a:gd name="connsiteY327" fmla="*/ 67993 h 324628"/>
                  <a:gd name="connsiteX328" fmla="*/ 2508 w 309289"/>
                  <a:gd name="connsiteY328" fmla="*/ 69616 h 324628"/>
                  <a:gd name="connsiteX329" fmla="*/ 2802 w 309289"/>
                  <a:gd name="connsiteY329" fmla="*/ 71238 h 324628"/>
                  <a:gd name="connsiteX330" fmla="*/ 4425 w 309289"/>
                  <a:gd name="connsiteY330" fmla="*/ 72418 h 324628"/>
                  <a:gd name="connsiteX331" fmla="*/ 6785 w 309289"/>
                  <a:gd name="connsiteY331" fmla="*/ 73156 h 324628"/>
                  <a:gd name="connsiteX332" fmla="*/ 8112 w 309289"/>
                  <a:gd name="connsiteY332" fmla="*/ 73156 h 324628"/>
                  <a:gd name="connsiteX333" fmla="*/ 8997 w 309289"/>
                  <a:gd name="connsiteY333" fmla="*/ 73598 h 324628"/>
                  <a:gd name="connsiteX334" fmla="*/ 9587 w 309289"/>
                  <a:gd name="connsiteY334" fmla="*/ 74188 h 324628"/>
                  <a:gd name="connsiteX335" fmla="*/ 10619 w 309289"/>
                  <a:gd name="connsiteY335" fmla="*/ 77728 h 324628"/>
                  <a:gd name="connsiteX336" fmla="*/ 10029 w 309289"/>
                  <a:gd name="connsiteY336" fmla="*/ 78613 h 324628"/>
                  <a:gd name="connsiteX337" fmla="*/ 8850 w 309289"/>
                  <a:gd name="connsiteY337" fmla="*/ 79055 h 324628"/>
                  <a:gd name="connsiteX338" fmla="*/ 8112 w 309289"/>
                  <a:gd name="connsiteY338" fmla="*/ 80530 h 324628"/>
                  <a:gd name="connsiteX339" fmla="*/ 6637 w 309289"/>
                  <a:gd name="connsiteY339" fmla="*/ 82743 h 324628"/>
                  <a:gd name="connsiteX340" fmla="*/ 5752 w 309289"/>
                  <a:gd name="connsiteY340" fmla="*/ 84512 h 324628"/>
                  <a:gd name="connsiteX341" fmla="*/ 6637 w 309289"/>
                  <a:gd name="connsiteY341" fmla="*/ 85987 h 324628"/>
                  <a:gd name="connsiteX342" fmla="*/ 7080 w 309289"/>
                  <a:gd name="connsiteY342" fmla="*/ 87167 h 324628"/>
                  <a:gd name="connsiteX343" fmla="*/ 6637 w 309289"/>
                  <a:gd name="connsiteY343" fmla="*/ 88347 h 324628"/>
                  <a:gd name="connsiteX344" fmla="*/ 7227 w 309289"/>
                  <a:gd name="connsiteY344" fmla="*/ 90117 h 324628"/>
                  <a:gd name="connsiteX345" fmla="*/ 8997 w 309289"/>
                  <a:gd name="connsiteY345" fmla="*/ 91887 h 324628"/>
                  <a:gd name="connsiteX346" fmla="*/ 13717 w 309289"/>
                  <a:gd name="connsiteY346" fmla="*/ 94394 h 324628"/>
                  <a:gd name="connsiteX347" fmla="*/ 18142 w 309289"/>
                  <a:gd name="connsiteY347" fmla="*/ 96459 h 324628"/>
                  <a:gd name="connsiteX348" fmla="*/ 19469 w 309289"/>
                  <a:gd name="connsiteY348" fmla="*/ 96754 h 324628"/>
                  <a:gd name="connsiteX349" fmla="*/ 25369 w 309289"/>
                  <a:gd name="connsiteY349" fmla="*/ 95427 h 324628"/>
                  <a:gd name="connsiteX350" fmla="*/ 26401 w 309289"/>
                  <a:gd name="connsiteY350" fmla="*/ 95427 h 324628"/>
                  <a:gd name="connsiteX351" fmla="*/ 27138 w 309289"/>
                  <a:gd name="connsiteY351" fmla="*/ 97049 h 324628"/>
                  <a:gd name="connsiteX352" fmla="*/ 27434 w 309289"/>
                  <a:gd name="connsiteY352" fmla="*/ 98082 h 324628"/>
                  <a:gd name="connsiteX353" fmla="*/ 26696 w 309289"/>
                  <a:gd name="connsiteY353" fmla="*/ 99704 h 324628"/>
                  <a:gd name="connsiteX354" fmla="*/ 25074 w 309289"/>
                  <a:gd name="connsiteY354" fmla="*/ 101916 h 324628"/>
                  <a:gd name="connsiteX355" fmla="*/ 23304 w 309289"/>
                  <a:gd name="connsiteY355" fmla="*/ 103686 h 324628"/>
                  <a:gd name="connsiteX356" fmla="*/ 22271 w 309289"/>
                  <a:gd name="connsiteY356" fmla="*/ 105161 h 324628"/>
                  <a:gd name="connsiteX357" fmla="*/ 22566 w 309289"/>
                  <a:gd name="connsiteY357" fmla="*/ 106489 h 324628"/>
                  <a:gd name="connsiteX358" fmla="*/ 22566 w 309289"/>
                  <a:gd name="connsiteY358" fmla="*/ 108259 h 324628"/>
                  <a:gd name="connsiteX359" fmla="*/ 28909 w 309289"/>
                  <a:gd name="connsiteY359" fmla="*/ 107079 h 324628"/>
                  <a:gd name="connsiteX360" fmla="*/ 35988 w 309289"/>
                  <a:gd name="connsiteY360" fmla="*/ 104719 h 324628"/>
                  <a:gd name="connsiteX361" fmla="*/ 38053 w 309289"/>
                  <a:gd name="connsiteY361" fmla="*/ 103391 h 324628"/>
                  <a:gd name="connsiteX362" fmla="*/ 43510 w 309289"/>
                  <a:gd name="connsiteY362" fmla="*/ 96459 h 324628"/>
                  <a:gd name="connsiteX363" fmla="*/ 50295 w 309289"/>
                  <a:gd name="connsiteY363" fmla="*/ 89822 h 324628"/>
                  <a:gd name="connsiteX364" fmla="*/ 55899 w 309289"/>
                  <a:gd name="connsiteY364" fmla="*/ 87315 h 324628"/>
                  <a:gd name="connsiteX365" fmla="*/ 60177 w 309289"/>
                  <a:gd name="connsiteY365" fmla="*/ 87757 h 324628"/>
                  <a:gd name="connsiteX366" fmla="*/ 67109 w 309289"/>
                  <a:gd name="connsiteY366" fmla="*/ 90412 h 324628"/>
                  <a:gd name="connsiteX367" fmla="*/ 69616 w 309289"/>
                  <a:gd name="connsiteY367" fmla="*/ 90412 h 324628"/>
                  <a:gd name="connsiteX368" fmla="*/ 81120 w 309289"/>
                  <a:gd name="connsiteY368" fmla="*/ 97492 h 324628"/>
                  <a:gd name="connsiteX369" fmla="*/ 89380 w 309289"/>
                  <a:gd name="connsiteY369" fmla="*/ 100147 h 324628"/>
                  <a:gd name="connsiteX370" fmla="*/ 93067 w 309289"/>
                  <a:gd name="connsiteY370" fmla="*/ 102506 h 324628"/>
                  <a:gd name="connsiteX371" fmla="*/ 94542 w 309289"/>
                  <a:gd name="connsiteY371" fmla="*/ 105604 h 324628"/>
                  <a:gd name="connsiteX372" fmla="*/ 96459 w 309289"/>
                  <a:gd name="connsiteY372" fmla="*/ 116371 h 324628"/>
                  <a:gd name="connsiteX373" fmla="*/ 99852 w 309289"/>
                  <a:gd name="connsiteY373" fmla="*/ 120943 h 324628"/>
                  <a:gd name="connsiteX374" fmla="*/ 101769 w 309289"/>
                  <a:gd name="connsiteY374" fmla="*/ 126252 h 324628"/>
                  <a:gd name="connsiteX375" fmla="*/ 102064 w 309289"/>
                  <a:gd name="connsiteY375" fmla="*/ 128317 h 324628"/>
                  <a:gd name="connsiteX376" fmla="*/ 101622 w 309289"/>
                  <a:gd name="connsiteY376" fmla="*/ 130677 h 324628"/>
                  <a:gd name="connsiteX377" fmla="*/ 101622 w 309289"/>
                  <a:gd name="connsiteY377" fmla="*/ 133775 h 324628"/>
                  <a:gd name="connsiteX378" fmla="*/ 103539 w 309289"/>
                  <a:gd name="connsiteY378" fmla="*/ 134217 h 324628"/>
                  <a:gd name="connsiteX379" fmla="*/ 105014 w 309289"/>
                  <a:gd name="connsiteY379" fmla="*/ 134217 h 324628"/>
                  <a:gd name="connsiteX380" fmla="*/ 106636 w 309289"/>
                  <a:gd name="connsiteY380" fmla="*/ 134807 h 324628"/>
                  <a:gd name="connsiteX381" fmla="*/ 107374 w 309289"/>
                  <a:gd name="connsiteY381" fmla="*/ 135987 h 324628"/>
                  <a:gd name="connsiteX382" fmla="*/ 108111 w 309289"/>
                  <a:gd name="connsiteY382" fmla="*/ 137757 h 324628"/>
                  <a:gd name="connsiteX383" fmla="*/ 109143 w 309289"/>
                  <a:gd name="connsiteY383" fmla="*/ 139084 h 324628"/>
                  <a:gd name="connsiteX384" fmla="*/ 112684 w 309289"/>
                  <a:gd name="connsiteY384" fmla="*/ 141149 h 324628"/>
                  <a:gd name="connsiteX385" fmla="*/ 118731 w 309289"/>
                  <a:gd name="connsiteY385" fmla="*/ 147491 h 324628"/>
                  <a:gd name="connsiteX386" fmla="*/ 119173 w 309289"/>
                  <a:gd name="connsiteY386" fmla="*/ 149999 h 324628"/>
                  <a:gd name="connsiteX387" fmla="*/ 117993 w 309289"/>
                  <a:gd name="connsiteY387" fmla="*/ 150441 h 324628"/>
                  <a:gd name="connsiteX388" fmla="*/ 116960 w 309289"/>
                  <a:gd name="connsiteY388" fmla="*/ 151326 h 324628"/>
                  <a:gd name="connsiteX389" fmla="*/ 117993 w 309289"/>
                  <a:gd name="connsiteY389" fmla="*/ 152211 h 324628"/>
                  <a:gd name="connsiteX390" fmla="*/ 119173 w 309289"/>
                  <a:gd name="connsiteY390" fmla="*/ 152211 h 324628"/>
                  <a:gd name="connsiteX391" fmla="*/ 120795 w 309289"/>
                  <a:gd name="connsiteY391" fmla="*/ 151326 h 324628"/>
                  <a:gd name="connsiteX392" fmla="*/ 121976 w 309289"/>
                  <a:gd name="connsiteY392" fmla="*/ 151031 h 324628"/>
                  <a:gd name="connsiteX393" fmla="*/ 127285 w 309289"/>
                  <a:gd name="connsiteY393" fmla="*/ 152948 h 324628"/>
                  <a:gd name="connsiteX394" fmla="*/ 130972 w 309289"/>
                  <a:gd name="connsiteY394" fmla="*/ 155308 h 324628"/>
                  <a:gd name="connsiteX395" fmla="*/ 135397 w 309289"/>
                  <a:gd name="connsiteY395" fmla="*/ 161798 h 324628"/>
                  <a:gd name="connsiteX396" fmla="*/ 142477 w 309289"/>
                  <a:gd name="connsiteY396" fmla="*/ 166223 h 324628"/>
                  <a:gd name="connsiteX397" fmla="*/ 145869 w 309289"/>
                  <a:gd name="connsiteY397" fmla="*/ 170205 h 324628"/>
                  <a:gd name="connsiteX398" fmla="*/ 156931 w 309289"/>
                  <a:gd name="connsiteY398" fmla="*/ 180972 h 324628"/>
                  <a:gd name="connsiteX399" fmla="*/ 162683 w 309289"/>
                  <a:gd name="connsiteY399" fmla="*/ 182889 h 324628"/>
                  <a:gd name="connsiteX400" fmla="*/ 167255 w 309289"/>
                  <a:gd name="connsiteY400" fmla="*/ 186281 h 324628"/>
                  <a:gd name="connsiteX401" fmla="*/ 167697 w 309289"/>
                  <a:gd name="connsiteY401" fmla="*/ 187314 h 324628"/>
                  <a:gd name="connsiteX402" fmla="*/ 168878 w 309289"/>
                  <a:gd name="connsiteY402" fmla="*/ 188051 h 324628"/>
                  <a:gd name="connsiteX403" fmla="*/ 171385 w 309289"/>
                  <a:gd name="connsiteY403" fmla="*/ 187019 h 324628"/>
                  <a:gd name="connsiteX404" fmla="*/ 173007 w 309289"/>
                  <a:gd name="connsiteY404" fmla="*/ 186724 h 324628"/>
                  <a:gd name="connsiteX405" fmla="*/ 175957 w 309289"/>
                  <a:gd name="connsiteY405" fmla="*/ 187019 h 324628"/>
                  <a:gd name="connsiteX406" fmla="*/ 180972 w 309289"/>
                  <a:gd name="connsiteY406" fmla="*/ 188494 h 324628"/>
                  <a:gd name="connsiteX407" fmla="*/ 183922 w 309289"/>
                  <a:gd name="connsiteY407" fmla="*/ 187756 h 324628"/>
                  <a:gd name="connsiteX408" fmla="*/ 185544 w 309289"/>
                  <a:gd name="connsiteY408" fmla="*/ 188346 h 324628"/>
                  <a:gd name="connsiteX409" fmla="*/ 188789 w 309289"/>
                  <a:gd name="connsiteY409" fmla="*/ 191591 h 324628"/>
                  <a:gd name="connsiteX410" fmla="*/ 193656 w 309289"/>
                  <a:gd name="connsiteY410" fmla="*/ 199703 h 324628"/>
                  <a:gd name="connsiteX411" fmla="*/ 193656 w 309289"/>
                  <a:gd name="connsiteY411" fmla="*/ 201473 h 324628"/>
                  <a:gd name="connsiteX412" fmla="*/ 194393 w 309289"/>
                  <a:gd name="connsiteY412" fmla="*/ 202063 h 324628"/>
                  <a:gd name="connsiteX413" fmla="*/ 195131 w 309289"/>
                  <a:gd name="connsiteY413" fmla="*/ 201031 h 324628"/>
                  <a:gd name="connsiteX414" fmla="*/ 196311 w 309289"/>
                  <a:gd name="connsiteY414" fmla="*/ 201031 h 324628"/>
                  <a:gd name="connsiteX415" fmla="*/ 200588 w 309289"/>
                  <a:gd name="connsiteY415" fmla="*/ 201473 h 324628"/>
                  <a:gd name="connsiteX416" fmla="*/ 203685 w 309289"/>
                  <a:gd name="connsiteY416" fmla="*/ 203095 h 324628"/>
                  <a:gd name="connsiteX417" fmla="*/ 204570 w 309289"/>
                  <a:gd name="connsiteY417" fmla="*/ 203980 h 324628"/>
                  <a:gd name="connsiteX418" fmla="*/ 201473 w 309289"/>
                  <a:gd name="connsiteY418" fmla="*/ 207963 h 324628"/>
                  <a:gd name="connsiteX419" fmla="*/ 202653 w 309289"/>
                  <a:gd name="connsiteY419" fmla="*/ 207963 h 324628"/>
                  <a:gd name="connsiteX420" fmla="*/ 204718 w 309289"/>
                  <a:gd name="connsiteY420" fmla="*/ 206930 h 324628"/>
                  <a:gd name="connsiteX421" fmla="*/ 207225 w 309289"/>
                  <a:gd name="connsiteY421" fmla="*/ 206930 h 324628"/>
                  <a:gd name="connsiteX422" fmla="*/ 208700 w 309289"/>
                  <a:gd name="connsiteY422" fmla="*/ 206488 h 324628"/>
                  <a:gd name="connsiteX423" fmla="*/ 212683 w 309289"/>
                  <a:gd name="connsiteY423" fmla="*/ 205750 h 324628"/>
                  <a:gd name="connsiteX424" fmla="*/ 214600 w 309289"/>
                  <a:gd name="connsiteY424" fmla="*/ 206930 h 324628"/>
                  <a:gd name="connsiteX425" fmla="*/ 216370 w 309289"/>
                  <a:gd name="connsiteY425" fmla="*/ 209143 h 324628"/>
                  <a:gd name="connsiteX426" fmla="*/ 217402 w 309289"/>
                  <a:gd name="connsiteY426" fmla="*/ 211797 h 324628"/>
                  <a:gd name="connsiteX427" fmla="*/ 218435 w 309289"/>
                  <a:gd name="connsiteY427" fmla="*/ 214600 h 324628"/>
                  <a:gd name="connsiteX428" fmla="*/ 216960 w 309289"/>
                  <a:gd name="connsiteY428" fmla="*/ 216665 h 324628"/>
                  <a:gd name="connsiteX429" fmla="*/ 216960 w 309289"/>
                  <a:gd name="connsiteY429" fmla="*/ 217992 h 324628"/>
                  <a:gd name="connsiteX430" fmla="*/ 217550 w 309289"/>
                  <a:gd name="connsiteY430" fmla="*/ 218729 h 324628"/>
                  <a:gd name="connsiteX431" fmla="*/ 226547 w 309289"/>
                  <a:gd name="connsiteY431" fmla="*/ 223892 h 324628"/>
                  <a:gd name="connsiteX432" fmla="*/ 229054 w 309289"/>
                  <a:gd name="connsiteY432" fmla="*/ 224482 h 324628"/>
                  <a:gd name="connsiteX433" fmla="*/ 234069 w 309289"/>
                  <a:gd name="connsiteY433" fmla="*/ 224482 h 324628"/>
                  <a:gd name="connsiteX434" fmla="*/ 236871 w 309289"/>
                  <a:gd name="connsiteY434" fmla="*/ 226399 h 324628"/>
                  <a:gd name="connsiteX435" fmla="*/ 238788 w 309289"/>
                  <a:gd name="connsiteY435" fmla="*/ 230086 h 324628"/>
                  <a:gd name="connsiteX436" fmla="*/ 241148 w 309289"/>
                  <a:gd name="connsiteY436" fmla="*/ 237608 h 324628"/>
                  <a:gd name="connsiteX437" fmla="*/ 245573 w 309289"/>
                  <a:gd name="connsiteY437" fmla="*/ 246015 h 324628"/>
                  <a:gd name="connsiteX438" fmla="*/ 246753 w 309289"/>
                  <a:gd name="connsiteY438" fmla="*/ 252505 h 324628"/>
                  <a:gd name="connsiteX439" fmla="*/ 247638 w 309289"/>
                  <a:gd name="connsiteY439" fmla="*/ 256045 h 324628"/>
                  <a:gd name="connsiteX440" fmla="*/ 250293 w 309289"/>
                  <a:gd name="connsiteY440" fmla="*/ 258552 h 324628"/>
                  <a:gd name="connsiteX441" fmla="*/ 249998 w 309289"/>
                  <a:gd name="connsiteY441" fmla="*/ 264157 h 324628"/>
                  <a:gd name="connsiteX442" fmla="*/ 246605 w 309289"/>
                  <a:gd name="connsiteY442" fmla="*/ 264894 h 324628"/>
                  <a:gd name="connsiteX443" fmla="*/ 244098 w 309289"/>
                  <a:gd name="connsiteY443" fmla="*/ 265632 h 324628"/>
                  <a:gd name="connsiteX444" fmla="*/ 242918 w 309289"/>
                  <a:gd name="connsiteY444" fmla="*/ 266812 h 324628"/>
                  <a:gd name="connsiteX445" fmla="*/ 241591 w 309289"/>
                  <a:gd name="connsiteY445" fmla="*/ 268581 h 324628"/>
                  <a:gd name="connsiteX446" fmla="*/ 242328 w 309289"/>
                  <a:gd name="connsiteY446" fmla="*/ 272564 h 324628"/>
                  <a:gd name="connsiteX447" fmla="*/ 240116 w 309289"/>
                  <a:gd name="connsiteY447" fmla="*/ 278021 h 324628"/>
                  <a:gd name="connsiteX448" fmla="*/ 236871 w 309289"/>
                  <a:gd name="connsiteY448" fmla="*/ 279201 h 324628"/>
                  <a:gd name="connsiteX449" fmla="*/ 235396 w 309289"/>
                  <a:gd name="connsiteY449" fmla="*/ 281856 h 324628"/>
                  <a:gd name="connsiteX450" fmla="*/ 235396 w 309289"/>
                  <a:gd name="connsiteY450" fmla="*/ 286133 h 324628"/>
                  <a:gd name="connsiteX451" fmla="*/ 237461 w 309289"/>
                  <a:gd name="connsiteY451" fmla="*/ 288935 h 324628"/>
                  <a:gd name="connsiteX452" fmla="*/ 246163 w 309289"/>
                  <a:gd name="connsiteY452" fmla="*/ 288935 h 324628"/>
                  <a:gd name="connsiteX453" fmla="*/ 247490 w 309289"/>
                  <a:gd name="connsiteY453" fmla="*/ 286575 h 324628"/>
                  <a:gd name="connsiteX454" fmla="*/ 248375 w 309289"/>
                  <a:gd name="connsiteY454" fmla="*/ 284511 h 324628"/>
                  <a:gd name="connsiteX455" fmla="*/ 251915 w 309289"/>
                  <a:gd name="connsiteY455" fmla="*/ 279643 h 324628"/>
                  <a:gd name="connsiteX456" fmla="*/ 258847 w 309289"/>
                  <a:gd name="connsiteY456" fmla="*/ 274776 h 324628"/>
                  <a:gd name="connsiteX457" fmla="*/ 259585 w 309289"/>
                  <a:gd name="connsiteY457" fmla="*/ 272269 h 324628"/>
                  <a:gd name="connsiteX458" fmla="*/ 259142 w 309289"/>
                  <a:gd name="connsiteY458" fmla="*/ 265484 h 324628"/>
                  <a:gd name="connsiteX459" fmla="*/ 260617 w 309289"/>
                  <a:gd name="connsiteY459" fmla="*/ 262829 h 324628"/>
                  <a:gd name="connsiteX460" fmla="*/ 264305 w 309289"/>
                  <a:gd name="connsiteY460" fmla="*/ 260175 h 324628"/>
                  <a:gd name="connsiteX461" fmla="*/ 269467 w 309289"/>
                  <a:gd name="connsiteY461" fmla="*/ 258700 h 324628"/>
                  <a:gd name="connsiteX462" fmla="*/ 273301 w 309289"/>
                  <a:gd name="connsiteY462" fmla="*/ 259290 h 324628"/>
                  <a:gd name="connsiteX463" fmla="*/ 275219 w 309289"/>
                  <a:gd name="connsiteY463" fmla="*/ 256930 h 324628"/>
                  <a:gd name="connsiteX464" fmla="*/ 273891 w 309289"/>
                  <a:gd name="connsiteY464" fmla="*/ 252653 h 324628"/>
                  <a:gd name="connsiteX465" fmla="*/ 273891 w 309289"/>
                  <a:gd name="connsiteY465" fmla="*/ 245130 h 324628"/>
                  <a:gd name="connsiteX466" fmla="*/ 270647 w 309289"/>
                  <a:gd name="connsiteY466" fmla="*/ 242033 h 324628"/>
                  <a:gd name="connsiteX467" fmla="*/ 266074 w 309289"/>
                  <a:gd name="connsiteY467" fmla="*/ 239083 h 324628"/>
                  <a:gd name="connsiteX468" fmla="*/ 260175 w 309289"/>
                  <a:gd name="connsiteY468" fmla="*/ 237166 h 324628"/>
                  <a:gd name="connsiteX469" fmla="*/ 258257 w 309289"/>
                  <a:gd name="connsiteY469" fmla="*/ 233774 h 324628"/>
                  <a:gd name="connsiteX470" fmla="*/ 258257 w 309289"/>
                  <a:gd name="connsiteY470" fmla="*/ 230381 h 324628"/>
                  <a:gd name="connsiteX471" fmla="*/ 262092 w 309289"/>
                  <a:gd name="connsiteY471" fmla="*/ 221827 h 324628"/>
                  <a:gd name="connsiteX472" fmla="*/ 265632 w 309289"/>
                  <a:gd name="connsiteY472" fmla="*/ 215927 h 324628"/>
                  <a:gd name="connsiteX473" fmla="*/ 268729 w 309289"/>
                  <a:gd name="connsiteY473" fmla="*/ 211797 h 324628"/>
                  <a:gd name="connsiteX474" fmla="*/ 271384 w 309289"/>
                  <a:gd name="connsiteY474" fmla="*/ 210028 h 324628"/>
                  <a:gd name="connsiteX475" fmla="*/ 275219 w 309289"/>
                  <a:gd name="connsiteY475" fmla="*/ 210322 h 324628"/>
                  <a:gd name="connsiteX476" fmla="*/ 276104 w 309289"/>
                  <a:gd name="connsiteY476" fmla="*/ 210765 h 324628"/>
                  <a:gd name="connsiteX477" fmla="*/ 276989 w 309289"/>
                  <a:gd name="connsiteY477" fmla="*/ 212240 h 324628"/>
                  <a:gd name="connsiteX478" fmla="*/ 276989 w 309289"/>
                  <a:gd name="connsiteY478" fmla="*/ 213420 h 324628"/>
                  <a:gd name="connsiteX479" fmla="*/ 280823 w 309289"/>
                  <a:gd name="connsiteY479" fmla="*/ 215190 h 324628"/>
                  <a:gd name="connsiteX480" fmla="*/ 282888 w 309289"/>
                  <a:gd name="connsiteY480" fmla="*/ 215927 h 324628"/>
                  <a:gd name="connsiteX481" fmla="*/ 293065 w 309289"/>
                  <a:gd name="connsiteY481" fmla="*/ 216960 h 324628"/>
                  <a:gd name="connsiteX482" fmla="*/ 298670 w 309289"/>
                  <a:gd name="connsiteY482" fmla="*/ 227579 h 324628"/>
                  <a:gd name="connsiteX483" fmla="*/ 302357 w 309289"/>
                  <a:gd name="connsiteY483" fmla="*/ 230234 h 324628"/>
                  <a:gd name="connsiteX484" fmla="*/ 305602 w 309289"/>
                  <a:gd name="connsiteY484" fmla="*/ 231119 h 324628"/>
                  <a:gd name="connsiteX485" fmla="*/ 306929 w 309289"/>
                  <a:gd name="connsiteY485" fmla="*/ 228611 h 324628"/>
                  <a:gd name="connsiteX486" fmla="*/ 307667 w 309289"/>
                  <a:gd name="connsiteY486" fmla="*/ 226104 h 324628"/>
                  <a:gd name="connsiteX487" fmla="*/ 309289 w 309289"/>
                  <a:gd name="connsiteY487" fmla="*/ 222417 h 324628"/>
                  <a:gd name="connsiteX488" fmla="*/ 308699 w 309289"/>
                  <a:gd name="connsiteY488" fmla="*/ 218877 h 324628"/>
                  <a:gd name="connsiteX489" fmla="*/ 152211 w 309289"/>
                  <a:gd name="connsiteY489" fmla="*/ 102949 h 324628"/>
                  <a:gd name="connsiteX490" fmla="*/ 150736 w 309289"/>
                  <a:gd name="connsiteY490" fmla="*/ 103244 h 324628"/>
                  <a:gd name="connsiteX491" fmla="*/ 149999 w 309289"/>
                  <a:gd name="connsiteY491" fmla="*/ 101916 h 324628"/>
                  <a:gd name="connsiteX492" fmla="*/ 151179 w 309289"/>
                  <a:gd name="connsiteY492" fmla="*/ 100442 h 324628"/>
                  <a:gd name="connsiteX493" fmla="*/ 152801 w 309289"/>
                  <a:gd name="connsiteY493" fmla="*/ 100147 h 324628"/>
                  <a:gd name="connsiteX494" fmla="*/ 153096 w 309289"/>
                  <a:gd name="connsiteY494" fmla="*/ 101326 h 324628"/>
                  <a:gd name="connsiteX495" fmla="*/ 152359 w 309289"/>
                  <a:gd name="connsiteY495" fmla="*/ 102949 h 324628"/>
                  <a:gd name="connsiteX496" fmla="*/ 140117 w 309289"/>
                  <a:gd name="connsiteY496" fmla="*/ 321383 h 324628"/>
                  <a:gd name="connsiteX497" fmla="*/ 138199 w 309289"/>
                  <a:gd name="connsiteY497" fmla="*/ 320794 h 324628"/>
                  <a:gd name="connsiteX498" fmla="*/ 137904 w 309289"/>
                  <a:gd name="connsiteY498" fmla="*/ 321236 h 324628"/>
                  <a:gd name="connsiteX499" fmla="*/ 137904 w 309289"/>
                  <a:gd name="connsiteY499" fmla="*/ 322711 h 324628"/>
                  <a:gd name="connsiteX500" fmla="*/ 139674 w 309289"/>
                  <a:gd name="connsiteY500" fmla="*/ 323743 h 324628"/>
                  <a:gd name="connsiteX501" fmla="*/ 140854 w 309289"/>
                  <a:gd name="connsiteY501" fmla="*/ 323448 h 324628"/>
                  <a:gd name="connsiteX502" fmla="*/ 140854 w 309289"/>
                  <a:gd name="connsiteY502" fmla="*/ 322858 h 324628"/>
                  <a:gd name="connsiteX503" fmla="*/ 140117 w 309289"/>
                  <a:gd name="connsiteY503" fmla="*/ 321531 h 324628"/>
                  <a:gd name="connsiteX504" fmla="*/ 190116 w 309289"/>
                  <a:gd name="connsiteY504" fmla="*/ 203243 h 324628"/>
                  <a:gd name="connsiteX505" fmla="*/ 190706 w 309289"/>
                  <a:gd name="connsiteY505" fmla="*/ 202800 h 324628"/>
                  <a:gd name="connsiteX506" fmla="*/ 190706 w 309289"/>
                  <a:gd name="connsiteY506" fmla="*/ 202211 h 324628"/>
                  <a:gd name="connsiteX507" fmla="*/ 188347 w 309289"/>
                  <a:gd name="connsiteY507" fmla="*/ 201473 h 324628"/>
                  <a:gd name="connsiteX508" fmla="*/ 187904 w 309289"/>
                  <a:gd name="connsiteY508" fmla="*/ 202653 h 324628"/>
                  <a:gd name="connsiteX509" fmla="*/ 188347 w 309289"/>
                  <a:gd name="connsiteY509" fmla="*/ 203095 h 324628"/>
                  <a:gd name="connsiteX510" fmla="*/ 189084 w 309289"/>
                  <a:gd name="connsiteY510" fmla="*/ 203390 h 324628"/>
                  <a:gd name="connsiteX511" fmla="*/ 190264 w 309289"/>
                  <a:gd name="connsiteY511" fmla="*/ 203095 h 324628"/>
                  <a:gd name="connsiteX512" fmla="*/ 230824 w 309289"/>
                  <a:gd name="connsiteY512" fmla="*/ 277136 h 324628"/>
                  <a:gd name="connsiteX513" fmla="*/ 226694 w 309289"/>
                  <a:gd name="connsiteY513" fmla="*/ 279348 h 324628"/>
                  <a:gd name="connsiteX514" fmla="*/ 225072 w 309289"/>
                  <a:gd name="connsiteY514" fmla="*/ 278906 h 324628"/>
                  <a:gd name="connsiteX515" fmla="*/ 223597 w 309289"/>
                  <a:gd name="connsiteY515" fmla="*/ 279496 h 324628"/>
                  <a:gd name="connsiteX516" fmla="*/ 222417 w 309289"/>
                  <a:gd name="connsiteY516" fmla="*/ 280823 h 324628"/>
                  <a:gd name="connsiteX517" fmla="*/ 220942 w 309289"/>
                  <a:gd name="connsiteY517" fmla="*/ 281266 h 324628"/>
                  <a:gd name="connsiteX518" fmla="*/ 217402 w 309289"/>
                  <a:gd name="connsiteY518" fmla="*/ 280823 h 324628"/>
                  <a:gd name="connsiteX519" fmla="*/ 212387 w 309289"/>
                  <a:gd name="connsiteY519" fmla="*/ 280823 h 324628"/>
                  <a:gd name="connsiteX520" fmla="*/ 211060 w 309289"/>
                  <a:gd name="connsiteY520" fmla="*/ 281266 h 324628"/>
                  <a:gd name="connsiteX521" fmla="*/ 208405 w 309289"/>
                  <a:gd name="connsiteY521" fmla="*/ 283183 h 324628"/>
                  <a:gd name="connsiteX522" fmla="*/ 205013 w 309289"/>
                  <a:gd name="connsiteY522" fmla="*/ 284363 h 324628"/>
                  <a:gd name="connsiteX523" fmla="*/ 202653 w 309289"/>
                  <a:gd name="connsiteY523" fmla="*/ 284363 h 324628"/>
                  <a:gd name="connsiteX524" fmla="*/ 199261 w 309289"/>
                  <a:gd name="connsiteY524" fmla="*/ 285248 h 324628"/>
                  <a:gd name="connsiteX525" fmla="*/ 193066 w 309289"/>
                  <a:gd name="connsiteY525" fmla="*/ 284511 h 324628"/>
                  <a:gd name="connsiteX526" fmla="*/ 190116 w 309289"/>
                  <a:gd name="connsiteY526" fmla="*/ 284953 h 324628"/>
                  <a:gd name="connsiteX527" fmla="*/ 186282 w 309289"/>
                  <a:gd name="connsiteY527" fmla="*/ 286281 h 324628"/>
                  <a:gd name="connsiteX528" fmla="*/ 184807 w 309289"/>
                  <a:gd name="connsiteY528" fmla="*/ 286281 h 324628"/>
                  <a:gd name="connsiteX529" fmla="*/ 183479 w 309289"/>
                  <a:gd name="connsiteY529" fmla="*/ 285691 h 324628"/>
                  <a:gd name="connsiteX530" fmla="*/ 178465 w 309289"/>
                  <a:gd name="connsiteY530" fmla="*/ 282593 h 324628"/>
                  <a:gd name="connsiteX531" fmla="*/ 176990 w 309289"/>
                  <a:gd name="connsiteY531" fmla="*/ 282593 h 324628"/>
                  <a:gd name="connsiteX532" fmla="*/ 175662 w 309289"/>
                  <a:gd name="connsiteY532" fmla="*/ 281856 h 324628"/>
                  <a:gd name="connsiteX533" fmla="*/ 174777 w 309289"/>
                  <a:gd name="connsiteY533" fmla="*/ 280233 h 324628"/>
                  <a:gd name="connsiteX534" fmla="*/ 173155 w 309289"/>
                  <a:gd name="connsiteY534" fmla="*/ 279938 h 324628"/>
                  <a:gd name="connsiteX535" fmla="*/ 169763 w 309289"/>
                  <a:gd name="connsiteY535" fmla="*/ 279938 h 324628"/>
                  <a:gd name="connsiteX536" fmla="*/ 167108 w 309289"/>
                  <a:gd name="connsiteY536" fmla="*/ 281708 h 324628"/>
                  <a:gd name="connsiteX537" fmla="*/ 167108 w 309289"/>
                  <a:gd name="connsiteY537" fmla="*/ 283183 h 324628"/>
                  <a:gd name="connsiteX538" fmla="*/ 164453 w 309289"/>
                  <a:gd name="connsiteY538" fmla="*/ 284511 h 324628"/>
                  <a:gd name="connsiteX539" fmla="*/ 163125 w 309289"/>
                  <a:gd name="connsiteY539" fmla="*/ 284511 h 324628"/>
                  <a:gd name="connsiteX540" fmla="*/ 161798 w 309289"/>
                  <a:gd name="connsiteY540" fmla="*/ 283773 h 324628"/>
                  <a:gd name="connsiteX541" fmla="*/ 158701 w 309289"/>
                  <a:gd name="connsiteY541" fmla="*/ 280233 h 324628"/>
                  <a:gd name="connsiteX542" fmla="*/ 157816 w 309289"/>
                  <a:gd name="connsiteY542" fmla="*/ 281413 h 324628"/>
                  <a:gd name="connsiteX543" fmla="*/ 156783 w 309289"/>
                  <a:gd name="connsiteY543" fmla="*/ 282446 h 324628"/>
                  <a:gd name="connsiteX544" fmla="*/ 155161 w 309289"/>
                  <a:gd name="connsiteY544" fmla="*/ 283183 h 324628"/>
                  <a:gd name="connsiteX545" fmla="*/ 153686 w 309289"/>
                  <a:gd name="connsiteY545" fmla="*/ 284216 h 324628"/>
                  <a:gd name="connsiteX546" fmla="*/ 152063 w 309289"/>
                  <a:gd name="connsiteY546" fmla="*/ 287608 h 324628"/>
                  <a:gd name="connsiteX547" fmla="*/ 150736 w 309289"/>
                  <a:gd name="connsiteY547" fmla="*/ 291148 h 324628"/>
                  <a:gd name="connsiteX548" fmla="*/ 151179 w 309289"/>
                  <a:gd name="connsiteY548" fmla="*/ 292475 h 324628"/>
                  <a:gd name="connsiteX549" fmla="*/ 153096 w 309289"/>
                  <a:gd name="connsiteY549" fmla="*/ 295572 h 324628"/>
                  <a:gd name="connsiteX550" fmla="*/ 156046 w 309289"/>
                  <a:gd name="connsiteY550" fmla="*/ 297785 h 324628"/>
                  <a:gd name="connsiteX551" fmla="*/ 157521 w 309289"/>
                  <a:gd name="connsiteY551" fmla="*/ 298522 h 324628"/>
                  <a:gd name="connsiteX552" fmla="*/ 163421 w 309289"/>
                  <a:gd name="connsiteY552" fmla="*/ 298522 h 324628"/>
                  <a:gd name="connsiteX553" fmla="*/ 166518 w 309289"/>
                  <a:gd name="connsiteY553" fmla="*/ 300440 h 324628"/>
                  <a:gd name="connsiteX554" fmla="*/ 169910 w 309289"/>
                  <a:gd name="connsiteY554" fmla="*/ 301325 h 324628"/>
                  <a:gd name="connsiteX555" fmla="*/ 171238 w 309289"/>
                  <a:gd name="connsiteY555" fmla="*/ 302209 h 324628"/>
                  <a:gd name="connsiteX556" fmla="*/ 172417 w 309289"/>
                  <a:gd name="connsiteY556" fmla="*/ 303389 h 324628"/>
                  <a:gd name="connsiteX557" fmla="*/ 174925 w 309289"/>
                  <a:gd name="connsiteY557" fmla="*/ 305307 h 324628"/>
                  <a:gd name="connsiteX558" fmla="*/ 180824 w 309289"/>
                  <a:gd name="connsiteY558" fmla="*/ 308109 h 324628"/>
                  <a:gd name="connsiteX559" fmla="*/ 186429 w 309289"/>
                  <a:gd name="connsiteY559" fmla="*/ 311649 h 324628"/>
                  <a:gd name="connsiteX560" fmla="*/ 189232 w 309289"/>
                  <a:gd name="connsiteY560" fmla="*/ 312681 h 324628"/>
                  <a:gd name="connsiteX561" fmla="*/ 195426 w 309289"/>
                  <a:gd name="connsiteY561" fmla="*/ 312681 h 324628"/>
                  <a:gd name="connsiteX562" fmla="*/ 198524 w 309289"/>
                  <a:gd name="connsiteY562" fmla="*/ 314304 h 324628"/>
                  <a:gd name="connsiteX563" fmla="*/ 201325 w 309289"/>
                  <a:gd name="connsiteY563" fmla="*/ 316516 h 324628"/>
                  <a:gd name="connsiteX564" fmla="*/ 204866 w 309289"/>
                  <a:gd name="connsiteY564" fmla="*/ 321678 h 324628"/>
                  <a:gd name="connsiteX565" fmla="*/ 206193 w 309289"/>
                  <a:gd name="connsiteY565" fmla="*/ 322268 h 324628"/>
                  <a:gd name="connsiteX566" fmla="*/ 207668 w 309289"/>
                  <a:gd name="connsiteY566" fmla="*/ 322563 h 324628"/>
                  <a:gd name="connsiteX567" fmla="*/ 211945 w 309289"/>
                  <a:gd name="connsiteY567" fmla="*/ 324186 h 324628"/>
                  <a:gd name="connsiteX568" fmla="*/ 214895 w 309289"/>
                  <a:gd name="connsiteY568" fmla="*/ 323743 h 324628"/>
                  <a:gd name="connsiteX569" fmla="*/ 217845 w 309289"/>
                  <a:gd name="connsiteY569" fmla="*/ 324628 h 324628"/>
                  <a:gd name="connsiteX570" fmla="*/ 220794 w 309289"/>
                  <a:gd name="connsiteY570" fmla="*/ 324628 h 324628"/>
                  <a:gd name="connsiteX571" fmla="*/ 220794 w 309289"/>
                  <a:gd name="connsiteY571" fmla="*/ 320351 h 324628"/>
                  <a:gd name="connsiteX572" fmla="*/ 221532 w 309289"/>
                  <a:gd name="connsiteY572" fmla="*/ 318729 h 324628"/>
                  <a:gd name="connsiteX573" fmla="*/ 222712 w 309289"/>
                  <a:gd name="connsiteY573" fmla="*/ 317401 h 324628"/>
                  <a:gd name="connsiteX574" fmla="*/ 225514 w 309289"/>
                  <a:gd name="connsiteY574" fmla="*/ 315041 h 324628"/>
                  <a:gd name="connsiteX575" fmla="*/ 225514 w 309289"/>
                  <a:gd name="connsiteY575" fmla="*/ 312534 h 324628"/>
                  <a:gd name="connsiteX576" fmla="*/ 224039 w 309289"/>
                  <a:gd name="connsiteY576" fmla="*/ 311354 h 324628"/>
                  <a:gd name="connsiteX577" fmla="*/ 222417 w 309289"/>
                  <a:gd name="connsiteY577" fmla="*/ 309289 h 324628"/>
                  <a:gd name="connsiteX578" fmla="*/ 223892 w 309289"/>
                  <a:gd name="connsiteY578" fmla="*/ 308257 h 324628"/>
                  <a:gd name="connsiteX579" fmla="*/ 223007 w 309289"/>
                  <a:gd name="connsiteY579" fmla="*/ 307077 h 324628"/>
                  <a:gd name="connsiteX580" fmla="*/ 221827 w 309289"/>
                  <a:gd name="connsiteY580" fmla="*/ 306339 h 324628"/>
                  <a:gd name="connsiteX581" fmla="*/ 221090 w 309289"/>
                  <a:gd name="connsiteY581" fmla="*/ 305602 h 324628"/>
                  <a:gd name="connsiteX582" fmla="*/ 220794 w 309289"/>
                  <a:gd name="connsiteY582" fmla="*/ 304422 h 324628"/>
                  <a:gd name="connsiteX583" fmla="*/ 220794 w 309289"/>
                  <a:gd name="connsiteY583" fmla="*/ 301915 h 324628"/>
                  <a:gd name="connsiteX584" fmla="*/ 221385 w 309289"/>
                  <a:gd name="connsiteY584" fmla="*/ 299702 h 324628"/>
                  <a:gd name="connsiteX585" fmla="*/ 222269 w 309289"/>
                  <a:gd name="connsiteY585" fmla="*/ 297932 h 324628"/>
                  <a:gd name="connsiteX586" fmla="*/ 222860 w 309289"/>
                  <a:gd name="connsiteY586" fmla="*/ 296162 h 324628"/>
                  <a:gd name="connsiteX587" fmla="*/ 223302 w 309289"/>
                  <a:gd name="connsiteY587" fmla="*/ 294098 h 324628"/>
                  <a:gd name="connsiteX588" fmla="*/ 224039 w 309289"/>
                  <a:gd name="connsiteY588" fmla="*/ 292180 h 324628"/>
                  <a:gd name="connsiteX589" fmla="*/ 230381 w 309289"/>
                  <a:gd name="connsiteY589" fmla="*/ 283773 h 324628"/>
                  <a:gd name="connsiteX590" fmla="*/ 231266 w 309289"/>
                  <a:gd name="connsiteY590" fmla="*/ 282446 h 324628"/>
                  <a:gd name="connsiteX591" fmla="*/ 233036 w 309289"/>
                  <a:gd name="connsiteY591" fmla="*/ 279053 h 324628"/>
                  <a:gd name="connsiteX592" fmla="*/ 234511 w 309289"/>
                  <a:gd name="connsiteY592" fmla="*/ 277578 h 324628"/>
                  <a:gd name="connsiteX593" fmla="*/ 232741 w 309289"/>
                  <a:gd name="connsiteY593" fmla="*/ 276694 h 324628"/>
                  <a:gd name="connsiteX594" fmla="*/ 230971 w 309289"/>
                  <a:gd name="connsiteY594" fmla="*/ 276694 h 32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Lst>
                <a:rect l="l" t="t" r="r" b="b"/>
                <a:pathLst>
                  <a:path w="309289" h="324628">
                    <a:moveTo>
                      <a:pt x="42772" y="192918"/>
                    </a:moveTo>
                    <a:lnTo>
                      <a:pt x="43658" y="192181"/>
                    </a:lnTo>
                    <a:lnTo>
                      <a:pt x="44247" y="191001"/>
                    </a:lnTo>
                    <a:lnTo>
                      <a:pt x="43658" y="190411"/>
                    </a:lnTo>
                    <a:lnTo>
                      <a:pt x="42330" y="191149"/>
                    </a:lnTo>
                    <a:lnTo>
                      <a:pt x="41150" y="193214"/>
                    </a:lnTo>
                    <a:lnTo>
                      <a:pt x="40708" y="194246"/>
                    </a:lnTo>
                    <a:lnTo>
                      <a:pt x="41887" y="194246"/>
                    </a:lnTo>
                    <a:lnTo>
                      <a:pt x="42772" y="192918"/>
                    </a:lnTo>
                    <a:close/>
                    <a:moveTo>
                      <a:pt x="79203" y="199851"/>
                    </a:moveTo>
                    <a:lnTo>
                      <a:pt x="77875" y="197933"/>
                    </a:lnTo>
                    <a:lnTo>
                      <a:pt x="76400" y="196901"/>
                    </a:lnTo>
                    <a:lnTo>
                      <a:pt x="75811" y="196311"/>
                    </a:lnTo>
                    <a:lnTo>
                      <a:pt x="76696" y="194393"/>
                    </a:lnTo>
                    <a:lnTo>
                      <a:pt x="77581" y="193951"/>
                    </a:lnTo>
                    <a:lnTo>
                      <a:pt x="77581" y="193508"/>
                    </a:lnTo>
                    <a:lnTo>
                      <a:pt x="76400" y="193066"/>
                    </a:lnTo>
                    <a:lnTo>
                      <a:pt x="75368" y="192329"/>
                    </a:lnTo>
                    <a:lnTo>
                      <a:pt x="74336" y="190706"/>
                    </a:lnTo>
                    <a:lnTo>
                      <a:pt x="73156" y="189379"/>
                    </a:lnTo>
                    <a:lnTo>
                      <a:pt x="70501" y="187904"/>
                    </a:lnTo>
                    <a:lnTo>
                      <a:pt x="68731" y="187904"/>
                    </a:lnTo>
                    <a:lnTo>
                      <a:pt x="67256" y="185986"/>
                    </a:lnTo>
                    <a:lnTo>
                      <a:pt x="66076" y="186429"/>
                    </a:lnTo>
                    <a:lnTo>
                      <a:pt x="65634" y="188199"/>
                    </a:lnTo>
                    <a:lnTo>
                      <a:pt x="64159" y="189526"/>
                    </a:lnTo>
                    <a:lnTo>
                      <a:pt x="61356" y="190559"/>
                    </a:lnTo>
                    <a:lnTo>
                      <a:pt x="56784" y="195573"/>
                    </a:lnTo>
                    <a:lnTo>
                      <a:pt x="53539" y="197196"/>
                    </a:lnTo>
                    <a:lnTo>
                      <a:pt x="50147" y="198523"/>
                    </a:lnTo>
                    <a:lnTo>
                      <a:pt x="47492" y="198966"/>
                    </a:lnTo>
                    <a:lnTo>
                      <a:pt x="44690" y="198523"/>
                    </a:lnTo>
                    <a:lnTo>
                      <a:pt x="43362" y="198228"/>
                    </a:lnTo>
                    <a:lnTo>
                      <a:pt x="41593" y="196753"/>
                    </a:lnTo>
                    <a:lnTo>
                      <a:pt x="41003" y="196753"/>
                    </a:lnTo>
                    <a:lnTo>
                      <a:pt x="40413" y="197933"/>
                    </a:lnTo>
                    <a:lnTo>
                      <a:pt x="39823" y="201031"/>
                    </a:lnTo>
                    <a:lnTo>
                      <a:pt x="40118" y="204718"/>
                    </a:lnTo>
                    <a:lnTo>
                      <a:pt x="41150" y="206193"/>
                    </a:lnTo>
                    <a:lnTo>
                      <a:pt x="42920" y="207668"/>
                    </a:lnTo>
                    <a:lnTo>
                      <a:pt x="44395" y="209438"/>
                    </a:lnTo>
                    <a:lnTo>
                      <a:pt x="45280" y="211207"/>
                    </a:lnTo>
                    <a:lnTo>
                      <a:pt x="45870" y="214010"/>
                    </a:lnTo>
                    <a:lnTo>
                      <a:pt x="47492" y="215780"/>
                    </a:lnTo>
                    <a:lnTo>
                      <a:pt x="47492" y="220794"/>
                    </a:lnTo>
                    <a:lnTo>
                      <a:pt x="47050" y="222417"/>
                    </a:lnTo>
                    <a:lnTo>
                      <a:pt x="45870" y="223597"/>
                    </a:lnTo>
                    <a:lnTo>
                      <a:pt x="45575" y="225367"/>
                    </a:lnTo>
                    <a:lnTo>
                      <a:pt x="45870" y="227284"/>
                    </a:lnTo>
                    <a:lnTo>
                      <a:pt x="48230" y="227874"/>
                    </a:lnTo>
                    <a:lnTo>
                      <a:pt x="49557" y="229644"/>
                    </a:lnTo>
                    <a:lnTo>
                      <a:pt x="49262" y="231709"/>
                    </a:lnTo>
                    <a:lnTo>
                      <a:pt x="49262" y="232889"/>
                    </a:lnTo>
                    <a:lnTo>
                      <a:pt x="48525" y="233184"/>
                    </a:lnTo>
                    <a:lnTo>
                      <a:pt x="47492" y="232446"/>
                    </a:lnTo>
                    <a:lnTo>
                      <a:pt x="46902" y="233184"/>
                    </a:lnTo>
                    <a:lnTo>
                      <a:pt x="47197" y="235396"/>
                    </a:lnTo>
                    <a:lnTo>
                      <a:pt x="46902" y="238051"/>
                    </a:lnTo>
                    <a:lnTo>
                      <a:pt x="46165" y="239231"/>
                    </a:lnTo>
                    <a:lnTo>
                      <a:pt x="45722" y="240558"/>
                    </a:lnTo>
                    <a:lnTo>
                      <a:pt x="46017" y="246310"/>
                    </a:lnTo>
                    <a:lnTo>
                      <a:pt x="46017" y="248965"/>
                    </a:lnTo>
                    <a:lnTo>
                      <a:pt x="47935" y="251915"/>
                    </a:lnTo>
                    <a:lnTo>
                      <a:pt x="49704" y="254422"/>
                    </a:lnTo>
                    <a:lnTo>
                      <a:pt x="50737" y="256487"/>
                    </a:lnTo>
                    <a:lnTo>
                      <a:pt x="52064" y="257667"/>
                    </a:lnTo>
                    <a:lnTo>
                      <a:pt x="53834" y="257667"/>
                    </a:lnTo>
                    <a:lnTo>
                      <a:pt x="56047" y="258110"/>
                    </a:lnTo>
                    <a:lnTo>
                      <a:pt x="58112" y="258110"/>
                    </a:lnTo>
                    <a:lnTo>
                      <a:pt x="60324" y="256487"/>
                    </a:lnTo>
                    <a:lnTo>
                      <a:pt x="61799" y="254127"/>
                    </a:lnTo>
                    <a:lnTo>
                      <a:pt x="62684" y="248080"/>
                    </a:lnTo>
                    <a:lnTo>
                      <a:pt x="63864" y="248965"/>
                    </a:lnTo>
                    <a:lnTo>
                      <a:pt x="65044" y="249408"/>
                    </a:lnTo>
                    <a:lnTo>
                      <a:pt x="66519" y="248965"/>
                    </a:lnTo>
                    <a:lnTo>
                      <a:pt x="67994" y="248965"/>
                    </a:lnTo>
                    <a:lnTo>
                      <a:pt x="71239" y="250440"/>
                    </a:lnTo>
                    <a:lnTo>
                      <a:pt x="73746" y="251325"/>
                    </a:lnTo>
                    <a:lnTo>
                      <a:pt x="75663" y="250588"/>
                    </a:lnTo>
                    <a:lnTo>
                      <a:pt x="76253" y="247933"/>
                    </a:lnTo>
                    <a:lnTo>
                      <a:pt x="77138" y="244835"/>
                    </a:lnTo>
                    <a:lnTo>
                      <a:pt x="78908" y="227432"/>
                    </a:lnTo>
                    <a:lnTo>
                      <a:pt x="79498" y="224629"/>
                    </a:lnTo>
                    <a:lnTo>
                      <a:pt x="79498" y="222269"/>
                    </a:lnTo>
                    <a:lnTo>
                      <a:pt x="78318" y="220204"/>
                    </a:lnTo>
                    <a:lnTo>
                      <a:pt x="77875" y="216812"/>
                    </a:lnTo>
                    <a:lnTo>
                      <a:pt x="80825" y="212682"/>
                    </a:lnTo>
                    <a:lnTo>
                      <a:pt x="81563" y="211355"/>
                    </a:lnTo>
                    <a:lnTo>
                      <a:pt x="82153" y="209585"/>
                    </a:lnTo>
                    <a:lnTo>
                      <a:pt x="81858" y="207815"/>
                    </a:lnTo>
                    <a:lnTo>
                      <a:pt x="78908" y="199703"/>
                    </a:lnTo>
                    <a:close/>
                    <a:moveTo>
                      <a:pt x="98672" y="137314"/>
                    </a:moveTo>
                    <a:lnTo>
                      <a:pt x="97787" y="136134"/>
                    </a:lnTo>
                    <a:lnTo>
                      <a:pt x="96902" y="137314"/>
                    </a:lnTo>
                    <a:lnTo>
                      <a:pt x="93952" y="137314"/>
                    </a:lnTo>
                    <a:lnTo>
                      <a:pt x="90855" y="137757"/>
                    </a:lnTo>
                    <a:lnTo>
                      <a:pt x="90412" y="138494"/>
                    </a:lnTo>
                    <a:lnTo>
                      <a:pt x="91002" y="139822"/>
                    </a:lnTo>
                    <a:lnTo>
                      <a:pt x="93067" y="139822"/>
                    </a:lnTo>
                    <a:lnTo>
                      <a:pt x="96312" y="139232"/>
                    </a:lnTo>
                    <a:lnTo>
                      <a:pt x="98524" y="140707"/>
                    </a:lnTo>
                    <a:lnTo>
                      <a:pt x="98229" y="138937"/>
                    </a:lnTo>
                    <a:lnTo>
                      <a:pt x="98819" y="138199"/>
                    </a:lnTo>
                    <a:lnTo>
                      <a:pt x="98819" y="137462"/>
                    </a:lnTo>
                    <a:close/>
                    <a:moveTo>
                      <a:pt x="44690" y="252063"/>
                    </a:moveTo>
                    <a:lnTo>
                      <a:pt x="44690" y="254422"/>
                    </a:lnTo>
                    <a:lnTo>
                      <a:pt x="46165" y="256487"/>
                    </a:lnTo>
                    <a:lnTo>
                      <a:pt x="47640" y="253538"/>
                    </a:lnTo>
                    <a:lnTo>
                      <a:pt x="46607" y="252800"/>
                    </a:lnTo>
                    <a:lnTo>
                      <a:pt x="44690" y="252063"/>
                    </a:lnTo>
                    <a:close/>
                    <a:moveTo>
                      <a:pt x="308404" y="218140"/>
                    </a:moveTo>
                    <a:lnTo>
                      <a:pt x="305012" y="213567"/>
                    </a:lnTo>
                    <a:lnTo>
                      <a:pt x="297342" y="207520"/>
                    </a:lnTo>
                    <a:lnTo>
                      <a:pt x="295278" y="204718"/>
                    </a:lnTo>
                    <a:lnTo>
                      <a:pt x="282741" y="198966"/>
                    </a:lnTo>
                    <a:lnTo>
                      <a:pt x="277579" y="194836"/>
                    </a:lnTo>
                    <a:lnTo>
                      <a:pt x="273154" y="192181"/>
                    </a:lnTo>
                    <a:lnTo>
                      <a:pt x="258700" y="186871"/>
                    </a:lnTo>
                    <a:lnTo>
                      <a:pt x="244541" y="180529"/>
                    </a:lnTo>
                    <a:lnTo>
                      <a:pt x="241591" y="178169"/>
                    </a:lnTo>
                    <a:lnTo>
                      <a:pt x="241886" y="174777"/>
                    </a:lnTo>
                    <a:lnTo>
                      <a:pt x="244983" y="172270"/>
                    </a:lnTo>
                    <a:lnTo>
                      <a:pt x="248080" y="170500"/>
                    </a:lnTo>
                    <a:lnTo>
                      <a:pt x="249113" y="168730"/>
                    </a:lnTo>
                    <a:lnTo>
                      <a:pt x="248523" y="166223"/>
                    </a:lnTo>
                    <a:lnTo>
                      <a:pt x="245868" y="165190"/>
                    </a:lnTo>
                    <a:lnTo>
                      <a:pt x="243361" y="164895"/>
                    </a:lnTo>
                    <a:lnTo>
                      <a:pt x="228759" y="165780"/>
                    </a:lnTo>
                    <a:lnTo>
                      <a:pt x="222564" y="165190"/>
                    </a:lnTo>
                    <a:lnTo>
                      <a:pt x="214600" y="161503"/>
                    </a:lnTo>
                    <a:lnTo>
                      <a:pt x="206045" y="155456"/>
                    </a:lnTo>
                    <a:lnTo>
                      <a:pt x="196753" y="147196"/>
                    </a:lnTo>
                    <a:lnTo>
                      <a:pt x="192181" y="141444"/>
                    </a:lnTo>
                    <a:lnTo>
                      <a:pt x="189969" y="136282"/>
                    </a:lnTo>
                    <a:lnTo>
                      <a:pt x="186872" y="125958"/>
                    </a:lnTo>
                    <a:lnTo>
                      <a:pt x="183922" y="119320"/>
                    </a:lnTo>
                    <a:lnTo>
                      <a:pt x="180530" y="113568"/>
                    </a:lnTo>
                    <a:lnTo>
                      <a:pt x="179055" y="112241"/>
                    </a:lnTo>
                    <a:lnTo>
                      <a:pt x="173450" y="109881"/>
                    </a:lnTo>
                    <a:lnTo>
                      <a:pt x="163273" y="102359"/>
                    </a:lnTo>
                    <a:lnTo>
                      <a:pt x="157668" y="99999"/>
                    </a:lnTo>
                    <a:lnTo>
                      <a:pt x="152359" y="95574"/>
                    </a:lnTo>
                    <a:lnTo>
                      <a:pt x="149999" y="92772"/>
                    </a:lnTo>
                    <a:lnTo>
                      <a:pt x="147639" y="86135"/>
                    </a:lnTo>
                    <a:lnTo>
                      <a:pt x="146164" y="76695"/>
                    </a:lnTo>
                    <a:lnTo>
                      <a:pt x="146902" y="73156"/>
                    </a:lnTo>
                    <a:lnTo>
                      <a:pt x="147934" y="73156"/>
                    </a:lnTo>
                    <a:lnTo>
                      <a:pt x="149704" y="74188"/>
                    </a:lnTo>
                    <a:lnTo>
                      <a:pt x="151769" y="72713"/>
                    </a:lnTo>
                    <a:lnTo>
                      <a:pt x="152654" y="70943"/>
                    </a:lnTo>
                    <a:lnTo>
                      <a:pt x="153391" y="68731"/>
                    </a:lnTo>
                    <a:lnTo>
                      <a:pt x="149999" y="66371"/>
                    </a:lnTo>
                    <a:lnTo>
                      <a:pt x="147196" y="60914"/>
                    </a:lnTo>
                    <a:lnTo>
                      <a:pt x="145574" y="59881"/>
                    </a:lnTo>
                    <a:lnTo>
                      <a:pt x="146164" y="55752"/>
                    </a:lnTo>
                    <a:lnTo>
                      <a:pt x="146902" y="53244"/>
                    </a:lnTo>
                    <a:lnTo>
                      <a:pt x="148966" y="51769"/>
                    </a:lnTo>
                    <a:lnTo>
                      <a:pt x="152506" y="50000"/>
                    </a:lnTo>
                    <a:lnTo>
                      <a:pt x="153686" y="50000"/>
                    </a:lnTo>
                    <a:lnTo>
                      <a:pt x="151031" y="52507"/>
                    </a:lnTo>
                    <a:lnTo>
                      <a:pt x="152801" y="52507"/>
                    </a:lnTo>
                    <a:lnTo>
                      <a:pt x="155751" y="51622"/>
                    </a:lnTo>
                    <a:lnTo>
                      <a:pt x="159586" y="50147"/>
                    </a:lnTo>
                    <a:lnTo>
                      <a:pt x="163273" y="47935"/>
                    </a:lnTo>
                    <a:lnTo>
                      <a:pt x="166665" y="47050"/>
                    </a:lnTo>
                    <a:lnTo>
                      <a:pt x="169025" y="45132"/>
                    </a:lnTo>
                    <a:lnTo>
                      <a:pt x="169910" y="43510"/>
                    </a:lnTo>
                    <a:lnTo>
                      <a:pt x="171238" y="42772"/>
                    </a:lnTo>
                    <a:lnTo>
                      <a:pt x="178022" y="44837"/>
                    </a:lnTo>
                    <a:lnTo>
                      <a:pt x="180382" y="42920"/>
                    </a:lnTo>
                    <a:lnTo>
                      <a:pt x="182152" y="42920"/>
                    </a:lnTo>
                    <a:lnTo>
                      <a:pt x="186134" y="47640"/>
                    </a:lnTo>
                    <a:lnTo>
                      <a:pt x="184512" y="48967"/>
                    </a:lnTo>
                    <a:lnTo>
                      <a:pt x="187757" y="48967"/>
                    </a:lnTo>
                    <a:lnTo>
                      <a:pt x="188494" y="48082"/>
                    </a:lnTo>
                    <a:lnTo>
                      <a:pt x="187314" y="46017"/>
                    </a:lnTo>
                    <a:lnTo>
                      <a:pt x="184512" y="43362"/>
                    </a:lnTo>
                    <a:lnTo>
                      <a:pt x="183037" y="42330"/>
                    </a:lnTo>
                    <a:lnTo>
                      <a:pt x="180972" y="41740"/>
                    </a:lnTo>
                    <a:lnTo>
                      <a:pt x="180677" y="41003"/>
                    </a:lnTo>
                    <a:lnTo>
                      <a:pt x="181857" y="36873"/>
                    </a:lnTo>
                    <a:lnTo>
                      <a:pt x="181562" y="36283"/>
                    </a:lnTo>
                    <a:lnTo>
                      <a:pt x="179202" y="36283"/>
                    </a:lnTo>
                    <a:lnTo>
                      <a:pt x="178612" y="35988"/>
                    </a:lnTo>
                    <a:lnTo>
                      <a:pt x="178612" y="34218"/>
                    </a:lnTo>
                    <a:lnTo>
                      <a:pt x="180234" y="32596"/>
                    </a:lnTo>
                    <a:lnTo>
                      <a:pt x="182004" y="31121"/>
                    </a:lnTo>
                    <a:lnTo>
                      <a:pt x="182447" y="30383"/>
                    </a:lnTo>
                    <a:lnTo>
                      <a:pt x="182447" y="29793"/>
                    </a:lnTo>
                    <a:lnTo>
                      <a:pt x="180087" y="29203"/>
                    </a:lnTo>
                    <a:lnTo>
                      <a:pt x="178759" y="28613"/>
                    </a:lnTo>
                    <a:lnTo>
                      <a:pt x="177727" y="28318"/>
                    </a:lnTo>
                    <a:lnTo>
                      <a:pt x="176990" y="28613"/>
                    </a:lnTo>
                    <a:lnTo>
                      <a:pt x="176400" y="28171"/>
                    </a:lnTo>
                    <a:lnTo>
                      <a:pt x="175810" y="26991"/>
                    </a:lnTo>
                    <a:lnTo>
                      <a:pt x="176400" y="25221"/>
                    </a:lnTo>
                    <a:lnTo>
                      <a:pt x="178465" y="23599"/>
                    </a:lnTo>
                    <a:lnTo>
                      <a:pt x="180677" y="22124"/>
                    </a:lnTo>
                    <a:lnTo>
                      <a:pt x="182594" y="21091"/>
                    </a:lnTo>
                    <a:lnTo>
                      <a:pt x="183774" y="20649"/>
                    </a:lnTo>
                    <a:lnTo>
                      <a:pt x="184364" y="18731"/>
                    </a:lnTo>
                    <a:lnTo>
                      <a:pt x="178907" y="17551"/>
                    </a:lnTo>
                    <a:lnTo>
                      <a:pt x="175220" y="17551"/>
                    </a:lnTo>
                    <a:lnTo>
                      <a:pt x="170500" y="16961"/>
                    </a:lnTo>
                    <a:lnTo>
                      <a:pt x="161061" y="15192"/>
                    </a:lnTo>
                    <a:lnTo>
                      <a:pt x="158258" y="14454"/>
                    </a:lnTo>
                    <a:lnTo>
                      <a:pt x="155604" y="14454"/>
                    </a:lnTo>
                    <a:lnTo>
                      <a:pt x="152506" y="13569"/>
                    </a:lnTo>
                    <a:lnTo>
                      <a:pt x="150146" y="12537"/>
                    </a:lnTo>
                    <a:lnTo>
                      <a:pt x="148671" y="10619"/>
                    </a:lnTo>
                    <a:lnTo>
                      <a:pt x="147049" y="8112"/>
                    </a:lnTo>
                    <a:lnTo>
                      <a:pt x="144099" y="4867"/>
                    </a:lnTo>
                    <a:lnTo>
                      <a:pt x="143509" y="3245"/>
                    </a:lnTo>
                    <a:lnTo>
                      <a:pt x="144394" y="1770"/>
                    </a:lnTo>
                    <a:lnTo>
                      <a:pt x="145279" y="737"/>
                    </a:lnTo>
                    <a:lnTo>
                      <a:pt x="145279" y="295"/>
                    </a:lnTo>
                    <a:lnTo>
                      <a:pt x="144394" y="0"/>
                    </a:lnTo>
                    <a:lnTo>
                      <a:pt x="139232" y="1327"/>
                    </a:lnTo>
                    <a:lnTo>
                      <a:pt x="134217" y="3097"/>
                    </a:lnTo>
                    <a:lnTo>
                      <a:pt x="132152" y="3097"/>
                    </a:lnTo>
                    <a:lnTo>
                      <a:pt x="130235" y="2802"/>
                    </a:lnTo>
                    <a:lnTo>
                      <a:pt x="127727" y="2802"/>
                    </a:lnTo>
                    <a:lnTo>
                      <a:pt x="125220" y="3245"/>
                    </a:lnTo>
                    <a:lnTo>
                      <a:pt x="120353" y="3540"/>
                    </a:lnTo>
                    <a:lnTo>
                      <a:pt x="117403" y="4867"/>
                    </a:lnTo>
                    <a:lnTo>
                      <a:pt x="115633" y="7375"/>
                    </a:lnTo>
                    <a:lnTo>
                      <a:pt x="114601" y="9439"/>
                    </a:lnTo>
                    <a:lnTo>
                      <a:pt x="113716" y="10029"/>
                    </a:lnTo>
                    <a:lnTo>
                      <a:pt x="111946" y="10324"/>
                    </a:lnTo>
                    <a:lnTo>
                      <a:pt x="109439" y="10324"/>
                    </a:lnTo>
                    <a:lnTo>
                      <a:pt x="107669" y="9587"/>
                    </a:lnTo>
                    <a:lnTo>
                      <a:pt x="105899" y="7817"/>
                    </a:lnTo>
                    <a:lnTo>
                      <a:pt x="103097" y="7522"/>
                    </a:lnTo>
                    <a:lnTo>
                      <a:pt x="100442" y="7522"/>
                    </a:lnTo>
                    <a:lnTo>
                      <a:pt x="99704" y="7080"/>
                    </a:lnTo>
                    <a:lnTo>
                      <a:pt x="98524" y="11357"/>
                    </a:lnTo>
                    <a:lnTo>
                      <a:pt x="98524" y="13717"/>
                    </a:lnTo>
                    <a:lnTo>
                      <a:pt x="99409" y="15192"/>
                    </a:lnTo>
                    <a:lnTo>
                      <a:pt x="99409" y="17404"/>
                    </a:lnTo>
                    <a:lnTo>
                      <a:pt x="97492" y="17404"/>
                    </a:lnTo>
                    <a:lnTo>
                      <a:pt x="95132" y="16961"/>
                    </a:lnTo>
                    <a:lnTo>
                      <a:pt x="93067" y="15044"/>
                    </a:lnTo>
                    <a:lnTo>
                      <a:pt x="91592" y="15339"/>
                    </a:lnTo>
                    <a:lnTo>
                      <a:pt x="90265" y="15782"/>
                    </a:lnTo>
                    <a:lnTo>
                      <a:pt x="89527" y="17551"/>
                    </a:lnTo>
                    <a:lnTo>
                      <a:pt x="88937" y="19616"/>
                    </a:lnTo>
                    <a:lnTo>
                      <a:pt x="88937" y="20796"/>
                    </a:lnTo>
                    <a:lnTo>
                      <a:pt x="90117" y="21681"/>
                    </a:lnTo>
                    <a:lnTo>
                      <a:pt x="90855" y="23599"/>
                    </a:lnTo>
                    <a:lnTo>
                      <a:pt x="91445" y="26106"/>
                    </a:lnTo>
                    <a:lnTo>
                      <a:pt x="91887" y="27286"/>
                    </a:lnTo>
                    <a:lnTo>
                      <a:pt x="91445" y="27728"/>
                    </a:lnTo>
                    <a:lnTo>
                      <a:pt x="90265" y="28023"/>
                    </a:lnTo>
                    <a:lnTo>
                      <a:pt x="89232" y="27728"/>
                    </a:lnTo>
                    <a:lnTo>
                      <a:pt x="87462" y="24779"/>
                    </a:lnTo>
                    <a:lnTo>
                      <a:pt x="86577" y="23599"/>
                    </a:lnTo>
                    <a:lnTo>
                      <a:pt x="85103" y="23599"/>
                    </a:lnTo>
                    <a:lnTo>
                      <a:pt x="82595" y="24189"/>
                    </a:lnTo>
                    <a:lnTo>
                      <a:pt x="78760" y="25811"/>
                    </a:lnTo>
                    <a:lnTo>
                      <a:pt x="77138" y="25811"/>
                    </a:lnTo>
                    <a:lnTo>
                      <a:pt x="75811" y="25516"/>
                    </a:lnTo>
                    <a:lnTo>
                      <a:pt x="74631" y="24189"/>
                    </a:lnTo>
                    <a:lnTo>
                      <a:pt x="73598" y="21534"/>
                    </a:lnTo>
                    <a:lnTo>
                      <a:pt x="73303" y="19911"/>
                    </a:lnTo>
                    <a:lnTo>
                      <a:pt x="72566" y="19911"/>
                    </a:lnTo>
                    <a:lnTo>
                      <a:pt x="70058" y="19469"/>
                    </a:lnTo>
                    <a:lnTo>
                      <a:pt x="68879" y="20206"/>
                    </a:lnTo>
                    <a:lnTo>
                      <a:pt x="68879" y="23009"/>
                    </a:lnTo>
                    <a:lnTo>
                      <a:pt x="68583" y="26401"/>
                    </a:lnTo>
                    <a:lnTo>
                      <a:pt x="67404" y="28613"/>
                    </a:lnTo>
                    <a:lnTo>
                      <a:pt x="64011" y="32448"/>
                    </a:lnTo>
                    <a:lnTo>
                      <a:pt x="62684" y="34070"/>
                    </a:lnTo>
                    <a:lnTo>
                      <a:pt x="62241" y="35250"/>
                    </a:lnTo>
                    <a:lnTo>
                      <a:pt x="62241" y="36283"/>
                    </a:lnTo>
                    <a:lnTo>
                      <a:pt x="62684" y="38053"/>
                    </a:lnTo>
                    <a:lnTo>
                      <a:pt x="63422" y="39823"/>
                    </a:lnTo>
                    <a:lnTo>
                      <a:pt x="62831" y="40855"/>
                    </a:lnTo>
                    <a:lnTo>
                      <a:pt x="61062" y="41297"/>
                    </a:lnTo>
                    <a:lnTo>
                      <a:pt x="59734" y="40265"/>
                    </a:lnTo>
                    <a:lnTo>
                      <a:pt x="59292" y="38348"/>
                    </a:lnTo>
                    <a:lnTo>
                      <a:pt x="56489" y="35840"/>
                    </a:lnTo>
                    <a:lnTo>
                      <a:pt x="57817" y="33776"/>
                    </a:lnTo>
                    <a:lnTo>
                      <a:pt x="57817" y="33186"/>
                    </a:lnTo>
                    <a:lnTo>
                      <a:pt x="52949" y="32153"/>
                    </a:lnTo>
                    <a:lnTo>
                      <a:pt x="50885" y="30531"/>
                    </a:lnTo>
                    <a:lnTo>
                      <a:pt x="48082" y="27728"/>
                    </a:lnTo>
                    <a:lnTo>
                      <a:pt x="47492" y="26548"/>
                    </a:lnTo>
                    <a:lnTo>
                      <a:pt x="47492" y="21681"/>
                    </a:lnTo>
                    <a:lnTo>
                      <a:pt x="47050" y="21239"/>
                    </a:lnTo>
                    <a:lnTo>
                      <a:pt x="45722" y="21239"/>
                    </a:lnTo>
                    <a:lnTo>
                      <a:pt x="43805" y="22566"/>
                    </a:lnTo>
                    <a:lnTo>
                      <a:pt x="42035" y="24631"/>
                    </a:lnTo>
                    <a:lnTo>
                      <a:pt x="38495" y="26991"/>
                    </a:lnTo>
                    <a:lnTo>
                      <a:pt x="38053" y="27433"/>
                    </a:lnTo>
                    <a:lnTo>
                      <a:pt x="39233" y="29646"/>
                    </a:lnTo>
                    <a:lnTo>
                      <a:pt x="39233" y="30531"/>
                    </a:lnTo>
                    <a:lnTo>
                      <a:pt x="36283" y="34070"/>
                    </a:lnTo>
                    <a:lnTo>
                      <a:pt x="35693" y="35250"/>
                    </a:lnTo>
                    <a:lnTo>
                      <a:pt x="32006" y="37463"/>
                    </a:lnTo>
                    <a:lnTo>
                      <a:pt x="30383" y="38348"/>
                    </a:lnTo>
                    <a:lnTo>
                      <a:pt x="25221" y="36725"/>
                    </a:lnTo>
                    <a:lnTo>
                      <a:pt x="23746" y="36725"/>
                    </a:lnTo>
                    <a:lnTo>
                      <a:pt x="21534" y="37610"/>
                    </a:lnTo>
                    <a:lnTo>
                      <a:pt x="18289" y="38643"/>
                    </a:lnTo>
                    <a:lnTo>
                      <a:pt x="13127" y="39675"/>
                    </a:lnTo>
                    <a:lnTo>
                      <a:pt x="11209" y="38938"/>
                    </a:lnTo>
                    <a:lnTo>
                      <a:pt x="10325" y="38200"/>
                    </a:lnTo>
                    <a:lnTo>
                      <a:pt x="8259" y="40118"/>
                    </a:lnTo>
                    <a:lnTo>
                      <a:pt x="4720" y="41887"/>
                    </a:lnTo>
                    <a:lnTo>
                      <a:pt x="4277" y="43067"/>
                    </a:lnTo>
                    <a:lnTo>
                      <a:pt x="4277" y="44395"/>
                    </a:lnTo>
                    <a:lnTo>
                      <a:pt x="4720" y="45427"/>
                    </a:lnTo>
                    <a:lnTo>
                      <a:pt x="6637" y="46755"/>
                    </a:lnTo>
                    <a:lnTo>
                      <a:pt x="8702" y="49704"/>
                    </a:lnTo>
                    <a:lnTo>
                      <a:pt x="10029" y="52359"/>
                    </a:lnTo>
                    <a:lnTo>
                      <a:pt x="12979" y="54867"/>
                    </a:lnTo>
                    <a:lnTo>
                      <a:pt x="13717" y="55604"/>
                    </a:lnTo>
                    <a:lnTo>
                      <a:pt x="13717" y="56194"/>
                    </a:lnTo>
                    <a:lnTo>
                      <a:pt x="12832" y="57227"/>
                    </a:lnTo>
                    <a:lnTo>
                      <a:pt x="11800" y="60766"/>
                    </a:lnTo>
                    <a:lnTo>
                      <a:pt x="10619" y="61356"/>
                    </a:lnTo>
                    <a:lnTo>
                      <a:pt x="9292" y="61651"/>
                    </a:lnTo>
                    <a:lnTo>
                      <a:pt x="5605" y="64306"/>
                    </a:lnTo>
                    <a:lnTo>
                      <a:pt x="3983" y="64011"/>
                    </a:lnTo>
                    <a:lnTo>
                      <a:pt x="1623" y="64011"/>
                    </a:lnTo>
                    <a:lnTo>
                      <a:pt x="0" y="64896"/>
                    </a:lnTo>
                    <a:lnTo>
                      <a:pt x="0" y="66518"/>
                    </a:lnTo>
                    <a:lnTo>
                      <a:pt x="1623" y="67993"/>
                    </a:lnTo>
                    <a:lnTo>
                      <a:pt x="2508" y="69616"/>
                    </a:lnTo>
                    <a:lnTo>
                      <a:pt x="2802" y="71238"/>
                    </a:lnTo>
                    <a:lnTo>
                      <a:pt x="4425" y="72418"/>
                    </a:lnTo>
                    <a:lnTo>
                      <a:pt x="6785" y="73156"/>
                    </a:lnTo>
                    <a:lnTo>
                      <a:pt x="8112" y="73156"/>
                    </a:lnTo>
                    <a:lnTo>
                      <a:pt x="8997" y="73598"/>
                    </a:lnTo>
                    <a:lnTo>
                      <a:pt x="9587" y="74188"/>
                    </a:lnTo>
                    <a:lnTo>
                      <a:pt x="10619" y="77728"/>
                    </a:lnTo>
                    <a:lnTo>
                      <a:pt x="10029" y="78613"/>
                    </a:lnTo>
                    <a:lnTo>
                      <a:pt x="8850" y="79055"/>
                    </a:lnTo>
                    <a:lnTo>
                      <a:pt x="8112" y="80530"/>
                    </a:lnTo>
                    <a:lnTo>
                      <a:pt x="6637" y="82743"/>
                    </a:lnTo>
                    <a:lnTo>
                      <a:pt x="5752" y="84512"/>
                    </a:lnTo>
                    <a:lnTo>
                      <a:pt x="6637" y="85987"/>
                    </a:lnTo>
                    <a:lnTo>
                      <a:pt x="7080" y="87167"/>
                    </a:lnTo>
                    <a:lnTo>
                      <a:pt x="6637" y="88347"/>
                    </a:lnTo>
                    <a:lnTo>
                      <a:pt x="7227" y="90117"/>
                    </a:lnTo>
                    <a:lnTo>
                      <a:pt x="8997" y="91887"/>
                    </a:lnTo>
                    <a:lnTo>
                      <a:pt x="13717" y="94394"/>
                    </a:lnTo>
                    <a:lnTo>
                      <a:pt x="18142" y="96459"/>
                    </a:lnTo>
                    <a:lnTo>
                      <a:pt x="19469" y="96754"/>
                    </a:lnTo>
                    <a:lnTo>
                      <a:pt x="25369" y="95427"/>
                    </a:lnTo>
                    <a:lnTo>
                      <a:pt x="26401" y="95427"/>
                    </a:lnTo>
                    <a:lnTo>
                      <a:pt x="27138" y="97049"/>
                    </a:lnTo>
                    <a:lnTo>
                      <a:pt x="27434" y="98082"/>
                    </a:lnTo>
                    <a:lnTo>
                      <a:pt x="26696" y="99704"/>
                    </a:lnTo>
                    <a:lnTo>
                      <a:pt x="25074" y="101916"/>
                    </a:lnTo>
                    <a:lnTo>
                      <a:pt x="23304" y="103686"/>
                    </a:lnTo>
                    <a:lnTo>
                      <a:pt x="22271" y="105161"/>
                    </a:lnTo>
                    <a:lnTo>
                      <a:pt x="22566" y="106489"/>
                    </a:lnTo>
                    <a:lnTo>
                      <a:pt x="22566" y="108259"/>
                    </a:lnTo>
                    <a:lnTo>
                      <a:pt x="28909" y="107079"/>
                    </a:lnTo>
                    <a:lnTo>
                      <a:pt x="35988" y="104719"/>
                    </a:lnTo>
                    <a:lnTo>
                      <a:pt x="38053" y="103391"/>
                    </a:lnTo>
                    <a:lnTo>
                      <a:pt x="43510" y="96459"/>
                    </a:lnTo>
                    <a:lnTo>
                      <a:pt x="50295" y="89822"/>
                    </a:lnTo>
                    <a:lnTo>
                      <a:pt x="55899" y="87315"/>
                    </a:lnTo>
                    <a:lnTo>
                      <a:pt x="60177" y="87757"/>
                    </a:lnTo>
                    <a:lnTo>
                      <a:pt x="67109" y="90412"/>
                    </a:lnTo>
                    <a:lnTo>
                      <a:pt x="69616" y="90412"/>
                    </a:lnTo>
                    <a:lnTo>
                      <a:pt x="81120" y="97492"/>
                    </a:lnTo>
                    <a:lnTo>
                      <a:pt x="89380" y="100147"/>
                    </a:lnTo>
                    <a:lnTo>
                      <a:pt x="93067" y="102506"/>
                    </a:lnTo>
                    <a:lnTo>
                      <a:pt x="94542" y="105604"/>
                    </a:lnTo>
                    <a:lnTo>
                      <a:pt x="96459" y="116371"/>
                    </a:lnTo>
                    <a:lnTo>
                      <a:pt x="99852" y="120943"/>
                    </a:lnTo>
                    <a:lnTo>
                      <a:pt x="101769" y="126252"/>
                    </a:lnTo>
                    <a:lnTo>
                      <a:pt x="102064" y="128317"/>
                    </a:lnTo>
                    <a:lnTo>
                      <a:pt x="101622" y="130677"/>
                    </a:lnTo>
                    <a:lnTo>
                      <a:pt x="101622" y="133775"/>
                    </a:lnTo>
                    <a:lnTo>
                      <a:pt x="103539" y="134217"/>
                    </a:lnTo>
                    <a:lnTo>
                      <a:pt x="105014" y="134217"/>
                    </a:lnTo>
                    <a:lnTo>
                      <a:pt x="106636" y="134807"/>
                    </a:lnTo>
                    <a:lnTo>
                      <a:pt x="107374" y="135987"/>
                    </a:lnTo>
                    <a:lnTo>
                      <a:pt x="108111" y="137757"/>
                    </a:lnTo>
                    <a:lnTo>
                      <a:pt x="109143" y="139084"/>
                    </a:lnTo>
                    <a:lnTo>
                      <a:pt x="112684" y="141149"/>
                    </a:lnTo>
                    <a:lnTo>
                      <a:pt x="118731" y="147491"/>
                    </a:lnTo>
                    <a:lnTo>
                      <a:pt x="119173" y="149999"/>
                    </a:lnTo>
                    <a:lnTo>
                      <a:pt x="117993" y="150441"/>
                    </a:lnTo>
                    <a:lnTo>
                      <a:pt x="116960" y="151326"/>
                    </a:lnTo>
                    <a:lnTo>
                      <a:pt x="117993" y="152211"/>
                    </a:lnTo>
                    <a:lnTo>
                      <a:pt x="119173" y="152211"/>
                    </a:lnTo>
                    <a:lnTo>
                      <a:pt x="120795" y="151326"/>
                    </a:lnTo>
                    <a:lnTo>
                      <a:pt x="121976" y="151031"/>
                    </a:lnTo>
                    <a:lnTo>
                      <a:pt x="127285" y="152948"/>
                    </a:lnTo>
                    <a:lnTo>
                      <a:pt x="130972" y="155308"/>
                    </a:lnTo>
                    <a:lnTo>
                      <a:pt x="135397" y="161798"/>
                    </a:lnTo>
                    <a:lnTo>
                      <a:pt x="142477" y="166223"/>
                    </a:lnTo>
                    <a:lnTo>
                      <a:pt x="145869" y="170205"/>
                    </a:lnTo>
                    <a:lnTo>
                      <a:pt x="156931" y="180972"/>
                    </a:lnTo>
                    <a:lnTo>
                      <a:pt x="162683" y="182889"/>
                    </a:lnTo>
                    <a:lnTo>
                      <a:pt x="167255" y="186281"/>
                    </a:lnTo>
                    <a:lnTo>
                      <a:pt x="167697" y="187314"/>
                    </a:lnTo>
                    <a:lnTo>
                      <a:pt x="168878" y="188051"/>
                    </a:lnTo>
                    <a:lnTo>
                      <a:pt x="171385" y="187019"/>
                    </a:lnTo>
                    <a:lnTo>
                      <a:pt x="173007" y="186724"/>
                    </a:lnTo>
                    <a:lnTo>
                      <a:pt x="175957" y="187019"/>
                    </a:lnTo>
                    <a:lnTo>
                      <a:pt x="180972" y="188494"/>
                    </a:lnTo>
                    <a:lnTo>
                      <a:pt x="183922" y="187756"/>
                    </a:lnTo>
                    <a:lnTo>
                      <a:pt x="185544" y="188346"/>
                    </a:lnTo>
                    <a:lnTo>
                      <a:pt x="188789" y="191591"/>
                    </a:lnTo>
                    <a:lnTo>
                      <a:pt x="193656" y="199703"/>
                    </a:lnTo>
                    <a:lnTo>
                      <a:pt x="193656" y="201473"/>
                    </a:lnTo>
                    <a:lnTo>
                      <a:pt x="194393" y="202063"/>
                    </a:lnTo>
                    <a:lnTo>
                      <a:pt x="195131" y="201031"/>
                    </a:lnTo>
                    <a:lnTo>
                      <a:pt x="196311" y="201031"/>
                    </a:lnTo>
                    <a:lnTo>
                      <a:pt x="200588" y="201473"/>
                    </a:lnTo>
                    <a:lnTo>
                      <a:pt x="203685" y="203095"/>
                    </a:lnTo>
                    <a:lnTo>
                      <a:pt x="204570" y="203980"/>
                    </a:lnTo>
                    <a:lnTo>
                      <a:pt x="201473" y="207963"/>
                    </a:lnTo>
                    <a:lnTo>
                      <a:pt x="202653" y="207963"/>
                    </a:lnTo>
                    <a:lnTo>
                      <a:pt x="204718" y="206930"/>
                    </a:lnTo>
                    <a:lnTo>
                      <a:pt x="207225" y="206930"/>
                    </a:lnTo>
                    <a:lnTo>
                      <a:pt x="208700" y="206488"/>
                    </a:lnTo>
                    <a:lnTo>
                      <a:pt x="212683" y="205750"/>
                    </a:lnTo>
                    <a:lnTo>
                      <a:pt x="214600" y="206930"/>
                    </a:lnTo>
                    <a:lnTo>
                      <a:pt x="216370" y="209143"/>
                    </a:lnTo>
                    <a:lnTo>
                      <a:pt x="217402" y="211797"/>
                    </a:lnTo>
                    <a:lnTo>
                      <a:pt x="218435" y="214600"/>
                    </a:lnTo>
                    <a:lnTo>
                      <a:pt x="216960" y="216665"/>
                    </a:lnTo>
                    <a:lnTo>
                      <a:pt x="216960" y="217992"/>
                    </a:lnTo>
                    <a:lnTo>
                      <a:pt x="217550" y="218729"/>
                    </a:lnTo>
                    <a:lnTo>
                      <a:pt x="226547" y="223892"/>
                    </a:lnTo>
                    <a:lnTo>
                      <a:pt x="229054" y="224482"/>
                    </a:lnTo>
                    <a:lnTo>
                      <a:pt x="234069" y="224482"/>
                    </a:lnTo>
                    <a:lnTo>
                      <a:pt x="236871" y="226399"/>
                    </a:lnTo>
                    <a:lnTo>
                      <a:pt x="238788" y="230086"/>
                    </a:lnTo>
                    <a:lnTo>
                      <a:pt x="241148" y="237608"/>
                    </a:lnTo>
                    <a:lnTo>
                      <a:pt x="245573" y="246015"/>
                    </a:lnTo>
                    <a:lnTo>
                      <a:pt x="246753" y="252505"/>
                    </a:lnTo>
                    <a:lnTo>
                      <a:pt x="247638" y="256045"/>
                    </a:lnTo>
                    <a:lnTo>
                      <a:pt x="250293" y="258552"/>
                    </a:lnTo>
                    <a:lnTo>
                      <a:pt x="249998" y="264157"/>
                    </a:lnTo>
                    <a:lnTo>
                      <a:pt x="246605" y="264894"/>
                    </a:lnTo>
                    <a:lnTo>
                      <a:pt x="244098" y="265632"/>
                    </a:lnTo>
                    <a:lnTo>
                      <a:pt x="242918" y="266812"/>
                    </a:lnTo>
                    <a:lnTo>
                      <a:pt x="241591" y="268581"/>
                    </a:lnTo>
                    <a:lnTo>
                      <a:pt x="242328" y="272564"/>
                    </a:lnTo>
                    <a:lnTo>
                      <a:pt x="240116" y="278021"/>
                    </a:lnTo>
                    <a:lnTo>
                      <a:pt x="236871" y="279201"/>
                    </a:lnTo>
                    <a:lnTo>
                      <a:pt x="235396" y="281856"/>
                    </a:lnTo>
                    <a:lnTo>
                      <a:pt x="235396" y="286133"/>
                    </a:lnTo>
                    <a:lnTo>
                      <a:pt x="237461" y="288935"/>
                    </a:lnTo>
                    <a:lnTo>
                      <a:pt x="246163" y="288935"/>
                    </a:lnTo>
                    <a:lnTo>
                      <a:pt x="247490" y="286575"/>
                    </a:lnTo>
                    <a:lnTo>
                      <a:pt x="248375" y="284511"/>
                    </a:lnTo>
                    <a:lnTo>
                      <a:pt x="251915" y="279643"/>
                    </a:lnTo>
                    <a:lnTo>
                      <a:pt x="258847" y="274776"/>
                    </a:lnTo>
                    <a:lnTo>
                      <a:pt x="259585" y="272269"/>
                    </a:lnTo>
                    <a:lnTo>
                      <a:pt x="259142" y="265484"/>
                    </a:lnTo>
                    <a:lnTo>
                      <a:pt x="260617" y="262829"/>
                    </a:lnTo>
                    <a:lnTo>
                      <a:pt x="264305" y="260175"/>
                    </a:lnTo>
                    <a:lnTo>
                      <a:pt x="269467" y="258700"/>
                    </a:lnTo>
                    <a:lnTo>
                      <a:pt x="273301" y="259290"/>
                    </a:lnTo>
                    <a:lnTo>
                      <a:pt x="275219" y="256930"/>
                    </a:lnTo>
                    <a:lnTo>
                      <a:pt x="273891" y="252653"/>
                    </a:lnTo>
                    <a:lnTo>
                      <a:pt x="273891" y="245130"/>
                    </a:lnTo>
                    <a:lnTo>
                      <a:pt x="270647" y="242033"/>
                    </a:lnTo>
                    <a:lnTo>
                      <a:pt x="266074" y="239083"/>
                    </a:lnTo>
                    <a:lnTo>
                      <a:pt x="260175" y="237166"/>
                    </a:lnTo>
                    <a:lnTo>
                      <a:pt x="258257" y="233774"/>
                    </a:lnTo>
                    <a:lnTo>
                      <a:pt x="258257" y="230381"/>
                    </a:lnTo>
                    <a:lnTo>
                      <a:pt x="262092" y="221827"/>
                    </a:lnTo>
                    <a:lnTo>
                      <a:pt x="265632" y="215927"/>
                    </a:lnTo>
                    <a:lnTo>
                      <a:pt x="268729" y="211797"/>
                    </a:lnTo>
                    <a:lnTo>
                      <a:pt x="271384" y="210028"/>
                    </a:lnTo>
                    <a:lnTo>
                      <a:pt x="275219" y="210322"/>
                    </a:lnTo>
                    <a:lnTo>
                      <a:pt x="276104" y="210765"/>
                    </a:lnTo>
                    <a:lnTo>
                      <a:pt x="276989" y="212240"/>
                    </a:lnTo>
                    <a:lnTo>
                      <a:pt x="276989" y="213420"/>
                    </a:lnTo>
                    <a:lnTo>
                      <a:pt x="280823" y="215190"/>
                    </a:lnTo>
                    <a:lnTo>
                      <a:pt x="282888" y="215927"/>
                    </a:lnTo>
                    <a:lnTo>
                      <a:pt x="293065" y="216960"/>
                    </a:lnTo>
                    <a:lnTo>
                      <a:pt x="298670" y="227579"/>
                    </a:lnTo>
                    <a:lnTo>
                      <a:pt x="302357" y="230234"/>
                    </a:lnTo>
                    <a:lnTo>
                      <a:pt x="305602" y="231119"/>
                    </a:lnTo>
                    <a:lnTo>
                      <a:pt x="306929" y="228611"/>
                    </a:lnTo>
                    <a:lnTo>
                      <a:pt x="307667" y="226104"/>
                    </a:lnTo>
                    <a:lnTo>
                      <a:pt x="309289" y="222417"/>
                    </a:lnTo>
                    <a:lnTo>
                      <a:pt x="308699" y="218877"/>
                    </a:lnTo>
                    <a:close/>
                    <a:moveTo>
                      <a:pt x="152211" y="102949"/>
                    </a:moveTo>
                    <a:lnTo>
                      <a:pt x="150736" y="103244"/>
                    </a:lnTo>
                    <a:lnTo>
                      <a:pt x="149999" y="101916"/>
                    </a:lnTo>
                    <a:lnTo>
                      <a:pt x="151179" y="100442"/>
                    </a:lnTo>
                    <a:lnTo>
                      <a:pt x="152801" y="100147"/>
                    </a:lnTo>
                    <a:lnTo>
                      <a:pt x="153096" y="101326"/>
                    </a:lnTo>
                    <a:lnTo>
                      <a:pt x="152359" y="102949"/>
                    </a:lnTo>
                    <a:close/>
                    <a:moveTo>
                      <a:pt x="140117" y="321383"/>
                    </a:moveTo>
                    <a:lnTo>
                      <a:pt x="138199" y="320794"/>
                    </a:lnTo>
                    <a:lnTo>
                      <a:pt x="137904" y="321236"/>
                    </a:lnTo>
                    <a:lnTo>
                      <a:pt x="137904" y="322711"/>
                    </a:lnTo>
                    <a:lnTo>
                      <a:pt x="139674" y="323743"/>
                    </a:lnTo>
                    <a:lnTo>
                      <a:pt x="140854" y="323448"/>
                    </a:lnTo>
                    <a:lnTo>
                      <a:pt x="140854" y="322858"/>
                    </a:lnTo>
                    <a:lnTo>
                      <a:pt x="140117" y="321531"/>
                    </a:lnTo>
                    <a:close/>
                    <a:moveTo>
                      <a:pt x="190116" y="203243"/>
                    </a:moveTo>
                    <a:lnTo>
                      <a:pt x="190706" y="202800"/>
                    </a:lnTo>
                    <a:lnTo>
                      <a:pt x="190706" y="202211"/>
                    </a:lnTo>
                    <a:lnTo>
                      <a:pt x="188347" y="201473"/>
                    </a:lnTo>
                    <a:lnTo>
                      <a:pt x="187904" y="202653"/>
                    </a:lnTo>
                    <a:lnTo>
                      <a:pt x="188347" y="203095"/>
                    </a:lnTo>
                    <a:lnTo>
                      <a:pt x="189084" y="203390"/>
                    </a:lnTo>
                    <a:lnTo>
                      <a:pt x="190264" y="203095"/>
                    </a:lnTo>
                    <a:close/>
                    <a:moveTo>
                      <a:pt x="230824" y="277136"/>
                    </a:moveTo>
                    <a:lnTo>
                      <a:pt x="226694" y="279348"/>
                    </a:lnTo>
                    <a:lnTo>
                      <a:pt x="225072" y="278906"/>
                    </a:lnTo>
                    <a:lnTo>
                      <a:pt x="223597" y="279496"/>
                    </a:lnTo>
                    <a:lnTo>
                      <a:pt x="222417" y="280823"/>
                    </a:lnTo>
                    <a:lnTo>
                      <a:pt x="220942" y="281266"/>
                    </a:lnTo>
                    <a:lnTo>
                      <a:pt x="217402" y="280823"/>
                    </a:lnTo>
                    <a:lnTo>
                      <a:pt x="212387" y="280823"/>
                    </a:lnTo>
                    <a:lnTo>
                      <a:pt x="211060" y="281266"/>
                    </a:lnTo>
                    <a:lnTo>
                      <a:pt x="208405" y="283183"/>
                    </a:lnTo>
                    <a:lnTo>
                      <a:pt x="205013" y="284363"/>
                    </a:lnTo>
                    <a:lnTo>
                      <a:pt x="202653" y="284363"/>
                    </a:lnTo>
                    <a:lnTo>
                      <a:pt x="199261" y="285248"/>
                    </a:lnTo>
                    <a:lnTo>
                      <a:pt x="193066" y="284511"/>
                    </a:lnTo>
                    <a:lnTo>
                      <a:pt x="190116" y="284953"/>
                    </a:lnTo>
                    <a:lnTo>
                      <a:pt x="186282" y="286281"/>
                    </a:lnTo>
                    <a:lnTo>
                      <a:pt x="184807" y="286281"/>
                    </a:lnTo>
                    <a:lnTo>
                      <a:pt x="183479" y="285691"/>
                    </a:lnTo>
                    <a:lnTo>
                      <a:pt x="178465" y="282593"/>
                    </a:lnTo>
                    <a:lnTo>
                      <a:pt x="176990" y="282593"/>
                    </a:lnTo>
                    <a:lnTo>
                      <a:pt x="175662" y="281856"/>
                    </a:lnTo>
                    <a:lnTo>
                      <a:pt x="174777" y="280233"/>
                    </a:lnTo>
                    <a:lnTo>
                      <a:pt x="173155" y="279938"/>
                    </a:lnTo>
                    <a:lnTo>
                      <a:pt x="169763" y="279938"/>
                    </a:lnTo>
                    <a:lnTo>
                      <a:pt x="167108" y="281708"/>
                    </a:lnTo>
                    <a:lnTo>
                      <a:pt x="167108" y="283183"/>
                    </a:lnTo>
                    <a:lnTo>
                      <a:pt x="164453" y="284511"/>
                    </a:lnTo>
                    <a:lnTo>
                      <a:pt x="163125" y="284511"/>
                    </a:lnTo>
                    <a:lnTo>
                      <a:pt x="161798" y="283773"/>
                    </a:lnTo>
                    <a:lnTo>
                      <a:pt x="158701" y="280233"/>
                    </a:lnTo>
                    <a:lnTo>
                      <a:pt x="157816" y="281413"/>
                    </a:lnTo>
                    <a:lnTo>
                      <a:pt x="156783" y="282446"/>
                    </a:lnTo>
                    <a:lnTo>
                      <a:pt x="155161" y="283183"/>
                    </a:lnTo>
                    <a:lnTo>
                      <a:pt x="153686" y="284216"/>
                    </a:lnTo>
                    <a:lnTo>
                      <a:pt x="152063" y="287608"/>
                    </a:lnTo>
                    <a:lnTo>
                      <a:pt x="150736" y="291148"/>
                    </a:lnTo>
                    <a:lnTo>
                      <a:pt x="151179" y="292475"/>
                    </a:lnTo>
                    <a:lnTo>
                      <a:pt x="153096" y="295572"/>
                    </a:lnTo>
                    <a:lnTo>
                      <a:pt x="156046" y="297785"/>
                    </a:lnTo>
                    <a:lnTo>
                      <a:pt x="157521" y="298522"/>
                    </a:lnTo>
                    <a:lnTo>
                      <a:pt x="163421" y="298522"/>
                    </a:lnTo>
                    <a:lnTo>
                      <a:pt x="166518" y="300440"/>
                    </a:lnTo>
                    <a:lnTo>
                      <a:pt x="169910" y="301325"/>
                    </a:lnTo>
                    <a:lnTo>
                      <a:pt x="171238" y="302209"/>
                    </a:lnTo>
                    <a:lnTo>
                      <a:pt x="172417" y="303389"/>
                    </a:lnTo>
                    <a:lnTo>
                      <a:pt x="174925" y="305307"/>
                    </a:lnTo>
                    <a:lnTo>
                      <a:pt x="180824" y="308109"/>
                    </a:lnTo>
                    <a:lnTo>
                      <a:pt x="186429" y="311649"/>
                    </a:lnTo>
                    <a:lnTo>
                      <a:pt x="189232" y="312681"/>
                    </a:lnTo>
                    <a:lnTo>
                      <a:pt x="195426" y="312681"/>
                    </a:lnTo>
                    <a:lnTo>
                      <a:pt x="198524" y="314304"/>
                    </a:lnTo>
                    <a:lnTo>
                      <a:pt x="201325" y="316516"/>
                    </a:lnTo>
                    <a:lnTo>
                      <a:pt x="204866" y="321678"/>
                    </a:lnTo>
                    <a:lnTo>
                      <a:pt x="206193" y="322268"/>
                    </a:lnTo>
                    <a:lnTo>
                      <a:pt x="207668" y="322563"/>
                    </a:lnTo>
                    <a:lnTo>
                      <a:pt x="211945" y="324186"/>
                    </a:lnTo>
                    <a:lnTo>
                      <a:pt x="214895" y="323743"/>
                    </a:lnTo>
                    <a:lnTo>
                      <a:pt x="217845" y="324628"/>
                    </a:lnTo>
                    <a:lnTo>
                      <a:pt x="220794" y="324628"/>
                    </a:lnTo>
                    <a:lnTo>
                      <a:pt x="220794" y="320351"/>
                    </a:lnTo>
                    <a:lnTo>
                      <a:pt x="221532" y="318729"/>
                    </a:lnTo>
                    <a:lnTo>
                      <a:pt x="222712" y="317401"/>
                    </a:lnTo>
                    <a:lnTo>
                      <a:pt x="225514" y="315041"/>
                    </a:lnTo>
                    <a:lnTo>
                      <a:pt x="225514" y="312534"/>
                    </a:lnTo>
                    <a:lnTo>
                      <a:pt x="224039" y="311354"/>
                    </a:lnTo>
                    <a:lnTo>
                      <a:pt x="222417" y="309289"/>
                    </a:lnTo>
                    <a:lnTo>
                      <a:pt x="223892" y="308257"/>
                    </a:lnTo>
                    <a:lnTo>
                      <a:pt x="223007" y="307077"/>
                    </a:lnTo>
                    <a:lnTo>
                      <a:pt x="221827" y="306339"/>
                    </a:lnTo>
                    <a:lnTo>
                      <a:pt x="221090" y="305602"/>
                    </a:lnTo>
                    <a:lnTo>
                      <a:pt x="220794" y="304422"/>
                    </a:lnTo>
                    <a:lnTo>
                      <a:pt x="220794" y="301915"/>
                    </a:lnTo>
                    <a:lnTo>
                      <a:pt x="221385" y="299702"/>
                    </a:lnTo>
                    <a:lnTo>
                      <a:pt x="222269" y="297932"/>
                    </a:lnTo>
                    <a:lnTo>
                      <a:pt x="222860" y="296162"/>
                    </a:lnTo>
                    <a:lnTo>
                      <a:pt x="223302" y="294098"/>
                    </a:lnTo>
                    <a:lnTo>
                      <a:pt x="224039" y="292180"/>
                    </a:lnTo>
                    <a:lnTo>
                      <a:pt x="230381" y="283773"/>
                    </a:lnTo>
                    <a:lnTo>
                      <a:pt x="231266" y="282446"/>
                    </a:lnTo>
                    <a:lnTo>
                      <a:pt x="233036" y="279053"/>
                    </a:lnTo>
                    <a:lnTo>
                      <a:pt x="234511" y="277578"/>
                    </a:lnTo>
                    <a:lnTo>
                      <a:pt x="232741" y="276694"/>
                    </a:lnTo>
                    <a:lnTo>
                      <a:pt x="230971" y="276694"/>
                    </a:lnTo>
                    <a:close/>
                  </a:path>
                </a:pathLst>
              </a:custGeom>
              <a:grpFill/>
              <a:ln w="3175" cap="flat">
                <a:solidFill>
                  <a:schemeClr val="bg2">
                    <a:lumMod val="90000"/>
                  </a:schemeClr>
                </a:solidFill>
                <a:prstDash val="solid"/>
                <a:miter/>
              </a:ln>
            </p:spPr>
            <p:txBody>
              <a:bodyPr rtlCol="0" anchor="ctr"/>
              <a:lstStyle/>
              <a:p>
                <a:endParaRPr lang="en-GB"/>
              </a:p>
            </p:txBody>
          </p:sp>
          <p:sp>
            <p:nvSpPr>
              <p:cNvPr id="153" name="Freeform: Shape 152">
                <a:extLst>
                  <a:ext uri="{FF2B5EF4-FFF2-40B4-BE49-F238E27FC236}">
                    <a16:creationId xmlns:a16="http://schemas.microsoft.com/office/drawing/2014/main" id="{6061F5C8-789C-F2F1-277E-662207B3AB5D}"/>
                  </a:ext>
                </a:extLst>
              </p:cNvPr>
              <p:cNvSpPr/>
              <p:nvPr/>
            </p:nvSpPr>
            <p:spPr>
              <a:xfrm>
                <a:off x="5148958" y="2239714"/>
                <a:ext cx="285248" cy="132594"/>
              </a:xfrm>
              <a:custGeom>
                <a:avLst/>
                <a:gdLst>
                  <a:gd name="connsiteX0" fmla="*/ 285248 w 285248"/>
                  <a:gd name="connsiteY0" fmla="*/ 60471 h 132594"/>
                  <a:gd name="connsiteX1" fmla="*/ 284658 w 285248"/>
                  <a:gd name="connsiteY1" fmla="*/ 59734 h 132594"/>
                  <a:gd name="connsiteX2" fmla="*/ 280086 w 285248"/>
                  <a:gd name="connsiteY2" fmla="*/ 57669 h 132594"/>
                  <a:gd name="connsiteX3" fmla="*/ 281266 w 285248"/>
                  <a:gd name="connsiteY3" fmla="*/ 56637 h 132594"/>
                  <a:gd name="connsiteX4" fmla="*/ 282298 w 285248"/>
                  <a:gd name="connsiteY4" fmla="*/ 56342 h 132594"/>
                  <a:gd name="connsiteX5" fmla="*/ 282888 w 285248"/>
                  <a:gd name="connsiteY5" fmla="*/ 55752 h 132594"/>
                  <a:gd name="connsiteX6" fmla="*/ 283036 w 285248"/>
                  <a:gd name="connsiteY6" fmla="*/ 54867 h 132594"/>
                  <a:gd name="connsiteX7" fmla="*/ 283036 w 285248"/>
                  <a:gd name="connsiteY7" fmla="*/ 54129 h 132594"/>
                  <a:gd name="connsiteX8" fmla="*/ 282741 w 285248"/>
                  <a:gd name="connsiteY8" fmla="*/ 53539 h 132594"/>
                  <a:gd name="connsiteX9" fmla="*/ 280971 w 285248"/>
                  <a:gd name="connsiteY9" fmla="*/ 53392 h 132594"/>
                  <a:gd name="connsiteX10" fmla="*/ 279644 w 285248"/>
                  <a:gd name="connsiteY10" fmla="*/ 52064 h 132594"/>
                  <a:gd name="connsiteX11" fmla="*/ 278759 w 285248"/>
                  <a:gd name="connsiteY11" fmla="*/ 50737 h 132594"/>
                  <a:gd name="connsiteX12" fmla="*/ 279349 w 285248"/>
                  <a:gd name="connsiteY12" fmla="*/ 50147 h 132594"/>
                  <a:gd name="connsiteX13" fmla="*/ 281266 w 285248"/>
                  <a:gd name="connsiteY13" fmla="*/ 49557 h 132594"/>
                  <a:gd name="connsiteX14" fmla="*/ 282298 w 285248"/>
                  <a:gd name="connsiteY14" fmla="*/ 48820 h 132594"/>
                  <a:gd name="connsiteX15" fmla="*/ 282741 w 285248"/>
                  <a:gd name="connsiteY15" fmla="*/ 47050 h 132594"/>
                  <a:gd name="connsiteX16" fmla="*/ 283773 w 285248"/>
                  <a:gd name="connsiteY16" fmla="*/ 44985 h 132594"/>
                  <a:gd name="connsiteX17" fmla="*/ 283626 w 285248"/>
                  <a:gd name="connsiteY17" fmla="*/ 43657 h 132594"/>
                  <a:gd name="connsiteX18" fmla="*/ 282298 w 285248"/>
                  <a:gd name="connsiteY18" fmla="*/ 42330 h 132594"/>
                  <a:gd name="connsiteX19" fmla="*/ 281413 w 285248"/>
                  <a:gd name="connsiteY19" fmla="*/ 42330 h 132594"/>
                  <a:gd name="connsiteX20" fmla="*/ 279349 w 285248"/>
                  <a:gd name="connsiteY20" fmla="*/ 43067 h 132594"/>
                  <a:gd name="connsiteX21" fmla="*/ 277874 w 285248"/>
                  <a:gd name="connsiteY21" fmla="*/ 40855 h 132594"/>
                  <a:gd name="connsiteX22" fmla="*/ 275366 w 285248"/>
                  <a:gd name="connsiteY22" fmla="*/ 39528 h 132594"/>
                  <a:gd name="connsiteX23" fmla="*/ 269319 w 285248"/>
                  <a:gd name="connsiteY23" fmla="*/ 38348 h 132594"/>
                  <a:gd name="connsiteX24" fmla="*/ 265779 w 285248"/>
                  <a:gd name="connsiteY24" fmla="*/ 38938 h 132594"/>
                  <a:gd name="connsiteX25" fmla="*/ 261355 w 285248"/>
                  <a:gd name="connsiteY25" fmla="*/ 41298 h 132594"/>
                  <a:gd name="connsiteX26" fmla="*/ 265042 w 285248"/>
                  <a:gd name="connsiteY26" fmla="*/ 37758 h 132594"/>
                  <a:gd name="connsiteX27" fmla="*/ 265337 w 285248"/>
                  <a:gd name="connsiteY27" fmla="*/ 36578 h 132594"/>
                  <a:gd name="connsiteX28" fmla="*/ 264452 w 285248"/>
                  <a:gd name="connsiteY28" fmla="*/ 35398 h 132594"/>
                  <a:gd name="connsiteX29" fmla="*/ 264009 w 285248"/>
                  <a:gd name="connsiteY29" fmla="*/ 34218 h 132594"/>
                  <a:gd name="connsiteX30" fmla="*/ 263862 w 285248"/>
                  <a:gd name="connsiteY30" fmla="*/ 32891 h 132594"/>
                  <a:gd name="connsiteX31" fmla="*/ 263419 w 285248"/>
                  <a:gd name="connsiteY31" fmla="*/ 32153 h 132594"/>
                  <a:gd name="connsiteX32" fmla="*/ 262534 w 285248"/>
                  <a:gd name="connsiteY32" fmla="*/ 32006 h 132594"/>
                  <a:gd name="connsiteX33" fmla="*/ 253833 w 285248"/>
                  <a:gd name="connsiteY33" fmla="*/ 33481 h 132594"/>
                  <a:gd name="connsiteX34" fmla="*/ 252063 w 285248"/>
                  <a:gd name="connsiteY34" fmla="*/ 33186 h 132594"/>
                  <a:gd name="connsiteX35" fmla="*/ 251767 w 285248"/>
                  <a:gd name="connsiteY35" fmla="*/ 32448 h 132594"/>
                  <a:gd name="connsiteX36" fmla="*/ 253980 w 285248"/>
                  <a:gd name="connsiteY36" fmla="*/ 30088 h 132594"/>
                  <a:gd name="connsiteX37" fmla="*/ 255750 w 285248"/>
                  <a:gd name="connsiteY37" fmla="*/ 27433 h 132594"/>
                  <a:gd name="connsiteX38" fmla="*/ 256192 w 285248"/>
                  <a:gd name="connsiteY38" fmla="*/ 24631 h 132594"/>
                  <a:gd name="connsiteX39" fmla="*/ 256045 w 285248"/>
                  <a:gd name="connsiteY39" fmla="*/ 23304 h 132594"/>
                  <a:gd name="connsiteX40" fmla="*/ 255455 w 285248"/>
                  <a:gd name="connsiteY40" fmla="*/ 22124 h 132594"/>
                  <a:gd name="connsiteX41" fmla="*/ 254275 w 285248"/>
                  <a:gd name="connsiteY41" fmla="*/ 20796 h 132594"/>
                  <a:gd name="connsiteX42" fmla="*/ 253095 w 285248"/>
                  <a:gd name="connsiteY42" fmla="*/ 20354 h 132594"/>
                  <a:gd name="connsiteX43" fmla="*/ 250293 w 285248"/>
                  <a:gd name="connsiteY43" fmla="*/ 21239 h 132594"/>
                  <a:gd name="connsiteX44" fmla="*/ 247343 w 285248"/>
                  <a:gd name="connsiteY44" fmla="*/ 20354 h 132594"/>
                  <a:gd name="connsiteX45" fmla="*/ 244541 w 285248"/>
                  <a:gd name="connsiteY45" fmla="*/ 18436 h 132594"/>
                  <a:gd name="connsiteX46" fmla="*/ 244541 w 285248"/>
                  <a:gd name="connsiteY46" fmla="*/ 17551 h 132594"/>
                  <a:gd name="connsiteX47" fmla="*/ 246753 w 285248"/>
                  <a:gd name="connsiteY47" fmla="*/ 15192 h 132594"/>
                  <a:gd name="connsiteX48" fmla="*/ 249850 w 285248"/>
                  <a:gd name="connsiteY48" fmla="*/ 10619 h 132594"/>
                  <a:gd name="connsiteX49" fmla="*/ 253095 w 285248"/>
                  <a:gd name="connsiteY49" fmla="*/ 8555 h 132594"/>
                  <a:gd name="connsiteX50" fmla="*/ 255308 w 285248"/>
                  <a:gd name="connsiteY50" fmla="*/ 8112 h 132594"/>
                  <a:gd name="connsiteX51" fmla="*/ 258110 w 285248"/>
                  <a:gd name="connsiteY51" fmla="*/ 6637 h 132594"/>
                  <a:gd name="connsiteX52" fmla="*/ 258110 w 285248"/>
                  <a:gd name="connsiteY52" fmla="*/ 6342 h 132594"/>
                  <a:gd name="connsiteX53" fmla="*/ 255898 w 285248"/>
                  <a:gd name="connsiteY53" fmla="*/ 6637 h 132594"/>
                  <a:gd name="connsiteX54" fmla="*/ 251325 w 285248"/>
                  <a:gd name="connsiteY54" fmla="*/ 6342 h 132594"/>
                  <a:gd name="connsiteX55" fmla="*/ 248375 w 285248"/>
                  <a:gd name="connsiteY55" fmla="*/ 7375 h 132594"/>
                  <a:gd name="connsiteX56" fmla="*/ 243361 w 285248"/>
                  <a:gd name="connsiteY56" fmla="*/ 10767 h 132594"/>
                  <a:gd name="connsiteX57" fmla="*/ 241296 w 285248"/>
                  <a:gd name="connsiteY57" fmla="*/ 11652 h 132594"/>
                  <a:gd name="connsiteX58" fmla="*/ 236281 w 285248"/>
                  <a:gd name="connsiteY58" fmla="*/ 13127 h 132594"/>
                  <a:gd name="connsiteX59" fmla="*/ 233331 w 285248"/>
                  <a:gd name="connsiteY59" fmla="*/ 12979 h 132594"/>
                  <a:gd name="connsiteX60" fmla="*/ 230676 w 285248"/>
                  <a:gd name="connsiteY60" fmla="*/ 11652 h 132594"/>
                  <a:gd name="connsiteX61" fmla="*/ 229201 w 285248"/>
                  <a:gd name="connsiteY61" fmla="*/ 10472 h 132594"/>
                  <a:gd name="connsiteX62" fmla="*/ 228906 w 285248"/>
                  <a:gd name="connsiteY62" fmla="*/ 7375 h 132594"/>
                  <a:gd name="connsiteX63" fmla="*/ 227727 w 285248"/>
                  <a:gd name="connsiteY63" fmla="*/ 5900 h 132594"/>
                  <a:gd name="connsiteX64" fmla="*/ 225367 w 285248"/>
                  <a:gd name="connsiteY64" fmla="*/ 4130 h 132594"/>
                  <a:gd name="connsiteX65" fmla="*/ 221827 w 285248"/>
                  <a:gd name="connsiteY65" fmla="*/ 590 h 132594"/>
                  <a:gd name="connsiteX66" fmla="*/ 220499 w 285248"/>
                  <a:gd name="connsiteY66" fmla="*/ 0 h 132594"/>
                  <a:gd name="connsiteX67" fmla="*/ 214895 w 285248"/>
                  <a:gd name="connsiteY67" fmla="*/ 148 h 132594"/>
                  <a:gd name="connsiteX68" fmla="*/ 208553 w 285248"/>
                  <a:gd name="connsiteY68" fmla="*/ 2065 h 132594"/>
                  <a:gd name="connsiteX69" fmla="*/ 207225 w 285248"/>
                  <a:gd name="connsiteY69" fmla="*/ 3540 h 132594"/>
                  <a:gd name="connsiteX70" fmla="*/ 210175 w 285248"/>
                  <a:gd name="connsiteY70" fmla="*/ 10914 h 132594"/>
                  <a:gd name="connsiteX71" fmla="*/ 210028 w 285248"/>
                  <a:gd name="connsiteY71" fmla="*/ 11947 h 132594"/>
                  <a:gd name="connsiteX72" fmla="*/ 208700 w 285248"/>
                  <a:gd name="connsiteY72" fmla="*/ 14454 h 132594"/>
                  <a:gd name="connsiteX73" fmla="*/ 205013 w 285248"/>
                  <a:gd name="connsiteY73" fmla="*/ 15487 h 132594"/>
                  <a:gd name="connsiteX74" fmla="*/ 201916 w 285248"/>
                  <a:gd name="connsiteY74" fmla="*/ 17257 h 132594"/>
                  <a:gd name="connsiteX75" fmla="*/ 199556 w 285248"/>
                  <a:gd name="connsiteY75" fmla="*/ 17551 h 132594"/>
                  <a:gd name="connsiteX76" fmla="*/ 197196 w 285248"/>
                  <a:gd name="connsiteY76" fmla="*/ 16667 h 132594"/>
                  <a:gd name="connsiteX77" fmla="*/ 196016 w 285248"/>
                  <a:gd name="connsiteY77" fmla="*/ 15634 h 132594"/>
                  <a:gd name="connsiteX78" fmla="*/ 193656 w 285248"/>
                  <a:gd name="connsiteY78" fmla="*/ 14307 h 132594"/>
                  <a:gd name="connsiteX79" fmla="*/ 192329 w 285248"/>
                  <a:gd name="connsiteY79" fmla="*/ 14012 h 132594"/>
                  <a:gd name="connsiteX80" fmla="*/ 191296 w 285248"/>
                  <a:gd name="connsiteY80" fmla="*/ 14159 h 132594"/>
                  <a:gd name="connsiteX81" fmla="*/ 186577 w 285248"/>
                  <a:gd name="connsiteY81" fmla="*/ 19026 h 132594"/>
                  <a:gd name="connsiteX82" fmla="*/ 184364 w 285248"/>
                  <a:gd name="connsiteY82" fmla="*/ 21829 h 132594"/>
                  <a:gd name="connsiteX83" fmla="*/ 183037 w 285248"/>
                  <a:gd name="connsiteY83" fmla="*/ 23009 h 132594"/>
                  <a:gd name="connsiteX84" fmla="*/ 181267 w 285248"/>
                  <a:gd name="connsiteY84" fmla="*/ 23894 h 132594"/>
                  <a:gd name="connsiteX85" fmla="*/ 180824 w 285248"/>
                  <a:gd name="connsiteY85" fmla="*/ 24484 h 132594"/>
                  <a:gd name="connsiteX86" fmla="*/ 180087 w 285248"/>
                  <a:gd name="connsiteY86" fmla="*/ 24189 h 132594"/>
                  <a:gd name="connsiteX87" fmla="*/ 178760 w 285248"/>
                  <a:gd name="connsiteY87" fmla="*/ 23009 h 132594"/>
                  <a:gd name="connsiteX88" fmla="*/ 173892 w 285248"/>
                  <a:gd name="connsiteY88" fmla="*/ 17994 h 132594"/>
                  <a:gd name="connsiteX89" fmla="*/ 171533 w 285248"/>
                  <a:gd name="connsiteY89" fmla="*/ 16667 h 132594"/>
                  <a:gd name="connsiteX90" fmla="*/ 164453 w 285248"/>
                  <a:gd name="connsiteY90" fmla="*/ 15929 h 132594"/>
                  <a:gd name="connsiteX91" fmla="*/ 161356 w 285248"/>
                  <a:gd name="connsiteY91" fmla="*/ 16077 h 132594"/>
                  <a:gd name="connsiteX92" fmla="*/ 160766 w 285248"/>
                  <a:gd name="connsiteY92" fmla="*/ 17404 h 132594"/>
                  <a:gd name="connsiteX93" fmla="*/ 160913 w 285248"/>
                  <a:gd name="connsiteY93" fmla="*/ 18879 h 132594"/>
                  <a:gd name="connsiteX94" fmla="*/ 165190 w 285248"/>
                  <a:gd name="connsiteY94" fmla="*/ 26991 h 132594"/>
                  <a:gd name="connsiteX95" fmla="*/ 166518 w 285248"/>
                  <a:gd name="connsiteY95" fmla="*/ 30236 h 132594"/>
                  <a:gd name="connsiteX96" fmla="*/ 166518 w 285248"/>
                  <a:gd name="connsiteY96" fmla="*/ 32743 h 132594"/>
                  <a:gd name="connsiteX97" fmla="*/ 166075 w 285248"/>
                  <a:gd name="connsiteY97" fmla="*/ 33776 h 132594"/>
                  <a:gd name="connsiteX98" fmla="*/ 165485 w 285248"/>
                  <a:gd name="connsiteY98" fmla="*/ 34365 h 132594"/>
                  <a:gd name="connsiteX99" fmla="*/ 164895 w 285248"/>
                  <a:gd name="connsiteY99" fmla="*/ 34365 h 132594"/>
                  <a:gd name="connsiteX100" fmla="*/ 164305 w 285248"/>
                  <a:gd name="connsiteY100" fmla="*/ 33333 h 132594"/>
                  <a:gd name="connsiteX101" fmla="*/ 161945 w 285248"/>
                  <a:gd name="connsiteY101" fmla="*/ 27876 h 132594"/>
                  <a:gd name="connsiteX102" fmla="*/ 157226 w 285248"/>
                  <a:gd name="connsiteY102" fmla="*/ 24484 h 132594"/>
                  <a:gd name="connsiteX103" fmla="*/ 153539 w 285248"/>
                  <a:gd name="connsiteY103" fmla="*/ 19911 h 132594"/>
                  <a:gd name="connsiteX104" fmla="*/ 150736 w 285248"/>
                  <a:gd name="connsiteY104" fmla="*/ 17109 h 132594"/>
                  <a:gd name="connsiteX105" fmla="*/ 148819 w 285248"/>
                  <a:gd name="connsiteY105" fmla="*/ 15634 h 132594"/>
                  <a:gd name="connsiteX106" fmla="*/ 147049 w 285248"/>
                  <a:gd name="connsiteY106" fmla="*/ 14897 h 132594"/>
                  <a:gd name="connsiteX107" fmla="*/ 145279 w 285248"/>
                  <a:gd name="connsiteY107" fmla="*/ 15044 h 132594"/>
                  <a:gd name="connsiteX108" fmla="*/ 143214 w 285248"/>
                  <a:gd name="connsiteY108" fmla="*/ 15929 h 132594"/>
                  <a:gd name="connsiteX109" fmla="*/ 140559 w 285248"/>
                  <a:gd name="connsiteY109" fmla="*/ 17699 h 132594"/>
                  <a:gd name="connsiteX110" fmla="*/ 137905 w 285248"/>
                  <a:gd name="connsiteY110" fmla="*/ 18731 h 132594"/>
                  <a:gd name="connsiteX111" fmla="*/ 133037 w 285248"/>
                  <a:gd name="connsiteY111" fmla="*/ 19616 h 132594"/>
                  <a:gd name="connsiteX112" fmla="*/ 131857 w 285248"/>
                  <a:gd name="connsiteY112" fmla="*/ 21239 h 132594"/>
                  <a:gd name="connsiteX113" fmla="*/ 131120 w 285248"/>
                  <a:gd name="connsiteY113" fmla="*/ 23599 h 132594"/>
                  <a:gd name="connsiteX114" fmla="*/ 131710 w 285248"/>
                  <a:gd name="connsiteY114" fmla="*/ 30973 h 132594"/>
                  <a:gd name="connsiteX115" fmla="*/ 131415 w 285248"/>
                  <a:gd name="connsiteY115" fmla="*/ 32153 h 132594"/>
                  <a:gd name="connsiteX116" fmla="*/ 130973 w 285248"/>
                  <a:gd name="connsiteY116" fmla="*/ 32743 h 132594"/>
                  <a:gd name="connsiteX117" fmla="*/ 130235 w 285248"/>
                  <a:gd name="connsiteY117" fmla="*/ 32891 h 132594"/>
                  <a:gd name="connsiteX118" fmla="*/ 127580 w 285248"/>
                  <a:gd name="connsiteY118" fmla="*/ 32448 h 132594"/>
                  <a:gd name="connsiteX119" fmla="*/ 126105 w 285248"/>
                  <a:gd name="connsiteY119" fmla="*/ 31563 h 132594"/>
                  <a:gd name="connsiteX120" fmla="*/ 123303 w 285248"/>
                  <a:gd name="connsiteY120" fmla="*/ 28613 h 132594"/>
                  <a:gd name="connsiteX121" fmla="*/ 120206 w 285248"/>
                  <a:gd name="connsiteY121" fmla="*/ 25958 h 132594"/>
                  <a:gd name="connsiteX122" fmla="*/ 116223 w 285248"/>
                  <a:gd name="connsiteY122" fmla="*/ 20796 h 132594"/>
                  <a:gd name="connsiteX123" fmla="*/ 114158 w 285248"/>
                  <a:gd name="connsiteY123" fmla="*/ 19469 h 132594"/>
                  <a:gd name="connsiteX124" fmla="*/ 111504 w 285248"/>
                  <a:gd name="connsiteY124" fmla="*/ 18584 h 132594"/>
                  <a:gd name="connsiteX125" fmla="*/ 109291 w 285248"/>
                  <a:gd name="connsiteY125" fmla="*/ 19321 h 132594"/>
                  <a:gd name="connsiteX126" fmla="*/ 107521 w 285248"/>
                  <a:gd name="connsiteY126" fmla="*/ 21534 h 132594"/>
                  <a:gd name="connsiteX127" fmla="*/ 107079 w 285248"/>
                  <a:gd name="connsiteY127" fmla="*/ 25221 h 132594"/>
                  <a:gd name="connsiteX128" fmla="*/ 107963 w 285248"/>
                  <a:gd name="connsiteY128" fmla="*/ 30383 h 132594"/>
                  <a:gd name="connsiteX129" fmla="*/ 107521 w 285248"/>
                  <a:gd name="connsiteY129" fmla="*/ 35103 h 132594"/>
                  <a:gd name="connsiteX130" fmla="*/ 106194 w 285248"/>
                  <a:gd name="connsiteY130" fmla="*/ 39233 h 132594"/>
                  <a:gd name="connsiteX131" fmla="*/ 105014 w 285248"/>
                  <a:gd name="connsiteY131" fmla="*/ 41445 h 132594"/>
                  <a:gd name="connsiteX132" fmla="*/ 104129 w 285248"/>
                  <a:gd name="connsiteY132" fmla="*/ 41593 h 132594"/>
                  <a:gd name="connsiteX133" fmla="*/ 102506 w 285248"/>
                  <a:gd name="connsiteY133" fmla="*/ 41003 h 132594"/>
                  <a:gd name="connsiteX134" fmla="*/ 99852 w 285248"/>
                  <a:gd name="connsiteY134" fmla="*/ 37905 h 132594"/>
                  <a:gd name="connsiteX135" fmla="*/ 99114 w 285248"/>
                  <a:gd name="connsiteY135" fmla="*/ 37463 h 132594"/>
                  <a:gd name="connsiteX136" fmla="*/ 97492 w 285248"/>
                  <a:gd name="connsiteY136" fmla="*/ 37758 h 132594"/>
                  <a:gd name="connsiteX137" fmla="*/ 95870 w 285248"/>
                  <a:gd name="connsiteY137" fmla="*/ 38643 h 132594"/>
                  <a:gd name="connsiteX138" fmla="*/ 92329 w 285248"/>
                  <a:gd name="connsiteY138" fmla="*/ 41740 h 132594"/>
                  <a:gd name="connsiteX139" fmla="*/ 91297 w 285248"/>
                  <a:gd name="connsiteY139" fmla="*/ 45722 h 132594"/>
                  <a:gd name="connsiteX140" fmla="*/ 90855 w 285248"/>
                  <a:gd name="connsiteY140" fmla="*/ 46902 h 132594"/>
                  <a:gd name="connsiteX141" fmla="*/ 90265 w 285248"/>
                  <a:gd name="connsiteY141" fmla="*/ 47492 h 132594"/>
                  <a:gd name="connsiteX142" fmla="*/ 89527 w 285248"/>
                  <a:gd name="connsiteY142" fmla="*/ 47492 h 132594"/>
                  <a:gd name="connsiteX143" fmla="*/ 88790 w 285248"/>
                  <a:gd name="connsiteY143" fmla="*/ 49410 h 132594"/>
                  <a:gd name="connsiteX144" fmla="*/ 88053 w 285248"/>
                  <a:gd name="connsiteY144" fmla="*/ 53097 h 132594"/>
                  <a:gd name="connsiteX145" fmla="*/ 87315 w 285248"/>
                  <a:gd name="connsiteY145" fmla="*/ 54424 h 132594"/>
                  <a:gd name="connsiteX146" fmla="*/ 86430 w 285248"/>
                  <a:gd name="connsiteY146" fmla="*/ 52802 h 132594"/>
                  <a:gd name="connsiteX147" fmla="*/ 84808 w 285248"/>
                  <a:gd name="connsiteY147" fmla="*/ 47935 h 132594"/>
                  <a:gd name="connsiteX148" fmla="*/ 82595 w 285248"/>
                  <a:gd name="connsiteY148" fmla="*/ 46312 h 132594"/>
                  <a:gd name="connsiteX149" fmla="*/ 81268 w 285248"/>
                  <a:gd name="connsiteY149" fmla="*/ 46017 h 132594"/>
                  <a:gd name="connsiteX150" fmla="*/ 79793 w 285248"/>
                  <a:gd name="connsiteY150" fmla="*/ 46165 h 132594"/>
                  <a:gd name="connsiteX151" fmla="*/ 79498 w 285248"/>
                  <a:gd name="connsiteY151" fmla="*/ 45575 h 132594"/>
                  <a:gd name="connsiteX152" fmla="*/ 80383 w 285248"/>
                  <a:gd name="connsiteY152" fmla="*/ 44395 h 132594"/>
                  <a:gd name="connsiteX153" fmla="*/ 80973 w 285248"/>
                  <a:gd name="connsiteY153" fmla="*/ 42920 h 132594"/>
                  <a:gd name="connsiteX154" fmla="*/ 81268 w 285248"/>
                  <a:gd name="connsiteY154" fmla="*/ 41150 h 132594"/>
                  <a:gd name="connsiteX155" fmla="*/ 80678 w 285248"/>
                  <a:gd name="connsiteY155" fmla="*/ 40560 h 132594"/>
                  <a:gd name="connsiteX156" fmla="*/ 79351 w 285248"/>
                  <a:gd name="connsiteY156" fmla="*/ 41150 h 132594"/>
                  <a:gd name="connsiteX157" fmla="*/ 78908 w 285248"/>
                  <a:gd name="connsiteY157" fmla="*/ 40855 h 132594"/>
                  <a:gd name="connsiteX158" fmla="*/ 79498 w 285248"/>
                  <a:gd name="connsiteY158" fmla="*/ 39823 h 132594"/>
                  <a:gd name="connsiteX159" fmla="*/ 78613 w 285248"/>
                  <a:gd name="connsiteY159" fmla="*/ 38643 h 132594"/>
                  <a:gd name="connsiteX160" fmla="*/ 74778 w 285248"/>
                  <a:gd name="connsiteY160" fmla="*/ 36725 h 132594"/>
                  <a:gd name="connsiteX161" fmla="*/ 73598 w 285248"/>
                  <a:gd name="connsiteY161" fmla="*/ 34808 h 132594"/>
                  <a:gd name="connsiteX162" fmla="*/ 78761 w 285248"/>
                  <a:gd name="connsiteY162" fmla="*/ 35988 h 132594"/>
                  <a:gd name="connsiteX163" fmla="*/ 79940 w 285248"/>
                  <a:gd name="connsiteY163" fmla="*/ 35250 h 132594"/>
                  <a:gd name="connsiteX164" fmla="*/ 80973 w 285248"/>
                  <a:gd name="connsiteY164" fmla="*/ 34071 h 132594"/>
                  <a:gd name="connsiteX165" fmla="*/ 82890 w 285248"/>
                  <a:gd name="connsiteY165" fmla="*/ 28318 h 132594"/>
                  <a:gd name="connsiteX166" fmla="*/ 82743 w 285248"/>
                  <a:gd name="connsiteY166" fmla="*/ 27433 h 132594"/>
                  <a:gd name="connsiteX167" fmla="*/ 80678 w 285248"/>
                  <a:gd name="connsiteY167" fmla="*/ 25516 h 132594"/>
                  <a:gd name="connsiteX168" fmla="*/ 77728 w 285248"/>
                  <a:gd name="connsiteY168" fmla="*/ 24926 h 132594"/>
                  <a:gd name="connsiteX169" fmla="*/ 77286 w 285248"/>
                  <a:gd name="connsiteY169" fmla="*/ 24336 h 132594"/>
                  <a:gd name="connsiteX170" fmla="*/ 79498 w 285248"/>
                  <a:gd name="connsiteY170" fmla="*/ 23304 h 132594"/>
                  <a:gd name="connsiteX171" fmla="*/ 80383 w 285248"/>
                  <a:gd name="connsiteY171" fmla="*/ 22566 h 132594"/>
                  <a:gd name="connsiteX172" fmla="*/ 80088 w 285248"/>
                  <a:gd name="connsiteY172" fmla="*/ 21829 h 132594"/>
                  <a:gd name="connsiteX173" fmla="*/ 74483 w 285248"/>
                  <a:gd name="connsiteY173" fmla="*/ 19026 h 132594"/>
                  <a:gd name="connsiteX174" fmla="*/ 68731 w 285248"/>
                  <a:gd name="connsiteY174" fmla="*/ 14307 h 132594"/>
                  <a:gd name="connsiteX175" fmla="*/ 65929 w 285248"/>
                  <a:gd name="connsiteY175" fmla="*/ 12537 h 132594"/>
                  <a:gd name="connsiteX176" fmla="*/ 65486 w 285248"/>
                  <a:gd name="connsiteY176" fmla="*/ 11799 h 132594"/>
                  <a:gd name="connsiteX177" fmla="*/ 60176 w 285248"/>
                  <a:gd name="connsiteY177" fmla="*/ 9587 h 132594"/>
                  <a:gd name="connsiteX178" fmla="*/ 56194 w 285248"/>
                  <a:gd name="connsiteY178" fmla="*/ 6195 h 132594"/>
                  <a:gd name="connsiteX179" fmla="*/ 53540 w 285248"/>
                  <a:gd name="connsiteY179" fmla="*/ 4277 h 132594"/>
                  <a:gd name="connsiteX180" fmla="*/ 50000 w 285248"/>
                  <a:gd name="connsiteY180" fmla="*/ 3540 h 132594"/>
                  <a:gd name="connsiteX181" fmla="*/ 45723 w 285248"/>
                  <a:gd name="connsiteY181" fmla="*/ 4130 h 132594"/>
                  <a:gd name="connsiteX182" fmla="*/ 41445 w 285248"/>
                  <a:gd name="connsiteY182" fmla="*/ 3835 h 132594"/>
                  <a:gd name="connsiteX183" fmla="*/ 39970 w 285248"/>
                  <a:gd name="connsiteY183" fmla="*/ 4277 h 132594"/>
                  <a:gd name="connsiteX184" fmla="*/ 36873 w 285248"/>
                  <a:gd name="connsiteY184" fmla="*/ 6195 h 132594"/>
                  <a:gd name="connsiteX185" fmla="*/ 35398 w 285248"/>
                  <a:gd name="connsiteY185" fmla="*/ 7375 h 132594"/>
                  <a:gd name="connsiteX186" fmla="*/ 35398 w 285248"/>
                  <a:gd name="connsiteY186" fmla="*/ 8260 h 132594"/>
                  <a:gd name="connsiteX187" fmla="*/ 39233 w 285248"/>
                  <a:gd name="connsiteY187" fmla="*/ 8850 h 132594"/>
                  <a:gd name="connsiteX188" fmla="*/ 43215 w 285248"/>
                  <a:gd name="connsiteY188" fmla="*/ 8850 h 132594"/>
                  <a:gd name="connsiteX189" fmla="*/ 46755 w 285248"/>
                  <a:gd name="connsiteY189" fmla="*/ 8260 h 132594"/>
                  <a:gd name="connsiteX190" fmla="*/ 47050 w 285248"/>
                  <a:gd name="connsiteY190" fmla="*/ 9292 h 132594"/>
                  <a:gd name="connsiteX191" fmla="*/ 47787 w 285248"/>
                  <a:gd name="connsiteY191" fmla="*/ 9882 h 132594"/>
                  <a:gd name="connsiteX192" fmla="*/ 50737 w 285248"/>
                  <a:gd name="connsiteY192" fmla="*/ 10472 h 132594"/>
                  <a:gd name="connsiteX193" fmla="*/ 51917 w 285248"/>
                  <a:gd name="connsiteY193" fmla="*/ 11357 h 132594"/>
                  <a:gd name="connsiteX194" fmla="*/ 51327 w 285248"/>
                  <a:gd name="connsiteY194" fmla="*/ 11799 h 132594"/>
                  <a:gd name="connsiteX195" fmla="*/ 44837 w 285248"/>
                  <a:gd name="connsiteY195" fmla="*/ 11652 h 132594"/>
                  <a:gd name="connsiteX196" fmla="*/ 42183 w 285248"/>
                  <a:gd name="connsiteY196" fmla="*/ 12094 h 132594"/>
                  <a:gd name="connsiteX197" fmla="*/ 40265 w 285248"/>
                  <a:gd name="connsiteY197" fmla="*/ 12832 h 132594"/>
                  <a:gd name="connsiteX198" fmla="*/ 39823 w 285248"/>
                  <a:gd name="connsiteY198" fmla="*/ 13717 h 132594"/>
                  <a:gd name="connsiteX199" fmla="*/ 41888 w 285248"/>
                  <a:gd name="connsiteY199" fmla="*/ 15487 h 132594"/>
                  <a:gd name="connsiteX200" fmla="*/ 43510 w 285248"/>
                  <a:gd name="connsiteY200" fmla="*/ 16372 h 132594"/>
                  <a:gd name="connsiteX201" fmla="*/ 52950 w 285248"/>
                  <a:gd name="connsiteY201" fmla="*/ 19911 h 132594"/>
                  <a:gd name="connsiteX202" fmla="*/ 53244 w 285248"/>
                  <a:gd name="connsiteY202" fmla="*/ 20501 h 132594"/>
                  <a:gd name="connsiteX203" fmla="*/ 53540 w 285248"/>
                  <a:gd name="connsiteY203" fmla="*/ 23009 h 132594"/>
                  <a:gd name="connsiteX204" fmla="*/ 53392 w 285248"/>
                  <a:gd name="connsiteY204" fmla="*/ 26106 h 132594"/>
                  <a:gd name="connsiteX205" fmla="*/ 53097 w 285248"/>
                  <a:gd name="connsiteY205" fmla="*/ 26843 h 132594"/>
                  <a:gd name="connsiteX206" fmla="*/ 50147 w 285248"/>
                  <a:gd name="connsiteY206" fmla="*/ 26991 h 132594"/>
                  <a:gd name="connsiteX207" fmla="*/ 48525 w 285248"/>
                  <a:gd name="connsiteY207" fmla="*/ 28613 h 132594"/>
                  <a:gd name="connsiteX208" fmla="*/ 48377 w 285248"/>
                  <a:gd name="connsiteY208" fmla="*/ 28318 h 132594"/>
                  <a:gd name="connsiteX209" fmla="*/ 48820 w 285248"/>
                  <a:gd name="connsiteY209" fmla="*/ 25369 h 132594"/>
                  <a:gd name="connsiteX210" fmla="*/ 48672 w 285248"/>
                  <a:gd name="connsiteY210" fmla="*/ 23894 h 132594"/>
                  <a:gd name="connsiteX211" fmla="*/ 48377 w 285248"/>
                  <a:gd name="connsiteY211" fmla="*/ 23009 h 132594"/>
                  <a:gd name="connsiteX212" fmla="*/ 47345 w 285248"/>
                  <a:gd name="connsiteY212" fmla="*/ 21829 h 132594"/>
                  <a:gd name="connsiteX213" fmla="*/ 45723 w 285248"/>
                  <a:gd name="connsiteY213" fmla="*/ 21239 h 132594"/>
                  <a:gd name="connsiteX214" fmla="*/ 43363 w 285248"/>
                  <a:gd name="connsiteY214" fmla="*/ 23599 h 132594"/>
                  <a:gd name="connsiteX215" fmla="*/ 42330 w 285248"/>
                  <a:gd name="connsiteY215" fmla="*/ 23894 h 132594"/>
                  <a:gd name="connsiteX216" fmla="*/ 40413 w 285248"/>
                  <a:gd name="connsiteY216" fmla="*/ 23156 h 132594"/>
                  <a:gd name="connsiteX217" fmla="*/ 38053 w 285248"/>
                  <a:gd name="connsiteY217" fmla="*/ 23746 h 132594"/>
                  <a:gd name="connsiteX218" fmla="*/ 37758 w 285248"/>
                  <a:gd name="connsiteY218" fmla="*/ 23009 h 132594"/>
                  <a:gd name="connsiteX219" fmla="*/ 38053 w 285248"/>
                  <a:gd name="connsiteY219" fmla="*/ 21534 h 132594"/>
                  <a:gd name="connsiteX220" fmla="*/ 37758 w 285248"/>
                  <a:gd name="connsiteY220" fmla="*/ 20206 h 132594"/>
                  <a:gd name="connsiteX221" fmla="*/ 36873 w 285248"/>
                  <a:gd name="connsiteY221" fmla="*/ 19174 h 132594"/>
                  <a:gd name="connsiteX222" fmla="*/ 30678 w 285248"/>
                  <a:gd name="connsiteY222" fmla="*/ 15782 h 132594"/>
                  <a:gd name="connsiteX223" fmla="*/ 28614 w 285248"/>
                  <a:gd name="connsiteY223" fmla="*/ 15044 h 132594"/>
                  <a:gd name="connsiteX224" fmla="*/ 26696 w 285248"/>
                  <a:gd name="connsiteY224" fmla="*/ 15044 h 132594"/>
                  <a:gd name="connsiteX225" fmla="*/ 24631 w 285248"/>
                  <a:gd name="connsiteY225" fmla="*/ 15782 h 132594"/>
                  <a:gd name="connsiteX226" fmla="*/ 24631 w 285248"/>
                  <a:gd name="connsiteY226" fmla="*/ 16667 h 132594"/>
                  <a:gd name="connsiteX227" fmla="*/ 24041 w 285248"/>
                  <a:gd name="connsiteY227" fmla="*/ 17699 h 132594"/>
                  <a:gd name="connsiteX228" fmla="*/ 22861 w 285248"/>
                  <a:gd name="connsiteY228" fmla="*/ 18289 h 132594"/>
                  <a:gd name="connsiteX229" fmla="*/ 23009 w 285248"/>
                  <a:gd name="connsiteY229" fmla="*/ 18879 h 132594"/>
                  <a:gd name="connsiteX230" fmla="*/ 25811 w 285248"/>
                  <a:gd name="connsiteY230" fmla="*/ 20649 h 132594"/>
                  <a:gd name="connsiteX231" fmla="*/ 27139 w 285248"/>
                  <a:gd name="connsiteY231" fmla="*/ 21829 h 132594"/>
                  <a:gd name="connsiteX232" fmla="*/ 25664 w 285248"/>
                  <a:gd name="connsiteY232" fmla="*/ 21829 h 132594"/>
                  <a:gd name="connsiteX233" fmla="*/ 19174 w 285248"/>
                  <a:gd name="connsiteY233" fmla="*/ 19911 h 132594"/>
                  <a:gd name="connsiteX234" fmla="*/ 18731 w 285248"/>
                  <a:gd name="connsiteY234" fmla="*/ 20354 h 132594"/>
                  <a:gd name="connsiteX235" fmla="*/ 18437 w 285248"/>
                  <a:gd name="connsiteY235" fmla="*/ 21091 h 132594"/>
                  <a:gd name="connsiteX236" fmla="*/ 18141 w 285248"/>
                  <a:gd name="connsiteY236" fmla="*/ 22124 h 132594"/>
                  <a:gd name="connsiteX237" fmla="*/ 18437 w 285248"/>
                  <a:gd name="connsiteY237" fmla="*/ 23009 h 132594"/>
                  <a:gd name="connsiteX238" fmla="*/ 21091 w 285248"/>
                  <a:gd name="connsiteY238" fmla="*/ 24926 h 132594"/>
                  <a:gd name="connsiteX239" fmla="*/ 24779 w 285248"/>
                  <a:gd name="connsiteY239" fmla="*/ 28171 h 132594"/>
                  <a:gd name="connsiteX240" fmla="*/ 19174 w 285248"/>
                  <a:gd name="connsiteY240" fmla="*/ 27876 h 132594"/>
                  <a:gd name="connsiteX241" fmla="*/ 17257 w 285248"/>
                  <a:gd name="connsiteY241" fmla="*/ 28613 h 132594"/>
                  <a:gd name="connsiteX242" fmla="*/ 16814 w 285248"/>
                  <a:gd name="connsiteY242" fmla="*/ 29498 h 132594"/>
                  <a:gd name="connsiteX243" fmla="*/ 18289 w 285248"/>
                  <a:gd name="connsiteY243" fmla="*/ 31268 h 132594"/>
                  <a:gd name="connsiteX244" fmla="*/ 20059 w 285248"/>
                  <a:gd name="connsiteY244" fmla="*/ 32448 h 132594"/>
                  <a:gd name="connsiteX245" fmla="*/ 23599 w 285248"/>
                  <a:gd name="connsiteY245" fmla="*/ 33186 h 132594"/>
                  <a:gd name="connsiteX246" fmla="*/ 30236 w 285248"/>
                  <a:gd name="connsiteY246" fmla="*/ 33186 h 132594"/>
                  <a:gd name="connsiteX247" fmla="*/ 30973 w 285248"/>
                  <a:gd name="connsiteY247" fmla="*/ 33776 h 132594"/>
                  <a:gd name="connsiteX248" fmla="*/ 28171 w 285248"/>
                  <a:gd name="connsiteY248" fmla="*/ 34808 h 132594"/>
                  <a:gd name="connsiteX249" fmla="*/ 26106 w 285248"/>
                  <a:gd name="connsiteY249" fmla="*/ 36135 h 132594"/>
                  <a:gd name="connsiteX250" fmla="*/ 22419 w 285248"/>
                  <a:gd name="connsiteY250" fmla="*/ 36725 h 132594"/>
                  <a:gd name="connsiteX251" fmla="*/ 14749 w 285248"/>
                  <a:gd name="connsiteY251" fmla="*/ 33038 h 132594"/>
                  <a:gd name="connsiteX252" fmla="*/ 11505 w 285248"/>
                  <a:gd name="connsiteY252" fmla="*/ 32301 h 132594"/>
                  <a:gd name="connsiteX253" fmla="*/ 9882 w 285248"/>
                  <a:gd name="connsiteY253" fmla="*/ 32596 h 132594"/>
                  <a:gd name="connsiteX254" fmla="*/ 9439 w 285248"/>
                  <a:gd name="connsiteY254" fmla="*/ 33333 h 132594"/>
                  <a:gd name="connsiteX255" fmla="*/ 10619 w 285248"/>
                  <a:gd name="connsiteY255" fmla="*/ 35398 h 132594"/>
                  <a:gd name="connsiteX256" fmla="*/ 11947 w 285248"/>
                  <a:gd name="connsiteY256" fmla="*/ 36283 h 132594"/>
                  <a:gd name="connsiteX257" fmla="*/ 12242 w 285248"/>
                  <a:gd name="connsiteY257" fmla="*/ 38200 h 132594"/>
                  <a:gd name="connsiteX258" fmla="*/ 12094 w 285248"/>
                  <a:gd name="connsiteY258" fmla="*/ 39528 h 132594"/>
                  <a:gd name="connsiteX259" fmla="*/ 16077 w 285248"/>
                  <a:gd name="connsiteY259" fmla="*/ 42772 h 132594"/>
                  <a:gd name="connsiteX260" fmla="*/ 12979 w 285248"/>
                  <a:gd name="connsiteY260" fmla="*/ 42183 h 132594"/>
                  <a:gd name="connsiteX261" fmla="*/ 8260 w 285248"/>
                  <a:gd name="connsiteY261" fmla="*/ 39823 h 132594"/>
                  <a:gd name="connsiteX262" fmla="*/ 5900 w 285248"/>
                  <a:gd name="connsiteY262" fmla="*/ 39528 h 132594"/>
                  <a:gd name="connsiteX263" fmla="*/ 3392 w 285248"/>
                  <a:gd name="connsiteY263" fmla="*/ 40118 h 132594"/>
                  <a:gd name="connsiteX264" fmla="*/ 0 w 285248"/>
                  <a:gd name="connsiteY264" fmla="*/ 43362 h 132594"/>
                  <a:gd name="connsiteX265" fmla="*/ 443 w 285248"/>
                  <a:gd name="connsiteY265" fmla="*/ 44542 h 132594"/>
                  <a:gd name="connsiteX266" fmla="*/ 6490 w 285248"/>
                  <a:gd name="connsiteY266" fmla="*/ 44985 h 132594"/>
                  <a:gd name="connsiteX267" fmla="*/ 11799 w 285248"/>
                  <a:gd name="connsiteY267" fmla="*/ 46902 h 132594"/>
                  <a:gd name="connsiteX268" fmla="*/ 15044 w 285248"/>
                  <a:gd name="connsiteY268" fmla="*/ 48377 h 132594"/>
                  <a:gd name="connsiteX269" fmla="*/ 17699 w 285248"/>
                  <a:gd name="connsiteY269" fmla="*/ 47787 h 132594"/>
                  <a:gd name="connsiteX270" fmla="*/ 22714 w 285248"/>
                  <a:gd name="connsiteY270" fmla="*/ 45870 h 132594"/>
                  <a:gd name="connsiteX271" fmla="*/ 35250 w 285248"/>
                  <a:gd name="connsiteY271" fmla="*/ 42920 h 132594"/>
                  <a:gd name="connsiteX272" fmla="*/ 41003 w 285248"/>
                  <a:gd name="connsiteY272" fmla="*/ 41003 h 132594"/>
                  <a:gd name="connsiteX273" fmla="*/ 43363 w 285248"/>
                  <a:gd name="connsiteY273" fmla="*/ 42478 h 132594"/>
                  <a:gd name="connsiteX274" fmla="*/ 47787 w 285248"/>
                  <a:gd name="connsiteY274" fmla="*/ 41593 h 132594"/>
                  <a:gd name="connsiteX275" fmla="*/ 54425 w 285248"/>
                  <a:gd name="connsiteY275" fmla="*/ 42920 h 132594"/>
                  <a:gd name="connsiteX276" fmla="*/ 56489 w 285248"/>
                  <a:gd name="connsiteY276" fmla="*/ 45280 h 132594"/>
                  <a:gd name="connsiteX277" fmla="*/ 64454 w 285248"/>
                  <a:gd name="connsiteY277" fmla="*/ 44837 h 132594"/>
                  <a:gd name="connsiteX278" fmla="*/ 68731 w 285248"/>
                  <a:gd name="connsiteY278" fmla="*/ 46755 h 132594"/>
                  <a:gd name="connsiteX279" fmla="*/ 68584 w 285248"/>
                  <a:gd name="connsiteY279" fmla="*/ 47787 h 132594"/>
                  <a:gd name="connsiteX280" fmla="*/ 67109 w 285248"/>
                  <a:gd name="connsiteY280" fmla="*/ 48820 h 132594"/>
                  <a:gd name="connsiteX281" fmla="*/ 60767 w 285248"/>
                  <a:gd name="connsiteY281" fmla="*/ 51179 h 132594"/>
                  <a:gd name="connsiteX282" fmla="*/ 56489 w 285248"/>
                  <a:gd name="connsiteY282" fmla="*/ 53392 h 132594"/>
                  <a:gd name="connsiteX283" fmla="*/ 52212 w 285248"/>
                  <a:gd name="connsiteY283" fmla="*/ 56194 h 132594"/>
                  <a:gd name="connsiteX284" fmla="*/ 51327 w 285248"/>
                  <a:gd name="connsiteY284" fmla="*/ 57522 h 132594"/>
                  <a:gd name="connsiteX285" fmla="*/ 54129 w 285248"/>
                  <a:gd name="connsiteY285" fmla="*/ 58997 h 132594"/>
                  <a:gd name="connsiteX286" fmla="*/ 62094 w 285248"/>
                  <a:gd name="connsiteY286" fmla="*/ 60471 h 132594"/>
                  <a:gd name="connsiteX287" fmla="*/ 63569 w 285248"/>
                  <a:gd name="connsiteY287" fmla="*/ 60471 h 132594"/>
                  <a:gd name="connsiteX288" fmla="*/ 70353 w 285248"/>
                  <a:gd name="connsiteY288" fmla="*/ 57817 h 132594"/>
                  <a:gd name="connsiteX289" fmla="*/ 70796 w 285248"/>
                  <a:gd name="connsiteY289" fmla="*/ 58407 h 132594"/>
                  <a:gd name="connsiteX290" fmla="*/ 69911 w 285248"/>
                  <a:gd name="connsiteY290" fmla="*/ 61356 h 132594"/>
                  <a:gd name="connsiteX291" fmla="*/ 69026 w 285248"/>
                  <a:gd name="connsiteY291" fmla="*/ 62536 h 132594"/>
                  <a:gd name="connsiteX292" fmla="*/ 67403 w 285248"/>
                  <a:gd name="connsiteY292" fmla="*/ 63716 h 132594"/>
                  <a:gd name="connsiteX293" fmla="*/ 56637 w 285248"/>
                  <a:gd name="connsiteY293" fmla="*/ 63864 h 132594"/>
                  <a:gd name="connsiteX294" fmla="*/ 51769 w 285248"/>
                  <a:gd name="connsiteY294" fmla="*/ 64159 h 132594"/>
                  <a:gd name="connsiteX295" fmla="*/ 48967 w 285248"/>
                  <a:gd name="connsiteY295" fmla="*/ 64749 h 132594"/>
                  <a:gd name="connsiteX296" fmla="*/ 46755 w 285248"/>
                  <a:gd name="connsiteY296" fmla="*/ 64749 h 132594"/>
                  <a:gd name="connsiteX297" fmla="*/ 44100 w 285248"/>
                  <a:gd name="connsiteY297" fmla="*/ 63864 h 132594"/>
                  <a:gd name="connsiteX298" fmla="*/ 43215 w 285248"/>
                  <a:gd name="connsiteY298" fmla="*/ 64454 h 132594"/>
                  <a:gd name="connsiteX299" fmla="*/ 43067 w 285248"/>
                  <a:gd name="connsiteY299" fmla="*/ 64896 h 132594"/>
                  <a:gd name="connsiteX300" fmla="*/ 41150 w 285248"/>
                  <a:gd name="connsiteY300" fmla="*/ 65781 h 132594"/>
                  <a:gd name="connsiteX301" fmla="*/ 35693 w 285248"/>
                  <a:gd name="connsiteY301" fmla="*/ 67256 h 132594"/>
                  <a:gd name="connsiteX302" fmla="*/ 34956 w 285248"/>
                  <a:gd name="connsiteY302" fmla="*/ 66224 h 132594"/>
                  <a:gd name="connsiteX303" fmla="*/ 33333 w 285248"/>
                  <a:gd name="connsiteY303" fmla="*/ 65781 h 132594"/>
                  <a:gd name="connsiteX304" fmla="*/ 32301 w 285248"/>
                  <a:gd name="connsiteY304" fmla="*/ 66076 h 132594"/>
                  <a:gd name="connsiteX305" fmla="*/ 30236 w 285248"/>
                  <a:gd name="connsiteY305" fmla="*/ 67551 h 132594"/>
                  <a:gd name="connsiteX306" fmla="*/ 29351 w 285248"/>
                  <a:gd name="connsiteY306" fmla="*/ 67846 h 132594"/>
                  <a:gd name="connsiteX307" fmla="*/ 25811 w 285248"/>
                  <a:gd name="connsiteY307" fmla="*/ 68141 h 132594"/>
                  <a:gd name="connsiteX308" fmla="*/ 20354 w 285248"/>
                  <a:gd name="connsiteY308" fmla="*/ 69616 h 132594"/>
                  <a:gd name="connsiteX309" fmla="*/ 15929 w 285248"/>
                  <a:gd name="connsiteY309" fmla="*/ 69026 h 132594"/>
                  <a:gd name="connsiteX310" fmla="*/ 14307 w 285248"/>
                  <a:gd name="connsiteY310" fmla="*/ 69468 h 132594"/>
                  <a:gd name="connsiteX311" fmla="*/ 12242 w 285248"/>
                  <a:gd name="connsiteY311" fmla="*/ 70206 h 132594"/>
                  <a:gd name="connsiteX312" fmla="*/ 11652 w 285248"/>
                  <a:gd name="connsiteY312" fmla="*/ 71681 h 132594"/>
                  <a:gd name="connsiteX313" fmla="*/ 12832 w 285248"/>
                  <a:gd name="connsiteY313" fmla="*/ 73598 h 132594"/>
                  <a:gd name="connsiteX314" fmla="*/ 14159 w 285248"/>
                  <a:gd name="connsiteY314" fmla="*/ 75221 h 132594"/>
                  <a:gd name="connsiteX315" fmla="*/ 15487 w 285248"/>
                  <a:gd name="connsiteY315" fmla="*/ 76400 h 132594"/>
                  <a:gd name="connsiteX316" fmla="*/ 17109 w 285248"/>
                  <a:gd name="connsiteY316" fmla="*/ 76843 h 132594"/>
                  <a:gd name="connsiteX317" fmla="*/ 20501 w 285248"/>
                  <a:gd name="connsiteY317" fmla="*/ 76106 h 132594"/>
                  <a:gd name="connsiteX318" fmla="*/ 26106 w 285248"/>
                  <a:gd name="connsiteY318" fmla="*/ 73893 h 132594"/>
                  <a:gd name="connsiteX319" fmla="*/ 29498 w 285248"/>
                  <a:gd name="connsiteY319" fmla="*/ 73303 h 132594"/>
                  <a:gd name="connsiteX320" fmla="*/ 45870 w 285248"/>
                  <a:gd name="connsiteY320" fmla="*/ 74778 h 132594"/>
                  <a:gd name="connsiteX321" fmla="*/ 52359 w 285248"/>
                  <a:gd name="connsiteY321" fmla="*/ 74483 h 132594"/>
                  <a:gd name="connsiteX322" fmla="*/ 56637 w 285248"/>
                  <a:gd name="connsiteY322" fmla="*/ 77138 h 132594"/>
                  <a:gd name="connsiteX323" fmla="*/ 58112 w 285248"/>
                  <a:gd name="connsiteY323" fmla="*/ 77433 h 132594"/>
                  <a:gd name="connsiteX324" fmla="*/ 58554 w 285248"/>
                  <a:gd name="connsiteY324" fmla="*/ 78023 h 132594"/>
                  <a:gd name="connsiteX325" fmla="*/ 56194 w 285248"/>
                  <a:gd name="connsiteY325" fmla="*/ 80825 h 132594"/>
                  <a:gd name="connsiteX326" fmla="*/ 56194 w 285248"/>
                  <a:gd name="connsiteY326" fmla="*/ 81710 h 132594"/>
                  <a:gd name="connsiteX327" fmla="*/ 57227 w 285248"/>
                  <a:gd name="connsiteY327" fmla="*/ 83333 h 132594"/>
                  <a:gd name="connsiteX328" fmla="*/ 57964 w 285248"/>
                  <a:gd name="connsiteY328" fmla="*/ 83923 h 132594"/>
                  <a:gd name="connsiteX329" fmla="*/ 60472 w 285248"/>
                  <a:gd name="connsiteY329" fmla="*/ 85397 h 132594"/>
                  <a:gd name="connsiteX330" fmla="*/ 61799 w 285248"/>
                  <a:gd name="connsiteY330" fmla="*/ 85545 h 132594"/>
                  <a:gd name="connsiteX331" fmla="*/ 66666 w 285248"/>
                  <a:gd name="connsiteY331" fmla="*/ 84365 h 132594"/>
                  <a:gd name="connsiteX332" fmla="*/ 73156 w 285248"/>
                  <a:gd name="connsiteY332" fmla="*/ 80825 h 132594"/>
                  <a:gd name="connsiteX333" fmla="*/ 74483 w 285248"/>
                  <a:gd name="connsiteY333" fmla="*/ 81120 h 132594"/>
                  <a:gd name="connsiteX334" fmla="*/ 75368 w 285248"/>
                  <a:gd name="connsiteY334" fmla="*/ 81710 h 132594"/>
                  <a:gd name="connsiteX335" fmla="*/ 74631 w 285248"/>
                  <a:gd name="connsiteY335" fmla="*/ 82300 h 132594"/>
                  <a:gd name="connsiteX336" fmla="*/ 72418 w 285248"/>
                  <a:gd name="connsiteY336" fmla="*/ 82890 h 132594"/>
                  <a:gd name="connsiteX337" fmla="*/ 65929 w 285248"/>
                  <a:gd name="connsiteY337" fmla="*/ 86430 h 132594"/>
                  <a:gd name="connsiteX338" fmla="*/ 64601 w 285248"/>
                  <a:gd name="connsiteY338" fmla="*/ 89085 h 132594"/>
                  <a:gd name="connsiteX339" fmla="*/ 64601 w 285248"/>
                  <a:gd name="connsiteY339" fmla="*/ 90707 h 132594"/>
                  <a:gd name="connsiteX340" fmla="*/ 65339 w 285248"/>
                  <a:gd name="connsiteY340" fmla="*/ 91445 h 132594"/>
                  <a:gd name="connsiteX341" fmla="*/ 67256 w 285248"/>
                  <a:gd name="connsiteY341" fmla="*/ 91592 h 132594"/>
                  <a:gd name="connsiteX342" fmla="*/ 64454 w 285248"/>
                  <a:gd name="connsiteY342" fmla="*/ 93214 h 132594"/>
                  <a:gd name="connsiteX343" fmla="*/ 63274 w 285248"/>
                  <a:gd name="connsiteY343" fmla="*/ 94247 h 132594"/>
                  <a:gd name="connsiteX344" fmla="*/ 63274 w 285248"/>
                  <a:gd name="connsiteY344" fmla="*/ 94837 h 132594"/>
                  <a:gd name="connsiteX345" fmla="*/ 65929 w 285248"/>
                  <a:gd name="connsiteY345" fmla="*/ 94837 h 132594"/>
                  <a:gd name="connsiteX346" fmla="*/ 73893 w 285248"/>
                  <a:gd name="connsiteY346" fmla="*/ 91297 h 132594"/>
                  <a:gd name="connsiteX347" fmla="*/ 76253 w 285248"/>
                  <a:gd name="connsiteY347" fmla="*/ 91297 h 132594"/>
                  <a:gd name="connsiteX348" fmla="*/ 78613 w 285248"/>
                  <a:gd name="connsiteY348" fmla="*/ 92035 h 132594"/>
                  <a:gd name="connsiteX349" fmla="*/ 74926 w 285248"/>
                  <a:gd name="connsiteY349" fmla="*/ 92624 h 132594"/>
                  <a:gd name="connsiteX350" fmla="*/ 73303 w 285248"/>
                  <a:gd name="connsiteY350" fmla="*/ 93362 h 132594"/>
                  <a:gd name="connsiteX351" fmla="*/ 71828 w 285248"/>
                  <a:gd name="connsiteY351" fmla="*/ 94542 h 132594"/>
                  <a:gd name="connsiteX352" fmla="*/ 70648 w 285248"/>
                  <a:gd name="connsiteY352" fmla="*/ 96017 h 132594"/>
                  <a:gd name="connsiteX353" fmla="*/ 69026 w 285248"/>
                  <a:gd name="connsiteY353" fmla="*/ 99409 h 132594"/>
                  <a:gd name="connsiteX354" fmla="*/ 68141 w 285248"/>
                  <a:gd name="connsiteY354" fmla="*/ 100442 h 132594"/>
                  <a:gd name="connsiteX355" fmla="*/ 66371 w 285248"/>
                  <a:gd name="connsiteY355" fmla="*/ 101474 h 132594"/>
                  <a:gd name="connsiteX356" fmla="*/ 64601 w 285248"/>
                  <a:gd name="connsiteY356" fmla="*/ 103686 h 132594"/>
                  <a:gd name="connsiteX357" fmla="*/ 63126 w 285248"/>
                  <a:gd name="connsiteY357" fmla="*/ 105014 h 132594"/>
                  <a:gd name="connsiteX358" fmla="*/ 59734 w 285248"/>
                  <a:gd name="connsiteY358" fmla="*/ 106341 h 132594"/>
                  <a:gd name="connsiteX359" fmla="*/ 51327 w 285248"/>
                  <a:gd name="connsiteY359" fmla="*/ 108259 h 132594"/>
                  <a:gd name="connsiteX360" fmla="*/ 50000 w 285248"/>
                  <a:gd name="connsiteY360" fmla="*/ 107521 h 132594"/>
                  <a:gd name="connsiteX361" fmla="*/ 48820 w 285248"/>
                  <a:gd name="connsiteY361" fmla="*/ 105899 h 132594"/>
                  <a:gd name="connsiteX362" fmla="*/ 47640 w 285248"/>
                  <a:gd name="connsiteY362" fmla="*/ 104719 h 132594"/>
                  <a:gd name="connsiteX363" fmla="*/ 46312 w 285248"/>
                  <a:gd name="connsiteY363" fmla="*/ 104424 h 132594"/>
                  <a:gd name="connsiteX364" fmla="*/ 45427 w 285248"/>
                  <a:gd name="connsiteY364" fmla="*/ 105899 h 132594"/>
                  <a:gd name="connsiteX365" fmla="*/ 45280 w 285248"/>
                  <a:gd name="connsiteY365" fmla="*/ 107226 h 132594"/>
                  <a:gd name="connsiteX366" fmla="*/ 45575 w 285248"/>
                  <a:gd name="connsiteY366" fmla="*/ 109734 h 132594"/>
                  <a:gd name="connsiteX367" fmla="*/ 46460 w 285248"/>
                  <a:gd name="connsiteY367" fmla="*/ 113421 h 132594"/>
                  <a:gd name="connsiteX368" fmla="*/ 47640 w 285248"/>
                  <a:gd name="connsiteY368" fmla="*/ 115191 h 132594"/>
                  <a:gd name="connsiteX369" fmla="*/ 48820 w 285248"/>
                  <a:gd name="connsiteY369" fmla="*/ 114748 h 132594"/>
                  <a:gd name="connsiteX370" fmla="*/ 54867 w 285248"/>
                  <a:gd name="connsiteY370" fmla="*/ 114453 h 132594"/>
                  <a:gd name="connsiteX371" fmla="*/ 79055 w 285248"/>
                  <a:gd name="connsiteY371" fmla="*/ 113863 h 132594"/>
                  <a:gd name="connsiteX372" fmla="*/ 80678 w 285248"/>
                  <a:gd name="connsiteY372" fmla="*/ 113273 h 132594"/>
                  <a:gd name="connsiteX373" fmla="*/ 84365 w 285248"/>
                  <a:gd name="connsiteY373" fmla="*/ 110618 h 132594"/>
                  <a:gd name="connsiteX374" fmla="*/ 86725 w 285248"/>
                  <a:gd name="connsiteY374" fmla="*/ 110324 h 132594"/>
                  <a:gd name="connsiteX375" fmla="*/ 88053 w 285248"/>
                  <a:gd name="connsiteY375" fmla="*/ 110471 h 132594"/>
                  <a:gd name="connsiteX376" fmla="*/ 88347 w 285248"/>
                  <a:gd name="connsiteY376" fmla="*/ 110766 h 132594"/>
                  <a:gd name="connsiteX377" fmla="*/ 86725 w 285248"/>
                  <a:gd name="connsiteY377" fmla="*/ 111798 h 132594"/>
                  <a:gd name="connsiteX378" fmla="*/ 87168 w 285248"/>
                  <a:gd name="connsiteY378" fmla="*/ 112683 h 132594"/>
                  <a:gd name="connsiteX379" fmla="*/ 90560 w 285248"/>
                  <a:gd name="connsiteY379" fmla="*/ 114748 h 132594"/>
                  <a:gd name="connsiteX380" fmla="*/ 93952 w 285248"/>
                  <a:gd name="connsiteY380" fmla="*/ 116223 h 132594"/>
                  <a:gd name="connsiteX381" fmla="*/ 97787 w 285248"/>
                  <a:gd name="connsiteY381" fmla="*/ 116518 h 132594"/>
                  <a:gd name="connsiteX382" fmla="*/ 97934 w 285248"/>
                  <a:gd name="connsiteY382" fmla="*/ 117698 h 132594"/>
                  <a:gd name="connsiteX383" fmla="*/ 99852 w 285248"/>
                  <a:gd name="connsiteY383" fmla="*/ 118878 h 132594"/>
                  <a:gd name="connsiteX384" fmla="*/ 101327 w 285248"/>
                  <a:gd name="connsiteY384" fmla="*/ 119025 h 132594"/>
                  <a:gd name="connsiteX385" fmla="*/ 104866 w 285248"/>
                  <a:gd name="connsiteY385" fmla="*/ 116666 h 132594"/>
                  <a:gd name="connsiteX386" fmla="*/ 106046 w 285248"/>
                  <a:gd name="connsiteY386" fmla="*/ 116076 h 132594"/>
                  <a:gd name="connsiteX387" fmla="*/ 107374 w 285248"/>
                  <a:gd name="connsiteY387" fmla="*/ 117845 h 132594"/>
                  <a:gd name="connsiteX388" fmla="*/ 107226 w 285248"/>
                  <a:gd name="connsiteY388" fmla="*/ 117993 h 132594"/>
                  <a:gd name="connsiteX389" fmla="*/ 105456 w 285248"/>
                  <a:gd name="connsiteY389" fmla="*/ 118141 h 132594"/>
                  <a:gd name="connsiteX390" fmla="*/ 104571 w 285248"/>
                  <a:gd name="connsiteY390" fmla="*/ 118435 h 132594"/>
                  <a:gd name="connsiteX391" fmla="*/ 104129 w 285248"/>
                  <a:gd name="connsiteY391" fmla="*/ 119173 h 132594"/>
                  <a:gd name="connsiteX392" fmla="*/ 103834 w 285248"/>
                  <a:gd name="connsiteY392" fmla="*/ 120058 h 132594"/>
                  <a:gd name="connsiteX393" fmla="*/ 103981 w 285248"/>
                  <a:gd name="connsiteY393" fmla="*/ 120943 h 132594"/>
                  <a:gd name="connsiteX394" fmla="*/ 106489 w 285248"/>
                  <a:gd name="connsiteY394" fmla="*/ 123155 h 132594"/>
                  <a:gd name="connsiteX395" fmla="*/ 111651 w 285248"/>
                  <a:gd name="connsiteY395" fmla="*/ 126400 h 132594"/>
                  <a:gd name="connsiteX396" fmla="*/ 118140 w 285248"/>
                  <a:gd name="connsiteY396" fmla="*/ 126548 h 132594"/>
                  <a:gd name="connsiteX397" fmla="*/ 122713 w 285248"/>
                  <a:gd name="connsiteY397" fmla="*/ 127285 h 132594"/>
                  <a:gd name="connsiteX398" fmla="*/ 130235 w 285248"/>
                  <a:gd name="connsiteY398" fmla="*/ 129645 h 132594"/>
                  <a:gd name="connsiteX399" fmla="*/ 136430 w 285248"/>
                  <a:gd name="connsiteY399" fmla="*/ 131120 h 132594"/>
                  <a:gd name="connsiteX400" fmla="*/ 152064 w 285248"/>
                  <a:gd name="connsiteY400" fmla="*/ 132595 h 132594"/>
                  <a:gd name="connsiteX401" fmla="*/ 161208 w 285248"/>
                  <a:gd name="connsiteY401" fmla="*/ 130677 h 132594"/>
                  <a:gd name="connsiteX402" fmla="*/ 163273 w 285248"/>
                  <a:gd name="connsiteY402" fmla="*/ 129940 h 132594"/>
                  <a:gd name="connsiteX403" fmla="*/ 162241 w 285248"/>
                  <a:gd name="connsiteY403" fmla="*/ 128170 h 132594"/>
                  <a:gd name="connsiteX404" fmla="*/ 162241 w 285248"/>
                  <a:gd name="connsiteY404" fmla="*/ 127727 h 132594"/>
                  <a:gd name="connsiteX405" fmla="*/ 162535 w 285248"/>
                  <a:gd name="connsiteY405" fmla="*/ 127580 h 132594"/>
                  <a:gd name="connsiteX406" fmla="*/ 163420 w 285248"/>
                  <a:gd name="connsiteY406" fmla="*/ 127432 h 132594"/>
                  <a:gd name="connsiteX407" fmla="*/ 165485 w 285248"/>
                  <a:gd name="connsiteY407" fmla="*/ 128907 h 132594"/>
                  <a:gd name="connsiteX408" fmla="*/ 167108 w 285248"/>
                  <a:gd name="connsiteY408" fmla="*/ 128907 h 132594"/>
                  <a:gd name="connsiteX409" fmla="*/ 170500 w 285248"/>
                  <a:gd name="connsiteY409" fmla="*/ 127285 h 132594"/>
                  <a:gd name="connsiteX410" fmla="*/ 172270 w 285248"/>
                  <a:gd name="connsiteY410" fmla="*/ 125073 h 132594"/>
                  <a:gd name="connsiteX411" fmla="*/ 172122 w 285248"/>
                  <a:gd name="connsiteY411" fmla="*/ 124335 h 132594"/>
                  <a:gd name="connsiteX412" fmla="*/ 171237 w 285248"/>
                  <a:gd name="connsiteY412" fmla="*/ 123745 h 132594"/>
                  <a:gd name="connsiteX413" fmla="*/ 171385 w 285248"/>
                  <a:gd name="connsiteY413" fmla="*/ 123155 h 132594"/>
                  <a:gd name="connsiteX414" fmla="*/ 173302 w 285248"/>
                  <a:gd name="connsiteY414" fmla="*/ 121238 h 132594"/>
                  <a:gd name="connsiteX415" fmla="*/ 173892 w 285248"/>
                  <a:gd name="connsiteY415" fmla="*/ 119910 h 132594"/>
                  <a:gd name="connsiteX416" fmla="*/ 178760 w 285248"/>
                  <a:gd name="connsiteY416" fmla="*/ 118583 h 132594"/>
                  <a:gd name="connsiteX417" fmla="*/ 192771 w 285248"/>
                  <a:gd name="connsiteY417" fmla="*/ 115928 h 132594"/>
                  <a:gd name="connsiteX418" fmla="*/ 197048 w 285248"/>
                  <a:gd name="connsiteY418" fmla="*/ 114601 h 132594"/>
                  <a:gd name="connsiteX419" fmla="*/ 202063 w 285248"/>
                  <a:gd name="connsiteY419" fmla="*/ 114158 h 132594"/>
                  <a:gd name="connsiteX420" fmla="*/ 204718 w 285248"/>
                  <a:gd name="connsiteY420" fmla="*/ 113568 h 132594"/>
                  <a:gd name="connsiteX421" fmla="*/ 209143 w 285248"/>
                  <a:gd name="connsiteY421" fmla="*/ 111503 h 132594"/>
                  <a:gd name="connsiteX422" fmla="*/ 215190 w 285248"/>
                  <a:gd name="connsiteY422" fmla="*/ 106489 h 132594"/>
                  <a:gd name="connsiteX423" fmla="*/ 219762 w 285248"/>
                  <a:gd name="connsiteY423" fmla="*/ 103391 h 132594"/>
                  <a:gd name="connsiteX424" fmla="*/ 225809 w 285248"/>
                  <a:gd name="connsiteY424" fmla="*/ 100589 h 132594"/>
                  <a:gd name="connsiteX425" fmla="*/ 234659 w 285248"/>
                  <a:gd name="connsiteY425" fmla="*/ 97197 h 132594"/>
                  <a:gd name="connsiteX426" fmla="*/ 240853 w 285248"/>
                  <a:gd name="connsiteY426" fmla="*/ 95574 h 132594"/>
                  <a:gd name="connsiteX427" fmla="*/ 247048 w 285248"/>
                  <a:gd name="connsiteY427" fmla="*/ 95574 h 132594"/>
                  <a:gd name="connsiteX428" fmla="*/ 249408 w 285248"/>
                  <a:gd name="connsiteY428" fmla="*/ 94542 h 132594"/>
                  <a:gd name="connsiteX429" fmla="*/ 253095 w 285248"/>
                  <a:gd name="connsiteY429" fmla="*/ 92035 h 132594"/>
                  <a:gd name="connsiteX430" fmla="*/ 257225 w 285248"/>
                  <a:gd name="connsiteY430" fmla="*/ 90560 h 132594"/>
                  <a:gd name="connsiteX431" fmla="*/ 259437 w 285248"/>
                  <a:gd name="connsiteY431" fmla="*/ 89232 h 132594"/>
                  <a:gd name="connsiteX432" fmla="*/ 261207 w 285248"/>
                  <a:gd name="connsiteY432" fmla="*/ 87315 h 132594"/>
                  <a:gd name="connsiteX433" fmla="*/ 262387 w 285248"/>
                  <a:gd name="connsiteY433" fmla="*/ 85397 h 132594"/>
                  <a:gd name="connsiteX434" fmla="*/ 262829 w 285248"/>
                  <a:gd name="connsiteY434" fmla="*/ 83480 h 132594"/>
                  <a:gd name="connsiteX435" fmla="*/ 261944 w 285248"/>
                  <a:gd name="connsiteY435" fmla="*/ 82743 h 132594"/>
                  <a:gd name="connsiteX436" fmla="*/ 261502 w 285248"/>
                  <a:gd name="connsiteY436" fmla="*/ 81268 h 132594"/>
                  <a:gd name="connsiteX437" fmla="*/ 263862 w 285248"/>
                  <a:gd name="connsiteY437" fmla="*/ 79498 h 132594"/>
                  <a:gd name="connsiteX438" fmla="*/ 263567 w 285248"/>
                  <a:gd name="connsiteY438" fmla="*/ 76696 h 132594"/>
                  <a:gd name="connsiteX439" fmla="*/ 265927 w 285248"/>
                  <a:gd name="connsiteY439" fmla="*/ 77580 h 132594"/>
                  <a:gd name="connsiteX440" fmla="*/ 270204 w 285248"/>
                  <a:gd name="connsiteY440" fmla="*/ 77875 h 132594"/>
                  <a:gd name="connsiteX441" fmla="*/ 272564 w 285248"/>
                  <a:gd name="connsiteY441" fmla="*/ 76843 h 132594"/>
                  <a:gd name="connsiteX442" fmla="*/ 274924 w 285248"/>
                  <a:gd name="connsiteY442" fmla="*/ 75073 h 132594"/>
                  <a:gd name="connsiteX443" fmla="*/ 277578 w 285248"/>
                  <a:gd name="connsiteY443" fmla="*/ 71681 h 132594"/>
                  <a:gd name="connsiteX444" fmla="*/ 278169 w 285248"/>
                  <a:gd name="connsiteY444" fmla="*/ 69468 h 132594"/>
                  <a:gd name="connsiteX445" fmla="*/ 278169 w 285248"/>
                  <a:gd name="connsiteY445" fmla="*/ 67551 h 132594"/>
                  <a:gd name="connsiteX446" fmla="*/ 277431 w 285248"/>
                  <a:gd name="connsiteY446" fmla="*/ 66076 h 132594"/>
                  <a:gd name="connsiteX447" fmla="*/ 279496 w 285248"/>
                  <a:gd name="connsiteY447" fmla="*/ 65191 h 132594"/>
                  <a:gd name="connsiteX448" fmla="*/ 282741 w 285248"/>
                  <a:gd name="connsiteY448" fmla="*/ 65191 h 132594"/>
                  <a:gd name="connsiteX449" fmla="*/ 284216 w 285248"/>
                  <a:gd name="connsiteY449" fmla="*/ 64306 h 132594"/>
                  <a:gd name="connsiteX450" fmla="*/ 284953 w 285248"/>
                  <a:gd name="connsiteY450" fmla="*/ 62979 h 132594"/>
                  <a:gd name="connsiteX451" fmla="*/ 285248 w 285248"/>
                  <a:gd name="connsiteY451" fmla="*/ 61651 h 132594"/>
                  <a:gd name="connsiteX452" fmla="*/ 285248 w 285248"/>
                  <a:gd name="connsiteY452" fmla="*/ 60471 h 13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285248" h="132594">
                    <a:moveTo>
                      <a:pt x="285248" y="60471"/>
                    </a:moveTo>
                    <a:lnTo>
                      <a:pt x="284658" y="59734"/>
                    </a:lnTo>
                    <a:lnTo>
                      <a:pt x="280086" y="57669"/>
                    </a:lnTo>
                    <a:lnTo>
                      <a:pt x="281266" y="56637"/>
                    </a:lnTo>
                    <a:lnTo>
                      <a:pt x="282298" y="56342"/>
                    </a:lnTo>
                    <a:lnTo>
                      <a:pt x="282888" y="55752"/>
                    </a:lnTo>
                    <a:lnTo>
                      <a:pt x="283036" y="54867"/>
                    </a:lnTo>
                    <a:lnTo>
                      <a:pt x="283036" y="54129"/>
                    </a:lnTo>
                    <a:lnTo>
                      <a:pt x="282741" y="53539"/>
                    </a:lnTo>
                    <a:lnTo>
                      <a:pt x="280971" y="53392"/>
                    </a:lnTo>
                    <a:lnTo>
                      <a:pt x="279644" y="52064"/>
                    </a:lnTo>
                    <a:lnTo>
                      <a:pt x="278759" y="50737"/>
                    </a:lnTo>
                    <a:lnTo>
                      <a:pt x="279349" y="50147"/>
                    </a:lnTo>
                    <a:lnTo>
                      <a:pt x="281266" y="49557"/>
                    </a:lnTo>
                    <a:lnTo>
                      <a:pt x="282298" y="48820"/>
                    </a:lnTo>
                    <a:lnTo>
                      <a:pt x="282741" y="47050"/>
                    </a:lnTo>
                    <a:lnTo>
                      <a:pt x="283773" y="44985"/>
                    </a:lnTo>
                    <a:lnTo>
                      <a:pt x="283626" y="43657"/>
                    </a:lnTo>
                    <a:lnTo>
                      <a:pt x="282298" y="42330"/>
                    </a:lnTo>
                    <a:lnTo>
                      <a:pt x="281413" y="42330"/>
                    </a:lnTo>
                    <a:lnTo>
                      <a:pt x="279349" y="43067"/>
                    </a:lnTo>
                    <a:lnTo>
                      <a:pt x="277874" y="40855"/>
                    </a:lnTo>
                    <a:lnTo>
                      <a:pt x="275366" y="39528"/>
                    </a:lnTo>
                    <a:lnTo>
                      <a:pt x="269319" y="38348"/>
                    </a:lnTo>
                    <a:lnTo>
                      <a:pt x="265779" y="38938"/>
                    </a:lnTo>
                    <a:lnTo>
                      <a:pt x="261355" y="41298"/>
                    </a:lnTo>
                    <a:lnTo>
                      <a:pt x="265042" y="37758"/>
                    </a:lnTo>
                    <a:lnTo>
                      <a:pt x="265337" y="36578"/>
                    </a:lnTo>
                    <a:lnTo>
                      <a:pt x="264452" y="35398"/>
                    </a:lnTo>
                    <a:lnTo>
                      <a:pt x="264009" y="34218"/>
                    </a:lnTo>
                    <a:lnTo>
                      <a:pt x="263862" y="32891"/>
                    </a:lnTo>
                    <a:lnTo>
                      <a:pt x="263419" y="32153"/>
                    </a:lnTo>
                    <a:lnTo>
                      <a:pt x="262534" y="32006"/>
                    </a:lnTo>
                    <a:lnTo>
                      <a:pt x="253833" y="33481"/>
                    </a:lnTo>
                    <a:lnTo>
                      <a:pt x="252063" y="33186"/>
                    </a:lnTo>
                    <a:lnTo>
                      <a:pt x="251767" y="32448"/>
                    </a:lnTo>
                    <a:lnTo>
                      <a:pt x="253980" y="30088"/>
                    </a:lnTo>
                    <a:lnTo>
                      <a:pt x="255750" y="27433"/>
                    </a:lnTo>
                    <a:lnTo>
                      <a:pt x="256192" y="24631"/>
                    </a:lnTo>
                    <a:lnTo>
                      <a:pt x="256045" y="23304"/>
                    </a:lnTo>
                    <a:lnTo>
                      <a:pt x="255455" y="22124"/>
                    </a:lnTo>
                    <a:lnTo>
                      <a:pt x="254275" y="20796"/>
                    </a:lnTo>
                    <a:lnTo>
                      <a:pt x="253095" y="20354"/>
                    </a:lnTo>
                    <a:lnTo>
                      <a:pt x="250293" y="21239"/>
                    </a:lnTo>
                    <a:lnTo>
                      <a:pt x="247343" y="20354"/>
                    </a:lnTo>
                    <a:lnTo>
                      <a:pt x="244541" y="18436"/>
                    </a:lnTo>
                    <a:lnTo>
                      <a:pt x="244541" y="17551"/>
                    </a:lnTo>
                    <a:lnTo>
                      <a:pt x="246753" y="15192"/>
                    </a:lnTo>
                    <a:lnTo>
                      <a:pt x="249850" y="10619"/>
                    </a:lnTo>
                    <a:lnTo>
                      <a:pt x="253095" y="8555"/>
                    </a:lnTo>
                    <a:lnTo>
                      <a:pt x="255308" y="8112"/>
                    </a:lnTo>
                    <a:lnTo>
                      <a:pt x="258110" y="6637"/>
                    </a:lnTo>
                    <a:lnTo>
                      <a:pt x="258110" y="6342"/>
                    </a:lnTo>
                    <a:lnTo>
                      <a:pt x="255898" y="6637"/>
                    </a:lnTo>
                    <a:lnTo>
                      <a:pt x="251325" y="6342"/>
                    </a:lnTo>
                    <a:lnTo>
                      <a:pt x="248375" y="7375"/>
                    </a:lnTo>
                    <a:lnTo>
                      <a:pt x="243361" y="10767"/>
                    </a:lnTo>
                    <a:lnTo>
                      <a:pt x="241296" y="11652"/>
                    </a:lnTo>
                    <a:lnTo>
                      <a:pt x="236281" y="13127"/>
                    </a:lnTo>
                    <a:lnTo>
                      <a:pt x="233331" y="12979"/>
                    </a:lnTo>
                    <a:lnTo>
                      <a:pt x="230676" y="11652"/>
                    </a:lnTo>
                    <a:lnTo>
                      <a:pt x="229201" y="10472"/>
                    </a:lnTo>
                    <a:lnTo>
                      <a:pt x="228906" y="7375"/>
                    </a:lnTo>
                    <a:lnTo>
                      <a:pt x="227727" y="5900"/>
                    </a:lnTo>
                    <a:lnTo>
                      <a:pt x="225367" y="4130"/>
                    </a:lnTo>
                    <a:lnTo>
                      <a:pt x="221827" y="590"/>
                    </a:lnTo>
                    <a:lnTo>
                      <a:pt x="220499" y="0"/>
                    </a:lnTo>
                    <a:lnTo>
                      <a:pt x="214895" y="148"/>
                    </a:lnTo>
                    <a:lnTo>
                      <a:pt x="208553" y="2065"/>
                    </a:lnTo>
                    <a:lnTo>
                      <a:pt x="207225" y="3540"/>
                    </a:lnTo>
                    <a:lnTo>
                      <a:pt x="210175" y="10914"/>
                    </a:lnTo>
                    <a:lnTo>
                      <a:pt x="210028" y="11947"/>
                    </a:lnTo>
                    <a:lnTo>
                      <a:pt x="208700" y="14454"/>
                    </a:lnTo>
                    <a:lnTo>
                      <a:pt x="205013" y="15487"/>
                    </a:lnTo>
                    <a:lnTo>
                      <a:pt x="201916" y="17257"/>
                    </a:lnTo>
                    <a:lnTo>
                      <a:pt x="199556" y="17551"/>
                    </a:lnTo>
                    <a:lnTo>
                      <a:pt x="197196" y="16667"/>
                    </a:lnTo>
                    <a:lnTo>
                      <a:pt x="196016" y="15634"/>
                    </a:lnTo>
                    <a:lnTo>
                      <a:pt x="193656" y="14307"/>
                    </a:lnTo>
                    <a:lnTo>
                      <a:pt x="192329" y="14012"/>
                    </a:lnTo>
                    <a:lnTo>
                      <a:pt x="191296" y="14159"/>
                    </a:lnTo>
                    <a:lnTo>
                      <a:pt x="186577" y="19026"/>
                    </a:lnTo>
                    <a:lnTo>
                      <a:pt x="184364" y="21829"/>
                    </a:lnTo>
                    <a:lnTo>
                      <a:pt x="183037" y="23009"/>
                    </a:lnTo>
                    <a:lnTo>
                      <a:pt x="181267" y="23894"/>
                    </a:lnTo>
                    <a:lnTo>
                      <a:pt x="180824" y="24484"/>
                    </a:lnTo>
                    <a:lnTo>
                      <a:pt x="180087" y="24189"/>
                    </a:lnTo>
                    <a:lnTo>
                      <a:pt x="178760" y="23009"/>
                    </a:lnTo>
                    <a:lnTo>
                      <a:pt x="173892" y="17994"/>
                    </a:lnTo>
                    <a:lnTo>
                      <a:pt x="171533" y="16667"/>
                    </a:lnTo>
                    <a:lnTo>
                      <a:pt x="164453" y="15929"/>
                    </a:lnTo>
                    <a:lnTo>
                      <a:pt x="161356" y="16077"/>
                    </a:lnTo>
                    <a:lnTo>
                      <a:pt x="160766" y="17404"/>
                    </a:lnTo>
                    <a:lnTo>
                      <a:pt x="160913" y="18879"/>
                    </a:lnTo>
                    <a:lnTo>
                      <a:pt x="165190" y="26991"/>
                    </a:lnTo>
                    <a:lnTo>
                      <a:pt x="166518" y="30236"/>
                    </a:lnTo>
                    <a:lnTo>
                      <a:pt x="166518" y="32743"/>
                    </a:lnTo>
                    <a:lnTo>
                      <a:pt x="166075" y="33776"/>
                    </a:lnTo>
                    <a:lnTo>
                      <a:pt x="165485" y="34365"/>
                    </a:lnTo>
                    <a:lnTo>
                      <a:pt x="164895" y="34365"/>
                    </a:lnTo>
                    <a:lnTo>
                      <a:pt x="164305" y="33333"/>
                    </a:lnTo>
                    <a:lnTo>
                      <a:pt x="161945" y="27876"/>
                    </a:lnTo>
                    <a:lnTo>
                      <a:pt x="157226" y="24484"/>
                    </a:lnTo>
                    <a:lnTo>
                      <a:pt x="153539" y="19911"/>
                    </a:lnTo>
                    <a:lnTo>
                      <a:pt x="150736" y="17109"/>
                    </a:lnTo>
                    <a:lnTo>
                      <a:pt x="148819" y="15634"/>
                    </a:lnTo>
                    <a:lnTo>
                      <a:pt x="147049" y="14897"/>
                    </a:lnTo>
                    <a:lnTo>
                      <a:pt x="145279" y="15044"/>
                    </a:lnTo>
                    <a:lnTo>
                      <a:pt x="143214" y="15929"/>
                    </a:lnTo>
                    <a:lnTo>
                      <a:pt x="140559" y="17699"/>
                    </a:lnTo>
                    <a:lnTo>
                      <a:pt x="137905" y="18731"/>
                    </a:lnTo>
                    <a:lnTo>
                      <a:pt x="133037" y="19616"/>
                    </a:lnTo>
                    <a:lnTo>
                      <a:pt x="131857" y="21239"/>
                    </a:lnTo>
                    <a:lnTo>
                      <a:pt x="131120" y="23599"/>
                    </a:lnTo>
                    <a:lnTo>
                      <a:pt x="131710" y="30973"/>
                    </a:lnTo>
                    <a:lnTo>
                      <a:pt x="131415" y="32153"/>
                    </a:lnTo>
                    <a:lnTo>
                      <a:pt x="130973" y="32743"/>
                    </a:lnTo>
                    <a:lnTo>
                      <a:pt x="130235" y="32891"/>
                    </a:lnTo>
                    <a:lnTo>
                      <a:pt x="127580" y="32448"/>
                    </a:lnTo>
                    <a:lnTo>
                      <a:pt x="126105" y="31563"/>
                    </a:lnTo>
                    <a:lnTo>
                      <a:pt x="123303" y="28613"/>
                    </a:lnTo>
                    <a:lnTo>
                      <a:pt x="120206" y="25958"/>
                    </a:lnTo>
                    <a:lnTo>
                      <a:pt x="116223" y="20796"/>
                    </a:lnTo>
                    <a:lnTo>
                      <a:pt x="114158" y="19469"/>
                    </a:lnTo>
                    <a:lnTo>
                      <a:pt x="111504" y="18584"/>
                    </a:lnTo>
                    <a:lnTo>
                      <a:pt x="109291" y="19321"/>
                    </a:lnTo>
                    <a:lnTo>
                      <a:pt x="107521" y="21534"/>
                    </a:lnTo>
                    <a:lnTo>
                      <a:pt x="107079" y="25221"/>
                    </a:lnTo>
                    <a:lnTo>
                      <a:pt x="107963" y="30383"/>
                    </a:lnTo>
                    <a:lnTo>
                      <a:pt x="107521" y="35103"/>
                    </a:lnTo>
                    <a:lnTo>
                      <a:pt x="106194" y="39233"/>
                    </a:lnTo>
                    <a:lnTo>
                      <a:pt x="105014" y="41445"/>
                    </a:lnTo>
                    <a:lnTo>
                      <a:pt x="104129" y="41593"/>
                    </a:lnTo>
                    <a:lnTo>
                      <a:pt x="102506" y="41003"/>
                    </a:lnTo>
                    <a:lnTo>
                      <a:pt x="99852" y="37905"/>
                    </a:lnTo>
                    <a:lnTo>
                      <a:pt x="99114" y="37463"/>
                    </a:lnTo>
                    <a:lnTo>
                      <a:pt x="97492" y="37758"/>
                    </a:lnTo>
                    <a:lnTo>
                      <a:pt x="95870" y="38643"/>
                    </a:lnTo>
                    <a:lnTo>
                      <a:pt x="92329" y="41740"/>
                    </a:lnTo>
                    <a:lnTo>
                      <a:pt x="91297" y="45722"/>
                    </a:lnTo>
                    <a:lnTo>
                      <a:pt x="90855" y="46902"/>
                    </a:lnTo>
                    <a:lnTo>
                      <a:pt x="90265" y="47492"/>
                    </a:lnTo>
                    <a:lnTo>
                      <a:pt x="89527" y="47492"/>
                    </a:lnTo>
                    <a:lnTo>
                      <a:pt x="88790" y="49410"/>
                    </a:lnTo>
                    <a:lnTo>
                      <a:pt x="88053" y="53097"/>
                    </a:lnTo>
                    <a:lnTo>
                      <a:pt x="87315" y="54424"/>
                    </a:lnTo>
                    <a:lnTo>
                      <a:pt x="86430" y="52802"/>
                    </a:lnTo>
                    <a:lnTo>
                      <a:pt x="84808" y="47935"/>
                    </a:lnTo>
                    <a:lnTo>
                      <a:pt x="82595" y="46312"/>
                    </a:lnTo>
                    <a:lnTo>
                      <a:pt x="81268" y="46017"/>
                    </a:lnTo>
                    <a:lnTo>
                      <a:pt x="79793" y="46165"/>
                    </a:lnTo>
                    <a:lnTo>
                      <a:pt x="79498" y="45575"/>
                    </a:lnTo>
                    <a:lnTo>
                      <a:pt x="80383" y="44395"/>
                    </a:lnTo>
                    <a:lnTo>
                      <a:pt x="80973" y="42920"/>
                    </a:lnTo>
                    <a:lnTo>
                      <a:pt x="81268" y="41150"/>
                    </a:lnTo>
                    <a:lnTo>
                      <a:pt x="80678" y="40560"/>
                    </a:lnTo>
                    <a:lnTo>
                      <a:pt x="79351" y="41150"/>
                    </a:lnTo>
                    <a:lnTo>
                      <a:pt x="78908" y="40855"/>
                    </a:lnTo>
                    <a:lnTo>
                      <a:pt x="79498" y="39823"/>
                    </a:lnTo>
                    <a:lnTo>
                      <a:pt x="78613" y="38643"/>
                    </a:lnTo>
                    <a:lnTo>
                      <a:pt x="74778" y="36725"/>
                    </a:lnTo>
                    <a:lnTo>
                      <a:pt x="73598" y="34808"/>
                    </a:lnTo>
                    <a:lnTo>
                      <a:pt x="78761" y="35988"/>
                    </a:lnTo>
                    <a:lnTo>
                      <a:pt x="79940" y="35250"/>
                    </a:lnTo>
                    <a:lnTo>
                      <a:pt x="80973" y="34071"/>
                    </a:lnTo>
                    <a:lnTo>
                      <a:pt x="82890" y="28318"/>
                    </a:lnTo>
                    <a:lnTo>
                      <a:pt x="82743" y="27433"/>
                    </a:lnTo>
                    <a:lnTo>
                      <a:pt x="80678" y="25516"/>
                    </a:lnTo>
                    <a:lnTo>
                      <a:pt x="77728" y="24926"/>
                    </a:lnTo>
                    <a:lnTo>
                      <a:pt x="77286" y="24336"/>
                    </a:lnTo>
                    <a:lnTo>
                      <a:pt x="79498" y="23304"/>
                    </a:lnTo>
                    <a:lnTo>
                      <a:pt x="80383" y="22566"/>
                    </a:lnTo>
                    <a:lnTo>
                      <a:pt x="80088" y="21829"/>
                    </a:lnTo>
                    <a:lnTo>
                      <a:pt x="74483" y="19026"/>
                    </a:lnTo>
                    <a:lnTo>
                      <a:pt x="68731" y="14307"/>
                    </a:lnTo>
                    <a:lnTo>
                      <a:pt x="65929" y="12537"/>
                    </a:lnTo>
                    <a:lnTo>
                      <a:pt x="65486" y="11799"/>
                    </a:lnTo>
                    <a:lnTo>
                      <a:pt x="60176" y="9587"/>
                    </a:lnTo>
                    <a:lnTo>
                      <a:pt x="56194" y="6195"/>
                    </a:lnTo>
                    <a:lnTo>
                      <a:pt x="53540" y="4277"/>
                    </a:lnTo>
                    <a:lnTo>
                      <a:pt x="50000" y="3540"/>
                    </a:lnTo>
                    <a:lnTo>
                      <a:pt x="45723" y="4130"/>
                    </a:lnTo>
                    <a:lnTo>
                      <a:pt x="41445" y="3835"/>
                    </a:lnTo>
                    <a:lnTo>
                      <a:pt x="39970" y="4277"/>
                    </a:lnTo>
                    <a:lnTo>
                      <a:pt x="36873" y="6195"/>
                    </a:lnTo>
                    <a:lnTo>
                      <a:pt x="35398" y="7375"/>
                    </a:lnTo>
                    <a:lnTo>
                      <a:pt x="35398" y="8260"/>
                    </a:lnTo>
                    <a:lnTo>
                      <a:pt x="39233" y="8850"/>
                    </a:lnTo>
                    <a:lnTo>
                      <a:pt x="43215" y="8850"/>
                    </a:lnTo>
                    <a:lnTo>
                      <a:pt x="46755" y="8260"/>
                    </a:lnTo>
                    <a:lnTo>
                      <a:pt x="47050" y="9292"/>
                    </a:lnTo>
                    <a:lnTo>
                      <a:pt x="47787" y="9882"/>
                    </a:lnTo>
                    <a:lnTo>
                      <a:pt x="50737" y="10472"/>
                    </a:lnTo>
                    <a:lnTo>
                      <a:pt x="51917" y="11357"/>
                    </a:lnTo>
                    <a:lnTo>
                      <a:pt x="51327" y="11799"/>
                    </a:lnTo>
                    <a:lnTo>
                      <a:pt x="44837" y="11652"/>
                    </a:lnTo>
                    <a:lnTo>
                      <a:pt x="42183" y="12094"/>
                    </a:lnTo>
                    <a:lnTo>
                      <a:pt x="40265" y="12832"/>
                    </a:lnTo>
                    <a:lnTo>
                      <a:pt x="39823" y="13717"/>
                    </a:lnTo>
                    <a:lnTo>
                      <a:pt x="41888" y="15487"/>
                    </a:lnTo>
                    <a:lnTo>
                      <a:pt x="43510" y="16372"/>
                    </a:lnTo>
                    <a:lnTo>
                      <a:pt x="52950" y="19911"/>
                    </a:lnTo>
                    <a:lnTo>
                      <a:pt x="53244" y="20501"/>
                    </a:lnTo>
                    <a:lnTo>
                      <a:pt x="53540" y="23009"/>
                    </a:lnTo>
                    <a:lnTo>
                      <a:pt x="53392" y="26106"/>
                    </a:lnTo>
                    <a:lnTo>
                      <a:pt x="53097" y="26843"/>
                    </a:lnTo>
                    <a:lnTo>
                      <a:pt x="50147" y="26991"/>
                    </a:lnTo>
                    <a:lnTo>
                      <a:pt x="48525" y="28613"/>
                    </a:lnTo>
                    <a:lnTo>
                      <a:pt x="48377" y="28318"/>
                    </a:lnTo>
                    <a:lnTo>
                      <a:pt x="48820" y="25369"/>
                    </a:lnTo>
                    <a:lnTo>
                      <a:pt x="48672" y="23894"/>
                    </a:lnTo>
                    <a:lnTo>
                      <a:pt x="48377" y="23009"/>
                    </a:lnTo>
                    <a:lnTo>
                      <a:pt x="47345" y="21829"/>
                    </a:lnTo>
                    <a:lnTo>
                      <a:pt x="45723" y="21239"/>
                    </a:lnTo>
                    <a:lnTo>
                      <a:pt x="43363" y="23599"/>
                    </a:lnTo>
                    <a:lnTo>
                      <a:pt x="42330" y="23894"/>
                    </a:lnTo>
                    <a:lnTo>
                      <a:pt x="40413" y="23156"/>
                    </a:lnTo>
                    <a:lnTo>
                      <a:pt x="38053" y="23746"/>
                    </a:lnTo>
                    <a:lnTo>
                      <a:pt x="37758" y="23009"/>
                    </a:lnTo>
                    <a:lnTo>
                      <a:pt x="38053" y="21534"/>
                    </a:lnTo>
                    <a:lnTo>
                      <a:pt x="37758" y="20206"/>
                    </a:lnTo>
                    <a:lnTo>
                      <a:pt x="36873" y="19174"/>
                    </a:lnTo>
                    <a:lnTo>
                      <a:pt x="30678" y="15782"/>
                    </a:lnTo>
                    <a:lnTo>
                      <a:pt x="28614" y="15044"/>
                    </a:lnTo>
                    <a:lnTo>
                      <a:pt x="26696" y="15044"/>
                    </a:lnTo>
                    <a:lnTo>
                      <a:pt x="24631" y="15782"/>
                    </a:lnTo>
                    <a:lnTo>
                      <a:pt x="24631" y="16667"/>
                    </a:lnTo>
                    <a:lnTo>
                      <a:pt x="24041" y="17699"/>
                    </a:lnTo>
                    <a:lnTo>
                      <a:pt x="22861" y="18289"/>
                    </a:lnTo>
                    <a:lnTo>
                      <a:pt x="23009" y="18879"/>
                    </a:lnTo>
                    <a:lnTo>
                      <a:pt x="25811" y="20649"/>
                    </a:lnTo>
                    <a:lnTo>
                      <a:pt x="27139" y="21829"/>
                    </a:lnTo>
                    <a:lnTo>
                      <a:pt x="25664" y="21829"/>
                    </a:lnTo>
                    <a:lnTo>
                      <a:pt x="19174" y="19911"/>
                    </a:lnTo>
                    <a:lnTo>
                      <a:pt x="18731" y="20354"/>
                    </a:lnTo>
                    <a:lnTo>
                      <a:pt x="18437" y="21091"/>
                    </a:lnTo>
                    <a:lnTo>
                      <a:pt x="18141" y="22124"/>
                    </a:lnTo>
                    <a:lnTo>
                      <a:pt x="18437" y="23009"/>
                    </a:lnTo>
                    <a:lnTo>
                      <a:pt x="21091" y="24926"/>
                    </a:lnTo>
                    <a:lnTo>
                      <a:pt x="24779" y="28171"/>
                    </a:lnTo>
                    <a:lnTo>
                      <a:pt x="19174" y="27876"/>
                    </a:lnTo>
                    <a:lnTo>
                      <a:pt x="17257" y="28613"/>
                    </a:lnTo>
                    <a:lnTo>
                      <a:pt x="16814" y="29498"/>
                    </a:lnTo>
                    <a:lnTo>
                      <a:pt x="18289" y="31268"/>
                    </a:lnTo>
                    <a:lnTo>
                      <a:pt x="20059" y="32448"/>
                    </a:lnTo>
                    <a:lnTo>
                      <a:pt x="23599" y="33186"/>
                    </a:lnTo>
                    <a:lnTo>
                      <a:pt x="30236" y="33186"/>
                    </a:lnTo>
                    <a:lnTo>
                      <a:pt x="30973" y="33776"/>
                    </a:lnTo>
                    <a:lnTo>
                      <a:pt x="28171" y="34808"/>
                    </a:lnTo>
                    <a:lnTo>
                      <a:pt x="26106" y="36135"/>
                    </a:lnTo>
                    <a:lnTo>
                      <a:pt x="22419" y="36725"/>
                    </a:lnTo>
                    <a:lnTo>
                      <a:pt x="14749" y="33038"/>
                    </a:lnTo>
                    <a:lnTo>
                      <a:pt x="11505" y="32301"/>
                    </a:lnTo>
                    <a:lnTo>
                      <a:pt x="9882" y="32596"/>
                    </a:lnTo>
                    <a:lnTo>
                      <a:pt x="9439" y="33333"/>
                    </a:lnTo>
                    <a:lnTo>
                      <a:pt x="10619" y="35398"/>
                    </a:lnTo>
                    <a:lnTo>
                      <a:pt x="11947" y="36283"/>
                    </a:lnTo>
                    <a:lnTo>
                      <a:pt x="12242" y="38200"/>
                    </a:lnTo>
                    <a:lnTo>
                      <a:pt x="12094" y="39528"/>
                    </a:lnTo>
                    <a:lnTo>
                      <a:pt x="16077" y="42772"/>
                    </a:lnTo>
                    <a:lnTo>
                      <a:pt x="12979" y="42183"/>
                    </a:lnTo>
                    <a:lnTo>
                      <a:pt x="8260" y="39823"/>
                    </a:lnTo>
                    <a:lnTo>
                      <a:pt x="5900" y="39528"/>
                    </a:lnTo>
                    <a:lnTo>
                      <a:pt x="3392" y="40118"/>
                    </a:lnTo>
                    <a:lnTo>
                      <a:pt x="0" y="43362"/>
                    </a:lnTo>
                    <a:lnTo>
                      <a:pt x="443" y="44542"/>
                    </a:lnTo>
                    <a:lnTo>
                      <a:pt x="6490" y="44985"/>
                    </a:lnTo>
                    <a:lnTo>
                      <a:pt x="11799" y="46902"/>
                    </a:lnTo>
                    <a:lnTo>
                      <a:pt x="15044" y="48377"/>
                    </a:lnTo>
                    <a:lnTo>
                      <a:pt x="17699" y="47787"/>
                    </a:lnTo>
                    <a:lnTo>
                      <a:pt x="22714" y="45870"/>
                    </a:lnTo>
                    <a:lnTo>
                      <a:pt x="35250" y="42920"/>
                    </a:lnTo>
                    <a:lnTo>
                      <a:pt x="41003" y="41003"/>
                    </a:lnTo>
                    <a:lnTo>
                      <a:pt x="43363" y="42478"/>
                    </a:lnTo>
                    <a:lnTo>
                      <a:pt x="47787" y="41593"/>
                    </a:lnTo>
                    <a:lnTo>
                      <a:pt x="54425" y="42920"/>
                    </a:lnTo>
                    <a:lnTo>
                      <a:pt x="56489" y="45280"/>
                    </a:lnTo>
                    <a:lnTo>
                      <a:pt x="64454" y="44837"/>
                    </a:lnTo>
                    <a:lnTo>
                      <a:pt x="68731" y="46755"/>
                    </a:lnTo>
                    <a:lnTo>
                      <a:pt x="68584" y="47787"/>
                    </a:lnTo>
                    <a:lnTo>
                      <a:pt x="67109" y="48820"/>
                    </a:lnTo>
                    <a:lnTo>
                      <a:pt x="60767" y="51179"/>
                    </a:lnTo>
                    <a:lnTo>
                      <a:pt x="56489" y="53392"/>
                    </a:lnTo>
                    <a:lnTo>
                      <a:pt x="52212" y="56194"/>
                    </a:lnTo>
                    <a:lnTo>
                      <a:pt x="51327" y="57522"/>
                    </a:lnTo>
                    <a:lnTo>
                      <a:pt x="54129" y="58997"/>
                    </a:lnTo>
                    <a:lnTo>
                      <a:pt x="62094" y="60471"/>
                    </a:lnTo>
                    <a:lnTo>
                      <a:pt x="63569" y="60471"/>
                    </a:lnTo>
                    <a:lnTo>
                      <a:pt x="70353" y="57817"/>
                    </a:lnTo>
                    <a:lnTo>
                      <a:pt x="70796" y="58407"/>
                    </a:lnTo>
                    <a:lnTo>
                      <a:pt x="69911" y="61356"/>
                    </a:lnTo>
                    <a:lnTo>
                      <a:pt x="69026" y="62536"/>
                    </a:lnTo>
                    <a:lnTo>
                      <a:pt x="67403" y="63716"/>
                    </a:lnTo>
                    <a:lnTo>
                      <a:pt x="56637" y="63864"/>
                    </a:lnTo>
                    <a:lnTo>
                      <a:pt x="51769" y="64159"/>
                    </a:lnTo>
                    <a:lnTo>
                      <a:pt x="48967" y="64749"/>
                    </a:lnTo>
                    <a:lnTo>
                      <a:pt x="46755" y="64749"/>
                    </a:lnTo>
                    <a:lnTo>
                      <a:pt x="44100" y="63864"/>
                    </a:lnTo>
                    <a:lnTo>
                      <a:pt x="43215" y="64454"/>
                    </a:lnTo>
                    <a:lnTo>
                      <a:pt x="43067" y="64896"/>
                    </a:lnTo>
                    <a:lnTo>
                      <a:pt x="41150" y="65781"/>
                    </a:lnTo>
                    <a:lnTo>
                      <a:pt x="35693" y="67256"/>
                    </a:lnTo>
                    <a:lnTo>
                      <a:pt x="34956" y="66224"/>
                    </a:lnTo>
                    <a:lnTo>
                      <a:pt x="33333" y="65781"/>
                    </a:lnTo>
                    <a:lnTo>
                      <a:pt x="32301" y="66076"/>
                    </a:lnTo>
                    <a:lnTo>
                      <a:pt x="30236" y="67551"/>
                    </a:lnTo>
                    <a:lnTo>
                      <a:pt x="29351" y="67846"/>
                    </a:lnTo>
                    <a:lnTo>
                      <a:pt x="25811" y="68141"/>
                    </a:lnTo>
                    <a:lnTo>
                      <a:pt x="20354" y="69616"/>
                    </a:lnTo>
                    <a:lnTo>
                      <a:pt x="15929" y="69026"/>
                    </a:lnTo>
                    <a:lnTo>
                      <a:pt x="14307" y="69468"/>
                    </a:lnTo>
                    <a:lnTo>
                      <a:pt x="12242" y="70206"/>
                    </a:lnTo>
                    <a:lnTo>
                      <a:pt x="11652" y="71681"/>
                    </a:lnTo>
                    <a:lnTo>
                      <a:pt x="12832" y="73598"/>
                    </a:lnTo>
                    <a:lnTo>
                      <a:pt x="14159" y="75221"/>
                    </a:lnTo>
                    <a:lnTo>
                      <a:pt x="15487" y="76400"/>
                    </a:lnTo>
                    <a:lnTo>
                      <a:pt x="17109" y="76843"/>
                    </a:lnTo>
                    <a:lnTo>
                      <a:pt x="20501" y="76106"/>
                    </a:lnTo>
                    <a:lnTo>
                      <a:pt x="26106" y="73893"/>
                    </a:lnTo>
                    <a:lnTo>
                      <a:pt x="29498" y="73303"/>
                    </a:lnTo>
                    <a:lnTo>
                      <a:pt x="45870" y="74778"/>
                    </a:lnTo>
                    <a:lnTo>
                      <a:pt x="52359" y="74483"/>
                    </a:lnTo>
                    <a:lnTo>
                      <a:pt x="56637" y="77138"/>
                    </a:lnTo>
                    <a:lnTo>
                      <a:pt x="58112" y="77433"/>
                    </a:lnTo>
                    <a:lnTo>
                      <a:pt x="58554" y="78023"/>
                    </a:lnTo>
                    <a:lnTo>
                      <a:pt x="56194" y="80825"/>
                    </a:lnTo>
                    <a:lnTo>
                      <a:pt x="56194" y="81710"/>
                    </a:lnTo>
                    <a:lnTo>
                      <a:pt x="57227" y="83333"/>
                    </a:lnTo>
                    <a:lnTo>
                      <a:pt x="57964" y="83923"/>
                    </a:lnTo>
                    <a:lnTo>
                      <a:pt x="60472" y="85397"/>
                    </a:lnTo>
                    <a:lnTo>
                      <a:pt x="61799" y="85545"/>
                    </a:lnTo>
                    <a:lnTo>
                      <a:pt x="66666" y="84365"/>
                    </a:lnTo>
                    <a:lnTo>
                      <a:pt x="73156" y="80825"/>
                    </a:lnTo>
                    <a:lnTo>
                      <a:pt x="74483" y="81120"/>
                    </a:lnTo>
                    <a:lnTo>
                      <a:pt x="75368" y="81710"/>
                    </a:lnTo>
                    <a:lnTo>
                      <a:pt x="74631" y="82300"/>
                    </a:lnTo>
                    <a:lnTo>
                      <a:pt x="72418" y="82890"/>
                    </a:lnTo>
                    <a:lnTo>
                      <a:pt x="65929" y="86430"/>
                    </a:lnTo>
                    <a:lnTo>
                      <a:pt x="64601" y="89085"/>
                    </a:lnTo>
                    <a:lnTo>
                      <a:pt x="64601" y="90707"/>
                    </a:lnTo>
                    <a:lnTo>
                      <a:pt x="65339" y="91445"/>
                    </a:lnTo>
                    <a:lnTo>
                      <a:pt x="67256" y="91592"/>
                    </a:lnTo>
                    <a:lnTo>
                      <a:pt x="64454" y="93214"/>
                    </a:lnTo>
                    <a:lnTo>
                      <a:pt x="63274" y="94247"/>
                    </a:lnTo>
                    <a:lnTo>
                      <a:pt x="63274" y="94837"/>
                    </a:lnTo>
                    <a:lnTo>
                      <a:pt x="65929" y="94837"/>
                    </a:lnTo>
                    <a:lnTo>
                      <a:pt x="73893" y="91297"/>
                    </a:lnTo>
                    <a:lnTo>
                      <a:pt x="76253" y="91297"/>
                    </a:lnTo>
                    <a:lnTo>
                      <a:pt x="78613" y="92035"/>
                    </a:lnTo>
                    <a:lnTo>
                      <a:pt x="74926" y="92624"/>
                    </a:lnTo>
                    <a:lnTo>
                      <a:pt x="73303" y="93362"/>
                    </a:lnTo>
                    <a:lnTo>
                      <a:pt x="71828" y="94542"/>
                    </a:lnTo>
                    <a:lnTo>
                      <a:pt x="70648" y="96017"/>
                    </a:lnTo>
                    <a:lnTo>
                      <a:pt x="69026" y="99409"/>
                    </a:lnTo>
                    <a:lnTo>
                      <a:pt x="68141" y="100442"/>
                    </a:lnTo>
                    <a:lnTo>
                      <a:pt x="66371" y="101474"/>
                    </a:lnTo>
                    <a:lnTo>
                      <a:pt x="64601" y="103686"/>
                    </a:lnTo>
                    <a:lnTo>
                      <a:pt x="63126" y="105014"/>
                    </a:lnTo>
                    <a:lnTo>
                      <a:pt x="59734" y="106341"/>
                    </a:lnTo>
                    <a:lnTo>
                      <a:pt x="51327" y="108259"/>
                    </a:lnTo>
                    <a:lnTo>
                      <a:pt x="50000" y="107521"/>
                    </a:lnTo>
                    <a:lnTo>
                      <a:pt x="48820" y="105899"/>
                    </a:lnTo>
                    <a:lnTo>
                      <a:pt x="47640" y="104719"/>
                    </a:lnTo>
                    <a:lnTo>
                      <a:pt x="46312" y="104424"/>
                    </a:lnTo>
                    <a:lnTo>
                      <a:pt x="45427" y="105899"/>
                    </a:lnTo>
                    <a:lnTo>
                      <a:pt x="45280" y="107226"/>
                    </a:lnTo>
                    <a:lnTo>
                      <a:pt x="45575" y="109734"/>
                    </a:lnTo>
                    <a:lnTo>
                      <a:pt x="46460" y="113421"/>
                    </a:lnTo>
                    <a:lnTo>
                      <a:pt x="47640" y="115191"/>
                    </a:lnTo>
                    <a:lnTo>
                      <a:pt x="48820" y="114748"/>
                    </a:lnTo>
                    <a:lnTo>
                      <a:pt x="54867" y="114453"/>
                    </a:lnTo>
                    <a:lnTo>
                      <a:pt x="79055" y="113863"/>
                    </a:lnTo>
                    <a:lnTo>
                      <a:pt x="80678" y="113273"/>
                    </a:lnTo>
                    <a:lnTo>
                      <a:pt x="84365" y="110618"/>
                    </a:lnTo>
                    <a:lnTo>
                      <a:pt x="86725" y="110324"/>
                    </a:lnTo>
                    <a:lnTo>
                      <a:pt x="88053" y="110471"/>
                    </a:lnTo>
                    <a:lnTo>
                      <a:pt x="88347" y="110766"/>
                    </a:lnTo>
                    <a:lnTo>
                      <a:pt x="86725" y="111798"/>
                    </a:lnTo>
                    <a:lnTo>
                      <a:pt x="87168" y="112683"/>
                    </a:lnTo>
                    <a:lnTo>
                      <a:pt x="90560" y="114748"/>
                    </a:lnTo>
                    <a:lnTo>
                      <a:pt x="93952" y="116223"/>
                    </a:lnTo>
                    <a:lnTo>
                      <a:pt x="97787" y="116518"/>
                    </a:lnTo>
                    <a:lnTo>
                      <a:pt x="97934" y="117698"/>
                    </a:lnTo>
                    <a:lnTo>
                      <a:pt x="99852" y="118878"/>
                    </a:lnTo>
                    <a:lnTo>
                      <a:pt x="101327" y="119025"/>
                    </a:lnTo>
                    <a:lnTo>
                      <a:pt x="104866" y="116666"/>
                    </a:lnTo>
                    <a:lnTo>
                      <a:pt x="106046" y="116076"/>
                    </a:lnTo>
                    <a:lnTo>
                      <a:pt x="107374" y="117845"/>
                    </a:lnTo>
                    <a:lnTo>
                      <a:pt x="107226" y="117993"/>
                    </a:lnTo>
                    <a:lnTo>
                      <a:pt x="105456" y="118141"/>
                    </a:lnTo>
                    <a:lnTo>
                      <a:pt x="104571" y="118435"/>
                    </a:lnTo>
                    <a:lnTo>
                      <a:pt x="104129" y="119173"/>
                    </a:lnTo>
                    <a:lnTo>
                      <a:pt x="103834" y="120058"/>
                    </a:lnTo>
                    <a:lnTo>
                      <a:pt x="103981" y="120943"/>
                    </a:lnTo>
                    <a:lnTo>
                      <a:pt x="106489" y="123155"/>
                    </a:lnTo>
                    <a:lnTo>
                      <a:pt x="111651" y="126400"/>
                    </a:lnTo>
                    <a:lnTo>
                      <a:pt x="118140" y="126548"/>
                    </a:lnTo>
                    <a:lnTo>
                      <a:pt x="122713" y="127285"/>
                    </a:lnTo>
                    <a:lnTo>
                      <a:pt x="130235" y="129645"/>
                    </a:lnTo>
                    <a:lnTo>
                      <a:pt x="136430" y="131120"/>
                    </a:lnTo>
                    <a:lnTo>
                      <a:pt x="152064" y="132595"/>
                    </a:lnTo>
                    <a:lnTo>
                      <a:pt x="161208" y="130677"/>
                    </a:lnTo>
                    <a:lnTo>
                      <a:pt x="163273" y="129940"/>
                    </a:lnTo>
                    <a:lnTo>
                      <a:pt x="162241" y="128170"/>
                    </a:lnTo>
                    <a:lnTo>
                      <a:pt x="162241" y="127727"/>
                    </a:lnTo>
                    <a:lnTo>
                      <a:pt x="162535" y="127580"/>
                    </a:lnTo>
                    <a:lnTo>
                      <a:pt x="163420" y="127432"/>
                    </a:lnTo>
                    <a:lnTo>
                      <a:pt x="165485" y="128907"/>
                    </a:lnTo>
                    <a:lnTo>
                      <a:pt x="167108" y="128907"/>
                    </a:lnTo>
                    <a:lnTo>
                      <a:pt x="170500" y="127285"/>
                    </a:lnTo>
                    <a:lnTo>
                      <a:pt x="172270" y="125073"/>
                    </a:lnTo>
                    <a:lnTo>
                      <a:pt x="172122" y="124335"/>
                    </a:lnTo>
                    <a:lnTo>
                      <a:pt x="171237" y="123745"/>
                    </a:lnTo>
                    <a:lnTo>
                      <a:pt x="171385" y="123155"/>
                    </a:lnTo>
                    <a:lnTo>
                      <a:pt x="173302" y="121238"/>
                    </a:lnTo>
                    <a:lnTo>
                      <a:pt x="173892" y="119910"/>
                    </a:lnTo>
                    <a:lnTo>
                      <a:pt x="178760" y="118583"/>
                    </a:lnTo>
                    <a:lnTo>
                      <a:pt x="192771" y="115928"/>
                    </a:lnTo>
                    <a:lnTo>
                      <a:pt x="197048" y="114601"/>
                    </a:lnTo>
                    <a:lnTo>
                      <a:pt x="202063" y="114158"/>
                    </a:lnTo>
                    <a:lnTo>
                      <a:pt x="204718" y="113568"/>
                    </a:lnTo>
                    <a:lnTo>
                      <a:pt x="209143" y="111503"/>
                    </a:lnTo>
                    <a:lnTo>
                      <a:pt x="215190" y="106489"/>
                    </a:lnTo>
                    <a:lnTo>
                      <a:pt x="219762" y="103391"/>
                    </a:lnTo>
                    <a:lnTo>
                      <a:pt x="225809" y="100589"/>
                    </a:lnTo>
                    <a:lnTo>
                      <a:pt x="234659" y="97197"/>
                    </a:lnTo>
                    <a:lnTo>
                      <a:pt x="240853" y="95574"/>
                    </a:lnTo>
                    <a:lnTo>
                      <a:pt x="247048" y="95574"/>
                    </a:lnTo>
                    <a:lnTo>
                      <a:pt x="249408" y="94542"/>
                    </a:lnTo>
                    <a:lnTo>
                      <a:pt x="253095" y="92035"/>
                    </a:lnTo>
                    <a:lnTo>
                      <a:pt x="257225" y="90560"/>
                    </a:lnTo>
                    <a:lnTo>
                      <a:pt x="259437" y="89232"/>
                    </a:lnTo>
                    <a:lnTo>
                      <a:pt x="261207" y="87315"/>
                    </a:lnTo>
                    <a:lnTo>
                      <a:pt x="262387" y="85397"/>
                    </a:lnTo>
                    <a:lnTo>
                      <a:pt x="262829" y="83480"/>
                    </a:lnTo>
                    <a:lnTo>
                      <a:pt x="261944" y="82743"/>
                    </a:lnTo>
                    <a:lnTo>
                      <a:pt x="261502" y="81268"/>
                    </a:lnTo>
                    <a:lnTo>
                      <a:pt x="263862" y="79498"/>
                    </a:lnTo>
                    <a:lnTo>
                      <a:pt x="263567" y="76696"/>
                    </a:lnTo>
                    <a:lnTo>
                      <a:pt x="265927" y="77580"/>
                    </a:lnTo>
                    <a:lnTo>
                      <a:pt x="270204" y="77875"/>
                    </a:lnTo>
                    <a:lnTo>
                      <a:pt x="272564" y="76843"/>
                    </a:lnTo>
                    <a:lnTo>
                      <a:pt x="274924" y="75073"/>
                    </a:lnTo>
                    <a:lnTo>
                      <a:pt x="277578" y="71681"/>
                    </a:lnTo>
                    <a:lnTo>
                      <a:pt x="278169" y="69468"/>
                    </a:lnTo>
                    <a:lnTo>
                      <a:pt x="278169" y="67551"/>
                    </a:lnTo>
                    <a:lnTo>
                      <a:pt x="277431" y="66076"/>
                    </a:lnTo>
                    <a:lnTo>
                      <a:pt x="279496" y="65191"/>
                    </a:lnTo>
                    <a:lnTo>
                      <a:pt x="282741" y="65191"/>
                    </a:lnTo>
                    <a:lnTo>
                      <a:pt x="284216" y="64306"/>
                    </a:lnTo>
                    <a:lnTo>
                      <a:pt x="284953" y="62979"/>
                    </a:lnTo>
                    <a:lnTo>
                      <a:pt x="285248" y="61651"/>
                    </a:lnTo>
                    <a:lnTo>
                      <a:pt x="285248" y="60471"/>
                    </a:lnTo>
                    <a:close/>
                  </a:path>
                </a:pathLst>
              </a:custGeom>
              <a:grpFill/>
              <a:ln w="3175" cap="flat">
                <a:solidFill>
                  <a:schemeClr val="bg2">
                    <a:lumMod val="90000"/>
                  </a:schemeClr>
                </a:solidFill>
                <a:prstDash val="solid"/>
                <a:miter/>
              </a:ln>
            </p:spPr>
            <p:txBody>
              <a:bodyPr rtlCol="0" anchor="ctr"/>
              <a:lstStyle/>
              <a:p>
                <a:endParaRPr lang="en-GB"/>
              </a:p>
            </p:txBody>
          </p:sp>
          <p:sp>
            <p:nvSpPr>
              <p:cNvPr id="154" name="Freeform: Shape 153">
                <a:extLst>
                  <a:ext uri="{FF2B5EF4-FFF2-40B4-BE49-F238E27FC236}">
                    <a16:creationId xmlns:a16="http://schemas.microsoft.com/office/drawing/2014/main" id="{61F1256B-FD27-6362-68BE-D0BC5925AE80}"/>
                  </a:ext>
                </a:extLst>
              </p:cNvPr>
              <p:cNvSpPr/>
              <p:nvPr/>
            </p:nvSpPr>
            <p:spPr>
              <a:xfrm>
                <a:off x="6939060" y="3202684"/>
                <a:ext cx="503534" cy="426987"/>
              </a:xfrm>
              <a:custGeom>
                <a:avLst/>
                <a:gdLst>
                  <a:gd name="connsiteX0" fmla="*/ 314599 w 503534"/>
                  <a:gd name="connsiteY0" fmla="*/ 373890 h 426987"/>
                  <a:gd name="connsiteX1" fmla="*/ 310174 w 503534"/>
                  <a:gd name="connsiteY1" fmla="*/ 375955 h 426987"/>
                  <a:gd name="connsiteX2" fmla="*/ 306339 w 503534"/>
                  <a:gd name="connsiteY2" fmla="*/ 374923 h 426987"/>
                  <a:gd name="connsiteX3" fmla="*/ 306044 w 503534"/>
                  <a:gd name="connsiteY3" fmla="*/ 375365 h 426987"/>
                  <a:gd name="connsiteX4" fmla="*/ 307077 w 503534"/>
                  <a:gd name="connsiteY4" fmla="*/ 377430 h 426987"/>
                  <a:gd name="connsiteX5" fmla="*/ 306487 w 503534"/>
                  <a:gd name="connsiteY5" fmla="*/ 378758 h 426987"/>
                  <a:gd name="connsiteX6" fmla="*/ 300440 w 503534"/>
                  <a:gd name="connsiteY6" fmla="*/ 381560 h 426987"/>
                  <a:gd name="connsiteX7" fmla="*/ 295573 w 503534"/>
                  <a:gd name="connsiteY7" fmla="*/ 383330 h 426987"/>
                  <a:gd name="connsiteX8" fmla="*/ 294245 w 503534"/>
                  <a:gd name="connsiteY8" fmla="*/ 383035 h 426987"/>
                  <a:gd name="connsiteX9" fmla="*/ 294245 w 503534"/>
                  <a:gd name="connsiteY9" fmla="*/ 383477 h 426987"/>
                  <a:gd name="connsiteX10" fmla="*/ 294688 w 503534"/>
                  <a:gd name="connsiteY10" fmla="*/ 384805 h 426987"/>
                  <a:gd name="connsiteX11" fmla="*/ 295425 w 503534"/>
                  <a:gd name="connsiteY11" fmla="*/ 384805 h 426987"/>
                  <a:gd name="connsiteX12" fmla="*/ 297637 w 503534"/>
                  <a:gd name="connsiteY12" fmla="*/ 385100 h 426987"/>
                  <a:gd name="connsiteX13" fmla="*/ 300734 w 503534"/>
                  <a:gd name="connsiteY13" fmla="*/ 384067 h 426987"/>
                  <a:gd name="connsiteX14" fmla="*/ 304127 w 503534"/>
                  <a:gd name="connsiteY14" fmla="*/ 382150 h 426987"/>
                  <a:gd name="connsiteX15" fmla="*/ 306044 w 503534"/>
                  <a:gd name="connsiteY15" fmla="*/ 382150 h 426987"/>
                  <a:gd name="connsiteX16" fmla="*/ 308699 w 503534"/>
                  <a:gd name="connsiteY16" fmla="*/ 380823 h 426987"/>
                  <a:gd name="connsiteX17" fmla="*/ 309879 w 503534"/>
                  <a:gd name="connsiteY17" fmla="*/ 380823 h 426987"/>
                  <a:gd name="connsiteX18" fmla="*/ 311501 w 503534"/>
                  <a:gd name="connsiteY18" fmla="*/ 381707 h 426987"/>
                  <a:gd name="connsiteX19" fmla="*/ 315189 w 503534"/>
                  <a:gd name="connsiteY19" fmla="*/ 378905 h 426987"/>
                  <a:gd name="connsiteX20" fmla="*/ 317549 w 503534"/>
                  <a:gd name="connsiteY20" fmla="*/ 375513 h 426987"/>
                  <a:gd name="connsiteX21" fmla="*/ 319909 w 503534"/>
                  <a:gd name="connsiteY21" fmla="*/ 374628 h 426987"/>
                  <a:gd name="connsiteX22" fmla="*/ 318139 w 503534"/>
                  <a:gd name="connsiteY22" fmla="*/ 373153 h 426987"/>
                  <a:gd name="connsiteX23" fmla="*/ 314451 w 503534"/>
                  <a:gd name="connsiteY23" fmla="*/ 373743 h 426987"/>
                  <a:gd name="connsiteX24" fmla="*/ 501913 w 503534"/>
                  <a:gd name="connsiteY24" fmla="*/ 371235 h 426987"/>
                  <a:gd name="connsiteX25" fmla="*/ 503535 w 503534"/>
                  <a:gd name="connsiteY25" fmla="*/ 369908 h 426987"/>
                  <a:gd name="connsiteX26" fmla="*/ 503535 w 503534"/>
                  <a:gd name="connsiteY26" fmla="*/ 369171 h 426987"/>
                  <a:gd name="connsiteX27" fmla="*/ 502208 w 503534"/>
                  <a:gd name="connsiteY27" fmla="*/ 367548 h 426987"/>
                  <a:gd name="connsiteX28" fmla="*/ 500585 w 503534"/>
                  <a:gd name="connsiteY28" fmla="*/ 366516 h 426987"/>
                  <a:gd name="connsiteX29" fmla="*/ 499848 w 503534"/>
                  <a:gd name="connsiteY29" fmla="*/ 366221 h 426987"/>
                  <a:gd name="connsiteX30" fmla="*/ 493211 w 503534"/>
                  <a:gd name="connsiteY30" fmla="*/ 367106 h 426987"/>
                  <a:gd name="connsiteX31" fmla="*/ 490556 w 503534"/>
                  <a:gd name="connsiteY31" fmla="*/ 366811 h 426987"/>
                  <a:gd name="connsiteX32" fmla="*/ 489228 w 503534"/>
                  <a:gd name="connsiteY32" fmla="*/ 366221 h 426987"/>
                  <a:gd name="connsiteX33" fmla="*/ 488933 w 503534"/>
                  <a:gd name="connsiteY33" fmla="*/ 365778 h 426987"/>
                  <a:gd name="connsiteX34" fmla="*/ 489228 w 503534"/>
                  <a:gd name="connsiteY34" fmla="*/ 364746 h 426987"/>
                  <a:gd name="connsiteX35" fmla="*/ 489228 w 503534"/>
                  <a:gd name="connsiteY35" fmla="*/ 363123 h 426987"/>
                  <a:gd name="connsiteX36" fmla="*/ 490261 w 503534"/>
                  <a:gd name="connsiteY36" fmla="*/ 360616 h 426987"/>
                  <a:gd name="connsiteX37" fmla="*/ 490556 w 503534"/>
                  <a:gd name="connsiteY37" fmla="*/ 359141 h 426987"/>
                  <a:gd name="connsiteX38" fmla="*/ 489818 w 503534"/>
                  <a:gd name="connsiteY38" fmla="*/ 350587 h 426987"/>
                  <a:gd name="connsiteX39" fmla="*/ 488639 w 503534"/>
                  <a:gd name="connsiteY39" fmla="*/ 344982 h 426987"/>
                  <a:gd name="connsiteX40" fmla="*/ 489228 w 503534"/>
                  <a:gd name="connsiteY40" fmla="*/ 339377 h 426987"/>
                  <a:gd name="connsiteX41" fmla="*/ 489228 w 503534"/>
                  <a:gd name="connsiteY41" fmla="*/ 338198 h 426987"/>
                  <a:gd name="connsiteX42" fmla="*/ 488933 w 503534"/>
                  <a:gd name="connsiteY42" fmla="*/ 337903 h 426987"/>
                  <a:gd name="connsiteX43" fmla="*/ 488049 w 503534"/>
                  <a:gd name="connsiteY43" fmla="*/ 337903 h 426987"/>
                  <a:gd name="connsiteX44" fmla="*/ 484066 w 503534"/>
                  <a:gd name="connsiteY44" fmla="*/ 338345 h 426987"/>
                  <a:gd name="connsiteX45" fmla="*/ 480674 w 503534"/>
                  <a:gd name="connsiteY45" fmla="*/ 334658 h 426987"/>
                  <a:gd name="connsiteX46" fmla="*/ 478609 w 503534"/>
                  <a:gd name="connsiteY46" fmla="*/ 333183 h 426987"/>
                  <a:gd name="connsiteX47" fmla="*/ 472857 w 503534"/>
                  <a:gd name="connsiteY47" fmla="*/ 331413 h 426987"/>
                  <a:gd name="connsiteX48" fmla="*/ 470349 w 503534"/>
                  <a:gd name="connsiteY48" fmla="*/ 331118 h 426987"/>
                  <a:gd name="connsiteX49" fmla="*/ 466662 w 503534"/>
                  <a:gd name="connsiteY49" fmla="*/ 329495 h 426987"/>
                  <a:gd name="connsiteX50" fmla="*/ 463270 w 503534"/>
                  <a:gd name="connsiteY50" fmla="*/ 326103 h 426987"/>
                  <a:gd name="connsiteX51" fmla="*/ 459730 w 503534"/>
                  <a:gd name="connsiteY51" fmla="*/ 322563 h 426987"/>
                  <a:gd name="connsiteX52" fmla="*/ 458255 w 503534"/>
                  <a:gd name="connsiteY52" fmla="*/ 320351 h 426987"/>
                  <a:gd name="connsiteX53" fmla="*/ 456633 w 503534"/>
                  <a:gd name="connsiteY53" fmla="*/ 316516 h 426987"/>
                  <a:gd name="connsiteX54" fmla="*/ 452208 w 503534"/>
                  <a:gd name="connsiteY54" fmla="*/ 309142 h 426987"/>
                  <a:gd name="connsiteX55" fmla="*/ 452208 w 503534"/>
                  <a:gd name="connsiteY55" fmla="*/ 307224 h 426987"/>
                  <a:gd name="connsiteX56" fmla="*/ 451766 w 503534"/>
                  <a:gd name="connsiteY56" fmla="*/ 306044 h 426987"/>
                  <a:gd name="connsiteX57" fmla="*/ 447488 w 503534"/>
                  <a:gd name="connsiteY57" fmla="*/ 301177 h 426987"/>
                  <a:gd name="connsiteX58" fmla="*/ 444391 w 503534"/>
                  <a:gd name="connsiteY58" fmla="*/ 297785 h 426987"/>
                  <a:gd name="connsiteX59" fmla="*/ 439377 w 503534"/>
                  <a:gd name="connsiteY59" fmla="*/ 292180 h 426987"/>
                  <a:gd name="connsiteX60" fmla="*/ 439966 w 503534"/>
                  <a:gd name="connsiteY60" fmla="*/ 291443 h 426987"/>
                  <a:gd name="connsiteX61" fmla="*/ 446161 w 503534"/>
                  <a:gd name="connsiteY61" fmla="*/ 284511 h 426987"/>
                  <a:gd name="connsiteX62" fmla="*/ 452061 w 503534"/>
                  <a:gd name="connsiteY62" fmla="*/ 277726 h 426987"/>
                  <a:gd name="connsiteX63" fmla="*/ 457960 w 503534"/>
                  <a:gd name="connsiteY63" fmla="*/ 270941 h 426987"/>
                  <a:gd name="connsiteX64" fmla="*/ 463860 w 503534"/>
                  <a:gd name="connsiteY64" fmla="*/ 264304 h 426987"/>
                  <a:gd name="connsiteX65" fmla="*/ 464597 w 503534"/>
                  <a:gd name="connsiteY65" fmla="*/ 261944 h 426987"/>
                  <a:gd name="connsiteX66" fmla="*/ 464597 w 503534"/>
                  <a:gd name="connsiteY66" fmla="*/ 257372 h 426987"/>
                  <a:gd name="connsiteX67" fmla="*/ 463122 w 503534"/>
                  <a:gd name="connsiteY67" fmla="*/ 251325 h 426987"/>
                  <a:gd name="connsiteX68" fmla="*/ 460615 w 503534"/>
                  <a:gd name="connsiteY68" fmla="*/ 248523 h 426987"/>
                  <a:gd name="connsiteX69" fmla="*/ 452355 w 503534"/>
                  <a:gd name="connsiteY69" fmla="*/ 247343 h 426987"/>
                  <a:gd name="connsiteX70" fmla="*/ 446161 w 503534"/>
                  <a:gd name="connsiteY70" fmla="*/ 246458 h 426987"/>
                  <a:gd name="connsiteX71" fmla="*/ 439524 w 503534"/>
                  <a:gd name="connsiteY71" fmla="*/ 245573 h 426987"/>
                  <a:gd name="connsiteX72" fmla="*/ 438639 w 503534"/>
                  <a:gd name="connsiteY72" fmla="*/ 245278 h 426987"/>
                  <a:gd name="connsiteX73" fmla="*/ 437902 w 503534"/>
                  <a:gd name="connsiteY73" fmla="*/ 240558 h 426987"/>
                  <a:gd name="connsiteX74" fmla="*/ 438196 w 503534"/>
                  <a:gd name="connsiteY74" fmla="*/ 238493 h 426987"/>
                  <a:gd name="connsiteX75" fmla="*/ 437754 w 503534"/>
                  <a:gd name="connsiteY75" fmla="*/ 234364 h 426987"/>
                  <a:gd name="connsiteX76" fmla="*/ 437754 w 503534"/>
                  <a:gd name="connsiteY76" fmla="*/ 231266 h 426987"/>
                  <a:gd name="connsiteX77" fmla="*/ 438786 w 503534"/>
                  <a:gd name="connsiteY77" fmla="*/ 226104 h 426987"/>
                  <a:gd name="connsiteX78" fmla="*/ 438786 w 503534"/>
                  <a:gd name="connsiteY78" fmla="*/ 223744 h 426987"/>
                  <a:gd name="connsiteX79" fmla="*/ 435689 w 503534"/>
                  <a:gd name="connsiteY79" fmla="*/ 213567 h 426987"/>
                  <a:gd name="connsiteX80" fmla="*/ 433919 w 503534"/>
                  <a:gd name="connsiteY80" fmla="*/ 207963 h 426987"/>
                  <a:gd name="connsiteX81" fmla="*/ 432149 w 503534"/>
                  <a:gd name="connsiteY81" fmla="*/ 202211 h 426987"/>
                  <a:gd name="connsiteX82" fmla="*/ 431707 w 503534"/>
                  <a:gd name="connsiteY82" fmla="*/ 200293 h 426987"/>
                  <a:gd name="connsiteX83" fmla="*/ 431707 w 503534"/>
                  <a:gd name="connsiteY83" fmla="*/ 197933 h 426987"/>
                  <a:gd name="connsiteX84" fmla="*/ 435836 w 503534"/>
                  <a:gd name="connsiteY84" fmla="*/ 192476 h 426987"/>
                  <a:gd name="connsiteX85" fmla="*/ 437164 w 503534"/>
                  <a:gd name="connsiteY85" fmla="*/ 191296 h 426987"/>
                  <a:gd name="connsiteX86" fmla="*/ 439524 w 503534"/>
                  <a:gd name="connsiteY86" fmla="*/ 188641 h 426987"/>
                  <a:gd name="connsiteX87" fmla="*/ 440999 w 503534"/>
                  <a:gd name="connsiteY87" fmla="*/ 187166 h 426987"/>
                  <a:gd name="connsiteX88" fmla="*/ 440704 w 503534"/>
                  <a:gd name="connsiteY88" fmla="*/ 186134 h 426987"/>
                  <a:gd name="connsiteX89" fmla="*/ 438049 w 503534"/>
                  <a:gd name="connsiteY89" fmla="*/ 185544 h 426987"/>
                  <a:gd name="connsiteX90" fmla="*/ 434067 w 503534"/>
                  <a:gd name="connsiteY90" fmla="*/ 185544 h 426987"/>
                  <a:gd name="connsiteX91" fmla="*/ 432002 w 503534"/>
                  <a:gd name="connsiteY91" fmla="*/ 184659 h 426987"/>
                  <a:gd name="connsiteX92" fmla="*/ 430379 w 503534"/>
                  <a:gd name="connsiteY92" fmla="*/ 183184 h 426987"/>
                  <a:gd name="connsiteX93" fmla="*/ 429789 w 503534"/>
                  <a:gd name="connsiteY93" fmla="*/ 181119 h 426987"/>
                  <a:gd name="connsiteX94" fmla="*/ 430822 w 503534"/>
                  <a:gd name="connsiteY94" fmla="*/ 177285 h 426987"/>
                  <a:gd name="connsiteX95" fmla="*/ 429789 w 503534"/>
                  <a:gd name="connsiteY95" fmla="*/ 169910 h 426987"/>
                  <a:gd name="connsiteX96" fmla="*/ 432002 w 503534"/>
                  <a:gd name="connsiteY96" fmla="*/ 166223 h 426987"/>
                  <a:gd name="connsiteX97" fmla="*/ 433919 w 503534"/>
                  <a:gd name="connsiteY97" fmla="*/ 163715 h 426987"/>
                  <a:gd name="connsiteX98" fmla="*/ 440409 w 503534"/>
                  <a:gd name="connsiteY98" fmla="*/ 163420 h 426987"/>
                  <a:gd name="connsiteX99" fmla="*/ 438196 w 503534"/>
                  <a:gd name="connsiteY99" fmla="*/ 160471 h 426987"/>
                  <a:gd name="connsiteX100" fmla="*/ 437164 w 503534"/>
                  <a:gd name="connsiteY100" fmla="*/ 158848 h 426987"/>
                  <a:gd name="connsiteX101" fmla="*/ 436427 w 503534"/>
                  <a:gd name="connsiteY101" fmla="*/ 158406 h 426987"/>
                  <a:gd name="connsiteX102" fmla="*/ 436132 w 503534"/>
                  <a:gd name="connsiteY102" fmla="*/ 157668 h 426987"/>
                  <a:gd name="connsiteX103" fmla="*/ 436427 w 503534"/>
                  <a:gd name="connsiteY103" fmla="*/ 156931 h 426987"/>
                  <a:gd name="connsiteX104" fmla="*/ 438049 w 503534"/>
                  <a:gd name="connsiteY104" fmla="*/ 156636 h 426987"/>
                  <a:gd name="connsiteX105" fmla="*/ 439229 w 503534"/>
                  <a:gd name="connsiteY105" fmla="*/ 155603 h 426987"/>
                  <a:gd name="connsiteX106" fmla="*/ 440999 w 503534"/>
                  <a:gd name="connsiteY106" fmla="*/ 154276 h 426987"/>
                  <a:gd name="connsiteX107" fmla="*/ 441884 w 503534"/>
                  <a:gd name="connsiteY107" fmla="*/ 153686 h 426987"/>
                  <a:gd name="connsiteX108" fmla="*/ 441884 w 503534"/>
                  <a:gd name="connsiteY108" fmla="*/ 152063 h 426987"/>
                  <a:gd name="connsiteX109" fmla="*/ 442916 w 503534"/>
                  <a:gd name="connsiteY109" fmla="*/ 150884 h 426987"/>
                  <a:gd name="connsiteX110" fmla="*/ 444244 w 503534"/>
                  <a:gd name="connsiteY110" fmla="*/ 149409 h 426987"/>
                  <a:gd name="connsiteX111" fmla="*/ 445276 w 503534"/>
                  <a:gd name="connsiteY111" fmla="*/ 147786 h 426987"/>
                  <a:gd name="connsiteX112" fmla="*/ 444981 w 503534"/>
                  <a:gd name="connsiteY112" fmla="*/ 145869 h 426987"/>
                  <a:gd name="connsiteX113" fmla="*/ 445866 w 503534"/>
                  <a:gd name="connsiteY113" fmla="*/ 143509 h 426987"/>
                  <a:gd name="connsiteX114" fmla="*/ 446309 w 503534"/>
                  <a:gd name="connsiteY114" fmla="*/ 142034 h 426987"/>
                  <a:gd name="connsiteX115" fmla="*/ 447046 w 503534"/>
                  <a:gd name="connsiteY115" fmla="*/ 140707 h 426987"/>
                  <a:gd name="connsiteX116" fmla="*/ 446456 w 503534"/>
                  <a:gd name="connsiteY116" fmla="*/ 138789 h 426987"/>
                  <a:gd name="connsiteX117" fmla="*/ 445866 w 503534"/>
                  <a:gd name="connsiteY117" fmla="*/ 137167 h 426987"/>
                  <a:gd name="connsiteX118" fmla="*/ 445866 w 503534"/>
                  <a:gd name="connsiteY118" fmla="*/ 135249 h 426987"/>
                  <a:gd name="connsiteX119" fmla="*/ 446751 w 503534"/>
                  <a:gd name="connsiteY119" fmla="*/ 134807 h 426987"/>
                  <a:gd name="connsiteX120" fmla="*/ 448079 w 503534"/>
                  <a:gd name="connsiteY120" fmla="*/ 134070 h 426987"/>
                  <a:gd name="connsiteX121" fmla="*/ 448373 w 503534"/>
                  <a:gd name="connsiteY121" fmla="*/ 132595 h 426987"/>
                  <a:gd name="connsiteX122" fmla="*/ 449111 w 503534"/>
                  <a:gd name="connsiteY122" fmla="*/ 130677 h 426987"/>
                  <a:gd name="connsiteX123" fmla="*/ 449701 w 503534"/>
                  <a:gd name="connsiteY123" fmla="*/ 129202 h 426987"/>
                  <a:gd name="connsiteX124" fmla="*/ 450586 w 503534"/>
                  <a:gd name="connsiteY124" fmla="*/ 128023 h 426987"/>
                  <a:gd name="connsiteX125" fmla="*/ 450586 w 503534"/>
                  <a:gd name="connsiteY125" fmla="*/ 126843 h 426987"/>
                  <a:gd name="connsiteX126" fmla="*/ 450143 w 503534"/>
                  <a:gd name="connsiteY126" fmla="*/ 124925 h 426987"/>
                  <a:gd name="connsiteX127" fmla="*/ 449554 w 503534"/>
                  <a:gd name="connsiteY127" fmla="*/ 123745 h 426987"/>
                  <a:gd name="connsiteX128" fmla="*/ 449554 w 503534"/>
                  <a:gd name="connsiteY128" fmla="*/ 122418 h 426987"/>
                  <a:gd name="connsiteX129" fmla="*/ 450143 w 503534"/>
                  <a:gd name="connsiteY129" fmla="*/ 120795 h 426987"/>
                  <a:gd name="connsiteX130" fmla="*/ 450143 w 503534"/>
                  <a:gd name="connsiteY130" fmla="*/ 117698 h 426987"/>
                  <a:gd name="connsiteX131" fmla="*/ 448816 w 503534"/>
                  <a:gd name="connsiteY131" fmla="*/ 115486 h 426987"/>
                  <a:gd name="connsiteX132" fmla="*/ 447488 w 503534"/>
                  <a:gd name="connsiteY132" fmla="*/ 114453 h 426987"/>
                  <a:gd name="connsiteX133" fmla="*/ 447488 w 503534"/>
                  <a:gd name="connsiteY133" fmla="*/ 113716 h 426987"/>
                  <a:gd name="connsiteX134" fmla="*/ 448226 w 503534"/>
                  <a:gd name="connsiteY134" fmla="*/ 112093 h 426987"/>
                  <a:gd name="connsiteX135" fmla="*/ 448963 w 503534"/>
                  <a:gd name="connsiteY135" fmla="*/ 110766 h 426987"/>
                  <a:gd name="connsiteX136" fmla="*/ 448963 w 503534"/>
                  <a:gd name="connsiteY136" fmla="*/ 108111 h 426987"/>
                  <a:gd name="connsiteX137" fmla="*/ 447931 w 503534"/>
                  <a:gd name="connsiteY137" fmla="*/ 105161 h 426987"/>
                  <a:gd name="connsiteX138" fmla="*/ 447488 w 503534"/>
                  <a:gd name="connsiteY138" fmla="*/ 100884 h 426987"/>
                  <a:gd name="connsiteX139" fmla="*/ 447783 w 503534"/>
                  <a:gd name="connsiteY139" fmla="*/ 96754 h 426987"/>
                  <a:gd name="connsiteX140" fmla="*/ 446456 w 503534"/>
                  <a:gd name="connsiteY140" fmla="*/ 94689 h 426987"/>
                  <a:gd name="connsiteX141" fmla="*/ 426102 w 503534"/>
                  <a:gd name="connsiteY141" fmla="*/ 94689 h 426987"/>
                  <a:gd name="connsiteX142" fmla="*/ 425512 w 503534"/>
                  <a:gd name="connsiteY142" fmla="*/ 94394 h 426987"/>
                  <a:gd name="connsiteX143" fmla="*/ 421825 w 503534"/>
                  <a:gd name="connsiteY143" fmla="*/ 89085 h 426987"/>
                  <a:gd name="connsiteX144" fmla="*/ 418875 w 503534"/>
                  <a:gd name="connsiteY144" fmla="*/ 85103 h 426987"/>
                  <a:gd name="connsiteX145" fmla="*/ 415925 w 503534"/>
                  <a:gd name="connsiteY145" fmla="*/ 82743 h 426987"/>
                  <a:gd name="connsiteX146" fmla="*/ 409141 w 503534"/>
                  <a:gd name="connsiteY146" fmla="*/ 79793 h 426987"/>
                  <a:gd name="connsiteX147" fmla="*/ 405896 w 503534"/>
                  <a:gd name="connsiteY147" fmla="*/ 78613 h 426987"/>
                  <a:gd name="connsiteX148" fmla="*/ 403093 w 503534"/>
                  <a:gd name="connsiteY148" fmla="*/ 76401 h 426987"/>
                  <a:gd name="connsiteX149" fmla="*/ 400734 w 503534"/>
                  <a:gd name="connsiteY149" fmla="*/ 74041 h 426987"/>
                  <a:gd name="connsiteX150" fmla="*/ 400144 w 503534"/>
                  <a:gd name="connsiteY150" fmla="*/ 70648 h 426987"/>
                  <a:gd name="connsiteX151" fmla="*/ 399701 w 503534"/>
                  <a:gd name="connsiteY151" fmla="*/ 69616 h 426987"/>
                  <a:gd name="connsiteX152" fmla="*/ 399111 w 503534"/>
                  <a:gd name="connsiteY152" fmla="*/ 68731 h 426987"/>
                  <a:gd name="connsiteX153" fmla="*/ 398374 w 503534"/>
                  <a:gd name="connsiteY153" fmla="*/ 68289 h 426987"/>
                  <a:gd name="connsiteX154" fmla="*/ 397489 w 503534"/>
                  <a:gd name="connsiteY154" fmla="*/ 68289 h 426987"/>
                  <a:gd name="connsiteX155" fmla="*/ 389524 w 503534"/>
                  <a:gd name="connsiteY155" fmla="*/ 64454 h 426987"/>
                  <a:gd name="connsiteX156" fmla="*/ 386280 w 503534"/>
                  <a:gd name="connsiteY156" fmla="*/ 63421 h 426987"/>
                  <a:gd name="connsiteX157" fmla="*/ 383330 w 503534"/>
                  <a:gd name="connsiteY157" fmla="*/ 64306 h 426987"/>
                  <a:gd name="connsiteX158" fmla="*/ 382002 w 503534"/>
                  <a:gd name="connsiteY158" fmla="*/ 64306 h 426987"/>
                  <a:gd name="connsiteX159" fmla="*/ 379348 w 503534"/>
                  <a:gd name="connsiteY159" fmla="*/ 63274 h 426987"/>
                  <a:gd name="connsiteX160" fmla="*/ 376398 w 503534"/>
                  <a:gd name="connsiteY160" fmla="*/ 64749 h 426987"/>
                  <a:gd name="connsiteX161" fmla="*/ 375070 w 503534"/>
                  <a:gd name="connsiteY161" fmla="*/ 64749 h 426987"/>
                  <a:gd name="connsiteX162" fmla="*/ 373300 w 503534"/>
                  <a:gd name="connsiteY162" fmla="*/ 64454 h 426987"/>
                  <a:gd name="connsiteX163" fmla="*/ 371825 w 503534"/>
                  <a:gd name="connsiteY163" fmla="*/ 63864 h 426987"/>
                  <a:gd name="connsiteX164" fmla="*/ 367843 w 503534"/>
                  <a:gd name="connsiteY164" fmla="*/ 60324 h 426987"/>
                  <a:gd name="connsiteX165" fmla="*/ 364451 w 503534"/>
                  <a:gd name="connsiteY165" fmla="*/ 58849 h 426987"/>
                  <a:gd name="connsiteX166" fmla="*/ 362091 w 503534"/>
                  <a:gd name="connsiteY166" fmla="*/ 57964 h 426987"/>
                  <a:gd name="connsiteX167" fmla="*/ 357519 w 503534"/>
                  <a:gd name="connsiteY167" fmla="*/ 56637 h 426987"/>
                  <a:gd name="connsiteX168" fmla="*/ 352504 w 503534"/>
                  <a:gd name="connsiteY168" fmla="*/ 55899 h 426987"/>
                  <a:gd name="connsiteX169" fmla="*/ 349997 w 503534"/>
                  <a:gd name="connsiteY169" fmla="*/ 55309 h 426987"/>
                  <a:gd name="connsiteX170" fmla="*/ 348227 w 503534"/>
                  <a:gd name="connsiteY170" fmla="*/ 54572 h 426987"/>
                  <a:gd name="connsiteX171" fmla="*/ 347784 w 503534"/>
                  <a:gd name="connsiteY171" fmla="*/ 54129 h 426987"/>
                  <a:gd name="connsiteX172" fmla="*/ 347784 w 503534"/>
                  <a:gd name="connsiteY172" fmla="*/ 51179 h 426987"/>
                  <a:gd name="connsiteX173" fmla="*/ 347047 w 503534"/>
                  <a:gd name="connsiteY173" fmla="*/ 50000 h 426987"/>
                  <a:gd name="connsiteX174" fmla="*/ 345867 w 503534"/>
                  <a:gd name="connsiteY174" fmla="*/ 48525 h 426987"/>
                  <a:gd name="connsiteX175" fmla="*/ 344097 w 503534"/>
                  <a:gd name="connsiteY175" fmla="*/ 47345 h 426987"/>
                  <a:gd name="connsiteX176" fmla="*/ 336575 w 503534"/>
                  <a:gd name="connsiteY176" fmla="*/ 47345 h 426987"/>
                  <a:gd name="connsiteX177" fmla="*/ 333183 w 503534"/>
                  <a:gd name="connsiteY177" fmla="*/ 46312 h 426987"/>
                  <a:gd name="connsiteX178" fmla="*/ 324481 w 503534"/>
                  <a:gd name="connsiteY178" fmla="*/ 46312 h 426987"/>
                  <a:gd name="connsiteX179" fmla="*/ 322563 w 503534"/>
                  <a:gd name="connsiteY179" fmla="*/ 47197 h 426987"/>
                  <a:gd name="connsiteX180" fmla="*/ 321384 w 503534"/>
                  <a:gd name="connsiteY180" fmla="*/ 48082 h 426987"/>
                  <a:gd name="connsiteX181" fmla="*/ 320646 w 503534"/>
                  <a:gd name="connsiteY181" fmla="*/ 51032 h 426987"/>
                  <a:gd name="connsiteX182" fmla="*/ 320056 w 503534"/>
                  <a:gd name="connsiteY182" fmla="*/ 51475 h 426987"/>
                  <a:gd name="connsiteX183" fmla="*/ 314304 w 503534"/>
                  <a:gd name="connsiteY183" fmla="*/ 51475 h 426987"/>
                  <a:gd name="connsiteX184" fmla="*/ 308847 w 503534"/>
                  <a:gd name="connsiteY184" fmla="*/ 51032 h 426987"/>
                  <a:gd name="connsiteX185" fmla="*/ 301915 w 503534"/>
                  <a:gd name="connsiteY185" fmla="*/ 51032 h 426987"/>
                  <a:gd name="connsiteX186" fmla="*/ 296752 w 503534"/>
                  <a:gd name="connsiteY186" fmla="*/ 52359 h 426987"/>
                  <a:gd name="connsiteX187" fmla="*/ 292623 w 503534"/>
                  <a:gd name="connsiteY187" fmla="*/ 54424 h 426987"/>
                  <a:gd name="connsiteX188" fmla="*/ 288788 w 503534"/>
                  <a:gd name="connsiteY188" fmla="*/ 56784 h 426987"/>
                  <a:gd name="connsiteX189" fmla="*/ 284215 w 503534"/>
                  <a:gd name="connsiteY189" fmla="*/ 60472 h 426987"/>
                  <a:gd name="connsiteX190" fmla="*/ 282888 w 503534"/>
                  <a:gd name="connsiteY190" fmla="*/ 62094 h 426987"/>
                  <a:gd name="connsiteX191" fmla="*/ 280233 w 503534"/>
                  <a:gd name="connsiteY191" fmla="*/ 68731 h 426987"/>
                  <a:gd name="connsiteX192" fmla="*/ 279053 w 503534"/>
                  <a:gd name="connsiteY192" fmla="*/ 69616 h 426987"/>
                  <a:gd name="connsiteX193" fmla="*/ 277431 w 503534"/>
                  <a:gd name="connsiteY193" fmla="*/ 70353 h 426987"/>
                  <a:gd name="connsiteX194" fmla="*/ 275808 w 503534"/>
                  <a:gd name="connsiteY194" fmla="*/ 70353 h 426987"/>
                  <a:gd name="connsiteX195" fmla="*/ 272711 w 503534"/>
                  <a:gd name="connsiteY195" fmla="*/ 71533 h 426987"/>
                  <a:gd name="connsiteX196" fmla="*/ 268581 w 503534"/>
                  <a:gd name="connsiteY196" fmla="*/ 73156 h 426987"/>
                  <a:gd name="connsiteX197" fmla="*/ 265779 w 503534"/>
                  <a:gd name="connsiteY197" fmla="*/ 73746 h 426987"/>
                  <a:gd name="connsiteX198" fmla="*/ 258552 w 503534"/>
                  <a:gd name="connsiteY198" fmla="*/ 73451 h 426987"/>
                  <a:gd name="connsiteX199" fmla="*/ 259585 w 503534"/>
                  <a:gd name="connsiteY199" fmla="*/ 78318 h 426987"/>
                  <a:gd name="connsiteX200" fmla="*/ 261355 w 503534"/>
                  <a:gd name="connsiteY200" fmla="*/ 85250 h 426987"/>
                  <a:gd name="connsiteX201" fmla="*/ 261355 w 503534"/>
                  <a:gd name="connsiteY201" fmla="*/ 88347 h 426987"/>
                  <a:gd name="connsiteX202" fmla="*/ 260174 w 503534"/>
                  <a:gd name="connsiteY202" fmla="*/ 89232 h 426987"/>
                  <a:gd name="connsiteX203" fmla="*/ 254865 w 503534"/>
                  <a:gd name="connsiteY203" fmla="*/ 89232 h 426987"/>
                  <a:gd name="connsiteX204" fmla="*/ 252505 w 503534"/>
                  <a:gd name="connsiteY204" fmla="*/ 88200 h 426987"/>
                  <a:gd name="connsiteX205" fmla="*/ 256340 w 503534"/>
                  <a:gd name="connsiteY205" fmla="*/ 87315 h 426987"/>
                  <a:gd name="connsiteX206" fmla="*/ 258700 w 503534"/>
                  <a:gd name="connsiteY206" fmla="*/ 85840 h 426987"/>
                  <a:gd name="connsiteX207" fmla="*/ 254865 w 503534"/>
                  <a:gd name="connsiteY207" fmla="*/ 85840 h 426987"/>
                  <a:gd name="connsiteX208" fmla="*/ 244540 w 503534"/>
                  <a:gd name="connsiteY208" fmla="*/ 87610 h 426987"/>
                  <a:gd name="connsiteX209" fmla="*/ 213568 w 503534"/>
                  <a:gd name="connsiteY209" fmla="*/ 94984 h 426987"/>
                  <a:gd name="connsiteX210" fmla="*/ 202358 w 503534"/>
                  <a:gd name="connsiteY210" fmla="*/ 94984 h 426987"/>
                  <a:gd name="connsiteX211" fmla="*/ 185544 w 503534"/>
                  <a:gd name="connsiteY211" fmla="*/ 91445 h 426987"/>
                  <a:gd name="connsiteX212" fmla="*/ 180529 w 503534"/>
                  <a:gd name="connsiteY212" fmla="*/ 89380 h 426987"/>
                  <a:gd name="connsiteX213" fmla="*/ 170205 w 503534"/>
                  <a:gd name="connsiteY213" fmla="*/ 83332 h 426987"/>
                  <a:gd name="connsiteX214" fmla="*/ 165043 w 503534"/>
                  <a:gd name="connsiteY214" fmla="*/ 79203 h 426987"/>
                  <a:gd name="connsiteX215" fmla="*/ 161798 w 503534"/>
                  <a:gd name="connsiteY215" fmla="*/ 73451 h 426987"/>
                  <a:gd name="connsiteX216" fmla="*/ 160765 w 503534"/>
                  <a:gd name="connsiteY216" fmla="*/ 72271 h 426987"/>
                  <a:gd name="connsiteX217" fmla="*/ 159586 w 503534"/>
                  <a:gd name="connsiteY217" fmla="*/ 71533 h 426987"/>
                  <a:gd name="connsiteX218" fmla="*/ 155603 w 503534"/>
                  <a:gd name="connsiteY218" fmla="*/ 70353 h 426987"/>
                  <a:gd name="connsiteX219" fmla="*/ 148966 w 503534"/>
                  <a:gd name="connsiteY219" fmla="*/ 69321 h 426987"/>
                  <a:gd name="connsiteX220" fmla="*/ 142181 w 503534"/>
                  <a:gd name="connsiteY220" fmla="*/ 68878 h 426987"/>
                  <a:gd name="connsiteX221" fmla="*/ 139674 w 503534"/>
                  <a:gd name="connsiteY221" fmla="*/ 68141 h 426987"/>
                  <a:gd name="connsiteX222" fmla="*/ 134364 w 503534"/>
                  <a:gd name="connsiteY222" fmla="*/ 65781 h 426987"/>
                  <a:gd name="connsiteX223" fmla="*/ 132004 w 503534"/>
                  <a:gd name="connsiteY223" fmla="*/ 63716 h 426987"/>
                  <a:gd name="connsiteX224" fmla="*/ 130235 w 503534"/>
                  <a:gd name="connsiteY224" fmla="*/ 60472 h 426987"/>
                  <a:gd name="connsiteX225" fmla="*/ 128760 w 503534"/>
                  <a:gd name="connsiteY225" fmla="*/ 57079 h 426987"/>
                  <a:gd name="connsiteX226" fmla="*/ 127875 w 503534"/>
                  <a:gd name="connsiteY226" fmla="*/ 53244 h 426987"/>
                  <a:gd name="connsiteX227" fmla="*/ 127285 w 503534"/>
                  <a:gd name="connsiteY227" fmla="*/ 49410 h 426987"/>
                  <a:gd name="connsiteX228" fmla="*/ 126547 w 503534"/>
                  <a:gd name="connsiteY228" fmla="*/ 41887 h 426987"/>
                  <a:gd name="connsiteX229" fmla="*/ 126547 w 503534"/>
                  <a:gd name="connsiteY229" fmla="*/ 40560 h 426987"/>
                  <a:gd name="connsiteX230" fmla="*/ 125810 w 503534"/>
                  <a:gd name="connsiteY230" fmla="*/ 40560 h 426987"/>
                  <a:gd name="connsiteX231" fmla="*/ 120500 w 503534"/>
                  <a:gd name="connsiteY231" fmla="*/ 41740 h 426987"/>
                  <a:gd name="connsiteX232" fmla="*/ 119320 w 503534"/>
                  <a:gd name="connsiteY232" fmla="*/ 41298 h 426987"/>
                  <a:gd name="connsiteX233" fmla="*/ 114748 w 503534"/>
                  <a:gd name="connsiteY233" fmla="*/ 35988 h 426987"/>
                  <a:gd name="connsiteX234" fmla="*/ 113863 w 503534"/>
                  <a:gd name="connsiteY234" fmla="*/ 35398 h 426987"/>
                  <a:gd name="connsiteX235" fmla="*/ 111946 w 503534"/>
                  <a:gd name="connsiteY235" fmla="*/ 35103 h 426987"/>
                  <a:gd name="connsiteX236" fmla="*/ 110766 w 503534"/>
                  <a:gd name="connsiteY236" fmla="*/ 34218 h 426987"/>
                  <a:gd name="connsiteX237" fmla="*/ 109881 w 503534"/>
                  <a:gd name="connsiteY237" fmla="*/ 32743 h 426987"/>
                  <a:gd name="connsiteX238" fmla="*/ 109291 w 503534"/>
                  <a:gd name="connsiteY238" fmla="*/ 31711 h 426987"/>
                  <a:gd name="connsiteX239" fmla="*/ 104571 w 503534"/>
                  <a:gd name="connsiteY239" fmla="*/ 28761 h 426987"/>
                  <a:gd name="connsiteX240" fmla="*/ 103834 w 503534"/>
                  <a:gd name="connsiteY240" fmla="*/ 27728 h 426987"/>
                  <a:gd name="connsiteX241" fmla="*/ 103834 w 503534"/>
                  <a:gd name="connsiteY241" fmla="*/ 26844 h 426987"/>
                  <a:gd name="connsiteX242" fmla="*/ 104424 w 503534"/>
                  <a:gd name="connsiteY242" fmla="*/ 25958 h 426987"/>
                  <a:gd name="connsiteX243" fmla="*/ 105161 w 503534"/>
                  <a:gd name="connsiteY243" fmla="*/ 25221 h 426987"/>
                  <a:gd name="connsiteX244" fmla="*/ 107521 w 503534"/>
                  <a:gd name="connsiteY244" fmla="*/ 24484 h 426987"/>
                  <a:gd name="connsiteX245" fmla="*/ 110176 w 503534"/>
                  <a:gd name="connsiteY245" fmla="*/ 23894 h 426987"/>
                  <a:gd name="connsiteX246" fmla="*/ 111061 w 503534"/>
                  <a:gd name="connsiteY246" fmla="*/ 23451 h 426987"/>
                  <a:gd name="connsiteX247" fmla="*/ 111503 w 503534"/>
                  <a:gd name="connsiteY247" fmla="*/ 22714 h 426987"/>
                  <a:gd name="connsiteX248" fmla="*/ 111503 w 503534"/>
                  <a:gd name="connsiteY248" fmla="*/ 21534 h 426987"/>
                  <a:gd name="connsiteX249" fmla="*/ 111061 w 503534"/>
                  <a:gd name="connsiteY249" fmla="*/ 20354 h 426987"/>
                  <a:gd name="connsiteX250" fmla="*/ 107226 w 503534"/>
                  <a:gd name="connsiteY250" fmla="*/ 18141 h 426987"/>
                  <a:gd name="connsiteX251" fmla="*/ 106784 w 503534"/>
                  <a:gd name="connsiteY251" fmla="*/ 17256 h 426987"/>
                  <a:gd name="connsiteX252" fmla="*/ 106784 w 503534"/>
                  <a:gd name="connsiteY252" fmla="*/ 14897 h 426987"/>
                  <a:gd name="connsiteX253" fmla="*/ 107521 w 503534"/>
                  <a:gd name="connsiteY253" fmla="*/ 14012 h 426987"/>
                  <a:gd name="connsiteX254" fmla="*/ 110618 w 503534"/>
                  <a:gd name="connsiteY254" fmla="*/ 12684 h 426987"/>
                  <a:gd name="connsiteX255" fmla="*/ 112388 w 503534"/>
                  <a:gd name="connsiteY255" fmla="*/ 11357 h 426987"/>
                  <a:gd name="connsiteX256" fmla="*/ 111356 w 503534"/>
                  <a:gd name="connsiteY256" fmla="*/ 9882 h 426987"/>
                  <a:gd name="connsiteX257" fmla="*/ 107964 w 503534"/>
                  <a:gd name="connsiteY257" fmla="*/ 6490 h 426987"/>
                  <a:gd name="connsiteX258" fmla="*/ 103981 w 503534"/>
                  <a:gd name="connsiteY258" fmla="*/ 2655 h 426987"/>
                  <a:gd name="connsiteX259" fmla="*/ 101326 w 503534"/>
                  <a:gd name="connsiteY259" fmla="*/ 2655 h 426987"/>
                  <a:gd name="connsiteX260" fmla="*/ 98229 w 503534"/>
                  <a:gd name="connsiteY260" fmla="*/ 3687 h 426987"/>
                  <a:gd name="connsiteX261" fmla="*/ 93215 w 503534"/>
                  <a:gd name="connsiteY261" fmla="*/ 6932 h 426987"/>
                  <a:gd name="connsiteX262" fmla="*/ 90412 w 503534"/>
                  <a:gd name="connsiteY262" fmla="*/ 8259 h 426987"/>
                  <a:gd name="connsiteX263" fmla="*/ 86872 w 503534"/>
                  <a:gd name="connsiteY263" fmla="*/ 10472 h 426987"/>
                  <a:gd name="connsiteX264" fmla="*/ 82890 w 503534"/>
                  <a:gd name="connsiteY264" fmla="*/ 12979 h 426987"/>
                  <a:gd name="connsiteX265" fmla="*/ 79645 w 503534"/>
                  <a:gd name="connsiteY265" fmla="*/ 15634 h 426987"/>
                  <a:gd name="connsiteX266" fmla="*/ 77581 w 503534"/>
                  <a:gd name="connsiteY266" fmla="*/ 17847 h 426987"/>
                  <a:gd name="connsiteX267" fmla="*/ 74040 w 503534"/>
                  <a:gd name="connsiteY267" fmla="*/ 18879 h 426987"/>
                  <a:gd name="connsiteX268" fmla="*/ 72271 w 503534"/>
                  <a:gd name="connsiteY268" fmla="*/ 20796 h 426987"/>
                  <a:gd name="connsiteX269" fmla="*/ 66371 w 503534"/>
                  <a:gd name="connsiteY269" fmla="*/ 26401 h 426987"/>
                  <a:gd name="connsiteX270" fmla="*/ 64748 w 503534"/>
                  <a:gd name="connsiteY270" fmla="*/ 26401 h 426987"/>
                  <a:gd name="connsiteX271" fmla="*/ 60176 w 503534"/>
                  <a:gd name="connsiteY271" fmla="*/ 26106 h 426987"/>
                  <a:gd name="connsiteX272" fmla="*/ 56342 w 503534"/>
                  <a:gd name="connsiteY272" fmla="*/ 27433 h 426987"/>
                  <a:gd name="connsiteX273" fmla="*/ 54867 w 503534"/>
                  <a:gd name="connsiteY273" fmla="*/ 27138 h 426987"/>
                  <a:gd name="connsiteX274" fmla="*/ 49852 w 503534"/>
                  <a:gd name="connsiteY274" fmla="*/ 26253 h 426987"/>
                  <a:gd name="connsiteX275" fmla="*/ 40855 w 503534"/>
                  <a:gd name="connsiteY275" fmla="*/ 24336 h 426987"/>
                  <a:gd name="connsiteX276" fmla="*/ 38348 w 503534"/>
                  <a:gd name="connsiteY276" fmla="*/ 23304 h 426987"/>
                  <a:gd name="connsiteX277" fmla="*/ 35988 w 503534"/>
                  <a:gd name="connsiteY277" fmla="*/ 20501 h 426987"/>
                  <a:gd name="connsiteX278" fmla="*/ 34513 w 503534"/>
                  <a:gd name="connsiteY278" fmla="*/ 19174 h 426987"/>
                  <a:gd name="connsiteX279" fmla="*/ 32448 w 503534"/>
                  <a:gd name="connsiteY279" fmla="*/ 17551 h 426987"/>
                  <a:gd name="connsiteX280" fmla="*/ 30678 w 503534"/>
                  <a:gd name="connsiteY280" fmla="*/ 16961 h 426987"/>
                  <a:gd name="connsiteX281" fmla="*/ 29351 w 503534"/>
                  <a:gd name="connsiteY281" fmla="*/ 15782 h 426987"/>
                  <a:gd name="connsiteX282" fmla="*/ 28613 w 503534"/>
                  <a:gd name="connsiteY282" fmla="*/ 14012 h 426987"/>
                  <a:gd name="connsiteX283" fmla="*/ 27581 w 503534"/>
                  <a:gd name="connsiteY283" fmla="*/ 12389 h 426987"/>
                  <a:gd name="connsiteX284" fmla="*/ 25663 w 503534"/>
                  <a:gd name="connsiteY284" fmla="*/ 10472 h 426987"/>
                  <a:gd name="connsiteX285" fmla="*/ 21386 w 503534"/>
                  <a:gd name="connsiteY285" fmla="*/ 4130 h 426987"/>
                  <a:gd name="connsiteX286" fmla="*/ 20796 w 503534"/>
                  <a:gd name="connsiteY286" fmla="*/ 3540 h 426987"/>
                  <a:gd name="connsiteX287" fmla="*/ 19911 w 503534"/>
                  <a:gd name="connsiteY287" fmla="*/ 3540 h 426987"/>
                  <a:gd name="connsiteX288" fmla="*/ 18436 w 503534"/>
                  <a:gd name="connsiteY288" fmla="*/ 2655 h 426987"/>
                  <a:gd name="connsiteX289" fmla="*/ 14897 w 503534"/>
                  <a:gd name="connsiteY289" fmla="*/ 0 h 426987"/>
                  <a:gd name="connsiteX290" fmla="*/ 13126 w 503534"/>
                  <a:gd name="connsiteY290" fmla="*/ 1180 h 426987"/>
                  <a:gd name="connsiteX291" fmla="*/ 11504 w 503534"/>
                  <a:gd name="connsiteY291" fmla="*/ 3097 h 426987"/>
                  <a:gd name="connsiteX292" fmla="*/ 9734 w 503534"/>
                  <a:gd name="connsiteY292" fmla="*/ 10619 h 426987"/>
                  <a:gd name="connsiteX293" fmla="*/ 8259 w 503534"/>
                  <a:gd name="connsiteY293" fmla="*/ 11357 h 426987"/>
                  <a:gd name="connsiteX294" fmla="*/ 5752 w 503534"/>
                  <a:gd name="connsiteY294" fmla="*/ 11357 h 426987"/>
                  <a:gd name="connsiteX295" fmla="*/ 2655 w 503534"/>
                  <a:gd name="connsiteY295" fmla="*/ 11062 h 426987"/>
                  <a:gd name="connsiteX296" fmla="*/ 590 w 503534"/>
                  <a:gd name="connsiteY296" fmla="*/ 11504 h 426987"/>
                  <a:gd name="connsiteX297" fmla="*/ 0 w 503534"/>
                  <a:gd name="connsiteY297" fmla="*/ 11947 h 426987"/>
                  <a:gd name="connsiteX298" fmla="*/ 295 w 503534"/>
                  <a:gd name="connsiteY298" fmla="*/ 12684 h 426987"/>
                  <a:gd name="connsiteX299" fmla="*/ 885 w 503534"/>
                  <a:gd name="connsiteY299" fmla="*/ 13864 h 426987"/>
                  <a:gd name="connsiteX300" fmla="*/ 1327 w 503534"/>
                  <a:gd name="connsiteY300" fmla="*/ 15487 h 426987"/>
                  <a:gd name="connsiteX301" fmla="*/ 1327 w 503534"/>
                  <a:gd name="connsiteY301" fmla="*/ 16814 h 426987"/>
                  <a:gd name="connsiteX302" fmla="*/ 2507 w 503534"/>
                  <a:gd name="connsiteY302" fmla="*/ 17994 h 426987"/>
                  <a:gd name="connsiteX303" fmla="*/ 3982 w 503534"/>
                  <a:gd name="connsiteY303" fmla="*/ 19026 h 426987"/>
                  <a:gd name="connsiteX304" fmla="*/ 3982 w 503534"/>
                  <a:gd name="connsiteY304" fmla="*/ 21681 h 426987"/>
                  <a:gd name="connsiteX305" fmla="*/ 3540 w 503534"/>
                  <a:gd name="connsiteY305" fmla="*/ 22861 h 426987"/>
                  <a:gd name="connsiteX306" fmla="*/ 3097 w 503534"/>
                  <a:gd name="connsiteY306" fmla="*/ 23599 h 426987"/>
                  <a:gd name="connsiteX307" fmla="*/ 3835 w 503534"/>
                  <a:gd name="connsiteY307" fmla="*/ 25369 h 426987"/>
                  <a:gd name="connsiteX308" fmla="*/ 5457 w 503534"/>
                  <a:gd name="connsiteY308" fmla="*/ 27581 h 426987"/>
                  <a:gd name="connsiteX309" fmla="*/ 6490 w 503534"/>
                  <a:gd name="connsiteY309" fmla="*/ 28466 h 426987"/>
                  <a:gd name="connsiteX310" fmla="*/ 6047 w 503534"/>
                  <a:gd name="connsiteY310" fmla="*/ 32596 h 426987"/>
                  <a:gd name="connsiteX311" fmla="*/ 6637 w 503534"/>
                  <a:gd name="connsiteY311" fmla="*/ 34365 h 426987"/>
                  <a:gd name="connsiteX312" fmla="*/ 7080 w 503534"/>
                  <a:gd name="connsiteY312" fmla="*/ 36873 h 426987"/>
                  <a:gd name="connsiteX313" fmla="*/ 7080 w 503534"/>
                  <a:gd name="connsiteY313" fmla="*/ 42035 h 426987"/>
                  <a:gd name="connsiteX314" fmla="*/ 7669 w 503534"/>
                  <a:gd name="connsiteY314" fmla="*/ 42330 h 426987"/>
                  <a:gd name="connsiteX315" fmla="*/ 9144 w 503534"/>
                  <a:gd name="connsiteY315" fmla="*/ 42330 h 426987"/>
                  <a:gd name="connsiteX316" fmla="*/ 10619 w 503534"/>
                  <a:gd name="connsiteY316" fmla="*/ 42920 h 426987"/>
                  <a:gd name="connsiteX317" fmla="*/ 11062 w 503534"/>
                  <a:gd name="connsiteY317" fmla="*/ 43658 h 426987"/>
                  <a:gd name="connsiteX318" fmla="*/ 11062 w 503534"/>
                  <a:gd name="connsiteY318" fmla="*/ 44100 h 426987"/>
                  <a:gd name="connsiteX319" fmla="*/ 9292 w 503534"/>
                  <a:gd name="connsiteY319" fmla="*/ 46017 h 426987"/>
                  <a:gd name="connsiteX320" fmla="*/ 9292 w 503534"/>
                  <a:gd name="connsiteY320" fmla="*/ 47345 h 426987"/>
                  <a:gd name="connsiteX321" fmla="*/ 8407 w 503534"/>
                  <a:gd name="connsiteY321" fmla="*/ 49262 h 426987"/>
                  <a:gd name="connsiteX322" fmla="*/ 7965 w 503534"/>
                  <a:gd name="connsiteY322" fmla="*/ 50442 h 426987"/>
                  <a:gd name="connsiteX323" fmla="*/ 6342 w 503534"/>
                  <a:gd name="connsiteY323" fmla="*/ 52507 h 426987"/>
                  <a:gd name="connsiteX324" fmla="*/ 5309 w 503534"/>
                  <a:gd name="connsiteY324" fmla="*/ 54719 h 426987"/>
                  <a:gd name="connsiteX325" fmla="*/ 4867 w 503534"/>
                  <a:gd name="connsiteY325" fmla="*/ 56489 h 426987"/>
                  <a:gd name="connsiteX326" fmla="*/ 5162 w 503534"/>
                  <a:gd name="connsiteY326" fmla="*/ 57374 h 426987"/>
                  <a:gd name="connsiteX327" fmla="*/ 8112 w 503534"/>
                  <a:gd name="connsiteY327" fmla="*/ 57669 h 426987"/>
                  <a:gd name="connsiteX328" fmla="*/ 9734 w 503534"/>
                  <a:gd name="connsiteY328" fmla="*/ 58997 h 426987"/>
                  <a:gd name="connsiteX329" fmla="*/ 14011 w 503534"/>
                  <a:gd name="connsiteY329" fmla="*/ 61504 h 426987"/>
                  <a:gd name="connsiteX330" fmla="*/ 14749 w 503534"/>
                  <a:gd name="connsiteY330" fmla="*/ 62536 h 426987"/>
                  <a:gd name="connsiteX331" fmla="*/ 13569 w 503534"/>
                  <a:gd name="connsiteY331" fmla="*/ 64159 h 426987"/>
                  <a:gd name="connsiteX332" fmla="*/ 13569 w 503534"/>
                  <a:gd name="connsiteY332" fmla="*/ 64749 h 426987"/>
                  <a:gd name="connsiteX333" fmla="*/ 14159 w 503534"/>
                  <a:gd name="connsiteY333" fmla="*/ 65634 h 426987"/>
                  <a:gd name="connsiteX334" fmla="*/ 14454 w 503534"/>
                  <a:gd name="connsiteY334" fmla="*/ 67109 h 426987"/>
                  <a:gd name="connsiteX335" fmla="*/ 14454 w 503534"/>
                  <a:gd name="connsiteY335" fmla="*/ 70796 h 426987"/>
                  <a:gd name="connsiteX336" fmla="*/ 15192 w 503534"/>
                  <a:gd name="connsiteY336" fmla="*/ 71091 h 426987"/>
                  <a:gd name="connsiteX337" fmla="*/ 18142 w 503534"/>
                  <a:gd name="connsiteY337" fmla="*/ 73156 h 426987"/>
                  <a:gd name="connsiteX338" fmla="*/ 20206 w 503534"/>
                  <a:gd name="connsiteY338" fmla="*/ 75221 h 426987"/>
                  <a:gd name="connsiteX339" fmla="*/ 20206 w 503534"/>
                  <a:gd name="connsiteY339" fmla="*/ 75811 h 426987"/>
                  <a:gd name="connsiteX340" fmla="*/ 19321 w 503534"/>
                  <a:gd name="connsiteY340" fmla="*/ 77433 h 426987"/>
                  <a:gd name="connsiteX341" fmla="*/ 19321 w 503534"/>
                  <a:gd name="connsiteY341" fmla="*/ 79940 h 426987"/>
                  <a:gd name="connsiteX342" fmla="*/ 20354 w 503534"/>
                  <a:gd name="connsiteY342" fmla="*/ 82005 h 426987"/>
                  <a:gd name="connsiteX343" fmla="*/ 22566 w 503534"/>
                  <a:gd name="connsiteY343" fmla="*/ 89970 h 426987"/>
                  <a:gd name="connsiteX344" fmla="*/ 23746 w 503534"/>
                  <a:gd name="connsiteY344" fmla="*/ 91002 h 426987"/>
                  <a:gd name="connsiteX345" fmla="*/ 25221 w 503534"/>
                  <a:gd name="connsiteY345" fmla="*/ 91887 h 426987"/>
                  <a:gd name="connsiteX346" fmla="*/ 26253 w 503534"/>
                  <a:gd name="connsiteY346" fmla="*/ 93067 h 426987"/>
                  <a:gd name="connsiteX347" fmla="*/ 26696 w 503534"/>
                  <a:gd name="connsiteY347" fmla="*/ 94247 h 426987"/>
                  <a:gd name="connsiteX348" fmla="*/ 26696 w 503534"/>
                  <a:gd name="connsiteY348" fmla="*/ 98229 h 426987"/>
                  <a:gd name="connsiteX349" fmla="*/ 27138 w 503534"/>
                  <a:gd name="connsiteY349" fmla="*/ 99852 h 426987"/>
                  <a:gd name="connsiteX350" fmla="*/ 27876 w 503534"/>
                  <a:gd name="connsiteY350" fmla="*/ 101032 h 426987"/>
                  <a:gd name="connsiteX351" fmla="*/ 28613 w 503534"/>
                  <a:gd name="connsiteY351" fmla="*/ 101621 h 426987"/>
                  <a:gd name="connsiteX352" fmla="*/ 29793 w 503534"/>
                  <a:gd name="connsiteY352" fmla="*/ 101621 h 426987"/>
                  <a:gd name="connsiteX353" fmla="*/ 31120 w 503534"/>
                  <a:gd name="connsiteY353" fmla="*/ 101917 h 426987"/>
                  <a:gd name="connsiteX354" fmla="*/ 32005 w 503534"/>
                  <a:gd name="connsiteY354" fmla="*/ 103096 h 426987"/>
                  <a:gd name="connsiteX355" fmla="*/ 34808 w 503534"/>
                  <a:gd name="connsiteY355" fmla="*/ 112093 h 426987"/>
                  <a:gd name="connsiteX356" fmla="*/ 35103 w 503534"/>
                  <a:gd name="connsiteY356" fmla="*/ 113273 h 426987"/>
                  <a:gd name="connsiteX357" fmla="*/ 36283 w 503534"/>
                  <a:gd name="connsiteY357" fmla="*/ 113716 h 426987"/>
                  <a:gd name="connsiteX358" fmla="*/ 38200 w 503534"/>
                  <a:gd name="connsiteY358" fmla="*/ 113716 h 426987"/>
                  <a:gd name="connsiteX359" fmla="*/ 40265 w 503534"/>
                  <a:gd name="connsiteY359" fmla="*/ 114453 h 426987"/>
                  <a:gd name="connsiteX360" fmla="*/ 42478 w 503534"/>
                  <a:gd name="connsiteY360" fmla="*/ 115928 h 426987"/>
                  <a:gd name="connsiteX361" fmla="*/ 44542 w 503534"/>
                  <a:gd name="connsiteY361" fmla="*/ 118583 h 426987"/>
                  <a:gd name="connsiteX362" fmla="*/ 45870 w 503534"/>
                  <a:gd name="connsiteY362" fmla="*/ 119026 h 426987"/>
                  <a:gd name="connsiteX363" fmla="*/ 50147 w 503534"/>
                  <a:gd name="connsiteY363" fmla="*/ 118583 h 426987"/>
                  <a:gd name="connsiteX364" fmla="*/ 56046 w 503534"/>
                  <a:gd name="connsiteY364" fmla="*/ 119026 h 426987"/>
                  <a:gd name="connsiteX365" fmla="*/ 58849 w 503534"/>
                  <a:gd name="connsiteY365" fmla="*/ 120500 h 426987"/>
                  <a:gd name="connsiteX366" fmla="*/ 58554 w 503534"/>
                  <a:gd name="connsiteY366" fmla="*/ 121385 h 426987"/>
                  <a:gd name="connsiteX367" fmla="*/ 56489 w 503534"/>
                  <a:gd name="connsiteY367" fmla="*/ 122418 h 426987"/>
                  <a:gd name="connsiteX368" fmla="*/ 52802 w 503534"/>
                  <a:gd name="connsiteY368" fmla="*/ 123598 h 426987"/>
                  <a:gd name="connsiteX369" fmla="*/ 51622 w 503534"/>
                  <a:gd name="connsiteY369" fmla="*/ 125515 h 426987"/>
                  <a:gd name="connsiteX370" fmla="*/ 51032 w 503534"/>
                  <a:gd name="connsiteY370" fmla="*/ 128023 h 426987"/>
                  <a:gd name="connsiteX371" fmla="*/ 51032 w 503534"/>
                  <a:gd name="connsiteY371" fmla="*/ 129497 h 426987"/>
                  <a:gd name="connsiteX372" fmla="*/ 52064 w 503534"/>
                  <a:gd name="connsiteY372" fmla="*/ 130972 h 426987"/>
                  <a:gd name="connsiteX373" fmla="*/ 54719 w 503534"/>
                  <a:gd name="connsiteY373" fmla="*/ 134070 h 426987"/>
                  <a:gd name="connsiteX374" fmla="*/ 54719 w 503534"/>
                  <a:gd name="connsiteY374" fmla="*/ 135102 h 426987"/>
                  <a:gd name="connsiteX375" fmla="*/ 55309 w 503534"/>
                  <a:gd name="connsiteY375" fmla="*/ 136577 h 426987"/>
                  <a:gd name="connsiteX376" fmla="*/ 55752 w 503534"/>
                  <a:gd name="connsiteY376" fmla="*/ 137609 h 426987"/>
                  <a:gd name="connsiteX377" fmla="*/ 55162 w 503534"/>
                  <a:gd name="connsiteY377" fmla="*/ 139674 h 426987"/>
                  <a:gd name="connsiteX378" fmla="*/ 52802 w 503534"/>
                  <a:gd name="connsiteY378" fmla="*/ 141002 h 426987"/>
                  <a:gd name="connsiteX379" fmla="*/ 49704 w 503534"/>
                  <a:gd name="connsiteY379" fmla="*/ 142477 h 426987"/>
                  <a:gd name="connsiteX380" fmla="*/ 43362 w 503534"/>
                  <a:gd name="connsiteY380" fmla="*/ 149261 h 426987"/>
                  <a:gd name="connsiteX381" fmla="*/ 42920 w 503534"/>
                  <a:gd name="connsiteY381" fmla="*/ 150736 h 426987"/>
                  <a:gd name="connsiteX382" fmla="*/ 42920 w 503534"/>
                  <a:gd name="connsiteY382" fmla="*/ 154718 h 426987"/>
                  <a:gd name="connsiteX383" fmla="*/ 42330 w 503534"/>
                  <a:gd name="connsiteY383" fmla="*/ 155898 h 426987"/>
                  <a:gd name="connsiteX384" fmla="*/ 40265 w 503534"/>
                  <a:gd name="connsiteY384" fmla="*/ 155898 h 426987"/>
                  <a:gd name="connsiteX385" fmla="*/ 38643 w 503534"/>
                  <a:gd name="connsiteY385" fmla="*/ 155603 h 426987"/>
                  <a:gd name="connsiteX386" fmla="*/ 38643 w 503534"/>
                  <a:gd name="connsiteY386" fmla="*/ 157078 h 426987"/>
                  <a:gd name="connsiteX387" fmla="*/ 37610 w 503534"/>
                  <a:gd name="connsiteY387" fmla="*/ 158996 h 426987"/>
                  <a:gd name="connsiteX388" fmla="*/ 37020 w 503534"/>
                  <a:gd name="connsiteY388" fmla="*/ 160618 h 426987"/>
                  <a:gd name="connsiteX389" fmla="*/ 39380 w 503534"/>
                  <a:gd name="connsiteY389" fmla="*/ 164453 h 426987"/>
                  <a:gd name="connsiteX390" fmla="*/ 39822 w 503534"/>
                  <a:gd name="connsiteY390" fmla="*/ 166518 h 426987"/>
                  <a:gd name="connsiteX391" fmla="*/ 39380 w 503534"/>
                  <a:gd name="connsiteY391" fmla="*/ 168435 h 426987"/>
                  <a:gd name="connsiteX392" fmla="*/ 37168 w 503534"/>
                  <a:gd name="connsiteY392" fmla="*/ 171680 h 426987"/>
                  <a:gd name="connsiteX393" fmla="*/ 35840 w 503534"/>
                  <a:gd name="connsiteY393" fmla="*/ 173892 h 426987"/>
                  <a:gd name="connsiteX394" fmla="*/ 36135 w 503534"/>
                  <a:gd name="connsiteY394" fmla="*/ 174335 h 426987"/>
                  <a:gd name="connsiteX395" fmla="*/ 37758 w 503534"/>
                  <a:gd name="connsiteY395" fmla="*/ 175220 h 426987"/>
                  <a:gd name="connsiteX396" fmla="*/ 43067 w 503534"/>
                  <a:gd name="connsiteY396" fmla="*/ 182152 h 426987"/>
                  <a:gd name="connsiteX397" fmla="*/ 44690 w 503534"/>
                  <a:gd name="connsiteY397" fmla="*/ 184659 h 426987"/>
                  <a:gd name="connsiteX398" fmla="*/ 46902 w 503534"/>
                  <a:gd name="connsiteY398" fmla="*/ 184069 h 426987"/>
                  <a:gd name="connsiteX399" fmla="*/ 47787 w 503534"/>
                  <a:gd name="connsiteY399" fmla="*/ 184069 h 426987"/>
                  <a:gd name="connsiteX400" fmla="*/ 48377 w 503534"/>
                  <a:gd name="connsiteY400" fmla="*/ 184511 h 426987"/>
                  <a:gd name="connsiteX401" fmla="*/ 48820 w 503534"/>
                  <a:gd name="connsiteY401" fmla="*/ 185397 h 426987"/>
                  <a:gd name="connsiteX402" fmla="*/ 48820 w 503534"/>
                  <a:gd name="connsiteY402" fmla="*/ 186429 h 426987"/>
                  <a:gd name="connsiteX403" fmla="*/ 48229 w 503534"/>
                  <a:gd name="connsiteY403" fmla="*/ 188051 h 426987"/>
                  <a:gd name="connsiteX404" fmla="*/ 51032 w 503534"/>
                  <a:gd name="connsiteY404" fmla="*/ 188641 h 426987"/>
                  <a:gd name="connsiteX405" fmla="*/ 52064 w 503534"/>
                  <a:gd name="connsiteY405" fmla="*/ 190264 h 426987"/>
                  <a:gd name="connsiteX406" fmla="*/ 55309 w 503534"/>
                  <a:gd name="connsiteY406" fmla="*/ 195721 h 426987"/>
                  <a:gd name="connsiteX407" fmla="*/ 55309 w 503534"/>
                  <a:gd name="connsiteY407" fmla="*/ 197343 h 426987"/>
                  <a:gd name="connsiteX408" fmla="*/ 53539 w 503534"/>
                  <a:gd name="connsiteY408" fmla="*/ 199851 h 426987"/>
                  <a:gd name="connsiteX409" fmla="*/ 53539 w 503534"/>
                  <a:gd name="connsiteY409" fmla="*/ 201473 h 426987"/>
                  <a:gd name="connsiteX410" fmla="*/ 53834 w 503534"/>
                  <a:gd name="connsiteY410" fmla="*/ 202948 h 426987"/>
                  <a:gd name="connsiteX411" fmla="*/ 54277 w 503534"/>
                  <a:gd name="connsiteY411" fmla="*/ 203538 h 426987"/>
                  <a:gd name="connsiteX412" fmla="*/ 59144 w 503534"/>
                  <a:gd name="connsiteY412" fmla="*/ 203538 h 426987"/>
                  <a:gd name="connsiteX413" fmla="*/ 61209 w 503534"/>
                  <a:gd name="connsiteY413" fmla="*/ 204423 h 426987"/>
                  <a:gd name="connsiteX414" fmla="*/ 66223 w 503534"/>
                  <a:gd name="connsiteY414" fmla="*/ 207225 h 426987"/>
                  <a:gd name="connsiteX415" fmla="*/ 71976 w 503534"/>
                  <a:gd name="connsiteY415" fmla="*/ 211502 h 426987"/>
                  <a:gd name="connsiteX416" fmla="*/ 76695 w 503534"/>
                  <a:gd name="connsiteY416" fmla="*/ 215042 h 426987"/>
                  <a:gd name="connsiteX417" fmla="*/ 80678 w 503534"/>
                  <a:gd name="connsiteY417" fmla="*/ 217992 h 426987"/>
                  <a:gd name="connsiteX418" fmla="*/ 84955 w 503534"/>
                  <a:gd name="connsiteY418" fmla="*/ 217992 h 426987"/>
                  <a:gd name="connsiteX419" fmla="*/ 86135 w 503534"/>
                  <a:gd name="connsiteY419" fmla="*/ 218287 h 426987"/>
                  <a:gd name="connsiteX420" fmla="*/ 87167 w 503534"/>
                  <a:gd name="connsiteY420" fmla="*/ 219172 h 426987"/>
                  <a:gd name="connsiteX421" fmla="*/ 88347 w 503534"/>
                  <a:gd name="connsiteY421" fmla="*/ 221532 h 426987"/>
                  <a:gd name="connsiteX422" fmla="*/ 90855 w 503534"/>
                  <a:gd name="connsiteY422" fmla="*/ 226989 h 426987"/>
                  <a:gd name="connsiteX423" fmla="*/ 92919 w 503534"/>
                  <a:gd name="connsiteY423" fmla="*/ 228759 h 426987"/>
                  <a:gd name="connsiteX424" fmla="*/ 96164 w 503534"/>
                  <a:gd name="connsiteY424" fmla="*/ 233184 h 426987"/>
                  <a:gd name="connsiteX425" fmla="*/ 99114 w 503534"/>
                  <a:gd name="connsiteY425" fmla="*/ 237313 h 426987"/>
                  <a:gd name="connsiteX426" fmla="*/ 97197 w 503534"/>
                  <a:gd name="connsiteY426" fmla="*/ 242918 h 426987"/>
                  <a:gd name="connsiteX427" fmla="*/ 95279 w 503534"/>
                  <a:gd name="connsiteY427" fmla="*/ 248670 h 426987"/>
                  <a:gd name="connsiteX428" fmla="*/ 95279 w 503534"/>
                  <a:gd name="connsiteY428" fmla="*/ 260027 h 426987"/>
                  <a:gd name="connsiteX429" fmla="*/ 99409 w 503534"/>
                  <a:gd name="connsiteY429" fmla="*/ 260027 h 426987"/>
                  <a:gd name="connsiteX430" fmla="*/ 103981 w 503534"/>
                  <a:gd name="connsiteY430" fmla="*/ 260322 h 426987"/>
                  <a:gd name="connsiteX431" fmla="*/ 103981 w 503534"/>
                  <a:gd name="connsiteY431" fmla="*/ 275366 h 426987"/>
                  <a:gd name="connsiteX432" fmla="*/ 105456 w 503534"/>
                  <a:gd name="connsiteY432" fmla="*/ 275661 h 426987"/>
                  <a:gd name="connsiteX433" fmla="*/ 107521 w 503534"/>
                  <a:gd name="connsiteY433" fmla="*/ 276841 h 426987"/>
                  <a:gd name="connsiteX434" fmla="*/ 108406 w 503534"/>
                  <a:gd name="connsiteY434" fmla="*/ 278611 h 426987"/>
                  <a:gd name="connsiteX435" fmla="*/ 109586 w 503534"/>
                  <a:gd name="connsiteY435" fmla="*/ 279644 h 426987"/>
                  <a:gd name="connsiteX436" fmla="*/ 110913 w 503534"/>
                  <a:gd name="connsiteY436" fmla="*/ 279644 h 426987"/>
                  <a:gd name="connsiteX437" fmla="*/ 112241 w 503534"/>
                  <a:gd name="connsiteY437" fmla="*/ 280676 h 426987"/>
                  <a:gd name="connsiteX438" fmla="*/ 113568 w 503534"/>
                  <a:gd name="connsiteY438" fmla="*/ 282298 h 426987"/>
                  <a:gd name="connsiteX439" fmla="*/ 114011 w 503534"/>
                  <a:gd name="connsiteY439" fmla="*/ 283478 h 426987"/>
                  <a:gd name="connsiteX440" fmla="*/ 113716 w 503534"/>
                  <a:gd name="connsiteY440" fmla="*/ 284363 h 426987"/>
                  <a:gd name="connsiteX441" fmla="*/ 114011 w 503534"/>
                  <a:gd name="connsiteY441" fmla="*/ 285838 h 426987"/>
                  <a:gd name="connsiteX442" fmla="*/ 114896 w 503534"/>
                  <a:gd name="connsiteY442" fmla="*/ 287903 h 426987"/>
                  <a:gd name="connsiteX443" fmla="*/ 116076 w 503534"/>
                  <a:gd name="connsiteY443" fmla="*/ 288935 h 426987"/>
                  <a:gd name="connsiteX444" fmla="*/ 117845 w 503534"/>
                  <a:gd name="connsiteY444" fmla="*/ 290115 h 426987"/>
                  <a:gd name="connsiteX445" fmla="*/ 119173 w 503534"/>
                  <a:gd name="connsiteY445" fmla="*/ 289820 h 426987"/>
                  <a:gd name="connsiteX446" fmla="*/ 121090 w 503534"/>
                  <a:gd name="connsiteY446" fmla="*/ 288345 h 426987"/>
                  <a:gd name="connsiteX447" fmla="*/ 125368 w 503534"/>
                  <a:gd name="connsiteY447" fmla="*/ 288345 h 426987"/>
                  <a:gd name="connsiteX448" fmla="*/ 126400 w 503534"/>
                  <a:gd name="connsiteY448" fmla="*/ 287313 h 426987"/>
                  <a:gd name="connsiteX449" fmla="*/ 127727 w 503534"/>
                  <a:gd name="connsiteY449" fmla="*/ 285691 h 426987"/>
                  <a:gd name="connsiteX450" fmla="*/ 127432 w 503534"/>
                  <a:gd name="connsiteY450" fmla="*/ 282298 h 426987"/>
                  <a:gd name="connsiteX451" fmla="*/ 126990 w 503534"/>
                  <a:gd name="connsiteY451" fmla="*/ 279791 h 426987"/>
                  <a:gd name="connsiteX452" fmla="*/ 127727 w 503534"/>
                  <a:gd name="connsiteY452" fmla="*/ 277873 h 426987"/>
                  <a:gd name="connsiteX453" fmla="*/ 130825 w 503534"/>
                  <a:gd name="connsiteY453" fmla="*/ 276399 h 426987"/>
                  <a:gd name="connsiteX454" fmla="*/ 129940 w 503534"/>
                  <a:gd name="connsiteY454" fmla="*/ 274776 h 426987"/>
                  <a:gd name="connsiteX455" fmla="*/ 133332 w 503534"/>
                  <a:gd name="connsiteY455" fmla="*/ 274776 h 426987"/>
                  <a:gd name="connsiteX456" fmla="*/ 135839 w 503534"/>
                  <a:gd name="connsiteY456" fmla="*/ 275809 h 426987"/>
                  <a:gd name="connsiteX457" fmla="*/ 136429 w 503534"/>
                  <a:gd name="connsiteY457" fmla="*/ 277579 h 426987"/>
                  <a:gd name="connsiteX458" fmla="*/ 134954 w 503534"/>
                  <a:gd name="connsiteY458" fmla="*/ 278611 h 426987"/>
                  <a:gd name="connsiteX459" fmla="*/ 132447 w 503534"/>
                  <a:gd name="connsiteY459" fmla="*/ 277726 h 426987"/>
                  <a:gd name="connsiteX460" fmla="*/ 131267 w 503534"/>
                  <a:gd name="connsiteY460" fmla="*/ 278021 h 426987"/>
                  <a:gd name="connsiteX461" fmla="*/ 130087 w 503534"/>
                  <a:gd name="connsiteY461" fmla="*/ 278758 h 426987"/>
                  <a:gd name="connsiteX462" fmla="*/ 130825 w 503534"/>
                  <a:gd name="connsiteY462" fmla="*/ 279938 h 426987"/>
                  <a:gd name="connsiteX463" fmla="*/ 131562 w 503534"/>
                  <a:gd name="connsiteY463" fmla="*/ 280676 h 426987"/>
                  <a:gd name="connsiteX464" fmla="*/ 141444 w 503534"/>
                  <a:gd name="connsiteY464" fmla="*/ 285691 h 426987"/>
                  <a:gd name="connsiteX465" fmla="*/ 144689 w 503534"/>
                  <a:gd name="connsiteY465" fmla="*/ 288641 h 426987"/>
                  <a:gd name="connsiteX466" fmla="*/ 155898 w 503534"/>
                  <a:gd name="connsiteY466" fmla="*/ 283478 h 426987"/>
                  <a:gd name="connsiteX467" fmla="*/ 158258 w 503534"/>
                  <a:gd name="connsiteY467" fmla="*/ 283773 h 426987"/>
                  <a:gd name="connsiteX468" fmla="*/ 159733 w 503534"/>
                  <a:gd name="connsiteY468" fmla="*/ 288050 h 426987"/>
                  <a:gd name="connsiteX469" fmla="*/ 160765 w 503534"/>
                  <a:gd name="connsiteY469" fmla="*/ 291590 h 426987"/>
                  <a:gd name="connsiteX470" fmla="*/ 162388 w 503534"/>
                  <a:gd name="connsiteY470" fmla="*/ 292918 h 426987"/>
                  <a:gd name="connsiteX471" fmla="*/ 166518 w 503534"/>
                  <a:gd name="connsiteY471" fmla="*/ 298375 h 426987"/>
                  <a:gd name="connsiteX472" fmla="*/ 170647 w 503534"/>
                  <a:gd name="connsiteY472" fmla="*/ 302062 h 426987"/>
                  <a:gd name="connsiteX473" fmla="*/ 173450 w 503534"/>
                  <a:gd name="connsiteY473" fmla="*/ 305749 h 426987"/>
                  <a:gd name="connsiteX474" fmla="*/ 173892 w 503534"/>
                  <a:gd name="connsiteY474" fmla="*/ 307962 h 426987"/>
                  <a:gd name="connsiteX475" fmla="*/ 173302 w 503534"/>
                  <a:gd name="connsiteY475" fmla="*/ 311649 h 426987"/>
                  <a:gd name="connsiteX476" fmla="*/ 174040 w 503534"/>
                  <a:gd name="connsiteY476" fmla="*/ 313566 h 426987"/>
                  <a:gd name="connsiteX477" fmla="*/ 177137 w 503534"/>
                  <a:gd name="connsiteY477" fmla="*/ 314451 h 426987"/>
                  <a:gd name="connsiteX478" fmla="*/ 179202 w 503534"/>
                  <a:gd name="connsiteY478" fmla="*/ 316074 h 426987"/>
                  <a:gd name="connsiteX479" fmla="*/ 179202 w 503534"/>
                  <a:gd name="connsiteY479" fmla="*/ 317696 h 426987"/>
                  <a:gd name="connsiteX480" fmla="*/ 178317 w 503534"/>
                  <a:gd name="connsiteY480" fmla="*/ 319909 h 426987"/>
                  <a:gd name="connsiteX481" fmla="*/ 178907 w 503534"/>
                  <a:gd name="connsiteY481" fmla="*/ 321531 h 426987"/>
                  <a:gd name="connsiteX482" fmla="*/ 182889 w 503534"/>
                  <a:gd name="connsiteY482" fmla="*/ 324038 h 426987"/>
                  <a:gd name="connsiteX483" fmla="*/ 183922 w 503534"/>
                  <a:gd name="connsiteY483" fmla="*/ 325661 h 426987"/>
                  <a:gd name="connsiteX484" fmla="*/ 184807 w 503534"/>
                  <a:gd name="connsiteY484" fmla="*/ 331708 h 426987"/>
                  <a:gd name="connsiteX485" fmla="*/ 185691 w 503534"/>
                  <a:gd name="connsiteY485" fmla="*/ 333920 h 426987"/>
                  <a:gd name="connsiteX486" fmla="*/ 189526 w 503534"/>
                  <a:gd name="connsiteY486" fmla="*/ 339967 h 426987"/>
                  <a:gd name="connsiteX487" fmla="*/ 189526 w 503534"/>
                  <a:gd name="connsiteY487" fmla="*/ 342475 h 426987"/>
                  <a:gd name="connsiteX488" fmla="*/ 195868 w 503534"/>
                  <a:gd name="connsiteY488" fmla="*/ 348669 h 426987"/>
                  <a:gd name="connsiteX489" fmla="*/ 197638 w 503534"/>
                  <a:gd name="connsiteY489" fmla="*/ 349997 h 426987"/>
                  <a:gd name="connsiteX490" fmla="*/ 199703 w 503534"/>
                  <a:gd name="connsiteY490" fmla="*/ 350587 h 426987"/>
                  <a:gd name="connsiteX491" fmla="*/ 204275 w 503534"/>
                  <a:gd name="connsiteY491" fmla="*/ 350587 h 426987"/>
                  <a:gd name="connsiteX492" fmla="*/ 209142 w 503534"/>
                  <a:gd name="connsiteY492" fmla="*/ 351177 h 426987"/>
                  <a:gd name="connsiteX493" fmla="*/ 213420 w 503534"/>
                  <a:gd name="connsiteY493" fmla="*/ 354126 h 426987"/>
                  <a:gd name="connsiteX494" fmla="*/ 220794 w 503534"/>
                  <a:gd name="connsiteY494" fmla="*/ 356929 h 426987"/>
                  <a:gd name="connsiteX495" fmla="*/ 224039 w 503534"/>
                  <a:gd name="connsiteY495" fmla="*/ 360321 h 426987"/>
                  <a:gd name="connsiteX496" fmla="*/ 224924 w 503534"/>
                  <a:gd name="connsiteY496" fmla="*/ 363123 h 426987"/>
                  <a:gd name="connsiteX497" fmla="*/ 226252 w 503534"/>
                  <a:gd name="connsiteY497" fmla="*/ 365041 h 426987"/>
                  <a:gd name="connsiteX498" fmla="*/ 233921 w 503534"/>
                  <a:gd name="connsiteY498" fmla="*/ 370056 h 426987"/>
                  <a:gd name="connsiteX499" fmla="*/ 243361 w 503534"/>
                  <a:gd name="connsiteY499" fmla="*/ 373890 h 426987"/>
                  <a:gd name="connsiteX500" fmla="*/ 246310 w 503534"/>
                  <a:gd name="connsiteY500" fmla="*/ 375660 h 426987"/>
                  <a:gd name="connsiteX501" fmla="*/ 247638 w 503534"/>
                  <a:gd name="connsiteY501" fmla="*/ 378168 h 426987"/>
                  <a:gd name="connsiteX502" fmla="*/ 252800 w 503534"/>
                  <a:gd name="connsiteY502" fmla="*/ 381707 h 426987"/>
                  <a:gd name="connsiteX503" fmla="*/ 255897 w 503534"/>
                  <a:gd name="connsiteY503" fmla="*/ 382150 h 426987"/>
                  <a:gd name="connsiteX504" fmla="*/ 262387 w 503534"/>
                  <a:gd name="connsiteY504" fmla="*/ 381412 h 426987"/>
                  <a:gd name="connsiteX505" fmla="*/ 266959 w 503534"/>
                  <a:gd name="connsiteY505" fmla="*/ 382445 h 426987"/>
                  <a:gd name="connsiteX506" fmla="*/ 274186 w 503534"/>
                  <a:gd name="connsiteY506" fmla="*/ 385395 h 426987"/>
                  <a:gd name="connsiteX507" fmla="*/ 277431 w 503534"/>
                  <a:gd name="connsiteY507" fmla="*/ 387607 h 426987"/>
                  <a:gd name="connsiteX508" fmla="*/ 280381 w 503534"/>
                  <a:gd name="connsiteY508" fmla="*/ 387607 h 426987"/>
                  <a:gd name="connsiteX509" fmla="*/ 283921 w 503534"/>
                  <a:gd name="connsiteY509" fmla="*/ 386280 h 426987"/>
                  <a:gd name="connsiteX510" fmla="*/ 290705 w 503534"/>
                  <a:gd name="connsiteY510" fmla="*/ 381560 h 426987"/>
                  <a:gd name="connsiteX511" fmla="*/ 294392 w 503534"/>
                  <a:gd name="connsiteY511" fmla="*/ 379937 h 426987"/>
                  <a:gd name="connsiteX512" fmla="*/ 297785 w 503534"/>
                  <a:gd name="connsiteY512" fmla="*/ 380380 h 426987"/>
                  <a:gd name="connsiteX513" fmla="*/ 300292 w 503534"/>
                  <a:gd name="connsiteY513" fmla="*/ 378758 h 426987"/>
                  <a:gd name="connsiteX514" fmla="*/ 302209 w 503534"/>
                  <a:gd name="connsiteY514" fmla="*/ 375955 h 426987"/>
                  <a:gd name="connsiteX515" fmla="*/ 303684 w 503534"/>
                  <a:gd name="connsiteY515" fmla="*/ 374628 h 426987"/>
                  <a:gd name="connsiteX516" fmla="*/ 311354 w 503534"/>
                  <a:gd name="connsiteY516" fmla="*/ 373005 h 426987"/>
                  <a:gd name="connsiteX517" fmla="*/ 315926 w 503534"/>
                  <a:gd name="connsiteY517" fmla="*/ 370056 h 426987"/>
                  <a:gd name="connsiteX518" fmla="*/ 320203 w 503534"/>
                  <a:gd name="connsiteY518" fmla="*/ 368728 h 426987"/>
                  <a:gd name="connsiteX519" fmla="*/ 322121 w 503534"/>
                  <a:gd name="connsiteY519" fmla="*/ 368433 h 426987"/>
                  <a:gd name="connsiteX520" fmla="*/ 331855 w 503534"/>
                  <a:gd name="connsiteY520" fmla="*/ 370498 h 426987"/>
                  <a:gd name="connsiteX521" fmla="*/ 334068 w 503534"/>
                  <a:gd name="connsiteY521" fmla="*/ 371531 h 426987"/>
                  <a:gd name="connsiteX522" fmla="*/ 336575 w 503534"/>
                  <a:gd name="connsiteY522" fmla="*/ 374185 h 426987"/>
                  <a:gd name="connsiteX523" fmla="*/ 338492 w 503534"/>
                  <a:gd name="connsiteY523" fmla="*/ 376693 h 426987"/>
                  <a:gd name="connsiteX524" fmla="*/ 339967 w 503534"/>
                  <a:gd name="connsiteY524" fmla="*/ 379643 h 426987"/>
                  <a:gd name="connsiteX525" fmla="*/ 340852 w 503534"/>
                  <a:gd name="connsiteY525" fmla="*/ 383035 h 426987"/>
                  <a:gd name="connsiteX526" fmla="*/ 341737 w 503534"/>
                  <a:gd name="connsiteY526" fmla="*/ 391589 h 426987"/>
                  <a:gd name="connsiteX527" fmla="*/ 344245 w 503534"/>
                  <a:gd name="connsiteY527" fmla="*/ 397489 h 426987"/>
                  <a:gd name="connsiteX528" fmla="*/ 344245 w 503534"/>
                  <a:gd name="connsiteY528" fmla="*/ 400881 h 426987"/>
                  <a:gd name="connsiteX529" fmla="*/ 345867 w 503534"/>
                  <a:gd name="connsiteY529" fmla="*/ 404126 h 426987"/>
                  <a:gd name="connsiteX530" fmla="*/ 347784 w 503534"/>
                  <a:gd name="connsiteY530" fmla="*/ 407666 h 426987"/>
                  <a:gd name="connsiteX531" fmla="*/ 358256 w 503534"/>
                  <a:gd name="connsiteY531" fmla="*/ 409583 h 426987"/>
                  <a:gd name="connsiteX532" fmla="*/ 359879 w 503534"/>
                  <a:gd name="connsiteY532" fmla="*/ 411648 h 426987"/>
                  <a:gd name="connsiteX533" fmla="*/ 363566 w 503534"/>
                  <a:gd name="connsiteY533" fmla="*/ 410616 h 426987"/>
                  <a:gd name="connsiteX534" fmla="*/ 365778 w 503534"/>
                  <a:gd name="connsiteY534" fmla="*/ 412091 h 426987"/>
                  <a:gd name="connsiteX535" fmla="*/ 370498 w 503534"/>
                  <a:gd name="connsiteY535" fmla="*/ 413418 h 426987"/>
                  <a:gd name="connsiteX536" fmla="*/ 373448 w 503534"/>
                  <a:gd name="connsiteY536" fmla="*/ 413713 h 426987"/>
                  <a:gd name="connsiteX537" fmla="*/ 379052 w 503534"/>
                  <a:gd name="connsiteY537" fmla="*/ 413418 h 426987"/>
                  <a:gd name="connsiteX538" fmla="*/ 385984 w 503534"/>
                  <a:gd name="connsiteY538" fmla="*/ 414451 h 426987"/>
                  <a:gd name="connsiteX539" fmla="*/ 392474 w 503534"/>
                  <a:gd name="connsiteY539" fmla="*/ 418285 h 426987"/>
                  <a:gd name="connsiteX540" fmla="*/ 397194 w 503534"/>
                  <a:gd name="connsiteY540" fmla="*/ 417990 h 426987"/>
                  <a:gd name="connsiteX541" fmla="*/ 403241 w 503534"/>
                  <a:gd name="connsiteY541" fmla="*/ 416515 h 426987"/>
                  <a:gd name="connsiteX542" fmla="*/ 407371 w 503534"/>
                  <a:gd name="connsiteY542" fmla="*/ 418728 h 426987"/>
                  <a:gd name="connsiteX543" fmla="*/ 412681 w 503534"/>
                  <a:gd name="connsiteY543" fmla="*/ 418728 h 426987"/>
                  <a:gd name="connsiteX544" fmla="*/ 414745 w 503534"/>
                  <a:gd name="connsiteY544" fmla="*/ 419908 h 426987"/>
                  <a:gd name="connsiteX545" fmla="*/ 418138 w 503534"/>
                  <a:gd name="connsiteY545" fmla="*/ 419318 h 426987"/>
                  <a:gd name="connsiteX546" fmla="*/ 428019 w 503534"/>
                  <a:gd name="connsiteY546" fmla="*/ 421383 h 426987"/>
                  <a:gd name="connsiteX547" fmla="*/ 430969 w 503534"/>
                  <a:gd name="connsiteY547" fmla="*/ 417843 h 426987"/>
                  <a:gd name="connsiteX548" fmla="*/ 433034 w 503534"/>
                  <a:gd name="connsiteY548" fmla="*/ 418433 h 426987"/>
                  <a:gd name="connsiteX549" fmla="*/ 433772 w 503534"/>
                  <a:gd name="connsiteY549" fmla="*/ 420793 h 426987"/>
                  <a:gd name="connsiteX550" fmla="*/ 435099 w 503534"/>
                  <a:gd name="connsiteY550" fmla="*/ 422120 h 426987"/>
                  <a:gd name="connsiteX551" fmla="*/ 446751 w 503534"/>
                  <a:gd name="connsiteY551" fmla="*/ 424775 h 426987"/>
                  <a:gd name="connsiteX552" fmla="*/ 450291 w 503534"/>
                  <a:gd name="connsiteY552" fmla="*/ 425955 h 426987"/>
                  <a:gd name="connsiteX553" fmla="*/ 454715 w 503534"/>
                  <a:gd name="connsiteY553" fmla="*/ 426987 h 426987"/>
                  <a:gd name="connsiteX554" fmla="*/ 456780 w 503534"/>
                  <a:gd name="connsiteY554" fmla="*/ 425512 h 426987"/>
                  <a:gd name="connsiteX555" fmla="*/ 457960 w 503534"/>
                  <a:gd name="connsiteY555" fmla="*/ 424332 h 426987"/>
                  <a:gd name="connsiteX556" fmla="*/ 459435 w 503534"/>
                  <a:gd name="connsiteY556" fmla="*/ 424332 h 426987"/>
                  <a:gd name="connsiteX557" fmla="*/ 460172 w 503534"/>
                  <a:gd name="connsiteY557" fmla="*/ 421825 h 426987"/>
                  <a:gd name="connsiteX558" fmla="*/ 460763 w 503534"/>
                  <a:gd name="connsiteY558" fmla="*/ 413565 h 426987"/>
                  <a:gd name="connsiteX559" fmla="*/ 461647 w 503534"/>
                  <a:gd name="connsiteY559" fmla="*/ 410616 h 426987"/>
                  <a:gd name="connsiteX560" fmla="*/ 461353 w 503534"/>
                  <a:gd name="connsiteY560" fmla="*/ 408993 h 426987"/>
                  <a:gd name="connsiteX561" fmla="*/ 461353 w 503534"/>
                  <a:gd name="connsiteY561" fmla="*/ 408551 h 426987"/>
                  <a:gd name="connsiteX562" fmla="*/ 463270 w 503534"/>
                  <a:gd name="connsiteY562" fmla="*/ 407076 h 426987"/>
                  <a:gd name="connsiteX563" fmla="*/ 463713 w 503534"/>
                  <a:gd name="connsiteY563" fmla="*/ 406486 h 426987"/>
                  <a:gd name="connsiteX564" fmla="*/ 464450 w 503534"/>
                  <a:gd name="connsiteY564" fmla="*/ 402209 h 426987"/>
                  <a:gd name="connsiteX565" fmla="*/ 465188 w 503534"/>
                  <a:gd name="connsiteY565" fmla="*/ 397489 h 426987"/>
                  <a:gd name="connsiteX566" fmla="*/ 466072 w 503534"/>
                  <a:gd name="connsiteY566" fmla="*/ 395866 h 426987"/>
                  <a:gd name="connsiteX567" fmla="*/ 466810 w 503534"/>
                  <a:gd name="connsiteY567" fmla="*/ 395424 h 426987"/>
                  <a:gd name="connsiteX568" fmla="*/ 472562 w 503534"/>
                  <a:gd name="connsiteY568" fmla="*/ 393359 h 426987"/>
                  <a:gd name="connsiteX569" fmla="*/ 473594 w 503534"/>
                  <a:gd name="connsiteY569" fmla="*/ 391884 h 426987"/>
                  <a:gd name="connsiteX570" fmla="*/ 476544 w 503534"/>
                  <a:gd name="connsiteY570" fmla="*/ 392179 h 426987"/>
                  <a:gd name="connsiteX571" fmla="*/ 476839 w 503534"/>
                  <a:gd name="connsiteY571" fmla="*/ 391884 h 426987"/>
                  <a:gd name="connsiteX572" fmla="*/ 477134 w 503534"/>
                  <a:gd name="connsiteY572" fmla="*/ 390262 h 426987"/>
                  <a:gd name="connsiteX573" fmla="*/ 478462 w 503534"/>
                  <a:gd name="connsiteY573" fmla="*/ 388492 h 426987"/>
                  <a:gd name="connsiteX574" fmla="*/ 480379 w 503534"/>
                  <a:gd name="connsiteY574" fmla="*/ 387017 h 426987"/>
                  <a:gd name="connsiteX575" fmla="*/ 481854 w 503534"/>
                  <a:gd name="connsiteY575" fmla="*/ 386575 h 426987"/>
                  <a:gd name="connsiteX576" fmla="*/ 487016 w 503534"/>
                  <a:gd name="connsiteY576" fmla="*/ 385690 h 426987"/>
                  <a:gd name="connsiteX577" fmla="*/ 489966 w 503534"/>
                  <a:gd name="connsiteY577" fmla="*/ 384362 h 426987"/>
                  <a:gd name="connsiteX578" fmla="*/ 498816 w 503534"/>
                  <a:gd name="connsiteY578" fmla="*/ 384362 h 426987"/>
                  <a:gd name="connsiteX579" fmla="*/ 500438 w 503534"/>
                  <a:gd name="connsiteY579" fmla="*/ 384067 h 426987"/>
                  <a:gd name="connsiteX580" fmla="*/ 500733 w 503534"/>
                  <a:gd name="connsiteY580" fmla="*/ 383625 h 426987"/>
                  <a:gd name="connsiteX581" fmla="*/ 501175 w 503534"/>
                  <a:gd name="connsiteY581" fmla="*/ 378758 h 426987"/>
                  <a:gd name="connsiteX582" fmla="*/ 502650 w 503534"/>
                  <a:gd name="connsiteY582" fmla="*/ 378020 h 426987"/>
                  <a:gd name="connsiteX583" fmla="*/ 502945 w 503534"/>
                  <a:gd name="connsiteY583" fmla="*/ 377578 h 426987"/>
                  <a:gd name="connsiteX584" fmla="*/ 502503 w 503534"/>
                  <a:gd name="connsiteY584" fmla="*/ 374185 h 426987"/>
                  <a:gd name="connsiteX585" fmla="*/ 502798 w 503534"/>
                  <a:gd name="connsiteY585" fmla="*/ 371973 h 42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Lst>
                <a:rect l="l" t="t" r="r" b="b"/>
                <a:pathLst>
                  <a:path w="503534" h="426987">
                    <a:moveTo>
                      <a:pt x="314599" y="373890"/>
                    </a:moveTo>
                    <a:lnTo>
                      <a:pt x="310174" y="375955"/>
                    </a:lnTo>
                    <a:lnTo>
                      <a:pt x="306339" y="374923"/>
                    </a:lnTo>
                    <a:lnTo>
                      <a:pt x="306044" y="375365"/>
                    </a:lnTo>
                    <a:lnTo>
                      <a:pt x="307077" y="377430"/>
                    </a:lnTo>
                    <a:lnTo>
                      <a:pt x="306487" y="378758"/>
                    </a:lnTo>
                    <a:lnTo>
                      <a:pt x="300440" y="381560"/>
                    </a:lnTo>
                    <a:lnTo>
                      <a:pt x="295573" y="383330"/>
                    </a:lnTo>
                    <a:lnTo>
                      <a:pt x="294245" y="383035"/>
                    </a:lnTo>
                    <a:lnTo>
                      <a:pt x="294245" y="383477"/>
                    </a:lnTo>
                    <a:lnTo>
                      <a:pt x="294688" y="384805"/>
                    </a:lnTo>
                    <a:lnTo>
                      <a:pt x="295425" y="384805"/>
                    </a:lnTo>
                    <a:lnTo>
                      <a:pt x="297637" y="385100"/>
                    </a:lnTo>
                    <a:lnTo>
                      <a:pt x="300734" y="384067"/>
                    </a:lnTo>
                    <a:lnTo>
                      <a:pt x="304127" y="382150"/>
                    </a:lnTo>
                    <a:lnTo>
                      <a:pt x="306044" y="382150"/>
                    </a:lnTo>
                    <a:lnTo>
                      <a:pt x="308699" y="380823"/>
                    </a:lnTo>
                    <a:lnTo>
                      <a:pt x="309879" y="380823"/>
                    </a:lnTo>
                    <a:lnTo>
                      <a:pt x="311501" y="381707"/>
                    </a:lnTo>
                    <a:lnTo>
                      <a:pt x="315189" y="378905"/>
                    </a:lnTo>
                    <a:lnTo>
                      <a:pt x="317549" y="375513"/>
                    </a:lnTo>
                    <a:lnTo>
                      <a:pt x="319909" y="374628"/>
                    </a:lnTo>
                    <a:lnTo>
                      <a:pt x="318139" y="373153"/>
                    </a:lnTo>
                    <a:lnTo>
                      <a:pt x="314451" y="373743"/>
                    </a:lnTo>
                    <a:close/>
                    <a:moveTo>
                      <a:pt x="501913" y="371235"/>
                    </a:moveTo>
                    <a:lnTo>
                      <a:pt x="503535" y="369908"/>
                    </a:lnTo>
                    <a:lnTo>
                      <a:pt x="503535" y="369171"/>
                    </a:lnTo>
                    <a:lnTo>
                      <a:pt x="502208" y="367548"/>
                    </a:lnTo>
                    <a:lnTo>
                      <a:pt x="500585" y="366516"/>
                    </a:lnTo>
                    <a:lnTo>
                      <a:pt x="499848" y="366221"/>
                    </a:lnTo>
                    <a:lnTo>
                      <a:pt x="493211" y="367106"/>
                    </a:lnTo>
                    <a:lnTo>
                      <a:pt x="490556" y="366811"/>
                    </a:lnTo>
                    <a:lnTo>
                      <a:pt x="489228" y="366221"/>
                    </a:lnTo>
                    <a:lnTo>
                      <a:pt x="488933" y="365778"/>
                    </a:lnTo>
                    <a:lnTo>
                      <a:pt x="489228" y="364746"/>
                    </a:lnTo>
                    <a:lnTo>
                      <a:pt x="489228" y="363123"/>
                    </a:lnTo>
                    <a:lnTo>
                      <a:pt x="490261" y="360616"/>
                    </a:lnTo>
                    <a:lnTo>
                      <a:pt x="490556" y="359141"/>
                    </a:lnTo>
                    <a:lnTo>
                      <a:pt x="489818" y="350587"/>
                    </a:lnTo>
                    <a:lnTo>
                      <a:pt x="488639" y="344982"/>
                    </a:lnTo>
                    <a:lnTo>
                      <a:pt x="489228" y="339377"/>
                    </a:lnTo>
                    <a:lnTo>
                      <a:pt x="489228" y="338198"/>
                    </a:lnTo>
                    <a:lnTo>
                      <a:pt x="488933" y="337903"/>
                    </a:lnTo>
                    <a:lnTo>
                      <a:pt x="488049" y="337903"/>
                    </a:lnTo>
                    <a:lnTo>
                      <a:pt x="484066" y="338345"/>
                    </a:lnTo>
                    <a:lnTo>
                      <a:pt x="480674" y="334658"/>
                    </a:lnTo>
                    <a:lnTo>
                      <a:pt x="478609" y="333183"/>
                    </a:lnTo>
                    <a:lnTo>
                      <a:pt x="472857" y="331413"/>
                    </a:lnTo>
                    <a:lnTo>
                      <a:pt x="470349" y="331118"/>
                    </a:lnTo>
                    <a:lnTo>
                      <a:pt x="466662" y="329495"/>
                    </a:lnTo>
                    <a:lnTo>
                      <a:pt x="463270" y="326103"/>
                    </a:lnTo>
                    <a:lnTo>
                      <a:pt x="459730" y="322563"/>
                    </a:lnTo>
                    <a:lnTo>
                      <a:pt x="458255" y="320351"/>
                    </a:lnTo>
                    <a:lnTo>
                      <a:pt x="456633" y="316516"/>
                    </a:lnTo>
                    <a:lnTo>
                      <a:pt x="452208" y="309142"/>
                    </a:lnTo>
                    <a:lnTo>
                      <a:pt x="452208" y="307224"/>
                    </a:lnTo>
                    <a:lnTo>
                      <a:pt x="451766" y="306044"/>
                    </a:lnTo>
                    <a:lnTo>
                      <a:pt x="447488" y="301177"/>
                    </a:lnTo>
                    <a:lnTo>
                      <a:pt x="444391" y="297785"/>
                    </a:lnTo>
                    <a:lnTo>
                      <a:pt x="439377" y="292180"/>
                    </a:lnTo>
                    <a:lnTo>
                      <a:pt x="439966" y="291443"/>
                    </a:lnTo>
                    <a:lnTo>
                      <a:pt x="446161" y="284511"/>
                    </a:lnTo>
                    <a:lnTo>
                      <a:pt x="452061" y="277726"/>
                    </a:lnTo>
                    <a:lnTo>
                      <a:pt x="457960" y="270941"/>
                    </a:lnTo>
                    <a:lnTo>
                      <a:pt x="463860" y="264304"/>
                    </a:lnTo>
                    <a:lnTo>
                      <a:pt x="464597" y="261944"/>
                    </a:lnTo>
                    <a:lnTo>
                      <a:pt x="464597" y="257372"/>
                    </a:lnTo>
                    <a:lnTo>
                      <a:pt x="463122" y="251325"/>
                    </a:lnTo>
                    <a:lnTo>
                      <a:pt x="460615" y="248523"/>
                    </a:lnTo>
                    <a:lnTo>
                      <a:pt x="452355" y="247343"/>
                    </a:lnTo>
                    <a:lnTo>
                      <a:pt x="446161" y="246458"/>
                    </a:lnTo>
                    <a:lnTo>
                      <a:pt x="439524" y="245573"/>
                    </a:lnTo>
                    <a:lnTo>
                      <a:pt x="438639" y="245278"/>
                    </a:lnTo>
                    <a:lnTo>
                      <a:pt x="437902" y="240558"/>
                    </a:lnTo>
                    <a:lnTo>
                      <a:pt x="438196" y="238493"/>
                    </a:lnTo>
                    <a:lnTo>
                      <a:pt x="437754" y="234364"/>
                    </a:lnTo>
                    <a:lnTo>
                      <a:pt x="437754" y="231266"/>
                    </a:lnTo>
                    <a:lnTo>
                      <a:pt x="438786" y="226104"/>
                    </a:lnTo>
                    <a:lnTo>
                      <a:pt x="438786" y="223744"/>
                    </a:lnTo>
                    <a:lnTo>
                      <a:pt x="435689" y="213567"/>
                    </a:lnTo>
                    <a:lnTo>
                      <a:pt x="433919" y="207963"/>
                    </a:lnTo>
                    <a:lnTo>
                      <a:pt x="432149" y="202211"/>
                    </a:lnTo>
                    <a:lnTo>
                      <a:pt x="431707" y="200293"/>
                    </a:lnTo>
                    <a:lnTo>
                      <a:pt x="431707" y="197933"/>
                    </a:lnTo>
                    <a:lnTo>
                      <a:pt x="435836" y="192476"/>
                    </a:lnTo>
                    <a:lnTo>
                      <a:pt x="437164" y="191296"/>
                    </a:lnTo>
                    <a:lnTo>
                      <a:pt x="439524" y="188641"/>
                    </a:lnTo>
                    <a:lnTo>
                      <a:pt x="440999" y="187166"/>
                    </a:lnTo>
                    <a:lnTo>
                      <a:pt x="440704" y="186134"/>
                    </a:lnTo>
                    <a:lnTo>
                      <a:pt x="438049" y="185544"/>
                    </a:lnTo>
                    <a:lnTo>
                      <a:pt x="434067" y="185544"/>
                    </a:lnTo>
                    <a:lnTo>
                      <a:pt x="432002" y="184659"/>
                    </a:lnTo>
                    <a:lnTo>
                      <a:pt x="430379" y="183184"/>
                    </a:lnTo>
                    <a:lnTo>
                      <a:pt x="429789" y="181119"/>
                    </a:lnTo>
                    <a:lnTo>
                      <a:pt x="430822" y="177285"/>
                    </a:lnTo>
                    <a:lnTo>
                      <a:pt x="429789" y="169910"/>
                    </a:lnTo>
                    <a:lnTo>
                      <a:pt x="432002" y="166223"/>
                    </a:lnTo>
                    <a:lnTo>
                      <a:pt x="433919" y="163715"/>
                    </a:lnTo>
                    <a:lnTo>
                      <a:pt x="440409" y="163420"/>
                    </a:lnTo>
                    <a:lnTo>
                      <a:pt x="438196" y="160471"/>
                    </a:lnTo>
                    <a:lnTo>
                      <a:pt x="437164" y="158848"/>
                    </a:lnTo>
                    <a:lnTo>
                      <a:pt x="436427" y="158406"/>
                    </a:lnTo>
                    <a:lnTo>
                      <a:pt x="436132" y="157668"/>
                    </a:lnTo>
                    <a:lnTo>
                      <a:pt x="436427" y="156931"/>
                    </a:lnTo>
                    <a:lnTo>
                      <a:pt x="438049" y="156636"/>
                    </a:lnTo>
                    <a:lnTo>
                      <a:pt x="439229" y="155603"/>
                    </a:lnTo>
                    <a:lnTo>
                      <a:pt x="440999" y="154276"/>
                    </a:lnTo>
                    <a:lnTo>
                      <a:pt x="441884" y="153686"/>
                    </a:lnTo>
                    <a:lnTo>
                      <a:pt x="441884" y="152063"/>
                    </a:lnTo>
                    <a:lnTo>
                      <a:pt x="442916" y="150884"/>
                    </a:lnTo>
                    <a:lnTo>
                      <a:pt x="444244" y="149409"/>
                    </a:lnTo>
                    <a:lnTo>
                      <a:pt x="445276" y="147786"/>
                    </a:lnTo>
                    <a:lnTo>
                      <a:pt x="444981" y="145869"/>
                    </a:lnTo>
                    <a:lnTo>
                      <a:pt x="445866" y="143509"/>
                    </a:lnTo>
                    <a:lnTo>
                      <a:pt x="446309" y="142034"/>
                    </a:lnTo>
                    <a:lnTo>
                      <a:pt x="447046" y="140707"/>
                    </a:lnTo>
                    <a:lnTo>
                      <a:pt x="446456" y="138789"/>
                    </a:lnTo>
                    <a:lnTo>
                      <a:pt x="445866" y="137167"/>
                    </a:lnTo>
                    <a:lnTo>
                      <a:pt x="445866" y="135249"/>
                    </a:lnTo>
                    <a:lnTo>
                      <a:pt x="446751" y="134807"/>
                    </a:lnTo>
                    <a:lnTo>
                      <a:pt x="448079" y="134070"/>
                    </a:lnTo>
                    <a:lnTo>
                      <a:pt x="448373" y="132595"/>
                    </a:lnTo>
                    <a:lnTo>
                      <a:pt x="449111" y="130677"/>
                    </a:lnTo>
                    <a:lnTo>
                      <a:pt x="449701" y="129202"/>
                    </a:lnTo>
                    <a:lnTo>
                      <a:pt x="450586" y="128023"/>
                    </a:lnTo>
                    <a:lnTo>
                      <a:pt x="450586" y="126843"/>
                    </a:lnTo>
                    <a:lnTo>
                      <a:pt x="450143" y="124925"/>
                    </a:lnTo>
                    <a:lnTo>
                      <a:pt x="449554" y="123745"/>
                    </a:lnTo>
                    <a:lnTo>
                      <a:pt x="449554" y="122418"/>
                    </a:lnTo>
                    <a:lnTo>
                      <a:pt x="450143" y="120795"/>
                    </a:lnTo>
                    <a:lnTo>
                      <a:pt x="450143" y="117698"/>
                    </a:lnTo>
                    <a:lnTo>
                      <a:pt x="448816" y="115486"/>
                    </a:lnTo>
                    <a:lnTo>
                      <a:pt x="447488" y="114453"/>
                    </a:lnTo>
                    <a:lnTo>
                      <a:pt x="447488" y="113716"/>
                    </a:lnTo>
                    <a:lnTo>
                      <a:pt x="448226" y="112093"/>
                    </a:lnTo>
                    <a:lnTo>
                      <a:pt x="448963" y="110766"/>
                    </a:lnTo>
                    <a:lnTo>
                      <a:pt x="448963" y="108111"/>
                    </a:lnTo>
                    <a:lnTo>
                      <a:pt x="447931" y="105161"/>
                    </a:lnTo>
                    <a:lnTo>
                      <a:pt x="447488" y="100884"/>
                    </a:lnTo>
                    <a:lnTo>
                      <a:pt x="447783" y="96754"/>
                    </a:lnTo>
                    <a:lnTo>
                      <a:pt x="446456" y="94689"/>
                    </a:lnTo>
                    <a:lnTo>
                      <a:pt x="426102" y="94689"/>
                    </a:lnTo>
                    <a:lnTo>
                      <a:pt x="425512" y="94394"/>
                    </a:lnTo>
                    <a:lnTo>
                      <a:pt x="421825" y="89085"/>
                    </a:lnTo>
                    <a:lnTo>
                      <a:pt x="418875" y="85103"/>
                    </a:lnTo>
                    <a:lnTo>
                      <a:pt x="415925" y="82743"/>
                    </a:lnTo>
                    <a:lnTo>
                      <a:pt x="409141" y="79793"/>
                    </a:lnTo>
                    <a:lnTo>
                      <a:pt x="405896" y="78613"/>
                    </a:lnTo>
                    <a:lnTo>
                      <a:pt x="403093" y="76401"/>
                    </a:lnTo>
                    <a:lnTo>
                      <a:pt x="400734" y="74041"/>
                    </a:lnTo>
                    <a:lnTo>
                      <a:pt x="400144" y="70648"/>
                    </a:lnTo>
                    <a:lnTo>
                      <a:pt x="399701" y="69616"/>
                    </a:lnTo>
                    <a:lnTo>
                      <a:pt x="399111" y="68731"/>
                    </a:lnTo>
                    <a:lnTo>
                      <a:pt x="398374" y="68289"/>
                    </a:lnTo>
                    <a:lnTo>
                      <a:pt x="397489" y="68289"/>
                    </a:lnTo>
                    <a:lnTo>
                      <a:pt x="389524" y="64454"/>
                    </a:lnTo>
                    <a:lnTo>
                      <a:pt x="386280" y="63421"/>
                    </a:lnTo>
                    <a:lnTo>
                      <a:pt x="383330" y="64306"/>
                    </a:lnTo>
                    <a:lnTo>
                      <a:pt x="382002" y="64306"/>
                    </a:lnTo>
                    <a:lnTo>
                      <a:pt x="379348" y="63274"/>
                    </a:lnTo>
                    <a:lnTo>
                      <a:pt x="376398" y="64749"/>
                    </a:lnTo>
                    <a:lnTo>
                      <a:pt x="375070" y="64749"/>
                    </a:lnTo>
                    <a:lnTo>
                      <a:pt x="373300" y="64454"/>
                    </a:lnTo>
                    <a:lnTo>
                      <a:pt x="371825" y="63864"/>
                    </a:lnTo>
                    <a:lnTo>
                      <a:pt x="367843" y="60324"/>
                    </a:lnTo>
                    <a:lnTo>
                      <a:pt x="364451" y="58849"/>
                    </a:lnTo>
                    <a:lnTo>
                      <a:pt x="362091" y="57964"/>
                    </a:lnTo>
                    <a:lnTo>
                      <a:pt x="357519" y="56637"/>
                    </a:lnTo>
                    <a:lnTo>
                      <a:pt x="352504" y="55899"/>
                    </a:lnTo>
                    <a:lnTo>
                      <a:pt x="349997" y="55309"/>
                    </a:lnTo>
                    <a:lnTo>
                      <a:pt x="348227" y="54572"/>
                    </a:lnTo>
                    <a:lnTo>
                      <a:pt x="347784" y="54129"/>
                    </a:lnTo>
                    <a:lnTo>
                      <a:pt x="347784" y="51179"/>
                    </a:lnTo>
                    <a:lnTo>
                      <a:pt x="347047" y="50000"/>
                    </a:lnTo>
                    <a:lnTo>
                      <a:pt x="345867" y="48525"/>
                    </a:lnTo>
                    <a:lnTo>
                      <a:pt x="344097" y="47345"/>
                    </a:lnTo>
                    <a:lnTo>
                      <a:pt x="336575" y="47345"/>
                    </a:lnTo>
                    <a:lnTo>
                      <a:pt x="333183" y="46312"/>
                    </a:lnTo>
                    <a:lnTo>
                      <a:pt x="324481" y="46312"/>
                    </a:lnTo>
                    <a:lnTo>
                      <a:pt x="322563" y="47197"/>
                    </a:lnTo>
                    <a:lnTo>
                      <a:pt x="321384" y="48082"/>
                    </a:lnTo>
                    <a:lnTo>
                      <a:pt x="320646" y="51032"/>
                    </a:lnTo>
                    <a:lnTo>
                      <a:pt x="320056" y="51475"/>
                    </a:lnTo>
                    <a:lnTo>
                      <a:pt x="314304" y="51475"/>
                    </a:lnTo>
                    <a:lnTo>
                      <a:pt x="308847" y="51032"/>
                    </a:lnTo>
                    <a:lnTo>
                      <a:pt x="301915" y="51032"/>
                    </a:lnTo>
                    <a:lnTo>
                      <a:pt x="296752" y="52359"/>
                    </a:lnTo>
                    <a:lnTo>
                      <a:pt x="292623" y="54424"/>
                    </a:lnTo>
                    <a:lnTo>
                      <a:pt x="288788" y="56784"/>
                    </a:lnTo>
                    <a:lnTo>
                      <a:pt x="284215" y="60472"/>
                    </a:lnTo>
                    <a:lnTo>
                      <a:pt x="282888" y="62094"/>
                    </a:lnTo>
                    <a:lnTo>
                      <a:pt x="280233" y="68731"/>
                    </a:lnTo>
                    <a:lnTo>
                      <a:pt x="279053" y="69616"/>
                    </a:lnTo>
                    <a:lnTo>
                      <a:pt x="277431" y="70353"/>
                    </a:lnTo>
                    <a:lnTo>
                      <a:pt x="275808" y="70353"/>
                    </a:lnTo>
                    <a:lnTo>
                      <a:pt x="272711" y="71533"/>
                    </a:lnTo>
                    <a:lnTo>
                      <a:pt x="268581" y="73156"/>
                    </a:lnTo>
                    <a:lnTo>
                      <a:pt x="265779" y="73746"/>
                    </a:lnTo>
                    <a:lnTo>
                      <a:pt x="258552" y="73451"/>
                    </a:lnTo>
                    <a:lnTo>
                      <a:pt x="259585" y="78318"/>
                    </a:lnTo>
                    <a:lnTo>
                      <a:pt x="261355" y="85250"/>
                    </a:lnTo>
                    <a:lnTo>
                      <a:pt x="261355" y="88347"/>
                    </a:lnTo>
                    <a:lnTo>
                      <a:pt x="260174" y="89232"/>
                    </a:lnTo>
                    <a:lnTo>
                      <a:pt x="254865" y="89232"/>
                    </a:lnTo>
                    <a:lnTo>
                      <a:pt x="252505" y="88200"/>
                    </a:lnTo>
                    <a:lnTo>
                      <a:pt x="256340" y="87315"/>
                    </a:lnTo>
                    <a:lnTo>
                      <a:pt x="258700" y="85840"/>
                    </a:lnTo>
                    <a:lnTo>
                      <a:pt x="254865" y="85840"/>
                    </a:lnTo>
                    <a:lnTo>
                      <a:pt x="244540" y="87610"/>
                    </a:lnTo>
                    <a:lnTo>
                      <a:pt x="213568" y="94984"/>
                    </a:lnTo>
                    <a:lnTo>
                      <a:pt x="202358" y="94984"/>
                    </a:lnTo>
                    <a:lnTo>
                      <a:pt x="185544" y="91445"/>
                    </a:lnTo>
                    <a:lnTo>
                      <a:pt x="180529" y="89380"/>
                    </a:lnTo>
                    <a:lnTo>
                      <a:pt x="170205" y="83332"/>
                    </a:lnTo>
                    <a:lnTo>
                      <a:pt x="165043" y="79203"/>
                    </a:lnTo>
                    <a:lnTo>
                      <a:pt x="161798" y="73451"/>
                    </a:lnTo>
                    <a:lnTo>
                      <a:pt x="160765" y="72271"/>
                    </a:lnTo>
                    <a:lnTo>
                      <a:pt x="159586" y="71533"/>
                    </a:lnTo>
                    <a:lnTo>
                      <a:pt x="155603" y="70353"/>
                    </a:lnTo>
                    <a:lnTo>
                      <a:pt x="148966" y="69321"/>
                    </a:lnTo>
                    <a:lnTo>
                      <a:pt x="142181" y="68878"/>
                    </a:lnTo>
                    <a:lnTo>
                      <a:pt x="139674" y="68141"/>
                    </a:lnTo>
                    <a:lnTo>
                      <a:pt x="134364" y="65781"/>
                    </a:lnTo>
                    <a:lnTo>
                      <a:pt x="132004" y="63716"/>
                    </a:lnTo>
                    <a:lnTo>
                      <a:pt x="130235" y="60472"/>
                    </a:lnTo>
                    <a:lnTo>
                      <a:pt x="128760" y="57079"/>
                    </a:lnTo>
                    <a:lnTo>
                      <a:pt x="127875" y="53244"/>
                    </a:lnTo>
                    <a:lnTo>
                      <a:pt x="127285" y="49410"/>
                    </a:lnTo>
                    <a:lnTo>
                      <a:pt x="126547" y="41887"/>
                    </a:lnTo>
                    <a:lnTo>
                      <a:pt x="126547" y="40560"/>
                    </a:lnTo>
                    <a:lnTo>
                      <a:pt x="125810" y="40560"/>
                    </a:lnTo>
                    <a:lnTo>
                      <a:pt x="120500" y="41740"/>
                    </a:lnTo>
                    <a:lnTo>
                      <a:pt x="119320" y="41298"/>
                    </a:lnTo>
                    <a:lnTo>
                      <a:pt x="114748" y="35988"/>
                    </a:lnTo>
                    <a:lnTo>
                      <a:pt x="113863" y="35398"/>
                    </a:lnTo>
                    <a:lnTo>
                      <a:pt x="111946" y="35103"/>
                    </a:lnTo>
                    <a:lnTo>
                      <a:pt x="110766" y="34218"/>
                    </a:lnTo>
                    <a:lnTo>
                      <a:pt x="109881" y="32743"/>
                    </a:lnTo>
                    <a:lnTo>
                      <a:pt x="109291" y="31711"/>
                    </a:lnTo>
                    <a:lnTo>
                      <a:pt x="104571" y="28761"/>
                    </a:lnTo>
                    <a:lnTo>
                      <a:pt x="103834" y="27728"/>
                    </a:lnTo>
                    <a:lnTo>
                      <a:pt x="103834" y="26844"/>
                    </a:lnTo>
                    <a:lnTo>
                      <a:pt x="104424" y="25958"/>
                    </a:lnTo>
                    <a:lnTo>
                      <a:pt x="105161" y="25221"/>
                    </a:lnTo>
                    <a:lnTo>
                      <a:pt x="107521" y="24484"/>
                    </a:lnTo>
                    <a:lnTo>
                      <a:pt x="110176" y="23894"/>
                    </a:lnTo>
                    <a:lnTo>
                      <a:pt x="111061" y="23451"/>
                    </a:lnTo>
                    <a:lnTo>
                      <a:pt x="111503" y="22714"/>
                    </a:lnTo>
                    <a:lnTo>
                      <a:pt x="111503" y="21534"/>
                    </a:lnTo>
                    <a:lnTo>
                      <a:pt x="111061" y="20354"/>
                    </a:lnTo>
                    <a:lnTo>
                      <a:pt x="107226" y="18141"/>
                    </a:lnTo>
                    <a:lnTo>
                      <a:pt x="106784" y="17256"/>
                    </a:lnTo>
                    <a:lnTo>
                      <a:pt x="106784" y="14897"/>
                    </a:lnTo>
                    <a:lnTo>
                      <a:pt x="107521" y="14012"/>
                    </a:lnTo>
                    <a:lnTo>
                      <a:pt x="110618" y="12684"/>
                    </a:lnTo>
                    <a:lnTo>
                      <a:pt x="112388" y="11357"/>
                    </a:lnTo>
                    <a:lnTo>
                      <a:pt x="111356" y="9882"/>
                    </a:lnTo>
                    <a:lnTo>
                      <a:pt x="107964" y="6490"/>
                    </a:lnTo>
                    <a:lnTo>
                      <a:pt x="103981" y="2655"/>
                    </a:lnTo>
                    <a:lnTo>
                      <a:pt x="101326" y="2655"/>
                    </a:lnTo>
                    <a:lnTo>
                      <a:pt x="98229" y="3687"/>
                    </a:lnTo>
                    <a:lnTo>
                      <a:pt x="93215" y="6932"/>
                    </a:lnTo>
                    <a:lnTo>
                      <a:pt x="90412" y="8259"/>
                    </a:lnTo>
                    <a:lnTo>
                      <a:pt x="86872" y="10472"/>
                    </a:lnTo>
                    <a:lnTo>
                      <a:pt x="82890" y="12979"/>
                    </a:lnTo>
                    <a:lnTo>
                      <a:pt x="79645" y="15634"/>
                    </a:lnTo>
                    <a:lnTo>
                      <a:pt x="77581" y="17847"/>
                    </a:lnTo>
                    <a:lnTo>
                      <a:pt x="74040" y="18879"/>
                    </a:lnTo>
                    <a:lnTo>
                      <a:pt x="72271" y="20796"/>
                    </a:lnTo>
                    <a:lnTo>
                      <a:pt x="66371" y="26401"/>
                    </a:lnTo>
                    <a:lnTo>
                      <a:pt x="64748" y="26401"/>
                    </a:lnTo>
                    <a:lnTo>
                      <a:pt x="60176" y="26106"/>
                    </a:lnTo>
                    <a:lnTo>
                      <a:pt x="56342" y="27433"/>
                    </a:lnTo>
                    <a:lnTo>
                      <a:pt x="54867" y="27138"/>
                    </a:lnTo>
                    <a:lnTo>
                      <a:pt x="49852" y="26253"/>
                    </a:lnTo>
                    <a:lnTo>
                      <a:pt x="40855" y="24336"/>
                    </a:lnTo>
                    <a:lnTo>
                      <a:pt x="38348" y="23304"/>
                    </a:lnTo>
                    <a:lnTo>
                      <a:pt x="35988" y="20501"/>
                    </a:lnTo>
                    <a:lnTo>
                      <a:pt x="34513" y="19174"/>
                    </a:lnTo>
                    <a:lnTo>
                      <a:pt x="32448" y="17551"/>
                    </a:lnTo>
                    <a:lnTo>
                      <a:pt x="30678" y="16961"/>
                    </a:lnTo>
                    <a:lnTo>
                      <a:pt x="29351" y="15782"/>
                    </a:lnTo>
                    <a:lnTo>
                      <a:pt x="28613" y="14012"/>
                    </a:lnTo>
                    <a:lnTo>
                      <a:pt x="27581" y="12389"/>
                    </a:lnTo>
                    <a:lnTo>
                      <a:pt x="25663" y="10472"/>
                    </a:lnTo>
                    <a:lnTo>
                      <a:pt x="21386" y="4130"/>
                    </a:lnTo>
                    <a:lnTo>
                      <a:pt x="20796" y="3540"/>
                    </a:lnTo>
                    <a:lnTo>
                      <a:pt x="19911" y="3540"/>
                    </a:lnTo>
                    <a:lnTo>
                      <a:pt x="18436" y="2655"/>
                    </a:lnTo>
                    <a:lnTo>
                      <a:pt x="14897" y="0"/>
                    </a:lnTo>
                    <a:lnTo>
                      <a:pt x="13126" y="1180"/>
                    </a:lnTo>
                    <a:lnTo>
                      <a:pt x="11504" y="3097"/>
                    </a:lnTo>
                    <a:lnTo>
                      <a:pt x="9734" y="10619"/>
                    </a:lnTo>
                    <a:lnTo>
                      <a:pt x="8259" y="11357"/>
                    </a:lnTo>
                    <a:lnTo>
                      <a:pt x="5752" y="11357"/>
                    </a:lnTo>
                    <a:lnTo>
                      <a:pt x="2655" y="11062"/>
                    </a:lnTo>
                    <a:lnTo>
                      <a:pt x="590" y="11504"/>
                    </a:lnTo>
                    <a:lnTo>
                      <a:pt x="0" y="11947"/>
                    </a:lnTo>
                    <a:lnTo>
                      <a:pt x="295" y="12684"/>
                    </a:lnTo>
                    <a:lnTo>
                      <a:pt x="885" y="13864"/>
                    </a:lnTo>
                    <a:lnTo>
                      <a:pt x="1327" y="15487"/>
                    </a:lnTo>
                    <a:lnTo>
                      <a:pt x="1327" y="16814"/>
                    </a:lnTo>
                    <a:lnTo>
                      <a:pt x="2507" y="17994"/>
                    </a:lnTo>
                    <a:lnTo>
                      <a:pt x="3982" y="19026"/>
                    </a:lnTo>
                    <a:lnTo>
                      <a:pt x="3982" y="21681"/>
                    </a:lnTo>
                    <a:lnTo>
                      <a:pt x="3540" y="22861"/>
                    </a:lnTo>
                    <a:lnTo>
                      <a:pt x="3097" y="23599"/>
                    </a:lnTo>
                    <a:lnTo>
                      <a:pt x="3835" y="25369"/>
                    </a:lnTo>
                    <a:lnTo>
                      <a:pt x="5457" y="27581"/>
                    </a:lnTo>
                    <a:lnTo>
                      <a:pt x="6490" y="28466"/>
                    </a:lnTo>
                    <a:lnTo>
                      <a:pt x="6047" y="32596"/>
                    </a:lnTo>
                    <a:lnTo>
                      <a:pt x="6637" y="34365"/>
                    </a:lnTo>
                    <a:lnTo>
                      <a:pt x="7080" y="36873"/>
                    </a:lnTo>
                    <a:lnTo>
                      <a:pt x="7080" y="42035"/>
                    </a:lnTo>
                    <a:lnTo>
                      <a:pt x="7669" y="42330"/>
                    </a:lnTo>
                    <a:lnTo>
                      <a:pt x="9144" y="42330"/>
                    </a:lnTo>
                    <a:lnTo>
                      <a:pt x="10619" y="42920"/>
                    </a:lnTo>
                    <a:lnTo>
                      <a:pt x="11062" y="43658"/>
                    </a:lnTo>
                    <a:lnTo>
                      <a:pt x="11062" y="44100"/>
                    </a:lnTo>
                    <a:lnTo>
                      <a:pt x="9292" y="46017"/>
                    </a:lnTo>
                    <a:lnTo>
                      <a:pt x="9292" y="47345"/>
                    </a:lnTo>
                    <a:lnTo>
                      <a:pt x="8407" y="49262"/>
                    </a:lnTo>
                    <a:lnTo>
                      <a:pt x="7965" y="50442"/>
                    </a:lnTo>
                    <a:lnTo>
                      <a:pt x="6342" y="52507"/>
                    </a:lnTo>
                    <a:lnTo>
                      <a:pt x="5309" y="54719"/>
                    </a:lnTo>
                    <a:lnTo>
                      <a:pt x="4867" y="56489"/>
                    </a:lnTo>
                    <a:lnTo>
                      <a:pt x="5162" y="57374"/>
                    </a:lnTo>
                    <a:lnTo>
                      <a:pt x="8112" y="57669"/>
                    </a:lnTo>
                    <a:lnTo>
                      <a:pt x="9734" y="58997"/>
                    </a:lnTo>
                    <a:lnTo>
                      <a:pt x="14011" y="61504"/>
                    </a:lnTo>
                    <a:lnTo>
                      <a:pt x="14749" y="62536"/>
                    </a:lnTo>
                    <a:lnTo>
                      <a:pt x="13569" y="64159"/>
                    </a:lnTo>
                    <a:lnTo>
                      <a:pt x="13569" y="64749"/>
                    </a:lnTo>
                    <a:lnTo>
                      <a:pt x="14159" y="65634"/>
                    </a:lnTo>
                    <a:lnTo>
                      <a:pt x="14454" y="67109"/>
                    </a:lnTo>
                    <a:lnTo>
                      <a:pt x="14454" y="70796"/>
                    </a:lnTo>
                    <a:lnTo>
                      <a:pt x="15192" y="71091"/>
                    </a:lnTo>
                    <a:lnTo>
                      <a:pt x="18142" y="73156"/>
                    </a:lnTo>
                    <a:lnTo>
                      <a:pt x="20206" y="75221"/>
                    </a:lnTo>
                    <a:lnTo>
                      <a:pt x="20206" y="75811"/>
                    </a:lnTo>
                    <a:lnTo>
                      <a:pt x="19321" y="77433"/>
                    </a:lnTo>
                    <a:lnTo>
                      <a:pt x="19321" y="79940"/>
                    </a:lnTo>
                    <a:lnTo>
                      <a:pt x="20354" y="82005"/>
                    </a:lnTo>
                    <a:lnTo>
                      <a:pt x="22566" y="89970"/>
                    </a:lnTo>
                    <a:lnTo>
                      <a:pt x="23746" y="91002"/>
                    </a:lnTo>
                    <a:lnTo>
                      <a:pt x="25221" y="91887"/>
                    </a:lnTo>
                    <a:lnTo>
                      <a:pt x="26253" y="93067"/>
                    </a:lnTo>
                    <a:lnTo>
                      <a:pt x="26696" y="94247"/>
                    </a:lnTo>
                    <a:lnTo>
                      <a:pt x="26696" y="98229"/>
                    </a:lnTo>
                    <a:lnTo>
                      <a:pt x="27138" y="99852"/>
                    </a:lnTo>
                    <a:lnTo>
                      <a:pt x="27876" y="101032"/>
                    </a:lnTo>
                    <a:lnTo>
                      <a:pt x="28613" y="101621"/>
                    </a:lnTo>
                    <a:lnTo>
                      <a:pt x="29793" y="101621"/>
                    </a:lnTo>
                    <a:lnTo>
                      <a:pt x="31120" y="101917"/>
                    </a:lnTo>
                    <a:lnTo>
                      <a:pt x="32005" y="103096"/>
                    </a:lnTo>
                    <a:lnTo>
                      <a:pt x="34808" y="112093"/>
                    </a:lnTo>
                    <a:lnTo>
                      <a:pt x="35103" y="113273"/>
                    </a:lnTo>
                    <a:lnTo>
                      <a:pt x="36283" y="113716"/>
                    </a:lnTo>
                    <a:lnTo>
                      <a:pt x="38200" y="113716"/>
                    </a:lnTo>
                    <a:lnTo>
                      <a:pt x="40265" y="114453"/>
                    </a:lnTo>
                    <a:lnTo>
                      <a:pt x="42478" y="115928"/>
                    </a:lnTo>
                    <a:lnTo>
                      <a:pt x="44542" y="118583"/>
                    </a:lnTo>
                    <a:lnTo>
                      <a:pt x="45870" y="119026"/>
                    </a:lnTo>
                    <a:lnTo>
                      <a:pt x="50147" y="118583"/>
                    </a:lnTo>
                    <a:lnTo>
                      <a:pt x="56046" y="119026"/>
                    </a:lnTo>
                    <a:lnTo>
                      <a:pt x="58849" y="120500"/>
                    </a:lnTo>
                    <a:lnTo>
                      <a:pt x="58554" y="121385"/>
                    </a:lnTo>
                    <a:lnTo>
                      <a:pt x="56489" y="122418"/>
                    </a:lnTo>
                    <a:lnTo>
                      <a:pt x="52802" y="123598"/>
                    </a:lnTo>
                    <a:lnTo>
                      <a:pt x="51622" y="125515"/>
                    </a:lnTo>
                    <a:lnTo>
                      <a:pt x="51032" y="128023"/>
                    </a:lnTo>
                    <a:lnTo>
                      <a:pt x="51032" y="129497"/>
                    </a:lnTo>
                    <a:lnTo>
                      <a:pt x="52064" y="130972"/>
                    </a:lnTo>
                    <a:lnTo>
                      <a:pt x="54719" y="134070"/>
                    </a:lnTo>
                    <a:lnTo>
                      <a:pt x="54719" y="135102"/>
                    </a:lnTo>
                    <a:lnTo>
                      <a:pt x="55309" y="136577"/>
                    </a:lnTo>
                    <a:lnTo>
                      <a:pt x="55752" y="137609"/>
                    </a:lnTo>
                    <a:lnTo>
                      <a:pt x="55162" y="139674"/>
                    </a:lnTo>
                    <a:lnTo>
                      <a:pt x="52802" y="141002"/>
                    </a:lnTo>
                    <a:lnTo>
                      <a:pt x="49704" y="142477"/>
                    </a:lnTo>
                    <a:lnTo>
                      <a:pt x="43362" y="149261"/>
                    </a:lnTo>
                    <a:lnTo>
                      <a:pt x="42920" y="150736"/>
                    </a:lnTo>
                    <a:lnTo>
                      <a:pt x="42920" y="154718"/>
                    </a:lnTo>
                    <a:lnTo>
                      <a:pt x="42330" y="155898"/>
                    </a:lnTo>
                    <a:lnTo>
                      <a:pt x="40265" y="155898"/>
                    </a:lnTo>
                    <a:lnTo>
                      <a:pt x="38643" y="155603"/>
                    </a:lnTo>
                    <a:lnTo>
                      <a:pt x="38643" y="157078"/>
                    </a:lnTo>
                    <a:lnTo>
                      <a:pt x="37610" y="158996"/>
                    </a:lnTo>
                    <a:lnTo>
                      <a:pt x="37020" y="160618"/>
                    </a:lnTo>
                    <a:lnTo>
                      <a:pt x="39380" y="164453"/>
                    </a:lnTo>
                    <a:lnTo>
                      <a:pt x="39822" y="166518"/>
                    </a:lnTo>
                    <a:lnTo>
                      <a:pt x="39380" y="168435"/>
                    </a:lnTo>
                    <a:lnTo>
                      <a:pt x="37168" y="171680"/>
                    </a:lnTo>
                    <a:lnTo>
                      <a:pt x="35840" y="173892"/>
                    </a:lnTo>
                    <a:lnTo>
                      <a:pt x="36135" y="174335"/>
                    </a:lnTo>
                    <a:lnTo>
                      <a:pt x="37758" y="175220"/>
                    </a:lnTo>
                    <a:lnTo>
                      <a:pt x="43067" y="182152"/>
                    </a:lnTo>
                    <a:lnTo>
                      <a:pt x="44690" y="184659"/>
                    </a:lnTo>
                    <a:lnTo>
                      <a:pt x="46902" y="184069"/>
                    </a:lnTo>
                    <a:lnTo>
                      <a:pt x="47787" y="184069"/>
                    </a:lnTo>
                    <a:lnTo>
                      <a:pt x="48377" y="184511"/>
                    </a:lnTo>
                    <a:lnTo>
                      <a:pt x="48820" y="185397"/>
                    </a:lnTo>
                    <a:lnTo>
                      <a:pt x="48820" y="186429"/>
                    </a:lnTo>
                    <a:lnTo>
                      <a:pt x="48229" y="188051"/>
                    </a:lnTo>
                    <a:lnTo>
                      <a:pt x="51032" y="188641"/>
                    </a:lnTo>
                    <a:lnTo>
                      <a:pt x="52064" y="190264"/>
                    </a:lnTo>
                    <a:lnTo>
                      <a:pt x="55309" y="195721"/>
                    </a:lnTo>
                    <a:lnTo>
                      <a:pt x="55309" y="197343"/>
                    </a:lnTo>
                    <a:lnTo>
                      <a:pt x="53539" y="199851"/>
                    </a:lnTo>
                    <a:lnTo>
                      <a:pt x="53539" y="201473"/>
                    </a:lnTo>
                    <a:lnTo>
                      <a:pt x="53834" y="202948"/>
                    </a:lnTo>
                    <a:lnTo>
                      <a:pt x="54277" y="203538"/>
                    </a:lnTo>
                    <a:lnTo>
                      <a:pt x="59144" y="203538"/>
                    </a:lnTo>
                    <a:lnTo>
                      <a:pt x="61209" y="204423"/>
                    </a:lnTo>
                    <a:lnTo>
                      <a:pt x="66223" y="207225"/>
                    </a:lnTo>
                    <a:lnTo>
                      <a:pt x="71976" y="211502"/>
                    </a:lnTo>
                    <a:lnTo>
                      <a:pt x="76695" y="215042"/>
                    </a:lnTo>
                    <a:lnTo>
                      <a:pt x="80678" y="217992"/>
                    </a:lnTo>
                    <a:lnTo>
                      <a:pt x="84955" y="217992"/>
                    </a:lnTo>
                    <a:lnTo>
                      <a:pt x="86135" y="218287"/>
                    </a:lnTo>
                    <a:lnTo>
                      <a:pt x="87167" y="219172"/>
                    </a:lnTo>
                    <a:lnTo>
                      <a:pt x="88347" y="221532"/>
                    </a:lnTo>
                    <a:lnTo>
                      <a:pt x="90855" y="226989"/>
                    </a:lnTo>
                    <a:lnTo>
                      <a:pt x="92919" y="228759"/>
                    </a:lnTo>
                    <a:lnTo>
                      <a:pt x="96164" y="233184"/>
                    </a:lnTo>
                    <a:lnTo>
                      <a:pt x="99114" y="237313"/>
                    </a:lnTo>
                    <a:lnTo>
                      <a:pt x="97197" y="242918"/>
                    </a:lnTo>
                    <a:lnTo>
                      <a:pt x="95279" y="248670"/>
                    </a:lnTo>
                    <a:lnTo>
                      <a:pt x="95279" y="260027"/>
                    </a:lnTo>
                    <a:lnTo>
                      <a:pt x="99409" y="260027"/>
                    </a:lnTo>
                    <a:lnTo>
                      <a:pt x="103981" y="260322"/>
                    </a:lnTo>
                    <a:lnTo>
                      <a:pt x="103981" y="275366"/>
                    </a:lnTo>
                    <a:lnTo>
                      <a:pt x="105456" y="275661"/>
                    </a:lnTo>
                    <a:lnTo>
                      <a:pt x="107521" y="276841"/>
                    </a:lnTo>
                    <a:lnTo>
                      <a:pt x="108406" y="278611"/>
                    </a:lnTo>
                    <a:lnTo>
                      <a:pt x="109586" y="279644"/>
                    </a:lnTo>
                    <a:lnTo>
                      <a:pt x="110913" y="279644"/>
                    </a:lnTo>
                    <a:lnTo>
                      <a:pt x="112241" y="280676"/>
                    </a:lnTo>
                    <a:lnTo>
                      <a:pt x="113568" y="282298"/>
                    </a:lnTo>
                    <a:lnTo>
                      <a:pt x="114011" y="283478"/>
                    </a:lnTo>
                    <a:lnTo>
                      <a:pt x="113716" y="284363"/>
                    </a:lnTo>
                    <a:lnTo>
                      <a:pt x="114011" y="285838"/>
                    </a:lnTo>
                    <a:lnTo>
                      <a:pt x="114896" y="287903"/>
                    </a:lnTo>
                    <a:lnTo>
                      <a:pt x="116076" y="288935"/>
                    </a:lnTo>
                    <a:lnTo>
                      <a:pt x="117845" y="290115"/>
                    </a:lnTo>
                    <a:lnTo>
                      <a:pt x="119173" y="289820"/>
                    </a:lnTo>
                    <a:lnTo>
                      <a:pt x="121090" y="288345"/>
                    </a:lnTo>
                    <a:lnTo>
                      <a:pt x="125368" y="288345"/>
                    </a:lnTo>
                    <a:lnTo>
                      <a:pt x="126400" y="287313"/>
                    </a:lnTo>
                    <a:lnTo>
                      <a:pt x="127727" y="285691"/>
                    </a:lnTo>
                    <a:lnTo>
                      <a:pt x="127432" y="282298"/>
                    </a:lnTo>
                    <a:lnTo>
                      <a:pt x="126990" y="279791"/>
                    </a:lnTo>
                    <a:lnTo>
                      <a:pt x="127727" y="277873"/>
                    </a:lnTo>
                    <a:lnTo>
                      <a:pt x="130825" y="276399"/>
                    </a:lnTo>
                    <a:lnTo>
                      <a:pt x="129940" y="274776"/>
                    </a:lnTo>
                    <a:lnTo>
                      <a:pt x="133332" y="274776"/>
                    </a:lnTo>
                    <a:lnTo>
                      <a:pt x="135839" y="275809"/>
                    </a:lnTo>
                    <a:lnTo>
                      <a:pt x="136429" y="277579"/>
                    </a:lnTo>
                    <a:lnTo>
                      <a:pt x="134954" y="278611"/>
                    </a:lnTo>
                    <a:lnTo>
                      <a:pt x="132447" y="277726"/>
                    </a:lnTo>
                    <a:lnTo>
                      <a:pt x="131267" y="278021"/>
                    </a:lnTo>
                    <a:lnTo>
                      <a:pt x="130087" y="278758"/>
                    </a:lnTo>
                    <a:lnTo>
                      <a:pt x="130825" y="279938"/>
                    </a:lnTo>
                    <a:lnTo>
                      <a:pt x="131562" y="280676"/>
                    </a:lnTo>
                    <a:lnTo>
                      <a:pt x="141444" y="285691"/>
                    </a:lnTo>
                    <a:lnTo>
                      <a:pt x="144689" y="288641"/>
                    </a:lnTo>
                    <a:lnTo>
                      <a:pt x="155898" y="283478"/>
                    </a:lnTo>
                    <a:lnTo>
                      <a:pt x="158258" y="283773"/>
                    </a:lnTo>
                    <a:lnTo>
                      <a:pt x="159733" y="288050"/>
                    </a:lnTo>
                    <a:lnTo>
                      <a:pt x="160765" y="291590"/>
                    </a:lnTo>
                    <a:lnTo>
                      <a:pt x="162388" y="292918"/>
                    </a:lnTo>
                    <a:lnTo>
                      <a:pt x="166518" y="298375"/>
                    </a:lnTo>
                    <a:lnTo>
                      <a:pt x="170647" y="302062"/>
                    </a:lnTo>
                    <a:lnTo>
                      <a:pt x="173450" y="305749"/>
                    </a:lnTo>
                    <a:lnTo>
                      <a:pt x="173892" y="307962"/>
                    </a:lnTo>
                    <a:lnTo>
                      <a:pt x="173302" y="311649"/>
                    </a:lnTo>
                    <a:lnTo>
                      <a:pt x="174040" y="313566"/>
                    </a:lnTo>
                    <a:lnTo>
                      <a:pt x="177137" y="314451"/>
                    </a:lnTo>
                    <a:lnTo>
                      <a:pt x="179202" y="316074"/>
                    </a:lnTo>
                    <a:lnTo>
                      <a:pt x="179202" y="317696"/>
                    </a:lnTo>
                    <a:lnTo>
                      <a:pt x="178317" y="319909"/>
                    </a:lnTo>
                    <a:lnTo>
                      <a:pt x="178907" y="321531"/>
                    </a:lnTo>
                    <a:lnTo>
                      <a:pt x="182889" y="324038"/>
                    </a:lnTo>
                    <a:lnTo>
                      <a:pt x="183922" y="325661"/>
                    </a:lnTo>
                    <a:lnTo>
                      <a:pt x="184807" y="331708"/>
                    </a:lnTo>
                    <a:lnTo>
                      <a:pt x="185691" y="333920"/>
                    </a:lnTo>
                    <a:lnTo>
                      <a:pt x="189526" y="339967"/>
                    </a:lnTo>
                    <a:lnTo>
                      <a:pt x="189526" y="342475"/>
                    </a:lnTo>
                    <a:lnTo>
                      <a:pt x="195868" y="348669"/>
                    </a:lnTo>
                    <a:lnTo>
                      <a:pt x="197638" y="349997"/>
                    </a:lnTo>
                    <a:lnTo>
                      <a:pt x="199703" y="350587"/>
                    </a:lnTo>
                    <a:lnTo>
                      <a:pt x="204275" y="350587"/>
                    </a:lnTo>
                    <a:lnTo>
                      <a:pt x="209142" y="351177"/>
                    </a:lnTo>
                    <a:lnTo>
                      <a:pt x="213420" y="354126"/>
                    </a:lnTo>
                    <a:lnTo>
                      <a:pt x="220794" y="356929"/>
                    </a:lnTo>
                    <a:lnTo>
                      <a:pt x="224039" y="360321"/>
                    </a:lnTo>
                    <a:lnTo>
                      <a:pt x="224924" y="363123"/>
                    </a:lnTo>
                    <a:lnTo>
                      <a:pt x="226252" y="365041"/>
                    </a:lnTo>
                    <a:lnTo>
                      <a:pt x="233921" y="370056"/>
                    </a:lnTo>
                    <a:lnTo>
                      <a:pt x="243361" y="373890"/>
                    </a:lnTo>
                    <a:lnTo>
                      <a:pt x="246310" y="375660"/>
                    </a:lnTo>
                    <a:lnTo>
                      <a:pt x="247638" y="378168"/>
                    </a:lnTo>
                    <a:lnTo>
                      <a:pt x="252800" y="381707"/>
                    </a:lnTo>
                    <a:lnTo>
                      <a:pt x="255897" y="382150"/>
                    </a:lnTo>
                    <a:lnTo>
                      <a:pt x="262387" y="381412"/>
                    </a:lnTo>
                    <a:lnTo>
                      <a:pt x="266959" y="382445"/>
                    </a:lnTo>
                    <a:lnTo>
                      <a:pt x="274186" y="385395"/>
                    </a:lnTo>
                    <a:lnTo>
                      <a:pt x="277431" y="387607"/>
                    </a:lnTo>
                    <a:lnTo>
                      <a:pt x="280381" y="387607"/>
                    </a:lnTo>
                    <a:lnTo>
                      <a:pt x="283921" y="386280"/>
                    </a:lnTo>
                    <a:lnTo>
                      <a:pt x="290705" y="381560"/>
                    </a:lnTo>
                    <a:lnTo>
                      <a:pt x="294392" y="379937"/>
                    </a:lnTo>
                    <a:lnTo>
                      <a:pt x="297785" y="380380"/>
                    </a:lnTo>
                    <a:lnTo>
                      <a:pt x="300292" y="378758"/>
                    </a:lnTo>
                    <a:lnTo>
                      <a:pt x="302209" y="375955"/>
                    </a:lnTo>
                    <a:lnTo>
                      <a:pt x="303684" y="374628"/>
                    </a:lnTo>
                    <a:lnTo>
                      <a:pt x="311354" y="373005"/>
                    </a:lnTo>
                    <a:lnTo>
                      <a:pt x="315926" y="370056"/>
                    </a:lnTo>
                    <a:lnTo>
                      <a:pt x="320203" y="368728"/>
                    </a:lnTo>
                    <a:lnTo>
                      <a:pt x="322121" y="368433"/>
                    </a:lnTo>
                    <a:lnTo>
                      <a:pt x="331855" y="370498"/>
                    </a:lnTo>
                    <a:lnTo>
                      <a:pt x="334068" y="371531"/>
                    </a:lnTo>
                    <a:lnTo>
                      <a:pt x="336575" y="374185"/>
                    </a:lnTo>
                    <a:lnTo>
                      <a:pt x="338492" y="376693"/>
                    </a:lnTo>
                    <a:lnTo>
                      <a:pt x="339967" y="379643"/>
                    </a:lnTo>
                    <a:lnTo>
                      <a:pt x="340852" y="383035"/>
                    </a:lnTo>
                    <a:lnTo>
                      <a:pt x="341737" y="391589"/>
                    </a:lnTo>
                    <a:lnTo>
                      <a:pt x="344245" y="397489"/>
                    </a:lnTo>
                    <a:lnTo>
                      <a:pt x="344245" y="400881"/>
                    </a:lnTo>
                    <a:lnTo>
                      <a:pt x="345867" y="404126"/>
                    </a:lnTo>
                    <a:lnTo>
                      <a:pt x="347784" y="407666"/>
                    </a:lnTo>
                    <a:lnTo>
                      <a:pt x="358256" y="409583"/>
                    </a:lnTo>
                    <a:lnTo>
                      <a:pt x="359879" y="411648"/>
                    </a:lnTo>
                    <a:lnTo>
                      <a:pt x="363566" y="410616"/>
                    </a:lnTo>
                    <a:lnTo>
                      <a:pt x="365778" y="412091"/>
                    </a:lnTo>
                    <a:lnTo>
                      <a:pt x="370498" y="413418"/>
                    </a:lnTo>
                    <a:lnTo>
                      <a:pt x="373448" y="413713"/>
                    </a:lnTo>
                    <a:lnTo>
                      <a:pt x="379052" y="413418"/>
                    </a:lnTo>
                    <a:lnTo>
                      <a:pt x="385984" y="414451"/>
                    </a:lnTo>
                    <a:lnTo>
                      <a:pt x="392474" y="418285"/>
                    </a:lnTo>
                    <a:lnTo>
                      <a:pt x="397194" y="417990"/>
                    </a:lnTo>
                    <a:lnTo>
                      <a:pt x="403241" y="416515"/>
                    </a:lnTo>
                    <a:lnTo>
                      <a:pt x="407371" y="418728"/>
                    </a:lnTo>
                    <a:lnTo>
                      <a:pt x="412681" y="418728"/>
                    </a:lnTo>
                    <a:lnTo>
                      <a:pt x="414745" y="419908"/>
                    </a:lnTo>
                    <a:lnTo>
                      <a:pt x="418138" y="419318"/>
                    </a:lnTo>
                    <a:lnTo>
                      <a:pt x="428019" y="421383"/>
                    </a:lnTo>
                    <a:lnTo>
                      <a:pt x="430969" y="417843"/>
                    </a:lnTo>
                    <a:lnTo>
                      <a:pt x="433034" y="418433"/>
                    </a:lnTo>
                    <a:lnTo>
                      <a:pt x="433772" y="420793"/>
                    </a:lnTo>
                    <a:lnTo>
                      <a:pt x="435099" y="422120"/>
                    </a:lnTo>
                    <a:lnTo>
                      <a:pt x="446751" y="424775"/>
                    </a:lnTo>
                    <a:lnTo>
                      <a:pt x="450291" y="425955"/>
                    </a:lnTo>
                    <a:lnTo>
                      <a:pt x="454715" y="426987"/>
                    </a:lnTo>
                    <a:lnTo>
                      <a:pt x="456780" y="425512"/>
                    </a:lnTo>
                    <a:lnTo>
                      <a:pt x="457960" y="424332"/>
                    </a:lnTo>
                    <a:lnTo>
                      <a:pt x="459435" y="424332"/>
                    </a:lnTo>
                    <a:lnTo>
                      <a:pt x="460172" y="421825"/>
                    </a:lnTo>
                    <a:lnTo>
                      <a:pt x="460763" y="413565"/>
                    </a:lnTo>
                    <a:lnTo>
                      <a:pt x="461647" y="410616"/>
                    </a:lnTo>
                    <a:lnTo>
                      <a:pt x="461353" y="408993"/>
                    </a:lnTo>
                    <a:lnTo>
                      <a:pt x="461353" y="408551"/>
                    </a:lnTo>
                    <a:lnTo>
                      <a:pt x="463270" y="407076"/>
                    </a:lnTo>
                    <a:lnTo>
                      <a:pt x="463713" y="406486"/>
                    </a:lnTo>
                    <a:lnTo>
                      <a:pt x="464450" y="402209"/>
                    </a:lnTo>
                    <a:lnTo>
                      <a:pt x="465188" y="397489"/>
                    </a:lnTo>
                    <a:lnTo>
                      <a:pt x="466072" y="395866"/>
                    </a:lnTo>
                    <a:lnTo>
                      <a:pt x="466810" y="395424"/>
                    </a:lnTo>
                    <a:lnTo>
                      <a:pt x="472562" y="393359"/>
                    </a:lnTo>
                    <a:lnTo>
                      <a:pt x="473594" y="391884"/>
                    </a:lnTo>
                    <a:lnTo>
                      <a:pt x="476544" y="392179"/>
                    </a:lnTo>
                    <a:lnTo>
                      <a:pt x="476839" y="391884"/>
                    </a:lnTo>
                    <a:lnTo>
                      <a:pt x="477134" y="390262"/>
                    </a:lnTo>
                    <a:lnTo>
                      <a:pt x="478462" y="388492"/>
                    </a:lnTo>
                    <a:lnTo>
                      <a:pt x="480379" y="387017"/>
                    </a:lnTo>
                    <a:lnTo>
                      <a:pt x="481854" y="386575"/>
                    </a:lnTo>
                    <a:lnTo>
                      <a:pt x="487016" y="385690"/>
                    </a:lnTo>
                    <a:lnTo>
                      <a:pt x="489966" y="384362"/>
                    </a:lnTo>
                    <a:lnTo>
                      <a:pt x="498816" y="384362"/>
                    </a:lnTo>
                    <a:lnTo>
                      <a:pt x="500438" y="384067"/>
                    </a:lnTo>
                    <a:lnTo>
                      <a:pt x="500733" y="383625"/>
                    </a:lnTo>
                    <a:lnTo>
                      <a:pt x="501175" y="378758"/>
                    </a:lnTo>
                    <a:lnTo>
                      <a:pt x="502650" y="378020"/>
                    </a:lnTo>
                    <a:lnTo>
                      <a:pt x="502945" y="377578"/>
                    </a:lnTo>
                    <a:lnTo>
                      <a:pt x="502503" y="374185"/>
                    </a:lnTo>
                    <a:lnTo>
                      <a:pt x="502798" y="371973"/>
                    </a:lnTo>
                    <a:close/>
                  </a:path>
                </a:pathLst>
              </a:custGeom>
              <a:grpFill/>
              <a:ln w="3175" cap="flat">
                <a:solidFill>
                  <a:schemeClr val="bg2">
                    <a:lumMod val="90000"/>
                  </a:schemeClr>
                </a:solidFill>
                <a:prstDash val="solid"/>
                <a:miter/>
              </a:ln>
            </p:spPr>
            <p:txBody>
              <a:bodyPr rtlCol="0" anchor="ctr"/>
              <a:lstStyle/>
              <a:p>
                <a:endParaRPr lang="en-GB"/>
              </a:p>
            </p:txBody>
          </p:sp>
          <p:sp>
            <p:nvSpPr>
              <p:cNvPr id="155" name="Freeform: Shape 154">
                <a:extLst>
                  <a:ext uri="{FF2B5EF4-FFF2-40B4-BE49-F238E27FC236}">
                    <a16:creationId xmlns:a16="http://schemas.microsoft.com/office/drawing/2014/main" id="{AB510B12-B051-184F-C437-47F3513705C1}"/>
                  </a:ext>
                </a:extLst>
              </p:cNvPr>
              <p:cNvSpPr/>
              <p:nvPr/>
            </p:nvSpPr>
            <p:spPr>
              <a:xfrm>
                <a:off x="6801598" y="3275988"/>
                <a:ext cx="255454" cy="242033"/>
              </a:xfrm>
              <a:custGeom>
                <a:avLst/>
                <a:gdLst>
                  <a:gd name="connsiteX0" fmla="*/ 253685 w 255454"/>
                  <a:gd name="connsiteY0" fmla="*/ 215337 h 242033"/>
                  <a:gd name="connsiteX1" fmla="*/ 252505 w 255454"/>
                  <a:gd name="connsiteY1" fmla="*/ 214305 h 242033"/>
                  <a:gd name="connsiteX2" fmla="*/ 251473 w 255454"/>
                  <a:gd name="connsiteY2" fmla="*/ 212240 h 242033"/>
                  <a:gd name="connsiteX3" fmla="*/ 251178 w 255454"/>
                  <a:gd name="connsiteY3" fmla="*/ 210913 h 242033"/>
                  <a:gd name="connsiteX4" fmla="*/ 251620 w 255454"/>
                  <a:gd name="connsiteY4" fmla="*/ 210028 h 242033"/>
                  <a:gd name="connsiteX5" fmla="*/ 251178 w 255454"/>
                  <a:gd name="connsiteY5" fmla="*/ 208848 h 242033"/>
                  <a:gd name="connsiteX6" fmla="*/ 249703 w 255454"/>
                  <a:gd name="connsiteY6" fmla="*/ 207225 h 242033"/>
                  <a:gd name="connsiteX7" fmla="*/ 248375 w 255454"/>
                  <a:gd name="connsiteY7" fmla="*/ 206488 h 242033"/>
                  <a:gd name="connsiteX8" fmla="*/ 247048 w 255454"/>
                  <a:gd name="connsiteY8" fmla="*/ 206340 h 242033"/>
                  <a:gd name="connsiteX9" fmla="*/ 245868 w 255454"/>
                  <a:gd name="connsiteY9" fmla="*/ 205308 h 242033"/>
                  <a:gd name="connsiteX10" fmla="*/ 244983 w 255454"/>
                  <a:gd name="connsiteY10" fmla="*/ 203538 h 242033"/>
                  <a:gd name="connsiteX11" fmla="*/ 242918 w 255454"/>
                  <a:gd name="connsiteY11" fmla="*/ 202358 h 242033"/>
                  <a:gd name="connsiteX12" fmla="*/ 241443 w 255454"/>
                  <a:gd name="connsiteY12" fmla="*/ 202211 h 242033"/>
                  <a:gd name="connsiteX13" fmla="*/ 241443 w 255454"/>
                  <a:gd name="connsiteY13" fmla="*/ 196753 h 242033"/>
                  <a:gd name="connsiteX14" fmla="*/ 241443 w 255454"/>
                  <a:gd name="connsiteY14" fmla="*/ 191886 h 242033"/>
                  <a:gd name="connsiteX15" fmla="*/ 241443 w 255454"/>
                  <a:gd name="connsiteY15" fmla="*/ 187166 h 242033"/>
                  <a:gd name="connsiteX16" fmla="*/ 236871 w 255454"/>
                  <a:gd name="connsiteY16" fmla="*/ 187019 h 242033"/>
                  <a:gd name="connsiteX17" fmla="*/ 232741 w 255454"/>
                  <a:gd name="connsiteY17" fmla="*/ 186724 h 242033"/>
                  <a:gd name="connsiteX18" fmla="*/ 232741 w 255454"/>
                  <a:gd name="connsiteY18" fmla="*/ 182742 h 242033"/>
                  <a:gd name="connsiteX19" fmla="*/ 232741 w 255454"/>
                  <a:gd name="connsiteY19" fmla="*/ 175367 h 242033"/>
                  <a:gd name="connsiteX20" fmla="*/ 234659 w 255454"/>
                  <a:gd name="connsiteY20" fmla="*/ 169615 h 242033"/>
                  <a:gd name="connsiteX21" fmla="*/ 236724 w 255454"/>
                  <a:gd name="connsiteY21" fmla="*/ 164010 h 242033"/>
                  <a:gd name="connsiteX22" fmla="*/ 233626 w 255454"/>
                  <a:gd name="connsiteY22" fmla="*/ 159880 h 242033"/>
                  <a:gd name="connsiteX23" fmla="*/ 230381 w 255454"/>
                  <a:gd name="connsiteY23" fmla="*/ 155603 h 242033"/>
                  <a:gd name="connsiteX24" fmla="*/ 228317 w 255454"/>
                  <a:gd name="connsiteY24" fmla="*/ 153686 h 242033"/>
                  <a:gd name="connsiteX25" fmla="*/ 225957 w 255454"/>
                  <a:gd name="connsiteY25" fmla="*/ 148229 h 242033"/>
                  <a:gd name="connsiteX26" fmla="*/ 224629 w 255454"/>
                  <a:gd name="connsiteY26" fmla="*/ 145869 h 242033"/>
                  <a:gd name="connsiteX27" fmla="*/ 223597 w 255454"/>
                  <a:gd name="connsiteY27" fmla="*/ 144984 h 242033"/>
                  <a:gd name="connsiteX28" fmla="*/ 222417 w 255454"/>
                  <a:gd name="connsiteY28" fmla="*/ 144394 h 242033"/>
                  <a:gd name="connsiteX29" fmla="*/ 218140 w 255454"/>
                  <a:gd name="connsiteY29" fmla="*/ 144689 h 242033"/>
                  <a:gd name="connsiteX30" fmla="*/ 214157 w 255454"/>
                  <a:gd name="connsiteY30" fmla="*/ 141739 h 242033"/>
                  <a:gd name="connsiteX31" fmla="*/ 209438 w 255454"/>
                  <a:gd name="connsiteY31" fmla="*/ 138199 h 242033"/>
                  <a:gd name="connsiteX32" fmla="*/ 203685 w 255454"/>
                  <a:gd name="connsiteY32" fmla="*/ 133922 h 242033"/>
                  <a:gd name="connsiteX33" fmla="*/ 198671 w 255454"/>
                  <a:gd name="connsiteY33" fmla="*/ 131267 h 242033"/>
                  <a:gd name="connsiteX34" fmla="*/ 196606 w 255454"/>
                  <a:gd name="connsiteY34" fmla="*/ 130530 h 242033"/>
                  <a:gd name="connsiteX35" fmla="*/ 191739 w 255454"/>
                  <a:gd name="connsiteY35" fmla="*/ 130382 h 242033"/>
                  <a:gd name="connsiteX36" fmla="*/ 191296 w 255454"/>
                  <a:gd name="connsiteY36" fmla="*/ 129792 h 242033"/>
                  <a:gd name="connsiteX37" fmla="*/ 191001 w 255454"/>
                  <a:gd name="connsiteY37" fmla="*/ 128317 h 242033"/>
                  <a:gd name="connsiteX38" fmla="*/ 191001 w 255454"/>
                  <a:gd name="connsiteY38" fmla="*/ 126695 h 242033"/>
                  <a:gd name="connsiteX39" fmla="*/ 192476 w 255454"/>
                  <a:gd name="connsiteY39" fmla="*/ 124040 h 242033"/>
                  <a:gd name="connsiteX40" fmla="*/ 192624 w 255454"/>
                  <a:gd name="connsiteY40" fmla="*/ 122418 h 242033"/>
                  <a:gd name="connsiteX41" fmla="*/ 189379 w 255454"/>
                  <a:gd name="connsiteY41" fmla="*/ 117108 h 242033"/>
                  <a:gd name="connsiteX42" fmla="*/ 188346 w 255454"/>
                  <a:gd name="connsiteY42" fmla="*/ 115486 h 242033"/>
                  <a:gd name="connsiteX43" fmla="*/ 185544 w 255454"/>
                  <a:gd name="connsiteY43" fmla="*/ 114896 h 242033"/>
                  <a:gd name="connsiteX44" fmla="*/ 186134 w 255454"/>
                  <a:gd name="connsiteY44" fmla="*/ 113273 h 242033"/>
                  <a:gd name="connsiteX45" fmla="*/ 186134 w 255454"/>
                  <a:gd name="connsiteY45" fmla="*/ 112241 h 242033"/>
                  <a:gd name="connsiteX46" fmla="*/ 185691 w 255454"/>
                  <a:gd name="connsiteY46" fmla="*/ 111356 h 242033"/>
                  <a:gd name="connsiteX47" fmla="*/ 185102 w 255454"/>
                  <a:gd name="connsiteY47" fmla="*/ 111061 h 242033"/>
                  <a:gd name="connsiteX48" fmla="*/ 184216 w 255454"/>
                  <a:gd name="connsiteY48" fmla="*/ 110913 h 242033"/>
                  <a:gd name="connsiteX49" fmla="*/ 182004 w 255454"/>
                  <a:gd name="connsiteY49" fmla="*/ 111651 h 242033"/>
                  <a:gd name="connsiteX50" fmla="*/ 180382 w 255454"/>
                  <a:gd name="connsiteY50" fmla="*/ 109143 h 242033"/>
                  <a:gd name="connsiteX51" fmla="*/ 175072 w 255454"/>
                  <a:gd name="connsiteY51" fmla="*/ 102211 h 242033"/>
                  <a:gd name="connsiteX52" fmla="*/ 173450 w 255454"/>
                  <a:gd name="connsiteY52" fmla="*/ 101326 h 242033"/>
                  <a:gd name="connsiteX53" fmla="*/ 173155 w 255454"/>
                  <a:gd name="connsiteY53" fmla="*/ 100884 h 242033"/>
                  <a:gd name="connsiteX54" fmla="*/ 174335 w 255454"/>
                  <a:gd name="connsiteY54" fmla="*/ 98672 h 242033"/>
                  <a:gd name="connsiteX55" fmla="*/ 176547 w 255454"/>
                  <a:gd name="connsiteY55" fmla="*/ 95574 h 242033"/>
                  <a:gd name="connsiteX56" fmla="*/ 176842 w 255454"/>
                  <a:gd name="connsiteY56" fmla="*/ 93657 h 242033"/>
                  <a:gd name="connsiteX57" fmla="*/ 176547 w 255454"/>
                  <a:gd name="connsiteY57" fmla="*/ 91592 h 242033"/>
                  <a:gd name="connsiteX58" fmla="*/ 174187 w 255454"/>
                  <a:gd name="connsiteY58" fmla="*/ 87757 h 242033"/>
                  <a:gd name="connsiteX59" fmla="*/ 174777 w 255454"/>
                  <a:gd name="connsiteY59" fmla="*/ 86135 h 242033"/>
                  <a:gd name="connsiteX60" fmla="*/ 175662 w 255454"/>
                  <a:gd name="connsiteY60" fmla="*/ 84365 h 242033"/>
                  <a:gd name="connsiteX61" fmla="*/ 175810 w 255454"/>
                  <a:gd name="connsiteY61" fmla="*/ 82890 h 242033"/>
                  <a:gd name="connsiteX62" fmla="*/ 177432 w 255454"/>
                  <a:gd name="connsiteY62" fmla="*/ 83185 h 242033"/>
                  <a:gd name="connsiteX63" fmla="*/ 179349 w 255454"/>
                  <a:gd name="connsiteY63" fmla="*/ 83185 h 242033"/>
                  <a:gd name="connsiteX64" fmla="*/ 179940 w 255454"/>
                  <a:gd name="connsiteY64" fmla="*/ 82005 h 242033"/>
                  <a:gd name="connsiteX65" fmla="*/ 179940 w 255454"/>
                  <a:gd name="connsiteY65" fmla="*/ 78023 h 242033"/>
                  <a:gd name="connsiteX66" fmla="*/ 180382 w 255454"/>
                  <a:gd name="connsiteY66" fmla="*/ 76548 h 242033"/>
                  <a:gd name="connsiteX67" fmla="*/ 186724 w 255454"/>
                  <a:gd name="connsiteY67" fmla="*/ 69763 h 242033"/>
                  <a:gd name="connsiteX68" fmla="*/ 189969 w 255454"/>
                  <a:gd name="connsiteY68" fmla="*/ 68289 h 242033"/>
                  <a:gd name="connsiteX69" fmla="*/ 192329 w 255454"/>
                  <a:gd name="connsiteY69" fmla="*/ 66814 h 242033"/>
                  <a:gd name="connsiteX70" fmla="*/ 192919 w 255454"/>
                  <a:gd name="connsiteY70" fmla="*/ 64749 h 242033"/>
                  <a:gd name="connsiteX71" fmla="*/ 192476 w 255454"/>
                  <a:gd name="connsiteY71" fmla="*/ 63716 h 242033"/>
                  <a:gd name="connsiteX72" fmla="*/ 191886 w 255454"/>
                  <a:gd name="connsiteY72" fmla="*/ 62241 h 242033"/>
                  <a:gd name="connsiteX73" fmla="*/ 191739 w 255454"/>
                  <a:gd name="connsiteY73" fmla="*/ 61061 h 242033"/>
                  <a:gd name="connsiteX74" fmla="*/ 189084 w 255454"/>
                  <a:gd name="connsiteY74" fmla="*/ 58112 h 242033"/>
                  <a:gd name="connsiteX75" fmla="*/ 188199 w 255454"/>
                  <a:gd name="connsiteY75" fmla="*/ 56489 h 242033"/>
                  <a:gd name="connsiteX76" fmla="*/ 188051 w 255454"/>
                  <a:gd name="connsiteY76" fmla="*/ 55162 h 242033"/>
                  <a:gd name="connsiteX77" fmla="*/ 188789 w 255454"/>
                  <a:gd name="connsiteY77" fmla="*/ 52654 h 242033"/>
                  <a:gd name="connsiteX78" fmla="*/ 189821 w 255454"/>
                  <a:gd name="connsiteY78" fmla="*/ 50737 h 242033"/>
                  <a:gd name="connsiteX79" fmla="*/ 193656 w 255454"/>
                  <a:gd name="connsiteY79" fmla="*/ 49557 h 242033"/>
                  <a:gd name="connsiteX80" fmla="*/ 195721 w 255454"/>
                  <a:gd name="connsiteY80" fmla="*/ 48672 h 242033"/>
                  <a:gd name="connsiteX81" fmla="*/ 196016 w 255454"/>
                  <a:gd name="connsiteY81" fmla="*/ 47787 h 242033"/>
                  <a:gd name="connsiteX82" fmla="*/ 193214 w 255454"/>
                  <a:gd name="connsiteY82" fmla="*/ 46312 h 242033"/>
                  <a:gd name="connsiteX83" fmla="*/ 187314 w 255454"/>
                  <a:gd name="connsiteY83" fmla="*/ 45870 h 242033"/>
                  <a:gd name="connsiteX84" fmla="*/ 183037 w 255454"/>
                  <a:gd name="connsiteY84" fmla="*/ 46312 h 242033"/>
                  <a:gd name="connsiteX85" fmla="*/ 181562 w 255454"/>
                  <a:gd name="connsiteY85" fmla="*/ 45870 h 242033"/>
                  <a:gd name="connsiteX86" fmla="*/ 179644 w 255454"/>
                  <a:gd name="connsiteY86" fmla="*/ 43067 h 242033"/>
                  <a:gd name="connsiteX87" fmla="*/ 177432 w 255454"/>
                  <a:gd name="connsiteY87" fmla="*/ 41740 h 242033"/>
                  <a:gd name="connsiteX88" fmla="*/ 175367 w 255454"/>
                  <a:gd name="connsiteY88" fmla="*/ 40708 h 242033"/>
                  <a:gd name="connsiteX89" fmla="*/ 173450 w 255454"/>
                  <a:gd name="connsiteY89" fmla="*/ 41003 h 242033"/>
                  <a:gd name="connsiteX90" fmla="*/ 172122 w 255454"/>
                  <a:gd name="connsiteY90" fmla="*/ 40560 h 242033"/>
                  <a:gd name="connsiteX91" fmla="*/ 171827 w 255454"/>
                  <a:gd name="connsiteY91" fmla="*/ 39380 h 242033"/>
                  <a:gd name="connsiteX92" fmla="*/ 169025 w 255454"/>
                  <a:gd name="connsiteY92" fmla="*/ 30383 h 242033"/>
                  <a:gd name="connsiteX93" fmla="*/ 168140 w 255454"/>
                  <a:gd name="connsiteY93" fmla="*/ 29203 h 242033"/>
                  <a:gd name="connsiteX94" fmla="*/ 166813 w 255454"/>
                  <a:gd name="connsiteY94" fmla="*/ 28908 h 242033"/>
                  <a:gd name="connsiteX95" fmla="*/ 165633 w 255454"/>
                  <a:gd name="connsiteY95" fmla="*/ 28761 h 242033"/>
                  <a:gd name="connsiteX96" fmla="*/ 164895 w 255454"/>
                  <a:gd name="connsiteY96" fmla="*/ 28171 h 242033"/>
                  <a:gd name="connsiteX97" fmla="*/ 164158 w 255454"/>
                  <a:gd name="connsiteY97" fmla="*/ 26991 h 242033"/>
                  <a:gd name="connsiteX98" fmla="*/ 163568 w 255454"/>
                  <a:gd name="connsiteY98" fmla="*/ 25369 h 242033"/>
                  <a:gd name="connsiteX99" fmla="*/ 163568 w 255454"/>
                  <a:gd name="connsiteY99" fmla="*/ 23156 h 242033"/>
                  <a:gd name="connsiteX100" fmla="*/ 163568 w 255454"/>
                  <a:gd name="connsiteY100" fmla="*/ 21386 h 242033"/>
                  <a:gd name="connsiteX101" fmla="*/ 163273 w 255454"/>
                  <a:gd name="connsiteY101" fmla="*/ 20206 h 242033"/>
                  <a:gd name="connsiteX102" fmla="*/ 162240 w 255454"/>
                  <a:gd name="connsiteY102" fmla="*/ 19026 h 242033"/>
                  <a:gd name="connsiteX103" fmla="*/ 160913 w 255454"/>
                  <a:gd name="connsiteY103" fmla="*/ 18141 h 242033"/>
                  <a:gd name="connsiteX104" fmla="*/ 159586 w 255454"/>
                  <a:gd name="connsiteY104" fmla="*/ 17256 h 242033"/>
                  <a:gd name="connsiteX105" fmla="*/ 157521 w 255454"/>
                  <a:gd name="connsiteY105" fmla="*/ 9292 h 242033"/>
                  <a:gd name="connsiteX106" fmla="*/ 156636 w 255454"/>
                  <a:gd name="connsiteY106" fmla="*/ 7080 h 242033"/>
                  <a:gd name="connsiteX107" fmla="*/ 156636 w 255454"/>
                  <a:gd name="connsiteY107" fmla="*/ 6932 h 242033"/>
                  <a:gd name="connsiteX108" fmla="*/ 155751 w 255454"/>
                  <a:gd name="connsiteY108" fmla="*/ 6195 h 242033"/>
                  <a:gd name="connsiteX109" fmla="*/ 154129 w 255454"/>
                  <a:gd name="connsiteY109" fmla="*/ 6047 h 242033"/>
                  <a:gd name="connsiteX110" fmla="*/ 152359 w 255454"/>
                  <a:gd name="connsiteY110" fmla="*/ 5900 h 242033"/>
                  <a:gd name="connsiteX111" fmla="*/ 151326 w 255454"/>
                  <a:gd name="connsiteY111" fmla="*/ 6490 h 242033"/>
                  <a:gd name="connsiteX112" fmla="*/ 149556 w 255454"/>
                  <a:gd name="connsiteY112" fmla="*/ 7817 h 242033"/>
                  <a:gd name="connsiteX113" fmla="*/ 147049 w 255454"/>
                  <a:gd name="connsiteY113" fmla="*/ 9439 h 242033"/>
                  <a:gd name="connsiteX114" fmla="*/ 145131 w 255454"/>
                  <a:gd name="connsiteY114" fmla="*/ 10914 h 242033"/>
                  <a:gd name="connsiteX115" fmla="*/ 143952 w 255454"/>
                  <a:gd name="connsiteY115" fmla="*/ 11799 h 242033"/>
                  <a:gd name="connsiteX116" fmla="*/ 143067 w 255454"/>
                  <a:gd name="connsiteY116" fmla="*/ 11652 h 242033"/>
                  <a:gd name="connsiteX117" fmla="*/ 142329 w 255454"/>
                  <a:gd name="connsiteY117" fmla="*/ 10767 h 242033"/>
                  <a:gd name="connsiteX118" fmla="*/ 141887 w 255454"/>
                  <a:gd name="connsiteY118" fmla="*/ 9587 h 242033"/>
                  <a:gd name="connsiteX119" fmla="*/ 142034 w 255454"/>
                  <a:gd name="connsiteY119" fmla="*/ 5162 h 242033"/>
                  <a:gd name="connsiteX120" fmla="*/ 141592 w 255454"/>
                  <a:gd name="connsiteY120" fmla="*/ 3687 h 242033"/>
                  <a:gd name="connsiteX121" fmla="*/ 140707 w 255454"/>
                  <a:gd name="connsiteY121" fmla="*/ 2655 h 242033"/>
                  <a:gd name="connsiteX122" fmla="*/ 139527 w 255454"/>
                  <a:gd name="connsiteY122" fmla="*/ 2065 h 242033"/>
                  <a:gd name="connsiteX123" fmla="*/ 138347 w 255454"/>
                  <a:gd name="connsiteY123" fmla="*/ 1770 h 242033"/>
                  <a:gd name="connsiteX124" fmla="*/ 136872 w 255454"/>
                  <a:gd name="connsiteY124" fmla="*/ 1770 h 242033"/>
                  <a:gd name="connsiteX125" fmla="*/ 135102 w 255454"/>
                  <a:gd name="connsiteY125" fmla="*/ 3097 h 242033"/>
                  <a:gd name="connsiteX126" fmla="*/ 132300 w 255454"/>
                  <a:gd name="connsiteY126" fmla="*/ 4425 h 242033"/>
                  <a:gd name="connsiteX127" fmla="*/ 128170 w 255454"/>
                  <a:gd name="connsiteY127" fmla="*/ 4425 h 242033"/>
                  <a:gd name="connsiteX128" fmla="*/ 125368 w 255454"/>
                  <a:gd name="connsiteY128" fmla="*/ 4130 h 242033"/>
                  <a:gd name="connsiteX129" fmla="*/ 123893 w 255454"/>
                  <a:gd name="connsiteY129" fmla="*/ 3835 h 242033"/>
                  <a:gd name="connsiteX130" fmla="*/ 118435 w 255454"/>
                  <a:gd name="connsiteY130" fmla="*/ 1770 h 242033"/>
                  <a:gd name="connsiteX131" fmla="*/ 117403 w 255454"/>
                  <a:gd name="connsiteY131" fmla="*/ 1622 h 242033"/>
                  <a:gd name="connsiteX132" fmla="*/ 115338 w 255454"/>
                  <a:gd name="connsiteY132" fmla="*/ 885 h 242033"/>
                  <a:gd name="connsiteX133" fmla="*/ 112831 w 255454"/>
                  <a:gd name="connsiteY133" fmla="*/ 147 h 242033"/>
                  <a:gd name="connsiteX134" fmla="*/ 108849 w 255454"/>
                  <a:gd name="connsiteY134" fmla="*/ 1475 h 242033"/>
                  <a:gd name="connsiteX135" fmla="*/ 107079 w 255454"/>
                  <a:gd name="connsiteY135" fmla="*/ 1180 h 242033"/>
                  <a:gd name="connsiteX136" fmla="*/ 104571 w 255454"/>
                  <a:gd name="connsiteY136" fmla="*/ 0 h 242033"/>
                  <a:gd name="connsiteX137" fmla="*/ 103686 w 255454"/>
                  <a:gd name="connsiteY137" fmla="*/ 295 h 242033"/>
                  <a:gd name="connsiteX138" fmla="*/ 100884 w 255454"/>
                  <a:gd name="connsiteY138" fmla="*/ 3687 h 242033"/>
                  <a:gd name="connsiteX139" fmla="*/ 96312 w 255454"/>
                  <a:gd name="connsiteY139" fmla="*/ 7375 h 242033"/>
                  <a:gd name="connsiteX140" fmla="*/ 93657 w 255454"/>
                  <a:gd name="connsiteY140" fmla="*/ 7964 h 242033"/>
                  <a:gd name="connsiteX141" fmla="*/ 93657 w 255454"/>
                  <a:gd name="connsiteY141" fmla="*/ 8407 h 242033"/>
                  <a:gd name="connsiteX142" fmla="*/ 93509 w 255454"/>
                  <a:gd name="connsiteY142" fmla="*/ 9292 h 242033"/>
                  <a:gd name="connsiteX143" fmla="*/ 90560 w 255454"/>
                  <a:gd name="connsiteY143" fmla="*/ 12389 h 242033"/>
                  <a:gd name="connsiteX144" fmla="*/ 86577 w 255454"/>
                  <a:gd name="connsiteY144" fmla="*/ 16372 h 242033"/>
                  <a:gd name="connsiteX145" fmla="*/ 83628 w 255454"/>
                  <a:gd name="connsiteY145" fmla="*/ 18879 h 242033"/>
                  <a:gd name="connsiteX146" fmla="*/ 78760 w 255454"/>
                  <a:gd name="connsiteY146" fmla="*/ 23156 h 242033"/>
                  <a:gd name="connsiteX147" fmla="*/ 75221 w 255454"/>
                  <a:gd name="connsiteY147" fmla="*/ 24189 h 242033"/>
                  <a:gd name="connsiteX148" fmla="*/ 69026 w 255454"/>
                  <a:gd name="connsiteY148" fmla="*/ 25664 h 242033"/>
                  <a:gd name="connsiteX149" fmla="*/ 67404 w 255454"/>
                  <a:gd name="connsiteY149" fmla="*/ 27138 h 242033"/>
                  <a:gd name="connsiteX150" fmla="*/ 65929 w 255454"/>
                  <a:gd name="connsiteY150" fmla="*/ 29646 h 242033"/>
                  <a:gd name="connsiteX151" fmla="*/ 65044 w 255454"/>
                  <a:gd name="connsiteY151" fmla="*/ 32890 h 242033"/>
                  <a:gd name="connsiteX152" fmla="*/ 64749 w 255454"/>
                  <a:gd name="connsiteY152" fmla="*/ 34955 h 242033"/>
                  <a:gd name="connsiteX153" fmla="*/ 64601 w 255454"/>
                  <a:gd name="connsiteY153" fmla="*/ 38790 h 242033"/>
                  <a:gd name="connsiteX154" fmla="*/ 66076 w 255454"/>
                  <a:gd name="connsiteY154" fmla="*/ 42772 h 242033"/>
                  <a:gd name="connsiteX155" fmla="*/ 67404 w 255454"/>
                  <a:gd name="connsiteY155" fmla="*/ 46607 h 242033"/>
                  <a:gd name="connsiteX156" fmla="*/ 67551 w 255454"/>
                  <a:gd name="connsiteY156" fmla="*/ 49115 h 242033"/>
                  <a:gd name="connsiteX157" fmla="*/ 67404 w 255454"/>
                  <a:gd name="connsiteY157" fmla="*/ 51622 h 242033"/>
                  <a:gd name="connsiteX158" fmla="*/ 66076 w 255454"/>
                  <a:gd name="connsiteY158" fmla="*/ 54277 h 242033"/>
                  <a:gd name="connsiteX159" fmla="*/ 64749 w 255454"/>
                  <a:gd name="connsiteY159" fmla="*/ 57964 h 242033"/>
                  <a:gd name="connsiteX160" fmla="*/ 63864 w 255454"/>
                  <a:gd name="connsiteY160" fmla="*/ 62094 h 242033"/>
                  <a:gd name="connsiteX161" fmla="*/ 63422 w 255454"/>
                  <a:gd name="connsiteY161" fmla="*/ 69763 h 242033"/>
                  <a:gd name="connsiteX162" fmla="*/ 63422 w 255454"/>
                  <a:gd name="connsiteY162" fmla="*/ 76400 h 242033"/>
                  <a:gd name="connsiteX163" fmla="*/ 63274 w 255454"/>
                  <a:gd name="connsiteY163" fmla="*/ 77433 h 242033"/>
                  <a:gd name="connsiteX164" fmla="*/ 60766 w 255454"/>
                  <a:gd name="connsiteY164" fmla="*/ 82005 h 242033"/>
                  <a:gd name="connsiteX165" fmla="*/ 57817 w 255454"/>
                  <a:gd name="connsiteY165" fmla="*/ 87462 h 242033"/>
                  <a:gd name="connsiteX166" fmla="*/ 56489 w 255454"/>
                  <a:gd name="connsiteY166" fmla="*/ 88642 h 242033"/>
                  <a:gd name="connsiteX167" fmla="*/ 50147 w 255454"/>
                  <a:gd name="connsiteY167" fmla="*/ 90265 h 242033"/>
                  <a:gd name="connsiteX168" fmla="*/ 43068 w 255454"/>
                  <a:gd name="connsiteY168" fmla="*/ 94247 h 242033"/>
                  <a:gd name="connsiteX169" fmla="*/ 35251 w 255454"/>
                  <a:gd name="connsiteY169" fmla="*/ 98524 h 242033"/>
                  <a:gd name="connsiteX170" fmla="*/ 28171 w 255454"/>
                  <a:gd name="connsiteY170" fmla="*/ 102654 h 242033"/>
                  <a:gd name="connsiteX171" fmla="*/ 20649 w 255454"/>
                  <a:gd name="connsiteY171" fmla="*/ 106784 h 242033"/>
                  <a:gd name="connsiteX172" fmla="*/ 12979 w 255454"/>
                  <a:gd name="connsiteY172" fmla="*/ 111061 h 242033"/>
                  <a:gd name="connsiteX173" fmla="*/ 7375 w 255454"/>
                  <a:gd name="connsiteY173" fmla="*/ 114158 h 242033"/>
                  <a:gd name="connsiteX174" fmla="*/ 0 w 255454"/>
                  <a:gd name="connsiteY174" fmla="*/ 118288 h 242033"/>
                  <a:gd name="connsiteX175" fmla="*/ 1917 w 255454"/>
                  <a:gd name="connsiteY175" fmla="*/ 124778 h 242033"/>
                  <a:gd name="connsiteX176" fmla="*/ 3687 w 255454"/>
                  <a:gd name="connsiteY176" fmla="*/ 131120 h 242033"/>
                  <a:gd name="connsiteX177" fmla="*/ 5605 w 255454"/>
                  <a:gd name="connsiteY177" fmla="*/ 137609 h 242033"/>
                  <a:gd name="connsiteX178" fmla="*/ 7522 w 255454"/>
                  <a:gd name="connsiteY178" fmla="*/ 143804 h 242033"/>
                  <a:gd name="connsiteX179" fmla="*/ 5457 w 255454"/>
                  <a:gd name="connsiteY179" fmla="*/ 144394 h 242033"/>
                  <a:gd name="connsiteX180" fmla="*/ 7080 w 255454"/>
                  <a:gd name="connsiteY180" fmla="*/ 149261 h 242033"/>
                  <a:gd name="connsiteX181" fmla="*/ 9587 w 255454"/>
                  <a:gd name="connsiteY181" fmla="*/ 148524 h 242033"/>
                  <a:gd name="connsiteX182" fmla="*/ 12389 w 255454"/>
                  <a:gd name="connsiteY182" fmla="*/ 147934 h 242033"/>
                  <a:gd name="connsiteX183" fmla="*/ 13569 w 255454"/>
                  <a:gd name="connsiteY183" fmla="*/ 151031 h 242033"/>
                  <a:gd name="connsiteX184" fmla="*/ 9734 w 255454"/>
                  <a:gd name="connsiteY184" fmla="*/ 154571 h 242033"/>
                  <a:gd name="connsiteX185" fmla="*/ 15634 w 255454"/>
                  <a:gd name="connsiteY185" fmla="*/ 155456 h 242033"/>
                  <a:gd name="connsiteX186" fmla="*/ 24336 w 255454"/>
                  <a:gd name="connsiteY186" fmla="*/ 156931 h 242033"/>
                  <a:gd name="connsiteX187" fmla="*/ 32743 w 255454"/>
                  <a:gd name="connsiteY187" fmla="*/ 158258 h 242033"/>
                  <a:gd name="connsiteX188" fmla="*/ 41740 w 255454"/>
                  <a:gd name="connsiteY188" fmla="*/ 159880 h 242033"/>
                  <a:gd name="connsiteX189" fmla="*/ 44542 w 255454"/>
                  <a:gd name="connsiteY189" fmla="*/ 161208 h 242033"/>
                  <a:gd name="connsiteX190" fmla="*/ 53245 w 255454"/>
                  <a:gd name="connsiteY190" fmla="*/ 166075 h 242033"/>
                  <a:gd name="connsiteX191" fmla="*/ 58849 w 255454"/>
                  <a:gd name="connsiteY191" fmla="*/ 169172 h 242033"/>
                  <a:gd name="connsiteX192" fmla="*/ 65339 w 255454"/>
                  <a:gd name="connsiteY192" fmla="*/ 172860 h 242033"/>
                  <a:gd name="connsiteX193" fmla="*/ 73451 w 255454"/>
                  <a:gd name="connsiteY193" fmla="*/ 177432 h 242033"/>
                  <a:gd name="connsiteX194" fmla="*/ 79056 w 255454"/>
                  <a:gd name="connsiteY194" fmla="*/ 180529 h 242033"/>
                  <a:gd name="connsiteX195" fmla="*/ 86282 w 255454"/>
                  <a:gd name="connsiteY195" fmla="*/ 184511 h 242033"/>
                  <a:gd name="connsiteX196" fmla="*/ 91887 w 255454"/>
                  <a:gd name="connsiteY196" fmla="*/ 189084 h 242033"/>
                  <a:gd name="connsiteX197" fmla="*/ 98967 w 255454"/>
                  <a:gd name="connsiteY197" fmla="*/ 194983 h 242033"/>
                  <a:gd name="connsiteX198" fmla="*/ 106784 w 255454"/>
                  <a:gd name="connsiteY198" fmla="*/ 201325 h 242033"/>
                  <a:gd name="connsiteX199" fmla="*/ 113126 w 255454"/>
                  <a:gd name="connsiteY199" fmla="*/ 206193 h 242033"/>
                  <a:gd name="connsiteX200" fmla="*/ 121975 w 255454"/>
                  <a:gd name="connsiteY200" fmla="*/ 212977 h 242033"/>
                  <a:gd name="connsiteX201" fmla="*/ 130677 w 255454"/>
                  <a:gd name="connsiteY201" fmla="*/ 219762 h 242033"/>
                  <a:gd name="connsiteX202" fmla="*/ 139232 w 255454"/>
                  <a:gd name="connsiteY202" fmla="*/ 226252 h 242033"/>
                  <a:gd name="connsiteX203" fmla="*/ 146016 w 255454"/>
                  <a:gd name="connsiteY203" fmla="*/ 231561 h 242033"/>
                  <a:gd name="connsiteX204" fmla="*/ 154718 w 255454"/>
                  <a:gd name="connsiteY204" fmla="*/ 238051 h 242033"/>
                  <a:gd name="connsiteX205" fmla="*/ 155308 w 255454"/>
                  <a:gd name="connsiteY205" fmla="*/ 238346 h 242033"/>
                  <a:gd name="connsiteX206" fmla="*/ 164010 w 255454"/>
                  <a:gd name="connsiteY206" fmla="*/ 239083 h 242033"/>
                  <a:gd name="connsiteX207" fmla="*/ 175810 w 255454"/>
                  <a:gd name="connsiteY207" fmla="*/ 240116 h 242033"/>
                  <a:gd name="connsiteX208" fmla="*/ 187609 w 255454"/>
                  <a:gd name="connsiteY208" fmla="*/ 241148 h 242033"/>
                  <a:gd name="connsiteX209" fmla="*/ 198228 w 255454"/>
                  <a:gd name="connsiteY209" fmla="*/ 242033 h 242033"/>
                  <a:gd name="connsiteX210" fmla="*/ 202800 w 255454"/>
                  <a:gd name="connsiteY210" fmla="*/ 241148 h 242033"/>
                  <a:gd name="connsiteX211" fmla="*/ 206930 w 255454"/>
                  <a:gd name="connsiteY211" fmla="*/ 236428 h 242033"/>
                  <a:gd name="connsiteX212" fmla="*/ 208995 w 255454"/>
                  <a:gd name="connsiteY212" fmla="*/ 233921 h 242033"/>
                  <a:gd name="connsiteX213" fmla="*/ 212535 w 255454"/>
                  <a:gd name="connsiteY213" fmla="*/ 228611 h 242033"/>
                  <a:gd name="connsiteX214" fmla="*/ 214305 w 255454"/>
                  <a:gd name="connsiteY214" fmla="*/ 224777 h 242033"/>
                  <a:gd name="connsiteX215" fmla="*/ 216075 w 255454"/>
                  <a:gd name="connsiteY215" fmla="*/ 220499 h 242033"/>
                  <a:gd name="connsiteX216" fmla="*/ 217697 w 255454"/>
                  <a:gd name="connsiteY216" fmla="*/ 217107 h 242033"/>
                  <a:gd name="connsiteX217" fmla="*/ 217992 w 255454"/>
                  <a:gd name="connsiteY217" fmla="*/ 216517 h 242033"/>
                  <a:gd name="connsiteX218" fmla="*/ 218877 w 255454"/>
                  <a:gd name="connsiteY218" fmla="*/ 215337 h 242033"/>
                  <a:gd name="connsiteX219" fmla="*/ 220794 w 255454"/>
                  <a:gd name="connsiteY219" fmla="*/ 214305 h 242033"/>
                  <a:gd name="connsiteX220" fmla="*/ 223597 w 255454"/>
                  <a:gd name="connsiteY220" fmla="*/ 213125 h 242033"/>
                  <a:gd name="connsiteX221" fmla="*/ 228464 w 255454"/>
                  <a:gd name="connsiteY221" fmla="*/ 212682 h 242033"/>
                  <a:gd name="connsiteX222" fmla="*/ 231856 w 255454"/>
                  <a:gd name="connsiteY222" fmla="*/ 212682 h 242033"/>
                  <a:gd name="connsiteX223" fmla="*/ 232594 w 255454"/>
                  <a:gd name="connsiteY223" fmla="*/ 212682 h 242033"/>
                  <a:gd name="connsiteX224" fmla="*/ 234659 w 255454"/>
                  <a:gd name="connsiteY224" fmla="*/ 213272 h 242033"/>
                  <a:gd name="connsiteX225" fmla="*/ 240558 w 255454"/>
                  <a:gd name="connsiteY225" fmla="*/ 215927 h 242033"/>
                  <a:gd name="connsiteX226" fmla="*/ 240706 w 255454"/>
                  <a:gd name="connsiteY226" fmla="*/ 215042 h 242033"/>
                  <a:gd name="connsiteX227" fmla="*/ 243066 w 255454"/>
                  <a:gd name="connsiteY227" fmla="*/ 214157 h 242033"/>
                  <a:gd name="connsiteX228" fmla="*/ 244836 w 255454"/>
                  <a:gd name="connsiteY228" fmla="*/ 214305 h 242033"/>
                  <a:gd name="connsiteX229" fmla="*/ 250440 w 255454"/>
                  <a:gd name="connsiteY229" fmla="*/ 216665 h 242033"/>
                  <a:gd name="connsiteX230" fmla="*/ 252947 w 255454"/>
                  <a:gd name="connsiteY230" fmla="*/ 217255 h 242033"/>
                  <a:gd name="connsiteX231" fmla="*/ 255455 w 255454"/>
                  <a:gd name="connsiteY231" fmla="*/ 216517 h 242033"/>
                  <a:gd name="connsiteX232" fmla="*/ 253685 w 255454"/>
                  <a:gd name="connsiteY232" fmla="*/ 215337 h 24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55454" h="242033">
                    <a:moveTo>
                      <a:pt x="253685" y="215337"/>
                    </a:moveTo>
                    <a:lnTo>
                      <a:pt x="252505" y="214305"/>
                    </a:lnTo>
                    <a:lnTo>
                      <a:pt x="251473" y="212240"/>
                    </a:lnTo>
                    <a:lnTo>
                      <a:pt x="251178" y="210913"/>
                    </a:lnTo>
                    <a:lnTo>
                      <a:pt x="251620" y="210028"/>
                    </a:lnTo>
                    <a:lnTo>
                      <a:pt x="251178" y="208848"/>
                    </a:lnTo>
                    <a:lnTo>
                      <a:pt x="249703" y="207225"/>
                    </a:lnTo>
                    <a:lnTo>
                      <a:pt x="248375" y="206488"/>
                    </a:lnTo>
                    <a:lnTo>
                      <a:pt x="247048" y="206340"/>
                    </a:lnTo>
                    <a:lnTo>
                      <a:pt x="245868" y="205308"/>
                    </a:lnTo>
                    <a:lnTo>
                      <a:pt x="244983" y="203538"/>
                    </a:lnTo>
                    <a:lnTo>
                      <a:pt x="242918" y="202358"/>
                    </a:lnTo>
                    <a:lnTo>
                      <a:pt x="241443" y="202211"/>
                    </a:lnTo>
                    <a:lnTo>
                      <a:pt x="241443" y="196753"/>
                    </a:lnTo>
                    <a:lnTo>
                      <a:pt x="241443" y="191886"/>
                    </a:lnTo>
                    <a:lnTo>
                      <a:pt x="241443" y="187166"/>
                    </a:lnTo>
                    <a:lnTo>
                      <a:pt x="236871" y="187019"/>
                    </a:lnTo>
                    <a:lnTo>
                      <a:pt x="232741" y="186724"/>
                    </a:lnTo>
                    <a:lnTo>
                      <a:pt x="232741" y="182742"/>
                    </a:lnTo>
                    <a:lnTo>
                      <a:pt x="232741" y="175367"/>
                    </a:lnTo>
                    <a:lnTo>
                      <a:pt x="234659" y="169615"/>
                    </a:lnTo>
                    <a:lnTo>
                      <a:pt x="236724" y="164010"/>
                    </a:lnTo>
                    <a:lnTo>
                      <a:pt x="233626" y="159880"/>
                    </a:lnTo>
                    <a:lnTo>
                      <a:pt x="230381" y="155603"/>
                    </a:lnTo>
                    <a:lnTo>
                      <a:pt x="228317" y="153686"/>
                    </a:lnTo>
                    <a:lnTo>
                      <a:pt x="225957" y="148229"/>
                    </a:lnTo>
                    <a:lnTo>
                      <a:pt x="224629" y="145869"/>
                    </a:lnTo>
                    <a:lnTo>
                      <a:pt x="223597" y="144984"/>
                    </a:lnTo>
                    <a:lnTo>
                      <a:pt x="222417" y="144394"/>
                    </a:lnTo>
                    <a:lnTo>
                      <a:pt x="218140" y="144689"/>
                    </a:lnTo>
                    <a:lnTo>
                      <a:pt x="214157" y="141739"/>
                    </a:lnTo>
                    <a:lnTo>
                      <a:pt x="209438" y="138199"/>
                    </a:lnTo>
                    <a:lnTo>
                      <a:pt x="203685" y="133922"/>
                    </a:lnTo>
                    <a:lnTo>
                      <a:pt x="198671" y="131267"/>
                    </a:lnTo>
                    <a:lnTo>
                      <a:pt x="196606" y="130530"/>
                    </a:lnTo>
                    <a:lnTo>
                      <a:pt x="191739" y="130382"/>
                    </a:lnTo>
                    <a:lnTo>
                      <a:pt x="191296" y="129792"/>
                    </a:lnTo>
                    <a:lnTo>
                      <a:pt x="191001" y="128317"/>
                    </a:lnTo>
                    <a:lnTo>
                      <a:pt x="191001" y="126695"/>
                    </a:lnTo>
                    <a:lnTo>
                      <a:pt x="192476" y="124040"/>
                    </a:lnTo>
                    <a:lnTo>
                      <a:pt x="192624" y="122418"/>
                    </a:lnTo>
                    <a:lnTo>
                      <a:pt x="189379" y="117108"/>
                    </a:lnTo>
                    <a:lnTo>
                      <a:pt x="188346" y="115486"/>
                    </a:lnTo>
                    <a:lnTo>
                      <a:pt x="185544" y="114896"/>
                    </a:lnTo>
                    <a:lnTo>
                      <a:pt x="186134" y="113273"/>
                    </a:lnTo>
                    <a:lnTo>
                      <a:pt x="186134" y="112241"/>
                    </a:lnTo>
                    <a:lnTo>
                      <a:pt x="185691" y="111356"/>
                    </a:lnTo>
                    <a:lnTo>
                      <a:pt x="185102" y="111061"/>
                    </a:lnTo>
                    <a:lnTo>
                      <a:pt x="184216" y="110913"/>
                    </a:lnTo>
                    <a:lnTo>
                      <a:pt x="182004" y="111651"/>
                    </a:lnTo>
                    <a:lnTo>
                      <a:pt x="180382" y="109143"/>
                    </a:lnTo>
                    <a:lnTo>
                      <a:pt x="175072" y="102211"/>
                    </a:lnTo>
                    <a:lnTo>
                      <a:pt x="173450" y="101326"/>
                    </a:lnTo>
                    <a:lnTo>
                      <a:pt x="173155" y="100884"/>
                    </a:lnTo>
                    <a:lnTo>
                      <a:pt x="174335" y="98672"/>
                    </a:lnTo>
                    <a:lnTo>
                      <a:pt x="176547" y="95574"/>
                    </a:lnTo>
                    <a:lnTo>
                      <a:pt x="176842" y="93657"/>
                    </a:lnTo>
                    <a:lnTo>
                      <a:pt x="176547" y="91592"/>
                    </a:lnTo>
                    <a:lnTo>
                      <a:pt x="174187" y="87757"/>
                    </a:lnTo>
                    <a:lnTo>
                      <a:pt x="174777" y="86135"/>
                    </a:lnTo>
                    <a:lnTo>
                      <a:pt x="175662" y="84365"/>
                    </a:lnTo>
                    <a:lnTo>
                      <a:pt x="175810" y="82890"/>
                    </a:lnTo>
                    <a:lnTo>
                      <a:pt x="177432" y="83185"/>
                    </a:lnTo>
                    <a:lnTo>
                      <a:pt x="179349" y="83185"/>
                    </a:lnTo>
                    <a:lnTo>
                      <a:pt x="179940" y="82005"/>
                    </a:lnTo>
                    <a:lnTo>
                      <a:pt x="179940" y="78023"/>
                    </a:lnTo>
                    <a:lnTo>
                      <a:pt x="180382" y="76548"/>
                    </a:lnTo>
                    <a:lnTo>
                      <a:pt x="186724" y="69763"/>
                    </a:lnTo>
                    <a:lnTo>
                      <a:pt x="189969" y="68289"/>
                    </a:lnTo>
                    <a:lnTo>
                      <a:pt x="192329" y="66814"/>
                    </a:lnTo>
                    <a:lnTo>
                      <a:pt x="192919" y="64749"/>
                    </a:lnTo>
                    <a:lnTo>
                      <a:pt x="192476" y="63716"/>
                    </a:lnTo>
                    <a:lnTo>
                      <a:pt x="191886" y="62241"/>
                    </a:lnTo>
                    <a:lnTo>
                      <a:pt x="191739" y="61061"/>
                    </a:lnTo>
                    <a:lnTo>
                      <a:pt x="189084" y="58112"/>
                    </a:lnTo>
                    <a:lnTo>
                      <a:pt x="188199" y="56489"/>
                    </a:lnTo>
                    <a:lnTo>
                      <a:pt x="188051" y="55162"/>
                    </a:lnTo>
                    <a:lnTo>
                      <a:pt x="188789" y="52654"/>
                    </a:lnTo>
                    <a:lnTo>
                      <a:pt x="189821" y="50737"/>
                    </a:lnTo>
                    <a:lnTo>
                      <a:pt x="193656" y="49557"/>
                    </a:lnTo>
                    <a:lnTo>
                      <a:pt x="195721" y="48672"/>
                    </a:lnTo>
                    <a:lnTo>
                      <a:pt x="196016" y="47787"/>
                    </a:lnTo>
                    <a:lnTo>
                      <a:pt x="193214" y="46312"/>
                    </a:lnTo>
                    <a:lnTo>
                      <a:pt x="187314" y="45870"/>
                    </a:lnTo>
                    <a:lnTo>
                      <a:pt x="183037" y="46312"/>
                    </a:lnTo>
                    <a:lnTo>
                      <a:pt x="181562" y="45870"/>
                    </a:lnTo>
                    <a:lnTo>
                      <a:pt x="179644" y="43067"/>
                    </a:lnTo>
                    <a:lnTo>
                      <a:pt x="177432" y="41740"/>
                    </a:lnTo>
                    <a:lnTo>
                      <a:pt x="175367" y="40708"/>
                    </a:lnTo>
                    <a:lnTo>
                      <a:pt x="173450" y="41003"/>
                    </a:lnTo>
                    <a:lnTo>
                      <a:pt x="172122" y="40560"/>
                    </a:lnTo>
                    <a:lnTo>
                      <a:pt x="171827" y="39380"/>
                    </a:lnTo>
                    <a:lnTo>
                      <a:pt x="169025" y="30383"/>
                    </a:lnTo>
                    <a:lnTo>
                      <a:pt x="168140" y="29203"/>
                    </a:lnTo>
                    <a:lnTo>
                      <a:pt x="166813" y="28908"/>
                    </a:lnTo>
                    <a:lnTo>
                      <a:pt x="165633" y="28761"/>
                    </a:lnTo>
                    <a:lnTo>
                      <a:pt x="164895" y="28171"/>
                    </a:lnTo>
                    <a:lnTo>
                      <a:pt x="164158" y="26991"/>
                    </a:lnTo>
                    <a:lnTo>
                      <a:pt x="163568" y="25369"/>
                    </a:lnTo>
                    <a:lnTo>
                      <a:pt x="163568" y="23156"/>
                    </a:lnTo>
                    <a:lnTo>
                      <a:pt x="163568" y="21386"/>
                    </a:lnTo>
                    <a:lnTo>
                      <a:pt x="163273" y="20206"/>
                    </a:lnTo>
                    <a:lnTo>
                      <a:pt x="162240" y="19026"/>
                    </a:lnTo>
                    <a:lnTo>
                      <a:pt x="160913" y="18141"/>
                    </a:lnTo>
                    <a:lnTo>
                      <a:pt x="159586" y="17256"/>
                    </a:lnTo>
                    <a:lnTo>
                      <a:pt x="157521" y="9292"/>
                    </a:lnTo>
                    <a:lnTo>
                      <a:pt x="156636" y="7080"/>
                    </a:lnTo>
                    <a:lnTo>
                      <a:pt x="156636" y="6932"/>
                    </a:lnTo>
                    <a:lnTo>
                      <a:pt x="155751" y="6195"/>
                    </a:lnTo>
                    <a:lnTo>
                      <a:pt x="154129" y="6047"/>
                    </a:lnTo>
                    <a:lnTo>
                      <a:pt x="152359" y="5900"/>
                    </a:lnTo>
                    <a:lnTo>
                      <a:pt x="151326" y="6490"/>
                    </a:lnTo>
                    <a:lnTo>
                      <a:pt x="149556" y="7817"/>
                    </a:lnTo>
                    <a:lnTo>
                      <a:pt x="147049" y="9439"/>
                    </a:lnTo>
                    <a:lnTo>
                      <a:pt x="145131" y="10914"/>
                    </a:lnTo>
                    <a:lnTo>
                      <a:pt x="143952" y="11799"/>
                    </a:lnTo>
                    <a:lnTo>
                      <a:pt x="143067" y="11652"/>
                    </a:lnTo>
                    <a:lnTo>
                      <a:pt x="142329" y="10767"/>
                    </a:lnTo>
                    <a:lnTo>
                      <a:pt x="141887" y="9587"/>
                    </a:lnTo>
                    <a:lnTo>
                      <a:pt x="142034" y="5162"/>
                    </a:lnTo>
                    <a:lnTo>
                      <a:pt x="141592" y="3687"/>
                    </a:lnTo>
                    <a:lnTo>
                      <a:pt x="140707" y="2655"/>
                    </a:lnTo>
                    <a:lnTo>
                      <a:pt x="139527" y="2065"/>
                    </a:lnTo>
                    <a:lnTo>
                      <a:pt x="138347" y="1770"/>
                    </a:lnTo>
                    <a:lnTo>
                      <a:pt x="136872" y="1770"/>
                    </a:lnTo>
                    <a:lnTo>
                      <a:pt x="135102" y="3097"/>
                    </a:lnTo>
                    <a:lnTo>
                      <a:pt x="132300" y="4425"/>
                    </a:lnTo>
                    <a:lnTo>
                      <a:pt x="128170" y="4425"/>
                    </a:lnTo>
                    <a:lnTo>
                      <a:pt x="125368" y="4130"/>
                    </a:lnTo>
                    <a:lnTo>
                      <a:pt x="123893" y="3835"/>
                    </a:lnTo>
                    <a:lnTo>
                      <a:pt x="118435" y="1770"/>
                    </a:lnTo>
                    <a:lnTo>
                      <a:pt x="117403" y="1622"/>
                    </a:lnTo>
                    <a:lnTo>
                      <a:pt x="115338" y="885"/>
                    </a:lnTo>
                    <a:lnTo>
                      <a:pt x="112831" y="147"/>
                    </a:lnTo>
                    <a:lnTo>
                      <a:pt x="108849" y="1475"/>
                    </a:lnTo>
                    <a:lnTo>
                      <a:pt x="107079" y="1180"/>
                    </a:lnTo>
                    <a:lnTo>
                      <a:pt x="104571" y="0"/>
                    </a:lnTo>
                    <a:lnTo>
                      <a:pt x="103686" y="295"/>
                    </a:lnTo>
                    <a:lnTo>
                      <a:pt x="100884" y="3687"/>
                    </a:lnTo>
                    <a:lnTo>
                      <a:pt x="96312" y="7375"/>
                    </a:lnTo>
                    <a:lnTo>
                      <a:pt x="93657" y="7964"/>
                    </a:lnTo>
                    <a:lnTo>
                      <a:pt x="93657" y="8407"/>
                    </a:lnTo>
                    <a:lnTo>
                      <a:pt x="93509" y="9292"/>
                    </a:lnTo>
                    <a:lnTo>
                      <a:pt x="90560" y="12389"/>
                    </a:lnTo>
                    <a:lnTo>
                      <a:pt x="86577" y="16372"/>
                    </a:lnTo>
                    <a:lnTo>
                      <a:pt x="83628" y="18879"/>
                    </a:lnTo>
                    <a:lnTo>
                      <a:pt x="78760" y="23156"/>
                    </a:lnTo>
                    <a:lnTo>
                      <a:pt x="75221" y="24189"/>
                    </a:lnTo>
                    <a:lnTo>
                      <a:pt x="69026" y="25664"/>
                    </a:lnTo>
                    <a:lnTo>
                      <a:pt x="67404" y="27138"/>
                    </a:lnTo>
                    <a:lnTo>
                      <a:pt x="65929" y="29646"/>
                    </a:lnTo>
                    <a:lnTo>
                      <a:pt x="65044" y="32890"/>
                    </a:lnTo>
                    <a:lnTo>
                      <a:pt x="64749" y="34955"/>
                    </a:lnTo>
                    <a:lnTo>
                      <a:pt x="64601" y="38790"/>
                    </a:lnTo>
                    <a:lnTo>
                      <a:pt x="66076" y="42772"/>
                    </a:lnTo>
                    <a:lnTo>
                      <a:pt x="67404" y="46607"/>
                    </a:lnTo>
                    <a:lnTo>
                      <a:pt x="67551" y="49115"/>
                    </a:lnTo>
                    <a:lnTo>
                      <a:pt x="67404" y="51622"/>
                    </a:lnTo>
                    <a:lnTo>
                      <a:pt x="66076" y="54277"/>
                    </a:lnTo>
                    <a:lnTo>
                      <a:pt x="64749" y="57964"/>
                    </a:lnTo>
                    <a:lnTo>
                      <a:pt x="63864" y="62094"/>
                    </a:lnTo>
                    <a:lnTo>
                      <a:pt x="63422" y="69763"/>
                    </a:lnTo>
                    <a:lnTo>
                      <a:pt x="63422" y="76400"/>
                    </a:lnTo>
                    <a:lnTo>
                      <a:pt x="63274" y="77433"/>
                    </a:lnTo>
                    <a:lnTo>
                      <a:pt x="60766" y="82005"/>
                    </a:lnTo>
                    <a:lnTo>
                      <a:pt x="57817" y="87462"/>
                    </a:lnTo>
                    <a:lnTo>
                      <a:pt x="56489" y="88642"/>
                    </a:lnTo>
                    <a:lnTo>
                      <a:pt x="50147" y="90265"/>
                    </a:lnTo>
                    <a:lnTo>
                      <a:pt x="43068" y="94247"/>
                    </a:lnTo>
                    <a:lnTo>
                      <a:pt x="35251" y="98524"/>
                    </a:lnTo>
                    <a:lnTo>
                      <a:pt x="28171" y="102654"/>
                    </a:lnTo>
                    <a:lnTo>
                      <a:pt x="20649" y="106784"/>
                    </a:lnTo>
                    <a:lnTo>
                      <a:pt x="12979" y="111061"/>
                    </a:lnTo>
                    <a:lnTo>
                      <a:pt x="7375" y="114158"/>
                    </a:lnTo>
                    <a:lnTo>
                      <a:pt x="0" y="118288"/>
                    </a:lnTo>
                    <a:lnTo>
                      <a:pt x="1917" y="124778"/>
                    </a:lnTo>
                    <a:lnTo>
                      <a:pt x="3687" y="131120"/>
                    </a:lnTo>
                    <a:lnTo>
                      <a:pt x="5605" y="137609"/>
                    </a:lnTo>
                    <a:lnTo>
                      <a:pt x="7522" y="143804"/>
                    </a:lnTo>
                    <a:lnTo>
                      <a:pt x="5457" y="144394"/>
                    </a:lnTo>
                    <a:lnTo>
                      <a:pt x="7080" y="149261"/>
                    </a:lnTo>
                    <a:lnTo>
                      <a:pt x="9587" y="148524"/>
                    </a:lnTo>
                    <a:lnTo>
                      <a:pt x="12389" y="147934"/>
                    </a:lnTo>
                    <a:lnTo>
                      <a:pt x="13569" y="151031"/>
                    </a:lnTo>
                    <a:lnTo>
                      <a:pt x="9734" y="154571"/>
                    </a:lnTo>
                    <a:lnTo>
                      <a:pt x="15634" y="155456"/>
                    </a:lnTo>
                    <a:lnTo>
                      <a:pt x="24336" y="156931"/>
                    </a:lnTo>
                    <a:lnTo>
                      <a:pt x="32743" y="158258"/>
                    </a:lnTo>
                    <a:lnTo>
                      <a:pt x="41740" y="159880"/>
                    </a:lnTo>
                    <a:lnTo>
                      <a:pt x="44542" y="161208"/>
                    </a:lnTo>
                    <a:lnTo>
                      <a:pt x="53245" y="166075"/>
                    </a:lnTo>
                    <a:lnTo>
                      <a:pt x="58849" y="169172"/>
                    </a:lnTo>
                    <a:lnTo>
                      <a:pt x="65339" y="172860"/>
                    </a:lnTo>
                    <a:lnTo>
                      <a:pt x="73451" y="177432"/>
                    </a:lnTo>
                    <a:lnTo>
                      <a:pt x="79056" y="180529"/>
                    </a:lnTo>
                    <a:lnTo>
                      <a:pt x="86282" y="184511"/>
                    </a:lnTo>
                    <a:lnTo>
                      <a:pt x="91887" y="189084"/>
                    </a:lnTo>
                    <a:lnTo>
                      <a:pt x="98967" y="194983"/>
                    </a:lnTo>
                    <a:lnTo>
                      <a:pt x="106784" y="201325"/>
                    </a:lnTo>
                    <a:lnTo>
                      <a:pt x="113126" y="206193"/>
                    </a:lnTo>
                    <a:lnTo>
                      <a:pt x="121975" y="212977"/>
                    </a:lnTo>
                    <a:lnTo>
                      <a:pt x="130677" y="219762"/>
                    </a:lnTo>
                    <a:lnTo>
                      <a:pt x="139232" y="226252"/>
                    </a:lnTo>
                    <a:lnTo>
                      <a:pt x="146016" y="231561"/>
                    </a:lnTo>
                    <a:lnTo>
                      <a:pt x="154718" y="238051"/>
                    </a:lnTo>
                    <a:lnTo>
                      <a:pt x="155308" y="238346"/>
                    </a:lnTo>
                    <a:lnTo>
                      <a:pt x="164010" y="239083"/>
                    </a:lnTo>
                    <a:lnTo>
                      <a:pt x="175810" y="240116"/>
                    </a:lnTo>
                    <a:lnTo>
                      <a:pt x="187609" y="241148"/>
                    </a:lnTo>
                    <a:lnTo>
                      <a:pt x="198228" y="242033"/>
                    </a:lnTo>
                    <a:lnTo>
                      <a:pt x="202800" y="241148"/>
                    </a:lnTo>
                    <a:lnTo>
                      <a:pt x="206930" y="236428"/>
                    </a:lnTo>
                    <a:lnTo>
                      <a:pt x="208995" y="233921"/>
                    </a:lnTo>
                    <a:lnTo>
                      <a:pt x="212535" y="228611"/>
                    </a:lnTo>
                    <a:lnTo>
                      <a:pt x="214305" y="224777"/>
                    </a:lnTo>
                    <a:lnTo>
                      <a:pt x="216075" y="220499"/>
                    </a:lnTo>
                    <a:lnTo>
                      <a:pt x="217697" y="217107"/>
                    </a:lnTo>
                    <a:lnTo>
                      <a:pt x="217992" y="216517"/>
                    </a:lnTo>
                    <a:lnTo>
                      <a:pt x="218877" y="215337"/>
                    </a:lnTo>
                    <a:lnTo>
                      <a:pt x="220794" y="214305"/>
                    </a:lnTo>
                    <a:lnTo>
                      <a:pt x="223597" y="213125"/>
                    </a:lnTo>
                    <a:lnTo>
                      <a:pt x="228464" y="212682"/>
                    </a:lnTo>
                    <a:lnTo>
                      <a:pt x="231856" y="212682"/>
                    </a:lnTo>
                    <a:lnTo>
                      <a:pt x="232594" y="212682"/>
                    </a:lnTo>
                    <a:lnTo>
                      <a:pt x="234659" y="213272"/>
                    </a:lnTo>
                    <a:lnTo>
                      <a:pt x="240558" y="215927"/>
                    </a:lnTo>
                    <a:lnTo>
                      <a:pt x="240706" y="215042"/>
                    </a:lnTo>
                    <a:lnTo>
                      <a:pt x="243066" y="214157"/>
                    </a:lnTo>
                    <a:lnTo>
                      <a:pt x="244836" y="214305"/>
                    </a:lnTo>
                    <a:lnTo>
                      <a:pt x="250440" y="216665"/>
                    </a:lnTo>
                    <a:lnTo>
                      <a:pt x="252947" y="217255"/>
                    </a:lnTo>
                    <a:lnTo>
                      <a:pt x="255455" y="216517"/>
                    </a:lnTo>
                    <a:lnTo>
                      <a:pt x="253685" y="215337"/>
                    </a:lnTo>
                    <a:close/>
                  </a:path>
                </a:pathLst>
              </a:custGeom>
              <a:grpFill/>
              <a:ln w="3175" cap="flat">
                <a:solidFill>
                  <a:schemeClr val="bg2">
                    <a:lumMod val="90000"/>
                  </a:schemeClr>
                </a:solidFill>
                <a:prstDash val="solid"/>
                <a:miter/>
              </a:ln>
            </p:spPr>
            <p:txBody>
              <a:bodyPr rtlCol="0" anchor="ctr"/>
              <a:lstStyle/>
              <a:p>
                <a:endParaRPr lang="en-GB"/>
              </a:p>
            </p:txBody>
          </p:sp>
          <p:sp>
            <p:nvSpPr>
              <p:cNvPr id="156" name="Freeform: Shape 155">
                <a:extLst>
                  <a:ext uri="{FF2B5EF4-FFF2-40B4-BE49-F238E27FC236}">
                    <a16:creationId xmlns:a16="http://schemas.microsoft.com/office/drawing/2014/main" id="{199B0C45-EB92-5691-1615-497B01763A2F}"/>
                  </a:ext>
                </a:extLst>
              </p:cNvPr>
              <p:cNvSpPr/>
              <p:nvPr/>
            </p:nvSpPr>
            <p:spPr>
              <a:xfrm>
                <a:off x="7679023" y="4482318"/>
                <a:ext cx="3834" cy="5604"/>
              </a:xfrm>
              <a:custGeom>
                <a:avLst/>
                <a:gdLst>
                  <a:gd name="connsiteX0" fmla="*/ 3687 w 3834"/>
                  <a:gd name="connsiteY0" fmla="*/ 1033 h 5604"/>
                  <a:gd name="connsiteX1" fmla="*/ 2508 w 3834"/>
                  <a:gd name="connsiteY1" fmla="*/ 0 h 5604"/>
                  <a:gd name="connsiteX2" fmla="*/ 2213 w 3834"/>
                  <a:gd name="connsiteY2" fmla="*/ 295 h 5604"/>
                  <a:gd name="connsiteX3" fmla="*/ 2950 w 3834"/>
                  <a:gd name="connsiteY3" fmla="*/ 1475 h 5604"/>
                  <a:gd name="connsiteX4" fmla="*/ 3245 w 3834"/>
                  <a:gd name="connsiteY4" fmla="*/ 2360 h 5604"/>
                  <a:gd name="connsiteX5" fmla="*/ 2950 w 3834"/>
                  <a:gd name="connsiteY5" fmla="*/ 3097 h 5604"/>
                  <a:gd name="connsiteX6" fmla="*/ 3098 w 3834"/>
                  <a:gd name="connsiteY6" fmla="*/ 3835 h 5604"/>
                  <a:gd name="connsiteX7" fmla="*/ 2508 w 3834"/>
                  <a:gd name="connsiteY7" fmla="*/ 4572 h 5604"/>
                  <a:gd name="connsiteX8" fmla="*/ 1917 w 3834"/>
                  <a:gd name="connsiteY8" fmla="*/ 2065 h 5604"/>
                  <a:gd name="connsiteX9" fmla="*/ 590 w 3834"/>
                  <a:gd name="connsiteY9" fmla="*/ 1033 h 5604"/>
                  <a:gd name="connsiteX10" fmla="*/ 0 w 3834"/>
                  <a:gd name="connsiteY10" fmla="*/ 1033 h 5604"/>
                  <a:gd name="connsiteX11" fmla="*/ 1475 w 3834"/>
                  <a:gd name="connsiteY11" fmla="*/ 2950 h 5604"/>
                  <a:gd name="connsiteX12" fmla="*/ 2065 w 3834"/>
                  <a:gd name="connsiteY12" fmla="*/ 5605 h 5604"/>
                  <a:gd name="connsiteX13" fmla="*/ 3098 w 3834"/>
                  <a:gd name="connsiteY13" fmla="*/ 5162 h 5604"/>
                  <a:gd name="connsiteX14" fmla="*/ 3687 w 3834"/>
                  <a:gd name="connsiteY14" fmla="*/ 4130 h 5604"/>
                  <a:gd name="connsiteX15" fmla="*/ 3835 w 3834"/>
                  <a:gd name="connsiteY15" fmla="*/ 1917 h 5604"/>
                  <a:gd name="connsiteX16" fmla="*/ 3687 w 3834"/>
                  <a:gd name="connsiteY16" fmla="*/ 1033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34" h="5604">
                    <a:moveTo>
                      <a:pt x="3687" y="1033"/>
                    </a:moveTo>
                    <a:lnTo>
                      <a:pt x="2508" y="0"/>
                    </a:lnTo>
                    <a:lnTo>
                      <a:pt x="2213" y="295"/>
                    </a:lnTo>
                    <a:lnTo>
                      <a:pt x="2950" y="1475"/>
                    </a:lnTo>
                    <a:lnTo>
                      <a:pt x="3245" y="2360"/>
                    </a:lnTo>
                    <a:lnTo>
                      <a:pt x="2950" y="3097"/>
                    </a:lnTo>
                    <a:lnTo>
                      <a:pt x="3098" y="3835"/>
                    </a:lnTo>
                    <a:lnTo>
                      <a:pt x="2508" y="4572"/>
                    </a:lnTo>
                    <a:lnTo>
                      <a:pt x="1917" y="2065"/>
                    </a:lnTo>
                    <a:lnTo>
                      <a:pt x="590" y="1033"/>
                    </a:lnTo>
                    <a:lnTo>
                      <a:pt x="0" y="1033"/>
                    </a:lnTo>
                    <a:lnTo>
                      <a:pt x="1475" y="2950"/>
                    </a:lnTo>
                    <a:lnTo>
                      <a:pt x="2065" y="5605"/>
                    </a:lnTo>
                    <a:lnTo>
                      <a:pt x="3098" y="5162"/>
                    </a:lnTo>
                    <a:lnTo>
                      <a:pt x="3687" y="4130"/>
                    </a:lnTo>
                    <a:lnTo>
                      <a:pt x="3835" y="1917"/>
                    </a:lnTo>
                    <a:lnTo>
                      <a:pt x="3687" y="1033"/>
                    </a:lnTo>
                    <a:close/>
                  </a:path>
                </a:pathLst>
              </a:custGeom>
              <a:grpFill/>
              <a:ln w="14735" cap="flat">
                <a:solidFill>
                  <a:schemeClr val="bg2">
                    <a:lumMod val="90000"/>
                  </a:schemeClr>
                </a:solidFill>
                <a:prstDash val="solid"/>
                <a:miter/>
              </a:ln>
            </p:spPr>
            <p:txBody>
              <a:bodyPr rtlCol="0" anchor="ctr"/>
              <a:lstStyle/>
              <a:p>
                <a:endParaRPr lang="en-GB"/>
              </a:p>
            </p:txBody>
          </p:sp>
          <p:sp>
            <p:nvSpPr>
              <p:cNvPr id="157" name="Freeform: Shape 156">
                <a:extLst>
                  <a:ext uri="{FF2B5EF4-FFF2-40B4-BE49-F238E27FC236}">
                    <a16:creationId xmlns:a16="http://schemas.microsoft.com/office/drawing/2014/main" id="{8832F751-20CC-49AB-9CF4-F2B8A26F4689}"/>
                  </a:ext>
                </a:extLst>
              </p:cNvPr>
              <p:cNvSpPr/>
              <p:nvPr/>
            </p:nvSpPr>
            <p:spPr>
              <a:xfrm>
                <a:off x="7570027" y="3331149"/>
                <a:ext cx="763857" cy="787898"/>
              </a:xfrm>
              <a:custGeom>
                <a:avLst/>
                <a:gdLst>
                  <a:gd name="connsiteX0" fmla="*/ 642324 w 763857"/>
                  <a:gd name="connsiteY0" fmla="*/ 722855 h 787898"/>
                  <a:gd name="connsiteX1" fmla="*/ 641735 w 763857"/>
                  <a:gd name="connsiteY1" fmla="*/ 723150 h 787898"/>
                  <a:gd name="connsiteX2" fmla="*/ 641145 w 763857"/>
                  <a:gd name="connsiteY2" fmla="*/ 723887 h 787898"/>
                  <a:gd name="connsiteX3" fmla="*/ 641145 w 763857"/>
                  <a:gd name="connsiteY3" fmla="*/ 724919 h 787898"/>
                  <a:gd name="connsiteX4" fmla="*/ 641882 w 763857"/>
                  <a:gd name="connsiteY4" fmla="*/ 725804 h 787898"/>
                  <a:gd name="connsiteX5" fmla="*/ 643062 w 763857"/>
                  <a:gd name="connsiteY5" fmla="*/ 725804 h 787898"/>
                  <a:gd name="connsiteX6" fmla="*/ 643652 w 763857"/>
                  <a:gd name="connsiteY6" fmla="*/ 724624 h 787898"/>
                  <a:gd name="connsiteX7" fmla="*/ 643062 w 763857"/>
                  <a:gd name="connsiteY7" fmla="*/ 722855 h 787898"/>
                  <a:gd name="connsiteX8" fmla="*/ 642472 w 763857"/>
                  <a:gd name="connsiteY8" fmla="*/ 722855 h 787898"/>
                  <a:gd name="connsiteX9" fmla="*/ 640407 w 763857"/>
                  <a:gd name="connsiteY9" fmla="*/ 664596 h 787898"/>
                  <a:gd name="connsiteX10" fmla="*/ 639079 w 763857"/>
                  <a:gd name="connsiteY10" fmla="*/ 663416 h 787898"/>
                  <a:gd name="connsiteX11" fmla="*/ 639079 w 763857"/>
                  <a:gd name="connsiteY11" fmla="*/ 665628 h 787898"/>
                  <a:gd name="connsiteX12" fmla="*/ 637900 w 763857"/>
                  <a:gd name="connsiteY12" fmla="*/ 666660 h 787898"/>
                  <a:gd name="connsiteX13" fmla="*/ 639227 w 763857"/>
                  <a:gd name="connsiteY13" fmla="*/ 667250 h 787898"/>
                  <a:gd name="connsiteX14" fmla="*/ 640554 w 763857"/>
                  <a:gd name="connsiteY14" fmla="*/ 666660 h 787898"/>
                  <a:gd name="connsiteX15" fmla="*/ 640554 w 763857"/>
                  <a:gd name="connsiteY15" fmla="*/ 664448 h 787898"/>
                  <a:gd name="connsiteX16" fmla="*/ 648224 w 763857"/>
                  <a:gd name="connsiteY16" fmla="*/ 636277 h 787898"/>
                  <a:gd name="connsiteX17" fmla="*/ 647634 w 763857"/>
                  <a:gd name="connsiteY17" fmla="*/ 628018 h 787898"/>
                  <a:gd name="connsiteX18" fmla="*/ 645569 w 763857"/>
                  <a:gd name="connsiteY18" fmla="*/ 625658 h 787898"/>
                  <a:gd name="connsiteX19" fmla="*/ 646159 w 763857"/>
                  <a:gd name="connsiteY19" fmla="*/ 624773 h 787898"/>
                  <a:gd name="connsiteX20" fmla="*/ 647192 w 763857"/>
                  <a:gd name="connsiteY20" fmla="*/ 622413 h 787898"/>
                  <a:gd name="connsiteX21" fmla="*/ 648519 w 763857"/>
                  <a:gd name="connsiteY21" fmla="*/ 621676 h 787898"/>
                  <a:gd name="connsiteX22" fmla="*/ 649552 w 763857"/>
                  <a:gd name="connsiteY22" fmla="*/ 619906 h 787898"/>
                  <a:gd name="connsiteX23" fmla="*/ 650141 w 763857"/>
                  <a:gd name="connsiteY23" fmla="*/ 618136 h 787898"/>
                  <a:gd name="connsiteX24" fmla="*/ 650141 w 763857"/>
                  <a:gd name="connsiteY24" fmla="*/ 617398 h 787898"/>
                  <a:gd name="connsiteX25" fmla="*/ 648814 w 763857"/>
                  <a:gd name="connsiteY25" fmla="*/ 615186 h 787898"/>
                  <a:gd name="connsiteX26" fmla="*/ 650437 w 763857"/>
                  <a:gd name="connsiteY26" fmla="*/ 613416 h 787898"/>
                  <a:gd name="connsiteX27" fmla="*/ 650141 w 763857"/>
                  <a:gd name="connsiteY27" fmla="*/ 612531 h 787898"/>
                  <a:gd name="connsiteX28" fmla="*/ 650141 w 763857"/>
                  <a:gd name="connsiteY28" fmla="*/ 609581 h 787898"/>
                  <a:gd name="connsiteX29" fmla="*/ 649109 w 763857"/>
                  <a:gd name="connsiteY29" fmla="*/ 609581 h 787898"/>
                  <a:gd name="connsiteX30" fmla="*/ 646307 w 763857"/>
                  <a:gd name="connsiteY30" fmla="*/ 611204 h 787898"/>
                  <a:gd name="connsiteX31" fmla="*/ 644537 w 763857"/>
                  <a:gd name="connsiteY31" fmla="*/ 614596 h 787898"/>
                  <a:gd name="connsiteX32" fmla="*/ 644537 w 763857"/>
                  <a:gd name="connsiteY32" fmla="*/ 617988 h 787898"/>
                  <a:gd name="connsiteX33" fmla="*/ 643209 w 763857"/>
                  <a:gd name="connsiteY33" fmla="*/ 623003 h 787898"/>
                  <a:gd name="connsiteX34" fmla="*/ 643799 w 763857"/>
                  <a:gd name="connsiteY34" fmla="*/ 624036 h 787898"/>
                  <a:gd name="connsiteX35" fmla="*/ 643209 w 763857"/>
                  <a:gd name="connsiteY35" fmla="*/ 627280 h 787898"/>
                  <a:gd name="connsiteX36" fmla="*/ 641735 w 763857"/>
                  <a:gd name="connsiteY36" fmla="*/ 628755 h 787898"/>
                  <a:gd name="connsiteX37" fmla="*/ 641439 w 763857"/>
                  <a:gd name="connsiteY37" fmla="*/ 629788 h 787898"/>
                  <a:gd name="connsiteX38" fmla="*/ 641882 w 763857"/>
                  <a:gd name="connsiteY38" fmla="*/ 632737 h 787898"/>
                  <a:gd name="connsiteX39" fmla="*/ 641145 w 763857"/>
                  <a:gd name="connsiteY39" fmla="*/ 634212 h 787898"/>
                  <a:gd name="connsiteX40" fmla="*/ 640850 w 763857"/>
                  <a:gd name="connsiteY40" fmla="*/ 636130 h 787898"/>
                  <a:gd name="connsiteX41" fmla="*/ 640850 w 763857"/>
                  <a:gd name="connsiteY41" fmla="*/ 640997 h 787898"/>
                  <a:gd name="connsiteX42" fmla="*/ 641145 w 763857"/>
                  <a:gd name="connsiteY42" fmla="*/ 641587 h 787898"/>
                  <a:gd name="connsiteX43" fmla="*/ 642324 w 763857"/>
                  <a:gd name="connsiteY43" fmla="*/ 642472 h 787898"/>
                  <a:gd name="connsiteX44" fmla="*/ 642620 w 763857"/>
                  <a:gd name="connsiteY44" fmla="*/ 644537 h 787898"/>
                  <a:gd name="connsiteX45" fmla="*/ 642177 w 763857"/>
                  <a:gd name="connsiteY45" fmla="*/ 644832 h 787898"/>
                  <a:gd name="connsiteX46" fmla="*/ 640260 w 763857"/>
                  <a:gd name="connsiteY46" fmla="*/ 644832 h 787898"/>
                  <a:gd name="connsiteX47" fmla="*/ 639817 w 763857"/>
                  <a:gd name="connsiteY47" fmla="*/ 645422 h 787898"/>
                  <a:gd name="connsiteX48" fmla="*/ 638932 w 763857"/>
                  <a:gd name="connsiteY48" fmla="*/ 647487 h 787898"/>
                  <a:gd name="connsiteX49" fmla="*/ 638637 w 763857"/>
                  <a:gd name="connsiteY49" fmla="*/ 650141 h 787898"/>
                  <a:gd name="connsiteX50" fmla="*/ 638047 w 763857"/>
                  <a:gd name="connsiteY50" fmla="*/ 651764 h 787898"/>
                  <a:gd name="connsiteX51" fmla="*/ 637015 w 763857"/>
                  <a:gd name="connsiteY51" fmla="*/ 652206 h 787898"/>
                  <a:gd name="connsiteX52" fmla="*/ 636130 w 763857"/>
                  <a:gd name="connsiteY52" fmla="*/ 653681 h 787898"/>
                  <a:gd name="connsiteX53" fmla="*/ 636867 w 763857"/>
                  <a:gd name="connsiteY53" fmla="*/ 654714 h 787898"/>
                  <a:gd name="connsiteX54" fmla="*/ 637310 w 763857"/>
                  <a:gd name="connsiteY54" fmla="*/ 657811 h 787898"/>
                  <a:gd name="connsiteX55" fmla="*/ 639670 w 763857"/>
                  <a:gd name="connsiteY55" fmla="*/ 662531 h 787898"/>
                  <a:gd name="connsiteX56" fmla="*/ 640554 w 763857"/>
                  <a:gd name="connsiteY56" fmla="*/ 663268 h 787898"/>
                  <a:gd name="connsiteX57" fmla="*/ 641145 w 763857"/>
                  <a:gd name="connsiteY57" fmla="*/ 662678 h 787898"/>
                  <a:gd name="connsiteX58" fmla="*/ 642177 w 763857"/>
                  <a:gd name="connsiteY58" fmla="*/ 660023 h 787898"/>
                  <a:gd name="connsiteX59" fmla="*/ 642177 w 763857"/>
                  <a:gd name="connsiteY59" fmla="*/ 656779 h 787898"/>
                  <a:gd name="connsiteX60" fmla="*/ 643062 w 763857"/>
                  <a:gd name="connsiteY60" fmla="*/ 653829 h 787898"/>
                  <a:gd name="connsiteX61" fmla="*/ 643062 w 763857"/>
                  <a:gd name="connsiteY61" fmla="*/ 652649 h 787898"/>
                  <a:gd name="connsiteX62" fmla="*/ 642177 w 763857"/>
                  <a:gd name="connsiteY62" fmla="*/ 652059 h 787898"/>
                  <a:gd name="connsiteX63" fmla="*/ 641735 w 763857"/>
                  <a:gd name="connsiteY63" fmla="*/ 650731 h 787898"/>
                  <a:gd name="connsiteX64" fmla="*/ 642767 w 763857"/>
                  <a:gd name="connsiteY64" fmla="*/ 649699 h 787898"/>
                  <a:gd name="connsiteX65" fmla="*/ 643062 w 763857"/>
                  <a:gd name="connsiteY65" fmla="*/ 648519 h 787898"/>
                  <a:gd name="connsiteX66" fmla="*/ 644832 w 763857"/>
                  <a:gd name="connsiteY66" fmla="*/ 645864 h 787898"/>
                  <a:gd name="connsiteX67" fmla="*/ 645127 w 763857"/>
                  <a:gd name="connsiteY67" fmla="*/ 644684 h 787898"/>
                  <a:gd name="connsiteX68" fmla="*/ 644684 w 763857"/>
                  <a:gd name="connsiteY68" fmla="*/ 639227 h 787898"/>
                  <a:gd name="connsiteX69" fmla="*/ 646454 w 763857"/>
                  <a:gd name="connsiteY69" fmla="*/ 638785 h 787898"/>
                  <a:gd name="connsiteX70" fmla="*/ 647929 w 763857"/>
                  <a:gd name="connsiteY70" fmla="*/ 636572 h 787898"/>
                  <a:gd name="connsiteX71" fmla="*/ 127875 w 763857"/>
                  <a:gd name="connsiteY71" fmla="*/ 747338 h 787898"/>
                  <a:gd name="connsiteX72" fmla="*/ 127432 w 763857"/>
                  <a:gd name="connsiteY72" fmla="*/ 748223 h 787898"/>
                  <a:gd name="connsiteX73" fmla="*/ 126990 w 763857"/>
                  <a:gd name="connsiteY73" fmla="*/ 748518 h 787898"/>
                  <a:gd name="connsiteX74" fmla="*/ 126695 w 763857"/>
                  <a:gd name="connsiteY74" fmla="*/ 748223 h 787898"/>
                  <a:gd name="connsiteX75" fmla="*/ 126695 w 763857"/>
                  <a:gd name="connsiteY75" fmla="*/ 748813 h 787898"/>
                  <a:gd name="connsiteX76" fmla="*/ 127432 w 763857"/>
                  <a:gd name="connsiteY76" fmla="*/ 748813 h 787898"/>
                  <a:gd name="connsiteX77" fmla="*/ 127727 w 763857"/>
                  <a:gd name="connsiteY77" fmla="*/ 748371 h 787898"/>
                  <a:gd name="connsiteX78" fmla="*/ 128022 w 763857"/>
                  <a:gd name="connsiteY78" fmla="*/ 747781 h 787898"/>
                  <a:gd name="connsiteX79" fmla="*/ 128022 w 763857"/>
                  <a:gd name="connsiteY79" fmla="*/ 747338 h 787898"/>
                  <a:gd name="connsiteX80" fmla="*/ 128022 w 763857"/>
                  <a:gd name="connsiteY80" fmla="*/ 747338 h 787898"/>
                  <a:gd name="connsiteX81" fmla="*/ 641439 w 763857"/>
                  <a:gd name="connsiteY81" fmla="*/ 625510 h 787898"/>
                  <a:gd name="connsiteX82" fmla="*/ 640850 w 763857"/>
                  <a:gd name="connsiteY82" fmla="*/ 625215 h 787898"/>
                  <a:gd name="connsiteX83" fmla="*/ 640407 w 763857"/>
                  <a:gd name="connsiteY83" fmla="*/ 625215 h 787898"/>
                  <a:gd name="connsiteX84" fmla="*/ 639964 w 763857"/>
                  <a:gd name="connsiteY84" fmla="*/ 625805 h 787898"/>
                  <a:gd name="connsiteX85" fmla="*/ 639964 w 763857"/>
                  <a:gd name="connsiteY85" fmla="*/ 629493 h 787898"/>
                  <a:gd name="connsiteX86" fmla="*/ 640997 w 763857"/>
                  <a:gd name="connsiteY86" fmla="*/ 627723 h 787898"/>
                  <a:gd name="connsiteX87" fmla="*/ 641292 w 763857"/>
                  <a:gd name="connsiteY87" fmla="*/ 625510 h 787898"/>
                  <a:gd name="connsiteX88" fmla="*/ 635687 w 763857"/>
                  <a:gd name="connsiteY88" fmla="*/ 679492 h 787898"/>
                  <a:gd name="connsiteX89" fmla="*/ 634065 w 763857"/>
                  <a:gd name="connsiteY89" fmla="*/ 680377 h 787898"/>
                  <a:gd name="connsiteX90" fmla="*/ 632000 w 763857"/>
                  <a:gd name="connsiteY90" fmla="*/ 682295 h 787898"/>
                  <a:gd name="connsiteX91" fmla="*/ 631558 w 763857"/>
                  <a:gd name="connsiteY91" fmla="*/ 683474 h 787898"/>
                  <a:gd name="connsiteX92" fmla="*/ 632147 w 763857"/>
                  <a:gd name="connsiteY92" fmla="*/ 686129 h 787898"/>
                  <a:gd name="connsiteX93" fmla="*/ 632147 w 763857"/>
                  <a:gd name="connsiteY93" fmla="*/ 688784 h 787898"/>
                  <a:gd name="connsiteX94" fmla="*/ 634655 w 763857"/>
                  <a:gd name="connsiteY94" fmla="*/ 689522 h 787898"/>
                  <a:gd name="connsiteX95" fmla="*/ 635392 w 763857"/>
                  <a:gd name="connsiteY95" fmla="*/ 688637 h 787898"/>
                  <a:gd name="connsiteX96" fmla="*/ 637310 w 763857"/>
                  <a:gd name="connsiteY96" fmla="*/ 684654 h 787898"/>
                  <a:gd name="connsiteX97" fmla="*/ 636720 w 763857"/>
                  <a:gd name="connsiteY97" fmla="*/ 682147 h 787898"/>
                  <a:gd name="connsiteX98" fmla="*/ 635540 w 763857"/>
                  <a:gd name="connsiteY98" fmla="*/ 679640 h 787898"/>
                  <a:gd name="connsiteX99" fmla="*/ 120205 w 763857"/>
                  <a:gd name="connsiteY99" fmla="*/ 670348 h 787898"/>
                  <a:gd name="connsiteX100" fmla="*/ 119910 w 763857"/>
                  <a:gd name="connsiteY100" fmla="*/ 671085 h 787898"/>
                  <a:gd name="connsiteX101" fmla="*/ 119910 w 763857"/>
                  <a:gd name="connsiteY101" fmla="*/ 671528 h 787898"/>
                  <a:gd name="connsiteX102" fmla="*/ 120058 w 763857"/>
                  <a:gd name="connsiteY102" fmla="*/ 671528 h 787898"/>
                  <a:gd name="connsiteX103" fmla="*/ 120058 w 763857"/>
                  <a:gd name="connsiteY103" fmla="*/ 670938 h 787898"/>
                  <a:gd name="connsiteX104" fmla="*/ 120353 w 763857"/>
                  <a:gd name="connsiteY104" fmla="*/ 670200 h 787898"/>
                  <a:gd name="connsiteX105" fmla="*/ 120353 w 763857"/>
                  <a:gd name="connsiteY105" fmla="*/ 669758 h 787898"/>
                  <a:gd name="connsiteX106" fmla="*/ 120353 w 763857"/>
                  <a:gd name="connsiteY106" fmla="*/ 669758 h 787898"/>
                  <a:gd name="connsiteX107" fmla="*/ 120058 w 763857"/>
                  <a:gd name="connsiteY107" fmla="*/ 670200 h 787898"/>
                  <a:gd name="connsiteX108" fmla="*/ 670053 w 763857"/>
                  <a:gd name="connsiteY108" fmla="*/ 775214 h 787898"/>
                  <a:gd name="connsiteX109" fmla="*/ 666513 w 763857"/>
                  <a:gd name="connsiteY109" fmla="*/ 776541 h 787898"/>
                  <a:gd name="connsiteX110" fmla="*/ 665775 w 763857"/>
                  <a:gd name="connsiteY110" fmla="*/ 777721 h 787898"/>
                  <a:gd name="connsiteX111" fmla="*/ 665775 w 763857"/>
                  <a:gd name="connsiteY111" fmla="*/ 780819 h 787898"/>
                  <a:gd name="connsiteX112" fmla="*/ 667103 w 763857"/>
                  <a:gd name="connsiteY112" fmla="*/ 781261 h 787898"/>
                  <a:gd name="connsiteX113" fmla="*/ 670200 w 763857"/>
                  <a:gd name="connsiteY113" fmla="*/ 787898 h 787898"/>
                  <a:gd name="connsiteX114" fmla="*/ 671823 w 763857"/>
                  <a:gd name="connsiteY114" fmla="*/ 785686 h 787898"/>
                  <a:gd name="connsiteX115" fmla="*/ 672855 w 763857"/>
                  <a:gd name="connsiteY115" fmla="*/ 781999 h 787898"/>
                  <a:gd name="connsiteX116" fmla="*/ 670938 w 763857"/>
                  <a:gd name="connsiteY116" fmla="*/ 775952 h 787898"/>
                  <a:gd name="connsiteX117" fmla="*/ 670053 w 763857"/>
                  <a:gd name="connsiteY117" fmla="*/ 775214 h 787898"/>
                  <a:gd name="connsiteX118" fmla="*/ 761940 w 763857"/>
                  <a:gd name="connsiteY118" fmla="*/ 215927 h 787898"/>
                  <a:gd name="connsiteX119" fmla="*/ 761055 w 763857"/>
                  <a:gd name="connsiteY119" fmla="*/ 214305 h 787898"/>
                  <a:gd name="connsiteX120" fmla="*/ 761055 w 763857"/>
                  <a:gd name="connsiteY120" fmla="*/ 212387 h 787898"/>
                  <a:gd name="connsiteX121" fmla="*/ 761497 w 763857"/>
                  <a:gd name="connsiteY121" fmla="*/ 210618 h 787898"/>
                  <a:gd name="connsiteX122" fmla="*/ 760613 w 763857"/>
                  <a:gd name="connsiteY122" fmla="*/ 210027 h 787898"/>
                  <a:gd name="connsiteX123" fmla="*/ 756778 w 763857"/>
                  <a:gd name="connsiteY123" fmla="*/ 207078 h 787898"/>
                  <a:gd name="connsiteX124" fmla="*/ 755008 w 763857"/>
                  <a:gd name="connsiteY124" fmla="*/ 206340 h 787898"/>
                  <a:gd name="connsiteX125" fmla="*/ 752500 w 763857"/>
                  <a:gd name="connsiteY125" fmla="*/ 207225 h 787898"/>
                  <a:gd name="connsiteX126" fmla="*/ 748666 w 763857"/>
                  <a:gd name="connsiteY126" fmla="*/ 206488 h 787898"/>
                  <a:gd name="connsiteX127" fmla="*/ 747191 w 763857"/>
                  <a:gd name="connsiteY127" fmla="*/ 206488 h 787898"/>
                  <a:gd name="connsiteX128" fmla="*/ 743946 w 763857"/>
                  <a:gd name="connsiteY128" fmla="*/ 203980 h 787898"/>
                  <a:gd name="connsiteX129" fmla="*/ 742619 w 763857"/>
                  <a:gd name="connsiteY129" fmla="*/ 203685 h 787898"/>
                  <a:gd name="connsiteX130" fmla="*/ 738046 w 763857"/>
                  <a:gd name="connsiteY130" fmla="*/ 205160 h 787898"/>
                  <a:gd name="connsiteX131" fmla="*/ 737014 w 763857"/>
                  <a:gd name="connsiteY131" fmla="*/ 206193 h 787898"/>
                  <a:gd name="connsiteX132" fmla="*/ 736424 w 763857"/>
                  <a:gd name="connsiteY132" fmla="*/ 206193 h 787898"/>
                  <a:gd name="connsiteX133" fmla="*/ 735244 w 763857"/>
                  <a:gd name="connsiteY133" fmla="*/ 205603 h 787898"/>
                  <a:gd name="connsiteX134" fmla="*/ 734211 w 763857"/>
                  <a:gd name="connsiteY134" fmla="*/ 204865 h 787898"/>
                  <a:gd name="connsiteX135" fmla="*/ 734211 w 763857"/>
                  <a:gd name="connsiteY135" fmla="*/ 204423 h 787898"/>
                  <a:gd name="connsiteX136" fmla="*/ 735391 w 763857"/>
                  <a:gd name="connsiteY136" fmla="*/ 203243 h 787898"/>
                  <a:gd name="connsiteX137" fmla="*/ 735391 w 763857"/>
                  <a:gd name="connsiteY137" fmla="*/ 201621 h 787898"/>
                  <a:gd name="connsiteX138" fmla="*/ 737161 w 763857"/>
                  <a:gd name="connsiteY138" fmla="*/ 199261 h 787898"/>
                  <a:gd name="connsiteX139" fmla="*/ 742028 w 763857"/>
                  <a:gd name="connsiteY139" fmla="*/ 194836 h 787898"/>
                  <a:gd name="connsiteX140" fmla="*/ 741291 w 763857"/>
                  <a:gd name="connsiteY140" fmla="*/ 192918 h 787898"/>
                  <a:gd name="connsiteX141" fmla="*/ 739374 w 763857"/>
                  <a:gd name="connsiteY141" fmla="*/ 189231 h 787898"/>
                  <a:gd name="connsiteX142" fmla="*/ 739078 w 763857"/>
                  <a:gd name="connsiteY142" fmla="*/ 187461 h 787898"/>
                  <a:gd name="connsiteX143" fmla="*/ 738194 w 763857"/>
                  <a:gd name="connsiteY143" fmla="*/ 186724 h 787898"/>
                  <a:gd name="connsiteX144" fmla="*/ 735834 w 763857"/>
                  <a:gd name="connsiteY144" fmla="*/ 187314 h 787898"/>
                  <a:gd name="connsiteX145" fmla="*/ 730967 w 763857"/>
                  <a:gd name="connsiteY145" fmla="*/ 190706 h 787898"/>
                  <a:gd name="connsiteX146" fmla="*/ 730377 w 763857"/>
                  <a:gd name="connsiteY146" fmla="*/ 190411 h 787898"/>
                  <a:gd name="connsiteX147" fmla="*/ 730377 w 763857"/>
                  <a:gd name="connsiteY147" fmla="*/ 189231 h 787898"/>
                  <a:gd name="connsiteX148" fmla="*/ 729934 w 763857"/>
                  <a:gd name="connsiteY148" fmla="*/ 185839 h 787898"/>
                  <a:gd name="connsiteX149" fmla="*/ 731409 w 763857"/>
                  <a:gd name="connsiteY149" fmla="*/ 184807 h 787898"/>
                  <a:gd name="connsiteX150" fmla="*/ 733769 w 763857"/>
                  <a:gd name="connsiteY150" fmla="*/ 183627 h 787898"/>
                  <a:gd name="connsiteX151" fmla="*/ 735539 w 763857"/>
                  <a:gd name="connsiteY151" fmla="*/ 182299 h 787898"/>
                  <a:gd name="connsiteX152" fmla="*/ 735981 w 763857"/>
                  <a:gd name="connsiteY152" fmla="*/ 181119 h 787898"/>
                  <a:gd name="connsiteX153" fmla="*/ 735539 w 763857"/>
                  <a:gd name="connsiteY153" fmla="*/ 180824 h 787898"/>
                  <a:gd name="connsiteX154" fmla="*/ 732884 w 763857"/>
                  <a:gd name="connsiteY154" fmla="*/ 181267 h 787898"/>
                  <a:gd name="connsiteX155" fmla="*/ 731852 w 763857"/>
                  <a:gd name="connsiteY155" fmla="*/ 180529 h 787898"/>
                  <a:gd name="connsiteX156" fmla="*/ 730082 w 763857"/>
                  <a:gd name="connsiteY156" fmla="*/ 177432 h 787898"/>
                  <a:gd name="connsiteX157" fmla="*/ 728754 w 763857"/>
                  <a:gd name="connsiteY157" fmla="*/ 176252 h 787898"/>
                  <a:gd name="connsiteX158" fmla="*/ 727574 w 763857"/>
                  <a:gd name="connsiteY158" fmla="*/ 175662 h 787898"/>
                  <a:gd name="connsiteX159" fmla="*/ 723592 w 763857"/>
                  <a:gd name="connsiteY159" fmla="*/ 177284 h 787898"/>
                  <a:gd name="connsiteX160" fmla="*/ 719020 w 763857"/>
                  <a:gd name="connsiteY160" fmla="*/ 179497 h 787898"/>
                  <a:gd name="connsiteX161" fmla="*/ 714005 w 763857"/>
                  <a:gd name="connsiteY161" fmla="*/ 182594 h 787898"/>
                  <a:gd name="connsiteX162" fmla="*/ 714005 w 763857"/>
                  <a:gd name="connsiteY162" fmla="*/ 184216 h 787898"/>
                  <a:gd name="connsiteX163" fmla="*/ 713415 w 763857"/>
                  <a:gd name="connsiteY163" fmla="*/ 184659 h 787898"/>
                  <a:gd name="connsiteX164" fmla="*/ 712383 w 763857"/>
                  <a:gd name="connsiteY164" fmla="*/ 185691 h 787898"/>
                  <a:gd name="connsiteX165" fmla="*/ 711498 w 763857"/>
                  <a:gd name="connsiteY165" fmla="*/ 187019 h 787898"/>
                  <a:gd name="connsiteX166" fmla="*/ 710760 w 763857"/>
                  <a:gd name="connsiteY166" fmla="*/ 187461 h 787898"/>
                  <a:gd name="connsiteX167" fmla="*/ 709876 w 763857"/>
                  <a:gd name="connsiteY167" fmla="*/ 187461 h 787898"/>
                  <a:gd name="connsiteX168" fmla="*/ 707958 w 763857"/>
                  <a:gd name="connsiteY168" fmla="*/ 187166 h 787898"/>
                  <a:gd name="connsiteX169" fmla="*/ 704418 w 763857"/>
                  <a:gd name="connsiteY169" fmla="*/ 185691 h 787898"/>
                  <a:gd name="connsiteX170" fmla="*/ 700583 w 763857"/>
                  <a:gd name="connsiteY170" fmla="*/ 184364 h 787898"/>
                  <a:gd name="connsiteX171" fmla="*/ 699699 w 763857"/>
                  <a:gd name="connsiteY171" fmla="*/ 184364 h 787898"/>
                  <a:gd name="connsiteX172" fmla="*/ 694536 w 763857"/>
                  <a:gd name="connsiteY172" fmla="*/ 183627 h 787898"/>
                  <a:gd name="connsiteX173" fmla="*/ 694536 w 763857"/>
                  <a:gd name="connsiteY173" fmla="*/ 182889 h 787898"/>
                  <a:gd name="connsiteX174" fmla="*/ 693651 w 763857"/>
                  <a:gd name="connsiteY174" fmla="*/ 181414 h 787898"/>
                  <a:gd name="connsiteX175" fmla="*/ 692176 w 763857"/>
                  <a:gd name="connsiteY175" fmla="*/ 180087 h 787898"/>
                  <a:gd name="connsiteX176" fmla="*/ 690701 w 763857"/>
                  <a:gd name="connsiteY176" fmla="*/ 179644 h 787898"/>
                  <a:gd name="connsiteX177" fmla="*/ 686719 w 763857"/>
                  <a:gd name="connsiteY177" fmla="*/ 182299 h 787898"/>
                  <a:gd name="connsiteX178" fmla="*/ 682147 w 763857"/>
                  <a:gd name="connsiteY178" fmla="*/ 184364 h 787898"/>
                  <a:gd name="connsiteX179" fmla="*/ 679492 w 763857"/>
                  <a:gd name="connsiteY179" fmla="*/ 186724 h 787898"/>
                  <a:gd name="connsiteX180" fmla="*/ 677280 w 763857"/>
                  <a:gd name="connsiteY180" fmla="*/ 189084 h 787898"/>
                  <a:gd name="connsiteX181" fmla="*/ 674773 w 763857"/>
                  <a:gd name="connsiteY181" fmla="*/ 189526 h 787898"/>
                  <a:gd name="connsiteX182" fmla="*/ 674773 w 763857"/>
                  <a:gd name="connsiteY182" fmla="*/ 191001 h 787898"/>
                  <a:gd name="connsiteX183" fmla="*/ 673592 w 763857"/>
                  <a:gd name="connsiteY183" fmla="*/ 192329 h 787898"/>
                  <a:gd name="connsiteX184" fmla="*/ 671675 w 763857"/>
                  <a:gd name="connsiteY184" fmla="*/ 193951 h 787898"/>
                  <a:gd name="connsiteX185" fmla="*/ 667988 w 763857"/>
                  <a:gd name="connsiteY185" fmla="*/ 196016 h 787898"/>
                  <a:gd name="connsiteX186" fmla="*/ 665480 w 763857"/>
                  <a:gd name="connsiteY186" fmla="*/ 197196 h 787898"/>
                  <a:gd name="connsiteX187" fmla="*/ 657516 w 763857"/>
                  <a:gd name="connsiteY187" fmla="*/ 198228 h 787898"/>
                  <a:gd name="connsiteX188" fmla="*/ 654713 w 763857"/>
                  <a:gd name="connsiteY188" fmla="*/ 198966 h 787898"/>
                  <a:gd name="connsiteX189" fmla="*/ 653534 w 763857"/>
                  <a:gd name="connsiteY189" fmla="*/ 199998 h 787898"/>
                  <a:gd name="connsiteX190" fmla="*/ 652206 w 763857"/>
                  <a:gd name="connsiteY190" fmla="*/ 202800 h 787898"/>
                  <a:gd name="connsiteX191" fmla="*/ 651174 w 763857"/>
                  <a:gd name="connsiteY191" fmla="*/ 205308 h 787898"/>
                  <a:gd name="connsiteX192" fmla="*/ 648962 w 763857"/>
                  <a:gd name="connsiteY192" fmla="*/ 207373 h 787898"/>
                  <a:gd name="connsiteX193" fmla="*/ 644979 w 763857"/>
                  <a:gd name="connsiteY193" fmla="*/ 210175 h 787898"/>
                  <a:gd name="connsiteX194" fmla="*/ 640260 w 763857"/>
                  <a:gd name="connsiteY194" fmla="*/ 212387 h 787898"/>
                  <a:gd name="connsiteX195" fmla="*/ 638932 w 763857"/>
                  <a:gd name="connsiteY195" fmla="*/ 213862 h 787898"/>
                  <a:gd name="connsiteX196" fmla="*/ 638637 w 763857"/>
                  <a:gd name="connsiteY196" fmla="*/ 214747 h 787898"/>
                  <a:gd name="connsiteX197" fmla="*/ 639227 w 763857"/>
                  <a:gd name="connsiteY197" fmla="*/ 215042 h 787898"/>
                  <a:gd name="connsiteX198" fmla="*/ 639817 w 763857"/>
                  <a:gd name="connsiteY198" fmla="*/ 215780 h 787898"/>
                  <a:gd name="connsiteX199" fmla="*/ 639817 w 763857"/>
                  <a:gd name="connsiteY199" fmla="*/ 216812 h 787898"/>
                  <a:gd name="connsiteX200" fmla="*/ 639227 w 763857"/>
                  <a:gd name="connsiteY200" fmla="*/ 217992 h 787898"/>
                  <a:gd name="connsiteX201" fmla="*/ 636130 w 763857"/>
                  <a:gd name="connsiteY201" fmla="*/ 219909 h 787898"/>
                  <a:gd name="connsiteX202" fmla="*/ 634360 w 763857"/>
                  <a:gd name="connsiteY202" fmla="*/ 220794 h 787898"/>
                  <a:gd name="connsiteX203" fmla="*/ 632590 w 763857"/>
                  <a:gd name="connsiteY203" fmla="*/ 221384 h 787898"/>
                  <a:gd name="connsiteX204" fmla="*/ 628755 w 763857"/>
                  <a:gd name="connsiteY204" fmla="*/ 221384 h 787898"/>
                  <a:gd name="connsiteX205" fmla="*/ 628313 w 763857"/>
                  <a:gd name="connsiteY205" fmla="*/ 220942 h 787898"/>
                  <a:gd name="connsiteX206" fmla="*/ 627575 w 763857"/>
                  <a:gd name="connsiteY206" fmla="*/ 221384 h 787898"/>
                  <a:gd name="connsiteX207" fmla="*/ 625953 w 763857"/>
                  <a:gd name="connsiteY207" fmla="*/ 221827 h 787898"/>
                  <a:gd name="connsiteX208" fmla="*/ 624478 w 763857"/>
                  <a:gd name="connsiteY208" fmla="*/ 221827 h 787898"/>
                  <a:gd name="connsiteX209" fmla="*/ 621233 w 763857"/>
                  <a:gd name="connsiteY209" fmla="*/ 224187 h 787898"/>
                  <a:gd name="connsiteX210" fmla="*/ 619463 w 763857"/>
                  <a:gd name="connsiteY210" fmla="*/ 224187 h 787898"/>
                  <a:gd name="connsiteX211" fmla="*/ 617251 w 763857"/>
                  <a:gd name="connsiteY211" fmla="*/ 223744 h 787898"/>
                  <a:gd name="connsiteX212" fmla="*/ 614301 w 763857"/>
                  <a:gd name="connsiteY212" fmla="*/ 223302 h 787898"/>
                  <a:gd name="connsiteX213" fmla="*/ 612236 w 763857"/>
                  <a:gd name="connsiteY213" fmla="*/ 223302 h 787898"/>
                  <a:gd name="connsiteX214" fmla="*/ 612236 w 763857"/>
                  <a:gd name="connsiteY214" fmla="*/ 223892 h 787898"/>
                  <a:gd name="connsiteX215" fmla="*/ 611351 w 763857"/>
                  <a:gd name="connsiteY215" fmla="*/ 225514 h 787898"/>
                  <a:gd name="connsiteX216" fmla="*/ 610909 w 763857"/>
                  <a:gd name="connsiteY216" fmla="*/ 227284 h 787898"/>
                  <a:gd name="connsiteX217" fmla="*/ 611351 w 763857"/>
                  <a:gd name="connsiteY217" fmla="*/ 228759 h 787898"/>
                  <a:gd name="connsiteX218" fmla="*/ 612974 w 763857"/>
                  <a:gd name="connsiteY218" fmla="*/ 230529 h 787898"/>
                  <a:gd name="connsiteX219" fmla="*/ 615186 w 763857"/>
                  <a:gd name="connsiteY219" fmla="*/ 232004 h 787898"/>
                  <a:gd name="connsiteX220" fmla="*/ 617988 w 763857"/>
                  <a:gd name="connsiteY220" fmla="*/ 232004 h 787898"/>
                  <a:gd name="connsiteX221" fmla="*/ 620643 w 763857"/>
                  <a:gd name="connsiteY221" fmla="*/ 231561 h 787898"/>
                  <a:gd name="connsiteX222" fmla="*/ 621676 w 763857"/>
                  <a:gd name="connsiteY222" fmla="*/ 231856 h 787898"/>
                  <a:gd name="connsiteX223" fmla="*/ 623151 w 763857"/>
                  <a:gd name="connsiteY223" fmla="*/ 234216 h 787898"/>
                  <a:gd name="connsiteX224" fmla="*/ 624183 w 763857"/>
                  <a:gd name="connsiteY224" fmla="*/ 236281 h 787898"/>
                  <a:gd name="connsiteX225" fmla="*/ 622856 w 763857"/>
                  <a:gd name="connsiteY225" fmla="*/ 238346 h 787898"/>
                  <a:gd name="connsiteX226" fmla="*/ 622118 w 763857"/>
                  <a:gd name="connsiteY226" fmla="*/ 240263 h 787898"/>
                  <a:gd name="connsiteX227" fmla="*/ 621823 w 763857"/>
                  <a:gd name="connsiteY227" fmla="*/ 241591 h 787898"/>
                  <a:gd name="connsiteX228" fmla="*/ 621823 w 763857"/>
                  <a:gd name="connsiteY228" fmla="*/ 242181 h 787898"/>
                  <a:gd name="connsiteX229" fmla="*/ 622856 w 763857"/>
                  <a:gd name="connsiteY229" fmla="*/ 243213 h 787898"/>
                  <a:gd name="connsiteX230" fmla="*/ 623888 w 763857"/>
                  <a:gd name="connsiteY230" fmla="*/ 244983 h 787898"/>
                  <a:gd name="connsiteX231" fmla="*/ 623888 w 763857"/>
                  <a:gd name="connsiteY231" fmla="*/ 246605 h 787898"/>
                  <a:gd name="connsiteX232" fmla="*/ 623445 w 763857"/>
                  <a:gd name="connsiteY232" fmla="*/ 247785 h 787898"/>
                  <a:gd name="connsiteX233" fmla="*/ 622118 w 763857"/>
                  <a:gd name="connsiteY233" fmla="*/ 248375 h 787898"/>
                  <a:gd name="connsiteX234" fmla="*/ 617988 w 763857"/>
                  <a:gd name="connsiteY234" fmla="*/ 248375 h 787898"/>
                  <a:gd name="connsiteX235" fmla="*/ 615628 w 763857"/>
                  <a:gd name="connsiteY235" fmla="*/ 249113 h 787898"/>
                  <a:gd name="connsiteX236" fmla="*/ 613416 w 763857"/>
                  <a:gd name="connsiteY236" fmla="*/ 249850 h 787898"/>
                  <a:gd name="connsiteX237" fmla="*/ 609434 w 763857"/>
                  <a:gd name="connsiteY237" fmla="*/ 249850 h 787898"/>
                  <a:gd name="connsiteX238" fmla="*/ 607811 w 763857"/>
                  <a:gd name="connsiteY238" fmla="*/ 248080 h 787898"/>
                  <a:gd name="connsiteX239" fmla="*/ 607074 w 763857"/>
                  <a:gd name="connsiteY239" fmla="*/ 248080 h 787898"/>
                  <a:gd name="connsiteX240" fmla="*/ 603387 w 763857"/>
                  <a:gd name="connsiteY240" fmla="*/ 250293 h 787898"/>
                  <a:gd name="connsiteX241" fmla="*/ 599404 w 763857"/>
                  <a:gd name="connsiteY241" fmla="*/ 249850 h 787898"/>
                  <a:gd name="connsiteX242" fmla="*/ 592177 w 763857"/>
                  <a:gd name="connsiteY242" fmla="*/ 250588 h 787898"/>
                  <a:gd name="connsiteX243" fmla="*/ 585983 w 763857"/>
                  <a:gd name="connsiteY243" fmla="*/ 250588 h 787898"/>
                  <a:gd name="connsiteX244" fmla="*/ 584360 w 763857"/>
                  <a:gd name="connsiteY244" fmla="*/ 249998 h 787898"/>
                  <a:gd name="connsiteX245" fmla="*/ 581410 w 763857"/>
                  <a:gd name="connsiteY245" fmla="*/ 248523 h 787898"/>
                  <a:gd name="connsiteX246" fmla="*/ 578756 w 763857"/>
                  <a:gd name="connsiteY246" fmla="*/ 247490 h 787898"/>
                  <a:gd name="connsiteX247" fmla="*/ 576101 w 763857"/>
                  <a:gd name="connsiteY247" fmla="*/ 248523 h 787898"/>
                  <a:gd name="connsiteX248" fmla="*/ 575216 w 763857"/>
                  <a:gd name="connsiteY248" fmla="*/ 248523 h 787898"/>
                  <a:gd name="connsiteX249" fmla="*/ 573004 w 763857"/>
                  <a:gd name="connsiteY249" fmla="*/ 251325 h 787898"/>
                  <a:gd name="connsiteX250" fmla="*/ 568284 w 763857"/>
                  <a:gd name="connsiteY250" fmla="*/ 252210 h 787898"/>
                  <a:gd name="connsiteX251" fmla="*/ 563564 w 763857"/>
                  <a:gd name="connsiteY251" fmla="*/ 252800 h 787898"/>
                  <a:gd name="connsiteX252" fmla="*/ 562237 w 763857"/>
                  <a:gd name="connsiteY252" fmla="*/ 252505 h 787898"/>
                  <a:gd name="connsiteX253" fmla="*/ 559582 w 763857"/>
                  <a:gd name="connsiteY253" fmla="*/ 252505 h 787898"/>
                  <a:gd name="connsiteX254" fmla="*/ 559582 w 763857"/>
                  <a:gd name="connsiteY254" fmla="*/ 251178 h 787898"/>
                  <a:gd name="connsiteX255" fmla="*/ 558992 w 763857"/>
                  <a:gd name="connsiteY255" fmla="*/ 250735 h 787898"/>
                  <a:gd name="connsiteX256" fmla="*/ 557959 w 763857"/>
                  <a:gd name="connsiteY256" fmla="*/ 250293 h 787898"/>
                  <a:gd name="connsiteX257" fmla="*/ 556189 w 763857"/>
                  <a:gd name="connsiteY257" fmla="*/ 250293 h 787898"/>
                  <a:gd name="connsiteX258" fmla="*/ 553830 w 763857"/>
                  <a:gd name="connsiteY258" fmla="*/ 249408 h 787898"/>
                  <a:gd name="connsiteX259" fmla="*/ 552502 w 763857"/>
                  <a:gd name="connsiteY259" fmla="*/ 248818 h 787898"/>
                  <a:gd name="connsiteX260" fmla="*/ 547635 w 763857"/>
                  <a:gd name="connsiteY260" fmla="*/ 249703 h 787898"/>
                  <a:gd name="connsiteX261" fmla="*/ 544833 w 763857"/>
                  <a:gd name="connsiteY261" fmla="*/ 248375 h 787898"/>
                  <a:gd name="connsiteX262" fmla="*/ 541588 w 763857"/>
                  <a:gd name="connsiteY262" fmla="*/ 246458 h 787898"/>
                  <a:gd name="connsiteX263" fmla="*/ 539965 w 763857"/>
                  <a:gd name="connsiteY263" fmla="*/ 245573 h 787898"/>
                  <a:gd name="connsiteX264" fmla="*/ 539376 w 763857"/>
                  <a:gd name="connsiteY264" fmla="*/ 242623 h 787898"/>
                  <a:gd name="connsiteX265" fmla="*/ 538786 w 763857"/>
                  <a:gd name="connsiteY265" fmla="*/ 241738 h 787898"/>
                  <a:gd name="connsiteX266" fmla="*/ 537606 w 763857"/>
                  <a:gd name="connsiteY266" fmla="*/ 240706 h 787898"/>
                  <a:gd name="connsiteX267" fmla="*/ 536868 w 763857"/>
                  <a:gd name="connsiteY267" fmla="*/ 239526 h 787898"/>
                  <a:gd name="connsiteX268" fmla="*/ 537458 w 763857"/>
                  <a:gd name="connsiteY268" fmla="*/ 238346 h 787898"/>
                  <a:gd name="connsiteX269" fmla="*/ 540555 w 763857"/>
                  <a:gd name="connsiteY269" fmla="*/ 236133 h 787898"/>
                  <a:gd name="connsiteX270" fmla="*/ 540850 w 763857"/>
                  <a:gd name="connsiteY270" fmla="*/ 235544 h 787898"/>
                  <a:gd name="connsiteX271" fmla="*/ 539376 w 763857"/>
                  <a:gd name="connsiteY271" fmla="*/ 234216 h 787898"/>
                  <a:gd name="connsiteX272" fmla="*/ 537606 w 763857"/>
                  <a:gd name="connsiteY272" fmla="*/ 232299 h 787898"/>
                  <a:gd name="connsiteX273" fmla="*/ 537163 w 763857"/>
                  <a:gd name="connsiteY273" fmla="*/ 229791 h 787898"/>
                  <a:gd name="connsiteX274" fmla="*/ 539228 w 763857"/>
                  <a:gd name="connsiteY274" fmla="*/ 222859 h 787898"/>
                  <a:gd name="connsiteX275" fmla="*/ 539670 w 763857"/>
                  <a:gd name="connsiteY275" fmla="*/ 220057 h 787898"/>
                  <a:gd name="connsiteX276" fmla="*/ 539080 w 763857"/>
                  <a:gd name="connsiteY276" fmla="*/ 219024 h 787898"/>
                  <a:gd name="connsiteX277" fmla="*/ 538491 w 763857"/>
                  <a:gd name="connsiteY277" fmla="*/ 216222 h 787898"/>
                  <a:gd name="connsiteX278" fmla="*/ 537311 w 763857"/>
                  <a:gd name="connsiteY278" fmla="*/ 215337 h 787898"/>
                  <a:gd name="connsiteX279" fmla="*/ 533771 w 763857"/>
                  <a:gd name="connsiteY279" fmla="*/ 213862 h 787898"/>
                  <a:gd name="connsiteX280" fmla="*/ 532591 w 763857"/>
                  <a:gd name="connsiteY280" fmla="*/ 213862 h 787898"/>
                  <a:gd name="connsiteX281" fmla="*/ 531411 w 763857"/>
                  <a:gd name="connsiteY281" fmla="*/ 214895 h 787898"/>
                  <a:gd name="connsiteX282" fmla="*/ 530231 w 763857"/>
                  <a:gd name="connsiteY282" fmla="*/ 215485 h 787898"/>
                  <a:gd name="connsiteX283" fmla="*/ 528609 w 763857"/>
                  <a:gd name="connsiteY283" fmla="*/ 216075 h 787898"/>
                  <a:gd name="connsiteX284" fmla="*/ 524627 w 763857"/>
                  <a:gd name="connsiteY284" fmla="*/ 217255 h 787898"/>
                  <a:gd name="connsiteX285" fmla="*/ 521086 w 763857"/>
                  <a:gd name="connsiteY285" fmla="*/ 217844 h 787898"/>
                  <a:gd name="connsiteX286" fmla="*/ 520202 w 763857"/>
                  <a:gd name="connsiteY286" fmla="*/ 218287 h 787898"/>
                  <a:gd name="connsiteX287" fmla="*/ 519907 w 763857"/>
                  <a:gd name="connsiteY287" fmla="*/ 219024 h 787898"/>
                  <a:gd name="connsiteX288" fmla="*/ 520202 w 763857"/>
                  <a:gd name="connsiteY288" fmla="*/ 219909 h 787898"/>
                  <a:gd name="connsiteX289" fmla="*/ 521234 w 763857"/>
                  <a:gd name="connsiteY289" fmla="*/ 220647 h 787898"/>
                  <a:gd name="connsiteX290" fmla="*/ 521234 w 763857"/>
                  <a:gd name="connsiteY290" fmla="*/ 223302 h 787898"/>
                  <a:gd name="connsiteX291" fmla="*/ 520054 w 763857"/>
                  <a:gd name="connsiteY291" fmla="*/ 226252 h 787898"/>
                  <a:gd name="connsiteX292" fmla="*/ 519022 w 763857"/>
                  <a:gd name="connsiteY292" fmla="*/ 228316 h 787898"/>
                  <a:gd name="connsiteX293" fmla="*/ 517842 w 763857"/>
                  <a:gd name="connsiteY293" fmla="*/ 232741 h 787898"/>
                  <a:gd name="connsiteX294" fmla="*/ 516809 w 763857"/>
                  <a:gd name="connsiteY294" fmla="*/ 240411 h 787898"/>
                  <a:gd name="connsiteX295" fmla="*/ 517104 w 763857"/>
                  <a:gd name="connsiteY295" fmla="*/ 241738 h 787898"/>
                  <a:gd name="connsiteX296" fmla="*/ 520202 w 763857"/>
                  <a:gd name="connsiteY296" fmla="*/ 246163 h 787898"/>
                  <a:gd name="connsiteX297" fmla="*/ 521382 w 763857"/>
                  <a:gd name="connsiteY297" fmla="*/ 249555 h 787898"/>
                  <a:gd name="connsiteX298" fmla="*/ 521382 w 763857"/>
                  <a:gd name="connsiteY298" fmla="*/ 251915 h 787898"/>
                  <a:gd name="connsiteX299" fmla="*/ 520202 w 763857"/>
                  <a:gd name="connsiteY299" fmla="*/ 255750 h 787898"/>
                  <a:gd name="connsiteX300" fmla="*/ 518727 w 763857"/>
                  <a:gd name="connsiteY300" fmla="*/ 260175 h 787898"/>
                  <a:gd name="connsiteX301" fmla="*/ 517989 w 763857"/>
                  <a:gd name="connsiteY301" fmla="*/ 261207 h 787898"/>
                  <a:gd name="connsiteX302" fmla="*/ 517104 w 763857"/>
                  <a:gd name="connsiteY302" fmla="*/ 261502 h 787898"/>
                  <a:gd name="connsiteX303" fmla="*/ 513269 w 763857"/>
                  <a:gd name="connsiteY303" fmla="*/ 260027 h 787898"/>
                  <a:gd name="connsiteX304" fmla="*/ 510615 w 763857"/>
                  <a:gd name="connsiteY304" fmla="*/ 260027 h 787898"/>
                  <a:gd name="connsiteX305" fmla="*/ 507665 w 763857"/>
                  <a:gd name="connsiteY305" fmla="*/ 261059 h 787898"/>
                  <a:gd name="connsiteX306" fmla="*/ 504567 w 763857"/>
                  <a:gd name="connsiteY306" fmla="*/ 261059 h 787898"/>
                  <a:gd name="connsiteX307" fmla="*/ 501913 w 763857"/>
                  <a:gd name="connsiteY307" fmla="*/ 260322 h 787898"/>
                  <a:gd name="connsiteX308" fmla="*/ 498668 w 763857"/>
                  <a:gd name="connsiteY308" fmla="*/ 262092 h 787898"/>
                  <a:gd name="connsiteX309" fmla="*/ 495571 w 763857"/>
                  <a:gd name="connsiteY309" fmla="*/ 261207 h 787898"/>
                  <a:gd name="connsiteX310" fmla="*/ 493506 w 763857"/>
                  <a:gd name="connsiteY310" fmla="*/ 260175 h 787898"/>
                  <a:gd name="connsiteX311" fmla="*/ 492178 w 763857"/>
                  <a:gd name="connsiteY311" fmla="*/ 257225 h 787898"/>
                  <a:gd name="connsiteX312" fmla="*/ 491588 w 763857"/>
                  <a:gd name="connsiteY312" fmla="*/ 256782 h 787898"/>
                  <a:gd name="connsiteX313" fmla="*/ 484951 w 763857"/>
                  <a:gd name="connsiteY313" fmla="*/ 259880 h 787898"/>
                  <a:gd name="connsiteX314" fmla="*/ 483329 w 763857"/>
                  <a:gd name="connsiteY314" fmla="*/ 259880 h 787898"/>
                  <a:gd name="connsiteX315" fmla="*/ 479199 w 763857"/>
                  <a:gd name="connsiteY315" fmla="*/ 258405 h 787898"/>
                  <a:gd name="connsiteX316" fmla="*/ 475807 w 763857"/>
                  <a:gd name="connsiteY316" fmla="*/ 256782 h 787898"/>
                  <a:gd name="connsiteX317" fmla="*/ 474479 w 763857"/>
                  <a:gd name="connsiteY317" fmla="*/ 256340 h 787898"/>
                  <a:gd name="connsiteX318" fmla="*/ 471235 w 763857"/>
                  <a:gd name="connsiteY318" fmla="*/ 255750 h 787898"/>
                  <a:gd name="connsiteX319" fmla="*/ 468285 w 763857"/>
                  <a:gd name="connsiteY319" fmla="*/ 255307 h 787898"/>
                  <a:gd name="connsiteX320" fmla="*/ 465040 w 763857"/>
                  <a:gd name="connsiteY320" fmla="*/ 254275 h 787898"/>
                  <a:gd name="connsiteX321" fmla="*/ 461058 w 763857"/>
                  <a:gd name="connsiteY321" fmla="*/ 255602 h 787898"/>
                  <a:gd name="connsiteX322" fmla="*/ 459435 w 763857"/>
                  <a:gd name="connsiteY322" fmla="*/ 255602 h 787898"/>
                  <a:gd name="connsiteX323" fmla="*/ 457960 w 763857"/>
                  <a:gd name="connsiteY323" fmla="*/ 254570 h 787898"/>
                  <a:gd name="connsiteX324" fmla="*/ 457223 w 763857"/>
                  <a:gd name="connsiteY324" fmla="*/ 252505 h 787898"/>
                  <a:gd name="connsiteX325" fmla="*/ 457223 w 763857"/>
                  <a:gd name="connsiteY325" fmla="*/ 250588 h 787898"/>
                  <a:gd name="connsiteX326" fmla="*/ 455748 w 763857"/>
                  <a:gd name="connsiteY326" fmla="*/ 249260 h 787898"/>
                  <a:gd name="connsiteX327" fmla="*/ 453683 w 763857"/>
                  <a:gd name="connsiteY327" fmla="*/ 248965 h 787898"/>
                  <a:gd name="connsiteX328" fmla="*/ 450733 w 763857"/>
                  <a:gd name="connsiteY328" fmla="*/ 250145 h 787898"/>
                  <a:gd name="connsiteX329" fmla="*/ 446456 w 763857"/>
                  <a:gd name="connsiteY329" fmla="*/ 251767 h 787898"/>
                  <a:gd name="connsiteX330" fmla="*/ 445129 w 763857"/>
                  <a:gd name="connsiteY330" fmla="*/ 251472 h 787898"/>
                  <a:gd name="connsiteX331" fmla="*/ 443801 w 763857"/>
                  <a:gd name="connsiteY331" fmla="*/ 251030 h 787898"/>
                  <a:gd name="connsiteX332" fmla="*/ 443359 w 763857"/>
                  <a:gd name="connsiteY332" fmla="*/ 250588 h 787898"/>
                  <a:gd name="connsiteX333" fmla="*/ 442769 w 763857"/>
                  <a:gd name="connsiteY333" fmla="*/ 248818 h 787898"/>
                  <a:gd name="connsiteX334" fmla="*/ 442031 w 763857"/>
                  <a:gd name="connsiteY334" fmla="*/ 248375 h 787898"/>
                  <a:gd name="connsiteX335" fmla="*/ 440999 w 763857"/>
                  <a:gd name="connsiteY335" fmla="*/ 248375 h 787898"/>
                  <a:gd name="connsiteX336" fmla="*/ 439229 w 763857"/>
                  <a:gd name="connsiteY336" fmla="*/ 247933 h 787898"/>
                  <a:gd name="connsiteX337" fmla="*/ 437017 w 763857"/>
                  <a:gd name="connsiteY337" fmla="*/ 246605 h 787898"/>
                  <a:gd name="connsiteX338" fmla="*/ 430379 w 763857"/>
                  <a:gd name="connsiteY338" fmla="*/ 243361 h 787898"/>
                  <a:gd name="connsiteX339" fmla="*/ 429494 w 763857"/>
                  <a:gd name="connsiteY339" fmla="*/ 241886 h 787898"/>
                  <a:gd name="connsiteX340" fmla="*/ 429494 w 763857"/>
                  <a:gd name="connsiteY340" fmla="*/ 238788 h 787898"/>
                  <a:gd name="connsiteX341" fmla="*/ 429200 w 763857"/>
                  <a:gd name="connsiteY341" fmla="*/ 237461 h 787898"/>
                  <a:gd name="connsiteX342" fmla="*/ 428462 w 763857"/>
                  <a:gd name="connsiteY342" fmla="*/ 236133 h 787898"/>
                  <a:gd name="connsiteX343" fmla="*/ 425070 w 763857"/>
                  <a:gd name="connsiteY343" fmla="*/ 234806 h 787898"/>
                  <a:gd name="connsiteX344" fmla="*/ 418580 w 763857"/>
                  <a:gd name="connsiteY344" fmla="*/ 232594 h 787898"/>
                  <a:gd name="connsiteX345" fmla="*/ 414893 w 763857"/>
                  <a:gd name="connsiteY345" fmla="*/ 230824 h 787898"/>
                  <a:gd name="connsiteX346" fmla="*/ 413123 w 763857"/>
                  <a:gd name="connsiteY346" fmla="*/ 231709 h 787898"/>
                  <a:gd name="connsiteX347" fmla="*/ 409731 w 763857"/>
                  <a:gd name="connsiteY347" fmla="*/ 232446 h 787898"/>
                  <a:gd name="connsiteX348" fmla="*/ 407961 w 763857"/>
                  <a:gd name="connsiteY348" fmla="*/ 234069 h 787898"/>
                  <a:gd name="connsiteX349" fmla="*/ 405896 w 763857"/>
                  <a:gd name="connsiteY349" fmla="*/ 233626 h 787898"/>
                  <a:gd name="connsiteX350" fmla="*/ 400734 w 763857"/>
                  <a:gd name="connsiteY350" fmla="*/ 232004 h 787898"/>
                  <a:gd name="connsiteX351" fmla="*/ 397932 w 763857"/>
                  <a:gd name="connsiteY351" fmla="*/ 231709 h 787898"/>
                  <a:gd name="connsiteX352" fmla="*/ 396309 w 763857"/>
                  <a:gd name="connsiteY352" fmla="*/ 232299 h 787898"/>
                  <a:gd name="connsiteX353" fmla="*/ 395866 w 763857"/>
                  <a:gd name="connsiteY353" fmla="*/ 233331 h 787898"/>
                  <a:gd name="connsiteX354" fmla="*/ 393802 w 763857"/>
                  <a:gd name="connsiteY354" fmla="*/ 234364 h 787898"/>
                  <a:gd name="connsiteX355" fmla="*/ 391884 w 763857"/>
                  <a:gd name="connsiteY355" fmla="*/ 233478 h 787898"/>
                  <a:gd name="connsiteX356" fmla="*/ 387902 w 763857"/>
                  <a:gd name="connsiteY356" fmla="*/ 232299 h 787898"/>
                  <a:gd name="connsiteX357" fmla="*/ 384510 w 763857"/>
                  <a:gd name="connsiteY357" fmla="*/ 231709 h 787898"/>
                  <a:gd name="connsiteX358" fmla="*/ 379348 w 763857"/>
                  <a:gd name="connsiteY358" fmla="*/ 230234 h 787898"/>
                  <a:gd name="connsiteX359" fmla="*/ 378757 w 763857"/>
                  <a:gd name="connsiteY359" fmla="*/ 228021 h 787898"/>
                  <a:gd name="connsiteX360" fmla="*/ 377873 w 763857"/>
                  <a:gd name="connsiteY360" fmla="*/ 225809 h 787898"/>
                  <a:gd name="connsiteX361" fmla="*/ 376693 w 763857"/>
                  <a:gd name="connsiteY361" fmla="*/ 225367 h 787898"/>
                  <a:gd name="connsiteX362" fmla="*/ 371973 w 763857"/>
                  <a:gd name="connsiteY362" fmla="*/ 225809 h 787898"/>
                  <a:gd name="connsiteX363" fmla="*/ 367696 w 763857"/>
                  <a:gd name="connsiteY363" fmla="*/ 223449 h 787898"/>
                  <a:gd name="connsiteX364" fmla="*/ 363123 w 763857"/>
                  <a:gd name="connsiteY364" fmla="*/ 220352 h 787898"/>
                  <a:gd name="connsiteX365" fmla="*/ 361206 w 763857"/>
                  <a:gd name="connsiteY365" fmla="*/ 219319 h 787898"/>
                  <a:gd name="connsiteX366" fmla="*/ 359879 w 763857"/>
                  <a:gd name="connsiteY366" fmla="*/ 218877 h 787898"/>
                  <a:gd name="connsiteX367" fmla="*/ 358699 w 763857"/>
                  <a:gd name="connsiteY367" fmla="*/ 219319 h 787898"/>
                  <a:gd name="connsiteX368" fmla="*/ 357371 w 763857"/>
                  <a:gd name="connsiteY368" fmla="*/ 220057 h 787898"/>
                  <a:gd name="connsiteX369" fmla="*/ 356191 w 763857"/>
                  <a:gd name="connsiteY369" fmla="*/ 220057 h 787898"/>
                  <a:gd name="connsiteX370" fmla="*/ 353684 w 763857"/>
                  <a:gd name="connsiteY370" fmla="*/ 218877 h 787898"/>
                  <a:gd name="connsiteX371" fmla="*/ 350439 w 763857"/>
                  <a:gd name="connsiteY371" fmla="*/ 216960 h 787898"/>
                  <a:gd name="connsiteX372" fmla="*/ 346604 w 763857"/>
                  <a:gd name="connsiteY372" fmla="*/ 214600 h 787898"/>
                  <a:gd name="connsiteX373" fmla="*/ 342032 w 763857"/>
                  <a:gd name="connsiteY373" fmla="*/ 211355 h 787898"/>
                  <a:gd name="connsiteX374" fmla="*/ 340115 w 763857"/>
                  <a:gd name="connsiteY374" fmla="*/ 209585 h 787898"/>
                  <a:gd name="connsiteX375" fmla="*/ 339230 w 763857"/>
                  <a:gd name="connsiteY375" fmla="*/ 208258 h 787898"/>
                  <a:gd name="connsiteX376" fmla="*/ 338197 w 763857"/>
                  <a:gd name="connsiteY376" fmla="*/ 206930 h 787898"/>
                  <a:gd name="connsiteX377" fmla="*/ 334215 w 763857"/>
                  <a:gd name="connsiteY377" fmla="*/ 204865 h 787898"/>
                  <a:gd name="connsiteX378" fmla="*/ 331118 w 763857"/>
                  <a:gd name="connsiteY378" fmla="*/ 203243 h 787898"/>
                  <a:gd name="connsiteX379" fmla="*/ 327283 w 763857"/>
                  <a:gd name="connsiteY379" fmla="*/ 201178 h 787898"/>
                  <a:gd name="connsiteX380" fmla="*/ 326693 w 763857"/>
                  <a:gd name="connsiteY380" fmla="*/ 200736 h 787898"/>
                  <a:gd name="connsiteX381" fmla="*/ 325218 w 763857"/>
                  <a:gd name="connsiteY381" fmla="*/ 199556 h 787898"/>
                  <a:gd name="connsiteX382" fmla="*/ 323006 w 763857"/>
                  <a:gd name="connsiteY382" fmla="*/ 198081 h 787898"/>
                  <a:gd name="connsiteX383" fmla="*/ 321236 w 763857"/>
                  <a:gd name="connsiteY383" fmla="*/ 197638 h 787898"/>
                  <a:gd name="connsiteX384" fmla="*/ 320646 w 763857"/>
                  <a:gd name="connsiteY384" fmla="*/ 198523 h 787898"/>
                  <a:gd name="connsiteX385" fmla="*/ 320203 w 763857"/>
                  <a:gd name="connsiteY385" fmla="*/ 199408 h 787898"/>
                  <a:gd name="connsiteX386" fmla="*/ 318581 w 763857"/>
                  <a:gd name="connsiteY386" fmla="*/ 199408 h 787898"/>
                  <a:gd name="connsiteX387" fmla="*/ 316074 w 763857"/>
                  <a:gd name="connsiteY387" fmla="*/ 197638 h 787898"/>
                  <a:gd name="connsiteX388" fmla="*/ 313567 w 763857"/>
                  <a:gd name="connsiteY388" fmla="*/ 196016 h 787898"/>
                  <a:gd name="connsiteX389" fmla="*/ 311501 w 763857"/>
                  <a:gd name="connsiteY389" fmla="*/ 194541 h 787898"/>
                  <a:gd name="connsiteX390" fmla="*/ 309437 w 763857"/>
                  <a:gd name="connsiteY390" fmla="*/ 193066 h 787898"/>
                  <a:gd name="connsiteX391" fmla="*/ 308994 w 763857"/>
                  <a:gd name="connsiteY391" fmla="*/ 191886 h 787898"/>
                  <a:gd name="connsiteX392" fmla="*/ 309879 w 763857"/>
                  <a:gd name="connsiteY392" fmla="*/ 188346 h 787898"/>
                  <a:gd name="connsiteX393" fmla="*/ 311059 w 763857"/>
                  <a:gd name="connsiteY393" fmla="*/ 185396 h 787898"/>
                  <a:gd name="connsiteX394" fmla="*/ 312092 w 763857"/>
                  <a:gd name="connsiteY394" fmla="*/ 184659 h 787898"/>
                  <a:gd name="connsiteX395" fmla="*/ 313714 w 763857"/>
                  <a:gd name="connsiteY395" fmla="*/ 182594 h 787898"/>
                  <a:gd name="connsiteX396" fmla="*/ 314304 w 763857"/>
                  <a:gd name="connsiteY396" fmla="*/ 179054 h 787898"/>
                  <a:gd name="connsiteX397" fmla="*/ 314304 w 763857"/>
                  <a:gd name="connsiteY397" fmla="*/ 176104 h 787898"/>
                  <a:gd name="connsiteX398" fmla="*/ 315926 w 763857"/>
                  <a:gd name="connsiteY398" fmla="*/ 171827 h 787898"/>
                  <a:gd name="connsiteX399" fmla="*/ 318139 w 763857"/>
                  <a:gd name="connsiteY399" fmla="*/ 167402 h 787898"/>
                  <a:gd name="connsiteX400" fmla="*/ 321973 w 763857"/>
                  <a:gd name="connsiteY400" fmla="*/ 162535 h 787898"/>
                  <a:gd name="connsiteX401" fmla="*/ 323596 w 763857"/>
                  <a:gd name="connsiteY401" fmla="*/ 160913 h 787898"/>
                  <a:gd name="connsiteX402" fmla="*/ 325513 w 763857"/>
                  <a:gd name="connsiteY402" fmla="*/ 159880 h 787898"/>
                  <a:gd name="connsiteX403" fmla="*/ 329053 w 763857"/>
                  <a:gd name="connsiteY403" fmla="*/ 156341 h 787898"/>
                  <a:gd name="connsiteX404" fmla="*/ 329790 w 763857"/>
                  <a:gd name="connsiteY404" fmla="*/ 155751 h 787898"/>
                  <a:gd name="connsiteX405" fmla="*/ 331413 w 763857"/>
                  <a:gd name="connsiteY405" fmla="*/ 154866 h 787898"/>
                  <a:gd name="connsiteX406" fmla="*/ 332888 w 763857"/>
                  <a:gd name="connsiteY406" fmla="*/ 154571 h 787898"/>
                  <a:gd name="connsiteX407" fmla="*/ 334068 w 763857"/>
                  <a:gd name="connsiteY407" fmla="*/ 155013 h 787898"/>
                  <a:gd name="connsiteX408" fmla="*/ 333478 w 763857"/>
                  <a:gd name="connsiteY408" fmla="*/ 152948 h 787898"/>
                  <a:gd name="connsiteX409" fmla="*/ 330528 w 763857"/>
                  <a:gd name="connsiteY409" fmla="*/ 151473 h 787898"/>
                  <a:gd name="connsiteX410" fmla="*/ 327283 w 763857"/>
                  <a:gd name="connsiteY410" fmla="*/ 149408 h 787898"/>
                  <a:gd name="connsiteX411" fmla="*/ 325661 w 763857"/>
                  <a:gd name="connsiteY411" fmla="*/ 147786 h 787898"/>
                  <a:gd name="connsiteX412" fmla="*/ 323743 w 763857"/>
                  <a:gd name="connsiteY412" fmla="*/ 146754 h 787898"/>
                  <a:gd name="connsiteX413" fmla="*/ 321973 w 763857"/>
                  <a:gd name="connsiteY413" fmla="*/ 146311 h 787898"/>
                  <a:gd name="connsiteX414" fmla="*/ 318581 w 763857"/>
                  <a:gd name="connsiteY414" fmla="*/ 144984 h 787898"/>
                  <a:gd name="connsiteX415" fmla="*/ 314746 w 763857"/>
                  <a:gd name="connsiteY415" fmla="*/ 143509 h 787898"/>
                  <a:gd name="connsiteX416" fmla="*/ 312976 w 763857"/>
                  <a:gd name="connsiteY416" fmla="*/ 143509 h 787898"/>
                  <a:gd name="connsiteX417" fmla="*/ 312976 w 763857"/>
                  <a:gd name="connsiteY417" fmla="*/ 142182 h 787898"/>
                  <a:gd name="connsiteX418" fmla="*/ 313419 w 763857"/>
                  <a:gd name="connsiteY418" fmla="*/ 139969 h 787898"/>
                  <a:gd name="connsiteX419" fmla="*/ 313124 w 763857"/>
                  <a:gd name="connsiteY419" fmla="*/ 137757 h 787898"/>
                  <a:gd name="connsiteX420" fmla="*/ 311944 w 763857"/>
                  <a:gd name="connsiteY420" fmla="*/ 136872 h 787898"/>
                  <a:gd name="connsiteX421" fmla="*/ 310174 w 763857"/>
                  <a:gd name="connsiteY421" fmla="*/ 137167 h 787898"/>
                  <a:gd name="connsiteX422" fmla="*/ 306044 w 763857"/>
                  <a:gd name="connsiteY422" fmla="*/ 134070 h 787898"/>
                  <a:gd name="connsiteX423" fmla="*/ 305897 w 763857"/>
                  <a:gd name="connsiteY423" fmla="*/ 134070 h 787898"/>
                  <a:gd name="connsiteX424" fmla="*/ 304717 w 763857"/>
                  <a:gd name="connsiteY424" fmla="*/ 133037 h 787898"/>
                  <a:gd name="connsiteX425" fmla="*/ 302652 w 763857"/>
                  <a:gd name="connsiteY425" fmla="*/ 131857 h 787898"/>
                  <a:gd name="connsiteX426" fmla="*/ 299260 w 763857"/>
                  <a:gd name="connsiteY426" fmla="*/ 131857 h 787898"/>
                  <a:gd name="connsiteX427" fmla="*/ 296605 w 763857"/>
                  <a:gd name="connsiteY427" fmla="*/ 132447 h 787898"/>
                  <a:gd name="connsiteX428" fmla="*/ 294688 w 763857"/>
                  <a:gd name="connsiteY428" fmla="*/ 131120 h 787898"/>
                  <a:gd name="connsiteX429" fmla="*/ 291885 w 763857"/>
                  <a:gd name="connsiteY429" fmla="*/ 129055 h 787898"/>
                  <a:gd name="connsiteX430" fmla="*/ 291443 w 763857"/>
                  <a:gd name="connsiteY430" fmla="*/ 128612 h 787898"/>
                  <a:gd name="connsiteX431" fmla="*/ 291295 w 763857"/>
                  <a:gd name="connsiteY431" fmla="*/ 128612 h 787898"/>
                  <a:gd name="connsiteX432" fmla="*/ 290705 w 763857"/>
                  <a:gd name="connsiteY432" fmla="*/ 127875 h 787898"/>
                  <a:gd name="connsiteX433" fmla="*/ 287903 w 763857"/>
                  <a:gd name="connsiteY433" fmla="*/ 124040 h 787898"/>
                  <a:gd name="connsiteX434" fmla="*/ 284658 w 763857"/>
                  <a:gd name="connsiteY434" fmla="*/ 119468 h 787898"/>
                  <a:gd name="connsiteX435" fmla="*/ 283036 w 763857"/>
                  <a:gd name="connsiteY435" fmla="*/ 118730 h 787898"/>
                  <a:gd name="connsiteX436" fmla="*/ 282151 w 763857"/>
                  <a:gd name="connsiteY436" fmla="*/ 119025 h 787898"/>
                  <a:gd name="connsiteX437" fmla="*/ 281118 w 763857"/>
                  <a:gd name="connsiteY437" fmla="*/ 121533 h 787898"/>
                  <a:gd name="connsiteX438" fmla="*/ 280381 w 763857"/>
                  <a:gd name="connsiteY438" fmla="*/ 121238 h 787898"/>
                  <a:gd name="connsiteX439" fmla="*/ 279201 w 763857"/>
                  <a:gd name="connsiteY439" fmla="*/ 121238 h 787898"/>
                  <a:gd name="connsiteX440" fmla="*/ 277726 w 763857"/>
                  <a:gd name="connsiteY440" fmla="*/ 122270 h 787898"/>
                  <a:gd name="connsiteX441" fmla="*/ 276398 w 763857"/>
                  <a:gd name="connsiteY441" fmla="*/ 122565 h 787898"/>
                  <a:gd name="connsiteX442" fmla="*/ 275514 w 763857"/>
                  <a:gd name="connsiteY442" fmla="*/ 122270 h 787898"/>
                  <a:gd name="connsiteX443" fmla="*/ 275071 w 763857"/>
                  <a:gd name="connsiteY443" fmla="*/ 121680 h 787898"/>
                  <a:gd name="connsiteX444" fmla="*/ 275514 w 763857"/>
                  <a:gd name="connsiteY444" fmla="*/ 118435 h 787898"/>
                  <a:gd name="connsiteX445" fmla="*/ 274629 w 763857"/>
                  <a:gd name="connsiteY445" fmla="*/ 117403 h 787898"/>
                  <a:gd name="connsiteX446" fmla="*/ 275366 w 763857"/>
                  <a:gd name="connsiteY446" fmla="*/ 115191 h 787898"/>
                  <a:gd name="connsiteX447" fmla="*/ 276546 w 763857"/>
                  <a:gd name="connsiteY447" fmla="*/ 113273 h 787898"/>
                  <a:gd name="connsiteX448" fmla="*/ 275219 w 763857"/>
                  <a:gd name="connsiteY448" fmla="*/ 111798 h 787898"/>
                  <a:gd name="connsiteX449" fmla="*/ 273596 w 763857"/>
                  <a:gd name="connsiteY449" fmla="*/ 109733 h 787898"/>
                  <a:gd name="connsiteX450" fmla="*/ 273596 w 763857"/>
                  <a:gd name="connsiteY450" fmla="*/ 107816 h 787898"/>
                  <a:gd name="connsiteX451" fmla="*/ 274334 w 763857"/>
                  <a:gd name="connsiteY451" fmla="*/ 105456 h 787898"/>
                  <a:gd name="connsiteX452" fmla="*/ 272711 w 763857"/>
                  <a:gd name="connsiteY452" fmla="*/ 103244 h 787898"/>
                  <a:gd name="connsiteX453" fmla="*/ 274186 w 763857"/>
                  <a:gd name="connsiteY453" fmla="*/ 105456 h 787898"/>
                  <a:gd name="connsiteX454" fmla="*/ 274186 w 763857"/>
                  <a:gd name="connsiteY454" fmla="*/ 105456 h 787898"/>
                  <a:gd name="connsiteX455" fmla="*/ 274629 w 763857"/>
                  <a:gd name="connsiteY455" fmla="*/ 103539 h 787898"/>
                  <a:gd name="connsiteX456" fmla="*/ 274334 w 763857"/>
                  <a:gd name="connsiteY456" fmla="*/ 102801 h 787898"/>
                  <a:gd name="connsiteX457" fmla="*/ 273154 w 763857"/>
                  <a:gd name="connsiteY457" fmla="*/ 101621 h 787898"/>
                  <a:gd name="connsiteX458" fmla="*/ 268434 w 763857"/>
                  <a:gd name="connsiteY458" fmla="*/ 96017 h 787898"/>
                  <a:gd name="connsiteX459" fmla="*/ 268139 w 763857"/>
                  <a:gd name="connsiteY459" fmla="*/ 95427 h 787898"/>
                  <a:gd name="connsiteX460" fmla="*/ 267402 w 763857"/>
                  <a:gd name="connsiteY460" fmla="*/ 93509 h 787898"/>
                  <a:gd name="connsiteX461" fmla="*/ 267106 w 763857"/>
                  <a:gd name="connsiteY461" fmla="*/ 90707 h 787898"/>
                  <a:gd name="connsiteX462" fmla="*/ 266517 w 763857"/>
                  <a:gd name="connsiteY462" fmla="*/ 88642 h 787898"/>
                  <a:gd name="connsiteX463" fmla="*/ 265779 w 763857"/>
                  <a:gd name="connsiteY463" fmla="*/ 87167 h 787898"/>
                  <a:gd name="connsiteX464" fmla="*/ 265779 w 763857"/>
                  <a:gd name="connsiteY464" fmla="*/ 86430 h 787898"/>
                  <a:gd name="connsiteX465" fmla="*/ 266369 w 763857"/>
                  <a:gd name="connsiteY465" fmla="*/ 85987 h 787898"/>
                  <a:gd name="connsiteX466" fmla="*/ 269319 w 763857"/>
                  <a:gd name="connsiteY466" fmla="*/ 85545 h 787898"/>
                  <a:gd name="connsiteX467" fmla="*/ 272122 w 763857"/>
                  <a:gd name="connsiteY467" fmla="*/ 85250 h 787898"/>
                  <a:gd name="connsiteX468" fmla="*/ 273891 w 763857"/>
                  <a:gd name="connsiteY468" fmla="*/ 84660 h 787898"/>
                  <a:gd name="connsiteX469" fmla="*/ 274776 w 763857"/>
                  <a:gd name="connsiteY469" fmla="*/ 85840 h 787898"/>
                  <a:gd name="connsiteX470" fmla="*/ 275219 w 763857"/>
                  <a:gd name="connsiteY470" fmla="*/ 87610 h 787898"/>
                  <a:gd name="connsiteX471" fmla="*/ 275661 w 763857"/>
                  <a:gd name="connsiteY471" fmla="*/ 88495 h 787898"/>
                  <a:gd name="connsiteX472" fmla="*/ 277431 w 763857"/>
                  <a:gd name="connsiteY472" fmla="*/ 90117 h 787898"/>
                  <a:gd name="connsiteX473" fmla="*/ 279496 w 763857"/>
                  <a:gd name="connsiteY473" fmla="*/ 91740 h 787898"/>
                  <a:gd name="connsiteX474" fmla="*/ 281561 w 763857"/>
                  <a:gd name="connsiteY474" fmla="*/ 91740 h 787898"/>
                  <a:gd name="connsiteX475" fmla="*/ 283331 w 763857"/>
                  <a:gd name="connsiteY475" fmla="*/ 90854 h 787898"/>
                  <a:gd name="connsiteX476" fmla="*/ 284953 w 763857"/>
                  <a:gd name="connsiteY476" fmla="*/ 88347 h 787898"/>
                  <a:gd name="connsiteX477" fmla="*/ 286133 w 763857"/>
                  <a:gd name="connsiteY477" fmla="*/ 87757 h 787898"/>
                  <a:gd name="connsiteX478" fmla="*/ 287460 w 763857"/>
                  <a:gd name="connsiteY478" fmla="*/ 87757 h 787898"/>
                  <a:gd name="connsiteX479" fmla="*/ 287460 w 763857"/>
                  <a:gd name="connsiteY479" fmla="*/ 85840 h 787898"/>
                  <a:gd name="connsiteX480" fmla="*/ 287903 w 763857"/>
                  <a:gd name="connsiteY480" fmla="*/ 81857 h 787898"/>
                  <a:gd name="connsiteX481" fmla="*/ 287903 w 763857"/>
                  <a:gd name="connsiteY481" fmla="*/ 80235 h 787898"/>
                  <a:gd name="connsiteX482" fmla="*/ 287166 w 763857"/>
                  <a:gd name="connsiteY482" fmla="*/ 78760 h 787898"/>
                  <a:gd name="connsiteX483" fmla="*/ 287166 w 763857"/>
                  <a:gd name="connsiteY483" fmla="*/ 74778 h 787898"/>
                  <a:gd name="connsiteX484" fmla="*/ 285543 w 763857"/>
                  <a:gd name="connsiteY484" fmla="*/ 73156 h 787898"/>
                  <a:gd name="connsiteX485" fmla="*/ 284511 w 763857"/>
                  <a:gd name="connsiteY485" fmla="*/ 72566 h 787898"/>
                  <a:gd name="connsiteX486" fmla="*/ 284511 w 763857"/>
                  <a:gd name="connsiteY486" fmla="*/ 71681 h 787898"/>
                  <a:gd name="connsiteX487" fmla="*/ 284806 w 763857"/>
                  <a:gd name="connsiteY487" fmla="*/ 70058 h 787898"/>
                  <a:gd name="connsiteX488" fmla="*/ 285100 w 763857"/>
                  <a:gd name="connsiteY488" fmla="*/ 68141 h 787898"/>
                  <a:gd name="connsiteX489" fmla="*/ 284511 w 763857"/>
                  <a:gd name="connsiteY489" fmla="*/ 66518 h 787898"/>
                  <a:gd name="connsiteX490" fmla="*/ 283331 w 763857"/>
                  <a:gd name="connsiteY490" fmla="*/ 65781 h 787898"/>
                  <a:gd name="connsiteX491" fmla="*/ 281856 w 763857"/>
                  <a:gd name="connsiteY491" fmla="*/ 64601 h 787898"/>
                  <a:gd name="connsiteX492" fmla="*/ 280233 w 763857"/>
                  <a:gd name="connsiteY492" fmla="*/ 62979 h 787898"/>
                  <a:gd name="connsiteX493" fmla="*/ 279348 w 763857"/>
                  <a:gd name="connsiteY493" fmla="*/ 61799 h 787898"/>
                  <a:gd name="connsiteX494" fmla="*/ 278021 w 763857"/>
                  <a:gd name="connsiteY494" fmla="*/ 60471 h 787898"/>
                  <a:gd name="connsiteX495" fmla="*/ 276398 w 763857"/>
                  <a:gd name="connsiteY495" fmla="*/ 58406 h 787898"/>
                  <a:gd name="connsiteX496" fmla="*/ 276104 w 763857"/>
                  <a:gd name="connsiteY496" fmla="*/ 53982 h 787898"/>
                  <a:gd name="connsiteX497" fmla="*/ 276104 w 763857"/>
                  <a:gd name="connsiteY497" fmla="*/ 49409 h 787898"/>
                  <a:gd name="connsiteX498" fmla="*/ 275366 w 763857"/>
                  <a:gd name="connsiteY498" fmla="*/ 47050 h 787898"/>
                  <a:gd name="connsiteX499" fmla="*/ 274481 w 763857"/>
                  <a:gd name="connsiteY499" fmla="*/ 43362 h 787898"/>
                  <a:gd name="connsiteX500" fmla="*/ 274481 w 763857"/>
                  <a:gd name="connsiteY500" fmla="*/ 42183 h 787898"/>
                  <a:gd name="connsiteX501" fmla="*/ 275219 w 763857"/>
                  <a:gd name="connsiteY501" fmla="*/ 41297 h 787898"/>
                  <a:gd name="connsiteX502" fmla="*/ 279939 w 763857"/>
                  <a:gd name="connsiteY502" fmla="*/ 38348 h 787898"/>
                  <a:gd name="connsiteX503" fmla="*/ 280971 w 763857"/>
                  <a:gd name="connsiteY503" fmla="*/ 37168 h 787898"/>
                  <a:gd name="connsiteX504" fmla="*/ 280971 w 763857"/>
                  <a:gd name="connsiteY504" fmla="*/ 34955 h 787898"/>
                  <a:gd name="connsiteX505" fmla="*/ 280086 w 763857"/>
                  <a:gd name="connsiteY505" fmla="*/ 33480 h 787898"/>
                  <a:gd name="connsiteX506" fmla="*/ 278168 w 763857"/>
                  <a:gd name="connsiteY506" fmla="*/ 32300 h 787898"/>
                  <a:gd name="connsiteX507" fmla="*/ 275514 w 763857"/>
                  <a:gd name="connsiteY507" fmla="*/ 30531 h 787898"/>
                  <a:gd name="connsiteX508" fmla="*/ 273154 w 763857"/>
                  <a:gd name="connsiteY508" fmla="*/ 28613 h 787898"/>
                  <a:gd name="connsiteX509" fmla="*/ 269172 w 763857"/>
                  <a:gd name="connsiteY509" fmla="*/ 27433 h 787898"/>
                  <a:gd name="connsiteX510" fmla="*/ 264304 w 763857"/>
                  <a:gd name="connsiteY510" fmla="*/ 25958 h 787898"/>
                  <a:gd name="connsiteX511" fmla="*/ 263124 w 763857"/>
                  <a:gd name="connsiteY511" fmla="*/ 24631 h 787898"/>
                  <a:gd name="connsiteX512" fmla="*/ 261945 w 763857"/>
                  <a:gd name="connsiteY512" fmla="*/ 21239 h 787898"/>
                  <a:gd name="connsiteX513" fmla="*/ 259880 w 763857"/>
                  <a:gd name="connsiteY513" fmla="*/ 16076 h 787898"/>
                  <a:gd name="connsiteX514" fmla="*/ 257667 w 763857"/>
                  <a:gd name="connsiteY514" fmla="*/ 10472 h 787898"/>
                  <a:gd name="connsiteX515" fmla="*/ 256045 w 763857"/>
                  <a:gd name="connsiteY515" fmla="*/ 7080 h 787898"/>
                  <a:gd name="connsiteX516" fmla="*/ 256045 w 763857"/>
                  <a:gd name="connsiteY516" fmla="*/ 5457 h 787898"/>
                  <a:gd name="connsiteX517" fmla="*/ 256930 w 763857"/>
                  <a:gd name="connsiteY517" fmla="*/ 1180 h 787898"/>
                  <a:gd name="connsiteX518" fmla="*/ 256930 w 763857"/>
                  <a:gd name="connsiteY518" fmla="*/ 295 h 787898"/>
                  <a:gd name="connsiteX519" fmla="*/ 255897 w 763857"/>
                  <a:gd name="connsiteY519" fmla="*/ 0 h 787898"/>
                  <a:gd name="connsiteX520" fmla="*/ 254275 w 763857"/>
                  <a:gd name="connsiteY520" fmla="*/ 590 h 787898"/>
                  <a:gd name="connsiteX521" fmla="*/ 252947 w 763857"/>
                  <a:gd name="connsiteY521" fmla="*/ 1327 h 787898"/>
                  <a:gd name="connsiteX522" fmla="*/ 251768 w 763857"/>
                  <a:gd name="connsiteY522" fmla="*/ 1032 h 787898"/>
                  <a:gd name="connsiteX523" fmla="*/ 250735 w 763857"/>
                  <a:gd name="connsiteY523" fmla="*/ 295 h 787898"/>
                  <a:gd name="connsiteX524" fmla="*/ 250440 w 763857"/>
                  <a:gd name="connsiteY524" fmla="*/ 0 h 787898"/>
                  <a:gd name="connsiteX525" fmla="*/ 247785 w 763857"/>
                  <a:gd name="connsiteY525" fmla="*/ 1622 h 787898"/>
                  <a:gd name="connsiteX526" fmla="*/ 244540 w 763857"/>
                  <a:gd name="connsiteY526" fmla="*/ 3540 h 787898"/>
                  <a:gd name="connsiteX527" fmla="*/ 240706 w 763857"/>
                  <a:gd name="connsiteY527" fmla="*/ 5752 h 787898"/>
                  <a:gd name="connsiteX528" fmla="*/ 237313 w 763857"/>
                  <a:gd name="connsiteY528" fmla="*/ 7669 h 787898"/>
                  <a:gd name="connsiteX529" fmla="*/ 234069 w 763857"/>
                  <a:gd name="connsiteY529" fmla="*/ 9587 h 787898"/>
                  <a:gd name="connsiteX530" fmla="*/ 230971 w 763857"/>
                  <a:gd name="connsiteY530" fmla="*/ 11357 h 787898"/>
                  <a:gd name="connsiteX531" fmla="*/ 230529 w 763857"/>
                  <a:gd name="connsiteY531" fmla="*/ 12832 h 787898"/>
                  <a:gd name="connsiteX532" fmla="*/ 229791 w 763857"/>
                  <a:gd name="connsiteY532" fmla="*/ 14897 h 787898"/>
                  <a:gd name="connsiteX533" fmla="*/ 226989 w 763857"/>
                  <a:gd name="connsiteY533" fmla="*/ 16519 h 787898"/>
                  <a:gd name="connsiteX534" fmla="*/ 224187 w 763857"/>
                  <a:gd name="connsiteY534" fmla="*/ 17699 h 787898"/>
                  <a:gd name="connsiteX535" fmla="*/ 223597 w 763857"/>
                  <a:gd name="connsiteY535" fmla="*/ 18289 h 787898"/>
                  <a:gd name="connsiteX536" fmla="*/ 223302 w 763857"/>
                  <a:gd name="connsiteY536" fmla="*/ 19174 h 787898"/>
                  <a:gd name="connsiteX537" fmla="*/ 221974 w 763857"/>
                  <a:gd name="connsiteY537" fmla="*/ 20944 h 787898"/>
                  <a:gd name="connsiteX538" fmla="*/ 219319 w 763857"/>
                  <a:gd name="connsiteY538" fmla="*/ 22419 h 787898"/>
                  <a:gd name="connsiteX539" fmla="*/ 217107 w 763857"/>
                  <a:gd name="connsiteY539" fmla="*/ 22419 h 787898"/>
                  <a:gd name="connsiteX540" fmla="*/ 215780 w 763857"/>
                  <a:gd name="connsiteY540" fmla="*/ 21829 h 787898"/>
                  <a:gd name="connsiteX541" fmla="*/ 208405 w 763857"/>
                  <a:gd name="connsiteY541" fmla="*/ 24483 h 787898"/>
                  <a:gd name="connsiteX542" fmla="*/ 205013 w 763857"/>
                  <a:gd name="connsiteY542" fmla="*/ 24483 h 787898"/>
                  <a:gd name="connsiteX543" fmla="*/ 202358 w 763857"/>
                  <a:gd name="connsiteY543" fmla="*/ 26106 h 787898"/>
                  <a:gd name="connsiteX544" fmla="*/ 200441 w 763857"/>
                  <a:gd name="connsiteY544" fmla="*/ 27581 h 787898"/>
                  <a:gd name="connsiteX545" fmla="*/ 196458 w 763857"/>
                  <a:gd name="connsiteY545" fmla="*/ 29203 h 787898"/>
                  <a:gd name="connsiteX546" fmla="*/ 193803 w 763857"/>
                  <a:gd name="connsiteY546" fmla="*/ 29203 h 787898"/>
                  <a:gd name="connsiteX547" fmla="*/ 189821 w 763857"/>
                  <a:gd name="connsiteY547" fmla="*/ 28171 h 787898"/>
                  <a:gd name="connsiteX548" fmla="*/ 184954 w 763857"/>
                  <a:gd name="connsiteY548" fmla="*/ 26253 h 787898"/>
                  <a:gd name="connsiteX549" fmla="*/ 182889 w 763857"/>
                  <a:gd name="connsiteY549" fmla="*/ 25073 h 787898"/>
                  <a:gd name="connsiteX550" fmla="*/ 176695 w 763857"/>
                  <a:gd name="connsiteY550" fmla="*/ 25073 h 787898"/>
                  <a:gd name="connsiteX551" fmla="*/ 172417 w 763857"/>
                  <a:gd name="connsiteY551" fmla="*/ 23894 h 787898"/>
                  <a:gd name="connsiteX552" fmla="*/ 167403 w 763857"/>
                  <a:gd name="connsiteY552" fmla="*/ 22714 h 787898"/>
                  <a:gd name="connsiteX553" fmla="*/ 164895 w 763857"/>
                  <a:gd name="connsiteY553" fmla="*/ 22271 h 787898"/>
                  <a:gd name="connsiteX554" fmla="*/ 159733 w 763857"/>
                  <a:gd name="connsiteY554" fmla="*/ 21239 h 787898"/>
                  <a:gd name="connsiteX555" fmla="*/ 156341 w 763857"/>
                  <a:gd name="connsiteY555" fmla="*/ 22566 h 787898"/>
                  <a:gd name="connsiteX556" fmla="*/ 153243 w 763857"/>
                  <a:gd name="connsiteY556" fmla="*/ 23746 h 787898"/>
                  <a:gd name="connsiteX557" fmla="*/ 150736 w 763857"/>
                  <a:gd name="connsiteY557" fmla="*/ 24483 h 787898"/>
                  <a:gd name="connsiteX558" fmla="*/ 148671 w 763857"/>
                  <a:gd name="connsiteY558" fmla="*/ 28171 h 787898"/>
                  <a:gd name="connsiteX559" fmla="*/ 147786 w 763857"/>
                  <a:gd name="connsiteY559" fmla="*/ 29498 h 787898"/>
                  <a:gd name="connsiteX560" fmla="*/ 146754 w 763857"/>
                  <a:gd name="connsiteY560" fmla="*/ 31415 h 787898"/>
                  <a:gd name="connsiteX561" fmla="*/ 146311 w 763857"/>
                  <a:gd name="connsiteY561" fmla="*/ 32743 h 787898"/>
                  <a:gd name="connsiteX562" fmla="*/ 146754 w 763857"/>
                  <a:gd name="connsiteY562" fmla="*/ 34365 h 787898"/>
                  <a:gd name="connsiteX563" fmla="*/ 149704 w 763857"/>
                  <a:gd name="connsiteY563" fmla="*/ 35398 h 787898"/>
                  <a:gd name="connsiteX564" fmla="*/ 150884 w 763857"/>
                  <a:gd name="connsiteY564" fmla="*/ 36873 h 787898"/>
                  <a:gd name="connsiteX565" fmla="*/ 150884 w 763857"/>
                  <a:gd name="connsiteY565" fmla="*/ 38200 h 787898"/>
                  <a:gd name="connsiteX566" fmla="*/ 149998 w 763857"/>
                  <a:gd name="connsiteY566" fmla="*/ 39528 h 787898"/>
                  <a:gd name="connsiteX567" fmla="*/ 149113 w 763857"/>
                  <a:gd name="connsiteY567" fmla="*/ 40560 h 787898"/>
                  <a:gd name="connsiteX568" fmla="*/ 149113 w 763857"/>
                  <a:gd name="connsiteY568" fmla="*/ 41445 h 787898"/>
                  <a:gd name="connsiteX569" fmla="*/ 149556 w 763857"/>
                  <a:gd name="connsiteY569" fmla="*/ 42330 h 787898"/>
                  <a:gd name="connsiteX570" fmla="*/ 150294 w 763857"/>
                  <a:gd name="connsiteY570" fmla="*/ 43067 h 787898"/>
                  <a:gd name="connsiteX571" fmla="*/ 154571 w 763857"/>
                  <a:gd name="connsiteY571" fmla="*/ 43510 h 787898"/>
                  <a:gd name="connsiteX572" fmla="*/ 157078 w 763857"/>
                  <a:gd name="connsiteY572" fmla="*/ 43510 h 787898"/>
                  <a:gd name="connsiteX573" fmla="*/ 158111 w 763857"/>
                  <a:gd name="connsiteY573" fmla="*/ 43952 h 787898"/>
                  <a:gd name="connsiteX574" fmla="*/ 158111 w 763857"/>
                  <a:gd name="connsiteY574" fmla="*/ 45280 h 787898"/>
                  <a:gd name="connsiteX575" fmla="*/ 157373 w 763857"/>
                  <a:gd name="connsiteY575" fmla="*/ 47050 h 787898"/>
                  <a:gd name="connsiteX576" fmla="*/ 153833 w 763857"/>
                  <a:gd name="connsiteY576" fmla="*/ 48377 h 787898"/>
                  <a:gd name="connsiteX577" fmla="*/ 151769 w 763857"/>
                  <a:gd name="connsiteY577" fmla="*/ 49852 h 787898"/>
                  <a:gd name="connsiteX578" fmla="*/ 151179 w 763857"/>
                  <a:gd name="connsiteY578" fmla="*/ 51769 h 787898"/>
                  <a:gd name="connsiteX579" fmla="*/ 151179 w 763857"/>
                  <a:gd name="connsiteY579" fmla="*/ 53392 h 787898"/>
                  <a:gd name="connsiteX580" fmla="*/ 151916 w 763857"/>
                  <a:gd name="connsiteY580" fmla="*/ 54424 h 787898"/>
                  <a:gd name="connsiteX581" fmla="*/ 153686 w 763857"/>
                  <a:gd name="connsiteY581" fmla="*/ 55604 h 787898"/>
                  <a:gd name="connsiteX582" fmla="*/ 155308 w 763857"/>
                  <a:gd name="connsiteY582" fmla="*/ 56932 h 787898"/>
                  <a:gd name="connsiteX583" fmla="*/ 155751 w 763857"/>
                  <a:gd name="connsiteY583" fmla="*/ 58111 h 787898"/>
                  <a:gd name="connsiteX584" fmla="*/ 155751 w 763857"/>
                  <a:gd name="connsiteY584" fmla="*/ 59586 h 787898"/>
                  <a:gd name="connsiteX585" fmla="*/ 154866 w 763857"/>
                  <a:gd name="connsiteY585" fmla="*/ 61651 h 787898"/>
                  <a:gd name="connsiteX586" fmla="*/ 153096 w 763857"/>
                  <a:gd name="connsiteY586" fmla="*/ 64011 h 787898"/>
                  <a:gd name="connsiteX587" fmla="*/ 151621 w 763857"/>
                  <a:gd name="connsiteY587" fmla="*/ 65781 h 787898"/>
                  <a:gd name="connsiteX588" fmla="*/ 151621 w 763857"/>
                  <a:gd name="connsiteY588" fmla="*/ 66371 h 787898"/>
                  <a:gd name="connsiteX589" fmla="*/ 151916 w 763857"/>
                  <a:gd name="connsiteY589" fmla="*/ 67256 h 787898"/>
                  <a:gd name="connsiteX590" fmla="*/ 153096 w 763857"/>
                  <a:gd name="connsiteY590" fmla="*/ 68583 h 787898"/>
                  <a:gd name="connsiteX591" fmla="*/ 155161 w 763857"/>
                  <a:gd name="connsiteY591" fmla="*/ 70501 h 787898"/>
                  <a:gd name="connsiteX592" fmla="*/ 157668 w 763857"/>
                  <a:gd name="connsiteY592" fmla="*/ 72123 h 787898"/>
                  <a:gd name="connsiteX593" fmla="*/ 159290 w 763857"/>
                  <a:gd name="connsiteY593" fmla="*/ 72566 h 787898"/>
                  <a:gd name="connsiteX594" fmla="*/ 159880 w 763857"/>
                  <a:gd name="connsiteY594" fmla="*/ 73008 h 787898"/>
                  <a:gd name="connsiteX595" fmla="*/ 160323 w 763857"/>
                  <a:gd name="connsiteY595" fmla="*/ 74925 h 787898"/>
                  <a:gd name="connsiteX596" fmla="*/ 160323 w 763857"/>
                  <a:gd name="connsiteY596" fmla="*/ 76843 h 787898"/>
                  <a:gd name="connsiteX597" fmla="*/ 159880 w 763857"/>
                  <a:gd name="connsiteY597" fmla="*/ 78318 h 787898"/>
                  <a:gd name="connsiteX598" fmla="*/ 161208 w 763857"/>
                  <a:gd name="connsiteY598" fmla="*/ 79498 h 787898"/>
                  <a:gd name="connsiteX599" fmla="*/ 164600 w 763857"/>
                  <a:gd name="connsiteY599" fmla="*/ 79498 h 787898"/>
                  <a:gd name="connsiteX600" fmla="*/ 167403 w 763857"/>
                  <a:gd name="connsiteY600" fmla="*/ 79940 h 787898"/>
                  <a:gd name="connsiteX601" fmla="*/ 168582 w 763857"/>
                  <a:gd name="connsiteY601" fmla="*/ 79498 h 787898"/>
                  <a:gd name="connsiteX602" fmla="*/ 169320 w 763857"/>
                  <a:gd name="connsiteY602" fmla="*/ 79940 h 787898"/>
                  <a:gd name="connsiteX603" fmla="*/ 168730 w 763857"/>
                  <a:gd name="connsiteY603" fmla="*/ 84217 h 787898"/>
                  <a:gd name="connsiteX604" fmla="*/ 169172 w 763857"/>
                  <a:gd name="connsiteY604" fmla="*/ 86725 h 787898"/>
                  <a:gd name="connsiteX605" fmla="*/ 169910 w 763857"/>
                  <a:gd name="connsiteY605" fmla="*/ 87462 h 787898"/>
                  <a:gd name="connsiteX606" fmla="*/ 172565 w 763857"/>
                  <a:gd name="connsiteY606" fmla="*/ 88495 h 787898"/>
                  <a:gd name="connsiteX607" fmla="*/ 177727 w 763857"/>
                  <a:gd name="connsiteY607" fmla="*/ 88495 h 787898"/>
                  <a:gd name="connsiteX608" fmla="*/ 180824 w 763857"/>
                  <a:gd name="connsiteY608" fmla="*/ 89527 h 787898"/>
                  <a:gd name="connsiteX609" fmla="*/ 184216 w 763857"/>
                  <a:gd name="connsiteY609" fmla="*/ 90854 h 787898"/>
                  <a:gd name="connsiteX610" fmla="*/ 185986 w 763857"/>
                  <a:gd name="connsiteY610" fmla="*/ 92329 h 787898"/>
                  <a:gd name="connsiteX611" fmla="*/ 186724 w 763857"/>
                  <a:gd name="connsiteY611" fmla="*/ 93509 h 787898"/>
                  <a:gd name="connsiteX612" fmla="*/ 186429 w 763857"/>
                  <a:gd name="connsiteY612" fmla="*/ 95427 h 787898"/>
                  <a:gd name="connsiteX613" fmla="*/ 184512 w 763857"/>
                  <a:gd name="connsiteY613" fmla="*/ 97639 h 787898"/>
                  <a:gd name="connsiteX614" fmla="*/ 181562 w 763857"/>
                  <a:gd name="connsiteY614" fmla="*/ 98671 h 787898"/>
                  <a:gd name="connsiteX615" fmla="*/ 179792 w 763857"/>
                  <a:gd name="connsiteY615" fmla="*/ 99114 h 787898"/>
                  <a:gd name="connsiteX616" fmla="*/ 171090 w 763857"/>
                  <a:gd name="connsiteY616" fmla="*/ 103244 h 787898"/>
                  <a:gd name="connsiteX617" fmla="*/ 168435 w 763857"/>
                  <a:gd name="connsiteY617" fmla="*/ 105014 h 787898"/>
                  <a:gd name="connsiteX618" fmla="*/ 166370 w 763857"/>
                  <a:gd name="connsiteY618" fmla="*/ 107079 h 787898"/>
                  <a:gd name="connsiteX619" fmla="*/ 165633 w 763857"/>
                  <a:gd name="connsiteY619" fmla="*/ 108554 h 787898"/>
                  <a:gd name="connsiteX620" fmla="*/ 165190 w 763857"/>
                  <a:gd name="connsiteY620" fmla="*/ 110028 h 787898"/>
                  <a:gd name="connsiteX621" fmla="*/ 167107 w 763857"/>
                  <a:gd name="connsiteY621" fmla="*/ 115485 h 787898"/>
                  <a:gd name="connsiteX622" fmla="*/ 167403 w 763857"/>
                  <a:gd name="connsiteY622" fmla="*/ 117108 h 787898"/>
                  <a:gd name="connsiteX623" fmla="*/ 165928 w 763857"/>
                  <a:gd name="connsiteY623" fmla="*/ 123008 h 787898"/>
                  <a:gd name="connsiteX624" fmla="*/ 165485 w 763857"/>
                  <a:gd name="connsiteY624" fmla="*/ 125220 h 787898"/>
                  <a:gd name="connsiteX625" fmla="*/ 166075 w 763857"/>
                  <a:gd name="connsiteY625" fmla="*/ 126695 h 787898"/>
                  <a:gd name="connsiteX626" fmla="*/ 167992 w 763857"/>
                  <a:gd name="connsiteY626" fmla="*/ 127285 h 787898"/>
                  <a:gd name="connsiteX627" fmla="*/ 168435 w 763857"/>
                  <a:gd name="connsiteY627" fmla="*/ 128612 h 787898"/>
                  <a:gd name="connsiteX628" fmla="*/ 168435 w 763857"/>
                  <a:gd name="connsiteY628" fmla="*/ 129645 h 787898"/>
                  <a:gd name="connsiteX629" fmla="*/ 165338 w 763857"/>
                  <a:gd name="connsiteY629" fmla="*/ 131857 h 787898"/>
                  <a:gd name="connsiteX630" fmla="*/ 161946 w 763857"/>
                  <a:gd name="connsiteY630" fmla="*/ 133774 h 787898"/>
                  <a:gd name="connsiteX631" fmla="*/ 160913 w 763857"/>
                  <a:gd name="connsiteY631" fmla="*/ 133774 h 787898"/>
                  <a:gd name="connsiteX632" fmla="*/ 157668 w 763857"/>
                  <a:gd name="connsiteY632" fmla="*/ 137314 h 787898"/>
                  <a:gd name="connsiteX633" fmla="*/ 152211 w 763857"/>
                  <a:gd name="connsiteY633" fmla="*/ 144394 h 787898"/>
                  <a:gd name="connsiteX634" fmla="*/ 149409 w 763857"/>
                  <a:gd name="connsiteY634" fmla="*/ 146754 h 787898"/>
                  <a:gd name="connsiteX635" fmla="*/ 149409 w 763857"/>
                  <a:gd name="connsiteY635" fmla="*/ 147934 h 787898"/>
                  <a:gd name="connsiteX636" fmla="*/ 148966 w 763857"/>
                  <a:gd name="connsiteY636" fmla="*/ 149114 h 787898"/>
                  <a:gd name="connsiteX637" fmla="*/ 149998 w 763857"/>
                  <a:gd name="connsiteY637" fmla="*/ 151179 h 787898"/>
                  <a:gd name="connsiteX638" fmla="*/ 150294 w 763857"/>
                  <a:gd name="connsiteY638" fmla="*/ 152948 h 787898"/>
                  <a:gd name="connsiteX639" fmla="*/ 149113 w 763857"/>
                  <a:gd name="connsiteY639" fmla="*/ 154718 h 787898"/>
                  <a:gd name="connsiteX640" fmla="*/ 147049 w 763857"/>
                  <a:gd name="connsiteY640" fmla="*/ 156636 h 787898"/>
                  <a:gd name="connsiteX641" fmla="*/ 143067 w 763857"/>
                  <a:gd name="connsiteY641" fmla="*/ 158405 h 787898"/>
                  <a:gd name="connsiteX642" fmla="*/ 138052 w 763857"/>
                  <a:gd name="connsiteY642" fmla="*/ 160176 h 787898"/>
                  <a:gd name="connsiteX643" fmla="*/ 135839 w 763857"/>
                  <a:gd name="connsiteY643" fmla="*/ 161208 h 787898"/>
                  <a:gd name="connsiteX644" fmla="*/ 134217 w 763857"/>
                  <a:gd name="connsiteY644" fmla="*/ 165780 h 787898"/>
                  <a:gd name="connsiteX645" fmla="*/ 132595 w 763857"/>
                  <a:gd name="connsiteY645" fmla="*/ 170352 h 787898"/>
                  <a:gd name="connsiteX646" fmla="*/ 131857 w 763857"/>
                  <a:gd name="connsiteY646" fmla="*/ 172122 h 787898"/>
                  <a:gd name="connsiteX647" fmla="*/ 129202 w 763857"/>
                  <a:gd name="connsiteY647" fmla="*/ 177432 h 787898"/>
                  <a:gd name="connsiteX648" fmla="*/ 124483 w 763857"/>
                  <a:gd name="connsiteY648" fmla="*/ 185249 h 787898"/>
                  <a:gd name="connsiteX649" fmla="*/ 123302 w 763857"/>
                  <a:gd name="connsiteY649" fmla="*/ 187019 h 787898"/>
                  <a:gd name="connsiteX650" fmla="*/ 116076 w 763857"/>
                  <a:gd name="connsiteY650" fmla="*/ 190706 h 787898"/>
                  <a:gd name="connsiteX651" fmla="*/ 108701 w 763857"/>
                  <a:gd name="connsiteY651" fmla="*/ 194836 h 787898"/>
                  <a:gd name="connsiteX652" fmla="*/ 107374 w 763857"/>
                  <a:gd name="connsiteY652" fmla="*/ 196311 h 787898"/>
                  <a:gd name="connsiteX653" fmla="*/ 105899 w 763857"/>
                  <a:gd name="connsiteY653" fmla="*/ 199998 h 787898"/>
                  <a:gd name="connsiteX654" fmla="*/ 104424 w 763857"/>
                  <a:gd name="connsiteY654" fmla="*/ 204128 h 787898"/>
                  <a:gd name="connsiteX655" fmla="*/ 103096 w 763857"/>
                  <a:gd name="connsiteY655" fmla="*/ 206193 h 787898"/>
                  <a:gd name="connsiteX656" fmla="*/ 98376 w 763857"/>
                  <a:gd name="connsiteY656" fmla="*/ 210912 h 787898"/>
                  <a:gd name="connsiteX657" fmla="*/ 96902 w 763857"/>
                  <a:gd name="connsiteY657" fmla="*/ 214600 h 787898"/>
                  <a:gd name="connsiteX658" fmla="*/ 96459 w 763857"/>
                  <a:gd name="connsiteY658" fmla="*/ 216960 h 787898"/>
                  <a:gd name="connsiteX659" fmla="*/ 92477 w 763857"/>
                  <a:gd name="connsiteY659" fmla="*/ 218287 h 787898"/>
                  <a:gd name="connsiteX660" fmla="*/ 87905 w 763857"/>
                  <a:gd name="connsiteY660" fmla="*/ 219614 h 787898"/>
                  <a:gd name="connsiteX661" fmla="*/ 81268 w 763857"/>
                  <a:gd name="connsiteY661" fmla="*/ 220057 h 787898"/>
                  <a:gd name="connsiteX662" fmla="*/ 78465 w 763857"/>
                  <a:gd name="connsiteY662" fmla="*/ 220794 h 787898"/>
                  <a:gd name="connsiteX663" fmla="*/ 70353 w 763857"/>
                  <a:gd name="connsiteY663" fmla="*/ 224039 h 787898"/>
                  <a:gd name="connsiteX664" fmla="*/ 68289 w 763857"/>
                  <a:gd name="connsiteY664" fmla="*/ 224039 h 787898"/>
                  <a:gd name="connsiteX665" fmla="*/ 66666 w 763857"/>
                  <a:gd name="connsiteY665" fmla="*/ 223597 h 787898"/>
                  <a:gd name="connsiteX666" fmla="*/ 65486 w 763857"/>
                  <a:gd name="connsiteY666" fmla="*/ 222417 h 787898"/>
                  <a:gd name="connsiteX667" fmla="*/ 64306 w 763857"/>
                  <a:gd name="connsiteY667" fmla="*/ 220499 h 787898"/>
                  <a:gd name="connsiteX668" fmla="*/ 63716 w 763857"/>
                  <a:gd name="connsiteY668" fmla="*/ 217697 h 787898"/>
                  <a:gd name="connsiteX669" fmla="*/ 62094 w 763857"/>
                  <a:gd name="connsiteY669" fmla="*/ 216370 h 787898"/>
                  <a:gd name="connsiteX670" fmla="*/ 60029 w 763857"/>
                  <a:gd name="connsiteY670" fmla="*/ 215190 h 787898"/>
                  <a:gd name="connsiteX671" fmla="*/ 57816 w 763857"/>
                  <a:gd name="connsiteY671" fmla="*/ 215190 h 787898"/>
                  <a:gd name="connsiteX672" fmla="*/ 55604 w 763857"/>
                  <a:gd name="connsiteY672" fmla="*/ 216370 h 787898"/>
                  <a:gd name="connsiteX673" fmla="*/ 53687 w 763857"/>
                  <a:gd name="connsiteY673" fmla="*/ 217697 h 787898"/>
                  <a:gd name="connsiteX674" fmla="*/ 52359 w 763857"/>
                  <a:gd name="connsiteY674" fmla="*/ 218729 h 787898"/>
                  <a:gd name="connsiteX675" fmla="*/ 51032 w 763857"/>
                  <a:gd name="connsiteY675" fmla="*/ 220057 h 787898"/>
                  <a:gd name="connsiteX676" fmla="*/ 48525 w 763857"/>
                  <a:gd name="connsiteY676" fmla="*/ 224334 h 787898"/>
                  <a:gd name="connsiteX677" fmla="*/ 44542 w 763857"/>
                  <a:gd name="connsiteY677" fmla="*/ 230529 h 787898"/>
                  <a:gd name="connsiteX678" fmla="*/ 40118 w 763857"/>
                  <a:gd name="connsiteY678" fmla="*/ 235101 h 787898"/>
                  <a:gd name="connsiteX679" fmla="*/ 38495 w 763857"/>
                  <a:gd name="connsiteY679" fmla="*/ 236428 h 787898"/>
                  <a:gd name="connsiteX680" fmla="*/ 37463 w 763857"/>
                  <a:gd name="connsiteY680" fmla="*/ 237461 h 787898"/>
                  <a:gd name="connsiteX681" fmla="*/ 36136 w 763857"/>
                  <a:gd name="connsiteY681" fmla="*/ 238936 h 787898"/>
                  <a:gd name="connsiteX682" fmla="*/ 35398 w 763857"/>
                  <a:gd name="connsiteY682" fmla="*/ 240411 h 787898"/>
                  <a:gd name="connsiteX683" fmla="*/ 34218 w 763857"/>
                  <a:gd name="connsiteY683" fmla="*/ 245130 h 787898"/>
                  <a:gd name="connsiteX684" fmla="*/ 33628 w 763857"/>
                  <a:gd name="connsiteY684" fmla="*/ 249260 h 787898"/>
                  <a:gd name="connsiteX685" fmla="*/ 33923 w 763857"/>
                  <a:gd name="connsiteY685" fmla="*/ 250145 h 787898"/>
                  <a:gd name="connsiteX686" fmla="*/ 34661 w 763857"/>
                  <a:gd name="connsiteY686" fmla="*/ 250883 h 787898"/>
                  <a:gd name="connsiteX687" fmla="*/ 37168 w 763857"/>
                  <a:gd name="connsiteY687" fmla="*/ 252063 h 787898"/>
                  <a:gd name="connsiteX688" fmla="*/ 40708 w 763857"/>
                  <a:gd name="connsiteY688" fmla="*/ 254127 h 787898"/>
                  <a:gd name="connsiteX689" fmla="*/ 45280 w 763857"/>
                  <a:gd name="connsiteY689" fmla="*/ 255307 h 787898"/>
                  <a:gd name="connsiteX690" fmla="*/ 49114 w 763857"/>
                  <a:gd name="connsiteY690" fmla="*/ 255307 h 787898"/>
                  <a:gd name="connsiteX691" fmla="*/ 50589 w 763857"/>
                  <a:gd name="connsiteY691" fmla="*/ 256340 h 787898"/>
                  <a:gd name="connsiteX692" fmla="*/ 51474 w 763857"/>
                  <a:gd name="connsiteY692" fmla="*/ 257520 h 787898"/>
                  <a:gd name="connsiteX693" fmla="*/ 51770 w 763857"/>
                  <a:gd name="connsiteY693" fmla="*/ 258552 h 787898"/>
                  <a:gd name="connsiteX694" fmla="*/ 51770 w 763857"/>
                  <a:gd name="connsiteY694" fmla="*/ 261944 h 787898"/>
                  <a:gd name="connsiteX695" fmla="*/ 51179 w 763857"/>
                  <a:gd name="connsiteY695" fmla="*/ 265632 h 787898"/>
                  <a:gd name="connsiteX696" fmla="*/ 49704 w 763857"/>
                  <a:gd name="connsiteY696" fmla="*/ 269614 h 787898"/>
                  <a:gd name="connsiteX697" fmla="*/ 49704 w 763857"/>
                  <a:gd name="connsiteY697" fmla="*/ 271826 h 787898"/>
                  <a:gd name="connsiteX698" fmla="*/ 50295 w 763857"/>
                  <a:gd name="connsiteY698" fmla="*/ 274039 h 787898"/>
                  <a:gd name="connsiteX699" fmla="*/ 54572 w 763857"/>
                  <a:gd name="connsiteY699" fmla="*/ 279643 h 787898"/>
                  <a:gd name="connsiteX700" fmla="*/ 56194 w 763857"/>
                  <a:gd name="connsiteY700" fmla="*/ 280233 h 787898"/>
                  <a:gd name="connsiteX701" fmla="*/ 60914 w 763857"/>
                  <a:gd name="connsiteY701" fmla="*/ 280233 h 787898"/>
                  <a:gd name="connsiteX702" fmla="*/ 62536 w 763857"/>
                  <a:gd name="connsiteY702" fmla="*/ 279643 h 787898"/>
                  <a:gd name="connsiteX703" fmla="*/ 63716 w 763857"/>
                  <a:gd name="connsiteY703" fmla="*/ 280086 h 787898"/>
                  <a:gd name="connsiteX704" fmla="*/ 64601 w 763857"/>
                  <a:gd name="connsiteY704" fmla="*/ 280823 h 787898"/>
                  <a:gd name="connsiteX705" fmla="*/ 64896 w 763857"/>
                  <a:gd name="connsiteY705" fmla="*/ 282003 h 787898"/>
                  <a:gd name="connsiteX706" fmla="*/ 64896 w 763857"/>
                  <a:gd name="connsiteY706" fmla="*/ 287608 h 787898"/>
                  <a:gd name="connsiteX707" fmla="*/ 66076 w 763857"/>
                  <a:gd name="connsiteY707" fmla="*/ 290115 h 787898"/>
                  <a:gd name="connsiteX708" fmla="*/ 68583 w 763857"/>
                  <a:gd name="connsiteY708" fmla="*/ 293655 h 787898"/>
                  <a:gd name="connsiteX709" fmla="*/ 70648 w 763857"/>
                  <a:gd name="connsiteY709" fmla="*/ 297637 h 787898"/>
                  <a:gd name="connsiteX710" fmla="*/ 72565 w 763857"/>
                  <a:gd name="connsiteY710" fmla="*/ 302357 h 787898"/>
                  <a:gd name="connsiteX711" fmla="*/ 74336 w 763857"/>
                  <a:gd name="connsiteY711" fmla="*/ 306044 h 787898"/>
                  <a:gd name="connsiteX712" fmla="*/ 75073 w 763857"/>
                  <a:gd name="connsiteY712" fmla="*/ 307962 h 787898"/>
                  <a:gd name="connsiteX713" fmla="*/ 73893 w 763857"/>
                  <a:gd name="connsiteY713" fmla="*/ 308847 h 787898"/>
                  <a:gd name="connsiteX714" fmla="*/ 73156 w 763857"/>
                  <a:gd name="connsiteY714" fmla="*/ 309879 h 787898"/>
                  <a:gd name="connsiteX715" fmla="*/ 73156 w 763857"/>
                  <a:gd name="connsiteY715" fmla="*/ 313566 h 787898"/>
                  <a:gd name="connsiteX716" fmla="*/ 73893 w 763857"/>
                  <a:gd name="connsiteY716" fmla="*/ 314746 h 787898"/>
                  <a:gd name="connsiteX717" fmla="*/ 74925 w 763857"/>
                  <a:gd name="connsiteY717" fmla="*/ 315189 h 787898"/>
                  <a:gd name="connsiteX718" fmla="*/ 74925 w 763857"/>
                  <a:gd name="connsiteY718" fmla="*/ 316074 h 787898"/>
                  <a:gd name="connsiteX719" fmla="*/ 73303 w 763857"/>
                  <a:gd name="connsiteY719" fmla="*/ 317106 h 787898"/>
                  <a:gd name="connsiteX720" fmla="*/ 71828 w 763857"/>
                  <a:gd name="connsiteY720" fmla="*/ 317106 h 787898"/>
                  <a:gd name="connsiteX721" fmla="*/ 70796 w 763857"/>
                  <a:gd name="connsiteY721" fmla="*/ 317549 h 787898"/>
                  <a:gd name="connsiteX722" fmla="*/ 68731 w 763857"/>
                  <a:gd name="connsiteY722" fmla="*/ 319761 h 787898"/>
                  <a:gd name="connsiteX723" fmla="*/ 67698 w 763857"/>
                  <a:gd name="connsiteY723" fmla="*/ 320203 h 787898"/>
                  <a:gd name="connsiteX724" fmla="*/ 64896 w 763857"/>
                  <a:gd name="connsiteY724" fmla="*/ 320203 h 787898"/>
                  <a:gd name="connsiteX725" fmla="*/ 62831 w 763857"/>
                  <a:gd name="connsiteY725" fmla="*/ 319318 h 787898"/>
                  <a:gd name="connsiteX726" fmla="*/ 62241 w 763857"/>
                  <a:gd name="connsiteY726" fmla="*/ 317843 h 787898"/>
                  <a:gd name="connsiteX727" fmla="*/ 62536 w 763857"/>
                  <a:gd name="connsiteY727" fmla="*/ 316369 h 787898"/>
                  <a:gd name="connsiteX728" fmla="*/ 62094 w 763857"/>
                  <a:gd name="connsiteY728" fmla="*/ 315484 h 787898"/>
                  <a:gd name="connsiteX729" fmla="*/ 60619 w 763857"/>
                  <a:gd name="connsiteY729" fmla="*/ 315484 h 787898"/>
                  <a:gd name="connsiteX730" fmla="*/ 55457 w 763857"/>
                  <a:gd name="connsiteY730" fmla="*/ 317254 h 787898"/>
                  <a:gd name="connsiteX731" fmla="*/ 50442 w 763857"/>
                  <a:gd name="connsiteY731" fmla="*/ 319171 h 787898"/>
                  <a:gd name="connsiteX732" fmla="*/ 49557 w 763857"/>
                  <a:gd name="connsiteY732" fmla="*/ 320498 h 787898"/>
                  <a:gd name="connsiteX733" fmla="*/ 48377 w 763857"/>
                  <a:gd name="connsiteY733" fmla="*/ 321826 h 787898"/>
                  <a:gd name="connsiteX734" fmla="*/ 46165 w 763857"/>
                  <a:gd name="connsiteY734" fmla="*/ 322416 h 787898"/>
                  <a:gd name="connsiteX735" fmla="*/ 40412 w 763857"/>
                  <a:gd name="connsiteY735" fmla="*/ 322416 h 787898"/>
                  <a:gd name="connsiteX736" fmla="*/ 38200 w 763857"/>
                  <a:gd name="connsiteY736" fmla="*/ 320941 h 787898"/>
                  <a:gd name="connsiteX737" fmla="*/ 36283 w 763857"/>
                  <a:gd name="connsiteY737" fmla="*/ 319614 h 787898"/>
                  <a:gd name="connsiteX738" fmla="*/ 24778 w 763857"/>
                  <a:gd name="connsiteY738" fmla="*/ 319614 h 787898"/>
                  <a:gd name="connsiteX739" fmla="*/ 23009 w 763857"/>
                  <a:gd name="connsiteY739" fmla="*/ 319318 h 787898"/>
                  <a:gd name="connsiteX740" fmla="*/ 21239 w 763857"/>
                  <a:gd name="connsiteY740" fmla="*/ 319614 h 787898"/>
                  <a:gd name="connsiteX741" fmla="*/ 19026 w 763857"/>
                  <a:gd name="connsiteY741" fmla="*/ 319023 h 787898"/>
                  <a:gd name="connsiteX742" fmla="*/ 17994 w 763857"/>
                  <a:gd name="connsiteY742" fmla="*/ 319761 h 787898"/>
                  <a:gd name="connsiteX743" fmla="*/ 17109 w 763857"/>
                  <a:gd name="connsiteY743" fmla="*/ 319761 h 787898"/>
                  <a:gd name="connsiteX744" fmla="*/ 16371 w 763857"/>
                  <a:gd name="connsiteY744" fmla="*/ 318581 h 787898"/>
                  <a:gd name="connsiteX745" fmla="*/ 15339 w 763857"/>
                  <a:gd name="connsiteY745" fmla="*/ 318581 h 787898"/>
                  <a:gd name="connsiteX746" fmla="*/ 14897 w 763857"/>
                  <a:gd name="connsiteY746" fmla="*/ 319023 h 787898"/>
                  <a:gd name="connsiteX747" fmla="*/ 14601 w 763857"/>
                  <a:gd name="connsiteY747" fmla="*/ 319761 h 787898"/>
                  <a:gd name="connsiteX748" fmla="*/ 14601 w 763857"/>
                  <a:gd name="connsiteY748" fmla="*/ 328020 h 787898"/>
                  <a:gd name="connsiteX749" fmla="*/ 8407 w 763857"/>
                  <a:gd name="connsiteY749" fmla="*/ 328020 h 787898"/>
                  <a:gd name="connsiteX750" fmla="*/ 5605 w 763857"/>
                  <a:gd name="connsiteY750" fmla="*/ 328463 h 787898"/>
                  <a:gd name="connsiteX751" fmla="*/ 3097 w 763857"/>
                  <a:gd name="connsiteY751" fmla="*/ 329053 h 787898"/>
                  <a:gd name="connsiteX752" fmla="*/ 1770 w 763857"/>
                  <a:gd name="connsiteY752" fmla="*/ 329790 h 787898"/>
                  <a:gd name="connsiteX753" fmla="*/ 0 w 763857"/>
                  <a:gd name="connsiteY753" fmla="*/ 330970 h 787898"/>
                  <a:gd name="connsiteX754" fmla="*/ 737 w 763857"/>
                  <a:gd name="connsiteY754" fmla="*/ 334510 h 787898"/>
                  <a:gd name="connsiteX755" fmla="*/ 1917 w 763857"/>
                  <a:gd name="connsiteY755" fmla="*/ 338197 h 787898"/>
                  <a:gd name="connsiteX756" fmla="*/ 4720 w 763857"/>
                  <a:gd name="connsiteY756" fmla="*/ 337607 h 787898"/>
                  <a:gd name="connsiteX757" fmla="*/ 6784 w 763857"/>
                  <a:gd name="connsiteY757" fmla="*/ 335100 h 787898"/>
                  <a:gd name="connsiteX758" fmla="*/ 8702 w 763857"/>
                  <a:gd name="connsiteY758" fmla="*/ 333920 h 787898"/>
                  <a:gd name="connsiteX759" fmla="*/ 12537 w 763857"/>
                  <a:gd name="connsiteY759" fmla="*/ 332298 h 787898"/>
                  <a:gd name="connsiteX760" fmla="*/ 16076 w 763857"/>
                  <a:gd name="connsiteY760" fmla="*/ 331118 h 787898"/>
                  <a:gd name="connsiteX761" fmla="*/ 12094 w 763857"/>
                  <a:gd name="connsiteY761" fmla="*/ 333773 h 787898"/>
                  <a:gd name="connsiteX762" fmla="*/ 7522 w 763857"/>
                  <a:gd name="connsiteY762" fmla="*/ 337165 h 787898"/>
                  <a:gd name="connsiteX763" fmla="*/ 6637 w 763857"/>
                  <a:gd name="connsiteY763" fmla="*/ 338787 h 787898"/>
                  <a:gd name="connsiteX764" fmla="*/ 9587 w 763857"/>
                  <a:gd name="connsiteY764" fmla="*/ 344540 h 787898"/>
                  <a:gd name="connsiteX765" fmla="*/ 12537 w 763857"/>
                  <a:gd name="connsiteY765" fmla="*/ 349259 h 787898"/>
                  <a:gd name="connsiteX766" fmla="*/ 17109 w 763857"/>
                  <a:gd name="connsiteY766" fmla="*/ 352946 h 787898"/>
                  <a:gd name="connsiteX767" fmla="*/ 28023 w 763857"/>
                  <a:gd name="connsiteY767" fmla="*/ 358551 h 787898"/>
                  <a:gd name="connsiteX768" fmla="*/ 39233 w 763857"/>
                  <a:gd name="connsiteY768" fmla="*/ 361059 h 787898"/>
                  <a:gd name="connsiteX769" fmla="*/ 41150 w 763857"/>
                  <a:gd name="connsiteY769" fmla="*/ 360616 h 787898"/>
                  <a:gd name="connsiteX770" fmla="*/ 44100 w 763857"/>
                  <a:gd name="connsiteY770" fmla="*/ 358404 h 787898"/>
                  <a:gd name="connsiteX771" fmla="*/ 51179 w 763857"/>
                  <a:gd name="connsiteY771" fmla="*/ 355896 h 787898"/>
                  <a:gd name="connsiteX772" fmla="*/ 53097 w 763857"/>
                  <a:gd name="connsiteY772" fmla="*/ 355454 h 787898"/>
                  <a:gd name="connsiteX773" fmla="*/ 54719 w 763857"/>
                  <a:gd name="connsiteY773" fmla="*/ 355454 h 787898"/>
                  <a:gd name="connsiteX774" fmla="*/ 57079 w 763857"/>
                  <a:gd name="connsiteY774" fmla="*/ 356191 h 787898"/>
                  <a:gd name="connsiteX775" fmla="*/ 57816 w 763857"/>
                  <a:gd name="connsiteY775" fmla="*/ 355306 h 787898"/>
                  <a:gd name="connsiteX776" fmla="*/ 58554 w 763857"/>
                  <a:gd name="connsiteY776" fmla="*/ 353684 h 787898"/>
                  <a:gd name="connsiteX777" fmla="*/ 59587 w 763857"/>
                  <a:gd name="connsiteY777" fmla="*/ 352357 h 787898"/>
                  <a:gd name="connsiteX778" fmla="*/ 61061 w 763857"/>
                  <a:gd name="connsiteY778" fmla="*/ 352062 h 787898"/>
                  <a:gd name="connsiteX779" fmla="*/ 61651 w 763857"/>
                  <a:gd name="connsiteY779" fmla="*/ 353389 h 787898"/>
                  <a:gd name="connsiteX780" fmla="*/ 61651 w 763857"/>
                  <a:gd name="connsiteY780" fmla="*/ 354421 h 787898"/>
                  <a:gd name="connsiteX781" fmla="*/ 59881 w 763857"/>
                  <a:gd name="connsiteY781" fmla="*/ 355306 h 787898"/>
                  <a:gd name="connsiteX782" fmla="*/ 56931 w 763857"/>
                  <a:gd name="connsiteY782" fmla="*/ 359584 h 787898"/>
                  <a:gd name="connsiteX783" fmla="*/ 52949 w 763857"/>
                  <a:gd name="connsiteY783" fmla="*/ 366221 h 787898"/>
                  <a:gd name="connsiteX784" fmla="*/ 50589 w 763857"/>
                  <a:gd name="connsiteY784" fmla="*/ 366811 h 787898"/>
                  <a:gd name="connsiteX785" fmla="*/ 48525 w 763857"/>
                  <a:gd name="connsiteY785" fmla="*/ 366811 h 787898"/>
                  <a:gd name="connsiteX786" fmla="*/ 43657 w 763857"/>
                  <a:gd name="connsiteY786" fmla="*/ 369613 h 787898"/>
                  <a:gd name="connsiteX787" fmla="*/ 41297 w 763857"/>
                  <a:gd name="connsiteY787" fmla="*/ 369318 h 787898"/>
                  <a:gd name="connsiteX788" fmla="*/ 39380 w 763857"/>
                  <a:gd name="connsiteY788" fmla="*/ 370940 h 787898"/>
                  <a:gd name="connsiteX789" fmla="*/ 36578 w 763857"/>
                  <a:gd name="connsiteY789" fmla="*/ 370940 h 787898"/>
                  <a:gd name="connsiteX790" fmla="*/ 29498 w 763857"/>
                  <a:gd name="connsiteY790" fmla="*/ 374185 h 787898"/>
                  <a:gd name="connsiteX791" fmla="*/ 28466 w 763857"/>
                  <a:gd name="connsiteY791" fmla="*/ 373743 h 787898"/>
                  <a:gd name="connsiteX792" fmla="*/ 27286 w 763857"/>
                  <a:gd name="connsiteY792" fmla="*/ 372710 h 787898"/>
                  <a:gd name="connsiteX793" fmla="*/ 25663 w 763857"/>
                  <a:gd name="connsiteY793" fmla="*/ 370498 h 787898"/>
                  <a:gd name="connsiteX794" fmla="*/ 23599 w 763857"/>
                  <a:gd name="connsiteY794" fmla="*/ 369908 h 787898"/>
                  <a:gd name="connsiteX795" fmla="*/ 21829 w 763857"/>
                  <a:gd name="connsiteY795" fmla="*/ 371383 h 787898"/>
                  <a:gd name="connsiteX796" fmla="*/ 21534 w 763857"/>
                  <a:gd name="connsiteY796" fmla="*/ 374038 h 787898"/>
                  <a:gd name="connsiteX797" fmla="*/ 22566 w 763857"/>
                  <a:gd name="connsiteY797" fmla="*/ 376545 h 787898"/>
                  <a:gd name="connsiteX798" fmla="*/ 27286 w 763857"/>
                  <a:gd name="connsiteY798" fmla="*/ 382150 h 787898"/>
                  <a:gd name="connsiteX799" fmla="*/ 32301 w 763857"/>
                  <a:gd name="connsiteY799" fmla="*/ 386279 h 787898"/>
                  <a:gd name="connsiteX800" fmla="*/ 36430 w 763857"/>
                  <a:gd name="connsiteY800" fmla="*/ 390704 h 787898"/>
                  <a:gd name="connsiteX801" fmla="*/ 41887 w 763857"/>
                  <a:gd name="connsiteY801" fmla="*/ 395424 h 787898"/>
                  <a:gd name="connsiteX802" fmla="*/ 49410 w 763857"/>
                  <a:gd name="connsiteY802" fmla="*/ 404273 h 787898"/>
                  <a:gd name="connsiteX803" fmla="*/ 51770 w 763857"/>
                  <a:gd name="connsiteY803" fmla="*/ 406486 h 787898"/>
                  <a:gd name="connsiteX804" fmla="*/ 61061 w 763857"/>
                  <a:gd name="connsiteY804" fmla="*/ 413418 h 787898"/>
                  <a:gd name="connsiteX805" fmla="*/ 67256 w 763857"/>
                  <a:gd name="connsiteY805" fmla="*/ 416073 h 787898"/>
                  <a:gd name="connsiteX806" fmla="*/ 71386 w 763857"/>
                  <a:gd name="connsiteY806" fmla="*/ 416810 h 787898"/>
                  <a:gd name="connsiteX807" fmla="*/ 75221 w 763857"/>
                  <a:gd name="connsiteY807" fmla="*/ 416220 h 787898"/>
                  <a:gd name="connsiteX808" fmla="*/ 84955 w 763857"/>
                  <a:gd name="connsiteY808" fmla="*/ 412680 h 787898"/>
                  <a:gd name="connsiteX809" fmla="*/ 89527 w 763857"/>
                  <a:gd name="connsiteY809" fmla="*/ 409878 h 787898"/>
                  <a:gd name="connsiteX810" fmla="*/ 101179 w 763857"/>
                  <a:gd name="connsiteY810" fmla="*/ 404863 h 787898"/>
                  <a:gd name="connsiteX811" fmla="*/ 102801 w 763857"/>
                  <a:gd name="connsiteY811" fmla="*/ 402946 h 787898"/>
                  <a:gd name="connsiteX812" fmla="*/ 107374 w 763857"/>
                  <a:gd name="connsiteY812" fmla="*/ 394539 h 787898"/>
                  <a:gd name="connsiteX813" fmla="*/ 107374 w 763857"/>
                  <a:gd name="connsiteY813" fmla="*/ 390999 h 787898"/>
                  <a:gd name="connsiteX814" fmla="*/ 106194 w 763857"/>
                  <a:gd name="connsiteY814" fmla="*/ 389229 h 787898"/>
                  <a:gd name="connsiteX815" fmla="*/ 105161 w 763857"/>
                  <a:gd name="connsiteY815" fmla="*/ 387902 h 787898"/>
                  <a:gd name="connsiteX816" fmla="*/ 103392 w 763857"/>
                  <a:gd name="connsiteY816" fmla="*/ 387312 h 787898"/>
                  <a:gd name="connsiteX817" fmla="*/ 101621 w 763857"/>
                  <a:gd name="connsiteY817" fmla="*/ 386574 h 787898"/>
                  <a:gd name="connsiteX818" fmla="*/ 102654 w 763857"/>
                  <a:gd name="connsiteY818" fmla="*/ 385542 h 787898"/>
                  <a:gd name="connsiteX819" fmla="*/ 103096 w 763857"/>
                  <a:gd name="connsiteY819" fmla="*/ 383920 h 787898"/>
                  <a:gd name="connsiteX820" fmla="*/ 104866 w 763857"/>
                  <a:gd name="connsiteY820" fmla="*/ 382150 h 787898"/>
                  <a:gd name="connsiteX821" fmla="*/ 107079 w 763857"/>
                  <a:gd name="connsiteY821" fmla="*/ 380970 h 787898"/>
                  <a:gd name="connsiteX822" fmla="*/ 107816 w 763857"/>
                  <a:gd name="connsiteY822" fmla="*/ 379348 h 787898"/>
                  <a:gd name="connsiteX823" fmla="*/ 108701 w 763857"/>
                  <a:gd name="connsiteY823" fmla="*/ 376693 h 787898"/>
                  <a:gd name="connsiteX824" fmla="*/ 107079 w 763857"/>
                  <a:gd name="connsiteY824" fmla="*/ 375218 h 787898"/>
                  <a:gd name="connsiteX825" fmla="*/ 105456 w 763857"/>
                  <a:gd name="connsiteY825" fmla="*/ 374480 h 787898"/>
                  <a:gd name="connsiteX826" fmla="*/ 109438 w 763857"/>
                  <a:gd name="connsiteY826" fmla="*/ 374480 h 787898"/>
                  <a:gd name="connsiteX827" fmla="*/ 112683 w 763857"/>
                  <a:gd name="connsiteY827" fmla="*/ 375070 h 787898"/>
                  <a:gd name="connsiteX828" fmla="*/ 116223 w 763857"/>
                  <a:gd name="connsiteY828" fmla="*/ 374185 h 787898"/>
                  <a:gd name="connsiteX829" fmla="*/ 119173 w 763857"/>
                  <a:gd name="connsiteY829" fmla="*/ 374628 h 787898"/>
                  <a:gd name="connsiteX830" fmla="*/ 121975 w 763857"/>
                  <a:gd name="connsiteY830" fmla="*/ 375513 h 787898"/>
                  <a:gd name="connsiteX831" fmla="*/ 119320 w 763857"/>
                  <a:gd name="connsiteY831" fmla="*/ 376250 h 787898"/>
                  <a:gd name="connsiteX832" fmla="*/ 117256 w 763857"/>
                  <a:gd name="connsiteY832" fmla="*/ 376250 h 787898"/>
                  <a:gd name="connsiteX833" fmla="*/ 115338 w 763857"/>
                  <a:gd name="connsiteY833" fmla="*/ 377578 h 787898"/>
                  <a:gd name="connsiteX834" fmla="*/ 114601 w 763857"/>
                  <a:gd name="connsiteY834" fmla="*/ 382592 h 787898"/>
                  <a:gd name="connsiteX835" fmla="*/ 117108 w 763857"/>
                  <a:gd name="connsiteY835" fmla="*/ 383035 h 787898"/>
                  <a:gd name="connsiteX836" fmla="*/ 119320 w 763857"/>
                  <a:gd name="connsiteY836" fmla="*/ 382740 h 787898"/>
                  <a:gd name="connsiteX837" fmla="*/ 117845 w 763857"/>
                  <a:gd name="connsiteY837" fmla="*/ 383625 h 787898"/>
                  <a:gd name="connsiteX838" fmla="*/ 116518 w 763857"/>
                  <a:gd name="connsiteY838" fmla="*/ 385247 h 787898"/>
                  <a:gd name="connsiteX839" fmla="*/ 115191 w 763857"/>
                  <a:gd name="connsiteY839" fmla="*/ 390114 h 787898"/>
                  <a:gd name="connsiteX840" fmla="*/ 123008 w 763857"/>
                  <a:gd name="connsiteY840" fmla="*/ 390409 h 787898"/>
                  <a:gd name="connsiteX841" fmla="*/ 126695 w 763857"/>
                  <a:gd name="connsiteY841" fmla="*/ 389967 h 787898"/>
                  <a:gd name="connsiteX842" fmla="*/ 130235 w 763857"/>
                  <a:gd name="connsiteY842" fmla="*/ 388787 h 787898"/>
                  <a:gd name="connsiteX843" fmla="*/ 127875 w 763857"/>
                  <a:gd name="connsiteY843" fmla="*/ 390114 h 787898"/>
                  <a:gd name="connsiteX844" fmla="*/ 122270 w 763857"/>
                  <a:gd name="connsiteY844" fmla="*/ 392327 h 787898"/>
                  <a:gd name="connsiteX845" fmla="*/ 119910 w 763857"/>
                  <a:gd name="connsiteY845" fmla="*/ 394244 h 787898"/>
                  <a:gd name="connsiteX846" fmla="*/ 117256 w 763857"/>
                  <a:gd name="connsiteY846" fmla="*/ 396604 h 787898"/>
                  <a:gd name="connsiteX847" fmla="*/ 118730 w 763857"/>
                  <a:gd name="connsiteY847" fmla="*/ 396604 h 787898"/>
                  <a:gd name="connsiteX848" fmla="*/ 120500 w 763857"/>
                  <a:gd name="connsiteY848" fmla="*/ 396309 h 787898"/>
                  <a:gd name="connsiteX849" fmla="*/ 119173 w 763857"/>
                  <a:gd name="connsiteY849" fmla="*/ 397194 h 787898"/>
                  <a:gd name="connsiteX850" fmla="*/ 117551 w 763857"/>
                  <a:gd name="connsiteY850" fmla="*/ 398964 h 787898"/>
                  <a:gd name="connsiteX851" fmla="*/ 119320 w 763857"/>
                  <a:gd name="connsiteY851" fmla="*/ 404273 h 787898"/>
                  <a:gd name="connsiteX852" fmla="*/ 120795 w 763857"/>
                  <a:gd name="connsiteY852" fmla="*/ 405601 h 787898"/>
                  <a:gd name="connsiteX853" fmla="*/ 122418 w 763857"/>
                  <a:gd name="connsiteY853" fmla="*/ 405896 h 787898"/>
                  <a:gd name="connsiteX854" fmla="*/ 122713 w 763857"/>
                  <a:gd name="connsiteY854" fmla="*/ 406781 h 787898"/>
                  <a:gd name="connsiteX855" fmla="*/ 123155 w 763857"/>
                  <a:gd name="connsiteY855" fmla="*/ 410321 h 787898"/>
                  <a:gd name="connsiteX856" fmla="*/ 124187 w 763857"/>
                  <a:gd name="connsiteY856" fmla="*/ 413713 h 787898"/>
                  <a:gd name="connsiteX857" fmla="*/ 124630 w 763857"/>
                  <a:gd name="connsiteY857" fmla="*/ 417990 h 787898"/>
                  <a:gd name="connsiteX858" fmla="*/ 124335 w 763857"/>
                  <a:gd name="connsiteY858" fmla="*/ 420940 h 787898"/>
                  <a:gd name="connsiteX859" fmla="*/ 119763 w 763857"/>
                  <a:gd name="connsiteY859" fmla="*/ 434067 h 787898"/>
                  <a:gd name="connsiteX860" fmla="*/ 118730 w 763857"/>
                  <a:gd name="connsiteY860" fmla="*/ 440704 h 787898"/>
                  <a:gd name="connsiteX861" fmla="*/ 118730 w 763857"/>
                  <a:gd name="connsiteY861" fmla="*/ 441589 h 787898"/>
                  <a:gd name="connsiteX862" fmla="*/ 119468 w 763857"/>
                  <a:gd name="connsiteY862" fmla="*/ 442621 h 787898"/>
                  <a:gd name="connsiteX863" fmla="*/ 120205 w 763857"/>
                  <a:gd name="connsiteY863" fmla="*/ 447488 h 787898"/>
                  <a:gd name="connsiteX864" fmla="*/ 122123 w 763857"/>
                  <a:gd name="connsiteY864" fmla="*/ 449111 h 787898"/>
                  <a:gd name="connsiteX865" fmla="*/ 120943 w 763857"/>
                  <a:gd name="connsiteY865" fmla="*/ 451028 h 787898"/>
                  <a:gd name="connsiteX866" fmla="*/ 120943 w 763857"/>
                  <a:gd name="connsiteY866" fmla="*/ 452061 h 787898"/>
                  <a:gd name="connsiteX867" fmla="*/ 121828 w 763857"/>
                  <a:gd name="connsiteY867" fmla="*/ 453388 h 787898"/>
                  <a:gd name="connsiteX868" fmla="*/ 126990 w 763857"/>
                  <a:gd name="connsiteY868" fmla="*/ 455748 h 787898"/>
                  <a:gd name="connsiteX869" fmla="*/ 122418 w 763857"/>
                  <a:gd name="connsiteY869" fmla="*/ 455158 h 787898"/>
                  <a:gd name="connsiteX870" fmla="*/ 121975 w 763857"/>
                  <a:gd name="connsiteY870" fmla="*/ 456485 h 787898"/>
                  <a:gd name="connsiteX871" fmla="*/ 121975 w 763857"/>
                  <a:gd name="connsiteY871" fmla="*/ 457370 h 787898"/>
                  <a:gd name="connsiteX872" fmla="*/ 122270 w 763857"/>
                  <a:gd name="connsiteY872" fmla="*/ 461058 h 787898"/>
                  <a:gd name="connsiteX873" fmla="*/ 123155 w 763857"/>
                  <a:gd name="connsiteY873" fmla="*/ 463860 h 787898"/>
                  <a:gd name="connsiteX874" fmla="*/ 124925 w 763857"/>
                  <a:gd name="connsiteY874" fmla="*/ 462827 h 787898"/>
                  <a:gd name="connsiteX875" fmla="*/ 126843 w 763857"/>
                  <a:gd name="connsiteY875" fmla="*/ 459140 h 787898"/>
                  <a:gd name="connsiteX876" fmla="*/ 127727 w 763857"/>
                  <a:gd name="connsiteY876" fmla="*/ 462680 h 787898"/>
                  <a:gd name="connsiteX877" fmla="*/ 126990 w 763857"/>
                  <a:gd name="connsiteY877" fmla="*/ 465187 h 787898"/>
                  <a:gd name="connsiteX878" fmla="*/ 124925 w 763857"/>
                  <a:gd name="connsiteY878" fmla="*/ 469170 h 787898"/>
                  <a:gd name="connsiteX879" fmla="*/ 124187 w 763857"/>
                  <a:gd name="connsiteY879" fmla="*/ 471677 h 787898"/>
                  <a:gd name="connsiteX880" fmla="*/ 124187 w 763857"/>
                  <a:gd name="connsiteY880" fmla="*/ 472709 h 787898"/>
                  <a:gd name="connsiteX881" fmla="*/ 125368 w 763857"/>
                  <a:gd name="connsiteY881" fmla="*/ 474479 h 787898"/>
                  <a:gd name="connsiteX882" fmla="*/ 126105 w 763857"/>
                  <a:gd name="connsiteY882" fmla="*/ 480084 h 787898"/>
                  <a:gd name="connsiteX883" fmla="*/ 126843 w 763857"/>
                  <a:gd name="connsiteY883" fmla="*/ 482886 h 787898"/>
                  <a:gd name="connsiteX884" fmla="*/ 127432 w 763857"/>
                  <a:gd name="connsiteY884" fmla="*/ 487164 h 787898"/>
                  <a:gd name="connsiteX885" fmla="*/ 128760 w 763857"/>
                  <a:gd name="connsiteY885" fmla="*/ 492326 h 787898"/>
                  <a:gd name="connsiteX886" fmla="*/ 131562 w 763857"/>
                  <a:gd name="connsiteY886" fmla="*/ 499995 h 787898"/>
                  <a:gd name="connsiteX887" fmla="*/ 131562 w 763857"/>
                  <a:gd name="connsiteY887" fmla="*/ 502503 h 787898"/>
                  <a:gd name="connsiteX888" fmla="*/ 133775 w 763857"/>
                  <a:gd name="connsiteY888" fmla="*/ 511352 h 787898"/>
                  <a:gd name="connsiteX889" fmla="*/ 136282 w 763857"/>
                  <a:gd name="connsiteY889" fmla="*/ 531116 h 787898"/>
                  <a:gd name="connsiteX890" fmla="*/ 139379 w 763857"/>
                  <a:gd name="connsiteY890" fmla="*/ 539375 h 787898"/>
                  <a:gd name="connsiteX891" fmla="*/ 139969 w 763857"/>
                  <a:gd name="connsiteY891" fmla="*/ 542030 h 787898"/>
                  <a:gd name="connsiteX892" fmla="*/ 143362 w 763857"/>
                  <a:gd name="connsiteY892" fmla="*/ 546897 h 787898"/>
                  <a:gd name="connsiteX893" fmla="*/ 145279 w 763857"/>
                  <a:gd name="connsiteY893" fmla="*/ 551175 h 787898"/>
                  <a:gd name="connsiteX894" fmla="*/ 146606 w 763857"/>
                  <a:gd name="connsiteY894" fmla="*/ 552502 h 787898"/>
                  <a:gd name="connsiteX895" fmla="*/ 149261 w 763857"/>
                  <a:gd name="connsiteY895" fmla="*/ 552502 h 787898"/>
                  <a:gd name="connsiteX896" fmla="*/ 147639 w 763857"/>
                  <a:gd name="connsiteY896" fmla="*/ 554715 h 787898"/>
                  <a:gd name="connsiteX897" fmla="*/ 148671 w 763857"/>
                  <a:gd name="connsiteY897" fmla="*/ 555600 h 787898"/>
                  <a:gd name="connsiteX898" fmla="*/ 149704 w 763857"/>
                  <a:gd name="connsiteY898" fmla="*/ 557074 h 787898"/>
                  <a:gd name="connsiteX899" fmla="*/ 151769 w 763857"/>
                  <a:gd name="connsiteY899" fmla="*/ 559287 h 787898"/>
                  <a:gd name="connsiteX900" fmla="*/ 148376 w 763857"/>
                  <a:gd name="connsiteY900" fmla="*/ 559287 h 787898"/>
                  <a:gd name="connsiteX901" fmla="*/ 150588 w 763857"/>
                  <a:gd name="connsiteY901" fmla="*/ 561647 h 787898"/>
                  <a:gd name="connsiteX902" fmla="*/ 152211 w 763857"/>
                  <a:gd name="connsiteY902" fmla="*/ 567841 h 787898"/>
                  <a:gd name="connsiteX903" fmla="*/ 154571 w 763857"/>
                  <a:gd name="connsiteY903" fmla="*/ 571234 h 787898"/>
                  <a:gd name="connsiteX904" fmla="*/ 155898 w 763857"/>
                  <a:gd name="connsiteY904" fmla="*/ 572414 h 787898"/>
                  <a:gd name="connsiteX905" fmla="*/ 159438 w 763857"/>
                  <a:gd name="connsiteY905" fmla="*/ 577576 h 787898"/>
                  <a:gd name="connsiteX906" fmla="*/ 160913 w 763857"/>
                  <a:gd name="connsiteY906" fmla="*/ 579198 h 787898"/>
                  <a:gd name="connsiteX907" fmla="*/ 162388 w 763857"/>
                  <a:gd name="connsiteY907" fmla="*/ 581115 h 787898"/>
                  <a:gd name="connsiteX908" fmla="*/ 163568 w 763857"/>
                  <a:gd name="connsiteY908" fmla="*/ 583328 h 787898"/>
                  <a:gd name="connsiteX909" fmla="*/ 164010 w 763857"/>
                  <a:gd name="connsiteY909" fmla="*/ 585688 h 787898"/>
                  <a:gd name="connsiteX910" fmla="*/ 165780 w 763857"/>
                  <a:gd name="connsiteY910" fmla="*/ 590702 h 787898"/>
                  <a:gd name="connsiteX911" fmla="*/ 165780 w 763857"/>
                  <a:gd name="connsiteY911" fmla="*/ 592030 h 787898"/>
                  <a:gd name="connsiteX912" fmla="*/ 166665 w 763857"/>
                  <a:gd name="connsiteY912" fmla="*/ 595275 h 787898"/>
                  <a:gd name="connsiteX913" fmla="*/ 169467 w 763857"/>
                  <a:gd name="connsiteY913" fmla="*/ 600437 h 787898"/>
                  <a:gd name="connsiteX914" fmla="*/ 171090 w 763857"/>
                  <a:gd name="connsiteY914" fmla="*/ 605304 h 787898"/>
                  <a:gd name="connsiteX915" fmla="*/ 171385 w 763857"/>
                  <a:gd name="connsiteY915" fmla="*/ 607516 h 787898"/>
                  <a:gd name="connsiteX916" fmla="*/ 171385 w 763857"/>
                  <a:gd name="connsiteY916" fmla="*/ 609581 h 787898"/>
                  <a:gd name="connsiteX917" fmla="*/ 173745 w 763857"/>
                  <a:gd name="connsiteY917" fmla="*/ 620938 h 787898"/>
                  <a:gd name="connsiteX918" fmla="*/ 174630 w 763857"/>
                  <a:gd name="connsiteY918" fmla="*/ 623593 h 787898"/>
                  <a:gd name="connsiteX919" fmla="*/ 176399 w 763857"/>
                  <a:gd name="connsiteY919" fmla="*/ 627133 h 787898"/>
                  <a:gd name="connsiteX920" fmla="*/ 178465 w 763857"/>
                  <a:gd name="connsiteY920" fmla="*/ 634507 h 787898"/>
                  <a:gd name="connsiteX921" fmla="*/ 184954 w 763857"/>
                  <a:gd name="connsiteY921" fmla="*/ 647929 h 787898"/>
                  <a:gd name="connsiteX922" fmla="*/ 185839 w 763857"/>
                  <a:gd name="connsiteY922" fmla="*/ 648814 h 787898"/>
                  <a:gd name="connsiteX923" fmla="*/ 188051 w 763857"/>
                  <a:gd name="connsiteY923" fmla="*/ 650584 h 787898"/>
                  <a:gd name="connsiteX924" fmla="*/ 190854 w 763857"/>
                  <a:gd name="connsiteY924" fmla="*/ 654419 h 787898"/>
                  <a:gd name="connsiteX925" fmla="*/ 193508 w 763857"/>
                  <a:gd name="connsiteY925" fmla="*/ 657221 h 787898"/>
                  <a:gd name="connsiteX926" fmla="*/ 196753 w 763857"/>
                  <a:gd name="connsiteY926" fmla="*/ 663416 h 787898"/>
                  <a:gd name="connsiteX927" fmla="*/ 198818 w 763857"/>
                  <a:gd name="connsiteY927" fmla="*/ 666218 h 787898"/>
                  <a:gd name="connsiteX928" fmla="*/ 201916 w 763857"/>
                  <a:gd name="connsiteY928" fmla="*/ 674182 h 787898"/>
                  <a:gd name="connsiteX929" fmla="*/ 203980 w 763857"/>
                  <a:gd name="connsiteY929" fmla="*/ 681410 h 787898"/>
                  <a:gd name="connsiteX930" fmla="*/ 208552 w 763857"/>
                  <a:gd name="connsiteY930" fmla="*/ 691439 h 787898"/>
                  <a:gd name="connsiteX931" fmla="*/ 209290 w 763857"/>
                  <a:gd name="connsiteY931" fmla="*/ 693356 h 787898"/>
                  <a:gd name="connsiteX932" fmla="*/ 211355 w 763857"/>
                  <a:gd name="connsiteY932" fmla="*/ 696601 h 787898"/>
                  <a:gd name="connsiteX933" fmla="*/ 211060 w 763857"/>
                  <a:gd name="connsiteY933" fmla="*/ 697634 h 787898"/>
                  <a:gd name="connsiteX934" fmla="*/ 211060 w 763857"/>
                  <a:gd name="connsiteY934" fmla="*/ 699698 h 787898"/>
                  <a:gd name="connsiteX935" fmla="*/ 211797 w 763857"/>
                  <a:gd name="connsiteY935" fmla="*/ 701321 h 787898"/>
                  <a:gd name="connsiteX936" fmla="*/ 212535 w 763857"/>
                  <a:gd name="connsiteY936" fmla="*/ 701321 h 787898"/>
                  <a:gd name="connsiteX937" fmla="*/ 215042 w 763857"/>
                  <a:gd name="connsiteY937" fmla="*/ 703976 h 787898"/>
                  <a:gd name="connsiteX938" fmla="*/ 217992 w 763857"/>
                  <a:gd name="connsiteY938" fmla="*/ 714153 h 787898"/>
                  <a:gd name="connsiteX939" fmla="*/ 216960 w 763857"/>
                  <a:gd name="connsiteY939" fmla="*/ 714595 h 787898"/>
                  <a:gd name="connsiteX940" fmla="*/ 215780 w 763857"/>
                  <a:gd name="connsiteY940" fmla="*/ 714153 h 787898"/>
                  <a:gd name="connsiteX941" fmla="*/ 215780 w 763857"/>
                  <a:gd name="connsiteY941" fmla="*/ 709728 h 787898"/>
                  <a:gd name="connsiteX942" fmla="*/ 214895 w 763857"/>
                  <a:gd name="connsiteY942" fmla="*/ 706630 h 787898"/>
                  <a:gd name="connsiteX943" fmla="*/ 213420 w 763857"/>
                  <a:gd name="connsiteY943" fmla="*/ 704418 h 787898"/>
                  <a:gd name="connsiteX944" fmla="*/ 212387 w 763857"/>
                  <a:gd name="connsiteY944" fmla="*/ 703976 h 787898"/>
                  <a:gd name="connsiteX945" fmla="*/ 213715 w 763857"/>
                  <a:gd name="connsiteY945" fmla="*/ 710613 h 787898"/>
                  <a:gd name="connsiteX946" fmla="*/ 214600 w 763857"/>
                  <a:gd name="connsiteY946" fmla="*/ 716512 h 787898"/>
                  <a:gd name="connsiteX947" fmla="*/ 216665 w 763857"/>
                  <a:gd name="connsiteY947" fmla="*/ 722117 h 787898"/>
                  <a:gd name="connsiteX948" fmla="*/ 217107 w 763857"/>
                  <a:gd name="connsiteY948" fmla="*/ 722855 h 787898"/>
                  <a:gd name="connsiteX949" fmla="*/ 217992 w 763857"/>
                  <a:gd name="connsiteY949" fmla="*/ 723297 h 787898"/>
                  <a:gd name="connsiteX950" fmla="*/ 218435 w 763857"/>
                  <a:gd name="connsiteY950" fmla="*/ 724035 h 787898"/>
                  <a:gd name="connsiteX951" fmla="*/ 218729 w 763857"/>
                  <a:gd name="connsiteY951" fmla="*/ 725804 h 787898"/>
                  <a:gd name="connsiteX952" fmla="*/ 220500 w 763857"/>
                  <a:gd name="connsiteY952" fmla="*/ 730672 h 787898"/>
                  <a:gd name="connsiteX953" fmla="*/ 222122 w 763857"/>
                  <a:gd name="connsiteY953" fmla="*/ 732147 h 787898"/>
                  <a:gd name="connsiteX954" fmla="*/ 231266 w 763857"/>
                  <a:gd name="connsiteY954" fmla="*/ 743651 h 787898"/>
                  <a:gd name="connsiteX955" fmla="*/ 233921 w 763857"/>
                  <a:gd name="connsiteY955" fmla="*/ 746011 h 787898"/>
                  <a:gd name="connsiteX956" fmla="*/ 240116 w 763857"/>
                  <a:gd name="connsiteY956" fmla="*/ 750435 h 787898"/>
                  <a:gd name="connsiteX957" fmla="*/ 245720 w 763857"/>
                  <a:gd name="connsiteY957" fmla="*/ 752205 h 787898"/>
                  <a:gd name="connsiteX958" fmla="*/ 247490 w 763857"/>
                  <a:gd name="connsiteY958" fmla="*/ 750878 h 787898"/>
                  <a:gd name="connsiteX959" fmla="*/ 252210 w 763857"/>
                  <a:gd name="connsiteY959" fmla="*/ 749255 h 787898"/>
                  <a:gd name="connsiteX960" fmla="*/ 259732 w 763857"/>
                  <a:gd name="connsiteY960" fmla="*/ 744093 h 787898"/>
                  <a:gd name="connsiteX961" fmla="*/ 261502 w 763857"/>
                  <a:gd name="connsiteY961" fmla="*/ 740849 h 787898"/>
                  <a:gd name="connsiteX962" fmla="*/ 261797 w 763857"/>
                  <a:gd name="connsiteY962" fmla="*/ 736866 h 787898"/>
                  <a:gd name="connsiteX963" fmla="*/ 263272 w 763857"/>
                  <a:gd name="connsiteY963" fmla="*/ 730967 h 787898"/>
                  <a:gd name="connsiteX964" fmla="*/ 265484 w 763857"/>
                  <a:gd name="connsiteY964" fmla="*/ 728312 h 787898"/>
                  <a:gd name="connsiteX965" fmla="*/ 269319 w 763857"/>
                  <a:gd name="connsiteY965" fmla="*/ 725362 h 787898"/>
                  <a:gd name="connsiteX966" fmla="*/ 283921 w 763857"/>
                  <a:gd name="connsiteY966" fmla="*/ 721085 h 787898"/>
                  <a:gd name="connsiteX967" fmla="*/ 289968 w 763857"/>
                  <a:gd name="connsiteY967" fmla="*/ 721380 h 787898"/>
                  <a:gd name="connsiteX968" fmla="*/ 295130 w 763857"/>
                  <a:gd name="connsiteY968" fmla="*/ 723002 h 787898"/>
                  <a:gd name="connsiteX969" fmla="*/ 293655 w 763857"/>
                  <a:gd name="connsiteY969" fmla="*/ 721380 h 787898"/>
                  <a:gd name="connsiteX970" fmla="*/ 291590 w 763857"/>
                  <a:gd name="connsiteY970" fmla="*/ 720495 h 787898"/>
                  <a:gd name="connsiteX971" fmla="*/ 287166 w 763857"/>
                  <a:gd name="connsiteY971" fmla="*/ 719905 h 787898"/>
                  <a:gd name="connsiteX972" fmla="*/ 284953 w 763857"/>
                  <a:gd name="connsiteY972" fmla="*/ 719315 h 787898"/>
                  <a:gd name="connsiteX973" fmla="*/ 283183 w 763857"/>
                  <a:gd name="connsiteY973" fmla="*/ 717692 h 787898"/>
                  <a:gd name="connsiteX974" fmla="*/ 282298 w 763857"/>
                  <a:gd name="connsiteY974" fmla="*/ 716218 h 787898"/>
                  <a:gd name="connsiteX975" fmla="*/ 282888 w 763857"/>
                  <a:gd name="connsiteY975" fmla="*/ 713268 h 787898"/>
                  <a:gd name="connsiteX976" fmla="*/ 284363 w 763857"/>
                  <a:gd name="connsiteY976" fmla="*/ 710170 h 787898"/>
                  <a:gd name="connsiteX977" fmla="*/ 291148 w 763857"/>
                  <a:gd name="connsiteY977" fmla="*/ 700878 h 787898"/>
                  <a:gd name="connsiteX978" fmla="*/ 291148 w 763857"/>
                  <a:gd name="connsiteY978" fmla="*/ 697191 h 787898"/>
                  <a:gd name="connsiteX979" fmla="*/ 292623 w 763857"/>
                  <a:gd name="connsiteY979" fmla="*/ 694979 h 787898"/>
                  <a:gd name="connsiteX980" fmla="*/ 294540 w 763857"/>
                  <a:gd name="connsiteY980" fmla="*/ 693651 h 787898"/>
                  <a:gd name="connsiteX981" fmla="*/ 298227 w 763857"/>
                  <a:gd name="connsiteY981" fmla="*/ 693061 h 787898"/>
                  <a:gd name="connsiteX982" fmla="*/ 299702 w 763857"/>
                  <a:gd name="connsiteY982" fmla="*/ 693504 h 787898"/>
                  <a:gd name="connsiteX983" fmla="*/ 301767 w 763857"/>
                  <a:gd name="connsiteY983" fmla="*/ 693799 h 787898"/>
                  <a:gd name="connsiteX984" fmla="*/ 304127 w 763857"/>
                  <a:gd name="connsiteY984" fmla="*/ 693799 h 787898"/>
                  <a:gd name="connsiteX985" fmla="*/ 306192 w 763857"/>
                  <a:gd name="connsiteY985" fmla="*/ 693209 h 787898"/>
                  <a:gd name="connsiteX986" fmla="*/ 306487 w 763857"/>
                  <a:gd name="connsiteY986" fmla="*/ 681557 h 787898"/>
                  <a:gd name="connsiteX987" fmla="*/ 306487 w 763857"/>
                  <a:gd name="connsiteY987" fmla="*/ 670348 h 787898"/>
                  <a:gd name="connsiteX988" fmla="*/ 306044 w 763857"/>
                  <a:gd name="connsiteY988" fmla="*/ 668430 h 787898"/>
                  <a:gd name="connsiteX989" fmla="*/ 305159 w 763857"/>
                  <a:gd name="connsiteY989" fmla="*/ 666660 h 787898"/>
                  <a:gd name="connsiteX990" fmla="*/ 302357 w 763857"/>
                  <a:gd name="connsiteY990" fmla="*/ 667398 h 787898"/>
                  <a:gd name="connsiteX991" fmla="*/ 303832 w 763857"/>
                  <a:gd name="connsiteY991" fmla="*/ 665923 h 787898"/>
                  <a:gd name="connsiteX992" fmla="*/ 305012 w 763857"/>
                  <a:gd name="connsiteY992" fmla="*/ 663858 h 787898"/>
                  <a:gd name="connsiteX993" fmla="*/ 303979 w 763857"/>
                  <a:gd name="connsiteY993" fmla="*/ 660466 h 787898"/>
                  <a:gd name="connsiteX994" fmla="*/ 304422 w 763857"/>
                  <a:gd name="connsiteY994" fmla="*/ 657368 h 787898"/>
                  <a:gd name="connsiteX995" fmla="*/ 306634 w 763857"/>
                  <a:gd name="connsiteY995" fmla="*/ 649551 h 787898"/>
                  <a:gd name="connsiteX996" fmla="*/ 309879 w 763857"/>
                  <a:gd name="connsiteY996" fmla="*/ 643062 h 787898"/>
                  <a:gd name="connsiteX997" fmla="*/ 311354 w 763857"/>
                  <a:gd name="connsiteY997" fmla="*/ 641439 h 787898"/>
                  <a:gd name="connsiteX998" fmla="*/ 314156 w 763857"/>
                  <a:gd name="connsiteY998" fmla="*/ 637310 h 787898"/>
                  <a:gd name="connsiteX999" fmla="*/ 316369 w 763857"/>
                  <a:gd name="connsiteY999" fmla="*/ 630968 h 787898"/>
                  <a:gd name="connsiteX1000" fmla="*/ 319318 w 763857"/>
                  <a:gd name="connsiteY1000" fmla="*/ 613268 h 787898"/>
                  <a:gd name="connsiteX1001" fmla="*/ 317991 w 763857"/>
                  <a:gd name="connsiteY1001" fmla="*/ 611204 h 787898"/>
                  <a:gd name="connsiteX1002" fmla="*/ 313419 w 763857"/>
                  <a:gd name="connsiteY1002" fmla="*/ 608844 h 787898"/>
                  <a:gd name="connsiteX1003" fmla="*/ 312092 w 763857"/>
                  <a:gd name="connsiteY1003" fmla="*/ 606779 h 787898"/>
                  <a:gd name="connsiteX1004" fmla="*/ 314599 w 763857"/>
                  <a:gd name="connsiteY1004" fmla="*/ 603977 h 787898"/>
                  <a:gd name="connsiteX1005" fmla="*/ 316664 w 763857"/>
                  <a:gd name="connsiteY1005" fmla="*/ 606779 h 787898"/>
                  <a:gd name="connsiteX1006" fmla="*/ 317549 w 763857"/>
                  <a:gd name="connsiteY1006" fmla="*/ 608991 h 787898"/>
                  <a:gd name="connsiteX1007" fmla="*/ 318581 w 763857"/>
                  <a:gd name="connsiteY1007" fmla="*/ 609876 h 787898"/>
                  <a:gd name="connsiteX1008" fmla="*/ 316959 w 763857"/>
                  <a:gd name="connsiteY1008" fmla="*/ 604567 h 787898"/>
                  <a:gd name="connsiteX1009" fmla="*/ 316959 w 763857"/>
                  <a:gd name="connsiteY1009" fmla="*/ 602207 h 787898"/>
                  <a:gd name="connsiteX1010" fmla="*/ 316369 w 763857"/>
                  <a:gd name="connsiteY1010" fmla="*/ 599994 h 787898"/>
                  <a:gd name="connsiteX1011" fmla="*/ 314304 w 763857"/>
                  <a:gd name="connsiteY1011" fmla="*/ 594685 h 787898"/>
                  <a:gd name="connsiteX1012" fmla="*/ 313419 w 763857"/>
                  <a:gd name="connsiteY1012" fmla="*/ 590555 h 787898"/>
                  <a:gd name="connsiteX1013" fmla="*/ 314009 w 763857"/>
                  <a:gd name="connsiteY1013" fmla="*/ 588637 h 787898"/>
                  <a:gd name="connsiteX1014" fmla="*/ 314894 w 763857"/>
                  <a:gd name="connsiteY1014" fmla="*/ 587015 h 787898"/>
                  <a:gd name="connsiteX1015" fmla="*/ 315189 w 763857"/>
                  <a:gd name="connsiteY1015" fmla="*/ 583623 h 787898"/>
                  <a:gd name="connsiteX1016" fmla="*/ 314894 w 763857"/>
                  <a:gd name="connsiteY1016" fmla="*/ 580968 h 787898"/>
                  <a:gd name="connsiteX1017" fmla="*/ 313124 w 763857"/>
                  <a:gd name="connsiteY1017" fmla="*/ 575068 h 787898"/>
                  <a:gd name="connsiteX1018" fmla="*/ 311944 w 763857"/>
                  <a:gd name="connsiteY1018" fmla="*/ 567694 h 787898"/>
                  <a:gd name="connsiteX1019" fmla="*/ 313124 w 763857"/>
                  <a:gd name="connsiteY1019" fmla="*/ 561057 h 787898"/>
                  <a:gd name="connsiteX1020" fmla="*/ 318139 w 763857"/>
                  <a:gd name="connsiteY1020" fmla="*/ 550732 h 787898"/>
                  <a:gd name="connsiteX1021" fmla="*/ 320499 w 763857"/>
                  <a:gd name="connsiteY1021" fmla="*/ 548520 h 787898"/>
                  <a:gd name="connsiteX1022" fmla="*/ 327283 w 763857"/>
                  <a:gd name="connsiteY1022" fmla="*/ 545865 h 787898"/>
                  <a:gd name="connsiteX1023" fmla="*/ 328905 w 763857"/>
                  <a:gd name="connsiteY1023" fmla="*/ 545865 h 787898"/>
                  <a:gd name="connsiteX1024" fmla="*/ 330823 w 763857"/>
                  <a:gd name="connsiteY1024" fmla="*/ 546603 h 787898"/>
                  <a:gd name="connsiteX1025" fmla="*/ 332003 w 763857"/>
                  <a:gd name="connsiteY1025" fmla="*/ 549257 h 787898"/>
                  <a:gd name="connsiteX1026" fmla="*/ 333035 w 763857"/>
                  <a:gd name="connsiteY1026" fmla="*/ 548815 h 787898"/>
                  <a:gd name="connsiteX1027" fmla="*/ 334362 w 763857"/>
                  <a:gd name="connsiteY1027" fmla="*/ 549405 h 787898"/>
                  <a:gd name="connsiteX1028" fmla="*/ 335985 w 763857"/>
                  <a:gd name="connsiteY1028" fmla="*/ 549405 h 787898"/>
                  <a:gd name="connsiteX1029" fmla="*/ 336428 w 763857"/>
                  <a:gd name="connsiteY1029" fmla="*/ 548077 h 787898"/>
                  <a:gd name="connsiteX1030" fmla="*/ 337312 w 763857"/>
                  <a:gd name="connsiteY1030" fmla="*/ 546160 h 787898"/>
                  <a:gd name="connsiteX1031" fmla="*/ 339967 w 763857"/>
                  <a:gd name="connsiteY1031" fmla="*/ 544095 h 787898"/>
                  <a:gd name="connsiteX1032" fmla="*/ 342770 w 763857"/>
                  <a:gd name="connsiteY1032" fmla="*/ 535983 h 787898"/>
                  <a:gd name="connsiteX1033" fmla="*/ 343950 w 763857"/>
                  <a:gd name="connsiteY1033" fmla="*/ 534066 h 787898"/>
                  <a:gd name="connsiteX1034" fmla="*/ 347047 w 763857"/>
                  <a:gd name="connsiteY1034" fmla="*/ 533328 h 787898"/>
                  <a:gd name="connsiteX1035" fmla="*/ 355159 w 763857"/>
                  <a:gd name="connsiteY1035" fmla="*/ 534213 h 787898"/>
                  <a:gd name="connsiteX1036" fmla="*/ 356486 w 763857"/>
                  <a:gd name="connsiteY1036" fmla="*/ 534213 h 787898"/>
                  <a:gd name="connsiteX1037" fmla="*/ 366368 w 763857"/>
                  <a:gd name="connsiteY1037" fmla="*/ 530231 h 787898"/>
                  <a:gd name="connsiteX1038" fmla="*/ 369465 w 763857"/>
                  <a:gd name="connsiteY1038" fmla="*/ 528314 h 787898"/>
                  <a:gd name="connsiteX1039" fmla="*/ 371235 w 763857"/>
                  <a:gd name="connsiteY1039" fmla="*/ 525511 h 787898"/>
                  <a:gd name="connsiteX1040" fmla="*/ 371531 w 763857"/>
                  <a:gd name="connsiteY1040" fmla="*/ 524331 h 787898"/>
                  <a:gd name="connsiteX1041" fmla="*/ 372121 w 763857"/>
                  <a:gd name="connsiteY1041" fmla="*/ 522266 h 787898"/>
                  <a:gd name="connsiteX1042" fmla="*/ 371825 w 763857"/>
                  <a:gd name="connsiteY1042" fmla="*/ 521086 h 787898"/>
                  <a:gd name="connsiteX1043" fmla="*/ 370646 w 763857"/>
                  <a:gd name="connsiteY1043" fmla="*/ 519612 h 787898"/>
                  <a:gd name="connsiteX1044" fmla="*/ 370056 w 763857"/>
                  <a:gd name="connsiteY1044" fmla="*/ 518137 h 787898"/>
                  <a:gd name="connsiteX1045" fmla="*/ 370056 w 763857"/>
                  <a:gd name="connsiteY1045" fmla="*/ 516957 h 787898"/>
                  <a:gd name="connsiteX1046" fmla="*/ 372121 w 763857"/>
                  <a:gd name="connsiteY1046" fmla="*/ 513860 h 787898"/>
                  <a:gd name="connsiteX1047" fmla="*/ 378167 w 763857"/>
                  <a:gd name="connsiteY1047" fmla="*/ 509140 h 787898"/>
                  <a:gd name="connsiteX1048" fmla="*/ 388197 w 763857"/>
                  <a:gd name="connsiteY1048" fmla="*/ 504125 h 787898"/>
                  <a:gd name="connsiteX1049" fmla="*/ 393949 w 763857"/>
                  <a:gd name="connsiteY1049" fmla="*/ 500143 h 787898"/>
                  <a:gd name="connsiteX1050" fmla="*/ 398964 w 763857"/>
                  <a:gd name="connsiteY1050" fmla="*/ 495423 h 787898"/>
                  <a:gd name="connsiteX1051" fmla="*/ 403831 w 763857"/>
                  <a:gd name="connsiteY1051" fmla="*/ 489671 h 787898"/>
                  <a:gd name="connsiteX1052" fmla="*/ 406043 w 763857"/>
                  <a:gd name="connsiteY1052" fmla="*/ 487901 h 787898"/>
                  <a:gd name="connsiteX1053" fmla="*/ 417843 w 763857"/>
                  <a:gd name="connsiteY1053" fmla="*/ 481854 h 787898"/>
                  <a:gd name="connsiteX1054" fmla="*/ 419908 w 763857"/>
                  <a:gd name="connsiteY1054" fmla="*/ 478904 h 787898"/>
                  <a:gd name="connsiteX1055" fmla="*/ 427282 w 763857"/>
                  <a:gd name="connsiteY1055" fmla="*/ 471087 h 787898"/>
                  <a:gd name="connsiteX1056" fmla="*/ 431117 w 763857"/>
                  <a:gd name="connsiteY1056" fmla="*/ 465925 h 787898"/>
                  <a:gd name="connsiteX1057" fmla="*/ 433182 w 763857"/>
                  <a:gd name="connsiteY1057" fmla="*/ 463712 h 787898"/>
                  <a:gd name="connsiteX1058" fmla="*/ 434657 w 763857"/>
                  <a:gd name="connsiteY1058" fmla="*/ 461353 h 787898"/>
                  <a:gd name="connsiteX1059" fmla="*/ 435247 w 763857"/>
                  <a:gd name="connsiteY1059" fmla="*/ 459288 h 787898"/>
                  <a:gd name="connsiteX1060" fmla="*/ 447194 w 763857"/>
                  <a:gd name="connsiteY1060" fmla="*/ 448963 h 787898"/>
                  <a:gd name="connsiteX1061" fmla="*/ 452798 w 763857"/>
                  <a:gd name="connsiteY1061" fmla="*/ 445719 h 787898"/>
                  <a:gd name="connsiteX1062" fmla="*/ 452798 w 763857"/>
                  <a:gd name="connsiteY1062" fmla="*/ 444833 h 787898"/>
                  <a:gd name="connsiteX1063" fmla="*/ 450881 w 763857"/>
                  <a:gd name="connsiteY1063" fmla="*/ 444244 h 787898"/>
                  <a:gd name="connsiteX1064" fmla="*/ 447194 w 763857"/>
                  <a:gd name="connsiteY1064" fmla="*/ 446308 h 787898"/>
                  <a:gd name="connsiteX1065" fmla="*/ 446013 w 763857"/>
                  <a:gd name="connsiteY1065" fmla="*/ 446308 h 787898"/>
                  <a:gd name="connsiteX1066" fmla="*/ 445571 w 763857"/>
                  <a:gd name="connsiteY1066" fmla="*/ 445719 h 787898"/>
                  <a:gd name="connsiteX1067" fmla="*/ 447783 w 763857"/>
                  <a:gd name="connsiteY1067" fmla="*/ 442031 h 787898"/>
                  <a:gd name="connsiteX1068" fmla="*/ 453241 w 763857"/>
                  <a:gd name="connsiteY1068" fmla="*/ 438344 h 787898"/>
                  <a:gd name="connsiteX1069" fmla="*/ 454421 w 763857"/>
                  <a:gd name="connsiteY1069" fmla="*/ 438344 h 787898"/>
                  <a:gd name="connsiteX1070" fmla="*/ 455748 w 763857"/>
                  <a:gd name="connsiteY1070" fmla="*/ 439081 h 787898"/>
                  <a:gd name="connsiteX1071" fmla="*/ 455748 w 763857"/>
                  <a:gd name="connsiteY1071" fmla="*/ 442179 h 787898"/>
                  <a:gd name="connsiteX1072" fmla="*/ 454568 w 763857"/>
                  <a:gd name="connsiteY1072" fmla="*/ 442916 h 787898"/>
                  <a:gd name="connsiteX1073" fmla="*/ 454126 w 763857"/>
                  <a:gd name="connsiteY1073" fmla="*/ 443654 h 787898"/>
                  <a:gd name="connsiteX1074" fmla="*/ 456190 w 763857"/>
                  <a:gd name="connsiteY1074" fmla="*/ 443654 h 787898"/>
                  <a:gd name="connsiteX1075" fmla="*/ 463417 w 763857"/>
                  <a:gd name="connsiteY1075" fmla="*/ 441146 h 787898"/>
                  <a:gd name="connsiteX1076" fmla="*/ 472857 w 763857"/>
                  <a:gd name="connsiteY1076" fmla="*/ 438344 h 787898"/>
                  <a:gd name="connsiteX1077" fmla="*/ 474479 w 763857"/>
                  <a:gd name="connsiteY1077" fmla="*/ 437754 h 787898"/>
                  <a:gd name="connsiteX1078" fmla="*/ 475069 w 763857"/>
                  <a:gd name="connsiteY1078" fmla="*/ 437016 h 787898"/>
                  <a:gd name="connsiteX1079" fmla="*/ 475364 w 763857"/>
                  <a:gd name="connsiteY1079" fmla="*/ 435837 h 787898"/>
                  <a:gd name="connsiteX1080" fmla="*/ 473594 w 763857"/>
                  <a:gd name="connsiteY1080" fmla="*/ 434067 h 787898"/>
                  <a:gd name="connsiteX1081" fmla="*/ 474922 w 763857"/>
                  <a:gd name="connsiteY1081" fmla="*/ 434067 h 787898"/>
                  <a:gd name="connsiteX1082" fmla="*/ 477134 w 763857"/>
                  <a:gd name="connsiteY1082" fmla="*/ 435247 h 787898"/>
                  <a:gd name="connsiteX1083" fmla="*/ 478904 w 763857"/>
                  <a:gd name="connsiteY1083" fmla="*/ 433034 h 787898"/>
                  <a:gd name="connsiteX1084" fmla="*/ 480232 w 763857"/>
                  <a:gd name="connsiteY1084" fmla="*/ 430822 h 787898"/>
                  <a:gd name="connsiteX1085" fmla="*/ 486869 w 763857"/>
                  <a:gd name="connsiteY1085" fmla="*/ 426987 h 787898"/>
                  <a:gd name="connsiteX1086" fmla="*/ 487311 w 763857"/>
                  <a:gd name="connsiteY1086" fmla="*/ 425807 h 787898"/>
                  <a:gd name="connsiteX1087" fmla="*/ 487311 w 763857"/>
                  <a:gd name="connsiteY1087" fmla="*/ 424037 h 787898"/>
                  <a:gd name="connsiteX1088" fmla="*/ 489081 w 763857"/>
                  <a:gd name="connsiteY1088" fmla="*/ 420940 h 787898"/>
                  <a:gd name="connsiteX1089" fmla="*/ 491441 w 763857"/>
                  <a:gd name="connsiteY1089" fmla="*/ 418580 h 787898"/>
                  <a:gd name="connsiteX1090" fmla="*/ 492768 w 763857"/>
                  <a:gd name="connsiteY1090" fmla="*/ 416368 h 787898"/>
                  <a:gd name="connsiteX1091" fmla="*/ 491883 w 763857"/>
                  <a:gd name="connsiteY1091" fmla="*/ 415188 h 787898"/>
                  <a:gd name="connsiteX1092" fmla="*/ 490703 w 763857"/>
                  <a:gd name="connsiteY1092" fmla="*/ 409141 h 787898"/>
                  <a:gd name="connsiteX1093" fmla="*/ 489376 w 763857"/>
                  <a:gd name="connsiteY1093" fmla="*/ 405306 h 787898"/>
                  <a:gd name="connsiteX1094" fmla="*/ 489818 w 763857"/>
                  <a:gd name="connsiteY1094" fmla="*/ 401766 h 787898"/>
                  <a:gd name="connsiteX1095" fmla="*/ 492326 w 763857"/>
                  <a:gd name="connsiteY1095" fmla="*/ 398226 h 787898"/>
                  <a:gd name="connsiteX1096" fmla="*/ 496160 w 763857"/>
                  <a:gd name="connsiteY1096" fmla="*/ 394539 h 787898"/>
                  <a:gd name="connsiteX1097" fmla="*/ 498816 w 763857"/>
                  <a:gd name="connsiteY1097" fmla="*/ 393359 h 787898"/>
                  <a:gd name="connsiteX1098" fmla="*/ 511352 w 763857"/>
                  <a:gd name="connsiteY1098" fmla="*/ 390409 h 787898"/>
                  <a:gd name="connsiteX1099" fmla="*/ 515187 w 763857"/>
                  <a:gd name="connsiteY1099" fmla="*/ 388344 h 787898"/>
                  <a:gd name="connsiteX1100" fmla="*/ 518432 w 763857"/>
                  <a:gd name="connsiteY1100" fmla="*/ 385690 h 787898"/>
                  <a:gd name="connsiteX1101" fmla="*/ 521086 w 763857"/>
                  <a:gd name="connsiteY1101" fmla="*/ 380970 h 787898"/>
                  <a:gd name="connsiteX1102" fmla="*/ 522414 w 763857"/>
                  <a:gd name="connsiteY1102" fmla="*/ 379642 h 787898"/>
                  <a:gd name="connsiteX1103" fmla="*/ 523889 w 763857"/>
                  <a:gd name="connsiteY1103" fmla="*/ 377578 h 787898"/>
                  <a:gd name="connsiteX1104" fmla="*/ 521824 w 763857"/>
                  <a:gd name="connsiteY1104" fmla="*/ 375955 h 787898"/>
                  <a:gd name="connsiteX1105" fmla="*/ 519907 w 763857"/>
                  <a:gd name="connsiteY1105" fmla="*/ 375070 h 787898"/>
                  <a:gd name="connsiteX1106" fmla="*/ 518579 w 763857"/>
                  <a:gd name="connsiteY1106" fmla="*/ 373890 h 787898"/>
                  <a:gd name="connsiteX1107" fmla="*/ 517989 w 763857"/>
                  <a:gd name="connsiteY1107" fmla="*/ 370645 h 787898"/>
                  <a:gd name="connsiteX1108" fmla="*/ 519317 w 763857"/>
                  <a:gd name="connsiteY1108" fmla="*/ 373595 h 787898"/>
                  <a:gd name="connsiteX1109" fmla="*/ 521677 w 763857"/>
                  <a:gd name="connsiteY1109" fmla="*/ 374923 h 787898"/>
                  <a:gd name="connsiteX1110" fmla="*/ 524479 w 763857"/>
                  <a:gd name="connsiteY1110" fmla="*/ 376988 h 787898"/>
                  <a:gd name="connsiteX1111" fmla="*/ 524036 w 763857"/>
                  <a:gd name="connsiteY1111" fmla="*/ 379937 h 787898"/>
                  <a:gd name="connsiteX1112" fmla="*/ 521971 w 763857"/>
                  <a:gd name="connsiteY1112" fmla="*/ 386427 h 787898"/>
                  <a:gd name="connsiteX1113" fmla="*/ 520792 w 763857"/>
                  <a:gd name="connsiteY1113" fmla="*/ 389082 h 787898"/>
                  <a:gd name="connsiteX1114" fmla="*/ 522561 w 763857"/>
                  <a:gd name="connsiteY1114" fmla="*/ 390704 h 787898"/>
                  <a:gd name="connsiteX1115" fmla="*/ 525954 w 763857"/>
                  <a:gd name="connsiteY1115" fmla="*/ 390999 h 787898"/>
                  <a:gd name="connsiteX1116" fmla="*/ 526691 w 763857"/>
                  <a:gd name="connsiteY1116" fmla="*/ 388934 h 787898"/>
                  <a:gd name="connsiteX1117" fmla="*/ 526691 w 763857"/>
                  <a:gd name="connsiteY1117" fmla="*/ 387312 h 787898"/>
                  <a:gd name="connsiteX1118" fmla="*/ 527429 w 763857"/>
                  <a:gd name="connsiteY1118" fmla="*/ 388197 h 787898"/>
                  <a:gd name="connsiteX1119" fmla="*/ 531116 w 763857"/>
                  <a:gd name="connsiteY1119" fmla="*/ 391147 h 787898"/>
                  <a:gd name="connsiteX1120" fmla="*/ 534803 w 763857"/>
                  <a:gd name="connsiteY1120" fmla="*/ 389967 h 787898"/>
                  <a:gd name="connsiteX1121" fmla="*/ 535246 w 763857"/>
                  <a:gd name="connsiteY1121" fmla="*/ 388492 h 787898"/>
                  <a:gd name="connsiteX1122" fmla="*/ 534361 w 763857"/>
                  <a:gd name="connsiteY1122" fmla="*/ 385247 h 787898"/>
                  <a:gd name="connsiteX1123" fmla="*/ 536278 w 763857"/>
                  <a:gd name="connsiteY1123" fmla="*/ 377282 h 787898"/>
                  <a:gd name="connsiteX1124" fmla="*/ 536720 w 763857"/>
                  <a:gd name="connsiteY1124" fmla="*/ 378757 h 787898"/>
                  <a:gd name="connsiteX1125" fmla="*/ 538048 w 763857"/>
                  <a:gd name="connsiteY1125" fmla="*/ 379053 h 787898"/>
                  <a:gd name="connsiteX1126" fmla="*/ 538638 w 763857"/>
                  <a:gd name="connsiteY1126" fmla="*/ 379642 h 787898"/>
                  <a:gd name="connsiteX1127" fmla="*/ 538933 w 763857"/>
                  <a:gd name="connsiteY1127" fmla="*/ 380527 h 787898"/>
                  <a:gd name="connsiteX1128" fmla="*/ 537606 w 763857"/>
                  <a:gd name="connsiteY1128" fmla="*/ 387902 h 787898"/>
                  <a:gd name="connsiteX1129" fmla="*/ 537606 w 763857"/>
                  <a:gd name="connsiteY1129" fmla="*/ 389819 h 787898"/>
                  <a:gd name="connsiteX1130" fmla="*/ 538195 w 763857"/>
                  <a:gd name="connsiteY1130" fmla="*/ 390852 h 787898"/>
                  <a:gd name="connsiteX1131" fmla="*/ 539080 w 763857"/>
                  <a:gd name="connsiteY1131" fmla="*/ 391884 h 787898"/>
                  <a:gd name="connsiteX1132" fmla="*/ 541440 w 763857"/>
                  <a:gd name="connsiteY1132" fmla="*/ 389819 h 787898"/>
                  <a:gd name="connsiteX1133" fmla="*/ 542030 w 763857"/>
                  <a:gd name="connsiteY1133" fmla="*/ 387607 h 787898"/>
                  <a:gd name="connsiteX1134" fmla="*/ 543358 w 763857"/>
                  <a:gd name="connsiteY1134" fmla="*/ 390114 h 787898"/>
                  <a:gd name="connsiteX1135" fmla="*/ 544980 w 763857"/>
                  <a:gd name="connsiteY1135" fmla="*/ 390409 h 787898"/>
                  <a:gd name="connsiteX1136" fmla="*/ 547193 w 763857"/>
                  <a:gd name="connsiteY1136" fmla="*/ 390114 h 787898"/>
                  <a:gd name="connsiteX1137" fmla="*/ 546897 w 763857"/>
                  <a:gd name="connsiteY1137" fmla="*/ 387312 h 787898"/>
                  <a:gd name="connsiteX1138" fmla="*/ 546308 w 763857"/>
                  <a:gd name="connsiteY1138" fmla="*/ 385247 h 787898"/>
                  <a:gd name="connsiteX1139" fmla="*/ 544537 w 763857"/>
                  <a:gd name="connsiteY1139" fmla="*/ 382445 h 787898"/>
                  <a:gd name="connsiteX1140" fmla="*/ 546603 w 763857"/>
                  <a:gd name="connsiteY1140" fmla="*/ 382445 h 787898"/>
                  <a:gd name="connsiteX1141" fmla="*/ 547193 w 763857"/>
                  <a:gd name="connsiteY1141" fmla="*/ 378168 h 787898"/>
                  <a:gd name="connsiteX1142" fmla="*/ 547193 w 763857"/>
                  <a:gd name="connsiteY1142" fmla="*/ 373153 h 787898"/>
                  <a:gd name="connsiteX1143" fmla="*/ 545128 w 763857"/>
                  <a:gd name="connsiteY1143" fmla="*/ 366663 h 787898"/>
                  <a:gd name="connsiteX1144" fmla="*/ 543800 w 763857"/>
                  <a:gd name="connsiteY1144" fmla="*/ 363418 h 787898"/>
                  <a:gd name="connsiteX1145" fmla="*/ 543800 w 763857"/>
                  <a:gd name="connsiteY1145" fmla="*/ 361943 h 787898"/>
                  <a:gd name="connsiteX1146" fmla="*/ 543210 w 763857"/>
                  <a:gd name="connsiteY1146" fmla="*/ 357666 h 787898"/>
                  <a:gd name="connsiteX1147" fmla="*/ 542325 w 763857"/>
                  <a:gd name="connsiteY1147" fmla="*/ 355011 h 787898"/>
                  <a:gd name="connsiteX1148" fmla="*/ 541883 w 763857"/>
                  <a:gd name="connsiteY1148" fmla="*/ 352209 h 787898"/>
                  <a:gd name="connsiteX1149" fmla="*/ 543948 w 763857"/>
                  <a:gd name="connsiteY1149" fmla="*/ 348227 h 787898"/>
                  <a:gd name="connsiteX1150" fmla="*/ 543063 w 763857"/>
                  <a:gd name="connsiteY1150" fmla="*/ 347637 h 787898"/>
                  <a:gd name="connsiteX1151" fmla="*/ 540703 w 763857"/>
                  <a:gd name="connsiteY1151" fmla="*/ 347047 h 787898"/>
                  <a:gd name="connsiteX1152" fmla="*/ 538491 w 763857"/>
                  <a:gd name="connsiteY1152" fmla="*/ 346309 h 787898"/>
                  <a:gd name="connsiteX1153" fmla="*/ 537901 w 763857"/>
                  <a:gd name="connsiteY1153" fmla="*/ 345277 h 787898"/>
                  <a:gd name="connsiteX1154" fmla="*/ 538933 w 763857"/>
                  <a:gd name="connsiteY1154" fmla="*/ 341295 h 787898"/>
                  <a:gd name="connsiteX1155" fmla="*/ 537753 w 763857"/>
                  <a:gd name="connsiteY1155" fmla="*/ 339672 h 787898"/>
                  <a:gd name="connsiteX1156" fmla="*/ 536131 w 763857"/>
                  <a:gd name="connsiteY1156" fmla="*/ 338050 h 787898"/>
                  <a:gd name="connsiteX1157" fmla="*/ 535688 w 763857"/>
                  <a:gd name="connsiteY1157" fmla="*/ 337460 h 787898"/>
                  <a:gd name="connsiteX1158" fmla="*/ 535098 w 763857"/>
                  <a:gd name="connsiteY1158" fmla="*/ 336722 h 787898"/>
                  <a:gd name="connsiteX1159" fmla="*/ 534361 w 763857"/>
                  <a:gd name="connsiteY1159" fmla="*/ 334805 h 787898"/>
                  <a:gd name="connsiteX1160" fmla="*/ 535836 w 763857"/>
                  <a:gd name="connsiteY1160" fmla="*/ 330675 h 787898"/>
                  <a:gd name="connsiteX1161" fmla="*/ 537901 w 763857"/>
                  <a:gd name="connsiteY1161" fmla="*/ 325808 h 787898"/>
                  <a:gd name="connsiteX1162" fmla="*/ 538195 w 763857"/>
                  <a:gd name="connsiteY1162" fmla="*/ 323891 h 787898"/>
                  <a:gd name="connsiteX1163" fmla="*/ 538491 w 763857"/>
                  <a:gd name="connsiteY1163" fmla="*/ 320646 h 787898"/>
                  <a:gd name="connsiteX1164" fmla="*/ 538491 w 763857"/>
                  <a:gd name="connsiteY1164" fmla="*/ 318139 h 787898"/>
                  <a:gd name="connsiteX1165" fmla="*/ 536278 w 763857"/>
                  <a:gd name="connsiteY1165" fmla="*/ 316664 h 787898"/>
                  <a:gd name="connsiteX1166" fmla="*/ 532591 w 763857"/>
                  <a:gd name="connsiteY1166" fmla="*/ 316074 h 787898"/>
                  <a:gd name="connsiteX1167" fmla="*/ 529936 w 763857"/>
                  <a:gd name="connsiteY1167" fmla="*/ 314894 h 787898"/>
                  <a:gd name="connsiteX1168" fmla="*/ 528314 w 763857"/>
                  <a:gd name="connsiteY1168" fmla="*/ 313124 h 787898"/>
                  <a:gd name="connsiteX1169" fmla="*/ 526986 w 763857"/>
                  <a:gd name="connsiteY1169" fmla="*/ 312386 h 787898"/>
                  <a:gd name="connsiteX1170" fmla="*/ 525364 w 763857"/>
                  <a:gd name="connsiteY1170" fmla="*/ 312976 h 787898"/>
                  <a:gd name="connsiteX1171" fmla="*/ 523299 w 763857"/>
                  <a:gd name="connsiteY1171" fmla="*/ 312239 h 787898"/>
                  <a:gd name="connsiteX1172" fmla="*/ 521529 w 763857"/>
                  <a:gd name="connsiteY1172" fmla="*/ 310469 h 787898"/>
                  <a:gd name="connsiteX1173" fmla="*/ 520054 w 763857"/>
                  <a:gd name="connsiteY1173" fmla="*/ 308257 h 787898"/>
                  <a:gd name="connsiteX1174" fmla="*/ 520054 w 763857"/>
                  <a:gd name="connsiteY1174" fmla="*/ 307224 h 787898"/>
                  <a:gd name="connsiteX1175" fmla="*/ 520644 w 763857"/>
                  <a:gd name="connsiteY1175" fmla="*/ 305897 h 787898"/>
                  <a:gd name="connsiteX1176" fmla="*/ 523446 w 763857"/>
                  <a:gd name="connsiteY1176" fmla="*/ 300292 h 787898"/>
                  <a:gd name="connsiteX1177" fmla="*/ 524479 w 763857"/>
                  <a:gd name="connsiteY1177" fmla="*/ 300292 h 787898"/>
                  <a:gd name="connsiteX1178" fmla="*/ 526839 w 763857"/>
                  <a:gd name="connsiteY1178" fmla="*/ 301177 h 787898"/>
                  <a:gd name="connsiteX1179" fmla="*/ 527724 w 763857"/>
                  <a:gd name="connsiteY1179" fmla="*/ 301177 h 787898"/>
                  <a:gd name="connsiteX1180" fmla="*/ 529346 w 763857"/>
                  <a:gd name="connsiteY1180" fmla="*/ 298965 h 787898"/>
                  <a:gd name="connsiteX1181" fmla="*/ 531559 w 763857"/>
                  <a:gd name="connsiteY1181" fmla="*/ 292623 h 787898"/>
                  <a:gd name="connsiteX1182" fmla="*/ 537311 w 763857"/>
                  <a:gd name="connsiteY1182" fmla="*/ 292623 h 787898"/>
                  <a:gd name="connsiteX1183" fmla="*/ 539080 w 763857"/>
                  <a:gd name="connsiteY1183" fmla="*/ 293212 h 787898"/>
                  <a:gd name="connsiteX1184" fmla="*/ 540850 w 763857"/>
                  <a:gd name="connsiteY1184" fmla="*/ 293212 h 787898"/>
                  <a:gd name="connsiteX1185" fmla="*/ 542768 w 763857"/>
                  <a:gd name="connsiteY1185" fmla="*/ 292475 h 787898"/>
                  <a:gd name="connsiteX1186" fmla="*/ 543800 w 763857"/>
                  <a:gd name="connsiteY1186" fmla="*/ 291738 h 787898"/>
                  <a:gd name="connsiteX1187" fmla="*/ 544390 w 763857"/>
                  <a:gd name="connsiteY1187" fmla="*/ 290705 h 787898"/>
                  <a:gd name="connsiteX1188" fmla="*/ 544390 w 763857"/>
                  <a:gd name="connsiteY1188" fmla="*/ 289820 h 787898"/>
                  <a:gd name="connsiteX1189" fmla="*/ 541883 w 763857"/>
                  <a:gd name="connsiteY1189" fmla="*/ 288640 h 787898"/>
                  <a:gd name="connsiteX1190" fmla="*/ 540998 w 763857"/>
                  <a:gd name="connsiteY1190" fmla="*/ 287755 h 787898"/>
                  <a:gd name="connsiteX1191" fmla="*/ 540408 w 763857"/>
                  <a:gd name="connsiteY1191" fmla="*/ 285248 h 787898"/>
                  <a:gd name="connsiteX1192" fmla="*/ 539670 w 763857"/>
                  <a:gd name="connsiteY1192" fmla="*/ 284363 h 787898"/>
                  <a:gd name="connsiteX1193" fmla="*/ 535098 w 763857"/>
                  <a:gd name="connsiteY1193" fmla="*/ 284363 h 787898"/>
                  <a:gd name="connsiteX1194" fmla="*/ 532738 w 763857"/>
                  <a:gd name="connsiteY1194" fmla="*/ 283036 h 787898"/>
                  <a:gd name="connsiteX1195" fmla="*/ 531411 w 763857"/>
                  <a:gd name="connsiteY1195" fmla="*/ 282003 h 787898"/>
                  <a:gd name="connsiteX1196" fmla="*/ 529051 w 763857"/>
                  <a:gd name="connsiteY1196" fmla="*/ 278611 h 787898"/>
                  <a:gd name="connsiteX1197" fmla="*/ 526101 w 763857"/>
                  <a:gd name="connsiteY1197" fmla="*/ 276104 h 787898"/>
                  <a:gd name="connsiteX1198" fmla="*/ 523299 w 763857"/>
                  <a:gd name="connsiteY1198" fmla="*/ 275514 h 787898"/>
                  <a:gd name="connsiteX1199" fmla="*/ 522267 w 763857"/>
                  <a:gd name="connsiteY1199" fmla="*/ 274629 h 787898"/>
                  <a:gd name="connsiteX1200" fmla="*/ 521677 w 763857"/>
                  <a:gd name="connsiteY1200" fmla="*/ 273301 h 787898"/>
                  <a:gd name="connsiteX1201" fmla="*/ 521971 w 763857"/>
                  <a:gd name="connsiteY1201" fmla="*/ 271384 h 787898"/>
                  <a:gd name="connsiteX1202" fmla="*/ 522857 w 763857"/>
                  <a:gd name="connsiteY1202" fmla="*/ 269614 h 787898"/>
                  <a:gd name="connsiteX1203" fmla="*/ 523446 w 763857"/>
                  <a:gd name="connsiteY1203" fmla="*/ 267697 h 787898"/>
                  <a:gd name="connsiteX1204" fmla="*/ 525659 w 763857"/>
                  <a:gd name="connsiteY1204" fmla="*/ 265189 h 787898"/>
                  <a:gd name="connsiteX1205" fmla="*/ 528314 w 763857"/>
                  <a:gd name="connsiteY1205" fmla="*/ 262977 h 787898"/>
                  <a:gd name="connsiteX1206" fmla="*/ 529494 w 763857"/>
                  <a:gd name="connsiteY1206" fmla="*/ 261502 h 787898"/>
                  <a:gd name="connsiteX1207" fmla="*/ 531116 w 763857"/>
                  <a:gd name="connsiteY1207" fmla="*/ 259880 h 787898"/>
                  <a:gd name="connsiteX1208" fmla="*/ 531116 w 763857"/>
                  <a:gd name="connsiteY1208" fmla="*/ 257962 h 787898"/>
                  <a:gd name="connsiteX1209" fmla="*/ 529641 w 763857"/>
                  <a:gd name="connsiteY1209" fmla="*/ 256930 h 787898"/>
                  <a:gd name="connsiteX1210" fmla="*/ 528756 w 763857"/>
                  <a:gd name="connsiteY1210" fmla="*/ 256635 h 787898"/>
                  <a:gd name="connsiteX1211" fmla="*/ 528756 w 763857"/>
                  <a:gd name="connsiteY1211" fmla="*/ 256045 h 787898"/>
                  <a:gd name="connsiteX1212" fmla="*/ 529199 w 763857"/>
                  <a:gd name="connsiteY1212" fmla="*/ 254422 h 787898"/>
                  <a:gd name="connsiteX1213" fmla="*/ 530526 w 763857"/>
                  <a:gd name="connsiteY1213" fmla="*/ 254422 h 787898"/>
                  <a:gd name="connsiteX1214" fmla="*/ 533181 w 763857"/>
                  <a:gd name="connsiteY1214" fmla="*/ 255750 h 787898"/>
                  <a:gd name="connsiteX1215" fmla="*/ 535836 w 763857"/>
                  <a:gd name="connsiteY1215" fmla="*/ 258110 h 787898"/>
                  <a:gd name="connsiteX1216" fmla="*/ 537458 w 763857"/>
                  <a:gd name="connsiteY1216" fmla="*/ 260322 h 787898"/>
                  <a:gd name="connsiteX1217" fmla="*/ 537458 w 763857"/>
                  <a:gd name="connsiteY1217" fmla="*/ 262092 h 787898"/>
                  <a:gd name="connsiteX1218" fmla="*/ 538491 w 763857"/>
                  <a:gd name="connsiteY1218" fmla="*/ 262387 h 787898"/>
                  <a:gd name="connsiteX1219" fmla="*/ 539523 w 763857"/>
                  <a:gd name="connsiteY1219" fmla="*/ 262387 h 787898"/>
                  <a:gd name="connsiteX1220" fmla="*/ 541293 w 763857"/>
                  <a:gd name="connsiteY1220" fmla="*/ 263272 h 787898"/>
                  <a:gd name="connsiteX1221" fmla="*/ 543063 w 763857"/>
                  <a:gd name="connsiteY1221" fmla="*/ 262977 h 787898"/>
                  <a:gd name="connsiteX1222" fmla="*/ 544243 w 763857"/>
                  <a:gd name="connsiteY1222" fmla="*/ 263419 h 787898"/>
                  <a:gd name="connsiteX1223" fmla="*/ 544980 w 763857"/>
                  <a:gd name="connsiteY1223" fmla="*/ 263419 h 787898"/>
                  <a:gd name="connsiteX1224" fmla="*/ 545275 w 763857"/>
                  <a:gd name="connsiteY1224" fmla="*/ 262239 h 787898"/>
                  <a:gd name="connsiteX1225" fmla="*/ 544390 w 763857"/>
                  <a:gd name="connsiteY1225" fmla="*/ 260764 h 787898"/>
                  <a:gd name="connsiteX1226" fmla="*/ 543800 w 763857"/>
                  <a:gd name="connsiteY1226" fmla="*/ 259732 h 787898"/>
                  <a:gd name="connsiteX1227" fmla="*/ 544537 w 763857"/>
                  <a:gd name="connsiteY1227" fmla="*/ 258700 h 787898"/>
                  <a:gd name="connsiteX1228" fmla="*/ 546308 w 763857"/>
                  <a:gd name="connsiteY1228" fmla="*/ 258700 h 787898"/>
                  <a:gd name="connsiteX1229" fmla="*/ 547635 w 763857"/>
                  <a:gd name="connsiteY1229" fmla="*/ 259732 h 787898"/>
                  <a:gd name="connsiteX1230" fmla="*/ 548520 w 763857"/>
                  <a:gd name="connsiteY1230" fmla="*/ 261649 h 787898"/>
                  <a:gd name="connsiteX1231" fmla="*/ 548520 w 763857"/>
                  <a:gd name="connsiteY1231" fmla="*/ 264599 h 787898"/>
                  <a:gd name="connsiteX1232" fmla="*/ 550732 w 763857"/>
                  <a:gd name="connsiteY1232" fmla="*/ 267254 h 787898"/>
                  <a:gd name="connsiteX1233" fmla="*/ 553387 w 763857"/>
                  <a:gd name="connsiteY1233" fmla="*/ 269172 h 787898"/>
                  <a:gd name="connsiteX1234" fmla="*/ 555452 w 763857"/>
                  <a:gd name="connsiteY1234" fmla="*/ 270056 h 787898"/>
                  <a:gd name="connsiteX1235" fmla="*/ 557959 w 763857"/>
                  <a:gd name="connsiteY1235" fmla="*/ 270646 h 787898"/>
                  <a:gd name="connsiteX1236" fmla="*/ 560172 w 763857"/>
                  <a:gd name="connsiteY1236" fmla="*/ 270056 h 787898"/>
                  <a:gd name="connsiteX1237" fmla="*/ 561204 w 763857"/>
                  <a:gd name="connsiteY1237" fmla="*/ 268139 h 787898"/>
                  <a:gd name="connsiteX1238" fmla="*/ 560762 w 763857"/>
                  <a:gd name="connsiteY1238" fmla="*/ 266517 h 787898"/>
                  <a:gd name="connsiteX1239" fmla="*/ 561057 w 763857"/>
                  <a:gd name="connsiteY1239" fmla="*/ 265042 h 787898"/>
                  <a:gd name="connsiteX1240" fmla="*/ 561942 w 763857"/>
                  <a:gd name="connsiteY1240" fmla="*/ 264157 h 787898"/>
                  <a:gd name="connsiteX1241" fmla="*/ 563269 w 763857"/>
                  <a:gd name="connsiteY1241" fmla="*/ 264157 h 787898"/>
                  <a:gd name="connsiteX1242" fmla="*/ 564302 w 763857"/>
                  <a:gd name="connsiteY1242" fmla="*/ 265337 h 787898"/>
                  <a:gd name="connsiteX1243" fmla="*/ 567251 w 763857"/>
                  <a:gd name="connsiteY1243" fmla="*/ 271679 h 787898"/>
                  <a:gd name="connsiteX1244" fmla="*/ 566661 w 763857"/>
                  <a:gd name="connsiteY1244" fmla="*/ 274481 h 787898"/>
                  <a:gd name="connsiteX1245" fmla="*/ 567251 w 763857"/>
                  <a:gd name="connsiteY1245" fmla="*/ 282298 h 787898"/>
                  <a:gd name="connsiteX1246" fmla="*/ 566514 w 763857"/>
                  <a:gd name="connsiteY1246" fmla="*/ 287460 h 787898"/>
                  <a:gd name="connsiteX1247" fmla="*/ 566514 w 763857"/>
                  <a:gd name="connsiteY1247" fmla="*/ 288493 h 787898"/>
                  <a:gd name="connsiteX1248" fmla="*/ 566956 w 763857"/>
                  <a:gd name="connsiteY1248" fmla="*/ 289378 h 787898"/>
                  <a:gd name="connsiteX1249" fmla="*/ 567399 w 763857"/>
                  <a:gd name="connsiteY1249" fmla="*/ 289673 h 787898"/>
                  <a:gd name="connsiteX1250" fmla="*/ 568284 w 763857"/>
                  <a:gd name="connsiteY1250" fmla="*/ 289673 h 787898"/>
                  <a:gd name="connsiteX1251" fmla="*/ 571823 w 763857"/>
                  <a:gd name="connsiteY1251" fmla="*/ 290558 h 787898"/>
                  <a:gd name="connsiteX1252" fmla="*/ 574921 w 763857"/>
                  <a:gd name="connsiteY1252" fmla="*/ 291590 h 787898"/>
                  <a:gd name="connsiteX1253" fmla="*/ 578313 w 763857"/>
                  <a:gd name="connsiteY1253" fmla="*/ 292623 h 787898"/>
                  <a:gd name="connsiteX1254" fmla="*/ 583181 w 763857"/>
                  <a:gd name="connsiteY1254" fmla="*/ 293360 h 787898"/>
                  <a:gd name="connsiteX1255" fmla="*/ 586278 w 763857"/>
                  <a:gd name="connsiteY1255" fmla="*/ 293065 h 787898"/>
                  <a:gd name="connsiteX1256" fmla="*/ 598962 w 763857"/>
                  <a:gd name="connsiteY1256" fmla="*/ 293065 h 787898"/>
                  <a:gd name="connsiteX1257" fmla="*/ 605599 w 763857"/>
                  <a:gd name="connsiteY1257" fmla="*/ 292770 h 787898"/>
                  <a:gd name="connsiteX1258" fmla="*/ 608254 w 763857"/>
                  <a:gd name="connsiteY1258" fmla="*/ 293508 h 787898"/>
                  <a:gd name="connsiteX1259" fmla="*/ 610466 w 763857"/>
                  <a:gd name="connsiteY1259" fmla="*/ 293803 h 787898"/>
                  <a:gd name="connsiteX1260" fmla="*/ 617841 w 763857"/>
                  <a:gd name="connsiteY1260" fmla="*/ 293360 h 787898"/>
                  <a:gd name="connsiteX1261" fmla="*/ 625363 w 763857"/>
                  <a:gd name="connsiteY1261" fmla="*/ 293065 h 787898"/>
                  <a:gd name="connsiteX1262" fmla="*/ 629345 w 763857"/>
                  <a:gd name="connsiteY1262" fmla="*/ 294687 h 787898"/>
                  <a:gd name="connsiteX1263" fmla="*/ 633770 w 763857"/>
                  <a:gd name="connsiteY1263" fmla="*/ 297342 h 787898"/>
                  <a:gd name="connsiteX1264" fmla="*/ 636277 w 763857"/>
                  <a:gd name="connsiteY1264" fmla="*/ 299260 h 787898"/>
                  <a:gd name="connsiteX1265" fmla="*/ 636720 w 763857"/>
                  <a:gd name="connsiteY1265" fmla="*/ 300440 h 787898"/>
                  <a:gd name="connsiteX1266" fmla="*/ 636425 w 763857"/>
                  <a:gd name="connsiteY1266" fmla="*/ 301472 h 787898"/>
                  <a:gd name="connsiteX1267" fmla="*/ 635540 w 763857"/>
                  <a:gd name="connsiteY1267" fmla="*/ 302062 h 787898"/>
                  <a:gd name="connsiteX1268" fmla="*/ 634065 w 763857"/>
                  <a:gd name="connsiteY1268" fmla="*/ 302062 h 787898"/>
                  <a:gd name="connsiteX1269" fmla="*/ 630525 w 763857"/>
                  <a:gd name="connsiteY1269" fmla="*/ 300735 h 787898"/>
                  <a:gd name="connsiteX1270" fmla="*/ 629935 w 763857"/>
                  <a:gd name="connsiteY1270" fmla="*/ 301177 h 787898"/>
                  <a:gd name="connsiteX1271" fmla="*/ 629935 w 763857"/>
                  <a:gd name="connsiteY1271" fmla="*/ 304274 h 787898"/>
                  <a:gd name="connsiteX1272" fmla="*/ 629198 w 763857"/>
                  <a:gd name="connsiteY1272" fmla="*/ 306634 h 787898"/>
                  <a:gd name="connsiteX1273" fmla="*/ 627133 w 763857"/>
                  <a:gd name="connsiteY1273" fmla="*/ 311944 h 787898"/>
                  <a:gd name="connsiteX1274" fmla="*/ 626690 w 763857"/>
                  <a:gd name="connsiteY1274" fmla="*/ 314304 h 787898"/>
                  <a:gd name="connsiteX1275" fmla="*/ 626248 w 763857"/>
                  <a:gd name="connsiteY1275" fmla="*/ 314894 h 787898"/>
                  <a:gd name="connsiteX1276" fmla="*/ 625658 w 763857"/>
                  <a:gd name="connsiteY1276" fmla="*/ 315189 h 787898"/>
                  <a:gd name="connsiteX1277" fmla="*/ 624035 w 763857"/>
                  <a:gd name="connsiteY1277" fmla="*/ 315189 h 787898"/>
                  <a:gd name="connsiteX1278" fmla="*/ 622708 w 763857"/>
                  <a:gd name="connsiteY1278" fmla="*/ 315631 h 787898"/>
                  <a:gd name="connsiteX1279" fmla="*/ 622118 w 763857"/>
                  <a:gd name="connsiteY1279" fmla="*/ 316516 h 787898"/>
                  <a:gd name="connsiteX1280" fmla="*/ 621233 w 763857"/>
                  <a:gd name="connsiteY1280" fmla="*/ 318286 h 787898"/>
                  <a:gd name="connsiteX1281" fmla="*/ 620643 w 763857"/>
                  <a:gd name="connsiteY1281" fmla="*/ 320056 h 787898"/>
                  <a:gd name="connsiteX1282" fmla="*/ 619906 w 763857"/>
                  <a:gd name="connsiteY1282" fmla="*/ 320646 h 787898"/>
                  <a:gd name="connsiteX1283" fmla="*/ 617988 w 763857"/>
                  <a:gd name="connsiteY1283" fmla="*/ 319614 h 787898"/>
                  <a:gd name="connsiteX1284" fmla="*/ 616809 w 763857"/>
                  <a:gd name="connsiteY1284" fmla="*/ 319614 h 787898"/>
                  <a:gd name="connsiteX1285" fmla="*/ 615334 w 763857"/>
                  <a:gd name="connsiteY1285" fmla="*/ 320203 h 787898"/>
                  <a:gd name="connsiteX1286" fmla="*/ 613859 w 763857"/>
                  <a:gd name="connsiteY1286" fmla="*/ 321236 h 787898"/>
                  <a:gd name="connsiteX1287" fmla="*/ 612826 w 763857"/>
                  <a:gd name="connsiteY1287" fmla="*/ 322563 h 787898"/>
                  <a:gd name="connsiteX1288" fmla="*/ 611646 w 763857"/>
                  <a:gd name="connsiteY1288" fmla="*/ 323006 h 787898"/>
                  <a:gd name="connsiteX1289" fmla="*/ 608107 w 763857"/>
                  <a:gd name="connsiteY1289" fmla="*/ 322711 h 787898"/>
                  <a:gd name="connsiteX1290" fmla="*/ 607369 w 763857"/>
                  <a:gd name="connsiteY1290" fmla="*/ 322711 h 787898"/>
                  <a:gd name="connsiteX1291" fmla="*/ 606926 w 763857"/>
                  <a:gd name="connsiteY1291" fmla="*/ 323743 h 787898"/>
                  <a:gd name="connsiteX1292" fmla="*/ 606632 w 763857"/>
                  <a:gd name="connsiteY1292" fmla="*/ 324923 h 787898"/>
                  <a:gd name="connsiteX1293" fmla="*/ 603977 w 763857"/>
                  <a:gd name="connsiteY1293" fmla="*/ 327578 h 787898"/>
                  <a:gd name="connsiteX1294" fmla="*/ 602944 w 763857"/>
                  <a:gd name="connsiteY1294" fmla="*/ 331855 h 787898"/>
                  <a:gd name="connsiteX1295" fmla="*/ 602059 w 763857"/>
                  <a:gd name="connsiteY1295" fmla="*/ 334657 h 787898"/>
                  <a:gd name="connsiteX1296" fmla="*/ 602059 w 763857"/>
                  <a:gd name="connsiteY1296" fmla="*/ 336870 h 787898"/>
                  <a:gd name="connsiteX1297" fmla="*/ 604567 w 763857"/>
                  <a:gd name="connsiteY1297" fmla="*/ 342622 h 787898"/>
                  <a:gd name="connsiteX1298" fmla="*/ 606189 w 763857"/>
                  <a:gd name="connsiteY1298" fmla="*/ 349997 h 787898"/>
                  <a:gd name="connsiteX1299" fmla="*/ 606779 w 763857"/>
                  <a:gd name="connsiteY1299" fmla="*/ 350734 h 787898"/>
                  <a:gd name="connsiteX1300" fmla="*/ 607369 w 763857"/>
                  <a:gd name="connsiteY1300" fmla="*/ 351029 h 787898"/>
                  <a:gd name="connsiteX1301" fmla="*/ 607664 w 763857"/>
                  <a:gd name="connsiteY1301" fmla="*/ 351029 h 787898"/>
                  <a:gd name="connsiteX1302" fmla="*/ 607664 w 763857"/>
                  <a:gd name="connsiteY1302" fmla="*/ 347489 h 787898"/>
                  <a:gd name="connsiteX1303" fmla="*/ 608401 w 763857"/>
                  <a:gd name="connsiteY1303" fmla="*/ 347047 h 787898"/>
                  <a:gd name="connsiteX1304" fmla="*/ 609434 w 763857"/>
                  <a:gd name="connsiteY1304" fmla="*/ 347489 h 787898"/>
                  <a:gd name="connsiteX1305" fmla="*/ 610319 w 763857"/>
                  <a:gd name="connsiteY1305" fmla="*/ 349112 h 787898"/>
                  <a:gd name="connsiteX1306" fmla="*/ 611351 w 763857"/>
                  <a:gd name="connsiteY1306" fmla="*/ 352062 h 787898"/>
                  <a:gd name="connsiteX1307" fmla="*/ 612384 w 763857"/>
                  <a:gd name="connsiteY1307" fmla="*/ 353242 h 787898"/>
                  <a:gd name="connsiteX1308" fmla="*/ 614153 w 763857"/>
                  <a:gd name="connsiteY1308" fmla="*/ 353537 h 787898"/>
                  <a:gd name="connsiteX1309" fmla="*/ 616071 w 763857"/>
                  <a:gd name="connsiteY1309" fmla="*/ 352799 h 787898"/>
                  <a:gd name="connsiteX1310" fmla="*/ 617546 w 763857"/>
                  <a:gd name="connsiteY1310" fmla="*/ 351471 h 787898"/>
                  <a:gd name="connsiteX1311" fmla="*/ 618136 w 763857"/>
                  <a:gd name="connsiteY1311" fmla="*/ 349997 h 787898"/>
                  <a:gd name="connsiteX1312" fmla="*/ 617693 w 763857"/>
                  <a:gd name="connsiteY1312" fmla="*/ 347194 h 787898"/>
                  <a:gd name="connsiteX1313" fmla="*/ 617693 w 763857"/>
                  <a:gd name="connsiteY1313" fmla="*/ 345129 h 787898"/>
                  <a:gd name="connsiteX1314" fmla="*/ 618578 w 763857"/>
                  <a:gd name="connsiteY1314" fmla="*/ 343065 h 787898"/>
                  <a:gd name="connsiteX1315" fmla="*/ 621970 w 763857"/>
                  <a:gd name="connsiteY1315" fmla="*/ 340115 h 787898"/>
                  <a:gd name="connsiteX1316" fmla="*/ 622413 w 763857"/>
                  <a:gd name="connsiteY1316" fmla="*/ 339230 h 787898"/>
                  <a:gd name="connsiteX1317" fmla="*/ 622413 w 763857"/>
                  <a:gd name="connsiteY1317" fmla="*/ 334215 h 787898"/>
                  <a:gd name="connsiteX1318" fmla="*/ 623445 w 763857"/>
                  <a:gd name="connsiteY1318" fmla="*/ 334215 h 787898"/>
                  <a:gd name="connsiteX1319" fmla="*/ 625215 w 763857"/>
                  <a:gd name="connsiteY1319" fmla="*/ 334510 h 787898"/>
                  <a:gd name="connsiteX1320" fmla="*/ 627428 w 763857"/>
                  <a:gd name="connsiteY1320" fmla="*/ 333330 h 787898"/>
                  <a:gd name="connsiteX1321" fmla="*/ 628018 w 763857"/>
                  <a:gd name="connsiteY1321" fmla="*/ 333330 h 787898"/>
                  <a:gd name="connsiteX1322" fmla="*/ 628903 w 763857"/>
                  <a:gd name="connsiteY1322" fmla="*/ 334510 h 787898"/>
                  <a:gd name="connsiteX1323" fmla="*/ 630378 w 763857"/>
                  <a:gd name="connsiteY1323" fmla="*/ 334215 h 787898"/>
                  <a:gd name="connsiteX1324" fmla="*/ 631558 w 763857"/>
                  <a:gd name="connsiteY1324" fmla="*/ 339525 h 787898"/>
                  <a:gd name="connsiteX1325" fmla="*/ 632737 w 763857"/>
                  <a:gd name="connsiteY1325" fmla="*/ 344097 h 787898"/>
                  <a:gd name="connsiteX1326" fmla="*/ 632737 w 763857"/>
                  <a:gd name="connsiteY1326" fmla="*/ 351029 h 787898"/>
                  <a:gd name="connsiteX1327" fmla="*/ 633475 w 763857"/>
                  <a:gd name="connsiteY1327" fmla="*/ 354864 h 787898"/>
                  <a:gd name="connsiteX1328" fmla="*/ 634360 w 763857"/>
                  <a:gd name="connsiteY1328" fmla="*/ 355749 h 787898"/>
                  <a:gd name="connsiteX1329" fmla="*/ 635392 w 763857"/>
                  <a:gd name="connsiteY1329" fmla="*/ 357814 h 787898"/>
                  <a:gd name="connsiteX1330" fmla="*/ 636277 w 763857"/>
                  <a:gd name="connsiteY1330" fmla="*/ 360174 h 787898"/>
                  <a:gd name="connsiteX1331" fmla="*/ 637015 w 763857"/>
                  <a:gd name="connsiteY1331" fmla="*/ 361501 h 787898"/>
                  <a:gd name="connsiteX1332" fmla="*/ 637457 w 763857"/>
                  <a:gd name="connsiteY1332" fmla="*/ 365926 h 787898"/>
                  <a:gd name="connsiteX1333" fmla="*/ 638047 w 763857"/>
                  <a:gd name="connsiteY1333" fmla="*/ 369023 h 787898"/>
                  <a:gd name="connsiteX1334" fmla="*/ 638785 w 763857"/>
                  <a:gd name="connsiteY1334" fmla="*/ 378905 h 787898"/>
                  <a:gd name="connsiteX1335" fmla="*/ 639079 w 763857"/>
                  <a:gd name="connsiteY1335" fmla="*/ 380822 h 787898"/>
                  <a:gd name="connsiteX1336" fmla="*/ 640554 w 763857"/>
                  <a:gd name="connsiteY1336" fmla="*/ 379937 h 787898"/>
                  <a:gd name="connsiteX1337" fmla="*/ 641145 w 763857"/>
                  <a:gd name="connsiteY1337" fmla="*/ 378905 h 787898"/>
                  <a:gd name="connsiteX1338" fmla="*/ 641735 w 763857"/>
                  <a:gd name="connsiteY1338" fmla="*/ 377430 h 787898"/>
                  <a:gd name="connsiteX1339" fmla="*/ 642177 w 763857"/>
                  <a:gd name="connsiteY1339" fmla="*/ 376693 h 787898"/>
                  <a:gd name="connsiteX1340" fmla="*/ 643062 w 763857"/>
                  <a:gd name="connsiteY1340" fmla="*/ 376693 h 787898"/>
                  <a:gd name="connsiteX1341" fmla="*/ 644389 w 763857"/>
                  <a:gd name="connsiteY1341" fmla="*/ 377430 h 787898"/>
                  <a:gd name="connsiteX1342" fmla="*/ 646602 w 763857"/>
                  <a:gd name="connsiteY1342" fmla="*/ 379937 h 787898"/>
                  <a:gd name="connsiteX1343" fmla="*/ 648077 w 763857"/>
                  <a:gd name="connsiteY1343" fmla="*/ 380527 h 787898"/>
                  <a:gd name="connsiteX1344" fmla="*/ 649552 w 763857"/>
                  <a:gd name="connsiteY1344" fmla="*/ 380085 h 787898"/>
                  <a:gd name="connsiteX1345" fmla="*/ 651026 w 763857"/>
                  <a:gd name="connsiteY1345" fmla="*/ 376250 h 787898"/>
                  <a:gd name="connsiteX1346" fmla="*/ 651616 w 763857"/>
                  <a:gd name="connsiteY1346" fmla="*/ 375218 h 787898"/>
                  <a:gd name="connsiteX1347" fmla="*/ 652354 w 763857"/>
                  <a:gd name="connsiteY1347" fmla="*/ 374480 h 787898"/>
                  <a:gd name="connsiteX1348" fmla="*/ 653681 w 763857"/>
                  <a:gd name="connsiteY1348" fmla="*/ 374480 h 787898"/>
                  <a:gd name="connsiteX1349" fmla="*/ 654419 w 763857"/>
                  <a:gd name="connsiteY1349" fmla="*/ 373890 h 787898"/>
                  <a:gd name="connsiteX1350" fmla="*/ 654713 w 763857"/>
                  <a:gd name="connsiteY1350" fmla="*/ 372268 h 787898"/>
                  <a:gd name="connsiteX1351" fmla="*/ 654713 w 763857"/>
                  <a:gd name="connsiteY1351" fmla="*/ 370351 h 787898"/>
                  <a:gd name="connsiteX1352" fmla="*/ 653239 w 763857"/>
                  <a:gd name="connsiteY1352" fmla="*/ 365188 h 787898"/>
                  <a:gd name="connsiteX1353" fmla="*/ 652796 w 763857"/>
                  <a:gd name="connsiteY1353" fmla="*/ 362828 h 787898"/>
                  <a:gd name="connsiteX1354" fmla="*/ 652501 w 763857"/>
                  <a:gd name="connsiteY1354" fmla="*/ 360468 h 787898"/>
                  <a:gd name="connsiteX1355" fmla="*/ 653386 w 763857"/>
                  <a:gd name="connsiteY1355" fmla="*/ 358109 h 787898"/>
                  <a:gd name="connsiteX1356" fmla="*/ 654713 w 763857"/>
                  <a:gd name="connsiteY1356" fmla="*/ 355306 h 787898"/>
                  <a:gd name="connsiteX1357" fmla="*/ 654419 w 763857"/>
                  <a:gd name="connsiteY1357" fmla="*/ 352799 h 787898"/>
                  <a:gd name="connsiteX1358" fmla="*/ 654713 w 763857"/>
                  <a:gd name="connsiteY1358" fmla="*/ 351914 h 787898"/>
                  <a:gd name="connsiteX1359" fmla="*/ 655746 w 763857"/>
                  <a:gd name="connsiteY1359" fmla="*/ 351914 h 787898"/>
                  <a:gd name="connsiteX1360" fmla="*/ 657073 w 763857"/>
                  <a:gd name="connsiteY1360" fmla="*/ 352357 h 787898"/>
                  <a:gd name="connsiteX1361" fmla="*/ 658548 w 763857"/>
                  <a:gd name="connsiteY1361" fmla="*/ 351914 h 787898"/>
                  <a:gd name="connsiteX1362" fmla="*/ 659581 w 763857"/>
                  <a:gd name="connsiteY1362" fmla="*/ 350439 h 787898"/>
                  <a:gd name="connsiteX1363" fmla="*/ 660023 w 763857"/>
                  <a:gd name="connsiteY1363" fmla="*/ 349112 h 787898"/>
                  <a:gd name="connsiteX1364" fmla="*/ 660613 w 763857"/>
                  <a:gd name="connsiteY1364" fmla="*/ 343507 h 787898"/>
                  <a:gd name="connsiteX1365" fmla="*/ 661056 w 763857"/>
                  <a:gd name="connsiteY1365" fmla="*/ 338345 h 787898"/>
                  <a:gd name="connsiteX1366" fmla="*/ 661056 w 763857"/>
                  <a:gd name="connsiteY1366" fmla="*/ 334068 h 787898"/>
                  <a:gd name="connsiteX1367" fmla="*/ 660171 w 763857"/>
                  <a:gd name="connsiteY1367" fmla="*/ 331560 h 787898"/>
                  <a:gd name="connsiteX1368" fmla="*/ 658401 w 763857"/>
                  <a:gd name="connsiteY1368" fmla="*/ 324776 h 787898"/>
                  <a:gd name="connsiteX1369" fmla="*/ 658843 w 763857"/>
                  <a:gd name="connsiteY1369" fmla="*/ 323596 h 787898"/>
                  <a:gd name="connsiteX1370" fmla="*/ 659581 w 763857"/>
                  <a:gd name="connsiteY1370" fmla="*/ 323301 h 787898"/>
                  <a:gd name="connsiteX1371" fmla="*/ 662088 w 763857"/>
                  <a:gd name="connsiteY1371" fmla="*/ 325661 h 787898"/>
                  <a:gd name="connsiteX1372" fmla="*/ 663121 w 763857"/>
                  <a:gd name="connsiteY1372" fmla="*/ 326103 h 787898"/>
                  <a:gd name="connsiteX1373" fmla="*/ 664890 w 763857"/>
                  <a:gd name="connsiteY1373" fmla="*/ 325808 h 787898"/>
                  <a:gd name="connsiteX1374" fmla="*/ 666661 w 763857"/>
                  <a:gd name="connsiteY1374" fmla="*/ 325218 h 787898"/>
                  <a:gd name="connsiteX1375" fmla="*/ 667988 w 763857"/>
                  <a:gd name="connsiteY1375" fmla="*/ 325218 h 787898"/>
                  <a:gd name="connsiteX1376" fmla="*/ 669905 w 763857"/>
                  <a:gd name="connsiteY1376" fmla="*/ 325956 h 787898"/>
                  <a:gd name="connsiteX1377" fmla="*/ 672560 w 763857"/>
                  <a:gd name="connsiteY1377" fmla="*/ 326840 h 787898"/>
                  <a:gd name="connsiteX1378" fmla="*/ 676690 w 763857"/>
                  <a:gd name="connsiteY1378" fmla="*/ 328020 h 787898"/>
                  <a:gd name="connsiteX1379" fmla="*/ 678312 w 763857"/>
                  <a:gd name="connsiteY1379" fmla="*/ 328905 h 787898"/>
                  <a:gd name="connsiteX1380" fmla="*/ 679640 w 763857"/>
                  <a:gd name="connsiteY1380" fmla="*/ 328905 h 787898"/>
                  <a:gd name="connsiteX1381" fmla="*/ 680820 w 763857"/>
                  <a:gd name="connsiteY1381" fmla="*/ 326103 h 787898"/>
                  <a:gd name="connsiteX1382" fmla="*/ 682147 w 763857"/>
                  <a:gd name="connsiteY1382" fmla="*/ 322268 h 787898"/>
                  <a:gd name="connsiteX1383" fmla="*/ 684065 w 763857"/>
                  <a:gd name="connsiteY1383" fmla="*/ 316516 h 787898"/>
                  <a:gd name="connsiteX1384" fmla="*/ 686277 w 763857"/>
                  <a:gd name="connsiteY1384" fmla="*/ 312386 h 787898"/>
                  <a:gd name="connsiteX1385" fmla="*/ 686867 w 763857"/>
                  <a:gd name="connsiteY1385" fmla="*/ 311206 h 787898"/>
                  <a:gd name="connsiteX1386" fmla="*/ 689374 w 763857"/>
                  <a:gd name="connsiteY1386" fmla="*/ 307814 h 787898"/>
                  <a:gd name="connsiteX1387" fmla="*/ 691734 w 763857"/>
                  <a:gd name="connsiteY1387" fmla="*/ 304274 h 787898"/>
                  <a:gd name="connsiteX1388" fmla="*/ 693799 w 763857"/>
                  <a:gd name="connsiteY1388" fmla="*/ 299702 h 787898"/>
                  <a:gd name="connsiteX1389" fmla="*/ 694979 w 763857"/>
                  <a:gd name="connsiteY1389" fmla="*/ 296457 h 787898"/>
                  <a:gd name="connsiteX1390" fmla="*/ 694979 w 763857"/>
                  <a:gd name="connsiteY1390" fmla="*/ 295130 h 787898"/>
                  <a:gd name="connsiteX1391" fmla="*/ 694094 w 763857"/>
                  <a:gd name="connsiteY1391" fmla="*/ 293950 h 787898"/>
                  <a:gd name="connsiteX1392" fmla="*/ 692472 w 763857"/>
                  <a:gd name="connsiteY1392" fmla="*/ 293212 h 787898"/>
                  <a:gd name="connsiteX1393" fmla="*/ 691144 w 763857"/>
                  <a:gd name="connsiteY1393" fmla="*/ 292475 h 787898"/>
                  <a:gd name="connsiteX1394" fmla="*/ 690849 w 763857"/>
                  <a:gd name="connsiteY1394" fmla="*/ 291738 h 787898"/>
                  <a:gd name="connsiteX1395" fmla="*/ 690849 w 763857"/>
                  <a:gd name="connsiteY1395" fmla="*/ 291000 h 787898"/>
                  <a:gd name="connsiteX1396" fmla="*/ 691586 w 763857"/>
                  <a:gd name="connsiteY1396" fmla="*/ 288935 h 787898"/>
                  <a:gd name="connsiteX1397" fmla="*/ 692766 w 763857"/>
                  <a:gd name="connsiteY1397" fmla="*/ 286428 h 787898"/>
                  <a:gd name="connsiteX1398" fmla="*/ 693946 w 763857"/>
                  <a:gd name="connsiteY1398" fmla="*/ 285100 h 787898"/>
                  <a:gd name="connsiteX1399" fmla="*/ 697044 w 763857"/>
                  <a:gd name="connsiteY1399" fmla="*/ 283478 h 787898"/>
                  <a:gd name="connsiteX1400" fmla="*/ 698961 w 763857"/>
                  <a:gd name="connsiteY1400" fmla="*/ 281266 h 787898"/>
                  <a:gd name="connsiteX1401" fmla="*/ 701174 w 763857"/>
                  <a:gd name="connsiteY1401" fmla="*/ 278463 h 787898"/>
                  <a:gd name="connsiteX1402" fmla="*/ 702353 w 763857"/>
                  <a:gd name="connsiteY1402" fmla="*/ 276546 h 787898"/>
                  <a:gd name="connsiteX1403" fmla="*/ 702943 w 763857"/>
                  <a:gd name="connsiteY1403" fmla="*/ 272564 h 787898"/>
                  <a:gd name="connsiteX1404" fmla="*/ 703681 w 763857"/>
                  <a:gd name="connsiteY1404" fmla="*/ 271826 h 787898"/>
                  <a:gd name="connsiteX1405" fmla="*/ 705008 w 763857"/>
                  <a:gd name="connsiteY1405" fmla="*/ 270499 h 787898"/>
                  <a:gd name="connsiteX1406" fmla="*/ 706041 w 763857"/>
                  <a:gd name="connsiteY1406" fmla="*/ 269024 h 787898"/>
                  <a:gd name="connsiteX1407" fmla="*/ 706041 w 763857"/>
                  <a:gd name="connsiteY1407" fmla="*/ 268139 h 787898"/>
                  <a:gd name="connsiteX1408" fmla="*/ 705451 w 763857"/>
                  <a:gd name="connsiteY1408" fmla="*/ 267549 h 787898"/>
                  <a:gd name="connsiteX1409" fmla="*/ 704418 w 763857"/>
                  <a:gd name="connsiteY1409" fmla="*/ 264747 h 787898"/>
                  <a:gd name="connsiteX1410" fmla="*/ 703976 w 763857"/>
                  <a:gd name="connsiteY1410" fmla="*/ 260469 h 787898"/>
                  <a:gd name="connsiteX1411" fmla="*/ 704271 w 763857"/>
                  <a:gd name="connsiteY1411" fmla="*/ 256930 h 787898"/>
                  <a:gd name="connsiteX1412" fmla="*/ 705008 w 763857"/>
                  <a:gd name="connsiteY1412" fmla="*/ 255455 h 787898"/>
                  <a:gd name="connsiteX1413" fmla="*/ 706041 w 763857"/>
                  <a:gd name="connsiteY1413" fmla="*/ 253390 h 787898"/>
                  <a:gd name="connsiteX1414" fmla="*/ 707958 w 763857"/>
                  <a:gd name="connsiteY1414" fmla="*/ 252210 h 787898"/>
                  <a:gd name="connsiteX1415" fmla="*/ 710613 w 763857"/>
                  <a:gd name="connsiteY1415" fmla="*/ 251325 h 787898"/>
                  <a:gd name="connsiteX1416" fmla="*/ 714743 w 763857"/>
                  <a:gd name="connsiteY1416" fmla="*/ 248965 h 787898"/>
                  <a:gd name="connsiteX1417" fmla="*/ 721970 w 763857"/>
                  <a:gd name="connsiteY1417" fmla="*/ 243508 h 787898"/>
                  <a:gd name="connsiteX1418" fmla="*/ 724625 w 763857"/>
                  <a:gd name="connsiteY1418" fmla="*/ 241738 h 787898"/>
                  <a:gd name="connsiteX1419" fmla="*/ 726394 w 763857"/>
                  <a:gd name="connsiteY1419" fmla="*/ 240853 h 787898"/>
                  <a:gd name="connsiteX1420" fmla="*/ 728164 w 763857"/>
                  <a:gd name="connsiteY1420" fmla="*/ 238641 h 787898"/>
                  <a:gd name="connsiteX1421" fmla="*/ 730524 w 763857"/>
                  <a:gd name="connsiteY1421" fmla="*/ 236133 h 787898"/>
                  <a:gd name="connsiteX1422" fmla="*/ 733917 w 763857"/>
                  <a:gd name="connsiteY1422" fmla="*/ 234953 h 787898"/>
                  <a:gd name="connsiteX1423" fmla="*/ 736129 w 763857"/>
                  <a:gd name="connsiteY1423" fmla="*/ 234511 h 787898"/>
                  <a:gd name="connsiteX1424" fmla="*/ 746306 w 763857"/>
                  <a:gd name="connsiteY1424" fmla="*/ 232741 h 787898"/>
                  <a:gd name="connsiteX1425" fmla="*/ 748076 w 763857"/>
                  <a:gd name="connsiteY1425" fmla="*/ 232741 h 787898"/>
                  <a:gd name="connsiteX1426" fmla="*/ 749846 w 763857"/>
                  <a:gd name="connsiteY1426" fmla="*/ 233921 h 787898"/>
                  <a:gd name="connsiteX1427" fmla="*/ 752058 w 763857"/>
                  <a:gd name="connsiteY1427" fmla="*/ 237166 h 787898"/>
                  <a:gd name="connsiteX1428" fmla="*/ 753975 w 763857"/>
                  <a:gd name="connsiteY1428" fmla="*/ 238346 h 787898"/>
                  <a:gd name="connsiteX1429" fmla="*/ 756188 w 763857"/>
                  <a:gd name="connsiteY1429" fmla="*/ 239231 h 787898"/>
                  <a:gd name="connsiteX1430" fmla="*/ 757810 w 763857"/>
                  <a:gd name="connsiteY1430" fmla="*/ 238788 h 787898"/>
                  <a:gd name="connsiteX1431" fmla="*/ 757810 w 763857"/>
                  <a:gd name="connsiteY1431" fmla="*/ 237461 h 787898"/>
                  <a:gd name="connsiteX1432" fmla="*/ 752648 w 763857"/>
                  <a:gd name="connsiteY1432" fmla="*/ 229791 h 787898"/>
                  <a:gd name="connsiteX1433" fmla="*/ 752205 w 763857"/>
                  <a:gd name="connsiteY1433" fmla="*/ 227726 h 787898"/>
                  <a:gd name="connsiteX1434" fmla="*/ 752205 w 763857"/>
                  <a:gd name="connsiteY1434" fmla="*/ 225661 h 787898"/>
                  <a:gd name="connsiteX1435" fmla="*/ 752648 w 763857"/>
                  <a:gd name="connsiteY1435" fmla="*/ 224039 h 787898"/>
                  <a:gd name="connsiteX1436" fmla="*/ 754270 w 763857"/>
                  <a:gd name="connsiteY1436" fmla="*/ 222564 h 787898"/>
                  <a:gd name="connsiteX1437" fmla="*/ 756483 w 763857"/>
                  <a:gd name="connsiteY1437" fmla="*/ 220794 h 787898"/>
                  <a:gd name="connsiteX1438" fmla="*/ 759285 w 763857"/>
                  <a:gd name="connsiteY1438" fmla="*/ 218582 h 787898"/>
                  <a:gd name="connsiteX1439" fmla="*/ 761055 w 763857"/>
                  <a:gd name="connsiteY1439" fmla="*/ 217107 h 787898"/>
                  <a:gd name="connsiteX1440" fmla="*/ 763120 w 763857"/>
                  <a:gd name="connsiteY1440" fmla="*/ 216664 h 787898"/>
                  <a:gd name="connsiteX1441" fmla="*/ 763857 w 763857"/>
                  <a:gd name="connsiteY1441" fmla="*/ 215780 h 787898"/>
                  <a:gd name="connsiteX1442" fmla="*/ 763857 w 763857"/>
                  <a:gd name="connsiteY1442" fmla="*/ 213125 h 787898"/>
                  <a:gd name="connsiteX1443" fmla="*/ 666808 w 763857"/>
                  <a:gd name="connsiteY1443" fmla="*/ 770642 h 787898"/>
                  <a:gd name="connsiteX1444" fmla="*/ 665775 w 763857"/>
                  <a:gd name="connsiteY1444" fmla="*/ 771379 h 787898"/>
                  <a:gd name="connsiteX1445" fmla="*/ 664743 w 763857"/>
                  <a:gd name="connsiteY1445" fmla="*/ 771969 h 787898"/>
                  <a:gd name="connsiteX1446" fmla="*/ 664301 w 763857"/>
                  <a:gd name="connsiteY1446" fmla="*/ 773002 h 787898"/>
                  <a:gd name="connsiteX1447" fmla="*/ 665333 w 763857"/>
                  <a:gd name="connsiteY1447" fmla="*/ 774477 h 787898"/>
                  <a:gd name="connsiteX1448" fmla="*/ 667840 w 763857"/>
                  <a:gd name="connsiteY1448" fmla="*/ 771969 h 787898"/>
                  <a:gd name="connsiteX1449" fmla="*/ 666808 w 763857"/>
                  <a:gd name="connsiteY1449" fmla="*/ 770494 h 787898"/>
                  <a:gd name="connsiteX1450" fmla="*/ 648667 w 763857"/>
                  <a:gd name="connsiteY1450" fmla="*/ 649551 h 787898"/>
                  <a:gd name="connsiteX1451" fmla="*/ 647634 w 763857"/>
                  <a:gd name="connsiteY1451" fmla="*/ 650289 h 787898"/>
                  <a:gd name="connsiteX1452" fmla="*/ 648371 w 763857"/>
                  <a:gd name="connsiteY1452" fmla="*/ 651469 h 787898"/>
                  <a:gd name="connsiteX1453" fmla="*/ 650437 w 763857"/>
                  <a:gd name="connsiteY1453" fmla="*/ 653091 h 787898"/>
                  <a:gd name="connsiteX1454" fmla="*/ 649256 w 763857"/>
                  <a:gd name="connsiteY1454" fmla="*/ 649404 h 787898"/>
                  <a:gd name="connsiteX1455" fmla="*/ 648667 w 763857"/>
                  <a:gd name="connsiteY1455" fmla="*/ 649404 h 787898"/>
                  <a:gd name="connsiteX1456" fmla="*/ 651321 w 763857"/>
                  <a:gd name="connsiteY1456" fmla="*/ 746306 h 787898"/>
                  <a:gd name="connsiteX1457" fmla="*/ 650879 w 763857"/>
                  <a:gd name="connsiteY1457" fmla="*/ 746896 h 787898"/>
                  <a:gd name="connsiteX1458" fmla="*/ 650584 w 763857"/>
                  <a:gd name="connsiteY1458" fmla="*/ 748223 h 787898"/>
                  <a:gd name="connsiteX1459" fmla="*/ 651912 w 763857"/>
                  <a:gd name="connsiteY1459" fmla="*/ 749698 h 787898"/>
                  <a:gd name="connsiteX1460" fmla="*/ 653386 w 763857"/>
                  <a:gd name="connsiteY1460" fmla="*/ 749698 h 787898"/>
                  <a:gd name="connsiteX1461" fmla="*/ 652649 w 763857"/>
                  <a:gd name="connsiteY1461" fmla="*/ 748961 h 787898"/>
                  <a:gd name="connsiteX1462" fmla="*/ 651469 w 763857"/>
                  <a:gd name="connsiteY1462" fmla="*/ 746306 h 787898"/>
                  <a:gd name="connsiteX1463" fmla="*/ 658548 w 763857"/>
                  <a:gd name="connsiteY1463" fmla="*/ 755008 h 787898"/>
                  <a:gd name="connsiteX1464" fmla="*/ 657516 w 763857"/>
                  <a:gd name="connsiteY1464" fmla="*/ 755303 h 787898"/>
                  <a:gd name="connsiteX1465" fmla="*/ 656926 w 763857"/>
                  <a:gd name="connsiteY1465" fmla="*/ 756483 h 787898"/>
                  <a:gd name="connsiteX1466" fmla="*/ 657811 w 763857"/>
                  <a:gd name="connsiteY1466" fmla="*/ 757663 h 787898"/>
                  <a:gd name="connsiteX1467" fmla="*/ 658401 w 763857"/>
                  <a:gd name="connsiteY1467" fmla="*/ 758843 h 787898"/>
                  <a:gd name="connsiteX1468" fmla="*/ 660466 w 763857"/>
                  <a:gd name="connsiteY1468" fmla="*/ 758843 h 787898"/>
                  <a:gd name="connsiteX1469" fmla="*/ 660466 w 763857"/>
                  <a:gd name="connsiteY1469" fmla="*/ 758252 h 787898"/>
                  <a:gd name="connsiteX1470" fmla="*/ 660171 w 763857"/>
                  <a:gd name="connsiteY1470" fmla="*/ 756925 h 787898"/>
                  <a:gd name="connsiteX1471" fmla="*/ 658696 w 763857"/>
                  <a:gd name="connsiteY1471" fmla="*/ 755155 h 787898"/>
                  <a:gd name="connsiteX1472" fmla="*/ 662678 w 763857"/>
                  <a:gd name="connsiteY1472" fmla="*/ 749846 h 787898"/>
                  <a:gd name="connsiteX1473" fmla="*/ 661646 w 763857"/>
                  <a:gd name="connsiteY1473" fmla="*/ 749550 h 787898"/>
                  <a:gd name="connsiteX1474" fmla="*/ 660613 w 763857"/>
                  <a:gd name="connsiteY1474" fmla="*/ 750878 h 787898"/>
                  <a:gd name="connsiteX1475" fmla="*/ 660613 w 763857"/>
                  <a:gd name="connsiteY1475" fmla="*/ 752500 h 787898"/>
                  <a:gd name="connsiteX1476" fmla="*/ 660908 w 763857"/>
                  <a:gd name="connsiteY1476" fmla="*/ 753385 h 787898"/>
                  <a:gd name="connsiteX1477" fmla="*/ 660908 w 763857"/>
                  <a:gd name="connsiteY1477" fmla="*/ 753975 h 787898"/>
                  <a:gd name="connsiteX1478" fmla="*/ 661203 w 763857"/>
                  <a:gd name="connsiteY1478" fmla="*/ 754713 h 787898"/>
                  <a:gd name="connsiteX1479" fmla="*/ 661498 w 763857"/>
                  <a:gd name="connsiteY1479" fmla="*/ 754713 h 787898"/>
                  <a:gd name="connsiteX1480" fmla="*/ 662678 w 763857"/>
                  <a:gd name="connsiteY1480" fmla="*/ 753828 h 787898"/>
                  <a:gd name="connsiteX1481" fmla="*/ 662088 w 763857"/>
                  <a:gd name="connsiteY1481" fmla="*/ 751173 h 787898"/>
                  <a:gd name="connsiteX1482" fmla="*/ 662678 w 763857"/>
                  <a:gd name="connsiteY1482" fmla="*/ 749698 h 7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Lst>
                <a:rect l="l" t="t" r="r" b="b"/>
                <a:pathLst>
                  <a:path w="763857" h="787898">
                    <a:moveTo>
                      <a:pt x="642324" y="722855"/>
                    </a:moveTo>
                    <a:lnTo>
                      <a:pt x="641735" y="723150"/>
                    </a:lnTo>
                    <a:lnTo>
                      <a:pt x="641145" y="723887"/>
                    </a:lnTo>
                    <a:lnTo>
                      <a:pt x="641145" y="724919"/>
                    </a:lnTo>
                    <a:lnTo>
                      <a:pt x="641882" y="725804"/>
                    </a:lnTo>
                    <a:lnTo>
                      <a:pt x="643062" y="725804"/>
                    </a:lnTo>
                    <a:lnTo>
                      <a:pt x="643652" y="724624"/>
                    </a:lnTo>
                    <a:lnTo>
                      <a:pt x="643062" y="722855"/>
                    </a:lnTo>
                    <a:lnTo>
                      <a:pt x="642472" y="722855"/>
                    </a:lnTo>
                    <a:close/>
                    <a:moveTo>
                      <a:pt x="640407" y="664596"/>
                    </a:moveTo>
                    <a:lnTo>
                      <a:pt x="639079" y="663416"/>
                    </a:lnTo>
                    <a:lnTo>
                      <a:pt x="639079" y="665628"/>
                    </a:lnTo>
                    <a:lnTo>
                      <a:pt x="637900" y="666660"/>
                    </a:lnTo>
                    <a:lnTo>
                      <a:pt x="639227" y="667250"/>
                    </a:lnTo>
                    <a:lnTo>
                      <a:pt x="640554" y="666660"/>
                    </a:lnTo>
                    <a:lnTo>
                      <a:pt x="640554" y="664448"/>
                    </a:lnTo>
                    <a:close/>
                    <a:moveTo>
                      <a:pt x="648224" y="636277"/>
                    </a:moveTo>
                    <a:lnTo>
                      <a:pt x="647634" y="628018"/>
                    </a:lnTo>
                    <a:lnTo>
                      <a:pt x="645569" y="625658"/>
                    </a:lnTo>
                    <a:lnTo>
                      <a:pt x="646159" y="624773"/>
                    </a:lnTo>
                    <a:lnTo>
                      <a:pt x="647192" y="622413"/>
                    </a:lnTo>
                    <a:lnTo>
                      <a:pt x="648519" y="621676"/>
                    </a:lnTo>
                    <a:lnTo>
                      <a:pt x="649552" y="619906"/>
                    </a:lnTo>
                    <a:lnTo>
                      <a:pt x="650141" y="618136"/>
                    </a:lnTo>
                    <a:lnTo>
                      <a:pt x="650141" y="617398"/>
                    </a:lnTo>
                    <a:lnTo>
                      <a:pt x="648814" y="615186"/>
                    </a:lnTo>
                    <a:lnTo>
                      <a:pt x="650437" y="613416"/>
                    </a:lnTo>
                    <a:lnTo>
                      <a:pt x="650141" y="612531"/>
                    </a:lnTo>
                    <a:lnTo>
                      <a:pt x="650141" y="609581"/>
                    </a:lnTo>
                    <a:lnTo>
                      <a:pt x="649109" y="609581"/>
                    </a:lnTo>
                    <a:lnTo>
                      <a:pt x="646307" y="611204"/>
                    </a:lnTo>
                    <a:lnTo>
                      <a:pt x="644537" y="614596"/>
                    </a:lnTo>
                    <a:lnTo>
                      <a:pt x="644537" y="617988"/>
                    </a:lnTo>
                    <a:lnTo>
                      <a:pt x="643209" y="623003"/>
                    </a:lnTo>
                    <a:lnTo>
                      <a:pt x="643799" y="624036"/>
                    </a:lnTo>
                    <a:lnTo>
                      <a:pt x="643209" y="627280"/>
                    </a:lnTo>
                    <a:lnTo>
                      <a:pt x="641735" y="628755"/>
                    </a:lnTo>
                    <a:lnTo>
                      <a:pt x="641439" y="629788"/>
                    </a:lnTo>
                    <a:lnTo>
                      <a:pt x="641882" y="632737"/>
                    </a:lnTo>
                    <a:lnTo>
                      <a:pt x="641145" y="634212"/>
                    </a:lnTo>
                    <a:lnTo>
                      <a:pt x="640850" y="636130"/>
                    </a:lnTo>
                    <a:lnTo>
                      <a:pt x="640850" y="640997"/>
                    </a:lnTo>
                    <a:lnTo>
                      <a:pt x="641145" y="641587"/>
                    </a:lnTo>
                    <a:lnTo>
                      <a:pt x="642324" y="642472"/>
                    </a:lnTo>
                    <a:lnTo>
                      <a:pt x="642620" y="644537"/>
                    </a:lnTo>
                    <a:lnTo>
                      <a:pt x="642177" y="644832"/>
                    </a:lnTo>
                    <a:lnTo>
                      <a:pt x="640260" y="644832"/>
                    </a:lnTo>
                    <a:lnTo>
                      <a:pt x="639817" y="645422"/>
                    </a:lnTo>
                    <a:lnTo>
                      <a:pt x="638932" y="647487"/>
                    </a:lnTo>
                    <a:lnTo>
                      <a:pt x="638637" y="650141"/>
                    </a:lnTo>
                    <a:lnTo>
                      <a:pt x="638047" y="651764"/>
                    </a:lnTo>
                    <a:lnTo>
                      <a:pt x="637015" y="652206"/>
                    </a:lnTo>
                    <a:lnTo>
                      <a:pt x="636130" y="653681"/>
                    </a:lnTo>
                    <a:lnTo>
                      <a:pt x="636867" y="654714"/>
                    </a:lnTo>
                    <a:lnTo>
                      <a:pt x="637310" y="657811"/>
                    </a:lnTo>
                    <a:lnTo>
                      <a:pt x="639670" y="662531"/>
                    </a:lnTo>
                    <a:lnTo>
                      <a:pt x="640554" y="663268"/>
                    </a:lnTo>
                    <a:lnTo>
                      <a:pt x="641145" y="662678"/>
                    </a:lnTo>
                    <a:lnTo>
                      <a:pt x="642177" y="660023"/>
                    </a:lnTo>
                    <a:lnTo>
                      <a:pt x="642177" y="656779"/>
                    </a:lnTo>
                    <a:lnTo>
                      <a:pt x="643062" y="653829"/>
                    </a:lnTo>
                    <a:lnTo>
                      <a:pt x="643062" y="652649"/>
                    </a:lnTo>
                    <a:lnTo>
                      <a:pt x="642177" y="652059"/>
                    </a:lnTo>
                    <a:lnTo>
                      <a:pt x="641735" y="650731"/>
                    </a:lnTo>
                    <a:lnTo>
                      <a:pt x="642767" y="649699"/>
                    </a:lnTo>
                    <a:lnTo>
                      <a:pt x="643062" y="648519"/>
                    </a:lnTo>
                    <a:lnTo>
                      <a:pt x="644832" y="645864"/>
                    </a:lnTo>
                    <a:lnTo>
                      <a:pt x="645127" y="644684"/>
                    </a:lnTo>
                    <a:lnTo>
                      <a:pt x="644684" y="639227"/>
                    </a:lnTo>
                    <a:lnTo>
                      <a:pt x="646454" y="638785"/>
                    </a:lnTo>
                    <a:lnTo>
                      <a:pt x="647929" y="636572"/>
                    </a:lnTo>
                    <a:close/>
                    <a:moveTo>
                      <a:pt x="127875" y="747338"/>
                    </a:moveTo>
                    <a:lnTo>
                      <a:pt x="127432" y="748223"/>
                    </a:lnTo>
                    <a:lnTo>
                      <a:pt x="126990" y="748518"/>
                    </a:lnTo>
                    <a:lnTo>
                      <a:pt x="126695" y="748223"/>
                    </a:lnTo>
                    <a:lnTo>
                      <a:pt x="126695" y="748813"/>
                    </a:lnTo>
                    <a:lnTo>
                      <a:pt x="127432" y="748813"/>
                    </a:lnTo>
                    <a:lnTo>
                      <a:pt x="127727" y="748371"/>
                    </a:lnTo>
                    <a:lnTo>
                      <a:pt x="128022" y="747781"/>
                    </a:lnTo>
                    <a:lnTo>
                      <a:pt x="128022" y="747338"/>
                    </a:lnTo>
                    <a:lnTo>
                      <a:pt x="128022" y="747338"/>
                    </a:lnTo>
                    <a:close/>
                    <a:moveTo>
                      <a:pt x="641439" y="625510"/>
                    </a:moveTo>
                    <a:lnTo>
                      <a:pt x="640850" y="625215"/>
                    </a:lnTo>
                    <a:lnTo>
                      <a:pt x="640407" y="625215"/>
                    </a:lnTo>
                    <a:lnTo>
                      <a:pt x="639964" y="625805"/>
                    </a:lnTo>
                    <a:lnTo>
                      <a:pt x="639964" y="629493"/>
                    </a:lnTo>
                    <a:lnTo>
                      <a:pt x="640997" y="627723"/>
                    </a:lnTo>
                    <a:lnTo>
                      <a:pt x="641292" y="625510"/>
                    </a:lnTo>
                    <a:close/>
                    <a:moveTo>
                      <a:pt x="635687" y="679492"/>
                    </a:moveTo>
                    <a:lnTo>
                      <a:pt x="634065" y="680377"/>
                    </a:lnTo>
                    <a:lnTo>
                      <a:pt x="632000" y="682295"/>
                    </a:lnTo>
                    <a:lnTo>
                      <a:pt x="631558" y="683474"/>
                    </a:lnTo>
                    <a:lnTo>
                      <a:pt x="632147" y="686129"/>
                    </a:lnTo>
                    <a:lnTo>
                      <a:pt x="632147" y="688784"/>
                    </a:lnTo>
                    <a:lnTo>
                      <a:pt x="634655" y="689522"/>
                    </a:lnTo>
                    <a:lnTo>
                      <a:pt x="635392" y="688637"/>
                    </a:lnTo>
                    <a:lnTo>
                      <a:pt x="637310" y="684654"/>
                    </a:lnTo>
                    <a:lnTo>
                      <a:pt x="636720" y="682147"/>
                    </a:lnTo>
                    <a:lnTo>
                      <a:pt x="635540" y="679640"/>
                    </a:lnTo>
                    <a:close/>
                    <a:moveTo>
                      <a:pt x="120205" y="670348"/>
                    </a:moveTo>
                    <a:lnTo>
                      <a:pt x="119910" y="671085"/>
                    </a:lnTo>
                    <a:lnTo>
                      <a:pt x="119910" y="671528"/>
                    </a:lnTo>
                    <a:lnTo>
                      <a:pt x="120058" y="671528"/>
                    </a:lnTo>
                    <a:lnTo>
                      <a:pt x="120058" y="670938"/>
                    </a:lnTo>
                    <a:lnTo>
                      <a:pt x="120353" y="670200"/>
                    </a:lnTo>
                    <a:lnTo>
                      <a:pt x="120353" y="669758"/>
                    </a:lnTo>
                    <a:lnTo>
                      <a:pt x="120353" y="669758"/>
                    </a:lnTo>
                    <a:lnTo>
                      <a:pt x="120058" y="670200"/>
                    </a:lnTo>
                    <a:close/>
                    <a:moveTo>
                      <a:pt x="670053" y="775214"/>
                    </a:moveTo>
                    <a:lnTo>
                      <a:pt x="666513" y="776541"/>
                    </a:lnTo>
                    <a:lnTo>
                      <a:pt x="665775" y="777721"/>
                    </a:lnTo>
                    <a:lnTo>
                      <a:pt x="665775" y="780819"/>
                    </a:lnTo>
                    <a:lnTo>
                      <a:pt x="667103" y="781261"/>
                    </a:lnTo>
                    <a:lnTo>
                      <a:pt x="670200" y="787898"/>
                    </a:lnTo>
                    <a:lnTo>
                      <a:pt x="671823" y="785686"/>
                    </a:lnTo>
                    <a:lnTo>
                      <a:pt x="672855" y="781999"/>
                    </a:lnTo>
                    <a:lnTo>
                      <a:pt x="670938" y="775952"/>
                    </a:lnTo>
                    <a:lnTo>
                      <a:pt x="670053" y="775214"/>
                    </a:lnTo>
                    <a:close/>
                    <a:moveTo>
                      <a:pt x="761940" y="215927"/>
                    </a:moveTo>
                    <a:lnTo>
                      <a:pt x="761055" y="214305"/>
                    </a:lnTo>
                    <a:lnTo>
                      <a:pt x="761055" y="212387"/>
                    </a:lnTo>
                    <a:lnTo>
                      <a:pt x="761497" y="210618"/>
                    </a:lnTo>
                    <a:lnTo>
                      <a:pt x="760613" y="210027"/>
                    </a:lnTo>
                    <a:lnTo>
                      <a:pt x="756778" y="207078"/>
                    </a:lnTo>
                    <a:lnTo>
                      <a:pt x="755008" y="206340"/>
                    </a:lnTo>
                    <a:lnTo>
                      <a:pt x="752500" y="207225"/>
                    </a:lnTo>
                    <a:lnTo>
                      <a:pt x="748666" y="206488"/>
                    </a:lnTo>
                    <a:lnTo>
                      <a:pt x="747191" y="206488"/>
                    </a:lnTo>
                    <a:lnTo>
                      <a:pt x="743946" y="203980"/>
                    </a:lnTo>
                    <a:lnTo>
                      <a:pt x="742619" y="203685"/>
                    </a:lnTo>
                    <a:lnTo>
                      <a:pt x="738046" y="205160"/>
                    </a:lnTo>
                    <a:lnTo>
                      <a:pt x="737014" y="206193"/>
                    </a:lnTo>
                    <a:lnTo>
                      <a:pt x="736424" y="206193"/>
                    </a:lnTo>
                    <a:lnTo>
                      <a:pt x="735244" y="205603"/>
                    </a:lnTo>
                    <a:lnTo>
                      <a:pt x="734211" y="204865"/>
                    </a:lnTo>
                    <a:lnTo>
                      <a:pt x="734211" y="204423"/>
                    </a:lnTo>
                    <a:lnTo>
                      <a:pt x="735391" y="203243"/>
                    </a:lnTo>
                    <a:lnTo>
                      <a:pt x="735391" y="201621"/>
                    </a:lnTo>
                    <a:lnTo>
                      <a:pt x="737161" y="199261"/>
                    </a:lnTo>
                    <a:lnTo>
                      <a:pt x="742028" y="194836"/>
                    </a:lnTo>
                    <a:lnTo>
                      <a:pt x="741291" y="192918"/>
                    </a:lnTo>
                    <a:lnTo>
                      <a:pt x="739374" y="189231"/>
                    </a:lnTo>
                    <a:lnTo>
                      <a:pt x="739078" y="187461"/>
                    </a:lnTo>
                    <a:lnTo>
                      <a:pt x="738194" y="186724"/>
                    </a:lnTo>
                    <a:lnTo>
                      <a:pt x="735834" y="187314"/>
                    </a:lnTo>
                    <a:lnTo>
                      <a:pt x="730967" y="190706"/>
                    </a:lnTo>
                    <a:lnTo>
                      <a:pt x="730377" y="190411"/>
                    </a:lnTo>
                    <a:lnTo>
                      <a:pt x="730377" y="189231"/>
                    </a:lnTo>
                    <a:lnTo>
                      <a:pt x="729934" y="185839"/>
                    </a:lnTo>
                    <a:lnTo>
                      <a:pt x="731409" y="184807"/>
                    </a:lnTo>
                    <a:lnTo>
                      <a:pt x="733769" y="183627"/>
                    </a:lnTo>
                    <a:lnTo>
                      <a:pt x="735539" y="182299"/>
                    </a:lnTo>
                    <a:lnTo>
                      <a:pt x="735981" y="181119"/>
                    </a:lnTo>
                    <a:lnTo>
                      <a:pt x="735539" y="180824"/>
                    </a:lnTo>
                    <a:lnTo>
                      <a:pt x="732884" y="181267"/>
                    </a:lnTo>
                    <a:lnTo>
                      <a:pt x="731852" y="180529"/>
                    </a:lnTo>
                    <a:lnTo>
                      <a:pt x="730082" y="177432"/>
                    </a:lnTo>
                    <a:lnTo>
                      <a:pt x="728754" y="176252"/>
                    </a:lnTo>
                    <a:lnTo>
                      <a:pt x="727574" y="175662"/>
                    </a:lnTo>
                    <a:lnTo>
                      <a:pt x="723592" y="177284"/>
                    </a:lnTo>
                    <a:lnTo>
                      <a:pt x="719020" y="179497"/>
                    </a:lnTo>
                    <a:lnTo>
                      <a:pt x="714005" y="182594"/>
                    </a:lnTo>
                    <a:lnTo>
                      <a:pt x="714005" y="184216"/>
                    </a:lnTo>
                    <a:lnTo>
                      <a:pt x="713415" y="184659"/>
                    </a:lnTo>
                    <a:lnTo>
                      <a:pt x="712383" y="185691"/>
                    </a:lnTo>
                    <a:lnTo>
                      <a:pt x="711498" y="187019"/>
                    </a:lnTo>
                    <a:lnTo>
                      <a:pt x="710760" y="187461"/>
                    </a:lnTo>
                    <a:lnTo>
                      <a:pt x="709876" y="187461"/>
                    </a:lnTo>
                    <a:lnTo>
                      <a:pt x="707958" y="187166"/>
                    </a:lnTo>
                    <a:lnTo>
                      <a:pt x="704418" y="185691"/>
                    </a:lnTo>
                    <a:lnTo>
                      <a:pt x="700583" y="184364"/>
                    </a:lnTo>
                    <a:lnTo>
                      <a:pt x="699699" y="184364"/>
                    </a:lnTo>
                    <a:lnTo>
                      <a:pt x="694536" y="183627"/>
                    </a:lnTo>
                    <a:lnTo>
                      <a:pt x="694536" y="182889"/>
                    </a:lnTo>
                    <a:lnTo>
                      <a:pt x="693651" y="181414"/>
                    </a:lnTo>
                    <a:lnTo>
                      <a:pt x="692176" y="180087"/>
                    </a:lnTo>
                    <a:lnTo>
                      <a:pt x="690701" y="179644"/>
                    </a:lnTo>
                    <a:lnTo>
                      <a:pt x="686719" y="182299"/>
                    </a:lnTo>
                    <a:lnTo>
                      <a:pt x="682147" y="184364"/>
                    </a:lnTo>
                    <a:lnTo>
                      <a:pt x="679492" y="186724"/>
                    </a:lnTo>
                    <a:lnTo>
                      <a:pt x="677280" y="189084"/>
                    </a:lnTo>
                    <a:lnTo>
                      <a:pt x="674773" y="189526"/>
                    </a:lnTo>
                    <a:lnTo>
                      <a:pt x="674773" y="191001"/>
                    </a:lnTo>
                    <a:lnTo>
                      <a:pt x="673592" y="192329"/>
                    </a:lnTo>
                    <a:lnTo>
                      <a:pt x="671675" y="193951"/>
                    </a:lnTo>
                    <a:lnTo>
                      <a:pt x="667988" y="196016"/>
                    </a:lnTo>
                    <a:lnTo>
                      <a:pt x="665480" y="197196"/>
                    </a:lnTo>
                    <a:lnTo>
                      <a:pt x="657516" y="198228"/>
                    </a:lnTo>
                    <a:lnTo>
                      <a:pt x="654713" y="198966"/>
                    </a:lnTo>
                    <a:lnTo>
                      <a:pt x="653534" y="199998"/>
                    </a:lnTo>
                    <a:lnTo>
                      <a:pt x="652206" y="202800"/>
                    </a:lnTo>
                    <a:lnTo>
                      <a:pt x="651174" y="205308"/>
                    </a:lnTo>
                    <a:lnTo>
                      <a:pt x="648962" y="207373"/>
                    </a:lnTo>
                    <a:lnTo>
                      <a:pt x="644979" y="210175"/>
                    </a:lnTo>
                    <a:lnTo>
                      <a:pt x="640260" y="212387"/>
                    </a:lnTo>
                    <a:lnTo>
                      <a:pt x="638932" y="213862"/>
                    </a:lnTo>
                    <a:lnTo>
                      <a:pt x="638637" y="214747"/>
                    </a:lnTo>
                    <a:lnTo>
                      <a:pt x="639227" y="215042"/>
                    </a:lnTo>
                    <a:lnTo>
                      <a:pt x="639817" y="215780"/>
                    </a:lnTo>
                    <a:lnTo>
                      <a:pt x="639817" y="216812"/>
                    </a:lnTo>
                    <a:lnTo>
                      <a:pt x="639227" y="217992"/>
                    </a:lnTo>
                    <a:lnTo>
                      <a:pt x="636130" y="219909"/>
                    </a:lnTo>
                    <a:lnTo>
                      <a:pt x="634360" y="220794"/>
                    </a:lnTo>
                    <a:lnTo>
                      <a:pt x="632590" y="221384"/>
                    </a:lnTo>
                    <a:lnTo>
                      <a:pt x="628755" y="221384"/>
                    </a:lnTo>
                    <a:lnTo>
                      <a:pt x="628313" y="220942"/>
                    </a:lnTo>
                    <a:lnTo>
                      <a:pt x="627575" y="221384"/>
                    </a:lnTo>
                    <a:lnTo>
                      <a:pt x="625953" y="221827"/>
                    </a:lnTo>
                    <a:lnTo>
                      <a:pt x="624478" y="221827"/>
                    </a:lnTo>
                    <a:lnTo>
                      <a:pt x="621233" y="224187"/>
                    </a:lnTo>
                    <a:lnTo>
                      <a:pt x="619463" y="224187"/>
                    </a:lnTo>
                    <a:lnTo>
                      <a:pt x="617251" y="223744"/>
                    </a:lnTo>
                    <a:lnTo>
                      <a:pt x="614301" y="223302"/>
                    </a:lnTo>
                    <a:lnTo>
                      <a:pt x="612236" y="223302"/>
                    </a:lnTo>
                    <a:lnTo>
                      <a:pt x="612236" y="223892"/>
                    </a:lnTo>
                    <a:lnTo>
                      <a:pt x="611351" y="225514"/>
                    </a:lnTo>
                    <a:lnTo>
                      <a:pt x="610909" y="227284"/>
                    </a:lnTo>
                    <a:lnTo>
                      <a:pt x="611351" y="228759"/>
                    </a:lnTo>
                    <a:lnTo>
                      <a:pt x="612974" y="230529"/>
                    </a:lnTo>
                    <a:lnTo>
                      <a:pt x="615186" y="232004"/>
                    </a:lnTo>
                    <a:lnTo>
                      <a:pt x="617988" y="232004"/>
                    </a:lnTo>
                    <a:lnTo>
                      <a:pt x="620643" y="231561"/>
                    </a:lnTo>
                    <a:lnTo>
                      <a:pt x="621676" y="231856"/>
                    </a:lnTo>
                    <a:lnTo>
                      <a:pt x="623151" y="234216"/>
                    </a:lnTo>
                    <a:lnTo>
                      <a:pt x="624183" y="236281"/>
                    </a:lnTo>
                    <a:lnTo>
                      <a:pt x="622856" y="238346"/>
                    </a:lnTo>
                    <a:lnTo>
                      <a:pt x="622118" y="240263"/>
                    </a:lnTo>
                    <a:lnTo>
                      <a:pt x="621823" y="241591"/>
                    </a:lnTo>
                    <a:lnTo>
                      <a:pt x="621823" y="242181"/>
                    </a:lnTo>
                    <a:lnTo>
                      <a:pt x="622856" y="243213"/>
                    </a:lnTo>
                    <a:lnTo>
                      <a:pt x="623888" y="244983"/>
                    </a:lnTo>
                    <a:lnTo>
                      <a:pt x="623888" y="246605"/>
                    </a:lnTo>
                    <a:lnTo>
                      <a:pt x="623445" y="247785"/>
                    </a:lnTo>
                    <a:lnTo>
                      <a:pt x="622118" y="248375"/>
                    </a:lnTo>
                    <a:lnTo>
                      <a:pt x="617988" y="248375"/>
                    </a:lnTo>
                    <a:lnTo>
                      <a:pt x="615628" y="249113"/>
                    </a:lnTo>
                    <a:lnTo>
                      <a:pt x="613416" y="249850"/>
                    </a:lnTo>
                    <a:lnTo>
                      <a:pt x="609434" y="249850"/>
                    </a:lnTo>
                    <a:lnTo>
                      <a:pt x="607811" y="248080"/>
                    </a:lnTo>
                    <a:lnTo>
                      <a:pt x="607074" y="248080"/>
                    </a:lnTo>
                    <a:lnTo>
                      <a:pt x="603387" y="250293"/>
                    </a:lnTo>
                    <a:lnTo>
                      <a:pt x="599404" y="249850"/>
                    </a:lnTo>
                    <a:lnTo>
                      <a:pt x="592177" y="250588"/>
                    </a:lnTo>
                    <a:lnTo>
                      <a:pt x="585983" y="250588"/>
                    </a:lnTo>
                    <a:lnTo>
                      <a:pt x="584360" y="249998"/>
                    </a:lnTo>
                    <a:lnTo>
                      <a:pt x="581410" y="248523"/>
                    </a:lnTo>
                    <a:lnTo>
                      <a:pt x="578756" y="247490"/>
                    </a:lnTo>
                    <a:lnTo>
                      <a:pt x="576101" y="248523"/>
                    </a:lnTo>
                    <a:lnTo>
                      <a:pt x="575216" y="248523"/>
                    </a:lnTo>
                    <a:lnTo>
                      <a:pt x="573004" y="251325"/>
                    </a:lnTo>
                    <a:lnTo>
                      <a:pt x="568284" y="252210"/>
                    </a:lnTo>
                    <a:lnTo>
                      <a:pt x="563564" y="252800"/>
                    </a:lnTo>
                    <a:lnTo>
                      <a:pt x="562237" y="252505"/>
                    </a:lnTo>
                    <a:lnTo>
                      <a:pt x="559582" y="252505"/>
                    </a:lnTo>
                    <a:lnTo>
                      <a:pt x="559582" y="251178"/>
                    </a:lnTo>
                    <a:lnTo>
                      <a:pt x="558992" y="250735"/>
                    </a:lnTo>
                    <a:lnTo>
                      <a:pt x="557959" y="250293"/>
                    </a:lnTo>
                    <a:lnTo>
                      <a:pt x="556189" y="250293"/>
                    </a:lnTo>
                    <a:lnTo>
                      <a:pt x="553830" y="249408"/>
                    </a:lnTo>
                    <a:lnTo>
                      <a:pt x="552502" y="248818"/>
                    </a:lnTo>
                    <a:lnTo>
                      <a:pt x="547635" y="249703"/>
                    </a:lnTo>
                    <a:lnTo>
                      <a:pt x="544833" y="248375"/>
                    </a:lnTo>
                    <a:lnTo>
                      <a:pt x="541588" y="246458"/>
                    </a:lnTo>
                    <a:lnTo>
                      <a:pt x="539965" y="245573"/>
                    </a:lnTo>
                    <a:lnTo>
                      <a:pt x="539376" y="242623"/>
                    </a:lnTo>
                    <a:lnTo>
                      <a:pt x="538786" y="241738"/>
                    </a:lnTo>
                    <a:lnTo>
                      <a:pt x="537606" y="240706"/>
                    </a:lnTo>
                    <a:lnTo>
                      <a:pt x="536868" y="239526"/>
                    </a:lnTo>
                    <a:lnTo>
                      <a:pt x="537458" y="238346"/>
                    </a:lnTo>
                    <a:lnTo>
                      <a:pt x="540555" y="236133"/>
                    </a:lnTo>
                    <a:lnTo>
                      <a:pt x="540850" y="235544"/>
                    </a:lnTo>
                    <a:lnTo>
                      <a:pt x="539376" y="234216"/>
                    </a:lnTo>
                    <a:lnTo>
                      <a:pt x="537606" y="232299"/>
                    </a:lnTo>
                    <a:lnTo>
                      <a:pt x="537163" y="229791"/>
                    </a:lnTo>
                    <a:lnTo>
                      <a:pt x="539228" y="222859"/>
                    </a:lnTo>
                    <a:lnTo>
                      <a:pt x="539670" y="220057"/>
                    </a:lnTo>
                    <a:lnTo>
                      <a:pt x="539080" y="219024"/>
                    </a:lnTo>
                    <a:lnTo>
                      <a:pt x="538491" y="216222"/>
                    </a:lnTo>
                    <a:lnTo>
                      <a:pt x="537311" y="215337"/>
                    </a:lnTo>
                    <a:lnTo>
                      <a:pt x="533771" y="213862"/>
                    </a:lnTo>
                    <a:lnTo>
                      <a:pt x="532591" y="213862"/>
                    </a:lnTo>
                    <a:lnTo>
                      <a:pt x="531411" y="214895"/>
                    </a:lnTo>
                    <a:lnTo>
                      <a:pt x="530231" y="215485"/>
                    </a:lnTo>
                    <a:lnTo>
                      <a:pt x="528609" y="216075"/>
                    </a:lnTo>
                    <a:lnTo>
                      <a:pt x="524627" y="217255"/>
                    </a:lnTo>
                    <a:lnTo>
                      <a:pt x="521086" y="217844"/>
                    </a:lnTo>
                    <a:lnTo>
                      <a:pt x="520202" y="218287"/>
                    </a:lnTo>
                    <a:lnTo>
                      <a:pt x="519907" y="219024"/>
                    </a:lnTo>
                    <a:lnTo>
                      <a:pt x="520202" y="219909"/>
                    </a:lnTo>
                    <a:lnTo>
                      <a:pt x="521234" y="220647"/>
                    </a:lnTo>
                    <a:lnTo>
                      <a:pt x="521234" y="223302"/>
                    </a:lnTo>
                    <a:lnTo>
                      <a:pt x="520054" y="226252"/>
                    </a:lnTo>
                    <a:lnTo>
                      <a:pt x="519022" y="228316"/>
                    </a:lnTo>
                    <a:lnTo>
                      <a:pt x="517842" y="232741"/>
                    </a:lnTo>
                    <a:lnTo>
                      <a:pt x="516809" y="240411"/>
                    </a:lnTo>
                    <a:lnTo>
                      <a:pt x="517104" y="241738"/>
                    </a:lnTo>
                    <a:lnTo>
                      <a:pt x="520202" y="246163"/>
                    </a:lnTo>
                    <a:lnTo>
                      <a:pt x="521382" y="249555"/>
                    </a:lnTo>
                    <a:lnTo>
                      <a:pt x="521382" y="251915"/>
                    </a:lnTo>
                    <a:lnTo>
                      <a:pt x="520202" y="255750"/>
                    </a:lnTo>
                    <a:lnTo>
                      <a:pt x="518727" y="260175"/>
                    </a:lnTo>
                    <a:lnTo>
                      <a:pt x="517989" y="261207"/>
                    </a:lnTo>
                    <a:lnTo>
                      <a:pt x="517104" y="261502"/>
                    </a:lnTo>
                    <a:lnTo>
                      <a:pt x="513269" y="260027"/>
                    </a:lnTo>
                    <a:lnTo>
                      <a:pt x="510615" y="260027"/>
                    </a:lnTo>
                    <a:lnTo>
                      <a:pt x="507665" y="261059"/>
                    </a:lnTo>
                    <a:lnTo>
                      <a:pt x="504567" y="261059"/>
                    </a:lnTo>
                    <a:lnTo>
                      <a:pt x="501913" y="260322"/>
                    </a:lnTo>
                    <a:lnTo>
                      <a:pt x="498668" y="262092"/>
                    </a:lnTo>
                    <a:lnTo>
                      <a:pt x="495571" y="261207"/>
                    </a:lnTo>
                    <a:lnTo>
                      <a:pt x="493506" y="260175"/>
                    </a:lnTo>
                    <a:lnTo>
                      <a:pt x="492178" y="257225"/>
                    </a:lnTo>
                    <a:lnTo>
                      <a:pt x="491588" y="256782"/>
                    </a:lnTo>
                    <a:lnTo>
                      <a:pt x="484951" y="259880"/>
                    </a:lnTo>
                    <a:lnTo>
                      <a:pt x="483329" y="259880"/>
                    </a:lnTo>
                    <a:lnTo>
                      <a:pt x="479199" y="258405"/>
                    </a:lnTo>
                    <a:lnTo>
                      <a:pt x="475807" y="256782"/>
                    </a:lnTo>
                    <a:lnTo>
                      <a:pt x="474479" y="256340"/>
                    </a:lnTo>
                    <a:lnTo>
                      <a:pt x="471235" y="255750"/>
                    </a:lnTo>
                    <a:lnTo>
                      <a:pt x="468285" y="255307"/>
                    </a:lnTo>
                    <a:lnTo>
                      <a:pt x="465040" y="254275"/>
                    </a:lnTo>
                    <a:lnTo>
                      <a:pt x="461058" y="255602"/>
                    </a:lnTo>
                    <a:lnTo>
                      <a:pt x="459435" y="255602"/>
                    </a:lnTo>
                    <a:lnTo>
                      <a:pt x="457960" y="254570"/>
                    </a:lnTo>
                    <a:lnTo>
                      <a:pt x="457223" y="252505"/>
                    </a:lnTo>
                    <a:lnTo>
                      <a:pt x="457223" y="250588"/>
                    </a:lnTo>
                    <a:lnTo>
                      <a:pt x="455748" y="249260"/>
                    </a:lnTo>
                    <a:lnTo>
                      <a:pt x="453683" y="248965"/>
                    </a:lnTo>
                    <a:lnTo>
                      <a:pt x="450733" y="250145"/>
                    </a:lnTo>
                    <a:lnTo>
                      <a:pt x="446456" y="251767"/>
                    </a:lnTo>
                    <a:lnTo>
                      <a:pt x="445129" y="251472"/>
                    </a:lnTo>
                    <a:lnTo>
                      <a:pt x="443801" y="251030"/>
                    </a:lnTo>
                    <a:lnTo>
                      <a:pt x="443359" y="250588"/>
                    </a:lnTo>
                    <a:lnTo>
                      <a:pt x="442769" y="248818"/>
                    </a:lnTo>
                    <a:lnTo>
                      <a:pt x="442031" y="248375"/>
                    </a:lnTo>
                    <a:lnTo>
                      <a:pt x="440999" y="248375"/>
                    </a:lnTo>
                    <a:lnTo>
                      <a:pt x="439229" y="247933"/>
                    </a:lnTo>
                    <a:lnTo>
                      <a:pt x="437017" y="246605"/>
                    </a:lnTo>
                    <a:lnTo>
                      <a:pt x="430379" y="243361"/>
                    </a:lnTo>
                    <a:lnTo>
                      <a:pt x="429494" y="241886"/>
                    </a:lnTo>
                    <a:lnTo>
                      <a:pt x="429494" y="238788"/>
                    </a:lnTo>
                    <a:lnTo>
                      <a:pt x="429200" y="237461"/>
                    </a:lnTo>
                    <a:lnTo>
                      <a:pt x="428462" y="236133"/>
                    </a:lnTo>
                    <a:lnTo>
                      <a:pt x="425070" y="234806"/>
                    </a:lnTo>
                    <a:lnTo>
                      <a:pt x="418580" y="232594"/>
                    </a:lnTo>
                    <a:lnTo>
                      <a:pt x="414893" y="230824"/>
                    </a:lnTo>
                    <a:lnTo>
                      <a:pt x="413123" y="231709"/>
                    </a:lnTo>
                    <a:lnTo>
                      <a:pt x="409731" y="232446"/>
                    </a:lnTo>
                    <a:lnTo>
                      <a:pt x="407961" y="234069"/>
                    </a:lnTo>
                    <a:lnTo>
                      <a:pt x="405896" y="233626"/>
                    </a:lnTo>
                    <a:lnTo>
                      <a:pt x="400734" y="232004"/>
                    </a:lnTo>
                    <a:lnTo>
                      <a:pt x="397932" y="231709"/>
                    </a:lnTo>
                    <a:lnTo>
                      <a:pt x="396309" y="232299"/>
                    </a:lnTo>
                    <a:lnTo>
                      <a:pt x="395866" y="233331"/>
                    </a:lnTo>
                    <a:lnTo>
                      <a:pt x="393802" y="234364"/>
                    </a:lnTo>
                    <a:lnTo>
                      <a:pt x="391884" y="233478"/>
                    </a:lnTo>
                    <a:lnTo>
                      <a:pt x="387902" y="232299"/>
                    </a:lnTo>
                    <a:lnTo>
                      <a:pt x="384510" y="231709"/>
                    </a:lnTo>
                    <a:lnTo>
                      <a:pt x="379348" y="230234"/>
                    </a:lnTo>
                    <a:lnTo>
                      <a:pt x="378757" y="228021"/>
                    </a:lnTo>
                    <a:lnTo>
                      <a:pt x="377873" y="225809"/>
                    </a:lnTo>
                    <a:lnTo>
                      <a:pt x="376693" y="225367"/>
                    </a:lnTo>
                    <a:lnTo>
                      <a:pt x="371973" y="225809"/>
                    </a:lnTo>
                    <a:lnTo>
                      <a:pt x="367696" y="223449"/>
                    </a:lnTo>
                    <a:lnTo>
                      <a:pt x="363123" y="220352"/>
                    </a:lnTo>
                    <a:lnTo>
                      <a:pt x="361206" y="219319"/>
                    </a:lnTo>
                    <a:lnTo>
                      <a:pt x="359879" y="218877"/>
                    </a:lnTo>
                    <a:lnTo>
                      <a:pt x="358699" y="219319"/>
                    </a:lnTo>
                    <a:lnTo>
                      <a:pt x="357371" y="220057"/>
                    </a:lnTo>
                    <a:lnTo>
                      <a:pt x="356191" y="220057"/>
                    </a:lnTo>
                    <a:lnTo>
                      <a:pt x="353684" y="218877"/>
                    </a:lnTo>
                    <a:lnTo>
                      <a:pt x="350439" y="216960"/>
                    </a:lnTo>
                    <a:lnTo>
                      <a:pt x="346604" y="214600"/>
                    </a:lnTo>
                    <a:lnTo>
                      <a:pt x="342032" y="211355"/>
                    </a:lnTo>
                    <a:lnTo>
                      <a:pt x="340115" y="209585"/>
                    </a:lnTo>
                    <a:lnTo>
                      <a:pt x="339230" y="208258"/>
                    </a:lnTo>
                    <a:lnTo>
                      <a:pt x="338197" y="206930"/>
                    </a:lnTo>
                    <a:lnTo>
                      <a:pt x="334215" y="204865"/>
                    </a:lnTo>
                    <a:lnTo>
                      <a:pt x="331118" y="203243"/>
                    </a:lnTo>
                    <a:lnTo>
                      <a:pt x="327283" y="201178"/>
                    </a:lnTo>
                    <a:lnTo>
                      <a:pt x="326693" y="200736"/>
                    </a:lnTo>
                    <a:lnTo>
                      <a:pt x="325218" y="199556"/>
                    </a:lnTo>
                    <a:lnTo>
                      <a:pt x="323006" y="198081"/>
                    </a:lnTo>
                    <a:lnTo>
                      <a:pt x="321236" y="197638"/>
                    </a:lnTo>
                    <a:lnTo>
                      <a:pt x="320646" y="198523"/>
                    </a:lnTo>
                    <a:lnTo>
                      <a:pt x="320203" y="199408"/>
                    </a:lnTo>
                    <a:lnTo>
                      <a:pt x="318581" y="199408"/>
                    </a:lnTo>
                    <a:lnTo>
                      <a:pt x="316074" y="197638"/>
                    </a:lnTo>
                    <a:lnTo>
                      <a:pt x="313567" y="196016"/>
                    </a:lnTo>
                    <a:lnTo>
                      <a:pt x="311501" y="194541"/>
                    </a:lnTo>
                    <a:lnTo>
                      <a:pt x="309437" y="193066"/>
                    </a:lnTo>
                    <a:lnTo>
                      <a:pt x="308994" y="191886"/>
                    </a:lnTo>
                    <a:lnTo>
                      <a:pt x="309879" y="188346"/>
                    </a:lnTo>
                    <a:lnTo>
                      <a:pt x="311059" y="185396"/>
                    </a:lnTo>
                    <a:lnTo>
                      <a:pt x="312092" y="184659"/>
                    </a:lnTo>
                    <a:lnTo>
                      <a:pt x="313714" y="182594"/>
                    </a:lnTo>
                    <a:lnTo>
                      <a:pt x="314304" y="179054"/>
                    </a:lnTo>
                    <a:lnTo>
                      <a:pt x="314304" y="176104"/>
                    </a:lnTo>
                    <a:lnTo>
                      <a:pt x="315926" y="171827"/>
                    </a:lnTo>
                    <a:lnTo>
                      <a:pt x="318139" y="167402"/>
                    </a:lnTo>
                    <a:lnTo>
                      <a:pt x="321973" y="162535"/>
                    </a:lnTo>
                    <a:lnTo>
                      <a:pt x="323596" y="160913"/>
                    </a:lnTo>
                    <a:lnTo>
                      <a:pt x="325513" y="159880"/>
                    </a:lnTo>
                    <a:lnTo>
                      <a:pt x="329053" y="156341"/>
                    </a:lnTo>
                    <a:lnTo>
                      <a:pt x="329790" y="155751"/>
                    </a:lnTo>
                    <a:lnTo>
                      <a:pt x="331413" y="154866"/>
                    </a:lnTo>
                    <a:lnTo>
                      <a:pt x="332888" y="154571"/>
                    </a:lnTo>
                    <a:lnTo>
                      <a:pt x="334068" y="155013"/>
                    </a:lnTo>
                    <a:lnTo>
                      <a:pt x="333478" y="152948"/>
                    </a:lnTo>
                    <a:lnTo>
                      <a:pt x="330528" y="151473"/>
                    </a:lnTo>
                    <a:lnTo>
                      <a:pt x="327283" y="149408"/>
                    </a:lnTo>
                    <a:lnTo>
                      <a:pt x="325661" y="147786"/>
                    </a:lnTo>
                    <a:lnTo>
                      <a:pt x="323743" y="146754"/>
                    </a:lnTo>
                    <a:lnTo>
                      <a:pt x="321973" y="146311"/>
                    </a:lnTo>
                    <a:lnTo>
                      <a:pt x="318581" y="144984"/>
                    </a:lnTo>
                    <a:lnTo>
                      <a:pt x="314746" y="143509"/>
                    </a:lnTo>
                    <a:lnTo>
                      <a:pt x="312976" y="143509"/>
                    </a:lnTo>
                    <a:lnTo>
                      <a:pt x="312976" y="142182"/>
                    </a:lnTo>
                    <a:lnTo>
                      <a:pt x="313419" y="139969"/>
                    </a:lnTo>
                    <a:lnTo>
                      <a:pt x="313124" y="137757"/>
                    </a:lnTo>
                    <a:lnTo>
                      <a:pt x="311944" y="136872"/>
                    </a:lnTo>
                    <a:lnTo>
                      <a:pt x="310174" y="137167"/>
                    </a:lnTo>
                    <a:lnTo>
                      <a:pt x="306044" y="134070"/>
                    </a:lnTo>
                    <a:lnTo>
                      <a:pt x="305897" y="134070"/>
                    </a:lnTo>
                    <a:lnTo>
                      <a:pt x="304717" y="133037"/>
                    </a:lnTo>
                    <a:lnTo>
                      <a:pt x="302652" y="131857"/>
                    </a:lnTo>
                    <a:lnTo>
                      <a:pt x="299260" y="131857"/>
                    </a:lnTo>
                    <a:lnTo>
                      <a:pt x="296605" y="132447"/>
                    </a:lnTo>
                    <a:lnTo>
                      <a:pt x="294688" y="131120"/>
                    </a:lnTo>
                    <a:lnTo>
                      <a:pt x="291885" y="129055"/>
                    </a:lnTo>
                    <a:lnTo>
                      <a:pt x="291443" y="128612"/>
                    </a:lnTo>
                    <a:lnTo>
                      <a:pt x="291295" y="128612"/>
                    </a:lnTo>
                    <a:lnTo>
                      <a:pt x="290705" y="127875"/>
                    </a:lnTo>
                    <a:lnTo>
                      <a:pt x="287903" y="124040"/>
                    </a:lnTo>
                    <a:lnTo>
                      <a:pt x="284658" y="119468"/>
                    </a:lnTo>
                    <a:lnTo>
                      <a:pt x="283036" y="118730"/>
                    </a:lnTo>
                    <a:lnTo>
                      <a:pt x="282151" y="119025"/>
                    </a:lnTo>
                    <a:lnTo>
                      <a:pt x="281118" y="121533"/>
                    </a:lnTo>
                    <a:lnTo>
                      <a:pt x="280381" y="121238"/>
                    </a:lnTo>
                    <a:lnTo>
                      <a:pt x="279201" y="121238"/>
                    </a:lnTo>
                    <a:lnTo>
                      <a:pt x="277726" y="122270"/>
                    </a:lnTo>
                    <a:lnTo>
                      <a:pt x="276398" y="122565"/>
                    </a:lnTo>
                    <a:lnTo>
                      <a:pt x="275514" y="122270"/>
                    </a:lnTo>
                    <a:lnTo>
                      <a:pt x="275071" y="121680"/>
                    </a:lnTo>
                    <a:lnTo>
                      <a:pt x="275514" y="118435"/>
                    </a:lnTo>
                    <a:lnTo>
                      <a:pt x="274629" y="117403"/>
                    </a:lnTo>
                    <a:lnTo>
                      <a:pt x="275366" y="115191"/>
                    </a:lnTo>
                    <a:lnTo>
                      <a:pt x="276546" y="113273"/>
                    </a:lnTo>
                    <a:lnTo>
                      <a:pt x="275219" y="111798"/>
                    </a:lnTo>
                    <a:lnTo>
                      <a:pt x="273596" y="109733"/>
                    </a:lnTo>
                    <a:lnTo>
                      <a:pt x="273596" y="107816"/>
                    </a:lnTo>
                    <a:lnTo>
                      <a:pt x="274334" y="105456"/>
                    </a:lnTo>
                    <a:lnTo>
                      <a:pt x="272711" y="103244"/>
                    </a:lnTo>
                    <a:lnTo>
                      <a:pt x="274186" y="105456"/>
                    </a:lnTo>
                    <a:lnTo>
                      <a:pt x="274186" y="105456"/>
                    </a:lnTo>
                    <a:lnTo>
                      <a:pt x="274629" y="103539"/>
                    </a:lnTo>
                    <a:lnTo>
                      <a:pt x="274334" y="102801"/>
                    </a:lnTo>
                    <a:lnTo>
                      <a:pt x="273154" y="101621"/>
                    </a:lnTo>
                    <a:lnTo>
                      <a:pt x="268434" y="96017"/>
                    </a:lnTo>
                    <a:lnTo>
                      <a:pt x="268139" y="95427"/>
                    </a:lnTo>
                    <a:lnTo>
                      <a:pt x="267402" y="93509"/>
                    </a:lnTo>
                    <a:lnTo>
                      <a:pt x="267106" y="90707"/>
                    </a:lnTo>
                    <a:lnTo>
                      <a:pt x="266517" y="88642"/>
                    </a:lnTo>
                    <a:lnTo>
                      <a:pt x="265779" y="87167"/>
                    </a:lnTo>
                    <a:lnTo>
                      <a:pt x="265779" y="86430"/>
                    </a:lnTo>
                    <a:lnTo>
                      <a:pt x="266369" y="85987"/>
                    </a:lnTo>
                    <a:lnTo>
                      <a:pt x="269319" y="85545"/>
                    </a:lnTo>
                    <a:lnTo>
                      <a:pt x="272122" y="85250"/>
                    </a:lnTo>
                    <a:lnTo>
                      <a:pt x="273891" y="84660"/>
                    </a:lnTo>
                    <a:lnTo>
                      <a:pt x="274776" y="85840"/>
                    </a:lnTo>
                    <a:lnTo>
                      <a:pt x="275219" y="87610"/>
                    </a:lnTo>
                    <a:lnTo>
                      <a:pt x="275661" y="88495"/>
                    </a:lnTo>
                    <a:lnTo>
                      <a:pt x="277431" y="90117"/>
                    </a:lnTo>
                    <a:lnTo>
                      <a:pt x="279496" y="91740"/>
                    </a:lnTo>
                    <a:lnTo>
                      <a:pt x="281561" y="91740"/>
                    </a:lnTo>
                    <a:lnTo>
                      <a:pt x="283331" y="90854"/>
                    </a:lnTo>
                    <a:lnTo>
                      <a:pt x="284953" y="88347"/>
                    </a:lnTo>
                    <a:lnTo>
                      <a:pt x="286133" y="87757"/>
                    </a:lnTo>
                    <a:lnTo>
                      <a:pt x="287460" y="87757"/>
                    </a:lnTo>
                    <a:lnTo>
                      <a:pt x="287460" y="85840"/>
                    </a:lnTo>
                    <a:lnTo>
                      <a:pt x="287903" y="81857"/>
                    </a:lnTo>
                    <a:lnTo>
                      <a:pt x="287903" y="80235"/>
                    </a:lnTo>
                    <a:lnTo>
                      <a:pt x="287166" y="78760"/>
                    </a:lnTo>
                    <a:lnTo>
                      <a:pt x="287166" y="74778"/>
                    </a:lnTo>
                    <a:lnTo>
                      <a:pt x="285543" y="73156"/>
                    </a:lnTo>
                    <a:lnTo>
                      <a:pt x="284511" y="72566"/>
                    </a:lnTo>
                    <a:lnTo>
                      <a:pt x="284511" y="71681"/>
                    </a:lnTo>
                    <a:lnTo>
                      <a:pt x="284806" y="70058"/>
                    </a:lnTo>
                    <a:lnTo>
                      <a:pt x="285100" y="68141"/>
                    </a:lnTo>
                    <a:lnTo>
                      <a:pt x="284511" y="66518"/>
                    </a:lnTo>
                    <a:lnTo>
                      <a:pt x="283331" y="65781"/>
                    </a:lnTo>
                    <a:lnTo>
                      <a:pt x="281856" y="64601"/>
                    </a:lnTo>
                    <a:lnTo>
                      <a:pt x="280233" y="62979"/>
                    </a:lnTo>
                    <a:lnTo>
                      <a:pt x="279348" y="61799"/>
                    </a:lnTo>
                    <a:lnTo>
                      <a:pt x="278021" y="60471"/>
                    </a:lnTo>
                    <a:lnTo>
                      <a:pt x="276398" y="58406"/>
                    </a:lnTo>
                    <a:lnTo>
                      <a:pt x="276104" y="53982"/>
                    </a:lnTo>
                    <a:lnTo>
                      <a:pt x="276104" y="49409"/>
                    </a:lnTo>
                    <a:lnTo>
                      <a:pt x="275366" y="47050"/>
                    </a:lnTo>
                    <a:lnTo>
                      <a:pt x="274481" y="43362"/>
                    </a:lnTo>
                    <a:lnTo>
                      <a:pt x="274481" y="42183"/>
                    </a:lnTo>
                    <a:lnTo>
                      <a:pt x="275219" y="41297"/>
                    </a:lnTo>
                    <a:lnTo>
                      <a:pt x="279939" y="38348"/>
                    </a:lnTo>
                    <a:lnTo>
                      <a:pt x="280971" y="37168"/>
                    </a:lnTo>
                    <a:lnTo>
                      <a:pt x="280971" y="34955"/>
                    </a:lnTo>
                    <a:lnTo>
                      <a:pt x="280086" y="33480"/>
                    </a:lnTo>
                    <a:lnTo>
                      <a:pt x="278168" y="32300"/>
                    </a:lnTo>
                    <a:lnTo>
                      <a:pt x="275514" y="30531"/>
                    </a:lnTo>
                    <a:lnTo>
                      <a:pt x="273154" y="28613"/>
                    </a:lnTo>
                    <a:lnTo>
                      <a:pt x="269172" y="27433"/>
                    </a:lnTo>
                    <a:lnTo>
                      <a:pt x="264304" y="25958"/>
                    </a:lnTo>
                    <a:lnTo>
                      <a:pt x="263124" y="24631"/>
                    </a:lnTo>
                    <a:lnTo>
                      <a:pt x="261945" y="21239"/>
                    </a:lnTo>
                    <a:lnTo>
                      <a:pt x="259880" y="16076"/>
                    </a:lnTo>
                    <a:lnTo>
                      <a:pt x="257667" y="10472"/>
                    </a:lnTo>
                    <a:lnTo>
                      <a:pt x="256045" y="7080"/>
                    </a:lnTo>
                    <a:lnTo>
                      <a:pt x="256045" y="5457"/>
                    </a:lnTo>
                    <a:lnTo>
                      <a:pt x="256930" y="1180"/>
                    </a:lnTo>
                    <a:lnTo>
                      <a:pt x="256930" y="295"/>
                    </a:lnTo>
                    <a:lnTo>
                      <a:pt x="255897" y="0"/>
                    </a:lnTo>
                    <a:lnTo>
                      <a:pt x="254275" y="590"/>
                    </a:lnTo>
                    <a:lnTo>
                      <a:pt x="252947" y="1327"/>
                    </a:lnTo>
                    <a:lnTo>
                      <a:pt x="251768" y="1032"/>
                    </a:lnTo>
                    <a:lnTo>
                      <a:pt x="250735" y="295"/>
                    </a:lnTo>
                    <a:lnTo>
                      <a:pt x="250440" y="0"/>
                    </a:lnTo>
                    <a:lnTo>
                      <a:pt x="247785" y="1622"/>
                    </a:lnTo>
                    <a:lnTo>
                      <a:pt x="244540" y="3540"/>
                    </a:lnTo>
                    <a:lnTo>
                      <a:pt x="240706" y="5752"/>
                    </a:lnTo>
                    <a:lnTo>
                      <a:pt x="237313" y="7669"/>
                    </a:lnTo>
                    <a:lnTo>
                      <a:pt x="234069" y="9587"/>
                    </a:lnTo>
                    <a:lnTo>
                      <a:pt x="230971" y="11357"/>
                    </a:lnTo>
                    <a:lnTo>
                      <a:pt x="230529" y="12832"/>
                    </a:lnTo>
                    <a:lnTo>
                      <a:pt x="229791" y="14897"/>
                    </a:lnTo>
                    <a:lnTo>
                      <a:pt x="226989" y="16519"/>
                    </a:lnTo>
                    <a:lnTo>
                      <a:pt x="224187" y="17699"/>
                    </a:lnTo>
                    <a:lnTo>
                      <a:pt x="223597" y="18289"/>
                    </a:lnTo>
                    <a:lnTo>
                      <a:pt x="223302" y="19174"/>
                    </a:lnTo>
                    <a:lnTo>
                      <a:pt x="221974" y="20944"/>
                    </a:lnTo>
                    <a:lnTo>
                      <a:pt x="219319" y="22419"/>
                    </a:lnTo>
                    <a:lnTo>
                      <a:pt x="217107" y="22419"/>
                    </a:lnTo>
                    <a:lnTo>
                      <a:pt x="215780" y="21829"/>
                    </a:lnTo>
                    <a:lnTo>
                      <a:pt x="208405" y="24483"/>
                    </a:lnTo>
                    <a:lnTo>
                      <a:pt x="205013" y="24483"/>
                    </a:lnTo>
                    <a:lnTo>
                      <a:pt x="202358" y="26106"/>
                    </a:lnTo>
                    <a:lnTo>
                      <a:pt x="200441" y="27581"/>
                    </a:lnTo>
                    <a:lnTo>
                      <a:pt x="196458" y="29203"/>
                    </a:lnTo>
                    <a:lnTo>
                      <a:pt x="193803" y="29203"/>
                    </a:lnTo>
                    <a:lnTo>
                      <a:pt x="189821" y="28171"/>
                    </a:lnTo>
                    <a:lnTo>
                      <a:pt x="184954" y="26253"/>
                    </a:lnTo>
                    <a:lnTo>
                      <a:pt x="182889" y="25073"/>
                    </a:lnTo>
                    <a:lnTo>
                      <a:pt x="176695" y="25073"/>
                    </a:lnTo>
                    <a:lnTo>
                      <a:pt x="172417" y="23894"/>
                    </a:lnTo>
                    <a:lnTo>
                      <a:pt x="167403" y="22714"/>
                    </a:lnTo>
                    <a:lnTo>
                      <a:pt x="164895" y="22271"/>
                    </a:lnTo>
                    <a:lnTo>
                      <a:pt x="159733" y="21239"/>
                    </a:lnTo>
                    <a:lnTo>
                      <a:pt x="156341" y="22566"/>
                    </a:lnTo>
                    <a:lnTo>
                      <a:pt x="153243" y="23746"/>
                    </a:lnTo>
                    <a:lnTo>
                      <a:pt x="150736" y="24483"/>
                    </a:lnTo>
                    <a:lnTo>
                      <a:pt x="148671" y="28171"/>
                    </a:lnTo>
                    <a:lnTo>
                      <a:pt x="147786" y="29498"/>
                    </a:lnTo>
                    <a:lnTo>
                      <a:pt x="146754" y="31415"/>
                    </a:lnTo>
                    <a:lnTo>
                      <a:pt x="146311" y="32743"/>
                    </a:lnTo>
                    <a:lnTo>
                      <a:pt x="146754" y="34365"/>
                    </a:lnTo>
                    <a:lnTo>
                      <a:pt x="149704" y="35398"/>
                    </a:lnTo>
                    <a:lnTo>
                      <a:pt x="150884" y="36873"/>
                    </a:lnTo>
                    <a:lnTo>
                      <a:pt x="150884" y="38200"/>
                    </a:lnTo>
                    <a:lnTo>
                      <a:pt x="149998" y="39528"/>
                    </a:lnTo>
                    <a:lnTo>
                      <a:pt x="149113" y="40560"/>
                    </a:lnTo>
                    <a:lnTo>
                      <a:pt x="149113" y="41445"/>
                    </a:lnTo>
                    <a:lnTo>
                      <a:pt x="149556" y="42330"/>
                    </a:lnTo>
                    <a:lnTo>
                      <a:pt x="150294" y="43067"/>
                    </a:lnTo>
                    <a:lnTo>
                      <a:pt x="154571" y="43510"/>
                    </a:lnTo>
                    <a:lnTo>
                      <a:pt x="157078" y="43510"/>
                    </a:lnTo>
                    <a:lnTo>
                      <a:pt x="158111" y="43952"/>
                    </a:lnTo>
                    <a:lnTo>
                      <a:pt x="158111" y="45280"/>
                    </a:lnTo>
                    <a:lnTo>
                      <a:pt x="157373" y="47050"/>
                    </a:lnTo>
                    <a:lnTo>
                      <a:pt x="153833" y="48377"/>
                    </a:lnTo>
                    <a:lnTo>
                      <a:pt x="151769" y="49852"/>
                    </a:lnTo>
                    <a:lnTo>
                      <a:pt x="151179" y="51769"/>
                    </a:lnTo>
                    <a:lnTo>
                      <a:pt x="151179" y="53392"/>
                    </a:lnTo>
                    <a:lnTo>
                      <a:pt x="151916" y="54424"/>
                    </a:lnTo>
                    <a:lnTo>
                      <a:pt x="153686" y="55604"/>
                    </a:lnTo>
                    <a:lnTo>
                      <a:pt x="155308" y="56932"/>
                    </a:lnTo>
                    <a:lnTo>
                      <a:pt x="155751" y="58111"/>
                    </a:lnTo>
                    <a:lnTo>
                      <a:pt x="155751" y="59586"/>
                    </a:lnTo>
                    <a:lnTo>
                      <a:pt x="154866" y="61651"/>
                    </a:lnTo>
                    <a:lnTo>
                      <a:pt x="153096" y="64011"/>
                    </a:lnTo>
                    <a:lnTo>
                      <a:pt x="151621" y="65781"/>
                    </a:lnTo>
                    <a:lnTo>
                      <a:pt x="151621" y="66371"/>
                    </a:lnTo>
                    <a:lnTo>
                      <a:pt x="151916" y="67256"/>
                    </a:lnTo>
                    <a:lnTo>
                      <a:pt x="153096" y="68583"/>
                    </a:lnTo>
                    <a:lnTo>
                      <a:pt x="155161" y="70501"/>
                    </a:lnTo>
                    <a:lnTo>
                      <a:pt x="157668" y="72123"/>
                    </a:lnTo>
                    <a:lnTo>
                      <a:pt x="159290" y="72566"/>
                    </a:lnTo>
                    <a:lnTo>
                      <a:pt x="159880" y="73008"/>
                    </a:lnTo>
                    <a:lnTo>
                      <a:pt x="160323" y="74925"/>
                    </a:lnTo>
                    <a:lnTo>
                      <a:pt x="160323" y="76843"/>
                    </a:lnTo>
                    <a:lnTo>
                      <a:pt x="159880" y="78318"/>
                    </a:lnTo>
                    <a:lnTo>
                      <a:pt x="161208" y="79498"/>
                    </a:lnTo>
                    <a:lnTo>
                      <a:pt x="164600" y="79498"/>
                    </a:lnTo>
                    <a:lnTo>
                      <a:pt x="167403" y="79940"/>
                    </a:lnTo>
                    <a:lnTo>
                      <a:pt x="168582" y="79498"/>
                    </a:lnTo>
                    <a:lnTo>
                      <a:pt x="169320" y="79940"/>
                    </a:lnTo>
                    <a:lnTo>
                      <a:pt x="168730" y="84217"/>
                    </a:lnTo>
                    <a:lnTo>
                      <a:pt x="169172" y="86725"/>
                    </a:lnTo>
                    <a:lnTo>
                      <a:pt x="169910" y="87462"/>
                    </a:lnTo>
                    <a:lnTo>
                      <a:pt x="172565" y="88495"/>
                    </a:lnTo>
                    <a:lnTo>
                      <a:pt x="177727" y="88495"/>
                    </a:lnTo>
                    <a:lnTo>
                      <a:pt x="180824" y="89527"/>
                    </a:lnTo>
                    <a:lnTo>
                      <a:pt x="184216" y="90854"/>
                    </a:lnTo>
                    <a:lnTo>
                      <a:pt x="185986" y="92329"/>
                    </a:lnTo>
                    <a:lnTo>
                      <a:pt x="186724" y="93509"/>
                    </a:lnTo>
                    <a:lnTo>
                      <a:pt x="186429" y="95427"/>
                    </a:lnTo>
                    <a:lnTo>
                      <a:pt x="184512" y="97639"/>
                    </a:lnTo>
                    <a:lnTo>
                      <a:pt x="181562" y="98671"/>
                    </a:lnTo>
                    <a:lnTo>
                      <a:pt x="179792" y="99114"/>
                    </a:lnTo>
                    <a:lnTo>
                      <a:pt x="171090" y="103244"/>
                    </a:lnTo>
                    <a:lnTo>
                      <a:pt x="168435" y="105014"/>
                    </a:lnTo>
                    <a:lnTo>
                      <a:pt x="166370" y="107079"/>
                    </a:lnTo>
                    <a:lnTo>
                      <a:pt x="165633" y="108554"/>
                    </a:lnTo>
                    <a:lnTo>
                      <a:pt x="165190" y="110028"/>
                    </a:lnTo>
                    <a:lnTo>
                      <a:pt x="167107" y="115485"/>
                    </a:lnTo>
                    <a:lnTo>
                      <a:pt x="167403" y="117108"/>
                    </a:lnTo>
                    <a:lnTo>
                      <a:pt x="165928" y="123008"/>
                    </a:lnTo>
                    <a:lnTo>
                      <a:pt x="165485" y="125220"/>
                    </a:lnTo>
                    <a:lnTo>
                      <a:pt x="166075" y="126695"/>
                    </a:lnTo>
                    <a:lnTo>
                      <a:pt x="167992" y="127285"/>
                    </a:lnTo>
                    <a:lnTo>
                      <a:pt x="168435" y="128612"/>
                    </a:lnTo>
                    <a:lnTo>
                      <a:pt x="168435" y="129645"/>
                    </a:lnTo>
                    <a:lnTo>
                      <a:pt x="165338" y="131857"/>
                    </a:lnTo>
                    <a:lnTo>
                      <a:pt x="161946" y="133774"/>
                    </a:lnTo>
                    <a:lnTo>
                      <a:pt x="160913" y="133774"/>
                    </a:lnTo>
                    <a:lnTo>
                      <a:pt x="157668" y="137314"/>
                    </a:lnTo>
                    <a:lnTo>
                      <a:pt x="152211" y="144394"/>
                    </a:lnTo>
                    <a:lnTo>
                      <a:pt x="149409" y="146754"/>
                    </a:lnTo>
                    <a:lnTo>
                      <a:pt x="149409" y="147934"/>
                    </a:lnTo>
                    <a:lnTo>
                      <a:pt x="148966" y="149114"/>
                    </a:lnTo>
                    <a:lnTo>
                      <a:pt x="149998" y="151179"/>
                    </a:lnTo>
                    <a:lnTo>
                      <a:pt x="150294" y="152948"/>
                    </a:lnTo>
                    <a:lnTo>
                      <a:pt x="149113" y="154718"/>
                    </a:lnTo>
                    <a:lnTo>
                      <a:pt x="147049" y="156636"/>
                    </a:lnTo>
                    <a:lnTo>
                      <a:pt x="143067" y="158405"/>
                    </a:lnTo>
                    <a:lnTo>
                      <a:pt x="138052" y="160176"/>
                    </a:lnTo>
                    <a:lnTo>
                      <a:pt x="135839" y="161208"/>
                    </a:lnTo>
                    <a:lnTo>
                      <a:pt x="134217" y="165780"/>
                    </a:lnTo>
                    <a:lnTo>
                      <a:pt x="132595" y="170352"/>
                    </a:lnTo>
                    <a:lnTo>
                      <a:pt x="131857" y="172122"/>
                    </a:lnTo>
                    <a:lnTo>
                      <a:pt x="129202" y="177432"/>
                    </a:lnTo>
                    <a:lnTo>
                      <a:pt x="124483" y="185249"/>
                    </a:lnTo>
                    <a:lnTo>
                      <a:pt x="123302" y="187019"/>
                    </a:lnTo>
                    <a:lnTo>
                      <a:pt x="116076" y="190706"/>
                    </a:lnTo>
                    <a:lnTo>
                      <a:pt x="108701" y="194836"/>
                    </a:lnTo>
                    <a:lnTo>
                      <a:pt x="107374" y="196311"/>
                    </a:lnTo>
                    <a:lnTo>
                      <a:pt x="105899" y="199998"/>
                    </a:lnTo>
                    <a:lnTo>
                      <a:pt x="104424" y="204128"/>
                    </a:lnTo>
                    <a:lnTo>
                      <a:pt x="103096" y="206193"/>
                    </a:lnTo>
                    <a:lnTo>
                      <a:pt x="98376" y="210912"/>
                    </a:lnTo>
                    <a:lnTo>
                      <a:pt x="96902" y="214600"/>
                    </a:lnTo>
                    <a:lnTo>
                      <a:pt x="96459" y="216960"/>
                    </a:lnTo>
                    <a:lnTo>
                      <a:pt x="92477" y="218287"/>
                    </a:lnTo>
                    <a:lnTo>
                      <a:pt x="87905" y="219614"/>
                    </a:lnTo>
                    <a:lnTo>
                      <a:pt x="81268" y="220057"/>
                    </a:lnTo>
                    <a:lnTo>
                      <a:pt x="78465" y="220794"/>
                    </a:lnTo>
                    <a:lnTo>
                      <a:pt x="70353" y="224039"/>
                    </a:lnTo>
                    <a:lnTo>
                      <a:pt x="68289" y="224039"/>
                    </a:lnTo>
                    <a:lnTo>
                      <a:pt x="66666" y="223597"/>
                    </a:lnTo>
                    <a:lnTo>
                      <a:pt x="65486" y="222417"/>
                    </a:lnTo>
                    <a:lnTo>
                      <a:pt x="64306" y="220499"/>
                    </a:lnTo>
                    <a:lnTo>
                      <a:pt x="63716" y="217697"/>
                    </a:lnTo>
                    <a:lnTo>
                      <a:pt x="62094" y="216370"/>
                    </a:lnTo>
                    <a:lnTo>
                      <a:pt x="60029" y="215190"/>
                    </a:lnTo>
                    <a:lnTo>
                      <a:pt x="57816" y="215190"/>
                    </a:lnTo>
                    <a:lnTo>
                      <a:pt x="55604" y="216370"/>
                    </a:lnTo>
                    <a:lnTo>
                      <a:pt x="53687" y="217697"/>
                    </a:lnTo>
                    <a:lnTo>
                      <a:pt x="52359" y="218729"/>
                    </a:lnTo>
                    <a:lnTo>
                      <a:pt x="51032" y="220057"/>
                    </a:lnTo>
                    <a:lnTo>
                      <a:pt x="48525" y="224334"/>
                    </a:lnTo>
                    <a:lnTo>
                      <a:pt x="44542" y="230529"/>
                    </a:lnTo>
                    <a:lnTo>
                      <a:pt x="40118" y="235101"/>
                    </a:lnTo>
                    <a:lnTo>
                      <a:pt x="38495" y="236428"/>
                    </a:lnTo>
                    <a:lnTo>
                      <a:pt x="37463" y="237461"/>
                    </a:lnTo>
                    <a:lnTo>
                      <a:pt x="36136" y="238936"/>
                    </a:lnTo>
                    <a:lnTo>
                      <a:pt x="35398" y="240411"/>
                    </a:lnTo>
                    <a:lnTo>
                      <a:pt x="34218" y="245130"/>
                    </a:lnTo>
                    <a:lnTo>
                      <a:pt x="33628" y="249260"/>
                    </a:lnTo>
                    <a:lnTo>
                      <a:pt x="33923" y="250145"/>
                    </a:lnTo>
                    <a:lnTo>
                      <a:pt x="34661" y="250883"/>
                    </a:lnTo>
                    <a:lnTo>
                      <a:pt x="37168" y="252063"/>
                    </a:lnTo>
                    <a:lnTo>
                      <a:pt x="40708" y="254127"/>
                    </a:lnTo>
                    <a:lnTo>
                      <a:pt x="45280" y="255307"/>
                    </a:lnTo>
                    <a:lnTo>
                      <a:pt x="49114" y="255307"/>
                    </a:lnTo>
                    <a:lnTo>
                      <a:pt x="50589" y="256340"/>
                    </a:lnTo>
                    <a:lnTo>
                      <a:pt x="51474" y="257520"/>
                    </a:lnTo>
                    <a:lnTo>
                      <a:pt x="51770" y="258552"/>
                    </a:lnTo>
                    <a:lnTo>
                      <a:pt x="51770" y="261944"/>
                    </a:lnTo>
                    <a:lnTo>
                      <a:pt x="51179" y="265632"/>
                    </a:lnTo>
                    <a:lnTo>
                      <a:pt x="49704" y="269614"/>
                    </a:lnTo>
                    <a:lnTo>
                      <a:pt x="49704" y="271826"/>
                    </a:lnTo>
                    <a:lnTo>
                      <a:pt x="50295" y="274039"/>
                    </a:lnTo>
                    <a:lnTo>
                      <a:pt x="54572" y="279643"/>
                    </a:lnTo>
                    <a:lnTo>
                      <a:pt x="56194" y="280233"/>
                    </a:lnTo>
                    <a:lnTo>
                      <a:pt x="60914" y="280233"/>
                    </a:lnTo>
                    <a:lnTo>
                      <a:pt x="62536" y="279643"/>
                    </a:lnTo>
                    <a:lnTo>
                      <a:pt x="63716" y="280086"/>
                    </a:lnTo>
                    <a:lnTo>
                      <a:pt x="64601" y="280823"/>
                    </a:lnTo>
                    <a:lnTo>
                      <a:pt x="64896" y="282003"/>
                    </a:lnTo>
                    <a:lnTo>
                      <a:pt x="64896" y="287608"/>
                    </a:lnTo>
                    <a:lnTo>
                      <a:pt x="66076" y="290115"/>
                    </a:lnTo>
                    <a:lnTo>
                      <a:pt x="68583" y="293655"/>
                    </a:lnTo>
                    <a:lnTo>
                      <a:pt x="70648" y="297637"/>
                    </a:lnTo>
                    <a:lnTo>
                      <a:pt x="72565" y="302357"/>
                    </a:lnTo>
                    <a:lnTo>
                      <a:pt x="74336" y="306044"/>
                    </a:lnTo>
                    <a:lnTo>
                      <a:pt x="75073" y="307962"/>
                    </a:lnTo>
                    <a:lnTo>
                      <a:pt x="73893" y="308847"/>
                    </a:lnTo>
                    <a:lnTo>
                      <a:pt x="73156" y="309879"/>
                    </a:lnTo>
                    <a:lnTo>
                      <a:pt x="73156" y="313566"/>
                    </a:lnTo>
                    <a:lnTo>
                      <a:pt x="73893" y="314746"/>
                    </a:lnTo>
                    <a:lnTo>
                      <a:pt x="74925" y="315189"/>
                    </a:lnTo>
                    <a:lnTo>
                      <a:pt x="74925" y="316074"/>
                    </a:lnTo>
                    <a:lnTo>
                      <a:pt x="73303" y="317106"/>
                    </a:lnTo>
                    <a:lnTo>
                      <a:pt x="71828" y="317106"/>
                    </a:lnTo>
                    <a:lnTo>
                      <a:pt x="70796" y="317549"/>
                    </a:lnTo>
                    <a:lnTo>
                      <a:pt x="68731" y="319761"/>
                    </a:lnTo>
                    <a:lnTo>
                      <a:pt x="67698" y="320203"/>
                    </a:lnTo>
                    <a:lnTo>
                      <a:pt x="64896" y="320203"/>
                    </a:lnTo>
                    <a:lnTo>
                      <a:pt x="62831" y="319318"/>
                    </a:lnTo>
                    <a:lnTo>
                      <a:pt x="62241" y="317843"/>
                    </a:lnTo>
                    <a:lnTo>
                      <a:pt x="62536" y="316369"/>
                    </a:lnTo>
                    <a:lnTo>
                      <a:pt x="62094" y="315484"/>
                    </a:lnTo>
                    <a:lnTo>
                      <a:pt x="60619" y="315484"/>
                    </a:lnTo>
                    <a:lnTo>
                      <a:pt x="55457" y="317254"/>
                    </a:lnTo>
                    <a:lnTo>
                      <a:pt x="50442" y="319171"/>
                    </a:lnTo>
                    <a:lnTo>
                      <a:pt x="49557" y="320498"/>
                    </a:lnTo>
                    <a:lnTo>
                      <a:pt x="48377" y="321826"/>
                    </a:lnTo>
                    <a:lnTo>
                      <a:pt x="46165" y="322416"/>
                    </a:lnTo>
                    <a:lnTo>
                      <a:pt x="40412" y="322416"/>
                    </a:lnTo>
                    <a:lnTo>
                      <a:pt x="38200" y="320941"/>
                    </a:lnTo>
                    <a:lnTo>
                      <a:pt x="36283" y="319614"/>
                    </a:lnTo>
                    <a:lnTo>
                      <a:pt x="24778" y="319614"/>
                    </a:lnTo>
                    <a:lnTo>
                      <a:pt x="23009" y="319318"/>
                    </a:lnTo>
                    <a:lnTo>
                      <a:pt x="21239" y="319614"/>
                    </a:lnTo>
                    <a:lnTo>
                      <a:pt x="19026" y="319023"/>
                    </a:lnTo>
                    <a:lnTo>
                      <a:pt x="17994" y="319761"/>
                    </a:lnTo>
                    <a:lnTo>
                      <a:pt x="17109" y="319761"/>
                    </a:lnTo>
                    <a:lnTo>
                      <a:pt x="16371" y="318581"/>
                    </a:lnTo>
                    <a:lnTo>
                      <a:pt x="15339" y="318581"/>
                    </a:lnTo>
                    <a:lnTo>
                      <a:pt x="14897" y="319023"/>
                    </a:lnTo>
                    <a:lnTo>
                      <a:pt x="14601" y="319761"/>
                    </a:lnTo>
                    <a:lnTo>
                      <a:pt x="14601" y="328020"/>
                    </a:lnTo>
                    <a:lnTo>
                      <a:pt x="8407" y="328020"/>
                    </a:lnTo>
                    <a:lnTo>
                      <a:pt x="5605" y="328463"/>
                    </a:lnTo>
                    <a:lnTo>
                      <a:pt x="3097" y="329053"/>
                    </a:lnTo>
                    <a:lnTo>
                      <a:pt x="1770" y="329790"/>
                    </a:lnTo>
                    <a:lnTo>
                      <a:pt x="0" y="330970"/>
                    </a:lnTo>
                    <a:lnTo>
                      <a:pt x="737" y="334510"/>
                    </a:lnTo>
                    <a:lnTo>
                      <a:pt x="1917" y="338197"/>
                    </a:lnTo>
                    <a:lnTo>
                      <a:pt x="4720" y="337607"/>
                    </a:lnTo>
                    <a:lnTo>
                      <a:pt x="6784" y="335100"/>
                    </a:lnTo>
                    <a:lnTo>
                      <a:pt x="8702" y="333920"/>
                    </a:lnTo>
                    <a:lnTo>
                      <a:pt x="12537" y="332298"/>
                    </a:lnTo>
                    <a:lnTo>
                      <a:pt x="16076" y="331118"/>
                    </a:lnTo>
                    <a:lnTo>
                      <a:pt x="12094" y="333773"/>
                    </a:lnTo>
                    <a:lnTo>
                      <a:pt x="7522" y="337165"/>
                    </a:lnTo>
                    <a:lnTo>
                      <a:pt x="6637" y="338787"/>
                    </a:lnTo>
                    <a:lnTo>
                      <a:pt x="9587" y="344540"/>
                    </a:lnTo>
                    <a:lnTo>
                      <a:pt x="12537" y="349259"/>
                    </a:lnTo>
                    <a:lnTo>
                      <a:pt x="17109" y="352946"/>
                    </a:lnTo>
                    <a:lnTo>
                      <a:pt x="28023" y="358551"/>
                    </a:lnTo>
                    <a:lnTo>
                      <a:pt x="39233" y="361059"/>
                    </a:lnTo>
                    <a:lnTo>
                      <a:pt x="41150" y="360616"/>
                    </a:lnTo>
                    <a:lnTo>
                      <a:pt x="44100" y="358404"/>
                    </a:lnTo>
                    <a:lnTo>
                      <a:pt x="51179" y="355896"/>
                    </a:lnTo>
                    <a:lnTo>
                      <a:pt x="53097" y="355454"/>
                    </a:lnTo>
                    <a:lnTo>
                      <a:pt x="54719" y="355454"/>
                    </a:lnTo>
                    <a:lnTo>
                      <a:pt x="57079" y="356191"/>
                    </a:lnTo>
                    <a:lnTo>
                      <a:pt x="57816" y="355306"/>
                    </a:lnTo>
                    <a:lnTo>
                      <a:pt x="58554" y="353684"/>
                    </a:lnTo>
                    <a:lnTo>
                      <a:pt x="59587" y="352357"/>
                    </a:lnTo>
                    <a:lnTo>
                      <a:pt x="61061" y="352062"/>
                    </a:lnTo>
                    <a:lnTo>
                      <a:pt x="61651" y="353389"/>
                    </a:lnTo>
                    <a:lnTo>
                      <a:pt x="61651" y="354421"/>
                    </a:lnTo>
                    <a:lnTo>
                      <a:pt x="59881" y="355306"/>
                    </a:lnTo>
                    <a:lnTo>
                      <a:pt x="56931" y="359584"/>
                    </a:lnTo>
                    <a:lnTo>
                      <a:pt x="52949" y="366221"/>
                    </a:lnTo>
                    <a:lnTo>
                      <a:pt x="50589" y="366811"/>
                    </a:lnTo>
                    <a:lnTo>
                      <a:pt x="48525" y="366811"/>
                    </a:lnTo>
                    <a:lnTo>
                      <a:pt x="43657" y="369613"/>
                    </a:lnTo>
                    <a:lnTo>
                      <a:pt x="41297" y="369318"/>
                    </a:lnTo>
                    <a:lnTo>
                      <a:pt x="39380" y="370940"/>
                    </a:lnTo>
                    <a:lnTo>
                      <a:pt x="36578" y="370940"/>
                    </a:lnTo>
                    <a:lnTo>
                      <a:pt x="29498" y="374185"/>
                    </a:lnTo>
                    <a:lnTo>
                      <a:pt x="28466" y="373743"/>
                    </a:lnTo>
                    <a:lnTo>
                      <a:pt x="27286" y="372710"/>
                    </a:lnTo>
                    <a:lnTo>
                      <a:pt x="25663" y="370498"/>
                    </a:lnTo>
                    <a:lnTo>
                      <a:pt x="23599" y="369908"/>
                    </a:lnTo>
                    <a:lnTo>
                      <a:pt x="21829" y="371383"/>
                    </a:lnTo>
                    <a:lnTo>
                      <a:pt x="21534" y="374038"/>
                    </a:lnTo>
                    <a:lnTo>
                      <a:pt x="22566" y="376545"/>
                    </a:lnTo>
                    <a:lnTo>
                      <a:pt x="27286" y="382150"/>
                    </a:lnTo>
                    <a:lnTo>
                      <a:pt x="32301" y="386279"/>
                    </a:lnTo>
                    <a:lnTo>
                      <a:pt x="36430" y="390704"/>
                    </a:lnTo>
                    <a:lnTo>
                      <a:pt x="41887" y="395424"/>
                    </a:lnTo>
                    <a:lnTo>
                      <a:pt x="49410" y="404273"/>
                    </a:lnTo>
                    <a:lnTo>
                      <a:pt x="51770" y="406486"/>
                    </a:lnTo>
                    <a:lnTo>
                      <a:pt x="61061" y="413418"/>
                    </a:lnTo>
                    <a:lnTo>
                      <a:pt x="67256" y="416073"/>
                    </a:lnTo>
                    <a:lnTo>
                      <a:pt x="71386" y="416810"/>
                    </a:lnTo>
                    <a:lnTo>
                      <a:pt x="75221" y="416220"/>
                    </a:lnTo>
                    <a:lnTo>
                      <a:pt x="84955" y="412680"/>
                    </a:lnTo>
                    <a:lnTo>
                      <a:pt x="89527" y="409878"/>
                    </a:lnTo>
                    <a:lnTo>
                      <a:pt x="101179" y="404863"/>
                    </a:lnTo>
                    <a:lnTo>
                      <a:pt x="102801" y="402946"/>
                    </a:lnTo>
                    <a:lnTo>
                      <a:pt x="107374" y="394539"/>
                    </a:lnTo>
                    <a:lnTo>
                      <a:pt x="107374" y="390999"/>
                    </a:lnTo>
                    <a:lnTo>
                      <a:pt x="106194" y="389229"/>
                    </a:lnTo>
                    <a:lnTo>
                      <a:pt x="105161" y="387902"/>
                    </a:lnTo>
                    <a:lnTo>
                      <a:pt x="103392" y="387312"/>
                    </a:lnTo>
                    <a:lnTo>
                      <a:pt x="101621" y="386574"/>
                    </a:lnTo>
                    <a:lnTo>
                      <a:pt x="102654" y="385542"/>
                    </a:lnTo>
                    <a:lnTo>
                      <a:pt x="103096" y="383920"/>
                    </a:lnTo>
                    <a:lnTo>
                      <a:pt x="104866" y="382150"/>
                    </a:lnTo>
                    <a:lnTo>
                      <a:pt x="107079" y="380970"/>
                    </a:lnTo>
                    <a:lnTo>
                      <a:pt x="107816" y="379348"/>
                    </a:lnTo>
                    <a:lnTo>
                      <a:pt x="108701" y="376693"/>
                    </a:lnTo>
                    <a:lnTo>
                      <a:pt x="107079" y="375218"/>
                    </a:lnTo>
                    <a:lnTo>
                      <a:pt x="105456" y="374480"/>
                    </a:lnTo>
                    <a:lnTo>
                      <a:pt x="109438" y="374480"/>
                    </a:lnTo>
                    <a:lnTo>
                      <a:pt x="112683" y="375070"/>
                    </a:lnTo>
                    <a:lnTo>
                      <a:pt x="116223" y="374185"/>
                    </a:lnTo>
                    <a:lnTo>
                      <a:pt x="119173" y="374628"/>
                    </a:lnTo>
                    <a:lnTo>
                      <a:pt x="121975" y="375513"/>
                    </a:lnTo>
                    <a:lnTo>
                      <a:pt x="119320" y="376250"/>
                    </a:lnTo>
                    <a:lnTo>
                      <a:pt x="117256" y="376250"/>
                    </a:lnTo>
                    <a:lnTo>
                      <a:pt x="115338" y="377578"/>
                    </a:lnTo>
                    <a:lnTo>
                      <a:pt x="114601" y="382592"/>
                    </a:lnTo>
                    <a:lnTo>
                      <a:pt x="117108" y="383035"/>
                    </a:lnTo>
                    <a:lnTo>
                      <a:pt x="119320" y="382740"/>
                    </a:lnTo>
                    <a:lnTo>
                      <a:pt x="117845" y="383625"/>
                    </a:lnTo>
                    <a:lnTo>
                      <a:pt x="116518" y="385247"/>
                    </a:lnTo>
                    <a:lnTo>
                      <a:pt x="115191" y="390114"/>
                    </a:lnTo>
                    <a:lnTo>
                      <a:pt x="123008" y="390409"/>
                    </a:lnTo>
                    <a:lnTo>
                      <a:pt x="126695" y="389967"/>
                    </a:lnTo>
                    <a:lnTo>
                      <a:pt x="130235" y="388787"/>
                    </a:lnTo>
                    <a:lnTo>
                      <a:pt x="127875" y="390114"/>
                    </a:lnTo>
                    <a:lnTo>
                      <a:pt x="122270" y="392327"/>
                    </a:lnTo>
                    <a:lnTo>
                      <a:pt x="119910" y="394244"/>
                    </a:lnTo>
                    <a:lnTo>
                      <a:pt x="117256" y="396604"/>
                    </a:lnTo>
                    <a:lnTo>
                      <a:pt x="118730" y="396604"/>
                    </a:lnTo>
                    <a:lnTo>
                      <a:pt x="120500" y="396309"/>
                    </a:lnTo>
                    <a:lnTo>
                      <a:pt x="119173" y="397194"/>
                    </a:lnTo>
                    <a:lnTo>
                      <a:pt x="117551" y="398964"/>
                    </a:lnTo>
                    <a:lnTo>
                      <a:pt x="119320" y="404273"/>
                    </a:lnTo>
                    <a:lnTo>
                      <a:pt x="120795" y="405601"/>
                    </a:lnTo>
                    <a:lnTo>
                      <a:pt x="122418" y="405896"/>
                    </a:lnTo>
                    <a:lnTo>
                      <a:pt x="122713" y="406781"/>
                    </a:lnTo>
                    <a:lnTo>
                      <a:pt x="123155" y="410321"/>
                    </a:lnTo>
                    <a:lnTo>
                      <a:pt x="124187" y="413713"/>
                    </a:lnTo>
                    <a:lnTo>
                      <a:pt x="124630" y="417990"/>
                    </a:lnTo>
                    <a:lnTo>
                      <a:pt x="124335" y="420940"/>
                    </a:lnTo>
                    <a:lnTo>
                      <a:pt x="119763" y="434067"/>
                    </a:lnTo>
                    <a:lnTo>
                      <a:pt x="118730" y="440704"/>
                    </a:lnTo>
                    <a:lnTo>
                      <a:pt x="118730" y="441589"/>
                    </a:lnTo>
                    <a:lnTo>
                      <a:pt x="119468" y="442621"/>
                    </a:lnTo>
                    <a:lnTo>
                      <a:pt x="120205" y="447488"/>
                    </a:lnTo>
                    <a:lnTo>
                      <a:pt x="122123" y="449111"/>
                    </a:lnTo>
                    <a:lnTo>
                      <a:pt x="120943" y="451028"/>
                    </a:lnTo>
                    <a:lnTo>
                      <a:pt x="120943" y="452061"/>
                    </a:lnTo>
                    <a:lnTo>
                      <a:pt x="121828" y="453388"/>
                    </a:lnTo>
                    <a:lnTo>
                      <a:pt x="126990" y="455748"/>
                    </a:lnTo>
                    <a:lnTo>
                      <a:pt x="122418" y="455158"/>
                    </a:lnTo>
                    <a:lnTo>
                      <a:pt x="121975" y="456485"/>
                    </a:lnTo>
                    <a:lnTo>
                      <a:pt x="121975" y="457370"/>
                    </a:lnTo>
                    <a:lnTo>
                      <a:pt x="122270" y="461058"/>
                    </a:lnTo>
                    <a:lnTo>
                      <a:pt x="123155" y="463860"/>
                    </a:lnTo>
                    <a:lnTo>
                      <a:pt x="124925" y="462827"/>
                    </a:lnTo>
                    <a:lnTo>
                      <a:pt x="126843" y="459140"/>
                    </a:lnTo>
                    <a:lnTo>
                      <a:pt x="127727" y="462680"/>
                    </a:lnTo>
                    <a:lnTo>
                      <a:pt x="126990" y="465187"/>
                    </a:lnTo>
                    <a:lnTo>
                      <a:pt x="124925" y="469170"/>
                    </a:lnTo>
                    <a:lnTo>
                      <a:pt x="124187" y="471677"/>
                    </a:lnTo>
                    <a:lnTo>
                      <a:pt x="124187" y="472709"/>
                    </a:lnTo>
                    <a:lnTo>
                      <a:pt x="125368" y="474479"/>
                    </a:lnTo>
                    <a:lnTo>
                      <a:pt x="126105" y="480084"/>
                    </a:lnTo>
                    <a:lnTo>
                      <a:pt x="126843" y="482886"/>
                    </a:lnTo>
                    <a:lnTo>
                      <a:pt x="127432" y="487164"/>
                    </a:lnTo>
                    <a:lnTo>
                      <a:pt x="128760" y="492326"/>
                    </a:lnTo>
                    <a:lnTo>
                      <a:pt x="131562" y="499995"/>
                    </a:lnTo>
                    <a:lnTo>
                      <a:pt x="131562" y="502503"/>
                    </a:lnTo>
                    <a:lnTo>
                      <a:pt x="133775" y="511352"/>
                    </a:lnTo>
                    <a:lnTo>
                      <a:pt x="136282" y="531116"/>
                    </a:lnTo>
                    <a:lnTo>
                      <a:pt x="139379" y="539375"/>
                    </a:lnTo>
                    <a:lnTo>
                      <a:pt x="139969" y="542030"/>
                    </a:lnTo>
                    <a:lnTo>
                      <a:pt x="143362" y="546897"/>
                    </a:lnTo>
                    <a:lnTo>
                      <a:pt x="145279" y="551175"/>
                    </a:lnTo>
                    <a:lnTo>
                      <a:pt x="146606" y="552502"/>
                    </a:lnTo>
                    <a:lnTo>
                      <a:pt x="149261" y="552502"/>
                    </a:lnTo>
                    <a:lnTo>
                      <a:pt x="147639" y="554715"/>
                    </a:lnTo>
                    <a:lnTo>
                      <a:pt x="148671" y="555600"/>
                    </a:lnTo>
                    <a:lnTo>
                      <a:pt x="149704" y="557074"/>
                    </a:lnTo>
                    <a:lnTo>
                      <a:pt x="151769" y="559287"/>
                    </a:lnTo>
                    <a:lnTo>
                      <a:pt x="148376" y="559287"/>
                    </a:lnTo>
                    <a:lnTo>
                      <a:pt x="150588" y="561647"/>
                    </a:lnTo>
                    <a:lnTo>
                      <a:pt x="152211" y="567841"/>
                    </a:lnTo>
                    <a:lnTo>
                      <a:pt x="154571" y="571234"/>
                    </a:lnTo>
                    <a:lnTo>
                      <a:pt x="155898" y="572414"/>
                    </a:lnTo>
                    <a:lnTo>
                      <a:pt x="159438" y="577576"/>
                    </a:lnTo>
                    <a:lnTo>
                      <a:pt x="160913" y="579198"/>
                    </a:lnTo>
                    <a:lnTo>
                      <a:pt x="162388" y="581115"/>
                    </a:lnTo>
                    <a:lnTo>
                      <a:pt x="163568" y="583328"/>
                    </a:lnTo>
                    <a:lnTo>
                      <a:pt x="164010" y="585688"/>
                    </a:lnTo>
                    <a:lnTo>
                      <a:pt x="165780" y="590702"/>
                    </a:lnTo>
                    <a:lnTo>
                      <a:pt x="165780" y="592030"/>
                    </a:lnTo>
                    <a:lnTo>
                      <a:pt x="166665" y="595275"/>
                    </a:lnTo>
                    <a:lnTo>
                      <a:pt x="169467" y="600437"/>
                    </a:lnTo>
                    <a:lnTo>
                      <a:pt x="171090" y="605304"/>
                    </a:lnTo>
                    <a:lnTo>
                      <a:pt x="171385" y="607516"/>
                    </a:lnTo>
                    <a:lnTo>
                      <a:pt x="171385" y="609581"/>
                    </a:lnTo>
                    <a:lnTo>
                      <a:pt x="173745" y="620938"/>
                    </a:lnTo>
                    <a:lnTo>
                      <a:pt x="174630" y="623593"/>
                    </a:lnTo>
                    <a:lnTo>
                      <a:pt x="176399" y="627133"/>
                    </a:lnTo>
                    <a:lnTo>
                      <a:pt x="178465" y="634507"/>
                    </a:lnTo>
                    <a:lnTo>
                      <a:pt x="184954" y="647929"/>
                    </a:lnTo>
                    <a:lnTo>
                      <a:pt x="185839" y="648814"/>
                    </a:lnTo>
                    <a:lnTo>
                      <a:pt x="188051" y="650584"/>
                    </a:lnTo>
                    <a:lnTo>
                      <a:pt x="190854" y="654419"/>
                    </a:lnTo>
                    <a:lnTo>
                      <a:pt x="193508" y="657221"/>
                    </a:lnTo>
                    <a:lnTo>
                      <a:pt x="196753" y="663416"/>
                    </a:lnTo>
                    <a:lnTo>
                      <a:pt x="198818" y="666218"/>
                    </a:lnTo>
                    <a:lnTo>
                      <a:pt x="201916" y="674182"/>
                    </a:lnTo>
                    <a:lnTo>
                      <a:pt x="203980" y="681410"/>
                    </a:lnTo>
                    <a:lnTo>
                      <a:pt x="208552" y="691439"/>
                    </a:lnTo>
                    <a:lnTo>
                      <a:pt x="209290" y="693356"/>
                    </a:lnTo>
                    <a:lnTo>
                      <a:pt x="211355" y="696601"/>
                    </a:lnTo>
                    <a:lnTo>
                      <a:pt x="211060" y="697634"/>
                    </a:lnTo>
                    <a:lnTo>
                      <a:pt x="211060" y="699698"/>
                    </a:lnTo>
                    <a:lnTo>
                      <a:pt x="211797" y="701321"/>
                    </a:lnTo>
                    <a:lnTo>
                      <a:pt x="212535" y="701321"/>
                    </a:lnTo>
                    <a:lnTo>
                      <a:pt x="215042" y="703976"/>
                    </a:lnTo>
                    <a:lnTo>
                      <a:pt x="217992" y="714153"/>
                    </a:lnTo>
                    <a:lnTo>
                      <a:pt x="216960" y="714595"/>
                    </a:lnTo>
                    <a:lnTo>
                      <a:pt x="215780" y="714153"/>
                    </a:lnTo>
                    <a:lnTo>
                      <a:pt x="215780" y="709728"/>
                    </a:lnTo>
                    <a:lnTo>
                      <a:pt x="214895" y="706630"/>
                    </a:lnTo>
                    <a:lnTo>
                      <a:pt x="213420" y="704418"/>
                    </a:lnTo>
                    <a:lnTo>
                      <a:pt x="212387" y="703976"/>
                    </a:lnTo>
                    <a:lnTo>
                      <a:pt x="213715" y="710613"/>
                    </a:lnTo>
                    <a:lnTo>
                      <a:pt x="214600" y="716512"/>
                    </a:lnTo>
                    <a:lnTo>
                      <a:pt x="216665" y="722117"/>
                    </a:lnTo>
                    <a:lnTo>
                      <a:pt x="217107" y="722855"/>
                    </a:lnTo>
                    <a:lnTo>
                      <a:pt x="217992" y="723297"/>
                    </a:lnTo>
                    <a:lnTo>
                      <a:pt x="218435" y="724035"/>
                    </a:lnTo>
                    <a:lnTo>
                      <a:pt x="218729" y="725804"/>
                    </a:lnTo>
                    <a:lnTo>
                      <a:pt x="220500" y="730672"/>
                    </a:lnTo>
                    <a:lnTo>
                      <a:pt x="222122" y="732147"/>
                    </a:lnTo>
                    <a:lnTo>
                      <a:pt x="231266" y="743651"/>
                    </a:lnTo>
                    <a:lnTo>
                      <a:pt x="233921" y="746011"/>
                    </a:lnTo>
                    <a:lnTo>
                      <a:pt x="240116" y="750435"/>
                    </a:lnTo>
                    <a:lnTo>
                      <a:pt x="245720" y="752205"/>
                    </a:lnTo>
                    <a:lnTo>
                      <a:pt x="247490" y="750878"/>
                    </a:lnTo>
                    <a:lnTo>
                      <a:pt x="252210" y="749255"/>
                    </a:lnTo>
                    <a:lnTo>
                      <a:pt x="259732" y="744093"/>
                    </a:lnTo>
                    <a:lnTo>
                      <a:pt x="261502" y="740849"/>
                    </a:lnTo>
                    <a:lnTo>
                      <a:pt x="261797" y="736866"/>
                    </a:lnTo>
                    <a:lnTo>
                      <a:pt x="263272" y="730967"/>
                    </a:lnTo>
                    <a:lnTo>
                      <a:pt x="265484" y="728312"/>
                    </a:lnTo>
                    <a:lnTo>
                      <a:pt x="269319" y="725362"/>
                    </a:lnTo>
                    <a:lnTo>
                      <a:pt x="283921" y="721085"/>
                    </a:lnTo>
                    <a:lnTo>
                      <a:pt x="289968" y="721380"/>
                    </a:lnTo>
                    <a:lnTo>
                      <a:pt x="295130" y="723002"/>
                    </a:lnTo>
                    <a:lnTo>
                      <a:pt x="293655" y="721380"/>
                    </a:lnTo>
                    <a:lnTo>
                      <a:pt x="291590" y="720495"/>
                    </a:lnTo>
                    <a:lnTo>
                      <a:pt x="287166" y="719905"/>
                    </a:lnTo>
                    <a:lnTo>
                      <a:pt x="284953" y="719315"/>
                    </a:lnTo>
                    <a:lnTo>
                      <a:pt x="283183" y="717692"/>
                    </a:lnTo>
                    <a:lnTo>
                      <a:pt x="282298" y="716218"/>
                    </a:lnTo>
                    <a:lnTo>
                      <a:pt x="282888" y="713268"/>
                    </a:lnTo>
                    <a:lnTo>
                      <a:pt x="284363" y="710170"/>
                    </a:lnTo>
                    <a:lnTo>
                      <a:pt x="291148" y="700878"/>
                    </a:lnTo>
                    <a:lnTo>
                      <a:pt x="291148" y="697191"/>
                    </a:lnTo>
                    <a:lnTo>
                      <a:pt x="292623" y="694979"/>
                    </a:lnTo>
                    <a:lnTo>
                      <a:pt x="294540" y="693651"/>
                    </a:lnTo>
                    <a:lnTo>
                      <a:pt x="298227" y="693061"/>
                    </a:lnTo>
                    <a:lnTo>
                      <a:pt x="299702" y="693504"/>
                    </a:lnTo>
                    <a:lnTo>
                      <a:pt x="301767" y="693799"/>
                    </a:lnTo>
                    <a:lnTo>
                      <a:pt x="304127" y="693799"/>
                    </a:lnTo>
                    <a:lnTo>
                      <a:pt x="306192" y="693209"/>
                    </a:lnTo>
                    <a:lnTo>
                      <a:pt x="306487" y="681557"/>
                    </a:lnTo>
                    <a:lnTo>
                      <a:pt x="306487" y="670348"/>
                    </a:lnTo>
                    <a:lnTo>
                      <a:pt x="306044" y="668430"/>
                    </a:lnTo>
                    <a:lnTo>
                      <a:pt x="305159" y="666660"/>
                    </a:lnTo>
                    <a:lnTo>
                      <a:pt x="302357" y="667398"/>
                    </a:lnTo>
                    <a:lnTo>
                      <a:pt x="303832" y="665923"/>
                    </a:lnTo>
                    <a:lnTo>
                      <a:pt x="305012" y="663858"/>
                    </a:lnTo>
                    <a:lnTo>
                      <a:pt x="303979" y="660466"/>
                    </a:lnTo>
                    <a:lnTo>
                      <a:pt x="304422" y="657368"/>
                    </a:lnTo>
                    <a:lnTo>
                      <a:pt x="306634" y="649551"/>
                    </a:lnTo>
                    <a:lnTo>
                      <a:pt x="309879" y="643062"/>
                    </a:lnTo>
                    <a:lnTo>
                      <a:pt x="311354" y="641439"/>
                    </a:lnTo>
                    <a:lnTo>
                      <a:pt x="314156" y="637310"/>
                    </a:lnTo>
                    <a:lnTo>
                      <a:pt x="316369" y="630968"/>
                    </a:lnTo>
                    <a:lnTo>
                      <a:pt x="319318" y="613268"/>
                    </a:lnTo>
                    <a:lnTo>
                      <a:pt x="317991" y="611204"/>
                    </a:lnTo>
                    <a:lnTo>
                      <a:pt x="313419" y="608844"/>
                    </a:lnTo>
                    <a:lnTo>
                      <a:pt x="312092" y="606779"/>
                    </a:lnTo>
                    <a:lnTo>
                      <a:pt x="314599" y="603977"/>
                    </a:lnTo>
                    <a:lnTo>
                      <a:pt x="316664" y="606779"/>
                    </a:lnTo>
                    <a:lnTo>
                      <a:pt x="317549" y="608991"/>
                    </a:lnTo>
                    <a:lnTo>
                      <a:pt x="318581" y="609876"/>
                    </a:lnTo>
                    <a:lnTo>
                      <a:pt x="316959" y="604567"/>
                    </a:lnTo>
                    <a:lnTo>
                      <a:pt x="316959" y="602207"/>
                    </a:lnTo>
                    <a:lnTo>
                      <a:pt x="316369" y="599994"/>
                    </a:lnTo>
                    <a:lnTo>
                      <a:pt x="314304" y="594685"/>
                    </a:lnTo>
                    <a:lnTo>
                      <a:pt x="313419" y="590555"/>
                    </a:lnTo>
                    <a:lnTo>
                      <a:pt x="314009" y="588637"/>
                    </a:lnTo>
                    <a:lnTo>
                      <a:pt x="314894" y="587015"/>
                    </a:lnTo>
                    <a:lnTo>
                      <a:pt x="315189" y="583623"/>
                    </a:lnTo>
                    <a:lnTo>
                      <a:pt x="314894" y="580968"/>
                    </a:lnTo>
                    <a:lnTo>
                      <a:pt x="313124" y="575068"/>
                    </a:lnTo>
                    <a:lnTo>
                      <a:pt x="311944" y="567694"/>
                    </a:lnTo>
                    <a:lnTo>
                      <a:pt x="313124" y="561057"/>
                    </a:lnTo>
                    <a:lnTo>
                      <a:pt x="318139" y="550732"/>
                    </a:lnTo>
                    <a:lnTo>
                      <a:pt x="320499" y="548520"/>
                    </a:lnTo>
                    <a:lnTo>
                      <a:pt x="327283" y="545865"/>
                    </a:lnTo>
                    <a:lnTo>
                      <a:pt x="328905" y="545865"/>
                    </a:lnTo>
                    <a:lnTo>
                      <a:pt x="330823" y="546603"/>
                    </a:lnTo>
                    <a:lnTo>
                      <a:pt x="332003" y="549257"/>
                    </a:lnTo>
                    <a:lnTo>
                      <a:pt x="333035" y="548815"/>
                    </a:lnTo>
                    <a:lnTo>
                      <a:pt x="334362" y="549405"/>
                    </a:lnTo>
                    <a:lnTo>
                      <a:pt x="335985" y="549405"/>
                    </a:lnTo>
                    <a:lnTo>
                      <a:pt x="336428" y="548077"/>
                    </a:lnTo>
                    <a:lnTo>
                      <a:pt x="337312" y="546160"/>
                    </a:lnTo>
                    <a:lnTo>
                      <a:pt x="339967" y="544095"/>
                    </a:lnTo>
                    <a:lnTo>
                      <a:pt x="342770" y="535983"/>
                    </a:lnTo>
                    <a:lnTo>
                      <a:pt x="343950" y="534066"/>
                    </a:lnTo>
                    <a:lnTo>
                      <a:pt x="347047" y="533328"/>
                    </a:lnTo>
                    <a:lnTo>
                      <a:pt x="355159" y="534213"/>
                    </a:lnTo>
                    <a:lnTo>
                      <a:pt x="356486" y="534213"/>
                    </a:lnTo>
                    <a:lnTo>
                      <a:pt x="366368" y="530231"/>
                    </a:lnTo>
                    <a:lnTo>
                      <a:pt x="369465" y="528314"/>
                    </a:lnTo>
                    <a:lnTo>
                      <a:pt x="371235" y="525511"/>
                    </a:lnTo>
                    <a:lnTo>
                      <a:pt x="371531" y="524331"/>
                    </a:lnTo>
                    <a:lnTo>
                      <a:pt x="372121" y="522266"/>
                    </a:lnTo>
                    <a:lnTo>
                      <a:pt x="371825" y="521086"/>
                    </a:lnTo>
                    <a:lnTo>
                      <a:pt x="370646" y="519612"/>
                    </a:lnTo>
                    <a:lnTo>
                      <a:pt x="370056" y="518137"/>
                    </a:lnTo>
                    <a:lnTo>
                      <a:pt x="370056" y="516957"/>
                    </a:lnTo>
                    <a:lnTo>
                      <a:pt x="372121" y="513860"/>
                    </a:lnTo>
                    <a:lnTo>
                      <a:pt x="378167" y="509140"/>
                    </a:lnTo>
                    <a:lnTo>
                      <a:pt x="388197" y="504125"/>
                    </a:lnTo>
                    <a:lnTo>
                      <a:pt x="393949" y="500143"/>
                    </a:lnTo>
                    <a:lnTo>
                      <a:pt x="398964" y="495423"/>
                    </a:lnTo>
                    <a:lnTo>
                      <a:pt x="403831" y="489671"/>
                    </a:lnTo>
                    <a:lnTo>
                      <a:pt x="406043" y="487901"/>
                    </a:lnTo>
                    <a:lnTo>
                      <a:pt x="417843" y="481854"/>
                    </a:lnTo>
                    <a:lnTo>
                      <a:pt x="419908" y="478904"/>
                    </a:lnTo>
                    <a:lnTo>
                      <a:pt x="427282" y="471087"/>
                    </a:lnTo>
                    <a:lnTo>
                      <a:pt x="431117" y="465925"/>
                    </a:lnTo>
                    <a:lnTo>
                      <a:pt x="433182" y="463712"/>
                    </a:lnTo>
                    <a:lnTo>
                      <a:pt x="434657" y="461353"/>
                    </a:lnTo>
                    <a:lnTo>
                      <a:pt x="435247" y="459288"/>
                    </a:lnTo>
                    <a:lnTo>
                      <a:pt x="447194" y="448963"/>
                    </a:lnTo>
                    <a:lnTo>
                      <a:pt x="452798" y="445719"/>
                    </a:lnTo>
                    <a:lnTo>
                      <a:pt x="452798" y="444833"/>
                    </a:lnTo>
                    <a:lnTo>
                      <a:pt x="450881" y="444244"/>
                    </a:lnTo>
                    <a:lnTo>
                      <a:pt x="447194" y="446308"/>
                    </a:lnTo>
                    <a:lnTo>
                      <a:pt x="446013" y="446308"/>
                    </a:lnTo>
                    <a:lnTo>
                      <a:pt x="445571" y="445719"/>
                    </a:lnTo>
                    <a:lnTo>
                      <a:pt x="447783" y="442031"/>
                    </a:lnTo>
                    <a:lnTo>
                      <a:pt x="453241" y="438344"/>
                    </a:lnTo>
                    <a:lnTo>
                      <a:pt x="454421" y="438344"/>
                    </a:lnTo>
                    <a:lnTo>
                      <a:pt x="455748" y="439081"/>
                    </a:lnTo>
                    <a:lnTo>
                      <a:pt x="455748" y="442179"/>
                    </a:lnTo>
                    <a:lnTo>
                      <a:pt x="454568" y="442916"/>
                    </a:lnTo>
                    <a:lnTo>
                      <a:pt x="454126" y="443654"/>
                    </a:lnTo>
                    <a:lnTo>
                      <a:pt x="456190" y="443654"/>
                    </a:lnTo>
                    <a:lnTo>
                      <a:pt x="463417" y="441146"/>
                    </a:lnTo>
                    <a:lnTo>
                      <a:pt x="472857" y="438344"/>
                    </a:lnTo>
                    <a:lnTo>
                      <a:pt x="474479" y="437754"/>
                    </a:lnTo>
                    <a:lnTo>
                      <a:pt x="475069" y="437016"/>
                    </a:lnTo>
                    <a:lnTo>
                      <a:pt x="475364" y="435837"/>
                    </a:lnTo>
                    <a:lnTo>
                      <a:pt x="473594" y="434067"/>
                    </a:lnTo>
                    <a:lnTo>
                      <a:pt x="474922" y="434067"/>
                    </a:lnTo>
                    <a:lnTo>
                      <a:pt x="477134" y="435247"/>
                    </a:lnTo>
                    <a:lnTo>
                      <a:pt x="478904" y="433034"/>
                    </a:lnTo>
                    <a:lnTo>
                      <a:pt x="480232" y="430822"/>
                    </a:lnTo>
                    <a:lnTo>
                      <a:pt x="486869" y="426987"/>
                    </a:lnTo>
                    <a:lnTo>
                      <a:pt x="487311" y="425807"/>
                    </a:lnTo>
                    <a:lnTo>
                      <a:pt x="487311" y="424037"/>
                    </a:lnTo>
                    <a:lnTo>
                      <a:pt x="489081" y="420940"/>
                    </a:lnTo>
                    <a:lnTo>
                      <a:pt x="491441" y="418580"/>
                    </a:lnTo>
                    <a:lnTo>
                      <a:pt x="492768" y="416368"/>
                    </a:lnTo>
                    <a:lnTo>
                      <a:pt x="491883" y="415188"/>
                    </a:lnTo>
                    <a:lnTo>
                      <a:pt x="490703" y="409141"/>
                    </a:lnTo>
                    <a:lnTo>
                      <a:pt x="489376" y="405306"/>
                    </a:lnTo>
                    <a:lnTo>
                      <a:pt x="489818" y="401766"/>
                    </a:lnTo>
                    <a:lnTo>
                      <a:pt x="492326" y="398226"/>
                    </a:lnTo>
                    <a:lnTo>
                      <a:pt x="496160" y="394539"/>
                    </a:lnTo>
                    <a:lnTo>
                      <a:pt x="498816" y="393359"/>
                    </a:lnTo>
                    <a:lnTo>
                      <a:pt x="511352" y="390409"/>
                    </a:lnTo>
                    <a:lnTo>
                      <a:pt x="515187" y="388344"/>
                    </a:lnTo>
                    <a:lnTo>
                      <a:pt x="518432" y="385690"/>
                    </a:lnTo>
                    <a:lnTo>
                      <a:pt x="521086" y="380970"/>
                    </a:lnTo>
                    <a:lnTo>
                      <a:pt x="522414" y="379642"/>
                    </a:lnTo>
                    <a:lnTo>
                      <a:pt x="523889" y="377578"/>
                    </a:lnTo>
                    <a:lnTo>
                      <a:pt x="521824" y="375955"/>
                    </a:lnTo>
                    <a:lnTo>
                      <a:pt x="519907" y="375070"/>
                    </a:lnTo>
                    <a:lnTo>
                      <a:pt x="518579" y="373890"/>
                    </a:lnTo>
                    <a:lnTo>
                      <a:pt x="517989" y="370645"/>
                    </a:lnTo>
                    <a:lnTo>
                      <a:pt x="519317" y="373595"/>
                    </a:lnTo>
                    <a:lnTo>
                      <a:pt x="521677" y="374923"/>
                    </a:lnTo>
                    <a:lnTo>
                      <a:pt x="524479" y="376988"/>
                    </a:lnTo>
                    <a:lnTo>
                      <a:pt x="524036" y="379937"/>
                    </a:lnTo>
                    <a:lnTo>
                      <a:pt x="521971" y="386427"/>
                    </a:lnTo>
                    <a:lnTo>
                      <a:pt x="520792" y="389082"/>
                    </a:lnTo>
                    <a:lnTo>
                      <a:pt x="522561" y="390704"/>
                    </a:lnTo>
                    <a:lnTo>
                      <a:pt x="525954" y="390999"/>
                    </a:lnTo>
                    <a:lnTo>
                      <a:pt x="526691" y="388934"/>
                    </a:lnTo>
                    <a:lnTo>
                      <a:pt x="526691" y="387312"/>
                    </a:lnTo>
                    <a:lnTo>
                      <a:pt x="527429" y="388197"/>
                    </a:lnTo>
                    <a:lnTo>
                      <a:pt x="531116" y="391147"/>
                    </a:lnTo>
                    <a:lnTo>
                      <a:pt x="534803" y="389967"/>
                    </a:lnTo>
                    <a:lnTo>
                      <a:pt x="535246" y="388492"/>
                    </a:lnTo>
                    <a:lnTo>
                      <a:pt x="534361" y="385247"/>
                    </a:lnTo>
                    <a:lnTo>
                      <a:pt x="536278" y="377282"/>
                    </a:lnTo>
                    <a:lnTo>
                      <a:pt x="536720" y="378757"/>
                    </a:lnTo>
                    <a:lnTo>
                      <a:pt x="538048" y="379053"/>
                    </a:lnTo>
                    <a:lnTo>
                      <a:pt x="538638" y="379642"/>
                    </a:lnTo>
                    <a:lnTo>
                      <a:pt x="538933" y="380527"/>
                    </a:lnTo>
                    <a:lnTo>
                      <a:pt x="537606" y="387902"/>
                    </a:lnTo>
                    <a:lnTo>
                      <a:pt x="537606" y="389819"/>
                    </a:lnTo>
                    <a:lnTo>
                      <a:pt x="538195" y="390852"/>
                    </a:lnTo>
                    <a:lnTo>
                      <a:pt x="539080" y="391884"/>
                    </a:lnTo>
                    <a:lnTo>
                      <a:pt x="541440" y="389819"/>
                    </a:lnTo>
                    <a:lnTo>
                      <a:pt x="542030" y="387607"/>
                    </a:lnTo>
                    <a:lnTo>
                      <a:pt x="543358" y="390114"/>
                    </a:lnTo>
                    <a:lnTo>
                      <a:pt x="544980" y="390409"/>
                    </a:lnTo>
                    <a:lnTo>
                      <a:pt x="547193" y="390114"/>
                    </a:lnTo>
                    <a:lnTo>
                      <a:pt x="546897" y="387312"/>
                    </a:lnTo>
                    <a:lnTo>
                      <a:pt x="546308" y="385247"/>
                    </a:lnTo>
                    <a:lnTo>
                      <a:pt x="544537" y="382445"/>
                    </a:lnTo>
                    <a:lnTo>
                      <a:pt x="546603" y="382445"/>
                    </a:lnTo>
                    <a:lnTo>
                      <a:pt x="547193" y="378168"/>
                    </a:lnTo>
                    <a:lnTo>
                      <a:pt x="547193" y="373153"/>
                    </a:lnTo>
                    <a:lnTo>
                      <a:pt x="545128" y="366663"/>
                    </a:lnTo>
                    <a:lnTo>
                      <a:pt x="543800" y="363418"/>
                    </a:lnTo>
                    <a:lnTo>
                      <a:pt x="543800" y="361943"/>
                    </a:lnTo>
                    <a:lnTo>
                      <a:pt x="543210" y="357666"/>
                    </a:lnTo>
                    <a:lnTo>
                      <a:pt x="542325" y="355011"/>
                    </a:lnTo>
                    <a:lnTo>
                      <a:pt x="541883" y="352209"/>
                    </a:lnTo>
                    <a:lnTo>
                      <a:pt x="543948" y="348227"/>
                    </a:lnTo>
                    <a:lnTo>
                      <a:pt x="543063" y="347637"/>
                    </a:lnTo>
                    <a:lnTo>
                      <a:pt x="540703" y="347047"/>
                    </a:lnTo>
                    <a:lnTo>
                      <a:pt x="538491" y="346309"/>
                    </a:lnTo>
                    <a:lnTo>
                      <a:pt x="537901" y="345277"/>
                    </a:lnTo>
                    <a:lnTo>
                      <a:pt x="538933" y="341295"/>
                    </a:lnTo>
                    <a:lnTo>
                      <a:pt x="537753" y="339672"/>
                    </a:lnTo>
                    <a:lnTo>
                      <a:pt x="536131" y="338050"/>
                    </a:lnTo>
                    <a:lnTo>
                      <a:pt x="535688" y="337460"/>
                    </a:lnTo>
                    <a:lnTo>
                      <a:pt x="535098" y="336722"/>
                    </a:lnTo>
                    <a:lnTo>
                      <a:pt x="534361" y="334805"/>
                    </a:lnTo>
                    <a:lnTo>
                      <a:pt x="535836" y="330675"/>
                    </a:lnTo>
                    <a:lnTo>
                      <a:pt x="537901" y="325808"/>
                    </a:lnTo>
                    <a:lnTo>
                      <a:pt x="538195" y="323891"/>
                    </a:lnTo>
                    <a:lnTo>
                      <a:pt x="538491" y="320646"/>
                    </a:lnTo>
                    <a:lnTo>
                      <a:pt x="538491" y="318139"/>
                    </a:lnTo>
                    <a:lnTo>
                      <a:pt x="536278" y="316664"/>
                    </a:lnTo>
                    <a:lnTo>
                      <a:pt x="532591" y="316074"/>
                    </a:lnTo>
                    <a:lnTo>
                      <a:pt x="529936" y="314894"/>
                    </a:lnTo>
                    <a:lnTo>
                      <a:pt x="528314" y="313124"/>
                    </a:lnTo>
                    <a:lnTo>
                      <a:pt x="526986" y="312386"/>
                    </a:lnTo>
                    <a:lnTo>
                      <a:pt x="525364" y="312976"/>
                    </a:lnTo>
                    <a:lnTo>
                      <a:pt x="523299" y="312239"/>
                    </a:lnTo>
                    <a:lnTo>
                      <a:pt x="521529" y="310469"/>
                    </a:lnTo>
                    <a:lnTo>
                      <a:pt x="520054" y="308257"/>
                    </a:lnTo>
                    <a:lnTo>
                      <a:pt x="520054" y="307224"/>
                    </a:lnTo>
                    <a:lnTo>
                      <a:pt x="520644" y="305897"/>
                    </a:lnTo>
                    <a:lnTo>
                      <a:pt x="523446" y="300292"/>
                    </a:lnTo>
                    <a:lnTo>
                      <a:pt x="524479" y="300292"/>
                    </a:lnTo>
                    <a:lnTo>
                      <a:pt x="526839" y="301177"/>
                    </a:lnTo>
                    <a:lnTo>
                      <a:pt x="527724" y="301177"/>
                    </a:lnTo>
                    <a:lnTo>
                      <a:pt x="529346" y="298965"/>
                    </a:lnTo>
                    <a:lnTo>
                      <a:pt x="531559" y="292623"/>
                    </a:lnTo>
                    <a:lnTo>
                      <a:pt x="537311" y="292623"/>
                    </a:lnTo>
                    <a:lnTo>
                      <a:pt x="539080" y="293212"/>
                    </a:lnTo>
                    <a:lnTo>
                      <a:pt x="540850" y="293212"/>
                    </a:lnTo>
                    <a:lnTo>
                      <a:pt x="542768" y="292475"/>
                    </a:lnTo>
                    <a:lnTo>
                      <a:pt x="543800" y="291738"/>
                    </a:lnTo>
                    <a:lnTo>
                      <a:pt x="544390" y="290705"/>
                    </a:lnTo>
                    <a:lnTo>
                      <a:pt x="544390" y="289820"/>
                    </a:lnTo>
                    <a:lnTo>
                      <a:pt x="541883" y="288640"/>
                    </a:lnTo>
                    <a:lnTo>
                      <a:pt x="540998" y="287755"/>
                    </a:lnTo>
                    <a:lnTo>
                      <a:pt x="540408" y="285248"/>
                    </a:lnTo>
                    <a:lnTo>
                      <a:pt x="539670" y="284363"/>
                    </a:lnTo>
                    <a:lnTo>
                      <a:pt x="535098" y="284363"/>
                    </a:lnTo>
                    <a:lnTo>
                      <a:pt x="532738" y="283036"/>
                    </a:lnTo>
                    <a:lnTo>
                      <a:pt x="531411" y="282003"/>
                    </a:lnTo>
                    <a:lnTo>
                      <a:pt x="529051" y="278611"/>
                    </a:lnTo>
                    <a:lnTo>
                      <a:pt x="526101" y="276104"/>
                    </a:lnTo>
                    <a:lnTo>
                      <a:pt x="523299" y="275514"/>
                    </a:lnTo>
                    <a:lnTo>
                      <a:pt x="522267" y="274629"/>
                    </a:lnTo>
                    <a:lnTo>
                      <a:pt x="521677" y="273301"/>
                    </a:lnTo>
                    <a:lnTo>
                      <a:pt x="521971" y="271384"/>
                    </a:lnTo>
                    <a:lnTo>
                      <a:pt x="522857" y="269614"/>
                    </a:lnTo>
                    <a:lnTo>
                      <a:pt x="523446" y="267697"/>
                    </a:lnTo>
                    <a:lnTo>
                      <a:pt x="525659" y="265189"/>
                    </a:lnTo>
                    <a:lnTo>
                      <a:pt x="528314" y="262977"/>
                    </a:lnTo>
                    <a:lnTo>
                      <a:pt x="529494" y="261502"/>
                    </a:lnTo>
                    <a:lnTo>
                      <a:pt x="531116" y="259880"/>
                    </a:lnTo>
                    <a:lnTo>
                      <a:pt x="531116" y="257962"/>
                    </a:lnTo>
                    <a:lnTo>
                      <a:pt x="529641" y="256930"/>
                    </a:lnTo>
                    <a:lnTo>
                      <a:pt x="528756" y="256635"/>
                    </a:lnTo>
                    <a:lnTo>
                      <a:pt x="528756" y="256045"/>
                    </a:lnTo>
                    <a:lnTo>
                      <a:pt x="529199" y="254422"/>
                    </a:lnTo>
                    <a:lnTo>
                      <a:pt x="530526" y="254422"/>
                    </a:lnTo>
                    <a:lnTo>
                      <a:pt x="533181" y="255750"/>
                    </a:lnTo>
                    <a:lnTo>
                      <a:pt x="535836" y="258110"/>
                    </a:lnTo>
                    <a:lnTo>
                      <a:pt x="537458" y="260322"/>
                    </a:lnTo>
                    <a:lnTo>
                      <a:pt x="537458" y="262092"/>
                    </a:lnTo>
                    <a:lnTo>
                      <a:pt x="538491" y="262387"/>
                    </a:lnTo>
                    <a:lnTo>
                      <a:pt x="539523" y="262387"/>
                    </a:lnTo>
                    <a:lnTo>
                      <a:pt x="541293" y="263272"/>
                    </a:lnTo>
                    <a:lnTo>
                      <a:pt x="543063" y="262977"/>
                    </a:lnTo>
                    <a:lnTo>
                      <a:pt x="544243" y="263419"/>
                    </a:lnTo>
                    <a:lnTo>
                      <a:pt x="544980" y="263419"/>
                    </a:lnTo>
                    <a:lnTo>
                      <a:pt x="545275" y="262239"/>
                    </a:lnTo>
                    <a:lnTo>
                      <a:pt x="544390" y="260764"/>
                    </a:lnTo>
                    <a:lnTo>
                      <a:pt x="543800" y="259732"/>
                    </a:lnTo>
                    <a:lnTo>
                      <a:pt x="544537" y="258700"/>
                    </a:lnTo>
                    <a:lnTo>
                      <a:pt x="546308" y="258700"/>
                    </a:lnTo>
                    <a:lnTo>
                      <a:pt x="547635" y="259732"/>
                    </a:lnTo>
                    <a:lnTo>
                      <a:pt x="548520" y="261649"/>
                    </a:lnTo>
                    <a:lnTo>
                      <a:pt x="548520" y="264599"/>
                    </a:lnTo>
                    <a:lnTo>
                      <a:pt x="550732" y="267254"/>
                    </a:lnTo>
                    <a:lnTo>
                      <a:pt x="553387" y="269172"/>
                    </a:lnTo>
                    <a:lnTo>
                      <a:pt x="555452" y="270056"/>
                    </a:lnTo>
                    <a:lnTo>
                      <a:pt x="557959" y="270646"/>
                    </a:lnTo>
                    <a:lnTo>
                      <a:pt x="560172" y="270056"/>
                    </a:lnTo>
                    <a:lnTo>
                      <a:pt x="561204" y="268139"/>
                    </a:lnTo>
                    <a:lnTo>
                      <a:pt x="560762" y="266517"/>
                    </a:lnTo>
                    <a:lnTo>
                      <a:pt x="561057" y="265042"/>
                    </a:lnTo>
                    <a:lnTo>
                      <a:pt x="561942" y="264157"/>
                    </a:lnTo>
                    <a:lnTo>
                      <a:pt x="563269" y="264157"/>
                    </a:lnTo>
                    <a:lnTo>
                      <a:pt x="564302" y="265337"/>
                    </a:lnTo>
                    <a:lnTo>
                      <a:pt x="567251" y="271679"/>
                    </a:lnTo>
                    <a:lnTo>
                      <a:pt x="566661" y="274481"/>
                    </a:lnTo>
                    <a:lnTo>
                      <a:pt x="567251" y="282298"/>
                    </a:lnTo>
                    <a:lnTo>
                      <a:pt x="566514" y="287460"/>
                    </a:lnTo>
                    <a:lnTo>
                      <a:pt x="566514" y="288493"/>
                    </a:lnTo>
                    <a:lnTo>
                      <a:pt x="566956" y="289378"/>
                    </a:lnTo>
                    <a:lnTo>
                      <a:pt x="567399" y="289673"/>
                    </a:lnTo>
                    <a:lnTo>
                      <a:pt x="568284" y="289673"/>
                    </a:lnTo>
                    <a:lnTo>
                      <a:pt x="571823" y="290558"/>
                    </a:lnTo>
                    <a:lnTo>
                      <a:pt x="574921" y="291590"/>
                    </a:lnTo>
                    <a:lnTo>
                      <a:pt x="578313" y="292623"/>
                    </a:lnTo>
                    <a:lnTo>
                      <a:pt x="583181" y="293360"/>
                    </a:lnTo>
                    <a:lnTo>
                      <a:pt x="586278" y="293065"/>
                    </a:lnTo>
                    <a:lnTo>
                      <a:pt x="598962" y="293065"/>
                    </a:lnTo>
                    <a:lnTo>
                      <a:pt x="605599" y="292770"/>
                    </a:lnTo>
                    <a:lnTo>
                      <a:pt x="608254" y="293508"/>
                    </a:lnTo>
                    <a:lnTo>
                      <a:pt x="610466" y="293803"/>
                    </a:lnTo>
                    <a:lnTo>
                      <a:pt x="617841" y="293360"/>
                    </a:lnTo>
                    <a:lnTo>
                      <a:pt x="625363" y="293065"/>
                    </a:lnTo>
                    <a:lnTo>
                      <a:pt x="629345" y="294687"/>
                    </a:lnTo>
                    <a:lnTo>
                      <a:pt x="633770" y="297342"/>
                    </a:lnTo>
                    <a:lnTo>
                      <a:pt x="636277" y="299260"/>
                    </a:lnTo>
                    <a:lnTo>
                      <a:pt x="636720" y="300440"/>
                    </a:lnTo>
                    <a:lnTo>
                      <a:pt x="636425" y="301472"/>
                    </a:lnTo>
                    <a:lnTo>
                      <a:pt x="635540" y="302062"/>
                    </a:lnTo>
                    <a:lnTo>
                      <a:pt x="634065" y="302062"/>
                    </a:lnTo>
                    <a:lnTo>
                      <a:pt x="630525" y="300735"/>
                    </a:lnTo>
                    <a:lnTo>
                      <a:pt x="629935" y="301177"/>
                    </a:lnTo>
                    <a:lnTo>
                      <a:pt x="629935" y="304274"/>
                    </a:lnTo>
                    <a:lnTo>
                      <a:pt x="629198" y="306634"/>
                    </a:lnTo>
                    <a:lnTo>
                      <a:pt x="627133" y="311944"/>
                    </a:lnTo>
                    <a:lnTo>
                      <a:pt x="626690" y="314304"/>
                    </a:lnTo>
                    <a:lnTo>
                      <a:pt x="626248" y="314894"/>
                    </a:lnTo>
                    <a:lnTo>
                      <a:pt x="625658" y="315189"/>
                    </a:lnTo>
                    <a:lnTo>
                      <a:pt x="624035" y="315189"/>
                    </a:lnTo>
                    <a:lnTo>
                      <a:pt x="622708" y="315631"/>
                    </a:lnTo>
                    <a:lnTo>
                      <a:pt x="622118" y="316516"/>
                    </a:lnTo>
                    <a:lnTo>
                      <a:pt x="621233" y="318286"/>
                    </a:lnTo>
                    <a:lnTo>
                      <a:pt x="620643" y="320056"/>
                    </a:lnTo>
                    <a:lnTo>
                      <a:pt x="619906" y="320646"/>
                    </a:lnTo>
                    <a:lnTo>
                      <a:pt x="617988" y="319614"/>
                    </a:lnTo>
                    <a:lnTo>
                      <a:pt x="616809" y="319614"/>
                    </a:lnTo>
                    <a:lnTo>
                      <a:pt x="615334" y="320203"/>
                    </a:lnTo>
                    <a:lnTo>
                      <a:pt x="613859" y="321236"/>
                    </a:lnTo>
                    <a:lnTo>
                      <a:pt x="612826" y="322563"/>
                    </a:lnTo>
                    <a:lnTo>
                      <a:pt x="611646" y="323006"/>
                    </a:lnTo>
                    <a:lnTo>
                      <a:pt x="608107" y="322711"/>
                    </a:lnTo>
                    <a:lnTo>
                      <a:pt x="607369" y="322711"/>
                    </a:lnTo>
                    <a:lnTo>
                      <a:pt x="606926" y="323743"/>
                    </a:lnTo>
                    <a:lnTo>
                      <a:pt x="606632" y="324923"/>
                    </a:lnTo>
                    <a:lnTo>
                      <a:pt x="603977" y="327578"/>
                    </a:lnTo>
                    <a:lnTo>
                      <a:pt x="602944" y="331855"/>
                    </a:lnTo>
                    <a:lnTo>
                      <a:pt x="602059" y="334657"/>
                    </a:lnTo>
                    <a:lnTo>
                      <a:pt x="602059" y="336870"/>
                    </a:lnTo>
                    <a:lnTo>
                      <a:pt x="604567" y="342622"/>
                    </a:lnTo>
                    <a:lnTo>
                      <a:pt x="606189" y="349997"/>
                    </a:lnTo>
                    <a:lnTo>
                      <a:pt x="606779" y="350734"/>
                    </a:lnTo>
                    <a:lnTo>
                      <a:pt x="607369" y="351029"/>
                    </a:lnTo>
                    <a:lnTo>
                      <a:pt x="607664" y="351029"/>
                    </a:lnTo>
                    <a:lnTo>
                      <a:pt x="607664" y="347489"/>
                    </a:lnTo>
                    <a:lnTo>
                      <a:pt x="608401" y="347047"/>
                    </a:lnTo>
                    <a:lnTo>
                      <a:pt x="609434" y="347489"/>
                    </a:lnTo>
                    <a:lnTo>
                      <a:pt x="610319" y="349112"/>
                    </a:lnTo>
                    <a:lnTo>
                      <a:pt x="611351" y="352062"/>
                    </a:lnTo>
                    <a:lnTo>
                      <a:pt x="612384" y="353242"/>
                    </a:lnTo>
                    <a:lnTo>
                      <a:pt x="614153" y="353537"/>
                    </a:lnTo>
                    <a:lnTo>
                      <a:pt x="616071" y="352799"/>
                    </a:lnTo>
                    <a:lnTo>
                      <a:pt x="617546" y="351471"/>
                    </a:lnTo>
                    <a:lnTo>
                      <a:pt x="618136" y="349997"/>
                    </a:lnTo>
                    <a:lnTo>
                      <a:pt x="617693" y="347194"/>
                    </a:lnTo>
                    <a:lnTo>
                      <a:pt x="617693" y="345129"/>
                    </a:lnTo>
                    <a:lnTo>
                      <a:pt x="618578" y="343065"/>
                    </a:lnTo>
                    <a:lnTo>
                      <a:pt x="621970" y="340115"/>
                    </a:lnTo>
                    <a:lnTo>
                      <a:pt x="622413" y="339230"/>
                    </a:lnTo>
                    <a:lnTo>
                      <a:pt x="622413" y="334215"/>
                    </a:lnTo>
                    <a:lnTo>
                      <a:pt x="623445" y="334215"/>
                    </a:lnTo>
                    <a:lnTo>
                      <a:pt x="625215" y="334510"/>
                    </a:lnTo>
                    <a:lnTo>
                      <a:pt x="627428" y="333330"/>
                    </a:lnTo>
                    <a:lnTo>
                      <a:pt x="628018" y="333330"/>
                    </a:lnTo>
                    <a:lnTo>
                      <a:pt x="628903" y="334510"/>
                    </a:lnTo>
                    <a:lnTo>
                      <a:pt x="630378" y="334215"/>
                    </a:lnTo>
                    <a:lnTo>
                      <a:pt x="631558" y="339525"/>
                    </a:lnTo>
                    <a:lnTo>
                      <a:pt x="632737" y="344097"/>
                    </a:lnTo>
                    <a:lnTo>
                      <a:pt x="632737" y="351029"/>
                    </a:lnTo>
                    <a:lnTo>
                      <a:pt x="633475" y="354864"/>
                    </a:lnTo>
                    <a:lnTo>
                      <a:pt x="634360" y="355749"/>
                    </a:lnTo>
                    <a:lnTo>
                      <a:pt x="635392" y="357814"/>
                    </a:lnTo>
                    <a:lnTo>
                      <a:pt x="636277" y="360174"/>
                    </a:lnTo>
                    <a:lnTo>
                      <a:pt x="637015" y="361501"/>
                    </a:lnTo>
                    <a:lnTo>
                      <a:pt x="637457" y="365926"/>
                    </a:lnTo>
                    <a:lnTo>
                      <a:pt x="638047" y="369023"/>
                    </a:lnTo>
                    <a:lnTo>
                      <a:pt x="638785" y="378905"/>
                    </a:lnTo>
                    <a:lnTo>
                      <a:pt x="639079" y="380822"/>
                    </a:lnTo>
                    <a:lnTo>
                      <a:pt x="640554" y="379937"/>
                    </a:lnTo>
                    <a:lnTo>
                      <a:pt x="641145" y="378905"/>
                    </a:lnTo>
                    <a:lnTo>
                      <a:pt x="641735" y="377430"/>
                    </a:lnTo>
                    <a:lnTo>
                      <a:pt x="642177" y="376693"/>
                    </a:lnTo>
                    <a:lnTo>
                      <a:pt x="643062" y="376693"/>
                    </a:lnTo>
                    <a:lnTo>
                      <a:pt x="644389" y="377430"/>
                    </a:lnTo>
                    <a:lnTo>
                      <a:pt x="646602" y="379937"/>
                    </a:lnTo>
                    <a:lnTo>
                      <a:pt x="648077" y="380527"/>
                    </a:lnTo>
                    <a:lnTo>
                      <a:pt x="649552" y="380085"/>
                    </a:lnTo>
                    <a:lnTo>
                      <a:pt x="651026" y="376250"/>
                    </a:lnTo>
                    <a:lnTo>
                      <a:pt x="651616" y="375218"/>
                    </a:lnTo>
                    <a:lnTo>
                      <a:pt x="652354" y="374480"/>
                    </a:lnTo>
                    <a:lnTo>
                      <a:pt x="653681" y="374480"/>
                    </a:lnTo>
                    <a:lnTo>
                      <a:pt x="654419" y="373890"/>
                    </a:lnTo>
                    <a:lnTo>
                      <a:pt x="654713" y="372268"/>
                    </a:lnTo>
                    <a:lnTo>
                      <a:pt x="654713" y="370351"/>
                    </a:lnTo>
                    <a:lnTo>
                      <a:pt x="653239" y="365188"/>
                    </a:lnTo>
                    <a:lnTo>
                      <a:pt x="652796" y="362828"/>
                    </a:lnTo>
                    <a:lnTo>
                      <a:pt x="652501" y="360468"/>
                    </a:lnTo>
                    <a:lnTo>
                      <a:pt x="653386" y="358109"/>
                    </a:lnTo>
                    <a:lnTo>
                      <a:pt x="654713" y="355306"/>
                    </a:lnTo>
                    <a:lnTo>
                      <a:pt x="654419" y="352799"/>
                    </a:lnTo>
                    <a:lnTo>
                      <a:pt x="654713" y="351914"/>
                    </a:lnTo>
                    <a:lnTo>
                      <a:pt x="655746" y="351914"/>
                    </a:lnTo>
                    <a:lnTo>
                      <a:pt x="657073" y="352357"/>
                    </a:lnTo>
                    <a:lnTo>
                      <a:pt x="658548" y="351914"/>
                    </a:lnTo>
                    <a:lnTo>
                      <a:pt x="659581" y="350439"/>
                    </a:lnTo>
                    <a:lnTo>
                      <a:pt x="660023" y="349112"/>
                    </a:lnTo>
                    <a:lnTo>
                      <a:pt x="660613" y="343507"/>
                    </a:lnTo>
                    <a:lnTo>
                      <a:pt x="661056" y="338345"/>
                    </a:lnTo>
                    <a:lnTo>
                      <a:pt x="661056" y="334068"/>
                    </a:lnTo>
                    <a:lnTo>
                      <a:pt x="660171" y="331560"/>
                    </a:lnTo>
                    <a:lnTo>
                      <a:pt x="658401" y="324776"/>
                    </a:lnTo>
                    <a:lnTo>
                      <a:pt x="658843" y="323596"/>
                    </a:lnTo>
                    <a:lnTo>
                      <a:pt x="659581" y="323301"/>
                    </a:lnTo>
                    <a:lnTo>
                      <a:pt x="662088" y="325661"/>
                    </a:lnTo>
                    <a:lnTo>
                      <a:pt x="663121" y="326103"/>
                    </a:lnTo>
                    <a:lnTo>
                      <a:pt x="664890" y="325808"/>
                    </a:lnTo>
                    <a:lnTo>
                      <a:pt x="666661" y="325218"/>
                    </a:lnTo>
                    <a:lnTo>
                      <a:pt x="667988" y="325218"/>
                    </a:lnTo>
                    <a:lnTo>
                      <a:pt x="669905" y="325956"/>
                    </a:lnTo>
                    <a:lnTo>
                      <a:pt x="672560" y="326840"/>
                    </a:lnTo>
                    <a:lnTo>
                      <a:pt x="676690" y="328020"/>
                    </a:lnTo>
                    <a:lnTo>
                      <a:pt x="678312" y="328905"/>
                    </a:lnTo>
                    <a:lnTo>
                      <a:pt x="679640" y="328905"/>
                    </a:lnTo>
                    <a:lnTo>
                      <a:pt x="680820" y="326103"/>
                    </a:lnTo>
                    <a:lnTo>
                      <a:pt x="682147" y="322268"/>
                    </a:lnTo>
                    <a:lnTo>
                      <a:pt x="684065" y="316516"/>
                    </a:lnTo>
                    <a:lnTo>
                      <a:pt x="686277" y="312386"/>
                    </a:lnTo>
                    <a:lnTo>
                      <a:pt x="686867" y="311206"/>
                    </a:lnTo>
                    <a:lnTo>
                      <a:pt x="689374" y="307814"/>
                    </a:lnTo>
                    <a:lnTo>
                      <a:pt x="691734" y="304274"/>
                    </a:lnTo>
                    <a:lnTo>
                      <a:pt x="693799" y="299702"/>
                    </a:lnTo>
                    <a:lnTo>
                      <a:pt x="694979" y="296457"/>
                    </a:lnTo>
                    <a:lnTo>
                      <a:pt x="694979" y="295130"/>
                    </a:lnTo>
                    <a:lnTo>
                      <a:pt x="694094" y="293950"/>
                    </a:lnTo>
                    <a:lnTo>
                      <a:pt x="692472" y="293212"/>
                    </a:lnTo>
                    <a:lnTo>
                      <a:pt x="691144" y="292475"/>
                    </a:lnTo>
                    <a:lnTo>
                      <a:pt x="690849" y="291738"/>
                    </a:lnTo>
                    <a:lnTo>
                      <a:pt x="690849" y="291000"/>
                    </a:lnTo>
                    <a:lnTo>
                      <a:pt x="691586" y="288935"/>
                    </a:lnTo>
                    <a:lnTo>
                      <a:pt x="692766" y="286428"/>
                    </a:lnTo>
                    <a:lnTo>
                      <a:pt x="693946" y="285100"/>
                    </a:lnTo>
                    <a:lnTo>
                      <a:pt x="697044" y="283478"/>
                    </a:lnTo>
                    <a:lnTo>
                      <a:pt x="698961" y="281266"/>
                    </a:lnTo>
                    <a:lnTo>
                      <a:pt x="701174" y="278463"/>
                    </a:lnTo>
                    <a:lnTo>
                      <a:pt x="702353" y="276546"/>
                    </a:lnTo>
                    <a:lnTo>
                      <a:pt x="702943" y="272564"/>
                    </a:lnTo>
                    <a:lnTo>
                      <a:pt x="703681" y="271826"/>
                    </a:lnTo>
                    <a:lnTo>
                      <a:pt x="705008" y="270499"/>
                    </a:lnTo>
                    <a:lnTo>
                      <a:pt x="706041" y="269024"/>
                    </a:lnTo>
                    <a:lnTo>
                      <a:pt x="706041" y="268139"/>
                    </a:lnTo>
                    <a:lnTo>
                      <a:pt x="705451" y="267549"/>
                    </a:lnTo>
                    <a:lnTo>
                      <a:pt x="704418" y="264747"/>
                    </a:lnTo>
                    <a:lnTo>
                      <a:pt x="703976" y="260469"/>
                    </a:lnTo>
                    <a:lnTo>
                      <a:pt x="704271" y="256930"/>
                    </a:lnTo>
                    <a:lnTo>
                      <a:pt x="705008" y="255455"/>
                    </a:lnTo>
                    <a:lnTo>
                      <a:pt x="706041" y="253390"/>
                    </a:lnTo>
                    <a:lnTo>
                      <a:pt x="707958" y="252210"/>
                    </a:lnTo>
                    <a:lnTo>
                      <a:pt x="710613" y="251325"/>
                    </a:lnTo>
                    <a:lnTo>
                      <a:pt x="714743" y="248965"/>
                    </a:lnTo>
                    <a:lnTo>
                      <a:pt x="721970" y="243508"/>
                    </a:lnTo>
                    <a:lnTo>
                      <a:pt x="724625" y="241738"/>
                    </a:lnTo>
                    <a:lnTo>
                      <a:pt x="726394" y="240853"/>
                    </a:lnTo>
                    <a:lnTo>
                      <a:pt x="728164" y="238641"/>
                    </a:lnTo>
                    <a:lnTo>
                      <a:pt x="730524" y="236133"/>
                    </a:lnTo>
                    <a:lnTo>
                      <a:pt x="733917" y="234953"/>
                    </a:lnTo>
                    <a:lnTo>
                      <a:pt x="736129" y="234511"/>
                    </a:lnTo>
                    <a:lnTo>
                      <a:pt x="746306" y="232741"/>
                    </a:lnTo>
                    <a:lnTo>
                      <a:pt x="748076" y="232741"/>
                    </a:lnTo>
                    <a:lnTo>
                      <a:pt x="749846" y="233921"/>
                    </a:lnTo>
                    <a:lnTo>
                      <a:pt x="752058" y="237166"/>
                    </a:lnTo>
                    <a:lnTo>
                      <a:pt x="753975" y="238346"/>
                    </a:lnTo>
                    <a:lnTo>
                      <a:pt x="756188" y="239231"/>
                    </a:lnTo>
                    <a:lnTo>
                      <a:pt x="757810" y="238788"/>
                    </a:lnTo>
                    <a:lnTo>
                      <a:pt x="757810" y="237461"/>
                    </a:lnTo>
                    <a:lnTo>
                      <a:pt x="752648" y="229791"/>
                    </a:lnTo>
                    <a:lnTo>
                      <a:pt x="752205" y="227726"/>
                    </a:lnTo>
                    <a:lnTo>
                      <a:pt x="752205" y="225661"/>
                    </a:lnTo>
                    <a:lnTo>
                      <a:pt x="752648" y="224039"/>
                    </a:lnTo>
                    <a:lnTo>
                      <a:pt x="754270" y="222564"/>
                    </a:lnTo>
                    <a:lnTo>
                      <a:pt x="756483" y="220794"/>
                    </a:lnTo>
                    <a:lnTo>
                      <a:pt x="759285" y="218582"/>
                    </a:lnTo>
                    <a:lnTo>
                      <a:pt x="761055" y="217107"/>
                    </a:lnTo>
                    <a:lnTo>
                      <a:pt x="763120" y="216664"/>
                    </a:lnTo>
                    <a:lnTo>
                      <a:pt x="763857" y="215780"/>
                    </a:lnTo>
                    <a:lnTo>
                      <a:pt x="763857" y="213125"/>
                    </a:lnTo>
                    <a:close/>
                    <a:moveTo>
                      <a:pt x="666808" y="770642"/>
                    </a:moveTo>
                    <a:lnTo>
                      <a:pt x="665775" y="771379"/>
                    </a:lnTo>
                    <a:lnTo>
                      <a:pt x="664743" y="771969"/>
                    </a:lnTo>
                    <a:lnTo>
                      <a:pt x="664301" y="773002"/>
                    </a:lnTo>
                    <a:lnTo>
                      <a:pt x="665333" y="774477"/>
                    </a:lnTo>
                    <a:lnTo>
                      <a:pt x="667840" y="771969"/>
                    </a:lnTo>
                    <a:lnTo>
                      <a:pt x="666808" y="770494"/>
                    </a:lnTo>
                    <a:close/>
                    <a:moveTo>
                      <a:pt x="648667" y="649551"/>
                    </a:moveTo>
                    <a:lnTo>
                      <a:pt x="647634" y="650289"/>
                    </a:lnTo>
                    <a:lnTo>
                      <a:pt x="648371" y="651469"/>
                    </a:lnTo>
                    <a:lnTo>
                      <a:pt x="650437" y="653091"/>
                    </a:lnTo>
                    <a:lnTo>
                      <a:pt x="649256" y="649404"/>
                    </a:lnTo>
                    <a:lnTo>
                      <a:pt x="648667" y="649404"/>
                    </a:lnTo>
                    <a:close/>
                    <a:moveTo>
                      <a:pt x="651321" y="746306"/>
                    </a:moveTo>
                    <a:lnTo>
                      <a:pt x="650879" y="746896"/>
                    </a:lnTo>
                    <a:lnTo>
                      <a:pt x="650584" y="748223"/>
                    </a:lnTo>
                    <a:lnTo>
                      <a:pt x="651912" y="749698"/>
                    </a:lnTo>
                    <a:lnTo>
                      <a:pt x="653386" y="749698"/>
                    </a:lnTo>
                    <a:lnTo>
                      <a:pt x="652649" y="748961"/>
                    </a:lnTo>
                    <a:lnTo>
                      <a:pt x="651469" y="746306"/>
                    </a:lnTo>
                    <a:close/>
                    <a:moveTo>
                      <a:pt x="658548" y="755008"/>
                    </a:moveTo>
                    <a:lnTo>
                      <a:pt x="657516" y="755303"/>
                    </a:lnTo>
                    <a:lnTo>
                      <a:pt x="656926" y="756483"/>
                    </a:lnTo>
                    <a:lnTo>
                      <a:pt x="657811" y="757663"/>
                    </a:lnTo>
                    <a:lnTo>
                      <a:pt x="658401" y="758843"/>
                    </a:lnTo>
                    <a:lnTo>
                      <a:pt x="660466" y="758843"/>
                    </a:lnTo>
                    <a:lnTo>
                      <a:pt x="660466" y="758252"/>
                    </a:lnTo>
                    <a:lnTo>
                      <a:pt x="660171" y="756925"/>
                    </a:lnTo>
                    <a:lnTo>
                      <a:pt x="658696" y="755155"/>
                    </a:lnTo>
                    <a:close/>
                    <a:moveTo>
                      <a:pt x="662678" y="749846"/>
                    </a:moveTo>
                    <a:lnTo>
                      <a:pt x="661646" y="749550"/>
                    </a:lnTo>
                    <a:lnTo>
                      <a:pt x="660613" y="750878"/>
                    </a:lnTo>
                    <a:lnTo>
                      <a:pt x="660613" y="752500"/>
                    </a:lnTo>
                    <a:lnTo>
                      <a:pt x="660908" y="753385"/>
                    </a:lnTo>
                    <a:lnTo>
                      <a:pt x="660908" y="753975"/>
                    </a:lnTo>
                    <a:lnTo>
                      <a:pt x="661203" y="754713"/>
                    </a:lnTo>
                    <a:lnTo>
                      <a:pt x="661498" y="754713"/>
                    </a:lnTo>
                    <a:lnTo>
                      <a:pt x="662678" y="753828"/>
                    </a:lnTo>
                    <a:lnTo>
                      <a:pt x="662088" y="751173"/>
                    </a:lnTo>
                    <a:lnTo>
                      <a:pt x="662678" y="749698"/>
                    </a:lnTo>
                    <a:close/>
                  </a:path>
                </a:pathLst>
              </a:custGeom>
              <a:grpFill/>
              <a:ln w="3175" cap="flat">
                <a:solidFill>
                  <a:schemeClr val="bg2">
                    <a:lumMod val="90000"/>
                  </a:schemeClr>
                </a:solidFill>
                <a:prstDash val="solid"/>
                <a:miter/>
              </a:ln>
            </p:spPr>
            <p:txBody>
              <a:bodyPr rtlCol="0" anchor="ctr"/>
              <a:lstStyle/>
              <a:p>
                <a:endParaRPr lang="en-GB"/>
              </a:p>
            </p:txBody>
          </p:sp>
          <p:sp>
            <p:nvSpPr>
              <p:cNvPr id="158" name="Freeform: Shape 157">
                <a:extLst>
                  <a:ext uri="{FF2B5EF4-FFF2-40B4-BE49-F238E27FC236}">
                    <a16:creationId xmlns:a16="http://schemas.microsoft.com/office/drawing/2014/main" id="{B145AAC3-7E48-7FDF-D78F-E2390E6ED614}"/>
                  </a:ext>
                </a:extLst>
              </p:cNvPr>
              <p:cNvSpPr/>
              <p:nvPr/>
            </p:nvSpPr>
            <p:spPr>
              <a:xfrm>
                <a:off x="6683310" y="3392506"/>
                <a:ext cx="43509" cy="113715"/>
              </a:xfrm>
              <a:custGeom>
                <a:avLst/>
                <a:gdLst>
                  <a:gd name="connsiteX0" fmla="*/ 42772 w 43509"/>
                  <a:gd name="connsiteY0" fmla="*/ 12684 h 113715"/>
                  <a:gd name="connsiteX1" fmla="*/ 42478 w 43509"/>
                  <a:gd name="connsiteY1" fmla="*/ 11504 h 113715"/>
                  <a:gd name="connsiteX2" fmla="*/ 42330 w 43509"/>
                  <a:gd name="connsiteY2" fmla="*/ 10030 h 113715"/>
                  <a:gd name="connsiteX3" fmla="*/ 43362 w 43509"/>
                  <a:gd name="connsiteY3" fmla="*/ 8702 h 113715"/>
                  <a:gd name="connsiteX4" fmla="*/ 42920 w 43509"/>
                  <a:gd name="connsiteY4" fmla="*/ 7080 h 113715"/>
                  <a:gd name="connsiteX5" fmla="*/ 42182 w 43509"/>
                  <a:gd name="connsiteY5" fmla="*/ 5310 h 113715"/>
                  <a:gd name="connsiteX6" fmla="*/ 41593 w 43509"/>
                  <a:gd name="connsiteY6" fmla="*/ 4572 h 113715"/>
                  <a:gd name="connsiteX7" fmla="*/ 41593 w 43509"/>
                  <a:gd name="connsiteY7" fmla="*/ 2950 h 113715"/>
                  <a:gd name="connsiteX8" fmla="*/ 42035 w 43509"/>
                  <a:gd name="connsiteY8" fmla="*/ 1917 h 113715"/>
                  <a:gd name="connsiteX9" fmla="*/ 42478 w 43509"/>
                  <a:gd name="connsiteY9" fmla="*/ 0 h 113715"/>
                  <a:gd name="connsiteX10" fmla="*/ 41740 w 43509"/>
                  <a:gd name="connsiteY10" fmla="*/ 590 h 113715"/>
                  <a:gd name="connsiteX11" fmla="*/ 40265 w 43509"/>
                  <a:gd name="connsiteY11" fmla="*/ 1917 h 113715"/>
                  <a:gd name="connsiteX12" fmla="*/ 38937 w 43509"/>
                  <a:gd name="connsiteY12" fmla="*/ 2950 h 113715"/>
                  <a:gd name="connsiteX13" fmla="*/ 36135 w 43509"/>
                  <a:gd name="connsiteY13" fmla="*/ 4572 h 113715"/>
                  <a:gd name="connsiteX14" fmla="*/ 35398 w 43509"/>
                  <a:gd name="connsiteY14" fmla="*/ 5605 h 113715"/>
                  <a:gd name="connsiteX15" fmla="*/ 34808 w 43509"/>
                  <a:gd name="connsiteY15" fmla="*/ 4720 h 113715"/>
                  <a:gd name="connsiteX16" fmla="*/ 33628 w 43509"/>
                  <a:gd name="connsiteY16" fmla="*/ 5310 h 113715"/>
                  <a:gd name="connsiteX17" fmla="*/ 32595 w 43509"/>
                  <a:gd name="connsiteY17" fmla="*/ 9145 h 113715"/>
                  <a:gd name="connsiteX18" fmla="*/ 30383 w 43509"/>
                  <a:gd name="connsiteY18" fmla="*/ 10472 h 113715"/>
                  <a:gd name="connsiteX19" fmla="*/ 27728 w 43509"/>
                  <a:gd name="connsiteY19" fmla="*/ 10325 h 113715"/>
                  <a:gd name="connsiteX20" fmla="*/ 25516 w 43509"/>
                  <a:gd name="connsiteY20" fmla="*/ 10030 h 113715"/>
                  <a:gd name="connsiteX21" fmla="*/ 22566 w 43509"/>
                  <a:gd name="connsiteY21" fmla="*/ 10177 h 113715"/>
                  <a:gd name="connsiteX22" fmla="*/ 21681 w 43509"/>
                  <a:gd name="connsiteY22" fmla="*/ 13569 h 113715"/>
                  <a:gd name="connsiteX23" fmla="*/ 19911 w 43509"/>
                  <a:gd name="connsiteY23" fmla="*/ 17699 h 113715"/>
                  <a:gd name="connsiteX24" fmla="*/ 17699 w 43509"/>
                  <a:gd name="connsiteY24" fmla="*/ 23894 h 113715"/>
                  <a:gd name="connsiteX25" fmla="*/ 14601 w 43509"/>
                  <a:gd name="connsiteY25" fmla="*/ 35988 h 113715"/>
                  <a:gd name="connsiteX26" fmla="*/ 11357 w 43509"/>
                  <a:gd name="connsiteY26" fmla="*/ 44542 h 113715"/>
                  <a:gd name="connsiteX27" fmla="*/ 6194 w 43509"/>
                  <a:gd name="connsiteY27" fmla="*/ 53392 h 113715"/>
                  <a:gd name="connsiteX28" fmla="*/ 6047 w 43509"/>
                  <a:gd name="connsiteY28" fmla="*/ 53539 h 113715"/>
                  <a:gd name="connsiteX29" fmla="*/ 7227 w 43509"/>
                  <a:gd name="connsiteY29" fmla="*/ 54867 h 113715"/>
                  <a:gd name="connsiteX30" fmla="*/ 7375 w 43509"/>
                  <a:gd name="connsiteY30" fmla="*/ 55309 h 113715"/>
                  <a:gd name="connsiteX31" fmla="*/ 2802 w 43509"/>
                  <a:gd name="connsiteY31" fmla="*/ 59882 h 113715"/>
                  <a:gd name="connsiteX32" fmla="*/ 2655 w 43509"/>
                  <a:gd name="connsiteY32" fmla="*/ 61947 h 113715"/>
                  <a:gd name="connsiteX33" fmla="*/ 0 w 43509"/>
                  <a:gd name="connsiteY33" fmla="*/ 64306 h 113715"/>
                  <a:gd name="connsiteX34" fmla="*/ 2212 w 43509"/>
                  <a:gd name="connsiteY34" fmla="*/ 70501 h 113715"/>
                  <a:gd name="connsiteX35" fmla="*/ 4130 w 43509"/>
                  <a:gd name="connsiteY35" fmla="*/ 75221 h 113715"/>
                  <a:gd name="connsiteX36" fmla="*/ 6342 w 43509"/>
                  <a:gd name="connsiteY36" fmla="*/ 81858 h 113715"/>
                  <a:gd name="connsiteX37" fmla="*/ 7079 w 43509"/>
                  <a:gd name="connsiteY37" fmla="*/ 84513 h 113715"/>
                  <a:gd name="connsiteX38" fmla="*/ 7375 w 43509"/>
                  <a:gd name="connsiteY38" fmla="*/ 86135 h 113715"/>
                  <a:gd name="connsiteX39" fmla="*/ 10767 w 43509"/>
                  <a:gd name="connsiteY39" fmla="*/ 93510 h 113715"/>
                  <a:gd name="connsiteX40" fmla="*/ 12832 w 43509"/>
                  <a:gd name="connsiteY40" fmla="*/ 99409 h 113715"/>
                  <a:gd name="connsiteX41" fmla="*/ 14307 w 43509"/>
                  <a:gd name="connsiteY41" fmla="*/ 104276 h 113715"/>
                  <a:gd name="connsiteX42" fmla="*/ 16371 w 43509"/>
                  <a:gd name="connsiteY42" fmla="*/ 111356 h 113715"/>
                  <a:gd name="connsiteX43" fmla="*/ 17256 w 43509"/>
                  <a:gd name="connsiteY43" fmla="*/ 113716 h 113715"/>
                  <a:gd name="connsiteX44" fmla="*/ 19026 w 43509"/>
                  <a:gd name="connsiteY44" fmla="*/ 111504 h 113715"/>
                  <a:gd name="connsiteX45" fmla="*/ 20354 w 43509"/>
                  <a:gd name="connsiteY45" fmla="*/ 105014 h 113715"/>
                  <a:gd name="connsiteX46" fmla="*/ 21091 w 43509"/>
                  <a:gd name="connsiteY46" fmla="*/ 101917 h 113715"/>
                  <a:gd name="connsiteX47" fmla="*/ 21534 w 43509"/>
                  <a:gd name="connsiteY47" fmla="*/ 99557 h 113715"/>
                  <a:gd name="connsiteX48" fmla="*/ 23451 w 43509"/>
                  <a:gd name="connsiteY48" fmla="*/ 94837 h 113715"/>
                  <a:gd name="connsiteX49" fmla="*/ 23156 w 43509"/>
                  <a:gd name="connsiteY49" fmla="*/ 93362 h 113715"/>
                  <a:gd name="connsiteX50" fmla="*/ 23599 w 43509"/>
                  <a:gd name="connsiteY50" fmla="*/ 87905 h 113715"/>
                  <a:gd name="connsiteX51" fmla="*/ 23451 w 43509"/>
                  <a:gd name="connsiteY51" fmla="*/ 86872 h 113715"/>
                  <a:gd name="connsiteX52" fmla="*/ 24188 w 43509"/>
                  <a:gd name="connsiteY52" fmla="*/ 83923 h 113715"/>
                  <a:gd name="connsiteX53" fmla="*/ 25958 w 43509"/>
                  <a:gd name="connsiteY53" fmla="*/ 79645 h 113715"/>
                  <a:gd name="connsiteX54" fmla="*/ 27433 w 43509"/>
                  <a:gd name="connsiteY54" fmla="*/ 75958 h 113715"/>
                  <a:gd name="connsiteX55" fmla="*/ 28023 w 43509"/>
                  <a:gd name="connsiteY55" fmla="*/ 74336 h 113715"/>
                  <a:gd name="connsiteX56" fmla="*/ 29645 w 43509"/>
                  <a:gd name="connsiteY56" fmla="*/ 70796 h 113715"/>
                  <a:gd name="connsiteX57" fmla="*/ 31120 w 43509"/>
                  <a:gd name="connsiteY57" fmla="*/ 66519 h 113715"/>
                  <a:gd name="connsiteX58" fmla="*/ 30383 w 43509"/>
                  <a:gd name="connsiteY58" fmla="*/ 64159 h 113715"/>
                  <a:gd name="connsiteX59" fmla="*/ 30236 w 43509"/>
                  <a:gd name="connsiteY59" fmla="*/ 63716 h 113715"/>
                  <a:gd name="connsiteX60" fmla="*/ 30826 w 43509"/>
                  <a:gd name="connsiteY60" fmla="*/ 61061 h 113715"/>
                  <a:gd name="connsiteX61" fmla="*/ 30826 w 43509"/>
                  <a:gd name="connsiteY61" fmla="*/ 61061 h 113715"/>
                  <a:gd name="connsiteX62" fmla="*/ 31416 w 43509"/>
                  <a:gd name="connsiteY62" fmla="*/ 56637 h 113715"/>
                  <a:gd name="connsiteX63" fmla="*/ 30383 w 43509"/>
                  <a:gd name="connsiteY63" fmla="*/ 56489 h 113715"/>
                  <a:gd name="connsiteX64" fmla="*/ 26991 w 43509"/>
                  <a:gd name="connsiteY64" fmla="*/ 58259 h 113715"/>
                  <a:gd name="connsiteX65" fmla="*/ 22419 w 43509"/>
                  <a:gd name="connsiteY65" fmla="*/ 59882 h 113715"/>
                  <a:gd name="connsiteX66" fmla="*/ 17256 w 43509"/>
                  <a:gd name="connsiteY66" fmla="*/ 60324 h 113715"/>
                  <a:gd name="connsiteX67" fmla="*/ 16519 w 43509"/>
                  <a:gd name="connsiteY67" fmla="*/ 59734 h 113715"/>
                  <a:gd name="connsiteX68" fmla="*/ 16371 w 43509"/>
                  <a:gd name="connsiteY68" fmla="*/ 58997 h 113715"/>
                  <a:gd name="connsiteX69" fmla="*/ 17846 w 43509"/>
                  <a:gd name="connsiteY69" fmla="*/ 54867 h 113715"/>
                  <a:gd name="connsiteX70" fmla="*/ 18436 w 43509"/>
                  <a:gd name="connsiteY70" fmla="*/ 53097 h 113715"/>
                  <a:gd name="connsiteX71" fmla="*/ 20649 w 43509"/>
                  <a:gd name="connsiteY71" fmla="*/ 51032 h 113715"/>
                  <a:gd name="connsiteX72" fmla="*/ 23746 w 43509"/>
                  <a:gd name="connsiteY72" fmla="*/ 49262 h 113715"/>
                  <a:gd name="connsiteX73" fmla="*/ 25073 w 43509"/>
                  <a:gd name="connsiteY73" fmla="*/ 48820 h 113715"/>
                  <a:gd name="connsiteX74" fmla="*/ 24926 w 43509"/>
                  <a:gd name="connsiteY74" fmla="*/ 48082 h 113715"/>
                  <a:gd name="connsiteX75" fmla="*/ 23009 w 43509"/>
                  <a:gd name="connsiteY75" fmla="*/ 46902 h 113715"/>
                  <a:gd name="connsiteX76" fmla="*/ 21091 w 43509"/>
                  <a:gd name="connsiteY76" fmla="*/ 46312 h 113715"/>
                  <a:gd name="connsiteX77" fmla="*/ 19321 w 43509"/>
                  <a:gd name="connsiteY77" fmla="*/ 46902 h 113715"/>
                  <a:gd name="connsiteX78" fmla="*/ 18731 w 43509"/>
                  <a:gd name="connsiteY78" fmla="*/ 46755 h 113715"/>
                  <a:gd name="connsiteX79" fmla="*/ 18436 w 43509"/>
                  <a:gd name="connsiteY79" fmla="*/ 46165 h 113715"/>
                  <a:gd name="connsiteX80" fmla="*/ 19174 w 43509"/>
                  <a:gd name="connsiteY80" fmla="*/ 45427 h 113715"/>
                  <a:gd name="connsiteX81" fmla="*/ 19469 w 43509"/>
                  <a:gd name="connsiteY81" fmla="*/ 44100 h 113715"/>
                  <a:gd name="connsiteX82" fmla="*/ 19174 w 43509"/>
                  <a:gd name="connsiteY82" fmla="*/ 41888 h 113715"/>
                  <a:gd name="connsiteX83" fmla="*/ 19026 w 43509"/>
                  <a:gd name="connsiteY83" fmla="*/ 39085 h 113715"/>
                  <a:gd name="connsiteX84" fmla="*/ 18584 w 43509"/>
                  <a:gd name="connsiteY84" fmla="*/ 36873 h 113715"/>
                  <a:gd name="connsiteX85" fmla="*/ 19764 w 43509"/>
                  <a:gd name="connsiteY85" fmla="*/ 33481 h 113715"/>
                  <a:gd name="connsiteX86" fmla="*/ 20059 w 43509"/>
                  <a:gd name="connsiteY86" fmla="*/ 31858 h 113715"/>
                  <a:gd name="connsiteX87" fmla="*/ 21386 w 43509"/>
                  <a:gd name="connsiteY87" fmla="*/ 28318 h 113715"/>
                  <a:gd name="connsiteX88" fmla="*/ 24778 w 43509"/>
                  <a:gd name="connsiteY88" fmla="*/ 26106 h 113715"/>
                  <a:gd name="connsiteX89" fmla="*/ 27581 w 43509"/>
                  <a:gd name="connsiteY89" fmla="*/ 26696 h 113715"/>
                  <a:gd name="connsiteX90" fmla="*/ 29203 w 43509"/>
                  <a:gd name="connsiteY90" fmla="*/ 26991 h 113715"/>
                  <a:gd name="connsiteX91" fmla="*/ 29793 w 43509"/>
                  <a:gd name="connsiteY91" fmla="*/ 27286 h 113715"/>
                  <a:gd name="connsiteX92" fmla="*/ 30236 w 43509"/>
                  <a:gd name="connsiteY92" fmla="*/ 28613 h 113715"/>
                  <a:gd name="connsiteX93" fmla="*/ 32301 w 43509"/>
                  <a:gd name="connsiteY93" fmla="*/ 29941 h 113715"/>
                  <a:gd name="connsiteX94" fmla="*/ 34070 w 43509"/>
                  <a:gd name="connsiteY94" fmla="*/ 30088 h 113715"/>
                  <a:gd name="connsiteX95" fmla="*/ 34513 w 43509"/>
                  <a:gd name="connsiteY95" fmla="*/ 23599 h 113715"/>
                  <a:gd name="connsiteX96" fmla="*/ 34661 w 43509"/>
                  <a:gd name="connsiteY96" fmla="*/ 23009 h 113715"/>
                  <a:gd name="connsiteX97" fmla="*/ 35250 w 43509"/>
                  <a:gd name="connsiteY97" fmla="*/ 22271 h 113715"/>
                  <a:gd name="connsiteX98" fmla="*/ 35693 w 43509"/>
                  <a:gd name="connsiteY98" fmla="*/ 21829 h 113715"/>
                  <a:gd name="connsiteX99" fmla="*/ 38937 w 43509"/>
                  <a:gd name="connsiteY99" fmla="*/ 20501 h 113715"/>
                  <a:gd name="connsiteX100" fmla="*/ 40265 w 43509"/>
                  <a:gd name="connsiteY100" fmla="*/ 20354 h 113715"/>
                  <a:gd name="connsiteX101" fmla="*/ 40707 w 43509"/>
                  <a:gd name="connsiteY101" fmla="*/ 19026 h 113715"/>
                  <a:gd name="connsiteX102" fmla="*/ 42035 w 43509"/>
                  <a:gd name="connsiteY102" fmla="*/ 16667 h 113715"/>
                  <a:gd name="connsiteX103" fmla="*/ 43510 w 43509"/>
                  <a:gd name="connsiteY103" fmla="*/ 14159 h 113715"/>
                  <a:gd name="connsiteX104" fmla="*/ 42772 w 43509"/>
                  <a:gd name="connsiteY104" fmla="*/ 12684 h 11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3509" h="113715">
                    <a:moveTo>
                      <a:pt x="42772" y="12684"/>
                    </a:moveTo>
                    <a:lnTo>
                      <a:pt x="42478" y="11504"/>
                    </a:lnTo>
                    <a:lnTo>
                      <a:pt x="42330" y="10030"/>
                    </a:lnTo>
                    <a:lnTo>
                      <a:pt x="43362" y="8702"/>
                    </a:lnTo>
                    <a:lnTo>
                      <a:pt x="42920" y="7080"/>
                    </a:lnTo>
                    <a:lnTo>
                      <a:pt x="42182" y="5310"/>
                    </a:lnTo>
                    <a:lnTo>
                      <a:pt x="41593" y="4572"/>
                    </a:lnTo>
                    <a:lnTo>
                      <a:pt x="41593" y="2950"/>
                    </a:lnTo>
                    <a:lnTo>
                      <a:pt x="42035" y="1917"/>
                    </a:lnTo>
                    <a:lnTo>
                      <a:pt x="42478" y="0"/>
                    </a:lnTo>
                    <a:lnTo>
                      <a:pt x="41740" y="590"/>
                    </a:lnTo>
                    <a:lnTo>
                      <a:pt x="40265" y="1917"/>
                    </a:lnTo>
                    <a:lnTo>
                      <a:pt x="38937" y="2950"/>
                    </a:lnTo>
                    <a:lnTo>
                      <a:pt x="36135" y="4572"/>
                    </a:lnTo>
                    <a:lnTo>
                      <a:pt x="35398" y="5605"/>
                    </a:lnTo>
                    <a:lnTo>
                      <a:pt x="34808" y="4720"/>
                    </a:lnTo>
                    <a:lnTo>
                      <a:pt x="33628" y="5310"/>
                    </a:lnTo>
                    <a:lnTo>
                      <a:pt x="32595" y="9145"/>
                    </a:lnTo>
                    <a:lnTo>
                      <a:pt x="30383" y="10472"/>
                    </a:lnTo>
                    <a:lnTo>
                      <a:pt x="27728" y="10325"/>
                    </a:lnTo>
                    <a:lnTo>
                      <a:pt x="25516" y="10030"/>
                    </a:lnTo>
                    <a:lnTo>
                      <a:pt x="22566" y="10177"/>
                    </a:lnTo>
                    <a:lnTo>
                      <a:pt x="21681" y="13569"/>
                    </a:lnTo>
                    <a:lnTo>
                      <a:pt x="19911" y="17699"/>
                    </a:lnTo>
                    <a:lnTo>
                      <a:pt x="17699" y="23894"/>
                    </a:lnTo>
                    <a:lnTo>
                      <a:pt x="14601" y="35988"/>
                    </a:lnTo>
                    <a:lnTo>
                      <a:pt x="11357" y="44542"/>
                    </a:lnTo>
                    <a:lnTo>
                      <a:pt x="6194" y="53392"/>
                    </a:lnTo>
                    <a:lnTo>
                      <a:pt x="6047" y="53539"/>
                    </a:lnTo>
                    <a:lnTo>
                      <a:pt x="7227" y="54867"/>
                    </a:lnTo>
                    <a:lnTo>
                      <a:pt x="7375" y="55309"/>
                    </a:lnTo>
                    <a:lnTo>
                      <a:pt x="2802" y="59882"/>
                    </a:lnTo>
                    <a:lnTo>
                      <a:pt x="2655" y="61947"/>
                    </a:lnTo>
                    <a:lnTo>
                      <a:pt x="0" y="64306"/>
                    </a:lnTo>
                    <a:lnTo>
                      <a:pt x="2212" y="70501"/>
                    </a:lnTo>
                    <a:lnTo>
                      <a:pt x="4130" y="75221"/>
                    </a:lnTo>
                    <a:lnTo>
                      <a:pt x="6342" y="81858"/>
                    </a:lnTo>
                    <a:lnTo>
                      <a:pt x="7079" y="84513"/>
                    </a:lnTo>
                    <a:lnTo>
                      <a:pt x="7375" y="86135"/>
                    </a:lnTo>
                    <a:lnTo>
                      <a:pt x="10767" y="93510"/>
                    </a:lnTo>
                    <a:lnTo>
                      <a:pt x="12832" y="99409"/>
                    </a:lnTo>
                    <a:lnTo>
                      <a:pt x="14307" y="104276"/>
                    </a:lnTo>
                    <a:lnTo>
                      <a:pt x="16371" y="111356"/>
                    </a:lnTo>
                    <a:lnTo>
                      <a:pt x="17256" y="113716"/>
                    </a:lnTo>
                    <a:lnTo>
                      <a:pt x="19026" y="111504"/>
                    </a:lnTo>
                    <a:lnTo>
                      <a:pt x="20354" y="105014"/>
                    </a:lnTo>
                    <a:lnTo>
                      <a:pt x="21091" y="101917"/>
                    </a:lnTo>
                    <a:lnTo>
                      <a:pt x="21534" y="99557"/>
                    </a:lnTo>
                    <a:lnTo>
                      <a:pt x="23451" y="94837"/>
                    </a:lnTo>
                    <a:lnTo>
                      <a:pt x="23156" y="93362"/>
                    </a:lnTo>
                    <a:lnTo>
                      <a:pt x="23599" y="87905"/>
                    </a:lnTo>
                    <a:lnTo>
                      <a:pt x="23451" y="86872"/>
                    </a:lnTo>
                    <a:lnTo>
                      <a:pt x="24188" y="83923"/>
                    </a:lnTo>
                    <a:lnTo>
                      <a:pt x="25958" y="79645"/>
                    </a:lnTo>
                    <a:lnTo>
                      <a:pt x="27433" y="75958"/>
                    </a:lnTo>
                    <a:lnTo>
                      <a:pt x="28023" y="74336"/>
                    </a:lnTo>
                    <a:lnTo>
                      <a:pt x="29645" y="70796"/>
                    </a:lnTo>
                    <a:lnTo>
                      <a:pt x="31120" y="66519"/>
                    </a:lnTo>
                    <a:lnTo>
                      <a:pt x="30383" y="64159"/>
                    </a:lnTo>
                    <a:lnTo>
                      <a:pt x="30236" y="63716"/>
                    </a:lnTo>
                    <a:lnTo>
                      <a:pt x="30826" y="61061"/>
                    </a:lnTo>
                    <a:lnTo>
                      <a:pt x="30826" y="61061"/>
                    </a:lnTo>
                    <a:lnTo>
                      <a:pt x="31416" y="56637"/>
                    </a:lnTo>
                    <a:lnTo>
                      <a:pt x="30383" y="56489"/>
                    </a:lnTo>
                    <a:lnTo>
                      <a:pt x="26991" y="58259"/>
                    </a:lnTo>
                    <a:lnTo>
                      <a:pt x="22419" y="59882"/>
                    </a:lnTo>
                    <a:lnTo>
                      <a:pt x="17256" y="60324"/>
                    </a:lnTo>
                    <a:lnTo>
                      <a:pt x="16519" y="59734"/>
                    </a:lnTo>
                    <a:lnTo>
                      <a:pt x="16371" y="58997"/>
                    </a:lnTo>
                    <a:lnTo>
                      <a:pt x="17846" y="54867"/>
                    </a:lnTo>
                    <a:lnTo>
                      <a:pt x="18436" y="53097"/>
                    </a:lnTo>
                    <a:lnTo>
                      <a:pt x="20649" y="51032"/>
                    </a:lnTo>
                    <a:lnTo>
                      <a:pt x="23746" y="49262"/>
                    </a:lnTo>
                    <a:lnTo>
                      <a:pt x="25073" y="48820"/>
                    </a:lnTo>
                    <a:lnTo>
                      <a:pt x="24926" y="48082"/>
                    </a:lnTo>
                    <a:lnTo>
                      <a:pt x="23009" y="46902"/>
                    </a:lnTo>
                    <a:lnTo>
                      <a:pt x="21091" y="46312"/>
                    </a:lnTo>
                    <a:lnTo>
                      <a:pt x="19321" y="46902"/>
                    </a:lnTo>
                    <a:lnTo>
                      <a:pt x="18731" y="46755"/>
                    </a:lnTo>
                    <a:lnTo>
                      <a:pt x="18436" y="46165"/>
                    </a:lnTo>
                    <a:lnTo>
                      <a:pt x="19174" y="45427"/>
                    </a:lnTo>
                    <a:lnTo>
                      <a:pt x="19469" y="44100"/>
                    </a:lnTo>
                    <a:lnTo>
                      <a:pt x="19174" y="41888"/>
                    </a:lnTo>
                    <a:lnTo>
                      <a:pt x="19026" y="39085"/>
                    </a:lnTo>
                    <a:lnTo>
                      <a:pt x="18584" y="36873"/>
                    </a:lnTo>
                    <a:lnTo>
                      <a:pt x="19764" y="33481"/>
                    </a:lnTo>
                    <a:lnTo>
                      <a:pt x="20059" y="31858"/>
                    </a:lnTo>
                    <a:lnTo>
                      <a:pt x="21386" y="28318"/>
                    </a:lnTo>
                    <a:lnTo>
                      <a:pt x="24778" y="26106"/>
                    </a:lnTo>
                    <a:lnTo>
                      <a:pt x="27581" y="26696"/>
                    </a:lnTo>
                    <a:lnTo>
                      <a:pt x="29203" y="26991"/>
                    </a:lnTo>
                    <a:lnTo>
                      <a:pt x="29793" y="27286"/>
                    </a:lnTo>
                    <a:lnTo>
                      <a:pt x="30236" y="28613"/>
                    </a:lnTo>
                    <a:lnTo>
                      <a:pt x="32301" y="29941"/>
                    </a:lnTo>
                    <a:lnTo>
                      <a:pt x="34070" y="30088"/>
                    </a:lnTo>
                    <a:lnTo>
                      <a:pt x="34513" y="23599"/>
                    </a:lnTo>
                    <a:lnTo>
                      <a:pt x="34661" y="23009"/>
                    </a:lnTo>
                    <a:lnTo>
                      <a:pt x="35250" y="22271"/>
                    </a:lnTo>
                    <a:lnTo>
                      <a:pt x="35693" y="21829"/>
                    </a:lnTo>
                    <a:lnTo>
                      <a:pt x="38937" y="20501"/>
                    </a:lnTo>
                    <a:lnTo>
                      <a:pt x="40265" y="20354"/>
                    </a:lnTo>
                    <a:lnTo>
                      <a:pt x="40707" y="19026"/>
                    </a:lnTo>
                    <a:lnTo>
                      <a:pt x="42035" y="16667"/>
                    </a:lnTo>
                    <a:lnTo>
                      <a:pt x="43510" y="14159"/>
                    </a:lnTo>
                    <a:lnTo>
                      <a:pt x="42772" y="12684"/>
                    </a:lnTo>
                    <a:close/>
                  </a:path>
                </a:pathLst>
              </a:custGeom>
              <a:grpFill/>
              <a:ln w="3175" cap="flat">
                <a:solidFill>
                  <a:schemeClr val="bg2">
                    <a:lumMod val="90000"/>
                  </a:schemeClr>
                </a:solidFill>
                <a:prstDash val="solid"/>
                <a:miter/>
              </a:ln>
            </p:spPr>
            <p:txBody>
              <a:bodyPr rtlCol="0" anchor="ctr"/>
              <a:lstStyle/>
              <a:p>
                <a:endParaRPr lang="en-GB"/>
              </a:p>
            </p:txBody>
          </p:sp>
          <p:sp>
            <p:nvSpPr>
              <p:cNvPr id="159" name="Freeform: Shape 158">
                <a:extLst>
                  <a:ext uri="{FF2B5EF4-FFF2-40B4-BE49-F238E27FC236}">
                    <a16:creationId xmlns:a16="http://schemas.microsoft.com/office/drawing/2014/main" id="{15A2A362-0B07-F354-C099-20863D6AFDC5}"/>
                  </a:ext>
                </a:extLst>
              </p:cNvPr>
              <p:cNvSpPr/>
              <p:nvPr/>
            </p:nvSpPr>
            <p:spPr>
              <a:xfrm>
                <a:off x="5516506" y="2684400"/>
                <a:ext cx="114453" cy="138346"/>
              </a:xfrm>
              <a:custGeom>
                <a:avLst/>
                <a:gdLst>
                  <a:gd name="connsiteX0" fmla="*/ 114011 w 114453"/>
                  <a:gd name="connsiteY0" fmla="*/ 81563 h 138346"/>
                  <a:gd name="connsiteX1" fmla="*/ 113274 w 114453"/>
                  <a:gd name="connsiteY1" fmla="*/ 78908 h 138346"/>
                  <a:gd name="connsiteX2" fmla="*/ 111651 w 114453"/>
                  <a:gd name="connsiteY2" fmla="*/ 74188 h 138346"/>
                  <a:gd name="connsiteX3" fmla="*/ 111209 w 114453"/>
                  <a:gd name="connsiteY3" fmla="*/ 71828 h 138346"/>
                  <a:gd name="connsiteX4" fmla="*/ 111799 w 114453"/>
                  <a:gd name="connsiteY4" fmla="*/ 70943 h 138346"/>
                  <a:gd name="connsiteX5" fmla="*/ 111503 w 114453"/>
                  <a:gd name="connsiteY5" fmla="*/ 68436 h 138346"/>
                  <a:gd name="connsiteX6" fmla="*/ 111503 w 114453"/>
                  <a:gd name="connsiteY6" fmla="*/ 64306 h 138346"/>
                  <a:gd name="connsiteX7" fmla="*/ 110029 w 114453"/>
                  <a:gd name="connsiteY7" fmla="*/ 62094 h 138346"/>
                  <a:gd name="connsiteX8" fmla="*/ 109143 w 114453"/>
                  <a:gd name="connsiteY8" fmla="*/ 58407 h 138346"/>
                  <a:gd name="connsiteX9" fmla="*/ 108111 w 114453"/>
                  <a:gd name="connsiteY9" fmla="*/ 55014 h 138346"/>
                  <a:gd name="connsiteX10" fmla="*/ 106784 w 114453"/>
                  <a:gd name="connsiteY10" fmla="*/ 53539 h 138346"/>
                  <a:gd name="connsiteX11" fmla="*/ 106046 w 114453"/>
                  <a:gd name="connsiteY11" fmla="*/ 51474 h 138346"/>
                  <a:gd name="connsiteX12" fmla="*/ 106046 w 114453"/>
                  <a:gd name="connsiteY12" fmla="*/ 49852 h 138346"/>
                  <a:gd name="connsiteX13" fmla="*/ 107079 w 114453"/>
                  <a:gd name="connsiteY13" fmla="*/ 48967 h 138346"/>
                  <a:gd name="connsiteX14" fmla="*/ 109143 w 114453"/>
                  <a:gd name="connsiteY14" fmla="*/ 49262 h 138346"/>
                  <a:gd name="connsiteX15" fmla="*/ 111061 w 114453"/>
                  <a:gd name="connsiteY15" fmla="*/ 48820 h 138346"/>
                  <a:gd name="connsiteX16" fmla="*/ 110618 w 114453"/>
                  <a:gd name="connsiteY16" fmla="*/ 47492 h 138346"/>
                  <a:gd name="connsiteX17" fmla="*/ 109586 w 114453"/>
                  <a:gd name="connsiteY17" fmla="*/ 46165 h 138346"/>
                  <a:gd name="connsiteX18" fmla="*/ 107374 w 114453"/>
                  <a:gd name="connsiteY18" fmla="*/ 46165 h 138346"/>
                  <a:gd name="connsiteX19" fmla="*/ 105751 w 114453"/>
                  <a:gd name="connsiteY19" fmla="*/ 46607 h 138346"/>
                  <a:gd name="connsiteX20" fmla="*/ 104719 w 114453"/>
                  <a:gd name="connsiteY20" fmla="*/ 47197 h 138346"/>
                  <a:gd name="connsiteX21" fmla="*/ 98229 w 114453"/>
                  <a:gd name="connsiteY21" fmla="*/ 47197 h 138346"/>
                  <a:gd name="connsiteX22" fmla="*/ 97787 w 114453"/>
                  <a:gd name="connsiteY22" fmla="*/ 46312 h 138346"/>
                  <a:gd name="connsiteX23" fmla="*/ 98229 w 114453"/>
                  <a:gd name="connsiteY23" fmla="*/ 43510 h 138346"/>
                  <a:gd name="connsiteX24" fmla="*/ 97639 w 114453"/>
                  <a:gd name="connsiteY24" fmla="*/ 42772 h 138346"/>
                  <a:gd name="connsiteX25" fmla="*/ 95132 w 114453"/>
                  <a:gd name="connsiteY25" fmla="*/ 42330 h 138346"/>
                  <a:gd name="connsiteX26" fmla="*/ 94247 w 114453"/>
                  <a:gd name="connsiteY26" fmla="*/ 41593 h 138346"/>
                  <a:gd name="connsiteX27" fmla="*/ 92772 w 114453"/>
                  <a:gd name="connsiteY27" fmla="*/ 39675 h 138346"/>
                  <a:gd name="connsiteX28" fmla="*/ 92477 w 114453"/>
                  <a:gd name="connsiteY28" fmla="*/ 38790 h 138346"/>
                  <a:gd name="connsiteX29" fmla="*/ 92477 w 114453"/>
                  <a:gd name="connsiteY29" fmla="*/ 37463 h 138346"/>
                  <a:gd name="connsiteX30" fmla="*/ 90707 w 114453"/>
                  <a:gd name="connsiteY30" fmla="*/ 35840 h 138346"/>
                  <a:gd name="connsiteX31" fmla="*/ 88790 w 114453"/>
                  <a:gd name="connsiteY31" fmla="*/ 34660 h 138346"/>
                  <a:gd name="connsiteX32" fmla="*/ 87757 w 114453"/>
                  <a:gd name="connsiteY32" fmla="*/ 34660 h 138346"/>
                  <a:gd name="connsiteX33" fmla="*/ 85545 w 114453"/>
                  <a:gd name="connsiteY33" fmla="*/ 36578 h 138346"/>
                  <a:gd name="connsiteX34" fmla="*/ 83775 w 114453"/>
                  <a:gd name="connsiteY34" fmla="*/ 38495 h 138346"/>
                  <a:gd name="connsiteX35" fmla="*/ 84365 w 114453"/>
                  <a:gd name="connsiteY35" fmla="*/ 39528 h 138346"/>
                  <a:gd name="connsiteX36" fmla="*/ 84955 w 114453"/>
                  <a:gd name="connsiteY36" fmla="*/ 40855 h 138346"/>
                  <a:gd name="connsiteX37" fmla="*/ 83923 w 114453"/>
                  <a:gd name="connsiteY37" fmla="*/ 41740 h 138346"/>
                  <a:gd name="connsiteX38" fmla="*/ 80973 w 114453"/>
                  <a:gd name="connsiteY38" fmla="*/ 43805 h 138346"/>
                  <a:gd name="connsiteX39" fmla="*/ 80531 w 114453"/>
                  <a:gd name="connsiteY39" fmla="*/ 44542 h 138346"/>
                  <a:gd name="connsiteX40" fmla="*/ 79793 w 114453"/>
                  <a:gd name="connsiteY40" fmla="*/ 44985 h 138346"/>
                  <a:gd name="connsiteX41" fmla="*/ 78318 w 114453"/>
                  <a:gd name="connsiteY41" fmla="*/ 44395 h 138346"/>
                  <a:gd name="connsiteX42" fmla="*/ 74778 w 114453"/>
                  <a:gd name="connsiteY42" fmla="*/ 44395 h 138346"/>
                  <a:gd name="connsiteX43" fmla="*/ 73156 w 114453"/>
                  <a:gd name="connsiteY43" fmla="*/ 44100 h 138346"/>
                  <a:gd name="connsiteX44" fmla="*/ 71239 w 114453"/>
                  <a:gd name="connsiteY44" fmla="*/ 42625 h 138346"/>
                  <a:gd name="connsiteX45" fmla="*/ 66666 w 114453"/>
                  <a:gd name="connsiteY45" fmla="*/ 41593 h 138346"/>
                  <a:gd name="connsiteX46" fmla="*/ 65929 w 114453"/>
                  <a:gd name="connsiteY46" fmla="*/ 39085 h 138346"/>
                  <a:gd name="connsiteX47" fmla="*/ 65044 w 114453"/>
                  <a:gd name="connsiteY47" fmla="*/ 38643 h 138346"/>
                  <a:gd name="connsiteX48" fmla="*/ 59881 w 114453"/>
                  <a:gd name="connsiteY48" fmla="*/ 34365 h 138346"/>
                  <a:gd name="connsiteX49" fmla="*/ 59144 w 114453"/>
                  <a:gd name="connsiteY49" fmla="*/ 32891 h 138346"/>
                  <a:gd name="connsiteX50" fmla="*/ 59881 w 114453"/>
                  <a:gd name="connsiteY50" fmla="*/ 32006 h 138346"/>
                  <a:gd name="connsiteX51" fmla="*/ 61799 w 114453"/>
                  <a:gd name="connsiteY51" fmla="*/ 30678 h 138346"/>
                  <a:gd name="connsiteX52" fmla="*/ 68289 w 114453"/>
                  <a:gd name="connsiteY52" fmla="*/ 28613 h 138346"/>
                  <a:gd name="connsiteX53" fmla="*/ 69321 w 114453"/>
                  <a:gd name="connsiteY53" fmla="*/ 27728 h 138346"/>
                  <a:gd name="connsiteX54" fmla="*/ 69321 w 114453"/>
                  <a:gd name="connsiteY54" fmla="*/ 26991 h 138346"/>
                  <a:gd name="connsiteX55" fmla="*/ 67551 w 114453"/>
                  <a:gd name="connsiteY55" fmla="*/ 26106 h 138346"/>
                  <a:gd name="connsiteX56" fmla="*/ 65781 w 114453"/>
                  <a:gd name="connsiteY56" fmla="*/ 25221 h 138346"/>
                  <a:gd name="connsiteX57" fmla="*/ 65191 w 114453"/>
                  <a:gd name="connsiteY57" fmla="*/ 24631 h 138346"/>
                  <a:gd name="connsiteX58" fmla="*/ 65191 w 114453"/>
                  <a:gd name="connsiteY58" fmla="*/ 24041 h 138346"/>
                  <a:gd name="connsiteX59" fmla="*/ 66076 w 114453"/>
                  <a:gd name="connsiteY59" fmla="*/ 23304 h 138346"/>
                  <a:gd name="connsiteX60" fmla="*/ 67994 w 114453"/>
                  <a:gd name="connsiteY60" fmla="*/ 23304 h 138346"/>
                  <a:gd name="connsiteX61" fmla="*/ 69616 w 114453"/>
                  <a:gd name="connsiteY61" fmla="*/ 23599 h 138346"/>
                  <a:gd name="connsiteX62" fmla="*/ 70796 w 114453"/>
                  <a:gd name="connsiteY62" fmla="*/ 23009 h 138346"/>
                  <a:gd name="connsiteX63" fmla="*/ 73008 w 114453"/>
                  <a:gd name="connsiteY63" fmla="*/ 22419 h 138346"/>
                  <a:gd name="connsiteX64" fmla="*/ 74483 w 114453"/>
                  <a:gd name="connsiteY64" fmla="*/ 21681 h 138346"/>
                  <a:gd name="connsiteX65" fmla="*/ 75811 w 114453"/>
                  <a:gd name="connsiteY65" fmla="*/ 19616 h 138346"/>
                  <a:gd name="connsiteX66" fmla="*/ 77138 w 114453"/>
                  <a:gd name="connsiteY66" fmla="*/ 17699 h 138346"/>
                  <a:gd name="connsiteX67" fmla="*/ 77138 w 114453"/>
                  <a:gd name="connsiteY67" fmla="*/ 16666 h 138346"/>
                  <a:gd name="connsiteX68" fmla="*/ 78465 w 114453"/>
                  <a:gd name="connsiteY68" fmla="*/ 13127 h 138346"/>
                  <a:gd name="connsiteX69" fmla="*/ 79056 w 114453"/>
                  <a:gd name="connsiteY69" fmla="*/ 12242 h 138346"/>
                  <a:gd name="connsiteX70" fmla="*/ 83185 w 114453"/>
                  <a:gd name="connsiteY70" fmla="*/ 9882 h 138346"/>
                  <a:gd name="connsiteX71" fmla="*/ 84365 w 114453"/>
                  <a:gd name="connsiteY71" fmla="*/ 8259 h 138346"/>
                  <a:gd name="connsiteX72" fmla="*/ 87463 w 114453"/>
                  <a:gd name="connsiteY72" fmla="*/ 6785 h 138346"/>
                  <a:gd name="connsiteX73" fmla="*/ 89970 w 114453"/>
                  <a:gd name="connsiteY73" fmla="*/ 4572 h 138346"/>
                  <a:gd name="connsiteX74" fmla="*/ 87463 w 114453"/>
                  <a:gd name="connsiteY74" fmla="*/ 3540 h 138346"/>
                  <a:gd name="connsiteX75" fmla="*/ 84955 w 114453"/>
                  <a:gd name="connsiteY75" fmla="*/ 2212 h 138346"/>
                  <a:gd name="connsiteX76" fmla="*/ 82595 w 114453"/>
                  <a:gd name="connsiteY76" fmla="*/ 442 h 138346"/>
                  <a:gd name="connsiteX77" fmla="*/ 80973 w 114453"/>
                  <a:gd name="connsiteY77" fmla="*/ 0 h 138346"/>
                  <a:gd name="connsiteX78" fmla="*/ 79498 w 114453"/>
                  <a:gd name="connsiteY78" fmla="*/ 0 h 138346"/>
                  <a:gd name="connsiteX79" fmla="*/ 81120 w 114453"/>
                  <a:gd name="connsiteY79" fmla="*/ 2507 h 138346"/>
                  <a:gd name="connsiteX80" fmla="*/ 76990 w 114453"/>
                  <a:gd name="connsiteY80" fmla="*/ 3097 h 138346"/>
                  <a:gd name="connsiteX81" fmla="*/ 75368 w 114453"/>
                  <a:gd name="connsiteY81" fmla="*/ 4277 h 138346"/>
                  <a:gd name="connsiteX82" fmla="*/ 75073 w 114453"/>
                  <a:gd name="connsiteY82" fmla="*/ 6195 h 138346"/>
                  <a:gd name="connsiteX83" fmla="*/ 75811 w 114453"/>
                  <a:gd name="connsiteY83" fmla="*/ 7965 h 138346"/>
                  <a:gd name="connsiteX84" fmla="*/ 76253 w 114453"/>
                  <a:gd name="connsiteY84" fmla="*/ 9882 h 138346"/>
                  <a:gd name="connsiteX85" fmla="*/ 76253 w 114453"/>
                  <a:gd name="connsiteY85" fmla="*/ 11504 h 138346"/>
                  <a:gd name="connsiteX86" fmla="*/ 73598 w 114453"/>
                  <a:gd name="connsiteY86" fmla="*/ 13422 h 138346"/>
                  <a:gd name="connsiteX87" fmla="*/ 71681 w 114453"/>
                  <a:gd name="connsiteY87" fmla="*/ 14307 h 138346"/>
                  <a:gd name="connsiteX88" fmla="*/ 73451 w 114453"/>
                  <a:gd name="connsiteY88" fmla="*/ 12389 h 138346"/>
                  <a:gd name="connsiteX89" fmla="*/ 72271 w 114453"/>
                  <a:gd name="connsiteY89" fmla="*/ 11357 h 138346"/>
                  <a:gd name="connsiteX90" fmla="*/ 73598 w 114453"/>
                  <a:gd name="connsiteY90" fmla="*/ 10324 h 138346"/>
                  <a:gd name="connsiteX91" fmla="*/ 74336 w 114453"/>
                  <a:gd name="connsiteY91" fmla="*/ 8997 h 138346"/>
                  <a:gd name="connsiteX92" fmla="*/ 74041 w 114453"/>
                  <a:gd name="connsiteY92" fmla="*/ 7227 h 138346"/>
                  <a:gd name="connsiteX93" fmla="*/ 72861 w 114453"/>
                  <a:gd name="connsiteY93" fmla="*/ 6195 h 138346"/>
                  <a:gd name="connsiteX94" fmla="*/ 72418 w 114453"/>
                  <a:gd name="connsiteY94" fmla="*/ 4572 h 138346"/>
                  <a:gd name="connsiteX95" fmla="*/ 71386 w 114453"/>
                  <a:gd name="connsiteY95" fmla="*/ 4130 h 138346"/>
                  <a:gd name="connsiteX96" fmla="*/ 68879 w 114453"/>
                  <a:gd name="connsiteY96" fmla="*/ 4425 h 138346"/>
                  <a:gd name="connsiteX97" fmla="*/ 69173 w 114453"/>
                  <a:gd name="connsiteY97" fmla="*/ 6637 h 138346"/>
                  <a:gd name="connsiteX98" fmla="*/ 67846 w 114453"/>
                  <a:gd name="connsiteY98" fmla="*/ 6047 h 138346"/>
                  <a:gd name="connsiteX99" fmla="*/ 63716 w 114453"/>
                  <a:gd name="connsiteY99" fmla="*/ 6342 h 138346"/>
                  <a:gd name="connsiteX100" fmla="*/ 62537 w 114453"/>
                  <a:gd name="connsiteY100" fmla="*/ 6342 h 138346"/>
                  <a:gd name="connsiteX101" fmla="*/ 59144 w 114453"/>
                  <a:gd name="connsiteY101" fmla="*/ 7522 h 138346"/>
                  <a:gd name="connsiteX102" fmla="*/ 55604 w 114453"/>
                  <a:gd name="connsiteY102" fmla="*/ 7965 h 138346"/>
                  <a:gd name="connsiteX103" fmla="*/ 54867 w 114453"/>
                  <a:gd name="connsiteY103" fmla="*/ 9292 h 138346"/>
                  <a:gd name="connsiteX104" fmla="*/ 54277 w 114453"/>
                  <a:gd name="connsiteY104" fmla="*/ 11209 h 138346"/>
                  <a:gd name="connsiteX105" fmla="*/ 52507 w 114453"/>
                  <a:gd name="connsiteY105" fmla="*/ 12537 h 138346"/>
                  <a:gd name="connsiteX106" fmla="*/ 52064 w 114453"/>
                  <a:gd name="connsiteY106" fmla="*/ 14602 h 138346"/>
                  <a:gd name="connsiteX107" fmla="*/ 52949 w 114453"/>
                  <a:gd name="connsiteY107" fmla="*/ 17404 h 138346"/>
                  <a:gd name="connsiteX108" fmla="*/ 50442 w 114453"/>
                  <a:gd name="connsiteY108" fmla="*/ 19469 h 138346"/>
                  <a:gd name="connsiteX109" fmla="*/ 48967 w 114453"/>
                  <a:gd name="connsiteY109" fmla="*/ 20206 h 138346"/>
                  <a:gd name="connsiteX110" fmla="*/ 48672 w 114453"/>
                  <a:gd name="connsiteY110" fmla="*/ 21239 h 138346"/>
                  <a:gd name="connsiteX111" fmla="*/ 45722 w 114453"/>
                  <a:gd name="connsiteY111" fmla="*/ 21976 h 138346"/>
                  <a:gd name="connsiteX112" fmla="*/ 44100 w 114453"/>
                  <a:gd name="connsiteY112" fmla="*/ 23009 h 138346"/>
                  <a:gd name="connsiteX113" fmla="*/ 42772 w 114453"/>
                  <a:gd name="connsiteY113" fmla="*/ 24779 h 138346"/>
                  <a:gd name="connsiteX114" fmla="*/ 50737 w 114453"/>
                  <a:gd name="connsiteY114" fmla="*/ 27433 h 138346"/>
                  <a:gd name="connsiteX115" fmla="*/ 59144 w 114453"/>
                  <a:gd name="connsiteY115" fmla="*/ 26253 h 138346"/>
                  <a:gd name="connsiteX116" fmla="*/ 57522 w 114453"/>
                  <a:gd name="connsiteY116" fmla="*/ 28466 h 138346"/>
                  <a:gd name="connsiteX117" fmla="*/ 56489 w 114453"/>
                  <a:gd name="connsiteY117" fmla="*/ 31121 h 138346"/>
                  <a:gd name="connsiteX118" fmla="*/ 55014 w 114453"/>
                  <a:gd name="connsiteY118" fmla="*/ 31858 h 138346"/>
                  <a:gd name="connsiteX119" fmla="*/ 51622 w 114453"/>
                  <a:gd name="connsiteY119" fmla="*/ 32743 h 138346"/>
                  <a:gd name="connsiteX120" fmla="*/ 50147 w 114453"/>
                  <a:gd name="connsiteY120" fmla="*/ 33480 h 138346"/>
                  <a:gd name="connsiteX121" fmla="*/ 47935 w 114453"/>
                  <a:gd name="connsiteY121" fmla="*/ 34808 h 138346"/>
                  <a:gd name="connsiteX122" fmla="*/ 46165 w 114453"/>
                  <a:gd name="connsiteY122" fmla="*/ 36873 h 138346"/>
                  <a:gd name="connsiteX123" fmla="*/ 47640 w 114453"/>
                  <a:gd name="connsiteY123" fmla="*/ 38495 h 138346"/>
                  <a:gd name="connsiteX124" fmla="*/ 48230 w 114453"/>
                  <a:gd name="connsiteY124" fmla="*/ 40708 h 138346"/>
                  <a:gd name="connsiteX125" fmla="*/ 47050 w 114453"/>
                  <a:gd name="connsiteY125" fmla="*/ 41003 h 138346"/>
                  <a:gd name="connsiteX126" fmla="*/ 42920 w 114453"/>
                  <a:gd name="connsiteY126" fmla="*/ 39823 h 138346"/>
                  <a:gd name="connsiteX127" fmla="*/ 36283 w 114453"/>
                  <a:gd name="connsiteY127" fmla="*/ 38938 h 138346"/>
                  <a:gd name="connsiteX128" fmla="*/ 35398 w 114453"/>
                  <a:gd name="connsiteY128" fmla="*/ 39233 h 138346"/>
                  <a:gd name="connsiteX129" fmla="*/ 33628 w 114453"/>
                  <a:gd name="connsiteY129" fmla="*/ 41298 h 138346"/>
                  <a:gd name="connsiteX130" fmla="*/ 32448 w 114453"/>
                  <a:gd name="connsiteY130" fmla="*/ 41887 h 138346"/>
                  <a:gd name="connsiteX131" fmla="*/ 28023 w 114453"/>
                  <a:gd name="connsiteY131" fmla="*/ 38643 h 138346"/>
                  <a:gd name="connsiteX132" fmla="*/ 21534 w 114453"/>
                  <a:gd name="connsiteY132" fmla="*/ 38348 h 138346"/>
                  <a:gd name="connsiteX133" fmla="*/ 17551 w 114453"/>
                  <a:gd name="connsiteY133" fmla="*/ 38643 h 138346"/>
                  <a:gd name="connsiteX134" fmla="*/ 14749 w 114453"/>
                  <a:gd name="connsiteY134" fmla="*/ 39823 h 138346"/>
                  <a:gd name="connsiteX135" fmla="*/ 11800 w 114453"/>
                  <a:gd name="connsiteY135" fmla="*/ 39823 h 138346"/>
                  <a:gd name="connsiteX136" fmla="*/ 10177 w 114453"/>
                  <a:gd name="connsiteY136" fmla="*/ 39528 h 138346"/>
                  <a:gd name="connsiteX137" fmla="*/ 8555 w 114453"/>
                  <a:gd name="connsiteY137" fmla="*/ 40118 h 138346"/>
                  <a:gd name="connsiteX138" fmla="*/ 7670 w 114453"/>
                  <a:gd name="connsiteY138" fmla="*/ 41593 h 138346"/>
                  <a:gd name="connsiteX139" fmla="*/ 7670 w 114453"/>
                  <a:gd name="connsiteY139" fmla="*/ 43805 h 138346"/>
                  <a:gd name="connsiteX140" fmla="*/ 10619 w 114453"/>
                  <a:gd name="connsiteY140" fmla="*/ 42625 h 138346"/>
                  <a:gd name="connsiteX141" fmla="*/ 11504 w 114453"/>
                  <a:gd name="connsiteY141" fmla="*/ 44247 h 138346"/>
                  <a:gd name="connsiteX142" fmla="*/ 11800 w 114453"/>
                  <a:gd name="connsiteY142" fmla="*/ 46607 h 138346"/>
                  <a:gd name="connsiteX143" fmla="*/ 13864 w 114453"/>
                  <a:gd name="connsiteY143" fmla="*/ 45870 h 138346"/>
                  <a:gd name="connsiteX144" fmla="*/ 13864 w 114453"/>
                  <a:gd name="connsiteY144" fmla="*/ 49115 h 138346"/>
                  <a:gd name="connsiteX145" fmla="*/ 12832 w 114453"/>
                  <a:gd name="connsiteY145" fmla="*/ 51474 h 138346"/>
                  <a:gd name="connsiteX146" fmla="*/ 12389 w 114453"/>
                  <a:gd name="connsiteY146" fmla="*/ 54129 h 138346"/>
                  <a:gd name="connsiteX147" fmla="*/ 16814 w 114453"/>
                  <a:gd name="connsiteY147" fmla="*/ 53097 h 138346"/>
                  <a:gd name="connsiteX148" fmla="*/ 21239 w 114453"/>
                  <a:gd name="connsiteY148" fmla="*/ 53539 h 138346"/>
                  <a:gd name="connsiteX149" fmla="*/ 20944 w 114453"/>
                  <a:gd name="connsiteY149" fmla="*/ 54867 h 138346"/>
                  <a:gd name="connsiteX150" fmla="*/ 21239 w 114453"/>
                  <a:gd name="connsiteY150" fmla="*/ 56194 h 138346"/>
                  <a:gd name="connsiteX151" fmla="*/ 16814 w 114453"/>
                  <a:gd name="connsiteY151" fmla="*/ 57079 h 138346"/>
                  <a:gd name="connsiteX152" fmla="*/ 12684 w 114453"/>
                  <a:gd name="connsiteY152" fmla="*/ 58997 h 138346"/>
                  <a:gd name="connsiteX153" fmla="*/ 12389 w 114453"/>
                  <a:gd name="connsiteY153" fmla="*/ 60176 h 138346"/>
                  <a:gd name="connsiteX154" fmla="*/ 12389 w 114453"/>
                  <a:gd name="connsiteY154" fmla="*/ 61504 h 138346"/>
                  <a:gd name="connsiteX155" fmla="*/ 13864 w 114453"/>
                  <a:gd name="connsiteY155" fmla="*/ 62389 h 138346"/>
                  <a:gd name="connsiteX156" fmla="*/ 17404 w 114453"/>
                  <a:gd name="connsiteY156" fmla="*/ 63421 h 138346"/>
                  <a:gd name="connsiteX157" fmla="*/ 13274 w 114453"/>
                  <a:gd name="connsiteY157" fmla="*/ 63864 h 138346"/>
                  <a:gd name="connsiteX158" fmla="*/ 10030 w 114453"/>
                  <a:gd name="connsiteY158" fmla="*/ 64896 h 138346"/>
                  <a:gd name="connsiteX159" fmla="*/ 8407 w 114453"/>
                  <a:gd name="connsiteY159" fmla="*/ 64601 h 138346"/>
                  <a:gd name="connsiteX160" fmla="*/ 6932 w 114453"/>
                  <a:gd name="connsiteY160" fmla="*/ 65339 h 138346"/>
                  <a:gd name="connsiteX161" fmla="*/ 7227 w 114453"/>
                  <a:gd name="connsiteY161" fmla="*/ 66666 h 138346"/>
                  <a:gd name="connsiteX162" fmla="*/ 8555 w 114453"/>
                  <a:gd name="connsiteY162" fmla="*/ 67698 h 138346"/>
                  <a:gd name="connsiteX163" fmla="*/ 7522 w 114453"/>
                  <a:gd name="connsiteY163" fmla="*/ 68878 h 138346"/>
                  <a:gd name="connsiteX164" fmla="*/ 7522 w 114453"/>
                  <a:gd name="connsiteY164" fmla="*/ 70058 h 138346"/>
                  <a:gd name="connsiteX165" fmla="*/ 9882 w 114453"/>
                  <a:gd name="connsiteY165" fmla="*/ 70648 h 138346"/>
                  <a:gd name="connsiteX166" fmla="*/ 12684 w 114453"/>
                  <a:gd name="connsiteY166" fmla="*/ 70353 h 138346"/>
                  <a:gd name="connsiteX167" fmla="*/ 15339 w 114453"/>
                  <a:gd name="connsiteY167" fmla="*/ 70796 h 138346"/>
                  <a:gd name="connsiteX168" fmla="*/ 13274 w 114453"/>
                  <a:gd name="connsiteY168" fmla="*/ 72713 h 138346"/>
                  <a:gd name="connsiteX169" fmla="*/ 14602 w 114453"/>
                  <a:gd name="connsiteY169" fmla="*/ 73451 h 138346"/>
                  <a:gd name="connsiteX170" fmla="*/ 15929 w 114453"/>
                  <a:gd name="connsiteY170" fmla="*/ 73451 h 138346"/>
                  <a:gd name="connsiteX171" fmla="*/ 17847 w 114453"/>
                  <a:gd name="connsiteY171" fmla="*/ 73008 h 138346"/>
                  <a:gd name="connsiteX172" fmla="*/ 19764 w 114453"/>
                  <a:gd name="connsiteY172" fmla="*/ 73008 h 138346"/>
                  <a:gd name="connsiteX173" fmla="*/ 20354 w 114453"/>
                  <a:gd name="connsiteY173" fmla="*/ 73451 h 138346"/>
                  <a:gd name="connsiteX174" fmla="*/ 20944 w 114453"/>
                  <a:gd name="connsiteY174" fmla="*/ 75221 h 138346"/>
                  <a:gd name="connsiteX175" fmla="*/ 21681 w 114453"/>
                  <a:gd name="connsiteY175" fmla="*/ 75958 h 138346"/>
                  <a:gd name="connsiteX176" fmla="*/ 22714 w 114453"/>
                  <a:gd name="connsiteY176" fmla="*/ 76400 h 138346"/>
                  <a:gd name="connsiteX177" fmla="*/ 23894 w 114453"/>
                  <a:gd name="connsiteY177" fmla="*/ 76400 h 138346"/>
                  <a:gd name="connsiteX178" fmla="*/ 32596 w 114453"/>
                  <a:gd name="connsiteY178" fmla="*/ 75958 h 138346"/>
                  <a:gd name="connsiteX179" fmla="*/ 35398 w 114453"/>
                  <a:gd name="connsiteY179" fmla="*/ 76548 h 138346"/>
                  <a:gd name="connsiteX180" fmla="*/ 38053 w 114453"/>
                  <a:gd name="connsiteY180" fmla="*/ 77580 h 138346"/>
                  <a:gd name="connsiteX181" fmla="*/ 36283 w 114453"/>
                  <a:gd name="connsiteY181" fmla="*/ 79203 h 138346"/>
                  <a:gd name="connsiteX182" fmla="*/ 35545 w 114453"/>
                  <a:gd name="connsiteY182" fmla="*/ 79498 h 138346"/>
                  <a:gd name="connsiteX183" fmla="*/ 34661 w 114453"/>
                  <a:gd name="connsiteY183" fmla="*/ 79498 h 138346"/>
                  <a:gd name="connsiteX184" fmla="*/ 32596 w 114453"/>
                  <a:gd name="connsiteY184" fmla="*/ 80383 h 138346"/>
                  <a:gd name="connsiteX185" fmla="*/ 29941 w 114453"/>
                  <a:gd name="connsiteY185" fmla="*/ 80383 h 138346"/>
                  <a:gd name="connsiteX186" fmla="*/ 28466 w 114453"/>
                  <a:gd name="connsiteY186" fmla="*/ 81563 h 138346"/>
                  <a:gd name="connsiteX187" fmla="*/ 24189 w 114453"/>
                  <a:gd name="connsiteY187" fmla="*/ 86872 h 138346"/>
                  <a:gd name="connsiteX188" fmla="*/ 25369 w 114453"/>
                  <a:gd name="connsiteY188" fmla="*/ 87462 h 138346"/>
                  <a:gd name="connsiteX189" fmla="*/ 25959 w 114453"/>
                  <a:gd name="connsiteY189" fmla="*/ 88642 h 138346"/>
                  <a:gd name="connsiteX190" fmla="*/ 24041 w 114453"/>
                  <a:gd name="connsiteY190" fmla="*/ 91150 h 138346"/>
                  <a:gd name="connsiteX191" fmla="*/ 22714 w 114453"/>
                  <a:gd name="connsiteY191" fmla="*/ 92624 h 138346"/>
                  <a:gd name="connsiteX192" fmla="*/ 16814 w 114453"/>
                  <a:gd name="connsiteY192" fmla="*/ 97344 h 138346"/>
                  <a:gd name="connsiteX193" fmla="*/ 12242 w 114453"/>
                  <a:gd name="connsiteY193" fmla="*/ 100147 h 138346"/>
                  <a:gd name="connsiteX194" fmla="*/ 16224 w 114453"/>
                  <a:gd name="connsiteY194" fmla="*/ 99852 h 138346"/>
                  <a:gd name="connsiteX195" fmla="*/ 20059 w 114453"/>
                  <a:gd name="connsiteY195" fmla="*/ 98377 h 138346"/>
                  <a:gd name="connsiteX196" fmla="*/ 20796 w 114453"/>
                  <a:gd name="connsiteY196" fmla="*/ 97639 h 138346"/>
                  <a:gd name="connsiteX197" fmla="*/ 21534 w 114453"/>
                  <a:gd name="connsiteY197" fmla="*/ 97344 h 138346"/>
                  <a:gd name="connsiteX198" fmla="*/ 24041 w 114453"/>
                  <a:gd name="connsiteY198" fmla="*/ 98229 h 138346"/>
                  <a:gd name="connsiteX199" fmla="*/ 25811 w 114453"/>
                  <a:gd name="connsiteY199" fmla="*/ 98524 h 138346"/>
                  <a:gd name="connsiteX200" fmla="*/ 31563 w 114453"/>
                  <a:gd name="connsiteY200" fmla="*/ 97934 h 138346"/>
                  <a:gd name="connsiteX201" fmla="*/ 33628 w 114453"/>
                  <a:gd name="connsiteY201" fmla="*/ 96754 h 138346"/>
                  <a:gd name="connsiteX202" fmla="*/ 36430 w 114453"/>
                  <a:gd name="connsiteY202" fmla="*/ 93657 h 138346"/>
                  <a:gd name="connsiteX203" fmla="*/ 38200 w 114453"/>
                  <a:gd name="connsiteY203" fmla="*/ 95132 h 138346"/>
                  <a:gd name="connsiteX204" fmla="*/ 41887 w 114453"/>
                  <a:gd name="connsiteY204" fmla="*/ 96312 h 138346"/>
                  <a:gd name="connsiteX205" fmla="*/ 34808 w 114453"/>
                  <a:gd name="connsiteY205" fmla="*/ 98377 h 138346"/>
                  <a:gd name="connsiteX206" fmla="*/ 27581 w 114453"/>
                  <a:gd name="connsiteY206" fmla="*/ 99852 h 138346"/>
                  <a:gd name="connsiteX207" fmla="*/ 20944 w 114453"/>
                  <a:gd name="connsiteY207" fmla="*/ 100589 h 138346"/>
                  <a:gd name="connsiteX208" fmla="*/ 19764 w 114453"/>
                  <a:gd name="connsiteY208" fmla="*/ 101031 h 138346"/>
                  <a:gd name="connsiteX209" fmla="*/ 16372 w 114453"/>
                  <a:gd name="connsiteY209" fmla="*/ 103834 h 138346"/>
                  <a:gd name="connsiteX210" fmla="*/ 14307 w 114453"/>
                  <a:gd name="connsiteY210" fmla="*/ 104719 h 138346"/>
                  <a:gd name="connsiteX211" fmla="*/ 12537 w 114453"/>
                  <a:gd name="connsiteY211" fmla="*/ 106046 h 138346"/>
                  <a:gd name="connsiteX212" fmla="*/ 13864 w 114453"/>
                  <a:gd name="connsiteY212" fmla="*/ 107079 h 138346"/>
                  <a:gd name="connsiteX213" fmla="*/ 14159 w 114453"/>
                  <a:gd name="connsiteY213" fmla="*/ 110028 h 138346"/>
                  <a:gd name="connsiteX214" fmla="*/ 15929 w 114453"/>
                  <a:gd name="connsiteY214" fmla="*/ 111503 h 138346"/>
                  <a:gd name="connsiteX215" fmla="*/ 11652 w 114453"/>
                  <a:gd name="connsiteY215" fmla="*/ 111946 h 138346"/>
                  <a:gd name="connsiteX216" fmla="*/ 10177 w 114453"/>
                  <a:gd name="connsiteY216" fmla="*/ 111208 h 138346"/>
                  <a:gd name="connsiteX217" fmla="*/ 8407 w 114453"/>
                  <a:gd name="connsiteY217" fmla="*/ 110618 h 138346"/>
                  <a:gd name="connsiteX218" fmla="*/ 4572 w 114453"/>
                  <a:gd name="connsiteY218" fmla="*/ 110618 h 138346"/>
                  <a:gd name="connsiteX219" fmla="*/ 738 w 114453"/>
                  <a:gd name="connsiteY219" fmla="*/ 112978 h 138346"/>
                  <a:gd name="connsiteX220" fmla="*/ 0 w 114453"/>
                  <a:gd name="connsiteY220" fmla="*/ 114306 h 138346"/>
                  <a:gd name="connsiteX221" fmla="*/ 0 w 114453"/>
                  <a:gd name="connsiteY221" fmla="*/ 115486 h 138346"/>
                  <a:gd name="connsiteX222" fmla="*/ 3540 w 114453"/>
                  <a:gd name="connsiteY222" fmla="*/ 115781 h 138346"/>
                  <a:gd name="connsiteX223" fmla="*/ 11209 w 114453"/>
                  <a:gd name="connsiteY223" fmla="*/ 115338 h 138346"/>
                  <a:gd name="connsiteX224" fmla="*/ 12389 w 114453"/>
                  <a:gd name="connsiteY224" fmla="*/ 115781 h 138346"/>
                  <a:gd name="connsiteX225" fmla="*/ 11504 w 114453"/>
                  <a:gd name="connsiteY225" fmla="*/ 117256 h 138346"/>
                  <a:gd name="connsiteX226" fmla="*/ 8997 w 114453"/>
                  <a:gd name="connsiteY226" fmla="*/ 118435 h 138346"/>
                  <a:gd name="connsiteX227" fmla="*/ 6342 w 114453"/>
                  <a:gd name="connsiteY227" fmla="*/ 119320 h 138346"/>
                  <a:gd name="connsiteX228" fmla="*/ 4130 w 114453"/>
                  <a:gd name="connsiteY228" fmla="*/ 120943 h 138346"/>
                  <a:gd name="connsiteX229" fmla="*/ 295 w 114453"/>
                  <a:gd name="connsiteY229" fmla="*/ 124630 h 138346"/>
                  <a:gd name="connsiteX230" fmla="*/ 1327 w 114453"/>
                  <a:gd name="connsiteY230" fmla="*/ 126990 h 138346"/>
                  <a:gd name="connsiteX231" fmla="*/ 3983 w 114453"/>
                  <a:gd name="connsiteY231" fmla="*/ 126548 h 138346"/>
                  <a:gd name="connsiteX232" fmla="*/ 4720 w 114453"/>
                  <a:gd name="connsiteY232" fmla="*/ 127580 h 138346"/>
                  <a:gd name="connsiteX233" fmla="*/ 8112 w 114453"/>
                  <a:gd name="connsiteY233" fmla="*/ 128022 h 138346"/>
                  <a:gd name="connsiteX234" fmla="*/ 20796 w 114453"/>
                  <a:gd name="connsiteY234" fmla="*/ 124483 h 138346"/>
                  <a:gd name="connsiteX235" fmla="*/ 16814 w 114453"/>
                  <a:gd name="connsiteY235" fmla="*/ 126252 h 138346"/>
                  <a:gd name="connsiteX236" fmla="*/ 15487 w 114453"/>
                  <a:gd name="connsiteY236" fmla="*/ 127727 h 138346"/>
                  <a:gd name="connsiteX237" fmla="*/ 14307 w 114453"/>
                  <a:gd name="connsiteY237" fmla="*/ 128170 h 138346"/>
                  <a:gd name="connsiteX238" fmla="*/ 12242 w 114453"/>
                  <a:gd name="connsiteY238" fmla="*/ 129350 h 138346"/>
                  <a:gd name="connsiteX239" fmla="*/ 8555 w 114453"/>
                  <a:gd name="connsiteY239" fmla="*/ 132005 h 138346"/>
                  <a:gd name="connsiteX240" fmla="*/ 7227 w 114453"/>
                  <a:gd name="connsiteY240" fmla="*/ 133922 h 138346"/>
                  <a:gd name="connsiteX241" fmla="*/ 10177 w 114453"/>
                  <a:gd name="connsiteY241" fmla="*/ 133627 h 138346"/>
                  <a:gd name="connsiteX242" fmla="*/ 13127 w 114453"/>
                  <a:gd name="connsiteY242" fmla="*/ 132447 h 138346"/>
                  <a:gd name="connsiteX243" fmla="*/ 21534 w 114453"/>
                  <a:gd name="connsiteY243" fmla="*/ 130972 h 138346"/>
                  <a:gd name="connsiteX244" fmla="*/ 23009 w 114453"/>
                  <a:gd name="connsiteY244" fmla="*/ 131267 h 138346"/>
                  <a:gd name="connsiteX245" fmla="*/ 22566 w 114453"/>
                  <a:gd name="connsiteY245" fmla="*/ 131857 h 138346"/>
                  <a:gd name="connsiteX246" fmla="*/ 18142 w 114453"/>
                  <a:gd name="connsiteY246" fmla="*/ 133922 h 138346"/>
                  <a:gd name="connsiteX247" fmla="*/ 14897 w 114453"/>
                  <a:gd name="connsiteY247" fmla="*/ 138052 h 138346"/>
                  <a:gd name="connsiteX248" fmla="*/ 17404 w 114453"/>
                  <a:gd name="connsiteY248" fmla="*/ 138347 h 138346"/>
                  <a:gd name="connsiteX249" fmla="*/ 22714 w 114453"/>
                  <a:gd name="connsiteY249" fmla="*/ 136724 h 138346"/>
                  <a:gd name="connsiteX250" fmla="*/ 24631 w 114453"/>
                  <a:gd name="connsiteY250" fmla="*/ 136429 h 138346"/>
                  <a:gd name="connsiteX251" fmla="*/ 26549 w 114453"/>
                  <a:gd name="connsiteY251" fmla="*/ 136724 h 138346"/>
                  <a:gd name="connsiteX252" fmla="*/ 28319 w 114453"/>
                  <a:gd name="connsiteY252" fmla="*/ 137462 h 138346"/>
                  <a:gd name="connsiteX253" fmla="*/ 29056 w 114453"/>
                  <a:gd name="connsiteY253" fmla="*/ 137462 h 138346"/>
                  <a:gd name="connsiteX254" fmla="*/ 41740 w 114453"/>
                  <a:gd name="connsiteY254" fmla="*/ 134365 h 138346"/>
                  <a:gd name="connsiteX255" fmla="*/ 43805 w 114453"/>
                  <a:gd name="connsiteY255" fmla="*/ 132595 h 138346"/>
                  <a:gd name="connsiteX256" fmla="*/ 47640 w 114453"/>
                  <a:gd name="connsiteY256" fmla="*/ 132005 h 138346"/>
                  <a:gd name="connsiteX257" fmla="*/ 50590 w 114453"/>
                  <a:gd name="connsiteY257" fmla="*/ 130087 h 138346"/>
                  <a:gd name="connsiteX258" fmla="*/ 52360 w 114453"/>
                  <a:gd name="connsiteY258" fmla="*/ 130087 h 138346"/>
                  <a:gd name="connsiteX259" fmla="*/ 53834 w 114453"/>
                  <a:gd name="connsiteY259" fmla="*/ 128907 h 138346"/>
                  <a:gd name="connsiteX260" fmla="*/ 54129 w 114453"/>
                  <a:gd name="connsiteY260" fmla="*/ 126990 h 138346"/>
                  <a:gd name="connsiteX261" fmla="*/ 53834 w 114453"/>
                  <a:gd name="connsiteY261" fmla="*/ 125073 h 138346"/>
                  <a:gd name="connsiteX262" fmla="*/ 53245 w 114453"/>
                  <a:gd name="connsiteY262" fmla="*/ 124040 h 138346"/>
                  <a:gd name="connsiteX263" fmla="*/ 52212 w 114453"/>
                  <a:gd name="connsiteY263" fmla="*/ 123598 h 138346"/>
                  <a:gd name="connsiteX264" fmla="*/ 55309 w 114453"/>
                  <a:gd name="connsiteY264" fmla="*/ 123598 h 138346"/>
                  <a:gd name="connsiteX265" fmla="*/ 56194 w 114453"/>
                  <a:gd name="connsiteY265" fmla="*/ 123893 h 138346"/>
                  <a:gd name="connsiteX266" fmla="*/ 57079 w 114453"/>
                  <a:gd name="connsiteY266" fmla="*/ 124778 h 138346"/>
                  <a:gd name="connsiteX267" fmla="*/ 59144 w 114453"/>
                  <a:gd name="connsiteY267" fmla="*/ 126252 h 138346"/>
                  <a:gd name="connsiteX268" fmla="*/ 61356 w 114453"/>
                  <a:gd name="connsiteY268" fmla="*/ 125810 h 138346"/>
                  <a:gd name="connsiteX269" fmla="*/ 64159 w 114453"/>
                  <a:gd name="connsiteY269" fmla="*/ 124483 h 138346"/>
                  <a:gd name="connsiteX270" fmla="*/ 66224 w 114453"/>
                  <a:gd name="connsiteY270" fmla="*/ 122123 h 138346"/>
                  <a:gd name="connsiteX271" fmla="*/ 67109 w 114453"/>
                  <a:gd name="connsiteY271" fmla="*/ 121680 h 138346"/>
                  <a:gd name="connsiteX272" fmla="*/ 71681 w 114453"/>
                  <a:gd name="connsiteY272" fmla="*/ 120500 h 138346"/>
                  <a:gd name="connsiteX273" fmla="*/ 72714 w 114453"/>
                  <a:gd name="connsiteY273" fmla="*/ 120058 h 138346"/>
                  <a:gd name="connsiteX274" fmla="*/ 73598 w 114453"/>
                  <a:gd name="connsiteY274" fmla="*/ 119173 h 138346"/>
                  <a:gd name="connsiteX275" fmla="*/ 74336 w 114453"/>
                  <a:gd name="connsiteY275" fmla="*/ 117698 h 138346"/>
                  <a:gd name="connsiteX276" fmla="*/ 75221 w 114453"/>
                  <a:gd name="connsiteY276" fmla="*/ 116371 h 138346"/>
                  <a:gd name="connsiteX277" fmla="*/ 77433 w 114453"/>
                  <a:gd name="connsiteY277" fmla="*/ 115486 h 138346"/>
                  <a:gd name="connsiteX278" fmla="*/ 83332 w 114453"/>
                  <a:gd name="connsiteY278" fmla="*/ 114748 h 138346"/>
                  <a:gd name="connsiteX279" fmla="*/ 86873 w 114453"/>
                  <a:gd name="connsiteY279" fmla="*/ 114748 h 138346"/>
                  <a:gd name="connsiteX280" fmla="*/ 88937 w 114453"/>
                  <a:gd name="connsiteY280" fmla="*/ 114011 h 138346"/>
                  <a:gd name="connsiteX281" fmla="*/ 89970 w 114453"/>
                  <a:gd name="connsiteY281" fmla="*/ 111061 h 138346"/>
                  <a:gd name="connsiteX282" fmla="*/ 91297 w 114453"/>
                  <a:gd name="connsiteY282" fmla="*/ 113863 h 138346"/>
                  <a:gd name="connsiteX283" fmla="*/ 91887 w 114453"/>
                  <a:gd name="connsiteY283" fmla="*/ 114158 h 138346"/>
                  <a:gd name="connsiteX284" fmla="*/ 92624 w 114453"/>
                  <a:gd name="connsiteY284" fmla="*/ 113421 h 138346"/>
                  <a:gd name="connsiteX285" fmla="*/ 94690 w 114453"/>
                  <a:gd name="connsiteY285" fmla="*/ 112241 h 138346"/>
                  <a:gd name="connsiteX286" fmla="*/ 96902 w 114453"/>
                  <a:gd name="connsiteY286" fmla="*/ 112241 h 138346"/>
                  <a:gd name="connsiteX287" fmla="*/ 100442 w 114453"/>
                  <a:gd name="connsiteY287" fmla="*/ 112978 h 138346"/>
                  <a:gd name="connsiteX288" fmla="*/ 103686 w 114453"/>
                  <a:gd name="connsiteY288" fmla="*/ 112536 h 138346"/>
                  <a:gd name="connsiteX289" fmla="*/ 106636 w 114453"/>
                  <a:gd name="connsiteY289" fmla="*/ 111061 h 138346"/>
                  <a:gd name="connsiteX290" fmla="*/ 103097 w 114453"/>
                  <a:gd name="connsiteY290" fmla="*/ 107669 h 138346"/>
                  <a:gd name="connsiteX291" fmla="*/ 104719 w 114453"/>
                  <a:gd name="connsiteY291" fmla="*/ 106931 h 138346"/>
                  <a:gd name="connsiteX292" fmla="*/ 106194 w 114453"/>
                  <a:gd name="connsiteY292" fmla="*/ 105751 h 138346"/>
                  <a:gd name="connsiteX293" fmla="*/ 109586 w 114453"/>
                  <a:gd name="connsiteY293" fmla="*/ 100737 h 138346"/>
                  <a:gd name="connsiteX294" fmla="*/ 110029 w 114453"/>
                  <a:gd name="connsiteY294" fmla="*/ 96459 h 138346"/>
                  <a:gd name="connsiteX295" fmla="*/ 110766 w 114453"/>
                  <a:gd name="connsiteY295" fmla="*/ 93804 h 138346"/>
                  <a:gd name="connsiteX296" fmla="*/ 111799 w 114453"/>
                  <a:gd name="connsiteY296" fmla="*/ 91297 h 138346"/>
                  <a:gd name="connsiteX297" fmla="*/ 113274 w 114453"/>
                  <a:gd name="connsiteY297" fmla="*/ 89232 h 138346"/>
                  <a:gd name="connsiteX298" fmla="*/ 114453 w 114453"/>
                  <a:gd name="connsiteY298" fmla="*/ 87020 h 138346"/>
                  <a:gd name="connsiteX299" fmla="*/ 114011 w 114453"/>
                  <a:gd name="connsiteY299" fmla="*/ 81268 h 138346"/>
                  <a:gd name="connsiteX300" fmla="*/ 10030 w 114453"/>
                  <a:gd name="connsiteY300" fmla="*/ 52064 h 138346"/>
                  <a:gd name="connsiteX301" fmla="*/ 11947 w 114453"/>
                  <a:gd name="connsiteY301" fmla="*/ 53392 h 138346"/>
                  <a:gd name="connsiteX302" fmla="*/ 11947 w 114453"/>
                  <a:gd name="connsiteY302" fmla="*/ 49705 h 138346"/>
                  <a:gd name="connsiteX303" fmla="*/ 10767 w 114453"/>
                  <a:gd name="connsiteY303" fmla="*/ 49115 h 138346"/>
                  <a:gd name="connsiteX304" fmla="*/ 7080 w 114453"/>
                  <a:gd name="connsiteY304" fmla="*/ 49115 h 138346"/>
                  <a:gd name="connsiteX305" fmla="*/ 6047 w 114453"/>
                  <a:gd name="connsiteY305" fmla="*/ 48672 h 138346"/>
                  <a:gd name="connsiteX306" fmla="*/ 3835 w 114453"/>
                  <a:gd name="connsiteY306" fmla="*/ 50147 h 138346"/>
                  <a:gd name="connsiteX307" fmla="*/ 9144 w 114453"/>
                  <a:gd name="connsiteY307" fmla="*/ 50737 h 138346"/>
                  <a:gd name="connsiteX308" fmla="*/ 10030 w 114453"/>
                  <a:gd name="connsiteY308" fmla="*/ 52212 h 1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14453" h="138346">
                    <a:moveTo>
                      <a:pt x="114011" y="81563"/>
                    </a:moveTo>
                    <a:lnTo>
                      <a:pt x="113274" y="78908"/>
                    </a:lnTo>
                    <a:lnTo>
                      <a:pt x="111651" y="74188"/>
                    </a:lnTo>
                    <a:lnTo>
                      <a:pt x="111209" y="71828"/>
                    </a:lnTo>
                    <a:lnTo>
                      <a:pt x="111799" y="70943"/>
                    </a:lnTo>
                    <a:lnTo>
                      <a:pt x="111503" y="68436"/>
                    </a:lnTo>
                    <a:lnTo>
                      <a:pt x="111503" y="64306"/>
                    </a:lnTo>
                    <a:lnTo>
                      <a:pt x="110029" y="62094"/>
                    </a:lnTo>
                    <a:lnTo>
                      <a:pt x="109143" y="58407"/>
                    </a:lnTo>
                    <a:lnTo>
                      <a:pt x="108111" y="55014"/>
                    </a:lnTo>
                    <a:lnTo>
                      <a:pt x="106784" y="53539"/>
                    </a:lnTo>
                    <a:lnTo>
                      <a:pt x="106046" y="51474"/>
                    </a:lnTo>
                    <a:lnTo>
                      <a:pt x="106046" y="49852"/>
                    </a:lnTo>
                    <a:lnTo>
                      <a:pt x="107079" y="48967"/>
                    </a:lnTo>
                    <a:lnTo>
                      <a:pt x="109143" y="49262"/>
                    </a:lnTo>
                    <a:lnTo>
                      <a:pt x="111061" y="48820"/>
                    </a:lnTo>
                    <a:lnTo>
                      <a:pt x="110618" y="47492"/>
                    </a:lnTo>
                    <a:lnTo>
                      <a:pt x="109586" y="46165"/>
                    </a:lnTo>
                    <a:lnTo>
                      <a:pt x="107374" y="46165"/>
                    </a:lnTo>
                    <a:lnTo>
                      <a:pt x="105751" y="46607"/>
                    </a:lnTo>
                    <a:lnTo>
                      <a:pt x="104719" y="47197"/>
                    </a:lnTo>
                    <a:lnTo>
                      <a:pt x="98229" y="47197"/>
                    </a:lnTo>
                    <a:lnTo>
                      <a:pt x="97787" y="46312"/>
                    </a:lnTo>
                    <a:lnTo>
                      <a:pt x="98229" y="43510"/>
                    </a:lnTo>
                    <a:lnTo>
                      <a:pt x="97639" y="42772"/>
                    </a:lnTo>
                    <a:lnTo>
                      <a:pt x="95132" y="42330"/>
                    </a:lnTo>
                    <a:lnTo>
                      <a:pt x="94247" y="41593"/>
                    </a:lnTo>
                    <a:lnTo>
                      <a:pt x="92772" y="39675"/>
                    </a:lnTo>
                    <a:lnTo>
                      <a:pt x="92477" y="38790"/>
                    </a:lnTo>
                    <a:lnTo>
                      <a:pt x="92477" y="37463"/>
                    </a:lnTo>
                    <a:lnTo>
                      <a:pt x="90707" y="35840"/>
                    </a:lnTo>
                    <a:lnTo>
                      <a:pt x="88790" y="34660"/>
                    </a:lnTo>
                    <a:lnTo>
                      <a:pt x="87757" y="34660"/>
                    </a:lnTo>
                    <a:lnTo>
                      <a:pt x="85545" y="36578"/>
                    </a:lnTo>
                    <a:lnTo>
                      <a:pt x="83775" y="38495"/>
                    </a:lnTo>
                    <a:lnTo>
                      <a:pt x="84365" y="39528"/>
                    </a:lnTo>
                    <a:lnTo>
                      <a:pt x="84955" y="40855"/>
                    </a:lnTo>
                    <a:lnTo>
                      <a:pt x="83923" y="41740"/>
                    </a:lnTo>
                    <a:lnTo>
                      <a:pt x="80973" y="43805"/>
                    </a:lnTo>
                    <a:lnTo>
                      <a:pt x="80531" y="44542"/>
                    </a:lnTo>
                    <a:lnTo>
                      <a:pt x="79793" y="44985"/>
                    </a:lnTo>
                    <a:lnTo>
                      <a:pt x="78318" y="44395"/>
                    </a:lnTo>
                    <a:lnTo>
                      <a:pt x="74778" y="44395"/>
                    </a:lnTo>
                    <a:lnTo>
                      <a:pt x="73156" y="44100"/>
                    </a:lnTo>
                    <a:lnTo>
                      <a:pt x="71239" y="42625"/>
                    </a:lnTo>
                    <a:lnTo>
                      <a:pt x="66666" y="41593"/>
                    </a:lnTo>
                    <a:lnTo>
                      <a:pt x="65929" y="39085"/>
                    </a:lnTo>
                    <a:lnTo>
                      <a:pt x="65044" y="38643"/>
                    </a:lnTo>
                    <a:lnTo>
                      <a:pt x="59881" y="34365"/>
                    </a:lnTo>
                    <a:lnTo>
                      <a:pt x="59144" y="32891"/>
                    </a:lnTo>
                    <a:lnTo>
                      <a:pt x="59881" y="32006"/>
                    </a:lnTo>
                    <a:lnTo>
                      <a:pt x="61799" y="30678"/>
                    </a:lnTo>
                    <a:lnTo>
                      <a:pt x="68289" y="28613"/>
                    </a:lnTo>
                    <a:lnTo>
                      <a:pt x="69321" y="27728"/>
                    </a:lnTo>
                    <a:lnTo>
                      <a:pt x="69321" y="26991"/>
                    </a:lnTo>
                    <a:lnTo>
                      <a:pt x="67551" y="26106"/>
                    </a:lnTo>
                    <a:lnTo>
                      <a:pt x="65781" y="25221"/>
                    </a:lnTo>
                    <a:lnTo>
                      <a:pt x="65191" y="24631"/>
                    </a:lnTo>
                    <a:lnTo>
                      <a:pt x="65191" y="24041"/>
                    </a:lnTo>
                    <a:lnTo>
                      <a:pt x="66076" y="23304"/>
                    </a:lnTo>
                    <a:lnTo>
                      <a:pt x="67994" y="23304"/>
                    </a:lnTo>
                    <a:lnTo>
                      <a:pt x="69616" y="23599"/>
                    </a:lnTo>
                    <a:lnTo>
                      <a:pt x="70796" y="23009"/>
                    </a:lnTo>
                    <a:lnTo>
                      <a:pt x="73008" y="22419"/>
                    </a:lnTo>
                    <a:lnTo>
                      <a:pt x="74483" y="21681"/>
                    </a:lnTo>
                    <a:lnTo>
                      <a:pt x="75811" y="19616"/>
                    </a:lnTo>
                    <a:lnTo>
                      <a:pt x="77138" y="17699"/>
                    </a:lnTo>
                    <a:lnTo>
                      <a:pt x="77138" y="16666"/>
                    </a:lnTo>
                    <a:lnTo>
                      <a:pt x="78465" y="13127"/>
                    </a:lnTo>
                    <a:lnTo>
                      <a:pt x="79056" y="12242"/>
                    </a:lnTo>
                    <a:lnTo>
                      <a:pt x="83185" y="9882"/>
                    </a:lnTo>
                    <a:lnTo>
                      <a:pt x="84365" y="8259"/>
                    </a:lnTo>
                    <a:lnTo>
                      <a:pt x="87463" y="6785"/>
                    </a:lnTo>
                    <a:lnTo>
                      <a:pt x="89970" y="4572"/>
                    </a:lnTo>
                    <a:lnTo>
                      <a:pt x="87463" y="3540"/>
                    </a:lnTo>
                    <a:lnTo>
                      <a:pt x="84955" y="2212"/>
                    </a:lnTo>
                    <a:lnTo>
                      <a:pt x="82595" y="442"/>
                    </a:lnTo>
                    <a:lnTo>
                      <a:pt x="80973" y="0"/>
                    </a:lnTo>
                    <a:lnTo>
                      <a:pt x="79498" y="0"/>
                    </a:lnTo>
                    <a:lnTo>
                      <a:pt x="81120" y="2507"/>
                    </a:lnTo>
                    <a:lnTo>
                      <a:pt x="76990" y="3097"/>
                    </a:lnTo>
                    <a:lnTo>
                      <a:pt x="75368" y="4277"/>
                    </a:lnTo>
                    <a:lnTo>
                      <a:pt x="75073" y="6195"/>
                    </a:lnTo>
                    <a:lnTo>
                      <a:pt x="75811" y="7965"/>
                    </a:lnTo>
                    <a:lnTo>
                      <a:pt x="76253" y="9882"/>
                    </a:lnTo>
                    <a:lnTo>
                      <a:pt x="76253" y="11504"/>
                    </a:lnTo>
                    <a:lnTo>
                      <a:pt x="73598" y="13422"/>
                    </a:lnTo>
                    <a:lnTo>
                      <a:pt x="71681" y="14307"/>
                    </a:lnTo>
                    <a:lnTo>
                      <a:pt x="73451" y="12389"/>
                    </a:lnTo>
                    <a:lnTo>
                      <a:pt x="72271" y="11357"/>
                    </a:lnTo>
                    <a:lnTo>
                      <a:pt x="73598" y="10324"/>
                    </a:lnTo>
                    <a:lnTo>
                      <a:pt x="74336" y="8997"/>
                    </a:lnTo>
                    <a:lnTo>
                      <a:pt x="74041" y="7227"/>
                    </a:lnTo>
                    <a:lnTo>
                      <a:pt x="72861" y="6195"/>
                    </a:lnTo>
                    <a:lnTo>
                      <a:pt x="72418" y="4572"/>
                    </a:lnTo>
                    <a:lnTo>
                      <a:pt x="71386" y="4130"/>
                    </a:lnTo>
                    <a:lnTo>
                      <a:pt x="68879" y="4425"/>
                    </a:lnTo>
                    <a:lnTo>
                      <a:pt x="69173" y="6637"/>
                    </a:lnTo>
                    <a:lnTo>
                      <a:pt x="67846" y="6047"/>
                    </a:lnTo>
                    <a:lnTo>
                      <a:pt x="63716" y="6342"/>
                    </a:lnTo>
                    <a:lnTo>
                      <a:pt x="62537" y="6342"/>
                    </a:lnTo>
                    <a:lnTo>
                      <a:pt x="59144" y="7522"/>
                    </a:lnTo>
                    <a:lnTo>
                      <a:pt x="55604" y="7965"/>
                    </a:lnTo>
                    <a:lnTo>
                      <a:pt x="54867" y="9292"/>
                    </a:lnTo>
                    <a:lnTo>
                      <a:pt x="54277" y="11209"/>
                    </a:lnTo>
                    <a:lnTo>
                      <a:pt x="52507" y="12537"/>
                    </a:lnTo>
                    <a:lnTo>
                      <a:pt x="52064" y="14602"/>
                    </a:lnTo>
                    <a:lnTo>
                      <a:pt x="52949" y="17404"/>
                    </a:lnTo>
                    <a:lnTo>
                      <a:pt x="50442" y="19469"/>
                    </a:lnTo>
                    <a:lnTo>
                      <a:pt x="48967" y="20206"/>
                    </a:lnTo>
                    <a:lnTo>
                      <a:pt x="48672" y="21239"/>
                    </a:lnTo>
                    <a:lnTo>
                      <a:pt x="45722" y="21976"/>
                    </a:lnTo>
                    <a:lnTo>
                      <a:pt x="44100" y="23009"/>
                    </a:lnTo>
                    <a:lnTo>
                      <a:pt x="42772" y="24779"/>
                    </a:lnTo>
                    <a:lnTo>
                      <a:pt x="50737" y="27433"/>
                    </a:lnTo>
                    <a:lnTo>
                      <a:pt x="59144" y="26253"/>
                    </a:lnTo>
                    <a:lnTo>
                      <a:pt x="57522" y="28466"/>
                    </a:lnTo>
                    <a:lnTo>
                      <a:pt x="56489" y="31121"/>
                    </a:lnTo>
                    <a:lnTo>
                      <a:pt x="55014" y="31858"/>
                    </a:lnTo>
                    <a:lnTo>
                      <a:pt x="51622" y="32743"/>
                    </a:lnTo>
                    <a:lnTo>
                      <a:pt x="50147" y="33480"/>
                    </a:lnTo>
                    <a:lnTo>
                      <a:pt x="47935" y="34808"/>
                    </a:lnTo>
                    <a:lnTo>
                      <a:pt x="46165" y="36873"/>
                    </a:lnTo>
                    <a:lnTo>
                      <a:pt x="47640" y="38495"/>
                    </a:lnTo>
                    <a:lnTo>
                      <a:pt x="48230" y="40708"/>
                    </a:lnTo>
                    <a:lnTo>
                      <a:pt x="47050" y="41003"/>
                    </a:lnTo>
                    <a:lnTo>
                      <a:pt x="42920" y="39823"/>
                    </a:lnTo>
                    <a:lnTo>
                      <a:pt x="36283" y="38938"/>
                    </a:lnTo>
                    <a:lnTo>
                      <a:pt x="35398" y="39233"/>
                    </a:lnTo>
                    <a:lnTo>
                      <a:pt x="33628" y="41298"/>
                    </a:lnTo>
                    <a:lnTo>
                      <a:pt x="32448" y="41887"/>
                    </a:lnTo>
                    <a:lnTo>
                      <a:pt x="28023" y="38643"/>
                    </a:lnTo>
                    <a:lnTo>
                      <a:pt x="21534" y="38348"/>
                    </a:lnTo>
                    <a:lnTo>
                      <a:pt x="17551" y="38643"/>
                    </a:lnTo>
                    <a:lnTo>
                      <a:pt x="14749" y="39823"/>
                    </a:lnTo>
                    <a:lnTo>
                      <a:pt x="11800" y="39823"/>
                    </a:lnTo>
                    <a:lnTo>
                      <a:pt x="10177" y="39528"/>
                    </a:lnTo>
                    <a:lnTo>
                      <a:pt x="8555" y="40118"/>
                    </a:lnTo>
                    <a:lnTo>
                      <a:pt x="7670" y="41593"/>
                    </a:lnTo>
                    <a:lnTo>
                      <a:pt x="7670" y="43805"/>
                    </a:lnTo>
                    <a:lnTo>
                      <a:pt x="10619" y="42625"/>
                    </a:lnTo>
                    <a:lnTo>
                      <a:pt x="11504" y="44247"/>
                    </a:lnTo>
                    <a:lnTo>
                      <a:pt x="11800" y="46607"/>
                    </a:lnTo>
                    <a:lnTo>
                      <a:pt x="13864" y="45870"/>
                    </a:lnTo>
                    <a:lnTo>
                      <a:pt x="13864" y="49115"/>
                    </a:lnTo>
                    <a:lnTo>
                      <a:pt x="12832" y="51474"/>
                    </a:lnTo>
                    <a:lnTo>
                      <a:pt x="12389" y="54129"/>
                    </a:lnTo>
                    <a:lnTo>
                      <a:pt x="16814" y="53097"/>
                    </a:lnTo>
                    <a:lnTo>
                      <a:pt x="21239" y="53539"/>
                    </a:lnTo>
                    <a:lnTo>
                      <a:pt x="20944" y="54867"/>
                    </a:lnTo>
                    <a:lnTo>
                      <a:pt x="21239" y="56194"/>
                    </a:lnTo>
                    <a:lnTo>
                      <a:pt x="16814" y="57079"/>
                    </a:lnTo>
                    <a:lnTo>
                      <a:pt x="12684" y="58997"/>
                    </a:lnTo>
                    <a:lnTo>
                      <a:pt x="12389" y="60176"/>
                    </a:lnTo>
                    <a:lnTo>
                      <a:pt x="12389" y="61504"/>
                    </a:lnTo>
                    <a:lnTo>
                      <a:pt x="13864" y="62389"/>
                    </a:lnTo>
                    <a:lnTo>
                      <a:pt x="17404" y="63421"/>
                    </a:lnTo>
                    <a:lnTo>
                      <a:pt x="13274" y="63864"/>
                    </a:lnTo>
                    <a:lnTo>
                      <a:pt x="10030" y="64896"/>
                    </a:lnTo>
                    <a:lnTo>
                      <a:pt x="8407" y="64601"/>
                    </a:lnTo>
                    <a:lnTo>
                      <a:pt x="6932" y="65339"/>
                    </a:lnTo>
                    <a:lnTo>
                      <a:pt x="7227" y="66666"/>
                    </a:lnTo>
                    <a:lnTo>
                      <a:pt x="8555" y="67698"/>
                    </a:lnTo>
                    <a:lnTo>
                      <a:pt x="7522" y="68878"/>
                    </a:lnTo>
                    <a:lnTo>
                      <a:pt x="7522" y="70058"/>
                    </a:lnTo>
                    <a:lnTo>
                      <a:pt x="9882" y="70648"/>
                    </a:lnTo>
                    <a:lnTo>
                      <a:pt x="12684" y="70353"/>
                    </a:lnTo>
                    <a:lnTo>
                      <a:pt x="15339" y="70796"/>
                    </a:lnTo>
                    <a:lnTo>
                      <a:pt x="13274" y="72713"/>
                    </a:lnTo>
                    <a:lnTo>
                      <a:pt x="14602" y="73451"/>
                    </a:lnTo>
                    <a:lnTo>
                      <a:pt x="15929" y="73451"/>
                    </a:lnTo>
                    <a:lnTo>
                      <a:pt x="17847" y="73008"/>
                    </a:lnTo>
                    <a:lnTo>
                      <a:pt x="19764" y="73008"/>
                    </a:lnTo>
                    <a:lnTo>
                      <a:pt x="20354" y="73451"/>
                    </a:lnTo>
                    <a:lnTo>
                      <a:pt x="20944" y="75221"/>
                    </a:lnTo>
                    <a:lnTo>
                      <a:pt x="21681" y="75958"/>
                    </a:lnTo>
                    <a:lnTo>
                      <a:pt x="22714" y="76400"/>
                    </a:lnTo>
                    <a:lnTo>
                      <a:pt x="23894" y="76400"/>
                    </a:lnTo>
                    <a:lnTo>
                      <a:pt x="32596" y="75958"/>
                    </a:lnTo>
                    <a:lnTo>
                      <a:pt x="35398" y="76548"/>
                    </a:lnTo>
                    <a:lnTo>
                      <a:pt x="38053" y="77580"/>
                    </a:lnTo>
                    <a:lnTo>
                      <a:pt x="36283" y="79203"/>
                    </a:lnTo>
                    <a:lnTo>
                      <a:pt x="35545" y="79498"/>
                    </a:lnTo>
                    <a:lnTo>
                      <a:pt x="34661" y="79498"/>
                    </a:lnTo>
                    <a:lnTo>
                      <a:pt x="32596" y="80383"/>
                    </a:lnTo>
                    <a:lnTo>
                      <a:pt x="29941" y="80383"/>
                    </a:lnTo>
                    <a:lnTo>
                      <a:pt x="28466" y="81563"/>
                    </a:lnTo>
                    <a:lnTo>
                      <a:pt x="24189" y="86872"/>
                    </a:lnTo>
                    <a:lnTo>
                      <a:pt x="25369" y="87462"/>
                    </a:lnTo>
                    <a:lnTo>
                      <a:pt x="25959" y="88642"/>
                    </a:lnTo>
                    <a:lnTo>
                      <a:pt x="24041" y="91150"/>
                    </a:lnTo>
                    <a:lnTo>
                      <a:pt x="22714" y="92624"/>
                    </a:lnTo>
                    <a:lnTo>
                      <a:pt x="16814" y="97344"/>
                    </a:lnTo>
                    <a:lnTo>
                      <a:pt x="12242" y="100147"/>
                    </a:lnTo>
                    <a:lnTo>
                      <a:pt x="16224" y="99852"/>
                    </a:lnTo>
                    <a:lnTo>
                      <a:pt x="20059" y="98377"/>
                    </a:lnTo>
                    <a:lnTo>
                      <a:pt x="20796" y="97639"/>
                    </a:lnTo>
                    <a:lnTo>
                      <a:pt x="21534" y="97344"/>
                    </a:lnTo>
                    <a:lnTo>
                      <a:pt x="24041" y="98229"/>
                    </a:lnTo>
                    <a:lnTo>
                      <a:pt x="25811" y="98524"/>
                    </a:lnTo>
                    <a:lnTo>
                      <a:pt x="31563" y="97934"/>
                    </a:lnTo>
                    <a:lnTo>
                      <a:pt x="33628" y="96754"/>
                    </a:lnTo>
                    <a:lnTo>
                      <a:pt x="36430" y="93657"/>
                    </a:lnTo>
                    <a:lnTo>
                      <a:pt x="38200" y="95132"/>
                    </a:lnTo>
                    <a:lnTo>
                      <a:pt x="41887" y="96312"/>
                    </a:lnTo>
                    <a:lnTo>
                      <a:pt x="34808" y="98377"/>
                    </a:lnTo>
                    <a:lnTo>
                      <a:pt x="27581" y="99852"/>
                    </a:lnTo>
                    <a:lnTo>
                      <a:pt x="20944" y="100589"/>
                    </a:lnTo>
                    <a:lnTo>
                      <a:pt x="19764" y="101031"/>
                    </a:lnTo>
                    <a:lnTo>
                      <a:pt x="16372" y="103834"/>
                    </a:lnTo>
                    <a:lnTo>
                      <a:pt x="14307" y="104719"/>
                    </a:lnTo>
                    <a:lnTo>
                      <a:pt x="12537" y="106046"/>
                    </a:lnTo>
                    <a:lnTo>
                      <a:pt x="13864" y="107079"/>
                    </a:lnTo>
                    <a:lnTo>
                      <a:pt x="14159" y="110028"/>
                    </a:lnTo>
                    <a:lnTo>
                      <a:pt x="15929" y="111503"/>
                    </a:lnTo>
                    <a:lnTo>
                      <a:pt x="11652" y="111946"/>
                    </a:lnTo>
                    <a:lnTo>
                      <a:pt x="10177" y="111208"/>
                    </a:lnTo>
                    <a:lnTo>
                      <a:pt x="8407" y="110618"/>
                    </a:lnTo>
                    <a:lnTo>
                      <a:pt x="4572" y="110618"/>
                    </a:lnTo>
                    <a:lnTo>
                      <a:pt x="738" y="112978"/>
                    </a:lnTo>
                    <a:lnTo>
                      <a:pt x="0" y="114306"/>
                    </a:lnTo>
                    <a:lnTo>
                      <a:pt x="0" y="115486"/>
                    </a:lnTo>
                    <a:lnTo>
                      <a:pt x="3540" y="115781"/>
                    </a:lnTo>
                    <a:lnTo>
                      <a:pt x="11209" y="115338"/>
                    </a:lnTo>
                    <a:lnTo>
                      <a:pt x="12389" y="115781"/>
                    </a:lnTo>
                    <a:lnTo>
                      <a:pt x="11504" y="117256"/>
                    </a:lnTo>
                    <a:lnTo>
                      <a:pt x="8997" y="118435"/>
                    </a:lnTo>
                    <a:lnTo>
                      <a:pt x="6342" y="119320"/>
                    </a:lnTo>
                    <a:lnTo>
                      <a:pt x="4130" y="120943"/>
                    </a:lnTo>
                    <a:lnTo>
                      <a:pt x="295" y="124630"/>
                    </a:lnTo>
                    <a:lnTo>
                      <a:pt x="1327" y="126990"/>
                    </a:lnTo>
                    <a:lnTo>
                      <a:pt x="3983" y="126548"/>
                    </a:lnTo>
                    <a:lnTo>
                      <a:pt x="4720" y="127580"/>
                    </a:lnTo>
                    <a:lnTo>
                      <a:pt x="8112" y="128022"/>
                    </a:lnTo>
                    <a:lnTo>
                      <a:pt x="20796" y="124483"/>
                    </a:lnTo>
                    <a:lnTo>
                      <a:pt x="16814" y="126252"/>
                    </a:lnTo>
                    <a:lnTo>
                      <a:pt x="15487" y="127727"/>
                    </a:lnTo>
                    <a:lnTo>
                      <a:pt x="14307" y="128170"/>
                    </a:lnTo>
                    <a:lnTo>
                      <a:pt x="12242" y="129350"/>
                    </a:lnTo>
                    <a:lnTo>
                      <a:pt x="8555" y="132005"/>
                    </a:lnTo>
                    <a:lnTo>
                      <a:pt x="7227" y="133922"/>
                    </a:lnTo>
                    <a:lnTo>
                      <a:pt x="10177" y="133627"/>
                    </a:lnTo>
                    <a:lnTo>
                      <a:pt x="13127" y="132447"/>
                    </a:lnTo>
                    <a:lnTo>
                      <a:pt x="21534" y="130972"/>
                    </a:lnTo>
                    <a:lnTo>
                      <a:pt x="23009" y="131267"/>
                    </a:lnTo>
                    <a:lnTo>
                      <a:pt x="22566" y="131857"/>
                    </a:lnTo>
                    <a:lnTo>
                      <a:pt x="18142" y="133922"/>
                    </a:lnTo>
                    <a:lnTo>
                      <a:pt x="14897" y="138052"/>
                    </a:lnTo>
                    <a:lnTo>
                      <a:pt x="17404" y="138347"/>
                    </a:lnTo>
                    <a:lnTo>
                      <a:pt x="22714" y="136724"/>
                    </a:lnTo>
                    <a:lnTo>
                      <a:pt x="24631" y="136429"/>
                    </a:lnTo>
                    <a:lnTo>
                      <a:pt x="26549" y="136724"/>
                    </a:lnTo>
                    <a:lnTo>
                      <a:pt x="28319" y="137462"/>
                    </a:lnTo>
                    <a:lnTo>
                      <a:pt x="29056" y="137462"/>
                    </a:lnTo>
                    <a:lnTo>
                      <a:pt x="41740" y="134365"/>
                    </a:lnTo>
                    <a:lnTo>
                      <a:pt x="43805" y="132595"/>
                    </a:lnTo>
                    <a:lnTo>
                      <a:pt x="47640" y="132005"/>
                    </a:lnTo>
                    <a:lnTo>
                      <a:pt x="50590" y="130087"/>
                    </a:lnTo>
                    <a:lnTo>
                      <a:pt x="52360" y="130087"/>
                    </a:lnTo>
                    <a:lnTo>
                      <a:pt x="53834" y="128907"/>
                    </a:lnTo>
                    <a:lnTo>
                      <a:pt x="54129" y="126990"/>
                    </a:lnTo>
                    <a:lnTo>
                      <a:pt x="53834" y="125073"/>
                    </a:lnTo>
                    <a:lnTo>
                      <a:pt x="53245" y="124040"/>
                    </a:lnTo>
                    <a:lnTo>
                      <a:pt x="52212" y="123598"/>
                    </a:lnTo>
                    <a:lnTo>
                      <a:pt x="55309" y="123598"/>
                    </a:lnTo>
                    <a:lnTo>
                      <a:pt x="56194" y="123893"/>
                    </a:lnTo>
                    <a:lnTo>
                      <a:pt x="57079" y="124778"/>
                    </a:lnTo>
                    <a:lnTo>
                      <a:pt x="59144" y="126252"/>
                    </a:lnTo>
                    <a:lnTo>
                      <a:pt x="61356" y="125810"/>
                    </a:lnTo>
                    <a:lnTo>
                      <a:pt x="64159" y="124483"/>
                    </a:lnTo>
                    <a:lnTo>
                      <a:pt x="66224" y="122123"/>
                    </a:lnTo>
                    <a:lnTo>
                      <a:pt x="67109" y="121680"/>
                    </a:lnTo>
                    <a:lnTo>
                      <a:pt x="71681" y="120500"/>
                    </a:lnTo>
                    <a:lnTo>
                      <a:pt x="72714" y="120058"/>
                    </a:lnTo>
                    <a:lnTo>
                      <a:pt x="73598" y="119173"/>
                    </a:lnTo>
                    <a:lnTo>
                      <a:pt x="74336" y="117698"/>
                    </a:lnTo>
                    <a:lnTo>
                      <a:pt x="75221" y="116371"/>
                    </a:lnTo>
                    <a:lnTo>
                      <a:pt x="77433" y="115486"/>
                    </a:lnTo>
                    <a:lnTo>
                      <a:pt x="83332" y="114748"/>
                    </a:lnTo>
                    <a:lnTo>
                      <a:pt x="86873" y="114748"/>
                    </a:lnTo>
                    <a:lnTo>
                      <a:pt x="88937" y="114011"/>
                    </a:lnTo>
                    <a:lnTo>
                      <a:pt x="89970" y="111061"/>
                    </a:lnTo>
                    <a:lnTo>
                      <a:pt x="91297" y="113863"/>
                    </a:lnTo>
                    <a:lnTo>
                      <a:pt x="91887" y="114158"/>
                    </a:lnTo>
                    <a:lnTo>
                      <a:pt x="92624" y="113421"/>
                    </a:lnTo>
                    <a:lnTo>
                      <a:pt x="94690" y="112241"/>
                    </a:lnTo>
                    <a:lnTo>
                      <a:pt x="96902" y="112241"/>
                    </a:lnTo>
                    <a:lnTo>
                      <a:pt x="100442" y="112978"/>
                    </a:lnTo>
                    <a:lnTo>
                      <a:pt x="103686" y="112536"/>
                    </a:lnTo>
                    <a:lnTo>
                      <a:pt x="106636" y="111061"/>
                    </a:lnTo>
                    <a:lnTo>
                      <a:pt x="103097" y="107669"/>
                    </a:lnTo>
                    <a:lnTo>
                      <a:pt x="104719" y="106931"/>
                    </a:lnTo>
                    <a:lnTo>
                      <a:pt x="106194" y="105751"/>
                    </a:lnTo>
                    <a:lnTo>
                      <a:pt x="109586" y="100737"/>
                    </a:lnTo>
                    <a:lnTo>
                      <a:pt x="110029" y="96459"/>
                    </a:lnTo>
                    <a:lnTo>
                      <a:pt x="110766" y="93804"/>
                    </a:lnTo>
                    <a:lnTo>
                      <a:pt x="111799" y="91297"/>
                    </a:lnTo>
                    <a:lnTo>
                      <a:pt x="113274" y="89232"/>
                    </a:lnTo>
                    <a:lnTo>
                      <a:pt x="114453" y="87020"/>
                    </a:lnTo>
                    <a:lnTo>
                      <a:pt x="114011" y="81268"/>
                    </a:lnTo>
                    <a:close/>
                    <a:moveTo>
                      <a:pt x="10030" y="52064"/>
                    </a:moveTo>
                    <a:lnTo>
                      <a:pt x="11947" y="53392"/>
                    </a:lnTo>
                    <a:lnTo>
                      <a:pt x="11947" y="49705"/>
                    </a:lnTo>
                    <a:lnTo>
                      <a:pt x="10767" y="49115"/>
                    </a:lnTo>
                    <a:lnTo>
                      <a:pt x="7080" y="49115"/>
                    </a:lnTo>
                    <a:lnTo>
                      <a:pt x="6047" y="48672"/>
                    </a:lnTo>
                    <a:lnTo>
                      <a:pt x="3835" y="50147"/>
                    </a:lnTo>
                    <a:lnTo>
                      <a:pt x="9144" y="50737"/>
                    </a:lnTo>
                    <a:lnTo>
                      <a:pt x="10030" y="52212"/>
                    </a:lnTo>
                    <a:close/>
                  </a:path>
                </a:pathLst>
              </a:custGeom>
              <a:grpFill/>
              <a:ln w="3175" cap="flat">
                <a:solidFill>
                  <a:schemeClr val="bg2">
                    <a:lumMod val="90000"/>
                  </a:schemeClr>
                </a:solidFill>
                <a:prstDash val="solid"/>
                <a:miter/>
              </a:ln>
            </p:spPr>
            <p:txBody>
              <a:bodyPr rtlCol="0" anchor="ctr"/>
              <a:lstStyle/>
              <a:p>
                <a:endParaRPr lang="en-GB"/>
              </a:p>
            </p:txBody>
          </p:sp>
          <p:sp>
            <p:nvSpPr>
              <p:cNvPr id="160" name="Freeform: Shape 159">
                <a:extLst>
                  <a:ext uri="{FF2B5EF4-FFF2-40B4-BE49-F238E27FC236}">
                    <a16:creationId xmlns:a16="http://schemas.microsoft.com/office/drawing/2014/main" id="{E44D89FF-BC36-7E37-EF37-41A3D0254AA8}"/>
                  </a:ext>
                </a:extLst>
              </p:cNvPr>
              <p:cNvSpPr/>
              <p:nvPr/>
            </p:nvSpPr>
            <p:spPr>
              <a:xfrm>
                <a:off x="8276510" y="4141171"/>
                <a:ext cx="1196154" cy="437753"/>
              </a:xfrm>
              <a:custGeom>
                <a:avLst/>
                <a:gdLst>
                  <a:gd name="connsiteX0" fmla="*/ 336280 w 1196154"/>
                  <a:gd name="connsiteY0" fmla="*/ 53392 h 437753"/>
                  <a:gd name="connsiteX1" fmla="*/ 340262 w 1196154"/>
                  <a:gd name="connsiteY1" fmla="*/ 54424 h 437753"/>
                  <a:gd name="connsiteX2" fmla="*/ 340262 w 1196154"/>
                  <a:gd name="connsiteY2" fmla="*/ 55162 h 437753"/>
                  <a:gd name="connsiteX3" fmla="*/ 339525 w 1196154"/>
                  <a:gd name="connsiteY3" fmla="*/ 55457 h 437753"/>
                  <a:gd name="connsiteX4" fmla="*/ 338787 w 1196154"/>
                  <a:gd name="connsiteY4" fmla="*/ 55457 h 437753"/>
                  <a:gd name="connsiteX5" fmla="*/ 336575 w 1196154"/>
                  <a:gd name="connsiteY5" fmla="*/ 57226 h 437753"/>
                  <a:gd name="connsiteX6" fmla="*/ 338640 w 1196154"/>
                  <a:gd name="connsiteY6" fmla="*/ 58554 h 437753"/>
                  <a:gd name="connsiteX7" fmla="*/ 342180 w 1196154"/>
                  <a:gd name="connsiteY7" fmla="*/ 57669 h 437753"/>
                  <a:gd name="connsiteX8" fmla="*/ 344245 w 1196154"/>
                  <a:gd name="connsiteY8" fmla="*/ 53834 h 437753"/>
                  <a:gd name="connsiteX9" fmla="*/ 344245 w 1196154"/>
                  <a:gd name="connsiteY9" fmla="*/ 50000 h 437753"/>
                  <a:gd name="connsiteX10" fmla="*/ 340705 w 1196154"/>
                  <a:gd name="connsiteY10" fmla="*/ 45722 h 437753"/>
                  <a:gd name="connsiteX11" fmla="*/ 340705 w 1196154"/>
                  <a:gd name="connsiteY11" fmla="*/ 43952 h 437753"/>
                  <a:gd name="connsiteX12" fmla="*/ 339378 w 1196154"/>
                  <a:gd name="connsiteY12" fmla="*/ 44395 h 437753"/>
                  <a:gd name="connsiteX13" fmla="*/ 334215 w 1196154"/>
                  <a:gd name="connsiteY13" fmla="*/ 48525 h 437753"/>
                  <a:gd name="connsiteX14" fmla="*/ 334215 w 1196154"/>
                  <a:gd name="connsiteY14" fmla="*/ 50147 h 437753"/>
                  <a:gd name="connsiteX15" fmla="*/ 335248 w 1196154"/>
                  <a:gd name="connsiteY15" fmla="*/ 52654 h 437753"/>
                  <a:gd name="connsiteX16" fmla="*/ 336428 w 1196154"/>
                  <a:gd name="connsiteY16" fmla="*/ 53539 h 437753"/>
                  <a:gd name="connsiteX17" fmla="*/ 323153 w 1196154"/>
                  <a:gd name="connsiteY17" fmla="*/ 229791 h 437753"/>
                  <a:gd name="connsiteX18" fmla="*/ 323153 w 1196154"/>
                  <a:gd name="connsiteY18" fmla="*/ 230676 h 437753"/>
                  <a:gd name="connsiteX19" fmla="*/ 323448 w 1196154"/>
                  <a:gd name="connsiteY19" fmla="*/ 232741 h 437753"/>
                  <a:gd name="connsiteX20" fmla="*/ 324481 w 1196154"/>
                  <a:gd name="connsiteY20" fmla="*/ 234511 h 437753"/>
                  <a:gd name="connsiteX21" fmla="*/ 323891 w 1196154"/>
                  <a:gd name="connsiteY21" fmla="*/ 236724 h 437753"/>
                  <a:gd name="connsiteX22" fmla="*/ 325071 w 1196154"/>
                  <a:gd name="connsiteY22" fmla="*/ 236724 h 437753"/>
                  <a:gd name="connsiteX23" fmla="*/ 329348 w 1196154"/>
                  <a:gd name="connsiteY23" fmla="*/ 235396 h 437753"/>
                  <a:gd name="connsiteX24" fmla="*/ 329791 w 1196154"/>
                  <a:gd name="connsiteY24" fmla="*/ 233774 h 437753"/>
                  <a:gd name="connsiteX25" fmla="*/ 330380 w 1196154"/>
                  <a:gd name="connsiteY25" fmla="*/ 233479 h 437753"/>
                  <a:gd name="connsiteX26" fmla="*/ 332593 w 1196154"/>
                  <a:gd name="connsiteY26" fmla="*/ 234658 h 437753"/>
                  <a:gd name="connsiteX27" fmla="*/ 333330 w 1196154"/>
                  <a:gd name="connsiteY27" fmla="*/ 235691 h 437753"/>
                  <a:gd name="connsiteX28" fmla="*/ 333625 w 1196154"/>
                  <a:gd name="connsiteY28" fmla="*/ 237166 h 437753"/>
                  <a:gd name="connsiteX29" fmla="*/ 335690 w 1196154"/>
                  <a:gd name="connsiteY29" fmla="*/ 237166 h 437753"/>
                  <a:gd name="connsiteX30" fmla="*/ 336428 w 1196154"/>
                  <a:gd name="connsiteY30" fmla="*/ 236428 h 437753"/>
                  <a:gd name="connsiteX31" fmla="*/ 338640 w 1196154"/>
                  <a:gd name="connsiteY31" fmla="*/ 235101 h 437753"/>
                  <a:gd name="connsiteX32" fmla="*/ 339230 w 1196154"/>
                  <a:gd name="connsiteY32" fmla="*/ 234069 h 437753"/>
                  <a:gd name="connsiteX33" fmla="*/ 339672 w 1196154"/>
                  <a:gd name="connsiteY33" fmla="*/ 231266 h 437753"/>
                  <a:gd name="connsiteX34" fmla="*/ 341885 w 1196154"/>
                  <a:gd name="connsiteY34" fmla="*/ 226841 h 437753"/>
                  <a:gd name="connsiteX35" fmla="*/ 339968 w 1196154"/>
                  <a:gd name="connsiteY35" fmla="*/ 223449 h 437753"/>
                  <a:gd name="connsiteX36" fmla="*/ 336280 w 1196154"/>
                  <a:gd name="connsiteY36" fmla="*/ 220794 h 437753"/>
                  <a:gd name="connsiteX37" fmla="*/ 331118 w 1196154"/>
                  <a:gd name="connsiteY37" fmla="*/ 219762 h 437753"/>
                  <a:gd name="connsiteX38" fmla="*/ 330086 w 1196154"/>
                  <a:gd name="connsiteY38" fmla="*/ 219024 h 437753"/>
                  <a:gd name="connsiteX39" fmla="*/ 325661 w 1196154"/>
                  <a:gd name="connsiteY39" fmla="*/ 219909 h 437753"/>
                  <a:gd name="connsiteX40" fmla="*/ 325071 w 1196154"/>
                  <a:gd name="connsiteY40" fmla="*/ 224187 h 437753"/>
                  <a:gd name="connsiteX41" fmla="*/ 323891 w 1196154"/>
                  <a:gd name="connsiteY41" fmla="*/ 225956 h 437753"/>
                  <a:gd name="connsiteX42" fmla="*/ 323891 w 1196154"/>
                  <a:gd name="connsiteY42" fmla="*/ 227579 h 437753"/>
                  <a:gd name="connsiteX43" fmla="*/ 323006 w 1196154"/>
                  <a:gd name="connsiteY43" fmla="*/ 229054 h 437753"/>
                  <a:gd name="connsiteX44" fmla="*/ 323596 w 1196154"/>
                  <a:gd name="connsiteY44" fmla="*/ 229644 h 437753"/>
                  <a:gd name="connsiteX45" fmla="*/ 319171 w 1196154"/>
                  <a:gd name="connsiteY45" fmla="*/ 229349 h 437753"/>
                  <a:gd name="connsiteX46" fmla="*/ 320203 w 1196154"/>
                  <a:gd name="connsiteY46" fmla="*/ 228611 h 437753"/>
                  <a:gd name="connsiteX47" fmla="*/ 320941 w 1196154"/>
                  <a:gd name="connsiteY47" fmla="*/ 227136 h 437753"/>
                  <a:gd name="connsiteX48" fmla="*/ 320351 w 1196154"/>
                  <a:gd name="connsiteY48" fmla="*/ 226841 h 437753"/>
                  <a:gd name="connsiteX49" fmla="*/ 318876 w 1196154"/>
                  <a:gd name="connsiteY49" fmla="*/ 226841 h 437753"/>
                  <a:gd name="connsiteX50" fmla="*/ 318434 w 1196154"/>
                  <a:gd name="connsiteY50" fmla="*/ 227874 h 437753"/>
                  <a:gd name="connsiteX51" fmla="*/ 318434 w 1196154"/>
                  <a:gd name="connsiteY51" fmla="*/ 228611 h 437753"/>
                  <a:gd name="connsiteX52" fmla="*/ 319171 w 1196154"/>
                  <a:gd name="connsiteY52" fmla="*/ 229201 h 437753"/>
                  <a:gd name="connsiteX53" fmla="*/ 274039 w 1196154"/>
                  <a:gd name="connsiteY53" fmla="*/ 77138 h 437753"/>
                  <a:gd name="connsiteX54" fmla="*/ 274039 w 1196154"/>
                  <a:gd name="connsiteY54" fmla="*/ 78465 h 437753"/>
                  <a:gd name="connsiteX55" fmla="*/ 274334 w 1196154"/>
                  <a:gd name="connsiteY55" fmla="*/ 79203 h 437753"/>
                  <a:gd name="connsiteX56" fmla="*/ 275366 w 1196154"/>
                  <a:gd name="connsiteY56" fmla="*/ 79203 h 437753"/>
                  <a:gd name="connsiteX57" fmla="*/ 276694 w 1196154"/>
                  <a:gd name="connsiteY57" fmla="*/ 78023 h 437753"/>
                  <a:gd name="connsiteX58" fmla="*/ 277431 w 1196154"/>
                  <a:gd name="connsiteY58" fmla="*/ 76105 h 437753"/>
                  <a:gd name="connsiteX59" fmla="*/ 276989 w 1196154"/>
                  <a:gd name="connsiteY59" fmla="*/ 76105 h 437753"/>
                  <a:gd name="connsiteX60" fmla="*/ 276251 w 1196154"/>
                  <a:gd name="connsiteY60" fmla="*/ 75663 h 437753"/>
                  <a:gd name="connsiteX61" fmla="*/ 275366 w 1196154"/>
                  <a:gd name="connsiteY61" fmla="*/ 75220 h 437753"/>
                  <a:gd name="connsiteX62" fmla="*/ 274629 w 1196154"/>
                  <a:gd name="connsiteY62" fmla="*/ 74631 h 437753"/>
                  <a:gd name="connsiteX63" fmla="*/ 273597 w 1196154"/>
                  <a:gd name="connsiteY63" fmla="*/ 74040 h 437753"/>
                  <a:gd name="connsiteX64" fmla="*/ 273597 w 1196154"/>
                  <a:gd name="connsiteY64" fmla="*/ 75368 h 437753"/>
                  <a:gd name="connsiteX65" fmla="*/ 273891 w 1196154"/>
                  <a:gd name="connsiteY65" fmla="*/ 76105 h 437753"/>
                  <a:gd name="connsiteX66" fmla="*/ 273891 w 1196154"/>
                  <a:gd name="connsiteY66" fmla="*/ 77138 h 437753"/>
                  <a:gd name="connsiteX67" fmla="*/ 289231 w 1196154"/>
                  <a:gd name="connsiteY67" fmla="*/ 73303 h 437753"/>
                  <a:gd name="connsiteX68" fmla="*/ 289231 w 1196154"/>
                  <a:gd name="connsiteY68" fmla="*/ 71533 h 437753"/>
                  <a:gd name="connsiteX69" fmla="*/ 288935 w 1196154"/>
                  <a:gd name="connsiteY69" fmla="*/ 70058 h 437753"/>
                  <a:gd name="connsiteX70" fmla="*/ 287756 w 1196154"/>
                  <a:gd name="connsiteY70" fmla="*/ 69763 h 437753"/>
                  <a:gd name="connsiteX71" fmla="*/ 287166 w 1196154"/>
                  <a:gd name="connsiteY71" fmla="*/ 70353 h 437753"/>
                  <a:gd name="connsiteX72" fmla="*/ 287460 w 1196154"/>
                  <a:gd name="connsiteY72" fmla="*/ 72271 h 437753"/>
                  <a:gd name="connsiteX73" fmla="*/ 289231 w 1196154"/>
                  <a:gd name="connsiteY73" fmla="*/ 73303 h 437753"/>
                  <a:gd name="connsiteX74" fmla="*/ 263272 w 1196154"/>
                  <a:gd name="connsiteY74" fmla="*/ 208405 h 437753"/>
                  <a:gd name="connsiteX75" fmla="*/ 264599 w 1196154"/>
                  <a:gd name="connsiteY75" fmla="*/ 208700 h 437753"/>
                  <a:gd name="connsiteX76" fmla="*/ 270056 w 1196154"/>
                  <a:gd name="connsiteY76" fmla="*/ 207520 h 437753"/>
                  <a:gd name="connsiteX77" fmla="*/ 271237 w 1196154"/>
                  <a:gd name="connsiteY77" fmla="*/ 208110 h 437753"/>
                  <a:gd name="connsiteX78" fmla="*/ 274039 w 1196154"/>
                  <a:gd name="connsiteY78" fmla="*/ 208847 h 437753"/>
                  <a:gd name="connsiteX79" fmla="*/ 276104 w 1196154"/>
                  <a:gd name="connsiteY79" fmla="*/ 210175 h 437753"/>
                  <a:gd name="connsiteX80" fmla="*/ 276694 w 1196154"/>
                  <a:gd name="connsiteY80" fmla="*/ 213420 h 437753"/>
                  <a:gd name="connsiteX81" fmla="*/ 278169 w 1196154"/>
                  <a:gd name="connsiteY81" fmla="*/ 216222 h 437753"/>
                  <a:gd name="connsiteX82" fmla="*/ 279348 w 1196154"/>
                  <a:gd name="connsiteY82" fmla="*/ 217107 h 437753"/>
                  <a:gd name="connsiteX83" fmla="*/ 280233 w 1196154"/>
                  <a:gd name="connsiteY83" fmla="*/ 218139 h 437753"/>
                  <a:gd name="connsiteX84" fmla="*/ 279348 w 1196154"/>
                  <a:gd name="connsiteY84" fmla="*/ 221974 h 437753"/>
                  <a:gd name="connsiteX85" fmla="*/ 280086 w 1196154"/>
                  <a:gd name="connsiteY85" fmla="*/ 224629 h 437753"/>
                  <a:gd name="connsiteX86" fmla="*/ 281708 w 1196154"/>
                  <a:gd name="connsiteY86" fmla="*/ 226694 h 437753"/>
                  <a:gd name="connsiteX87" fmla="*/ 285101 w 1196154"/>
                  <a:gd name="connsiteY87" fmla="*/ 227432 h 437753"/>
                  <a:gd name="connsiteX88" fmla="*/ 288346 w 1196154"/>
                  <a:gd name="connsiteY88" fmla="*/ 228464 h 437753"/>
                  <a:gd name="connsiteX89" fmla="*/ 290705 w 1196154"/>
                  <a:gd name="connsiteY89" fmla="*/ 229939 h 437753"/>
                  <a:gd name="connsiteX90" fmla="*/ 292180 w 1196154"/>
                  <a:gd name="connsiteY90" fmla="*/ 230381 h 437753"/>
                  <a:gd name="connsiteX91" fmla="*/ 293508 w 1196154"/>
                  <a:gd name="connsiteY91" fmla="*/ 231119 h 437753"/>
                  <a:gd name="connsiteX92" fmla="*/ 294688 w 1196154"/>
                  <a:gd name="connsiteY92" fmla="*/ 232004 h 437753"/>
                  <a:gd name="connsiteX93" fmla="*/ 296015 w 1196154"/>
                  <a:gd name="connsiteY93" fmla="*/ 232741 h 437753"/>
                  <a:gd name="connsiteX94" fmla="*/ 297637 w 1196154"/>
                  <a:gd name="connsiteY94" fmla="*/ 233184 h 437753"/>
                  <a:gd name="connsiteX95" fmla="*/ 299112 w 1196154"/>
                  <a:gd name="connsiteY95" fmla="*/ 233184 h 437753"/>
                  <a:gd name="connsiteX96" fmla="*/ 298817 w 1196154"/>
                  <a:gd name="connsiteY96" fmla="*/ 231414 h 437753"/>
                  <a:gd name="connsiteX97" fmla="*/ 297785 w 1196154"/>
                  <a:gd name="connsiteY97" fmla="*/ 229791 h 437753"/>
                  <a:gd name="connsiteX98" fmla="*/ 297785 w 1196154"/>
                  <a:gd name="connsiteY98" fmla="*/ 228759 h 437753"/>
                  <a:gd name="connsiteX99" fmla="*/ 299408 w 1196154"/>
                  <a:gd name="connsiteY99" fmla="*/ 223744 h 437753"/>
                  <a:gd name="connsiteX100" fmla="*/ 300145 w 1196154"/>
                  <a:gd name="connsiteY100" fmla="*/ 222564 h 437753"/>
                  <a:gd name="connsiteX101" fmla="*/ 301177 w 1196154"/>
                  <a:gd name="connsiteY101" fmla="*/ 221532 h 437753"/>
                  <a:gd name="connsiteX102" fmla="*/ 303095 w 1196154"/>
                  <a:gd name="connsiteY102" fmla="*/ 220352 h 437753"/>
                  <a:gd name="connsiteX103" fmla="*/ 291295 w 1196154"/>
                  <a:gd name="connsiteY103" fmla="*/ 217550 h 437753"/>
                  <a:gd name="connsiteX104" fmla="*/ 287166 w 1196154"/>
                  <a:gd name="connsiteY104" fmla="*/ 210322 h 437753"/>
                  <a:gd name="connsiteX105" fmla="*/ 285986 w 1196154"/>
                  <a:gd name="connsiteY105" fmla="*/ 201916 h 437753"/>
                  <a:gd name="connsiteX106" fmla="*/ 285101 w 1196154"/>
                  <a:gd name="connsiteY106" fmla="*/ 200146 h 437753"/>
                  <a:gd name="connsiteX107" fmla="*/ 283921 w 1196154"/>
                  <a:gd name="connsiteY107" fmla="*/ 198523 h 437753"/>
                  <a:gd name="connsiteX108" fmla="*/ 283036 w 1196154"/>
                  <a:gd name="connsiteY108" fmla="*/ 196753 h 437753"/>
                  <a:gd name="connsiteX109" fmla="*/ 282593 w 1196154"/>
                  <a:gd name="connsiteY109" fmla="*/ 194836 h 437753"/>
                  <a:gd name="connsiteX110" fmla="*/ 281414 w 1196154"/>
                  <a:gd name="connsiteY110" fmla="*/ 193361 h 437753"/>
                  <a:gd name="connsiteX111" fmla="*/ 279496 w 1196154"/>
                  <a:gd name="connsiteY111" fmla="*/ 192476 h 437753"/>
                  <a:gd name="connsiteX112" fmla="*/ 276989 w 1196154"/>
                  <a:gd name="connsiteY112" fmla="*/ 192476 h 437753"/>
                  <a:gd name="connsiteX113" fmla="*/ 274481 w 1196154"/>
                  <a:gd name="connsiteY113" fmla="*/ 193213 h 437753"/>
                  <a:gd name="connsiteX114" fmla="*/ 275366 w 1196154"/>
                  <a:gd name="connsiteY114" fmla="*/ 196458 h 437753"/>
                  <a:gd name="connsiteX115" fmla="*/ 274039 w 1196154"/>
                  <a:gd name="connsiteY115" fmla="*/ 198376 h 437753"/>
                  <a:gd name="connsiteX116" fmla="*/ 273154 w 1196154"/>
                  <a:gd name="connsiteY116" fmla="*/ 197048 h 437753"/>
                  <a:gd name="connsiteX117" fmla="*/ 272416 w 1196154"/>
                  <a:gd name="connsiteY117" fmla="*/ 195278 h 437753"/>
                  <a:gd name="connsiteX118" fmla="*/ 270941 w 1196154"/>
                  <a:gd name="connsiteY118" fmla="*/ 193066 h 437753"/>
                  <a:gd name="connsiteX119" fmla="*/ 267697 w 1196154"/>
                  <a:gd name="connsiteY119" fmla="*/ 194246 h 437753"/>
                  <a:gd name="connsiteX120" fmla="*/ 266517 w 1196154"/>
                  <a:gd name="connsiteY120" fmla="*/ 195131 h 437753"/>
                  <a:gd name="connsiteX121" fmla="*/ 265484 w 1196154"/>
                  <a:gd name="connsiteY121" fmla="*/ 196311 h 437753"/>
                  <a:gd name="connsiteX122" fmla="*/ 265189 w 1196154"/>
                  <a:gd name="connsiteY122" fmla="*/ 197491 h 437753"/>
                  <a:gd name="connsiteX123" fmla="*/ 265779 w 1196154"/>
                  <a:gd name="connsiteY123" fmla="*/ 198671 h 437753"/>
                  <a:gd name="connsiteX124" fmla="*/ 265484 w 1196154"/>
                  <a:gd name="connsiteY124" fmla="*/ 200293 h 437753"/>
                  <a:gd name="connsiteX125" fmla="*/ 264009 w 1196154"/>
                  <a:gd name="connsiteY125" fmla="*/ 201473 h 437753"/>
                  <a:gd name="connsiteX126" fmla="*/ 260764 w 1196154"/>
                  <a:gd name="connsiteY126" fmla="*/ 202948 h 437753"/>
                  <a:gd name="connsiteX127" fmla="*/ 259437 w 1196154"/>
                  <a:gd name="connsiteY127" fmla="*/ 204423 h 437753"/>
                  <a:gd name="connsiteX128" fmla="*/ 259437 w 1196154"/>
                  <a:gd name="connsiteY128" fmla="*/ 206193 h 437753"/>
                  <a:gd name="connsiteX129" fmla="*/ 262239 w 1196154"/>
                  <a:gd name="connsiteY129" fmla="*/ 207078 h 437753"/>
                  <a:gd name="connsiteX130" fmla="*/ 263420 w 1196154"/>
                  <a:gd name="connsiteY130" fmla="*/ 207963 h 437753"/>
                  <a:gd name="connsiteX131" fmla="*/ 741144 w 1196154"/>
                  <a:gd name="connsiteY131" fmla="*/ 292918 h 437753"/>
                  <a:gd name="connsiteX132" fmla="*/ 742176 w 1196154"/>
                  <a:gd name="connsiteY132" fmla="*/ 292918 h 437753"/>
                  <a:gd name="connsiteX133" fmla="*/ 742176 w 1196154"/>
                  <a:gd name="connsiteY133" fmla="*/ 290410 h 437753"/>
                  <a:gd name="connsiteX134" fmla="*/ 740553 w 1196154"/>
                  <a:gd name="connsiteY134" fmla="*/ 289820 h 437753"/>
                  <a:gd name="connsiteX135" fmla="*/ 740111 w 1196154"/>
                  <a:gd name="connsiteY135" fmla="*/ 290410 h 437753"/>
                  <a:gd name="connsiteX136" fmla="*/ 740111 w 1196154"/>
                  <a:gd name="connsiteY136" fmla="*/ 292033 h 437753"/>
                  <a:gd name="connsiteX137" fmla="*/ 741144 w 1196154"/>
                  <a:gd name="connsiteY137" fmla="*/ 292918 h 437753"/>
                  <a:gd name="connsiteX138" fmla="*/ 301177 w 1196154"/>
                  <a:gd name="connsiteY138" fmla="*/ 229644 h 437753"/>
                  <a:gd name="connsiteX139" fmla="*/ 301177 w 1196154"/>
                  <a:gd name="connsiteY139" fmla="*/ 230381 h 437753"/>
                  <a:gd name="connsiteX140" fmla="*/ 302062 w 1196154"/>
                  <a:gd name="connsiteY140" fmla="*/ 231119 h 437753"/>
                  <a:gd name="connsiteX141" fmla="*/ 303095 w 1196154"/>
                  <a:gd name="connsiteY141" fmla="*/ 231856 h 437753"/>
                  <a:gd name="connsiteX142" fmla="*/ 304569 w 1196154"/>
                  <a:gd name="connsiteY142" fmla="*/ 232151 h 437753"/>
                  <a:gd name="connsiteX143" fmla="*/ 305012 w 1196154"/>
                  <a:gd name="connsiteY143" fmla="*/ 231561 h 437753"/>
                  <a:gd name="connsiteX144" fmla="*/ 305602 w 1196154"/>
                  <a:gd name="connsiteY144" fmla="*/ 229644 h 437753"/>
                  <a:gd name="connsiteX145" fmla="*/ 302652 w 1196154"/>
                  <a:gd name="connsiteY145" fmla="*/ 228759 h 437753"/>
                  <a:gd name="connsiteX146" fmla="*/ 301177 w 1196154"/>
                  <a:gd name="connsiteY146" fmla="*/ 229644 h 437753"/>
                  <a:gd name="connsiteX147" fmla="*/ 664153 w 1196154"/>
                  <a:gd name="connsiteY147" fmla="*/ 335985 h 437753"/>
                  <a:gd name="connsiteX148" fmla="*/ 664153 w 1196154"/>
                  <a:gd name="connsiteY148" fmla="*/ 338492 h 437753"/>
                  <a:gd name="connsiteX149" fmla="*/ 665186 w 1196154"/>
                  <a:gd name="connsiteY149" fmla="*/ 338787 h 437753"/>
                  <a:gd name="connsiteX150" fmla="*/ 667840 w 1196154"/>
                  <a:gd name="connsiteY150" fmla="*/ 338787 h 437753"/>
                  <a:gd name="connsiteX151" fmla="*/ 667840 w 1196154"/>
                  <a:gd name="connsiteY151" fmla="*/ 337165 h 437753"/>
                  <a:gd name="connsiteX152" fmla="*/ 667103 w 1196154"/>
                  <a:gd name="connsiteY152" fmla="*/ 337165 h 437753"/>
                  <a:gd name="connsiteX153" fmla="*/ 664153 w 1196154"/>
                  <a:gd name="connsiteY153" fmla="*/ 335985 h 437753"/>
                  <a:gd name="connsiteX154" fmla="*/ 695126 w 1196154"/>
                  <a:gd name="connsiteY154" fmla="*/ 288640 h 437753"/>
                  <a:gd name="connsiteX155" fmla="*/ 694832 w 1196154"/>
                  <a:gd name="connsiteY155" fmla="*/ 289968 h 437753"/>
                  <a:gd name="connsiteX156" fmla="*/ 696158 w 1196154"/>
                  <a:gd name="connsiteY156" fmla="*/ 292475 h 437753"/>
                  <a:gd name="connsiteX157" fmla="*/ 699256 w 1196154"/>
                  <a:gd name="connsiteY157" fmla="*/ 295425 h 437753"/>
                  <a:gd name="connsiteX158" fmla="*/ 700878 w 1196154"/>
                  <a:gd name="connsiteY158" fmla="*/ 294687 h 437753"/>
                  <a:gd name="connsiteX159" fmla="*/ 701321 w 1196154"/>
                  <a:gd name="connsiteY159" fmla="*/ 289083 h 437753"/>
                  <a:gd name="connsiteX160" fmla="*/ 700731 w 1196154"/>
                  <a:gd name="connsiteY160" fmla="*/ 287460 h 437753"/>
                  <a:gd name="connsiteX161" fmla="*/ 699699 w 1196154"/>
                  <a:gd name="connsiteY161" fmla="*/ 287018 h 437753"/>
                  <a:gd name="connsiteX162" fmla="*/ 698813 w 1196154"/>
                  <a:gd name="connsiteY162" fmla="*/ 285248 h 437753"/>
                  <a:gd name="connsiteX163" fmla="*/ 697486 w 1196154"/>
                  <a:gd name="connsiteY163" fmla="*/ 285248 h 437753"/>
                  <a:gd name="connsiteX164" fmla="*/ 696306 w 1196154"/>
                  <a:gd name="connsiteY164" fmla="*/ 285838 h 437753"/>
                  <a:gd name="connsiteX165" fmla="*/ 696306 w 1196154"/>
                  <a:gd name="connsiteY165" fmla="*/ 287166 h 437753"/>
                  <a:gd name="connsiteX166" fmla="*/ 696012 w 1196154"/>
                  <a:gd name="connsiteY166" fmla="*/ 287460 h 437753"/>
                  <a:gd name="connsiteX167" fmla="*/ 695126 w 1196154"/>
                  <a:gd name="connsiteY167" fmla="*/ 288640 h 437753"/>
                  <a:gd name="connsiteX168" fmla="*/ 593210 w 1196154"/>
                  <a:gd name="connsiteY168" fmla="*/ 48229 h 437753"/>
                  <a:gd name="connsiteX169" fmla="*/ 593210 w 1196154"/>
                  <a:gd name="connsiteY169" fmla="*/ 47345 h 437753"/>
                  <a:gd name="connsiteX170" fmla="*/ 592177 w 1196154"/>
                  <a:gd name="connsiteY170" fmla="*/ 44837 h 437753"/>
                  <a:gd name="connsiteX171" fmla="*/ 588490 w 1196154"/>
                  <a:gd name="connsiteY171" fmla="*/ 45280 h 437753"/>
                  <a:gd name="connsiteX172" fmla="*/ 585983 w 1196154"/>
                  <a:gd name="connsiteY172" fmla="*/ 45280 h 437753"/>
                  <a:gd name="connsiteX173" fmla="*/ 585393 w 1196154"/>
                  <a:gd name="connsiteY173" fmla="*/ 46460 h 437753"/>
                  <a:gd name="connsiteX174" fmla="*/ 588343 w 1196154"/>
                  <a:gd name="connsiteY174" fmla="*/ 49557 h 437753"/>
                  <a:gd name="connsiteX175" fmla="*/ 593210 w 1196154"/>
                  <a:gd name="connsiteY175" fmla="*/ 48229 h 437753"/>
                  <a:gd name="connsiteX176" fmla="*/ 693209 w 1196154"/>
                  <a:gd name="connsiteY176" fmla="*/ 164158 h 437753"/>
                  <a:gd name="connsiteX177" fmla="*/ 691144 w 1196154"/>
                  <a:gd name="connsiteY177" fmla="*/ 166075 h 437753"/>
                  <a:gd name="connsiteX178" fmla="*/ 690701 w 1196154"/>
                  <a:gd name="connsiteY178" fmla="*/ 167255 h 437753"/>
                  <a:gd name="connsiteX179" fmla="*/ 691439 w 1196154"/>
                  <a:gd name="connsiteY179" fmla="*/ 167255 h 437753"/>
                  <a:gd name="connsiteX180" fmla="*/ 692471 w 1196154"/>
                  <a:gd name="connsiteY180" fmla="*/ 166370 h 437753"/>
                  <a:gd name="connsiteX181" fmla="*/ 696601 w 1196154"/>
                  <a:gd name="connsiteY181" fmla="*/ 166370 h 437753"/>
                  <a:gd name="connsiteX182" fmla="*/ 697339 w 1196154"/>
                  <a:gd name="connsiteY182" fmla="*/ 165190 h 437753"/>
                  <a:gd name="connsiteX183" fmla="*/ 696158 w 1196154"/>
                  <a:gd name="connsiteY183" fmla="*/ 164010 h 437753"/>
                  <a:gd name="connsiteX184" fmla="*/ 694389 w 1196154"/>
                  <a:gd name="connsiteY184" fmla="*/ 164305 h 437753"/>
                  <a:gd name="connsiteX185" fmla="*/ 693062 w 1196154"/>
                  <a:gd name="connsiteY185" fmla="*/ 164010 h 437753"/>
                  <a:gd name="connsiteX186" fmla="*/ 623445 w 1196154"/>
                  <a:gd name="connsiteY186" fmla="*/ 365336 h 437753"/>
                  <a:gd name="connsiteX187" fmla="*/ 622413 w 1196154"/>
                  <a:gd name="connsiteY187" fmla="*/ 365778 h 437753"/>
                  <a:gd name="connsiteX188" fmla="*/ 621971 w 1196154"/>
                  <a:gd name="connsiteY188" fmla="*/ 366811 h 437753"/>
                  <a:gd name="connsiteX189" fmla="*/ 622266 w 1196154"/>
                  <a:gd name="connsiteY189" fmla="*/ 367843 h 437753"/>
                  <a:gd name="connsiteX190" fmla="*/ 623445 w 1196154"/>
                  <a:gd name="connsiteY190" fmla="*/ 367843 h 437753"/>
                  <a:gd name="connsiteX191" fmla="*/ 624331 w 1196154"/>
                  <a:gd name="connsiteY191" fmla="*/ 367401 h 437753"/>
                  <a:gd name="connsiteX192" fmla="*/ 625068 w 1196154"/>
                  <a:gd name="connsiteY192" fmla="*/ 366663 h 437753"/>
                  <a:gd name="connsiteX193" fmla="*/ 625068 w 1196154"/>
                  <a:gd name="connsiteY193" fmla="*/ 366073 h 437753"/>
                  <a:gd name="connsiteX194" fmla="*/ 624035 w 1196154"/>
                  <a:gd name="connsiteY194" fmla="*/ 365041 h 437753"/>
                  <a:gd name="connsiteX195" fmla="*/ 623593 w 1196154"/>
                  <a:gd name="connsiteY195" fmla="*/ 365041 h 437753"/>
                  <a:gd name="connsiteX196" fmla="*/ 659581 w 1196154"/>
                  <a:gd name="connsiteY196" fmla="*/ 316221 h 437753"/>
                  <a:gd name="connsiteX197" fmla="*/ 659581 w 1196154"/>
                  <a:gd name="connsiteY197" fmla="*/ 320203 h 437753"/>
                  <a:gd name="connsiteX198" fmla="*/ 660318 w 1196154"/>
                  <a:gd name="connsiteY198" fmla="*/ 321678 h 437753"/>
                  <a:gd name="connsiteX199" fmla="*/ 661351 w 1196154"/>
                  <a:gd name="connsiteY199" fmla="*/ 317401 h 437753"/>
                  <a:gd name="connsiteX200" fmla="*/ 661941 w 1196154"/>
                  <a:gd name="connsiteY200" fmla="*/ 308847 h 437753"/>
                  <a:gd name="connsiteX201" fmla="*/ 661498 w 1196154"/>
                  <a:gd name="connsiteY201" fmla="*/ 307077 h 437753"/>
                  <a:gd name="connsiteX202" fmla="*/ 660023 w 1196154"/>
                  <a:gd name="connsiteY202" fmla="*/ 303684 h 437753"/>
                  <a:gd name="connsiteX203" fmla="*/ 659286 w 1196154"/>
                  <a:gd name="connsiteY203" fmla="*/ 306339 h 437753"/>
                  <a:gd name="connsiteX204" fmla="*/ 659286 w 1196154"/>
                  <a:gd name="connsiteY204" fmla="*/ 312091 h 437753"/>
                  <a:gd name="connsiteX205" fmla="*/ 658991 w 1196154"/>
                  <a:gd name="connsiteY205" fmla="*/ 314304 h 437753"/>
                  <a:gd name="connsiteX206" fmla="*/ 659581 w 1196154"/>
                  <a:gd name="connsiteY206" fmla="*/ 316221 h 437753"/>
                  <a:gd name="connsiteX207" fmla="*/ 635393 w 1196154"/>
                  <a:gd name="connsiteY207" fmla="*/ 377135 h 437753"/>
                  <a:gd name="connsiteX208" fmla="*/ 635835 w 1196154"/>
                  <a:gd name="connsiteY208" fmla="*/ 376250 h 437753"/>
                  <a:gd name="connsiteX209" fmla="*/ 635835 w 1196154"/>
                  <a:gd name="connsiteY209" fmla="*/ 375365 h 437753"/>
                  <a:gd name="connsiteX210" fmla="*/ 635540 w 1196154"/>
                  <a:gd name="connsiteY210" fmla="*/ 374480 h 437753"/>
                  <a:gd name="connsiteX211" fmla="*/ 634360 w 1196154"/>
                  <a:gd name="connsiteY211" fmla="*/ 374480 h 437753"/>
                  <a:gd name="connsiteX212" fmla="*/ 633770 w 1196154"/>
                  <a:gd name="connsiteY212" fmla="*/ 374185 h 437753"/>
                  <a:gd name="connsiteX213" fmla="*/ 633475 w 1196154"/>
                  <a:gd name="connsiteY213" fmla="*/ 373743 h 437753"/>
                  <a:gd name="connsiteX214" fmla="*/ 632885 w 1196154"/>
                  <a:gd name="connsiteY214" fmla="*/ 373005 h 437753"/>
                  <a:gd name="connsiteX215" fmla="*/ 632443 w 1196154"/>
                  <a:gd name="connsiteY215" fmla="*/ 373743 h 437753"/>
                  <a:gd name="connsiteX216" fmla="*/ 632148 w 1196154"/>
                  <a:gd name="connsiteY216" fmla="*/ 375955 h 437753"/>
                  <a:gd name="connsiteX217" fmla="*/ 631115 w 1196154"/>
                  <a:gd name="connsiteY217" fmla="*/ 377135 h 437753"/>
                  <a:gd name="connsiteX218" fmla="*/ 631705 w 1196154"/>
                  <a:gd name="connsiteY218" fmla="*/ 378757 h 437753"/>
                  <a:gd name="connsiteX219" fmla="*/ 631263 w 1196154"/>
                  <a:gd name="connsiteY219" fmla="*/ 381117 h 437753"/>
                  <a:gd name="connsiteX220" fmla="*/ 632295 w 1196154"/>
                  <a:gd name="connsiteY220" fmla="*/ 381560 h 437753"/>
                  <a:gd name="connsiteX221" fmla="*/ 633328 w 1196154"/>
                  <a:gd name="connsiteY221" fmla="*/ 381265 h 437753"/>
                  <a:gd name="connsiteX222" fmla="*/ 632737 w 1196154"/>
                  <a:gd name="connsiteY222" fmla="*/ 379495 h 437753"/>
                  <a:gd name="connsiteX223" fmla="*/ 633770 w 1196154"/>
                  <a:gd name="connsiteY223" fmla="*/ 378315 h 437753"/>
                  <a:gd name="connsiteX224" fmla="*/ 635097 w 1196154"/>
                  <a:gd name="connsiteY224" fmla="*/ 377283 h 437753"/>
                  <a:gd name="connsiteX225" fmla="*/ 357076 w 1196154"/>
                  <a:gd name="connsiteY225" fmla="*/ 78170 h 437753"/>
                  <a:gd name="connsiteX226" fmla="*/ 357076 w 1196154"/>
                  <a:gd name="connsiteY226" fmla="*/ 75811 h 437753"/>
                  <a:gd name="connsiteX227" fmla="*/ 356487 w 1196154"/>
                  <a:gd name="connsiteY227" fmla="*/ 75811 h 437753"/>
                  <a:gd name="connsiteX228" fmla="*/ 354421 w 1196154"/>
                  <a:gd name="connsiteY228" fmla="*/ 78760 h 437753"/>
                  <a:gd name="connsiteX229" fmla="*/ 355749 w 1196154"/>
                  <a:gd name="connsiteY229" fmla="*/ 79645 h 437753"/>
                  <a:gd name="connsiteX230" fmla="*/ 357076 w 1196154"/>
                  <a:gd name="connsiteY230" fmla="*/ 78318 h 437753"/>
                  <a:gd name="connsiteX231" fmla="*/ 189232 w 1196154"/>
                  <a:gd name="connsiteY231" fmla="*/ 128907 h 437753"/>
                  <a:gd name="connsiteX232" fmla="*/ 188936 w 1196154"/>
                  <a:gd name="connsiteY232" fmla="*/ 130530 h 437753"/>
                  <a:gd name="connsiteX233" fmla="*/ 189821 w 1196154"/>
                  <a:gd name="connsiteY233" fmla="*/ 131415 h 437753"/>
                  <a:gd name="connsiteX234" fmla="*/ 191149 w 1196154"/>
                  <a:gd name="connsiteY234" fmla="*/ 132005 h 437753"/>
                  <a:gd name="connsiteX235" fmla="*/ 195574 w 1196154"/>
                  <a:gd name="connsiteY235" fmla="*/ 133185 h 437753"/>
                  <a:gd name="connsiteX236" fmla="*/ 197343 w 1196154"/>
                  <a:gd name="connsiteY236" fmla="*/ 133185 h 437753"/>
                  <a:gd name="connsiteX237" fmla="*/ 202506 w 1196154"/>
                  <a:gd name="connsiteY237" fmla="*/ 134365 h 437753"/>
                  <a:gd name="connsiteX238" fmla="*/ 203538 w 1196154"/>
                  <a:gd name="connsiteY238" fmla="*/ 135102 h 437753"/>
                  <a:gd name="connsiteX239" fmla="*/ 203981 w 1196154"/>
                  <a:gd name="connsiteY239" fmla="*/ 134070 h 437753"/>
                  <a:gd name="connsiteX240" fmla="*/ 203391 w 1196154"/>
                  <a:gd name="connsiteY240" fmla="*/ 131120 h 437753"/>
                  <a:gd name="connsiteX241" fmla="*/ 201916 w 1196154"/>
                  <a:gd name="connsiteY241" fmla="*/ 130235 h 437753"/>
                  <a:gd name="connsiteX242" fmla="*/ 197638 w 1196154"/>
                  <a:gd name="connsiteY242" fmla="*/ 128465 h 437753"/>
                  <a:gd name="connsiteX243" fmla="*/ 196164 w 1196154"/>
                  <a:gd name="connsiteY243" fmla="*/ 127727 h 437753"/>
                  <a:gd name="connsiteX244" fmla="*/ 193804 w 1196154"/>
                  <a:gd name="connsiteY244" fmla="*/ 126105 h 437753"/>
                  <a:gd name="connsiteX245" fmla="*/ 191591 w 1196154"/>
                  <a:gd name="connsiteY245" fmla="*/ 124188 h 437753"/>
                  <a:gd name="connsiteX246" fmla="*/ 190411 w 1196154"/>
                  <a:gd name="connsiteY246" fmla="*/ 125220 h 437753"/>
                  <a:gd name="connsiteX247" fmla="*/ 189969 w 1196154"/>
                  <a:gd name="connsiteY247" fmla="*/ 127875 h 437753"/>
                  <a:gd name="connsiteX248" fmla="*/ 189379 w 1196154"/>
                  <a:gd name="connsiteY248" fmla="*/ 128760 h 437753"/>
                  <a:gd name="connsiteX249" fmla="*/ 31858 w 1196154"/>
                  <a:gd name="connsiteY249" fmla="*/ 89527 h 437753"/>
                  <a:gd name="connsiteX250" fmla="*/ 31121 w 1196154"/>
                  <a:gd name="connsiteY250" fmla="*/ 88200 h 437753"/>
                  <a:gd name="connsiteX251" fmla="*/ 24926 w 1196154"/>
                  <a:gd name="connsiteY251" fmla="*/ 84365 h 437753"/>
                  <a:gd name="connsiteX252" fmla="*/ 23599 w 1196154"/>
                  <a:gd name="connsiteY252" fmla="*/ 82890 h 437753"/>
                  <a:gd name="connsiteX253" fmla="*/ 22861 w 1196154"/>
                  <a:gd name="connsiteY253" fmla="*/ 82300 h 437753"/>
                  <a:gd name="connsiteX254" fmla="*/ 20206 w 1196154"/>
                  <a:gd name="connsiteY254" fmla="*/ 81268 h 437753"/>
                  <a:gd name="connsiteX255" fmla="*/ 17551 w 1196154"/>
                  <a:gd name="connsiteY255" fmla="*/ 78465 h 437753"/>
                  <a:gd name="connsiteX256" fmla="*/ 15192 w 1196154"/>
                  <a:gd name="connsiteY256" fmla="*/ 77728 h 437753"/>
                  <a:gd name="connsiteX257" fmla="*/ 14307 w 1196154"/>
                  <a:gd name="connsiteY257" fmla="*/ 79350 h 437753"/>
                  <a:gd name="connsiteX258" fmla="*/ 12832 w 1196154"/>
                  <a:gd name="connsiteY258" fmla="*/ 80088 h 437753"/>
                  <a:gd name="connsiteX259" fmla="*/ 13274 w 1196154"/>
                  <a:gd name="connsiteY259" fmla="*/ 81563 h 437753"/>
                  <a:gd name="connsiteX260" fmla="*/ 15192 w 1196154"/>
                  <a:gd name="connsiteY260" fmla="*/ 84512 h 437753"/>
                  <a:gd name="connsiteX261" fmla="*/ 17109 w 1196154"/>
                  <a:gd name="connsiteY261" fmla="*/ 84955 h 437753"/>
                  <a:gd name="connsiteX262" fmla="*/ 18584 w 1196154"/>
                  <a:gd name="connsiteY262" fmla="*/ 85987 h 437753"/>
                  <a:gd name="connsiteX263" fmla="*/ 20796 w 1196154"/>
                  <a:gd name="connsiteY263" fmla="*/ 85987 h 437753"/>
                  <a:gd name="connsiteX264" fmla="*/ 27876 w 1196154"/>
                  <a:gd name="connsiteY264" fmla="*/ 90412 h 437753"/>
                  <a:gd name="connsiteX265" fmla="*/ 29203 w 1196154"/>
                  <a:gd name="connsiteY265" fmla="*/ 91887 h 437753"/>
                  <a:gd name="connsiteX266" fmla="*/ 30826 w 1196154"/>
                  <a:gd name="connsiteY266" fmla="*/ 92477 h 437753"/>
                  <a:gd name="connsiteX267" fmla="*/ 32448 w 1196154"/>
                  <a:gd name="connsiteY267" fmla="*/ 92182 h 437753"/>
                  <a:gd name="connsiteX268" fmla="*/ 32448 w 1196154"/>
                  <a:gd name="connsiteY268" fmla="*/ 90707 h 437753"/>
                  <a:gd name="connsiteX269" fmla="*/ 31858 w 1196154"/>
                  <a:gd name="connsiteY269" fmla="*/ 89380 h 437753"/>
                  <a:gd name="connsiteX270" fmla="*/ 179055 w 1196154"/>
                  <a:gd name="connsiteY270" fmla="*/ 114601 h 437753"/>
                  <a:gd name="connsiteX271" fmla="*/ 181267 w 1196154"/>
                  <a:gd name="connsiteY271" fmla="*/ 115486 h 437753"/>
                  <a:gd name="connsiteX272" fmla="*/ 184216 w 1196154"/>
                  <a:gd name="connsiteY272" fmla="*/ 115781 h 437753"/>
                  <a:gd name="connsiteX273" fmla="*/ 186576 w 1196154"/>
                  <a:gd name="connsiteY273" fmla="*/ 116813 h 437753"/>
                  <a:gd name="connsiteX274" fmla="*/ 188051 w 1196154"/>
                  <a:gd name="connsiteY274" fmla="*/ 118140 h 437753"/>
                  <a:gd name="connsiteX275" fmla="*/ 189969 w 1196154"/>
                  <a:gd name="connsiteY275" fmla="*/ 119025 h 437753"/>
                  <a:gd name="connsiteX276" fmla="*/ 189969 w 1196154"/>
                  <a:gd name="connsiteY276" fmla="*/ 115633 h 437753"/>
                  <a:gd name="connsiteX277" fmla="*/ 189232 w 1196154"/>
                  <a:gd name="connsiteY277" fmla="*/ 114306 h 437753"/>
                  <a:gd name="connsiteX278" fmla="*/ 178022 w 1196154"/>
                  <a:gd name="connsiteY278" fmla="*/ 111356 h 437753"/>
                  <a:gd name="connsiteX279" fmla="*/ 177580 w 1196154"/>
                  <a:gd name="connsiteY279" fmla="*/ 111798 h 437753"/>
                  <a:gd name="connsiteX280" fmla="*/ 177580 w 1196154"/>
                  <a:gd name="connsiteY280" fmla="*/ 113126 h 437753"/>
                  <a:gd name="connsiteX281" fmla="*/ 179055 w 1196154"/>
                  <a:gd name="connsiteY281" fmla="*/ 114601 h 437753"/>
                  <a:gd name="connsiteX282" fmla="*/ 214305 w 1196154"/>
                  <a:gd name="connsiteY282" fmla="*/ 127727 h 437753"/>
                  <a:gd name="connsiteX283" fmla="*/ 214305 w 1196154"/>
                  <a:gd name="connsiteY283" fmla="*/ 126252 h 437753"/>
                  <a:gd name="connsiteX284" fmla="*/ 213715 w 1196154"/>
                  <a:gd name="connsiteY284" fmla="*/ 125662 h 437753"/>
                  <a:gd name="connsiteX285" fmla="*/ 213125 w 1196154"/>
                  <a:gd name="connsiteY285" fmla="*/ 124040 h 437753"/>
                  <a:gd name="connsiteX286" fmla="*/ 212535 w 1196154"/>
                  <a:gd name="connsiteY286" fmla="*/ 124483 h 437753"/>
                  <a:gd name="connsiteX287" fmla="*/ 211502 w 1196154"/>
                  <a:gd name="connsiteY287" fmla="*/ 125662 h 437753"/>
                  <a:gd name="connsiteX288" fmla="*/ 212683 w 1196154"/>
                  <a:gd name="connsiteY288" fmla="*/ 127285 h 437753"/>
                  <a:gd name="connsiteX289" fmla="*/ 214452 w 1196154"/>
                  <a:gd name="connsiteY289" fmla="*/ 127580 h 437753"/>
                  <a:gd name="connsiteX290" fmla="*/ 206783 w 1196154"/>
                  <a:gd name="connsiteY290" fmla="*/ 139232 h 437753"/>
                  <a:gd name="connsiteX291" fmla="*/ 207668 w 1196154"/>
                  <a:gd name="connsiteY291" fmla="*/ 139527 h 437753"/>
                  <a:gd name="connsiteX292" fmla="*/ 210618 w 1196154"/>
                  <a:gd name="connsiteY292" fmla="*/ 139527 h 437753"/>
                  <a:gd name="connsiteX293" fmla="*/ 210913 w 1196154"/>
                  <a:gd name="connsiteY293" fmla="*/ 137462 h 437753"/>
                  <a:gd name="connsiteX294" fmla="*/ 209438 w 1196154"/>
                  <a:gd name="connsiteY294" fmla="*/ 135249 h 437753"/>
                  <a:gd name="connsiteX295" fmla="*/ 208110 w 1196154"/>
                  <a:gd name="connsiteY295" fmla="*/ 135249 h 437753"/>
                  <a:gd name="connsiteX296" fmla="*/ 207225 w 1196154"/>
                  <a:gd name="connsiteY296" fmla="*/ 136724 h 437753"/>
                  <a:gd name="connsiteX297" fmla="*/ 206930 w 1196154"/>
                  <a:gd name="connsiteY297" fmla="*/ 139232 h 437753"/>
                  <a:gd name="connsiteX298" fmla="*/ 246458 w 1196154"/>
                  <a:gd name="connsiteY298" fmla="*/ 155161 h 437753"/>
                  <a:gd name="connsiteX299" fmla="*/ 245868 w 1196154"/>
                  <a:gd name="connsiteY299" fmla="*/ 153981 h 437753"/>
                  <a:gd name="connsiteX300" fmla="*/ 243508 w 1196154"/>
                  <a:gd name="connsiteY300" fmla="*/ 153096 h 437753"/>
                  <a:gd name="connsiteX301" fmla="*/ 242328 w 1196154"/>
                  <a:gd name="connsiteY301" fmla="*/ 156783 h 437753"/>
                  <a:gd name="connsiteX302" fmla="*/ 241001 w 1196154"/>
                  <a:gd name="connsiteY302" fmla="*/ 158405 h 437753"/>
                  <a:gd name="connsiteX303" fmla="*/ 241738 w 1196154"/>
                  <a:gd name="connsiteY303" fmla="*/ 158996 h 437753"/>
                  <a:gd name="connsiteX304" fmla="*/ 244098 w 1196154"/>
                  <a:gd name="connsiteY304" fmla="*/ 159880 h 437753"/>
                  <a:gd name="connsiteX305" fmla="*/ 247638 w 1196154"/>
                  <a:gd name="connsiteY305" fmla="*/ 158996 h 437753"/>
                  <a:gd name="connsiteX306" fmla="*/ 253243 w 1196154"/>
                  <a:gd name="connsiteY306" fmla="*/ 161945 h 437753"/>
                  <a:gd name="connsiteX307" fmla="*/ 253685 w 1196154"/>
                  <a:gd name="connsiteY307" fmla="*/ 161945 h 437753"/>
                  <a:gd name="connsiteX308" fmla="*/ 254275 w 1196154"/>
                  <a:gd name="connsiteY308" fmla="*/ 160913 h 437753"/>
                  <a:gd name="connsiteX309" fmla="*/ 255750 w 1196154"/>
                  <a:gd name="connsiteY309" fmla="*/ 160913 h 437753"/>
                  <a:gd name="connsiteX310" fmla="*/ 254275 w 1196154"/>
                  <a:gd name="connsiteY310" fmla="*/ 159880 h 437753"/>
                  <a:gd name="connsiteX311" fmla="*/ 253243 w 1196154"/>
                  <a:gd name="connsiteY311" fmla="*/ 158996 h 437753"/>
                  <a:gd name="connsiteX312" fmla="*/ 251473 w 1196154"/>
                  <a:gd name="connsiteY312" fmla="*/ 157078 h 437753"/>
                  <a:gd name="connsiteX313" fmla="*/ 250588 w 1196154"/>
                  <a:gd name="connsiteY313" fmla="*/ 158405 h 437753"/>
                  <a:gd name="connsiteX314" fmla="*/ 249850 w 1196154"/>
                  <a:gd name="connsiteY314" fmla="*/ 157963 h 437753"/>
                  <a:gd name="connsiteX315" fmla="*/ 248080 w 1196154"/>
                  <a:gd name="connsiteY315" fmla="*/ 156046 h 437753"/>
                  <a:gd name="connsiteX316" fmla="*/ 246458 w 1196154"/>
                  <a:gd name="connsiteY316" fmla="*/ 155308 h 437753"/>
                  <a:gd name="connsiteX317" fmla="*/ 246458 w 1196154"/>
                  <a:gd name="connsiteY317" fmla="*/ 155013 h 437753"/>
                  <a:gd name="connsiteX318" fmla="*/ 164158 w 1196154"/>
                  <a:gd name="connsiteY318" fmla="*/ 108554 h 437753"/>
                  <a:gd name="connsiteX319" fmla="*/ 166813 w 1196154"/>
                  <a:gd name="connsiteY319" fmla="*/ 108996 h 437753"/>
                  <a:gd name="connsiteX320" fmla="*/ 169910 w 1196154"/>
                  <a:gd name="connsiteY320" fmla="*/ 107079 h 437753"/>
                  <a:gd name="connsiteX321" fmla="*/ 170353 w 1196154"/>
                  <a:gd name="connsiteY321" fmla="*/ 104719 h 437753"/>
                  <a:gd name="connsiteX322" fmla="*/ 171385 w 1196154"/>
                  <a:gd name="connsiteY322" fmla="*/ 103096 h 437753"/>
                  <a:gd name="connsiteX323" fmla="*/ 171090 w 1196154"/>
                  <a:gd name="connsiteY323" fmla="*/ 101769 h 437753"/>
                  <a:gd name="connsiteX324" fmla="*/ 169615 w 1196154"/>
                  <a:gd name="connsiteY324" fmla="*/ 99704 h 437753"/>
                  <a:gd name="connsiteX325" fmla="*/ 167845 w 1196154"/>
                  <a:gd name="connsiteY325" fmla="*/ 98377 h 437753"/>
                  <a:gd name="connsiteX326" fmla="*/ 165338 w 1196154"/>
                  <a:gd name="connsiteY326" fmla="*/ 100146 h 437753"/>
                  <a:gd name="connsiteX327" fmla="*/ 162830 w 1196154"/>
                  <a:gd name="connsiteY327" fmla="*/ 100146 h 437753"/>
                  <a:gd name="connsiteX328" fmla="*/ 161798 w 1196154"/>
                  <a:gd name="connsiteY328" fmla="*/ 101179 h 437753"/>
                  <a:gd name="connsiteX329" fmla="*/ 161798 w 1196154"/>
                  <a:gd name="connsiteY329" fmla="*/ 104276 h 437753"/>
                  <a:gd name="connsiteX330" fmla="*/ 163273 w 1196154"/>
                  <a:gd name="connsiteY330" fmla="*/ 107963 h 437753"/>
                  <a:gd name="connsiteX331" fmla="*/ 164158 w 1196154"/>
                  <a:gd name="connsiteY331" fmla="*/ 108701 h 437753"/>
                  <a:gd name="connsiteX332" fmla="*/ 186576 w 1196154"/>
                  <a:gd name="connsiteY332" fmla="*/ 118583 h 437753"/>
                  <a:gd name="connsiteX333" fmla="*/ 184364 w 1196154"/>
                  <a:gd name="connsiteY333" fmla="*/ 117256 h 437753"/>
                  <a:gd name="connsiteX334" fmla="*/ 183774 w 1196154"/>
                  <a:gd name="connsiteY334" fmla="*/ 117256 h 437753"/>
                  <a:gd name="connsiteX335" fmla="*/ 183037 w 1196154"/>
                  <a:gd name="connsiteY335" fmla="*/ 118435 h 437753"/>
                  <a:gd name="connsiteX336" fmla="*/ 183037 w 1196154"/>
                  <a:gd name="connsiteY336" fmla="*/ 120648 h 437753"/>
                  <a:gd name="connsiteX337" fmla="*/ 183774 w 1196154"/>
                  <a:gd name="connsiteY337" fmla="*/ 123745 h 437753"/>
                  <a:gd name="connsiteX338" fmla="*/ 184364 w 1196154"/>
                  <a:gd name="connsiteY338" fmla="*/ 125662 h 437753"/>
                  <a:gd name="connsiteX339" fmla="*/ 185544 w 1196154"/>
                  <a:gd name="connsiteY339" fmla="*/ 127432 h 437753"/>
                  <a:gd name="connsiteX340" fmla="*/ 187019 w 1196154"/>
                  <a:gd name="connsiteY340" fmla="*/ 128612 h 437753"/>
                  <a:gd name="connsiteX341" fmla="*/ 188199 w 1196154"/>
                  <a:gd name="connsiteY341" fmla="*/ 127875 h 437753"/>
                  <a:gd name="connsiteX342" fmla="*/ 188199 w 1196154"/>
                  <a:gd name="connsiteY342" fmla="*/ 125810 h 437753"/>
                  <a:gd name="connsiteX343" fmla="*/ 188789 w 1196154"/>
                  <a:gd name="connsiteY343" fmla="*/ 123450 h 437753"/>
                  <a:gd name="connsiteX344" fmla="*/ 188789 w 1196154"/>
                  <a:gd name="connsiteY344" fmla="*/ 121385 h 437753"/>
                  <a:gd name="connsiteX345" fmla="*/ 187904 w 1196154"/>
                  <a:gd name="connsiteY345" fmla="*/ 120648 h 437753"/>
                  <a:gd name="connsiteX346" fmla="*/ 186429 w 1196154"/>
                  <a:gd name="connsiteY346" fmla="*/ 118435 h 437753"/>
                  <a:gd name="connsiteX347" fmla="*/ 3245 w 1196154"/>
                  <a:gd name="connsiteY347" fmla="*/ 3245 h 437753"/>
                  <a:gd name="connsiteX348" fmla="*/ 3687 w 1196154"/>
                  <a:gd name="connsiteY348" fmla="*/ 2507 h 437753"/>
                  <a:gd name="connsiteX349" fmla="*/ 3687 w 1196154"/>
                  <a:gd name="connsiteY349" fmla="*/ 885 h 437753"/>
                  <a:gd name="connsiteX350" fmla="*/ 1623 w 1196154"/>
                  <a:gd name="connsiteY350" fmla="*/ 295 h 437753"/>
                  <a:gd name="connsiteX351" fmla="*/ 590 w 1196154"/>
                  <a:gd name="connsiteY351" fmla="*/ 0 h 437753"/>
                  <a:gd name="connsiteX352" fmla="*/ 0 w 1196154"/>
                  <a:gd name="connsiteY352" fmla="*/ 442 h 437753"/>
                  <a:gd name="connsiteX353" fmla="*/ 1770 w 1196154"/>
                  <a:gd name="connsiteY353" fmla="*/ 2802 h 437753"/>
                  <a:gd name="connsiteX354" fmla="*/ 3392 w 1196154"/>
                  <a:gd name="connsiteY354" fmla="*/ 3245 h 437753"/>
                  <a:gd name="connsiteX355" fmla="*/ 243655 w 1196154"/>
                  <a:gd name="connsiteY355" fmla="*/ 147786 h 437753"/>
                  <a:gd name="connsiteX356" fmla="*/ 242476 w 1196154"/>
                  <a:gd name="connsiteY356" fmla="*/ 147491 h 437753"/>
                  <a:gd name="connsiteX357" fmla="*/ 245130 w 1196154"/>
                  <a:gd name="connsiteY357" fmla="*/ 151031 h 437753"/>
                  <a:gd name="connsiteX358" fmla="*/ 245573 w 1196154"/>
                  <a:gd name="connsiteY358" fmla="*/ 151473 h 437753"/>
                  <a:gd name="connsiteX359" fmla="*/ 246311 w 1196154"/>
                  <a:gd name="connsiteY359" fmla="*/ 151916 h 437753"/>
                  <a:gd name="connsiteX360" fmla="*/ 247490 w 1196154"/>
                  <a:gd name="connsiteY360" fmla="*/ 152653 h 437753"/>
                  <a:gd name="connsiteX361" fmla="*/ 247195 w 1196154"/>
                  <a:gd name="connsiteY361" fmla="*/ 152063 h 437753"/>
                  <a:gd name="connsiteX362" fmla="*/ 246458 w 1196154"/>
                  <a:gd name="connsiteY362" fmla="*/ 150884 h 437753"/>
                  <a:gd name="connsiteX363" fmla="*/ 243361 w 1196154"/>
                  <a:gd name="connsiteY363" fmla="*/ 147786 h 437753"/>
                  <a:gd name="connsiteX364" fmla="*/ 238936 w 1196154"/>
                  <a:gd name="connsiteY364" fmla="*/ 164010 h 437753"/>
                  <a:gd name="connsiteX365" fmla="*/ 238346 w 1196154"/>
                  <a:gd name="connsiteY365" fmla="*/ 163420 h 437753"/>
                  <a:gd name="connsiteX366" fmla="*/ 237313 w 1196154"/>
                  <a:gd name="connsiteY366" fmla="*/ 163420 h 437753"/>
                  <a:gd name="connsiteX367" fmla="*/ 236134 w 1196154"/>
                  <a:gd name="connsiteY367" fmla="*/ 165485 h 437753"/>
                  <a:gd name="connsiteX368" fmla="*/ 238051 w 1196154"/>
                  <a:gd name="connsiteY368" fmla="*/ 167402 h 437753"/>
                  <a:gd name="connsiteX369" fmla="*/ 238936 w 1196154"/>
                  <a:gd name="connsiteY369" fmla="*/ 170500 h 437753"/>
                  <a:gd name="connsiteX370" fmla="*/ 240263 w 1196154"/>
                  <a:gd name="connsiteY370" fmla="*/ 168582 h 437753"/>
                  <a:gd name="connsiteX371" fmla="*/ 242181 w 1196154"/>
                  <a:gd name="connsiteY371" fmla="*/ 169320 h 437753"/>
                  <a:gd name="connsiteX372" fmla="*/ 242770 w 1196154"/>
                  <a:gd name="connsiteY372" fmla="*/ 168877 h 437753"/>
                  <a:gd name="connsiteX373" fmla="*/ 243803 w 1196154"/>
                  <a:gd name="connsiteY373" fmla="*/ 166960 h 437753"/>
                  <a:gd name="connsiteX374" fmla="*/ 244983 w 1196154"/>
                  <a:gd name="connsiteY374" fmla="*/ 165633 h 437753"/>
                  <a:gd name="connsiteX375" fmla="*/ 244393 w 1196154"/>
                  <a:gd name="connsiteY375" fmla="*/ 164748 h 437753"/>
                  <a:gd name="connsiteX376" fmla="*/ 241886 w 1196154"/>
                  <a:gd name="connsiteY376" fmla="*/ 162240 h 437753"/>
                  <a:gd name="connsiteX377" fmla="*/ 238936 w 1196154"/>
                  <a:gd name="connsiteY377" fmla="*/ 164010 h 437753"/>
                  <a:gd name="connsiteX378" fmla="*/ 212830 w 1196154"/>
                  <a:gd name="connsiteY378" fmla="*/ 131415 h 437753"/>
                  <a:gd name="connsiteX379" fmla="*/ 212240 w 1196154"/>
                  <a:gd name="connsiteY379" fmla="*/ 133332 h 437753"/>
                  <a:gd name="connsiteX380" fmla="*/ 214452 w 1196154"/>
                  <a:gd name="connsiteY380" fmla="*/ 136577 h 437753"/>
                  <a:gd name="connsiteX381" fmla="*/ 215043 w 1196154"/>
                  <a:gd name="connsiteY381" fmla="*/ 136282 h 437753"/>
                  <a:gd name="connsiteX382" fmla="*/ 216222 w 1196154"/>
                  <a:gd name="connsiteY382" fmla="*/ 134807 h 437753"/>
                  <a:gd name="connsiteX383" fmla="*/ 215485 w 1196154"/>
                  <a:gd name="connsiteY383" fmla="*/ 133332 h 437753"/>
                  <a:gd name="connsiteX384" fmla="*/ 214452 w 1196154"/>
                  <a:gd name="connsiteY384" fmla="*/ 132152 h 437753"/>
                  <a:gd name="connsiteX385" fmla="*/ 213272 w 1196154"/>
                  <a:gd name="connsiteY385" fmla="*/ 130972 h 437753"/>
                  <a:gd name="connsiteX386" fmla="*/ 212683 w 1196154"/>
                  <a:gd name="connsiteY386" fmla="*/ 131415 h 437753"/>
                  <a:gd name="connsiteX387" fmla="*/ 237019 w 1196154"/>
                  <a:gd name="connsiteY387" fmla="*/ 127137 h 437753"/>
                  <a:gd name="connsiteX388" fmla="*/ 240853 w 1196154"/>
                  <a:gd name="connsiteY388" fmla="*/ 126252 h 437753"/>
                  <a:gd name="connsiteX389" fmla="*/ 241443 w 1196154"/>
                  <a:gd name="connsiteY389" fmla="*/ 127727 h 437753"/>
                  <a:gd name="connsiteX390" fmla="*/ 240558 w 1196154"/>
                  <a:gd name="connsiteY390" fmla="*/ 128760 h 437753"/>
                  <a:gd name="connsiteX391" fmla="*/ 241886 w 1196154"/>
                  <a:gd name="connsiteY391" fmla="*/ 129350 h 437753"/>
                  <a:gd name="connsiteX392" fmla="*/ 241591 w 1196154"/>
                  <a:gd name="connsiteY392" fmla="*/ 129792 h 437753"/>
                  <a:gd name="connsiteX393" fmla="*/ 241886 w 1196154"/>
                  <a:gd name="connsiteY393" fmla="*/ 130530 h 437753"/>
                  <a:gd name="connsiteX394" fmla="*/ 242476 w 1196154"/>
                  <a:gd name="connsiteY394" fmla="*/ 131415 h 437753"/>
                  <a:gd name="connsiteX395" fmla="*/ 244393 w 1196154"/>
                  <a:gd name="connsiteY395" fmla="*/ 132005 h 437753"/>
                  <a:gd name="connsiteX396" fmla="*/ 244983 w 1196154"/>
                  <a:gd name="connsiteY396" fmla="*/ 131267 h 437753"/>
                  <a:gd name="connsiteX397" fmla="*/ 246458 w 1196154"/>
                  <a:gd name="connsiteY397" fmla="*/ 128612 h 437753"/>
                  <a:gd name="connsiteX398" fmla="*/ 246753 w 1196154"/>
                  <a:gd name="connsiteY398" fmla="*/ 126252 h 437753"/>
                  <a:gd name="connsiteX399" fmla="*/ 246311 w 1196154"/>
                  <a:gd name="connsiteY399" fmla="*/ 124777 h 437753"/>
                  <a:gd name="connsiteX400" fmla="*/ 244836 w 1196154"/>
                  <a:gd name="connsiteY400" fmla="*/ 123893 h 437753"/>
                  <a:gd name="connsiteX401" fmla="*/ 244836 w 1196154"/>
                  <a:gd name="connsiteY401" fmla="*/ 121975 h 437753"/>
                  <a:gd name="connsiteX402" fmla="*/ 242476 w 1196154"/>
                  <a:gd name="connsiteY402" fmla="*/ 122860 h 437753"/>
                  <a:gd name="connsiteX403" fmla="*/ 240558 w 1196154"/>
                  <a:gd name="connsiteY403" fmla="*/ 122418 h 437753"/>
                  <a:gd name="connsiteX404" fmla="*/ 238788 w 1196154"/>
                  <a:gd name="connsiteY404" fmla="*/ 122860 h 437753"/>
                  <a:gd name="connsiteX405" fmla="*/ 235838 w 1196154"/>
                  <a:gd name="connsiteY405" fmla="*/ 124925 h 437753"/>
                  <a:gd name="connsiteX406" fmla="*/ 235838 w 1196154"/>
                  <a:gd name="connsiteY406" fmla="*/ 127137 h 437753"/>
                  <a:gd name="connsiteX407" fmla="*/ 237019 w 1196154"/>
                  <a:gd name="connsiteY407" fmla="*/ 127137 h 437753"/>
                  <a:gd name="connsiteX408" fmla="*/ 225072 w 1196154"/>
                  <a:gd name="connsiteY408" fmla="*/ 133480 h 437753"/>
                  <a:gd name="connsiteX409" fmla="*/ 225072 w 1196154"/>
                  <a:gd name="connsiteY409" fmla="*/ 132742 h 437753"/>
                  <a:gd name="connsiteX410" fmla="*/ 224334 w 1196154"/>
                  <a:gd name="connsiteY410" fmla="*/ 131562 h 437753"/>
                  <a:gd name="connsiteX411" fmla="*/ 222860 w 1196154"/>
                  <a:gd name="connsiteY411" fmla="*/ 130382 h 437753"/>
                  <a:gd name="connsiteX412" fmla="*/ 222564 w 1196154"/>
                  <a:gd name="connsiteY412" fmla="*/ 130825 h 437753"/>
                  <a:gd name="connsiteX413" fmla="*/ 222564 w 1196154"/>
                  <a:gd name="connsiteY413" fmla="*/ 131857 h 437753"/>
                  <a:gd name="connsiteX414" fmla="*/ 225072 w 1196154"/>
                  <a:gd name="connsiteY414" fmla="*/ 133332 h 437753"/>
                  <a:gd name="connsiteX415" fmla="*/ 228464 w 1196154"/>
                  <a:gd name="connsiteY415" fmla="*/ 127285 h 437753"/>
                  <a:gd name="connsiteX416" fmla="*/ 231119 w 1196154"/>
                  <a:gd name="connsiteY416" fmla="*/ 127875 h 437753"/>
                  <a:gd name="connsiteX417" fmla="*/ 232741 w 1196154"/>
                  <a:gd name="connsiteY417" fmla="*/ 125220 h 437753"/>
                  <a:gd name="connsiteX418" fmla="*/ 233036 w 1196154"/>
                  <a:gd name="connsiteY418" fmla="*/ 124335 h 437753"/>
                  <a:gd name="connsiteX419" fmla="*/ 233036 w 1196154"/>
                  <a:gd name="connsiteY419" fmla="*/ 123303 h 437753"/>
                  <a:gd name="connsiteX420" fmla="*/ 231709 w 1196154"/>
                  <a:gd name="connsiteY420" fmla="*/ 124040 h 437753"/>
                  <a:gd name="connsiteX421" fmla="*/ 230086 w 1196154"/>
                  <a:gd name="connsiteY421" fmla="*/ 122860 h 437753"/>
                  <a:gd name="connsiteX422" fmla="*/ 229496 w 1196154"/>
                  <a:gd name="connsiteY422" fmla="*/ 124040 h 437753"/>
                  <a:gd name="connsiteX423" fmla="*/ 228317 w 1196154"/>
                  <a:gd name="connsiteY423" fmla="*/ 124040 h 437753"/>
                  <a:gd name="connsiteX424" fmla="*/ 228317 w 1196154"/>
                  <a:gd name="connsiteY424" fmla="*/ 125368 h 437753"/>
                  <a:gd name="connsiteX425" fmla="*/ 227727 w 1196154"/>
                  <a:gd name="connsiteY425" fmla="*/ 125810 h 437753"/>
                  <a:gd name="connsiteX426" fmla="*/ 227727 w 1196154"/>
                  <a:gd name="connsiteY426" fmla="*/ 126400 h 437753"/>
                  <a:gd name="connsiteX427" fmla="*/ 228611 w 1196154"/>
                  <a:gd name="connsiteY427" fmla="*/ 127285 h 437753"/>
                  <a:gd name="connsiteX428" fmla="*/ 232299 w 1196154"/>
                  <a:gd name="connsiteY428" fmla="*/ 129350 h 437753"/>
                  <a:gd name="connsiteX429" fmla="*/ 232299 w 1196154"/>
                  <a:gd name="connsiteY429" fmla="*/ 129792 h 437753"/>
                  <a:gd name="connsiteX430" fmla="*/ 232004 w 1196154"/>
                  <a:gd name="connsiteY430" fmla="*/ 130382 h 437753"/>
                  <a:gd name="connsiteX431" fmla="*/ 234069 w 1196154"/>
                  <a:gd name="connsiteY431" fmla="*/ 132742 h 437753"/>
                  <a:gd name="connsiteX432" fmla="*/ 235691 w 1196154"/>
                  <a:gd name="connsiteY432" fmla="*/ 132005 h 437753"/>
                  <a:gd name="connsiteX433" fmla="*/ 235396 w 1196154"/>
                  <a:gd name="connsiteY433" fmla="*/ 130825 h 437753"/>
                  <a:gd name="connsiteX434" fmla="*/ 233921 w 1196154"/>
                  <a:gd name="connsiteY434" fmla="*/ 130382 h 437753"/>
                  <a:gd name="connsiteX435" fmla="*/ 232741 w 1196154"/>
                  <a:gd name="connsiteY435" fmla="*/ 129202 h 437753"/>
                  <a:gd name="connsiteX436" fmla="*/ 232299 w 1196154"/>
                  <a:gd name="connsiteY436" fmla="*/ 129497 h 437753"/>
                  <a:gd name="connsiteX437" fmla="*/ 197786 w 1196154"/>
                  <a:gd name="connsiteY437" fmla="*/ 126842 h 437753"/>
                  <a:gd name="connsiteX438" fmla="*/ 200293 w 1196154"/>
                  <a:gd name="connsiteY438" fmla="*/ 127727 h 437753"/>
                  <a:gd name="connsiteX439" fmla="*/ 202358 w 1196154"/>
                  <a:gd name="connsiteY439" fmla="*/ 129202 h 437753"/>
                  <a:gd name="connsiteX440" fmla="*/ 204128 w 1196154"/>
                  <a:gd name="connsiteY440" fmla="*/ 130825 h 437753"/>
                  <a:gd name="connsiteX441" fmla="*/ 205455 w 1196154"/>
                  <a:gd name="connsiteY441" fmla="*/ 131710 h 437753"/>
                  <a:gd name="connsiteX442" fmla="*/ 206783 w 1196154"/>
                  <a:gd name="connsiteY442" fmla="*/ 131710 h 437753"/>
                  <a:gd name="connsiteX443" fmla="*/ 207520 w 1196154"/>
                  <a:gd name="connsiteY443" fmla="*/ 131120 h 437753"/>
                  <a:gd name="connsiteX444" fmla="*/ 204866 w 1196154"/>
                  <a:gd name="connsiteY444" fmla="*/ 127432 h 437753"/>
                  <a:gd name="connsiteX445" fmla="*/ 203095 w 1196154"/>
                  <a:gd name="connsiteY445" fmla="*/ 126105 h 437753"/>
                  <a:gd name="connsiteX446" fmla="*/ 197638 w 1196154"/>
                  <a:gd name="connsiteY446" fmla="*/ 123598 h 437753"/>
                  <a:gd name="connsiteX447" fmla="*/ 196016 w 1196154"/>
                  <a:gd name="connsiteY447" fmla="*/ 123598 h 437753"/>
                  <a:gd name="connsiteX448" fmla="*/ 195426 w 1196154"/>
                  <a:gd name="connsiteY448" fmla="*/ 126548 h 437753"/>
                  <a:gd name="connsiteX449" fmla="*/ 196016 w 1196154"/>
                  <a:gd name="connsiteY449" fmla="*/ 126842 h 437753"/>
                  <a:gd name="connsiteX450" fmla="*/ 197638 w 1196154"/>
                  <a:gd name="connsiteY450" fmla="*/ 127137 h 437753"/>
                  <a:gd name="connsiteX451" fmla="*/ 864299 w 1196154"/>
                  <a:gd name="connsiteY451" fmla="*/ 100737 h 437753"/>
                  <a:gd name="connsiteX452" fmla="*/ 868428 w 1196154"/>
                  <a:gd name="connsiteY452" fmla="*/ 100294 h 437753"/>
                  <a:gd name="connsiteX453" fmla="*/ 870936 w 1196154"/>
                  <a:gd name="connsiteY453" fmla="*/ 99114 h 437753"/>
                  <a:gd name="connsiteX454" fmla="*/ 872854 w 1196154"/>
                  <a:gd name="connsiteY454" fmla="*/ 95869 h 437753"/>
                  <a:gd name="connsiteX455" fmla="*/ 874623 w 1196154"/>
                  <a:gd name="connsiteY455" fmla="*/ 89380 h 437753"/>
                  <a:gd name="connsiteX456" fmla="*/ 872411 w 1196154"/>
                  <a:gd name="connsiteY456" fmla="*/ 86135 h 437753"/>
                  <a:gd name="connsiteX457" fmla="*/ 871526 w 1196154"/>
                  <a:gd name="connsiteY457" fmla="*/ 86135 h 437753"/>
                  <a:gd name="connsiteX458" fmla="*/ 869019 w 1196154"/>
                  <a:gd name="connsiteY458" fmla="*/ 86872 h 437753"/>
                  <a:gd name="connsiteX459" fmla="*/ 865331 w 1196154"/>
                  <a:gd name="connsiteY459" fmla="*/ 89527 h 437753"/>
                  <a:gd name="connsiteX460" fmla="*/ 862381 w 1196154"/>
                  <a:gd name="connsiteY460" fmla="*/ 93952 h 437753"/>
                  <a:gd name="connsiteX461" fmla="*/ 863414 w 1196154"/>
                  <a:gd name="connsiteY461" fmla="*/ 99557 h 437753"/>
                  <a:gd name="connsiteX462" fmla="*/ 864299 w 1196154"/>
                  <a:gd name="connsiteY462" fmla="*/ 100737 h 437753"/>
                  <a:gd name="connsiteX463" fmla="*/ 927425 w 1196154"/>
                  <a:gd name="connsiteY463" fmla="*/ 182152 h 437753"/>
                  <a:gd name="connsiteX464" fmla="*/ 928163 w 1196154"/>
                  <a:gd name="connsiteY464" fmla="*/ 183922 h 437753"/>
                  <a:gd name="connsiteX465" fmla="*/ 929342 w 1196154"/>
                  <a:gd name="connsiteY465" fmla="*/ 186134 h 437753"/>
                  <a:gd name="connsiteX466" fmla="*/ 930965 w 1196154"/>
                  <a:gd name="connsiteY466" fmla="*/ 187756 h 437753"/>
                  <a:gd name="connsiteX467" fmla="*/ 934210 w 1196154"/>
                  <a:gd name="connsiteY467" fmla="*/ 188494 h 437753"/>
                  <a:gd name="connsiteX468" fmla="*/ 935094 w 1196154"/>
                  <a:gd name="connsiteY468" fmla="*/ 187756 h 437753"/>
                  <a:gd name="connsiteX469" fmla="*/ 936275 w 1196154"/>
                  <a:gd name="connsiteY469" fmla="*/ 184511 h 437753"/>
                  <a:gd name="connsiteX470" fmla="*/ 937012 w 1196154"/>
                  <a:gd name="connsiteY470" fmla="*/ 178759 h 437753"/>
                  <a:gd name="connsiteX471" fmla="*/ 935979 w 1196154"/>
                  <a:gd name="connsiteY471" fmla="*/ 177432 h 437753"/>
                  <a:gd name="connsiteX472" fmla="*/ 933472 w 1196154"/>
                  <a:gd name="connsiteY472" fmla="*/ 177432 h 437753"/>
                  <a:gd name="connsiteX473" fmla="*/ 932440 w 1196154"/>
                  <a:gd name="connsiteY473" fmla="*/ 176694 h 437753"/>
                  <a:gd name="connsiteX474" fmla="*/ 926540 w 1196154"/>
                  <a:gd name="connsiteY474" fmla="*/ 178464 h 437753"/>
                  <a:gd name="connsiteX475" fmla="*/ 926540 w 1196154"/>
                  <a:gd name="connsiteY475" fmla="*/ 179054 h 437753"/>
                  <a:gd name="connsiteX476" fmla="*/ 927425 w 1196154"/>
                  <a:gd name="connsiteY476" fmla="*/ 180824 h 437753"/>
                  <a:gd name="connsiteX477" fmla="*/ 927425 w 1196154"/>
                  <a:gd name="connsiteY477" fmla="*/ 182299 h 437753"/>
                  <a:gd name="connsiteX478" fmla="*/ 841880 w 1196154"/>
                  <a:gd name="connsiteY478" fmla="*/ 123893 h 437753"/>
                  <a:gd name="connsiteX479" fmla="*/ 844240 w 1196154"/>
                  <a:gd name="connsiteY479" fmla="*/ 129497 h 437753"/>
                  <a:gd name="connsiteX480" fmla="*/ 846600 w 1196154"/>
                  <a:gd name="connsiteY480" fmla="*/ 131415 h 437753"/>
                  <a:gd name="connsiteX481" fmla="*/ 846600 w 1196154"/>
                  <a:gd name="connsiteY481" fmla="*/ 132742 h 437753"/>
                  <a:gd name="connsiteX482" fmla="*/ 845567 w 1196154"/>
                  <a:gd name="connsiteY482" fmla="*/ 134070 h 437753"/>
                  <a:gd name="connsiteX483" fmla="*/ 844978 w 1196154"/>
                  <a:gd name="connsiteY483" fmla="*/ 135692 h 437753"/>
                  <a:gd name="connsiteX484" fmla="*/ 844978 w 1196154"/>
                  <a:gd name="connsiteY484" fmla="*/ 137462 h 437753"/>
                  <a:gd name="connsiteX485" fmla="*/ 845273 w 1196154"/>
                  <a:gd name="connsiteY485" fmla="*/ 140559 h 437753"/>
                  <a:gd name="connsiteX486" fmla="*/ 846895 w 1196154"/>
                  <a:gd name="connsiteY486" fmla="*/ 143362 h 437753"/>
                  <a:gd name="connsiteX487" fmla="*/ 848222 w 1196154"/>
                  <a:gd name="connsiteY487" fmla="*/ 144541 h 437753"/>
                  <a:gd name="connsiteX488" fmla="*/ 849254 w 1196154"/>
                  <a:gd name="connsiteY488" fmla="*/ 145869 h 437753"/>
                  <a:gd name="connsiteX489" fmla="*/ 848665 w 1196154"/>
                  <a:gd name="connsiteY489" fmla="*/ 149408 h 437753"/>
                  <a:gd name="connsiteX490" fmla="*/ 848665 w 1196154"/>
                  <a:gd name="connsiteY490" fmla="*/ 155308 h 437753"/>
                  <a:gd name="connsiteX491" fmla="*/ 848370 w 1196154"/>
                  <a:gd name="connsiteY491" fmla="*/ 157521 h 437753"/>
                  <a:gd name="connsiteX492" fmla="*/ 848812 w 1196154"/>
                  <a:gd name="connsiteY492" fmla="*/ 159585 h 437753"/>
                  <a:gd name="connsiteX493" fmla="*/ 850139 w 1196154"/>
                  <a:gd name="connsiteY493" fmla="*/ 161060 h 437753"/>
                  <a:gd name="connsiteX494" fmla="*/ 853089 w 1196154"/>
                  <a:gd name="connsiteY494" fmla="*/ 163125 h 437753"/>
                  <a:gd name="connsiteX495" fmla="*/ 853974 w 1196154"/>
                  <a:gd name="connsiteY495" fmla="*/ 164305 h 437753"/>
                  <a:gd name="connsiteX496" fmla="*/ 857220 w 1196154"/>
                  <a:gd name="connsiteY496" fmla="*/ 170352 h 437753"/>
                  <a:gd name="connsiteX497" fmla="*/ 858104 w 1196154"/>
                  <a:gd name="connsiteY497" fmla="*/ 171680 h 437753"/>
                  <a:gd name="connsiteX498" fmla="*/ 862971 w 1196154"/>
                  <a:gd name="connsiteY498" fmla="*/ 173745 h 437753"/>
                  <a:gd name="connsiteX499" fmla="*/ 864151 w 1196154"/>
                  <a:gd name="connsiteY499" fmla="*/ 175810 h 437753"/>
                  <a:gd name="connsiteX500" fmla="*/ 867986 w 1196154"/>
                  <a:gd name="connsiteY500" fmla="*/ 176399 h 437753"/>
                  <a:gd name="connsiteX501" fmla="*/ 865627 w 1196154"/>
                  <a:gd name="connsiteY501" fmla="*/ 174482 h 437753"/>
                  <a:gd name="connsiteX502" fmla="*/ 863562 w 1196154"/>
                  <a:gd name="connsiteY502" fmla="*/ 172270 h 437753"/>
                  <a:gd name="connsiteX503" fmla="*/ 859284 w 1196154"/>
                  <a:gd name="connsiteY503" fmla="*/ 165928 h 437753"/>
                  <a:gd name="connsiteX504" fmla="*/ 856335 w 1196154"/>
                  <a:gd name="connsiteY504" fmla="*/ 159733 h 437753"/>
                  <a:gd name="connsiteX505" fmla="*/ 853974 w 1196154"/>
                  <a:gd name="connsiteY505" fmla="*/ 152063 h 437753"/>
                  <a:gd name="connsiteX506" fmla="*/ 854565 w 1196154"/>
                  <a:gd name="connsiteY506" fmla="*/ 149408 h 437753"/>
                  <a:gd name="connsiteX507" fmla="*/ 854565 w 1196154"/>
                  <a:gd name="connsiteY507" fmla="*/ 147934 h 437753"/>
                  <a:gd name="connsiteX508" fmla="*/ 853974 w 1196154"/>
                  <a:gd name="connsiteY508" fmla="*/ 145574 h 437753"/>
                  <a:gd name="connsiteX509" fmla="*/ 854270 w 1196154"/>
                  <a:gd name="connsiteY509" fmla="*/ 143656 h 437753"/>
                  <a:gd name="connsiteX510" fmla="*/ 854859 w 1196154"/>
                  <a:gd name="connsiteY510" fmla="*/ 141887 h 437753"/>
                  <a:gd name="connsiteX511" fmla="*/ 856335 w 1196154"/>
                  <a:gd name="connsiteY511" fmla="*/ 141002 h 437753"/>
                  <a:gd name="connsiteX512" fmla="*/ 859579 w 1196154"/>
                  <a:gd name="connsiteY512" fmla="*/ 141297 h 437753"/>
                  <a:gd name="connsiteX513" fmla="*/ 862529 w 1196154"/>
                  <a:gd name="connsiteY513" fmla="*/ 142476 h 437753"/>
                  <a:gd name="connsiteX514" fmla="*/ 865479 w 1196154"/>
                  <a:gd name="connsiteY514" fmla="*/ 142919 h 437753"/>
                  <a:gd name="connsiteX515" fmla="*/ 868428 w 1196154"/>
                  <a:gd name="connsiteY515" fmla="*/ 142919 h 437753"/>
                  <a:gd name="connsiteX516" fmla="*/ 870936 w 1196154"/>
                  <a:gd name="connsiteY516" fmla="*/ 144541 h 437753"/>
                  <a:gd name="connsiteX517" fmla="*/ 880376 w 1196154"/>
                  <a:gd name="connsiteY517" fmla="*/ 147639 h 437753"/>
                  <a:gd name="connsiteX518" fmla="*/ 879490 w 1196154"/>
                  <a:gd name="connsiteY518" fmla="*/ 146311 h 437753"/>
                  <a:gd name="connsiteX519" fmla="*/ 878311 w 1196154"/>
                  <a:gd name="connsiteY519" fmla="*/ 145279 h 437753"/>
                  <a:gd name="connsiteX520" fmla="*/ 876393 w 1196154"/>
                  <a:gd name="connsiteY520" fmla="*/ 144836 h 437753"/>
                  <a:gd name="connsiteX521" fmla="*/ 875065 w 1196154"/>
                  <a:gd name="connsiteY521" fmla="*/ 143804 h 437753"/>
                  <a:gd name="connsiteX522" fmla="*/ 875065 w 1196154"/>
                  <a:gd name="connsiteY522" fmla="*/ 141739 h 437753"/>
                  <a:gd name="connsiteX523" fmla="*/ 874181 w 1196154"/>
                  <a:gd name="connsiteY523" fmla="*/ 139969 h 437753"/>
                  <a:gd name="connsiteX524" fmla="*/ 873001 w 1196154"/>
                  <a:gd name="connsiteY524" fmla="*/ 138937 h 437753"/>
                  <a:gd name="connsiteX525" fmla="*/ 867397 w 1196154"/>
                  <a:gd name="connsiteY525" fmla="*/ 136577 h 437753"/>
                  <a:gd name="connsiteX526" fmla="*/ 863856 w 1196154"/>
                  <a:gd name="connsiteY526" fmla="*/ 134070 h 437753"/>
                  <a:gd name="connsiteX527" fmla="*/ 863856 w 1196154"/>
                  <a:gd name="connsiteY527" fmla="*/ 132152 h 437753"/>
                  <a:gd name="connsiteX528" fmla="*/ 864889 w 1196154"/>
                  <a:gd name="connsiteY528" fmla="*/ 130235 h 437753"/>
                  <a:gd name="connsiteX529" fmla="*/ 866069 w 1196154"/>
                  <a:gd name="connsiteY529" fmla="*/ 129497 h 437753"/>
                  <a:gd name="connsiteX530" fmla="*/ 870493 w 1196154"/>
                  <a:gd name="connsiteY530" fmla="*/ 127580 h 437753"/>
                  <a:gd name="connsiteX531" fmla="*/ 874476 w 1196154"/>
                  <a:gd name="connsiteY531" fmla="*/ 125220 h 437753"/>
                  <a:gd name="connsiteX532" fmla="*/ 875361 w 1196154"/>
                  <a:gd name="connsiteY532" fmla="*/ 124188 h 437753"/>
                  <a:gd name="connsiteX533" fmla="*/ 875803 w 1196154"/>
                  <a:gd name="connsiteY533" fmla="*/ 117403 h 437753"/>
                  <a:gd name="connsiteX534" fmla="*/ 875065 w 1196154"/>
                  <a:gd name="connsiteY534" fmla="*/ 114896 h 437753"/>
                  <a:gd name="connsiteX535" fmla="*/ 875508 w 1196154"/>
                  <a:gd name="connsiteY535" fmla="*/ 113273 h 437753"/>
                  <a:gd name="connsiteX536" fmla="*/ 875065 w 1196154"/>
                  <a:gd name="connsiteY536" fmla="*/ 112093 h 437753"/>
                  <a:gd name="connsiteX537" fmla="*/ 871231 w 1196154"/>
                  <a:gd name="connsiteY537" fmla="*/ 112388 h 437753"/>
                  <a:gd name="connsiteX538" fmla="*/ 868281 w 1196154"/>
                  <a:gd name="connsiteY538" fmla="*/ 113421 h 437753"/>
                  <a:gd name="connsiteX539" fmla="*/ 862971 w 1196154"/>
                  <a:gd name="connsiteY539" fmla="*/ 116518 h 437753"/>
                  <a:gd name="connsiteX540" fmla="*/ 861201 w 1196154"/>
                  <a:gd name="connsiteY540" fmla="*/ 118731 h 437753"/>
                  <a:gd name="connsiteX541" fmla="*/ 861201 w 1196154"/>
                  <a:gd name="connsiteY541" fmla="*/ 122860 h 437753"/>
                  <a:gd name="connsiteX542" fmla="*/ 860169 w 1196154"/>
                  <a:gd name="connsiteY542" fmla="*/ 123598 h 437753"/>
                  <a:gd name="connsiteX543" fmla="*/ 858546 w 1196154"/>
                  <a:gd name="connsiteY543" fmla="*/ 123893 h 437753"/>
                  <a:gd name="connsiteX544" fmla="*/ 856187 w 1196154"/>
                  <a:gd name="connsiteY544" fmla="*/ 125810 h 437753"/>
                  <a:gd name="connsiteX545" fmla="*/ 855154 w 1196154"/>
                  <a:gd name="connsiteY545" fmla="*/ 128612 h 437753"/>
                  <a:gd name="connsiteX546" fmla="*/ 854859 w 1196154"/>
                  <a:gd name="connsiteY546" fmla="*/ 130087 h 437753"/>
                  <a:gd name="connsiteX547" fmla="*/ 853827 w 1196154"/>
                  <a:gd name="connsiteY547" fmla="*/ 131267 h 437753"/>
                  <a:gd name="connsiteX548" fmla="*/ 851909 w 1196154"/>
                  <a:gd name="connsiteY548" fmla="*/ 131267 h 437753"/>
                  <a:gd name="connsiteX549" fmla="*/ 849992 w 1196154"/>
                  <a:gd name="connsiteY549" fmla="*/ 130825 h 437753"/>
                  <a:gd name="connsiteX550" fmla="*/ 848517 w 1196154"/>
                  <a:gd name="connsiteY550" fmla="*/ 129792 h 437753"/>
                  <a:gd name="connsiteX551" fmla="*/ 847337 w 1196154"/>
                  <a:gd name="connsiteY551" fmla="*/ 128465 h 437753"/>
                  <a:gd name="connsiteX552" fmla="*/ 847337 w 1196154"/>
                  <a:gd name="connsiteY552" fmla="*/ 127432 h 437753"/>
                  <a:gd name="connsiteX553" fmla="*/ 847780 w 1196154"/>
                  <a:gd name="connsiteY553" fmla="*/ 126548 h 437753"/>
                  <a:gd name="connsiteX554" fmla="*/ 853827 w 1196154"/>
                  <a:gd name="connsiteY554" fmla="*/ 122713 h 437753"/>
                  <a:gd name="connsiteX555" fmla="*/ 856481 w 1196154"/>
                  <a:gd name="connsiteY555" fmla="*/ 119468 h 437753"/>
                  <a:gd name="connsiteX556" fmla="*/ 857072 w 1196154"/>
                  <a:gd name="connsiteY556" fmla="*/ 118435 h 437753"/>
                  <a:gd name="connsiteX557" fmla="*/ 857514 w 1196154"/>
                  <a:gd name="connsiteY557" fmla="*/ 115191 h 437753"/>
                  <a:gd name="connsiteX558" fmla="*/ 857514 w 1196154"/>
                  <a:gd name="connsiteY558" fmla="*/ 111946 h 437753"/>
                  <a:gd name="connsiteX559" fmla="*/ 857072 w 1196154"/>
                  <a:gd name="connsiteY559" fmla="*/ 108848 h 437753"/>
                  <a:gd name="connsiteX560" fmla="*/ 855450 w 1196154"/>
                  <a:gd name="connsiteY560" fmla="*/ 106489 h 437753"/>
                  <a:gd name="connsiteX561" fmla="*/ 853827 w 1196154"/>
                  <a:gd name="connsiteY561" fmla="*/ 105309 h 437753"/>
                  <a:gd name="connsiteX562" fmla="*/ 853827 w 1196154"/>
                  <a:gd name="connsiteY562" fmla="*/ 103391 h 437753"/>
                  <a:gd name="connsiteX563" fmla="*/ 854417 w 1196154"/>
                  <a:gd name="connsiteY563" fmla="*/ 102359 h 437753"/>
                  <a:gd name="connsiteX564" fmla="*/ 857662 w 1196154"/>
                  <a:gd name="connsiteY564" fmla="*/ 97787 h 437753"/>
                  <a:gd name="connsiteX565" fmla="*/ 857957 w 1196154"/>
                  <a:gd name="connsiteY565" fmla="*/ 96754 h 437753"/>
                  <a:gd name="connsiteX566" fmla="*/ 857957 w 1196154"/>
                  <a:gd name="connsiteY566" fmla="*/ 95722 h 437753"/>
                  <a:gd name="connsiteX567" fmla="*/ 855892 w 1196154"/>
                  <a:gd name="connsiteY567" fmla="*/ 96312 h 437753"/>
                  <a:gd name="connsiteX568" fmla="*/ 854270 w 1196154"/>
                  <a:gd name="connsiteY568" fmla="*/ 97344 h 437753"/>
                  <a:gd name="connsiteX569" fmla="*/ 849845 w 1196154"/>
                  <a:gd name="connsiteY569" fmla="*/ 101769 h 437753"/>
                  <a:gd name="connsiteX570" fmla="*/ 847190 w 1196154"/>
                  <a:gd name="connsiteY570" fmla="*/ 105014 h 437753"/>
                  <a:gd name="connsiteX571" fmla="*/ 845567 w 1196154"/>
                  <a:gd name="connsiteY571" fmla="*/ 108701 h 437753"/>
                  <a:gd name="connsiteX572" fmla="*/ 845273 w 1196154"/>
                  <a:gd name="connsiteY572" fmla="*/ 110471 h 437753"/>
                  <a:gd name="connsiteX573" fmla="*/ 844682 w 1196154"/>
                  <a:gd name="connsiteY573" fmla="*/ 112093 h 437753"/>
                  <a:gd name="connsiteX574" fmla="*/ 844682 w 1196154"/>
                  <a:gd name="connsiteY574" fmla="*/ 114748 h 437753"/>
                  <a:gd name="connsiteX575" fmla="*/ 841732 w 1196154"/>
                  <a:gd name="connsiteY575" fmla="*/ 120353 h 437753"/>
                  <a:gd name="connsiteX576" fmla="*/ 841732 w 1196154"/>
                  <a:gd name="connsiteY576" fmla="*/ 123303 h 437753"/>
                  <a:gd name="connsiteX577" fmla="*/ 742029 w 1196154"/>
                  <a:gd name="connsiteY577" fmla="*/ 197786 h 437753"/>
                  <a:gd name="connsiteX578" fmla="*/ 742471 w 1196154"/>
                  <a:gd name="connsiteY578" fmla="*/ 195721 h 437753"/>
                  <a:gd name="connsiteX579" fmla="*/ 741586 w 1196154"/>
                  <a:gd name="connsiteY579" fmla="*/ 194836 h 437753"/>
                  <a:gd name="connsiteX580" fmla="*/ 740996 w 1196154"/>
                  <a:gd name="connsiteY580" fmla="*/ 193804 h 437753"/>
                  <a:gd name="connsiteX581" fmla="*/ 740701 w 1196154"/>
                  <a:gd name="connsiteY581" fmla="*/ 192624 h 437753"/>
                  <a:gd name="connsiteX582" fmla="*/ 740111 w 1196154"/>
                  <a:gd name="connsiteY582" fmla="*/ 192624 h 437753"/>
                  <a:gd name="connsiteX583" fmla="*/ 739079 w 1196154"/>
                  <a:gd name="connsiteY583" fmla="*/ 193361 h 437753"/>
                  <a:gd name="connsiteX584" fmla="*/ 739079 w 1196154"/>
                  <a:gd name="connsiteY584" fmla="*/ 197196 h 437753"/>
                  <a:gd name="connsiteX585" fmla="*/ 740111 w 1196154"/>
                  <a:gd name="connsiteY585" fmla="*/ 197933 h 437753"/>
                  <a:gd name="connsiteX586" fmla="*/ 741881 w 1196154"/>
                  <a:gd name="connsiteY586" fmla="*/ 197933 h 437753"/>
                  <a:gd name="connsiteX587" fmla="*/ 895419 w 1196154"/>
                  <a:gd name="connsiteY587" fmla="*/ 156783 h 437753"/>
                  <a:gd name="connsiteX588" fmla="*/ 896304 w 1196154"/>
                  <a:gd name="connsiteY588" fmla="*/ 158258 h 437753"/>
                  <a:gd name="connsiteX589" fmla="*/ 897484 w 1196154"/>
                  <a:gd name="connsiteY589" fmla="*/ 158258 h 437753"/>
                  <a:gd name="connsiteX590" fmla="*/ 897484 w 1196154"/>
                  <a:gd name="connsiteY590" fmla="*/ 156931 h 437753"/>
                  <a:gd name="connsiteX591" fmla="*/ 891142 w 1196154"/>
                  <a:gd name="connsiteY591" fmla="*/ 152211 h 437753"/>
                  <a:gd name="connsiteX592" fmla="*/ 892765 w 1196154"/>
                  <a:gd name="connsiteY592" fmla="*/ 155161 h 437753"/>
                  <a:gd name="connsiteX593" fmla="*/ 895419 w 1196154"/>
                  <a:gd name="connsiteY593" fmla="*/ 156783 h 437753"/>
                  <a:gd name="connsiteX594" fmla="*/ 843060 w 1196154"/>
                  <a:gd name="connsiteY594" fmla="*/ 174335 h 437753"/>
                  <a:gd name="connsiteX595" fmla="*/ 843945 w 1196154"/>
                  <a:gd name="connsiteY595" fmla="*/ 174335 h 437753"/>
                  <a:gd name="connsiteX596" fmla="*/ 847190 w 1196154"/>
                  <a:gd name="connsiteY596" fmla="*/ 173302 h 437753"/>
                  <a:gd name="connsiteX597" fmla="*/ 847632 w 1196154"/>
                  <a:gd name="connsiteY597" fmla="*/ 173745 h 437753"/>
                  <a:gd name="connsiteX598" fmla="*/ 848222 w 1196154"/>
                  <a:gd name="connsiteY598" fmla="*/ 174925 h 437753"/>
                  <a:gd name="connsiteX599" fmla="*/ 850730 w 1196154"/>
                  <a:gd name="connsiteY599" fmla="*/ 176252 h 437753"/>
                  <a:gd name="connsiteX600" fmla="*/ 852794 w 1196154"/>
                  <a:gd name="connsiteY600" fmla="*/ 175367 h 437753"/>
                  <a:gd name="connsiteX601" fmla="*/ 853827 w 1196154"/>
                  <a:gd name="connsiteY601" fmla="*/ 174335 h 437753"/>
                  <a:gd name="connsiteX602" fmla="*/ 853385 w 1196154"/>
                  <a:gd name="connsiteY602" fmla="*/ 173007 h 437753"/>
                  <a:gd name="connsiteX603" fmla="*/ 852794 w 1196154"/>
                  <a:gd name="connsiteY603" fmla="*/ 172122 h 437753"/>
                  <a:gd name="connsiteX604" fmla="*/ 851909 w 1196154"/>
                  <a:gd name="connsiteY604" fmla="*/ 171385 h 437753"/>
                  <a:gd name="connsiteX605" fmla="*/ 848075 w 1196154"/>
                  <a:gd name="connsiteY605" fmla="*/ 171385 h 437753"/>
                  <a:gd name="connsiteX606" fmla="*/ 846747 w 1196154"/>
                  <a:gd name="connsiteY606" fmla="*/ 169172 h 437753"/>
                  <a:gd name="connsiteX607" fmla="*/ 848812 w 1196154"/>
                  <a:gd name="connsiteY607" fmla="*/ 165485 h 437753"/>
                  <a:gd name="connsiteX608" fmla="*/ 845862 w 1196154"/>
                  <a:gd name="connsiteY608" fmla="*/ 161650 h 437753"/>
                  <a:gd name="connsiteX609" fmla="*/ 844830 w 1196154"/>
                  <a:gd name="connsiteY609" fmla="*/ 161355 h 437753"/>
                  <a:gd name="connsiteX610" fmla="*/ 843945 w 1196154"/>
                  <a:gd name="connsiteY610" fmla="*/ 162093 h 437753"/>
                  <a:gd name="connsiteX611" fmla="*/ 843060 w 1196154"/>
                  <a:gd name="connsiteY611" fmla="*/ 163863 h 437753"/>
                  <a:gd name="connsiteX612" fmla="*/ 840847 w 1196154"/>
                  <a:gd name="connsiteY612" fmla="*/ 161945 h 437753"/>
                  <a:gd name="connsiteX613" fmla="*/ 839668 w 1196154"/>
                  <a:gd name="connsiteY613" fmla="*/ 161945 h 437753"/>
                  <a:gd name="connsiteX614" fmla="*/ 839668 w 1196154"/>
                  <a:gd name="connsiteY614" fmla="*/ 163420 h 437753"/>
                  <a:gd name="connsiteX615" fmla="*/ 838930 w 1196154"/>
                  <a:gd name="connsiteY615" fmla="*/ 165190 h 437753"/>
                  <a:gd name="connsiteX616" fmla="*/ 838930 w 1196154"/>
                  <a:gd name="connsiteY616" fmla="*/ 166222 h 437753"/>
                  <a:gd name="connsiteX617" fmla="*/ 841143 w 1196154"/>
                  <a:gd name="connsiteY617" fmla="*/ 168730 h 437753"/>
                  <a:gd name="connsiteX618" fmla="*/ 843503 w 1196154"/>
                  <a:gd name="connsiteY618" fmla="*/ 169910 h 437753"/>
                  <a:gd name="connsiteX619" fmla="*/ 842765 w 1196154"/>
                  <a:gd name="connsiteY619" fmla="*/ 172417 h 437753"/>
                  <a:gd name="connsiteX620" fmla="*/ 843355 w 1196154"/>
                  <a:gd name="connsiteY620" fmla="*/ 174187 h 437753"/>
                  <a:gd name="connsiteX621" fmla="*/ 840701 w 1196154"/>
                  <a:gd name="connsiteY621" fmla="*/ 136872 h 437753"/>
                  <a:gd name="connsiteX622" fmla="*/ 841880 w 1196154"/>
                  <a:gd name="connsiteY622" fmla="*/ 136872 h 437753"/>
                  <a:gd name="connsiteX623" fmla="*/ 842617 w 1196154"/>
                  <a:gd name="connsiteY623" fmla="*/ 135545 h 437753"/>
                  <a:gd name="connsiteX624" fmla="*/ 842617 w 1196154"/>
                  <a:gd name="connsiteY624" fmla="*/ 134217 h 437753"/>
                  <a:gd name="connsiteX625" fmla="*/ 842028 w 1196154"/>
                  <a:gd name="connsiteY625" fmla="*/ 133922 h 437753"/>
                  <a:gd name="connsiteX626" fmla="*/ 840995 w 1196154"/>
                  <a:gd name="connsiteY626" fmla="*/ 133922 h 437753"/>
                  <a:gd name="connsiteX627" fmla="*/ 840553 w 1196154"/>
                  <a:gd name="connsiteY627" fmla="*/ 135692 h 437753"/>
                  <a:gd name="connsiteX628" fmla="*/ 840847 w 1196154"/>
                  <a:gd name="connsiteY628" fmla="*/ 136724 h 437753"/>
                  <a:gd name="connsiteX629" fmla="*/ 842765 w 1196154"/>
                  <a:gd name="connsiteY629" fmla="*/ 153538 h 437753"/>
                  <a:gd name="connsiteX630" fmla="*/ 842765 w 1196154"/>
                  <a:gd name="connsiteY630" fmla="*/ 151621 h 437753"/>
                  <a:gd name="connsiteX631" fmla="*/ 842175 w 1196154"/>
                  <a:gd name="connsiteY631" fmla="*/ 149704 h 437753"/>
                  <a:gd name="connsiteX632" fmla="*/ 841880 w 1196154"/>
                  <a:gd name="connsiteY632" fmla="*/ 150146 h 437753"/>
                  <a:gd name="connsiteX633" fmla="*/ 841290 w 1196154"/>
                  <a:gd name="connsiteY633" fmla="*/ 152948 h 437753"/>
                  <a:gd name="connsiteX634" fmla="*/ 841880 w 1196154"/>
                  <a:gd name="connsiteY634" fmla="*/ 153243 h 437753"/>
                  <a:gd name="connsiteX635" fmla="*/ 842617 w 1196154"/>
                  <a:gd name="connsiteY635" fmla="*/ 154423 h 437753"/>
                  <a:gd name="connsiteX636" fmla="*/ 842617 w 1196154"/>
                  <a:gd name="connsiteY636" fmla="*/ 153686 h 437753"/>
                  <a:gd name="connsiteX637" fmla="*/ 906481 w 1196154"/>
                  <a:gd name="connsiteY637" fmla="*/ 205013 h 437753"/>
                  <a:gd name="connsiteX638" fmla="*/ 911938 w 1196154"/>
                  <a:gd name="connsiteY638" fmla="*/ 206045 h 437753"/>
                  <a:gd name="connsiteX639" fmla="*/ 912971 w 1196154"/>
                  <a:gd name="connsiteY639" fmla="*/ 206930 h 437753"/>
                  <a:gd name="connsiteX640" fmla="*/ 915921 w 1196154"/>
                  <a:gd name="connsiteY640" fmla="*/ 206488 h 437753"/>
                  <a:gd name="connsiteX641" fmla="*/ 916806 w 1196154"/>
                  <a:gd name="connsiteY641" fmla="*/ 205455 h 437753"/>
                  <a:gd name="connsiteX642" fmla="*/ 918280 w 1196154"/>
                  <a:gd name="connsiteY642" fmla="*/ 204718 h 437753"/>
                  <a:gd name="connsiteX643" fmla="*/ 919165 w 1196154"/>
                  <a:gd name="connsiteY643" fmla="*/ 205013 h 437753"/>
                  <a:gd name="connsiteX644" fmla="*/ 920345 w 1196154"/>
                  <a:gd name="connsiteY644" fmla="*/ 204423 h 437753"/>
                  <a:gd name="connsiteX645" fmla="*/ 919608 w 1196154"/>
                  <a:gd name="connsiteY645" fmla="*/ 203685 h 437753"/>
                  <a:gd name="connsiteX646" fmla="*/ 919313 w 1196154"/>
                  <a:gd name="connsiteY646" fmla="*/ 202653 h 437753"/>
                  <a:gd name="connsiteX647" fmla="*/ 919903 w 1196154"/>
                  <a:gd name="connsiteY647" fmla="*/ 202358 h 437753"/>
                  <a:gd name="connsiteX648" fmla="*/ 920493 w 1196154"/>
                  <a:gd name="connsiteY648" fmla="*/ 200146 h 437753"/>
                  <a:gd name="connsiteX649" fmla="*/ 918871 w 1196154"/>
                  <a:gd name="connsiteY649" fmla="*/ 198671 h 437753"/>
                  <a:gd name="connsiteX650" fmla="*/ 918576 w 1196154"/>
                  <a:gd name="connsiteY650" fmla="*/ 197196 h 437753"/>
                  <a:gd name="connsiteX651" fmla="*/ 917691 w 1196154"/>
                  <a:gd name="connsiteY651" fmla="*/ 197196 h 437753"/>
                  <a:gd name="connsiteX652" fmla="*/ 914593 w 1196154"/>
                  <a:gd name="connsiteY652" fmla="*/ 198228 h 437753"/>
                  <a:gd name="connsiteX653" fmla="*/ 912086 w 1196154"/>
                  <a:gd name="connsiteY653" fmla="*/ 198228 h 437753"/>
                  <a:gd name="connsiteX654" fmla="*/ 909136 w 1196154"/>
                  <a:gd name="connsiteY654" fmla="*/ 198966 h 437753"/>
                  <a:gd name="connsiteX655" fmla="*/ 902500 w 1196154"/>
                  <a:gd name="connsiteY655" fmla="*/ 201768 h 437753"/>
                  <a:gd name="connsiteX656" fmla="*/ 902942 w 1196154"/>
                  <a:gd name="connsiteY656" fmla="*/ 202505 h 437753"/>
                  <a:gd name="connsiteX657" fmla="*/ 906334 w 1196154"/>
                  <a:gd name="connsiteY657" fmla="*/ 204865 h 437753"/>
                  <a:gd name="connsiteX658" fmla="*/ 1037896 w 1196154"/>
                  <a:gd name="connsiteY658" fmla="*/ 182889 h 437753"/>
                  <a:gd name="connsiteX659" fmla="*/ 1039076 w 1196154"/>
                  <a:gd name="connsiteY659" fmla="*/ 182447 h 437753"/>
                  <a:gd name="connsiteX660" fmla="*/ 1039814 w 1196154"/>
                  <a:gd name="connsiteY660" fmla="*/ 180382 h 437753"/>
                  <a:gd name="connsiteX661" fmla="*/ 1038781 w 1196154"/>
                  <a:gd name="connsiteY661" fmla="*/ 180382 h 437753"/>
                  <a:gd name="connsiteX662" fmla="*/ 1038338 w 1196154"/>
                  <a:gd name="connsiteY662" fmla="*/ 178907 h 437753"/>
                  <a:gd name="connsiteX663" fmla="*/ 1037011 w 1196154"/>
                  <a:gd name="connsiteY663" fmla="*/ 177874 h 437753"/>
                  <a:gd name="connsiteX664" fmla="*/ 1035388 w 1196154"/>
                  <a:gd name="connsiteY664" fmla="*/ 178907 h 437753"/>
                  <a:gd name="connsiteX665" fmla="*/ 1034946 w 1196154"/>
                  <a:gd name="connsiteY665" fmla="*/ 180382 h 437753"/>
                  <a:gd name="connsiteX666" fmla="*/ 1036273 w 1196154"/>
                  <a:gd name="connsiteY666" fmla="*/ 182299 h 437753"/>
                  <a:gd name="connsiteX667" fmla="*/ 1037749 w 1196154"/>
                  <a:gd name="connsiteY667" fmla="*/ 182889 h 437753"/>
                  <a:gd name="connsiteX668" fmla="*/ 1051318 w 1196154"/>
                  <a:gd name="connsiteY668" fmla="*/ 173450 h 437753"/>
                  <a:gd name="connsiteX669" fmla="*/ 1052646 w 1196154"/>
                  <a:gd name="connsiteY669" fmla="*/ 174335 h 437753"/>
                  <a:gd name="connsiteX670" fmla="*/ 1052646 w 1196154"/>
                  <a:gd name="connsiteY670" fmla="*/ 173892 h 437753"/>
                  <a:gd name="connsiteX671" fmla="*/ 1053678 w 1196154"/>
                  <a:gd name="connsiteY671" fmla="*/ 173892 h 437753"/>
                  <a:gd name="connsiteX672" fmla="*/ 1056922 w 1196154"/>
                  <a:gd name="connsiteY672" fmla="*/ 176399 h 437753"/>
                  <a:gd name="connsiteX673" fmla="*/ 1059577 w 1196154"/>
                  <a:gd name="connsiteY673" fmla="*/ 174925 h 437753"/>
                  <a:gd name="connsiteX674" fmla="*/ 1061642 w 1196154"/>
                  <a:gd name="connsiteY674" fmla="*/ 180234 h 437753"/>
                  <a:gd name="connsiteX675" fmla="*/ 1061938 w 1196154"/>
                  <a:gd name="connsiteY675" fmla="*/ 182594 h 437753"/>
                  <a:gd name="connsiteX676" fmla="*/ 1064002 w 1196154"/>
                  <a:gd name="connsiteY676" fmla="*/ 184069 h 437753"/>
                  <a:gd name="connsiteX677" fmla="*/ 1066214 w 1196154"/>
                  <a:gd name="connsiteY677" fmla="*/ 183774 h 437753"/>
                  <a:gd name="connsiteX678" fmla="*/ 1069017 w 1196154"/>
                  <a:gd name="connsiteY678" fmla="*/ 184954 h 437753"/>
                  <a:gd name="connsiteX679" fmla="*/ 1070491 w 1196154"/>
                  <a:gd name="connsiteY679" fmla="*/ 184954 h 437753"/>
                  <a:gd name="connsiteX680" fmla="*/ 1074179 w 1196154"/>
                  <a:gd name="connsiteY680" fmla="*/ 183774 h 437753"/>
                  <a:gd name="connsiteX681" fmla="*/ 1075948 w 1196154"/>
                  <a:gd name="connsiteY681" fmla="*/ 181709 h 437753"/>
                  <a:gd name="connsiteX682" fmla="*/ 1073589 w 1196154"/>
                  <a:gd name="connsiteY682" fmla="*/ 180972 h 437753"/>
                  <a:gd name="connsiteX683" fmla="*/ 1070197 w 1196154"/>
                  <a:gd name="connsiteY683" fmla="*/ 178759 h 437753"/>
                  <a:gd name="connsiteX684" fmla="*/ 1067984 w 1196154"/>
                  <a:gd name="connsiteY684" fmla="*/ 176105 h 437753"/>
                  <a:gd name="connsiteX685" fmla="*/ 1063412 w 1196154"/>
                  <a:gd name="connsiteY685" fmla="*/ 172122 h 437753"/>
                  <a:gd name="connsiteX686" fmla="*/ 1062084 w 1196154"/>
                  <a:gd name="connsiteY686" fmla="*/ 171827 h 437753"/>
                  <a:gd name="connsiteX687" fmla="*/ 1059725 w 1196154"/>
                  <a:gd name="connsiteY687" fmla="*/ 172417 h 437753"/>
                  <a:gd name="connsiteX688" fmla="*/ 1057807 w 1196154"/>
                  <a:gd name="connsiteY688" fmla="*/ 171237 h 437753"/>
                  <a:gd name="connsiteX689" fmla="*/ 1055742 w 1196154"/>
                  <a:gd name="connsiteY689" fmla="*/ 171237 h 437753"/>
                  <a:gd name="connsiteX690" fmla="*/ 1050138 w 1196154"/>
                  <a:gd name="connsiteY690" fmla="*/ 170352 h 437753"/>
                  <a:gd name="connsiteX691" fmla="*/ 1050138 w 1196154"/>
                  <a:gd name="connsiteY691" fmla="*/ 171680 h 437753"/>
                  <a:gd name="connsiteX692" fmla="*/ 1051465 w 1196154"/>
                  <a:gd name="connsiteY692" fmla="*/ 173302 h 437753"/>
                  <a:gd name="connsiteX693" fmla="*/ 1065477 w 1196154"/>
                  <a:gd name="connsiteY693" fmla="*/ 196016 h 437753"/>
                  <a:gd name="connsiteX694" fmla="*/ 1062675 w 1196154"/>
                  <a:gd name="connsiteY694" fmla="*/ 196016 h 437753"/>
                  <a:gd name="connsiteX695" fmla="*/ 1052350 w 1196154"/>
                  <a:gd name="connsiteY695" fmla="*/ 194836 h 437753"/>
                  <a:gd name="connsiteX696" fmla="*/ 1052350 w 1196154"/>
                  <a:gd name="connsiteY696" fmla="*/ 195426 h 437753"/>
                  <a:gd name="connsiteX697" fmla="*/ 1052646 w 1196154"/>
                  <a:gd name="connsiteY697" fmla="*/ 196753 h 437753"/>
                  <a:gd name="connsiteX698" fmla="*/ 1062527 w 1196154"/>
                  <a:gd name="connsiteY698" fmla="*/ 198966 h 437753"/>
                  <a:gd name="connsiteX699" fmla="*/ 1067395 w 1196154"/>
                  <a:gd name="connsiteY699" fmla="*/ 200883 h 437753"/>
                  <a:gd name="connsiteX700" fmla="*/ 1071082 w 1196154"/>
                  <a:gd name="connsiteY700" fmla="*/ 201768 h 437753"/>
                  <a:gd name="connsiteX701" fmla="*/ 1071967 w 1196154"/>
                  <a:gd name="connsiteY701" fmla="*/ 202653 h 437753"/>
                  <a:gd name="connsiteX702" fmla="*/ 1074474 w 1196154"/>
                  <a:gd name="connsiteY702" fmla="*/ 202063 h 437753"/>
                  <a:gd name="connsiteX703" fmla="*/ 1078014 w 1196154"/>
                  <a:gd name="connsiteY703" fmla="*/ 202505 h 437753"/>
                  <a:gd name="connsiteX704" fmla="*/ 1082291 w 1196154"/>
                  <a:gd name="connsiteY704" fmla="*/ 202063 h 437753"/>
                  <a:gd name="connsiteX705" fmla="*/ 1084503 w 1196154"/>
                  <a:gd name="connsiteY705" fmla="*/ 201178 h 437753"/>
                  <a:gd name="connsiteX706" fmla="*/ 1089371 w 1196154"/>
                  <a:gd name="connsiteY706" fmla="*/ 200146 h 437753"/>
                  <a:gd name="connsiteX707" fmla="*/ 1087453 w 1196154"/>
                  <a:gd name="connsiteY707" fmla="*/ 198966 h 437753"/>
                  <a:gd name="connsiteX708" fmla="*/ 1084946 w 1196154"/>
                  <a:gd name="connsiteY708" fmla="*/ 198523 h 437753"/>
                  <a:gd name="connsiteX709" fmla="*/ 1076391 w 1196154"/>
                  <a:gd name="connsiteY709" fmla="*/ 198228 h 437753"/>
                  <a:gd name="connsiteX710" fmla="*/ 1071524 w 1196154"/>
                  <a:gd name="connsiteY710" fmla="*/ 196458 h 437753"/>
                  <a:gd name="connsiteX711" fmla="*/ 1065625 w 1196154"/>
                  <a:gd name="connsiteY711" fmla="*/ 196016 h 437753"/>
                  <a:gd name="connsiteX712" fmla="*/ 925655 w 1196154"/>
                  <a:gd name="connsiteY712" fmla="*/ 167255 h 437753"/>
                  <a:gd name="connsiteX713" fmla="*/ 927130 w 1196154"/>
                  <a:gd name="connsiteY713" fmla="*/ 165780 h 437753"/>
                  <a:gd name="connsiteX714" fmla="*/ 926393 w 1196154"/>
                  <a:gd name="connsiteY714" fmla="*/ 164895 h 437753"/>
                  <a:gd name="connsiteX715" fmla="*/ 925360 w 1196154"/>
                  <a:gd name="connsiteY715" fmla="*/ 164453 h 437753"/>
                  <a:gd name="connsiteX716" fmla="*/ 924918 w 1196154"/>
                  <a:gd name="connsiteY716" fmla="*/ 164453 h 437753"/>
                  <a:gd name="connsiteX717" fmla="*/ 924033 w 1196154"/>
                  <a:gd name="connsiteY717" fmla="*/ 165043 h 437753"/>
                  <a:gd name="connsiteX718" fmla="*/ 923000 w 1196154"/>
                  <a:gd name="connsiteY718" fmla="*/ 165043 h 437753"/>
                  <a:gd name="connsiteX719" fmla="*/ 921378 w 1196154"/>
                  <a:gd name="connsiteY719" fmla="*/ 166222 h 437753"/>
                  <a:gd name="connsiteX720" fmla="*/ 924033 w 1196154"/>
                  <a:gd name="connsiteY720" fmla="*/ 167402 h 437753"/>
                  <a:gd name="connsiteX721" fmla="*/ 925508 w 1196154"/>
                  <a:gd name="connsiteY721" fmla="*/ 167402 h 437753"/>
                  <a:gd name="connsiteX722" fmla="*/ 920788 w 1196154"/>
                  <a:gd name="connsiteY722" fmla="*/ 176547 h 437753"/>
                  <a:gd name="connsiteX723" fmla="*/ 919903 w 1196154"/>
                  <a:gd name="connsiteY723" fmla="*/ 177432 h 437753"/>
                  <a:gd name="connsiteX724" fmla="*/ 931112 w 1196154"/>
                  <a:gd name="connsiteY724" fmla="*/ 175810 h 437753"/>
                  <a:gd name="connsiteX725" fmla="*/ 932292 w 1196154"/>
                  <a:gd name="connsiteY725" fmla="*/ 174925 h 437753"/>
                  <a:gd name="connsiteX726" fmla="*/ 933029 w 1196154"/>
                  <a:gd name="connsiteY726" fmla="*/ 173597 h 437753"/>
                  <a:gd name="connsiteX727" fmla="*/ 930522 w 1196154"/>
                  <a:gd name="connsiteY727" fmla="*/ 173302 h 437753"/>
                  <a:gd name="connsiteX728" fmla="*/ 930522 w 1196154"/>
                  <a:gd name="connsiteY728" fmla="*/ 174630 h 437753"/>
                  <a:gd name="connsiteX729" fmla="*/ 928310 w 1196154"/>
                  <a:gd name="connsiteY729" fmla="*/ 174925 h 437753"/>
                  <a:gd name="connsiteX730" fmla="*/ 925950 w 1196154"/>
                  <a:gd name="connsiteY730" fmla="*/ 174630 h 437753"/>
                  <a:gd name="connsiteX731" fmla="*/ 924918 w 1196154"/>
                  <a:gd name="connsiteY731" fmla="*/ 175072 h 437753"/>
                  <a:gd name="connsiteX732" fmla="*/ 923737 w 1196154"/>
                  <a:gd name="connsiteY732" fmla="*/ 175072 h 437753"/>
                  <a:gd name="connsiteX733" fmla="*/ 923148 w 1196154"/>
                  <a:gd name="connsiteY733" fmla="*/ 175367 h 437753"/>
                  <a:gd name="connsiteX734" fmla="*/ 921968 w 1196154"/>
                  <a:gd name="connsiteY734" fmla="*/ 175367 h 437753"/>
                  <a:gd name="connsiteX735" fmla="*/ 921230 w 1196154"/>
                  <a:gd name="connsiteY735" fmla="*/ 175662 h 437753"/>
                  <a:gd name="connsiteX736" fmla="*/ 920788 w 1196154"/>
                  <a:gd name="connsiteY736" fmla="*/ 176547 h 437753"/>
                  <a:gd name="connsiteX737" fmla="*/ 1023589 w 1196154"/>
                  <a:gd name="connsiteY737" fmla="*/ 208700 h 437753"/>
                  <a:gd name="connsiteX738" fmla="*/ 1024769 w 1196154"/>
                  <a:gd name="connsiteY738" fmla="*/ 206783 h 437753"/>
                  <a:gd name="connsiteX739" fmla="*/ 1024032 w 1196154"/>
                  <a:gd name="connsiteY739" fmla="*/ 206193 h 437753"/>
                  <a:gd name="connsiteX740" fmla="*/ 1023000 w 1196154"/>
                  <a:gd name="connsiteY740" fmla="*/ 206193 h 437753"/>
                  <a:gd name="connsiteX741" fmla="*/ 1022557 w 1196154"/>
                  <a:gd name="connsiteY741" fmla="*/ 207815 h 437753"/>
                  <a:gd name="connsiteX742" fmla="*/ 1022852 w 1196154"/>
                  <a:gd name="connsiteY742" fmla="*/ 208995 h 437753"/>
                  <a:gd name="connsiteX743" fmla="*/ 1023589 w 1196154"/>
                  <a:gd name="connsiteY743" fmla="*/ 208553 h 437753"/>
                  <a:gd name="connsiteX744" fmla="*/ 922263 w 1196154"/>
                  <a:gd name="connsiteY744" fmla="*/ 160470 h 437753"/>
                  <a:gd name="connsiteX745" fmla="*/ 923737 w 1196154"/>
                  <a:gd name="connsiteY745" fmla="*/ 162978 h 437753"/>
                  <a:gd name="connsiteX746" fmla="*/ 924328 w 1196154"/>
                  <a:gd name="connsiteY746" fmla="*/ 162978 h 437753"/>
                  <a:gd name="connsiteX747" fmla="*/ 925213 w 1196154"/>
                  <a:gd name="connsiteY747" fmla="*/ 161945 h 437753"/>
                  <a:gd name="connsiteX748" fmla="*/ 927425 w 1196154"/>
                  <a:gd name="connsiteY748" fmla="*/ 161060 h 437753"/>
                  <a:gd name="connsiteX749" fmla="*/ 927720 w 1196154"/>
                  <a:gd name="connsiteY749" fmla="*/ 163568 h 437753"/>
                  <a:gd name="connsiteX750" fmla="*/ 929048 w 1196154"/>
                  <a:gd name="connsiteY750" fmla="*/ 164895 h 437753"/>
                  <a:gd name="connsiteX751" fmla="*/ 932883 w 1196154"/>
                  <a:gd name="connsiteY751" fmla="*/ 164158 h 437753"/>
                  <a:gd name="connsiteX752" fmla="*/ 932883 w 1196154"/>
                  <a:gd name="connsiteY752" fmla="*/ 162240 h 437753"/>
                  <a:gd name="connsiteX753" fmla="*/ 931555 w 1196154"/>
                  <a:gd name="connsiteY753" fmla="*/ 161060 h 437753"/>
                  <a:gd name="connsiteX754" fmla="*/ 929490 w 1196154"/>
                  <a:gd name="connsiteY754" fmla="*/ 161060 h 437753"/>
                  <a:gd name="connsiteX755" fmla="*/ 927720 w 1196154"/>
                  <a:gd name="connsiteY755" fmla="*/ 157963 h 437753"/>
                  <a:gd name="connsiteX756" fmla="*/ 926393 w 1196154"/>
                  <a:gd name="connsiteY756" fmla="*/ 156931 h 437753"/>
                  <a:gd name="connsiteX757" fmla="*/ 925950 w 1196154"/>
                  <a:gd name="connsiteY757" fmla="*/ 155456 h 437753"/>
                  <a:gd name="connsiteX758" fmla="*/ 927572 w 1196154"/>
                  <a:gd name="connsiteY758" fmla="*/ 155456 h 437753"/>
                  <a:gd name="connsiteX759" fmla="*/ 930818 w 1196154"/>
                  <a:gd name="connsiteY759" fmla="*/ 159143 h 437753"/>
                  <a:gd name="connsiteX760" fmla="*/ 933177 w 1196154"/>
                  <a:gd name="connsiteY760" fmla="*/ 160176 h 437753"/>
                  <a:gd name="connsiteX761" fmla="*/ 934505 w 1196154"/>
                  <a:gd name="connsiteY761" fmla="*/ 161945 h 437753"/>
                  <a:gd name="connsiteX762" fmla="*/ 935979 w 1196154"/>
                  <a:gd name="connsiteY762" fmla="*/ 162535 h 437753"/>
                  <a:gd name="connsiteX763" fmla="*/ 938340 w 1196154"/>
                  <a:gd name="connsiteY763" fmla="*/ 161798 h 437753"/>
                  <a:gd name="connsiteX764" fmla="*/ 940404 w 1196154"/>
                  <a:gd name="connsiteY764" fmla="*/ 162240 h 437753"/>
                  <a:gd name="connsiteX765" fmla="*/ 941437 w 1196154"/>
                  <a:gd name="connsiteY765" fmla="*/ 162978 h 437753"/>
                  <a:gd name="connsiteX766" fmla="*/ 942469 w 1196154"/>
                  <a:gd name="connsiteY766" fmla="*/ 162978 h 437753"/>
                  <a:gd name="connsiteX767" fmla="*/ 944682 w 1196154"/>
                  <a:gd name="connsiteY767" fmla="*/ 160765 h 437753"/>
                  <a:gd name="connsiteX768" fmla="*/ 943649 w 1196154"/>
                  <a:gd name="connsiteY768" fmla="*/ 159438 h 437753"/>
                  <a:gd name="connsiteX769" fmla="*/ 944091 w 1196154"/>
                  <a:gd name="connsiteY769" fmla="*/ 158553 h 437753"/>
                  <a:gd name="connsiteX770" fmla="*/ 943060 w 1196154"/>
                  <a:gd name="connsiteY770" fmla="*/ 157078 h 437753"/>
                  <a:gd name="connsiteX771" fmla="*/ 936570 w 1196154"/>
                  <a:gd name="connsiteY771" fmla="*/ 154276 h 437753"/>
                  <a:gd name="connsiteX772" fmla="*/ 935537 w 1196154"/>
                  <a:gd name="connsiteY772" fmla="*/ 154276 h 437753"/>
                  <a:gd name="connsiteX773" fmla="*/ 930965 w 1196154"/>
                  <a:gd name="connsiteY773" fmla="*/ 153391 h 437753"/>
                  <a:gd name="connsiteX774" fmla="*/ 928605 w 1196154"/>
                  <a:gd name="connsiteY774" fmla="*/ 154128 h 437753"/>
                  <a:gd name="connsiteX775" fmla="*/ 925065 w 1196154"/>
                  <a:gd name="connsiteY775" fmla="*/ 154571 h 437753"/>
                  <a:gd name="connsiteX776" fmla="*/ 924180 w 1196154"/>
                  <a:gd name="connsiteY776" fmla="*/ 155161 h 437753"/>
                  <a:gd name="connsiteX777" fmla="*/ 922852 w 1196154"/>
                  <a:gd name="connsiteY777" fmla="*/ 154866 h 437753"/>
                  <a:gd name="connsiteX778" fmla="*/ 921083 w 1196154"/>
                  <a:gd name="connsiteY778" fmla="*/ 155898 h 437753"/>
                  <a:gd name="connsiteX779" fmla="*/ 919313 w 1196154"/>
                  <a:gd name="connsiteY779" fmla="*/ 155161 h 437753"/>
                  <a:gd name="connsiteX780" fmla="*/ 917543 w 1196154"/>
                  <a:gd name="connsiteY780" fmla="*/ 155898 h 437753"/>
                  <a:gd name="connsiteX781" fmla="*/ 917543 w 1196154"/>
                  <a:gd name="connsiteY781" fmla="*/ 157226 h 437753"/>
                  <a:gd name="connsiteX782" fmla="*/ 916068 w 1196154"/>
                  <a:gd name="connsiteY782" fmla="*/ 158701 h 437753"/>
                  <a:gd name="connsiteX783" fmla="*/ 918723 w 1196154"/>
                  <a:gd name="connsiteY783" fmla="*/ 160028 h 437753"/>
                  <a:gd name="connsiteX784" fmla="*/ 922852 w 1196154"/>
                  <a:gd name="connsiteY784" fmla="*/ 160028 h 437753"/>
                  <a:gd name="connsiteX785" fmla="*/ 839816 w 1196154"/>
                  <a:gd name="connsiteY785" fmla="*/ 133922 h 437753"/>
                  <a:gd name="connsiteX786" fmla="*/ 840701 w 1196154"/>
                  <a:gd name="connsiteY786" fmla="*/ 133037 h 437753"/>
                  <a:gd name="connsiteX787" fmla="*/ 840258 w 1196154"/>
                  <a:gd name="connsiteY787" fmla="*/ 131562 h 437753"/>
                  <a:gd name="connsiteX788" fmla="*/ 839373 w 1196154"/>
                  <a:gd name="connsiteY788" fmla="*/ 131120 h 437753"/>
                  <a:gd name="connsiteX789" fmla="*/ 838636 w 1196154"/>
                  <a:gd name="connsiteY789" fmla="*/ 131562 h 437753"/>
                  <a:gd name="connsiteX790" fmla="*/ 838636 w 1196154"/>
                  <a:gd name="connsiteY790" fmla="*/ 132300 h 437753"/>
                  <a:gd name="connsiteX791" fmla="*/ 838930 w 1196154"/>
                  <a:gd name="connsiteY791" fmla="*/ 133332 h 437753"/>
                  <a:gd name="connsiteX792" fmla="*/ 839816 w 1196154"/>
                  <a:gd name="connsiteY792" fmla="*/ 133627 h 437753"/>
                  <a:gd name="connsiteX793" fmla="*/ 725657 w 1196154"/>
                  <a:gd name="connsiteY793" fmla="*/ 258257 h 437753"/>
                  <a:gd name="connsiteX794" fmla="*/ 725657 w 1196154"/>
                  <a:gd name="connsiteY794" fmla="*/ 259142 h 437753"/>
                  <a:gd name="connsiteX795" fmla="*/ 726395 w 1196154"/>
                  <a:gd name="connsiteY795" fmla="*/ 261355 h 437753"/>
                  <a:gd name="connsiteX796" fmla="*/ 728459 w 1196154"/>
                  <a:gd name="connsiteY796" fmla="*/ 263419 h 437753"/>
                  <a:gd name="connsiteX797" fmla="*/ 730229 w 1196154"/>
                  <a:gd name="connsiteY797" fmla="*/ 263419 h 437753"/>
                  <a:gd name="connsiteX798" fmla="*/ 732737 w 1196154"/>
                  <a:gd name="connsiteY798" fmla="*/ 260469 h 437753"/>
                  <a:gd name="connsiteX799" fmla="*/ 732737 w 1196154"/>
                  <a:gd name="connsiteY799" fmla="*/ 258552 h 437753"/>
                  <a:gd name="connsiteX800" fmla="*/ 731999 w 1196154"/>
                  <a:gd name="connsiteY800" fmla="*/ 257372 h 437753"/>
                  <a:gd name="connsiteX801" fmla="*/ 727132 w 1196154"/>
                  <a:gd name="connsiteY801" fmla="*/ 256930 h 437753"/>
                  <a:gd name="connsiteX802" fmla="*/ 725657 w 1196154"/>
                  <a:gd name="connsiteY802" fmla="*/ 258257 h 437753"/>
                  <a:gd name="connsiteX803" fmla="*/ 707663 w 1196154"/>
                  <a:gd name="connsiteY803" fmla="*/ 291738 h 437753"/>
                  <a:gd name="connsiteX804" fmla="*/ 708253 w 1196154"/>
                  <a:gd name="connsiteY804" fmla="*/ 293360 h 437753"/>
                  <a:gd name="connsiteX805" fmla="*/ 709875 w 1196154"/>
                  <a:gd name="connsiteY805" fmla="*/ 293360 h 437753"/>
                  <a:gd name="connsiteX806" fmla="*/ 710466 w 1196154"/>
                  <a:gd name="connsiteY806" fmla="*/ 292180 h 437753"/>
                  <a:gd name="connsiteX807" fmla="*/ 712531 w 1196154"/>
                  <a:gd name="connsiteY807" fmla="*/ 293360 h 437753"/>
                  <a:gd name="connsiteX808" fmla="*/ 713710 w 1196154"/>
                  <a:gd name="connsiteY808" fmla="*/ 293655 h 437753"/>
                  <a:gd name="connsiteX809" fmla="*/ 714890 w 1196154"/>
                  <a:gd name="connsiteY809" fmla="*/ 293655 h 437753"/>
                  <a:gd name="connsiteX810" fmla="*/ 716365 w 1196154"/>
                  <a:gd name="connsiteY810" fmla="*/ 292180 h 437753"/>
                  <a:gd name="connsiteX811" fmla="*/ 717103 w 1196154"/>
                  <a:gd name="connsiteY811" fmla="*/ 290410 h 437753"/>
                  <a:gd name="connsiteX812" fmla="*/ 716218 w 1196154"/>
                  <a:gd name="connsiteY812" fmla="*/ 287018 h 437753"/>
                  <a:gd name="connsiteX813" fmla="*/ 720052 w 1196154"/>
                  <a:gd name="connsiteY813" fmla="*/ 281708 h 437753"/>
                  <a:gd name="connsiteX814" fmla="*/ 719462 w 1196154"/>
                  <a:gd name="connsiteY814" fmla="*/ 274924 h 437753"/>
                  <a:gd name="connsiteX815" fmla="*/ 718430 w 1196154"/>
                  <a:gd name="connsiteY815" fmla="*/ 273449 h 437753"/>
                  <a:gd name="connsiteX816" fmla="*/ 717397 w 1196154"/>
                  <a:gd name="connsiteY816" fmla="*/ 273891 h 437753"/>
                  <a:gd name="connsiteX817" fmla="*/ 713858 w 1196154"/>
                  <a:gd name="connsiteY817" fmla="*/ 275809 h 437753"/>
                  <a:gd name="connsiteX818" fmla="*/ 709728 w 1196154"/>
                  <a:gd name="connsiteY818" fmla="*/ 277431 h 437753"/>
                  <a:gd name="connsiteX819" fmla="*/ 708843 w 1196154"/>
                  <a:gd name="connsiteY819" fmla="*/ 279496 h 437753"/>
                  <a:gd name="connsiteX820" fmla="*/ 710318 w 1196154"/>
                  <a:gd name="connsiteY820" fmla="*/ 283478 h 437753"/>
                  <a:gd name="connsiteX821" fmla="*/ 710318 w 1196154"/>
                  <a:gd name="connsiteY821" fmla="*/ 285395 h 437753"/>
                  <a:gd name="connsiteX822" fmla="*/ 708696 w 1196154"/>
                  <a:gd name="connsiteY822" fmla="*/ 287166 h 437753"/>
                  <a:gd name="connsiteX823" fmla="*/ 707516 w 1196154"/>
                  <a:gd name="connsiteY823" fmla="*/ 291885 h 437753"/>
                  <a:gd name="connsiteX824" fmla="*/ 729935 w 1196154"/>
                  <a:gd name="connsiteY824" fmla="*/ 199556 h 437753"/>
                  <a:gd name="connsiteX825" fmla="*/ 729050 w 1196154"/>
                  <a:gd name="connsiteY825" fmla="*/ 199851 h 437753"/>
                  <a:gd name="connsiteX826" fmla="*/ 728459 w 1196154"/>
                  <a:gd name="connsiteY826" fmla="*/ 200588 h 437753"/>
                  <a:gd name="connsiteX827" fmla="*/ 728017 w 1196154"/>
                  <a:gd name="connsiteY827" fmla="*/ 201621 h 437753"/>
                  <a:gd name="connsiteX828" fmla="*/ 728017 w 1196154"/>
                  <a:gd name="connsiteY828" fmla="*/ 202800 h 437753"/>
                  <a:gd name="connsiteX829" fmla="*/ 730082 w 1196154"/>
                  <a:gd name="connsiteY829" fmla="*/ 200588 h 437753"/>
                  <a:gd name="connsiteX830" fmla="*/ 729639 w 1196154"/>
                  <a:gd name="connsiteY830" fmla="*/ 199408 h 437753"/>
                  <a:gd name="connsiteX831" fmla="*/ 725510 w 1196154"/>
                  <a:gd name="connsiteY831" fmla="*/ 293950 h 437753"/>
                  <a:gd name="connsiteX832" fmla="*/ 725952 w 1196154"/>
                  <a:gd name="connsiteY832" fmla="*/ 293655 h 437753"/>
                  <a:gd name="connsiteX833" fmla="*/ 727427 w 1196154"/>
                  <a:gd name="connsiteY833" fmla="*/ 294392 h 437753"/>
                  <a:gd name="connsiteX834" fmla="*/ 729492 w 1196154"/>
                  <a:gd name="connsiteY834" fmla="*/ 293655 h 437753"/>
                  <a:gd name="connsiteX835" fmla="*/ 731261 w 1196154"/>
                  <a:gd name="connsiteY835" fmla="*/ 292033 h 437753"/>
                  <a:gd name="connsiteX836" fmla="*/ 731704 w 1196154"/>
                  <a:gd name="connsiteY836" fmla="*/ 290410 h 437753"/>
                  <a:gd name="connsiteX837" fmla="*/ 730377 w 1196154"/>
                  <a:gd name="connsiteY837" fmla="*/ 289083 h 437753"/>
                  <a:gd name="connsiteX838" fmla="*/ 727869 w 1196154"/>
                  <a:gd name="connsiteY838" fmla="*/ 287313 h 437753"/>
                  <a:gd name="connsiteX839" fmla="*/ 727132 w 1196154"/>
                  <a:gd name="connsiteY839" fmla="*/ 287313 h 437753"/>
                  <a:gd name="connsiteX840" fmla="*/ 725952 w 1196154"/>
                  <a:gd name="connsiteY840" fmla="*/ 288050 h 437753"/>
                  <a:gd name="connsiteX841" fmla="*/ 725657 w 1196154"/>
                  <a:gd name="connsiteY841" fmla="*/ 286870 h 437753"/>
                  <a:gd name="connsiteX842" fmla="*/ 726100 w 1196154"/>
                  <a:gd name="connsiteY842" fmla="*/ 282298 h 437753"/>
                  <a:gd name="connsiteX843" fmla="*/ 726837 w 1196154"/>
                  <a:gd name="connsiteY843" fmla="*/ 280971 h 437753"/>
                  <a:gd name="connsiteX844" fmla="*/ 726837 w 1196154"/>
                  <a:gd name="connsiteY844" fmla="*/ 278906 h 437753"/>
                  <a:gd name="connsiteX845" fmla="*/ 727869 w 1196154"/>
                  <a:gd name="connsiteY845" fmla="*/ 276694 h 437753"/>
                  <a:gd name="connsiteX846" fmla="*/ 729197 w 1196154"/>
                  <a:gd name="connsiteY846" fmla="*/ 276694 h 437753"/>
                  <a:gd name="connsiteX847" fmla="*/ 729639 w 1196154"/>
                  <a:gd name="connsiteY847" fmla="*/ 276104 h 437753"/>
                  <a:gd name="connsiteX848" fmla="*/ 730229 w 1196154"/>
                  <a:gd name="connsiteY848" fmla="*/ 276546 h 437753"/>
                  <a:gd name="connsiteX849" fmla="*/ 731704 w 1196154"/>
                  <a:gd name="connsiteY849" fmla="*/ 278758 h 437753"/>
                  <a:gd name="connsiteX850" fmla="*/ 731704 w 1196154"/>
                  <a:gd name="connsiteY850" fmla="*/ 277284 h 437753"/>
                  <a:gd name="connsiteX851" fmla="*/ 731261 w 1196154"/>
                  <a:gd name="connsiteY851" fmla="*/ 271679 h 437753"/>
                  <a:gd name="connsiteX852" fmla="*/ 728311 w 1196154"/>
                  <a:gd name="connsiteY852" fmla="*/ 268581 h 437753"/>
                  <a:gd name="connsiteX853" fmla="*/ 728311 w 1196154"/>
                  <a:gd name="connsiteY853" fmla="*/ 267402 h 437753"/>
                  <a:gd name="connsiteX854" fmla="*/ 727574 w 1196154"/>
                  <a:gd name="connsiteY854" fmla="*/ 267402 h 437753"/>
                  <a:gd name="connsiteX855" fmla="*/ 725215 w 1196154"/>
                  <a:gd name="connsiteY855" fmla="*/ 268877 h 437753"/>
                  <a:gd name="connsiteX856" fmla="*/ 722708 w 1196154"/>
                  <a:gd name="connsiteY856" fmla="*/ 273449 h 437753"/>
                  <a:gd name="connsiteX857" fmla="*/ 722708 w 1196154"/>
                  <a:gd name="connsiteY857" fmla="*/ 279053 h 437753"/>
                  <a:gd name="connsiteX858" fmla="*/ 721823 w 1196154"/>
                  <a:gd name="connsiteY858" fmla="*/ 282003 h 437753"/>
                  <a:gd name="connsiteX859" fmla="*/ 721380 w 1196154"/>
                  <a:gd name="connsiteY859" fmla="*/ 283478 h 437753"/>
                  <a:gd name="connsiteX860" fmla="*/ 721085 w 1196154"/>
                  <a:gd name="connsiteY860" fmla="*/ 284806 h 437753"/>
                  <a:gd name="connsiteX861" fmla="*/ 720347 w 1196154"/>
                  <a:gd name="connsiteY861" fmla="*/ 288050 h 437753"/>
                  <a:gd name="connsiteX862" fmla="*/ 720347 w 1196154"/>
                  <a:gd name="connsiteY862" fmla="*/ 288935 h 437753"/>
                  <a:gd name="connsiteX863" fmla="*/ 719462 w 1196154"/>
                  <a:gd name="connsiteY863" fmla="*/ 290263 h 437753"/>
                  <a:gd name="connsiteX864" fmla="*/ 717840 w 1196154"/>
                  <a:gd name="connsiteY864" fmla="*/ 292033 h 437753"/>
                  <a:gd name="connsiteX865" fmla="*/ 717103 w 1196154"/>
                  <a:gd name="connsiteY865" fmla="*/ 293360 h 437753"/>
                  <a:gd name="connsiteX866" fmla="*/ 717103 w 1196154"/>
                  <a:gd name="connsiteY866" fmla="*/ 294540 h 437753"/>
                  <a:gd name="connsiteX867" fmla="*/ 715627 w 1196154"/>
                  <a:gd name="connsiteY867" fmla="*/ 296162 h 437753"/>
                  <a:gd name="connsiteX868" fmla="*/ 715627 w 1196154"/>
                  <a:gd name="connsiteY868" fmla="*/ 297637 h 437753"/>
                  <a:gd name="connsiteX869" fmla="*/ 717103 w 1196154"/>
                  <a:gd name="connsiteY869" fmla="*/ 300735 h 437753"/>
                  <a:gd name="connsiteX870" fmla="*/ 718135 w 1196154"/>
                  <a:gd name="connsiteY870" fmla="*/ 300735 h 437753"/>
                  <a:gd name="connsiteX871" fmla="*/ 719462 w 1196154"/>
                  <a:gd name="connsiteY871" fmla="*/ 299997 h 437753"/>
                  <a:gd name="connsiteX872" fmla="*/ 721527 w 1196154"/>
                  <a:gd name="connsiteY872" fmla="*/ 300882 h 437753"/>
                  <a:gd name="connsiteX873" fmla="*/ 722560 w 1196154"/>
                  <a:gd name="connsiteY873" fmla="*/ 299997 h 437753"/>
                  <a:gd name="connsiteX874" fmla="*/ 724330 w 1196154"/>
                  <a:gd name="connsiteY874" fmla="*/ 296900 h 437753"/>
                  <a:gd name="connsiteX875" fmla="*/ 724330 w 1196154"/>
                  <a:gd name="connsiteY875" fmla="*/ 295867 h 437753"/>
                  <a:gd name="connsiteX876" fmla="*/ 724772 w 1196154"/>
                  <a:gd name="connsiteY876" fmla="*/ 294835 h 437753"/>
                  <a:gd name="connsiteX877" fmla="*/ 725657 w 1196154"/>
                  <a:gd name="connsiteY877" fmla="*/ 294098 h 437753"/>
                  <a:gd name="connsiteX878" fmla="*/ 738046 w 1196154"/>
                  <a:gd name="connsiteY878" fmla="*/ 192476 h 437753"/>
                  <a:gd name="connsiteX879" fmla="*/ 739669 w 1196154"/>
                  <a:gd name="connsiteY879" fmla="*/ 191149 h 437753"/>
                  <a:gd name="connsiteX880" fmla="*/ 740553 w 1196154"/>
                  <a:gd name="connsiteY880" fmla="*/ 188346 h 437753"/>
                  <a:gd name="connsiteX881" fmla="*/ 739964 w 1196154"/>
                  <a:gd name="connsiteY881" fmla="*/ 187019 h 437753"/>
                  <a:gd name="connsiteX882" fmla="*/ 738931 w 1196154"/>
                  <a:gd name="connsiteY882" fmla="*/ 186281 h 437753"/>
                  <a:gd name="connsiteX883" fmla="*/ 737457 w 1196154"/>
                  <a:gd name="connsiteY883" fmla="*/ 185691 h 437753"/>
                  <a:gd name="connsiteX884" fmla="*/ 734949 w 1196154"/>
                  <a:gd name="connsiteY884" fmla="*/ 186134 h 437753"/>
                  <a:gd name="connsiteX885" fmla="*/ 732294 w 1196154"/>
                  <a:gd name="connsiteY885" fmla="*/ 189674 h 437753"/>
                  <a:gd name="connsiteX886" fmla="*/ 731261 w 1196154"/>
                  <a:gd name="connsiteY886" fmla="*/ 187019 h 437753"/>
                  <a:gd name="connsiteX887" fmla="*/ 732146 w 1196154"/>
                  <a:gd name="connsiteY887" fmla="*/ 185544 h 437753"/>
                  <a:gd name="connsiteX888" fmla="*/ 731557 w 1196154"/>
                  <a:gd name="connsiteY888" fmla="*/ 183922 h 437753"/>
                  <a:gd name="connsiteX889" fmla="*/ 730082 w 1196154"/>
                  <a:gd name="connsiteY889" fmla="*/ 183627 h 437753"/>
                  <a:gd name="connsiteX890" fmla="*/ 725215 w 1196154"/>
                  <a:gd name="connsiteY890" fmla="*/ 184511 h 437753"/>
                  <a:gd name="connsiteX891" fmla="*/ 723593 w 1196154"/>
                  <a:gd name="connsiteY891" fmla="*/ 184511 h 437753"/>
                  <a:gd name="connsiteX892" fmla="*/ 721675 w 1196154"/>
                  <a:gd name="connsiteY892" fmla="*/ 187019 h 437753"/>
                  <a:gd name="connsiteX893" fmla="*/ 721085 w 1196154"/>
                  <a:gd name="connsiteY893" fmla="*/ 190854 h 437753"/>
                  <a:gd name="connsiteX894" fmla="*/ 722265 w 1196154"/>
                  <a:gd name="connsiteY894" fmla="*/ 193804 h 437753"/>
                  <a:gd name="connsiteX895" fmla="*/ 723150 w 1196154"/>
                  <a:gd name="connsiteY895" fmla="*/ 194836 h 437753"/>
                  <a:gd name="connsiteX896" fmla="*/ 725657 w 1196154"/>
                  <a:gd name="connsiteY896" fmla="*/ 192919 h 437753"/>
                  <a:gd name="connsiteX897" fmla="*/ 728754 w 1196154"/>
                  <a:gd name="connsiteY897" fmla="*/ 188494 h 437753"/>
                  <a:gd name="connsiteX898" fmla="*/ 729935 w 1196154"/>
                  <a:gd name="connsiteY898" fmla="*/ 187609 h 437753"/>
                  <a:gd name="connsiteX899" fmla="*/ 730819 w 1196154"/>
                  <a:gd name="connsiteY899" fmla="*/ 192476 h 437753"/>
                  <a:gd name="connsiteX900" fmla="*/ 729197 w 1196154"/>
                  <a:gd name="connsiteY900" fmla="*/ 194098 h 437753"/>
                  <a:gd name="connsiteX901" fmla="*/ 729197 w 1196154"/>
                  <a:gd name="connsiteY901" fmla="*/ 194688 h 437753"/>
                  <a:gd name="connsiteX902" fmla="*/ 730524 w 1196154"/>
                  <a:gd name="connsiteY902" fmla="*/ 195721 h 437753"/>
                  <a:gd name="connsiteX903" fmla="*/ 731704 w 1196154"/>
                  <a:gd name="connsiteY903" fmla="*/ 195278 h 437753"/>
                  <a:gd name="connsiteX904" fmla="*/ 732146 w 1196154"/>
                  <a:gd name="connsiteY904" fmla="*/ 194688 h 437753"/>
                  <a:gd name="connsiteX905" fmla="*/ 733179 w 1196154"/>
                  <a:gd name="connsiteY905" fmla="*/ 191001 h 437753"/>
                  <a:gd name="connsiteX906" fmla="*/ 734654 w 1196154"/>
                  <a:gd name="connsiteY906" fmla="*/ 191001 h 437753"/>
                  <a:gd name="connsiteX907" fmla="*/ 735686 w 1196154"/>
                  <a:gd name="connsiteY907" fmla="*/ 192771 h 437753"/>
                  <a:gd name="connsiteX908" fmla="*/ 737751 w 1196154"/>
                  <a:gd name="connsiteY908" fmla="*/ 192771 h 437753"/>
                  <a:gd name="connsiteX909" fmla="*/ 746601 w 1196154"/>
                  <a:gd name="connsiteY909" fmla="*/ 203095 h 437753"/>
                  <a:gd name="connsiteX910" fmla="*/ 747338 w 1196154"/>
                  <a:gd name="connsiteY910" fmla="*/ 205013 h 437753"/>
                  <a:gd name="connsiteX911" fmla="*/ 748961 w 1196154"/>
                  <a:gd name="connsiteY911" fmla="*/ 205013 h 437753"/>
                  <a:gd name="connsiteX912" fmla="*/ 748519 w 1196154"/>
                  <a:gd name="connsiteY912" fmla="*/ 203980 h 437753"/>
                  <a:gd name="connsiteX913" fmla="*/ 746896 w 1196154"/>
                  <a:gd name="connsiteY913" fmla="*/ 201916 h 437753"/>
                  <a:gd name="connsiteX914" fmla="*/ 746896 w 1196154"/>
                  <a:gd name="connsiteY914" fmla="*/ 202948 h 437753"/>
                  <a:gd name="connsiteX915" fmla="*/ 835538 w 1196154"/>
                  <a:gd name="connsiteY915" fmla="*/ 166813 h 437753"/>
                  <a:gd name="connsiteX916" fmla="*/ 837160 w 1196154"/>
                  <a:gd name="connsiteY916" fmla="*/ 166075 h 437753"/>
                  <a:gd name="connsiteX917" fmla="*/ 837898 w 1196154"/>
                  <a:gd name="connsiteY917" fmla="*/ 163420 h 437753"/>
                  <a:gd name="connsiteX918" fmla="*/ 837160 w 1196154"/>
                  <a:gd name="connsiteY918" fmla="*/ 161503 h 437753"/>
                  <a:gd name="connsiteX919" fmla="*/ 838193 w 1196154"/>
                  <a:gd name="connsiteY919" fmla="*/ 160618 h 437753"/>
                  <a:gd name="connsiteX920" fmla="*/ 835538 w 1196154"/>
                  <a:gd name="connsiteY920" fmla="*/ 159880 h 437753"/>
                  <a:gd name="connsiteX921" fmla="*/ 833916 w 1196154"/>
                  <a:gd name="connsiteY921" fmla="*/ 160470 h 437753"/>
                  <a:gd name="connsiteX922" fmla="*/ 833326 w 1196154"/>
                  <a:gd name="connsiteY922" fmla="*/ 164010 h 437753"/>
                  <a:gd name="connsiteX923" fmla="*/ 833768 w 1196154"/>
                  <a:gd name="connsiteY923" fmla="*/ 166813 h 437753"/>
                  <a:gd name="connsiteX924" fmla="*/ 835538 w 1196154"/>
                  <a:gd name="connsiteY924" fmla="*/ 166813 h 437753"/>
                  <a:gd name="connsiteX925" fmla="*/ 726395 w 1196154"/>
                  <a:gd name="connsiteY925" fmla="*/ 373153 h 437753"/>
                  <a:gd name="connsiteX926" fmla="*/ 724330 w 1196154"/>
                  <a:gd name="connsiteY926" fmla="*/ 374480 h 437753"/>
                  <a:gd name="connsiteX927" fmla="*/ 723593 w 1196154"/>
                  <a:gd name="connsiteY927" fmla="*/ 375365 h 437753"/>
                  <a:gd name="connsiteX928" fmla="*/ 723150 w 1196154"/>
                  <a:gd name="connsiteY928" fmla="*/ 376840 h 437753"/>
                  <a:gd name="connsiteX929" fmla="*/ 724624 w 1196154"/>
                  <a:gd name="connsiteY929" fmla="*/ 377283 h 437753"/>
                  <a:gd name="connsiteX930" fmla="*/ 725510 w 1196154"/>
                  <a:gd name="connsiteY930" fmla="*/ 375808 h 437753"/>
                  <a:gd name="connsiteX931" fmla="*/ 726837 w 1196154"/>
                  <a:gd name="connsiteY931" fmla="*/ 374480 h 437753"/>
                  <a:gd name="connsiteX932" fmla="*/ 730082 w 1196154"/>
                  <a:gd name="connsiteY932" fmla="*/ 374038 h 437753"/>
                  <a:gd name="connsiteX933" fmla="*/ 729639 w 1196154"/>
                  <a:gd name="connsiteY933" fmla="*/ 373595 h 437753"/>
                  <a:gd name="connsiteX934" fmla="*/ 728311 w 1196154"/>
                  <a:gd name="connsiteY934" fmla="*/ 373153 h 437753"/>
                  <a:gd name="connsiteX935" fmla="*/ 726247 w 1196154"/>
                  <a:gd name="connsiteY935" fmla="*/ 373448 h 437753"/>
                  <a:gd name="connsiteX936" fmla="*/ 734359 w 1196154"/>
                  <a:gd name="connsiteY936" fmla="*/ 370645 h 437753"/>
                  <a:gd name="connsiteX937" fmla="*/ 734801 w 1196154"/>
                  <a:gd name="connsiteY937" fmla="*/ 368433 h 437753"/>
                  <a:gd name="connsiteX938" fmla="*/ 731704 w 1196154"/>
                  <a:gd name="connsiteY938" fmla="*/ 367548 h 437753"/>
                  <a:gd name="connsiteX939" fmla="*/ 729492 w 1196154"/>
                  <a:gd name="connsiteY939" fmla="*/ 367991 h 437753"/>
                  <a:gd name="connsiteX940" fmla="*/ 728902 w 1196154"/>
                  <a:gd name="connsiteY940" fmla="*/ 368581 h 437753"/>
                  <a:gd name="connsiteX941" fmla="*/ 726985 w 1196154"/>
                  <a:gd name="connsiteY941" fmla="*/ 370203 h 437753"/>
                  <a:gd name="connsiteX942" fmla="*/ 726985 w 1196154"/>
                  <a:gd name="connsiteY942" fmla="*/ 371678 h 437753"/>
                  <a:gd name="connsiteX943" fmla="*/ 733916 w 1196154"/>
                  <a:gd name="connsiteY943" fmla="*/ 371678 h 437753"/>
                  <a:gd name="connsiteX944" fmla="*/ 734507 w 1196154"/>
                  <a:gd name="connsiteY944" fmla="*/ 370645 h 437753"/>
                  <a:gd name="connsiteX945" fmla="*/ 824771 w 1196154"/>
                  <a:gd name="connsiteY945" fmla="*/ 53539 h 437753"/>
                  <a:gd name="connsiteX946" fmla="*/ 824771 w 1196154"/>
                  <a:gd name="connsiteY946" fmla="*/ 54277 h 437753"/>
                  <a:gd name="connsiteX947" fmla="*/ 825361 w 1196154"/>
                  <a:gd name="connsiteY947" fmla="*/ 55014 h 437753"/>
                  <a:gd name="connsiteX948" fmla="*/ 826246 w 1196154"/>
                  <a:gd name="connsiteY948" fmla="*/ 55752 h 437753"/>
                  <a:gd name="connsiteX949" fmla="*/ 826689 w 1196154"/>
                  <a:gd name="connsiteY949" fmla="*/ 55457 h 437753"/>
                  <a:gd name="connsiteX950" fmla="*/ 826689 w 1196154"/>
                  <a:gd name="connsiteY950" fmla="*/ 54277 h 437753"/>
                  <a:gd name="connsiteX951" fmla="*/ 825509 w 1196154"/>
                  <a:gd name="connsiteY951" fmla="*/ 53097 h 437753"/>
                  <a:gd name="connsiteX952" fmla="*/ 824771 w 1196154"/>
                  <a:gd name="connsiteY952" fmla="*/ 53539 h 437753"/>
                  <a:gd name="connsiteX953" fmla="*/ 822854 w 1196154"/>
                  <a:gd name="connsiteY953" fmla="*/ 47640 h 437753"/>
                  <a:gd name="connsiteX954" fmla="*/ 822854 w 1196154"/>
                  <a:gd name="connsiteY954" fmla="*/ 48967 h 437753"/>
                  <a:gd name="connsiteX955" fmla="*/ 824771 w 1196154"/>
                  <a:gd name="connsiteY955" fmla="*/ 48967 h 437753"/>
                  <a:gd name="connsiteX956" fmla="*/ 825804 w 1196154"/>
                  <a:gd name="connsiteY956" fmla="*/ 48672 h 437753"/>
                  <a:gd name="connsiteX957" fmla="*/ 826689 w 1196154"/>
                  <a:gd name="connsiteY957" fmla="*/ 44837 h 437753"/>
                  <a:gd name="connsiteX958" fmla="*/ 828606 w 1196154"/>
                  <a:gd name="connsiteY958" fmla="*/ 41887 h 437753"/>
                  <a:gd name="connsiteX959" fmla="*/ 827721 w 1196154"/>
                  <a:gd name="connsiteY959" fmla="*/ 39823 h 437753"/>
                  <a:gd name="connsiteX960" fmla="*/ 827131 w 1196154"/>
                  <a:gd name="connsiteY960" fmla="*/ 37020 h 437753"/>
                  <a:gd name="connsiteX961" fmla="*/ 825804 w 1196154"/>
                  <a:gd name="connsiteY961" fmla="*/ 35545 h 437753"/>
                  <a:gd name="connsiteX962" fmla="*/ 824328 w 1196154"/>
                  <a:gd name="connsiteY962" fmla="*/ 35250 h 437753"/>
                  <a:gd name="connsiteX963" fmla="*/ 823296 w 1196154"/>
                  <a:gd name="connsiteY963" fmla="*/ 38643 h 437753"/>
                  <a:gd name="connsiteX964" fmla="*/ 823296 w 1196154"/>
                  <a:gd name="connsiteY964" fmla="*/ 40560 h 437753"/>
                  <a:gd name="connsiteX965" fmla="*/ 824476 w 1196154"/>
                  <a:gd name="connsiteY965" fmla="*/ 42183 h 437753"/>
                  <a:gd name="connsiteX966" fmla="*/ 825656 w 1196154"/>
                  <a:gd name="connsiteY966" fmla="*/ 42772 h 437753"/>
                  <a:gd name="connsiteX967" fmla="*/ 824476 w 1196154"/>
                  <a:gd name="connsiteY967" fmla="*/ 45280 h 437753"/>
                  <a:gd name="connsiteX968" fmla="*/ 822706 w 1196154"/>
                  <a:gd name="connsiteY968" fmla="*/ 47640 h 437753"/>
                  <a:gd name="connsiteX969" fmla="*/ 823296 w 1196154"/>
                  <a:gd name="connsiteY969" fmla="*/ 53834 h 437753"/>
                  <a:gd name="connsiteX970" fmla="*/ 823296 w 1196154"/>
                  <a:gd name="connsiteY970" fmla="*/ 52802 h 437753"/>
                  <a:gd name="connsiteX971" fmla="*/ 823739 w 1196154"/>
                  <a:gd name="connsiteY971" fmla="*/ 51622 h 437753"/>
                  <a:gd name="connsiteX972" fmla="*/ 822264 w 1196154"/>
                  <a:gd name="connsiteY972" fmla="*/ 49409 h 437753"/>
                  <a:gd name="connsiteX973" fmla="*/ 820936 w 1196154"/>
                  <a:gd name="connsiteY973" fmla="*/ 48377 h 437753"/>
                  <a:gd name="connsiteX974" fmla="*/ 821526 w 1196154"/>
                  <a:gd name="connsiteY974" fmla="*/ 51327 h 437753"/>
                  <a:gd name="connsiteX975" fmla="*/ 823149 w 1196154"/>
                  <a:gd name="connsiteY975" fmla="*/ 53834 h 437753"/>
                  <a:gd name="connsiteX976" fmla="*/ 750288 w 1196154"/>
                  <a:gd name="connsiteY976" fmla="*/ 373153 h 437753"/>
                  <a:gd name="connsiteX977" fmla="*/ 752648 w 1196154"/>
                  <a:gd name="connsiteY977" fmla="*/ 373153 h 437753"/>
                  <a:gd name="connsiteX978" fmla="*/ 753976 w 1196154"/>
                  <a:gd name="connsiteY978" fmla="*/ 375808 h 437753"/>
                  <a:gd name="connsiteX979" fmla="*/ 756040 w 1196154"/>
                  <a:gd name="connsiteY979" fmla="*/ 375218 h 437753"/>
                  <a:gd name="connsiteX980" fmla="*/ 757072 w 1196154"/>
                  <a:gd name="connsiteY980" fmla="*/ 374333 h 437753"/>
                  <a:gd name="connsiteX981" fmla="*/ 758105 w 1196154"/>
                  <a:gd name="connsiteY981" fmla="*/ 371531 h 437753"/>
                  <a:gd name="connsiteX982" fmla="*/ 759727 w 1196154"/>
                  <a:gd name="connsiteY982" fmla="*/ 369908 h 437753"/>
                  <a:gd name="connsiteX983" fmla="*/ 760170 w 1196154"/>
                  <a:gd name="connsiteY983" fmla="*/ 367253 h 437753"/>
                  <a:gd name="connsiteX984" fmla="*/ 759727 w 1196154"/>
                  <a:gd name="connsiteY984" fmla="*/ 366663 h 437753"/>
                  <a:gd name="connsiteX985" fmla="*/ 758548 w 1196154"/>
                  <a:gd name="connsiteY985" fmla="*/ 366663 h 437753"/>
                  <a:gd name="connsiteX986" fmla="*/ 755155 w 1196154"/>
                  <a:gd name="connsiteY986" fmla="*/ 370793 h 437753"/>
                  <a:gd name="connsiteX987" fmla="*/ 754713 w 1196154"/>
                  <a:gd name="connsiteY987" fmla="*/ 370793 h 437753"/>
                  <a:gd name="connsiteX988" fmla="*/ 753976 w 1196154"/>
                  <a:gd name="connsiteY988" fmla="*/ 369613 h 437753"/>
                  <a:gd name="connsiteX989" fmla="*/ 752500 w 1196154"/>
                  <a:gd name="connsiteY989" fmla="*/ 369613 h 437753"/>
                  <a:gd name="connsiteX990" fmla="*/ 751468 w 1196154"/>
                  <a:gd name="connsiteY990" fmla="*/ 370498 h 437753"/>
                  <a:gd name="connsiteX991" fmla="*/ 750288 w 1196154"/>
                  <a:gd name="connsiteY991" fmla="*/ 373005 h 437753"/>
                  <a:gd name="connsiteX992" fmla="*/ 753533 w 1196154"/>
                  <a:gd name="connsiteY992" fmla="*/ 308552 h 437753"/>
                  <a:gd name="connsiteX993" fmla="*/ 752796 w 1196154"/>
                  <a:gd name="connsiteY993" fmla="*/ 306634 h 437753"/>
                  <a:gd name="connsiteX994" fmla="*/ 751615 w 1196154"/>
                  <a:gd name="connsiteY994" fmla="*/ 306044 h 437753"/>
                  <a:gd name="connsiteX995" fmla="*/ 751615 w 1196154"/>
                  <a:gd name="connsiteY995" fmla="*/ 307519 h 437753"/>
                  <a:gd name="connsiteX996" fmla="*/ 752353 w 1196154"/>
                  <a:gd name="connsiteY996" fmla="*/ 308257 h 437753"/>
                  <a:gd name="connsiteX997" fmla="*/ 753238 w 1196154"/>
                  <a:gd name="connsiteY997" fmla="*/ 309732 h 437753"/>
                  <a:gd name="connsiteX998" fmla="*/ 753533 w 1196154"/>
                  <a:gd name="connsiteY998" fmla="*/ 308552 h 437753"/>
                  <a:gd name="connsiteX999" fmla="*/ 791438 w 1196154"/>
                  <a:gd name="connsiteY999" fmla="*/ 60029 h 437753"/>
                  <a:gd name="connsiteX1000" fmla="*/ 791881 w 1196154"/>
                  <a:gd name="connsiteY1000" fmla="*/ 61209 h 437753"/>
                  <a:gd name="connsiteX1001" fmla="*/ 791881 w 1196154"/>
                  <a:gd name="connsiteY1001" fmla="*/ 63569 h 437753"/>
                  <a:gd name="connsiteX1002" fmla="*/ 794830 w 1196154"/>
                  <a:gd name="connsiteY1002" fmla="*/ 65043 h 437753"/>
                  <a:gd name="connsiteX1003" fmla="*/ 795421 w 1196154"/>
                  <a:gd name="connsiteY1003" fmla="*/ 64306 h 437753"/>
                  <a:gd name="connsiteX1004" fmla="*/ 794978 w 1196154"/>
                  <a:gd name="connsiteY1004" fmla="*/ 63274 h 437753"/>
                  <a:gd name="connsiteX1005" fmla="*/ 793503 w 1196154"/>
                  <a:gd name="connsiteY1005" fmla="*/ 60766 h 437753"/>
                  <a:gd name="connsiteX1006" fmla="*/ 792471 w 1196154"/>
                  <a:gd name="connsiteY1006" fmla="*/ 58112 h 437753"/>
                  <a:gd name="connsiteX1007" fmla="*/ 790553 w 1196154"/>
                  <a:gd name="connsiteY1007" fmla="*/ 56489 h 437753"/>
                  <a:gd name="connsiteX1008" fmla="*/ 790258 w 1196154"/>
                  <a:gd name="connsiteY1008" fmla="*/ 57817 h 437753"/>
                  <a:gd name="connsiteX1009" fmla="*/ 790553 w 1196154"/>
                  <a:gd name="connsiteY1009" fmla="*/ 58997 h 437753"/>
                  <a:gd name="connsiteX1010" fmla="*/ 791438 w 1196154"/>
                  <a:gd name="connsiteY1010" fmla="*/ 60176 h 437753"/>
                  <a:gd name="connsiteX1011" fmla="*/ 619168 w 1196154"/>
                  <a:gd name="connsiteY1011" fmla="*/ 221679 h 437753"/>
                  <a:gd name="connsiteX1012" fmla="*/ 617693 w 1196154"/>
                  <a:gd name="connsiteY1012" fmla="*/ 222122 h 437753"/>
                  <a:gd name="connsiteX1013" fmla="*/ 616514 w 1196154"/>
                  <a:gd name="connsiteY1013" fmla="*/ 223007 h 437753"/>
                  <a:gd name="connsiteX1014" fmla="*/ 615776 w 1196154"/>
                  <a:gd name="connsiteY1014" fmla="*/ 224039 h 437753"/>
                  <a:gd name="connsiteX1015" fmla="*/ 615776 w 1196154"/>
                  <a:gd name="connsiteY1015" fmla="*/ 225219 h 437753"/>
                  <a:gd name="connsiteX1016" fmla="*/ 616956 w 1196154"/>
                  <a:gd name="connsiteY1016" fmla="*/ 227432 h 437753"/>
                  <a:gd name="connsiteX1017" fmla="*/ 617693 w 1196154"/>
                  <a:gd name="connsiteY1017" fmla="*/ 229496 h 437753"/>
                  <a:gd name="connsiteX1018" fmla="*/ 616809 w 1196154"/>
                  <a:gd name="connsiteY1018" fmla="*/ 232446 h 437753"/>
                  <a:gd name="connsiteX1019" fmla="*/ 616514 w 1196154"/>
                  <a:gd name="connsiteY1019" fmla="*/ 235396 h 437753"/>
                  <a:gd name="connsiteX1020" fmla="*/ 617103 w 1196154"/>
                  <a:gd name="connsiteY1020" fmla="*/ 238641 h 437753"/>
                  <a:gd name="connsiteX1021" fmla="*/ 617988 w 1196154"/>
                  <a:gd name="connsiteY1021" fmla="*/ 241738 h 437753"/>
                  <a:gd name="connsiteX1022" fmla="*/ 619463 w 1196154"/>
                  <a:gd name="connsiteY1022" fmla="*/ 243950 h 437753"/>
                  <a:gd name="connsiteX1023" fmla="*/ 621381 w 1196154"/>
                  <a:gd name="connsiteY1023" fmla="*/ 245425 h 437753"/>
                  <a:gd name="connsiteX1024" fmla="*/ 627723 w 1196154"/>
                  <a:gd name="connsiteY1024" fmla="*/ 243803 h 437753"/>
                  <a:gd name="connsiteX1025" fmla="*/ 630968 w 1196154"/>
                  <a:gd name="connsiteY1025" fmla="*/ 243361 h 437753"/>
                  <a:gd name="connsiteX1026" fmla="*/ 632443 w 1196154"/>
                  <a:gd name="connsiteY1026" fmla="*/ 243803 h 437753"/>
                  <a:gd name="connsiteX1027" fmla="*/ 633622 w 1196154"/>
                  <a:gd name="connsiteY1027" fmla="*/ 244835 h 437753"/>
                  <a:gd name="connsiteX1028" fmla="*/ 634360 w 1196154"/>
                  <a:gd name="connsiteY1028" fmla="*/ 245868 h 437753"/>
                  <a:gd name="connsiteX1029" fmla="*/ 634360 w 1196154"/>
                  <a:gd name="connsiteY1029" fmla="*/ 247195 h 437753"/>
                  <a:gd name="connsiteX1030" fmla="*/ 633918 w 1196154"/>
                  <a:gd name="connsiteY1030" fmla="*/ 248670 h 437753"/>
                  <a:gd name="connsiteX1031" fmla="*/ 633918 w 1196154"/>
                  <a:gd name="connsiteY1031" fmla="*/ 250293 h 437753"/>
                  <a:gd name="connsiteX1032" fmla="*/ 634360 w 1196154"/>
                  <a:gd name="connsiteY1032" fmla="*/ 251325 h 437753"/>
                  <a:gd name="connsiteX1033" fmla="*/ 637457 w 1196154"/>
                  <a:gd name="connsiteY1033" fmla="*/ 257372 h 437753"/>
                  <a:gd name="connsiteX1034" fmla="*/ 637752 w 1196154"/>
                  <a:gd name="connsiteY1034" fmla="*/ 258257 h 437753"/>
                  <a:gd name="connsiteX1035" fmla="*/ 637457 w 1196154"/>
                  <a:gd name="connsiteY1035" fmla="*/ 268434 h 437753"/>
                  <a:gd name="connsiteX1036" fmla="*/ 637015 w 1196154"/>
                  <a:gd name="connsiteY1036" fmla="*/ 271089 h 437753"/>
                  <a:gd name="connsiteX1037" fmla="*/ 635687 w 1196154"/>
                  <a:gd name="connsiteY1037" fmla="*/ 273891 h 437753"/>
                  <a:gd name="connsiteX1038" fmla="*/ 634950 w 1196154"/>
                  <a:gd name="connsiteY1038" fmla="*/ 276841 h 437753"/>
                  <a:gd name="connsiteX1039" fmla="*/ 634950 w 1196154"/>
                  <a:gd name="connsiteY1039" fmla="*/ 280381 h 437753"/>
                  <a:gd name="connsiteX1040" fmla="*/ 632737 w 1196154"/>
                  <a:gd name="connsiteY1040" fmla="*/ 285691 h 437753"/>
                  <a:gd name="connsiteX1041" fmla="*/ 631558 w 1196154"/>
                  <a:gd name="connsiteY1041" fmla="*/ 288788 h 437753"/>
                  <a:gd name="connsiteX1042" fmla="*/ 630820 w 1196154"/>
                  <a:gd name="connsiteY1042" fmla="*/ 291738 h 437753"/>
                  <a:gd name="connsiteX1043" fmla="*/ 631263 w 1196154"/>
                  <a:gd name="connsiteY1043" fmla="*/ 294687 h 437753"/>
                  <a:gd name="connsiteX1044" fmla="*/ 633475 w 1196154"/>
                  <a:gd name="connsiteY1044" fmla="*/ 297195 h 437753"/>
                  <a:gd name="connsiteX1045" fmla="*/ 635982 w 1196154"/>
                  <a:gd name="connsiteY1045" fmla="*/ 299555 h 437753"/>
                  <a:gd name="connsiteX1046" fmla="*/ 640112 w 1196154"/>
                  <a:gd name="connsiteY1046" fmla="*/ 301767 h 437753"/>
                  <a:gd name="connsiteX1047" fmla="*/ 641292 w 1196154"/>
                  <a:gd name="connsiteY1047" fmla="*/ 301767 h 437753"/>
                  <a:gd name="connsiteX1048" fmla="*/ 642767 w 1196154"/>
                  <a:gd name="connsiteY1048" fmla="*/ 300882 h 437753"/>
                  <a:gd name="connsiteX1049" fmla="*/ 645127 w 1196154"/>
                  <a:gd name="connsiteY1049" fmla="*/ 299112 h 437753"/>
                  <a:gd name="connsiteX1050" fmla="*/ 646307 w 1196154"/>
                  <a:gd name="connsiteY1050" fmla="*/ 298670 h 437753"/>
                  <a:gd name="connsiteX1051" fmla="*/ 649552 w 1196154"/>
                  <a:gd name="connsiteY1051" fmla="*/ 298670 h 437753"/>
                  <a:gd name="connsiteX1052" fmla="*/ 652796 w 1196154"/>
                  <a:gd name="connsiteY1052" fmla="*/ 298227 h 437753"/>
                  <a:gd name="connsiteX1053" fmla="*/ 654271 w 1196154"/>
                  <a:gd name="connsiteY1053" fmla="*/ 297785 h 437753"/>
                  <a:gd name="connsiteX1054" fmla="*/ 655746 w 1196154"/>
                  <a:gd name="connsiteY1054" fmla="*/ 297785 h 437753"/>
                  <a:gd name="connsiteX1055" fmla="*/ 658844 w 1196154"/>
                  <a:gd name="connsiteY1055" fmla="*/ 298965 h 437753"/>
                  <a:gd name="connsiteX1056" fmla="*/ 658548 w 1196154"/>
                  <a:gd name="connsiteY1056" fmla="*/ 296310 h 437753"/>
                  <a:gd name="connsiteX1057" fmla="*/ 657811 w 1196154"/>
                  <a:gd name="connsiteY1057" fmla="*/ 293803 h 437753"/>
                  <a:gd name="connsiteX1058" fmla="*/ 654861 w 1196154"/>
                  <a:gd name="connsiteY1058" fmla="*/ 287460 h 437753"/>
                  <a:gd name="connsiteX1059" fmla="*/ 654861 w 1196154"/>
                  <a:gd name="connsiteY1059" fmla="*/ 286133 h 437753"/>
                  <a:gd name="connsiteX1060" fmla="*/ 655599 w 1196154"/>
                  <a:gd name="connsiteY1060" fmla="*/ 282741 h 437753"/>
                  <a:gd name="connsiteX1061" fmla="*/ 658106 w 1196154"/>
                  <a:gd name="connsiteY1061" fmla="*/ 276546 h 437753"/>
                  <a:gd name="connsiteX1062" fmla="*/ 658548 w 1196154"/>
                  <a:gd name="connsiteY1062" fmla="*/ 273744 h 437753"/>
                  <a:gd name="connsiteX1063" fmla="*/ 657663 w 1196154"/>
                  <a:gd name="connsiteY1063" fmla="*/ 268434 h 437753"/>
                  <a:gd name="connsiteX1064" fmla="*/ 657074 w 1196154"/>
                  <a:gd name="connsiteY1064" fmla="*/ 259880 h 437753"/>
                  <a:gd name="connsiteX1065" fmla="*/ 657663 w 1196154"/>
                  <a:gd name="connsiteY1065" fmla="*/ 253832 h 437753"/>
                  <a:gd name="connsiteX1066" fmla="*/ 658991 w 1196154"/>
                  <a:gd name="connsiteY1066" fmla="*/ 251178 h 437753"/>
                  <a:gd name="connsiteX1067" fmla="*/ 658991 w 1196154"/>
                  <a:gd name="connsiteY1067" fmla="*/ 250145 h 437753"/>
                  <a:gd name="connsiteX1068" fmla="*/ 657811 w 1196154"/>
                  <a:gd name="connsiteY1068" fmla="*/ 240853 h 437753"/>
                  <a:gd name="connsiteX1069" fmla="*/ 656926 w 1196154"/>
                  <a:gd name="connsiteY1069" fmla="*/ 238198 h 437753"/>
                  <a:gd name="connsiteX1070" fmla="*/ 655304 w 1196154"/>
                  <a:gd name="connsiteY1070" fmla="*/ 235838 h 437753"/>
                  <a:gd name="connsiteX1071" fmla="*/ 654124 w 1196154"/>
                  <a:gd name="connsiteY1071" fmla="*/ 233184 h 437753"/>
                  <a:gd name="connsiteX1072" fmla="*/ 654124 w 1196154"/>
                  <a:gd name="connsiteY1072" fmla="*/ 230529 h 437753"/>
                  <a:gd name="connsiteX1073" fmla="*/ 656336 w 1196154"/>
                  <a:gd name="connsiteY1073" fmla="*/ 228464 h 437753"/>
                  <a:gd name="connsiteX1074" fmla="*/ 661646 w 1196154"/>
                  <a:gd name="connsiteY1074" fmla="*/ 224924 h 437753"/>
                  <a:gd name="connsiteX1075" fmla="*/ 664448 w 1196154"/>
                  <a:gd name="connsiteY1075" fmla="*/ 223302 h 437753"/>
                  <a:gd name="connsiteX1076" fmla="*/ 667398 w 1196154"/>
                  <a:gd name="connsiteY1076" fmla="*/ 222564 h 437753"/>
                  <a:gd name="connsiteX1077" fmla="*/ 670348 w 1196154"/>
                  <a:gd name="connsiteY1077" fmla="*/ 222564 h 437753"/>
                  <a:gd name="connsiteX1078" fmla="*/ 673298 w 1196154"/>
                  <a:gd name="connsiteY1078" fmla="*/ 223302 h 437753"/>
                  <a:gd name="connsiteX1079" fmla="*/ 674920 w 1196154"/>
                  <a:gd name="connsiteY1079" fmla="*/ 225367 h 437753"/>
                  <a:gd name="connsiteX1080" fmla="*/ 675363 w 1196154"/>
                  <a:gd name="connsiteY1080" fmla="*/ 228759 h 437753"/>
                  <a:gd name="connsiteX1081" fmla="*/ 675363 w 1196154"/>
                  <a:gd name="connsiteY1081" fmla="*/ 232151 h 437753"/>
                  <a:gd name="connsiteX1082" fmla="*/ 675067 w 1196154"/>
                  <a:gd name="connsiteY1082" fmla="*/ 236281 h 437753"/>
                  <a:gd name="connsiteX1083" fmla="*/ 674625 w 1196154"/>
                  <a:gd name="connsiteY1083" fmla="*/ 237313 h 437753"/>
                  <a:gd name="connsiteX1084" fmla="*/ 671232 w 1196154"/>
                  <a:gd name="connsiteY1084" fmla="*/ 242476 h 437753"/>
                  <a:gd name="connsiteX1085" fmla="*/ 670790 w 1196154"/>
                  <a:gd name="connsiteY1085" fmla="*/ 243950 h 437753"/>
                  <a:gd name="connsiteX1086" fmla="*/ 670790 w 1196154"/>
                  <a:gd name="connsiteY1086" fmla="*/ 245573 h 437753"/>
                  <a:gd name="connsiteX1087" fmla="*/ 671380 w 1196154"/>
                  <a:gd name="connsiteY1087" fmla="*/ 246458 h 437753"/>
                  <a:gd name="connsiteX1088" fmla="*/ 681852 w 1196154"/>
                  <a:gd name="connsiteY1088" fmla="*/ 255897 h 437753"/>
                  <a:gd name="connsiteX1089" fmla="*/ 684507 w 1196154"/>
                  <a:gd name="connsiteY1089" fmla="*/ 257520 h 437753"/>
                  <a:gd name="connsiteX1090" fmla="*/ 687751 w 1196154"/>
                  <a:gd name="connsiteY1090" fmla="*/ 258257 h 437753"/>
                  <a:gd name="connsiteX1091" fmla="*/ 689816 w 1196154"/>
                  <a:gd name="connsiteY1091" fmla="*/ 260322 h 437753"/>
                  <a:gd name="connsiteX1092" fmla="*/ 689816 w 1196154"/>
                  <a:gd name="connsiteY1092" fmla="*/ 261944 h 437753"/>
                  <a:gd name="connsiteX1093" fmla="*/ 688932 w 1196154"/>
                  <a:gd name="connsiteY1093" fmla="*/ 263419 h 437753"/>
                  <a:gd name="connsiteX1094" fmla="*/ 688194 w 1196154"/>
                  <a:gd name="connsiteY1094" fmla="*/ 264304 h 437753"/>
                  <a:gd name="connsiteX1095" fmla="*/ 687751 w 1196154"/>
                  <a:gd name="connsiteY1095" fmla="*/ 265337 h 437753"/>
                  <a:gd name="connsiteX1096" fmla="*/ 686277 w 1196154"/>
                  <a:gd name="connsiteY1096" fmla="*/ 273154 h 437753"/>
                  <a:gd name="connsiteX1097" fmla="*/ 687014 w 1196154"/>
                  <a:gd name="connsiteY1097" fmla="*/ 275809 h 437753"/>
                  <a:gd name="connsiteX1098" fmla="*/ 688932 w 1196154"/>
                  <a:gd name="connsiteY1098" fmla="*/ 277873 h 437753"/>
                  <a:gd name="connsiteX1099" fmla="*/ 690407 w 1196154"/>
                  <a:gd name="connsiteY1099" fmla="*/ 278611 h 437753"/>
                  <a:gd name="connsiteX1100" fmla="*/ 693062 w 1196154"/>
                  <a:gd name="connsiteY1100" fmla="*/ 279348 h 437753"/>
                  <a:gd name="connsiteX1101" fmla="*/ 697486 w 1196154"/>
                  <a:gd name="connsiteY1101" fmla="*/ 280233 h 437753"/>
                  <a:gd name="connsiteX1102" fmla="*/ 700584 w 1196154"/>
                  <a:gd name="connsiteY1102" fmla="*/ 279791 h 437753"/>
                  <a:gd name="connsiteX1103" fmla="*/ 701469 w 1196154"/>
                  <a:gd name="connsiteY1103" fmla="*/ 278758 h 437753"/>
                  <a:gd name="connsiteX1104" fmla="*/ 700878 w 1196154"/>
                  <a:gd name="connsiteY1104" fmla="*/ 275661 h 437753"/>
                  <a:gd name="connsiteX1105" fmla="*/ 700878 w 1196154"/>
                  <a:gd name="connsiteY1105" fmla="*/ 274186 h 437753"/>
                  <a:gd name="connsiteX1106" fmla="*/ 702500 w 1196154"/>
                  <a:gd name="connsiteY1106" fmla="*/ 272121 h 437753"/>
                  <a:gd name="connsiteX1107" fmla="*/ 704861 w 1196154"/>
                  <a:gd name="connsiteY1107" fmla="*/ 270941 h 437753"/>
                  <a:gd name="connsiteX1108" fmla="*/ 711793 w 1196154"/>
                  <a:gd name="connsiteY1108" fmla="*/ 269024 h 437753"/>
                  <a:gd name="connsiteX1109" fmla="*/ 717103 w 1196154"/>
                  <a:gd name="connsiteY1109" fmla="*/ 269024 h 437753"/>
                  <a:gd name="connsiteX1110" fmla="*/ 718430 w 1196154"/>
                  <a:gd name="connsiteY1110" fmla="*/ 268729 h 437753"/>
                  <a:gd name="connsiteX1111" fmla="*/ 718430 w 1196154"/>
                  <a:gd name="connsiteY1111" fmla="*/ 266959 h 437753"/>
                  <a:gd name="connsiteX1112" fmla="*/ 720937 w 1196154"/>
                  <a:gd name="connsiteY1112" fmla="*/ 268287 h 437753"/>
                  <a:gd name="connsiteX1113" fmla="*/ 722412 w 1196154"/>
                  <a:gd name="connsiteY1113" fmla="*/ 268287 h 437753"/>
                  <a:gd name="connsiteX1114" fmla="*/ 723002 w 1196154"/>
                  <a:gd name="connsiteY1114" fmla="*/ 267254 h 437753"/>
                  <a:gd name="connsiteX1115" fmla="*/ 723002 w 1196154"/>
                  <a:gd name="connsiteY1115" fmla="*/ 262534 h 437753"/>
                  <a:gd name="connsiteX1116" fmla="*/ 722412 w 1196154"/>
                  <a:gd name="connsiteY1116" fmla="*/ 261059 h 437753"/>
                  <a:gd name="connsiteX1117" fmla="*/ 721675 w 1196154"/>
                  <a:gd name="connsiteY1117" fmla="*/ 259880 h 437753"/>
                  <a:gd name="connsiteX1118" fmla="*/ 720347 w 1196154"/>
                  <a:gd name="connsiteY1118" fmla="*/ 259584 h 437753"/>
                  <a:gd name="connsiteX1119" fmla="*/ 719905 w 1196154"/>
                  <a:gd name="connsiteY1119" fmla="*/ 260322 h 437753"/>
                  <a:gd name="connsiteX1120" fmla="*/ 719167 w 1196154"/>
                  <a:gd name="connsiteY1120" fmla="*/ 260764 h 437753"/>
                  <a:gd name="connsiteX1121" fmla="*/ 717545 w 1196154"/>
                  <a:gd name="connsiteY1121" fmla="*/ 260322 h 437753"/>
                  <a:gd name="connsiteX1122" fmla="*/ 716512 w 1196154"/>
                  <a:gd name="connsiteY1122" fmla="*/ 258700 h 437753"/>
                  <a:gd name="connsiteX1123" fmla="*/ 715333 w 1196154"/>
                  <a:gd name="connsiteY1123" fmla="*/ 257815 h 437753"/>
                  <a:gd name="connsiteX1124" fmla="*/ 715333 w 1196154"/>
                  <a:gd name="connsiteY1124" fmla="*/ 256192 h 437753"/>
                  <a:gd name="connsiteX1125" fmla="*/ 714595 w 1196154"/>
                  <a:gd name="connsiteY1125" fmla="*/ 255160 h 437753"/>
                  <a:gd name="connsiteX1126" fmla="*/ 713268 w 1196154"/>
                  <a:gd name="connsiteY1126" fmla="*/ 254422 h 437753"/>
                  <a:gd name="connsiteX1127" fmla="*/ 710761 w 1196154"/>
                  <a:gd name="connsiteY1127" fmla="*/ 251473 h 437753"/>
                  <a:gd name="connsiteX1128" fmla="*/ 709433 w 1196154"/>
                  <a:gd name="connsiteY1128" fmla="*/ 250735 h 437753"/>
                  <a:gd name="connsiteX1129" fmla="*/ 707959 w 1196154"/>
                  <a:gd name="connsiteY1129" fmla="*/ 250293 h 437753"/>
                  <a:gd name="connsiteX1130" fmla="*/ 706926 w 1196154"/>
                  <a:gd name="connsiteY1130" fmla="*/ 249408 h 437753"/>
                  <a:gd name="connsiteX1131" fmla="*/ 706041 w 1196154"/>
                  <a:gd name="connsiteY1131" fmla="*/ 248375 h 437753"/>
                  <a:gd name="connsiteX1132" fmla="*/ 706041 w 1196154"/>
                  <a:gd name="connsiteY1132" fmla="*/ 247195 h 437753"/>
                  <a:gd name="connsiteX1133" fmla="*/ 706335 w 1196154"/>
                  <a:gd name="connsiteY1133" fmla="*/ 245868 h 437753"/>
                  <a:gd name="connsiteX1134" fmla="*/ 707663 w 1196154"/>
                  <a:gd name="connsiteY1134" fmla="*/ 242181 h 437753"/>
                  <a:gd name="connsiteX1135" fmla="*/ 707663 w 1196154"/>
                  <a:gd name="connsiteY1135" fmla="*/ 239378 h 437753"/>
                  <a:gd name="connsiteX1136" fmla="*/ 709875 w 1196154"/>
                  <a:gd name="connsiteY1136" fmla="*/ 237461 h 437753"/>
                  <a:gd name="connsiteX1137" fmla="*/ 709433 w 1196154"/>
                  <a:gd name="connsiteY1137" fmla="*/ 235986 h 437753"/>
                  <a:gd name="connsiteX1138" fmla="*/ 707516 w 1196154"/>
                  <a:gd name="connsiteY1138" fmla="*/ 233626 h 437753"/>
                  <a:gd name="connsiteX1139" fmla="*/ 707074 w 1196154"/>
                  <a:gd name="connsiteY1139" fmla="*/ 232446 h 437753"/>
                  <a:gd name="connsiteX1140" fmla="*/ 707368 w 1196154"/>
                  <a:gd name="connsiteY1140" fmla="*/ 231119 h 437753"/>
                  <a:gd name="connsiteX1141" fmla="*/ 707074 w 1196154"/>
                  <a:gd name="connsiteY1141" fmla="*/ 229939 h 437753"/>
                  <a:gd name="connsiteX1142" fmla="*/ 701616 w 1196154"/>
                  <a:gd name="connsiteY1142" fmla="*/ 225809 h 437753"/>
                  <a:gd name="connsiteX1143" fmla="*/ 699846 w 1196154"/>
                  <a:gd name="connsiteY1143" fmla="*/ 223449 h 437753"/>
                  <a:gd name="connsiteX1144" fmla="*/ 698813 w 1196154"/>
                  <a:gd name="connsiteY1144" fmla="*/ 220499 h 437753"/>
                  <a:gd name="connsiteX1145" fmla="*/ 695569 w 1196154"/>
                  <a:gd name="connsiteY1145" fmla="*/ 215042 h 437753"/>
                  <a:gd name="connsiteX1146" fmla="*/ 693504 w 1196154"/>
                  <a:gd name="connsiteY1146" fmla="*/ 212682 h 437753"/>
                  <a:gd name="connsiteX1147" fmla="*/ 692324 w 1196154"/>
                  <a:gd name="connsiteY1147" fmla="*/ 211797 h 437753"/>
                  <a:gd name="connsiteX1148" fmla="*/ 689669 w 1196154"/>
                  <a:gd name="connsiteY1148" fmla="*/ 210913 h 437753"/>
                  <a:gd name="connsiteX1149" fmla="*/ 688490 w 1196154"/>
                  <a:gd name="connsiteY1149" fmla="*/ 210322 h 437753"/>
                  <a:gd name="connsiteX1150" fmla="*/ 686572 w 1196154"/>
                  <a:gd name="connsiteY1150" fmla="*/ 207520 h 437753"/>
                  <a:gd name="connsiteX1151" fmla="*/ 684064 w 1196154"/>
                  <a:gd name="connsiteY1151" fmla="*/ 205603 h 437753"/>
                  <a:gd name="connsiteX1152" fmla="*/ 682590 w 1196154"/>
                  <a:gd name="connsiteY1152" fmla="*/ 205013 h 437753"/>
                  <a:gd name="connsiteX1153" fmla="*/ 682590 w 1196154"/>
                  <a:gd name="connsiteY1153" fmla="*/ 203243 h 437753"/>
                  <a:gd name="connsiteX1154" fmla="*/ 683770 w 1196154"/>
                  <a:gd name="connsiteY1154" fmla="*/ 202063 h 437753"/>
                  <a:gd name="connsiteX1155" fmla="*/ 686866 w 1196154"/>
                  <a:gd name="connsiteY1155" fmla="*/ 203538 h 437753"/>
                  <a:gd name="connsiteX1156" fmla="*/ 688342 w 1196154"/>
                  <a:gd name="connsiteY1156" fmla="*/ 203980 h 437753"/>
                  <a:gd name="connsiteX1157" fmla="*/ 690407 w 1196154"/>
                  <a:gd name="connsiteY1157" fmla="*/ 203685 h 437753"/>
                  <a:gd name="connsiteX1158" fmla="*/ 692177 w 1196154"/>
                  <a:gd name="connsiteY1158" fmla="*/ 202800 h 437753"/>
                  <a:gd name="connsiteX1159" fmla="*/ 693799 w 1196154"/>
                  <a:gd name="connsiteY1159" fmla="*/ 200293 h 437753"/>
                  <a:gd name="connsiteX1160" fmla="*/ 695864 w 1196154"/>
                  <a:gd name="connsiteY1160" fmla="*/ 198376 h 437753"/>
                  <a:gd name="connsiteX1161" fmla="*/ 703681 w 1196154"/>
                  <a:gd name="connsiteY1161" fmla="*/ 195868 h 437753"/>
                  <a:gd name="connsiteX1162" fmla="*/ 706041 w 1196154"/>
                  <a:gd name="connsiteY1162" fmla="*/ 194836 h 437753"/>
                  <a:gd name="connsiteX1163" fmla="*/ 708253 w 1196154"/>
                  <a:gd name="connsiteY1163" fmla="*/ 193361 h 437753"/>
                  <a:gd name="connsiteX1164" fmla="*/ 712825 w 1196154"/>
                  <a:gd name="connsiteY1164" fmla="*/ 189526 h 437753"/>
                  <a:gd name="connsiteX1165" fmla="*/ 716660 w 1196154"/>
                  <a:gd name="connsiteY1165" fmla="*/ 185102 h 437753"/>
                  <a:gd name="connsiteX1166" fmla="*/ 718430 w 1196154"/>
                  <a:gd name="connsiteY1166" fmla="*/ 182152 h 437753"/>
                  <a:gd name="connsiteX1167" fmla="*/ 720643 w 1196154"/>
                  <a:gd name="connsiteY1167" fmla="*/ 179644 h 437753"/>
                  <a:gd name="connsiteX1168" fmla="*/ 721823 w 1196154"/>
                  <a:gd name="connsiteY1168" fmla="*/ 178612 h 437753"/>
                  <a:gd name="connsiteX1169" fmla="*/ 723150 w 1196154"/>
                  <a:gd name="connsiteY1169" fmla="*/ 177874 h 437753"/>
                  <a:gd name="connsiteX1170" fmla="*/ 726985 w 1196154"/>
                  <a:gd name="connsiteY1170" fmla="*/ 177137 h 437753"/>
                  <a:gd name="connsiteX1171" fmla="*/ 729639 w 1196154"/>
                  <a:gd name="connsiteY1171" fmla="*/ 178022 h 437753"/>
                  <a:gd name="connsiteX1172" fmla="*/ 731557 w 1196154"/>
                  <a:gd name="connsiteY1172" fmla="*/ 180529 h 437753"/>
                  <a:gd name="connsiteX1173" fmla="*/ 733474 w 1196154"/>
                  <a:gd name="connsiteY1173" fmla="*/ 181119 h 437753"/>
                  <a:gd name="connsiteX1174" fmla="*/ 735539 w 1196154"/>
                  <a:gd name="connsiteY1174" fmla="*/ 180529 h 437753"/>
                  <a:gd name="connsiteX1175" fmla="*/ 735981 w 1196154"/>
                  <a:gd name="connsiteY1175" fmla="*/ 179497 h 437753"/>
                  <a:gd name="connsiteX1176" fmla="*/ 737014 w 1196154"/>
                  <a:gd name="connsiteY1176" fmla="*/ 174777 h 437753"/>
                  <a:gd name="connsiteX1177" fmla="*/ 736572 w 1196154"/>
                  <a:gd name="connsiteY1177" fmla="*/ 173007 h 437753"/>
                  <a:gd name="connsiteX1178" fmla="*/ 735539 w 1196154"/>
                  <a:gd name="connsiteY1178" fmla="*/ 171532 h 437753"/>
                  <a:gd name="connsiteX1179" fmla="*/ 733031 w 1196154"/>
                  <a:gd name="connsiteY1179" fmla="*/ 170057 h 437753"/>
                  <a:gd name="connsiteX1180" fmla="*/ 730229 w 1196154"/>
                  <a:gd name="connsiteY1180" fmla="*/ 169467 h 437753"/>
                  <a:gd name="connsiteX1181" fmla="*/ 726247 w 1196154"/>
                  <a:gd name="connsiteY1181" fmla="*/ 170205 h 437753"/>
                  <a:gd name="connsiteX1182" fmla="*/ 722412 w 1196154"/>
                  <a:gd name="connsiteY1182" fmla="*/ 171237 h 437753"/>
                  <a:gd name="connsiteX1183" fmla="*/ 721232 w 1196154"/>
                  <a:gd name="connsiteY1183" fmla="*/ 171680 h 437753"/>
                  <a:gd name="connsiteX1184" fmla="*/ 721527 w 1196154"/>
                  <a:gd name="connsiteY1184" fmla="*/ 172417 h 437753"/>
                  <a:gd name="connsiteX1185" fmla="*/ 722708 w 1196154"/>
                  <a:gd name="connsiteY1185" fmla="*/ 173302 h 437753"/>
                  <a:gd name="connsiteX1186" fmla="*/ 722708 w 1196154"/>
                  <a:gd name="connsiteY1186" fmla="*/ 174187 h 437753"/>
                  <a:gd name="connsiteX1187" fmla="*/ 716808 w 1196154"/>
                  <a:gd name="connsiteY1187" fmla="*/ 174630 h 437753"/>
                  <a:gd name="connsiteX1188" fmla="*/ 713416 w 1196154"/>
                  <a:gd name="connsiteY1188" fmla="*/ 174335 h 437753"/>
                  <a:gd name="connsiteX1189" fmla="*/ 706926 w 1196154"/>
                  <a:gd name="connsiteY1189" fmla="*/ 174335 h 437753"/>
                  <a:gd name="connsiteX1190" fmla="*/ 704124 w 1196154"/>
                  <a:gd name="connsiteY1190" fmla="*/ 175367 h 437753"/>
                  <a:gd name="connsiteX1191" fmla="*/ 703091 w 1196154"/>
                  <a:gd name="connsiteY1191" fmla="*/ 176547 h 437753"/>
                  <a:gd name="connsiteX1192" fmla="*/ 701911 w 1196154"/>
                  <a:gd name="connsiteY1192" fmla="*/ 177432 h 437753"/>
                  <a:gd name="connsiteX1193" fmla="*/ 698666 w 1196154"/>
                  <a:gd name="connsiteY1193" fmla="*/ 178907 h 437753"/>
                  <a:gd name="connsiteX1194" fmla="*/ 695569 w 1196154"/>
                  <a:gd name="connsiteY1194" fmla="*/ 179202 h 437753"/>
                  <a:gd name="connsiteX1195" fmla="*/ 692619 w 1196154"/>
                  <a:gd name="connsiteY1195" fmla="*/ 178612 h 437753"/>
                  <a:gd name="connsiteX1196" fmla="*/ 691144 w 1196154"/>
                  <a:gd name="connsiteY1196" fmla="*/ 177579 h 437753"/>
                  <a:gd name="connsiteX1197" fmla="*/ 689816 w 1196154"/>
                  <a:gd name="connsiteY1197" fmla="*/ 176399 h 437753"/>
                  <a:gd name="connsiteX1198" fmla="*/ 688342 w 1196154"/>
                  <a:gd name="connsiteY1198" fmla="*/ 176105 h 437753"/>
                  <a:gd name="connsiteX1199" fmla="*/ 686866 w 1196154"/>
                  <a:gd name="connsiteY1199" fmla="*/ 176842 h 437753"/>
                  <a:gd name="connsiteX1200" fmla="*/ 684507 w 1196154"/>
                  <a:gd name="connsiteY1200" fmla="*/ 179054 h 437753"/>
                  <a:gd name="connsiteX1201" fmla="*/ 680524 w 1196154"/>
                  <a:gd name="connsiteY1201" fmla="*/ 183774 h 437753"/>
                  <a:gd name="connsiteX1202" fmla="*/ 678902 w 1196154"/>
                  <a:gd name="connsiteY1202" fmla="*/ 186281 h 437753"/>
                  <a:gd name="connsiteX1203" fmla="*/ 677280 w 1196154"/>
                  <a:gd name="connsiteY1203" fmla="*/ 189526 h 437753"/>
                  <a:gd name="connsiteX1204" fmla="*/ 674330 w 1196154"/>
                  <a:gd name="connsiteY1204" fmla="*/ 191296 h 437753"/>
                  <a:gd name="connsiteX1205" fmla="*/ 671232 w 1196154"/>
                  <a:gd name="connsiteY1205" fmla="*/ 190559 h 437753"/>
                  <a:gd name="connsiteX1206" fmla="*/ 668136 w 1196154"/>
                  <a:gd name="connsiteY1206" fmla="*/ 190264 h 437753"/>
                  <a:gd name="connsiteX1207" fmla="*/ 664743 w 1196154"/>
                  <a:gd name="connsiteY1207" fmla="*/ 190264 h 437753"/>
                  <a:gd name="connsiteX1208" fmla="*/ 663121 w 1196154"/>
                  <a:gd name="connsiteY1208" fmla="*/ 187461 h 437753"/>
                  <a:gd name="connsiteX1209" fmla="*/ 660761 w 1196154"/>
                  <a:gd name="connsiteY1209" fmla="*/ 181709 h 437753"/>
                  <a:gd name="connsiteX1210" fmla="*/ 658401 w 1196154"/>
                  <a:gd name="connsiteY1210" fmla="*/ 179644 h 437753"/>
                  <a:gd name="connsiteX1211" fmla="*/ 654271 w 1196154"/>
                  <a:gd name="connsiteY1211" fmla="*/ 178022 h 437753"/>
                  <a:gd name="connsiteX1212" fmla="*/ 653534 w 1196154"/>
                  <a:gd name="connsiteY1212" fmla="*/ 177284 h 437753"/>
                  <a:gd name="connsiteX1213" fmla="*/ 649846 w 1196154"/>
                  <a:gd name="connsiteY1213" fmla="*/ 171680 h 437753"/>
                  <a:gd name="connsiteX1214" fmla="*/ 648962 w 1196154"/>
                  <a:gd name="connsiteY1214" fmla="*/ 169172 h 437753"/>
                  <a:gd name="connsiteX1215" fmla="*/ 648077 w 1196154"/>
                  <a:gd name="connsiteY1215" fmla="*/ 165928 h 437753"/>
                  <a:gd name="connsiteX1216" fmla="*/ 647634 w 1196154"/>
                  <a:gd name="connsiteY1216" fmla="*/ 162683 h 437753"/>
                  <a:gd name="connsiteX1217" fmla="*/ 647634 w 1196154"/>
                  <a:gd name="connsiteY1217" fmla="*/ 159733 h 437753"/>
                  <a:gd name="connsiteX1218" fmla="*/ 648224 w 1196154"/>
                  <a:gd name="connsiteY1218" fmla="*/ 156931 h 437753"/>
                  <a:gd name="connsiteX1219" fmla="*/ 649256 w 1196154"/>
                  <a:gd name="connsiteY1219" fmla="*/ 153538 h 437753"/>
                  <a:gd name="connsiteX1220" fmla="*/ 650584 w 1196154"/>
                  <a:gd name="connsiteY1220" fmla="*/ 150294 h 437753"/>
                  <a:gd name="connsiteX1221" fmla="*/ 652354 w 1196154"/>
                  <a:gd name="connsiteY1221" fmla="*/ 147639 h 437753"/>
                  <a:gd name="connsiteX1222" fmla="*/ 655304 w 1196154"/>
                  <a:gd name="connsiteY1222" fmla="*/ 143951 h 437753"/>
                  <a:gd name="connsiteX1223" fmla="*/ 656336 w 1196154"/>
                  <a:gd name="connsiteY1223" fmla="*/ 142919 h 437753"/>
                  <a:gd name="connsiteX1224" fmla="*/ 659286 w 1196154"/>
                  <a:gd name="connsiteY1224" fmla="*/ 141297 h 437753"/>
                  <a:gd name="connsiteX1225" fmla="*/ 662383 w 1196154"/>
                  <a:gd name="connsiteY1225" fmla="*/ 140854 h 437753"/>
                  <a:gd name="connsiteX1226" fmla="*/ 665628 w 1196154"/>
                  <a:gd name="connsiteY1226" fmla="*/ 141149 h 437753"/>
                  <a:gd name="connsiteX1227" fmla="*/ 671086 w 1196154"/>
                  <a:gd name="connsiteY1227" fmla="*/ 142919 h 437753"/>
                  <a:gd name="connsiteX1228" fmla="*/ 673740 w 1196154"/>
                  <a:gd name="connsiteY1228" fmla="*/ 142919 h 437753"/>
                  <a:gd name="connsiteX1229" fmla="*/ 684507 w 1196154"/>
                  <a:gd name="connsiteY1229" fmla="*/ 141739 h 437753"/>
                  <a:gd name="connsiteX1230" fmla="*/ 686866 w 1196154"/>
                  <a:gd name="connsiteY1230" fmla="*/ 141739 h 437753"/>
                  <a:gd name="connsiteX1231" fmla="*/ 689227 w 1196154"/>
                  <a:gd name="connsiteY1231" fmla="*/ 142034 h 437753"/>
                  <a:gd name="connsiteX1232" fmla="*/ 692324 w 1196154"/>
                  <a:gd name="connsiteY1232" fmla="*/ 142919 h 437753"/>
                  <a:gd name="connsiteX1233" fmla="*/ 695421 w 1196154"/>
                  <a:gd name="connsiteY1233" fmla="*/ 143362 h 437753"/>
                  <a:gd name="connsiteX1234" fmla="*/ 701174 w 1196154"/>
                  <a:gd name="connsiteY1234" fmla="*/ 142476 h 437753"/>
                  <a:gd name="connsiteX1235" fmla="*/ 706926 w 1196154"/>
                  <a:gd name="connsiteY1235" fmla="*/ 142182 h 437753"/>
                  <a:gd name="connsiteX1236" fmla="*/ 723297 w 1196154"/>
                  <a:gd name="connsiteY1236" fmla="*/ 142182 h 437753"/>
                  <a:gd name="connsiteX1237" fmla="*/ 725510 w 1196154"/>
                  <a:gd name="connsiteY1237" fmla="*/ 141887 h 437753"/>
                  <a:gd name="connsiteX1238" fmla="*/ 727722 w 1196154"/>
                  <a:gd name="connsiteY1238" fmla="*/ 141887 h 437753"/>
                  <a:gd name="connsiteX1239" fmla="*/ 730229 w 1196154"/>
                  <a:gd name="connsiteY1239" fmla="*/ 143951 h 437753"/>
                  <a:gd name="connsiteX1240" fmla="*/ 732442 w 1196154"/>
                  <a:gd name="connsiteY1240" fmla="*/ 146311 h 437753"/>
                  <a:gd name="connsiteX1241" fmla="*/ 733622 w 1196154"/>
                  <a:gd name="connsiteY1241" fmla="*/ 146606 h 437753"/>
                  <a:gd name="connsiteX1242" fmla="*/ 739227 w 1196154"/>
                  <a:gd name="connsiteY1242" fmla="*/ 147049 h 437753"/>
                  <a:gd name="connsiteX1243" fmla="*/ 745126 w 1196154"/>
                  <a:gd name="connsiteY1243" fmla="*/ 147049 h 437753"/>
                  <a:gd name="connsiteX1244" fmla="*/ 754270 w 1196154"/>
                  <a:gd name="connsiteY1244" fmla="*/ 145131 h 437753"/>
                  <a:gd name="connsiteX1245" fmla="*/ 757220 w 1196154"/>
                  <a:gd name="connsiteY1245" fmla="*/ 145131 h 437753"/>
                  <a:gd name="connsiteX1246" fmla="*/ 758842 w 1196154"/>
                  <a:gd name="connsiteY1246" fmla="*/ 144541 h 437753"/>
                  <a:gd name="connsiteX1247" fmla="*/ 761645 w 1196154"/>
                  <a:gd name="connsiteY1247" fmla="*/ 143362 h 437753"/>
                  <a:gd name="connsiteX1248" fmla="*/ 762825 w 1196154"/>
                  <a:gd name="connsiteY1248" fmla="*/ 142624 h 437753"/>
                  <a:gd name="connsiteX1249" fmla="*/ 765038 w 1196154"/>
                  <a:gd name="connsiteY1249" fmla="*/ 140412 h 437753"/>
                  <a:gd name="connsiteX1250" fmla="*/ 766955 w 1196154"/>
                  <a:gd name="connsiteY1250" fmla="*/ 137904 h 437753"/>
                  <a:gd name="connsiteX1251" fmla="*/ 768282 w 1196154"/>
                  <a:gd name="connsiteY1251" fmla="*/ 135545 h 437753"/>
                  <a:gd name="connsiteX1252" fmla="*/ 769757 w 1196154"/>
                  <a:gd name="connsiteY1252" fmla="*/ 133480 h 437753"/>
                  <a:gd name="connsiteX1253" fmla="*/ 774772 w 1196154"/>
                  <a:gd name="connsiteY1253" fmla="*/ 129055 h 437753"/>
                  <a:gd name="connsiteX1254" fmla="*/ 776837 w 1196154"/>
                  <a:gd name="connsiteY1254" fmla="*/ 126842 h 437753"/>
                  <a:gd name="connsiteX1255" fmla="*/ 778459 w 1196154"/>
                  <a:gd name="connsiteY1255" fmla="*/ 124335 h 437753"/>
                  <a:gd name="connsiteX1256" fmla="*/ 780819 w 1196154"/>
                  <a:gd name="connsiteY1256" fmla="*/ 119173 h 437753"/>
                  <a:gd name="connsiteX1257" fmla="*/ 781409 w 1196154"/>
                  <a:gd name="connsiteY1257" fmla="*/ 118435 h 437753"/>
                  <a:gd name="connsiteX1258" fmla="*/ 783474 w 1196154"/>
                  <a:gd name="connsiteY1258" fmla="*/ 116665 h 437753"/>
                  <a:gd name="connsiteX1259" fmla="*/ 783768 w 1196154"/>
                  <a:gd name="connsiteY1259" fmla="*/ 116076 h 437753"/>
                  <a:gd name="connsiteX1260" fmla="*/ 781998 w 1196154"/>
                  <a:gd name="connsiteY1260" fmla="*/ 112388 h 437753"/>
                  <a:gd name="connsiteX1261" fmla="*/ 780524 w 1196154"/>
                  <a:gd name="connsiteY1261" fmla="*/ 111356 h 437753"/>
                  <a:gd name="connsiteX1262" fmla="*/ 777279 w 1196154"/>
                  <a:gd name="connsiteY1262" fmla="*/ 110913 h 437753"/>
                  <a:gd name="connsiteX1263" fmla="*/ 776246 w 1196154"/>
                  <a:gd name="connsiteY1263" fmla="*/ 111651 h 437753"/>
                  <a:gd name="connsiteX1264" fmla="*/ 774034 w 1196154"/>
                  <a:gd name="connsiteY1264" fmla="*/ 114158 h 437753"/>
                  <a:gd name="connsiteX1265" fmla="*/ 772117 w 1196154"/>
                  <a:gd name="connsiteY1265" fmla="*/ 116960 h 437753"/>
                  <a:gd name="connsiteX1266" fmla="*/ 771084 w 1196154"/>
                  <a:gd name="connsiteY1266" fmla="*/ 117698 h 437753"/>
                  <a:gd name="connsiteX1267" fmla="*/ 768430 w 1196154"/>
                  <a:gd name="connsiteY1267" fmla="*/ 118288 h 437753"/>
                  <a:gd name="connsiteX1268" fmla="*/ 767249 w 1196154"/>
                  <a:gd name="connsiteY1268" fmla="*/ 118878 h 437753"/>
                  <a:gd name="connsiteX1269" fmla="*/ 766660 w 1196154"/>
                  <a:gd name="connsiteY1269" fmla="*/ 121238 h 437753"/>
                  <a:gd name="connsiteX1270" fmla="*/ 765627 w 1196154"/>
                  <a:gd name="connsiteY1270" fmla="*/ 123155 h 437753"/>
                  <a:gd name="connsiteX1271" fmla="*/ 762383 w 1196154"/>
                  <a:gd name="connsiteY1271" fmla="*/ 124335 h 437753"/>
                  <a:gd name="connsiteX1272" fmla="*/ 758842 w 1196154"/>
                  <a:gd name="connsiteY1272" fmla="*/ 128612 h 437753"/>
                  <a:gd name="connsiteX1273" fmla="*/ 749846 w 1196154"/>
                  <a:gd name="connsiteY1273" fmla="*/ 133037 h 437753"/>
                  <a:gd name="connsiteX1274" fmla="*/ 747634 w 1196154"/>
                  <a:gd name="connsiteY1274" fmla="*/ 133332 h 437753"/>
                  <a:gd name="connsiteX1275" fmla="*/ 732737 w 1196154"/>
                  <a:gd name="connsiteY1275" fmla="*/ 130972 h 437753"/>
                  <a:gd name="connsiteX1276" fmla="*/ 727280 w 1196154"/>
                  <a:gd name="connsiteY1276" fmla="*/ 130677 h 437753"/>
                  <a:gd name="connsiteX1277" fmla="*/ 725804 w 1196154"/>
                  <a:gd name="connsiteY1277" fmla="*/ 130677 h 437753"/>
                  <a:gd name="connsiteX1278" fmla="*/ 724477 w 1196154"/>
                  <a:gd name="connsiteY1278" fmla="*/ 131120 h 437753"/>
                  <a:gd name="connsiteX1279" fmla="*/ 722708 w 1196154"/>
                  <a:gd name="connsiteY1279" fmla="*/ 133037 h 437753"/>
                  <a:gd name="connsiteX1280" fmla="*/ 721232 w 1196154"/>
                  <a:gd name="connsiteY1280" fmla="*/ 133037 h 437753"/>
                  <a:gd name="connsiteX1281" fmla="*/ 719905 w 1196154"/>
                  <a:gd name="connsiteY1281" fmla="*/ 132742 h 437753"/>
                  <a:gd name="connsiteX1282" fmla="*/ 716512 w 1196154"/>
                  <a:gd name="connsiteY1282" fmla="*/ 130677 h 437753"/>
                  <a:gd name="connsiteX1283" fmla="*/ 713710 w 1196154"/>
                  <a:gd name="connsiteY1283" fmla="*/ 129497 h 437753"/>
                  <a:gd name="connsiteX1284" fmla="*/ 710761 w 1196154"/>
                  <a:gd name="connsiteY1284" fmla="*/ 128612 h 437753"/>
                  <a:gd name="connsiteX1285" fmla="*/ 702206 w 1196154"/>
                  <a:gd name="connsiteY1285" fmla="*/ 128317 h 437753"/>
                  <a:gd name="connsiteX1286" fmla="*/ 695864 w 1196154"/>
                  <a:gd name="connsiteY1286" fmla="*/ 126842 h 437753"/>
                  <a:gd name="connsiteX1287" fmla="*/ 688637 w 1196154"/>
                  <a:gd name="connsiteY1287" fmla="*/ 127432 h 437753"/>
                  <a:gd name="connsiteX1288" fmla="*/ 687605 w 1196154"/>
                  <a:gd name="connsiteY1288" fmla="*/ 127137 h 437753"/>
                  <a:gd name="connsiteX1289" fmla="*/ 686572 w 1196154"/>
                  <a:gd name="connsiteY1289" fmla="*/ 126548 h 437753"/>
                  <a:gd name="connsiteX1290" fmla="*/ 685540 w 1196154"/>
                  <a:gd name="connsiteY1290" fmla="*/ 125220 h 437753"/>
                  <a:gd name="connsiteX1291" fmla="*/ 684655 w 1196154"/>
                  <a:gd name="connsiteY1291" fmla="*/ 123745 h 437753"/>
                  <a:gd name="connsiteX1292" fmla="*/ 683770 w 1196154"/>
                  <a:gd name="connsiteY1292" fmla="*/ 123008 h 437753"/>
                  <a:gd name="connsiteX1293" fmla="*/ 682590 w 1196154"/>
                  <a:gd name="connsiteY1293" fmla="*/ 122713 h 437753"/>
                  <a:gd name="connsiteX1294" fmla="*/ 678755 w 1196154"/>
                  <a:gd name="connsiteY1294" fmla="*/ 122713 h 437753"/>
                  <a:gd name="connsiteX1295" fmla="*/ 675510 w 1196154"/>
                  <a:gd name="connsiteY1295" fmla="*/ 120795 h 437753"/>
                  <a:gd name="connsiteX1296" fmla="*/ 674035 w 1196154"/>
                  <a:gd name="connsiteY1296" fmla="*/ 120795 h 437753"/>
                  <a:gd name="connsiteX1297" fmla="*/ 672560 w 1196154"/>
                  <a:gd name="connsiteY1297" fmla="*/ 121238 h 437753"/>
                  <a:gd name="connsiteX1298" fmla="*/ 671232 w 1196154"/>
                  <a:gd name="connsiteY1298" fmla="*/ 121828 h 437753"/>
                  <a:gd name="connsiteX1299" fmla="*/ 670053 w 1196154"/>
                  <a:gd name="connsiteY1299" fmla="*/ 122713 h 437753"/>
                  <a:gd name="connsiteX1300" fmla="*/ 668430 w 1196154"/>
                  <a:gd name="connsiteY1300" fmla="*/ 125368 h 437753"/>
                  <a:gd name="connsiteX1301" fmla="*/ 667103 w 1196154"/>
                  <a:gd name="connsiteY1301" fmla="*/ 128317 h 437753"/>
                  <a:gd name="connsiteX1302" fmla="*/ 665923 w 1196154"/>
                  <a:gd name="connsiteY1302" fmla="*/ 129645 h 437753"/>
                  <a:gd name="connsiteX1303" fmla="*/ 664596 w 1196154"/>
                  <a:gd name="connsiteY1303" fmla="*/ 130825 h 437753"/>
                  <a:gd name="connsiteX1304" fmla="*/ 663711 w 1196154"/>
                  <a:gd name="connsiteY1304" fmla="*/ 131857 h 437753"/>
                  <a:gd name="connsiteX1305" fmla="*/ 663121 w 1196154"/>
                  <a:gd name="connsiteY1305" fmla="*/ 133037 h 437753"/>
                  <a:gd name="connsiteX1306" fmla="*/ 660908 w 1196154"/>
                  <a:gd name="connsiteY1306" fmla="*/ 133922 h 437753"/>
                  <a:gd name="connsiteX1307" fmla="*/ 658254 w 1196154"/>
                  <a:gd name="connsiteY1307" fmla="*/ 133185 h 437753"/>
                  <a:gd name="connsiteX1308" fmla="*/ 656926 w 1196154"/>
                  <a:gd name="connsiteY1308" fmla="*/ 132152 h 437753"/>
                  <a:gd name="connsiteX1309" fmla="*/ 655746 w 1196154"/>
                  <a:gd name="connsiteY1309" fmla="*/ 129645 h 437753"/>
                  <a:gd name="connsiteX1310" fmla="*/ 655009 w 1196154"/>
                  <a:gd name="connsiteY1310" fmla="*/ 129645 h 437753"/>
                  <a:gd name="connsiteX1311" fmla="*/ 654419 w 1196154"/>
                  <a:gd name="connsiteY1311" fmla="*/ 129940 h 437753"/>
                  <a:gd name="connsiteX1312" fmla="*/ 653387 w 1196154"/>
                  <a:gd name="connsiteY1312" fmla="*/ 132742 h 437753"/>
                  <a:gd name="connsiteX1313" fmla="*/ 651469 w 1196154"/>
                  <a:gd name="connsiteY1313" fmla="*/ 134954 h 437753"/>
                  <a:gd name="connsiteX1314" fmla="*/ 649994 w 1196154"/>
                  <a:gd name="connsiteY1314" fmla="*/ 135839 h 437753"/>
                  <a:gd name="connsiteX1315" fmla="*/ 648814 w 1196154"/>
                  <a:gd name="connsiteY1315" fmla="*/ 137019 h 437753"/>
                  <a:gd name="connsiteX1316" fmla="*/ 648224 w 1196154"/>
                  <a:gd name="connsiteY1316" fmla="*/ 140264 h 437753"/>
                  <a:gd name="connsiteX1317" fmla="*/ 647192 w 1196154"/>
                  <a:gd name="connsiteY1317" fmla="*/ 141444 h 437753"/>
                  <a:gd name="connsiteX1318" fmla="*/ 644979 w 1196154"/>
                  <a:gd name="connsiteY1318" fmla="*/ 143362 h 437753"/>
                  <a:gd name="connsiteX1319" fmla="*/ 642325 w 1196154"/>
                  <a:gd name="connsiteY1319" fmla="*/ 148671 h 437753"/>
                  <a:gd name="connsiteX1320" fmla="*/ 642325 w 1196154"/>
                  <a:gd name="connsiteY1320" fmla="*/ 149999 h 437753"/>
                  <a:gd name="connsiteX1321" fmla="*/ 643799 w 1196154"/>
                  <a:gd name="connsiteY1321" fmla="*/ 153833 h 437753"/>
                  <a:gd name="connsiteX1322" fmla="*/ 643062 w 1196154"/>
                  <a:gd name="connsiteY1322" fmla="*/ 155456 h 437753"/>
                  <a:gd name="connsiteX1323" fmla="*/ 641735 w 1196154"/>
                  <a:gd name="connsiteY1323" fmla="*/ 156341 h 437753"/>
                  <a:gd name="connsiteX1324" fmla="*/ 640407 w 1196154"/>
                  <a:gd name="connsiteY1324" fmla="*/ 156341 h 437753"/>
                  <a:gd name="connsiteX1325" fmla="*/ 640112 w 1196154"/>
                  <a:gd name="connsiteY1325" fmla="*/ 157226 h 437753"/>
                  <a:gd name="connsiteX1326" fmla="*/ 641439 w 1196154"/>
                  <a:gd name="connsiteY1326" fmla="*/ 167550 h 437753"/>
                  <a:gd name="connsiteX1327" fmla="*/ 642914 w 1196154"/>
                  <a:gd name="connsiteY1327" fmla="*/ 172860 h 437753"/>
                  <a:gd name="connsiteX1328" fmla="*/ 643357 w 1196154"/>
                  <a:gd name="connsiteY1328" fmla="*/ 175072 h 437753"/>
                  <a:gd name="connsiteX1329" fmla="*/ 643357 w 1196154"/>
                  <a:gd name="connsiteY1329" fmla="*/ 177432 h 437753"/>
                  <a:gd name="connsiteX1330" fmla="*/ 641882 w 1196154"/>
                  <a:gd name="connsiteY1330" fmla="*/ 174925 h 437753"/>
                  <a:gd name="connsiteX1331" fmla="*/ 639965 w 1196154"/>
                  <a:gd name="connsiteY1331" fmla="*/ 172712 h 437753"/>
                  <a:gd name="connsiteX1332" fmla="*/ 638490 w 1196154"/>
                  <a:gd name="connsiteY1332" fmla="*/ 173892 h 437753"/>
                  <a:gd name="connsiteX1333" fmla="*/ 634655 w 1196154"/>
                  <a:gd name="connsiteY1333" fmla="*/ 178464 h 437753"/>
                  <a:gd name="connsiteX1334" fmla="*/ 630820 w 1196154"/>
                  <a:gd name="connsiteY1334" fmla="*/ 187166 h 437753"/>
                  <a:gd name="connsiteX1335" fmla="*/ 629493 w 1196154"/>
                  <a:gd name="connsiteY1335" fmla="*/ 191444 h 437753"/>
                  <a:gd name="connsiteX1336" fmla="*/ 629493 w 1196154"/>
                  <a:gd name="connsiteY1336" fmla="*/ 193656 h 437753"/>
                  <a:gd name="connsiteX1337" fmla="*/ 629935 w 1196154"/>
                  <a:gd name="connsiteY1337" fmla="*/ 196016 h 437753"/>
                  <a:gd name="connsiteX1338" fmla="*/ 629493 w 1196154"/>
                  <a:gd name="connsiteY1338" fmla="*/ 197933 h 437753"/>
                  <a:gd name="connsiteX1339" fmla="*/ 630525 w 1196154"/>
                  <a:gd name="connsiteY1339" fmla="*/ 202210 h 437753"/>
                  <a:gd name="connsiteX1340" fmla="*/ 629788 w 1196154"/>
                  <a:gd name="connsiteY1340" fmla="*/ 204865 h 437753"/>
                  <a:gd name="connsiteX1341" fmla="*/ 627723 w 1196154"/>
                  <a:gd name="connsiteY1341" fmla="*/ 207520 h 437753"/>
                  <a:gd name="connsiteX1342" fmla="*/ 625953 w 1196154"/>
                  <a:gd name="connsiteY1342" fmla="*/ 210322 h 437753"/>
                  <a:gd name="connsiteX1343" fmla="*/ 625068 w 1196154"/>
                  <a:gd name="connsiteY1343" fmla="*/ 213420 h 437753"/>
                  <a:gd name="connsiteX1344" fmla="*/ 625068 w 1196154"/>
                  <a:gd name="connsiteY1344" fmla="*/ 216665 h 437753"/>
                  <a:gd name="connsiteX1345" fmla="*/ 623888 w 1196154"/>
                  <a:gd name="connsiteY1345" fmla="*/ 219319 h 437753"/>
                  <a:gd name="connsiteX1346" fmla="*/ 620348 w 1196154"/>
                  <a:gd name="connsiteY1346" fmla="*/ 222269 h 437753"/>
                  <a:gd name="connsiteX1347" fmla="*/ 619021 w 1196154"/>
                  <a:gd name="connsiteY1347" fmla="*/ 223154 h 437753"/>
                  <a:gd name="connsiteX1348" fmla="*/ 356044 w 1196154"/>
                  <a:gd name="connsiteY1348" fmla="*/ 196458 h 437753"/>
                  <a:gd name="connsiteX1349" fmla="*/ 358994 w 1196154"/>
                  <a:gd name="connsiteY1349" fmla="*/ 195426 h 437753"/>
                  <a:gd name="connsiteX1350" fmla="*/ 358994 w 1196154"/>
                  <a:gd name="connsiteY1350" fmla="*/ 193951 h 437753"/>
                  <a:gd name="connsiteX1351" fmla="*/ 357076 w 1196154"/>
                  <a:gd name="connsiteY1351" fmla="*/ 193361 h 437753"/>
                  <a:gd name="connsiteX1352" fmla="*/ 355159 w 1196154"/>
                  <a:gd name="connsiteY1352" fmla="*/ 194098 h 437753"/>
                  <a:gd name="connsiteX1353" fmla="*/ 356044 w 1196154"/>
                  <a:gd name="connsiteY1353" fmla="*/ 196606 h 437753"/>
                  <a:gd name="connsiteX1354" fmla="*/ 852794 w 1196154"/>
                  <a:gd name="connsiteY1354" fmla="*/ 231709 h 437753"/>
                  <a:gd name="connsiteX1355" fmla="*/ 855154 w 1196154"/>
                  <a:gd name="connsiteY1355" fmla="*/ 231709 h 437753"/>
                  <a:gd name="connsiteX1356" fmla="*/ 856481 w 1196154"/>
                  <a:gd name="connsiteY1356" fmla="*/ 229644 h 437753"/>
                  <a:gd name="connsiteX1357" fmla="*/ 855154 w 1196154"/>
                  <a:gd name="connsiteY1357" fmla="*/ 230086 h 437753"/>
                  <a:gd name="connsiteX1358" fmla="*/ 852500 w 1196154"/>
                  <a:gd name="connsiteY1358" fmla="*/ 231414 h 437753"/>
                  <a:gd name="connsiteX1359" fmla="*/ 852942 w 1196154"/>
                  <a:gd name="connsiteY1359" fmla="*/ 231709 h 437753"/>
                  <a:gd name="connsiteX1360" fmla="*/ 858252 w 1196154"/>
                  <a:gd name="connsiteY1360" fmla="*/ 197786 h 437753"/>
                  <a:gd name="connsiteX1361" fmla="*/ 858989 w 1196154"/>
                  <a:gd name="connsiteY1361" fmla="*/ 197491 h 437753"/>
                  <a:gd name="connsiteX1362" fmla="*/ 860612 w 1196154"/>
                  <a:gd name="connsiteY1362" fmla="*/ 196458 h 437753"/>
                  <a:gd name="connsiteX1363" fmla="*/ 860612 w 1196154"/>
                  <a:gd name="connsiteY1363" fmla="*/ 194983 h 437753"/>
                  <a:gd name="connsiteX1364" fmla="*/ 857514 w 1196154"/>
                  <a:gd name="connsiteY1364" fmla="*/ 193066 h 437753"/>
                  <a:gd name="connsiteX1365" fmla="*/ 854122 w 1196154"/>
                  <a:gd name="connsiteY1365" fmla="*/ 190706 h 437753"/>
                  <a:gd name="connsiteX1366" fmla="*/ 849845 w 1196154"/>
                  <a:gd name="connsiteY1366" fmla="*/ 188641 h 437753"/>
                  <a:gd name="connsiteX1367" fmla="*/ 847337 w 1196154"/>
                  <a:gd name="connsiteY1367" fmla="*/ 187904 h 437753"/>
                  <a:gd name="connsiteX1368" fmla="*/ 845862 w 1196154"/>
                  <a:gd name="connsiteY1368" fmla="*/ 188346 h 437753"/>
                  <a:gd name="connsiteX1369" fmla="*/ 842323 w 1196154"/>
                  <a:gd name="connsiteY1369" fmla="*/ 191001 h 437753"/>
                  <a:gd name="connsiteX1370" fmla="*/ 840701 w 1196154"/>
                  <a:gd name="connsiteY1370" fmla="*/ 194541 h 437753"/>
                  <a:gd name="connsiteX1371" fmla="*/ 840701 w 1196154"/>
                  <a:gd name="connsiteY1371" fmla="*/ 196016 h 437753"/>
                  <a:gd name="connsiteX1372" fmla="*/ 842323 w 1196154"/>
                  <a:gd name="connsiteY1372" fmla="*/ 197343 h 437753"/>
                  <a:gd name="connsiteX1373" fmla="*/ 844978 w 1196154"/>
                  <a:gd name="connsiteY1373" fmla="*/ 198228 h 437753"/>
                  <a:gd name="connsiteX1374" fmla="*/ 849697 w 1196154"/>
                  <a:gd name="connsiteY1374" fmla="*/ 197196 h 437753"/>
                  <a:gd name="connsiteX1375" fmla="*/ 854270 w 1196154"/>
                  <a:gd name="connsiteY1375" fmla="*/ 197196 h 437753"/>
                  <a:gd name="connsiteX1376" fmla="*/ 858104 w 1196154"/>
                  <a:gd name="connsiteY1376" fmla="*/ 197786 h 437753"/>
                  <a:gd name="connsiteX1377" fmla="*/ 844978 w 1196154"/>
                  <a:gd name="connsiteY1377" fmla="*/ 237903 h 437753"/>
                  <a:gd name="connsiteX1378" fmla="*/ 844388 w 1196154"/>
                  <a:gd name="connsiteY1378" fmla="*/ 237903 h 437753"/>
                  <a:gd name="connsiteX1379" fmla="*/ 843208 w 1196154"/>
                  <a:gd name="connsiteY1379" fmla="*/ 238788 h 437753"/>
                  <a:gd name="connsiteX1380" fmla="*/ 844388 w 1196154"/>
                  <a:gd name="connsiteY1380" fmla="*/ 239968 h 437753"/>
                  <a:gd name="connsiteX1381" fmla="*/ 846895 w 1196154"/>
                  <a:gd name="connsiteY1381" fmla="*/ 240706 h 437753"/>
                  <a:gd name="connsiteX1382" fmla="*/ 846304 w 1196154"/>
                  <a:gd name="connsiteY1382" fmla="*/ 239526 h 437753"/>
                  <a:gd name="connsiteX1383" fmla="*/ 844978 w 1196154"/>
                  <a:gd name="connsiteY1383" fmla="*/ 237903 h 437753"/>
                  <a:gd name="connsiteX1384" fmla="*/ 856629 w 1196154"/>
                  <a:gd name="connsiteY1384" fmla="*/ 365188 h 437753"/>
                  <a:gd name="connsiteX1385" fmla="*/ 852057 w 1196154"/>
                  <a:gd name="connsiteY1385" fmla="*/ 364156 h 437753"/>
                  <a:gd name="connsiteX1386" fmla="*/ 851024 w 1196154"/>
                  <a:gd name="connsiteY1386" fmla="*/ 364746 h 437753"/>
                  <a:gd name="connsiteX1387" fmla="*/ 851909 w 1196154"/>
                  <a:gd name="connsiteY1387" fmla="*/ 366516 h 437753"/>
                  <a:gd name="connsiteX1388" fmla="*/ 857220 w 1196154"/>
                  <a:gd name="connsiteY1388" fmla="*/ 368286 h 437753"/>
                  <a:gd name="connsiteX1389" fmla="*/ 859727 w 1196154"/>
                  <a:gd name="connsiteY1389" fmla="*/ 366073 h 437753"/>
                  <a:gd name="connsiteX1390" fmla="*/ 859137 w 1196154"/>
                  <a:gd name="connsiteY1390" fmla="*/ 365188 h 437753"/>
                  <a:gd name="connsiteX1391" fmla="*/ 856481 w 1196154"/>
                  <a:gd name="connsiteY1391" fmla="*/ 365188 h 437753"/>
                  <a:gd name="connsiteX1392" fmla="*/ 873886 w 1196154"/>
                  <a:gd name="connsiteY1392" fmla="*/ 337902 h 437753"/>
                  <a:gd name="connsiteX1393" fmla="*/ 873148 w 1196154"/>
                  <a:gd name="connsiteY1393" fmla="*/ 337312 h 437753"/>
                  <a:gd name="connsiteX1394" fmla="*/ 871821 w 1196154"/>
                  <a:gd name="connsiteY1394" fmla="*/ 337755 h 437753"/>
                  <a:gd name="connsiteX1395" fmla="*/ 870641 w 1196154"/>
                  <a:gd name="connsiteY1395" fmla="*/ 339082 h 437753"/>
                  <a:gd name="connsiteX1396" fmla="*/ 871231 w 1196154"/>
                  <a:gd name="connsiteY1396" fmla="*/ 339672 h 437753"/>
                  <a:gd name="connsiteX1397" fmla="*/ 873148 w 1196154"/>
                  <a:gd name="connsiteY1397" fmla="*/ 341000 h 437753"/>
                  <a:gd name="connsiteX1398" fmla="*/ 874328 w 1196154"/>
                  <a:gd name="connsiteY1398" fmla="*/ 340410 h 437753"/>
                  <a:gd name="connsiteX1399" fmla="*/ 874328 w 1196154"/>
                  <a:gd name="connsiteY1399" fmla="*/ 338640 h 437753"/>
                  <a:gd name="connsiteX1400" fmla="*/ 874033 w 1196154"/>
                  <a:gd name="connsiteY1400" fmla="*/ 338050 h 437753"/>
                  <a:gd name="connsiteX1401" fmla="*/ 874033 w 1196154"/>
                  <a:gd name="connsiteY1401" fmla="*/ 244835 h 437753"/>
                  <a:gd name="connsiteX1402" fmla="*/ 872115 w 1196154"/>
                  <a:gd name="connsiteY1402" fmla="*/ 244245 h 437753"/>
                  <a:gd name="connsiteX1403" fmla="*/ 871821 w 1196154"/>
                  <a:gd name="connsiteY1403" fmla="*/ 244688 h 437753"/>
                  <a:gd name="connsiteX1404" fmla="*/ 872706 w 1196154"/>
                  <a:gd name="connsiteY1404" fmla="*/ 246605 h 437753"/>
                  <a:gd name="connsiteX1405" fmla="*/ 873739 w 1196154"/>
                  <a:gd name="connsiteY1405" fmla="*/ 246605 h 437753"/>
                  <a:gd name="connsiteX1406" fmla="*/ 875213 w 1196154"/>
                  <a:gd name="connsiteY1406" fmla="*/ 246900 h 437753"/>
                  <a:gd name="connsiteX1407" fmla="*/ 875213 w 1196154"/>
                  <a:gd name="connsiteY1407" fmla="*/ 246605 h 437753"/>
                  <a:gd name="connsiteX1408" fmla="*/ 875508 w 1196154"/>
                  <a:gd name="connsiteY1408" fmla="*/ 245573 h 437753"/>
                  <a:gd name="connsiteX1409" fmla="*/ 874771 w 1196154"/>
                  <a:gd name="connsiteY1409" fmla="*/ 244983 h 437753"/>
                  <a:gd name="connsiteX1410" fmla="*/ 874033 w 1196154"/>
                  <a:gd name="connsiteY1410" fmla="*/ 244983 h 437753"/>
                  <a:gd name="connsiteX1411" fmla="*/ 840258 w 1196154"/>
                  <a:gd name="connsiteY1411" fmla="*/ 350292 h 437753"/>
                  <a:gd name="connsiteX1412" fmla="*/ 839816 w 1196154"/>
                  <a:gd name="connsiteY1412" fmla="*/ 352209 h 437753"/>
                  <a:gd name="connsiteX1413" fmla="*/ 841438 w 1196154"/>
                  <a:gd name="connsiteY1413" fmla="*/ 351619 h 437753"/>
                  <a:gd name="connsiteX1414" fmla="*/ 842617 w 1196154"/>
                  <a:gd name="connsiteY1414" fmla="*/ 350882 h 437753"/>
                  <a:gd name="connsiteX1415" fmla="*/ 842912 w 1196154"/>
                  <a:gd name="connsiteY1415" fmla="*/ 350439 h 437753"/>
                  <a:gd name="connsiteX1416" fmla="*/ 842912 w 1196154"/>
                  <a:gd name="connsiteY1416" fmla="*/ 349259 h 437753"/>
                  <a:gd name="connsiteX1417" fmla="*/ 840258 w 1196154"/>
                  <a:gd name="connsiteY1417" fmla="*/ 348817 h 437753"/>
                  <a:gd name="connsiteX1418" fmla="*/ 840258 w 1196154"/>
                  <a:gd name="connsiteY1418" fmla="*/ 350439 h 437753"/>
                  <a:gd name="connsiteX1419" fmla="*/ 859874 w 1196154"/>
                  <a:gd name="connsiteY1419" fmla="*/ 246458 h 437753"/>
                  <a:gd name="connsiteX1420" fmla="*/ 857220 w 1196154"/>
                  <a:gd name="connsiteY1420" fmla="*/ 246753 h 437753"/>
                  <a:gd name="connsiteX1421" fmla="*/ 854859 w 1196154"/>
                  <a:gd name="connsiteY1421" fmla="*/ 248818 h 437753"/>
                  <a:gd name="connsiteX1422" fmla="*/ 854859 w 1196154"/>
                  <a:gd name="connsiteY1422" fmla="*/ 250440 h 437753"/>
                  <a:gd name="connsiteX1423" fmla="*/ 856187 w 1196154"/>
                  <a:gd name="connsiteY1423" fmla="*/ 251178 h 437753"/>
                  <a:gd name="connsiteX1424" fmla="*/ 858104 w 1196154"/>
                  <a:gd name="connsiteY1424" fmla="*/ 249703 h 437753"/>
                  <a:gd name="connsiteX1425" fmla="*/ 859579 w 1196154"/>
                  <a:gd name="connsiteY1425" fmla="*/ 248965 h 437753"/>
                  <a:gd name="connsiteX1426" fmla="*/ 860464 w 1196154"/>
                  <a:gd name="connsiteY1426" fmla="*/ 248670 h 437753"/>
                  <a:gd name="connsiteX1427" fmla="*/ 860759 w 1196154"/>
                  <a:gd name="connsiteY1427" fmla="*/ 249260 h 437753"/>
                  <a:gd name="connsiteX1428" fmla="*/ 860316 w 1196154"/>
                  <a:gd name="connsiteY1428" fmla="*/ 250145 h 437753"/>
                  <a:gd name="connsiteX1429" fmla="*/ 861644 w 1196154"/>
                  <a:gd name="connsiteY1429" fmla="*/ 250145 h 437753"/>
                  <a:gd name="connsiteX1430" fmla="*/ 863119 w 1196154"/>
                  <a:gd name="connsiteY1430" fmla="*/ 249555 h 437753"/>
                  <a:gd name="connsiteX1431" fmla="*/ 863856 w 1196154"/>
                  <a:gd name="connsiteY1431" fmla="*/ 248670 h 437753"/>
                  <a:gd name="connsiteX1432" fmla="*/ 863856 w 1196154"/>
                  <a:gd name="connsiteY1432" fmla="*/ 247638 h 437753"/>
                  <a:gd name="connsiteX1433" fmla="*/ 864299 w 1196154"/>
                  <a:gd name="connsiteY1433" fmla="*/ 246753 h 437753"/>
                  <a:gd name="connsiteX1434" fmla="*/ 864889 w 1196154"/>
                  <a:gd name="connsiteY1434" fmla="*/ 245868 h 437753"/>
                  <a:gd name="connsiteX1435" fmla="*/ 865331 w 1196154"/>
                  <a:gd name="connsiteY1435" fmla="*/ 244688 h 437753"/>
                  <a:gd name="connsiteX1436" fmla="*/ 863709 w 1196154"/>
                  <a:gd name="connsiteY1436" fmla="*/ 244688 h 437753"/>
                  <a:gd name="connsiteX1437" fmla="*/ 859874 w 1196154"/>
                  <a:gd name="connsiteY1437" fmla="*/ 246605 h 437753"/>
                  <a:gd name="connsiteX1438" fmla="*/ 870789 w 1196154"/>
                  <a:gd name="connsiteY1438" fmla="*/ 245278 h 437753"/>
                  <a:gd name="connsiteX1439" fmla="*/ 868576 w 1196154"/>
                  <a:gd name="connsiteY1439" fmla="*/ 244541 h 437753"/>
                  <a:gd name="connsiteX1440" fmla="*/ 867986 w 1196154"/>
                  <a:gd name="connsiteY1440" fmla="*/ 245278 h 437753"/>
                  <a:gd name="connsiteX1441" fmla="*/ 866954 w 1196154"/>
                  <a:gd name="connsiteY1441" fmla="*/ 247785 h 437753"/>
                  <a:gd name="connsiteX1442" fmla="*/ 871378 w 1196154"/>
                  <a:gd name="connsiteY1442" fmla="*/ 246458 h 437753"/>
                  <a:gd name="connsiteX1443" fmla="*/ 870641 w 1196154"/>
                  <a:gd name="connsiteY1443" fmla="*/ 245278 h 437753"/>
                  <a:gd name="connsiteX1444" fmla="*/ 803385 w 1196154"/>
                  <a:gd name="connsiteY1444" fmla="*/ 203095 h 437753"/>
                  <a:gd name="connsiteX1445" fmla="*/ 812087 w 1196154"/>
                  <a:gd name="connsiteY1445" fmla="*/ 201621 h 437753"/>
                  <a:gd name="connsiteX1446" fmla="*/ 813267 w 1196154"/>
                  <a:gd name="connsiteY1446" fmla="*/ 200736 h 437753"/>
                  <a:gd name="connsiteX1447" fmla="*/ 805302 w 1196154"/>
                  <a:gd name="connsiteY1447" fmla="*/ 199851 h 437753"/>
                  <a:gd name="connsiteX1448" fmla="*/ 797338 w 1196154"/>
                  <a:gd name="connsiteY1448" fmla="*/ 200441 h 437753"/>
                  <a:gd name="connsiteX1449" fmla="*/ 792175 w 1196154"/>
                  <a:gd name="connsiteY1449" fmla="*/ 200146 h 437753"/>
                  <a:gd name="connsiteX1450" fmla="*/ 790258 w 1196154"/>
                  <a:gd name="connsiteY1450" fmla="*/ 200146 h 437753"/>
                  <a:gd name="connsiteX1451" fmla="*/ 788783 w 1196154"/>
                  <a:gd name="connsiteY1451" fmla="*/ 201178 h 437753"/>
                  <a:gd name="connsiteX1452" fmla="*/ 789816 w 1196154"/>
                  <a:gd name="connsiteY1452" fmla="*/ 202210 h 437753"/>
                  <a:gd name="connsiteX1453" fmla="*/ 789816 w 1196154"/>
                  <a:gd name="connsiteY1453" fmla="*/ 203685 h 437753"/>
                  <a:gd name="connsiteX1454" fmla="*/ 791143 w 1196154"/>
                  <a:gd name="connsiteY1454" fmla="*/ 203685 h 437753"/>
                  <a:gd name="connsiteX1455" fmla="*/ 800583 w 1196154"/>
                  <a:gd name="connsiteY1455" fmla="*/ 202800 h 437753"/>
                  <a:gd name="connsiteX1456" fmla="*/ 803680 w 1196154"/>
                  <a:gd name="connsiteY1456" fmla="*/ 203095 h 437753"/>
                  <a:gd name="connsiteX1457" fmla="*/ 789079 w 1196154"/>
                  <a:gd name="connsiteY1457" fmla="*/ 84512 h 437753"/>
                  <a:gd name="connsiteX1458" fmla="*/ 789079 w 1196154"/>
                  <a:gd name="connsiteY1458" fmla="*/ 83037 h 437753"/>
                  <a:gd name="connsiteX1459" fmla="*/ 790110 w 1196154"/>
                  <a:gd name="connsiteY1459" fmla="*/ 81563 h 437753"/>
                  <a:gd name="connsiteX1460" fmla="*/ 789816 w 1196154"/>
                  <a:gd name="connsiteY1460" fmla="*/ 80973 h 437753"/>
                  <a:gd name="connsiteX1461" fmla="*/ 788636 w 1196154"/>
                  <a:gd name="connsiteY1461" fmla="*/ 80383 h 437753"/>
                  <a:gd name="connsiteX1462" fmla="*/ 787899 w 1196154"/>
                  <a:gd name="connsiteY1462" fmla="*/ 81858 h 437753"/>
                  <a:gd name="connsiteX1463" fmla="*/ 788931 w 1196154"/>
                  <a:gd name="connsiteY1463" fmla="*/ 84955 h 437753"/>
                  <a:gd name="connsiteX1464" fmla="*/ 789225 w 1196154"/>
                  <a:gd name="connsiteY1464" fmla="*/ 84365 h 437753"/>
                  <a:gd name="connsiteX1465" fmla="*/ 762235 w 1196154"/>
                  <a:gd name="connsiteY1465" fmla="*/ 372268 h 437753"/>
                  <a:gd name="connsiteX1466" fmla="*/ 763857 w 1196154"/>
                  <a:gd name="connsiteY1466" fmla="*/ 373005 h 437753"/>
                  <a:gd name="connsiteX1467" fmla="*/ 780966 w 1196154"/>
                  <a:gd name="connsiteY1467" fmla="*/ 370645 h 437753"/>
                  <a:gd name="connsiteX1468" fmla="*/ 781851 w 1196154"/>
                  <a:gd name="connsiteY1468" fmla="*/ 369908 h 437753"/>
                  <a:gd name="connsiteX1469" fmla="*/ 781851 w 1196154"/>
                  <a:gd name="connsiteY1469" fmla="*/ 366663 h 437753"/>
                  <a:gd name="connsiteX1470" fmla="*/ 779787 w 1196154"/>
                  <a:gd name="connsiteY1470" fmla="*/ 366073 h 437753"/>
                  <a:gd name="connsiteX1471" fmla="*/ 776541 w 1196154"/>
                  <a:gd name="connsiteY1471" fmla="*/ 365778 h 437753"/>
                  <a:gd name="connsiteX1472" fmla="*/ 770052 w 1196154"/>
                  <a:gd name="connsiteY1472" fmla="*/ 365778 h 437753"/>
                  <a:gd name="connsiteX1473" fmla="*/ 767987 w 1196154"/>
                  <a:gd name="connsiteY1473" fmla="*/ 366663 h 437753"/>
                  <a:gd name="connsiteX1474" fmla="*/ 767397 w 1196154"/>
                  <a:gd name="connsiteY1474" fmla="*/ 365041 h 437753"/>
                  <a:gd name="connsiteX1475" fmla="*/ 765627 w 1196154"/>
                  <a:gd name="connsiteY1475" fmla="*/ 365041 h 437753"/>
                  <a:gd name="connsiteX1476" fmla="*/ 763562 w 1196154"/>
                  <a:gd name="connsiteY1476" fmla="*/ 366221 h 437753"/>
                  <a:gd name="connsiteX1477" fmla="*/ 762530 w 1196154"/>
                  <a:gd name="connsiteY1477" fmla="*/ 367991 h 437753"/>
                  <a:gd name="connsiteX1478" fmla="*/ 763414 w 1196154"/>
                  <a:gd name="connsiteY1478" fmla="*/ 369171 h 437753"/>
                  <a:gd name="connsiteX1479" fmla="*/ 761645 w 1196154"/>
                  <a:gd name="connsiteY1479" fmla="*/ 371531 h 437753"/>
                  <a:gd name="connsiteX1480" fmla="*/ 762235 w 1196154"/>
                  <a:gd name="connsiteY1480" fmla="*/ 372268 h 437753"/>
                  <a:gd name="connsiteX1481" fmla="*/ 67256 w 1196154"/>
                  <a:gd name="connsiteY1481" fmla="*/ 123598 h 437753"/>
                  <a:gd name="connsiteX1482" fmla="*/ 64896 w 1196154"/>
                  <a:gd name="connsiteY1482" fmla="*/ 122565 h 437753"/>
                  <a:gd name="connsiteX1483" fmla="*/ 59291 w 1196154"/>
                  <a:gd name="connsiteY1483" fmla="*/ 115191 h 437753"/>
                  <a:gd name="connsiteX1484" fmla="*/ 56047 w 1196154"/>
                  <a:gd name="connsiteY1484" fmla="*/ 113273 h 437753"/>
                  <a:gd name="connsiteX1485" fmla="*/ 55752 w 1196154"/>
                  <a:gd name="connsiteY1485" fmla="*/ 113568 h 437753"/>
                  <a:gd name="connsiteX1486" fmla="*/ 55309 w 1196154"/>
                  <a:gd name="connsiteY1486" fmla="*/ 114748 h 437753"/>
                  <a:gd name="connsiteX1487" fmla="*/ 53245 w 1196154"/>
                  <a:gd name="connsiteY1487" fmla="*/ 116223 h 437753"/>
                  <a:gd name="connsiteX1488" fmla="*/ 48967 w 1196154"/>
                  <a:gd name="connsiteY1488" fmla="*/ 116223 h 437753"/>
                  <a:gd name="connsiteX1489" fmla="*/ 54719 w 1196154"/>
                  <a:gd name="connsiteY1489" fmla="*/ 122418 h 437753"/>
                  <a:gd name="connsiteX1490" fmla="*/ 56637 w 1196154"/>
                  <a:gd name="connsiteY1490" fmla="*/ 125810 h 437753"/>
                  <a:gd name="connsiteX1491" fmla="*/ 57522 w 1196154"/>
                  <a:gd name="connsiteY1491" fmla="*/ 128612 h 437753"/>
                  <a:gd name="connsiteX1492" fmla="*/ 58997 w 1196154"/>
                  <a:gd name="connsiteY1492" fmla="*/ 128612 h 437753"/>
                  <a:gd name="connsiteX1493" fmla="*/ 62684 w 1196154"/>
                  <a:gd name="connsiteY1493" fmla="*/ 131562 h 437753"/>
                  <a:gd name="connsiteX1494" fmla="*/ 64749 w 1196154"/>
                  <a:gd name="connsiteY1494" fmla="*/ 136577 h 437753"/>
                  <a:gd name="connsiteX1495" fmla="*/ 64749 w 1196154"/>
                  <a:gd name="connsiteY1495" fmla="*/ 137757 h 437753"/>
                  <a:gd name="connsiteX1496" fmla="*/ 68289 w 1196154"/>
                  <a:gd name="connsiteY1496" fmla="*/ 138642 h 437753"/>
                  <a:gd name="connsiteX1497" fmla="*/ 69764 w 1196154"/>
                  <a:gd name="connsiteY1497" fmla="*/ 137019 h 437753"/>
                  <a:gd name="connsiteX1498" fmla="*/ 70501 w 1196154"/>
                  <a:gd name="connsiteY1498" fmla="*/ 130382 h 437753"/>
                  <a:gd name="connsiteX1499" fmla="*/ 71239 w 1196154"/>
                  <a:gd name="connsiteY1499" fmla="*/ 128022 h 437753"/>
                  <a:gd name="connsiteX1500" fmla="*/ 70501 w 1196154"/>
                  <a:gd name="connsiteY1500" fmla="*/ 126842 h 437753"/>
                  <a:gd name="connsiteX1501" fmla="*/ 67404 w 1196154"/>
                  <a:gd name="connsiteY1501" fmla="*/ 123598 h 437753"/>
                  <a:gd name="connsiteX1502" fmla="*/ 834948 w 1196154"/>
                  <a:gd name="connsiteY1502" fmla="*/ 239968 h 437753"/>
                  <a:gd name="connsiteX1503" fmla="*/ 833916 w 1196154"/>
                  <a:gd name="connsiteY1503" fmla="*/ 239231 h 437753"/>
                  <a:gd name="connsiteX1504" fmla="*/ 833031 w 1196154"/>
                  <a:gd name="connsiteY1504" fmla="*/ 238346 h 437753"/>
                  <a:gd name="connsiteX1505" fmla="*/ 832294 w 1196154"/>
                  <a:gd name="connsiteY1505" fmla="*/ 236724 h 437753"/>
                  <a:gd name="connsiteX1506" fmla="*/ 831261 w 1196154"/>
                  <a:gd name="connsiteY1506" fmla="*/ 235396 h 437753"/>
                  <a:gd name="connsiteX1507" fmla="*/ 826983 w 1196154"/>
                  <a:gd name="connsiteY1507" fmla="*/ 233331 h 437753"/>
                  <a:gd name="connsiteX1508" fmla="*/ 825656 w 1196154"/>
                  <a:gd name="connsiteY1508" fmla="*/ 232889 h 437753"/>
                  <a:gd name="connsiteX1509" fmla="*/ 819019 w 1196154"/>
                  <a:gd name="connsiteY1509" fmla="*/ 232889 h 437753"/>
                  <a:gd name="connsiteX1510" fmla="*/ 812529 w 1196154"/>
                  <a:gd name="connsiteY1510" fmla="*/ 233774 h 437753"/>
                  <a:gd name="connsiteX1511" fmla="*/ 810317 w 1196154"/>
                  <a:gd name="connsiteY1511" fmla="*/ 234953 h 437753"/>
                  <a:gd name="connsiteX1512" fmla="*/ 806925 w 1196154"/>
                  <a:gd name="connsiteY1512" fmla="*/ 233774 h 437753"/>
                  <a:gd name="connsiteX1513" fmla="*/ 805892 w 1196154"/>
                  <a:gd name="connsiteY1513" fmla="*/ 234364 h 437753"/>
                  <a:gd name="connsiteX1514" fmla="*/ 805302 w 1196154"/>
                  <a:gd name="connsiteY1514" fmla="*/ 235396 h 437753"/>
                  <a:gd name="connsiteX1515" fmla="*/ 805302 w 1196154"/>
                  <a:gd name="connsiteY1515" fmla="*/ 240263 h 437753"/>
                  <a:gd name="connsiteX1516" fmla="*/ 806040 w 1196154"/>
                  <a:gd name="connsiteY1516" fmla="*/ 241886 h 437753"/>
                  <a:gd name="connsiteX1517" fmla="*/ 808400 w 1196154"/>
                  <a:gd name="connsiteY1517" fmla="*/ 244541 h 437753"/>
                  <a:gd name="connsiteX1518" fmla="*/ 809285 w 1196154"/>
                  <a:gd name="connsiteY1518" fmla="*/ 246015 h 437753"/>
                  <a:gd name="connsiteX1519" fmla="*/ 810170 w 1196154"/>
                  <a:gd name="connsiteY1519" fmla="*/ 246753 h 437753"/>
                  <a:gd name="connsiteX1520" fmla="*/ 815332 w 1196154"/>
                  <a:gd name="connsiteY1520" fmla="*/ 249555 h 437753"/>
                  <a:gd name="connsiteX1521" fmla="*/ 818871 w 1196154"/>
                  <a:gd name="connsiteY1521" fmla="*/ 251178 h 437753"/>
                  <a:gd name="connsiteX1522" fmla="*/ 822559 w 1196154"/>
                  <a:gd name="connsiteY1522" fmla="*/ 252505 h 437753"/>
                  <a:gd name="connsiteX1523" fmla="*/ 824034 w 1196154"/>
                  <a:gd name="connsiteY1523" fmla="*/ 252210 h 437753"/>
                  <a:gd name="connsiteX1524" fmla="*/ 825509 w 1196154"/>
                  <a:gd name="connsiteY1524" fmla="*/ 251620 h 437753"/>
                  <a:gd name="connsiteX1525" fmla="*/ 827426 w 1196154"/>
                  <a:gd name="connsiteY1525" fmla="*/ 251620 h 437753"/>
                  <a:gd name="connsiteX1526" fmla="*/ 829344 w 1196154"/>
                  <a:gd name="connsiteY1526" fmla="*/ 251030 h 437753"/>
                  <a:gd name="connsiteX1527" fmla="*/ 833178 w 1196154"/>
                  <a:gd name="connsiteY1527" fmla="*/ 248523 h 437753"/>
                  <a:gd name="connsiteX1528" fmla="*/ 834948 w 1196154"/>
                  <a:gd name="connsiteY1528" fmla="*/ 247933 h 437753"/>
                  <a:gd name="connsiteX1529" fmla="*/ 836866 w 1196154"/>
                  <a:gd name="connsiteY1529" fmla="*/ 247490 h 437753"/>
                  <a:gd name="connsiteX1530" fmla="*/ 837308 w 1196154"/>
                  <a:gd name="connsiteY1530" fmla="*/ 243213 h 437753"/>
                  <a:gd name="connsiteX1531" fmla="*/ 836866 w 1196154"/>
                  <a:gd name="connsiteY1531" fmla="*/ 241148 h 437753"/>
                  <a:gd name="connsiteX1532" fmla="*/ 835243 w 1196154"/>
                  <a:gd name="connsiteY1532" fmla="*/ 239821 h 437753"/>
                  <a:gd name="connsiteX1533" fmla="*/ 823591 w 1196154"/>
                  <a:gd name="connsiteY1533" fmla="*/ 352504 h 437753"/>
                  <a:gd name="connsiteX1534" fmla="*/ 820493 w 1196154"/>
                  <a:gd name="connsiteY1534" fmla="*/ 350144 h 437753"/>
                  <a:gd name="connsiteX1535" fmla="*/ 816659 w 1196154"/>
                  <a:gd name="connsiteY1535" fmla="*/ 351029 h 437753"/>
                  <a:gd name="connsiteX1536" fmla="*/ 814005 w 1196154"/>
                  <a:gd name="connsiteY1536" fmla="*/ 352799 h 437753"/>
                  <a:gd name="connsiteX1537" fmla="*/ 810170 w 1196154"/>
                  <a:gd name="connsiteY1537" fmla="*/ 353537 h 437753"/>
                  <a:gd name="connsiteX1538" fmla="*/ 806777 w 1196154"/>
                  <a:gd name="connsiteY1538" fmla="*/ 353242 h 437753"/>
                  <a:gd name="connsiteX1539" fmla="*/ 803975 w 1196154"/>
                  <a:gd name="connsiteY1539" fmla="*/ 352357 h 437753"/>
                  <a:gd name="connsiteX1540" fmla="*/ 800583 w 1196154"/>
                  <a:gd name="connsiteY1540" fmla="*/ 356339 h 437753"/>
                  <a:gd name="connsiteX1541" fmla="*/ 799698 w 1196154"/>
                  <a:gd name="connsiteY1541" fmla="*/ 357961 h 437753"/>
                  <a:gd name="connsiteX1542" fmla="*/ 799402 w 1196154"/>
                  <a:gd name="connsiteY1542" fmla="*/ 360616 h 437753"/>
                  <a:gd name="connsiteX1543" fmla="*/ 800141 w 1196154"/>
                  <a:gd name="connsiteY1543" fmla="*/ 360616 h 437753"/>
                  <a:gd name="connsiteX1544" fmla="*/ 803385 w 1196154"/>
                  <a:gd name="connsiteY1544" fmla="*/ 358699 h 437753"/>
                  <a:gd name="connsiteX1545" fmla="*/ 805744 w 1196154"/>
                  <a:gd name="connsiteY1545" fmla="*/ 358109 h 437753"/>
                  <a:gd name="connsiteX1546" fmla="*/ 807515 w 1196154"/>
                  <a:gd name="connsiteY1546" fmla="*/ 358109 h 437753"/>
                  <a:gd name="connsiteX1547" fmla="*/ 809137 w 1196154"/>
                  <a:gd name="connsiteY1547" fmla="*/ 358846 h 437753"/>
                  <a:gd name="connsiteX1548" fmla="*/ 812825 w 1196154"/>
                  <a:gd name="connsiteY1548" fmla="*/ 358846 h 437753"/>
                  <a:gd name="connsiteX1549" fmla="*/ 816954 w 1196154"/>
                  <a:gd name="connsiteY1549" fmla="*/ 359879 h 437753"/>
                  <a:gd name="connsiteX1550" fmla="*/ 818134 w 1196154"/>
                  <a:gd name="connsiteY1550" fmla="*/ 357814 h 437753"/>
                  <a:gd name="connsiteX1551" fmla="*/ 819609 w 1196154"/>
                  <a:gd name="connsiteY1551" fmla="*/ 356191 h 437753"/>
                  <a:gd name="connsiteX1552" fmla="*/ 822559 w 1196154"/>
                  <a:gd name="connsiteY1552" fmla="*/ 354717 h 437753"/>
                  <a:gd name="connsiteX1553" fmla="*/ 825656 w 1196154"/>
                  <a:gd name="connsiteY1553" fmla="*/ 354274 h 437753"/>
                  <a:gd name="connsiteX1554" fmla="*/ 825656 w 1196154"/>
                  <a:gd name="connsiteY1554" fmla="*/ 353684 h 437753"/>
                  <a:gd name="connsiteX1555" fmla="*/ 825361 w 1196154"/>
                  <a:gd name="connsiteY1555" fmla="*/ 352357 h 437753"/>
                  <a:gd name="connsiteX1556" fmla="*/ 823444 w 1196154"/>
                  <a:gd name="connsiteY1556" fmla="*/ 352357 h 437753"/>
                  <a:gd name="connsiteX1557" fmla="*/ 836275 w 1196154"/>
                  <a:gd name="connsiteY1557" fmla="*/ 169172 h 437753"/>
                  <a:gd name="connsiteX1558" fmla="*/ 834948 w 1196154"/>
                  <a:gd name="connsiteY1558" fmla="*/ 172860 h 437753"/>
                  <a:gd name="connsiteX1559" fmla="*/ 835686 w 1196154"/>
                  <a:gd name="connsiteY1559" fmla="*/ 173302 h 437753"/>
                  <a:gd name="connsiteX1560" fmla="*/ 838488 w 1196154"/>
                  <a:gd name="connsiteY1560" fmla="*/ 174040 h 437753"/>
                  <a:gd name="connsiteX1561" fmla="*/ 838783 w 1196154"/>
                  <a:gd name="connsiteY1561" fmla="*/ 173450 h 437753"/>
                  <a:gd name="connsiteX1562" fmla="*/ 838783 w 1196154"/>
                  <a:gd name="connsiteY1562" fmla="*/ 172860 h 437753"/>
                  <a:gd name="connsiteX1563" fmla="*/ 837751 w 1196154"/>
                  <a:gd name="connsiteY1563" fmla="*/ 169320 h 437753"/>
                  <a:gd name="connsiteX1564" fmla="*/ 836423 w 1196154"/>
                  <a:gd name="connsiteY1564" fmla="*/ 169320 h 437753"/>
                  <a:gd name="connsiteX1565" fmla="*/ 785244 w 1196154"/>
                  <a:gd name="connsiteY1565" fmla="*/ 198966 h 437753"/>
                  <a:gd name="connsiteX1566" fmla="*/ 783621 w 1196154"/>
                  <a:gd name="connsiteY1566" fmla="*/ 199261 h 437753"/>
                  <a:gd name="connsiteX1567" fmla="*/ 783326 w 1196154"/>
                  <a:gd name="connsiteY1567" fmla="*/ 197491 h 437753"/>
                  <a:gd name="connsiteX1568" fmla="*/ 782294 w 1196154"/>
                  <a:gd name="connsiteY1568" fmla="*/ 196901 h 437753"/>
                  <a:gd name="connsiteX1569" fmla="*/ 781851 w 1196154"/>
                  <a:gd name="connsiteY1569" fmla="*/ 196901 h 437753"/>
                  <a:gd name="connsiteX1570" fmla="*/ 781114 w 1196154"/>
                  <a:gd name="connsiteY1570" fmla="*/ 198081 h 437753"/>
                  <a:gd name="connsiteX1571" fmla="*/ 780229 w 1196154"/>
                  <a:gd name="connsiteY1571" fmla="*/ 198081 h 437753"/>
                  <a:gd name="connsiteX1572" fmla="*/ 777722 w 1196154"/>
                  <a:gd name="connsiteY1572" fmla="*/ 197196 h 437753"/>
                  <a:gd name="connsiteX1573" fmla="*/ 769757 w 1196154"/>
                  <a:gd name="connsiteY1573" fmla="*/ 195426 h 437753"/>
                  <a:gd name="connsiteX1574" fmla="*/ 765038 w 1196154"/>
                  <a:gd name="connsiteY1574" fmla="*/ 195426 h 437753"/>
                  <a:gd name="connsiteX1575" fmla="*/ 763268 w 1196154"/>
                  <a:gd name="connsiteY1575" fmla="*/ 196016 h 437753"/>
                  <a:gd name="connsiteX1576" fmla="*/ 762235 w 1196154"/>
                  <a:gd name="connsiteY1576" fmla="*/ 196753 h 437753"/>
                  <a:gd name="connsiteX1577" fmla="*/ 760907 w 1196154"/>
                  <a:gd name="connsiteY1577" fmla="*/ 201178 h 437753"/>
                  <a:gd name="connsiteX1578" fmla="*/ 763268 w 1196154"/>
                  <a:gd name="connsiteY1578" fmla="*/ 205013 h 437753"/>
                  <a:gd name="connsiteX1579" fmla="*/ 765922 w 1196154"/>
                  <a:gd name="connsiteY1579" fmla="*/ 205013 h 437753"/>
                  <a:gd name="connsiteX1580" fmla="*/ 769019 w 1196154"/>
                  <a:gd name="connsiteY1580" fmla="*/ 204275 h 437753"/>
                  <a:gd name="connsiteX1581" fmla="*/ 774182 w 1196154"/>
                  <a:gd name="connsiteY1581" fmla="*/ 202063 h 437753"/>
                  <a:gd name="connsiteX1582" fmla="*/ 778754 w 1196154"/>
                  <a:gd name="connsiteY1582" fmla="*/ 203390 h 437753"/>
                  <a:gd name="connsiteX1583" fmla="*/ 782146 w 1196154"/>
                  <a:gd name="connsiteY1583" fmla="*/ 201916 h 437753"/>
                  <a:gd name="connsiteX1584" fmla="*/ 786866 w 1196154"/>
                  <a:gd name="connsiteY1584" fmla="*/ 201621 h 437753"/>
                  <a:gd name="connsiteX1585" fmla="*/ 786866 w 1196154"/>
                  <a:gd name="connsiteY1585" fmla="*/ 199851 h 437753"/>
                  <a:gd name="connsiteX1586" fmla="*/ 786571 w 1196154"/>
                  <a:gd name="connsiteY1586" fmla="*/ 199408 h 437753"/>
                  <a:gd name="connsiteX1587" fmla="*/ 785391 w 1196154"/>
                  <a:gd name="connsiteY1587" fmla="*/ 198818 h 437753"/>
                  <a:gd name="connsiteX1588" fmla="*/ 1032292 w 1196154"/>
                  <a:gd name="connsiteY1588" fmla="*/ 307667 h 437753"/>
                  <a:gd name="connsiteX1589" fmla="*/ 1033471 w 1196154"/>
                  <a:gd name="connsiteY1589" fmla="*/ 305897 h 437753"/>
                  <a:gd name="connsiteX1590" fmla="*/ 1033029 w 1196154"/>
                  <a:gd name="connsiteY1590" fmla="*/ 304127 h 437753"/>
                  <a:gd name="connsiteX1591" fmla="*/ 1033029 w 1196154"/>
                  <a:gd name="connsiteY1591" fmla="*/ 302209 h 437753"/>
                  <a:gd name="connsiteX1592" fmla="*/ 1033324 w 1196154"/>
                  <a:gd name="connsiteY1592" fmla="*/ 301177 h 437753"/>
                  <a:gd name="connsiteX1593" fmla="*/ 1032144 w 1196154"/>
                  <a:gd name="connsiteY1593" fmla="*/ 298522 h 437753"/>
                  <a:gd name="connsiteX1594" fmla="*/ 1030669 w 1196154"/>
                  <a:gd name="connsiteY1594" fmla="*/ 297932 h 437753"/>
                  <a:gd name="connsiteX1595" fmla="*/ 1030964 w 1196154"/>
                  <a:gd name="connsiteY1595" fmla="*/ 296900 h 437753"/>
                  <a:gd name="connsiteX1596" fmla="*/ 1030669 w 1196154"/>
                  <a:gd name="connsiteY1596" fmla="*/ 295720 h 437753"/>
                  <a:gd name="connsiteX1597" fmla="*/ 1029931 w 1196154"/>
                  <a:gd name="connsiteY1597" fmla="*/ 294392 h 437753"/>
                  <a:gd name="connsiteX1598" fmla="*/ 1028752 w 1196154"/>
                  <a:gd name="connsiteY1598" fmla="*/ 294098 h 437753"/>
                  <a:gd name="connsiteX1599" fmla="*/ 1027129 w 1196154"/>
                  <a:gd name="connsiteY1599" fmla="*/ 294392 h 437753"/>
                  <a:gd name="connsiteX1600" fmla="*/ 1026687 w 1196154"/>
                  <a:gd name="connsiteY1600" fmla="*/ 296605 h 437753"/>
                  <a:gd name="connsiteX1601" fmla="*/ 1025802 w 1196154"/>
                  <a:gd name="connsiteY1601" fmla="*/ 297490 h 437753"/>
                  <a:gd name="connsiteX1602" fmla="*/ 1022852 w 1196154"/>
                  <a:gd name="connsiteY1602" fmla="*/ 301472 h 437753"/>
                  <a:gd name="connsiteX1603" fmla="*/ 1020345 w 1196154"/>
                  <a:gd name="connsiteY1603" fmla="*/ 300735 h 437753"/>
                  <a:gd name="connsiteX1604" fmla="*/ 1019312 w 1196154"/>
                  <a:gd name="connsiteY1604" fmla="*/ 301325 h 437753"/>
                  <a:gd name="connsiteX1605" fmla="*/ 1019902 w 1196154"/>
                  <a:gd name="connsiteY1605" fmla="*/ 302357 h 437753"/>
                  <a:gd name="connsiteX1606" fmla="*/ 1023000 w 1196154"/>
                  <a:gd name="connsiteY1606" fmla="*/ 304717 h 437753"/>
                  <a:gd name="connsiteX1607" fmla="*/ 1021819 w 1196154"/>
                  <a:gd name="connsiteY1607" fmla="*/ 308257 h 437753"/>
                  <a:gd name="connsiteX1608" fmla="*/ 1021819 w 1196154"/>
                  <a:gd name="connsiteY1608" fmla="*/ 309289 h 437753"/>
                  <a:gd name="connsiteX1609" fmla="*/ 1019902 w 1196154"/>
                  <a:gd name="connsiteY1609" fmla="*/ 309289 h 437753"/>
                  <a:gd name="connsiteX1610" fmla="*/ 1017985 w 1196154"/>
                  <a:gd name="connsiteY1610" fmla="*/ 309584 h 437753"/>
                  <a:gd name="connsiteX1611" fmla="*/ 1017985 w 1196154"/>
                  <a:gd name="connsiteY1611" fmla="*/ 310764 h 437753"/>
                  <a:gd name="connsiteX1612" fmla="*/ 1018575 w 1196154"/>
                  <a:gd name="connsiteY1612" fmla="*/ 311501 h 437753"/>
                  <a:gd name="connsiteX1613" fmla="*/ 1020935 w 1196154"/>
                  <a:gd name="connsiteY1613" fmla="*/ 313566 h 437753"/>
                  <a:gd name="connsiteX1614" fmla="*/ 1021377 w 1196154"/>
                  <a:gd name="connsiteY1614" fmla="*/ 314304 h 437753"/>
                  <a:gd name="connsiteX1615" fmla="*/ 1023294 w 1196154"/>
                  <a:gd name="connsiteY1615" fmla="*/ 316074 h 437753"/>
                  <a:gd name="connsiteX1616" fmla="*/ 1025507 w 1196154"/>
                  <a:gd name="connsiteY1616" fmla="*/ 317696 h 437753"/>
                  <a:gd name="connsiteX1617" fmla="*/ 1030669 w 1196154"/>
                  <a:gd name="connsiteY1617" fmla="*/ 318434 h 437753"/>
                  <a:gd name="connsiteX1618" fmla="*/ 1031259 w 1196154"/>
                  <a:gd name="connsiteY1618" fmla="*/ 317696 h 437753"/>
                  <a:gd name="connsiteX1619" fmla="*/ 1031849 w 1196154"/>
                  <a:gd name="connsiteY1619" fmla="*/ 317401 h 437753"/>
                  <a:gd name="connsiteX1620" fmla="*/ 1032586 w 1196154"/>
                  <a:gd name="connsiteY1620" fmla="*/ 316516 h 437753"/>
                  <a:gd name="connsiteX1621" fmla="*/ 1033324 w 1196154"/>
                  <a:gd name="connsiteY1621" fmla="*/ 314156 h 437753"/>
                  <a:gd name="connsiteX1622" fmla="*/ 1033619 w 1196154"/>
                  <a:gd name="connsiteY1622" fmla="*/ 313271 h 437753"/>
                  <a:gd name="connsiteX1623" fmla="*/ 1033619 w 1196154"/>
                  <a:gd name="connsiteY1623" fmla="*/ 310174 h 437753"/>
                  <a:gd name="connsiteX1624" fmla="*/ 1032439 w 1196154"/>
                  <a:gd name="connsiteY1624" fmla="*/ 307519 h 437753"/>
                  <a:gd name="connsiteX1625" fmla="*/ 1021967 w 1196154"/>
                  <a:gd name="connsiteY1625" fmla="*/ 317254 h 437753"/>
                  <a:gd name="connsiteX1626" fmla="*/ 1019754 w 1196154"/>
                  <a:gd name="connsiteY1626" fmla="*/ 314894 h 437753"/>
                  <a:gd name="connsiteX1627" fmla="*/ 1017985 w 1196154"/>
                  <a:gd name="connsiteY1627" fmla="*/ 313566 h 437753"/>
                  <a:gd name="connsiteX1628" fmla="*/ 1016658 w 1196154"/>
                  <a:gd name="connsiteY1628" fmla="*/ 314009 h 437753"/>
                  <a:gd name="connsiteX1629" fmla="*/ 1016658 w 1196154"/>
                  <a:gd name="connsiteY1629" fmla="*/ 315631 h 437753"/>
                  <a:gd name="connsiteX1630" fmla="*/ 1016952 w 1196154"/>
                  <a:gd name="connsiteY1630" fmla="*/ 320056 h 437753"/>
                  <a:gd name="connsiteX1631" fmla="*/ 1018722 w 1196154"/>
                  <a:gd name="connsiteY1631" fmla="*/ 320941 h 437753"/>
                  <a:gd name="connsiteX1632" fmla="*/ 1018427 w 1196154"/>
                  <a:gd name="connsiteY1632" fmla="*/ 321383 h 437753"/>
                  <a:gd name="connsiteX1633" fmla="*/ 1016362 w 1196154"/>
                  <a:gd name="connsiteY1633" fmla="*/ 321383 h 437753"/>
                  <a:gd name="connsiteX1634" fmla="*/ 1015182 w 1196154"/>
                  <a:gd name="connsiteY1634" fmla="*/ 328906 h 437753"/>
                  <a:gd name="connsiteX1635" fmla="*/ 1016067 w 1196154"/>
                  <a:gd name="connsiteY1635" fmla="*/ 330528 h 437753"/>
                  <a:gd name="connsiteX1636" fmla="*/ 1018869 w 1196154"/>
                  <a:gd name="connsiteY1636" fmla="*/ 332445 h 437753"/>
                  <a:gd name="connsiteX1637" fmla="*/ 1022115 w 1196154"/>
                  <a:gd name="connsiteY1637" fmla="*/ 330823 h 437753"/>
                  <a:gd name="connsiteX1638" fmla="*/ 1023000 w 1196154"/>
                  <a:gd name="connsiteY1638" fmla="*/ 329938 h 437753"/>
                  <a:gd name="connsiteX1639" fmla="*/ 1024474 w 1196154"/>
                  <a:gd name="connsiteY1639" fmla="*/ 326398 h 437753"/>
                  <a:gd name="connsiteX1640" fmla="*/ 1026835 w 1196154"/>
                  <a:gd name="connsiteY1640" fmla="*/ 324038 h 437753"/>
                  <a:gd name="connsiteX1641" fmla="*/ 1027277 w 1196154"/>
                  <a:gd name="connsiteY1641" fmla="*/ 321973 h 437753"/>
                  <a:gd name="connsiteX1642" fmla="*/ 1027719 w 1196154"/>
                  <a:gd name="connsiteY1642" fmla="*/ 320203 h 437753"/>
                  <a:gd name="connsiteX1643" fmla="*/ 1024474 w 1196154"/>
                  <a:gd name="connsiteY1643" fmla="*/ 318729 h 437753"/>
                  <a:gd name="connsiteX1644" fmla="*/ 1021967 w 1196154"/>
                  <a:gd name="connsiteY1644" fmla="*/ 316959 h 437753"/>
                  <a:gd name="connsiteX1645" fmla="*/ 1035242 w 1196154"/>
                  <a:gd name="connsiteY1645" fmla="*/ 318139 h 437753"/>
                  <a:gd name="connsiteX1646" fmla="*/ 1034503 w 1196154"/>
                  <a:gd name="connsiteY1646" fmla="*/ 319318 h 437753"/>
                  <a:gd name="connsiteX1647" fmla="*/ 1034503 w 1196154"/>
                  <a:gd name="connsiteY1647" fmla="*/ 320646 h 437753"/>
                  <a:gd name="connsiteX1648" fmla="*/ 1035094 w 1196154"/>
                  <a:gd name="connsiteY1648" fmla="*/ 320646 h 437753"/>
                  <a:gd name="connsiteX1649" fmla="*/ 1036864 w 1196154"/>
                  <a:gd name="connsiteY1649" fmla="*/ 317549 h 437753"/>
                  <a:gd name="connsiteX1650" fmla="*/ 1035979 w 1196154"/>
                  <a:gd name="connsiteY1650" fmla="*/ 317549 h 437753"/>
                  <a:gd name="connsiteX1651" fmla="*/ 1035242 w 1196154"/>
                  <a:gd name="connsiteY1651" fmla="*/ 318286 h 437753"/>
                  <a:gd name="connsiteX1652" fmla="*/ 1031111 w 1196154"/>
                  <a:gd name="connsiteY1652" fmla="*/ 326103 h 437753"/>
                  <a:gd name="connsiteX1653" fmla="*/ 1030227 w 1196154"/>
                  <a:gd name="connsiteY1653" fmla="*/ 327578 h 437753"/>
                  <a:gd name="connsiteX1654" fmla="*/ 1030227 w 1196154"/>
                  <a:gd name="connsiteY1654" fmla="*/ 328168 h 437753"/>
                  <a:gd name="connsiteX1655" fmla="*/ 1030964 w 1196154"/>
                  <a:gd name="connsiteY1655" fmla="*/ 329053 h 437753"/>
                  <a:gd name="connsiteX1656" fmla="*/ 1031407 w 1196154"/>
                  <a:gd name="connsiteY1656" fmla="*/ 328611 h 437753"/>
                  <a:gd name="connsiteX1657" fmla="*/ 1032734 w 1196154"/>
                  <a:gd name="connsiteY1657" fmla="*/ 326546 h 437753"/>
                  <a:gd name="connsiteX1658" fmla="*/ 1033029 w 1196154"/>
                  <a:gd name="connsiteY1658" fmla="*/ 325366 h 437753"/>
                  <a:gd name="connsiteX1659" fmla="*/ 1031996 w 1196154"/>
                  <a:gd name="connsiteY1659" fmla="*/ 325366 h 437753"/>
                  <a:gd name="connsiteX1660" fmla="*/ 1031111 w 1196154"/>
                  <a:gd name="connsiteY1660" fmla="*/ 326251 h 437753"/>
                  <a:gd name="connsiteX1661" fmla="*/ 1032881 w 1196154"/>
                  <a:gd name="connsiteY1661" fmla="*/ 322121 h 437753"/>
                  <a:gd name="connsiteX1662" fmla="*/ 1031554 w 1196154"/>
                  <a:gd name="connsiteY1662" fmla="*/ 320794 h 437753"/>
                  <a:gd name="connsiteX1663" fmla="*/ 1030374 w 1196154"/>
                  <a:gd name="connsiteY1663" fmla="*/ 321383 h 437753"/>
                  <a:gd name="connsiteX1664" fmla="*/ 1031111 w 1196154"/>
                  <a:gd name="connsiteY1664" fmla="*/ 323448 h 437753"/>
                  <a:gd name="connsiteX1665" fmla="*/ 1032586 w 1196154"/>
                  <a:gd name="connsiteY1665" fmla="*/ 323153 h 437753"/>
                  <a:gd name="connsiteX1666" fmla="*/ 1032881 w 1196154"/>
                  <a:gd name="connsiteY1666" fmla="*/ 321973 h 437753"/>
                  <a:gd name="connsiteX1667" fmla="*/ 1138928 w 1196154"/>
                  <a:gd name="connsiteY1667" fmla="*/ 362681 h 437753"/>
                  <a:gd name="connsiteX1668" fmla="*/ 1141730 w 1196154"/>
                  <a:gd name="connsiteY1668" fmla="*/ 358109 h 437753"/>
                  <a:gd name="connsiteX1669" fmla="*/ 1144237 w 1196154"/>
                  <a:gd name="connsiteY1669" fmla="*/ 353242 h 437753"/>
                  <a:gd name="connsiteX1670" fmla="*/ 1143500 w 1196154"/>
                  <a:gd name="connsiteY1670" fmla="*/ 350439 h 437753"/>
                  <a:gd name="connsiteX1671" fmla="*/ 1141878 w 1196154"/>
                  <a:gd name="connsiteY1671" fmla="*/ 348374 h 437753"/>
                  <a:gd name="connsiteX1672" fmla="*/ 1139370 w 1196154"/>
                  <a:gd name="connsiteY1672" fmla="*/ 345867 h 437753"/>
                  <a:gd name="connsiteX1673" fmla="*/ 1138486 w 1196154"/>
                  <a:gd name="connsiteY1673" fmla="*/ 345277 h 437753"/>
                  <a:gd name="connsiteX1674" fmla="*/ 1132586 w 1196154"/>
                  <a:gd name="connsiteY1674" fmla="*/ 344982 h 437753"/>
                  <a:gd name="connsiteX1675" fmla="*/ 1126096 w 1196154"/>
                  <a:gd name="connsiteY1675" fmla="*/ 346457 h 437753"/>
                  <a:gd name="connsiteX1676" fmla="*/ 1123146 w 1196154"/>
                  <a:gd name="connsiteY1676" fmla="*/ 347932 h 437753"/>
                  <a:gd name="connsiteX1677" fmla="*/ 1120491 w 1196154"/>
                  <a:gd name="connsiteY1677" fmla="*/ 349849 h 437753"/>
                  <a:gd name="connsiteX1678" fmla="*/ 1118574 w 1196154"/>
                  <a:gd name="connsiteY1678" fmla="*/ 351767 h 437753"/>
                  <a:gd name="connsiteX1679" fmla="*/ 1114001 w 1196154"/>
                  <a:gd name="connsiteY1679" fmla="*/ 359289 h 437753"/>
                  <a:gd name="connsiteX1680" fmla="*/ 1110167 w 1196154"/>
                  <a:gd name="connsiteY1680" fmla="*/ 367843 h 437753"/>
                  <a:gd name="connsiteX1681" fmla="*/ 1109282 w 1196154"/>
                  <a:gd name="connsiteY1681" fmla="*/ 371088 h 437753"/>
                  <a:gd name="connsiteX1682" fmla="*/ 1110314 w 1196154"/>
                  <a:gd name="connsiteY1682" fmla="*/ 371825 h 437753"/>
                  <a:gd name="connsiteX1683" fmla="*/ 1115182 w 1196154"/>
                  <a:gd name="connsiteY1683" fmla="*/ 370940 h 437753"/>
                  <a:gd name="connsiteX1684" fmla="*/ 1118132 w 1196154"/>
                  <a:gd name="connsiteY1684" fmla="*/ 370940 h 437753"/>
                  <a:gd name="connsiteX1685" fmla="*/ 1126391 w 1196154"/>
                  <a:gd name="connsiteY1685" fmla="*/ 371678 h 437753"/>
                  <a:gd name="connsiteX1686" fmla="*/ 1132586 w 1196154"/>
                  <a:gd name="connsiteY1686" fmla="*/ 368286 h 437753"/>
                  <a:gd name="connsiteX1687" fmla="*/ 1134651 w 1196154"/>
                  <a:gd name="connsiteY1687" fmla="*/ 366368 h 437753"/>
                  <a:gd name="connsiteX1688" fmla="*/ 1139223 w 1196154"/>
                  <a:gd name="connsiteY1688" fmla="*/ 362681 h 437753"/>
                  <a:gd name="connsiteX1689" fmla="*/ 1196154 w 1196154"/>
                  <a:gd name="connsiteY1689" fmla="*/ 390114 h 437753"/>
                  <a:gd name="connsiteX1690" fmla="*/ 1196154 w 1196154"/>
                  <a:gd name="connsiteY1690" fmla="*/ 332593 h 437753"/>
                  <a:gd name="connsiteX1691" fmla="*/ 1194680 w 1196154"/>
                  <a:gd name="connsiteY1691" fmla="*/ 330823 h 437753"/>
                  <a:gd name="connsiteX1692" fmla="*/ 1193204 w 1196154"/>
                  <a:gd name="connsiteY1692" fmla="*/ 328168 h 437753"/>
                  <a:gd name="connsiteX1693" fmla="*/ 1193499 w 1196154"/>
                  <a:gd name="connsiteY1693" fmla="*/ 324776 h 437753"/>
                  <a:gd name="connsiteX1694" fmla="*/ 1195269 w 1196154"/>
                  <a:gd name="connsiteY1694" fmla="*/ 320646 h 437753"/>
                  <a:gd name="connsiteX1695" fmla="*/ 1196007 w 1196154"/>
                  <a:gd name="connsiteY1695" fmla="*/ 317844 h 437753"/>
                  <a:gd name="connsiteX1696" fmla="*/ 1196007 w 1196154"/>
                  <a:gd name="connsiteY1696" fmla="*/ 220647 h 437753"/>
                  <a:gd name="connsiteX1697" fmla="*/ 1190107 w 1196154"/>
                  <a:gd name="connsiteY1697" fmla="*/ 220647 h 437753"/>
                  <a:gd name="connsiteX1698" fmla="*/ 1189369 w 1196154"/>
                  <a:gd name="connsiteY1698" fmla="*/ 217992 h 437753"/>
                  <a:gd name="connsiteX1699" fmla="*/ 1188190 w 1196154"/>
                  <a:gd name="connsiteY1699" fmla="*/ 217107 h 437753"/>
                  <a:gd name="connsiteX1700" fmla="*/ 1186862 w 1196154"/>
                  <a:gd name="connsiteY1700" fmla="*/ 216370 h 437753"/>
                  <a:gd name="connsiteX1701" fmla="*/ 1178307 w 1196154"/>
                  <a:gd name="connsiteY1701" fmla="*/ 215780 h 437753"/>
                  <a:gd name="connsiteX1702" fmla="*/ 1177128 w 1196154"/>
                  <a:gd name="connsiteY1702" fmla="*/ 215780 h 437753"/>
                  <a:gd name="connsiteX1703" fmla="*/ 1175948 w 1196154"/>
                  <a:gd name="connsiteY1703" fmla="*/ 214600 h 437753"/>
                  <a:gd name="connsiteX1704" fmla="*/ 1174620 w 1196154"/>
                  <a:gd name="connsiteY1704" fmla="*/ 213862 h 437753"/>
                  <a:gd name="connsiteX1705" fmla="*/ 1165034 w 1196154"/>
                  <a:gd name="connsiteY1705" fmla="*/ 213862 h 437753"/>
                  <a:gd name="connsiteX1706" fmla="*/ 1156922 w 1196154"/>
                  <a:gd name="connsiteY1706" fmla="*/ 210322 h 437753"/>
                  <a:gd name="connsiteX1707" fmla="*/ 1150874 w 1196154"/>
                  <a:gd name="connsiteY1707" fmla="*/ 207373 h 437753"/>
                  <a:gd name="connsiteX1708" fmla="*/ 1148220 w 1196154"/>
                  <a:gd name="connsiteY1708" fmla="*/ 205750 h 437753"/>
                  <a:gd name="connsiteX1709" fmla="*/ 1145417 w 1196154"/>
                  <a:gd name="connsiteY1709" fmla="*/ 204570 h 437753"/>
                  <a:gd name="connsiteX1710" fmla="*/ 1142320 w 1196154"/>
                  <a:gd name="connsiteY1710" fmla="*/ 203980 h 437753"/>
                  <a:gd name="connsiteX1711" fmla="*/ 1139517 w 1196154"/>
                  <a:gd name="connsiteY1711" fmla="*/ 202653 h 437753"/>
                  <a:gd name="connsiteX1712" fmla="*/ 1137600 w 1196154"/>
                  <a:gd name="connsiteY1712" fmla="*/ 200736 h 437753"/>
                  <a:gd name="connsiteX1713" fmla="*/ 1135388 w 1196154"/>
                  <a:gd name="connsiteY1713" fmla="*/ 199261 h 437753"/>
                  <a:gd name="connsiteX1714" fmla="*/ 1121376 w 1196154"/>
                  <a:gd name="connsiteY1714" fmla="*/ 194688 h 437753"/>
                  <a:gd name="connsiteX1715" fmla="*/ 1118721 w 1196154"/>
                  <a:gd name="connsiteY1715" fmla="*/ 193213 h 437753"/>
                  <a:gd name="connsiteX1716" fmla="*/ 1116214 w 1196154"/>
                  <a:gd name="connsiteY1716" fmla="*/ 191296 h 437753"/>
                  <a:gd name="connsiteX1717" fmla="*/ 1113412 w 1196154"/>
                  <a:gd name="connsiteY1717" fmla="*/ 191296 h 437753"/>
                  <a:gd name="connsiteX1718" fmla="*/ 1108397 w 1196154"/>
                  <a:gd name="connsiteY1718" fmla="*/ 193361 h 437753"/>
                  <a:gd name="connsiteX1719" fmla="*/ 1102202 w 1196154"/>
                  <a:gd name="connsiteY1719" fmla="*/ 196458 h 437753"/>
                  <a:gd name="connsiteX1720" fmla="*/ 1096893 w 1196154"/>
                  <a:gd name="connsiteY1720" fmla="*/ 199556 h 437753"/>
                  <a:gd name="connsiteX1721" fmla="*/ 1095565 w 1196154"/>
                  <a:gd name="connsiteY1721" fmla="*/ 200588 h 437753"/>
                  <a:gd name="connsiteX1722" fmla="*/ 1095565 w 1196154"/>
                  <a:gd name="connsiteY1722" fmla="*/ 201621 h 437753"/>
                  <a:gd name="connsiteX1723" fmla="*/ 1096893 w 1196154"/>
                  <a:gd name="connsiteY1723" fmla="*/ 203980 h 437753"/>
                  <a:gd name="connsiteX1724" fmla="*/ 1096893 w 1196154"/>
                  <a:gd name="connsiteY1724" fmla="*/ 205308 h 437753"/>
                  <a:gd name="connsiteX1725" fmla="*/ 1094238 w 1196154"/>
                  <a:gd name="connsiteY1725" fmla="*/ 207373 h 437753"/>
                  <a:gd name="connsiteX1726" fmla="*/ 1088191 w 1196154"/>
                  <a:gd name="connsiteY1726" fmla="*/ 209733 h 437753"/>
                  <a:gd name="connsiteX1727" fmla="*/ 1082144 w 1196154"/>
                  <a:gd name="connsiteY1727" fmla="*/ 210470 h 437753"/>
                  <a:gd name="connsiteX1728" fmla="*/ 1076391 w 1196154"/>
                  <a:gd name="connsiteY1728" fmla="*/ 211797 h 437753"/>
                  <a:gd name="connsiteX1729" fmla="*/ 1075359 w 1196154"/>
                  <a:gd name="connsiteY1729" fmla="*/ 213125 h 437753"/>
                  <a:gd name="connsiteX1730" fmla="*/ 1074031 w 1196154"/>
                  <a:gd name="connsiteY1730" fmla="*/ 215780 h 437753"/>
                  <a:gd name="connsiteX1731" fmla="*/ 1073146 w 1196154"/>
                  <a:gd name="connsiteY1731" fmla="*/ 218435 h 437753"/>
                  <a:gd name="connsiteX1732" fmla="*/ 1072409 w 1196154"/>
                  <a:gd name="connsiteY1732" fmla="*/ 219762 h 437753"/>
                  <a:gd name="connsiteX1733" fmla="*/ 1066362 w 1196154"/>
                  <a:gd name="connsiteY1733" fmla="*/ 223744 h 437753"/>
                  <a:gd name="connsiteX1734" fmla="*/ 1065772 w 1196154"/>
                  <a:gd name="connsiteY1734" fmla="*/ 224482 h 437753"/>
                  <a:gd name="connsiteX1735" fmla="*/ 1064149 w 1196154"/>
                  <a:gd name="connsiteY1735" fmla="*/ 228169 h 437753"/>
                  <a:gd name="connsiteX1736" fmla="*/ 1062380 w 1196154"/>
                  <a:gd name="connsiteY1736" fmla="*/ 230529 h 437753"/>
                  <a:gd name="connsiteX1737" fmla="*/ 1056333 w 1196154"/>
                  <a:gd name="connsiteY1737" fmla="*/ 235544 h 437753"/>
                  <a:gd name="connsiteX1738" fmla="*/ 1054563 w 1196154"/>
                  <a:gd name="connsiteY1738" fmla="*/ 237756 h 437753"/>
                  <a:gd name="connsiteX1739" fmla="*/ 1052646 w 1196154"/>
                  <a:gd name="connsiteY1739" fmla="*/ 239673 h 437753"/>
                  <a:gd name="connsiteX1740" fmla="*/ 1049696 w 1196154"/>
                  <a:gd name="connsiteY1740" fmla="*/ 240411 h 437753"/>
                  <a:gd name="connsiteX1741" fmla="*/ 1046598 w 1196154"/>
                  <a:gd name="connsiteY1741" fmla="*/ 240411 h 437753"/>
                  <a:gd name="connsiteX1742" fmla="*/ 1042469 w 1196154"/>
                  <a:gd name="connsiteY1742" fmla="*/ 239673 h 437753"/>
                  <a:gd name="connsiteX1743" fmla="*/ 1040993 w 1196154"/>
                  <a:gd name="connsiteY1743" fmla="*/ 239231 h 437753"/>
                  <a:gd name="connsiteX1744" fmla="*/ 1037896 w 1196154"/>
                  <a:gd name="connsiteY1744" fmla="*/ 237018 h 437753"/>
                  <a:gd name="connsiteX1745" fmla="*/ 1037158 w 1196154"/>
                  <a:gd name="connsiteY1745" fmla="*/ 235986 h 437753"/>
                  <a:gd name="connsiteX1746" fmla="*/ 1036273 w 1196154"/>
                  <a:gd name="connsiteY1746" fmla="*/ 233331 h 437753"/>
                  <a:gd name="connsiteX1747" fmla="*/ 1036273 w 1196154"/>
                  <a:gd name="connsiteY1747" fmla="*/ 229939 h 437753"/>
                  <a:gd name="connsiteX1748" fmla="*/ 1035979 w 1196154"/>
                  <a:gd name="connsiteY1748" fmla="*/ 228169 h 437753"/>
                  <a:gd name="connsiteX1749" fmla="*/ 1034061 w 1196154"/>
                  <a:gd name="connsiteY1749" fmla="*/ 229054 h 437753"/>
                  <a:gd name="connsiteX1750" fmla="*/ 1032292 w 1196154"/>
                  <a:gd name="connsiteY1750" fmla="*/ 228759 h 437753"/>
                  <a:gd name="connsiteX1751" fmla="*/ 1030964 w 1196154"/>
                  <a:gd name="connsiteY1751" fmla="*/ 222859 h 437753"/>
                  <a:gd name="connsiteX1752" fmla="*/ 1030964 w 1196154"/>
                  <a:gd name="connsiteY1752" fmla="*/ 219909 h 437753"/>
                  <a:gd name="connsiteX1753" fmla="*/ 1030374 w 1196154"/>
                  <a:gd name="connsiteY1753" fmla="*/ 218582 h 437753"/>
                  <a:gd name="connsiteX1754" fmla="*/ 1028752 w 1196154"/>
                  <a:gd name="connsiteY1754" fmla="*/ 217844 h 437753"/>
                  <a:gd name="connsiteX1755" fmla="*/ 1027424 w 1196154"/>
                  <a:gd name="connsiteY1755" fmla="*/ 218435 h 437753"/>
                  <a:gd name="connsiteX1756" fmla="*/ 1026539 w 1196154"/>
                  <a:gd name="connsiteY1756" fmla="*/ 219614 h 437753"/>
                  <a:gd name="connsiteX1757" fmla="*/ 1026539 w 1196154"/>
                  <a:gd name="connsiteY1757" fmla="*/ 223007 h 437753"/>
                  <a:gd name="connsiteX1758" fmla="*/ 1025950 w 1196154"/>
                  <a:gd name="connsiteY1758" fmla="*/ 226104 h 437753"/>
                  <a:gd name="connsiteX1759" fmla="*/ 1023442 w 1196154"/>
                  <a:gd name="connsiteY1759" fmla="*/ 220647 h 437753"/>
                  <a:gd name="connsiteX1760" fmla="*/ 1019017 w 1196154"/>
                  <a:gd name="connsiteY1760" fmla="*/ 212535 h 437753"/>
                  <a:gd name="connsiteX1761" fmla="*/ 1017985 w 1196154"/>
                  <a:gd name="connsiteY1761" fmla="*/ 209585 h 437753"/>
                  <a:gd name="connsiteX1762" fmla="*/ 1017690 w 1196154"/>
                  <a:gd name="connsiteY1762" fmla="*/ 206635 h 437753"/>
                  <a:gd name="connsiteX1763" fmla="*/ 1017690 w 1196154"/>
                  <a:gd name="connsiteY1763" fmla="*/ 203685 h 437753"/>
                  <a:gd name="connsiteX1764" fmla="*/ 1017395 w 1196154"/>
                  <a:gd name="connsiteY1764" fmla="*/ 200441 h 437753"/>
                  <a:gd name="connsiteX1765" fmla="*/ 1016805 w 1196154"/>
                  <a:gd name="connsiteY1765" fmla="*/ 197196 h 437753"/>
                  <a:gd name="connsiteX1766" fmla="*/ 1017837 w 1196154"/>
                  <a:gd name="connsiteY1766" fmla="*/ 194541 h 437753"/>
                  <a:gd name="connsiteX1767" fmla="*/ 1019754 w 1196154"/>
                  <a:gd name="connsiteY1767" fmla="*/ 192181 h 437753"/>
                  <a:gd name="connsiteX1768" fmla="*/ 1020345 w 1196154"/>
                  <a:gd name="connsiteY1768" fmla="*/ 190706 h 437753"/>
                  <a:gd name="connsiteX1769" fmla="*/ 1020935 w 1196154"/>
                  <a:gd name="connsiteY1769" fmla="*/ 187756 h 437753"/>
                  <a:gd name="connsiteX1770" fmla="*/ 1020639 w 1196154"/>
                  <a:gd name="connsiteY1770" fmla="*/ 186429 h 437753"/>
                  <a:gd name="connsiteX1771" fmla="*/ 1019165 w 1196154"/>
                  <a:gd name="connsiteY1771" fmla="*/ 183627 h 437753"/>
                  <a:gd name="connsiteX1772" fmla="*/ 1017247 w 1196154"/>
                  <a:gd name="connsiteY1772" fmla="*/ 180972 h 437753"/>
                  <a:gd name="connsiteX1773" fmla="*/ 1016067 w 1196154"/>
                  <a:gd name="connsiteY1773" fmla="*/ 178317 h 437753"/>
                  <a:gd name="connsiteX1774" fmla="*/ 1016510 w 1196154"/>
                  <a:gd name="connsiteY1774" fmla="*/ 175662 h 437753"/>
                  <a:gd name="connsiteX1775" fmla="*/ 1017100 w 1196154"/>
                  <a:gd name="connsiteY1775" fmla="*/ 174335 h 437753"/>
                  <a:gd name="connsiteX1776" fmla="*/ 1014888 w 1196154"/>
                  <a:gd name="connsiteY1776" fmla="*/ 172270 h 437753"/>
                  <a:gd name="connsiteX1777" fmla="*/ 1013560 w 1196154"/>
                  <a:gd name="connsiteY1777" fmla="*/ 171680 h 437753"/>
                  <a:gd name="connsiteX1778" fmla="*/ 1010316 w 1196154"/>
                  <a:gd name="connsiteY1778" fmla="*/ 171385 h 437753"/>
                  <a:gd name="connsiteX1779" fmla="*/ 1007070 w 1196154"/>
                  <a:gd name="connsiteY1779" fmla="*/ 171680 h 437753"/>
                  <a:gd name="connsiteX1780" fmla="*/ 1000581 w 1196154"/>
                  <a:gd name="connsiteY1780" fmla="*/ 171237 h 437753"/>
                  <a:gd name="connsiteX1781" fmla="*/ 995271 w 1196154"/>
                  <a:gd name="connsiteY1781" fmla="*/ 168877 h 437753"/>
                  <a:gd name="connsiteX1782" fmla="*/ 990256 w 1196154"/>
                  <a:gd name="connsiteY1782" fmla="*/ 165633 h 437753"/>
                  <a:gd name="connsiteX1783" fmla="*/ 984505 w 1196154"/>
                  <a:gd name="connsiteY1783" fmla="*/ 163125 h 437753"/>
                  <a:gd name="connsiteX1784" fmla="*/ 978457 w 1196154"/>
                  <a:gd name="connsiteY1784" fmla="*/ 161650 h 437753"/>
                  <a:gd name="connsiteX1785" fmla="*/ 975359 w 1196154"/>
                  <a:gd name="connsiteY1785" fmla="*/ 161355 h 437753"/>
                  <a:gd name="connsiteX1786" fmla="*/ 972410 w 1196154"/>
                  <a:gd name="connsiteY1786" fmla="*/ 161355 h 437753"/>
                  <a:gd name="connsiteX1787" fmla="*/ 965478 w 1196154"/>
                  <a:gd name="connsiteY1787" fmla="*/ 164158 h 437753"/>
                  <a:gd name="connsiteX1788" fmla="*/ 964297 w 1196154"/>
                  <a:gd name="connsiteY1788" fmla="*/ 165190 h 437753"/>
                  <a:gd name="connsiteX1789" fmla="*/ 963266 w 1196154"/>
                  <a:gd name="connsiteY1789" fmla="*/ 166370 h 437753"/>
                  <a:gd name="connsiteX1790" fmla="*/ 961053 w 1196154"/>
                  <a:gd name="connsiteY1790" fmla="*/ 167550 h 437753"/>
                  <a:gd name="connsiteX1791" fmla="*/ 959136 w 1196154"/>
                  <a:gd name="connsiteY1791" fmla="*/ 169467 h 437753"/>
                  <a:gd name="connsiteX1792" fmla="*/ 956923 w 1196154"/>
                  <a:gd name="connsiteY1792" fmla="*/ 170647 h 437753"/>
                  <a:gd name="connsiteX1793" fmla="*/ 947926 w 1196154"/>
                  <a:gd name="connsiteY1793" fmla="*/ 172712 h 437753"/>
                  <a:gd name="connsiteX1794" fmla="*/ 943649 w 1196154"/>
                  <a:gd name="connsiteY1794" fmla="*/ 174040 h 437753"/>
                  <a:gd name="connsiteX1795" fmla="*/ 942617 w 1196154"/>
                  <a:gd name="connsiteY1795" fmla="*/ 174630 h 437753"/>
                  <a:gd name="connsiteX1796" fmla="*/ 942617 w 1196154"/>
                  <a:gd name="connsiteY1796" fmla="*/ 178612 h 437753"/>
                  <a:gd name="connsiteX1797" fmla="*/ 940847 w 1196154"/>
                  <a:gd name="connsiteY1797" fmla="*/ 182742 h 437753"/>
                  <a:gd name="connsiteX1798" fmla="*/ 939814 w 1196154"/>
                  <a:gd name="connsiteY1798" fmla="*/ 184069 h 437753"/>
                  <a:gd name="connsiteX1799" fmla="*/ 938192 w 1196154"/>
                  <a:gd name="connsiteY1799" fmla="*/ 184807 h 437753"/>
                  <a:gd name="connsiteX1800" fmla="*/ 937012 w 1196154"/>
                  <a:gd name="connsiteY1800" fmla="*/ 185691 h 437753"/>
                  <a:gd name="connsiteX1801" fmla="*/ 935832 w 1196154"/>
                  <a:gd name="connsiteY1801" fmla="*/ 188346 h 437753"/>
                  <a:gd name="connsiteX1802" fmla="*/ 935832 w 1196154"/>
                  <a:gd name="connsiteY1802" fmla="*/ 189379 h 437753"/>
                  <a:gd name="connsiteX1803" fmla="*/ 937307 w 1196154"/>
                  <a:gd name="connsiteY1803" fmla="*/ 189969 h 437753"/>
                  <a:gd name="connsiteX1804" fmla="*/ 940552 w 1196154"/>
                  <a:gd name="connsiteY1804" fmla="*/ 189969 h 437753"/>
                  <a:gd name="connsiteX1805" fmla="*/ 942174 w 1196154"/>
                  <a:gd name="connsiteY1805" fmla="*/ 189526 h 437753"/>
                  <a:gd name="connsiteX1806" fmla="*/ 943502 w 1196154"/>
                  <a:gd name="connsiteY1806" fmla="*/ 188641 h 437753"/>
                  <a:gd name="connsiteX1807" fmla="*/ 955006 w 1196154"/>
                  <a:gd name="connsiteY1807" fmla="*/ 192476 h 437753"/>
                  <a:gd name="connsiteX1808" fmla="*/ 957513 w 1196154"/>
                  <a:gd name="connsiteY1808" fmla="*/ 192919 h 437753"/>
                  <a:gd name="connsiteX1809" fmla="*/ 960168 w 1196154"/>
                  <a:gd name="connsiteY1809" fmla="*/ 192919 h 437753"/>
                  <a:gd name="connsiteX1810" fmla="*/ 960168 w 1196154"/>
                  <a:gd name="connsiteY1810" fmla="*/ 197048 h 437753"/>
                  <a:gd name="connsiteX1811" fmla="*/ 961938 w 1196154"/>
                  <a:gd name="connsiteY1811" fmla="*/ 202653 h 437753"/>
                  <a:gd name="connsiteX1812" fmla="*/ 962528 w 1196154"/>
                  <a:gd name="connsiteY1812" fmla="*/ 204128 h 437753"/>
                  <a:gd name="connsiteX1813" fmla="*/ 964003 w 1196154"/>
                  <a:gd name="connsiteY1813" fmla="*/ 205308 h 437753"/>
                  <a:gd name="connsiteX1814" fmla="*/ 965036 w 1196154"/>
                  <a:gd name="connsiteY1814" fmla="*/ 206783 h 437753"/>
                  <a:gd name="connsiteX1815" fmla="*/ 967247 w 1196154"/>
                  <a:gd name="connsiteY1815" fmla="*/ 208995 h 437753"/>
                  <a:gd name="connsiteX1816" fmla="*/ 969902 w 1196154"/>
                  <a:gd name="connsiteY1816" fmla="*/ 210765 h 437753"/>
                  <a:gd name="connsiteX1817" fmla="*/ 972410 w 1196154"/>
                  <a:gd name="connsiteY1817" fmla="*/ 210765 h 437753"/>
                  <a:gd name="connsiteX1818" fmla="*/ 975065 w 1196154"/>
                  <a:gd name="connsiteY1818" fmla="*/ 210175 h 437753"/>
                  <a:gd name="connsiteX1819" fmla="*/ 978457 w 1196154"/>
                  <a:gd name="connsiteY1819" fmla="*/ 210913 h 437753"/>
                  <a:gd name="connsiteX1820" fmla="*/ 984505 w 1196154"/>
                  <a:gd name="connsiteY1820" fmla="*/ 211502 h 437753"/>
                  <a:gd name="connsiteX1821" fmla="*/ 987159 w 1196154"/>
                  <a:gd name="connsiteY1821" fmla="*/ 211502 h 437753"/>
                  <a:gd name="connsiteX1822" fmla="*/ 993943 w 1196154"/>
                  <a:gd name="connsiteY1822" fmla="*/ 210027 h 437753"/>
                  <a:gd name="connsiteX1823" fmla="*/ 997336 w 1196154"/>
                  <a:gd name="connsiteY1823" fmla="*/ 210027 h 437753"/>
                  <a:gd name="connsiteX1824" fmla="*/ 1000728 w 1196154"/>
                  <a:gd name="connsiteY1824" fmla="*/ 210322 h 437753"/>
                  <a:gd name="connsiteX1825" fmla="*/ 1006481 w 1196154"/>
                  <a:gd name="connsiteY1825" fmla="*/ 209438 h 437753"/>
                  <a:gd name="connsiteX1826" fmla="*/ 1011938 w 1196154"/>
                  <a:gd name="connsiteY1826" fmla="*/ 207225 h 437753"/>
                  <a:gd name="connsiteX1827" fmla="*/ 1011938 w 1196154"/>
                  <a:gd name="connsiteY1827" fmla="*/ 208405 h 437753"/>
                  <a:gd name="connsiteX1828" fmla="*/ 1011495 w 1196154"/>
                  <a:gd name="connsiteY1828" fmla="*/ 209290 h 437753"/>
                  <a:gd name="connsiteX1829" fmla="*/ 1010168 w 1196154"/>
                  <a:gd name="connsiteY1829" fmla="*/ 210175 h 437753"/>
                  <a:gd name="connsiteX1830" fmla="*/ 1008692 w 1196154"/>
                  <a:gd name="connsiteY1830" fmla="*/ 212092 h 437753"/>
                  <a:gd name="connsiteX1831" fmla="*/ 1011495 w 1196154"/>
                  <a:gd name="connsiteY1831" fmla="*/ 212387 h 437753"/>
                  <a:gd name="connsiteX1832" fmla="*/ 1011495 w 1196154"/>
                  <a:gd name="connsiteY1832" fmla="*/ 214600 h 437753"/>
                  <a:gd name="connsiteX1833" fmla="*/ 1010905 w 1196154"/>
                  <a:gd name="connsiteY1833" fmla="*/ 215190 h 437753"/>
                  <a:gd name="connsiteX1834" fmla="*/ 1009725 w 1196154"/>
                  <a:gd name="connsiteY1834" fmla="*/ 215190 h 437753"/>
                  <a:gd name="connsiteX1835" fmla="*/ 1007660 w 1196154"/>
                  <a:gd name="connsiteY1835" fmla="*/ 216075 h 437753"/>
                  <a:gd name="connsiteX1836" fmla="*/ 1006481 w 1196154"/>
                  <a:gd name="connsiteY1836" fmla="*/ 218435 h 437753"/>
                  <a:gd name="connsiteX1837" fmla="*/ 1006185 w 1196154"/>
                  <a:gd name="connsiteY1837" fmla="*/ 220499 h 437753"/>
                  <a:gd name="connsiteX1838" fmla="*/ 1004858 w 1196154"/>
                  <a:gd name="connsiteY1838" fmla="*/ 219909 h 437753"/>
                  <a:gd name="connsiteX1839" fmla="*/ 1003678 w 1196154"/>
                  <a:gd name="connsiteY1839" fmla="*/ 218582 h 437753"/>
                  <a:gd name="connsiteX1840" fmla="*/ 1001466 w 1196154"/>
                  <a:gd name="connsiteY1840" fmla="*/ 218582 h 437753"/>
                  <a:gd name="connsiteX1841" fmla="*/ 998516 w 1196154"/>
                  <a:gd name="connsiteY1841" fmla="*/ 217697 h 437753"/>
                  <a:gd name="connsiteX1842" fmla="*/ 994682 w 1196154"/>
                  <a:gd name="connsiteY1842" fmla="*/ 216075 h 437753"/>
                  <a:gd name="connsiteX1843" fmla="*/ 992764 w 1196154"/>
                  <a:gd name="connsiteY1843" fmla="*/ 215632 h 437753"/>
                  <a:gd name="connsiteX1844" fmla="*/ 990847 w 1196154"/>
                  <a:gd name="connsiteY1844" fmla="*/ 215927 h 437753"/>
                  <a:gd name="connsiteX1845" fmla="*/ 988634 w 1196154"/>
                  <a:gd name="connsiteY1845" fmla="*/ 216960 h 437753"/>
                  <a:gd name="connsiteX1846" fmla="*/ 985094 w 1196154"/>
                  <a:gd name="connsiteY1846" fmla="*/ 221384 h 437753"/>
                  <a:gd name="connsiteX1847" fmla="*/ 980522 w 1196154"/>
                  <a:gd name="connsiteY1847" fmla="*/ 224777 h 437753"/>
                  <a:gd name="connsiteX1848" fmla="*/ 978605 w 1196154"/>
                  <a:gd name="connsiteY1848" fmla="*/ 224187 h 437753"/>
                  <a:gd name="connsiteX1849" fmla="*/ 976539 w 1196154"/>
                  <a:gd name="connsiteY1849" fmla="*/ 223154 h 437753"/>
                  <a:gd name="connsiteX1850" fmla="*/ 969902 w 1196154"/>
                  <a:gd name="connsiteY1850" fmla="*/ 221974 h 437753"/>
                  <a:gd name="connsiteX1851" fmla="*/ 967543 w 1196154"/>
                  <a:gd name="connsiteY1851" fmla="*/ 221974 h 437753"/>
                  <a:gd name="connsiteX1852" fmla="*/ 963266 w 1196154"/>
                  <a:gd name="connsiteY1852" fmla="*/ 223892 h 437753"/>
                  <a:gd name="connsiteX1853" fmla="*/ 960758 w 1196154"/>
                  <a:gd name="connsiteY1853" fmla="*/ 224629 h 437753"/>
                  <a:gd name="connsiteX1854" fmla="*/ 961643 w 1196154"/>
                  <a:gd name="connsiteY1854" fmla="*/ 226399 h 437753"/>
                  <a:gd name="connsiteX1855" fmla="*/ 962823 w 1196154"/>
                  <a:gd name="connsiteY1855" fmla="*/ 227874 h 437753"/>
                  <a:gd name="connsiteX1856" fmla="*/ 964151 w 1196154"/>
                  <a:gd name="connsiteY1856" fmla="*/ 228316 h 437753"/>
                  <a:gd name="connsiteX1857" fmla="*/ 968132 w 1196154"/>
                  <a:gd name="connsiteY1857" fmla="*/ 228611 h 437753"/>
                  <a:gd name="connsiteX1858" fmla="*/ 970640 w 1196154"/>
                  <a:gd name="connsiteY1858" fmla="*/ 229496 h 437753"/>
                  <a:gd name="connsiteX1859" fmla="*/ 975950 w 1196154"/>
                  <a:gd name="connsiteY1859" fmla="*/ 233479 h 437753"/>
                  <a:gd name="connsiteX1860" fmla="*/ 981112 w 1196154"/>
                  <a:gd name="connsiteY1860" fmla="*/ 237756 h 437753"/>
                  <a:gd name="connsiteX1861" fmla="*/ 983177 w 1196154"/>
                  <a:gd name="connsiteY1861" fmla="*/ 240853 h 437753"/>
                  <a:gd name="connsiteX1862" fmla="*/ 984209 w 1196154"/>
                  <a:gd name="connsiteY1862" fmla="*/ 244393 h 437753"/>
                  <a:gd name="connsiteX1863" fmla="*/ 981112 w 1196154"/>
                  <a:gd name="connsiteY1863" fmla="*/ 248375 h 437753"/>
                  <a:gd name="connsiteX1864" fmla="*/ 982144 w 1196154"/>
                  <a:gd name="connsiteY1864" fmla="*/ 251620 h 437753"/>
                  <a:gd name="connsiteX1865" fmla="*/ 983324 w 1196154"/>
                  <a:gd name="connsiteY1865" fmla="*/ 254717 h 437753"/>
                  <a:gd name="connsiteX1866" fmla="*/ 984209 w 1196154"/>
                  <a:gd name="connsiteY1866" fmla="*/ 256192 h 437753"/>
                  <a:gd name="connsiteX1867" fmla="*/ 985390 w 1196154"/>
                  <a:gd name="connsiteY1867" fmla="*/ 257520 h 437753"/>
                  <a:gd name="connsiteX1868" fmla="*/ 986864 w 1196154"/>
                  <a:gd name="connsiteY1868" fmla="*/ 258552 h 437753"/>
                  <a:gd name="connsiteX1869" fmla="*/ 989962 w 1196154"/>
                  <a:gd name="connsiteY1869" fmla="*/ 257815 h 437753"/>
                  <a:gd name="connsiteX1870" fmla="*/ 994239 w 1196154"/>
                  <a:gd name="connsiteY1870" fmla="*/ 257815 h 437753"/>
                  <a:gd name="connsiteX1871" fmla="*/ 998221 w 1196154"/>
                  <a:gd name="connsiteY1871" fmla="*/ 253390 h 437753"/>
                  <a:gd name="connsiteX1872" fmla="*/ 998811 w 1196154"/>
                  <a:gd name="connsiteY1872" fmla="*/ 251915 h 437753"/>
                  <a:gd name="connsiteX1873" fmla="*/ 998369 w 1196154"/>
                  <a:gd name="connsiteY1873" fmla="*/ 250440 h 437753"/>
                  <a:gd name="connsiteX1874" fmla="*/ 998369 w 1196154"/>
                  <a:gd name="connsiteY1874" fmla="*/ 249113 h 437753"/>
                  <a:gd name="connsiteX1875" fmla="*/ 1001024 w 1196154"/>
                  <a:gd name="connsiteY1875" fmla="*/ 246015 h 437753"/>
                  <a:gd name="connsiteX1876" fmla="*/ 1001908 w 1196154"/>
                  <a:gd name="connsiteY1876" fmla="*/ 243508 h 437753"/>
                  <a:gd name="connsiteX1877" fmla="*/ 1001318 w 1196154"/>
                  <a:gd name="connsiteY1877" fmla="*/ 240853 h 437753"/>
                  <a:gd name="connsiteX1878" fmla="*/ 1003383 w 1196154"/>
                  <a:gd name="connsiteY1878" fmla="*/ 240853 h 437753"/>
                  <a:gd name="connsiteX1879" fmla="*/ 1004858 w 1196154"/>
                  <a:gd name="connsiteY1879" fmla="*/ 239673 h 437753"/>
                  <a:gd name="connsiteX1880" fmla="*/ 1004858 w 1196154"/>
                  <a:gd name="connsiteY1880" fmla="*/ 235101 h 437753"/>
                  <a:gd name="connsiteX1881" fmla="*/ 1005300 w 1196154"/>
                  <a:gd name="connsiteY1881" fmla="*/ 233774 h 437753"/>
                  <a:gd name="connsiteX1882" fmla="*/ 1006038 w 1196154"/>
                  <a:gd name="connsiteY1882" fmla="*/ 232594 h 437753"/>
                  <a:gd name="connsiteX1883" fmla="*/ 1007808 w 1196154"/>
                  <a:gd name="connsiteY1883" fmla="*/ 231414 h 437753"/>
                  <a:gd name="connsiteX1884" fmla="*/ 1009725 w 1196154"/>
                  <a:gd name="connsiteY1884" fmla="*/ 231709 h 437753"/>
                  <a:gd name="connsiteX1885" fmla="*/ 1008103 w 1196154"/>
                  <a:gd name="connsiteY1885" fmla="*/ 234216 h 437753"/>
                  <a:gd name="connsiteX1886" fmla="*/ 1005890 w 1196154"/>
                  <a:gd name="connsiteY1886" fmla="*/ 236724 h 437753"/>
                  <a:gd name="connsiteX1887" fmla="*/ 1005596 w 1196154"/>
                  <a:gd name="connsiteY1887" fmla="*/ 238346 h 437753"/>
                  <a:gd name="connsiteX1888" fmla="*/ 1005596 w 1196154"/>
                  <a:gd name="connsiteY1888" fmla="*/ 242770 h 437753"/>
                  <a:gd name="connsiteX1889" fmla="*/ 1006628 w 1196154"/>
                  <a:gd name="connsiteY1889" fmla="*/ 245278 h 437753"/>
                  <a:gd name="connsiteX1890" fmla="*/ 1008840 w 1196154"/>
                  <a:gd name="connsiteY1890" fmla="*/ 247195 h 437753"/>
                  <a:gd name="connsiteX1891" fmla="*/ 1010168 w 1196154"/>
                  <a:gd name="connsiteY1891" fmla="*/ 247933 h 437753"/>
                  <a:gd name="connsiteX1892" fmla="*/ 1011347 w 1196154"/>
                  <a:gd name="connsiteY1892" fmla="*/ 248965 h 437753"/>
                  <a:gd name="connsiteX1893" fmla="*/ 1012085 w 1196154"/>
                  <a:gd name="connsiteY1893" fmla="*/ 250440 h 437753"/>
                  <a:gd name="connsiteX1894" fmla="*/ 1013118 w 1196154"/>
                  <a:gd name="connsiteY1894" fmla="*/ 251473 h 437753"/>
                  <a:gd name="connsiteX1895" fmla="*/ 1014740 w 1196154"/>
                  <a:gd name="connsiteY1895" fmla="*/ 251473 h 437753"/>
                  <a:gd name="connsiteX1896" fmla="*/ 1016362 w 1196154"/>
                  <a:gd name="connsiteY1896" fmla="*/ 251030 h 437753"/>
                  <a:gd name="connsiteX1897" fmla="*/ 1017542 w 1196154"/>
                  <a:gd name="connsiteY1897" fmla="*/ 251030 h 437753"/>
                  <a:gd name="connsiteX1898" fmla="*/ 1018427 w 1196154"/>
                  <a:gd name="connsiteY1898" fmla="*/ 251620 h 437753"/>
                  <a:gd name="connsiteX1899" fmla="*/ 1019017 w 1196154"/>
                  <a:gd name="connsiteY1899" fmla="*/ 253242 h 437753"/>
                  <a:gd name="connsiteX1900" fmla="*/ 1020639 w 1196154"/>
                  <a:gd name="connsiteY1900" fmla="*/ 254717 h 437753"/>
                  <a:gd name="connsiteX1901" fmla="*/ 1023885 w 1196154"/>
                  <a:gd name="connsiteY1901" fmla="*/ 253832 h 437753"/>
                  <a:gd name="connsiteX1902" fmla="*/ 1025802 w 1196154"/>
                  <a:gd name="connsiteY1902" fmla="*/ 254865 h 437753"/>
                  <a:gd name="connsiteX1903" fmla="*/ 1027867 w 1196154"/>
                  <a:gd name="connsiteY1903" fmla="*/ 255602 h 437753"/>
                  <a:gd name="connsiteX1904" fmla="*/ 1029342 w 1196154"/>
                  <a:gd name="connsiteY1904" fmla="*/ 255602 h 437753"/>
                  <a:gd name="connsiteX1905" fmla="*/ 1031996 w 1196154"/>
                  <a:gd name="connsiteY1905" fmla="*/ 254275 h 437753"/>
                  <a:gd name="connsiteX1906" fmla="*/ 1033324 w 1196154"/>
                  <a:gd name="connsiteY1906" fmla="*/ 254275 h 437753"/>
                  <a:gd name="connsiteX1907" fmla="*/ 1036569 w 1196154"/>
                  <a:gd name="connsiteY1907" fmla="*/ 254570 h 437753"/>
                  <a:gd name="connsiteX1908" fmla="*/ 1031849 w 1196154"/>
                  <a:gd name="connsiteY1908" fmla="*/ 255012 h 437753"/>
                  <a:gd name="connsiteX1909" fmla="*/ 1031407 w 1196154"/>
                  <a:gd name="connsiteY1909" fmla="*/ 256487 h 437753"/>
                  <a:gd name="connsiteX1910" fmla="*/ 1031407 w 1196154"/>
                  <a:gd name="connsiteY1910" fmla="*/ 258257 h 437753"/>
                  <a:gd name="connsiteX1911" fmla="*/ 1033177 w 1196154"/>
                  <a:gd name="connsiteY1911" fmla="*/ 261355 h 437753"/>
                  <a:gd name="connsiteX1912" fmla="*/ 1044680 w 1196154"/>
                  <a:gd name="connsiteY1912" fmla="*/ 267992 h 437753"/>
                  <a:gd name="connsiteX1913" fmla="*/ 1046745 w 1196154"/>
                  <a:gd name="connsiteY1913" fmla="*/ 267992 h 437753"/>
                  <a:gd name="connsiteX1914" fmla="*/ 1048811 w 1196154"/>
                  <a:gd name="connsiteY1914" fmla="*/ 267697 h 437753"/>
                  <a:gd name="connsiteX1915" fmla="*/ 1051318 w 1196154"/>
                  <a:gd name="connsiteY1915" fmla="*/ 267697 h 437753"/>
                  <a:gd name="connsiteX1916" fmla="*/ 1058250 w 1196154"/>
                  <a:gd name="connsiteY1916" fmla="*/ 268581 h 437753"/>
                  <a:gd name="connsiteX1917" fmla="*/ 1065182 w 1196154"/>
                  <a:gd name="connsiteY1917" fmla="*/ 269909 h 437753"/>
                  <a:gd name="connsiteX1918" fmla="*/ 1068280 w 1196154"/>
                  <a:gd name="connsiteY1918" fmla="*/ 271384 h 437753"/>
                  <a:gd name="connsiteX1919" fmla="*/ 1071229 w 1196154"/>
                  <a:gd name="connsiteY1919" fmla="*/ 273154 h 437753"/>
                  <a:gd name="connsiteX1920" fmla="*/ 1075948 w 1196154"/>
                  <a:gd name="connsiteY1920" fmla="*/ 274481 h 437753"/>
                  <a:gd name="connsiteX1921" fmla="*/ 1081849 w 1196154"/>
                  <a:gd name="connsiteY1921" fmla="*/ 277578 h 437753"/>
                  <a:gd name="connsiteX1922" fmla="*/ 1088043 w 1196154"/>
                  <a:gd name="connsiteY1922" fmla="*/ 279496 h 437753"/>
                  <a:gd name="connsiteX1923" fmla="*/ 1089665 w 1196154"/>
                  <a:gd name="connsiteY1923" fmla="*/ 279496 h 437753"/>
                  <a:gd name="connsiteX1924" fmla="*/ 1091141 w 1196154"/>
                  <a:gd name="connsiteY1924" fmla="*/ 279938 h 437753"/>
                  <a:gd name="connsiteX1925" fmla="*/ 1092615 w 1196154"/>
                  <a:gd name="connsiteY1925" fmla="*/ 280528 h 437753"/>
                  <a:gd name="connsiteX1926" fmla="*/ 1094238 w 1196154"/>
                  <a:gd name="connsiteY1926" fmla="*/ 280528 h 437753"/>
                  <a:gd name="connsiteX1927" fmla="*/ 1095713 w 1196154"/>
                  <a:gd name="connsiteY1927" fmla="*/ 281118 h 437753"/>
                  <a:gd name="connsiteX1928" fmla="*/ 1097040 w 1196154"/>
                  <a:gd name="connsiteY1928" fmla="*/ 282151 h 437753"/>
                  <a:gd name="connsiteX1929" fmla="*/ 1098072 w 1196154"/>
                  <a:gd name="connsiteY1929" fmla="*/ 281708 h 437753"/>
                  <a:gd name="connsiteX1930" fmla="*/ 1099105 w 1196154"/>
                  <a:gd name="connsiteY1930" fmla="*/ 280971 h 437753"/>
                  <a:gd name="connsiteX1931" fmla="*/ 1099842 w 1196154"/>
                  <a:gd name="connsiteY1931" fmla="*/ 282741 h 437753"/>
                  <a:gd name="connsiteX1932" fmla="*/ 1111642 w 1196154"/>
                  <a:gd name="connsiteY1932" fmla="*/ 289083 h 437753"/>
                  <a:gd name="connsiteX1933" fmla="*/ 1112527 w 1196154"/>
                  <a:gd name="connsiteY1933" fmla="*/ 290558 h 437753"/>
                  <a:gd name="connsiteX1934" fmla="*/ 1113706 w 1196154"/>
                  <a:gd name="connsiteY1934" fmla="*/ 291590 h 437753"/>
                  <a:gd name="connsiteX1935" fmla="*/ 1114886 w 1196154"/>
                  <a:gd name="connsiteY1935" fmla="*/ 291590 h 437753"/>
                  <a:gd name="connsiteX1936" fmla="*/ 1115771 w 1196154"/>
                  <a:gd name="connsiteY1936" fmla="*/ 292033 h 437753"/>
                  <a:gd name="connsiteX1937" fmla="*/ 1117393 w 1196154"/>
                  <a:gd name="connsiteY1937" fmla="*/ 293508 h 437753"/>
                  <a:gd name="connsiteX1938" fmla="*/ 1119311 w 1196154"/>
                  <a:gd name="connsiteY1938" fmla="*/ 294540 h 437753"/>
                  <a:gd name="connsiteX1939" fmla="*/ 1119754 w 1196154"/>
                  <a:gd name="connsiteY1939" fmla="*/ 296605 h 437753"/>
                  <a:gd name="connsiteX1940" fmla="*/ 1119459 w 1196154"/>
                  <a:gd name="connsiteY1940" fmla="*/ 298817 h 437753"/>
                  <a:gd name="connsiteX1941" fmla="*/ 1119459 w 1196154"/>
                  <a:gd name="connsiteY1941" fmla="*/ 299997 h 437753"/>
                  <a:gd name="connsiteX1942" fmla="*/ 1120049 w 1196154"/>
                  <a:gd name="connsiteY1942" fmla="*/ 300882 h 437753"/>
                  <a:gd name="connsiteX1943" fmla="*/ 1122113 w 1196154"/>
                  <a:gd name="connsiteY1943" fmla="*/ 300882 h 437753"/>
                  <a:gd name="connsiteX1944" fmla="*/ 1124326 w 1196154"/>
                  <a:gd name="connsiteY1944" fmla="*/ 300292 h 437753"/>
                  <a:gd name="connsiteX1945" fmla="*/ 1126686 w 1196154"/>
                  <a:gd name="connsiteY1945" fmla="*/ 299997 h 437753"/>
                  <a:gd name="connsiteX1946" fmla="*/ 1124178 w 1196154"/>
                  <a:gd name="connsiteY1946" fmla="*/ 301325 h 437753"/>
                  <a:gd name="connsiteX1947" fmla="*/ 1122998 w 1196154"/>
                  <a:gd name="connsiteY1947" fmla="*/ 303537 h 437753"/>
                  <a:gd name="connsiteX1948" fmla="*/ 1125211 w 1196154"/>
                  <a:gd name="connsiteY1948" fmla="*/ 304422 h 437753"/>
                  <a:gd name="connsiteX1949" fmla="*/ 1127570 w 1196154"/>
                  <a:gd name="connsiteY1949" fmla="*/ 304422 h 437753"/>
                  <a:gd name="connsiteX1950" fmla="*/ 1125948 w 1196154"/>
                  <a:gd name="connsiteY1950" fmla="*/ 305749 h 437753"/>
                  <a:gd name="connsiteX1951" fmla="*/ 1125506 w 1196154"/>
                  <a:gd name="connsiteY1951" fmla="*/ 307372 h 437753"/>
                  <a:gd name="connsiteX1952" fmla="*/ 1127424 w 1196154"/>
                  <a:gd name="connsiteY1952" fmla="*/ 311797 h 437753"/>
                  <a:gd name="connsiteX1953" fmla="*/ 1129194 w 1196154"/>
                  <a:gd name="connsiteY1953" fmla="*/ 317696 h 437753"/>
                  <a:gd name="connsiteX1954" fmla="*/ 1131405 w 1196154"/>
                  <a:gd name="connsiteY1954" fmla="*/ 320646 h 437753"/>
                  <a:gd name="connsiteX1955" fmla="*/ 1134503 w 1196154"/>
                  <a:gd name="connsiteY1955" fmla="*/ 323448 h 437753"/>
                  <a:gd name="connsiteX1956" fmla="*/ 1135978 w 1196154"/>
                  <a:gd name="connsiteY1956" fmla="*/ 325218 h 437753"/>
                  <a:gd name="connsiteX1957" fmla="*/ 1136715 w 1196154"/>
                  <a:gd name="connsiteY1957" fmla="*/ 328020 h 437753"/>
                  <a:gd name="connsiteX1958" fmla="*/ 1138780 w 1196154"/>
                  <a:gd name="connsiteY1958" fmla="*/ 329495 h 437753"/>
                  <a:gd name="connsiteX1959" fmla="*/ 1140255 w 1196154"/>
                  <a:gd name="connsiteY1959" fmla="*/ 331265 h 437753"/>
                  <a:gd name="connsiteX1960" fmla="*/ 1135536 w 1196154"/>
                  <a:gd name="connsiteY1960" fmla="*/ 332003 h 437753"/>
                  <a:gd name="connsiteX1961" fmla="*/ 1133323 w 1196154"/>
                  <a:gd name="connsiteY1961" fmla="*/ 332593 h 437753"/>
                  <a:gd name="connsiteX1962" fmla="*/ 1133323 w 1196154"/>
                  <a:gd name="connsiteY1962" fmla="*/ 333330 h 437753"/>
                  <a:gd name="connsiteX1963" fmla="*/ 1136420 w 1196154"/>
                  <a:gd name="connsiteY1963" fmla="*/ 336870 h 437753"/>
                  <a:gd name="connsiteX1964" fmla="*/ 1139665 w 1196154"/>
                  <a:gd name="connsiteY1964" fmla="*/ 338640 h 437753"/>
                  <a:gd name="connsiteX1965" fmla="*/ 1144974 w 1196154"/>
                  <a:gd name="connsiteY1965" fmla="*/ 340262 h 437753"/>
                  <a:gd name="connsiteX1966" fmla="*/ 1146597 w 1196154"/>
                  <a:gd name="connsiteY1966" fmla="*/ 340262 h 437753"/>
                  <a:gd name="connsiteX1967" fmla="*/ 1148220 w 1196154"/>
                  <a:gd name="connsiteY1967" fmla="*/ 339967 h 437753"/>
                  <a:gd name="connsiteX1968" fmla="*/ 1145270 w 1196154"/>
                  <a:gd name="connsiteY1968" fmla="*/ 340852 h 437753"/>
                  <a:gd name="connsiteX1969" fmla="*/ 1144089 w 1196154"/>
                  <a:gd name="connsiteY1969" fmla="*/ 340852 h 437753"/>
                  <a:gd name="connsiteX1970" fmla="*/ 1141582 w 1196154"/>
                  <a:gd name="connsiteY1970" fmla="*/ 340262 h 437753"/>
                  <a:gd name="connsiteX1971" fmla="*/ 1140108 w 1196154"/>
                  <a:gd name="connsiteY1971" fmla="*/ 340262 h 437753"/>
                  <a:gd name="connsiteX1972" fmla="*/ 1138338 w 1196154"/>
                  <a:gd name="connsiteY1972" fmla="*/ 340557 h 437753"/>
                  <a:gd name="connsiteX1973" fmla="*/ 1137010 w 1196154"/>
                  <a:gd name="connsiteY1973" fmla="*/ 341442 h 437753"/>
                  <a:gd name="connsiteX1974" fmla="*/ 1138190 w 1196154"/>
                  <a:gd name="connsiteY1974" fmla="*/ 342622 h 437753"/>
                  <a:gd name="connsiteX1975" fmla="*/ 1139812 w 1196154"/>
                  <a:gd name="connsiteY1975" fmla="*/ 343655 h 437753"/>
                  <a:gd name="connsiteX1976" fmla="*/ 1140697 w 1196154"/>
                  <a:gd name="connsiteY1976" fmla="*/ 344540 h 437753"/>
                  <a:gd name="connsiteX1977" fmla="*/ 1142025 w 1196154"/>
                  <a:gd name="connsiteY1977" fmla="*/ 347194 h 437753"/>
                  <a:gd name="connsiteX1978" fmla="*/ 1143204 w 1196154"/>
                  <a:gd name="connsiteY1978" fmla="*/ 348079 h 437753"/>
                  <a:gd name="connsiteX1979" fmla="*/ 1144974 w 1196154"/>
                  <a:gd name="connsiteY1979" fmla="*/ 348669 h 437753"/>
                  <a:gd name="connsiteX1980" fmla="*/ 1146007 w 1196154"/>
                  <a:gd name="connsiteY1980" fmla="*/ 350144 h 437753"/>
                  <a:gd name="connsiteX1981" fmla="*/ 1145565 w 1196154"/>
                  <a:gd name="connsiteY1981" fmla="*/ 351472 h 437753"/>
                  <a:gd name="connsiteX1982" fmla="*/ 1144828 w 1196154"/>
                  <a:gd name="connsiteY1982" fmla="*/ 352799 h 437753"/>
                  <a:gd name="connsiteX1983" fmla="*/ 1143647 w 1196154"/>
                  <a:gd name="connsiteY1983" fmla="*/ 356634 h 437753"/>
                  <a:gd name="connsiteX1984" fmla="*/ 1141878 w 1196154"/>
                  <a:gd name="connsiteY1984" fmla="*/ 358551 h 437753"/>
                  <a:gd name="connsiteX1985" fmla="*/ 1141140 w 1196154"/>
                  <a:gd name="connsiteY1985" fmla="*/ 361943 h 437753"/>
                  <a:gd name="connsiteX1986" fmla="*/ 1140550 w 1196154"/>
                  <a:gd name="connsiteY1986" fmla="*/ 363271 h 437753"/>
                  <a:gd name="connsiteX1987" fmla="*/ 1139812 w 1196154"/>
                  <a:gd name="connsiteY1987" fmla="*/ 364598 h 437753"/>
                  <a:gd name="connsiteX1988" fmla="*/ 1140108 w 1196154"/>
                  <a:gd name="connsiteY1988" fmla="*/ 365778 h 437753"/>
                  <a:gd name="connsiteX1989" fmla="*/ 1140845 w 1196154"/>
                  <a:gd name="connsiteY1989" fmla="*/ 366958 h 437753"/>
                  <a:gd name="connsiteX1990" fmla="*/ 1142025 w 1196154"/>
                  <a:gd name="connsiteY1990" fmla="*/ 367548 h 437753"/>
                  <a:gd name="connsiteX1991" fmla="*/ 1146007 w 1196154"/>
                  <a:gd name="connsiteY1991" fmla="*/ 364451 h 437753"/>
                  <a:gd name="connsiteX1992" fmla="*/ 1148809 w 1196154"/>
                  <a:gd name="connsiteY1992" fmla="*/ 362976 h 437753"/>
                  <a:gd name="connsiteX1993" fmla="*/ 1150285 w 1196154"/>
                  <a:gd name="connsiteY1993" fmla="*/ 360321 h 437753"/>
                  <a:gd name="connsiteX1994" fmla="*/ 1150579 w 1196154"/>
                  <a:gd name="connsiteY1994" fmla="*/ 361943 h 437753"/>
                  <a:gd name="connsiteX1995" fmla="*/ 1151170 w 1196154"/>
                  <a:gd name="connsiteY1995" fmla="*/ 363566 h 437753"/>
                  <a:gd name="connsiteX1996" fmla="*/ 1152202 w 1196154"/>
                  <a:gd name="connsiteY1996" fmla="*/ 365041 h 437753"/>
                  <a:gd name="connsiteX1997" fmla="*/ 1153972 w 1196154"/>
                  <a:gd name="connsiteY1997" fmla="*/ 365631 h 437753"/>
                  <a:gd name="connsiteX1998" fmla="*/ 1157512 w 1196154"/>
                  <a:gd name="connsiteY1998" fmla="*/ 365188 h 437753"/>
                  <a:gd name="connsiteX1999" fmla="*/ 1160904 w 1196154"/>
                  <a:gd name="connsiteY1999" fmla="*/ 364008 h 437753"/>
                  <a:gd name="connsiteX2000" fmla="*/ 1164591 w 1196154"/>
                  <a:gd name="connsiteY2000" fmla="*/ 363566 h 437753"/>
                  <a:gd name="connsiteX2001" fmla="*/ 1168278 w 1196154"/>
                  <a:gd name="connsiteY2001" fmla="*/ 363566 h 437753"/>
                  <a:gd name="connsiteX2002" fmla="*/ 1170933 w 1196154"/>
                  <a:gd name="connsiteY2002" fmla="*/ 361354 h 437753"/>
                  <a:gd name="connsiteX2003" fmla="*/ 1173146 w 1196154"/>
                  <a:gd name="connsiteY2003" fmla="*/ 358699 h 437753"/>
                  <a:gd name="connsiteX2004" fmla="*/ 1171081 w 1196154"/>
                  <a:gd name="connsiteY2004" fmla="*/ 362828 h 437753"/>
                  <a:gd name="connsiteX2005" fmla="*/ 1169900 w 1196154"/>
                  <a:gd name="connsiteY2005" fmla="*/ 364303 h 437753"/>
                  <a:gd name="connsiteX2006" fmla="*/ 1169606 w 1196154"/>
                  <a:gd name="connsiteY2006" fmla="*/ 365041 h 437753"/>
                  <a:gd name="connsiteX2007" fmla="*/ 1170048 w 1196154"/>
                  <a:gd name="connsiteY2007" fmla="*/ 365778 h 437753"/>
                  <a:gd name="connsiteX2008" fmla="*/ 1172556 w 1196154"/>
                  <a:gd name="connsiteY2008" fmla="*/ 368581 h 437753"/>
                  <a:gd name="connsiteX2009" fmla="*/ 1182733 w 1196154"/>
                  <a:gd name="connsiteY2009" fmla="*/ 376988 h 437753"/>
                  <a:gd name="connsiteX2010" fmla="*/ 1185092 w 1196154"/>
                  <a:gd name="connsiteY2010" fmla="*/ 379790 h 437753"/>
                  <a:gd name="connsiteX2011" fmla="*/ 1187157 w 1196154"/>
                  <a:gd name="connsiteY2011" fmla="*/ 382887 h 437753"/>
                  <a:gd name="connsiteX2012" fmla="*/ 1190402 w 1196154"/>
                  <a:gd name="connsiteY2012" fmla="*/ 386280 h 437753"/>
                  <a:gd name="connsiteX2013" fmla="*/ 1193941 w 1196154"/>
                  <a:gd name="connsiteY2013" fmla="*/ 389229 h 437753"/>
                  <a:gd name="connsiteX2014" fmla="*/ 1195269 w 1196154"/>
                  <a:gd name="connsiteY2014" fmla="*/ 390114 h 437753"/>
                  <a:gd name="connsiteX2015" fmla="*/ 1195269 w 1196154"/>
                  <a:gd name="connsiteY2015" fmla="*/ 389819 h 437753"/>
                  <a:gd name="connsiteX2016" fmla="*/ 1138338 w 1196154"/>
                  <a:gd name="connsiteY2016" fmla="*/ 365778 h 437753"/>
                  <a:gd name="connsiteX2017" fmla="*/ 1136125 w 1196154"/>
                  <a:gd name="connsiteY2017" fmla="*/ 366516 h 437753"/>
                  <a:gd name="connsiteX2018" fmla="*/ 1134651 w 1196154"/>
                  <a:gd name="connsiteY2018" fmla="*/ 368286 h 437753"/>
                  <a:gd name="connsiteX2019" fmla="*/ 1133175 w 1196154"/>
                  <a:gd name="connsiteY2019" fmla="*/ 369318 h 437753"/>
                  <a:gd name="connsiteX2020" fmla="*/ 1133175 w 1196154"/>
                  <a:gd name="connsiteY2020" fmla="*/ 369908 h 437753"/>
                  <a:gd name="connsiteX2021" fmla="*/ 1133912 w 1196154"/>
                  <a:gd name="connsiteY2021" fmla="*/ 370940 h 437753"/>
                  <a:gd name="connsiteX2022" fmla="*/ 1140550 w 1196154"/>
                  <a:gd name="connsiteY2022" fmla="*/ 371678 h 437753"/>
                  <a:gd name="connsiteX2023" fmla="*/ 1141878 w 1196154"/>
                  <a:gd name="connsiteY2023" fmla="*/ 371383 h 437753"/>
                  <a:gd name="connsiteX2024" fmla="*/ 1141878 w 1196154"/>
                  <a:gd name="connsiteY2024" fmla="*/ 370056 h 437753"/>
                  <a:gd name="connsiteX2025" fmla="*/ 1139223 w 1196154"/>
                  <a:gd name="connsiteY2025" fmla="*/ 365778 h 437753"/>
                  <a:gd name="connsiteX2026" fmla="*/ 1138338 w 1196154"/>
                  <a:gd name="connsiteY2026" fmla="*/ 365778 h 437753"/>
                  <a:gd name="connsiteX2027" fmla="*/ 990699 w 1196154"/>
                  <a:gd name="connsiteY2027" fmla="*/ 291148 h 437753"/>
                  <a:gd name="connsiteX2028" fmla="*/ 987897 w 1196154"/>
                  <a:gd name="connsiteY2028" fmla="*/ 299260 h 437753"/>
                  <a:gd name="connsiteX2029" fmla="*/ 985979 w 1196154"/>
                  <a:gd name="connsiteY2029" fmla="*/ 300882 h 437753"/>
                  <a:gd name="connsiteX2030" fmla="*/ 985536 w 1196154"/>
                  <a:gd name="connsiteY2030" fmla="*/ 303537 h 437753"/>
                  <a:gd name="connsiteX2031" fmla="*/ 983472 w 1196154"/>
                  <a:gd name="connsiteY2031" fmla="*/ 308847 h 437753"/>
                  <a:gd name="connsiteX2032" fmla="*/ 985536 w 1196154"/>
                  <a:gd name="connsiteY2032" fmla="*/ 306634 h 437753"/>
                  <a:gd name="connsiteX2033" fmla="*/ 986716 w 1196154"/>
                  <a:gd name="connsiteY2033" fmla="*/ 302357 h 437753"/>
                  <a:gd name="connsiteX2034" fmla="*/ 990551 w 1196154"/>
                  <a:gd name="connsiteY2034" fmla="*/ 298227 h 437753"/>
                  <a:gd name="connsiteX2035" fmla="*/ 991879 w 1196154"/>
                  <a:gd name="connsiteY2035" fmla="*/ 292328 h 437753"/>
                  <a:gd name="connsiteX2036" fmla="*/ 990994 w 1196154"/>
                  <a:gd name="connsiteY2036" fmla="*/ 291590 h 437753"/>
                  <a:gd name="connsiteX2037" fmla="*/ 990404 w 1196154"/>
                  <a:gd name="connsiteY2037" fmla="*/ 291590 h 437753"/>
                  <a:gd name="connsiteX2038" fmla="*/ 935979 w 1196154"/>
                  <a:gd name="connsiteY2038" fmla="*/ 363418 h 437753"/>
                  <a:gd name="connsiteX2039" fmla="*/ 931112 w 1196154"/>
                  <a:gd name="connsiteY2039" fmla="*/ 368138 h 437753"/>
                  <a:gd name="connsiteX2040" fmla="*/ 929637 w 1196154"/>
                  <a:gd name="connsiteY2040" fmla="*/ 370203 h 437753"/>
                  <a:gd name="connsiteX2041" fmla="*/ 931850 w 1196154"/>
                  <a:gd name="connsiteY2041" fmla="*/ 369318 h 437753"/>
                  <a:gd name="connsiteX2042" fmla="*/ 933029 w 1196154"/>
                  <a:gd name="connsiteY2042" fmla="*/ 367401 h 437753"/>
                  <a:gd name="connsiteX2043" fmla="*/ 936570 w 1196154"/>
                  <a:gd name="connsiteY2043" fmla="*/ 366516 h 437753"/>
                  <a:gd name="connsiteX2044" fmla="*/ 939962 w 1196154"/>
                  <a:gd name="connsiteY2044" fmla="*/ 364451 h 437753"/>
                  <a:gd name="connsiteX2045" fmla="*/ 937602 w 1196154"/>
                  <a:gd name="connsiteY2045" fmla="*/ 364451 h 437753"/>
                  <a:gd name="connsiteX2046" fmla="*/ 935832 w 1196154"/>
                  <a:gd name="connsiteY2046" fmla="*/ 363418 h 437753"/>
                  <a:gd name="connsiteX2047" fmla="*/ 931850 w 1196154"/>
                  <a:gd name="connsiteY2047" fmla="*/ 245720 h 437753"/>
                  <a:gd name="connsiteX2048" fmla="*/ 931407 w 1196154"/>
                  <a:gd name="connsiteY2048" fmla="*/ 244688 h 437753"/>
                  <a:gd name="connsiteX2049" fmla="*/ 929490 w 1196154"/>
                  <a:gd name="connsiteY2049" fmla="*/ 241738 h 437753"/>
                  <a:gd name="connsiteX2050" fmla="*/ 928015 w 1196154"/>
                  <a:gd name="connsiteY2050" fmla="*/ 241738 h 437753"/>
                  <a:gd name="connsiteX2051" fmla="*/ 926835 w 1196154"/>
                  <a:gd name="connsiteY2051" fmla="*/ 241001 h 437753"/>
                  <a:gd name="connsiteX2052" fmla="*/ 926098 w 1196154"/>
                  <a:gd name="connsiteY2052" fmla="*/ 238936 h 437753"/>
                  <a:gd name="connsiteX2053" fmla="*/ 925655 w 1196154"/>
                  <a:gd name="connsiteY2053" fmla="*/ 236724 h 437753"/>
                  <a:gd name="connsiteX2054" fmla="*/ 924180 w 1196154"/>
                  <a:gd name="connsiteY2054" fmla="*/ 234216 h 437753"/>
                  <a:gd name="connsiteX2055" fmla="*/ 919165 w 1196154"/>
                  <a:gd name="connsiteY2055" fmla="*/ 230529 h 437753"/>
                  <a:gd name="connsiteX2056" fmla="*/ 917249 w 1196154"/>
                  <a:gd name="connsiteY2056" fmla="*/ 230234 h 437753"/>
                  <a:gd name="connsiteX2057" fmla="*/ 912086 w 1196154"/>
                  <a:gd name="connsiteY2057" fmla="*/ 230676 h 437753"/>
                  <a:gd name="connsiteX2058" fmla="*/ 908988 w 1196154"/>
                  <a:gd name="connsiteY2058" fmla="*/ 230234 h 437753"/>
                  <a:gd name="connsiteX2059" fmla="*/ 902942 w 1196154"/>
                  <a:gd name="connsiteY2059" fmla="*/ 227284 h 437753"/>
                  <a:gd name="connsiteX2060" fmla="*/ 898959 w 1196154"/>
                  <a:gd name="connsiteY2060" fmla="*/ 225662 h 437753"/>
                  <a:gd name="connsiteX2061" fmla="*/ 897484 w 1196154"/>
                  <a:gd name="connsiteY2061" fmla="*/ 225219 h 437753"/>
                  <a:gd name="connsiteX2062" fmla="*/ 894534 w 1196154"/>
                  <a:gd name="connsiteY2062" fmla="*/ 225219 h 437753"/>
                  <a:gd name="connsiteX2063" fmla="*/ 893060 w 1196154"/>
                  <a:gd name="connsiteY2063" fmla="*/ 225956 h 437753"/>
                  <a:gd name="connsiteX2064" fmla="*/ 890699 w 1196154"/>
                  <a:gd name="connsiteY2064" fmla="*/ 227727 h 437753"/>
                  <a:gd name="connsiteX2065" fmla="*/ 887897 w 1196154"/>
                  <a:gd name="connsiteY2065" fmla="*/ 228906 h 437753"/>
                  <a:gd name="connsiteX2066" fmla="*/ 886423 w 1196154"/>
                  <a:gd name="connsiteY2066" fmla="*/ 228906 h 437753"/>
                  <a:gd name="connsiteX2067" fmla="*/ 885390 w 1196154"/>
                  <a:gd name="connsiteY2067" fmla="*/ 227874 h 437753"/>
                  <a:gd name="connsiteX2068" fmla="*/ 884948 w 1196154"/>
                  <a:gd name="connsiteY2068" fmla="*/ 226399 h 437753"/>
                  <a:gd name="connsiteX2069" fmla="*/ 883177 w 1196154"/>
                  <a:gd name="connsiteY2069" fmla="*/ 226104 h 437753"/>
                  <a:gd name="connsiteX2070" fmla="*/ 881113 w 1196154"/>
                  <a:gd name="connsiteY2070" fmla="*/ 226694 h 437753"/>
                  <a:gd name="connsiteX2071" fmla="*/ 872263 w 1196154"/>
                  <a:gd name="connsiteY2071" fmla="*/ 226694 h 437753"/>
                  <a:gd name="connsiteX2072" fmla="*/ 862529 w 1196154"/>
                  <a:gd name="connsiteY2072" fmla="*/ 227136 h 437753"/>
                  <a:gd name="connsiteX2073" fmla="*/ 860316 w 1196154"/>
                  <a:gd name="connsiteY2073" fmla="*/ 228906 h 437753"/>
                  <a:gd name="connsiteX2074" fmla="*/ 854122 w 1196154"/>
                  <a:gd name="connsiteY2074" fmla="*/ 236428 h 437753"/>
                  <a:gd name="connsiteX2075" fmla="*/ 854565 w 1196154"/>
                  <a:gd name="connsiteY2075" fmla="*/ 238051 h 437753"/>
                  <a:gd name="connsiteX2076" fmla="*/ 855302 w 1196154"/>
                  <a:gd name="connsiteY2076" fmla="*/ 239526 h 437753"/>
                  <a:gd name="connsiteX2077" fmla="*/ 855302 w 1196154"/>
                  <a:gd name="connsiteY2077" fmla="*/ 241001 h 437753"/>
                  <a:gd name="connsiteX2078" fmla="*/ 854565 w 1196154"/>
                  <a:gd name="connsiteY2078" fmla="*/ 243508 h 437753"/>
                  <a:gd name="connsiteX2079" fmla="*/ 855007 w 1196154"/>
                  <a:gd name="connsiteY2079" fmla="*/ 243803 h 437753"/>
                  <a:gd name="connsiteX2080" fmla="*/ 856335 w 1196154"/>
                  <a:gd name="connsiteY2080" fmla="*/ 242181 h 437753"/>
                  <a:gd name="connsiteX2081" fmla="*/ 857957 w 1196154"/>
                  <a:gd name="connsiteY2081" fmla="*/ 239526 h 437753"/>
                  <a:gd name="connsiteX2082" fmla="*/ 858252 w 1196154"/>
                  <a:gd name="connsiteY2082" fmla="*/ 238493 h 437753"/>
                  <a:gd name="connsiteX2083" fmla="*/ 858546 w 1196154"/>
                  <a:gd name="connsiteY2083" fmla="*/ 236871 h 437753"/>
                  <a:gd name="connsiteX2084" fmla="*/ 859284 w 1196154"/>
                  <a:gd name="connsiteY2084" fmla="*/ 235396 h 437753"/>
                  <a:gd name="connsiteX2085" fmla="*/ 860612 w 1196154"/>
                  <a:gd name="connsiteY2085" fmla="*/ 234658 h 437753"/>
                  <a:gd name="connsiteX2086" fmla="*/ 861939 w 1196154"/>
                  <a:gd name="connsiteY2086" fmla="*/ 235101 h 437753"/>
                  <a:gd name="connsiteX2087" fmla="*/ 863266 w 1196154"/>
                  <a:gd name="connsiteY2087" fmla="*/ 235838 h 437753"/>
                  <a:gd name="connsiteX2088" fmla="*/ 864447 w 1196154"/>
                  <a:gd name="connsiteY2088" fmla="*/ 236871 h 437753"/>
                  <a:gd name="connsiteX2089" fmla="*/ 868134 w 1196154"/>
                  <a:gd name="connsiteY2089" fmla="*/ 241443 h 437753"/>
                  <a:gd name="connsiteX2090" fmla="*/ 869314 w 1196154"/>
                  <a:gd name="connsiteY2090" fmla="*/ 242033 h 437753"/>
                  <a:gd name="connsiteX2091" fmla="*/ 870641 w 1196154"/>
                  <a:gd name="connsiteY2091" fmla="*/ 242328 h 437753"/>
                  <a:gd name="connsiteX2092" fmla="*/ 873886 w 1196154"/>
                  <a:gd name="connsiteY2092" fmla="*/ 241886 h 437753"/>
                  <a:gd name="connsiteX2093" fmla="*/ 874918 w 1196154"/>
                  <a:gd name="connsiteY2093" fmla="*/ 241001 h 437753"/>
                  <a:gd name="connsiteX2094" fmla="*/ 876835 w 1196154"/>
                  <a:gd name="connsiteY2094" fmla="*/ 238493 h 437753"/>
                  <a:gd name="connsiteX2095" fmla="*/ 878163 w 1196154"/>
                  <a:gd name="connsiteY2095" fmla="*/ 237608 h 437753"/>
                  <a:gd name="connsiteX2096" fmla="*/ 879785 w 1196154"/>
                  <a:gd name="connsiteY2096" fmla="*/ 236871 h 437753"/>
                  <a:gd name="connsiteX2097" fmla="*/ 882292 w 1196154"/>
                  <a:gd name="connsiteY2097" fmla="*/ 236871 h 437753"/>
                  <a:gd name="connsiteX2098" fmla="*/ 882292 w 1196154"/>
                  <a:gd name="connsiteY2098" fmla="*/ 238641 h 437753"/>
                  <a:gd name="connsiteX2099" fmla="*/ 882588 w 1196154"/>
                  <a:gd name="connsiteY2099" fmla="*/ 239231 h 437753"/>
                  <a:gd name="connsiteX2100" fmla="*/ 886275 w 1196154"/>
                  <a:gd name="connsiteY2100" fmla="*/ 239821 h 437753"/>
                  <a:gd name="connsiteX2101" fmla="*/ 889077 w 1196154"/>
                  <a:gd name="connsiteY2101" fmla="*/ 241001 h 437753"/>
                  <a:gd name="connsiteX2102" fmla="*/ 892175 w 1196154"/>
                  <a:gd name="connsiteY2102" fmla="*/ 241443 h 437753"/>
                  <a:gd name="connsiteX2103" fmla="*/ 895715 w 1196154"/>
                  <a:gd name="connsiteY2103" fmla="*/ 242623 h 437753"/>
                  <a:gd name="connsiteX2104" fmla="*/ 897189 w 1196154"/>
                  <a:gd name="connsiteY2104" fmla="*/ 242181 h 437753"/>
                  <a:gd name="connsiteX2105" fmla="*/ 897189 w 1196154"/>
                  <a:gd name="connsiteY2105" fmla="*/ 240411 h 437753"/>
                  <a:gd name="connsiteX2106" fmla="*/ 896895 w 1196154"/>
                  <a:gd name="connsiteY2106" fmla="*/ 239526 h 437753"/>
                  <a:gd name="connsiteX2107" fmla="*/ 897780 w 1196154"/>
                  <a:gd name="connsiteY2107" fmla="*/ 239231 h 437753"/>
                  <a:gd name="connsiteX2108" fmla="*/ 905596 w 1196154"/>
                  <a:gd name="connsiteY2108" fmla="*/ 239231 h 437753"/>
                  <a:gd name="connsiteX2109" fmla="*/ 908399 w 1196154"/>
                  <a:gd name="connsiteY2109" fmla="*/ 241148 h 437753"/>
                  <a:gd name="connsiteX2110" fmla="*/ 909136 w 1196154"/>
                  <a:gd name="connsiteY2110" fmla="*/ 242328 h 437753"/>
                  <a:gd name="connsiteX2111" fmla="*/ 910168 w 1196154"/>
                  <a:gd name="connsiteY2111" fmla="*/ 243213 h 437753"/>
                  <a:gd name="connsiteX2112" fmla="*/ 916658 w 1196154"/>
                  <a:gd name="connsiteY2112" fmla="*/ 245868 h 437753"/>
                  <a:gd name="connsiteX2113" fmla="*/ 919165 w 1196154"/>
                  <a:gd name="connsiteY2113" fmla="*/ 247048 h 437753"/>
                  <a:gd name="connsiteX2114" fmla="*/ 924918 w 1196154"/>
                  <a:gd name="connsiteY2114" fmla="*/ 250293 h 437753"/>
                  <a:gd name="connsiteX2115" fmla="*/ 930818 w 1196154"/>
                  <a:gd name="connsiteY2115" fmla="*/ 253095 h 437753"/>
                  <a:gd name="connsiteX2116" fmla="*/ 932292 w 1196154"/>
                  <a:gd name="connsiteY2116" fmla="*/ 245573 h 437753"/>
                  <a:gd name="connsiteX2117" fmla="*/ 999843 w 1196154"/>
                  <a:gd name="connsiteY2117" fmla="*/ 262092 h 437753"/>
                  <a:gd name="connsiteX2118" fmla="*/ 996156 w 1196154"/>
                  <a:gd name="connsiteY2118" fmla="*/ 259732 h 437753"/>
                  <a:gd name="connsiteX2119" fmla="*/ 996451 w 1196154"/>
                  <a:gd name="connsiteY2119" fmla="*/ 261207 h 437753"/>
                  <a:gd name="connsiteX2120" fmla="*/ 1000876 w 1196154"/>
                  <a:gd name="connsiteY2120" fmla="*/ 263419 h 437753"/>
                  <a:gd name="connsiteX2121" fmla="*/ 1003973 w 1196154"/>
                  <a:gd name="connsiteY2121" fmla="*/ 264452 h 437753"/>
                  <a:gd name="connsiteX2122" fmla="*/ 1002646 w 1196154"/>
                  <a:gd name="connsiteY2122" fmla="*/ 263124 h 437753"/>
                  <a:gd name="connsiteX2123" fmla="*/ 999843 w 1196154"/>
                  <a:gd name="connsiteY2123" fmla="*/ 261944 h 437753"/>
                  <a:gd name="connsiteX2124" fmla="*/ 953826 w 1196154"/>
                  <a:gd name="connsiteY2124" fmla="*/ 338640 h 437753"/>
                  <a:gd name="connsiteX2125" fmla="*/ 952351 w 1196154"/>
                  <a:gd name="connsiteY2125" fmla="*/ 337902 h 437753"/>
                  <a:gd name="connsiteX2126" fmla="*/ 950139 w 1196154"/>
                  <a:gd name="connsiteY2126" fmla="*/ 338492 h 437753"/>
                  <a:gd name="connsiteX2127" fmla="*/ 949402 w 1196154"/>
                  <a:gd name="connsiteY2127" fmla="*/ 339230 h 437753"/>
                  <a:gd name="connsiteX2128" fmla="*/ 949402 w 1196154"/>
                  <a:gd name="connsiteY2128" fmla="*/ 340705 h 437753"/>
                  <a:gd name="connsiteX2129" fmla="*/ 948074 w 1196154"/>
                  <a:gd name="connsiteY2129" fmla="*/ 341442 h 437753"/>
                  <a:gd name="connsiteX2130" fmla="*/ 947189 w 1196154"/>
                  <a:gd name="connsiteY2130" fmla="*/ 343065 h 437753"/>
                  <a:gd name="connsiteX2131" fmla="*/ 946304 w 1196154"/>
                  <a:gd name="connsiteY2131" fmla="*/ 343655 h 437753"/>
                  <a:gd name="connsiteX2132" fmla="*/ 944682 w 1196154"/>
                  <a:gd name="connsiteY2132" fmla="*/ 345867 h 437753"/>
                  <a:gd name="connsiteX2133" fmla="*/ 943354 w 1196154"/>
                  <a:gd name="connsiteY2133" fmla="*/ 346162 h 437753"/>
                  <a:gd name="connsiteX2134" fmla="*/ 942321 w 1196154"/>
                  <a:gd name="connsiteY2134" fmla="*/ 347047 h 437753"/>
                  <a:gd name="connsiteX2135" fmla="*/ 940699 w 1196154"/>
                  <a:gd name="connsiteY2135" fmla="*/ 350882 h 437753"/>
                  <a:gd name="connsiteX2136" fmla="*/ 940699 w 1196154"/>
                  <a:gd name="connsiteY2136" fmla="*/ 352357 h 437753"/>
                  <a:gd name="connsiteX2137" fmla="*/ 939077 w 1196154"/>
                  <a:gd name="connsiteY2137" fmla="*/ 352651 h 437753"/>
                  <a:gd name="connsiteX2138" fmla="*/ 939077 w 1196154"/>
                  <a:gd name="connsiteY2138" fmla="*/ 355159 h 437753"/>
                  <a:gd name="connsiteX2139" fmla="*/ 937749 w 1196154"/>
                  <a:gd name="connsiteY2139" fmla="*/ 357371 h 437753"/>
                  <a:gd name="connsiteX2140" fmla="*/ 938634 w 1196154"/>
                  <a:gd name="connsiteY2140" fmla="*/ 358846 h 437753"/>
                  <a:gd name="connsiteX2141" fmla="*/ 938340 w 1196154"/>
                  <a:gd name="connsiteY2141" fmla="*/ 360764 h 437753"/>
                  <a:gd name="connsiteX2142" fmla="*/ 940257 w 1196154"/>
                  <a:gd name="connsiteY2142" fmla="*/ 360764 h 437753"/>
                  <a:gd name="connsiteX2143" fmla="*/ 943502 w 1196154"/>
                  <a:gd name="connsiteY2143" fmla="*/ 361059 h 437753"/>
                  <a:gd name="connsiteX2144" fmla="*/ 943945 w 1196154"/>
                  <a:gd name="connsiteY2144" fmla="*/ 360764 h 437753"/>
                  <a:gd name="connsiteX2145" fmla="*/ 944387 w 1196154"/>
                  <a:gd name="connsiteY2145" fmla="*/ 360321 h 437753"/>
                  <a:gd name="connsiteX2146" fmla="*/ 944387 w 1196154"/>
                  <a:gd name="connsiteY2146" fmla="*/ 359436 h 437753"/>
                  <a:gd name="connsiteX2147" fmla="*/ 945271 w 1196154"/>
                  <a:gd name="connsiteY2147" fmla="*/ 357371 h 437753"/>
                  <a:gd name="connsiteX2148" fmla="*/ 947779 w 1196154"/>
                  <a:gd name="connsiteY2148" fmla="*/ 355011 h 437753"/>
                  <a:gd name="connsiteX2149" fmla="*/ 948369 w 1196154"/>
                  <a:gd name="connsiteY2149" fmla="*/ 353831 h 437753"/>
                  <a:gd name="connsiteX2150" fmla="*/ 950434 w 1196154"/>
                  <a:gd name="connsiteY2150" fmla="*/ 352504 h 437753"/>
                  <a:gd name="connsiteX2151" fmla="*/ 951613 w 1196154"/>
                  <a:gd name="connsiteY2151" fmla="*/ 351029 h 437753"/>
                  <a:gd name="connsiteX2152" fmla="*/ 953383 w 1196154"/>
                  <a:gd name="connsiteY2152" fmla="*/ 346162 h 437753"/>
                  <a:gd name="connsiteX2153" fmla="*/ 952204 w 1196154"/>
                  <a:gd name="connsiteY2153" fmla="*/ 341737 h 437753"/>
                  <a:gd name="connsiteX2154" fmla="*/ 954563 w 1196154"/>
                  <a:gd name="connsiteY2154" fmla="*/ 339967 h 437753"/>
                  <a:gd name="connsiteX2155" fmla="*/ 953679 w 1196154"/>
                  <a:gd name="connsiteY2155" fmla="*/ 338492 h 437753"/>
                  <a:gd name="connsiteX2156" fmla="*/ 900434 w 1196154"/>
                  <a:gd name="connsiteY2156" fmla="*/ 355749 h 437753"/>
                  <a:gd name="connsiteX2157" fmla="*/ 899254 w 1196154"/>
                  <a:gd name="connsiteY2157" fmla="*/ 356044 h 437753"/>
                  <a:gd name="connsiteX2158" fmla="*/ 898959 w 1196154"/>
                  <a:gd name="connsiteY2158" fmla="*/ 356781 h 437753"/>
                  <a:gd name="connsiteX2159" fmla="*/ 898959 w 1196154"/>
                  <a:gd name="connsiteY2159" fmla="*/ 358994 h 437753"/>
                  <a:gd name="connsiteX2160" fmla="*/ 901909 w 1196154"/>
                  <a:gd name="connsiteY2160" fmla="*/ 362239 h 437753"/>
                  <a:gd name="connsiteX2161" fmla="*/ 903679 w 1196154"/>
                  <a:gd name="connsiteY2161" fmla="*/ 362239 h 437753"/>
                  <a:gd name="connsiteX2162" fmla="*/ 905154 w 1196154"/>
                  <a:gd name="connsiteY2162" fmla="*/ 360026 h 437753"/>
                  <a:gd name="connsiteX2163" fmla="*/ 905154 w 1196154"/>
                  <a:gd name="connsiteY2163" fmla="*/ 358256 h 437753"/>
                  <a:gd name="connsiteX2164" fmla="*/ 904416 w 1196154"/>
                  <a:gd name="connsiteY2164" fmla="*/ 356486 h 437753"/>
                  <a:gd name="connsiteX2165" fmla="*/ 900287 w 1196154"/>
                  <a:gd name="connsiteY2165" fmla="*/ 355896 h 437753"/>
                  <a:gd name="connsiteX2166" fmla="*/ 980964 w 1196154"/>
                  <a:gd name="connsiteY2166" fmla="*/ 300145 h 437753"/>
                  <a:gd name="connsiteX2167" fmla="*/ 980374 w 1196154"/>
                  <a:gd name="connsiteY2167" fmla="*/ 299850 h 437753"/>
                  <a:gd name="connsiteX2168" fmla="*/ 979932 w 1196154"/>
                  <a:gd name="connsiteY2168" fmla="*/ 298817 h 437753"/>
                  <a:gd name="connsiteX2169" fmla="*/ 978162 w 1196154"/>
                  <a:gd name="connsiteY2169" fmla="*/ 298817 h 437753"/>
                  <a:gd name="connsiteX2170" fmla="*/ 979490 w 1196154"/>
                  <a:gd name="connsiteY2170" fmla="*/ 302209 h 437753"/>
                  <a:gd name="connsiteX2171" fmla="*/ 979194 w 1196154"/>
                  <a:gd name="connsiteY2171" fmla="*/ 305307 h 437753"/>
                  <a:gd name="connsiteX2172" fmla="*/ 979637 w 1196154"/>
                  <a:gd name="connsiteY2172" fmla="*/ 306782 h 437753"/>
                  <a:gd name="connsiteX2173" fmla="*/ 980227 w 1196154"/>
                  <a:gd name="connsiteY2173" fmla="*/ 306782 h 437753"/>
                  <a:gd name="connsiteX2174" fmla="*/ 981259 w 1196154"/>
                  <a:gd name="connsiteY2174" fmla="*/ 307667 h 437753"/>
                  <a:gd name="connsiteX2175" fmla="*/ 982882 w 1196154"/>
                  <a:gd name="connsiteY2175" fmla="*/ 305159 h 437753"/>
                  <a:gd name="connsiteX2176" fmla="*/ 982882 w 1196154"/>
                  <a:gd name="connsiteY2176" fmla="*/ 303537 h 437753"/>
                  <a:gd name="connsiteX2177" fmla="*/ 981112 w 1196154"/>
                  <a:gd name="connsiteY2177" fmla="*/ 300292 h 437753"/>
                  <a:gd name="connsiteX2178" fmla="*/ 955153 w 1196154"/>
                  <a:gd name="connsiteY2178" fmla="*/ 338050 h 437753"/>
                  <a:gd name="connsiteX2179" fmla="*/ 955891 w 1196154"/>
                  <a:gd name="connsiteY2179" fmla="*/ 338787 h 437753"/>
                  <a:gd name="connsiteX2180" fmla="*/ 957071 w 1196154"/>
                  <a:gd name="connsiteY2180" fmla="*/ 339230 h 437753"/>
                  <a:gd name="connsiteX2181" fmla="*/ 958694 w 1196154"/>
                  <a:gd name="connsiteY2181" fmla="*/ 339230 h 437753"/>
                  <a:gd name="connsiteX2182" fmla="*/ 959873 w 1196154"/>
                  <a:gd name="connsiteY2182" fmla="*/ 341000 h 437753"/>
                  <a:gd name="connsiteX2183" fmla="*/ 961053 w 1196154"/>
                  <a:gd name="connsiteY2183" fmla="*/ 341737 h 437753"/>
                  <a:gd name="connsiteX2184" fmla="*/ 961348 w 1196154"/>
                  <a:gd name="connsiteY2184" fmla="*/ 340410 h 437753"/>
                  <a:gd name="connsiteX2185" fmla="*/ 959725 w 1196154"/>
                  <a:gd name="connsiteY2185" fmla="*/ 337902 h 437753"/>
                  <a:gd name="connsiteX2186" fmla="*/ 955301 w 1196154"/>
                  <a:gd name="connsiteY2186" fmla="*/ 338197 h 437753"/>
                  <a:gd name="connsiteX2187" fmla="*/ 803975 w 1196154"/>
                  <a:gd name="connsiteY2187" fmla="*/ 204275 h 437753"/>
                  <a:gd name="connsiteX2188" fmla="*/ 802943 w 1196154"/>
                  <a:gd name="connsiteY2188" fmla="*/ 204275 h 437753"/>
                  <a:gd name="connsiteX2189" fmla="*/ 801615 w 1196154"/>
                  <a:gd name="connsiteY2189" fmla="*/ 205898 h 437753"/>
                  <a:gd name="connsiteX2190" fmla="*/ 801320 w 1196154"/>
                  <a:gd name="connsiteY2190" fmla="*/ 206930 h 437753"/>
                  <a:gd name="connsiteX2191" fmla="*/ 802352 w 1196154"/>
                  <a:gd name="connsiteY2191" fmla="*/ 210765 h 437753"/>
                  <a:gd name="connsiteX2192" fmla="*/ 803237 w 1196154"/>
                  <a:gd name="connsiteY2192" fmla="*/ 211797 h 437753"/>
                  <a:gd name="connsiteX2193" fmla="*/ 804270 w 1196154"/>
                  <a:gd name="connsiteY2193" fmla="*/ 215780 h 437753"/>
                  <a:gd name="connsiteX2194" fmla="*/ 805892 w 1196154"/>
                  <a:gd name="connsiteY2194" fmla="*/ 217255 h 437753"/>
                  <a:gd name="connsiteX2195" fmla="*/ 806335 w 1196154"/>
                  <a:gd name="connsiteY2195" fmla="*/ 216812 h 437753"/>
                  <a:gd name="connsiteX2196" fmla="*/ 806630 w 1196154"/>
                  <a:gd name="connsiteY2196" fmla="*/ 214600 h 437753"/>
                  <a:gd name="connsiteX2197" fmla="*/ 804270 w 1196154"/>
                  <a:gd name="connsiteY2197" fmla="*/ 209438 h 437753"/>
                  <a:gd name="connsiteX2198" fmla="*/ 804713 w 1196154"/>
                  <a:gd name="connsiteY2198" fmla="*/ 205308 h 437753"/>
                  <a:gd name="connsiteX2199" fmla="*/ 803975 w 1196154"/>
                  <a:gd name="connsiteY2199" fmla="*/ 204423 h 437753"/>
                  <a:gd name="connsiteX2200" fmla="*/ 379348 w 1196154"/>
                  <a:gd name="connsiteY2200" fmla="*/ 183627 h 437753"/>
                  <a:gd name="connsiteX2201" fmla="*/ 380380 w 1196154"/>
                  <a:gd name="connsiteY2201" fmla="*/ 182742 h 437753"/>
                  <a:gd name="connsiteX2202" fmla="*/ 380675 w 1196154"/>
                  <a:gd name="connsiteY2202" fmla="*/ 181709 h 437753"/>
                  <a:gd name="connsiteX2203" fmla="*/ 380232 w 1196154"/>
                  <a:gd name="connsiteY2203" fmla="*/ 179939 h 437753"/>
                  <a:gd name="connsiteX2204" fmla="*/ 379053 w 1196154"/>
                  <a:gd name="connsiteY2204" fmla="*/ 179054 h 437753"/>
                  <a:gd name="connsiteX2205" fmla="*/ 376840 w 1196154"/>
                  <a:gd name="connsiteY2205" fmla="*/ 178317 h 437753"/>
                  <a:gd name="connsiteX2206" fmla="*/ 373153 w 1196154"/>
                  <a:gd name="connsiteY2206" fmla="*/ 178317 h 437753"/>
                  <a:gd name="connsiteX2207" fmla="*/ 372415 w 1196154"/>
                  <a:gd name="connsiteY2207" fmla="*/ 179939 h 437753"/>
                  <a:gd name="connsiteX2208" fmla="*/ 371825 w 1196154"/>
                  <a:gd name="connsiteY2208" fmla="*/ 185102 h 437753"/>
                  <a:gd name="connsiteX2209" fmla="*/ 372710 w 1196154"/>
                  <a:gd name="connsiteY2209" fmla="*/ 185986 h 437753"/>
                  <a:gd name="connsiteX2210" fmla="*/ 373890 w 1196154"/>
                  <a:gd name="connsiteY2210" fmla="*/ 185986 h 437753"/>
                  <a:gd name="connsiteX2211" fmla="*/ 379053 w 1196154"/>
                  <a:gd name="connsiteY2211" fmla="*/ 183479 h 437753"/>
                  <a:gd name="connsiteX2212" fmla="*/ 503978 w 1196154"/>
                  <a:gd name="connsiteY2212" fmla="*/ 376840 h 437753"/>
                  <a:gd name="connsiteX2213" fmla="*/ 503093 w 1196154"/>
                  <a:gd name="connsiteY2213" fmla="*/ 375660 h 437753"/>
                  <a:gd name="connsiteX2214" fmla="*/ 501470 w 1196154"/>
                  <a:gd name="connsiteY2214" fmla="*/ 371678 h 437753"/>
                  <a:gd name="connsiteX2215" fmla="*/ 501470 w 1196154"/>
                  <a:gd name="connsiteY2215" fmla="*/ 367991 h 437753"/>
                  <a:gd name="connsiteX2216" fmla="*/ 502945 w 1196154"/>
                  <a:gd name="connsiteY2216" fmla="*/ 361206 h 437753"/>
                  <a:gd name="connsiteX2217" fmla="*/ 502945 w 1196154"/>
                  <a:gd name="connsiteY2217" fmla="*/ 358404 h 437753"/>
                  <a:gd name="connsiteX2218" fmla="*/ 502060 w 1196154"/>
                  <a:gd name="connsiteY2218" fmla="*/ 355749 h 437753"/>
                  <a:gd name="connsiteX2219" fmla="*/ 501323 w 1196154"/>
                  <a:gd name="connsiteY2219" fmla="*/ 355159 h 437753"/>
                  <a:gd name="connsiteX2220" fmla="*/ 493211 w 1196154"/>
                  <a:gd name="connsiteY2220" fmla="*/ 351619 h 437753"/>
                  <a:gd name="connsiteX2221" fmla="*/ 492326 w 1196154"/>
                  <a:gd name="connsiteY2221" fmla="*/ 351619 h 437753"/>
                  <a:gd name="connsiteX2222" fmla="*/ 488049 w 1196154"/>
                  <a:gd name="connsiteY2222" fmla="*/ 352799 h 437753"/>
                  <a:gd name="connsiteX2223" fmla="*/ 484657 w 1196154"/>
                  <a:gd name="connsiteY2223" fmla="*/ 353537 h 437753"/>
                  <a:gd name="connsiteX2224" fmla="*/ 478167 w 1196154"/>
                  <a:gd name="connsiteY2224" fmla="*/ 354126 h 437753"/>
                  <a:gd name="connsiteX2225" fmla="*/ 471677 w 1196154"/>
                  <a:gd name="connsiteY2225" fmla="*/ 354126 h 437753"/>
                  <a:gd name="connsiteX2226" fmla="*/ 465482 w 1196154"/>
                  <a:gd name="connsiteY2226" fmla="*/ 352357 h 437753"/>
                  <a:gd name="connsiteX2227" fmla="*/ 459730 w 1196154"/>
                  <a:gd name="connsiteY2227" fmla="*/ 349554 h 437753"/>
                  <a:gd name="connsiteX2228" fmla="*/ 459435 w 1196154"/>
                  <a:gd name="connsiteY2228" fmla="*/ 346457 h 437753"/>
                  <a:gd name="connsiteX2229" fmla="*/ 459730 w 1196154"/>
                  <a:gd name="connsiteY2229" fmla="*/ 343212 h 437753"/>
                  <a:gd name="connsiteX2230" fmla="*/ 458550 w 1196154"/>
                  <a:gd name="connsiteY2230" fmla="*/ 342180 h 437753"/>
                  <a:gd name="connsiteX2231" fmla="*/ 455896 w 1196154"/>
                  <a:gd name="connsiteY2231" fmla="*/ 341000 h 437753"/>
                  <a:gd name="connsiteX2232" fmla="*/ 455305 w 1196154"/>
                  <a:gd name="connsiteY2232" fmla="*/ 339820 h 437753"/>
                  <a:gd name="connsiteX2233" fmla="*/ 454273 w 1196154"/>
                  <a:gd name="connsiteY2233" fmla="*/ 336428 h 437753"/>
                  <a:gd name="connsiteX2234" fmla="*/ 453093 w 1196154"/>
                  <a:gd name="connsiteY2234" fmla="*/ 333183 h 437753"/>
                  <a:gd name="connsiteX2235" fmla="*/ 450291 w 1196154"/>
                  <a:gd name="connsiteY2235" fmla="*/ 332593 h 437753"/>
                  <a:gd name="connsiteX2236" fmla="*/ 447194 w 1196154"/>
                  <a:gd name="connsiteY2236" fmla="*/ 332298 h 437753"/>
                  <a:gd name="connsiteX2237" fmla="*/ 442621 w 1196154"/>
                  <a:gd name="connsiteY2237" fmla="*/ 332593 h 437753"/>
                  <a:gd name="connsiteX2238" fmla="*/ 441294 w 1196154"/>
                  <a:gd name="connsiteY2238" fmla="*/ 332298 h 437753"/>
                  <a:gd name="connsiteX2239" fmla="*/ 438786 w 1196154"/>
                  <a:gd name="connsiteY2239" fmla="*/ 330085 h 437753"/>
                  <a:gd name="connsiteX2240" fmla="*/ 432150 w 1196154"/>
                  <a:gd name="connsiteY2240" fmla="*/ 329200 h 437753"/>
                  <a:gd name="connsiteX2241" fmla="*/ 430822 w 1196154"/>
                  <a:gd name="connsiteY2241" fmla="*/ 328315 h 437753"/>
                  <a:gd name="connsiteX2242" fmla="*/ 429642 w 1196154"/>
                  <a:gd name="connsiteY2242" fmla="*/ 327136 h 437753"/>
                  <a:gd name="connsiteX2243" fmla="*/ 426987 w 1196154"/>
                  <a:gd name="connsiteY2243" fmla="*/ 325808 h 437753"/>
                  <a:gd name="connsiteX2244" fmla="*/ 425512 w 1196154"/>
                  <a:gd name="connsiteY2244" fmla="*/ 325808 h 437753"/>
                  <a:gd name="connsiteX2245" fmla="*/ 423005 w 1196154"/>
                  <a:gd name="connsiteY2245" fmla="*/ 326988 h 437753"/>
                  <a:gd name="connsiteX2246" fmla="*/ 417695 w 1196154"/>
                  <a:gd name="connsiteY2246" fmla="*/ 326988 h 437753"/>
                  <a:gd name="connsiteX2247" fmla="*/ 416958 w 1196154"/>
                  <a:gd name="connsiteY2247" fmla="*/ 326398 h 437753"/>
                  <a:gd name="connsiteX2248" fmla="*/ 412976 w 1196154"/>
                  <a:gd name="connsiteY2248" fmla="*/ 321088 h 437753"/>
                  <a:gd name="connsiteX2249" fmla="*/ 412238 w 1196154"/>
                  <a:gd name="connsiteY2249" fmla="*/ 320351 h 437753"/>
                  <a:gd name="connsiteX2250" fmla="*/ 408698 w 1196154"/>
                  <a:gd name="connsiteY2250" fmla="*/ 320056 h 437753"/>
                  <a:gd name="connsiteX2251" fmla="*/ 407371 w 1196154"/>
                  <a:gd name="connsiteY2251" fmla="*/ 320498 h 437753"/>
                  <a:gd name="connsiteX2252" fmla="*/ 406191 w 1196154"/>
                  <a:gd name="connsiteY2252" fmla="*/ 321236 h 437753"/>
                  <a:gd name="connsiteX2253" fmla="*/ 405306 w 1196154"/>
                  <a:gd name="connsiteY2253" fmla="*/ 322416 h 437753"/>
                  <a:gd name="connsiteX2254" fmla="*/ 404568 w 1196154"/>
                  <a:gd name="connsiteY2254" fmla="*/ 323743 h 437753"/>
                  <a:gd name="connsiteX2255" fmla="*/ 403536 w 1196154"/>
                  <a:gd name="connsiteY2255" fmla="*/ 326840 h 437753"/>
                  <a:gd name="connsiteX2256" fmla="*/ 402209 w 1196154"/>
                  <a:gd name="connsiteY2256" fmla="*/ 329790 h 437753"/>
                  <a:gd name="connsiteX2257" fmla="*/ 400586 w 1196154"/>
                  <a:gd name="connsiteY2257" fmla="*/ 332150 h 437753"/>
                  <a:gd name="connsiteX2258" fmla="*/ 398079 w 1196154"/>
                  <a:gd name="connsiteY2258" fmla="*/ 333478 h 437753"/>
                  <a:gd name="connsiteX2259" fmla="*/ 396751 w 1196154"/>
                  <a:gd name="connsiteY2259" fmla="*/ 333478 h 437753"/>
                  <a:gd name="connsiteX2260" fmla="*/ 395424 w 1196154"/>
                  <a:gd name="connsiteY2260" fmla="*/ 333183 h 437753"/>
                  <a:gd name="connsiteX2261" fmla="*/ 393802 w 1196154"/>
                  <a:gd name="connsiteY2261" fmla="*/ 332445 h 437753"/>
                  <a:gd name="connsiteX2262" fmla="*/ 392179 w 1196154"/>
                  <a:gd name="connsiteY2262" fmla="*/ 332003 h 437753"/>
                  <a:gd name="connsiteX2263" fmla="*/ 388787 w 1196154"/>
                  <a:gd name="connsiteY2263" fmla="*/ 332003 h 437753"/>
                  <a:gd name="connsiteX2264" fmla="*/ 385395 w 1196154"/>
                  <a:gd name="connsiteY2264" fmla="*/ 332593 h 437753"/>
                  <a:gd name="connsiteX2265" fmla="*/ 382445 w 1196154"/>
                  <a:gd name="connsiteY2265" fmla="*/ 332298 h 437753"/>
                  <a:gd name="connsiteX2266" fmla="*/ 376398 w 1196154"/>
                  <a:gd name="connsiteY2266" fmla="*/ 330675 h 437753"/>
                  <a:gd name="connsiteX2267" fmla="*/ 374185 w 1196154"/>
                  <a:gd name="connsiteY2267" fmla="*/ 329790 h 437753"/>
                  <a:gd name="connsiteX2268" fmla="*/ 371678 w 1196154"/>
                  <a:gd name="connsiteY2268" fmla="*/ 331118 h 437753"/>
                  <a:gd name="connsiteX2269" fmla="*/ 368876 w 1196154"/>
                  <a:gd name="connsiteY2269" fmla="*/ 331118 h 437753"/>
                  <a:gd name="connsiteX2270" fmla="*/ 361648 w 1196154"/>
                  <a:gd name="connsiteY2270" fmla="*/ 329938 h 437753"/>
                  <a:gd name="connsiteX2271" fmla="*/ 358551 w 1196154"/>
                  <a:gd name="connsiteY2271" fmla="*/ 329643 h 437753"/>
                  <a:gd name="connsiteX2272" fmla="*/ 355454 w 1196154"/>
                  <a:gd name="connsiteY2272" fmla="*/ 329643 h 437753"/>
                  <a:gd name="connsiteX2273" fmla="*/ 352799 w 1196154"/>
                  <a:gd name="connsiteY2273" fmla="*/ 329200 h 437753"/>
                  <a:gd name="connsiteX2274" fmla="*/ 350882 w 1196154"/>
                  <a:gd name="connsiteY2274" fmla="*/ 327578 h 437753"/>
                  <a:gd name="connsiteX2275" fmla="*/ 349112 w 1196154"/>
                  <a:gd name="connsiteY2275" fmla="*/ 321973 h 437753"/>
                  <a:gd name="connsiteX2276" fmla="*/ 348522 w 1196154"/>
                  <a:gd name="connsiteY2276" fmla="*/ 320794 h 437753"/>
                  <a:gd name="connsiteX2277" fmla="*/ 346014 w 1196154"/>
                  <a:gd name="connsiteY2277" fmla="*/ 318434 h 437753"/>
                  <a:gd name="connsiteX2278" fmla="*/ 343655 w 1196154"/>
                  <a:gd name="connsiteY2278" fmla="*/ 315926 h 437753"/>
                  <a:gd name="connsiteX2279" fmla="*/ 342770 w 1196154"/>
                  <a:gd name="connsiteY2279" fmla="*/ 315336 h 437753"/>
                  <a:gd name="connsiteX2280" fmla="*/ 341737 w 1196154"/>
                  <a:gd name="connsiteY2280" fmla="*/ 315336 h 437753"/>
                  <a:gd name="connsiteX2281" fmla="*/ 340262 w 1196154"/>
                  <a:gd name="connsiteY2281" fmla="*/ 315926 h 437753"/>
                  <a:gd name="connsiteX2282" fmla="*/ 338640 w 1196154"/>
                  <a:gd name="connsiteY2282" fmla="*/ 315926 h 437753"/>
                  <a:gd name="connsiteX2283" fmla="*/ 335248 w 1196154"/>
                  <a:gd name="connsiteY2283" fmla="*/ 315631 h 437753"/>
                  <a:gd name="connsiteX2284" fmla="*/ 332003 w 1196154"/>
                  <a:gd name="connsiteY2284" fmla="*/ 314451 h 437753"/>
                  <a:gd name="connsiteX2285" fmla="*/ 329201 w 1196154"/>
                  <a:gd name="connsiteY2285" fmla="*/ 314009 h 437753"/>
                  <a:gd name="connsiteX2286" fmla="*/ 326398 w 1196154"/>
                  <a:gd name="connsiteY2286" fmla="*/ 314009 h 437753"/>
                  <a:gd name="connsiteX2287" fmla="*/ 323743 w 1196154"/>
                  <a:gd name="connsiteY2287" fmla="*/ 313124 h 437753"/>
                  <a:gd name="connsiteX2288" fmla="*/ 321384 w 1196154"/>
                  <a:gd name="connsiteY2288" fmla="*/ 311501 h 437753"/>
                  <a:gd name="connsiteX2289" fmla="*/ 318729 w 1196154"/>
                  <a:gd name="connsiteY2289" fmla="*/ 308552 h 437753"/>
                  <a:gd name="connsiteX2290" fmla="*/ 317696 w 1196154"/>
                  <a:gd name="connsiteY2290" fmla="*/ 307814 h 437753"/>
                  <a:gd name="connsiteX2291" fmla="*/ 313271 w 1196154"/>
                  <a:gd name="connsiteY2291" fmla="*/ 307224 h 437753"/>
                  <a:gd name="connsiteX2292" fmla="*/ 310174 w 1196154"/>
                  <a:gd name="connsiteY2292" fmla="*/ 305897 h 437753"/>
                  <a:gd name="connsiteX2293" fmla="*/ 309289 w 1196154"/>
                  <a:gd name="connsiteY2293" fmla="*/ 308552 h 437753"/>
                  <a:gd name="connsiteX2294" fmla="*/ 307225 w 1196154"/>
                  <a:gd name="connsiteY2294" fmla="*/ 310174 h 437753"/>
                  <a:gd name="connsiteX2295" fmla="*/ 305750 w 1196154"/>
                  <a:gd name="connsiteY2295" fmla="*/ 310617 h 437753"/>
                  <a:gd name="connsiteX2296" fmla="*/ 304422 w 1196154"/>
                  <a:gd name="connsiteY2296" fmla="*/ 310617 h 437753"/>
                  <a:gd name="connsiteX2297" fmla="*/ 300587 w 1196154"/>
                  <a:gd name="connsiteY2297" fmla="*/ 309289 h 437753"/>
                  <a:gd name="connsiteX2298" fmla="*/ 297785 w 1196154"/>
                  <a:gd name="connsiteY2298" fmla="*/ 308847 h 437753"/>
                  <a:gd name="connsiteX2299" fmla="*/ 294983 w 1196154"/>
                  <a:gd name="connsiteY2299" fmla="*/ 308847 h 437753"/>
                  <a:gd name="connsiteX2300" fmla="*/ 292180 w 1196154"/>
                  <a:gd name="connsiteY2300" fmla="*/ 307814 h 437753"/>
                  <a:gd name="connsiteX2301" fmla="*/ 287313 w 1196154"/>
                  <a:gd name="connsiteY2301" fmla="*/ 307372 h 437753"/>
                  <a:gd name="connsiteX2302" fmla="*/ 284953 w 1196154"/>
                  <a:gd name="connsiteY2302" fmla="*/ 306044 h 437753"/>
                  <a:gd name="connsiteX2303" fmla="*/ 283773 w 1196154"/>
                  <a:gd name="connsiteY2303" fmla="*/ 306634 h 437753"/>
                  <a:gd name="connsiteX2304" fmla="*/ 281414 w 1196154"/>
                  <a:gd name="connsiteY2304" fmla="*/ 308847 h 437753"/>
                  <a:gd name="connsiteX2305" fmla="*/ 279643 w 1196154"/>
                  <a:gd name="connsiteY2305" fmla="*/ 311501 h 437753"/>
                  <a:gd name="connsiteX2306" fmla="*/ 277579 w 1196154"/>
                  <a:gd name="connsiteY2306" fmla="*/ 320351 h 437753"/>
                  <a:gd name="connsiteX2307" fmla="*/ 276841 w 1196154"/>
                  <a:gd name="connsiteY2307" fmla="*/ 320941 h 437753"/>
                  <a:gd name="connsiteX2308" fmla="*/ 275514 w 1196154"/>
                  <a:gd name="connsiteY2308" fmla="*/ 321383 h 437753"/>
                  <a:gd name="connsiteX2309" fmla="*/ 274186 w 1196154"/>
                  <a:gd name="connsiteY2309" fmla="*/ 320646 h 437753"/>
                  <a:gd name="connsiteX2310" fmla="*/ 273006 w 1196154"/>
                  <a:gd name="connsiteY2310" fmla="*/ 324481 h 437753"/>
                  <a:gd name="connsiteX2311" fmla="*/ 272269 w 1196154"/>
                  <a:gd name="connsiteY2311" fmla="*/ 325956 h 437753"/>
                  <a:gd name="connsiteX2312" fmla="*/ 269762 w 1196154"/>
                  <a:gd name="connsiteY2312" fmla="*/ 328906 h 437753"/>
                  <a:gd name="connsiteX2313" fmla="*/ 269172 w 1196154"/>
                  <a:gd name="connsiteY2313" fmla="*/ 328906 h 437753"/>
                  <a:gd name="connsiteX2314" fmla="*/ 267697 w 1196154"/>
                  <a:gd name="connsiteY2314" fmla="*/ 328611 h 437753"/>
                  <a:gd name="connsiteX2315" fmla="*/ 267254 w 1196154"/>
                  <a:gd name="connsiteY2315" fmla="*/ 328168 h 437753"/>
                  <a:gd name="connsiteX2316" fmla="*/ 266812 w 1196154"/>
                  <a:gd name="connsiteY2316" fmla="*/ 325956 h 437753"/>
                  <a:gd name="connsiteX2317" fmla="*/ 265927 w 1196154"/>
                  <a:gd name="connsiteY2317" fmla="*/ 326251 h 437753"/>
                  <a:gd name="connsiteX2318" fmla="*/ 264305 w 1196154"/>
                  <a:gd name="connsiteY2318" fmla="*/ 327726 h 437753"/>
                  <a:gd name="connsiteX2319" fmla="*/ 263567 w 1196154"/>
                  <a:gd name="connsiteY2319" fmla="*/ 329053 h 437753"/>
                  <a:gd name="connsiteX2320" fmla="*/ 263862 w 1196154"/>
                  <a:gd name="connsiteY2320" fmla="*/ 330528 h 437753"/>
                  <a:gd name="connsiteX2321" fmla="*/ 265042 w 1196154"/>
                  <a:gd name="connsiteY2321" fmla="*/ 330528 h 437753"/>
                  <a:gd name="connsiteX2322" fmla="*/ 266517 w 1196154"/>
                  <a:gd name="connsiteY2322" fmla="*/ 330233 h 437753"/>
                  <a:gd name="connsiteX2323" fmla="*/ 267992 w 1196154"/>
                  <a:gd name="connsiteY2323" fmla="*/ 330233 h 437753"/>
                  <a:gd name="connsiteX2324" fmla="*/ 269466 w 1196154"/>
                  <a:gd name="connsiteY2324" fmla="*/ 330970 h 437753"/>
                  <a:gd name="connsiteX2325" fmla="*/ 281708 w 1196154"/>
                  <a:gd name="connsiteY2325" fmla="*/ 330970 h 437753"/>
                  <a:gd name="connsiteX2326" fmla="*/ 288346 w 1196154"/>
                  <a:gd name="connsiteY2326" fmla="*/ 332888 h 437753"/>
                  <a:gd name="connsiteX2327" fmla="*/ 296752 w 1196154"/>
                  <a:gd name="connsiteY2327" fmla="*/ 336132 h 437753"/>
                  <a:gd name="connsiteX2328" fmla="*/ 296015 w 1196154"/>
                  <a:gd name="connsiteY2328" fmla="*/ 337755 h 437753"/>
                  <a:gd name="connsiteX2329" fmla="*/ 294835 w 1196154"/>
                  <a:gd name="connsiteY2329" fmla="*/ 339377 h 437753"/>
                  <a:gd name="connsiteX2330" fmla="*/ 293950 w 1196154"/>
                  <a:gd name="connsiteY2330" fmla="*/ 341000 h 437753"/>
                  <a:gd name="connsiteX2331" fmla="*/ 293950 w 1196154"/>
                  <a:gd name="connsiteY2331" fmla="*/ 342917 h 437753"/>
                  <a:gd name="connsiteX2332" fmla="*/ 294983 w 1196154"/>
                  <a:gd name="connsiteY2332" fmla="*/ 344392 h 437753"/>
                  <a:gd name="connsiteX2333" fmla="*/ 297048 w 1196154"/>
                  <a:gd name="connsiteY2333" fmla="*/ 345129 h 437753"/>
                  <a:gd name="connsiteX2334" fmla="*/ 299555 w 1196154"/>
                  <a:gd name="connsiteY2334" fmla="*/ 345720 h 437753"/>
                  <a:gd name="connsiteX2335" fmla="*/ 311059 w 1196154"/>
                  <a:gd name="connsiteY2335" fmla="*/ 346604 h 437753"/>
                  <a:gd name="connsiteX2336" fmla="*/ 316664 w 1196154"/>
                  <a:gd name="connsiteY2336" fmla="*/ 347194 h 437753"/>
                  <a:gd name="connsiteX2337" fmla="*/ 323448 w 1196154"/>
                  <a:gd name="connsiteY2337" fmla="*/ 348964 h 437753"/>
                  <a:gd name="connsiteX2338" fmla="*/ 324776 w 1196154"/>
                  <a:gd name="connsiteY2338" fmla="*/ 349554 h 437753"/>
                  <a:gd name="connsiteX2339" fmla="*/ 327283 w 1196154"/>
                  <a:gd name="connsiteY2339" fmla="*/ 351324 h 437753"/>
                  <a:gd name="connsiteX2340" fmla="*/ 330086 w 1196154"/>
                  <a:gd name="connsiteY2340" fmla="*/ 352651 h 437753"/>
                  <a:gd name="connsiteX2341" fmla="*/ 333036 w 1196154"/>
                  <a:gd name="connsiteY2341" fmla="*/ 353537 h 437753"/>
                  <a:gd name="connsiteX2342" fmla="*/ 341000 w 1196154"/>
                  <a:gd name="connsiteY2342" fmla="*/ 355011 h 437753"/>
                  <a:gd name="connsiteX2343" fmla="*/ 343950 w 1196154"/>
                  <a:gd name="connsiteY2343" fmla="*/ 355306 h 437753"/>
                  <a:gd name="connsiteX2344" fmla="*/ 347047 w 1196154"/>
                  <a:gd name="connsiteY2344" fmla="*/ 355306 h 437753"/>
                  <a:gd name="connsiteX2345" fmla="*/ 348817 w 1196154"/>
                  <a:gd name="connsiteY2345" fmla="*/ 353831 h 437753"/>
                  <a:gd name="connsiteX2346" fmla="*/ 350144 w 1196154"/>
                  <a:gd name="connsiteY2346" fmla="*/ 353094 h 437753"/>
                  <a:gd name="connsiteX2347" fmla="*/ 354569 w 1196154"/>
                  <a:gd name="connsiteY2347" fmla="*/ 352062 h 437753"/>
                  <a:gd name="connsiteX2348" fmla="*/ 357519 w 1196154"/>
                  <a:gd name="connsiteY2348" fmla="*/ 352062 h 437753"/>
                  <a:gd name="connsiteX2349" fmla="*/ 360911 w 1196154"/>
                  <a:gd name="connsiteY2349" fmla="*/ 353094 h 437753"/>
                  <a:gd name="connsiteX2350" fmla="*/ 366368 w 1196154"/>
                  <a:gd name="connsiteY2350" fmla="*/ 352799 h 437753"/>
                  <a:gd name="connsiteX2351" fmla="*/ 368728 w 1196154"/>
                  <a:gd name="connsiteY2351" fmla="*/ 353094 h 437753"/>
                  <a:gd name="connsiteX2352" fmla="*/ 383625 w 1196154"/>
                  <a:gd name="connsiteY2352" fmla="*/ 356339 h 437753"/>
                  <a:gd name="connsiteX2353" fmla="*/ 388492 w 1196154"/>
                  <a:gd name="connsiteY2353" fmla="*/ 357961 h 437753"/>
                  <a:gd name="connsiteX2354" fmla="*/ 403389 w 1196154"/>
                  <a:gd name="connsiteY2354" fmla="*/ 364746 h 437753"/>
                  <a:gd name="connsiteX2355" fmla="*/ 409141 w 1196154"/>
                  <a:gd name="connsiteY2355" fmla="*/ 366073 h 437753"/>
                  <a:gd name="connsiteX2356" fmla="*/ 415041 w 1196154"/>
                  <a:gd name="connsiteY2356" fmla="*/ 367106 h 437753"/>
                  <a:gd name="connsiteX2357" fmla="*/ 422415 w 1196154"/>
                  <a:gd name="connsiteY2357" fmla="*/ 367696 h 437753"/>
                  <a:gd name="connsiteX2358" fmla="*/ 426840 w 1196154"/>
                  <a:gd name="connsiteY2358" fmla="*/ 368876 h 437753"/>
                  <a:gd name="connsiteX2359" fmla="*/ 442621 w 1196154"/>
                  <a:gd name="connsiteY2359" fmla="*/ 369318 h 437753"/>
                  <a:gd name="connsiteX2360" fmla="*/ 448816 w 1196154"/>
                  <a:gd name="connsiteY2360" fmla="*/ 370056 h 437753"/>
                  <a:gd name="connsiteX2361" fmla="*/ 455011 w 1196154"/>
                  <a:gd name="connsiteY2361" fmla="*/ 371235 h 437753"/>
                  <a:gd name="connsiteX2362" fmla="*/ 457371 w 1196154"/>
                  <a:gd name="connsiteY2362" fmla="*/ 371531 h 437753"/>
                  <a:gd name="connsiteX2363" fmla="*/ 459730 w 1196154"/>
                  <a:gd name="connsiteY2363" fmla="*/ 371235 h 437753"/>
                  <a:gd name="connsiteX2364" fmla="*/ 462975 w 1196154"/>
                  <a:gd name="connsiteY2364" fmla="*/ 370351 h 437753"/>
                  <a:gd name="connsiteX2365" fmla="*/ 466072 w 1196154"/>
                  <a:gd name="connsiteY2365" fmla="*/ 369023 h 437753"/>
                  <a:gd name="connsiteX2366" fmla="*/ 469022 w 1196154"/>
                  <a:gd name="connsiteY2366" fmla="*/ 368433 h 437753"/>
                  <a:gd name="connsiteX2367" fmla="*/ 472120 w 1196154"/>
                  <a:gd name="connsiteY2367" fmla="*/ 368433 h 437753"/>
                  <a:gd name="connsiteX2368" fmla="*/ 483624 w 1196154"/>
                  <a:gd name="connsiteY2368" fmla="*/ 373448 h 437753"/>
                  <a:gd name="connsiteX2369" fmla="*/ 490114 w 1196154"/>
                  <a:gd name="connsiteY2369" fmla="*/ 375808 h 437753"/>
                  <a:gd name="connsiteX2370" fmla="*/ 495866 w 1196154"/>
                  <a:gd name="connsiteY2370" fmla="*/ 377283 h 437753"/>
                  <a:gd name="connsiteX2371" fmla="*/ 498963 w 1196154"/>
                  <a:gd name="connsiteY2371" fmla="*/ 376988 h 437753"/>
                  <a:gd name="connsiteX2372" fmla="*/ 500585 w 1196154"/>
                  <a:gd name="connsiteY2372" fmla="*/ 377873 h 437753"/>
                  <a:gd name="connsiteX2373" fmla="*/ 501765 w 1196154"/>
                  <a:gd name="connsiteY2373" fmla="*/ 379348 h 437753"/>
                  <a:gd name="connsiteX2374" fmla="*/ 503683 w 1196154"/>
                  <a:gd name="connsiteY2374" fmla="*/ 380232 h 437753"/>
                  <a:gd name="connsiteX2375" fmla="*/ 506927 w 1196154"/>
                  <a:gd name="connsiteY2375" fmla="*/ 380970 h 437753"/>
                  <a:gd name="connsiteX2376" fmla="*/ 507370 w 1196154"/>
                  <a:gd name="connsiteY2376" fmla="*/ 379790 h 437753"/>
                  <a:gd name="connsiteX2377" fmla="*/ 507370 w 1196154"/>
                  <a:gd name="connsiteY2377" fmla="*/ 378610 h 437753"/>
                  <a:gd name="connsiteX2378" fmla="*/ 504273 w 1196154"/>
                  <a:gd name="connsiteY2378" fmla="*/ 376545 h 437753"/>
                  <a:gd name="connsiteX2379" fmla="*/ 263420 w 1196154"/>
                  <a:gd name="connsiteY2379" fmla="*/ 323448 h 437753"/>
                  <a:gd name="connsiteX2380" fmla="*/ 262977 w 1196154"/>
                  <a:gd name="connsiteY2380" fmla="*/ 322416 h 437753"/>
                  <a:gd name="connsiteX2381" fmla="*/ 262092 w 1196154"/>
                  <a:gd name="connsiteY2381" fmla="*/ 322416 h 437753"/>
                  <a:gd name="connsiteX2382" fmla="*/ 261207 w 1196154"/>
                  <a:gd name="connsiteY2382" fmla="*/ 323006 h 437753"/>
                  <a:gd name="connsiteX2383" fmla="*/ 259290 w 1196154"/>
                  <a:gd name="connsiteY2383" fmla="*/ 324776 h 437753"/>
                  <a:gd name="connsiteX2384" fmla="*/ 259880 w 1196154"/>
                  <a:gd name="connsiteY2384" fmla="*/ 325513 h 437753"/>
                  <a:gd name="connsiteX2385" fmla="*/ 261060 w 1196154"/>
                  <a:gd name="connsiteY2385" fmla="*/ 325956 h 437753"/>
                  <a:gd name="connsiteX2386" fmla="*/ 262682 w 1196154"/>
                  <a:gd name="connsiteY2386" fmla="*/ 325366 h 437753"/>
                  <a:gd name="connsiteX2387" fmla="*/ 263272 w 1196154"/>
                  <a:gd name="connsiteY2387" fmla="*/ 323301 h 437753"/>
                  <a:gd name="connsiteX2388" fmla="*/ 264157 w 1196154"/>
                  <a:gd name="connsiteY2388" fmla="*/ 297637 h 437753"/>
                  <a:gd name="connsiteX2389" fmla="*/ 265337 w 1196154"/>
                  <a:gd name="connsiteY2389" fmla="*/ 297047 h 437753"/>
                  <a:gd name="connsiteX2390" fmla="*/ 269909 w 1196154"/>
                  <a:gd name="connsiteY2390" fmla="*/ 300292 h 437753"/>
                  <a:gd name="connsiteX2391" fmla="*/ 270794 w 1196154"/>
                  <a:gd name="connsiteY2391" fmla="*/ 301325 h 437753"/>
                  <a:gd name="connsiteX2392" fmla="*/ 271384 w 1196154"/>
                  <a:gd name="connsiteY2392" fmla="*/ 302652 h 437753"/>
                  <a:gd name="connsiteX2393" fmla="*/ 272416 w 1196154"/>
                  <a:gd name="connsiteY2393" fmla="*/ 303684 h 437753"/>
                  <a:gd name="connsiteX2394" fmla="*/ 273891 w 1196154"/>
                  <a:gd name="connsiteY2394" fmla="*/ 304127 h 437753"/>
                  <a:gd name="connsiteX2395" fmla="*/ 275809 w 1196154"/>
                  <a:gd name="connsiteY2395" fmla="*/ 304127 h 437753"/>
                  <a:gd name="connsiteX2396" fmla="*/ 277284 w 1196154"/>
                  <a:gd name="connsiteY2396" fmla="*/ 301472 h 437753"/>
                  <a:gd name="connsiteX2397" fmla="*/ 277579 w 1196154"/>
                  <a:gd name="connsiteY2397" fmla="*/ 300440 h 437753"/>
                  <a:gd name="connsiteX2398" fmla="*/ 279496 w 1196154"/>
                  <a:gd name="connsiteY2398" fmla="*/ 283036 h 437753"/>
                  <a:gd name="connsiteX2399" fmla="*/ 279496 w 1196154"/>
                  <a:gd name="connsiteY2399" fmla="*/ 271236 h 437753"/>
                  <a:gd name="connsiteX2400" fmla="*/ 278021 w 1196154"/>
                  <a:gd name="connsiteY2400" fmla="*/ 261059 h 437753"/>
                  <a:gd name="connsiteX2401" fmla="*/ 278316 w 1196154"/>
                  <a:gd name="connsiteY2401" fmla="*/ 260027 h 437753"/>
                  <a:gd name="connsiteX2402" fmla="*/ 280528 w 1196154"/>
                  <a:gd name="connsiteY2402" fmla="*/ 253832 h 437753"/>
                  <a:gd name="connsiteX2403" fmla="*/ 280528 w 1196154"/>
                  <a:gd name="connsiteY2403" fmla="*/ 252505 h 437753"/>
                  <a:gd name="connsiteX2404" fmla="*/ 279643 w 1196154"/>
                  <a:gd name="connsiteY2404" fmla="*/ 251178 h 437753"/>
                  <a:gd name="connsiteX2405" fmla="*/ 278464 w 1196154"/>
                  <a:gd name="connsiteY2405" fmla="*/ 249850 h 437753"/>
                  <a:gd name="connsiteX2406" fmla="*/ 278464 w 1196154"/>
                  <a:gd name="connsiteY2406" fmla="*/ 246753 h 437753"/>
                  <a:gd name="connsiteX2407" fmla="*/ 279348 w 1196154"/>
                  <a:gd name="connsiteY2407" fmla="*/ 242476 h 437753"/>
                  <a:gd name="connsiteX2408" fmla="*/ 279791 w 1196154"/>
                  <a:gd name="connsiteY2408" fmla="*/ 241443 h 437753"/>
                  <a:gd name="connsiteX2409" fmla="*/ 283183 w 1196154"/>
                  <a:gd name="connsiteY2409" fmla="*/ 237608 h 437753"/>
                  <a:gd name="connsiteX2410" fmla="*/ 283773 w 1196154"/>
                  <a:gd name="connsiteY2410" fmla="*/ 236428 h 437753"/>
                  <a:gd name="connsiteX2411" fmla="*/ 283773 w 1196154"/>
                  <a:gd name="connsiteY2411" fmla="*/ 234953 h 437753"/>
                  <a:gd name="connsiteX2412" fmla="*/ 283478 w 1196154"/>
                  <a:gd name="connsiteY2412" fmla="*/ 233479 h 437753"/>
                  <a:gd name="connsiteX2413" fmla="*/ 279643 w 1196154"/>
                  <a:gd name="connsiteY2413" fmla="*/ 227874 h 437753"/>
                  <a:gd name="connsiteX2414" fmla="*/ 271384 w 1196154"/>
                  <a:gd name="connsiteY2414" fmla="*/ 217550 h 437753"/>
                  <a:gd name="connsiteX2415" fmla="*/ 269172 w 1196154"/>
                  <a:gd name="connsiteY2415" fmla="*/ 215927 h 437753"/>
                  <a:gd name="connsiteX2416" fmla="*/ 266664 w 1196154"/>
                  <a:gd name="connsiteY2416" fmla="*/ 214600 h 437753"/>
                  <a:gd name="connsiteX2417" fmla="*/ 263714 w 1196154"/>
                  <a:gd name="connsiteY2417" fmla="*/ 214010 h 437753"/>
                  <a:gd name="connsiteX2418" fmla="*/ 256930 w 1196154"/>
                  <a:gd name="connsiteY2418" fmla="*/ 214010 h 437753"/>
                  <a:gd name="connsiteX2419" fmla="*/ 255455 w 1196154"/>
                  <a:gd name="connsiteY2419" fmla="*/ 214452 h 437753"/>
                  <a:gd name="connsiteX2420" fmla="*/ 253980 w 1196154"/>
                  <a:gd name="connsiteY2420" fmla="*/ 215042 h 437753"/>
                  <a:gd name="connsiteX2421" fmla="*/ 252947 w 1196154"/>
                  <a:gd name="connsiteY2421" fmla="*/ 215780 h 437753"/>
                  <a:gd name="connsiteX2422" fmla="*/ 249260 w 1196154"/>
                  <a:gd name="connsiteY2422" fmla="*/ 219762 h 437753"/>
                  <a:gd name="connsiteX2423" fmla="*/ 248228 w 1196154"/>
                  <a:gd name="connsiteY2423" fmla="*/ 220499 h 437753"/>
                  <a:gd name="connsiteX2424" fmla="*/ 247048 w 1196154"/>
                  <a:gd name="connsiteY2424" fmla="*/ 220499 h 437753"/>
                  <a:gd name="connsiteX2425" fmla="*/ 246458 w 1196154"/>
                  <a:gd name="connsiteY2425" fmla="*/ 219024 h 437753"/>
                  <a:gd name="connsiteX2426" fmla="*/ 246900 w 1196154"/>
                  <a:gd name="connsiteY2426" fmla="*/ 216075 h 437753"/>
                  <a:gd name="connsiteX2427" fmla="*/ 247490 w 1196154"/>
                  <a:gd name="connsiteY2427" fmla="*/ 214895 h 437753"/>
                  <a:gd name="connsiteX2428" fmla="*/ 250588 w 1196154"/>
                  <a:gd name="connsiteY2428" fmla="*/ 212240 h 437753"/>
                  <a:gd name="connsiteX2429" fmla="*/ 251620 w 1196154"/>
                  <a:gd name="connsiteY2429" fmla="*/ 210913 h 437753"/>
                  <a:gd name="connsiteX2430" fmla="*/ 252063 w 1196154"/>
                  <a:gd name="connsiteY2430" fmla="*/ 209290 h 437753"/>
                  <a:gd name="connsiteX2431" fmla="*/ 252063 w 1196154"/>
                  <a:gd name="connsiteY2431" fmla="*/ 207225 h 437753"/>
                  <a:gd name="connsiteX2432" fmla="*/ 250735 w 1196154"/>
                  <a:gd name="connsiteY2432" fmla="*/ 205898 h 437753"/>
                  <a:gd name="connsiteX2433" fmla="*/ 247786 w 1196154"/>
                  <a:gd name="connsiteY2433" fmla="*/ 204570 h 437753"/>
                  <a:gd name="connsiteX2434" fmla="*/ 244983 w 1196154"/>
                  <a:gd name="connsiteY2434" fmla="*/ 202800 h 437753"/>
                  <a:gd name="connsiteX2435" fmla="*/ 243655 w 1196154"/>
                  <a:gd name="connsiteY2435" fmla="*/ 200146 h 437753"/>
                  <a:gd name="connsiteX2436" fmla="*/ 243655 w 1196154"/>
                  <a:gd name="connsiteY2436" fmla="*/ 197048 h 437753"/>
                  <a:gd name="connsiteX2437" fmla="*/ 242623 w 1196154"/>
                  <a:gd name="connsiteY2437" fmla="*/ 194541 h 437753"/>
                  <a:gd name="connsiteX2438" fmla="*/ 241738 w 1196154"/>
                  <a:gd name="connsiteY2438" fmla="*/ 188346 h 437753"/>
                  <a:gd name="connsiteX2439" fmla="*/ 241148 w 1196154"/>
                  <a:gd name="connsiteY2439" fmla="*/ 185396 h 437753"/>
                  <a:gd name="connsiteX2440" fmla="*/ 239968 w 1196154"/>
                  <a:gd name="connsiteY2440" fmla="*/ 180824 h 437753"/>
                  <a:gd name="connsiteX2441" fmla="*/ 239378 w 1196154"/>
                  <a:gd name="connsiteY2441" fmla="*/ 179939 h 437753"/>
                  <a:gd name="connsiteX2442" fmla="*/ 236724 w 1196154"/>
                  <a:gd name="connsiteY2442" fmla="*/ 180382 h 437753"/>
                  <a:gd name="connsiteX2443" fmla="*/ 235249 w 1196154"/>
                  <a:gd name="connsiteY2443" fmla="*/ 180382 h 437753"/>
                  <a:gd name="connsiteX2444" fmla="*/ 231709 w 1196154"/>
                  <a:gd name="connsiteY2444" fmla="*/ 179497 h 437753"/>
                  <a:gd name="connsiteX2445" fmla="*/ 228611 w 1196154"/>
                  <a:gd name="connsiteY2445" fmla="*/ 178464 h 437753"/>
                  <a:gd name="connsiteX2446" fmla="*/ 222860 w 1196154"/>
                  <a:gd name="connsiteY2446" fmla="*/ 176105 h 437753"/>
                  <a:gd name="connsiteX2447" fmla="*/ 219172 w 1196154"/>
                  <a:gd name="connsiteY2447" fmla="*/ 173745 h 437753"/>
                  <a:gd name="connsiteX2448" fmla="*/ 217992 w 1196154"/>
                  <a:gd name="connsiteY2448" fmla="*/ 172712 h 437753"/>
                  <a:gd name="connsiteX2449" fmla="*/ 215485 w 1196154"/>
                  <a:gd name="connsiteY2449" fmla="*/ 167993 h 437753"/>
                  <a:gd name="connsiteX2450" fmla="*/ 215485 w 1196154"/>
                  <a:gd name="connsiteY2450" fmla="*/ 166960 h 437753"/>
                  <a:gd name="connsiteX2451" fmla="*/ 217402 w 1196154"/>
                  <a:gd name="connsiteY2451" fmla="*/ 165190 h 437753"/>
                  <a:gd name="connsiteX2452" fmla="*/ 217107 w 1196154"/>
                  <a:gd name="connsiteY2452" fmla="*/ 164010 h 437753"/>
                  <a:gd name="connsiteX2453" fmla="*/ 214747 w 1196154"/>
                  <a:gd name="connsiteY2453" fmla="*/ 162535 h 437753"/>
                  <a:gd name="connsiteX2454" fmla="*/ 215780 w 1196154"/>
                  <a:gd name="connsiteY2454" fmla="*/ 160176 h 437753"/>
                  <a:gd name="connsiteX2455" fmla="*/ 214895 w 1196154"/>
                  <a:gd name="connsiteY2455" fmla="*/ 159438 h 437753"/>
                  <a:gd name="connsiteX2456" fmla="*/ 215337 w 1196154"/>
                  <a:gd name="connsiteY2456" fmla="*/ 158111 h 437753"/>
                  <a:gd name="connsiteX2457" fmla="*/ 219615 w 1196154"/>
                  <a:gd name="connsiteY2457" fmla="*/ 154866 h 437753"/>
                  <a:gd name="connsiteX2458" fmla="*/ 222712 w 1196154"/>
                  <a:gd name="connsiteY2458" fmla="*/ 153538 h 437753"/>
                  <a:gd name="connsiteX2459" fmla="*/ 224777 w 1196154"/>
                  <a:gd name="connsiteY2459" fmla="*/ 151768 h 437753"/>
                  <a:gd name="connsiteX2460" fmla="*/ 223597 w 1196154"/>
                  <a:gd name="connsiteY2460" fmla="*/ 148524 h 437753"/>
                  <a:gd name="connsiteX2461" fmla="*/ 221827 w 1196154"/>
                  <a:gd name="connsiteY2461" fmla="*/ 145574 h 437753"/>
                  <a:gd name="connsiteX2462" fmla="*/ 219319 w 1196154"/>
                  <a:gd name="connsiteY2462" fmla="*/ 143066 h 437753"/>
                  <a:gd name="connsiteX2463" fmla="*/ 216665 w 1196154"/>
                  <a:gd name="connsiteY2463" fmla="*/ 140707 h 437753"/>
                  <a:gd name="connsiteX2464" fmla="*/ 214895 w 1196154"/>
                  <a:gd name="connsiteY2464" fmla="*/ 139969 h 437753"/>
                  <a:gd name="connsiteX2465" fmla="*/ 212977 w 1196154"/>
                  <a:gd name="connsiteY2465" fmla="*/ 139969 h 437753"/>
                  <a:gd name="connsiteX2466" fmla="*/ 211355 w 1196154"/>
                  <a:gd name="connsiteY2466" fmla="*/ 140264 h 437753"/>
                  <a:gd name="connsiteX2467" fmla="*/ 206930 w 1196154"/>
                  <a:gd name="connsiteY2467" fmla="*/ 142771 h 437753"/>
                  <a:gd name="connsiteX2468" fmla="*/ 204128 w 1196154"/>
                  <a:gd name="connsiteY2468" fmla="*/ 144541 h 437753"/>
                  <a:gd name="connsiteX2469" fmla="*/ 201325 w 1196154"/>
                  <a:gd name="connsiteY2469" fmla="*/ 145869 h 437753"/>
                  <a:gd name="connsiteX2470" fmla="*/ 198228 w 1196154"/>
                  <a:gd name="connsiteY2470" fmla="*/ 146754 h 437753"/>
                  <a:gd name="connsiteX2471" fmla="*/ 192181 w 1196154"/>
                  <a:gd name="connsiteY2471" fmla="*/ 147491 h 437753"/>
                  <a:gd name="connsiteX2472" fmla="*/ 198376 w 1196154"/>
                  <a:gd name="connsiteY2472" fmla="*/ 145426 h 437753"/>
                  <a:gd name="connsiteX2473" fmla="*/ 204128 w 1196154"/>
                  <a:gd name="connsiteY2473" fmla="*/ 142329 h 437753"/>
                  <a:gd name="connsiteX2474" fmla="*/ 205603 w 1196154"/>
                  <a:gd name="connsiteY2474" fmla="*/ 140412 h 437753"/>
                  <a:gd name="connsiteX2475" fmla="*/ 204718 w 1196154"/>
                  <a:gd name="connsiteY2475" fmla="*/ 138199 h 437753"/>
                  <a:gd name="connsiteX2476" fmla="*/ 202506 w 1196154"/>
                  <a:gd name="connsiteY2476" fmla="*/ 135987 h 437753"/>
                  <a:gd name="connsiteX2477" fmla="*/ 199851 w 1196154"/>
                  <a:gd name="connsiteY2477" fmla="*/ 134659 h 437753"/>
                  <a:gd name="connsiteX2478" fmla="*/ 192476 w 1196154"/>
                  <a:gd name="connsiteY2478" fmla="*/ 133774 h 437753"/>
                  <a:gd name="connsiteX2479" fmla="*/ 189969 w 1196154"/>
                  <a:gd name="connsiteY2479" fmla="*/ 133037 h 437753"/>
                  <a:gd name="connsiteX2480" fmla="*/ 187904 w 1196154"/>
                  <a:gd name="connsiteY2480" fmla="*/ 131415 h 437753"/>
                  <a:gd name="connsiteX2481" fmla="*/ 183922 w 1196154"/>
                  <a:gd name="connsiteY2481" fmla="*/ 127580 h 437753"/>
                  <a:gd name="connsiteX2482" fmla="*/ 183479 w 1196154"/>
                  <a:gd name="connsiteY2482" fmla="*/ 126842 h 437753"/>
                  <a:gd name="connsiteX2483" fmla="*/ 182742 w 1196154"/>
                  <a:gd name="connsiteY2483" fmla="*/ 123598 h 437753"/>
                  <a:gd name="connsiteX2484" fmla="*/ 181709 w 1196154"/>
                  <a:gd name="connsiteY2484" fmla="*/ 120500 h 437753"/>
                  <a:gd name="connsiteX2485" fmla="*/ 180234 w 1196154"/>
                  <a:gd name="connsiteY2485" fmla="*/ 117993 h 437753"/>
                  <a:gd name="connsiteX2486" fmla="*/ 178170 w 1196154"/>
                  <a:gd name="connsiteY2486" fmla="*/ 115781 h 437753"/>
                  <a:gd name="connsiteX2487" fmla="*/ 171975 w 1196154"/>
                  <a:gd name="connsiteY2487" fmla="*/ 111061 h 437753"/>
                  <a:gd name="connsiteX2488" fmla="*/ 169320 w 1196154"/>
                  <a:gd name="connsiteY2488" fmla="*/ 110028 h 437753"/>
                  <a:gd name="connsiteX2489" fmla="*/ 166518 w 1196154"/>
                  <a:gd name="connsiteY2489" fmla="*/ 109734 h 437753"/>
                  <a:gd name="connsiteX2490" fmla="*/ 164010 w 1196154"/>
                  <a:gd name="connsiteY2490" fmla="*/ 109143 h 437753"/>
                  <a:gd name="connsiteX2491" fmla="*/ 162093 w 1196154"/>
                  <a:gd name="connsiteY2491" fmla="*/ 107521 h 437753"/>
                  <a:gd name="connsiteX2492" fmla="*/ 160913 w 1196154"/>
                  <a:gd name="connsiteY2492" fmla="*/ 104129 h 437753"/>
                  <a:gd name="connsiteX2493" fmla="*/ 159438 w 1196154"/>
                  <a:gd name="connsiteY2493" fmla="*/ 100884 h 437753"/>
                  <a:gd name="connsiteX2494" fmla="*/ 157521 w 1196154"/>
                  <a:gd name="connsiteY2494" fmla="*/ 98524 h 437753"/>
                  <a:gd name="connsiteX2495" fmla="*/ 152801 w 1196154"/>
                  <a:gd name="connsiteY2495" fmla="*/ 94542 h 437753"/>
                  <a:gd name="connsiteX2496" fmla="*/ 149851 w 1196154"/>
                  <a:gd name="connsiteY2496" fmla="*/ 93509 h 437753"/>
                  <a:gd name="connsiteX2497" fmla="*/ 148376 w 1196154"/>
                  <a:gd name="connsiteY2497" fmla="*/ 93804 h 437753"/>
                  <a:gd name="connsiteX2498" fmla="*/ 147049 w 1196154"/>
                  <a:gd name="connsiteY2498" fmla="*/ 94837 h 437753"/>
                  <a:gd name="connsiteX2499" fmla="*/ 146754 w 1196154"/>
                  <a:gd name="connsiteY2499" fmla="*/ 96164 h 437753"/>
                  <a:gd name="connsiteX2500" fmla="*/ 146754 w 1196154"/>
                  <a:gd name="connsiteY2500" fmla="*/ 97639 h 437753"/>
                  <a:gd name="connsiteX2501" fmla="*/ 148229 w 1196154"/>
                  <a:gd name="connsiteY2501" fmla="*/ 99999 h 437753"/>
                  <a:gd name="connsiteX2502" fmla="*/ 148524 w 1196154"/>
                  <a:gd name="connsiteY2502" fmla="*/ 102654 h 437753"/>
                  <a:gd name="connsiteX2503" fmla="*/ 146606 w 1196154"/>
                  <a:gd name="connsiteY2503" fmla="*/ 101621 h 437753"/>
                  <a:gd name="connsiteX2504" fmla="*/ 143214 w 1196154"/>
                  <a:gd name="connsiteY2504" fmla="*/ 98229 h 437753"/>
                  <a:gd name="connsiteX2505" fmla="*/ 141149 w 1196154"/>
                  <a:gd name="connsiteY2505" fmla="*/ 97787 h 437753"/>
                  <a:gd name="connsiteX2506" fmla="*/ 139084 w 1196154"/>
                  <a:gd name="connsiteY2506" fmla="*/ 96459 h 437753"/>
                  <a:gd name="connsiteX2507" fmla="*/ 137314 w 1196154"/>
                  <a:gd name="connsiteY2507" fmla="*/ 94689 h 437753"/>
                  <a:gd name="connsiteX2508" fmla="*/ 135839 w 1196154"/>
                  <a:gd name="connsiteY2508" fmla="*/ 92772 h 437753"/>
                  <a:gd name="connsiteX2509" fmla="*/ 134512 w 1196154"/>
                  <a:gd name="connsiteY2509" fmla="*/ 90707 h 437753"/>
                  <a:gd name="connsiteX2510" fmla="*/ 133332 w 1196154"/>
                  <a:gd name="connsiteY2510" fmla="*/ 89232 h 437753"/>
                  <a:gd name="connsiteX2511" fmla="*/ 128612 w 1196154"/>
                  <a:gd name="connsiteY2511" fmla="*/ 84512 h 437753"/>
                  <a:gd name="connsiteX2512" fmla="*/ 125810 w 1196154"/>
                  <a:gd name="connsiteY2512" fmla="*/ 80678 h 437753"/>
                  <a:gd name="connsiteX2513" fmla="*/ 124483 w 1196154"/>
                  <a:gd name="connsiteY2513" fmla="*/ 78023 h 437753"/>
                  <a:gd name="connsiteX2514" fmla="*/ 122860 w 1196154"/>
                  <a:gd name="connsiteY2514" fmla="*/ 75663 h 437753"/>
                  <a:gd name="connsiteX2515" fmla="*/ 118288 w 1196154"/>
                  <a:gd name="connsiteY2515" fmla="*/ 70648 h 437753"/>
                  <a:gd name="connsiteX2516" fmla="*/ 112831 w 1196154"/>
                  <a:gd name="connsiteY2516" fmla="*/ 67256 h 437753"/>
                  <a:gd name="connsiteX2517" fmla="*/ 103096 w 1196154"/>
                  <a:gd name="connsiteY2517" fmla="*/ 60176 h 437753"/>
                  <a:gd name="connsiteX2518" fmla="*/ 95722 w 1196154"/>
                  <a:gd name="connsiteY2518" fmla="*/ 56784 h 437753"/>
                  <a:gd name="connsiteX2519" fmla="*/ 93362 w 1196154"/>
                  <a:gd name="connsiteY2519" fmla="*/ 55457 h 437753"/>
                  <a:gd name="connsiteX2520" fmla="*/ 91445 w 1196154"/>
                  <a:gd name="connsiteY2520" fmla="*/ 53539 h 437753"/>
                  <a:gd name="connsiteX2521" fmla="*/ 91002 w 1196154"/>
                  <a:gd name="connsiteY2521" fmla="*/ 52212 h 437753"/>
                  <a:gd name="connsiteX2522" fmla="*/ 90265 w 1196154"/>
                  <a:gd name="connsiteY2522" fmla="*/ 51032 h 437753"/>
                  <a:gd name="connsiteX2523" fmla="*/ 86873 w 1196154"/>
                  <a:gd name="connsiteY2523" fmla="*/ 49262 h 437753"/>
                  <a:gd name="connsiteX2524" fmla="*/ 81120 w 1196154"/>
                  <a:gd name="connsiteY2524" fmla="*/ 46755 h 437753"/>
                  <a:gd name="connsiteX2525" fmla="*/ 79350 w 1196154"/>
                  <a:gd name="connsiteY2525" fmla="*/ 44100 h 437753"/>
                  <a:gd name="connsiteX2526" fmla="*/ 80235 w 1196154"/>
                  <a:gd name="connsiteY2526" fmla="*/ 40708 h 437753"/>
                  <a:gd name="connsiteX2527" fmla="*/ 79645 w 1196154"/>
                  <a:gd name="connsiteY2527" fmla="*/ 38348 h 437753"/>
                  <a:gd name="connsiteX2528" fmla="*/ 73746 w 1196154"/>
                  <a:gd name="connsiteY2528" fmla="*/ 32595 h 437753"/>
                  <a:gd name="connsiteX2529" fmla="*/ 73156 w 1196154"/>
                  <a:gd name="connsiteY2529" fmla="*/ 31858 h 437753"/>
                  <a:gd name="connsiteX2530" fmla="*/ 72271 w 1196154"/>
                  <a:gd name="connsiteY2530" fmla="*/ 28908 h 437753"/>
                  <a:gd name="connsiteX2531" fmla="*/ 70796 w 1196154"/>
                  <a:gd name="connsiteY2531" fmla="*/ 26253 h 437753"/>
                  <a:gd name="connsiteX2532" fmla="*/ 65486 w 1196154"/>
                  <a:gd name="connsiteY2532" fmla="*/ 22124 h 437753"/>
                  <a:gd name="connsiteX2533" fmla="*/ 62389 w 1196154"/>
                  <a:gd name="connsiteY2533" fmla="*/ 18731 h 437753"/>
                  <a:gd name="connsiteX2534" fmla="*/ 61356 w 1196154"/>
                  <a:gd name="connsiteY2534" fmla="*/ 17846 h 437753"/>
                  <a:gd name="connsiteX2535" fmla="*/ 60177 w 1196154"/>
                  <a:gd name="connsiteY2535" fmla="*/ 17256 h 437753"/>
                  <a:gd name="connsiteX2536" fmla="*/ 58849 w 1196154"/>
                  <a:gd name="connsiteY2536" fmla="*/ 17256 h 437753"/>
                  <a:gd name="connsiteX2537" fmla="*/ 52064 w 1196154"/>
                  <a:gd name="connsiteY2537" fmla="*/ 17846 h 437753"/>
                  <a:gd name="connsiteX2538" fmla="*/ 49262 w 1196154"/>
                  <a:gd name="connsiteY2538" fmla="*/ 17256 h 437753"/>
                  <a:gd name="connsiteX2539" fmla="*/ 46165 w 1196154"/>
                  <a:gd name="connsiteY2539" fmla="*/ 16224 h 437753"/>
                  <a:gd name="connsiteX2540" fmla="*/ 42920 w 1196154"/>
                  <a:gd name="connsiteY2540" fmla="*/ 16224 h 437753"/>
                  <a:gd name="connsiteX2541" fmla="*/ 37020 w 1196154"/>
                  <a:gd name="connsiteY2541" fmla="*/ 17551 h 437753"/>
                  <a:gd name="connsiteX2542" fmla="*/ 33776 w 1196154"/>
                  <a:gd name="connsiteY2542" fmla="*/ 17256 h 437753"/>
                  <a:gd name="connsiteX2543" fmla="*/ 27434 w 1196154"/>
                  <a:gd name="connsiteY2543" fmla="*/ 16224 h 437753"/>
                  <a:gd name="connsiteX2544" fmla="*/ 24336 w 1196154"/>
                  <a:gd name="connsiteY2544" fmla="*/ 15487 h 437753"/>
                  <a:gd name="connsiteX2545" fmla="*/ 21534 w 1196154"/>
                  <a:gd name="connsiteY2545" fmla="*/ 14012 h 437753"/>
                  <a:gd name="connsiteX2546" fmla="*/ 16667 w 1196154"/>
                  <a:gd name="connsiteY2546" fmla="*/ 9734 h 437753"/>
                  <a:gd name="connsiteX2547" fmla="*/ 14012 w 1196154"/>
                  <a:gd name="connsiteY2547" fmla="*/ 8112 h 437753"/>
                  <a:gd name="connsiteX2548" fmla="*/ 11209 w 1196154"/>
                  <a:gd name="connsiteY2548" fmla="*/ 7375 h 437753"/>
                  <a:gd name="connsiteX2549" fmla="*/ 8259 w 1196154"/>
                  <a:gd name="connsiteY2549" fmla="*/ 6932 h 437753"/>
                  <a:gd name="connsiteX2550" fmla="*/ 5162 w 1196154"/>
                  <a:gd name="connsiteY2550" fmla="*/ 6932 h 437753"/>
                  <a:gd name="connsiteX2551" fmla="*/ 2065 w 1196154"/>
                  <a:gd name="connsiteY2551" fmla="*/ 7817 h 437753"/>
                  <a:gd name="connsiteX2552" fmla="*/ 738 w 1196154"/>
                  <a:gd name="connsiteY2552" fmla="*/ 8555 h 437753"/>
                  <a:gd name="connsiteX2553" fmla="*/ 738 w 1196154"/>
                  <a:gd name="connsiteY2553" fmla="*/ 9734 h 437753"/>
                  <a:gd name="connsiteX2554" fmla="*/ 1180 w 1196154"/>
                  <a:gd name="connsiteY2554" fmla="*/ 11062 h 437753"/>
                  <a:gd name="connsiteX2555" fmla="*/ 1180 w 1196154"/>
                  <a:gd name="connsiteY2555" fmla="*/ 12389 h 437753"/>
                  <a:gd name="connsiteX2556" fmla="*/ 590 w 1196154"/>
                  <a:gd name="connsiteY2556" fmla="*/ 14012 h 437753"/>
                  <a:gd name="connsiteX2557" fmla="*/ 295 w 1196154"/>
                  <a:gd name="connsiteY2557" fmla="*/ 15634 h 437753"/>
                  <a:gd name="connsiteX2558" fmla="*/ 4867 w 1196154"/>
                  <a:gd name="connsiteY2558" fmla="*/ 23598 h 437753"/>
                  <a:gd name="connsiteX2559" fmla="*/ 6195 w 1196154"/>
                  <a:gd name="connsiteY2559" fmla="*/ 26548 h 437753"/>
                  <a:gd name="connsiteX2560" fmla="*/ 7817 w 1196154"/>
                  <a:gd name="connsiteY2560" fmla="*/ 29203 h 437753"/>
                  <a:gd name="connsiteX2561" fmla="*/ 10029 w 1196154"/>
                  <a:gd name="connsiteY2561" fmla="*/ 31858 h 437753"/>
                  <a:gd name="connsiteX2562" fmla="*/ 20796 w 1196154"/>
                  <a:gd name="connsiteY2562" fmla="*/ 42183 h 437753"/>
                  <a:gd name="connsiteX2563" fmla="*/ 27138 w 1196154"/>
                  <a:gd name="connsiteY2563" fmla="*/ 47197 h 437753"/>
                  <a:gd name="connsiteX2564" fmla="*/ 29203 w 1196154"/>
                  <a:gd name="connsiteY2564" fmla="*/ 49409 h 437753"/>
                  <a:gd name="connsiteX2565" fmla="*/ 32743 w 1196154"/>
                  <a:gd name="connsiteY2565" fmla="*/ 53834 h 437753"/>
                  <a:gd name="connsiteX2566" fmla="*/ 34808 w 1196154"/>
                  <a:gd name="connsiteY2566" fmla="*/ 55162 h 437753"/>
                  <a:gd name="connsiteX2567" fmla="*/ 42035 w 1196154"/>
                  <a:gd name="connsiteY2567" fmla="*/ 56637 h 437753"/>
                  <a:gd name="connsiteX2568" fmla="*/ 44395 w 1196154"/>
                  <a:gd name="connsiteY2568" fmla="*/ 58112 h 437753"/>
                  <a:gd name="connsiteX2569" fmla="*/ 46312 w 1196154"/>
                  <a:gd name="connsiteY2569" fmla="*/ 60176 h 437753"/>
                  <a:gd name="connsiteX2570" fmla="*/ 52064 w 1196154"/>
                  <a:gd name="connsiteY2570" fmla="*/ 67993 h 437753"/>
                  <a:gd name="connsiteX2571" fmla="*/ 53687 w 1196154"/>
                  <a:gd name="connsiteY2571" fmla="*/ 70206 h 437753"/>
                  <a:gd name="connsiteX2572" fmla="*/ 55457 w 1196154"/>
                  <a:gd name="connsiteY2572" fmla="*/ 73156 h 437753"/>
                  <a:gd name="connsiteX2573" fmla="*/ 57522 w 1196154"/>
                  <a:gd name="connsiteY2573" fmla="*/ 75811 h 437753"/>
                  <a:gd name="connsiteX2574" fmla="*/ 62684 w 1196154"/>
                  <a:gd name="connsiteY2574" fmla="*/ 79203 h 437753"/>
                  <a:gd name="connsiteX2575" fmla="*/ 63422 w 1196154"/>
                  <a:gd name="connsiteY2575" fmla="*/ 80825 h 437753"/>
                  <a:gd name="connsiteX2576" fmla="*/ 64011 w 1196154"/>
                  <a:gd name="connsiteY2576" fmla="*/ 83628 h 437753"/>
                  <a:gd name="connsiteX2577" fmla="*/ 64601 w 1196154"/>
                  <a:gd name="connsiteY2577" fmla="*/ 88347 h 437753"/>
                  <a:gd name="connsiteX2578" fmla="*/ 65634 w 1196154"/>
                  <a:gd name="connsiteY2578" fmla="*/ 91887 h 437753"/>
                  <a:gd name="connsiteX2579" fmla="*/ 68141 w 1196154"/>
                  <a:gd name="connsiteY2579" fmla="*/ 93804 h 437753"/>
                  <a:gd name="connsiteX2580" fmla="*/ 71386 w 1196154"/>
                  <a:gd name="connsiteY2580" fmla="*/ 94247 h 437753"/>
                  <a:gd name="connsiteX2581" fmla="*/ 73598 w 1196154"/>
                  <a:gd name="connsiteY2581" fmla="*/ 94984 h 437753"/>
                  <a:gd name="connsiteX2582" fmla="*/ 75663 w 1196154"/>
                  <a:gd name="connsiteY2582" fmla="*/ 96164 h 437753"/>
                  <a:gd name="connsiteX2583" fmla="*/ 88200 w 1196154"/>
                  <a:gd name="connsiteY2583" fmla="*/ 103834 h 437753"/>
                  <a:gd name="connsiteX2584" fmla="*/ 89085 w 1196154"/>
                  <a:gd name="connsiteY2584" fmla="*/ 104866 h 437753"/>
                  <a:gd name="connsiteX2585" fmla="*/ 91887 w 1196154"/>
                  <a:gd name="connsiteY2585" fmla="*/ 109143 h 437753"/>
                  <a:gd name="connsiteX2586" fmla="*/ 94394 w 1196154"/>
                  <a:gd name="connsiteY2586" fmla="*/ 114453 h 437753"/>
                  <a:gd name="connsiteX2587" fmla="*/ 98082 w 1196154"/>
                  <a:gd name="connsiteY2587" fmla="*/ 126400 h 437753"/>
                  <a:gd name="connsiteX2588" fmla="*/ 101326 w 1196154"/>
                  <a:gd name="connsiteY2588" fmla="*/ 135397 h 437753"/>
                  <a:gd name="connsiteX2589" fmla="*/ 102654 w 1196154"/>
                  <a:gd name="connsiteY2589" fmla="*/ 141297 h 437753"/>
                  <a:gd name="connsiteX2590" fmla="*/ 103834 w 1196154"/>
                  <a:gd name="connsiteY2590" fmla="*/ 144099 h 437753"/>
                  <a:gd name="connsiteX2591" fmla="*/ 105899 w 1196154"/>
                  <a:gd name="connsiteY2591" fmla="*/ 146311 h 437753"/>
                  <a:gd name="connsiteX2592" fmla="*/ 108406 w 1196154"/>
                  <a:gd name="connsiteY2592" fmla="*/ 147786 h 437753"/>
                  <a:gd name="connsiteX2593" fmla="*/ 115338 w 1196154"/>
                  <a:gd name="connsiteY2593" fmla="*/ 150588 h 437753"/>
                  <a:gd name="connsiteX2594" fmla="*/ 117256 w 1196154"/>
                  <a:gd name="connsiteY2594" fmla="*/ 152063 h 437753"/>
                  <a:gd name="connsiteX2595" fmla="*/ 118583 w 1196154"/>
                  <a:gd name="connsiteY2595" fmla="*/ 154128 h 437753"/>
                  <a:gd name="connsiteX2596" fmla="*/ 122270 w 1196154"/>
                  <a:gd name="connsiteY2596" fmla="*/ 161355 h 437753"/>
                  <a:gd name="connsiteX2597" fmla="*/ 124188 w 1196154"/>
                  <a:gd name="connsiteY2597" fmla="*/ 163568 h 437753"/>
                  <a:gd name="connsiteX2598" fmla="*/ 126400 w 1196154"/>
                  <a:gd name="connsiteY2598" fmla="*/ 165485 h 437753"/>
                  <a:gd name="connsiteX2599" fmla="*/ 128318 w 1196154"/>
                  <a:gd name="connsiteY2599" fmla="*/ 167550 h 437753"/>
                  <a:gd name="connsiteX2600" fmla="*/ 133627 w 1196154"/>
                  <a:gd name="connsiteY2600" fmla="*/ 173892 h 437753"/>
                  <a:gd name="connsiteX2601" fmla="*/ 134070 w 1196154"/>
                  <a:gd name="connsiteY2601" fmla="*/ 174630 h 437753"/>
                  <a:gd name="connsiteX2602" fmla="*/ 136282 w 1196154"/>
                  <a:gd name="connsiteY2602" fmla="*/ 181709 h 437753"/>
                  <a:gd name="connsiteX2603" fmla="*/ 138642 w 1196154"/>
                  <a:gd name="connsiteY2603" fmla="*/ 186871 h 437753"/>
                  <a:gd name="connsiteX2604" fmla="*/ 148229 w 1196154"/>
                  <a:gd name="connsiteY2604" fmla="*/ 203390 h 437753"/>
                  <a:gd name="connsiteX2605" fmla="*/ 148229 w 1196154"/>
                  <a:gd name="connsiteY2605" fmla="*/ 208847 h 437753"/>
                  <a:gd name="connsiteX2606" fmla="*/ 149114 w 1196154"/>
                  <a:gd name="connsiteY2606" fmla="*/ 211502 h 437753"/>
                  <a:gd name="connsiteX2607" fmla="*/ 150588 w 1196154"/>
                  <a:gd name="connsiteY2607" fmla="*/ 214010 h 437753"/>
                  <a:gd name="connsiteX2608" fmla="*/ 155161 w 1196154"/>
                  <a:gd name="connsiteY2608" fmla="*/ 220352 h 437753"/>
                  <a:gd name="connsiteX2609" fmla="*/ 157521 w 1196154"/>
                  <a:gd name="connsiteY2609" fmla="*/ 222269 h 437753"/>
                  <a:gd name="connsiteX2610" fmla="*/ 160176 w 1196154"/>
                  <a:gd name="connsiteY2610" fmla="*/ 223892 h 437753"/>
                  <a:gd name="connsiteX2611" fmla="*/ 161798 w 1196154"/>
                  <a:gd name="connsiteY2611" fmla="*/ 225956 h 437753"/>
                  <a:gd name="connsiteX2612" fmla="*/ 163125 w 1196154"/>
                  <a:gd name="connsiteY2612" fmla="*/ 228316 h 437753"/>
                  <a:gd name="connsiteX2613" fmla="*/ 167403 w 1196154"/>
                  <a:gd name="connsiteY2613" fmla="*/ 235249 h 437753"/>
                  <a:gd name="connsiteX2614" fmla="*/ 169172 w 1196154"/>
                  <a:gd name="connsiteY2614" fmla="*/ 237313 h 437753"/>
                  <a:gd name="connsiteX2615" fmla="*/ 173597 w 1196154"/>
                  <a:gd name="connsiteY2615" fmla="*/ 240853 h 437753"/>
                  <a:gd name="connsiteX2616" fmla="*/ 181709 w 1196154"/>
                  <a:gd name="connsiteY2616" fmla="*/ 246605 h 437753"/>
                  <a:gd name="connsiteX2617" fmla="*/ 183332 w 1196154"/>
                  <a:gd name="connsiteY2617" fmla="*/ 248523 h 437753"/>
                  <a:gd name="connsiteX2618" fmla="*/ 188199 w 1196154"/>
                  <a:gd name="connsiteY2618" fmla="*/ 256192 h 437753"/>
                  <a:gd name="connsiteX2619" fmla="*/ 192476 w 1196154"/>
                  <a:gd name="connsiteY2619" fmla="*/ 260912 h 437753"/>
                  <a:gd name="connsiteX2620" fmla="*/ 202506 w 1196154"/>
                  <a:gd name="connsiteY2620" fmla="*/ 269172 h 437753"/>
                  <a:gd name="connsiteX2621" fmla="*/ 208258 w 1196154"/>
                  <a:gd name="connsiteY2621" fmla="*/ 272416 h 437753"/>
                  <a:gd name="connsiteX2622" fmla="*/ 210913 w 1196154"/>
                  <a:gd name="connsiteY2622" fmla="*/ 274481 h 437753"/>
                  <a:gd name="connsiteX2623" fmla="*/ 213420 w 1196154"/>
                  <a:gd name="connsiteY2623" fmla="*/ 276841 h 437753"/>
                  <a:gd name="connsiteX2624" fmla="*/ 215337 w 1196154"/>
                  <a:gd name="connsiteY2624" fmla="*/ 278169 h 437753"/>
                  <a:gd name="connsiteX2625" fmla="*/ 224924 w 1196154"/>
                  <a:gd name="connsiteY2625" fmla="*/ 283773 h 437753"/>
                  <a:gd name="connsiteX2626" fmla="*/ 226547 w 1196154"/>
                  <a:gd name="connsiteY2626" fmla="*/ 284953 h 437753"/>
                  <a:gd name="connsiteX2627" fmla="*/ 232741 w 1196154"/>
                  <a:gd name="connsiteY2627" fmla="*/ 292918 h 437753"/>
                  <a:gd name="connsiteX2628" fmla="*/ 234953 w 1196154"/>
                  <a:gd name="connsiteY2628" fmla="*/ 294983 h 437753"/>
                  <a:gd name="connsiteX2629" fmla="*/ 237313 w 1196154"/>
                  <a:gd name="connsiteY2629" fmla="*/ 296900 h 437753"/>
                  <a:gd name="connsiteX2630" fmla="*/ 240558 w 1196154"/>
                  <a:gd name="connsiteY2630" fmla="*/ 300882 h 437753"/>
                  <a:gd name="connsiteX2631" fmla="*/ 243508 w 1196154"/>
                  <a:gd name="connsiteY2631" fmla="*/ 303832 h 437753"/>
                  <a:gd name="connsiteX2632" fmla="*/ 246605 w 1196154"/>
                  <a:gd name="connsiteY2632" fmla="*/ 306487 h 437753"/>
                  <a:gd name="connsiteX2633" fmla="*/ 247343 w 1196154"/>
                  <a:gd name="connsiteY2633" fmla="*/ 306487 h 437753"/>
                  <a:gd name="connsiteX2634" fmla="*/ 248670 w 1196154"/>
                  <a:gd name="connsiteY2634" fmla="*/ 306192 h 437753"/>
                  <a:gd name="connsiteX2635" fmla="*/ 248670 w 1196154"/>
                  <a:gd name="connsiteY2635" fmla="*/ 304127 h 437753"/>
                  <a:gd name="connsiteX2636" fmla="*/ 246900 w 1196154"/>
                  <a:gd name="connsiteY2636" fmla="*/ 299555 h 437753"/>
                  <a:gd name="connsiteX2637" fmla="*/ 246900 w 1196154"/>
                  <a:gd name="connsiteY2637" fmla="*/ 297785 h 437753"/>
                  <a:gd name="connsiteX2638" fmla="*/ 247490 w 1196154"/>
                  <a:gd name="connsiteY2638" fmla="*/ 296457 h 437753"/>
                  <a:gd name="connsiteX2639" fmla="*/ 255160 w 1196154"/>
                  <a:gd name="connsiteY2639" fmla="*/ 300587 h 437753"/>
                  <a:gd name="connsiteX2640" fmla="*/ 257520 w 1196154"/>
                  <a:gd name="connsiteY2640" fmla="*/ 301767 h 437753"/>
                  <a:gd name="connsiteX2641" fmla="*/ 258995 w 1196154"/>
                  <a:gd name="connsiteY2641" fmla="*/ 302209 h 437753"/>
                  <a:gd name="connsiteX2642" fmla="*/ 260175 w 1196154"/>
                  <a:gd name="connsiteY2642" fmla="*/ 301620 h 437753"/>
                  <a:gd name="connsiteX2643" fmla="*/ 264747 w 1196154"/>
                  <a:gd name="connsiteY2643" fmla="*/ 297637 h 437753"/>
                  <a:gd name="connsiteX2644" fmla="*/ 218287 w 1196154"/>
                  <a:gd name="connsiteY2644" fmla="*/ 158848 h 437753"/>
                  <a:gd name="connsiteX2645" fmla="*/ 216517 w 1196154"/>
                  <a:gd name="connsiteY2645" fmla="*/ 160618 h 437753"/>
                  <a:gd name="connsiteX2646" fmla="*/ 216075 w 1196154"/>
                  <a:gd name="connsiteY2646" fmla="*/ 162240 h 437753"/>
                  <a:gd name="connsiteX2647" fmla="*/ 219910 w 1196154"/>
                  <a:gd name="connsiteY2647" fmla="*/ 162830 h 437753"/>
                  <a:gd name="connsiteX2648" fmla="*/ 223302 w 1196154"/>
                  <a:gd name="connsiteY2648" fmla="*/ 161945 h 437753"/>
                  <a:gd name="connsiteX2649" fmla="*/ 224039 w 1196154"/>
                  <a:gd name="connsiteY2649" fmla="*/ 161208 h 437753"/>
                  <a:gd name="connsiteX2650" fmla="*/ 223007 w 1196154"/>
                  <a:gd name="connsiteY2650" fmla="*/ 160176 h 437753"/>
                  <a:gd name="connsiteX2651" fmla="*/ 220057 w 1196154"/>
                  <a:gd name="connsiteY2651" fmla="*/ 158996 h 437753"/>
                  <a:gd name="connsiteX2652" fmla="*/ 218435 w 1196154"/>
                  <a:gd name="connsiteY2652" fmla="*/ 158996 h 437753"/>
                  <a:gd name="connsiteX2653" fmla="*/ 502208 w 1196154"/>
                  <a:gd name="connsiteY2653" fmla="*/ 338345 h 437753"/>
                  <a:gd name="connsiteX2654" fmla="*/ 501470 w 1196154"/>
                  <a:gd name="connsiteY2654" fmla="*/ 337017 h 437753"/>
                  <a:gd name="connsiteX2655" fmla="*/ 499848 w 1196154"/>
                  <a:gd name="connsiteY2655" fmla="*/ 337017 h 437753"/>
                  <a:gd name="connsiteX2656" fmla="*/ 499258 w 1196154"/>
                  <a:gd name="connsiteY2656" fmla="*/ 337460 h 437753"/>
                  <a:gd name="connsiteX2657" fmla="*/ 500585 w 1196154"/>
                  <a:gd name="connsiteY2657" fmla="*/ 339230 h 437753"/>
                  <a:gd name="connsiteX2658" fmla="*/ 501913 w 1196154"/>
                  <a:gd name="connsiteY2658" fmla="*/ 339525 h 437753"/>
                  <a:gd name="connsiteX2659" fmla="*/ 502355 w 1196154"/>
                  <a:gd name="connsiteY2659" fmla="*/ 338492 h 437753"/>
                  <a:gd name="connsiteX2660" fmla="*/ 456043 w 1196154"/>
                  <a:gd name="connsiteY2660" fmla="*/ 301767 h 437753"/>
                  <a:gd name="connsiteX2661" fmla="*/ 454421 w 1196154"/>
                  <a:gd name="connsiteY2661" fmla="*/ 303684 h 437753"/>
                  <a:gd name="connsiteX2662" fmla="*/ 454863 w 1196154"/>
                  <a:gd name="connsiteY2662" fmla="*/ 304717 h 437753"/>
                  <a:gd name="connsiteX2663" fmla="*/ 457371 w 1196154"/>
                  <a:gd name="connsiteY2663" fmla="*/ 304717 h 437753"/>
                  <a:gd name="connsiteX2664" fmla="*/ 457961 w 1196154"/>
                  <a:gd name="connsiteY2664" fmla="*/ 303832 h 437753"/>
                  <a:gd name="connsiteX2665" fmla="*/ 457961 w 1196154"/>
                  <a:gd name="connsiteY2665" fmla="*/ 302357 h 437753"/>
                  <a:gd name="connsiteX2666" fmla="*/ 457223 w 1196154"/>
                  <a:gd name="connsiteY2666" fmla="*/ 301620 h 437753"/>
                  <a:gd name="connsiteX2667" fmla="*/ 456190 w 1196154"/>
                  <a:gd name="connsiteY2667" fmla="*/ 301620 h 437753"/>
                  <a:gd name="connsiteX2668" fmla="*/ 466220 w 1196154"/>
                  <a:gd name="connsiteY2668" fmla="*/ 340557 h 437753"/>
                  <a:gd name="connsiteX2669" fmla="*/ 468432 w 1196154"/>
                  <a:gd name="connsiteY2669" fmla="*/ 340852 h 437753"/>
                  <a:gd name="connsiteX2670" fmla="*/ 468875 w 1196154"/>
                  <a:gd name="connsiteY2670" fmla="*/ 340410 h 437753"/>
                  <a:gd name="connsiteX2671" fmla="*/ 469465 w 1196154"/>
                  <a:gd name="connsiteY2671" fmla="*/ 340410 h 437753"/>
                  <a:gd name="connsiteX2672" fmla="*/ 470350 w 1196154"/>
                  <a:gd name="connsiteY2672" fmla="*/ 340705 h 437753"/>
                  <a:gd name="connsiteX2673" fmla="*/ 477429 w 1196154"/>
                  <a:gd name="connsiteY2673" fmla="*/ 340705 h 437753"/>
                  <a:gd name="connsiteX2674" fmla="*/ 479347 w 1196154"/>
                  <a:gd name="connsiteY2674" fmla="*/ 340115 h 437753"/>
                  <a:gd name="connsiteX2675" fmla="*/ 482149 w 1196154"/>
                  <a:gd name="connsiteY2675" fmla="*/ 338050 h 437753"/>
                  <a:gd name="connsiteX2676" fmla="*/ 487016 w 1196154"/>
                  <a:gd name="connsiteY2676" fmla="*/ 338050 h 437753"/>
                  <a:gd name="connsiteX2677" fmla="*/ 488049 w 1196154"/>
                  <a:gd name="connsiteY2677" fmla="*/ 336428 h 437753"/>
                  <a:gd name="connsiteX2678" fmla="*/ 493211 w 1196154"/>
                  <a:gd name="connsiteY2678" fmla="*/ 334805 h 437753"/>
                  <a:gd name="connsiteX2679" fmla="*/ 492916 w 1196154"/>
                  <a:gd name="connsiteY2679" fmla="*/ 334068 h 437753"/>
                  <a:gd name="connsiteX2680" fmla="*/ 490261 w 1196154"/>
                  <a:gd name="connsiteY2680" fmla="*/ 331855 h 437753"/>
                  <a:gd name="connsiteX2681" fmla="*/ 466515 w 1196154"/>
                  <a:gd name="connsiteY2681" fmla="*/ 331855 h 437753"/>
                  <a:gd name="connsiteX2682" fmla="*/ 461353 w 1196154"/>
                  <a:gd name="connsiteY2682" fmla="*/ 332593 h 437753"/>
                  <a:gd name="connsiteX2683" fmla="*/ 458698 w 1196154"/>
                  <a:gd name="connsiteY2683" fmla="*/ 335248 h 437753"/>
                  <a:gd name="connsiteX2684" fmla="*/ 457518 w 1196154"/>
                  <a:gd name="connsiteY2684" fmla="*/ 337165 h 437753"/>
                  <a:gd name="connsiteX2685" fmla="*/ 458550 w 1196154"/>
                  <a:gd name="connsiteY2685" fmla="*/ 338935 h 437753"/>
                  <a:gd name="connsiteX2686" fmla="*/ 465778 w 1196154"/>
                  <a:gd name="connsiteY2686" fmla="*/ 340852 h 437753"/>
                  <a:gd name="connsiteX2687" fmla="*/ 531559 w 1196154"/>
                  <a:gd name="connsiteY2687" fmla="*/ 378757 h 437753"/>
                  <a:gd name="connsiteX2688" fmla="*/ 529936 w 1196154"/>
                  <a:gd name="connsiteY2688" fmla="*/ 379790 h 437753"/>
                  <a:gd name="connsiteX2689" fmla="*/ 530526 w 1196154"/>
                  <a:gd name="connsiteY2689" fmla="*/ 380528 h 437753"/>
                  <a:gd name="connsiteX2690" fmla="*/ 532591 w 1196154"/>
                  <a:gd name="connsiteY2690" fmla="*/ 382150 h 437753"/>
                  <a:gd name="connsiteX2691" fmla="*/ 533328 w 1196154"/>
                  <a:gd name="connsiteY2691" fmla="*/ 381265 h 437753"/>
                  <a:gd name="connsiteX2692" fmla="*/ 533328 w 1196154"/>
                  <a:gd name="connsiteY2692" fmla="*/ 379790 h 437753"/>
                  <a:gd name="connsiteX2693" fmla="*/ 532001 w 1196154"/>
                  <a:gd name="connsiteY2693" fmla="*/ 378610 h 437753"/>
                  <a:gd name="connsiteX2694" fmla="*/ 531411 w 1196154"/>
                  <a:gd name="connsiteY2694" fmla="*/ 378610 h 437753"/>
                  <a:gd name="connsiteX2695" fmla="*/ 84070 w 1196154"/>
                  <a:gd name="connsiteY2695" fmla="*/ 153686 h 437753"/>
                  <a:gd name="connsiteX2696" fmla="*/ 83038 w 1196154"/>
                  <a:gd name="connsiteY2696" fmla="*/ 153096 h 437753"/>
                  <a:gd name="connsiteX2697" fmla="*/ 81710 w 1196154"/>
                  <a:gd name="connsiteY2697" fmla="*/ 153096 h 437753"/>
                  <a:gd name="connsiteX2698" fmla="*/ 84365 w 1196154"/>
                  <a:gd name="connsiteY2698" fmla="*/ 159143 h 437753"/>
                  <a:gd name="connsiteX2699" fmla="*/ 83923 w 1196154"/>
                  <a:gd name="connsiteY2699" fmla="*/ 161355 h 437753"/>
                  <a:gd name="connsiteX2700" fmla="*/ 82448 w 1196154"/>
                  <a:gd name="connsiteY2700" fmla="*/ 163125 h 437753"/>
                  <a:gd name="connsiteX2701" fmla="*/ 82005 w 1196154"/>
                  <a:gd name="connsiteY2701" fmla="*/ 165485 h 437753"/>
                  <a:gd name="connsiteX2702" fmla="*/ 81268 w 1196154"/>
                  <a:gd name="connsiteY2702" fmla="*/ 167108 h 437753"/>
                  <a:gd name="connsiteX2703" fmla="*/ 83628 w 1196154"/>
                  <a:gd name="connsiteY2703" fmla="*/ 168287 h 437753"/>
                  <a:gd name="connsiteX2704" fmla="*/ 85250 w 1196154"/>
                  <a:gd name="connsiteY2704" fmla="*/ 167108 h 437753"/>
                  <a:gd name="connsiteX2705" fmla="*/ 86873 w 1196154"/>
                  <a:gd name="connsiteY2705" fmla="*/ 163125 h 437753"/>
                  <a:gd name="connsiteX2706" fmla="*/ 87462 w 1196154"/>
                  <a:gd name="connsiteY2706" fmla="*/ 160028 h 437753"/>
                  <a:gd name="connsiteX2707" fmla="*/ 85840 w 1196154"/>
                  <a:gd name="connsiteY2707" fmla="*/ 157668 h 437753"/>
                  <a:gd name="connsiteX2708" fmla="*/ 84070 w 1196154"/>
                  <a:gd name="connsiteY2708" fmla="*/ 153833 h 437753"/>
                  <a:gd name="connsiteX2709" fmla="*/ 182889 w 1196154"/>
                  <a:gd name="connsiteY2709" fmla="*/ 290705 h 437753"/>
                  <a:gd name="connsiteX2710" fmla="*/ 181709 w 1196154"/>
                  <a:gd name="connsiteY2710" fmla="*/ 290705 h 437753"/>
                  <a:gd name="connsiteX2711" fmla="*/ 180529 w 1196154"/>
                  <a:gd name="connsiteY2711" fmla="*/ 291590 h 437753"/>
                  <a:gd name="connsiteX2712" fmla="*/ 181119 w 1196154"/>
                  <a:gd name="connsiteY2712" fmla="*/ 292623 h 437753"/>
                  <a:gd name="connsiteX2713" fmla="*/ 185102 w 1196154"/>
                  <a:gd name="connsiteY2713" fmla="*/ 295867 h 437753"/>
                  <a:gd name="connsiteX2714" fmla="*/ 187166 w 1196154"/>
                  <a:gd name="connsiteY2714" fmla="*/ 295867 h 437753"/>
                  <a:gd name="connsiteX2715" fmla="*/ 188199 w 1196154"/>
                  <a:gd name="connsiteY2715" fmla="*/ 293803 h 437753"/>
                  <a:gd name="connsiteX2716" fmla="*/ 187314 w 1196154"/>
                  <a:gd name="connsiteY2716" fmla="*/ 292770 h 437753"/>
                  <a:gd name="connsiteX2717" fmla="*/ 182742 w 1196154"/>
                  <a:gd name="connsiteY2717" fmla="*/ 290705 h 437753"/>
                  <a:gd name="connsiteX2718" fmla="*/ 55752 w 1196154"/>
                  <a:gd name="connsiteY2718" fmla="*/ 99409 h 437753"/>
                  <a:gd name="connsiteX2719" fmla="*/ 55752 w 1196154"/>
                  <a:gd name="connsiteY2719" fmla="*/ 97492 h 437753"/>
                  <a:gd name="connsiteX2720" fmla="*/ 54572 w 1196154"/>
                  <a:gd name="connsiteY2720" fmla="*/ 96164 h 437753"/>
                  <a:gd name="connsiteX2721" fmla="*/ 53539 w 1196154"/>
                  <a:gd name="connsiteY2721" fmla="*/ 95722 h 437753"/>
                  <a:gd name="connsiteX2722" fmla="*/ 51032 w 1196154"/>
                  <a:gd name="connsiteY2722" fmla="*/ 95279 h 437753"/>
                  <a:gd name="connsiteX2723" fmla="*/ 49704 w 1196154"/>
                  <a:gd name="connsiteY2723" fmla="*/ 95722 h 437753"/>
                  <a:gd name="connsiteX2724" fmla="*/ 52802 w 1196154"/>
                  <a:gd name="connsiteY2724" fmla="*/ 97197 h 437753"/>
                  <a:gd name="connsiteX2725" fmla="*/ 55457 w 1196154"/>
                  <a:gd name="connsiteY2725" fmla="*/ 99999 h 437753"/>
                  <a:gd name="connsiteX2726" fmla="*/ 55457 w 1196154"/>
                  <a:gd name="connsiteY2726" fmla="*/ 99409 h 437753"/>
                  <a:gd name="connsiteX2727" fmla="*/ 104867 w 1196154"/>
                  <a:gd name="connsiteY2727" fmla="*/ 193804 h 437753"/>
                  <a:gd name="connsiteX2728" fmla="*/ 102801 w 1196154"/>
                  <a:gd name="connsiteY2728" fmla="*/ 190706 h 437753"/>
                  <a:gd name="connsiteX2729" fmla="*/ 103096 w 1196154"/>
                  <a:gd name="connsiteY2729" fmla="*/ 190116 h 437753"/>
                  <a:gd name="connsiteX2730" fmla="*/ 102801 w 1196154"/>
                  <a:gd name="connsiteY2730" fmla="*/ 189231 h 437753"/>
                  <a:gd name="connsiteX2731" fmla="*/ 102064 w 1196154"/>
                  <a:gd name="connsiteY2731" fmla="*/ 188051 h 437753"/>
                  <a:gd name="connsiteX2732" fmla="*/ 101179 w 1196154"/>
                  <a:gd name="connsiteY2732" fmla="*/ 185396 h 437753"/>
                  <a:gd name="connsiteX2733" fmla="*/ 98229 w 1196154"/>
                  <a:gd name="connsiteY2733" fmla="*/ 180677 h 437753"/>
                  <a:gd name="connsiteX2734" fmla="*/ 97639 w 1196154"/>
                  <a:gd name="connsiteY2734" fmla="*/ 178022 h 437753"/>
                  <a:gd name="connsiteX2735" fmla="*/ 96017 w 1196154"/>
                  <a:gd name="connsiteY2735" fmla="*/ 176990 h 437753"/>
                  <a:gd name="connsiteX2736" fmla="*/ 91002 w 1196154"/>
                  <a:gd name="connsiteY2736" fmla="*/ 178464 h 437753"/>
                  <a:gd name="connsiteX2737" fmla="*/ 89085 w 1196154"/>
                  <a:gd name="connsiteY2737" fmla="*/ 184364 h 437753"/>
                  <a:gd name="connsiteX2738" fmla="*/ 89675 w 1196154"/>
                  <a:gd name="connsiteY2738" fmla="*/ 185986 h 437753"/>
                  <a:gd name="connsiteX2739" fmla="*/ 94690 w 1196154"/>
                  <a:gd name="connsiteY2739" fmla="*/ 193213 h 437753"/>
                  <a:gd name="connsiteX2740" fmla="*/ 94984 w 1196154"/>
                  <a:gd name="connsiteY2740" fmla="*/ 195131 h 437753"/>
                  <a:gd name="connsiteX2741" fmla="*/ 96164 w 1196154"/>
                  <a:gd name="connsiteY2741" fmla="*/ 196458 h 437753"/>
                  <a:gd name="connsiteX2742" fmla="*/ 101326 w 1196154"/>
                  <a:gd name="connsiteY2742" fmla="*/ 199556 h 437753"/>
                  <a:gd name="connsiteX2743" fmla="*/ 103686 w 1196154"/>
                  <a:gd name="connsiteY2743" fmla="*/ 199556 h 437753"/>
                  <a:gd name="connsiteX2744" fmla="*/ 106489 w 1196154"/>
                  <a:gd name="connsiteY2744" fmla="*/ 198376 h 437753"/>
                  <a:gd name="connsiteX2745" fmla="*/ 106489 w 1196154"/>
                  <a:gd name="connsiteY2745" fmla="*/ 195573 h 437753"/>
                  <a:gd name="connsiteX2746" fmla="*/ 104867 w 1196154"/>
                  <a:gd name="connsiteY2746" fmla="*/ 193804 h 437753"/>
                  <a:gd name="connsiteX2747" fmla="*/ 137610 w 1196154"/>
                  <a:gd name="connsiteY2747" fmla="*/ 234216 h 437753"/>
                  <a:gd name="connsiteX2748" fmla="*/ 137610 w 1196154"/>
                  <a:gd name="connsiteY2748" fmla="*/ 232151 h 437753"/>
                  <a:gd name="connsiteX2749" fmla="*/ 137314 w 1196154"/>
                  <a:gd name="connsiteY2749" fmla="*/ 231119 h 437753"/>
                  <a:gd name="connsiteX2750" fmla="*/ 131857 w 1196154"/>
                  <a:gd name="connsiteY2750" fmla="*/ 225367 h 437753"/>
                  <a:gd name="connsiteX2751" fmla="*/ 130677 w 1196154"/>
                  <a:gd name="connsiteY2751" fmla="*/ 225367 h 437753"/>
                  <a:gd name="connsiteX2752" fmla="*/ 130235 w 1196154"/>
                  <a:gd name="connsiteY2752" fmla="*/ 226399 h 437753"/>
                  <a:gd name="connsiteX2753" fmla="*/ 130825 w 1196154"/>
                  <a:gd name="connsiteY2753" fmla="*/ 230676 h 437753"/>
                  <a:gd name="connsiteX2754" fmla="*/ 132300 w 1196154"/>
                  <a:gd name="connsiteY2754" fmla="*/ 232446 h 437753"/>
                  <a:gd name="connsiteX2755" fmla="*/ 134217 w 1196154"/>
                  <a:gd name="connsiteY2755" fmla="*/ 233921 h 437753"/>
                  <a:gd name="connsiteX2756" fmla="*/ 134660 w 1196154"/>
                  <a:gd name="connsiteY2756" fmla="*/ 235101 h 437753"/>
                  <a:gd name="connsiteX2757" fmla="*/ 134660 w 1196154"/>
                  <a:gd name="connsiteY2757" fmla="*/ 236871 h 437753"/>
                  <a:gd name="connsiteX2758" fmla="*/ 137757 w 1196154"/>
                  <a:gd name="connsiteY2758" fmla="*/ 239378 h 437753"/>
                  <a:gd name="connsiteX2759" fmla="*/ 136724 w 1196154"/>
                  <a:gd name="connsiteY2759" fmla="*/ 235544 h 437753"/>
                  <a:gd name="connsiteX2760" fmla="*/ 137020 w 1196154"/>
                  <a:gd name="connsiteY2760" fmla="*/ 234511 h 437753"/>
                  <a:gd name="connsiteX2761" fmla="*/ 137757 w 1196154"/>
                  <a:gd name="connsiteY2761" fmla="*/ 233921 h 437753"/>
                  <a:gd name="connsiteX2762" fmla="*/ 130825 w 1196154"/>
                  <a:gd name="connsiteY2762" fmla="*/ 222859 h 437753"/>
                  <a:gd name="connsiteX2763" fmla="*/ 125810 w 1196154"/>
                  <a:gd name="connsiteY2763" fmla="*/ 218435 h 437753"/>
                  <a:gd name="connsiteX2764" fmla="*/ 125220 w 1196154"/>
                  <a:gd name="connsiteY2764" fmla="*/ 218877 h 437753"/>
                  <a:gd name="connsiteX2765" fmla="*/ 124777 w 1196154"/>
                  <a:gd name="connsiteY2765" fmla="*/ 220647 h 437753"/>
                  <a:gd name="connsiteX2766" fmla="*/ 124777 w 1196154"/>
                  <a:gd name="connsiteY2766" fmla="*/ 221089 h 437753"/>
                  <a:gd name="connsiteX2767" fmla="*/ 125515 w 1196154"/>
                  <a:gd name="connsiteY2767" fmla="*/ 222122 h 437753"/>
                  <a:gd name="connsiteX2768" fmla="*/ 125515 w 1196154"/>
                  <a:gd name="connsiteY2768" fmla="*/ 225219 h 437753"/>
                  <a:gd name="connsiteX2769" fmla="*/ 125958 w 1196154"/>
                  <a:gd name="connsiteY2769" fmla="*/ 226547 h 437753"/>
                  <a:gd name="connsiteX2770" fmla="*/ 129055 w 1196154"/>
                  <a:gd name="connsiteY2770" fmla="*/ 226547 h 437753"/>
                  <a:gd name="connsiteX2771" fmla="*/ 130972 w 1196154"/>
                  <a:gd name="connsiteY2771" fmla="*/ 224482 h 437753"/>
                  <a:gd name="connsiteX2772" fmla="*/ 130972 w 1196154"/>
                  <a:gd name="connsiteY2772" fmla="*/ 222859 h 437753"/>
                  <a:gd name="connsiteX2773" fmla="*/ 120648 w 1196154"/>
                  <a:gd name="connsiteY2773" fmla="*/ 212535 h 437753"/>
                  <a:gd name="connsiteX2774" fmla="*/ 118583 w 1196154"/>
                  <a:gd name="connsiteY2774" fmla="*/ 209733 h 437753"/>
                  <a:gd name="connsiteX2775" fmla="*/ 117256 w 1196154"/>
                  <a:gd name="connsiteY2775" fmla="*/ 206783 h 437753"/>
                  <a:gd name="connsiteX2776" fmla="*/ 115633 w 1196154"/>
                  <a:gd name="connsiteY2776" fmla="*/ 205603 h 437753"/>
                  <a:gd name="connsiteX2777" fmla="*/ 114306 w 1196154"/>
                  <a:gd name="connsiteY2777" fmla="*/ 205898 h 437753"/>
                  <a:gd name="connsiteX2778" fmla="*/ 114011 w 1196154"/>
                  <a:gd name="connsiteY2778" fmla="*/ 206488 h 437753"/>
                  <a:gd name="connsiteX2779" fmla="*/ 114011 w 1196154"/>
                  <a:gd name="connsiteY2779" fmla="*/ 208110 h 437753"/>
                  <a:gd name="connsiteX2780" fmla="*/ 113421 w 1196154"/>
                  <a:gd name="connsiteY2780" fmla="*/ 209290 h 437753"/>
                  <a:gd name="connsiteX2781" fmla="*/ 115191 w 1196154"/>
                  <a:gd name="connsiteY2781" fmla="*/ 211797 h 437753"/>
                  <a:gd name="connsiteX2782" fmla="*/ 117256 w 1196154"/>
                  <a:gd name="connsiteY2782" fmla="*/ 212387 h 437753"/>
                  <a:gd name="connsiteX2783" fmla="*/ 121533 w 1196154"/>
                  <a:gd name="connsiteY2783" fmla="*/ 214600 h 437753"/>
                  <a:gd name="connsiteX2784" fmla="*/ 121533 w 1196154"/>
                  <a:gd name="connsiteY2784" fmla="*/ 213862 h 437753"/>
                  <a:gd name="connsiteX2785" fmla="*/ 120648 w 1196154"/>
                  <a:gd name="connsiteY2785" fmla="*/ 212387 h 437753"/>
                  <a:gd name="connsiteX2786" fmla="*/ 741881 w 1196154"/>
                  <a:gd name="connsiteY2786" fmla="*/ 373743 h 437753"/>
                  <a:gd name="connsiteX2787" fmla="*/ 742914 w 1196154"/>
                  <a:gd name="connsiteY2787" fmla="*/ 372268 h 437753"/>
                  <a:gd name="connsiteX2788" fmla="*/ 744684 w 1196154"/>
                  <a:gd name="connsiteY2788" fmla="*/ 372268 h 437753"/>
                  <a:gd name="connsiteX2789" fmla="*/ 746896 w 1196154"/>
                  <a:gd name="connsiteY2789" fmla="*/ 369023 h 437753"/>
                  <a:gd name="connsiteX2790" fmla="*/ 750583 w 1196154"/>
                  <a:gd name="connsiteY2790" fmla="*/ 368286 h 437753"/>
                  <a:gd name="connsiteX2791" fmla="*/ 749846 w 1196154"/>
                  <a:gd name="connsiteY2791" fmla="*/ 367401 h 437753"/>
                  <a:gd name="connsiteX2792" fmla="*/ 748519 w 1196154"/>
                  <a:gd name="connsiteY2792" fmla="*/ 366663 h 437753"/>
                  <a:gd name="connsiteX2793" fmla="*/ 746748 w 1196154"/>
                  <a:gd name="connsiteY2793" fmla="*/ 366073 h 437753"/>
                  <a:gd name="connsiteX2794" fmla="*/ 742176 w 1196154"/>
                  <a:gd name="connsiteY2794" fmla="*/ 368728 h 437753"/>
                  <a:gd name="connsiteX2795" fmla="*/ 741438 w 1196154"/>
                  <a:gd name="connsiteY2795" fmla="*/ 368728 h 437753"/>
                  <a:gd name="connsiteX2796" fmla="*/ 740259 w 1196154"/>
                  <a:gd name="connsiteY2796" fmla="*/ 367991 h 437753"/>
                  <a:gd name="connsiteX2797" fmla="*/ 738784 w 1196154"/>
                  <a:gd name="connsiteY2797" fmla="*/ 367991 h 437753"/>
                  <a:gd name="connsiteX2798" fmla="*/ 736572 w 1196154"/>
                  <a:gd name="connsiteY2798" fmla="*/ 368433 h 437753"/>
                  <a:gd name="connsiteX2799" fmla="*/ 736572 w 1196154"/>
                  <a:gd name="connsiteY2799" fmla="*/ 369023 h 437753"/>
                  <a:gd name="connsiteX2800" fmla="*/ 737457 w 1196154"/>
                  <a:gd name="connsiteY2800" fmla="*/ 369318 h 437753"/>
                  <a:gd name="connsiteX2801" fmla="*/ 738784 w 1196154"/>
                  <a:gd name="connsiteY2801" fmla="*/ 369613 h 437753"/>
                  <a:gd name="connsiteX2802" fmla="*/ 738194 w 1196154"/>
                  <a:gd name="connsiteY2802" fmla="*/ 370498 h 437753"/>
                  <a:gd name="connsiteX2803" fmla="*/ 734801 w 1196154"/>
                  <a:gd name="connsiteY2803" fmla="*/ 372710 h 437753"/>
                  <a:gd name="connsiteX2804" fmla="*/ 732294 w 1196154"/>
                  <a:gd name="connsiteY2804" fmla="*/ 375070 h 437753"/>
                  <a:gd name="connsiteX2805" fmla="*/ 734949 w 1196154"/>
                  <a:gd name="connsiteY2805" fmla="*/ 375070 h 437753"/>
                  <a:gd name="connsiteX2806" fmla="*/ 737014 w 1196154"/>
                  <a:gd name="connsiteY2806" fmla="*/ 376545 h 437753"/>
                  <a:gd name="connsiteX2807" fmla="*/ 737603 w 1196154"/>
                  <a:gd name="connsiteY2807" fmla="*/ 376250 h 437753"/>
                  <a:gd name="connsiteX2808" fmla="*/ 739079 w 1196154"/>
                  <a:gd name="connsiteY2808" fmla="*/ 375070 h 437753"/>
                  <a:gd name="connsiteX2809" fmla="*/ 740701 w 1196154"/>
                  <a:gd name="connsiteY2809" fmla="*/ 375955 h 437753"/>
                  <a:gd name="connsiteX2810" fmla="*/ 741438 w 1196154"/>
                  <a:gd name="connsiteY2810" fmla="*/ 375365 h 437753"/>
                  <a:gd name="connsiteX2811" fmla="*/ 741438 w 1196154"/>
                  <a:gd name="connsiteY2811" fmla="*/ 374185 h 437753"/>
                  <a:gd name="connsiteX2812" fmla="*/ 741734 w 1196154"/>
                  <a:gd name="connsiteY2812" fmla="*/ 373595 h 437753"/>
                  <a:gd name="connsiteX2813" fmla="*/ 696749 w 1196154"/>
                  <a:gd name="connsiteY2813" fmla="*/ 425070 h 437753"/>
                  <a:gd name="connsiteX2814" fmla="*/ 694832 w 1196154"/>
                  <a:gd name="connsiteY2814" fmla="*/ 426840 h 437753"/>
                  <a:gd name="connsiteX2815" fmla="*/ 692471 w 1196154"/>
                  <a:gd name="connsiteY2815" fmla="*/ 428167 h 437753"/>
                  <a:gd name="connsiteX2816" fmla="*/ 693062 w 1196154"/>
                  <a:gd name="connsiteY2816" fmla="*/ 428610 h 437753"/>
                  <a:gd name="connsiteX2817" fmla="*/ 695864 w 1196154"/>
                  <a:gd name="connsiteY2817" fmla="*/ 429347 h 437753"/>
                  <a:gd name="connsiteX2818" fmla="*/ 697191 w 1196154"/>
                  <a:gd name="connsiteY2818" fmla="*/ 429052 h 437753"/>
                  <a:gd name="connsiteX2819" fmla="*/ 699699 w 1196154"/>
                  <a:gd name="connsiteY2819" fmla="*/ 427430 h 437753"/>
                  <a:gd name="connsiteX2820" fmla="*/ 700141 w 1196154"/>
                  <a:gd name="connsiteY2820" fmla="*/ 425365 h 437753"/>
                  <a:gd name="connsiteX2821" fmla="*/ 698813 w 1196154"/>
                  <a:gd name="connsiteY2821" fmla="*/ 425070 h 437753"/>
                  <a:gd name="connsiteX2822" fmla="*/ 696601 w 1196154"/>
                  <a:gd name="connsiteY2822" fmla="*/ 425070 h 437753"/>
                  <a:gd name="connsiteX2823" fmla="*/ 531706 w 1196154"/>
                  <a:gd name="connsiteY2823" fmla="*/ 366811 h 437753"/>
                  <a:gd name="connsiteX2824" fmla="*/ 529051 w 1196154"/>
                  <a:gd name="connsiteY2824" fmla="*/ 365483 h 437753"/>
                  <a:gd name="connsiteX2825" fmla="*/ 526249 w 1196154"/>
                  <a:gd name="connsiteY2825" fmla="*/ 364451 h 437753"/>
                  <a:gd name="connsiteX2826" fmla="*/ 522414 w 1196154"/>
                  <a:gd name="connsiteY2826" fmla="*/ 363271 h 437753"/>
                  <a:gd name="connsiteX2827" fmla="*/ 521382 w 1196154"/>
                  <a:gd name="connsiteY2827" fmla="*/ 363271 h 437753"/>
                  <a:gd name="connsiteX2828" fmla="*/ 517252 w 1196154"/>
                  <a:gd name="connsiteY2828" fmla="*/ 366073 h 437753"/>
                  <a:gd name="connsiteX2829" fmla="*/ 515629 w 1196154"/>
                  <a:gd name="connsiteY2829" fmla="*/ 366368 h 437753"/>
                  <a:gd name="connsiteX2830" fmla="*/ 512827 w 1196154"/>
                  <a:gd name="connsiteY2830" fmla="*/ 366368 h 437753"/>
                  <a:gd name="connsiteX2831" fmla="*/ 507223 w 1196154"/>
                  <a:gd name="connsiteY2831" fmla="*/ 364746 h 437753"/>
                  <a:gd name="connsiteX2832" fmla="*/ 504125 w 1196154"/>
                  <a:gd name="connsiteY2832" fmla="*/ 364451 h 437753"/>
                  <a:gd name="connsiteX2833" fmla="*/ 503388 w 1196154"/>
                  <a:gd name="connsiteY2833" fmla="*/ 364451 h 437753"/>
                  <a:gd name="connsiteX2834" fmla="*/ 503388 w 1196154"/>
                  <a:gd name="connsiteY2834" fmla="*/ 366958 h 437753"/>
                  <a:gd name="connsiteX2835" fmla="*/ 504125 w 1196154"/>
                  <a:gd name="connsiteY2835" fmla="*/ 368138 h 437753"/>
                  <a:gd name="connsiteX2836" fmla="*/ 505895 w 1196154"/>
                  <a:gd name="connsiteY2836" fmla="*/ 370351 h 437753"/>
                  <a:gd name="connsiteX2837" fmla="*/ 506927 w 1196154"/>
                  <a:gd name="connsiteY2837" fmla="*/ 371235 h 437753"/>
                  <a:gd name="connsiteX2838" fmla="*/ 510025 w 1196154"/>
                  <a:gd name="connsiteY2838" fmla="*/ 371678 h 437753"/>
                  <a:gd name="connsiteX2839" fmla="*/ 512975 w 1196154"/>
                  <a:gd name="connsiteY2839" fmla="*/ 372563 h 437753"/>
                  <a:gd name="connsiteX2840" fmla="*/ 515777 w 1196154"/>
                  <a:gd name="connsiteY2840" fmla="*/ 374333 h 437753"/>
                  <a:gd name="connsiteX2841" fmla="*/ 518432 w 1196154"/>
                  <a:gd name="connsiteY2841" fmla="*/ 376398 h 437753"/>
                  <a:gd name="connsiteX2842" fmla="*/ 519759 w 1196154"/>
                  <a:gd name="connsiteY2842" fmla="*/ 377873 h 437753"/>
                  <a:gd name="connsiteX2843" fmla="*/ 520644 w 1196154"/>
                  <a:gd name="connsiteY2843" fmla="*/ 379642 h 437753"/>
                  <a:gd name="connsiteX2844" fmla="*/ 520644 w 1196154"/>
                  <a:gd name="connsiteY2844" fmla="*/ 381560 h 437753"/>
                  <a:gd name="connsiteX2845" fmla="*/ 519317 w 1196154"/>
                  <a:gd name="connsiteY2845" fmla="*/ 383182 h 437753"/>
                  <a:gd name="connsiteX2846" fmla="*/ 520644 w 1196154"/>
                  <a:gd name="connsiteY2846" fmla="*/ 383625 h 437753"/>
                  <a:gd name="connsiteX2847" fmla="*/ 521972 w 1196154"/>
                  <a:gd name="connsiteY2847" fmla="*/ 383330 h 437753"/>
                  <a:gd name="connsiteX2848" fmla="*/ 522709 w 1196154"/>
                  <a:gd name="connsiteY2848" fmla="*/ 382887 h 437753"/>
                  <a:gd name="connsiteX2849" fmla="*/ 523152 w 1196154"/>
                  <a:gd name="connsiteY2849" fmla="*/ 382297 h 437753"/>
                  <a:gd name="connsiteX2850" fmla="*/ 523446 w 1196154"/>
                  <a:gd name="connsiteY2850" fmla="*/ 381265 h 437753"/>
                  <a:gd name="connsiteX2851" fmla="*/ 524627 w 1196154"/>
                  <a:gd name="connsiteY2851" fmla="*/ 378757 h 437753"/>
                  <a:gd name="connsiteX2852" fmla="*/ 525659 w 1196154"/>
                  <a:gd name="connsiteY2852" fmla="*/ 377578 h 437753"/>
                  <a:gd name="connsiteX2853" fmla="*/ 531559 w 1196154"/>
                  <a:gd name="connsiteY2853" fmla="*/ 374923 h 437753"/>
                  <a:gd name="connsiteX2854" fmla="*/ 534213 w 1196154"/>
                  <a:gd name="connsiteY2854" fmla="*/ 373153 h 437753"/>
                  <a:gd name="connsiteX2855" fmla="*/ 535394 w 1196154"/>
                  <a:gd name="connsiteY2855" fmla="*/ 372120 h 437753"/>
                  <a:gd name="connsiteX2856" fmla="*/ 535098 w 1196154"/>
                  <a:gd name="connsiteY2856" fmla="*/ 370940 h 437753"/>
                  <a:gd name="connsiteX2857" fmla="*/ 531411 w 1196154"/>
                  <a:gd name="connsiteY2857" fmla="*/ 366811 h 437753"/>
                  <a:gd name="connsiteX2858" fmla="*/ 666366 w 1196154"/>
                  <a:gd name="connsiteY2858" fmla="*/ 411205 h 437753"/>
                  <a:gd name="connsiteX2859" fmla="*/ 664596 w 1196154"/>
                  <a:gd name="connsiteY2859" fmla="*/ 408698 h 437753"/>
                  <a:gd name="connsiteX2860" fmla="*/ 662531 w 1196154"/>
                  <a:gd name="connsiteY2860" fmla="*/ 406338 h 437753"/>
                  <a:gd name="connsiteX2861" fmla="*/ 661204 w 1196154"/>
                  <a:gd name="connsiteY2861" fmla="*/ 405159 h 437753"/>
                  <a:gd name="connsiteX2862" fmla="*/ 659581 w 1196154"/>
                  <a:gd name="connsiteY2862" fmla="*/ 404421 h 437753"/>
                  <a:gd name="connsiteX2863" fmla="*/ 657516 w 1196154"/>
                  <a:gd name="connsiteY2863" fmla="*/ 404716 h 437753"/>
                  <a:gd name="connsiteX2864" fmla="*/ 655599 w 1196154"/>
                  <a:gd name="connsiteY2864" fmla="*/ 404716 h 437753"/>
                  <a:gd name="connsiteX2865" fmla="*/ 654714 w 1196154"/>
                  <a:gd name="connsiteY2865" fmla="*/ 403388 h 437753"/>
                  <a:gd name="connsiteX2866" fmla="*/ 654419 w 1196154"/>
                  <a:gd name="connsiteY2866" fmla="*/ 401766 h 437753"/>
                  <a:gd name="connsiteX2867" fmla="*/ 653681 w 1196154"/>
                  <a:gd name="connsiteY2867" fmla="*/ 400881 h 437753"/>
                  <a:gd name="connsiteX2868" fmla="*/ 649404 w 1196154"/>
                  <a:gd name="connsiteY2868" fmla="*/ 398669 h 437753"/>
                  <a:gd name="connsiteX2869" fmla="*/ 648224 w 1196154"/>
                  <a:gd name="connsiteY2869" fmla="*/ 397489 h 437753"/>
                  <a:gd name="connsiteX2870" fmla="*/ 647192 w 1196154"/>
                  <a:gd name="connsiteY2870" fmla="*/ 396162 h 437753"/>
                  <a:gd name="connsiteX2871" fmla="*/ 646307 w 1196154"/>
                  <a:gd name="connsiteY2871" fmla="*/ 395571 h 437753"/>
                  <a:gd name="connsiteX2872" fmla="*/ 643947 w 1196154"/>
                  <a:gd name="connsiteY2872" fmla="*/ 397046 h 437753"/>
                  <a:gd name="connsiteX2873" fmla="*/ 642472 w 1196154"/>
                  <a:gd name="connsiteY2873" fmla="*/ 397636 h 437753"/>
                  <a:gd name="connsiteX2874" fmla="*/ 637752 w 1196154"/>
                  <a:gd name="connsiteY2874" fmla="*/ 396899 h 437753"/>
                  <a:gd name="connsiteX2875" fmla="*/ 632737 w 1196154"/>
                  <a:gd name="connsiteY2875" fmla="*/ 397342 h 437753"/>
                  <a:gd name="connsiteX2876" fmla="*/ 629345 w 1196154"/>
                  <a:gd name="connsiteY2876" fmla="*/ 397342 h 437753"/>
                  <a:gd name="connsiteX2877" fmla="*/ 626395 w 1196154"/>
                  <a:gd name="connsiteY2877" fmla="*/ 397784 h 437753"/>
                  <a:gd name="connsiteX2878" fmla="*/ 622413 w 1196154"/>
                  <a:gd name="connsiteY2878" fmla="*/ 399259 h 437753"/>
                  <a:gd name="connsiteX2879" fmla="*/ 621381 w 1196154"/>
                  <a:gd name="connsiteY2879" fmla="*/ 400144 h 437753"/>
                  <a:gd name="connsiteX2880" fmla="*/ 620496 w 1196154"/>
                  <a:gd name="connsiteY2880" fmla="*/ 401324 h 437753"/>
                  <a:gd name="connsiteX2881" fmla="*/ 620938 w 1196154"/>
                  <a:gd name="connsiteY2881" fmla="*/ 402799 h 437753"/>
                  <a:gd name="connsiteX2882" fmla="*/ 621823 w 1196154"/>
                  <a:gd name="connsiteY2882" fmla="*/ 403979 h 437753"/>
                  <a:gd name="connsiteX2883" fmla="*/ 622708 w 1196154"/>
                  <a:gd name="connsiteY2883" fmla="*/ 405306 h 437753"/>
                  <a:gd name="connsiteX2884" fmla="*/ 623888 w 1196154"/>
                  <a:gd name="connsiteY2884" fmla="*/ 406338 h 437753"/>
                  <a:gd name="connsiteX2885" fmla="*/ 631115 w 1196154"/>
                  <a:gd name="connsiteY2885" fmla="*/ 408108 h 437753"/>
                  <a:gd name="connsiteX2886" fmla="*/ 632590 w 1196154"/>
                  <a:gd name="connsiteY2886" fmla="*/ 408108 h 437753"/>
                  <a:gd name="connsiteX2887" fmla="*/ 634065 w 1196154"/>
                  <a:gd name="connsiteY2887" fmla="*/ 407813 h 437753"/>
                  <a:gd name="connsiteX2888" fmla="*/ 637457 w 1196154"/>
                  <a:gd name="connsiteY2888" fmla="*/ 408108 h 437753"/>
                  <a:gd name="connsiteX2889" fmla="*/ 643062 w 1196154"/>
                  <a:gd name="connsiteY2889" fmla="*/ 411943 h 437753"/>
                  <a:gd name="connsiteX2890" fmla="*/ 646159 w 1196154"/>
                  <a:gd name="connsiteY2890" fmla="*/ 413270 h 437753"/>
                  <a:gd name="connsiteX2891" fmla="*/ 647929 w 1196154"/>
                  <a:gd name="connsiteY2891" fmla="*/ 415188 h 437753"/>
                  <a:gd name="connsiteX2892" fmla="*/ 649256 w 1196154"/>
                  <a:gd name="connsiteY2892" fmla="*/ 417400 h 437753"/>
                  <a:gd name="connsiteX2893" fmla="*/ 651616 w 1196154"/>
                  <a:gd name="connsiteY2893" fmla="*/ 419465 h 437753"/>
                  <a:gd name="connsiteX2894" fmla="*/ 654566 w 1196154"/>
                  <a:gd name="connsiteY2894" fmla="*/ 420645 h 437753"/>
                  <a:gd name="connsiteX2895" fmla="*/ 658254 w 1196154"/>
                  <a:gd name="connsiteY2895" fmla="*/ 421235 h 437753"/>
                  <a:gd name="connsiteX2896" fmla="*/ 659433 w 1196154"/>
                  <a:gd name="connsiteY2896" fmla="*/ 421973 h 437753"/>
                  <a:gd name="connsiteX2897" fmla="*/ 662678 w 1196154"/>
                  <a:gd name="connsiteY2897" fmla="*/ 420498 h 437753"/>
                  <a:gd name="connsiteX2898" fmla="*/ 664743 w 1196154"/>
                  <a:gd name="connsiteY2898" fmla="*/ 420498 h 437753"/>
                  <a:gd name="connsiteX2899" fmla="*/ 666218 w 1196154"/>
                  <a:gd name="connsiteY2899" fmla="*/ 419760 h 437753"/>
                  <a:gd name="connsiteX2900" fmla="*/ 669021 w 1196154"/>
                  <a:gd name="connsiteY2900" fmla="*/ 417253 h 437753"/>
                  <a:gd name="connsiteX2901" fmla="*/ 669758 w 1196154"/>
                  <a:gd name="connsiteY2901" fmla="*/ 415335 h 437753"/>
                  <a:gd name="connsiteX2902" fmla="*/ 668430 w 1196154"/>
                  <a:gd name="connsiteY2902" fmla="*/ 413270 h 437753"/>
                  <a:gd name="connsiteX2903" fmla="*/ 666218 w 1196154"/>
                  <a:gd name="connsiteY2903" fmla="*/ 411796 h 437753"/>
                  <a:gd name="connsiteX2904" fmla="*/ 736424 w 1196154"/>
                  <a:gd name="connsiteY2904" fmla="*/ 428610 h 437753"/>
                  <a:gd name="connsiteX2905" fmla="*/ 736129 w 1196154"/>
                  <a:gd name="connsiteY2905" fmla="*/ 426250 h 437753"/>
                  <a:gd name="connsiteX2906" fmla="*/ 735834 w 1196154"/>
                  <a:gd name="connsiteY2906" fmla="*/ 426250 h 437753"/>
                  <a:gd name="connsiteX2907" fmla="*/ 735392 w 1196154"/>
                  <a:gd name="connsiteY2907" fmla="*/ 426545 h 437753"/>
                  <a:gd name="connsiteX2908" fmla="*/ 733474 w 1196154"/>
                  <a:gd name="connsiteY2908" fmla="*/ 427430 h 437753"/>
                  <a:gd name="connsiteX2909" fmla="*/ 730377 w 1196154"/>
                  <a:gd name="connsiteY2909" fmla="*/ 430674 h 437753"/>
                  <a:gd name="connsiteX2910" fmla="*/ 728165 w 1196154"/>
                  <a:gd name="connsiteY2910" fmla="*/ 432149 h 437753"/>
                  <a:gd name="connsiteX2911" fmla="*/ 722560 w 1196154"/>
                  <a:gd name="connsiteY2911" fmla="*/ 433772 h 437753"/>
                  <a:gd name="connsiteX2912" fmla="*/ 721823 w 1196154"/>
                  <a:gd name="connsiteY2912" fmla="*/ 435099 h 437753"/>
                  <a:gd name="connsiteX2913" fmla="*/ 721823 w 1196154"/>
                  <a:gd name="connsiteY2913" fmla="*/ 437459 h 437753"/>
                  <a:gd name="connsiteX2914" fmla="*/ 722854 w 1196154"/>
                  <a:gd name="connsiteY2914" fmla="*/ 437754 h 437753"/>
                  <a:gd name="connsiteX2915" fmla="*/ 725215 w 1196154"/>
                  <a:gd name="connsiteY2915" fmla="*/ 437754 h 437753"/>
                  <a:gd name="connsiteX2916" fmla="*/ 726689 w 1196154"/>
                  <a:gd name="connsiteY2916" fmla="*/ 436869 h 437753"/>
                  <a:gd name="connsiteX2917" fmla="*/ 732146 w 1196154"/>
                  <a:gd name="connsiteY2917" fmla="*/ 434952 h 437753"/>
                  <a:gd name="connsiteX2918" fmla="*/ 734654 w 1196154"/>
                  <a:gd name="connsiteY2918" fmla="*/ 432149 h 437753"/>
                  <a:gd name="connsiteX2919" fmla="*/ 737457 w 1196154"/>
                  <a:gd name="connsiteY2919" fmla="*/ 430969 h 437753"/>
                  <a:gd name="connsiteX2920" fmla="*/ 737457 w 1196154"/>
                  <a:gd name="connsiteY2920" fmla="*/ 430232 h 437753"/>
                  <a:gd name="connsiteX2921" fmla="*/ 736572 w 1196154"/>
                  <a:gd name="connsiteY2921" fmla="*/ 428757 h 437753"/>
                  <a:gd name="connsiteX2922" fmla="*/ 622118 w 1196154"/>
                  <a:gd name="connsiteY2922" fmla="*/ 380970 h 437753"/>
                  <a:gd name="connsiteX2923" fmla="*/ 624035 w 1196154"/>
                  <a:gd name="connsiteY2923" fmla="*/ 380528 h 437753"/>
                  <a:gd name="connsiteX2924" fmla="*/ 624626 w 1196154"/>
                  <a:gd name="connsiteY2924" fmla="*/ 379937 h 437753"/>
                  <a:gd name="connsiteX2925" fmla="*/ 625363 w 1196154"/>
                  <a:gd name="connsiteY2925" fmla="*/ 378905 h 437753"/>
                  <a:gd name="connsiteX2926" fmla="*/ 624626 w 1196154"/>
                  <a:gd name="connsiteY2926" fmla="*/ 377873 h 437753"/>
                  <a:gd name="connsiteX2927" fmla="*/ 623593 w 1196154"/>
                  <a:gd name="connsiteY2927" fmla="*/ 377135 h 437753"/>
                  <a:gd name="connsiteX2928" fmla="*/ 623003 w 1196154"/>
                  <a:gd name="connsiteY2928" fmla="*/ 376103 h 437753"/>
                  <a:gd name="connsiteX2929" fmla="*/ 623003 w 1196154"/>
                  <a:gd name="connsiteY2929" fmla="*/ 373448 h 437753"/>
                  <a:gd name="connsiteX2930" fmla="*/ 621528 w 1196154"/>
                  <a:gd name="connsiteY2930" fmla="*/ 370351 h 437753"/>
                  <a:gd name="connsiteX2931" fmla="*/ 619906 w 1196154"/>
                  <a:gd name="connsiteY2931" fmla="*/ 369318 h 437753"/>
                  <a:gd name="connsiteX2932" fmla="*/ 616514 w 1196154"/>
                  <a:gd name="connsiteY2932" fmla="*/ 369318 h 437753"/>
                  <a:gd name="connsiteX2933" fmla="*/ 615334 w 1196154"/>
                  <a:gd name="connsiteY2933" fmla="*/ 370203 h 437753"/>
                  <a:gd name="connsiteX2934" fmla="*/ 614449 w 1196154"/>
                  <a:gd name="connsiteY2934" fmla="*/ 372415 h 437753"/>
                  <a:gd name="connsiteX2935" fmla="*/ 613859 w 1196154"/>
                  <a:gd name="connsiteY2935" fmla="*/ 371825 h 437753"/>
                  <a:gd name="connsiteX2936" fmla="*/ 613269 w 1196154"/>
                  <a:gd name="connsiteY2936" fmla="*/ 370056 h 437753"/>
                  <a:gd name="connsiteX2937" fmla="*/ 611794 w 1196154"/>
                  <a:gd name="connsiteY2937" fmla="*/ 368876 h 437753"/>
                  <a:gd name="connsiteX2938" fmla="*/ 610171 w 1196154"/>
                  <a:gd name="connsiteY2938" fmla="*/ 368581 h 437753"/>
                  <a:gd name="connsiteX2939" fmla="*/ 608549 w 1196154"/>
                  <a:gd name="connsiteY2939" fmla="*/ 368581 h 437753"/>
                  <a:gd name="connsiteX2940" fmla="*/ 607074 w 1196154"/>
                  <a:gd name="connsiteY2940" fmla="*/ 369171 h 437753"/>
                  <a:gd name="connsiteX2941" fmla="*/ 604567 w 1196154"/>
                  <a:gd name="connsiteY2941" fmla="*/ 370793 h 437753"/>
                  <a:gd name="connsiteX2942" fmla="*/ 603387 w 1196154"/>
                  <a:gd name="connsiteY2942" fmla="*/ 370793 h 437753"/>
                  <a:gd name="connsiteX2943" fmla="*/ 602059 w 1196154"/>
                  <a:gd name="connsiteY2943" fmla="*/ 369908 h 437753"/>
                  <a:gd name="connsiteX2944" fmla="*/ 601027 w 1196154"/>
                  <a:gd name="connsiteY2944" fmla="*/ 368581 h 437753"/>
                  <a:gd name="connsiteX2945" fmla="*/ 599700 w 1196154"/>
                  <a:gd name="connsiteY2945" fmla="*/ 365483 h 437753"/>
                  <a:gd name="connsiteX2946" fmla="*/ 598815 w 1196154"/>
                  <a:gd name="connsiteY2946" fmla="*/ 364746 h 437753"/>
                  <a:gd name="connsiteX2947" fmla="*/ 593652 w 1196154"/>
                  <a:gd name="connsiteY2947" fmla="*/ 363861 h 437753"/>
                  <a:gd name="connsiteX2948" fmla="*/ 592325 w 1196154"/>
                  <a:gd name="connsiteY2948" fmla="*/ 364156 h 437753"/>
                  <a:gd name="connsiteX2949" fmla="*/ 589375 w 1196154"/>
                  <a:gd name="connsiteY2949" fmla="*/ 365483 h 437753"/>
                  <a:gd name="connsiteX2950" fmla="*/ 588933 w 1196154"/>
                  <a:gd name="connsiteY2950" fmla="*/ 366958 h 437753"/>
                  <a:gd name="connsiteX2951" fmla="*/ 589670 w 1196154"/>
                  <a:gd name="connsiteY2951" fmla="*/ 368876 h 437753"/>
                  <a:gd name="connsiteX2952" fmla="*/ 590998 w 1196154"/>
                  <a:gd name="connsiteY2952" fmla="*/ 370498 h 437753"/>
                  <a:gd name="connsiteX2953" fmla="*/ 595275 w 1196154"/>
                  <a:gd name="connsiteY2953" fmla="*/ 373595 h 437753"/>
                  <a:gd name="connsiteX2954" fmla="*/ 596307 w 1196154"/>
                  <a:gd name="connsiteY2954" fmla="*/ 373890 h 437753"/>
                  <a:gd name="connsiteX2955" fmla="*/ 598520 w 1196154"/>
                  <a:gd name="connsiteY2955" fmla="*/ 373890 h 437753"/>
                  <a:gd name="connsiteX2956" fmla="*/ 600437 w 1196154"/>
                  <a:gd name="connsiteY2956" fmla="*/ 375513 h 437753"/>
                  <a:gd name="connsiteX2957" fmla="*/ 602059 w 1196154"/>
                  <a:gd name="connsiteY2957" fmla="*/ 377135 h 437753"/>
                  <a:gd name="connsiteX2958" fmla="*/ 601322 w 1196154"/>
                  <a:gd name="connsiteY2958" fmla="*/ 378757 h 437753"/>
                  <a:gd name="connsiteX2959" fmla="*/ 598667 w 1196154"/>
                  <a:gd name="connsiteY2959" fmla="*/ 378757 h 437753"/>
                  <a:gd name="connsiteX2960" fmla="*/ 595127 w 1196154"/>
                  <a:gd name="connsiteY2960" fmla="*/ 380675 h 437753"/>
                  <a:gd name="connsiteX2961" fmla="*/ 593062 w 1196154"/>
                  <a:gd name="connsiteY2961" fmla="*/ 380085 h 437753"/>
                  <a:gd name="connsiteX2962" fmla="*/ 590850 w 1196154"/>
                  <a:gd name="connsiteY2962" fmla="*/ 380085 h 437753"/>
                  <a:gd name="connsiteX2963" fmla="*/ 588343 w 1196154"/>
                  <a:gd name="connsiteY2963" fmla="*/ 376840 h 437753"/>
                  <a:gd name="connsiteX2964" fmla="*/ 587310 w 1196154"/>
                  <a:gd name="connsiteY2964" fmla="*/ 376398 h 437753"/>
                  <a:gd name="connsiteX2965" fmla="*/ 586573 w 1196154"/>
                  <a:gd name="connsiteY2965" fmla="*/ 375660 h 437753"/>
                  <a:gd name="connsiteX2966" fmla="*/ 585983 w 1196154"/>
                  <a:gd name="connsiteY2966" fmla="*/ 373743 h 437753"/>
                  <a:gd name="connsiteX2967" fmla="*/ 584508 w 1196154"/>
                  <a:gd name="connsiteY2967" fmla="*/ 372858 h 437753"/>
                  <a:gd name="connsiteX2968" fmla="*/ 581115 w 1196154"/>
                  <a:gd name="connsiteY2968" fmla="*/ 373153 h 437753"/>
                  <a:gd name="connsiteX2969" fmla="*/ 579051 w 1196154"/>
                  <a:gd name="connsiteY2969" fmla="*/ 373153 h 437753"/>
                  <a:gd name="connsiteX2970" fmla="*/ 575511 w 1196154"/>
                  <a:gd name="connsiteY2970" fmla="*/ 371531 h 437753"/>
                  <a:gd name="connsiteX2971" fmla="*/ 574036 w 1196154"/>
                  <a:gd name="connsiteY2971" fmla="*/ 371531 h 437753"/>
                  <a:gd name="connsiteX2972" fmla="*/ 571381 w 1196154"/>
                  <a:gd name="connsiteY2972" fmla="*/ 373300 h 437753"/>
                  <a:gd name="connsiteX2973" fmla="*/ 568431 w 1196154"/>
                  <a:gd name="connsiteY2973" fmla="*/ 374775 h 437753"/>
                  <a:gd name="connsiteX2974" fmla="*/ 566662 w 1196154"/>
                  <a:gd name="connsiteY2974" fmla="*/ 374775 h 437753"/>
                  <a:gd name="connsiteX2975" fmla="*/ 565334 w 1196154"/>
                  <a:gd name="connsiteY2975" fmla="*/ 375513 h 437753"/>
                  <a:gd name="connsiteX2976" fmla="*/ 564449 w 1196154"/>
                  <a:gd name="connsiteY2976" fmla="*/ 377283 h 437753"/>
                  <a:gd name="connsiteX2977" fmla="*/ 564006 w 1196154"/>
                  <a:gd name="connsiteY2977" fmla="*/ 379053 h 437753"/>
                  <a:gd name="connsiteX2978" fmla="*/ 564597 w 1196154"/>
                  <a:gd name="connsiteY2978" fmla="*/ 382887 h 437753"/>
                  <a:gd name="connsiteX2979" fmla="*/ 563712 w 1196154"/>
                  <a:gd name="connsiteY2979" fmla="*/ 385100 h 437753"/>
                  <a:gd name="connsiteX2980" fmla="*/ 563712 w 1196154"/>
                  <a:gd name="connsiteY2980" fmla="*/ 386722 h 437753"/>
                  <a:gd name="connsiteX2981" fmla="*/ 564154 w 1196154"/>
                  <a:gd name="connsiteY2981" fmla="*/ 388049 h 437753"/>
                  <a:gd name="connsiteX2982" fmla="*/ 566366 w 1196154"/>
                  <a:gd name="connsiteY2982" fmla="*/ 389082 h 437753"/>
                  <a:gd name="connsiteX2983" fmla="*/ 568579 w 1196154"/>
                  <a:gd name="connsiteY2983" fmla="*/ 389819 h 437753"/>
                  <a:gd name="connsiteX2984" fmla="*/ 571234 w 1196154"/>
                  <a:gd name="connsiteY2984" fmla="*/ 390409 h 437753"/>
                  <a:gd name="connsiteX2985" fmla="*/ 573889 w 1196154"/>
                  <a:gd name="connsiteY2985" fmla="*/ 389672 h 437753"/>
                  <a:gd name="connsiteX2986" fmla="*/ 575216 w 1196154"/>
                  <a:gd name="connsiteY2986" fmla="*/ 388787 h 437753"/>
                  <a:gd name="connsiteX2987" fmla="*/ 579788 w 1196154"/>
                  <a:gd name="connsiteY2987" fmla="*/ 388787 h 437753"/>
                  <a:gd name="connsiteX2988" fmla="*/ 582885 w 1196154"/>
                  <a:gd name="connsiteY2988" fmla="*/ 388049 h 437753"/>
                  <a:gd name="connsiteX2989" fmla="*/ 588785 w 1196154"/>
                  <a:gd name="connsiteY2989" fmla="*/ 385690 h 437753"/>
                  <a:gd name="connsiteX2990" fmla="*/ 590408 w 1196154"/>
                  <a:gd name="connsiteY2990" fmla="*/ 385690 h 437753"/>
                  <a:gd name="connsiteX2991" fmla="*/ 592177 w 1196154"/>
                  <a:gd name="connsiteY2991" fmla="*/ 385985 h 437753"/>
                  <a:gd name="connsiteX2992" fmla="*/ 597634 w 1196154"/>
                  <a:gd name="connsiteY2992" fmla="*/ 383920 h 437753"/>
                  <a:gd name="connsiteX2993" fmla="*/ 599257 w 1196154"/>
                  <a:gd name="connsiteY2993" fmla="*/ 383920 h 437753"/>
                  <a:gd name="connsiteX2994" fmla="*/ 600732 w 1196154"/>
                  <a:gd name="connsiteY2994" fmla="*/ 383625 h 437753"/>
                  <a:gd name="connsiteX2995" fmla="*/ 601912 w 1196154"/>
                  <a:gd name="connsiteY2995" fmla="*/ 382740 h 437753"/>
                  <a:gd name="connsiteX2996" fmla="*/ 605747 w 1196154"/>
                  <a:gd name="connsiteY2996" fmla="*/ 379200 h 437753"/>
                  <a:gd name="connsiteX2997" fmla="*/ 606337 w 1196154"/>
                  <a:gd name="connsiteY2997" fmla="*/ 379937 h 437753"/>
                  <a:gd name="connsiteX2998" fmla="*/ 606337 w 1196154"/>
                  <a:gd name="connsiteY2998" fmla="*/ 382740 h 437753"/>
                  <a:gd name="connsiteX2999" fmla="*/ 607074 w 1196154"/>
                  <a:gd name="connsiteY2999" fmla="*/ 383772 h 437753"/>
                  <a:gd name="connsiteX3000" fmla="*/ 608401 w 1196154"/>
                  <a:gd name="connsiteY3000" fmla="*/ 383772 h 437753"/>
                  <a:gd name="connsiteX3001" fmla="*/ 613564 w 1196154"/>
                  <a:gd name="connsiteY3001" fmla="*/ 382592 h 437753"/>
                  <a:gd name="connsiteX3002" fmla="*/ 615039 w 1196154"/>
                  <a:gd name="connsiteY3002" fmla="*/ 382592 h 437753"/>
                  <a:gd name="connsiteX3003" fmla="*/ 617103 w 1196154"/>
                  <a:gd name="connsiteY3003" fmla="*/ 383330 h 437753"/>
                  <a:gd name="connsiteX3004" fmla="*/ 617693 w 1196154"/>
                  <a:gd name="connsiteY3004" fmla="*/ 383330 h 437753"/>
                  <a:gd name="connsiteX3005" fmla="*/ 617693 w 1196154"/>
                  <a:gd name="connsiteY3005" fmla="*/ 382592 h 437753"/>
                  <a:gd name="connsiteX3006" fmla="*/ 617251 w 1196154"/>
                  <a:gd name="connsiteY3006" fmla="*/ 382150 h 437753"/>
                  <a:gd name="connsiteX3007" fmla="*/ 615628 w 1196154"/>
                  <a:gd name="connsiteY3007" fmla="*/ 381707 h 437753"/>
                  <a:gd name="connsiteX3008" fmla="*/ 615334 w 1196154"/>
                  <a:gd name="connsiteY3008" fmla="*/ 380675 h 437753"/>
                  <a:gd name="connsiteX3009" fmla="*/ 617251 w 1196154"/>
                  <a:gd name="connsiteY3009" fmla="*/ 380085 h 437753"/>
                  <a:gd name="connsiteX3010" fmla="*/ 619463 w 1196154"/>
                  <a:gd name="connsiteY3010" fmla="*/ 379790 h 437753"/>
                  <a:gd name="connsiteX3011" fmla="*/ 620348 w 1196154"/>
                  <a:gd name="connsiteY3011" fmla="*/ 380085 h 437753"/>
                  <a:gd name="connsiteX3012" fmla="*/ 621233 w 1196154"/>
                  <a:gd name="connsiteY3012" fmla="*/ 380822 h 437753"/>
                  <a:gd name="connsiteX3013" fmla="*/ 622118 w 1196154"/>
                  <a:gd name="connsiteY3013" fmla="*/ 380822 h 437753"/>
                  <a:gd name="connsiteX3014" fmla="*/ 781998 w 1196154"/>
                  <a:gd name="connsiteY3014" fmla="*/ 388197 h 437753"/>
                  <a:gd name="connsiteX3015" fmla="*/ 781409 w 1196154"/>
                  <a:gd name="connsiteY3015" fmla="*/ 387902 h 437753"/>
                  <a:gd name="connsiteX3016" fmla="*/ 778017 w 1196154"/>
                  <a:gd name="connsiteY3016" fmla="*/ 389524 h 437753"/>
                  <a:gd name="connsiteX3017" fmla="*/ 777132 w 1196154"/>
                  <a:gd name="connsiteY3017" fmla="*/ 389229 h 437753"/>
                  <a:gd name="connsiteX3018" fmla="*/ 776541 w 1196154"/>
                  <a:gd name="connsiteY3018" fmla="*/ 388639 h 437753"/>
                  <a:gd name="connsiteX3019" fmla="*/ 776541 w 1196154"/>
                  <a:gd name="connsiteY3019" fmla="*/ 386280 h 437753"/>
                  <a:gd name="connsiteX3020" fmla="*/ 775952 w 1196154"/>
                  <a:gd name="connsiteY3020" fmla="*/ 387017 h 437753"/>
                  <a:gd name="connsiteX3021" fmla="*/ 771232 w 1196154"/>
                  <a:gd name="connsiteY3021" fmla="*/ 389524 h 437753"/>
                  <a:gd name="connsiteX3022" fmla="*/ 769610 w 1196154"/>
                  <a:gd name="connsiteY3022" fmla="*/ 390999 h 437753"/>
                  <a:gd name="connsiteX3023" fmla="*/ 767840 w 1196154"/>
                  <a:gd name="connsiteY3023" fmla="*/ 392032 h 437753"/>
                  <a:gd name="connsiteX3024" fmla="*/ 764447 w 1196154"/>
                  <a:gd name="connsiteY3024" fmla="*/ 392917 h 437753"/>
                  <a:gd name="connsiteX3025" fmla="*/ 764447 w 1196154"/>
                  <a:gd name="connsiteY3025" fmla="*/ 394244 h 437753"/>
                  <a:gd name="connsiteX3026" fmla="*/ 763562 w 1196154"/>
                  <a:gd name="connsiteY3026" fmla="*/ 396162 h 437753"/>
                  <a:gd name="connsiteX3027" fmla="*/ 762530 w 1196154"/>
                  <a:gd name="connsiteY3027" fmla="*/ 397046 h 437753"/>
                  <a:gd name="connsiteX3028" fmla="*/ 761055 w 1196154"/>
                  <a:gd name="connsiteY3028" fmla="*/ 398669 h 437753"/>
                  <a:gd name="connsiteX3029" fmla="*/ 760022 w 1196154"/>
                  <a:gd name="connsiteY3029" fmla="*/ 399111 h 437753"/>
                  <a:gd name="connsiteX3030" fmla="*/ 756188 w 1196154"/>
                  <a:gd name="connsiteY3030" fmla="*/ 398816 h 437753"/>
                  <a:gd name="connsiteX3031" fmla="*/ 755746 w 1196154"/>
                  <a:gd name="connsiteY3031" fmla="*/ 399111 h 437753"/>
                  <a:gd name="connsiteX3032" fmla="*/ 755155 w 1196154"/>
                  <a:gd name="connsiteY3032" fmla="*/ 399111 h 437753"/>
                  <a:gd name="connsiteX3033" fmla="*/ 754122 w 1196154"/>
                  <a:gd name="connsiteY3033" fmla="*/ 397931 h 437753"/>
                  <a:gd name="connsiteX3034" fmla="*/ 753680 w 1196154"/>
                  <a:gd name="connsiteY3034" fmla="*/ 397046 h 437753"/>
                  <a:gd name="connsiteX3035" fmla="*/ 752206 w 1196154"/>
                  <a:gd name="connsiteY3035" fmla="*/ 397931 h 437753"/>
                  <a:gd name="connsiteX3036" fmla="*/ 749550 w 1196154"/>
                  <a:gd name="connsiteY3036" fmla="*/ 399996 h 437753"/>
                  <a:gd name="connsiteX3037" fmla="*/ 745126 w 1196154"/>
                  <a:gd name="connsiteY3037" fmla="*/ 404273 h 437753"/>
                  <a:gd name="connsiteX3038" fmla="*/ 743946 w 1196154"/>
                  <a:gd name="connsiteY3038" fmla="*/ 406633 h 437753"/>
                  <a:gd name="connsiteX3039" fmla="*/ 743208 w 1196154"/>
                  <a:gd name="connsiteY3039" fmla="*/ 410173 h 437753"/>
                  <a:gd name="connsiteX3040" fmla="*/ 742029 w 1196154"/>
                  <a:gd name="connsiteY3040" fmla="*/ 413565 h 437753"/>
                  <a:gd name="connsiteX3041" fmla="*/ 742323 w 1196154"/>
                  <a:gd name="connsiteY3041" fmla="*/ 414893 h 437753"/>
                  <a:gd name="connsiteX3042" fmla="*/ 745421 w 1196154"/>
                  <a:gd name="connsiteY3042" fmla="*/ 416515 h 437753"/>
                  <a:gd name="connsiteX3043" fmla="*/ 744684 w 1196154"/>
                  <a:gd name="connsiteY3043" fmla="*/ 417843 h 437753"/>
                  <a:gd name="connsiteX3044" fmla="*/ 743651 w 1196154"/>
                  <a:gd name="connsiteY3044" fmla="*/ 418875 h 437753"/>
                  <a:gd name="connsiteX3045" fmla="*/ 742766 w 1196154"/>
                  <a:gd name="connsiteY3045" fmla="*/ 420055 h 437753"/>
                  <a:gd name="connsiteX3046" fmla="*/ 742471 w 1196154"/>
                  <a:gd name="connsiteY3046" fmla="*/ 421530 h 437753"/>
                  <a:gd name="connsiteX3047" fmla="*/ 743503 w 1196154"/>
                  <a:gd name="connsiteY3047" fmla="*/ 422562 h 437753"/>
                  <a:gd name="connsiteX3048" fmla="*/ 746158 w 1196154"/>
                  <a:gd name="connsiteY3048" fmla="*/ 423447 h 437753"/>
                  <a:gd name="connsiteX3049" fmla="*/ 749108 w 1196154"/>
                  <a:gd name="connsiteY3049" fmla="*/ 423447 h 437753"/>
                  <a:gd name="connsiteX3050" fmla="*/ 752058 w 1196154"/>
                  <a:gd name="connsiteY3050" fmla="*/ 422120 h 437753"/>
                  <a:gd name="connsiteX3051" fmla="*/ 757368 w 1196154"/>
                  <a:gd name="connsiteY3051" fmla="*/ 419170 h 437753"/>
                  <a:gd name="connsiteX3052" fmla="*/ 761350 w 1196154"/>
                  <a:gd name="connsiteY3052" fmla="*/ 418875 h 437753"/>
                  <a:gd name="connsiteX3053" fmla="*/ 764005 w 1196154"/>
                  <a:gd name="connsiteY3053" fmla="*/ 418285 h 437753"/>
                  <a:gd name="connsiteX3054" fmla="*/ 766070 w 1196154"/>
                  <a:gd name="connsiteY3054" fmla="*/ 416663 h 437753"/>
                  <a:gd name="connsiteX3055" fmla="*/ 768577 w 1196154"/>
                  <a:gd name="connsiteY3055" fmla="*/ 414155 h 437753"/>
                  <a:gd name="connsiteX3056" fmla="*/ 771380 w 1196154"/>
                  <a:gd name="connsiteY3056" fmla="*/ 412091 h 437753"/>
                  <a:gd name="connsiteX3057" fmla="*/ 774919 w 1196154"/>
                  <a:gd name="connsiteY3057" fmla="*/ 408108 h 437753"/>
                  <a:gd name="connsiteX3058" fmla="*/ 778017 w 1196154"/>
                  <a:gd name="connsiteY3058" fmla="*/ 405601 h 437753"/>
                  <a:gd name="connsiteX3059" fmla="*/ 778902 w 1196154"/>
                  <a:gd name="connsiteY3059" fmla="*/ 402946 h 437753"/>
                  <a:gd name="connsiteX3060" fmla="*/ 780672 w 1196154"/>
                  <a:gd name="connsiteY3060" fmla="*/ 401619 h 437753"/>
                  <a:gd name="connsiteX3061" fmla="*/ 779787 w 1196154"/>
                  <a:gd name="connsiteY3061" fmla="*/ 398226 h 437753"/>
                  <a:gd name="connsiteX3062" fmla="*/ 778902 w 1196154"/>
                  <a:gd name="connsiteY3062" fmla="*/ 396751 h 437753"/>
                  <a:gd name="connsiteX3063" fmla="*/ 778164 w 1196154"/>
                  <a:gd name="connsiteY3063" fmla="*/ 395866 h 437753"/>
                  <a:gd name="connsiteX3064" fmla="*/ 777869 w 1196154"/>
                  <a:gd name="connsiteY3064" fmla="*/ 394834 h 437753"/>
                  <a:gd name="connsiteX3065" fmla="*/ 777869 w 1196154"/>
                  <a:gd name="connsiteY3065" fmla="*/ 393802 h 437753"/>
                  <a:gd name="connsiteX3066" fmla="*/ 778311 w 1196154"/>
                  <a:gd name="connsiteY3066" fmla="*/ 393359 h 437753"/>
                  <a:gd name="connsiteX3067" fmla="*/ 781556 w 1196154"/>
                  <a:gd name="connsiteY3067" fmla="*/ 393359 h 437753"/>
                  <a:gd name="connsiteX3068" fmla="*/ 782883 w 1196154"/>
                  <a:gd name="connsiteY3068" fmla="*/ 391442 h 437753"/>
                  <a:gd name="connsiteX3069" fmla="*/ 782883 w 1196154"/>
                  <a:gd name="connsiteY3069" fmla="*/ 389377 h 437753"/>
                  <a:gd name="connsiteX3070" fmla="*/ 782294 w 1196154"/>
                  <a:gd name="connsiteY3070" fmla="*/ 388639 h 437753"/>
                  <a:gd name="connsiteX3071" fmla="*/ 738488 w 1196154"/>
                  <a:gd name="connsiteY3071" fmla="*/ 417695 h 437753"/>
                  <a:gd name="connsiteX3072" fmla="*/ 736866 w 1196154"/>
                  <a:gd name="connsiteY3072" fmla="*/ 418580 h 437753"/>
                  <a:gd name="connsiteX3073" fmla="*/ 735096 w 1196154"/>
                  <a:gd name="connsiteY3073" fmla="*/ 420940 h 437753"/>
                  <a:gd name="connsiteX3074" fmla="*/ 735096 w 1196154"/>
                  <a:gd name="connsiteY3074" fmla="*/ 422857 h 437753"/>
                  <a:gd name="connsiteX3075" fmla="*/ 737457 w 1196154"/>
                  <a:gd name="connsiteY3075" fmla="*/ 421973 h 437753"/>
                  <a:gd name="connsiteX3076" fmla="*/ 737161 w 1196154"/>
                  <a:gd name="connsiteY3076" fmla="*/ 420055 h 437753"/>
                  <a:gd name="connsiteX3077" fmla="*/ 739521 w 1196154"/>
                  <a:gd name="connsiteY3077" fmla="*/ 419170 h 437753"/>
                  <a:gd name="connsiteX3078" fmla="*/ 739521 w 1196154"/>
                  <a:gd name="connsiteY3078" fmla="*/ 418728 h 437753"/>
                  <a:gd name="connsiteX3079" fmla="*/ 738488 w 1196154"/>
                  <a:gd name="connsiteY3079" fmla="*/ 417695 h 437753"/>
                  <a:gd name="connsiteX3080" fmla="*/ 722560 w 1196154"/>
                  <a:gd name="connsiteY3080" fmla="*/ 376398 h 437753"/>
                  <a:gd name="connsiteX3081" fmla="*/ 721675 w 1196154"/>
                  <a:gd name="connsiteY3081" fmla="*/ 374333 h 437753"/>
                  <a:gd name="connsiteX3082" fmla="*/ 724035 w 1196154"/>
                  <a:gd name="connsiteY3082" fmla="*/ 372710 h 437753"/>
                  <a:gd name="connsiteX3083" fmla="*/ 724624 w 1196154"/>
                  <a:gd name="connsiteY3083" fmla="*/ 371825 h 437753"/>
                  <a:gd name="connsiteX3084" fmla="*/ 725510 w 1196154"/>
                  <a:gd name="connsiteY3084" fmla="*/ 371088 h 437753"/>
                  <a:gd name="connsiteX3085" fmla="*/ 726837 w 1196154"/>
                  <a:gd name="connsiteY3085" fmla="*/ 370498 h 437753"/>
                  <a:gd name="connsiteX3086" fmla="*/ 726100 w 1196154"/>
                  <a:gd name="connsiteY3086" fmla="*/ 365926 h 437753"/>
                  <a:gd name="connsiteX3087" fmla="*/ 724477 w 1196154"/>
                  <a:gd name="connsiteY3087" fmla="*/ 364746 h 437753"/>
                  <a:gd name="connsiteX3088" fmla="*/ 722560 w 1196154"/>
                  <a:gd name="connsiteY3088" fmla="*/ 364451 h 437753"/>
                  <a:gd name="connsiteX3089" fmla="*/ 721232 w 1196154"/>
                  <a:gd name="connsiteY3089" fmla="*/ 365336 h 437753"/>
                  <a:gd name="connsiteX3090" fmla="*/ 720347 w 1196154"/>
                  <a:gd name="connsiteY3090" fmla="*/ 366958 h 437753"/>
                  <a:gd name="connsiteX3091" fmla="*/ 724477 w 1196154"/>
                  <a:gd name="connsiteY3091" fmla="*/ 367843 h 437753"/>
                  <a:gd name="connsiteX3092" fmla="*/ 722708 w 1196154"/>
                  <a:gd name="connsiteY3092" fmla="*/ 370056 h 437753"/>
                  <a:gd name="connsiteX3093" fmla="*/ 720052 w 1196154"/>
                  <a:gd name="connsiteY3093" fmla="*/ 371383 h 437753"/>
                  <a:gd name="connsiteX3094" fmla="*/ 716218 w 1196154"/>
                  <a:gd name="connsiteY3094" fmla="*/ 372710 h 437753"/>
                  <a:gd name="connsiteX3095" fmla="*/ 715038 w 1196154"/>
                  <a:gd name="connsiteY3095" fmla="*/ 373448 h 437753"/>
                  <a:gd name="connsiteX3096" fmla="*/ 714005 w 1196154"/>
                  <a:gd name="connsiteY3096" fmla="*/ 374480 h 437753"/>
                  <a:gd name="connsiteX3097" fmla="*/ 713268 w 1196154"/>
                  <a:gd name="connsiteY3097" fmla="*/ 375660 h 437753"/>
                  <a:gd name="connsiteX3098" fmla="*/ 712825 w 1196154"/>
                  <a:gd name="connsiteY3098" fmla="*/ 376988 h 437753"/>
                  <a:gd name="connsiteX3099" fmla="*/ 711940 w 1196154"/>
                  <a:gd name="connsiteY3099" fmla="*/ 377873 h 437753"/>
                  <a:gd name="connsiteX3100" fmla="*/ 708990 w 1196154"/>
                  <a:gd name="connsiteY3100" fmla="*/ 378610 h 437753"/>
                  <a:gd name="connsiteX3101" fmla="*/ 707368 w 1196154"/>
                  <a:gd name="connsiteY3101" fmla="*/ 378610 h 437753"/>
                  <a:gd name="connsiteX3102" fmla="*/ 702206 w 1196154"/>
                  <a:gd name="connsiteY3102" fmla="*/ 375218 h 437753"/>
                  <a:gd name="connsiteX3103" fmla="*/ 701026 w 1196154"/>
                  <a:gd name="connsiteY3103" fmla="*/ 374628 h 437753"/>
                  <a:gd name="connsiteX3104" fmla="*/ 699699 w 1196154"/>
                  <a:gd name="connsiteY3104" fmla="*/ 374185 h 437753"/>
                  <a:gd name="connsiteX3105" fmla="*/ 698224 w 1196154"/>
                  <a:gd name="connsiteY3105" fmla="*/ 374923 h 437753"/>
                  <a:gd name="connsiteX3106" fmla="*/ 696897 w 1196154"/>
                  <a:gd name="connsiteY3106" fmla="*/ 375218 h 437753"/>
                  <a:gd name="connsiteX3107" fmla="*/ 693799 w 1196154"/>
                  <a:gd name="connsiteY3107" fmla="*/ 375513 h 437753"/>
                  <a:gd name="connsiteX3108" fmla="*/ 692177 w 1196154"/>
                  <a:gd name="connsiteY3108" fmla="*/ 375513 h 437753"/>
                  <a:gd name="connsiteX3109" fmla="*/ 690259 w 1196154"/>
                  <a:gd name="connsiteY3109" fmla="*/ 375955 h 437753"/>
                  <a:gd name="connsiteX3110" fmla="*/ 688637 w 1196154"/>
                  <a:gd name="connsiteY3110" fmla="*/ 377283 h 437753"/>
                  <a:gd name="connsiteX3111" fmla="*/ 687309 w 1196154"/>
                  <a:gd name="connsiteY3111" fmla="*/ 377578 h 437753"/>
                  <a:gd name="connsiteX3112" fmla="*/ 685835 w 1196154"/>
                  <a:gd name="connsiteY3112" fmla="*/ 377578 h 437753"/>
                  <a:gd name="connsiteX3113" fmla="*/ 683917 w 1196154"/>
                  <a:gd name="connsiteY3113" fmla="*/ 376693 h 437753"/>
                  <a:gd name="connsiteX3114" fmla="*/ 681409 w 1196154"/>
                  <a:gd name="connsiteY3114" fmla="*/ 374775 h 437753"/>
                  <a:gd name="connsiteX3115" fmla="*/ 677280 w 1196154"/>
                  <a:gd name="connsiteY3115" fmla="*/ 373300 h 437753"/>
                  <a:gd name="connsiteX3116" fmla="*/ 674478 w 1196154"/>
                  <a:gd name="connsiteY3116" fmla="*/ 371825 h 437753"/>
                  <a:gd name="connsiteX3117" fmla="*/ 671232 w 1196154"/>
                  <a:gd name="connsiteY3117" fmla="*/ 370793 h 437753"/>
                  <a:gd name="connsiteX3118" fmla="*/ 667693 w 1196154"/>
                  <a:gd name="connsiteY3118" fmla="*/ 370793 h 437753"/>
                  <a:gd name="connsiteX3119" fmla="*/ 666660 w 1196154"/>
                  <a:gd name="connsiteY3119" fmla="*/ 370351 h 437753"/>
                  <a:gd name="connsiteX3120" fmla="*/ 664005 w 1196154"/>
                  <a:gd name="connsiteY3120" fmla="*/ 368581 h 437753"/>
                  <a:gd name="connsiteX3121" fmla="*/ 662383 w 1196154"/>
                  <a:gd name="connsiteY3121" fmla="*/ 369023 h 437753"/>
                  <a:gd name="connsiteX3122" fmla="*/ 660761 w 1196154"/>
                  <a:gd name="connsiteY3122" fmla="*/ 369023 h 437753"/>
                  <a:gd name="connsiteX3123" fmla="*/ 659138 w 1196154"/>
                  <a:gd name="connsiteY3123" fmla="*/ 368728 h 437753"/>
                  <a:gd name="connsiteX3124" fmla="*/ 657221 w 1196154"/>
                  <a:gd name="connsiteY3124" fmla="*/ 369023 h 437753"/>
                  <a:gd name="connsiteX3125" fmla="*/ 653976 w 1196154"/>
                  <a:gd name="connsiteY3125" fmla="*/ 369908 h 437753"/>
                  <a:gd name="connsiteX3126" fmla="*/ 650584 w 1196154"/>
                  <a:gd name="connsiteY3126" fmla="*/ 372268 h 437753"/>
                  <a:gd name="connsiteX3127" fmla="*/ 647044 w 1196154"/>
                  <a:gd name="connsiteY3127" fmla="*/ 373743 h 437753"/>
                  <a:gd name="connsiteX3128" fmla="*/ 645864 w 1196154"/>
                  <a:gd name="connsiteY3128" fmla="*/ 374038 h 437753"/>
                  <a:gd name="connsiteX3129" fmla="*/ 644684 w 1196154"/>
                  <a:gd name="connsiteY3129" fmla="*/ 373448 h 437753"/>
                  <a:gd name="connsiteX3130" fmla="*/ 644389 w 1196154"/>
                  <a:gd name="connsiteY3130" fmla="*/ 374775 h 437753"/>
                  <a:gd name="connsiteX3131" fmla="*/ 643947 w 1196154"/>
                  <a:gd name="connsiteY3131" fmla="*/ 376103 h 437753"/>
                  <a:gd name="connsiteX3132" fmla="*/ 643210 w 1196154"/>
                  <a:gd name="connsiteY3132" fmla="*/ 377283 h 437753"/>
                  <a:gd name="connsiteX3133" fmla="*/ 642914 w 1196154"/>
                  <a:gd name="connsiteY3133" fmla="*/ 378610 h 437753"/>
                  <a:gd name="connsiteX3134" fmla="*/ 642914 w 1196154"/>
                  <a:gd name="connsiteY3134" fmla="*/ 380528 h 437753"/>
                  <a:gd name="connsiteX3135" fmla="*/ 643799 w 1196154"/>
                  <a:gd name="connsiteY3135" fmla="*/ 382297 h 437753"/>
                  <a:gd name="connsiteX3136" fmla="*/ 644832 w 1196154"/>
                  <a:gd name="connsiteY3136" fmla="*/ 383477 h 437753"/>
                  <a:gd name="connsiteX3137" fmla="*/ 645569 w 1196154"/>
                  <a:gd name="connsiteY3137" fmla="*/ 384805 h 437753"/>
                  <a:gd name="connsiteX3138" fmla="*/ 648224 w 1196154"/>
                  <a:gd name="connsiteY3138" fmla="*/ 383625 h 437753"/>
                  <a:gd name="connsiteX3139" fmla="*/ 651027 w 1196154"/>
                  <a:gd name="connsiteY3139" fmla="*/ 382740 h 437753"/>
                  <a:gd name="connsiteX3140" fmla="*/ 656188 w 1196154"/>
                  <a:gd name="connsiteY3140" fmla="*/ 383920 h 437753"/>
                  <a:gd name="connsiteX3141" fmla="*/ 662236 w 1196154"/>
                  <a:gd name="connsiteY3141" fmla="*/ 383477 h 437753"/>
                  <a:gd name="connsiteX3142" fmla="*/ 668283 w 1196154"/>
                  <a:gd name="connsiteY3142" fmla="*/ 384657 h 437753"/>
                  <a:gd name="connsiteX3143" fmla="*/ 673593 w 1196154"/>
                  <a:gd name="connsiteY3143" fmla="*/ 386722 h 437753"/>
                  <a:gd name="connsiteX3144" fmla="*/ 676248 w 1196154"/>
                  <a:gd name="connsiteY3144" fmla="*/ 386722 h 437753"/>
                  <a:gd name="connsiteX3145" fmla="*/ 677575 w 1196154"/>
                  <a:gd name="connsiteY3145" fmla="*/ 386132 h 437753"/>
                  <a:gd name="connsiteX3146" fmla="*/ 678902 w 1196154"/>
                  <a:gd name="connsiteY3146" fmla="*/ 385837 h 437753"/>
                  <a:gd name="connsiteX3147" fmla="*/ 682442 w 1196154"/>
                  <a:gd name="connsiteY3147" fmla="*/ 386427 h 437753"/>
                  <a:gd name="connsiteX3148" fmla="*/ 684655 w 1196154"/>
                  <a:gd name="connsiteY3148" fmla="*/ 383772 h 437753"/>
                  <a:gd name="connsiteX3149" fmla="*/ 689079 w 1196154"/>
                  <a:gd name="connsiteY3149" fmla="*/ 383772 h 437753"/>
                  <a:gd name="connsiteX3150" fmla="*/ 690112 w 1196154"/>
                  <a:gd name="connsiteY3150" fmla="*/ 384805 h 437753"/>
                  <a:gd name="connsiteX3151" fmla="*/ 690849 w 1196154"/>
                  <a:gd name="connsiteY3151" fmla="*/ 385985 h 437753"/>
                  <a:gd name="connsiteX3152" fmla="*/ 693062 w 1196154"/>
                  <a:gd name="connsiteY3152" fmla="*/ 385247 h 437753"/>
                  <a:gd name="connsiteX3153" fmla="*/ 695716 w 1196154"/>
                  <a:gd name="connsiteY3153" fmla="*/ 384952 h 437753"/>
                  <a:gd name="connsiteX3154" fmla="*/ 702354 w 1196154"/>
                  <a:gd name="connsiteY3154" fmla="*/ 381855 h 437753"/>
                  <a:gd name="connsiteX3155" fmla="*/ 704713 w 1196154"/>
                  <a:gd name="connsiteY3155" fmla="*/ 381412 h 437753"/>
                  <a:gd name="connsiteX3156" fmla="*/ 712088 w 1196154"/>
                  <a:gd name="connsiteY3156" fmla="*/ 381412 h 437753"/>
                  <a:gd name="connsiteX3157" fmla="*/ 714301 w 1196154"/>
                  <a:gd name="connsiteY3157" fmla="*/ 380085 h 437753"/>
                  <a:gd name="connsiteX3158" fmla="*/ 716660 w 1196154"/>
                  <a:gd name="connsiteY3158" fmla="*/ 379200 h 437753"/>
                  <a:gd name="connsiteX3159" fmla="*/ 720347 w 1196154"/>
                  <a:gd name="connsiteY3159" fmla="*/ 378315 h 437753"/>
                  <a:gd name="connsiteX3160" fmla="*/ 721380 w 1196154"/>
                  <a:gd name="connsiteY3160" fmla="*/ 377873 h 437753"/>
                  <a:gd name="connsiteX3161" fmla="*/ 722117 w 1196154"/>
                  <a:gd name="connsiteY3161" fmla="*/ 376988 h 437753"/>
                  <a:gd name="connsiteX3162" fmla="*/ 549847 w 1196154"/>
                  <a:gd name="connsiteY3162" fmla="*/ 238198 h 437753"/>
                  <a:gd name="connsiteX3163" fmla="*/ 546603 w 1196154"/>
                  <a:gd name="connsiteY3163" fmla="*/ 240263 h 437753"/>
                  <a:gd name="connsiteX3164" fmla="*/ 545128 w 1196154"/>
                  <a:gd name="connsiteY3164" fmla="*/ 243361 h 437753"/>
                  <a:gd name="connsiteX3165" fmla="*/ 544095 w 1196154"/>
                  <a:gd name="connsiteY3165" fmla="*/ 247343 h 437753"/>
                  <a:gd name="connsiteX3166" fmla="*/ 544095 w 1196154"/>
                  <a:gd name="connsiteY3166" fmla="*/ 249555 h 437753"/>
                  <a:gd name="connsiteX3167" fmla="*/ 545570 w 1196154"/>
                  <a:gd name="connsiteY3167" fmla="*/ 252652 h 437753"/>
                  <a:gd name="connsiteX3168" fmla="*/ 545128 w 1196154"/>
                  <a:gd name="connsiteY3168" fmla="*/ 257520 h 437753"/>
                  <a:gd name="connsiteX3169" fmla="*/ 546012 w 1196154"/>
                  <a:gd name="connsiteY3169" fmla="*/ 258700 h 437753"/>
                  <a:gd name="connsiteX3170" fmla="*/ 551470 w 1196154"/>
                  <a:gd name="connsiteY3170" fmla="*/ 253832 h 437753"/>
                  <a:gd name="connsiteX3171" fmla="*/ 551175 w 1196154"/>
                  <a:gd name="connsiteY3171" fmla="*/ 252652 h 437753"/>
                  <a:gd name="connsiteX3172" fmla="*/ 551913 w 1196154"/>
                  <a:gd name="connsiteY3172" fmla="*/ 251178 h 437753"/>
                  <a:gd name="connsiteX3173" fmla="*/ 551617 w 1196154"/>
                  <a:gd name="connsiteY3173" fmla="*/ 249998 h 437753"/>
                  <a:gd name="connsiteX3174" fmla="*/ 551028 w 1196154"/>
                  <a:gd name="connsiteY3174" fmla="*/ 245278 h 437753"/>
                  <a:gd name="connsiteX3175" fmla="*/ 551322 w 1196154"/>
                  <a:gd name="connsiteY3175" fmla="*/ 244245 h 437753"/>
                  <a:gd name="connsiteX3176" fmla="*/ 551028 w 1196154"/>
                  <a:gd name="connsiteY3176" fmla="*/ 243066 h 437753"/>
                  <a:gd name="connsiteX3177" fmla="*/ 550437 w 1196154"/>
                  <a:gd name="connsiteY3177" fmla="*/ 241591 h 437753"/>
                  <a:gd name="connsiteX3178" fmla="*/ 550437 w 1196154"/>
                  <a:gd name="connsiteY3178" fmla="*/ 237903 h 437753"/>
                  <a:gd name="connsiteX3179" fmla="*/ 549847 w 1196154"/>
                  <a:gd name="connsiteY3179" fmla="*/ 238198 h 437753"/>
                  <a:gd name="connsiteX3180" fmla="*/ 561499 w 1196154"/>
                  <a:gd name="connsiteY3180" fmla="*/ 369613 h 437753"/>
                  <a:gd name="connsiteX3181" fmla="*/ 560467 w 1196154"/>
                  <a:gd name="connsiteY3181" fmla="*/ 369023 h 437753"/>
                  <a:gd name="connsiteX3182" fmla="*/ 554125 w 1196154"/>
                  <a:gd name="connsiteY3182" fmla="*/ 366958 h 437753"/>
                  <a:gd name="connsiteX3183" fmla="*/ 551617 w 1196154"/>
                  <a:gd name="connsiteY3183" fmla="*/ 367843 h 437753"/>
                  <a:gd name="connsiteX3184" fmla="*/ 549405 w 1196154"/>
                  <a:gd name="connsiteY3184" fmla="*/ 369318 h 437753"/>
                  <a:gd name="connsiteX3185" fmla="*/ 545275 w 1196154"/>
                  <a:gd name="connsiteY3185" fmla="*/ 373005 h 437753"/>
                  <a:gd name="connsiteX3186" fmla="*/ 545718 w 1196154"/>
                  <a:gd name="connsiteY3186" fmla="*/ 377578 h 437753"/>
                  <a:gd name="connsiteX3187" fmla="*/ 545718 w 1196154"/>
                  <a:gd name="connsiteY3187" fmla="*/ 381117 h 437753"/>
                  <a:gd name="connsiteX3188" fmla="*/ 544538 w 1196154"/>
                  <a:gd name="connsiteY3188" fmla="*/ 381707 h 437753"/>
                  <a:gd name="connsiteX3189" fmla="*/ 541440 w 1196154"/>
                  <a:gd name="connsiteY3189" fmla="*/ 381707 h 437753"/>
                  <a:gd name="connsiteX3190" fmla="*/ 540261 w 1196154"/>
                  <a:gd name="connsiteY3190" fmla="*/ 381117 h 437753"/>
                  <a:gd name="connsiteX3191" fmla="*/ 539966 w 1196154"/>
                  <a:gd name="connsiteY3191" fmla="*/ 382297 h 437753"/>
                  <a:gd name="connsiteX3192" fmla="*/ 540408 w 1196154"/>
                  <a:gd name="connsiteY3192" fmla="*/ 383330 h 437753"/>
                  <a:gd name="connsiteX3193" fmla="*/ 544390 w 1196154"/>
                  <a:gd name="connsiteY3193" fmla="*/ 384510 h 437753"/>
                  <a:gd name="connsiteX3194" fmla="*/ 549995 w 1196154"/>
                  <a:gd name="connsiteY3194" fmla="*/ 385542 h 437753"/>
                  <a:gd name="connsiteX3195" fmla="*/ 551322 w 1196154"/>
                  <a:gd name="connsiteY3195" fmla="*/ 385542 h 437753"/>
                  <a:gd name="connsiteX3196" fmla="*/ 553535 w 1196154"/>
                  <a:gd name="connsiteY3196" fmla="*/ 385985 h 437753"/>
                  <a:gd name="connsiteX3197" fmla="*/ 558992 w 1196154"/>
                  <a:gd name="connsiteY3197" fmla="*/ 384805 h 437753"/>
                  <a:gd name="connsiteX3198" fmla="*/ 558255 w 1196154"/>
                  <a:gd name="connsiteY3198" fmla="*/ 383920 h 437753"/>
                  <a:gd name="connsiteX3199" fmla="*/ 557074 w 1196154"/>
                  <a:gd name="connsiteY3199" fmla="*/ 383035 h 437753"/>
                  <a:gd name="connsiteX3200" fmla="*/ 560319 w 1196154"/>
                  <a:gd name="connsiteY3200" fmla="*/ 377578 h 437753"/>
                  <a:gd name="connsiteX3201" fmla="*/ 562827 w 1196154"/>
                  <a:gd name="connsiteY3201" fmla="*/ 371678 h 437753"/>
                  <a:gd name="connsiteX3202" fmla="*/ 562384 w 1196154"/>
                  <a:gd name="connsiteY3202" fmla="*/ 370351 h 437753"/>
                  <a:gd name="connsiteX3203" fmla="*/ 561499 w 1196154"/>
                  <a:gd name="connsiteY3203" fmla="*/ 369466 h 437753"/>
                  <a:gd name="connsiteX3204" fmla="*/ 528461 w 1196154"/>
                  <a:gd name="connsiteY3204" fmla="*/ 334068 h 437753"/>
                  <a:gd name="connsiteX3205" fmla="*/ 531706 w 1196154"/>
                  <a:gd name="connsiteY3205" fmla="*/ 334068 h 437753"/>
                  <a:gd name="connsiteX3206" fmla="*/ 531116 w 1196154"/>
                  <a:gd name="connsiteY3206" fmla="*/ 333035 h 437753"/>
                  <a:gd name="connsiteX3207" fmla="*/ 529936 w 1196154"/>
                  <a:gd name="connsiteY3207" fmla="*/ 332150 h 437753"/>
                  <a:gd name="connsiteX3208" fmla="*/ 528314 w 1196154"/>
                  <a:gd name="connsiteY3208" fmla="*/ 331413 h 437753"/>
                  <a:gd name="connsiteX3209" fmla="*/ 526691 w 1196154"/>
                  <a:gd name="connsiteY3209" fmla="*/ 331413 h 437753"/>
                  <a:gd name="connsiteX3210" fmla="*/ 523742 w 1196154"/>
                  <a:gd name="connsiteY3210" fmla="*/ 332003 h 437753"/>
                  <a:gd name="connsiteX3211" fmla="*/ 523299 w 1196154"/>
                  <a:gd name="connsiteY3211" fmla="*/ 333183 h 437753"/>
                  <a:gd name="connsiteX3212" fmla="*/ 523299 w 1196154"/>
                  <a:gd name="connsiteY3212" fmla="*/ 334363 h 437753"/>
                  <a:gd name="connsiteX3213" fmla="*/ 525217 w 1196154"/>
                  <a:gd name="connsiteY3213" fmla="*/ 335248 h 437753"/>
                  <a:gd name="connsiteX3214" fmla="*/ 527281 w 1196154"/>
                  <a:gd name="connsiteY3214" fmla="*/ 334805 h 437753"/>
                  <a:gd name="connsiteX3215" fmla="*/ 528461 w 1196154"/>
                  <a:gd name="connsiteY3215" fmla="*/ 334068 h 437753"/>
                  <a:gd name="connsiteX3216" fmla="*/ 583623 w 1196154"/>
                  <a:gd name="connsiteY3216" fmla="*/ 65634 h 437753"/>
                  <a:gd name="connsiteX3217" fmla="*/ 584213 w 1196154"/>
                  <a:gd name="connsiteY3217" fmla="*/ 67109 h 437753"/>
                  <a:gd name="connsiteX3218" fmla="*/ 586425 w 1196154"/>
                  <a:gd name="connsiteY3218" fmla="*/ 69173 h 437753"/>
                  <a:gd name="connsiteX3219" fmla="*/ 586720 w 1196154"/>
                  <a:gd name="connsiteY3219" fmla="*/ 68288 h 437753"/>
                  <a:gd name="connsiteX3220" fmla="*/ 587310 w 1196154"/>
                  <a:gd name="connsiteY3220" fmla="*/ 65043 h 437753"/>
                  <a:gd name="connsiteX3221" fmla="*/ 586130 w 1196154"/>
                  <a:gd name="connsiteY3221" fmla="*/ 64306 h 437753"/>
                  <a:gd name="connsiteX3222" fmla="*/ 583771 w 1196154"/>
                  <a:gd name="connsiteY3222" fmla="*/ 64306 h 437753"/>
                  <a:gd name="connsiteX3223" fmla="*/ 583475 w 1196154"/>
                  <a:gd name="connsiteY3223" fmla="*/ 65634 h 437753"/>
                  <a:gd name="connsiteX3224" fmla="*/ 554567 w 1196154"/>
                  <a:gd name="connsiteY3224" fmla="*/ 241886 h 437753"/>
                  <a:gd name="connsiteX3225" fmla="*/ 553682 w 1196154"/>
                  <a:gd name="connsiteY3225" fmla="*/ 242476 h 437753"/>
                  <a:gd name="connsiteX3226" fmla="*/ 551913 w 1196154"/>
                  <a:gd name="connsiteY3226" fmla="*/ 245425 h 437753"/>
                  <a:gd name="connsiteX3227" fmla="*/ 553535 w 1196154"/>
                  <a:gd name="connsiteY3227" fmla="*/ 247933 h 437753"/>
                  <a:gd name="connsiteX3228" fmla="*/ 554420 w 1196154"/>
                  <a:gd name="connsiteY3228" fmla="*/ 243508 h 437753"/>
                  <a:gd name="connsiteX3229" fmla="*/ 554420 w 1196154"/>
                  <a:gd name="connsiteY3229" fmla="*/ 241886 h 437753"/>
                  <a:gd name="connsiteX3230" fmla="*/ 583623 w 1196154"/>
                  <a:gd name="connsiteY3230" fmla="*/ 371383 h 437753"/>
                  <a:gd name="connsiteX3231" fmla="*/ 584213 w 1196154"/>
                  <a:gd name="connsiteY3231" fmla="*/ 371383 h 437753"/>
                  <a:gd name="connsiteX3232" fmla="*/ 587163 w 1196154"/>
                  <a:gd name="connsiteY3232" fmla="*/ 366663 h 437753"/>
                  <a:gd name="connsiteX3233" fmla="*/ 587163 w 1196154"/>
                  <a:gd name="connsiteY3233" fmla="*/ 365631 h 437753"/>
                  <a:gd name="connsiteX3234" fmla="*/ 583918 w 1196154"/>
                  <a:gd name="connsiteY3234" fmla="*/ 365631 h 437753"/>
                  <a:gd name="connsiteX3235" fmla="*/ 582443 w 1196154"/>
                  <a:gd name="connsiteY3235" fmla="*/ 366516 h 437753"/>
                  <a:gd name="connsiteX3236" fmla="*/ 582443 w 1196154"/>
                  <a:gd name="connsiteY3236" fmla="*/ 367991 h 437753"/>
                  <a:gd name="connsiteX3237" fmla="*/ 582885 w 1196154"/>
                  <a:gd name="connsiteY3237" fmla="*/ 369760 h 437753"/>
                  <a:gd name="connsiteX3238" fmla="*/ 582443 w 1196154"/>
                  <a:gd name="connsiteY3238" fmla="*/ 370793 h 437753"/>
                  <a:gd name="connsiteX3239" fmla="*/ 583623 w 1196154"/>
                  <a:gd name="connsiteY3239" fmla="*/ 371235 h 437753"/>
                  <a:gd name="connsiteX3240" fmla="*/ 563417 w 1196154"/>
                  <a:gd name="connsiteY3240" fmla="*/ 184954 h 437753"/>
                  <a:gd name="connsiteX3241" fmla="*/ 562679 w 1196154"/>
                  <a:gd name="connsiteY3241" fmla="*/ 183479 h 437753"/>
                  <a:gd name="connsiteX3242" fmla="*/ 562679 w 1196154"/>
                  <a:gd name="connsiteY3242" fmla="*/ 182152 h 437753"/>
                  <a:gd name="connsiteX3243" fmla="*/ 562974 w 1196154"/>
                  <a:gd name="connsiteY3243" fmla="*/ 180824 h 437753"/>
                  <a:gd name="connsiteX3244" fmla="*/ 563564 w 1196154"/>
                  <a:gd name="connsiteY3244" fmla="*/ 182742 h 437753"/>
                  <a:gd name="connsiteX3245" fmla="*/ 564449 w 1196154"/>
                  <a:gd name="connsiteY3245" fmla="*/ 184511 h 437753"/>
                  <a:gd name="connsiteX3246" fmla="*/ 565777 w 1196154"/>
                  <a:gd name="connsiteY3246" fmla="*/ 185396 h 437753"/>
                  <a:gd name="connsiteX3247" fmla="*/ 567399 w 1196154"/>
                  <a:gd name="connsiteY3247" fmla="*/ 185396 h 437753"/>
                  <a:gd name="connsiteX3248" fmla="*/ 569759 w 1196154"/>
                  <a:gd name="connsiteY3248" fmla="*/ 184659 h 437753"/>
                  <a:gd name="connsiteX3249" fmla="*/ 571529 w 1196154"/>
                  <a:gd name="connsiteY3249" fmla="*/ 182742 h 437753"/>
                  <a:gd name="connsiteX3250" fmla="*/ 573594 w 1196154"/>
                  <a:gd name="connsiteY3250" fmla="*/ 180087 h 437753"/>
                  <a:gd name="connsiteX3251" fmla="*/ 576101 w 1196154"/>
                  <a:gd name="connsiteY3251" fmla="*/ 177874 h 437753"/>
                  <a:gd name="connsiteX3252" fmla="*/ 579198 w 1196154"/>
                  <a:gd name="connsiteY3252" fmla="*/ 176399 h 437753"/>
                  <a:gd name="connsiteX3253" fmla="*/ 583475 w 1196154"/>
                  <a:gd name="connsiteY3253" fmla="*/ 174630 h 437753"/>
                  <a:gd name="connsiteX3254" fmla="*/ 584508 w 1196154"/>
                  <a:gd name="connsiteY3254" fmla="*/ 173892 h 437753"/>
                  <a:gd name="connsiteX3255" fmla="*/ 584803 w 1196154"/>
                  <a:gd name="connsiteY3255" fmla="*/ 172712 h 437753"/>
                  <a:gd name="connsiteX3256" fmla="*/ 584360 w 1196154"/>
                  <a:gd name="connsiteY3256" fmla="*/ 171385 h 437753"/>
                  <a:gd name="connsiteX3257" fmla="*/ 584360 w 1196154"/>
                  <a:gd name="connsiteY3257" fmla="*/ 168287 h 437753"/>
                  <a:gd name="connsiteX3258" fmla="*/ 581853 w 1196154"/>
                  <a:gd name="connsiteY3258" fmla="*/ 162240 h 437753"/>
                  <a:gd name="connsiteX3259" fmla="*/ 581853 w 1196154"/>
                  <a:gd name="connsiteY3259" fmla="*/ 158996 h 437753"/>
                  <a:gd name="connsiteX3260" fmla="*/ 583475 w 1196154"/>
                  <a:gd name="connsiteY3260" fmla="*/ 147639 h 437753"/>
                  <a:gd name="connsiteX3261" fmla="*/ 584360 w 1196154"/>
                  <a:gd name="connsiteY3261" fmla="*/ 144836 h 437753"/>
                  <a:gd name="connsiteX3262" fmla="*/ 589375 w 1196154"/>
                  <a:gd name="connsiteY3262" fmla="*/ 134807 h 437753"/>
                  <a:gd name="connsiteX3263" fmla="*/ 590260 w 1196154"/>
                  <a:gd name="connsiteY3263" fmla="*/ 134217 h 437753"/>
                  <a:gd name="connsiteX3264" fmla="*/ 592177 w 1196154"/>
                  <a:gd name="connsiteY3264" fmla="*/ 133332 h 437753"/>
                  <a:gd name="connsiteX3265" fmla="*/ 594095 w 1196154"/>
                  <a:gd name="connsiteY3265" fmla="*/ 132152 h 437753"/>
                  <a:gd name="connsiteX3266" fmla="*/ 595127 w 1196154"/>
                  <a:gd name="connsiteY3266" fmla="*/ 130677 h 437753"/>
                  <a:gd name="connsiteX3267" fmla="*/ 595422 w 1196154"/>
                  <a:gd name="connsiteY3267" fmla="*/ 128760 h 437753"/>
                  <a:gd name="connsiteX3268" fmla="*/ 594833 w 1196154"/>
                  <a:gd name="connsiteY3268" fmla="*/ 126990 h 437753"/>
                  <a:gd name="connsiteX3269" fmla="*/ 593800 w 1196154"/>
                  <a:gd name="connsiteY3269" fmla="*/ 125220 h 437753"/>
                  <a:gd name="connsiteX3270" fmla="*/ 596602 w 1196154"/>
                  <a:gd name="connsiteY3270" fmla="*/ 126695 h 437753"/>
                  <a:gd name="connsiteX3271" fmla="*/ 598667 w 1196154"/>
                  <a:gd name="connsiteY3271" fmla="*/ 129497 h 437753"/>
                  <a:gd name="connsiteX3272" fmla="*/ 601322 w 1196154"/>
                  <a:gd name="connsiteY3272" fmla="*/ 130972 h 437753"/>
                  <a:gd name="connsiteX3273" fmla="*/ 604272 w 1196154"/>
                  <a:gd name="connsiteY3273" fmla="*/ 131710 h 437753"/>
                  <a:gd name="connsiteX3274" fmla="*/ 610171 w 1196154"/>
                  <a:gd name="connsiteY3274" fmla="*/ 132595 h 437753"/>
                  <a:gd name="connsiteX3275" fmla="*/ 615924 w 1196154"/>
                  <a:gd name="connsiteY3275" fmla="*/ 131857 h 437753"/>
                  <a:gd name="connsiteX3276" fmla="*/ 619463 w 1196154"/>
                  <a:gd name="connsiteY3276" fmla="*/ 130677 h 437753"/>
                  <a:gd name="connsiteX3277" fmla="*/ 621823 w 1196154"/>
                  <a:gd name="connsiteY3277" fmla="*/ 128170 h 437753"/>
                  <a:gd name="connsiteX3278" fmla="*/ 621233 w 1196154"/>
                  <a:gd name="connsiteY3278" fmla="*/ 126548 h 437753"/>
                  <a:gd name="connsiteX3279" fmla="*/ 618284 w 1196154"/>
                  <a:gd name="connsiteY3279" fmla="*/ 125220 h 437753"/>
                  <a:gd name="connsiteX3280" fmla="*/ 612679 w 1196154"/>
                  <a:gd name="connsiteY3280" fmla="*/ 119468 h 437753"/>
                  <a:gd name="connsiteX3281" fmla="*/ 608254 w 1196154"/>
                  <a:gd name="connsiteY3281" fmla="*/ 116960 h 437753"/>
                  <a:gd name="connsiteX3282" fmla="*/ 599994 w 1196154"/>
                  <a:gd name="connsiteY3282" fmla="*/ 111208 h 437753"/>
                  <a:gd name="connsiteX3283" fmla="*/ 597930 w 1196154"/>
                  <a:gd name="connsiteY3283" fmla="*/ 109586 h 437753"/>
                  <a:gd name="connsiteX3284" fmla="*/ 593947 w 1196154"/>
                  <a:gd name="connsiteY3284" fmla="*/ 105309 h 437753"/>
                  <a:gd name="connsiteX3285" fmla="*/ 592325 w 1196154"/>
                  <a:gd name="connsiteY3285" fmla="*/ 102654 h 437753"/>
                  <a:gd name="connsiteX3286" fmla="*/ 591440 w 1196154"/>
                  <a:gd name="connsiteY3286" fmla="*/ 101769 h 437753"/>
                  <a:gd name="connsiteX3287" fmla="*/ 590408 w 1196154"/>
                  <a:gd name="connsiteY3287" fmla="*/ 101179 h 437753"/>
                  <a:gd name="connsiteX3288" fmla="*/ 592767 w 1196154"/>
                  <a:gd name="connsiteY3288" fmla="*/ 100294 h 437753"/>
                  <a:gd name="connsiteX3289" fmla="*/ 592767 w 1196154"/>
                  <a:gd name="connsiteY3289" fmla="*/ 99557 h 437753"/>
                  <a:gd name="connsiteX3290" fmla="*/ 594685 w 1196154"/>
                  <a:gd name="connsiteY3290" fmla="*/ 97639 h 437753"/>
                  <a:gd name="connsiteX3291" fmla="*/ 596897 w 1196154"/>
                  <a:gd name="connsiteY3291" fmla="*/ 96164 h 437753"/>
                  <a:gd name="connsiteX3292" fmla="*/ 597487 w 1196154"/>
                  <a:gd name="connsiteY3292" fmla="*/ 94984 h 437753"/>
                  <a:gd name="connsiteX3293" fmla="*/ 597487 w 1196154"/>
                  <a:gd name="connsiteY3293" fmla="*/ 93509 h 437753"/>
                  <a:gd name="connsiteX3294" fmla="*/ 596602 w 1196154"/>
                  <a:gd name="connsiteY3294" fmla="*/ 91887 h 437753"/>
                  <a:gd name="connsiteX3295" fmla="*/ 592767 w 1196154"/>
                  <a:gd name="connsiteY3295" fmla="*/ 87610 h 437753"/>
                  <a:gd name="connsiteX3296" fmla="*/ 590703 w 1196154"/>
                  <a:gd name="connsiteY3296" fmla="*/ 84365 h 437753"/>
                  <a:gd name="connsiteX3297" fmla="*/ 590260 w 1196154"/>
                  <a:gd name="connsiteY3297" fmla="*/ 82300 h 437753"/>
                  <a:gd name="connsiteX3298" fmla="*/ 589375 w 1196154"/>
                  <a:gd name="connsiteY3298" fmla="*/ 81563 h 437753"/>
                  <a:gd name="connsiteX3299" fmla="*/ 587163 w 1196154"/>
                  <a:gd name="connsiteY3299" fmla="*/ 80678 h 437753"/>
                  <a:gd name="connsiteX3300" fmla="*/ 586425 w 1196154"/>
                  <a:gd name="connsiteY3300" fmla="*/ 80235 h 437753"/>
                  <a:gd name="connsiteX3301" fmla="*/ 587163 w 1196154"/>
                  <a:gd name="connsiteY3301" fmla="*/ 79350 h 437753"/>
                  <a:gd name="connsiteX3302" fmla="*/ 588048 w 1196154"/>
                  <a:gd name="connsiteY3302" fmla="*/ 78613 h 437753"/>
                  <a:gd name="connsiteX3303" fmla="*/ 586425 w 1196154"/>
                  <a:gd name="connsiteY3303" fmla="*/ 77875 h 437753"/>
                  <a:gd name="connsiteX3304" fmla="*/ 584656 w 1196154"/>
                  <a:gd name="connsiteY3304" fmla="*/ 77433 h 437753"/>
                  <a:gd name="connsiteX3305" fmla="*/ 586425 w 1196154"/>
                  <a:gd name="connsiteY3305" fmla="*/ 76843 h 437753"/>
                  <a:gd name="connsiteX3306" fmla="*/ 585688 w 1196154"/>
                  <a:gd name="connsiteY3306" fmla="*/ 75368 h 437753"/>
                  <a:gd name="connsiteX3307" fmla="*/ 585688 w 1196154"/>
                  <a:gd name="connsiteY3307" fmla="*/ 73893 h 437753"/>
                  <a:gd name="connsiteX3308" fmla="*/ 584508 w 1196154"/>
                  <a:gd name="connsiteY3308" fmla="*/ 73008 h 437753"/>
                  <a:gd name="connsiteX3309" fmla="*/ 582885 w 1196154"/>
                  <a:gd name="connsiteY3309" fmla="*/ 73008 h 437753"/>
                  <a:gd name="connsiteX3310" fmla="*/ 580673 w 1196154"/>
                  <a:gd name="connsiteY3310" fmla="*/ 71238 h 437753"/>
                  <a:gd name="connsiteX3311" fmla="*/ 578903 w 1196154"/>
                  <a:gd name="connsiteY3311" fmla="*/ 70501 h 437753"/>
                  <a:gd name="connsiteX3312" fmla="*/ 578166 w 1196154"/>
                  <a:gd name="connsiteY3312" fmla="*/ 69173 h 437753"/>
                  <a:gd name="connsiteX3313" fmla="*/ 579788 w 1196154"/>
                  <a:gd name="connsiteY3313" fmla="*/ 66076 h 437753"/>
                  <a:gd name="connsiteX3314" fmla="*/ 578756 w 1196154"/>
                  <a:gd name="connsiteY3314" fmla="*/ 64454 h 437753"/>
                  <a:gd name="connsiteX3315" fmla="*/ 574036 w 1196154"/>
                  <a:gd name="connsiteY3315" fmla="*/ 60176 h 437753"/>
                  <a:gd name="connsiteX3316" fmla="*/ 572709 w 1196154"/>
                  <a:gd name="connsiteY3316" fmla="*/ 59586 h 437753"/>
                  <a:gd name="connsiteX3317" fmla="*/ 571234 w 1196154"/>
                  <a:gd name="connsiteY3317" fmla="*/ 59291 h 437753"/>
                  <a:gd name="connsiteX3318" fmla="*/ 574183 w 1196154"/>
                  <a:gd name="connsiteY3318" fmla="*/ 58849 h 437753"/>
                  <a:gd name="connsiteX3319" fmla="*/ 577281 w 1196154"/>
                  <a:gd name="connsiteY3319" fmla="*/ 58849 h 437753"/>
                  <a:gd name="connsiteX3320" fmla="*/ 581558 w 1196154"/>
                  <a:gd name="connsiteY3320" fmla="*/ 59144 h 437753"/>
                  <a:gd name="connsiteX3321" fmla="*/ 582738 w 1196154"/>
                  <a:gd name="connsiteY3321" fmla="*/ 58112 h 437753"/>
                  <a:gd name="connsiteX3322" fmla="*/ 583181 w 1196154"/>
                  <a:gd name="connsiteY3322" fmla="*/ 56489 h 437753"/>
                  <a:gd name="connsiteX3323" fmla="*/ 584656 w 1196154"/>
                  <a:gd name="connsiteY3323" fmla="*/ 57817 h 437753"/>
                  <a:gd name="connsiteX3324" fmla="*/ 586278 w 1196154"/>
                  <a:gd name="connsiteY3324" fmla="*/ 58849 h 437753"/>
                  <a:gd name="connsiteX3325" fmla="*/ 588490 w 1196154"/>
                  <a:gd name="connsiteY3325" fmla="*/ 58849 h 437753"/>
                  <a:gd name="connsiteX3326" fmla="*/ 590113 w 1196154"/>
                  <a:gd name="connsiteY3326" fmla="*/ 57522 h 437753"/>
                  <a:gd name="connsiteX3327" fmla="*/ 589670 w 1196154"/>
                  <a:gd name="connsiteY3327" fmla="*/ 56342 h 437753"/>
                  <a:gd name="connsiteX3328" fmla="*/ 588933 w 1196154"/>
                  <a:gd name="connsiteY3328" fmla="*/ 55457 h 437753"/>
                  <a:gd name="connsiteX3329" fmla="*/ 588933 w 1196154"/>
                  <a:gd name="connsiteY3329" fmla="*/ 54719 h 437753"/>
                  <a:gd name="connsiteX3330" fmla="*/ 586573 w 1196154"/>
                  <a:gd name="connsiteY3330" fmla="*/ 52654 h 437753"/>
                  <a:gd name="connsiteX3331" fmla="*/ 584656 w 1196154"/>
                  <a:gd name="connsiteY3331" fmla="*/ 51327 h 437753"/>
                  <a:gd name="connsiteX3332" fmla="*/ 584656 w 1196154"/>
                  <a:gd name="connsiteY3332" fmla="*/ 49852 h 437753"/>
                  <a:gd name="connsiteX3333" fmla="*/ 582000 w 1196154"/>
                  <a:gd name="connsiteY3333" fmla="*/ 47640 h 437753"/>
                  <a:gd name="connsiteX3334" fmla="*/ 582885 w 1196154"/>
                  <a:gd name="connsiteY3334" fmla="*/ 46165 h 437753"/>
                  <a:gd name="connsiteX3335" fmla="*/ 584656 w 1196154"/>
                  <a:gd name="connsiteY3335" fmla="*/ 45427 h 437753"/>
                  <a:gd name="connsiteX3336" fmla="*/ 584803 w 1196154"/>
                  <a:gd name="connsiteY3336" fmla="*/ 45427 h 437753"/>
                  <a:gd name="connsiteX3337" fmla="*/ 583771 w 1196154"/>
                  <a:gd name="connsiteY3337" fmla="*/ 45132 h 437753"/>
                  <a:gd name="connsiteX3338" fmla="*/ 581558 w 1196154"/>
                  <a:gd name="connsiteY3338" fmla="*/ 44542 h 437753"/>
                  <a:gd name="connsiteX3339" fmla="*/ 576986 w 1196154"/>
                  <a:gd name="connsiteY3339" fmla="*/ 41740 h 437753"/>
                  <a:gd name="connsiteX3340" fmla="*/ 572414 w 1196154"/>
                  <a:gd name="connsiteY3340" fmla="*/ 40708 h 437753"/>
                  <a:gd name="connsiteX3341" fmla="*/ 565629 w 1196154"/>
                  <a:gd name="connsiteY3341" fmla="*/ 40708 h 437753"/>
                  <a:gd name="connsiteX3342" fmla="*/ 561794 w 1196154"/>
                  <a:gd name="connsiteY3342" fmla="*/ 40265 h 437753"/>
                  <a:gd name="connsiteX3343" fmla="*/ 560319 w 1196154"/>
                  <a:gd name="connsiteY3343" fmla="*/ 40708 h 437753"/>
                  <a:gd name="connsiteX3344" fmla="*/ 558992 w 1196154"/>
                  <a:gd name="connsiteY3344" fmla="*/ 40708 h 437753"/>
                  <a:gd name="connsiteX3345" fmla="*/ 558107 w 1196154"/>
                  <a:gd name="connsiteY3345" fmla="*/ 40118 h 437753"/>
                  <a:gd name="connsiteX3346" fmla="*/ 557074 w 1196154"/>
                  <a:gd name="connsiteY3346" fmla="*/ 39823 h 437753"/>
                  <a:gd name="connsiteX3347" fmla="*/ 554420 w 1196154"/>
                  <a:gd name="connsiteY3347" fmla="*/ 41445 h 437753"/>
                  <a:gd name="connsiteX3348" fmla="*/ 553240 w 1196154"/>
                  <a:gd name="connsiteY3348" fmla="*/ 41003 h 437753"/>
                  <a:gd name="connsiteX3349" fmla="*/ 552060 w 1196154"/>
                  <a:gd name="connsiteY3349" fmla="*/ 40265 h 437753"/>
                  <a:gd name="connsiteX3350" fmla="*/ 549847 w 1196154"/>
                  <a:gd name="connsiteY3350" fmla="*/ 39970 h 437753"/>
                  <a:gd name="connsiteX3351" fmla="*/ 547193 w 1196154"/>
                  <a:gd name="connsiteY3351" fmla="*/ 39970 h 437753"/>
                  <a:gd name="connsiteX3352" fmla="*/ 544243 w 1196154"/>
                  <a:gd name="connsiteY3352" fmla="*/ 41887 h 437753"/>
                  <a:gd name="connsiteX3353" fmla="*/ 540998 w 1196154"/>
                  <a:gd name="connsiteY3353" fmla="*/ 40412 h 437753"/>
                  <a:gd name="connsiteX3354" fmla="*/ 540113 w 1196154"/>
                  <a:gd name="connsiteY3354" fmla="*/ 40412 h 437753"/>
                  <a:gd name="connsiteX3355" fmla="*/ 539523 w 1196154"/>
                  <a:gd name="connsiteY3355" fmla="*/ 40855 h 437753"/>
                  <a:gd name="connsiteX3356" fmla="*/ 538048 w 1196154"/>
                  <a:gd name="connsiteY3356" fmla="*/ 42920 h 437753"/>
                  <a:gd name="connsiteX3357" fmla="*/ 535394 w 1196154"/>
                  <a:gd name="connsiteY3357" fmla="*/ 44542 h 437753"/>
                  <a:gd name="connsiteX3358" fmla="*/ 534066 w 1196154"/>
                  <a:gd name="connsiteY3358" fmla="*/ 47492 h 437753"/>
                  <a:gd name="connsiteX3359" fmla="*/ 533181 w 1196154"/>
                  <a:gd name="connsiteY3359" fmla="*/ 50294 h 437753"/>
                  <a:gd name="connsiteX3360" fmla="*/ 532444 w 1196154"/>
                  <a:gd name="connsiteY3360" fmla="*/ 51179 h 437753"/>
                  <a:gd name="connsiteX3361" fmla="*/ 532444 w 1196154"/>
                  <a:gd name="connsiteY3361" fmla="*/ 56489 h 437753"/>
                  <a:gd name="connsiteX3362" fmla="*/ 531853 w 1196154"/>
                  <a:gd name="connsiteY3362" fmla="*/ 59144 h 437753"/>
                  <a:gd name="connsiteX3363" fmla="*/ 532591 w 1196154"/>
                  <a:gd name="connsiteY3363" fmla="*/ 62536 h 437753"/>
                  <a:gd name="connsiteX3364" fmla="*/ 532591 w 1196154"/>
                  <a:gd name="connsiteY3364" fmla="*/ 64011 h 437753"/>
                  <a:gd name="connsiteX3365" fmla="*/ 531263 w 1196154"/>
                  <a:gd name="connsiteY3365" fmla="*/ 66223 h 437753"/>
                  <a:gd name="connsiteX3366" fmla="*/ 531263 w 1196154"/>
                  <a:gd name="connsiteY3366" fmla="*/ 66666 h 437753"/>
                  <a:gd name="connsiteX3367" fmla="*/ 530526 w 1196154"/>
                  <a:gd name="connsiteY3367" fmla="*/ 70206 h 437753"/>
                  <a:gd name="connsiteX3368" fmla="*/ 530821 w 1196154"/>
                  <a:gd name="connsiteY3368" fmla="*/ 71091 h 437753"/>
                  <a:gd name="connsiteX3369" fmla="*/ 530821 w 1196154"/>
                  <a:gd name="connsiteY3369" fmla="*/ 72271 h 437753"/>
                  <a:gd name="connsiteX3370" fmla="*/ 529641 w 1196154"/>
                  <a:gd name="connsiteY3370" fmla="*/ 74778 h 437753"/>
                  <a:gd name="connsiteX3371" fmla="*/ 527871 w 1196154"/>
                  <a:gd name="connsiteY3371" fmla="*/ 75515 h 437753"/>
                  <a:gd name="connsiteX3372" fmla="*/ 525954 w 1196154"/>
                  <a:gd name="connsiteY3372" fmla="*/ 75958 h 437753"/>
                  <a:gd name="connsiteX3373" fmla="*/ 524332 w 1196154"/>
                  <a:gd name="connsiteY3373" fmla="*/ 75073 h 437753"/>
                  <a:gd name="connsiteX3374" fmla="*/ 522857 w 1196154"/>
                  <a:gd name="connsiteY3374" fmla="*/ 76400 h 437753"/>
                  <a:gd name="connsiteX3375" fmla="*/ 520939 w 1196154"/>
                  <a:gd name="connsiteY3375" fmla="*/ 78465 h 437753"/>
                  <a:gd name="connsiteX3376" fmla="*/ 520054 w 1196154"/>
                  <a:gd name="connsiteY3376" fmla="*/ 79793 h 437753"/>
                  <a:gd name="connsiteX3377" fmla="*/ 520054 w 1196154"/>
                  <a:gd name="connsiteY3377" fmla="*/ 82890 h 437753"/>
                  <a:gd name="connsiteX3378" fmla="*/ 519759 w 1196154"/>
                  <a:gd name="connsiteY3378" fmla="*/ 83775 h 437753"/>
                  <a:gd name="connsiteX3379" fmla="*/ 519759 w 1196154"/>
                  <a:gd name="connsiteY3379" fmla="*/ 85102 h 437753"/>
                  <a:gd name="connsiteX3380" fmla="*/ 521087 w 1196154"/>
                  <a:gd name="connsiteY3380" fmla="*/ 85692 h 437753"/>
                  <a:gd name="connsiteX3381" fmla="*/ 522414 w 1196154"/>
                  <a:gd name="connsiteY3381" fmla="*/ 86872 h 437753"/>
                  <a:gd name="connsiteX3382" fmla="*/ 522414 w 1196154"/>
                  <a:gd name="connsiteY3382" fmla="*/ 88052 h 437753"/>
                  <a:gd name="connsiteX3383" fmla="*/ 521677 w 1196154"/>
                  <a:gd name="connsiteY3383" fmla="*/ 88790 h 437753"/>
                  <a:gd name="connsiteX3384" fmla="*/ 520054 w 1196154"/>
                  <a:gd name="connsiteY3384" fmla="*/ 89970 h 437753"/>
                  <a:gd name="connsiteX3385" fmla="*/ 516957 w 1196154"/>
                  <a:gd name="connsiteY3385" fmla="*/ 92477 h 437753"/>
                  <a:gd name="connsiteX3386" fmla="*/ 513417 w 1196154"/>
                  <a:gd name="connsiteY3386" fmla="*/ 94542 h 437753"/>
                  <a:gd name="connsiteX3387" fmla="*/ 512090 w 1196154"/>
                  <a:gd name="connsiteY3387" fmla="*/ 94984 h 437753"/>
                  <a:gd name="connsiteX3388" fmla="*/ 511647 w 1196154"/>
                  <a:gd name="connsiteY3388" fmla="*/ 96017 h 437753"/>
                  <a:gd name="connsiteX3389" fmla="*/ 511352 w 1196154"/>
                  <a:gd name="connsiteY3389" fmla="*/ 97344 h 437753"/>
                  <a:gd name="connsiteX3390" fmla="*/ 512090 w 1196154"/>
                  <a:gd name="connsiteY3390" fmla="*/ 100294 h 437753"/>
                  <a:gd name="connsiteX3391" fmla="*/ 512827 w 1196154"/>
                  <a:gd name="connsiteY3391" fmla="*/ 101179 h 437753"/>
                  <a:gd name="connsiteX3392" fmla="*/ 513270 w 1196154"/>
                  <a:gd name="connsiteY3392" fmla="*/ 102211 h 437753"/>
                  <a:gd name="connsiteX3393" fmla="*/ 512827 w 1196154"/>
                  <a:gd name="connsiteY3393" fmla="*/ 103391 h 437753"/>
                  <a:gd name="connsiteX3394" fmla="*/ 512532 w 1196154"/>
                  <a:gd name="connsiteY3394" fmla="*/ 104424 h 437753"/>
                  <a:gd name="connsiteX3395" fmla="*/ 511205 w 1196154"/>
                  <a:gd name="connsiteY3395" fmla="*/ 105014 h 437753"/>
                  <a:gd name="connsiteX3396" fmla="*/ 510025 w 1196154"/>
                  <a:gd name="connsiteY3396" fmla="*/ 105456 h 437753"/>
                  <a:gd name="connsiteX3397" fmla="*/ 509583 w 1196154"/>
                  <a:gd name="connsiteY3397" fmla="*/ 106341 h 437753"/>
                  <a:gd name="connsiteX3398" fmla="*/ 508992 w 1196154"/>
                  <a:gd name="connsiteY3398" fmla="*/ 109734 h 437753"/>
                  <a:gd name="connsiteX3399" fmla="*/ 508255 w 1196154"/>
                  <a:gd name="connsiteY3399" fmla="*/ 111503 h 437753"/>
                  <a:gd name="connsiteX3400" fmla="*/ 506633 w 1196154"/>
                  <a:gd name="connsiteY3400" fmla="*/ 114158 h 437753"/>
                  <a:gd name="connsiteX3401" fmla="*/ 506042 w 1196154"/>
                  <a:gd name="connsiteY3401" fmla="*/ 115338 h 437753"/>
                  <a:gd name="connsiteX3402" fmla="*/ 505158 w 1196154"/>
                  <a:gd name="connsiteY3402" fmla="*/ 115781 h 437753"/>
                  <a:gd name="connsiteX3403" fmla="*/ 501913 w 1196154"/>
                  <a:gd name="connsiteY3403" fmla="*/ 114601 h 437753"/>
                  <a:gd name="connsiteX3404" fmla="*/ 498963 w 1196154"/>
                  <a:gd name="connsiteY3404" fmla="*/ 115338 h 437753"/>
                  <a:gd name="connsiteX3405" fmla="*/ 495128 w 1196154"/>
                  <a:gd name="connsiteY3405" fmla="*/ 115781 h 437753"/>
                  <a:gd name="connsiteX3406" fmla="*/ 491883 w 1196154"/>
                  <a:gd name="connsiteY3406" fmla="*/ 115781 h 437753"/>
                  <a:gd name="connsiteX3407" fmla="*/ 489376 w 1196154"/>
                  <a:gd name="connsiteY3407" fmla="*/ 116223 h 437753"/>
                  <a:gd name="connsiteX3408" fmla="*/ 487606 w 1196154"/>
                  <a:gd name="connsiteY3408" fmla="*/ 117698 h 437753"/>
                  <a:gd name="connsiteX3409" fmla="*/ 485689 w 1196154"/>
                  <a:gd name="connsiteY3409" fmla="*/ 119468 h 437753"/>
                  <a:gd name="connsiteX3410" fmla="*/ 483624 w 1196154"/>
                  <a:gd name="connsiteY3410" fmla="*/ 120795 h 437753"/>
                  <a:gd name="connsiteX3411" fmla="*/ 482001 w 1196154"/>
                  <a:gd name="connsiteY3411" fmla="*/ 121385 h 437753"/>
                  <a:gd name="connsiteX3412" fmla="*/ 479199 w 1196154"/>
                  <a:gd name="connsiteY3412" fmla="*/ 119468 h 437753"/>
                  <a:gd name="connsiteX3413" fmla="*/ 477724 w 1196154"/>
                  <a:gd name="connsiteY3413" fmla="*/ 119468 h 437753"/>
                  <a:gd name="connsiteX3414" fmla="*/ 475069 w 1196154"/>
                  <a:gd name="connsiteY3414" fmla="*/ 119025 h 437753"/>
                  <a:gd name="connsiteX3415" fmla="*/ 469022 w 1196154"/>
                  <a:gd name="connsiteY3415" fmla="*/ 116960 h 437753"/>
                  <a:gd name="connsiteX3416" fmla="*/ 467547 w 1196154"/>
                  <a:gd name="connsiteY3416" fmla="*/ 116371 h 437753"/>
                  <a:gd name="connsiteX3417" fmla="*/ 465925 w 1196154"/>
                  <a:gd name="connsiteY3417" fmla="*/ 116371 h 437753"/>
                  <a:gd name="connsiteX3418" fmla="*/ 465482 w 1196154"/>
                  <a:gd name="connsiteY3418" fmla="*/ 115781 h 437753"/>
                  <a:gd name="connsiteX3419" fmla="*/ 465778 w 1196154"/>
                  <a:gd name="connsiteY3419" fmla="*/ 114748 h 437753"/>
                  <a:gd name="connsiteX3420" fmla="*/ 465482 w 1196154"/>
                  <a:gd name="connsiteY3420" fmla="*/ 113421 h 437753"/>
                  <a:gd name="connsiteX3421" fmla="*/ 464303 w 1196154"/>
                  <a:gd name="connsiteY3421" fmla="*/ 112978 h 437753"/>
                  <a:gd name="connsiteX3422" fmla="*/ 452061 w 1196154"/>
                  <a:gd name="connsiteY3422" fmla="*/ 112978 h 437753"/>
                  <a:gd name="connsiteX3423" fmla="*/ 448521 w 1196154"/>
                  <a:gd name="connsiteY3423" fmla="*/ 114306 h 437753"/>
                  <a:gd name="connsiteX3424" fmla="*/ 446161 w 1196154"/>
                  <a:gd name="connsiteY3424" fmla="*/ 115191 h 437753"/>
                  <a:gd name="connsiteX3425" fmla="*/ 444391 w 1196154"/>
                  <a:gd name="connsiteY3425" fmla="*/ 116223 h 437753"/>
                  <a:gd name="connsiteX3426" fmla="*/ 443949 w 1196154"/>
                  <a:gd name="connsiteY3426" fmla="*/ 118878 h 437753"/>
                  <a:gd name="connsiteX3427" fmla="*/ 442916 w 1196154"/>
                  <a:gd name="connsiteY3427" fmla="*/ 121385 h 437753"/>
                  <a:gd name="connsiteX3428" fmla="*/ 441589 w 1196154"/>
                  <a:gd name="connsiteY3428" fmla="*/ 124040 h 437753"/>
                  <a:gd name="connsiteX3429" fmla="*/ 437459 w 1196154"/>
                  <a:gd name="connsiteY3429" fmla="*/ 124777 h 437753"/>
                  <a:gd name="connsiteX3430" fmla="*/ 434509 w 1196154"/>
                  <a:gd name="connsiteY3430" fmla="*/ 127432 h 437753"/>
                  <a:gd name="connsiteX3431" fmla="*/ 433477 w 1196154"/>
                  <a:gd name="connsiteY3431" fmla="*/ 127727 h 437753"/>
                  <a:gd name="connsiteX3432" fmla="*/ 431412 w 1196154"/>
                  <a:gd name="connsiteY3432" fmla="*/ 127285 h 437753"/>
                  <a:gd name="connsiteX3433" fmla="*/ 429200 w 1196154"/>
                  <a:gd name="connsiteY3433" fmla="*/ 127285 h 437753"/>
                  <a:gd name="connsiteX3434" fmla="*/ 427577 w 1196154"/>
                  <a:gd name="connsiteY3434" fmla="*/ 127727 h 437753"/>
                  <a:gd name="connsiteX3435" fmla="*/ 425955 w 1196154"/>
                  <a:gd name="connsiteY3435" fmla="*/ 127727 h 437753"/>
                  <a:gd name="connsiteX3436" fmla="*/ 420793 w 1196154"/>
                  <a:gd name="connsiteY3436" fmla="*/ 126400 h 437753"/>
                  <a:gd name="connsiteX3437" fmla="*/ 415926 w 1196154"/>
                  <a:gd name="connsiteY3437" fmla="*/ 126400 h 437753"/>
                  <a:gd name="connsiteX3438" fmla="*/ 413123 w 1196154"/>
                  <a:gd name="connsiteY3438" fmla="*/ 126842 h 437753"/>
                  <a:gd name="connsiteX3439" fmla="*/ 411648 w 1196154"/>
                  <a:gd name="connsiteY3439" fmla="*/ 127137 h 437753"/>
                  <a:gd name="connsiteX3440" fmla="*/ 403241 w 1196154"/>
                  <a:gd name="connsiteY3440" fmla="*/ 130677 h 437753"/>
                  <a:gd name="connsiteX3441" fmla="*/ 400439 w 1196154"/>
                  <a:gd name="connsiteY3441" fmla="*/ 131120 h 437753"/>
                  <a:gd name="connsiteX3442" fmla="*/ 399259 w 1196154"/>
                  <a:gd name="connsiteY3442" fmla="*/ 130530 h 437753"/>
                  <a:gd name="connsiteX3443" fmla="*/ 397636 w 1196154"/>
                  <a:gd name="connsiteY3443" fmla="*/ 129055 h 437753"/>
                  <a:gd name="connsiteX3444" fmla="*/ 395424 w 1196154"/>
                  <a:gd name="connsiteY3444" fmla="*/ 127580 h 437753"/>
                  <a:gd name="connsiteX3445" fmla="*/ 390115 w 1196154"/>
                  <a:gd name="connsiteY3445" fmla="*/ 122565 h 437753"/>
                  <a:gd name="connsiteX3446" fmla="*/ 388197 w 1196154"/>
                  <a:gd name="connsiteY3446" fmla="*/ 121385 h 437753"/>
                  <a:gd name="connsiteX3447" fmla="*/ 386870 w 1196154"/>
                  <a:gd name="connsiteY3447" fmla="*/ 120205 h 437753"/>
                  <a:gd name="connsiteX3448" fmla="*/ 385690 w 1196154"/>
                  <a:gd name="connsiteY3448" fmla="*/ 118731 h 437753"/>
                  <a:gd name="connsiteX3449" fmla="*/ 383920 w 1196154"/>
                  <a:gd name="connsiteY3449" fmla="*/ 117108 h 437753"/>
                  <a:gd name="connsiteX3450" fmla="*/ 382298 w 1196154"/>
                  <a:gd name="connsiteY3450" fmla="*/ 116076 h 437753"/>
                  <a:gd name="connsiteX3451" fmla="*/ 380085 w 1196154"/>
                  <a:gd name="connsiteY3451" fmla="*/ 113863 h 437753"/>
                  <a:gd name="connsiteX3452" fmla="*/ 378020 w 1196154"/>
                  <a:gd name="connsiteY3452" fmla="*/ 111503 h 437753"/>
                  <a:gd name="connsiteX3453" fmla="*/ 377578 w 1196154"/>
                  <a:gd name="connsiteY3453" fmla="*/ 107374 h 437753"/>
                  <a:gd name="connsiteX3454" fmla="*/ 375808 w 1196154"/>
                  <a:gd name="connsiteY3454" fmla="*/ 106636 h 437753"/>
                  <a:gd name="connsiteX3455" fmla="*/ 375218 w 1196154"/>
                  <a:gd name="connsiteY3455" fmla="*/ 105604 h 437753"/>
                  <a:gd name="connsiteX3456" fmla="*/ 374923 w 1196154"/>
                  <a:gd name="connsiteY3456" fmla="*/ 104424 h 437753"/>
                  <a:gd name="connsiteX3457" fmla="*/ 377283 w 1196154"/>
                  <a:gd name="connsiteY3457" fmla="*/ 101031 h 437753"/>
                  <a:gd name="connsiteX3458" fmla="*/ 370793 w 1196154"/>
                  <a:gd name="connsiteY3458" fmla="*/ 103686 h 437753"/>
                  <a:gd name="connsiteX3459" fmla="*/ 369171 w 1196154"/>
                  <a:gd name="connsiteY3459" fmla="*/ 106341 h 437753"/>
                  <a:gd name="connsiteX3460" fmla="*/ 367991 w 1196154"/>
                  <a:gd name="connsiteY3460" fmla="*/ 109291 h 437753"/>
                  <a:gd name="connsiteX3461" fmla="*/ 365189 w 1196154"/>
                  <a:gd name="connsiteY3461" fmla="*/ 111798 h 437753"/>
                  <a:gd name="connsiteX3462" fmla="*/ 362829 w 1196154"/>
                  <a:gd name="connsiteY3462" fmla="*/ 114748 h 437753"/>
                  <a:gd name="connsiteX3463" fmla="*/ 362238 w 1196154"/>
                  <a:gd name="connsiteY3463" fmla="*/ 116223 h 437753"/>
                  <a:gd name="connsiteX3464" fmla="*/ 361059 w 1196154"/>
                  <a:gd name="connsiteY3464" fmla="*/ 121385 h 437753"/>
                  <a:gd name="connsiteX3465" fmla="*/ 362534 w 1196154"/>
                  <a:gd name="connsiteY3465" fmla="*/ 121385 h 437753"/>
                  <a:gd name="connsiteX3466" fmla="*/ 363271 w 1196154"/>
                  <a:gd name="connsiteY3466" fmla="*/ 120943 h 437753"/>
                  <a:gd name="connsiteX3467" fmla="*/ 364156 w 1196154"/>
                  <a:gd name="connsiteY3467" fmla="*/ 120943 h 437753"/>
                  <a:gd name="connsiteX3468" fmla="*/ 362976 w 1196154"/>
                  <a:gd name="connsiteY3468" fmla="*/ 121828 h 437753"/>
                  <a:gd name="connsiteX3469" fmla="*/ 361501 w 1196154"/>
                  <a:gd name="connsiteY3469" fmla="*/ 122270 h 437753"/>
                  <a:gd name="connsiteX3470" fmla="*/ 359584 w 1196154"/>
                  <a:gd name="connsiteY3470" fmla="*/ 124040 h 437753"/>
                  <a:gd name="connsiteX3471" fmla="*/ 358551 w 1196154"/>
                  <a:gd name="connsiteY3471" fmla="*/ 129792 h 437753"/>
                  <a:gd name="connsiteX3472" fmla="*/ 358256 w 1196154"/>
                  <a:gd name="connsiteY3472" fmla="*/ 132890 h 437753"/>
                  <a:gd name="connsiteX3473" fmla="*/ 358699 w 1196154"/>
                  <a:gd name="connsiteY3473" fmla="*/ 139674 h 437753"/>
                  <a:gd name="connsiteX3474" fmla="*/ 359289 w 1196154"/>
                  <a:gd name="connsiteY3474" fmla="*/ 144246 h 437753"/>
                  <a:gd name="connsiteX3475" fmla="*/ 362681 w 1196154"/>
                  <a:gd name="connsiteY3475" fmla="*/ 146901 h 437753"/>
                  <a:gd name="connsiteX3476" fmla="*/ 364598 w 1196154"/>
                  <a:gd name="connsiteY3476" fmla="*/ 149114 h 437753"/>
                  <a:gd name="connsiteX3477" fmla="*/ 365483 w 1196154"/>
                  <a:gd name="connsiteY3477" fmla="*/ 150441 h 437753"/>
                  <a:gd name="connsiteX3478" fmla="*/ 366516 w 1196154"/>
                  <a:gd name="connsiteY3478" fmla="*/ 151621 h 437753"/>
                  <a:gd name="connsiteX3479" fmla="*/ 367253 w 1196154"/>
                  <a:gd name="connsiteY3479" fmla="*/ 152063 h 437753"/>
                  <a:gd name="connsiteX3480" fmla="*/ 367548 w 1196154"/>
                  <a:gd name="connsiteY3480" fmla="*/ 152653 h 437753"/>
                  <a:gd name="connsiteX3481" fmla="*/ 365926 w 1196154"/>
                  <a:gd name="connsiteY3481" fmla="*/ 153686 h 437753"/>
                  <a:gd name="connsiteX3482" fmla="*/ 365189 w 1196154"/>
                  <a:gd name="connsiteY3482" fmla="*/ 157078 h 437753"/>
                  <a:gd name="connsiteX3483" fmla="*/ 364746 w 1196154"/>
                  <a:gd name="connsiteY3483" fmla="*/ 158258 h 437753"/>
                  <a:gd name="connsiteX3484" fmla="*/ 364008 w 1196154"/>
                  <a:gd name="connsiteY3484" fmla="*/ 160323 h 437753"/>
                  <a:gd name="connsiteX3485" fmla="*/ 364008 w 1196154"/>
                  <a:gd name="connsiteY3485" fmla="*/ 163568 h 437753"/>
                  <a:gd name="connsiteX3486" fmla="*/ 364304 w 1196154"/>
                  <a:gd name="connsiteY3486" fmla="*/ 165043 h 437753"/>
                  <a:gd name="connsiteX3487" fmla="*/ 365041 w 1196154"/>
                  <a:gd name="connsiteY3487" fmla="*/ 166370 h 437753"/>
                  <a:gd name="connsiteX3488" fmla="*/ 367548 w 1196154"/>
                  <a:gd name="connsiteY3488" fmla="*/ 168582 h 437753"/>
                  <a:gd name="connsiteX3489" fmla="*/ 370646 w 1196154"/>
                  <a:gd name="connsiteY3489" fmla="*/ 170205 h 437753"/>
                  <a:gd name="connsiteX3490" fmla="*/ 370646 w 1196154"/>
                  <a:gd name="connsiteY3490" fmla="*/ 170942 h 437753"/>
                  <a:gd name="connsiteX3491" fmla="*/ 369023 w 1196154"/>
                  <a:gd name="connsiteY3491" fmla="*/ 171237 h 437753"/>
                  <a:gd name="connsiteX3492" fmla="*/ 367991 w 1196154"/>
                  <a:gd name="connsiteY3492" fmla="*/ 172565 h 437753"/>
                  <a:gd name="connsiteX3493" fmla="*/ 367696 w 1196154"/>
                  <a:gd name="connsiteY3493" fmla="*/ 174482 h 437753"/>
                  <a:gd name="connsiteX3494" fmla="*/ 368433 w 1196154"/>
                  <a:gd name="connsiteY3494" fmla="*/ 175515 h 437753"/>
                  <a:gd name="connsiteX3495" fmla="*/ 369613 w 1196154"/>
                  <a:gd name="connsiteY3495" fmla="*/ 176252 h 437753"/>
                  <a:gd name="connsiteX3496" fmla="*/ 372710 w 1196154"/>
                  <a:gd name="connsiteY3496" fmla="*/ 176252 h 437753"/>
                  <a:gd name="connsiteX3497" fmla="*/ 378610 w 1196154"/>
                  <a:gd name="connsiteY3497" fmla="*/ 178022 h 437753"/>
                  <a:gd name="connsiteX3498" fmla="*/ 381413 w 1196154"/>
                  <a:gd name="connsiteY3498" fmla="*/ 179792 h 437753"/>
                  <a:gd name="connsiteX3499" fmla="*/ 383625 w 1196154"/>
                  <a:gd name="connsiteY3499" fmla="*/ 182152 h 437753"/>
                  <a:gd name="connsiteX3500" fmla="*/ 385247 w 1196154"/>
                  <a:gd name="connsiteY3500" fmla="*/ 184216 h 437753"/>
                  <a:gd name="connsiteX3501" fmla="*/ 386427 w 1196154"/>
                  <a:gd name="connsiteY3501" fmla="*/ 186576 h 437753"/>
                  <a:gd name="connsiteX3502" fmla="*/ 387312 w 1196154"/>
                  <a:gd name="connsiteY3502" fmla="*/ 189821 h 437753"/>
                  <a:gd name="connsiteX3503" fmla="*/ 387755 w 1196154"/>
                  <a:gd name="connsiteY3503" fmla="*/ 193066 h 437753"/>
                  <a:gd name="connsiteX3504" fmla="*/ 387459 w 1196154"/>
                  <a:gd name="connsiteY3504" fmla="*/ 196163 h 437753"/>
                  <a:gd name="connsiteX3505" fmla="*/ 385837 w 1196154"/>
                  <a:gd name="connsiteY3505" fmla="*/ 198818 h 437753"/>
                  <a:gd name="connsiteX3506" fmla="*/ 385837 w 1196154"/>
                  <a:gd name="connsiteY3506" fmla="*/ 201916 h 437753"/>
                  <a:gd name="connsiteX3507" fmla="*/ 388787 w 1196154"/>
                  <a:gd name="connsiteY3507" fmla="*/ 204128 h 437753"/>
                  <a:gd name="connsiteX3508" fmla="*/ 389377 w 1196154"/>
                  <a:gd name="connsiteY3508" fmla="*/ 205603 h 437753"/>
                  <a:gd name="connsiteX3509" fmla="*/ 390115 w 1196154"/>
                  <a:gd name="connsiteY3509" fmla="*/ 211650 h 437753"/>
                  <a:gd name="connsiteX3510" fmla="*/ 392769 w 1196154"/>
                  <a:gd name="connsiteY3510" fmla="*/ 223449 h 437753"/>
                  <a:gd name="connsiteX3511" fmla="*/ 392769 w 1196154"/>
                  <a:gd name="connsiteY3511" fmla="*/ 229644 h 437753"/>
                  <a:gd name="connsiteX3512" fmla="*/ 393654 w 1196154"/>
                  <a:gd name="connsiteY3512" fmla="*/ 230676 h 437753"/>
                  <a:gd name="connsiteX3513" fmla="*/ 394834 w 1196154"/>
                  <a:gd name="connsiteY3513" fmla="*/ 231119 h 437753"/>
                  <a:gd name="connsiteX3514" fmla="*/ 396162 w 1196154"/>
                  <a:gd name="connsiteY3514" fmla="*/ 230086 h 437753"/>
                  <a:gd name="connsiteX3515" fmla="*/ 396899 w 1196154"/>
                  <a:gd name="connsiteY3515" fmla="*/ 229791 h 437753"/>
                  <a:gd name="connsiteX3516" fmla="*/ 402061 w 1196154"/>
                  <a:gd name="connsiteY3516" fmla="*/ 228759 h 437753"/>
                  <a:gd name="connsiteX3517" fmla="*/ 404568 w 1196154"/>
                  <a:gd name="connsiteY3517" fmla="*/ 231709 h 437753"/>
                  <a:gd name="connsiteX3518" fmla="*/ 405453 w 1196154"/>
                  <a:gd name="connsiteY3518" fmla="*/ 232151 h 437753"/>
                  <a:gd name="connsiteX3519" fmla="*/ 406339 w 1196154"/>
                  <a:gd name="connsiteY3519" fmla="*/ 231266 h 437753"/>
                  <a:gd name="connsiteX3520" fmla="*/ 408256 w 1196154"/>
                  <a:gd name="connsiteY3520" fmla="*/ 229939 h 437753"/>
                  <a:gd name="connsiteX3521" fmla="*/ 410616 w 1196154"/>
                  <a:gd name="connsiteY3521" fmla="*/ 229201 h 437753"/>
                  <a:gd name="connsiteX3522" fmla="*/ 409436 w 1196154"/>
                  <a:gd name="connsiteY3522" fmla="*/ 230234 h 437753"/>
                  <a:gd name="connsiteX3523" fmla="*/ 408846 w 1196154"/>
                  <a:gd name="connsiteY3523" fmla="*/ 231561 h 437753"/>
                  <a:gd name="connsiteX3524" fmla="*/ 409878 w 1196154"/>
                  <a:gd name="connsiteY3524" fmla="*/ 232889 h 437753"/>
                  <a:gd name="connsiteX3525" fmla="*/ 411501 w 1196154"/>
                  <a:gd name="connsiteY3525" fmla="*/ 233479 h 437753"/>
                  <a:gd name="connsiteX3526" fmla="*/ 414451 w 1196154"/>
                  <a:gd name="connsiteY3526" fmla="*/ 233036 h 437753"/>
                  <a:gd name="connsiteX3527" fmla="*/ 420055 w 1196154"/>
                  <a:gd name="connsiteY3527" fmla="*/ 230529 h 437753"/>
                  <a:gd name="connsiteX3528" fmla="*/ 422858 w 1196154"/>
                  <a:gd name="connsiteY3528" fmla="*/ 229939 h 437753"/>
                  <a:gd name="connsiteX3529" fmla="*/ 426250 w 1196154"/>
                  <a:gd name="connsiteY3529" fmla="*/ 230971 h 437753"/>
                  <a:gd name="connsiteX3530" fmla="*/ 429642 w 1196154"/>
                  <a:gd name="connsiteY3530" fmla="*/ 230971 h 437753"/>
                  <a:gd name="connsiteX3531" fmla="*/ 430527 w 1196154"/>
                  <a:gd name="connsiteY3531" fmla="*/ 229791 h 437753"/>
                  <a:gd name="connsiteX3532" fmla="*/ 431412 w 1196154"/>
                  <a:gd name="connsiteY3532" fmla="*/ 228906 h 437753"/>
                  <a:gd name="connsiteX3533" fmla="*/ 433182 w 1196154"/>
                  <a:gd name="connsiteY3533" fmla="*/ 230234 h 437753"/>
                  <a:gd name="connsiteX3534" fmla="*/ 434509 w 1196154"/>
                  <a:gd name="connsiteY3534" fmla="*/ 232004 h 437753"/>
                  <a:gd name="connsiteX3535" fmla="*/ 434804 w 1196154"/>
                  <a:gd name="connsiteY3535" fmla="*/ 233331 h 437753"/>
                  <a:gd name="connsiteX3536" fmla="*/ 435099 w 1196154"/>
                  <a:gd name="connsiteY3536" fmla="*/ 239821 h 437753"/>
                  <a:gd name="connsiteX3537" fmla="*/ 435099 w 1196154"/>
                  <a:gd name="connsiteY3537" fmla="*/ 242770 h 437753"/>
                  <a:gd name="connsiteX3538" fmla="*/ 434804 w 1196154"/>
                  <a:gd name="connsiteY3538" fmla="*/ 245720 h 437753"/>
                  <a:gd name="connsiteX3539" fmla="*/ 435689 w 1196154"/>
                  <a:gd name="connsiteY3539" fmla="*/ 246163 h 437753"/>
                  <a:gd name="connsiteX3540" fmla="*/ 437017 w 1196154"/>
                  <a:gd name="connsiteY3540" fmla="*/ 246163 h 437753"/>
                  <a:gd name="connsiteX3541" fmla="*/ 438196 w 1196154"/>
                  <a:gd name="connsiteY3541" fmla="*/ 245573 h 437753"/>
                  <a:gd name="connsiteX3542" fmla="*/ 442621 w 1196154"/>
                  <a:gd name="connsiteY3542" fmla="*/ 241738 h 437753"/>
                  <a:gd name="connsiteX3543" fmla="*/ 446751 w 1196154"/>
                  <a:gd name="connsiteY3543" fmla="*/ 240116 h 437753"/>
                  <a:gd name="connsiteX3544" fmla="*/ 450881 w 1196154"/>
                  <a:gd name="connsiteY3544" fmla="*/ 241443 h 437753"/>
                  <a:gd name="connsiteX3545" fmla="*/ 455011 w 1196154"/>
                  <a:gd name="connsiteY3545" fmla="*/ 242181 h 437753"/>
                  <a:gd name="connsiteX3546" fmla="*/ 459140 w 1196154"/>
                  <a:gd name="connsiteY3546" fmla="*/ 240116 h 437753"/>
                  <a:gd name="connsiteX3547" fmla="*/ 464745 w 1196154"/>
                  <a:gd name="connsiteY3547" fmla="*/ 236576 h 437753"/>
                  <a:gd name="connsiteX3548" fmla="*/ 466367 w 1196154"/>
                  <a:gd name="connsiteY3548" fmla="*/ 229939 h 437753"/>
                  <a:gd name="connsiteX3549" fmla="*/ 474480 w 1196154"/>
                  <a:gd name="connsiteY3549" fmla="*/ 238051 h 437753"/>
                  <a:gd name="connsiteX3550" fmla="*/ 475069 w 1196154"/>
                  <a:gd name="connsiteY3550" fmla="*/ 237461 h 437753"/>
                  <a:gd name="connsiteX3551" fmla="*/ 476102 w 1196154"/>
                  <a:gd name="connsiteY3551" fmla="*/ 237461 h 437753"/>
                  <a:gd name="connsiteX3552" fmla="*/ 479199 w 1196154"/>
                  <a:gd name="connsiteY3552" fmla="*/ 236428 h 437753"/>
                  <a:gd name="connsiteX3553" fmla="*/ 480232 w 1196154"/>
                  <a:gd name="connsiteY3553" fmla="*/ 236428 h 437753"/>
                  <a:gd name="connsiteX3554" fmla="*/ 481412 w 1196154"/>
                  <a:gd name="connsiteY3554" fmla="*/ 236724 h 437753"/>
                  <a:gd name="connsiteX3555" fmla="*/ 482001 w 1196154"/>
                  <a:gd name="connsiteY3555" fmla="*/ 238051 h 437753"/>
                  <a:gd name="connsiteX3556" fmla="*/ 482001 w 1196154"/>
                  <a:gd name="connsiteY3556" fmla="*/ 242623 h 437753"/>
                  <a:gd name="connsiteX3557" fmla="*/ 483919 w 1196154"/>
                  <a:gd name="connsiteY3557" fmla="*/ 243508 h 437753"/>
                  <a:gd name="connsiteX3558" fmla="*/ 486279 w 1196154"/>
                  <a:gd name="connsiteY3558" fmla="*/ 243508 h 437753"/>
                  <a:gd name="connsiteX3559" fmla="*/ 490556 w 1196154"/>
                  <a:gd name="connsiteY3559" fmla="*/ 241886 h 437753"/>
                  <a:gd name="connsiteX3560" fmla="*/ 493801 w 1196154"/>
                  <a:gd name="connsiteY3560" fmla="*/ 238936 h 437753"/>
                  <a:gd name="connsiteX3561" fmla="*/ 494538 w 1196154"/>
                  <a:gd name="connsiteY3561" fmla="*/ 238936 h 437753"/>
                  <a:gd name="connsiteX3562" fmla="*/ 494981 w 1196154"/>
                  <a:gd name="connsiteY3562" fmla="*/ 240263 h 437753"/>
                  <a:gd name="connsiteX3563" fmla="*/ 496308 w 1196154"/>
                  <a:gd name="connsiteY3563" fmla="*/ 241001 h 437753"/>
                  <a:gd name="connsiteX3564" fmla="*/ 497783 w 1196154"/>
                  <a:gd name="connsiteY3564" fmla="*/ 241001 h 437753"/>
                  <a:gd name="connsiteX3565" fmla="*/ 499258 w 1196154"/>
                  <a:gd name="connsiteY3565" fmla="*/ 239821 h 437753"/>
                  <a:gd name="connsiteX3566" fmla="*/ 500585 w 1196154"/>
                  <a:gd name="connsiteY3566" fmla="*/ 237903 h 437753"/>
                  <a:gd name="connsiteX3567" fmla="*/ 499406 w 1196154"/>
                  <a:gd name="connsiteY3567" fmla="*/ 241296 h 437753"/>
                  <a:gd name="connsiteX3568" fmla="*/ 499406 w 1196154"/>
                  <a:gd name="connsiteY3568" fmla="*/ 242476 h 437753"/>
                  <a:gd name="connsiteX3569" fmla="*/ 500585 w 1196154"/>
                  <a:gd name="connsiteY3569" fmla="*/ 243361 h 437753"/>
                  <a:gd name="connsiteX3570" fmla="*/ 501913 w 1196154"/>
                  <a:gd name="connsiteY3570" fmla="*/ 244098 h 437753"/>
                  <a:gd name="connsiteX3571" fmla="*/ 503240 w 1196154"/>
                  <a:gd name="connsiteY3571" fmla="*/ 244393 h 437753"/>
                  <a:gd name="connsiteX3572" fmla="*/ 505305 w 1196154"/>
                  <a:gd name="connsiteY3572" fmla="*/ 241591 h 437753"/>
                  <a:gd name="connsiteX3573" fmla="*/ 505600 w 1196154"/>
                  <a:gd name="connsiteY3573" fmla="*/ 244688 h 437753"/>
                  <a:gd name="connsiteX3574" fmla="*/ 507370 w 1196154"/>
                  <a:gd name="connsiteY3574" fmla="*/ 250145 h 437753"/>
                  <a:gd name="connsiteX3575" fmla="*/ 507812 w 1196154"/>
                  <a:gd name="connsiteY3575" fmla="*/ 260764 h 437753"/>
                  <a:gd name="connsiteX3576" fmla="*/ 508550 w 1196154"/>
                  <a:gd name="connsiteY3576" fmla="*/ 261797 h 437753"/>
                  <a:gd name="connsiteX3577" fmla="*/ 509583 w 1196154"/>
                  <a:gd name="connsiteY3577" fmla="*/ 262239 h 437753"/>
                  <a:gd name="connsiteX3578" fmla="*/ 524332 w 1196154"/>
                  <a:gd name="connsiteY3578" fmla="*/ 255455 h 437753"/>
                  <a:gd name="connsiteX3579" fmla="*/ 542620 w 1196154"/>
                  <a:gd name="connsiteY3579" fmla="*/ 247343 h 437753"/>
                  <a:gd name="connsiteX3580" fmla="*/ 543800 w 1196154"/>
                  <a:gd name="connsiteY3580" fmla="*/ 245425 h 437753"/>
                  <a:gd name="connsiteX3581" fmla="*/ 544243 w 1196154"/>
                  <a:gd name="connsiteY3581" fmla="*/ 243066 h 437753"/>
                  <a:gd name="connsiteX3582" fmla="*/ 545275 w 1196154"/>
                  <a:gd name="connsiteY3582" fmla="*/ 240853 h 437753"/>
                  <a:gd name="connsiteX3583" fmla="*/ 547635 w 1196154"/>
                  <a:gd name="connsiteY3583" fmla="*/ 237903 h 437753"/>
                  <a:gd name="connsiteX3584" fmla="*/ 548078 w 1196154"/>
                  <a:gd name="connsiteY3584" fmla="*/ 236576 h 437753"/>
                  <a:gd name="connsiteX3585" fmla="*/ 549110 w 1196154"/>
                  <a:gd name="connsiteY3585" fmla="*/ 235691 h 437753"/>
                  <a:gd name="connsiteX3586" fmla="*/ 550437 w 1196154"/>
                  <a:gd name="connsiteY3586" fmla="*/ 235101 h 437753"/>
                  <a:gd name="connsiteX3587" fmla="*/ 548225 w 1196154"/>
                  <a:gd name="connsiteY3587" fmla="*/ 232446 h 437753"/>
                  <a:gd name="connsiteX3588" fmla="*/ 547783 w 1196154"/>
                  <a:gd name="connsiteY3588" fmla="*/ 231414 h 437753"/>
                  <a:gd name="connsiteX3589" fmla="*/ 548078 w 1196154"/>
                  <a:gd name="connsiteY3589" fmla="*/ 230086 h 437753"/>
                  <a:gd name="connsiteX3590" fmla="*/ 549700 w 1196154"/>
                  <a:gd name="connsiteY3590" fmla="*/ 231119 h 437753"/>
                  <a:gd name="connsiteX3591" fmla="*/ 551322 w 1196154"/>
                  <a:gd name="connsiteY3591" fmla="*/ 230676 h 437753"/>
                  <a:gd name="connsiteX3592" fmla="*/ 552355 w 1196154"/>
                  <a:gd name="connsiteY3592" fmla="*/ 229201 h 437753"/>
                  <a:gd name="connsiteX3593" fmla="*/ 552945 w 1196154"/>
                  <a:gd name="connsiteY3593" fmla="*/ 227432 h 437753"/>
                  <a:gd name="connsiteX3594" fmla="*/ 553387 w 1196154"/>
                  <a:gd name="connsiteY3594" fmla="*/ 224187 h 437753"/>
                  <a:gd name="connsiteX3595" fmla="*/ 553387 w 1196154"/>
                  <a:gd name="connsiteY3595" fmla="*/ 220794 h 437753"/>
                  <a:gd name="connsiteX3596" fmla="*/ 551765 w 1196154"/>
                  <a:gd name="connsiteY3596" fmla="*/ 221384 h 437753"/>
                  <a:gd name="connsiteX3597" fmla="*/ 552060 w 1196154"/>
                  <a:gd name="connsiteY3597" fmla="*/ 220057 h 437753"/>
                  <a:gd name="connsiteX3598" fmla="*/ 552945 w 1196154"/>
                  <a:gd name="connsiteY3598" fmla="*/ 219319 h 437753"/>
                  <a:gd name="connsiteX3599" fmla="*/ 554272 w 1196154"/>
                  <a:gd name="connsiteY3599" fmla="*/ 219319 h 437753"/>
                  <a:gd name="connsiteX3600" fmla="*/ 555600 w 1196154"/>
                  <a:gd name="connsiteY3600" fmla="*/ 219762 h 437753"/>
                  <a:gd name="connsiteX3601" fmla="*/ 557664 w 1196154"/>
                  <a:gd name="connsiteY3601" fmla="*/ 219024 h 437753"/>
                  <a:gd name="connsiteX3602" fmla="*/ 558255 w 1196154"/>
                  <a:gd name="connsiteY3602" fmla="*/ 216370 h 437753"/>
                  <a:gd name="connsiteX3603" fmla="*/ 558697 w 1196154"/>
                  <a:gd name="connsiteY3603" fmla="*/ 213420 h 437753"/>
                  <a:gd name="connsiteX3604" fmla="*/ 557664 w 1196154"/>
                  <a:gd name="connsiteY3604" fmla="*/ 211060 h 437753"/>
                  <a:gd name="connsiteX3605" fmla="*/ 554862 w 1196154"/>
                  <a:gd name="connsiteY3605" fmla="*/ 210470 h 437753"/>
                  <a:gd name="connsiteX3606" fmla="*/ 553535 w 1196154"/>
                  <a:gd name="connsiteY3606" fmla="*/ 209733 h 437753"/>
                  <a:gd name="connsiteX3607" fmla="*/ 552060 w 1196154"/>
                  <a:gd name="connsiteY3607" fmla="*/ 209290 h 437753"/>
                  <a:gd name="connsiteX3608" fmla="*/ 554862 w 1196154"/>
                  <a:gd name="connsiteY3608" fmla="*/ 207078 h 437753"/>
                  <a:gd name="connsiteX3609" fmla="*/ 555600 w 1196154"/>
                  <a:gd name="connsiteY3609" fmla="*/ 203685 h 437753"/>
                  <a:gd name="connsiteX3610" fmla="*/ 555010 w 1196154"/>
                  <a:gd name="connsiteY3610" fmla="*/ 202210 h 437753"/>
                  <a:gd name="connsiteX3611" fmla="*/ 555010 w 1196154"/>
                  <a:gd name="connsiteY3611" fmla="*/ 200146 h 437753"/>
                  <a:gd name="connsiteX3612" fmla="*/ 551028 w 1196154"/>
                  <a:gd name="connsiteY3612" fmla="*/ 200146 h 437753"/>
                  <a:gd name="connsiteX3613" fmla="*/ 551617 w 1196154"/>
                  <a:gd name="connsiteY3613" fmla="*/ 199113 h 437753"/>
                  <a:gd name="connsiteX3614" fmla="*/ 552502 w 1196154"/>
                  <a:gd name="connsiteY3614" fmla="*/ 198228 h 437753"/>
                  <a:gd name="connsiteX3615" fmla="*/ 556337 w 1196154"/>
                  <a:gd name="connsiteY3615" fmla="*/ 196163 h 437753"/>
                  <a:gd name="connsiteX3616" fmla="*/ 557370 w 1196154"/>
                  <a:gd name="connsiteY3616" fmla="*/ 195278 h 437753"/>
                  <a:gd name="connsiteX3617" fmla="*/ 558107 w 1196154"/>
                  <a:gd name="connsiteY3617" fmla="*/ 194098 h 437753"/>
                  <a:gd name="connsiteX3618" fmla="*/ 558402 w 1196154"/>
                  <a:gd name="connsiteY3618" fmla="*/ 192033 h 437753"/>
                  <a:gd name="connsiteX3619" fmla="*/ 559877 w 1196154"/>
                  <a:gd name="connsiteY3619" fmla="*/ 190854 h 437753"/>
                  <a:gd name="connsiteX3620" fmla="*/ 562532 w 1196154"/>
                  <a:gd name="connsiteY3620" fmla="*/ 189526 h 437753"/>
                  <a:gd name="connsiteX3621" fmla="*/ 563564 w 1196154"/>
                  <a:gd name="connsiteY3621" fmla="*/ 188199 h 437753"/>
                  <a:gd name="connsiteX3622" fmla="*/ 564006 w 1196154"/>
                  <a:gd name="connsiteY3622" fmla="*/ 186576 h 437753"/>
                  <a:gd name="connsiteX3623" fmla="*/ 563712 w 1196154"/>
                  <a:gd name="connsiteY3623" fmla="*/ 185102 h 43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Lst>
                <a:rect l="l" t="t" r="r" b="b"/>
                <a:pathLst>
                  <a:path w="1196154" h="437753">
                    <a:moveTo>
                      <a:pt x="336280" y="53392"/>
                    </a:moveTo>
                    <a:lnTo>
                      <a:pt x="340262" y="54424"/>
                    </a:lnTo>
                    <a:lnTo>
                      <a:pt x="340262" y="55162"/>
                    </a:lnTo>
                    <a:lnTo>
                      <a:pt x="339525" y="55457"/>
                    </a:lnTo>
                    <a:lnTo>
                      <a:pt x="338787" y="55457"/>
                    </a:lnTo>
                    <a:lnTo>
                      <a:pt x="336575" y="57226"/>
                    </a:lnTo>
                    <a:lnTo>
                      <a:pt x="338640" y="58554"/>
                    </a:lnTo>
                    <a:lnTo>
                      <a:pt x="342180" y="57669"/>
                    </a:lnTo>
                    <a:lnTo>
                      <a:pt x="344245" y="53834"/>
                    </a:lnTo>
                    <a:lnTo>
                      <a:pt x="344245" y="50000"/>
                    </a:lnTo>
                    <a:lnTo>
                      <a:pt x="340705" y="45722"/>
                    </a:lnTo>
                    <a:lnTo>
                      <a:pt x="340705" y="43952"/>
                    </a:lnTo>
                    <a:lnTo>
                      <a:pt x="339378" y="44395"/>
                    </a:lnTo>
                    <a:lnTo>
                      <a:pt x="334215" y="48525"/>
                    </a:lnTo>
                    <a:lnTo>
                      <a:pt x="334215" y="50147"/>
                    </a:lnTo>
                    <a:lnTo>
                      <a:pt x="335248" y="52654"/>
                    </a:lnTo>
                    <a:lnTo>
                      <a:pt x="336428" y="53539"/>
                    </a:lnTo>
                    <a:close/>
                    <a:moveTo>
                      <a:pt x="323153" y="229791"/>
                    </a:moveTo>
                    <a:lnTo>
                      <a:pt x="323153" y="230676"/>
                    </a:lnTo>
                    <a:lnTo>
                      <a:pt x="323448" y="232741"/>
                    </a:lnTo>
                    <a:lnTo>
                      <a:pt x="324481" y="234511"/>
                    </a:lnTo>
                    <a:lnTo>
                      <a:pt x="323891" y="236724"/>
                    </a:lnTo>
                    <a:lnTo>
                      <a:pt x="325071" y="236724"/>
                    </a:lnTo>
                    <a:lnTo>
                      <a:pt x="329348" y="235396"/>
                    </a:lnTo>
                    <a:lnTo>
                      <a:pt x="329791" y="233774"/>
                    </a:lnTo>
                    <a:lnTo>
                      <a:pt x="330380" y="233479"/>
                    </a:lnTo>
                    <a:lnTo>
                      <a:pt x="332593" y="234658"/>
                    </a:lnTo>
                    <a:lnTo>
                      <a:pt x="333330" y="235691"/>
                    </a:lnTo>
                    <a:lnTo>
                      <a:pt x="333625" y="237166"/>
                    </a:lnTo>
                    <a:lnTo>
                      <a:pt x="335690" y="237166"/>
                    </a:lnTo>
                    <a:lnTo>
                      <a:pt x="336428" y="236428"/>
                    </a:lnTo>
                    <a:lnTo>
                      <a:pt x="338640" y="235101"/>
                    </a:lnTo>
                    <a:lnTo>
                      <a:pt x="339230" y="234069"/>
                    </a:lnTo>
                    <a:lnTo>
                      <a:pt x="339672" y="231266"/>
                    </a:lnTo>
                    <a:lnTo>
                      <a:pt x="341885" y="226841"/>
                    </a:lnTo>
                    <a:lnTo>
                      <a:pt x="339968" y="223449"/>
                    </a:lnTo>
                    <a:lnTo>
                      <a:pt x="336280" y="220794"/>
                    </a:lnTo>
                    <a:lnTo>
                      <a:pt x="331118" y="219762"/>
                    </a:lnTo>
                    <a:lnTo>
                      <a:pt x="330086" y="219024"/>
                    </a:lnTo>
                    <a:lnTo>
                      <a:pt x="325661" y="219909"/>
                    </a:lnTo>
                    <a:lnTo>
                      <a:pt x="325071" y="224187"/>
                    </a:lnTo>
                    <a:lnTo>
                      <a:pt x="323891" y="225956"/>
                    </a:lnTo>
                    <a:lnTo>
                      <a:pt x="323891" y="227579"/>
                    </a:lnTo>
                    <a:lnTo>
                      <a:pt x="323006" y="229054"/>
                    </a:lnTo>
                    <a:lnTo>
                      <a:pt x="323596" y="229644"/>
                    </a:lnTo>
                    <a:close/>
                    <a:moveTo>
                      <a:pt x="319171" y="229349"/>
                    </a:moveTo>
                    <a:lnTo>
                      <a:pt x="320203" y="228611"/>
                    </a:lnTo>
                    <a:lnTo>
                      <a:pt x="320941" y="227136"/>
                    </a:lnTo>
                    <a:lnTo>
                      <a:pt x="320351" y="226841"/>
                    </a:lnTo>
                    <a:lnTo>
                      <a:pt x="318876" y="226841"/>
                    </a:lnTo>
                    <a:lnTo>
                      <a:pt x="318434" y="227874"/>
                    </a:lnTo>
                    <a:lnTo>
                      <a:pt x="318434" y="228611"/>
                    </a:lnTo>
                    <a:lnTo>
                      <a:pt x="319171" y="229201"/>
                    </a:lnTo>
                    <a:close/>
                    <a:moveTo>
                      <a:pt x="274039" y="77138"/>
                    </a:moveTo>
                    <a:lnTo>
                      <a:pt x="274039" y="78465"/>
                    </a:lnTo>
                    <a:lnTo>
                      <a:pt x="274334" y="79203"/>
                    </a:lnTo>
                    <a:lnTo>
                      <a:pt x="275366" y="79203"/>
                    </a:lnTo>
                    <a:lnTo>
                      <a:pt x="276694" y="78023"/>
                    </a:lnTo>
                    <a:lnTo>
                      <a:pt x="277431" y="76105"/>
                    </a:lnTo>
                    <a:lnTo>
                      <a:pt x="276989" y="76105"/>
                    </a:lnTo>
                    <a:lnTo>
                      <a:pt x="276251" y="75663"/>
                    </a:lnTo>
                    <a:lnTo>
                      <a:pt x="275366" y="75220"/>
                    </a:lnTo>
                    <a:lnTo>
                      <a:pt x="274629" y="74631"/>
                    </a:lnTo>
                    <a:lnTo>
                      <a:pt x="273597" y="74040"/>
                    </a:lnTo>
                    <a:lnTo>
                      <a:pt x="273597" y="75368"/>
                    </a:lnTo>
                    <a:lnTo>
                      <a:pt x="273891" y="76105"/>
                    </a:lnTo>
                    <a:lnTo>
                      <a:pt x="273891" y="77138"/>
                    </a:lnTo>
                    <a:close/>
                    <a:moveTo>
                      <a:pt x="289231" y="73303"/>
                    </a:moveTo>
                    <a:lnTo>
                      <a:pt x="289231" y="71533"/>
                    </a:lnTo>
                    <a:lnTo>
                      <a:pt x="288935" y="70058"/>
                    </a:lnTo>
                    <a:lnTo>
                      <a:pt x="287756" y="69763"/>
                    </a:lnTo>
                    <a:lnTo>
                      <a:pt x="287166" y="70353"/>
                    </a:lnTo>
                    <a:lnTo>
                      <a:pt x="287460" y="72271"/>
                    </a:lnTo>
                    <a:lnTo>
                      <a:pt x="289231" y="73303"/>
                    </a:lnTo>
                    <a:close/>
                    <a:moveTo>
                      <a:pt x="263272" y="208405"/>
                    </a:moveTo>
                    <a:lnTo>
                      <a:pt x="264599" y="208700"/>
                    </a:lnTo>
                    <a:lnTo>
                      <a:pt x="270056" y="207520"/>
                    </a:lnTo>
                    <a:lnTo>
                      <a:pt x="271237" y="208110"/>
                    </a:lnTo>
                    <a:lnTo>
                      <a:pt x="274039" y="208847"/>
                    </a:lnTo>
                    <a:lnTo>
                      <a:pt x="276104" y="210175"/>
                    </a:lnTo>
                    <a:lnTo>
                      <a:pt x="276694" y="213420"/>
                    </a:lnTo>
                    <a:lnTo>
                      <a:pt x="278169" y="216222"/>
                    </a:lnTo>
                    <a:lnTo>
                      <a:pt x="279348" y="217107"/>
                    </a:lnTo>
                    <a:lnTo>
                      <a:pt x="280233" y="218139"/>
                    </a:lnTo>
                    <a:lnTo>
                      <a:pt x="279348" y="221974"/>
                    </a:lnTo>
                    <a:lnTo>
                      <a:pt x="280086" y="224629"/>
                    </a:lnTo>
                    <a:lnTo>
                      <a:pt x="281708" y="226694"/>
                    </a:lnTo>
                    <a:lnTo>
                      <a:pt x="285101" y="227432"/>
                    </a:lnTo>
                    <a:lnTo>
                      <a:pt x="288346" y="228464"/>
                    </a:lnTo>
                    <a:lnTo>
                      <a:pt x="290705" y="229939"/>
                    </a:lnTo>
                    <a:lnTo>
                      <a:pt x="292180" y="230381"/>
                    </a:lnTo>
                    <a:lnTo>
                      <a:pt x="293508" y="231119"/>
                    </a:lnTo>
                    <a:lnTo>
                      <a:pt x="294688" y="232004"/>
                    </a:lnTo>
                    <a:lnTo>
                      <a:pt x="296015" y="232741"/>
                    </a:lnTo>
                    <a:lnTo>
                      <a:pt x="297637" y="233184"/>
                    </a:lnTo>
                    <a:lnTo>
                      <a:pt x="299112" y="233184"/>
                    </a:lnTo>
                    <a:lnTo>
                      <a:pt x="298817" y="231414"/>
                    </a:lnTo>
                    <a:lnTo>
                      <a:pt x="297785" y="229791"/>
                    </a:lnTo>
                    <a:lnTo>
                      <a:pt x="297785" y="228759"/>
                    </a:lnTo>
                    <a:lnTo>
                      <a:pt x="299408" y="223744"/>
                    </a:lnTo>
                    <a:lnTo>
                      <a:pt x="300145" y="222564"/>
                    </a:lnTo>
                    <a:lnTo>
                      <a:pt x="301177" y="221532"/>
                    </a:lnTo>
                    <a:lnTo>
                      <a:pt x="303095" y="220352"/>
                    </a:lnTo>
                    <a:lnTo>
                      <a:pt x="291295" y="217550"/>
                    </a:lnTo>
                    <a:lnTo>
                      <a:pt x="287166" y="210322"/>
                    </a:lnTo>
                    <a:lnTo>
                      <a:pt x="285986" y="201916"/>
                    </a:lnTo>
                    <a:lnTo>
                      <a:pt x="285101" y="200146"/>
                    </a:lnTo>
                    <a:lnTo>
                      <a:pt x="283921" y="198523"/>
                    </a:lnTo>
                    <a:lnTo>
                      <a:pt x="283036" y="196753"/>
                    </a:lnTo>
                    <a:lnTo>
                      <a:pt x="282593" y="194836"/>
                    </a:lnTo>
                    <a:lnTo>
                      <a:pt x="281414" y="193361"/>
                    </a:lnTo>
                    <a:lnTo>
                      <a:pt x="279496" y="192476"/>
                    </a:lnTo>
                    <a:lnTo>
                      <a:pt x="276989" y="192476"/>
                    </a:lnTo>
                    <a:lnTo>
                      <a:pt x="274481" y="193213"/>
                    </a:lnTo>
                    <a:lnTo>
                      <a:pt x="275366" y="196458"/>
                    </a:lnTo>
                    <a:lnTo>
                      <a:pt x="274039" y="198376"/>
                    </a:lnTo>
                    <a:lnTo>
                      <a:pt x="273154" y="197048"/>
                    </a:lnTo>
                    <a:lnTo>
                      <a:pt x="272416" y="195278"/>
                    </a:lnTo>
                    <a:lnTo>
                      <a:pt x="270941" y="193066"/>
                    </a:lnTo>
                    <a:lnTo>
                      <a:pt x="267697" y="194246"/>
                    </a:lnTo>
                    <a:lnTo>
                      <a:pt x="266517" y="195131"/>
                    </a:lnTo>
                    <a:lnTo>
                      <a:pt x="265484" y="196311"/>
                    </a:lnTo>
                    <a:lnTo>
                      <a:pt x="265189" y="197491"/>
                    </a:lnTo>
                    <a:lnTo>
                      <a:pt x="265779" y="198671"/>
                    </a:lnTo>
                    <a:lnTo>
                      <a:pt x="265484" y="200293"/>
                    </a:lnTo>
                    <a:lnTo>
                      <a:pt x="264009" y="201473"/>
                    </a:lnTo>
                    <a:lnTo>
                      <a:pt x="260764" y="202948"/>
                    </a:lnTo>
                    <a:lnTo>
                      <a:pt x="259437" y="204423"/>
                    </a:lnTo>
                    <a:lnTo>
                      <a:pt x="259437" y="206193"/>
                    </a:lnTo>
                    <a:lnTo>
                      <a:pt x="262239" y="207078"/>
                    </a:lnTo>
                    <a:lnTo>
                      <a:pt x="263420" y="207963"/>
                    </a:lnTo>
                    <a:close/>
                    <a:moveTo>
                      <a:pt x="741144" y="292918"/>
                    </a:moveTo>
                    <a:lnTo>
                      <a:pt x="742176" y="292918"/>
                    </a:lnTo>
                    <a:lnTo>
                      <a:pt x="742176" y="290410"/>
                    </a:lnTo>
                    <a:lnTo>
                      <a:pt x="740553" y="289820"/>
                    </a:lnTo>
                    <a:lnTo>
                      <a:pt x="740111" y="290410"/>
                    </a:lnTo>
                    <a:lnTo>
                      <a:pt x="740111" y="292033"/>
                    </a:lnTo>
                    <a:lnTo>
                      <a:pt x="741144" y="292918"/>
                    </a:lnTo>
                    <a:close/>
                    <a:moveTo>
                      <a:pt x="301177" y="229644"/>
                    </a:moveTo>
                    <a:lnTo>
                      <a:pt x="301177" y="230381"/>
                    </a:lnTo>
                    <a:lnTo>
                      <a:pt x="302062" y="231119"/>
                    </a:lnTo>
                    <a:lnTo>
                      <a:pt x="303095" y="231856"/>
                    </a:lnTo>
                    <a:lnTo>
                      <a:pt x="304569" y="232151"/>
                    </a:lnTo>
                    <a:lnTo>
                      <a:pt x="305012" y="231561"/>
                    </a:lnTo>
                    <a:lnTo>
                      <a:pt x="305602" y="229644"/>
                    </a:lnTo>
                    <a:lnTo>
                      <a:pt x="302652" y="228759"/>
                    </a:lnTo>
                    <a:lnTo>
                      <a:pt x="301177" y="229644"/>
                    </a:lnTo>
                    <a:close/>
                    <a:moveTo>
                      <a:pt x="664153" y="335985"/>
                    </a:moveTo>
                    <a:lnTo>
                      <a:pt x="664153" y="338492"/>
                    </a:lnTo>
                    <a:lnTo>
                      <a:pt x="665186" y="338787"/>
                    </a:lnTo>
                    <a:lnTo>
                      <a:pt x="667840" y="338787"/>
                    </a:lnTo>
                    <a:lnTo>
                      <a:pt x="667840" y="337165"/>
                    </a:lnTo>
                    <a:lnTo>
                      <a:pt x="667103" y="337165"/>
                    </a:lnTo>
                    <a:lnTo>
                      <a:pt x="664153" y="335985"/>
                    </a:lnTo>
                    <a:close/>
                    <a:moveTo>
                      <a:pt x="695126" y="288640"/>
                    </a:moveTo>
                    <a:lnTo>
                      <a:pt x="694832" y="289968"/>
                    </a:lnTo>
                    <a:lnTo>
                      <a:pt x="696158" y="292475"/>
                    </a:lnTo>
                    <a:lnTo>
                      <a:pt x="699256" y="295425"/>
                    </a:lnTo>
                    <a:lnTo>
                      <a:pt x="700878" y="294687"/>
                    </a:lnTo>
                    <a:lnTo>
                      <a:pt x="701321" y="289083"/>
                    </a:lnTo>
                    <a:lnTo>
                      <a:pt x="700731" y="287460"/>
                    </a:lnTo>
                    <a:lnTo>
                      <a:pt x="699699" y="287018"/>
                    </a:lnTo>
                    <a:lnTo>
                      <a:pt x="698813" y="285248"/>
                    </a:lnTo>
                    <a:lnTo>
                      <a:pt x="697486" y="285248"/>
                    </a:lnTo>
                    <a:lnTo>
                      <a:pt x="696306" y="285838"/>
                    </a:lnTo>
                    <a:lnTo>
                      <a:pt x="696306" y="287166"/>
                    </a:lnTo>
                    <a:lnTo>
                      <a:pt x="696012" y="287460"/>
                    </a:lnTo>
                    <a:lnTo>
                      <a:pt x="695126" y="288640"/>
                    </a:lnTo>
                    <a:close/>
                    <a:moveTo>
                      <a:pt x="593210" y="48229"/>
                    </a:moveTo>
                    <a:lnTo>
                      <a:pt x="593210" y="47345"/>
                    </a:lnTo>
                    <a:lnTo>
                      <a:pt x="592177" y="44837"/>
                    </a:lnTo>
                    <a:lnTo>
                      <a:pt x="588490" y="45280"/>
                    </a:lnTo>
                    <a:lnTo>
                      <a:pt x="585983" y="45280"/>
                    </a:lnTo>
                    <a:lnTo>
                      <a:pt x="585393" y="46460"/>
                    </a:lnTo>
                    <a:lnTo>
                      <a:pt x="588343" y="49557"/>
                    </a:lnTo>
                    <a:lnTo>
                      <a:pt x="593210" y="48229"/>
                    </a:lnTo>
                    <a:close/>
                    <a:moveTo>
                      <a:pt x="693209" y="164158"/>
                    </a:moveTo>
                    <a:lnTo>
                      <a:pt x="691144" y="166075"/>
                    </a:lnTo>
                    <a:lnTo>
                      <a:pt x="690701" y="167255"/>
                    </a:lnTo>
                    <a:lnTo>
                      <a:pt x="691439" y="167255"/>
                    </a:lnTo>
                    <a:lnTo>
                      <a:pt x="692471" y="166370"/>
                    </a:lnTo>
                    <a:lnTo>
                      <a:pt x="696601" y="166370"/>
                    </a:lnTo>
                    <a:lnTo>
                      <a:pt x="697339" y="165190"/>
                    </a:lnTo>
                    <a:lnTo>
                      <a:pt x="696158" y="164010"/>
                    </a:lnTo>
                    <a:lnTo>
                      <a:pt x="694389" y="164305"/>
                    </a:lnTo>
                    <a:lnTo>
                      <a:pt x="693062" y="164010"/>
                    </a:lnTo>
                    <a:close/>
                    <a:moveTo>
                      <a:pt x="623445" y="365336"/>
                    </a:moveTo>
                    <a:lnTo>
                      <a:pt x="622413" y="365778"/>
                    </a:lnTo>
                    <a:lnTo>
                      <a:pt x="621971" y="366811"/>
                    </a:lnTo>
                    <a:lnTo>
                      <a:pt x="622266" y="367843"/>
                    </a:lnTo>
                    <a:lnTo>
                      <a:pt x="623445" y="367843"/>
                    </a:lnTo>
                    <a:lnTo>
                      <a:pt x="624331" y="367401"/>
                    </a:lnTo>
                    <a:lnTo>
                      <a:pt x="625068" y="366663"/>
                    </a:lnTo>
                    <a:lnTo>
                      <a:pt x="625068" y="366073"/>
                    </a:lnTo>
                    <a:lnTo>
                      <a:pt x="624035" y="365041"/>
                    </a:lnTo>
                    <a:lnTo>
                      <a:pt x="623593" y="365041"/>
                    </a:lnTo>
                    <a:close/>
                    <a:moveTo>
                      <a:pt x="659581" y="316221"/>
                    </a:moveTo>
                    <a:lnTo>
                      <a:pt x="659581" y="320203"/>
                    </a:lnTo>
                    <a:lnTo>
                      <a:pt x="660318" y="321678"/>
                    </a:lnTo>
                    <a:lnTo>
                      <a:pt x="661351" y="317401"/>
                    </a:lnTo>
                    <a:lnTo>
                      <a:pt x="661941" y="308847"/>
                    </a:lnTo>
                    <a:lnTo>
                      <a:pt x="661498" y="307077"/>
                    </a:lnTo>
                    <a:lnTo>
                      <a:pt x="660023" y="303684"/>
                    </a:lnTo>
                    <a:lnTo>
                      <a:pt x="659286" y="306339"/>
                    </a:lnTo>
                    <a:lnTo>
                      <a:pt x="659286" y="312091"/>
                    </a:lnTo>
                    <a:lnTo>
                      <a:pt x="658991" y="314304"/>
                    </a:lnTo>
                    <a:lnTo>
                      <a:pt x="659581" y="316221"/>
                    </a:lnTo>
                    <a:close/>
                    <a:moveTo>
                      <a:pt x="635393" y="377135"/>
                    </a:moveTo>
                    <a:lnTo>
                      <a:pt x="635835" y="376250"/>
                    </a:lnTo>
                    <a:lnTo>
                      <a:pt x="635835" y="375365"/>
                    </a:lnTo>
                    <a:lnTo>
                      <a:pt x="635540" y="374480"/>
                    </a:lnTo>
                    <a:lnTo>
                      <a:pt x="634360" y="374480"/>
                    </a:lnTo>
                    <a:lnTo>
                      <a:pt x="633770" y="374185"/>
                    </a:lnTo>
                    <a:lnTo>
                      <a:pt x="633475" y="373743"/>
                    </a:lnTo>
                    <a:lnTo>
                      <a:pt x="632885" y="373005"/>
                    </a:lnTo>
                    <a:lnTo>
                      <a:pt x="632443" y="373743"/>
                    </a:lnTo>
                    <a:lnTo>
                      <a:pt x="632148" y="375955"/>
                    </a:lnTo>
                    <a:lnTo>
                      <a:pt x="631115" y="377135"/>
                    </a:lnTo>
                    <a:lnTo>
                      <a:pt x="631705" y="378757"/>
                    </a:lnTo>
                    <a:lnTo>
                      <a:pt x="631263" y="381117"/>
                    </a:lnTo>
                    <a:lnTo>
                      <a:pt x="632295" y="381560"/>
                    </a:lnTo>
                    <a:lnTo>
                      <a:pt x="633328" y="381265"/>
                    </a:lnTo>
                    <a:lnTo>
                      <a:pt x="632737" y="379495"/>
                    </a:lnTo>
                    <a:lnTo>
                      <a:pt x="633770" y="378315"/>
                    </a:lnTo>
                    <a:lnTo>
                      <a:pt x="635097" y="377283"/>
                    </a:lnTo>
                    <a:close/>
                    <a:moveTo>
                      <a:pt x="357076" y="78170"/>
                    </a:moveTo>
                    <a:lnTo>
                      <a:pt x="357076" y="75811"/>
                    </a:lnTo>
                    <a:lnTo>
                      <a:pt x="356487" y="75811"/>
                    </a:lnTo>
                    <a:lnTo>
                      <a:pt x="354421" y="78760"/>
                    </a:lnTo>
                    <a:lnTo>
                      <a:pt x="355749" y="79645"/>
                    </a:lnTo>
                    <a:lnTo>
                      <a:pt x="357076" y="78318"/>
                    </a:lnTo>
                    <a:close/>
                    <a:moveTo>
                      <a:pt x="189232" y="128907"/>
                    </a:moveTo>
                    <a:lnTo>
                      <a:pt x="188936" y="130530"/>
                    </a:lnTo>
                    <a:lnTo>
                      <a:pt x="189821" y="131415"/>
                    </a:lnTo>
                    <a:lnTo>
                      <a:pt x="191149" y="132005"/>
                    </a:lnTo>
                    <a:lnTo>
                      <a:pt x="195574" y="133185"/>
                    </a:lnTo>
                    <a:lnTo>
                      <a:pt x="197343" y="133185"/>
                    </a:lnTo>
                    <a:lnTo>
                      <a:pt x="202506" y="134365"/>
                    </a:lnTo>
                    <a:lnTo>
                      <a:pt x="203538" y="135102"/>
                    </a:lnTo>
                    <a:lnTo>
                      <a:pt x="203981" y="134070"/>
                    </a:lnTo>
                    <a:lnTo>
                      <a:pt x="203391" y="131120"/>
                    </a:lnTo>
                    <a:lnTo>
                      <a:pt x="201916" y="130235"/>
                    </a:lnTo>
                    <a:lnTo>
                      <a:pt x="197638" y="128465"/>
                    </a:lnTo>
                    <a:lnTo>
                      <a:pt x="196164" y="127727"/>
                    </a:lnTo>
                    <a:lnTo>
                      <a:pt x="193804" y="126105"/>
                    </a:lnTo>
                    <a:lnTo>
                      <a:pt x="191591" y="124188"/>
                    </a:lnTo>
                    <a:lnTo>
                      <a:pt x="190411" y="125220"/>
                    </a:lnTo>
                    <a:lnTo>
                      <a:pt x="189969" y="127875"/>
                    </a:lnTo>
                    <a:lnTo>
                      <a:pt x="189379" y="128760"/>
                    </a:lnTo>
                    <a:close/>
                    <a:moveTo>
                      <a:pt x="31858" y="89527"/>
                    </a:moveTo>
                    <a:lnTo>
                      <a:pt x="31121" y="88200"/>
                    </a:lnTo>
                    <a:lnTo>
                      <a:pt x="24926" y="84365"/>
                    </a:lnTo>
                    <a:lnTo>
                      <a:pt x="23599" y="82890"/>
                    </a:lnTo>
                    <a:lnTo>
                      <a:pt x="22861" y="82300"/>
                    </a:lnTo>
                    <a:lnTo>
                      <a:pt x="20206" y="81268"/>
                    </a:lnTo>
                    <a:lnTo>
                      <a:pt x="17551" y="78465"/>
                    </a:lnTo>
                    <a:lnTo>
                      <a:pt x="15192" y="77728"/>
                    </a:lnTo>
                    <a:lnTo>
                      <a:pt x="14307" y="79350"/>
                    </a:lnTo>
                    <a:lnTo>
                      <a:pt x="12832" y="80088"/>
                    </a:lnTo>
                    <a:lnTo>
                      <a:pt x="13274" y="81563"/>
                    </a:lnTo>
                    <a:lnTo>
                      <a:pt x="15192" y="84512"/>
                    </a:lnTo>
                    <a:lnTo>
                      <a:pt x="17109" y="84955"/>
                    </a:lnTo>
                    <a:lnTo>
                      <a:pt x="18584" y="85987"/>
                    </a:lnTo>
                    <a:lnTo>
                      <a:pt x="20796" y="85987"/>
                    </a:lnTo>
                    <a:lnTo>
                      <a:pt x="27876" y="90412"/>
                    </a:lnTo>
                    <a:lnTo>
                      <a:pt x="29203" y="91887"/>
                    </a:lnTo>
                    <a:lnTo>
                      <a:pt x="30826" y="92477"/>
                    </a:lnTo>
                    <a:lnTo>
                      <a:pt x="32448" y="92182"/>
                    </a:lnTo>
                    <a:lnTo>
                      <a:pt x="32448" y="90707"/>
                    </a:lnTo>
                    <a:lnTo>
                      <a:pt x="31858" y="89380"/>
                    </a:lnTo>
                    <a:close/>
                    <a:moveTo>
                      <a:pt x="179055" y="114601"/>
                    </a:moveTo>
                    <a:lnTo>
                      <a:pt x="181267" y="115486"/>
                    </a:lnTo>
                    <a:lnTo>
                      <a:pt x="184216" y="115781"/>
                    </a:lnTo>
                    <a:lnTo>
                      <a:pt x="186576" y="116813"/>
                    </a:lnTo>
                    <a:lnTo>
                      <a:pt x="188051" y="118140"/>
                    </a:lnTo>
                    <a:lnTo>
                      <a:pt x="189969" y="119025"/>
                    </a:lnTo>
                    <a:lnTo>
                      <a:pt x="189969" y="115633"/>
                    </a:lnTo>
                    <a:lnTo>
                      <a:pt x="189232" y="114306"/>
                    </a:lnTo>
                    <a:lnTo>
                      <a:pt x="178022" y="111356"/>
                    </a:lnTo>
                    <a:lnTo>
                      <a:pt x="177580" y="111798"/>
                    </a:lnTo>
                    <a:lnTo>
                      <a:pt x="177580" y="113126"/>
                    </a:lnTo>
                    <a:lnTo>
                      <a:pt x="179055" y="114601"/>
                    </a:lnTo>
                    <a:close/>
                    <a:moveTo>
                      <a:pt x="214305" y="127727"/>
                    </a:moveTo>
                    <a:lnTo>
                      <a:pt x="214305" y="126252"/>
                    </a:lnTo>
                    <a:lnTo>
                      <a:pt x="213715" y="125662"/>
                    </a:lnTo>
                    <a:lnTo>
                      <a:pt x="213125" y="124040"/>
                    </a:lnTo>
                    <a:lnTo>
                      <a:pt x="212535" y="124483"/>
                    </a:lnTo>
                    <a:lnTo>
                      <a:pt x="211502" y="125662"/>
                    </a:lnTo>
                    <a:lnTo>
                      <a:pt x="212683" y="127285"/>
                    </a:lnTo>
                    <a:lnTo>
                      <a:pt x="214452" y="127580"/>
                    </a:lnTo>
                    <a:close/>
                    <a:moveTo>
                      <a:pt x="206783" y="139232"/>
                    </a:moveTo>
                    <a:lnTo>
                      <a:pt x="207668" y="139527"/>
                    </a:lnTo>
                    <a:lnTo>
                      <a:pt x="210618" y="139527"/>
                    </a:lnTo>
                    <a:lnTo>
                      <a:pt x="210913" y="137462"/>
                    </a:lnTo>
                    <a:lnTo>
                      <a:pt x="209438" y="135249"/>
                    </a:lnTo>
                    <a:lnTo>
                      <a:pt x="208110" y="135249"/>
                    </a:lnTo>
                    <a:lnTo>
                      <a:pt x="207225" y="136724"/>
                    </a:lnTo>
                    <a:lnTo>
                      <a:pt x="206930" y="139232"/>
                    </a:lnTo>
                    <a:close/>
                    <a:moveTo>
                      <a:pt x="246458" y="155161"/>
                    </a:moveTo>
                    <a:lnTo>
                      <a:pt x="245868" y="153981"/>
                    </a:lnTo>
                    <a:lnTo>
                      <a:pt x="243508" y="153096"/>
                    </a:lnTo>
                    <a:lnTo>
                      <a:pt x="242328" y="156783"/>
                    </a:lnTo>
                    <a:lnTo>
                      <a:pt x="241001" y="158405"/>
                    </a:lnTo>
                    <a:lnTo>
                      <a:pt x="241738" y="158996"/>
                    </a:lnTo>
                    <a:lnTo>
                      <a:pt x="244098" y="159880"/>
                    </a:lnTo>
                    <a:lnTo>
                      <a:pt x="247638" y="158996"/>
                    </a:lnTo>
                    <a:lnTo>
                      <a:pt x="253243" y="161945"/>
                    </a:lnTo>
                    <a:lnTo>
                      <a:pt x="253685" y="161945"/>
                    </a:lnTo>
                    <a:lnTo>
                      <a:pt x="254275" y="160913"/>
                    </a:lnTo>
                    <a:lnTo>
                      <a:pt x="255750" y="160913"/>
                    </a:lnTo>
                    <a:lnTo>
                      <a:pt x="254275" y="159880"/>
                    </a:lnTo>
                    <a:lnTo>
                      <a:pt x="253243" y="158996"/>
                    </a:lnTo>
                    <a:lnTo>
                      <a:pt x="251473" y="157078"/>
                    </a:lnTo>
                    <a:lnTo>
                      <a:pt x="250588" y="158405"/>
                    </a:lnTo>
                    <a:lnTo>
                      <a:pt x="249850" y="157963"/>
                    </a:lnTo>
                    <a:lnTo>
                      <a:pt x="248080" y="156046"/>
                    </a:lnTo>
                    <a:lnTo>
                      <a:pt x="246458" y="155308"/>
                    </a:lnTo>
                    <a:lnTo>
                      <a:pt x="246458" y="155013"/>
                    </a:lnTo>
                    <a:close/>
                    <a:moveTo>
                      <a:pt x="164158" y="108554"/>
                    </a:moveTo>
                    <a:lnTo>
                      <a:pt x="166813" y="108996"/>
                    </a:lnTo>
                    <a:lnTo>
                      <a:pt x="169910" y="107079"/>
                    </a:lnTo>
                    <a:lnTo>
                      <a:pt x="170353" y="104719"/>
                    </a:lnTo>
                    <a:lnTo>
                      <a:pt x="171385" y="103096"/>
                    </a:lnTo>
                    <a:lnTo>
                      <a:pt x="171090" y="101769"/>
                    </a:lnTo>
                    <a:lnTo>
                      <a:pt x="169615" y="99704"/>
                    </a:lnTo>
                    <a:lnTo>
                      <a:pt x="167845" y="98377"/>
                    </a:lnTo>
                    <a:lnTo>
                      <a:pt x="165338" y="100146"/>
                    </a:lnTo>
                    <a:lnTo>
                      <a:pt x="162830" y="100146"/>
                    </a:lnTo>
                    <a:lnTo>
                      <a:pt x="161798" y="101179"/>
                    </a:lnTo>
                    <a:lnTo>
                      <a:pt x="161798" y="104276"/>
                    </a:lnTo>
                    <a:lnTo>
                      <a:pt x="163273" y="107963"/>
                    </a:lnTo>
                    <a:lnTo>
                      <a:pt x="164158" y="108701"/>
                    </a:lnTo>
                    <a:close/>
                    <a:moveTo>
                      <a:pt x="186576" y="118583"/>
                    </a:moveTo>
                    <a:lnTo>
                      <a:pt x="184364" y="117256"/>
                    </a:lnTo>
                    <a:lnTo>
                      <a:pt x="183774" y="117256"/>
                    </a:lnTo>
                    <a:lnTo>
                      <a:pt x="183037" y="118435"/>
                    </a:lnTo>
                    <a:lnTo>
                      <a:pt x="183037" y="120648"/>
                    </a:lnTo>
                    <a:lnTo>
                      <a:pt x="183774" y="123745"/>
                    </a:lnTo>
                    <a:lnTo>
                      <a:pt x="184364" y="125662"/>
                    </a:lnTo>
                    <a:lnTo>
                      <a:pt x="185544" y="127432"/>
                    </a:lnTo>
                    <a:lnTo>
                      <a:pt x="187019" y="128612"/>
                    </a:lnTo>
                    <a:lnTo>
                      <a:pt x="188199" y="127875"/>
                    </a:lnTo>
                    <a:lnTo>
                      <a:pt x="188199" y="125810"/>
                    </a:lnTo>
                    <a:lnTo>
                      <a:pt x="188789" y="123450"/>
                    </a:lnTo>
                    <a:lnTo>
                      <a:pt x="188789" y="121385"/>
                    </a:lnTo>
                    <a:lnTo>
                      <a:pt x="187904" y="120648"/>
                    </a:lnTo>
                    <a:lnTo>
                      <a:pt x="186429" y="118435"/>
                    </a:lnTo>
                    <a:close/>
                    <a:moveTo>
                      <a:pt x="3245" y="3245"/>
                    </a:moveTo>
                    <a:lnTo>
                      <a:pt x="3687" y="2507"/>
                    </a:lnTo>
                    <a:lnTo>
                      <a:pt x="3687" y="885"/>
                    </a:lnTo>
                    <a:lnTo>
                      <a:pt x="1623" y="295"/>
                    </a:lnTo>
                    <a:lnTo>
                      <a:pt x="590" y="0"/>
                    </a:lnTo>
                    <a:lnTo>
                      <a:pt x="0" y="442"/>
                    </a:lnTo>
                    <a:lnTo>
                      <a:pt x="1770" y="2802"/>
                    </a:lnTo>
                    <a:lnTo>
                      <a:pt x="3392" y="3245"/>
                    </a:lnTo>
                    <a:close/>
                    <a:moveTo>
                      <a:pt x="243655" y="147786"/>
                    </a:moveTo>
                    <a:lnTo>
                      <a:pt x="242476" y="147491"/>
                    </a:lnTo>
                    <a:lnTo>
                      <a:pt x="245130" y="151031"/>
                    </a:lnTo>
                    <a:lnTo>
                      <a:pt x="245573" y="151473"/>
                    </a:lnTo>
                    <a:lnTo>
                      <a:pt x="246311" y="151916"/>
                    </a:lnTo>
                    <a:lnTo>
                      <a:pt x="247490" y="152653"/>
                    </a:lnTo>
                    <a:lnTo>
                      <a:pt x="247195" y="152063"/>
                    </a:lnTo>
                    <a:lnTo>
                      <a:pt x="246458" y="150884"/>
                    </a:lnTo>
                    <a:lnTo>
                      <a:pt x="243361" y="147786"/>
                    </a:lnTo>
                    <a:close/>
                    <a:moveTo>
                      <a:pt x="238936" y="164010"/>
                    </a:moveTo>
                    <a:lnTo>
                      <a:pt x="238346" y="163420"/>
                    </a:lnTo>
                    <a:lnTo>
                      <a:pt x="237313" y="163420"/>
                    </a:lnTo>
                    <a:lnTo>
                      <a:pt x="236134" y="165485"/>
                    </a:lnTo>
                    <a:lnTo>
                      <a:pt x="238051" y="167402"/>
                    </a:lnTo>
                    <a:lnTo>
                      <a:pt x="238936" y="170500"/>
                    </a:lnTo>
                    <a:lnTo>
                      <a:pt x="240263" y="168582"/>
                    </a:lnTo>
                    <a:lnTo>
                      <a:pt x="242181" y="169320"/>
                    </a:lnTo>
                    <a:lnTo>
                      <a:pt x="242770" y="168877"/>
                    </a:lnTo>
                    <a:lnTo>
                      <a:pt x="243803" y="166960"/>
                    </a:lnTo>
                    <a:lnTo>
                      <a:pt x="244983" y="165633"/>
                    </a:lnTo>
                    <a:lnTo>
                      <a:pt x="244393" y="164748"/>
                    </a:lnTo>
                    <a:lnTo>
                      <a:pt x="241886" y="162240"/>
                    </a:lnTo>
                    <a:lnTo>
                      <a:pt x="238936" y="164010"/>
                    </a:lnTo>
                    <a:close/>
                    <a:moveTo>
                      <a:pt x="212830" y="131415"/>
                    </a:moveTo>
                    <a:lnTo>
                      <a:pt x="212240" y="133332"/>
                    </a:lnTo>
                    <a:lnTo>
                      <a:pt x="214452" y="136577"/>
                    </a:lnTo>
                    <a:lnTo>
                      <a:pt x="215043" y="136282"/>
                    </a:lnTo>
                    <a:lnTo>
                      <a:pt x="216222" y="134807"/>
                    </a:lnTo>
                    <a:lnTo>
                      <a:pt x="215485" y="133332"/>
                    </a:lnTo>
                    <a:lnTo>
                      <a:pt x="214452" y="132152"/>
                    </a:lnTo>
                    <a:lnTo>
                      <a:pt x="213272" y="130972"/>
                    </a:lnTo>
                    <a:lnTo>
                      <a:pt x="212683" y="131415"/>
                    </a:lnTo>
                    <a:close/>
                    <a:moveTo>
                      <a:pt x="237019" y="127137"/>
                    </a:moveTo>
                    <a:lnTo>
                      <a:pt x="240853" y="126252"/>
                    </a:lnTo>
                    <a:lnTo>
                      <a:pt x="241443" y="127727"/>
                    </a:lnTo>
                    <a:lnTo>
                      <a:pt x="240558" y="128760"/>
                    </a:lnTo>
                    <a:lnTo>
                      <a:pt x="241886" y="129350"/>
                    </a:lnTo>
                    <a:lnTo>
                      <a:pt x="241591" y="129792"/>
                    </a:lnTo>
                    <a:lnTo>
                      <a:pt x="241886" y="130530"/>
                    </a:lnTo>
                    <a:lnTo>
                      <a:pt x="242476" y="131415"/>
                    </a:lnTo>
                    <a:lnTo>
                      <a:pt x="244393" y="132005"/>
                    </a:lnTo>
                    <a:lnTo>
                      <a:pt x="244983" y="131267"/>
                    </a:lnTo>
                    <a:lnTo>
                      <a:pt x="246458" y="128612"/>
                    </a:lnTo>
                    <a:lnTo>
                      <a:pt x="246753" y="126252"/>
                    </a:lnTo>
                    <a:lnTo>
                      <a:pt x="246311" y="124777"/>
                    </a:lnTo>
                    <a:lnTo>
                      <a:pt x="244836" y="123893"/>
                    </a:lnTo>
                    <a:lnTo>
                      <a:pt x="244836" y="121975"/>
                    </a:lnTo>
                    <a:lnTo>
                      <a:pt x="242476" y="122860"/>
                    </a:lnTo>
                    <a:lnTo>
                      <a:pt x="240558" y="122418"/>
                    </a:lnTo>
                    <a:lnTo>
                      <a:pt x="238788" y="122860"/>
                    </a:lnTo>
                    <a:lnTo>
                      <a:pt x="235838" y="124925"/>
                    </a:lnTo>
                    <a:lnTo>
                      <a:pt x="235838" y="127137"/>
                    </a:lnTo>
                    <a:lnTo>
                      <a:pt x="237019" y="127137"/>
                    </a:lnTo>
                    <a:close/>
                    <a:moveTo>
                      <a:pt x="225072" y="133480"/>
                    </a:moveTo>
                    <a:lnTo>
                      <a:pt x="225072" y="132742"/>
                    </a:lnTo>
                    <a:lnTo>
                      <a:pt x="224334" y="131562"/>
                    </a:lnTo>
                    <a:lnTo>
                      <a:pt x="222860" y="130382"/>
                    </a:lnTo>
                    <a:lnTo>
                      <a:pt x="222564" y="130825"/>
                    </a:lnTo>
                    <a:lnTo>
                      <a:pt x="222564" y="131857"/>
                    </a:lnTo>
                    <a:lnTo>
                      <a:pt x="225072" y="133332"/>
                    </a:lnTo>
                    <a:close/>
                    <a:moveTo>
                      <a:pt x="228464" y="127285"/>
                    </a:moveTo>
                    <a:lnTo>
                      <a:pt x="231119" y="127875"/>
                    </a:lnTo>
                    <a:lnTo>
                      <a:pt x="232741" y="125220"/>
                    </a:lnTo>
                    <a:lnTo>
                      <a:pt x="233036" y="124335"/>
                    </a:lnTo>
                    <a:lnTo>
                      <a:pt x="233036" y="123303"/>
                    </a:lnTo>
                    <a:lnTo>
                      <a:pt x="231709" y="124040"/>
                    </a:lnTo>
                    <a:lnTo>
                      <a:pt x="230086" y="122860"/>
                    </a:lnTo>
                    <a:lnTo>
                      <a:pt x="229496" y="124040"/>
                    </a:lnTo>
                    <a:lnTo>
                      <a:pt x="228317" y="124040"/>
                    </a:lnTo>
                    <a:lnTo>
                      <a:pt x="228317" y="125368"/>
                    </a:lnTo>
                    <a:lnTo>
                      <a:pt x="227727" y="125810"/>
                    </a:lnTo>
                    <a:lnTo>
                      <a:pt x="227727" y="126400"/>
                    </a:lnTo>
                    <a:lnTo>
                      <a:pt x="228611" y="127285"/>
                    </a:lnTo>
                    <a:close/>
                    <a:moveTo>
                      <a:pt x="232299" y="129350"/>
                    </a:moveTo>
                    <a:lnTo>
                      <a:pt x="232299" y="129792"/>
                    </a:lnTo>
                    <a:lnTo>
                      <a:pt x="232004" y="130382"/>
                    </a:lnTo>
                    <a:lnTo>
                      <a:pt x="234069" y="132742"/>
                    </a:lnTo>
                    <a:lnTo>
                      <a:pt x="235691" y="132005"/>
                    </a:lnTo>
                    <a:lnTo>
                      <a:pt x="235396" y="130825"/>
                    </a:lnTo>
                    <a:lnTo>
                      <a:pt x="233921" y="130382"/>
                    </a:lnTo>
                    <a:lnTo>
                      <a:pt x="232741" y="129202"/>
                    </a:lnTo>
                    <a:lnTo>
                      <a:pt x="232299" y="129497"/>
                    </a:lnTo>
                    <a:close/>
                    <a:moveTo>
                      <a:pt x="197786" y="126842"/>
                    </a:moveTo>
                    <a:lnTo>
                      <a:pt x="200293" y="127727"/>
                    </a:lnTo>
                    <a:lnTo>
                      <a:pt x="202358" y="129202"/>
                    </a:lnTo>
                    <a:lnTo>
                      <a:pt x="204128" y="130825"/>
                    </a:lnTo>
                    <a:lnTo>
                      <a:pt x="205455" y="131710"/>
                    </a:lnTo>
                    <a:lnTo>
                      <a:pt x="206783" y="131710"/>
                    </a:lnTo>
                    <a:lnTo>
                      <a:pt x="207520" y="131120"/>
                    </a:lnTo>
                    <a:lnTo>
                      <a:pt x="204866" y="127432"/>
                    </a:lnTo>
                    <a:lnTo>
                      <a:pt x="203095" y="126105"/>
                    </a:lnTo>
                    <a:lnTo>
                      <a:pt x="197638" y="123598"/>
                    </a:lnTo>
                    <a:lnTo>
                      <a:pt x="196016" y="123598"/>
                    </a:lnTo>
                    <a:lnTo>
                      <a:pt x="195426" y="126548"/>
                    </a:lnTo>
                    <a:lnTo>
                      <a:pt x="196016" y="126842"/>
                    </a:lnTo>
                    <a:lnTo>
                      <a:pt x="197638" y="127137"/>
                    </a:lnTo>
                    <a:close/>
                    <a:moveTo>
                      <a:pt x="864299" y="100737"/>
                    </a:moveTo>
                    <a:lnTo>
                      <a:pt x="868428" y="100294"/>
                    </a:lnTo>
                    <a:lnTo>
                      <a:pt x="870936" y="99114"/>
                    </a:lnTo>
                    <a:lnTo>
                      <a:pt x="872854" y="95869"/>
                    </a:lnTo>
                    <a:lnTo>
                      <a:pt x="874623" y="89380"/>
                    </a:lnTo>
                    <a:lnTo>
                      <a:pt x="872411" y="86135"/>
                    </a:lnTo>
                    <a:lnTo>
                      <a:pt x="871526" y="86135"/>
                    </a:lnTo>
                    <a:lnTo>
                      <a:pt x="869019" y="86872"/>
                    </a:lnTo>
                    <a:lnTo>
                      <a:pt x="865331" y="89527"/>
                    </a:lnTo>
                    <a:lnTo>
                      <a:pt x="862381" y="93952"/>
                    </a:lnTo>
                    <a:lnTo>
                      <a:pt x="863414" y="99557"/>
                    </a:lnTo>
                    <a:lnTo>
                      <a:pt x="864299" y="100737"/>
                    </a:lnTo>
                    <a:close/>
                    <a:moveTo>
                      <a:pt x="927425" y="182152"/>
                    </a:moveTo>
                    <a:lnTo>
                      <a:pt x="928163" y="183922"/>
                    </a:lnTo>
                    <a:lnTo>
                      <a:pt x="929342" y="186134"/>
                    </a:lnTo>
                    <a:lnTo>
                      <a:pt x="930965" y="187756"/>
                    </a:lnTo>
                    <a:lnTo>
                      <a:pt x="934210" y="188494"/>
                    </a:lnTo>
                    <a:lnTo>
                      <a:pt x="935094" y="187756"/>
                    </a:lnTo>
                    <a:lnTo>
                      <a:pt x="936275" y="184511"/>
                    </a:lnTo>
                    <a:lnTo>
                      <a:pt x="937012" y="178759"/>
                    </a:lnTo>
                    <a:lnTo>
                      <a:pt x="935979" y="177432"/>
                    </a:lnTo>
                    <a:lnTo>
                      <a:pt x="933472" y="177432"/>
                    </a:lnTo>
                    <a:lnTo>
                      <a:pt x="932440" y="176694"/>
                    </a:lnTo>
                    <a:lnTo>
                      <a:pt x="926540" y="178464"/>
                    </a:lnTo>
                    <a:lnTo>
                      <a:pt x="926540" y="179054"/>
                    </a:lnTo>
                    <a:lnTo>
                      <a:pt x="927425" y="180824"/>
                    </a:lnTo>
                    <a:lnTo>
                      <a:pt x="927425" y="182299"/>
                    </a:lnTo>
                    <a:close/>
                    <a:moveTo>
                      <a:pt x="841880" y="123893"/>
                    </a:moveTo>
                    <a:lnTo>
                      <a:pt x="844240" y="129497"/>
                    </a:lnTo>
                    <a:lnTo>
                      <a:pt x="846600" y="131415"/>
                    </a:lnTo>
                    <a:lnTo>
                      <a:pt x="846600" y="132742"/>
                    </a:lnTo>
                    <a:lnTo>
                      <a:pt x="845567" y="134070"/>
                    </a:lnTo>
                    <a:lnTo>
                      <a:pt x="844978" y="135692"/>
                    </a:lnTo>
                    <a:lnTo>
                      <a:pt x="844978" y="137462"/>
                    </a:lnTo>
                    <a:lnTo>
                      <a:pt x="845273" y="140559"/>
                    </a:lnTo>
                    <a:lnTo>
                      <a:pt x="846895" y="143362"/>
                    </a:lnTo>
                    <a:lnTo>
                      <a:pt x="848222" y="144541"/>
                    </a:lnTo>
                    <a:lnTo>
                      <a:pt x="849254" y="145869"/>
                    </a:lnTo>
                    <a:lnTo>
                      <a:pt x="848665" y="149408"/>
                    </a:lnTo>
                    <a:lnTo>
                      <a:pt x="848665" y="155308"/>
                    </a:lnTo>
                    <a:lnTo>
                      <a:pt x="848370" y="157521"/>
                    </a:lnTo>
                    <a:lnTo>
                      <a:pt x="848812" y="159585"/>
                    </a:lnTo>
                    <a:lnTo>
                      <a:pt x="850139" y="161060"/>
                    </a:lnTo>
                    <a:lnTo>
                      <a:pt x="853089" y="163125"/>
                    </a:lnTo>
                    <a:lnTo>
                      <a:pt x="853974" y="164305"/>
                    </a:lnTo>
                    <a:lnTo>
                      <a:pt x="857220" y="170352"/>
                    </a:lnTo>
                    <a:lnTo>
                      <a:pt x="858104" y="171680"/>
                    </a:lnTo>
                    <a:lnTo>
                      <a:pt x="862971" y="173745"/>
                    </a:lnTo>
                    <a:lnTo>
                      <a:pt x="864151" y="175810"/>
                    </a:lnTo>
                    <a:lnTo>
                      <a:pt x="867986" y="176399"/>
                    </a:lnTo>
                    <a:lnTo>
                      <a:pt x="865627" y="174482"/>
                    </a:lnTo>
                    <a:lnTo>
                      <a:pt x="863562" y="172270"/>
                    </a:lnTo>
                    <a:lnTo>
                      <a:pt x="859284" y="165928"/>
                    </a:lnTo>
                    <a:lnTo>
                      <a:pt x="856335" y="159733"/>
                    </a:lnTo>
                    <a:lnTo>
                      <a:pt x="853974" y="152063"/>
                    </a:lnTo>
                    <a:lnTo>
                      <a:pt x="854565" y="149408"/>
                    </a:lnTo>
                    <a:lnTo>
                      <a:pt x="854565" y="147934"/>
                    </a:lnTo>
                    <a:lnTo>
                      <a:pt x="853974" y="145574"/>
                    </a:lnTo>
                    <a:lnTo>
                      <a:pt x="854270" y="143656"/>
                    </a:lnTo>
                    <a:lnTo>
                      <a:pt x="854859" y="141887"/>
                    </a:lnTo>
                    <a:lnTo>
                      <a:pt x="856335" y="141002"/>
                    </a:lnTo>
                    <a:lnTo>
                      <a:pt x="859579" y="141297"/>
                    </a:lnTo>
                    <a:lnTo>
                      <a:pt x="862529" y="142476"/>
                    </a:lnTo>
                    <a:lnTo>
                      <a:pt x="865479" y="142919"/>
                    </a:lnTo>
                    <a:lnTo>
                      <a:pt x="868428" y="142919"/>
                    </a:lnTo>
                    <a:lnTo>
                      <a:pt x="870936" y="144541"/>
                    </a:lnTo>
                    <a:lnTo>
                      <a:pt x="880376" y="147639"/>
                    </a:lnTo>
                    <a:lnTo>
                      <a:pt x="879490" y="146311"/>
                    </a:lnTo>
                    <a:lnTo>
                      <a:pt x="878311" y="145279"/>
                    </a:lnTo>
                    <a:lnTo>
                      <a:pt x="876393" y="144836"/>
                    </a:lnTo>
                    <a:lnTo>
                      <a:pt x="875065" y="143804"/>
                    </a:lnTo>
                    <a:lnTo>
                      <a:pt x="875065" y="141739"/>
                    </a:lnTo>
                    <a:lnTo>
                      <a:pt x="874181" y="139969"/>
                    </a:lnTo>
                    <a:lnTo>
                      <a:pt x="873001" y="138937"/>
                    </a:lnTo>
                    <a:lnTo>
                      <a:pt x="867397" y="136577"/>
                    </a:lnTo>
                    <a:lnTo>
                      <a:pt x="863856" y="134070"/>
                    </a:lnTo>
                    <a:lnTo>
                      <a:pt x="863856" y="132152"/>
                    </a:lnTo>
                    <a:lnTo>
                      <a:pt x="864889" y="130235"/>
                    </a:lnTo>
                    <a:lnTo>
                      <a:pt x="866069" y="129497"/>
                    </a:lnTo>
                    <a:lnTo>
                      <a:pt x="870493" y="127580"/>
                    </a:lnTo>
                    <a:lnTo>
                      <a:pt x="874476" y="125220"/>
                    </a:lnTo>
                    <a:lnTo>
                      <a:pt x="875361" y="124188"/>
                    </a:lnTo>
                    <a:lnTo>
                      <a:pt x="875803" y="117403"/>
                    </a:lnTo>
                    <a:lnTo>
                      <a:pt x="875065" y="114896"/>
                    </a:lnTo>
                    <a:lnTo>
                      <a:pt x="875508" y="113273"/>
                    </a:lnTo>
                    <a:lnTo>
                      <a:pt x="875065" y="112093"/>
                    </a:lnTo>
                    <a:lnTo>
                      <a:pt x="871231" y="112388"/>
                    </a:lnTo>
                    <a:lnTo>
                      <a:pt x="868281" y="113421"/>
                    </a:lnTo>
                    <a:lnTo>
                      <a:pt x="862971" y="116518"/>
                    </a:lnTo>
                    <a:lnTo>
                      <a:pt x="861201" y="118731"/>
                    </a:lnTo>
                    <a:lnTo>
                      <a:pt x="861201" y="122860"/>
                    </a:lnTo>
                    <a:lnTo>
                      <a:pt x="860169" y="123598"/>
                    </a:lnTo>
                    <a:lnTo>
                      <a:pt x="858546" y="123893"/>
                    </a:lnTo>
                    <a:lnTo>
                      <a:pt x="856187" y="125810"/>
                    </a:lnTo>
                    <a:lnTo>
                      <a:pt x="855154" y="128612"/>
                    </a:lnTo>
                    <a:lnTo>
                      <a:pt x="854859" y="130087"/>
                    </a:lnTo>
                    <a:lnTo>
                      <a:pt x="853827" y="131267"/>
                    </a:lnTo>
                    <a:lnTo>
                      <a:pt x="851909" y="131267"/>
                    </a:lnTo>
                    <a:lnTo>
                      <a:pt x="849992" y="130825"/>
                    </a:lnTo>
                    <a:lnTo>
                      <a:pt x="848517" y="129792"/>
                    </a:lnTo>
                    <a:lnTo>
                      <a:pt x="847337" y="128465"/>
                    </a:lnTo>
                    <a:lnTo>
                      <a:pt x="847337" y="127432"/>
                    </a:lnTo>
                    <a:lnTo>
                      <a:pt x="847780" y="126548"/>
                    </a:lnTo>
                    <a:lnTo>
                      <a:pt x="853827" y="122713"/>
                    </a:lnTo>
                    <a:lnTo>
                      <a:pt x="856481" y="119468"/>
                    </a:lnTo>
                    <a:lnTo>
                      <a:pt x="857072" y="118435"/>
                    </a:lnTo>
                    <a:lnTo>
                      <a:pt x="857514" y="115191"/>
                    </a:lnTo>
                    <a:lnTo>
                      <a:pt x="857514" y="111946"/>
                    </a:lnTo>
                    <a:lnTo>
                      <a:pt x="857072" y="108848"/>
                    </a:lnTo>
                    <a:lnTo>
                      <a:pt x="855450" y="106489"/>
                    </a:lnTo>
                    <a:lnTo>
                      <a:pt x="853827" y="105309"/>
                    </a:lnTo>
                    <a:lnTo>
                      <a:pt x="853827" y="103391"/>
                    </a:lnTo>
                    <a:lnTo>
                      <a:pt x="854417" y="102359"/>
                    </a:lnTo>
                    <a:lnTo>
                      <a:pt x="857662" y="97787"/>
                    </a:lnTo>
                    <a:lnTo>
                      <a:pt x="857957" y="96754"/>
                    </a:lnTo>
                    <a:lnTo>
                      <a:pt x="857957" y="95722"/>
                    </a:lnTo>
                    <a:lnTo>
                      <a:pt x="855892" y="96312"/>
                    </a:lnTo>
                    <a:lnTo>
                      <a:pt x="854270" y="97344"/>
                    </a:lnTo>
                    <a:lnTo>
                      <a:pt x="849845" y="101769"/>
                    </a:lnTo>
                    <a:lnTo>
                      <a:pt x="847190" y="105014"/>
                    </a:lnTo>
                    <a:lnTo>
                      <a:pt x="845567" y="108701"/>
                    </a:lnTo>
                    <a:lnTo>
                      <a:pt x="845273" y="110471"/>
                    </a:lnTo>
                    <a:lnTo>
                      <a:pt x="844682" y="112093"/>
                    </a:lnTo>
                    <a:lnTo>
                      <a:pt x="844682" y="114748"/>
                    </a:lnTo>
                    <a:lnTo>
                      <a:pt x="841732" y="120353"/>
                    </a:lnTo>
                    <a:lnTo>
                      <a:pt x="841732" y="123303"/>
                    </a:lnTo>
                    <a:close/>
                    <a:moveTo>
                      <a:pt x="742029" y="197786"/>
                    </a:moveTo>
                    <a:lnTo>
                      <a:pt x="742471" y="195721"/>
                    </a:lnTo>
                    <a:lnTo>
                      <a:pt x="741586" y="194836"/>
                    </a:lnTo>
                    <a:lnTo>
                      <a:pt x="740996" y="193804"/>
                    </a:lnTo>
                    <a:lnTo>
                      <a:pt x="740701" y="192624"/>
                    </a:lnTo>
                    <a:lnTo>
                      <a:pt x="740111" y="192624"/>
                    </a:lnTo>
                    <a:lnTo>
                      <a:pt x="739079" y="193361"/>
                    </a:lnTo>
                    <a:lnTo>
                      <a:pt x="739079" y="197196"/>
                    </a:lnTo>
                    <a:lnTo>
                      <a:pt x="740111" y="197933"/>
                    </a:lnTo>
                    <a:lnTo>
                      <a:pt x="741881" y="197933"/>
                    </a:lnTo>
                    <a:close/>
                    <a:moveTo>
                      <a:pt x="895419" y="156783"/>
                    </a:moveTo>
                    <a:lnTo>
                      <a:pt x="896304" y="158258"/>
                    </a:lnTo>
                    <a:lnTo>
                      <a:pt x="897484" y="158258"/>
                    </a:lnTo>
                    <a:lnTo>
                      <a:pt x="897484" y="156931"/>
                    </a:lnTo>
                    <a:lnTo>
                      <a:pt x="891142" y="152211"/>
                    </a:lnTo>
                    <a:lnTo>
                      <a:pt x="892765" y="155161"/>
                    </a:lnTo>
                    <a:lnTo>
                      <a:pt x="895419" y="156783"/>
                    </a:lnTo>
                    <a:close/>
                    <a:moveTo>
                      <a:pt x="843060" y="174335"/>
                    </a:moveTo>
                    <a:lnTo>
                      <a:pt x="843945" y="174335"/>
                    </a:lnTo>
                    <a:lnTo>
                      <a:pt x="847190" y="173302"/>
                    </a:lnTo>
                    <a:lnTo>
                      <a:pt x="847632" y="173745"/>
                    </a:lnTo>
                    <a:lnTo>
                      <a:pt x="848222" y="174925"/>
                    </a:lnTo>
                    <a:lnTo>
                      <a:pt x="850730" y="176252"/>
                    </a:lnTo>
                    <a:lnTo>
                      <a:pt x="852794" y="175367"/>
                    </a:lnTo>
                    <a:lnTo>
                      <a:pt x="853827" y="174335"/>
                    </a:lnTo>
                    <a:lnTo>
                      <a:pt x="853385" y="173007"/>
                    </a:lnTo>
                    <a:lnTo>
                      <a:pt x="852794" y="172122"/>
                    </a:lnTo>
                    <a:lnTo>
                      <a:pt x="851909" y="171385"/>
                    </a:lnTo>
                    <a:lnTo>
                      <a:pt x="848075" y="171385"/>
                    </a:lnTo>
                    <a:lnTo>
                      <a:pt x="846747" y="169172"/>
                    </a:lnTo>
                    <a:lnTo>
                      <a:pt x="848812" y="165485"/>
                    </a:lnTo>
                    <a:lnTo>
                      <a:pt x="845862" y="161650"/>
                    </a:lnTo>
                    <a:lnTo>
                      <a:pt x="844830" y="161355"/>
                    </a:lnTo>
                    <a:lnTo>
                      <a:pt x="843945" y="162093"/>
                    </a:lnTo>
                    <a:lnTo>
                      <a:pt x="843060" y="163863"/>
                    </a:lnTo>
                    <a:lnTo>
                      <a:pt x="840847" y="161945"/>
                    </a:lnTo>
                    <a:lnTo>
                      <a:pt x="839668" y="161945"/>
                    </a:lnTo>
                    <a:lnTo>
                      <a:pt x="839668" y="163420"/>
                    </a:lnTo>
                    <a:lnTo>
                      <a:pt x="838930" y="165190"/>
                    </a:lnTo>
                    <a:lnTo>
                      <a:pt x="838930" y="166222"/>
                    </a:lnTo>
                    <a:lnTo>
                      <a:pt x="841143" y="168730"/>
                    </a:lnTo>
                    <a:lnTo>
                      <a:pt x="843503" y="169910"/>
                    </a:lnTo>
                    <a:lnTo>
                      <a:pt x="842765" y="172417"/>
                    </a:lnTo>
                    <a:lnTo>
                      <a:pt x="843355" y="174187"/>
                    </a:lnTo>
                    <a:close/>
                    <a:moveTo>
                      <a:pt x="840701" y="136872"/>
                    </a:moveTo>
                    <a:lnTo>
                      <a:pt x="841880" y="136872"/>
                    </a:lnTo>
                    <a:lnTo>
                      <a:pt x="842617" y="135545"/>
                    </a:lnTo>
                    <a:lnTo>
                      <a:pt x="842617" y="134217"/>
                    </a:lnTo>
                    <a:lnTo>
                      <a:pt x="842028" y="133922"/>
                    </a:lnTo>
                    <a:lnTo>
                      <a:pt x="840995" y="133922"/>
                    </a:lnTo>
                    <a:lnTo>
                      <a:pt x="840553" y="135692"/>
                    </a:lnTo>
                    <a:lnTo>
                      <a:pt x="840847" y="136724"/>
                    </a:lnTo>
                    <a:close/>
                    <a:moveTo>
                      <a:pt x="842765" y="153538"/>
                    </a:moveTo>
                    <a:lnTo>
                      <a:pt x="842765" y="151621"/>
                    </a:lnTo>
                    <a:lnTo>
                      <a:pt x="842175" y="149704"/>
                    </a:lnTo>
                    <a:lnTo>
                      <a:pt x="841880" y="150146"/>
                    </a:lnTo>
                    <a:lnTo>
                      <a:pt x="841290" y="152948"/>
                    </a:lnTo>
                    <a:lnTo>
                      <a:pt x="841880" y="153243"/>
                    </a:lnTo>
                    <a:lnTo>
                      <a:pt x="842617" y="154423"/>
                    </a:lnTo>
                    <a:lnTo>
                      <a:pt x="842617" y="153686"/>
                    </a:lnTo>
                    <a:close/>
                    <a:moveTo>
                      <a:pt x="906481" y="205013"/>
                    </a:moveTo>
                    <a:lnTo>
                      <a:pt x="911938" y="206045"/>
                    </a:lnTo>
                    <a:lnTo>
                      <a:pt x="912971" y="206930"/>
                    </a:lnTo>
                    <a:lnTo>
                      <a:pt x="915921" y="206488"/>
                    </a:lnTo>
                    <a:lnTo>
                      <a:pt x="916806" y="205455"/>
                    </a:lnTo>
                    <a:lnTo>
                      <a:pt x="918280" y="204718"/>
                    </a:lnTo>
                    <a:lnTo>
                      <a:pt x="919165" y="205013"/>
                    </a:lnTo>
                    <a:lnTo>
                      <a:pt x="920345" y="204423"/>
                    </a:lnTo>
                    <a:lnTo>
                      <a:pt x="919608" y="203685"/>
                    </a:lnTo>
                    <a:lnTo>
                      <a:pt x="919313" y="202653"/>
                    </a:lnTo>
                    <a:lnTo>
                      <a:pt x="919903" y="202358"/>
                    </a:lnTo>
                    <a:lnTo>
                      <a:pt x="920493" y="200146"/>
                    </a:lnTo>
                    <a:lnTo>
                      <a:pt x="918871" y="198671"/>
                    </a:lnTo>
                    <a:lnTo>
                      <a:pt x="918576" y="197196"/>
                    </a:lnTo>
                    <a:lnTo>
                      <a:pt x="917691" y="197196"/>
                    </a:lnTo>
                    <a:lnTo>
                      <a:pt x="914593" y="198228"/>
                    </a:lnTo>
                    <a:lnTo>
                      <a:pt x="912086" y="198228"/>
                    </a:lnTo>
                    <a:lnTo>
                      <a:pt x="909136" y="198966"/>
                    </a:lnTo>
                    <a:lnTo>
                      <a:pt x="902500" y="201768"/>
                    </a:lnTo>
                    <a:lnTo>
                      <a:pt x="902942" y="202505"/>
                    </a:lnTo>
                    <a:lnTo>
                      <a:pt x="906334" y="204865"/>
                    </a:lnTo>
                    <a:close/>
                    <a:moveTo>
                      <a:pt x="1037896" y="182889"/>
                    </a:moveTo>
                    <a:lnTo>
                      <a:pt x="1039076" y="182447"/>
                    </a:lnTo>
                    <a:lnTo>
                      <a:pt x="1039814" y="180382"/>
                    </a:lnTo>
                    <a:lnTo>
                      <a:pt x="1038781" y="180382"/>
                    </a:lnTo>
                    <a:lnTo>
                      <a:pt x="1038338" y="178907"/>
                    </a:lnTo>
                    <a:lnTo>
                      <a:pt x="1037011" y="177874"/>
                    </a:lnTo>
                    <a:lnTo>
                      <a:pt x="1035388" y="178907"/>
                    </a:lnTo>
                    <a:lnTo>
                      <a:pt x="1034946" y="180382"/>
                    </a:lnTo>
                    <a:lnTo>
                      <a:pt x="1036273" y="182299"/>
                    </a:lnTo>
                    <a:lnTo>
                      <a:pt x="1037749" y="182889"/>
                    </a:lnTo>
                    <a:close/>
                    <a:moveTo>
                      <a:pt x="1051318" y="173450"/>
                    </a:moveTo>
                    <a:lnTo>
                      <a:pt x="1052646" y="174335"/>
                    </a:lnTo>
                    <a:lnTo>
                      <a:pt x="1052646" y="173892"/>
                    </a:lnTo>
                    <a:lnTo>
                      <a:pt x="1053678" y="173892"/>
                    </a:lnTo>
                    <a:lnTo>
                      <a:pt x="1056922" y="176399"/>
                    </a:lnTo>
                    <a:lnTo>
                      <a:pt x="1059577" y="174925"/>
                    </a:lnTo>
                    <a:lnTo>
                      <a:pt x="1061642" y="180234"/>
                    </a:lnTo>
                    <a:lnTo>
                      <a:pt x="1061938" y="182594"/>
                    </a:lnTo>
                    <a:lnTo>
                      <a:pt x="1064002" y="184069"/>
                    </a:lnTo>
                    <a:lnTo>
                      <a:pt x="1066214" y="183774"/>
                    </a:lnTo>
                    <a:lnTo>
                      <a:pt x="1069017" y="184954"/>
                    </a:lnTo>
                    <a:lnTo>
                      <a:pt x="1070491" y="184954"/>
                    </a:lnTo>
                    <a:lnTo>
                      <a:pt x="1074179" y="183774"/>
                    </a:lnTo>
                    <a:lnTo>
                      <a:pt x="1075948" y="181709"/>
                    </a:lnTo>
                    <a:lnTo>
                      <a:pt x="1073589" y="180972"/>
                    </a:lnTo>
                    <a:lnTo>
                      <a:pt x="1070197" y="178759"/>
                    </a:lnTo>
                    <a:lnTo>
                      <a:pt x="1067984" y="176105"/>
                    </a:lnTo>
                    <a:lnTo>
                      <a:pt x="1063412" y="172122"/>
                    </a:lnTo>
                    <a:lnTo>
                      <a:pt x="1062084" y="171827"/>
                    </a:lnTo>
                    <a:lnTo>
                      <a:pt x="1059725" y="172417"/>
                    </a:lnTo>
                    <a:lnTo>
                      <a:pt x="1057807" y="171237"/>
                    </a:lnTo>
                    <a:lnTo>
                      <a:pt x="1055742" y="171237"/>
                    </a:lnTo>
                    <a:lnTo>
                      <a:pt x="1050138" y="170352"/>
                    </a:lnTo>
                    <a:lnTo>
                      <a:pt x="1050138" y="171680"/>
                    </a:lnTo>
                    <a:lnTo>
                      <a:pt x="1051465" y="173302"/>
                    </a:lnTo>
                    <a:close/>
                    <a:moveTo>
                      <a:pt x="1065477" y="196016"/>
                    </a:moveTo>
                    <a:lnTo>
                      <a:pt x="1062675" y="196016"/>
                    </a:lnTo>
                    <a:lnTo>
                      <a:pt x="1052350" y="194836"/>
                    </a:lnTo>
                    <a:lnTo>
                      <a:pt x="1052350" y="195426"/>
                    </a:lnTo>
                    <a:lnTo>
                      <a:pt x="1052646" y="196753"/>
                    </a:lnTo>
                    <a:lnTo>
                      <a:pt x="1062527" y="198966"/>
                    </a:lnTo>
                    <a:lnTo>
                      <a:pt x="1067395" y="200883"/>
                    </a:lnTo>
                    <a:lnTo>
                      <a:pt x="1071082" y="201768"/>
                    </a:lnTo>
                    <a:lnTo>
                      <a:pt x="1071967" y="202653"/>
                    </a:lnTo>
                    <a:lnTo>
                      <a:pt x="1074474" y="202063"/>
                    </a:lnTo>
                    <a:lnTo>
                      <a:pt x="1078014" y="202505"/>
                    </a:lnTo>
                    <a:lnTo>
                      <a:pt x="1082291" y="202063"/>
                    </a:lnTo>
                    <a:lnTo>
                      <a:pt x="1084503" y="201178"/>
                    </a:lnTo>
                    <a:lnTo>
                      <a:pt x="1089371" y="200146"/>
                    </a:lnTo>
                    <a:lnTo>
                      <a:pt x="1087453" y="198966"/>
                    </a:lnTo>
                    <a:lnTo>
                      <a:pt x="1084946" y="198523"/>
                    </a:lnTo>
                    <a:lnTo>
                      <a:pt x="1076391" y="198228"/>
                    </a:lnTo>
                    <a:lnTo>
                      <a:pt x="1071524" y="196458"/>
                    </a:lnTo>
                    <a:lnTo>
                      <a:pt x="1065625" y="196016"/>
                    </a:lnTo>
                    <a:close/>
                    <a:moveTo>
                      <a:pt x="925655" y="167255"/>
                    </a:moveTo>
                    <a:lnTo>
                      <a:pt x="927130" y="165780"/>
                    </a:lnTo>
                    <a:lnTo>
                      <a:pt x="926393" y="164895"/>
                    </a:lnTo>
                    <a:lnTo>
                      <a:pt x="925360" y="164453"/>
                    </a:lnTo>
                    <a:lnTo>
                      <a:pt x="924918" y="164453"/>
                    </a:lnTo>
                    <a:lnTo>
                      <a:pt x="924033" y="165043"/>
                    </a:lnTo>
                    <a:lnTo>
                      <a:pt x="923000" y="165043"/>
                    </a:lnTo>
                    <a:lnTo>
                      <a:pt x="921378" y="166222"/>
                    </a:lnTo>
                    <a:lnTo>
                      <a:pt x="924033" y="167402"/>
                    </a:lnTo>
                    <a:lnTo>
                      <a:pt x="925508" y="167402"/>
                    </a:lnTo>
                    <a:close/>
                    <a:moveTo>
                      <a:pt x="920788" y="176547"/>
                    </a:moveTo>
                    <a:lnTo>
                      <a:pt x="919903" y="177432"/>
                    </a:lnTo>
                    <a:lnTo>
                      <a:pt x="931112" y="175810"/>
                    </a:lnTo>
                    <a:lnTo>
                      <a:pt x="932292" y="174925"/>
                    </a:lnTo>
                    <a:lnTo>
                      <a:pt x="933029" y="173597"/>
                    </a:lnTo>
                    <a:lnTo>
                      <a:pt x="930522" y="173302"/>
                    </a:lnTo>
                    <a:lnTo>
                      <a:pt x="930522" y="174630"/>
                    </a:lnTo>
                    <a:lnTo>
                      <a:pt x="928310" y="174925"/>
                    </a:lnTo>
                    <a:lnTo>
                      <a:pt x="925950" y="174630"/>
                    </a:lnTo>
                    <a:lnTo>
                      <a:pt x="924918" y="175072"/>
                    </a:lnTo>
                    <a:lnTo>
                      <a:pt x="923737" y="175072"/>
                    </a:lnTo>
                    <a:lnTo>
                      <a:pt x="923148" y="175367"/>
                    </a:lnTo>
                    <a:lnTo>
                      <a:pt x="921968" y="175367"/>
                    </a:lnTo>
                    <a:lnTo>
                      <a:pt x="921230" y="175662"/>
                    </a:lnTo>
                    <a:lnTo>
                      <a:pt x="920788" y="176547"/>
                    </a:lnTo>
                    <a:close/>
                    <a:moveTo>
                      <a:pt x="1023589" y="208700"/>
                    </a:moveTo>
                    <a:lnTo>
                      <a:pt x="1024769" y="206783"/>
                    </a:lnTo>
                    <a:lnTo>
                      <a:pt x="1024032" y="206193"/>
                    </a:lnTo>
                    <a:lnTo>
                      <a:pt x="1023000" y="206193"/>
                    </a:lnTo>
                    <a:lnTo>
                      <a:pt x="1022557" y="207815"/>
                    </a:lnTo>
                    <a:lnTo>
                      <a:pt x="1022852" y="208995"/>
                    </a:lnTo>
                    <a:lnTo>
                      <a:pt x="1023589" y="208553"/>
                    </a:lnTo>
                    <a:close/>
                    <a:moveTo>
                      <a:pt x="922263" y="160470"/>
                    </a:moveTo>
                    <a:lnTo>
                      <a:pt x="923737" y="162978"/>
                    </a:lnTo>
                    <a:lnTo>
                      <a:pt x="924328" y="162978"/>
                    </a:lnTo>
                    <a:lnTo>
                      <a:pt x="925213" y="161945"/>
                    </a:lnTo>
                    <a:lnTo>
                      <a:pt x="927425" y="161060"/>
                    </a:lnTo>
                    <a:lnTo>
                      <a:pt x="927720" y="163568"/>
                    </a:lnTo>
                    <a:lnTo>
                      <a:pt x="929048" y="164895"/>
                    </a:lnTo>
                    <a:lnTo>
                      <a:pt x="932883" y="164158"/>
                    </a:lnTo>
                    <a:lnTo>
                      <a:pt x="932883" y="162240"/>
                    </a:lnTo>
                    <a:lnTo>
                      <a:pt x="931555" y="161060"/>
                    </a:lnTo>
                    <a:lnTo>
                      <a:pt x="929490" y="161060"/>
                    </a:lnTo>
                    <a:lnTo>
                      <a:pt x="927720" y="157963"/>
                    </a:lnTo>
                    <a:lnTo>
                      <a:pt x="926393" y="156931"/>
                    </a:lnTo>
                    <a:lnTo>
                      <a:pt x="925950" y="155456"/>
                    </a:lnTo>
                    <a:lnTo>
                      <a:pt x="927572" y="155456"/>
                    </a:lnTo>
                    <a:lnTo>
                      <a:pt x="930818" y="159143"/>
                    </a:lnTo>
                    <a:lnTo>
                      <a:pt x="933177" y="160176"/>
                    </a:lnTo>
                    <a:lnTo>
                      <a:pt x="934505" y="161945"/>
                    </a:lnTo>
                    <a:lnTo>
                      <a:pt x="935979" y="162535"/>
                    </a:lnTo>
                    <a:lnTo>
                      <a:pt x="938340" y="161798"/>
                    </a:lnTo>
                    <a:lnTo>
                      <a:pt x="940404" y="162240"/>
                    </a:lnTo>
                    <a:lnTo>
                      <a:pt x="941437" y="162978"/>
                    </a:lnTo>
                    <a:lnTo>
                      <a:pt x="942469" y="162978"/>
                    </a:lnTo>
                    <a:lnTo>
                      <a:pt x="944682" y="160765"/>
                    </a:lnTo>
                    <a:lnTo>
                      <a:pt x="943649" y="159438"/>
                    </a:lnTo>
                    <a:lnTo>
                      <a:pt x="944091" y="158553"/>
                    </a:lnTo>
                    <a:lnTo>
                      <a:pt x="943060" y="157078"/>
                    </a:lnTo>
                    <a:lnTo>
                      <a:pt x="936570" y="154276"/>
                    </a:lnTo>
                    <a:lnTo>
                      <a:pt x="935537" y="154276"/>
                    </a:lnTo>
                    <a:lnTo>
                      <a:pt x="930965" y="153391"/>
                    </a:lnTo>
                    <a:lnTo>
                      <a:pt x="928605" y="154128"/>
                    </a:lnTo>
                    <a:lnTo>
                      <a:pt x="925065" y="154571"/>
                    </a:lnTo>
                    <a:lnTo>
                      <a:pt x="924180" y="155161"/>
                    </a:lnTo>
                    <a:lnTo>
                      <a:pt x="922852" y="154866"/>
                    </a:lnTo>
                    <a:lnTo>
                      <a:pt x="921083" y="155898"/>
                    </a:lnTo>
                    <a:lnTo>
                      <a:pt x="919313" y="155161"/>
                    </a:lnTo>
                    <a:lnTo>
                      <a:pt x="917543" y="155898"/>
                    </a:lnTo>
                    <a:lnTo>
                      <a:pt x="917543" y="157226"/>
                    </a:lnTo>
                    <a:lnTo>
                      <a:pt x="916068" y="158701"/>
                    </a:lnTo>
                    <a:lnTo>
                      <a:pt x="918723" y="160028"/>
                    </a:lnTo>
                    <a:lnTo>
                      <a:pt x="922852" y="160028"/>
                    </a:lnTo>
                    <a:close/>
                    <a:moveTo>
                      <a:pt x="839816" y="133922"/>
                    </a:moveTo>
                    <a:lnTo>
                      <a:pt x="840701" y="133037"/>
                    </a:lnTo>
                    <a:lnTo>
                      <a:pt x="840258" y="131562"/>
                    </a:lnTo>
                    <a:lnTo>
                      <a:pt x="839373" y="131120"/>
                    </a:lnTo>
                    <a:lnTo>
                      <a:pt x="838636" y="131562"/>
                    </a:lnTo>
                    <a:lnTo>
                      <a:pt x="838636" y="132300"/>
                    </a:lnTo>
                    <a:lnTo>
                      <a:pt x="838930" y="133332"/>
                    </a:lnTo>
                    <a:lnTo>
                      <a:pt x="839816" y="133627"/>
                    </a:lnTo>
                    <a:close/>
                    <a:moveTo>
                      <a:pt x="725657" y="258257"/>
                    </a:moveTo>
                    <a:lnTo>
                      <a:pt x="725657" y="259142"/>
                    </a:lnTo>
                    <a:lnTo>
                      <a:pt x="726395" y="261355"/>
                    </a:lnTo>
                    <a:lnTo>
                      <a:pt x="728459" y="263419"/>
                    </a:lnTo>
                    <a:lnTo>
                      <a:pt x="730229" y="263419"/>
                    </a:lnTo>
                    <a:lnTo>
                      <a:pt x="732737" y="260469"/>
                    </a:lnTo>
                    <a:lnTo>
                      <a:pt x="732737" y="258552"/>
                    </a:lnTo>
                    <a:lnTo>
                      <a:pt x="731999" y="257372"/>
                    </a:lnTo>
                    <a:lnTo>
                      <a:pt x="727132" y="256930"/>
                    </a:lnTo>
                    <a:lnTo>
                      <a:pt x="725657" y="258257"/>
                    </a:lnTo>
                    <a:close/>
                    <a:moveTo>
                      <a:pt x="707663" y="291738"/>
                    </a:moveTo>
                    <a:lnTo>
                      <a:pt x="708253" y="293360"/>
                    </a:lnTo>
                    <a:lnTo>
                      <a:pt x="709875" y="293360"/>
                    </a:lnTo>
                    <a:lnTo>
                      <a:pt x="710466" y="292180"/>
                    </a:lnTo>
                    <a:lnTo>
                      <a:pt x="712531" y="293360"/>
                    </a:lnTo>
                    <a:lnTo>
                      <a:pt x="713710" y="293655"/>
                    </a:lnTo>
                    <a:lnTo>
                      <a:pt x="714890" y="293655"/>
                    </a:lnTo>
                    <a:lnTo>
                      <a:pt x="716365" y="292180"/>
                    </a:lnTo>
                    <a:lnTo>
                      <a:pt x="717103" y="290410"/>
                    </a:lnTo>
                    <a:lnTo>
                      <a:pt x="716218" y="287018"/>
                    </a:lnTo>
                    <a:lnTo>
                      <a:pt x="720052" y="281708"/>
                    </a:lnTo>
                    <a:lnTo>
                      <a:pt x="719462" y="274924"/>
                    </a:lnTo>
                    <a:lnTo>
                      <a:pt x="718430" y="273449"/>
                    </a:lnTo>
                    <a:lnTo>
                      <a:pt x="717397" y="273891"/>
                    </a:lnTo>
                    <a:lnTo>
                      <a:pt x="713858" y="275809"/>
                    </a:lnTo>
                    <a:lnTo>
                      <a:pt x="709728" y="277431"/>
                    </a:lnTo>
                    <a:lnTo>
                      <a:pt x="708843" y="279496"/>
                    </a:lnTo>
                    <a:lnTo>
                      <a:pt x="710318" y="283478"/>
                    </a:lnTo>
                    <a:lnTo>
                      <a:pt x="710318" y="285395"/>
                    </a:lnTo>
                    <a:lnTo>
                      <a:pt x="708696" y="287166"/>
                    </a:lnTo>
                    <a:lnTo>
                      <a:pt x="707516" y="291885"/>
                    </a:lnTo>
                    <a:close/>
                    <a:moveTo>
                      <a:pt x="729935" y="199556"/>
                    </a:moveTo>
                    <a:lnTo>
                      <a:pt x="729050" y="199851"/>
                    </a:lnTo>
                    <a:lnTo>
                      <a:pt x="728459" y="200588"/>
                    </a:lnTo>
                    <a:lnTo>
                      <a:pt x="728017" y="201621"/>
                    </a:lnTo>
                    <a:lnTo>
                      <a:pt x="728017" y="202800"/>
                    </a:lnTo>
                    <a:lnTo>
                      <a:pt x="730082" y="200588"/>
                    </a:lnTo>
                    <a:lnTo>
                      <a:pt x="729639" y="199408"/>
                    </a:lnTo>
                    <a:close/>
                    <a:moveTo>
                      <a:pt x="725510" y="293950"/>
                    </a:moveTo>
                    <a:lnTo>
                      <a:pt x="725952" y="293655"/>
                    </a:lnTo>
                    <a:lnTo>
                      <a:pt x="727427" y="294392"/>
                    </a:lnTo>
                    <a:lnTo>
                      <a:pt x="729492" y="293655"/>
                    </a:lnTo>
                    <a:lnTo>
                      <a:pt x="731261" y="292033"/>
                    </a:lnTo>
                    <a:lnTo>
                      <a:pt x="731704" y="290410"/>
                    </a:lnTo>
                    <a:lnTo>
                      <a:pt x="730377" y="289083"/>
                    </a:lnTo>
                    <a:lnTo>
                      <a:pt x="727869" y="287313"/>
                    </a:lnTo>
                    <a:lnTo>
                      <a:pt x="727132" y="287313"/>
                    </a:lnTo>
                    <a:lnTo>
                      <a:pt x="725952" y="288050"/>
                    </a:lnTo>
                    <a:lnTo>
                      <a:pt x="725657" y="286870"/>
                    </a:lnTo>
                    <a:lnTo>
                      <a:pt x="726100" y="282298"/>
                    </a:lnTo>
                    <a:lnTo>
                      <a:pt x="726837" y="280971"/>
                    </a:lnTo>
                    <a:lnTo>
                      <a:pt x="726837" y="278906"/>
                    </a:lnTo>
                    <a:lnTo>
                      <a:pt x="727869" y="276694"/>
                    </a:lnTo>
                    <a:lnTo>
                      <a:pt x="729197" y="276694"/>
                    </a:lnTo>
                    <a:lnTo>
                      <a:pt x="729639" y="276104"/>
                    </a:lnTo>
                    <a:lnTo>
                      <a:pt x="730229" y="276546"/>
                    </a:lnTo>
                    <a:lnTo>
                      <a:pt x="731704" y="278758"/>
                    </a:lnTo>
                    <a:lnTo>
                      <a:pt x="731704" y="277284"/>
                    </a:lnTo>
                    <a:lnTo>
                      <a:pt x="731261" y="271679"/>
                    </a:lnTo>
                    <a:lnTo>
                      <a:pt x="728311" y="268581"/>
                    </a:lnTo>
                    <a:lnTo>
                      <a:pt x="728311" y="267402"/>
                    </a:lnTo>
                    <a:lnTo>
                      <a:pt x="727574" y="267402"/>
                    </a:lnTo>
                    <a:lnTo>
                      <a:pt x="725215" y="268877"/>
                    </a:lnTo>
                    <a:lnTo>
                      <a:pt x="722708" y="273449"/>
                    </a:lnTo>
                    <a:lnTo>
                      <a:pt x="722708" y="279053"/>
                    </a:lnTo>
                    <a:lnTo>
                      <a:pt x="721823" y="282003"/>
                    </a:lnTo>
                    <a:lnTo>
                      <a:pt x="721380" y="283478"/>
                    </a:lnTo>
                    <a:lnTo>
                      <a:pt x="721085" y="284806"/>
                    </a:lnTo>
                    <a:lnTo>
                      <a:pt x="720347" y="288050"/>
                    </a:lnTo>
                    <a:lnTo>
                      <a:pt x="720347" y="288935"/>
                    </a:lnTo>
                    <a:lnTo>
                      <a:pt x="719462" y="290263"/>
                    </a:lnTo>
                    <a:lnTo>
                      <a:pt x="717840" y="292033"/>
                    </a:lnTo>
                    <a:lnTo>
                      <a:pt x="717103" y="293360"/>
                    </a:lnTo>
                    <a:lnTo>
                      <a:pt x="717103" y="294540"/>
                    </a:lnTo>
                    <a:lnTo>
                      <a:pt x="715627" y="296162"/>
                    </a:lnTo>
                    <a:lnTo>
                      <a:pt x="715627" y="297637"/>
                    </a:lnTo>
                    <a:lnTo>
                      <a:pt x="717103" y="300735"/>
                    </a:lnTo>
                    <a:lnTo>
                      <a:pt x="718135" y="300735"/>
                    </a:lnTo>
                    <a:lnTo>
                      <a:pt x="719462" y="299997"/>
                    </a:lnTo>
                    <a:lnTo>
                      <a:pt x="721527" y="300882"/>
                    </a:lnTo>
                    <a:lnTo>
                      <a:pt x="722560" y="299997"/>
                    </a:lnTo>
                    <a:lnTo>
                      <a:pt x="724330" y="296900"/>
                    </a:lnTo>
                    <a:lnTo>
                      <a:pt x="724330" y="295867"/>
                    </a:lnTo>
                    <a:lnTo>
                      <a:pt x="724772" y="294835"/>
                    </a:lnTo>
                    <a:lnTo>
                      <a:pt x="725657" y="294098"/>
                    </a:lnTo>
                    <a:close/>
                    <a:moveTo>
                      <a:pt x="738046" y="192476"/>
                    </a:moveTo>
                    <a:lnTo>
                      <a:pt x="739669" y="191149"/>
                    </a:lnTo>
                    <a:lnTo>
                      <a:pt x="740553" y="188346"/>
                    </a:lnTo>
                    <a:lnTo>
                      <a:pt x="739964" y="187019"/>
                    </a:lnTo>
                    <a:lnTo>
                      <a:pt x="738931" y="186281"/>
                    </a:lnTo>
                    <a:lnTo>
                      <a:pt x="737457" y="185691"/>
                    </a:lnTo>
                    <a:lnTo>
                      <a:pt x="734949" y="186134"/>
                    </a:lnTo>
                    <a:lnTo>
                      <a:pt x="732294" y="189674"/>
                    </a:lnTo>
                    <a:lnTo>
                      <a:pt x="731261" y="187019"/>
                    </a:lnTo>
                    <a:lnTo>
                      <a:pt x="732146" y="185544"/>
                    </a:lnTo>
                    <a:lnTo>
                      <a:pt x="731557" y="183922"/>
                    </a:lnTo>
                    <a:lnTo>
                      <a:pt x="730082" y="183627"/>
                    </a:lnTo>
                    <a:lnTo>
                      <a:pt x="725215" y="184511"/>
                    </a:lnTo>
                    <a:lnTo>
                      <a:pt x="723593" y="184511"/>
                    </a:lnTo>
                    <a:lnTo>
                      <a:pt x="721675" y="187019"/>
                    </a:lnTo>
                    <a:lnTo>
                      <a:pt x="721085" y="190854"/>
                    </a:lnTo>
                    <a:lnTo>
                      <a:pt x="722265" y="193804"/>
                    </a:lnTo>
                    <a:lnTo>
                      <a:pt x="723150" y="194836"/>
                    </a:lnTo>
                    <a:lnTo>
                      <a:pt x="725657" y="192919"/>
                    </a:lnTo>
                    <a:lnTo>
                      <a:pt x="728754" y="188494"/>
                    </a:lnTo>
                    <a:lnTo>
                      <a:pt x="729935" y="187609"/>
                    </a:lnTo>
                    <a:lnTo>
                      <a:pt x="730819" y="192476"/>
                    </a:lnTo>
                    <a:lnTo>
                      <a:pt x="729197" y="194098"/>
                    </a:lnTo>
                    <a:lnTo>
                      <a:pt x="729197" y="194688"/>
                    </a:lnTo>
                    <a:lnTo>
                      <a:pt x="730524" y="195721"/>
                    </a:lnTo>
                    <a:lnTo>
                      <a:pt x="731704" y="195278"/>
                    </a:lnTo>
                    <a:lnTo>
                      <a:pt x="732146" y="194688"/>
                    </a:lnTo>
                    <a:lnTo>
                      <a:pt x="733179" y="191001"/>
                    </a:lnTo>
                    <a:lnTo>
                      <a:pt x="734654" y="191001"/>
                    </a:lnTo>
                    <a:lnTo>
                      <a:pt x="735686" y="192771"/>
                    </a:lnTo>
                    <a:lnTo>
                      <a:pt x="737751" y="192771"/>
                    </a:lnTo>
                    <a:close/>
                    <a:moveTo>
                      <a:pt x="746601" y="203095"/>
                    </a:moveTo>
                    <a:lnTo>
                      <a:pt x="747338" y="205013"/>
                    </a:lnTo>
                    <a:lnTo>
                      <a:pt x="748961" y="205013"/>
                    </a:lnTo>
                    <a:lnTo>
                      <a:pt x="748519" y="203980"/>
                    </a:lnTo>
                    <a:lnTo>
                      <a:pt x="746896" y="201916"/>
                    </a:lnTo>
                    <a:lnTo>
                      <a:pt x="746896" y="202948"/>
                    </a:lnTo>
                    <a:close/>
                    <a:moveTo>
                      <a:pt x="835538" y="166813"/>
                    </a:moveTo>
                    <a:lnTo>
                      <a:pt x="837160" y="166075"/>
                    </a:lnTo>
                    <a:lnTo>
                      <a:pt x="837898" y="163420"/>
                    </a:lnTo>
                    <a:lnTo>
                      <a:pt x="837160" y="161503"/>
                    </a:lnTo>
                    <a:lnTo>
                      <a:pt x="838193" y="160618"/>
                    </a:lnTo>
                    <a:lnTo>
                      <a:pt x="835538" y="159880"/>
                    </a:lnTo>
                    <a:lnTo>
                      <a:pt x="833916" y="160470"/>
                    </a:lnTo>
                    <a:lnTo>
                      <a:pt x="833326" y="164010"/>
                    </a:lnTo>
                    <a:lnTo>
                      <a:pt x="833768" y="166813"/>
                    </a:lnTo>
                    <a:lnTo>
                      <a:pt x="835538" y="166813"/>
                    </a:lnTo>
                    <a:close/>
                    <a:moveTo>
                      <a:pt x="726395" y="373153"/>
                    </a:moveTo>
                    <a:lnTo>
                      <a:pt x="724330" y="374480"/>
                    </a:lnTo>
                    <a:lnTo>
                      <a:pt x="723593" y="375365"/>
                    </a:lnTo>
                    <a:lnTo>
                      <a:pt x="723150" y="376840"/>
                    </a:lnTo>
                    <a:lnTo>
                      <a:pt x="724624" y="377283"/>
                    </a:lnTo>
                    <a:lnTo>
                      <a:pt x="725510" y="375808"/>
                    </a:lnTo>
                    <a:lnTo>
                      <a:pt x="726837" y="374480"/>
                    </a:lnTo>
                    <a:lnTo>
                      <a:pt x="730082" y="374038"/>
                    </a:lnTo>
                    <a:lnTo>
                      <a:pt x="729639" y="373595"/>
                    </a:lnTo>
                    <a:lnTo>
                      <a:pt x="728311" y="373153"/>
                    </a:lnTo>
                    <a:lnTo>
                      <a:pt x="726247" y="373448"/>
                    </a:lnTo>
                    <a:close/>
                    <a:moveTo>
                      <a:pt x="734359" y="370645"/>
                    </a:moveTo>
                    <a:lnTo>
                      <a:pt x="734801" y="368433"/>
                    </a:lnTo>
                    <a:lnTo>
                      <a:pt x="731704" y="367548"/>
                    </a:lnTo>
                    <a:lnTo>
                      <a:pt x="729492" y="367991"/>
                    </a:lnTo>
                    <a:lnTo>
                      <a:pt x="728902" y="368581"/>
                    </a:lnTo>
                    <a:lnTo>
                      <a:pt x="726985" y="370203"/>
                    </a:lnTo>
                    <a:lnTo>
                      <a:pt x="726985" y="371678"/>
                    </a:lnTo>
                    <a:lnTo>
                      <a:pt x="733916" y="371678"/>
                    </a:lnTo>
                    <a:lnTo>
                      <a:pt x="734507" y="370645"/>
                    </a:lnTo>
                    <a:close/>
                    <a:moveTo>
                      <a:pt x="824771" y="53539"/>
                    </a:moveTo>
                    <a:lnTo>
                      <a:pt x="824771" y="54277"/>
                    </a:lnTo>
                    <a:lnTo>
                      <a:pt x="825361" y="55014"/>
                    </a:lnTo>
                    <a:lnTo>
                      <a:pt x="826246" y="55752"/>
                    </a:lnTo>
                    <a:lnTo>
                      <a:pt x="826689" y="55457"/>
                    </a:lnTo>
                    <a:lnTo>
                      <a:pt x="826689" y="54277"/>
                    </a:lnTo>
                    <a:lnTo>
                      <a:pt x="825509" y="53097"/>
                    </a:lnTo>
                    <a:lnTo>
                      <a:pt x="824771" y="53539"/>
                    </a:lnTo>
                    <a:close/>
                    <a:moveTo>
                      <a:pt x="822854" y="47640"/>
                    </a:moveTo>
                    <a:lnTo>
                      <a:pt x="822854" y="48967"/>
                    </a:lnTo>
                    <a:lnTo>
                      <a:pt x="824771" y="48967"/>
                    </a:lnTo>
                    <a:lnTo>
                      <a:pt x="825804" y="48672"/>
                    </a:lnTo>
                    <a:lnTo>
                      <a:pt x="826689" y="44837"/>
                    </a:lnTo>
                    <a:lnTo>
                      <a:pt x="828606" y="41887"/>
                    </a:lnTo>
                    <a:lnTo>
                      <a:pt x="827721" y="39823"/>
                    </a:lnTo>
                    <a:lnTo>
                      <a:pt x="827131" y="37020"/>
                    </a:lnTo>
                    <a:lnTo>
                      <a:pt x="825804" y="35545"/>
                    </a:lnTo>
                    <a:lnTo>
                      <a:pt x="824328" y="35250"/>
                    </a:lnTo>
                    <a:lnTo>
                      <a:pt x="823296" y="38643"/>
                    </a:lnTo>
                    <a:lnTo>
                      <a:pt x="823296" y="40560"/>
                    </a:lnTo>
                    <a:lnTo>
                      <a:pt x="824476" y="42183"/>
                    </a:lnTo>
                    <a:lnTo>
                      <a:pt x="825656" y="42772"/>
                    </a:lnTo>
                    <a:lnTo>
                      <a:pt x="824476" y="45280"/>
                    </a:lnTo>
                    <a:lnTo>
                      <a:pt x="822706" y="47640"/>
                    </a:lnTo>
                    <a:close/>
                    <a:moveTo>
                      <a:pt x="823296" y="53834"/>
                    </a:moveTo>
                    <a:lnTo>
                      <a:pt x="823296" y="52802"/>
                    </a:lnTo>
                    <a:lnTo>
                      <a:pt x="823739" y="51622"/>
                    </a:lnTo>
                    <a:lnTo>
                      <a:pt x="822264" y="49409"/>
                    </a:lnTo>
                    <a:lnTo>
                      <a:pt x="820936" y="48377"/>
                    </a:lnTo>
                    <a:lnTo>
                      <a:pt x="821526" y="51327"/>
                    </a:lnTo>
                    <a:lnTo>
                      <a:pt x="823149" y="53834"/>
                    </a:lnTo>
                    <a:close/>
                    <a:moveTo>
                      <a:pt x="750288" y="373153"/>
                    </a:moveTo>
                    <a:lnTo>
                      <a:pt x="752648" y="373153"/>
                    </a:lnTo>
                    <a:lnTo>
                      <a:pt x="753976" y="375808"/>
                    </a:lnTo>
                    <a:lnTo>
                      <a:pt x="756040" y="375218"/>
                    </a:lnTo>
                    <a:lnTo>
                      <a:pt x="757072" y="374333"/>
                    </a:lnTo>
                    <a:lnTo>
                      <a:pt x="758105" y="371531"/>
                    </a:lnTo>
                    <a:lnTo>
                      <a:pt x="759727" y="369908"/>
                    </a:lnTo>
                    <a:lnTo>
                      <a:pt x="760170" y="367253"/>
                    </a:lnTo>
                    <a:lnTo>
                      <a:pt x="759727" y="366663"/>
                    </a:lnTo>
                    <a:lnTo>
                      <a:pt x="758548" y="366663"/>
                    </a:lnTo>
                    <a:lnTo>
                      <a:pt x="755155" y="370793"/>
                    </a:lnTo>
                    <a:lnTo>
                      <a:pt x="754713" y="370793"/>
                    </a:lnTo>
                    <a:lnTo>
                      <a:pt x="753976" y="369613"/>
                    </a:lnTo>
                    <a:lnTo>
                      <a:pt x="752500" y="369613"/>
                    </a:lnTo>
                    <a:lnTo>
                      <a:pt x="751468" y="370498"/>
                    </a:lnTo>
                    <a:lnTo>
                      <a:pt x="750288" y="373005"/>
                    </a:lnTo>
                    <a:close/>
                    <a:moveTo>
                      <a:pt x="753533" y="308552"/>
                    </a:moveTo>
                    <a:lnTo>
                      <a:pt x="752796" y="306634"/>
                    </a:lnTo>
                    <a:lnTo>
                      <a:pt x="751615" y="306044"/>
                    </a:lnTo>
                    <a:lnTo>
                      <a:pt x="751615" y="307519"/>
                    </a:lnTo>
                    <a:lnTo>
                      <a:pt x="752353" y="308257"/>
                    </a:lnTo>
                    <a:lnTo>
                      <a:pt x="753238" y="309732"/>
                    </a:lnTo>
                    <a:lnTo>
                      <a:pt x="753533" y="308552"/>
                    </a:lnTo>
                    <a:close/>
                    <a:moveTo>
                      <a:pt x="791438" y="60029"/>
                    </a:moveTo>
                    <a:lnTo>
                      <a:pt x="791881" y="61209"/>
                    </a:lnTo>
                    <a:lnTo>
                      <a:pt x="791881" y="63569"/>
                    </a:lnTo>
                    <a:lnTo>
                      <a:pt x="794830" y="65043"/>
                    </a:lnTo>
                    <a:lnTo>
                      <a:pt x="795421" y="64306"/>
                    </a:lnTo>
                    <a:lnTo>
                      <a:pt x="794978" y="63274"/>
                    </a:lnTo>
                    <a:lnTo>
                      <a:pt x="793503" y="60766"/>
                    </a:lnTo>
                    <a:lnTo>
                      <a:pt x="792471" y="58112"/>
                    </a:lnTo>
                    <a:lnTo>
                      <a:pt x="790553" y="56489"/>
                    </a:lnTo>
                    <a:lnTo>
                      <a:pt x="790258" y="57817"/>
                    </a:lnTo>
                    <a:lnTo>
                      <a:pt x="790553" y="58997"/>
                    </a:lnTo>
                    <a:lnTo>
                      <a:pt x="791438" y="60176"/>
                    </a:lnTo>
                    <a:close/>
                    <a:moveTo>
                      <a:pt x="619168" y="221679"/>
                    </a:moveTo>
                    <a:lnTo>
                      <a:pt x="617693" y="222122"/>
                    </a:lnTo>
                    <a:lnTo>
                      <a:pt x="616514" y="223007"/>
                    </a:lnTo>
                    <a:lnTo>
                      <a:pt x="615776" y="224039"/>
                    </a:lnTo>
                    <a:lnTo>
                      <a:pt x="615776" y="225219"/>
                    </a:lnTo>
                    <a:lnTo>
                      <a:pt x="616956" y="227432"/>
                    </a:lnTo>
                    <a:lnTo>
                      <a:pt x="617693" y="229496"/>
                    </a:lnTo>
                    <a:lnTo>
                      <a:pt x="616809" y="232446"/>
                    </a:lnTo>
                    <a:lnTo>
                      <a:pt x="616514" y="235396"/>
                    </a:lnTo>
                    <a:lnTo>
                      <a:pt x="617103" y="238641"/>
                    </a:lnTo>
                    <a:lnTo>
                      <a:pt x="617988" y="241738"/>
                    </a:lnTo>
                    <a:lnTo>
                      <a:pt x="619463" y="243950"/>
                    </a:lnTo>
                    <a:lnTo>
                      <a:pt x="621381" y="245425"/>
                    </a:lnTo>
                    <a:lnTo>
                      <a:pt x="627723" y="243803"/>
                    </a:lnTo>
                    <a:lnTo>
                      <a:pt x="630968" y="243361"/>
                    </a:lnTo>
                    <a:lnTo>
                      <a:pt x="632443" y="243803"/>
                    </a:lnTo>
                    <a:lnTo>
                      <a:pt x="633622" y="244835"/>
                    </a:lnTo>
                    <a:lnTo>
                      <a:pt x="634360" y="245868"/>
                    </a:lnTo>
                    <a:lnTo>
                      <a:pt x="634360" y="247195"/>
                    </a:lnTo>
                    <a:lnTo>
                      <a:pt x="633918" y="248670"/>
                    </a:lnTo>
                    <a:lnTo>
                      <a:pt x="633918" y="250293"/>
                    </a:lnTo>
                    <a:lnTo>
                      <a:pt x="634360" y="251325"/>
                    </a:lnTo>
                    <a:lnTo>
                      <a:pt x="637457" y="257372"/>
                    </a:lnTo>
                    <a:lnTo>
                      <a:pt x="637752" y="258257"/>
                    </a:lnTo>
                    <a:lnTo>
                      <a:pt x="637457" y="268434"/>
                    </a:lnTo>
                    <a:lnTo>
                      <a:pt x="637015" y="271089"/>
                    </a:lnTo>
                    <a:lnTo>
                      <a:pt x="635687" y="273891"/>
                    </a:lnTo>
                    <a:lnTo>
                      <a:pt x="634950" y="276841"/>
                    </a:lnTo>
                    <a:lnTo>
                      <a:pt x="634950" y="280381"/>
                    </a:lnTo>
                    <a:lnTo>
                      <a:pt x="632737" y="285691"/>
                    </a:lnTo>
                    <a:lnTo>
                      <a:pt x="631558" y="288788"/>
                    </a:lnTo>
                    <a:lnTo>
                      <a:pt x="630820" y="291738"/>
                    </a:lnTo>
                    <a:lnTo>
                      <a:pt x="631263" y="294687"/>
                    </a:lnTo>
                    <a:lnTo>
                      <a:pt x="633475" y="297195"/>
                    </a:lnTo>
                    <a:lnTo>
                      <a:pt x="635982" y="299555"/>
                    </a:lnTo>
                    <a:lnTo>
                      <a:pt x="640112" y="301767"/>
                    </a:lnTo>
                    <a:lnTo>
                      <a:pt x="641292" y="301767"/>
                    </a:lnTo>
                    <a:lnTo>
                      <a:pt x="642767" y="300882"/>
                    </a:lnTo>
                    <a:lnTo>
                      <a:pt x="645127" y="299112"/>
                    </a:lnTo>
                    <a:lnTo>
                      <a:pt x="646307" y="298670"/>
                    </a:lnTo>
                    <a:lnTo>
                      <a:pt x="649552" y="298670"/>
                    </a:lnTo>
                    <a:lnTo>
                      <a:pt x="652796" y="298227"/>
                    </a:lnTo>
                    <a:lnTo>
                      <a:pt x="654271" y="297785"/>
                    </a:lnTo>
                    <a:lnTo>
                      <a:pt x="655746" y="297785"/>
                    </a:lnTo>
                    <a:lnTo>
                      <a:pt x="658844" y="298965"/>
                    </a:lnTo>
                    <a:lnTo>
                      <a:pt x="658548" y="296310"/>
                    </a:lnTo>
                    <a:lnTo>
                      <a:pt x="657811" y="293803"/>
                    </a:lnTo>
                    <a:lnTo>
                      <a:pt x="654861" y="287460"/>
                    </a:lnTo>
                    <a:lnTo>
                      <a:pt x="654861" y="286133"/>
                    </a:lnTo>
                    <a:lnTo>
                      <a:pt x="655599" y="282741"/>
                    </a:lnTo>
                    <a:lnTo>
                      <a:pt x="658106" y="276546"/>
                    </a:lnTo>
                    <a:lnTo>
                      <a:pt x="658548" y="273744"/>
                    </a:lnTo>
                    <a:lnTo>
                      <a:pt x="657663" y="268434"/>
                    </a:lnTo>
                    <a:lnTo>
                      <a:pt x="657074" y="259880"/>
                    </a:lnTo>
                    <a:lnTo>
                      <a:pt x="657663" y="253832"/>
                    </a:lnTo>
                    <a:lnTo>
                      <a:pt x="658991" y="251178"/>
                    </a:lnTo>
                    <a:lnTo>
                      <a:pt x="658991" y="250145"/>
                    </a:lnTo>
                    <a:lnTo>
                      <a:pt x="657811" y="240853"/>
                    </a:lnTo>
                    <a:lnTo>
                      <a:pt x="656926" y="238198"/>
                    </a:lnTo>
                    <a:lnTo>
                      <a:pt x="655304" y="235838"/>
                    </a:lnTo>
                    <a:lnTo>
                      <a:pt x="654124" y="233184"/>
                    </a:lnTo>
                    <a:lnTo>
                      <a:pt x="654124" y="230529"/>
                    </a:lnTo>
                    <a:lnTo>
                      <a:pt x="656336" y="228464"/>
                    </a:lnTo>
                    <a:lnTo>
                      <a:pt x="661646" y="224924"/>
                    </a:lnTo>
                    <a:lnTo>
                      <a:pt x="664448" y="223302"/>
                    </a:lnTo>
                    <a:lnTo>
                      <a:pt x="667398" y="222564"/>
                    </a:lnTo>
                    <a:lnTo>
                      <a:pt x="670348" y="222564"/>
                    </a:lnTo>
                    <a:lnTo>
                      <a:pt x="673298" y="223302"/>
                    </a:lnTo>
                    <a:lnTo>
                      <a:pt x="674920" y="225367"/>
                    </a:lnTo>
                    <a:lnTo>
                      <a:pt x="675363" y="228759"/>
                    </a:lnTo>
                    <a:lnTo>
                      <a:pt x="675363" y="232151"/>
                    </a:lnTo>
                    <a:lnTo>
                      <a:pt x="675067" y="236281"/>
                    </a:lnTo>
                    <a:lnTo>
                      <a:pt x="674625" y="237313"/>
                    </a:lnTo>
                    <a:lnTo>
                      <a:pt x="671232" y="242476"/>
                    </a:lnTo>
                    <a:lnTo>
                      <a:pt x="670790" y="243950"/>
                    </a:lnTo>
                    <a:lnTo>
                      <a:pt x="670790" y="245573"/>
                    </a:lnTo>
                    <a:lnTo>
                      <a:pt x="671380" y="246458"/>
                    </a:lnTo>
                    <a:lnTo>
                      <a:pt x="681852" y="255897"/>
                    </a:lnTo>
                    <a:lnTo>
                      <a:pt x="684507" y="257520"/>
                    </a:lnTo>
                    <a:lnTo>
                      <a:pt x="687751" y="258257"/>
                    </a:lnTo>
                    <a:lnTo>
                      <a:pt x="689816" y="260322"/>
                    </a:lnTo>
                    <a:lnTo>
                      <a:pt x="689816" y="261944"/>
                    </a:lnTo>
                    <a:lnTo>
                      <a:pt x="688932" y="263419"/>
                    </a:lnTo>
                    <a:lnTo>
                      <a:pt x="688194" y="264304"/>
                    </a:lnTo>
                    <a:lnTo>
                      <a:pt x="687751" y="265337"/>
                    </a:lnTo>
                    <a:lnTo>
                      <a:pt x="686277" y="273154"/>
                    </a:lnTo>
                    <a:lnTo>
                      <a:pt x="687014" y="275809"/>
                    </a:lnTo>
                    <a:lnTo>
                      <a:pt x="688932" y="277873"/>
                    </a:lnTo>
                    <a:lnTo>
                      <a:pt x="690407" y="278611"/>
                    </a:lnTo>
                    <a:lnTo>
                      <a:pt x="693062" y="279348"/>
                    </a:lnTo>
                    <a:lnTo>
                      <a:pt x="697486" y="280233"/>
                    </a:lnTo>
                    <a:lnTo>
                      <a:pt x="700584" y="279791"/>
                    </a:lnTo>
                    <a:lnTo>
                      <a:pt x="701469" y="278758"/>
                    </a:lnTo>
                    <a:lnTo>
                      <a:pt x="700878" y="275661"/>
                    </a:lnTo>
                    <a:lnTo>
                      <a:pt x="700878" y="274186"/>
                    </a:lnTo>
                    <a:lnTo>
                      <a:pt x="702500" y="272121"/>
                    </a:lnTo>
                    <a:lnTo>
                      <a:pt x="704861" y="270941"/>
                    </a:lnTo>
                    <a:lnTo>
                      <a:pt x="711793" y="269024"/>
                    </a:lnTo>
                    <a:lnTo>
                      <a:pt x="717103" y="269024"/>
                    </a:lnTo>
                    <a:lnTo>
                      <a:pt x="718430" y="268729"/>
                    </a:lnTo>
                    <a:lnTo>
                      <a:pt x="718430" y="266959"/>
                    </a:lnTo>
                    <a:lnTo>
                      <a:pt x="720937" y="268287"/>
                    </a:lnTo>
                    <a:lnTo>
                      <a:pt x="722412" y="268287"/>
                    </a:lnTo>
                    <a:lnTo>
                      <a:pt x="723002" y="267254"/>
                    </a:lnTo>
                    <a:lnTo>
                      <a:pt x="723002" y="262534"/>
                    </a:lnTo>
                    <a:lnTo>
                      <a:pt x="722412" y="261059"/>
                    </a:lnTo>
                    <a:lnTo>
                      <a:pt x="721675" y="259880"/>
                    </a:lnTo>
                    <a:lnTo>
                      <a:pt x="720347" y="259584"/>
                    </a:lnTo>
                    <a:lnTo>
                      <a:pt x="719905" y="260322"/>
                    </a:lnTo>
                    <a:lnTo>
                      <a:pt x="719167" y="260764"/>
                    </a:lnTo>
                    <a:lnTo>
                      <a:pt x="717545" y="260322"/>
                    </a:lnTo>
                    <a:lnTo>
                      <a:pt x="716512" y="258700"/>
                    </a:lnTo>
                    <a:lnTo>
                      <a:pt x="715333" y="257815"/>
                    </a:lnTo>
                    <a:lnTo>
                      <a:pt x="715333" y="256192"/>
                    </a:lnTo>
                    <a:lnTo>
                      <a:pt x="714595" y="255160"/>
                    </a:lnTo>
                    <a:lnTo>
                      <a:pt x="713268" y="254422"/>
                    </a:lnTo>
                    <a:lnTo>
                      <a:pt x="710761" y="251473"/>
                    </a:lnTo>
                    <a:lnTo>
                      <a:pt x="709433" y="250735"/>
                    </a:lnTo>
                    <a:lnTo>
                      <a:pt x="707959" y="250293"/>
                    </a:lnTo>
                    <a:lnTo>
                      <a:pt x="706926" y="249408"/>
                    </a:lnTo>
                    <a:lnTo>
                      <a:pt x="706041" y="248375"/>
                    </a:lnTo>
                    <a:lnTo>
                      <a:pt x="706041" y="247195"/>
                    </a:lnTo>
                    <a:lnTo>
                      <a:pt x="706335" y="245868"/>
                    </a:lnTo>
                    <a:lnTo>
                      <a:pt x="707663" y="242181"/>
                    </a:lnTo>
                    <a:lnTo>
                      <a:pt x="707663" y="239378"/>
                    </a:lnTo>
                    <a:lnTo>
                      <a:pt x="709875" y="237461"/>
                    </a:lnTo>
                    <a:lnTo>
                      <a:pt x="709433" y="235986"/>
                    </a:lnTo>
                    <a:lnTo>
                      <a:pt x="707516" y="233626"/>
                    </a:lnTo>
                    <a:lnTo>
                      <a:pt x="707074" y="232446"/>
                    </a:lnTo>
                    <a:lnTo>
                      <a:pt x="707368" y="231119"/>
                    </a:lnTo>
                    <a:lnTo>
                      <a:pt x="707074" y="229939"/>
                    </a:lnTo>
                    <a:lnTo>
                      <a:pt x="701616" y="225809"/>
                    </a:lnTo>
                    <a:lnTo>
                      <a:pt x="699846" y="223449"/>
                    </a:lnTo>
                    <a:lnTo>
                      <a:pt x="698813" y="220499"/>
                    </a:lnTo>
                    <a:lnTo>
                      <a:pt x="695569" y="215042"/>
                    </a:lnTo>
                    <a:lnTo>
                      <a:pt x="693504" y="212682"/>
                    </a:lnTo>
                    <a:lnTo>
                      <a:pt x="692324" y="211797"/>
                    </a:lnTo>
                    <a:lnTo>
                      <a:pt x="689669" y="210913"/>
                    </a:lnTo>
                    <a:lnTo>
                      <a:pt x="688490" y="210322"/>
                    </a:lnTo>
                    <a:lnTo>
                      <a:pt x="686572" y="207520"/>
                    </a:lnTo>
                    <a:lnTo>
                      <a:pt x="684064" y="205603"/>
                    </a:lnTo>
                    <a:lnTo>
                      <a:pt x="682590" y="205013"/>
                    </a:lnTo>
                    <a:lnTo>
                      <a:pt x="682590" y="203243"/>
                    </a:lnTo>
                    <a:lnTo>
                      <a:pt x="683770" y="202063"/>
                    </a:lnTo>
                    <a:lnTo>
                      <a:pt x="686866" y="203538"/>
                    </a:lnTo>
                    <a:lnTo>
                      <a:pt x="688342" y="203980"/>
                    </a:lnTo>
                    <a:lnTo>
                      <a:pt x="690407" y="203685"/>
                    </a:lnTo>
                    <a:lnTo>
                      <a:pt x="692177" y="202800"/>
                    </a:lnTo>
                    <a:lnTo>
                      <a:pt x="693799" y="200293"/>
                    </a:lnTo>
                    <a:lnTo>
                      <a:pt x="695864" y="198376"/>
                    </a:lnTo>
                    <a:lnTo>
                      <a:pt x="703681" y="195868"/>
                    </a:lnTo>
                    <a:lnTo>
                      <a:pt x="706041" y="194836"/>
                    </a:lnTo>
                    <a:lnTo>
                      <a:pt x="708253" y="193361"/>
                    </a:lnTo>
                    <a:lnTo>
                      <a:pt x="712825" y="189526"/>
                    </a:lnTo>
                    <a:lnTo>
                      <a:pt x="716660" y="185102"/>
                    </a:lnTo>
                    <a:lnTo>
                      <a:pt x="718430" y="182152"/>
                    </a:lnTo>
                    <a:lnTo>
                      <a:pt x="720643" y="179644"/>
                    </a:lnTo>
                    <a:lnTo>
                      <a:pt x="721823" y="178612"/>
                    </a:lnTo>
                    <a:lnTo>
                      <a:pt x="723150" y="177874"/>
                    </a:lnTo>
                    <a:lnTo>
                      <a:pt x="726985" y="177137"/>
                    </a:lnTo>
                    <a:lnTo>
                      <a:pt x="729639" y="178022"/>
                    </a:lnTo>
                    <a:lnTo>
                      <a:pt x="731557" y="180529"/>
                    </a:lnTo>
                    <a:lnTo>
                      <a:pt x="733474" y="181119"/>
                    </a:lnTo>
                    <a:lnTo>
                      <a:pt x="735539" y="180529"/>
                    </a:lnTo>
                    <a:lnTo>
                      <a:pt x="735981" y="179497"/>
                    </a:lnTo>
                    <a:lnTo>
                      <a:pt x="737014" y="174777"/>
                    </a:lnTo>
                    <a:lnTo>
                      <a:pt x="736572" y="173007"/>
                    </a:lnTo>
                    <a:lnTo>
                      <a:pt x="735539" y="171532"/>
                    </a:lnTo>
                    <a:lnTo>
                      <a:pt x="733031" y="170057"/>
                    </a:lnTo>
                    <a:lnTo>
                      <a:pt x="730229" y="169467"/>
                    </a:lnTo>
                    <a:lnTo>
                      <a:pt x="726247" y="170205"/>
                    </a:lnTo>
                    <a:lnTo>
                      <a:pt x="722412" y="171237"/>
                    </a:lnTo>
                    <a:lnTo>
                      <a:pt x="721232" y="171680"/>
                    </a:lnTo>
                    <a:lnTo>
                      <a:pt x="721527" y="172417"/>
                    </a:lnTo>
                    <a:lnTo>
                      <a:pt x="722708" y="173302"/>
                    </a:lnTo>
                    <a:lnTo>
                      <a:pt x="722708" y="174187"/>
                    </a:lnTo>
                    <a:lnTo>
                      <a:pt x="716808" y="174630"/>
                    </a:lnTo>
                    <a:lnTo>
                      <a:pt x="713416" y="174335"/>
                    </a:lnTo>
                    <a:lnTo>
                      <a:pt x="706926" y="174335"/>
                    </a:lnTo>
                    <a:lnTo>
                      <a:pt x="704124" y="175367"/>
                    </a:lnTo>
                    <a:lnTo>
                      <a:pt x="703091" y="176547"/>
                    </a:lnTo>
                    <a:lnTo>
                      <a:pt x="701911" y="177432"/>
                    </a:lnTo>
                    <a:lnTo>
                      <a:pt x="698666" y="178907"/>
                    </a:lnTo>
                    <a:lnTo>
                      <a:pt x="695569" y="179202"/>
                    </a:lnTo>
                    <a:lnTo>
                      <a:pt x="692619" y="178612"/>
                    </a:lnTo>
                    <a:lnTo>
                      <a:pt x="691144" y="177579"/>
                    </a:lnTo>
                    <a:lnTo>
                      <a:pt x="689816" y="176399"/>
                    </a:lnTo>
                    <a:lnTo>
                      <a:pt x="688342" y="176105"/>
                    </a:lnTo>
                    <a:lnTo>
                      <a:pt x="686866" y="176842"/>
                    </a:lnTo>
                    <a:lnTo>
                      <a:pt x="684507" y="179054"/>
                    </a:lnTo>
                    <a:lnTo>
                      <a:pt x="680524" y="183774"/>
                    </a:lnTo>
                    <a:lnTo>
                      <a:pt x="678902" y="186281"/>
                    </a:lnTo>
                    <a:lnTo>
                      <a:pt x="677280" y="189526"/>
                    </a:lnTo>
                    <a:lnTo>
                      <a:pt x="674330" y="191296"/>
                    </a:lnTo>
                    <a:lnTo>
                      <a:pt x="671232" y="190559"/>
                    </a:lnTo>
                    <a:lnTo>
                      <a:pt x="668136" y="190264"/>
                    </a:lnTo>
                    <a:lnTo>
                      <a:pt x="664743" y="190264"/>
                    </a:lnTo>
                    <a:lnTo>
                      <a:pt x="663121" y="187461"/>
                    </a:lnTo>
                    <a:lnTo>
                      <a:pt x="660761" y="181709"/>
                    </a:lnTo>
                    <a:lnTo>
                      <a:pt x="658401" y="179644"/>
                    </a:lnTo>
                    <a:lnTo>
                      <a:pt x="654271" y="178022"/>
                    </a:lnTo>
                    <a:lnTo>
                      <a:pt x="653534" y="177284"/>
                    </a:lnTo>
                    <a:lnTo>
                      <a:pt x="649846" y="171680"/>
                    </a:lnTo>
                    <a:lnTo>
                      <a:pt x="648962" y="169172"/>
                    </a:lnTo>
                    <a:lnTo>
                      <a:pt x="648077" y="165928"/>
                    </a:lnTo>
                    <a:lnTo>
                      <a:pt x="647634" y="162683"/>
                    </a:lnTo>
                    <a:lnTo>
                      <a:pt x="647634" y="159733"/>
                    </a:lnTo>
                    <a:lnTo>
                      <a:pt x="648224" y="156931"/>
                    </a:lnTo>
                    <a:lnTo>
                      <a:pt x="649256" y="153538"/>
                    </a:lnTo>
                    <a:lnTo>
                      <a:pt x="650584" y="150294"/>
                    </a:lnTo>
                    <a:lnTo>
                      <a:pt x="652354" y="147639"/>
                    </a:lnTo>
                    <a:lnTo>
                      <a:pt x="655304" y="143951"/>
                    </a:lnTo>
                    <a:lnTo>
                      <a:pt x="656336" y="142919"/>
                    </a:lnTo>
                    <a:lnTo>
                      <a:pt x="659286" y="141297"/>
                    </a:lnTo>
                    <a:lnTo>
                      <a:pt x="662383" y="140854"/>
                    </a:lnTo>
                    <a:lnTo>
                      <a:pt x="665628" y="141149"/>
                    </a:lnTo>
                    <a:lnTo>
                      <a:pt x="671086" y="142919"/>
                    </a:lnTo>
                    <a:lnTo>
                      <a:pt x="673740" y="142919"/>
                    </a:lnTo>
                    <a:lnTo>
                      <a:pt x="684507" y="141739"/>
                    </a:lnTo>
                    <a:lnTo>
                      <a:pt x="686866" y="141739"/>
                    </a:lnTo>
                    <a:lnTo>
                      <a:pt x="689227" y="142034"/>
                    </a:lnTo>
                    <a:lnTo>
                      <a:pt x="692324" y="142919"/>
                    </a:lnTo>
                    <a:lnTo>
                      <a:pt x="695421" y="143362"/>
                    </a:lnTo>
                    <a:lnTo>
                      <a:pt x="701174" y="142476"/>
                    </a:lnTo>
                    <a:lnTo>
                      <a:pt x="706926" y="142182"/>
                    </a:lnTo>
                    <a:lnTo>
                      <a:pt x="723297" y="142182"/>
                    </a:lnTo>
                    <a:lnTo>
                      <a:pt x="725510" y="141887"/>
                    </a:lnTo>
                    <a:lnTo>
                      <a:pt x="727722" y="141887"/>
                    </a:lnTo>
                    <a:lnTo>
                      <a:pt x="730229" y="143951"/>
                    </a:lnTo>
                    <a:lnTo>
                      <a:pt x="732442" y="146311"/>
                    </a:lnTo>
                    <a:lnTo>
                      <a:pt x="733622" y="146606"/>
                    </a:lnTo>
                    <a:lnTo>
                      <a:pt x="739227" y="147049"/>
                    </a:lnTo>
                    <a:lnTo>
                      <a:pt x="745126" y="147049"/>
                    </a:lnTo>
                    <a:lnTo>
                      <a:pt x="754270" y="145131"/>
                    </a:lnTo>
                    <a:lnTo>
                      <a:pt x="757220" y="145131"/>
                    </a:lnTo>
                    <a:lnTo>
                      <a:pt x="758842" y="144541"/>
                    </a:lnTo>
                    <a:lnTo>
                      <a:pt x="761645" y="143362"/>
                    </a:lnTo>
                    <a:lnTo>
                      <a:pt x="762825" y="142624"/>
                    </a:lnTo>
                    <a:lnTo>
                      <a:pt x="765038" y="140412"/>
                    </a:lnTo>
                    <a:lnTo>
                      <a:pt x="766955" y="137904"/>
                    </a:lnTo>
                    <a:lnTo>
                      <a:pt x="768282" y="135545"/>
                    </a:lnTo>
                    <a:lnTo>
                      <a:pt x="769757" y="133480"/>
                    </a:lnTo>
                    <a:lnTo>
                      <a:pt x="774772" y="129055"/>
                    </a:lnTo>
                    <a:lnTo>
                      <a:pt x="776837" y="126842"/>
                    </a:lnTo>
                    <a:lnTo>
                      <a:pt x="778459" y="124335"/>
                    </a:lnTo>
                    <a:lnTo>
                      <a:pt x="780819" y="119173"/>
                    </a:lnTo>
                    <a:lnTo>
                      <a:pt x="781409" y="118435"/>
                    </a:lnTo>
                    <a:lnTo>
                      <a:pt x="783474" y="116665"/>
                    </a:lnTo>
                    <a:lnTo>
                      <a:pt x="783768" y="116076"/>
                    </a:lnTo>
                    <a:lnTo>
                      <a:pt x="781998" y="112388"/>
                    </a:lnTo>
                    <a:lnTo>
                      <a:pt x="780524" y="111356"/>
                    </a:lnTo>
                    <a:lnTo>
                      <a:pt x="777279" y="110913"/>
                    </a:lnTo>
                    <a:lnTo>
                      <a:pt x="776246" y="111651"/>
                    </a:lnTo>
                    <a:lnTo>
                      <a:pt x="774034" y="114158"/>
                    </a:lnTo>
                    <a:lnTo>
                      <a:pt x="772117" y="116960"/>
                    </a:lnTo>
                    <a:lnTo>
                      <a:pt x="771084" y="117698"/>
                    </a:lnTo>
                    <a:lnTo>
                      <a:pt x="768430" y="118288"/>
                    </a:lnTo>
                    <a:lnTo>
                      <a:pt x="767249" y="118878"/>
                    </a:lnTo>
                    <a:lnTo>
                      <a:pt x="766660" y="121238"/>
                    </a:lnTo>
                    <a:lnTo>
                      <a:pt x="765627" y="123155"/>
                    </a:lnTo>
                    <a:lnTo>
                      <a:pt x="762383" y="124335"/>
                    </a:lnTo>
                    <a:lnTo>
                      <a:pt x="758842" y="128612"/>
                    </a:lnTo>
                    <a:lnTo>
                      <a:pt x="749846" y="133037"/>
                    </a:lnTo>
                    <a:lnTo>
                      <a:pt x="747634" y="133332"/>
                    </a:lnTo>
                    <a:lnTo>
                      <a:pt x="732737" y="130972"/>
                    </a:lnTo>
                    <a:lnTo>
                      <a:pt x="727280" y="130677"/>
                    </a:lnTo>
                    <a:lnTo>
                      <a:pt x="725804" y="130677"/>
                    </a:lnTo>
                    <a:lnTo>
                      <a:pt x="724477" y="131120"/>
                    </a:lnTo>
                    <a:lnTo>
                      <a:pt x="722708" y="133037"/>
                    </a:lnTo>
                    <a:lnTo>
                      <a:pt x="721232" y="133037"/>
                    </a:lnTo>
                    <a:lnTo>
                      <a:pt x="719905" y="132742"/>
                    </a:lnTo>
                    <a:lnTo>
                      <a:pt x="716512" y="130677"/>
                    </a:lnTo>
                    <a:lnTo>
                      <a:pt x="713710" y="129497"/>
                    </a:lnTo>
                    <a:lnTo>
                      <a:pt x="710761" y="128612"/>
                    </a:lnTo>
                    <a:lnTo>
                      <a:pt x="702206" y="128317"/>
                    </a:lnTo>
                    <a:lnTo>
                      <a:pt x="695864" y="126842"/>
                    </a:lnTo>
                    <a:lnTo>
                      <a:pt x="688637" y="127432"/>
                    </a:lnTo>
                    <a:lnTo>
                      <a:pt x="687605" y="127137"/>
                    </a:lnTo>
                    <a:lnTo>
                      <a:pt x="686572" y="126548"/>
                    </a:lnTo>
                    <a:lnTo>
                      <a:pt x="685540" y="125220"/>
                    </a:lnTo>
                    <a:lnTo>
                      <a:pt x="684655" y="123745"/>
                    </a:lnTo>
                    <a:lnTo>
                      <a:pt x="683770" y="123008"/>
                    </a:lnTo>
                    <a:lnTo>
                      <a:pt x="682590" y="122713"/>
                    </a:lnTo>
                    <a:lnTo>
                      <a:pt x="678755" y="122713"/>
                    </a:lnTo>
                    <a:lnTo>
                      <a:pt x="675510" y="120795"/>
                    </a:lnTo>
                    <a:lnTo>
                      <a:pt x="674035" y="120795"/>
                    </a:lnTo>
                    <a:lnTo>
                      <a:pt x="672560" y="121238"/>
                    </a:lnTo>
                    <a:lnTo>
                      <a:pt x="671232" y="121828"/>
                    </a:lnTo>
                    <a:lnTo>
                      <a:pt x="670053" y="122713"/>
                    </a:lnTo>
                    <a:lnTo>
                      <a:pt x="668430" y="125368"/>
                    </a:lnTo>
                    <a:lnTo>
                      <a:pt x="667103" y="128317"/>
                    </a:lnTo>
                    <a:lnTo>
                      <a:pt x="665923" y="129645"/>
                    </a:lnTo>
                    <a:lnTo>
                      <a:pt x="664596" y="130825"/>
                    </a:lnTo>
                    <a:lnTo>
                      <a:pt x="663711" y="131857"/>
                    </a:lnTo>
                    <a:lnTo>
                      <a:pt x="663121" y="133037"/>
                    </a:lnTo>
                    <a:lnTo>
                      <a:pt x="660908" y="133922"/>
                    </a:lnTo>
                    <a:lnTo>
                      <a:pt x="658254" y="133185"/>
                    </a:lnTo>
                    <a:lnTo>
                      <a:pt x="656926" y="132152"/>
                    </a:lnTo>
                    <a:lnTo>
                      <a:pt x="655746" y="129645"/>
                    </a:lnTo>
                    <a:lnTo>
                      <a:pt x="655009" y="129645"/>
                    </a:lnTo>
                    <a:lnTo>
                      <a:pt x="654419" y="129940"/>
                    </a:lnTo>
                    <a:lnTo>
                      <a:pt x="653387" y="132742"/>
                    </a:lnTo>
                    <a:lnTo>
                      <a:pt x="651469" y="134954"/>
                    </a:lnTo>
                    <a:lnTo>
                      <a:pt x="649994" y="135839"/>
                    </a:lnTo>
                    <a:lnTo>
                      <a:pt x="648814" y="137019"/>
                    </a:lnTo>
                    <a:lnTo>
                      <a:pt x="648224" y="140264"/>
                    </a:lnTo>
                    <a:lnTo>
                      <a:pt x="647192" y="141444"/>
                    </a:lnTo>
                    <a:lnTo>
                      <a:pt x="644979" y="143362"/>
                    </a:lnTo>
                    <a:lnTo>
                      <a:pt x="642325" y="148671"/>
                    </a:lnTo>
                    <a:lnTo>
                      <a:pt x="642325" y="149999"/>
                    </a:lnTo>
                    <a:lnTo>
                      <a:pt x="643799" y="153833"/>
                    </a:lnTo>
                    <a:lnTo>
                      <a:pt x="643062" y="155456"/>
                    </a:lnTo>
                    <a:lnTo>
                      <a:pt x="641735" y="156341"/>
                    </a:lnTo>
                    <a:lnTo>
                      <a:pt x="640407" y="156341"/>
                    </a:lnTo>
                    <a:lnTo>
                      <a:pt x="640112" y="157226"/>
                    </a:lnTo>
                    <a:lnTo>
                      <a:pt x="641439" y="167550"/>
                    </a:lnTo>
                    <a:lnTo>
                      <a:pt x="642914" y="172860"/>
                    </a:lnTo>
                    <a:lnTo>
                      <a:pt x="643357" y="175072"/>
                    </a:lnTo>
                    <a:lnTo>
                      <a:pt x="643357" y="177432"/>
                    </a:lnTo>
                    <a:lnTo>
                      <a:pt x="641882" y="174925"/>
                    </a:lnTo>
                    <a:lnTo>
                      <a:pt x="639965" y="172712"/>
                    </a:lnTo>
                    <a:lnTo>
                      <a:pt x="638490" y="173892"/>
                    </a:lnTo>
                    <a:lnTo>
                      <a:pt x="634655" y="178464"/>
                    </a:lnTo>
                    <a:lnTo>
                      <a:pt x="630820" y="187166"/>
                    </a:lnTo>
                    <a:lnTo>
                      <a:pt x="629493" y="191444"/>
                    </a:lnTo>
                    <a:lnTo>
                      <a:pt x="629493" y="193656"/>
                    </a:lnTo>
                    <a:lnTo>
                      <a:pt x="629935" y="196016"/>
                    </a:lnTo>
                    <a:lnTo>
                      <a:pt x="629493" y="197933"/>
                    </a:lnTo>
                    <a:lnTo>
                      <a:pt x="630525" y="202210"/>
                    </a:lnTo>
                    <a:lnTo>
                      <a:pt x="629788" y="204865"/>
                    </a:lnTo>
                    <a:lnTo>
                      <a:pt x="627723" y="207520"/>
                    </a:lnTo>
                    <a:lnTo>
                      <a:pt x="625953" y="210322"/>
                    </a:lnTo>
                    <a:lnTo>
                      <a:pt x="625068" y="213420"/>
                    </a:lnTo>
                    <a:lnTo>
                      <a:pt x="625068" y="216665"/>
                    </a:lnTo>
                    <a:lnTo>
                      <a:pt x="623888" y="219319"/>
                    </a:lnTo>
                    <a:lnTo>
                      <a:pt x="620348" y="222269"/>
                    </a:lnTo>
                    <a:lnTo>
                      <a:pt x="619021" y="223154"/>
                    </a:lnTo>
                    <a:close/>
                    <a:moveTo>
                      <a:pt x="356044" y="196458"/>
                    </a:moveTo>
                    <a:lnTo>
                      <a:pt x="358994" y="195426"/>
                    </a:lnTo>
                    <a:lnTo>
                      <a:pt x="358994" y="193951"/>
                    </a:lnTo>
                    <a:lnTo>
                      <a:pt x="357076" y="193361"/>
                    </a:lnTo>
                    <a:lnTo>
                      <a:pt x="355159" y="194098"/>
                    </a:lnTo>
                    <a:lnTo>
                      <a:pt x="356044" y="196606"/>
                    </a:lnTo>
                    <a:close/>
                    <a:moveTo>
                      <a:pt x="852794" y="231709"/>
                    </a:moveTo>
                    <a:lnTo>
                      <a:pt x="855154" y="231709"/>
                    </a:lnTo>
                    <a:lnTo>
                      <a:pt x="856481" y="229644"/>
                    </a:lnTo>
                    <a:lnTo>
                      <a:pt x="855154" y="230086"/>
                    </a:lnTo>
                    <a:lnTo>
                      <a:pt x="852500" y="231414"/>
                    </a:lnTo>
                    <a:lnTo>
                      <a:pt x="852942" y="231709"/>
                    </a:lnTo>
                    <a:close/>
                    <a:moveTo>
                      <a:pt x="858252" y="197786"/>
                    </a:moveTo>
                    <a:lnTo>
                      <a:pt x="858989" y="197491"/>
                    </a:lnTo>
                    <a:lnTo>
                      <a:pt x="860612" y="196458"/>
                    </a:lnTo>
                    <a:lnTo>
                      <a:pt x="860612" y="194983"/>
                    </a:lnTo>
                    <a:lnTo>
                      <a:pt x="857514" y="193066"/>
                    </a:lnTo>
                    <a:lnTo>
                      <a:pt x="854122" y="190706"/>
                    </a:lnTo>
                    <a:lnTo>
                      <a:pt x="849845" y="188641"/>
                    </a:lnTo>
                    <a:lnTo>
                      <a:pt x="847337" y="187904"/>
                    </a:lnTo>
                    <a:lnTo>
                      <a:pt x="845862" y="188346"/>
                    </a:lnTo>
                    <a:lnTo>
                      <a:pt x="842323" y="191001"/>
                    </a:lnTo>
                    <a:lnTo>
                      <a:pt x="840701" y="194541"/>
                    </a:lnTo>
                    <a:lnTo>
                      <a:pt x="840701" y="196016"/>
                    </a:lnTo>
                    <a:lnTo>
                      <a:pt x="842323" y="197343"/>
                    </a:lnTo>
                    <a:lnTo>
                      <a:pt x="844978" y="198228"/>
                    </a:lnTo>
                    <a:lnTo>
                      <a:pt x="849697" y="197196"/>
                    </a:lnTo>
                    <a:lnTo>
                      <a:pt x="854270" y="197196"/>
                    </a:lnTo>
                    <a:lnTo>
                      <a:pt x="858104" y="197786"/>
                    </a:lnTo>
                    <a:close/>
                    <a:moveTo>
                      <a:pt x="844978" y="237903"/>
                    </a:moveTo>
                    <a:lnTo>
                      <a:pt x="844388" y="237903"/>
                    </a:lnTo>
                    <a:lnTo>
                      <a:pt x="843208" y="238788"/>
                    </a:lnTo>
                    <a:lnTo>
                      <a:pt x="844388" y="239968"/>
                    </a:lnTo>
                    <a:lnTo>
                      <a:pt x="846895" y="240706"/>
                    </a:lnTo>
                    <a:lnTo>
                      <a:pt x="846304" y="239526"/>
                    </a:lnTo>
                    <a:lnTo>
                      <a:pt x="844978" y="237903"/>
                    </a:lnTo>
                    <a:close/>
                    <a:moveTo>
                      <a:pt x="856629" y="365188"/>
                    </a:moveTo>
                    <a:lnTo>
                      <a:pt x="852057" y="364156"/>
                    </a:lnTo>
                    <a:lnTo>
                      <a:pt x="851024" y="364746"/>
                    </a:lnTo>
                    <a:lnTo>
                      <a:pt x="851909" y="366516"/>
                    </a:lnTo>
                    <a:lnTo>
                      <a:pt x="857220" y="368286"/>
                    </a:lnTo>
                    <a:lnTo>
                      <a:pt x="859727" y="366073"/>
                    </a:lnTo>
                    <a:lnTo>
                      <a:pt x="859137" y="365188"/>
                    </a:lnTo>
                    <a:lnTo>
                      <a:pt x="856481" y="365188"/>
                    </a:lnTo>
                    <a:close/>
                    <a:moveTo>
                      <a:pt x="873886" y="337902"/>
                    </a:moveTo>
                    <a:lnTo>
                      <a:pt x="873148" y="337312"/>
                    </a:lnTo>
                    <a:lnTo>
                      <a:pt x="871821" y="337755"/>
                    </a:lnTo>
                    <a:lnTo>
                      <a:pt x="870641" y="339082"/>
                    </a:lnTo>
                    <a:lnTo>
                      <a:pt x="871231" y="339672"/>
                    </a:lnTo>
                    <a:lnTo>
                      <a:pt x="873148" y="341000"/>
                    </a:lnTo>
                    <a:lnTo>
                      <a:pt x="874328" y="340410"/>
                    </a:lnTo>
                    <a:lnTo>
                      <a:pt x="874328" y="338640"/>
                    </a:lnTo>
                    <a:lnTo>
                      <a:pt x="874033" y="338050"/>
                    </a:lnTo>
                    <a:close/>
                    <a:moveTo>
                      <a:pt x="874033" y="244835"/>
                    </a:moveTo>
                    <a:lnTo>
                      <a:pt x="872115" y="244245"/>
                    </a:lnTo>
                    <a:lnTo>
                      <a:pt x="871821" y="244688"/>
                    </a:lnTo>
                    <a:lnTo>
                      <a:pt x="872706" y="246605"/>
                    </a:lnTo>
                    <a:lnTo>
                      <a:pt x="873739" y="246605"/>
                    </a:lnTo>
                    <a:lnTo>
                      <a:pt x="875213" y="246900"/>
                    </a:lnTo>
                    <a:lnTo>
                      <a:pt x="875213" y="246605"/>
                    </a:lnTo>
                    <a:lnTo>
                      <a:pt x="875508" y="245573"/>
                    </a:lnTo>
                    <a:lnTo>
                      <a:pt x="874771" y="244983"/>
                    </a:lnTo>
                    <a:lnTo>
                      <a:pt x="874033" y="244983"/>
                    </a:lnTo>
                    <a:close/>
                    <a:moveTo>
                      <a:pt x="840258" y="350292"/>
                    </a:moveTo>
                    <a:lnTo>
                      <a:pt x="839816" y="352209"/>
                    </a:lnTo>
                    <a:lnTo>
                      <a:pt x="841438" y="351619"/>
                    </a:lnTo>
                    <a:lnTo>
                      <a:pt x="842617" y="350882"/>
                    </a:lnTo>
                    <a:lnTo>
                      <a:pt x="842912" y="350439"/>
                    </a:lnTo>
                    <a:lnTo>
                      <a:pt x="842912" y="349259"/>
                    </a:lnTo>
                    <a:lnTo>
                      <a:pt x="840258" y="348817"/>
                    </a:lnTo>
                    <a:lnTo>
                      <a:pt x="840258" y="350439"/>
                    </a:lnTo>
                    <a:close/>
                    <a:moveTo>
                      <a:pt x="859874" y="246458"/>
                    </a:moveTo>
                    <a:lnTo>
                      <a:pt x="857220" y="246753"/>
                    </a:lnTo>
                    <a:lnTo>
                      <a:pt x="854859" y="248818"/>
                    </a:lnTo>
                    <a:lnTo>
                      <a:pt x="854859" y="250440"/>
                    </a:lnTo>
                    <a:lnTo>
                      <a:pt x="856187" y="251178"/>
                    </a:lnTo>
                    <a:lnTo>
                      <a:pt x="858104" y="249703"/>
                    </a:lnTo>
                    <a:lnTo>
                      <a:pt x="859579" y="248965"/>
                    </a:lnTo>
                    <a:lnTo>
                      <a:pt x="860464" y="248670"/>
                    </a:lnTo>
                    <a:lnTo>
                      <a:pt x="860759" y="249260"/>
                    </a:lnTo>
                    <a:lnTo>
                      <a:pt x="860316" y="250145"/>
                    </a:lnTo>
                    <a:lnTo>
                      <a:pt x="861644" y="250145"/>
                    </a:lnTo>
                    <a:lnTo>
                      <a:pt x="863119" y="249555"/>
                    </a:lnTo>
                    <a:lnTo>
                      <a:pt x="863856" y="248670"/>
                    </a:lnTo>
                    <a:lnTo>
                      <a:pt x="863856" y="247638"/>
                    </a:lnTo>
                    <a:lnTo>
                      <a:pt x="864299" y="246753"/>
                    </a:lnTo>
                    <a:lnTo>
                      <a:pt x="864889" y="245868"/>
                    </a:lnTo>
                    <a:lnTo>
                      <a:pt x="865331" y="244688"/>
                    </a:lnTo>
                    <a:lnTo>
                      <a:pt x="863709" y="244688"/>
                    </a:lnTo>
                    <a:lnTo>
                      <a:pt x="859874" y="246605"/>
                    </a:lnTo>
                    <a:close/>
                    <a:moveTo>
                      <a:pt x="870789" y="245278"/>
                    </a:moveTo>
                    <a:lnTo>
                      <a:pt x="868576" y="244541"/>
                    </a:lnTo>
                    <a:lnTo>
                      <a:pt x="867986" y="245278"/>
                    </a:lnTo>
                    <a:lnTo>
                      <a:pt x="866954" y="247785"/>
                    </a:lnTo>
                    <a:lnTo>
                      <a:pt x="871378" y="246458"/>
                    </a:lnTo>
                    <a:lnTo>
                      <a:pt x="870641" y="245278"/>
                    </a:lnTo>
                    <a:close/>
                    <a:moveTo>
                      <a:pt x="803385" y="203095"/>
                    </a:moveTo>
                    <a:lnTo>
                      <a:pt x="812087" y="201621"/>
                    </a:lnTo>
                    <a:lnTo>
                      <a:pt x="813267" y="200736"/>
                    </a:lnTo>
                    <a:lnTo>
                      <a:pt x="805302" y="199851"/>
                    </a:lnTo>
                    <a:lnTo>
                      <a:pt x="797338" y="200441"/>
                    </a:lnTo>
                    <a:lnTo>
                      <a:pt x="792175" y="200146"/>
                    </a:lnTo>
                    <a:lnTo>
                      <a:pt x="790258" y="200146"/>
                    </a:lnTo>
                    <a:lnTo>
                      <a:pt x="788783" y="201178"/>
                    </a:lnTo>
                    <a:lnTo>
                      <a:pt x="789816" y="202210"/>
                    </a:lnTo>
                    <a:lnTo>
                      <a:pt x="789816" y="203685"/>
                    </a:lnTo>
                    <a:lnTo>
                      <a:pt x="791143" y="203685"/>
                    </a:lnTo>
                    <a:lnTo>
                      <a:pt x="800583" y="202800"/>
                    </a:lnTo>
                    <a:lnTo>
                      <a:pt x="803680" y="203095"/>
                    </a:lnTo>
                    <a:close/>
                    <a:moveTo>
                      <a:pt x="789079" y="84512"/>
                    </a:moveTo>
                    <a:lnTo>
                      <a:pt x="789079" y="83037"/>
                    </a:lnTo>
                    <a:lnTo>
                      <a:pt x="790110" y="81563"/>
                    </a:lnTo>
                    <a:lnTo>
                      <a:pt x="789816" y="80973"/>
                    </a:lnTo>
                    <a:lnTo>
                      <a:pt x="788636" y="80383"/>
                    </a:lnTo>
                    <a:lnTo>
                      <a:pt x="787899" y="81858"/>
                    </a:lnTo>
                    <a:lnTo>
                      <a:pt x="788931" y="84955"/>
                    </a:lnTo>
                    <a:lnTo>
                      <a:pt x="789225" y="84365"/>
                    </a:lnTo>
                    <a:close/>
                    <a:moveTo>
                      <a:pt x="762235" y="372268"/>
                    </a:moveTo>
                    <a:lnTo>
                      <a:pt x="763857" y="373005"/>
                    </a:lnTo>
                    <a:lnTo>
                      <a:pt x="780966" y="370645"/>
                    </a:lnTo>
                    <a:lnTo>
                      <a:pt x="781851" y="369908"/>
                    </a:lnTo>
                    <a:lnTo>
                      <a:pt x="781851" y="366663"/>
                    </a:lnTo>
                    <a:lnTo>
                      <a:pt x="779787" y="366073"/>
                    </a:lnTo>
                    <a:lnTo>
                      <a:pt x="776541" y="365778"/>
                    </a:lnTo>
                    <a:lnTo>
                      <a:pt x="770052" y="365778"/>
                    </a:lnTo>
                    <a:lnTo>
                      <a:pt x="767987" y="366663"/>
                    </a:lnTo>
                    <a:lnTo>
                      <a:pt x="767397" y="365041"/>
                    </a:lnTo>
                    <a:lnTo>
                      <a:pt x="765627" y="365041"/>
                    </a:lnTo>
                    <a:lnTo>
                      <a:pt x="763562" y="366221"/>
                    </a:lnTo>
                    <a:lnTo>
                      <a:pt x="762530" y="367991"/>
                    </a:lnTo>
                    <a:lnTo>
                      <a:pt x="763414" y="369171"/>
                    </a:lnTo>
                    <a:lnTo>
                      <a:pt x="761645" y="371531"/>
                    </a:lnTo>
                    <a:lnTo>
                      <a:pt x="762235" y="372268"/>
                    </a:lnTo>
                    <a:close/>
                    <a:moveTo>
                      <a:pt x="67256" y="123598"/>
                    </a:moveTo>
                    <a:lnTo>
                      <a:pt x="64896" y="122565"/>
                    </a:lnTo>
                    <a:lnTo>
                      <a:pt x="59291" y="115191"/>
                    </a:lnTo>
                    <a:lnTo>
                      <a:pt x="56047" y="113273"/>
                    </a:lnTo>
                    <a:lnTo>
                      <a:pt x="55752" y="113568"/>
                    </a:lnTo>
                    <a:lnTo>
                      <a:pt x="55309" y="114748"/>
                    </a:lnTo>
                    <a:lnTo>
                      <a:pt x="53245" y="116223"/>
                    </a:lnTo>
                    <a:lnTo>
                      <a:pt x="48967" y="116223"/>
                    </a:lnTo>
                    <a:lnTo>
                      <a:pt x="54719" y="122418"/>
                    </a:lnTo>
                    <a:lnTo>
                      <a:pt x="56637" y="125810"/>
                    </a:lnTo>
                    <a:lnTo>
                      <a:pt x="57522" y="128612"/>
                    </a:lnTo>
                    <a:lnTo>
                      <a:pt x="58997" y="128612"/>
                    </a:lnTo>
                    <a:lnTo>
                      <a:pt x="62684" y="131562"/>
                    </a:lnTo>
                    <a:lnTo>
                      <a:pt x="64749" y="136577"/>
                    </a:lnTo>
                    <a:lnTo>
                      <a:pt x="64749" y="137757"/>
                    </a:lnTo>
                    <a:lnTo>
                      <a:pt x="68289" y="138642"/>
                    </a:lnTo>
                    <a:lnTo>
                      <a:pt x="69764" y="137019"/>
                    </a:lnTo>
                    <a:lnTo>
                      <a:pt x="70501" y="130382"/>
                    </a:lnTo>
                    <a:lnTo>
                      <a:pt x="71239" y="128022"/>
                    </a:lnTo>
                    <a:lnTo>
                      <a:pt x="70501" y="126842"/>
                    </a:lnTo>
                    <a:lnTo>
                      <a:pt x="67404" y="123598"/>
                    </a:lnTo>
                    <a:close/>
                    <a:moveTo>
                      <a:pt x="834948" y="239968"/>
                    </a:moveTo>
                    <a:lnTo>
                      <a:pt x="833916" y="239231"/>
                    </a:lnTo>
                    <a:lnTo>
                      <a:pt x="833031" y="238346"/>
                    </a:lnTo>
                    <a:lnTo>
                      <a:pt x="832294" y="236724"/>
                    </a:lnTo>
                    <a:lnTo>
                      <a:pt x="831261" y="235396"/>
                    </a:lnTo>
                    <a:lnTo>
                      <a:pt x="826983" y="233331"/>
                    </a:lnTo>
                    <a:lnTo>
                      <a:pt x="825656" y="232889"/>
                    </a:lnTo>
                    <a:lnTo>
                      <a:pt x="819019" y="232889"/>
                    </a:lnTo>
                    <a:lnTo>
                      <a:pt x="812529" y="233774"/>
                    </a:lnTo>
                    <a:lnTo>
                      <a:pt x="810317" y="234953"/>
                    </a:lnTo>
                    <a:lnTo>
                      <a:pt x="806925" y="233774"/>
                    </a:lnTo>
                    <a:lnTo>
                      <a:pt x="805892" y="234364"/>
                    </a:lnTo>
                    <a:lnTo>
                      <a:pt x="805302" y="235396"/>
                    </a:lnTo>
                    <a:lnTo>
                      <a:pt x="805302" y="240263"/>
                    </a:lnTo>
                    <a:lnTo>
                      <a:pt x="806040" y="241886"/>
                    </a:lnTo>
                    <a:lnTo>
                      <a:pt x="808400" y="244541"/>
                    </a:lnTo>
                    <a:lnTo>
                      <a:pt x="809285" y="246015"/>
                    </a:lnTo>
                    <a:lnTo>
                      <a:pt x="810170" y="246753"/>
                    </a:lnTo>
                    <a:lnTo>
                      <a:pt x="815332" y="249555"/>
                    </a:lnTo>
                    <a:lnTo>
                      <a:pt x="818871" y="251178"/>
                    </a:lnTo>
                    <a:lnTo>
                      <a:pt x="822559" y="252505"/>
                    </a:lnTo>
                    <a:lnTo>
                      <a:pt x="824034" y="252210"/>
                    </a:lnTo>
                    <a:lnTo>
                      <a:pt x="825509" y="251620"/>
                    </a:lnTo>
                    <a:lnTo>
                      <a:pt x="827426" y="251620"/>
                    </a:lnTo>
                    <a:lnTo>
                      <a:pt x="829344" y="251030"/>
                    </a:lnTo>
                    <a:lnTo>
                      <a:pt x="833178" y="248523"/>
                    </a:lnTo>
                    <a:lnTo>
                      <a:pt x="834948" y="247933"/>
                    </a:lnTo>
                    <a:lnTo>
                      <a:pt x="836866" y="247490"/>
                    </a:lnTo>
                    <a:lnTo>
                      <a:pt x="837308" y="243213"/>
                    </a:lnTo>
                    <a:lnTo>
                      <a:pt x="836866" y="241148"/>
                    </a:lnTo>
                    <a:lnTo>
                      <a:pt x="835243" y="239821"/>
                    </a:lnTo>
                    <a:close/>
                    <a:moveTo>
                      <a:pt x="823591" y="352504"/>
                    </a:moveTo>
                    <a:lnTo>
                      <a:pt x="820493" y="350144"/>
                    </a:lnTo>
                    <a:lnTo>
                      <a:pt x="816659" y="351029"/>
                    </a:lnTo>
                    <a:lnTo>
                      <a:pt x="814005" y="352799"/>
                    </a:lnTo>
                    <a:lnTo>
                      <a:pt x="810170" y="353537"/>
                    </a:lnTo>
                    <a:lnTo>
                      <a:pt x="806777" y="353242"/>
                    </a:lnTo>
                    <a:lnTo>
                      <a:pt x="803975" y="352357"/>
                    </a:lnTo>
                    <a:lnTo>
                      <a:pt x="800583" y="356339"/>
                    </a:lnTo>
                    <a:lnTo>
                      <a:pt x="799698" y="357961"/>
                    </a:lnTo>
                    <a:lnTo>
                      <a:pt x="799402" y="360616"/>
                    </a:lnTo>
                    <a:lnTo>
                      <a:pt x="800141" y="360616"/>
                    </a:lnTo>
                    <a:lnTo>
                      <a:pt x="803385" y="358699"/>
                    </a:lnTo>
                    <a:lnTo>
                      <a:pt x="805744" y="358109"/>
                    </a:lnTo>
                    <a:lnTo>
                      <a:pt x="807515" y="358109"/>
                    </a:lnTo>
                    <a:lnTo>
                      <a:pt x="809137" y="358846"/>
                    </a:lnTo>
                    <a:lnTo>
                      <a:pt x="812825" y="358846"/>
                    </a:lnTo>
                    <a:lnTo>
                      <a:pt x="816954" y="359879"/>
                    </a:lnTo>
                    <a:lnTo>
                      <a:pt x="818134" y="357814"/>
                    </a:lnTo>
                    <a:lnTo>
                      <a:pt x="819609" y="356191"/>
                    </a:lnTo>
                    <a:lnTo>
                      <a:pt x="822559" y="354717"/>
                    </a:lnTo>
                    <a:lnTo>
                      <a:pt x="825656" y="354274"/>
                    </a:lnTo>
                    <a:lnTo>
                      <a:pt x="825656" y="353684"/>
                    </a:lnTo>
                    <a:lnTo>
                      <a:pt x="825361" y="352357"/>
                    </a:lnTo>
                    <a:lnTo>
                      <a:pt x="823444" y="352357"/>
                    </a:lnTo>
                    <a:close/>
                    <a:moveTo>
                      <a:pt x="836275" y="169172"/>
                    </a:moveTo>
                    <a:lnTo>
                      <a:pt x="834948" y="172860"/>
                    </a:lnTo>
                    <a:lnTo>
                      <a:pt x="835686" y="173302"/>
                    </a:lnTo>
                    <a:lnTo>
                      <a:pt x="838488" y="174040"/>
                    </a:lnTo>
                    <a:lnTo>
                      <a:pt x="838783" y="173450"/>
                    </a:lnTo>
                    <a:lnTo>
                      <a:pt x="838783" y="172860"/>
                    </a:lnTo>
                    <a:lnTo>
                      <a:pt x="837751" y="169320"/>
                    </a:lnTo>
                    <a:lnTo>
                      <a:pt x="836423" y="169320"/>
                    </a:lnTo>
                    <a:close/>
                    <a:moveTo>
                      <a:pt x="785244" y="198966"/>
                    </a:moveTo>
                    <a:lnTo>
                      <a:pt x="783621" y="199261"/>
                    </a:lnTo>
                    <a:lnTo>
                      <a:pt x="783326" y="197491"/>
                    </a:lnTo>
                    <a:lnTo>
                      <a:pt x="782294" y="196901"/>
                    </a:lnTo>
                    <a:lnTo>
                      <a:pt x="781851" y="196901"/>
                    </a:lnTo>
                    <a:lnTo>
                      <a:pt x="781114" y="198081"/>
                    </a:lnTo>
                    <a:lnTo>
                      <a:pt x="780229" y="198081"/>
                    </a:lnTo>
                    <a:lnTo>
                      <a:pt x="777722" y="197196"/>
                    </a:lnTo>
                    <a:lnTo>
                      <a:pt x="769757" y="195426"/>
                    </a:lnTo>
                    <a:lnTo>
                      <a:pt x="765038" y="195426"/>
                    </a:lnTo>
                    <a:lnTo>
                      <a:pt x="763268" y="196016"/>
                    </a:lnTo>
                    <a:lnTo>
                      <a:pt x="762235" y="196753"/>
                    </a:lnTo>
                    <a:lnTo>
                      <a:pt x="760907" y="201178"/>
                    </a:lnTo>
                    <a:lnTo>
                      <a:pt x="763268" y="205013"/>
                    </a:lnTo>
                    <a:lnTo>
                      <a:pt x="765922" y="205013"/>
                    </a:lnTo>
                    <a:lnTo>
                      <a:pt x="769019" y="204275"/>
                    </a:lnTo>
                    <a:lnTo>
                      <a:pt x="774182" y="202063"/>
                    </a:lnTo>
                    <a:lnTo>
                      <a:pt x="778754" y="203390"/>
                    </a:lnTo>
                    <a:lnTo>
                      <a:pt x="782146" y="201916"/>
                    </a:lnTo>
                    <a:lnTo>
                      <a:pt x="786866" y="201621"/>
                    </a:lnTo>
                    <a:lnTo>
                      <a:pt x="786866" y="199851"/>
                    </a:lnTo>
                    <a:lnTo>
                      <a:pt x="786571" y="199408"/>
                    </a:lnTo>
                    <a:lnTo>
                      <a:pt x="785391" y="198818"/>
                    </a:lnTo>
                    <a:close/>
                    <a:moveTo>
                      <a:pt x="1032292" y="307667"/>
                    </a:moveTo>
                    <a:lnTo>
                      <a:pt x="1033471" y="305897"/>
                    </a:lnTo>
                    <a:lnTo>
                      <a:pt x="1033029" y="304127"/>
                    </a:lnTo>
                    <a:lnTo>
                      <a:pt x="1033029" y="302209"/>
                    </a:lnTo>
                    <a:lnTo>
                      <a:pt x="1033324" y="301177"/>
                    </a:lnTo>
                    <a:lnTo>
                      <a:pt x="1032144" y="298522"/>
                    </a:lnTo>
                    <a:lnTo>
                      <a:pt x="1030669" y="297932"/>
                    </a:lnTo>
                    <a:lnTo>
                      <a:pt x="1030964" y="296900"/>
                    </a:lnTo>
                    <a:lnTo>
                      <a:pt x="1030669" y="295720"/>
                    </a:lnTo>
                    <a:lnTo>
                      <a:pt x="1029931" y="294392"/>
                    </a:lnTo>
                    <a:lnTo>
                      <a:pt x="1028752" y="294098"/>
                    </a:lnTo>
                    <a:lnTo>
                      <a:pt x="1027129" y="294392"/>
                    </a:lnTo>
                    <a:lnTo>
                      <a:pt x="1026687" y="296605"/>
                    </a:lnTo>
                    <a:lnTo>
                      <a:pt x="1025802" y="297490"/>
                    </a:lnTo>
                    <a:lnTo>
                      <a:pt x="1022852" y="301472"/>
                    </a:lnTo>
                    <a:lnTo>
                      <a:pt x="1020345" y="300735"/>
                    </a:lnTo>
                    <a:lnTo>
                      <a:pt x="1019312" y="301325"/>
                    </a:lnTo>
                    <a:lnTo>
                      <a:pt x="1019902" y="302357"/>
                    </a:lnTo>
                    <a:lnTo>
                      <a:pt x="1023000" y="304717"/>
                    </a:lnTo>
                    <a:lnTo>
                      <a:pt x="1021819" y="308257"/>
                    </a:lnTo>
                    <a:lnTo>
                      <a:pt x="1021819" y="309289"/>
                    </a:lnTo>
                    <a:lnTo>
                      <a:pt x="1019902" y="309289"/>
                    </a:lnTo>
                    <a:lnTo>
                      <a:pt x="1017985" y="309584"/>
                    </a:lnTo>
                    <a:lnTo>
                      <a:pt x="1017985" y="310764"/>
                    </a:lnTo>
                    <a:lnTo>
                      <a:pt x="1018575" y="311501"/>
                    </a:lnTo>
                    <a:lnTo>
                      <a:pt x="1020935" y="313566"/>
                    </a:lnTo>
                    <a:lnTo>
                      <a:pt x="1021377" y="314304"/>
                    </a:lnTo>
                    <a:lnTo>
                      <a:pt x="1023294" y="316074"/>
                    </a:lnTo>
                    <a:lnTo>
                      <a:pt x="1025507" y="317696"/>
                    </a:lnTo>
                    <a:lnTo>
                      <a:pt x="1030669" y="318434"/>
                    </a:lnTo>
                    <a:lnTo>
                      <a:pt x="1031259" y="317696"/>
                    </a:lnTo>
                    <a:lnTo>
                      <a:pt x="1031849" y="317401"/>
                    </a:lnTo>
                    <a:lnTo>
                      <a:pt x="1032586" y="316516"/>
                    </a:lnTo>
                    <a:lnTo>
                      <a:pt x="1033324" y="314156"/>
                    </a:lnTo>
                    <a:lnTo>
                      <a:pt x="1033619" y="313271"/>
                    </a:lnTo>
                    <a:lnTo>
                      <a:pt x="1033619" y="310174"/>
                    </a:lnTo>
                    <a:lnTo>
                      <a:pt x="1032439" y="307519"/>
                    </a:lnTo>
                    <a:close/>
                    <a:moveTo>
                      <a:pt x="1021967" y="317254"/>
                    </a:moveTo>
                    <a:lnTo>
                      <a:pt x="1019754" y="314894"/>
                    </a:lnTo>
                    <a:lnTo>
                      <a:pt x="1017985" y="313566"/>
                    </a:lnTo>
                    <a:lnTo>
                      <a:pt x="1016658" y="314009"/>
                    </a:lnTo>
                    <a:lnTo>
                      <a:pt x="1016658" y="315631"/>
                    </a:lnTo>
                    <a:lnTo>
                      <a:pt x="1016952" y="320056"/>
                    </a:lnTo>
                    <a:lnTo>
                      <a:pt x="1018722" y="320941"/>
                    </a:lnTo>
                    <a:lnTo>
                      <a:pt x="1018427" y="321383"/>
                    </a:lnTo>
                    <a:lnTo>
                      <a:pt x="1016362" y="321383"/>
                    </a:lnTo>
                    <a:lnTo>
                      <a:pt x="1015182" y="328906"/>
                    </a:lnTo>
                    <a:lnTo>
                      <a:pt x="1016067" y="330528"/>
                    </a:lnTo>
                    <a:lnTo>
                      <a:pt x="1018869" y="332445"/>
                    </a:lnTo>
                    <a:lnTo>
                      <a:pt x="1022115" y="330823"/>
                    </a:lnTo>
                    <a:lnTo>
                      <a:pt x="1023000" y="329938"/>
                    </a:lnTo>
                    <a:lnTo>
                      <a:pt x="1024474" y="326398"/>
                    </a:lnTo>
                    <a:lnTo>
                      <a:pt x="1026835" y="324038"/>
                    </a:lnTo>
                    <a:lnTo>
                      <a:pt x="1027277" y="321973"/>
                    </a:lnTo>
                    <a:lnTo>
                      <a:pt x="1027719" y="320203"/>
                    </a:lnTo>
                    <a:lnTo>
                      <a:pt x="1024474" y="318729"/>
                    </a:lnTo>
                    <a:lnTo>
                      <a:pt x="1021967" y="316959"/>
                    </a:lnTo>
                    <a:close/>
                    <a:moveTo>
                      <a:pt x="1035242" y="318139"/>
                    </a:moveTo>
                    <a:lnTo>
                      <a:pt x="1034503" y="319318"/>
                    </a:lnTo>
                    <a:lnTo>
                      <a:pt x="1034503" y="320646"/>
                    </a:lnTo>
                    <a:lnTo>
                      <a:pt x="1035094" y="320646"/>
                    </a:lnTo>
                    <a:lnTo>
                      <a:pt x="1036864" y="317549"/>
                    </a:lnTo>
                    <a:lnTo>
                      <a:pt x="1035979" y="317549"/>
                    </a:lnTo>
                    <a:lnTo>
                      <a:pt x="1035242" y="318286"/>
                    </a:lnTo>
                    <a:close/>
                    <a:moveTo>
                      <a:pt x="1031111" y="326103"/>
                    </a:moveTo>
                    <a:lnTo>
                      <a:pt x="1030227" y="327578"/>
                    </a:lnTo>
                    <a:lnTo>
                      <a:pt x="1030227" y="328168"/>
                    </a:lnTo>
                    <a:lnTo>
                      <a:pt x="1030964" y="329053"/>
                    </a:lnTo>
                    <a:lnTo>
                      <a:pt x="1031407" y="328611"/>
                    </a:lnTo>
                    <a:lnTo>
                      <a:pt x="1032734" y="326546"/>
                    </a:lnTo>
                    <a:lnTo>
                      <a:pt x="1033029" y="325366"/>
                    </a:lnTo>
                    <a:lnTo>
                      <a:pt x="1031996" y="325366"/>
                    </a:lnTo>
                    <a:lnTo>
                      <a:pt x="1031111" y="326251"/>
                    </a:lnTo>
                    <a:close/>
                    <a:moveTo>
                      <a:pt x="1032881" y="322121"/>
                    </a:moveTo>
                    <a:lnTo>
                      <a:pt x="1031554" y="320794"/>
                    </a:lnTo>
                    <a:lnTo>
                      <a:pt x="1030374" y="321383"/>
                    </a:lnTo>
                    <a:lnTo>
                      <a:pt x="1031111" y="323448"/>
                    </a:lnTo>
                    <a:lnTo>
                      <a:pt x="1032586" y="323153"/>
                    </a:lnTo>
                    <a:lnTo>
                      <a:pt x="1032881" y="321973"/>
                    </a:lnTo>
                    <a:close/>
                    <a:moveTo>
                      <a:pt x="1138928" y="362681"/>
                    </a:moveTo>
                    <a:lnTo>
                      <a:pt x="1141730" y="358109"/>
                    </a:lnTo>
                    <a:lnTo>
                      <a:pt x="1144237" y="353242"/>
                    </a:lnTo>
                    <a:lnTo>
                      <a:pt x="1143500" y="350439"/>
                    </a:lnTo>
                    <a:lnTo>
                      <a:pt x="1141878" y="348374"/>
                    </a:lnTo>
                    <a:lnTo>
                      <a:pt x="1139370" y="345867"/>
                    </a:lnTo>
                    <a:lnTo>
                      <a:pt x="1138486" y="345277"/>
                    </a:lnTo>
                    <a:lnTo>
                      <a:pt x="1132586" y="344982"/>
                    </a:lnTo>
                    <a:lnTo>
                      <a:pt x="1126096" y="346457"/>
                    </a:lnTo>
                    <a:lnTo>
                      <a:pt x="1123146" y="347932"/>
                    </a:lnTo>
                    <a:lnTo>
                      <a:pt x="1120491" y="349849"/>
                    </a:lnTo>
                    <a:lnTo>
                      <a:pt x="1118574" y="351767"/>
                    </a:lnTo>
                    <a:lnTo>
                      <a:pt x="1114001" y="359289"/>
                    </a:lnTo>
                    <a:lnTo>
                      <a:pt x="1110167" y="367843"/>
                    </a:lnTo>
                    <a:lnTo>
                      <a:pt x="1109282" y="371088"/>
                    </a:lnTo>
                    <a:lnTo>
                      <a:pt x="1110314" y="371825"/>
                    </a:lnTo>
                    <a:lnTo>
                      <a:pt x="1115182" y="370940"/>
                    </a:lnTo>
                    <a:lnTo>
                      <a:pt x="1118132" y="370940"/>
                    </a:lnTo>
                    <a:lnTo>
                      <a:pt x="1126391" y="371678"/>
                    </a:lnTo>
                    <a:lnTo>
                      <a:pt x="1132586" y="368286"/>
                    </a:lnTo>
                    <a:lnTo>
                      <a:pt x="1134651" y="366368"/>
                    </a:lnTo>
                    <a:lnTo>
                      <a:pt x="1139223" y="362681"/>
                    </a:lnTo>
                    <a:close/>
                    <a:moveTo>
                      <a:pt x="1196154" y="390114"/>
                    </a:moveTo>
                    <a:lnTo>
                      <a:pt x="1196154" y="332593"/>
                    </a:lnTo>
                    <a:lnTo>
                      <a:pt x="1194680" y="330823"/>
                    </a:lnTo>
                    <a:lnTo>
                      <a:pt x="1193204" y="328168"/>
                    </a:lnTo>
                    <a:lnTo>
                      <a:pt x="1193499" y="324776"/>
                    </a:lnTo>
                    <a:lnTo>
                      <a:pt x="1195269" y="320646"/>
                    </a:lnTo>
                    <a:lnTo>
                      <a:pt x="1196007" y="317844"/>
                    </a:lnTo>
                    <a:lnTo>
                      <a:pt x="1196007" y="220647"/>
                    </a:lnTo>
                    <a:lnTo>
                      <a:pt x="1190107" y="220647"/>
                    </a:lnTo>
                    <a:lnTo>
                      <a:pt x="1189369" y="217992"/>
                    </a:lnTo>
                    <a:lnTo>
                      <a:pt x="1188190" y="217107"/>
                    </a:lnTo>
                    <a:lnTo>
                      <a:pt x="1186862" y="216370"/>
                    </a:lnTo>
                    <a:lnTo>
                      <a:pt x="1178307" y="215780"/>
                    </a:lnTo>
                    <a:lnTo>
                      <a:pt x="1177128" y="215780"/>
                    </a:lnTo>
                    <a:lnTo>
                      <a:pt x="1175948" y="214600"/>
                    </a:lnTo>
                    <a:lnTo>
                      <a:pt x="1174620" y="213862"/>
                    </a:lnTo>
                    <a:lnTo>
                      <a:pt x="1165034" y="213862"/>
                    </a:lnTo>
                    <a:lnTo>
                      <a:pt x="1156922" y="210322"/>
                    </a:lnTo>
                    <a:lnTo>
                      <a:pt x="1150874" y="207373"/>
                    </a:lnTo>
                    <a:lnTo>
                      <a:pt x="1148220" y="205750"/>
                    </a:lnTo>
                    <a:lnTo>
                      <a:pt x="1145417" y="204570"/>
                    </a:lnTo>
                    <a:lnTo>
                      <a:pt x="1142320" y="203980"/>
                    </a:lnTo>
                    <a:lnTo>
                      <a:pt x="1139517" y="202653"/>
                    </a:lnTo>
                    <a:lnTo>
                      <a:pt x="1137600" y="200736"/>
                    </a:lnTo>
                    <a:lnTo>
                      <a:pt x="1135388" y="199261"/>
                    </a:lnTo>
                    <a:lnTo>
                      <a:pt x="1121376" y="194688"/>
                    </a:lnTo>
                    <a:lnTo>
                      <a:pt x="1118721" y="193213"/>
                    </a:lnTo>
                    <a:lnTo>
                      <a:pt x="1116214" y="191296"/>
                    </a:lnTo>
                    <a:lnTo>
                      <a:pt x="1113412" y="191296"/>
                    </a:lnTo>
                    <a:lnTo>
                      <a:pt x="1108397" y="193361"/>
                    </a:lnTo>
                    <a:lnTo>
                      <a:pt x="1102202" y="196458"/>
                    </a:lnTo>
                    <a:lnTo>
                      <a:pt x="1096893" y="199556"/>
                    </a:lnTo>
                    <a:lnTo>
                      <a:pt x="1095565" y="200588"/>
                    </a:lnTo>
                    <a:lnTo>
                      <a:pt x="1095565" y="201621"/>
                    </a:lnTo>
                    <a:lnTo>
                      <a:pt x="1096893" y="203980"/>
                    </a:lnTo>
                    <a:lnTo>
                      <a:pt x="1096893" y="205308"/>
                    </a:lnTo>
                    <a:lnTo>
                      <a:pt x="1094238" y="207373"/>
                    </a:lnTo>
                    <a:lnTo>
                      <a:pt x="1088191" y="209733"/>
                    </a:lnTo>
                    <a:lnTo>
                      <a:pt x="1082144" y="210470"/>
                    </a:lnTo>
                    <a:lnTo>
                      <a:pt x="1076391" y="211797"/>
                    </a:lnTo>
                    <a:lnTo>
                      <a:pt x="1075359" y="213125"/>
                    </a:lnTo>
                    <a:lnTo>
                      <a:pt x="1074031" y="215780"/>
                    </a:lnTo>
                    <a:lnTo>
                      <a:pt x="1073146" y="218435"/>
                    </a:lnTo>
                    <a:lnTo>
                      <a:pt x="1072409" y="219762"/>
                    </a:lnTo>
                    <a:lnTo>
                      <a:pt x="1066362" y="223744"/>
                    </a:lnTo>
                    <a:lnTo>
                      <a:pt x="1065772" y="224482"/>
                    </a:lnTo>
                    <a:lnTo>
                      <a:pt x="1064149" y="228169"/>
                    </a:lnTo>
                    <a:lnTo>
                      <a:pt x="1062380" y="230529"/>
                    </a:lnTo>
                    <a:lnTo>
                      <a:pt x="1056333" y="235544"/>
                    </a:lnTo>
                    <a:lnTo>
                      <a:pt x="1054563" y="237756"/>
                    </a:lnTo>
                    <a:lnTo>
                      <a:pt x="1052646" y="239673"/>
                    </a:lnTo>
                    <a:lnTo>
                      <a:pt x="1049696" y="240411"/>
                    </a:lnTo>
                    <a:lnTo>
                      <a:pt x="1046598" y="240411"/>
                    </a:lnTo>
                    <a:lnTo>
                      <a:pt x="1042469" y="239673"/>
                    </a:lnTo>
                    <a:lnTo>
                      <a:pt x="1040993" y="239231"/>
                    </a:lnTo>
                    <a:lnTo>
                      <a:pt x="1037896" y="237018"/>
                    </a:lnTo>
                    <a:lnTo>
                      <a:pt x="1037158" y="235986"/>
                    </a:lnTo>
                    <a:lnTo>
                      <a:pt x="1036273" y="233331"/>
                    </a:lnTo>
                    <a:lnTo>
                      <a:pt x="1036273" y="229939"/>
                    </a:lnTo>
                    <a:lnTo>
                      <a:pt x="1035979" y="228169"/>
                    </a:lnTo>
                    <a:lnTo>
                      <a:pt x="1034061" y="229054"/>
                    </a:lnTo>
                    <a:lnTo>
                      <a:pt x="1032292" y="228759"/>
                    </a:lnTo>
                    <a:lnTo>
                      <a:pt x="1030964" y="222859"/>
                    </a:lnTo>
                    <a:lnTo>
                      <a:pt x="1030964" y="219909"/>
                    </a:lnTo>
                    <a:lnTo>
                      <a:pt x="1030374" y="218582"/>
                    </a:lnTo>
                    <a:lnTo>
                      <a:pt x="1028752" y="217844"/>
                    </a:lnTo>
                    <a:lnTo>
                      <a:pt x="1027424" y="218435"/>
                    </a:lnTo>
                    <a:lnTo>
                      <a:pt x="1026539" y="219614"/>
                    </a:lnTo>
                    <a:lnTo>
                      <a:pt x="1026539" y="223007"/>
                    </a:lnTo>
                    <a:lnTo>
                      <a:pt x="1025950" y="226104"/>
                    </a:lnTo>
                    <a:lnTo>
                      <a:pt x="1023442" y="220647"/>
                    </a:lnTo>
                    <a:lnTo>
                      <a:pt x="1019017" y="212535"/>
                    </a:lnTo>
                    <a:lnTo>
                      <a:pt x="1017985" y="209585"/>
                    </a:lnTo>
                    <a:lnTo>
                      <a:pt x="1017690" y="206635"/>
                    </a:lnTo>
                    <a:lnTo>
                      <a:pt x="1017690" y="203685"/>
                    </a:lnTo>
                    <a:lnTo>
                      <a:pt x="1017395" y="200441"/>
                    </a:lnTo>
                    <a:lnTo>
                      <a:pt x="1016805" y="197196"/>
                    </a:lnTo>
                    <a:lnTo>
                      <a:pt x="1017837" y="194541"/>
                    </a:lnTo>
                    <a:lnTo>
                      <a:pt x="1019754" y="192181"/>
                    </a:lnTo>
                    <a:lnTo>
                      <a:pt x="1020345" y="190706"/>
                    </a:lnTo>
                    <a:lnTo>
                      <a:pt x="1020935" y="187756"/>
                    </a:lnTo>
                    <a:lnTo>
                      <a:pt x="1020639" y="186429"/>
                    </a:lnTo>
                    <a:lnTo>
                      <a:pt x="1019165" y="183627"/>
                    </a:lnTo>
                    <a:lnTo>
                      <a:pt x="1017247" y="180972"/>
                    </a:lnTo>
                    <a:lnTo>
                      <a:pt x="1016067" y="178317"/>
                    </a:lnTo>
                    <a:lnTo>
                      <a:pt x="1016510" y="175662"/>
                    </a:lnTo>
                    <a:lnTo>
                      <a:pt x="1017100" y="174335"/>
                    </a:lnTo>
                    <a:lnTo>
                      <a:pt x="1014888" y="172270"/>
                    </a:lnTo>
                    <a:lnTo>
                      <a:pt x="1013560" y="171680"/>
                    </a:lnTo>
                    <a:lnTo>
                      <a:pt x="1010316" y="171385"/>
                    </a:lnTo>
                    <a:lnTo>
                      <a:pt x="1007070" y="171680"/>
                    </a:lnTo>
                    <a:lnTo>
                      <a:pt x="1000581" y="171237"/>
                    </a:lnTo>
                    <a:lnTo>
                      <a:pt x="995271" y="168877"/>
                    </a:lnTo>
                    <a:lnTo>
                      <a:pt x="990256" y="165633"/>
                    </a:lnTo>
                    <a:lnTo>
                      <a:pt x="984505" y="163125"/>
                    </a:lnTo>
                    <a:lnTo>
                      <a:pt x="978457" y="161650"/>
                    </a:lnTo>
                    <a:lnTo>
                      <a:pt x="975359" y="161355"/>
                    </a:lnTo>
                    <a:lnTo>
                      <a:pt x="972410" y="161355"/>
                    </a:lnTo>
                    <a:lnTo>
                      <a:pt x="965478" y="164158"/>
                    </a:lnTo>
                    <a:lnTo>
                      <a:pt x="964297" y="165190"/>
                    </a:lnTo>
                    <a:lnTo>
                      <a:pt x="963266" y="166370"/>
                    </a:lnTo>
                    <a:lnTo>
                      <a:pt x="961053" y="167550"/>
                    </a:lnTo>
                    <a:lnTo>
                      <a:pt x="959136" y="169467"/>
                    </a:lnTo>
                    <a:lnTo>
                      <a:pt x="956923" y="170647"/>
                    </a:lnTo>
                    <a:lnTo>
                      <a:pt x="947926" y="172712"/>
                    </a:lnTo>
                    <a:lnTo>
                      <a:pt x="943649" y="174040"/>
                    </a:lnTo>
                    <a:lnTo>
                      <a:pt x="942617" y="174630"/>
                    </a:lnTo>
                    <a:lnTo>
                      <a:pt x="942617" y="178612"/>
                    </a:lnTo>
                    <a:lnTo>
                      <a:pt x="940847" y="182742"/>
                    </a:lnTo>
                    <a:lnTo>
                      <a:pt x="939814" y="184069"/>
                    </a:lnTo>
                    <a:lnTo>
                      <a:pt x="938192" y="184807"/>
                    </a:lnTo>
                    <a:lnTo>
                      <a:pt x="937012" y="185691"/>
                    </a:lnTo>
                    <a:lnTo>
                      <a:pt x="935832" y="188346"/>
                    </a:lnTo>
                    <a:lnTo>
                      <a:pt x="935832" y="189379"/>
                    </a:lnTo>
                    <a:lnTo>
                      <a:pt x="937307" y="189969"/>
                    </a:lnTo>
                    <a:lnTo>
                      <a:pt x="940552" y="189969"/>
                    </a:lnTo>
                    <a:lnTo>
                      <a:pt x="942174" y="189526"/>
                    </a:lnTo>
                    <a:lnTo>
                      <a:pt x="943502" y="188641"/>
                    </a:lnTo>
                    <a:lnTo>
                      <a:pt x="955006" y="192476"/>
                    </a:lnTo>
                    <a:lnTo>
                      <a:pt x="957513" y="192919"/>
                    </a:lnTo>
                    <a:lnTo>
                      <a:pt x="960168" y="192919"/>
                    </a:lnTo>
                    <a:lnTo>
                      <a:pt x="960168" y="197048"/>
                    </a:lnTo>
                    <a:lnTo>
                      <a:pt x="961938" y="202653"/>
                    </a:lnTo>
                    <a:lnTo>
                      <a:pt x="962528" y="204128"/>
                    </a:lnTo>
                    <a:lnTo>
                      <a:pt x="964003" y="205308"/>
                    </a:lnTo>
                    <a:lnTo>
                      <a:pt x="965036" y="206783"/>
                    </a:lnTo>
                    <a:lnTo>
                      <a:pt x="967247" y="208995"/>
                    </a:lnTo>
                    <a:lnTo>
                      <a:pt x="969902" y="210765"/>
                    </a:lnTo>
                    <a:lnTo>
                      <a:pt x="972410" y="210765"/>
                    </a:lnTo>
                    <a:lnTo>
                      <a:pt x="975065" y="210175"/>
                    </a:lnTo>
                    <a:lnTo>
                      <a:pt x="978457" y="210913"/>
                    </a:lnTo>
                    <a:lnTo>
                      <a:pt x="984505" y="211502"/>
                    </a:lnTo>
                    <a:lnTo>
                      <a:pt x="987159" y="211502"/>
                    </a:lnTo>
                    <a:lnTo>
                      <a:pt x="993943" y="210027"/>
                    </a:lnTo>
                    <a:lnTo>
                      <a:pt x="997336" y="210027"/>
                    </a:lnTo>
                    <a:lnTo>
                      <a:pt x="1000728" y="210322"/>
                    </a:lnTo>
                    <a:lnTo>
                      <a:pt x="1006481" y="209438"/>
                    </a:lnTo>
                    <a:lnTo>
                      <a:pt x="1011938" y="207225"/>
                    </a:lnTo>
                    <a:lnTo>
                      <a:pt x="1011938" y="208405"/>
                    </a:lnTo>
                    <a:lnTo>
                      <a:pt x="1011495" y="209290"/>
                    </a:lnTo>
                    <a:lnTo>
                      <a:pt x="1010168" y="210175"/>
                    </a:lnTo>
                    <a:lnTo>
                      <a:pt x="1008692" y="212092"/>
                    </a:lnTo>
                    <a:lnTo>
                      <a:pt x="1011495" y="212387"/>
                    </a:lnTo>
                    <a:lnTo>
                      <a:pt x="1011495" y="214600"/>
                    </a:lnTo>
                    <a:lnTo>
                      <a:pt x="1010905" y="215190"/>
                    </a:lnTo>
                    <a:lnTo>
                      <a:pt x="1009725" y="215190"/>
                    </a:lnTo>
                    <a:lnTo>
                      <a:pt x="1007660" y="216075"/>
                    </a:lnTo>
                    <a:lnTo>
                      <a:pt x="1006481" y="218435"/>
                    </a:lnTo>
                    <a:lnTo>
                      <a:pt x="1006185" y="220499"/>
                    </a:lnTo>
                    <a:lnTo>
                      <a:pt x="1004858" y="219909"/>
                    </a:lnTo>
                    <a:lnTo>
                      <a:pt x="1003678" y="218582"/>
                    </a:lnTo>
                    <a:lnTo>
                      <a:pt x="1001466" y="218582"/>
                    </a:lnTo>
                    <a:lnTo>
                      <a:pt x="998516" y="217697"/>
                    </a:lnTo>
                    <a:lnTo>
                      <a:pt x="994682" y="216075"/>
                    </a:lnTo>
                    <a:lnTo>
                      <a:pt x="992764" y="215632"/>
                    </a:lnTo>
                    <a:lnTo>
                      <a:pt x="990847" y="215927"/>
                    </a:lnTo>
                    <a:lnTo>
                      <a:pt x="988634" y="216960"/>
                    </a:lnTo>
                    <a:lnTo>
                      <a:pt x="985094" y="221384"/>
                    </a:lnTo>
                    <a:lnTo>
                      <a:pt x="980522" y="224777"/>
                    </a:lnTo>
                    <a:lnTo>
                      <a:pt x="978605" y="224187"/>
                    </a:lnTo>
                    <a:lnTo>
                      <a:pt x="976539" y="223154"/>
                    </a:lnTo>
                    <a:lnTo>
                      <a:pt x="969902" y="221974"/>
                    </a:lnTo>
                    <a:lnTo>
                      <a:pt x="967543" y="221974"/>
                    </a:lnTo>
                    <a:lnTo>
                      <a:pt x="963266" y="223892"/>
                    </a:lnTo>
                    <a:lnTo>
                      <a:pt x="960758" y="224629"/>
                    </a:lnTo>
                    <a:lnTo>
                      <a:pt x="961643" y="226399"/>
                    </a:lnTo>
                    <a:lnTo>
                      <a:pt x="962823" y="227874"/>
                    </a:lnTo>
                    <a:lnTo>
                      <a:pt x="964151" y="228316"/>
                    </a:lnTo>
                    <a:lnTo>
                      <a:pt x="968132" y="228611"/>
                    </a:lnTo>
                    <a:lnTo>
                      <a:pt x="970640" y="229496"/>
                    </a:lnTo>
                    <a:lnTo>
                      <a:pt x="975950" y="233479"/>
                    </a:lnTo>
                    <a:lnTo>
                      <a:pt x="981112" y="237756"/>
                    </a:lnTo>
                    <a:lnTo>
                      <a:pt x="983177" y="240853"/>
                    </a:lnTo>
                    <a:lnTo>
                      <a:pt x="984209" y="244393"/>
                    </a:lnTo>
                    <a:lnTo>
                      <a:pt x="981112" y="248375"/>
                    </a:lnTo>
                    <a:lnTo>
                      <a:pt x="982144" y="251620"/>
                    </a:lnTo>
                    <a:lnTo>
                      <a:pt x="983324" y="254717"/>
                    </a:lnTo>
                    <a:lnTo>
                      <a:pt x="984209" y="256192"/>
                    </a:lnTo>
                    <a:lnTo>
                      <a:pt x="985390" y="257520"/>
                    </a:lnTo>
                    <a:lnTo>
                      <a:pt x="986864" y="258552"/>
                    </a:lnTo>
                    <a:lnTo>
                      <a:pt x="989962" y="257815"/>
                    </a:lnTo>
                    <a:lnTo>
                      <a:pt x="994239" y="257815"/>
                    </a:lnTo>
                    <a:lnTo>
                      <a:pt x="998221" y="253390"/>
                    </a:lnTo>
                    <a:lnTo>
                      <a:pt x="998811" y="251915"/>
                    </a:lnTo>
                    <a:lnTo>
                      <a:pt x="998369" y="250440"/>
                    </a:lnTo>
                    <a:lnTo>
                      <a:pt x="998369" y="249113"/>
                    </a:lnTo>
                    <a:lnTo>
                      <a:pt x="1001024" y="246015"/>
                    </a:lnTo>
                    <a:lnTo>
                      <a:pt x="1001908" y="243508"/>
                    </a:lnTo>
                    <a:lnTo>
                      <a:pt x="1001318" y="240853"/>
                    </a:lnTo>
                    <a:lnTo>
                      <a:pt x="1003383" y="240853"/>
                    </a:lnTo>
                    <a:lnTo>
                      <a:pt x="1004858" y="239673"/>
                    </a:lnTo>
                    <a:lnTo>
                      <a:pt x="1004858" y="235101"/>
                    </a:lnTo>
                    <a:lnTo>
                      <a:pt x="1005300" y="233774"/>
                    </a:lnTo>
                    <a:lnTo>
                      <a:pt x="1006038" y="232594"/>
                    </a:lnTo>
                    <a:lnTo>
                      <a:pt x="1007808" y="231414"/>
                    </a:lnTo>
                    <a:lnTo>
                      <a:pt x="1009725" y="231709"/>
                    </a:lnTo>
                    <a:lnTo>
                      <a:pt x="1008103" y="234216"/>
                    </a:lnTo>
                    <a:lnTo>
                      <a:pt x="1005890" y="236724"/>
                    </a:lnTo>
                    <a:lnTo>
                      <a:pt x="1005596" y="238346"/>
                    </a:lnTo>
                    <a:lnTo>
                      <a:pt x="1005596" y="242770"/>
                    </a:lnTo>
                    <a:lnTo>
                      <a:pt x="1006628" y="245278"/>
                    </a:lnTo>
                    <a:lnTo>
                      <a:pt x="1008840" y="247195"/>
                    </a:lnTo>
                    <a:lnTo>
                      <a:pt x="1010168" y="247933"/>
                    </a:lnTo>
                    <a:lnTo>
                      <a:pt x="1011347" y="248965"/>
                    </a:lnTo>
                    <a:lnTo>
                      <a:pt x="1012085" y="250440"/>
                    </a:lnTo>
                    <a:lnTo>
                      <a:pt x="1013118" y="251473"/>
                    </a:lnTo>
                    <a:lnTo>
                      <a:pt x="1014740" y="251473"/>
                    </a:lnTo>
                    <a:lnTo>
                      <a:pt x="1016362" y="251030"/>
                    </a:lnTo>
                    <a:lnTo>
                      <a:pt x="1017542" y="251030"/>
                    </a:lnTo>
                    <a:lnTo>
                      <a:pt x="1018427" y="251620"/>
                    </a:lnTo>
                    <a:lnTo>
                      <a:pt x="1019017" y="253242"/>
                    </a:lnTo>
                    <a:lnTo>
                      <a:pt x="1020639" y="254717"/>
                    </a:lnTo>
                    <a:lnTo>
                      <a:pt x="1023885" y="253832"/>
                    </a:lnTo>
                    <a:lnTo>
                      <a:pt x="1025802" y="254865"/>
                    </a:lnTo>
                    <a:lnTo>
                      <a:pt x="1027867" y="255602"/>
                    </a:lnTo>
                    <a:lnTo>
                      <a:pt x="1029342" y="255602"/>
                    </a:lnTo>
                    <a:lnTo>
                      <a:pt x="1031996" y="254275"/>
                    </a:lnTo>
                    <a:lnTo>
                      <a:pt x="1033324" y="254275"/>
                    </a:lnTo>
                    <a:lnTo>
                      <a:pt x="1036569" y="254570"/>
                    </a:lnTo>
                    <a:lnTo>
                      <a:pt x="1031849" y="255012"/>
                    </a:lnTo>
                    <a:lnTo>
                      <a:pt x="1031407" y="256487"/>
                    </a:lnTo>
                    <a:lnTo>
                      <a:pt x="1031407" y="258257"/>
                    </a:lnTo>
                    <a:lnTo>
                      <a:pt x="1033177" y="261355"/>
                    </a:lnTo>
                    <a:lnTo>
                      <a:pt x="1044680" y="267992"/>
                    </a:lnTo>
                    <a:lnTo>
                      <a:pt x="1046745" y="267992"/>
                    </a:lnTo>
                    <a:lnTo>
                      <a:pt x="1048811" y="267697"/>
                    </a:lnTo>
                    <a:lnTo>
                      <a:pt x="1051318" y="267697"/>
                    </a:lnTo>
                    <a:lnTo>
                      <a:pt x="1058250" y="268581"/>
                    </a:lnTo>
                    <a:lnTo>
                      <a:pt x="1065182" y="269909"/>
                    </a:lnTo>
                    <a:lnTo>
                      <a:pt x="1068280" y="271384"/>
                    </a:lnTo>
                    <a:lnTo>
                      <a:pt x="1071229" y="273154"/>
                    </a:lnTo>
                    <a:lnTo>
                      <a:pt x="1075948" y="274481"/>
                    </a:lnTo>
                    <a:lnTo>
                      <a:pt x="1081849" y="277578"/>
                    </a:lnTo>
                    <a:lnTo>
                      <a:pt x="1088043" y="279496"/>
                    </a:lnTo>
                    <a:lnTo>
                      <a:pt x="1089665" y="279496"/>
                    </a:lnTo>
                    <a:lnTo>
                      <a:pt x="1091141" y="279938"/>
                    </a:lnTo>
                    <a:lnTo>
                      <a:pt x="1092615" y="280528"/>
                    </a:lnTo>
                    <a:lnTo>
                      <a:pt x="1094238" y="280528"/>
                    </a:lnTo>
                    <a:lnTo>
                      <a:pt x="1095713" y="281118"/>
                    </a:lnTo>
                    <a:lnTo>
                      <a:pt x="1097040" y="282151"/>
                    </a:lnTo>
                    <a:lnTo>
                      <a:pt x="1098072" y="281708"/>
                    </a:lnTo>
                    <a:lnTo>
                      <a:pt x="1099105" y="280971"/>
                    </a:lnTo>
                    <a:lnTo>
                      <a:pt x="1099842" y="282741"/>
                    </a:lnTo>
                    <a:lnTo>
                      <a:pt x="1111642" y="289083"/>
                    </a:lnTo>
                    <a:lnTo>
                      <a:pt x="1112527" y="290558"/>
                    </a:lnTo>
                    <a:lnTo>
                      <a:pt x="1113706" y="291590"/>
                    </a:lnTo>
                    <a:lnTo>
                      <a:pt x="1114886" y="291590"/>
                    </a:lnTo>
                    <a:lnTo>
                      <a:pt x="1115771" y="292033"/>
                    </a:lnTo>
                    <a:lnTo>
                      <a:pt x="1117393" y="293508"/>
                    </a:lnTo>
                    <a:lnTo>
                      <a:pt x="1119311" y="294540"/>
                    </a:lnTo>
                    <a:lnTo>
                      <a:pt x="1119754" y="296605"/>
                    </a:lnTo>
                    <a:lnTo>
                      <a:pt x="1119459" y="298817"/>
                    </a:lnTo>
                    <a:lnTo>
                      <a:pt x="1119459" y="299997"/>
                    </a:lnTo>
                    <a:lnTo>
                      <a:pt x="1120049" y="300882"/>
                    </a:lnTo>
                    <a:lnTo>
                      <a:pt x="1122113" y="300882"/>
                    </a:lnTo>
                    <a:lnTo>
                      <a:pt x="1124326" y="300292"/>
                    </a:lnTo>
                    <a:lnTo>
                      <a:pt x="1126686" y="299997"/>
                    </a:lnTo>
                    <a:lnTo>
                      <a:pt x="1124178" y="301325"/>
                    </a:lnTo>
                    <a:lnTo>
                      <a:pt x="1122998" y="303537"/>
                    </a:lnTo>
                    <a:lnTo>
                      <a:pt x="1125211" y="304422"/>
                    </a:lnTo>
                    <a:lnTo>
                      <a:pt x="1127570" y="304422"/>
                    </a:lnTo>
                    <a:lnTo>
                      <a:pt x="1125948" y="305749"/>
                    </a:lnTo>
                    <a:lnTo>
                      <a:pt x="1125506" y="307372"/>
                    </a:lnTo>
                    <a:lnTo>
                      <a:pt x="1127424" y="311797"/>
                    </a:lnTo>
                    <a:lnTo>
                      <a:pt x="1129194" y="317696"/>
                    </a:lnTo>
                    <a:lnTo>
                      <a:pt x="1131405" y="320646"/>
                    </a:lnTo>
                    <a:lnTo>
                      <a:pt x="1134503" y="323448"/>
                    </a:lnTo>
                    <a:lnTo>
                      <a:pt x="1135978" y="325218"/>
                    </a:lnTo>
                    <a:lnTo>
                      <a:pt x="1136715" y="328020"/>
                    </a:lnTo>
                    <a:lnTo>
                      <a:pt x="1138780" y="329495"/>
                    </a:lnTo>
                    <a:lnTo>
                      <a:pt x="1140255" y="331265"/>
                    </a:lnTo>
                    <a:lnTo>
                      <a:pt x="1135536" y="332003"/>
                    </a:lnTo>
                    <a:lnTo>
                      <a:pt x="1133323" y="332593"/>
                    </a:lnTo>
                    <a:lnTo>
                      <a:pt x="1133323" y="333330"/>
                    </a:lnTo>
                    <a:lnTo>
                      <a:pt x="1136420" y="336870"/>
                    </a:lnTo>
                    <a:lnTo>
                      <a:pt x="1139665" y="338640"/>
                    </a:lnTo>
                    <a:lnTo>
                      <a:pt x="1144974" y="340262"/>
                    </a:lnTo>
                    <a:lnTo>
                      <a:pt x="1146597" y="340262"/>
                    </a:lnTo>
                    <a:lnTo>
                      <a:pt x="1148220" y="339967"/>
                    </a:lnTo>
                    <a:lnTo>
                      <a:pt x="1145270" y="340852"/>
                    </a:lnTo>
                    <a:lnTo>
                      <a:pt x="1144089" y="340852"/>
                    </a:lnTo>
                    <a:lnTo>
                      <a:pt x="1141582" y="340262"/>
                    </a:lnTo>
                    <a:lnTo>
                      <a:pt x="1140108" y="340262"/>
                    </a:lnTo>
                    <a:lnTo>
                      <a:pt x="1138338" y="340557"/>
                    </a:lnTo>
                    <a:lnTo>
                      <a:pt x="1137010" y="341442"/>
                    </a:lnTo>
                    <a:lnTo>
                      <a:pt x="1138190" y="342622"/>
                    </a:lnTo>
                    <a:lnTo>
                      <a:pt x="1139812" y="343655"/>
                    </a:lnTo>
                    <a:lnTo>
                      <a:pt x="1140697" y="344540"/>
                    </a:lnTo>
                    <a:lnTo>
                      <a:pt x="1142025" y="347194"/>
                    </a:lnTo>
                    <a:lnTo>
                      <a:pt x="1143204" y="348079"/>
                    </a:lnTo>
                    <a:lnTo>
                      <a:pt x="1144974" y="348669"/>
                    </a:lnTo>
                    <a:lnTo>
                      <a:pt x="1146007" y="350144"/>
                    </a:lnTo>
                    <a:lnTo>
                      <a:pt x="1145565" y="351472"/>
                    </a:lnTo>
                    <a:lnTo>
                      <a:pt x="1144828" y="352799"/>
                    </a:lnTo>
                    <a:lnTo>
                      <a:pt x="1143647" y="356634"/>
                    </a:lnTo>
                    <a:lnTo>
                      <a:pt x="1141878" y="358551"/>
                    </a:lnTo>
                    <a:lnTo>
                      <a:pt x="1141140" y="361943"/>
                    </a:lnTo>
                    <a:lnTo>
                      <a:pt x="1140550" y="363271"/>
                    </a:lnTo>
                    <a:lnTo>
                      <a:pt x="1139812" y="364598"/>
                    </a:lnTo>
                    <a:lnTo>
                      <a:pt x="1140108" y="365778"/>
                    </a:lnTo>
                    <a:lnTo>
                      <a:pt x="1140845" y="366958"/>
                    </a:lnTo>
                    <a:lnTo>
                      <a:pt x="1142025" y="367548"/>
                    </a:lnTo>
                    <a:lnTo>
                      <a:pt x="1146007" y="364451"/>
                    </a:lnTo>
                    <a:lnTo>
                      <a:pt x="1148809" y="362976"/>
                    </a:lnTo>
                    <a:lnTo>
                      <a:pt x="1150285" y="360321"/>
                    </a:lnTo>
                    <a:lnTo>
                      <a:pt x="1150579" y="361943"/>
                    </a:lnTo>
                    <a:lnTo>
                      <a:pt x="1151170" y="363566"/>
                    </a:lnTo>
                    <a:lnTo>
                      <a:pt x="1152202" y="365041"/>
                    </a:lnTo>
                    <a:lnTo>
                      <a:pt x="1153972" y="365631"/>
                    </a:lnTo>
                    <a:lnTo>
                      <a:pt x="1157512" y="365188"/>
                    </a:lnTo>
                    <a:lnTo>
                      <a:pt x="1160904" y="364008"/>
                    </a:lnTo>
                    <a:lnTo>
                      <a:pt x="1164591" y="363566"/>
                    </a:lnTo>
                    <a:lnTo>
                      <a:pt x="1168278" y="363566"/>
                    </a:lnTo>
                    <a:lnTo>
                      <a:pt x="1170933" y="361354"/>
                    </a:lnTo>
                    <a:lnTo>
                      <a:pt x="1173146" y="358699"/>
                    </a:lnTo>
                    <a:lnTo>
                      <a:pt x="1171081" y="362828"/>
                    </a:lnTo>
                    <a:lnTo>
                      <a:pt x="1169900" y="364303"/>
                    </a:lnTo>
                    <a:lnTo>
                      <a:pt x="1169606" y="365041"/>
                    </a:lnTo>
                    <a:lnTo>
                      <a:pt x="1170048" y="365778"/>
                    </a:lnTo>
                    <a:lnTo>
                      <a:pt x="1172556" y="368581"/>
                    </a:lnTo>
                    <a:lnTo>
                      <a:pt x="1182733" y="376988"/>
                    </a:lnTo>
                    <a:lnTo>
                      <a:pt x="1185092" y="379790"/>
                    </a:lnTo>
                    <a:lnTo>
                      <a:pt x="1187157" y="382887"/>
                    </a:lnTo>
                    <a:lnTo>
                      <a:pt x="1190402" y="386280"/>
                    </a:lnTo>
                    <a:lnTo>
                      <a:pt x="1193941" y="389229"/>
                    </a:lnTo>
                    <a:lnTo>
                      <a:pt x="1195269" y="390114"/>
                    </a:lnTo>
                    <a:lnTo>
                      <a:pt x="1195269" y="389819"/>
                    </a:lnTo>
                    <a:close/>
                    <a:moveTo>
                      <a:pt x="1138338" y="365778"/>
                    </a:moveTo>
                    <a:lnTo>
                      <a:pt x="1136125" y="366516"/>
                    </a:lnTo>
                    <a:lnTo>
                      <a:pt x="1134651" y="368286"/>
                    </a:lnTo>
                    <a:lnTo>
                      <a:pt x="1133175" y="369318"/>
                    </a:lnTo>
                    <a:lnTo>
                      <a:pt x="1133175" y="369908"/>
                    </a:lnTo>
                    <a:lnTo>
                      <a:pt x="1133912" y="370940"/>
                    </a:lnTo>
                    <a:lnTo>
                      <a:pt x="1140550" y="371678"/>
                    </a:lnTo>
                    <a:lnTo>
                      <a:pt x="1141878" y="371383"/>
                    </a:lnTo>
                    <a:lnTo>
                      <a:pt x="1141878" y="370056"/>
                    </a:lnTo>
                    <a:lnTo>
                      <a:pt x="1139223" y="365778"/>
                    </a:lnTo>
                    <a:lnTo>
                      <a:pt x="1138338" y="365778"/>
                    </a:lnTo>
                    <a:close/>
                    <a:moveTo>
                      <a:pt x="990699" y="291148"/>
                    </a:moveTo>
                    <a:lnTo>
                      <a:pt x="987897" y="299260"/>
                    </a:lnTo>
                    <a:lnTo>
                      <a:pt x="985979" y="300882"/>
                    </a:lnTo>
                    <a:lnTo>
                      <a:pt x="985536" y="303537"/>
                    </a:lnTo>
                    <a:lnTo>
                      <a:pt x="983472" y="308847"/>
                    </a:lnTo>
                    <a:lnTo>
                      <a:pt x="985536" y="306634"/>
                    </a:lnTo>
                    <a:lnTo>
                      <a:pt x="986716" y="302357"/>
                    </a:lnTo>
                    <a:lnTo>
                      <a:pt x="990551" y="298227"/>
                    </a:lnTo>
                    <a:lnTo>
                      <a:pt x="991879" y="292328"/>
                    </a:lnTo>
                    <a:lnTo>
                      <a:pt x="990994" y="291590"/>
                    </a:lnTo>
                    <a:lnTo>
                      <a:pt x="990404" y="291590"/>
                    </a:lnTo>
                    <a:close/>
                    <a:moveTo>
                      <a:pt x="935979" y="363418"/>
                    </a:moveTo>
                    <a:lnTo>
                      <a:pt x="931112" y="368138"/>
                    </a:lnTo>
                    <a:lnTo>
                      <a:pt x="929637" y="370203"/>
                    </a:lnTo>
                    <a:lnTo>
                      <a:pt x="931850" y="369318"/>
                    </a:lnTo>
                    <a:lnTo>
                      <a:pt x="933029" y="367401"/>
                    </a:lnTo>
                    <a:lnTo>
                      <a:pt x="936570" y="366516"/>
                    </a:lnTo>
                    <a:lnTo>
                      <a:pt x="939962" y="364451"/>
                    </a:lnTo>
                    <a:lnTo>
                      <a:pt x="937602" y="364451"/>
                    </a:lnTo>
                    <a:lnTo>
                      <a:pt x="935832" y="363418"/>
                    </a:lnTo>
                    <a:close/>
                    <a:moveTo>
                      <a:pt x="931850" y="245720"/>
                    </a:moveTo>
                    <a:lnTo>
                      <a:pt x="931407" y="244688"/>
                    </a:lnTo>
                    <a:lnTo>
                      <a:pt x="929490" y="241738"/>
                    </a:lnTo>
                    <a:lnTo>
                      <a:pt x="928015" y="241738"/>
                    </a:lnTo>
                    <a:lnTo>
                      <a:pt x="926835" y="241001"/>
                    </a:lnTo>
                    <a:lnTo>
                      <a:pt x="926098" y="238936"/>
                    </a:lnTo>
                    <a:lnTo>
                      <a:pt x="925655" y="236724"/>
                    </a:lnTo>
                    <a:lnTo>
                      <a:pt x="924180" y="234216"/>
                    </a:lnTo>
                    <a:lnTo>
                      <a:pt x="919165" y="230529"/>
                    </a:lnTo>
                    <a:lnTo>
                      <a:pt x="917249" y="230234"/>
                    </a:lnTo>
                    <a:lnTo>
                      <a:pt x="912086" y="230676"/>
                    </a:lnTo>
                    <a:lnTo>
                      <a:pt x="908988" y="230234"/>
                    </a:lnTo>
                    <a:lnTo>
                      <a:pt x="902942" y="227284"/>
                    </a:lnTo>
                    <a:lnTo>
                      <a:pt x="898959" y="225662"/>
                    </a:lnTo>
                    <a:lnTo>
                      <a:pt x="897484" y="225219"/>
                    </a:lnTo>
                    <a:lnTo>
                      <a:pt x="894534" y="225219"/>
                    </a:lnTo>
                    <a:lnTo>
                      <a:pt x="893060" y="225956"/>
                    </a:lnTo>
                    <a:lnTo>
                      <a:pt x="890699" y="227727"/>
                    </a:lnTo>
                    <a:lnTo>
                      <a:pt x="887897" y="228906"/>
                    </a:lnTo>
                    <a:lnTo>
                      <a:pt x="886423" y="228906"/>
                    </a:lnTo>
                    <a:lnTo>
                      <a:pt x="885390" y="227874"/>
                    </a:lnTo>
                    <a:lnTo>
                      <a:pt x="884948" y="226399"/>
                    </a:lnTo>
                    <a:lnTo>
                      <a:pt x="883177" y="226104"/>
                    </a:lnTo>
                    <a:lnTo>
                      <a:pt x="881113" y="226694"/>
                    </a:lnTo>
                    <a:lnTo>
                      <a:pt x="872263" y="226694"/>
                    </a:lnTo>
                    <a:lnTo>
                      <a:pt x="862529" y="227136"/>
                    </a:lnTo>
                    <a:lnTo>
                      <a:pt x="860316" y="228906"/>
                    </a:lnTo>
                    <a:lnTo>
                      <a:pt x="854122" y="236428"/>
                    </a:lnTo>
                    <a:lnTo>
                      <a:pt x="854565" y="238051"/>
                    </a:lnTo>
                    <a:lnTo>
                      <a:pt x="855302" y="239526"/>
                    </a:lnTo>
                    <a:lnTo>
                      <a:pt x="855302" y="241001"/>
                    </a:lnTo>
                    <a:lnTo>
                      <a:pt x="854565" y="243508"/>
                    </a:lnTo>
                    <a:lnTo>
                      <a:pt x="855007" y="243803"/>
                    </a:lnTo>
                    <a:lnTo>
                      <a:pt x="856335" y="242181"/>
                    </a:lnTo>
                    <a:lnTo>
                      <a:pt x="857957" y="239526"/>
                    </a:lnTo>
                    <a:lnTo>
                      <a:pt x="858252" y="238493"/>
                    </a:lnTo>
                    <a:lnTo>
                      <a:pt x="858546" y="236871"/>
                    </a:lnTo>
                    <a:lnTo>
                      <a:pt x="859284" y="235396"/>
                    </a:lnTo>
                    <a:lnTo>
                      <a:pt x="860612" y="234658"/>
                    </a:lnTo>
                    <a:lnTo>
                      <a:pt x="861939" y="235101"/>
                    </a:lnTo>
                    <a:lnTo>
                      <a:pt x="863266" y="235838"/>
                    </a:lnTo>
                    <a:lnTo>
                      <a:pt x="864447" y="236871"/>
                    </a:lnTo>
                    <a:lnTo>
                      <a:pt x="868134" y="241443"/>
                    </a:lnTo>
                    <a:lnTo>
                      <a:pt x="869314" y="242033"/>
                    </a:lnTo>
                    <a:lnTo>
                      <a:pt x="870641" y="242328"/>
                    </a:lnTo>
                    <a:lnTo>
                      <a:pt x="873886" y="241886"/>
                    </a:lnTo>
                    <a:lnTo>
                      <a:pt x="874918" y="241001"/>
                    </a:lnTo>
                    <a:lnTo>
                      <a:pt x="876835" y="238493"/>
                    </a:lnTo>
                    <a:lnTo>
                      <a:pt x="878163" y="237608"/>
                    </a:lnTo>
                    <a:lnTo>
                      <a:pt x="879785" y="236871"/>
                    </a:lnTo>
                    <a:lnTo>
                      <a:pt x="882292" y="236871"/>
                    </a:lnTo>
                    <a:lnTo>
                      <a:pt x="882292" y="238641"/>
                    </a:lnTo>
                    <a:lnTo>
                      <a:pt x="882588" y="239231"/>
                    </a:lnTo>
                    <a:lnTo>
                      <a:pt x="886275" y="239821"/>
                    </a:lnTo>
                    <a:lnTo>
                      <a:pt x="889077" y="241001"/>
                    </a:lnTo>
                    <a:lnTo>
                      <a:pt x="892175" y="241443"/>
                    </a:lnTo>
                    <a:lnTo>
                      <a:pt x="895715" y="242623"/>
                    </a:lnTo>
                    <a:lnTo>
                      <a:pt x="897189" y="242181"/>
                    </a:lnTo>
                    <a:lnTo>
                      <a:pt x="897189" y="240411"/>
                    </a:lnTo>
                    <a:lnTo>
                      <a:pt x="896895" y="239526"/>
                    </a:lnTo>
                    <a:lnTo>
                      <a:pt x="897780" y="239231"/>
                    </a:lnTo>
                    <a:lnTo>
                      <a:pt x="905596" y="239231"/>
                    </a:lnTo>
                    <a:lnTo>
                      <a:pt x="908399" y="241148"/>
                    </a:lnTo>
                    <a:lnTo>
                      <a:pt x="909136" y="242328"/>
                    </a:lnTo>
                    <a:lnTo>
                      <a:pt x="910168" y="243213"/>
                    </a:lnTo>
                    <a:lnTo>
                      <a:pt x="916658" y="245868"/>
                    </a:lnTo>
                    <a:lnTo>
                      <a:pt x="919165" y="247048"/>
                    </a:lnTo>
                    <a:lnTo>
                      <a:pt x="924918" y="250293"/>
                    </a:lnTo>
                    <a:lnTo>
                      <a:pt x="930818" y="253095"/>
                    </a:lnTo>
                    <a:lnTo>
                      <a:pt x="932292" y="245573"/>
                    </a:lnTo>
                    <a:close/>
                    <a:moveTo>
                      <a:pt x="999843" y="262092"/>
                    </a:moveTo>
                    <a:lnTo>
                      <a:pt x="996156" y="259732"/>
                    </a:lnTo>
                    <a:lnTo>
                      <a:pt x="996451" y="261207"/>
                    </a:lnTo>
                    <a:lnTo>
                      <a:pt x="1000876" y="263419"/>
                    </a:lnTo>
                    <a:lnTo>
                      <a:pt x="1003973" y="264452"/>
                    </a:lnTo>
                    <a:lnTo>
                      <a:pt x="1002646" y="263124"/>
                    </a:lnTo>
                    <a:lnTo>
                      <a:pt x="999843" y="261944"/>
                    </a:lnTo>
                    <a:close/>
                    <a:moveTo>
                      <a:pt x="953826" y="338640"/>
                    </a:moveTo>
                    <a:lnTo>
                      <a:pt x="952351" y="337902"/>
                    </a:lnTo>
                    <a:lnTo>
                      <a:pt x="950139" y="338492"/>
                    </a:lnTo>
                    <a:lnTo>
                      <a:pt x="949402" y="339230"/>
                    </a:lnTo>
                    <a:lnTo>
                      <a:pt x="949402" y="340705"/>
                    </a:lnTo>
                    <a:lnTo>
                      <a:pt x="948074" y="341442"/>
                    </a:lnTo>
                    <a:lnTo>
                      <a:pt x="947189" y="343065"/>
                    </a:lnTo>
                    <a:lnTo>
                      <a:pt x="946304" y="343655"/>
                    </a:lnTo>
                    <a:lnTo>
                      <a:pt x="944682" y="345867"/>
                    </a:lnTo>
                    <a:lnTo>
                      <a:pt x="943354" y="346162"/>
                    </a:lnTo>
                    <a:lnTo>
                      <a:pt x="942321" y="347047"/>
                    </a:lnTo>
                    <a:lnTo>
                      <a:pt x="940699" y="350882"/>
                    </a:lnTo>
                    <a:lnTo>
                      <a:pt x="940699" y="352357"/>
                    </a:lnTo>
                    <a:lnTo>
                      <a:pt x="939077" y="352651"/>
                    </a:lnTo>
                    <a:lnTo>
                      <a:pt x="939077" y="355159"/>
                    </a:lnTo>
                    <a:lnTo>
                      <a:pt x="937749" y="357371"/>
                    </a:lnTo>
                    <a:lnTo>
                      <a:pt x="938634" y="358846"/>
                    </a:lnTo>
                    <a:lnTo>
                      <a:pt x="938340" y="360764"/>
                    </a:lnTo>
                    <a:lnTo>
                      <a:pt x="940257" y="360764"/>
                    </a:lnTo>
                    <a:lnTo>
                      <a:pt x="943502" y="361059"/>
                    </a:lnTo>
                    <a:lnTo>
                      <a:pt x="943945" y="360764"/>
                    </a:lnTo>
                    <a:lnTo>
                      <a:pt x="944387" y="360321"/>
                    </a:lnTo>
                    <a:lnTo>
                      <a:pt x="944387" y="359436"/>
                    </a:lnTo>
                    <a:lnTo>
                      <a:pt x="945271" y="357371"/>
                    </a:lnTo>
                    <a:lnTo>
                      <a:pt x="947779" y="355011"/>
                    </a:lnTo>
                    <a:lnTo>
                      <a:pt x="948369" y="353831"/>
                    </a:lnTo>
                    <a:lnTo>
                      <a:pt x="950434" y="352504"/>
                    </a:lnTo>
                    <a:lnTo>
                      <a:pt x="951613" y="351029"/>
                    </a:lnTo>
                    <a:lnTo>
                      <a:pt x="953383" y="346162"/>
                    </a:lnTo>
                    <a:lnTo>
                      <a:pt x="952204" y="341737"/>
                    </a:lnTo>
                    <a:lnTo>
                      <a:pt x="954563" y="339967"/>
                    </a:lnTo>
                    <a:lnTo>
                      <a:pt x="953679" y="338492"/>
                    </a:lnTo>
                    <a:close/>
                    <a:moveTo>
                      <a:pt x="900434" y="355749"/>
                    </a:moveTo>
                    <a:lnTo>
                      <a:pt x="899254" y="356044"/>
                    </a:lnTo>
                    <a:lnTo>
                      <a:pt x="898959" y="356781"/>
                    </a:lnTo>
                    <a:lnTo>
                      <a:pt x="898959" y="358994"/>
                    </a:lnTo>
                    <a:lnTo>
                      <a:pt x="901909" y="362239"/>
                    </a:lnTo>
                    <a:lnTo>
                      <a:pt x="903679" y="362239"/>
                    </a:lnTo>
                    <a:lnTo>
                      <a:pt x="905154" y="360026"/>
                    </a:lnTo>
                    <a:lnTo>
                      <a:pt x="905154" y="358256"/>
                    </a:lnTo>
                    <a:lnTo>
                      <a:pt x="904416" y="356486"/>
                    </a:lnTo>
                    <a:lnTo>
                      <a:pt x="900287" y="355896"/>
                    </a:lnTo>
                    <a:close/>
                    <a:moveTo>
                      <a:pt x="980964" y="300145"/>
                    </a:moveTo>
                    <a:lnTo>
                      <a:pt x="980374" y="299850"/>
                    </a:lnTo>
                    <a:lnTo>
                      <a:pt x="979932" y="298817"/>
                    </a:lnTo>
                    <a:lnTo>
                      <a:pt x="978162" y="298817"/>
                    </a:lnTo>
                    <a:lnTo>
                      <a:pt x="979490" y="302209"/>
                    </a:lnTo>
                    <a:lnTo>
                      <a:pt x="979194" y="305307"/>
                    </a:lnTo>
                    <a:lnTo>
                      <a:pt x="979637" y="306782"/>
                    </a:lnTo>
                    <a:lnTo>
                      <a:pt x="980227" y="306782"/>
                    </a:lnTo>
                    <a:lnTo>
                      <a:pt x="981259" y="307667"/>
                    </a:lnTo>
                    <a:lnTo>
                      <a:pt x="982882" y="305159"/>
                    </a:lnTo>
                    <a:lnTo>
                      <a:pt x="982882" y="303537"/>
                    </a:lnTo>
                    <a:lnTo>
                      <a:pt x="981112" y="300292"/>
                    </a:lnTo>
                    <a:close/>
                    <a:moveTo>
                      <a:pt x="955153" y="338050"/>
                    </a:moveTo>
                    <a:lnTo>
                      <a:pt x="955891" y="338787"/>
                    </a:lnTo>
                    <a:lnTo>
                      <a:pt x="957071" y="339230"/>
                    </a:lnTo>
                    <a:lnTo>
                      <a:pt x="958694" y="339230"/>
                    </a:lnTo>
                    <a:lnTo>
                      <a:pt x="959873" y="341000"/>
                    </a:lnTo>
                    <a:lnTo>
                      <a:pt x="961053" y="341737"/>
                    </a:lnTo>
                    <a:lnTo>
                      <a:pt x="961348" y="340410"/>
                    </a:lnTo>
                    <a:lnTo>
                      <a:pt x="959725" y="337902"/>
                    </a:lnTo>
                    <a:lnTo>
                      <a:pt x="955301" y="338197"/>
                    </a:lnTo>
                    <a:close/>
                    <a:moveTo>
                      <a:pt x="803975" y="204275"/>
                    </a:moveTo>
                    <a:lnTo>
                      <a:pt x="802943" y="204275"/>
                    </a:lnTo>
                    <a:lnTo>
                      <a:pt x="801615" y="205898"/>
                    </a:lnTo>
                    <a:lnTo>
                      <a:pt x="801320" y="206930"/>
                    </a:lnTo>
                    <a:lnTo>
                      <a:pt x="802352" y="210765"/>
                    </a:lnTo>
                    <a:lnTo>
                      <a:pt x="803237" y="211797"/>
                    </a:lnTo>
                    <a:lnTo>
                      <a:pt x="804270" y="215780"/>
                    </a:lnTo>
                    <a:lnTo>
                      <a:pt x="805892" y="217255"/>
                    </a:lnTo>
                    <a:lnTo>
                      <a:pt x="806335" y="216812"/>
                    </a:lnTo>
                    <a:lnTo>
                      <a:pt x="806630" y="214600"/>
                    </a:lnTo>
                    <a:lnTo>
                      <a:pt x="804270" y="209438"/>
                    </a:lnTo>
                    <a:lnTo>
                      <a:pt x="804713" y="205308"/>
                    </a:lnTo>
                    <a:lnTo>
                      <a:pt x="803975" y="204423"/>
                    </a:lnTo>
                    <a:close/>
                    <a:moveTo>
                      <a:pt x="379348" y="183627"/>
                    </a:moveTo>
                    <a:lnTo>
                      <a:pt x="380380" y="182742"/>
                    </a:lnTo>
                    <a:lnTo>
                      <a:pt x="380675" y="181709"/>
                    </a:lnTo>
                    <a:lnTo>
                      <a:pt x="380232" y="179939"/>
                    </a:lnTo>
                    <a:lnTo>
                      <a:pt x="379053" y="179054"/>
                    </a:lnTo>
                    <a:lnTo>
                      <a:pt x="376840" y="178317"/>
                    </a:lnTo>
                    <a:lnTo>
                      <a:pt x="373153" y="178317"/>
                    </a:lnTo>
                    <a:lnTo>
                      <a:pt x="372415" y="179939"/>
                    </a:lnTo>
                    <a:lnTo>
                      <a:pt x="371825" y="185102"/>
                    </a:lnTo>
                    <a:lnTo>
                      <a:pt x="372710" y="185986"/>
                    </a:lnTo>
                    <a:lnTo>
                      <a:pt x="373890" y="185986"/>
                    </a:lnTo>
                    <a:lnTo>
                      <a:pt x="379053" y="183479"/>
                    </a:lnTo>
                    <a:close/>
                    <a:moveTo>
                      <a:pt x="503978" y="376840"/>
                    </a:moveTo>
                    <a:lnTo>
                      <a:pt x="503093" y="375660"/>
                    </a:lnTo>
                    <a:lnTo>
                      <a:pt x="501470" y="371678"/>
                    </a:lnTo>
                    <a:lnTo>
                      <a:pt x="501470" y="367991"/>
                    </a:lnTo>
                    <a:lnTo>
                      <a:pt x="502945" y="361206"/>
                    </a:lnTo>
                    <a:lnTo>
                      <a:pt x="502945" y="358404"/>
                    </a:lnTo>
                    <a:lnTo>
                      <a:pt x="502060" y="355749"/>
                    </a:lnTo>
                    <a:lnTo>
                      <a:pt x="501323" y="355159"/>
                    </a:lnTo>
                    <a:lnTo>
                      <a:pt x="493211" y="351619"/>
                    </a:lnTo>
                    <a:lnTo>
                      <a:pt x="492326" y="351619"/>
                    </a:lnTo>
                    <a:lnTo>
                      <a:pt x="488049" y="352799"/>
                    </a:lnTo>
                    <a:lnTo>
                      <a:pt x="484657" y="353537"/>
                    </a:lnTo>
                    <a:lnTo>
                      <a:pt x="478167" y="354126"/>
                    </a:lnTo>
                    <a:lnTo>
                      <a:pt x="471677" y="354126"/>
                    </a:lnTo>
                    <a:lnTo>
                      <a:pt x="465482" y="352357"/>
                    </a:lnTo>
                    <a:lnTo>
                      <a:pt x="459730" y="349554"/>
                    </a:lnTo>
                    <a:lnTo>
                      <a:pt x="459435" y="346457"/>
                    </a:lnTo>
                    <a:lnTo>
                      <a:pt x="459730" y="343212"/>
                    </a:lnTo>
                    <a:lnTo>
                      <a:pt x="458550" y="342180"/>
                    </a:lnTo>
                    <a:lnTo>
                      <a:pt x="455896" y="341000"/>
                    </a:lnTo>
                    <a:lnTo>
                      <a:pt x="455305" y="339820"/>
                    </a:lnTo>
                    <a:lnTo>
                      <a:pt x="454273" y="336428"/>
                    </a:lnTo>
                    <a:lnTo>
                      <a:pt x="453093" y="333183"/>
                    </a:lnTo>
                    <a:lnTo>
                      <a:pt x="450291" y="332593"/>
                    </a:lnTo>
                    <a:lnTo>
                      <a:pt x="447194" y="332298"/>
                    </a:lnTo>
                    <a:lnTo>
                      <a:pt x="442621" y="332593"/>
                    </a:lnTo>
                    <a:lnTo>
                      <a:pt x="441294" y="332298"/>
                    </a:lnTo>
                    <a:lnTo>
                      <a:pt x="438786" y="330085"/>
                    </a:lnTo>
                    <a:lnTo>
                      <a:pt x="432150" y="329200"/>
                    </a:lnTo>
                    <a:lnTo>
                      <a:pt x="430822" y="328315"/>
                    </a:lnTo>
                    <a:lnTo>
                      <a:pt x="429642" y="327136"/>
                    </a:lnTo>
                    <a:lnTo>
                      <a:pt x="426987" y="325808"/>
                    </a:lnTo>
                    <a:lnTo>
                      <a:pt x="425512" y="325808"/>
                    </a:lnTo>
                    <a:lnTo>
                      <a:pt x="423005" y="326988"/>
                    </a:lnTo>
                    <a:lnTo>
                      <a:pt x="417695" y="326988"/>
                    </a:lnTo>
                    <a:lnTo>
                      <a:pt x="416958" y="326398"/>
                    </a:lnTo>
                    <a:lnTo>
                      <a:pt x="412976" y="321088"/>
                    </a:lnTo>
                    <a:lnTo>
                      <a:pt x="412238" y="320351"/>
                    </a:lnTo>
                    <a:lnTo>
                      <a:pt x="408698" y="320056"/>
                    </a:lnTo>
                    <a:lnTo>
                      <a:pt x="407371" y="320498"/>
                    </a:lnTo>
                    <a:lnTo>
                      <a:pt x="406191" y="321236"/>
                    </a:lnTo>
                    <a:lnTo>
                      <a:pt x="405306" y="322416"/>
                    </a:lnTo>
                    <a:lnTo>
                      <a:pt x="404568" y="323743"/>
                    </a:lnTo>
                    <a:lnTo>
                      <a:pt x="403536" y="326840"/>
                    </a:lnTo>
                    <a:lnTo>
                      <a:pt x="402209" y="329790"/>
                    </a:lnTo>
                    <a:lnTo>
                      <a:pt x="400586" y="332150"/>
                    </a:lnTo>
                    <a:lnTo>
                      <a:pt x="398079" y="333478"/>
                    </a:lnTo>
                    <a:lnTo>
                      <a:pt x="396751" y="333478"/>
                    </a:lnTo>
                    <a:lnTo>
                      <a:pt x="395424" y="333183"/>
                    </a:lnTo>
                    <a:lnTo>
                      <a:pt x="393802" y="332445"/>
                    </a:lnTo>
                    <a:lnTo>
                      <a:pt x="392179" y="332003"/>
                    </a:lnTo>
                    <a:lnTo>
                      <a:pt x="388787" y="332003"/>
                    </a:lnTo>
                    <a:lnTo>
                      <a:pt x="385395" y="332593"/>
                    </a:lnTo>
                    <a:lnTo>
                      <a:pt x="382445" y="332298"/>
                    </a:lnTo>
                    <a:lnTo>
                      <a:pt x="376398" y="330675"/>
                    </a:lnTo>
                    <a:lnTo>
                      <a:pt x="374185" y="329790"/>
                    </a:lnTo>
                    <a:lnTo>
                      <a:pt x="371678" y="331118"/>
                    </a:lnTo>
                    <a:lnTo>
                      <a:pt x="368876" y="331118"/>
                    </a:lnTo>
                    <a:lnTo>
                      <a:pt x="361648" y="329938"/>
                    </a:lnTo>
                    <a:lnTo>
                      <a:pt x="358551" y="329643"/>
                    </a:lnTo>
                    <a:lnTo>
                      <a:pt x="355454" y="329643"/>
                    </a:lnTo>
                    <a:lnTo>
                      <a:pt x="352799" y="329200"/>
                    </a:lnTo>
                    <a:lnTo>
                      <a:pt x="350882" y="327578"/>
                    </a:lnTo>
                    <a:lnTo>
                      <a:pt x="349112" y="321973"/>
                    </a:lnTo>
                    <a:lnTo>
                      <a:pt x="348522" y="320794"/>
                    </a:lnTo>
                    <a:lnTo>
                      <a:pt x="346014" y="318434"/>
                    </a:lnTo>
                    <a:lnTo>
                      <a:pt x="343655" y="315926"/>
                    </a:lnTo>
                    <a:lnTo>
                      <a:pt x="342770" y="315336"/>
                    </a:lnTo>
                    <a:lnTo>
                      <a:pt x="341737" y="315336"/>
                    </a:lnTo>
                    <a:lnTo>
                      <a:pt x="340262" y="315926"/>
                    </a:lnTo>
                    <a:lnTo>
                      <a:pt x="338640" y="315926"/>
                    </a:lnTo>
                    <a:lnTo>
                      <a:pt x="335248" y="315631"/>
                    </a:lnTo>
                    <a:lnTo>
                      <a:pt x="332003" y="314451"/>
                    </a:lnTo>
                    <a:lnTo>
                      <a:pt x="329201" y="314009"/>
                    </a:lnTo>
                    <a:lnTo>
                      <a:pt x="326398" y="314009"/>
                    </a:lnTo>
                    <a:lnTo>
                      <a:pt x="323743" y="313124"/>
                    </a:lnTo>
                    <a:lnTo>
                      <a:pt x="321384" y="311501"/>
                    </a:lnTo>
                    <a:lnTo>
                      <a:pt x="318729" y="308552"/>
                    </a:lnTo>
                    <a:lnTo>
                      <a:pt x="317696" y="307814"/>
                    </a:lnTo>
                    <a:lnTo>
                      <a:pt x="313271" y="307224"/>
                    </a:lnTo>
                    <a:lnTo>
                      <a:pt x="310174" y="305897"/>
                    </a:lnTo>
                    <a:lnTo>
                      <a:pt x="309289" y="308552"/>
                    </a:lnTo>
                    <a:lnTo>
                      <a:pt x="307225" y="310174"/>
                    </a:lnTo>
                    <a:lnTo>
                      <a:pt x="305750" y="310617"/>
                    </a:lnTo>
                    <a:lnTo>
                      <a:pt x="304422" y="310617"/>
                    </a:lnTo>
                    <a:lnTo>
                      <a:pt x="300587" y="309289"/>
                    </a:lnTo>
                    <a:lnTo>
                      <a:pt x="297785" y="308847"/>
                    </a:lnTo>
                    <a:lnTo>
                      <a:pt x="294983" y="308847"/>
                    </a:lnTo>
                    <a:lnTo>
                      <a:pt x="292180" y="307814"/>
                    </a:lnTo>
                    <a:lnTo>
                      <a:pt x="287313" y="307372"/>
                    </a:lnTo>
                    <a:lnTo>
                      <a:pt x="284953" y="306044"/>
                    </a:lnTo>
                    <a:lnTo>
                      <a:pt x="283773" y="306634"/>
                    </a:lnTo>
                    <a:lnTo>
                      <a:pt x="281414" y="308847"/>
                    </a:lnTo>
                    <a:lnTo>
                      <a:pt x="279643" y="311501"/>
                    </a:lnTo>
                    <a:lnTo>
                      <a:pt x="277579" y="320351"/>
                    </a:lnTo>
                    <a:lnTo>
                      <a:pt x="276841" y="320941"/>
                    </a:lnTo>
                    <a:lnTo>
                      <a:pt x="275514" y="321383"/>
                    </a:lnTo>
                    <a:lnTo>
                      <a:pt x="274186" y="320646"/>
                    </a:lnTo>
                    <a:lnTo>
                      <a:pt x="273006" y="324481"/>
                    </a:lnTo>
                    <a:lnTo>
                      <a:pt x="272269" y="325956"/>
                    </a:lnTo>
                    <a:lnTo>
                      <a:pt x="269762" y="328906"/>
                    </a:lnTo>
                    <a:lnTo>
                      <a:pt x="269172" y="328906"/>
                    </a:lnTo>
                    <a:lnTo>
                      <a:pt x="267697" y="328611"/>
                    </a:lnTo>
                    <a:lnTo>
                      <a:pt x="267254" y="328168"/>
                    </a:lnTo>
                    <a:lnTo>
                      <a:pt x="266812" y="325956"/>
                    </a:lnTo>
                    <a:lnTo>
                      <a:pt x="265927" y="326251"/>
                    </a:lnTo>
                    <a:lnTo>
                      <a:pt x="264305" y="327726"/>
                    </a:lnTo>
                    <a:lnTo>
                      <a:pt x="263567" y="329053"/>
                    </a:lnTo>
                    <a:lnTo>
                      <a:pt x="263862" y="330528"/>
                    </a:lnTo>
                    <a:lnTo>
                      <a:pt x="265042" y="330528"/>
                    </a:lnTo>
                    <a:lnTo>
                      <a:pt x="266517" y="330233"/>
                    </a:lnTo>
                    <a:lnTo>
                      <a:pt x="267992" y="330233"/>
                    </a:lnTo>
                    <a:lnTo>
                      <a:pt x="269466" y="330970"/>
                    </a:lnTo>
                    <a:lnTo>
                      <a:pt x="281708" y="330970"/>
                    </a:lnTo>
                    <a:lnTo>
                      <a:pt x="288346" y="332888"/>
                    </a:lnTo>
                    <a:lnTo>
                      <a:pt x="296752" y="336132"/>
                    </a:lnTo>
                    <a:lnTo>
                      <a:pt x="296015" y="337755"/>
                    </a:lnTo>
                    <a:lnTo>
                      <a:pt x="294835" y="339377"/>
                    </a:lnTo>
                    <a:lnTo>
                      <a:pt x="293950" y="341000"/>
                    </a:lnTo>
                    <a:lnTo>
                      <a:pt x="293950" y="342917"/>
                    </a:lnTo>
                    <a:lnTo>
                      <a:pt x="294983" y="344392"/>
                    </a:lnTo>
                    <a:lnTo>
                      <a:pt x="297048" y="345129"/>
                    </a:lnTo>
                    <a:lnTo>
                      <a:pt x="299555" y="345720"/>
                    </a:lnTo>
                    <a:lnTo>
                      <a:pt x="311059" y="346604"/>
                    </a:lnTo>
                    <a:lnTo>
                      <a:pt x="316664" y="347194"/>
                    </a:lnTo>
                    <a:lnTo>
                      <a:pt x="323448" y="348964"/>
                    </a:lnTo>
                    <a:lnTo>
                      <a:pt x="324776" y="349554"/>
                    </a:lnTo>
                    <a:lnTo>
                      <a:pt x="327283" y="351324"/>
                    </a:lnTo>
                    <a:lnTo>
                      <a:pt x="330086" y="352651"/>
                    </a:lnTo>
                    <a:lnTo>
                      <a:pt x="333036" y="353537"/>
                    </a:lnTo>
                    <a:lnTo>
                      <a:pt x="341000" y="355011"/>
                    </a:lnTo>
                    <a:lnTo>
                      <a:pt x="343950" y="355306"/>
                    </a:lnTo>
                    <a:lnTo>
                      <a:pt x="347047" y="355306"/>
                    </a:lnTo>
                    <a:lnTo>
                      <a:pt x="348817" y="353831"/>
                    </a:lnTo>
                    <a:lnTo>
                      <a:pt x="350144" y="353094"/>
                    </a:lnTo>
                    <a:lnTo>
                      <a:pt x="354569" y="352062"/>
                    </a:lnTo>
                    <a:lnTo>
                      <a:pt x="357519" y="352062"/>
                    </a:lnTo>
                    <a:lnTo>
                      <a:pt x="360911" y="353094"/>
                    </a:lnTo>
                    <a:lnTo>
                      <a:pt x="366368" y="352799"/>
                    </a:lnTo>
                    <a:lnTo>
                      <a:pt x="368728" y="353094"/>
                    </a:lnTo>
                    <a:lnTo>
                      <a:pt x="383625" y="356339"/>
                    </a:lnTo>
                    <a:lnTo>
                      <a:pt x="388492" y="357961"/>
                    </a:lnTo>
                    <a:lnTo>
                      <a:pt x="403389" y="364746"/>
                    </a:lnTo>
                    <a:lnTo>
                      <a:pt x="409141" y="366073"/>
                    </a:lnTo>
                    <a:lnTo>
                      <a:pt x="415041" y="367106"/>
                    </a:lnTo>
                    <a:lnTo>
                      <a:pt x="422415" y="367696"/>
                    </a:lnTo>
                    <a:lnTo>
                      <a:pt x="426840" y="368876"/>
                    </a:lnTo>
                    <a:lnTo>
                      <a:pt x="442621" y="369318"/>
                    </a:lnTo>
                    <a:lnTo>
                      <a:pt x="448816" y="370056"/>
                    </a:lnTo>
                    <a:lnTo>
                      <a:pt x="455011" y="371235"/>
                    </a:lnTo>
                    <a:lnTo>
                      <a:pt x="457371" y="371531"/>
                    </a:lnTo>
                    <a:lnTo>
                      <a:pt x="459730" y="371235"/>
                    </a:lnTo>
                    <a:lnTo>
                      <a:pt x="462975" y="370351"/>
                    </a:lnTo>
                    <a:lnTo>
                      <a:pt x="466072" y="369023"/>
                    </a:lnTo>
                    <a:lnTo>
                      <a:pt x="469022" y="368433"/>
                    </a:lnTo>
                    <a:lnTo>
                      <a:pt x="472120" y="368433"/>
                    </a:lnTo>
                    <a:lnTo>
                      <a:pt x="483624" y="373448"/>
                    </a:lnTo>
                    <a:lnTo>
                      <a:pt x="490114" y="375808"/>
                    </a:lnTo>
                    <a:lnTo>
                      <a:pt x="495866" y="377283"/>
                    </a:lnTo>
                    <a:lnTo>
                      <a:pt x="498963" y="376988"/>
                    </a:lnTo>
                    <a:lnTo>
                      <a:pt x="500585" y="377873"/>
                    </a:lnTo>
                    <a:lnTo>
                      <a:pt x="501765" y="379348"/>
                    </a:lnTo>
                    <a:lnTo>
                      <a:pt x="503683" y="380232"/>
                    </a:lnTo>
                    <a:lnTo>
                      <a:pt x="506927" y="380970"/>
                    </a:lnTo>
                    <a:lnTo>
                      <a:pt x="507370" y="379790"/>
                    </a:lnTo>
                    <a:lnTo>
                      <a:pt x="507370" y="378610"/>
                    </a:lnTo>
                    <a:lnTo>
                      <a:pt x="504273" y="376545"/>
                    </a:lnTo>
                    <a:close/>
                    <a:moveTo>
                      <a:pt x="263420" y="323448"/>
                    </a:moveTo>
                    <a:lnTo>
                      <a:pt x="262977" y="322416"/>
                    </a:lnTo>
                    <a:lnTo>
                      <a:pt x="262092" y="322416"/>
                    </a:lnTo>
                    <a:lnTo>
                      <a:pt x="261207" y="323006"/>
                    </a:lnTo>
                    <a:lnTo>
                      <a:pt x="259290" y="324776"/>
                    </a:lnTo>
                    <a:lnTo>
                      <a:pt x="259880" y="325513"/>
                    </a:lnTo>
                    <a:lnTo>
                      <a:pt x="261060" y="325956"/>
                    </a:lnTo>
                    <a:lnTo>
                      <a:pt x="262682" y="325366"/>
                    </a:lnTo>
                    <a:lnTo>
                      <a:pt x="263272" y="323301"/>
                    </a:lnTo>
                    <a:close/>
                    <a:moveTo>
                      <a:pt x="264157" y="297637"/>
                    </a:moveTo>
                    <a:lnTo>
                      <a:pt x="265337" y="297047"/>
                    </a:lnTo>
                    <a:lnTo>
                      <a:pt x="269909" y="300292"/>
                    </a:lnTo>
                    <a:lnTo>
                      <a:pt x="270794" y="301325"/>
                    </a:lnTo>
                    <a:lnTo>
                      <a:pt x="271384" y="302652"/>
                    </a:lnTo>
                    <a:lnTo>
                      <a:pt x="272416" y="303684"/>
                    </a:lnTo>
                    <a:lnTo>
                      <a:pt x="273891" y="304127"/>
                    </a:lnTo>
                    <a:lnTo>
                      <a:pt x="275809" y="304127"/>
                    </a:lnTo>
                    <a:lnTo>
                      <a:pt x="277284" y="301472"/>
                    </a:lnTo>
                    <a:lnTo>
                      <a:pt x="277579" y="300440"/>
                    </a:lnTo>
                    <a:lnTo>
                      <a:pt x="279496" y="283036"/>
                    </a:lnTo>
                    <a:lnTo>
                      <a:pt x="279496" y="271236"/>
                    </a:lnTo>
                    <a:lnTo>
                      <a:pt x="278021" y="261059"/>
                    </a:lnTo>
                    <a:lnTo>
                      <a:pt x="278316" y="260027"/>
                    </a:lnTo>
                    <a:lnTo>
                      <a:pt x="280528" y="253832"/>
                    </a:lnTo>
                    <a:lnTo>
                      <a:pt x="280528" y="252505"/>
                    </a:lnTo>
                    <a:lnTo>
                      <a:pt x="279643" y="251178"/>
                    </a:lnTo>
                    <a:lnTo>
                      <a:pt x="278464" y="249850"/>
                    </a:lnTo>
                    <a:lnTo>
                      <a:pt x="278464" y="246753"/>
                    </a:lnTo>
                    <a:lnTo>
                      <a:pt x="279348" y="242476"/>
                    </a:lnTo>
                    <a:lnTo>
                      <a:pt x="279791" y="241443"/>
                    </a:lnTo>
                    <a:lnTo>
                      <a:pt x="283183" y="237608"/>
                    </a:lnTo>
                    <a:lnTo>
                      <a:pt x="283773" y="236428"/>
                    </a:lnTo>
                    <a:lnTo>
                      <a:pt x="283773" y="234953"/>
                    </a:lnTo>
                    <a:lnTo>
                      <a:pt x="283478" y="233479"/>
                    </a:lnTo>
                    <a:lnTo>
                      <a:pt x="279643" y="227874"/>
                    </a:lnTo>
                    <a:lnTo>
                      <a:pt x="271384" y="217550"/>
                    </a:lnTo>
                    <a:lnTo>
                      <a:pt x="269172" y="215927"/>
                    </a:lnTo>
                    <a:lnTo>
                      <a:pt x="266664" y="214600"/>
                    </a:lnTo>
                    <a:lnTo>
                      <a:pt x="263714" y="214010"/>
                    </a:lnTo>
                    <a:lnTo>
                      <a:pt x="256930" y="214010"/>
                    </a:lnTo>
                    <a:lnTo>
                      <a:pt x="255455" y="214452"/>
                    </a:lnTo>
                    <a:lnTo>
                      <a:pt x="253980" y="215042"/>
                    </a:lnTo>
                    <a:lnTo>
                      <a:pt x="252947" y="215780"/>
                    </a:lnTo>
                    <a:lnTo>
                      <a:pt x="249260" y="219762"/>
                    </a:lnTo>
                    <a:lnTo>
                      <a:pt x="248228" y="220499"/>
                    </a:lnTo>
                    <a:lnTo>
                      <a:pt x="247048" y="220499"/>
                    </a:lnTo>
                    <a:lnTo>
                      <a:pt x="246458" y="219024"/>
                    </a:lnTo>
                    <a:lnTo>
                      <a:pt x="246900" y="216075"/>
                    </a:lnTo>
                    <a:lnTo>
                      <a:pt x="247490" y="214895"/>
                    </a:lnTo>
                    <a:lnTo>
                      <a:pt x="250588" y="212240"/>
                    </a:lnTo>
                    <a:lnTo>
                      <a:pt x="251620" y="210913"/>
                    </a:lnTo>
                    <a:lnTo>
                      <a:pt x="252063" y="209290"/>
                    </a:lnTo>
                    <a:lnTo>
                      <a:pt x="252063" y="207225"/>
                    </a:lnTo>
                    <a:lnTo>
                      <a:pt x="250735" y="205898"/>
                    </a:lnTo>
                    <a:lnTo>
                      <a:pt x="247786" y="204570"/>
                    </a:lnTo>
                    <a:lnTo>
                      <a:pt x="244983" y="202800"/>
                    </a:lnTo>
                    <a:lnTo>
                      <a:pt x="243655" y="200146"/>
                    </a:lnTo>
                    <a:lnTo>
                      <a:pt x="243655" y="197048"/>
                    </a:lnTo>
                    <a:lnTo>
                      <a:pt x="242623" y="194541"/>
                    </a:lnTo>
                    <a:lnTo>
                      <a:pt x="241738" y="188346"/>
                    </a:lnTo>
                    <a:lnTo>
                      <a:pt x="241148" y="185396"/>
                    </a:lnTo>
                    <a:lnTo>
                      <a:pt x="239968" y="180824"/>
                    </a:lnTo>
                    <a:lnTo>
                      <a:pt x="239378" y="179939"/>
                    </a:lnTo>
                    <a:lnTo>
                      <a:pt x="236724" y="180382"/>
                    </a:lnTo>
                    <a:lnTo>
                      <a:pt x="235249" y="180382"/>
                    </a:lnTo>
                    <a:lnTo>
                      <a:pt x="231709" y="179497"/>
                    </a:lnTo>
                    <a:lnTo>
                      <a:pt x="228611" y="178464"/>
                    </a:lnTo>
                    <a:lnTo>
                      <a:pt x="222860" y="176105"/>
                    </a:lnTo>
                    <a:lnTo>
                      <a:pt x="219172" y="173745"/>
                    </a:lnTo>
                    <a:lnTo>
                      <a:pt x="217992" y="172712"/>
                    </a:lnTo>
                    <a:lnTo>
                      <a:pt x="215485" y="167993"/>
                    </a:lnTo>
                    <a:lnTo>
                      <a:pt x="215485" y="166960"/>
                    </a:lnTo>
                    <a:lnTo>
                      <a:pt x="217402" y="165190"/>
                    </a:lnTo>
                    <a:lnTo>
                      <a:pt x="217107" y="164010"/>
                    </a:lnTo>
                    <a:lnTo>
                      <a:pt x="214747" y="162535"/>
                    </a:lnTo>
                    <a:lnTo>
                      <a:pt x="215780" y="160176"/>
                    </a:lnTo>
                    <a:lnTo>
                      <a:pt x="214895" y="159438"/>
                    </a:lnTo>
                    <a:lnTo>
                      <a:pt x="215337" y="158111"/>
                    </a:lnTo>
                    <a:lnTo>
                      <a:pt x="219615" y="154866"/>
                    </a:lnTo>
                    <a:lnTo>
                      <a:pt x="222712" y="153538"/>
                    </a:lnTo>
                    <a:lnTo>
                      <a:pt x="224777" y="151768"/>
                    </a:lnTo>
                    <a:lnTo>
                      <a:pt x="223597" y="148524"/>
                    </a:lnTo>
                    <a:lnTo>
                      <a:pt x="221827" y="145574"/>
                    </a:lnTo>
                    <a:lnTo>
                      <a:pt x="219319" y="143066"/>
                    </a:lnTo>
                    <a:lnTo>
                      <a:pt x="216665" y="140707"/>
                    </a:lnTo>
                    <a:lnTo>
                      <a:pt x="214895" y="139969"/>
                    </a:lnTo>
                    <a:lnTo>
                      <a:pt x="212977" y="139969"/>
                    </a:lnTo>
                    <a:lnTo>
                      <a:pt x="211355" y="140264"/>
                    </a:lnTo>
                    <a:lnTo>
                      <a:pt x="206930" y="142771"/>
                    </a:lnTo>
                    <a:lnTo>
                      <a:pt x="204128" y="144541"/>
                    </a:lnTo>
                    <a:lnTo>
                      <a:pt x="201325" y="145869"/>
                    </a:lnTo>
                    <a:lnTo>
                      <a:pt x="198228" y="146754"/>
                    </a:lnTo>
                    <a:lnTo>
                      <a:pt x="192181" y="147491"/>
                    </a:lnTo>
                    <a:lnTo>
                      <a:pt x="198376" y="145426"/>
                    </a:lnTo>
                    <a:lnTo>
                      <a:pt x="204128" y="142329"/>
                    </a:lnTo>
                    <a:lnTo>
                      <a:pt x="205603" y="140412"/>
                    </a:lnTo>
                    <a:lnTo>
                      <a:pt x="204718" y="138199"/>
                    </a:lnTo>
                    <a:lnTo>
                      <a:pt x="202506" y="135987"/>
                    </a:lnTo>
                    <a:lnTo>
                      <a:pt x="199851" y="134659"/>
                    </a:lnTo>
                    <a:lnTo>
                      <a:pt x="192476" y="133774"/>
                    </a:lnTo>
                    <a:lnTo>
                      <a:pt x="189969" y="133037"/>
                    </a:lnTo>
                    <a:lnTo>
                      <a:pt x="187904" y="131415"/>
                    </a:lnTo>
                    <a:lnTo>
                      <a:pt x="183922" y="127580"/>
                    </a:lnTo>
                    <a:lnTo>
                      <a:pt x="183479" y="126842"/>
                    </a:lnTo>
                    <a:lnTo>
                      <a:pt x="182742" y="123598"/>
                    </a:lnTo>
                    <a:lnTo>
                      <a:pt x="181709" y="120500"/>
                    </a:lnTo>
                    <a:lnTo>
                      <a:pt x="180234" y="117993"/>
                    </a:lnTo>
                    <a:lnTo>
                      <a:pt x="178170" y="115781"/>
                    </a:lnTo>
                    <a:lnTo>
                      <a:pt x="171975" y="111061"/>
                    </a:lnTo>
                    <a:lnTo>
                      <a:pt x="169320" y="110028"/>
                    </a:lnTo>
                    <a:lnTo>
                      <a:pt x="166518" y="109734"/>
                    </a:lnTo>
                    <a:lnTo>
                      <a:pt x="164010" y="109143"/>
                    </a:lnTo>
                    <a:lnTo>
                      <a:pt x="162093" y="107521"/>
                    </a:lnTo>
                    <a:lnTo>
                      <a:pt x="160913" y="104129"/>
                    </a:lnTo>
                    <a:lnTo>
                      <a:pt x="159438" y="100884"/>
                    </a:lnTo>
                    <a:lnTo>
                      <a:pt x="157521" y="98524"/>
                    </a:lnTo>
                    <a:lnTo>
                      <a:pt x="152801" y="94542"/>
                    </a:lnTo>
                    <a:lnTo>
                      <a:pt x="149851" y="93509"/>
                    </a:lnTo>
                    <a:lnTo>
                      <a:pt x="148376" y="93804"/>
                    </a:lnTo>
                    <a:lnTo>
                      <a:pt x="147049" y="94837"/>
                    </a:lnTo>
                    <a:lnTo>
                      <a:pt x="146754" y="96164"/>
                    </a:lnTo>
                    <a:lnTo>
                      <a:pt x="146754" y="97639"/>
                    </a:lnTo>
                    <a:lnTo>
                      <a:pt x="148229" y="99999"/>
                    </a:lnTo>
                    <a:lnTo>
                      <a:pt x="148524" y="102654"/>
                    </a:lnTo>
                    <a:lnTo>
                      <a:pt x="146606" y="101621"/>
                    </a:lnTo>
                    <a:lnTo>
                      <a:pt x="143214" y="98229"/>
                    </a:lnTo>
                    <a:lnTo>
                      <a:pt x="141149" y="97787"/>
                    </a:lnTo>
                    <a:lnTo>
                      <a:pt x="139084" y="96459"/>
                    </a:lnTo>
                    <a:lnTo>
                      <a:pt x="137314" y="94689"/>
                    </a:lnTo>
                    <a:lnTo>
                      <a:pt x="135839" y="92772"/>
                    </a:lnTo>
                    <a:lnTo>
                      <a:pt x="134512" y="90707"/>
                    </a:lnTo>
                    <a:lnTo>
                      <a:pt x="133332" y="89232"/>
                    </a:lnTo>
                    <a:lnTo>
                      <a:pt x="128612" y="84512"/>
                    </a:lnTo>
                    <a:lnTo>
                      <a:pt x="125810" y="80678"/>
                    </a:lnTo>
                    <a:lnTo>
                      <a:pt x="124483" y="78023"/>
                    </a:lnTo>
                    <a:lnTo>
                      <a:pt x="122860" y="75663"/>
                    </a:lnTo>
                    <a:lnTo>
                      <a:pt x="118288" y="70648"/>
                    </a:lnTo>
                    <a:lnTo>
                      <a:pt x="112831" y="67256"/>
                    </a:lnTo>
                    <a:lnTo>
                      <a:pt x="103096" y="60176"/>
                    </a:lnTo>
                    <a:lnTo>
                      <a:pt x="95722" y="56784"/>
                    </a:lnTo>
                    <a:lnTo>
                      <a:pt x="93362" y="55457"/>
                    </a:lnTo>
                    <a:lnTo>
                      <a:pt x="91445" y="53539"/>
                    </a:lnTo>
                    <a:lnTo>
                      <a:pt x="91002" y="52212"/>
                    </a:lnTo>
                    <a:lnTo>
                      <a:pt x="90265" y="51032"/>
                    </a:lnTo>
                    <a:lnTo>
                      <a:pt x="86873" y="49262"/>
                    </a:lnTo>
                    <a:lnTo>
                      <a:pt x="81120" y="46755"/>
                    </a:lnTo>
                    <a:lnTo>
                      <a:pt x="79350" y="44100"/>
                    </a:lnTo>
                    <a:lnTo>
                      <a:pt x="80235" y="40708"/>
                    </a:lnTo>
                    <a:lnTo>
                      <a:pt x="79645" y="38348"/>
                    </a:lnTo>
                    <a:lnTo>
                      <a:pt x="73746" y="32595"/>
                    </a:lnTo>
                    <a:lnTo>
                      <a:pt x="73156" y="31858"/>
                    </a:lnTo>
                    <a:lnTo>
                      <a:pt x="72271" y="28908"/>
                    </a:lnTo>
                    <a:lnTo>
                      <a:pt x="70796" y="26253"/>
                    </a:lnTo>
                    <a:lnTo>
                      <a:pt x="65486" y="22124"/>
                    </a:lnTo>
                    <a:lnTo>
                      <a:pt x="62389" y="18731"/>
                    </a:lnTo>
                    <a:lnTo>
                      <a:pt x="61356" y="17846"/>
                    </a:lnTo>
                    <a:lnTo>
                      <a:pt x="60177" y="17256"/>
                    </a:lnTo>
                    <a:lnTo>
                      <a:pt x="58849" y="17256"/>
                    </a:lnTo>
                    <a:lnTo>
                      <a:pt x="52064" y="17846"/>
                    </a:lnTo>
                    <a:lnTo>
                      <a:pt x="49262" y="17256"/>
                    </a:lnTo>
                    <a:lnTo>
                      <a:pt x="46165" y="16224"/>
                    </a:lnTo>
                    <a:lnTo>
                      <a:pt x="42920" y="16224"/>
                    </a:lnTo>
                    <a:lnTo>
                      <a:pt x="37020" y="17551"/>
                    </a:lnTo>
                    <a:lnTo>
                      <a:pt x="33776" y="17256"/>
                    </a:lnTo>
                    <a:lnTo>
                      <a:pt x="27434" y="16224"/>
                    </a:lnTo>
                    <a:lnTo>
                      <a:pt x="24336" y="15487"/>
                    </a:lnTo>
                    <a:lnTo>
                      <a:pt x="21534" y="14012"/>
                    </a:lnTo>
                    <a:lnTo>
                      <a:pt x="16667" y="9734"/>
                    </a:lnTo>
                    <a:lnTo>
                      <a:pt x="14012" y="8112"/>
                    </a:lnTo>
                    <a:lnTo>
                      <a:pt x="11209" y="7375"/>
                    </a:lnTo>
                    <a:lnTo>
                      <a:pt x="8259" y="6932"/>
                    </a:lnTo>
                    <a:lnTo>
                      <a:pt x="5162" y="6932"/>
                    </a:lnTo>
                    <a:lnTo>
                      <a:pt x="2065" y="7817"/>
                    </a:lnTo>
                    <a:lnTo>
                      <a:pt x="738" y="8555"/>
                    </a:lnTo>
                    <a:lnTo>
                      <a:pt x="738" y="9734"/>
                    </a:lnTo>
                    <a:lnTo>
                      <a:pt x="1180" y="11062"/>
                    </a:lnTo>
                    <a:lnTo>
                      <a:pt x="1180" y="12389"/>
                    </a:lnTo>
                    <a:lnTo>
                      <a:pt x="590" y="14012"/>
                    </a:lnTo>
                    <a:lnTo>
                      <a:pt x="295" y="15634"/>
                    </a:lnTo>
                    <a:lnTo>
                      <a:pt x="4867" y="23598"/>
                    </a:lnTo>
                    <a:lnTo>
                      <a:pt x="6195" y="26548"/>
                    </a:lnTo>
                    <a:lnTo>
                      <a:pt x="7817" y="29203"/>
                    </a:lnTo>
                    <a:lnTo>
                      <a:pt x="10029" y="31858"/>
                    </a:lnTo>
                    <a:lnTo>
                      <a:pt x="20796" y="42183"/>
                    </a:lnTo>
                    <a:lnTo>
                      <a:pt x="27138" y="47197"/>
                    </a:lnTo>
                    <a:lnTo>
                      <a:pt x="29203" y="49409"/>
                    </a:lnTo>
                    <a:lnTo>
                      <a:pt x="32743" y="53834"/>
                    </a:lnTo>
                    <a:lnTo>
                      <a:pt x="34808" y="55162"/>
                    </a:lnTo>
                    <a:lnTo>
                      <a:pt x="42035" y="56637"/>
                    </a:lnTo>
                    <a:lnTo>
                      <a:pt x="44395" y="58112"/>
                    </a:lnTo>
                    <a:lnTo>
                      <a:pt x="46312" y="60176"/>
                    </a:lnTo>
                    <a:lnTo>
                      <a:pt x="52064" y="67993"/>
                    </a:lnTo>
                    <a:lnTo>
                      <a:pt x="53687" y="70206"/>
                    </a:lnTo>
                    <a:lnTo>
                      <a:pt x="55457" y="73156"/>
                    </a:lnTo>
                    <a:lnTo>
                      <a:pt x="57522" y="75811"/>
                    </a:lnTo>
                    <a:lnTo>
                      <a:pt x="62684" y="79203"/>
                    </a:lnTo>
                    <a:lnTo>
                      <a:pt x="63422" y="80825"/>
                    </a:lnTo>
                    <a:lnTo>
                      <a:pt x="64011" y="83628"/>
                    </a:lnTo>
                    <a:lnTo>
                      <a:pt x="64601" y="88347"/>
                    </a:lnTo>
                    <a:lnTo>
                      <a:pt x="65634" y="91887"/>
                    </a:lnTo>
                    <a:lnTo>
                      <a:pt x="68141" y="93804"/>
                    </a:lnTo>
                    <a:lnTo>
                      <a:pt x="71386" y="94247"/>
                    </a:lnTo>
                    <a:lnTo>
                      <a:pt x="73598" y="94984"/>
                    </a:lnTo>
                    <a:lnTo>
                      <a:pt x="75663" y="96164"/>
                    </a:lnTo>
                    <a:lnTo>
                      <a:pt x="88200" y="103834"/>
                    </a:lnTo>
                    <a:lnTo>
                      <a:pt x="89085" y="104866"/>
                    </a:lnTo>
                    <a:lnTo>
                      <a:pt x="91887" y="109143"/>
                    </a:lnTo>
                    <a:lnTo>
                      <a:pt x="94394" y="114453"/>
                    </a:lnTo>
                    <a:lnTo>
                      <a:pt x="98082" y="126400"/>
                    </a:lnTo>
                    <a:lnTo>
                      <a:pt x="101326" y="135397"/>
                    </a:lnTo>
                    <a:lnTo>
                      <a:pt x="102654" y="141297"/>
                    </a:lnTo>
                    <a:lnTo>
                      <a:pt x="103834" y="144099"/>
                    </a:lnTo>
                    <a:lnTo>
                      <a:pt x="105899" y="146311"/>
                    </a:lnTo>
                    <a:lnTo>
                      <a:pt x="108406" y="147786"/>
                    </a:lnTo>
                    <a:lnTo>
                      <a:pt x="115338" y="150588"/>
                    </a:lnTo>
                    <a:lnTo>
                      <a:pt x="117256" y="152063"/>
                    </a:lnTo>
                    <a:lnTo>
                      <a:pt x="118583" y="154128"/>
                    </a:lnTo>
                    <a:lnTo>
                      <a:pt x="122270" y="161355"/>
                    </a:lnTo>
                    <a:lnTo>
                      <a:pt x="124188" y="163568"/>
                    </a:lnTo>
                    <a:lnTo>
                      <a:pt x="126400" y="165485"/>
                    </a:lnTo>
                    <a:lnTo>
                      <a:pt x="128318" y="167550"/>
                    </a:lnTo>
                    <a:lnTo>
                      <a:pt x="133627" y="173892"/>
                    </a:lnTo>
                    <a:lnTo>
                      <a:pt x="134070" y="174630"/>
                    </a:lnTo>
                    <a:lnTo>
                      <a:pt x="136282" y="181709"/>
                    </a:lnTo>
                    <a:lnTo>
                      <a:pt x="138642" y="186871"/>
                    </a:lnTo>
                    <a:lnTo>
                      <a:pt x="148229" y="203390"/>
                    </a:lnTo>
                    <a:lnTo>
                      <a:pt x="148229" y="208847"/>
                    </a:lnTo>
                    <a:lnTo>
                      <a:pt x="149114" y="211502"/>
                    </a:lnTo>
                    <a:lnTo>
                      <a:pt x="150588" y="214010"/>
                    </a:lnTo>
                    <a:lnTo>
                      <a:pt x="155161" y="220352"/>
                    </a:lnTo>
                    <a:lnTo>
                      <a:pt x="157521" y="222269"/>
                    </a:lnTo>
                    <a:lnTo>
                      <a:pt x="160176" y="223892"/>
                    </a:lnTo>
                    <a:lnTo>
                      <a:pt x="161798" y="225956"/>
                    </a:lnTo>
                    <a:lnTo>
                      <a:pt x="163125" y="228316"/>
                    </a:lnTo>
                    <a:lnTo>
                      <a:pt x="167403" y="235249"/>
                    </a:lnTo>
                    <a:lnTo>
                      <a:pt x="169172" y="237313"/>
                    </a:lnTo>
                    <a:lnTo>
                      <a:pt x="173597" y="240853"/>
                    </a:lnTo>
                    <a:lnTo>
                      <a:pt x="181709" y="246605"/>
                    </a:lnTo>
                    <a:lnTo>
                      <a:pt x="183332" y="248523"/>
                    </a:lnTo>
                    <a:lnTo>
                      <a:pt x="188199" y="256192"/>
                    </a:lnTo>
                    <a:lnTo>
                      <a:pt x="192476" y="260912"/>
                    </a:lnTo>
                    <a:lnTo>
                      <a:pt x="202506" y="269172"/>
                    </a:lnTo>
                    <a:lnTo>
                      <a:pt x="208258" y="272416"/>
                    </a:lnTo>
                    <a:lnTo>
                      <a:pt x="210913" y="274481"/>
                    </a:lnTo>
                    <a:lnTo>
                      <a:pt x="213420" y="276841"/>
                    </a:lnTo>
                    <a:lnTo>
                      <a:pt x="215337" y="278169"/>
                    </a:lnTo>
                    <a:lnTo>
                      <a:pt x="224924" y="283773"/>
                    </a:lnTo>
                    <a:lnTo>
                      <a:pt x="226547" y="284953"/>
                    </a:lnTo>
                    <a:lnTo>
                      <a:pt x="232741" y="292918"/>
                    </a:lnTo>
                    <a:lnTo>
                      <a:pt x="234953" y="294983"/>
                    </a:lnTo>
                    <a:lnTo>
                      <a:pt x="237313" y="296900"/>
                    </a:lnTo>
                    <a:lnTo>
                      <a:pt x="240558" y="300882"/>
                    </a:lnTo>
                    <a:lnTo>
                      <a:pt x="243508" y="303832"/>
                    </a:lnTo>
                    <a:lnTo>
                      <a:pt x="246605" y="306487"/>
                    </a:lnTo>
                    <a:lnTo>
                      <a:pt x="247343" y="306487"/>
                    </a:lnTo>
                    <a:lnTo>
                      <a:pt x="248670" y="306192"/>
                    </a:lnTo>
                    <a:lnTo>
                      <a:pt x="248670" y="304127"/>
                    </a:lnTo>
                    <a:lnTo>
                      <a:pt x="246900" y="299555"/>
                    </a:lnTo>
                    <a:lnTo>
                      <a:pt x="246900" y="297785"/>
                    </a:lnTo>
                    <a:lnTo>
                      <a:pt x="247490" y="296457"/>
                    </a:lnTo>
                    <a:lnTo>
                      <a:pt x="255160" y="300587"/>
                    </a:lnTo>
                    <a:lnTo>
                      <a:pt x="257520" y="301767"/>
                    </a:lnTo>
                    <a:lnTo>
                      <a:pt x="258995" y="302209"/>
                    </a:lnTo>
                    <a:lnTo>
                      <a:pt x="260175" y="301620"/>
                    </a:lnTo>
                    <a:lnTo>
                      <a:pt x="264747" y="297637"/>
                    </a:lnTo>
                    <a:close/>
                    <a:moveTo>
                      <a:pt x="218287" y="158848"/>
                    </a:moveTo>
                    <a:lnTo>
                      <a:pt x="216517" y="160618"/>
                    </a:lnTo>
                    <a:lnTo>
                      <a:pt x="216075" y="162240"/>
                    </a:lnTo>
                    <a:lnTo>
                      <a:pt x="219910" y="162830"/>
                    </a:lnTo>
                    <a:lnTo>
                      <a:pt x="223302" y="161945"/>
                    </a:lnTo>
                    <a:lnTo>
                      <a:pt x="224039" y="161208"/>
                    </a:lnTo>
                    <a:lnTo>
                      <a:pt x="223007" y="160176"/>
                    </a:lnTo>
                    <a:lnTo>
                      <a:pt x="220057" y="158996"/>
                    </a:lnTo>
                    <a:lnTo>
                      <a:pt x="218435" y="158996"/>
                    </a:lnTo>
                    <a:close/>
                    <a:moveTo>
                      <a:pt x="502208" y="338345"/>
                    </a:moveTo>
                    <a:lnTo>
                      <a:pt x="501470" y="337017"/>
                    </a:lnTo>
                    <a:lnTo>
                      <a:pt x="499848" y="337017"/>
                    </a:lnTo>
                    <a:lnTo>
                      <a:pt x="499258" y="337460"/>
                    </a:lnTo>
                    <a:lnTo>
                      <a:pt x="500585" y="339230"/>
                    </a:lnTo>
                    <a:lnTo>
                      <a:pt x="501913" y="339525"/>
                    </a:lnTo>
                    <a:lnTo>
                      <a:pt x="502355" y="338492"/>
                    </a:lnTo>
                    <a:close/>
                    <a:moveTo>
                      <a:pt x="456043" y="301767"/>
                    </a:moveTo>
                    <a:lnTo>
                      <a:pt x="454421" y="303684"/>
                    </a:lnTo>
                    <a:lnTo>
                      <a:pt x="454863" y="304717"/>
                    </a:lnTo>
                    <a:lnTo>
                      <a:pt x="457371" y="304717"/>
                    </a:lnTo>
                    <a:lnTo>
                      <a:pt x="457961" y="303832"/>
                    </a:lnTo>
                    <a:lnTo>
                      <a:pt x="457961" y="302357"/>
                    </a:lnTo>
                    <a:lnTo>
                      <a:pt x="457223" y="301620"/>
                    </a:lnTo>
                    <a:lnTo>
                      <a:pt x="456190" y="301620"/>
                    </a:lnTo>
                    <a:close/>
                    <a:moveTo>
                      <a:pt x="466220" y="340557"/>
                    </a:moveTo>
                    <a:lnTo>
                      <a:pt x="468432" y="340852"/>
                    </a:lnTo>
                    <a:lnTo>
                      <a:pt x="468875" y="340410"/>
                    </a:lnTo>
                    <a:lnTo>
                      <a:pt x="469465" y="340410"/>
                    </a:lnTo>
                    <a:lnTo>
                      <a:pt x="470350" y="340705"/>
                    </a:lnTo>
                    <a:lnTo>
                      <a:pt x="477429" y="340705"/>
                    </a:lnTo>
                    <a:lnTo>
                      <a:pt x="479347" y="340115"/>
                    </a:lnTo>
                    <a:lnTo>
                      <a:pt x="482149" y="338050"/>
                    </a:lnTo>
                    <a:lnTo>
                      <a:pt x="487016" y="338050"/>
                    </a:lnTo>
                    <a:lnTo>
                      <a:pt x="488049" y="336428"/>
                    </a:lnTo>
                    <a:lnTo>
                      <a:pt x="493211" y="334805"/>
                    </a:lnTo>
                    <a:lnTo>
                      <a:pt x="492916" y="334068"/>
                    </a:lnTo>
                    <a:lnTo>
                      <a:pt x="490261" y="331855"/>
                    </a:lnTo>
                    <a:lnTo>
                      <a:pt x="466515" y="331855"/>
                    </a:lnTo>
                    <a:lnTo>
                      <a:pt x="461353" y="332593"/>
                    </a:lnTo>
                    <a:lnTo>
                      <a:pt x="458698" y="335248"/>
                    </a:lnTo>
                    <a:lnTo>
                      <a:pt x="457518" y="337165"/>
                    </a:lnTo>
                    <a:lnTo>
                      <a:pt x="458550" y="338935"/>
                    </a:lnTo>
                    <a:lnTo>
                      <a:pt x="465778" y="340852"/>
                    </a:lnTo>
                    <a:close/>
                    <a:moveTo>
                      <a:pt x="531559" y="378757"/>
                    </a:moveTo>
                    <a:lnTo>
                      <a:pt x="529936" y="379790"/>
                    </a:lnTo>
                    <a:lnTo>
                      <a:pt x="530526" y="380528"/>
                    </a:lnTo>
                    <a:lnTo>
                      <a:pt x="532591" y="382150"/>
                    </a:lnTo>
                    <a:lnTo>
                      <a:pt x="533328" y="381265"/>
                    </a:lnTo>
                    <a:lnTo>
                      <a:pt x="533328" y="379790"/>
                    </a:lnTo>
                    <a:lnTo>
                      <a:pt x="532001" y="378610"/>
                    </a:lnTo>
                    <a:lnTo>
                      <a:pt x="531411" y="378610"/>
                    </a:lnTo>
                    <a:close/>
                    <a:moveTo>
                      <a:pt x="84070" y="153686"/>
                    </a:moveTo>
                    <a:lnTo>
                      <a:pt x="83038" y="153096"/>
                    </a:lnTo>
                    <a:lnTo>
                      <a:pt x="81710" y="153096"/>
                    </a:lnTo>
                    <a:lnTo>
                      <a:pt x="84365" y="159143"/>
                    </a:lnTo>
                    <a:lnTo>
                      <a:pt x="83923" y="161355"/>
                    </a:lnTo>
                    <a:lnTo>
                      <a:pt x="82448" y="163125"/>
                    </a:lnTo>
                    <a:lnTo>
                      <a:pt x="82005" y="165485"/>
                    </a:lnTo>
                    <a:lnTo>
                      <a:pt x="81268" y="167108"/>
                    </a:lnTo>
                    <a:lnTo>
                      <a:pt x="83628" y="168287"/>
                    </a:lnTo>
                    <a:lnTo>
                      <a:pt x="85250" y="167108"/>
                    </a:lnTo>
                    <a:lnTo>
                      <a:pt x="86873" y="163125"/>
                    </a:lnTo>
                    <a:lnTo>
                      <a:pt x="87462" y="160028"/>
                    </a:lnTo>
                    <a:lnTo>
                      <a:pt x="85840" y="157668"/>
                    </a:lnTo>
                    <a:lnTo>
                      <a:pt x="84070" y="153833"/>
                    </a:lnTo>
                    <a:close/>
                    <a:moveTo>
                      <a:pt x="182889" y="290705"/>
                    </a:moveTo>
                    <a:lnTo>
                      <a:pt x="181709" y="290705"/>
                    </a:lnTo>
                    <a:lnTo>
                      <a:pt x="180529" y="291590"/>
                    </a:lnTo>
                    <a:lnTo>
                      <a:pt x="181119" y="292623"/>
                    </a:lnTo>
                    <a:lnTo>
                      <a:pt x="185102" y="295867"/>
                    </a:lnTo>
                    <a:lnTo>
                      <a:pt x="187166" y="295867"/>
                    </a:lnTo>
                    <a:lnTo>
                      <a:pt x="188199" y="293803"/>
                    </a:lnTo>
                    <a:lnTo>
                      <a:pt x="187314" y="292770"/>
                    </a:lnTo>
                    <a:lnTo>
                      <a:pt x="182742" y="290705"/>
                    </a:lnTo>
                    <a:close/>
                    <a:moveTo>
                      <a:pt x="55752" y="99409"/>
                    </a:moveTo>
                    <a:lnTo>
                      <a:pt x="55752" y="97492"/>
                    </a:lnTo>
                    <a:lnTo>
                      <a:pt x="54572" y="96164"/>
                    </a:lnTo>
                    <a:lnTo>
                      <a:pt x="53539" y="95722"/>
                    </a:lnTo>
                    <a:lnTo>
                      <a:pt x="51032" y="95279"/>
                    </a:lnTo>
                    <a:lnTo>
                      <a:pt x="49704" y="95722"/>
                    </a:lnTo>
                    <a:lnTo>
                      <a:pt x="52802" y="97197"/>
                    </a:lnTo>
                    <a:lnTo>
                      <a:pt x="55457" y="99999"/>
                    </a:lnTo>
                    <a:lnTo>
                      <a:pt x="55457" y="99409"/>
                    </a:lnTo>
                    <a:close/>
                    <a:moveTo>
                      <a:pt x="104867" y="193804"/>
                    </a:moveTo>
                    <a:lnTo>
                      <a:pt x="102801" y="190706"/>
                    </a:lnTo>
                    <a:lnTo>
                      <a:pt x="103096" y="190116"/>
                    </a:lnTo>
                    <a:lnTo>
                      <a:pt x="102801" y="189231"/>
                    </a:lnTo>
                    <a:lnTo>
                      <a:pt x="102064" y="188051"/>
                    </a:lnTo>
                    <a:lnTo>
                      <a:pt x="101179" y="185396"/>
                    </a:lnTo>
                    <a:lnTo>
                      <a:pt x="98229" y="180677"/>
                    </a:lnTo>
                    <a:lnTo>
                      <a:pt x="97639" y="178022"/>
                    </a:lnTo>
                    <a:lnTo>
                      <a:pt x="96017" y="176990"/>
                    </a:lnTo>
                    <a:lnTo>
                      <a:pt x="91002" y="178464"/>
                    </a:lnTo>
                    <a:lnTo>
                      <a:pt x="89085" y="184364"/>
                    </a:lnTo>
                    <a:lnTo>
                      <a:pt x="89675" y="185986"/>
                    </a:lnTo>
                    <a:lnTo>
                      <a:pt x="94690" y="193213"/>
                    </a:lnTo>
                    <a:lnTo>
                      <a:pt x="94984" y="195131"/>
                    </a:lnTo>
                    <a:lnTo>
                      <a:pt x="96164" y="196458"/>
                    </a:lnTo>
                    <a:lnTo>
                      <a:pt x="101326" y="199556"/>
                    </a:lnTo>
                    <a:lnTo>
                      <a:pt x="103686" y="199556"/>
                    </a:lnTo>
                    <a:lnTo>
                      <a:pt x="106489" y="198376"/>
                    </a:lnTo>
                    <a:lnTo>
                      <a:pt x="106489" y="195573"/>
                    </a:lnTo>
                    <a:lnTo>
                      <a:pt x="104867" y="193804"/>
                    </a:lnTo>
                    <a:close/>
                    <a:moveTo>
                      <a:pt x="137610" y="234216"/>
                    </a:moveTo>
                    <a:lnTo>
                      <a:pt x="137610" y="232151"/>
                    </a:lnTo>
                    <a:lnTo>
                      <a:pt x="137314" y="231119"/>
                    </a:lnTo>
                    <a:lnTo>
                      <a:pt x="131857" y="225367"/>
                    </a:lnTo>
                    <a:lnTo>
                      <a:pt x="130677" y="225367"/>
                    </a:lnTo>
                    <a:lnTo>
                      <a:pt x="130235" y="226399"/>
                    </a:lnTo>
                    <a:lnTo>
                      <a:pt x="130825" y="230676"/>
                    </a:lnTo>
                    <a:lnTo>
                      <a:pt x="132300" y="232446"/>
                    </a:lnTo>
                    <a:lnTo>
                      <a:pt x="134217" y="233921"/>
                    </a:lnTo>
                    <a:lnTo>
                      <a:pt x="134660" y="235101"/>
                    </a:lnTo>
                    <a:lnTo>
                      <a:pt x="134660" y="236871"/>
                    </a:lnTo>
                    <a:lnTo>
                      <a:pt x="137757" y="239378"/>
                    </a:lnTo>
                    <a:lnTo>
                      <a:pt x="136724" y="235544"/>
                    </a:lnTo>
                    <a:lnTo>
                      <a:pt x="137020" y="234511"/>
                    </a:lnTo>
                    <a:lnTo>
                      <a:pt x="137757" y="233921"/>
                    </a:lnTo>
                    <a:close/>
                    <a:moveTo>
                      <a:pt x="130825" y="222859"/>
                    </a:moveTo>
                    <a:lnTo>
                      <a:pt x="125810" y="218435"/>
                    </a:lnTo>
                    <a:lnTo>
                      <a:pt x="125220" y="218877"/>
                    </a:lnTo>
                    <a:lnTo>
                      <a:pt x="124777" y="220647"/>
                    </a:lnTo>
                    <a:lnTo>
                      <a:pt x="124777" y="221089"/>
                    </a:lnTo>
                    <a:lnTo>
                      <a:pt x="125515" y="222122"/>
                    </a:lnTo>
                    <a:lnTo>
                      <a:pt x="125515" y="225219"/>
                    </a:lnTo>
                    <a:lnTo>
                      <a:pt x="125958" y="226547"/>
                    </a:lnTo>
                    <a:lnTo>
                      <a:pt x="129055" y="226547"/>
                    </a:lnTo>
                    <a:lnTo>
                      <a:pt x="130972" y="224482"/>
                    </a:lnTo>
                    <a:lnTo>
                      <a:pt x="130972" y="222859"/>
                    </a:lnTo>
                    <a:close/>
                    <a:moveTo>
                      <a:pt x="120648" y="212535"/>
                    </a:moveTo>
                    <a:lnTo>
                      <a:pt x="118583" y="209733"/>
                    </a:lnTo>
                    <a:lnTo>
                      <a:pt x="117256" y="206783"/>
                    </a:lnTo>
                    <a:lnTo>
                      <a:pt x="115633" y="205603"/>
                    </a:lnTo>
                    <a:lnTo>
                      <a:pt x="114306" y="205898"/>
                    </a:lnTo>
                    <a:lnTo>
                      <a:pt x="114011" y="206488"/>
                    </a:lnTo>
                    <a:lnTo>
                      <a:pt x="114011" y="208110"/>
                    </a:lnTo>
                    <a:lnTo>
                      <a:pt x="113421" y="209290"/>
                    </a:lnTo>
                    <a:lnTo>
                      <a:pt x="115191" y="211797"/>
                    </a:lnTo>
                    <a:lnTo>
                      <a:pt x="117256" y="212387"/>
                    </a:lnTo>
                    <a:lnTo>
                      <a:pt x="121533" y="214600"/>
                    </a:lnTo>
                    <a:lnTo>
                      <a:pt x="121533" y="213862"/>
                    </a:lnTo>
                    <a:lnTo>
                      <a:pt x="120648" y="212387"/>
                    </a:lnTo>
                    <a:close/>
                    <a:moveTo>
                      <a:pt x="741881" y="373743"/>
                    </a:moveTo>
                    <a:lnTo>
                      <a:pt x="742914" y="372268"/>
                    </a:lnTo>
                    <a:lnTo>
                      <a:pt x="744684" y="372268"/>
                    </a:lnTo>
                    <a:lnTo>
                      <a:pt x="746896" y="369023"/>
                    </a:lnTo>
                    <a:lnTo>
                      <a:pt x="750583" y="368286"/>
                    </a:lnTo>
                    <a:lnTo>
                      <a:pt x="749846" y="367401"/>
                    </a:lnTo>
                    <a:lnTo>
                      <a:pt x="748519" y="366663"/>
                    </a:lnTo>
                    <a:lnTo>
                      <a:pt x="746748" y="366073"/>
                    </a:lnTo>
                    <a:lnTo>
                      <a:pt x="742176" y="368728"/>
                    </a:lnTo>
                    <a:lnTo>
                      <a:pt x="741438" y="368728"/>
                    </a:lnTo>
                    <a:lnTo>
                      <a:pt x="740259" y="367991"/>
                    </a:lnTo>
                    <a:lnTo>
                      <a:pt x="738784" y="367991"/>
                    </a:lnTo>
                    <a:lnTo>
                      <a:pt x="736572" y="368433"/>
                    </a:lnTo>
                    <a:lnTo>
                      <a:pt x="736572" y="369023"/>
                    </a:lnTo>
                    <a:lnTo>
                      <a:pt x="737457" y="369318"/>
                    </a:lnTo>
                    <a:lnTo>
                      <a:pt x="738784" y="369613"/>
                    </a:lnTo>
                    <a:lnTo>
                      <a:pt x="738194" y="370498"/>
                    </a:lnTo>
                    <a:lnTo>
                      <a:pt x="734801" y="372710"/>
                    </a:lnTo>
                    <a:lnTo>
                      <a:pt x="732294" y="375070"/>
                    </a:lnTo>
                    <a:lnTo>
                      <a:pt x="734949" y="375070"/>
                    </a:lnTo>
                    <a:lnTo>
                      <a:pt x="737014" y="376545"/>
                    </a:lnTo>
                    <a:lnTo>
                      <a:pt x="737603" y="376250"/>
                    </a:lnTo>
                    <a:lnTo>
                      <a:pt x="739079" y="375070"/>
                    </a:lnTo>
                    <a:lnTo>
                      <a:pt x="740701" y="375955"/>
                    </a:lnTo>
                    <a:lnTo>
                      <a:pt x="741438" y="375365"/>
                    </a:lnTo>
                    <a:lnTo>
                      <a:pt x="741438" y="374185"/>
                    </a:lnTo>
                    <a:lnTo>
                      <a:pt x="741734" y="373595"/>
                    </a:lnTo>
                    <a:close/>
                    <a:moveTo>
                      <a:pt x="696749" y="425070"/>
                    </a:moveTo>
                    <a:lnTo>
                      <a:pt x="694832" y="426840"/>
                    </a:lnTo>
                    <a:lnTo>
                      <a:pt x="692471" y="428167"/>
                    </a:lnTo>
                    <a:lnTo>
                      <a:pt x="693062" y="428610"/>
                    </a:lnTo>
                    <a:lnTo>
                      <a:pt x="695864" y="429347"/>
                    </a:lnTo>
                    <a:lnTo>
                      <a:pt x="697191" y="429052"/>
                    </a:lnTo>
                    <a:lnTo>
                      <a:pt x="699699" y="427430"/>
                    </a:lnTo>
                    <a:lnTo>
                      <a:pt x="700141" y="425365"/>
                    </a:lnTo>
                    <a:lnTo>
                      <a:pt x="698813" y="425070"/>
                    </a:lnTo>
                    <a:lnTo>
                      <a:pt x="696601" y="425070"/>
                    </a:lnTo>
                    <a:close/>
                    <a:moveTo>
                      <a:pt x="531706" y="366811"/>
                    </a:moveTo>
                    <a:lnTo>
                      <a:pt x="529051" y="365483"/>
                    </a:lnTo>
                    <a:lnTo>
                      <a:pt x="526249" y="364451"/>
                    </a:lnTo>
                    <a:lnTo>
                      <a:pt x="522414" y="363271"/>
                    </a:lnTo>
                    <a:lnTo>
                      <a:pt x="521382" y="363271"/>
                    </a:lnTo>
                    <a:lnTo>
                      <a:pt x="517252" y="366073"/>
                    </a:lnTo>
                    <a:lnTo>
                      <a:pt x="515629" y="366368"/>
                    </a:lnTo>
                    <a:lnTo>
                      <a:pt x="512827" y="366368"/>
                    </a:lnTo>
                    <a:lnTo>
                      <a:pt x="507223" y="364746"/>
                    </a:lnTo>
                    <a:lnTo>
                      <a:pt x="504125" y="364451"/>
                    </a:lnTo>
                    <a:lnTo>
                      <a:pt x="503388" y="364451"/>
                    </a:lnTo>
                    <a:lnTo>
                      <a:pt x="503388" y="366958"/>
                    </a:lnTo>
                    <a:lnTo>
                      <a:pt x="504125" y="368138"/>
                    </a:lnTo>
                    <a:lnTo>
                      <a:pt x="505895" y="370351"/>
                    </a:lnTo>
                    <a:lnTo>
                      <a:pt x="506927" y="371235"/>
                    </a:lnTo>
                    <a:lnTo>
                      <a:pt x="510025" y="371678"/>
                    </a:lnTo>
                    <a:lnTo>
                      <a:pt x="512975" y="372563"/>
                    </a:lnTo>
                    <a:lnTo>
                      <a:pt x="515777" y="374333"/>
                    </a:lnTo>
                    <a:lnTo>
                      <a:pt x="518432" y="376398"/>
                    </a:lnTo>
                    <a:lnTo>
                      <a:pt x="519759" y="377873"/>
                    </a:lnTo>
                    <a:lnTo>
                      <a:pt x="520644" y="379642"/>
                    </a:lnTo>
                    <a:lnTo>
                      <a:pt x="520644" y="381560"/>
                    </a:lnTo>
                    <a:lnTo>
                      <a:pt x="519317" y="383182"/>
                    </a:lnTo>
                    <a:lnTo>
                      <a:pt x="520644" y="383625"/>
                    </a:lnTo>
                    <a:lnTo>
                      <a:pt x="521972" y="383330"/>
                    </a:lnTo>
                    <a:lnTo>
                      <a:pt x="522709" y="382887"/>
                    </a:lnTo>
                    <a:lnTo>
                      <a:pt x="523152" y="382297"/>
                    </a:lnTo>
                    <a:lnTo>
                      <a:pt x="523446" y="381265"/>
                    </a:lnTo>
                    <a:lnTo>
                      <a:pt x="524627" y="378757"/>
                    </a:lnTo>
                    <a:lnTo>
                      <a:pt x="525659" y="377578"/>
                    </a:lnTo>
                    <a:lnTo>
                      <a:pt x="531559" y="374923"/>
                    </a:lnTo>
                    <a:lnTo>
                      <a:pt x="534213" y="373153"/>
                    </a:lnTo>
                    <a:lnTo>
                      <a:pt x="535394" y="372120"/>
                    </a:lnTo>
                    <a:lnTo>
                      <a:pt x="535098" y="370940"/>
                    </a:lnTo>
                    <a:lnTo>
                      <a:pt x="531411" y="366811"/>
                    </a:lnTo>
                    <a:close/>
                    <a:moveTo>
                      <a:pt x="666366" y="411205"/>
                    </a:moveTo>
                    <a:lnTo>
                      <a:pt x="664596" y="408698"/>
                    </a:lnTo>
                    <a:lnTo>
                      <a:pt x="662531" y="406338"/>
                    </a:lnTo>
                    <a:lnTo>
                      <a:pt x="661204" y="405159"/>
                    </a:lnTo>
                    <a:lnTo>
                      <a:pt x="659581" y="404421"/>
                    </a:lnTo>
                    <a:lnTo>
                      <a:pt x="657516" y="404716"/>
                    </a:lnTo>
                    <a:lnTo>
                      <a:pt x="655599" y="404716"/>
                    </a:lnTo>
                    <a:lnTo>
                      <a:pt x="654714" y="403388"/>
                    </a:lnTo>
                    <a:lnTo>
                      <a:pt x="654419" y="401766"/>
                    </a:lnTo>
                    <a:lnTo>
                      <a:pt x="653681" y="400881"/>
                    </a:lnTo>
                    <a:lnTo>
                      <a:pt x="649404" y="398669"/>
                    </a:lnTo>
                    <a:lnTo>
                      <a:pt x="648224" y="397489"/>
                    </a:lnTo>
                    <a:lnTo>
                      <a:pt x="647192" y="396162"/>
                    </a:lnTo>
                    <a:lnTo>
                      <a:pt x="646307" y="395571"/>
                    </a:lnTo>
                    <a:lnTo>
                      <a:pt x="643947" y="397046"/>
                    </a:lnTo>
                    <a:lnTo>
                      <a:pt x="642472" y="397636"/>
                    </a:lnTo>
                    <a:lnTo>
                      <a:pt x="637752" y="396899"/>
                    </a:lnTo>
                    <a:lnTo>
                      <a:pt x="632737" y="397342"/>
                    </a:lnTo>
                    <a:lnTo>
                      <a:pt x="629345" y="397342"/>
                    </a:lnTo>
                    <a:lnTo>
                      <a:pt x="626395" y="397784"/>
                    </a:lnTo>
                    <a:lnTo>
                      <a:pt x="622413" y="399259"/>
                    </a:lnTo>
                    <a:lnTo>
                      <a:pt x="621381" y="400144"/>
                    </a:lnTo>
                    <a:lnTo>
                      <a:pt x="620496" y="401324"/>
                    </a:lnTo>
                    <a:lnTo>
                      <a:pt x="620938" y="402799"/>
                    </a:lnTo>
                    <a:lnTo>
                      <a:pt x="621823" y="403979"/>
                    </a:lnTo>
                    <a:lnTo>
                      <a:pt x="622708" y="405306"/>
                    </a:lnTo>
                    <a:lnTo>
                      <a:pt x="623888" y="406338"/>
                    </a:lnTo>
                    <a:lnTo>
                      <a:pt x="631115" y="408108"/>
                    </a:lnTo>
                    <a:lnTo>
                      <a:pt x="632590" y="408108"/>
                    </a:lnTo>
                    <a:lnTo>
                      <a:pt x="634065" y="407813"/>
                    </a:lnTo>
                    <a:lnTo>
                      <a:pt x="637457" y="408108"/>
                    </a:lnTo>
                    <a:lnTo>
                      <a:pt x="643062" y="411943"/>
                    </a:lnTo>
                    <a:lnTo>
                      <a:pt x="646159" y="413270"/>
                    </a:lnTo>
                    <a:lnTo>
                      <a:pt x="647929" y="415188"/>
                    </a:lnTo>
                    <a:lnTo>
                      <a:pt x="649256" y="417400"/>
                    </a:lnTo>
                    <a:lnTo>
                      <a:pt x="651616" y="419465"/>
                    </a:lnTo>
                    <a:lnTo>
                      <a:pt x="654566" y="420645"/>
                    </a:lnTo>
                    <a:lnTo>
                      <a:pt x="658254" y="421235"/>
                    </a:lnTo>
                    <a:lnTo>
                      <a:pt x="659433" y="421973"/>
                    </a:lnTo>
                    <a:lnTo>
                      <a:pt x="662678" y="420498"/>
                    </a:lnTo>
                    <a:lnTo>
                      <a:pt x="664743" y="420498"/>
                    </a:lnTo>
                    <a:lnTo>
                      <a:pt x="666218" y="419760"/>
                    </a:lnTo>
                    <a:lnTo>
                      <a:pt x="669021" y="417253"/>
                    </a:lnTo>
                    <a:lnTo>
                      <a:pt x="669758" y="415335"/>
                    </a:lnTo>
                    <a:lnTo>
                      <a:pt x="668430" y="413270"/>
                    </a:lnTo>
                    <a:lnTo>
                      <a:pt x="666218" y="411796"/>
                    </a:lnTo>
                    <a:close/>
                    <a:moveTo>
                      <a:pt x="736424" y="428610"/>
                    </a:moveTo>
                    <a:lnTo>
                      <a:pt x="736129" y="426250"/>
                    </a:lnTo>
                    <a:lnTo>
                      <a:pt x="735834" y="426250"/>
                    </a:lnTo>
                    <a:lnTo>
                      <a:pt x="735392" y="426545"/>
                    </a:lnTo>
                    <a:lnTo>
                      <a:pt x="733474" y="427430"/>
                    </a:lnTo>
                    <a:lnTo>
                      <a:pt x="730377" y="430674"/>
                    </a:lnTo>
                    <a:lnTo>
                      <a:pt x="728165" y="432149"/>
                    </a:lnTo>
                    <a:lnTo>
                      <a:pt x="722560" y="433772"/>
                    </a:lnTo>
                    <a:lnTo>
                      <a:pt x="721823" y="435099"/>
                    </a:lnTo>
                    <a:lnTo>
                      <a:pt x="721823" y="437459"/>
                    </a:lnTo>
                    <a:lnTo>
                      <a:pt x="722854" y="437754"/>
                    </a:lnTo>
                    <a:lnTo>
                      <a:pt x="725215" y="437754"/>
                    </a:lnTo>
                    <a:lnTo>
                      <a:pt x="726689" y="436869"/>
                    </a:lnTo>
                    <a:lnTo>
                      <a:pt x="732146" y="434952"/>
                    </a:lnTo>
                    <a:lnTo>
                      <a:pt x="734654" y="432149"/>
                    </a:lnTo>
                    <a:lnTo>
                      <a:pt x="737457" y="430969"/>
                    </a:lnTo>
                    <a:lnTo>
                      <a:pt x="737457" y="430232"/>
                    </a:lnTo>
                    <a:lnTo>
                      <a:pt x="736572" y="428757"/>
                    </a:lnTo>
                    <a:close/>
                    <a:moveTo>
                      <a:pt x="622118" y="380970"/>
                    </a:moveTo>
                    <a:lnTo>
                      <a:pt x="624035" y="380528"/>
                    </a:lnTo>
                    <a:lnTo>
                      <a:pt x="624626" y="379937"/>
                    </a:lnTo>
                    <a:lnTo>
                      <a:pt x="625363" y="378905"/>
                    </a:lnTo>
                    <a:lnTo>
                      <a:pt x="624626" y="377873"/>
                    </a:lnTo>
                    <a:lnTo>
                      <a:pt x="623593" y="377135"/>
                    </a:lnTo>
                    <a:lnTo>
                      <a:pt x="623003" y="376103"/>
                    </a:lnTo>
                    <a:lnTo>
                      <a:pt x="623003" y="373448"/>
                    </a:lnTo>
                    <a:lnTo>
                      <a:pt x="621528" y="370351"/>
                    </a:lnTo>
                    <a:lnTo>
                      <a:pt x="619906" y="369318"/>
                    </a:lnTo>
                    <a:lnTo>
                      <a:pt x="616514" y="369318"/>
                    </a:lnTo>
                    <a:lnTo>
                      <a:pt x="615334" y="370203"/>
                    </a:lnTo>
                    <a:lnTo>
                      <a:pt x="614449" y="372415"/>
                    </a:lnTo>
                    <a:lnTo>
                      <a:pt x="613859" y="371825"/>
                    </a:lnTo>
                    <a:lnTo>
                      <a:pt x="613269" y="370056"/>
                    </a:lnTo>
                    <a:lnTo>
                      <a:pt x="611794" y="368876"/>
                    </a:lnTo>
                    <a:lnTo>
                      <a:pt x="610171" y="368581"/>
                    </a:lnTo>
                    <a:lnTo>
                      <a:pt x="608549" y="368581"/>
                    </a:lnTo>
                    <a:lnTo>
                      <a:pt x="607074" y="369171"/>
                    </a:lnTo>
                    <a:lnTo>
                      <a:pt x="604567" y="370793"/>
                    </a:lnTo>
                    <a:lnTo>
                      <a:pt x="603387" y="370793"/>
                    </a:lnTo>
                    <a:lnTo>
                      <a:pt x="602059" y="369908"/>
                    </a:lnTo>
                    <a:lnTo>
                      <a:pt x="601027" y="368581"/>
                    </a:lnTo>
                    <a:lnTo>
                      <a:pt x="599700" y="365483"/>
                    </a:lnTo>
                    <a:lnTo>
                      <a:pt x="598815" y="364746"/>
                    </a:lnTo>
                    <a:lnTo>
                      <a:pt x="593652" y="363861"/>
                    </a:lnTo>
                    <a:lnTo>
                      <a:pt x="592325" y="364156"/>
                    </a:lnTo>
                    <a:lnTo>
                      <a:pt x="589375" y="365483"/>
                    </a:lnTo>
                    <a:lnTo>
                      <a:pt x="588933" y="366958"/>
                    </a:lnTo>
                    <a:lnTo>
                      <a:pt x="589670" y="368876"/>
                    </a:lnTo>
                    <a:lnTo>
                      <a:pt x="590998" y="370498"/>
                    </a:lnTo>
                    <a:lnTo>
                      <a:pt x="595275" y="373595"/>
                    </a:lnTo>
                    <a:lnTo>
                      <a:pt x="596307" y="373890"/>
                    </a:lnTo>
                    <a:lnTo>
                      <a:pt x="598520" y="373890"/>
                    </a:lnTo>
                    <a:lnTo>
                      <a:pt x="600437" y="375513"/>
                    </a:lnTo>
                    <a:lnTo>
                      <a:pt x="602059" y="377135"/>
                    </a:lnTo>
                    <a:lnTo>
                      <a:pt x="601322" y="378757"/>
                    </a:lnTo>
                    <a:lnTo>
                      <a:pt x="598667" y="378757"/>
                    </a:lnTo>
                    <a:lnTo>
                      <a:pt x="595127" y="380675"/>
                    </a:lnTo>
                    <a:lnTo>
                      <a:pt x="593062" y="380085"/>
                    </a:lnTo>
                    <a:lnTo>
                      <a:pt x="590850" y="380085"/>
                    </a:lnTo>
                    <a:lnTo>
                      <a:pt x="588343" y="376840"/>
                    </a:lnTo>
                    <a:lnTo>
                      <a:pt x="587310" y="376398"/>
                    </a:lnTo>
                    <a:lnTo>
                      <a:pt x="586573" y="375660"/>
                    </a:lnTo>
                    <a:lnTo>
                      <a:pt x="585983" y="373743"/>
                    </a:lnTo>
                    <a:lnTo>
                      <a:pt x="584508" y="372858"/>
                    </a:lnTo>
                    <a:lnTo>
                      <a:pt x="581115" y="373153"/>
                    </a:lnTo>
                    <a:lnTo>
                      <a:pt x="579051" y="373153"/>
                    </a:lnTo>
                    <a:lnTo>
                      <a:pt x="575511" y="371531"/>
                    </a:lnTo>
                    <a:lnTo>
                      <a:pt x="574036" y="371531"/>
                    </a:lnTo>
                    <a:lnTo>
                      <a:pt x="571381" y="373300"/>
                    </a:lnTo>
                    <a:lnTo>
                      <a:pt x="568431" y="374775"/>
                    </a:lnTo>
                    <a:lnTo>
                      <a:pt x="566662" y="374775"/>
                    </a:lnTo>
                    <a:lnTo>
                      <a:pt x="565334" y="375513"/>
                    </a:lnTo>
                    <a:lnTo>
                      <a:pt x="564449" y="377283"/>
                    </a:lnTo>
                    <a:lnTo>
                      <a:pt x="564006" y="379053"/>
                    </a:lnTo>
                    <a:lnTo>
                      <a:pt x="564597" y="382887"/>
                    </a:lnTo>
                    <a:lnTo>
                      <a:pt x="563712" y="385100"/>
                    </a:lnTo>
                    <a:lnTo>
                      <a:pt x="563712" y="386722"/>
                    </a:lnTo>
                    <a:lnTo>
                      <a:pt x="564154" y="388049"/>
                    </a:lnTo>
                    <a:lnTo>
                      <a:pt x="566366" y="389082"/>
                    </a:lnTo>
                    <a:lnTo>
                      <a:pt x="568579" y="389819"/>
                    </a:lnTo>
                    <a:lnTo>
                      <a:pt x="571234" y="390409"/>
                    </a:lnTo>
                    <a:lnTo>
                      <a:pt x="573889" y="389672"/>
                    </a:lnTo>
                    <a:lnTo>
                      <a:pt x="575216" y="388787"/>
                    </a:lnTo>
                    <a:lnTo>
                      <a:pt x="579788" y="388787"/>
                    </a:lnTo>
                    <a:lnTo>
                      <a:pt x="582885" y="388049"/>
                    </a:lnTo>
                    <a:lnTo>
                      <a:pt x="588785" y="385690"/>
                    </a:lnTo>
                    <a:lnTo>
                      <a:pt x="590408" y="385690"/>
                    </a:lnTo>
                    <a:lnTo>
                      <a:pt x="592177" y="385985"/>
                    </a:lnTo>
                    <a:lnTo>
                      <a:pt x="597634" y="383920"/>
                    </a:lnTo>
                    <a:lnTo>
                      <a:pt x="599257" y="383920"/>
                    </a:lnTo>
                    <a:lnTo>
                      <a:pt x="600732" y="383625"/>
                    </a:lnTo>
                    <a:lnTo>
                      <a:pt x="601912" y="382740"/>
                    </a:lnTo>
                    <a:lnTo>
                      <a:pt x="605747" y="379200"/>
                    </a:lnTo>
                    <a:lnTo>
                      <a:pt x="606337" y="379937"/>
                    </a:lnTo>
                    <a:lnTo>
                      <a:pt x="606337" y="382740"/>
                    </a:lnTo>
                    <a:lnTo>
                      <a:pt x="607074" y="383772"/>
                    </a:lnTo>
                    <a:lnTo>
                      <a:pt x="608401" y="383772"/>
                    </a:lnTo>
                    <a:lnTo>
                      <a:pt x="613564" y="382592"/>
                    </a:lnTo>
                    <a:lnTo>
                      <a:pt x="615039" y="382592"/>
                    </a:lnTo>
                    <a:lnTo>
                      <a:pt x="617103" y="383330"/>
                    </a:lnTo>
                    <a:lnTo>
                      <a:pt x="617693" y="383330"/>
                    </a:lnTo>
                    <a:lnTo>
                      <a:pt x="617693" y="382592"/>
                    </a:lnTo>
                    <a:lnTo>
                      <a:pt x="617251" y="382150"/>
                    </a:lnTo>
                    <a:lnTo>
                      <a:pt x="615628" y="381707"/>
                    </a:lnTo>
                    <a:lnTo>
                      <a:pt x="615334" y="380675"/>
                    </a:lnTo>
                    <a:lnTo>
                      <a:pt x="617251" y="380085"/>
                    </a:lnTo>
                    <a:lnTo>
                      <a:pt x="619463" y="379790"/>
                    </a:lnTo>
                    <a:lnTo>
                      <a:pt x="620348" y="380085"/>
                    </a:lnTo>
                    <a:lnTo>
                      <a:pt x="621233" y="380822"/>
                    </a:lnTo>
                    <a:lnTo>
                      <a:pt x="622118" y="380822"/>
                    </a:lnTo>
                    <a:close/>
                    <a:moveTo>
                      <a:pt x="781998" y="388197"/>
                    </a:moveTo>
                    <a:lnTo>
                      <a:pt x="781409" y="387902"/>
                    </a:lnTo>
                    <a:lnTo>
                      <a:pt x="778017" y="389524"/>
                    </a:lnTo>
                    <a:lnTo>
                      <a:pt x="777132" y="389229"/>
                    </a:lnTo>
                    <a:lnTo>
                      <a:pt x="776541" y="388639"/>
                    </a:lnTo>
                    <a:lnTo>
                      <a:pt x="776541" y="386280"/>
                    </a:lnTo>
                    <a:lnTo>
                      <a:pt x="775952" y="387017"/>
                    </a:lnTo>
                    <a:lnTo>
                      <a:pt x="771232" y="389524"/>
                    </a:lnTo>
                    <a:lnTo>
                      <a:pt x="769610" y="390999"/>
                    </a:lnTo>
                    <a:lnTo>
                      <a:pt x="767840" y="392032"/>
                    </a:lnTo>
                    <a:lnTo>
                      <a:pt x="764447" y="392917"/>
                    </a:lnTo>
                    <a:lnTo>
                      <a:pt x="764447" y="394244"/>
                    </a:lnTo>
                    <a:lnTo>
                      <a:pt x="763562" y="396162"/>
                    </a:lnTo>
                    <a:lnTo>
                      <a:pt x="762530" y="397046"/>
                    </a:lnTo>
                    <a:lnTo>
                      <a:pt x="761055" y="398669"/>
                    </a:lnTo>
                    <a:lnTo>
                      <a:pt x="760022" y="399111"/>
                    </a:lnTo>
                    <a:lnTo>
                      <a:pt x="756188" y="398816"/>
                    </a:lnTo>
                    <a:lnTo>
                      <a:pt x="755746" y="399111"/>
                    </a:lnTo>
                    <a:lnTo>
                      <a:pt x="755155" y="399111"/>
                    </a:lnTo>
                    <a:lnTo>
                      <a:pt x="754122" y="397931"/>
                    </a:lnTo>
                    <a:lnTo>
                      <a:pt x="753680" y="397046"/>
                    </a:lnTo>
                    <a:lnTo>
                      <a:pt x="752206" y="397931"/>
                    </a:lnTo>
                    <a:lnTo>
                      <a:pt x="749550" y="399996"/>
                    </a:lnTo>
                    <a:lnTo>
                      <a:pt x="745126" y="404273"/>
                    </a:lnTo>
                    <a:lnTo>
                      <a:pt x="743946" y="406633"/>
                    </a:lnTo>
                    <a:lnTo>
                      <a:pt x="743208" y="410173"/>
                    </a:lnTo>
                    <a:lnTo>
                      <a:pt x="742029" y="413565"/>
                    </a:lnTo>
                    <a:lnTo>
                      <a:pt x="742323" y="414893"/>
                    </a:lnTo>
                    <a:lnTo>
                      <a:pt x="745421" y="416515"/>
                    </a:lnTo>
                    <a:lnTo>
                      <a:pt x="744684" y="417843"/>
                    </a:lnTo>
                    <a:lnTo>
                      <a:pt x="743651" y="418875"/>
                    </a:lnTo>
                    <a:lnTo>
                      <a:pt x="742766" y="420055"/>
                    </a:lnTo>
                    <a:lnTo>
                      <a:pt x="742471" y="421530"/>
                    </a:lnTo>
                    <a:lnTo>
                      <a:pt x="743503" y="422562"/>
                    </a:lnTo>
                    <a:lnTo>
                      <a:pt x="746158" y="423447"/>
                    </a:lnTo>
                    <a:lnTo>
                      <a:pt x="749108" y="423447"/>
                    </a:lnTo>
                    <a:lnTo>
                      <a:pt x="752058" y="422120"/>
                    </a:lnTo>
                    <a:lnTo>
                      <a:pt x="757368" y="419170"/>
                    </a:lnTo>
                    <a:lnTo>
                      <a:pt x="761350" y="418875"/>
                    </a:lnTo>
                    <a:lnTo>
                      <a:pt x="764005" y="418285"/>
                    </a:lnTo>
                    <a:lnTo>
                      <a:pt x="766070" y="416663"/>
                    </a:lnTo>
                    <a:lnTo>
                      <a:pt x="768577" y="414155"/>
                    </a:lnTo>
                    <a:lnTo>
                      <a:pt x="771380" y="412091"/>
                    </a:lnTo>
                    <a:lnTo>
                      <a:pt x="774919" y="408108"/>
                    </a:lnTo>
                    <a:lnTo>
                      <a:pt x="778017" y="405601"/>
                    </a:lnTo>
                    <a:lnTo>
                      <a:pt x="778902" y="402946"/>
                    </a:lnTo>
                    <a:lnTo>
                      <a:pt x="780672" y="401619"/>
                    </a:lnTo>
                    <a:lnTo>
                      <a:pt x="779787" y="398226"/>
                    </a:lnTo>
                    <a:lnTo>
                      <a:pt x="778902" y="396751"/>
                    </a:lnTo>
                    <a:lnTo>
                      <a:pt x="778164" y="395866"/>
                    </a:lnTo>
                    <a:lnTo>
                      <a:pt x="777869" y="394834"/>
                    </a:lnTo>
                    <a:lnTo>
                      <a:pt x="777869" y="393802"/>
                    </a:lnTo>
                    <a:lnTo>
                      <a:pt x="778311" y="393359"/>
                    </a:lnTo>
                    <a:lnTo>
                      <a:pt x="781556" y="393359"/>
                    </a:lnTo>
                    <a:lnTo>
                      <a:pt x="782883" y="391442"/>
                    </a:lnTo>
                    <a:lnTo>
                      <a:pt x="782883" y="389377"/>
                    </a:lnTo>
                    <a:lnTo>
                      <a:pt x="782294" y="388639"/>
                    </a:lnTo>
                    <a:close/>
                    <a:moveTo>
                      <a:pt x="738488" y="417695"/>
                    </a:moveTo>
                    <a:lnTo>
                      <a:pt x="736866" y="418580"/>
                    </a:lnTo>
                    <a:lnTo>
                      <a:pt x="735096" y="420940"/>
                    </a:lnTo>
                    <a:lnTo>
                      <a:pt x="735096" y="422857"/>
                    </a:lnTo>
                    <a:lnTo>
                      <a:pt x="737457" y="421973"/>
                    </a:lnTo>
                    <a:lnTo>
                      <a:pt x="737161" y="420055"/>
                    </a:lnTo>
                    <a:lnTo>
                      <a:pt x="739521" y="419170"/>
                    </a:lnTo>
                    <a:lnTo>
                      <a:pt x="739521" y="418728"/>
                    </a:lnTo>
                    <a:lnTo>
                      <a:pt x="738488" y="417695"/>
                    </a:lnTo>
                    <a:close/>
                    <a:moveTo>
                      <a:pt x="722560" y="376398"/>
                    </a:moveTo>
                    <a:lnTo>
                      <a:pt x="721675" y="374333"/>
                    </a:lnTo>
                    <a:lnTo>
                      <a:pt x="724035" y="372710"/>
                    </a:lnTo>
                    <a:lnTo>
                      <a:pt x="724624" y="371825"/>
                    </a:lnTo>
                    <a:lnTo>
                      <a:pt x="725510" y="371088"/>
                    </a:lnTo>
                    <a:lnTo>
                      <a:pt x="726837" y="370498"/>
                    </a:lnTo>
                    <a:lnTo>
                      <a:pt x="726100" y="365926"/>
                    </a:lnTo>
                    <a:lnTo>
                      <a:pt x="724477" y="364746"/>
                    </a:lnTo>
                    <a:lnTo>
                      <a:pt x="722560" y="364451"/>
                    </a:lnTo>
                    <a:lnTo>
                      <a:pt x="721232" y="365336"/>
                    </a:lnTo>
                    <a:lnTo>
                      <a:pt x="720347" y="366958"/>
                    </a:lnTo>
                    <a:lnTo>
                      <a:pt x="724477" y="367843"/>
                    </a:lnTo>
                    <a:lnTo>
                      <a:pt x="722708" y="370056"/>
                    </a:lnTo>
                    <a:lnTo>
                      <a:pt x="720052" y="371383"/>
                    </a:lnTo>
                    <a:lnTo>
                      <a:pt x="716218" y="372710"/>
                    </a:lnTo>
                    <a:lnTo>
                      <a:pt x="715038" y="373448"/>
                    </a:lnTo>
                    <a:lnTo>
                      <a:pt x="714005" y="374480"/>
                    </a:lnTo>
                    <a:lnTo>
                      <a:pt x="713268" y="375660"/>
                    </a:lnTo>
                    <a:lnTo>
                      <a:pt x="712825" y="376988"/>
                    </a:lnTo>
                    <a:lnTo>
                      <a:pt x="711940" y="377873"/>
                    </a:lnTo>
                    <a:lnTo>
                      <a:pt x="708990" y="378610"/>
                    </a:lnTo>
                    <a:lnTo>
                      <a:pt x="707368" y="378610"/>
                    </a:lnTo>
                    <a:lnTo>
                      <a:pt x="702206" y="375218"/>
                    </a:lnTo>
                    <a:lnTo>
                      <a:pt x="701026" y="374628"/>
                    </a:lnTo>
                    <a:lnTo>
                      <a:pt x="699699" y="374185"/>
                    </a:lnTo>
                    <a:lnTo>
                      <a:pt x="698224" y="374923"/>
                    </a:lnTo>
                    <a:lnTo>
                      <a:pt x="696897" y="375218"/>
                    </a:lnTo>
                    <a:lnTo>
                      <a:pt x="693799" y="375513"/>
                    </a:lnTo>
                    <a:lnTo>
                      <a:pt x="692177" y="375513"/>
                    </a:lnTo>
                    <a:lnTo>
                      <a:pt x="690259" y="375955"/>
                    </a:lnTo>
                    <a:lnTo>
                      <a:pt x="688637" y="377283"/>
                    </a:lnTo>
                    <a:lnTo>
                      <a:pt x="687309" y="377578"/>
                    </a:lnTo>
                    <a:lnTo>
                      <a:pt x="685835" y="377578"/>
                    </a:lnTo>
                    <a:lnTo>
                      <a:pt x="683917" y="376693"/>
                    </a:lnTo>
                    <a:lnTo>
                      <a:pt x="681409" y="374775"/>
                    </a:lnTo>
                    <a:lnTo>
                      <a:pt x="677280" y="373300"/>
                    </a:lnTo>
                    <a:lnTo>
                      <a:pt x="674478" y="371825"/>
                    </a:lnTo>
                    <a:lnTo>
                      <a:pt x="671232" y="370793"/>
                    </a:lnTo>
                    <a:lnTo>
                      <a:pt x="667693" y="370793"/>
                    </a:lnTo>
                    <a:lnTo>
                      <a:pt x="666660" y="370351"/>
                    </a:lnTo>
                    <a:lnTo>
                      <a:pt x="664005" y="368581"/>
                    </a:lnTo>
                    <a:lnTo>
                      <a:pt x="662383" y="369023"/>
                    </a:lnTo>
                    <a:lnTo>
                      <a:pt x="660761" y="369023"/>
                    </a:lnTo>
                    <a:lnTo>
                      <a:pt x="659138" y="368728"/>
                    </a:lnTo>
                    <a:lnTo>
                      <a:pt x="657221" y="369023"/>
                    </a:lnTo>
                    <a:lnTo>
                      <a:pt x="653976" y="369908"/>
                    </a:lnTo>
                    <a:lnTo>
                      <a:pt x="650584" y="372268"/>
                    </a:lnTo>
                    <a:lnTo>
                      <a:pt x="647044" y="373743"/>
                    </a:lnTo>
                    <a:lnTo>
                      <a:pt x="645864" y="374038"/>
                    </a:lnTo>
                    <a:lnTo>
                      <a:pt x="644684" y="373448"/>
                    </a:lnTo>
                    <a:lnTo>
                      <a:pt x="644389" y="374775"/>
                    </a:lnTo>
                    <a:lnTo>
                      <a:pt x="643947" y="376103"/>
                    </a:lnTo>
                    <a:lnTo>
                      <a:pt x="643210" y="377283"/>
                    </a:lnTo>
                    <a:lnTo>
                      <a:pt x="642914" y="378610"/>
                    </a:lnTo>
                    <a:lnTo>
                      <a:pt x="642914" y="380528"/>
                    </a:lnTo>
                    <a:lnTo>
                      <a:pt x="643799" y="382297"/>
                    </a:lnTo>
                    <a:lnTo>
                      <a:pt x="644832" y="383477"/>
                    </a:lnTo>
                    <a:lnTo>
                      <a:pt x="645569" y="384805"/>
                    </a:lnTo>
                    <a:lnTo>
                      <a:pt x="648224" y="383625"/>
                    </a:lnTo>
                    <a:lnTo>
                      <a:pt x="651027" y="382740"/>
                    </a:lnTo>
                    <a:lnTo>
                      <a:pt x="656188" y="383920"/>
                    </a:lnTo>
                    <a:lnTo>
                      <a:pt x="662236" y="383477"/>
                    </a:lnTo>
                    <a:lnTo>
                      <a:pt x="668283" y="384657"/>
                    </a:lnTo>
                    <a:lnTo>
                      <a:pt x="673593" y="386722"/>
                    </a:lnTo>
                    <a:lnTo>
                      <a:pt x="676248" y="386722"/>
                    </a:lnTo>
                    <a:lnTo>
                      <a:pt x="677575" y="386132"/>
                    </a:lnTo>
                    <a:lnTo>
                      <a:pt x="678902" y="385837"/>
                    </a:lnTo>
                    <a:lnTo>
                      <a:pt x="682442" y="386427"/>
                    </a:lnTo>
                    <a:lnTo>
                      <a:pt x="684655" y="383772"/>
                    </a:lnTo>
                    <a:lnTo>
                      <a:pt x="689079" y="383772"/>
                    </a:lnTo>
                    <a:lnTo>
                      <a:pt x="690112" y="384805"/>
                    </a:lnTo>
                    <a:lnTo>
                      <a:pt x="690849" y="385985"/>
                    </a:lnTo>
                    <a:lnTo>
                      <a:pt x="693062" y="385247"/>
                    </a:lnTo>
                    <a:lnTo>
                      <a:pt x="695716" y="384952"/>
                    </a:lnTo>
                    <a:lnTo>
                      <a:pt x="702354" y="381855"/>
                    </a:lnTo>
                    <a:lnTo>
                      <a:pt x="704713" y="381412"/>
                    </a:lnTo>
                    <a:lnTo>
                      <a:pt x="712088" y="381412"/>
                    </a:lnTo>
                    <a:lnTo>
                      <a:pt x="714301" y="380085"/>
                    </a:lnTo>
                    <a:lnTo>
                      <a:pt x="716660" y="379200"/>
                    </a:lnTo>
                    <a:lnTo>
                      <a:pt x="720347" y="378315"/>
                    </a:lnTo>
                    <a:lnTo>
                      <a:pt x="721380" y="377873"/>
                    </a:lnTo>
                    <a:lnTo>
                      <a:pt x="722117" y="376988"/>
                    </a:lnTo>
                    <a:close/>
                    <a:moveTo>
                      <a:pt x="549847" y="238198"/>
                    </a:moveTo>
                    <a:lnTo>
                      <a:pt x="546603" y="240263"/>
                    </a:lnTo>
                    <a:lnTo>
                      <a:pt x="545128" y="243361"/>
                    </a:lnTo>
                    <a:lnTo>
                      <a:pt x="544095" y="247343"/>
                    </a:lnTo>
                    <a:lnTo>
                      <a:pt x="544095" y="249555"/>
                    </a:lnTo>
                    <a:lnTo>
                      <a:pt x="545570" y="252652"/>
                    </a:lnTo>
                    <a:lnTo>
                      <a:pt x="545128" y="257520"/>
                    </a:lnTo>
                    <a:lnTo>
                      <a:pt x="546012" y="258700"/>
                    </a:lnTo>
                    <a:lnTo>
                      <a:pt x="551470" y="253832"/>
                    </a:lnTo>
                    <a:lnTo>
                      <a:pt x="551175" y="252652"/>
                    </a:lnTo>
                    <a:lnTo>
                      <a:pt x="551913" y="251178"/>
                    </a:lnTo>
                    <a:lnTo>
                      <a:pt x="551617" y="249998"/>
                    </a:lnTo>
                    <a:lnTo>
                      <a:pt x="551028" y="245278"/>
                    </a:lnTo>
                    <a:lnTo>
                      <a:pt x="551322" y="244245"/>
                    </a:lnTo>
                    <a:lnTo>
                      <a:pt x="551028" y="243066"/>
                    </a:lnTo>
                    <a:lnTo>
                      <a:pt x="550437" y="241591"/>
                    </a:lnTo>
                    <a:lnTo>
                      <a:pt x="550437" y="237903"/>
                    </a:lnTo>
                    <a:lnTo>
                      <a:pt x="549847" y="238198"/>
                    </a:lnTo>
                    <a:close/>
                    <a:moveTo>
                      <a:pt x="561499" y="369613"/>
                    </a:moveTo>
                    <a:lnTo>
                      <a:pt x="560467" y="369023"/>
                    </a:lnTo>
                    <a:lnTo>
                      <a:pt x="554125" y="366958"/>
                    </a:lnTo>
                    <a:lnTo>
                      <a:pt x="551617" y="367843"/>
                    </a:lnTo>
                    <a:lnTo>
                      <a:pt x="549405" y="369318"/>
                    </a:lnTo>
                    <a:lnTo>
                      <a:pt x="545275" y="373005"/>
                    </a:lnTo>
                    <a:lnTo>
                      <a:pt x="545718" y="377578"/>
                    </a:lnTo>
                    <a:lnTo>
                      <a:pt x="545718" y="381117"/>
                    </a:lnTo>
                    <a:lnTo>
                      <a:pt x="544538" y="381707"/>
                    </a:lnTo>
                    <a:lnTo>
                      <a:pt x="541440" y="381707"/>
                    </a:lnTo>
                    <a:lnTo>
                      <a:pt x="540261" y="381117"/>
                    </a:lnTo>
                    <a:lnTo>
                      <a:pt x="539966" y="382297"/>
                    </a:lnTo>
                    <a:lnTo>
                      <a:pt x="540408" y="383330"/>
                    </a:lnTo>
                    <a:lnTo>
                      <a:pt x="544390" y="384510"/>
                    </a:lnTo>
                    <a:lnTo>
                      <a:pt x="549995" y="385542"/>
                    </a:lnTo>
                    <a:lnTo>
                      <a:pt x="551322" y="385542"/>
                    </a:lnTo>
                    <a:lnTo>
                      <a:pt x="553535" y="385985"/>
                    </a:lnTo>
                    <a:lnTo>
                      <a:pt x="558992" y="384805"/>
                    </a:lnTo>
                    <a:lnTo>
                      <a:pt x="558255" y="383920"/>
                    </a:lnTo>
                    <a:lnTo>
                      <a:pt x="557074" y="383035"/>
                    </a:lnTo>
                    <a:lnTo>
                      <a:pt x="560319" y="377578"/>
                    </a:lnTo>
                    <a:lnTo>
                      <a:pt x="562827" y="371678"/>
                    </a:lnTo>
                    <a:lnTo>
                      <a:pt x="562384" y="370351"/>
                    </a:lnTo>
                    <a:lnTo>
                      <a:pt x="561499" y="369466"/>
                    </a:lnTo>
                    <a:close/>
                    <a:moveTo>
                      <a:pt x="528461" y="334068"/>
                    </a:moveTo>
                    <a:lnTo>
                      <a:pt x="531706" y="334068"/>
                    </a:lnTo>
                    <a:lnTo>
                      <a:pt x="531116" y="333035"/>
                    </a:lnTo>
                    <a:lnTo>
                      <a:pt x="529936" y="332150"/>
                    </a:lnTo>
                    <a:lnTo>
                      <a:pt x="528314" y="331413"/>
                    </a:lnTo>
                    <a:lnTo>
                      <a:pt x="526691" y="331413"/>
                    </a:lnTo>
                    <a:lnTo>
                      <a:pt x="523742" y="332003"/>
                    </a:lnTo>
                    <a:lnTo>
                      <a:pt x="523299" y="333183"/>
                    </a:lnTo>
                    <a:lnTo>
                      <a:pt x="523299" y="334363"/>
                    </a:lnTo>
                    <a:lnTo>
                      <a:pt x="525217" y="335248"/>
                    </a:lnTo>
                    <a:lnTo>
                      <a:pt x="527281" y="334805"/>
                    </a:lnTo>
                    <a:lnTo>
                      <a:pt x="528461" y="334068"/>
                    </a:lnTo>
                    <a:close/>
                    <a:moveTo>
                      <a:pt x="583623" y="65634"/>
                    </a:moveTo>
                    <a:lnTo>
                      <a:pt x="584213" y="67109"/>
                    </a:lnTo>
                    <a:lnTo>
                      <a:pt x="586425" y="69173"/>
                    </a:lnTo>
                    <a:lnTo>
                      <a:pt x="586720" y="68288"/>
                    </a:lnTo>
                    <a:lnTo>
                      <a:pt x="587310" y="65043"/>
                    </a:lnTo>
                    <a:lnTo>
                      <a:pt x="586130" y="64306"/>
                    </a:lnTo>
                    <a:lnTo>
                      <a:pt x="583771" y="64306"/>
                    </a:lnTo>
                    <a:lnTo>
                      <a:pt x="583475" y="65634"/>
                    </a:lnTo>
                    <a:close/>
                    <a:moveTo>
                      <a:pt x="554567" y="241886"/>
                    </a:moveTo>
                    <a:lnTo>
                      <a:pt x="553682" y="242476"/>
                    </a:lnTo>
                    <a:lnTo>
                      <a:pt x="551913" y="245425"/>
                    </a:lnTo>
                    <a:lnTo>
                      <a:pt x="553535" y="247933"/>
                    </a:lnTo>
                    <a:lnTo>
                      <a:pt x="554420" y="243508"/>
                    </a:lnTo>
                    <a:lnTo>
                      <a:pt x="554420" y="241886"/>
                    </a:lnTo>
                    <a:close/>
                    <a:moveTo>
                      <a:pt x="583623" y="371383"/>
                    </a:moveTo>
                    <a:lnTo>
                      <a:pt x="584213" y="371383"/>
                    </a:lnTo>
                    <a:lnTo>
                      <a:pt x="587163" y="366663"/>
                    </a:lnTo>
                    <a:lnTo>
                      <a:pt x="587163" y="365631"/>
                    </a:lnTo>
                    <a:lnTo>
                      <a:pt x="583918" y="365631"/>
                    </a:lnTo>
                    <a:lnTo>
                      <a:pt x="582443" y="366516"/>
                    </a:lnTo>
                    <a:lnTo>
                      <a:pt x="582443" y="367991"/>
                    </a:lnTo>
                    <a:lnTo>
                      <a:pt x="582885" y="369760"/>
                    </a:lnTo>
                    <a:lnTo>
                      <a:pt x="582443" y="370793"/>
                    </a:lnTo>
                    <a:lnTo>
                      <a:pt x="583623" y="371235"/>
                    </a:lnTo>
                    <a:close/>
                    <a:moveTo>
                      <a:pt x="563417" y="184954"/>
                    </a:moveTo>
                    <a:lnTo>
                      <a:pt x="562679" y="183479"/>
                    </a:lnTo>
                    <a:lnTo>
                      <a:pt x="562679" y="182152"/>
                    </a:lnTo>
                    <a:lnTo>
                      <a:pt x="562974" y="180824"/>
                    </a:lnTo>
                    <a:lnTo>
                      <a:pt x="563564" y="182742"/>
                    </a:lnTo>
                    <a:lnTo>
                      <a:pt x="564449" y="184511"/>
                    </a:lnTo>
                    <a:lnTo>
                      <a:pt x="565777" y="185396"/>
                    </a:lnTo>
                    <a:lnTo>
                      <a:pt x="567399" y="185396"/>
                    </a:lnTo>
                    <a:lnTo>
                      <a:pt x="569759" y="184659"/>
                    </a:lnTo>
                    <a:lnTo>
                      <a:pt x="571529" y="182742"/>
                    </a:lnTo>
                    <a:lnTo>
                      <a:pt x="573594" y="180087"/>
                    </a:lnTo>
                    <a:lnTo>
                      <a:pt x="576101" y="177874"/>
                    </a:lnTo>
                    <a:lnTo>
                      <a:pt x="579198" y="176399"/>
                    </a:lnTo>
                    <a:lnTo>
                      <a:pt x="583475" y="174630"/>
                    </a:lnTo>
                    <a:lnTo>
                      <a:pt x="584508" y="173892"/>
                    </a:lnTo>
                    <a:lnTo>
                      <a:pt x="584803" y="172712"/>
                    </a:lnTo>
                    <a:lnTo>
                      <a:pt x="584360" y="171385"/>
                    </a:lnTo>
                    <a:lnTo>
                      <a:pt x="584360" y="168287"/>
                    </a:lnTo>
                    <a:lnTo>
                      <a:pt x="581853" y="162240"/>
                    </a:lnTo>
                    <a:lnTo>
                      <a:pt x="581853" y="158996"/>
                    </a:lnTo>
                    <a:lnTo>
                      <a:pt x="583475" y="147639"/>
                    </a:lnTo>
                    <a:lnTo>
                      <a:pt x="584360" y="144836"/>
                    </a:lnTo>
                    <a:lnTo>
                      <a:pt x="589375" y="134807"/>
                    </a:lnTo>
                    <a:lnTo>
                      <a:pt x="590260" y="134217"/>
                    </a:lnTo>
                    <a:lnTo>
                      <a:pt x="592177" y="133332"/>
                    </a:lnTo>
                    <a:lnTo>
                      <a:pt x="594095" y="132152"/>
                    </a:lnTo>
                    <a:lnTo>
                      <a:pt x="595127" y="130677"/>
                    </a:lnTo>
                    <a:lnTo>
                      <a:pt x="595422" y="128760"/>
                    </a:lnTo>
                    <a:lnTo>
                      <a:pt x="594833" y="126990"/>
                    </a:lnTo>
                    <a:lnTo>
                      <a:pt x="593800" y="125220"/>
                    </a:lnTo>
                    <a:lnTo>
                      <a:pt x="596602" y="126695"/>
                    </a:lnTo>
                    <a:lnTo>
                      <a:pt x="598667" y="129497"/>
                    </a:lnTo>
                    <a:lnTo>
                      <a:pt x="601322" y="130972"/>
                    </a:lnTo>
                    <a:lnTo>
                      <a:pt x="604272" y="131710"/>
                    </a:lnTo>
                    <a:lnTo>
                      <a:pt x="610171" y="132595"/>
                    </a:lnTo>
                    <a:lnTo>
                      <a:pt x="615924" y="131857"/>
                    </a:lnTo>
                    <a:lnTo>
                      <a:pt x="619463" y="130677"/>
                    </a:lnTo>
                    <a:lnTo>
                      <a:pt x="621823" y="128170"/>
                    </a:lnTo>
                    <a:lnTo>
                      <a:pt x="621233" y="126548"/>
                    </a:lnTo>
                    <a:lnTo>
                      <a:pt x="618284" y="125220"/>
                    </a:lnTo>
                    <a:lnTo>
                      <a:pt x="612679" y="119468"/>
                    </a:lnTo>
                    <a:lnTo>
                      <a:pt x="608254" y="116960"/>
                    </a:lnTo>
                    <a:lnTo>
                      <a:pt x="599994" y="111208"/>
                    </a:lnTo>
                    <a:lnTo>
                      <a:pt x="597930" y="109586"/>
                    </a:lnTo>
                    <a:lnTo>
                      <a:pt x="593947" y="105309"/>
                    </a:lnTo>
                    <a:lnTo>
                      <a:pt x="592325" y="102654"/>
                    </a:lnTo>
                    <a:lnTo>
                      <a:pt x="591440" y="101769"/>
                    </a:lnTo>
                    <a:lnTo>
                      <a:pt x="590408" y="101179"/>
                    </a:lnTo>
                    <a:lnTo>
                      <a:pt x="592767" y="100294"/>
                    </a:lnTo>
                    <a:lnTo>
                      <a:pt x="592767" y="99557"/>
                    </a:lnTo>
                    <a:lnTo>
                      <a:pt x="594685" y="97639"/>
                    </a:lnTo>
                    <a:lnTo>
                      <a:pt x="596897" y="96164"/>
                    </a:lnTo>
                    <a:lnTo>
                      <a:pt x="597487" y="94984"/>
                    </a:lnTo>
                    <a:lnTo>
                      <a:pt x="597487" y="93509"/>
                    </a:lnTo>
                    <a:lnTo>
                      <a:pt x="596602" y="91887"/>
                    </a:lnTo>
                    <a:lnTo>
                      <a:pt x="592767" y="87610"/>
                    </a:lnTo>
                    <a:lnTo>
                      <a:pt x="590703" y="84365"/>
                    </a:lnTo>
                    <a:lnTo>
                      <a:pt x="590260" y="82300"/>
                    </a:lnTo>
                    <a:lnTo>
                      <a:pt x="589375" y="81563"/>
                    </a:lnTo>
                    <a:lnTo>
                      <a:pt x="587163" y="80678"/>
                    </a:lnTo>
                    <a:lnTo>
                      <a:pt x="586425" y="80235"/>
                    </a:lnTo>
                    <a:lnTo>
                      <a:pt x="587163" y="79350"/>
                    </a:lnTo>
                    <a:lnTo>
                      <a:pt x="588048" y="78613"/>
                    </a:lnTo>
                    <a:lnTo>
                      <a:pt x="586425" y="77875"/>
                    </a:lnTo>
                    <a:lnTo>
                      <a:pt x="584656" y="77433"/>
                    </a:lnTo>
                    <a:lnTo>
                      <a:pt x="586425" y="76843"/>
                    </a:lnTo>
                    <a:lnTo>
                      <a:pt x="585688" y="75368"/>
                    </a:lnTo>
                    <a:lnTo>
                      <a:pt x="585688" y="73893"/>
                    </a:lnTo>
                    <a:lnTo>
                      <a:pt x="584508" y="73008"/>
                    </a:lnTo>
                    <a:lnTo>
                      <a:pt x="582885" y="73008"/>
                    </a:lnTo>
                    <a:lnTo>
                      <a:pt x="580673" y="71238"/>
                    </a:lnTo>
                    <a:lnTo>
                      <a:pt x="578903" y="70501"/>
                    </a:lnTo>
                    <a:lnTo>
                      <a:pt x="578166" y="69173"/>
                    </a:lnTo>
                    <a:lnTo>
                      <a:pt x="579788" y="66076"/>
                    </a:lnTo>
                    <a:lnTo>
                      <a:pt x="578756" y="64454"/>
                    </a:lnTo>
                    <a:lnTo>
                      <a:pt x="574036" y="60176"/>
                    </a:lnTo>
                    <a:lnTo>
                      <a:pt x="572709" y="59586"/>
                    </a:lnTo>
                    <a:lnTo>
                      <a:pt x="571234" y="59291"/>
                    </a:lnTo>
                    <a:lnTo>
                      <a:pt x="574183" y="58849"/>
                    </a:lnTo>
                    <a:lnTo>
                      <a:pt x="577281" y="58849"/>
                    </a:lnTo>
                    <a:lnTo>
                      <a:pt x="581558" y="59144"/>
                    </a:lnTo>
                    <a:lnTo>
                      <a:pt x="582738" y="58112"/>
                    </a:lnTo>
                    <a:lnTo>
                      <a:pt x="583181" y="56489"/>
                    </a:lnTo>
                    <a:lnTo>
                      <a:pt x="584656" y="57817"/>
                    </a:lnTo>
                    <a:lnTo>
                      <a:pt x="586278" y="58849"/>
                    </a:lnTo>
                    <a:lnTo>
                      <a:pt x="588490" y="58849"/>
                    </a:lnTo>
                    <a:lnTo>
                      <a:pt x="590113" y="57522"/>
                    </a:lnTo>
                    <a:lnTo>
                      <a:pt x="589670" y="56342"/>
                    </a:lnTo>
                    <a:lnTo>
                      <a:pt x="588933" y="55457"/>
                    </a:lnTo>
                    <a:lnTo>
                      <a:pt x="588933" y="54719"/>
                    </a:lnTo>
                    <a:lnTo>
                      <a:pt x="586573" y="52654"/>
                    </a:lnTo>
                    <a:lnTo>
                      <a:pt x="584656" y="51327"/>
                    </a:lnTo>
                    <a:lnTo>
                      <a:pt x="584656" y="49852"/>
                    </a:lnTo>
                    <a:lnTo>
                      <a:pt x="582000" y="47640"/>
                    </a:lnTo>
                    <a:lnTo>
                      <a:pt x="582885" y="46165"/>
                    </a:lnTo>
                    <a:lnTo>
                      <a:pt x="584656" y="45427"/>
                    </a:lnTo>
                    <a:lnTo>
                      <a:pt x="584803" y="45427"/>
                    </a:lnTo>
                    <a:lnTo>
                      <a:pt x="583771" y="45132"/>
                    </a:lnTo>
                    <a:lnTo>
                      <a:pt x="581558" y="44542"/>
                    </a:lnTo>
                    <a:lnTo>
                      <a:pt x="576986" y="41740"/>
                    </a:lnTo>
                    <a:lnTo>
                      <a:pt x="572414" y="40708"/>
                    </a:lnTo>
                    <a:lnTo>
                      <a:pt x="565629" y="40708"/>
                    </a:lnTo>
                    <a:lnTo>
                      <a:pt x="561794" y="40265"/>
                    </a:lnTo>
                    <a:lnTo>
                      <a:pt x="560319" y="40708"/>
                    </a:lnTo>
                    <a:lnTo>
                      <a:pt x="558992" y="40708"/>
                    </a:lnTo>
                    <a:lnTo>
                      <a:pt x="558107" y="40118"/>
                    </a:lnTo>
                    <a:lnTo>
                      <a:pt x="557074" y="39823"/>
                    </a:lnTo>
                    <a:lnTo>
                      <a:pt x="554420" y="41445"/>
                    </a:lnTo>
                    <a:lnTo>
                      <a:pt x="553240" y="41003"/>
                    </a:lnTo>
                    <a:lnTo>
                      <a:pt x="552060" y="40265"/>
                    </a:lnTo>
                    <a:lnTo>
                      <a:pt x="549847" y="39970"/>
                    </a:lnTo>
                    <a:lnTo>
                      <a:pt x="547193" y="39970"/>
                    </a:lnTo>
                    <a:lnTo>
                      <a:pt x="544243" y="41887"/>
                    </a:lnTo>
                    <a:lnTo>
                      <a:pt x="540998" y="40412"/>
                    </a:lnTo>
                    <a:lnTo>
                      <a:pt x="540113" y="40412"/>
                    </a:lnTo>
                    <a:lnTo>
                      <a:pt x="539523" y="40855"/>
                    </a:lnTo>
                    <a:lnTo>
                      <a:pt x="538048" y="42920"/>
                    </a:lnTo>
                    <a:lnTo>
                      <a:pt x="535394" y="44542"/>
                    </a:lnTo>
                    <a:lnTo>
                      <a:pt x="534066" y="47492"/>
                    </a:lnTo>
                    <a:lnTo>
                      <a:pt x="533181" y="50294"/>
                    </a:lnTo>
                    <a:lnTo>
                      <a:pt x="532444" y="51179"/>
                    </a:lnTo>
                    <a:lnTo>
                      <a:pt x="532444" y="56489"/>
                    </a:lnTo>
                    <a:lnTo>
                      <a:pt x="531853" y="59144"/>
                    </a:lnTo>
                    <a:lnTo>
                      <a:pt x="532591" y="62536"/>
                    </a:lnTo>
                    <a:lnTo>
                      <a:pt x="532591" y="64011"/>
                    </a:lnTo>
                    <a:lnTo>
                      <a:pt x="531263" y="66223"/>
                    </a:lnTo>
                    <a:lnTo>
                      <a:pt x="531263" y="66666"/>
                    </a:lnTo>
                    <a:lnTo>
                      <a:pt x="530526" y="70206"/>
                    </a:lnTo>
                    <a:lnTo>
                      <a:pt x="530821" y="71091"/>
                    </a:lnTo>
                    <a:lnTo>
                      <a:pt x="530821" y="72271"/>
                    </a:lnTo>
                    <a:lnTo>
                      <a:pt x="529641" y="74778"/>
                    </a:lnTo>
                    <a:lnTo>
                      <a:pt x="527871" y="75515"/>
                    </a:lnTo>
                    <a:lnTo>
                      <a:pt x="525954" y="75958"/>
                    </a:lnTo>
                    <a:lnTo>
                      <a:pt x="524332" y="75073"/>
                    </a:lnTo>
                    <a:lnTo>
                      <a:pt x="522857" y="76400"/>
                    </a:lnTo>
                    <a:lnTo>
                      <a:pt x="520939" y="78465"/>
                    </a:lnTo>
                    <a:lnTo>
                      <a:pt x="520054" y="79793"/>
                    </a:lnTo>
                    <a:lnTo>
                      <a:pt x="520054" y="82890"/>
                    </a:lnTo>
                    <a:lnTo>
                      <a:pt x="519759" y="83775"/>
                    </a:lnTo>
                    <a:lnTo>
                      <a:pt x="519759" y="85102"/>
                    </a:lnTo>
                    <a:lnTo>
                      <a:pt x="521087" y="85692"/>
                    </a:lnTo>
                    <a:lnTo>
                      <a:pt x="522414" y="86872"/>
                    </a:lnTo>
                    <a:lnTo>
                      <a:pt x="522414" y="88052"/>
                    </a:lnTo>
                    <a:lnTo>
                      <a:pt x="521677" y="88790"/>
                    </a:lnTo>
                    <a:lnTo>
                      <a:pt x="520054" y="89970"/>
                    </a:lnTo>
                    <a:lnTo>
                      <a:pt x="516957" y="92477"/>
                    </a:lnTo>
                    <a:lnTo>
                      <a:pt x="513417" y="94542"/>
                    </a:lnTo>
                    <a:lnTo>
                      <a:pt x="512090" y="94984"/>
                    </a:lnTo>
                    <a:lnTo>
                      <a:pt x="511647" y="96017"/>
                    </a:lnTo>
                    <a:lnTo>
                      <a:pt x="511352" y="97344"/>
                    </a:lnTo>
                    <a:lnTo>
                      <a:pt x="512090" y="100294"/>
                    </a:lnTo>
                    <a:lnTo>
                      <a:pt x="512827" y="101179"/>
                    </a:lnTo>
                    <a:lnTo>
                      <a:pt x="513270" y="102211"/>
                    </a:lnTo>
                    <a:lnTo>
                      <a:pt x="512827" y="103391"/>
                    </a:lnTo>
                    <a:lnTo>
                      <a:pt x="512532" y="104424"/>
                    </a:lnTo>
                    <a:lnTo>
                      <a:pt x="511205" y="105014"/>
                    </a:lnTo>
                    <a:lnTo>
                      <a:pt x="510025" y="105456"/>
                    </a:lnTo>
                    <a:lnTo>
                      <a:pt x="509583" y="106341"/>
                    </a:lnTo>
                    <a:lnTo>
                      <a:pt x="508992" y="109734"/>
                    </a:lnTo>
                    <a:lnTo>
                      <a:pt x="508255" y="111503"/>
                    </a:lnTo>
                    <a:lnTo>
                      <a:pt x="506633" y="114158"/>
                    </a:lnTo>
                    <a:lnTo>
                      <a:pt x="506042" y="115338"/>
                    </a:lnTo>
                    <a:lnTo>
                      <a:pt x="505158" y="115781"/>
                    </a:lnTo>
                    <a:lnTo>
                      <a:pt x="501913" y="114601"/>
                    </a:lnTo>
                    <a:lnTo>
                      <a:pt x="498963" y="115338"/>
                    </a:lnTo>
                    <a:lnTo>
                      <a:pt x="495128" y="115781"/>
                    </a:lnTo>
                    <a:lnTo>
                      <a:pt x="491883" y="115781"/>
                    </a:lnTo>
                    <a:lnTo>
                      <a:pt x="489376" y="116223"/>
                    </a:lnTo>
                    <a:lnTo>
                      <a:pt x="487606" y="117698"/>
                    </a:lnTo>
                    <a:lnTo>
                      <a:pt x="485689" y="119468"/>
                    </a:lnTo>
                    <a:lnTo>
                      <a:pt x="483624" y="120795"/>
                    </a:lnTo>
                    <a:lnTo>
                      <a:pt x="482001" y="121385"/>
                    </a:lnTo>
                    <a:lnTo>
                      <a:pt x="479199" y="119468"/>
                    </a:lnTo>
                    <a:lnTo>
                      <a:pt x="477724" y="119468"/>
                    </a:lnTo>
                    <a:lnTo>
                      <a:pt x="475069" y="119025"/>
                    </a:lnTo>
                    <a:lnTo>
                      <a:pt x="469022" y="116960"/>
                    </a:lnTo>
                    <a:lnTo>
                      <a:pt x="467547" y="116371"/>
                    </a:lnTo>
                    <a:lnTo>
                      <a:pt x="465925" y="116371"/>
                    </a:lnTo>
                    <a:lnTo>
                      <a:pt x="465482" y="115781"/>
                    </a:lnTo>
                    <a:lnTo>
                      <a:pt x="465778" y="114748"/>
                    </a:lnTo>
                    <a:lnTo>
                      <a:pt x="465482" y="113421"/>
                    </a:lnTo>
                    <a:lnTo>
                      <a:pt x="464303" y="112978"/>
                    </a:lnTo>
                    <a:lnTo>
                      <a:pt x="452061" y="112978"/>
                    </a:lnTo>
                    <a:lnTo>
                      <a:pt x="448521" y="114306"/>
                    </a:lnTo>
                    <a:lnTo>
                      <a:pt x="446161" y="115191"/>
                    </a:lnTo>
                    <a:lnTo>
                      <a:pt x="444391" y="116223"/>
                    </a:lnTo>
                    <a:lnTo>
                      <a:pt x="443949" y="118878"/>
                    </a:lnTo>
                    <a:lnTo>
                      <a:pt x="442916" y="121385"/>
                    </a:lnTo>
                    <a:lnTo>
                      <a:pt x="441589" y="124040"/>
                    </a:lnTo>
                    <a:lnTo>
                      <a:pt x="437459" y="124777"/>
                    </a:lnTo>
                    <a:lnTo>
                      <a:pt x="434509" y="127432"/>
                    </a:lnTo>
                    <a:lnTo>
                      <a:pt x="433477" y="127727"/>
                    </a:lnTo>
                    <a:lnTo>
                      <a:pt x="431412" y="127285"/>
                    </a:lnTo>
                    <a:lnTo>
                      <a:pt x="429200" y="127285"/>
                    </a:lnTo>
                    <a:lnTo>
                      <a:pt x="427577" y="127727"/>
                    </a:lnTo>
                    <a:lnTo>
                      <a:pt x="425955" y="127727"/>
                    </a:lnTo>
                    <a:lnTo>
                      <a:pt x="420793" y="126400"/>
                    </a:lnTo>
                    <a:lnTo>
                      <a:pt x="415926" y="126400"/>
                    </a:lnTo>
                    <a:lnTo>
                      <a:pt x="413123" y="126842"/>
                    </a:lnTo>
                    <a:lnTo>
                      <a:pt x="411648" y="127137"/>
                    </a:lnTo>
                    <a:lnTo>
                      <a:pt x="403241" y="130677"/>
                    </a:lnTo>
                    <a:lnTo>
                      <a:pt x="400439" y="131120"/>
                    </a:lnTo>
                    <a:lnTo>
                      <a:pt x="399259" y="130530"/>
                    </a:lnTo>
                    <a:lnTo>
                      <a:pt x="397636" y="129055"/>
                    </a:lnTo>
                    <a:lnTo>
                      <a:pt x="395424" y="127580"/>
                    </a:lnTo>
                    <a:lnTo>
                      <a:pt x="390115" y="122565"/>
                    </a:lnTo>
                    <a:lnTo>
                      <a:pt x="388197" y="121385"/>
                    </a:lnTo>
                    <a:lnTo>
                      <a:pt x="386870" y="120205"/>
                    </a:lnTo>
                    <a:lnTo>
                      <a:pt x="385690" y="118731"/>
                    </a:lnTo>
                    <a:lnTo>
                      <a:pt x="383920" y="117108"/>
                    </a:lnTo>
                    <a:lnTo>
                      <a:pt x="382298" y="116076"/>
                    </a:lnTo>
                    <a:lnTo>
                      <a:pt x="380085" y="113863"/>
                    </a:lnTo>
                    <a:lnTo>
                      <a:pt x="378020" y="111503"/>
                    </a:lnTo>
                    <a:lnTo>
                      <a:pt x="377578" y="107374"/>
                    </a:lnTo>
                    <a:lnTo>
                      <a:pt x="375808" y="106636"/>
                    </a:lnTo>
                    <a:lnTo>
                      <a:pt x="375218" y="105604"/>
                    </a:lnTo>
                    <a:lnTo>
                      <a:pt x="374923" y="104424"/>
                    </a:lnTo>
                    <a:lnTo>
                      <a:pt x="377283" y="101031"/>
                    </a:lnTo>
                    <a:lnTo>
                      <a:pt x="370793" y="103686"/>
                    </a:lnTo>
                    <a:lnTo>
                      <a:pt x="369171" y="106341"/>
                    </a:lnTo>
                    <a:lnTo>
                      <a:pt x="367991" y="109291"/>
                    </a:lnTo>
                    <a:lnTo>
                      <a:pt x="365189" y="111798"/>
                    </a:lnTo>
                    <a:lnTo>
                      <a:pt x="362829" y="114748"/>
                    </a:lnTo>
                    <a:lnTo>
                      <a:pt x="362238" y="116223"/>
                    </a:lnTo>
                    <a:lnTo>
                      <a:pt x="361059" y="121385"/>
                    </a:lnTo>
                    <a:lnTo>
                      <a:pt x="362534" y="121385"/>
                    </a:lnTo>
                    <a:lnTo>
                      <a:pt x="363271" y="120943"/>
                    </a:lnTo>
                    <a:lnTo>
                      <a:pt x="364156" y="120943"/>
                    </a:lnTo>
                    <a:lnTo>
                      <a:pt x="362976" y="121828"/>
                    </a:lnTo>
                    <a:lnTo>
                      <a:pt x="361501" y="122270"/>
                    </a:lnTo>
                    <a:lnTo>
                      <a:pt x="359584" y="124040"/>
                    </a:lnTo>
                    <a:lnTo>
                      <a:pt x="358551" y="129792"/>
                    </a:lnTo>
                    <a:lnTo>
                      <a:pt x="358256" y="132890"/>
                    </a:lnTo>
                    <a:lnTo>
                      <a:pt x="358699" y="139674"/>
                    </a:lnTo>
                    <a:lnTo>
                      <a:pt x="359289" y="144246"/>
                    </a:lnTo>
                    <a:lnTo>
                      <a:pt x="362681" y="146901"/>
                    </a:lnTo>
                    <a:lnTo>
                      <a:pt x="364598" y="149114"/>
                    </a:lnTo>
                    <a:lnTo>
                      <a:pt x="365483" y="150441"/>
                    </a:lnTo>
                    <a:lnTo>
                      <a:pt x="366516" y="151621"/>
                    </a:lnTo>
                    <a:lnTo>
                      <a:pt x="367253" y="152063"/>
                    </a:lnTo>
                    <a:lnTo>
                      <a:pt x="367548" y="152653"/>
                    </a:lnTo>
                    <a:lnTo>
                      <a:pt x="365926" y="153686"/>
                    </a:lnTo>
                    <a:lnTo>
                      <a:pt x="365189" y="157078"/>
                    </a:lnTo>
                    <a:lnTo>
                      <a:pt x="364746" y="158258"/>
                    </a:lnTo>
                    <a:lnTo>
                      <a:pt x="364008" y="160323"/>
                    </a:lnTo>
                    <a:lnTo>
                      <a:pt x="364008" y="163568"/>
                    </a:lnTo>
                    <a:lnTo>
                      <a:pt x="364304" y="165043"/>
                    </a:lnTo>
                    <a:lnTo>
                      <a:pt x="365041" y="166370"/>
                    </a:lnTo>
                    <a:lnTo>
                      <a:pt x="367548" y="168582"/>
                    </a:lnTo>
                    <a:lnTo>
                      <a:pt x="370646" y="170205"/>
                    </a:lnTo>
                    <a:lnTo>
                      <a:pt x="370646" y="170942"/>
                    </a:lnTo>
                    <a:lnTo>
                      <a:pt x="369023" y="171237"/>
                    </a:lnTo>
                    <a:lnTo>
                      <a:pt x="367991" y="172565"/>
                    </a:lnTo>
                    <a:lnTo>
                      <a:pt x="367696" y="174482"/>
                    </a:lnTo>
                    <a:lnTo>
                      <a:pt x="368433" y="175515"/>
                    </a:lnTo>
                    <a:lnTo>
                      <a:pt x="369613" y="176252"/>
                    </a:lnTo>
                    <a:lnTo>
                      <a:pt x="372710" y="176252"/>
                    </a:lnTo>
                    <a:lnTo>
                      <a:pt x="378610" y="178022"/>
                    </a:lnTo>
                    <a:lnTo>
                      <a:pt x="381413" y="179792"/>
                    </a:lnTo>
                    <a:lnTo>
                      <a:pt x="383625" y="182152"/>
                    </a:lnTo>
                    <a:lnTo>
                      <a:pt x="385247" y="184216"/>
                    </a:lnTo>
                    <a:lnTo>
                      <a:pt x="386427" y="186576"/>
                    </a:lnTo>
                    <a:lnTo>
                      <a:pt x="387312" y="189821"/>
                    </a:lnTo>
                    <a:lnTo>
                      <a:pt x="387755" y="193066"/>
                    </a:lnTo>
                    <a:lnTo>
                      <a:pt x="387459" y="196163"/>
                    </a:lnTo>
                    <a:lnTo>
                      <a:pt x="385837" y="198818"/>
                    </a:lnTo>
                    <a:lnTo>
                      <a:pt x="385837" y="201916"/>
                    </a:lnTo>
                    <a:lnTo>
                      <a:pt x="388787" y="204128"/>
                    </a:lnTo>
                    <a:lnTo>
                      <a:pt x="389377" y="205603"/>
                    </a:lnTo>
                    <a:lnTo>
                      <a:pt x="390115" y="211650"/>
                    </a:lnTo>
                    <a:lnTo>
                      <a:pt x="392769" y="223449"/>
                    </a:lnTo>
                    <a:lnTo>
                      <a:pt x="392769" y="229644"/>
                    </a:lnTo>
                    <a:lnTo>
                      <a:pt x="393654" y="230676"/>
                    </a:lnTo>
                    <a:lnTo>
                      <a:pt x="394834" y="231119"/>
                    </a:lnTo>
                    <a:lnTo>
                      <a:pt x="396162" y="230086"/>
                    </a:lnTo>
                    <a:lnTo>
                      <a:pt x="396899" y="229791"/>
                    </a:lnTo>
                    <a:lnTo>
                      <a:pt x="402061" y="228759"/>
                    </a:lnTo>
                    <a:lnTo>
                      <a:pt x="404568" y="231709"/>
                    </a:lnTo>
                    <a:lnTo>
                      <a:pt x="405453" y="232151"/>
                    </a:lnTo>
                    <a:lnTo>
                      <a:pt x="406339" y="231266"/>
                    </a:lnTo>
                    <a:lnTo>
                      <a:pt x="408256" y="229939"/>
                    </a:lnTo>
                    <a:lnTo>
                      <a:pt x="410616" y="229201"/>
                    </a:lnTo>
                    <a:lnTo>
                      <a:pt x="409436" y="230234"/>
                    </a:lnTo>
                    <a:lnTo>
                      <a:pt x="408846" y="231561"/>
                    </a:lnTo>
                    <a:lnTo>
                      <a:pt x="409878" y="232889"/>
                    </a:lnTo>
                    <a:lnTo>
                      <a:pt x="411501" y="233479"/>
                    </a:lnTo>
                    <a:lnTo>
                      <a:pt x="414451" y="233036"/>
                    </a:lnTo>
                    <a:lnTo>
                      <a:pt x="420055" y="230529"/>
                    </a:lnTo>
                    <a:lnTo>
                      <a:pt x="422858" y="229939"/>
                    </a:lnTo>
                    <a:lnTo>
                      <a:pt x="426250" y="230971"/>
                    </a:lnTo>
                    <a:lnTo>
                      <a:pt x="429642" y="230971"/>
                    </a:lnTo>
                    <a:lnTo>
                      <a:pt x="430527" y="229791"/>
                    </a:lnTo>
                    <a:lnTo>
                      <a:pt x="431412" y="228906"/>
                    </a:lnTo>
                    <a:lnTo>
                      <a:pt x="433182" y="230234"/>
                    </a:lnTo>
                    <a:lnTo>
                      <a:pt x="434509" y="232004"/>
                    </a:lnTo>
                    <a:lnTo>
                      <a:pt x="434804" y="233331"/>
                    </a:lnTo>
                    <a:lnTo>
                      <a:pt x="435099" y="239821"/>
                    </a:lnTo>
                    <a:lnTo>
                      <a:pt x="435099" y="242770"/>
                    </a:lnTo>
                    <a:lnTo>
                      <a:pt x="434804" y="245720"/>
                    </a:lnTo>
                    <a:lnTo>
                      <a:pt x="435689" y="246163"/>
                    </a:lnTo>
                    <a:lnTo>
                      <a:pt x="437017" y="246163"/>
                    </a:lnTo>
                    <a:lnTo>
                      <a:pt x="438196" y="245573"/>
                    </a:lnTo>
                    <a:lnTo>
                      <a:pt x="442621" y="241738"/>
                    </a:lnTo>
                    <a:lnTo>
                      <a:pt x="446751" y="240116"/>
                    </a:lnTo>
                    <a:lnTo>
                      <a:pt x="450881" y="241443"/>
                    </a:lnTo>
                    <a:lnTo>
                      <a:pt x="455011" y="242181"/>
                    </a:lnTo>
                    <a:lnTo>
                      <a:pt x="459140" y="240116"/>
                    </a:lnTo>
                    <a:lnTo>
                      <a:pt x="464745" y="236576"/>
                    </a:lnTo>
                    <a:lnTo>
                      <a:pt x="466367" y="229939"/>
                    </a:lnTo>
                    <a:lnTo>
                      <a:pt x="474480" y="238051"/>
                    </a:lnTo>
                    <a:lnTo>
                      <a:pt x="475069" y="237461"/>
                    </a:lnTo>
                    <a:lnTo>
                      <a:pt x="476102" y="237461"/>
                    </a:lnTo>
                    <a:lnTo>
                      <a:pt x="479199" y="236428"/>
                    </a:lnTo>
                    <a:lnTo>
                      <a:pt x="480232" y="236428"/>
                    </a:lnTo>
                    <a:lnTo>
                      <a:pt x="481412" y="236724"/>
                    </a:lnTo>
                    <a:lnTo>
                      <a:pt x="482001" y="238051"/>
                    </a:lnTo>
                    <a:lnTo>
                      <a:pt x="482001" y="242623"/>
                    </a:lnTo>
                    <a:lnTo>
                      <a:pt x="483919" y="243508"/>
                    </a:lnTo>
                    <a:lnTo>
                      <a:pt x="486279" y="243508"/>
                    </a:lnTo>
                    <a:lnTo>
                      <a:pt x="490556" y="241886"/>
                    </a:lnTo>
                    <a:lnTo>
                      <a:pt x="493801" y="238936"/>
                    </a:lnTo>
                    <a:lnTo>
                      <a:pt x="494538" y="238936"/>
                    </a:lnTo>
                    <a:lnTo>
                      <a:pt x="494981" y="240263"/>
                    </a:lnTo>
                    <a:lnTo>
                      <a:pt x="496308" y="241001"/>
                    </a:lnTo>
                    <a:lnTo>
                      <a:pt x="497783" y="241001"/>
                    </a:lnTo>
                    <a:lnTo>
                      <a:pt x="499258" y="239821"/>
                    </a:lnTo>
                    <a:lnTo>
                      <a:pt x="500585" y="237903"/>
                    </a:lnTo>
                    <a:lnTo>
                      <a:pt x="499406" y="241296"/>
                    </a:lnTo>
                    <a:lnTo>
                      <a:pt x="499406" y="242476"/>
                    </a:lnTo>
                    <a:lnTo>
                      <a:pt x="500585" y="243361"/>
                    </a:lnTo>
                    <a:lnTo>
                      <a:pt x="501913" y="244098"/>
                    </a:lnTo>
                    <a:lnTo>
                      <a:pt x="503240" y="244393"/>
                    </a:lnTo>
                    <a:lnTo>
                      <a:pt x="505305" y="241591"/>
                    </a:lnTo>
                    <a:lnTo>
                      <a:pt x="505600" y="244688"/>
                    </a:lnTo>
                    <a:lnTo>
                      <a:pt x="507370" y="250145"/>
                    </a:lnTo>
                    <a:lnTo>
                      <a:pt x="507812" y="260764"/>
                    </a:lnTo>
                    <a:lnTo>
                      <a:pt x="508550" y="261797"/>
                    </a:lnTo>
                    <a:lnTo>
                      <a:pt x="509583" y="262239"/>
                    </a:lnTo>
                    <a:lnTo>
                      <a:pt x="524332" y="255455"/>
                    </a:lnTo>
                    <a:lnTo>
                      <a:pt x="542620" y="247343"/>
                    </a:lnTo>
                    <a:lnTo>
                      <a:pt x="543800" y="245425"/>
                    </a:lnTo>
                    <a:lnTo>
                      <a:pt x="544243" y="243066"/>
                    </a:lnTo>
                    <a:lnTo>
                      <a:pt x="545275" y="240853"/>
                    </a:lnTo>
                    <a:lnTo>
                      <a:pt x="547635" y="237903"/>
                    </a:lnTo>
                    <a:lnTo>
                      <a:pt x="548078" y="236576"/>
                    </a:lnTo>
                    <a:lnTo>
                      <a:pt x="549110" y="235691"/>
                    </a:lnTo>
                    <a:lnTo>
                      <a:pt x="550437" y="235101"/>
                    </a:lnTo>
                    <a:lnTo>
                      <a:pt x="548225" y="232446"/>
                    </a:lnTo>
                    <a:lnTo>
                      <a:pt x="547783" y="231414"/>
                    </a:lnTo>
                    <a:lnTo>
                      <a:pt x="548078" y="230086"/>
                    </a:lnTo>
                    <a:lnTo>
                      <a:pt x="549700" y="231119"/>
                    </a:lnTo>
                    <a:lnTo>
                      <a:pt x="551322" y="230676"/>
                    </a:lnTo>
                    <a:lnTo>
                      <a:pt x="552355" y="229201"/>
                    </a:lnTo>
                    <a:lnTo>
                      <a:pt x="552945" y="227432"/>
                    </a:lnTo>
                    <a:lnTo>
                      <a:pt x="553387" y="224187"/>
                    </a:lnTo>
                    <a:lnTo>
                      <a:pt x="553387" y="220794"/>
                    </a:lnTo>
                    <a:lnTo>
                      <a:pt x="551765" y="221384"/>
                    </a:lnTo>
                    <a:lnTo>
                      <a:pt x="552060" y="220057"/>
                    </a:lnTo>
                    <a:lnTo>
                      <a:pt x="552945" y="219319"/>
                    </a:lnTo>
                    <a:lnTo>
                      <a:pt x="554272" y="219319"/>
                    </a:lnTo>
                    <a:lnTo>
                      <a:pt x="555600" y="219762"/>
                    </a:lnTo>
                    <a:lnTo>
                      <a:pt x="557664" y="219024"/>
                    </a:lnTo>
                    <a:lnTo>
                      <a:pt x="558255" y="216370"/>
                    </a:lnTo>
                    <a:lnTo>
                      <a:pt x="558697" y="213420"/>
                    </a:lnTo>
                    <a:lnTo>
                      <a:pt x="557664" y="211060"/>
                    </a:lnTo>
                    <a:lnTo>
                      <a:pt x="554862" y="210470"/>
                    </a:lnTo>
                    <a:lnTo>
                      <a:pt x="553535" y="209733"/>
                    </a:lnTo>
                    <a:lnTo>
                      <a:pt x="552060" y="209290"/>
                    </a:lnTo>
                    <a:lnTo>
                      <a:pt x="554862" y="207078"/>
                    </a:lnTo>
                    <a:lnTo>
                      <a:pt x="555600" y="203685"/>
                    </a:lnTo>
                    <a:lnTo>
                      <a:pt x="555010" y="202210"/>
                    </a:lnTo>
                    <a:lnTo>
                      <a:pt x="555010" y="200146"/>
                    </a:lnTo>
                    <a:lnTo>
                      <a:pt x="551028" y="200146"/>
                    </a:lnTo>
                    <a:lnTo>
                      <a:pt x="551617" y="199113"/>
                    </a:lnTo>
                    <a:lnTo>
                      <a:pt x="552502" y="198228"/>
                    </a:lnTo>
                    <a:lnTo>
                      <a:pt x="556337" y="196163"/>
                    </a:lnTo>
                    <a:lnTo>
                      <a:pt x="557370" y="195278"/>
                    </a:lnTo>
                    <a:lnTo>
                      <a:pt x="558107" y="194098"/>
                    </a:lnTo>
                    <a:lnTo>
                      <a:pt x="558402" y="192033"/>
                    </a:lnTo>
                    <a:lnTo>
                      <a:pt x="559877" y="190854"/>
                    </a:lnTo>
                    <a:lnTo>
                      <a:pt x="562532" y="189526"/>
                    </a:lnTo>
                    <a:lnTo>
                      <a:pt x="563564" y="188199"/>
                    </a:lnTo>
                    <a:lnTo>
                      <a:pt x="564006" y="186576"/>
                    </a:lnTo>
                    <a:lnTo>
                      <a:pt x="563712" y="185102"/>
                    </a:lnTo>
                    <a:close/>
                  </a:path>
                </a:pathLst>
              </a:custGeom>
              <a:grpFill/>
              <a:ln w="3175" cap="flat">
                <a:solidFill>
                  <a:schemeClr val="bg2">
                    <a:lumMod val="90000"/>
                  </a:schemeClr>
                </a:solidFill>
                <a:prstDash val="solid"/>
                <a:miter/>
              </a:ln>
            </p:spPr>
            <p:txBody>
              <a:bodyPr rtlCol="0" anchor="ctr"/>
              <a:lstStyle/>
              <a:p>
                <a:endParaRPr lang="en-GB"/>
              </a:p>
            </p:txBody>
          </p:sp>
          <p:sp>
            <p:nvSpPr>
              <p:cNvPr id="161" name="Freeform: Shape 160">
                <a:extLst>
                  <a:ext uri="{FF2B5EF4-FFF2-40B4-BE49-F238E27FC236}">
                    <a16:creationId xmlns:a16="http://schemas.microsoft.com/office/drawing/2014/main" id="{03B186AF-60B8-10B0-682D-CBDE8545CA58}"/>
                  </a:ext>
                </a:extLst>
              </p:cNvPr>
              <p:cNvSpPr/>
              <p:nvPr/>
            </p:nvSpPr>
            <p:spPr>
              <a:xfrm>
                <a:off x="6208978" y="2922156"/>
                <a:ext cx="177284" cy="92329"/>
              </a:xfrm>
              <a:custGeom>
                <a:avLst/>
                <a:gdLst>
                  <a:gd name="connsiteX0" fmla="*/ 176695 w 177284"/>
                  <a:gd name="connsiteY0" fmla="*/ 19764 h 92329"/>
                  <a:gd name="connsiteX1" fmla="*/ 176399 w 177284"/>
                  <a:gd name="connsiteY1" fmla="*/ 18584 h 92329"/>
                  <a:gd name="connsiteX2" fmla="*/ 176695 w 177284"/>
                  <a:gd name="connsiteY2" fmla="*/ 17551 h 92329"/>
                  <a:gd name="connsiteX3" fmla="*/ 176252 w 177284"/>
                  <a:gd name="connsiteY3" fmla="*/ 16519 h 92329"/>
                  <a:gd name="connsiteX4" fmla="*/ 174777 w 177284"/>
                  <a:gd name="connsiteY4" fmla="*/ 15339 h 92329"/>
                  <a:gd name="connsiteX5" fmla="*/ 174482 w 177284"/>
                  <a:gd name="connsiteY5" fmla="*/ 14897 h 92329"/>
                  <a:gd name="connsiteX6" fmla="*/ 172712 w 177284"/>
                  <a:gd name="connsiteY6" fmla="*/ 14897 h 92329"/>
                  <a:gd name="connsiteX7" fmla="*/ 172270 w 177284"/>
                  <a:gd name="connsiteY7" fmla="*/ 15044 h 92329"/>
                  <a:gd name="connsiteX8" fmla="*/ 171975 w 177284"/>
                  <a:gd name="connsiteY8" fmla="*/ 15044 h 92329"/>
                  <a:gd name="connsiteX9" fmla="*/ 169615 w 177284"/>
                  <a:gd name="connsiteY9" fmla="*/ 14012 h 92329"/>
                  <a:gd name="connsiteX10" fmla="*/ 167992 w 177284"/>
                  <a:gd name="connsiteY10" fmla="*/ 11652 h 92329"/>
                  <a:gd name="connsiteX11" fmla="*/ 165485 w 177284"/>
                  <a:gd name="connsiteY11" fmla="*/ 10324 h 92329"/>
                  <a:gd name="connsiteX12" fmla="*/ 163568 w 177284"/>
                  <a:gd name="connsiteY12" fmla="*/ 9882 h 92329"/>
                  <a:gd name="connsiteX13" fmla="*/ 162683 w 177284"/>
                  <a:gd name="connsiteY13" fmla="*/ 8849 h 92329"/>
                  <a:gd name="connsiteX14" fmla="*/ 162093 w 177284"/>
                  <a:gd name="connsiteY14" fmla="*/ 7522 h 92329"/>
                  <a:gd name="connsiteX15" fmla="*/ 161503 w 177284"/>
                  <a:gd name="connsiteY15" fmla="*/ 6490 h 92329"/>
                  <a:gd name="connsiteX16" fmla="*/ 161355 w 177284"/>
                  <a:gd name="connsiteY16" fmla="*/ 6490 h 92329"/>
                  <a:gd name="connsiteX17" fmla="*/ 160913 w 177284"/>
                  <a:gd name="connsiteY17" fmla="*/ 4867 h 92329"/>
                  <a:gd name="connsiteX18" fmla="*/ 160323 w 177284"/>
                  <a:gd name="connsiteY18" fmla="*/ 4720 h 92329"/>
                  <a:gd name="connsiteX19" fmla="*/ 160323 w 177284"/>
                  <a:gd name="connsiteY19" fmla="*/ 4720 h 92329"/>
                  <a:gd name="connsiteX20" fmla="*/ 157815 w 177284"/>
                  <a:gd name="connsiteY20" fmla="*/ 5015 h 92329"/>
                  <a:gd name="connsiteX21" fmla="*/ 157226 w 177284"/>
                  <a:gd name="connsiteY21" fmla="*/ 5310 h 92329"/>
                  <a:gd name="connsiteX22" fmla="*/ 148229 w 177284"/>
                  <a:gd name="connsiteY22" fmla="*/ 7227 h 92329"/>
                  <a:gd name="connsiteX23" fmla="*/ 147049 w 177284"/>
                  <a:gd name="connsiteY23" fmla="*/ 6932 h 92329"/>
                  <a:gd name="connsiteX24" fmla="*/ 145869 w 177284"/>
                  <a:gd name="connsiteY24" fmla="*/ 5900 h 92329"/>
                  <a:gd name="connsiteX25" fmla="*/ 145131 w 177284"/>
                  <a:gd name="connsiteY25" fmla="*/ 5015 h 92329"/>
                  <a:gd name="connsiteX26" fmla="*/ 144689 w 177284"/>
                  <a:gd name="connsiteY26" fmla="*/ 4572 h 92329"/>
                  <a:gd name="connsiteX27" fmla="*/ 143952 w 177284"/>
                  <a:gd name="connsiteY27" fmla="*/ 2950 h 92329"/>
                  <a:gd name="connsiteX28" fmla="*/ 142919 w 177284"/>
                  <a:gd name="connsiteY28" fmla="*/ 1917 h 92329"/>
                  <a:gd name="connsiteX29" fmla="*/ 141444 w 177284"/>
                  <a:gd name="connsiteY29" fmla="*/ 1032 h 92329"/>
                  <a:gd name="connsiteX30" fmla="*/ 139969 w 177284"/>
                  <a:gd name="connsiteY30" fmla="*/ 0 h 92329"/>
                  <a:gd name="connsiteX31" fmla="*/ 138199 w 177284"/>
                  <a:gd name="connsiteY31" fmla="*/ 0 h 92329"/>
                  <a:gd name="connsiteX32" fmla="*/ 133332 w 177284"/>
                  <a:gd name="connsiteY32" fmla="*/ 1475 h 92329"/>
                  <a:gd name="connsiteX33" fmla="*/ 129940 w 177284"/>
                  <a:gd name="connsiteY33" fmla="*/ 1622 h 92329"/>
                  <a:gd name="connsiteX34" fmla="*/ 127727 w 177284"/>
                  <a:gd name="connsiteY34" fmla="*/ 1180 h 92329"/>
                  <a:gd name="connsiteX35" fmla="*/ 124777 w 177284"/>
                  <a:gd name="connsiteY35" fmla="*/ 295 h 92329"/>
                  <a:gd name="connsiteX36" fmla="*/ 118878 w 177284"/>
                  <a:gd name="connsiteY36" fmla="*/ 147 h 92329"/>
                  <a:gd name="connsiteX37" fmla="*/ 114896 w 177284"/>
                  <a:gd name="connsiteY37" fmla="*/ 885 h 92329"/>
                  <a:gd name="connsiteX38" fmla="*/ 114453 w 177284"/>
                  <a:gd name="connsiteY38" fmla="*/ 1917 h 92329"/>
                  <a:gd name="connsiteX39" fmla="*/ 110766 w 177284"/>
                  <a:gd name="connsiteY39" fmla="*/ 8554 h 92329"/>
                  <a:gd name="connsiteX40" fmla="*/ 105456 w 177284"/>
                  <a:gd name="connsiteY40" fmla="*/ 11062 h 92329"/>
                  <a:gd name="connsiteX41" fmla="*/ 100736 w 177284"/>
                  <a:gd name="connsiteY41" fmla="*/ 13569 h 92329"/>
                  <a:gd name="connsiteX42" fmla="*/ 99409 w 177284"/>
                  <a:gd name="connsiteY42" fmla="*/ 14159 h 92329"/>
                  <a:gd name="connsiteX43" fmla="*/ 97197 w 177284"/>
                  <a:gd name="connsiteY43" fmla="*/ 13274 h 92329"/>
                  <a:gd name="connsiteX44" fmla="*/ 94542 w 177284"/>
                  <a:gd name="connsiteY44" fmla="*/ 11799 h 92329"/>
                  <a:gd name="connsiteX45" fmla="*/ 92330 w 177284"/>
                  <a:gd name="connsiteY45" fmla="*/ 11062 h 92329"/>
                  <a:gd name="connsiteX46" fmla="*/ 90707 w 177284"/>
                  <a:gd name="connsiteY46" fmla="*/ 11357 h 92329"/>
                  <a:gd name="connsiteX47" fmla="*/ 88937 w 177284"/>
                  <a:gd name="connsiteY47" fmla="*/ 13127 h 92329"/>
                  <a:gd name="connsiteX48" fmla="*/ 88200 w 177284"/>
                  <a:gd name="connsiteY48" fmla="*/ 14749 h 92329"/>
                  <a:gd name="connsiteX49" fmla="*/ 82890 w 177284"/>
                  <a:gd name="connsiteY49" fmla="*/ 16076 h 92329"/>
                  <a:gd name="connsiteX50" fmla="*/ 73746 w 177284"/>
                  <a:gd name="connsiteY50" fmla="*/ 16814 h 92329"/>
                  <a:gd name="connsiteX51" fmla="*/ 70501 w 177284"/>
                  <a:gd name="connsiteY51" fmla="*/ 18436 h 92329"/>
                  <a:gd name="connsiteX52" fmla="*/ 69468 w 177284"/>
                  <a:gd name="connsiteY52" fmla="*/ 20501 h 92329"/>
                  <a:gd name="connsiteX53" fmla="*/ 69321 w 177284"/>
                  <a:gd name="connsiteY53" fmla="*/ 21976 h 92329"/>
                  <a:gd name="connsiteX54" fmla="*/ 70206 w 177284"/>
                  <a:gd name="connsiteY54" fmla="*/ 23304 h 92329"/>
                  <a:gd name="connsiteX55" fmla="*/ 69173 w 177284"/>
                  <a:gd name="connsiteY55" fmla="*/ 24926 h 92329"/>
                  <a:gd name="connsiteX56" fmla="*/ 68731 w 177284"/>
                  <a:gd name="connsiteY56" fmla="*/ 25516 h 92329"/>
                  <a:gd name="connsiteX57" fmla="*/ 62241 w 177284"/>
                  <a:gd name="connsiteY57" fmla="*/ 25958 h 92329"/>
                  <a:gd name="connsiteX58" fmla="*/ 53687 w 177284"/>
                  <a:gd name="connsiteY58" fmla="*/ 26401 h 92329"/>
                  <a:gd name="connsiteX59" fmla="*/ 48525 w 177284"/>
                  <a:gd name="connsiteY59" fmla="*/ 26253 h 92329"/>
                  <a:gd name="connsiteX60" fmla="*/ 43657 w 177284"/>
                  <a:gd name="connsiteY60" fmla="*/ 26106 h 92329"/>
                  <a:gd name="connsiteX61" fmla="*/ 40265 w 177284"/>
                  <a:gd name="connsiteY61" fmla="*/ 24779 h 92329"/>
                  <a:gd name="connsiteX62" fmla="*/ 36283 w 177284"/>
                  <a:gd name="connsiteY62" fmla="*/ 22271 h 92329"/>
                  <a:gd name="connsiteX63" fmla="*/ 32005 w 177284"/>
                  <a:gd name="connsiteY63" fmla="*/ 18731 h 92329"/>
                  <a:gd name="connsiteX64" fmla="*/ 31563 w 177284"/>
                  <a:gd name="connsiteY64" fmla="*/ 18731 h 92329"/>
                  <a:gd name="connsiteX65" fmla="*/ 30973 w 177284"/>
                  <a:gd name="connsiteY65" fmla="*/ 18289 h 92329"/>
                  <a:gd name="connsiteX66" fmla="*/ 28318 w 177284"/>
                  <a:gd name="connsiteY66" fmla="*/ 18141 h 92329"/>
                  <a:gd name="connsiteX67" fmla="*/ 27581 w 177284"/>
                  <a:gd name="connsiteY67" fmla="*/ 18289 h 92329"/>
                  <a:gd name="connsiteX68" fmla="*/ 25959 w 177284"/>
                  <a:gd name="connsiteY68" fmla="*/ 19616 h 92329"/>
                  <a:gd name="connsiteX69" fmla="*/ 25663 w 177284"/>
                  <a:gd name="connsiteY69" fmla="*/ 21829 h 92329"/>
                  <a:gd name="connsiteX70" fmla="*/ 24778 w 177284"/>
                  <a:gd name="connsiteY70" fmla="*/ 22714 h 92329"/>
                  <a:gd name="connsiteX71" fmla="*/ 24484 w 177284"/>
                  <a:gd name="connsiteY71" fmla="*/ 23894 h 92329"/>
                  <a:gd name="connsiteX72" fmla="*/ 24926 w 177284"/>
                  <a:gd name="connsiteY72" fmla="*/ 24926 h 92329"/>
                  <a:gd name="connsiteX73" fmla="*/ 24926 w 177284"/>
                  <a:gd name="connsiteY73" fmla="*/ 26401 h 92329"/>
                  <a:gd name="connsiteX74" fmla="*/ 25369 w 177284"/>
                  <a:gd name="connsiteY74" fmla="*/ 28171 h 92329"/>
                  <a:gd name="connsiteX75" fmla="*/ 23009 w 177284"/>
                  <a:gd name="connsiteY75" fmla="*/ 28613 h 92329"/>
                  <a:gd name="connsiteX76" fmla="*/ 20059 w 177284"/>
                  <a:gd name="connsiteY76" fmla="*/ 28466 h 92329"/>
                  <a:gd name="connsiteX77" fmla="*/ 19026 w 177284"/>
                  <a:gd name="connsiteY77" fmla="*/ 28613 h 92329"/>
                  <a:gd name="connsiteX78" fmla="*/ 18142 w 177284"/>
                  <a:gd name="connsiteY78" fmla="*/ 29203 h 92329"/>
                  <a:gd name="connsiteX79" fmla="*/ 17109 w 177284"/>
                  <a:gd name="connsiteY79" fmla="*/ 28908 h 92329"/>
                  <a:gd name="connsiteX80" fmla="*/ 14454 w 177284"/>
                  <a:gd name="connsiteY80" fmla="*/ 27138 h 92329"/>
                  <a:gd name="connsiteX81" fmla="*/ 12979 w 177284"/>
                  <a:gd name="connsiteY81" fmla="*/ 26843 h 92329"/>
                  <a:gd name="connsiteX82" fmla="*/ 11947 w 177284"/>
                  <a:gd name="connsiteY82" fmla="*/ 26843 h 92329"/>
                  <a:gd name="connsiteX83" fmla="*/ 11209 w 177284"/>
                  <a:gd name="connsiteY83" fmla="*/ 27581 h 92329"/>
                  <a:gd name="connsiteX84" fmla="*/ 9882 w 177284"/>
                  <a:gd name="connsiteY84" fmla="*/ 28613 h 92329"/>
                  <a:gd name="connsiteX85" fmla="*/ 8554 w 177284"/>
                  <a:gd name="connsiteY85" fmla="*/ 29351 h 92329"/>
                  <a:gd name="connsiteX86" fmla="*/ 8850 w 177284"/>
                  <a:gd name="connsiteY86" fmla="*/ 29941 h 92329"/>
                  <a:gd name="connsiteX87" fmla="*/ 14307 w 177284"/>
                  <a:gd name="connsiteY87" fmla="*/ 31416 h 92329"/>
                  <a:gd name="connsiteX88" fmla="*/ 15192 w 177284"/>
                  <a:gd name="connsiteY88" fmla="*/ 33923 h 92329"/>
                  <a:gd name="connsiteX89" fmla="*/ 14159 w 177284"/>
                  <a:gd name="connsiteY89" fmla="*/ 35840 h 92329"/>
                  <a:gd name="connsiteX90" fmla="*/ 13864 w 177284"/>
                  <a:gd name="connsiteY90" fmla="*/ 36873 h 92329"/>
                  <a:gd name="connsiteX91" fmla="*/ 12537 w 177284"/>
                  <a:gd name="connsiteY91" fmla="*/ 37610 h 92329"/>
                  <a:gd name="connsiteX92" fmla="*/ 11062 w 177284"/>
                  <a:gd name="connsiteY92" fmla="*/ 38200 h 92329"/>
                  <a:gd name="connsiteX93" fmla="*/ 9144 w 177284"/>
                  <a:gd name="connsiteY93" fmla="*/ 38348 h 92329"/>
                  <a:gd name="connsiteX94" fmla="*/ 8850 w 177284"/>
                  <a:gd name="connsiteY94" fmla="*/ 39528 h 92329"/>
                  <a:gd name="connsiteX95" fmla="*/ 9587 w 177284"/>
                  <a:gd name="connsiteY95" fmla="*/ 42625 h 92329"/>
                  <a:gd name="connsiteX96" fmla="*/ 8997 w 177284"/>
                  <a:gd name="connsiteY96" fmla="*/ 43215 h 92329"/>
                  <a:gd name="connsiteX97" fmla="*/ 8407 w 177284"/>
                  <a:gd name="connsiteY97" fmla="*/ 44247 h 92329"/>
                  <a:gd name="connsiteX98" fmla="*/ 8997 w 177284"/>
                  <a:gd name="connsiteY98" fmla="*/ 46755 h 92329"/>
                  <a:gd name="connsiteX99" fmla="*/ 10177 w 177284"/>
                  <a:gd name="connsiteY99" fmla="*/ 46902 h 92329"/>
                  <a:gd name="connsiteX100" fmla="*/ 10472 w 177284"/>
                  <a:gd name="connsiteY100" fmla="*/ 47492 h 92329"/>
                  <a:gd name="connsiteX101" fmla="*/ 10177 w 177284"/>
                  <a:gd name="connsiteY101" fmla="*/ 48525 h 92329"/>
                  <a:gd name="connsiteX102" fmla="*/ 10029 w 177284"/>
                  <a:gd name="connsiteY102" fmla="*/ 49704 h 92329"/>
                  <a:gd name="connsiteX103" fmla="*/ 9587 w 177284"/>
                  <a:gd name="connsiteY103" fmla="*/ 50884 h 92329"/>
                  <a:gd name="connsiteX104" fmla="*/ 9439 w 177284"/>
                  <a:gd name="connsiteY104" fmla="*/ 51327 h 92329"/>
                  <a:gd name="connsiteX105" fmla="*/ 8702 w 177284"/>
                  <a:gd name="connsiteY105" fmla="*/ 51622 h 92329"/>
                  <a:gd name="connsiteX106" fmla="*/ 6194 w 177284"/>
                  <a:gd name="connsiteY106" fmla="*/ 51474 h 92329"/>
                  <a:gd name="connsiteX107" fmla="*/ 4130 w 177284"/>
                  <a:gd name="connsiteY107" fmla="*/ 52507 h 92329"/>
                  <a:gd name="connsiteX108" fmla="*/ 0 w 177284"/>
                  <a:gd name="connsiteY108" fmla="*/ 56047 h 92329"/>
                  <a:gd name="connsiteX109" fmla="*/ 5015 w 177284"/>
                  <a:gd name="connsiteY109" fmla="*/ 56342 h 92329"/>
                  <a:gd name="connsiteX110" fmla="*/ 5605 w 177284"/>
                  <a:gd name="connsiteY110" fmla="*/ 57227 h 92329"/>
                  <a:gd name="connsiteX111" fmla="*/ 5900 w 177284"/>
                  <a:gd name="connsiteY111" fmla="*/ 58701 h 92329"/>
                  <a:gd name="connsiteX112" fmla="*/ 6342 w 177284"/>
                  <a:gd name="connsiteY112" fmla="*/ 60766 h 92329"/>
                  <a:gd name="connsiteX113" fmla="*/ 7227 w 177284"/>
                  <a:gd name="connsiteY113" fmla="*/ 61356 h 92329"/>
                  <a:gd name="connsiteX114" fmla="*/ 7669 w 177284"/>
                  <a:gd name="connsiteY114" fmla="*/ 62094 h 92329"/>
                  <a:gd name="connsiteX115" fmla="*/ 7522 w 177284"/>
                  <a:gd name="connsiteY115" fmla="*/ 63421 h 92329"/>
                  <a:gd name="connsiteX116" fmla="*/ 8554 w 177284"/>
                  <a:gd name="connsiteY116" fmla="*/ 64454 h 92329"/>
                  <a:gd name="connsiteX117" fmla="*/ 10767 w 177284"/>
                  <a:gd name="connsiteY117" fmla="*/ 67256 h 92329"/>
                  <a:gd name="connsiteX118" fmla="*/ 11062 w 177284"/>
                  <a:gd name="connsiteY118" fmla="*/ 67993 h 92329"/>
                  <a:gd name="connsiteX119" fmla="*/ 12389 w 177284"/>
                  <a:gd name="connsiteY119" fmla="*/ 68436 h 92329"/>
                  <a:gd name="connsiteX120" fmla="*/ 17109 w 177284"/>
                  <a:gd name="connsiteY120" fmla="*/ 70796 h 92329"/>
                  <a:gd name="connsiteX121" fmla="*/ 20354 w 177284"/>
                  <a:gd name="connsiteY121" fmla="*/ 73303 h 92329"/>
                  <a:gd name="connsiteX122" fmla="*/ 22124 w 177284"/>
                  <a:gd name="connsiteY122" fmla="*/ 76105 h 92329"/>
                  <a:gd name="connsiteX123" fmla="*/ 24484 w 177284"/>
                  <a:gd name="connsiteY123" fmla="*/ 78170 h 92329"/>
                  <a:gd name="connsiteX124" fmla="*/ 27581 w 177284"/>
                  <a:gd name="connsiteY124" fmla="*/ 79793 h 92329"/>
                  <a:gd name="connsiteX125" fmla="*/ 30088 w 177284"/>
                  <a:gd name="connsiteY125" fmla="*/ 81858 h 92329"/>
                  <a:gd name="connsiteX126" fmla="*/ 31858 w 177284"/>
                  <a:gd name="connsiteY126" fmla="*/ 84512 h 92329"/>
                  <a:gd name="connsiteX127" fmla="*/ 34365 w 177284"/>
                  <a:gd name="connsiteY127" fmla="*/ 85987 h 92329"/>
                  <a:gd name="connsiteX128" fmla="*/ 37463 w 177284"/>
                  <a:gd name="connsiteY128" fmla="*/ 86282 h 92329"/>
                  <a:gd name="connsiteX129" fmla="*/ 39528 w 177284"/>
                  <a:gd name="connsiteY129" fmla="*/ 87167 h 92329"/>
                  <a:gd name="connsiteX130" fmla="*/ 40412 w 177284"/>
                  <a:gd name="connsiteY130" fmla="*/ 88642 h 92329"/>
                  <a:gd name="connsiteX131" fmla="*/ 42182 w 177284"/>
                  <a:gd name="connsiteY131" fmla="*/ 89970 h 92329"/>
                  <a:gd name="connsiteX132" fmla="*/ 44837 w 177284"/>
                  <a:gd name="connsiteY132" fmla="*/ 91150 h 92329"/>
                  <a:gd name="connsiteX133" fmla="*/ 48820 w 177284"/>
                  <a:gd name="connsiteY133" fmla="*/ 91739 h 92329"/>
                  <a:gd name="connsiteX134" fmla="*/ 56784 w 177284"/>
                  <a:gd name="connsiteY134" fmla="*/ 92035 h 92329"/>
                  <a:gd name="connsiteX135" fmla="*/ 57374 w 177284"/>
                  <a:gd name="connsiteY135" fmla="*/ 92035 h 92329"/>
                  <a:gd name="connsiteX136" fmla="*/ 59144 w 177284"/>
                  <a:gd name="connsiteY136" fmla="*/ 92329 h 92329"/>
                  <a:gd name="connsiteX137" fmla="*/ 61209 w 177284"/>
                  <a:gd name="connsiteY137" fmla="*/ 91887 h 92329"/>
                  <a:gd name="connsiteX138" fmla="*/ 63716 w 177284"/>
                  <a:gd name="connsiteY138" fmla="*/ 91002 h 92329"/>
                  <a:gd name="connsiteX139" fmla="*/ 64601 w 177284"/>
                  <a:gd name="connsiteY139" fmla="*/ 90412 h 92329"/>
                  <a:gd name="connsiteX140" fmla="*/ 67256 w 177284"/>
                  <a:gd name="connsiteY140" fmla="*/ 87315 h 92329"/>
                  <a:gd name="connsiteX141" fmla="*/ 68731 w 177284"/>
                  <a:gd name="connsiteY141" fmla="*/ 87610 h 92329"/>
                  <a:gd name="connsiteX142" fmla="*/ 71533 w 177284"/>
                  <a:gd name="connsiteY142" fmla="*/ 87167 h 92329"/>
                  <a:gd name="connsiteX143" fmla="*/ 73303 w 177284"/>
                  <a:gd name="connsiteY143" fmla="*/ 86577 h 92329"/>
                  <a:gd name="connsiteX144" fmla="*/ 73451 w 177284"/>
                  <a:gd name="connsiteY144" fmla="*/ 86577 h 92329"/>
                  <a:gd name="connsiteX145" fmla="*/ 74040 w 177284"/>
                  <a:gd name="connsiteY145" fmla="*/ 86577 h 92329"/>
                  <a:gd name="connsiteX146" fmla="*/ 76400 w 177284"/>
                  <a:gd name="connsiteY146" fmla="*/ 85692 h 92329"/>
                  <a:gd name="connsiteX147" fmla="*/ 77138 w 177284"/>
                  <a:gd name="connsiteY147" fmla="*/ 84955 h 92329"/>
                  <a:gd name="connsiteX148" fmla="*/ 77728 w 177284"/>
                  <a:gd name="connsiteY148" fmla="*/ 84070 h 92329"/>
                  <a:gd name="connsiteX149" fmla="*/ 78170 w 177284"/>
                  <a:gd name="connsiteY149" fmla="*/ 83775 h 92329"/>
                  <a:gd name="connsiteX150" fmla="*/ 79793 w 177284"/>
                  <a:gd name="connsiteY150" fmla="*/ 84807 h 92329"/>
                  <a:gd name="connsiteX151" fmla="*/ 81415 w 177284"/>
                  <a:gd name="connsiteY151" fmla="*/ 84807 h 92329"/>
                  <a:gd name="connsiteX152" fmla="*/ 83185 w 177284"/>
                  <a:gd name="connsiteY152" fmla="*/ 84217 h 92329"/>
                  <a:gd name="connsiteX153" fmla="*/ 84660 w 177284"/>
                  <a:gd name="connsiteY153" fmla="*/ 83480 h 92329"/>
                  <a:gd name="connsiteX154" fmla="*/ 86282 w 177284"/>
                  <a:gd name="connsiteY154" fmla="*/ 82743 h 92329"/>
                  <a:gd name="connsiteX155" fmla="*/ 87020 w 177284"/>
                  <a:gd name="connsiteY155" fmla="*/ 82300 h 92329"/>
                  <a:gd name="connsiteX156" fmla="*/ 87905 w 177284"/>
                  <a:gd name="connsiteY156" fmla="*/ 81563 h 92329"/>
                  <a:gd name="connsiteX157" fmla="*/ 89822 w 177284"/>
                  <a:gd name="connsiteY157" fmla="*/ 79350 h 92329"/>
                  <a:gd name="connsiteX158" fmla="*/ 92034 w 177284"/>
                  <a:gd name="connsiteY158" fmla="*/ 78760 h 92329"/>
                  <a:gd name="connsiteX159" fmla="*/ 94837 w 177284"/>
                  <a:gd name="connsiteY159" fmla="*/ 79350 h 92329"/>
                  <a:gd name="connsiteX160" fmla="*/ 98082 w 177284"/>
                  <a:gd name="connsiteY160" fmla="*/ 79645 h 92329"/>
                  <a:gd name="connsiteX161" fmla="*/ 100294 w 177284"/>
                  <a:gd name="connsiteY161" fmla="*/ 79055 h 92329"/>
                  <a:gd name="connsiteX162" fmla="*/ 106341 w 177284"/>
                  <a:gd name="connsiteY162" fmla="*/ 79645 h 92329"/>
                  <a:gd name="connsiteX163" fmla="*/ 107521 w 177284"/>
                  <a:gd name="connsiteY163" fmla="*/ 80235 h 92329"/>
                  <a:gd name="connsiteX164" fmla="*/ 108406 w 177284"/>
                  <a:gd name="connsiteY164" fmla="*/ 80825 h 92329"/>
                  <a:gd name="connsiteX165" fmla="*/ 109438 w 177284"/>
                  <a:gd name="connsiteY165" fmla="*/ 79940 h 92329"/>
                  <a:gd name="connsiteX166" fmla="*/ 115338 w 177284"/>
                  <a:gd name="connsiteY166" fmla="*/ 78908 h 92329"/>
                  <a:gd name="connsiteX167" fmla="*/ 118141 w 177284"/>
                  <a:gd name="connsiteY167" fmla="*/ 79940 h 92329"/>
                  <a:gd name="connsiteX168" fmla="*/ 119320 w 177284"/>
                  <a:gd name="connsiteY168" fmla="*/ 79645 h 92329"/>
                  <a:gd name="connsiteX169" fmla="*/ 120500 w 177284"/>
                  <a:gd name="connsiteY169" fmla="*/ 78760 h 92329"/>
                  <a:gd name="connsiteX170" fmla="*/ 121238 w 177284"/>
                  <a:gd name="connsiteY170" fmla="*/ 78023 h 92329"/>
                  <a:gd name="connsiteX171" fmla="*/ 121385 w 177284"/>
                  <a:gd name="connsiteY171" fmla="*/ 77285 h 92329"/>
                  <a:gd name="connsiteX172" fmla="*/ 121975 w 177284"/>
                  <a:gd name="connsiteY172" fmla="*/ 76253 h 92329"/>
                  <a:gd name="connsiteX173" fmla="*/ 123893 w 177284"/>
                  <a:gd name="connsiteY173" fmla="*/ 75811 h 92329"/>
                  <a:gd name="connsiteX174" fmla="*/ 129202 w 177284"/>
                  <a:gd name="connsiteY174" fmla="*/ 76400 h 92329"/>
                  <a:gd name="connsiteX175" fmla="*/ 131415 w 177284"/>
                  <a:gd name="connsiteY175" fmla="*/ 75073 h 92329"/>
                  <a:gd name="connsiteX176" fmla="*/ 132152 w 177284"/>
                  <a:gd name="connsiteY176" fmla="*/ 74336 h 92329"/>
                  <a:gd name="connsiteX177" fmla="*/ 132742 w 177284"/>
                  <a:gd name="connsiteY177" fmla="*/ 72861 h 92329"/>
                  <a:gd name="connsiteX178" fmla="*/ 133185 w 177284"/>
                  <a:gd name="connsiteY178" fmla="*/ 71533 h 92329"/>
                  <a:gd name="connsiteX179" fmla="*/ 135102 w 177284"/>
                  <a:gd name="connsiteY179" fmla="*/ 70943 h 92329"/>
                  <a:gd name="connsiteX180" fmla="*/ 135102 w 177284"/>
                  <a:gd name="connsiteY180" fmla="*/ 69763 h 92329"/>
                  <a:gd name="connsiteX181" fmla="*/ 134807 w 177284"/>
                  <a:gd name="connsiteY181" fmla="*/ 68436 h 92329"/>
                  <a:gd name="connsiteX182" fmla="*/ 135987 w 177284"/>
                  <a:gd name="connsiteY182" fmla="*/ 65634 h 92329"/>
                  <a:gd name="connsiteX183" fmla="*/ 136577 w 177284"/>
                  <a:gd name="connsiteY183" fmla="*/ 64454 h 92329"/>
                  <a:gd name="connsiteX184" fmla="*/ 137609 w 177284"/>
                  <a:gd name="connsiteY184" fmla="*/ 64011 h 92329"/>
                  <a:gd name="connsiteX185" fmla="*/ 138937 w 177284"/>
                  <a:gd name="connsiteY185" fmla="*/ 63126 h 92329"/>
                  <a:gd name="connsiteX186" fmla="*/ 141149 w 177284"/>
                  <a:gd name="connsiteY186" fmla="*/ 61356 h 92329"/>
                  <a:gd name="connsiteX187" fmla="*/ 140707 w 177284"/>
                  <a:gd name="connsiteY187" fmla="*/ 59734 h 92329"/>
                  <a:gd name="connsiteX188" fmla="*/ 141149 w 177284"/>
                  <a:gd name="connsiteY188" fmla="*/ 58554 h 92329"/>
                  <a:gd name="connsiteX189" fmla="*/ 143509 w 177284"/>
                  <a:gd name="connsiteY189" fmla="*/ 55604 h 92329"/>
                  <a:gd name="connsiteX190" fmla="*/ 145279 w 177284"/>
                  <a:gd name="connsiteY190" fmla="*/ 52802 h 92329"/>
                  <a:gd name="connsiteX191" fmla="*/ 145279 w 177284"/>
                  <a:gd name="connsiteY191" fmla="*/ 51327 h 92329"/>
                  <a:gd name="connsiteX192" fmla="*/ 145426 w 177284"/>
                  <a:gd name="connsiteY192" fmla="*/ 50147 h 92329"/>
                  <a:gd name="connsiteX193" fmla="*/ 147049 w 177284"/>
                  <a:gd name="connsiteY193" fmla="*/ 48820 h 92329"/>
                  <a:gd name="connsiteX194" fmla="*/ 148671 w 177284"/>
                  <a:gd name="connsiteY194" fmla="*/ 47050 h 92329"/>
                  <a:gd name="connsiteX195" fmla="*/ 150884 w 177284"/>
                  <a:gd name="connsiteY195" fmla="*/ 41593 h 92329"/>
                  <a:gd name="connsiteX196" fmla="*/ 151769 w 177284"/>
                  <a:gd name="connsiteY196" fmla="*/ 40560 h 92329"/>
                  <a:gd name="connsiteX197" fmla="*/ 153096 w 177284"/>
                  <a:gd name="connsiteY197" fmla="*/ 39528 h 92329"/>
                  <a:gd name="connsiteX198" fmla="*/ 154276 w 177284"/>
                  <a:gd name="connsiteY198" fmla="*/ 38495 h 92329"/>
                  <a:gd name="connsiteX199" fmla="*/ 154276 w 177284"/>
                  <a:gd name="connsiteY199" fmla="*/ 34955 h 92329"/>
                  <a:gd name="connsiteX200" fmla="*/ 155308 w 177284"/>
                  <a:gd name="connsiteY200" fmla="*/ 33923 h 92329"/>
                  <a:gd name="connsiteX201" fmla="*/ 157226 w 177284"/>
                  <a:gd name="connsiteY201" fmla="*/ 32743 h 92329"/>
                  <a:gd name="connsiteX202" fmla="*/ 159143 w 177284"/>
                  <a:gd name="connsiteY202" fmla="*/ 30826 h 92329"/>
                  <a:gd name="connsiteX203" fmla="*/ 160765 w 177284"/>
                  <a:gd name="connsiteY203" fmla="*/ 28613 h 92329"/>
                  <a:gd name="connsiteX204" fmla="*/ 161946 w 177284"/>
                  <a:gd name="connsiteY204" fmla="*/ 27581 h 92329"/>
                  <a:gd name="connsiteX205" fmla="*/ 163568 w 177284"/>
                  <a:gd name="connsiteY205" fmla="*/ 27286 h 92329"/>
                  <a:gd name="connsiteX206" fmla="*/ 165190 w 177284"/>
                  <a:gd name="connsiteY206" fmla="*/ 26401 h 92329"/>
                  <a:gd name="connsiteX207" fmla="*/ 167255 w 177284"/>
                  <a:gd name="connsiteY207" fmla="*/ 26106 h 92329"/>
                  <a:gd name="connsiteX208" fmla="*/ 169025 w 177284"/>
                  <a:gd name="connsiteY208" fmla="*/ 26401 h 92329"/>
                  <a:gd name="connsiteX209" fmla="*/ 170205 w 177284"/>
                  <a:gd name="connsiteY209" fmla="*/ 26253 h 92329"/>
                  <a:gd name="connsiteX210" fmla="*/ 171975 w 177284"/>
                  <a:gd name="connsiteY210" fmla="*/ 25221 h 92329"/>
                  <a:gd name="connsiteX211" fmla="*/ 176547 w 177284"/>
                  <a:gd name="connsiteY211" fmla="*/ 21091 h 92329"/>
                  <a:gd name="connsiteX212" fmla="*/ 177284 w 177284"/>
                  <a:gd name="connsiteY212" fmla="*/ 20206 h 92329"/>
                  <a:gd name="connsiteX213" fmla="*/ 176695 w 177284"/>
                  <a:gd name="connsiteY213" fmla="*/ 19764 h 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77284" h="92329">
                    <a:moveTo>
                      <a:pt x="176695" y="19764"/>
                    </a:moveTo>
                    <a:lnTo>
                      <a:pt x="176399" y="18584"/>
                    </a:lnTo>
                    <a:lnTo>
                      <a:pt x="176695" y="17551"/>
                    </a:lnTo>
                    <a:lnTo>
                      <a:pt x="176252" y="16519"/>
                    </a:lnTo>
                    <a:lnTo>
                      <a:pt x="174777" y="15339"/>
                    </a:lnTo>
                    <a:lnTo>
                      <a:pt x="174482" y="14897"/>
                    </a:lnTo>
                    <a:lnTo>
                      <a:pt x="172712" y="14897"/>
                    </a:lnTo>
                    <a:lnTo>
                      <a:pt x="172270" y="15044"/>
                    </a:lnTo>
                    <a:lnTo>
                      <a:pt x="171975" y="15044"/>
                    </a:lnTo>
                    <a:lnTo>
                      <a:pt x="169615" y="14012"/>
                    </a:lnTo>
                    <a:lnTo>
                      <a:pt x="167992" y="11652"/>
                    </a:lnTo>
                    <a:lnTo>
                      <a:pt x="165485" y="10324"/>
                    </a:lnTo>
                    <a:lnTo>
                      <a:pt x="163568" y="9882"/>
                    </a:lnTo>
                    <a:lnTo>
                      <a:pt x="162683" y="8849"/>
                    </a:lnTo>
                    <a:lnTo>
                      <a:pt x="162093" y="7522"/>
                    </a:lnTo>
                    <a:lnTo>
                      <a:pt x="161503" y="6490"/>
                    </a:lnTo>
                    <a:lnTo>
                      <a:pt x="161355" y="6490"/>
                    </a:lnTo>
                    <a:lnTo>
                      <a:pt x="160913" y="4867"/>
                    </a:lnTo>
                    <a:lnTo>
                      <a:pt x="160323" y="4720"/>
                    </a:lnTo>
                    <a:lnTo>
                      <a:pt x="160323" y="4720"/>
                    </a:lnTo>
                    <a:lnTo>
                      <a:pt x="157815" y="5015"/>
                    </a:lnTo>
                    <a:lnTo>
                      <a:pt x="157226" y="5310"/>
                    </a:lnTo>
                    <a:lnTo>
                      <a:pt x="148229" y="7227"/>
                    </a:lnTo>
                    <a:lnTo>
                      <a:pt x="147049" y="6932"/>
                    </a:lnTo>
                    <a:lnTo>
                      <a:pt x="145869" y="5900"/>
                    </a:lnTo>
                    <a:lnTo>
                      <a:pt x="145131" y="5015"/>
                    </a:lnTo>
                    <a:lnTo>
                      <a:pt x="144689" y="4572"/>
                    </a:lnTo>
                    <a:lnTo>
                      <a:pt x="143952" y="2950"/>
                    </a:lnTo>
                    <a:lnTo>
                      <a:pt x="142919" y="1917"/>
                    </a:lnTo>
                    <a:lnTo>
                      <a:pt x="141444" y="1032"/>
                    </a:lnTo>
                    <a:lnTo>
                      <a:pt x="139969" y="0"/>
                    </a:lnTo>
                    <a:lnTo>
                      <a:pt x="138199" y="0"/>
                    </a:lnTo>
                    <a:lnTo>
                      <a:pt x="133332" y="1475"/>
                    </a:lnTo>
                    <a:lnTo>
                      <a:pt x="129940" y="1622"/>
                    </a:lnTo>
                    <a:lnTo>
                      <a:pt x="127727" y="1180"/>
                    </a:lnTo>
                    <a:lnTo>
                      <a:pt x="124777" y="295"/>
                    </a:lnTo>
                    <a:lnTo>
                      <a:pt x="118878" y="147"/>
                    </a:lnTo>
                    <a:lnTo>
                      <a:pt x="114896" y="885"/>
                    </a:lnTo>
                    <a:lnTo>
                      <a:pt x="114453" y="1917"/>
                    </a:lnTo>
                    <a:lnTo>
                      <a:pt x="110766" y="8554"/>
                    </a:lnTo>
                    <a:lnTo>
                      <a:pt x="105456" y="11062"/>
                    </a:lnTo>
                    <a:lnTo>
                      <a:pt x="100736" y="13569"/>
                    </a:lnTo>
                    <a:lnTo>
                      <a:pt x="99409" y="14159"/>
                    </a:lnTo>
                    <a:lnTo>
                      <a:pt x="97197" y="13274"/>
                    </a:lnTo>
                    <a:lnTo>
                      <a:pt x="94542" y="11799"/>
                    </a:lnTo>
                    <a:lnTo>
                      <a:pt x="92330" y="11062"/>
                    </a:lnTo>
                    <a:lnTo>
                      <a:pt x="90707" y="11357"/>
                    </a:lnTo>
                    <a:lnTo>
                      <a:pt x="88937" y="13127"/>
                    </a:lnTo>
                    <a:lnTo>
                      <a:pt x="88200" y="14749"/>
                    </a:lnTo>
                    <a:lnTo>
                      <a:pt x="82890" y="16076"/>
                    </a:lnTo>
                    <a:lnTo>
                      <a:pt x="73746" y="16814"/>
                    </a:lnTo>
                    <a:lnTo>
                      <a:pt x="70501" y="18436"/>
                    </a:lnTo>
                    <a:lnTo>
                      <a:pt x="69468" y="20501"/>
                    </a:lnTo>
                    <a:lnTo>
                      <a:pt x="69321" y="21976"/>
                    </a:lnTo>
                    <a:lnTo>
                      <a:pt x="70206" y="23304"/>
                    </a:lnTo>
                    <a:lnTo>
                      <a:pt x="69173" y="24926"/>
                    </a:lnTo>
                    <a:lnTo>
                      <a:pt x="68731" y="25516"/>
                    </a:lnTo>
                    <a:lnTo>
                      <a:pt x="62241" y="25958"/>
                    </a:lnTo>
                    <a:lnTo>
                      <a:pt x="53687" y="26401"/>
                    </a:lnTo>
                    <a:lnTo>
                      <a:pt x="48525" y="26253"/>
                    </a:lnTo>
                    <a:lnTo>
                      <a:pt x="43657" y="26106"/>
                    </a:lnTo>
                    <a:lnTo>
                      <a:pt x="40265" y="24779"/>
                    </a:lnTo>
                    <a:lnTo>
                      <a:pt x="36283" y="22271"/>
                    </a:lnTo>
                    <a:lnTo>
                      <a:pt x="32005" y="18731"/>
                    </a:lnTo>
                    <a:lnTo>
                      <a:pt x="31563" y="18731"/>
                    </a:lnTo>
                    <a:lnTo>
                      <a:pt x="30973" y="18289"/>
                    </a:lnTo>
                    <a:lnTo>
                      <a:pt x="28318" y="18141"/>
                    </a:lnTo>
                    <a:lnTo>
                      <a:pt x="27581" y="18289"/>
                    </a:lnTo>
                    <a:lnTo>
                      <a:pt x="25959" y="19616"/>
                    </a:lnTo>
                    <a:lnTo>
                      <a:pt x="25663" y="21829"/>
                    </a:lnTo>
                    <a:lnTo>
                      <a:pt x="24778" y="22714"/>
                    </a:lnTo>
                    <a:lnTo>
                      <a:pt x="24484" y="23894"/>
                    </a:lnTo>
                    <a:lnTo>
                      <a:pt x="24926" y="24926"/>
                    </a:lnTo>
                    <a:lnTo>
                      <a:pt x="24926" y="26401"/>
                    </a:lnTo>
                    <a:lnTo>
                      <a:pt x="25369" y="28171"/>
                    </a:lnTo>
                    <a:lnTo>
                      <a:pt x="23009" y="28613"/>
                    </a:lnTo>
                    <a:lnTo>
                      <a:pt x="20059" y="28466"/>
                    </a:lnTo>
                    <a:lnTo>
                      <a:pt x="19026" y="28613"/>
                    </a:lnTo>
                    <a:lnTo>
                      <a:pt x="18142" y="29203"/>
                    </a:lnTo>
                    <a:lnTo>
                      <a:pt x="17109" y="28908"/>
                    </a:lnTo>
                    <a:lnTo>
                      <a:pt x="14454" y="27138"/>
                    </a:lnTo>
                    <a:lnTo>
                      <a:pt x="12979" y="26843"/>
                    </a:lnTo>
                    <a:lnTo>
                      <a:pt x="11947" y="26843"/>
                    </a:lnTo>
                    <a:lnTo>
                      <a:pt x="11209" y="27581"/>
                    </a:lnTo>
                    <a:lnTo>
                      <a:pt x="9882" y="28613"/>
                    </a:lnTo>
                    <a:lnTo>
                      <a:pt x="8554" y="29351"/>
                    </a:lnTo>
                    <a:lnTo>
                      <a:pt x="8850" y="29941"/>
                    </a:lnTo>
                    <a:lnTo>
                      <a:pt x="14307" y="31416"/>
                    </a:lnTo>
                    <a:lnTo>
                      <a:pt x="15192" y="33923"/>
                    </a:lnTo>
                    <a:lnTo>
                      <a:pt x="14159" y="35840"/>
                    </a:lnTo>
                    <a:lnTo>
                      <a:pt x="13864" y="36873"/>
                    </a:lnTo>
                    <a:lnTo>
                      <a:pt x="12537" y="37610"/>
                    </a:lnTo>
                    <a:lnTo>
                      <a:pt x="11062" y="38200"/>
                    </a:lnTo>
                    <a:lnTo>
                      <a:pt x="9144" y="38348"/>
                    </a:lnTo>
                    <a:lnTo>
                      <a:pt x="8850" y="39528"/>
                    </a:lnTo>
                    <a:lnTo>
                      <a:pt x="9587" y="42625"/>
                    </a:lnTo>
                    <a:lnTo>
                      <a:pt x="8997" y="43215"/>
                    </a:lnTo>
                    <a:lnTo>
                      <a:pt x="8407" y="44247"/>
                    </a:lnTo>
                    <a:lnTo>
                      <a:pt x="8997" y="46755"/>
                    </a:lnTo>
                    <a:lnTo>
                      <a:pt x="10177" y="46902"/>
                    </a:lnTo>
                    <a:lnTo>
                      <a:pt x="10472" y="47492"/>
                    </a:lnTo>
                    <a:lnTo>
                      <a:pt x="10177" y="48525"/>
                    </a:lnTo>
                    <a:lnTo>
                      <a:pt x="10029" y="49704"/>
                    </a:lnTo>
                    <a:lnTo>
                      <a:pt x="9587" y="50884"/>
                    </a:lnTo>
                    <a:lnTo>
                      <a:pt x="9439" y="51327"/>
                    </a:lnTo>
                    <a:lnTo>
                      <a:pt x="8702" y="51622"/>
                    </a:lnTo>
                    <a:lnTo>
                      <a:pt x="6194" y="51474"/>
                    </a:lnTo>
                    <a:lnTo>
                      <a:pt x="4130" y="52507"/>
                    </a:lnTo>
                    <a:lnTo>
                      <a:pt x="0" y="56047"/>
                    </a:lnTo>
                    <a:lnTo>
                      <a:pt x="5015" y="56342"/>
                    </a:lnTo>
                    <a:lnTo>
                      <a:pt x="5605" y="57227"/>
                    </a:lnTo>
                    <a:lnTo>
                      <a:pt x="5900" y="58701"/>
                    </a:lnTo>
                    <a:lnTo>
                      <a:pt x="6342" y="60766"/>
                    </a:lnTo>
                    <a:lnTo>
                      <a:pt x="7227" y="61356"/>
                    </a:lnTo>
                    <a:lnTo>
                      <a:pt x="7669" y="62094"/>
                    </a:lnTo>
                    <a:lnTo>
                      <a:pt x="7522" y="63421"/>
                    </a:lnTo>
                    <a:lnTo>
                      <a:pt x="8554" y="64454"/>
                    </a:lnTo>
                    <a:lnTo>
                      <a:pt x="10767" y="67256"/>
                    </a:lnTo>
                    <a:lnTo>
                      <a:pt x="11062" y="67993"/>
                    </a:lnTo>
                    <a:lnTo>
                      <a:pt x="12389" y="68436"/>
                    </a:lnTo>
                    <a:lnTo>
                      <a:pt x="17109" y="70796"/>
                    </a:lnTo>
                    <a:lnTo>
                      <a:pt x="20354" y="73303"/>
                    </a:lnTo>
                    <a:lnTo>
                      <a:pt x="22124" y="76105"/>
                    </a:lnTo>
                    <a:lnTo>
                      <a:pt x="24484" y="78170"/>
                    </a:lnTo>
                    <a:lnTo>
                      <a:pt x="27581" y="79793"/>
                    </a:lnTo>
                    <a:lnTo>
                      <a:pt x="30088" y="81858"/>
                    </a:lnTo>
                    <a:lnTo>
                      <a:pt x="31858" y="84512"/>
                    </a:lnTo>
                    <a:lnTo>
                      <a:pt x="34365" y="85987"/>
                    </a:lnTo>
                    <a:lnTo>
                      <a:pt x="37463" y="86282"/>
                    </a:lnTo>
                    <a:lnTo>
                      <a:pt x="39528" y="87167"/>
                    </a:lnTo>
                    <a:lnTo>
                      <a:pt x="40412" y="88642"/>
                    </a:lnTo>
                    <a:lnTo>
                      <a:pt x="42182" y="89970"/>
                    </a:lnTo>
                    <a:lnTo>
                      <a:pt x="44837" y="91150"/>
                    </a:lnTo>
                    <a:lnTo>
                      <a:pt x="48820" y="91739"/>
                    </a:lnTo>
                    <a:lnTo>
                      <a:pt x="56784" y="92035"/>
                    </a:lnTo>
                    <a:lnTo>
                      <a:pt x="57374" y="92035"/>
                    </a:lnTo>
                    <a:lnTo>
                      <a:pt x="59144" y="92329"/>
                    </a:lnTo>
                    <a:lnTo>
                      <a:pt x="61209" y="91887"/>
                    </a:lnTo>
                    <a:lnTo>
                      <a:pt x="63716" y="91002"/>
                    </a:lnTo>
                    <a:lnTo>
                      <a:pt x="64601" y="90412"/>
                    </a:lnTo>
                    <a:lnTo>
                      <a:pt x="67256" y="87315"/>
                    </a:lnTo>
                    <a:lnTo>
                      <a:pt x="68731" y="87610"/>
                    </a:lnTo>
                    <a:lnTo>
                      <a:pt x="71533" y="87167"/>
                    </a:lnTo>
                    <a:lnTo>
                      <a:pt x="73303" y="86577"/>
                    </a:lnTo>
                    <a:lnTo>
                      <a:pt x="73451" y="86577"/>
                    </a:lnTo>
                    <a:lnTo>
                      <a:pt x="74040" y="86577"/>
                    </a:lnTo>
                    <a:lnTo>
                      <a:pt x="76400" y="85692"/>
                    </a:lnTo>
                    <a:lnTo>
                      <a:pt x="77138" y="84955"/>
                    </a:lnTo>
                    <a:lnTo>
                      <a:pt x="77728" y="84070"/>
                    </a:lnTo>
                    <a:lnTo>
                      <a:pt x="78170" y="83775"/>
                    </a:lnTo>
                    <a:lnTo>
                      <a:pt x="79793" y="84807"/>
                    </a:lnTo>
                    <a:lnTo>
                      <a:pt x="81415" y="84807"/>
                    </a:lnTo>
                    <a:lnTo>
                      <a:pt x="83185" y="84217"/>
                    </a:lnTo>
                    <a:lnTo>
                      <a:pt x="84660" y="83480"/>
                    </a:lnTo>
                    <a:lnTo>
                      <a:pt x="86282" y="82743"/>
                    </a:lnTo>
                    <a:lnTo>
                      <a:pt x="87020" y="82300"/>
                    </a:lnTo>
                    <a:lnTo>
                      <a:pt x="87905" y="81563"/>
                    </a:lnTo>
                    <a:lnTo>
                      <a:pt x="89822" y="79350"/>
                    </a:lnTo>
                    <a:lnTo>
                      <a:pt x="92034" y="78760"/>
                    </a:lnTo>
                    <a:lnTo>
                      <a:pt x="94837" y="79350"/>
                    </a:lnTo>
                    <a:lnTo>
                      <a:pt x="98082" y="79645"/>
                    </a:lnTo>
                    <a:lnTo>
                      <a:pt x="100294" y="79055"/>
                    </a:lnTo>
                    <a:lnTo>
                      <a:pt x="106341" y="79645"/>
                    </a:lnTo>
                    <a:lnTo>
                      <a:pt x="107521" y="80235"/>
                    </a:lnTo>
                    <a:lnTo>
                      <a:pt x="108406" y="80825"/>
                    </a:lnTo>
                    <a:lnTo>
                      <a:pt x="109438" y="79940"/>
                    </a:lnTo>
                    <a:lnTo>
                      <a:pt x="115338" y="78908"/>
                    </a:lnTo>
                    <a:lnTo>
                      <a:pt x="118141" y="79940"/>
                    </a:lnTo>
                    <a:lnTo>
                      <a:pt x="119320" y="79645"/>
                    </a:lnTo>
                    <a:lnTo>
                      <a:pt x="120500" y="78760"/>
                    </a:lnTo>
                    <a:lnTo>
                      <a:pt x="121238" y="78023"/>
                    </a:lnTo>
                    <a:lnTo>
                      <a:pt x="121385" y="77285"/>
                    </a:lnTo>
                    <a:lnTo>
                      <a:pt x="121975" y="76253"/>
                    </a:lnTo>
                    <a:lnTo>
                      <a:pt x="123893" y="75811"/>
                    </a:lnTo>
                    <a:lnTo>
                      <a:pt x="129202" y="76400"/>
                    </a:lnTo>
                    <a:lnTo>
                      <a:pt x="131415" y="75073"/>
                    </a:lnTo>
                    <a:lnTo>
                      <a:pt x="132152" y="74336"/>
                    </a:lnTo>
                    <a:lnTo>
                      <a:pt x="132742" y="72861"/>
                    </a:lnTo>
                    <a:lnTo>
                      <a:pt x="133185" y="71533"/>
                    </a:lnTo>
                    <a:lnTo>
                      <a:pt x="135102" y="70943"/>
                    </a:lnTo>
                    <a:lnTo>
                      <a:pt x="135102" y="69763"/>
                    </a:lnTo>
                    <a:lnTo>
                      <a:pt x="134807" y="68436"/>
                    </a:lnTo>
                    <a:lnTo>
                      <a:pt x="135987" y="65634"/>
                    </a:lnTo>
                    <a:lnTo>
                      <a:pt x="136577" y="64454"/>
                    </a:lnTo>
                    <a:lnTo>
                      <a:pt x="137609" y="64011"/>
                    </a:lnTo>
                    <a:lnTo>
                      <a:pt x="138937" y="63126"/>
                    </a:lnTo>
                    <a:lnTo>
                      <a:pt x="141149" y="61356"/>
                    </a:lnTo>
                    <a:lnTo>
                      <a:pt x="140707" y="59734"/>
                    </a:lnTo>
                    <a:lnTo>
                      <a:pt x="141149" y="58554"/>
                    </a:lnTo>
                    <a:lnTo>
                      <a:pt x="143509" y="55604"/>
                    </a:lnTo>
                    <a:lnTo>
                      <a:pt x="145279" y="52802"/>
                    </a:lnTo>
                    <a:lnTo>
                      <a:pt x="145279" y="51327"/>
                    </a:lnTo>
                    <a:lnTo>
                      <a:pt x="145426" y="50147"/>
                    </a:lnTo>
                    <a:lnTo>
                      <a:pt x="147049" y="48820"/>
                    </a:lnTo>
                    <a:lnTo>
                      <a:pt x="148671" y="47050"/>
                    </a:lnTo>
                    <a:lnTo>
                      <a:pt x="150884" y="41593"/>
                    </a:lnTo>
                    <a:lnTo>
                      <a:pt x="151769" y="40560"/>
                    </a:lnTo>
                    <a:lnTo>
                      <a:pt x="153096" y="39528"/>
                    </a:lnTo>
                    <a:lnTo>
                      <a:pt x="154276" y="38495"/>
                    </a:lnTo>
                    <a:lnTo>
                      <a:pt x="154276" y="34955"/>
                    </a:lnTo>
                    <a:lnTo>
                      <a:pt x="155308" y="33923"/>
                    </a:lnTo>
                    <a:lnTo>
                      <a:pt x="157226" y="32743"/>
                    </a:lnTo>
                    <a:lnTo>
                      <a:pt x="159143" y="30826"/>
                    </a:lnTo>
                    <a:lnTo>
                      <a:pt x="160765" y="28613"/>
                    </a:lnTo>
                    <a:lnTo>
                      <a:pt x="161946" y="27581"/>
                    </a:lnTo>
                    <a:lnTo>
                      <a:pt x="163568" y="27286"/>
                    </a:lnTo>
                    <a:lnTo>
                      <a:pt x="165190" y="26401"/>
                    </a:lnTo>
                    <a:lnTo>
                      <a:pt x="167255" y="26106"/>
                    </a:lnTo>
                    <a:lnTo>
                      <a:pt x="169025" y="26401"/>
                    </a:lnTo>
                    <a:lnTo>
                      <a:pt x="170205" y="26253"/>
                    </a:lnTo>
                    <a:lnTo>
                      <a:pt x="171975" y="25221"/>
                    </a:lnTo>
                    <a:lnTo>
                      <a:pt x="176547" y="21091"/>
                    </a:lnTo>
                    <a:lnTo>
                      <a:pt x="177284" y="20206"/>
                    </a:lnTo>
                    <a:lnTo>
                      <a:pt x="176695" y="19764"/>
                    </a:lnTo>
                    <a:close/>
                  </a:path>
                </a:pathLst>
              </a:custGeom>
              <a:grpFill/>
              <a:ln w="3175" cap="flat">
                <a:solidFill>
                  <a:schemeClr val="bg2">
                    <a:lumMod val="90000"/>
                  </a:schemeClr>
                </a:solidFill>
                <a:prstDash val="solid"/>
                <a:miter/>
              </a:ln>
            </p:spPr>
            <p:txBody>
              <a:bodyPr rtlCol="0" anchor="ctr"/>
              <a:lstStyle/>
              <a:p>
                <a:endParaRPr lang="en-GB"/>
              </a:p>
            </p:txBody>
          </p:sp>
          <p:sp>
            <p:nvSpPr>
              <p:cNvPr id="162" name="Freeform: Shape 161">
                <a:extLst>
                  <a:ext uri="{FF2B5EF4-FFF2-40B4-BE49-F238E27FC236}">
                    <a16:creationId xmlns:a16="http://schemas.microsoft.com/office/drawing/2014/main" id="{A60104A1-5FB0-8DD5-827F-89296BF0135A}"/>
                  </a:ext>
                </a:extLst>
              </p:cNvPr>
              <p:cNvSpPr/>
              <p:nvPr/>
            </p:nvSpPr>
            <p:spPr>
              <a:xfrm>
                <a:off x="3842481" y="3765806"/>
                <a:ext cx="73745" cy="55604"/>
              </a:xfrm>
              <a:custGeom>
                <a:avLst/>
                <a:gdLst>
                  <a:gd name="connsiteX0" fmla="*/ 41592 w 73745"/>
                  <a:gd name="connsiteY0" fmla="*/ 1770 h 55604"/>
                  <a:gd name="connsiteX1" fmla="*/ 42477 w 73745"/>
                  <a:gd name="connsiteY1" fmla="*/ 1770 h 55604"/>
                  <a:gd name="connsiteX2" fmla="*/ 45280 w 73745"/>
                  <a:gd name="connsiteY2" fmla="*/ 2360 h 55604"/>
                  <a:gd name="connsiteX3" fmla="*/ 47935 w 73745"/>
                  <a:gd name="connsiteY3" fmla="*/ 2802 h 55604"/>
                  <a:gd name="connsiteX4" fmla="*/ 48377 w 73745"/>
                  <a:gd name="connsiteY4" fmla="*/ 2065 h 55604"/>
                  <a:gd name="connsiteX5" fmla="*/ 47345 w 73745"/>
                  <a:gd name="connsiteY5" fmla="*/ 1475 h 55604"/>
                  <a:gd name="connsiteX6" fmla="*/ 44100 w 73745"/>
                  <a:gd name="connsiteY6" fmla="*/ 0 h 55604"/>
                  <a:gd name="connsiteX7" fmla="*/ 41150 w 73745"/>
                  <a:gd name="connsiteY7" fmla="*/ 0 h 55604"/>
                  <a:gd name="connsiteX8" fmla="*/ 39675 w 73745"/>
                  <a:gd name="connsiteY8" fmla="*/ 737 h 55604"/>
                  <a:gd name="connsiteX9" fmla="*/ 41297 w 73745"/>
                  <a:gd name="connsiteY9" fmla="*/ 1622 h 55604"/>
                  <a:gd name="connsiteX10" fmla="*/ 41887 w 73745"/>
                  <a:gd name="connsiteY10" fmla="*/ 1622 h 55604"/>
                  <a:gd name="connsiteX11" fmla="*/ 73451 w 73745"/>
                  <a:gd name="connsiteY11" fmla="*/ 26106 h 55604"/>
                  <a:gd name="connsiteX12" fmla="*/ 73746 w 73745"/>
                  <a:gd name="connsiteY12" fmla="*/ 25221 h 55604"/>
                  <a:gd name="connsiteX13" fmla="*/ 73746 w 73745"/>
                  <a:gd name="connsiteY13" fmla="*/ 24336 h 55604"/>
                  <a:gd name="connsiteX14" fmla="*/ 71091 w 73745"/>
                  <a:gd name="connsiteY14" fmla="*/ 21976 h 55604"/>
                  <a:gd name="connsiteX15" fmla="*/ 71091 w 73745"/>
                  <a:gd name="connsiteY15" fmla="*/ 20944 h 55604"/>
                  <a:gd name="connsiteX16" fmla="*/ 72123 w 73745"/>
                  <a:gd name="connsiteY16" fmla="*/ 18289 h 55604"/>
                  <a:gd name="connsiteX17" fmla="*/ 72123 w 73745"/>
                  <a:gd name="connsiteY17" fmla="*/ 16519 h 55604"/>
                  <a:gd name="connsiteX18" fmla="*/ 70796 w 73745"/>
                  <a:gd name="connsiteY18" fmla="*/ 11062 h 55604"/>
                  <a:gd name="connsiteX19" fmla="*/ 70206 w 73745"/>
                  <a:gd name="connsiteY19" fmla="*/ 10324 h 55604"/>
                  <a:gd name="connsiteX20" fmla="*/ 68731 w 73745"/>
                  <a:gd name="connsiteY20" fmla="*/ 10914 h 55604"/>
                  <a:gd name="connsiteX21" fmla="*/ 65634 w 73745"/>
                  <a:gd name="connsiteY21" fmla="*/ 10177 h 55604"/>
                  <a:gd name="connsiteX22" fmla="*/ 58701 w 73745"/>
                  <a:gd name="connsiteY22" fmla="*/ 9587 h 55604"/>
                  <a:gd name="connsiteX23" fmla="*/ 53244 w 73745"/>
                  <a:gd name="connsiteY23" fmla="*/ 7669 h 55604"/>
                  <a:gd name="connsiteX24" fmla="*/ 47787 w 73745"/>
                  <a:gd name="connsiteY24" fmla="*/ 5309 h 55604"/>
                  <a:gd name="connsiteX25" fmla="*/ 41592 w 73745"/>
                  <a:gd name="connsiteY25" fmla="*/ 4572 h 55604"/>
                  <a:gd name="connsiteX26" fmla="*/ 35250 w 73745"/>
                  <a:gd name="connsiteY26" fmla="*/ 5162 h 55604"/>
                  <a:gd name="connsiteX27" fmla="*/ 32595 w 73745"/>
                  <a:gd name="connsiteY27" fmla="*/ 5752 h 55604"/>
                  <a:gd name="connsiteX28" fmla="*/ 30088 w 73745"/>
                  <a:gd name="connsiteY28" fmla="*/ 6489 h 55604"/>
                  <a:gd name="connsiteX29" fmla="*/ 27876 w 73745"/>
                  <a:gd name="connsiteY29" fmla="*/ 7817 h 55604"/>
                  <a:gd name="connsiteX30" fmla="*/ 26843 w 73745"/>
                  <a:gd name="connsiteY30" fmla="*/ 10177 h 55604"/>
                  <a:gd name="connsiteX31" fmla="*/ 27876 w 73745"/>
                  <a:gd name="connsiteY31" fmla="*/ 11947 h 55604"/>
                  <a:gd name="connsiteX32" fmla="*/ 29941 w 73745"/>
                  <a:gd name="connsiteY32" fmla="*/ 12537 h 55604"/>
                  <a:gd name="connsiteX33" fmla="*/ 36873 w 73745"/>
                  <a:gd name="connsiteY33" fmla="*/ 13274 h 55604"/>
                  <a:gd name="connsiteX34" fmla="*/ 41887 w 73745"/>
                  <a:gd name="connsiteY34" fmla="*/ 15486 h 55604"/>
                  <a:gd name="connsiteX35" fmla="*/ 46017 w 73745"/>
                  <a:gd name="connsiteY35" fmla="*/ 17846 h 55604"/>
                  <a:gd name="connsiteX36" fmla="*/ 44985 w 73745"/>
                  <a:gd name="connsiteY36" fmla="*/ 20501 h 55604"/>
                  <a:gd name="connsiteX37" fmla="*/ 44247 w 73745"/>
                  <a:gd name="connsiteY37" fmla="*/ 23156 h 55604"/>
                  <a:gd name="connsiteX38" fmla="*/ 44985 w 73745"/>
                  <a:gd name="connsiteY38" fmla="*/ 26106 h 55604"/>
                  <a:gd name="connsiteX39" fmla="*/ 43215 w 73745"/>
                  <a:gd name="connsiteY39" fmla="*/ 27728 h 55604"/>
                  <a:gd name="connsiteX40" fmla="*/ 47492 w 73745"/>
                  <a:gd name="connsiteY40" fmla="*/ 32448 h 55604"/>
                  <a:gd name="connsiteX41" fmla="*/ 52359 w 73745"/>
                  <a:gd name="connsiteY41" fmla="*/ 36430 h 55604"/>
                  <a:gd name="connsiteX42" fmla="*/ 55457 w 73745"/>
                  <a:gd name="connsiteY42" fmla="*/ 38348 h 55604"/>
                  <a:gd name="connsiteX43" fmla="*/ 55457 w 73745"/>
                  <a:gd name="connsiteY43" fmla="*/ 39675 h 55604"/>
                  <a:gd name="connsiteX44" fmla="*/ 54719 w 73745"/>
                  <a:gd name="connsiteY44" fmla="*/ 41003 h 55604"/>
                  <a:gd name="connsiteX45" fmla="*/ 53687 w 73745"/>
                  <a:gd name="connsiteY45" fmla="*/ 41445 h 55604"/>
                  <a:gd name="connsiteX46" fmla="*/ 48525 w 73745"/>
                  <a:gd name="connsiteY46" fmla="*/ 41445 h 55604"/>
                  <a:gd name="connsiteX47" fmla="*/ 47492 w 73745"/>
                  <a:gd name="connsiteY47" fmla="*/ 42625 h 55604"/>
                  <a:gd name="connsiteX48" fmla="*/ 46607 w 73745"/>
                  <a:gd name="connsiteY48" fmla="*/ 43952 h 55604"/>
                  <a:gd name="connsiteX49" fmla="*/ 45427 w 73745"/>
                  <a:gd name="connsiteY49" fmla="*/ 44690 h 55604"/>
                  <a:gd name="connsiteX50" fmla="*/ 44100 w 73745"/>
                  <a:gd name="connsiteY50" fmla="*/ 44690 h 55604"/>
                  <a:gd name="connsiteX51" fmla="*/ 40708 w 73745"/>
                  <a:gd name="connsiteY51" fmla="*/ 44395 h 55604"/>
                  <a:gd name="connsiteX52" fmla="*/ 23156 w 73745"/>
                  <a:gd name="connsiteY52" fmla="*/ 42625 h 55604"/>
                  <a:gd name="connsiteX53" fmla="*/ 20649 w 73745"/>
                  <a:gd name="connsiteY53" fmla="*/ 41445 h 55604"/>
                  <a:gd name="connsiteX54" fmla="*/ 16076 w 73745"/>
                  <a:gd name="connsiteY54" fmla="*/ 41150 h 55604"/>
                  <a:gd name="connsiteX55" fmla="*/ 13127 w 73745"/>
                  <a:gd name="connsiteY55" fmla="*/ 40412 h 55604"/>
                  <a:gd name="connsiteX56" fmla="*/ 9882 w 73745"/>
                  <a:gd name="connsiteY56" fmla="*/ 39380 h 55604"/>
                  <a:gd name="connsiteX57" fmla="*/ 6489 w 73745"/>
                  <a:gd name="connsiteY57" fmla="*/ 38790 h 55604"/>
                  <a:gd name="connsiteX58" fmla="*/ 5015 w 73745"/>
                  <a:gd name="connsiteY58" fmla="*/ 38790 h 55604"/>
                  <a:gd name="connsiteX59" fmla="*/ 2360 w 73745"/>
                  <a:gd name="connsiteY59" fmla="*/ 39823 h 55604"/>
                  <a:gd name="connsiteX60" fmla="*/ 0 w 73745"/>
                  <a:gd name="connsiteY60" fmla="*/ 44542 h 55604"/>
                  <a:gd name="connsiteX61" fmla="*/ 442 w 73745"/>
                  <a:gd name="connsiteY61" fmla="*/ 46017 h 55604"/>
                  <a:gd name="connsiteX62" fmla="*/ 1475 w 73745"/>
                  <a:gd name="connsiteY62" fmla="*/ 47345 h 55604"/>
                  <a:gd name="connsiteX63" fmla="*/ 7375 w 73745"/>
                  <a:gd name="connsiteY63" fmla="*/ 49409 h 55604"/>
                  <a:gd name="connsiteX64" fmla="*/ 10177 w 73745"/>
                  <a:gd name="connsiteY64" fmla="*/ 50884 h 55604"/>
                  <a:gd name="connsiteX65" fmla="*/ 12684 w 73745"/>
                  <a:gd name="connsiteY65" fmla="*/ 52802 h 55604"/>
                  <a:gd name="connsiteX66" fmla="*/ 15486 w 73745"/>
                  <a:gd name="connsiteY66" fmla="*/ 55457 h 55604"/>
                  <a:gd name="connsiteX67" fmla="*/ 16666 w 73745"/>
                  <a:gd name="connsiteY67" fmla="*/ 55014 h 55604"/>
                  <a:gd name="connsiteX68" fmla="*/ 17109 w 73745"/>
                  <a:gd name="connsiteY68" fmla="*/ 53244 h 55604"/>
                  <a:gd name="connsiteX69" fmla="*/ 19174 w 73745"/>
                  <a:gd name="connsiteY69" fmla="*/ 51474 h 55604"/>
                  <a:gd name="connsiteX70" fmla="*/ 21829 w 73745"/>
                  <a:gd name="connsiteY70" fmla="*/ 50442 h 55604"/>
                  <a:gd name="connsiteX71" fmla="*/ 25221 w 73745"/>
                  <a:gd name="connsiteY71" fmla="*/ 50000 h 55604"/>
                  <a:gd name="connsiteX72" fmla="*/ 28613 w 73745"/>
                  <a:gd name="connsiteY72" fmla="*/ 50000 h 55604"/>
                  <a:gd name="connsiteX73" fmla="*/ 31563 w 73745"/>
                  <a:gd name="connsiteY73" fmla="*/ 50294 h 55604"/>
                  <a:gd name="connsiteX74" fmla="*/ 34513 w 73745"/>
                  <a:gd name="connsiteY74" fmla="*/ 51032 h 55604"/>
                  <a:gd name="connsiteX75" fmla="*/ 41887 w 73745"/>
                  <a:gd name="connsiteY75" fmla="*/ 52507 h 55604"/>
                  <a:gd name="connsiteX76" fmla="*/ 45132 w 73745"/>
                  <a:gd name="connsiteY76" fmla="*/ 52507 h 55604"/>
                  <a:gd name="connsiteX77" fmla="*/ 48377 w 73745"/>
                  <a:gd name="connsiteY77" fmla="*/ 51917 h 55604"/>
                  <a:gd name="connsiteX78" fmla="*/ 49409 w 73745"/>
                  <a:gd name="connsiteY78" fmla="*/ 51622 h 55604"/>
                  <a:gd name="connsiteX79" fmla="*/ 50442 w 73745"/>
                  <a:gd name="connsiteY79" fmla="*/ 51032 h 55604"/>
                  <a:gd name="connsiteX80" fmla="*/ 51769 w 73745"/>
                  <a:gd name="connsiteY80" fmla="*/ 50737 h 55604"/>
                  <a:gd name="connsiteX81" fmla="*/ 63421 w 73745"/>
                  <a:gd name="connsiteY81" fmla="*/ 50442 h 55604"/>
                  <a:gd name="connsiteX82" fmla="*/ 64896 w 73745"/>
                  <a:gd name="connsiteY82" fmla="*/ 50884 h 55604"/>
                  <a:gd name="connsiteX83" fmla="*/ 66371 w 73745"/>
                  <a:gd name="connsiteY83" fmla="*/ 51622 h 55604"/>
                  <a:gd name="connsiteX84" fmla="*/ 68878 w 73745"/>
                  <a:gd name="connsiteY84" fmla="*/ 53392 h 55604"/>
                  <a:gd name="connsiteX85" fmla="*/ 71091 w 73745"/>
                  <a:gd name="connsiteY85" fmla="*/ 55604 h 55604"/>
                  <a:gd name="connsiteX86" fmla="*/ 71091 w 73745"/>
                  <a:gd name="connsiteY86" fmla="*/ 51179 h 55604"/>
                  <a:gd name="connsiteX87" fmla="*/ 71976 w 73745"/>
                  <a:gd name="connsiteY87" fmla="*/ 49409 h 55604"/>
                  <a:gd name="connsiteX88" fmla="*/ 71386 w 73745"/>
                  <a:gd name="connsiteY88" fmla="*/ 47492 h 55604"/>
                  <a:gd name="connsiteX89" fmla="*/ 68436 w 73745"/>
                  <a:gd name="connsiteY89" fmla="*/ 45427 h 55604"/>
                  <a:gd name="connsiteX90" fmla="*/ 66666 w 73745"/>
                  <a:gd name="connsiteY90" fmla="*/ 42772 h 55604"/>
                  <a:gd name="connsiteX91" fmla="*/ 65043 w 73745"/>
                  <a:gd name="connsiteY91" fmla="*/ 40412 h 55604"/>
                  <a:gd name="connsiteX92" fmla="*/ 65339 w 73745"/>
                  <a:gd name="connsiteY92" fmla="*/ 40117 h 55604"/>
                  <a:gd name="connsiteX93" fmla="*/ 68436 w 73745"/>
                  <a:gd name="connsiteY93" fmla="*/ 40117 h 55604"/>
                  <a:gd name="connsiteX94" fmla="*/ 69468 w 73745"/>
                  <a:gd name="connsiteY94" fmla="*/ 39233 h 55604"/>
                  <a:gd name="connsiteX95" fmla="*/ 71533 w 73745"/>
                  <a:gd name="connsiteY95" fmla="*/ 36873 h 55604"/>
                  <a:gd name="connsiteX96" fmla="*/ 71976 w 73745"/>
                  <a:gd name="connsiteY96" fmla="*/ 34955 h 55604"/>
                  <a:gd name="connsiteX97" fmla="*/ 71976 w 73745"/>
                  <a:gd name="connsiteY97" fmla="*/ 33480 h 55604"/>
                  <a:gd name="connsiteX98" fmla="*/ 70353 w 73745"/>
                  <a:gd name="connsiteY98" fmla="*/ 31711 h 55604"/>
                  <a:gd name="connsiteX99" fmla="*/ 69763 w 73745"/>
                  <a:gd name="connsiteY99" fmla="*/ 29941 h 55604"/>
                  <a:gd name="connsiteX100" fmla="*/ 71533 w 73745"/>
                  <a:gd name="connsiteY100" fmla="*/ 28318 h 55604"/>
                  <a:gd name="connsiteX101" fmla="*/ 73746 w 73745"/>
                  <a:gd name="connsiteY101" fmla="*/ 25958 h 55604"/>
                  <a:gd name="connsiteX102" fmla="*/ 43510 w 73745"/>
                  <a:gd name="connsiteY102" fmla="*/ 35545 h 55604"/>
                  <a:gd name="connsiteX103" fmla="*/ 40560 w 73745"/>
                  <a:gd name="connsiteY103" fmla="*/ 33333 h 55604"/>
                  <a:gd name="connsiteX104" fmla="*/ 36578 w 73745"/>
                  <a:gd name="connsiteY104" fmla="*/ 31415 h 55604"/>
                  <a:gd name="connsiteX105" fmla="*/ 33923 w 73745"/>
                  <a:gd name="connsiteY105" fmla="*/ 30531 h 55604"/>
                  <a:gd name="connsiteX106" fmla="*/ 31121 w 73745"/>
                  <a:gd name="connsiteY106" fmla="*/ 30826 h 55604"/>
                  <a:gd name="connsiteX107" fmla="*/ 30826 w 73745"/>
                  <a:gd name="connsiteY107" fmla="*/ 32300 h 55604"/>
                  <a:gd name="connsiteX108" fmla="*/ 36283 w 73745"/>
                  <a:gd name="connsiteY108" fmla="*/ 35103 h 55604"/>
                  <a:gd name="connsiteX109" fmla="*/ 42920 w 73745"/>
                  <a:gd name="connsiteY109" fmla="*/ 37315 h 55604"/>
                  <a:gd name="connsiteX110" fmla="*/ 43362 w 73745"/>
                  <a:gd name="connsiteY110" fmla="*/ 35398 h 5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3745" h="55604">
                    <a:moveTo>
                      <a:pt x="41592" y="1770"/>
                    </a:moveTo>
                    <a:lnTo>
                      <a:pt x="42477" y="1770"/>
                    </a:lnTo>
                    <a:lnTo>
                      <a:pt x="45280" y="2360"/>
                    </a:lnTo>
                    <a:lnTo>
                      <a:pt x="47935" y="2802"/>
                    </a:lnTo>
                    <a:lnTo>
                      <a:pt x="48377" y="2065"/>
                    </a:lnTo>
                    <a:lnTo>
                      <a:pt x="47345" y="1475"/>
                    </a:lnTo>
                    <a:lnTo>
                      <a:pt x="44100" y="0"/>
                    </a:lnTo>
                    <a:lnTo>
                      <a:pt x="41150" y="0"/>
                    </a:lnTo>
                    <a:lnTo>
                      <a:pt x="39675" y="737"/>
                    </a:lnTo>
                    <a:lnTo>
                      <a:pt x="41297" y="1622"/>
                    </a:lnTo>
                    <a:lnTo>
                      <a:pt x="41887" y="1622"/>
                    </a:lnTo>
                    <a:close/>
                    <a:moveTo>
                      <a:pt x="73451" y="26106"/>
                    </a:moveTo>
                    <a:lnTo>
                      <a:pt x="73746" y="25221"/>
                    </a:lnTo>
                    <a:lnTo>
                      <a:pt x="73746" y="24336"/>
                    </a:lnTo>
                    <a:lnTo>
                      <a:pt x="71091" y="21976"/>
                    </a:lnTo>
                    <a:lnTo>
                      <a:pt x="71091" y="20944"/>
                    </a:lnTo>
                    <a:lnTo>
                      <a:pt x="72123" y="18289"/>
                    </a:lnTo>
                    <a:lnTo>
                      <a:pt x="72123" y="16519"/>
                    </a:lnTo>
                    <a:lnTo>
                      <a:pt x="70796" y="11062"/>
                    </a:lnTo>
                    <a:lnTo>
                      <a:pt x="70206" y="10324"/>
                    </a:lnTo>
                    <a:lnTo>
                      <a:pt x="68731" y="10914"/>
                    </a:lnTo>
                    <a:lnTo>
                      <a:pt x="65634" y="10177"/>
                    </a:lnTo>
                    <a:lnTo>
                      <a:pt x="58701" y="9587"/>
                    </a:lnTo>
                    <a:lnTo>
                      <a:pt x="53244" y="7669"/>
                    </a:lnTo>
                    <a:lnTo>
                      <a:pt x="47787" y="5309"/>
                    </a:lnTo>
                    <a:lnTo>
                      <a:pt x="41592" y="4572"/>
                    </a:lnTo>
                    <a:lnTo>
                      <a:pt x="35250" y="5162"/>
                    </a:lnTo>
                    <a:lnTo>
                      <a:pt x="32595" y="5752"/>
                    </a:lnTo>
                    <a:lnTo>
                      <a:pt x="30088" y="6489"/>
                    </a:lnTo>
                    <a:lnTo>
                      <a:pt x="27876" y="7817"/>
                    </a:lnTo>
                    <a:lnTo>
                      <a:pt x="26843" y="10177"/>
                    </a:lnTo>
                    <a:lnTo>
                      <a:pt x="27876" y="11947"/>
                    </a:lnTo>
                    <a:lnTo>
                      <a:pt x="29941" y="12537"/>
                    </a:lnTo>
                    <a:lnTo>
                      <a:pt x="36873" y="13274"/>
                    </a:lnTo>
                    <a:lnTo>
                      <a:pt x="41887" y="15486"/>
                    </a:lnTo>
                    <a:lnTo>
                      <a:pt x="46017" y="17846"/>
                    </a:lnTo>
                    <a:lnTo>
                      <a:pt x="44985" y="20501"/>
                    </a:lnTo>
                    <a:lnTo>
                      <a:pt x="44247" y="23156"/>
                    </a:lnTo>
                    <a:lnTo>
                      <a:pt x="44985" y="26106"/>
                    </a:lnTo>
                    <a:lnTo>
                      <a:pt x="43215" y="27728"/>
                    </a:lnTo>
                    <a:lnTo>
                      <a:pt x="47492" y="32448"/>
                    </a:lnTo>
                    <a:lnTo>
                      <a:pt x="52359" y="36430"/>
                    </a:lnTo>
                    <a:lnTo>
                      <a:pt x="55457" y="38348"/>
                    </a:lnTo>
                    <a:lnTo>
                      <a:pt x="55457" y="39675"/>
                    </a:lnTo>
                    <a:lnTo>
                      <a:pt x="54719" y="41003"/>
                    </a:lnTo>
                    <a:lnTo>
                      <a:pt x="53687" y="41445"/>
                    </a:lnTo>
                    <a:lnTo>
                      <a:pt x="48525" y="41445"/>
                    </a:lnTo>
                    <a:lnTo>
                      <a:pt x="47492" y="42625"/>
                    </a:lnTo>
                    <a:lnTo>
                      <a:pt x="46607" y="43952"/>
                    </a:lnTo>
                    <a:lnTo>
                      <a:pt x="45427" y="44690"/>
                    </a:lnTo>
                    <a:lnTo>
                      <a:pt x="44100" y="44690"/>
                    </a:lnTo>
                    <a:lnTo>
                      <a:pt x="40708" y="44395"/>
                    </a:lnTo>
                    <a:lnTo>
                      <a:pt x="23156" y="42625"/>
                    </a:lnTo>
                    <a:lnTo>
                      <a:pt x="20649" y="41445"/>
                    </a:lnTo>
                    <a:lnTo>
                      <a:pt x="16076" y="41150"/>
                    </a:lnTo>
                    <a:lnTo>
                      <a:pt x="13127" y="40412"/>
                    </a:lnTo>
                    <a:lnTo>
                      <a:pt x="9882" y="39380"/>
                    </a:lnTo>
                    <a:lnTo>
                      <a:pt x="6489" y="38790"/>
                    </a:lnTo>
                    <a:lnTo>
                      <a:pt x="5015" y="38790"/>
                    </a:lnTo>
                    <a:lnTo>
                      <a:pt x="2360" y="39823"/>
                    </a:lnTo>
                    <a:lnTo>
                      <a:pt x="0" y="44542"/>
                    </a:lnTo>
                    <a:lnTo>
                      <a:pt x="442" y="46017"/>
                    </a:lnTo>
                    <a:lnTo>
                      <a:pt x="1475" y="47345"/>
                    </a:lnTo>
                    <a:lnTo>
                      <a:pt x="7375" y="49409"/>
                    </a:lnTo>
                    <a:lnTo>
                      <a:pt x="10177" y="50884"/>
                    </a:lnTo>
                    <a:lnTo>
                      <a:pt x="12684" y="52802"/>
                    </a:lnTo>
                    <a:lnTo>
                      <a:pt x="15486" y="55457"/>
                    </a:lnTo>
                    <a:lnTo>
                      <a:pt x="16666" y="55014"/>
                    </a:lnTo>
                    <a:lnTo>
                      <a:pt x="17109" y="53244"/>
                    </a:lnTo>
                    <a:lnTo>
                      <a:pt x="19174" y="51474"/>
                    </a:lnTo>
                    <a:lnTo>
                      <a:pt x="21829" y="50442"/>
                    </a:lnTo>
                    <a:lnTo>
                      <a:pt x="25221" y="50000"/>
                    </a:lnTo>
                    <a:lnTo>
                      <a:pt x="28613" y="50000"/>
                    </a:lnTo>
                    <a:lnTo>
                      <a:pt x="31563" y="50294"/>
                    </a:lnTo>
                    <a:lnTo>
                      <a:pt x="34513" y="51032"/>
                    </a:lnTo>
                    <a:lnTo>
                      <a:pt x="41887" y="52507"/>
                    </a:lnTo>
                    <a:lnTo>
                      <a:pt x="45132" y="52507"/>
                    </a:lnTo>
                    <a:lnTo>
                      <a:pt x="48377" y="51917"/>
                    </a:lnTo>
                    <a:lnTo>
                      <a:pt x="49409" y="51622"/>
                    </a:lnTo>
                    <a:lnTo>
                      <a:pt x="50442" y="51032"/>
                    </a:lnTo>
                    <a:lnTo>
                      <a:pt x="51769" y="50737"/>
                    </a:lnTo>
                    <a:lnTo>
                      <a:pt x="63421" y="50442"/>
                    </a:lnTo>
                    <a:lnTo>
                      <a:pt x="64896" y="50884"/>
                    </a:lnTo>
                    <a:lnTo>
                      <a:pt x="66371" y="51622"/>
                    </a:lnTo>
                    <a:lnTo>
                      <a:pt x="68878" y="53392"/>
                    </a:lnTo>
                    <a:lnTo>
                      <a:pt x="71091" y="55604"/>
                    </a:lnTo>
                    <a:lnTo>
                      <a:pt x="71091" y="51179"/>
                    </a:lnTo>
                    <a:lnTo>
                      <a:pt x="71976" y="49409"/>
                    </a:lnTo>
                    <a:lnTo>
                      <a:pt x="71386" y="47492"/>
                    </a:lnTo>
                    <a:lnTo>
                      <a:pt x="68436" y="45427"/>
                    </a:lnTo>
                    <a:lnTo>
                      <a:pt x="66666" y="42772"/>
                    </a:lnTo>
                    <a:lnTo>
                      <a:pt x="65043" y="40412"/>
                    </a:lnTo>
                    <a:lnTo>
                      <a:pt x="65339" y="40117"/>
                    </a:lnTo>
                    <a:lnTo>
                      <a:pt x="68436" y="40117"/>
                    </a:lnTo>
                    <a:lnTo>
                      <a:pt x="69468" y="39233"/>
                    </a:lnTo>
                    <a:lnTo>
                      <a:pt x="71533" y="36873"/>
                    </a:lnTo>
                    <a:lnTo>
                      <a:pt x="71976" y="34955"/>
                    </a:lnTo>
                    <a:lnTo>
                      <a:pt x="71976" y="33480"/>
                    </a:lnTo>
                    <a:lnTo>
                      <a:pt x="70353" y="31711"/>
                    </a:lnTo>
                    <a:lnTo>
                      <a:pt x="69763" y="29941"/>
                    </a:lnTo>
                    <a:lnTo>
                      <a:pt x="71533" y="28318"/>
                    </a:lnTo>
                    <a:lnTo>
                      <a:pt x="73746" y="25958"/>
                    </a:lnTo>
                    <a:close/>
                    <a:moveTo>
                      <a:pt x="43510" y="35545"/>
                    </a:moveTo>
                    <a:lnTo>
                      <a:pt x="40560" y="33333"/>
                    </a:lnTo>
                    <a:lnTo>
                      <a:pt x="36578" y="31415"/>
                    </a:lnTo>
                    <a:lnTo>
                      <a:pt x="33923" y="30531"/>
                    </a:lnTo>
                    <a:lnTo>
                      <a:pt x="31121" y="30826"/>
                    </a:lnTo>
                    <a:lnTo>
                      <a:pt x="30826" y="32300"/>
                    </a:lnTo>
                    <a:lnTo>
                      <a:pt x="36283" y="35103"/>
                    </a:lnTo>
                    <a:lnTo>
                      <a:pt x="42920" y="37315"/>
                    </a:lnTo>
                    <a:lnTo>
                      <a:pt x="43362" y="35398"/>
                    </a:lnTo>
                    <a:close/>
                  </a:path>
                </a:pathLst>
              </a:custGeom>
              <a:grpFill/>
              <a:ln w="3175" cap="flat">
                <a:solidFill>
                  <a:schemeClr val="bg2">
                    <a:lumMod val="90000"/>
                  </a:schemeClr>
                </a:solidFill>
                <a:prstDash val="solid"/>
                <a:miter/>
              </a:ln>
            </p:spPr>
            <p:txBody>
              <a:bodyPr rtlCol="0" anchor="ctr"/>
              <a:lstStyle/>
              <a:p>
                <a:endParaRPr lang="en-GB"/>
              </a:p>
            </p:txBody>
          </p:sp>
          <p:sp>
            <p:nvSpPr>
              <p:cNvPr id="163" name="Freeform: Shape 162">
                <a:extLst>
                  <a:ext uri="{FF2B5EF4-FFF2-40B4-BE49-F238E27FC236}">
                    <a16:creationId xmlns:a16="http://schemas.microsoft.com/office/drawing/2014/main" id="{84DDD632-A3F9-252A-BD3C-5DD69A884A9A}"/>
                  </a:ext>
                </a:extLst>
              </p:cNvPr>
              <p:cNvSpPr/>
              <p:nvPr/>
            </p:nvSpPr>
            <p:spPr>
              <a:xfrm>
                <a:off x="6141427" y="2989117"/>
                <a:ext cx="154570" cy="131414"/>
              </a:xfrm>
              <a:custGeom>
                <a:avLst/>
                <a:gdLst>
                  <a:gd name="connsiteX0" fmla="*/ 37758 w 154570"/>
                  <a:gd name="connsiteY0" fmla="*/ 78170 h 131414"/>
                  <a:gd name="connsiteX1" fmla="*/ 35398 w 154570"/>
                  <a:gd name="connsiteY1" fmla="*/ 76548 h 131414"/>
                  <a:gd name="connsiteX2" fmla="*/ 36136 w 154570"/>
                  <a:gd name="connsiteY2" fmla="*/ 77875 h 131414"/>
                  <a:gd name="connsiteX3" fmla="*/ 42478 w 154570"/>
                  <a:gd name="connsiteY3" fmla="*/ 84807 h 131414"/>
                  <a:gd name="connsiteX4" fmla="*/ 42773 w 154570"/>
                  <a:gd name="connsiteY4" fmla="*/ 84807 h 131414"/>
                  <a:gd name="connsiteX5" fmla="*/ 44100 w 154570"/>
                  <a:gd name="connsiteY5" fmla="*/ 85102 h 131414"/>
                  <a:gd name="connsiteX6" fmla="*/ 44100 w 154570"/>
                  <a:gd name="connsiteY6" fmla="*/ 84807 h 131414"/>
                  <a:gd name="connsiteX7" fmla="*/ 43805 w 154570"/>
                  <a:gd name="connsiteY7" fmla="*/ 84365 h 131414"/>
                  <a:gd name="connsiteX8" fmla="*/ 37611 w 154570"/>
                  <a:gd name="connsiteY8" fmla="*/ 78170 h 131414"/>
                  <a:gd name="connsiteX9" fmla="*/ 46018 w 154570"/>
                  <a:gd name="connsiteY9" fmla="*/ 81563 h 131414"/>
                  <a:gd name="connsiteX10" fmla="*/ 47050 w 154570"/>
                  <a:gd name="connsiteY10" fmla="*/ 83185 h 131414"/>
                  <a:gd name="connsiteX11" fmla="*/ 48820 w 154570"/>
                  <a:gd name="connsiteY11" fmla="*/ 84660 h 131414"/>
                  <a:gd name="connsiteX12" fmla="*/ 50442 w 154570"/>
                  <a:gd name="connsiteY12" fmla="*/ 85102 h 131414"/>
                  <a:gd name="connsiteX13" fmla="*/ 48672 w 154570"/>
                  <a:gd name="connsiteY13" fmla="*/ 82742 h 131414"/>
                  <a:gd name="connsiteX14" fmla="*/ 46018 w 154570"/>
                  <a:gd name="connsiteY14" fmla="*/ 81563 h 131414"/>
                  <a:gd name="connsiteX15" fmla="*/ 36726 w 154570"/>
                  <a:gd name="connsiteY15" fmla="*/ 66371 h 131414"/>
                  <a:gd name="connsiteX16" fmla="*/ 38938 w 154570"/>
                  <a:gd name="connsiteY16" fmla="*/ 67993 h 131414"/>
                  <a:gd name="connsiteX17" fmla="*/ 40118 w 154570"/>
                  <a:gd name="connsiteY17" fmla="*/ 69321 h 131414"/>
                  <a:gd name="connsiteX18" fmla="*/ 41740 w 154570"/>
                  <a:gd name="connsiteY18" fmla="*/ 70501 h 131414"/>
                  <a:gd name="connsiteX19" fmla="*/ 43362 w 154570"/>
                  <a:gd name="connsiteY19" fmla="*/ 72123 h 131414"/>
                  <a:gd name="connsiteX20" fmla="*/ 44100 w 154570"/>
                  <a:gd name="connsiteY20" fmla="*/ 71238 h 131414"/>
                  <a:gd name="connsiteX21" fmla="*/ 44690 w 154570"/>
                  <a:gd name="connsiteY21" fmla="*/ 70796 h 131414"/>
                  <a:gd name="connsiteX22" fmla="*/ 45428 w 154570"/>
                  <a:gd name="connsiteY22" fmla="*/ 70796 h 131414"/>
                  <a:gd name="connsiteX23" fmla="*/ 42183 w 154570"/>
                  <a:gd name="connsiteY23" fmla="*/ 67993 h 131414"/>
                  <a:gd name="connsiteX24" fmla="*/ 39380 w 154570"/>
                  <a:gd name="connsiteY24" fmla="*/ 64896 h 131414"/>
                  <a:gd name="connsiteX25" fmla="*/ 36578 w 154570"/>
                  <a:gd name="connsiteY25" fmla="*/ 62389 h 131414"/>
                  <a:gd name="connsiteX26" fmla="*/ 35398 w 154570"/>
                  <a:gd name="connsiteY26" fmla="*/ 62094 h 131414"/>
                  <a:gd name="connsiteX27" fmla="*/ 34071 w 154570"/>
                  <a:gd name="connsiteY27" fmla="*/ 61061 h 131414"/>
                  <a:gd name="connsiteX28" fmla="*/ 32448 w 154570"/>
                  <a:gd name="connsiteY28" fmla="*/ 59439 h 131414"/>
                  <a:gd name="connsiteX29" fmla="*/ 32891 w 154570"/>
                  <a:gd name="connsiteY29" fmla="*/ 60471 h 131414"/>
                  <a:gd name="connsiteX30" fmla="*/ 36136 w 154570"/>
                  <a:gd name="connsiteY30" fmla="*/ 64306 h 131414"/>
                  <a:gd name="connsiteX31" fmla="*/ 36873 w 154570"/>
                  <a:gd name="connsiteY31" fmla="*/ 66224 h 131414"/>
                  <a:gd name="connsiteX32" fmla="*/ 40708 w 154570"/>
                  <a:gd name="connsiteY32" fmla="*/ 76843 h 131414"/>
                  <a:gd name="connsiteX33" fmla="*/ 41003 w 154570"/>
                  <a:gd name="connsiteY33" fmla="*/ 77433 h 131414"/>
                  <a:gd name="connsiteX34" fmla="*/ 42183 w 154570"/>
                  <a:gd name="connsiteY34" fmla="*/ 78908 h 131414"/>
                  <a:gd name="connsiteX35" fmla="*/ 45428 w 154570"/>
                  <a:gd name="connsiteY35" fmla="*/ 80973 h 131414"/>
                  <a:gd name="connsiteX36" fmla="*/ 44985 w 154570"/>
                  <a:gd name="connsiteY36" fmla="*/ 79793 h 131414"/>
                  <a:gd name="connsiteX37" fmla="*/ 40708 w 154570"/>
                  <a:gd name="connsiteY37" fmla="*/ 76695 h 131414"/>
                  <a:gd name="connsiteX38" fmla="*/ 25074 w 154570"/>
                  <a:gd name="connsiteY38" fmla="*/ 58701 h 131414"/>
                  <a:gd name="connsiteX39" fmla="*/ 24631 w 154570"/>
                  <a:gd name="connsiteY39" fmla="*/ 54129 h 131414"/>
                  <a:gd name="connsiteX40" fmla="*/ 25074 w 154570"/>
                  <a:gd name="connsiteY40" fmla="*/ 50884 h 131414"/>
                  <a:gd name="connsiteX41" fmla="*/ 23156 w 154570"/>
                  <a:gd name="connsiteY41" fmla="*/ 48967 h 131414"/>
                  <a:gd name="connsiteX42" fmla="*/ 22566 w 154570"/>
                  <a:gd name="connsiteY42" fmla="*/ 47345 h 131414"/>
                  <a:gd name="connsiteX43" fmla="*/ 22271 w 154570"/>
                  <a:gd name="connsiteY43" fmla="*/ 44542 h 131414"/>
                  <a:gd name="connsiteX44" fmla="*/ 21534 w 154570"/>
                  <a:gd name="connsiteY44" fmla="*/ 44542 h 131414"/>
                  <a:gd name="connsiteX45" fmla="*/ 20354 w 154570"/>
                  <a:gd name="connsiteY45" fmla="*/ 45280 h 131414"/>
                  <a:gd name="connsiteX46" fmla="*/ 21829 w 154570"/>
                  <a:gd name="connsiteY46" fmla="*/ 49262 h 131414"/>
                  <a:gd name="connsiteX47" fmla="*/ 21829 w 154570"/>
                  <a:gd name="connsiteY47" fmla="*/ 50589 h 131414"/>
                  <a:gd name="connsiteX48" fmla="*/ 20796 w 154570"/>
                  <a:gd name="connsiteY48" fmla="*/ 51917 h 131414"/>
                  <a:gd name="connsiteX49" fmla="*/ 21092 w 154570"/>
                  <a:gd name="connsiteY49" fmla="*/ 53244 h 131414"/>
                  <a:gd name="connsiteX50" fmla="*/ 23156 w 154570"/>
                  <a:gd name="connsiteY50" fmla="*/ 57817 h 131414"/>
                  <a:gd name="connsiteX51" fmla="*/ 23894 w 154570"/>
                  <a:gd name="connsiteY51" fmla="*/ 60619 h 131414"/>
                  <a:gd name="connsiteX52" fmla="*/ 25516 w 154570"/>
                  <a:gd name="connsiteY52" fmla="*/ 62241 h 131414"/>
                  <a:gd name="connsiteX53" fmla="*/ 25516 w 154570"/>
                  <a:gd name="connsiteY53" fmla="*/ 59881 h 131414"/>
                  <a:gd name="connsiteX54" fmla="*/ 25221 w 154570"/>
                  <a:gd name="connsiteY54" fmla="*/ 58849 h 131414"/>
                  <a:gd name="connsiteX55" fmla="*/ 34071 w 154570"/>
                  <a:gd name="connsiteY55" fmla="*/ 50589 h 131414"/>
                  <a:gd name="connsiteX56" fmla="*/ 32153 w 154570"/>
                  <a:gd name="connsiteY56" fmla="*/ 47787 h 131414"/>
                  <a:gd name="connsiteX57" fmla="*/ 31121 w 154570"/>
                  <a:gd name="connsiteY57" fmla="*/ 47050 h 131414"/>
                  <a:gd name="connsiteX58" fmla="*/ 29203 w 154570"/>
                  <a:gd name="connsiteY58" fmla="*/ 44247 h 131414"/>
                  <a:gd name="connsiteX59" fmla="*/ 27728 w 154570"/>
                  <a:gd name="connsiteY59" fmla="*/ 42772 h 131414"/>
                  <a:gd name="connsiteX60" fmla="*/ 26549 w 154570"/>
                  <a:gd name="connsiteY60" fmla="*/ 45280 h 131414"/>
                  <a:gd name="connsiteX61" fmla="*/ 24336 w 154570"/>
                  <a:gd name="connsiteY61" fmla="*/ 46902 h 131414"/>
                  <a:gd name="connsiteX62" fmla="*/ 24631 w 154570"/>
                  <a:gd name="connsiteY62" fmla="*/ 47492 h 131414"/>
                  <a:gd name="connsiteX63" fmla="*/ 26253 w 154570"/>
                  <a:gd name="connsiteY63" fmla="*/ 48967 h 131414"/>
                  <a:gd name="connsiteX64" fmla="*/ 28909 w 154570"/>
                  <a:gd name="connsiteY64" fmla="*/ 49262 h 131414"/>
                  <a:gd name="connsiteX65" fmla="*/ 29351 w 154570"/>
                  <a:gd name="connsiteY65" fmla="*/ 50294 h 131414"/>
                  <a:gd name="connsiteX66" fmla="*/ 30826 w 154570"/>
                  <a:gd name="connsiteY66" fmla="*/ 51474 h 131414"/>
                  <a:gd name="connsiteX67" fmla="*/ 34071 w 154570"/>
                  <a:gd name="connsiteY67" fmla="*/ 50737 h 131414"/>
                  <a:gd name="connsiteX68" fmla="*/ 35251 w 154570"/>
                  <a:gd name="connsiteY68" fmla="*/ 58997 h 131414"/>
                  <a:gd name="connsiteX69" fmla="*/ 34661 w 154570"/>
                  <a:gd name="connsiteY69" fmla="*/ 57522 h 131414"/>
                  <a:gd name="connsiteX70" fmla="*/ 32891 w 154570"/>
                  <a:gd name="connsiteY70" fmla="*/ 55457 h 131414"/>
                  <a:gd name="connsiteX71" fmla="*/ 32596 w 154570"/>
                  <a:gd name="connsiteY71" fmla="*/ 54719 h 131414"/>
                  <a:gd name="connsiteX72" fmla="*/ 30973 w 154570"/>
                  <a:gd name="connsiteY72" fmla="*/ 54719 h 131414"/>
                  <a:gd name="connsiteX73" fmla="*/ 30531 w 154570"/>
                  <a:gd name="connsiteY73" fmla="*/ 55309 h 131414"/>
                  <a:gd name="connsiteX74" fmla="*/ 30236 w 154570"/>
                  <a:gd name="connsiteY74" fmla="*/ 56047 h 131414"/>
                  <a:gd name="connsiteX75" fmla="*/ 30678 w 154570"/>
                  <a:gd name="connsiteY75" fmla="*/ 57079 h 131414"/>
                  <a:gd name="connsiteX76" fmla="*/ 32891 w 154570"/>
                  <a:gd name="connsiteY76" fmla="*/ 57522 h 131414"/>
                  <a:gd name="connsiteX77" fmla="*/ 35398 w 154570"/>
                  <a:gd name="connsiteY77" fmla="*/ 58849 h 131414"/>
                  <a:gd name="connsiteX78" fmla="*/ 94542 w 154570"/>
                  <a:gd name="connsiteY78" fmla="*/ 110028 h 131414"/>
                  <a:gd name="connsiteX79" fmla="*/ 96312 w 154570"/>
                  <a:gd name="connsiteY79" fmla="*/ 109733 h 131414"/>
                  <a:gd name="connsiteX80" fmla="*/ 92772 w 154570"/>
                  <a:gd name="connsiteY80" fmla="*/ 109143 h 131414"/>
                  <a:gd name="connsiteX81" fmla="*/ 83333 w 154570"/>
                  <a:gd name="connsiteY81" fmla="*/ 108111 h 131414"/>
                  <a:gd name="connsiteX82" fmla="*/ 82300 w 154570"/>
                  <a:gd name="connsiteY82" fmla="*/ 106931 h 131414"/>
                  <a:gd name="connsiteX83" fmla="*/ 78761 w 154570"/>
                  <a:gd name="connsiteY83" fmla="*/ 106489 h 131414"/>
                  <a:gd name="connsiteX84" fmla="*/ 74926 w 154570"/>
                  <a:gd name="connsiteY84" fmla="*/ 106931 h 131414"/>
                  <a:gd name="connsiteX85" fmla="*/ 75663 w 154570"/>
                  <a:gd name="connsiteY85" fmla="*/ 107521 h 131414"/>
                  <a:gd name="connsiteX86" fmla="*/ 79350 w 154570"/>
                  <a:gd name="connsiteY86" fmla="*/ 109143 h 131414"/>
                  <a:gd name="connsiteX87" fmla="*/ 82743 w 154570"/>
                  <a:gd name="connsiteY87" fmla="*/ 109733 h 131414"/>
                  <a:gd name="connsiteX88" fmla="*/ 94395 w 154570"/>
                  <a:gd name="connsiteY88" fmla="*/ 110028 h 131414"/>
                  <a:gd name="connsiteX89" fmla="*/ 102654 w 154570"/>
                  <a:gd name="connsiteY89" fmla="*/ 119910 h 131414"/>
                  <a:gd name="connsiteX90" fmla="*/ 101474 w 154570"/>
                  <a:gd name="connsiteY90" fmla="*/ 119910 h 131414"/>
                  <a:gd name="connsiteX91" fmla="*/ 100294 w 154570"/>
                  <a:gd name="connsiteY91" fmla="*/ 120205 h 131414"/>
                  <a:gd name="connsiteX92" fmla="*/ 110766 w 154570"/>
                  <a:gd name="connsiteY92" fmla="*/ 123008 h 131414"/>
                  <a:gd name="connsiteX93" fmla="*/ 107226 w 154570"/>
                  <a:gd name="connsiteY93" fmla="*/ 120795 h 131414"/>
                  <a:gd name="connsiteX94" fmla="*/ 102654 w 154570"/>
                  <a:gd name="connsiteY94" fmla="*/ 119763 h 131414"/>
                  <a:gd name="connsiteX95" fmla="*/ 154129 w 154570"/>
                  <a:gd name="connsiteY95" fmla="*/ 42920 h 131414"/>
                  <a:gd name="connsiteX96" fmla="*/ 153686 w 154570"/>
                  <a:gd name="connsiteY96" fmla="*/ 42330 h 131414"/>
                  <a:gd name="connsiteX97" fmla="*/ 152949 w 154570"/>
                  <a:gd name="connsiteY97" fmla="*/ 41887 h 131414"/>
                  <a:gd name="connsiteX98" fmla="*/ 152359 w 154570"/>
                  <a:gd name="connsiteY98" fmla="*/ 41150 h 131414"/>
                  <a:gd name="connsiteX99" fmla="*/ 150884 w 154570"/>
                  <a:gd name="connsiteY99" fmla="*/ 40855 h 131414"/>
                  <a:gd name="connsiteX100" fmla="*/ 146164 w 154570"/>
                  <a:gd name="connsiteY100" fmla="*/ 38938 h 131414"/>
                  <a:gd name="connsiteX101" fmla="*/ 143804 w 154570"/>
                  <a:gd name="connsiteY101" fmla="*/ 36873 h 131414"/>
                  <a:gd name="connsiteX102" fmla="*/ 143804 w 154570"/>
                  <a:gd name="connsiteY102" fmla="*/ 34660 h 131414"/>
                  <a:gd name="connsiteX103" fmla="*/ 144542 w 154570"/>
                  <a:gd name="connsiteY103" fmla="*/ 33480 h 131414"/>
                  <a:gd name="connsiteX104" fmla="*/ 145279 w 154570"/>
                  <a:gd name="connsiteY104" fmla="*/ 33038 h 131414"/>
                  <a:gd name="connsiteX105" fmla="*/ 144984 w 154570"/>
                  <a:gd name="connsiteY105" fmla="*/ 32596 h 131414"/>
                  <a:gd name="connsiteX106" fmla="*/ 142329 w 154570"/>
                  <a:gd name="connsiteY106" fmla="*/ 31563 h 131414"/>
                  <a:gd name="connsiteX107" fmla="*/ 141445 w 154570"/>
                  <a:gd name="connsiteY107" fmla="*/ 30236 h 131414"/>
                  <a:gd name="connsiteX108" fmla="*/ 142182 w 154570"/>
                  <a:gd name="connsiteY108" fmla="*/ 28466 h 131414"/>
                  <a:gd name="connsiteX109" fmla="*/ 140854 w 154570"/>
                  <a:gd name="connsiteY109" fmla="*/ 24778 h 131414"/>
                  <a:gd name="connsiteX110" fmla="*/ 139379 w 154570"/>
                  <a:gd name="connsiteY110" fmla="*/ 22566 h 131414"/>
                  <a:gd name="connsiteX111" fmla="*/ 140854 w 154570"/>
                  <a:gd name="connsiteY111" fmla="*/ 21534 h 131414"/>
                  <a:gd name="connsiteX112" fmla="*/ 140854 w 154570"/>
                  <a:gd name="connsiteY112" fmla="*/ 20206 h 131414"/>
                  <a:gd name="connsiteX113" fmla="*/ 141149 w 154570"/>
                  <a:gd name="connsiteY113" fmla="*/ 19469 h 131414"/>
                  <a:gd name="connsiteX114" fmla="*/ 141149 w 154570"/>
                  <a:gd name="connsiteY114" fmla="*/ 19469 h 131414"/>
                  <a:gd name="connsiteX115" fmla="*/ 139379 w 154570"/>
                  <a:gd name="connsiteY115" fmla="*/ 20206 h 131414"/>
                  <a:gd name="connsiteX116" fmla="*/ 136429 w 154570"/>
                  <a:gd name="connsiteY116" fmla="*/ 20649 h 131414"/>
                  <a:gd name="connsiteX117" fmla="*/ 134955 w 154570"/>
                  <a:gd name="connsiteY117" fmla="*/ 20354 h 131414"/>
                  <a:gd name="connsiteX118" fmla="*/ 132300 w 154570"/>
                  <a:gd name="connsiteY118" fmla="*/ 23451 h 131414"/>
                  <a:gd name="connsiteX119" fmla="*/ 131415 w 154570"/>
                  <a:gd name="connsiteY119" fmla="*/ 24041 h 131414"/>
                  <a:gd name="connsiteX120" fmla="*/ 128908 w 154570"/>
                  <a:gd name="connsiteY120" fmla="*/ 24926 h 131414"/>
                  <a:gd name="connsiteX121" fmla="*/ 126843 w 154570"/>
                  <a:gd name="connsiteY121" fmla="*/ 25368 h 131414"/>
                  <a:gd name="connsiteX122" fmla="*/ 125073 w 154570"/>
                  <a:gd name="connsiteY122" fmla="*/ 24926 h 131414"/>
                  <a:gd name="connsiteX123" fmla="*/ 116518 w 154570"/>
                  <a:gd name="connsiteY123" fmla="*/ 24926 h 131414"/>
                  <a:gd name="connsiteX124" fmla="*/ 112389 w 154570"/>
                  <a:gd name="connsiteY124" fmla="*/ 24041 h 131414"/>
                  <a:gd name="connsiteX125" fmla="*/ 109734 w 154570"/>
                  <a:gd name="connsiteY125" fmla="*/ 22861 h 131414"/>
                  <a:gd name="connsiteX126" fmla="*/ 107964 w 154570"/>
                  <a:gd name="connsiteY126" fmla="*/ 21534 h 131414"/>
                  <a:gd name="connsiteX127" fmla="*/ 107079 w 154570"/>
                  <a:gd name="connsiteY127" fmla="*/ 20059 h 131414"/>
                  <a:gd name="connsiteX128" fmla="*/ 105014 w 154570"/>
                  <a:gd name="connsiteY128" fmla="*/ 19174 h 131414"/>
                  <a:gd name="connsiteX129" fmla="*/ 101769 w 154570"/>
                  <a:gd name="connsiteY129" fmla="*/ 18879 h 131414"/>
                  <a:gd name="connsiteX130" fmla="*/ 99262 w 154570"/>
                  <a:gd name="connsiteY130" fmla="*/ 17404 h 131414"/>
                  <a:gd name="connsiteX131" fmla="*/ 97492 w 154570"/>
                  <a:gd name="connsiteY131" fmla="*/ 14749 h 131414"/>
                  <a:gd name="connsiteX132" fmla="*/ 95132 w 154570"/>
                  <a:gd name="connsiteY132" fmla="*/ 12684 h 131414"/>
                  <a:gd name="connsiteX133" fmla="*/ 92035 w 154570"/>
                  <a:gd name="connsiteY133" fmla="*/ 11209 h 131414"/>
                  <a:gd name="connsiteX134" fmla="*/ 89675 w 154570"/>
                  <a:gd name="connsiteY134" fmla="*/ 8997 h 131414"/>
                  <a:gd name="connsiteX135" fmla="*/ 87905 w 154570"/>
                  <a:gd name="connsiteY135" fmla="*/ 6195 h 131414"/>
                  <a:gd name="connsiteX136" fmla="*/ 84660 w 154570"/>
                  <a:gd name="connsiteY136" fmla="*/ 3687 h 131414"/>
                  <a:gd name="connsiteX137" fmla="*/ 79940 w 154570"/>
                  <a:gd name="connsiteY137" fmla="*/ 1475 h 131414"/>
                  <a:gd name="connsiteX138" fmla="*/ 78465 w 154570"/>
                  <a:gd name="connsiteY138" fmla="*/ 1032 h 131414"/>
                  <a:gd name="connsiteX139" fmla="*/ 76106 w 154570"/>
                  <a:gd name="connsiteY139" fmla="*/ 295 h 131414"/>
                  <a:gd name="connsiteX140" fmla="*/ 73303 w 154570"/>
                  <a:gd name="connsiteY140" fmla="*/ 0 h 131414"/>
                  <a:gd name="connsiteX141" fmla="*/ 72714 w 154570"/>
                  <a:gd name="connsiteY141" fmla="*/ 442 h 131414"/>
                  <a:gd name="connsiteX142" fmla="*/ 71533 w 154570"/>
                  <a:gd name="connsiteY142" fmla="*/ 885 h 131414"/>
                  <a:gd name="connsiteX143" fmla="*/ 70944 w 154570"/>
                  <a:gd name="connsiteY143" fmla="*/ 1622 h 131414"/>
                  <a:gd name="connsiteX144" fmla="*/ 71386 w 154570"/>
                  <a:gd name="connsiteY144" fmla="*/ 4720 h 131414"/>
                  <a:gd name="connsiteX145" fmla="*/ 70648 w 154570"/>
                  <a:gd name="connsiteY145" fmla="*/ 5310 h 131414"/>
                  <a:gd name="connsiteX146" fmla="*/ 67551 w 154570"/>
                  <a:gd name="connsiteY146" fmla="*/ 5015 h 131414"/>
                  <a:gd name="connsiteX147" fmla="*/ 66519 w 154570"/>
                  <a:gd name="connsiteY147" fmla="*/ 5310 h 131414"/>
                  <a:gd name="connsiteX148" fmla="*/ 64749 w 154570"/>
                  <a:gd name="connsiteY148" fmla="*/ 7522 h 131414"/>
                  <a:gd name="connsiteX149" fmla="*/ 62979 w 154570"/>
                  <a:gd name="connsiteY149" fmla="*/ 8407 h 131414"/>
                  <a:gd name="connsiteX150" fmla="*/ 60767 w 154570"/>
                  <a:gd name="connsiteY150" fmla="*/ 8997 h 131414"/>
                  <a:gd name="connsiteX151" fmla="*/ 59144 w 154570"/>
                  <a:gd name="connsiteY151" fmla="*/ 9734 h 131414"/>
                  <a:gd name="connsiteX152" fmla="*/ 57079 w 154570"/>
                  <a:gd name="connsiteY152" fmla="*/ 10472 h 131414"/>
                  <a:gd name="connsiteX153" fmla="*/ 55309 w 154570"/>
                  <a:gd name="connsiteY153" fmla="*/ 10914 h 131414"/>
                  <a:gd name="connsiteX154" fmla="*/ 54572 w 154570"/>
                  <a:gd name="connsiteY154" fmla="*/ 11799 h 131414"/>
                  <a:gd name="connsiteX155" fmla="*/ 54129 w 154570"/>
                  <a:gd name="connsiteY155" fmla="*/ 12832 h 131414"/>
                  <a:gd name="connsiteX156" fmla="*/ 54129 w 154570"/>
                  <a:gd name="connsiteY156" fmla="*/ 13864 h 131414"/>
                  <a:gd name="connsiteX157" fmla="*/ 56047 w 154570"/>
                  <a:gd name="connsiteY157" fmla="*/ 15782 h 131414"/>
                  <a:gd name="connsiteX158" fmla="*/ 56342 w 154570"/>
                  <a:gd name="connsiteY158" fmla="*/ 17846 h 131414"/>
                  <a:gd name="connsiteX159" fmla="*/ 56342 w 154570"/>
                  <a:gd name="connsiteY159" fmla="*/ 20354 h 131414"/>
                  <a:gd name="connsiteX160" fmla="*/ 55752 w 154570"/>
                  <a:gd name="connsiteY160" fmla="*/ 21681 h 131414"/>
                  <a:gd name="connsiteX161" fmla="*/ 55014 w 154570"/>
                  <a:gd name="connsiteY161" fmla="*/ 22566 h 131414"/>
                  <a:gd name="connsiteX162" fmla="*/ 50590 w 154570"/>
                  <a:gd name="connsiteY162" fmla="*/ 23746 h 131414"/>
                  <a:gd name="connsiteX163" fmla="*/ 46018 w 154570"/>
                  <a:gd name="connsiteY163" fmla="*/ 25811 h 131414"/>
                  <a:gd name="connsiteX164" fmla="*/ 46018 w 154570"/>
                  <a:gd name="connsiteY164" fmla="*/ 26253 h 131414"/>
                  <a:gd name="connsiteX165" fmla="*/ 48082 w 154570"/>
                  <a:gd name="connsiteY165" fmla="*/ 28171 h 131414"/>
                  <a:gd name="connsiteX166" fmla="*/ 48082 w 154570"/>
                  <a:gd name="connsiteY166" fmla="*/ 28613 h 131414"/>
                  <a:gd name="connsiteX167" fmla="*/ 46460 w 154570"/>
                  <a:gd name="connsiteY167" fmla="*/ 29646 h 131414"/>
                  <a:gd name="connsiteX168" fmla="*/ 46460 w 154570"/>
                  <a:gd name="connsiteY168" fmla="*/ 32006 h 131414"/>
                  <a:gd name="connsiteX169" fmla="*/ 47345 w 154570"/>
                  <a:gd name="connsiteY169" fmla="*/ 33333 h 131414"/>
                  <a:gd name="connsiteX170" fmla="*/ 47640 w 154570"/>
                  <a:gd name="connsiteY170" fmla="*/ 34513 h 131414"/>
                  <a:gd name="connsiteX171" fmla="*/ 45133 w 154570"/>
                  <a:gd name="connsiteY171" fmla="*/ 35398 h 131414"/>
                  <a:gd name="connsiteX172" fmla="*/ 41740 w 154570"/>
                  <a:gd name="connsiteY172" fmla="*/ 35103 h 131414"/>
                  <a:gd name="connsiteX173" fmla="*/ 37611 w 154570"/>
                  <a:gd name="connsiteY173" fmla="*/ 33480 h 131414"/>
                  <a:gd name="connsiteX174" fmla="*/ 36136 w 154570"/>
                  <a:gd name="connsiteY174" fmla="*/ 33775 h 131414"/>
                  <a:gd name="connsiteX175" fmla="*/ 34808 w 154570"/>
                  <a:gd name="connsiteY175" fmla="*/ 34660 h 131414"/>
                  <a:gd name="connsiteX176" fmla="*/ 33333 w 154570"/>
                  <a:gd name="connsiteY176" fmla="*/ 34365 h 131414"/>
                  <a:gd name="connsiteX177" fmla="*/ 31711 w 154570"/>
                  <a:gd name="connsiteY177" fmla="*/ 33333 h 131414"/>
                  <a:gd name="connsiteX178" fmla="*/ 29498 w 154570"/>
                  <a:gd name="connsiteY178" fmla="*/ 31268 h 131414"/>
                  <a:gd name="connsiteX179" fmla="*/ 28466 w 154570"/>
                  <a:gd name="connsiteY179" fmla="*/ 30088 h 131414"/>
                  <a:gd name="connsiteX180" fmla="*/ 28024 w 154570"/>
                  <a:gd name="connsiteY180" fmla="*/ 28761 h 131414"/>
                  <a:gd name="connsiteX181" fmla="*/ 26549 w 154570"/>
                  <a:gd name="connsiteY181" fmla="*/ 28761 h 131414"/>
                  <a:gd name="connsiteX182" fmla="*/ 25811 w 154570"/>
                  <a:gd name="connsiteY182" fmla="*/ 30531 h 131414"/>
                  <a:gd name="connsiteX183" fmla="*/ 23746 w 154570"/>
                  <a:gd name="connsiteY183" fmla="*/ 33480 h 131414"/>
                  <a:gd name="connsiteX184" fmla="*/ 22271 w 154570"/>
                  <a:gd name="connsiteY184" fmla="*/ 34218 h 131414"/>
                  <a:gd name="connsiteX185" fmla="*/ 14897 w 154570"/>
                  <a:gd name="connsiteY185" fmla="*/ 34218 h 131414"/>
                  <a:gd name="connsiteX186" fmla="*/ 12537 w 154570"/>
                  <a:gd name="connsiteY186" fmla="*/ 33333 h 131414"/>
                  <a:gd name="connsiteX187" fmla="*/ 11947 w 154570"/>
                  <a:gd name="connsiteY187" fmla="*/ 33333 h 131414"/>
                  <a:gd name="connsiteX188" fmla="*/ 11947 w 154570"/>
                  <a:gd name="connsiteY188" fmla="*/ 34218 h 131414"/>
                  <a:gd name="connsiteX189" fmla="*/ 11062 w 154570"/>
                  <a:gd name="connsiteY189" fmla="*/ 35250 h 131414"/>
                  <a:gd name="connsiteX190" fmla="*/ 9587 w 154570"/>
                  <a:gd name="connsiteY190" fmla="*/ 35988 h 131414"/>
                  <a:gd name="connsiteX191" fmla="*/ 2655 w 154570"/>
                  <a:gd name="connsiteY191" fmla="*/ 34365 h 131414"/>
                  <a:gd name="connsiteX192" fmla="*/ 1623 w 154570"/>
                  <a:gd name="connsiteY192" fmla="*/ 33038 h 131414"/>
                  <a:gd name="connsiteX193" fmla="*/ 0 w 154570"/>
                  <a:gd name="connsiteY193" fmla="*/ 34218 h 131414"/>
                  <a:gd name="connsiteX194" fmla="*/ 2213 w 154570"/>
                  <a:gd name="connsiteY194" fmla="*/ 42330 h 131414"/>
                  <a:gd name="connsiteX195" fmla="*/ 2508 w 154570"/>
                  <a:gd name="connsiteY195" fmla="*/ 44542 h 131414"/>
                  <a:gd name="connsiteX196" fmla="*/ 2950 w 154570"/>
                  <a:gd name="connsiteY196" fmla="*/ 46312 h 131414"/>
                  <a:gd name="connsiteX197" fmla="*/ 5900 w 154570"/>
                  <a:gd name="connsiteY197" fmla="*/ 50147 h 131414"/>
                  <a:gd name="connsiteX198" fmla="*/ 8997 w 154570"/>
                  <a:gd name="connsiteY198" fmla="*/ 55162 h 131414"/>
                  <a:gd name="connsiteX199" fmla="*/ 10030 w 154570"/>
                  <a:gd name="connsiteY199" fmla="*/ 55457 h 131414"/>
                  <a:gd name="connsiteX200" fmla="*/ 11800 w 154570"/>
                  <a:gd name="connsiteY200" fmla="*/ 55457 h 131414"/>
                  <a:gd name="connsiteX201" fmla="*/ 13717 w 154570"/>
                  <a:gd name="connsiteY201" fmla="*/ 52359 h 131414"/>
                  <a:gd name="connsiteX202" fmla="*/ 15044 w 154570"/>
                  <a:gd name="connsiteY202" fmla="*/ 50147 h 131414"/>
                  <a:gd name="connsiteX203" fmla="*/ 18879 w 154570"/>
                  <a:gd name="connsiteY203" fmla="*/ 44985 h 131414"/>
                  <a:gd name="connsiteX204" fmla="*/ 19764 w 154570"/>
                  <a:gd name="connsiteY204" fmla="*/ 41003 h 131414"/>
                  <a:gd name="connsiteX205" fmla="*/ 20944 w 154570"/>
                  <a:gd name="connsiteY205" fmla="*/ 39233 h 131414"/>
                  <a:gd name="connsiteX206" fmla="*/ 22861 w 154570"/>
                  <a:gd name="connsiteY206" fmla="*/ 39233 h 131414"/>
                  <a:gd name="connsiteX207" fmla="*/ 27139 w 154570"/>
                  <a:gd name="connsiteY207" fmla="*/ 40560 h 131414"/>
                  <a:gd name="connsiteX208" fmla="*/ 29203 w 154570"/>
                  <a:gd name="connsiteY208" fmla="*/ 42920 h 131414"/>
                  <a:gd name="connsiteX209" fmla="*/ 34956 w 154570"/>
                  <a:gd name="connsiteY209" fmla="*/ 47492 h 131414"/>
                  <a:gd name="connsiteX210" fmla="*/ 36283 w 154570"/>
                  <a:gd name="connsiteY210" fmla="*/ 51032 h 131414"/>
                  <a:gd name="connsiteX211" fmla="*/ 35693 w 154570"/>
                  <a:gd name="connsiteY211" fmla="*/ 55899 h 131414"/>
                  <a:gd name="connsiteX212" fmla="*/ 35988 w 154570"/>
                  <a:gd name="connsiteY212" fmla="*/ 59439 h 131414"/>
                  <a:gd name="connsiteX213" fmla="*/ 38201 w 154570"/>
                  <a:gd name="connsiteY213" fmla="*/ 62831 h 131414"/>
                  <a:gd name="connsiteX214" fmla="*/ 45722 w 154570"/>
                  <a:gd name="connsiteY214" fmla="*/ 69911 h 131414"/>
                  <a:gd name="connsiteX215" fmla="*/ 48672 w 154570"/>
                  <a:gd name="connsiteY215" fmla="*/ 71681 h 131414"/>
                  <a:gd name="connsiteX216" fmla="*/ 51032 w 154570"/>
                  <a:gd name="connsiteY216" fmla="*/ 73451 h 131414"/>
                  <a:gd name="connsiteX217" fmla="*/ 48377 w 154570"/>
                  <a:gd name="connsiteY217" fmla="*/ 72861 h 131414"/>
                  <a:gd name="connsiteX218" fmla="*/ 46165 w 154570"/>
                  <a:gd name="connsiteY218" fmla="*/ 72861 h 131414"/>
                  <a:gd name="connsiteX219" fmla="*/ 44837 w 154570"/>
                  <a:gd name="connsiteY219" fmla="*/ 73451 h 131414"/>
                  <a:gd name="connsiteX220" fmla="*/ 43658 w 154570"/>
                  <a:gd name="connsiteY220" fmla="*/ 73451 h 131414"/>
                  <a:gd name="connsiteX221" fmla="*/ 42035 w 154570"/>
                  <a:gd name="connsiteY221" fmla="*/ 73893 h 131414"/>
                  <a:gd name="connsiteX222" fmla="*/ 43658 w 154570"/>
                  <a:gd name="connsiteY222" fmla="*/ 76548 h 131414"/>
                  <a:gd name="connsiteX223" fmla="*/ 51917 w 154570"/>
                  <a:gd name="connsiteY223" fmla="*/ 84955 h 131414"/>
                  <a:gd name="connsiteX224" fmla="*/ 56047 w 154570"/>
                  <a:gd name="connsiteY224" fmla="*/ 88052 h 131414"/>
                  <a:gd name="connsiteX225" fmla="*/ 60324 w 154570"/>
                  <a:gd name="connsiteY225" fmla="*/ 90412 h 131414"/>
                  <a:gd name="connsiteX226" fmla="*/ 63422 w 154570"/>
                  <a:gd name="connsiteY226" fmla="*/ 92919 h 131414"/>
                  <a:gd name="connsiteX227" fmla="*/ 63422 w 154570"/>
                  <a:gd name="connsiteY227" fmla="*/ 95722 h 131414"/>
                  <a:gd name="connsiteX228" fmla="*/ 64601 w 154570"/>
                  <a:gd name="connsiteY228" fmla="*/ 97344 h 131414"/>
                  <a:gd name="connsiteX229" fmla="*/ 66224 w 154570"/>
                  <a:gd name="connsiteY229" fmla="*/ 97787 h 131414"/>
                  <a:gd name="connsiteX230" fmla="*/ 68436 w 154570"/>
                  <a:gd name="connsiteY230" fmla="*/ 97787 h 131414"/>
                  <a:gd name="connsiteX231" fmla="*/ 71976 w 154570"/>
                  <a:gd name="connsiteY231" fmla="*/ 96902 h 131414"/>
                  <a:gd name="connsiteX232" fmla="*/ 75221 w 154570"/>
                  <a:gd name="connsiteY232" fmla="*/ 96459 h 131414"/>
                  <a:gd name="connsiteX233" fmla="*/ 80678 w 154570"/>
                  <a:gd name="connsiteY233" fmla="*/ 98967 h 131414"/>
                  <a:gd name="connsiteX234" fmla="*/ 88642 w 154570"/>
                  <a:gd name="connsiteY234" fmla="*/ 101179 h 131414"/>
                  <a:gd name="connsiteX235" fmla="*/ 94542 w 154570"/>
                  <a:gd name="connsiteY235" fmla="*/ 106931 h 131414"/>
                  <a:gd name="connsiteX236" fmla="*/ 99852 w 154570"/>
                  <a:gd name="connsiteY236" fmla="*/ 110028 h 131414"/>
                  <a:gd name="connsiteX237" fmla="*/ 105309 w 154570"/>
                  <a:gd name="connsiteY237" fmla="*/ 114896 h 131414"/>
                  <a:gd name="connsiteX238" fmla="*/ 106489 w 154570"/>
                  <a:gd name="connsiteY238" fmla="*/ 115633 h 131414"/>
                  <a:gd name="connsiteX239" fmla="*/ 107964 w 154570"/>
                  <a:gd name="connsiteY239" fmla="*/ 114896 h 131414"/>
                  <a:gd name="connsiteX240" fmla="*/ 108406 w 154570"/>
                  <a:gd name="connsiteY240" fmla="*/ 114306 h 131414"/>
                  <a:gd name="connsiteX241" fmla="*/ 108406 w 154570"/>
                  <a:gd name="connsiteY241" fmla="*/ 113421 h 131414"/>
                  <a:gd name="connsiteX242" fmla="*/ 107521 w 154570"/>
                  <a:gd name="connsiteY242" fmla="*/ 112241 h 131414"/>
                  <a:gd name="connsiteX243" fmla="*/ 101769 w 154570"/>
                  <a:gd name="connsiteY243" fmla="*/ 107374 h 131414"/>
                  <a:gd name="connsiteX244" fmla="*/ 98967 w 154570"/>
                  <a:gd name="connsiteY244" fmla="*/ 103981 h 131414"/>
                  <a:gd name="connsiteX245" fmla="*/ 98525 w 154570"/>
                  <a:gd name="connsiteY245" fmla="*/ 102801 h 131414"/>
                  <a:gd name="connsiteX246" fmla="*/ 98525 w 154570"/>
                  <a:gd name="connsiteY246" fmla="*/ 99557 h 131414"/>
                  <a:gd name="connsiteX247" fmla="*/ 97787 w 154570"/>
                  <a:gd name="connsiteY247" fmla="*/ 98819 h 131414"/>
                  <a:gd name="connsiteX248" fmla="*/ 93510 w 154570"/>
                  <a:gd name="connsiteY248" fmla="*/ 97344 h 131414"/>
                  <a:gd name="connsiteX249" fmla="*/ 88790 w 154570"/>
                  <a:gd name="connsiteY249" fmla="*/ 93067 h 131414"/>
                  <a:gd name="connsiteX250" fmla="*/ 83923 w 154570"/>
                  <a:gd name="connsiteY250" fmla="*/ 88937 h 131414"/>
                  <a:gd name="connsiteX251" fmla="*/ 83185 w 154570"/>
                  <a:gd name="connsiteY251" fmla="*/ 87757 h 131414"/>
                  <a:gd name="connsiteX252" fmla="*/ 80678 w 154570"/>
                  <a:gd name="connsiteY252" fmla="*/ 84660 h 131414"/>
                  <a:gd name="connsiteX253" fmla="*/ 77581 w 154570"/>
                  <a:gd name="connsiteY253" fmla="*/ 81858 h 131414"/>
                  <a:gd name="connsiteX254" fmla="*/ 75073 w 154570"/>
                  <a:gd name="connsiteY254" fmla="*/ 80088 h 131414"/>
                  <a:gd name="connsiteX255" fmla="*/ 73008 w 154570"/>
                  <a:gd name="connsiteY255" fmla="*/ 78023 h 131414"/>
                  <a:gd name="connsiteX256" fmla="*/ 70796 w 154570"/>
                  <a:gd name="connsiteY256" fmla="*/ 75073 h 131414"/>
                  <a:gd name="connsiteX257" fmla="*/ 69616 w 154570"/>
                  <a:gd name="connsiteY257" fmla="*/ 70648 h 131414"/>
                  <a:gd name="connsiteX258" fmla="*/ 68584 w 154570"/>
                  <a:gd name="connsiteY258" fmla="*/ 66814 h 131414"/>
                  <a:gd name="connsiteX259" fmla="*/ 67846 w 154570"/>
                  <a:gd name="connsiteY259" fmla="*/ 65339 h 131414"/>
                  <a:gd name="connsiteX260" fmla="*/ 66371 w 154570"/>
                  <a:gd name="connsiteY260" fmla="*/ 64749 h 131414"/>
                  <a:gd name="connsiteX261" fmla="*/ 61947 w 154570"/>
                  <a:gd name="connsiteY261" fmla="*/ 60176 h 131414"/>
                  <a:gd name="connsiteX262" fmla="*/ 58259 w 154570"/>
                  <a:gd name="connsiteY262" fmla="*/ 57522 h 131414"/>
                  <a:gd name="connsiteX263" fmla="*/ 58259 w 154570"/>
                  <a:gd name="connsiteY263" fmla="*/ 54572 h 131414"/>
                  <a:gd name="connsiteX264" fmla="*/ 58849 w 154570"/>
                  <a:gd name="connsiteY264" fmla="*/ 49704 h 131414"/>
                  <a:gd name="connsiteX265" fmla="*/ 59587 w 154570"/>
                  <a:gd name="connsiteY265" fmla="*/ 44100 h 131414"/>
                  <a:gd name="connsiteX266" fmla="*/ 60472 w 154570"/>
                  <a:gd name="connsiteY266" fmla="*/ 43362 h 131414"/>
                  <a:gd name="connsiteX267" fmla="*/ 62241 w 154570"/>
                  <a:gd name="connsiteY267" fmla="*/ 42920 h 131414"/>
                  <a:gd name="connsiteX268" fmla="*/ 64159 w 154570"/>
                  <a:gd name="connsiteY268" fmla="*/ 42920 h 131414"/>
                  <a:gd name="connsiteX269" fmla="*/ 65929 w 154570"/>
                  <a:gd name="connsiteY269" fmla="*/ 43805 h 131414"/>
                  <a:gd name="connsiteX270" fmla="*/ 69321 w 154570"/>
                  <a:gd name="connsiteY270" fmla="*/ 47640 h 131414"/>
                  <a:gd name="connsiteX271" fmla="*/ 71239 w 154570"/>
                  <a:gd name="connsiteY271" fmla="*/ 49115 h 131414"/>
                  <a:gd name="connsiteX272" fmla="*/ 72861 w 154570"/>
                  <a:gd name="connsiteY272" fmla="*/ 49704 h 131414"/>
                  <a:gd name="connsiteX273" fmla="*/ 74778 w 154570"/>
                  <a:gd name="connsiteY273" fmla="*/ 48082 h 131414"/>
                  <a:gd name="connsiteX274" fmla="*/ 77138 w 154570"/>
                  <a:gd name="connsiteY274" fmla="*/ 44690 h 131414"/>
                  <a:gd name="connsiteX275" fmla="*/ 79203 w 154570"/>
                  <a:gd name="connsiteY275" fmla="*/ 42920 h 131414"/>
                  <a:gd name="connsiteX276" fmla="*/ 85988 w 154570"/>
                  <a:gd name="connsiteY276" fmla="*/ 43510 h 131414"/>
                  <a:gd name="connsiteX277" fmla="*/ 89380 w 154570"/>
                  <a:gd name="connsiteY277" fmla="*/ 41003 h 131414"/>
                  <a:gd name="connsiteX278" fmla="*/ 94837 w 154570"/>
                  <a:gd name="connsiteY278" fmla="*/ 44395 h 131414"/>
                  <a:gd name="connsiteX279" fmla="*/ 97050 w 154570"/>
                  <a:gd name="connsiteY279" fmla="*/ 44837 h 131414"/>
                  <a:gd name="connsiteX280" fmla="*/ 98377 w 154570"/>
                  <a:gd name="connsiteY280" fmla="*/ 44395 h 131414"/>
                  <a:gd name="connsiteX281" fmla="*/ 100147 w 154570"/>
                  <a:gd name="connsiteY281" fmla="*/ 44395 h 131414"/>
                  <a:gd name="connsiteX282" fmla="*/ 103982 w 154570"/>
                  <a:gd name="connsiteY282" fmla="*/ 45575 h 131414"/>
                  <a:gd name="connsiteX283" fmla="*/ 104867 w 154570"/>
                  <a:gd name="connsiteY283" fmla="*/ 46017 h 131414"/>
                  <a:gd name="connsiteX284" fmla="*/ 106046 w 154570"/>
                  <a:gd name="connsiteY284" fmla="*/ 46017 h 131414"/>
                  <a:gd name="connsiteX285" fmla="*/ 108849 w 154570"/>
                  <a:gd name="connsiteY285" fmla="*/ 44690 h 131414"/>
                  <a:gd name="connsiteX286" fmla="*/ 109734 w 154570"/>
                  <a:gd name="connsiteY286" fmla="*/ 44690 h 131414"/>
                  <a:gd name="connsiteX287" fmla="*/ 112978 w 154570"/>
                  <a:gd name="connsiteY287" fmla="*/ 47492 h 131414"/>
                  <a:gd name="connsiteX288" fmla="*/ 114601 w 154570"/>
                  <a:gd name="connsiteY288" fmla="*/ 47492 h 131414"/>
                  <a:gd name="connsiteX289" fmla="*/ 116518 w 154570"/>
                  <a:gd name="connsiteY289" fmla="*/ 46460 h 131414"/>
                  <a:gd name="connsiteX290" fmla="*/ 117698 w 154570"/>
                  <a:gd name="connsiteY290" fmla="*/ 45427 h 131414"/>
                  <a:gd name="connsiteX291" fmla="*/ 121385 w 154570"/>
                  <a:gd name="connsiteY291" fmla="*/ 46165 h 131414"/>
                  <a:gd name="connsiteX292" fmla="*/ 123451 w 154570"/>
                  <a:gd name="connsiteY292" fmla="*/ 45722 h 131414"/>
                  <a:gd name="connsiteX293" fmla="*/ 125220 w 154570"/>
                  <a:gd name="connsiteY293" fmla="*/ 45722 h 131414"/>
                  <a:gd name="connsiteX294" fmla="*/ 127138 w 154570"/>
                  <a:gd name="connsiteY294" fmla="*/ 46165 h 131414"/>
                  <a:gd name="connsiteX295" fmla="*/ 128908 w 154570"/>
                  <a:gd name="connsiteY295" fmla="*/ 46755 h 131414"/>
                  <a:gd name="connsiteX296" fmla="*/ 130530 w 154570"/>
                  <a:gd name="connsiteY296" fmla="*/ 47345 h 131414"/>
                  <a:gd name="connsiteX297" fmla="*/ 135102 w 154570"/>
                  <a:gd name="connsiteY297" fmla="*/ 47640 h 131414"/>
                  <a:gd name="connsiteX298" fmla="*/ 137315 w 154570"/>
                  <a:gd name="connsiteY298" fmla="*/ 49262 h 131414"/>
                  <a:gd name="connsiteX299" fmla="*/ 138200 w 154570"/>
                  <a:gd name="connsiteY299" fmla="*/ 50884 h 131414"/>
                  <a:gd name="connsiteX300" fmla="*/ 138200 w 154570"/>
                  <a:gd name="connsiteY300" fmla="*/ 51917 h 131414"/>
                  <a:gd name="connsiteX301" fmla="*/ 138495 w 154570"/>
                  <a:gd name="connsiteY301" fmla="*/ 52949 h 131414"/>
                  <a:gd name="connsiteX302" fmla="*/ 139822 w 154570"/>
                  <a:gd name="connsiteY302" fmla="*/ 53982 h 131414"/>
                  <a:gd name="connsiteX303" fmla="*/ 142624 w 154570"/>
                  <a:gd name="connsiteY303" fmla="*/ 54572 h 131414"/>
                  <a:gd name="connsiteX304" fmla="*/ 144394 w 154570"/>
                  <a:gd name="connsiteY304" fmla="*/ 54572 h 131414"/>
                  <a:gd name="connsiteX305" fmla="*/ 144099 w 154570"/>
                  <a:gd name="connsiteY305" fmla="*/ 53392 h 131414"/>
                  <a:gd name="connsiteX306" fmla="*/ 144394 w 154570"/>
                  <a:gd name="connsiteY306" fmla="*/ 52949 h 131414"/>
                  <a:gd name="connsiteX307" fmla="*/ 145132 w 154570"/>
                  <a:gd name="connsiteY307" fmla="*/ 52949 h 131414"/>
                  <a:gd name="connsiteX308" fmla="*/ 145721 w 154570"/>
                  <a:gd name="connsiteY308" fmla="*/ 53244 h 131414"/>
                  <a:gd name="connsiteX309" fmla="*/ 146312 w 154570"/>
                  <a:gd name="connsiteY309" fmla="*/ 52802 h 131414"/>
                  <a:gd name="connsiteX310" fmla="*/ 146754 w 154570"/>
                  <a:gd name="connsiteY310" fmla="*/ 51327 h 131414"/>
                  <a:gd name="connsiteX311" fmla="*/ 145721 w 154570"/>
                  <a:gd name="connsiteY311" fmla="*/ 46017 h 131414"/>
                  <a:gd name="connsiteX312" fmla="*/ 147491 w 154570"/>
                  <a:gd name="connsiteY312" fmla="*/ 45575 h 131414"/>
                  <a:gd name="connsiteX313" fmla="*/ 147491 w 154570"/>
                  <a:gd name="connsiteY313" fmla="*/ 44100 h 131414"/>
                  <a:gd name="connsiteX314" fmla="*/ 149556 w 154570"/>
                  <a:gd name="connsiteY314" fmla="*/ 44985 h 131414"/>
                  <a:gd name="connsiteX315" fmla="*/ 154276 w 154570"/>
                  <a:gd name="connsiteY315" fmla="*/ 44985 h 131414"/>
                  <a:gd name="connsiteX316" fmla="*/ 154571 w 154570"/>
                  <a:gd name="connsiteY316" fmla="*/ 44247 h 131414"/>
                  <a:gd name="connsiteX317" fmla="*/ 154571 w 154570"/>
                  <a:gd name="connsiteY317" fmla="*/ 43510 h 131414"/>
                  <a:gd name="connsiteX318" fmla="*/ 128908 w 154570"/>
                  <a:gd name="connsiteY318" fmla="*/ 128612 h 131414"/>
                  <a:gd name="connsiteX319" fmla="*/ 128908 w 154570"/>
                  <a:gd name="connsiteY319" fmla="*/ 127432 h 131414"/>
                  <a:gd name="connsiteX320" fmla="*/ 126548 w 154570"/>
                  <a:gd name="connsiteY320" fmla="*/ 126547 h 131414"/>
                  <a:gd name="connsiteX321" fmla="*/ 125368 w 154570"/>
                  <a:gd name="connsiteY321" fmla="*/ 126105 h 131414"/>
                  <a:gd name="connsiteX322" fmla="*/ 120648 w 154570"/>
                  <a:gd name="connsiteY322" fmla="*/ 123303 h 131414"/>
                  <a:gd name="connsiteX323" fmla="*/ 118583 w 154570"/>
                  <a:gd name="connsiteY323" fmla="*/ 121680 h 131414"/>
                  <a:gd name="connsiteX324" fmla="*/ 115338 w 154570"/>
                  <a:gd name="connsiteY324" fmla="*/ 119615 h 131414"/>
                  <a:gd name="connsiteX325" fmla="*/ 113274 w 154570"/>
                  <a:gd name="connsiteY325" fmla="*/ 118435 h 131414"/>
                  <a:gd name="connsiteX326" fmla="*/ 112241 w 154570"/>
                  <a:gd name="connsiteY326" fmla="*/ 116666 h 131414"/>
                  <a:gd name="connsiteX327" fmla="*/ 110618 w 154570"/>
                  <a:gd name="connsiteY327" fmla="*/ 116223 h 131414"/>
                  <a:gd name="connsiteX328" fmla="*/ 108701 w 154570"/>
                  <a:gd name="connsiteY328" fmla="*/ 116813 h 131414"/>
                  <a:gd name="connsiteX329" fmla="*/ 110176 w 154570"/>
                  <a:gd name="connsiteY329" fmla="*/ 118288 h 131414"/>
                  <a:gd name="connsiteX330" fmla="*/ 97050 w 154570"/>
                  <a:gd name="connsiteY330" fmla="*/ 112683 h 131414"/>
                  <a:gd name="connsiteX331" fmla="*/ 94542 w 154570"/>
                  <a:gd name="connsiteY331" fmla="*/ 112683 h 131414"/>
                  <a:gd name="connsiteX332" fmla="*/ 92477 w 154570"/>
                  <a:gd name="connsiteY332" fmla="*/ 112978 h 131414"/>
                  <a:gd name="connsiteX333" fmla="*/ 98082 w 154570"/>
                  <a:gd name="connsiteY333" fmla="*/ 114453 h 131414"/>
                  <a:gd name="connsiteX334" fmla="*/ 106636 w 154570"/>
                  <a:gd name="connsiteY334" fmla="*/ 118583 h 131414"/>
                  <a:gd name="connsiteX335" fmla="*/ 112831 w 154570"/>
                  <a:gd name="connsiteY335" fmla="*/ 119910 h 131414"/>
                  <a:gd name="connsiteX336" fmla="*/ 121680 w 154570"/>
                  <a:gd name="connsiteY336" fmla="*/ 125073 h 131414"/>
                  <a:gd name="connsiteX337" fmla="*/ 126253 w 154570"/>
                  <a:gd name="connsiteY337" fmla="*/ 128465 h 131414"/>
                  <a:gd name="connsiteX338" fmla="*/ 131120 w 154570"/>
                  <a:gd name="connsiteY338" fmla="*/ 131415 h 131414"/>
                  <a:gd name="connsiteX339" fmla="*/ 130087 w 154570"/>
                  <a:gd name="connsiteY339" fmla="*/ 129940 h 131414"/>
                  <a:gd name="connsiteX340" fmla="*/ 129055 w 154570"/>
                  <a:gd name="connsiteY340" fmla="*/ 128612 h 131414"/>
                  <a:gd name="connsiteX341" fmla="*/ 85693 w 154570"/>
                  <a:gd name="connsiteY341" fmla="*/ 105014 h 131414"/>
                  <a:gd name="connsiteX342" fmla="*/ 88052 w 154570"/>
                  <a:gd name="connsiteY342" fmla="*/ 104129 h 131414"/>
                  <a:gd name="connsiteX343" fmla="*/ 88495 w 154570"/>
                  <a:gd name="connsiteY343" fmla="*/ 103539 h 131414"/>
                  <a:gd name="connsiteX344" fmla="*/ 87020 w 154570"/>
                  <a:gd name="connsiteY344" fmla="*/ 102359 h 131414"/>
                  <a:gd name="connsiteX345" fmla="*/ 80973 w 154570"/>
                  <a:gd name="connsiteY345" fmla="*/ 101326 h 131414"/>
                  <a:gd name="connsiteX346" fmla="*/ 76990 w 154570"/>
                  <a:gd name="connsiteY346" fmla="*/ 101326 h 131414"/>
                  <a:gd name="connsiteX347" fmla="*/ 76401 w 154570"/>
                  <a:gd name="connsiteY347" fmla="*/ 102506 h 131414"/>
                  <a:gd name="connsiteX348" fmla="*/ 76401 w 154570"/>
                  <a:gd name="connsiteY348" fmla="*/ 103391 h 131414"/>
                  <a:gd name="connsiteX349" fmla="*/ 78023 w 154570"/>
                  <a:gd name="connsiteY349" fmla="*/ 104424 h 131414"/>
                  <a:gd name="connsiteX350" fmla="*/ 81563 w 154570"/>
                  <a:gd name="connsiteY350" fmla="*/ 105014 h 131414"/>
                  <a:gd name="connsiteX351" fmla="*/ 85693 w 154570"/>
                  <a:gd name="connsiteY351" fmla="*/ 105014 h 131414"/>
                  <a:gd name="connsiteX352" fmla="*/ 93805 w 154570"/>
                  <a:gd name="connsiteY352" fmla="*/ 114601 h 131414"/>
                  <a:gd name="connsiteX353" fmla="*/ 90560 w 154570"/>
                  <a:gd name="connsiteY353" fmla="*/ 114011 h 131414"/>
                  <a:gd name="connsiteX354" fmla="*/ 87020 w 154570"/>
                  <a:gd name="connsiteY354" fmla="*/ 114453 h 131414"/>
                  <a:gd name="connsiteX355" fmla="*/ 82153 w 154570"/>
                  <a:gd name="connsiteY355" fmla="*/ 113568 h 131414"/>
                  <a:gd name="connsiteX356" fmla="*/ 82595 w 154570"/>
                  <a:gd name="connsiteY356" fmla="*/ 114748 h 131414"/>
                  <a:gd name="connsiteX357" fmla="*/ 83333 w 154570"/>
                  <a:gd name="connsiteY357" fmla="*/ 115633 h 131414"/>
                  <a:gd name="connsiteX358" fmla="*/ 84513 w 154570"/>
                  <a:gd name="connsiteY358" fmla="*/ 116223 h 131414"/>
                  <a:gd name="connsiteX359" fmla="*/ 87463 w 154570"/>
                  <a:gd name="connsiteY359" fmla="*/ 116813 h 131414"/>
                  <a:gd name="connsiteX360" fmla="*/ 90707 w 154570"/>
                  <a:gd name="connsiteY360" fmla="*/ 115781 h 131414"/>
                  <a:gd name="connsiteX361" fmla="*/ 93657 w 154570"/>
                  <a:gd name="connsiteY361" fmla="*/ 116223 h 131414"/>
                  <a:gd name="connsiteX362" fmla="*/ 96312 w 154570"/>
                  <a:gd name="connsiteY362" fmla="*/ 116223 h 131414"/>
                  <a:gd name="connsiteX363" fmla="*/ 95869 w 154570"/>
                  <a:gd name="connsiteY363" fmla="*/ 115633 h 131414"/>
                  <a:gd name="connsiteX364" fmla="*/ 93952 w 154570"/>
                  <a:gd name="connsiteY364" fmla="*/ 114601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154570" h="131414">
                    <a:moveTo>
                      <a:pt x="37758" y="78170"/>
                    </a:moveTo>
                    <a:lnTo>
                      <a:pt x="35398" y="76548"/>
                    </a:lnTo>
                    <a:lnTo>
                      <a:pt x="36136" y="77875"/>
                    </a:lnTo>
                    <a:lnTo>
                      <a:pt x="42478" y="84807"/>
                    </a:lnTo>
                    <a:lnTo>
                      <a:pt x="42773" y="84807"/>
                    </a:lnTo>
                    <a:lnTo>
                      <a:pt x="44100" y="85102"/>
                    </a:lnTo>
                    <a:lnTo>
                      <a:pt x="44100" y="84807"/>
                    </a:lnTo>
                    <a:lnTo>
                      <a:pt x="43805" y="84365"/>
                    </a:lnTo>
                    <a:lnTo>
                      <a:pt x="37611" y="78170"/>
                    </a:lnTo>
                    <a:close/>
                    <a:moveTo>
                      <a:pt x="46018" y="81563"/>
                    </a:moveTo>
                    <a:lnTo>
                      <a:pt x="47050" y="83185"/>
                    </a:lnTo>
                    <a:lnTo>
                      <a:pt x="48820" y="84660"/>
                    </a:lnTo>
                    <a:lnTo>
                      <a:pt x="50442" y="85102"/>
                    </a:lnTo>
                    <a:lnTo>
                      <a:pt x="48672" y="82742"/>
                    </a:lnTo>
                    <a:lnTo>
                      <a:pt x="46018" y="81563"/>
                    </a:lnTo>
                    <a:close/>
                    <a:moveTo>
                      <a:pt x="36726" y="66371"/>
                    </a:moveTo>
                    <a:lnTo>
                      <a:pt x="38938" y="67993"/>
                    </a:lnTo>
                    <a:lnTo>
                      <a:pt x="40118" y="69321"/>
                    </a:lnTo>
                    <a:lnTo>
                      <a:pt x="41740" y="70501"/>
                    </a:lnTo>
                    <a:lnTo>
                      <a:pt x="43362" y="72123"/>
                    </a:lnTo>
                    <a:lnTo>
                      <a:pt x="44100" y="71238"/>
                    </a:lnTo>
                    <a:lnTo>
                      <a:pt x="44690" y="70796"/>
                    </a:lnTo>
                    <a:lnTo>
                      <a:pt x="45428" y="70796"/>
                    </a:lnTo>
                    <a:lnTo>
                      <a:pt x="42183" y="67993"/>
                    </a:lnTo>
                    <a:lnTo>
                      <a:pt x="39380" y="64896"/>
                    </a:lnTo>
                    <a:lnTo>
                      <a:pt x="36578" y="62389"/>
                    </a:lnTo>
                    <a:lnTo>
                      <a:pt x="35398" y="62094"/>
                    </a:lnTo>
                    <a:lnTo>
                      <a:pt x="34071" y="61061"/>
                    </a:lnTo>
                    <a:lnTo>
                      <a:pt x="32448" y="59439"/>
                    </a:lnTo>
                    <a:lnTo>
                      <a:pt x="32891" y="60471"/>
                    </a:lnTo>
                    <a:lnTo>
                      <a:pt x="36136" y="64306"/>
                    </a:lnTo>
                    <a:lnTo>
                      <a:pt x="36873" y="66224"/>
                    </a:lnTo>
                    <a:close/>
                    <a:moveTo>
                      <a:pt x="40708" y="76843"/>
                    </a:moveTo>
                    <a:lnTo>
                      <a:pt x="41003" y="77433"/>
                    </a:lnTo>
                    <a:lnTo>
                      <a:pt x="42183" y="78908"/>
                    </a:lnTo>
                    <a:lnTo>
                      <a:pt x="45428" y="80973"/>
                    </a:lnTo>
                    <a:lnTo>
                      <a:pt x="44985" y="79793"/>
                    </a:lnTo>
                    <a:lnTo>
                      <a:pt x="40708" y="76695"/>
                    </a:lnTo>
                    <a:close/>
                    <a:moveTo>
                      <a:pt x="25074" y="58701"/>
                    </a:moveTo>
                    <a:lnTo>
                      <a:pt x="24631" y="54129"/>
                    </a:lnTo>
                    <a:lnTo>
                      <a:pt x="25074" y="50884"/>
                    </a:lnTo>
                    <a:lnTo>
                      <a:pt x="23156" y="48967"/>
                    </a:lnTo>
                    <a:lnTo>
                      <a:pt x="22566" y="47345"/>
                    </a:lnTo>
                    <a:lnTo>
                      <a:pt x="22271" y="44542"/>
                    </a:lnTo>
                    <a:lnTo>
                      <a:pt x="21534" y="44542"/>
                    </a:lnTo>
                    <a:lnTo>
                      <a:pt x="20354" y="45280"/>
                    </a:lnTo>
                    <a:lnTo>
                      <a:pt x="21829" y="49262"/>
                    </a:lnTo>
                    <a:lnTo>
                      <a:pt x="21829" y="50589"/>
                    </a:lnTo>
                    <a:lnTo>
                      <a:pt x="20796" y="51917"/>
                    </a:lnTo>
                    <a:lnTo>
                      <a:pt x="21092" y="53244"/>
                    </a:lnTo>
                    <a:lnTo>
                      <a:pt x="23156" y="57817"/>
                    </a:lnTo>
                    <a:lnTo>
                      <a:pt x="23894" y="60619"/>
                    </a:lnTo>
                    <a:lnTo>
                      <a:pt x="25516" y="62241"/>
                    </a:lnTo>
                    <a:lnTo>
                      <a:pt x="25516" y="59881"/>
                    </a:lnTo>
                    <a:lnTo>
                      <a:pt x="25221" y="58849"/>
                    </a:lnTo>
                    <a:close/>
                    <a:moveTo>
                      <a:pt x="34071" y="50589"/>
                    </a:moveTo>
                    <a:lnTo>
                      <a:pt x="32153" y="47787"/>
                    </a:lnTo>
                    <a:lnTo>
                      <a:pt x="31121" y="47050"/>
                    </a:lnTo>
                    <a:lnTo>
                      <a:pt x="29203" y="44247"/>
                    </a:lnTo>
                    <a:lnTo>
                      <a:pt x="27728" y="42772"/>
                    </a:lnTo>
                    <a:lnTo>
                      <a:pt x="26549" y="45280"/>
                    </a:lnTo>
                    <a:lnTo>
                      <a:pt x="24336" y="46902"/>
                    </a:lnTo>
                    <a:lnTo>
                      <a:pt x="24631" y="47492"/>
                    </a:lnTo>
                    <a:lnTo>
                      <a:pt x="26253" y="48967"/>
                    </a:lnTo>
                    <a:lnTo>
                      <a:pt x="28909" y="49262"/>
                    </a:lnTo>
                    <a:lnTo>
                      <a:pt x="29351" y="50294"/>
                    </a:lnTo>
                    <a:lnTo>
                      <a:pt x="30826" y="51474"/>
                    </a:lnTo>
                    <a:lnTo>
                      <a:pt x="34071" y="50737"/>
                    </a:lnTo>
                    <a:close/>
                    <a:moveTo>
                      <a:pt x="35251" y="58997"/>
                    </a:moveTo>
                    <a:lnTo>
                      <a:pt x="34661" y="57522"/>
                    </a:lnTo>
                    <a:lnTo>
                      <a:pt x="32891" y="55457"/>
                    </a:lnTo>
                    <a:lnTo>
                      <a:pt x="32596" y="54719"/>
                    </a:lnTo>
                    <a:lnTo>
                      <a:pt x="30973" y="54719"/>
                    </a:lnTo>
                    <a:lnTo>
                      <a:pt x="30531" y="55309"/>
                    </a:lnTo>
                    <a:lnTo>
                      <a:pt x="30236" y="56047"/>
                    </a:lnTo>
                    <a:lnTo>
                      <a:pt x="30678" y="57079"/>
                    </a:lnTo>
                    <a:lnTo>
                      <a:pt x="32891" y="57522"/>
                    </a:lnTo>
                    <a:lnTo>
                      <a:pt x="35398" y="58849"/>
                    </a:lnTo>
                    <a:close/>
                    <a:moveTo>
                      <a:pt x="94542" y="110028"/>
                    </a:moveTo>
                    <a:lnTo>
                      <a:pt x="96312" y="109733"/>
                    </a:lnTo>
                    <a:lnTo>
                      <a:pt x="92772" y="109143"/>
                    </a:lnTo>
                    <a:lnTo>
                      <a:pt x="83333" y="108111"/>
                    </a:lnTo>
                    <a:lnTo>
                      <a:pt x="82300" y="106931"/>
                    </a:lnTo>
                    <a:lnTo>
                      <a:pt x="78761" y="106489"/>
                    </a:lnTo>
                    <a:lnTo>
                      <a:pt x="74926" y="106931"/>
                    </a:lnTo>
                    <a:lnTo>
                      <a:pt x="75663" y="107521"/>
                    </a:lnTo>
                    <a:lnTo>
                      <a:pt x="79350" y="109143"/>
                    </a:lnTo>
                    <a:lnTo>
                      <a:pt x="82743" y="109733"/>
                    </a:lnTo>
                    <a:lnTo>
                      <a:pt x="94395" y="110028"/>
                    </a:lnTo>
                    <a:close/>
                    <a:moveTo>
                      <a:pt x="102654" y="119910"/>
                    </a:moveTo>
                    <a:lnTo>
                      <a:pt x="101474" y="119910"/>
                    </a:lnTo>
                    <a:lnTo>
                      <a:pt x="100294" y="120205"/>
                    </a:lnTo>
                    <a:lnTo>
                      <a:pt x="110766" y="123008"/>
                    </a:lnTo>
                    <a:lnTo>
                      <a:pt x="107226" y="120795"/>
                    </a:lnTo>
                    <a:lnTo>
                      <a:pt x="102654" y="119763"/>
                    </a:lnTo>
                    <a:close/>
                    <a:moveTo>
                      <a:pt x="154129" y="42920"/>
                    </a:moveTo>
                    <a:lnTo>
                      <a:pt x="153686" y="42330"/>
                    </a:lnTo>
                    <a:lnTo>
                      <a:pt x="152949" y="41887"/>
                    </a:lnTo>
                    <a:lnTo>
                      <a:pt x="152359" y="41150"/>
                    </a:lnTo>
                    <a:lnTo>
                      <a:pt x="150884" y="40855"/>
                    </a:lnTo>
                    <a:lnTo>
                      <a:pt x="146164" y="38938"/>
                    </a:lnTo>
                    <a:lnTo>
                      <a:pt x="143804" y="36873"/>
                    </a:lnTo>
                    <a:lnTo>
                      <a:pt x="143804" y="34660"/>
                    </a:lnTo>
                    <a:lnTo>
                      <a:pt x="144542" y="33480"/>
                    </a:lnTo>
                    <a:lnTo>
                      <a:pt x="145279" y="33038"/>
                    </a:lnTo>
                    <a:lnTo>
                      <a:pt x="144984" y="32596"/>
                    </a:lnTo>
                    <a:lnTo>
                      <a:pt x="142329" y="31563"/>
                    </a:lnTo>
                    <a:lnTo>
                      <a:pt x="141445" y="30236"/>
                    </a:lnTo>
                    <a:lnTo>
                      <a:pt x="142182" y="28466"/>
                    </a:lnTo>
                    <a:lnTo>
                      <a:pt x="140854" y="24778"/>
                    </a:lnTo>
                    <a:lnTo>
                      <a:pt x="139379" y="22566"/>
                    </a:lnTo>
                    <a:lnTo>
                      <a:pt x="140854" y="21534"/>
                    </a:lnTo>
                    <a:lnTo>
                      <a:pt x="140854" y="20206"/>
                    </a:lnTo>
                    <a:lnTo>
                      <a:pt x="141149" y="19469"/>
                    </a:lnTo>
                    <a:lnTo>
                      <a:pt x="141149" y="19469"/>
                    </a:lnTo>
                    <a:lnTo>
                      <a:pt x="139379" y="20206"/>
                    </a:lnTo>
                    <a:lnTo>
                      <a:pt x="136429" y="20649"/>
                    </a:lnTo>
                    <a:lnTo>
                      <a:pt x="134955" y="20354"/>
                    </a:lnTo>
                    <a:lnTo>
                      <a:pt x="132300" y="23451"/>
                    </a:lnTo>
                    <a:lnTo>
                      <a:pt x="131415" y="24041"/>
                    </a:lnTo>
                    <a:lnTo>
                      <a:pt x="128908" y="24926"/>
                    </a:lnTo>
                    <a:lnTo>
                      <a:pt x="126843" y="25368"/>
                    </a:lnTo>
                    <a:lnTo>
                      <a:pt x="125073" y="24926"/>
                    </a:lnTo>
                    <a:lnTo>
                      <a:pt x="116518" y="24926"/>
                    </a:lnTo>
                    <a:lnTo>
                      <a:pt x="112389" y="24041"/>
                    </a:lnTo>
                    <a:lnTo>
                      <a:pt x="109734" y="22861"/>
                    </a:lnTo>
                    <a:lnTo>
                      <a:pt x="107964" y="21534"/>
                    </a:lnTo>
                    <a:lnTo>
                      <a:pt x="107079" y="20059"/>
                    </a:lnTo>
                    <a:lnTo>
                      <a:pt x="105014" y="19174"/>
                    </a:lnTo>
                    <a:lnTo>
                      <a:pt x="101769" y="18879"/>
                    </a:lnTo>
                    <a:lnTo>
                      <a:pt x="99262" y="17404"/>
                    </a:lnTo>
                    <a:lnTo>
                      <a:pt x="97492" y="14749"/>
                    </a:lnTo>
                    <a:lnTo>
                      <a:pt x="95132" y="12684"/>
                    </a:lnTo>
                    <a:lnTo>
                      <a:pt x="92035" y="11209"/>
                    </a:lnTo>
                    <a:lnTo>
                      <a:pt x="89675" y="8997"/>
                    </a:lnTo>
                    <a:lnTo>
                      <a:pt x="87905" y="6195"/>
                    </a:lnTo>
                    <a:lnTo>
                      <a:pt x="84660" y="3687"/>
                    </a:lnTo>
                    <a:lnTo>
                      <a:pt x="79940" y="1475"/>
                    </a:lnTo>
                    <a:lnTo>
                      <a:pt x="78465" y="1032"/>
                    </a:lnTo>
                    <a:lnTo>
                      <a:pt x="76106" y="295"/>
                    </a:lnTo>
                    <a:lnTo>
                      <a:pt x="73303" y="0"/>
                    </a:lnTo>
                    <a:lnTo>
                      <a:pt x="72714" y="442"/>
                    </a:lnTo>
                    <a:lnTo>
                      <a:pt x="71533" y="885"/>
                    </a:lnTo>
                    <a:lnTo>
                      <a:pt x="70944" y="1622"/>
                    </a:lnTo>
                    <a:lnTo>
                      <a:pt x="71386" y="4720"/>
                    </a:lnTo>
                    <a:lnTo>
                      <a:pt x="70648" y="5310"/>
                    </a:lnTo>
                    <a:lnTo>
                      <a:pt x="67551" y="5015"/>
                    </a:lnTo>
                    <a:lnTo>
                      <a:pt x="66519" y="5310"/>
                    </a:lnTo>
                    <a:lnTo>
                      <a:pt x="64749" y="7522"/>
                    </a:lnTo>
                    <a:lnTo>
                      <a:pt x="62979" y="8407"/>
                    </a:lnTo>
                    <a:lnTo>
                      <a:pt x="60767" y="8997"/>
                    </a:lnTo>
                    <a:lnTo>
                      <a:pt x="59144" y="9734"/>
                    </a:lnTo>
                    <a:lnTo>
                      <a:pt x="57079" y="10472"/>
                    </a:lnTo>
                    <a:lnTo>
                      <a:pt x="55309" y="10914"/>
                    </a:lnTo>
                    <a:lnTo>
                      <a:pt x="54572" y="11799"/>
                    </a:lnTo>
                    <a:lnTo>
                      <a:pt x="54129" y="12832"/>
                    </a:lnTo>
                    <a:lnTo>
                      <a:pt x="54129" y="13864"/>
                    </a:lnTo>
                    <a:lnTo>
                      <a:pt x="56047" y="15782"/>
                    </a:lnTo>
                    <a:lnTo>
                      <a:pt x="56342" y="17846"/>
                    </a:lnTo>
                    <a:lnTo>
                      <a:pt x="56342" y="20354"/>
                    </a:lnTo>
                    <a:lnTo>
                      <a:pt x="55752" y="21681"/>
                    </a:lnTo>
                    <a:lnTo>
                      <a:pt x="55014" y="22566"/>
                    </a:lnTo>
                    <a:lnTo>
                      <a:pt x="50590" y="23746"/>
                    </a:lnTo>
                    <a:lnTo>
                      <a:pt x="46018" y="25811"/>
                    </a:lnTo>
                    <a:lnTo>
                      <a:pt x="46018" y="26253"/>
                    </a:lnTo>
                    <a:lnTo>
                      <a:pt x="48082" y="28171"/>
                    </a:lnTo>
                    <a:lnTo>
                      <a:pt x="48082" y="28613"/>
                    </a:lnTo>
                    <a:lnTo>
                      <a:pt x="46460" y="29646"/>
                    </a:lnTo>
                    <a:lnTo>
                      <a:pt x="46460" y="32006"/>
                    </a:lnTo>
                    <a:lnTo>
                      <a:pt x="47345" y="33333"/>
                    </a:lnTo>
                    <a:lnTo>
                      <a:pt x="47640" y="34513"/>
                    </a:lnTo>
                    <a:lnTo>
                      <a:pt x="45133" y="35398"/>
                    </a:lnTo>
                    <a:lnTo>
                      <a:pt x="41740" y="35103"/>
                    </a:lnTo>
                    <a:lnTo>
                      <a:pt x="37611" y="33480"/>
                    </a:lnTo>
                    <a:lnTo>
                      <a:pt x="36136" y="33775"/>
                    </a:lnTo>
                    <a:lnTo>
                      <a:pt x="34808" y="34660"/>
                    </a:lnTo>
                    <a:lnTo>
                      <a:pt x="33333" y="34365"/>
                    </a:lnTo>
                    <a:lnTo>
                      <a:pt x="31711" y="33333"/>
                    </a:lnTo>
                    <a:lnTo>
                      <a:pt x="29498" y="31268"/>
                    </a:lnTo>
                    <a:lnTo>
                      <a:pt x="28466" y="30088"/>
                    </a:lnTo>
                    <a:lnTo>
                      <a:pt x="28024" y="28761"/>
                    </a:lnTo>
                    <a:lnTo>
                      <a:pt x="26549" y="28761"/>
                    </a:lnTo>
                    <a:lnTo>
                      <a:pt x="25811" y="30531"/>
                    </a:lnTo>
                    <a:lnTo>
                      <a:pt x="23746" y="33480"/>
                    </a:lnTo>
                    <a:lnTo>
                      <a:pt x="22271" y="34218"/>
                    </a:lnTo>
                    <a:lnTo>
                      <a:pt x="14897" y="34218"/>
                    </a:lnTo>
                    <a:lnTo>
                      <a:pt x="12537" y="33333"/>
                    </a:lnTo>
                    <a:lnTo>
                      <a:pt x="11947" y="33333"/>
                    </a:lnTo>
                    <a:lnTo>
                      <a:pt x="11947" y="34218"/>
                    </a:lnTo>
                    <a:lnTo>
                      <a:pt x="11062" y="35250"/>
                    </a:lnTo>
                    <a:lnTo>
                      <a:pt x="9587" y="35988"/>
                    </a:lnTo>
                    <a:lnTo>
                      <a:pt x="2655" y="34365"/>
                    </a:lnTo>
                    <a:lnTo>
                      <a:pt x="1623" y="33038"/>
                    </a:lnTo>
                    <a:lnTo>
                      <a:pt x="0" y="34218"/>
                    </a:lnTo>
                    <a:lnTo>
                      <a:pt x="2213" y="42330"/>
                    </a:lnTo>
                    <a:lnTo>
                      <a:pt x="2508" y="44542"/>
                    </a:lnTo>
                    <a:lnTo>
                      <a:pt x="2950" y="46312"/>
                    </a:lnTo>
                    <a:lnTo>
                      <a:pt x="5900" y="50147"/>
                    </a:lnTo>
                    <a:lnTo>
                      <a:pt x="8997" y="55162"/>
                    </a:lnTo>
                    <a:lnTo>
                      <a:pt x="10030" y="55457"/>
                    </a:lnTo>
                    <a:lnTo>
                      <a:pt x="11800" y="55457"/>
                    </a:lnTo>
                    <a:lnTo>
                      <a:pt x="13717" y="52359"/>
                    </a:lnTo>
                    <a:lnTo>
                      <a:pt x="15044" y="50147"/>
                    </a:lnTo>
                    <a:lnTo>
                      <a:pt x="18879" y="44985"/>
                    </a:lnTo>
                    <a:lnTo>
                      <a:pt x="19764" y="41003"/>
                    </a:lnTo>
                    <a:lnTo>
                      <a:pt x="20944" y="39233"/>
                    </a:lnTo>
                    <a:lnTo>
                      <a:pt x="22861" y="39233"/>
                    </a:lnTo>
                    <a:lnTo>
                      <a:pt x="27139" y="40560"/>
                    </a:lnTo>
                    <a:lnTo>
                      <a:pt x="29203" y="42920"/>
                    </a:lnTo>
                    <a:lnTo>
                      <a:pt x="34956" y="47492"/>
                    </a:lnTo>
                    <a:lnTo>
                      <a:pt x="36283" y="51032"/>
                    </a:lnTo>
                    <a:lnTo>
                      <a:pt x="35693" y="55899"/>
                    </a:lnTo>
                    <a:lnTo>
                      <a:pt x="35988" y="59439"/>
                    </a:lnTo>
                    <a:lnTo>
                      <a:pt x="38201" y="62831"/>
                    </a:lnTo>
                    <a:lnTo>
                      <a:pt x="45722" y="69911"/>
                    </a:lnTo>
                    <a:lnTo>
                      <a:pt x="48672" y="71681"/>
                    </a:lnTo>
                    <a:lnTo>
                      <a:pt x="51032" y="73451"/>
                    </a:lnTo>
                    <a:lnTo>
                      <a:pt x="48377" y="72861"/>
                    </a:lnTo>
                    <a:lnTo>
                      <a:pt x="46165" y="72861"/>
                    </a:lnTo>
                    <a:lnTo>
                      <a:pt x="44837" y="73451"/>
                    </a:lnTo>
                    <a:lnTo>
                      <a:pt x="43658" y="73451"/>
                    </a:lnTo>
                    <a:lnTo>
                      <a:pt x="42035" y="73893"/>
                    </a:lnTo>
                    <a:lnTo>
                      <a:pt x="43658" y="76548"/>
                    </a:lnTo>
                    <a:lnTo>
                      <a:pt x="51917" y="84955"/>
                    </a:lnTo>
                    <a:lnTo>
                      <a:pt x="56047" y="88052"/>
                    </a:lnTo>
                    <a:lnTo>
                      <a:pt x="60324" y="90412"/>
                    </a:lnTo>
                    <a:lnTo>
                      <a:pt x="63422" y="92919"/>
                    </a:lnTo>
                    <a:lnTo>
                      <a:pt x="63422" y="95722"/>
                    </a:lnTo>
                    <a:lnTo>
                      <a:pt x="64601" y="97344"/>
                    </a:lnTo>
                    <a:lnTo>
                      <a:pt x="66224" y="97787"/>
                    </a:lnTo>
                    <a:lnTo>
                      <a:pt x="68436" y="97787"/>
                    </a:lnTo>
                    <a:lnTo>
                      <a:pt x="71976" y="96902"/>
                    </a:lnTo>
                    <a:lnTo>
                      <a:pt x="75221" y="96459"/>
                    </a:lnTo>
                    <a:lnTo>
                      <a:pt x="80678" y="98967"/>
                    </a:lnTo>
                    <a:lnTo>
                      <a:pt x="88642" y="101179"/>
                    </a:lnTo>
                    <a:lnTo>
                      <a:pt x="94542" y="106931"/>
                    </a:lnTo>
                    <a:lnTo>
                      <a:pt x="99852" y="110028"/>
                    </a:lnTo>
                    <a:lnTo>
                      <a:pt x="105309" y="114896"/>
                    </a:lnTo>
                    <a:lnTo>
                      <a:pt x="106489" y="115633"/>
                    </a:lnTo>
                    <a:lnTo>
                      <a:pt x="107964" y="114896"/>
                    </a:lnTo>
                    <a:lnTo>
                      <a:pt x="108406" y="114306"/>
                    </a:lnTo>
                    <a:lnTo>
                      <a:pt x="108406" y="113421"/>
                    </a:lnTo>
                    <a:lnTo>
                      <a:pt x="107521" y="112241"/>
                    </a:lnTo>
                    <a:lnTo>
                      <a:pt x="101769" y="107374"/>
                    </a:lnTo>
                    <a:lnTo>
                      <a:pt x="98967" y="103981"/>
                    </a:lnTo>
                    <a:lnTo>
                      <a:pt x="98525" y="102801"/>
                    </a:lnTo>
                    <a:lnTo>
                      <a:pt x="98525" y="99557"/>
                    </a:lnTo>
                    <a:lnTo>
                      <a:pt x="97787" y="98819"/>
                    </a:lnTo>
                    <a:lnTo>
                      <a:pt x="93510" y="97344"/>
                    </a:lnTo>
                    <a:lnTo>
                      <a:pt x="88790" y="93067"/>
                    </a:lnTo>
                    <a:lnTo>
                      <a:pt x="83923" y="88937"/>
                    </a:lnTo>
                    <a:lnTo>
                      <a:pt x="83185" y="87757"/>
                    </a:lnTo>
                    <a:lnTo>
                      <a:pt x="80678" y="84660"/>
                    </a:lnTo>
                    <a:lnTo>
                      <a:pt x="77581" y="81858"/>
                    </a:lnTo>
                    <a:lnTo>
                      <a:pt x="75073" y="80088"/>
                    </a:lnTo>
                    <a:lnTo>
                      <a:pt x="73008" y="78023"/>
                    </a:lnTo>
                    <a:lnTo>
                      <a:pt x="70796" y="75073"/>
                    </a:lnTo>
                    <a:lnTo>
                      <a:pt x="69616" y="70648"/>
                    </a:lnTo>
                    <a:lnTo>
                      <a:pt x="68584" y="66814"/>
                    </a:lnTo>
                    <a:lnTo>
                      <a:pt x="67846" y="65339"/>
                    </a:lnTo>
                    <a:lnTo>
                      <a:pt x="66371" y="64749"/>
                    </a:lnTo>
                    <a:lnTo>
                      <a:pt x="61947" y="60176"/>
                    </a:lnTo>
                    <a:lnTo>
                      <a:pt x="58259" y="57522"/>
                    </a:lnTo>
                    <a:lnTo>
                      <a:pt x="58259" y="54572"/>
                    </a:lnTo>
                    <a:lnTo>
                      <a:pt x="58849" y="49704"/>
                    </a:lnTo>
                    <a:lnTo>
                      <a:pt x="59587" y="44100"/>
                    </a:lnTo>
                    <a:lnTo>
                      <a:pt x="60472" y="43362"/>
                    </a:lnTo>
                    <a:lnTo>
                      <a:pt x="62241" y="42920"/>
                    </a:lnTo>
                    <a:lnTo>
                      <a:pt x="64159" y="42920"/>
                    </a:lnTo>
                    <a:lnTo>
                      <a:pt x="65929" y="43805"/>
                    </a:lnTo>
                    <a:lnTo>
                      <a:pt x="69321" y="47640"/>
                    </a:lnTo>
                    <a:lnTo>
                      <a:pt x="71239" y="49115"/>
                    </a:lnTo>
                    <a:lnTo>
                      <a:pt x="72861" y="49704"/>
                    </a:lnTo>
                    <a:lnTo>
                      <a:pt x="74778" y="48082"/>
                    </a:lnTo>
                    <a:lnTo>
                      <a:pt x="77138" y="44690"/>
                    </a:lnTo>
                    <a:lnTo>
                      <a:pt x="79203" y="42920"/>
                    </a:lnTo>
                    <a:lnTo>
                      <a:pt x="85988" y="43510"/>
                    </a:lnTo>
                    <a:lnTo>
                      <a:pt x="89380" y="41003"/>
                    </a:lnTo>
                    <a:lnTo>
                      <a:pt x="94837" y="44395"/>
                    </a:lnTo>
                    <a:lnTo>
                      <a:pt x="97050" y="44837"/>
                    </a:lnTo>
                    <a:lnTo>
                      <a:pt x="98377" y="44395"/>
                    </a:lnTo>
                    <a:lnTo>
                      <a:pt x="100147" y="44395"/>
                    </a:lnTo>
                    <a:lnTo>
                      <a:pt x="103982" y="45575"/>
                    </a:lnTo>
                    <a:lnTo>
                      <a:pt x="104867" y="46017"/>
                    </a:lnTo>
                    <a:lnTo>
                      <a:pt x="106046" y="46017"/>
                    </a:lnTo>
                    <a:lnTo>
                      <a:pt x="108849" y="44690"/>
                    </a:lnTo>
                    <a:lnTo>
                      <a:pt x="109734" y="44690"/>
                    </a:lnTo>
                    <a:lnTo>
                      <a:pt x="112978" y="47492"/>
                    </a:lnTo>
                    <a:lnTo>
                      <a:pt x="114601" y="47492"/>
                    </a:lnTo>
                    <a:lnTo>
                      <a:pt x="116518" y="46460"/>
                    </a:lnTo>
                    <a:lnTo>
                      <a:pt x="117698" y="45427"/>
                    </a:lnTo>
                    <a:lnTo>
                      <a:pt x="121385" y="46165"/>
                    </a:lnTo>
                    <a:lnTo>
                      <a:pt x="123451" y="45722"/>
                    </a:lnTo>
                    <a:lnTo>
                      <a:pt x="125220" y="45722"/>
                    </a:lnTo>
                    <a:lnTo>
                      <a:pt x="127138" y="46165"/>
                    </a:lnTo>
                    <a:lnTo>
                      <a:pt x="128908" y="46755"/>
                    </a:lnTo>
                    <a:lnTo>
                      <a:pt x="130530" y="47345"/>
                    </a:lnTo>
                    <a:lnTo>
                      <a:pt x="135102" y="47640"/>
                    </a:lnTo>
                    <a:lnTo>
                      <a:pt x="137315" y="49262"/>
                    </a:lnTo>
                    <a:lnTo>
                      <a:pt x="138200" y="50884"/>
                    </a:lnTo>
                    <a:lnTo>
                      <a:pt x="138200" y="51917"/>
                    </a:lnTo>
                    <a:lnTo>
                      <a:pt x="138495" y="52949"/>
                    </a:lnTo>
                    <a:lnTo>
                      <a:pt x="139822" y="53982"/>
                    </a:lnTo>
                    <a:lnTo>
                      <a:pt x="142624" y="54572"/>
                    </a:lnTo>
                    <a:lnTo>
                      <a:pt x="144394" y="54572"/>
                    </a:lnTo>
                    <a:lnTo>
                      <a:pt x="144099" y="53392"/>
                    </a:lnTo>
                    <a:lnTo>
                      <a:pt x="144394" y="52949"/>
                    </a:lnTo>
                    <a:lnTo>
                      <a:pt x="145132" y="52949"/>
                    </a:lnTo>
                    <a:lnTo>
                      <a:pt x="145721" y="53244"/>
                    </a:lnTo>
                    <a:lnTo>
                      <a:pt x="146312" y="52802"/>
                    </a:lnTo>
                    <a:lnTo>
                      <a:pt x="146754" y="51327"/>
                    </a:lnTo>
                    <a:lnTo>
                      <a:pt x="145721" y="46017"/>
                    </a:lnTo>
                    <a:lnTo>
                      <a:pt x="147491" y="45575"/>
                    </a:lnTo>
                    <a:lnTo>
                      <a:pt x="147491" y="44100"/>
                    </a:lnTo>
                    <a:lnTo>
                      <a:pt x="149556" y="44985"/>
                    </a:lnTo>
                    <a:lnTo>
                      <a:pt x="154276" y="44985"/>
                    </a:lnTo>
                    <a:lnTo>
                      <a:pt x="154571" y="44247"/>
                    </a:lnTo>
                    <a:lnTo>
                      <a:pt x="154571" y="43510"/>
                    </a:lnTo>
                    <a:close/>
                    <a:moveTo>
                      <a:pt x="128908" y="128612"/>
                    </a:moveTo>
                    <a:lnTo>
                      <a:pt x="128908" y="127432"/>
                    </a:lnTo>
                    <a:lnTo>
                      <a:pt x="126548" y="126547"/>
                    </a:lnTo>
                    <a:lnTo>
                      <a:pt x="125368" y="126105"/>
                    </a:lnTo>
                    <a:lnTo>
                      <a:pt x="120648" y="123303"/>
                    </a:lnTo>
                    <a:lnTo>
                      <a:pt x="118583" y="121680"/>
                    </a:lnTo>
                    <a:lnTo>
                      <a:pt x="115338" y="119615"/>
                    </a:lnTo>
                    <a:lnTo>
                      <a:pt x="113274" y="118435"/>
                    </a:lnTo>
                    <a:lnTo>
                      <a:pt x="112241" y="116666"/>
                    </a:lnTo>
                    <a:lnTo>
                      <a:pt x="110618" y="116223"/>
                    </a:lnTo>
                    <a:lnTo>
                      <a:pt x="108701" y="116813"/>
                    </a:lnTo>
                    <a:lnTo>
                      <a:pt x="110176" y="118288"/>
                    </a:lnTo>
                    <a:lnTo>
                      <a:pt x="97050" y="112683"/>
                    </a:lnTo>
                    <a:lnTo>
                      <a:pt x="94542" y="112683"/>
                    </a:lnTo>
                    <a:lnTo>
                      <a:pt x="92477" y="112978"/>
                    </a:lnTo>
                    <a:lnTo>
                      <a:pt x="98082" y="114453"/>
                    </a:lnTo>
                    <a:lnTo>
                      <a:pt x="106636" y="118583"/>
                    </a:lnTo>
                    <a:lnTo>
                      <a:pt x="112831" y="119910"/>
                    </a:lnTo>
                    <a:lnTo>
                      <a:pt x="121680" y="125073"/>
                    </a:lnTo>
                    <a:lnTo>
                      <a:pt x="126253" y="128465"/>
                    </a:lnTo>
                    <a:lnTo>
                      <a:pt x="131120" y="131415"/>
                    </a:lnTo>
                    <a:lnTo>
                      <a:pt x="130087" y="129940"/>
                    </a:lnTo>
                    <a:lnTo>
                      <a:pt x="129055" y="128612"/>
                    </a:lnTo>
                    <a:close/>
                    <a:moveTo>
                      <a:pt x="85693" y="105014"/>
                    </a:moveTo>
                    <a:lnTo>
                      <a:pt x="88052" y="104129"/>
                    </a:lnTo>
                    <a:lnTo>
                      <a:pt x="88495" y="103539"/>
                    </a:lnTo>
                    <a:lnTo>
                      <a:pt x="87020" y="102359"/>
                    </a:lnTo>
                    <a:lnTo>
                      <a:pt x="80973" y="101326"/>
                    </a:lnTo>
                    <a:lnTo>
                      <a:pt x="76990" y="101326"/>
                    </a:lnTo>
                    <a:lnTo>
                      <a:pt x="76401" y="102506"/>
                    </a:lnTo>
                    <a:lnTo>
                      <a:pt x="76401" y="103391"/>
                    </a:lnTo>
                    <a:lnTo>
                      <a:pt x="78023" y="104424"/>
                    </a:lnTo>
                    <a:lnTo>
                      <a:pt x="81563" y="105014"/>
                    </a:lnTo>
                    <a:lnTo>
                      <a:pt x="85693" y="105014"/>
                    </a:lnTo>
                    <a:close/>
                    <a:moveTo>
                      <a:pt x="93805" y="114601"/>
                    </a:moveTo>
                    <a:lnTo>
                      <a:pt x="90560" y="114011"/>
                    </a:lnTo>
                    <a:lnTo>
                      <a:pt x="87020" y="114453"/>
                    </a:lnTo>
                    <a:lnTo>
                      <a:pt x="82153" y="113568"/>
                    </a:lnTo>
                    <a:lnTo>
                      <a:pt x="82595" y="114748"/>
                    </a:lnTo>
                    <a:lnTo>
                      <a:pt x="83333" y="115633"/>
                    </a:lnTo>
                    <a:lnTo>
                      <a:pt x="84513" y="116223"/>
                    </a:lnTo>
                    <a:lnTo>
                      <a:pt x="87463" y="116813"/>
                    </a:lnTo>
                    <a:lnTo>
                      <a:pt x="90707" y="115781"/>
                    </a:lnTo>
                    <a:lnTo>
                      <a:pt x="93657" y="116223"/>
                    </a:lnTo>
                    <a:lnTo>
                      <a:pt x="96312" y="116223"/>
                    </a:lnTo>
                    <a:lnTo>
                      <a:pt x="95869" y="115633"/>
                    </a:lnTo>
                    <a:lnTo>
                      <a:pt x="93952" y="114601"/>
                    </a:lnTo>
                    <a:close/>
                  </a:path>
                </a:pathLst>
              </a:custGeom>
              <a:grpFill/>
              <a:ln w="3175" cap="flat">
                <a:solidFill>
                  <a:schemeClr val="bg2">
                    <a:lumMod val="90000"/>
                  </a:schemeClr>
                </a:solidFill>
                <a:prstDash val="solid"/>
                <a:miter/>
              </a:ln>
            </p:spPr>
            <p:txBody>
              <a:bodyPr rtlCol="0" anchor="ctr"/>
              <a:lstStyle/>
              <a:p>
                <a:endParaRPr lang="en-GB"/>
              </a:p>
            </p:txBody>
          </p:sp>
          <p:sp>
            <p:nvSpPr>
              <p:cNvPr id="164" name="Freeform: Shape 163">
                <a:extLst>
                  <a:ext uri="{FF2B5EF4-FFF2-40B4-BE49-F238E27FC236}">
                    <a16:creationId xmlns:a16="http://schemas.microsoft.com/office/drawing/2014/main" id="{F9BF9237-01E7-8E7A-3629-BCB3093E4A99}"/>
                  </a:ext>
                </a:extLst>
              </p:cNvPr>
              <p:cNvSpPr/>
              <p:nvPr/>
            </p:nvSpPr>
            <p:spPr>
              <a:xfrm>
                <a:off x="3453251" y="3862118"/>
                <a:ext cx="161945" cy="93656"/>
              </a:xfrm>
              <a:custGeom>
                <a:avLst/>
                <a:gdLst>
                  <a:gd name="connsiteX0" fmla="*/ 76990 w 161945"/>
                  <a:gd name="connsiteY0" fmla="*/ 3540 h 93656"/>
                  <a:gd name="connsiteX1" fmla="*/ 81268 w 161945"/>
                  <a:gd name="connsiteY1" fmla="*/ 2212 h 93656"/>
                  <a:gd name="connsiteX2" fmla="*/ 79055 w 161945"/>
                  <a:gd name="connsiteY2" fmla="*/ 1917 h 93656"/>
                  <a:gd name="connsiteX3" fmla="*/ 76400 w 161945"/>
                  <a:gd name="connsiteY3" fmla="*/ 2655 h 93656"/>
                  <a:gd name="connsiteX4" fmla="*/ 73303 w 161945"/>
                  <a:gd name="connsiteY4" fmla="*/ 3982 h 93656"/>
                  <a:gd name="connsiteX5" fmla="*/ 71386 w 161945"/>
                  <a:gd name="connsiteY5" fmla="*/ 5605 h 93656"/>
                  <a:gd name="connsiteX6" fmla="*/ 72713 w 161945"/>
                  <a:gd name="connsiteY6" fmla="*/ 5605 h 93656"/>
                  <a:gd name="connsiteX7" fmla="*/ 76843 w 161945"/>
                  <a:gd name="connsiteY7" fmla="*/ 3540 h 93656"/>
                  <a:gd name="connsiteX8" fmla="*/ 91297 w 161945"/>
                  <a:gd name="connsiteY8" fmla="*/ 1327 h 93656"/>
                  <a:gd name="connsiteX9" fmla="*/ 92034 w 161945"/>
                  <a:gd name="connsiteY9" fmla="*/ 590 h 93656"/>
                  <a:gd name="connsiteX10" fmla="*/ 92329 w 161945"/>
                  <a:gd name="connsiteY10" fmla="*/ 0 h 93656"/>
                  <a:gd name="connsiteX11" fmla="*/ 91149 w 161945"/>
                  <a:gd name="connsiteY11" fmla="*/ 0 h 93656"/>
                  <a:gd name="connsiteX12" fmla="*/ 89970 w 161945"/>
                  <a:gd name="connsiteY12" fmla="*/ 737 h 93656"/>
                  <a:gd name="connsiteX13" fmla="*/ 88937 w 161945"/>
                  <a:gd name="connsiteY13" fmla="*/ 2212 h 93656"/>
                  <a:gd name="connsiteX14" fmla="*/ 89232 w 161945"/>
                  <a:gd name="connsiteY14" fmla="*/ 2950 h 93656"/>
                  <a:gd name="connsiteX15" fmla="*/ 91297 w 161945"/>
                  <a:gd name="connsiteY15" fmla="*/ 1475 h 93656"/>
                  <a:gd name="connsiteX16" fmla="*/ 160470 w 161945"/>
                  <a:gd name="connsiteY16" fmla="*/ 39085 h 93656"/>
                  <a:gd name="connsiteX17" fmla="*/ 158701 w 161945"/>
                  <a:gd name="connsiteY17" fmla="*/ 38053 h 93656"/>
                  <a:gd name="connsiteX18" fmla="*/ 156636 w 161945"/>
                  <a:gd name="connsiteY18" fmla="*/ 33775 h 93656"/>
                  <a:gd name="connsiteX19" fmla="*/ 149408 w 161945"/>
                  <a:gd name="connsiteY19" fmla="*/ 30383 h 93656"/>
                  <a:gd name="connsiteX20" fmla="*/ 148671 w 161945"/>
                  <a:gd name="connsiteY20" fmla="*/ 30383 h 93656"/>
                  <a:gd name="connsiteX21" fmla="*/ 151916 w 161945"/>
                  <a:gd name="connsiteY21" fmla="*/ 32300 h 93656"/>
                  <a:gd name="connsiteX22" fmla="*/ 153243 w 161945"/>
                  <a:gd name="connsiteY22" fmla="*/ 34218 h 93656"/>
                  <a:gd name="connsiteX23" fmla="*/ 152211 w 161945"/>
                  <a:gd name="connsiteY23" fmla="*/ 34218 h 93656"/>
                  <a:gd name="connsiteX24" fmla="*/ 150736 w 161945"/>
                  <a:gd name="connsiteY24" fmla="*/ 33038 h 93656"/>
                  <a:gd name="connsiteX25" fmla="*/ 148524 w 161945"/>
                  <a:gd name="connsiteY25" fmla="*/ 33038 h 93656"/>
                  <a:gd name="connsiteX26" fmla="*/ 147344 w 161945"/>
                  <a:gd name="connsiteY26" fmla="*/ 34218 h 93656"/>
                  <a:gd name="connsiteX27" fmla="*/ 146164 w 161945"/>
                  <a:gd name="connsiteY27" fmla="*/ 34218 h 93656"/>
                  <a:gd name="connsiteX28" fmla="*/ 145131 w 161945"/>
                  <a:gd name="connsiteY28" fmla="*/ 32300 h 93656"/>
                  <a:gd name="connsiteX29" fmla="*/ 143361 w 161945"/>
                  <a:gd name="connsiteY29" fmla="*/ 30678 h 93656"/>
                  <a:gd name="connsiteX30" fmla="*/ 141887 w 161945"/>
                  <a:gd name="connsiteY30" fmla="*/ 29646 h 93656"/>
                  <a:gd name="connsiteX31" fmla="*/ 139674 w 161945"/>
                  <a:gd name="connsiteY31" fmla="*/ 29056 h 93656"/>
                  <a:gd name="connsiteX32" fmla="*/ 138789 w 161945"/>
                  <a:gd name="connsiteY32" fmla="*/ 29498 h 93656"/>
                  <a:gd name="connsiteX33" fmla="*/ 137609 w 161945"/>
                  <a:gd name="connsiteY33" fmla="*/ 29498 h 93656"/>
                  <a:gd name="connsiteX34" fmla="*/ 137314 w 161945"/>
                  <a:gd name="connsiteY34" fmla="*/ 28613 h 93656"/>
                  <a:gd name="connsiteX35" fmla="*/ 137314 w 161945"/>
                  <a:gd name="connsiteY35" fmla="*/ 26991 h 93656"/>
                  <a:gd name="connsiteX36" fmla="*/ 137904 w 161945"/>
                  <a:gd name="connsiteY36" fmla="*/ 26548 h 93656"/>
                  <a:gd name="connsiteX37" fmla="*/ 140707 w 161945"/>
                  <a:gd name="connsiteY37" fmla="*/ 26253 h 93656"/>
                  <a:gd name="connsiteX38" fmla="*/ 146164 w 161945"/>
                  <a:gd name="connsiteY38" fmla="*/ 29351 h 93656"/>
                  <a:gd name="connsiteX39" fmla="*/ 145869 w 161945"/>
                  <a:gd name="connsiteY39" fmla="*/ 28466 h 93656"/>
                  <a:gd name="connsiteX40" fmla="*/ 133185 w 161945"/>
                  <a:gd name="connsiteY40" fmla="*/ 18141 h 93656"/>
                  <a:gd name="connsiteX41" fmla="*/ 126400 w 161945"/>
                  <a:gd name="connsiteY41" fmla="*/ 16814 h 93656"/>
                  <a:gd name="connsiteX42" fmla="*/ 127137 w 161945"/>
                  <a:gd name="connsiteY42" fmla="*/ 17551 h 93656"/>
                  <a:gd name="connsiteX43" fmla="*/ 128760 w 161945"/>
                  <a:gd name="connsiteY43" fmla="*/ 17994 h 93656"/>
                  <a:gd name="connsiteX44" fmla="*/ 128465 w 161945"/>
                  <a:gd name="connsiteY44" fmla="*/ 18436 h 93656"/>
                  <a:gd name="connsiteX45" fmla="*/ 127137 w 161945"/>
                  <a:gd name="connsiteY45" fmla="*/ 18879 h 93656"/>
                  <a:gd name="connsiteX46" fmla="*/ 125368 w 161945"/>
                  <a:gd name="connsiteY46" fmla="*/ 18879 h 93656"/>
                  <a:gd name="connsiteX47" fmla="*/ 123155 w 161945"/>
                  <a:gd name="connsiteY47" fmla="*/ 16519 h 93656"/>
                  <a:gd name="connsiteX48" fmla="*/ 114601 w 161945"/>
                  <a:gd name="connsiteY48" fmla="*/ 13717 h 93656"/>
                  <a:gd name="connsiteX49" fmla="*/ 112683 w 161945"/>
                  <a:gd name="connsiteY49" fmla="*/ 14159 h 93656"/>
                  <a:gd name="connsiteX50" fmla="*/ 109733 w 161945"/>
                  <a:gd name="connsiteY50" fmla="*/ 15634 h 93656"/>
                  <a:gd name="connsiteX51" fmla="*/ 101326 w 161945"/>
                  <a:gd name="connsiteY51" fmla="*/ 16076 h 93656"/>
                  <a:gd name="connsiteX52" fmla="*/ 93509 w 161945"/>
                  <a:gd name="connsiteY52" fmla="*/ 13274 h 93656"/>
                  <a:gd name="connsiteX53" fmla="*/ 88200 w 161945"/>
                  <a:gd name="connsiteY53" fmla="*/ 12684 h 93656"/>
                  <a:gd name="connsiteX54" fmla="*/ 89085 w 161945"/>
                  <a:gd name="connsiteY54" fmla="*/ 13274 h 93656"/>
                  <a:gd name="connsiteX55" fmla="*/ 89527 w 161945"/>
                  <a:gd name="connsiteY55" fmla="*/ 14601 h 93656"/>
                  <a:gd name="connsiteX56" fmla="*/ 86135 w 161945"/>
                  <a:gd name="connsiteY56" fmla="*/ 15929 h 93656"/>
                  <a:gd name="connsiteX57" fmla="*/ 83185 w 161945"/>
                  <a:gd name="connsiteY57" fmla="*/ 16519 h 93656"/>
                  <a:gd name="connsiteX58" fmla="*/ 78613 w 161945"/>
                  <a:gd name="connsiteY58" fmla="*/ 19174 h 93656"/>
                  <a:gd name="connsiteX59" fmla="*/ 75368 w 161945"/>
                  <a:gd name="connsiteY59" fmla="*/ 18731 h 93656"/>
                  <a:gd name="connsiteX60" fmla="*/ 68141 w 161945"/>
                  <a:gd name="connsiteY60" fmla="*/ 18731 h 93656"/>
                  <a:gd name="connsiteX61" fmla="*/ 64159 w 161945"/>
                  <a:gd name="connsiteY61" fmla="*/ 19764 h 93656"/>
                  <a:gd name="connsiteX62" fmla="*/ 54277 w 161945"/>
                  <a:gd name="connsiteY62" fmla="*/ 17846 h 93656"/>
                  <a:gd name="connsiteX63" fmla="*/ 51917 w 161945"/>
                  <a:gd name="connsiteY63" fmla="*/ 17846 h 93656"/>
                  <a:gd name="connsiteX64" fmla="*/ 49114 w 161945"/>
                  <a:gd name="connsiteY64" fmla="*/ 19026 h 93656"/>
                  <a:gd name="connsiteX65" fmla="*/ 47640 w 161945"/>
                  <a:gd name="connsiteY65" fmla="*/ 17846 h 93656"/>
                  <a:gd name="connsiteX66" fmla="*/ 45722 w 161945"/>
                  <a:gd name="connsiteY66" fmla="*/ 15781 h 93656"/>
                  <a:gd name="connsiteX67" fmla="*/ 43510 w 161945"/>
                  <a:gd name="connsiteY67" fmla="*/ 15781 h 93656"/>
                  <a:gd name="connsiteX68" fmla="*/ 38938 w 161945"/>
                  <a:gd name="connsiteY68" fmla="*/ 16666 h 93656"/>
                  <a:gd name="connsiteX69" fmla="*/ 38053 w 161945"/>
                  <a:gd name="connsiteY69" fmla="*/ 17109 h 93656"/>
                  <a:gd name="connsiteX70" fmla="*/ 35398 w 161945"/>
                  <a:gd name="connsiteY70" fmla="*/ 19174 h 93656"/>
                  <a:gd name="connsiteX71" fmla="*/ 34218 w 161945"/>
                  <a:gd name="connsiteY71" fmla="*/ 19764 h 93656"/>
                  <a:gd name="connsiteX72" fmla="*/ 32153 w 161945"/>
                  <a:gd name="connsiteY72" fmla="*/ 21534 h 93656"/>
                  <a:gd name="connsiteX73" fmla="*/ 29646 w 161945"/>
                  <a:gd name="connsiteY73" fmla="*/ 20796 h 93656"/>
                  <a:gd name="connsiteX74" fmla="*/ 28466 w 161945"/>
                  <a:gd name="connsiteY74" fmla="*/ 21681 h 93656"/>
                  <a:gd name="connsiteX75" fmla="*/ 26106 w 161945"/>
                  <a:gd name="connsiteY75" fmla="*/ 23746 h 93656"/>
                  <a:gd name="connsiteX76" fmla="*/ 21681 w 161945"/>
                  <a:gd name="connsiteY76" fmla="*/ 27286 h 93656"/>
                  <a:gd name="connsiteX77" fmla="*/ 17699 w 161945"/>
                  <a:gd name="connsiteY77" fmla="*/ 30531 h 93656"/>
                  <a:gd name="connsiteX78" fmla="*/ 13864 w 161945"/>
                  <a:gd name="connsiteY78" fmla="*/ 33480 h 93656"/>
                  <a:gd name="connsiteX79" fmla="*/ 10472 w 161945"/>
                  <a:gd name="connsiteY79" fmla="*/ 36135 h 93656"/>
                  <a:gd name="connsiteX80" fmla="*/ 10029 w 161945"/>
                  <a:gd name="connsiteY80" fmla="*/ 36430 h 93656"/>
                  <a:gd name="connsiteX81" fmla="*/ 5752 w 161945"/>
                  <a:gd name="connsiteY81" fmla="*/ 38348 h 93656"/>
                  <a:gd name="connsiteX82" fmla="*/ 5015 w 161945"/>
                  <a:gd name="connsiteY82" fmla="*/ 39233 h 93656"/>
                  <a:gd name="connsiteX83" fmla="*/ 4130 w 161945"/>
                  <a:gd name="connsiteY83" fmla="*/ 42920 h 93656"/>
                  <a:gd name="connsiteX84" fmla="*/ 3687 w 161945"/>
                  <a:gd name="connsiteY84" fmla="*/ 43805 h 93656"/>
                  <a:gd name="connsiteX85" fmla="*/ 4425 w 161945"/>
                  <a:gd name="connsiteY85" fmla="*/ 45870 h 93656"/>
                  <a:gd name="connsiteX86" fmla="*/ 5162 w 161945"/>
                  <a:gd name="connsiteY86" fmla="*/ 48967 h 93656"/>
                  <a:gd name="connsiteX87" fmla="*/ 4867 w 161945"/>
                  <a:gd name="connsiteY87" fmla="*/ 50589 h 93656"/>
                  <a:gd name="connsiteX88" fmla="*/ 1917 w 161945"/>
                  <a:gd name="connsiteY88" fmla="*/ 52654 h 93656"/>
                  <a:gd name="connsiteX89" fmla="*/ 590 w 161945"/>
                  <a:gd name="connsiteY89" fmla="*/ 54424 h 93656"/>
                  <a:gd name="connsiteX90" fmla="*/ 0 w 161945"/>
                  <a:gd name="connsiteY90" fmla="*/ 55604 h 93656"/>
                  <a:gd name="connsiteX91" fmla="*/ 590 w 161945"/>
                  <a:gd name="connsiteY91" fmla="*/ 55604 h 93656"/>
                  <a:gd name="connsiteX92" fmla="*/ 5015 w 161945"/>
                  <a:gd name="connsiteY92" fmla="*/ 57079 h 93656"/>
                  <a:gd name="connsiteX93" fmla="*/ 6342 w 161945"/>
                  <a:gd name="connsiteY93" fmla="*/ 56784 h 93656"/>
                  <a:gd name="connsiteX94" fmla="*/ 7964 w 161945"/>
                  <a:gd name="connsiteY94" fmla="*/ 57817 h 93656"/>
                  <a:gd name="connsiteX95" fmla="*/ 8702 w 161945"/>
                  <a:gd name="connsiteY95" fmla="*/ 58701 h 93656"/>
                  <a:gd name="connsiteX96" fmla="*/ 9439 w 161945"/>
                  <a:gd name="connsiteY96" fmla="*/ 59881 h 93656"/>
                  <a:gd name="connsiteX97" fmla="*/ 12832 w 161945"/>
                  <a:gd name="connsiteY97" fmla="*/ 62241 h 93656"/>
                  <a:gd name="connsiteX98" fmla="*/ 13422 w 161945"/>
                  <a:gd name="connsiteY98" fmla="*/ 63274 h 93656"/>
                  <a:gd name="connsiteX99" fmla="*/ 15929 w 161945"/>
                  <a:gd name="connsiteY99" fmla="*/ 64601 h 93656"/>
                  <a:gd name="connsiteX100" fmla="*/ 16961 w 161945"/>
                  <a:gd name="connsiteY100" fmla="*/ 65634 h 93656"/>
                  <a:gd name="connsiteX101" fmla="*/ 17994 w 161945"/>
                  <a:gd name="connsiteY101" fmla="*/ 66076 h 93656"/>
                  <a:gd name="connsiteX102" fmla="*/ 20206 w 161945"/>
                  <a:gd name="connsiteY102" fmla="*/ 66518 h 93656"/>
                  <a:gd name="connsiteX103" fmla="*/ 22124 w 161945"/>
                  <a:gd name="connsiteY103" fmla="*/ 67108 h 93656"/>
                  <a:gd name="connsiteX104" fmla="*/ 22124 w 161945"/>
                  <a:gd name="connsiteY104" fmla="*/ 67551 h 93656"/>
                  <a:gd name="connsiteX105" fmla="*/ 22566 w 161945"/>
                  <a:gd name="connsiteY105" fmla="*/ 69173 h 93656"/>
                  <a:gd name="connsiteX106" fmla="*/ 23009 w 161945"/>
                  <a:gd name="connsiteY106" fmla="*/ 70501 h 93656"/>
                  <a:gd name="connsiteX107" fmla="*/ 23894 w 161945"/>
                  <a:gd name="connsiteY107" fmla="*/ 70501 h 93656"/>
                  <a:gd name="connsiteX108" fmla="*/ 24926 w 161945"/>
                  <a:gd name="connsiteY108" fmla="*/ 69911 h 93656"/>
                  <a:gd name="connsiteX109" fmla="*/ 28318 w 161945"/>
                  <a:gd name="connsiteY109" fmla="*/ 68141 h 93656"/>
                  <a:gd name="connsiteX110" fmla="*/ 31563 w 161945"/>
                  <a:gd name="connsiteY110" fmla="*/ 66961 h 93656"/>
                  <a:gd name="connsiteX111" fmla="*/ 33480 w 161945"/>
                  <a:gd name="connsiteY111" fmla="*/ 67698 h 93656"/>
                  <a:gd name="connsiteX112" fmla="*/ 34513 w 161945"/>
                  <a:gd name="connsiteY112" fmla="*/ 69173 h 93656"/>
                  <a:gd name="connsiteX113" fmla="*/ 35693 w 161945"/>
                  <a:gd name="connsiteY113" fmla="*/ 69763 h 93656"/>
                  <a:gd name="connsiteX114" fmla="*/ 38348 w 161945"/>
                  <a:gd name="connsiteY114" fmla="*/ 69321 h 93656"/>
                  <a:gd name="connsiteX115" fmla="*/ 40708 w 161945"/>
                  <a:gd name="connsiteY115" fmla="*/ 69321 h 93656"/>
                  <a:gd name="connsiteX116" fmla="*/ 42625 w 161945"/>
                  <a:gd name="connsiteY116" fmla="*/ 70796 h 93656"/>
                  <a:gd name="connsiteX117" fmla="*/ 43067 w 161945"/>
                  <a:gd name="connsiteY117" fmla="*/ 71533 h 93656"/>
                  <a:gd name="connsiteX118" fmla="*/ 41887 w 161945"/>
                  <a:gd name="connsiteY118" fmla="*/ 75811 h 93656"/>
                  <a:gd name="connsiteX119" fmla="*/ 41445 w 161945"/>
                  <a:gd name="connsiteY119" fmla="*/ 77580 h 93656"/>
                  <a:gd name="connsiteX120" fmla="*/ 41445 w 161945"/>
                  <a:gd name="connsiteY120" fmla="*/ 79203 h 93656"/>
                  <a:gd name="connsiteX121" fmla="*/ 41887 w 161945"/>
                  <a:gd name="connsiteY121" fmla="*/ 79645 h 93656"/>
                  <a:gd name="connsiteX122" fmla="*/ 42477 w 161945"/>
                  <a:gd name="connsiteY122" fmla="*/ 80235 h 93656"/>
                  <a:gd name="connsiteX123" fmla="*/ 42477 w 161945"/>
                  <a:gd name="connsiteY123" fmla="*/ 81120 h 93656"/>
                  <a:gd name="connsiteX124" fmla="*/ 40265 w 161945"/>
                  <a:gd name="connsiteY124" fmla="*/ 82448 h 93656"/>
                  <a:gd name="connsiteX125" fmla="*/ 41445 w 161945"/>
                  <a:gd name="connsiteY125" fmla="*/ 83037 h 93656"/>
                  <a:gd name="connsiteX126" fmla="*/ 43067 w 161945"/>
                  <a:gd name="connsiteY126" fmla="*/ 83480 h 93656"/>
                  <a:gd name="connsiteX127" fmla="*/ 45870 w 161945"/>
                  <a:gd name="connsiteY127" fmla="*/ 82743 h 93656"/>
                  <a:gd name="connsiteX128" fmla="*/ 48820 w 161945"/>
                  <a:gd name="connsiteY128" fmla="*/ 83628 h 93656"/>
                  <a:gd name="connsiteX129" fmla="*/ 48820 w 161945"/>
                  <a:gd name="connsiteY129" fmla="*/ 84807 h 93656"/>
                  <a:gd name="connsiteX130" fmla="*/ 48525 w 161945"/>
                  <a:gd name="connsiteY130" fmla="*/ 85692 h 93656"/>
                  <a:gd name="connsiteX131" fmla="*/ 49557 w 161945"/>
                  <a:gd name="connsiteY131" fmla="*/ 87315 h 93656"/>
                  <a:gd name="connsiteX132" fmla="*/ 50737 w 161945"/>
                  <a:gd name="connsiteY132" fmla="*/ 89674 h 93656"/>
                  <a:gd name="connsiteX133" fmla="*/ 52802 w 161945"/>
                  <a:gd name="connsiteY133" fmla="*/ 90854 h 93656"/>
                  <a:gd name="connsiteX134" fmla="*/ 52802 w 161945"/>
                  <a:gd name="connsiteY134" fmla="*/ 93657 h 93656"/>
                  <a:gd name="connsiteX135" fmla="*/ 59881 w 161945"/>
                  <a:gd name="connsiteY135" fmla="*/ 93362 h 93656"/>
                  <a:gd name="connsiteX136" fmla="*/ 61209 w 161945"/>
                  <a:gd name="connsiteY136" fmla="*/ 92919 h 93656"/>
                  <a:gd name="connsiteX137" fmla="*/ 62536 w 161945"/>
                  <a:gd name="connsiteY137" fmla="*/ 91740 h 93656"/>
                  <a:gd name="connsiteX138" fmla="*/ 63274 w 161945"/>
                  <a:gd name="connsiteY138" fmla="*/ 90117 h 93656"/>
                  <a:gd name="connsiteX139" fmla="*/ 63274 w 161945"/>
                  <a:gd name="connsiteY139" fmla="*/ 88495 h 93656"/>
                  <a:gd name="connsiteX140" fmla="*/ 63716 w 161945"/>
                  <a:gd name="connsiteY140" fmla="*/ 87315 h 93656"/>
                  <a:gd name="connsiteX141" fmla="*/ 64896 w 161945"/>
                  <a:gd name="connsiteY141" fmla="*/ 86135 h 93656"/>
                  <a:gd name="connsiteX142" fmla="*/ 66961 w 161945"/>
                  <a:gd name="connsiteY142" fmla="*/ 85840 h 93656"/>
                  <a:gd name="connsiteX143" fmla="*/ 68583 w 161945"/>
                  <a:gd name="connsiteY143" fmla="*/ 85840 h 93656"/>
                  <a:gd name="connsiteX144" fmla="*/ 69026 w 161945"/>
                  <a:gd name="connsiteY144" fmla="*/ 84955 h 93656"/>
                  <a:gd name="connsiteX145" fmla="*/ 68583 w 161945"/>
                  <a:gd name="connsiteY145" fmla="*/ 82448 h 93656"/>
                  <a:gd name="connsiteX146" fmla="*/ 67698 w 161945"/>
                  <a:gd name="connsiteY146" fmla="*/ 76400 h 93656"/>
                  <a:gd name="connsiteX147" fmla="*/ 67698 w 161945"/>
                  <a:gd name="connsiteY147" fmla="*/ 73451 h 93656"/>
                  <a:gd name="connsiteX148" fmla="*/ 68436 w 161945"/>
                  <a:gd name="connsiteY148" fmla="*/ 73008 h 93656"/>
                  <a:gd name="connsiteX149" fmla="*/ 71681 w 161945"/>
                  <a:gd name="connsiteY149" fmla="*/ 72713 h 93656"/>
                  <a:gd name="connsiteX150" fmla="*/ 77728 w 161945"/>
                  <a:gd name="connsiteY150" fmla="*/ 73156 h 93656"/>
                  <a:gd name="connsiteX151" fmla="*/ 78908 w 161945"/>
                  <a:gd name="connsiteY151" fmla="*/ 72713 h 93656"/>
                  <a:gd name="connsiteX152" fmla="*/ 81415 w 161945"/>
                  <a:gd name="connsiteY152" fmla="*/ 69321 h 93656"/>
                  <a:gd name="connsiteX153" fmla="*/ 83628 w 161945"/>
                  <a:gd name="connsiteY153" fmla="*/ 66814 h 93656"/>
                  <a:gd name="connsiteX154" fmla="*/ 85250 w 161945"/>
                  <a:gd name="connsiteY154" fmla="*/ 65634 h 93656"/>
                  <a:gd name="connsiteX155" fmla="*/ 86577 w 161945"/>
                  <a:gd name="connsiteY155" fmla="*/ 65339 h 93656"/>
                  <a:gd name="connsiteX156" fmla="*/ 88052 w 161945"/>
                  <a:gd name="connsiteY156" fmla="*/ 67551 h 93656"/>
                  <a:gd name="connsiteX157" fmla="*/ 93214 w 161945"/>
                  <a:gd name="connsiteY157" fmla="*/ 70796 h 93656"/>
                  <a:gd name="connsiteX158" fmla="*/ 94099 w 161945"/>
                  <a:gd name="connsiteY158" fmla="*/ 70796 h 93656"/>
                  <a:gd name="connsiteX159" fmla="*/ 94542 w 161945"/>
                  <a:gd name="connsiteY159" fmla="*/ 70353 h 93656"/>
                  <a:gd name="connsiteX160" fmla="*/ 94542 w 161945"/>
                  <a:gd name="connsiteY160" fmla="*/ 68436 h 93656"/>
                  <a:gd name="connsiteX161" fmla="*/ 95869 w 161945"/>
                  <a:gd name="connsiteY161" fmla="*/ 67108 h 93656"/>
                  <a:gd name="connsiteX162" fmla="*/ 98524 w 161945"/>
                  <a:gd name="connsiteY162" fmla="*/ 65929 h 93656"/>
                  <a:gd name="connsiteX163" fmla="*/ 101179 w 161945"/>
                  <a:gd name="connsiteY163" fmla="*/ 63864 h 93656"/>
                  <a:gd name="connsiteX164" fmla="*/ 103834 w 161945"/>
                  <a:gd name="connsiteY164" fmla="*/ 60766 h 93656"/>
                  <a:gd name="connsiteX165" fmla="*/ 106194 w 161945"/>
                  <a:gd name="connsiteY165" fmla="*/ 58997 h 93656"/>
                  <a:gd name="connsiteX166" fmla="*/ 108111 w 161945"/>
                  <a:gd name="connsiteY166" fmla="*/ 58406 h 93656"/>
                  <a:gd name="connsiteX167" fmla="*/ 108848 w 161945"/>
                  <a:gd name="connsiteY167" fmla="*/ 57522 h 93656"/>
                  <a:gd name="connsiteX168" fmla="*/ 108406 w 161945"/>
                  <a:gd name="connsiteY168" fmla="*/ 56342 h 93656"/>
                  <a:gd name="connsiteX169" fmla="*/ 108406 w 161945"/>
                  <a:gd name="connsiteY169" fmla="*/ 54719 h 93656"/>
                  <a:gd name="connsiteX170" fmla="*/ 109291 w 161945"/>
                  <a:gd name="connsiteY170" fmla="*/ 52654 h 93656"/>
                  <a:gd name="connsiteX171" fmla="*/ 110471 w 161945"/>
                  <a:gd name="connsiteY171" fmla="*/ 51474 h 93656"/>
                  <a:gd name="connsiteX172" fmla="*/ 111946 w 161945"/>
                  <a:gd name="connsiteY172" fmla="*/ 51179 h 93656"/>
                  <a:gd name="connsiteX173" fmla="*/ 112536 w 161945"/>
                  <a:gd name="connsiteY173" fmla="*/ 50589 h 93656"/>
                  <a:gd name="connsiteX174" fmla="*/ 112241 w 161945"/>
                  <a:gd name="connsiteY174" fmla="*/ 49557 h 93656"/>
                  <a:gd name="connsiteX175" fmla="*/ 112536 w 161945"/>
                  <a:gd name="connsiteY175" fmla="*/ 48525 h 93656"/>
                  <a:gd name="connsiteX176" fmla="*/ 113863 w 161945"/>
                  <a:gd name="connsiteY176" fmla="*/ 46755 h 93656"/>
                  <a:gd name="connsiteX177" fmla="*/ 117108 w 161945"/>
                  <a:gd name="connsiteY177" fmla="*/ 45280 h 93656"/>
                  <a:gd name="connsiteX178" fmla="*/ 119025 w 161945"/>
                  <a:gd name="connsiteY178" fmla="*/ 45722 h 93656"/>
                  <a:gd name="connsiteX179" fmla="*/ 120648 w 161945"/>
                  <a:gd name="connsiteY179" fmla="*/ 47787 h 93656"/>
                  <a:gd name="connsiteX180" fmla="*/ 122860 w 161945"/>
                  <a:gd name="connsiteY180" fmla="*/ 49114 h 93656"/>
                  <a:gd name="connsiteX181" fmla="*/ 125662 w 161945"/>
                  <a:gd name="connsiteY181" fmla="*/ 49852 h 93656"/>
                  <a:gd name="connsiteX182" fmla="*/ 127875 w 161945"/>
                  <a:gd name="connsiteY182" fmla="*/ 49557 h 93656"/>
                  <a:gd name="connsiteX183" fmla="*/ 129497 w 161945"/>
                  <a:gd name="connsiteY183" fmla="*/ 48229 h 93656"/>
                  <a:gd name="connsiteX184" fmla="*/ 130972 w 161945"/>
                  <a:gd name="connsiteY184" fmla="*/ 47787 h 93656"/>
                  <a:gd name="connsiteX185" fmla="*/ 132152 w 161945"/>
                  <a:gd name="connsiteY185" fmla="*/ 48229 h 93656"/>
                  <a:gd name="connsiteX186" fmla="*/ 132742 w 161945"/>
                  <a:gd name="connsiteY186" fmla="*/ 47935 h 93656"/>
                  <a:gd name="connsiteX187" fmla="*/ 132742 w 161945"/>
                  <a:gd name="connsiteY187" fmla="*/ 46902 h 93656"/>
                  <a:gd name="connsiteX188" fmla="*/ 133479 w 161945"/>
                  <a:gd name="connsiteY188" fmla="*/ 46607 h 93656"/>
                  <a:gd name="connsiteX189" fmla="*/ 134659 w 161945"/>
                  <a:gd name="connsiteY189" fmla="*/ 47197 h 93656"/>
                  <a:gd name="connsiteX190" fmla="*/ 136724 w 161945"/>
                  <a:gd name="connsiteY190" fmla="*/ 47197 h 93656"/>
                  <a:gd name="connsiteX191" fmla="*/ 137019 w 161945"/>
                  <a:gd name="connsiteY191" fmla="*/ 46607 h 93656"/>
                  <a:gd name="connsiteX192" fmla="*/ 137019 w 161945"/>
                  <a:gd name="connsiteY192" fmla="*/ 46017 h 93656"/>
                  <a:gd name="connsiteX193" fmla="*/ 137904 w 161945"/>
                  <a:gd name="connsiteY193" fmla="*/ 45575 h 93656"/>
                  <a:gd name="connsiteX194" fmla="*/ 140412 w 161945"/>
                  <a:gd name="connsiteY194" fmla="*/ 46017 h 93656"/>
                  <a:gd name="connsiteX195" fmla="*/ 143214 w 161945"/>
                  <a:gd name="connsiteY195" fmla="*/ 45427 h 93656"/>
                  <a:gd name="connsiteX196" fmla="*/ 146311 w 161945"/>
                  <a:gd name="connsiteY196" fmla="*/ 43805 h 93656"/>
                  <a:gd name="connsiteX197" fmla="*/ 148376 w 161945"/>
                  <a:gd name="connsiteY197" fmla="*/ 43067 h 93656"/>
                  <a:gd name="connsiteX198" fmla="*/ 149408 w 161945"/>
                  <a:gd name="connsiteY198" fmla="*/ 43067 h 93656"/>
                  <a:gd name="connsiteX199" fmla="*/ 150588 w 161945"/>
                  <a:gd name="connsiteY199" fmla="*/ 42477 h 93656"/>
                  <a:gd name="connsiteX200" fmla="*/ 151916 w 161945"/>
                  <a:gd name="connsiteY200" fmla="*/ 40560 h 93656"/>
                  <a:gd name="connsiteX201" fmla="*/ 155161 w 161945"/>
                  <a:gd name="connsiteY201" fmla="*/ 39675 h 93656"/>
                  <a:gd name="connsiteX202" fmla="*/ 161945 w 161945"/>
                  <a:gd name="connsiteY202" fmla="*/ 40118 h 93656"/>
                  <a:gd name="connsiteX203" fmla="*/ 160175 w 161945"/>
                  <a:gd name="connsiteY203" fmla="*/ 38790 h 9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61945" h="93656">
                    <a:moveTo>
                      <a:pt x="76990" y="3540"/>
                    </a:moveTo>
                    <a:lnTo>
                      <a:pt x="81268" y="2212"/>
                    </a:lnTo>
                    <a:lnTo>
                      <a:pt x="79055" y="1917"/>
                    </a:lnTo>
                    <a:lnTo>
                      <a:pt x="76400" y="2655"/>
                    </a:lnTo>
                    <a:lnTo>
                      <a:pt x="73303" y="3982"/>
                    </a:lnTo>
                    <a:lnTo>
                      <a:pt x="71386" y="5605"/>
                    </a:lnTo>
                    <a:lnTo>
                      <a:pt x="72713" y="5605"/>
                    </a:lnTo>
                    <a:lnTo>
                      <a:pt x="76843" y="3540"/>
                    </a:lnTo>
                    <a:close/>
                    <a:moveTo>
                      <a:pt x="91297" y="1327"/>
                    </a:moveTo>
                    <a:lnTo>
                      <a:pt x="92034" y="590"/>
                    </a:lnTo>
                    <a:lnTo>
                      <a:pt x="92329" y="0"/>
                    </a:lnTo>
                    <a:lnTo>
                      <a:pt x="91149" y="0"/>
                    </a:lnTo>
                    <a:lnTo>
                      <a:pt x="89970" y="737"/>
                    </a:lnTo>
                    <a:lnTo>
                      <a:pt x="88937" y="2212"/>
                    </a:lnTo>
                    <a:lnTo>
                      <a:pt x="89232" y="2950"/>
                    </a:lnTo>
                    <a:lnTo>
                      <a:pt x="91297" y="1475"/>
                    </a:lnTo>
                    <a:close/>
                    <a:moveTo>
                      <a:pt x="160470" y="39085"/>
                    </a:moveTo>
                    <a:lnTo>
                      <a:pt x="158701" y="38053"/>
                    </a:lnTo>
                    <a:lnTo>
                      <a:pt x="156636" y="33775"/>
                    </a:lnTo>
                    <a:lnTo>
                      <a:pt x="149408" y="30383"/>
                    </a:lnTo>
                    <a:lnTo>
                      <a:pt x="148671" y="30383"/>
                    </a:lnTo>
                    <a:lnTo>
                      <a:pt x="151916" y="32300"/>
                    </a:lnTo>
                    <a:lnTo>
                      <a:pt x="153243" y="34218"/>
                    </a:lnTo>
                    <a:lnTo>
                      <a:pt x="152211" y="34218"/>
                    </a:lnTo>
                    <a:lnTo>
                      <a:pt x="150736" y="33038"/>
                    </a:lnTo>
                    <a:lnTo>
                      <a:pt x="148524" y="33038"/>
                    </a:lnTo>
                    <a:lnTo>
                      <a:pt x="147344" y="34218"/>
                    </a:lnTo>
                    <a:lnTo>
                      <a:pt x="146164" y="34218"/>
                    </a:lnTo>
                    <a:lnTo>
                      <a:pt x="145131" y="32300"/>
                    </a:lnTo>
                    <a:lnTo>
                      <a:pt x="143361" y="30678"/>
                    </a:lnTo>
                    <a:lnTo>
                      <a:pt x="141887" y="29646"/>
                    </a:lnTo>
                    <a:lnTo>
                      <a:pt x="139674" y="29056"/>
                    </a:lnTo>
                    <a:lnTo>
                      <a:pt x="138789" y="29498"/>
                    </a:lnTo>
                    <a:lnTo>
                      <a:pt x="137609" y="29498"/>
                    </a:lnTo>
                    <a:lnTo>
                      <a:pt x="137314" y="28613"/>
                    </a:lnTo>
                    <a:lnTo>
                      <a:pt x="137314" y="26991"/>
                    </a:lnTo>
                    <a:lnTo>
                      <a:pt x="137904" y="26548"/>
                    </a:lnTo>
                    <a:lnTo>
                      <a:pt x="140707" y="26253"/>
                    </a:lnTo>
                    <a:lnTo>
                      <a:pt x="146164" y="29351"/>
                    </a:lnTo>
                    <a:lnTo>
                      <a:pt x="145869" y="28466"/>
                    </a:lnTo>
                    <a:lnTo>
                      <a:pt x="133185" y="18141"/>
                    </a:lnTo>
                    <a:lnTo>
                      <a:pt x="126400" y="16814"/>
                    </a:lnTo>
                    <a:lnTo>
                      <a:pt x="127137" y="17551"/>
                    </a:lnTo>
                    <a:lnTo>
                      <a:pt x="128760" y="17994"/>
                    </a:lnTo>
                    <a:lnTo>
                      <a:pt x="128465" y="18436"/>
                    </a:lnTo>
                    <a:lnTo>
                      <a:pt x="127137" y="18879"/>
                    </a:lnTo>
                    <a:lnTo>
                      <a:pt x="125368" y="18879"/>
                    </a:lnTo>
                    <a:lnTo>
                      <a:pt x="123155" y="16519"/>
                    </a:lnTo>
                    <a:lnTo>
                      <a:pt x="114601" y="13717"/>
                    </a:lnTo>
                    <a:lnTo>
                      <a:pt x="112683" y="14159"/>
                    </a:lnTo>
                    <a:lnTo>
                      <a:pt x="109733" y="15634"/>
                    </a:lnTo>
                    <a:lnTo>
                      <a:pt x="101326" y="16076"/>
                    </a:lnTo>
                    <a:lnTo>
                      <a:pt x="93509" y="13274"/>
                    </a:lnTo>
                    <a:lnTo>
                      <a:pt x="88200" y="12684"/>
                    </a:lnTo>
                    <a:lnTo>
                      <a:pt x="89085" y="13274"/>
                    </a:lnTo>
                    <a:lnTo>
                      <a:pt x="89527" y="14601"/>
                    </a:lnTo>
                    <a:lnTo>
                      <a:pt x="86135" y="15929"/>
                    </a:lnTo>
                    <a:lnTo>
                      <a:pt x="83185" y="16519"/>
                    </a:lnTo>
                    <a:lnTo>
                      <a:pt x="78613" y="19174"/>
                    </a:lnTo>
                    <a:lnTo>
                      <a:pt x="75368" y="18731"/>
                    </a:lnTo>
                    <a:lnTo>
                      <a:pt x="68141" y="18731"/>
                    </a:lnTo>
                    <a:lnTo>
                      <a:pt x="64159" y="19764"/>
                    </a:lnTo>
                    <a:lnTo>
                      <a:pt x="54277" y="17846"/>
                    </a:lnTo>
                    <a:lnTo>
                      <a:pt x="51917" y="17846"/>
                    </a:lnTo>
                    <a:lnTo>
                      <a:pt x="49114" y="19026"/>
                    </a:lnTo>
                    <a:lnTo>
                      <a:pt x="47640" y="17846"/>
                    </a:lnTo>
                    <a:lnTo>
                      <a:pt x="45722" y="15781"/>
                    </a:lnTo>
                    <a:lnTo>
                      <a:pt x="43510" y="15781"/>
                    </a:lnTo>
                    <a:lnTo>
                      <a:pt x="38938" y="16666"/>
                    </a:lnTo>
                    <a:lnTo>
                      <a:pt x="38053" y="17109"/>
                    </a:lnTo>
                    <a:lnTo>
                      <a:pt x="35398" y="19174"/>
                    </a:lnTo>
                    <a:lnTo>
                      <a:pt x="34218" y="19764"/>
                    </a:lnTo>
                    <a:lnTo>
                      <a:pt x="32153" y="21534"/>
                    </a:lnTo>
                    <a:lnTo>
                      <a:pt x="29646" y="20796"/>
                    </a:lnTo>
                    <a:lnTo>
                      <a:pt x="28466" y="21681"/>
                    </a:lnTo>
                    <a:lnTo>
                      <a:pt x="26106" y="23746"/>
                    </a:lnTo>
                    <a:lnTo>
                      <a:pt x="21681" y="27286"/>
                    </a:lnTo>
                    <a:lnTo>
                      <a:pt x="17699" y="30531"/>
                    </a:lnTo>
                    <a:lnTo>
                      <a:pt x="13864" y="33480"/>
                    </a:lnTo>
                    <a:lnTo>
                      <a:pt x="10472" y="36135"/>
                    </a:lnTo>
                    <a:lnTo>
                      <a:pt x="10029" y="36430"/>
                    </a:lnTo>
                    <a:lnTo>
                      <a:pt x="5752" y="38348"/>
                    </a:lnTo>
                    <a:lnTo>
                      <a:pt x="5015" y="39233"/>
                    </a:lnTo>
                    <a:lnTo>
                      <a:pt x="4130" y="42920"/>
                    </a:lnTo>
                    <a:lnTo>
                      <a:pt x="3687" y="43805"/>
                    </a:lnTo>
                    <a:lnTo>
                      <a:pt x="4425" y="45870"/>
                    </a:lnTo>
                    <a:lnTo>
                      <a:pt x="5162" y="48967"/>
                    </a:lnTo>
                    <a:lnTo>
                      <a:pt x="4867" y="50589"/>
                    </a:lnTo>
                    <a:lnTo>
                      <a:pt x="1917" y="52654"/>
                    </a:lnTo>
                    <a:lnTo>
                      <a:pt x="590" y="54424"/>
                    </a:lnTo>
                    <a:lnTo>
                      <a:pt x="0" y="55604"/>
                    </a:lnTo>
                    <a:lnTo>
                      <a:pt x="590" y="55604"/>
                    </a:lnTo>
                    <a:lnTo>
                      <a:pt x="5015" y="57079"/>
                    </a:lnTo>
                    <a:lnTo>
                      <a:pt x="6342" y="56784"/>
                    </a:lnTo>
                    <a:lnTo>
                      <a:pt x="7964" y="57817"/>
                    </a:lnTo>
                    <a:lnTo>
                      <a:pt x="8702" y="58701"/>
                    </a:lnTo>
                    <a:lnTo>
                      <a:pt x="9439" y="59881"/>
                    </a:lnTo>
                    <a:lnTo>
                      <a:pt x="12832" y="62241"/>
                    </a:lnTo>
                    <a:lnTo>
                      <a:pt x="13422" y="63274"/>
                    </a:lnTo>
                    <a:lnTo>
                      <a:pt x="15929" y="64601"/>
                    </a:lnTo>
                    <a:lnTo>
                      <a:pt x="16961" y="65634"/>
                    </a:lnTo>
                    <a:lnTo>
                      <a:pt x="17994" y="66076"/>
                    </a:lnTo>
                    <a:lnTo>
                      <a:pt x="20206" y="66518"/>
                    </a:lnTo>
                    <a:lnTo>
                      <a:pt x="22124" y="67108"/>
                    </a:lnTo>
                    <a:lnTo>
                      <a:pt x="22124" y="67551"/>
                    </a:lnTo>
                    <a:lnTo>
                      <a:pt x="22566" y="69173"/>
                    </a:lnTo>
                    <a:lnTo>
                      <a:pt x="23009" y="70501"/>
                    </a:lnTo>
                    <a:lnTo>
                      <a:pt x="23894" y="70501"/>
                    </a:lnTo>
                    <a:lnTo>
                      <a:pt x="24926" y="69911"/>
                    </a:lnTo>
                    <a:lnTo>
                      <a:pt x="28318" y="68141"/>
                    </a:lnTo>
                    <a:lnTo>
                      <a:pt x="31563" y="66961"/>
                    </a:lnTo>
                    <a:lnTo>
                      <a:pt x="33480" y="67698"/>
                    </a:lnTo>
                    <a:lnTo>
                      <a:pt x="34513" y="69173"/>
                    </a:lnTo>
                    <a:lnTo>
                      <a:pt x="35693" y="69763"/>
                    </a:lnTo>
                    <a:lnTo>
                      <a:pt x="38348" y="69321"/>
                    </a:lnTo>
                    <a:lnTo>
                      <a:pt x="40708" y="69321"/>
                    </a:lnTo>
                    <a:lnTo>
                      <a:pt x="42625" y="70796"/>
                    </a:lnTo>
                    <a:lnTo>
                      <a:pt x="43067" y="71533"/>
                    </a:lnTo>
                    <a:lnTo>
                      <a:pt x="41887" y="75811"/>
                    </a:lnTo>
                    <a:lnTo>
                      <a:pt x="41445" y="77580"/>
                    </a:lnTo>
                    <a:lnTo>
                      <a:pt x="41445" y="79203"/>
                    </a:lnTo>
                    <a:lnTo>
                      <a:pt x="41887" y="79645"/>
                    </a:lnTo>
                    <a:lnTo>
                      <a:pt x="42477" y="80235"/>
                    </a:lnTo>
                    <a:lnTo>
                      <a:pt x="42477" y="81120"/>
                    </a:lnTo>
                    <a:lnTo>
                      <a:pt x="40265" y="82448"/>
                    </a:lnTo>
                    <a:lnTo>
                      <a:pt x="41445" y="83037"/>
                    </a:lnTo>
                    <a:lnTo>
                      <a:pt x="43067" y="83480"/>
                    </a:lnTo>
                    <a:lnTo>
                      <a:pt x="45870" y="82743"/>
                    </a:lnTo>
                    <a:lnTo>
                      <a:pt x="48820" y="83628"/>
                    </a:lnTo>
                    <a:lnTo>
                      <a:pt x="48820" y="84807"/>
                    </a:lnTo>
                    <a:lnTo>
                      <a:pt x="48525" y="85692"/>
                    </a:lnTo>
                    <a:lnTo>
                      <a:pt x="49557" y="87315"/>
                    </a:lnTo>
                    <a:lnTo>
                      <a:pt x="50737" y="89674"/>
                    </a:lnTo>
                    <a:lnTo>
                      <a:pt x="52802" y="90854"/>
                    </a:lnTo>
                    <a:lnTo>
                      <a:pt x="52802" y="93657"/>
                    </a:lnTo>
                    <a:lnTo>
                      <a:pt x="59881" y="93362"/>
                    </a:lnTo>
                    <a:lnTo>
                      <a:pt x="61209" y="92919"/>
                    </a:lnTo>
                    <a:lnTo>
                      <a:pt x="62536" y="91740"/>
                    </a:lnTo>
                    <a:lnTo>
                      <a:pt x="63274" y="90117"/>
                    </a:lnTo>
                    <a:lnTo>
                      <a:pt x="63274" y="88495"/>
                    </a:lnTo>
                    <a:lnTo>
                      <a:pt x="63716" y="87315"/>
                    </a:lnTo>
                    <a:lnTo>
                      <a:pt x="64896" y="86135"/>
                    </a:lnTo>
                    <a:lnTo>
                      <a:pt x="66961" y="85840"/>
                    </a:lnTo>
                    <a:lnTo>
                      <a:pt x="68583" y="85840"/>
                    </a:lnTo>
                    <a:lnTo>
                      <a:pt x="69026" y="84955"/>
                    </a:lnTo>
                    <a:lnTo>
                      <a:pt x="68583" y="82448"/>
                    </a:lnTo>
                    <a:lnTo>
                      <a:pt x="67698" y="76400"/>
                    </a:lnTo>
                    <a:lnTo>
                      <a:pt x="67698" y="73451"/>
                    </a:lnTo>
                    <a:lnTo>
                      <a:pt x="68436" y="73008"/>
                    </a:lnTo>
                    <a:lnTo>
                      <a:pt x="71681" y="72713"/>
                    </a:lnTo>
                    <a:lnTo>
                      <a:pt x="77728" y="73156"/>
                    </a:lnTo>
                    <a:lnTo>
                      <a:pt x="78908" y="72713"/>
                    </a:lnTo>
                    <a:lnTo>
                      <a:pt x="81415" y="69321"/>
                    </a:lnTo>
                    <a:lnTo>
                      <a:pt x="83628" y="66814"/>
                    </a:lnTo>
                    <a:lnTo>
                      <a:pt x="85250" y="65634"/>
                    </a:lnTo>
                    <a:lnTo>
                      <a:pt x="86577" y="65339"/>
                    </a:lnTo>
                    <a:lnTo>
                      <a:pt x="88052" y="67551"/>
                    </a:lnTo>
                    <a:lnTo>
                      <a:pt x="93214" y="70796"/>
                    </a:lnTo>
                    <a:lnTo>
                      <a:pt x="94099" y="70796"/>
                    </a:lnTo>
                    <a:lnTo>
                      <a:pt x="94542" y="70353"/>
                    </a:lnTo>
                    <a:lnTo>
                      <a:pt x="94542" y="68436"/>
                    </a:lnTo>
                    <a:lnTo>
                      <a:pt x="95869" y="67108"/>
                    </a:lnTo>
                    <a:lnTo>
                      <a:pt x="98524" y="65929"/>
                    </a:lnTo>
                    <a:lnTo>
                      <a:pt x="101179" y="63864"/>
                    </a:lnTo>
                    <a:lnTo>
                      <a:pt x="103834" y="60766"/>
                    </a:lnTo>
                    <a:lnTo>
                      <a:pt x="106194" y="58997"/>
                    </a:lnTo>
                    <a:lnTo>
                      <a:pt x="108111" y="58406"/>
                    </a:lnTo>
                    <a:lnTo>
                      <a:pt x="108848" y="57522"/>
                    </a:lnTo>
                    <a:lnTo>
                      <a:pt x="108406" y="56342"/>
                    </a:lnTo>
                    <a:lnTo>
                      <a:pt x="108406" y="54719"/>
                    </a:lnTo>
                    <a:lnTo>
                      <a:pt x="109291" y="52654"/>
                    </a:lnTo>
                    <a:lnTo>
                      <a:pt x="110471" y="51474"/>
                    </a:lnTo>
                    <a:lnTo>
                      <a:pt x="111946" y="51179"/>
                    </a:lnTo>
                    <a:lnTo>
                      <a:pt x="112536" y="50589"/>
                    </a:lnTo>
                    <a:lnTo>
                      <a:pt x="112241" y="49557"/>
                    </a:lnTo>
                    <a:lnTo>
                      <a:pt x="112536" y="48525"/>
                    </a:lnTo>
                    <a:lnTo>
                      <a:pt x="113863" y="46755"/>
                    </a:lnTo>
                    <a:lnTo>
                      <a:pt x="117108" y="45280"/>
                    </a:lnTo>
                    <a:lnTo>
                      <a:pt x="119025" y="45722"/>
                    </a:lnTo>
                    <a:lnTo>
                      <a:pt x="120648" y="47787"/>
                    </a:lnTo>
                    <a:lnTo>
                      <a:pt x="122860" y="49114"/>
                    </a:lnTo>
                    <a:lnTo>
                      <a:pt x="125662" y="49852"/>
                    </a:lnTo>
                    <a:lnTo>
                      <a:pt x="127875" y="49557"/>
                    </a:lnTo>
                    <a:lnTo>
                      <a:pt x="129497" y="48229"/>
                    </a:lnTo>
                    <a:lnTo>
                      <a:pt x="130972" y="47787"/>
                    </a:lnTo>
                    <a:lnTo>
                      <a:pt x="132152" y="48229"/>
                    </a:lnTo>
                    <a:lnTo>
                      <a:pt x="132742" y="47935"/>
                    </a:lnTo>
                    <a:lnTo>
                      <a:pt x="132742" y="46902"/>
                    </a:lnTo>
                    <a:lnTo>
                      <a:pt x="133479" y="46607"/>
                    </a:lnTo>
                    <a:lnTo>
                      <a:pt x="134659" y="47197"/>
                    </a:lnTo>
                    <a:lnTo>
                      <a:pt x="136724" y="47197"/>
                    </a:lnTo>
                    <a:lnTo>
                      <a:pt x="137019" y="46607"/>
                    </a:lnTo>
                    <a:lnTo>
                      <a:pt x="137019" y="46017"/>
                    </a:lnTo>
                    <a:lnTo>
                      <a:pt x="137904" y="45575"/>
                    </a:lnTo>
                    <a:lnTo>
                      <a:pt x="140412" y="46017"/>
                    </a:lnTo>
                    <a:lnTo>
                      <a:pt x="143214" y="45427"/>
                    </a:lnTo>
                    <a:lnTo>
                      <a:pt x="146311" y="43805"/>
                    </a:lnTo>
                    <a:lnTo>
                      <a:pt x="148376" y="43067"/>
                    </a:lnTo>
                    <a:lnTo>
                      <a:pt x="149408" y="43067"/>
                    </a:lnTo>
                    <a:lnTo>
                      <a:pt x="150588" y="42477"/>
                    </a:lnTo>
                    <a:lnTo>
                      <a:pt x="151916" y="40560"/>
                    </a:lnTo>
                    <a:lnTo>
                      <a:pt x="155161" y="39675"/>
                    </a:lnTo>
                    <a:lnTo>
                      <a:pt x="161945" y="40118"/>
                    </a:lnTo>
                    <a:lnTo>
                      <a:pt x="160175" y="38790"/>
                    </a:lnTo>
                    <a:close/>
                  </a:path>
                </a:pathLst>
              </a:custGeom>
              <a:grpFill/>
              <a:ln w="3175" cap="flat">
                <a:solidFill>
                  <a:schemeClr val="bg2">
                    <a:lumMod val="90000"/>
                  </a:schemeClr>
                </a:solidFill>
                <a:prstDash val="solid"/>
                <a:miter/>
              </a:ln>
            </p:spPr>
            <p:txBody>
              <a:bodyPr rtlCol="0" anchor="ctr"/>
              <a:lstStyle/>
              <a:p>
                <a:endParaRPr lang="en-GB"/>
              </a:p>
            </p:txBody>
          </p:sp>
          <p:sp>
            <p:nvSpPr>
              <p:cNvPr id="165" name="Freeform: Shape 164">
                <a:extLst>
                  <a:ext uri="{FF2B5EF4-FFF2-40B4-BE49-F238E27FC236}">
                    <a16:creationId xmlns:a16="http://schemas.microsoft.com/office/drawing/2014/main" id="{EDFFB6B0-4FFF-F3BC-D22C-864ED9E53476}"/>
                  </a:ext>
                </a:extLst>
              </p:cNvPr>
              <p:cNvSpPr/>
              <p:nvPr/>
            </p:nvSpPr>
            <p:spPr>
              <a:xfrm>
                <a:off x="7702474" y="5818737"/>
                <a:ext cx="15338" cy="7817"/>
              </a:xfrm>
              <a:custGeom>
                <a:avLst/>
                <a:gdLst>
                  <a:gd name="connsiteX0" fmla="*/ 12536 w 15338"/>
                  <a:gd name="connsiteY0" fmla="*/ 4425 h 7817"/>
                  <a:gd name="connsiteX1" fmla="*/ 8849 w 15338"/>
                  <a:gd name="connsiteY1" fmla="*/ 2212 h 7817"/>
                  <a:gd name="connsiteX2" fmla="*/ 3687 w 15338"/>
                  <a:gd name="connsiteY2" fmla="*/ 1180 h 7817"/>
                  <a:gd name="connsiteX3" fmla="*/ 1475 w 15338"/>
                  <a:gd name="connsiteY3" fmla="*/ 0 h 7817"/>
                  <a:gd name="connsiteX4" fmla="*/ 0 w 15338"/>
                  <a:gd name="connsiteY4" fmla="*/ 442 h 7817"/>
                  <a:gd name="connsiteX5" fmla="*/ 147 w 15338"/>
                  <a:gd name="connsiteY5" fmla="*/ 885 h 7817"/>
                  <a:gd name="connsiteX6" fmla="*/ 1032 w 15338"/>
                  <a:gd name="connsiteY6" fmla="*/ 2065 h 7817"/>
                  <a:gd name="connsiteX7" fmla="*/ 2359 w 15338"/>
                  <a:gd name="connsiteY7" fmla="*/ 2360 h 7817"/>
                  <a:gd name="connsiteX8" fmla="*/ 4277 w 15338"/>
                  <a:gd name="connsiteY8" fmla="*/ 6490 h 7817"/>
                  <a:gd name="connsiteX9" fmla="*/ 5604 w 15338"/>
                  <a:gd name="connsiteY9" fmla="*/ 7817 h 7817"/>
                  <a:gd name="connsiteX10" fmla="*/ 8849 w 15338"/>
                  <a:gd name="connsiteY10" fmla="*/ 7817 h 7817"/>
                  <a:gd name="connsiteX11" fmla="*/ 11947 w 15338"/>
                  <a:gd name="connsiteY11" fmla="*/ 6047 h 7817"/>
                  <a:gd name="connsiteX12" fmla="*/ 14307 w 15338"/>
                  <a:gd name="connsiteY12" fmla="*/ 5900 h 7817"/>
                  <a:gd name="connsiteX13" fmla="*/ 15339 w 15338"/>
                  <a:gd name="connsiteY13" fmla="*/ 5162 h 7817"/>
                  <a:gd name="connsiteX14" fmla="*/ 12536 w 15338"/>
                  <a:gd name="connsiteY14" fmla="*/ 4425 h 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38" h="7817">
                    <a:moveTo>
                      <a:pt x="12536" y="4425"/>
                    </a:moveTo>
                    <a:lnTo>
                      <a:pt x="8849" y="2212"/>
                    </a:lnTo>
                    <a:lnTo>
                      <a:pt x="3687" y="1180"/>
                    </a:lnTo>
                    <a:lnTo>
                      <a:pt x="1475" y="0"/>
                    </a:lnTo>
                    <a:lnTo>
                      <a:pt x="0" y="442"/>
                    </a:lnTo>
                    <a:lnTo>
                      <a:pt x="147" y="885"/>
                    </a:lnTo>
                    <a:lnTo>
                      <a:pt x="1032" y="2065"/>
                    </a:lnTo>
                    <a:lnTo>
                      <a:pt x="2359" y="2360"/>
                    </a:lnTo>
                    <a:lnTo>
                      <a:pt x="4277" y="6490"/>
                    </a:lnTo>
                    <a:lnTo>
                      <a:pt x="5604" y="7817"/>
                    </a:lnTo>
                    <a:lnTo>
                      <a:pt x="8849" y="7817"/>
                    </a:lnTo>
                    <a:lnTo>
                      <a:pt x="11947" y="6047"/>
                    </a:lnTo>
                    <a:lnTo>
                      <a:pt x="14307" y="5900"/>
                    </a:lnTo>
                    <a:lnTo>
                      <a:pt x="15339" y="5162"/>
                    </a:lnTo>
                    <a:lnTo>
                      <a:pt x="12536" y="4425"/>
                    </a:lnTo>
                    <a:close/>
                  </a:path>
                </a:pathLst>
              </a:custGeom>
              <a:grpFill/>
              <a:ln w="3175" cap="flat">
                <a:solidFill>
                  <a:schemeClr val="bg2">
                    <a:lumMod val="90000"/>
                  </a:schemeClr>
                </a:solidFill>
                <a:prstDash val="solid"/>
                <a:miter/>
              </a:ln>
            </p:spPr>
            <p:txBody>
              <a:bodyPr rtlCol="0" anchor="ctr"/>
              <a:lstStyle/>
              <a:p>
                <a:endParaRPr lang="en-GB"/>
              </a:p>
            </p:txBody>
          </p:sp>
          <p:sp>
            <p:nvSpPr>
              <p:cNvPr id="166" name="Freeform: Shape 165">
                <a:extLst>
                  <a:ext uri="{FF2B5EF4-FFF2-40B4-BE49-F238E27FC236}">
                    <a16:creationId xmlns:a16="http://schemas.microsoft.com/office/drawing/2014/main" id="{F338A07C-8F1B-C120-7C43-91FE3DEFD41A}"/>
                  </a:ext>
                </a:extLst>
              </p:cNvPr>
              <p:cNvSpPr/>
              <p:nvPr/>
            </p:nvSpPr>
            <p:spPr>
              <a:xfrm>
                <a:off x="8763084" y="3698698"/>
                <a:ext cx="13126" cy="10029"/>
              </a:xfrm>
              <a:custGeom>
                <a:avLst/>
                <a:gdLst>
                  <a:gd name="connsiteX0" fmla="*/ 7817 w 13126"/>
                  <a:gd name="connsiteY0" fmla="*/ 7375 h 10029"/>
                  <a:gd name="connsiteX1" fmla="*/ 7817 w 13126"/>
                  <a:gd name="connsiteY1" fmla="*/ 7964 h 10029"/>
                  <a:gd name="connsiteX2" fmla="*/ 9734 w 13126"/>
                  <a:gd name="connsiteY2" fmla="*/ 10029 h 10029"/>
                  <a:gd name="connsiteX3" fmla="*/ 10325 w 13126"/>
                  <a:gd name="connsiteY3" fmla="*/ 9587 h 10029"/>
                  <a:gd name="connsiteX4" fmla="*/ 10619 w 13126"/>
                  <a:gd name="connsiteY4" fmla="*/ 8997 h 10029"/>
                  <a:gd name="connsiteX5" fmla="*/ 10619 w 13126"/>
                  <a:gd name="connsiteY5" fmla="*/ 8112 h 10029"/>
                  <a:gd name="connsiteX6" fmla="*/ 9145 w 13126"/>
                  <a:gd name="connsiteY6" fmla="*/ 7227 h 10029"/>
                  <a:gd name="connsiteX7" fmla="*/ 7817 w 13126"/>
                  <a:gd name="connsiteY7" fmla="*/ 7227 h 10029"/>
                  <a:gd name="connsiteX8" fmla="*/ 148 w 13126"/>
                  <a:gd name="connsiteY8" fmla="*/ 8849 h 10029"/>
                  <a:gd name="connsiteX9" fmla="*/ 442 w 13126"/>
                  <a:gd name="connsiteY9" fmla="*/ 9439 h 10029"/>
                  <a:gd name="connsiteX10" fmla="*/ 1180 w 13126"/>
                  <a:gd name="connsiteY10" fmla="*/ 9734 h 10029"/>
                  <a:gd name="connsiteX11" fmla="*/ 4277 w 13126"/>
                  <a:gd name="connsiteY11" fmla="*/ 9734 h 10029"/>
                  <a:gd name="connsiteX12" fmla="*/ 4277 w 13126"/>
                  <a:gd name="connsiteY12" fmla="*/ 7964 h 10029"/>
                  <a:gd name="connsiteX13" fmla="*/ 5458 w 13126"/>
                  <a:gd name="connsiteY13" fmla="*/ 6490 h 10029"/>
                  <a:gd name="connsiteX14" fmla="*/ 1180 w 13126"/>
                  <a:gd name="connsiteY14" fmla="*/ 7964 h 10029"/>
                  <a:gd name="connsiteX15" fmla="*/ 0 w 13126"/>
                  <a:gd name="connsiteY15" fmla="*/ 8997 h 10029"/>
                  <a:gd name="connsiteX16" fmla="*/ 12832 w 13126"/>
                  <a:gd name="connsiteY16" fmla="*/ 3540 h 10029"/>
                  <a:gd name="connsiteX17" fmla="*/ 11800 w 13126"/>
                  <a:gd name="connsiteY17" fmla="*/ 2950 h 10029"/>
                  <a:gd name="connsiteX18" fmla="*/ 11800 w 13126"/>
                  <a:gd name="connsiteY18" fmla="*/ 1770 h 10029"/>
                  <a:gd name="connsiteX19" fmla="*/ 11357 w 13126"/>
                  <a:gd name="connsiteY19" fmla="*/ 738 h 10029"/>
                  <a:gd name="connsiteX20" fmla="*/ 11357 w 13126"/>
                  <a:gd name="connsiteY20" fmla="*/ 738 h 10029"/>
                  <a:gd name="connsiteX21" fmla="*/ 10325 w 13126"/>
                  <a:gd name="connsiteY21" fmla="*/ 295 h 10029"/>
                  <a:gd name="connsiteX22" fmla="*/ 9292 w 13126"/>
                  <a:gd name="connsiteY22" fmla="*/ 0 h 10029"/>
                  <a:gd name="connsiteX23" fmla="*/ 7522 w 13126"/>
                  <a:gd name="connsiteY23" fmla="*/ 0 h 10029"/>
                  <a:gd name="connsiteX24" fmla="*/ 6932 w 13126"/>
                  <a:gd name="connsiteY24" fmla="*/ 442 h 10029"/>
                  <a:gd name="connsiteX25" fmla="*/ 5752 w 13126"/>
                  <a:gd name="connsiteY25" fmla="*/ 738 h 10029"/>
                  <a:gd name="connsiteX26" fmla="*/ 4867 w 13126"/>
                  <a:gd name="connsiteY26" fmla="*/ 1475 h 10029"/>
                  <a:gd name="connsiteX27" fmla="*/ 4867 w 13126"/>
                  <a:gd name="connsiteY27" fmla="*/ 1475 h 10029"/>
                  <a:gd name="connsiteX28" fmla="*/ 4573 w 13126"/>
                  <a:gd name="connsiteY28" fmla="*/ 2360 h 10029"/>
                  <a:gd name="connsiteX29" fmla="*/ 1623 w 13126"/>
                  <a:gd name="connsiteY29" fmla="*/ 3835 h 10029"/>
                  <a:gd name="connsiteX30" fmla="*/ 1623 w 13126"/>
                  <a:gd name="connsiteY30" fmla="*/ 4720 h 10029"/>
                  <a:gd name="connsiteX31" fmla="*/ 2655 w 13126"/>
                  <a:gd name="connsiteY31" fmla="*/ 5605 h 10029"/>
                  <a:gd name="connsiteX32" fmla="*/ 5162 w 13126"/>
                  <a:gd name="connsiteY32" fmla="*/ 5310 h 10029"/>
                  <a:gd name="connsiteX33" fmla="*/ 7965 w 13126"/>
                  <a:gd name="connsiteY33" fmla="*/ 6047 h 10029"/>
                  <a:gd name="connsiteX34" fmla="*/ 11357 w 13126"/>
                  <a:gd name="connsiteY34" fmla="*/ 7522 h 10029"/>
                  <a:gd name="connsiteX35" fmla="*/ 11947 w 13126"/>
                  <a:gd name="connsiteY35" fmla="*/ 6637 h 10029"/>
                  <a:gd name="connsiteX36" fmla="*/ 11947 w 13126"/>
                  <a:gd name="connsiteY36" fmla="*/ 5310 h 10029"/>
                  <a:gd name="connsiteX37" fmla="*/ 13127 w 13126"/>
                  <a:gd name="connsiteY37" fmla="*/ 4720 h 10029"/>
                  <a:gd name="connsiteX38" fmla="*/ 12832 w 13126"/>
                  <a:gd name="connsiteY38" fmla="*/ 354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126" h="10029">
                    <a:moveTo>
                      <a:pt x="7817" y="7375"/>
                    </a:moveTo>
                    <a:lnTo>
                      <a:pt x="7817" y="7964"/>
                    </a:lnTo>
                    <a:lnTo>
                      <a:pt x="9734" y="10029"/>
                    </a:lnTo>
                    <a:lnTo>
                      <a:pt x="10325" y="9587"/>
                    </a:lnTo>
                    <a:lnTo>
                      <a:pt x="10619" y="8997"/>
                    </a:lnTo>
                    <a:lnTo>
                      <a:pt x="10619" y="8112"/>
                    </a:lnTo>
                    <a:lnTo>
                      <a:pt x="9145" y="7227"/>
                    </a:lnTo>
                    <a:lnTo>
                      <a:pt x="7817" y="7227"/>
                    </a:lnTo>
                    <a:close/>
                    <a:moveTo>
                      <a:pt x="148" y="8849"/>
                    </a:moveTo>
                    <a:lnTo>
                      <a:pt x="442" y="9439"/>
                    </a:lnTo>
                    <a:lnTo>
                      <a:pt x="1180" y="9734"/>
                    </a:lnTo>
                    <a:lnTo>
                      <a:pt x="4277" y="9734"/>
                    </a:lnTo>
                    <a:lnTo>
                      <a:pt x="4277" y="7964"/>
                    </a:lnTo>
                    <a:lnTo>
                      <a:pt x="5458" y="6490"/>
                    </a:lnTo>
                    <a:lnTo>
                      <a:pt x="1180" y="7964"/>
                    </a:lnTo>
                    <a:lnTo>
                      <a:pt x="0" y="8997"/>
                    </a:lnTo>
                    <a:close/>
                    <a:moveTo>
                      <a:pt x="12832" y="3540"/>
                    </a:moveTo>
                    <a:lnTo>
                      <a:pt x="11800" y="2950"/>
                    </a:lnTo>
                    <a:lnTo>
                      <a:pt x="11800" y="1770"/>
                    </a:lnTo>
                    <a:lnTo>
                      <a:pt x="11357" y="738"/>
                    </a:lnTo>
                    <a:lnTo>
                      <a:pt x="11357" y="738"/>
                    </a:lnTo>
                    <a:lnTo>
                      <a:pt x="10325" y="295"/>
                    </a:lnTo>
                    <a:lnTo>
                      <a:pt x="9292" y="0"/>
                    </a:lnTo>
                    <a:lnTo>
                      <a:pt x="7522" y="0"/>
                    </a:lnTo>
                    <a:lnTo>
                      <a:pt x="6932" y="442"/>
                    </a:lnTo>
                    <a:lnTo>
                      <a:pt x="5752" y="738"/>
                    </a:lnTo>
                    <a:lnTo>
                      <a:pt x="4867" y="1475"/>
                    </a:lnTo>
                    <a:lnTo>
                      <a:pt x="4867" y="1475"/>
                    </a:lnTo>
                    <a:lnTo>
                      <a:pt x="4573" y="2360"/>
                    </a:lnTo>
                    <a:lnTo>
                      <a:pt x="1623" y="3835"/>
                    </a:lnTo>
                    <a:lnTo>
                      <a:pt x="1623" y="4720"/>
                    </a:lnTo>
                    <a:lnTo>
                      <a:pt x="2655" y="5605"/>
                    </a:lnTo>
                    <a:lnTo>
                      <a:pt x="5162" y="5310"/>
                    </a:lnTo>
                    <a:lnTo>
                      <a:pt x="7965" y="6047"/>
                    </a:lnTo>
                    <a:lnTo>
                      <a:pt x="11357" y="7522"/>
                    </a:lnTo>
                    <a:lnTo>
                      <a:pt x="11947" y="6637"/>
                    </a:lnTo>
                    <a:lnTo>
                      <a:pt x="11947" y="5310"/>
                    </a:lnTo>
                    <a:lnTo>
                      <a:pt x="13127" y="4720"/>
                    </a:lnTo>
                    <a:lnTo>
                      <a:pt x="12832" y="3540"/>
                    </a:lnTo>
                    <a:close/>
                  </a:path>
                </a:pathLst>
              </a:custGeom>
              <a:grpFill/>
              <a:ln w="3175" cap="flat">
                <a:solidFill>
                  <a:schemeClr val="bg2">
                    <a:lumMod val="90000"/>
                  </a:schemeClr>
                </a:solidFill>
                <a:prstDash val="solid"/>
                <a:miter/>
              </a:ln>
            </p:spPr>
            <p:txBody>
              <a:bodyPr rtlCol="0" anchor="ctr"/>
              <a:lstStyle/>
              <a:p>
                <a:endParaRPr lang="en-GB"/>
              </a:p>
            </p:txBody>
          </p:sp>
          <p:sp>
            <p:nvSpPr>
              <p:cNvPr id="167" name="Freeform: Shape 166">
                <a:extLst>
                  <a:ext uri="{FF2B5EF4-FFF2-40B4-BE49-F238E27FC236}">
                    <a16:creationId xmlns:a16="http://schemas.microsoft.com/office/drawing/2014/main" id="{14CEE0CE-2B5F-2A1B-B981-0F3E14BBD89F}"/>
                  </a:ext>
                </a:extLst>
              </p:cNvPr>
              <p:cNvSpPr/>
              <p:nvPr/>
            </p:nvSpPr>
            <p:spPr>
              <a:xfrm>
                <a:off x="4184218" y="4072145"/>
                <a:ext cx="128317" cy="191296"/>
              </a:xfrm>
              <a:custGeom>
                <a:avLst/>
                <a:gdLst>
                  <a:gd name="connsiteX0" fmla="*/ 127285 w 128317"/>
                  <a:gd name="connsiteY0" fmla="*/ 171090 h 191296"/>
                  <a:gd name="connsiteX1" fmla="*/ 126252 w 128317"/>
                  <a:gd name="connsiteY1" fmla="*/ 170352 h 191296"/>
                  <a:gd name="connsiteX2" fmla="*/ 124483 w 128317"/>
                  <a:gd name="connsiteY2" fmla="*/ 170057 h 191296"/>
                  <a:gd name="connsiteX3" fmla="*/ 122565 w 128317"/>
                  <a:gd name="connsiteY3" fmla="*/ 169615 h 191296"/>
                  <a:gd name="connsiteX4" fmla="*/ 121090 w 128317"/>
                  <a:gd name="connsiteY4" fmla="*/ 167550 h 191296"/>
                  <a:gd name="connsiteX5" fmla="*/ 119468 w 128317"/>
                  <a:gd name="connsiteY5" fmla="*/ 164600 h 191296"/>
                  <a:gd name="connsiteX6" fmla="*/ 119025 w 128317"/>
                  <a:gd name="connsiteY6" fmla="*/ 163273 h 191296"/>
                  <a:gd name="connsiteX7" fmla="*/ 117845 w 128317"/>
                  <a:gd name="connsiteY7" fmla="*/ 162093 h 191296"/>
                  <a:gd name="connsiteX8" fmla="*/ 116665 w 128317"/>
                  <a:gd name="connsiteY8" fmla="*/ 160176 h 191296"/>
                  <a:gd name="connsiteX9" fmla="*/ 116223 w 128317"/>
                  <a:gd name="connsiteY9" fmla="*/ 158701 h 191296"/>
                  <a:gd name="connsiteX10" fmla="*/ 115338 w 128317"/>
                  <a:gd name="connsiteY10" fmla="*/ 157226 h 191296"/>
                  <a:gd name="connsiteX11" fmla="*/ 114896 w 128317"/>
                  <a:gd name="connsiteY11" fmla="*/ 156636 h 191296"/>
                  <a:gd name="connsiteX12" fmla="*/ 114158 w 128317"/>
                  <a:gd name="connsiteY12" fmla="*/ 154718 h 191296"/>
                  <a:gd name="connsiteX13" fmla="*/ 114011 w 128317"/>
                  <a:gd name="connsiteY13" fmla="*/ 153981 h 191296"/>
                  <a:gd name="connsiteX14" fmla="*/ 113716 w 128317"/>
                  <a:gd name="connsiteY14" fmla="*/ 153834 h 191296"/>
                  <a:gd name="connsiteX15" fmla="*/ 113273 w 128317"/>
                  <a:gd name="connsiteY15" fmla="*/ 153243 h 191296"/>
                  <a:gd name="connsiteX16" fmla="*/ 112241 w 128317"/>
                  <a:gd name="connsiteY16" fmla="*/ 151031 h 191296"/>
                  <a:gd name="connsiteX17" fmla="*/ 112093 w 128317"/>
                  <a:gd name="connsiteY17" fmla="*/ 150589 h 191296"/>
                  <a:gd name="connsiteX18" fmla="*/ 111651 w 128317"/>
                  <a:gd name="connsiteY18" fmla="*/ 150294 h 191296"/>
                  <a:gd name="connsiteX19" fmla="*/ 110471 w 128317"/>
                  <a:gd name="connsiteY19" fmla="*/ 148819 h 191296"/>
                  <a:gd name="connsiteX20" fmla="*/ 109586 w 128317"/>
                  <a:gd name="connsiteY20" fmla="*/ 148376 h 191296"/>
                  <a:gd name="connsiteX21" fmla="*/ 109291 w 128317"/>
                  <a:gd name="connsiteY21" fmla="*/ 147639 h 191296"/>
                  <a:gd name="connsiteX22" fmla="*/ 109438 w 128317"/>
                  <a:gd name="connsiteY22" fmla="*/ 145426 h 191296"/>
                  <a:gd name="connsiteX23" fmla="*/ 108996 w 128317"/>
                  <a:gd name="connsiteY23" fmla="*/ 144394 h 191296"/>
                  <a:gd name="connsiteX24" fmla="*/ 108848 w 128317"/>
                  <a:gd name="connsiteY24" fmla="*/ 142477 h 191296"/>
                  <a:gd name="connsiteX25" fmla="*/ 108701 w 128317"/>
                  <a:gd name="connsiteY25" fmla="*/ 141739 h 191296"/>
                  <a:gd name="connsiteX26" fmla="*/ 108259 w 128317"/>
                  <a:gd name="connsiteY26" fmla="*/ 140854 h 191296"/>
                  <a:gd name="connsiteX27" fmla="*/ 107521 w 128317"/>
                  <a:gd name="connsiteY27" fmla="*/ 140264 h 191296"/>
                  <a:gd name="connsiteX28" fmla="*/ 107374 w 128317"/>
                  <a:gd name="connsiteY28" fmla="*/ 138789 h 191296"/>
                  <a:gd name="connsiteX29" fmla="*/ 107226 w 128317"/>
                  <a:gd name="connsiteY29" fmla="*/ 135397 h 191296"/>
                  <a:gd name="connsiteX30" fmla="*/ 106931 w 128317"/>
                  <a:gd name="connsiteY30" fmla="*/ 134660 h 191296"/>
                  <a:gd name="connsiteX31" fmla="*/ 103686 w 128317"/>
                  <a:gd name="connsiteY31" fmla="*/ 134807 h 191296"/>
                  <a:gd name="connsiteX32" fmla="*/ 103391 w 128317"/>
                  <a:gd name="connsiteY32" fmla="*/ 135102 h 191296"/>
                  <a:gd name="connsiteX33" fmla="*/ 101916 w 128317"/>
                  <a:gd name="connsiteY33" fmla="*/ 135249 h 191296"/>
                  <a:gd name="connsiteX34" fmla="*/ 100442 w 128317"/>
                  <a:gd name="connsiteY34" fmla="*/ 135397 h 191296"/>
                  <a:gd name="connsiteX35" fmla="*/ 99114 w 128317"/>
                  <a:gd name="connsiteY35" fmla="*/ 134955 h 191296"/>
                  <a:gd name="connsiteX36" fmla="*/ 97934 w 128317"/>
                  <a:gd name="connsiteY36" fmla="*/ 134217 h 191296"/>
                  <a:gd name="connsiteX37" fmla="*/ 97639 w 128317"/>
                  <a:gd name="connsiteY37" fmla="*/ 133480 h 191296"/>
                  <a:gd name="connsiteX38" fmla="*/ 97787 w 128317"/>
                  <a:gd name="connsiteY38" fmla="*/ 131120 h 191296"/>
                  <a:gd name="connsiteX39" fmla="*/ 96017 w 128317"/>
                  <a:gd name="connsiteY39" fmla="*/ 129202 h 191296"/>
                  <a:gd name="connsiteX40" fmla="*/ 93067 w 128317"/>
                  <a:gd name="connsiteY40" fmla="*/ 126990 h 191296"/>
                  <a:gd name="connsiteX41" fmla="*/ 92182 w 128317"/>
                  <a:gd name="connsiteY41" fmla="*/ 124040 h 191296"/>
                  <a:gd name="connsiteX42" fmla="*/ 91149 w 128317"/>
                  <a:gd name="connsiteY42" fmla="*/ 122270 h 191296"/>
                  <a:gd name="connsiteX43" fmla="*/ 87905 w 128317"/>
                  <a:gd name="connsiteY43" fmla="*/ 118435 h 191296"/>
                  <a:gd name="connsiteX44" fmla="*/ 87315 w 128317"/>
                  <a:gd name="connsiteY44" fmla="*/ 115928 h 191296"/>
                  <a:gd name="connsiteX45" fmla="*/ 87315 w 128317"/>
                  <a:gd name="connsiteY45" fmla="*/ 114011 h 191296"/>
                  <a:gd name="connsiteX46" fmla="*/ 88347 w 128317"/>
                  <a:gd name="connsiteY46" fmla="*/ 112388 h 191296"/>
                  <a:gd name="connsiteX47" fmla="*/ 89970 w 128317"/>
                  <a:gd name="connsiteY47" fmla="*/ 109438 h 191296"/>
                  <a:gd name="connsiteX48" fmla="*/ 90707 w 128317"/>
                  <a:gd name="connsiteY48" fmla="*/ 106784 h 191296"/>
                  <a:gd name="connsiteX49" fmla="*/ 91149 w 128317"/>
                  <a:gd name="connsiteY49" fmla="*/ 105309 h 191296"/>
                  <a:gd name="connsiteX50" fmla="*/ 91887 w 128317"/>
                  <a:gd name="connsiteY50" fmla="*/ 103539 h 191296"/>
                  <a:gd name="connsiteX51" fmla="*/ 92624 w 128317"/>
                  <a:gd name="connsiteY51" fmla="*/ 101179 h 191296"/>
                  <a:gd name="connsiteX52" fmla="*/ 92182 w 128317"/>
                  <a:gd name="connsiteY52" fmla="*/ 99704 h 191296"/>
                  <a:gd name="connsiteX53" fmla="*/ 91149 w 128317"/>
                  <a:gd name="connsiteY53" fmla="*/ 98229 h 191296"/>
                  <a:gd name="connsiteX54" fmla="*/ 90854 w 128317"/>
                  <a:gd name="connsiteY54" fmla="*/ 97197 h 191296"/>
                  <a:gd name="connsiteX55" fmla="*/ 91740 w 128317"/>
                  <a:gd name="connsiteY55" fmla="*/ 95575 h 191296"/>
                  <a:gd name="connsiteX56" fmla="*/ 92772 w 128317"/>
                  <a:gd name="connsiteY56" fmla="*/ 94542 h 191296"/>
                  <a:gd name="connsiteX57" fmla="*/ 93804 w 128317"/>
                  <a:gd name="connsiteY57" fmla="*/ 94395 h 191296"/>
                  <a:gd name="connsiteX58" fmla="*/ 95132 w 128317"/>
                  <a:gd name="connsiteY58" fmla="*/ 93657 h 191296"/>
                  <a:gd name="connsiteX59" fmla="*/ 96164 w 128317"/>
                  <a:gd name="connsiteY59" fmla="*/ 92772 h 191296"/>
                  <a:gd name="connsiteX60" fmla="*/ 97787 w 128317"/>
                  <a:gd name="connsiteY60" fmla="*/ 92477 h 191296"/>
                  <a:gd name="connsiteX61" fmla="*/ 99851 w 128317"/>
                  <a:gd name="connsiteY61" fmla="*/ 92477 h 191296"/>
                  <a:gd name="connsiteX62" fmla="*/ 103981 w 128317"/>
                  <a:gd name="connsiteY62" fmla="*/ 92477 h 191296"/>
                  <a:gd name="connsiteX63" fmla="*/ 106194 w 128317"/>
                  <a:gd name="connsiteY63" fmla="*/ 92035 h 191296"/>
                  <a:gd name="connsiteX64" fmla="*/ 106784 w 128317"/>
                  <a:gd name="connsiteY64" fmla="*/ 91297 h 191296"/>
                  <a:gd name="connsiteX65" fmla="*/ 106784 w 128317"/>
                  <a:gd name="connsiteY65" fmla="*/ 89822 h 191296"/>
                  <a:gd name="connsiteX66" fmla="*/ 107816 w 128317"/>
                  <a:gd name="connsiteY66" fmla="*/ 88495 h 191296"/>
                  <a:gd name="connsiteX67" fmla="*/ 108848 w 128317"/>
                  <a:gd name="connsiteY67" fmla="*/ 87905 h 191296"/>
                  <a:gd name="connsiteX68" fmla="*/ 109291 w 128317"/>
                  <a:gd name="connsiteY68" fmla="*/ 87462 h 191296"/>
                  <a:gd name="connsiteX69" fmla="*/ 109438 w 128317"/>
                  <a:gd name="connsiteY69" fmla="*/ 87020 h 191296"/>
                  <a:gd name="connsiteX70" fmla="*/ 109143 w 128317"/>
                  <a:gd name="connsiteY70" fmla="*/ 86578 h 191296"/>
                  <a:gd name="connsiteX71" fmla="*/ 108701 w 128317"/>
                  <a:gd name="connsiteY71" fmla="*/ 86282 h 191296"/>
                  <a:gd name="connsiteX72" fmla="*/ 107521 w 128317"/>
                  <a:gd name="connsiteY72" fmla="*/ 86135 h 191296"/>
                  <a:gd name="connsiteX73" fmla="*/ 106489 w 128317"/>
                  <a:gd name="connsiteY73" fmla="*/ 83775 h 191296"/>
                  <a:gd name="connsiteX74" fmla="*/ 107226 w 128317"/>
                  <a:gd name="connsiteY74" fmla="*/ 82743 h 191296"/>
                  <a:gd name="connsiteX75" fmla="*/ 108111 w 128317"/>
                  <a:gd name="connsiteY75" fmla="*/ 80973 h 191296"/>
                  <a:gd name="connsiteX76" fmla="*/ 108259 w 128317"/>
                  <a:gd name="connsiteY76" fmla="*/ 79940 h 191296"/>
                  <a:gd name="connsiteX77" fmla="*/ 109734 w 128317"/>
                  <a:gd name="connsiteY77" fmla="*/ 78318 h 191296"/>
                  <a:gd name="connsiteX78" fmla="*/ 109438 w 128317"/>
                  <a:gd name="connsiteY78" fmla="*/ 77875 h 191296"/>
                  <a:gd name="connsiteX79" fmla="*/ 110471 w 128317"/>
                  <a:gd name="connsiteY79" fmla="*/ 69468 h 191296"/>
                  <a:gd name="connsiteX80" fmla="*/ 109881 w 128317"/>
                  <a:gd name="connsiteY80" fmla="*/ 64011 h 191296"/>
                  <a:gd name="connsiteX81" fmla="*/ 108848 w 128317"/>
                  <a:gd name="connsiteY81" fmla="*/ 61799 h 191296"/>
                  <a:gd name="connsiteX82" fmla="*/ 105751 w 128317"/>
                  <a:gd name="connsiteY82" fmla="*/ 59439 h 191296"/>
                  <a:gd name="connsiteX83" fmla="*/ 100737 w 128317"/>
                  <a:gd name="connsiteY83" fmla="*/ 57817 h 191296"/>
                  <a:gd name="connsiteX84" fmla="*/ 98967 w 128317"/>
                  <a:gd name="connsiteY84" fmla="*/ 54719 h 191296"/>
                  <a:gd name="connsiteX85" fmla="*/ 94099 w 128317"/>
                  <a:gd name="connsiteY85" fmla="*/ 50884 h 191296"/>
                  <a:gd name="connsiteX86" fmla="*/ 89085 w 128317"/>
                  <a:gd name="connsiteY86" fmla="*/ 46017 h 191296"/>
                  <a:gd name="connsiteX87" fmla="*/ 86725 w 128317"/>
                  <a:gd name="connsiteY87" fmla="*/ 45132 h 191296"/>
                  <a:gd name="connsiteX88" fmla="*/ 84217 w 128317"/>
                  <a:gd name="connsiteY88" fmla="*/ 44837 h 191296"/>
                  <a:gd name="connsiteX89" fmla="*/ 80825 w 128317"/>
                  <a:gd name="connsiteY89" fmla="*/ 43510 h 191296"/>
                  <a:gd name="connsiteX90" fmla="*/ 77875 w 128317"/>
                  <a:gd name="connsiteY90" fmla="*/ 44247 h 191296"/>
                  <a:gd name="connsiteX91" fmla="*/ 75515 w 128317"/>
                  <a:gd name="connsiteY91" fmla="*/ 47345 h 191296"/>
                  <a:gd name="connsiteX92" fmla="*/ 73746 w 128317"/>
                  <a:gd name="connsiteY92" fmla="*/ 50147 h 191296"/>
                  <a:gd name="connsiteX93" fmla="*/ 73156 w 128317"/>
                  <a:gd name="connsiteY93" fmla="*/ 54719 h 191296"/>
                  <a:gd name="connsiteX94" fmla="*/ 71091 w 128317"/>
                  <a:gd name="connsiteY94" fmla="*/ 56342 h 191296"/>
                  <a:gd name="connsiteX95" fmla="*/ 72713 w 128317"/>
                  <a:gd name="connsiteY95" fmla="*/ 53392 h 191296"/>
                  <a:gd name="connsiteX96" fmla="*/ 72861 w 128317"/>
                  <a:gd name="connsiteY96" fmla="*/ 48377 h 191296"/>
                  <a:gd name="connsiteX97" fmla="*/ 73451 w 128317"/>
                  <a:gd name="connsiteY97" fmla="*/ 44542 h 191296"/>
                  <a:gd name="connsiteX98" fmla="*/ 76105 w 128317"/>
                  <a:gd name="connsiteY98" fmla="*/ 39380 h 191296"/>
                  <a:gd name="connsiteX99" fmla="*/ 76253 w 128317"/>
                  <a:gd name="connsiteY99" fmla="*/ 31858 h 191296"/>
                  <a:gd name="connsiteX100" fmla="*/ 75368 w 128317"/>
                  <a:gd name="connsiteY100" fmla="*/ 30088 h 191296"/>
                  <a:gd name="connsiteX101" fmla="*/ 72271 w 128317"/>
                  <a:gd name="connsiteY101" fmla="*/ 26253 h 191296"/>
                  <a:gd name="connsiteX102" fmla="*/ 70353 w 128317"/>
                  <a:gd name="connsiteY102" fmla="*/ 24631 h 191296"/>
                  <a:gd name="connsiteX103" fmla="*/ 67403 w 128317"/>
                  <a:gd name="connsiteY103" fmla="*/ 21239 h 191296"/>
                  <a:gd name="connsiteX104" fmla="*/ 57374 w 128317"/>
                  <a:gd name="connsiteY104" fmla="*/ 12389 h 191296"/>
                  <a:gd name="connsiteX105" fmla="*/ 50147 w 128317"/>
                  <a:gd name="connsiteY105" fmla="*/ 7670 h 191296"/>
                  <a:gd name="connsiteX106" fmla="*/ 45132 w 128317"/>
                  <a:gd name="connsiteY106" fmla="*/ 4867 h 191296"/>
                  <a:gd name="connsiteX107" fmla="*/ 43215 w 128317"/>
                  <a:gd name="connsiteY107" fmla="*/ 4425 h 191296"/>
                  <a:gd name="connsiteX108" fmla="*/ 43215 w 128317"/>
                  <a:gd name="connsiteY108" fmla="*/ 5457 h 191296"/>
                  <a:gd name="connsiteX109" fmla="*/ 42772 w 128317"/>
                  <a:gd name="connsiteY109" fmla="*/ 5457 h 191296"/>
                  <a:gd name="connsiteX110" fmla="*/ 40708 w 128317"/>
                  <a:gd name="connsiteY110" fmla="*/ 4572 h 191296"/>
                  <a:gd name="connsiteX111" fmla="*/ 36873 w 128317"/>
                  <a:gd name="connsiteY111" fmla="*/ 442 h 191296"/>
                  <a:gd name="connsiteX112" fmla="*/ 35988 w 128317"/>
                  <a:gd name="connsiteY112" fmla="*/ 0 h 191296"/>
                  <a:gd name="connsiteX113" fmla="*/ 40855 w 128317"/>
                  <a:gd name="connsiteY113" fmla="*/ 6342 h 191296"/>
                  <a:gd name="connsiteX114" fmla="*/ 40855 w 128317"/>
                  <a:gd name="connsiteY114" fmla="*/ 7080 h 191296"/>
                  <a:gd name="connsiteX115" fmla="*/ 40412 w 128317"/>
                  <a:gd name="connsiteY115" fmla="*/ 7817 h 191296"/>
                  <a:gd name="connsiteX116" fmla="*/ 37315 w 128317"/>
                  <a:gd name="connsiteY116" fmla="*/ 9292 h 191296"/>
                  <a:gd name="connsiteX117" fmla="*/ 36725 w 128317"/>
                  <a:gd name="connsiteY117" fmla="*/ 10030 h 191296"/>
                  <a:gd name="connsiteX118" fmla="*/ 35545 w 128317"/>
                  <a:gd name="connsiteY118" fmla="*/ 12979 h 191296"/>
                  <a:gd name="connsiteX119" fmla="*/ 31711 w 128317"/>
                  <a:gd name="connsiteY119" fmla="*/ 14454 h 191296"/>
                  <a:gd name="connsiteX120" fmla="*/ 29056 w 128317"/>
                  <a:gd name="connsiteY120" fmla="*/ 16372 h 191296"/>
                  <a:gd name="connsiteX121" fmla="*/ 27286 w 128317"/>
                  <a:gd name="connsiteY121" fmla="*/ 18142 h 191296"/>
                  <a:gd name="connsiteX122" fmla="*/ 26401 w 128317"/>
                  <a:gd name="connsiteY122" fmla="*/ 18879 h 191296"/>
                  <a:gd name="connsiteX123" fmla="*/ 23009 w 128317"/>
                  <a:gd name="connsiteY123" fmla="*/ 19174 h 191296"/>
                  <a:gd name="connsiteX124" fmla="*/ 21829 w 128317"/>
                  <a:gd name="connsiteY124" fmla="*/ 20354 h 191296"/>
                  <a:gd name="connsiteX125" fmla="*/ 20501 w 128317"/>
                  <a:gd name="connsiteY125" fmla="*/ 23451 h 191296"/>
                  <a:gd name="connsiteX126" fmla="*/ 19469 w 128317"/>
                  <a:gd name="connsiteY126" fmla="*/ 24926 h 191296"/>
                  <a:gd name="connsiteX127" fmla="*/ 17699 w 128317"/>
                  <a:gd name="connsiteY127" fmla="*/ 26401 h 191296"/>
                  <a:gd name="connsiteX128" fmla="*/ 17551 w 128317"/>
                  <a:gd name="connsiteY128" fmla="*/ 27433 h 191296"/>
                  <a:gd name="connsiteX129" fmla="*/ 20059 w 128317"/>
                  <a:gd name="connsiteY129" fmla="*/ 30973 h 191296"/>
                  <a:gd name="connsiteX130" fmla="*/ 20501 w 128317"/>
                  <a:gd name="connsiteY130" fmla="*/ 32006 h 191296"/>
                  <a:gd name="connsiteX131" fmla="*/ 19764 w 128317"/>
                  <a:gd name="connsiteY131" fmla="*/ 33776 h 191296"/>
                  <a:gd name="connsiteX132" fmla="*/ 19911 w 128317"/>
                  <a:gd name="connsiteY132" fmla="*/ 34956 h 191296"/>
                  <a:gd name="connsiteX133" fmla="*/ 21239 w 128317"/>
                  <a:gd name="connsiteY133" fmla="*/ 36283 h 191296"/>
                  <a:gd name="connsiteX134" fmla="*/ 22714 w 128317"/>
                  <a:gd name="connsiteY134" fmla="*/ 36725 h 191296"/>
                  <a:gd name="connsiteX135" fmla="*/ 24336 w 128317"/>
                  <a:gd name="connsiteY135" fmla="*/ 36135 h 191296"/>
                  <a:gd name="connsiteX136" fmla="*/ 26106 w 128317"/>
                  <a:gd name="connsiteY136" fmla="*/ 36135 h 191296"/>
                  <a:gd name="connsiteX137" fmla="*/ 27433 w 128317"/>
                  <a:gd name="connsiteY137" fmla="*/ 36578 h 191296"/>
                  <a:gd name="connsiteX138" fmla="*/ 27876 w 128317"/>
                  <a:gd name="connsiteY138" fmla="*/ 36873 h 191296"/>
                  <a:gd name="connsiteX139" fmla="*/ 28023 w 128317"/>
                  <a:gd name="connsiteY139" fmla="*/ 38053 h 191296"/>
                  <a:gd name="connsiteX140" fmla="*/ 27286 w 128317"/>
                  <a:gd name="connsiteY140" fmla="*/ 40413 h 191296"/>
                  <a:gd name="connsiteX141" fmla="*/ 26106 w 128317"/>
                  <a:gd name="connsiteY141" fmla="*/ 41887 h 191296"/>
                  <a:gd name="connsiteX142" fmla="*/ 21091 w 128317"/>
                  <a:gd name="connsiteY142" fmla="*/ 44100 h 191296"/>
                  <a:gd name="connsiteX143" fmla="*/ 18879 w 128317"/>
                  <a:gd name="connsiteY143" fmla="*/ 45427 h 191296"/>
                  <a:gd name="connsiteX144" fmla="*/ 17699 w 128317"/>
                  <a:gd name="connsiteY144" fmla="*/ 46460 h 191296"/>
                  <a:gd name="connsiteX145" fmla="*/ 14897 w 128317"/>
                  <a:gd name="connsiteY145" fmla="*/ 46017 h 191296"/>
                  <a:gd name="connsiteX146" fmla="*/ 13569 w 128317"/>
                  <a:gd name="connsiteY146" fmla="*/ 46017 h 191296"/>
                  <a:gd name="connsiteX147" fmla="*/ 12537 w 128317"/>
                  <a:gd name="connsiteY147" fmla="*/ 46755 h 191296"/>
                  <a:gd name="connsiteX148" fmla="*/ 11947 w 128317"/>
                  <a:gd name="connsiteY148" fmla="*/ 47345 h 191296"/>
                  <a:gd name="connsiteX149" fmla="*/ 10029 w 128317"/>
                  <a:gd name="connsiteY149" fmla="*/ 47492 h 191296"/>
                  <a:gd name="connsiteX150" fmla="*/ 7522 w 128317"/>
                  <a:gd name="connsiteY150" fmla="*/ 47935 h 191296"/>
                  <a:gd name="connsiteX151" fmla="*/ 6490 w 128317"/>
                  <a:gd name="connsiteY151" fmla="*/ 48377 h 191296"/>
                  <a:gd name="connsiteX152" fmla="*/ 5605 w 128317"/>
                  <a:gd name="connsiteY152" fmla="*/ 49557 h 191296"/>
                  <a:gd name="connsiteX153" fmla="*/ 5015 w 128317"/>
                  <a:gd name="connsiteY153" fmla="*/ 51179 h 191296"/>
                  <a:gd name="connsiteX154" fmla="*/ 5605 w 128317"/>
                  <a:gd name="connsiteY154" fmla="*/ 53097 h 191296"/>
                  <a:gd name="connsiteX155" fmla="*/ 6342 w 128317"/>
                  <a:gd name="connsiteY155" fmla="*/ 54867 h 191296"/>
                  <a:gd name="connsiteX156" fmla="*/ 6342 w 128317"/>
                  <a:gd name="connsiteY156" fmla="*/ 56489 h 191296"/>
                  <a:gd name="connsiteX157" fmla="*/ 6932 w 128317"/>
                  <a:gd name="connsiteY157" fmla="*/ 60914 h 191296"/>
                  <a:gd name="connsiteX158" fmla="*/ 6047 w 128317"/>
                  <a:gd name="connsiteY158" fmla="*/ 61946 h 191296"/>
                  <a:gd name="connsiteX159" fmla="*/ 4425 w 128317"/>
                  <a:gd name="connsiteY159" fmla="*/ 63126 h 191296"/>
                  <a:gd name="connsiteX160" fmla="*/ 2360 w 128317"/>
                  <a:gd name="connsiteY160" fmla="*/ 65191 h 191296"/>
                  <a:gd name="connsiteX161" fmla="*/ 0 w 128317"/>
                  <a:gd name="connsiteY161" fmla="*/ 68141 h 191296"/>
                  <a:gd name="connsiteX162" fmla="*/ 442 w 128317"/>
                  <a:gd name="connsiteY162" fmla="*/ 68878 h 191296"/>
                  <a:gd name="connsiteX163" fmla="*/ 5900 w 128317"/>
                  <a:gd name="connsiteY163" fmla="*/ 74926 h 191296"/>
                  <a:gd name="connsiteX164" fmla="*/ 11504 w 128317"/>
                  <a:gd name="connsiteY164" fmla="*/ 81120 h 191296"/>
                  <a:gd name="connsiteX165" fmla="*/ 16961 w 128317"/>
                  <a:gd name="connsiteY165" fmla="*/ 87315 h 191296"/>
                  <a:gd name="connsiteX166" fmla="*/ 19321 w 128317"/>
                  <a:gd name="connsiteY166" fmla="*/ 86725 h 191296"/>
                  <a:gd name="connsiteX167" fmla="*/ 21386 w 128317"/>
                  <a:gd name="connsiteY167" fmla="*/ 87462 h 191296"/>
                  <a:gd name="connsiteX168" fmla="*/ 24336 w 128317"/>
                  <a:gd name="connsiteY168" fmla="*/ 87610 h 191296"/>
                  <a:gd name="connsiteX169" fmla="*/ 25663 w 128317"/>
                  <a:gd name="connsiteY169" fmla="*/ 87020 h 191296"/>
                  <a:gd name="connsiteX170" fmla="*/ 27581 w 128317"/>
                  <a:gd name="connsiteY170" fmla="*/ 87315 h 191296"/>
                  <a:gd name="connsiteX171" fmla="*/ 30088 w 128317"/>
                  <a:gd name="connsiteY171" fmla="*/ 85840 h 191296"/>
                  <a:gd name="connsiteX172" fmla="*/ 31711 w 128317"/>
                  <a:gd name="connsiteY172" fmla="*/ 86282 h 191296"/>
                  <a:gd name="connsiteX173" fmla="*/ 32743 w 128317"/>
                  <a:gd name="connsiteY173" fmla="*/ 86282 h 191296"/>
                  <a:gd name="connsiteX174" fmla="*/ 33628 w 128317"/>
                  <a:gd name="connsiteY174" fmla="*/ 87462 h 191296"/>
                  <a:gd name="connsiteX175" fmla="*/ 34365 w 128317"/>
                  <a:gd name="connsiteY175" fmla="*/ 88790 h 191296"/>
                  <a:gd name="connsiteX176" fmla="*/ 36725 w 128317"/>
                  <a:gd name="connsiteY176" fmla="*/ 90412 h 191296"/>
                  <a:gd name="connsiteX177" fmla="*/ 36430 w 128317"/>
                  <a:gd name="connsiteY177" fmla="*/ 92772 h 191296"/>
                  <a:gd name="connsiteX178" fmla="*/ 35988 w 128317"/>
                  <a:gd name="connsiteY178" fmla="*/ 94984 h 191296"/>
                  <a:gd name="connsiteX179" fmla="*/ 35693 w 128317"/>
                  <a:gd name="connsiteY179" fmla="*/ 97344 h 191296"/>
                  <a:gd name="connsiteX180" fmla="*/ 35545 w 128317"/>
                  <a:gd name="connsiteY180" fmla="*/ 99262 h 191296"/>
                  <a:gd name="connsiteX181" fmla="*/ 34660 w 128317"/>
                  <a:gd name="connsiteY181" fmla="*/ 101179 h 191296"/>
                  <a:gd name="connsiteX182" fmla="*/ 33186 w 128317"/>
                  <a:gd name="connsiteY182" fmla="*/ 102949 h 191296"/>
                  <a:gd name="connsiteX183" fmla="*/ 32743 w 128317"/>
                  <a:gd name="connsiteY183" fmla="*/ 103686 h 191296"/>
                  <a:gd name="connsiteX184" fmla="*/ 32595 w 128317"/>
                  <a:gd name="connsiteY184" fmla="*/ 104719 h 191296"/>
                  <a:gd name="connsiteX185" fmla="*/ 33480 w 128317"/>
                  <a:gd name="connsiteY185" fmla="*/ 105309 h 191296"/>
                  <a:gd name="connsiteX186" fmla="*/ 35250 w 128317"/>
                  <a:gd name="connsiteY186" fmla="*/ 105456 h 191296"/>
                  <a:gd name="connsiteX187" fmla="*/ 37463 w 128317"/>
                  <a:gd name="connsiteY187" fmla="*/ 105456 h 191296"/>
                  <a:gd name="connsiteX188" fmla="*/ 38938 w 128317"/>
                  <a:gd name="connsiteY188" fmla="*/ 106046 h 191296"/>
                  <a:gd name="connsiteX189" fmla="*/ 40708 w 128317"/>
                  <a:gd name="connsiteY189" fmla="*/ 106194 h 191296"/>
                  <a:gd name="connsiteX190" fmla="*/ 43067 w 128317"/>
                  <a:gd name="connsiteY190" fmla="*/ 107669 h 191296"/>
                  <a:gd name="connsiteX191" fmla="*/ 44100 w 128317"/>
                  <a:gd name="connsiteY191" fmla="*/ 108701 h 191296"/>
                  <a:gd name="connsiteX192" fmla="*/ 44247 w 128317"/>
                  <a:gd name="connsiteY192" fmla="*/ 109291 h 191296"/>
                  <a:gd name="connsiteX193" fmla="*/ 43510 w 128317"/>
                  <a:gd name="connsiteY193" fmla="*/ 111061 h 191296"/>
                  <a:gd name="connsiteX194" fmla="*/ 43215 w 128317"/>
                  <a:gd name="connsiteY194" fmla="*/ 112683 h 191296"/>
                  <a:gd name="connsiteX195" fmla="*/ 43805 w 128317"/>
                  <a:gd name="connsiteY195" fmla="*/ 113716 h 191296"/>
                  <a:gd name="connsiteX196" fmla="*/ 44542 w 128317"/>
                  <a:gd name="connsiteY196" fmla="*/ 114306 h 191296"/>
                  <a:gd name="connsiteX197" fmla="*/ 46312 w 128317"/>
                  <a:gd name="connsiteY197" fmla="*/ 117993 h 191296"/>
                  <a:gd name="connsiteX198" fmla="*/ 47197 w 128317"/>
                  <a:gd name="connsiteY198" fmla="*/ 119173 h 191296"/>
                  <a:gd name="connsiteX199" fmla="*/ 47935 w 128317"/>
                  <a:gd name="connsiteY199" fmla="*/ 119615 h 191296"/>
                  <a:gd name="connsiteX200" fmla="*/ 48082 w 128317"/>
                  <a:gd name="connsiteY200" fmla="*/ 120206 h 191296"/>
                  <a:gd name="connsiteX201" fmla="*/ 47492 w 128317"/>
                  <a:gd name="connsiteY201" fmla="*/ 121533 h 191296"/>
                  <a:gd name="connsiteX202" fmla="*/ 46755 w 128317"/>
                  <a:gd name="connsiteY202" fmla="*/ 123155 h 191296"/>
                  <a:gd name="connsiteX203" fmla="*/ 44985 w 128317"/>
                  <a:gd name="connsiteY203" fmla="*/ 124925 h 191296"/>
                  <a:gd name="connsiteX204" fmla="*/ 44837 w 128317"/>
                  <a:gd name="connsiteY204" fmla="*/ 126400 h 191296"/>
                  <a:gd name="connsiteX205" fmla="*/ 43362 w 128317"/>
                  <a:gd name="connsiteY205" fmla="*/ 127138 h 191296"/>
                  <a:gd name="connsiteX206" fmla="*/ 40265 w 128317"/>
                  <a:gd name="connsiteY206" fmla="*/ 129202 h 191296"/>
                  <a:gd name="connsiteX207" fmla="*/ 40708 w 128317"/>
                  <a:gd name="connsiteY207" fmla="*/ 132447 h 191296"/>
                  <a:gd name="connsiteX208" fmla="*/ 40855 w 128317"/>
                  <a:gd name="connsiteY208" fmla="*/ 134217 h 191296"/>
                  <a:gd name="connsiteX209" fmla="*/ 40855 w 128317"/>
                  <a:gd name="connsiteY209" fmla="*/ 135397 h 191296"/>
                  <a:gd name="connsiteX210" fmla="*/ 39675 w 128317"/>
                  <a:gd name="connsiteY210" fmla="*/ 137167 h 191296"/>
                  <a:gd name="connsiteX211" fmla="*/ 37905 w 128317"/>
                  <a:gd name="connsiteY211" fmla="*/ 142182 h 191296"/>
                  <a:gd name="connsiteX212" fmla="*/ 37168 w 128317"/>
                  <a:gd name="connsiteY212" fmla="*/ 144837 h 191296"/>
                  <a:gd name="connsiteX213" fmla="*/ 36578 w 128317"/>
                  <a:gd name="connsiteY213" fmla="*/ 150589 h 191296"/>
                  <a:gd name="connsiteX214" fmla="*/ 36578 w 128317"/>
                  <a:gd name="connsiteY214" fmla="*/ 152654 h 191296"/>
                  <a:gd name="connsiteX215" fmla="*/ 37463 w 128317"/>
                  <a:gd name="connsiteY215" fmla="*/ 155161 h 191296"/>
                  <a:gd name="connsiteX216" fmla="*/ 39233 w 128317"/>
                  <a:gd name="connsiteY216" fmla="*/ 161060 h 191296"/>
                  <a:gd name="connsiteX217" fmla="*/ 40412 w 128317"/>
                  <a:gd name="connsiteY217" fmla="*/ 161946 h 191296"/>
                  <a:gd name="connsiteX218" fmla="*/ 42772 w 128317"/>
                  <a:gd name="connsiteY218" fmla="*/ 163420 h 191296"/>
                  <a:gd name="connsiteX219" fmla="*/ 43067 w 128317"/>
                  <a:gd name="connsiteY219" fmla="*/ 167403 h 191296"/>
                  <a:gd name="connsiteX220" fmla="*/ 42920 w 128317"/>
                  <a:gd name="connsiteY220" fmla="*/ 171532 h 191296"/>
                  <a:gd name="connsiteX221" fmla="*/ 42772 w 128317"/>
                  <a:gd name="connsiteY221" fmla="*/ 173007 h 191296"/>
                  <a:gd name="connsiteX222" fmla="*/ 43215 w 128317"/>
                  <a:gd name="connsiteY222" fmla="*/ 173745 h 191296"/>
                  <a:gd name="connsiteX223" fmla="*/ 44247 w 128317"/>
                  <a:gd name="connsiteY223" fmla="*/ 174040 h 191296"/>
                  <a:gd name="connsiteX224" fmla="*/ 45132 w 128317"/>
                  <a:gd name="connsiteY224" fmla="*/ 174630 h 191296"/>
                  <a:gd name="connsiteX225" fmla="*/ 45132 w 128317"/>
                  <a:gd name="connsiteY225" fmla="*/ 175810 h 191296"/>
                  <a:gd name="connsiteX226" fmla="*/ 45132 w 128317"/>
                  <a:gd name="connsiteY226" fmla="*/ 177137 h 191296"/>
                  <a:gd name="connsiteX227" fmla="*/ 46902 w 128317"/>
                  <a:gd name="connsiteY227" fmla="*/ 177874 h 191296"/>
                  <a:gd name="connsiteX228" fmla="*/ 48525 w 128317"/>
                  <a:gd name="connsiteY228" fmla="*/ 178317 h 191296"/>
                  <a:gd name="connsiteX229" fmla="*/ 50000 w 128317"/>
                  <a:gd name="connsiteY229" fmla="*/ 180087 h 191296"/>
                  <a:gd name="connsiteX230" fmla="*/ 52654 w 128317"/>
                  <a:gd name="connsiteY230" fmla="*/ 182742 h 191296"/>
                  <a:gd name="connsiteX231" fmla="*/ 53687 w 128317"/>
                  <a:gd name="connsiteY231" fmla="*/ 183332 h 191296"/>
                  <a:gd name="connsiteX232" fmla="*/ 54277 w 128317"/>
                  <a:gd name="connsiteY232" fmla="*/ 184364 h 191296"/>
                  <a:gd name="connsiteX233" fmla="*/ 56489 w 128317"/>
                  <a:gd name="connsiteY233" fmla="*/ 186724 h 191296"/>
                  <a:gd name="connsiteX234" fmla="*/ 59881 w 128317"/>
                  <a:gd name="connsiteY234" fmla="*/ 187609 h 191296"/>
                  <a:gd name="connsiteX235" fmla="*/ 63421 w 128317"/>
                  <a:gd name="connsiteY235" fmla="*/ 188494 h 191296"/>
                  <a:gd name="connsiteX236" fmla="*/ 64749 w 128317"/>
                  <a:gd name="connsiteY236" fmla="*/ 189969 h 191296"/>
                  <a:gd name="connsiteX237" fmla="*/ 66076 w 128317"/>
                  <a:gd name="connsiteY237" fmla="*/ 191149 h 191296"/>
                  <a:gd name="connsiteX238" fmla="*/ 67256 w 128317"/>
                  <a:gd name="connsiteY238" fmla="*/ 191296 h 191296"/>
                  <a:gd name="connsiteX239" fmla="*/ 68141 w 128317"/>
                  <a:gd name="connsiteY239" fmla="*/ 191001 h 191296"/>
                  <a:gd name="connsiteX240" fmla="*/ 69616 w 128317"/>
                  <a:gd name="connsiteY240" fmla="*/ 189969 h 191296"/>
                  <a:gd name="connsiteX241" fmla="*/ 70796 w 128317"/>
                  <a:gd name="connsiteY241" fmla="*/ 189231 h 191296"/>
                  <a:gd name="connsiteX242" fmla="*/ 72861 w 128317"/>
                  <a:gd name="connsiteY242" fmla="*/ 189231 h 191296"/>
                  <a:gd name="connsiteX243" fmla="*/ 75368 w 128317"/>
                  <a:gd name="connsiteY243" fmla="*/ 189084 h 191296"/>
                  <a:gd name="connsiteX244" fmla="*/ 75663 w 128317"/>
                  <a:gd name="connsiteY244" fmla="*/ 188346 h 191296"/>
                  <a:gd name="connsiteX245" fmla="*/ 75958 w 128317"/>
                  <a:gd name="connsiteY245" fmla="*/ 187461 h 191296"/>
                  <a:gd name="connsiteX246" fmla="*/ 75515 w 128317"/>
                  <a:gd name="connsiteY246" fmla="*/ 185102 h 191296"/>
                  <a:gd name="connsiteX247" fmla="*/ 76253 w 128317"/>
                  <a:gd name="connsiteY247" fmla="*/ 184364 h 191296"/>
                  <a:gd name="connsiteX248" fmla="*/ 78318 w 128317"/>
                  <a:gd name="connsiteY248" fmla="*/ 183922 h 191296"/>
                  <a:gd name="connsiteX249" fmla="*/ 78760 w 128317"/>
                  <a:gd name="connsiteY249" fmla="*/ 182742 h 191296"/>
                  <a:gd name="connsiteX250" fmla="*/ 79203 w 128317"/>
                  <a:gd name="connsiteY250" fmla="*/ 182004 h 191296"/>
                  <a:gd name="connsiteX251" fmla="*/ 79793 w 128317"/>
                  <a:gd name="connsiteY251" fmla="*/ 181267 h 191296"/>
                  <a:gd name="connsiteX252" fmla="*/ 80530 w 128317"/>
                  <a:gd name="connsiteY252" fmla="*/ 181119 h 191296"/>
                  <a:gd name="connsiteX253" fmla="*/ 81268 w 128317"/>
                  <a:gd name="connsiteY253" fmla="*/ 181562 h 191296"/>
                  <a:gd name="connsiteX254" fmla="*/ 82595 w 128317"/>
                  <a:gd name="connsiteY254" fmla="*/ 181857 h 191296"/>
                  <a:gd name="connsiteX255" fmla="*/ 84217 w 128317"/>
                  <a:gd name="connsiteY255" fmla="*/ 182299 h 191296"/>
                  <a:gd name="connsiteX256" fmla="*/ 84955 w 128317"/>
                  <a:gd name="connsiteY256" fmla="*/ 183037 h 191296"/>
                  <a:gd name="connsiteX257" fmla="*/ 86282 w 128317"/>
                  <a:gd name="connsiteY257" fmla="*/ 183037 h 191296"/>
                  <a:gd name="connsiteX258" fmla="*/ 87757 w 128317"/>
                  <a:gd name="connsiteY258" fmla="*/ 182889 h 191296"/>
                  <a:gd name="connsiteX259" fmla="*/ 88347 w 128317"/>
                  <a:gd name="connsiteY259" fmla="*/ 182447 h 191296"/>
                  <a:gd name="connsiteX260" fmla="*/ 88790 w 128317"/>
                  <a:gd name="connsiteY260" fmla="*/ 181562 h 191296"/>
                  <a:gd name="connsiteX261" fmla="*/ 89085 w 128317"/>
                  <a:gd name="connsiteY261" fmla="*/ 179644 h 191296"/>
                  <a:gd name="connsiteX262" fmla="*/ 90117 w 128317"/>
                  <a:gd name="connsiteY262" fmla="*/ 179644 h 191296"/>
                  <a:gd name="connsiteX263" fmla="*/ 92034 w 128317"/>
                  <a:gd name="connsiteY263" fmla="*/ 179202 h 191296"/>
                  <a:gd name="connsiteX264" fmla="*/ 93952 w 128317"/>
                  <a:gd name="connsiteY264" fmla="*/ 178317 h 191296"/>
                  <a:gd name="connsiteX265" fmla="*/ 96754 w 128317"/>
                  <a:gd name="connsiteY265" fmla="*/ 178169 h 191296"/>
                  <a:gd name="connsiteX266" fmla="*/ 99262 w 128317"/>
                  <a:gd name="connsiteY266" fmla="*/ 178169 h 191296"/>
                  <a:gd name="connsiteX267" fmla="*/ 100589 w 128317"/>
                  <a:gd name="connsiteY267" fmla="*/ 177580 h 191296"/>
                  <a:gd name="connsiteX268" fmla="*/ 101769 w 128317"/>
                  <a:gd name="connsiteY268" fmla="*/ 176400 h 191296"/>
                  <a:gd name="connsiteX269" fmla="*/ 103981 w 128317"/>
                  <a:gd name="connsiteY269" fmla="*/ 172860 h 191296"/>
                  <a:gd name="connsiteX270" fmla="*/ 105161 w 128317"/>
                  <a:gd name="connsiteY270" fmla="*/ 172122 h 191296"/>
                  <a:gd name="connsiteX271" fmla="*/ 106489 w 128317"/>
                  <a:gd name="connsiteY271" fmla="*/ 171385 h 191296"/>
                  <a:gd name="connsiteX272" fmla="*/ 107668 w 128317"/>
                  <a:gd name="connsiteY272" fmla="*/ 171532 h 191296"/>
                  <a:gd name="connsiteX273" fmla="*/ 109881 w 128317"/>
                  <a:gd name="connsiteY273" fmla="*/ 170942 h 191296"/>
                  <a:gd name="connsiteX274" fmla="*/ 111651 w 128317"/>
                  <a:gd name="connsiteY274" fmla="*/ 170205 h 191296"/>
                  <a:gd name="connsiteX275" fmla="*/ 112388 w 128317"/>
                  <a:gd name="connsiteY275" fmla="*/ 170352 h 191296"/>
                  <a:gd name="connsiteX276" fmla="*/ 113863 w 128317"/>
                  <a:gd name="connsiteY276" fmla="*/ 172122 h 191296"/>
                  <a:gd name="connsiteX277" fmla="*/ 114601 w 128317"/>
                  <a:gd name="connsiteY277" fmla="*/ 172565 h 191296"/>
                  <a:gd name="connsiteX278" fmla="*/ 115633 w 128317"/>
                  <a:gd name="connsiteY278" fmla="*/ 172712 h 191296"/>
                  <a:gd name="connsiteX279" fmla="*/ 119025 w 128317"/>
                  <a:gd name="connsiteY279" fmla="*/ 173597 h 191296"/>
                  <a:gd name="connsiteX280" fmla="*/ 120943 w 128317"/>
                  <a:gd name="connsiteY280" fmla="*/ 173302 h 191296"/>
                  <a:gd name="connsiteX281" fmla="*/ 122860 w 128317"/>
                  <a:gd name="connsiteY281" fmla="*/ 172712 h 191296"/>
                  <a:gd name="connsiteX282" fmla="*/ 124777 w 128317"/>
                  <a:gd name="connsiteY282" fmla="*/ 172565 h 191296"/>
                  <a:gd name="connsiteX283" fmla="*/ 126252 w 128317"/>
                  <a:gd name="connsiteY283" fmla="*/ 172860 h 191296"/>
                  <a:gd name="connsiteX284" fmla="*/ 127137 w 128317"/>
                  <a:gd name="connsiteY284" fmla="*/ 172417 h 191296"/>
                  <a:gd name="connsiteX285" fmla="*/ 128317 w 128317"/>
                  <a:gd name="connsiteY285" fmla="*/ 171975 h 191296"/>
                  <a:gd name="connsiteX286" fmla="*/ 127285 w 128317"/>
                  <a:gd name="connsiteY286" fmla="*/ 171090 h 19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28317" h="191296">
                    <a:moveTo>
                      <a:pt x="127285" y="171090"/>
                    </a:moveTo>
                    <a:lnTo>
                      <a:pt x="126252" y="170352"/>
                    </a:lnTo>
                    <a:lnTo>
                      <a:pt x="124483" y="170057"/>
                    </a:lnTo>
                    <a:lnTo>
                      <a:pt x="122565" y="169615"/>
                    </a:lnTo>
                    <a:lnTo>
                      <a:pt x="121090" y="167550"/>
                    </a:lnTo>
                    <a:lnTo>
                      <a:pt x="119468" y="164600"/>
                    </a:lnTo>
                    <a:lnTo>
                      <a:pt x="119025" y="163273"/>
                    </a:lnTo>
                    <a:lnTo>
                      <a:pt x="117845" y="162093"/>
                    </a:lnTo>
                    <a:lnTo>
                      <a:pt x="116665" y="160176"/>
                    </a:lnTo>
                    <a:lnTo>
                      <a:pt x="116223" y="158701"/>
                    </a:lnTo>
                    <a:lnTo>
                      <a:pt x="115338" y="157226"/>
                    </a:lnTo>
                    <a:lnTo>
                      <a:pt x="114896" y="156636"/>
                    </a:lnTo>
                    <a:lnTo>
                      <a:pt x="114158" y="154718"/>
                    </a:lnTo>
                    <a:lnTo>
                      <a:pt x="114011" y="153981"/>
                    </a:lnTo>
                    <a:lnTo>
                      <a:pt x="113716" y="153834"/>
                    </a:lnTo>
                    <a:lnTo>
                      <a:pt x="113273" y="153243"/>
                    </a:lnTo>
                    <a:lnTo>
                      <a:pt x="112241" y="151031"/>
                    </a:lnTo>
                    <a:lnTo>
                      <a:pt x="112093" y="150589"/>
                    </a:lnTo>
                    <a:lnTo>
                      <a:pt x="111651" y="150294"/>
                    </a:lnTo>
                    <a:lnTo>
                      <a:pt x="110471" y="148819"/>
                    </a:lnTo>
                    <a:lnTo>
                      <a:pt x="109586" y="148376"/>
                    </a:lnTo>
                    <a:lnTo>
                      <a:pt x="109291" y="147639"/>
                    </a:lnTo>
                    <a:lnTo>
                      <a:pt x="109438" y="145426"/>
                    </a:lnTo>
                    <a:lnTo>
                      <a:pt x="108996" y="144394"/>
                    </a:lnTo>
                    <a:lnTo>
                      <a:pt x="108848" y="142477"/>
                    </a:lnTo>
                    <a:lnTo>
                      <a:pt x="108701" y="141739"/>
                    </a:lnTo>
                    <a:lnTo>
                      <a:pt x="108259" y="140854"/>
                    </a:lnTo>
                    <a:lnTo>
                      <a:pt x="107521" y="140264"/>
                    </a:lnTo>
                    <a:lnTo>
                      <a:pt x="107374" y="138789"/>
                    </a:lnTo>
                    <a:lnTo>
                      <a:pt x="107226" y="135397"/>
                    </a:lnTo>
                    <a:lnTo>
                      <a:pt x="106931" y="134660"/>
                    </a:lnTo>
                    <a:lnTo>
                      <a:pt x="103686" y="134807"/>
                    </a:lnTo>
                    <a:lnTo>
                      <a:pt x="103391" y="135102"/>
                    </a:lnTo>
                    <a:lnTo>
                      <a:pt x="101916" y="135249"/>
                    </a:lnTo>
                    <a:lnTo>
                      <a:pt x="100442" y="135397"/>
                    </a:lnTo>
                    <a:lnTo>
                      <a:pt x="99114" y="134955"/>
                    </a:lnTo>
                    <a:lnTo>
                      <a:pt x="97934" y="134217"/>
                    </a:lnTo>
                    <a:lnTo>
                      <a:pt x="97639" y="133480"/>
                    </a:lnTo>
                    <a:lnTo>
                      <a:pt x="97787" y="131120"/>
                    </a:lnTo>
                    <a:lnTo>
                      <a:pt x="96017" y="129202"/>
                    </a:lnTo>
                    <a:lnTo>
                      <a:pt x="93067" y="126990"/>
                    </a:lnTo>
                    <a:lnTo>
                      <a:pt x="92182" y="124040"/>
                    </a:lnTo>
                    <a:lnTo>
                      <a:pt x="91149" y="122270"/>
                    </a:lnTo>
                    <a:lnTo>
                      <a:pt x="87905" y="118435"/>
                    </a:lnTo>
                    <a:lnTo>
                      <a:pt x="87315" y="115928"/>
                    </a:lnTo>
                    <a:lnTo>
                      <a:pt x="87315" y="114011"/>
                    </a:lnTo>
                    <a:lnTo>
                      <a:pt x="88347" y="112388"/>
                    </a:lnTo>
                    <a:lnTo>
                      <a:pt x="89970" y="109438"/>
                    </a:lnTo>
                    <a:lnTo>
                      <a:pt x="90707" y="106784"/>
                    </a:lnTo>
                    <a:lnTo>
                      <a:pt x="91149" y="105309"/>
                    </a:lnTo>
                    <a:lnTo>
                      <a:pt x="91887" y="103539"/>
                    </a:lnTo>
                    <a:lnTo>
                      <a:pt x="92624" y="101179"/>
                    </a:lnTo>
                    <a:lnTo>
                      <a:pt x="92182" y="99704"/>
                    </a:lnTo>
                    <a:lnTo>
                      <a:pt x="91149" y="98229"/>
                    </a:lnTo>
                    <a:lnTo>
                      <a:pt x="90854" y="97197"/>
                    </a:lnTo>
                    <a:lnTo>
                      <a:pt x="91740" y="95575"/>
                    </a:lnTo>
                    <a:lnTo>
                      <a:pt x="92772" y="94542"/>
                    </a:lnTo>
                    <a:lnTo>
                      <a:pt x="93804" y="94395"/>
                    </a:lnTo>
                    <a:lnTo>
                      <a:pt x="95132" y="93657"/>
                    </a:lnTo>
                    <a:lnTo>
                      <a:pt x="96164" y="92772"/>
                    </a:lnTo>
                    <a:lnTo>
                      <a:pt x="97787" y="92477"/>
                    </a:lnTo>
                    <a:lnTo>
                      <a:pt x="99851" y="92477"/>
                    </a:lnTo>
                    <a:lnTo>
                      <a:pt x="103981" y="92477"/>
                    </a:lnTo>
                    <a:lnTo>
                      <a:pt x="106194" y="92035"/>
                    </a:lnTo>
                    <a:lnTo>
                      <a:pt x="106784" y="91297"/>
                    </a:lnTo>
                    <a:lnTo>
                      <a:pt x="106784" y="89822"/>
                    </a:lnTo>
                    <a:lnTo>
                      <a:pt x="107816" y="88495"/>
                    </a:lnTo>
                    <a:lnTo>
                      <a:pt x="108848" y="87905"/>
                    </a:lnTo>
                    <a:lnTo>
                      <a:pt x="109291" y="87462"/>
                    </a:lnTo>
                    <a:lnTo>
                      <a:pt x="109438" y="87020"/>
                    </a:lnTo>
                    <a:lnTo>
                      <a:pt x="109143" y="86578"/>
                    </a:lnTo>
                    <a:lnTo>
                      <a:pt x="108701" y="86282"/>
                    </a:lnTo>
                    <a:lnTo>
                      <a:pt x="107521" y="86135"/>
                    </a:lnTo>
                    <a:lnTo>
                      <a:pt x="106489" y="83775"/>
                    </a:lnTo>
                    <a:lnTo>
                      <a:pt x="107226" y="82743"/>
                    </a:lnTo>
                    <a:lnTo>
                      <a:pt x="108111" y="80973"/>
                    </a:lnTo>
                    <a:lnTo>
                      <a:pt x="108259" y="79940"/>
                    </a:lnTo>
                    <a:lnTo>
                      <a:pt x="109734" y="78318"/>
                    </a:lnTo>
                    <a:lnTo>
                      <a:pt x="109438" y="77875"/>
                    </a:lnTo>
                    <a:lnTo>
                      <a:pt x="110471" y="69468"/>
                    </a:lnTo>
                    <a:lnTo>
                      <a:pt x="109881" y="64011"/>
                    </a:lnTo>
                    <a:lnTo>
                      <a:pt x="108848" y="61799"/>
                    </a:lnTo>
                    <a:lnTo>
                      <a:pt x="105751" y="59439"/>
                    </a:lnTo>
                    <a:lnTo>
                      <a:pt x="100737" y="57817"/>
                    </a:lnTo>
                    <a:lnTo>
                      <a:pt x="98967" y="54719"/>
                    </a:lnTo>
                    <a:lnTo>
                      <a:pt x="94099" y="50884"/>
                    </a:lnTo>
                    <a:lnTo>
                      <a:pt x="89085" y="46017"/>
                    </a:lnTo>
                    <a:lnTo>
                      <a:pt x="86725" y="45132"/>
                    </a:lnTo>
                    <a:lnTo>
                      <a:pt x="84217" y="44837"/>
                    </a:lnTo>
                    <a:lnTo>
                      <a:pt x="80825" y="43510"/>
                    </a:lnTo>
                    <a:lnTo>
                      <a:pt x="77875" y="44247"/>
                    </a:lnTo>
                    <a:lnTo>
                      <a:pt x="75515" y="47345"/>
                    </a:lnTo>
                    <a:lnTo>
                      <a:pt x="73746" y="50147"/>
                    </a:lnTo>
                    <a:lnTo>
                      <a:pt x="73156" y="54719"/>
                    </a:lnTo>
                    <a:lnTo>
                      <a:pt x="71091" y="56342"/>
                    </a:lnTo>
                    <a:lnTo>
                      <a:pt x="72713" y="53392"/>
                    </a:lnTo>
                    <a:lnTo>
                      <a:pt x="72861" y="48377"/>
                    </a:lnTo>
                    <a:lnTo>
                      <a:pt x="73451" y="44542"/>
                    </a:lnTo>
                    <a:lnTo>
                      <a:pt x="76105" y="39380"/>
                    </a:lnTo>
                    <a:lnTo>
                      <a:pt x="76253" y="31858"/>
                    </a:lnTo>
                    <a:lnTo>
                      <a:pt x="75368" y="30088"/>
                    </a:lnTo>
                    <a:lnTo>
                      <a:pt x="72271" y="26253"/>
                    </a:lnTo>
                    <a:lnTo>
                      <a:pt x="70353" y="24631"/>
                    </a:lnTo>
                    <a:lnTo>
                      <a:pt x="67403" y="21239"/>
                    </a:lnTo>
                    <a:lnTo>
                      <a:pt x="57374" y="12389"/>
                    </a:lnTo>
                    <a:lnTo>
                      <a:pt x="50147" y="7670"/>
                    </a:lnTo>
                    <a:lnTo>
                      <a:pt x="45132" y="4867"/>
                    </a:lnTo>
                    <a:lnTo>
                      <a:pt x="43215" y="4425"/>
                    </a:lnTo>
                    <a:lnTo>
                      <a:pt x="43215" y="5457"/>
                    </a:lnTo>
                    <a:lnTo>
                      <a:pt x="42772" y="5457"/>
                    </a:lnTo>
                    <a:lnTo>
                      <a:pt x="40708" y="4572"/>
                    </a:lnTo>
                    <a:lnTo>
                      <a:pt x="36873" y="442"/>
                    </a:lnTo>
                    <a:lnTo>
                      <a:pt x="35988" y="0"/>
                    </a:lnTo>
                    <a:lnTo>
                      <a:pt x="40855" y="6342"/>
                    </a:lnTo>
                    <a:lnTo>
                      <a:pt x="40855" y="7080"/>
                    </a:lnTo>
                    <a:lnTo>
                      <a:pt x="40412" y="7817"/>
                    </a:lnTo>
                    <a:lnTo>
                      <a:pt x="37315" y="9292"/>
                    </a:lnTo>
                    <a:lnTo>
                      <a:pt x="36725" y="10030"/>
                    </a:lnTo>
                    <a:lnTo>
                      <a:pt x="35545" y="12979"/>
                    </a:lnTo>
                    <a:lnTo>
                      <a:pt x="31711" y="14454"/>
                    </a:lnTo>
                    <a:lnTo>
                      <a:pt x="29056" y="16372"/>
                    </a:lnTo>
                    <a:lnTo>
                      <a:pt x="27286" y="18142"/>
                    </a:lnTo>
                    <a:lnTo>
                      <a:pt x="26401" y="18879"/>
                    </a:lnTo>
                    <a:lnTo>
                      <a:pt x="23009" y="19174"/>
                    </a:lnTo>
                    <a:lnTo>
                      <a:pt x="21829" y="20354"/>
                    </a:lnTo>
                    <a:lnTo>
                      <a:pt x="20501" y="23451"/>
                    </a:lnTo>
                    <a:lnTo>
                      <a:pt x="19469" y="24926"/>
                    </a:lnTo>
                    <a:lnTo>
                      <a:pt x="17699" y="26401"/>
                    </a:lnTo>
                    <a:lnTo>
                      <a:pt x="17551" y="27433"/>
                    </a:lnTo>
                    <a:lnTo>
                      <a:pt x="20059" y="30973"/>
                    </a:lnTo>
                    <a:lnTo>
                      <a:pt x="20501" y="32006"/>
                    </a:lnTo>
                    <a:lnTo>
                      <a:pt x="19764" y="33776"/>
                    </a:lnTo>
                    <a:lnTo>
                      <a:pt x="19911" y="34956"/>
                    </a:lnTo>
                    <a:lnTo>
                      <a:pt x="21239" y="36283"/>
                    </a:lnTo>
                    <a:lnTo>
                      <a:pt x="22714" y="36725"/>
                    </a:lnTo>
                    <a:lnTo>
                      <a:pt x="24336" y="36135"/>
                    </a:lnTo>
                    <a:lnTo>
                      <a:pt x="26106" y="36135"/>
                    </a:lnTo>
                    <a:lnTo>
                      <a:pt x="27433" y="36578"/>
                    </a:lnTo>
                    <a:lnTo>
                      <a:pt x="27876" y="36873"/>
                    </a:lnTo>
                    <a:lnTo>
                      <a:pt x="28023" y="38053"/>
                    </a:lnTo>
                    <a:lnTo>
                      <a:pt x="27286" y="40413"/>
                    </a:lnTo>
                    <a:lnTo>
                      <a:pt x="26106" y="41887"/>
                    </a:lnTo>
                    <a:lnTo>
                      <a:pt x="21091" y="44100"/>
                    </a:lnTo>
                    <a:lnTo>
                      <a:pt x="18879" y="45427"/>
                    </a:lnTo>
                    <a:lnTo>
                      <a:pt x="17699" y="46460"/>
                    </a:lnTo>
                    <a:lnTo>
                      <a:pt x="14897" y="46017"/>
                    </a:lnTo>
                    <a:lnTo>
                      <a:pt x="13569" y="46017"/>
                    </a:lnTo>
                    <a:lnTo>
                      <a:pt x="12537" y="46755"/>
                    </a:lnTo>
                    <a:lnTo>
                      <a:pt x="11947" y="47345"/>
                    </a:lnTo>
                    <a:lnTo>
                      <a:pt x="10029" y="47492"/>
                    </a:lnTo>
                    <a:lnTo>
                      <a:pt x="7522" y="47935"/>
                    </a:lnTo>
                    <a:lnTo>
                      <a:pt x="6490" y="48377"/>
                    </a:lnTo>
                    <a:lnTo>
                      <a:pt x="5605" y="49557"/>
                    </a:lnTo>
                    <a:lnTo>
                      <a:pt x="5015" y="51179"/>
                    </a:lnTo>
                    <a:lnTo>
                      <a:pt x="5605" y="53097"/>
                    </a:lnTo>
                    <a:lnTo>
                      <a:pt x="6342" y="54867"/>
                    </a:lnTo>
                    <a:lnTo>
                      <a:pt x="6342" y="56489"/>
                    </a:lnTo>
                    <a:lnTo>
                      <a:pt x="6932" y="60914"/>
                    </a:lnTo>
                    <a:lnTo>
                      <a:pt x="6047" y="61946"/>
                    </a:lnTo>
                    <a:lnTo>
                      <a:pt x="4425" y="63126"/>
                    </a:lnTo>
                    <a:lnTo>
                      <a:pt x="2360" y="65191"/>
                    </a:lnTo>
                    <a:lnTo>
                      <a:pt x="0" y="68141"/>
                    </a:lnTo>
                    <a:lnTo>
                      <a:pt x="442" y="68878"/>
                    </a:lnTo>
                    <a:lnTo>
                      <a:pt x="5900" y="74926"/>
                    </a:lnTo>
                    <a:lnTo>
                      <a:pt x="11504" y="81120"/>
                    </a:lnTo>
                    <a:lnTo>
                      <a:pt x="16961" y="87315"/>
                    </a:lnTo>
                    <a:lnTo>
                      <a:pt x="19321" y="86725"/>
                    </a:lnTo>
                    <a:lnTo>
                      <a:pt x="21386" y="87462"/>
                    </a:lnTo>
                    <a:lnTo>
                      <a:pt x="24336" y="87610"/>
                    </a:lnTo>
                    <a:lnTo>
                      <a:pt x="25663" y="87020"/>
                    </a:lnTo>
                    <a:lnTo>
                      <a:pt x="27581" y="87315"/>
                    </a:lnTo>
                    <a:lnTo>
                      <a:pt x="30088" y="85840"/>
                    </a:lnTo>
                    <a:lnTo>
                      <a:pt x="31711" y="86282"/>
                    </a:lnTo>
                    <a:lnTo>
                      <a:pt x="32743" y="86282"/>
                    </a:lnTo>
                    <a:lnTo>
                      <a:pt x="33628" y="87462"/>
                    </a:lnTo>
                    <a:lnTo>
                      <a:pt x="34365" y="88790"/>
                    </a:lnTo>
                    <a:lnTo>
                      <a:pt x="36725" y="90412"/>
                    </a:lnTo>
                    <a:lnTo>
                      <a:pt x="36430" y="92772"/>
                    </a:lnTo>
                    <a:lnTo>
                      <a:pt x="35988" y="94984"/>
                    </a:lnTo>
                    <a:lnTo>
                      <a:pt x="35693" y="97344"/>
                    </a:lnTo>
                    <a:lnTo>
                      <a:pt x="35545" y="99262"/>
                    </a:lnTo>
                    <a:lnTo>
                      <a:pt x="34660" y="101179"/>
                    </a:lnTo>
                    <a:lnTo>
                      <a:pt x="33186" y="102949"/>
                    </a:lnTo>
                    <a:lnTo>
                      <a:pt x="32743" y="103686"/>
                    </a:lnTo>
                    <a:lnTo>
                      <a:pt x="32595" y="104719"/>
                    </a:lnTo>
                    <a:lnTo>
                      <a:pt x="33480" y="105309"/>
                    </a:lnTo>
                    <a:lnTo>
                      <a:pt x="35250" y="105456"/>
                    </a:lnTo>
                    <a:lnTo>
                      <a:pt x="37463" y="105456"/>
                    </a:lnTo>
                    <a:lnTo>
                      <a:pt x="38938" y="106046"/>
                    </a:lnTo>
                    <a:lnTo>
                      <a:pt x="40708" y="106194"/>
                    </a:lnTo>
                    <a:lnTo>
                      <a:pt x="43067" y="107669"/>
                    </a:lnTo>
                    <a:lnTo>
                      <a:pt x="44100" y="108701"/>
                    </a:lnTo>
                    <a:lnTo>
                      <a:pt x="44247" y="109291"/>
                    </a:lnTo>
                    <a:lnTo>
                      <a:pt x="43510" y="111061"/>
                    </a:lnTo>
                    <a:lnTo>
                      <a:pt x="43215" y="112683"/>
                    </a:lnTo>
                    <a:lnTo>
                      <a:pt x="43805" y="113716"/>
                    </a:lnTo>
                    <a:lnTo>
                      <a:pt x="44542" y="114306"/>
                    </a:lnTo>
                    <a:lnTo>
                      <a:pt x="46312" y="117993"/>
                    </a:lnTo>
                    <a:lnTo>
                      <a:pt x="47197" y="119173"/>
                    </a:lnTo>
                    <a:lnTo>
                      <a:pt x="47935" y="119615"/>
                    </a:lnTo>
                    <a:lnTo>
                      <a:pt x="48082" y="120206"/>
                    </a:lnTo>
                    <a:lnTo>
                      <a:pt x="47492" y="121533"/>
                    </a:lnTo>
                    <a:lnTo>
                      <a:pt x="46755" y="123155"/>
                    </a:lnTo>
                    <a:lnTo>
                      <a:pt x="44985" y="124925"/>
                    </a:lnTo>
                    <a:lnTo>
                      <a:pt x="44837" y="126400"/>
                    </a:lnTo>
                    <a:lnTo>
                      <a:pt x="43362" y="127138"/>
                    </a:lnTo>
                    <a:lnTo>
                      <a:pt x="40265" y="129202"/>
                    </a:lnTo>
                    <a:lnTo>
                      <a:pt x="40708" y="132447"/>
                    </a:lnTo>
                    <a:lnTo>
                      <a:pt x="40855" y="134217"/>
                    </a:lnTo>
                    <a:lnTo>
                      <a:pt x="40855" y="135397"/>
                    </a:lnTo>
                    <a:lnTo>
                      <a:pt x="39675" y="137167"/>
                    </a:lnTo>
                    <a:lnTo>
                      <a:pt x="37905" y="142182"/>
                    </a:lnTo>
                    <a:lnTo>
                      <a:pt x="37168" y="144837"/>
                    </a:lnTo>
                    <a:lnTo>
                      <a:pt x="36578" y="150589"/>
                    </a:lnTo>
                    <a:lnTo>
                      <a:pt x="36578" y="152654"/>
                    </a:lnTo>
                    <a:lnTo>
                      <a:pt x="37463" y="155161"/>
                    </a:lnTo>
                    <a:lnTo>
                      <a:pt x="39233" y="161060"/>
                    </a:lnTo>
                    <a:lnTo>
                      <a:pt x="40412" y="161946"/>
                    </a:lnTo>
                    <a:lnTo>
                      <a:pt x="42772" y="163420"/>
                    </a:lnTo>
                    <a:lnTo>
                      <a:pt x="43067" y="167403"/>
                    </a:lnTo>
                    <a:lnTo>
                      <a:pt x="42920" y="171532"/>
                    </a:lnTo>
                    <a:lnTo>
                      <a:pt x="42772" y="173007"/>
                    </a:lnTo>
                    <a:lnTo>
                      <a:pt x="43215" y="173745"/>
                    </a:lnTo>
                    <a:lnTo>
                      <a:pt x="44247" y="174040"/>
                    </a:lnTo>
                    <a:lnTo>
                      <a:pt x="45132" y="174630"/>
                    </a:lnTo>
                    <a:lnTo>
                      <a:pt x="45132" y="175810"/>
                    </a:lnTo>
                    <a:lnTo>
                      <a:pt x="45132" y="177137"/>
                    </a:lnTo>
                    <a:lnTo>
                      <a:pt x="46902" y="177874"/>
                    </a:lnTo>
                    <a:lnTo>
                      <a:pt x="48525" y="178317"/>
                    </a:lnTo>
                    <a:lnTo>
                      <a:pt x="50000" y="180087"/>
                    </a:lnTo>
                    <a:lnTo>
                      <a:pt x="52654" y="182742"/>
                    </a:lnTo>
                    <a:lnTo>
                      <a:pt x="53687" y="183332"/>
                    </a:lnTo>
                    <a:lnTo>
                      <a:pt x="54277" y="184364"/>
                    </a:lnTo>
                    <a:lnTo>
                      <a:pt x="56489" y="186724"/>
                    </a:lnTo>
                    <a:lnTo>
                      <a:pt x="59881" y="187609"/>
                    </a:lnTo>
                    <a:lnTo>
                      <a:pt x="63421" y="188494"/>
                    </a:lnTo>
                    <a:lnTo>
                      <a:pt x="64749" y="189969"/>
                    </a:lnTo>
                    <a:lnTo>
                      <a:pt x="66076" y="191149"/>
                    </a:lnTo>
                    <a:lnTo>
                      <a:pt x="67256" y="191296"/>
                    </a:lnTo>
                    <a:lnTo>
                      <a:pt x="68141" y="191001"/>
                    </a:lnTo>
                    <a:lnTo>
                      <a:pt x="69616" y="189969"/>
                    </a:lnTo>
                    <a:lnTo>
                      <a:pt x="70796" y="189231"/>
                    </a:lnTo>
                    <a:lnTo>
                      <a:pt x="72861" y="189231"/>
                    </a:lnTo>
                    <a:lnTo>
                      <a:pt x="75368" y="189084"/>
                    </a:lnTo>
                    <a:lnTo>
                      <a:pt x="75663" y="188346"/>
                    </a:lnTo>
                    <a:lnTo>
                      <a:pt x="75958" y="187461"/>
                    </a:lnTo>
                    <a:lnTo>
                      <a:pt x="75515" y="185102"/>
                    </a:lnTo>
                    <a:lnTo>
                      <a:pt x="76253" y="184364"/>
                    </a:lnTo>
                    <a:lnTo>
                      <a:pt x="78318" y="183922"/>
                    </a:lnTo>
                    <a:lnTo>
                      <a:pt x="78760" y="182742"/>
                    </a:lnTo>
                    <a:lnTo>
                      <a:pt x="79203" y="182004"/>
                    </a:lnTo>
                    <a:lnTo>
                      <a:pt x="79793" y="181267"/>
                    </a:lnTo>
                    <a:lnTo>
                      <a:pt x="80530" y="181119"/>
                    </a:lnTo>
                    <a:lnTo>
                      <a:pt x="81268" y="181562"/>
                    </a:lnTo>
                    <a:lnTo>
                      <a:pt x="82595" y="181857"/>
                    </a:lnTo>
                    <a:lnTo>
                      <a:pt x="84217" y="182299"/>
                    </a:lnTo>
                    <a:lnTo>
                      <a:pt x="84955" y="183037"/>
                    </a:lnTo>
                    <a:lnTo>
                      <a:pt x="86282" y="183037"/>
                    </a:lnTo>
                    <a:lnTo>
                      <a:pt x="87757" y="182889"/>
                    </a:lnTo>
                    <a:lnTo>
                      <a:pt x="88347" y="182447"/>
                    </a:lnTo>
                    <a:lnTo>
                      <a:pt x="88790" y="181562"/>
                    </a:lnTo>
                    <a:lnTo>
                      <a:pt x="89085" y="179644"/>
                    </a:lnTo>
                    <a:lnTo>
                      <a:pt x="90117" y="179644"/>
                    </a:lnTo>
                    <a:lnTo>
                      <a:pt x="92034" y="179202"/>
                    </a:lnTo>
                    <a:lnTo>
                      <a:pt x="93952" y="178317"/>
                    </a:lnTo>
                    <a:lnTo>
                      <a:pt x="96754" y="178169"/>
                    </a:lnTo>
                    <a:lnTo>
                      <a:pt x="99262" y="178169"/>
                    </a:lnTo>
                    <a:lnTo>
                      <a:pt x="100589" y="177580"/>
                    </a:lnTo>
                    <a:lnTo>
                      <a:pt x="101769" y="176400"/>
                    </a:lnTo>
                    <a:lnTo>
                      <a:pt x="103981" y="172860"/>
                    </a:lnTo>
                    <a:lnTo>
                      <a:pt x="105161" y="172122"/>
                    </a:lnTo>
                    <a:lnTo>
                      <a:pt x="106489" y="171385"/>
                    </a:lnTo>
                    <a:lnTo>
                      <a:pt x="107668" y="171532"/>
                    </a:lnTo>
                    <a:lnTo>
                      <a:pt x="109881" y="170942"/>
                    </a:lnTo>
                    <a:lnTo>
                      <a:pt x="111651" y="170205"/>
                    </a:lnTo>
                    <a:lnTo>
                      <a:pt x="112388" y="170352"/>
                    </a:lnTo>
                    <a:lnTo>
                      <a:pt x="113863" y="172122"/>
                    </a:lnTo>
                    <a:lnTo>
                      <a:pt x="114601" y="172565"/>
                    </a:lnTo>
                    <a:lnTo>
                      <a:pt x="115633" y="172712"/>
                    </a:lnTo>
                    <a:lnTo>
                      <a:pt x="119025" y="173597"/>
                    </a:lnTo>
                    <a:lnTo>
                      <a:pt x="120943" y="173302"/>
                    </a:lnTo>
                    <a:lnTo>
                      <a:pt x="122860" y="172712"/>
                    </a:lnTo>
                    <a:lnTo>
                      <a:pt x="124777" y="172565"/>
                    </a:lnTo>
                    <a:lnTo>
                      <a:pt x="126252" y="172860"/>
                    </a:lnTo>
                    <a:lnTo>
                      <a:pt x="127137" y="172417"/>
                    </a:lnTo>
                    <a:lnTo>
                      <a:pt x="128317" y="171975"/>
                    </a:lnTo>
                    <a:lnTo>
                      <a:pt x="127285" y="171090"/>
                    </a:lnTo>
                    <a:close/>
                  </a:path>
                </a:pathLst>
              </a:custGeom>
              <a:grpFill/>
              <a:ln w="3175" cap="flat">
                <a:solidFill>
                  <a:schemeClr val="bg2">
                    <a:lumMod val="90000"/>
                  </a:schemeClr>
                </a:solidFill>
                <a:prstDash val="solid"/>
                <a:miter/>
              </a:ln>
            </p:spPr>
            <p:txBody>
              <a:bodyPr rtlCol="0" anchor="ctr"/>
              <a:lstStyle/>
              <a:p>
                <a:endParaRPr lang="en-GB"/>
              </a:p>
            </p:txBody>
          </p:sp>
          <p:sp>
            <p:nvSpPr>
              <p:cNvPr id="168" name="Freeform: Shape 167">
                <a:extLst>
                  <a:ext uri="{FF2B5EF4-FFF2-40B4-BE49-F238E27FC236}">
                    <a16:creationId xmlns:a16="http://schemas.microsoft.com/office/drawing/2014/main" id="{23C82E94-0AED-95B4-9507-ED90D0CF66D5}"/>
                  </a:ext>
                </a:extLst>
              </p:cNvPr>
              <p:cNvSpPr/>
              <p:nvPr/>
            </p:nvSpPr>
            <p:spPr>
              <a:xfrm>
                <a:off x="5351759" y="3963592"/>
                <a:ext cx="79645" cy="45574"/>
              </a:xfrm>
              <a:custGeom>
                <a:avLst/>
                <a:gdLst>
                  <a:gd name="connsiteX0" fmla="*/ 21239 w 79645"/>
                  <a:gd name="connsiteY0" fmla="*/ 32006 h 45574"/>
                  <a:gd name="connsiteX1" fmla="*/ 20944 w 79645"/>
                  <a:gd name="connsiteY1" fmla="*/ 28761 h 45574"/>
                  <a:gd name="connsiteX2" fmla="*/ 19616 w 79645"/>
                  <a:gd name="connsiteY2" fmla="*/ 28466 h 45574"/>
                  <a:gd name="connsiteX3" fmla="*/ 18141 w 79645"/>
                  <a:gd name="connsiteY3" fmla="*/ 30383 h 45574"/>
                  <a:gd name="connsiteX4" fmla="*/ 18141 w 79645"/>
                  <a:gd name="connsiteY4" fmla="*/ 31711 h 45574"/>
                  <a:gd name="connsiteX5" fmla="*/ 18731 w 79645"/>
                  <a:gd name="connsiteY5" fmla="*/ 32448 h 45574"/>
                  <a:gd name="connsiteX6" fmla="*/ 20059 w 79645"/>
                  <a:gd name="connsiteY6" fmla="*/ 32891 h 45574"/>
                  <a:gd name="connsiteX7" fmla="*/ 21239 w 79645"/>
                  <a:gd name="connsiteY7" fmla="*/ 32006 h 45574"/>
                  <a:gd name="connsiteX8" fmla="*/ 16371 w 79645"/>
                  <a:gd name="connsiteY8" fmla="*/ 39085 h 45574"/>
                  <a:gd name="connsiteX9" fmla="*/ 15929 w 79645"/>
                  <a:gd name="connsiteY9" fmla="*/ 39085 h 45574"/>
                  <a:gd name="connsiteX10" fmla="*/ 14896 w 79645"/>
                  <a:gd name="connsiteY10" fmla="*/ 39970 h 45574"/>
                  <a:gd name="connsiteX11" fmla="*/ 14011 w 79645"/>
                  <a:gd name="connsiteY11" fmla="*/ 40855 h 45574"/>
                  <a:gd name="connsiteX12" fmla="*/ 13569 w 79645"/>
                  <a:gd name="connsiteY12" fmla="*/ 40855 h 45574"/>
                  <a:gd name="connsiteX13" fmla="*/ 12537 w 79645"/>
                  <a:gd name="connsiteY13" fmla="*/ 41298 h 45574"/>
                  <a:gd name="connsiteX14" fmla="*/ 12537 w 79645"/>
                  <a:gd name="connsiteY14" fmla="*/ 41740 h 45574"/>
                  <a:gd name="connsiteX15" fmla="*/ 13569 w 79645"/>
                  <a:gd name="connsiteY15" fmla="*/ 43067 h 45574"/>
                  <a:gd name="connsiteX16" fmla="*/ 15634 w 79645"/>
                  <a:gd name="connsiteY16" fmla="*/ 42625 h 45574"/>
                  <a:gd name="connsiteX17" fmla="*/ 16667 w 79645"/>
                  <a:gd name="connsiteY17" fmla="*/ 42035 h 45574"/>
                  <a:gd name="connsiteX18" fmla="*/ 17109 w 79645"/>
                  <a:gd name="connsiteY18" fmla="*/ 41150 h 45574"/>
                  <a:gd name="connsiteX19" fmla="*/ 16667 w 79645"/>
                  <a:gd name="connsiteY19" fmla="*/ 39085 h 45574"/>
                  <a:gd name="connsiteX20" fmla="*/ 16076 w 79645"/>
                  <a:gd name="connsiteY20" fmla="*/ 39085 h 45574"/>
                  <a:gd name="connsiteX21" fmla="*/ 21091 w 79645"/>
                  <a:gd name="connsiteY21" fmla="*/ 39970 h 45574"/>
                  <a:gd name="connsiteX22" fmla="*/ 20354 w 79645"/>
                  <a:gd name="connsiteY22" fmla="*/ 39085 h 45574"/>
                  <a:gd name="connsiteX23" fmla="*/ 20059 w 79645"/>
                  <a:gd name="connsiteY23" fmla="*/ 39380 h 45574"/>
                  <a:gd name="connsiteX24" fmla="*/ 19616 w 79645"/>
                  <a:gd name="connsiteY24" fmla="*/ 41593 h 45574"/>
                  <a:gd name="connsiteX25" fmla="*/ 19911 w 79645"/>
                  <a:gd name="connsiteY25" fmla="*/ 41593 h 45574"/>
                  <a:gd name="connsiteX26" fmla="*/ 19616 w 79645"/>
                  <a:gd name="connsiteY26" fmla="*/ 42478 h 45574"/>
                  <a:gd name="connsiteX27" fmla="*/ 21091 w 79645"/>
                  <a:gd name="connsiteY27" fmla="*/ 42478 h 45574"/>
                  <a:gd name="connsiteX28" fmla="*/ 21386 w 79645"/>
                  <a:gd name="connsiteY28" fmla="*/ 41888 h 45574"/>
                  <a:gd name="connsiteX29" fmla="*/ 21091 w 79645"/>
                  <a:gd name="connsiteY29" fmla="*/ 40118 h 45574"/>
                  <a:gd name="connsiteX30" fmla="*/ 21091 w 79645"/>
                  <a:gd name="connsiteY30" fmla="*/ 39823 h 45574"/>
                  <a:gd name="connsiteX31" fmla="*/ 17994 w 79645"/>
                  <a:gd name="connsiteY31" fmla="*/ 20944 h 45574"/>
                  <a:gd name="connsiteX32" fmla="*/ 14601 w 79645"/>
                  <a:gd name="connsiteY32" fmla="*/ 21239 h 45574"/>
                  <a:gd name="connsiteX33" fmla="*/ 14601 w 79645"/>
                  <a:gd name="connsiteY33" fmla="*/ 22124 h 45574"/>
                  <a:gd name="connsiteX34" fmla="*/ 15929 w 79645"/>
                  <a:gd name="connsiteY34" fmla="*/ 24041 h 45574"/>
                  <a:gd name="connsiteX35" fmla="*/ 17551 w 79645"/>
                  <a:gd name="connsiteY35" fmla="*/ 24336 h 45574"/>
                  <a:gd name="connsiteX36" fmla="*/ 18879 w 79645"/>
                  <a:gd name="connsiteY36" fmla="*/ 21091 h 45574"/>
                  <a:gd name="connsiteX37" fmla="*/ 17994 w 79645"/>
                  <a:gd name="connsiteY37" fmla="*/ 21091 h 45574"/>
                  <a:gd name="connsiteX38" fmla="*/ 77875 w 79645"/>
                  <a:gd name="connsiteY38" fmla="*/ 2213 h 45574"/>
                  <a:gd name="connsiteX39" fmla="*/ 77875 w 79645"/>
                  <a:gd name="connsiteY39" fmla="*/ 0 h 45574"/>
                  <a:gd name="connsiteX40" fmla="*/ 39675 w 79645"/>
                  <a:gd name="connsiteY40" fmla="*/ 0 h 45574"/>
                  <a:gd name="connsiteX41" fmla="*/ 34955 w 79645"/>
                  <a:gd name="connsiteY41" fmla="*/ 2213 h 45574"/>
                  <a:gd name="connsiteX42" fmla="*/ 29793 w 79645"/>
                  <a:gd name="connsiteY42" fmla="*/ 4867 h 45574"/>
                  <a:gd name="connsiteX43" fmla="*/ 22861 w 79645"/>
                  <a:gd name="connsiteY43" fmla="*/ 6195 h 45574"/>
                  <a:gd name="connsiteX44" fmla="*/ 14896 w 79645"/>
                  <a:gd name="connsiteY44" fmla="*/ 5752 h 45574"/>
                  <a:gd name="connsiteX45" fmla="*/ 12389 w 79645"/>
                  <a:gd name="connsiteY45" fmla="*/ 6195 h 45574"/>
                  <a:gd name="connsiteX46" fmla="*/ 9734 w 79645"/>
                  <a:gd name="connsiteY46" fmla="*/ 7375 h 45574"/>
                  <a:gd name="connsiteX47" fmla="*/ 7817 w 79645"/>
                  <a:gd name="connsiteY47" fmla="*/ 8259 h 45574"/>
                  <a:gd name="connsiteX48" fmla="*/ 5015 w 79645"/>
                  <a:gd name="connsiteY48" fmla="*/ 8702 h 45574"/>
                  <a:gd name="connsiteX49" fmla="*/ 1475 w 79645"/>
                  <a:gd name="connsiteY49" fmla="*/ 8259 h 45574"/>
                  <a:gd name="connsiteX50" fmla="*/ 0 w 79645"/>
                  <a:gd name="connsiteY50" fmla="*/ 8555 h 45574"/>
                  <a:gd name="connsiteX51" fmla="*/ 7227 w 79645"/>
                  <a:gd name="connsiteY51" fmla="*/ 12537 h 45574"/>
                  <a:gd name="connsiteX52" fmla="*/ 10472 w 79645"/>
                  <a:gd name="connsiteY52" fmla="*/ 11504 h 45574"/>
                  <a:gd name="connsiteX53" fmla="*/ 12242 w 79645"/>
                  <a:gd name="connsiteY53" fmla="*/ 11504 h 45574"/>
                  <a:gd name="connsiteX54" fmla="*/ 11947 w 79645"/>
                  <a:gd name="connsiteY54" fmla="*/ 12537 h 45574"/>
                  <a:gd name="connsiteX55" fmla="*/ 10324 w 79645"/>
                  <a:gd name="connsiteY55" fmla="*/ 14159 h 45574"/>
                  <a:gd name="connsiteX56" fmla="*/ 10029 w 79645"/>
                  <a:gd name="connsiteY56" fmla="*/ 16519 h 45574"/>
                  <a:gd name="connsiteX57" fmla="*/ 11504 w 79645"/>
                  <a:gd name="connsiteY57" fmla="*/ 18436 h 45574"/>
                  <a:gd name="connsiteX58" fmla="*/ 15044 w 79645"/>
                  <a:gd name="connsiteY58" fmla="*/ 20059 h 45574"/>
                  <a:gd name="connsiteX59" fmla="*/ 19764 w 79645"/>
                  <a:gd name="connsiteY59" fmla="*/ 18879 h 45574"/>
                  <a:gd name="connsiteX60" fmla="*/ 20796 w 79645"/>
                  <a:gd name="connsiteY60" fmla="*/ 19469 h 45574"/>
                  <a:gd name="connsiteX61" fmla="*/ 21239 w 79645"/>
                  <a:gd name="connsiteY61" fmla="*/ 19911 h 45574"/>
                  <a:gd name="connsiteX62" fmla="*/ 20206 w 79645"/>
                  <a:gd name="connsiteY62" fmla="*/ 23451 h 45574"/>
                  <a:gd name="connsiteX63" fmla="*/ 23451 w 79645"/>
                  <a:gd name="connsiteY63" fmla="*/ 24041 h 45574"/>
                  <a:gd name="connsiteX64" fmla="*/ 27876 w 79645"/>
                  <a:gd name="connsiteY64" fmla="*/ 22566 h 45574"/>
                  <a:gd name="connsiteX65" fmla="*/ 31416 w 79645"/>
                  <a:gd name="connsiteY65" fmla="*/ 19911 h 45574"/>
                  <a:gd name="connsiteX66" fmla="*/ 33480 w 79645"/>
                  <a:gd name="connsiteY66" fmla="*/ 19174 h 45574"/>
                  <a:gd name="connsiteX67" fmla="*/ 39970 w 79645"/>
                  <a:gd name="connsiteY67" fmla="*/ 19616 h 45574"/>
                  <a:gd name="connsiteX68" fmla="*/ 42035 w 79645"/>
                  <a:gd name="connsiteY68" fmla="*/ 18436 h 45574"/>
                  <a:gd name="connsiteX69" fmla="*/ 42920 w 79645"/>
                  <a:gd name="connsiteY69" fmla="*/ 18436 h 45574"/>
                  <a:gd name="connsiteX70" fmla="*/ 42920 w 79645"/>
                  <a:gd name="connsiteY70" fmla="*/ 19026 h 45574"/>
                  <a:gd name="connsiteX71" fmla="*/ 42330 w 79645"/>
                  <a:gd name="connsiteY71" fmla="*/ 19911 h 45574"/>
                  <a:gd name="connsiteX72" fmla="*/ 41445 w 79645"/>
                  <a:gd name="connsiteY72" fmla="*/ 19911 h 45574"/>
                  <a:gd name="connsiteX73" fmla="*/ 39380 w 79645"/>
                  <a:gd name="connsiteY73" fmla="*/ 21091 h 45574"/>
                  <a:gd name="connsiteX74" fmla="*/ 34070 w 79645"/>
                  <a:gd name="connsiteY74" fmla="*/ 21091 h 45574"/>
                  <a:gd name="connsiteX75" fmla="*/ 32743 w 79645"/>
                  <a:gd name="connsiteY75" fmla="*/ 21829 h 45574"/>
                  <a:gd name="connsiteX76" fmla="*/ 31858 w 79645"/>
                  <a:gd name="connsiteY76" fmla="*/ 23451 h 45574"/>
                  <a:gd name="connsiteX77" fmla="*/ 31858 w 79645"/>
                  <a:gd name="connsiteY77" fmla="*/ 24926 h 45574"/>
                  <a:gd name="connsiteX78" fmla="*/ 34070 w 79645"/>
                  <a:gd name="connsiteY78" fmla="*/ 27728 h 45574"/>
                  <a:gd name="connsiteX79" fmla="*/ 35398 w 79645"/>
                  <a:gd name="connsiteY79" fmla="*/ 27728 h 45574"/>
                  <a:gd name="connsiteX80" fmla="*/ 36578 w 79645"/>
                  <a:gd name="connsiteY80" fmla="*/ 26253 h 45574"/>
                  <a:gd name="connsiteX81" fmla="*/ 38790 w 79645"/>
                  <a:gd name="connsiteY81" fmla="*/ 25811 h 45574"/>
                  <a:gd name="connsiteX82" fmla="*/ 41592 w 79645"/>
                  <a:gd name="connsiteY82" fmla="*/ 26401 h 45574"/>
                  <a:gd name="connsiteX83" fmla="*/ 42920 w 79645"/>
                  <a:gd name="connsiteY83" fmla="*/ 28023 h 45574"/>
                  <a:gd name="connsiteX84" fmla="*/ 40560 w 79645"/>
                  <a:gd name="connsiteY84" fmla="*/ 28466 h 45574"/>
                  <a:gd name="connsiteX85" fmla="*/ 38200 w 79645"/>
                  <a:gd name="connsiteY85" fmla="*/ 28466 h 45574"/>
                  <a:gd name="connsiteX86" fmla="*/ 33628 w 79645"/>
                  <a:gd name="connsiteY86" fmla="*/ 30678 h 45574"/>
                  <a:gd name="connsiteX87" fmla="*/ 32301 w 79645"/>
                  <a:gd name="connsiteY87" fmla="*/ 33038 h 45574"/>
                  <a:gd name="connsiteX88" fmla="*/ 33038 w 79645"/>
                  <a:gd name="connsiteY88" fmla="*/ 33628 h 45574"/>
                  <a:gd name="connsiteX89" fmla="*/ 34365 w 79645"/>
                  <a:gd name="connsiteY89" fmla="*/ 33333 h 45574"/>
                  <a:gd name="connsiteX90" fmla="*/ 35545 w 79645"/>
                  <a:gd name="connsiteY90" fmla="*/ 33333 h 45574"/>
                  <a:gd name="connsiteX91" fmla="*/ 35545 w 79645"/>
                  <a:gd name="connsiteY91" fmla="*/ 33923 h 45574"/>
                  <a:gd name="connsiteX92" fmla="*/ 34513 w 79645"/>
                  <a:gd name="connsiteY92" fmla="*/ 35103 h 45574"/>
                  <a:gd name="connsiteX93" fmla="*/ 34513 w 79645"/>
                  <a:gd name="connsiteY93" fmla="*/ 38200 h 45574"/>
                  <a:gd name="connsiteX94" fmla="*/ 36578 w 79645"/>
                  <a:gd name="connsiteY94" fmla="*/ 39970 h 45574"/>
                  <a:gd name="connsiteX95" fmla="*/ 38053 w 79645"/>
                  <a:gd name="connsiteY95" fmla="*/ 39675 h 45574"/>
                  <a:gd name="connsiteX96" fmla="*/ 39233 w 79645"/>
                  <a:gd name="connsiteY96" fmla="*/ 39675 h 45574"/>
                  <a:gd name="connsiteX97" fmla="*/ 39233 w 79645"/>
                  <a:gd name="connsiteY97" fmla="*/ 43067 h 45574"/>
                  <a:gd name="connsiteX98" fmla="*/ 40118 w 79645"/>
                  <a:gd name="connsiteY98" fmla="*/ 43067 h 45574"/>
                  <a:gd name="connsiteX99" fmla="*/ 42330 w 79645"/>
                  <a:gd name="connsiteY99" fmla="*/ 40265 h 45574"/>
                  <a:gd name="connsiteX100" fmla="*/ 43362 w 79645"/>
                  <a:gd name="connsiteY100" fmla="*/ 40265 h 45574"/>
                  <a:gd name="connsiteX101" fmla="*/ 42330 w 79645"/>
                  <a:gd name="connsiteY101" fmla="*/ 43658 h 45574"/>
                  <a:gd name="connsiteX102" fmla="*/ 43657 w 79645"/>
                  <a:gd name="connsiteY102" fmla="*/ 45575 h 45574"/>
                  <a:gd name="connsiteX103" fmla="*/ 44837 w 79645"/>
                  <a:gd name="connsiteY103" fmla="*/ 44247 h 45574"/>
                  <a:gd name="connsiteX104" fmla="*/ 46312 w 79645"/>
                  <a:gd name="connsiteY104" fmla="*/ 42183 h 45574"/>
                  <a:gd name="connsiteX105" fmla="*/ 50589 w 79645"/>
                  <a:gd name="connsiteY105" fmla="*/ 33481 h 45574"/>
                  <a:gd name="connsiteX106" fmla="*/ 52064 w 79645"/>
                  <a:gd name="connsiteY106" fmla="*/ 31416 h 45574"/>
                  <a:gd name="connsiteX107" fmla="*/ 53097 w 79645"/>
                  <a:gd name="connsiteY107" fmla="*/ 30678 h 45574"/>
                  <a:gd name="connsiteX108" fmla="*/ 55162 w 79645"/>
                  <a:gd name="connsiteY108" fmla="*/ 30678 h 45574"/>
                  <a:gd name="connsiteX109" fmla="*/ 59144 w 79645"/>
                  <a:gd name="connsiteY109" fmla="*/ 29351 h 45574"/>
                  <a:gd name="connsiteX110" fmla="*/ 62389 w 79645"/>
                  <a:gd name="connsiteY110" fmla="*/ 27433 h 45574"/>
                  <a:gd name="connsiteX111" fmla="*/ 64011 w 79645"/>
                  <a:gd name="connsiteY111" fmla="*/ 26696 h 45574"/>
                  <a:gd name="connsiteX112" fmla="*/ 72123 w 79645"/>
                  <a:gd name="connsiteY112" fmla="*/ 26696 h 45574"/>
                  <a:gd name="connsiteX113" fmla="*/ 77875 w 79645"/>
                  <a:gd name="connsiteY113" fmla="*/ 24631 h 45574"/>
                  <a:gd name="connsiteX114" fmla="*/ 77875 w 79645"/>
                  <a:gd name="connsiteY114" fmla="*/ 17404 h 45574"/>
                  <a:gd name="connsiteX115" fmla="*/ 75663 w 79645"/>
                  <a:gd name="connsiteY115" fmla="*/ 16224 h 45574"/>
                  <a:gd name="connsiteX116" fmla="*/ 74483 w 79645"/>
                  <a:gd name="connsiteY116" fmla="*/ 15192 h 45574"/>
                  <a:gd name="connsiteX117" fmla="*/ 73450 w 79645"/>
                  <a:gd name="connsiteY117" fmla="*/ 13864 h 45574"/>
                  <a:gd name="connsiteX118" fmla="*/ 72271 w 79645"/>
                  <a:gd name="connsiteY118" fmla="*/ 12979 h 45574"/>
                  <a:gd name="connsiteX119" fmla="*/ 72271 w 79645"/>
                  <a:gd name="connsiteY119" fmla="*/ 11947 h 45574"/>
                  <a:gd name="connsiteX120" fmla="*/ 73893 w 79645"/>
                  <a:gd name="connsiteY120" fmla="*/ 11062 h 45574"/>
                  <a:gd name="connsiteX121" fmla="*/ 74925 w 79645"/>
                  <a:gd name="connsiteY121" fmla="*/ 10619 h 45574"/>
                  <a:gd name="connsiteX122" fmla="*/ 77285 w 79645"/>
                  <a:gd name="connsiteY122" fmla="*/ 10619 h 45574"/>
                  <a:gd name="connsiteX123" fmla="*/ 78023 w 79645"/>
                  <a:gd name="connsiteY123" fmla="*/ 10177 h 45574"/>
                  <a:gd name="connsiteX124" fmla="*/ 78613 w 79645"/>
                  <a:gd name="connsiteY124" fmla="*/ 9292 h 45574"/>
                  <a:gd name="connsiteX125" fmla="*/ 79350 w 79645"/>
                  <a:gd name="connsiteY125" fmla="*/ 7227 h 45574"/>
                  <a:gd name="connsiteX126" fmla="*/ 79645 w 79645"/>
                  <a:gd name="connsiteY126" fmla="*/ 5015 h 45574"/>
                  <a:gd name="connsiteX127" fmla="*/ 78170 w 79645"/>
                  <a:gd name="connsiteY127" fmla="*/ 2065 h 45574"/>
                  <a:gd name="connsiteX128" fmla="*/ 25958 w 79645"/>
                  <a:gd name="connsiteY128" fmla="*/ 36135 h 45574"/>
                  <a:gd name="connsiteX129" fmla="*/ 24926 w 79645"/>
                  <a:gd name="connsiteY129" fmla="*/ 37020 h 45574"/>
                  <a:gd name="connsiteX130" fmla="*/ 24336 w 79645"/>
                  <a:gd name="connsiteY130" fmla="*/ 38938 h 45574"/>
                  <a:gd name="connsiteX131" fmla="*/ 24631 w 79645"/>
                  <a:gd name="connsiteY131" fmla="*/ 39233 h 45574"/>
                  <a:gd name="connsiteX132" fmla="*/ 25811 w 79645"/>
                  <a:gd name="connsiteY132" fmla="*/ 39233 h 45574"/>
                  <a:gd name="connsiteX133" fmla="*/ 25811 w 79645"/>
                  <a:gd name="connsiteY133" fmla="*/ 38348 h 45574"/>
                  <a:gd name="connsiteX134" fmla="*/ 26843 w 79645"/>
                  <a:gd name="connsiteY134" fmla="*/ 37905 h 45574"/>
                  <a:gd name="connsiteX135" fmla="*/ 27433 w 79645"/>
                  <a:gd name="connsiteY135" fmla="*/ 37315 h 45574"/>
                  <a:gd name="connsiteX136" fmla="*/ 27728 w 79645"/>
                  <a:gd name="connsiteY136" fmla="*/ 36578 h 45574"/>
                  <a:gd name="connsiteX137" fmla="*/ 27433 w 79645"/>
                  <a:gd name="connsiteY137" fmla="*/ 36283 h 45574"/>
                  <a:gd name="connsiteX138" fmla="*/ 26253 w 79645"/>
                  <a:gd name="connsiteY138" fmla="*/ 36283 h 45574"/>
                  <a:gd name="connsiteX139" fmla="*/ 28466 w 79645"/>
                  <a:gd name="connsiteY139" fmla="*/ 29941 h 45574"/>
                  <a:gd name="connsiteX140" fmla="*/ 29941 w 79645"/>
                  <a:gd name="connsiteY140" fmla="*/ 30531 h 45574"/>
                  <a:gd name="connsiteX141" fmla="*/ 30236 w 79645"/>
                  <a:gd name="connsiteY141" fmla="*/ 29941 h 45574"/>
                  <a:gd name="connsiteX142" fmla="*/ 30973 w 79645"/>
                  <a:gd name="connsiteY142" fmla="*/ 29498 h 45574"/>
                  <a:gd name="connsiteX143" fmla="*/ 32005 w 79645"/>
                  <a:gd name="connsiteY143" fmla="*/ 29203 h 45574"/>
                  <a:gd name="connsiteX144" fmla="*/ 32005 w 79645"/>
                  <a:gd name="connsiteY144" fmla="*/ 27433 h 45574"/>
                  <a:gd name="connsiteX145" fmla="*/ 30678 w 79645"/>
                  <a:gd name="connsiteY145" fmla="*/ 27876 h 45574"/>
                  <a:gd name="connsiteX146" fmla="*/ 28466 w 79645"/>
                  <a:gd name="connsiteY146" fmla="*/ 30088 h 4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79645" h="45574">
                    <a:moveTo>
                      <a:pt x="21239" y="32006"/>
                    </a:moveTo>
                    <a:lnTo>
                      <a:pt x="20944" y="28761"/>
                    </a:lnTo>
                    <a:lnTo>
                      <a:pt x="19616" y="28466"/>
                    </a:lnTo>
                    <a:lnTo>
                      <a:pt x="18141" y="30383"/>
                    </a:lnTo>
                    <a:lnTo>
                      <a:pt x="18141" y="31711"/>
                    </a:lnTo>
                    <a:lnTo>
                      <a:pt x="18731" y="32448"/>
                    </a:lnTo>
                    <a:lnTo>
                      <a:pt x="20059" y="32891"/>
                    </a:lnTo>
                    <a:lnTo>
                      <a:pt x="21239" y="32006"/>
                    </a:lnTo>
                    <a:close/>
                    <a:moveTo>
                      <a:pt x="16371" y="39085"/>
                    </a:moveTo>
                    <a:lnTo>
                      <a:pt x="15929" y="39085"/>
                    </a:lnTo>
                    <a:lnTo>
                      <a:pt x="14896" y="39970"/>
                    </a:lnTo>
                    <a:lnTo>
                      <a:pt x="14011" y="40855"/>
                    </a:lnTo>
                    <a:lnTo>
                      <a:pt x="13569" y="40855"/>
                    </a:lnTo>
                    <a:lnTo>
                      <a:pt x="12537" y="41298"/>
                    </a:lnTo>
                    <a:lnTo>
                      <a:pt x="12537" y="41740"/>
                    </a:lnTo>
                    <a:lnTo>
                      <a:pt x="13569" y="43067"/>
                    </a:lnTo>
                    <a:lnTo>
                      <a:pt x="15634" y="42625"/>
                    </a:lnTo>
                    <a:lnTo>
                      <a:pt x="16667" y="42035"/>
                    </a:lnTo>
                    <a:lnTo>
                      <a:pt x="17109" y="41150"/>
                    </a:lnTo>
                    <a:lnTo>
                      <a:pt x="16667" y="39085"/>
                    </a:lnTo>
                    <a:lnTo>
                      <a:pt x="16076" y="39085"/>
                    </a:lnTo>
                    <a:close/>
                    <a:moveTo>
                      <a:pt x="21091" y="39970"/>
                    </a:moveTo>
                    <a:lnTo>
                      <a:pt x="20354" y="39085"/>
                    </a:lnTo>
                    <a:lnTo>
                      <a:pt x="20059" y="39380"/>
                    </a:lnTo>
                    <a:lnTo>
                      <a:pt x="19616" y="41593"/>
                    </a:lnTo>
                    <a:lnTo>
                      <a:pt x="19911" y="41593"/>
                    </a:lnTo>
                    <a:lnTo>
                      <a:pt x="19616" y="42478"/>
                    </a:lnTo>
                    <a:lnTo>
                      <a:pt x="21091" y="42478"/>
                    </a:lnTo>
                    <a:lnTo>
                      <a:pt x="21386" y="41888"/>
                    </a:lnTo>
                    <a:lnTo>
                      <a:pt x="21091" y="40118"/>
                    </a:lnTo>
                    <a:lnTo>
                      <a:pt x="21091" y="39823"/>
                    </a:lnTo>
                    <a:close/>
                    <a:moveTo>
                      <a:pt x="17994" y="20944"/>
                    </a:moveTo>
                    <a:lnTo>
                      <a:pt x="14601" y="21239"/>
                    </a:lnTo>
                    <a:lnTo>
                      <a:pt x="14601" y="22124"/>
                    </a:lnTo>
                    <a:lnTo>
                      <a:pt x="15929" y="24041"/>
                    </a:lnTo>
                    <a:lnTo>
                      <a:pt x="17551" y="24336"/>
                    </a:lnTo>
                    <a:lnTo>
                      <a:pt x="18879" y="21091"/>
                    </a:lnTo>
                    <a:lnTo>
                      <a:pt x="17994" y="21091"/>
                    </a:lnTo>
                    <a:close/>
                    <a:moveTo>
                      <a:pt x="77875" y="2213"/>
                    </a:moveTo>
                    <a:lnTo>
                      <a:pt x="77875" y="0"/>
                    </a:lnTo>
                    <a:lnTo>
                      <a:pt x="39675" y="0"/>
                    </a:lnTo>
                    <a:lnTo>
                      <a:pt x="34955" y="2213"/>
                    </a:lnTo>
                    <a:lnTo>
                      <a:pt x="29793" y="4867"/>
                    </a:lnTo>
                    <a:lnTo>
                      <a:pt x="22861" y="6195"/>
                    </a:lnTo>
                    <a:lnTo>
                      <a:pt x="14896" y="5752"/>
                    </a:lnTo>
                    <a:lnTo>
                      <a:pt x="12389" y="6195"/>
                    </a:lnTo>
                    <a:lnTo>
                      <a:pt x="9734" y="7375"/>
                    </a:lnTo>
                    <a:lnTo>
                      <a:pt x="7817" y="8259"/>
                    </a:lnTo>
                    <a:lnTo>
                      <a:pt x="5015" y="8702"/>
                    </a:lnTo>
                    <a:lnTo>
                      <a:pt x="1475" y="8259"/>
                    </a:lnTo>
                    <a:lnTo>
                      <a:pt x="0" y="8555"/>
                    </a:lnTo>
                    <a:lnTo>
                      <a:pt x="7227" y="12537"/>
                    </a:lnTo>
                    <a:lnTo>
                      <a:pt x="10472" y="11504"/>
                    </a:lnTo>
                    <a:lnTo>
                      <a:pt x="12242" y="11504"/>
                    </a:lnTo>
                    <a:lnTo>
                      <a:pt x="11947" y="12537"/>
                    </a:lnTo>
                    <a:lnTo>
                      <a:pt x="10324" y="14159"/>
                    </a:lnTo>
                    <a:lnTo>
                      <a:pt x="10029" y="16519"/>
                    </a:lnTo>
                    <a:lnTo>
                      <a:pt x="11504" y="18436"/>
                    </a:lnTo>
                    <a:lnTo>
                      <a:pt x="15044" y="20059"/>
                    </a:lnTo>
                    <a:lnTo>
                      <a:pt x="19764" y="18879"/>
                    </a:lnTo>
                    <a:lnTo>
                      <a:pt x="20796" y="19469"/>
                    </a:lnTo>
                    <a:lnTo>
                      <a:pt x="21239" y="19911"/>
                    </a:lnTo>
                    <a:lnTo>
                      <a:pt x="20206" y="23451"/>
                    </a:lnTo>
                    <a:lnTo>
                      <a:pt x="23451" y="24041"/>
                    </a:lnTo>
                    <a:lnTo>
                      <a:pt x="27876" y="22566"/>
                    </a:lnTo>
                    <a:lnTo>
                      <a:pt x="31416" y="19911"/>
                    </a:lnTo>
                    <a:lnTo>
                      <a:pt x="33480" y="19174"/>
                    </a:lnTo>
                    <a:lnTo>
                      <a:pt x="39970" y="19616"/>
                    </a:lnTo>
                    <a:lnTo>
                      <a:pt x="42035" y="18436"/>
                    </a:lnTo>
                    <a:lnTo>
                      <a:pt x="42920" y="18436"/>
                    </a:lnTo>
                    <a:lnTo>
                      <a:pt x="42920" y="19026"/>
                    </a:lnTo>
                    <a:lnTo>
                      <a:pt x="42330" y="19911"/>
                    </a:lnTo>
                    <a:lnTo>
                      <a:pt x="41445" y="19911"/>
                    </a:lnTo>
                    <a:lnTo>
                      <a:pt x="39380" y="21091"/>
                    </a:lnTo>
                    <a:lnTo>
                      <a:pt x="34070" y="21091"/>
                    </a:lnTo>
                    <a:lnTo>
                      <a:pt x="32743" y="21829"/>
                    </a:lnTo>
                    <a:lnTo>
                      <a:pt x="31858" y="23451"/>
                    </a:lnTo>
                    <a:lnTo>
                      <a:pt x="31858" y="24926"/>
                    </a:lnTo>
                    <a:lnTo>
                      <a:pt x="34070" y="27728"/>
                    </a:lnTo>
                    <a:lnTo>
                      <a:pt x="35398" y="27728"/>
                    </a:lnTo>
                    <a:lnTo>
                      <a:pt x="36578" y="26253"/>
                    </a:lnTo>
                    <a:lnTo>
                      <a:pt x="38790" y="25811"/>
                    </a:lnTo>
                    <a:lnTo>
                      <a:pt x="41592" y="26401"/>
                    </a:lnTo>
                    <a:lnTo>
                      <a:pt x="42920" y="28023"/>
                    </a:lnTo>
                    <a:lnTo>
                      <a:pt x="40560" y="28466"/>
                    </a:lnTo>
                    <a:lnTo>
                      <a:pt x="38200" y="28466"/>
                    </a:lnTo>
                    <a:lnTo>
                      <a:pt x="33628" y="30678"/>
                    </a:lnTo>
                    <a:lnTo>
                      <a:pt x="32301" y="33038"/>
                    </a:lnTo>
                    <a:lnTo>
                      <a:pt x="33038" y="33628"/>
                    </a:lnTo>
                    <a:lnTo>
                      <a:pt x="34365" y="33333"/>
                    </a:lnTo>
                    <a:lnTo>
                      <a:pt x="35545" y="33333"/>
                    </a:lnTo>
                    <a:lnTo>
                      <a:pt x="35545" y="33923"/>
                    </a:lnTo>
                    <a:lnTo>
                      <a:pt x="34513" y="35103"/>
                    </a:lnTo>
                    <a:lnTo>
                      <a:pt x="34513" y="38200"/>
                    </a:lnTo>
                    <a:lnTo>
                      <a:pt x="36578" y="39970"/>
                    </a:lnTo>
                    <a:lnTo>
                      <a:pt x="38053" y="39675"/>
                    </a:lnTo>
                    <a:lnTo>
                      <a:pt x="39233" y="39675"/>
                    </a:lnTo>
                    <a:lnTo>
                      <a:pt x="39233" y="43067"/>
                    </a:lnTo>
                    <a:lnTo>
                      <a:pt x="40118" y="43067"/>
                    </a:lnTo>
                    <a:lnTo>
                      <a:pt x="42330" y="40265"/>
                    </a:lnTo>
                    <a:lnTo>
                      <a:pt x="43362" y="40265"/>
                    </a:lnTo>
                    <a:lnTo>
                      <a:pt x="42330" y="43658"/>
                    </a:lnTo>
                    <a:lnTo>
                      <a:pt x="43657" y="45575"/>
                    </a:lnTo>
                    <a:lnTo>
                      <a:pt x="44837" y="44247"/>
                    </a:lnTo>
                    <a:lnTo>
                      <a:pt x="46312" y="42183"/>
                    </a:lnTo>
                    <a:lnTo>
                      <a:pt x="50589" y="33481"/>
                    </a:lnTo>
                    <a:lnTo>
                      <a:pt x="52064" y="31416"/>
                    </a:lnTo>
                    <a:lnTo>
                      <a:pt x="53097" y="30678"/>
                    </a:lnTo>
                    <a:lnTo>
                      <a:pt x="55162" y="30678"/>
                    </a:lnTo>
                    <a:lnTo>
                      <a:pt x="59144" y="29351"/>
                    </a:lnTo>
                    <a:lnTo>
                      <a:pt x="62389" y="27433"/>
                    </a:lnTo>
                    <a:lnTo>
                      <a:pt x="64011" y="26696"/>
                    </a:lnTo>
                    <a:lnTo>
                      <a:pt x="72123" y="26696"/>
                    </a:lnTo>
                    <a:lnTo>
                      <a:pt x="77875" y="24631"/>
                    </a:lnTo>
                    <a:lnTo>
                      <a:pt x="77875" y="17404"/>
                    </a:lnTo>
                    <a:lnTo>
                      <a:pt x="75663" y="16224"/>
                    </a:lnTo>
                    <a:lnTo>
                      <a:pt x="74483" y="15192"/>
                    </a:lnTo>
                    <a:lnTo>
                      <a:pt x="73450" y="13864"/>
                    </a:lnTo>
                    <a:lnTo>
                      <a:pt x="72271" y="12979"/>
                    </a:lnTo>
                    <a:lnTo>
                      <a:pt x="72271" y="11947"/>
                    </a:lnTo>
                    <a:lnTo>
                      <a:pt x="73893" y="11062"/>
                    </a:lnTo>
                    <a:lnTo>
                      <a:pt x="74925" y="10619"/>
                    </a:lnTo>
                    <a:lnTo>
                      <a:pt x="77285" y="10619"/>
                    </a:lnTo>
                    <a:lnTo>
                      <a:pt x="78023" y="10177"/>
                    </a:lnTo>
                    <a:lnTo>
                      <a:pt x="78613" y="9292"/>
                    </a:lnTo>
                    <a:lnTo>
                      <a:pt x="79350" y="7227"/>
                    </a:lnTo>
                    <a:lnTo>
                      <a:pt x="79645" y="5015"/>
                    </a:lnTo>
                    <a:lnTo>
                      <a:pt x="78170" y="2065"/>
                    </a:lnTo>
                    <a:close/>
                    <a:moveTo>
                      <a:pt x="25958" y="36135"/>
                    </a:moveTo>
                    <a:lnTo>
                      <a:pt x="24926" y="37020"/>
                    </a:lnTo>
                    <a:lnTo>
                      <a:pt x="24336" y="38938"/>
                    </a:lnTo>
                    <a:lnTo>
                      <a:pt x="24631" y="39233"/>
                    </a:lnTo>
                    <a:lnTo>
                      <a:pt x="25811" y="39233"/>
                    </a:lnTo>
                    <a:lnTo>
                      <a:pt x="25811" y="38348"/>
                    </a:lnTo>
                    <a:lnTo>
                      <a:pt x="26843" y="37905"/>
                    </a:lnTo>
                    <a:lnTo>
                      <a:pt x="27433" y="37315"/>
                    </a:lnTo>
                    <a:lnTo>
                      <a:pt x="27728" y="36578"/>
                    </a:lnTo>
                    <a:lnTo>
                      <a:pt x="27433" y="36283"/>
                    </a:lnTo>
                    <a:lnTo>
                      <a:pt x="26253" y="36283"/>
                    </a:lnTo>
                    <a:close/>
                    <a:moveTo>
                      <a:pt x="28466" y="29941"/>
                    </a:moveTo>
                    <a:lnTo>
                      <a:pt x="29941" y="30531"/>
                    </a:lnTo>
                    <a:lnTo>
                      <a:pt x="30236" y="29941"/>
                    </a:lnTo>
                    <a:lnTo>
                      <a:pt x="30973" y="29498"/>
                    </a:lnTo>
                    <a:lnTo>
                      <a:pt x="32005" y="29203"/>
                    </a:lnTo>
                    <a:lnTo>
                      <a:pt x="32005" y="27433"/>
                    </a:lnTo>
                    <a:lnTo>
                      <a:pt x="30678" y="27876"/>
                    </a:lnTo>
                    <a:lnTo>
                      <a:pt x="28466" y="30088"/>
                    </a:lnTo>
                    <a:close/>
                  </a:path>
                </a:pathLst>
              </a:custGeom>
              <a:grpFill/>
              <a:ln w="3175" cap="flat">
                <a:solidFill>
                  <a:schemeClr val="bg2">
                    <a:lumMod val="90000"/>
                  </a:schemeClr>
                </a:solidFill>
                <a:prstDash val="solid"/>
                <a:miter/>
              </a:ln>
            </p:spPr>
            <p:txBody>
              <a:bodyPr rtlCol="0" anchor="ctr"/>
              <a:lstStyle/>
              <a:p>
                <a:endParaRPr lang="en-GB"/>
              </a:p>
            </p:txBody>
          </p:sp>
          <p:sp>
            <p:nvSpPr>
              <p:cNvPr id="169" name="Freeform: Shape 168">
                <a:extLst>
                  <a:ext uri="{FF2B5EF4-FFF2-40B4-BE49-F238E27FC236}">
                    <a16:creationId xmlns:a16="http://schemas.microsoft.com/office/drawing/2014/main" id="{187B7572-FE2D-EA4C-CB84-44D5116DD7D1}"/>
                  </a:ext>
                </a:extLst>
              </p:cNvPr>
              <p:cNvSpPr/>
              <p:nvPr/>
            </p:nvSpPr>
            <p:spPr>
              <a:xfrm>
                <a:off x="9568238" y="3938813"/>
                <a:ext cx="7522" cy="9586"/>
              </a:xfrm>
              <a:custGeom>
                <a:avLst/>
                <a:gdLst>
                  <a:gd name="connsiteX0" fmla="*/ 6785 w 7522"/>
                  <a:gd name="connsiteY0" fmla="*/ 590 h 9586"/>
                  <a:gd name="connsiteX1" fmla="*/ 5900 w 7522"/>
                  <a:gd name="connsiteY1" fmla="*/ 147 h 9586"/>
                  <a:gd name="connsiteX2" fmla="*/ 4867 w 7522"/>
                  <a:gd name="connsiteY2" fmla="*/ 0 h 9586"/>
                  <a:gd name="connsiteX3" fmla="*/ 3687 w 7522"/>
                  <a:gd name="connsiteY3" fmla="*/ 2507 h 9586"/>
                  <a:gd name="connsiteX4" fmla="*/ 0 w 7522"/>
                  <a:gd name="connsiteY4" fmla="*/ 5015 h 9586"/>
                  <a:gd name="connsiteX5" fmla="*/ 0 w 7522"/>
                  <a:gd name="connsiteY5" fmla="*/ 8112 h 9586"/>
                  <a:gd name="connsiteX6" fmla="*/ 295 w 7522"/>
                  <a:gd name="connsiteY6" fmla="*/ 8702 h 9586"/>
                  <a:gd name="connsiteX7" fmla="*/ 1328 w 7522"/>
                  <a:gd name="connsiteY7" fmla="*/ 9587 h 9586"/>
                  <a:gd name="connsiteX8" fmla="*/ 2360 w 7522"/>
                  <a:gd name="connsiteY8" fmla="*/ 9587 h 9586"/>
                  <a:gd name="connsiteX9" fmla="*/ 3393 w 7522"/>
                  <a:gd name="connsiteY9" fmla="*/ 5605 h 9586"/>
                  <a:gd name="connsiteX10" fmla="*/ 7522 w 7522"/>
                  <a:gd name="connsiteY10" fmla="*/ 1327 h 9586"/>
                  <a:gd name="connsiteX11" fmla="*/ 6785 w 7522"/>
                  <a:gd name="connsiteY11" fmla="*/ 590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22" h="9586">
                    <a:moveTo>
                      <a:pt x="6785" y="590"/>
                    </a:moveTo>
                    <a:lnTo>
                      <a:pt x="5900" y="147"/>
                    </a:lnTo>
                    <a:lnTo>
                      <a:pt x="4867" y="0"/>
                    </a:lnTo>
                    <a:lnTo>
                      <a:pt x="3687" y="2507"/>
                    </a:lnTo>
                    <a:lnTo>
                      <a:pt x="0" y="5015"/>
                    </a:lnTo>
                    <a:lnTo>
                      <a:pt x="0" y="8112"/>
                    </a:lnTo>
                    <a:lnTo>
                      <a:pt x="295" y="8702"/>
                    </a:lnTo>
                    <a:lnTo>
                      <a:pt x="1328" y="9587"/>
                    </a:lnTo>
                    <a:lnTo>
                      <a:pt x="2360" y="9587"/>
                    </a:lnTo>
                    <a:lnTo>
                      <a:pt x="3393" y="5605"/>
                    </a:lnTo>
                    <a:lnTo>
                      <a:pt x="7522" y="1327"/>
                    </a:lnTo>
                    <a:lnTo>
                      <a:pt x="678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170" name="Freeform: Shape 169">
                <a:extLst>
                  <a:ext uri="{FF2B5EF4-FFF2-40B4-BE49-F238E27FC236}">
                    <a16:creationId xmlns:a16="http://schemas.microsoft.com/office/drawing/2014/main" id="{B50C7536-29BA-8929-2FF4-6355DF32013D}"/>
                  </a:ext>
                </a:extLst>
              </p:cNvPr>
              <p:cNvSpPr/>
              <p:nvPr/>
            </p:nvSpPr>
            <p:spPr>
              <a:xfrm>
                <a:off x="3378326" y="3827162"/>
                <a:ext cx="104718" cy="108553"/>
              </a:xfrm>
              <a:custGeom>
                <a:avLst/>
                <a:gdLst>
                  <a:gd name="connsiteX0" fmla="*/ 95132 w 104718"/>
                  <a:gd name="connsiteY0" fmla="*/ 49852 h 108553"/>
                  <a:gd name="connsiteX1" fmla="*/ 94984 w 104718"/>
                  <a:gd name="connsiteY1" fmla="*/ 50442 h 108553"/>
                  <a:gd name="connsiteX2" fmla="*/ 95722 w 104718"/>
                  <a:gd name="connsiteY2" fmla="*/ 51179 h 108553"/>
                  <a:gd name="connsiteX3" fmla="*/ 96607 w 104718"/>
                  <a:gd name="connsiteY3" fmla="*/ 52507 h 108553"/>
                  <a:gd name="connsiteX4" fmla="*/ 94837 w 104718"/>
                  <a:gd name="connsiteY4" fmla="*/ 54867 h 108553"/>
                  <a:gd name="connsiteX5" fmla="*/ 92182 w 104718"/>
                  <a:gd name="connsiteY5" fmla="*/ 53687 h 108553"/>
                  <a:gd name="connsiteX6" fmla="*/ 89822 w 104718"/>
                  <a:gd name="connsiteY6" fmla="*/ 52212 h 108553"/>
                  <a:gd name="connsiteX7" fmla="*/ 88642 w 104718"/>
                  <a:gd name="connsiteY7" fmla="*/ 52064 h 108553"/>
                  <a:gd name="connsiteX8" fmla="*/ 87315 w 104718"/>
                  <a:gd name="connsiteY8" fmla="*/ 51475 h 108553"/>
                  <a:gd name="connsiteX9" fmla="*/ 86135 w 104718"/>
                  <a:gd name="connsiteY9" fmla="*/ 51475 h 108553"/>
                  <a:gd name="connsiteX10" fmla="*/ 81563 w 104718"/>
                  <a:gd name="connsiteY10" fmla="*/ 51179 h 108553"/>
                  <a:gd name="connsiteX11" fmla="*/ 78465 w 104718"/>
                  <a:gd name="connsiteY11" fmla="*/ 51475 h 108553"/>
                  <a:gd name="connsiteX12" fmla="*/ 78318 w 104718"/>
                  <a:gd name="connsiteY12" fmla="*/ 51327 h 108553"/>
                  <a:gd name="connsiteX13" fmla="*/ 78613 w 104718"/>
                  <a:gd name="connsiteY13" fmla="*/ 44690 h 108553"/>
                  <a:gd name="connsiteX14" fmla="*/ 78908 w 104718"/>
                  <a:gd name="connsiteY14" fmla="*/ 34513 h 108553"/>
                  <a:gd name="connsiteX15" fmla="*/ 79203 w 104718"/>
                  <a:gd name="connsiteY15" fmla="*/ 26991 h 108553"/>
                  <a:gd name="connsiteX16" fmla="*/ 79498 w 104718"/>
                  <a:gd name="connsiteY16" fmla="*/ 19616 h 108553"/>
                  <a:gd name="connsiteX17" fmla="*/ 79793 w 104718"/>
                  <a:gd name="connsiteY17" fmla="*/ 14012 h 108553"/>
                  <a:gd name="connsiteX18" fmla="*/ 80088 w 104718"/>
                  <a:gd name="connsiteY18" fmla="*/ 6490 h 108553"/>
                  <a:gd name="connsiteX19" fmla="*/ 80235 w 104718"/>
                  <a:gd name="connsiteY19" fmla="*/ 0 h 108553"/>
                  <a:gd name="connsiteX20" fmla="*/ 74778 w 104718"/>
                  <a:gd name="connsiteY20" fmla="*/ 0 h 108553"/>
                  <a:gd name="connsiteX21" fmla="*/ 65486 w 104718"/>
                  <a:gd name="connsiteY21" fmla="*/ 0 h 108553"/>
                  <a:gd name="connsiteX22" fmla="*/ 53539 w 104718"/>
                  <a:gd name="connsiteY22" fmla="*/ 0 h 108553"/>
                  <a:gd name="connsiteX23" fmla="*/ 42183 w 104718"/>
                  <a:gd name="connsiteY23" fmla="*/ 0 h 108553"/>
                  <a:gd name="connsiteX24" fmla="*/ 32595 w 104718"/>
                  <a:gd name="connsiteY24" fmla="*/ 0 h 108553"/>
                  <a:gd name="connsiteX25" fmla="*/ 32448 w 104718"/>
                  <a:gd name="connsiteY25" fmla="*/ 5162 h 108553"/>
                  <a:gd name="connsiteX26" fmla="*/ 32448 w 104718"/>
                  <a:gd name="connsiteY26" fmla="*/ 9882 h 108553"/>
                  <a:gd name="connsiteX27" fmla="*/ 32448 w 104718"/>
                  <a:gd name="connsiteY27" fmla="*/ 15044 h 108553"/>
                  <a:gd name="connsiteX28" fmla="*/ 27138 w 104718"/>
                  <a:gd name="connsiteY28" fmla="*/ 15044 h 108553"/>
                  <a:gd name="connsiteX29" fmla="*/ 21534 w 104718"/>
                  <a:gd name="connsiteY29" fmla="*/ 15044 h 108553"/>
                  <a:gd name="connsiteX30" fmla="*/ 21976 w 104718"/>
                  <a:gd name="connsiteY30" fmla="*/ 15487 h 108553"/>
                  <a:gd name="connsiteX31" fmla="*/ 23894 w 104718"/>
                  <a:gd name="connsiteY31" fmla="*/ 16519 h 108553"/>
                  <a:gd name="connsiteX32" fmla="*/ 26401 w 104718"/>
                  <a:gd name="connsiteY32" fmla="*/ 18879 h 108553"/>
                  <a:gd name="connsiteX33" fmla="*/ 29351 w 104718"/>
                  <a:gd name="connsiteY33" fmla="*/ 22419 h 108553"/>
                  <a:gd name="connsiteX34" fmla="*/ 32890 w 104718"/>
                  <a:gd name="connsiteY34" fmla="*/ 25369 h 108553"/>
                  <a:gd name="connsiteX35" fmla="*/ 37020 w 104718"/>
                  <a:gd name="connsiteY35" fmla="*/ 27581 h 108553"/>
                  <a:gd name="connsiteX36" fmla="*/ 39823 w 104718"/>
                  <a:gd name="connsiteY36" fmla="*/ 29646 h 108553"/>
                  <a:gd name="connsiteX37" fmla="*/ 41150 w 104718"/>
                  <a:gd name="connsiteY37" fmla="*/ 31711 h 108553"/>
                  <a:gd name="connsiteX38" fmla="*/ 41887 w 104718"/>
                  <a:gd name="connsiteY38" fmla="*/ 33481 h 108553"/>
                  <a:gd name="connsiteX39" fmla="*/ 41887 w 104718"/>
                  <a:gd name="connsiteY39" fmla="*/ 34956 h 108553"/>
                  <a:gd name="connsiteX40" fmla="*/ 43362 w 104718"/>
                  <a:gd name="connsiteY40" fmla="*/ 35988 h 108553"/>
                  <a:gd name="connsiteX41" fmla="*/ 46017 w 104718"/>
                  <a:gd name="connsiteY41" fmla="*/ 36873 h 108553"/>
                  <a:gd name="connsiteX42" fmla="*/ 47492 w 104718"/>
                  <a:gd name="connsiteY42" fmla="*/ 38053 h 108553"/>
                  <a:gd name="connsiteX43" fmla="*/ 47492 w 104718"/>
                  <a:gd name="connsiteY43" fmla="*/ 39085 h 108553"/>
                  <a:gd name="connsiteX44" fmla="*/ 46607 w 104718"/>
                  <a:gd name="connsiteY44" fmla="*/ 41593 h 108553"/>
                  <a:gd name="connsiteX45" fmla="*/ 46312 w 104718"/>
                  <a:gd name="connsiteY45" fmla="*/ 44247 h 108553"/>
                  <a:gd name="connsiteX46" fmla="*/ 46755 w 104718"/>
                  <a:gd name="connsiteY46" fmla="*/ 46607 h 108553"/>
                  <a:gd name="connsiteX47" fmla="*/ 44690 w 104718"/>
                  <a:gd name="connsiteY47" fmla="*/ 46607 h 108553"/>
                  <a:gd name="connsiteX48" fmla="*/ 39970 w 104718"/>
                  <a:gd name="connsiteY48" fmla="*/ 46607 h 108553"/>
                  <a:gd name="connsiteX49" fmla="*/ 32743 w 104718"/>
                  <a:gd name="connsiteY49" fmla="*/ 46607 h 108553"/>
                  <a:gd name="connsiteX50" fmla="*/ 26106 w 104718"/>
                  <a:gd name="connsiteY50" fmla="*/ 46607 h 108553"/>
                  <a:gd name="connsiteX51" fmla="*/ 20944 w 104718"/>
                  <a:gd name="connsiteY51" fmla="*/ 46607 h 108553"/>
                  <a:gd name="connsiteX52" fmla="*/ 12979 w 104718"/>
                  <a:gd name="connsiteY52" fmla="*/ 46607 h 108553"/>
                  <a:gd name="connsiteX53" fmla="*/ 10914 w 104718"/>
                  <a:gd name="connsiteY53" fmla="*/ 50295 h 108553"/>
                  <a:gd name="connsiteX54" fmla="*/ 7227 w 104718"/>
                  <a:gd name="connsiteY54" fmla="*/ 56489 h 108553"/>
                  <a:gd name="connsiteX55" fmla="*/ 3982 w 104718"/>
                  <a:gd name="connsiteY55" fmla="*/ 61946 h 108553"/>
                  <a:gd name="connsiteX56" fmla="*/ 1180 w 104718"/>
                  <a:gd name="connsiteY56" fmla="*/ 66519 h 108553"/>
                  <a:gd name="connsiteX57" fmla="*/ 737 w 104718"/>
                  <a:gd name="connsiteY57" fmla="*/ 67846 h 108553"/>
                  <a:gd name="connsiteX58" fmla="*/ 737 w 104718"/>
                  <a:gd name="connsiteY58" fmla="*/ 68731 h 108553"/>
                  <a:gd name="connsiteX59" fmla="*/ 4130 w 104718"/>
                  <a:gd name="connsiteY59" fmla="*/ 73156 h 108553"/>
                  <a:gd name="connsiteX60" fmla="*/ 3540 w 104718"/>
                  <a:gd name="connsiteY60" fmla="*/ 74336 h 108553"/>
                  <a:gd name="connsiteX61" fmla="*/ 2360 w 104718"/>
                  <a:gd name="connsiteY61" fmla="*/ 75073 h 108553"/>
                  <a:gd name="connsiteX62" fmla="*/ 1917 w 104718"/>
                  <a:gd name="connsiteY62" fmla="*/ 76106 h 108553"/>
                  <a:gd name="connsiteX63" fmla="*/ 2065 w 104718"/>
                  <a:gd name="connsiteY63" fmla="*/ 77728 h 108553"/>
                  <a:gd name="connsiteX64" fmla="*/ 1327 w 104718"/>
                  <a:gd name="connsiteY64" fmla="*/ 79940 h 108553"/>
                  <a:gd name="connsiteX65" fmla="*/ 1475 w 104718"/>
                  <a:gd name="connsiteY65" fmla="*/ 81415 h 108553"/>
                  <a:gd name="connsiteX66" fmla="*/ 1917 w 104718"/>
                  <a:gd name="connsiteY66" fmla="*/ 83333 h 108553"/>
                  <a:gd name="connsiteX67" fmla="*/ 1180 w 104718"/>
                  <a:gd name="connsiteY67" fmla="*/ 84955 h 108553"/>
                  <a:gd name="connsiteX68" fmla="*/ 737 w 104718"/>
                  <a:gd name="connsiteY68" fmla="*/ 86430 h 108553"/>
                  <a:gd name="connsiteX69" fmla="*/ 0 w 104718"/>
                  <a:gd name="connsiteY69" fmla="*/ 87167 h 108553"/>
                  <a:gd name="connsiteX70" fmla="*/ 10914 w 104718"/>
                  <a:gd name="connsiteY70" fmla="*/ 95575 h 108553"/>
                  <a:gd name="connsiteX71" fmla="*/ 15486 w 104718"/>
                  <a:gd name="connsiteY71" fmla="*/ 98524 h 108553"/>
                  <a:gd name="connsiteX72" fmla="*/ 22419 w 104718"/>
                  <a:gd name="connsiteY72" fmla="*/ 101917 h 108553"/>
                  <a:gd name="connsiteX73" fmla="*/ 28466 w 104718"/>
                  <a:gd name="connsiteY73" fmla="*/ 103539 h 108553"/>
                  <a:gd name="connsiteX74" fmla="*/ 42477 w 104718"/>
                  <a:gd name="connsiteY74" fmla="*/ 103539 h 108553"/>
                  <a:gd name="connsiteX75" fmla="*/ 45870 w 104718"/>
                  <a:gd name="connsiteY75" fmla="*/ 104276 h 108553"/>
                  <a:gd name="connsiteX76" fmla="*/ 55899 w 104718"/>
                  <a:gd name="connsiteY76" fmla="*/ 108554 h 108553"/>
                  <a:gd name="connsiteX77" fmla="*/ 55604 w 104718"/>
                  <a:gd name="connsiteY77" fmla="*/ 107374 h 108553"/>
                  <a:gd name="connsiteX78" fmla="*/ 55604 w 104718"/>
                  <a:gd name="connsiteY78" fmla="*/ 106046 h 108553"/>
                  <a:gd name="connsiteX79" fmla="*/ 57079 w 104718"/>
                  <a:gd name="connsiteY79" fmla="*/ 104129 h 108553"/>
                  <a:gd name="connsiteX80" fmla="*/ 59881 w 104718"/>
                  <a:gd name="connsiteY80" fmla="*/ 101621 h 108553"/>
                  <a:gd name="connsiteX81" fmla="*/ 61651 w 104718"/>
                  <a:gd name="connsiteY81" fmla="*/ 100442 h 108553"/>
                  <a:gd name="connsiteX82" fmla="*/ 62536 w 104718"/>
                  <a:gd name="connsiteY82" fmla="*/ 100147 h 108553"/>
                  <a:gd name="connsiteX83" fmla="*/ 63716 w 104718"/>
                  <a:gd name="connsiteY83" fmla="*/ 100294 h 108553"/>
                  <a:gd name="connsiteX84" fmla="*/ 64896 w 104718"/>
                  <a:gd name="connsiteY84" fmla="*/ 99557 h 108553"/>
                  <a:gd name="connsiteX85" fmla="*/ 65929 w 104718"/>
                  <a:gd name="connsiteY85" fmla="*/ 97934 h 108553"/>
                  <a:gd name="connsiteX86" fmla="*/ 66961 w 104718"/>
                  <a:gd name="connsiteY86" fmla="*/ 96754 h 108553"/>
                  <a:gd name="connsiteX87" fmla="*/ 69616 w 104718"/>
                  <a:gd name="connsiteY87" fmla="*/ 95722 h 108553"/>
                  <a:gd name="connsiteX88" fmla="*/ 70206 w 104718"/>
                  <a:gd name="connsiteY88" fmla="*/ 95279 h 108553"/>
                  <a:gd name="connsiteX89" fmla="*/ 70058 w 104718"/>
                  <a:gd name="connsiteY89" fmla="*/ 94247 h 108553"/>
                  <a:gd name="connsiteX90" fmla="*/ 69468 w 104718"/>
                  <a:gd name="connsiteY90" fmla="*/ 92477 h 108553"/>
                  <a:gd name="connsiteX91" fmla="*/ 69468 w 104718"/>
                  <a:gd name="connsiteY91" fmla="*/ 91297 h 108553"/>
                  <a:gd name="connsiteX92" fmla="*/ 70353 w 104718"/>
                  <a:gd name="connsiteY92" fmla="*/ 90707 h 108553"/>
                  <a:gd name="connsiteX93" fmla="*/ 71386 w 104718"/>
                  <a:gd name="connsiteY93" fmla="*/ 90707 h 108553"/>
                  <a:gd name="connsiteX94" fmla="*/ 73598 w 104718"/>
                  <a:gd name="connsiteY94" fmla="*/ 90265 h 108553"/>
                  <a:gd name="connsiteX95" fmla="*/ 74483 w 104718"/>
                  <a:gd name="connsiteY95" fmla="*/ 90265 h 108553"/>
                  <a:gd name="connsiteX96" fmla="*/ 75073 w 104718"/>
                  <a:gd name="connsiteY96" fmla="*/ 90560 h 108553"/>
                  <a:gd name="connsiteX97" fmla="*/ 75663 w 104718"/>
                  <a:gd name="connsiteY97" fmla="*/ 89380 h 108553"/>
                  <a:gd name="connsiteX98" fmla="*/ 76990 w 104718"/>
                  <a:gd name="connsiteY98" fmla="*/ 87610 h 108553"/>
                  <a:gd name="connsiteX99" fmla="*/ 80088 w 104718"/>
                  <a:gd name="connsiteY99" fmla="*/ 85545 h 108553"/>
                  <a:gd name="connsiteX100" fmla="*/ 80235 w 104718"/>
                  <a:gd name="connsiteY100" fmla="*/ 83923 h 108553"/>
                  <a:gd name="connsiteX101" fmla="*/ 79498 w 104718"/>
                  <a:gd name="connsiteY101" fmla="*/ 80678 h 108553"/>
                  <a:gd name="connsiteX102" fmla="*/ 78760 w 104718"/>
                  <a:gd name="connsiteY102" fmla="*/ 78613 h 108553"/>
                  <a:gd name="connsiteX103" fmla="*/ 79203 w 104718"/>
                  <a:gd name="connsiteY103" fmla="*/ 77728 h 108553"/>
                  <a:gd name="connsiteX104" fmla="*/ 80088 w 104718"/>
                  <a:gd name="connsiteY104" fmla="*/ 74041 h 108553"/>
                  <a:gd name="connsiteX105" fmla="*/ 80825 w 104718"/>
                  <a:gd name="connsiteY105" fmla="*/ 73156 h 108553"/>
                  <a:gd name="connsiteX106" fmla="*/ 85102 w 104718"/>
                  <a:gd name="connsiteY106" fmla="*/ 71386 h 108553"/>
                  <a:gd name="connsiteX107" fmla="*/ 85545 w 104718"/>
                  <a:gd name="connsiteY107" fmla="*/ 71091 h 108553"/>
                  <a:gd name="connsiteX108" fmla="*/ 88937 w 104718"/>
                  <a:gd name="connsiteY108" fmla="*/ 68436 h 108553"/>
                  <a:gd name="connsiteX109" fmla="*/ 92772 w 104718"/>
                  <a:gd name="connsiteY109" fmla="*/ 65486 h 108553"/>
                  <a:gd name="connsiteX110" fmla="*/ 96754 w 104718"/>
                  <a:gd name="connsiteY110" fmla="*/ 62389 h 108553"/>
                  <a:gd name="connsiteX111" fmla="*/ 101179 w 104718"/>
                  <a:gd name="connsiteY111" fmla="*/ 58702 h 108553"/>
                  <a:gd name="connsiteX112" fmla="*/ 103539 w 104718"/>
                  <a:gd name="connsiteY112" fmla="*/ 56637 h 108553"/>
                  <a:gd name="connsiteX113" fmla="*/ 104719 w 104718"/>
                  <a:gd name="connsiteY113" fmla="*/ 55752 h 108553"/>
                  <a:gd name="connsiteX114" fmla="*/ 95132 w 104718"/>
                  <a:gd name="connsiteY114" fmla="*/ 49852 h 1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04718" h="108553">
                    <a:moveTo>
                      <a:pt x="95132" y="49852"/>
                    </a:moveTo>
                    <a:lnTo>
                      <a:pt x="94984" y="50442"/>
                    </a:lnTo>
                    <a:lnTo>
                      <a:pt x="95722" y="51179"/>
                    </a:lnTo>
                    <a:lnTo>
                      <a:pt x="96607" y="52507"/>
                    </a:lnTo>
                    <a:lnTo>
                      <a:pt x="94837" y="54867"/>
                    </a:lnTo>
                    <a:lnTo>
                      <a:pt x="92182" y="53687"/>
                    </a:lnTo>
                    <a:lnTo>
                      <a:pt x="89822" y="52212"/>
                    </a:lnTo>
                    <a:lnTo>
                      <a:pt x="88642" y="52064"/>
                    </a:lnTo>
                    <a:lnTo>
                      <a:pt x="87315" y="51475"/>
                    </a:lnTo>
                    <a:lnTo>
                      <a:pt x="86135" y="51475"/>
                    </a:lnTo>
                    <a:lnTo>
                      <a:pt x="81563" y="51179"/>
                    </a:lnTo>
                    <a:lnTo>
                      <a:pt x="78465" y="51475"/>
                    </a:lnTo>
                    <a:lnTo>
                      <a:pt x="78318" y="51327"/>
                    </a:lnTo>
                    <a:lnTo>
                      <a:pt x="78613" y="44690"/>
                    </a:lnTo>
                    <a:lnTo>
                      <a:pt x="78908" y="34513"/>
                    </a:lnTo>
                    <a:lnTo>
                      <a:pt x="79203" y="26991"/>
                    </a:lnTo>
                    <a:lnTo>
                      <a:pt x="79498" y="19616"/>
                    </a:lnTo>
                    <a:lnTo>
                      <a:pt x="79793" y="14012"/>
                    </a:lnTo>
                    <a:lnTo>
                      <a:pt x="80088" y="6490"/>
                    </a:lnTo>
                    <a:lnTo>
                      <a:pt x="80235" y="0"/>
                    </a:lnTo>
                    <a:lnTo>
                      <a:pt x="74778" y="0"/>
                    </a:lnTo>
                    <a:lnTo>
                      <a:pt x="65486" y="0"/>
                    </a:lnTo>
                    <a:lnTo>
                      <a:pt x="53539" y="0"/>
                    </a:lnTo>
                    <a:lnTo>
                      <a:pt x="42183" y="0"/>
                    </a:lnTo>
                    <a:lnTo>
                      <a:pt x="32595" y="0"/>
                    </a:lnTo>
                    <a:lnTo>
                      <a:pt x="32448" y="5162"/>
                    </a:lnTo>
                    <a:lnTo>
                      <a:pt x="32448" y="9882"/>
                    </a:lnTo>
                    <a:lnTo>
                      <a:pt x="32448" y="15044"/>
                    </a:lnTo>
                    <a:lnTo>
                      <a:pt x="27138" y="15044"/>
                    </a:lnTo>
                    <a:lnTo>
                      <a:pt x="21534" y="15044"/>
                    </a:lnTo>
                    <a:lnTo>
                      <a:pt x="21976" y="15487"/>
                    </a:lnTo>
                    <a:lnTo>
                      <a:pt x="23894" y="16519"/>
                    </a:lnTo>
                    <a:lnTo>
                      <a:pt x="26401" y="18879"/>
                    </a:lnTo>
                    <a:lnTo>
                      <a:pt x="29351" y="22419"/>
                    </a:lnTo>
                    <a:lnTo>
                      <a:pt x="32890" y="25369"/>
                    </a:lnTo>
                    <a:lnTo>
                      <a:pt x="37020" y="27581"/>
                    </a:lnTo>
                    <a:lnTo>
                      <a:pt x="39823" y="29646"/>
                    </a:lnTo>
                    <a:lnTo>
                      <a:pt x="41150" y="31711"/>
                    </a:lnTo>
                    <a:lnTo>
                      <a:pt x="41887" y="33481"/>
                    </a:lnTo>
                    <a:lnTo>
                      <a:pt x="41887" y="34956"/>
                    </a:lnTo>
                    <a:lnTo>
                      <a:pt x="43362" y="35988"/>
                    </a:lnTo>
                    <a:lnTo>
                      <a:pt x="46017" y="36873"/>
                    </a:lnTo>
                    <a:lnTo>
                      <a:pt x="47492" y="38053"/>
                    </a:lnTo>
                    <a:lnTo>
                      <a:pt x="47492" y="39085"/>
                    </a:lnTo>
                    <a:lnTo>
                      <a:pt x="46607" y="41593"/>
                    </a:lnTo>
                    <a:lnTo>
                      <a:pt x="46312" y="44247"/>
                    </a:lnTo>
                    <a:lnTo>
                      <a:pt x="46755" y="46607"/>
                    </a:lnTo>
                    <a:lnTo>
                      <a:pt x="44690" y="46607"/>
                    </a:lnTo>
                    <a:lnTo>
                      <a:pt x="39970" y="46607"/>
                    </a:lnTo>
                    <a:lnTo>
                      <a:pt x="32743" y="46607"/>
                    </a:lnTo>
                    <a:lnTo>
                      <a:pt x="26106" y="46607"/>
                    </a:lnTo>
                    <a:lnTo>
                      <a:pt x="20944" y="46607"/>
                    </a:lnTo>
                    <a:lnTo>
                      <a:pt x="12979" y="46607"/>
                    </a:lnTo>
                    <a:lnTo>
                      <a:pt x="10914" y="50295"/>
                    </a:lnTo>
                    <a:lnTo>
                      <a:pt x="7227" y="56489"/>
                    </a:lnTo>
                    <a:lnTo>
                      <a:pt x="3982" y="61946"/>
                    </a:lnTo>
                    <a:lnTo>
                      <a:pt x="1180" y="66519"/>
                    </a:lnTo>
                    <a:lnTo>
                      <a:pt x="737" y="67846"/>
                    </a:lnTo>
                    <a:lnTo>
                      <a:pt x="737" y="68731"/>
                    </a:lnTo>
                    <a:lnTo>
                      <a:pt x="4130" y="73156"/>
                    </a:lnTo>
                    <a:lnTo>
                      <a:pt x="3540" y="74336"/>
                    </a:lnTo>
                    <a:lnTo>
                      <a:pt x="2360" y="75073"/>
                    </a:lnTo>
                    <a:lnTo>
                      <a:pt x="1917" y="76106"/>
                    </a:lnTo>
                    <a:lnTo>
                      <a:pt x="2065" y="77728"/>
                    </a:lnTo>
                    <a:lnTo>
                      <a:pt x="1327" y="79940"/>
                    </a:lnTo>
                    <a:lnTo>
                      <a:pt x="1475" y="81415"/>
                    </a:lnTo>
                    <a:lnTo>
                      <a:pt x="1917" y="83333"/>
                    </a:lnTo>
                    <a:lnTo>
                      <a:pt x="1180" y="84955"/>
                    </a:lnTo>
                    <a:lnTo>
                      <a:pt x="737" y="86430"/>
                    </a:lnTo>
                    <a:lnTo>
                      <a:pt x="0" y="87167"/>
                    </a:lnTo>
                    <a:lnTo>
                      <a:pt x="10914" y="95575"/>
                    </a:lnTo>
                    <a:lnTo>
                      <a:pt x="15486" y="98524"/>
                    </a:lnTo>
                    <a:lnTo>
                      <a:pt x="22419" y="101917"/>
                    </a:lnTo>
                    <a:lnTo>
                      <a:pt x="28466" y="103539"/>
                    </a:lnTo>
                    <a:lnTo>
                      <a:pt x="42477" y="103539"/>
                    </a:lnTo>
                    <a:lnTo>
                      <a:pt x="45870" y="104276"/>
                    </a:lnTo>
                    <a:lnTo>
                      <a:pt x="55899" y="108554"/>
                    </a:lnTo>
                    <a:lnTo>
                      <a:pt x="55604" y="107374"/>
                    </a:lnTo>
                    <a:lnTo>
                      <a:pt x="55604" y="106046"/>
                    </a:lnTo>
                    <a:lnTo>
                      <a:pt x="57079" y="104129"/>
                    </a:lnTo>
                    <a:lnTo>
                      <a:pt x="59881" y="101621"/>
                    </a:lnTo>
                    <a:lnTo>
                      <a:pt x="61651" y="100442"/>
                    </a:lnTo>
                    <a:lnTo>
                      <a:pt x="62536" y="100147"/>
                    </a:lnTo>
                    <a:lnTo>
                      <a:pt x="63716" y="100294"/>
                    </a:lnTo>
                    <a:lnTo>
                      <a:pt x="64896" y="99557"/>
                    </a:lnTo>
                    <a:lnTo>
                      <a:pt x="65929" y="97934"/>
                    </a:lnTo>
                    <a:lnTo>
                      <a:pt x="66961" y="96754"/>
                    </a:lnTo>
                    <a:lnTo>
                      <a:pt x="69616" y="95722"/>
                    </a:lnTo>
                    <a:lnTo>
                      <a:pt x="70206" y="95279"/>
                    </a:lnTo>
                    <a:lnTo>
                      <a:pt x="70058" y="94247"/>
                    </a:lnTo>
                    <a:lnTo>
                      <a:pt x="69468" y="92477"/>
                    </a:lnTo>
                    <a:lnTo>
                      <a:pt x="69468" y="91297"/>
                    </a:lnTo>
                    <a:lnTo>
                      <a:pt x="70353" y="90707"/>
                    </a:lnTo>
                    <a:lnTo>
                      <a:pt x="71386" y="90707"/>
                    </a:lnTo>
                    <a:lnTo>
                      <a:pt x="73598" y="90265"/>
                    </a:lnTo>
                    <a:lnTo>
                      <a:pt x="74483" y="90265"/>
                    </a:lnTo>
                    <a:lnTo>
                      <a:pt x="75073" y="90560"/>
                    </a:lnTo>
                    <a:lnTo>
                      <a:pt x="75663" y="89380"/>
                    </a:lnTo>
                    <a:lnTo>
                      <a:pt x="76990" y="87610"/>
                    </a:lnTo>
                    <a:lnTo>
                      <a:pt x="80088" y="85545"/>
                    </a:lnTo>
                    <a:lnTo>
                      <a:pt x="80235" y="83923"/>
                    </a:lnTo>
                    <a:lnTo>
                      <a:pt x="79498" y="80678"/>
                    </a:lnTo>
                    <a:lnTo>
                      <a:pt x="78760" y="78613"/>
                    </a:lnTo>
                    <a:lnTo>
                      <a:pt x="79203" y="77728"/>
                    </a:lnTo>
                    <a:lnTo>
                      <a:pt x="80088" y="74041"/>
                    </a:lnTo>
                    <a:lnTo>
                      <a:pt x="80825" y="73156"/>
                    </a:lnTo>
                    <a:lnTo>
                      <a:pt x="85102" y="71386"/>
                    </a:lnTo>
                    <a:lnTo>
                      <a:pt x="85545" y="71091"/>
                    </a:lnTo>
                    <a:lnTo>
                      <a:pt x="88937" y="68436"/>
                    </a:lnTo>
                    <a:lnTo>
                      <a:pt x="92772" y="65486"/>
                    </a:lnTo>
                    <a:lnTo>
                      <a:pt x="96754" y="62389"/>
                    </a:lnTo>
                    <a:lnTo>
                      <a:pt x="101179" y="58702"/>
                    </a:lnTo>
                    <a:lnTo>
                      <a:pt x="103539" y="56637"/>
                    </a:lnTo>
                    <a:lnTo>
                      <a:pt x="104719" y="55752"/>
                    </a:lnTo>
                    <a:lnTo>
                      <a:pt x="95132" y="49852"/>
                    </a:lnTo>
                    <a:close/>
                  </a:path>
                </a:pathLst>
              </a:custGeom>
              <a:grpFill/>
              <a:ln w="3175" cap="flat">
                <a:solidFill>
                  <a:schemeClr val="bg2">
                    <a:lumMod val="90000"/>
                  </a:schemeClr>
                </a:solidFill>
                <a:prstDash val="solid"/>
                <a:miter/>
              </a:ln>
            </p:spPr>
            <p:txBody>
              <a:bodyPr rtlCol="0" anchor="ctr"/>
              <a:lstStyle/>
              <a:p>
                <a:endParaRPr lang="en-GB"/>
              </a:p>
            </p:txBody>
          </p:sp>
          <p:sp>
            <p:nvSpPr>
              <p:cNvPr id="171" name="Freeform: Shape 170">
                <a:extLst>
                  <a:ext uri="{FF2B5EF4-FFF2-40B4-BE49-F238E27FC236}">
                    <a16:creationId xmlns:a16="http://schemas.microsoft.com/office/drawing/2014/main" id="{582302AC-A45B-D82B-BDC0-13347CE81C0A}"/>
                  </a:ext>
                </a:extLst>
              </p:cNvPr>
              <p:cNvSpPr/>
              <p:nvPr/>
            </p:nvSpPr>
            <p:spPr>
              <a:xfrm>
                <a:off x="4795127" y="5854872"/>
                <a:ext cx="307076" cy="166812"/>
              </a:xfrm>
              <a:custGeom>
                <a:avLst/>
                <a:gdLst>
                  <a:gd name="connsiteX0" fmla="*/ 54719 w 307076"/>
                  <a:gd name="connsiteY0" fmla="*/ 23599 h 166812"/>
                  <a:gd name="connsiteX1" fmla="*/ 55457 w 307076"/>
                  <a:gd name="connsiteY1" fmla="*/ 20649 h 166812"/>
                  <a:gd name="connsiteX2" fmla="*/ 53687 w 307076"/>
                  <a:gd name="connsiteY2" fmla="*/ 21092 h 166812"/>
                  <a:gd name="connsiteX3" fmla="*/ 51917 w 307076"/>
                  <a:gd name="connsiteY3" fmla="*/ 21092 h 166812"/>
                  <a:gd name="connsiteX4" fmla="*/ 50884 w 307076"/>
                  <a:gd name="connsiteY4" fmla="*/ 20649 h 166812"/>
                  <a:gd name="connsiteX5" fmla="*/ 49704 w 307076"/>
                  <a:gd name="connsiteY5" fmla="*/ 17257 h 166812"/>
                  <a:gd name="connsiteX6" fmla="*/ 48230 w 307076"/>
                  <a:gd name="connsiteY6" fmla="*/ 14454 h 166812"/>
                  <a:gd name="connsiteX7" fmla="*/ 46607 w 307076"/>
                  <a:gd name="connsiteY7" fmla="*/ 13717 h 166812"/>
                  <a:gd name="connsiteX8" fmla="*/ 45280 w 307076"/>
                  <a:gd name="connsiteY8" fmla="*/ 11062 h 166812"/>
                  <a:gd name="connsiteX9" fmla="*/ 44247 w 307076"/>
                  <a:gd name="connsiteY9" fmla="*/ 9734 h 166812"/>
                  <a:gd name="connsiteX10" fmla="*/ 42625 w 307076"/>
                  <a:gd name="connsiteY10" fmla="*/ 10767 h 166812"/>
                  <a:gd name="connsiteX11" fmla="*/ 42035 w 307076"/>
                  <a:gd name="connsiteY11" fmla="*/ 11652 h 166812"/>
                  <a:gd name="connsiteX12" fmla="*/ 41003 w 307076"/>
                  <a:gd name="connsiteY12" fmla="*/ 11652 h 166812"/>
                  <a:gd name="connsiteX13" fmla="*/ 38643 w 307076"/>
                  <a:gd name="connsiteY13" fmla="*/ 9734 h 166812"/>
                  <a:gd name="connsiteX14" fmla="*/ 35840 w 307076"/>
                  <a:gd name="connsiteY14" fmla="*/ 10177 h 166812"/>
                  <a:gd name="connsiteX15" fmla="*/ 36873 w 307076"/>
                  <a:gd name="connsiteY15" fmla="*/ 7522 h 166812"/>
                  <a:gd name="connsiteX16" fmla="*/ 34365 w 307076"/>
                  <a:gd name="connsiteY16" fmla="*/ 4572 h 166812"/>
                  <a:gd name="connsiteX17" fmla="*/ 32890 w 307076"/>
                  <a:gd name="connsiteY17" fmla="*/ 4572 h 166812"/>
                  <a:gd name="connsiteX18" fmla="*/ 31711 w 307076"/>
                  <a:gd name="connsiteY18" fmla="*/ 4277 h 166812"/>
                  <a:gd name="connsiteX19" fmla="*/ 30531 w 307076"/>
                  <a:gd name="connsiteY19" fmla="*/ 3687 h 166812"/>
                  <a:gd name="connsiteX20" fmla="*/ 28466 w 307076"/>
                  <a:gd name="connsiteY20" fmla="*/ 3687 h 166812"/>
                  <a:gd name="connsiteX21" fmla="*/ 26401 w 307076"/>
                  <a:gd name="connsiteY21" fmla="*/ 4720 h 166812"/>
                  <a:gd name="connsiteX22" fmla="*/ 23894 w 307076"/>
                  <a:gd name="connsiteY22" fmla="*/ 2950 h 166812"/>
                  <a:gd name="connsiteX23" fmla="*/ 20501 w 307076"/>
                  <a:gd name="connsiteY23" fmla="*/ 2950 h 166812"/>
                  <a:gd name="connsiteX24" fmla="*/ 16961 w 307076"/>
                  <a:gd name="connsiteY24" fmla="*/ 885 h 166812"/>
                  <a:gd name="connsiteX25" fmla="*/ 16666 w 307076"/>
                  <a:gd name="connsiteY25" fmla="*/ 0 h 166812"/>
                  <a:gd name="connsiteX26" fmla="*/ 12684 w 307076"/>
                  <a:gd name="connsiteY26" fmla="*/ 295 h 166812"/>
                  <a:gd name="connsiteX27" fmla="*/ 1917 w 307076"/>
                  <a:gd name="connsiteY27" fmla="*/ 295 h 166812"/>
                  <a:gd name="connsiteX28" fmla="*/ 0 w 307076"/>
                  <a:gd name="connsiteY28" fmla="*/ 738 h 166812"/>
                  <a:gd name="connsiteX29" fmla="*/ 2802 w 307076"/>
                  <a:gd name="connsiteY29" fmla="*/ 1475 h 166812"/>
                  <a:gd name="connsiteX30" fmla="*/ 10472 w 307076"/>
                  <a:gd name="connsiteY30" fmla="*/ 1917 h 166812"/>
                  <a:gd name="connsiteX31" fmla="*/ 8702 w 307076"/>
                  <a:gd name="connsiteY31" fmla="*/ 3098 h 166812"/>
                  <a:gd name="connsiteX32" fmla="*/ 8702 w 307076"/>
                  <a:gd name="connsiteY32" fmla="*/ 5162 h 166812"/>
                  <a:gd name="connsiteX33" fmla="*/ 10177 w 307076"/>
                  <a:gd name="connsiteY33" fmla="*/ 6342 h 166812"/>
                  <a:gd name="connsiteX34" fmla="*/ 13717 w 307076"/>
                  <a:gd name="connsiteY34" fmla="*/ 5900 h 166812"/>
                  <a:gd name="connsiteX35" fmla="*/ 22566 w 307076"/>
                  <a:gd name="connsiteY35" fmla="*/ 10030 h 166812"/>
                  <a:gd name="connsiteX36" fmla="*/ 24484 w 307076"/>
                  <a:gd name="connsiteY36" fmla="*/ 11504 h 166812"/>
                  <a:gd name="connsiteX37" fmla="*/ 26401 w 307076"/>
                  <a:gd name="connsiteY37" fmla="*/ 12537 h 166812"/>
                  <a:gd name="connsiteX38" fmla="*/ 29498 w 307076"/>
                  <a:gd name="connsiteY38" fmla="*/ 12537 h 166812"/>
                  <a:gd name="connsiteX39" fmla="*/ 30383 w 307076"/>
                  <a:gd name="connsiteY39" fmla="*/ 13422 h 166812"/>
                  <a:gd name="connsiteX40" fmla="*/ 31121 w 307076"/>
                  <a:gd name="connsiteY40" fmla="*/ 14749 h 166812"/>
                  <a:gd name="connsiteX41" fmla="*/ 33481 w 307076"/>
                  <a:gd name="connsiteY41" fmla="*/ 16961 h 166812"/>
                  <a:gd name="connsiteX42" fmla="*/ 36283 w 307076"/>
                  <a:gd name="connsiteY42" fmla="*/ 17994 h 166812"/>
                  <a:gd name="connsiteX43" fmla="*/ 39528 w 307076"/>
                  <a:gd name="connsiteY43" fmla="*/ 18584 h 166812"/>
                  <a:gd name="connsiteX44" fmla="*/ 40412 w 307076"/>
                  <a:gd name="connsiteY44" fmla="*/ 19469 h 166812"/>
                  <a:gd name="connsiteX45" fmla="*/ 41150 w 307076"/>
                  <a:gd name="connsiteY45" fmla="*/ 20796 h 166812"/>
                  <a:gd name="connsiteX46" fmla="*/ 44690 w 307076"/>
                  <a:gd name="connsiteY46" fmla="*/ 25221 h 166812"/>
                  <a:gd name="connsiteX47" fmla="*/ 46312 w 307076"/>
                  <a:gd name="connsiteY47" fmla="*/ 28319 h 166812"/>
                  <a:gd name="connsiteX48" fmla="*/ 49704 w 307076"/>
                  <a:gd name="connsiteY48" fmla="*/ 30973 h 166812"/>
                  <a:gd name="connsiteX49" fmla="*/ 50737 w 307076"/>
                  <a:gd name="connsiteY49" fmla="*/ 31416 h 166812"/>
                  <a:gd name="connsiteX50" fmla="*/ 54572 w 307076"/>
                  <a:gd name="connsiteY50" fmla="*/ 30236 h 166812"/>
                  <a:gd name="connsiteX51" fmla="*/ 56489 w 307076"/>
                  <a:gd name="connsiteY51" fmla="*/ 28761 h 166812"/>
                  <a:gd name="connsiteX52" fmla="*/ 58259 w 307076"/>
                  <a:gd name="connsiteY52" fmla="*/ 27728 h 166812"/>
                  <a:gd name="connsiteX53" fmla="*/ 55309 w 307076"/>
                  <a:gd name="connsiteY53" fmla="*/ 25811 h 166812"/>
                  <a:gd name="connsiteX54" fmla="*/ 55309 w 307076"/>
                  <a:gd name="connsiteY54" fmla="*/ 23156 h 166812"/>
                  <a:gd name="connsiteX55" fmla="*/ 306929 w 307076"/>
                  <a:gd name="connsiteY55" fmla="*/ 164600 h 166812"/>
                  <a:gd name="connsiteX56" fmla="*/ 306487 w 307076"/>
                  <a:gd name="connsiteY56" fmla="*/ 163273 h 166812"/>
                  <a:gd name="connsiteX57" fmla="*/ 305897 w 307076"/>
                  <a:gd name="connsiteY57" fmla="*/ 162536 h 166812"/>
                  <a:gd name="connsiteX58" fmla="*/ 303389 w 307076"/>
                  <a:gd name="connsiteY58" fmla="*/ 162536 h 166812"/>
                  <a:gd name="connsiteX59" fmla="*/ 302062 w 307076"/>
                  <a:gd name="connsiteY59" fmla="*/ 163863 h 166812"/>
                  <a:gd name="connsiteX60" fmla="*/ 302947 w 307076"/>
                  <a:gd name="connsiteY60" fmla="*/ 164748 h 166812"/>
                  <a:gd name="connsiteX61" fmla="*/ 307077 w 307076"/>
                  <a:gd name="connsiteY61" fmla="*/ 166813 h 166812"/>
                  <a:gd name="connsiteX62" fmla="*/ 307077 w 307076"/>
                  <a:gd name="connsiteY62" fmla="*/ 164600 h 16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07076" h="166812">
                    <a:moveTo>
                      <a:pt x="54719" y="23599"/>
                    </a:moveTo>
                    <a:lnTo>
                      <a:pt x="55457" y="20649"/>
                    </a:lnTo>
                    <a:lnTo>
                      <a:pt x="53687" y="21092"/>
                    </a:lnTo>
                    <a:lnTo>
                      <a:pt x="51917" y="21092"/>
                    </a:lnTo>
                    <a:lnTo>
                      <a:pt x="50884" y="20649"/>
                    </a:lnTo>
                    <a:lnTo>
                      <a:pt x="49704" y="17257"/>
                    </a:lnTo>
                    <a:lnTo>
                      <a:pt x="48230" y="14454"/>
                    </a:lnTo>
                    <a:lnTo>
                      <a:pt x="46607" y="13717"/>
                    </a:lnTo>
                    <a:lnTo>
                      <a:pt x="45280" y="11062"/>
                    </a:lnTo>
                    <a:lnTo>
                      <a:pt x="44247" y="9734"/>
                    </a:lnTo>
                    <a:lnTo>
                      <a:pt x="42625" y="10767"/>
                    </a:lnTo>
                    <a:lnTo>
                      <a:pt x="42035" y="11652"/>
                    </a:lnTo>
                    <a:lnTo>
                      <a:pt x="41003" y="11652"/>
                    </a:lnTo>
                    <a:lnTo>
                      <a:pt x="38643" y="9734"/>
                    </a:lnTo>
                    <a:lnTo>
                      <a:pt x="35840" y="10177"/>
                    </a:lnTo>
                    <a:lnTo>
                      <a:pt x="36873" y="7522"/>
                    </a:lnTo>
                    <a:lnTo>
                      <a:pt x="34365" y="4572"/>
                    </a:lnTo>
                    <a:lnTo>
                      <a:pt x="32890" y="4572"/>
                    </a:lnTo>
                    <a:lnTo>
                      <a:pt x="31711" y="4277"/>
                    </a:lnTo>
                    <a:lnTo>
                      <a:pt x="30531" y="3687"/>
                    </a:lnTo>
                    <a:lnTo>
                      <a:pt x="28466" y="3687"/>
                    </a:lnTo>
                    <a:lnTo>
                      <a:pt x="26401" y="4720"/>
                    </a:lnTo>
                    <a:lnTo>
                      <a:pt x="23894" y="2950"/>
                    </a:lnTo>
                    <a:lnTo>
                      <a:pt x="20501" y="2950"/>
                    </a:lnTo>
                    <a:lnTo>
                      <a:pt x="16961" y="885"/>
                    </a:lnTo>
                    <a:lnTo>
                      <a:pt x="16666" y="0"/>
                    </a:lnTo>
                    <a:lnTo>
                      <a:pt x="12684" y="295"/>
                    </a:lnTo>
                    <a:lnTo>
                      <a:pt x="1917" y="295"/>
                    </a:lnTo>
                    <a:lnTo>
                      <a:pt x="0" y="738"/>
                    </a:lnTo>
                    <a:lnTo>
                      <a:pt x="2802" y="1475"/>
                    </a:lnTo>
                    <a:lnTo>
                      <a:pt x="10472" y="1917"/>
                    </a:lnTo>
                    <a:lnTo>
                      <a:pt x="8702" y="3098"/>
                    </a:lnTo>
                    <a:lnTo>
                      <a:pt x="8702" y="5162"/>
                    </a:lnTo>
                    <a:lnTo>
                      <a:pt x="10177" y="6342"/>
                    </a:lnTo>
                    <a:lnTo>
                      <a:pt x="13717" y="5900"/>
                    </a:lnTo>
                    <a:lnTo>
                      <a:pt x="22566" y="10030"/>
                    </a:lnTo>
                    <a:lnTo>
                      <a:pt x="24484" y="11504"/>
                    </a:lnTo>
                    <a:lnTo>
                      <a:pt x="26401" y="12537"/>
                    </a:lnTo>
                    <a:lnTo>
                      <a:pt x="29498" y="12537"/>
                    </a:lnTo>
                    <a:lnTo>
                      <a:pt x="30383" y="13422"/>
                    </a:lnTo>
                    <a:lnTo>
                      <a:pt x="31121" y="14749"/>
                    </a:lnTo>
                    <a:lnTo>
                      <a:pt x="33481" y="16961"/>
                    </a:lnTo>
                    <a:lnTo>
                      <a:pt x="36283" y="17994"/>
                    </a:lnTo>
                    <a:lnTo>
                      <a:pt x="39528" y="18584"/>
                    </a:lnTo>
                    <a:lnTo>
                      <a:pt x="40412" y="19469"/>
                    </a:lnTo>
                    <a:lnTo>
                      <a:pt x="41150" y="20796"/>
                    </a:lnTo>
                    <a:lnTo>
                      <a:pt x="44690" y="25221"/>
                    </a:lnTo>
                    <a:lnTo>
                      <a:pt x="46312" y="28319"/>
                    </a:lnTo>
                    <a:lnTo>
                      <a:pt x="49704" y="30973"/>
                    </a:lnTo>
                    <a:lnTo>
                      <a:pt x="50737" y="31416"/>
                    </a:lnTo>
                    <a:lnTo>
                      <a:pt x="54572" y="30236"/>
                    </a:lnTo>
                    <a:lnTo>
                      <a:pt x="56489" y="28761"/>
                    </a:lnTo>
                    <a:lnTo>
                      <a:pt x="58259" y="27728"/>
                    </a:lnTo>
                    <a:lnTo>
                      <a:pt x="55309" y="25811"/>
                    </a:lnTo>
                    <a:lnTo>
                      <a:pt x="55309" y="23156"/>
                    </a:lnTo>
                    <a:close/>
                    <a:moveTo>
                      <a:pt x="306929" y="164600"/>
                    </a:moveTo>
                    <a:lnTo>
                      <a:pt x="306487" y="163273"/>
                    </a:lnTo>
                    <a:lnTo>
                      <a:pt x="305897" y="162536"/>
                    </a:lnTo>
                    <a:lnTo>
                      <a:pt x="303389" y="162536"/>
                    </a:lnTo>
                    <a:lnTo>
                      <a:pt x="302062" y="163863"/>
                    </a:lnTo>
                    <a:lnTo>
                      <a:pt x="302947" y="164748"/>
                    </a:lnTo>
                    <a:lnTo>
                      <a:pt x="307077" y="166813"/>
                    </a:lnTo>
                    <a:lnTo>
                      <a:pt x="307077" y="164600"/>
                    </a:lnTo>
                    <a:close/>
                  </a:path>
                </a:pathLst>
              </a:custGeom>
              <a:grpFill/>
              <a:ln w="3175" cap="flat">
                <a:solidFill>
                  <a:schemeClr val="bg2">
                    <a:lumMod val="90000"/>
                  </a:schemeClr>
                </a:solidFill>
                <a:prstDash val="solid"/>
                <a:miter/>
              </a:ln>
            </p:spPr>
            <p:txBody>
              <a:bodyPr rtlCol="0" anchor="ctr"/>
              <a:lstStyle/>
              <a:p>
                <a:endParaRPr lang="en-GB"/>
              </a:p>
            </p:txBody>
          </p:sp>
          <p:sp>
            <p:nvSpPr>
              <p:cNvPr id="172" name="Freeform: Shape 171">
                <a:extLst>
                  <a:ext uri="{FF2B5EF4-FFF2-40B4-BE49-F238E27FC236}">
                    <a16:creationId xmlns:a16="http://schemas.microsoft.com/office/drawing/2014/main" id="{31DDB2EC-A60E-9DA8-A024-01CDDB618BBB}"/>
                  </a:ext>
                </a:extLst>
              </p:cNvPr>
              <p:cNvSpPr/>
              <p:nvPr/>
            </p:nvSpPr>
            <p:spPr>
              <a:xfrm>
                <a:off x="6301750" y="3142360"/>
                <a:ext cx="223891" cy="206340"/>
              </a:xfrm>
              <a:custGeom>
                <a:avLst/>
                <a:gdLst>
                  <a:gd name="connsiteX0" fmla="*/ 148081 w 223891"/>
                  <a:gd name="connsiteY0" fmla="*/ 130087 h 206340"/>
                  <a:gd name="connsiteX1" fmla="*/ 148081 w 223891"/>
                  <a:gd name="connsiteY1" fmla="*/ 132447 h 206340"/>
                  <a:gd name="connsiteX2" fmla="*/ 150441 w 223891"/>
                  <a:gd name="connsiteY2" fmla="*/ 132447 h 206340"/>
                  <a:gd name="connsiteX3" fmla="*/ 151916 w 223891"/>
                  <a:gd name="connsiteY3" fmla="*/ 131415 h 206340"/>
                  <a:gd name="connsiteX4" fmla="*/ 151916 w 223891"/>
                  <a:gd name="connsiteY4" fmla="*/ 130677 h 206340"/>
                  <a:gd name="connsiteX5" fmla="*/ 149113 w 223891"/>
                  <a:gd name="connsiteY5" fmla="*/ 129497 h 206340"/>
                  <a:gd name="connsiteX6" fmla="*/ 148229 w 223891"/>
                  <a:gd name="connsiteY6" fmla="*/ 130087 h 206340"/>
                  <a:gd name="connsiteX7" fmla="*/ 160765 w 223891"/>
                  <a:gd name="connsiteY7" fmla="*/ 150588 h 206340"/>
                  <a:gd name="connsiteX8" fmla="*/ 159438 w 223891"/>
                  <a:gd name="connsiteY8" fmla="*/ 151179 h 206340"/>
                  <a:gd name="connsiteX9" fmla="*/ 160175 w 223891"/>
                  <a:gd name="connsiteY9" fmla="*/ 151474 h 206340"/>
                  <a:gd name="connsiteX10" fmla="*/ 162535 w 223891"/>
                  <a:gd name="connsiteY10" fmla="*/ 151179 h 206340"/>
                  <a:gd name="connsiteX11" fmla="*/ 165780 w 223891"/>
                  <a:gd name="connsiteY11" fmla="*/ 148524 h 206340"/>
                  <a:gd name="connsiteX12" fmla="*/ 167845 w 223891"/>
                  <a:gd name="connsiteY12" fmla="*/ 147786 h 206340"/>
                  <a:gd name="connsiteX13" fmla="*/ 166222 w 223891"/>
                  <a:gd name="connsiteY13" fmla="*/ 146754 h 206340"/>
                  <a:gd name="connsiteX14" fmla="*/ 164747 w 223891"/>
                  <a:gd name="connsiteY14" fmla="*/ 148229 h 206340"/>
                  <a:gd name="connsiteX15" fmla="*/ 162388 w 223891"/>
                  <a:gd name="connsiteY15" fmla="*/ 149408 h 206340"/>
                  <a:gd name="connsiteX16" fmla="*/ 161945 w 223891"/>
                  <a:gd name="connsiteY16" fmla="*/ 149999 h 206340"/>
                  <a:gd name="connsiteX17" fmla="*/ 160913 w 223891"/>
                  <a:gd name="connsiteY17" fmla="*/ 150588 h 206340"/>
                  <a:gd name="connsiteX18" fmla="*/ 139821 w 223891"/>
                  <a:gd name="connsiteY18" fmla="*/ 124483 h 206340"/>
                  <a:gd name="connsiteX19" fmla="*/ 140412 w 223891"/>
                  <a:gd name="connsiteY19" fmla="*/ 125368 h 206340"/>
                  <a:gd name="connsiteX20" fmla="*/ 141296 w 223891"/>
                  <a:gd name="connsiteY20" fmla="*/ 126252 h 206340"/>
                  <a:gd name="connsiteX21" fmla="*/ 143951 w 223891"/>
                  <a:gd name="connsiteY21" fmla="*/ 128317 h 206340"/>
                  <a:gd name="connsiteX22" fmla="*/ 145574 w 223891"/>
                  <a:gd name="connsiteY22" fmla="*/ 128612 h 206340"/>
                  <a:gd name="connsiteX23" fmla="*/ 146606 w 223891"/>
                  <a:gd name="connsiteY23" fmla="*/ 126695 h 206340"/>
                  <a:gd name="connsiteX24" fmla="*/ 145869 w 223891"/>
                  <a:gd name="connsiteY24" fmla="*/ 125810 h 206340"/>
                  <a:gd name="connsiteX25" fmla="*/ 142329 w 223891"/>
                  <a:gd name="connsiteY25" fmla="*/ 125220 h 206340"/>
                  <a:gd name="connsiteX26" fmla="*/ 141002 w 223891"/>
                  <a:gd name="connsiteY26" fmla="*/ 124188 h 206340"/>
                  <a:gd name="connsiteX27" fmla="*/ 139821 w 223891"/>
                  <a:gd name="connsiteY27" fmla="*/ 124188 h 206340"/>
                  <a:gd name="connsiteX28" fmla="*/ 148966 w 223891"/>
                  <a:gd name="connsiteY28" fmla="*/ 54424 h 206340"/>
                  <a:gd name="connsiteX29" fmla="*/ 147344 w 223891"/>
                  <a:gd name="connsiteY29" fmla="*/ 55309 h 206340"/>
                  <a:gd name="connsiteX30" fmla="*/ 146016 w 223891"/>
                  <a:gd name="connsiteY30" fmla="*/ 53834 h 206340"/>
                  <a:gd name="connsiteX31" fmla="*/ 141444 w 223891"/>
                  <a:gd name="connsiteY31" fmla="*/ 53834 h 206340"/>
                  <a:gd name="connsiteX32" fmla="*/ 141444 w 223891"/>
                  <a:gd name="connsiteY32" fmla="*/ 58554 h 206340"/>
                  <a:gd name="connsiteX33" fmla="*/ 143214 w 223891"/>
                  <a:gd name="connsiteY33" fmla="*/ 59439 h 206340"/>
                  <a:gd name="connsiteX34" fmla="*/ 144689 w 223891"/>
                  <a:gd name="connsiteY34" fmla="*/ 59439 h 206340"/>
                  <a:gd name="connsiteX35" fmla="*/ 145131 w 223891"/>
                  <a:gd name="connsiteY35" fmla="*/ 58701 h 206340"/>
                  <a:gd name="connsiteX36" fmla="*/ 145721 w 223891"/>
                  <a:gd name="connsiteY36" fmla="*/ 57374 h 206340"/>
                  <a:gd name="connsiteX37" fmla="*/ 146459 w 223891"/>
                  <a:gd name="connsiteY37" fmla="*/ 57374 h 206340"/>
                  <a:gd name="connsiteX38" fmla="*/ 146459 w 223891"/>
                  <a:gd name="connsiteY38" fmla="*/ 58554 h 206340"/>
                  <a:gd name="connsiteX39" fmla="*/ 146754 w 223891"/>
                  <a:gd name="connsiteY39" fmla="*/ 59586 h 206340"/>
                  <a:gd name="connsiteX40" fmla="*/ 147638 w 223891"/>
                  <a:gd name="connsiteY40" fmla="*/ 60176 h 206340"/>
                  <a:gd name="connsiteX41" fmla="*/ 149113 w 223891"/>
                  <a:gd name="connsiteY41" fmla="*/ 60176 h 206340"/>
                  <a:gd name="connsiteX42" fmla="*/ 149556 w 223891"/>
                  <a:gd name="connsiteY42" fmla="*/ 57522 h 206340"/>
                  <a:gd name="connsiteX43" fmla="*/ 150294 w 223891"/>
                  <a:gd name="connsiteY43" fmla="*/ 55752 h 206340"/>
                  <a:gd name="connsiteX44" fmla="*/ 151326 w 223891"/>
                  <a:gd name="connsiteY44" fmla="*/ 54719 h 206340"/>
                  <a:gd name="connsiteX45" fmla="*/ 151621 w 223891"/>
                  <a:gd name="connsiteY45" fmla="*/ 53097 h 206340"/>
                  <a:gd name="connsiteX46" fmla="*/ 149704 w 223891"/>
                  <a:gd name="connsiteY46" fmla="*/ 53687 h 206340"/>
                  <a:gd name="connsiteX47" fmla="*/ 148966 w 223891"/>
                  <a:gd name="connsiteY47" fmla="*/ 54572 h 206340"/>
                  <a:gd name="connsiteX48" fmla="*/ 145131 w 223891"/>
                  <a:gd name="connsiteY48" fmla="*/ 145279 h 206340"/>
                  <a:gd name="connsiteX49" fmla="*/ 147196 w 223891"/>
                  <a:gd name="connsiteY49" fmla="*/ 142919 h 206340"/>
                  <a:gd name="connsiteX50" fmla="*/ 147196 w 223891"/>
                  <a:gd name="connsiteY50" fmla="*/ 140854 h 206340"/>
                  <a:gd name="connsiteX51" fmla="*/ 146016 w 223891"/>
                  <a:gd name="connsiteY51" fmla="*/ 140559 h 206340"/>
                  <a:gd name="connsiteX52" fmla="*/ 143656 w 223891"/>
                  <a:gd name="connsiteY52" fmla="*/ 141739 h 206340"/>
                  <a:gd name="connsiteX53" fmla="*/ 142624 w 223891"/>
                  <a:gd name="connsiteY53" fmla="*/ 143951 h 206340"/>
                  <a:gd name="connsiteX54" fmla="*/ 143362 w 223891"/>
                  <a:gd name="connsiteY54" fmla="*/ 144984 h 206340"/>
                  <a:gd name="connsiteX55" fmla="*/ 145131 w 223891"/>
                  <a:gd name="connsiteY55" fmla="*/ 145279 h 206340"/>
                  <a:gd name="connsiteX56" fmla="*/ 149408 w 223891"/>
                  <a:gd name="connsiteY56" fmla="*/ 155308 h 206340"/>
                  <a:gd name="connsiteX57" fmla="*/ 149851 w 223891"/>
                  <a:gd name="connsiteY57" fmla="*/ 154866 h 206340"/>
                  <a:gd name="connsiteX58" fmla="*/ 150441 w 223891"/>
                  <a:gd name="connsiteY58" fmla="*/ 153538 h 206340"/>
                  <a:gd name="connsiteX59" fmla="*/ 147491 w 223891"/>
                  <a:gd name="connsiteY59" fmla="*/ 151326 h 206340"/>
                  <a:gd name="connsiteX60" fmla="*/ 146606 w 223891"/>
                  <a:gd name="connsiteY60" fmla="*/ 152211 h 206340"/>
                  <a:gd name="connsiteX61" fmla="*/ 147344 w 223891"/>
                  <a:gd name="connsiteY61" fmla="*/ 153243 h 206340"/>
                  <a:gd name="connsiteX62" fmla="*/ 149261 w 223891"/>
                  <a:gd name="connsiteY62" fmla="*/ 155161 h 206340"/>
                  <a:gd name="connsiteX63" fmla="*/ 157225 w 223891"/>
                  <a:gd name="connsiteY63" fmla="*/ 39823 h 206340"/>
                  <a:gd name="connsiteX64" fmla="*/ 156193 w 223891"/>
                  <a:gd name="connsiteY64" fmla="*/ 38938 h 206340"/>
                  <a:gd name="connsiteX65" fmla="*/ 154718 w 223891"/>
                  <a:gd name="connsiteY65" fmla="*/ 38200 h 206340"/>
                  <a:gd name="connsiteX66" fmla="*/ 151621 w 223891"/>
                  <a:gd name="connsiteY66" fmla="*/ 39233 h 206340"/>
                  <a:gd name="connsiteX67" fmla="*/ 154866 w 223891"/>
                  <a:gd name="connsiteY67" fmla="*/ 41740 h 206340"/>
                  <a:gd name="connsiteX68" fmla="*/ 157815 w 223891"/>
                  <a:gd name="connsiteY68" fmla="*/ 41003 h 206340"/>
                  <a:gd name="connsiteX69" fmla="*/ 157225 w 223891"/>
                  <a:gd name="connsiteY69" fmla="*/ 39823 h 206340"/>
                  <a:gd name="connsiteX70" fmla="*/ 155161 w 223891"/>
                  <a:gd name="connsiteY70" fmla="*/ 143951 h 206340"/>
                  <a:gd name="connsiteX71" fmla="*/ 155161 w 223891"/>
                  <a:gd name="connsiteY71" fmla="*/ 140559 h 206340"/>
                  <a:gd name="connsiteX72" fmla="*/ 154571 w 223891"/>
                  <a:gd name="connsiteY72" fmla="*/ 139527 h 206340"/>
                  <a:gd name="connsiteX73" fmla="*/ 153538 w 223891"/>
                  <a:gd name="connsiteY73" fmla="*/ 139232 h 206340"/>
                  <a:gd name="connsiteX74" fmla="*/ 149261 w 223891"/>
                  <a:gd name="connsiteY74" fmla="*/ 143066 h 206340"/>
                  <a:gd name="connsiteX75" fmla="*/ 150146 w 223891"/>
                  <a:gd name="connsiteY75" fmla="*/ 145574 h 206340"/>
                  <a:gd name="connsiteX76" fmla="*/ 151768 w 223891"/>
                  <a:gd name="connsiteY76" fmla="*/ 147196 h 206340"/>
                  <a:gd name="connsiteX77" fmla="*/ 154128 w 223891"/>
                  <a:gd name="connsiteY77" fmla="*/ 146016 h 206340"/>
                  <a:gd name="connsiteX78" fmla="*/ 155161 w 223891"/>
                  <a:gd name="connsiteY78" fmla="*/ 143804 h 206340"/>
                  <a:gd name="connsiteX79" fmla="*/ 152506 w 223891"/>
                  <a:gd name="connsiteY79" fmla="*/ 163273 h 206340"/>
                  <a:gd name="connsiteX80" fmla="*/ 152063 w 223891"/>
                  <a:gd name="connsiteY80" fmla="*/ 161945 h 206340"/>
                  <a:gd name="connsiteX81" fmla="*/ 150588 w 223891"/>
                  <a:gd name="connsiteY81" fmla="*/ 160765 h 206340"/>
                  <a:gd name="connsiteX82" fmla="*/ 150294 w 223891"/>
                  <a:gd name="connsiteY82" fmla="*/ 161060 h 206340"/>
                  <a:gd name="connsiteX83" fmla="*/ 150736 w 223891"/>
                  <a:gd name="connsiteY83" fmla="*/ 161798 h 206340"/>
                  <a:gd name="connsiteX84" fmla="*/ 150736 w 223891"/>
                  <a:gd name="connsiteY84" fmla="*/ 162978 h 206340"/>
                  <a:gd name="connsiteX85" fmla="*/ 150294 w 223891"/>
                  <a:gd name="connsiteY85" fmla="*/ 163715 h 206340"/>
                  <a:gd name="connsiteX86" fmla="*/ 149556 w 223891"/>
                  <a:gd name="connsiteY86" fmla="*/ 164305 h 206340"/>
                  <a:gd name="connsiteX87" fmla="*/ 151326 w 223891"/>
                  <a:gd name="connsiteY87" fmla="*/ 164895 h 206340"/>
                  <a:gd name="connsiteX88" fmla="*/ 152506 w 223891"/>
                  <a:gd name="connsiteY88" fmla="*/ 163273 h 206340"/>
                  <a:gd name="connsiteX89" fmla="*/ 25811 w 223891"/>
                  <a:gd name="connsiteY89" fmla="*/ 90265 h 206340"/>
                  <a:gd name="connsiteX90" fmla="*/ 24778 w 223891"/>
                  <a:gd name="connsiteY90" fmla="*/ 92034 h 206340"/>
                  <a:gd name="connsiteX91" fmla="*/ 23894 w 223891"/>
                  <a:gd name="connsiteY91" fmla="*/ 94984 h 206340"/>
                  <a:gd name="connsiteX92" fmla="*/ 23894 w 223891"/>
                  <a:gd name="connsiteY92" fmla="*/ 97344 h 206340"/>
                  <a:gd name="connsiteX93" fmla="*/ 24631 w 223891"/>
                  <a:gd name="connsiteY93" fmla="*/ 96754 h 206340"/>
                  <a:gd name="connsiteX94" fmla="*/ 27286 w 223891"/>
                  <a:gd name="connsiteY94" fmla="*/ 96754 h 206340"/>
                  <a:gd name="connsiteX95" fmla="*/ 28023 w 223891"/>
                  <a:gd name="connsiteY95" fmla="*/ 95574 h 206340"/>
                  <a:gd name="connsiteX96" fmla="*/ 28023 w 223891"/>
                  <a:gd name="connsiteY96" fmla="*/ 90707 h 206340"/>
                  <a:gd name="connsiteX97" fmla="*/ 27433 w 223891"/>
                  <a:gd name="connsiteY97" fmla="*/ 89380 h 206340"/>
                  <a:gd name="connsiteX98" fmla="*/ 25811 w 223891"/>
                  <a:gd name="connsiteY98" fmla="*/ 90117 h 206340"/>
                  <a:gd name="connsiteX99" fmla="*/ 29645 w 223891"/>
                  <a:gd name="connsiteY99" fmla="*/ 112388 h 206340"/>
                  <a:gd name="connsiteX100" fmla="*/ 29645 w 223891"/>
                  <a:gd name="connsiteY100" fmla="*/ 110766 h 206340"/>
                  <a:gd name="connsiteX101" fmla="*/ 27433 w 223891"/>
                  <a:gd name="connsiteY101" fmla="*/ 107669 h 206340"/>
                  <a:gd name="connsiteX102" fmla="*/ 25663 w 223891"/>
                  <a:gd name="connsiteY102" fmla="*/ 107079 h 206340"/>
                  <a:gd name="connsiteX103" fmla="*/ 25369 w 223891"/>
                  <a:gd name="connsiteY103" fmla="*/ 103539 h 206340"/>
                  <a:gd name="connsiteX104" fmla="*/ 24041 w 223891"/>
                  <a:gd name="connsiteY104" fmla="*/ 100737 h 206340"/>
                  <a:gd name="connsiteX105" fmla="*/ 23746 w 223891"/>
                  <a:gd name="connsiteY105" fmla="*/ 101326 h 206340"/>
                  <a:gd name="connsiteX106" fmla="*/ 23746 w 223891"/>
                  <a:gd name="connsiteY106" fmla="*/ 103244 h 206340"/>
                  <a:gd name="connsiteX107" fmla="*/ 23009 w 223891"/>
                  <a:gd name="connsiteY107" fmla="*/ 105161 h 206340"/>
                  <a:gd name="connsiteX108" fmla="*/ 21976 w 223891"/>
                  <a:gd name="connsiteY108" fmla="*/ 105604 h 206340"/>
                  <a:gd name="connsiteX109" fmla="*/ 20796 w 223891"/>
                  <a:gd name="connsiteY109" fmla="*/ 104424 h 206340"/>
                  <a:gd name="connsiteX110" fmla="*/ 20059 w 223891"/>
                  <a:gd name="connsiteY110" fmla="*/ 105014 h 206340"/>
                  <a:gd name="connsiteX111" fmla="*/ 18584 w 223891"/>
                  <a:gd name="connsiteY111" fmla="*/ 108554 h 206340"/>
                  <a:gd name="connsiteX112" fmla="*/ 18584 w 223891"/>
                  <a:gd name="connsiteY112" fmla="*/ 109881 h 206340"/>
                  <a:gd name="connsiteX113" fmla="*/ 19616 w 223891"/>
                  <a:gd name="connsiteY113" fmla="*/ 109586 h 206340"/>
                  <a:gd name="connsiteX114" fmla="*/ 21239 w 223891"/>
                  <a:gd name="connsiteY114" fmla="*/ 108259 h 206340"/>
                  <a:gd name="connsiteX115" fmla="*/ 21828 w 223891"/>
                  <a:gd name="connsiteY115" fmla="*/ 108701 h 206340"/>
                  <a:gd name="connsiteX116" fmla="*/ 22419 w 223891"/>
                  <a:gd name="connsiteY116" fmla="*/ 109734 h 206340"/>
                  <a:gd name="connsiteX117" fmla="*/ 22419 w 223891"/>
                  <a:gd name="connsiteY117" fmla="*/ 110323 h 206340"/>
                  <a:gd name="connsiteX118" fmla="*/ 23009 w 223891"/>
                  <a:gd name="connsiteY118" fmla="*/ 112093 h 206340"/>
                  <a:gd name="connsiteX119" fmla="*/ 24188 w 223891"/>
                  <a:gd name="connsiteY119" fmla="*/ 112388 h 206340"/>
                  <a:gd name="connsiteX120" fmla="*/ 25221 w 223891"/>
                  <a:gd name="connsiteY120" fmla="*/ 111651 h 206340"/>
                  <a:gd name="connsiteX121" fmla="*/ 29203 w 223891"/>
                  <a:gd name="connsiteY121" fmla="*/ 113126 h 206340"/>
                  <a:gd name="connsiteX122" fmla="*/ 29645 w 223891"/>
                  <a:gd name="connsiteY122" fmla="*/ 112536 h 206340"/>
                  <a:gd name="connsiteX123" fmla="*/ 26843 w 223891"/>
                  <a:gd name="connsiteY123" fmla="*/ 100589 h 206340"/>
                  <a:gd name="connsiteX124" fmla="*/ 26253 w 223891"/>
                  <a:gd name="connsiteY124" fmla="*/ 100294 h 206340"/>
                  <a:gd name="connsiteX125" fmla="*/ 25516 w 223891"/>
                  <a:gd name="connsiteY125" fmla="*/ 100294 h 206340"/>
                  <a:gd name="connsiteX126" fmla="*/ 26106 w 223891"/>
                  <a:gd name="connsiteY126" fmla="*/ 102359 h 206340"/>
                  <a:gd name="connsiteX127" fmla="*/ 27728 w 223891"/>
                  <a:gd name="connsiteY127" fmla="*/ 105309 h 206340"/>
                  <a:gd name="connsiteX128" fmla="*/ 29056 w 223891"/>
                  <a:gd name="connsiteY128" fmla="*/ 105014 h 206340"/>
                  <a:gd name="connsiteX129" fmla="*/ 28613 w 223891"/>
                  <a:gd name="connsiteY129" fmla="*/ 103981 h 206340"/>
                  <a:gd name="connsiteX130" fmla="*/ 27876 w 223891"/>
                  <a:gd name="connsiteY130" fmla="*/ 102949 h 206340"/>
                  <a:gd name="connsiteX131" fmla="*/ 27581 w 223891"/>
                  <a:gd name="connsiteY131" fmla="*/ 102064 h 206340"/>
                  <a:gd name="connsiteX132" fmla="*/ 27581 w 223891"/>
                  <a:gd name="connsiteY132" fmla="*/ 101326 h 206340"/>
                  <a:gd name="connsiteX133" fmla="*/ 26843 w 223891"/>
                  <a:gd name="connsiteY133" fmla="*/ 100589 h 206340"/>
                  <a:gd name="connsiteX134" fmla="*/ 9882 w 223891"/>
                  <a:gd name="connsiteY134" fmla="*/ 71238 h 206340"/>
                  <a:gd name="connsiteX135" fmla="*/ 7964 w 223891"/>
                  <a:gd name="connsiteY135" fmla="*/ 70353 h 206340"/>
                  <a:gd name="connsiteX136" fmla="*/ 7227 w 223891"/>
                  <a:gd name="connsiteY136" fmla="*/ 69321 h 206340"/>
                  <a:gd name="connsiteX137" fmla="*/ 6637 w 223891"/>
                  <a:gd name="connsiteY137" fmla="*/ 66371 h 206340"/>
                  <a:gd name="connsiteX138" fmla="*/ 6637 w 223891"/>
                  <a:gd name="connsiteY138" fmla="*/ 65781 h 206340"/>
                  <a:gd name="connsiteX139" fmla="*/ 5162 w 223891"/>
                  <a:gd name="connsiteY139" fmla="*/ 64306 h 206340"/>
                  <a:gd name="connsiteX140" fmla="*/ 5604 w 223891"/>
                  <a:gd name="connsiteY140" fmla="*/ 63569 h 206340"/>
                  <a:gd name="connsiteX141" fmla="*/ 7522 w 223891"/>
                  <a:gd name="connsiteY141" fmla="*/ 61946 h 206340"/>
                  <a:gd name="connsiteX142" fmla="*/ 7227 w 223891"/>
                  <a:gd name="connsiteY142" fmla="*/ 61061 h 206340"/>
                  <a:gd name="connsiteX143" fmla="*/ 6342 w 223891"/>
                  <a:gd name="connsiteY143" fmla="*/ 60324 h 206340"/>
                  <a:gd name="connsiteX144" fmla="*/ 5015 w 223891"/>
                  <a:gd name="connsiteY144" fmla="*/ 59586 h 206340"/>
                  <a:gd name="connsiteX145" fmla="*/ 1622 w 223891"/>
                  <a:gd name="connsiteY145" fmla="*/ 60324 h 206340"/>
                  <a:gd name="connsiteX146" fmla="*/ 0 w 223891"/>
                  <a:gd name="connsiteY146" fmla="*/ 61209 h 206340"/>
                  <a:gd name="connsiteX147" fmla="*/ 0 w 223891"/>
                  <a:gd name="connsiteY147" fmla="*/ 62536 h 206340"/>
                  <a:gd name="connsiteX148" fmla="*/ 4277 w 223891"/>
                  <a:gd name="connsiteY148" fmla="*/ 66814 h 206340"/>
                  <a:gd name="connsiteX149" fmla="*/ 6194 w 223891"/>
                  <a:gd name="connsiteY149" fmla="*/ 70648 h 206340"/>
                  <a:gd name="connsiteX150" fmla="*/ 8554 w 223891"/>
                  <a:gd name="connsiteY150" fmla="*/ 72123 h 206340"/>
                  <a:gd name="connsiteX151" fmla="*/ 11799 w 223891"/>
                  <a:gd name="connsiteY151" fmla="*/ 73156 h 206340"/>
                  <a:gd name="connsiteX152" fmla="*/ 11209 w 223891"/>
                  <a:gd name="connsiteY152" fmla="*/ 71386 h 206340"/>
                  <a:gd name="connsiteX153" fmla="*/ 9882 w 223891"/>
                  <a:gd name="connsiteY153" fmla="*/ 71091 h 206340"/>
                  <a:gd name="connsiteX154" fmla="*/ 139527 w 223891"/>
                  <a:gd name="connsiteY154" fmla="*/ 122270 h 206340"/>
                  <a:gd name="connsiteX155" fmla="*/ 139232 w 223891"/>
                  <a:gd name="connsiteY155" fmla="*/ 121090 h 206340"/>
                  <a:gd name="connsiteX156" fmla="*/ 138346 w 223891"/>
                  <a:gd name="connsiteY156" fmla="*/ 119320 h 206340"/>
                  <a:gd name="connsiteX157" fmla="*/ 138346 w 223891"/>
                  <a:gd name="connsiteY157" fmla="*/ 117845 h 206340"/>
                  <a:gd name="connsiteX158" fmla="*/ 135839 w 223891"/>
                  <a:gd name="connsiteY158" fmla="*/ 117551 h 206340"/>
                  <a:gd name="connsiteX159" fmla="*/ 134217 w 223891"/>
                  <a:gd name="connsiteY159" fmla="*/ 115191 h 206340"/>
                  <a:gd name="connsiteX160" fmla="*/ 133479 w 223891"/>
                  <a:gd name="connsiteY160" fmla="*/ 115191 h 206340"/>
                  <a:gd name="connsiteX161" fmla="*/ 131857 w 223891"/>
                  <a:gd name="connsiteY161" fmla="*/ 116076 h 206340"/>
                  <a:gd name="connsiteX162" fmla="*/ 132300 w 223891"/>
                  <a:gd name="connsiteY162" fmla="*/ 117993 h 206340"/>
                  <a:gd name="connsiteX163" fmla="*/ 133627 w 223891"/>
                  <a:gd name="connsiteY163" fmla="*/ 118878 h 206340"/>
                  <a:gd name="connsiteX164" fmla="*/ 134512 w 223891"/>
                  <a:gd name="connsiteY164" fmla="*/ 120353 h 206340"/>
                  <a:gd name="connsiteX165" fmla="*/ 136724 w 223891"/>
                  <a:gd name="connsiteY165" fmla="*/ 121975 h 206340"/>
                  <a:gd name="connsiteX166" fmla="*/ 138789 w 223891"/>
                  <a:gd name="connsiteY166" fmla="*/ 124335 h 206340"/>
                  <a:gd name="connsiteX167" fmla="*/ 139527 w 223891"/>
                  <a:gd name="connsiteY167" fmla="*/ 122270 h 206340"/>
                  <a:gd name="connsiteX168" fmla="*/ 86135 w 223891"/>
                  <a:gd name="connsiteY168" fmla="*/ 163568 h 206340"/>
                  <a:gd name="connsiteX169" fmla="*/ 85692 w 223891"/>
                  <a:gd name="connsiteY169" fmla="*/ 164010 h 206340"/>
                  <a:gd name="connsiteX170" fmla="*/ 84955 w 223891"/>
                  <a:gd name="connsiteY170" fmla="*/ 165485 h 206340"/>
                  <a:gd name="connsiteX171" fmla="*/ 84955 w 223891"/>
                  <a:gd name="connsiteY171" fmla="*/ 168435 h 206340"/>
                  <a:gd name="connsiteX172" fmla="*/ 85840 w 223891"/>
                  <a:gd name="connsiteY172" fmla="*/ 169762 h 206340"/>
                  <a:gd name="connsiteX173" fmla="*/ 88495 w 223891"/>
                  <a:gd name="connsiteY173" fmla="*/ 170647 h 206340"/>
                  <a:gd name="connsiteX174" fmla="*/ 88790 w 223891"/>
                  <a:gd name="connsiteY174" fmla="*/ 169320 h 206340"/>
                  <a:gd name="connsiteX175" fmla="*/ 89969 w 223891"/>
                  <a:gd name="connsiteY175" fmla="*/ 167697 h 206340"/>
                  <a:gd name="connsiteX176" fmla="*/ 87315 w 223891"/>
                  <a:gd name="connsiteY176" fmla="*/ 165338 h 206340"/>
                  <a:gd name="connsiteX177" fmla="*/ 86135 w 223891"/>
                  <a:gd name="connsiteY177" fmla="*/ 163715 h 206340"/>
                  <a:gd name="connsiteX178" fmla="*/ 98082 w 223891"/>
                  <a:gd name="connsiteY178" fmla="*/ 128907 h 206340"/>
                  <a:gd name="connsiteX179" fmla="*/ 97786 w 223891"/>
                  <a:gd name="connsiteY179" fmla="*/ 127727 h 206340"/>
                  <a:gd name="connsiteX180" fmla="*/ 96459 w 223891"/>
                  <a:gd name="connsiteY180" fmla="*/ 127137 h 206340"/>
                  <a:gd name="connsiteX181" fmla="*/ 94247 w 223891"/>
                  <a:gd name="connsiteY181" fmla="*/ 127137 h 206340"/>
                  <a:gd name="connsiteX182" fmla="*/ 92477 w 223891"/>
                  <a:gd name="connsiteY182" fmla="*/ 126400 h 206340"/>
                  <a:gd name="connsiteX183" fmla="*/ 91149 w 223891"/>
                  <a:gd name="connsiteY183" fmla="*/ 123450 h 206340"/>
                  <a:gd name="connsiteX184" fmla="*/ 91149 w 223891"/>
                  <a:gd name="connsiteY184" fmla="*/ 121090 h 206340"/>
                  <a:gd name="connsiteX185" fmla="*/ 89527 w 223891"/>
                  <a:gd name="connsiteY185" fmla="*/ 119320 h 206340"/>
                  <a:gd name="connsiteX186" fmla="*/ 88199 w 223891"/>
                  <a:gd name="connsiteY186" fmla="*/ 118583 h 206340"/>
                  <a:gd name="connsiteX187" fmla="*/ 88495 w 223891"/>
                  <a:gd name="connsiteY187" fmla="*/ 117845 h 206340"/>
                  <a:gd name="connsiteX188" fmla="*/ 89527 w 223891"/>
                  <a:gd name="connsiteY188" fmla="*/ 117551 h 206340"/>
                  <a:gd name="connsiteX189" fmla="*/ 92329 w 223891"/>
                  <a:gd name="connsiteY189" fmla="*/ 116223 h 206340"/>
                  <a:gd name="connsiteX190" fmla="*/ 98229 w 223891"/>
                  <a:gd name="connsiteY190" fmla="*/ 115191 h 206340"/>
                  <a:gd name="connsiteX191" fmla="*/ 100294 w 223891"/>
                  <a:gd name="connsiteY191" fmla="*/ 113863 h 206340"/>
                  <a:gd name="connsiteX192" fmla="*/ 101179 w 223891"/>
                  <a:gd name="connsiteY192" fmla="*/ 113863 h 206340"/>
                  <a:gd name="connsiteX193" fmla="*/ 102359 w 223891"/>
                  <a:gd name="connsiteY193" fmla="*/ 114601 h 206340"/>
                  <a:gd name="connsiteX194" fmla="*/ 106341 w 223891"/>
                  <a:gd name="connsiteY194" fmla="*/ 118435 h 206340"/>
                  <a:gd name="connsiteX195" fmla="*/ 110176 w 223891"/>
                  <a:gd name="connsiteY195" fmla="*/ 121680 h 206340"/>
                  <a:gd name="connsiteX196" fmla="*/ 112683 w 223891"/>
                  <a:gd name="connsiteY196" fmla="*/ 124777 h 206340"/>
                  <a:gd name="connsiteX197" fmla="*/ 114010 w 223891"/>
                  <a:gd name="connsiteY197" fmla="*/ 124777 h 206340"/>
                  <a:gd name="connsiteX198" fmla="*/ 114895 w 223891"/>
                  <a:gd name="connsiteY198" fmla="*/ 123745 h 206340"/>
                  <a:gd name="connsiteX199" fmla="*/ 114895 w 223891"/>
                  <a:gd name="connsiteY199" fmla="*/ 120500 h 206340"/>
                  <a:gd name="connsiteX200" fmla="*/ 114306 w 223891"/>
                  <a:gd name="connsiteY200" fmla="*/ 116371 h 206340"/>
                  <a:gd name="connsiteX201" fmla="*/ 114010 w 223891"/>
                  <a:gd name="connsiteY201" fmla="*/ 110766 h 206340"/>
                  <a:gd name="connsiteX202" fmla="*/ 113568 w 223891"/>
                  <a:gd name="connsiteY202" fmla="*/ 108111 h 206340"/>
                  <a:gd name="connsiteX203" fmla="*/ 112535 w 223891"/>
                  <a:gd name="connsiteY203" fmla="*/ 106636 h 206340"/>
                  <a:gd name="connsiteX204" fmla="*/ 109143 w 223891"/>
                  <a:gd name="connsiteY204" fmla="*/ 105161 h 206340"/>
                  <a:gd name="connsiteX205" fmla="*/ 105161 w 223891"/>
                  <a:gd name="connsiteY205" fmla="*/ 104276 h 206340"/>
                  <a:gd name="connsiteX206" fmla="*/ 102211 w 223891"/>
                  <a:gd name="connsiteY206" fmla="*/ 100146 h 206340"/>
                  <a:gd name="connsiteX207" fmla="*/ 96901 w 223891"/>
                  <a:gd name="connsiteY207" fmla="*/ 99114 h 206340"/>
                  <a:gd name="connsiteX208" fmla="*/ 93804 w 223891"/>
                  <a:gd name="connsiteY208" fmla="*/ 94984 h 206340"/>
                  <a:gd name="connsiteX209" fmla="*/ 90854 w 223891"/>
                  <a:gd name="connsiteY209" fmla="*/ 94984 h 206340"/>
                  <a:gd name="connsiteX210" fmla="*/ 87757 w 223891"/>
                  <a:gd name="connsiteY210" fmla="*/ 92477 h 206340"/>
                  <a:gd name="connsiteX211" fmla="*/ 81267 w 223891"/>
                  <a:gd name="connsiteY211" fmla="*/ 90707 h 206340"/>
                  <a:gd name="connsiteX212" fmla="*/ 79055 w 223891"/>
                  <a:gd name="connsiteY212" fmla="*/ 89232 h 206340"/>
                  <a:gd name="connsiteX213" fmla="*/ 77728 w 223891"/>
                  <a:gd name="connsiteY213" fmla="*/ 89232 h 206340"/>
                  <a:gd name="connsiteX214" fmla="*/ 75958 w 223891"/>
                  <a:gd name="connsiteY214" fmla="*/ 88642 h 206340"/>
                  <a:gd name="connsiteX215" fmla="*/ 76695 w 223891"/>
                  <a:gd name="connsiteY215" fmla="*/ 87905 h 206340"/>
                  <a:gd name="connsiteX216" fmla="*/ 78760 w 223891"/>
                  <a:gd name="connsiteY216" fmla="*/ 87610 h 206340"/>
                  <a:gd name="connsiteX217" fmla="*/ 82005 w 223891"/>
                  <a:gd name="connsiteY217" fmla="*/ 87610 h 206340"/>
                  <a:gd name="connsiteX218" fmla="*/ 85397 w 223891"/>
                  <a:gd name="connsiteY218" fmla="*/ 86135 h 206340"/>
                  <a:gd name="connsiteX219" fmla="*/ 88937 w 223891"/>
                  <a:gd name="connsiteY219" fmla="*/ 83332 h 206340"/>
                  <a:gd name="connsiteX220" fmla="*/ 86282 w 223891"/>
                  <a:gd name="connsiteY220" fmla="*/ 83332 h 206340"/>
                  <a:gd name="connsiteX221" fmla="*/ 85545 w 223891"/>
                  <a:gd name="connsiteY221" fmla="*/ 81120 h 206340"/>
                  <a:gd name="connsiteX222" fmla="*/ 84217 w 223891"/>
                  <a:gd name="connsiteY222" fmla="*/ 79350 h 206340"/>
                  <a:gd name="connsiteX223" fmla="*/ 83037 w 223891"/>
                  <a:gd name="connsiteY223" fmla="*/ 76695 h 206340"/>
                  <a:gd name="connsiteX224" fmla="*/ 85250 w 223891"/>
                  <a:gd name="connsiteY224" fmla="*/ 75220 h 206340"/>
                  <a:gd name="connsiteX225" fmla="*/ 87167 w 223891"/>
                  <a:gd name="connsiteY225" fmla="*/ 74483 h 206340"/>
                  <a:gd name="connsiteX226" fmla="*/ 91592 w 223891"/>
                  <a:gd name="connsiteY226" fmla="*/ 76695 h 206340"/>
                  <a:gd name="connsiteX227" fmla="*/ 91592 w 223891"/>
                  <a:gd name="connsiteY227" fmla="*/ 78170 h 206340"/>
                  <a:gd name="connsiteX228" fmla="*/ 90559 w 223891"/>
                  <a:gd name="connsiteY228" fmla="*/ 80530 h 206340"/>
                  <a:gd name="connsiteX229" fmla="*/ 91444 w 223891"/>
                  <a:gd name="connsiteY229" fmla="*/ 81415 h 206340"/>
                  <a:gd name="connsiteX230" fmla="*/ 93067 w 223891"/>
                  <a:gd name="connsiteY230" fmla="*/ 81415 h 206340"/>
                  <a:gd name="connsiteX231" fmla="*/ 95869 w 223891"/>
                  <a:gd name="connsiteY231" fmla="*/ 79203 h 206340"/>
                  <a:gd name="connsiteX232" fmla="*/ 94837 w 223891"/>
                  <a:gd name="connsiteY232" fmla="*/ 75663 h 206340"/>
                  <a:gd name="connsiteX233" fmla="*/ 93362 w 223891"/>
                  <a:gd name="connsiteY233" fmla="*/ 73598 h 206340"/>
                  <a:gd name="connsiteX234" fmla="*/ 89969 w 223891"/>
                  <a:gd name="connsiteY234" fmla="*/ 69468 h 206340"/>
                  <a:gd name="connsiteX235" fmla="*/ 86724 w 223891"/>
                  <a:gd name="connsiteY235" fmla="*/ 67256 h 206340"/>
                  <a:gd name="connsiteX236" fmla="*/ 85102 w 223891"/>
                  <a:gd name="connsiteY236" fmla="*/ 65191 h 206340"/>
                  <a:gd name="connsiteX237" fmla="*/ 82890 w 223891"/>
                  <a:gd name="connsiteY237" fmla="*/ 59881 h 206340"/>
                  <a:gd name="connsiteX238" fmla="*/ 76548 w 223891"/>
                  <a:gd name="connsiteY238" fmla="*/ 52654 h 206340"/>
                  <a:gd name="connsiteX239" fmla="*/ 75958 w 223891"/>
                  <a:gd name="connsiteY239" fmla="*/ 50147 h 206340"/>
                  <a:gd name="connsiteX240" fmla="*/ 76843 w 223891"/>
                  <a:gd name="connsiteY240" fmla="*/ 45280 h 206340"/>
                  <a:gd name="connsiteX241" fmla="*/ 77875 w 223891"/>
                  <a:gd name="connsiteY241" fmla="*/ 42477 h 206340"/>
                  <a:gd name="connsiteX242" fmla="*/ 77433 w 223891"/>
                  <a:gd name="connsiteY242" fmla="*/ 40560 h 206340"/>
                  <a:gd name="connsiteX243" fmla="*/ 77433 w 223891"/>
                  <a:gd name="connsiteY243" fmla="*/ 38495 h 206340"/>
                  <a:gd name="connsiteX244" fmla="*/ 80530 w 223891"/>
                  <a:gd name="connsiteY244" fmla="*/ 37168 h 206340"/>
                  <a:gd name="connsiteX245" fmla="*/ 82300 w 223891"/>
                  <a:gd name="connsiteY245" fmla="*/ 35840 h 206340"/>
                  <a:gd name="connsiteX246" fmla="*/ 85250 w 223891"/>
                  <a:gd name="connsiteY246" fmla="*/ 35398 h 206340"/>
                  <a:gd name="connsiteX247" fmla="*/ 84512 w 223891"/>
                  <a:gd name="connsiteY247" fmla="*/ 37463 h 206340"/>
                  <a:gd name="connsiteX248" fmla="*/ 83480 w 223891"/>
                  <a:gd name="connsiteY248" fmla="*/ 38495 h 206340"/>
                  <a:gd name="connsiteX249" fmla="*/ 84660 w 223891"/>
                  <a:gd name="connsiteY249" fmla="*/ 41297 h 206340"/>
                  <a:gd name="connsiteX250" fmla="*/ 89969 w 223891"/>
                  <a:gd name="connsiteY250" fmla="*/ 44247 h 206340"/>
                  <a:gd name="connsiteX251" fmla="*/ 95574 w 223891"/>
                  <a:gd name="connsiteY251" fmla="*/ 46902 h 206340"/>
                  <a:gd name="connsiteX252" fmla="*/ 96017 w 223891"/>
                  <a:gd name="connsiteY252" fmla="*/ 50737 h 206340"/>
                  <a:gd name="connsiteX253" fmla="*/ 97786 w 223891"/>
                  <a:gd name="connsiteY253" fmla="*/ 53834 h 206340"/>
                  <a:gd name="connsiteX254" fmla="*/ 103834 w 223891"/>
                  <a:gd name="connsiteY254" fmla="*/ 55899 h 206340"/>
                  <a:gd name="connsiteX255" fmla="*/ 104571 w 223891"/>
                  <a:gd name="connsiteY255" fmla="*/ 55604 h 206340"/>
                  <a:gd name="connsiteX256" fmla="*/ 105014 w 223891"/>
                  <a:gd name="connsiteY256" fmla="*/ 54867 h 206340"/>
                  <a:gd name="connsiteX257" fmla="*/ 99557 w 223891"/>
                  <a:gd name="connsiteY257" fmla="*/ 51327 h 206340"/>
                  <a:gd name="connsiteX258" fmla="*/ 98672 w 223891"/>
                  <a:gd name="connsiteY258" fmla="*/ 50000 h 206340"/>
                  <a:gd name="connsiteX259" fmla="*/ 97492 w 223891"/>
                  <a:gd name="connsiteY259" fmla="*/ 46755 h 206340"/>
                  <a:gd name="connsiteX260" fmla="*/ 98524 w 223891"/>
                  <a:gd name="connsiteY260" fmla="*/ 45427 h 206340"/>
                  <a:gd name="connsiteX261" fmla="*/ 104718 w 223891"/>
                  <a:gd name="connsiteY261" fmla="*/ 46607 h 206340"/>
                  <a:gd name="connsiteX262" fmla="*/ 109143 w 223891"/>
                  <a:gd name="connsiteY262" fmla="*/ 52802 h 206340"/>
                  <a:gd name="connsiteX263" fmla="*/ 112093 w 223891"/>
                  <a:gd name="connsiteY263" fmla="*/ 54572 h 206340"/>
                  <a:gd name="connsiteX264" fmla="*/ 112978 w 223891"/>
                  <a:gd name="connsiteY264" fmla="*/ 53687 h 206340"/>
                  <a:gd name="connsiteX265" fmla="*/ 113421 w 223891"/>
                  <a:gd name="connsiteY265" fmla="*/ 52802 h 206340"/>
                  <a:gd name="connsiteX266" fmla="*/ 112535 w 223891"/>
                  <a:gd name="connsiteY266" fmla="*/ 50000 h 206340"/>
                  <a:gd name="connsiteX267" fmla="*/ 111208 w 223891"/>
                  <a:gd name="connsiteY267" fmla="*/ 48820 h 206340"/>
                  <a:gd name="connsiteX268" fmla="*/ 108701 w 223891"/>
                  <a:gd name="connsiteY268" fmla="*/ 47345 h 206340"/>
                  <a:gd name="connsiteX269" fmla="*/ 106046 w 223891"/>
                  <a:gd name="connsiteY269" fmla="*/ 44837 h 206340"/>
                  <a:gd name="connsiteX270" fmla="*/ 106046 w 223891"/>
                  <a:gd name="connsiteY270" fmla="*/ 43510 h 206340"/>
                  <a:gd name="connsiteX271" fmla="*/ 108701 w 223891"/>
                  <a:gd name="connsiteY271" fmla="*/ 42330 h 206340"/>
                  <a:gd name="connsiteX272" fmla="*/ 111061 w 223891"/>
                  <a:gd name="connsiteY272" fmla="*/ 42625 h 206340"/>
                  <a:gd name="connsiteX273" fmla="*/ 114748 w 223891"/>
                  <a:gd name="connsiteY273" fmla="*/ 44395 h 206340"/>
                  <a:gd name="connsiteX274" fmla="*/ 117403 w 223891"/>
                  <a:gd name="connsiteY274" fmla="*/ 45132 h 206340"/>
                  <a:gd name="connsiteX275" fmla="*/ 119320 w 223891"/>
                  <a:gd name="connsiteY275" fmla="*/ 47197 h 206340"/>
                  <a:gd name="connsiteX276" fmla="*/ 122270 w 223891"/>
                  <a:gd name="connsiteY276" fmla="*/ 49262 h 206340"/>
                  <a:gd name="connsiteX277" fmla="*/ 120943 w 223891"/>
                  <a:gd name="connsiteY277" fmla="*/ 46312 h 206340"/>
                  <a:gd name="connsiteX278" fmla="*/ 118878 w 223891"/>
                  <a:gd name="connsiteY278" fmla="*/ 43657 h 206340"/>
                  <a:gd name="connsiteX279" fmla="*/ 114158 w 223891"/>
                  <a:gd name="connsiteY279" fmla="*/ 41150 h 206340"/>
                  <a:gd name="connsiteX280" fmla="*/ 111651 w 223891"/>
                  <a:gd name="connsiteY280" fmla="*/ 41150 h 206340"/>
                  <a:gd name="connsiteX281" fmla="*/ 109881 w 223891"/>
                  <a:gd name="connsiteY281" fmla="*/ 40855 h 206340"/>
                  <a:gd name="connsiteX282" fmla="*/ 108996 w 223891"/>
                  <a:gd name="connsiteY282" fmla="*/ 38938 h 206340"/>
                  <a:gd name="connsiteX283" fmla="*/ 110176 w 223891"/>
                  <a:gd name="connsiteY283" fmla="*/ 37020 h 206340"/>
                  <a:gd name="connsiteX284" fmla="*/ 107521 w 223891"/>
                  <a:gd name="connsiteY284" fmla="*/ 34365 h 206340"/>
                  <a:gd name="connsiteX285" fmla="*/ 106636 w 223891"/>
                  <a:gd name="connsiteY285" fmla="*/ 32890 h 206340"/>
                  <a:gd name="connsiteX286" fmla="*/ 107078 w 223891"/>
                  <a:gd name="connsiteY286" fmla="*/ 30678 h 206340"/>
                  <a:gd name="connsiteX287" fmla="*/ 111798 w 223891"/>
                  <a:gd name="connsiteY287" fmla="*/ 30678 h 206340"/>
                  <a:gd name="connsiteX288" fmla="*/ 115338 w 223891"/>
                  <a:gd name="connsiteY288" fmla="*/ 31416 h 206340"/>
                  <a:gd name="connsiteX289" fmla="*/ 119320 w 223891"/>
                  <a:gd name="connsiteY289" fmla="*/ 29498 h 206340"/>
                  <a:gd name="connsiteX290" fmla="*/ 123155 w 223891"/>
                  <a:gd name="connsiteY290" fmla="*/ 25516 h 206340"/>
                  <a:gd name="connsiteX291" fmla="*/ 125662 w 223891"/>
                  <a:gd name="connsiteY291" fmla="*/ 24483 h 206340"/>
                  <a:gd name="connsiteX292" fmla="*/ 127727 w 223891"/>
                  <a:gd name="connsiteY292" fmla="*/ 24926 h 206340"/>
                  <a:gd name="connsiteX293" fmla="*/ 130972 w 223891"/>
                  <a:gd name="connsiteY293" fmla="*/ 26991 h 206340"/>
                  <a:gd name="connsiteX294" fmla="*/ 133922 w 223891"/>
                  <a:gd name="connsiteY294" fmla="*/ 27433 h 206340"/>
                  <a:gd name="connsiteX295" fmla="*/ 139527 w 223891"/>
                  <a:gd name="connsiteY295" fmla="*/ 24041 h 206340"/>
                  <a:gd name="connsiteX296" fmla="*/ 142181 w 223891"/>
                  <a:gd name="connsiteY296" fmla="*/ 23156 h 206340"/>
                  <a:gd name="connsiteX297" fmla="*/ 146016 w 223891"/>
                  <a:gd name="connsiteY297" fmla="*/ 25073 h 206340"/>
                  <a:gd name="connsiteX298" fmla="*/ 147934 w 223891"/>
                  <a:gd name="connsiteY298" fmla="*/ 24779 h 206340"/>
                  <a:gd name="connsiteX299" fmla="*/ 152358 w 223891"/>
                  <a:gd name="connsiteY299" fmla="*/ 26548 h 206340"/>
                  <a:gd name="connsiteX300" fmla="*/ 161798 w 223891"/>
                  <a:gd name="connsiteY300" fmla="*/ 27876 h 206340"/>
                  <a:gd name="connsiteX301" fmla="*/ 165780 w 223891"/>
                  <a:gd name="connsiteY301" fmla="*/ 30236 h 206340"/>
                  <a:gd name="connsiteX302" fmla="*/ 166517 w 223891"/>
                  <a:gd name="connsiteY302" fmla="*/ 31563 h 206340"/>
                  <a:gd name="connsiteX303" fmla="*/ 167255 w 223891"/>
                  <a:gd name="connsiteY303" fmla="*/ 31121 h 206340"/>
                  <a:gd name="connsiteX304" fmla="*/ 168287 w 223891"/>
                  <a:gd name="connsiteY304" fmla="*/ 30826 h 206340"/>
                  <a:gd name="connsiteX305" fmla="*/ 170057 w 223891"/>
                  <a:gd name="connsiteY305" fmla="*/ 28466 h 206340"/>
                  <a:gd name="connsiteX306" fmla="*/ 171680 w 223891"/>
                  <a:gd name="connsiteY306" fmla="*/ 26696 h 206340"/>
                  <a:gd name="connsiteX307" fmla="*/ 174040 w 223891"/>
                  <a:gd name="connsiteY307" fmla="*/ 24483 h 206340"/>
                  <a:gd name="connsiteX308" fmla="*/ 174630 w 223891"/>
                  <a:gd name="connsiteY308" fmla="*/ 23156 h 206340"/>
                  <a:gd name="connsiteX309" fmla="*/ 174630 w 223891"/>
                  <a:gd name="connsiteY309" fmla="*/ 21976 h 206340"/>
                  <a:gd name="connsiteX310" fmla="*/ 174040 w 223891"/>
                  <a:gd name="connsiteY310" fmla="*/ 21091 h 206340"/>
                  <a:gd name="connsiteX311" fmla="*/ 174040 w 223891"/>
                  <a:gd name="connsiteY311" fmla="*/ 15634 h 206340"/>
                  <a:gd name="connsiteX312" fmla="*/ 179349 w 223891"/>
                  <a:gd name="connsiteY312" fmla="*/ 12389 h 206340"/>
                  <a:gd name="connsiteX313" fmla="*/ 181119 w 223891"/>
                  <a:gd name="connsiteY313" fmla="*/ 12094 h 206340"/>
                  <a:gd name="connsiteX314" fmla="*/ 181709 w 223891"/>
                  <a:gd name="connsiteY314" fmla="*/ 10619 h 206340"/>
                  <a:gd name="connsiteX315" fmla="*/ 181266 w 223891"/>
                  <a:gd name="connsiteY315" fmla="*/ 7227 h 206340"/>
                  <a:gd name="connsiteX316" fmla="*/ 180529 w 223891"/>
                  <a:gd name="connsiteY316" fmla="*/ 4425 h 206340"/>
                  <a:gd name="connsiteX317" fmla="*/ 179497 w 223891"/>
                  <a:gd name="connsiteY317" fmla="*/ 4425 h 206340"/>
                  <a:gd name="connsiteX318" fmla="*/ 178169 w 223891"/>
                  <a:gd name="connsiteY318" fmla="*/ 3392 h 206340"/>
                  <a:gd name="connsiteX319" fmla="*/ 177284 w 223891"/>
                  <a:gd name="connsiteY319" fmla="*/ 2507 h 206340"/>
                  <a:gd name="connsiteX320" fmla="*/ 175957 w 223891"/>
                  <a:gd name="connsiteY320" fmla="*/ 1475 h 206340"/>
                  <a:gd name="connsiteX321" fmla="*/ 173597 w 223891"/>
                  <a:gd name="connsiteY321" fmla="*/ 885 h 206340"/>
                  <a:gd name="connsiteX322" fmla="*/ 170500 w 223891"/>
                  <a:gd name="connsiteY322" fmla="*/ 0 h 206340"/>
                  <a:gd name="connsiteX323" fmla="*/ 167992 w 223891"/>
                  <a:gd name="connsiteY323" fmla="*/ 590 h 206340"/>
                  <a:gd name="connsiteX324" fmla="*/ 167402 w 223891"/>
                  <a:gd name="connsiteY324" fmla="*/ 1327 h 206340"/>
                  <a:gd name="connsiteX325" fmla="*/ 166960 w 223891"/>
                  <a:gd name="connsiteY325" fmla="*/ 2360 h 206340"/>
                  <a:gd name="connsiteX326" fmla="*/ 167255 w 223891"/>
                  <a:gd name="connsiteY326" fmla="*/ 3392 h 206340"/>
                  <a:gd name="connsiteX327" fmla="*/ 168140 w 223891"/>
                  <a:gd name="connsiteY327" fmla="*/ 4425 h 206340"/>
                  <a:gd name="connsiteX328" fmla="*/ 169025 w 223891"/>
                  <a:gd name="connsiteY328" fmla="*/ 7080 h 206340"/>
                  <a:gd name="connsiteX329" fmla="*/ 169320 w 223891"/>
                  <a:gd name="connsiteY329" fmla="*/ 9734 h 206340"/>
                  <a:gd name="connsiteX330" fmla="*/ 168730 w 223891"/>
                  <a:gd name="connsiteY330" fmla="*/ 11209 h 206340"/>
                  <a:gd name="connsiteX331" fmla="*/ 166960 w 223891"/>
                  <a:gd name="connsiteY331" fmla="*/ 12242 h 206340"/>
                  <a:gd name="connsiteX332" fmla="*/ 163272 w 223891"/>
                  <a:gd name="connsiteY332" fmla="*/ 13422 h 206340"/>
                  <a:gd name="connsiteX333" fmla="*/ 159585 w 223891"/>
                  <a:gd name="connsiteY333" fmla="*/ 12832 h 206340"/>
                  <a:gd name="connsiteX334" fmla="*/ 157963 w 223891"/>
                  <a:gd name="connsiteY334" fmla="*/ 13274 h 206340"/>
                  <a:gd name="connsiteX335" fmla="*/ 155308 w 223891"/>
                  <a:gd name="connsiteY335" fmla="*/ 13274 h 206340"/>
                  <a:gd name="connsiteX336" fmla="*/ 152801 w 223891"/>
                  <a:gd name="connsiteY336" fmla="*/ 13717 h 206340"/>
                  <a:gd name="connsiteX337" fmla="*/ 148966 w 223891"/>
                  <a:gd name="connsiteY337" fmla="*/ 14749 h 206340"/>
                  <a:gd name="connsiteX338" fmla="*/ 145574 w 223891"/>
                  <a:gd name="connsiteY338" fmla="*/ 15339 h 206340"/>
                  <a:gd name="connsiteX339" fmla="*/ 142476 w 223891"/>
                  <a:gd name="connsiteY339" fmla="*/ 13127 h 206340"/>
                  <a:gd name="connsiteX340" fmla="*/ 138789 w 223891"/>
                  <a:gd name="connsiteY340" fmla="*/ 11652 h 206340"/>
                  <a:gd name="connsiteX341" fmla="*/ 134954 w 223891"/>
                  <a:gd name="connsiteY341" fmla="*/ 10767 h 206340"/>
                  <a:gd name="connsiteX342" fmla="*/ 133627 w 223891"/>
                  <a:gd name="connsiteY342" fmla="*/ 11504 h 206340"/>
                  <a:gd name="connsiteX343" fmla="*/ 133037 w 223891"/>
                  <a:gd name="connsiteY343" fmla="*/ 12094 h 206340"/>
                  <a:gd name="connsiteX344" fmla="*/ 129792 w 223891"/>
                  <a:gd name="connsiteY344" fmla="*/ 10177 h 206340"/>
                  <a:gd name="connsiteX345" fmla="*/ 128317 w 223891"/>
                  <a:gd name="connsiteY345" fmla="*/ 9439 h 206340"/>
                  <a:gd name="connsiteX346" fmla="*/ 127580 w 223891"/>
                  <a:gd name="connsiteY346" fmla="*/ 8702 h 206340"/>
                  <a:gd name="connsiteX347" fmla="*/ 126252 w 223891"/>
                  <a:gd name="connsiteY347" fmla="*/ 6047 h 206340"/>
                  <a:gd name="connsiteX348" fmla="*/ 125515 w 223891"/>
                  <a:gd name="connsiteY348" fmla="*/ 6047 h 206340"/>
                  <a:gd name="connsiteX349" fmla="*/ 122860 w 223891"/>
                  <a:gd name="connsiteY349" fmla="*/ 6932 h 206340"/>
                  <a:gd name="connsiteX350" fmla="*/ 120352 w 223891"/>
                  <a:gd name="connsiteY350" fmla="*/ 6932 h 206340"/>
                  <a:gd name="connsiteX351" fmla="*/ 118878 w 223891"/>
                  <a:gd name="connsiteY351" fmla="*/ 6637 h 206340"/>
                  <a:gd name="connsiteX352" fmla="*/ 114306 w 223891"/>
                  <a:gd name="connsiteY352" fmla="*/ 6637 h 206340"/>
                  <a:gd name="connsiteX353" fmla="*/ 113716 w 223891"/>
                  <a:gd name="connsiteY353" fmla="*/ 8554 h 206340"/>
                  <a:gd name="connsiteX354" fmla="*/ 113126 w 223891"/>
                  <a:gd name="connsiteY354" fmla="*/ 8849 h 206340"/>
                  <a:gd name="connsiteX355" fmla="*/ 112093 w 223891"/>
                  <a:gd name="connsiteY355" fmla="*/ 9144 h 206340"/>
                  <a:gd name="connsiteX356" fmla="*/ 109734 w 223891"/>
                  <a:gd name="connsiteY356" fmla="*/ 9144 h 206340"/>
                  <a:gd name="connsiteX357" fmla="*/ 106636 w 223891"/>
                  <a:gd name="connsiteY357" fmla="*/ 10324 h 206340"/>
                  <a:gd name="connsiteX358" fmla="*/ 103244 w 223891"/>
                  <a:gd name="connsiteY358" fmla="*/ 11209 h 206340"/>
                  <a:gd name="connsiteX359" fmla="*/ 100589 w 223891"/>
                  <a:gd name="connsiteY359" fmla="*/ 11209 h 206340"/>
                  <a:gd name="connsiteX360" fmla="*/ 97934 w 223891"/>
                  <a:gd name="connsiteY360" fmla="*/ 10767 h 206340"/>
                  <a:gd name="connsiteX361" fmla="*/ 96312 w 223891"/>
                  <a:gd name="connsiteY361" fmla="*/ 11062 h 206340"/>
                  <a:gd name="connsiteX362" fmla="*/ 92919 w 223891"/>
                  <a:gd name="connsiteY362" fmla="*/ 11062 h 206340"/>
                  <a:gd name="connsiteX363" fmla="*/ 90707 w 223891"/>
                  <a:gd name="connsiteY363" fmla="*/ 13127 h 206340"/>
                  <a:gd name="connsiteX364" fmla="*/ 87315 w 223891"/>
                  <a:gd name="connsiteY364" fmla="*/ 13127 h 206340"/>
                  <a:gd name="connsiteX365" fmla="*/ 84512 w 223891"/>
                  <a:gd name="connsiteY365" fmla="*/ 12684 h 206340"/>
                  <a:gd name="connsiteX366" fmla="*/ 81120 w 223891"/>
                  <a:gd name="connsiteY366" fmla="*/ 12684 h 206340"/>
                  <a:gd name="connsiteX367" fmla="*/ 80382 w 223891"/>
                  <a:gd name="connsiteY367" fmla="*/ 13422 h 206340"/>
                  <a:gd name="connsiteX368" fmla="*/ 79645 w 223891"/>
                  <a:gd name="connsiteY368" fmla="*/ 17551 h 206340"/>
                  <a:gd name="connsiteX369" fmla="*/ 76548 w 223891"/>
                  <a:gd name="connsiteY369" fmla="*/ 18731 h 206340"/>
                  <a:gd name="connsiteX370" fmla="*/ 73746 w 223891"/>
                  <a:gd name="connsiteY370" fmla="*/ 19469 h 206340"/>
                  <a:gd name="connsiteX371" fmla="*/ 71386 w 223891"/>
                  <a:gd name="connsiteY371" fmla="*/ 19469 h 206340"/>
                  <a:gd name="connsiteX372" fmla="*/ 67108 w 223891"/>
                  <a:gd name="connsiteY372" fmla="*/ 18289 h 206340"/>
                  <a:gd name="connsiteX373" fmla="*/ 65781 w 223891"/>
                  <a:gd name="connsiteY373" fmla="*/ 18289 h 206340"/>
                  <a:gd name="connsiteX374" fmla="*/ 64601 w 223891"/>
                  <a:gd name="connsiteY374" fmla="*/ 18731 h 206340"/>
                  <a:gd name="connsiteX375" fmla="*/ 60766 w 223891"/>
                  <a:gd name="connsiteY375" fmla="*/ 19026 h 206340"/>
                  <a:gd name="connsiteX376" fmla="*/ 59144 w 223891"/>
                  <a:gd name="connsiteY376" fmla="*/ 19764 h 206340"/>
                  <a:gd name="connsiteX377" fmla="*/ 55162 w 223891"/>
                  <a:gd name="connsiteY377" fmla="*/ 24631 h 206340"/>
                  <a:gd name="connsiteX378" fmla="*/ 51179 w 223891"/>
                  <a:gd name="connsiteY378" fmla="*/ 26253 h 206340"/>
                  <a:gd name="connsiteX379" fmla="*/ 49852 w 223891"/>
                  <a:gd name="connsiteY379" fmla="*/ 27138 h 206340"/>
                  <a:gd name="connsiteX380" fmla="*/ 46754 w 223891"/>
                  <a:gd name="connsiteY380" fmla="*/ 26106 h 206340"/>
                  <a:gd name="connsiteX381" fmla="*/ 45279 w 223891"/>
                  <a:gd name="connsiteY381" fmla="*/ 26106 h 206340"/>
                  <a:gd name="connsiteX382" fmla="*/ 43215 w 223891"/>
                  <a:gd name="connsiteY382" fmla="*/ 27286 h 206340"/>
                  <a:gd name="connsiteX383" fmla="*/ 38643 w 223891"/>
                  <a:gd name="connsiteY383" fmla="*/ 27286 h 206340"/>
                  <a:gd name="connsiteX384" fmla="*/ 37462 w 223891"/>
                  <a:gd name="connsiteY384" fmla="*/ 27581 h 206340"/>
                  <a:gd name="connsiteX385" fmla="*/ 33923 w 223891"/>
                  <a:gd name="connsiteY385" fmla="*/ 27581 h 206340"/>
                  <a:gd name="connsiteX386" fmla="*/ 33628 w 223891"/>
                  <a:gd name="connsiteY386" fmla="*/ 30088 h 206340"/>
                  <a:gd name="connsiteX387" fmla="*/ 34513 w 223891"/>
                  <a:gd name="connsiteY387" fmla="*/ 31858 h 206340"/>
                  <a:gd name="connsiteX388" fmla="*/ 35693 w 223891"/>
                  <a:gd name="connsiteY388" fmla="*/ 33628 h 206340"/>
                  <a:gd name="connsiteX389" fmla="*/ 35693 w 223891"/>
                  <a:gd name="connsiteY389" fmla="*/ 34808 h 206340"/>
                  <a:gd name="connsiteX390" fmla="*/ 34955 w 223891"/>
                  <a:gd name="connsiteY390" fmla="*/ 36578 h 206340"/>
                  <a:gd name="connsiteX391" fmla="*/ 33628 w 223891"/>
                  <a:gd name="connsiteY391" fmla="*/ 38643 h 206340"/>
                  <a:gd name="connsiteX392" fmla="*/ 31858 w 223891"/>
                  <a:gd name="connsiteY392" fmla="*/ 39528 h 206340"/>
                  <a:gd name="connsiteX393" fmla="*/ 29941 w 223891"/>
                  <a:gd name="connsiteY393" fmla="*/ 40265 h 206340"/>
                  <a:gd name="connsiteX394" fmla="*/ 29056 w 223891"/>
                  <a:gd name="connsiteY394" fmla="*/ 41887 h 206340"/>
                  <a:gd name="connsiteX395" fmla="*/ 28613 w 223891"/>
                  <a:gd name="connsiteY395" fmla="*/ 43657 h 206340"/>
                  <a:gd name="connsiteX396" fmla="*/ 27728 w 223891"/>
                  <a:gd name="connsiteY396" fmla="*/ 44985 h 206340"/>
                  <a:gd name="connsiteX397" fmla="*/ 27138 w 223891"/>
                  <a:gd name="connsiteY397" fmla="*/ 46460 h 206340"/>
                  <a:gd name="connsiteX398" fmla="*/ 26253 w 223891"/>
                  <a:gd name="connsiteY398" fmla="*/ 49410 h 206340"/>
                  <a:gd name="connsiteX399" fmla="*/ 26253 w 223891"/>
                  <a:gd name="connsiteY399" fmla="*/ 50442 h 206340"/>
                  <a:gd name="connsiteX400" fmla="*/ 24778 w 223891"/>
                  <a:gd name="connsiteY400" fmla="*/ 51474 h 206340"/>
                  <a:gd name="connsiteX401" fmla="*/ 22713 w 223891"/>
                  <a:gd name="connsiteY401" fmla="*/ 51917 h 206340"/>
                  <a:gd name="connsiteX402" fmla="*/ 20796 w 223891"/>
                  <a:gd name="connsiteY402" fmla="*/ 51917 h 206340"/>
                  <a:gd name="connsiteX403" fmla="*/ 19469 w 223891"/>
                  <a:gd name="connsiteY403" fmla="*/ 52507 h 206340"/>
                  <a:gd name="connsiteX404" fmla="*/ 18879 w 223891"/>
                  <a:gd name="connsiteY404" fmla="*/ 53539 h 206340"/>
                  <a:gd name="connsiteX405" fmla="*/ 17699 w 223891"/>
                  <a:gd name="connsiteY405" fmla="*/ 54277 h 206340"/>
                  <a:gd name="connsiteX406" fmla="*/ 16961 w 223891"/>
                  <a:gd name="connsiteY406" fmla="*/ 54572 h 206340"/>
                  <a:gd name="connsiteX407" fmla="*/ 16961 w 223891"/>
                  <a:gd name="connsiteY407" fmla="*/ 55457 h 206340"/>
                  <a:gd name="connsiteX408" fmla="*/ 17846 w 223891"/>
                  <a:gd name="connsiteY408" fmla="*/ 57374 h 206340"/>
                  <a:gd name="connsiteX409" fmla="*/ 18879 w 223891"/>
                  <a:gd name="connsiteY409" fmla="*/ 58849 h 206340"/>
                  <a:gd name="connsiteX410" fmla="*/ 18879 w 223891"/>
                  <a:gd name="connsiteY410" fmla="*/ 60029 h 206340"/>
                  <a:gd name="connsiteX411" fmla="*/ 18436 w 223891"/>
                  <a:gd name="connsiteY411" fmla="*/ 60324 h 206340"/>
                  <a:gd name="connsiteX412" fmla="*/ 16961 w 223891"/>
                  <a:gd name="connsiteY412" fmla="*/ 60324 h 206340"/>
                  <a:gd name="connsiteX413" fmla="*/ 16666 w 223891"/>
                  <a:gd name="connsiteY413" fmla="*/ 60619 h 206340"/>
                  <a:gd name="connsiteX414" fmla="*/ 16666 w 223891"/>
                  <a:gd name="connsiteY414" fmla="*/ 61946 h 206340"/>
                  <a:gd name="connsiteX415" fmla="*/ 16076 w 223891"/>
                  <a:gd name="connsiteY415" fmla="*/ 63126 h 206340"/>
                  <a:gd name="connsiteX416" fmla="*/ 15486 w 223891"/>
                  <a:gd name="connsiteY416" fmla="*/ 63864 h 206340"/>
                  <a:gd name="connsiteX417" fmla="*/ 14454 w 223891"/>
                  <a:gd name="connsiteY417" fmla="*/ 64601 h 206340"/>
                  <a:gd name="connsiteX418" fmla="*/ 12536 w 223891"/>
                  <a:gd name="connsiteY418" fmla="*/ 64306 h 206340"/>
                  <a:gd name="connsiteX419" fmla="*/ 10619 w 223891"/>
                  <a:gd name="connsiteY419" fmla="*/ 63126 h 206340"/>
                  <a:gd name="connsiteX420" fmla="*/ 9587 w 223891"/>
                  <a:gd name="connsiteY420" fmla="*/ 62831 h 206340"/>
                  <a:gd name="connsiteX421" fmla="*/ 8997 w 223891"/>
                  <a:gd name="connsiteY421" fmla="*/ 62831 h 206340"/>
                  <a:gd name="connsiteX422" fmla="*/ 11504 w 223891"/>
                  <a:gd name="connsiteY422" fmla="*/ 64896 h 206340"/>
                  <a:gd name="connsiteX423" fmla="*/ 13864 w 223891"/>
                  <a:gd name="connsiteY423" fmla="*/ 67846 h 206340"/>
                  <a:gd name="connsiteX424" fmla="*/ 16666 w 223891"/>
                  <a:gd name="connsiteY424" fmla="*/ 74483 h 206340"/>
                  <a:gd name="connsiteX425" fmla="*/ 21091 w 223891"/>
                  <a:gd name="connsiteY425" fmla="*/ 76695 h 206340"/>
                  <a:gd name="connsiteX426" fmla="*/ 23746 w 223891"/>
                  <a:gd name="connsiteY426" fmla="*/ 79940 h 206340"/>
                  <a:gd name="connsiteX427" fmla="*/ 26843 w 223891"/>
                  <a:gd name="connsiteY427" fmla="*/ 82448 h 206340"/>
                  <a:gd name="connsiteX428" fmla="*/ 27433 w 223891"/>
                  <a:gd name="connsiteY428" fmla="*/ 83480 h 206340"/>
                  <a:gd name="connsiteX429" fmla="*/ 29203 w 223891"/>
                  <a:gd name="connsiteY429" fmla="*/ 84365 h 206340"/>
                  <a:gd name="connsiteX430" fmla="*/ 32890 w 223891"/>
                  <a:gd name="connsiteY430" fmla="*/ 83480 h 206340"/>
                  <a:gd name="connsiteX431" fmla="*/ 35840 w 223891"/>
                  <a:gd name="connsiteY431" fmla="*/ 83775 h 206340"/>
                  <a:gd name="connsiteX432" fmla="*/ 38053 w 223891"/>
                  <a:gd name="connsiteY432" fmla="*/ 83775 h 206340"/>
                  <a:gd name="connsiteX433" fmla="*/ 38790 w 223891"/>
                  <a:gd name="connsiteY433" fmla="*/ 85250 h 206340"/>
                  <a:gd name="connsiteX434" fmla="*/ 38790 w 223891"/>
                  <a:gd name="connsiteY434" fmla="*/ 87020 h 206340"/>
                  <a:gd name="connsiteX435" fmla="*/ 37905 w 223891"/>
                  <a:gd name="connsiteY435" fmla="*/ 87757 h 206340"/>
                  <a:gd name="connsiteX436" fmla="*/ 36873 w 223891"/>
                  <a:gd name="connsiteY436" fmla="*/ 88052 h 206340"/>
                  <a:gd name="connsiteX437" fmla="*/ 32153 w 223891"/>
                  <a:gd name="connsiteY437" fmla="*/ 86282 h 206340"/>
                  <a:gd name="connsiteX438" fmla="*/ 29056 w 223891"/>
                  <a:gd name="connsiteY438" fmla="*/ 86725 h 206340"/>
                  <a:gd name="connsiteX439" fmla="*/ 28761 w 223891"/>
                  <a:gd name="connsiteY439" fmla="*/ 88347 h 206340"/>
                  <a:gd name="connsiteX440" fmla="*/ 28761 w 223891"/>
                  <a:gd name="connsiteY440" fmla="*/ 90412 h 206340"/>
                  <a:gd name="connsiteX441" fmla="*/ 31563 w 223891"/>
                  <a:gd name="connsiteY441" fmla="*/ 91445 h 206340"/>
                  <a:gd name="connsiteX442" fmla="*/ 34660 w 223891"/>
                  <a:gd name="connsiteY442" fmla="*/ 95132 h 206340"/>
                  <a:gd name="connsiteX443" fmla="*/ 36430 w 223891"/>
                  <a:gd name="connsiteY443" fmla="*/ 99704 h 206340"/>
                  <a:gd name="connsiteX444" fmla="*/ 37758 w 223891"/>
                  <a:gd name="connsiteY444" fmla="*/ 103244 h 206340"/>
                  <a:gd name="connsiteX445" fmla="*/ 39528 w 223891"/>
                  <a:gd name="connsiteY445" fmla="*/ 104424 h 206340"/>
                  <a:gd name="connsiteX446" fmla="*/ 42625 w 223891"/>
                  <a:gd name="connsiteY446" fmla="*/ 103539 h 206340"/>
                  <a:gd name="connsiteX447" fmla="*/ 43362 w 223891"/>
                  <a:gd name="connsiteY447" fmla="*/ 102064 h 206340"/>
                  <a:gd name="connsiteX448" fmla="*/ 43362 w 223891"/>
                  <a:gd name="connsiteY448" fmla="*/ 100146 h 206340"/>
                  <a:gd name="connsiteX449" fmla="*/ 44100 w 223891"/>
                  <a:gd name="connsiteY449" fmla="*/ 100589 h 206340"/>
                  <a:gd name="connsiteX450" fmla="*/ 44985 w 223891"/>
                  <a:gd name="connsiteY450" fmla="*/ 102654 h 206340"/>
                  <a:gd name="connsiteX451" fmla="*/ 47197 w 223891"/>
                  <a:gd name="connsiteY451" fmla="*/ 105309 h 206340"/>
                  <a:gd name="connsiteX452" fmla="*/ 49704 w 223891"/>
                  <a:gd name="connsiteY452" fmla="*/ 104866 h 206340"/>
                  <a:gd name="connsiteX453" fmla="*/ 51917 w 223891"/>
                  <a:gd name="connsiteY453" fmla="*/ 104276 h 206340"/>
                  <a:gd name="connsiteX454" fmla="*/ 53687 w 223891"/>
                  <a:gd name="connsiteY454" fmla="*/ 104276 h 206340"/>
                  <a:gd name="connsiteX455" fmla="*/ 56046 w 223891"/>
                  <a:gd name="connsiteY455" fmla="*/ 103834 h 206340"/>
                  <a:gd name="connsiteX456" fmla="*/ 60176 w 223891"/>
                  <a:gd name="connsiteY456" fmla="*/ 102506 h 206340"/>
                  <a:gd name="connsiteX457" fmla="*/ 66961 w 223891"/>
                  <a:gd name="connsiteY457" fmla="*/ 104276 h 206340"/>
                  <a:gd name="connsiteX458" fmla="*/ 69321 w 223891"/>
                  <a:gd name="connsiteY458" fmla="*/ 104276 h 206340"/>
                  <a:gd name="connsiteX459" fmla="*/ 71090 w 223891"/>
                  <a:gd name="connsiteY459" fmla="*/ 103244 h 206340"/>
                  <a:gd name="connsiteX460" fmla="*/ 71975 w 223891"/>
                  <a:gd name="connsiteY460" fmla="*/ 101621 h 206340"/>
                  <a:gd name="connsiteX461" fmla="*/ 76253 w 223891"/>
                  <a:gd name="connsiteY461" fmla="*/ 104424 h 206340"/>
                  <a:gd name="connsiteX462" fmla="*/ 80678 w 223891"/>
                  <a:gd name="connsiteY462" fmla="*/ 106046 h 206340"/>
                  <a:gd name="connsiteX463" fmla="*/ 81415 w 223891"/>
                  <a:gd name="connsiteY463" fmla="*/ 106931 h 206340"/>
                  <a:gd name="connsiteX464" fmla="*/ 82742 w 223891"/>
                  <a:gd name="connsiteY464" fmla="*/ 107816 h 206340"/>
                  <a:gd name="connsiteX465" fmla="*/ 85250 w 223891"/>
                  <a:gd name="connsiteY465" fmla="*/ 108848 h 206340"/>
                  <a:gd name="connsiteX466" fmla="*/ 86872 w 223891"/>
                  <a:gd name="connsiteY466" fmla="*/ 108406 h 206340"/>
                  <a:gd name="connsiteX467" fmla="*/ 87905 w 223891"/>
                  <a:gd name="connsiteY467" fmla="*/ 108848 h 206340"/>
                  <a:gd name="connsiteX468" fmla="*/ 89380 w 223891"/>
                  <a:gd name="connsiteY468" fmla="*/ 108848 h 206340"/>
                  <a:gd name="connsiteX469" fmla="*/ 90854 w 223891"/>
                  <a:gd name="connsiteY469" fmla="*/ 109586 h 206340"/>
                  <a:gd name="connsiteX470" fmla="*/ 91740 w 223891"/>
                  <a:gd name="connsiteY470" fmla="*/ 110913 h 206340"/>
                  <a:gd name="connsiteX471" fmla="*/ 91002 w 223891"/>
                  <a:gd name="connsiteY471" fmla="*/ 112093 h 206340"/>
                  <a:gd name="connsiteX472" fmla="*/ 90265 w 223891"/>
                  <a:gd name="connsiteY472" fmla="*/ 112831 h 206340"/>
                  <a:gd name="connsiteX473" fmla="*/ 85840 w 223891"/>
                  <a:gd name="connsiteY473" fmla="*/ 112831 h 206340"/>
                  <a:gd name="connsiteX474" fmla="*/ 84217 w 223891"/>
                  <a:gd name="connsiteY474" fmla="*/ 113568 h 206340"/>
                  <a:gd name="connsiteX475" fmla="*/ 84807 w 223891"/>
                  <a:gd name="connsiteY475" fmla="*/ 114896 h 206340"/>
                  <a:gd name="connsiteX476" fmla="*/ 84807 w 223891"/>
                  <a:gd name="connsiteY476" fmla="*/ 116371 h 206340"/>
                  <a:gd name="connsiteX477" fmla="*/ 82890 w 223891"/>
                  <a:gd name="connsiteY477" fmla="*/ 116076 h 206340"/>
                  <a:gd name="connsiteX478" fmla="*/ 81710 w 223891"/>
                  <a:gd name="connsiteY478" fmla="*/ 115633 h 206340"/>
                  <a:gd name="connsiteX479" fmla="*/ 79350 w 223891"/>
                  <a:gd name="connsiteY479" fmla="*/ 113716 h 206340"/>
                  <a:gd name="connsiteX480" fmla="*/ 75220 w 223891"/>
                  <a:gd name="connsiteY480" fmla="*/ 111651 h 206340"/>
                  <a:gd name="connsiteX481" fmla="*/ 67108 w 223891"/>
                  <a:gd name="connsiteY481" fmla="*/ 109438 h 206340"/>
                  <a:gd name="connsiteX482" fmla="*/ 59586 w 223891"/>
                  <a:gd name="connsiteY482" fmla="*/ 105456 h 206340"/>
                  <a:gd name="connsiteX483" fmla="*/ 56194 w 223891"/>
                  <a:gd name="connsiteY483" fmla="*/ 105456 h 206340"/>
                  <a:gd name="connsiteX484" fmla="*/ 54129 w 223891"/>
                  <a:gd name="connsiteY484" fmla="*/ 106931 h 206340"/>
                  <a:gd name="connsiteX485" fmla="*/ 51769 w 223891"/>
                  <a:gd name="connsiteY485" fmla="*/ 109881 h 206340"/>
                  <a:gd name="connsiteX486" fmla="*/ 48967 w 223891"/>
                  <a:gd name="connsiteY486" fmla="*/ 110176 h 206340"/>
                  <a:gd name="connsiteX487" fmla="*/ 46460 w 223891"/>
                  <a:gd name="connsiteY487" fmla="*/ 108996 h 206340"/>
                  <a:gd name="connsiteX488" fmla="*/ 45279 w 223891"/>
                  <a:gd name="connsiteY488" fmla="*/ 109291 h 206340"/>
                  <a:gd name="connsiteX489" fmla="*/ 42772 w 223891"/>
                  <a:gd name="connsiteY489" fmla="*/ 114453 h 206340"/>
                  <a:gd name="connsiteX490" fmla="*/ 38495 w 223891"/>
                  <a:gd name="connsiteY490" fmla="*/ 117698 h 206340"/>
                  <a:gd name="connsiteX491" fmla="*/ 37905 w 223891"/>
                  <a:gd name="connsiteY491" fmla="*/ 118583 h 206340"/>
                  <a:gd name="connsiteX492" fmla="*/ 38200 w 223891"/>
                  <a:gd name="connsiteY492" fmla="*/ 119763 h 206340"/>
                  <a:gd name="connsiteX493" fmla="*/ 39970 w 223891"/>
                  <a:gd name="connsiteY493" fmla="*/ 120500 h 206340"/>
                  <a:gd name="connsiteX494" fmla="*/ 42182 w 223891"/>
                  <a:gd name="connsiteY494" fmla="*/ 122123 h 206340"/>
                  <a:gd name="connsiteX495" fmla="*/ 43215 w 223891"/>
                  <a:gd name="connsiteY495" fmla="*/ 125220 h 206340"/>
                  <a:gd name="connsiteX496" fmla="*/ 45427 w 223891"/>
                  <a:gd name="connsiteY496" fmla="*/ 126105 h 206340"/>
                  <a:gd name="connsiteX497" fmla="*/ 49409 w 223891"/>
                  <a:gd name="connsiteY497" fmla="*/ 129055 h 206340"/>
                  <a:gd name="connsiteX498" fmla="*/ 52212 w 223891"/>
                  <a:gd name="connsiteY498" fmla="*/ 133627 h 206340"/>
                  <a:gd name="connsiteX499" fmla="*/ 52507 w 223891"/>
                  <a:gd name="connsiteY499" fmla="*/ 135987 h 206340"/>
                  <a:gd name="connsiteX500" fmla="*/ 49557 w 223891"/>
                  <a:gd name="connsiteY500" fmla="*/ 139232 h 206340"/>
                  <a:gd name="connsiteX501" fmla="*/ 49557 w 223891"/>
                  <a:gd name="connsiteY501" fmla="*/ 142771 h 206340"/>
                  <a:gd name="connsiteX502" fmla="*/ 53687 w 223891"/>
                  <a:gd name="connsiteY502" fmla="*/ 149261 h 206340"/>
                  <a:gd name="connsiteX503" fmla="*/ 57669 w 223891"/>
                  <a:gd name="connsiteY503" fmla="*/ 153096 h 206340"/>
                  <a:gd name="connsiteX504" fmla="*/ 58701 w 223891"/>
                  <a:gd name="connsiteY504" fmla="*/ 151179 h 206340"/>
                  <a:gd name="connsiteX505" fmla="*/ 58701 w 223891"/>
                  <a:gd name="connsiteY505" fmla="*/ 148524 h 206340"/>
                  <a:gd name="connsiteX506" fmla="*/ 59291 w 223891"/>
                  <a:gd name="connsiteY506" fmla="*/ 145574 h 206340"/>
                  <a:gd name="connsiteX507" fmla="*/ 60766 w 223891"/>
                  <a:gd name="connsiteY507" fmla="*/ 144836 h 206340"/>
                  <a:gd name="connsiteX508" fmla="*/ 62536 w 223891"/>
                  <a:gd name="connsiteY508" fmla="*/ 144394 h 206340"/>
                  <a:gd name="connsiteX509" fmla="*/ 63864 w 223891"/>
                  <a:gd name="connsiteY509" fmla="*/ 146311 h 206340"/>
                  <a:gd name="connsiteX510" fmla="*/ 64601 w 223891"/>
                  <a:gd name="connsiteY510" fmla="*/ 148081 h 206340"/>
                  <a:gd name="connsiteX511" fmla="*/ 66371 w 223891"/>
                  <a:gd name="connsiteY511" fmla="*/ 148671 h 206340"/>
                  <a:gd name="connsiteX512" fmla="*/ 70206 w 223891"/>
                  <a:gd name="connsiteY512" fmla="*/ 154128 h 206340"/>
                  <a:gd name="connsiteX513" fmla="*/ 70206 w 223891"/>
                  <a:gd name="connsiteY513" fmla="*/ 159733 h 206340"/>
                  <a:gd name="connsiteX514" fmla="*/ 71533 w 223891"/>
                  <a:gd name="connsiteY514" fmla="*/ 160913 h 206340"/>
                  <a:gd name="connsiteX515" fmla="*/ 73156 w 223891"/>
                  <a:gd name="connsiteY515" fmla="*/ 161798 h 206340"/>
                  <a:gd name="connsiteX516" fmla="*/ 73156 w 223891"/>
                  <a:gd name="connsiteY516" fmla="*/ 158111 h 206340"/>
                  <a:gd name="connsiteX517" fmla="*/ 76253 w 223891"/>
                  <a:gd name="connsiteY517" fmla="*/ 151768 h 206340"/>
                  <a:gd name="connsiteX518" fmla="*/ 79055 w 223891"/>
                  <a:gd name="connsiteY518" fmla="*/ 151326 h 206340"/>
                  <a:gd name="connsiteX519" fmla="*/ 80678 w 223891"/>
                  <a:gd name="connsiteY519" fmla="*/ 151621 h 206340"/>
                  <a:gd name="connsiteX520" fmla="*/ 82005 w 223891"/>
                  <a:gd name="connsiteY520" fmla="*/ 154571 h 206340"/>
                  <a:gd name="connsiteX521" fmla="*/ 85987 w 223891"/>
                  <a:gd name="connsiteY521" fmla="*/ 159291 h 206340"/>
                  <a:gd name="connsiteX522" fmla="*/ 88052 w 223891"/>
                  <a:gd name="connsiteY522" fmla="*/ 160470 h 206340"/>
                  <a:gd name="connsiteX523" fmla="*/ 89232 w 223891"/>
                  <a:gd name="connsiteY523" fmla="*/ 161503 h 206340"/>
                  <a:gd name="connsiteX524" fmla="*/ 90559 w 223891"/>
                  <a:gd name="connsiteY524" fmla="*/ 161503 h 206340"/>
                  <a:gd name="connsiteX525" fmla="*/ 89232 w 223891"/>
                  <a:gd name="connsiteY525" fmla="*/ 158701 h 206340"/>
                  <a:gd name="connsiteX526" fmla="*/ 87315 w 223891"/>
                  <a:gd name="connsiteY526" fmla="*/ 155751 h 206340"/>
                  <a:gd name="connsiteX527" fmla="*/ 88199 w 223891"/>
                  <a:gd name="connsiteY527" fmla="*/ 151916 h 206340"/>
                  <a:gd name="connsiteX528" fmla="*/ 87905 w 223891"/>
                  <a:gd name="connsiteY528" fmla="*/ 149556 h 206340"/>
                  <a:gd name="connsiteX529" fmla="*/ 86135 w 223891"/>
                  <a:gd name="connsiteY529" fmla="*/ 144689 h 206340"/>
                  <a:gd name="connsiteX530" fmla="*/ 82300 w 223891"/>
                  <a:gd name="connsiteY530" fmla="*/ 136429 h 206340"/>
                  <a:gd name="connsiteX531" fmla="*/ 80088 w 223891"/>
                  <a:gd name="connsiteY531" fmla="*/ 133332 h 206340"/>
                  <a:gd name="connsiteX532" fmla="*/ 79055 w 223891"/>
                  <a:gd name="connsiteY532" fmla="*/ 128907 h 206340"/>
                  <a:gd name="connsiteX533" fmla="*/ 80382 w 223891"/>
                  <a:gd name="connsiteY533" fmla="*/ 127580 h 206340"/>
                  <a:gd name="connsiteX534" fmla="*/ 82300 w 223891"/>
                  <a:gd name="connsiteY534" fmla="*/ 129202 h 206340"/>
                  <a:gd name="connsiteX535" fmla="*/ 84660 w 223891"/>
                  <a:gd name="connsiteY535" fmla="*/ 129645 h 206340"/>
                  <a:gd name="connsiteX536" fmla="*/ 86577 w 223891"/>
                  <a:gd name="connsiteY536" fmla="*/ 130677 h 206340"/>
                  <a:gd name="connsiteX537" fmla="*/ 88642 w 223891"/>
                  <a:gd name="connsiteY537" fmla="*/ 131857 h 206340"/>
                  <a:gd name="connsiteX538" fmla="*/ 88642 w 223891"/>
                  <a:gd name="connsiteY538" fmla="*/ 134217 h 206340"/>
                  <a:gd name="connsiteX539" fmla="*/ 90412 w 223891"/>
                  <a:gd name="connsiteY539" fmla="*/ 135102 h 206340"/>
                  <a:gd name="connsiteX540" fmla="*/ 91444 w 223891"/>
                  <a:gd name="connsiteY540" fmla="*/ 134659 h 206340"/>
                  <a:gd name="connsiteX541" fmla="*/ 92772 w 223891"/>
                  <a:gd name="connsiteY541" fmla="*/ 133774 h 206340"/>
                  <a:gd name="connsiteX542" fmla="*/ 98967 w 223891"/>
                  <a:gd name="connsiteY542" fmla="*/ 131857 h 206340"/>
                  <a:gd name="connsiteX543" fmla="*/ 98967 w 223891"/>
                  <a:gd name="connsiteY543" fmla="*/ 131120 h 206340"/>
                  <a:gd name="connsiteX544" fmla="*/ 98082 w 223891"/>
                  <a:gd name="connsiteY544" fmla="*/ 130087 h 206340"/>
                  <a:gd name="connsiteX545" fmla="*/ 96754 w 223891"/>
                  <a:gd name="connsiteY545" fmla="*/ 128760 h 206340"/>
                  <a:gd name="connsiteX546" fmla="*/ 168730 w 223891"/>
                  <a:gd name="connsiteY546" fmla="*/ 98672 h 206340"/>
                  <a:gd name="connsiteX547" fmla="*/ 166222 w 223891"/>
                  <a:gd name="connsiteY547" fmla="*/ 96902 h 206340"/>
                  <a:gd name="connsiteX548" fmla="*/ 161945 w 223891"/>
                  <a:gd name="connsiteY548" fmla="*/ 97787 h 206340"/>
                  <a:gd name="connsiteX549" fmla="*/ 161945 w 223891"/>
                  <a:gd name="connsiteY549" fmla="*/ 99704 h 206340"/>
                  <a:gd name="connsiteX550" fmla="*/ 164895 w 223891"/>
                  <a:gd name="connsiteY550" fmla="*/ 102506 h 206340"/>
                  <a:gd name="connsiteX551" fmla="*/ 165780 w 223891"/>
                  <a:gd name="connsiteY551" fmla="*/ 104424 h 206340"/>
                  <a:gd name="connsiteX552" fmla="*/ 164747 w 223891"/>
                  <a:gd name="connsiteY552" fmla="*/ 105899 h 206340"/>
                  <a:gd name="connsiteX553" fmla="*/ 162683 w 223891"/>
                  <a:gd name="connsiteY553" fmla="*/ 106931 h 206340"/>
                  <a:gd name="connsiteX554" fmla="*/ 163125 w 223891"/>
                  <a:gd name="connsiteY554" fmla="*/ 107669 h 206340"/>
                  <a:gd name="connsiteX555" fmla="*/ 165928 w 223891"/>
                  <a:gd name="connsiteY555" fmla="*/ 110176 h 206340"/>
                  <a:gd name="connsiteX556" fmla="*/ 168435 w 223891"/>
                  <a:gd name="connsiteY556" fmla="*/ 108406 h 206340"/>
                  <a:gd name="connsiteX557" fmla="*/ 168730 w 223891"/>
                  <a:gd name="connsiteY557" fmla="*/ 107963 h 206340"/>
                  <a:gd name="connsiteX558" fmla="*/ 168730 w 223891"/>
                  <a:gd name="connsiteY558" fmla="*/ 106636 h 206340"/>
                  <a:gd name="connsiteX559" fmla="*/ 170205 w 223891"/>
                  <a:gd name="connsiteY559" fmla="*/ 105899 h 206340"/>
                  <a:gd name="connsiteX560" fmla="*/ 170205 w 223891"/>
                  <a:gd name="connsiteY560" fmla="*/ 100884 h 206340"/>
                  <a:gd name="connsiteX561" fmla="*/ 169762 w 223891"/>
                  <a:gd name="connsiteY561" fmla="*/ 100294 h 206340"/>
                  <a:gd name="connsiteX562" fmla="*/ 170205 w 223891"/>
                  <a:gd name="connsiteY562" fmla="*/ 98672 h 206340"/>
                  <a:gd name="connsiteX563" fmla="*/ 168877 w 223891"/>
                  <a:gd name="connsiteY563" fmla="*/ 98672 h 206340"/>
                  <a:gd name="connsiteX564" fmla="*/ 30973 w 223891"/>
                  <a:gd name="connsiteY564" fmla="*/ 119910 h 206340"/>
                  <a:gd name="connsiteX565" fmla="*/ 28908 w 223891"/>
                  <a:gd name="connsiteY565" fmla="*/ 119468 h 206340"/>
                  <a:gd name="connsiteX566" fmla="*/ 27138 w 223891"/>
                  <a:gd name="connsiteY566" fmla="*/ 117108 h 206340"/>
                  <a:gd name="connsiteX567" fmla="*/ 25221 w 223891"/>
                  <a:gd name="connsiteY567" fmla="*/ 119320 h 206340"/>
                  <a:gd name="connsiteX568" fmla="*/ 25663 w 223891"/>
                  <a:gd name="connsiteY568" fmla="*/ 120353 h 206340"/>
                  <a:gd name="connsiteX569" fmla="*/ 27433 w 223891"/>
                  <a:gd name="connsiteY569" fmla="*/ 122713 h 206340"/>
                  <a:gd name="connsiteX570" fmla="*/ 30383 w 223891"/>
                  <a:gd name="connsiteY570" fmla="*/ 125073 h 206340"/>
                  <a:gd name="connsiteX571" fmla="*/ 32743 w 223891"/>
                  <a:gd name="connsiteY571" fmla="*/ 123008 h 206340"/>
                  <a:gd name="connsiteX572" fmla="*/ 34955 w 223891"/>
                  <a:gd name="connsiteY572" fmla="*/ 123745 h 206340"/>
                  <a:gd name="connsiteX573" fmla="*/ 32153 w 223891"/>
                  <a:gd name="connsiteY573" fmla="*/ 120795 h 206340"/>
                  <a:gd name="connsiteX574" fmla="*/ 30826 w 223891"/>
                  <a:gd name="connsiteY574" fmla="*/ 119763 h 206340"/>
                  <a:gd name="connsiteX575" fmla="*/ 165780 w 223891"/>
                  <a:gd name="connsiteY575" fmla="*/ 128170 h 206340"/>
                  <a:gd name="connsiteX576" fmla="*/ 165338 w 223891"/>
                  <a:gd name="connsiteY576" fmla="*/ 129350 h 206340"/>
                  <a:gd name="connsiteX577" fmla="*/ 166517 w 223891"/>
                  <a:gd name="connsiteY577" fmla="*/ 129350 h 206340"/>
                  <a:gd name="connsiteX578" fmla="*/ 171090 w 223891"/>
                  <a:gd name="connsiteY578" fmla="*/ 128022 h 206340"/>
                  <a:gd name="connsiteX579" fmla="*/ 173449 w 223891"/>
                  <a:gd name="connsiteY579" fmla="*/ 126548 h 206340"/>
                  <a:gd name="connsiteX580" fmla="*/ 174924 w 223891"/>
                  <a:gd name="connsiteY580" fmla="*/ 124925 h 206340"/>
                  <a:gd name="connsiteX581" fmla="*/ 174187 w 223891"/>
                  <a:gd name="connsiteY581" fmla="*/ 124925 h 206340"/>
                  <a:gd name="connsiteX582" fmla="*/ 171237 w 223891"/>
                  <a:gd name="connsiteY582" fmla="*/ 125957 h 206340"/>
                  <a:gd name="connsiteX583" fmla="*/ 167992 w 223891"/>
                  <a:gd name="connsiteY583" fmla="*/ 125957 h 206340"/>
                  <a:gd name="connsiteX584" fmla="*/ 165632 w 223891"/>
                  <a:gd name="connsiteY584" fmla="*/ 128170 h 206340"/>
                  <a:gd name="connsiteX585" fmla="*/ 213862 w 223891"/>
                  <a:gd name="connsiteY585" fmla="*/ 158996 h 206340"/>
                  <a:gd name="connsiteX586" fmla="*/ 214452 w 223891"/>
                  <a:gd name="connsiteY586" fmla="*/ 158553 h 206340"/>
                  <a:gd name="connsiteX587" fmla="*/ 214747 w 223891"/>
                  <a:gd name="connsiteY587" fmla="*/ 157668 h 206340"/>
                  <a:gd name="connsiteX588" fmla="*/ 214747 w 223891"/>
                  <a:gd name="connsiteY588" fmla="*/ 155898 h 206340"/>
                  <a:gd name="connsiteX589" fmla="*/ 213862 w 223891"/>
                  <a:gd name="connsiteY589" fmla="*/ 155898 h 206340"/>
                  <a:gd name="connsiteX590" fmla="*/ 212535 w 223891"/>
                  <a:gd name="connsiteY590" fmla="*/ 156931 h 206340"/>
                  <a:gd name="connsiteX591" fmla="*/ 212535 w 223891"/>
                  <a:gd name="connsiteY591" fmla="*/ 157668 h 206340"/>
                  <a:gd name="connsiteX592" fmla="*/ 213862 w 223891"/>
                  <a:gd name="connsiteY592" fmla="*/ 158996 h 206340"/>
                  <a:gd name="connsiteX593" fmla="*/ 131857 w 223891"/>
                  <a:gd name="connsiteY593" fmla="*/ 147639 h 206340"/>
                  <a:gd name="connsiteX594" fmla="*/ 132300 w 223891"/>
                  <a:gd name="connsiteY594" fmla="*/ 147639 h 206340"/>
                  <a:gd name="connsiteX595" fmla="*/ 133332 w 223891"/>
                  <a:gd name="connsiteY595" fmla="*/ 146606 h 206340"/>
                  <a:gd name="connsiteX596" fmla="*/ 132152 w 223891"/>
                  <a:gd name="connsiteY596" fmla="*/ 144394 h 206340"/>
                  <a:gd name="connsiteX597" fmla="*/ 131267 w 223891"/>
                  <a:gd name="connsiteY597" fmla="*/ 144394 h 206340"/>
                  <a:gd name="connsiteX598" fmla="*/ 130972 w 223891"/>
                  <a:gd name="connsiteY598" fmla="*/ 145131 h 206340"/>
                  <a:gd name="connsiteX599" fmla="*/ 130972 w 223891"/>
                  <a:gd name="connsiteY599" fmla="*/ 146311 h 206340"/>
                  <a:gd name="connsiteX600" fmla="*/ 131857 w 223891"/>
                  <a:gd name="connsiteY600" fmla="*/ 147639 h 206340"/>
                  <a:gd name="connsiteX601" fmla="*/ 175367 w 223891"/>
                  <a:gd name="connsiteY601" fmla="*/ 155898 h 206340"/>
                  <a:gd name="connsiteX602" fmla="*/ 175809 w 223891"/>
                  <a:gd name="connsiteY602" fmla="*/ 156783 h 206340"/>
                  <a:gd name="connsiteX603" fmla="*/ 174630 w 223891"/>
                  <a:gd name="connsiteY603" fmla="*/ 157668 h 206340"/>
                  <a:gd name="connsiteX604" fmla="*/ 172860 w 223891"/>
                  <a:gd name="connsiteY604" fmla="*/ 157226 h 206340"/>
                  <a:gd name="connsiteX605" fmla="*/ 172860 w 223891"/>
                  <a:gd name="connsiteY605" fmla="*/ 158701 h 206340"/>
                  <a:gd name="connsiteX606" fmla="*/ 174482 w 223891"/>
                  <a:gd name="connsiteY606" fmla="*/ 159733 h 206340"/>
                  <a:gd name="connsiteX607" fmla="*/ 175809 w 223891"/>
                  <a:gd name="connsiteY607" fmla="*/ 158258 h 206340"/>
                  <a:gd name="connsiteX608" fmla="*/ 177874 w 223891"/>
                  <a:gd name="connsiteY608" fmla="*/ 157521 h 206340"/>
                  <a:gd name="connsiteX609" fmla="*/ 176842 w 223891"/>
                  <a:gd name="connsiteY609" fmla="*/ 156341 h 206340"/>
                  <a:gd name="connsiteX610" fmla="*/ 175515 w 223891"/>
                  <a:gd name="connsiteY610" fmla="*/ 155898 h 206340"/>
                  <a:gd name="connsiteX611" fmla="*/ 101326 w 223891"/>
                  <a:gd name="connsiteY611" fmla="*/ 115928 h 206340"/>
                  <a:gd name="connsiteX612" fmla="*/ 100884 w 223891"/>
                  <a:gd name="connsiteY612" fmla="*/ 115486 h 206340"/>
                  <a:gd name="connsiteX613" fmla="*/ 99557 w 223891"/>
                  <a:gd name="connsiteY613" fmla="*/ 115486 h 206340"/>
                  <a:gd name="connsiteX614" fmla="*/ 98967 w 223891"/>
                  <a:gd name="connsiteY614" fmla="*/ 116813 h 206340"/>
                  <a:gd name="connsiteX615" fmla="*/ 98524 w 223891"/>
                  <a:gd name="connsiteY615" fmla="*/ 117108 h 206340"/>
                  <a:gd name="connsiteX616" fmla="*/ 98967 w 223891"/>
                  <a:gd name="connsiteY616" fmla="*/ 117698 h 206340"/>
                  <a:gd name="connsiteX617" fmla="*/ 99851 w 223891"/>
                  <a:gd name="connsiteY617" fmla="*/ 117993 h 206340"/>
                  <a:gd name="connsiteX618" fmla="*/ 101031 w 223891"/>
                  <a:gd name="connsiteY618" fmla="*/ 117993 h 206340"/>
                  <a:gd name="connsiteX619" fmla="*/ 102064 w 223891"/>
                  <a:gd name="connsiteY619" fmla="*/ 117256 h 206340"/>
                  <a:gd name="connsiteX620" fmla="*/ 101621 w 223891"/>
                  <a:gd name="connsiteY620" fmla="*/ 115928 h 206340"/>
                  <a:gd name="connsiteX621" fmla="*/ 170057 w 223891"/>
                  <a:gd name="connsiteY621" fmla="*/ 198228 h 206340"/>
                  <a:gd name="connsiteX622" fmla="*/ 166370 w 223891"/>
                  <a:gd name="connsiteY622" fmla="*/ 198228 h 206340"/>
                  <a:gd name="connsiteX623" fmla="*/ 162830 w 223891"/>
                  <a:gd name="connsiteY623" fmla="*/ 199261 h 206340"/>
                  <a:gd name="connsiteX624" fmla="*/ 161355 w 223891"/>
                  <a:gd name="connsiteY624" fmla="*/ 200588 h 206340"/>
                  <a:gd name="connsiteX625" fmla="*/ 160175 w 223891"/>
                  <a:gd name="connsiteY625" fmla="*/ 200883 h 206340"/>
                  <a:gd name="connsiteX626" fmla="*/ 158996 w 223891"/>
                  <a:gd name="connsiteY626" fmla="*/ 200293 h 206340"/>
                  <a:gd name="connsiteX627" fmla="*/ 158700 w 223891"/>
                  <a:gd name="connsiteY627" fmla="*/ 199113 h 206340"/>
                  <a:gd name="connsiteX628" fmla="*/ 159290 w 223891"/>
                  <a:gd name="connsiteY628" fmla="*/ 194836 h 206340"/>
                  <a:gd name="connsiteX629" fmla="*/ 158553 w 223891"/>
                  <a:gd name="connsiteY629" fmla="*/ 194246 h 206340"/>
                  <a:gd name="connsiteX630" fmla="*/ 154423 w 223891"/>
                  <a:gd name="connsiteY630" fmla="*/ 194836 h 206340"/>
                  <a:gd name="connsiteX631" fmla="*/ 151916 w 223891"/>
                  <a:gd name="connsiteY631" fmla="*/ 195426 h 206340"/>
                  <a:gd name="connsiteX632" fmla="*/ 147196 w 223891"/>
                  <a:gd name="connsiteY632" fmla="*/ 194393 h 206340"/>
                  <a:gd name="connsiteX633" fmla="*/ 142181 w 223891"/>
                  <a:gd name="connsiteY633" fmla="*/ 194099 h 206340"/>
                  <a:gd name="connsiteX634" fmla="*/ 139527 w 223891"/>
                  <a:gd name="connsiteY634" fmla="*/ 192181 h 206340"/>
                  <a:gd name="connsiteX635" fmla="*/ 132152 w 223891"/>
                  <a:gd name="connsiteY635" fmla="*/ 191739 h 206340"/>
                  <a:gd name="connsiteX636" fmla="*/ 129644 w 223891"/>
                  <a:gd name="connsiteY636" fmla="*/ 192181 h 206340"/>
                  <a:gd name="connsiteX637" fmla="*/ 127285 w 223891"/>
                  <a:gd name="connsiteY637" fmla="*/ 193066 h 206340"/>
                  <a:gd name="connsiteX638" fmla="*/ 124925 w 223891"/>
                  <a:gd name="connsiteY638" fmla="*/ 193508 h 206340"/>
                  <a:gd name="connsiteX639" fmla="*/ 121533 w 223891"/>
                  <a:gd name="connsiteY639" fmla="*/ 193508 h 206340"/>
                  <a:gd name="connsiteX640" fmla="*/ 120500 w 223891"/>
                  <a:gd name="connsiteY640" fmla="*/ 192919 h 206340"/>
                  <a:gd name="connsiteX641" fmla="*/ 120058 w 223891"/>
                  <a:gd name="connsiteY641" fmla="*/ 191886 h 206340"/>
                  <a:gd name="connsiteX642" fmla="*/ 120058 w 223891"/>
                  <a:gd name="connsiteY642" fmla="*/ 190559 h 206340"/>
                  <a:gd name="connsiteX643" fmla="*/ 117993 w 223891"/>
                  <a:gd name="connsiteY643" fmla="*/ 190854 h 206340"/>
                  <a:gd name="connsiteX644" fmla="*/ 116518 w 223891"/>
                  <a:gd name="connsiteY644" fmla="*/ 190116 h 206340"/>
                  <a:gd name="connsiteX645" fmla="*/ 116076 w 223891"/>
                  <a:gd name="connsiteY645" fmla="*/ 189821 h 206340"/>
                  <a:gd name="connsiteX646" fmla="*/ 116518 w 223891"/>
                  <a:gd name="connsiteY646" fmla="*/ 189379 h 206340"/>
                  <a:gd name="connsiteX647" fmla="*/ 118435 w 223891"/>
                  <a:gd name="connsiteY647" fmla="*/ 188641 h 206340"/>
                  <a:gd name="connsiteX648" fmla="*/ 117551 w 223891"/>
                  <a:gd name="connsiteY648" fmla="*/ 186871 h 206340"/>
                  <a:gd name="connsiteX649" fmla="*/ 115633 w 223891"/>
                  <a:gd name="connsiteY649" fmla="*/ 186871 h 206340"/>
                  <a:gd name="connsiteX650" fmla="*/ 114158 w 223891"/>
                  <a:gd name="connsiteY650" fmla="*/ 188641 h 206340"/>
                  <a:gd name="connsiteX651" fmla="*/ 109438 w 223891"/>
                  <a:gd name="connsiteY651" fmla="*/ 188641 h 206340"/>
                  <a:gd name="connsiteX652" fmla="*/ 107963 w 223891"/>
                  <a:gd name="connsiteY652" fmla="*/ 188051 h 206340"/>
                  <a:gd name="connsiteX653" fmla="*/ 107374 w 223891"/>
                  <a:gd name="connsiteY653" fmla="*/ 185691 h 206340"/>
                  <a:gd name="connsiteX654" fmla="*/ 106489 w 223891"/>
                  <a:gd name="connsiteY654" fmla="*/ 185102 h 206340"/>
                  <a:gd name="connsiteX655" fmla="*/ 105899 w 223891"/>
                  <a:gd name="connsiteY655" fmla="*/ 186576 h 206340"/>
                  <a:gd name="connsiteX656" fmla="*/ 105899 w 223891"/>
                  <a:gd name="connsiteY656" fmla="*/ 188199 h 206340"/>
                  <a:gd name="connsiteX657" fmla="*/ 104718 w 223891"/>
                  <a:gd name="connsiteY657" fmla="*/ 189231 h 206340"/>
                  <a:gd name="connsiteX658" fmla="*/ 103539 w 223891"/>
                  <a:gd name="connsiteY658" fmla="*/ 188789 h 206340"/>
                  <a:gd name="connsiteX659" fmla="*/ 103096 w 223891"/>
                  <a:gd name="connsiteY659" fmla="*/ 187756 h 206340"/>
                  <a:gd name="connsiteX660" fmla="*/ 102064 w 223891"/>
                  <a:gd name="connsiteY660" fmla="*/ 188641 h 206340"/>
                  <a:gd name="connsiteX661" fmla="*/ 101474 w 223891"/>
                  <a:gd name="connsiteY661" fmla="*/ 192181 h 206340"/>
                  <a:gd name="connsiteX662" fmla="*/ 101769 w 223891"/>
                  <a:gd name="connsiteY662" fmla="*/ 195721 h 206340"/>
                  <a:gd name="connsiteX663" fmla="*/ 102654 w 223891"/>
                  <a:gd name="connsiteY663" fmla="*/ 196901 h 206340"/>
                  <a:gd name="connsiteX664" fmla="*/ 103834 w 223891"/>
                  <a:gd name="connsiteY664" fmla="*/ 197491 h 206340"/>
                  <a:gd name="connsiteX665" fmla="*/ 105603 w 223891"/>
                  <a:gd name="connsiteY665" fmla="*/ 197491 h 206340"/>
                  <a:gd name="connsiteX666" fmla="*/ 110323 w 223891"/>
                  <a:gd name="connsiteY666" fmla="*/ 197196 h 206340"/>
                  <a:gd name="connsiteX667" fmla="*/ 113273 w 223891"/>
                  <a:gd name="connsiteY667" fmla="*/ 197933 h 206340"/>
                  <a:gd name="connsiteX668" fmla="*/ 125515 w 223891"/>
                  <a:gd name="connsiteY668" fmla="*/ 199703 h 206340"/>
                  <a:gd name="connsiteX669" fmla="*/ 128612 w 223891"/>
                  <a:gd name="connsiteY669" fmla="*/ 201030 h 206340"/>
                  <a:gd name="connsiteX670" fmla="*/ 131857 w 223891"/>
                  <a:gd name="connsiteY670" fmla="*/ 201768 h 206340"/>
                  <a:gd name="connsiteX671" fmla="*/ 132595 w 223891"/>
                  <a:gd name="connsiteY671" fmla="*/ 202653 h 206340"/>
                  <a:gd name="connsiteX672" fmla="*/ 132889 w 223891"/>
                  <a:gd name="connsiteY672" fmla="*/ 203980 h 206340"/>
                  <a:gd name="connsiteX673" fmla="*/ 132889 w 223891"/>
                  <a:gd name="connsiteY673" fmla="*/ 205898 h 206340"/>
                  <a:gd name="connsiteX674" fmla="*/ 134364 w 223891"/>
                  <a:gd name="connsiteY674" fmla="*/ 206340 h 206340"/>
                  <a:gd name="connsiteX675" fmla="*/ 144984 w 223891"/>
                  <a:gd name="connsiteY675" fmla="*/ 205603 h 206340"/>
                  <a:gd name="connsiteX676" fmla="*/ 155603 w 223891"/>
                  <a:gd name="connsiteY676" fmla="*/ 204128 h 206340"/>
                  <a:gd name="connsiteX677" fmla="*/ 161355 w 223891"/>
                  <a:gd name="connsiteY677" fmla="*/ 203538 h 206340"/>
                  <a:gd name="connsiteX678" fmla="*/ 166960 w 223891"/>
                  <a:gd name="connsiteY678" fmla="*/ 203833 h 206340"/>
                  <a:gd name="connsiteX679" fmla="*/ 170057 w 223891"/>
                  <a:gd name="connsiteY679" fmla="*/ 203833 h 206340"/>
                  <a:gd name="connsiteX680" fmla="*/ 172122 w 223891"/>
                  <a:gd name="connsiteY680" fmla="*/ 202948 h 206340"/>
                  <a:gd name="connsiteX681" fmla="*/ 172417 w 223891"/>
                  <a:gd name="connsiteY681" fmla="*/ 201473 h 206340"/>
                  <a:gd name="connsiteX682" fmla="*/ 173007 w 223891"/>
                  <a:gd name="connsiteY682" fmla="*/ 199556 h 206340"/>
                  <a:gd name="connsiteX683" fmla="*/ 173449 w 223891"/>
                  <a:gd name="connsiteY683" fmla="*/ 196311 h 206340"/>
                  <a:gd name="connsiteX684" fmla="*/ 174040 w 223891"/>
                  <a:gd name="connsiteY684" fmla="*/ 194983 h 206340"/>
                  <a:gd name="connsiteX685" fmla="*/ 173155 w 223891"/>
                  <a:gd name="connsiteY685" fmla="*/ 194983 h 206340"/>
                  <a:gd name="connsiteX686" fmla="*/ 170057 w 223891"/>
                  <a:gd name="connsiteY686" fmla="*/ 197933 h 206340"/>
                  <a:gd name="connsiteX687" fmla="*/ 193213 w 223891"/>
                  <a:gd name="connsiteY687" fmla="*/ 123893 h 206340"/>
                  <a:gd name="connsiteX688" fmla="*/ 192771 w 223891"/>
                  <a:gd name="connsiteY688" fmla="*/ 122123 h 206340"/>
                  <a:gd name="connsiteX689" fmla="*/ 191296 w 223891"/>
                  <a:gd name="connsiteY689" fmla="*/ 121828 h 206340"/>
                  <a:gd name="connsiteX690" fmla="*/ 190411 w 223891"/>
                  <a:gd name="connsiteY690" fmla="*/ 121828 h 206340"/>
                  <a:gd name="connsiteX691" fmla="*/ 187166 w 223891"/>
                  <a:gd name="connsiteY691" fmla="*/ 120943 h 206340"/>
                  <a:gd name="connsiteX692" fmla="*/ 185101 w 223891"/>
                  <a:gd name="connsiteY692" fmla="*/ 120943 h 206340"/>
                  <a:gd name="connsiteX693" fmla="*/ 182299 w 223891"/>
                  <a:gd name="connsiteY693" fmla="*/ 121828 h 206340"/>
                  <a:gd name="connsiteX694" fmla="*/ 180824 w 223891"/>
                  <a:gd name="connsiteY694" fmla="*/ 123598 h 206340"/>
                  <a:gd name="connsiteX695" fmla="*/ 181709 w 223891"/>
                  <a:gd name="connsiteY695" fmla="*/ 124040 h 206340"/>
                  <a:gd name="connsiteX696" fmla="*/ 184511 w 223891"/>
                  <a:gd name="connsiteY696" fmla="*/ 124040 h 206340"/>
                  <a:gd name="connsiteX697" fmla="*/ 186281 w 223891"/>
                  <a:gd name="connsiteY697" fmla="*/ 125663 h 206340"/>
                  <a:gd name="connsiteX698" fmla="*/ 187756 w 223891"/>
                  <a:gd name="connsiteY698" fmla="*/ 126105 h 206340"/>
                  <a:gd name="connsiteX699" fmla="*/ 191296 w 223891"/>
                  <a:gd name="connsiteY699" fmla="*/ 124483 h 206340"/>
                  <a:gd name="connsiteX700" fmla="*/ 193361 w 223891"/>
                  <a:gd name="connsiteY700" fmla="*/ 124188 h 206340"/>
                  <a:gd name="connsiteX701" fmla="*/ 178464 w 223891"/>
                  <a:gd name="connsiteY701" fmla="*/ 82448 h 206340"/>
                  <a:gd name="connsiteX702" fmla="*/ 179644 w 223891"/>
                  <a:gd name="connsiteY702" fmla="*/ 82743 h 206340"/>
                  <a:gd name="connsiteX703" fmla="*/ 180972 w 223891"/>
                  <a:gd name="connsiteY703" fmla="*/ 83775 h 206340"/>
                  <a:gd name="connsiteX704" fmla="*/ 181266 w 223891"/>
                  <a:gd name="connsiteY704" fmla="*/ 83185 h 206340"/>
                  <a:gd name="connsiteX705" fmla="*/ 180824 w 223891"/>
                  <a:gd name="connsiteY705" fmla="*/ 81268 h 206340"/>
                  <a:gd name="connsiteX706" fmla="*/ 179644 w 223891"/>
                  <a:gd name="connsiteY706" fmla="*/ 79350 h 206340"/>
                  <a:gd name="connsiteX707" fmla="*/ 176105 w 223891"/>
                  <a:gd name="connsiteY707" fmla="*/ 76400 h 206340"/>
                  <a:gd name="connsiteX708" fmla="*/ 176547 w 223891"/>
                  <a:gd name="connsiteY708" fmla="*/ 74631 h 206340"/>
                  <a:gd name="connsiteX709" fmla="*/ 174924 w 223891"/>
                  <a:gd name="connsiteY709" fmla="*/ 73008 h 206340"/>
                  <a:gd name="connsiteX710" fmla="*/ 170205 w 223891"/>
                  <a:gd name="connsiteY710" fmla="*/ 73303 h 206340"/>
                  <a:gd name="connsiteX711" fmla="*/ 170205 w 223891"/>
                  <a:gd name="connsiteY711" fmla="*/ 74631 h 206340"/>
                  <a:gd name="connsiteX712" fmla="*/ 168140 w 223891"/>
                  <a:gd name="connsiteY712" fmla="*/ 75515 h 206340"/>
                  <a:gd name="connsiteX713" fmla="*/ 166517 w 223891"/>
                  <a:gd name="connsiteY713" fmla="*/ 76106 h 206340"/>
                  <a:gd name="connsiteX714" fmla="*/ 163420 w 223891"/>
                  <a:gd name="connsiteY714" fmla="*/ 76106 h 206340"/>
                  <a:gd name="connsiteX715" fmla="*/ 161650 w 223891"/>
                  <a:gd name="connsiteY715" fmla="*/ 78760 h 206340"/>
                  <a:gd name="connsiteX716" fmla="*/ 161945 w 223891"/>
                  <a:gd name="connsiteY716" fmla="*/ 79350 h 206340"/>
                  <a:gd name="connsiteX717" fmla="*/ 163272 w 223891"/>
                  <a:gd name="connsiteY717" fmla="*/ 80530 h 206340"/>
                  <a:gd name="connsiteX718" fmla="*/ 167550 w 223891"/>
                  <a:gd name="connsiteY718" fmla="*/ 81858 h 206340"/>
                  <a:gd name="connsiteX719" fmla="*/ 170205 w 223891"/>
                  <a:gd name="connsiteY719" fmla="*/ 78908 h 206340"/>
                  <a:gd name="connsiteX720" fmla="*/ 172712 w 223891"/>
                  <a:gd name="connsiteY720" fmla="*/ 78908 h 206340"/>
                  <a:gd name="connsiteX721" fmla="*/ 171974 w 223891"/>
                  <a:gd name="connsiteY721" fmla="*/ 79793 h 206340"/>
                  <a:gd name="connsiteX722" fmla="*/ 168435 w 223891"/>
                  <a:gd name="connsiteY722" fmla="*/ 82300 h 206340"/>
                  <a:gd name="connsiteX723" fmla="*/ 169762 w 223891"/>
                  <a:gd name="connsiteY723" fmla="*/ 83923 h 206340"/>
                  <a:gd name="connsiteX724" fmla="*/ 175809 w 223891"/>
                  <a:gd name="connsiteY724" fmla="*/ 85545 h 206340"/>
                  <a:gd name="connsiteX725" fmla="*/ 177874 w 223891"/>
                  <a:gd name="connsiteY725" fmla="*/ 85545 h 206340"/>
                  <a:gd name="connsiteX726" fmla="*/ 179939 w 223891"/>
                  <a:gd name="connsiteY726" fmla="*/ 84955 h 206340"/>
                  <a:gd name="connsiteX727" fmla="*/ 178759 w 223891"/>
                  <a:gd name="connsiteY727" fmla="*/ 83775 h 206340"/>
                  <a:gd name="connsiteX728" fmla="*/ 178317 w 223891"/>
                  <a:gd name="connsiteY728" fmla="*/ 82448 h 206340"/>
                  <a:gd name="connsiteX729" fmla="*/ 136872 w 223891"/>
                  <a:gd name="connsiteY729" fmla="*/ 132890 h 206340"/>
                  <a:gd name="connsiteX730" fmla="*/ 137314 w 223891"/>
                  <a:gd name="connsiteY730" fmla="*/ 133332 h 206340"/>
                  <a:gd name="connsiteX731" fmla="*/ 138052 w 223891"/>
                  <a:gd name="connsiteY731" fmla="*/ 133332 h 206340"/>
                  <a:gd name="connsiteX732" fmla="*/ 138052 w 223891"/>
                  <a:gd name="connsiteY732" fmla="*/ 130235 h 206340"/>
                  <a:gd name="connsiteX733" fmla="*/ 137167 w 223891"/>
                  <a:gd name="connsiteY733" fmla="*/ 129792 h 206340"/>
                  <a:gd name="connsiteX734" fmla="*/ 136872 w 223891"/>
                  <a:gd name="connsiteY734" fmla="*/ 131710 h 206340"/>
                  <a:gd name="connsiteX735" fmla="*/ 136872 w 223891"/>
                  <a:gd name="connsiteY735" fmla="*/ 132890 h 206340"/>
                  <a:gd name="connsiteX736" fmla="*/ 222417 w 223891"/>
                  <a:gd name="connsiteY736" fmla="*/ 162240 h 206340"/>
                  <a:gd name="connsiteX737" fmla="*/ 215632 w 223891"/>
                  <a:gd name="connsiteY737" fmla="*/ 164600 h 206340"/>
                  <a:gd name="connsiteX738" fmla="*/ 212977 w 223891"/>
                  <a:gd name="connsiteY738" fmla="*/ 166665 h 206340"/>
                  <a:gd name="connsiteX739" fmla="*/ 211945 w 223891"/>
                  <a:gd name="connsiteY739" fmla="*/ 168582 h 206340"/>
                  <a:gd name="connsiteX740" fmla="*/ 210470 w 223891"/>
                  <a:gd name="connsiteY740" fmla="*/ 169910 h 206340"/>
                  <a:gd name="connsiteX741" fmla="*/ 210470 w 223891"/>
                  <a:gd name="connsiteY741" fmla="*/ 170795 h 206340"/>
                  <a:gd name="connsiteX742" fmla="*/ 211502 w 223891"/>
                  <a:gd name="connsiteY742" fmla="*/ 173007 h 206340"/>
                  <a:gd name="connsiteX743" fmla="*/ 210470 w 223891"/>
                  <a:gd name="connsiteY743" fmla="*/ 176399 h 206340"/>
                  <a:gd name="connsiteX744" fmla="*/ 211207 w 223891"/>
                  <a:gd name="connsiteY744" fmla="*/ 177727 h 206340"/>
                  <a:gd name="connsiteX745" fmla="*/ 211797 w 223891"/>
                  <a:gd name="connsiteY745" fmla="*/ 177727 h 206340"/>
                  <a:gd name="connsiteX746" fmla="*/ 213715 w 223891"/>
                  <a:gd name="connsiteY746" fmla="*/ 177137 h 206340"/>
                  <a:gd name="connsiteX747" fmla="*/ 216960 w 223891"/>
                  <a:gd name="connsiteY747" fmla="*/ 173597 h 206340"/>
                  <a:gd name="connsiteX748" fmla="*/ 220204 w 223891"/>
                  <a:gd name="connsiteY748" fmla="*/ 173007 h 206340"/>
                  <a:gd name="connsiteX749" fmla="*/ 219614 w 223891"/>
                  <a:gd name="connsiteY749" fmla="*/ 171090 h 206340"/>
                  <a:gd name="connsiteX750" fmla="*/ 221679 w 223891"/>
                  <a:gd name="connsiteY750" fmla="*/ 168730 h 206340"/>
                  <a:gd name="connsiteX751" fmla="*/ 223892 w 223891"/>
                  <a:gd name="connsiteY751" fmla="*/ 164010 h 206340"/>
                  <a:gd name="connsiteX752" fmla="*/ 223892 w 223891"/>
                  <a:gd name="connsiteY752" fmla="*/ 162093 h 206340"/>
                  <a:gd name="connsiteX753" fmla="*/ 222417 w 223891"/>
                  <a:gd name="connsiteY753" fmla="*/ 162388 h 206340"/>
                  <a:gd name="connsiteX754" fmla="*/ 195868 w 223891"/>
                  <a:gd name="connsiteY754" fmla="*/ 185986 h 206340"/>
                  <a:gd name="connsiteX755" fmla="*/ 197196 w 223891"/>
                  <a:gd name="connsiteY755" fmla="*/ 183479 h 206340"/>
                  <a:gd name="connsiteX756" fmla="*/ 197638 w 223891"/>
                  <a:gd name="connsiteY756" fmla="*/ 180382 h 206340"/>
                  <a:gd name="connsiteX757" fmla="*/ 195868 w 223891"/>
                  <a:gd name="connsiteY757" fmla="*/ 181267 h 206340"/>
                  <a:gd name="connsiteX758" fmla="*/ 195868 w 223891"/>
                  <a:gd name="connsiteY758" fmla="*/ 183184 h 206340"/>
                  <a:gd name="connsiteX759" fmla="*/ 193656 w 223891"/>
                  <a:gd name="connsiteY759" fmla="*/ 187019 h 206340"/>
                  <a:gd name="connsiteX760" fmla="*/ 194836 w 223891"/>
                  <a:gd name="connsiteY760" fmla="*/ 189526 h 206340"/>
                  <a:gd name="connsiteX761" fmla="*/ 194393 w 223891"/>
                  <a:gd name="connsiteY761" fmla="*/ 191149 h 206340"/>
                  <a:gd name="connsiteX762" fmla="*/ 195426 w 223891"/>
                  <a:gd name="connsiteY762" fmla="*/ 192476 h 206340"/>
                  <a:gd name="connsiteX763" fmla="*/ 196458 w 223891"/>
                  <a:gd name="connsiteY763" fmla="*/ 190854 h 206340"/>
                  <a:gd name="connsiteX764" fmla="*/ 197933 w 223891"/>
                  <a:gd name="connsiteY764" fmla="*/ 190411 h 206340"/>
                  <a:gd name="connsiteX765" fmla="*/ 197343 w 223891"/>
                  <a:gd name="connsiteY765" fmla="*/ 188051 h 206340"/>
                  <a:gd name="connsiteX766" fmla="*/ 196016 w 223891"/>
                  <a:gd name="connsiteY766" fmla="*/ 185986 h 206340"/>
                  <a:gd name="connsiteX767" fmla="*/ 189674 w 223891"/>
                  <a:gd name="connsiteY767" fmla="*/ 146754 h 206340"/>
                  <a:gd name="connsiteX768" fmla="*/ 192328 w 223891"/>
                  <a:gd name="connsiteY768" fmla="*/ 146311 h 206340"/>
                  <a:gd name="connsiteX769" fmla="*/ 192771 w 223891"/>
                  <a:gd name="connsiteY769" fmla="*/ 145869 h 206340"/>
                  <a:gd name="connsiteX770" fmla="*/ 192771 w 223891"/>
                  <a:gd name="connsiteY770" fmla="*/ 145131 h 206340"/>
                  <a:gd name="connsiteX771" fmla="*/ 192328 w 223891"/>
                  <a:gd name="connsiteY771" fmla="*/ 144836 h 206340"/>
                  <a:gd name="connsiteX772" fmla="*/ 191001 w 223891"/>
                  <a:gd name="connsiteY772" fmla="*/ 143509 h 206340"/>
                  <a:gd name="connsiteX773" fmla="*/ 188936 w 223891"/>
                  <a:gd name="connsiteY773" fmla="*/ 142477 h 206340"/>
                  <a:gd name="connsiteX774" fmla="*/ 190264 w 223891"/>
                  <a:gd name="connsiteY774" fmla="*/ 144394 h 206340"/>
                  <a:gd name="connsiteX775" fmla="*/ 189821 w 223891"/>
                  <a:gd name="connsiteY775" fmla="*/ 146754 h 206340"/>
                  <a:gd name="connsiteX776" fmla="*/ 197343 w 223891"/>
                  <a:gd name="connsiteY776" fmla="*/ 148081 h 206340"/>
                  <a:gd name="connsiteX777" fmla="*/ 193361 w 223891"/>
                  <a:gd name="connsiteY777" fmla="*/ 149851 h 206340"/>
                  <a:gd name="connsiteX778" fmla="*/ 190558 w 223891"/>
                  <a:gd name="connsiteY778" fmla="*/ 151768 h 206340"/>
                  <a:gd name="connsiteX779" fmla="*/ 189526 w 223891"/>
                  <a:gd name="connsiteY779" fmla="*/ 153243 h 206340"/>
                  <a:gd name="connsiteX780" fmla="*/ 190411 w 223891"/>
                  <a:gd name="connsiteY780" fmla="*/ 153243 h 206340"/>
                  <a:gd name="connsiteX781" fmla="*/ 192624 w 223891"/>
                  <a:gd name="connsiteY781" fmla="*/ 151916 h 206340"/>
                  <a:gd name="connsiteX782" fmla="*/ 195721 w 223891"/>
                  <a:gd name="connsiteY782" fmla="*/ 151916 h 206340"/>
                  <a:gd name="connsiteX783" fmla="*/ 196753 w 223891"/>
                  <a:gd name="connsiteY783" fmla="*/ 150736 h 206340"/>
                  <a:gd name="connsiteX784" fmla="*/ 200883 w 223891"/>
                  <a:gd name="connsiteY784" fmla="*/ 148966 h 206340"/>
                  <a:gd name="connsiteX785" fmla="*/ 198671 w 223891"/>
                  <a:gd name="connsiteY785" fmla="*/ 147934 h 206340"/>
                  <a:gd name="connsiteX786" fmla="*/ 197343 w 223891"/>
                  <a:gd name="connsiteY786" fmla="*/ 147934 h 206340"/>
                  <a:gd name="connsiteX787" fmla="*/ 121680 w 223891"/>
                  <a:gd name="connsiteY787" fmla="*/ 124925 h 206340"/>
                  <a:gd name="connsiteX788" fmla="*/ 120500 w 223891"/>
                  <a:gd name="connsiteY788" fmla="*/ 127285 h 206340"/>
                  <a:gd name="connsiteX789" fmla="*/ 120795 w 223891"/>
                  <a:gd name="connsiteY789" fmla="*/ 129497 h 206340"/>
                  <a:gd name="connsiteX790" fmla="*/ 122565 w 223891"/>
                  <a:gd name="connsiteY790" fmla="*/ 128022 h 206340"/>
                  <a:gd name="connsiteX791" fmla="*/ 123745 w 223891"/>
                  <a:gd name="connsiteY791" fmla="*/ 125810 h 206340"/>
                  <a:gd name="connsiteX792" fmla="*/ 123155 w 223891"/>
                  <a:gd name="connsiteY792" fmla="*/ 124777 h 206340"/>
                  <a:gd name="connsiteX793" fmla="*/ 121680 w 223891"/>
                  <a:gd name="connsiteY793" fmla="*/ 124777 h 206340"/>
                  <a:gd name="connsiteX794" fmla="*/ 125957 w 223891"/>
                  <a:gd name="connsiteY794" fmla="*/ 142182 h 206340"/>
                  <a:gd name="connsiteX795" fmla="*/ 126990 w 223891"/>
                  <a:gd name="connsiteY795" fmla="*/ 141739 h 206340"/>
                  <a:gd name="connsiteX796" fmla="*/ 127285 w 223891"/>
                  <a:gd name="connsiteY796" fmla="*/ 140412 h 206340"/>
                  <a:gd name="connsiteX797" fmla="*/ 127285 w 223891"/>
                  <a:gd name="connsiteY797" fmla="*/ 139674 h 206340"/>
                  <a:gd name="connsiteX798" fmla="*/ 125957 w 223891"/>
                  <a:gd name="connsiteY798" fmla="*/ 139084 h 206340"/>
                  <a:gd name="connsiteX799" fmla="*/ 124777 w 223891"/>
                  <a:gd name="connsiteY799" fmla="*/ 139822 h 206340"/>
                  <a:gd name="connsiteX800" fmla="*/ 124335 w 223891"/>
                  <a:gd name="connsiteY800" fmla="*/ 141444 h 206340"/>
                  <a:gd name="connsiteX801" fmla="*/ 125957 w 223891"/>
                  <a:gd name="connsiteY801" fmla="*/ 142034 h 206340"/>
                  <a:gd name="connsiteX802" fmla="*/ 127285 w 223891"/>
                  <a:gd name="connsiteY802" fmla="*/ 154276 h 206340"/>
                  <a:gd name="connsiteX803" fmla="*/ 127285 w 223891"/>
                  <a:gd name="connsiteY803" fmla="*/ 152506 h 206340"/>
                  <a:gd name="connsiteX804" fmla="*/ 125220 w 223891"/>
                  <a:gd name="connsiteY804" fmla="*/ 152948 h 206340"/>
                  <a:gd name="connsiteX805" fmla="*/ 124925 w 223891"/>
                  <a:gd name="connsiteY805" fmla="*/ 153538 h 206340"/>
                  <a:gd name="connsiteX806" fmla="*/ 124335 w 223891"/>
                  <a:gd name="connsiteY806" fmla="*/ 153981 h 206340"/>
                  <a:gd name="connsiteX807" fmla="*/ 122565 w 223891"/>
                  <a:gd name="connsiteY807" fmla="*/ 153096 h 206340"/>
                  <a:gd name="connsiteX808" fmla="*/ 122270 w 223891"/>
                  <a:gd name="connsiteY808" fmla="*/ 153686 h 206340"/>
                  <a:gd name="connsiteX809" fmla="*/ 121827 w 223891"/>
                  <a:gd name="connsiteY809" fmla="*/ 155751 h 206340"/>
                  <a:gd name="connsiteX810" fmla="*/ 127137 w 223891"/>
                  <a:gd name="connsiteY810" fmla="*/ 154866 h 206340"/>
                  <a:gd name="connsiteX811" fmla="*/ 127137 w 223891"/>
                  <a:gd name="connsiteY811" fmla="*/ 154276 h 206340"/>
                  <a:gd name="connsiteX812" fmla="*/ 124630 w 223891"/>
                  <a:gd name="connsiteY812" fmla="*/ 131120 h 206340"/>
                  <a:gd name="connsiteX813" fmla="*/ 123745 w 223891"/>
                  <a:gd name="connsiteY813" fmla="*/ 131857 h 206340"/>
                  <a:gd name="connsiteX814" fmla="*/ 123155 w 223891"/>
                  <a:gd name="connsiteY814" fmla="*/ 132742 h 206340"/>
                  <a:gd name="connsiteX815" fmla="*/ 123893 w 223891"/>
                  <a:gd name="connsiteY815" fmla="*/ 133774 h 206340"/>
                  <a:gd name="connsiteX816" fmla="*/ 123450 w 223891"/>
                  <a:gd name="connsiteY816" fmla="*/ 135839 h 206340"/>
                  <a:gd name="connsiteX817" fmla="*/ 124925 w 223891"/>
                  <a:gd name="connsiteY817" fmla="*/ 134954 h 206340"/>
                  <a:gd name="connsiteX818" fmla="*/ 126105 w 223891"/>
                  <a:gd name="connsiteY818" fmla="*/ 133037 h 206340"/>
                  <a:gd name="connsiteX819" fmla="*/ 125220 w 223891"/>
                  <a:gd name="connsiteY819" fmla="*/ 131857 h 206340"/>
                  <a:gd name="connsiteX820" fmla="*/ 124777 w 223891"/>
                  <a:gd name="connsiteY820" fmla="*/ 131120 h 206340"/>
                  <a:gd name="connsiteX821" fmla="*/ 133627 w 223891"/>
                  <a:gd name="connsiteY821" fmla="*/ 31858 h 206340"/>
                  <a:gd name="connsiteX822" fmla="*/ 132152 w 223891"/>
                  <a:gd name="connsiteY822" fmla="*/ 30088 h 206340"/>
                  <a:gd name="connsiteX823" fmla="*/ 129644 w 223891"/>
                  <a:gd name="connsiteY823" fmla="*/ 30088 h 206340"/>
                  <a:gd name="connsiteX824" fmla="*/ 128612 w 223891"/>
                  <a:gd name="connsiteY824" fmla="*/ 30678 h 206340"/>
                  <a:gd name="connsiteX825" fmla="*/ 126842 w 223891"/>
                  <a:gd name="connsiteY825" fmla="*/ 33186 h 206340"/>
                  <a:gd name="connsiteX826" fmla="*/ 126842 w 223891"/>
                  <a:gd name="connsiteY826" fmla="*/ 34365 h 206340"/>
                  <a:gd name="connsiteX827" fmla="*/ 130235 w 223891"/>
                  <a:gd name="connsiteY827" fmla="*/ 36430 h 206340"/>
                  <a:gd name="connsiteX828" fmla="*/ 133627 w 223891"/>
                  <a:gd name="connsiteY828" fmla="*/ 35398 h 206340"/>
                  <a:gd name="connsiteX829" fmla="*/ 133627 w 223891"/>
                  <a:gd name="connsiteY829" fmla="*/ 34070 h 206340"/>
                  <a:gd name="connsiteX830" fmla="*/ 133922 w 223891"/>
                  <a:gd name="connsiteY830" fmla="*/ 32743 h 206340"/>
                  <a:gd name="connsiteX831" fmla="*/ 133627 w 223891"/>
                  <a:gd name="connsiteY831" fmla="*/ 31858 h 206340"/>
                  <a:gd name="connsiteX832" fmla="*/ 128612 w 223891"/>
                  <a:gd name="connsiteY832" fmla="*/ 88642 h 206340"/>
                  <a:gd name="connsiteX833" fmla="*/ 128170 w 223891"/>
                  <a:gd name="connsiteY833" fmla="*/ 86725 h 206340"/>
                  <a:gd name="connsiteX834" fmla="*/ 126105 w 223891"/>
                  <a:gd name="connsiteY834" fmla="*/ 85545 h 206340"/>
                  <a:gd name="connsiteX835" fmla="*/ 125810 w 223891"/>
                  <a:gd name="connsiteY835" fmla="*/ 86135 h 206340"/>
                  <a:gd name="connsiteX836" fmla="*/ 125515 w 223891"/>
                  <a:gd name="connsiteY836" fmla="*/ 88347 h 206340"/>
                  <a:gd name="connsiteX837" fmla="*/ 128317 w 223891"/>
                  <a:gd name="connsiteY837" fmla="*/ 90117 h 206340"/>
                  <a:gd name="connsiteX838" fmla="*/ 128317 w 223891"/>
                  <a:gd name="connsiteY838" fmla="*/ 90560 h 206340"/>
                  <a:gd name="connsiteX839" fmla="*/ 127580 w 223891"/>
                  <a:gd name="connsiteY839" fmla="*/ 91445 h 206340"/>
                  <a:gd name="connsiteX840" fmla="*/ 128317 w 223891"/>
                  <a:gd name="connsiteY840" fmla="*/ 91445 h 206340"/>
                  <a:gd name="connsiteX841" fmla="*/ 131119 w 223891"/>
                  <a:gd name="connsiteY841" fmla="*/ 90855 h 206340"/>
                  <a:gd name="connsiteX842" fmla="*/ 128612 w 223891"/>
                  <a:gd name="connsiteY842" fmla="*/ 88790 h 206340"/>
                  <a:gd name="connsiteX843" fmla="*/ 128760 w 223891"/>
                  <a:gd name="connsiteY843" fmla="*/ 111503 h 206340"/>
                  <a:gd name="connsiteX844" fmla="*/ 128170 w 223891"/>
                  <a:gd name="connsiteY844" fmla="*/ 110766 h 206340"/>
                  <a:gd name="connsiteX845" fmla="*/ 125515 w 223891"/>
                  <a:gd name="connsiteY845" fmla="*/ 110766 h 206340"/>
                  <a:gd name="connsiteX846" fmla="*/ 122860 w 223891"/>
                  <a:gd name="connsiteY846" fmla="*/ 110323 h 206340"/>
                  <a:gd name="connsiteX847" fmla="*/ 120648 w 223891"/>
                  <a:gd name="connsiteY847" fmla="*/ 108554 h 206340"/>
                  <a:gd name="connsiteX848" fmla="*/ 119173 w 223891"/>
                  <a:gd name="connsiteY848" fmla="*/ 105014 h 206340"/>
                  <a:gd name="connsiteX849" fmla="*/ 118288 w 223891"/>
                  <a:gd name="connsiteY849" fmla="*/ 101179 h 206340"/>
                  <a:gd name="connsiteX850" fmla="*/ 118878 w 223891"/>
                  <a:gd name="connsiteY850" fmla="*/ 99999 h 206340"/>
                  <a:gd name="connsiteX851" fmla="*/ 118583 w 223891"/>
                  <a:gd name="connsiteY851" fmla="*/ 98819 h 206340"/>
                  <a:gd name="connsiteX852" fmla="*/ 117403 w 223891"/>
                  <a:gd name="connsiteY852" fmla="*/ 97344 h 206340"/>
                  <a:gd name="connsiteX853" fmla="*/ 116665 w 223891"/>
                  <a:gd name="connsiteY853" fmla="*/ 95574 h 206340"/>
                  <a:gd name="connsiteX854" fmla="*/ 115928 w 223891"/>
                  <a:gd name="connsiteY854" fmla="*/ 94837 h 206340"/>
                  <a:gd name="connsiteX855" fmla="*/ 110176 w 223891"/>
                  <a:gd name="connsiteY855" fmla="*/ 94394 h 206340"/>
                  <a:gd name="connsiteX856" fmla="*/ 105161 w 223891"/>
                  <a:gd name="connsiteY856" fmla="*/ 92034 h 206340"/>
                  <a:gd name="connsiteX857" fmla="*/ 103834 w 223891"/>
                  <a:gd name="connsiteY857" fmla="*/ 92034 h 206340"/>
                  <a:gd name="connsiteX858" fmla="*/ 100884 w 223891"/>
                  <a:gd name="connsiteY858" fmla="*/ 90560 h 206340"/>
                  <a:gd name="connsiteX859" fmla="*/ 99557 w 223891"/>
                  <a:gd name="connsiteY859" fmla="*/ 89380 h 206340"/>
                  <a:gd name="connsiteX860" fmla="*/ 98082 w 223891"/>
                  <a:gd name="connsiteY860" fmla="*/ 86135 h 206340"/>
                  <a:gd name="connsiteX861" fmla="*/ 95427 w 223891"/>
                  <a:gd name="connsiteY861" fmla="*/ 83775 h 206340"/>
                  <a:gd name="connsiteX862" fmla="*/ 93952 w 223891"/>
                  <a:gd name="connsiteY862" fmla="*/ 83775 h 206340"/>
                  <a:gd name="connsiteX863" fmla="*/ 91002 w 223891"/>
                  <a:gd name="connsiteY863" fmla="*/ 84807 h 206340"/>
                  <a:gd name="connsiteX864" fmla="*/ 86872 w 223891"/>
                  <a:gd name="connsiteY864" fmla="*/ 87462 h 206340"/>
                  <a:gd name="connsiteX865" fmla="*/ 83775 w 223891"/>
                  <a:gd name="connsiteY865" fmla="*/ 88790 h 206340"/>
                  <a:gd name="connsiteX866" fmla="*/ 84070 w 223891"/>
                  <a:gd name="connsiteY866" fmla="*/ 89527 h 206340"/>
                  <a:gd name="connsiteX867" fmla="*/ 85545 w 223891"/>
                  <a:gd name="connsiteY867" fmla="*/ 89822 h 206340"/>
                  <a:gd name="connsiteX868" fmla="*/ 88052 w 223891"/>
                  <a:gd name="connsiteY868" fmla="*/ 88790 h 206340"/>
                  <a:gd name="connsiteX869" fmla="*/ 91002 w 223891"/>
                  <a:gd name="connsiteY869" fmla="*/ 89675 h 206340"/>
                  <a:gd name="connsiteX870" fmla="*/ 93804 w 223891"/>
                  <a:gd name="connsiteY870" fmla="*/ 91002 h 206340"/>
                  <a:gd name="connsiteX871" fmla="*/ 96754 w 223891"/>
                  <a:gd name="connsiteY871" fmla="*/ 93067 h 206340"/>
                  <a:gd name="connsiteX872" fmla="*/ 99409 w 223891"/>
                  <a:gd name="connsiteY872" fmla="*/ 95427 h 206340"/>
                  <a:gd name="connsiteX873" fmla="*/ 100442 w 223891"/>
                  <a:gd name="connsiteY873" fmla="*/ 96754 h 206340"/>
                  <a:gd name="connsiteX874" fmla="*/ 101769 w 223891"/>
                  <a:gd name="connsiteY874" fmla="*/ 97639 h 206340"/>
                  <a:gd name="connsiteX875" fmla="*/ 103391 w 223891"/>
                  <a:gd name="connsiteY875" fmla="*/ 98524 h 206340"/>
                  <a:gd name="connsiteX876" fmla="*/ 104276 w 223891"/>
                  <a:gd name="connsiteY876" fmla="*/ 101917 h 206340"/>
                  <a:gd name="connsiteX877" fmla="*/ 107078 w 223891"/>
                  <a:gd name="connsiteY877" fmla="*/ 103244 h 206340"/>
                  <a:gd name="connsiteX878" fmla="*/ 110471 w 223891"/>
                  <a:gd name="connsiteY878" fmla="*/ 103244 h 206340"/>
                  <a:gd name="connsiteX879" fmla="*/ 114453 w 223891"/>
                  <a:gd name="connsiteY879" fmla="*/ 103539 h 206340"/>
                  <a:gd name="connsiteX880" fmla="*/ 114453 w 223891"/>
                  <a:gd name="connsiteY880" fmla="*/ 103981 h 206340"/>
                  <a:gd name="connsiteX881" fmla="*/ 115043 w 223891"/>
                  <a:gd name="connsiteY881" fmla="*/ 105161 h 206340"/>
                  <a:gd name="connsiteX882" fmla="*/ 116076 w 223891"/>
                  <a:gd name="connsiteY882" fmla="*/ 105751 h 206340"/>
                  <a:gd name="connsiteX883" fmla="*/ 117108 w 223891"/>
                  <a:gd name="connsiteY883" fmla="*/ 107963 h 206340"/>
                  <a:gd name="connsiteX884" fmla="*/ 118288 w 223891"/>
                  <a:gd name="connsiteY884" fmla="*/ 109143 h 206340"/>
                  <a:gd name="connsiteX885" fmla="*/ 118288 w 223891"/>
                  <a:gd name="connsiteY885" fmla="*/ 110766 h 206340"/>
                  <a:gd name="connsiteX886" fmla="*/ 118878 w 223891"/>
                  <a:gd name="connsiteY886" fmla="*/ 111798 h 206340"/>
                  <a:gd name="connsiteX887" fmla="*/ 121680 w 223891"/>
                  <a:gd name="connsiteY887" fmla="*/ 113568 h 206340"/>
                  <a:gd name="connsiteX888" fmla="*/ 122712 w 223891"/>
                  <a:gd name="connsiteY888" fmla="*/ 114896 h 206340"/>
                  <a:gd name="connsiteX889" fmla="*/ 124187 w 223891"/>
                  <a:gd name="connsiteY889" fmla="*/ 114896 h 206340"/>
                  <a:gd name="connsiteX890" fmla="*/ 124925 w 223891"/>
                  <a:gd name="connsiteY890" fmla="*/ 115338 h 206340"/>
                  <a:gd name="connsiteX891" fmla="*/ 125662 w 223891"/>
                  <a:gd name="connsiteY891" fmla="*/ 116076 h 206340"/>
                  <a:gd name="connsiteX892" fmla="*/ 126400 w 223891"/>
                  <a:gd name="connsiteY892" fmla="*/ 116371 h 206340"/>
                  <a:gd name="connsiteX893" fmla="*/ 127285 w 223891"/>
                  <a:gd name="connsiteY893" fmla="*/ 116076 h 206340"/>
                  <a:gd name="connsiteX894" fmla="*/ 128317 w 223891"/>
                  <a:gd name="connsiteY894" fmla="*/ 114896 h 206340"/>
                  <a:gd name="connsiteX895" fmla="*/ 128612 w 223891"/>
                  <a:gd name="connsiteY895" fmla="*/ 111798 h 206340"/>
                  <a:gd name="connsiteX896" fmla="*/ 111798 w 223891"/>
                  <a:gd name="connsiteY896" fmla="*/ 78760 h 206340"/>
                  <a:gd name="connsiteX897" fmla="*/ 112683 w 223891"/>
                  <a:gd name="connsiteY897" fmla="*/ 76695 h 206340"/>
                  <a:gd name="connsiteX898" fmla="*/ 110471 w 223891"/>
                  <a:gd name="connsiteY898" fmla="*/ 78023 h 206340"/>
                  <a:gd name="connsiteX899" fmla="*/ 109291 w 223891"/>
                  <a:gd name="connsiteY899" fmla="*/ 80383 h 206340"/>
                  <a:gd name="connsiteX900" fmla="*/ 110471 w 223891"/>
                  <a:gd name="connsiteY900" fmla="*/ 80088 h 206340"/>
                  <a:gd name="connsiteX901" fmla="*/ 111798 w 223891"/>
                  <a:gd name="connsiteY901" fmla="*/ 78760 h 206340"/>
                  <a:gd name="connsiteX902" fmla="*/ 106489 w 223891"/>
                  <a:gd name="connsiteY902" fmla="*/ 82448 h 206340"/>
                  <a:gd name="connsiteX903" fmla="*/ 107668 w 223891"/>
                  <a:gd name="connsiteY903" fmla="*/ 81415 h 206340"/>
                  <a:gd name="connsiteX904" fmla="*/ 102801 w 223891"/>
                  <a:gd name="connsiteY904" fmla="*/ 78613 h 206340"/>
                  <a:gd name="connsiteX905" fmla="*/ 104718 w 223891"/>
                  <a:gd name="connsiteY905" fmla="*/ 82005 h 206340"/>
                  <a:gd name="connsiteX906" fmla="*/ 106489 w 223891"/>
                  <a:gd name="connsiteY906" fmla="*/ 82448 h 20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Lst>
                <a:rect l="l" t="t" r="r" b="b"/>
                <a:pathLst>
                  <a:path w="223891" h="206340">
                    <a:moveTo>
                      <a:pt x="148081" y="130087"/>
                    </a:moveTo>
                    <a:lnTo>
                      <a:pt x="148081" y="132447"/>
                    </a:lnTo>
                    <a:lnTo>
                      <a:pt x="150441" y="132447"/>
                    </a:lnTo>
                    <a:lnTo>
                      <a:pt x="151916" y="131415"/>
                    </a:lnTo>
                    <a:lnTo>
                      <a:pt x="151916" y="130677"/>
                    </a:lnTo>
                    <a:lnTo>
                      <a:pt x="149113" y="129497"/>
                    </a:lnTo>
                    <a:lnTo>
                      <a:pt x="148229" y="130087"/>
                    </a:lnTo>
                    <a:close/>
                    <a:moveTo>
                      <a:pt x="160765" y="150588"/>
                    </a:moveTo>
                    <a:lnTo>
                      <a:pt x="159438" y="151179"/>
                    </a:lnTo>
                    <a:lnTo>
                      <a:pt x="160175" y="151474"/>
                    </a:lnTo>
                    <a:lnTo>
                      <a:pt x="162535" y="151179"/>
                    </a:lnTo>
                    <a:lnTo>
                      <a:pt x="165780" y="148524"/>
                    </a:lnTo>
                    <a:lnTo>
                      <a:pt x="167845" y="147786"/>
                    </a:lnTo>
                    <a:lnTo>
                      <a:pt x="166222" y="146754"/>
                    </a:lnTo>
                    <a:lnTo>
                      <a:pt x="164747" y="148229"/>
                    </a:lnTo>
                    <a:lnTo>
                      <a:pt x="162388" y="149408"/>
                    </a:lnTo>
                    <a:lnTo>
                      <a:pt x="161945" y="149999"/>
                    </a:lnTo>
                    <a:lnTo>
                      <a:pt x="160913" y="150588"/>
                    </a:lnTo>
                    <a:close/>
                    <a:moveTo>
                      <a:pt x="139821" y="124483"/>
                    </a:moveTo>
                    <a:lnTo>
                      <a:pt x="140412" y="125368"/>
                    </a:lnTo>
                    <a:lnTo>
                      <a:pt x="141296" y="126252"/>
                    </a:lnTo>
                    <a:lnTo>
                      <a:pt x="143951" y="128317"/>
                    </a:lnTo>
                    <a:lnTo>
                      <a:pt x="145574" y="128612"/>
                    </a:lnTo>
                    <a:lnTo>
                      <a:pt x="146606" y="126695"/>
                    </a:lnTo>
                    <a:lnTo>
                      <a:pt x="145869" y="125810"/>
                    </a:lnTo>
                    <a:lnTo>
                      <a:pt x="142329" y="125220"/>
                    </a:lnTo>
                    <a:lnTo>
                      <a:pt x="141002" y="124188"/>
                    </a:lnTo>
                    <a:lnTo>
                      <a:pt x="139821" y="124188"/>
                    </a:lnTo>
                    <a:close/>
                    <a:moveTo>
                      <a:pt x="148966" y="54424"/>
                    </a:moveTo>
                    <a:lnTo>
                      <a:pt x="147344" y="55309"/>
                    </a:lnTo>
                    <a:lnTo>
                      <a:pt x="146016" y="53834"/>
                    </a:lnTo>
                    <a:lnTo>
                      <a:pt x="141444" y="53834"/>
                    </a:lnTo>
                    <a:lnTo>
                      <a:pt x="141444" y="58554"/>
                    </a:lnTo>
                    <a:lnTo>
                      <a:pt x="143214" y="59439"/>
                    </a:lnTo>
                    <a:lnTo>
                      <a:pt x="144689" y="59439"/>
                    </a:lnTo>
                    <a:lnTo>
                      <a:pt x="145131" y="58701"/>
                    </a:lnTo>
                    <a:lnTo>
                      <a:pt x="145721" y="57374"/>
                    </a:lnTo>
                    <a:lnTo>
                      <a:pt x="146459" y="57374"/>
                    </a:lnTo>
                    <a:lnTo>
                      <a:pt x="146459" y="58554"/>
                    </a:lnTo>
                    <a:lnTo>
                      <a:pt x="146754" y="59586"/>
                    </a:lnTo>
                    <a:lnTo>
                      <a:pt x="147638" y="60176"/>
                    </a:lnTo>
                    <a:lnTo>
                      <a:pt x="149113" y="60176"/>
                    </a:lnTo>
                    <a:lnTo>
                      <a:pt x="149556" y="57522"/>
                    </a:lnTo>
                    <a:lnTo>
                      <a:pt x="150294" y="55752"/>
                    </a:lnTo>
                    <a:lnTo>
                      <a:pt x="151326" y="54719"/>
                    </a:lnTo>
                    <a:lnTo>
                      <a:pt x="151621" y="53097"/>
                    </a:lnTo>
                    <a:lnTo>
                      <a:pt x="149704" y="53687"/>
                    </a:lnTo>
                    <a:lnTo>
                      <a:pt x="148966" y="54572"/>
                    </a:lnTo>
                    <a:close/>
                    <a:moveTo>
                      <a:pt x="145131" y="145279"/>
                    </a:moveTo>
                    <a:lnTo>
                      <a:pt x="147196" y="142919"/>
                    </a:lnTo>
                    <a:lnTo>
                      <a:pt x="147196" y="140854"/>
                    </a:lnTo>
                    <a:lnTo>
                      <a:pt x="146016" y="140559"/>
                    </a:lnTo>
                    <a:lnTo>
                      <a:pt x="143656" y="141739"/>
                    </a:lnTo>
                    <a:lnTo>
                      <a:pt x="142624" y="143951"/>
                    </a:lnTo>
                    <a:lnTo>
                      <a:pt x="143362" y="144984"/>
                    </a:lnTo>
                    <a:lnTo>
                      <a:pt x="145131" y="145279"/>
                    </a:lnTo>
                    <a:close/>
                    <a:moveTo>
                      <a:pt x="149408" y="155308"/>
                    </a:moveTo>
                    <a:lnTo>
                      <a:pt x="149851" y="154866"/>
                    </a:lnTo>
                    <a:lnTo>
                      <a:pt x="150441" y="153538"/>
                    </a:lnTo>
                    <a:lnTo>
                      <a:pt x="147491" y="151326"/>
                    </a:lnTo>
                    <a:lnTo>
                      <a:pt x="146606" y="152211"/>
                    </a:lnTo>
                    <a:lnTo>
                      <a:pt x="147344" y="153243"/>
                    </a:lnTo>
                    <a:lnTo>
                      <a:pt x="149261" y="155161"/>
                    </a:lnTo>
                    <a:close/>
                    <a:moveTo>
                      <a:pt x="157225" y="39823"/>
                    </a:moveTo>
                    <a:lnTo>
                      <a:pt x="156193" y="38938"/>
                    </a:lnTo>
                    <a:lnTo>
                      <a:pt x="154718" y="38200"/>
                    </a:lnTo>
                    <a:lnTo>
                      <a:pt x="151621" y="39233"/>
                    </a:lnTo>
                    <a:lnTo>
                      <a:pt x="154866" y="41740"/>
                    </a:lnTo>
                    <a:lnTo>
                      <a:pt x="157815" y="41003"/>
                    </a:lnTo>
                    <a:lnTo>
                      <a:pt x="157225" y="39823"/>
                    </a:lnTo>
                    <a:close/>
                    <a:moveTo>
                      <a:pt x="155161" y="143951"/>
                    </a:moveTo>
                    <a:lnTo>
                      <a:pt x="155161" y="140559"/>
                    </a:lnTo>
                    <a:lnTo>
                      <a:pt x="154571" y="139527"/>
                    </a:lnTo>
                    <a:lnTo>
                      <a:pt x="153538" y="139232"/>
                    </a:lnTo>
                    <a:lnTo>
                      <a:pt x="149261" y="143066"/>
                    </a:lnTo>
                    <a:lnTo>
                      <a:pt x="150146" y="145574"/>
                    </a:lnTo>
                    <a:lnTo>
                      <a:pt x="151768" y="147196"/>
                    </a:lnTo>
                    <a:lnTo>
                      <a:pt x="154128" y="146016"/>
                    </a:lnTo>
                    <a:lnTo>
                      <a:pt x="155161" y="143804"/>
                    </a:lnTo>
                    <a:close/>
                    <a:moveTo>
                      <a:pt x="152506" y="163273"/>
                    </a:moveTo>
                    <a:lnTo>
                      <a:pt x="152063" y="161945"/>
                    </a:lnTo>
                    <a:lnTo>
                      <a:pt x="150588" y="160765"/>
                    </a:lnTo>
                    <a:lnTo>
                      <a:pt x="150294" y="161060"/>
                    </a:lnTo>
                    <a:lnTo>
                      <a:pt x="150736" y="161798"/>
                    </a:lnTo>
                    <a:lnTo>
                      <a:pt x="150736" y="162978"/>
                    </a:lnTo>
                    <a:lnTo>
                      <a:pt x="150294" y="163715"/>
                    </a:lnTo>
                    <a:lnTo>
                      <a:pt x="149556" y="164305"/>
                    </a:lnTo>
                    <a:lnTo>
                      <a:pt x="151326" y="164895"/>
                    </a:lnTo>
                    <a:lnTo>
                      <a:pt x="152506" y="163273"/>
                    </a:lnTo>
                    <a:close/>
                    <a:moveTo>
                      <a:pt x="25811" y="90265"/>
                    </a:moveTo>
                    <a:lnTo>
                      <a:pt x="24778" y="92034"/>
                    </a:lnTo>
                    <a:lnTo>
                      <a:pt x="23894" y="94984"/>
                    </a:lnTo>
                    <a:lnTo>
                      <a:pt x="23894" y="97344"/>
                    </a:lnTo>
                    <a:lnTo>
                      <a:pt x="24631" y="96754"/>
                    </a:lnTo>
                    <a:lnTo>
                      <a:pt x="27286" y="96754"/>
                    </a:lnTo>
                    <a:lnTo>
                      <a:pt x="28023" y="95574"/>
                    </a:lnTo>
                    <a:lnTo>
                      <a:pt x="28023" y="90707"/>
                    </a:lnTo>
                    <a:lnTo>
                      <a:pt x="27433" y="89380"/>
                    </a:lnTo>
                    <a:lnTo>
                      <a:pt x="25811" y="90117"/>
                    </a:lnTo>
                    <a:close/>
                    <a:moveTo>
                      <a:pt x="29645" y="112388"/>
                    </a:moveTo>
                    <a:lnTo>
                      <a:pt x="29645" y="110766"/>
                    </a:lnTo>
                    <a:lnTo>
                      <a:pt x="27433" y="107669"/>
                    </a:lnTo>
                    <a:lnTo>
                      <a:pt x="25663" y="107079"/>
                    </a:lnTo>
                    <a:lnTo>
                      <a:pt x="25369" y="103539"/>
                    </a:lnTo>
                    <a:lnTo>
                      <a:pt x="24041" y="100737"/>
                    </a:lnTo>
                    <a:lnTo>
                      <a:pt x="23746" y="101326"/>
                    </a:lnTo>
                    <a:lnTo>
                      <a:pt x="23746" y="103244"/>
                    </a:lnTo>
                    <a:lnTo>
                      <a:pt x="23009" y="105161"/>
                    </a:lnTo>
                    <a:lnTo>
                      <a:pt x="21976" y="105604"/>
                    </a:lnTo>
                    <a:lnTo>
                      <a:pt x="20796" y="104424"/>
                    </a:lnTo>
                    <a:lnTo>
                      <a:pt x="20059" y="105014"/>
                    </a:lnTo>
                    <a:lnTo>
                      <a:pt x="18584" y="108554"/>
                    </a:lnTo>
                    <a:lnTo>
                      <a:pt x="18584" y="109881"/>
                    </a:lnTo>
                    <a:lnTo>
                      <a:pt x="19616" y="109586"/>
                    </a:lnTo>
                    <a:lnTo>
                      <a:pt x="21239" y="108259"/>
                    </a:lnTo>
                    <a:lnTo>
                      <a:pt x="21828" y="108701"/>
                    </a:lnTo>
                    <a:lnTo>
                      <a:pt x="22419" y="109734"/>
                    </a:lnTo>
                    <a:lnTo>
                      <a:pt x="22419" y="110323"/>
                    </a:lnTo>
                    <a:lnTo>
                      <a:pt x="23009" y="112093"/>
                    </a:lnTo>
                    <a:lnTo>
                      <a:pt x="24188" y="112388"/>
                    </a:lnTo>
                    <a:lnTo>
                      <a:pt x="25221" y="111651"/>
                    </a:lnTo>
                    <a:lnTo>
                      <a:pt x="29203" y="113126"/>
                    </a:lnTo>
                    <a:lnTo>
                      <a:pt x="29645" y="112536"/>
                    </a:lnTo>
                    <a:close/>
                    <a:moveTo>
                      <a:pt x="26843" y="100589"/>
                    </a:moveTo>
                    <a:lnTo>
                      <a:pt x="26253" y="100294"/>
                    </a:lnTo>
                    <a:lnTo>
                      <a:pt x="25516" y="100294"/>
                    </a:lnTo>
                    <a:lnTo>
                      <a:pt x="26106" y="102359"/>
                    </a:lnTo>
                    <a:lnTo>
                      <a:pt x="27728" y="105309"/>
                    </a:lnTo>
                    <a:lnTo>
                      <a:pt x="29056" y="105014"/>
                    </a:lnTo>
                    <a:lnTo>
                      <a:pt x="28613" y="103981"/>
                    </a:lnTo>
                    <a:lnTo>
                      <a:pt x="27876" y="102949"/>
                    </a:lnTo>
                    <a:lnTo>
                      <a:pt x="27581" y="102064"/>
                    </a:lnTo>
                    <a:lnTo>
                      <a:pt x="27581" y="101326"/>
                    </a:lnTo>
                    <a:lnTo>
                      <a:pt x="26843" y="100589"/>
                    </a:lnTo>
                    <a:close/>
                    <a:moveTo>
                      <a:pt x="9882" y="71238"/>
                    </a:moveTo>
                    <a:lnTo>
                      <a:pt x="7964" y="70353"/>
                    </a:lnTo>
                    <a:lnTo>
                      <a:pt x="7227" y="69321"/>
                    </a:lnTo>
                    <a:lnTo>
                      <a:pt x="6637" y="66371"/>
                    </a:lnTo>
                    <a:lnTo>
                      <a:pt x="6637" y="65781"/>
                    </a:lnTo>
                    <a:lnTo>
                      <a:pt x="5162" y="64306"/>
                    </a:lnTo>
                    <a:lnTo>
                      <a:pt x="5604" y="63569"/>
                    </a:lnTo>
                    <a:lnTo>
                      <a:pt x="7522" y="61946"/>
                    </a:lnTo>
                    <a:lnTo>
                      <a:pt x="7227" y="61061"/>
                    </a:lnTo>
                    <a:lnTo>
                      <a:pt x="6342" y="60324"/>
                    </a:lnTo>
                    <a:lnTo>
                      <a:pt x="5015" y="59586"/>
                    </a:lnTo>
                    <a:lnTo>
                      <a:pt x="1622" y="60324"/>
                    </a:lnTo>
                    <a:lnTo>
                      <a:pt x="0" y="61209"/>
                    </a:lnTo>
                    <a:lnTo>
                      <a:pt x="0" y="62536"/>
                    </a:lnTo>
                    <a:lnTo>
                      <a:pt x="4277" y="66814"/>
                    </a:lnTo>
                    <a:lnTo>
                      <a:pt x="6194" y="70648"/>
                    </a:lnTo>
                    <a:lnTo>
                      <a:pt x="8554" y="72123"/>
                    </a:lnTo>
                    <a:lnTo>
                      <a:pt x="11799" y="73156"/>
                    </a:lnTo>
                    <a:lnTo>
                      <a:pt x="11209" y="71386"/>
                    </a:lnTo>
                    <a:lnTo>
                      <a:pt x="9882" y="71091"/>
                    </a:lnTo>
                    <a:close/>
                    <a:moveTo>
                      <a:pt x="139527" y="122270"/>
                    </a:moveTo>
                    <a:lnTo>
                      <a:pt x="139232" y="121090"/>
                    </a:lnTo>
                    <a:lnTo>
                      <a:pt x="138346" y="119320"/>
                    </a:lnTo>
                    <a:lnTo>
                      <a:pt x="138346" y="117845"/>
                    </a:lnTo>
                    <a:lnTo>
                      <a:pt x="135839" y="117551"/>
                    </a:lnTo>
                    <a:lnTo>
                      <a:pt x="134217" y="115191"/>
                    </a:lnTo>
                    <a:lnTo>
                      <a:pt x="133479" y="115191"/>
                    </a:lnTo>
                    <a:lnTo>
                      <a:pt x="131857" y="116076"/>
                    </a:lnTo>
                    <a:lnTo>
                      <a:pt x="132300" y="117993"/>
                    </a:lnTo>
                    <a:lnTo>
                      <a:pt x="133627" y="118878"/>
                    </a:lnTo>
                    <a:lnTo>
                      <a:pt x="134512" y="120353"/>
                    </a:lnTo>
                    <a:lnTo>
                      <a:pt x="136724" y="121975"/>
                    </a:lnTo>
                    <a:lnTo>
                      <a:pt x="138789" y="124335"/>
                    </a:lnTo>
                    <a:lnTo>
                      <a:pt x="139527" y="122270"/>
                    </a:lnTo>
                    <a:close/>
                    <a:moveTo>
                      <a:pt x="86135" y="163568"/>
                    </a:moveTo>
                    <a:lnTo>
                      <a:pt x="85692" y="164010"/>
                    </a:lnTo>
                    <a:lnTo>
                      <a:pt x="84955" y="165485"/>
                    </a:lnTo>
                    <a:lnTo>
                      <a:pt x="84955" y="168435"/>
                    </a:lnTo>
                    <a:lnTo>
                      <a:pt x="85840" y="169762"/>
                    </a:lnTo>
                    <a:lnTo>
                      <a:pt x="88495" y="170647"/>
                    </a:lnTo>
                    <a:lnTo>
                      <a:pt x="88790" y="169320"/>
                    </a:lnTo>
                    <a:lnTo>
                      <a:pt x="89969" y="167697"/>
                    </a:lnTo>
                    <a:lnTo>
                      <a:pt x="87315" y="165338"/>
                    </a:lnTo>
                    <a:lnTo>
                      <a:pt x="86135" y="163715"/>
                    </a:lnTo>
                    <a:close/>
                    <a:moveTo>
                      <a:pt x="98082" y="128907"/>
                    </a:moveTo>
                    <a:lnTo>
                      <a:pt x="97786" y="127727"/>
                    </a:lnTo>
                    <a:lnTo>
                      <a:pt x="96459" y="127137"/>
                    </a:lnTo>
                    <a:lnTo>
                      <a:pt x="94247" y="127137"/>
                    </a:lnTo>
                    <a:lnTo>
                      <a:pt x="92477" y="126400"/>
                    </a:lnTo>
                    <a:lnTo>
                      <a:pt x="91149" y="123450"/>
                    </a:lnTo>
                    <a:lnTo>
                      <a:pt x="91149" y="121090"/>
                    </a:lnTo>
                    <a:lnTo>
                      <a:pt x="89527" y="119320"/>
                    </a:lnTo>
                    <a:lnTo>
                      <a:pt x="88199" y="118583"/>
                    </a:lnTo>
                    <a:lnTo>
                      <a:pt x="88495" y="117845"/>
                    </a:lnTo>
                    <a:lnTo>
                      <a:pt x="89527" y="117551"/>
                    </a:lnTo>
                    <a:lnTo>
                      <a:pt x="92329" y="116223"/>
                    </a:lnTo>
                    <a:lnTo>
                      <a:pt x="98229" y="115191"/>
                    </a:lnTo>
                    <a:lnTo>
                      <a:pt x="100294" y="113863"/>
                    </a:lnTo>
                    <a:lnTo>
                      <a:pt x="101179" y="113863"/>
                    </a:lnTo>
                    <a:lnTo>
                      <a:pt x="102359" y="114601"/>
                    </a:lnTo>
                    <a:lnTo>
                      <a:pt x="106341" y="118435"/>
                    </a:lnTo>
                    <a:lnTo>
                      <a:pt x="110176" y="121680"/>
                    </a:lnTo>
                    <a:lnTo>
                      <a:pt x="112683" y="124777"/>
                    </a:lnTo>
                    <a:lnTo>
                      <a:pt x="114010" y="124777"/>
                    </a:lnTo>
                    <a:lnTo>
                      <a:pt x="114895" y="123745"/>
                    </a:lnTo>
                    <a:lnTo>
                      <a:pt x="114895" y="120500"/>
                    </a:lnTo>
                    <a:lnTo>
                      <a:pt x="114306" y="116371"/>
                    </a:lnTo>
                    <a:lnTo>
                      <a:pt x="114010" y="110766"/>
                    </a:lnTo>
                    <a:lnTo>
                      <a:pt x="113568" y="108111"/>
                    </a:lnTo>
                    <a:lnTo>
                      <a:pt x="112535" y="106636"/>
                    </a:lnTo>
                    <a:lnTo>
                      <a:pt x="109143" y="105161"/>
                    </a:lnTo>
                    <a:lnTo>
                      <a:pt x="105161" y="104276"/>
                    </a:lnTo>
                    <a:lnTo>
                      <a:pt x="102211" y="100146"/>
                    </a:lnTo>
                    <a:lnTo>
                      <a:pt x="96901" y="99114"/>
                    </a:lnTo>
                    <a:lnTo>
                      <a:pt x="93804" y="94984"/>
                    </a:lnTo>
                    <a:lnTo>
                      <a:pt x="90854" y="94984"/>
                    </a:lnTo>
                    <a:lnTo>
                      <a:pt x="87757" y="92477"/>
                    </a:lnTo>
                    <a:lnTo>
                      <a:pt x="81267" y="90707"/>
                    </a:lnTo>
                    <a:lnTo>
                      <a:pt x="79055" y="89232"/>
                    </a:lnTo>
                    <a:lnTo>
                      <a:pt x="77728" y="89232"/>
                    </a:lnTo>
                    <a:lnTo>
                      <a:pt x="75958" y="88642"/>
                    </a:lnTo>
                    <a:lnTo>
                      <a:pt x="76695" y="87905"/>
                    </a:lnTo>
                    <a:lnTo>
                      <a:pt x="78760" y="87610"/>
                    </a:lnTo>
                    <a:lnTo>
                      <a:pt x="82005" y="87610"/>
                    </a:lnTo>
                    <a:lnTo>
                      <a:pt x="85397" y="86135"/>
                    </a:lnTo>
                    <a:lnTo>
                      <a:pt x="88937" y="83332"/>
                    </a:lnTo>
                    <a:lnTo>
                      <a:pt x="86282" y="83332"/>
                    </a:lnTo>
                    <a:lnTo>
                      <a:pt x="85545" y="81120"/>
                    </a:lnTo>
                    <a:lnTo>
                      <a:pt x="84217" y="79350"/>
                    </a:lnTo>
                    <a:lnTo>
                      <a:pt x="83037" y="76695"/>
                    </a:lnTo>
                    <a:lnTo>
                      <a:pt x="85250" y="75220"/>
                    </a:lnTo>
                    <a:lnTo>
                      <a:pt x="87167" y="74483"/>
                    </a:lnTo>
                    <a:lnTo>
                      <a:pt x="91592" y="76695"/>
                    </a:lnTo>
                    <a:lnTo>
                      <a:pt x="91592" y="78170"/>
                    </a:lnTo>
                    <a:lnTo>
                      <a:pt x="90559" y="80530"/>
                    </a:lnTo>
                    <a:lnTo>
                      <a:pt x="91444" y="81415"/>
                    </a:lnTo>
                    <a:lnTo>
                      <a:pt x="93067" y="81415"/>
                    </a:lnTo>
                    <a:lnTo>
                      <a:pt x="95869" y="79203"/>
                    </a:lnTo>
                    <a:lnTo>
                      <a:pt x="94837" y="75663"/>
                    </a:lnTo>
                    <a:lnTo>
                      <a:pt x="93362" y="73598"/>
                    </a:lnTo>
                    <a:lnTo>
                      <a:pt x="89969" y="69468"/>
                    </a:lnTo>
                    <a:lnTo>
                      <a:pt x="86724" y="67256"/>
                    </a:lnTo>
                    <a:lnTo>
                      <a:pt x="85102" y="65191"/>
                    </a:lnTo>
                    <a:lnTo>
                      <a:pt x="82890" y="59881"/>
                    </a:lnTo>
                    <a:lnTo>
                      <a:pt x="76548" y="52654"/>
                    </a:lnTo>
                    <a:lnTo>
                      <a:pt x="75958" y="50147"/>
                    </a:lnTo>
                    <a:lnTo>
                      <a:pt x="76843" y="45280"/>
                    </a:lnTo>
                    <a:lnTo>
                      <a:pt x="77875" y="42477"/>
                    </a:lnTo>
                    <a:lnTo>
                      <a:pt x="77433" y="40560"/>
                    </a:lnTo>
                    <a:lnTo>
                      <a:pt x="77433" y="38495"/>
                    </a:lnTo>
                    <a:lnTo>
                      <a:pt x="80530" y="37168"/>
                    </a:lnTo>
                    <a:lnTo>
                      <a:pt x="82300" y="35840"/>
                    </a:lnTo>
                    <a:lnTo>
                      <a:pt x="85250" y="35398"/>
                    </a:lnTo>
                    <a:lnTo>
                      <a:pt x="84512" y="37463"/>
                    </a:lnTo>
                    <a:lnTo>
                      <a:pt x="83480" y="38495"/>
                    </a:lnTo>
                    <a:lnTo>
                      <a:pt x="84660" y="41297"/>
                    </a:lnTo>
                    <a:lnTo>
                      <a:pt x="89969" y="44247"/>
                    </a:lnTo>
                    <a:lnTo>
                      <a:pt x="95574" y="46902"/>
                    </a:lnTo>
                    <a:lnTo>
                      <a:pt x="96017" y="50737"/>
                    </a:lnTo>
                    <a:lnTo>
                      <a:pt x="97786" y="53834"/>
                    </a:lnTo>
                    <a:lnTo>
                      <a:pt x="103834" y="55899"/>
                    </a:lnTo>
                    <a:lnTo>
                      <a:pt x="104571" y="55604"/>
                    </a:lnTo>
                    <a:lnTo>
                      <a:pt x="105014" y="54867"/>
                    </a:lnTo>
                    <a:lnTo>
                      <a:pt x="99557" y="51327"/>
                    </a:lnTo>
                    <a:lnTo>
                      <a:pt x="98672" y="50000"/>
                    </a:lnTo>
                    <a:lnTo>
                      <a:pt x="97492" y="46755"/>
                    </a:lnTo>
                    <a:lnTo>
                      <a:pt x="98524" y="45427"/>
                    </a:lnTo>
                    <a:lnTo>
                      <a:pt x="104718" y="46607"/>
                    </a:lnTo>
                    <a:lnTo>
                      <a:pt x="109143" y="52802"/>
                    </a:lnTo>
                    <a:lnTo>
                      <a:pt x="112093" y="54572"/>
                    </a:lnTo>
                    <a:lnTo>
                      <a:pt x="112978" y="53687"/>
                    </a:lnTo>
                    <a:lnTo>
                      <a:pt x="113421" y="52802"/>
                    </a:lnTo>
                    <a:lnTo>
                      <a:pt x="112535" y="50000"/>
                    </a:lnTo>
                    <a:lnTo>
                      <a:pt x="111208" y="48820"/>
                    </a:lnTo>
                    <a:lnTo>
                      <a:pt x="108701" y="47345"/>
                    </a:lnTo>
                    <a:lnTo>
                      <a:pt x="106046" y="44837"/>
                    </a:lnTo>
                    <a:lnTo>
                      <a:pt x="106046" y="43510"/>
                    </a:lnTo>
                    <a:lnTo>
                      <a:pt x="108701" y="42330"/>
                    </a:lnTo>
                    <a:lnTo>
                      <a:pt x="111061" y="42625"/>
                    </a:lnTo>
                    <a:lnTo>
                      <a:pt x="114748" y="44395"/>
                    </a:lnTo>
                    <a:lnTo>
                      <a:pt x="117403" y="45132"/>
                    </a:lnTo>
                    <a:lnTo>
                      <a:pt x="119320" y="47197"/>
                    </a:lnTo>
                    <a:lnTo>
                      <a:pt x="122270" y="49262"/>
                    </a:lnTo>
                    <a:lnTo>
                      <a:pt x="120943" y="46312"/>
                    </a:lnTo>
                    <a:lnTo>
                      <a:pt x="118878" y="43657"/>
                    </a:lnTo>
                    <a:lnTo>
                      <a:pt x="114158" y="41150"/>
                    </a:lnTo>
                    <a:lnTo>
                      <a:pt x="111651" y="41150"/>
                    </a:lnTo>
                    <a:lnTo>
                      <a:pt x="109881" y="40855"/>
                    </a:lnTo>
                    <a:lnTo>
                      <a:pt x="108996" y="38938"/>
                    </a:lnTo>
                    <a:lnTo>
                      <a:pt x="110176" y="37020"/>
                    </a:lnTo>
                    <a:lnTo>
                      <a:pt x="107521" y="34365"/>
                    </a:lnTo>
                    <a:lnTo>
                      <a:pt x="106636" y="32890"/>
                    </a:lnTo>
                    <a:lnTo>
                      <a:pt x="107078" y="30678"/>
                    </a:lnTo>
                    <a:lnTo>
                      <a:pt x="111798" y="30678"/>
                    </a:lnTo>
                    <a:lnTo>
                      <a:pt x="115338" y="31416"/>
                    </a:lnTo>
                    <a:lnTo>
                      <a:pt x="119320" y="29498"/>
                    </a:lnTo>
                    <a:lnTo>
                      <a:pt x="123155" y="25516"/>
                    </a:lnTo>
                    <a:lnTo>
                      <a:pt x="125662" y="24483"/>
                    </a:lnTo>
                    <a:lnTo>
                      <a:pt x="127727" y="24926"/>
                    </a:lnTo>
                    <a:lnTo>
                      <a:pt x="130972" y="26991"/>
                    </a:lnTo>
                    <a:lnTo>
                      <a:pt x="133922" y="27433"/>
                    </a:lnTo>
                    <a:lnTo>
                      <a:pt x="139527" y="24041"/>
                    </a:lnTo>
                    <a:lnTo>
                      <a:pt x="142181" y="23156"/>
                    </a:lnTo>
                    <a:lnTo>
                      <a:pt x="146016" y="25073"/>
                    </a:lnTo>
                    <a:lnTo>
                      <a:pt x="147934" y="24779"/>
                    </a:lnTo>
                    <a:lnTo>
                      <a:pt x="152358" y="26548"/>
                    </a:lnTo>
                    <a:lnTo>
                      <a:pt x="161798" y="27876"/>
                    </a:lnTo>
                    <a:lnTo>
                      <a:pt x="165780" y="30236"/>
                    </a:lnTo>
                    <a:lnTo>
                      <a:pt x="166517" y="31563"/>
                    </a:lnTo>
                    <a:lnTo>
                      <a:pt x="167255" y="31121"/>
                    </a:lnTo>
                    <a:lnTo>
                      <a:pt x="168287" y="30826"/>
                    </a:lnTo>
                    <a:lnTo>
                      <a:pt x="170057" y="28466"/>
                    </a:lnTo>
                    <a:lnTo>
                      <a:pt x="171680" y="26696"/>
                    </a:lnTo>
                    <a:lnTo>
                      <a:pt x="174040" y="24483"/>
                    </a:lnTo>
                    <a:lnTo>
                      <a:pt x="174630" y="23156"/>
                    </a:lnTo>
                    <a:lnTo>
                      <a:pt x="174630" y="21976"/>
                    </a:lnTo>
                    <a:lnTo>
                      <a:pt x="174040" y="21091"/>
                    </a:lnTo>
                    <a:lnTo>
                      <a:pt x="174040" y="15634"/>
                    </a:lnTo>
                    <a:lnTo>
                      <a:pt x="179349" y="12389"/>
                    </a:lnTo>
                    <a:lnTo>
                      <a:pt x="181119" y="12094"/>
                    </a:lnTo>
                    <a:lnTo>
                      <a:pt x="181709" y="10619"/>
                    </a:lnTo>
                    <a:lnTo>
                      <a:pt x="181266" y="7227"/>
                    </a:lnTo>
                    <a:lnTo>
                      <a:pt x="180529" y="4425"/>
                    </a:lnTo>
                    <a:lnTo>
                      <a:pt x="179497" y="4425"/>
                    </a:lnTo>
                    <a:lnTo>
                      <a:pt x="178169" y="3392"/>
                    </a:lnTo>
                    <a:lnTo>
                      <a:pt x="177284" y="2507"/>
                    </a:lnTo>
                    <a:lnTo>
                      <a:pt x="175957" y="1475"/>
                    </a:lnTo>
                    <a:lnTo>
                      <a:pt x="173597" y="885"/>
                    </a:lnTo>
                    <a:lnTo>
                      <a:pt x="170500" y="0"/>
                    </a:lnTo>
                    <a:lnTo>
                      <a:pt x="167992" y="590"/>
                    </a:lnTo>
                    <a:lnTo>
                      <a:pt x="167402" y="1327"/>
                    </a:lnTo>
                    <a:lnTo>
                      <a:pt x="166960" y="2360"/>
                    </a:lnTo>
                    <a:lnTo>
                      <a:pt x="167255" y="3392"/>
                    </a:lnTo>
                    <a:lnTo>
                      <a:pt x="168140" y="4425"/>
                    </a:lnTo>
                    <a:lnTo>
                      <a:pt x="169025" y="7080"/>
                    </a:lnTo>
                    <a:lnTo>
                      <a:pt x="169320" y="9734"/>
                    </a:lnTo>
                    <a:lnTo>
                      <a:pt x="168730" y="11209"/>
                    </a:lnTo>
                    <a:lnTo>
                      <a:pt x="166960" y="12242"/>
                    </a:lnTo>
                    <a:lnTo>
                      <a:pt x="163272" y="13422"/>
                    </a:lnTo>
                    <a:lnTo>
                      <a:pt x="159585" y="12832"/>
                    </a:lnTo>
                    <a:lnTo>
                      <a:pt x="157963" y="13274"/>
                    </a:lnTo>
                    <a:lnTo>
                      <a:pt x="155308" y="13274"/>
                    </a:lnTo>
                    <a:lnTo>
                      <a:pt x="152801" y="13717"/>
                    </a:lnTo>
                    <a:lnTo>
                      <a:pt x="148966" y="14749"/>
                    </a:lnTo>
                    <a:lnTo>
                      <a:pt x="145574" y="15339"/>
                    </a:lnTo>
                    <a:lnTo>
                      <a:pt x="142476" y="13127"/>
                    </a:lnTo>
                    <a:lnTo>
                      <a:pt x="138789" y="11652"/>
                    </a:lnTo>
                    <a:lnTo>
                      <a:pt x="134954" y="10767"/>
                    </a:lnTo>
                    <a:lnTo>
                      <a:pt x="133627" y="11504"/>
                    </a:lnTo>
                    <a:lnTo>
                      <a:pt x="133037" y="12094"/>
                    </a:lnTo>
                    <a:lnTo>
                      <a:pt x="129792" y="10177"/>
                    </a:lnTo>
                    <a:lnTo>
                      <a:pt x="128317" y="9439"/>
                    </a:lnTo>
                    <a:lnTo>
                      <a:pt x="127580" y="8702"/>
                    </a:lnTo>
                    <a:lnTo>
                      <a:pt x="126252" y="6047"/>
                    </a:lnTo>
                    <a:lnTo>
                      <a:pt x="125515" y="6047"/>
                    </a:lnTo>
                    <a:lnTo>
                      <a:pt x="122860" y="6932"/>
                    </a:lnTo>
                    <a:lnTo>
                      <a:pt x="120352" y="6932"/>
                    </a:lnTo>
                    <a:lnTo>
                      <a:pt x="118878" y="6637"/>
                    </a:lnTo>
                    <a:lnTo>
                      <a:pt x="114306" y="6637"/>
                    </a:lnTo>
                    <a:lnTo>
                      <a:pt x="113716" y="8554"/>
                    </a:lnTo>
                    <a:lnTo>
                      <a:pt x="113126" y="8849"/>
                    </a:lnTo>
                    <a:lnTo>
                      <a:pt x="112093" y="9144"/>
                    </a:lnTo>
                    <a:lnTo>
                      <a:pt x="109734" y="9144"/>
                    </a:lnTo>
                    <a:lnTo>
                      <a:pt x="106636" y="10324"/>
                    </a:lnTo>
                    <a:lnTo>
                      <a:pt x="103244" y="11209"/>
                    </a:lnTo>
                    <a:lnTo>
                      <a:pt x="100589" y="11209"/>
                    </a:lnTo>
                    <a:lnTo>
                      <a:pt x="97934" y="10767"/>
                    </a:lnTo>
                    <a:lnTo>
                      <a:pt x="96312" y="11062"/>
                    </a:lnTo>
                    <a:lnTo>
                      <a:pt x="92919" y="11062"/>
                    </a:lnTo>
                    <a:lnTo>
                      <a:pt x="90707" y="13127"/>
                    </a:lnTo>
                    <a:lnTo>
                      <a:pt x="87315" y="13127"/>
                    </a:lnTo>
                    <a:lnTo>
                      <a:pt x="84512" y="12684"/>
                    </a:lnTo>
                    <a:lnTo>
                      <a:pt x="81120" y="12684"/>
                    </a:lnTo>
                    <a:lnTo>
                      <a:pt x="80382" y="13422"/>
                    </a:lnTo>
                    <a:lnTo>
                      <a:pt x="79645" y="17551"/>
                    </a:lnTo>
                    <a:lnTo>
                      <a:pt x="76548" y="18731"/>
                    </a:lnTo>
                    <a:lnTo>
                      <a:pt x="73746" y="19469"/>
                    </a:lnTo>
                    <a:lnTo>
                      <a:pt x="71386" y="19469"/>
                    </a:lnTo>
                    <a:lnTo>
                      <a:pt x="67108" y="18289"/>
                    </a:lnTo>
                    <a:lnTo>
                      <a:pt x="65781" y="18289"/>
                    </a:lnTo>
                    <a:lnTo>
                      <a:pt x="64601" y="18731"/>
                    </a:lnTo>
                    <a:lnTo>
                      <a:pt x="60766" y="19026"/>
                    </a:lnTo>
                    <a:lnTo>
                      <a:pt x="59144" y="19764"/>
                    </a:lnTo>
                    <a:lnTo>
                      <a:pt x="55162" y="24631"/>
                    </a:lnTo>
                    <a:lnTo>
                      <a:pt x="51179" y="26253"/>
                    </a:lnTo>
                    <a:lnTo>
                      <a:pt x="49852" y="27138"/>
                    </a:lnTo>
                    <a:lnTo>
                      <a:pt x="46754" y="26106"/>
                    </a:lnTo>
                    <a:lnTo>
                      <a:pt x="45279" y="26106"/>
                    </a:lnTo>
                    <a:lnTo>
                      <a:pt x="43215" y="27286"/>
                    </a:lnTo>
                    <a:lnTo>
                      <a:pt x="38643" y="27286"/>
                    </a:lnTo>
                    <a:lnTo>
                      <a:pt x="37462" y="27581"/>
                    </a:lnTo>
                    <a:lnTo>
                      <a:pt x="33923" y="27581"/>
                    </a:lnTo>
                    <a:lnTo>
                      <a:pt x="33628" y="30088"/>
                    </a:lnTo>
                    <a:lnTo>
                      <a:pt x="34513" y="31858"/>
                    </a:lnTo>
                    <a:lnTo>
                      <a:pt x="35693" y="33628"/>
                    </a:lnTo>
                    <a:lnTo>
                      <a:pt x="35693" y="34808"/>
                    </a:lnTo>
                    <a:lnTo>
                      <a:pt x="34955" y="36578"/>
                    </a:lnTo>
                    <a:lnTo>
                      <a:pt x="33628" y="38643"/>
                    </a:lnTo>
                    <a:lnTo>
                      <a:pt x="31858" y="39528"/>
                    </a:lnTo>
                    <a:lnTo>
                      <a:pt x="29941" y="40265"/>
                    </a:lnTo>
                    <a:lnTo>
                      <a:pt x="29056" y="41887"/>
                    </a:lnTo>
                    <a:lnTo>
                      <a:pt x="28613" y="43657"/>
                    </a:lnTo>
                    <a:lnTo>
                      <a:pt x="27728" y="44985"/>
                    </a:lnTo>
                    <a:lnTo>
                      <a:pt x="27138" y="46460"/>
                    </a:lnTo>
                    <a:lnTo>
                      <a:pt x="26253" y="49410"/>
                    </a:lnTo>
                    <a:lnTo>
                      <a:pt x="26253" y="50442"/>
                    </a:lnTo>
                    <a:lnTo>
                      <a:pt x="24778" y="51474"/>
                    </a:lnTo>
                    <a:lnTo>
                      <a:pt x="22713" y="51917"/>
                    </a:lnTo>
                    <a:lnTo>
                      <a:pt x="20796" y="51917"/>
                    </a:lnTo>
                    <a:lnTo>
                      <a:pt x="19469" y="52507"/>
                    </a:lnTo>
                    <a:lnTo>
                      <a:pt x="18879" y="53539"/>
                    </a:lnTo>
                    <a:lnTo>
                      <a:pt x="17699" y="54277"/>
                    </a:lnTo>
                    <a:lnTo>
                      <a:pt x="16961" y="54572"/>
                    </a:lnTo>
                    <a:lnTo>
                      <a:pt x="16961" y="55457"/>
                    </a:lnTo>
                    <a:lnTo>
                      <a:pt x="17846" y="57374"/>
                    </a:lnTo>
                    <a:lnTo>
                      <a:pt x="18879" y="58849"/>
                    </a:lnTo>
                    <a:lnTo>
                      <a:pt x="18879" y="60029"/>
                    </a:lnTo>
                    <a:lnTo>
                      <a:pt x="18436" y="60324"/>
                    </a:lnTo>
                    <a:lnTo>
                      <a:pt x="16961" y="60324"/>
                    </a:lnTo>
                    <a:lnTo>
                      <a:pt x="16666" y="60619"/>
                    </a:lnTo>
                    <a:lnTo>
                      <a:pt x="16666" y="61946"/>
                    </a:lnTo>
                    <a:lnTo>
                      <a:pt x="16076" y="63126"/>
                    </a:lnTo>
                    <a:lnTo>
                      <a:pt x="15486" y="63864"/>
                    </a:lnTo>
                    <a:lnTo>
                      <a:pt x="14454" y="64601"/>
                    </a:lnTo>
                    <a:lnTo>
                      <a:pt x="12536" y="64306"/>
                    </a:lnTo>
                    <a:lnTo>
                      <a:pt x="10619" y="63126"/>
                    </a:lnTo>
                    <a:lnTo>
                      <a:pt x="9587" y="62831"/>
                    </a:lnTo>
                    <a:lnTo>
                      <a:pt x="8997" y="62831"/>
                    </a:lnTo>
                    <a:lnTo>
                      <a:pt x="11504" y="64896"/>
                    </a:lnTo>
                    <a:lnTo>
                      <a:pt x="13864" y="67846"/>
                    </a:lnTo>
                    <a:lnTo>
                      <a:pt x="16666" y="74483"/>
                    </a:lnTo>
                    <a:lnTo>
                      <a:pt x="21091" y="76695"/>
                    </a:lnTo>
                    <a:lnTo>
                      <a:pt x="23746" y="79940"/>
                    </a:lnTo>
                    <a:lnTo>
                      <a:pt x="26843" y="82448"/>
                    </a:lnTo>
                    <a:lnTo>
                      <a:pt x="27433" y="83480"/>
                    </a:lnTo>
                    <a:lnTo>
                      <a:pt x="29203" y="84365"/>
                    </a:lnTo>
                    <a:lnTo>
                      <a:pt x="32890" y="83480"/>
                    </a:lnTo>
                    <a:lnTo>
                      <a:pt x="35840" y="83775"/>
                    </a:lnTo>
                    <a:lnTo>
                      <a:pt x="38053" y="83775"/>
                    </a:lnTo>
                    <a:lnTo>
                      <a:pt x="38790" y="85250"/>
                    </a:lnTo>
                    <a:lnTo>
                      <a:pt x="38790" y="87020"/>
                    </a:lnTo>
                    <a:lnTo>
                      <a:pt x="37905" y="87757"/>
                    </a:lnTo>
                    <a:lnTo>
                      <a:pt x="36873" y="88052"/>
                    </a:lnTo>
                    <a:lnTo>
                      <a:pt x="32153" y="86282"/>
                    </a:lnTo>
                    <a:lnTo>
                      <a:pt x="29056" y="86725"/>
                    </a:lnTo>
                    <a:lnTo>
                      <a:pt x="28761" y="88347"/>
                    </a:lnTo>
                    <a:lnTo>
                      <a:pt x="28761" y="90412"/>
                    </a:lnTo>
                    <a:lnTo>
                      <a:pt x="31563" y="91445"/>
                    </a:lnTo>
                    <a:lnTo>
                      <a:pt x="34660" y="95132"/>
                    </a:lnTo>
                    <a:lnTo>
                      <a:pt x="36430" y="99704"/>
                    </a:lnTo>
                    <a:lnTo>
                      <a:pt x="37758" y="103244"/>
                    </a:lnTo>
                    <a:lnTo>
                      <a:pt x="39528" y="104424"/>
                    </a:lnTo>
                    <a:lnTo>
                      <a:pt x="42625" y="103539"/>
                    </a:lnTo>
                    <a:lnTo>
                      <a:pt x="43362" y="102064"/>
                    </a:lnTo>
                    <a:lnTo>
                      <a:pt x="43362" y="100146"/>
                    </a:lnTo>
                    <a:lnTo>
                      <a:pt x="44100" y="100589"/>
                    </a:lnTo>
                    <a:lnTo>
                      <a:pt x="44985" y="102654"/>
                    </a:lnTo>
                    <a:lnTo>
                      <a:pt x="47197" y="105309"/>
                    </a:lnTo>
                    <a:lnTo>
                      <a:pt x="49704" y="104866"/>
                    </a:lnTo>
                    <a:lnTo>
                      <a:pt x="51917" y="104276"/>
                    </a:lnTo>
                    <a:lnTo>
                      <a:pt x="53687" y="104276"/>
                    </a:lnTo>
                    <a:lnTo>
                      <a:pt x="56046" y="103834"/>
                    </a:lnTo>
                    <a:lnTo>
                      <a:pt x="60176" y="102506"/>
                    </a:lnTo>
                    <a:lnTo>
                      <a:pt x="66961" y="104276"/>
                    </a:lnTo>
                    <a:lnTo>
                      <a:pt x="69321" y="104276"/>
                    </a:lnTo>
                    <a:lnTo>
                      <a:pt x="71090" y="103244"/>
                    </a:lnTo>
                    <a:lnTo>
                      <a:pt x="71975" y="101621"/>
                    </a:lnTo>
                    <a:lnTo>
                      <a:pt x="76253" y="104424"/>
                    </a:lnTo>
                    <a:lnTo>
                      <a:pt x="80678" y="106046"/>
                    </a:lnTo>
                    <a:lnTo>
                      <a:pt x="81415" y="106931"/>
                    </a:lnTo>
                    <a:lnTo>
                      <a:pt x="82742" y="107816"/>
                    </a:lnTo>
                    <a:lnTo>
                      <a:pt x="85250" y="108848"/>
                    </a:lnTo>
                    <a:lnTo>
                      <a:pt x="86872" y="108406"/>
                    </a:lnTo>
                    <a:lnTo>
                      <a:pt x="87905" y="108848"/>
                    </a:lnTo>
                    <a:lnTo>
                      <a:pt x="89380" y="108848"/>
                    </a:lnTo>
                    <a:lnTo>
                      <a:pt x="90854" y="109586"/>
                    </a:lnTo>
                    <a:lnTo>
                      <a:pt x="91740" y="110913"/>
                    </a:lnTo>
                    <a:lnTo>
                      <a:pt x="91002" y="112093"/>
                    </a:lnTo>
                    <a:lnTo>
                      <a:pt x="90265" y="112831"/>
                    </a:lnTo>
                    <a:lnTo>
                      <a:pt x="85840" y="112831"/>
                    </a:lnTo>
                    <a:lnTo>
                      <a:pt x="84217" y="113568"/>
                    </a:lnTo>
                    <a:lnTo>
                      <a:pt x="84807" y="114896"/>
                    </a:lnTo>
                    <a:lnTo>
                      <a:pt x="84807" y="116371"/>
                    </a:lnTo>
                    <a:lnTo>
                      <a:pt x="82890" y="116076"/>
                    </a:lnTo>
                    <a:lnTo>
                      <a:pt x="81710" y="115633"/>
                    </a:lnTo>
                    <a:lnTo>
                      <a:pt x="79350" y="113716"/>
                    </a:lnTo>
                    <a:lnTo>
                      <a:pt x="75220" y="111651"/>
                    </a:lnTo>
                    <a:lnTo>
                      <a:pt x="67108" y="109438"/>
                    </a:lnTo>
                    <a:lnTo>
                      <a:pt x="59586" y="105456"/>
                    </a:lnTo>
                    <a:lnTo>
                      <a:pt x="56194" y="105456"/>
                    </a:lnTo>
                    <a:lnTo>
                      <a:pt x="54129" y="106931"/>
                    </a:lnTo>
                    <a:lnTo>
                      <a:pt x="51769" y="109881"/>
                    </a:lnTo>
                    <a:lnTo>
                      <a:pt x="48967" y="110176"/>
                    </a:lnTo>
                    <a:lnTo>
                      <a:pt x="46460" y="108996"/>
                    </a:lnTo>
                    <a:lnTo>
                      <a:pt x="45279" y="109291"/>
                    </a:lnTo>
                    <a:lnTo>
                      <a:pt x="42772" y="114453"/>
                    </a:lnTo>
                    <a:lnTo>
                      <a:pt x="38495" y="117698"/>
                    </a:lnTo>
                    <a:lnTo>
                      <a:pt x="37905" y="118583"/>
                    </a:lnTo>
                    <a:lnTo>
                      <a:pt x="38200" y="119763"/>
                    </a:lnTo>
                    <a:lnTo>
                      <a:pt x="39970" y="120500"/>
                    </a:lnTo>
                    <a:lnTo>
                      <a:pt x="42182" y="122123"/>
                    </a:lnTo>
                    <a:lnTo>
                      <a:pt x="43215" y="125220"/>
                    </a:lnTo>
                    <a:lnTo>
                      <a:pt x="45427" y="126105"/>
                    </a:lnTo>
                    <a:lnTo>
                      <a:pt x="49409" y="129055"/>
                    </a:lnTo>
                    <a:lnTo>
                      <a:pt x="52212" y="133627"/>
                    </a:lnTo>
                    <a:lnTo>
                      <a:pt x="52507" y="135987"/>
                    </a:lnTo>
                    <a:lnTo>
                      <a:pt x="49557" y="139232"/>
                    </a:lnTo>
                    <a:lnTo>
                      <a:pt x="49557" y="142771"/>
                    </a:lnTo>
                    <a:lnTo>
                      <a:pt x="53687" y="149261"/>
                    </a:lnTo>
                    <a:lnTo>
                      <a:pt x="57669" y="153096"/>
                    </a:lnTo>
                    <a:lnTo>
                      <a:pt x="58701" y="151179"/>
                    </a:lnTo>
                    <a:lnTo>
                      <a:pt x="58701" y="148524"/>
                    </a:lnTo>
                    <a:lnTo>
                      <a:pt x="59291" y="145574"/>
                    </a:lnTo>
                    <a:lnTo>
                      <a:pt x="60766" y="144836"/>
                    </a:lnTo>
                    <a:lnTo>
                      <a:pt x="62536" y="144394"/>
                    </a:lnTo>
                    <a:lnTo>
                      <a:pt x="63864" y="146311"/>
                    </a:lnTo>
                    <a:lnTo>
                      <a:pt x="64601" y="148081"/>
                    </a:lnTo>
                    <a:lnTo>
                      <a:pt x="66371" y="148671"/>
                    </a:lnTo>
                    <a:lnTo>
                      <a:pt x="70206" y="154128"/>
                    </a:lnTo>
                    <a:lnTo>
                      <a:pt x="70206" y="159733"/>
                    </a:lnTo>
                    <a:lnTo>
                      <a:pt x="71533" y="160913"/>
                    </a:lnTo>
                    <a:lnTo>
                      <a:pt x="73156" y="161798"/>
                    </a:lnTo>
                    <a:lnTo>
                      <a:pt x="73156" y="158111"/>
                    </a:lnTo>
                    <a:lnTo>
                      <a:pt x="76253" y="151768"/>
                    </a:lnTo>
                    <a:lnTo>
                      <a:pt x="79055" y="151326"/>
                    </a:lnTo>
                    <a:lnTo>
                      <a:pt x="80678" y="151621"/>
                    </a:lnTo>
                    <a:lnTo>
                      <a:pt x="82005" y="154571"/>
                    </a:lnTo>
                    <a:lnTo>
                      <a:pt x="85987" y="159291"/>
                    </a:lnTo>
                    <a:lnTo>
                      <a:pt x="88052" y="160470"/>
                    </a:lnTo>
                    <a:lnTo>
                      <a:pt x="89232" y="161503"/>
                    </a:lnTo>
                    <a:lnTo>
                      <a:pt x="90559" y="161503"/>
                    </a:lnTo>
                    <a:lnTo>
                      <a:pt x="89232" y="158701"/>
                    </a:lnTo>
                    <a:lnTo>
                      <a:pt x="87315" y="155751"/>
                    </a:lnTo>
                    <a:lnTo>
                      <a:pt x="88199" y="151916"/>
                    </a:lnTo>
                    <a:lnTo>
                      <a:pt x="87905" y="149556"/>
                    </a:lnTo>
                    <a:lnTo>
                      <a:pt x="86135" y="144689"/>
                    </a:lnTo>
                    <a:lnTo>
                      <a:pt x="82300" y="136429"/>
                    </a:lnTo>
                    <a:lnTo>
                      <a:pt x="80088" y="133332"/>
                    </a:lnTo>
                    <a:lnTo>
                      <a:pt x="79055" y="128907"/>
                    </a:lnTo>
                    <a:lnTo>
                      <a:pt x="80382" y="127580"/>
                    </a:lnTo>
                    <a:lnTo>
                      <a:pt x="82300" y="129202"/>
                    </a:lnTo>
                    <a:lnTo>
                      <a:pt x="84660" y="129645"/>
                    </a:lnTo>
                    <a:lnTo>
                      <a:pt x="86577" y="130677"/>
                    </a:lnTo>
                    <a:lnTo>
                      <a:pt x="88642" y="131857"/>
                    </a:lnTo>
                    <a:lnTo>
                      <a:pt x="88642" y="134217"/>
                    </a:lnTo>
                    <a:lnTo>
                      <a:pt x="90412" y="135102"/>
                    </a:lnTo>
                    <a:lnTo>
                      <a:pt x="91444" y="134659"/>
                    </a:lnTo>
                    <a:lnTo>
                      <a:pt x="92772" y="133774"/>
                    </a:lnTo>
                    <a:lnTo>
                      <a:pt x="98967" y="131857"/>
                    </a:lnTo>
                    <a:lnTo>
                      <a:pt x="98967" y="131120"/>
                    </a:lnTo>
                    <a:lnTo>
                      <a:pt x="98082" y="130087"/>
                    </a:lnTo>
                    <a:lnTo>
                      <a:pt x="96754" y="128760"/>
                    </a:lnTo>
                    <a:close/>
                    <a:moveTo>
                      <a:pt x="168730" y="98672"/>
                    </a:moveTo>
                    <a:lnTo>
                      <a:pt x="166222" y="96902"/>
                    </a:lnTo>
                    <a:lnTo>
                      <a:pt x="161945" y="97787"/>
                    </a:lnTo>
                    <a:lnTo>
                      <a:pt x="161945" y="99704"/>
                    </a:lnTo>
                    <a:lnTo>
                      <a:pt x="164895" y="102506"/>
                    </a:lnTo>
                    <a:lnTo>
                      <a:pt x="165780" y="104424"/>
                    </a:lnTo>
                    <a:lnTo>
                      <a:pt x="164747" y="105899"/>
                    </a:lnTo>
                    <a:lnTo>
                      <a:pt x="162683" y="106931"/>
                    </a:lnTo>
                    <a:lnTo>
                      <a:pt x="163125" y="107669"/>
                    </a:lnTo>
                    <a:lnTo>
                      <a:pt x="165928" y="110176"/>
                    </a:lnTo>
                    <a:lnTo>
                      <a:pt x="168435" y="108406"/>
                    </a:lnTo>
                    <a:lnTo>
                      <a:pt x="168730" y="107963"/>
                    </a:lnTo>
                    <a:lnTo>
                      <a:pt x="168730" y="106636"/>
                    </a:lnTo>
                    <a:lnTo>
                      <a:pt x="170205" y="105899"/>
                    </a:lnTo>
                    <a:lnTo>
                      <a:pt x="170205" y="100884"/>
                    </a:lnTo>
                    <a:lnTo>
                      <a:pt x="169762" y="100294"/>
                    </a:lnTo>
                    <a:lnTo>
                      <a:pt x="170205" y="98672"/>
                    </a:lnTo>
                    <a:lnTo>
                      <a:pt x="168877" y="98672"/>
                    </a:lnTo>
                    <a:close/>
                    <a:moveTo>
                      <a:pt x="30973" y="119910"/>
                    </a:moveTo>
                    <a:lnTo>
                      <a:pt x="28908" y="119468"/>
                    </a:lnTo>
                    <a:lnTo>
                      <a:pt x="27138" y="117108"/>
                    </a:lnTo>
                    <a:lnTo>
                      <a:pt x="25221" y="119320"/>
                    </a:lnTo>
                    <a:lnTo>
                      <a:pt x="25663" y="120353"/>
                    </a:lnTo>
                    <a:lnTo>
                      <a:pt x="27433" y="122713"/>
                    </a:lnTo>
                    <a:lnTo>
                      <a:pt x="30383" y="125073"/>
                    </a:lnTo>
                    <a:lnTo>
                      <a:pt x="32743" y="123008"/>
                    </a:lnTo>
                    <a:lnTo>
                      <a:pt x="34955" y="123745"/>
                    </a:lnTo>
                    <a:lnTo>
                      <a:pt x="32153" y="120795"/>
                    </a:lnTo>
                    <a:lnTo>
                      <a:pt x="30826" y="119763"/>
                    </a:lnTo>
                    <a:close/>
                    <a:moveTo>
                      <a:pt x="165780" y="128170"/>
                    </a:moveTo>
                    <a:lnTo>
                      <a:pt x="165338" y="129350"/>
                    </a:lnTo>
                    <a:lnTo>
                      <a:pt x="166517" y="129350"/>
                    </a:lnTo>
                    <a:lnTo>
                      <a:pt x="171090" y="128022"/>
                    </a:lnTo>
                    <a:lnTo>
                      <a:pt x="173449" y="126548"/>
                    </a:lnTo>
                    <a:lnTo>
                      <a:pt x="174924" y="124925"/>
                    </a:lnTo>
                    <a:lnTo>
                      <a:pt x="174187" y="124925"/>
                    </a:lnTo>
                    <a:lnTo>
                      <a:pt x="171237" y="125957"/>
                    </a:lnTo>
                    <a:lnTo>
                      <a:pt x="167992" y="125957"/>
                    </a:lnTo>
                    <a:lnTo>
                      <a:pt x="165632" y="128170"/>
                    </a:lnTo>
                    <a:close/>
                    <a:moveTo>
                      <a:pt x="213862" y="158996"/>
                    </a:moveTo>
                    <a:lnTo>
                      <a:pt x="214452" y="158553"/>
                    </a:lnTo>
                    <a:lnTo>
                      <a:pt x="214747" y="157668"/>
                    </a:lnTo>
                    <a:lnTo>
                      <a:pt x="214747" y="155898"/>
                    </a:lnTo>
                    <a:lnTo>
                      <a:pt x="213862" y="155898"/>
                    </a:lnTo>
                    <a:lnTo>
                      <a:pt x="212535" y="156931"/>
                    </a:lnTo>
                    <a:lnTo>
                      <a:pt x="212535" y="157668"/>
                    </a:lnTo>
                    <a:lnTo>
                      <a:pt x="213862" y="158996"/>
                    </a:lnTo>
                    <a:close/>
                    <a:moveTo>
                      <a:pt x="131857" y="147639"/>
                    </a:moveTo>
                    <a:lnTo>
                      <a:pt x="132300" y="147639"/>
                    </a:lnTo>
                    <a:lnTo>
                      <a:pt x="133332" y="146606"/>
                    </a:lnTo>
                    <a:lnTo>
                      <a:pt x="132152" y="144394"/>
                    </a:lnTo>
                    <a:lnTo>
                      <a:pt x="131267" y="144394"/>
                    </a:lnTo>
                    <a:lnTo>
                      <a:pt x="130972" y="145131"/>
                    </a:lnTo>
                    <a:lnTo>
                      <a:pt x="130972" y="146311"/>
                    </a:lnTo>
                    <a:lnTo>
                      <a:pt x="131857" y="147639"/>
                    </a:lnTo>
                    <a:close/>
                    <a:moveTo>
                      <a:pt x="175367" y="155898"/>
                    </a:moveTo>
                    <a:lnTo>
                      <a:pt x="175809" y="156783"/>
                    </a:lnTo>
                    <a:lnTo>
                      <a:pt x="174630" y="157668"/>
                    </a:lnTo>
                    <a:lnTo>
                      <a:pt x="172860" y="157226"/>
                    </a:lnTo>
                    <a:lnTo>
                      <a:pt x="172860" y="158701"/>
                    </a:lnTo>
                    <a:lnTo>
                      <a:pt x="174482" y="159733"/>
                    </a:lnTo>
                    <a:lnTo>
                      <a:pt x="175809" y="158258"/>
                    </a:lnTo>
                    <a:lnTo>
                      <a:pt x="177874" y="157521"/>
                    </a:lnTo>
                    <a:lnTo>
                      <a:pt x="176842" y="156341"/>
                    </a:lnTo>
                    <a:lnTo>
                      <a:pt x="175515" y="155898"/>
                    </a:lnTo>
                    <a:close/>
                    <a:moveTo>
                      <a:pt x="101326" y="115928"/>
                    </a:moveTo>
                    <a:lnTo>
                      <a:pt x="100884" y="115486"/>
                    </a:lnTo>
                    <a:lnTo>
                      <a:pt x="99557" y="115486"/>
                    </a:lnTo>
                    <a:lnTo>
                      <a:pt x="98967" y="116813"/>
                    </a:lnTo>
                    <a:lnTo>
                      <a:pt x="98524" y="117108"/>
                    </a:lnTo>
                    <a:lnTo>
                      <a:pt x="98967" y="117698"/>
                    </a:lnTo>
                    <a:lnTo>
                      <a:pt x="99851" y="117993"/>
                    </a:lnTo>
                    <a:lnTo>
                      <a:pt x="101031" y="117993"/>
                    </a:lnTo>
                    <a:lnTo>
                      <a:pt x="102064" y="117256"/>
                    </a:lnTo>
                    <a:lnTo>
                      <a:pt x="101621" y="115928"/>
                    </a:lnTo>
                    <a:close/>
                    <a:moveTo>
                      <a:pt x="170057" y="198228"/>
                    </a:moveTo>
                    <a:lnTo>
                      <a:pt x="166370" y="198228"/>
                    </a:lnTo>
                    <a:lnTo>
                      <a:pt x="162830" y="199261"/>
                    </a:lnTo>
                    <a:lnTo>
                      <a:pt x="161355" y="200588"/>
                    </a:lnTo>
                    <a:lnTo>
                      <a:pt x="160175" y="200883"/>
                    </a:lnTo>
                    <a:lnTo>
                      <a:pt x="158996" y="200293"/>
                    </a:lnTo>
                    <a:lnTo>
                      <a:pt x="158700" y="199113"/>
                    </a:lnTo>
                    <a:lnTo>
                      <a:pt x="159290" y="194836"/>
                    </a:lnTo>
                    <a:lnTo>
                      <a:pt x="158553" y="194246"/>
                    </a:lnTo>
                    <a:lnTo>
                      <a:pt x="154423" y="194836"/>
                    </a:lnTo>
                    <a:lnTo>
                      <a:pt x="151916" y="195426"/>
                    </a:lnTo>
                    <a:lnTo>
                      <a:pt x="147196" y="194393"/>
                    </a:lnTo>
                    <a:lnTo>
                      <a:pt x="142181" y="194099"/>
                    </a:lnTo>
                    <a:lnTo>
                      <a:pt x="139527" y="192181"/>
                    </a:lnTo>
                    <a:lnTo>
                      <a:pt x="132152" y="191739"/>
                    </a:lnTo>
                    <a:lnTo>
                      <a:pt x="129644" y="192181"/>
                    </a:lnTo>
                    <a:lnTo>
                      <a:pt x="127285" y="193066"/>
                    </a:lnTo>
                    <a:lnTo>
                      <a:pt x="124925" y="193508"/>
                    </a:lnTo>
                    <a:lnTo>
                      <a:pt x="121533" y="193508"/>
                    </a:lnTo>
                    <a:lnTo>
                      <a:pt x="120500" y="192919"/>
                    </a:lnTo>
                    <a:lnTo>
                      <a:pt x="120058" y="191886"/>
                    </a:lnTo>
                    <a:lnTo>
                      <a:pt x="120058" y="190559"/>
                    </a:lnTo>
                    <a:lnTo>
                      <a:pt x="117993" y="190854"/>
                    </a:lnTo>
                    <a:lnTo>
                      <a:pt x="116518" y="190116"/>
                    </a:lnTo>
                    <a:lnTo>
                      <a:pt x="116076" y="189821"/>
                    </a:lnTo>
                    <a:lnTo>
                      <a:pt x="116518" y="189379"/>
                    </a:lnTo>
                    <a:lnTo>
                      <a:pt x="118435" y="188641"/>
                    </a:lnTo>
                    <a:lnTo>
                      <a:pt x="117551" y="186871"/>
                    </a:lnTo>
                    <a:lnTo>
                      <a:pt x="115633" y="186871"/>
                    </a:lnTo>
                    <a:lnTo>
                      <a:pt x="114158" y="188641"/>
                    </a:lnTo>
                    <a:lnTo>
                      <a:pt x="109438" y="188641"/>
                    </a:lnTo>
                    <a:lnTo>
                      <a:pt x="107963" y="188051"/>
                    </a:lnTo>
                    <a:lnTo>
                      <a:pt x="107374" y="185691"/>
                    </a:lnTo>
                    <a:lnTo>
                      <a:pt x="106489" y="185102"/>
                    </a:lnTo>
                    <a:lnTo>
                      <a:pt x="105899" y="186576"/>
                    </a:lnTo>
                    <a:lnTo>
                      <a:pt x="105899" y="188199"/>
                    </a:lnTo>
                    <a:lnTo>
                      <a:pt x="104718" y="189231"/>
                    </a:lnTo>
                    <a:lnTo>
                      <a:pt x="103539" y="188789"/>
                    </a:lnTo>
                    <a:lnTo>
                      <a:pt x="103096" y="187756"/>
                    </a:lnTo>
                    <a:lnTo>
                      <a:pt x="102064" y="188641"/>
                    </a:lnTo>
                    <a:lnTo>
                      <a:pt x="101474" y="192181"/>
                    </a:lnTo>
                    <a:lnTo>
                      <a:pt x="101769" y="195721"/>
                    </a:lnTo>
                    <a:lnTo>
                      <a:pt x="102654" y="196901"/>
                    </a:lnTo>
                    <a:lnTo>
                      <a:pt x="103834" y="197491"/>
                    </a:lnTo>
                    <a:lnTo>
                      <a:pt x="105603" y="197491"/>
                    </a:lnTo>
                    <a:lnTo>
                      <a:pt x="110323" y="197196"/>
                    </a:lnTo>
                    <a:lnTo>
                      <a:pt x="113273" y="197933"/>
                    </a:lnTo>
                    <a:lnTo>
                      <a:pt x="125515" y="199703"/>
                    </a:lnTo>
                    <a:lnTo>
                      <a:pt x="128612" y="201030"/>
                    </a:lnTo>
                    <a:lnTo>
                      <a:pt x="131857" y="201768"/>
                    </a:lnTo>
                    <a:lnTo>
                      <a:pt x="132595" y="202653"/>
                    </a:lnTo>
                    <a:lnTo>
                      <a:pt x="132889" y="203980"/>
                    </a:lnTo>
                    <a:lnTo>
                      <a:pt x="132889" y="205898"/>
                    </a:lnTo>
                    <a:lnTo>
                      <a:pt x="134364" y="206340"/>
                    </a:lnTo>
                    <a:lnTo>
                      <a:pt x="144984" y="205603"/>
                    </a:lnTo>
                    <a:lnTo>
                      <a:pt x="155603" y="204128"/>
                    </a:lnTo>
                    <a:lnTo>
                      <a:pt x="161355" y="203538"/>
                    </a:lnTo>
                    <a:lnTo>
                      <a:pt x="166960" y="203833"/>
                    </a:lnTo>
                    <a:lnTo>
                      <a:pt x="170057" y="203833"/>
                    </a:lnTo>
                    <a:lnTo>
                      <a:pt x="172122" y="202948"/>
                    </a:lnTo>
                    <a:lnTo>
                      <a:pt x="172417" y="201473"/>
                    </a:lnTo>
                    <a:lnTo>
                      <a:pt x="173007" y="199556"/>
                    </a:lnTo>
                    <a:lnTo>
                      <a:pt x="173449" y="196311"/>
                    </a:lnTo>
                    <a:lnTo>
                      <a:pt x="174040" y="194983"/>
                    </a:lnTo>
                    <a:lnTo>
                      <a:pt x="173155" y="194983"/>
                    </a:lnTo>
                    <a:lnTo>
                      <a:pt x="170057" y="197933"/>
                    </a:lnTo>
                    <a:close/>
                    <a:moveTo>
                      <a:pt x="193213" y="123893"/>
                    </a:moveTo>
                    <a:lnTo>
                      <a:pt x="192771" y="122123"/>
                    </a:lnTo>
                    <a:lnTo>
                      <a:pt x="191296" y="121828"/>
                    </a:lnTo>
                    <a:lnTo>
                      <a:pt x="190411" y="121828"/>
                    </a:lnTo>
                    <a:lnTo>
                      <a:pt x="187166" y="120943"/>
                    </a:lnTo>
                    <a:lnTo>
                      <a:pt x="185101" y="120943"/>
                    </a:lnTo>
                    <a:lnTo>
                      <a:pt x="182299" y="121828"/>
                    </a:lnTo>
                    <a:lnTo>
                      <a:pt x="180824" y="123598"/>
                    </a:lnTo>
                    <a:lnTo>
                      <a:pt x="181709" y="124040"/>
                    </a:lnTo>
                    <a:lnTo>
                      <a:pt x="184511" y="124040"/>
                    </a:lnTo>
                    <a:lnTo>
                      <a:pt x="186281" y="125663"/>
                    </a:lnTo>
                    <a:lnTo>
                      <a:pt x="187756" y="126105"/>
                    </a:lnTo>
                    <a:lnTo>
                      <a:pt x="191296" y="124483"/>
                    </a:lnTo>
                    <a:lnTo>
                      <a:pt x="193361" y="124188"/>
                    </a:lnTo>
                    <a:close/>
                    <a:moveTo>
                      <a:pt x="178464" y="82448"/>
                    </a:moveTo>
                    <a:lnTo>
                      <a:pt x="179644" y="82743"/>
                    </a:lnTo>
                    <a:lnTo>
                      <a:pt x="180972" y="83775"/>
                    </a:lnTo>
                    <a:lnTo>
                      <a:pt x="181266" y="83185"/>
                    </a:lnTo>
                    <a:lnTo>
                      <a:pt x="180824" y="81268"/>
                    </a:lnTo>
                    <a:lnTo>
                      <a:pt x="179644" y="79350"/>
                    </a:lnTo>
                    <a:lnTo>
                      <a:pt x="176105" y="76400"/>
                    </a:lnTo>
                    <a:lnTo>
                      <a:pt x="176547" y="74631"/>
                    </a:lnTo>
                    <a:lnTo>
                      <a:pt x="174924" y="73008"/>
                    </a:lnTo>
                    <a:lnTo>
                      <a:pt x="170205" y="73303"/>
                    </a:lnTo>
                    <a:lnTo>
                      <a:pt x="170205" y="74631"/>
                    </a:lnTo>
                    <a:lnTo>
                      <a:pt x="168140" y="75515"/>
                    </a:lnTo>
                    <a:lnTo>
                      <a:pt x="166517" y="76106"/>
                    </a:lnTo>
                    <a:lnTo>
                      <a:pt x="163420" y="76106"/>
                    </a:lnTo>
                    <a:lnTo>
                      <a:pt x="161650" y="78760"/>
                    </a:lnTo>
                    <a:lnTo>
                      <a:pt x="161945" y="79350"/>
                    </a:lnTo>
                    <a:lnTo>
                      <a:pt x="163272" y="80530"/>
                    </a:lnTo>
                    <a:lnTo>
                      <a:pt x="167550" y="81858"/>
                    </a:lnTo>
                    <a:lnTo>
                      <a:pt x="170205" y="78908"/>
                    </a:lnTo>
                    <a:lnTo>
                      <a:pt x="172712" y="78908"/>
                    </a:lnTo>
                    <a:lnTo>
                      <a:pt x="171974" y="79793"/>
                    </a:lnTo>
                    <a:lnTo>
                      <a:pt x="168435" y="82300"/>
                    </a:lnTo>
                    <a:lnTo>
                      <a:pt x="169762" y="83923"/>
                    </a:lnTo>
                    <a:lnTo>
                      <a:pt x="175809" y="85545"/>
                    </a:lnTo>
                    <a:lnTo>
                      <a:pt x="177874" y="85545"/>
                    </a:lnTo>
                    <a:lnTo>
                      <a:pt x="179939" y="84955"/>
                    </a:lnTo>
                    <a:lnTo>
                      <a:pt x="178759" y="83775"/>
                    </a:lnTo>
                    <a:lnTo>
                      <a:pt x="178317" y="82448"/>
                    </a:lnTo>
                    <a:close/>
                    <a:moveTo>
                      <a:pt x="136872" y="132890"/>
                    </a:moveTo>
                    <a:lnTo>
                      <a:pt x="137314" y="133332"/>
                    </a:lnTo>
                    <a:lnTo>
                      <a:pt x="138052" y="133332"/>
                    </a:lnTo>
                    <a:lnTo>
                      <a:pt x="138052" y="130235"/>
                    </a:lnTo>
                    <a:lnTo>
                      <a:pt x="137167" y="129792"/>
                    </a:lnTo>
                    <a:lnTo>
                      <a:pt x="136872" y="131710"/>
                    </a:lnTo>
                    <a:lnTo>
                      <a:pt x="136872" y="132890"/>
                    </a:lnTo>
                    <a:close/>
                    <a:moveTo>
                      <a:pt x="222417" y="162240"/>
                    </a:moveTo>
                    <a:lnTo>
                      <a:pt x="215632" y="164600"/>
                    </a:lnTo>
                    <a:lnTo>
                      <a:pt x="212977" y="166665"/>
                    </a:lnTo>
                    <a:lnTo>
                      <a:pt x="211945" y="168582"/>
                    </a:lnTo>
                    <a:lnTo>
                      <a:pt x="210470" y="169910"/>
                    </a:lnTo>
                    <a:lnTo>
                      <a:pt x="210470" y="170795"/>
                    </a:lnTo>
                    <a:lnTo>
                      <a:pt x="211502" y="173007"/>
                    </a:lnTo>
                    <a:lnTo>
                      <a:pt x="210470" y="176399"/>
                    </a:lnTo>
                    <a:lnTo>
                      <a:pt x="211207" y="177727"/>
                    </a:lnTo>
                    <a:lnTo>
                      <a:pt x="211797" y="177727"/>
                    </a:lnTo>
                    <a:lnTo>
                      <a:pt x="213715" y="177137"/>
                    </a:lnTo>
                    <a:lnTo>
                      <a:pt x="216960" y="173597"/>
                    </a:lnTo>
                    <a:lnTo>
                      <a:pt x="220204" y="173007"/>
                    </a:lnTo>
                    <a:lnTo>
                      <a:pt x="219614" y="171090"/>
                    </a:lnTo>
                    <a:lnTo>
                      <a:pt x="221679" y="168730"/>
                    </a:lnTo>
                    <a:lnTo>
                      <a:pt x="223892" y="164010"/>
                    </a:lnTo>
                    <a:lnTo>
                      <a:pt x="223892" y="162093"/>
                    </a:lnTo>
                    <a:lnTo>
                      <a:pt x="222417" y="162388"/>
                    </a:lnTo>
                    <a:close/>
                    <a:moveTo>
                      <a:pt x="195868" y="185986"/>
                    </a:moveTo>
                    <a:lnTo>
                      <a:pt x="197196" y="183479"/>
                    </a:lnTo>
                    <a:lnTo>
                      <a:pt x="197638" y="180382"/>
                    </a:lnTo>
                    <a:lnTo>
                      <a:pt x="195868" y="181267"/>
                    </a:lnTo>
                    <a:lnTo>
                      <a:pt x="195868" y="183184"/>
                    </a:lnTo>
                    <a:lnTo>
                      <a:pt x="193656" y="187019"/>
                    </a:lnTo>
                    <a:lnTo>
                      <a:pt x="194836" y="189526"/>
                    </a:lnTo>
                    <a:lnTo>
                      <a:pt x="194393" y="191149"/>
                    </a:lnTo>
                    <a:lnTo>
                      <a:pt x="195426" y="192476"/>
                    </a:lnTo>
                    <a:lnTo>
                      <a:pt x="196458" y="190854"/>
                    </a:lnTo>
                    <a:lnTo>
                      <a:pt x="197933" y="190411"/>
                    </a:lnTo>
                    <a:lnTo>
                      <a:pt x="197343" y="188051"/>
                    </a:lnTo>
                    <a:lnTo>
                      <a:pt x="196016" y="185986"/>
                    </a:lnTo>
                    <a:close/>
                    <a:moveTo>
                      <a:pt x="189674" y="146754"/>
                    </a:moveTo>
                    <a:lnTo>
                      <a:pt x="192328" y="146311"/>
                    </a:lnTo>
                    <a:lnTo>
                      <a:pt x="192771" y="145869"/>
                    </a:lnTo>
                    <a:lnTo>
                      <a:pt x="192771" y="145131"/>
                    </a:lnTo>
                    <a:lnTo>
                      <a:pt x="192328" y="144836"/>
                    </a:lnTo>
                    <a:lnTo>
                      <a:pt x="191001" y="143509"/>
                    </a:lnTo>
                    <a:lnTo>
                      <a:pt x="188936" y="142477"/>
                    </a:lnTo>
                    <a:lnTo>
                      <a:pt x="190264" y="144394"/>
                    </a:lnTo>
                    <a:lnTo>
                      <a:pt x="189821" y="146754"/>
                    </a:lnTo>
                    <a:close/>
                    <a:moveTo>
                      <a:pt x="197343" y="148081"/>
                    </a:moveTo>
                    <a:lnTo>
                      <a:pt x="193361" y="149851"/>
                    </a:lnTo>
                    <a:lnTo>
                      <a:pt x="190558" y="151768"/>
                    </a:lnTo>
                    <a:lnTo>
                      <a:pt x="189526" y="153243"/>
                    </a:lnTo>
                    <a:lnTo>
                      <a:pt x="190411" y="153243"/>
                    </a:lnTo>
                    <a:lnTo>
                      <a:pt x="192624" y="151916"/>
                    </a:lnTo>
                    <a:lnTo>
                      <a:pt x="195721" y="151916"/>
                    </a:lnTo>
                    <a:lnTo>
                      <a:pt x="196753" y="150736"/>
                    </a:lnTo>
                    <a:lnTo>
                      <a:pt x="200883" y="148966"/>
                    </a:lnTo>
                    <a:lnTo>
                      <a:pt x="198671" y="147934"/>
                    </a:lnTo>
                    <a:lnTo>
                      <a:pt x="197343" y="147934"/>
                    </a:lnTo>
                    <a:close/>
                    <a:moveTo>
                      <a:pt x="121680" y="124925"/>
                    </a:moveTo>
                    <a:lnTo>
                      <a:pt x="120500" y="127285"/>
                    </a:lnTo>
                    <a:lnTo>
                      <a:pt x="120795" y="129497"/>
                    </a:lnTo>
                    <a:lnTo>
                      <a:pt x="122565" y="128022"/>
                    </a:lnTo>
                    <a:lnTo>
                      <a:pt x="123745" y="125810"/>
                    </a:lnTo>
                    <a:lnTo>
                      <a:pt x="123155" y="124777"/>
                    </a:lnTo>
                    <a:lnTo>
                      <a:pt x="121680" y="124777"/>
                    </a:lnTo>
                    <a:close/>
                    <a:moveTo>
                      <a:pt x="125957" y="142182"/>
                    </a:moveTo>
                    <a:lnTo>
                      <a:pt x="126990" y="141739"/>
                    </a:lnTo>
                    <a:lnTo>
                      <a:pt x="127285" y="140412"/>
                    </a:lnTo>
                    <a:lnTo>
                      <a:pt x="127285" y="139674"/>
                    </a:lnTo>
                    <a:lnTo>
                      <a:pt x="125957" y="139084"/>
                    </a:lnTo>
                    <a:lnTo>
                      <a:pt x="124777" y="139822"/>
                    </a:lnTo>
                    <a:lnTo>
                      <a:pt x="124335" y="141444"/>
                    </a:lnTo>
                    <a:lnTo>
                      <a:pt x="125957" y="142034"/>
                    </a:lnTo>
                    <a:close/>
                    <a:moveTo>
                      <a:pt x="127285" y="154276"/>
                    </a:moveTo>
                    <a:lnTo>
                      <a:pt x="127285" y="152506"/>
                    </a:lnTo>
                    <a:lnTo>
                      <a:pt x="125220" y="152948"/>
                    </a:lnTo>
                    <a:lnTo>
                      <a:pt x="124925" y="153538"/>
                    </a:lnTo>
                    <a:lnTo>
                      <a:pt x="124335" y="153981"/>
                    </a:lnTo>
                    <a:lnTo>
                      <a:pt x="122565" y="153096"/>
                    </a:lnTo>
                    <a:lnTo>
                      <a:pt x="122270" y="153686"/>
                    </a:lnTo>
                    <a:lnTo>
                      <a:pt x="121827" y="155751"/>
                    </a:lnTo>
                    <a:lnTo>
                      <a:pt x="127137" y="154866"/>
                    </a:lnTo>
                    <a:lnTo>
                      <a:pt x="127137" y="154276"/>
                    </a:lnTo>
                    <a:close/>
                    <a:moveTo>
                      <a:pt x="124630" y="131120"/>
                    </a:moveTo>
                    <a:lnTo>
                      <a:pt x="123745" y="131857"/>
                    </a:lnTo>
                    <a:lnTo>
                      <a:pt x="123155" y="132742"/>
                    </a:lnTo>
                    <a:lnTo>
                      <a:pt x="123893" y="133774"/>
                    </a:lnTo>
                    <a:lnTo>
                      <a:pt x="123450" y="135839"/>
                    </a:lnTo>
                    <a:lnTo>
                      <a:pt x="124925" y="134954"/>
                    </a:lnTo>
                    <a:lnTo>
                      <a:pt x="126105" y="133037"/>
                    </a:lnTo>
                    <a:lnTo>
                      <a:pt x="125220" y="131857"/>
                    </a:lnTo>
                    <a:lnTo>
                      <a:pt x="124777" y="131120"/>
                    </a:lnTo>
                    <a:close/>
                    <a:moveTo>
                      <a:pt x="133627" y="31858"/>
                    </a:moveTo>
                    <a:lnTo>
                      <a:pt x="132152" y="30088"/>
                    </a:lnTo>
                    <a:lnTo>
                      <a:pt x="129644" y="30088"/>
                    </a:lnTo>
                    <a:lnTo>
                      <a:pt x="128612" y="30678"/>
                    </a:lnTo>
                    <a:lnTo>
                      <a:pt x="126842" y="33186"/>
                    </a:lnTo>
                    <a:lnTo>
                      <a:pt x="126842" y="34365"/>
                    </a:lnTo>
                    <a:lnTo>
                      <a:pt x="130235" y="36430"/>
                    </a:lnTo>
                    <a:lnTo>
                      <a:pt x="133627" y="35398"/>
                    </a:lnTo>
                    <a:lnTo>
                      <a:pt x="133627" y="34070"/>
                    </a:lnTo>
                    <a:lnTo>
                      <a:pt x="133922" y="32743"/>
                    </a:lnTo>
                    <a:lnTo>
                      <a:pt x="133627" y="31858"/>
                    </a:lnTo>
                    <a:close/>
                    <a:moveTo>
                      <a:pt x="128612" y="88642"/>
                    </a:moveTo>
                    <a:lnTo>
                      <a:pt x="128170" y="86725"/>
                    </a:lnTo>
                    <a:lnTo>
                      <a:pt x="126105" y="85545"/>
                    </a:lnTo>
                    <a:lnTo>
                      <a:pt x="125810" y="86135"/>
                    </a:lnTo>
                    <a:lnTo>
                      <a:pt x="125515" y="88347"/>
                    </a:lnTo>
                    <a:lnTo>
                      <a:pt x="128317" y="90117"/>
                    </a:lnTo>
                    <a:lnTo>
                      <a:pt x="128317" y="90560"/>
                    </a:lnTo>
                    <a:lnTo>
                      <a:pt x="127580" y="91445"/>
                    </a:lnTo>
                    <a:lnTo>
                      <a:pt x="128317" y="91445"/>
                    </a:lnTo>
                    <a:lnTo>
                      <a:pt x="131119" y="90855"/>
                    </a:lnTo>
                    <a:lnTo>
                      <a:pt x="128612" y="88790"/>
                    </a:lnTo>
                    <a:close/>
                    <a:moveTo>
                      <a:pt x="128760" y="111503"/>
                    </a:moveTo>
                    <a:lnTo>
                      <a:pt x="128170" y="110766"/>
                    </a:lnTo>
                    <a:lnTo>
                      <a:pt x="125515" y="110766"/>
                    </a:lnTo>
                    <a:lnTo>
                      <a:pt x="122860" y="110323"/>
                    </a:lnTo>
                    <a:lnTo>
                      <a:pt x="120648" y="108554"/>
                    </a:lnTo>
                    <a:lnTo>
                      <a:pt x="119173" y="105014"/>
                    </a:lnTo>
                    <a:lnTo>
                      <a:pt x="118288" y="101179"/>
                    </a:lnTo>
                    <a:lnTo>
                      <a:pt x="118878" y="99999"/>
                    </a:lnTo>
                    <a:lnTo>
                      <a:pt x="118583" y="98819"/>
                    </a:lnTo>
                    <a:lnTo>
                      <a:pt x="117403" y="97344"/>
                    </a:lnTo>
                    <a:lnTo>
                      <a:pt x="116665" y="95574"/>
                    </a:lnTo>
                    <a:lnTo>
                      <a:pt x="115928" y="94837"/>
                    </a:lnTo>
                    <a:lnTo>
                      <a:pt x="110176" y="94394"/>
                    </a:lnTo>
                    <a:lnTo>
                      <a:pt x="105161" y="92034"/>
                    </a:lnTo>
                    <a:lnTo>
                      <a:pt x="103834" y="92034"/>
                    </a:lnTo>
                    <a:lnTo>
                      <a:pt x="100884" y="90560"/>
                    </a:lnTo>
                    <a:lnTo>
                      <a:pt x="99557" y="89380"/>
                    </a:lnTo>
                    <a:lnTo>
                      <a:pt x="98082" y="86135"/>
                    </a:lnTo>
                    <a:lnTo>
                      <a:pt x="95427" y="83775"/>
                    </a:lnTo>
                    <a:lnTo>
                      <a:pt x="93952" y="83775"/>
                    </a:lnTo>
                    <a:lnTo>
                      <a:pt x="91002" y="84807"/>
                    </a:lnTo>
                    <a:lnTo>
                      <a:pt x="86872" y="87462"/>
                    </a:lnTo>
                    <a:lnTo>
                      <a:pt x="83775" y="88790"/>
                    </a:lnTo>
                    <a:lnTo>
                      <a:pt x="84070" y="89527"/>
                    </a:lnTo>
                    <a:lnTo>
                      <a:pt x="85545" y="89822"/>
                    </a:lnTo>
                    <a:lnTo>
                      <a:pt x="88052" y="88790"/>
                    </a:lnTo>
                    <a:lnTo>
                      <a:pt x="91002" y="89675"/>
                    </a:lnTo>
                    <a:lnTo>
                      <a:pt x="93804" y="91002"/>
                    </a:lnTo>
                    <a:lnTo>
                      <a:pt x="96754" y="93067"/>
                    </a:lnTo>
                    <a:lnTo>
                      <a:pt x="99409" y="95427"/>
                    </a:lnTo>
                    <a:lnTo>
                      <a:pt x="100442" y="96754"/>
                    </a:lnTo>
                    <a:lnTo>
                      <a:pt x="101769" y="97639"/>
                    </a:lnTo>
                    <a:lnTo>
                      <a:pt x="103391" y="98524"/>
                    </a:lnTo>
                    <a:lnTo>
                      <a:pt x="104276" y="101917"/>
                    </a:lnTo>
                    <a:lnTo>
                      <a:pt x="107078" y="103244"/>
                    </a:lnTo>
                    <a:lnTo>
                      <a:pt x="110471" y="103244"/>
                    </a:lnTo>
                    <a:lnTo>
                      <a:pt x="114453" y="103539"/>
                    </a:lnTo>
                    <a:lnTo>
                      <a:pt x="114453" y="103981"/>
                    </a:lnTo>
                    <a:lnTo>
                      <a:pt x="115043" y="105161"/>
                    </a:lnTo>
                    <a:lnTo>
                      <a:pt x="116076" y="105751"/>
                    </a:lnTo>
                    <a:lnTo>
                      <a:pt x="117108" y="107963"/>
                    </a:lnTo>
                    <a:lnTo>
                      <a:pt x="118288" y="109143"/>
                    </a:lnTo>
                    <a:lnTo>
                      <a:pt x="118288" y="110766"/>
                    </a:lnTo>
                    <a:lnTo>
                      <a:pt x="118878" y="111798"/>
                    </a:lnTo>
                    <a:lnTo>
                      <a:pt x="121680" y="113568"/>
                    </a:lnTo>
                    <a:lnTo>
                      <a:pt x="122712" y="114896"/>
                    </a:lnTo>
                    <a:lnTo>
                      <a:pt x="124187" y="114896"/>
                    </a:lnTo>
                    <a:lnTo>
                      <a:pt x="124925" y="115338"/>
                    </a:lnTo>
                    <a:lnTo>
                      <a:pt x="125662" y="116076"/>
                    </a:lnTo>
                    <a:lnTo>
                      <a:pt x="126400" y="116371"/>
                    </a:lnTo>
                    <a:lnTo>
                      <a:pt x="127285" y="116076"/>
                    </a:lnTo>
                    <a:lnTo>
                      <a:pt x="128317" y="114896"/>
                    </a:lnTo>
                    <a:lnTo>
                      <a:pt x="128612" y="111798"/>
                    </a:lnTo>
                    <a:close/>
                    <a:moveTo>
                      <a:pt x="111798" y="78760"/>
                    </a:moveTo>
                    <a:lnTo>
                      <a:pt x="112683" y="76695"/>
                    </a:lnTo>
                    <a:lnTo>
                      <a:pt x="110471" y="78023"/>
                    </a:lnTo>
                    <a:lnTo>
                      <a:pt x="109291" y="80383"/>
                    </a:lnTo>
                    <a:lnTo>
                      <a:pt x="110471" y="80088"/>
                    </a:lnTo>
                    <a:lnTo>
                      <a:pt x="111798" y="78760"/>
                    </a:lnTo>
                    <a:close/>
                    <a:moveTo>
                      <a:pt x="106489" y="82448"/>
                    </a:moveTo>
                    <a:lnTo>
                      <a:pt x="107668" y="81415"/>
                    </a:lnTo>
                    <a:lnTo>
                      <a:pt x="102801" y="78613"/>
                    </a:lnTo>
                    <a:lnTo>
                      <a:pt x="104718" y="82005"/>
                    </a:lnTo>
                    <a:lnTo>
                      <a:pt x="106489" y="82448"/>
                    </a:lnTo>
                    <a:close/>
                  </a:path>
                </a:pathLst>
              </a:custGeom>
              <a:grpFill/>
              <a:ln w="3175" cap="flat">
                <a:solidFill>
                  <a:schemeClr val="bg2">
                    <a:lumMod val="90000"/>
                  </a:schemeClr>
                </a:solidFill>
                <a:prstDash val="solid"/>
                <a:miter/>
              </a:ln>
            </p:spPr>
            <p:txBody>
              <a:bodyPr rtlCol="0" anchor="ctr"/>
              <a:lstStyle/>
              <a:p>
                <a:endParaRPr lang="en-GB"/>
              </a:p>
            </p:txBody>
          </p:sp>
          <p:sp>
            <p:nvSpPr>
              <p:cNvPr id="173" name="Freeform: Shape 172">
                <a:extLst>
                  <a:ext uri="{FF2B5EF4-FFF2-40B4-BE49-F238E27FC236}">
                    <a16:creationId xmlns:a16="http://schemas.microsoft.com/office/drawing/2014/main" id="{F59F0B45-B35A-84D0-334C-5FA8BEFF0838}"/>
                  </a:ext>
                </a:extLst>
              </p:cNvPr>
              <p:cNvSpPr/>
              <p:nvPr/>
            </p:nvSpPr>
            <p:spPr>
              <a:xfrm>
                <a:off x="6008832" y="4197070"/>
                <a:ext cx="75810" cy="72418"/>
              </a:xfrm>
              <a:custGeom>
                <a:avLst/>
                <a:gdLst>
                  <a:gd name="connsiteX0" fmla="*/ 8555 w 75810"/>
                  <a:gd name="connsiteY0" fmla="*/ 0 h 72418"/>
                  <a:gd name="connsiteX1" fmla="*/ 7965 w 75810"/>
                  <a:gd name="connsiteY1" fmla="*/ 0 h 72418"/>
                  <a:gd name="connsiteX2" fmla="*/ 6342 w 75810"/>
                  <a:gd name="connsiteY2" fmla="*/ 442 h 72418"/>
                  <a:gd name="connsiteX3" fmla="*/ 5310 w 75810"/>
                  <a:gd name="connsiteY3" fmla="*/ 2213 h 72418"/>
                  <a:gd name="connsiteX4" fmla="*/ 4867 w 75810"/>
                  <a:gd name="connsiteY4" fmla="*/ 4572 h 72418"/>
                  <a:gd name="connsiteX5" fmla="*/ 3687 w 75810"/>
                  <a:gd name="connsiteY5" fmla="*/ 7080 h 72418"/>
                  <a:gd name="connsiteX6" fmla="*/ 2950 w 75810"/>
                  <a:gd name="connsiteY6" fmla="*/ 7522 h 72418"/>
                  <a:gd name="connsiteX7" fmla="*/ 738 w 75810"/>
                  <a:gd name="connsiteY7" fmla="*/ 7965 h 72418"/>
                  <a:gd name="connsiteX8" fmla="*/ 442 w 75810"/>
                  <a:gd name="connsiteY8" fmla="*/ 8702 h 72418"/>
                  <a:gd name="connsiteX9" fmla="*/ 0 w 75810"/>
                  <a:gd name="connsiteY9" fmla="*/ 11062 h 72418"/>
                  <a:gd name="connsiteX10" fmla="*/ 295 w 75810"/>
                  <a:gd name="connsiteY10" fmla="*/ 12094 h 72418"/>
                  <a:gd name="connsiteX11" fmla="*/ 1033 w 75810"/>
                  <a:gd name="connsiteY11" fmla="*/ 12832 h 72418"/>
                  <a:gd name="connsiteX12" fmla="*/ 5605 w 75810"/>
                  <a:gd name="connsiteY12" fmla="*/ 14012 h 72418"/>
                  <a:gd name="connsiteX13" fmla="*/ 6932 w 75810"/>
                  <a:gd name="connsiteY13" fmla="*/ 14012 h 72418"/>
                  <a:gd name="connsiteX14" fmla="*/ 8555 w 75810"/>
                  <a:gd name="connsiteY14" fmla="*/ 11799 h 72418"/>
                  <a:gd name="connsiteX15" fmla="*/ 9292 w 75810"/>
                  <a:gd name="connsiteY15" fmla="*/ 9292 h 72418"/>
                  <a:gd name="connsiteX16" fmla="*/ 13274 w 75810"/>
                  <a:gd name="connsiteY16" fmla="*/ 3392 h 72418"/>
                  <a:gd name="connsiteX17" fmla="*/ 13274 w 75810"/>
                  <a:gd name="connsiteY17" fmla="*/ 1327 h 72418"/>
                  <a:gd name="connsiteX18" fmla="*/ 12389 w 75810"/>
                  <a:gd name="connsiteY18" fmla="*/ 0 h 72418"/>
                  <a:gd name="connsiteX19" fmla="*/ 8407 w 75810"/>
                  <a:gd name="connsiteY19" fmla="*/ 0 h 72418"/>
                  <a:gd name="connsiteX20" fmla="*/ 75811 w 75810"/>
                  <a:gd name="connsiteY20" fmla="*/ 68436 h 72418"/>
                  <a:gd name="connsiteX21" fmla="*/ 75811 w 75810"/>
                  <a:gd name="connsiteY21" fmla="*/ 41298 h 72418"/>
                  <a:gd name="connsiteX22" fmla="*/ 40412 w 75810"/>
                  <a:gd name="connsiteY22" fmla="*/ 41298 h 72418"/>
                  <a:gd name="connsiteX23" fmla="*/ 37611 w 75810"/>
                  <a:gd name="connsiteY23" fmla="*/ 40118 h 72418"/>
                  <a:gd name="connsiteX24" fmla="*/ 36725 w 75810"/>
                  <a:gd name="connsiteY24" fmla="*/ 39380 h 72418"/>
                  <a:gd name="connsiteX25" fmla="*/ 36725 w 75810"/>
                  <a:gd name="connsiteY25" fmla="*/ 38495 h 72418"/>
                  <a:gd name="connsiteX26" fmla="*/ 36430 w 75810"/>
                  <a:gd name="connsiteY26" fmla="*/ 37905 h 72418"/>
                  <a:gd name="connsiteX27" fmla="*/ 35693 w 75810"/>
                  <a:gd name="connsiteY27" fmla="*/ 37905 h 72418"/>
                  <a:gd name="connsiteX28" fmla="*/ 35103 w 75810"/>
                  <a:gd name="connsiteY28" fmla="*/ 43805 h 72418"/>
                  <a:gd name="connsiteX29" fmla="*/ 35840 w 75810"/>
                  <a:gd name="connsiteY29" fmla="*/ 47492 h 72418"/>
                  <a:gd name="connsiteX30" fmla="*/ 33480 w 75810"/>
                  <a:gd name="connsiteY30" fmla="*/ 51032 h 72418"/>
                  <a:gd name="connsiteX31" fmla="*/ 31563 w 75810"/>
                  <a:gd name="connsiteY31" fmla="*/ 55457 h 72418"/>
                  <a:gd name="connsiteX32" fmla="*/ 31121 w 75810"/>
                  <a:gd name="connsiteY32" fmla="*/ 56784 h 72418"/>
                  <a:gd name="connsiteX33" fmla="*/ 29941 w 75810"/>
                  <a:gd name="connsiteY33" fmla="*/ 57374 h 72418"/>
                  <a:gd name="connsiteX34" fmla="*/ 27581 w 75810"/>
                  <a:gd name="connsiteY34" fmla="*/ 60029 h 72418"/>
                  <a:gd name="connsiteX35" fmla="*/ 25959 w 75810"/>
                  <a:gd name="connsiteY35" fmla="*/ 63569 h 72418"/>
                  <a:gd name="connsiteX36" fmla="*/ 24631 w 75810"/>
                  <a:gd name="connsiteY36" fmla="*/ 67698 h 72418"/>
                  <a:gd name="connsiteX37" fmla="*/ 26253 w 75810"/>
                  <a:gd name="connsiteY37" fmla="*/ 68141 h 72418"/>
                  <a:gd name="connsiteX38" fmla="*/ 27876 w 75810"/>
                  <a:gd name="connsiteY38" fmla="*/ 68141 h 72418"/>
                  <a:gd name="connsiteX39" fmla="*/ 30236 w 75810"/>
                  <a:gd name="connsiteY39" fmla="*/ 69911 h 72418"/>
                  <a:gd name="connsiteX40" fmla="*/ 29941 w 75810"/>
                  <a:gd name="connsiteY40" fmla="*/ 70501 h 72418"/>
                  <a:gd name="connsiteX41" fmla="*/ 31121 w 75810"/>
                  <a:gd name="connsiteY41" fmla="*/ 70058 h 72418"/>
                  <a:gd name="connsiteX42" fmla="*/ 32153 w 75810"/>
                  <a:gd name="connsiteY42" fmla="*/ 69321 h 72418"/>
                  <a:gd name="connsiteX43" fmla="*/ 34366 w 75810"/>
                  <a:gd name="connsiteY43" fmla="*/ 69321 h 72418"/>
                  <a:gd name="connsiteX44" fmla="*/ 35103 w 75810"/>
                  <a:gd name="connsiteY44" fmla="*/ 70648 h 72418"/>
                  <a:gd name="connsiteX45" fmla="*/ 35545 w 75810"/>
                  <a:gd name="connsiteY45" fmla="*/ 71386 h 72418"/>
                  <a:gd name="connsiteX46" fmla="*/ 37020 w 75810"/>
                  <a:gd name="connsiteY46" fmla="*/ 71681 h 72418"/>
                  <a:gd name="connsiteX47" fmla="*/ 38200 w 75810"/>
                  <a:gd name="connsiteY47" fmla="*/ 72418 h 72418"/>
                  <a:gd name="connsiteX48" fmla="*/ 39233 w 75810"/>
                  <a:gd name="connsiteY48" fmla="*/ 72418 h 72418"/>
                  <a:gd name="connsiteX49" fmla="*/ 40118 w 75810"/>
                  <a:gd name="connsiteY49" fmla="*/ 71386 h 72418"/>
                  <a:gd name="connsiteX50" fmla="*/ 75515 w 75810"/>
                  <a:gd name="connsiteY50" fmla="*/ 71386 h 72418"/>
                  <a:gd name="connsiteX51" fmla="*/ 75515 w 75810"/>
                  <a:gd name="connsiteY51" fmla="*/ 68141 h 7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10" h="72418">
                    <a:moveTo>
                      <a:pt x="8555" y="0"/>
                    </a:moveTo>
                    <a:lnTo>
                      <a:pt x="7965" y="0"/>
                    </a:lnTo>
                    <a:lnTo>
                      <a:pt x="6342" y="442"/>
                    </a:lnTo>
                    <a:lnTo>
                      <a:pt x="5310" y="2213"/>
                    </a:lnTo>
                    <a:lnTo>
                      <a:pt x="4867" y="4572"/>
                    </a:lnTo>
                    <a:lnTo>
                      <a:pt x="3687" y="7080"/>
                    </a:lnTo>
                    <a:lnTo>
                      <a:pt x="2950" y="7522"/>
                    </a:lnTo>
                    <a:lnTo>
                      <a:pt x="738" y="7965"/>
                    </a:lnTo>
                    <a:lnTo>
                      <a:pt x="442" y="8702"/>
                    </a:lnTo>
                    <a:lnTo>
                      <a:pt x="0" y="11062"/>
                    </a:lnTo>
                    <a:lnTo>
                      <a:pt x="295" y="12094"/>
                    </a:lnTo>
                    <a:lnTo>
                      <a:pt x="1033" y="12832"/>
                    </a:lnTo>
                    <a:lnTo>
                      <a:pt x="5605" y="14012"/>
                    </a:lnTo>
                    <a:lnTo>
                      <a:pt x="6932" y="14012"/>
                    </a:lnTo>
                    <a:lnTo>
                      <a:pt x="8555" y="11799"/>
                    </a:lnTo>
                    <a:lnTo>
                      <a:pt x="9292" y="9292"/>
                    </a:lnTo>
                    <a:lnTo>
                      <a:pt x="13274" y="3392"/>
                    </a:lnTo>
                    <a:lnTo>
                      <a:pt x="13274" y="1327"/>
                    </a:lnTo>
                    <a:lnTo>
                      <a:pt x="12389" y="0"/>
                    </a:lnTo>
                    <a:lnTo>
                      <a:pt x="8407" y="0"/>
                    </a:lnTo>
                    <a:close/>
                    <a:moveTo>
                      <a:pt x="75811" y="68436"/>
                    </a:moveTo>
                    <a:lnTo>
                      <a:pt x="75811" y="41298"/>
                    </a:lnTo>
                    <a:lnTo>
                      <a:pt x="40412" y="41298"/>
                    </a:lnTo>
                    <a:lnTo>
                      <a:pt x="37611" y="40118"/>
                    </a:lnTo>
                    <a:lnTo>
                      <a:pt x="36725" y="39380"/>
                    </a:lnTo>
                    <a:lnTo>
                      <a:pt x="36725" y="38495"/>
                    </a:lnTo>
                    <a:lnTo>
                      <a:pt x="36430" y="37905"/>
                    </a:lnTo>
                    <a:lnTo>
                      <a:pt x="35693" y="37905"/>
                    </a:lnTo>
                    <a:lnTo>
                      <a:pt x="35103" y="43805"/>
                    </a:lnTo>
                    <a:lnTo>
                      <a:pt x="35840" y="47492"/>
                    </a:lnTo>
                    <a:lnTo>
                      <a:pt x="33480" y="51032"/>
                    </a:lnTo>
                    <a:lnTo>
                      <a:pt x="31563" y="55457"/>
                    </a:lnTo>
                    <a:lnTo>
                      <a:pt x="31121" y="56784"/>
                    </a:lnTo>
                    <a:lnTo>
                      <a:pt x="29941" y="57374"/>
                    </a:lnTo>
                    <a:lnTo>
                      <a:pt x="27581" y="60029"/>
                    </a:lnTo>
                    <a:lnTo>
                      <a:pt x="25959" y="63569"/>
                    </a:lnTo>
                    <a:lnTo>
                      <a:pt x="24631" y="67698"/>
                    </a:lnTo>
                    <a:lnTo>
                      <a:pt x="26253" y="68141"/>
                    </a:lnTo>
                    <a:lnTo>
                      <a:pt x="27876" y="68141"/>
                    </a:lnTo>
                    <a:lnTo>
                      <a:pt x="30236" y="69911"/>
                    </a:lnTo>
                    <a:lnTo>
                      <a:pt x="29941" y="70501"/>
                    </a:lnTo>
                    <a:lnTo>
                      <a:pt x="31121" y="70058"/>
                    </a:lnTo>
                    <a:lnTo>
                      <a:pt x="32153" y="69321"/>
                    </a:lnTo>
                    <a:lnTo>
                      <a:pt x="34366" y="69321"/>
                    </a:lnTo>
                    <a:lnTo>
                      <a:pt x="35103" y="70648"/>
                    </a:lnTo>
                    <a:lnTo>
                      <a:pt x="35545" y="71386"/>
                    </a:lnTo>
                    <a:lnTo>
                      <a:pt x="37020" y="71681"/>
                    </a:lnTo>
                    <a:lnTo>
                      <a:pt x="38200" y="72418"/>
                    </a:lnTo>
                    <a:lnTo>
                      <a:pt x="39233" y="72418"/>
                    </a:lnTo>
                    <a:lnTo>
                      <a:pt x="40118" y="71386"/>
                    </a:lnTo>
                    <a:lnTo>
                      <a:pt x="75515" y="71386"/>
                    </a:lnTo>
                    <a:lnTo>
                      <a:pt x="75515" y="68141"/>
                    </a:lnTo>
                    <a:close/>
                  </a:path>
                </a:pathLst>
              </a:custGeom>
              <a:grpFill/>
              <a:ln w="3175" cap="flat">
                <a:solidFill>
                  <a:schemeClr val="bg2">
                    <a:lumMod val="90000"/>
                  </a:schemeClr>
                </a:solidFill>
                <a:prstDash val="solid"/>
                <a:miter/>
              </a:ln>
            </p:spPr>
            <p:txBody>
              <a:bodyPr rtlCol="0" anchor="ctr"/>
              <a:lstStyle/>
              <a:p>
                <a:endParaRPr lang="en-GB"/>
              </a:p>
            </p:txBody>
          </p:sp>
          <p:sp>
            <p:nvSpPr>
              <p:cNvPr id="174" name="Freeform: Shape 173">
                <a:extLst>
                  <a:ext uri="{FF2B5EF4-FFF2-40B4-BE49-F238E27FC236}">
                    <a16:creationId xmlns:a16="http://schemas.microsoft.com/office/drawing/2014/main" id="{9BFAB4DB-19F9-C19F-D3B8-E4C45137DE40}"/>
                  </a:ext>
                </a:extLst>
              </p:cNvPr>
              <p:cNvSpPr/>
              <p:nvPr/>
            </p:nvSpPr>
            <p:spPr>
              <a:xfrm>
                <a:off x="4173746" y="3862265"/>
                <a:ext cx="16224" cy="16518"/>
              </a:xfrm>
              <a:custGeom>
                <a:avLst/>
                <a:gdLst>
                  <a:gd name="connsiteX0" fmla="*/ 5162 w 16224"/>
                  <a:gd name="connsiteY0" fmla="*/ 5605 h 16518"/>
                  <a:gd name="connsiteX1" fmla="*/ 3982 w 16224"/>
                  <a:gd name="connsiteY1" fmla="*/ 4720 h 16518"/>
                  <a:gd name="connsiteX2" fmla="*/ 1180 w 16224"/>
                  <a:gd name="connsiteY2" fmla="*/ 3982 h 16518"/>
                  <a:gd name="connsiteX3" fmla="*/ 738 w 16224"/>
                  <a:gd name="connsiteY3" fmla="*/ 4425 h 16518"/>
                  <a:gd name="connsiteX4" fmla="*/ 0 w 16224"/>
                  <a:gd name="connsiteY4" fmla="*/ 5457 h 16518"/>
                  <a:gd name="connsiteX5" fmla="*/ 885 w 16224"/>
                  <a:gd name="connsiteY5" fmla="*/ 11799 h 16518"/>
                  <a:gd name="connsiteX6" fmla="*/ 2213 w 16224"/>
                  <a:gd name="connsiteY6" fmla="*/ 14159 h 16518"/>
                  <a:gd name="connsiteX7" fmla="*/ 3245 w 16224"/>
                  <a:gd name="connsiteY7" fmla="*/ 14602 h 16518"/>
                  <a:gd name="connsiteX8" fmla="*/ 5310 w 16224"/>
                  <a:gd name="connsiteY8" fmla="*/ 13422 h 16518"/>
                  <a:gd name="connsiteX9" fmla="*/ 6047 w 16224"/>
                  <a:gd name="connsiteY9" fmla="*/ 12389 h 16518"/>
                  <a:gd name="connsiteX10" fmla="*/ 5752 w 16224"/>
                  <a:gd name="connsiteY10" fmla="*/ 7670 h 16518"/>
                  <a:gd name="connsiteX11" fmla="*/ 6342 w 16224"/>
                  <a:gd name="connsiteY11" fmla="*/ 6490 h 16518"/>
                  <a:gd name="connsiteX12" fmla="*/ 5162 w 16224"/>
                  <a:gd name="connsiteY12" fmla="*/ 5900 h 16518"/>
                  <a:gd name="connsiteX13" fmla="*/ 14159 w 16224"/>
                  <a:gd name="connsiteY13" fmla="*/ 13274 h 16518"/>
                  <a:gd name="connsiteX14" fmla="*/ 13569 w 16224"/>
                  <a:gd name="connsiteY14" fmla="*/ 13569 h 16518"/>
                  <a:gd name="connsiteX15" fmla="*/ 12389 w 16224"/>
                  <a:gd name="connsiteY15" fmla="*/ 14602 h 16518"/>
                  <a:gd name="connsiteX16" fmla="*/ 12389 w 16224"/>
                  <a:gd name="connsiteY16" fmla="*/ 16224 h 16518"/>
                  <a:gd name="connsiteX17" fmla="*/ 13274 w 16224"/>
                  <a:gd name="connsiteY17" fmla="*/ 16519 h 16518"/>
                  <a:gd name="connsiteX18" fmla="*/ 14749 w 16224"/>
                  <a:gd name="connsiteY18" fmla="*/ 16519 h 16518"/>
                  <a:gd name="connsiteX19" fmla="*/ 15487 w 16224"/>
                  <a:gd name="connsiteY19" fmla="*/ 15634 h 16518"/>
                  <a:gd name="connsiteX20" fmla="*/ 15192 w 16224"/>
                  <a:gd name="connsiteY20" fmla="*/ 14602 h 16518"/>
                  <a:gd name="connsiteX21" fmla="*/ 14159 w 16224"/>
                  <a:gd name="connsiteY21" fmla="*/ 13422 h 16518"/>
                  <a:gd name="connsiteX22" fmla="*/ 11357 w 16224"/>
                  <a:gd name="connsiteY22" fmla="*/ 3835 h 16518"/>
                  <a:gd name="connsiteX23" fmla="*/ 10324 w 16224"/>
                  <a:gd name="connsiteY23" fmla="*/ 2507 h 16518"/>
                  <a:gd name="connsiteX24" fmla="*/ 10030 w 16224"/>
                  <a:gd name="connsiteY24" fmla="*/ 1032 h 16518"/>
                  <a:gd name="connsiteX25" fmla="*/ 8407 w 16224"/>
                  <a:gd name="connsiteY25" fmla="*/ 0 h 16518"/>
                  <a:gd name="connsiteX26" fmla="*/ 7375 w 16224"/>
                  <a:gd name="connsiteY26" fmla="*/ 738 h 16518"/>
                  <a:gd name="connsiteX27" fmla="*/ 6932 w 16224"/>
                  <a:gd name="connsiteY27" fmla="*/ 1917 h 16518"/>
                  <a:gd name="connsiteX28" fmla="*/ 7670 w 16224"/>
                  <a:gd name="connsiteY28" fmla="*/ 3835 h 16518"/>
                  <a:gd name="connsiteX29" fmla="*/ 6637 w 16224"/>
                  <a:gd name="connsiteY29" fmla="*/ 5457 h 16518"/>
                  <a:gd name="connsiteX30" fmla="*/ 7080 w 16224"/>
                  <a:gd name="connsiteY30" fmla="*/ 7375 h 16518"/>
                  <a:gd name="connsiteX31" fmla="*/ 9144 w 16224"/>
                  <a:gd name="connsiteY31" fmla="*/ 7670 h 16518"/>
                  <a:gd name="connsiteX32" fmla="*/ 12242 w 16224"/>
                  <a:gd name="connsiteY32" fmla="*/ 7375 h 16518"/>
                  <a:gd name="connsiteX33" fmla="*/ 16224 w 16224"/>
                  <a:gd name="connsiteY33" fmla="*/ 6637 h 16518"/>
                  <a:gd name="connsiteX34" fmla="*/ 11504 w 16224"/>
                  <a:gd name="connsiteY34" fmla="*/ 3835 h 1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224" h="16518">
                    <a:moveTo>
                      <a:pt x="5162" y="5605"/>
                    </a:moveTo>
                    <a:lnTo>
                      <a:pt x="3982" y="4720"/>
                    </a:lnTo>
                    <a:lnTo>
                      <a:pt x="1180" y="3982"/>
                    </a:lnTo>
                    <a:lnTo>
                      <a:pt x="738" y="4425"/>
                    </a:lnTo>
                    <a:lnTo>
                      <a:pt x="0" y="5457"/>
                    </a:lnTo>
                    <a:lnTo>
                      <a:pt x="885" y="11799"/>
                    </a:lnTo>
                    <a:lnTo>
                      <a:pt x="2213" y="14159"/>
                    </a:lnTo>
                    <a:lnTo>
                      <a:pt x="3245" y="14602"/>
                    </a:lnTo>
                    <a:lnTo>
                      <a:pt x="5310" y="13422"/>
                    </a:lnTo>
                    <a:lnTo>
                      <a:pt x="6047" y="12389"/>
                    </a:lnTo>
                    <a:lnTo>
                      <a:pt x="5752" y="7670"/>
                    </a:lnTo>
                    <a:lnTo>
                      <a:pt x="6342" y="6490"/>
                    </a:lnTo>
                    <a:lnTo>
                      <a:pt x="5162" y="5900"/>
                    </a:lnTo>
                    <a:close/>
                    <a:moveTo>
                      <a:pt x="14159" y="13274"/>
                    </a:moveTo>
                    <a:lnTo>
                      <a:pt x="13569" y="13569"/>
                    </a:lnTo>
                    <a:lnTo>
                      <a:pt x="12389" y="14602"/>
                    </a:lnTo>
                    <a:lnTo>
                      <a:pt x="12389" y="16224"/>
                    </a:lnTo>
                    <a:lnTo>
                      <a:pt x="13274" y="16519"/>
                    </a:lnTo>
                    <a:lnTo>
                      <a:pt x="14749" y="16519"/>
                    </a:lnTo>
                    <a:lnTo>
                      <a:pt x="15487" y="15634"/>
                    </a:lnTo>
                    <a:lnTo>
                      <a:pt x="15192" y="14602"/>
                    </a:lnTo>
                    <a:lnTo>
                      <a:pt x="14159" y="13422"/>
                    </a:lnTo>
                    <a:close/>
                    <a:moveTo>
                      <a:pt x="11357" y="3835"/>
                    </a:moveTo>
                    <a:lnTo>
                      <a:pt x="10324" y="2507"/>
                    </a:lnTo>
                    <a:lnTo>
                      <a:pt x="10030" y="1032"/>
                    </a:lnTo>
                    <a:lnTo>
                      <a:pt x="8407" y="0"/>
                    </a:lnTo>
                    <a:lnTo>
                      <a:pt x="7375" y="738"/>
                    </a:lnTo>
                    <a:lnTo>
                      <a:pt x="6932" y="1917"/>
                    </a:lnTo>
                    <a:lnTo>
                      <a:pt x="7670" y="3835"/>
                    </a:lnTo>
                    <a:lnTo>
                      <a:pt x="6637" y="5457"/>
                    </a:lnTo>
                    <a:lnTo>
                      <a:pt x="7080" y="7375"/>
                    </a:lnTo>
                    <a:lnTo>
                      <a:pt x="9144" y="7670"/>
                    </a:lnTo>
                    <a:lnTo>
                      <a:pt x="12242" y="7375"/>
                    </a:lnTo>
                    <a:lnTo>
                      <a:pt x="16224" y="6637"/>
                    </a:lnTo>
                    <a:lnTo>
                      <a:pt x="11504" y="3835"/>
                    </a:lnTo>
                    <a:close/>
                  </a:path>
                </a:pathLst>
              </a:custGeom>
              <a:grpFill/>
              <a:ln w="3175" cap="flat">
                <a:solidFill>
                  <a:schemeClr val="bg2">
                    <a:lumMod val="90000"/>
                  </a:schemeClr>
                </a:solidFill>
                <a:prstDash val="solid"/>
                <a:miter/>
              </a:ln>
            </p:spPr>
            <p:txBody>
              <a:bodyPr rtlCol="0" anchor="ctr"/>
              <a:lstStyle/>
              <a:p>
                <a:endParaRPr lang="en-GB"/>
              </a:p>
            </p:txBody>
          </p:sp>
          <p:sp>
            <p:nvSpPr>
              <p:cNvPr id="175" name="Freeform: Shape 174">
                <a:extLst>
                  <a:ext uri="{FF2B5EF4-FFF2-40B4-BE49-F238E27FC236}">
                    <a16:creationId xmlns:a16="http://schemas.microsoft.com/office/drawing/2014/main" id="{CC5AF05C-4D0A-DF16-5394-14C2CA07DFEC}"/>
                  </a:ext>
                </a:extLst>
              </p:cNvPr>
              <p:cNvSpPr/>
              <p:nvPr/>
            </p:nvSpPr>
            <p:spPr>
              <a:xfrm>
                <a:off x="5395121" y="3963887"/>
                <a:ext cx="192623" cy="143066"/>
              </a:xfrm>
              <a:custGeom>
                <a:avLst/>
                <a:gdLst>
                  <a:gd name="connsiteX0" fmla="*/ 192328 w 192623"/>
                  <a:gd name="connsiteY0" fmla="*/ 107816 h 143066"/>
                  <a:gd name="connsiteX1" fmla="*/ 191591 w 192623"/>
                  <a:gd name="connsiteY1" fmla="*/ 105751 h 143066"/>
                  <a:gd name="connsiteX2" fmla="*/ 189968 w 192623"/>
                  <a:gd name="connsiteY2" fmla="*/ 103686 h 143066"/>
                  <a:gd name="connsiteX3" fmla="*/ 185544 w 192623"/>
                  <a:gd name="connsiteY3" fmla="*/ 102064 h 143066"/>
                  <a:gd name="connsiteX4" fmla="*/ 185396 w 192623"/>
                  <a:gd name="connsiteY4" fmla="*/ 99557 h 143066"/>
                  <a:gd name="connsiteX5" fmla="*/ 185839 w 192623"/>
                  <a:gd name="connsiteY5" fmla="*/ 96902 h 143066"/>
                  <a:gd name="connsiteX6" fmla="*/ 186871 w 192623"/>
                  <a:gd name="connsiteY6" fmla="*/ 96017 h 143066"/>
                  <a:gd name="connsiteX7" fmla="*/ 190116 w 192623"/>
                  <a:gd name="connsiteY7" fmla="*/ 94394 h 143066"/>
                  <a:gd name="connsiteX8" fmla="*/ 189526 w 192623"/>
                  <a:gd name="connsiteY8" fmla="*/ 93362 h 143066"/>
                  <a:gd name="connsiteX9" fmla="*/ 188494 w 192623"/>
                  <a:gd name="connsiteY9" fmla="*/ 92477 h 143066"/>
                  <a:gd name="connsiteX10" fmla="*/ 186429 w 192623"/>
                  <a:gd name="connsiteY10" fmla="*/ 91445 h 143066"/>
                  <a:gd name="connsiteX11" fmla="*/ 186871 w 192623"/>
                  <a:gd name="connsiteY11" fmla="*/ 88347 h 143066"/>
                  <a:gd name="connsiteX12" fmla="*/ 187019 w 192623"/>
                  <a:gd name="connsiteY12" fmla="*/ 85545 h 143066"/>
                  <a:gd name="connsiteX13" fmla="*/ 185249 w 192623"/>
                  <a:gd name="connsiteY13" fmla="*/ 85840 h 143066"/>
                  <a:gd name="connsiteX14" fmla="*/ 183479 w 192623"/>
                  <a:gd name="connsiteY14" fmla="*/ 85987 h 143066"/>
                  <a:gd name="connsiteX15" fmla="*/ 182004 w 192623"/>
                  <a:gd name="connsiteY15" fmla="*/ 85103 h 143066"/>
                  <a:gd name="connsiteX16" fmla="*/ 180677 w 192623"/>
                  <a:gd name="connsiteY16" fmla="*/ 83480 h 143066"/>
                  <a:gd name="connsiteX17" fmla="*/ 180529 w 192623"/>
                  <a:gd name="connsiteY17" fmla="*/ 78760 h 143066"/>
                  <a:gd name="connsiteX18" fmla="*/ 180529 w 192623"/>
                  <a:gd name="connsiteY18" fmla="*/ 73303 h 143066"/>
                  <a:gd name="connsiteX19" fmla="*/ 180234 w 192623"/>
                  <a:gd name="connsiteY19" fmla="*/ 70943 h 143066"/>
                  <a:gd name="connsiteX20" fmla="*/ 180677 w 192623"/>
                  <a:gd name="connsiteY20" fmla="*/ 69616 h 143066"/>
                  <a:gd name="connsiteX21" fmla="*/ 182299 w 192623"/>
                  <a:gd name="connsiteY21" fmla="*/ 68436 h 143066"/>
                  <a:gd name="connsiteX22" fmla="*/ 183922 w 192623"/>
                  <a:gd name="connsiteY22" fmla="*/ 66961 h 143066"/>
                  <a:gd name="connsiteX23" fmla="*/ 184511 w 192623"/>
                  <a:gd name="connsiteY23" fmla="*/ 65929 h 143066"/>
                  <a:gd name="connsiteX24" fmla="*/ 184954 w 192623"/>
                  <a:gd name="connsiteY24" fmla="*/ 64159 h 143066"/>
                  <a:gd name="connsiteX25" fmla="*/ 184659 w 192623"/>
                  <a:gd name="connsiteY25" fmla="*/ 62979 h 143066"/>
                  <a:gd name="connsiteX26" fmla="*/ 184069 w 192623"/>
                  <a:gd name="connsiteY26" fmla="*/ 61799 h 143066"/>
                  <a:gd name="connsiteX27" fmla="*/ 178169 w 192623"/>
                  <a:gd name="connsiteY27" fmla="*/ 58701 h 143066"/>
                  <a:gd name="connsiteX28" fmla="*/ 177284 w 192623"/>
                  <a:gd name="connsiteY28" fmla="*/ 57522 h 143066"/>
                  <a:gd name="connsiteX29" fmla="*/ 176399 w 192623"/>
                  <a:gd name="connsiteY29" fmla="*/ 53982 h 143066"/>
                  <a:gd name="connsiteX30" fmla="*/ 175809 w 192623"/>
                  <a:gd name="connsiteY30" fmla="*/ 50589 h 143066"/>
                  <a:gd name="connsiteX31" fmla="*/ 175957 w 192623"/>
                  <a:gd name="connsiteY31" fmla="*/ 48525 h 143066"/>
                  <a:gd name="connsiteX32" fmla="*/ 176252 w 192623"/>
                  <a:gd name="connsiteY32" fmla="*/ 46755 h 143066"/>
                  <a:gd name="connsiteX33" fmla="*/ 176105 w 192623"/>
                  <a:gd name="connsiteY33" fmla="*/ 45280 h 143066"/>
                  <a:gd name="connsiteX34" fmla="*/ 175515 w 192623"/>
                  <a:gd name="connsiteY34" fmla="*/ 44247 h 143066"/>
                  <a:gd name="connsiteX35" fmla="*/ 173745 w 192623"/>
                  <a:gd name="connsiteY35" fmla="*/ 43215 h 143066"/>
                  <a:gd name="connsiteX36" fmla="*/ 171827 w 192623"/>
                  <a:gd name="connsiteY36" fmla="*/ 42772 h 143066"/>
                  <a:gd name="connsiteX37" fmla="*/ 169615 w 192623"/>
                  <a:gd name="connsiteY37" fmla="*/ 44100 h 143066"/>
                  <a:gd name="connsiteX38" fmla="*/ 168435 w 192623"/>
                  <a:gd name="connsiteY38" fmla="*/ 44395 h 143066"/>
                  <a:gd name="connsiteX39" fmla="*/ 167402 w 192623"/>
                  <a:gd name="connsiteY39" fmla="*/ 44247 h 143066"/>
                  <a:gd name="connsiteX40" fmla="*/ 166813 w 192623"/>
                  <a:gd name="connsiteY40" fmla="*/ 43805 h 143066"/>
                  <a:gd name="connsiteX41" fmla="*/ 166960 w 192623"/>
                  <a:gd name="connsiteY41" fmla="*/ 43067 h 143066"/>
                  <a:gd name="connsiteX42" fmla="*/ 169467 w 192623"/>
                  <a:gd name="connsiteY42" fmla="*/ 39380 h 143066"/>
                  <a:gd name="connsiteX43" fmla="*/ 170647 w 192623"/>
                  <a:gd name="connsiteY43" fmla="*/ 37758 h 143066"/>
                  <a:gd name="connsiteX44" fmla="*/ 172122 w 192623"/>
                  <a:gd name="connsiteY44" fmla="*/ 36578 h 143066"/>
                  <a:gd name="connsiteX45" fmla="*/ 173155 w 192623"/>
                  <a:gd name="connsiteY45" fmla="*/ 35988 h 143066"/>
                  <a:gd name="connsiteX46" fmla="*/ 173892 w 192623"/>
                  <a:gd name="connsiteY46" fmla="*/ 35103 h 143066"/>
                  <a:gd name="connsiteX47" fmla="*/ 173892 w 192623"/>
                  <a:gd name="connsiteY47" fmla="*/ 34365 h 143066"/>
                  <a:gd name="connsiteX48" fmla="*/ 173597 w 192623"/>
                  <a:gd name="connsiteY48" fmla="*/ 33923 h 143066"/>
                  <a:gd name="connsiteX49" fmla="*/ 171975 w 192623"/>
                  <a:gd name="connsiteY49" fmla="*/ 33186 h 143066"/>
                  <a:gd name="connsiteX50" fmla="*/ 169467 w 192623"/>
                  <a:gd name="connsiteY50" fmla="*/ 31416 h 143066"/>
                  <a:gd name="connsiteX51" fmla="*/ 167992 w 192623"/>
                  <a:gd name="connsiteY51" fmla="*/ 31268 h 143066"/>
                  <a:gd name="connsiteX52" fmla="*/ 166960 w 192623"/>
                  <a:gd name="connsiteY52" fmla="*/ 30531 h 143066"/>
                  <a:gd name="connsiteX53" fmla="*/ 165632 w 192623"/>
                  <a:gd name="connsiteY53" fmla="*/ 27728 h 143066"/>
                  <a:gd name="connsiteX54" fmla="*/ 165190 w 192623"/>
                  <a:gd name="connsiteY54" fmla="*/ 27286 h 143066"/>
                  <a:gd name="connsiteX55" fmla="*/ 163863 w 192623"/>
                  <a:gd name="connsiteY55" fmla="*/ 26991 h 143066"/>
                  <a:gd name="connsiteX56" fmla="*/ 162830 w 192623"/>
                  <a:gd name="connsiteY56" fmla="*/ 26253 h 143066"/>
                  <a:gd name="connsiteX57" fmla="*/ 162830 w 192623"/>
                  <a:gd name="connsiteY57" fmla="*/ 22714 h 143066"/>
                  <a:gd name="connsiteX58" fmla="*/ 162978 w 192623"/>
                  <a:gd name="connsiteY58" fmla="*/ 19764 h 143066"/>
                  <a:gd name="connsiteX59" fmla="*/ 160470 w 192623"/>
                  <a:gd name="connsiteY59" fmla="*/ 14897 h 143066"/>
                  <a:gd name="connsiteX60" fmla="*/ 159438 w 192623"/>
                  <a:gd name="connsiteY60" fmla="*/ 11799 h 143066"/>
                  <a:gd name="connsiteX61" fmla="*/ 158258 w 192623"/>
                  <a:gd name="connsiteY61" fmla="*/ 8555 h 143066"/>
                  <a:gd name="connsiteX62" fmla="*/ 157078 w 192623"/>
                  <a:gd name="connsiteY62" fmla="*/ 7080 h 143066"/>
                  <a:gd name="connsiteX63" fmla="*/ 155013 w 192623"/>
                  <a:gd name="connsiteY63" fmla="*/ 5900 h 143066"/>
                  <a:gd name="connsiteX64" fmla="*/ 152506 w 192623"/>
                  <a:gd name="connsiteY64" fmla="*/ 5015 h 143066"/>
                  <a:gd name="connsiteX65" fmla="*/ 150294 w 192623"/>
                  <a:gd name="connsiteY65" fmla="*/ 4720 h 143066"/>
                  <a:gd name="connsiteX66" fmla="*/ 148671 w 192623"/>
                  <a:gd name="connsiteY66" fmla="*/ 5015 h 143066"/>
                  <a:gd name="connsiteX67" fmla="*/ 147786 w 192623"/>
                  <a:gd name="connsiteY67" fmla="*/ 5457 h 143066"/>
                  <a:gd name="connsiteX68" fmla="*/ 147934 w 192623"/>
                  <a:gd name="connsiteY68" fmla="*/ 6047 h 143066"/>
                  <a:gd name="connsiteX69" fmla="*/ 149261 w 192623"/>
                  <a:gd name="connsiteY69" fmla="*/ 8112 h 143066"/>
                  <a:gd name="connsiteX70" fmla="*/ 149556 w 192623"/>
                  <a:gd name="connsiteY70" fmla="*/ 9144 h 143066"/>
                  <a:gd name="connsiteX71" fmla="*/ 149261 w 192623"/>
                  <a:gd name="connsiteY71" fmla="*/ 10324 h 143066"/>
                  <a:gd name="connsiteX72" fmla="*/ 148819 w 192623"/>
                  <a:gd name="connsiteY72" fmla="*/ 10914 h 143066"/>
                  <a:gd name="connsiteX73" fmla="*/ 147638 w 192623"/>
                  <a:gd name="connsiteY73" fmla="*/ 11062 h 143066"/>
                  <a:gd name="connsiteX74" fmla="*/ 145426 w 192623"/>
                  <a:gd name="connsiteY74" fmla="*/ 11652 h 143066"/>
                  <a:gd name="connsiteX75" fmla="*/ 142771 w 192623"/>
                  <a:gd name="connsiteY75" fmla="*/ 12832 h 143066"/>
                  <a:gd name="connsiteX76" fmla="*/ 141002 w 192623"/>
                  <a:gd name="connsiteY76" fmla="*/ 13864 h 143066"/>
                  <a:gd name="connsiteX77" fmla="*/ 139527 w 192623"/>
                  <a:gd name="connsiteY77" fmla="*/ 16519 h 143066"/>
                  <a:gd name="connsiteX78" fmla="*/ 138494 w 192623"/>
                  <a:gd name="connsiteY78" fmla="*/ 16961 h 143066"/>
                  <a:gd name="connsiteX79" fmla="*/ 136724 w 192623"/>
                  <a:gd name="connsiteY79" fmla="*/ 16519 h 143066"/>
                  <a:gd name="connsiteX80" fmla="*/ 131710 w 192623"/>
                  <a:gd name="connsiteY80" fmla="*/ 14602 h 143066"/>
                  <a:gd name="connsiteX81" fmla="*/ 127727 w 192623"/>
                  <a:gd name="connsiteY81" fmla="*/ 12979 h 143066"/>
                  <a:gd name="connsiteX82" fmla="*/ 124777 w 192623"/>
                  <a:gd name="connsiteY82" fmla="*/ 12094 h 143066"/>
                  <a:gd name="connsiteX83" fmla="*/ 123155 w 192623"/>
                  <a:gd name="connsiteY83" fmla="*/ 12684 h 143066"/>
                  <a:gd name="connsiteX84" fmla="*/ 122270 w 192623"/>
                  <a:gd name="connsiteY84" fmla="*/ 12979 h 143066"/>
                  <a:gd name="connsiteX85" fmla="*/ 119910 w 192623"/>
                  <a:gd name="connsiteY85" fmla="*/ 14012 h 143066"/>
                  <a:gd name="connsiteX86" fmla="*/ 116666 w 192623"/>
                  <a:gd name="connsiteY86" fmla="*/ 17994 h 143066"/>
                  <a:gd name="connsiteX87" fmla="*/ 115928 w 192623"/>
                  <a:gd name="connsiteY87" fmla="*/ 19321 h 143066"/>
                  <a:gd name="connsiteX88" fmla="*/ 115191 w 192623"/>
                  <a:gd name="connsiteY88" fmla="*/ 19616 h 143066"/>
                  <a:gd name="connsiteX89" fmla="*/ 114306 w 192623"/>
                  <a:gd name="connsiteY89" fmla="*/ 20354 h 143066"/>
                  <a:gd name="connsiteX90" fmla="*/ 113568 w 192623"/>
                  <a:gd name="connsiteY90" fmla="*/ 20354 h 143066"/>
                  <a:gd name="connsiteX91" fmla="*/ 112831 w 192623"/>
                  <a:gd name="connsiteY91" fmla="*/ 19911 h 143066"/>
                  <a:gd name="connsiteX92" fmla="*/ 112683 w 192623"/>
                  <a:gd name="connsiteY92" fmla="*/ 19616 h 143066"/>
                  <a:gd name="connsiteX93" fmla="*/ 110913 w 192623"/>
                  <a:gd name="connsiteY93" fmla="*/ 16814 h 143066"/>
                  <a:gd name="connsiteX94" fmla="*/ 109143 w 192623"/>
                  <a:gd name="connsiteY94" fmla="*/ 13717 h 143066"/>
                  <a:gd name="connsiteX95" fmla="*/ 107668 w 192623"/>
                  <a:gd name="connsiteY95" fmla="*/ 12242 h 143066"/>
                  <a:gd name="connsiteX96" fmla="*/ 105751 w 192623"/>
                  <a:gd name="connsiteY96" fmla="*/ 12242 h 143066"/>
                  <a:gd name="connsiteX97" fmla="*/ 104129 w 192623"/>
                  <a:gd name="connsiteY97" fmla="*/ 13274 h 143066"/>
                  <a:gd name="connsiteX98" fmla="*/ 102506 w 192623"/>
                  <a:gd name="connsiteY98" fmla="*/ 15192 h 143066"/>
                  <a:gd name="connsiteX99" fmla="*/ 100442 w 192623"/>
                  <a:gd name="connsiteY99" fmla="*/ 17109 h 143066"/>
                  <a:gd name="connsiteX100" fmla="*/ 99114 w 192623"/>
                  <a:gd name="connsiteY100" fmla="*/ 17551 h 143066"/>
                  <a:gd name="connsiteX101" fmla="*/ 97934 w 192623"/>
                  <a:gd name="connsiteY101" fmla="*/ 17256 h 143066"/>
                  <a:gd name="connsiteX102" fmla="*/ 95132 w 192623"/>
                  <a:gd name="connsiteY102" fmla="*/ 14897 h 143066"/>
                  <a:gd name="connsiteX103" fmla="*/ 93067 w 192623"/>
                  <a:gd name="connsiteY103" fmla="*/ 13274 h 143066"/>
                  <a:gd name="connsiteX104" fmla="*/ 92772 w 192623"/>
                  <a:gd name="connsiteY104" fmla="*/ 12537 h 143066"/>
                  <a:gd name="connsiteX105" fmla="*/ 93509 w 192623"/>
                  <a:gd name="connsiteY105" fmla="*/ 11209 h 143066"/>
                  <a:gd name="connsiteX106" fmla="*/ 94247 w 192623"/>
                  <a:gd name="connsiteY106" fmla="*/ 9292 h 143066"/>
                  <a:gd name="connsiteX107" fmla="*/ 94984 w 192623"/>
                  <a:gd name="connsiteY107" fmla="*/ 7817 h 143066"/>
                  <a:gd name="connsiteX108" fmla="*/ 95722 w 192623"/>
                  <a:gd name="connsiteY108" fmla="*/ 7080 h 143066"/>
                  <a:gd name="connsiteX109" fmla="*/ 93952 w 192623"/>
                  <a:gd name="connsiteY109" fmla="*/ 6637 h 143066"/>
                  <a:gd name="connsiteX110" fmla="*/ 90855 w 192623"/>
                  <a:gd name="connsiteY110" fmla="*/ 6490 h 143066"/>
                  <a:gd name="connsiteX111" fmla="*/ 84807 w 192623"/>
                  <a:gd name="connsiteY111" fmla="*/ 7522 h 143066"/>
                  <a:gd name="connsiteX112" fmla="*/ 82742 w 192623"/>
                  <a:gd name="connsiteY112" fmla="*/ 7080 h 143066"/>
                  <a:gd name="connsiteX113" fmla="*/ 78613 w 192623"/>
                  <a:gd name="connsiteY113" fmla="*/ 7227 h 143066"/>
                  <a:gd name="connsiteX114" fmla="*/ 75810 w 192623"/>
                  <a:gd name="connsiteY114" fmla="*/ 7817 h 143066"/>
                  <a:gd name="connsiteX115" fmla="*/ 72123 w 192623"/>
                  <a:gd name="connsiteY115" fmla="*/ 8997 h 143066"/>
                  <a:gd name="connsiteX116" fmla="*/ 69321 w 192623"/>
                  <a:gd name="connsiteY116" fmla="*/ 8702 h 143066"/>
                  <a:gd name="connsiteX117" fmla="*/ 67846 w 192623"/>
                  <a:gd name="connsiteY117" fmla="*/ 7670 h 143066"/>
                  <a:gd name="connsiteX118" fmla="*/ 65781 w 192623"/>
                  <a:gd name="connsiteY118" fmla="*/ 7817 h 143066"/>
                  <a:gd name="connsiteX119" fmla="*/ 63569 w 192623"/>
                  <a:gd name="connsiteY119" fmla="*/ 7227 h 143066"/>
                  <a:gd name="connsiteX120" fmla="*/ 61209 w 192623"/>
                  <a:gd name="connsiteY120" fmla="*/ 6342 h 143066"/>
                  <a:gd name="connsiteX121" fmla="*/ 58997 w 192623"/>
                  <a:gd name="connsiteY121" fmla="*/ 5752 h 143066"/>
                  <a:gd name="connsiteX122" fmla="*/ 56489 w 192623"/>
                  <a:gd name="connsiteY122" fmla="*/ 3982 h 143066"/>
                  <a:gd name="connsiteX123" fmla="*/ 55456 w 192623"/>
                  <a:gd name="connsiteY123" fmla="*/ 3687 h 143066"/>
                  <a:gd name="connsiteX124" fmla="*/ 54719 w 192623"/>
                  <a:gd name="connsiteY124" fmla="*/ 4130 h 143066"/>
                  <a:gd name="connsiteX125" fmla="*/ 53982 w 192623"/>
                  <a:gd name="connsiteY125" fmla="*/ 4720 h 143066"/>
                  <a:gd name="connsiteX126" fmla="*/ 53392 w 192623"/>
                  <a:gd name="connsiteY126" fmla="*/ 5162 h 143066"/>
                  <a:gd name="connsiteX127" fmla="*/ 52064 w 192623"/>
                  <a:gd name="connsiteY127" fmla="*/ 4720 h 143066"/>
                  <a:gd name="connsiteX128" fmla="*/ 51622 w 192623"/>
                  <a:gd name="connsiteY128" fmla="*/ 3540 h 143066"/>
                  <a:gd name="connsiteX129" fmla="*/ 51917 w 192623"/>
                  <a:gd name="connsiteY129" fmla="*/ 2360 h 143066"/>
                  <a:gd name="connsiteX130" fmla="*/ 52064 w 192623"/>
                  <a:gd name="connsiteY130" fmla="*/ 1475 h 143066"/>
                  <a:gd name="connsiteX131" fmla="*/ 51474 w 192623"/>
                  <a:gd name="connsiteY131" fmla="*/ 1033 h 143066"/>
                  <a:gd name="connsiteX132" fmla="*/ 49999 w 192623"/>
                  <a:gd name="connsiteY132" fmla="*/ 885 h 143066"/>
                  <a:gd name="connsiteX133" fmla="*/ 47639 w 192623"/>
                  <a:gd name="connsiteY133" fmla="*/ 885 h 143066"/>
                  <a:gd name="connsiteX134" fmla="*/ 43952 w 192623"/>
                  <a:gd name="connsiteY134" fmla="*/ 442 h 143066"/>
                  <a:gd name="connsiteX135" fmla="*/ 43067 w 192623"/>
                  <a:gd name="connsiteY135" fmla="*/ 295 h 143066"/>
                  <a:gd name="connsiteX136" fmla="*/ 34513 w 192623"/>
                  <a:gd name="connsiteY136" fmla="*/ 0 h 143066"/>
                  <a:gd name="connsiteX137" fmla="*/ 34513 w 192623"/>
                  <a:gd name="connsiteY137" fmla="*/ 2065 h 143066"/>
                  <a:gd name="connsiteX138" fmla="*/ 35988 w 192623"/>
                  <a:gd name="connsiteY138" fmla="*/ 5162 h 143066"/>
                  <a:gd name="connsiteX139" fmla="*/ 35840 w 192623"/>
                  <a:gd name="connsiteY139" fmla="*/ 7375 h 143066"/>
                  <a:gd name="connsiteX140" fmla="*/ 35103 w 192623"/>
                  <a:gd name="connsiteY140" fmla="*/ 9439 h 143066"/>
                  <a:gd name="connsiteX141" fmla="*/ 34513 w 192623"/>
                  <a:gd name="connsiteY141" fmla="*/ 10324 h 143066"/>
                  <a:gd name="connsiteX142" fmla="*/ 33775 w 192623"/>
                  <a:gd name="connsiteY142" fmla="*/ 10767 h 143066"/>
                  <a:gd name="connsiteX143" fmla="*/ 31415 w 192623"/>
                  <a:gd name="connsiteY143" fmla="*/ 10767 h 143066"/>
                  <a:gd name="connsiteX144" fmla="*/ 30383 w 192623"/>
                  <a:gd name="connsiteY144" fmla="*/ 11209 h 143066"/>
                  <a:gd name="connsiteX145" fmla="*/ 28908 w 192623"/>
                  <a:gd name="connsiteY145" fmla="*/ 12094 h 143066"/>
                  <a:gd name="connsiteX146" fmla="*/ 28908 w 192623"/>
                  <a:gd name="connsiteY146" fmla="*/ 12979 h 143066"/>
                  <a:gd name="connsiteX147" fmla="*/ 30088 w 192623"/>
                  <a:gd name="connsiteY147" fmla="*/ 14012 h 143066"/>
                  <a:gd name="connsiteX148" fmla="*/ 31120 w 192623"/>
                  <a:gd name="connsiteY148" fmla="*/ 15192 h 143066"/>
                  <a:gd name="connsiteX149" fmla="*/ 32301 w 192623"/>
                  <a:gd name="connsiteY149" fmla="*/ 16224 h 143066"/>
                  <a:gd name="connsiteX150" fmla="*/ 34365 w 192623"/>
                  <a:gd name="connsiteY150" fmla="*/ 17404 h 143066"/>
                  <a:gd name="connsiteX151" fmla="*/ 34513 w 192623"/>
                  <a:gd name="connsiteY151" fmla="*/ 18731 h 143066"/>
                  <a:gd name="connsiteX152" fmla="*/ 34660 w 192623"/>
                  <a:gd name="connsiteY152" fmla="*/ 22124 h 143066"/>
                  <a:gd name="connsiteX153" fmla="*/ 34513 w 192623"/>
                  <a:gd name="connsiteY153" fmla="*/ 24631 h 143066"/>
                  <a:gd name="connsiteX154" fmla="*/ 28761 w 192623"/>
                  <a:gd name="connsiteY154" fmla="*/ 26548 h 143066"/>
                  <a:gd name="connsiteX155" fmla="*/ 24336 w 192623"/>
                  <a:gd name="connsiteY155" fmla="*/ 26844 h 143066"/>
                  <a:gd name="connsiteX156" fmla="*/ 20501 w 192623"/>
                  <a:gd name="connsiteY156" fmla="*/ 26696 h 143066"/>
                  <a:gd name="connsiteX157" fmla="*/ 18879 w 192623"/>
                  <a:gd name="connsiteY157" fmla="*/ 27433 h 143066"/>
                  <a:gd name="connsiteX158" fmla="*/ 15634 w 192623"/>
                  <a:gd name="connsiteY158" fmla="*/ 29351 h 143066"/>
                  <a:gd name="connsiteX159" fmla="*/ 11651 w 192623"/>
                  <a:gd name="connsiteY159" fmla="*/ 30531 h 143066"/>
                  <a:gd name="connsiteX160" fmla="*/ 9734 w 192623"/>
                  <a:gd name="connsiteY160" fmla="*/ 30678 h 143066"/>
                  <a:gd name="connsiteX161" fmla="*/ 8702 w 192623"/>
                  <a:gd name="connsiteY161" fmla="*/ 31268 h 143066"/>
                  <a:gd name="connsiteX162" fmla="*/ 7079 w 192623"/>
                  <a:gd name="connsiteY162" fmla="*/ 33333 h 143066"/>
                  <a:gd name="connsiteX163" fmla="*/ 2802 w 192623"/>
                  <a:gd name="connsiteY163" fmla="*/ 42183 h 143066"/>
                  <a:gd name="connsiteX164" fmla="*/ 1475 w 192623"/>
                  <a:gd name="connsiteY164" fmla="*/ 44247 h 143066"/>
                  <a:gd name="connsiteX165" fmla="*/ 295 w 192623"/>
                  <a:gd name="connsiteY165" fmla="*/ 45575 h 143066"/>
                  <a:gd name="connsiteX166" fmla="*/ 0 w 192623"/>
                  <a:gd name="connsiteY166" fmla="*/ 48377 h 143066"/>
                  <a:gd name="connsiteX167" fmla="*/ 1032 w 192623"/>
                  <a:gd name="connsiteY167" fmla="*/ 49115 h 143066"/>
                  <a:gd name="connsiteX168" fmla="*/ 2065 w 192623"/>
                  <a:gd name="connsiteY168" fmla="*/ 49115 h 143066"/>
                  <a:gd name="connsiteX169" fmla="*/ 3392 w 192623"/>
                  <a:gd name="connsiteY169" fmla="*/ 45427 h 143066"/>
                  <a:gd name="connsiteX170" fmla="*/ 4277 w 192623"/>
                  <a:gd name="connsiteY170" fmla="*/ 44837 h 143066"/>
                  <a:gd name="connsiteX171" fmla="*/ 5604 w 192623"/>
                  <a:gd name="connsiteY171" fmla="*/ 44985 h 143066"/>
                  <a:gd name="connsiteX172" fmla="*/ 7227 w 192623"/>
                  <a:gd name="connsiteY172" fmla="*/ 45870 h 143066"/>
                  <a:gd name="connsiteX173" fmla="*/ 7669 w 192623"/>
                  <a:gd name="connsiteY173" fmla="*/ 47640 h 143066"/>
                  <a:gd name="connsiteX174" fmla="*/ 9439 w 192623"/>
                  <a:gd name="connsiteY174" fmla="*/ 50737 h 143066"/>
                  <a:gd name="connsiteX175" fmla="*/ 9882 w 192623"/>
                  <a:gd name="connsiteY175" fmla="*/ 52212 h 143066"/>
                  <a:gd name="connsiteX176" fmla="*/ 11947 w 192623"/>
                  <a:gd name="connsiteY176" fmla="*/ 50147 h 143066"/>
                  <a:gd name="connsiteX177" fmla="*/ 12094 w 192623"/>
                  <a:gd name="connsiteY177" fmla="*/ 51032 h 143066"/>
                  <a:gd name="connsiteX178" fmla="*/ 11504 w 192623"/>
                  <a:gd name="connsiteY178" fmla="*/ 53982 h 143066"/>
                  <a:gd name="connsiteX179" fmla="*/ 11651 w 192623"/>
                  <a:gd name="connsiteY179" fmla="*/ 55752 h 143066"/>
                  <a:gd name="connsiteX180" fmla="*/ 16371 w 192623"/>
                  <a:gd name="connsiteY180" fmla="*/ 63716 h 143066"/>
                  <a:gd name="connsiteX181" fmla="*/ 23009 w 192623"/>
                  <a:gd name="connsiteY181" fmla="*/ 66814 h 143066"/>
                  <a:gd name="connsiteX182" fmla="*/ 25221 w 192623"/>
                  <a:gd name="connsiteY182" fmla="*/ 66961 h 143066"/>
                  <a:gd name="connsiteX183" fmla="*/ 26401 w 192623"/>
                  <a:gd name="connsiteY183" fmla="*/ 66518 h 143066"/>
                  <a:gd name="connsiteX184" fmla="*/ 26696 w 192623"/>
                  <a:gd name="connsiteY184" fmla="*/ 67256 h 143066"/>
                  <a:gd name="connsiteX185" fmla="*/ 26991 w 192623"/>
                  <a:gd name="connsiteY185" fmla="*/ 69026 h 143066"/>
                  <a:gd name="connsiteX186" fmla="*/ 28761 w 192623"/>
                  <a:gd name="connsiteY186" fmla="*/ 71091 h 143066"/>
                  <a:gd name="connsiteX187" fmla="*/ 32153 w 192623"/>
                  <a:gd name="connsiteY187" fmla="*/ 73156 h 143066"/>
                  <a:gd name="connsiteX188" fmla="*/ 33923 w 192623"/>
                  <a:gd name="connsiteY188" fmla="*/ 73598 h 143066"/>
                  <a:gd name="connsiteX189" fmla="*/ 34955 w 192623"/>
                  <a:gd name="connsiteY189" fmla="*/ 72271 h 143066"/>
                  <a:gd name="connsiteX190" fmla="*/ 35545 w 192623"/>
                  <a:gd name="connsiteY190" fmla="*/ 72123 h 143066"/>
                  <a:gd name="connsiteX191" fmla="*/ 35398 w 192623"/>
                  <a:gd name="connsiteY191" fmla="*/ 74188 h 143066"/>
                  <a:gd name="connsiteX192" fmla="*/ 36430 w 192623"/>
                  <a:gd name="connsiteY192" fmla="*/ 76106 h 143066"/>
                  <a:gd name="connsiteX193" fmla="*/ 36430 w 192623"/>
                  <a:gd name="connsiteY193" fmla="*/ 79645 h 143066"/>
                  <a:gd name="connsiteX194" fmla="*/ 35545 w 192623"/>
                  <a:gd name="connsiteY194" fmla="*/ 82448 h 143066"/>
                  <a:gd name="connsiteX195" fmla="*/ 38790 w 192623"/>
                  <a:gd name="connsiteY195" fmla="*/ 82153 h 143066"/>
                  <a:gd name="connsiteX196" fmla="*/ 42182 w 192623"/>
                  <a:gd name="connsiteY196" fmla="*/ 85397 h 143066"/>
                  <a:gd name="connsiteX197" fmla="*/ 43067 w 192623"/>
                  <a:gd name="connsiteY197" fmla="*/ 87020 h 143066"/>
                  <a:gd name="connsiteX198" fmla="*/ 43362 w 192623"/>
                  <a:gd name="connsiteY198" fmla="*/ 88200 h 143066"/>
                  <a:gd name="connsiteX199" fmla="*/ 45870 w 192623"/>
                  <a:gd name="connsiteY199" fmla="*/ 90707 h 143066"/>
                  <a:gd name="connsiteX200" fmla="*/ 46607 w 192623"/>
                  <a:gd name="connsiteY200" fmla="*/ 92035 h 143066"/>
                  <a:gd name="connsiteX201" fmla="*/ 45722 w 192623"/>
                  <a:gd name="connsiteY201" fmla="*/ 94394 h 143066"/>
                  <a:gd name="connsiteX202" fmla="*/ 46017 w 192623"/>
                  <a:gd name="connsiteY202" fmla="*/ 95132 h 143066"/>
                  <a:gd name="connsiteX203" fmla="*/ 47492 w 192623"/>
                  <a:gd name="connsiteY203" fmla="*/ 94542 h 143066"/>
                  <a:gd name="connsiteX204" fmla="*/ 48967 w 192623"/>
                  <a:gd name="connsiteY204" fmla="*/ 94837 h 143066"/>
                  <a:gd name="connsiteX205" fmla="*/ 50295 w 192623"/>
                  <a:gd name="connsiteY205" fmla="*/ 95132 h 143066"/>
                  <a:gd name="connsiteX206" fmla="*/ 51622 w 192623"/>
                  <a:gd name="connsiteY206" fmla="*/ 94689 h 143066"/>
                  <a:gd name="connsiteX207" fmla="*/ 52949 w 192623"/>
                  <a:gd name="connsiteY207" fmla="*/ 93804 h 143066"/>
                  <a:gd name="connsiteX208" fmla="*/ 53687 w 192623"/>
                  <a:gd name="connsiteY208" fmla="*/ 92624 h 143066"/>
                  <a:gd name="connsiteX209" fmla="*/ 54719 w 192623"/>
                  <a:gd name="connsiteY209" fmla="*/ 89527 h 143066"/>
                  <a:gd name="connsiteX210" fmla="*/ 58112 w 192623"/>
                  <a:gd name="connsiteY210" fmla="*/ 88495 h 143066"/>
                  <a:gd name="connsiteX211" fmla="*/ 60029 w 192623"/>
                  <a:gd name="connsiteY211" fmla="*/ 86725 h 143066"/>
                  <a:gd name="connsiteX212" fmla="*/ 61946 w 192623"/>
                  <a:gd name="connsiteY212" fmla="*/ 83775 h 143066"/>
                  <a:gd name="connsiteX213" fmla="*/ 62684 w 192623"/>
                  <a:gd name="connsiteY213" fmla="*/ 81710 h 143066"/>
                  <a:gd name="connsiteX214" fmla="*/ 63569 w 192623"/>
                  <a:gd name="connsiteY214" fmla="*/ 80678 h 143066"/>
                  <a:gd name="connsiteX215" fmla="*/ 64011 w 192623"/>
                  <a:gd name="connsiteY215" fmla="*/ 79793 h 143066"/>
                  <a:gd name="connsiteX216" fmla="*/ 64306 w 192623"/>
                  <a:gd name="connsiteY216" fmla="*/ 78908 h 143066"/>
                  <a:gd name="connsiteX217" fmla="*/ 65191 w 192623"/>
                  <a:gd name="connsiteY217" fmla="*/ 78023 h 143066"/>
                  <a:gd name="connsiteX218" fmla="*/ 66076 w 192623"/>
                  <a:gd name="connsiteY218" fmla="*/ 75811 h 143066"/>
                  <a:gd name="connsiteX219" fmla="*/ 66666 w 192623"/>
                  <a:gd name="connsiteY219" fmla="*/ 73893 h 143066"/>
                  <a:gd name="connsiteX220" fmla="*/ 68583 w 192623"/>
                  <a:gd name="connsiteY220" fmla="*/ 72861 h 143066"/>
                  <a:gd name="connsiteX221" fmla="*/ 72565 w 192623"/>
                  <a:gd name="connsiteY221" fmla="*/ 72123 h 143066"/>
                  <a:gd name="connsiteX222" fmla="*/ 76106 w 192623"/>
                  <a:gd name="connsiteY222" fmla="*/ 73451 h 143066"/>
                  <a:gd name="connsiteX223" fmla="*/ 81857 w 192623"/>
                  <a:gd name="connsiteY223" fmla="*/ 72271 h 143066"/>
                  <a:gd name="connsiteX224" fmla="*/ 82152 w 192623"/>
                  <a:gd name="connsiteY224" fmla="*/ 70501 h 143066"/>
                  <a:gd name="connsiteX225" fmla="*/ 87315 w 192623"/>
                  <a:gd name="connsiteY225" fmla="*/ 70353 h 143066"/>
                  <a:gd name="connsiteX226" fmla="*/ 93509 w 192623"/>
                  <a:gd name="connsiteY226" fmla="*/ 70353 h 143066"/>
                  <a:gd name="connsiteX227" fmla="*/ 98819 w 192623"/>
                  <a:gd name="connsiteY227" fmla="*/ 70353 h 143066"/>
                  <a:gd name="connsiteX228" fmla="*/ 100589 w 192623"/>
                  <a:gd name="connsiteY228" fmla="*/ 70796 h 143066"/>
                  <a:gd name="connsiteX229" fmla="*/ 101179 w 192623"/>
                  <a:gd name="connsiteY229" fmla="*/ 72271 h 143066"/>
                  <a:gd name="connsiteX230" fmla="*/ 102949 w 192623"/>
                  <a:gd name="connsiteY230" fmla="*/ 74335 h 143066"/>
                  <a:gd name="connsiteX231" fmla="*/ 104718 w 192623"/>
                  <a:gd name="connsiteY231" fmla="*/ 75811 h 143066"/>
                  <a:gd name="connsiteX232" fmla="*/ 106931 w 192623"/>
                  <a:gd name="connsiteY232" fmla="*/ 79055 h 143066"/>
                  <a:gd name="connsiteX233" fmla="*/ 109438 w 192623"/>
                  <a:gd name="connsiteY233" fmla="*/ 82890 h 143066"/>
                  <a:gd name="connsiteX234" fmla="*/ 112241 w 192623"/>
                  <a:gd name="connsiteY234" fmla="*/ 86282 h 143066"/>
                  <a:gd name="connsiteX235" fmla="*/ 114010 w 192623"/>
                  <a:gd name="connsiteY235" fmla="*/ 88200 h 143066"/>
                  <a:gd name="connsiteX236" fmla="*/ 114158 w 192623"/>
                  <a:gd name="connsiteY236" fmla="*/ 88937 h 143066"/>
                  <a:gd name="connsiteX237" fmla="*/ 114010 w 192623"/>
                  <a:gd name="connsiteY237" fmla="*/ 89675 h 143066"/>
                  <a:gd name="connsiteX238" fmla="*/ 113126 w 192623"/>
                  <a:gd name="connsiteY238" fmla="*/ 91297 h 143066"/>
                  <a:gd name="connsiteX239" fmla="*/ 112388 w 192623"/>
                  <a:gd name="connsiteY239" fmla="*/ 93215 h 143066"/>
                  <a:gd name="connsiteX240" fmla="*/ 112535 w 192623"/>
                  <a:gd name="connsiteY240" fmla="*/ 93952 h 143066"/>
                  <a:gd name="connsiteX241" fmla="*/ 112978 w 192623"/>
                  <a:gd name="connsiteY241" fmla="*/ 94247 h 143066"/>
                  <a:gd name="connsiteX242" fmla="*/ 115928 w 192623"/>
                  <a:gd name="connsiteY242" fmla="*/ 94837 h 143066"/>
                  <a:gd name="connsiteX243" fmla="*/ 116223 w 192623"/>
                  <a:gd name="connsiteY243" fmla="*/ 97049 h 143066"/>
                  <a:gd name="connsiteX244" fmla="*/ 116223 w 192623"/>
                  <a:gd name="connsiteY244" fmla="*/ 99852 h 143066"/>
                  <a:gd name="connsiteX245" fmla="*/ 117551 w 192623"/>
                  <a:gd name="connsiteY245" fmla="*/ 102654 h 143066"/>
                  <a:gd name="connsiteX246" fmla="*/ 118878 w 192623"/>
                  <a:gd name="connsiteY246" fmla="*/ 104571 h 143066"/>
                  <a:gd name="connsiteX247" fmla="*/ 118878 w 192623"/>
                  <a:gd name="connsiteY247" fmla="*/ 105309 h 143066"/>
                  <a:gd name="connsiteX248" fmla="*/ 115633 w 192623"/>
                  <a:gd name="connsiteY248" fmla="*/ 108701 h 143066"/>
                  <a:gd name="connsiteX249" fmla="*/ 114306 w 192623"/>
                  <a:gd name="connsiteY249" fmla="*/ 112093 h 143066"/>
                  <a:gd name="connsiteX250" fmla="*/ 113716 w 192623"/>
                  <a:gd name="connsiteY250" fmla="*/ 113126 h 143066"/>
                  <a:gd name="connsiteX251" fmla="*/ 113421 w 192623"/>
                  <a:gd name="connsiteY251" fmla="*/ 113863 h 143066"/>
                  <a:gd name="connsiteX252" fmla="*/ 114010 w 192623"/>
                  <a:gd name="connsiteY252" fmla="*/ 114158 h 143066"/>
                  <a:gd name="connsiteX253" fmla="*/ 115043 w 192623"/>
                  <a:gd name="connsiteY253" fmla="*/ 114011 h 143066"/>
                  <a:gd name="connsiteX254" fmla="*/ 116223 w 192623"/>
                  <a:gd name="connsiteY254" fmla="*/ 114306 h 143066"/>
                  <a:gd name="connsiteX255" fmla="*/ 117403 w 192623"/>
                  <a:gd name="connsiteY255" fmla="*/ 114306 h 143066"/>
                  <a:gd name="connsiteX256" fmla="*/ 119025 w 192623"/>
                  <a:gd name="connsiteY256" fmla="*/ 113126 h 143066"/>
                  <a:gd name="connsiteX257" fmla="*/ 121680 w 192623"/>
                  <a:gd name="connsiteY257" fmla="*/ 110029 h 143066"/>
                  <a:gd name="connsiteX258" fmla="*/ 122565 w 192623"/>
                  <a:gd name="connsiteY258" fmla="*/ 109586 h 143066"/>
                  <a:gd name="connsiteX259" fmla="*/ 124630 w 192623"/>
                  <a:gd name="connsiteY259" fmla="*/ 109881 h 143066"/>
                  <a:gd name="connsiteX260" fmla="*/ 125957 w 192623"/>
                  <a:gd name="connsiteY260" fmla="*/ 109881 h 143066"/>
                  <a:gd name="connsiteX261" fmla="*/ 128170 w 192623"/>
                  <a:gd name="connsiteY261" fmla="*/ 108996 h 143066"/>
                  <a:gd name="connsiteX262" fmla="*/ 129497 w 192623"/>
                  <a:gd name="connsiteY262" fmla="*/ 109438 h 143066"/>
                  <a:gd name="connsiteX263" fmla="*/ 130087 w 192623"/>
                  <a:gd name="connsiteY263" fmla="*/ 110471 h 143066"/>
                  <a:gd name="connsiteX264" fmla="*/ 130382 w 192623"/>
                  <a:gd name="connsiteY264" fmla="*/ 111356 h 143066"/>
                  <a:gd name="connsiteX265" fmla="*/ 137167 w 192623"/>
                  <a:gd name="connsiteY265" fmla="*/ 108996 h 143066"/>
                  <a:gd name="connsiteX266" fmla="*/ 137757 w 192623"/>
                  <a:gd name="connsiteY266" fmla="*/ 108554 h 143066"/>
                  <a:gd name="connsiteX267" fmla="*/ 138052 w 192623"/>
                  <a:gd name="connsiteY267" fmla="*/ 108554 h 143066"/>
                  <a:gd name="connsiteX268" fmla="*/ 138937 w 192623"/>
                  <a:gd name="connsiteY268" fmla="*/ 110766 h 143066"/>
                  <a:gd name="connsiteX269" fmla="*/ 139379 w 192623"/>
                  <a:gd name="connsiteY269" fmla="*/ 110618 h 143066"/>
                  <a:gd name="connsiteX270" fmla="*/ 139821 w 192623"/>
                  <a:gd name="connsiteY270" fmla="*/ 110029 h 143066"/>
                  <a:gd name="connsiteX271" fmla="*/ 140264 w 192623"/>
                  <a:gd name="connsiteY271" fmla="*/ 109881 h 143066"/>
                  <a:gd name="connsiteX272" fmla="*/ 140854 w 192623"/>
                  <a:gd name="connsiteY272" fmla="*/ 110176 h 143066"/>
                  <a:gd name="connsiteX273" fmla="*/ 141296 w 192623"/>
                  <a:gd name="connsiteY273" fmla="*/ 111208 h 143066"/>
                  <a:gd name="connsiteX274" fmla="*/ 142181 w 192623"/>
                  <a:gd name="connsiteY274" fmla="*/ 112093 h 143066"/>
                  <a:gd name="connsiteX275" fmla="*/ 143656 w 192623"/>
                  <a:gd name="connsiteY275" fmla="*/ 112683 h 143066"/>
                  <a:gd name="connsiteX276" fmla="*/ 144689 w 192623"/>
                  <a:gd name="connsiteY276" fmla="*/ 113568 h 143066"/>
                  <a:gd name="connsiteX277" fmla="*/ 144541 w 192623"/>
                  <a:gd name="connsiteY277" fmla="*/ 115781 h 143066"/>
                  <a:gd name="connsiteX278" fmla="*/ 144836 w 192623"/>
                  <a:gd name="connsiteY278" fmla="*/ 117993 h 143066"/>
                  <a:gd name="connsiteX279" fmla="*/ 145574 w 192623"/>
                  <a:gd name="connsiteY279" fmla="*/ 118435 h 143066"/>
                  <a:gd name="connsiteX280" fmla="*/ 145869 w 192623"/>
                  <a:gd name="connsiteY280" fmla="*/ 119763 h 143066"/>
                  <a:gd name="connsiteX281" fmla="*/ 146016 w 192623"/>
                  <a:gd name="connsiteY281" fmla="*/ 121238 h 143066"/>
                  <a:gd name="connsiteX282" fmla="*/ 146311 w 192623"/>
                  <a:gd name="connsiteY282" fmla="*/ 121975 h 143066"/>
                  <a:gd name="connsiteX283" fmla="*/ 146606 w 192623"/>
                  <a:gd name="connsiteY283" fmla="*/ 123450 h 143066"/>
                  <a:gd name="connsiteX284" fmla="*/ 146459 w 192623"/>
                  <a:gd name="connsiteY284" fmla="*/ 124925 h 143066"/>
                  <a:gd name="connsiteX285" fmla="*/ 146754 w 192623"/>
                  <a:gd name="connsiteY285" fmla="*/ 126105 h 143066"/>
                  <a:gd name="connsiteX286" fmla="*/ 147786 w 192623"/>
                  <a:gd name="connsiteY286" fmla="*/ 128022 h 143066"/>
                  <a:gd name="connsiteX287" fmla="*/ 148523 w 192623"/>
                  <a:gd name="connsiteY287" fmla="*/ 130382 h 143066"/>
                  <a:gd name="connsiteX288" fmla="*/ 148523 w 192623"/>
                  <a:gd name="connsiteY288" fmla="*/ 132005 h 143066"/>
                  <a:gd name="connsiteX289" fmla="*/ 148081 w 192623"/>
                  <a:gd name="connsiteY289" fmla="*/ 133775 h 143066"/>
                  <a:gd name="connsiteX290" fmla="*/ 147344 w 192623"/>
                  <a:gd name="connsiteY290" fmla="*/ 135397 h 143066"/>
                  <a:gd name="connsiteX291" fmla="*/ 146164 w 192623"/>
                  <a:gd name="connsiteY291" fmla="*/ 137167 h 143066"/>
                  <a:gd name="connsiteX292" fmla="*/ 146016 w 192623"/>
                  <a:gd name="connsiteY292" fmla="*/ 137904 h 143066"/>
                  <a:gd name="connsiteX293" fmla="*/ 146754 w 192623"/>
                  <a:gd name="connsiteY293" fmla="*/ 138347 h 143066"/>
                  <a:gd name="connsiteX294" fmla="*/ 147934 w 192623"/>
                  <a:gd name="connsiteY294" fmla="*/ 138347 h 143066"/>
                  <a:gd name="connsiteX295" fmla="*/ 148819 w 192623"/>
                  <a:gd name="connsiteY295" fmla="*/ 138052 h 143066"/>
                  <a:gd name="connsiteX296" fmla="*/ 151326 w 192623"/>
                  <a:gd name="connsiteY296" fmla="*/ 138789 h 143066"/>
                  <a:gd name="connsiteX297" fmla="*/ 152506 w 192623"/>
                  <a:gd name="connsiteY297" fmla="*/ 139969 h 143066"/>
                  <a:gd name="connsiteX298" fmla="*/ 153686 w 192623"/>
                  <a:gd name="connsiteY298" fmla="*/ 141444 h 143066"/>
                  <a:gd name="connsiteX299" fmla="*/ 154571 w 192623"/>
                  <a:gd name="connsiteY299" fmla="*/ 142182 h 143066"/>
                  <a:gd name="connsiteX300" fmla="*/ 155161 w 192623"/>
                  <a:gd name="connsiteY300" fmla="*/ 143066 h 143066"/>
                  <a:gd name="connsiteX301" fmla="*/ 156783 w 192623"/>
                  <a:gd name="connsiteY301" fmla="*/ 142771 h 143066"/>
                  <a:gd name="connsiteX302" fmla="*/ 158700 w 192623"/>
                  <a:gd name="connsiteY302" fmla="*/ 141887 h 143066"/>
                  <a:gd name="connsiteX303" fmla="*/ 159143 w 192623"/>
                  <a:gd name="connsiteY303" fmla="*/ 141592 h 143066"/>
                  <a:gd name="connsiteX304" fmla="*/ 159733 w 192623"/>
                  <a:gd name="connsiteY304" fmla="*/ 141739 h 143066"/>
                  <a:gd name="connsiteX305" fmla="*/ 161060 w 192623"/>
                  <a:gd name="connsiteY305" fmla="*/ 141887 h 143066"/>
                  <a:gd name="connsiteX306" fmla="*/ 161945 w 192623"/>
                  <a:gd name="connsiteY306" fmla="*/ 140264 h 143066"/>
                  <a:gd name="connsiteX307" fmla="*/ 162683 w 192623"/>
                  <a:gd name="connsiteY307" fmla="*/ 138494 h 143066"/>
                  <a:gd name="connsiteX308" fmla="*/ 164157 w 192623"/>
                  <a:gd name="connsiteY308" fmla="*/ 136577 h 143066"/>
                  <a:gd name="connsiteX309" fmla="*/ 164895 w 192623"/>
                  <a:gd name="connsiteY309" fmla="*/ 135692 h 143066"/>
                  <a:gd name="connsiteX310" fmla="*/ 165190 w 192623"/>
                  <a:gd name="connsiteY310" fmla="*/ 134512 h 143066"/>
                  <a:gd name="connsiteX311" fmla="*/ 165190 w 192623"/>
                  <a:gd name="connsiteY311" fmla="*/ 132890 h 143066"/>
                  <a:gd name="connsiteX312" fmla="*/ 165780 w 192623"/>
                  <a:gd name="connsiteY312" fmla="*/ 131562 h 143066"/>
                  <a:gd name="connsiteX313" fmla="*/ 167107 w 192623"/>
                  <a:gd name="connsiteY313" fmla="*/ 130677 h 143066"/>
                  <a:gd name="connsiteX314" fmla="*/ 168435 w 192623"/>
                  <a:gd name="connsiteY314" fmla="*/ 130677 h 143066"/>
                  <a:gd name="connsiteX315" fmla="*/ 169172 w 192623"/>
                  <a:gd name="connsiteY315" fmla="*/ 130972 h 143066"/>
                  <a:gd name="connsiteX316" fmla="*/ 169615 w 192623"/>
                  <a:gd name="connsiteY316" fmla="*/ 132447 h 143066"/>
                  <a:gd name="connsiteX317" fmla="*/ 170647 w 192623"/>
                  <a:gd name="connsiteY317" fmla="*/ 133480 h 143066"/>
                  <a:gd name="connsiteX318" fmla="*/ 171532 w 192623"/>
                  <a:gd name="connsiteY318" fmla="*/ 134070 h 143066"/>
                  <a:gd name="connsiteX319" fmla="*/ 173007 w 192623"/>
                  <a:gd name="connsiteY319" fmla="*/ 133037 h 143066"/>
                  <a:gd name="connsiteX320" fmla="*/ 175072 w 192623"/>
                  <a:gd name="connsiteY320" fmla="*/ 133332 h 143066"/>
                  <a:gd name="connsiteX321" fmla="*/ 178169 w 192623"/>
                  <a:gd name="connsiteY321" fmla="*/ 134217 h 143066"/>
                  <a:gd name="connsiteX322" fmla="*/ 178907 w 192623"/>
                  <a:gd name="connsiteY322" fmla="*/ 133332 h 143066"/>
                  <a:gd name="connsiteX323" fmla="*/ 181266 w 192623"/>
                  <a:gd name="connsiteY323" fmla="*/ 128907 h 143066"/>
                  <a:gd name="connsiteX324" fmla="*/ 181266 w 192623"/>
                  <a:gd name="connsiteY324" fmla="*/ 127137 h 143066"/>
                  <a:gd name="connsiteX325" fmla="*/ 180972 w 192623"/>
                  <a:gd name="connsiteY325" fmla="*/ 126105 h 143066"/>
                  <a:gd name="connsiteX326" fmla="*/ 182299 w 192623"/>
                  <a:gd name="connsiteY326" fmla="*/ 123008 h 143066"/>
                  <a:gd name="connsiteX327" fmla="*/ 183479 w 192623"/>
                  <a:gd name="connsiteY327" fmla="*/ 121828 h 143066"/>
                  <a:gd name="connsiteX328" fmla="*/ 184069 w 192623"/>
                  <a:gd name="connsiteY328" fmla="*/ 120500 h 143066"/>
                  <a:gd name="connsiteX329" fmla="*/ 183922 w 192623"/>
                  <a:gd name="connsiteY329" fmla="*/ 118731 h 143066"/>
                  <a:gd name="connsiteX330" fmla="*/ 183037 w 192623"/>
                  <a:gd name="connsiteY330" fmla="*/ 118140 h 143066"/>
                  <a:gd name="connsiteX331" fmla="*/ 181857 w 192623"/>
                  <a:gd name="connsiteY331" fmla="*/ 118288 h 143066"/>
                  <a:gd name="connsiteX332" fmla="*/ 180677 w 192623"/>
                  <a:gd name="connsiteY332" fmla="*/ 117846 h 143066"/>
                  <a:gd name="connsiteX333" fmla="*/ 178612 w 192623"/>
                  <a:gd name="connsiteY333" fmla="*/ 116813 h 143066"/>
                  <a:gd name="connsiteX334" fmla="*/ 177579 w 192623"/>
                  <a:gd name="connsiteY334" fmla="*/ 115928 h 143066"/>
                  <a:gd name="connsiteX335" fmla="*/ 177874 w 192623"/>
                  <a:gd name="connsiteY335" fmla="*/ 111946 h 143066"/>
                  <a:gd name="connsiteX336" fmla="*/ 178169 w 192623"/>
                  <a:gd name="connsiteY336" fmla="*/ 110618 h 143066"/>
                  <a:gd name="connsiteX337" fmla="*/ 178759 w 192623"/>
                  <a:gd name="connsiteY337" fmla="*/ 110029 h 143066"/>
                  <a:gd name="connsiteX338" fmla="*/ 179939 w 192623"/>
                  <a:gd name="connsiteY338" fmla="*/ 109734 h 143066"/>
                  <a:gd name="connsiteX339" fmla="*/ 183037 w 192623"/>
                  <a:gd name="connsiteY339" fmla="*/ 109586 h 143066"/>
                  <a:gd name="connsiteX340" fmla="*/ 185544 w 192623"/>
                  <a:gd name="connsiteY340" fmla="*/ 110029 h 143066"/>
                  <a:gd name="connsiteX341" fmla="*/ 187756 w 192623"/>
                  <a:gd name="connsiteY341" fmla="*/ 110323 h 143066"/>
                  <a:gd name="connsiteX342" fmla="*/ 188936 w 192623"/>
                  <a:gd name="connsiteY342" fmla="*/ 110323 h 143066"/>
                  <a:gd name="connsiteX343" fmla="*/ 189821 w 192623"/>
                  <a:gd name="connsiteY343" fmla="*/ 111503 h 143066"/>
                  <a:gd name="connsiteX344" fmla="*/ 191149 w 192623"/>
                  <a:gd name="connsiteY344" fmla="*/ 112831 h 143066"/>
                  <a:gd name="connsiteX345" fmla="*/ 192181 w 192623"/>
                  <a:gd name="connsiteY345" fmla="*/ 112831 h 143066"/>
                  <a:gd name="connsiteX346" fmla="*/ 192624 w 192623"/>
                  <a:gd name="connsiteY346" fmla="*/ 111798 h 143066"/>
                  <a:gd name="connsiteX347" fmla="*/ 192328 w 192623"/>
                  <a:gd name="connsiteY347" fmla="*/ 107816 h 14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92623" h="143066">
                    <a:moveTo>
                      <a:pt x="192328" y="107816"/>
                    </a:moveTo>
                    <a:lnTo>
                      <a:pt x="191591" y="105751"/>
                    </a:lnTo>
                    <a:lnTo>
                      <a:pt x="189968" y="103686"/>
                    </a:lnTo>
                    <a:lnTo>
                      <a:pt x="185544" y="102064"/>
                    </a:lnTo>
                    <a:lnTo>
                      <a:pt x="185396" y="99557"/>
                    </a:lnTo>
                    <a:lnTo>
                      <a:pt x="185839" y="96902"/>
                    </a:lnTo>
                    <a:lnTo>
                      <a:pt x="186871" y="96017"/>
                    </a:lnTo>
                    <a:lnTo>
                      <a:pt x="190116" y="94394"/>
                    </a:lnTo>
                    <a:lnTo>
                      <a:pt x="189526" y="93362"/>
                    </a:lnTo>
                    <a:lnTo>
                      <a:pt x="188494" y="92477"/>
                    </a:lnTo>
                    <a:lnTo>
                      <a:pt x="186429" y="91445"/>
                    </a:lnTo>
                    <a:lnTo>
                      <a:pt x="186871" y="88347"/>
                    </a:lnTo>
                    <a:lnTo>
                      <a:pt x="187019" y="85545"/>
                    </a:lnTo>
                    <a:lnTo>
                      <a:pt x="185249" y="85840"/>
                    </a:lnTo>
                    <a:lnTo>
                      <a:pt x="183479" y="85987"/>
                    </a:lnTo>
                    <a:lnTo>
                      <a:pt x="182004" y="85103"/>
                    </a:lnTo>
                    <a:lnTo>
                      <a:pt x="180677" y="83480"/>
                    </a:lnTo>
                    <a:lnTo>
                      <a:pt x="180529" y="78760"/>
                    </a:lnTo>
                    <a:lnTo>
                      <a:pt x="180529" y="73303"/>
                    </a:lnTo>
                    <a:lnTo>
                      <a:pt x="180234" y="70943"/>
                    </a:lnTo>
                    <a:lnTo>
                      <a:pt x="180677" y="69616"/>
                    </a:lnTo>
                    <a:lnTo>
                      <a:pt x="182299" y="68436"/>
                    </a:lnTo>
                    <a:lnTo>
                      <a:pt x="183922" y="66961"/>
                    </a:lnTo>
                    <a:lnTo>
                      <a:pt x="184511" y="65929"/>
                    </a:lnTo>
                    <a:lnTo>
                      <a:pt x="184954" y="64159"/>
                    </a:lnTo>
                    <a:lnTo>
                      <a:pt x="184659" y="62979"/>
                    </a:lnTo>
                    <a:lnTo>
                      <a:pt x="184069" y="61799"/>
                    </a:lnTo>
                    <a:lnTo>
                      <a:pt x="178169" y="58701"/>
                    </a:lnTo>
                    <a:lnTo>
                      <a:pt x="177284" y="57522"/>
                    </a:lnTo>
                    <a:lnTo>
                      <a:pt x="176399" y="53982"/>
                    </a:lnTo>
                    <a:lnTo>
                      <a:pt x="175809" y="50589"/>
                    </a:lnTo>
                    <a:lnTo>
                      <a:pt x="175957" y="48525"/>
                    </a:lnTo>
                    <a:lnTo>
                      <a:pt x="176252" y="46755"/>
                    </a:lnTo>
                    <a:lnTo>
                      <a:pt x="176105" y="45280"/>
                    </a:lnTo>
                    <a:lnTo>
                      <a:pt x="175515" y="44247"/>
                    </a:lnTo>
                    <a:lnTo>
                      <a:pt x="173745" y="43215"/>
                    </a:lnTo>
                    <a:lnTo>
                      <a:pt x="171827" y="42772"/>
                    </a:lnTo>
                    <a:lnTo>
                      <a:pt x="169615" y="44100"/>
                    </a:lnTo>
                    <a:lnTo>
                      <a:pt x="168435" y="44395"/>
                    </a:lnTo>
                    <a:lnTo>
                      <a:pt x="167402" y="44247"/>
                    </a:lnTo>
                    <a:lnTo>
                      <a:pt x="166813" y="43805"/>
                    </a:lnTo>
                    <a:lnTo>
                      <a:pt x="166960" y="43067"/>
                    </a:lnTo>
                    <a:lnTo>
                      <a:pt x="169467" y="39380"/>
                    </a:lnTo>
                    <a:lnTo>
                      <a:pt x="170647" y="37758"/>
                    </a:lnTo>
                    <a:lnTo>
                      <a:pt x="172122" y="36578"/>
                    </a:lnTo>
                    <a:lnTo>
                      <a:pt x="173155" y="35988"/>
                    </a:lnTo>
                    <a:lnTo>
                      <a:pt x="173892" y="35103"/>
                    </a:lnTo>
                    <a:lnTo>
                      <a:pt x="173892" y="34365"/>
                    </a:lnTo>
                    <a:lnTo>
                      <a:pt x="173597" y="33923"/>
                    </a:lnTo>
                    <a:lnTo>
                      <a:pt x="171975" y="33186"/>
                    </a:lnTo>
                    <a:lnTo>
                      <a:pt x="169467" y="31416"/>
                    </a:lnTo>
                    <a:lnTo>
                      <a:pt x="167992" y="31268"/>
                    </a:lnTo>
                    <a:lnTo>
                      <a:pt x="166960" y="30531"/>
                    </a:lnTo>
                    <a:lnTo>
                      <a:pt x="165632" y="27728"/>
                    </a:lnTo>
                    <a:lnTo>
                      <a:pt x="165190" y="27286"/>
                    </a:lnTo>
                    <a:lnTo>
                      <a:pt x="163863" y="26991"/>
                    </a:lnTo>
                    <a:lnTo>
                      <a:pt x="162830" y="26253"/>
                    </a:lnTo>
                    <a:lnTo>
                      <a:pt x="162830" y="22714"/>
                    </a:lnTo>
                    <a:lnTo>
                      <a:pt x="162978" y="19764"/>
                    </a:lnTo>
                    <a:lnTo>
                      <a:pt x="160470" y="14897"/>
                    </a:lnTo>
                    <a:lnTo>
                      <a:pt x="159438" y="11799"/>
                    </a:lnTo>
                    <a:lnTo>
                      <a:pt x="158258" y="8555"/>
                    </a:lnTo>
                    <a:lnTo>
                      <a:pt x="157078" y="7080"/>
                    </a:lnTo>
                    <a:lnTo>
                      <a:pt x="155013" y="5900"/>
                    </a:lnTo>
                    <a:lnTo>
                      <a:pt x="152506" y="5015"/>
                    </a:lnTo>
                    <a:lnTo>
                      <a:pt x="150294" y="4720"/>
                    </a:lnTo>
                    <a:lnTo>
                      <a:pt x="148671" y="5015"/>
                    </a:lnTo>
                    <a:lnTo>
                      <a:pt x="147786" y="5457"/>
                    </a:lnTo>
                    <a:lnTo>
                      <a:pt x="147934" y="6047"/>
                    </a:lnTo>
                    <a:lnTo>
                      <a:pt x="149261" y="8112"/>
                    </a:lnTo>
                    <a:lnTo>
                      <a:pt x="149556" y="9144"/>
                    </a:lnTo>
                    <a:lnTo>
                      <a:pt x="149261" y="10324"/>
                    </a:lnTo>
                    <a:lnTo>
                      <a:pt x="148819" y="10914"/>
                    </a:lnTo>
                    <a:lnTo>
                      <a:pt x="147638" y="11062"/>
                    </a:lnTo>
                    <a:lnTo>
                      <a:pt x="145426" y="11652"/>
                    </a:lnTo>
                    <a:lnTo>
                      <a:pt x="142771" y="12832"/>
                    </a:lnTo>
                    <a:lnTo>
                      <a:pt x="141002" y="13864"/>
                    </a:lnTo>
                    <a:lnTo>
                      <a:pt x="139527" y="16519"/>
                    </a:lnTo>
                    <a:lnTo>
                      <a:pt x="138494" y="16961"/>
                    </a:lnTo>
                    <a:lnTo>
                      <a:pt x="136724" y="16519"/>
                    </a:lnTo>
                    <a:lnTo>
                      <a:pt x="131710" y="14602"/>
                    </a:lnTo>
                    <a:lnTo>
                      <a:pt x="127727" y="12979"/>
                    </a:lnTo>
                    <a:lnTo>
                      <a:pt x="124777" y="12094"/>
                    </a:lnTo>
                    <a:lnTo>
                      <a:pt x="123155" y="12684"/>
                    </a:lnTo>
                    <a:lnTo>
                      <a:pt x="122270" y="12979"/>
                    </a:lnTo>
                    <a:lnTo>
                      <a:pt x="119910" y="14012"/>
                    </a:lnTo>
                    <a:lnTo>
                      <a:pt x="116666" y="17994"/>
                    </a:lnTo>
                    <a:lnTo>
                      <a:pt x="115928" y="19321"/>
                    </a:lnTo>
                    <a:lnTo>
                      <a:pt x="115191" y="19616"/>
                    </a:lnTo>
                    <a:lnTo>
                      <a:pt x="114306" y="20354"/>
                    </a:lnTo>
                    <a:lnTo>
                      <a:pt x="113568" y="20354"/>
                    </a:lnTo>
                    <a:lnTo>
                      <a:pt x="112831" y="19911"/>
                    </a:lnTo>
                    <a:lnTo>
                      <a:pt x="112683" y="19616"/>
                    </a:lnTo>
                    <a:lnTo>
                      <a:pt x="110913" y="16814"/>
                    </a:lnTo>
                    <a:lnTo>
                      <a:pt x="109143" y="13717"/>
                    </a:lnTo>
                    <a:lnTo>
                      <a:pt x="107668" y="12242"/>
                    </a:lnTo>
                    <a:lnTo>
                      <a:pt x="105751" y="12242"/>
                    </a:lnTo>
                    <a:lnTo>
                      <a:pt x="104129" y="13274"/>
                    </a:lnTo>
                    <a:lnTo>
                      <a:pt x="102506" y="15192"/>
                    </a:lnTo>
                    <a:lnTo>
                      <a:pt x="100442" y="17109"/>
                    </a:lnTo>
                    <a:lnTo>
                      <a:pt x="99114" y="17551"/>
                    </a:lnTo>
                    <a:lnTo>
                      <a:pt x="97934" y="17256"/>
                    </a:lnTo>
                    <a:lnTo>
                      <a:pt x="95132" y="14897"/>
                    </a:lnTo>
                    <a:lnTo>
                      <a:pt x="93067" y="13274"/>
                    </a:lnTo>
                    <a:lnTo>
                      <a:pt x="92772" y="12537"/>
                    </a:lnTo>
                    <a:lnTo>
                      <a:pt x="93509" y="11209"/>
                    </a:lnTo>
                    <a:lnTo>
                      <a:pt x="94247" y="9292"/>
                    </a:lnTo>
                    <a:lnTo>
                      <a:pt x="94984" y="7817"/>
                    </a:lnTo>
                    <a:lnTo>
                      <a:pt x="95722" y="7080"/>
                    </a:lnTo>
                    <a:lnTo>
                      <a:pt x="93952" y="6637"/>
                    </a:lnTo>
                    <a:lnTo>
                      <a:pt x="90855" y="6490"/>
                    </a:lnTo>
                    <a:lnTo>
                      <a:pt x="84807" y="7522"/>
                    </a:lnTo>
                    <a:lnTo>
                      <a:pt x="82742" y="7080"/>
                    </a:lnTo>
                    <a:lnTo>
                      <a:pt x="78613" y="7227"/>
                    </a:lnTo>
                    <a:lnTo>
                      <a:pt x="75810" y="7817"/>
                    </a:lnTo>
                    <a:lnTo>
                      <a:pt x="72123" y="8997"/>
                    </a:lnTo>
                    <a:lnTo>
                      <a:pt x="69321" y="8702"/>
                    </a:lnTo>
                    <a:lnTo>
                      <a:pt x="67846" y="7670"/>
                    </a:lnTo>
                    <a:lnTo>
                      <a:pt x="65781" y="7817"/>
                    </a:lnTo>
                    <a:lnTo>
                      <a:pt x="63569" y="7227"/>
                    </a:lnTo>
                    <a:lnTo>
                      <a:pt x="61209" y="6342"/>
                    </a:lnTo>
                    <a:lnTo>
                      <a:pt x="58997" y="5752"/>
                    </a:lnTo>
                    <a:lnTo>
                      <a:pt x="56489" y="3982"/>
                    </a:lnTo>
                    <a:lnTo>
                      <a:pt x="55456" y="3687"/>
                    </a:lnTo>
                    <a:lnTo>
                      <a:pt x="54719" y="4130"/>
                    </a:lnTo>
                    <a:lnTo>
                      <a:pt x="53982" y="4720"/>
                    </a:lnTo>
                    <a:lnTo>
                      <a:pt x="53392" y="5162"/>
                    </a:lnTo>
                    <a:lnTo>
                      <a:pt x="52064" y="4720"/>
                    </a:lnTo>
                    <a:lnTo>
                      <a:pt x="51622" y="3540"/>
                    </a:lnTo>
                    <a:lnTo>
                      <a:pt x="51917" y="2360"/>
                    </a:lnTo>
                    <a:lnTo>
                      <a:pt x="52064" y="1475"/>
                    </a:lnTo>
                    <a:lnTo>
                      <a:pt x="51474" y="1033"/>
                    </a:lnTo>
                    <a:lnTo>
                      <a:pt x="49999" y="885"/>
                    </a:lnTo>
                    <a:lnTo>
                      <a:pt x="47639" y="885"/>
                    </a:lnTo>
                    <a:lnTo>
                      <a:pt x="43952" y="442"/>
                    </a:lnTo>
                    <a:lnTo>
                      <a:pt x="43067" y="295"/>
                    </a:lnTo>
                    <a:lnTo>
                      <a:pt x="34513" y="0"/>
                    </a:lnTo>
                    <a:lnTo>
                      <a:pt x="34513" y="2065"/>
                    </a:lnTo>
                    <a:lnTo>
                      <a:pt x="35988" y="5162"/>
                    </a:lnTo>
                    <a:lnTo>
                      <a:pt x="35840" y="7375"/>
                    </a:lnTo>
                    <a:lnTo>
                      <a:pt x="35103" y="9439"/>
                    </a:lnTo>
                    <a:lnTo>
                      <a:pt x="34513" y="10324"/>
                    </a:lnTo>
                    <a:lnTo>
                      <a:pt x="33775" y="10767"/>
                    </a:lnTo>
                    <a:lnTo>
                      <a:pt x="31415" y="10767"/>
                    </a:lnTo>
                    <a:lnTo>
                      <a:pt x="30383" y="11209"/>
                    </a:lnTo>
                    <a:lnTo>
                      <a:pt x="28908" y="12094"/>
                    </a:lnTo>
                    <a:lnTo>
                      <a:pt x="28908" y="12979"/>
                    </a:lnTo>
                    <a:lnTo>
                      <a:pt x="30088" y="14012"/>
                    </a:lnTo>
                    <a:lnTo>
                      <a:pt x="31120" y="15192"/>
                    </a:lnTo>
                    <a:lnTo>
                      <a:pt x="32301" y="16224"/>
                    </a:lnTo>
                    <a:lnTo>
                      <a:pt x="34365" y="17404"/>
                    </a:lnTo>
                    <a:lnTo>
                      <a:pt x="34513" y="18731"/>
                    </a:lnTo>
                    <a:lnTo>
                      <a:pt x="34660" y="22124"/>
                    </a:lnTo>
                    <a:lnTo>
                      <a:pt x="34513" y="24631"/>
                    </a:lnTo>
                    <a:lnTo>
                      <a:pt x="28761" y="26548"/>
                    </a:lnTo>
                    <a:lnTo>
                      <a:pt x="24336" y="26844"/>
                    </a:lnTo>
                    <a:lnTo>
                      <a:pt x="20501" y="26696"/>
                    </a:lnTo>
                    <a:lnTo>
                      <a:pt x="18879" y="27433"/>
                    </a:lnTo>
                    <a:lnTo>
                      <a:pt x="15634" y="29351"/>
                    </a:lnTo>
                    <a:lnTo>
                      <a:pt x="11651" y="30531"/>
                    </a:lnTo>
                    <a:lnTo>
                      <a:pt x="9734" y="30678"/>
                    </a:lnTo>
                    <a:lnTo>
                      <a:pt x="8702" y="31268"/>
                    </a:lnTo>
                    <a:lnTo>
                      <a:pt x="7079" y="33333"/>
                    </a:lnTo>
                    <a:lnTo>
                      <a:pt x="2802" y="42183"/>
                    </a:lnTo>
                    <a:lnTo>
                      <a:pt x="1475" y="44247"/>
                    </a:lnTo>
                    <a:lnTo>
                      <a:pt x="295" y="45575"/>
                    </a:lnTo>
                    <a:lnTo>
                      <a:pt x="0" y="48377"/>
                    </a:lnTo>
                    <a:lnTo>
                      <a:pt x="1032" y="49115"/>
                    </a:lnTo>
                    <a:lnTo>
                      <a:pt x="2065" y="49115"/>
                    </a:lnTo>
                    <a:lnTo>
                      <a:pt x="3392" y="45427"/>
                    </a:lnTo>
                    <a:lnTo>
                      <a:pt x="4277" y="44837"/>
                    </a:lnTo>
                    <a:lnTo>
                      <a:pt x="5604" y="44985"/>
                    </a:lnTo>
                    <a:lnTo>
                      <a:pt x="7227" y="45870"/>
                    </a:lnTo>
                    <a:lnTo>
                      <a:pt x="7669" y="47640"/>
                    </a:lnTo>
                    <a:lnTo>
                      <a:pt x="9439" y="50737"/>
                    </a:lnTo>
                    <a:lnTo>
                      <a:pt x="9882" y="52212"/>
                    </a:lnTo>
                    <a:lnTo>
                      <a:pt x="11947" y="50147"/>
                    </a:lnTo>
                    <a:lnTo>
                      <a:pt x="12094" y="51032"/>
                    </a:lnTo>
                    <a:lnTo>
                      <a:pt x="11504" y="53982"/>
                    </a:lnTo>
                    <a:lnTo>
                      <a:pt x="11651" y="55752"/>
                    </a:lnTo>
                    <a:lnTo>
                      <a:pt x="16371" y="63716"/>
                    </a:lnTo>
                    <a:lnTo>
                      <a:pt x="23009" y="66814"/>
                    </a:lnTo>
                    <a:lnTo>
                      <a:pt x="25221" y="66961"/>
                    </a:lnTo>
                    <a:lnTo>
                      <a:pt x="26401" y="66518"/>
                    </a:lnTo>
                    <a:lnTo>
                      <a:pt x="26696" y="67256"/>
                    </a:lnTo>
                    <a:lnTo>
                      <a:pt x="26991" y="69026"/>
                    </a:lnTo>
                    <a:lnTo>
                      <a:pt x="28761" y="71091"/>
                    </a:lnTo>
                    <a:lnTo>
                      <a:pt x="32153" y="73156"/>
                    </a:lnTo>
                    <a:lnTo>
                      <a:pt x="33923" y="73598"/>
                    </a:lnTo>
                    <a:lnTo>
                      <a:pt x="34955" y="72271"/>
                    </a:lnTo>
                    <a:lnTo>
                      <a:pt x="35545" y="72123"/>
                    </a:lnTo>
                    <a:lnTo>
                      <a:pt x="35398" y="74188"/>
                    </a:lnTo>
                    <a:lnTo>
                      <a:pt x="36430" y="76106"/>
                    </a:lnTo>
                    <a:lnTo>
                      <a:pt x="36430" y="79645"/>
                    </a:lnTo>
                    <a:lnTo>
                      <a:pt x="35545" y="82448"/>
                    </a:lnTo>
                    <a:lnTo>
                      <a:pt x="38790" y="82153"/>
                    </a:lnTo>
                    <a:lnTo>
                      <a:pt x="42182" y="85397"/>
                    </a:lnTo>
                    <a:lnTo>
                      <a:pt x="43067" y="87020"/>
                    </a:lnTo>
                    <a:lnTo>
                      <a:pt x="43362" y="88200"/>
                    </a:lnTo>
                    <a:lnTo>
                      <a:pt x="45870" y="90707"/>
                    </a:lnTo>
                    <a:lnTo>
                      <a:pt x="46607" y="92035"/>
                    </a:lnTo>
                    <a:lnTo>
                      <a:pt x="45722" y="94394"/>
                    </a:lnTo>
                    <a:lnTo>
                      <a:pt x="46017" y="95132"/>
                    </a:lnTo>
                    <a:lnTo>
                      <a:pt x="47492" y="94542"/>
                    </a:lnTo>
                    <a:lnTo>
                      <a:pt x="48967" y="94837"/>
                    </a:lnTo>
                    <a:lnTo>
                      <a:pt x="50295" y="95132"/>
                    </a:lnTo>
                    <a:lnTo>
                      <a:pt x="51622" y="94689"/>
                    </a:lnTo>
                    <a:lnTo>
                      <a:pt x="52949" y="93804"/>
                    </a:lnTo>
                    <a:lnTo>
                      <a:pt x="53687" y="92624"/>
                    </a:lnTo>
                    <a:lnTo>
                      <a:pt x="54719" y="89527"/>
                    </a:lnTo>
                    <a:lnTo>
                      <a:pt x="58112" y="88495"/>
                    </a:lnTo>
                    <a:lnTo>
                      <a:pt x="60029" y="86725"/>
                    </a:lnTo>
                    <a:lnTo>
                      <a:pt x="61946" y="83775"/>
                    </a:lnTo>
                    <a:lnTo>
                      <a:pt x="62684" y="81710"/>
                    </a:lnTo>
                    <a:lnTo>
                      <a:pt x="63569" y="80678"/>
                    </a:lnTo>
                    <a:lnTo>
                      <a:pt x="64011" y="79793"/>
                    </a:lnTo>
                    <a:lnTo>
                      <a:pt x="64306" y="78908"/>
                    </a:lnTo>
                    <a:lnTo>
                      <a:pt x="65191" y="78023"/>
                    </a:lnTo>
                    <a:lnTo>
                      <a:pt x="66076" y="75811"/>
                    </a:lnTo>
                    <a:lnTo>
                      <a:pt x="66666" y="73893"/>
                    </a:lnTo>
                    <a:lnTo>
                      <a:pt x="68583" y="72861"/>
                    </a:lnTo>
                    <a:lnTo>
                      <a:pt x="72565" y="72123"/>
                    </a:lnTo>
                    <a:lnTo>
                      <a:pt x="76106" y="73451"/>
                    </a:lnTo>
                    <a:lnTo>
                      <a:pt x="81857" y="72271"/>
                    </a:lnTo>
                    <a:lnTo>
                      <a:pt x="82152" y="70501"/>
                    </a:lnTo>
                    <a:lnTo>
                      <a:pt x="87315" y="70353"/>
                    </a:lnTo>
                    <a:lnTo>
                      <a:pt x="93509" y="70353"/>
                    </a:lnTo>
                    <a:lnTo>
                      <a:pt x="98819" y="70353"/>
                    </a:lnTo>
                    <a:lnTo>
                      <a:pt x="100589" y="70796"/>
                    </a:lnTo>
                    <a:lnTo>
                      <a:pt x="101179" y="72271"/>
                    </a:lnTo>
                    <a:lnTo>
                      <a:pt x="102949" y="74335"/>
                    </a:lnTo>
                    <a:lnTo>
                      <a:pt x="104718" y="75811"/>
                    </a:lnTo>
                    <a:lnTo>
                      <a:pt x="106931" y="79055"/>
                    </a:lnTo>
                    <a:lnTo>
                      <a:pt x="109438" y="82890"/>
                    </a:lnTo>
                    <a:lnTo>
                      <a:pt x="112241" y="86282"/>
                    </a:lnTo>
                    <a:lnTo>
                      <a:pt x="114010" y="88200"/>
                    </a:lnTo>
                    <a:lnTo>
                      <a:pt x="114158" y="88937"/>
                    </a:lnTo>
                    <a:lnTo>
                      <a:pt x="114010" y="89675"/>
                    </a:lnTo>
                    <a:lnTo>
                      <a:pt x="113126" y="91297"/>
                    </a:lnTo>
                    <a:lnTo>
                      <a:pt x="112388" y="93215"/>
                    </a:lnTo>
                    <a:lnTo>
                      <a:pt x="112535" y="93952"/>
                    </a:lnTo>
                    <a:lnTo>
                      <a:pt x="112978" y="94247"/>
                    </a:lnTo>
                    <a:lnTo>
                      <a:pt x="115928" y="94837"/>
                    </a:lnTo>
                    <a:lnTo>
                      <a:pt x="116223" y="97049"/>
                    </a:lnTo>
                    <a:lnTo>
                      <a:pt x="116223" y="99852"/>
                    </a:lnTo>
                    <a:lnTo>
                      <a:pt x="117551" y="102654"/>
                    </a:lnTo>
                    <a:lnTo>
                      <a:pt x="118878" y="104571"/>
                    </a:lnTo>
                    <a:lnTo>
                      <a:pt x="118878" y="105309"/>
                    </a:lnTo>
                    <a:lnTo>
                      <a:pt x="115633" y="108701"/>
                    </a:lnTo>
                    <a:lnTo>
                      <a:pt x="114306" y="112093"/>
                    </a:lnTo>
                    <a:lnTo>
                      <a:pt x="113716" y="113126"/>
                    </a:lnTo>
                    <a:lnTo>
                      <a:pt x="113421" y="113863"/>
                    </a:lnTo>
                    <a:lnTo>
                      <a:pt x="114010" y="114158"/>
                    </a:lnTo>
                    <a:lnTo>
                      <a:pt x="115043" y="114011"/>
                    </a:lnTo>
                    <a:lnTo>
                      <a:pt x="116223" y="114306"/>
                    </a:lnTo>
                    <a:lnTo>
                      <a:pt x="117403" y="114306"/>
                    </a:lnTo>
                    <a:lnTo>
                      <a:pt x="119025" y="113126"/>
                    </a:lnTo>
                    <a:lnTo>
                      <a:pt x="121680" y="110029"/>
                    </a:lnTo>
                    <a:lnTo>
                      <a:pt x="122565" y="109586"/>
                    </a:lnTo>
                    <a:lnTo>
                      <a:pt x="124630" y="109881"/>
                    </a:lnTo>
                    <a:lnTo>
                      <a:pt x="125957" y="109881"/>
                    </a:lnTo>
                    <a:lnTo>
                      <a:pt x="128170" y="108996"/>
                    </a:lnTo>
                    <a:lnTo>
                      <a:pt x="129497" y="109438"/>
                    </a:lnTo>
                    <a:lnTo>
                      <a:pt x="130087" y="110471"/>
                    </a:lnTo>
                    <a:lnTo>
                      <a:pt x="130382" y="111356"/>
                    </a:lnTo>
                    <a:lnTo>
                      <a:pt x="137167" y="108996"/>
                    </a:lnTo>
                    <a:lnTo>
                      <a:pt x="137757" y="108554"/>
                    </a:lnTo>
                    <a:lnTo>
                      <a:pt x="138052" y="108554"/>
                    </a:lnTo>
                    <a:lnTo>
                      <a:pt x="138937" y="110766"/>
                    </a:lnTo>
                    <a:lnTo>
                      <a:pt x="139379" y="110618"/>
                    </a:lnTo>
                    <a:lnTo>
                      <a:pt x="139821" y="110029"/>
                    </a:lnTo>
                    <a:lnTo>
                      <a:pt x="140264" y="109881"/>
                    </a:lnTo>
                    <a:lnTo>
                      <a:pt x="140854" y="110176"/>
                    </a:lnTo>
                    <a:lnTo>
                      <a:pt x="141296" y="111208"/>
                    </a:lnTo>
                    <a:lnTo>
                      <a:pt x="142181" y="112093"/>
                    </a:lnTo>
                    <a:lnTo>
                      <a:pt x="143656" y="112683"/>
                    </a:lnTo>
                    <a:lnTo>
                      <a:pt x="144689" y="113568"/>
                    </a:lnTo>
                    <a:lnTo>
                      <a:pt x="144541" y="115781"/>
                    </a:lnTo>
                    <a:lnTo>
                      <a:pt x="144836" y="117993"/>
                    </a:lnTo>
                    <a:lnTo>
                      <a:pt x="145574" y="118435"/>
                    </a:lnTo>
                    <a:lnTo>
                      <a:pt x="145869" y="119763"/>
                    </a:lnTo>
                    <a:lnTo>
                      <a:pt x="146016" y="121238"/>
                    </a:lnTo>
                    <a:lnTo>
                      <a:pt x="146311" y="121975"/>
                    </a:lnTo>
                    <a:lnTo>
                      <a:pt x="146606" y="123450"/>
                    </a:lnTo>
                    <a:lnTo>
                      <a:pt x="146459" y="124925"/>
                    </a:lnTo>
                    <a:lnTo>
                      <a:pt x="146754" y="126105"/>
                    </a:lnTo>
                    <a:lnTo>
                      <a:pt x="147786" y="128022"/>
                    </a:lnTo>
                    <a:lnTo>
                      <a:pt x="148523" y="130382"/>
                    </a:lnTo>
                    <a:lnTo>
                      <a:pt x="148523" y="132005"/>
                    </a:lnTo>
                    <a:lnTo>
                      <a:pt x="148081" y="133775"/>
                    </a:lnTo>
                    <a:lnTo>
                      <a:pt x="147344" y="135397"/>
                    </a:lnTo>
                    <a:lnTo>
                      <a:pt x="146164" y="137167"/>
                    </a:lnTo>
                    <a:lnTo>
                      <a:pt x="146016" y="137904"/>
                    </a:lnTo>
                    <a:lnTo>
                      <a:pt x="146754" y="138347"/>
                    </a:lnTo>
                    <a:lnTo>
                      <a:pt x="147934" y="138347"/>
                    </a:lnTo>
                    <a:lnTo>
                      <a:pt x="148819" y="138052"/>
                    </a:lnTo>
                    <a:lnTo>
                      <a:pt x="151326" y="138789"/>
                    </a:lnTo>
                    <a:lnTo>
                      <a:pt x="152506" y="139969"/>
                    </a:lnTo>
                    <a:lnTo>
                      <a:pt x="153686" y="141444"/>
                    </a:lnTo>
                    <a:lnTo>
                      <a:pt x="154571" y="142182"/>
                    </a:lnTo>
                    <a:lnTo>
                      <a:pt x="155161" y="143066"/>
                    </a:lnTo>
                    <a:lnTo>
                      <a:pt x="156783" y="142771"/>
                    </a:lnTo>
                    <a:lnTo>
                      <a:pt x="158700" y="141887"/>
                    </a:lnTo>
                    <a:lnTo>
                      <a:pt x="159143" y="141592"/>
                    </a:lnTo>
                    <a:lnTo>
                      <a:pt x="159733" y="141739"/>
                    </a:lnTo>
                    <a:lnTo>
                      <a:pt x="161060" y="141887"/>
                    </a:lnTo>
                    <a:lnTo>
                      <a:pt x="161945" y="140264"/>
                    </a:lnTo>
                    <a:lnTo>
                      <a:pt x="162683" y="138494"/>
                    </a:lnTo>
                    <a:lnTo>
                      <a:pt x="164157" y="136577"/>
                    </a:lnTo>
                    <a:lnTo>
                      <a:pt x="164895" y="135692"/>
                    </a:lnTo>
                    <a:lnTo>
                      <a:pt x="165190" y="134512"/>
                    </a:lnTo>
                    <a:lnTo>
                      <a:pt x="165190" y="132890"/>
                    </a:lnTo>
                    <a:lnTo>
                      <a:pt x="165780" y="131562"/>
                    </a:lnTo>
                    <a:lnTo>
                      <a:pt x="167107" y="130677"/>
                    </a:lnTo>
                    <a:lnTo>
                      <a:pt x="168435" y="130677"/>
                    </a:lnTo>
                    <a:lnTo>
                      <a:pt x="169172" y="130972"/>
                    </a:lnTo>
                    <a:lnTo>
                      <a:pt x="169615" y="132447"/>
                    </a:lnTo>
                    <a:lnTo>
                      <a:pt x="170647" y="133480"/>
                    </a:lnTo>
                    <a:lnTo>
                      <a:pt x="171532" y="134070"/>
                    </a:lnTo>
                    <a:lnTo>
                      <a:pt x="173007" y="133037"/>
                    </a:lnTo>
                    <a:lnTo>
                      <a:pt x="175072" y="133332"/>
                    </a:lnTo>
                    <a:lnTo>
                      <a:pt x="178169" y="134217"/>
                    </a:lnTo>
                    <a:lnTo>
                      <a:pt x="178907" y="133332"/>
                    </a:lnTo>
                    <a:lnTo>
                      <a:pt x="181266" y="128907"/>
                    </a:lnTo>
                    <a:lnTo>
                      <a:pt x="181266" y="127137"/>
                    </a:lnTo>
                    <a:lnTo>
                      <a:pt x="180972" y="126105"/>
                    </a:lnTo>
                    <a:lnTo>
                      <a:pt x="182299" y="123008"/>
                    </a:lnTo>
                    <a:lnTo>
                      <a:pt x="183479" y="121828"/>
                    </a:lnTo>
                    <a:lnTo>
                      <a:pt x="184069" y="120500"/>
                    </a:lnTo>
                    <a:lnTo>
                      <a:pt x="183922" y="118731"/>
                    </a:lnTo>
                    <a:lnTo>
                      <a:pt x="183037" y="118140"/>
                    </a:lnTo>
                    <a:lnTo>
                      <a:pt x="181857" y="118288"/>
                    </a:lnTo>
                    <a:lnTo>
                      <a:pt x="180677" y="117846"/>
                    </a:lnTo>
                    <a:lnTo>
                      <a:pt x="178612" y="116813"/>
                    </a:lnTo>
                    <a:lnTo>
                      <a:pt x="177579" y="115928"/>
                    </a:lnTo>
                    <a:lnTo>
                      <a:pt x="177874" y="111946"/>
                    </a:lnTo>
                    <a:lnTo>
                      <a:pt x="178169" y="110618"/>
                    </a:lnTo>
                    <a:lnTo>
                      <a:pt x="178759" y="110029"/>
                    </a:lnTo>
                    <a:lnTo>
                      <a:pt x="179939" y="109734"/>
                    </a:lnTo>
                    <a:lnTo>
                      <a:pt x="183037" y="109586"/>
                    </a:lnTo>
                    <a:lnTo>
                      <a:pt x="185544" y="110029"/>
                    </a:lnTo>
                    <a:lnTo>
                      <a:pt x="187756" y="110323"/>
                    </a:lnTo>
                    <a:lnTo>
                      <a:pt x="188936" y="110323"/>
                    </a:lnTo>
                    <a:lnTo>
                      <a:pt x="189821" y="111503"/>
                    </a:lnTo>
                    <a:lnTo>
                      <a:pt x="191149" y="112831"/>
                    </a:lnTo>
                    <a:lnTo>
                      <a:pt x="192181" y="112831"/>
                    </a:lnTo>
                    <a:lnTo>
                      <a:pt x="192624" y="111798"/>
                    </a:lnTo>
                    <a:lnTo>
                      <a:pt x="192328" y="107816"/>
                    </a:lnTo>
                    <a:close/>
                  </a:path>
                </a:pathLst>
              </a:custGeom>
              <a:grpFill/>
              <a:ln w="3175" cap="flat">
                <a:solidFill>
                  <a:schemeClr val="bg2">
                    <a:lumMod val="90000"/>
                  </a:schemeClr>
                </a:solidFill>
                <a:prstDash val="solid"/>
                <a:miter/>
              </a:ln>
            </p:spPr>
            <p:txBody>
              <a:bodyPr rtlCol="0" anchor="ctr"/>
              <a:lstStyle/>
              <a:p>
                <a:endParaRPr lang="en-GB"/>
              </a:p>
            </p:txBody>
          </p:sp>
          <p:sp>
            <p:nvSpPr>
              <p:cNvPr id="176" name="Freeform: Shape 175">
                <a:extLst>
                  <a:ext uri="{FF2B5EF4-FFF2-40B4-BE49-F238E27FC236}">
                    <a16:creationId xmlns:a16="http://schemas.microsoft.com/office/drawing/2014/main" id="{19757CD6-E04C-80F0-9D34-4BFB3F73D5FE}"/>
                  </a:ext>
                </a:extLst>
              </p:cNvPr>
              <p:cNvSpPr/>
              <p:nvPr/>
            </p:nvSpPr>
            <p:spPr>
              <a:xfrm>
                <a:off x="5348809" y="3933799"/>
                <a:ext cx="78317" cy="19763"/>
              </a:xfrm>
              <a:custGeom>
                <a:avLst/>
                <a:gdLst>
                  <a:gd name="connsiteX0" fmla="*/ 77728 w 78317"/>
                  <a:gd name="connsiteY0" fmla="*/ 8849 h 19763"/>
                  <a:gd name="connsiteX1" fmla="*/ 74483 w 78317"/>
                  <a:gd name="connsiteY1" fmla="*/ 7080 h 19763"/>
                  <a:gd name="connsiteX2" fmla="*/ 69911 w 78317"/>
                  <a:gd name="connsiteY2" fmla="*/ 7227 h 19763"/>
                  <a:gd name="connsiteX3" fmla="*/ 68583 w 78317"/>
                  <a:gd name="connsiteY3" fmla="*/ 7669 h 19763"/>
                  <a:gd name="connsiteX4" fmla="*/ 66519 w 78317"/>
                  <a:gd name="connsiteY4" fmla="*/ 8259 h 19763"/>
                  <a:gd name="connsiteX5" fmla="*/ 65339 w 78317"/>
                  <a:gd name="connsiteY5" fmla="*/ 8554 h 19763"/>
                  <a:gd name="connsiteX6" fmla="*/ 63274 w 78317"/>
                  <a:gd name="connsiteY6" fmla="*/ 8112 h 19763"/>
                  <a:gd name="connsiteX7" fmla="*/ 60619 w 78317"/>
                  <a:gd name="connsiteY7" fmla="*/ 6637 h 19763"/>
                  <a:gd name="connsiteX8" fmla="*/ 58849 w 78317"/>
                  <a:gd name="connsiteY8" fmla="*/ 5162 h 19763"/>
                  <a:gd name="connsiteX9" fmla="*/ 56637 w 78317"/>
                  <a:gd name="connsiteY9" fmla="*/ 4425 h 19763"/>
                  <a:gd name="connsiteX10" fmla="*/ 53834 w 78317"/>
                  <a:gd name="connsiteY10" fmla="*/ 3687 h 19763"/>
                  <a:gd name="connsiteX11" fmla="*/ 49410 w 78317"/>
                  <a:gd name="connsiteY11" fmla="*/ 737 h 19763"/>
                  <a:gd name="connsiteX12" fmla="*/ 47050 w 78317"/>
                  <a:gd name="connsiteY12" fmla="*/ 147 h 19763"/>
                  <a:gd name="connsiteX13" fmla="*/ 44837 w 78317"/>
                  <a:gd name="connsiteY13" fmla="*/ 0 h 19763"/>
                  <a:gd name="connsiteX14" fmla="*/ 40708 w 78317"/>
                  <a:gd name="connsiteY14" fmla="*/ 590 h 19763"/>
                  <a:gd name="connsiteX15" fmla="*/ 36578 w 78317"/>
                  <a:gd name="connsiteY15" fmla="*/ 2212 h 19763"/>
                  <a:gd name="connsiteX16" fmla="*/ 34366 w 78317"/>
                  <a:gd name="connsiteY16" fmla="*/ 5900 h 19763"/>
                  <a:gd name="connsiteX17" fmla="*/ 30236 w 78317"/>
                  <a:gd name="connsiteY17" fmla="*/ 5900 h 19763"/>
                  <a:gd name="connsiteX18" fmla="*/ 21534 w 78317"/>
                  <a:gd name="connsiteY18" fmla="*/ 5752 h 19763"/>
                  <a:gd name="connsiteX19" fmla="*/ 13422 w 78317"/>
                  <a:gd name="connsiteY19" fmla="*/ 5605 h 19763"/>
                  <a:gd name="connsiteX20" fmla="*/ 6932 w 78317"/>
                  <a:gd name="connsiteY20" fmla="*/ 5900 h 19763"/>
                  <a:gd name="connsiteX21" fmla="*/ 7669 w 78317"/>
                  <a:gd name="connsiteY21" fmla="*/ 9292 h 19763"/>
                  <a:gd name="connsiteX22" fmla="*/ 10029 w 78317"/>
                  <a:gd name="connsiteY22" fmla="*/ 12094 h 19763"/>
                  <a:gd name="connsiteX23" fmla="*/ 12389 w 78317"/>
                  <a:gd name="connsiteY23" fmla="*/ 12389 h 19763"/>
                  <a:gd name="connsiteX24" fmla="*/ 17994 w 78317"/>
                  <a:gd name="connsiteY24" fmla="*/ 9587 h 19763"/>
                  <a:gd name="connsiteX25" fmla="*/ 25516 w 78317"/>
                  <a:gd name="connsiteY25" fmla="*/ 9292 h 19763"/>
                  <a:gd name="connsiteX26" fmla="*/ 32743 w 78317"/>
                  <a:gd name="connsiteY26" fmla="*/ 8259 h 19763"/>
                  <a:gd name="connsiteX27" fmla="*/ 36283 w 78317"/>
                  <a:gd name="connsiteY27" fmla="*/ 8702 h 19763"/>
                  <a:gd name="connsiteX28" fmla="*/ 36578 w 78317"/>
                  <a:gd name="connsiteY28" fmla="*/ 8997 h 19763"/>
                  <a:gd name="connsiteX29" fmla="*/ 35398 w 78317"/>
                  <a:gd name="connsiteY29" fmla="*/ 9292 h 19763"/>
                  <a:gd name="connsiteX30" fmla="*/ 31563 w 78317"/>
                  <a:gd name="connsiteY30" fmla="*/ 9292 h 19763"/>
                  <a:gd name="connsiteX31" fmla="*/ 26696 w 78317"/>
                  <a:gd name="connsiteY31" fmla="*/ 10177 h 19763"/>
                  <a:gd name="connsiteX32" fmla="*/ 21976 w 78317"/>
                  <a:gd name="connsiteY32" fmla="*/ 10619 h 19763"/>
                  <a:gd name="connsiteX33" fmla="*/ 17404 w 78317"/>
                  <a:gd name="connsiteY33" fmla="*/ 11209 h 19763"/>
                  <a:gd name="connsiteX34" fmla="*/ 16667 w 78317"/>
                  <a:gd name="connsiteY34" fmla="*/ 12832 h 19763"/>
                  <a:gd name="connsiteX35" fmla="*/ 16667 w 78317"/>
                  <a:gd name="connsiteY35" fmla="*/ 14012 h 19763"/>
                  <a:gd name="connsiteX36" fmla="*/ 14454 w 78317"/>
                  <a:gd name="connsiteY36" fmla="*/ 13717 h 19763"/>
                  <a:gd name="connsiteX37" fmla="*/ 10767 w 78317"/>
                  <a:gd name="connsiteY37" fmla="*/ 14306 h 19763"/>
                  <a:gd name="connsiteX38" fmla="*/ 7080 w 78317"/>
                  <a:gd name="connsiteY38" fmla="*/ 13422 h 19763"/>
                  <a:gd name="connsiteX39" fmla="*/ 5900 w 78317"/>
                  <a:gd name="connsiteY39" fmla="*/ 11947 h 19763"/>
                  <a:gd name="connsiteX40" fmla="*/ 5457 w 78317"/>
                  <a:gd name="connsiteY40" fmla="*/ 9882 h 19763"/>
                  <a:gd name="connsiteX41" fmla="*/ 4130 w 78317"/>
                  <a:gd name="connsiteY41" fmla="*/ 8849 h 19763"/>
                  <a:gd name="connsiteX42" fmla="*/ 1917 w 78317"/>
                  <a:gd name="connsiteY42" fmla="*/ 10177 h 19763"/>
                  <a:gd name="connsiteX43" fmla="*/ 0 w 78317"/>
                  <a:gd name="connsiteY43" fmla="*/ 12389 h 19763"/>
                  <a:gd name="connsiteX44" fmla="*/ 1475 w 78317"/>
                  <a:gd name="connsiteY44" fmla="*/ 17551 h 19763"/>
                  <a:gd name="connsiteX45" fmla="*/ 1623 w 78317"/>
                  <a:gd name="connsiteY45" fmla="*/ 19764 h 19763"/>
                  <a:gd name="connsiteX46" fmla="*/ 3097 w 78317"/>
                  <a:gd name="connsiteY46" fmla="*/ 18289 h 19763"/>
                  <a:gd name="connsiteX47" fmla="*/ 4572 w 78317"/>
                  <a:gd name="connsiteY47" fmla="*/ 17404 h 19763"/>
                  <a:gd name="connsiteX48" fmla="*/ 10325 w 78317"/>
                  <a:gd name="connsiteY48" fmla="*/ 17256 h 19763"/>
                  <a:gd name="connsiteX49" fmla="*/ 15634 w 78317"/>
                  <a:gd name="connsiteY49" fmla="*/ 17256 h 19763"/>
                  <a:gd name="connsiteX50" fmla="*/ 20649 w 78317"/>
                  <a:gd name="connsiteY50" fmla="*/ 17256 h 19763"/>
                  <a:gd name="connsiteX51" fmla="*/ 25959 w 78317"/>
                  <a:gd name="connsiteY51" fmla="*/ 17256 h 19763"/>
                  <a:gd name="connsiteX52" fmla="*/ 26401 w 78317"/>
                  <a:gd name="connsiteY52" fmla="*/ 12832 h 19763"/>
                  <a:gd name="connsiteX53" fmla="*/ 28023 w 78317"/>
                  <a:gd name="connsiteY53" fmla="*/ 12537 h 19763"/>
                  <a:gd name="connsiteX54" fmla="*/ 30531 w 78317"/>
                  <a:gd name="connsiteY54" fmla="*/ 12094 h 19763"/>
                  <a:gd name="connsiteX55" fmla="*/ 35103 w 78317"/>
                  <a:gd name="connsiteY55" fmla="*/ 11504 h 19763"/>
                  <a:gd name="connsiteX56" fmla="*/ 40265 w 78317"/>
                  <a:gd name="connsiteY56" fmla="*/ 10914 h 19763"/>
                  <a:gd name="connsiteX57" fmla="*/ 41298 w 78317"/>
                  <a:gd name="connsiteY57" fmla="*/ 10029 h 19763"/>
                  <a:gd name="connsiteX58" fmla="*/ 42183 w 78317"/>
                  <a:gd name="connsiteY58" fmla="*/ 8554 h 19763"/>
                  <a:gd name="connsiteX59" fmla="*/ 42625 w 78317"/>
                  <a:gd name="connsiteY59" fmla="*/ 7227 h 19763"/>
                  <a:gd name="connsiteX60" fmla="*/ 43805 w 78317"/>
                  <a:gd name="connsiteY60" fmla="*/ 6784 h 19763"/>
                  <a:gd name="connsiteX61" fmla="*/ 45132 w 78317"/>
                  <a:gd name="connsiteY61" fmla="*/ 7227 h 19763"/>
                  <a:gd name="connsiteX62" fmla="*/ 47050 w 78317"/>
                  <a:gd name="connsiteY62" fmla="*/ 7817 h 19763"/>
                  <a:gd name="connsiteX63" fmla="*/ 48967 w 78317"/>
                  <a:gd name="connsiteY63" fmla="*/ 8997 h 19763"/>
                  <a:gd name="connsiteX64" fmla="*/ 51179 w 78317"/>
                  <a:gd name="connsiteY64" fmla="*/ 9882 h 19763"/>
                  <a:gd name="connsiteX65" fmla="*/ 52654 w 78317"/>
                  <a:gd name="connsiteY65" fmla="*/ 10619 h 19763"/>
                  <a:gd name="connsiteX66" fmla="*/ 56194 w 78317"/>
                  <a:gd name="connsiteY66" fmla="*/ 12094 h 19763"/>
                  <a:gd name="connsiteX67" fmla="*/ 62389 w 78317"/>
                  <a:gd name="connsiteY67" fmla="*/ 14306 h 19763"/>
                  <a:gd name="connsiteX68" fmla="*/ 67404 w 78317"/>
                  <a:gd name="connsiteY68" fmla="*/ 15192 h 19763"/>
                  <a:gd name="connsiteX69" fmla="*/ 73451 w 78317"/>
                  <a:gd name="connsiteY69" fmla="*/ 13569 h 19763"/>
                  <a:gd name="connsiteX70" fmla="*/ 77875 w 78317"/>
                  <a:gd name="connsiteY70" fmla="*/ 12537 h 19763"/>
                  <a:gd name="connsiteX71" fmla="*/ 78318 w 78317"/>
                  <a:gd name="connsiteY71" fmla="*/ 10619 h 19763"/>
                  <a:gd name="connsiteX72" fmla="*/ 77728 w 78317"/>
                  <a:gd name="connsiteY72" fmla="*/ 8849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8317" h="19763">
                    <a:moveTo>
                      <a:pt x="77728" y="8849"/>
                    </a:moveTo>
                    <a:lnTo>
                      <a:pt x="74483" y="7080"/>
                    </a:lnTo>
                    <a:lnTo>
                      <a:pt x="69911" y="7227"/>
                    </a:lnTo>
                    <a:lnTo>
                      <a:pt x="68583" y="7669"/>
                    </a:lnTo>
                    <a:lnTo>
                      <a:pt x="66519" y="8259"/>
                    </a:lnTo>
                    <a:lnTo>
                      <a:pt x="65339" y="8554"/>
                    </a:lnTo>
                    <a:lnTo>
                      <a:pt x="63274" y="8112"/>
                    </a:lnTo>
                    <a:lnTo>
                      <a:pt x="60619" y="6637"/>
                    </a:lnTo>
                    <a:lnTo>
                      <a:pt x="58849" y="5162"/>
                    </a:lnTo>
                    <a:lnTo>
                      <a:pt x="56637" y="4425"/>
                    </a:lnTo>
                    <a:lnTo>
                      <a:pt x="53834" y="3687"/>
                    </a:lnTo>
                    <a:lnTo>
                      <a:pt x="49410" y="737"/>
                    </a:lnTo>
                    <a:lnTo>
                      <a:pt x="47050" y="147"/>
                    </a:lnTo>
                    <a:lnTo>
                      <a:pt x="44837" y="0"/>
                    </a:lnTo>
                    <a:lnTo>
                      <a:pt x="40708" y="590"/>
                    </a:lnTo>
                    <a:lnTo>
                      <a:pt x="36578" y="2212"/>
                    </a:lnTo>
                    <a:lnTo>
                      <a:pt x="34366" y="5900"/>
                    </a:lnTo>
                    <a:lnTo>
                      <a:pt x="30236" y="5900"/>
                    </a:lnTo>
                    <a:lnTo>
                      <a:pt x="21534" y="5752"/>
                    </a:lnTo>
                    <a:lnTo>
                      <a:pt x="13422" y="5605"/>
                    </a:lnTo>
                    <a:lnTo>
                      <a:pt x="6932" y="5900"/>
                    </a:lnTo>
                    <a:lnTo>
                      <a:pt x="7669" y="9292"/>
                    </a:lnTo>
                    <a:lnTo>
                      <a:pt x="10029" y="12094"/>
                    </a:lnTo>
                    <a:lnTo>
                      <a:pt x="12389" y="12389"/>
                    </a:lnTo>
                    <a:lnTo>
                      <a:pt x="17994" y="9587"/>
                    </a:lnTo>
                    <a:lnTo>
                      <a:pt x="25516" y="9292"/>
                    </a:lnTo>
                    <a:lnTo>
                      <a:pt x="32743" y="8259"/>
                    </a:lnTo>
                    <a:lnTo>
                      <a:pt x="36283" y="8702"/>
                    </a:lnTo>
                    <a:lnTo>
                      <a:pt x="36578" y="8997"/>
                    </a:lnTo>
                    <a:lnTo>
                      <a:pt x="35398" y="9292"/>
                    </a:lnTo>
                    <a:lnTo>
                      <a:pt x="31563" y="9292"/>
                    </a:lnTo>
                    <a:lnTo>
                      <a:pt x="26696" y="10177"/>
                    </a:lnTo>
                    <a:lnTo>
                      <a:pt x="21976" y="10619"/>
                    </a:lnTo>
                    <a:lnTo>
                      <a:pt x="17404" y="11209"/>
                    </a:lnTo>
                    <a:lnTo>
                      <a:pt x="16667" y="12832"/>
                    </a:lnTo>
                    <a:lnTo>
                      <a:pt x="16667" y="14012"/>
                    </a:lnTo>
                    <a:lnTo>
                      <a:pt x="14454" y="13717"/>
                    </a:lnTo>
                    <a:lnTo>
                      <a:pt x="10767" y="14306"/>
                    </a:lnTo>
                    <a:lnTo>
                      <a:pt x="7080" y="13422"/>
                    </a:lnTo>
                    <a:lnTo>
                      <a:pt x="5900" y="11947"/>
                    </a:lnTo>
                    <a:lnTo>
                      <a:pt x="5457" y="9882"/>
                    </a:lnTo>
                    <a:lnTo>
                      <a:pt x="4130" y="8849"/>
                    </a:lnTo>
                    <a:lnTo>
                      <a:pt x="1917" y="10177"/>
                    </a:lnTo>
                    <a:lnTo>
                      <a:pt x="0" y="12389"/>
                    </a:lnTo>
                    <a:lnTo>
                      <a:pt x="1475" y="17551"/>
                    </a:lnTo>
                    <a:lnTo>
                      <a:pt x="1623" y="19764"/>
                    </a:lnTo>
                    <a:lnTo>
                      <a:pt x="3097" y="18289"/>
                    </a:lnTo>
                    <a:lnTo>
                      <a:pt x="4572" y="17404"/>
                    </a:lnTo>
                    <a:lnTo>
                      <a:pt x="10325" y="17256"/>
                    </a:lnTo>
                    <a:lnTo>
                      <a:pt x="15634" y="17256"/>
                    </a:lnTo>
                    <a:lnTo>
                      <a:pt x="20649" y="17256"/>
                    </a:lnTo>
                    <a:lnTo>
                      <a:pt x="25959" y="17256"/>
                    </a:lnTo>
                    <a:lnTo>
                      <a:pt x="26401" y="12832"/>
                    </a:lnTo>
                    <a:lnTo>
                      <a:pt x="28023" y="12537"/>
                    </a:lnTo>
                    <a:lnTo>
                      <a:pt x="30531" y="12094"/>
                    </a:lnTo>
                    <a:lnTo>
                      <a:pt x="35103" y="11504"/>
                    </a:lnTo>
                    <a:lnTo>
                      <a:pt x="40265" y="10914"/>
                    </a:lnTo>
                    <a:lnTo>
                      <a:pt x="41298" y="10029"/>
                    </a:lnTo>
                    <a:lnTo>
                      <a:pt x="42183" y="8554"/>
                    </a:lnTo>
                    <a:lnTo>
                      <a:pt x="42625" y="7227"/>
                    </a:lnTo>
                    <a:lnTo>
                      <a:pt x="43805" y="6784"/>
                    </a:lnTo>
                    <a:lnTo>
                      <a:pt x="45132" y="7227"/>
                    </a:lnTo>
                    <a:lnTo>
                      <a:pt x="47050" y="7817"/>
                    </a:lnTo>
                    <a:lnTo>
                      <a:pt x="48967" y="8997"/>
                    </a:lnTo>
                    <a:lnTo>
                      <a:pt x="51179" y="9882"/>
                    </a:lnTo>
                    <a:lnTo>
                      <a:pt x="52654" y="10619"/>
                    </a:lnTo>
                    <a:lnTo>
                      <a:pt x="56194" y="12094"/>
                    </a:lnTo>
                    <a:lnTo>
                      <a:pt x="62389" y="14306"/>
                    </a:lnTo>
                    <a:lnTo>
                      <a:pt x="67404" y="15192"/>
                    </a:lnTo>
                    <a:lnTo>
                      <a:pt x="73451" y="13569"/>
                    </a:lnTo>
                    <a:lnTo>
                      <a:pt x="77875" y="12537"/>
                    </a:lnTo>
                    <a:lnTo>
                      <a:pt x="78318" y="10619"/>
                    </a:lnTo>
                    <a:lnTo>
                      <a:pt x="77728" y="8849"/>
                    </a:lnTo>
                    <a:close/>
                  </a:path>
                </a:pathLst>
              </a:custGeom>
              <a:grpFill/>
              <a:ln w="3175" cap="flat">
                <a:solidFill>
                  <a:schemeClr val="bg2">
                    <a:lumMod val="90000"/>
                  </a:schemeClr>
                </a:solidFill>
                <a:prstDash val="solid"/>
                <a:miter/>
              </a:ln>
            </p:spPr>
            <p:txBody>
              <a:bodyPr rtlCol="0" anchor="ctr"/>
              <a:lstStyle/>
              <a:p>
                <a:endParaRPr lang="en-GB"/>
              </a:p>
            </p:txBody>
          </p:sp>
          <p:sp>
            <p:nvSpPr>
              <p:cNvPr id="177" name="Freeform: Shape 176">
                <a:extLst>
                  <a:ext uri="{FF2B5EF4-FFF2-40B4-BE49-F238E27FC236}">
                    <a16:creationId xmlns:a16="http://schemas.microsoft.com/office/drawing/2014/main" id="{B6D40FC6-6C5F-0AF3-1044-2F0799527F14}"/>
                  </a:ext>
                </a:extLst>
              </p:cNvPr>
              <p:cNvSpPr/>
              <p:nvPr/>
            </p:nvSpPr>
            <p:spPr>
              <a:xfrm>
                <a:off x="3885696" y="1327186"/>
                <a:ext cx="1606769" cy="1189074"/>
              </a:xfrm>
              <a:custGeom>
                <a:avLst/>
                <a:gdLst>
                  <a:gd name="connsiteX0" fmla="*/ 680082 w 1606769"/>
                  <a:gd name="connsiteY0" fmla="*/ 1151317 h 1189074"/>
                  <a:gd name="connsiteX1" fmla="*/ 680082 w 1606769"/>
                  <a:gd name="connsiteY1" fmla="*/ 1152202 h 1189074"/>
                  <a:gd name="connsiteX2" fmla="*/ 683327 w 1606769"/>
                  <a:gd name="connsiteY2" fmla="*/ 1151907 h 1189074"/>
                  <a:gd name="connsiteX3" fmla="*/ 686277 w 1606769"/>
                  <a:gd name="connsiteY3" fmla="*/ 1152939 h 1189074"/>
                  <a:gd name="connsiteX4" fmla="*/ 687752 w 1606769"/>
                  <a:gd name="connsiteY4" fmla="*/ 1155004 h 1189074"/>
                  <a:gd name="connsiteX5" fmla="*/ 690702 w 1606769"/>
                  <a:gd name="connsiteY5" fmla="*/ 1156037 h 1189074"/>
                  <a:gd name="connsiteX6" fmla="*/ 693651 w 1606769"/>
                  <a:gd name="connsiteY6" fmla="*/ 1151317 h 1189074"/>
                  <a:gd name="connsiteX7" fmla="*/ 693946 w 1606769"/>
                  <a:gd name="connsiteY7" fmla="*/ 1148957 h 1189074"/>
                  <a:gd name="connsiteX8" fmla="*/ 694831 w 1606769"/>
                  <a:gd name="connsiteY8" fmla="*/ 1147040 h 1189074"/>
                  <a:gd name="connsiteX9" fmla="*/ 695126 w 1606769"/>
                  <a:gd name="connsiteY9" fmla="*/ 1144827 h 1189074"/>
                  <a:gd name="connsiteX10" fmla="*/ 690259 w 1606769"/>
                  <a:gd name="connsiteY10" fmla="*/ 1146155 h 1189074"/>
                  <a:gd name="connsiteX11" fmla="*/ 679935 w 1606769"/>
                  <a:gd name="connsiteY11" fmla="*/ 1151317 h 1189074"/>
                  <a:gd name="connsiteX12" fmla="*/ 930080 w 1606769"/>
                  <a:gd name="connsiteY12" fmla="*/ 948516 h 1189074"/>
                  <a:gd name="connsiteX13" fmla="*/ 929637 w 1606769"/>
                  <a:gd name="connsiteY13" fmla="*/ 952204 h 1189074"/>
                  <a:gd name="connsiteX14" fmla="*/ 930965 w 1606769"/>
                  <a:gd name="connsiteY14" fmla="*/ 955596 h 1189074"/>
                  <a:gd name="connsiteX15" fmla="*/ 935094 w 1606769"/>
                  <a:gd name="connsiteY15" fmla="*/ 955596 h 1189074"/>
                  <a:gd name="connsiteX16" fmla="*/ 936274 w 1606769"/>
                  <a:gd name="connsiteY16" fmla="*/ 953678 h 1189074"/>
                  <a:gd name="connsiteX17" fmla="*/ 937159 w 1606769"/>
                  <a:gd name="connsiteY17" fmla="*/ 949844 h 1189074"/>
                  <a:gd name="connsiteX18" fmla="*/ 934652 w 1606769"/>
                  <a:gd name="connsiteY18" fmla="*/ 947336 h 1189074"/>
                  <a:gd name="connsiteX19" fmla="*/ 930080 w 1606769"/>
                  <a:gd name="connsiteY19" fmla="*/ 948516 h 1189074"/>
                  <a:gd name="connsiteX20" fmla="*/ 498078 w 1606769"/>
                  <a:gd name="connsiteY20" fmla="*/ 789668 h 1189074"/>
                  <a:gd name="connsiteX21" fmla="*/ 502650 w 1606769"/>
                  <a:gd name="connsiteY21" fmla="*/ 789668 h 1189074"/>
                  <a:gd name="connsiteX22" fmla="*/ 517694 w 1606769"/>
                  <a:gd name="connsiteY22" fmla="*/ 785833 h 1189074"/>
                  <a:gd name="connsiteX23" fmla="*/ 523741 w 1606769"/>
                  <a:gd name="connsiteY23" fmla="*/ 784801 h 1189074"/>
                  <a:gd name="connsiteX24" fmla="*/ 540998 w 1606769"/>
                  <a:gd name="connsiteY24" fmla="*/ 779049 h 1189074"/>
                  <a:gd name="connsiteX25" fmla="*/ 544243 w 1606769"/>
                  <a:gd name="connsiteY25" fmla="*/ 776247 h 1189074"/>
                  <a:gd name="connsiteX26" fmla="*/ 546603 w 1606769"/>
                  <a:gd name="connsiteY26" fmla="*/ 773739 h 1189074"/>
                  <a:gd name="connsiteX27" fmla="*/ 546603 w 1606769"/>
                  <a:gd name="connsiteY27" fmla="*/ 772264 h 1189074"/>
                  <a:gd name="connsiteX28" fmla="*/ 544538 w 1606769"/>
                  <a:gd name="connsiteY28" fmla="*/ 770937 h 1189074"/>
                  <a:gd name="connsiteX29" fmla="*/ 543800 w 1606769"/>
                  <a:gd name="connsiteY29" fmla="*/ 769904 h 1189074"/>
                  <a:gd name="connsiteX30" fmla="*/ 544390 w 1606769"/>
                  <a:gd name="connsiteY30" fmla="*/ 769167 h 1189074"/>
                  <a:gd name="connsiteX31" fmla="*/ 544390 w 1606769"/>
                  <a:gd name="connsiteY31" fmla="*/ 767397 h 1189074"/>
                  <a:gd name="connsiteX32" fmla="*/ 543653 w 1606769"/>
                  <a:gd name="connsiteY32" fmla="*/ 765627 h 1189074"/>
                  <a:gd name="connsiteX33" fmla="*/ 542768 w 1606769"/>
                  <a:gd name="connsiteY33" fmla="*/ 764447 h 1189074"/>
                  <a:gd name="connsiteX34" fmla="*/ 533476 w 1606769"/>
                  <a:gd name="connsiteY34" fmla="*/ 761792 h 1189074"/>
                  <a:gd name="connsiteX35" fmla="*/ 524774 w 1606769"/>
                  <a:gd name="connsiteY35" fmla="*/ 757958 h 1189074"/>
                  <a:gd name="connsiteX36" fmla="*/ 515039 w 1606769"/>
                  <a:gd name="connsiteY36" fmla="*/ 748813 h 1189074"/>
                  <a:gd name="connsiteX37" fmla="*/ 510025 w 1606769"/>
                  <a:gd name="connsiteY37" fmla="*/ 745716 h 1189074"/>
                  <a:gd name="connsiteX38" fmla="*/ 507960 w 1606769"/>
                  <a:gd name="connsiteY38" fmla="*/ 744978 h 1189074"/>
                  <a:gd name="connsiteX39" fmla="*/ 491441 w 1606769"/>
                  <a:gd name="connsiteY39" fmla="*/ 741439 h 1189074"/>
                  <a:gd name="connsiteX40" fmla="*/ 481854 w 1606769"/>
                  <a:gd name="connsiteY40" fmla="*/ 740406 h 1189074"/>
                  <a:gd name="connsiteX41" fmla="*/ 473152 w 1606769"/>
                  <a:gd name="connsiteY41" fmla="*/ 743356 h 1189074"/>
                  <a:gd name="connsiteX42" fmla="*/ 471087 w 1606769"/>
                  <a:gd name="connsiteY42" fmla="*/ 745126 h 1189074"/>
                  <a:gd name="connsiteX43" fmla="*/ 470350 w 1606769"/>
                  <a:gd name="connsiteY43" fmla="*/ 746453 h 1189074"/>
                  <a:gd name="connsiteX44" fmla="*/ 469907 w 1606769"/>
                  <a:gd name="connsiteY44" fmla="*/ 747781 h 1189074"/>
                  <a:gd name="connsiteX45" fmla="*/ 469907 w 1606769"/>
                  <a:gd name="connsiteY45" fmla="*/ 749108 h 1189074"/>
                  <a:gd name="connsiteX46" fmla="*/ 470497 w 1606769"/>
                  <a:gd name="connsiteY46" fmla="*/ 751320 h 1189074"/>
                  <a:gd name="connsiteX47" fmla="*/ 471382 w 1606769"/>
                  <a:gd name="connsiteY47" fmla="*/ 752795 h 1189074"/>
                  <a:gd name="connsiteX48" fmla="*/ 474479 w 1606769"/>
                  <a:gd name="connsiteY48" fmla="*/ 754713 h 1189074"/>
                  <a:gd name="connsiteX49" fmla="*/ 483034 w 1606769"/>
                  <a:gd name="connsiteY49" fmla="*/ 757958 h 1189074"/>
                  <a:gd name="connsiteX50" fmla="*/ 482002 w 1606769"/>
                  <a:gd name="connsiteY50" fmla="*/ 758843 h 1189074"/>
                  <a:gd name="connsiteX51" fmla="*/ 474184 w 1606769"/>
                  <a:gd name="connsiteY51" fmla="*/ 756925 h 1189074"/>
                  <a:gd name="connsiteX52" fmla="*/ 470940 w 1606769"/>
                  <a:gd name="connsiteY52" fmla="*/ 757663 h 1189074"/>
                  <a:gd name="connsiteX53" fmla="*/ 469612 w 1606769"/>
                  <a:gd name="connsiteY53" fmla="*/ 759875 h 1189074"/>
                  <a:gd name="connsiteX54" fmla="*/ 467547 w 1606769"/>
                  <a:gd name="connsiteY54" fmla="*/ 768724 h 1189074"/>
                  <a:gd name="connsiteX55" fmla="*/ 468875 w 1606769"/>
                  <a:gd name="connsiteY55" fmla="*/ 770937 h 1189074"/>
                  <a:gd name="connsiteX56" fmla="*/ 470497 w 1606769"/>
                  <a:gd name="connsiteY56" fmla="*/ 772559 h 1189074"/>
                  <a:gd name="connsiteX57" fmla="*/ 472267 w 1606769"/>
                  <a:gd name="connsiteY57" fmla="*/ 773444 h 1189074"/>
                  <a:gd name="connsiteX58" fmla="*/ 478462 w 1606769"/>
                  <a:gd name="connsiteY58" fmla="*/ 775067 h 1189074"/>
                  <a:gd name="connsiteX59" fmla="*/ 487901 w 1606769"/>
                  <a:gd name="connsiteY59" fmla="*/ 775657 h 1189074"/>
                  <a:gd name="connsiteX60" fmla="*/ 491588 w 1606769"/>
                  <a:gd name="connsiteY60" fmla="*/ 776247 h 1189074"/>
                  <a:gd name="connsiteX61" fmla="*/ 493506 w 1606769"/>
                  <a:gd name="connsiteY61" fmla="*/ 777131 h 1189074"/>
                  <a:gd name="connsiteX62" fmla="*/ 496013 w 1606769"/>
                  <a:gd name="connsiteY62" fmla="*/ 776837 h 1189074"/>
                  <a:gd name="connsiteX63" fmla="*/ 497045 w 1606769"/>
                  <a:gd name="connsiteY63" fmla="*/ 778459 h 1189074"/>
                  <a:gd name="connsiteX64" fmla="*/ 498668 w 1606769"/>
                  <a:gd name="connsiteY64" fmla="*/ 779196 h 1189074"/>
                  <a:gd name="connsiteX65" fmla="*/ 500290 w 1606769"/>
                  <a:gd name="connsiteY65" fmla="*/ 780376 h 1189074"/>
                  <a:gd name="connsiteX66" fmla="*/ 494243 w 1606769"/>
                  <a:gd name="connsiteY66" fmla="*/ 781704 h 1189074"/>
                  <a:gd name="connsiteX67" fmla="*/ 490113 w 1606769"/>
                  <a:gd name="connsiteY67" fmla="*/ 781704 h 1189074"/>
                  <a:gd name="connsiteX68" fmla="*/ 487164 w 1606769"/>
                  <a:gd name="connsiteY68" fmla="*/ 782146 h 1189074"/>
                  <a:gd name="connsiteX69" fmla="*/ 486574 w 1606769"/>
                  <a:gd name="connsiteY69" fmla="*/ 783326 h 1189074"/>
                  <a:gd name="connsiteX70" fmla="*/ 488196 w 1606769"/>
                  <a:gd name="connsiteY70" fmla="*/ 785096 h 1189074"/>
                  <a:gd name="connsiteX71" fmla="*/ 489966 w 1606769"/>
                  <a:gd name="connsiteY71" fmla="*/ 786423 h 1189074"/>
                  <a:gd name="connsiteX72" fmla="*/ 493801 w 1606769"/>
                  <a:gd name="connsiteY72" fmla="*/ 788046 h 1189074"/>
                  <a:gd name="connsiteX73" fmla="*/ 496603 w 1606769"/>
                  <a:gd name="connsiteY73" fmla="*/ 789816 h 1189074"/>
                  <a:gd name="connsiteX74" fmla="*/ 497636 w 1606769"/>
                  <a:gd name="connsiteY74" fmla="*/ 789816 h 1189074"/>
                  <a:gd name="connsiteX75" fmla="*/ 28318 w 1606769"/>
                  <a:gd name="connsiteY75" fmla="*/ 376398 h 1189074"/>
                  <a:gd name="connsiteX76" fmla="*/ 21829 w 1606769"/>
                  <a:gd name="connsiteY76" fmla="*/ 374775 h 1189074"/>
                  <a:gd name="connsiteX77" fmla="*/ 19026 w 1606769"/>
                  <a:gd name="connsiteY77" fmla="*/ 374333 h 1189074"/>
                  <a:gd name="connsiteX78" fmla="*/ 14897 w 1606769"/>
                  <a:gd name="connsiteY78" fmla="*/ 374333 h 1189074"/>
                  <a:gd name="connsiteX79" fmla="*/ 9882 w 1606769"/>
                  <a:gd name="connsiteY79" fmla="*/ 375365 h 1189074"/>
                  <a:gd name="connsiteX80" fmla="*/ 8555 w 1606769"/>
                  <a:gd name="connsiteY80" fmla="*/ 376250 h 1189074"/>
                  <a:gd name="connsiteX81" fmla="*/ 8555 w 1606769"/>
                  <a:gd name="connsiteY81" fmla="*/ 378758 h 1189074"/>
                  <a:gd name="connsiteX82" fmla="*/ 11504 w 1606769"/>
                  <a:gd name="connsiteY82" fmla="*/ 380380 h 1189074"/>
                  <a:gd name="connsiteX83" fmla="*/ 20649 w 1606769"/>
                  <a:gd name="connsiteY83" fmla="*/ 382592 h 1189074"/>
                  <a:gd name="connsiteX84" fmla="*/ 29941 w 1606769"/>
                  <a:gd name="connsiteY84" fmla="*/ 382150 h 1189074"/>
                  <a:gd name="connsiteX85" fmla="*/ 35103 w 1606769"/>
                  <a:gd name="connsiteY85" fmla="*/ 380527 h 1189074"/>
                  <a:gd name="connsiteX86" fmla="*/ 35988 w 1606769"/>
                  <a:gd name="connsiteY86" fmla="*/ 378315 h 1189074"/>
                  <a:gd name="connsiteX87" fmla="*/ 32890 w 1606769"/>
                  <a:gd name="connsiteY87" fmla="*/ 377873 h 1189074"/>
                  <a:gd name="connsiteX88" fmla="*/ 28171 w 1606769"/>
                  <a:gd name="connsiteY88" fmla="*/ 376250 h 1189074"/>
                  <a:gd name="connsiteX89" fmla="*/ 450733 w 1606769"/>
                  <a:gd name="connsiteY89" fmla="*/ 632000 h 1189074"/>
                  <a:gd name="connsiteX90" fmla="*/ 451913 w 1606769"/>
                  <a:gd name="connsiteY90" fmla="*/ 632000 h 1189074"/>
                  <a:gd name="connsiteX91" fmla="*/ 458403 w 1606769"/>
                  <a:gd name="connsiteY91" fmla="*/ 626100 h 1189074"/>
                  <a:gd name="connsiteX92" fmla="*/ 461353 w 1606769"/>
                  <a:gd name="connsiteY92" fmla="*/ 624183 h 1189074"/>
                  <a:gd name="connsiteX93" fmla="*/ 465040 w 1606769"/>
                  <a:gd name="connsiteY93" fmla="*/ 620791 h 1189074"/>
                  <a:gd name="connsiteX94" fmla="*/ 464597 w 1606769"/>
                  <a:gd name="connsiteY94" fmla="*/ 619316 h 1189074"/>
                  <a:gd name="connsiteX95" fmla="*/ 460025 w 1606769"/>
                  <a:gd name="connsiteY95" fmla="*/ 618283 h 1189074"/>
                  <a:gd name="connsiteX96" fmla="*/ 459288 w 1606769"/>
                  <a:gd name="connsiteY96" fmla="*/ 619168 h 1189074"/>
                  <a:gd name="connsiteX97" fmla="*/ 454273 w 1606769"/>
                  <a:gd name="connsiteY97" fmla="*/ 620938 h 1189074"/>
                  <a:gd name="connsiteX98" fmla="*/ 451913 w 1606769"/>
                  <a:gd name="connsiteY98" fmla="*/ 621381 h 1189074"/>
                  <a:gd name="connsiteX99" fmla="*/ 450438 w 1606769"/>
                  <a:gd name="connsiteY99" fmla="*/ 621381 h 1189074"/>
                  <a:gd name="connsiteX100" fmla="*/ 448079 w 1606769"/>
                  <a:gd name="connsiteY100" fmla="*/ 620791 h 1189074"/>
                  <a:gd name="connsiteX101" fmla="*/ 439524 w 1606769"/>
                  <a:gd name="connsiteY101" fmla="*/ 621381 h 1189074"/>
                  <a:gd name="connsiteX102" fmla="*/ 437311 w 1606769"/>
                  <a:gd name="connsiteY102" fmla="*/ 622856 h 1189074"/>
                  <a:gd name="connsiteX103" fmla="*/ 433772 w 1606769"/>
                  <a:gd name="connsiteY103" fmla="*/ 624478 h 1189074"/>
                  <a:gd name="connsiteX104" fmla="*/ 435689 w 1606769"/>
                  <a:gd name="connsiteY104" fmla="*/ 626985 h 1189074"/>
                  <a:gd name="connsiteX105" fmla="*/ 438197 w 1606769"/>
                  <a:gd name="connsiteY105" fmla="*/ 627575 h 1189074"/>
                  <a:gd name="connsiteX106" fmla="*/ 440999 w 1606769"/>
                  <a:gd name="connsiteY106" fmla="*/ 626985 h 1189074"/>
                  <a:gd name="connsiteX107" fmla="*/ 442769 w 1606769"/>
                  <a:gd name="connsiteY107" fmla="*/ 627280 h 1189074"/>
                  <a:gd name="connsiteX108" fmla="*/ 443801 w 1606769"/>
                  <a:gd name="connsiteY108" fmla="*/ 627723 h 1189074"/>
                  <a:gd name="connsiteX109" fmla="*/ 444096 w 1606769"/>
                  <a:gd name="connsiteY109" fmla="*/ 628460 h 1189074"/>
                  <a:gd name="connsiteX110" fmla="*/ 444981 w 1606769"/>
                  <a:gd name="connsiteY110" fmla="*/ 629345 h 1189074"/>
                  <a:gd name="connsiteX111" fmla="*/ 447488 w 1606769"/>
                  <a:gd name="connsiteY111" fmla="*/ 629640 h 1189074"/>
                  <a:gd name="connsiteX112" fmla="*/ 448816 w 1606769"/>
                  <a:gd name="connsiteY112" fmla="*/ 631115 h 1189074"/>
                  <a:gd name="connsiteX113" fmla="*/ 450586 w 1606769"/>
                  <a:gd name="connsiteY113" fmla="*/ 631853 h 1189074"/>
                  <a:gd name="connsiteX114" fmla="*/ 1396595 w 1606769"/>
                  <a:gd name="connsiteY114" fmla="*/ 109881 h 1189074"/>
                  <a:gd name="connsiteX115" fmla="*/ 1405444 w 1606769"/>
                  <a:gd name="connsiteY115" fmla="*/ 115633 h 1189074"/>
                  <a:gd name="connsiteX116" fmla="*/ 1412376 w 1606769"/>
                  <a:gd name="connsiteY116" fmla="*/ 116518 h 1189074"/>
                  <a:gd name="connsiteX117" fmla="*/ 1415031 w 1606769"/>
                  <a:gd name="connsiteY117" fmla="*/ 114453 h 1189074"/>
                  <a:gd name="connsiteX118" fmla="*/ 1411196 w 1606769"/>
                  <a:gd name="connsiteY118" fmla="*/ 107964 h 1189074"/>
                  <a:gd name="connsiteX119" fmla="*/ 1404559 w 1606769"/>
                  <a:gd name="connsiteY119" fmla="*/ 101621 h 1189074"/>
                  <a:gd name="connsiteX120" fmla="*/ 1398070 w 1606769"/>
                  <a:gd name="connsiteY120" fmla="*/ 96902 h 1189074"/>
                  <a:gd name="connsiteX121" fmla="*/ 1393350 w 1606769"/>
                  <a:gd name="connsiteY121" fmla="*/ 97344 h 1189074"/>
                  <a:gd name="connsiteX122" fmla="*/ 1390253 w 1606769"/>
                  <a:gd name="connsiteY122" fmla="*/ 99852 h 1189074"/>
                  <a:gd name="connsiteX123" fmla="*/ 1390695 w 1606769"/>
                  <a:gd name="connsiteY123" fmla="*/ 105309 h 1189074"/>
                  <a:gd name="connsiteX124" fmla="*/ 1396595 w 1606769"/>
                  <a:gd name="connsiteY124" fmla="*/ 110028 h 1189074"/>
                  <a:gd name="connsiteX125" fmla="*/ 681115 w 1606769"/>
                  <a:gd name="connsiteY125" fmla="*/ 82448 h 1189074"/>
                  <a:gd name="connsiteX126" fmla="*/ 696601 w 1606769"/>
                  <a:gd name="connsiteY126" fmla="*/ 87020 h 1189074"/>
                  <a:gd name="connsiteX127" fmla="*/ 714153 w 1606769"/>
                  <a:gd name="connsiteY127" fmla="*/ 93804 h 1189074"/>
                  <a:gd name="connsiteX128" fmla="*/ 725214 w 1606769"/>
                  <a:gd name="connsiteY128" fmla="*/ 100589 h 1189074"/>
                  <a:gd name="connsiteX129" fmla="*/ 730524 w 1606769"/>
                  <a:gd name="connsiteY129" fmla="*/ 99409 h 1189074"/>
                  <a:gd name="connsiteX130" fmla="*/ 732884 w 1606769"/>
                  <a:gd name="connsiteY130" fmla="*/ 89232 h 1189074"/>
                  <a:gd name="connsiteX131" fmla="*/ 733622 w 1606769"/>
                  <a:gd name="connsiteY131" fmla="*/ 79055 h 1189074"/>
                  <a:gd name="connsiteX132" fmla="*/ 729197 w 1606769"/>
                  <a:gd name="connsiteY132" fmla="*/ 73893 h 1189074"/>
                  <a:gd name="connsiteX133" fmla="*/ 716365 w 1606769"/>
                  <a:gd name="connsiteY133" fmla="*/ 67551 h 1189074"/>
                  <a:gd name="connsiteX134" fmla="*/ 690554 w 1606769"/>
                  <a:gd name="connsiteY134" fmla="*/ 60176 h 1189074"/>
                  <a:gd name="connsiteX135" fmla="*/ 680377 w 1606769"/>
                  <a:gd name="connsiteY135" fmla="*/ 61946 h 1189074"/>
                  <a:gd name="connsiteX136" fmla="*/ 667693 w 1606769"/>
                  <a:gd name="connsiteY136" fmla="*/ 62536 h 1189074"/>
                  <a:gd name="connsiteX137" fmla="*/ 665628 w 1606769"/>
                  <a:gd name="connsiteY137" fmla="*/ 66224 h 1189074"/>
                  <a:gd name="connsiteX138" fmla="*/ 666808 w 1606769"/>
                  <a:gd name="connsiteY138" fmla="*/ 70501 h 1189074"/>
                  <a:gd name="connsiteX139" fmla="*/ 681262 w 1606769"/>
                  <a:gd name="connsiteY139" fmla="*/ 82448 h 1189074"/>
                  <a:gd name="connsiteX140" fmla="*/ 1438630 w 1606769"/>
                  <a:gd name="connsiteY140" fmla="*/ 500438 h 1189074"/>
                  <a:gd name="connsiteX141" fmla="*/ 1435385 w 1606769"/>
                  <a:gd name="connsiteY141" fmla="*/ 497193 h 1189074"/>
                  <a:gd name="connsiteX142" fmla="*/ 1434500 w 1606769"/>
                  <a:gd name="connsiteY142" fmla="*/ 492031 h 1189074"/>
                  <a:gd name="connsiteX143" fmla="*/ 1432435 w 1606769"/>
                  <a:gd name="connsiteY143" fmla="*/ 486426 h 1189074"/>
                  <a:gd name="connsiteX144" fmla="*/ 1426388 w 1606769"/>
                  <a:gd name="connsiteY144" fmla="*/ 488344 h 1189074"/>
                  <a:gd name="connsiteX145" fmla="*/ 1420636 w 1606769"/>
                  <a:gd name="connsiteY145" fmla="*/ 490703 h 1189074"/>
                  <a:gd name="connsiteX146" fmla="*/ 1415769 w 1606769"/>
                  <a:gd name="connsiteY146" fmla="*/ 487459 h 1189074"/>
                  <a:gd name="connsiteX147" fmla="*/ 1410016 w 1606769"/>
                  <a:gd name="connsiteY147" fmla="*/ 491146 h 1189074"/>
                  <a:gd name="connsiteX148" fmla="*/ 1409279 w 1606769"/>
                  <a:gd name="connsiteY148" fmla="*/ 497636 h 1189074"/>
                  <a:gd name="connsiteX149" fmla="*/ 1408984 w 1606769"/>
                  <a:gd name="connsiteY149" fmla="*/ 504125 h 1189074"/>
                  <a:gd name="connsiteX150" fmla="*/ 1414736 w 1606769"/>
                  <a:gd name="connsiteY150" fmla="*/ 507812 h 1189074"/>
                  <a:gd name="connsiteX151" fmla="*/ 1422996 w 1606769"/>
                  <a:gd name="connsiteY151" fmla="*/ 507370 h 1189074"/>
                  <a:gd name="connsiteX152" fmla="*/ 1443055 w 1606769"/>
                  <a:gd name="connsiteY152" fmla="*/ 508255 h 1189074"/>
                  <a:gd name="connsiteX153" fmla="*/ 1448069 w 1606769"/>
                  <a:gd name="connsiteY153" fmla="*/ 505895 h 1189074"/>
                  <a:gd name="connsiteX154" fmla="*/ 1445267 w 1606769"/>
                  <a:gd name="connsiteY154" fmla="*/ 499848 h 1189074"/>
                  <a:gd name="connsiteX155" fmla="*/ 1438335 w 1606769"/>
                  <a:gd name="connsiteY155" fmla="*/ 500290 h 1189074"/>
                  <a:gd name="connsiteX156" fmla="*/ 1434942 w 1606769"/>
                  <a:gd name="connsiteY156" fmla="*/ 352209 h 1189074"/>
                  <a:gd name="connsiteX157" fmla="*/ 1427863 w 1606769"/>
                  <a:gd name="connsiteY157" fmla="*/ 360616 h 1189074"/>
                  <a:gd name="connsiteX158" fmla="*/ 1426683 w 1606769"/>
                  <a:gd name="connsiteY158" fmla="*/ 363271 h 1189074"/>
                  <a:gd name="connsiteX159" fmla="*/ 1428600 w 1606769"/>
                  <a:gd name="connsiteY159" fmla="*/ 364746 h 1189074"/>
                  <a:gd name="connsiteX160" fmla="*/ 1433615 w 1606769"/>
                  <a:gd name="connsiteY160" fmla="*/ 364746 h 1189074"/>
                  <a:gd name="connsiteX161" fmla="*/ 1439515 w 1606769"/>
                  <a:gd name="connsiteY161" fmla="*/ 361206 h 1189074"/>
                  <a:gd name="connsiteX162" fmla="*/ 1441874 w 1606769"/>
                  <a:gd name="connsiteY162" fmla="*/ 356929 h 1189074"/>
                  <a:gd name="connsiteX163" fmla="*/ 1440842 w 1606769"/>
                  <a:gd name="connsiteY163" fmla="*/ 352652 h 1189074"/>
                  <a:gd name="connsiteX164" fmla="*/ 1437450 w 1606769"/>
                  <a:gd name="connsiteY164" fmla="*/ 351767 h 1189074"/>
                  <a:gd name="connsiteX165" fmla="*/ 1435090 w 1606769"/>
                  <a:gd name="connsiteY165" fmla="*/ 352504 h 1189074"/>
                  <a:gd name="connsiteX166" fmla="*/ 572414 w 1606769"/>
                  <a:gd name="connsiteY166" fmla="*/ 766807 h 1189074"/>
                  <a:gd name="connsiteX167" fmla="*/ 576543 w 1606769"/>
                  <a:gd name="connsiteY167" fmla="*/ 764890 h 1189074"/>
                  <a:gd name="connsiteX168" fmla="*/ 578018 w 1606769"/>
                  <a:gd name="connsiteY168" fmla="*/ 763415 h 1189074"/>
                  <a:gd name="connsiteX169" fmla="*/ 578461 w 1606769"/>
                  <a:gd name="connsiteY169" fmla="*/ 762530 h 1189074"/>
                  <a:gd name="connsiteX170" fmla="*/ 571676 w 1606769"/>
                  <a:gd name="connsiteY170" fmla="*/ 759728 h 1189074"/>
                  <a:gd name="connsiteX171" fmla="*/ 567694 w 1606769"/>
                  <a:gd name="connsiteY171" fmla="*/ 758990 h 1189074"/>
                  <a:gd name="connsiteX172" fmla="*/ 564744 w 1606769"/>
                  <a:gd name="connsiteY172" fmla="*/ 759433 h 1189074"/>
                  <a:gd name="connsiteX173" fmla="*/ 561057 w 1606769"/>
                  <a:gd name="connsiteY173" fmla="*/ 762235 h 1189074"/>
                  <a:gd name="connsiteX174" fmla="*/ 561942 w 1606769"/>
                  <a:gd name="connsiteY174" fmla="*/ 764595 h 1189074"/>
                  <a:gd name="connsiteX175" fmla="*/ 561352 w 1606769"/>
                  <a:gd name="connsiteY175" fmla="*/ 767987 h 1189074"/>
                  <a:gd name="connsiteX176" fmla="*/ 561942 w 1606769"/>
                  <a:gd name="connsiteY176" fmla="*/ 770642 h 1189074"/>
                  <a:gd name="connsiteX177" fmla="*/ 564007 w 1606769"/>
                  <a:gd name="connsiteY177" fmla="*/ 776394 h 1189074"/>
                  <a:gd name="connsiteX178" fmla="*/ 564892 w 1606769"/>
                  <a:gd name="connsiteY178" fmla="*/ 777574 h 1189074"/>
                  <a:gd name="connsiteX179" fmla="*/ 565776 w 1606769"/>
                  <a:gd name="connsiteY179" fmla="*/ 777869 h 1189074"/>
                  <a:gd name="connsiteX180" fmla="*/ 569906 w 1606769"/>
                  <a:gd name="connsiteY180" fmla="*/ 776247 h 1189074"/>
                  <a:gd name="connsiteX181" fmla="*/ 571086 w 1606769"/>
                  <a:gd name="connsiteY181" fmla="*/ 774772 h 1189074"/>
                  <a:gd name="connsiteX182" fmla="*/ 571086 w 1606769"/>
                  <a:gd name="connsiteY182" fmla="*/ 770937 h 1189074"/>
                  <a:gd name="connsiteX183" fmla="*/ 572561 w 1606769"/>
                  <a:gd name="connsiteY183" fmla="*/ 766660 h 1189074"/>
                  <a:gd name="connsiteX184" fmla="*/ 501470 w 1606769"/>
                  <a:gd name="connsiteY184" fmla="*/ 706483 h 1189074"/>
                  <a:gd name="connsiteX185" fmla="*/ 503978 w 1606769"/>
                  <a:gd name="connsiteY185" fmla="*/ 706188 h 1189074"/>
                  <a:gd name="connsiteX186" fmla="*/ 505158 w 1606769"/>
                  <a:gd name="connsiteY186" fmla="*/ 705451 h 1189074"/>
                  <a:gd name="connsiteX187" fmla="*/ 506042 w 1606769"/>
                  <a:gd name="connsiteY187" fmla="*/ 704123 h 1189074"/>
                  <a:gd name="connsiteX188" fmla="*/ 506485 w 1606769"/>
                  <a:gd name="connsiteY188" fmla="*/ 702501 h 1189074"/>
                  <a:gd name="connsiteX189" fmla="*/ 506485 w 1606769"/>
                  <a:gd name="connsiteY189" fmla="*/ 699109 h 1189074"/>
                  <a:gd name="connsiteX190" fmla="*/ 504568 w 1606769"/>
                  <a:gd name="connsiteY190" fmla="*/ 696011 h 1189074"/>
                  <a:gd name="connsiteX191" fmla="*/ 502650 w 1606769"/>
                  <a:gd name="connsiteY191" fmla="*/ 693799 h 1189074"/>
                  <a:gd name="connsiteX192" fmla="*/ 499553 w 1606769"/>
                  <a:gd name="connsiteY192" fmla="*/ 694536 h 1189074"/>
                  <a:gd name="connsiteX193" fmla="*/ 495276 w 1606769"/>
                  <a:gd name="connsiteY193" fmla="*/ 698224 h 1189074"/>
                  <a:gd name="connsiteX194" fmla="*/ 493063 w 1606769"/>
                  <a:gd name="connsiteY194" fmla="*/ 700731 h 1189074"/>
                  <a:gd name="connsiteX195" fmla="*/ 492768 w 1606769"/>
                  <a:gd name="connsiteY195" fmla="*/ 702058 h 1189074"/>
                  <a:gd name="connsiteX196" fmla="*/ 493211 w 1606769"/>
                  <a:gd name="connsiteY196" fmla="*/ 703238 h 1189074"/>
                  <a:gd name="connsiteX197" fmla="*/ 494391 w 1606769"/>
                  <a:gd name="connsiteY197" fmla="*/ 704123 h 1189074"/>
                  <a:gd name="connsiteX198" fmla="*/ 501470 w 1606769"/>
                  <a:gd name="connsiteY198" fmla="*/ 706631 h 1189074"/>
                  <a:gd name="connsiteX199" fmla="*/ 1417244 w 1606769"/>
                  <a:gd name="connsiteY199" fmla="*/ 452503 h 1189074"/>
                  <a:gd name="connsiteX200" fmla="*/ 1415179 w 1606769"/>
                  <a:gd name="connsiteY200" fmla="*/ 432887 h 1189074"/>
                  <a:gd name="connsiteX201" fmla="*/ 1413261 w 1606769"/>
                  <a:gd name="connsiteY201" fmla="*/ 419908 h 1189074"/>
                  <a:gd name="connsiteX202" fmla="*/ 1409279 w 1606769"/>
                  <a:gd name="connsiteY202" fmla="*/ 416515 h 1189074"/>
                  <a:gd name="connsiteX203" fmla="*/ 1404707 w 1606769"/>
                  <a:gd name="connsiteY203" fmla="*/ 416958 h 1189074"/>
                  <a:gd name="connsiteX204" fmla="*/ 1403969 w 1606769"/>
                  <a:gd name="connsiteY204" fmla="*/ 423152 h 1189074"/>
                  <a:gd name="connsiteX205" fmla="*/ 1403969 w 1606769"/>
                  <a:gd name="connsiteY205" fmla="*/ 431264 h 1189074"/>
                  <a:gd name="connsiteX206" fmla="*/ 1414146 w 1606769"/>
                  <a:gd name="connsiteY206" fmla="*/ 453683 h 1189074"/>
                  <a:gd name="connsiteX207" fmla="*/ 1417096 w 1606769"/>
                  <a:gd name="connsiteY207" fmla="*/ 452208 h 1189074"/>
                  <a:gd name="connsiteX208" fmla="*/ 1172703 w 1606769"/>
                  <a:gd name="connsiteY208" fmla="*/ 726542 h 1189074"/>
                  <a:gd name="connsiteX209" fmla="*/ 1171966 w 1606769"/>
                  <a:gd name="connsiteY209" fmla="*/ 727574 h 1189074"/>
                  <a:gd name="connsiteX210" fmla="*/ 1170196 w 1606769"/>
                  <a:gd name="connsiteY210" fmla="*/ 731409 h 1189074"/>
                  <a:gd name="connsiteX211" fmla="*/ 1170196 w 1606769"/>
                  <a:gd name="connsiteY211" fmla="*/ 732737 h 1189074"/>
                  <a:gd name="connsiteX212" fmla="*/ 1171081 w 1606769"/>
                  <a:gd name="connsiteY212" fmla="*/ 733622 h 1189074"/>
                  <a:gd name="connsiteX213" fmla="*/ 1173883 w 1606769"/>
                  <a:gd name="connsiteY213" fmla="*/ 734211 h 1189074"/>
                  <a:gd name="connsiteX214" fmla="*/ 1179340 w 1606769"/>
                  <a:gd name="connsiteY214" fmla="*/ 733032 h 1189074"/>
                  <a:gd name="connsiteX215" fmla="*/ 1194679 w 1606769"/>
                  <a:gd name="connsiteY215" fmla="*/ 730524 h 1189074"/>
                  <a:gd name="connsiteX216" fmla="*/ 1207806 w 1606769"/>
                  <a:gd name="connsiteY216" fmla="*/ 729492 h 1189074"/>
                  <a:gd name="connsiteX217" fmla="*/ 1214738 w 1606769"/>
                  <a:gd name="connsiteY217" fmla="*/ 731409 h 1189074"/>
                  <a:gd name="connsiteX218" fmla="*/ 1216508 w 1606769"/>
                  <a:gd name="connsiteY218" fmla="*/ 734064 h 1189074"/>
                  <a:gd name="connsiteX219" fmla="*/ 1217983 w 1606769"/>
                  <a:gd name="connsiteY219" fmla="*/ 734064 h 1189074"/>
                  <a:gd name="connsiteX220" fmla="*/ 1222408 w 1606769"/>
                  <a:gd name="connsiteY220" fmla="*/ 731409 h 1189074"/>
                  <a:gd name="connsiteX221" fmla="*/ 1226095 w 1606769"/>
                  <a:gd name="connsiteY221" fmla="*/ 728312 h 1189074"/>
                  <a:gd name="connsiteX222" fmla="*/ 1229045 w 1606769"/>
                  <a:gd name="connsiteY222" fmla="*/ 727132 h 1189074"/>
                  <a:gd name="connsiteX223" fmla="*/ 1239516 w 1606769"/>
                  <a:gd name="connsiteY223" fmla="*/ 724625 h 1189074"/>
                  <a:gd name="connsiteX224" fmla="*/ 1240991 w 1606769"/>
                  <a:gd name="connsiteY224" fmla="*/ 722707 h 1189074"/>
                  <a:gd name="connsiteX225" fmla="*/ 1240991 w 1606769"/>
                  <a:gd name="connsiteY225" fmla="*/ 721675 h 1189074"/>
                  <a:gd name="connsiteX226" fmla="*/ 1240107 w 1606769"/>
                  <a:gd name="connsiteY226" fmla="*/ 720495 h 1189074"/>
                  <a:gd name="connsiteX227" fmla="*/ 1237747 w 1606769"/>
                  <a:gd name="connsiteY227" fmla="*/ 718577 h 1189074"/>
                  <a:gd name="connsiteX228" fmla="*/ 1238927 w 1606769"/>
                  <a:gd name="connsiteY228" fmla="*/ 717840 h 1189074"/>
                  <a:gd name="connsiteX229" fmla="*/ 1239369 w 1606769"/>
                  <a:gd name="connsiteY229" fmla="*/ 717103 h 1189074"/>
                  <a:gd name="connsiteX230" fmla="*/ 1239369 w 1606769"/>
                  <a:gd name="connsiteY230" fmla="*/ 714595 h 1189074"/>
                  <a:gd name="connsiteX231" fmla="*/ 1238632 w 1606769"/>
                  <a:gd name="connsiteY231" fmla="*/ 711793 h 1189074"/>
                  <a:gd name="connsiteX232" fmla="*/ 1237894 w 1606769"/>
                  <a:gd name="connsiteY232" fmla="*/ 710760 h 1189074"/>
                  <a:gd name="connsiteX233" fmla="*/ 1233912 w 1606769"/>
                  <a:gd name="connsiteY233" fmla="*/ 709138 h 1189074"/>
                  <a:gd name="connsiteX234" fmla="*/ 1232585 w 1606769"/>
                  <a:gd name="connsiteY234" fmla="*/ 708106 h 1189074"/>
                  <a:gd name="connsiteX235" fmla="*/ 1230815 w 1606769"/>
                  <a:gd name="connsiteY235" fmla="*/ 706041 h 1189074"/>
                  <a:gd name="connsiteX236" fmla="*/ 1228455 w 1606769"/>
                  <a:gd name="connsiteY236" fmla="*/ 706041 h 1189074"/>
                  <a:gd name="connsiteX237" fmla="*/ 1214885 w 1606769"/>
                  <a:gd name="connsiteY237" fmla="*/ 711940 h 1189074"/>
                  <a:gd name="connsiteX238" fmla="*/ 1207511 w 1606769"/>
                  <a:gd name="connsiteY238" fmla="*/ 714005 h 1189074"/>
                  <a:gd name="connsiteX239" fmla="*/ 1198219 w 1606769"/>
                  <a:gd name="connsiteY239" fmla="*/ 714595 h 1189074"/>
                  <a:gd name="connsiteX240" fmla="*/ 1191287 w 1606769"/>
                  <a:gd name="connsiteY240" fmla="*/ 714300 h 1189074"/>
                  <a:gd name="connsiteX241" fmla="*/ 1187452 w 1606769"/>
                  <a:gd name="connsiteY241" fmla="*/ 713858 h 1189074"/>
                  <a:gd name="connsiteX242" fmla="*/ 1181405 w 1606769"/>
                  <a:gd name="connsiteY242" fmla="*/ 712088 h 1189074"/>
                  <a:gd name="connsiteX243" fmla="*/ 1179045 w 1606769"/>
                  <a:gd name="connsiteY243" fmla="*/ 712825 h 1189074"/>
                  <a:gd name="connsiteX244" fmla="*/ 1178160 w 1606769"/>
                  <a:gd name="connsiteY244" fmla="*/ 717987 h 1189074"/>
                  <a:gd name="connsiteX245" fmla="*/ 1178898 w 1606769"/>
                  <a:gd name="connsiteY245" fmla="*/ 721675 h 1189074"/>
                  <a:gd name="connsiteX246" fmla="*/ 1176538 w 1606769"/>
                  <a:gd name="connsiteY246" fmla="*/ 725067 h 1189074"/>
                  <a:gd name="connsiteX247" fmla="*/ 1172998 w 1606769"/>
                  <a:gd name="connsiteY247" fmla="*/ 726394 h 1189074"/>
                  <a:gd name="connsiteX248" fmla="*/ 548962 w 1606769"/>
                  <a:gd name="connsiteY248" fmla="*/ 715185 h 1189074"/>
                  <a:gd name="connsiteX249" fmla="*/ 552502 w 1606769"/>
                  <a:gd name="connsiteY249" fmla="*/ 715185 h 1189074"/>
                  <a:gd name="connsiteX250" fmla="*/ 554272 w 1606769"/>
                  <a:gd name="connsiteY250" fmla="*/ 714448 h 1189074"/>
                  <a:gd name="connsiteX251" fmla="*/ 553682 w 1606769"/>
                  <a:gd name="connsiteY251" fmla="*/ 713268 h 1189074"/>
                  <a:gd name="connsiteX252" fmla="*/ 549110 w 1606769"/>
                  <a:gd name="connsiteY252" fmla="*/ 710908 h 1189074"/>
                  <a:gd name="connsiteX253" fmla="*/ 544833 w 1606769"/>
                  <a:gd name="connsiteY253" fmla="*/ 709285 h 1189074"/>
                  <a:gd name="connsiteX254" fmla="*/ 541293 w 1606769"/>
                  <a:gd name="connsiteY254" fmla="*/ 709728 h 1189074"/>
                  <a:gd name="connsiteX255" fmla="*/ 540261 w 1606769"/>
                  <a:gd name="connsiteY255" fmla="*/ 712825 h 1189074"/>
                  <a:gd name="connsiteX256" fmla="*/ 540261 w 1606769"/>
                  <a:gd name="connsiteY256" fmla="*/ 713858 h 1189074"/>
                  <a:gd name="connsiteX257" fmla="*/ 540998 w 1606769"/>
                  <a:gd name="connsiteY257" fmla="*/ 714448 h 1189074"/>
                  <a:gd name="connsiteX258" fmla="*/ 549110 w 1606769"/>
                  <a:gd name="connsiteY258" fmla="*/ 715333 h 1189074"/>
                  <a:gd name="connsiteX259" fmla="*/ 1407952 w 1606769"/>
                  <a:gd name="connsiteY259" fmla="*/ 320351 h 1189074"/>
                  <a:gd name="connsiteX260" fmla="*/ 1406182 w 1606769"/>
                  <a:gd name="connsiteY260" fmla="*/ 319319 h 1189074"/>
                  <a:gd name="connsiteX261" fmla="*/ 1403379 w 1606769"/>
                  <a:gd name="connsiteY261" fmla="*/ 320351 h 1189074"/>
                  <a:gd name="connsiteX262" fmla="*/ 1398070 w 1606769"/>
                  <a:gd name="connsiteY262" fmla="*/ 324923 h 1189074"/>
                  <a:gd name="connsiteX263" fmla="*/ 1398512 w 1606769"/>
                  <a:gd name="connsiteY263" fmla="*/ 333920 h 1189074"/>
                  <a:gd name="connsiteX264" fmla="*/ 1400577 w 1606769"/>
                  <a:gd name="connsiteY264" fmla="*/ 341885 h 1189074"/>
                  <a:gd name="connsiteX265" fmla="*/ 1402937 w 1606769"/>
                  <a:gd name="connsiteY265" fmla="*/ 347932 h 1189074"/>
                  <a:gd name="connsiteX266" fmla="*/ 1406329 w 1606769"/>
                  <a:gd name="connsiteY266" fmla="*/ 345867 h 1189074"/>
                  <a:gd name="connsiteX267" fmla="*/ 1409279 w 1606769"/>
                  <a:gd name="connsiteY267" fmla="*/ 337902 h 1189074"/>
                  <a:gd name="connsiteX268" fmla="*/ 1407509 w 1606769"/>
                  <a:gd name="connsiteY268" fmla="*/ 332445 h 1189074"/>
                  <a:gd name="connsiteX269" fmla="*/ 1407509 w 1606769"/>
                  <a:gd name="connsiteY269" fmla="*/ 324333 h 1189074"/>
                  <a:gd name="connsiteX270" fmla="*/ 1407952 w 1606769"/>
                  <a:gd name="connsiteY270" fmla="*/ 320351 h 1189074"/>
                  <a:gd name="connsiteX271" fmla="*/ 1600723 w 1606769"/>
                  <a:gd name="connsiteY271" fmla="*/ 136134 h 1189074"/>
                  <a:gd name="connsiteX272" fmla="*/ 1593348 w 1606769"/>
                  <a:gd name="connsiteY272" fmla="*/ 131415 h 1189074"/>
                  <a:gd name="connsiteX273" fmla="*/ 1584203 w 1606769"/>
                  <a:gd name="connsiteY273" fmla="*/ 126990 h 1189074"/>
                  <a:gd name="connsiteX274" fmla="*/ 1577861 w 1606769"/>
                  <a:gd name="connsiteY274" fmla="*/ 124925 h 1189074"/>
                  <a:gd name="connsiteX275" fmla="*/ 1564292 w 1606769"/>
                  <a:gd name="connsiteY275" fmla="*/ 122565 h 1189074"/>
                  <a:gd name="connsiteX276" fmla="*/ 1544676 w 1606769"/>
                  <a:gd name="connsiteY276" fmla="*/ 118288 h 1189074"/>
                  <a:gd name="connsiteX277" fmla="*/ 1530665 w 1606769"/>
                  <a:gd name="connsiteY277" fmla="*/ 116666 h 1189074"/>
                  <a:gd name="connsiteX278" fmla="*/ 1504854 w 1606769"/>
                  <a:gd name="connsiteY278" fmla="*/ 116223 h 1189074"/>
                  <a:gd name="connsiteX279" fmla="*/ 1498954 w 1606769"/>
                  <a:gd name="connsiteY279" fmla="*/ 115191 h 1189074"/>
                  <a:gd name="connsiteX280" fmla="*/ 1496151 w 1606769"/>
                  <a:gd name="connsiteY280" fmla="*/ 115191 h 1189074"/>
                  <a:gd name="connsiteX281" fmla="*/ 1485385 w 1606769"/>
                  <a:gd name="connsiteY281" fmla="*/ 118435 h 1189074"/>
                  <a:gd name="connsiteX282" fmla="*/ 1481402 w 1606769"/>
                  <a:gd name="connsiteY282" fmla="*/ 119025 h 1189074"/>
                  <a:gd name="connsiteX283" fmla="*/ 1477568 w 1606769"/>
                  <a:gd name="connsiteY283" fmla="*/ 120500 h 1189074"/>
                  <a:gd name="connsiteX284" fmla="*/ 1475208 w 1606769"/>
                  <a:gd name="connsiteY284" fmla="*/ 122123 h 1189074"/>
                  <a:gd name="connsiteX285" fmla="*/ 1467981 w 1606769"/>
                  <a:gd name="connsiteY285" fmla="*/ 128612 h 1189074"/>
                  <a:gd name="connsiteX286" fmla="*/ 1460164 w 1606769"/>
                  <a:gd name="connsiteY286" fmla="*/ 133775 h 1189074"/>
                  <a:gd name="connsiteX287" fmla="*/ 1454411 w 1606769"/>
                  <a:gd name="connsiteY287" fmla="*/ 139527 h 1189074"/>
                  <a:gd name="connsiteX288" fmla="*/ 1452642 w 1606769"/>
                  <a:gd name="connsiteY288" fmla="*/ 140854 h 1189074"/>
                  <a:gd name="connsiteX289" fmla="*/ 1446594 w 1606769"/>
                  <a:gd name="connsiteY289" fmla="*/ 142919 h 1189074"/>
                  <a:gd name="connsiteX290" fmla="*/ 1439810 w 1606769"/>
                  <a:gd name="connsiteY290" fmla="*/ 141002 h 1189074"/>
                  <a:gd name="connsiteX291" fmla="*/ 1433173 w 1606769"/>
                  <a:gd name="connsiteY291" fmla="*/ 140117 h 1189074"/>
                  <a:gd name="connsiteX292" fmla="*/ 1429338 w 1606769"/>
                  <a:gd name="connsiteY292" fmla="*/ 138494 h 1189074"/>
                  <a:gd name="connsiteX293" fmla="*/ 1420489 w 1606769"/>
                  <a:gd name="connsiteY293" fmla="*/ 136577 h 1189074"/>
                  <a:gd name="connsiteX294" fmla="*/ 1415031 w 1606769"/>
                  <a:gd name="connsiteY294" fmla="*/ 136872 h 1189074"/>
                  <a:gd name="connsiteX295" fmla="*/ 1402347 w 1606769"/>
                  <a:gd name="connsiteY295" fmla="*/ 135692 h 1189074"/>
                  <a:gd name="connsiteX296" fmla="*/ 1400429 w 1606769"/>
                  <a:gd name="connsiteY296" fmla="*/ 127727 h 1189074"/>
                  <a:gd name="connsiteX297" fmla="*/ 1389810 w 1606769"/>
                  <a:gd name="connsiteY297" fmla="*/ 127727 h 1189074"/>
                  <a:gd name="connsiteX298" fmla="*/ 1379781 w 1606769"/>
                  <a:gd name="connsiteY298" fmla="*/ 132447 h 1189074"/>
                  <a:gd name="connsiteX299" fmla="*/ 1360459 w 1606769"/>
                  <a:gd name="connsiteY299" fmla="*/ 148229 h 1189074"/>
                  <a:gd name="connsiteX300" fmla="*/ 1356920 w 1606769"/>
                  <a:gd name="connsiteY300" fmla="*/ 150441 h 1189074"/>
                  <a:gd name="connsiteX301" fmla="*/ 1350283 w 1606769"/>
                  <a:gd name="connsiteY301" fmla="*/ 153538 h 1189074"/>
                  <a:gd name="connsiteX302" fmla="*/ 1342318 w 1606769"/>
                  <a:gd name="connsiteY302" fmla="*/ 156488 h 1189074"/>
                  <a:gd name="connsiteX303" fmla="*/ 1329781 w 1606769"/>
                  <a:gd name="connsiteY303" fmla="*/ 164453 h 1189074"/>
                  <a:gd name="connsiteX304" fmla="*/ 1325651 w 1606769"/>
                  <a:gd name="connsiteY304" fmla="*/ 166370 h 1189074"/>
                  <a:gd name="connsiteX305" fmla="*/ 1306478 w 1606769"/>
                  <a:gd name="connsiteY305" fmla="*/ 173007 h 1189074"/>
                  <a:gd name="connsiteX306" fmla="*/ 1303970 w 1606769"/>
                  <a:gd name="connsiteY306" fmla="*/ 175515 h 1189074"/>
                  <a:gd name="connsiteX307" fmla="*/ 1302496 w 1606769"/>
                  <a:gd name="connsiteY307" fmla="*/ 177874 h 1189074"/>
                  <a:gd name="connsiteX308" fmla="*/ 1298661 w 1606769"/>
                  <a:gd name="connsiteY308" fmla="*/ 181267 h 1189074"/>
                  <a:gd name="connsiteX309" fmla="*/ 1296448 w 1606769"/>
                  <a:gd name="connsiteY309" fmla="*/ 180529 h 1189074"/>
                  <a:gd name="connsiteX310" fmla="*/ 1296448 w 1606769"/>
                  <a:gd name="connsiteY310" fmla="*/ 176990 h 1189074"/>
                  <a:gd name="connsiteX311" fmla="*/ 1299840 w 1606769"/>
                  <a:gd name="connsiteY311" fmla="*/ 172122 h 1189074"/>
                  <a:gd name="connsiteX312" fmla="*/ 1312967 w 1606769"/>
                  <a:gd name="connsiteY312" fmla="*/ 161503 h 1189074"/>
                  <a:gd name="connsiteX313" fmla="*/ 1317097 w 1606769"/>
                  <a:gd name="connsiteY313" fmla="*/ 159143 h 1189074"/>
                  <a:gd name="connsiteX314" fmla="*/ 1329044 w 1606769"/>
                  <a:gd name="connsiteY314" fmla="*/ 149999 h 1189074"/>
                  <a:gd name="connsiteX315" fmla="*/ 1335239 w 1606769"/>
                  <a:gd name="connsiteY315" fmla="*/ 146016 h 1189074"/>
                  <a:gd name="connsiteX316" fmla="*/ 1340991 w 1606769"/>
                  <a:gd name="connsiteY316" fmla="*/ 140412 h 1189074"/>
                  <a:gd name="connsiteX317" fmla="*/ 1348070 w 1606769"/>
                  <a:gd name="connsiteY317" fmla="*/ 130087 h 1189074"/>
                  <a:gd name="connsiteX318" fmla="*/ 1350283 w 1606769"/>
                  <a:gd name="connsiteY318" fmla="*/ 124188 h 1189074"/>
                  <a:gd name="connsiteX319" fmla="*/ 1350873 w 1606769"/>
                  <a:gd name="connsiteY319" fmla="*/ 118140 h 1189074"/>
                  <a:gd name="connsiteX320" fmla="*/ 1350873 w 1606769"/>
                  <a:gd name="connsiteY320" fmla="*/ 108996 h 1189074"/>
                  <a:gd name="connsiteX321" fmla="*/ 1349692 w 1606769"/>
                  <a:gd name="connsiteY321" fmla="*/ 105899 h 1189074"/>
                  <a:gd name="connsiteX322" fmla="*/ 1345268 w 1606769"/>
                  <a:gd name="connsiteY322" fmla="*/ 100442 h 1189074"/>
                  <a:gd name="connsiteX323" fmla="*/ 1339073 w 1606769"/>
                  <a:gd name="connsiteY323" fmla="*/ 99999 h 1189074"/>
                  <a:gd name="connsiteX324" fmla="*/ 1313262 w 1606769"/>
                  <a:gd name="connsiteY324" fmla="*/ 101326 h 1189074"/>
                  <a:gd name="connsiteX325" fmla="*/ 1303380 w 1606769"/>
                  <a:gd name="connsiteY325" fmla="*/ 102801 h 1189074"/>
                  <a:gd name="connsiteX326" fmla="*/ 1299103 w 1606769"/>
                  <a:gd name="connsiteY326" fmla="*/ 103981 h 1189074"/>
                  <a:gd name="connsiteX327" fmla="*/ 1297186 w 1606769"/>
                  <a:gd name="connsiteY327" fmla="*/ 105456 h 1189074"/>
                  <a:gd name="connsiteX328" fmla="*/ 1295416 w 1606769"/>
                  <a:gd name="connsiteY328" fmla="*/ 108111 h 1189074"/>
                  <a:gd name="connsiteX329" fmla="*/ 1293793 w 1606769"/>
                  <a:gd name="connsiteY329" fmla="*/ 112093 h 1189074"/>
                  <a:gd name="connsiteX330" fmla="*/ 1291581 w 1606769"/>
                  <a:gd name="connsiteY330" fmla="*/ 115781 h 1189074"/>
                  <a:gd name="connsiteX331" fmla="*/ 1288926 w 1606769"/>
                  <a:gd name="connsiteY331" fmla="*/ 119173 h 1189074"/>
                  <a:gd name="connsiteX332" fmla="*/ 1285239 w 1606769"/>
                  <a:gd name="connsiteY332" fmla="*/ 121090 h 1189074"/>
                  <a:gd name="connsiteX333" fmla="*/ 1268130 w 1606769"/>
                  <a:gd name="connsiteY333" fmla="*/ 123598 h 1189074"/>
                  <a:gd name="connsiteX334" fmla="*/ 1260460 w 1606769"/>
                  <a:gd name="connsiteY334" fmla="*/ 112093 h 1189074"/>
                  <a:gd name="connsiteX335" fmla="*/ 1245859 w 1606769"/>
                  <a:gd name="connsiteY335" fmla="*/ 104571 h 1189074"/>
                  <a:gd name="connsiteX336" fmla="*/ 1196302 w 1606769"/>
                  <a:gd name="connsiteY336" fmla="*/ 101769 h 1189074"/>
                  <a:gd name="connsiteX337" fmla="*/ 1175505 w 1606769"/>
                  <a:gd name="connsiteY337" fmla="*/ 101769 h 1189074"/>
                  <a:gd name="connsiteX338" fmla="*/ 1147334 w 1606769"/>
                  <a:gd name="connsiteY338" fmla="*/ 105014 h 1189074"/>
                  <a:gd name="connsiteX339" fmla="*/ 1130963 w 1606769"/>
                  <a:gd name="connsiteY339" fmla="*/ 108554 h 1189074"/>
                  <a:gd name="connsiteX340" fmla="*/ 1124031 w 1606769"/>
                  <a:gd name="connsiteY340" fmla="*/ 107521 h 1189074"/>
                  <a:gd name="connsiteX341" fmla="*/ 1121966 w 1606769"/>
                  <a:gd name="connsiteY341" fmla="*/ 101179 h 1189074"/>
                  <a:gd name="connsiteX342" fmla="*/ 1124916 w 1606769"/>
                  <a:gd name="connsiteY342" fmla="*/ 96312 h 1189074"/>
                  <a:gd name="connsiteX343" fmla="*/ 1129931 w 1606769"/>
                  <a:gd name="connsiteY343" fmla="*/ 94394 h 1189074"/>
                  <a:gd name="connsiteX344" fmla="*/ 1279339 w 1606769"/>
                  <a:gd name="connsiteY344" fmla="*/ 86282 h 1189074"/>
                  <a:gd name="connsiteX345" fmla="*/ 1298808 w 1606769"/>
                  <a:gd name="connsiteY345" fmla="*/ 83923 h 1189074"/>
                  <a:gd name="connsiteX346" fmla="*/ 1315622 w 1606769"/>
                  <a:gd name="connsiteY346" fmla="*/ 80088 h 1189074"/>
                  <a:gd name="connsiteX347" fmla="*/ 1328159 w 1606769"/>
                  <a:gd name="connsiteY347" fmla="*/ 75073 h 1189074"/>
                  <a:gd name="connsiteX348" fmla="*/ 1338041 w 1606769"/>
                  <a:gd name="connsiteY348" fmla="*/ 69616 h 1189074"/>
                  <a:gd name="connsiteX349" fmla="*/ 1340548 w 1606769"/>
                  <a:gd name="connsiteY349" fmla="*/ 66519 h 1189074"/>
                  <a:gd name="connsiteX350" fmla="*/ 1338926 w 1606769"/>
                  <a:gd name="connsiteY350" fmla="*/ 64011 h 1189074"/>
                  <a:gd name="connsiteX351" fmla="*/ 1336124 w 1606769"/>
                  <a:gd name="connsiteY351" fmla="*/ 60914 h 1189074"/>
                  <a:gd name="connsiteX352" fmla="*/ 1330223 w 1606769"/>
                  <a:gd name="connsiteY352" fmla="*/ 58702 h 1189074"/>
                  <a:gd name="connsiteX353" fmla="*/ 1314442 w 1606769"/>
                  <a:gd name="connsiteY353" fmla="*/ 53982 h 1189074"/>
                  <a:gd name="connsiteX354" fmla="*/ 1291434 w 1606769"/>
                  <a:gd name="connsiteY354" fmla="*/ 51327 h 1189074"/>
                  <a:gd name="connsiteX355" fmla="*/ 1283911 w 1606769"/>
                  <a:gd name="connsiteY355" fmla="*/ 52064 h 1189074"/>
                  <a:gd name="connsiteX356" fmla="*/ 1280224 w 1606769"/>
                  <a:gd name="connsiteY356" fmla="*/ 50737 h 1189074"/>
                  <a:gd name="connsiteX357" fmla="*/ 1278012 w 1606769"/>
                  <a:gd name="connsiteY357" fmla="*/ 47640 h 1189074"/>
                  <a:gd name="connsiteX358" fmla="*/ 1271375 w 1606769"/>
                  <a:gd name="connsiteY358" fmla="*/ 47050 h 1189074"/>
                  <a:gd name="connsiteX359" fmla="*/ 1263558 w 1606769"/>
                  <a:gd name="connsiteY359" fmla="*/ 48082 h 1189074"/>
                  <a:gd name="connsiteX360" fmla="*/ 1253823 w 1606769"/>
                  <a:gd name="connsiteY360" fmla="*/ 38790 h 1189074"/>
                  <a:gd name="connsiteX361" fmla="*/ 1246596 w 1606769"/>
                  <a:gd name="connsiteY361" fmla="*/ 29498 h 1189074"/>
                  <a:gd name="connsiteX362" fmla="*/ 1220048 w 1606769"/>
                  <a:gd name="connsiteY362" fmla="*/ 33628 h 1189074"/>
                  <a:gd name="connsiteX363" fmla="*/ 1197482 w 1606769"/>
                  <a:gd name="connsiteY363" fmla="*/ 35545 h 1189074"/>
                  <a:gd name="connsiteX364" fmla="*/ 1178308 w 1606769"/>
                  <a:gd name="connsiteY364" fmla="*/ 34955 h 1189074"/>
                  <a:gd name="connsiteX365" fmla="*/ 1167541 w 1606769"/>
                  <a:gd name="connsiteY365" fmla="*/ 35840 h 1189074"/>
                  <a:gd name="connsiteX366" fmla="*/ 1140845 w 1606769"/>
                  <a:gd name="connsiteY366" fmla="*/ 33333 h 1189074"/>
                  <a:gd name="connsiteX367" fmla="*/ 1120196 w 1606769"/>
                  <a:gd name="connsiteY367" fmla="*/ 32743 h 1189074"/>
                  <a:gd name="connsiteX368" fmla="*/ 1109134 w 1606769"/>
                  <a:gd name="connsiteY368" fmla="*/ 33775 h 1189074"/>
                  <a:gd name="connsiteX369" fmla="*/ 1079636 w 1606769"/>
                  <a:gd name="connsiteY369" fmla="*/ 40413 h 1189074"/>
                  <a:gd name="connsiteX370" fmla="*/ 1071229 w 1606769"/>
                  <a:gd name="connsiteY370" fmla="*/ 41298 h 1189074"/>
                  <a:gd name="connsiteX371" fmla="*/ 1066067 w 1606769"/>
                  <a:gd name="connsiteY371" fmla="*/ 41003 h 1189074"/>
                  <a:gd name="connsiteX372" fmla="*/ 1067099 w 1606769"/>
                  <a:gd name="connsiteY372" fmla="*/ 34365 h 1189074"/>
                  <a:gd name="connsiteX373" fmla="*/ 1079046 w 1606769"/>
                  <a:gd name="connsiteY373" fmla="*/ 34070 h 1189074"/>
                  <a:gd name="connsiteX374" fmla="*/ 1116656 w 1606769"/>
                  <a:gd name="connsiteY374" fmla="*/ 29498 h 1189074"/>
                  <a:gd name="connsiteX375" fmla="*/ 1182437 w 1606769"/>
                  <a:gd name="connsiteY375" fmla="*/ 27138 h 1189074"/>
                  <a:gd name="connsiteX376" fmla="*/ 1218720 w 1606769"/>
                  <a:gd name="connsiteY376" fmla="*/ 25221 h 1189074"/>
                  <a:gd name="connsiteX377" fmla="*/ 1225800 w 1606769"/>
                  <a:gd name="connsiteY377" fmla="*/ 24189 h 1189074"/>
                  <a:gd name="connsiteX378" fmla="*/ 1228897 w 1606769"/>
                  <a:gd name="connsiteY378" fmla="*/ 22566 h 1189074"/>
                  <a:gd name="connsiteX379" fmla="*/ 1224915 w 1606769"/>
                  <a:gd name="connsiteY379" fmla="*/ 20649 h 1189074"/>
                  <a:gd name="connsiteX380" fmla="*/ 1196449 w 1606769"/>
                  <a:gd name="connsiteY380" fmla="*/ 14897 h 1189074"/>
                  <a:gd name="connsiteX381" fmla="*/ 1179340 w 1606769"/>
                  <a:gd name="connsiteY381" fmla="*/ 12684 h 1189074"/>
                  <a:gd name="connsiteX382" fmla="*/ 1161346 w 1606769"/>
                  <a:gd name="connsiteY382" fmla="*/ 10914 h 1189074"/>
                  <a:gd name="connsiteX383" fmla="*/ 1158544 w 1606769"/>
                  <a:gd name="connsiteY383" fmla="*/ 10914 h 1189074"/>
                  <a:gd name="connsiteX384" fmla="*/ 1145270 w 1606769"/>
                  <a:gd name="connsiteY384" fmla="*/ 6342 h 1189074"/>
                  <a:gd name="connsiteX385" fmla="*/ 1120196 w 1606769"/>
                  <a:gd name="connsiteY385" fmla="*/ 2360 h 1189074"/>
                  <a:gd name="connsiteX386" fmla="*/ 1100580 w 1606769"/>
                  <a:gd name="connsiteY386" fmla="*/ 442 h 1189074"/>
                  <a:gd name="connsiteX387" fmla="*/ 1040993 w 1606769"/>
                  <a:gd name="connsiteY387" fmla="*/ 0 h 1189074"/>
                  <a:gd name="connsiteX388" fmla="*/ 1030227 w 1606769"/>
                  <a:gd name="connsiteY388" fmla="*/ 1475 h 1189074"/>
                  <a:gd name="connsiteX389" fmla="*/ 1018722 w 1606769"/>
                  <a:gd name="connsiteY389" fmla="*/ 4572 h 1189074"/>
                  <a:gd name="connsiteX390" fmla="*/ 1011053 w 1606769"/>
                  <a:gd name="connsiteY390" fmla="*/ 4572 h 1189074"/>
                  <a:gd name="connsiteX391" fmla="*/ 1003236 w 1606769"/>
                  <a:gd name="connsiteY391" fmla="*/ 2802 h 1189074"/>
                  <a:gd name="connsiteX392" fmla="*/ 997041 w 1606769"/>
                  <a:gd name="connsiteY392" fmla="*/ 1917 h 1189074"/>
                  <a:gd name="connsiteX393" fmla="*/ 989814 w 1606769"/>
                  <a:gd name="connsiteY393" fmla="*/ 1917 h 1189074"/>
                  <a:gd name="connsiteX394" fmla="*/ 983914 w 1606769"/>
                  <a:gd name="connsiteY394" fmla="*/ 3687 h 1189074"/>
                  <a:gd name="connsiteX395" fmla="*/ 976392 w 1606769"/>
                  <a:gd name="connsiteY395" fmla="*/ 4130 h 1189074"/>
                  <a:gd name="connsiteX396" fmla="*/ 946156 w 1606769"/>
                  <a:gd name="connsiteY396" fmla="*/ 4130 h 1189074"/>
                  <a:gd name="connsiteX397" fmla="*/ 945124 w 1606769"/>
                  <a:gd name="connsiteY397" fmla="*/ 4720 h 1189074"/>
                  <a:gd name="connsiteX398" fmla="*/ 944387 w 1606769"/>
                  <a:gd name="connsiteY398" fmla="*/ 6047 h 1189074"/>
                  <a:gd name="connsiteX399" fmla="*/ 943944 w 1606769"/>
                  <a:gd name="connsiteY399" fmla="*/ 8112 h 1189074"/>
                  <a:gd name="connsiteX400" fmla="*/ 940994 w 1606769"/>
                  <a:gd name="connsiteY400" fmla="*/ 8997 h 1189074"/>
                  <a:gd name="connsiteX401" fmla="*/ 932735 w 1606769"/>
                  <a:gd name="connsiteY401" fmla="*/ 8997 h 1189074"/>
                  <a:gd name="connsiteX402" fmla="*/ 923295 w 1606769"/>
                  <a:gd name="connsiteY402" fmla="*/ 6785 h 1189074"/>
                  <a:gd name="connsiteX403" fmla="*/ 917101 w 1606769"/>
                  <a:gd name="connsiteY403" fmla="*/ 6785 h 1189074"/>
                  <a:gd name="connsiteX404" fmla="*/ 914298 w 1606769"/>
                  <a:gd name="connsiteY404" fmla="*/ 7670 h 1189074"/>
                  <a:gd name="connsiteX405" fmla="*/ 910759 w 1606769"/>
                  <a:gd name="connsiteY405" fmla="*/ 10914 h 1189074"/>
                  <a:gd name="connsiteX406" fmla="*/ 907809 w 1606769"/>
                  <a:gd name="connsiteY406" fmla="*/ 12684 h 1189074"/>
                  <a:gd name="connsiteX407" fmla="*/ 904711 w 1606769"/>
                  <a:gd name="connsiteY407" fmla="*/ 13274 h 1189074"/>
                  <a:gd name="connsiteX408" fmla="*/ 895420 w 1606769"/>
                  <a:gd name="connsiteY408" fmla="*/ 12389 h 1189074"/>
                  <a:gd name="connsiteX409" fmla="*/ 892617 w 1606769"/>
                  <a:gd name="connsiteY409" fmla="*/ 13274 h 1189074"/>
                  <a:gd name="connsiteX410" fmla="*/ 889962 w 1606769"/>
                  <a:gd name="connsiteY410" fmla="*/ 15339 h 1189074"/>
                  <a:gd name="connsiteX411" fmla="*/ 889962 w 1606769"/>
                  <a:gd name="connsiteY411" fmla="*/ 17846 h 1189074"/>
                  <a:gd name="connsiteX412" fmla="*/ 892765 w 1606769"/>
                  <a:gd name="connsiteY412" fmla="*/ 20944 h 1189074"/>
                  <a:gd name="connsiteX413" fmla="*/ 895420 w 1606769"/>
                  <a:gd name="connsiteY413" fmla="*/ 22861 h 1189074"/>
                  <a:gd name="connsiteX414" fmla="*/ 909726 w 1606769"/>
                  <a:gd name="connsiteY414" fmla="*/ 27728 h 1189074"/>
                  <a:gd name="connsiteX415" fmla="*/ 911201 w 1606769"/>
                  <a:gd name="connsiteY415" fmla="*/ 29351 h 1189074"/>
                  <a:gd name="connsiteX416" fmla="*/ 909136 w 1606769"/>
                  <a:gd name="connsiteY416" fmla="*/ 33628 h 1189074"/>
                  <a:gd name="connsiteX417" fmla="*/ 908546 w 1606769"/>
                  <a:gd name="connsiteY417" fmla="*/ 36873 h 1189074"/>
                  <a:gd name="connsiteX418" fmla="*/ 906924 w 1606769"/>
                  <a:gd name="connsiteY418" fmla="*/ 39085 h 1189074"/>
                  <a:gd name="connsiteX419" fmla="*/ 905449 w 1606769"/>
                  <a:gd name="connsiteY419" fmla="*/ 40118 h 1189074"/>
                  <a:gd name="connsiteX420" fmla="*/ 902204 w 1606769"/>
                  <a:gd name="connsiteY420" fmla="*/ 40118 h 1189074"/>
                  <a:gd name="connsiteX421" fmla="*/ 885095 w 1606769"/>
                  <a:gd name="connsiteY421" fmla="*/ 28466 h 1189074"/>
                  <a:gd name="connsiteX422" fmla="*/ 875066 w 1606769"/>
                  <a:gd name="connsiteY422" fmla="*/ 26548 h 1189074"/>
                  <a:gd name="connsiteX423" fmla="*/ 867986 w 1606769"/>
                  <a:gd name="connsiteY423" fmla="*/ 23156 h 1189074"/>
                  <a:gd name="connsiteX424" fmla="*/ 860169 w 1606769"/>
                  <a:gd name="connsiteY424" fmla="*/ 20354 h 1189074"/>
                  <a:gd name="connsiteX425" fmla="*/ 847927 w 1606769"/>
                  <a:gd name="connsiteY425" fmla="*/ 18141 h 1189074"/>
                  <a:gd name="connsiteX426" fmla="*/ 839225 w 1606769"/>
                  <a:gd name="connsiteY426" fmla="*/ 21976 h 1189074"/>
                  <a:gd name="connsiteX427" fmla="*/ 831703 w 1606769"/>
                  <a:gd name="connsiteY427" fmla="*/ 27876 h 1189074"/>
                  <a:gd name="connsiteX428" fmla="*/ 823296 w 1606769"/>
                  <a:gd name="connsiteY428" fmla="*/ 33481 h 1189074"/>
                  <a:gd name="connsiteX429" fmla="*/ 817544 w 1606769"/>
                  <a:gd name="connsiteY429" fmla="*/ 31711 h 1189074"/>
                  <a:gd name="connsiteX430" fmla="*/ 813267 w 1606769"/>
                  <a:gd name="connsiteY430" fmla="*/ 31711 h 1189074"/>
                  <a:gd name="connsiteX431" fmla="*/ 809727 w 1606769"/>
                  <a:gd name="connsiteY431" fmla="*/ 30383 h 1189074"/>
                  <a:gd name="connsiteX432" fmla="*/ 803532 w 1606769"/>
                  <a:gd name="connsiteY432" fmla="*/ 26548 h 1189074"/>
                  <a:gd name="connsiteX433" fmla="*/ 798223 w 1606769"/>
                  <a:gd name="connsiteY433" fmla="*/ 24779 h 1189074"/>
                  <a:gd name="connsiteX434" fmla="*/ 784801 w 1606769"/>
                  <a:gd name="connsiteY434" fmla="*/ 23009 h 1189074"/>
                  <a:gd name="connsiteX435" fmla="*/ 778754 w 1606769"/>
                  <a:gd name="connsiteY435" fmla="*/ 22566 h 1189074"/>
                  <a:gd name="connsiteX436" fmla="*/ 773887 w 1606769"/>
                  <a:gd name="connsiteY436" fmla="*/ 23156 h 1189074"/>
                  <a:gd name="connsiteX437" fmla="*/ 747633 w 1606769"/>
                  <a:gd name="connsiteY437" fmla="*/ 30236 h 1189074"/>
                  <a:gd name="connsiteX438" fmla="*/ 735686 w 1606769"/>
                  <a:gd name="connsiteY438" fmla="*/ 31416 h 1189074"/>
                  <a:gd name="connsiteX439" fmla="*/ 723592 w 1606769"/>
                  <a:gd name="connsiteY439" fmla="*/ 34660 h 1189074"/>
                  <a:gd name="connsiteX440" fmla="*/ 715922 w 1606769"/>
                  <a:gd name="connsiteY440" fmla="*/ 38643 h 1189074"/>
                  <a:gd name="connsiteX441" fmla="*/ 702943 w 1606769"/>
                  <a:gd name="connsiteY441" fmla="*/ 35840 h 1189074"/>
                  <a:gd name="connsiteX442" fmla="*/ 696159 w 1606769"/>
                  <a:gd name="connsiteY442" fmla="*/ 35840 h 1189074"/>
                  <a:gd name="connsiteX443" fmla="*/ 688047 w 1606769"/>
                  <a:gd name="connsiteY443" fmla="*/ 43067 h 1189074"/>
                  <a:gd name="connsiteX444" fmla="*/ 696896 w 1606769"/>
                  <a:gd name="connsiteY444" fmla="*/ 49115 h 1189074"/>
                  <a:gd name="connsiteX445" fmla="*/ 703828 w 1606769"/>
                  <a:gd name="connsiteY445" fmla="*/ 49410 h 1189074"/>
                  <a:gd name="connsiteX446" fmla="*/ 718725 w 1606769"/>
                  <a:gd name="connsiteY446" fmla="*/ 48672 h 1189074"/>
                  <a:gd name="connsiteX447" fmla="*/ 725952 w 1606769"/>
                  <a:gd name="connsiteY447" fmla="*/ 47345 h 1189074"/>
                  <a:gd name="connsiteX448" fmla="*/ 732884 w 1606769"/>
                  <a:gd name="connsiteY448" fmla="*/ 47345 h 1189074"/>
                  <a:gd name="connsiteX449" fmla="*/ 746601 w 1606769"/>
                  <a:gd name="connsiteY449" fmla="*/ 49262 h 1189074"/>
                  <a:gd name="connsiteX450" fmla="*/ 819904 w 1606769"/>
                  <a:gd name="connsiteY450" fmla="*/ 54424 h 1189074"/>
                  <a:gd name="connsiteX451" fmla="*/ 821526 w 1606769"/>
                  <a:gd name="connsiteY451" fmla="*/ 56342 h 1189074"/>
                  <a:gd name="connsiteX452" fmla="*/ 821821 w 1606769"/>
                  <a:gd name="connsiteY452" fmla="*/ 59291 h 1189074"/>
                  <a:gd name="connsiteX453" fmla="*/ 808252 w 1606769"/>
                  <a:gd name="connsiteY453" fmla="*/ 60914 h 1189074"/>
                  <a:gd name="connsiteX454" fmla="*/ 805597 w 1606769"/>
                  <a:gd name="connsiteY454" fmla="*/ 60324 h 1189074"/>
                  <a:gd name="connsiteX455" fmla="*/ 803532 w 1606769"/>
                  <a:gd name="connsiteY455" fmla="*/ 58997 h 1189074"/>
                  <a:gd name="connsiteX456" fmla="*/ 798813 w 1606769"/>
                  <a:gd name="connsiteY456" fmla="*/ 57964 h 1189074"/>
                  <a:gd name="connsiteX457" fmla="*/ 787898 w 1606769"/>
                  <a:gd name="connsiteY457" fmla="*/ 56932 h 1189074"/>
                  <a:gd name="connsiteX458" fmla="*/ 724772 w 1606769"/>
                  <a:gd name="connsiteY458" fmla="*/ 54129 h 1189074"/>
                  <a:gd name="connsiteX459" fmla="*/ 717102 w 1606769"/>
                  <a:gd name="connsiteY459" fmla="*/ 55014 h 1189074"/>
                  <a:gd name="connsiteX460" fmla="*/ 711940 w 1606769"/>
                  <a:gd name="connsiteY460" fmla="*/ 56637 h 1189074"/>
                  <a:gd name="connsiteX461" fmla="*/ 711940 w 1606769"/>
                  <a:gd name="connsiteY461" fmla="*/ 58112 h 1189074"/>
                  <a:gd name="connsiteX462" fmla="*/ 737456 w 1606769"/>
                  <a:gd name="connsiteY462" fmla="*/ 69911 h 1189074"/>
                  <a:gd name="connsiteX463" fmla="*/ 743946 w 1606769"/>
                  <a:gd name="connsiteY463" fmla="*/ 74483 h 1189074"/>
                  <a:gd name="connsiteX464" fmla="*/ 746306 w 1606769"/>
                  <a:gd name="connsiteY464" fmla="*/ 81120 h 1189074"/>
                  <a:gd name="connsiteX465" fmla="*/ 743799 w 1606769"/>
                  <a:gd name="connsiteY465" fmla="*/ 84807 h 1189074"/>
                  <a:gd name="connsiteX466" fmla="*/ 738194 w 1606769"/>
                  <a:gd name="connsiteY466" fmla="*/ 88052 h 1189074"/>
                  <a:gd name="connsiteX467" fmla="*/ 735834 w 1606769"/>
                  <a:gd name="connsiteY467" fmla="*/ 97934 h 1189074"/>
                  <a:gd name="connsiteX468" fmla="*/ 736129 w 1606769"/>
                  <a:gd name="connsiteY468" fmla="*/ 102949 h 1189074"/>
                  <a:gd name="connsiteX469" fmla="*/ 737161 w 1606769"/>
                  <a:gd name="connsiteY469" fmla="*/ 107374 h 1189074"/>
                  <a:gd name="connsiteX470" fmla="*/ 738784 w 1606769"/>
                  <a:gd name="connsiteY470" fmla="*/ 111208 h 1189074"/>
                  <a:gd name="connsiteX471" fmla="*/ 738784 w 1606769"/>
                  <a:gd name="connsiteY471" fmla="*/ 114306 h 1189074"/>
                  <a:gd name="connsiteX472" fmla="*/ 736719 w 1606769"/>
                  <a:gd name="connsiteY472" fmla="*/ 116518 h 1189074"/>
                  <a:gd name="connsiteX473" fmla="*/ 733474 w 1606769"/>
                  <a:gd name="connsiteY473" fmla="*/ 118583 h 1189074"/>
                  <a:gd name="connsiteX474" fmla="*/ 729197 w 1606769"/>
                  <a:gd name="connsiteY474" fmla="*/ 117993 h 1189074"/>
                  <a:gd name="connsiteX475" fmla="*/ 718725 w 1606769"/>
                  <a:gd name="connsiteY475" fmla="*/ 115486 h 1189074"/>
                  <a:gd name="connsiteX476" fmla="*/ 684065 w 1606769"/>
                  <a:gd name="connsiteY476" fmla="*/ 98524 h 1189074"/>
                  <a:gd name="connsiteX477" fmla="*/ 664743 w 1606769"/>
                  <a:gd name="connsiteY477" fmla="*/ 93657 h 1189074"/>
                  <a:gd name="connsiteX478" fmla="*/ 625510 w 1606769"/>
                  <a:gd name="connsiteY478" fmla="*/ 78760 h 1189074"/>
                  <a:gd name="connsiteX479" fmla="*/ 594832 w 1606769"/>
                  <a:gd name="connsiteY479" fmla="*/ 74483 h 1189074"/>
                  <a:gd name="connsiteX480" fmla="*/ 574331 w 1606769"/>
                  <a:gd name="connsiteY480" fmla="*/ 74483 h 1189074"/>
                  <a:gd name="connsiteX481" fmla="*/ 569906 w 1606769"/>
                  <a:gd name="connsiteY481" fmla="*/ 75221 h 1189074"/>
                  <a:gd name="connsiteX482" fmla="*/ 571381 w 1606769"/>
                  <a:gd name="connsiteY482" fmla="*/ 80235 h 1189074"/>
                  <a:gd name="connsiteX483" fmla="*/ 577133 w 1606769"/>
                  <a:gd name="connsiteY483" fmla="*/ 89527 h 1189074"/>
                  <a:gd name="connsiteX484" fmla="*/ 585393 w 1606769"/>
                  <a:gd name="connsiteY484" fmla="*/ 97049 h 1189074"/>
                  <a:gd name="connsiteX485" fmla="*/ 603682 w 1606769"/>
                  <a:gd name="connsiteY485" fmla="*/ 106489 h 1189074"/>
                  <a:gd name="connsiteX486" fmla="*/ 607664 w 1606769"/>
                  <a:gd name="connsiteY486" fmla="*/ 109881 h 1189074"/>
                  <a:gd name="connsiteX487" fmla="*/ 604862 w 1606769"/>
                  <a:gd name="connsiteY487" fmla="*/ 111208 h 1189074"/>
                  <a:gd name="connsiteX488" fmla="*/ 599109 w 1606769"/>
                  <a:gd name="connsiteY488" fmla="*/ 111503 h 1189074"/>
                  <a:gd name="connsiteX489" fmla="*/ 586278 w 1606769"/>
                  <a:gd name="connsiteY489" fmla="*/ 110471 h 1189074"/>
                  <a:gd name="connsiteX490" fmla="*/ 572266 w 1606769"/>
                  <a:gd name="connsiteY490" fmla="*/ 111356 h 1189074"/>
                  <a:gd name="connsiteX491" fmla="*/ 560319 w 1606769"/>
                  <a:gd name="connsiteY491" fmla="*/ 103096 h 1189074"/>
                  <a:gd name="connsiteX492" fmla="*/ 549847 w 1606769"/>
                  <a:gd name="connsiteY492" fmla="*/ 99704 h 1189074"/>
                  <a:gd name="connsiteX493" fmla="*/ 523152 w 1606769"/>
                  <a:gd name="connsiteY493" fmla="*/ 84070 h 1189074"/>
                  <a:gd name="connsiteX494" fmla="*/ 516662 w 1606769"/>
                  <a:gd name="connsiteY494" fmla="*/ 84070 h 1189074"/>
                  <a:gd name="connsiteX495" fmla="*/ 514302 w 1606769"/>
                  <a:gd name="connsiteY495" fmla="*/ 88642 h 1189074"/>
                  <a:gd name="connsiteX496" fmla="*/ 514597 w 1606769"/>
                  <a:gd name="connsiteY496" fmla="*/ 97049 h 1189074"/>
                  <a:gd name="connsiteX497" fmla="*/ 519169 w 1606769"/>
                  <a:gd name="connsiteY497" fmla="*/ 102211 h 1189074"/>
                  <a:gd name="connsiteX498" fmla="*/ 517989 w 1606769"/>
                  <a:gd name="connsiteY498" fmla="*/ 106784 h 1189074"/>
                  <a:gd name="connsiteX499" fmla="*/ 516072 w 1606769"/>
                  <a:gd name="connsiteY499" fmla="*/ 112831 h 1189074"/>
                  <a:gd name="connsiteX500" fmla="*/ 513417 w 1606769"/>
                  <a:gd name="connsiteY500" fmla="*/ 117403 h 1189074"/>
                  <a:gd name="connsiteX501" fmla="*/ 509877 w 1606769"/>
                  <a:gd name="connsiteY501" fmla="*/ 120353 h 1189074"/>
                  <a:gd name="connsiteX502" fmla="*/ 505895 w 1606769"/>
                  <a:gd name="connsiteY502" fmla="*/ 124483 h 1189074"/>
                  <a:gd name="connsiteX503" fmla="*/ 502650 w 1606769"/>
                  <a:gd name="connsiteY503" fmla="*/ 126695 h 1189074"/>
                  <a:gd name="connsiteX504" fmla="*/ 501765 w 1606769"/>
                  <a:gd name="connsiteY504" fmla="*/ 125220 h 1189074"/>
                  <a:gd name="connsiteX505" fmla="*/ 501765 w 1606769"/>
                  <a:gd name="connsiteY505" fmla="*/ 121385 h 1189074"/>
                  <a:gd name="connsiteX506" fmla="*/ 502060 w 1606769"/>
                  <a:gd name="connsiteY506" fmla="*/ 100884 h 1189074"/>
                  <a:gd name="connsiteX507" fmla="*/ 499700 w 1606769"/>
                  <a:gd name="connsiteY507" fmla="*/ 94394 h 1189074"/>
                  <a:gd name="connsiteX508" fmla="*/ 494981 w 1606769"/>
                  <a:gd name="connsiteY508" fmla="*/ 89675 h 1189074"/>
                  <a:gd name="connsiteX509" fmla="*/ 491441 w 1606769"/>
                  <a:gd name="connsiteY509" fmla="*/ 87020 h 1189074"/>
                  <a:gd name="connsiteX510" fmla="*/ 483919 w 1606769"/>
                  <a:gd name="connsiteY510" fmla="*/ 84070 h 1189074"/>
                  <a:gd name="connsiteX511" fmla="*/ 476839 w 1606769"/>
                  <a:gd name="connsiteY511" fmla="*/ 82448 h 1189074"/>
                  <a:gd name="connsiteX512" fmla="*/ 472267 w 1606769"/>
                  <a:gd name="connsiteY512" fmla="*/ 82448 h 1189074"/>
                  <a:gd name="connsiteX513" fmla="*/ 456191 w 1606769"/>
                  <a:gd name="connsiteY513" fmla="*/ 85692 h 1189074"/>
                  <a:gd name="connsiteX514" fmla="*/ 452503 w 1606769"/>
                  <a:gd name="connsiteY514" fmla="*/ 86725 h 1189074"/>
                  <a:gd name="connsiteX515" fmla="*/ 450881 w 1606769"/>
                  <a:gd name="connsiteY515" fmla="*/ 89085 h 1189074"/>
                  <a:gd name="connsiteX516" fmla="*/ 433477 w 1606769"/>
                  <a:gd name="connsiteY516" fmla="*/ 90707 h 1189074"/>
                  <a:gd name="connsiteX517" fmla="*/ 423595 w 1606769"/>
                  <a:gd name="connsiteY517" fmla="*/ 90265 h 1189074"/>
                  <a:gd name="connsiteX518" fmla="*/ 394097 w 1606769"/>
                  <a:gd name="connsiteY518" fmla="*/ 94099 h 1189074"/>
                  <a:gd name="connsiteX519" fmla="*/ 367991 w 1606769"/>
                  <a:gd name="connsiteY519" fmla="*/ 98967 h 1189074"/>
                  <a:gd name="connsiteX520" fmla="*/ 353832 w 1606769"/>
                  <a:gd name="connsiteY520" fmla="*/ 104424 h 1189074"/>
                  <a:gd name="connsiteX521" fmla="*/ 353832 w 1606769"/>
                  <a:gd name="connsiteY521" fmla="*/ 106046 h 1189074"/>
                  <a:gd name="connsiteX522" fmla="*/ 365483 w 1606769"/>
                  <a:gd name="connsiteY522" fmla="*/ 110028 h 1189074"/>
                  <a:gd name="connsiteX523" fmla="*/ 371973 w 1606769"/>
                  <a:gd name="connsiteY523" fmla="*/ 114011 h 1189074"/>
                  <a:gd name="connsiteX524" fmla="*/ 380823 w 1606769"/>
                  <a:gd name="connsiteY524" fmla="*/ 120648 h 1189074"/>
                  <a:gd name="connsiteX525" fmla="*/ 390704 w 1606769"/>
                  <a:gd name="connsiteY525" fmla="*/ 126400 h 1189074"/>
                  <a:gd name="connsiteX526" fmla="*/ 408551 w 1606769"/>
                  <a:gd name="connsiteY526" fmla="*/ 134512 h 1189074"/>
                  <a:gd name="connsiteX527" fmla="*/ 416663 w 1606769"/>
                  <a:gd name="connsiteY527" fmla="*/ 139084 h 1189074"/>
                  <a:gd name="connsiteX528" fmla="*/ 421973 w 1606769"/>
                  <a:gd name="connsiteY528" fmla="*/ 143214 h 1189074"/>
                  <a:gd name="connsiteX529" fmla="*/ 423152 w 1606769"/>
                  <a:gd name="connsiteY529" fmla="*/ 145131 h 1189074"/>
                  <a:gd name="connsiteX530" fmla="*/ 420203 w 1606769"/>
                  <a:gd name="connsiteY530" fmla="*/ 145131 h 1189074"/>
                  <a:gd name="connsiteX531" fmla="*/ 416810 w 1606769"/>
                  <a:gd name="connsiteY531" fmla="*/ 143951 h 1189074"/>
                  <a:gd name="connsiteX532" fmla="*/ 411058 w 1606769"/>
                  <a:gd name="connsiteY532" fmla="*/ 141002 h 1189074"/>
                  <a:gd name="connsiteX533" fmla="*/ 399996 w 1606769"/>
                  <a:gd name="connsiteY533" fmla="*/ 134070 h 1189074"/>
                  <a:gd name="connsiteX534" fmla="*/ 392474 w 1606769"/>
                  <a:gd name="connsiteY534" fmla="*/ 130825 h 1189074"/>
                  <a:gd name="connsiteX535" fmla="*/ 384952 w 1606769"/>
                  <a:gd name="connsiteY535" fmla="*/ 128907 h 1189074"/>
                  <a:gd name="connsiteX536" fmla="*/ 375808 w 1606769"/>
                  <a:gd name="connsiteY536" fmla="*/ 124630 h 1189074"/>
                  <a:gd name="connsiteX537" fmla="*/ 362091 w 1606769"/>
                  <a:gd name="connsiteY537" fmla="*/ 116076 h 1189074"/>
                  <a:gd name="connsiteX538" fmla="*/ 353537 w 1606769"/>
                  <a:gd name="connsiteY538" fmla="*/ 112388 h 1189074"/>
                  <a:gd name="connsiteX539" fmla="*/ 344097 w 1606769"/>
                  <a:gd name="connsiteY539" fmla="*/ 111208 h 1189074"/>
                  <a:gd name="connsiteX540" fmla="*/ 337312 w 1606769"/>
                  <a:gd name="connsiteY540" fmla="*/ 109291 h 1189074"/>
                  <a:gd name="connsiteX541" fmla="*/ 332150 w 1606769"/>
                  <a:gd name="connsiteY541" fmla="*/ 108996 h 1189074"/>
                  <a:gd name="connsiteX542" fmla="*/ 323448 w 1606769"/>
                  <a:gd name="connsiteY542" fmla="*/ 110028 h 1189074"/>
                  <a:gd name="connsiteX543" fmla="*/ 312681 w 1606769"/>
                  <a:gd name="connsiteY543" fmla="*/ 114158 h 1189074"/>
                  <a:gd name="connsiteX544" fmla="*/ 308109 w 1606769"/>
                  <a:gd name="connsiteY544" fmla="*/ 117108 h 1189074"/>
                  <a:gd name="connsiteX545" fmla="*/ 303242 w 1606769"/>
                  <a:gd name="connsiteY545" fmla="*/ 121090 h 1189074"/>
                  <a:gd name="connsiteX546" fmla="*/ 302357 w 1606769"/>
                  <a:gd name="connsiteY546" fmla="*/ 124335 h 1189074"/>
                  <a:gd name="connsiteX547" fmla="*/ 303979 w 1606769"/>
                  <a:gd name="connsiteY547" fmla="*/ 128317 h 1189074"/>
                  <a:gd name="connsiteX548" fmla="*/ 305159 w 1606769"/>
                  <a:gd name="connsiteY548" fmla="*/ 134512 h 1189074"/>
                  <a:gd name="connsiteX549" fmla="*/ 305897 w 1606769"/>
                  <a:gd name="connsiteY549" fmla="*/ 143067 h 1189074"/>
                  <a:gd name="connsiteX550" fmla="*/ 304275 w 1606769"/>
                  <a:gd name="connsiteY550" fmla="*/ 150146 h 1189074"/>
                  <a:gd name="connsiteX551" fmla="*/ 300292 w 1606769"/>
                  <a:gd name="connsiteY551" fmla="*/ 155898 h 1189074"/>
                  <a:gd name="connsiteX552" fmla="*/ 297195 w 1606769"/>
                  <a:gd name="connsiteY552" fmla="*/ 159291 h 1189074"/>
                  <a:gd name="connsiteX553" fmla="*/ 294983 w 1606769"/>
                  <a:gd name="connsiteY553" fmla="*/ 160323 h 1189074"/>
                  <a:gd name="connsiteX554" fmla="*/ 291885 w 1606769"/>
                  <a:gd name="connsiteY554" fmla="*/ 160323 h 1189074"/>
                  <a:gd name="connsiteX555" fmla="*/ 285986 w 1606769"/>
                  <a:gd name="connsiteY555" fmla="*/ 158996 h 1189074"/>
                  <a:gd name="connsiteX556" fmla="*/ 281118 w 1606769"/>
                  <a:gd name="connsiteY556" fmla="*/ 156783 h 1189074"/>
                  <a:gd name="connsiteX557" fmla="*/ 274629 w 1606769"/>
                  <a:gd name="connsiteY557" fmla="*/ 155456 h 1189074"/>
                  <a:gd name="connsiteX558" fmla="*/ 264894 w 1606769"/>
                  <a:gd name="connsiteY558" fmla="*/ 154276 h 1189074"/>
                  <a:gd name="connsiteX559" fmla="*/ 258847 w 1606769"/>
                  <a:gd name="connsiteY559" fmla="*/ 153981 h 1189074"/>
                  <a:gd name="connsiteX560" fmla="*/ 256487 w 1606769"/>
                  <a:gd name="connsiteY560" fmla="*/ 154718 h 1189074"/>
                  <a:gd name="connsiteX561" fmla="*/ 250735 w 1606769"/>
                  <a:gd name="connsiteY561" fmla="*/ 158701 h 1189074"/>
                  <a:gd name="connsiteX562" fmla="*/ 250145 w 1606769"/>
                  <a:gd name="connsiteY562" fmla="*/ 162388 h 1189074"/>
                  <a:gd name="connsiteX563" fmla="*/ 253833 w 1606769"/>
                  <a:gd name="connsiteY563" fmla="*/ 171385 h 1189074"/>
                  <a:gd name="connsiteX564" fmla="*/ 255602 w 1606769"/>
                  <a:gd name="connsiteY564" fmla="*/ 174335 h 1189074"/>
                  <a:gd name="connsiteX565" fmla="*/ 254865 w 1606769"/>
                  <a:gd name="connsiteY565" fmla="*/ 174630 h 1189074"/>
                  <a:gd name="connsiteX566" fmla="*/ 244836 w 1606769"/>
                  <a:gd name="connsiteY566" fmla="*/ 166665 h 1189074"/>
                  <a:gd name="connsiteX567" fmla="*/ 241296 w 1606769"/>
                  <a:gd name="connsiteY567" fmla="*/ 164895 h 1189074"/>
                  <a:gd name="connsiteX568" fmla="*/ 237461 w 1606769"/>
                  <a:gd name="connsiteY568" fmla="*/ 164010 h 1189074"/>
                  <a:gd name="connsiteX569" fmla="*/ 233036 w 1606769"/>
                  <a:gd name="connsiteY569" fmla="*/ 164010 h 1189074"/>
                  <a:gd name="connsiteX570" fmla="*/ 216665 w 1606769"/>
                  <a:gd name="connsiteY570" fmla="*/ 167550 h 1189074"/>
                  <a:gd name="connsiteX571" fmla="*/ 211945 w 1606769"/>
                  <a:gd name="connsiteY571" fmla="*/ 169615 h 1189074"/>
                  <a:gd name="connsiteX572" fmla="*/ 202358 w 1606769"/>
                  <a:gd name="connsiteY572" fmla="*/ 177579 h 1189074"/>
                  <a:gd name="connsiteX573" fmla="*/ 194688 w 1606769"/>
                  <a:gd name="connsiteY573" fmla="*/ 181857 h 1189074"/>
                  <a:gd name="connsiteX574" fmla="*/ 187166 w 1606769"/>
                  <a:gd name="connsiteY574" fmla="*/ 186871 h 1189074"/>
                  <a:gd name="connsiteX575" fmla="*/ 183037 w 1606769"/>
                  <a:gd name="connsiteY575" fmla="*/ 188346 h 1189074"/>
                  <a:gd name="connsiteX576" fmla="*/ 178759 w 1606769"/>
                  <a:gd name="connsiteY576" fmla="*/ 188936 h 1189074"/>
                  <a:gd name="connsiteX577" fmla="*/ 174187 w 1606769"/>
                  <a:gd name="connsiteY577" fmla="*/ 190411 h 1189074"/>
                  <a:gd name="connsiteX578" fmla="*/ 167993 w 1606769"/>
                  <a:gd name="connsiteY578" fmla="*/ 192919 h 1189074"/>
                  <a:gd name="connsiteX579" fmla="*/ 161798 w 1606769"/>
                  <a:gd name="connsiteY579" fmla="*/ 196311 h 1189074"/>
                  <a:gd name="connsiteX580" fmla="*/ 151768 w 1606769"/>
                  <a:gd name="connsiteY580" fmla="*/ 203390 h 1189074"/>
                  <a:gd name="connsiteX581" fmla="*/ 150294 w 1606769"/>
                  <a:gd name="connsiteY581" fmla="*/ 205160 h 1189074"/>
                  <a:gd name="connsiteX582" fmla="*/ 146606 w 1606769"/>
                  <a:gd name="connsiteY582" fmla="*/ 211502 h 1189074"/>
                  <a:gd name="connsiteX583" fmla="*/ 146606 w 1606769"/>
                  <a:gd name="connsiteY583" fmla="*/ 215042 h 1189074"/>
                  <a:gd name="connsiteX584" fmla="*/ 147934 w 1606769"/>
                  <a:gd name="connsiteY584" fmla="*/ 218435 h 1189074"/>
                  <a:gd name="connsiteX585" fmla="*/ 149999 w 1606769"/>
                  <a:gd name="connsiteY585" fmla="*/ 221089 h 1189074"/>
                  <a:gd name="connsiteX586" fmla="*/ 152654 w 1606769"/>
                  <a:gd name="connsiteY586" fmla="*/ 223007 h 1189074"/>
                  <a:gd name="connsiteX587" fmla="*/ 155751 w 1606769"/>
                  <a:gd name="connsiteY587" fmla="*/ 223892 h 1189074"/>
                  <a:gd name="connsiteX588" fmla="*/ 166075 w 1606769"/>
                  <a:gd name="connsiteY588" fmla="*/ 223597 h 1189074"/>
                  <a:gd name="connsiteX589" fmla="*/ 170205 w 1606769"/>
                  <a:gd name="connsiteY589" fmla="*/ 224039 h 1189074"/>
                  <a:gd name="connsiteX590" fmla="*/ 178317 w 1606769"/>
                  <a:gd name="connsiteY590" fmla="*/ 226547 h 1189074"/>
                  <a:gd name="connsiteX591" fmla="*/ 182742 w 1606769"/>
                  <a:gd name="connsiteY591" fmla="*/ 226842 h 1189074"/>
                  <a:gd name="connsiteX592" fmla="*/ 189526 w 1606769"/>
                  <a:gd name="connsiteY592" fmla="*/ 225367 h 1189074"/>
                  <a:gd name="connsiteX593" fmla="*/ 193656 w 1606769"/>
                  <a:gd name="connsiteY593" fmla="*/ 223597 h 1189074"/>
                  <a:gd name="connsiteX594" fmla="*/ 198228 w 1606769"/>
                  <a:gd name="connsiteY594" fmla="*/ 223154 h 1189074"/>
                  <a:gd name="connsiteX595" fmla="*/ 204570 w 1606769"/>
                  <a:gd name="connsiteY595" fmla="*/ 223154 h 1189074"/>
                  <a:gd name="connsiteX596" fmla="*/ 211060 w 1606769"/>
                  <a:gd name="connsiteY596" fmla="*/ 221974 h 1189074"/>
                  <a:gd name="connsiteX597" fmla="*/ 216075 w 1606769"/>
                  <a:gd name="connsiteY597" fmla="*/ 220057 h 1189074"/>
                  <a:gd name="connsiteX598" fmla="*/ 218877 w 1606769"/>
                  <a:gd name="connsiteY598" fmla="*/ 219762 h 1189074"/>
                  <a:gd name="connsiteX599" fmla="*/ 221827 w 1606769"/>
                  <a:gd name="connsiteY599" fmla="*/ 220204 h 1189074"/>
                  <a:gd name="connsiteX600" fmla="*/ 225072 w 1606769"/>
                  <a:gd name="connsiteY600" fmla="*/ 221532 h 1189074"/>
                  <a:gd name="connsiteX601" fmla="*/ 225809 w 1606769"/>
                  <a:gd name="connsiteY601" fmla="*/ 222269 h 1189074"/>
                  <a:gd name="connsiteX602" fmla="*/ 218287 w 1606769"/>
                  <a:gd name="connsiteY602" fmla="*/ 223892 h 1189074"/>
                  <a:gd name="connsiteX603" fmla="*/ 213862 w 1606769"/>
                  <a:gd name="connsiteY603" fmla="*/ 225809 h 1189074"/>
                  <a:gd name="connsiteX604" fmla="*/ 209733 w 1606769"/>
                  <a:gd name="connsiteY604" fmla="*/ 228169 h 1189074"/>
                  <a:gd name="connsiteX605" fmla="*/ 208553 w 1606769"/>
                  <a:gd name="connsiteY605" fmla="*/ 230086 h 1189074"/>
                  <a:gd name="connsiteX606" fmla="*/ 206783 w 1606769"/>
                  <a:gd name="connsiteY606" fmla="*/ 235396 h 1189074"/>
                  <a:gd name="connsiteX607" fmla="*/ 204570 w 1606769"/>
                  <a:gd name="connsiteY607" fmla="*/ 243951 h 1189074"/>
                  <a:gd name="connsiteX608" fmla="*/ 201178 w 1606769"/>
                  <a:gd name="connsiteY608" fmla="*/ 252653 h 1189074"/>
                  <a:gd name="connsiteX609" fmla="*/ 196753 w 1606769"/>
                  <a:gd name="connsiteY609" fmla="*/ 261649 h 1189074"/>
                  <a:gd name="connsiteX610" fmla="*/ 193361 w 1606769"/>
                  <a:gd name="connsiteY610" fmla="*/ 267402 h 1189074"/>
                  <a:gd name="connsiteX611" fmla="*/ 189674 w 1606769"/>
                  <a:gd name="connsiteY611" fmla="*/ 271089 h 1189074"/>
                  <a:gd name="connsiteX612" fmla="*/ 182742 w 1606769"/>
                  <a:gd name="connsiteY612" fmla="*/ 277136 h 1189074"/>
                  <a:gd name="connsiteX613" fmla="*/ 179054 w 1606769"/>
                  <a:gd name="connsiteY613" fmla="*/ 279496 h 1189074"/>
                  <a:gd name="connsiteX614" fmla="*/ 176252 w 1606769"/>
                  <a:gd name="connsiteY614" fmla="*/ 280381 h 1189074"/>
                  <a:gd name="connsiteX615" fmla="*/ 171827 w 1606769"/>
                  <a:gd name="connsiteY615" fmla="*/ 280381 h 1189074"/>
                  <a:gd name="connsiteX616" fmla="*/ 162978 w 1606769"/>
                  <a:gd name="connsiteY616" fmla="*/ 279201 h 1189074"/>
                  <a:gd name="connsiteX617" fmla="*/ 142772 w 1606769"/>
                  <a:gd name="connsiteY617" fmla="*/ 280086 h 1189074"/>
                  <a:gd name="connsiteX618" fmla="*/ 139379 w 1606769"/>
                  <a:gd name="connsiteY618" fmla="*/ 280528 h 1189074"/>
                  <a:gd name="connsiteX619" fmla="*/ 133480 w 1606769"/>
                  <a:gd name="connsiteY619" fmla="*/ 282593 h 1189074"/>
                  <a:gd name="connsiteX620" fmla="*/ 129350 w 1606769"/>
                  <a:gd name="connsiteY620" fmla="*/ 283331 h 1189074"/>
                  <a:gd name="connsiteX621" fmla="*/ 124188 w 1606769"/>
                  <a:gd name="connsiteY621" fmla="*/ 283331 h 1189074"/>
                  <a:gd name="connsiteX622" fmla="*/ 116076 w 1606769"/>
                  <a:gd name="connsiteY622" fmla="*/ 285101 h 1189074"/>
                  <a:gd name="connsiteX623" fmla="*/ 104276 w 1606769"/>
                  <a:gd name="connsiteY623" fmla="*/ 288493 h 1189074"/>
                  <a:gd name="connsiteX624" fmla="*/ 98967 w 1606769"/>
                  <a:gd name="connsiteY624" fmla="*/ 290705 h 1189074"/>
                  <a:gd name="connsiteX625" fmla="*/ 99409 w 1606769"/>
                  <a:gd name="connsiteY625" fmla="*/ 291885 h 1189074"/>
                  <a:gd name="connsiteX626" fmla="*/ 101769 w 1606769"/>
                  <a:gd name="connsiteY626" fmla="*/ 294245 h 1189074"/>
                  <a:gd name="connsiteX627" fmla="*/ 101769 w 1606769"/>
                  <a:gd name="connsiteY627" fmla="*/ 295130 h 1189074"/>
                  <a:gd name="connsiteX628" fmla="*/ 99999 w 1606769"/>
                  <a:gd name="connsiteY628" fmla="*/ 295720 h 1189074"/>
                  <a:gd name="connsiteX629" fmla="*/ 74335 w 1606769"/>
                  <a:gd name="connsiteY629" fmla="*/ 300292 h 1189074"/>
                  <a:gd name="connsiteX630" fmla="*/ 62831 w 1606769"/>
                  <a:gd name="connsiteY630" fmla="*/ 303390 h 1189074"/>
                  <a:gd name="connsiteX631" fmla="*/ 57374 w 1606769"/>
                  <a:gd name="connsiteY631" fmla="*/ 305454 h 1189074"/>
                  <a:gd name="connsiteX632" fmla="*/ 53982 w 1606769"/>
                  <a:gd name="connsiteY632" fmla="*/ 307372 h 1189074"/>
                  <a:gd name="connsiteX633" fmla="*/ 50000 w 1606769"/>
                  <a:gd name="connsiteY633" fmla="*/ 308404 h 1189074"/>
                  <a:gd name="connsiteX634" fmla="*/ 37168 w 1606769"/>
                  <a:gd name="connsiteY634" fmla="*/ 308109 h 1189074"/>
                  <a:gd name="connsiteX635" fmla="*/ 34070 w 1606769"/>
                  <a:gd name="connsiteY635" fmla="*/ 308109 h 1189074"/>
                  <a:gd name="connsiteX636" fmla="*/ 30531 w 1606769"/>
                  <a:gd name="connsiteY636" fmla="*/ 309289 h 1189074"/>
                  <a:gd name="connsiteX637" fmla="*/ 20796 w 1606769"/>
                  <a:gd name="connsiteY637" fmla="*/ 313271 h 1189074"/>
                  <a:gd name="connsiteX638" fmla="*/ 11062 w 1606769"/>
                  <a:gd name="connsiteY638" fmla="*/ 316074 h 1189074"/>
                  <a:gd name="connsiteX639" fmla="*/ 8997 w 1606769"/>
                  <a:gd name="connsiteY639" fmla="*/ 317401 h 1189074"/>
                  <a:gd name="connsiteX640" fmla="*/ 3540 w 1606769"/>
                  <a:gd name="connsiteY640" fmla="*/ 322121 h 1189074"/>
                  <a:gd name="connsiteX641" fmla="*/ 2655 w 1606769"/>
                  <a:gd name="connsiteY641" fmla="*/ 324186 h 1189074"/>
                  <a:gd name="connsiteX642" fmla="*/ 3835 w 1606769"/>
                  <a:gd name="connsiteY642" fmla="*/ 325661 h 1189074"/>
                  <a:gd name="connsiteX643" fmla="*/ 6490 w 1606769"/>
                  <a:gd name="connsiteY643" fmla="*/ 327726 h 1189074"/>
                  <a:gd name="connsiteX644" fmla="*/ 6195 w 1606769"/>
                  <a:gd name="connsiteY644" fmla="*/ 328906 h 1189074"/>
                  <a:gd name="connsiteX645" fmla="*/ 0 w 1606769"/>
                  <a:gd name="connsiteY645" fmla="*/ 333773 h 1189074"/>
                  <a:gd name="connsiteX646" fmla="*/ 738 w 1606769"/>
                  <a:gd name="connsiteY646" fmla="*/ 335985 h 1189074"/>
                  <a:gd name="connsiteX647" fmla="*/ 6047 w 1606769"/>
                  <a:gd name="connsiteY647" fmla="*/ 339967 h 1189074"/>
                  <a:gd name="connsiteX648" fmla="*/ 14897 w 1606769"/>
                  <a:gd name="connsiteY648" fmla="*/ 345277 h 1189074"/>
                  <a:gd name="connsiteX649" fmla="*/ 17256 w 1606769"/>
                  <a:gd name="connsiteY649" fmla="*/ 347194 h 1189074"/>
                  <a:gd name="connsiteX650" fmla="*/ 19764 w 1606769"/>
                  <a:gd name="connsiteY650" fmla="*/ 348374 h 1189074"/>
                  <a:gd name="connsiteX651" fmla="*/ 30678 w 1606769"/>
                  <a:gd name="connsiteY651" fmla="*/ 350439 h 1189074"/>
                  <a:gd name="connsiteX652" fmla="*/ 34218 w 1606769"/>
                  <a:gd name="connsiteY652" fmla="*/ 351767 h 1189074"/>
                  <a:gd name="connsiteX653" fmla="*/ 37463 w 1606769"/>
                  <a:gd name="connsiteY653" fmla="*/ 354274 h 1189074"/>
                  <a:gd name="connsiteX654" fmla="*/ 40560 w 1606769"/>
                  <a:gd name="connsiteY654" fmla="*/ 355306 h 1189074"/>
                  <a:gd name="connsiteX655" fmla="*/ 47787 w 1606769"/>
                  <a:gd name="connsiteY655" fmla="*/ 356486 h 1189074"/>
                  <a:gd name="connsiteX656" fmla="*/ 54719 w 1606769"/>
                  <a:gd name="connsiteY656" fmla="*/ 356486 h 1189074"/>
                  <a:gd name="connsiteX657" fmla="*/ 57669 w 1606769"/>
                  <a:gd name="connsiteY657" fmla="*/ 356044 h 1189074"/>
                  <a:gd name="connsiteX658" fmla="*/ 62979 w 1606769"/>
                  <a:gd name="connsiteY658" fmla="*/ 353684 h 1189074"/>
                  <a:gd name="connsiteX659" fmla="*/ 70796 w 1606769"/>
                  <a:gd name="connsiteY659" fmla="*/ 353684 h 1189074"/>
                  <a:gd name="connsiteX660" fmla="*/ 71681 w 1606769"/>
                  <a:gd name="connsiteY660" fmla="*/ 354274 h 1189074"/>
                  <a:gd name="connsiteX661" fmla="*/ 66371 w 1606769"/>
                  <a:gd name="connsiteY661" fmla="*/ 356191 h 1189074"/>
                  <a:gd name="connsiteX662" fmla="*/ 59144 w 1606769"/>
                  <a:gd name="connsiteY662" fmla="*/ 360764 h 1189074"/>
                  <a:gd name="connsiteX663" fmla="*/ 59881 w 1606769"/>
                  <a:gd name="connsiteY663" fmla="*/ 361796 h 1189074"/>
                  <a:gd name="connsiteX664" fmla="*/ 65486 w 1606769"/>
                  <a:gd name="connsiteY664" fmla="*/ 362239 h 1189074"/>
                  <a:gd name="connsiteX665" fmla="*/ 70501 w 1606769"/>
                  <a:gd name="connsiteY665" fmla="*/ 365188 h 1189074"/>
                  <a:gd name="connsiteX666" fmla="*/ 70501 w 1606769"/>
                  <a:gd name="connsiteY666" fmla="*/ 368286 h 1189074"/>
                  <a:gd name="connsiteX667" fmla="*/ 74483 w 1606769"/>
                  <a:gd name="connsiteY667" fmla="*/ 370351 h 1189074"/>
                  <a:gd name="connsiteX668" fmla="*/ 90855 w 1606769"/>
                  <a:gd name="connsiteY668" fmla="*/ 374923 h 1189074"/>
                  <a:gd name="connsiteX669" fmla="*/ 94837 w 1606769"/>
                  <a:gd name="connsiteY669" fmla="*/ 375218 h 1189074"/>
                  <a:gd name="connsiteX670" fmla="*/ 97639 w 1606769"/>
                  <a:gd name="connsiteY670" fmla="*/ 374775 h 1189074"/>
                  <a:gd name="connsiteX671" fmla="*/ 100737 w 1606769"/>
                  <a:gd name="connsiteY671" fmla="*/ 373595 h 1189074"/>
                  <a:gd name="connsiteX672" fmla="*/ 103834 w 1606769"/>
                  <a:gd name="connsiteY672" fmla="*/ 371530 h 1189074"/>
                  <a:gd name="connsiteX673" fmla="*/ 107079 w 1606769"/>
                  <a:gd name="connsiteY673" fmla="*/ 368581 h 1189074"/>
                  <a:gd name="connsiteX674" fmla="*/ 109881 w 1606769"/>
                  <a:gd name="connsiteY674" fmla="*/ 367401 h 1189074"/>
                  <a:gd name="connsiteX675" fmla="*/ 112241 w 1606769"/>
                  <a:gd name="connsiteY675" fmla="*/ 367843 h 1189074"/>
                  <a:gd name="connsiteX676" fmla="*/ 118583 w 1606769"/>
                  <a:gd name="connsiteY676" fmla="*/ 370498 h 1189074"/>
                  <a:gd name="connsiteX677" fmla="*/ 122565 w 1606769"/>
                  <a:gd name="connsiteY677" fmla="*/ 371236 h 1189074"/>
                  <a:gd name="connsiteX678" fmla="*/ 126695 w 1606769"/>
                  <a:gd name="connsiteY678" fmla="*/ 371825 h 1189074"/>
                  <a:gd name="connsiteX679" fmla="*/ 134217 w 1606769"/>
                  <a:gd name="connsiteY679" fmla="*/ 371530 h 1189074"/>
                  <a:gd name="connsiteX680" fmla="*/ 138789 w 1606769"/>
                  <a:gd name="connsiteY680" fmla="*/ 370498 h 1189074"/>
                  <a:gd name="connsiteX681" fmla="*/ 148376 w 1606769"/>
                  <a:gd name="connsiteY681" fmla="*/ 365336 h 1189074"/>
                  <a:gd name="connsiteX682" fmla="*/ 152948 w 1606769"/>
                  <a:gd name="connsiteY682" fmla="*/ 363271 h 1189074"/>
                  <a:gd name="connsiteX683" fmla="*/ 156783 w 1606769"/>
                  <a:gd name="connsiteY683" fmla="*/ 362386 h 1189074"/>
                  <a:gd name="connsiteX684" fmla="*/ 160176 w 1606769"/>
                  <a:gd name="connsiteY684" fmla="*/ 362681 h 1189074"/>
                  <a:gd name="connsiteX685" fmla="*/ 166665 w 1606769"/>
                  <a:gd name="connsiteY685" fmla="*/ 366368 h 1189074"/>
                  <a:gd name="connsiteX686" fmla="*/ 170352 w 1606769"/>
                  <a:gd name="connsiteY686" fmla="*/ 369171 h 1189074"/>
                  <a:gd name="connsiteX687" fmla="*/ 171385 w 1606769"/>
                  <a:gd name="connsiteY687" fmla="*/ 371973 h 1189074"/>
                  <a:gd name="connsiteX688" fmla="*/ 169910 w 1606769"/>
                  <a:gd name="connsiteY688" fmla="*/ 374628 h 1189074"/>
                  <a:gd name="connsiteX689" fmla="*/ 166518 w 1606769"/>
                  <a:gd name="connsiteY689" fmla="*/ 378758 h 1189074"/>
                  <a:gd name="connsiteX690" fmla="*/ 166518 w 1606769"/>
                  <a:gd name="connsiteY690" fmla="*/ 381117 h 1189074"/>
                  <a:gd name="connsiteX691" fmla="*/ 168583 w 1606769"/>
                  <a:gd name="connsiteY691" fmla="*/ 384067 h 1189074"/>
                  <a:gd name="connsiteX692" fmla="*/ 168140 w 1606769"/>
                  <a:gd name="connsiteY692" fmla="*/ 385100 h 1189074"/>
                  <a:gd name="connsiteX693" fmla="*/ 159880 w 1606769"/>
                  <a:gd name="connsiteY693" fmla="*/ 381855 h 1189074"/>
                  <a:gd name="connsiteX694" fmla="*/ 153834 w 1606769"/>
                  <a:gd name="connsiteY694" fmla="*/ 380380 h 1189074"/>
                  <a:gd name="connsiteX695" fmla="*/ 140854 w 1606769"/>
                  <a:gd name="connsiteY695" fmla="*/ 379200 h 1189074"/>
                  <a:gd name="connsiteX696" fmla="*/ 122565 w 1606769"/>
                  <a:gd name="connsiteY696" fmla="*/ 379495 h 1189074"/>
                  <a:gd name="connsiteX697" fmla="*/ 110618 w 1606769"/>
                  <a:gd name="connsiteY697" fmla="*/ 381560 h 1189074"/>
                  <a:gd name="connsiteX698" fmla="*/ 106489 w 1606769"/>
                  <a:gd name="connsiteY698" fmla="*/ 383477 h 1189074"/>
                  <a:gd name="connsiteX699" fmla="*/ 100442 w 1606769"/>
                  <a:gd name="connsiteY699" fmla="*/ 389672 h 1189074"/>
                  <a:gd name="connsiteX700" fmla="*/ 82743 w 1606769"/>
                  <a:gd name="connsiteY700" fmla="*/ 387755 h 1189074"/>
                  <a:gd name="connsiteX701" fmla="*/ 57964 w 1606769"/>
                  <a:gd name="connsiteY701" fmla="*/ 389672 h 1189074"/>
                  <a:gd name="connsiteX702" fmla="*/ 51179 w 1606769"/>
                  <a:gd name="connsiteY702" fmla="*/ 390704 h 1189074"/>
                  <a:gd name="connsiteX703" fmla="*/ 48672 w 1606769"/>
                  <a:gd name="connsiteY703" fmla="*/ 391884 h 1189074"/>
                  <a:gd name="connsiteX704" fmla="*/ 46165 w 1606769"/>
                  <a:gd name="connsiteY704" fmla="*/ 393802 h 1189074"/>
                  <a:gd name="connsiteX705" fmla="*/ 43510 w 1606769"/>
                  <a:gd name="connsiteY705" fmla="*/ 396309 h 1189074"/>
                  <a:gd name="connsiteX706" fmla="*/ 43805 w 1606769"/>
                  <a:gd name="connsiteY706" fmla="*/ 398816 h 1189074"/>
                  <a:gd name="connsiteX707" fmla="*/ 47050 w 1606769"/>
                  <a:gd name="connsiteY707" fmla="*/ 401176 h 1189074"/>
                  <a:gd name="connsiteX708" fmla="*/ 54424 w 1606769"/>
                  <a:gd name="connsiteY708" fmla="*/ 404274 h 1189074"/>
                  <a:gd name="connsiteX709" fmla="*/ 53539 w 1606769"/>
                  <a:gd name="connsiteY709" fmla="*/ 405011 h 1189074"/>
                  <a:gd name="connsiteX710" fmla="*/ 53097 w 1606769"/>
                  <a:gd name="connsiteY710" fmla="*/ 406043 h 1189074"/>
                  <a:gd name="connsiteX711" fmla="*/ 53097 w 1606769"/>
                  <a:gd name="connsiteY711" fmla="*/ 407518 h 1189074"/>
                  <a:gd name="connsiteX712" fmla="*/ 54572 w 1606769"/>
                  <a:gd name="connsiteY712" fmla="*/ 408846 h 1189074"/>
                  <a:gd name="connsiteX713" fmla="*/ 57669 w 1606769"/>
                  <a:gd name="connsiteY713" fmla="*/ 410026 h 1189074"/>
                  <a:gd name="connsiteX714" fmla="*/ 62094 w 1606769"/>
                  <a:gd name="connsiteY714" fmla="*/ 410763 h 1189074"/>
                  <a:gd name="connsiteX715" fmla="*/ 67698 w 1606769"/>
                  <a:gd name="connsiteY715" fmla="*/ 408108 h 1189074"/>
                  <a:gd name="connsiteX716" fmla="*/ 81563 w 1606769"/>
                  <a:gd name="connsiteY716" fmla="*/ 400734 h 1189074"/>
                  <a:gd name="connsiteX717" fmla="*/ 81120 w 1606769"/>
                  <a:gd name="connsiteY717" fmla="*/ 401914 h 1189074"/>
                  <a:gd name="connsiteX718" fmla="*/ 79498 w 1606769"/>
                  <a:gd name="connsiteY718" fmla="*/ 403979 h 1189074"/>
                  <a:gd name="connsiteX719" fmla="*/ 76843 w 1606769"/>
                  <a:gd name="connsiteY719" fmla="*/ 406928 h 1189074"/>
                  <a:gd name="connsiteX720" fmla="*/ 76401 w 1606769"/>
                  <a:gd name="connsiteY720" fmla="*/ 409583 h 1189074"/>
                  <a:gd name="connsiteX721" fmla="*/ 78170 w 1606769"/>
                  <a:gd name="connsiteY721" fmla="*/ 411943 h 1189074"/>
                  <a:gd name="connsiteX722" fmla="*/ 80088 w 1606769"/>
                  <a:gd name="connsiteY722" fmla="*/ 413566 h 1189074"/>
                  <a:gd name="connsiteX723" fmla="*/ 82005 w 1606769"/>
                  <a:gd name="connsiteY723" fmla="*/ 414450 h 1189074"/>
                  <a:gd name="connsiteX724" fmla="*/ 93067 w 1606769"/>
                  <a:gd name="connsiteY724" fmla="*/ 417105 h 1189074"/>
                  <a:gd name="connsiteX725" fmla="*/ 105751 w 1606769"/>
                  <a:gd name="connsiteY725" fmla="*/ 418138 h 1189074"/>
                  <a:gd name="connsiteX726" fmla="*/ 119910 w 1606769"/>
                  <a:gd name="connsiteY726" fmla="*/ 417548 h 1189074"/>
                  <a:gd name="connsiteX727" fmla="*/ 122713 w 1606769"/>
                  <a:gd name="connsiteY727" fmla="*/ 419023 h 1189074"/>
                  <a:gd name="connsiteX728" fmla="*/ 121828 w 1606769"/>
                  <a:gd name="connsiteY728" fmla="*/ 419908 h 1189074"/>
                  <a:gd name="connsiteX729" fmla="*/ 119320 w 1606769"/>
                  <a:gd name="connsiteY729" fmla="*/ 420940 h 1189074"/>
                  <a:gd name="connsiteX730" fmla="*/ 108406 w 1606769"/>
                  <a:gd name="connsiteY730" fmla="*/ 422562 h 1189074"/>
                  <a:gd name="connsiteX731" fmla="*/ 103096 w 1606769"/>
                  <a:gd name="connsiteY731" fmla="*/ 423890 h 1189074"/>
                  <a:gd name="connsiteX732" fmla="*/ 89085 w 1606769"/>
                  <a:gd name="connsiteY732" fmla="*/ 430674 h 1189074"/>
                  <a:gd name="connsiteX733" fmla="*/ 86872 w 1606769"/>
                  <a:gd name="connsiteY733" fmla="*/ 432739 h 1189074"/>
                  <a:gd name="connsiteX734" fmla="*/ 87462 w 1606769"/>
                  <a:gd name="connsiteY734" fmla="*/ 434214 h 1189074"/>
                  <a:gd name="connsiteX735" fmla="*/ 89822 w 1606769"/>
                  <a:gd name="connsiteY735" fmla="*/ 436427 h 1189074"/>
                  <a:gd name="connsiteX736" fmla="*/ 96754 w 1606769"/>
                  <a:gd name="connsiteY736" fmla="*/ 439229 h 1189074"/>
                  <a:gd name="connsiteX737" fmla="*/ 105751 w 1606769"/>
                  <a:gd name="connsiteY737" fmla="*/ 444391 h 1189074"/>
                  <a:gd name="connsiteX738" fmla="*/ 111061 w 1606769"/>
                  <a:gd name="connsiteY738" fmla="*/ 446309 h 1189074"/>
                  <a:gd name="connsiteX739" fmla="*/ 117403 w 1606769"/>
                  <a:gd name="connsiteY739" fmla="*/ 449553 h 1189074"/>
                  <a:gd name="connsiteX740" fmla="*/ 121828 w 1606769"/>
                  <a:gd name="connsiteY740" fmla="*/ 450881 h 1189074"/>
                  <a:gd name="connsiteX741" fmla="*/ 156341 w 1606769"/>
                  <a:gd name="connsiteY741" fmla="*/ 456190 h 1189074"/>
                  <a:gd name="connsiteX742" fmla="*/ 160323 w 1606769"/>
                  <a:gd name="connsiteY742" fmla="*/ 455748 h 1189074"/>
                  <a:gd name="connsiteX743" fmla="*/ 155603 w 1606769"/>
                  <a:gd name="connsiteY743" fmla="*/ 451913 h 1189074"/>
                  <a:gd name="connsiteX744" fmla="*/ 150294 w 1606769"/>
                  <a:gd name="connsiteY744" fmla="*/ 446456 h 1189074"/>
                  <a:gd name="connsiteX745" fmla="*/ 149704 w 1606769"/>
                  <a:gd name="connsiteY745" fmla="*/ 444096 h 1189074"/>
                  <a:gd name="connsiteX746" fmla="*/ 151916 w 1606769"/>
                  <a:gd name="connsiteY746" fmla="*/ 443064 h 1189074"/>
                  <a:gd name="connsiteX747" fmla="*/ 155013 w 1606769"/>
                  <a:gd name="connsiteY747" fmla="*/ 442769 h 1189074"/>
                  <a:gd name="connsiteX748" fmla="*/ 160618 w 1606769"/>
                  <a:gd name="connsiteY748" fmla="*/ 445571 h 1189074"/>
                  <a:gd name="connsiteX749" fmla="*/ 163420 w 1606769"/>
                  <a:gd name="connsiteY749" fmla="*/ 446604 h 1189074"/>
                  <a:gd name="connsiteX750" fmla="*/ 165633 w 1606769"/>
                  <a:gd name="connsiteY750" fmla="*/ 446899 h 1189074"/>
                  <a:gd name="connsiteX751" fmla="*/ 168288 w 1606769"/>
                  <a:gd name="connsiteY751" fmla="*/ 446014 h 1189074"/>
                  <a:gd name="connsiteX752" fmla="*/ 174187 w 1606769"/>
                  <a:gd name="connsiteY752" fmla="*/ 442474 h 1189074"/>
                  <a:gd name="connsiteX753" fmla="*/ 178907 w 1606769"/>
                  <a:gd name="connsiteY753" fmla="*/ 441294 h 1189074"/>
                  <a:gd name="connsiteX754" fmla="*/ 180972 w 1606769"/>
                  <a:gd name="connsiteY754" fmla="*/ 441294 h 1189074"/>
                  <a:gd name="connsiteX755" fmla="*/ 183332 w 1606769"/>
                  <a:gd name="connsiteY755" fmla="*/ 442769 h 1189074"/>
                  <a:gd name="connsiteX756" fmla="*/ 185986 w 1606769"/>
                  <a:gd name="connsiteY756" fmla="*/ 445129 h 1189074"/>
                  <a:gd name="connsiteX757" fmla="*/ 188789 w 1606769"/>
                  <a:gd name="connsiteY757" fmla="*/ 446604 h 1189074"/>
                  <a:gd name="connsiteX758" fmla="*/ 191886 w 1606769"/>
                  <a:gd name="connsiteY758" fmla="*/ 447341 h 1189074"/>
                  <a:gd name="connsiteX759" fmla="*/ 194099 w 1606769"/>
                  <a:gd name="connsiteY759" fmla="*/ 447341 h 1189074"/>
                  <a:gd name="connsiteX760" fmla="*/ 195573 w 1606769"/>
                  <a:gd name="connsiteY760" fmla="*/ 446456 h 1189074"/>
                  <a:gd name="connsiteX761" fmla="*/ 201473 w 1606769"/>
                  <a:gd name="connsiteY761" fmla="*/ 446161 h 1189074"/>
                  <a:gd name="connsiteX762" fmla="*/ 206045 w 1606769"/>
                  <a:gd name="connsiteY762" fmla="*/ 444981 h 1189074"/>
                  <a:gd name="connsiteX763" fmla="*/ 211797 w 1606769"/>
                  <a:gd name="connsiteY763" fmla="*/ 442621 h 1189074"/>
                  <a:gd name="connsiteX764" fmla="*/ 215632 w 1606769"/>
                  <a:gd name="connsiteY764" fmla="*/ 440704 h 1189074"/>
                  <a:gd name="connsiteX765" fmla="*/ 219762 w 1606769"/>
                  <a:gd name="connsiteY765" fmla="*/ 437902 h 1189074"/>
                  <a:gd name="connsiteX766" fmla="*/ 221827 w 1606769"/>
                  <a:gd name="connsiteY766" fmla="*/ 437164 h 1189074"/>
                  <a:gd name="connsiteX767" fmla="*/ 224039 w 1606769"/>
                  <a:gd name="connsiteY767" fmla="*/ 437902 h 1189074"/>
                  <a:gd name="connsiteX768" fmla="*/ 226399 w 1606769"/>
                  <a:gd name="connsiteY768" fmla="*/ 439966 h 1189074"/>
                  <a:gd name="connsiteX769" fmla="*/ 230971 w 1606769"/>
                  <a:gd name="connsiteY769" fmla="*/ 442916 h 1189074"/>
                  <a:gd name="connsiteX770" fmla="*/ 234069 w 1606769"/>
                  <a:gd name="connsiteY770" fmla="*/ 442474 h 1189074"/>
                  <a:gd name="connsiteX771" fmla="*/ 239821 w 1606769"/>
                  <a:gd name="connsiteY771" fmla="*/ 439229 h 1189074"/>
                  <a:gd name="connsiteX772" fmla="*/ 244541 w 1606769"/>
                  <a:gd name="connsiteY772" fmla="*/ 435837 h 1189074"/>
                  <a:gd name="connsiteX773" fmla="*/ 248375 w 1606769"/>
                  <a:gd name="connsiteY773" fmla="*/ 435099 h 1189074"/>
                  <a:gd name="connsiteX774" fmla="*/ 255897 w 1606769"/>
                  <a:gd name="connsiteY774" fmla="*/ 436869 h 1189074"/>
                  <a:gd name="connsiteX775" fmla="*/ 260617 w 1606769"/>
                  <a:gd name="connsiteY775" fmla="*/ 439966 h 1189074"/>
                  <a:gd name="connsiteX776" fmla="*/ 262682 w 1606769"/>
                  <a:gd name="connsiteY776" fmla="*/ 440409 h 1189074"/>
                  <a:gd name="connsiteX777" fmla="*/ 269172 w 1606769"/>
                  <a:gd name="connsiteY777" fmla="*/ 439966 h 1189074"/>
                  <a:gd name="connsiteX778" fmla="*/ 279644 w 1606769"/>
                  <a:gd name="connsiteY778" fmla="*/ 440999 h 1189074"/>
                  <a:gd name="connsiteX779" fmla="*/ 292033 w 1606769"/>
                  <a:gd name="connsiteY779" fmla="*/ 444096 h 1189074"/>
                  <a:gd name="connsiteX780" fmla="*/ 298522 w 1606769"/>
                  <a:gd name="connsiteY780" fmla="*/ 444391 h 1189074"/>
                  <a:gd name="connsiteX781" fmla="*/ 303390 w 1606769"/>
                  <a:gd name="connsiteY781" fmla="*/ 445571 h 1189074"/>
                  <a:gd name="connsiteX782" fmla="*/ 311649 w 1606769"/>
                  <a:gd name="connsiteY782" fmla="*/ 448816 h 1189074"/>
                  <a:gd name="connsiteX783" fmla="*/ 329938 w 1606769"/>
                  <a:gd name="connsiteY783" fmla="*/ 454421 h 1189074"/>
                  <a:gd name="connsiteX784" fmla="*/ 341885 w 1606769"/>
                  <a:gd name="connsiteY784" fmla="*/ 459583 h 1189074"/>
                  <a:gd name="connsiteX785" fmla="*/ 348964 w 1606769"/>
                  <a:gd name="connsiteY785" fmla="*/ 461648 h 1189074"/>
                  <a:gd name="connsiteX786" fmla="*/ 353684 w 1606769"/>
                  <a:gd name="connsiteY786" fmla="*/ 463713 h 1189074"/>
                  <a:gd name="connsiteX787" fmla="*/ 358404 w 1606769"/>
                  <a:gd name="connsiteY787" fmla="*/ 466662 h 1189074"/>
                  <a:gd name="connsiteX788" fmla="*/ 363566 w 1606769"/>
                  <a:gd name="connsiteY788" fmla="*/ 468432 h 1189074"/>
                  <a:gd name="connsiteX789" fmla="*/ 369318 w 1606769"/>
                  <a:gd name="connsiteY789" fmla="*/ 469170 h 1189074"/>
                  <a:gd name="connsiteX790" fmla="*/ 373153 w 1606769"/>
                  <a:gd name="connsiteY790" fmla="*/ 470645 h 1189074"/>
                  <a:gd name="connsiteX791" fmla="*/ 376693 w 1606769"/>
                  <a:gd name="connsiteY791" fmla="*/ 474774 h 1189074"/>
                  <a:gd name="connsiteX792" fmla="*/ 380085 w 1606769"/>
                  <a:gd name="connsiteY792" fmla="*/ 480379 h 1189074"/>
                  <a:gd name="connsiteX793" fmla="*/ 379200 w 1606769"/>
                  <a:gd name="connsiteY793" fmla="*/ 482149 h 1189074"/>
                  <a:gd name="connsiteX794" fmla="*/ 370793 w 1606769"/>
                  <a:gd name="connsiteY794" fmla="*/ 486721 h 1189074"/>
                  <a:gd name="connsiteX795" fmla="*/ 371826 w 1606769"/>
                  <a:gd name="connsiteY795" fmla="*/ 488491 h 1189074"/>
                  <a:gd name="connsiteX796" fmla="*/ 379937 w 1606769"/>
                  <a:gd name="connsiteY796" fmla="*/ 492326 h 1189074"/>
                  <a:gd name="connsiteX797" fmla="*/ 381855 w 1606769"/>
                  <a:gd name="connsiteY797" fmla="*/ 493948 h 1189074"/>
                  <a:gd name="connsiteX798" fmla="*/ 383772 w 1606769"/>
                  <a:gd name="connsiteY798" fmla="*/ 496161 h 1189074"/>
                  <a:gd name="connsiteX799" fmla="*/ 387460 w 1606769"/>
                  <a:gd name="connsiteY799" fmla="*/ 501470 h 1189074"/>
                  <a:gd name="connsiteX800" fmla="*/ 391442 w 1606769"/>
                  <a:gd name="connsiteY800" fmla="*/ 504863 h 1189074"/>
                  <a:gd name="connsiteX801" fmla="*/ 403094 w 1606769"/>
                  <a:gd name="connsiteY801" fmla="*/ 509877 h 1189074"/>
                  <a:gd name="connsiteX802" fmla="*/ 407666 w 1606769"/>
                  <a:gd name="connsiteY802" fmla="*/ 512532 h 1189074"/>
                  <a:gd name="connsiteX803" fmla="*/ 410763 w 1606769"/>
                  <a:gd name="connsiteY803" fmla="*/ 515334 h 1189074"/>
                  <a:gd name="connsiteX804" fmla="*/ 412976 w 1606769"/>
                  <a:gd name="connsiteY804" fmla="*/ 518137 h 1189074"/>
                  <a:gd name="connsiteX805" fmla="*/ 414303 w 1606769"/>
                  <a:gd name="connsiteY805" fmla="*/ 520939 h 1189074"/>
                  <a:gd name="connsiteX806" fmla="*/ 415925 w 1606769"/>
                  <a:gd name="connsiteY806" fmla="*/ 523004 h 1189074"/>
                  <a:gd name="connsiteX807" fmla="*/ 417695 w 1606769"/>
                  <a:gd name="connsiteY807" fmla="*/ 524184 h 1189074"/>
                  <a:gd name="connsiteX808" fmla="*/ 424922 w 1606769"/>
                  <a:gd name="connsiteY808" fmla="*/ 527134 h 1189074"/>
                  <a:gd name="connsiteX809" fmla="*/ 431854 w 1606769"/>
                  <a:gd name="connsiteY809" fmla="*/ 531706 h 1189074"/>
                  <a:gd name="connsiteX810" fmla="*/ 429347 w 1606769"/>
                  <a:gd name="connsiteY810" fmla="*/ 533623 h 1189074"/>
                  <a:gd name="connsiteX811" fmla="*/ 426840 w 1606769"/>
                  <a:gd name="connsiteY811" fmla="*/ 533918 h 1189074"/>
                  <a:gd name="connsiteX812" fmla="*/ 421383 w 1606769"/>
                  <a:gd name="connsiteY812" fmla="*/ 535393 h 1189074"/>
                  <a:gd name="connsiteX813" fmla="*/ 419760 w 1606769"/>
                  <a:gd name="connsiteY813" fmla="*/ 536868 h 1189074"/>
                  <a:gd name="connsiteX814" fmla="*/ 421383 w 1606769"/>
                  <a:gd name="connsiteY814" fmla="*/ 539523 h 1189074"/>
                  <a:gd name="connsiteX815" fmla="*/ 421088 w 1606769"/>
                  <a:gd name="connsiteY815" fmla="*/ 542030 h 1189074"/>
                  <a:gd name="connsiteX816" fmla="*/ 421677 w 1606769"/>
                  <a:gd name="connsiteY816" fmla="*/ 544685 h 1189074"/>
                  <a:gd name="connsiteX817" fmla="*/ 419908 w 1606769"/>
                  <a:gd name="connsiteY817" fmla="*/ 547783 h 1189074"/>
                  <a:gd name="connsiteX818" fmla="*/ 413860 w 1606769"/>
                  <a:gd name="connsiteY818" fmla="*/ 548963 h 1189074"/>
                  <a:gd name="connsiteX819" fmla="*/ 409288 w 1606769"/>
                  <a:gd name="connsiteY819" fmla="*/ 550732 h 1189074"/>
                  <a:gd name="connsiteX820" fmla="*/ 406191 w 1606769"/>
                  <a:gd name="connsiteY820" fmla="*/ 552502 h 1189074"/>
                  <a:gd name="connsiteX821" fmla="*/ 407223 w 1606769"/>
                  <a:gd name="connsiteY821" fmla="*/ 552797 h 1189074"/>
                  <a:gd name="connsiteX822" fmla="*/ 413418 w 1606769"/>
                  <a:gd name="connsiteY822" fmla="*/ 552060 h 1189074"/>
                  <a:gd name="connsiteX823" fmla="*/ 421235 w 1606769"/>
                  <a:gd name="connsiteY823" fmla="*/ 550585 h 1189074"/>
                  <a:gd name="connsiteX824" fmla="*/ 425512 w 1606769"/>
                  <a:gd name="connsiteY824" fmla="*/ 549405 h 1189074"/>
                  <a:gd name="connsiteX825" fmla="*/ 428167 w 1606769"/>
                  <a:gd name="connsiteY825" fmla="*/ 549405 h 1189074"/>
                  <a:gd name="connsiteX826" fmla="*/ 430674 w 1606769"/>
                  <a:gd name="connsiteY826" fmla="*/ 550437 h 1189074"/>
                  <a:gd name="connsiteX827" fmla="*/ 432592 w 1606769"/>
                  <a:gd name="connsiteY827" fmla="*/ 552207 h 1189074"/>
                  <a:gd name="connsiteX828" fmla="*/ 435247 w 1606769"/>
                  <a:gd name="connsiteY828" fmla="*/ 556780 h 1189074"/>
                  <a:gd name="connsiteX829" fmla="*/ 436722 w 1606769"/>
                  <a:gd name="connsiteY829" fmla="*/ 558402 h 1189074"/>
                  <a:gd name="connsiteX830" fmla="*/ 438049 w 1606769"/>
                  <a:gd name="connsiteY830" fmla="*/ 560614 h 1189074"/>
                  <a:gd name="connsiteX831" fmla="*/ 438491 w 1606769"/>
                  <a:gd name="connsiteY831" fmla="*/ 561499 h 1189074"/>
                  <a:gd name="connsiteX832" fmla="*/ 438491 w 1606769"/>
                  <a:gd name="connsiteY832" fmla="*/ 562237 h 1189074"/>
                  <a:gd name="connsiteX833" fmla="*/ 440261 w 1606769"/>
                  <a:gd name="connsiteY833" fmla="*/ 564007 h 1189074"/>
                  <a:gd name="connsiteX834" fmla="*/ 441736 w 1606769"/>
                  <a:gd name="connsiteY834" fmla="*/ 567104 h 1189074"/>
                  <a:gd name="connsiteX835" fmla="*/ 442621 w 1606769"/>
                  <a:gd name="connsiteY835" fmla="*/ 570791 h 1189074"/>
                  <a:gd name="connsiteX836" fmla="*/ 441146 w 1606769"/>
                  <a:gd name="connsiteY836" fmla="*/ 571234 h 1189074"/>
                  <a:gd name="connsiteX837" fmla="*/ 439229 w 1606769"/>
                  <a:gd name="connsiteY837" fmla="*/ 570791 h 1189074"/>
                  <a:gd name="connsiteX838" fmla="*/ 437607 w 1606769"/>
                  <a:gd name="connsiteY838" fmla="*/ 575363 h 1189074"/>
                  <a:gd name="connsiteX839" fmla="*/ 436279 w 1606769"/>
                  <a:gd name="connsiteY839" fmla="*/ 577576 h 1189074"/>
                  <a:gd name="connsiteX840" fmla="*/ 435542 w 1606769"/>
                  <a:gd name="connsiteY840" fmla="*/ 579493 h 1189074"/>
                  <a:gd name="connsiteX841" fmla="*/ 435542 w 1606769"/>
                  <a:gd name="connsiteY841" fmla="*/ 581116 h 1189074"/>
                  <a:gd name="connsiteX842" fmla="*/ 438639 w 1606769"/>
                  <a:gd name="connsiteY842" fmla="*/ 582148 h 1189074"/>
                  <a:gd name="connsiteX843" fmla="*/ 441736 w 1606769"/>
                  <a:gd name="connsiteY843" fmla="*/ 583770 h 1189074"/>
                  <a:gd name="connsiteX844" fmla="*/ 444096 w 1606769"/>
                  <a:gd name="connsiteY844" fmla="*/ 585983 h 1189074"/>
                  <a:gd name="connsiteX845" fmla="*/ 444834 w 1606769"/>
                  <a:gd name="connsiteY845" fmla="*/ 587605 h 1189074"/>
                  <a:gd name="connsiteX846" fmla="*/ 445276 w 1606769"/>
                  <a:gd name="connsiteY846" fmla="*/ 589818 h 1189074"/>
                  <a:gd name="connsiteX847" fmla="*/ 447488 w 1606769"/>
                  <a:gd name="connsiteY847" fmla="*/ 589080 h 1189074"/>
                  <a:gd name="connsiteX848" fmla="*/ 452946 w 1606769"/>
                  <a:gd name="connsiteY848" fmla="*/ 585983 h 1189074"/>
                  <a:gd name="connsiteX849" fmla="*/ 455896 w 1606769"/>
                  <a:gd name="connsiteY849" fmla="*/ 589228 h 1189074"/>
                  <a:gd name="connsiteX850" fmla="*/ 457075 w 1606769"/>
                  <a:gd name="connsiteY850" fmla="*/ 592767 h 1189074"/>
                  <a:gd name="connsiteX851" fmla="*/ 456780 w 1606769"/>
                  <a:gd name="connsiteY851" fmla="*/ 596012 h 1189074"/>
                  <a:gd name="connsiteX852" fmla="*/ 455158 w 1606769"/>
                  <a:gd name="connsiteY852" fmla="*/ 598962 h 1189074"/>
                  <a:gd name="connsiteX853" fmla="*/ 452651 w 1606769"/>
                  <a:gd name="connsiteY853" fmla="*/ 601027 h 1189074"/>
                  <a:gd name="connsiteX854" fmla="*/ 448963 w 1606769"/>
                  <a:gd name="connsiteY854" fmla="*/ 602059 h 1189074"/>
                  <a:gd name="connsiteX855" fmla="*/ 446308 w 1606769"/>
                  <a:gd name="connsiteY855" fmla="*/ 603387 h 1189074"/>
                  <a:gd name="connsiteX856" fmla="*/ 446308 w 1606769"/>
                  <a:gd name="connsiteY856" fmla="*/ 606337 h 1189074"/>
                  <a:gd name="connsiteX857" fmla="*/ 446899 w 1606769"/>
                  <a:gd name="connsiteY857" fmla="*/ 608696 h 1189074"/>
                  <a:gd name="connsiteX858" fmla="*/ 447783 w 1606769"/>
                  <a:gd name="connsiteY858" fmla="*/ 609581 h 1189074"/>
                  <a:gd name="connsiteX859" fmla="*/ 450143 w 1606769"/>
                  <a:gd name="connsiteY859" fmla="*/ 609876 h 1189074"/>
                  <a:gd name="connsiteX860" fmla="*/ 452356 w 1606769"/>
                  <a:gd name="connsiteY860" fmla="*/ 610909 h 1189074"/>
                  <a:gd name="connsiteX861" fmla="*/ 454568 w 1606769"/>
                  <a:gd name="connsiteY861" fmla="*/ 611351 h 1189074"/>
                  <a:gd name="connsiteX862" fmla="*/ 456780 w 1606769"/>
                  <a:gd name="connsiteY862" fmla="*/ 612531 h 1189074"/>
                  <a:gd name="connsiteX863" fmla="*/ 459140 w 1606769"/>
                  <a:gd name="connsiteY863" fmla="*/ 612236 h 1189074"/>
                  <a:gd name="connsiteX864" fmla="*/ 460763 w 1606769"/>
                  <a:gd name="connsiteY864" fmla="*/ 611056 h 1189074"/>
                  <a:gd name="connsiteX865" fmla="*/ 462385 w 1606769"/>
                  <a:gd name="connsiteY865" fmla="*/ 608401 h 1189074"/>
                  <a:gd name="connsiteX866" fmla="*/ 467842 w 1606769"/>
                  <a:gd name="connsiteY866" fmla="*/ 610761 h 1189074"/>
                  <a:gd name="connsiteX867" fmla="*/ 470350 w 1606769"/>
                  <a:gd name="connsiteY867" fmla="*/ 613269 h 1189074"/>
                  <a:gd name="connsiteX868" fmla="*/ 471235 w 1606769"/>
                  <a:gd name="connsiteY868" fmla="*/ 615481 h 1189074"/>
                  <a:gd name="connsiteX869" fmla="*/ 470645 w 1606769"/>
                  <a:gd name="connsiteY869" fmla="*/ 617546 h 1189074"/>
                  <a:gd name="connsiteX870" fmla="*/ 470645 w 1606769"/>
                  <a:gd name="connsiteY870" fmla="*/ 619611 h 1189074"/>
                  <a:gd name="connsiteX871" fmla="*/ 471530 w 1606769"/>
                  <a:gd name="connsiteY871" fmla="*/ 621676 h 1189074"/>
                  <a:gd name="connsiteX872" fmla="*/ 471235 w 1606769"/>
                  <a:gd name="connsiteY872" fmla="*/ 624183 h 1189074"/>
                  <a:gd name="connsiteX873" fmla="*/ 469907 w 1606769"/>
                  <a:gd name="connsiteY873" fmla="*/ 627133 h 1189074"/>
                  <a:gd name="connsiteX874" fmla="*/ 466367 w 1606769"/>
                  <a:gd name="connsiteY874" fmla="*/ 630525 h 1189074"/>
                  <a:gd name="connsiteX875" fmla="*/ 463270 w 1606769"/>
                  <a:gd name="connsiteY875" fmla="*/ 632443 h 1189074"/>
                  <a:gd name="connsiteX876" fmla="*/ 461353 w 1606769"/>
                  <a:gd name="connsiteY876" fmla="*/ 634212 h 1189074"/>
                  <a:gd name="connsiteX877" fmla="*/ 452651 w 1606769"/>
                  <a:gd name="connsiteY877" fmla="*/ 634212 h 1189074"/>
                  <a:gd name="connsiteX878" fmla="*/ 448816 w 1606769"/>
                  <a:gd name="connsiteY878" fmla="*/ 636425 h 1189074"/>
                  <a:gd name="connsiteX879" fmla="*/ 449701 w 1606769"/>
                  <a:gd name="connsiteY879" fmla="*/ 637310 h 1189074"/>
                  <a:gd name="connsiteX880" fmla="*/ 453388 w 1606769"/>
                  <a:gd name="connsiteY880" fmla="*/ 638195 h 1189074"/>
                  <a:gd name="connsiteX881" fmla="*/ 456780 w 1606769"/>
                  <a:gd name="connsiteY881" fmla="*/ 641440 h 1189074"/>
                  <a:gd name="connsiteX882" fmla="*/ 454568 w 1606769"/>
                  <a:gd name="connsiteY882" fmla="*/ 643504 h 1189074"/>
                  <a:gd name="connsiteX883" fmla="*/ 449111 w 1606769"/>
                  <a:gd name="connsiteY883" fmla="*/ 643209 h 1189074"/>
                  <a:gd name="connsiteX884" fmla="*/ 447931 w 1606769"/>
                  <a:gd name="connsiteY884" fmla="*/ 644094 h 1189074"/>
                  <a:gd name="connsiteX885" fmla="*/ 447341 w 1606769"/>
                  <a:gd name="connsiteY885" fmla="*/ 647929 h 1189074"/>
                  <a:gd name="connsiteX886" fmla="*/ 449406 w 1606769"/>
                  <a:gd name="connsiteY886" fmla="*/ 650142 h 1189074"/>
                  <a:gd name="connsiteX887" fmla="*/ 456191 w 1606769"/>
                  <a:gd name="connsiteY887" fmla="*/ 649109 h 1189074"/>
                  <a:gd name="connsiteX888" fmla="*/ 467252 w 1606769"/>
                  <a:gd name="connsiteY888" fmla="*/ 639522 h 1189074"/>
                  <a:gd name="connsiteX889" fmla="*/ 468727 w 1606769"/>
                  <a:gd name="connsiteY889" fmla="*/ 640260 h 1189074"/>
                  <a:gd name="connsiteX890" fmla="*/ 468727 w 1606769"/>
                  <a:gd name="connsiteY890" fmla="*/ 641440 h 1189074"/>
                  <a:gd name="connsiteX891" fmla="*/ 467842 w 1606769"/>
                  <a:gd name="connsiteY891" fmla="*/ 642914 h 1189074"/>
                  <a:gd name="connsiteX892" fmla="*/ 465335 w 1606769"/>
                  <a:gd name="connsiteY892" fmla="*/ 645717 h 1189074"/>
                  <a:gd name="connsiteX893" fmla="*/ 456338 w 1606769"/>
                  <a:gd name="connsiteY893" fmla="*/ 653534 h 1189074"/>
                  <a:gd name="connsiteX894" fmla="*/ 452798 w 1606769"/>
                  <a:gd name="connsiteY894" fmla="*/ 661056 h 1189074"/>
                  <a:gd name="connsiteX895" fmla="*/ 450291 w 1606769"/>
                  <a:gd name="connsiteY895" fmla="*/ 670348 h 1189074"/>
                  <a:gd name="connsiteX896" fmla="*/ 448226 w 1606769"/>
                  <a:gd name="connsiteY896" fmla="*/ 671823 h 1189074"/>
                  <a:gd name="connsiteX897" fmla="*/ 447194 w 1606769"/>
                  <a:gd name="connsiteY897" fmla="*/ 674183 h 1189074"/>
                  <a:gd name="connsiteX898" fmla="*/ 447194 w 1606769"/>
                  <a:gd name="connsiteY898" fmla="*/ 677280 h 1189074"/>
                  <a:gd name="connsiteX899" fmla="*/ 449111 w 1606769"/>
                  <a:gd name="connsiteY899" fmla="*/ 680820 h 1189074"/>
                  <a:gd name="connsiteX900" fmla="*/ 452946 w 1606769"/>
                  <a:gd name="connsiteY900" fmla="*/ 684802 h 1189074"/>
                  <a:gd name="connsiteX901" fmla="*/ 455896 w 1606769"/>
                  <a:gd name="connsiteY901" fmla="*/ 687014 h 1189074"/>
                  <a:gd name="connsiteX902" fmla="*/ 463270 w 1606769"/>
                  <a:gd name="connsiteY902" fmla="*/ 687899 h 1189074"/>
                  <a:gd name="connsiteX903" fmla="*/ 469465 w 1606769"/>
                  <a:gd name="connsiteY903" fmla="*/ 689522 h 1189074"/>
                  <a:gd name="connsiteX904" fmla="*/ 472857 w 1606769"/>
                  <a:gd name="connsiteY904" fmla="*/ 689964 h 1189074"/>
                  <a:gd name="connsiteX905" fmla="*/ 482591 w 1606769"/>
                  <a:gd name="connsiteY905" fmla="*/ 689079 h 1189074"/>
                  <a:gd name="connsiteX906" fmla="*/ 486426 w 1606769"/>
                  <a:gd name="connsiteY906" fmla="*/ 687457 h 1189074"/>
                  <a:gd name="connsiteX907" fmla="*/ 488344 w 1606769"/>
                  <a:gd name="connsiteY907" fmla="*/ 687457 h 1189074"/>
                  <a:gd name="connsiteX908" fmla="*/ 491883 w 1606769"/>
                  <a:gd name="connsiteY908" fmla="*/ 685392 h 1189074"/>
                  <a:gd name="connsiteX909" fmla="*/ 493211 w 1606769"/>
                  <a:gd name="connsiteY909" fmla="*/ 682147 h 1189074"/>
                  <a:gd name="connsiteX910" fmla="*/ 492178 w 1606769"/>
                  <a:gd name="connsiteY910" fmla="*/ 678902 h 1189074"/>
                  <a:gd name="connsiteX911" fmla="*/ 490408 w 1606769"/>
                  <a:gd name="connsiteY911" fmla="*/ 675805 h 1189074"/>
                  <a:gd name="connsiteX912" fmla="*/ 491883 w 1606769"/>
                  <a:gd name="connsiteY912" fmla="*/ 675805 h 1189074"/>
                  <a:gd name="connsiteX913" fmla="*/ 493653 w 1606769"/>
                  <a:gd name="connsiteY913" fmla="*/ 676542 h 1189074"/>
                  <a:gd name="connsiteX914" fmla="*/ 496603 w 1606769"/>
                  <a:gd name="connsiteY914" fmla="*/ 674773 h 1189074"/>
                  <a:gd name="connsiteX915" fmla="*/ 497193 w 1606769"/>
                  <a:gd name="connsiteY915" fmla="*/ 672855 h 1189074"/>
                  <a:gd name="connsiteX916" fmla="*/ 498373 w 1606769"/>
                  <a:gd name="connsiteY916" fmla="*/ 670938 h 1189074"/>
                  <a:gd name="connsiteX917" fmla="*/ 502208 w 1606769"/>
                  <a:gd name="connsiteY917" fmla="*/ 668578 h 1189074"/>
                  <a:gd name="connsiteX918" fmla="*/ 504568 w 1606769"/>
                  <a:gd name="connsiteY918" fmla="*/ 666366 h 1189074"/>
                  <a:gd name="connsiteX919" fmla="*/ 505010 w 1606769"/>
                  <a:gd name="connsiteY919" fmla="*/ 664301 h 1189074"/>
                  <a:gd name="connsiteX920" fmla="*/ 503683 w 1606769"/>
                  <a:gd name="connsiteY920" fmla="*/ 660318 h 1189074"/>
                  <a:gd name="connsiteX921" fmla="*/ 500585 w 1606769"/>
                  <a:gd name="connsiteY921" fmla="*/ 656631 h 1189074"/>
                  <a:gd name="connsiteX922" fmla="*/ 498668 w 1606769"/>
                  <a:gd name="connsiteY922" fmla="*/ 655304 h 1189074"/>
                  <a:gd name="connsiteX923" fmla="*/ 496308 w 1606769"/>
                  <a:gd name="connsiteY923" fmla="*/ 652649 h 1189074"/>
                  <a:gd name="connsiteX924" fmla="*/ 495423 w 1606769"/>
                  <a:gd name="connsiteY924" fmla="*/ 650289 h 1189074"/>
                  <a:gd name="connsiteX925" fmla="*/ 494833 w 1606769"/>
                  <a:gd name="connsiteY925" fmla="*/ 647487 h 1189074"/>
                  <a:gd name="connsiteX926" fmla="*/ 493948 w 1606769"/>
                  <a:gd name="connsiteY926" fmla="*/ 645274 h 1189074"/>
                  <a:gd name="connsiteX927" fmla="*/ 492768 w 1606769"/>
                  <a:gd name="connsiteY927" fmla="*/ 643652 h 1189074"/>
                  <a:gd name="connsiteX928" fmla="*/ 493506 w 1606769"/>
                  <a:gd name="connsiteY928" fmla="*/ 642472 h 1189074"/>
                  <a:gd name="connsiteX929" fmla="*/ 499995 w 1606769"/>
                  <a:gd name="connsiteY929" fmla="*/ 641440 h 1189074"/>
                  <a:gd name="connsiteX930" fmla="*/ 499405 w 1606769"/>
                  <a:gd name="connsiteY930" fmla="*/ 642029 h 1189074"/>
                  <a:gd name="connsiteX931" fmla="*/ 496751 w 1606769"/>
                  <a:gd name="connsiteY931" fmla="*/ 643209 h 1189074"/>
                  <a:gd name="connsiteX932" fmla="*/ 495866 w 1606769"/>
                  <a:gd name="connsiteY932" fmla="*/ 644832 h 1189074"/>
                  <a:gd name="connsiteX933" fmla="*/ 498963 w 1606769"/>
                  <a:gd name="connsiteY933" fmla="*/ 651321 h 1189074"/>
                  <a:gd name="connsiteX934" fmla="*/ 500290 w 1606769"/>
                  <a:gd name="connsiteY934" fmla="*/ 653091 h 1189074"/>
                  <a:gd name="connsiteX935" fmla="*/ 501913 w 1606769"/>
                  <a:gd name="connsiteY935" fmla="*/ 654271 h 1189074"/>
                  <a:gd name="connsiteX936" fmla="*/ 506042 w 1606769"/>
                  <a:gd name="connsiteY936" fmla="*/ 659138 h 1189074"/>
                  <a:gd name="connsiteX937" fmla="*/ 507222 w 1606769"/>
                  <a:gd name="connsiteY937" fmla="*/ 662236 h 1189074"/>
                  <a:gd name="connsiteX938" fmla="*/ 507665 w 1606769"/>
                  <a:gd name="connsiteY938" fmla="*/ 665333 h 1189074"/>
                  <a:gd name="connsiteX939" fmla="*/ 507665 w 1606769"/>
                  <a:gd name="connsiteY939" fmla="*/ 667840 h 1189074"/>
                  <a:gd name="connsiteX940" fmla="*/ 508255 w 1606769"/>
                  <a:gd name="connsiteY940" fmla="*/ 669315 h 1189074"/>
                  <a:gd name="connsiteX941" fmla="*/ 513270 w 1606769"/>
                  <a:gd name="connsiteY941" fmla="*/ 668430 h 1189074"/>
                  <a:gd name="connsiteX942" fmla="*/ 513270 w 1606769"/>
                  <a:gd name="connsiteY942" fmla="*/ 670053 h 1189074"/>
                  <a:gd name="connsiteX943" fmla="*/ 510467 w 1606769"/>
                  <a:gd name="connsiteY943" fmla="*/ 673150 h 1189074"/>
                  <a:gd name="connsiteX944" fmla="*/ 508992 w 1606769"/>
                  <a:gd name="connsiteY944" fmla="*/ 674330 h 1189074"/>
                  <a:gd name="connsiteX945" fmla="*/ 504568 w 1606769"/>
                  <a:gd name="connsiteY945" fmla="*/ 676542 h 1189074"/>
                  <a:gd name="connsiteX946" fmla="*/ 504863 w 1606769"/>
                  <a:gd name="connsiteY946" fmla="*/ 678165 h 1189074"/>
                  <a:gd name="connsiteX947" fmla="*/ 505453 w 1606769"/>
                  <a:gd name="connsiteY947" fmla="*/ 679492 h 1189074"/>
                  <a:gd name="connsiteX948" fmla="*/ 509582 w 1606769"/>
                  <a:gd name="connsiteY948" fmla="*/ 681410 h 1189074"/>
                  <a:gd name="connsiteX949" fmla="*/ 512680 w 1606769"/>
                  <a:gd name="connsiteY949" fmla="*/ 681410 h 1189074"/>
                  <a:gd name="connsiteX950" fmla="*/ 519317 w 1606769"/>
                  <a:gd name="connsiteY950" fmla="*/ 678460 h 1189074"/>
                  <a:gd name="connsiteX951" fmla="*/ 524184 w 1606769"/>
                  <a:gd name="connsiteY951" fmla="*/ 675510 h 1189074"/>
                  <a:gd name="connsiteX952" fmla="*/ 526101 w 1606769"/>
                  <a:gd name="connsiteY952" fmla="*/ 675068 h 1189074"/>
                  <a:gd name="connsiteX953" fmla="*/ 538196 w 1606769"/>
                  <a:gd name="connsiteY953" fmla="*/ 677132 h 1189074"/>
                  <a:gd name="connsiteX954" fmla="*/ 541145 w 1606769"/>
                  <a:gd name="connsiteY954" fmla="*/ 676837 h 1189074"/>
                  <a:gd name="connsiteX955" fmla="*/ 545570 w 1606769"/>
                  <a:gd name="connsiteY955" fmla="*/ 675215 h 1189074"/>
                  <a:gd name="connsiteX956" fmla="*/ 549110 w 1606769"/>
                  <a:gd name="connsiteY956" fmla="*/ 674625 h 1189074"/>
                  <a:gd name="connsiteX957" fmla="*/ 549405 w 1606769"/>
                  <a:gd name="connsiteY957" fmla="*/ 675215 h 1189074"/>
                  <a:gd name="connsiteX958" fmla="*/ 544243 w 1606769"/>
                  <a:gd name="connsiteY958" fmla="*/ 678755 h 1189074"/>
                  <a:gd name="connsiteX959" fmla="*/ 523741 w 1606769"/>
                  <a:gd name="connsiteY959" fmla="*/ 683475 h 1189074"/>
                  <a:gd name="connsiteX960" fmla="*/ 520054 w 1606769"/>
                  <a:gd name="connsiteY960" fmla="*/ 685539 h 1189074"/>
                  <a:gd name="connsiteX961" fmla="*/ 518874 w 1606769"/>
                  <a:gd name="connsiteY961" fmla="*/ 687752 h 1189074"/>
                  <a:gd name="connsiteX962" fmla="*/ 517252 w 1606769"/>
                  <a:gd name="connsiteY962" fmla="*/ 689817 h 1189074"/>
                  <a:gd name="connsiteX963" fmla="*/ 515039 w 1606769"/>
                  <a:gd name="connsiteY963" fmla="*/ 690702 h 1189074"/>
                  <a:gd name="connsiteX964" fmla="*/ 514302 w 1606769"/>
                  <a:gd name="connsiteY964" fmla="*/ 692619 h 1189074"/>
                  <a:gd name="connsiteX965" fmla="*/ 517104 w 1606769"/>
                  <a:gd name="connsiteY965" fmla="*/ 698961 h 1189074"/>
                  <a:gd name="connsiteX966" fmla="*/ 520054 w 1606769"/>
                  <a:gd name="connsiteY966" fmla="*/ 699404 h 1189074"/>
                  <a:gd name="connsiteX967" fmla="*/ 523299 w 1606769"/>
                  <a:gd name="connsiteY967" fmla="*/ 699404 h 1189074"/>
                  <a:gd name="connsiteX968" fmla="*/ 529641 w 1606769"/>
                  <a:gd name="connsiteY968" fmla="*/ 697929 h 1189074"/>
                  <a:gd name="connsiteX969" fmla="*/ 532738 w 1606769"/>
                  <a:gd name="connsiteY969" fmla="*/ 698371 h 1189074"/>
                  <a:gd name="connsiteX970" fmla="*/ 537458 w 1606769"/>
                  <a:gd name="connsiteY970" fmla="*/ 700436 h 1189074"/>
                  <a:gd name="connsiteX971" fmla="*/ 542030 w 1606769"/>
                  <a:gd name="connsiteY971" fmla="*/ 701616 h 1189074"/>
                  <a:gd name="connsiteX972" fmla="*/ 549110 w 1606769"/>
                  <a:gd name="connsiteY972" fmla="*/ 701173 h 1189074"/>
                  <a:gd name="connsiteX973" fmla="*/ 560024 w 1606769"/>
                  <a:gd name="connsiteY973" fmla="*/ 701763 h 1189074"/>
                  <a:gd name="connsiteX974" fmla="*/ 565187 w 1606769"/>
                  <a:gd name="connsiteY974" fmla="*/ 705451 h 1189074"/>
                  <a:gd name="connsiteX975" fmla="*/ 569316 w 1606769"/>
                  <a:gd name="connsiteY975" fmla="*/ 707516 h 1189074"/>
                  <a:gd name="connsiteX976" fmla="*/ 569021 w 1606769"/>
                  <a:gd name="connsiteY976" fmla="*/ 708253 h 1189074"/>
                  <a:gd name="connsiteX977" fmla="*/ 566366 w 1606769"/>
                  <a:gd name="connsiteY977" fmla="*/ 708990 h 1189074"/>
                  <a:gd name="connsiteX978" fmla="*/ 562827 w 1606769"/>
                  <a:gd name="connsiteY978" fmla="*/ 708696 h 1189074"/>
                  <a:gd name="connsiteX979" fmla="*/ 556042 w 1606769"/>
                  <a:gd name="connsiteY979" fmla="*/ 706926 h 1189074"/>
                  <a:gd name="connsiteX980" fmla="*/ 552797 w 1606769"/>
                  <a:gd name="connsiteY980" fmla="*/ 706631 h 1189074"/>
                  <a:gd name="connsiteX981" fmla="*/ 549552 w 1606769"/>
                  <a:gd name="connsiteY981" fmla="*/ 707073 h 1189074"/>
                  <a:gd name="connsiteX982" fmla="*/ 550142 w 1606769"/>
                  <a:gd name="connsiteY982" fmla="*/ 707958 h 1189074"/>
                  <a:gd name="connsiteX983" fmla="*/ 556927 w 1606769"/>
                  <a:gd name="connsiteY983" fmla="*/ 711498 h 1189074"/>
                  <a:gd name="connsiteX984" fmla="*/ 559434 w 1606769"/>
                  <a:gd name="connsiteY984" fmla="*/ 712235 h 1189074"/>
                  <a:gd name="connsiteX985" fmla="*/ 563122 w 1606769"/>
                  <a:gd name="connsiteY985" fmla="*/ 714595 h 1189074"/>
                  <a:gd name="connsiteX986" fmla="*/ 562384 w 1606769"/>
                  <a:gd name="connsiteY986" fmla="*/ 718577 h 1189074"/>
                  <a:gd name="connsiteX987" fmla="*/ 561352 w 1606769"/>
                  <a:gd name="connsiteY987" fmla="*/ 719757 h 1189074"/>
                  <a:gd name="connsiteX988" fmla="*/ 560909 w 1606769"/>
                  <a:gd name="connsiteY988" fmla="*/ 722412 h 1189074"/>
                  <a:gd name="connsiteX989" fmla="*/ 561352 w 1606769"/>
                  <a:gd name="connsiteY989" fmla="*/ 727132 h 1189074"/>
                  <a:gd name="connsiteX990" fmla="*/ 565187 w 1606769"/>
                  <a:gd name="connsiteY990" fmla="*/ 729934 h 1189074"/>
                  <a:gd name="connsiteX991" fmla="*/ 571529 w 1606769"/>
                  <a:gd name="connsiteY991" fmla="*/ 733474 h 1189074"/>
                  <a:gd name="connsiteX992" fmla="*/ 576838 w 1606769"/>
                  <a:gd name="connsiteY992" fmla="*/ 734211 h 1189074"/>
                  <a:gd name="connsiteX993" fmla="*/ 578461 w 1606769"/>
                  <a:gd name="connsiteY993" fmla="*/ 735244 h 1189074"/>
                  <a:gd name="connsiteX994" fmla="*/ 578018 w 1606769"/>
                  <a:gd name="connsiteY994" fmla="*/ 736276 h 1189074"/>
                  <a:gd name="connsiteX995" fmla="*/ 573004 w 1606769"/>
                  <a:gd name="connsiteY995" fmla="*/ 737751 h 1189074"/>
                  <a:gd name="connsiteX996" fmla="*/ 571086 w 1606769"/>
                  <a:gd name="connsiteY996" fmla="*/ 737751 h 1189074"/>
                  <a:gd name="connsiteX997" fmla="*/ 558992 w 1606769"/>
                  <a:gd name="connsiteY997" fmla="*/ 734654 h 1189074"/>
                  <a:gd name="connsiteX998" fmla="*/ 556042 w 1606769"/>
                  <a:gd name="connsiteY998" fmla="*/ 734359 h 1189074"/>
                  <a:gd name="connsiteX999" fmla="*/ 549258 w 1606769"/>
                  <a:gd name="connsiteY999" fmla="*/ 731409 h 1189074"/>
                  <a:gd name="connsiteX1000" fmla="*/ 533033 w 1606769"/>
                  <a:gd name="connsiteY1000" fmla="*/ 722707 h 1189074"/>
                  <a:gd name="connsiteX1001" fmla="*/ 527134 w 1606769"/>
                  <a:gd name="connsiteY1001" fmla="*/ 720642 h 1189074"/>
                  <a:gd name="connsiteX1002" fmla="*/ 522709 w 1606769"/>
                  <a:gd name="connsiteY1002" fmla="*/ 719610 h 1189074"/>
                  <a:gd name="connsiteX1003" fmla="*/ 515187 w 1606769"/>
                  <a:gd name="connsiteY1003" fmla="*/ 718725 h 1189074"/>
                  <a:gd name="connsiteX1004" fmla="*/ 507813 w 1606769"/>
                  <a:gd name="connsiteY1004" fmla="*/ 719167 h 1189074"/>
                  <a:gd name="connsiteX1005" fmla="*/ 504273 w 1606769"/>
                  <a:gd name="connsiteY1005" fmla="*/ 718872 h 1189074"/>
                  <a:gd name="connsiteX1006" fmla="*/ 499553 w 1606769"/>
                  <a:gd name="connsiteY1006" fmla="*/ 717397 h 1189074"/>
                  <a:gd name="connsiteX1007" fmla="*/ 495276 w 1606769"/>
                  <a:gd name="connsiteY1007" fmla="*/ 716808 h 1189074"/>
                  <a:gd name="connsiteX1008" fmla="*/ 487311 w 1606769"/>
                  <a:gd name="connsiteY1008" fmla="*/ 716365 h 1189074"/>
                  <a:gd name="connsiteX1009" fmla="*/ 482739 w 1606769"/>
                  <a:gd name="connsiteY1009" fmla="*/ 717840 h 1189074"/>
                  <a:gd name="connsiteX1010" fmla="*/ 480232 w 1606769"/>
                  <a:gd name="connsiteY1010" fmla="*/ 719610 h 1189074"/>
                  <a:gd name="connsiteX1011" fmla="*/ 477872 w 1606769"/>
                  <a:gd name="connsiteY1011" fmla="*/ 722117 h 1189074"/>
                  <a:gd name="connsiteX1012" fmla="*/ 478609 w 1606769"/>
                  <a:gd name="connsiteY1012" fmla="*/ 724182 h 1189074"/>
                  <a:gd name="connsiteX1013" fmla="*/ 482739 w 1606769"/>
                  <a:gd name="connsiteY1013" fmla="*/ 728312 h 1189074"/>
                  <a:gd name="connsiteX1014" fmla="*/ 488196 w 1606769"/>
                  <a:gd name="connsiteY1014" fmla="*/ 733179 h 1189074"/>
                  <a:gd name="connsiteX1015" fmla="*/ 491293 w 1606769"/>
                  <a:gd name="connsiteY1015" fmla="*/ 735391 h 1189074"/>
                  <a:gd name="connsiteX1016" fmla="*/ 497783 w 1606769"/>
                  <a:gd name="connsiteY1016" fmla="*/ 737014 h 1189074"/>
                  <a:gd name="connsiteX1017" fmla="*/ 508550 w 1606769"/>
                  <a:gd name="connsiteY1017" fmla="*/ 738636 h 1189074"/>
                  <a:gd name="connsiteX1018" fmla="*/ 517252 w 1606769"/>
                  <a:gd name="connsiteY1018" fmla="*/ 740996 h 1189074"/>
                  <a:gd name="connsiteX1019" fmla="*/ 524036 w 1606769"/>
                  <a:gd name="connsiteY1019" fmla="*/ 744241 h 1189074"/>
                  <a:gd name="connsiteX1020" fmla="*/ 529051 w 1606769"/>
                  <a:gd name="connsiteY1020" fmla="*/ 747191 h 1189074"/>
                  <a:gd name="connsiteX1021" fmla="*/ 535246 w 1606769"/>
                  <a:gd name="connsiteY1021" fmla="*/ 751615 h 1189074"/>
                  <a:gd name="connsiteX1022" fmla="*/ 537311 w 1606769"/>
                  <a:gd name="connsiteY1022" fmla="*/ 752500 h 1189074"/>
                  <a:gd name="connsiteX1023" fmla="*/ 554420 w 1606769"/>
                  <a:gd name="connsiteY1023" fmla="*/ 755008 h 1189074"/>
                  <a:gd name="connsiteX1024" fmla="*/ 557075 w 1606769"/>
                  <a:gd name="connsiteY1024" fmla="*/ 755893 h 1189074"/>
                  <a:gd name="connsiteX1025" fmla="*/ 559139 w 1606769"/>
                  <a:gd name="connsiteY1025" fmla="*/ 755893 h 1189074"/>
                  <a:gd name="connsiteX1026" fmla="*/ 565187 w 1606769"/>
                  <a:gd name="connsiteY1026" fmla="*/ 752795 h 1189074"/>
                  <a:gd name="connsiteX1027" fmla="*/ 567399 w 1606769"/>
                  <a:gd name="connsiteY1027" fmla="*/ 752500 h 1189074"/>
                  <a:gd name="connsiteX1028" fmla="*/ 570939 w 1606769"/>
                  <a:gd name="connsiteY1028" fmla="*/ 753385 h 1189074"/>
                  <a:gd name="connsiteX1029" fmla="*/ 575363 w 1606769"/>
                  <a:gd name="connsiteY1029" fmla="*/ 755155 h 1189074"/>
                  <a:gd name="connsiteX1030" fmla="*/ 580378 w 1606769"/>
                  <a:gd name="connsiteY1030" fmla="*/ 754565 h 1189074"/>
                  <a:gd name="connsiteX1031" fmla="*/ 584950 w 1606769"/>
                  <a:gd name="connsiteY1031" fmla="*/ 753385 h 1189074"/>
                  <a:gd name="connsiteX1032" fmla="*/ 587900 w 1606769"/>
                  <a:gd name="connsiteY1032" fmla="*/ 753975 h 1189074"/>
                  <a:gd name="connsiteX1033" fmla="*/ 588785 w 1606769"/>
                  <a:gd name="connsiteY1033" fmla="*/ 754565 h 1189074"/>
                  <a:gd name="connsiteX1034" fmla="*/ 587605 w 1606769"/>
                  <a:gd name="connsiteY1034" fmla="*/ 755450 h 1189074"/>
                  <a:gd name="connsiteX1035" fmla="*/ 584360 w 1606769"/>
                  <a:gd name="connsiteY1035" fmla="*/ 756778 h 1189074"/>
                  <a:gd name="connsiteX1036" fmla="*/ 583328 w 1606769"/>
                  <a:gd name="connsiteY1036" fmla="*/ 758253 h 1189074"/>
                  <a:gd name="connsiteX1037" fmla="*/ 587458 w 1606769"/>
                  <a:gd name="connsiteY1037" fmla="*/ 763415 h 1189074"/>
                  <a:gd name="connsiteX1038" fmla="*/ 587458 w 1606769"/>
                  <a:gd name="connsiteY1038" fmla="*/ 764742 h 1189074"/>
                  <a:gd name="connsiteX1039" fmla="*/ 584508 w 1606769"/>
                  <a:gd name="connsiteY1039" fmla="*/ 765922 h 1189074"/>
                  <a:gd name="connsiteX1040" fmla="*/ 577723 w 1606769"/>
                  <a:gd name="connsiteY1040" fmla="*/ 767987 h 1189074"/>
                  <a:gd name="connsiteX1041" fmla="*/ 575511 w 1606769"/>
                  <a:gd name="connsiteY1041" fmla="*/ 770937 h 1189074"/>
                  <a:gd name="connsiteX1042" fmla="*/ 575511 w 1606769"/>
                  <a:gd name="connsiteY1042" fmla="*/ 773887 h 1189074"/>
                  <a:gd name="connsiteX1043" fmla="*/ 573594 w 1606769"/>
                  <a:gd name="connsiteY1043" fmla="*/ 779639 h 1189074"/>
                  <a:gd name="connsiteX1044" fmla="*/ 573151 w 1606769"/>
                  <a:gd name="connsiteY1044" fmla="*/ 782589 h 1189074"/>
                  <a:gd name="connsiteX1045" fmla="*/ 568874 w 1606769"/>
                  <a:gd name="connsiteY1045" fmla="*/ 788931 h 1189074"/>
                  <a:gd name="connsiteX1046" fmla="*/ 568431 w 1606769"/>
                  <a:gd name="connsiteY1046" fmla="*/ 791881 h 1189074"/>
                  <a:gd name="connsiteX1047" fmla="*/ 574331 w 1606769"/>
                  <a:gd name="connsiteY1047" fmla="*/ 791881 h 1189074"/>
                  <a:gd name="connsiteX1048" fmla="*/ 579051 w 1606769"/>
                  <a:gd name="connsiteY1048" fmla="*/ 790701 h 1189074"/>
                  <a:gd name="connsiteX1049" fmla="*/ 582590 w 1606769"/>
                  <a:gd name="connsiteY1049" fmla="*/ 790111 h 1189074"/>
                  <a:gd name="connsiteX1050" fmla="*/ 584655 w 1606769"/>
                  <a:gd name="connsiteY1050" fmla="*/ 792028 h 1189074"/>
                  <a:gd name="connsiteX1051" fmla="*/ 588785 w 1606769"/>
                  <a:gd name="connsiteY1051" fmla="*/ 792913 h 1189074"/>
                  <a:gd name="connsiteX1052" fmla="*/ 588785 w 1606769"/>
                  <a:gd name="connsiteY1052" fmla="*/ 793651 h 1189074"/>
                  <a:gd name="connsiteX1053" fmla="*/ 586278 w 1606769"/>
                  <a:gd name="connsiteY1053" fmla="*/ 795125 h 1189074"/>
                  <a:gd name="connsiteX1054" fmla="*/ 575806 w 1606769"/>
                  <a:gd name="connsiteY1054" fmla="*/ 796010 h 1189074"/>
                  <a:gd name="connsiteX1055" fmla="*/ 568136 w 1606769"/>
                  <a:gd name="connsiteY1055" fmla="*/ 795420 h 1189074"/>
                  <a:gd name="connsiteX1056" fmla="*/ 567251 w 1606769"/>
                  <a:gd name="connsiteY1056" fmla="*/ 797190 h 1189074"/>
                  <a:gd name="connsiteX1057" fmla="*/ 566366 w 1606769"/>
                  <a:gd name="connsiteY1057" fmla="*/ 804122 h 1189074"/>
                  <a:gd name="connsiteX1058" fmla="*/ 563859 w 1606769"/>
                  <a:gd name="connsiteY1058" fmla="*/ 813267 h 1189074"/>
                  <a:gd name="connsiteX1059" fmla="*/ 566514 w 1606769"/>
                  <a:gd name="connsiteY1059" fmla="*/ 813267 h 1189074"/>
                  <a:gd name="connsiteX1060" fmla="*/ 569611 w 1606769"/>
                  <a:gd name="connsiteY1060" fmla="*/ 812529 h 1189074"/>
                  <a:gd name="connsiteX1061" fmla="*/ 575363 w 1606769"/>
                  <a:gd name="connsiteY1061" fmla="*/ 809727 h 1189074"/>
                  <a:gd name="connsiteX1062" fmla="*/ 575363 w 1606769"/>
                  <a:gd name="connsiteY1062" fmla="*/ 810907 h 1189074"/>
                  <a:gd name="connsiteX1063" fmla="*/ 571824 w 1606769"/>
                  <a:gd name="connsiteY1063" fmla="*/ 815922 h 1189074"/>
                  <a:gd name="connsiteX1064" fmla="*/ 568579 w 1606769"/>
                  <a:gd name="connsiteY1064" fmla="*/ 818871 h 1189074"/>
                  <a:gd name="connsiteX1065" fmla="*/ 566956 w 1606769"/>
                  <a:gd name="connsiteY1065" fmla="*/ 819756 h 1189074"/>
                  <a:gd name="connsiteX1066" fmla="*/ 557959 w 1606769"/>
                  <a:gd name="connsiteY1066" fmla="*/ 822116 h 1189074"/>
                  <a:gd name="connsiteX1067" fmla="*/ 554125 w 1606769"/>
                  <a:gd name="connsiteY1067" fmla="*/ 822706 h 1189074"/>
                  <a:gd name="connsiteX1068" fmla="*/ 549995 w 1606769"/>
                  <a:gd name="connsiteY1068" fmla="*/ 822116 h 1189074"/>
                  <a:gd name="connsiteX1069" fmla="*/ 536278 w 1606769"/>
                  <a:gd name="connsiteY1069" fmla="*/ 815184 h 1189074"/>
                  <a:gd name="connsiteX1070" fmla="*/ 528461 w 1606769"/>
                  <a:gd name="connsiteY1070" fmla="*/ 814889 h 1189074"/>
                  <a:gd name="connsiteX1071" fmla="*/ 520939 w 1606769"/>
                  <a:gd name="connsiteY1071" fmla="*/ 817102 h 1189074"/>
                  <a:gd name="connsiteX1072" fmla="*/ 517104 w 1606769"/>
                  <a:gd name="connsiteY1072" fmla="*/ 819461 h 1189074"/>
                  <a:gd name="connsiteX1073" fmla="*/ 512532 w 1606769"/>
                  <a:gd name="connsiteY1073" fmla="*/ 828458 h 1189074"/>
                  <a:gd name="connsiteX1074" fmla="*/ 509287 w 1606769"/>
                  <a:gd name="connsiteY1074" fmla="*/ 831261 h 1189074"/>
                  <a:gd name="connsiteX1075" fmla="*/ 508107 w 1606769"/>
                  <a:gd name="connsiteY1075" fmla="*/ 833768 h 1189074"/>
                  <a:gd name="connsiteX1076" fmla="*/ 510615 w 1606769"/>
                  <a:gd name="connsiteY1076" fmla="*/ 833768 h 1189074"/>
                  <a:gd name="connsiteX1077" fmla="*/ 513712 w 1606769"/>
                  <a:gd name="connsiteY1077" fmla="*/ 833473 h 1189074"/>
                  <a:gd name="connsiteX1078" fmla="*/ 524036 w 1606769"/>
                  <a:gd name="connsiteY1078" fmla="*/ 833178 h 1189074"/>
                  <a:gd name="connsiteX1079" fmla="*/ 524921 w 1606769"/>
                  <a:gd name="connsiteY1079" fmla="*/ 834653 h 1189074"/>
                  <a:gd name="connsiteX1080" fmla="*/ 526249 w 1606769"/>
                  <a:gd name="connsiteY1080" fmla="*/ 835391 h 1189074"/>
                  <a:gd name="connsiteX1081" fmla="*/ 534656 w 1606769"/>
                  <a:gd name="connsiteY1081" fmla="*/ 837308 h 1189074"/>
                  <a:gd name="connsiteX1082" fmla="*/ 539376 w 1606769"/>
                  <a:gd name="connsiteY1082" fmla="*/ 837308 h 1189074"/>
                  <a:gd name="connsiteX1083" fmla="*/ 549700 w 1606769"/>
                  <a:gd name="connsiteY1083" fmla="*/ 835833 h 1189074"/>
                  <a:gd name="connsiteX1084" fmla="*/ 554125 w 1606769"/>
                  <a:gd name="connsiteY1084" fmla="*/ 834801 h 1189074"/>
                  <a:gd name="connsiteX1085" fmla="*/ 558255 w 1606769"/>
                  <a:gd name="connsiteY1085" fmla="*/ 830671 h 1189074"/>
                  <a:gd name="connsiteX1086" fmla="*/ 558255 w 1606769"/>
                  <a:gd name="connsiteY1086" fmla="*/ 829786 h 1189074"/>
                  <a:gd name="connsiteX1087" fmla="*/ 558697 w 1606769"/>
                  <a:gd name="connsiteY1087" fmla="*/ 829343 h 1189074"/>
                  <a:gd name="connsiteX1088" fmla="*/ 562974 w 1606769"/>
                  <a:gd name="connsiteY1088" fmla="*/ 828311 h 1189074"/>
                  <a:gd name="connsiteX1089" fmla="*/ 565187 w 1606769"/>
                  <a:gd name="connsiteY1089" fmla="*/ 828311 h 1189074"/>
                  <a:gd name="connsiteX1090" fmla="*/ 566219 w 1606769"/>
                  <a:gd name="connsiteY1090" fmla="*/ 829786 h 1189074"/>
                  <a:gd name="connsiteX1091" fmla="*/ 565187 w 1606769"/>
                  <a:gd name="connsiteY1091" fmla="*/ 832441 h 1189074"/>
                  <a:gd name="connsiteX1092" fmla="*/ 561942 w 1606769"/>
                  <a:gd name="connsiteY1092" fmla="*/ 836275 h 1189074"/>
                  <a:gd name="connsiteX1093" fmla="*/ 560319 w 1606769"/>
                  <a:gd name="connsiteY1093" fmla="*/ 837308 h 1189074"/>
                  <a:gd name="connsiteX1094" fmla="*/ 559729 w 1606769"/>
                  <a:gd name="connsiteY1094" fmla="*/ 838193 h 1189074"/>
                  <a:gd name="connsiteX1095" fmla="*/ 559287 w 1606769"/>
                  <a:gd name="connsiteY1095" fmla="*/ 840700 h 1189074"/>
                  <a:gd name="connsiteX1096" fmla="*/ 558697 w 1606769"/>
                  <a:gd name="connsiteY1096" fmla="*/ 841880 h 1189074"/>
                  <a:gd name="connsiteX1097" fmla="*/ 557075 w 1606769"/>
                  <a:gd name="connsiteY1097" fmla="*/ 843650 h 1189074"/>
                  <a:gd name="connsiteX1098" fmla="*/ 555010 w 1606769"/>
                  <a:gd name="connsiteY1098" fmla="*/ 844682 h 1189074"/>
                  <a:gd name="connsiteX1099" fmla="*/ 550290 w 1606769"/>
                  <a:gd name="connsiteY1099" fmla="*/ 844682 h 1189074"/>
                  <a:gd name="connsiteX1100" fmla="*/ 543063 w 1606769"/>
                  <a:gd name="connsiteY1100" fmla="*/ 843797 h 1189074"/>
                  <a:gd name="connsiteX1101" fmla="*/ 533181 w 1606769"/>
                  <a:gd name="connsiteY1101" fmla="*/ 840700 h 1189074"/>
                  <a:gd name="connsiteX1102" fmla="*/ 521382 w 1606769"/>
                  <a:gd name="connsiteY1102" fmla="*/ 838045 h 1189074"/>
                  <a:gd name="connsiteX1103" fmla="*/ 517399 w 1606769"/>
                  <a:gd name="connsiteY1103" fmla="*/ 837455 h 1189074"/>
                  <a:gd name="connsiteX1104" fmla="*/ 514450 w 1606769"/>
                  <a:gd name="connsiteY1104" fmla="*/ 837898 h 1189074"/>
                  <a:gd name="connsiteX1105" fmla="*/ 512827 w 1606769"/>
                  <a:gd name="connsiteY1105" fmla="*/ 842028 h 1189074"/>
                  <a:gd name="connsiteX1106" fmla="*/ 509140 w 1606769"/>
                  <a:gd name="connsiteY1106" fmla="*/ 848665 h 1189074"/>
                  <a:gd name="connsiteX1107" fmla="*/ 503240 w 1606769"/>
                  <a:gd name="connsiteY1107" fmla="*/ 854712 h 1189074"/>
                  <a:gd name="connsiteX1108" fmla="*/ 502208 w 1606769"/>
                  <a:gd name="connsiteY1108" fmla="*/ 857809 h 1189074"/>
                  <a:gd name="connsiteX1109" fmla="*/ 502208 w 1606769"/>
                  <a:gd name="connsiteY1109" fmla="*/ 860169 h 1189074"/>
                  <a:gd name="connsiteX1110" fmla="*/ 501470 w 1606769"/>
                  <a:gd name="connsiteY1110" fmla="*/ 862234 h 1189074"/>
                  <a:gd name="connsiteX1111" fmla="*/ 499110 w 1606769"/>
                  <a:gd name="connsiteY1111" fmla="*/ 867544 h 1189074"/>
                  <a:gd name="connsiteX1112" fmla="*/ 502503 w 1606769"/>
                  <a:gd name="connsiteY1112" fmla="*/ 868134 h 1189074"/>
                  <a:gd name="connsiteX1113" fmla="*/ 507370 w 1606769"/>
                  <a:gd name="connsiteY1113" fmla="*/ 866364 h 1189074"/>
                  <a:gd name="connsiteX1114" fmla="*/ 518874 w 1606769"/>
                  <a:gd name="connsiteY1114" fmla="*/ 858104 h 1189074"/>
                  <a:gd name="connsiteX1115" fmla="*/ 520939 w 1606769"/>
                  <a:gd name="connsiteY1115" fmla="*/ 857367 h 1189074"/>
                  <a:gd name="connsiteX1116" fmla="*/ 526839 w 1606769"/>
                  <a:gd name="connsiteY1116" fmla="*/ 856334 h 1189074"/>
                  <a:gd name="connsiteX1117" fmla="*/ 530231 w 1606769"/>
                  <a:gd name="connsiteY1117" fmla="*/ 855302 h 1189074"/>
                  <a:gd name="connsiteX1118" fmla="*/ 535541 w 1606769"/>
                  <a:gd name="connsiteY1118" fmla="*/ 854417 h 1189074"/>
                  <a:gd name="connsiteX1119" fmla="*/ 541883 w 1606769"/>
                  <a:gd name="connsiteY1119" fmla="*/ 857072 h 1189074"/>
                  <a:gd name="connsiteX1120" fmla="*/ 546013 w 1606769"/>
                  <a:gd name="connsiteY1120" fmla="*/ 857662 h 1189074"/>
                  <a:gd name="connsiteX1121" fmla="*/ 550732 w 1606769"/>
                  <a:gd name="connsiteY1121" fmla="*/ 858842 h 1189074"/>
                  <a:gd name="connsiteX1122" fmla="*/ 559729 w 1606769"/>
                  <a:gd name="connsiteY1122" fmla="*/ 858104 h 1189074"/>
                  <a:gd name="connsiteX1123" fmla="*/ 562384 w 1606769"/>
                  <a:gd name="connsiteY1123" fmla="*/ 856629 h 1189074"/>
                  <a:gd name="connsiteX1124" fmla="*/ 571529 w 1606769"/>
                  <a:gd name="connsiteY1124" fmla="*/ 855744 h 1189074"/>
                  <a:gd name="connsiteX1125" fmla="*/ 573741 w 1606769"/>
                  <a:gd name="connsiteY1125" fmla="*/ 856777 h 1189074"/>
                  <a:gd name="connsiteX1126" fmla="*/ 569906 w 1606769"/>
                  <a:gd name="connsiteY1126" fmla="*/ 858547 h 1189074"/>
                  <a:gd name="connsiteX1127" fmla="*/ 566366 w 1606769"/>
                  <a:gd name="connsiteY1127" fmla="*/ 858989 h 1189074"/>
                  <a:gd name="connsiteX1128" fmla="*/ 566366 w 1606769"/>
                  <a:gd name="connsiteY1128" fmla="*/ 860759 h 1189074"/>
                  <a:gd name="connsiteX1129" fmla="*/ 580231 w 1606769"/>
                  <a:gd name="connsiteY1129" fmla="*/ 866806 h 1189074"/>
                  <a:gd name="connsiteX1130" fmla="*/ 580968 w 1606769"/>
                  <a:gd name="connsiteY1130" fmla="*/ 868134 h 1189074"/>
                  <a:gd name="connsiteX1131" fmla="*/ 578608 w 1606769"/>
                  <a:gd name="connsiteY1131" fmla="*/ 869019 h 1189074"/>
                  <a:gd name="connsiteX1132" fmla="*/ 566219 w 1606769"/>
                  <a:gd name="connsiteY1132" fmla="*/ 863266 h 1189074"/>
                  <a:gd name="connsiteX1133" fmla="*/ 559139 w 1606769"/>
                  <a:gd name="connsiteY1133" fmla="*/ 861939 h 1189074"/>
                  <a:gd name="connsiteX1134" fmla="*/ 553535 w 1606769"/>
                  <a:gd name="connsiteY1134" fmla="*/ 862824 h 1189074"/>
                  <a:gd name="connsiteX1135" fmla="*/ 547193 w 1606769"/>
                  <a:gd name="connsiteY1135" fmla="*/ 862086 h 1189074"/>
                  <a:gd name="connsiteX1136" fmla="*/ 534803 w 1606769"/>
                  <a:gd name="connsiteY1136" fmla="*/ 858104 h 1189074"/>
                  <a:gd name="connsiteX1137" fmla="*/ 531411 w 1606769"/>
                  <a:gd name="connsiteY1137" fmla="*/ 857662 h 1189074"/>
                  <a:gd name="connsiteX1138" fmla="*/ 527429 w 1606769"/>
                  <a:gd name="connsiteY1138" fmla="*/ 858252 h 1189074"/>
                  <a:gd name="connsiteX1139" fmla="*/ 519464 w 1606769"/>
                  <a:gd name="connsiteY1139" fmla="*/ 861054 h 1189074"/>
                  <a:gd name="connsiteX1140" fmla="*/ 512827 w 1606769"/>
                  <a:gd name="connsiteY1140" fmla="*/ 865626 h 1189074"/>
                  <a:gd name="connsiteX1141" fmla="*/ 507813 w 1606769"/>
                  <a:gd name="connsiteY1141" fmla="*/ 868281 h 1189074"/>
                  <a:gd name="connsiteX1142" fmla="*/ 504273 w 1606769"/>
                  <a:gd name="connsiteY1142" fmla="*/ 869461 h 1189074"/>
                  <a:gd name="connsiteX1143" fmla="*/ 497783 w 1606769"/>
                  <a:gd name="connsiteY1143" fmla="*/ 873001 h 1189074"/>
                  <a:gd name="connsiteX1144" fmla="*/ 497783 w 1606769"/>
                  <a:gd name="connsiteY1144" fmla="*/ 876983 h 1189074"/>
                  <a:gd name="connsiteX1145" fmla="*/ 495571 w 1606769"/>
                  <a:gd name="connsiteY1145" fmla="*/ 885538 h 1189074"/>
                  <a:gd name="connsiteX1146" fmla="*/ 500733 w 1606769"/>
                  <a:gd name="connsiteY1146" fmla="*/ 892175 h 1189074"/>
                  <a:gd name="connsiteX1147" fmla="*/ 504125 w 1606769"/>
                  <a:gd name="connsiteY1147" fmla="*/ 893945 h 1189074"/>
                  <a:gd name="connsiteX1148" fmla="*/ 507222 w 1606769"/>
                  <a:gd name="connsiteY1148" fmla="*/ 894830 h 1189074"/>
                  <a:gd name="connsiteX1149" fmla="*/ 508992 w 1606769"/>
                  <a:gd name="connsiteY1149" fmla="*/ 894535 h 1189074"/>
                  <a:gd name="connsiteX1150" fmla="*/ 512827 w 1606769"/>
                  <a:gd name="connsiteY1150" fmla="*/ 895124 h 1189074"/>
                  <a:gd name="connsiteX1151" fmla="*/ 521234 w 1606769"/>
                  <a:gd name="connsiteY1151" fmla="*/ 895714 h 1189074"/>
                  <a:gd name="connsiteX1152" fmla="*/ 530231 w 1606769"/>
                  <a:gd name="connsiteY1152" fmla="*/ 895714 h 1189074"/>
                  <a:gd name="connsiteX1153" fmla="*/ 533624 w 1606769"/>
                  <a:gd name="connsiteY1153" fmla="*/ 896157 h 1189074"/>
                  <a:gd name="connsiteX1154" fmla="*/ 534803 w 1606769"/>
                  <a:gd name="connsiteY1154" fmla="*/ 896894 h 1189074"/>
                  <a:gd name="connsiteX1155" fmla="*/ 533624 w 1606769"/>
                  <a:gd name="connsiteY1155" fmla="*/ 897779 h 1189074"/>
                  <a:gd name="connsiteX1156" fmla="*/ 532001 w 1606769"/>
                  <a:gd name="connsiteY1156" fmla="*/ 898222 h 1189074"/>
                  <a:gd name="connsiteX1157" fmla="*/ 529051 w 1606769"/>
                  <a:gd name="connsiteY1157" fmla="*/ 898222 h 1189074"/>
                  <a:gd name="connsiteX1158" fmla="*/ 517694 w 1606769"/>
                  <a:gd name="connsiteY1158" fmla="*/ 899254 h 1189074"/>
                  <a:gd name="connsiteX1159" fmla="*/ 515630 w 1606769"/>
                  <a:gd name="connsiteY1159" fmla="*/ 902499 h 1189074"/>
                  <a:gd name="connsiteX1160" fmla="*/ 512827 w 1606769"/>
                  <a:gd name="connsiteY1160" fmla="*/ 903974 h 1189074"/>
                  <a:gd name="connsiteX1161" fmla="*/ 507665 w 1606769"/>
                  <a:gd name="connsiteY1161" fmla="*/ 907219 h 1189074"/>
                  <a:gd name="connsiteX1162" fmla="*/ 507222 w 1606769"/>
                  <a:gd name="connsiteY1162" fmla="*/ 908399 h 1189074"/>
                  <a:gd name="connsiteX1163" fmla="*/ 506190 w 1606769"/>
                  <a:gd name="connsiteY1163" fmla="*/ 910021 h 1189074"/>
                  <a:gd name="connsiteX1164" fmla="*/ 503683 w 1606769"/>
                  <a:gd name="connsiteY1164" fmla="*/ 913118 h 1189074"/>
                  <a:gd name="connsiteX1165" fmla="*/ 502060 w 1606769"/>
                  <a:gd name="connsiteY1165" fmla="*/ 917396 h 1189074"/>
                  <a:gd name="connsiteX1166" fmla="*/ 502355 w 1606769"/>
                  <a:gd name="connsiteY1166" fmla="*/ 920493 h 1189074"/>
                  <a:gd name="connsiteX1167" fmla="*/ 501618 w 1606769"/>
                  <a:gd name="connsiteY1167" fmla="*/ 923590 h 1189074"/>
                  <a:gd name="connsiteX1168" fmla="*/ 502503 w 1606769"/>
                  <a:gd name="connsiteY1168" fmla="*/ 928752 h 1189074"/>
                  <a:gd name="connsiteX1169" fmla="*/ 504420 w 1606769"/>
                  <a:gd name="connsiteY1169" fmla="*/ 929342 h 1189074"/>
                  <a:gd name="connsiteX1170" fmla="*/ 507665 w 1606769"/>
                  <a:gd name="connsiteY1170" fmla="*/ 928458 h 1189074"/>
                  <a:gd name="connsiteX1171" fmla="*/ 514302 w 1606769"/>
                  <a:gd name="connsiteY1171" fmla="*/ 927720 h 1189074"/>
                  <a:gd name="connsiteX1172" fmla="*/ 517399 w 1606769"/>
                  <a:gd name="connsiteY1172" fmla="*/ 926688 h 1189074"/>
                  <a:gd name="connsiteX1173" fmla="*/ 520349 w 1606769"/>
                  <a:gd name="connsiteY1173" fmla="*/ 924918 h 1189074"/>
                  <a:gd name="connsiteX1174" fmla="*/ 523152 w 1606769"/>
                  <a:gd name="connsiteY1174" fmla="*/ 922558 h 1189074"/>
                  <a:gd name="connsiteX1175" fmla="*/ 526839 w 1606769"/>
                  <a:gd name="connsiteY1175" fmla="*/ 920051 h 1189074"/>
                  <a:gd name="connsiteX1176" fmla="*/ 533476 w 1606769"/>
                  <a:gd name="connsiteY1176" fmla="*/ 916068 h 1189074"/>
                  <a:gd name="connsiteX1177" fmla="*/ 549110 w 1606769"/>
                  <a:gd name="connsiteY1177" fmla="*/ 905006 h 1189074"/>
                  <a:gd name="connsiteX1178" fmla="*/ 553682 w 1606769"/>
                  <a:gd name="connsiteY1178" fmla="*/ 902499 h 1189074"/>
                  <a:gd name="connsiteX1179" fmla="*/ 560172 w 1606769"/>
                  <a:gd name="connsiteY1179" fmla="*/ 898074 h 1189074"/>
                  <a:gd name="connsiteX1180" fmla="*/ 563269 w 1606769"/>
                  <a:gd name="connsiteY1180" fmla="*/ 896452 h 1189074"/>
                  <a:gd name="connsiteX1181" fmla="*/ 564744 w 1606769"/>
                  <a:gd name="connsiteY1181" fmla="*/ 896894 h 1189074"/>
                  <a:gd name="connsiteX1182" fmla="*/ 563859 w 1606769"/>
                  <a:gd name="connsiteY1182" fmla="*/ 898664 h 1189074"/>
                  <a:gd name="connsiteX1183" fmla="*/ 557075 w 1606769"/>
                  <a:gd name="connsiteY1183" fmla="*/ 903532 h 1189074"/>
                  <a:gd name="connsiteX1184" fmla="*/ 552945 w 1606769"/>
                  <a:gd name="connsiteY1184" fmla="*/ 905596 h 1189074"/>
                  <a:gd name="connsiteX1185" fmla="*/ 549110 w 1606769"/>
                  <a:gd name="connsiteY1185" fmla="*/ 907071 h 1189074"/>
                  <a:gd name="connsiteX1186" fmla="*/ 547340 w 1606769"/>
                  <a:gd name="connsiteY1186" fmla="*/ 908251 h 1189074"/>
                  <a:gd name="connsiteX1187" fmla="*/ 546308 w 1606769"/>
                  <a:gd name="connsiteY1187" fmla="*/ 909726 h 1189074"/>
                  <a:gd name="connsiteX1188" fmla="*/ 543063 w 1606769"/>
                  <a:gd name="connsiteY1188" fmla="*/ 913266 h 1189074"/>
                  <a:gd name="connsiteX1189" fmla="*/ 540408 w 1606769"/>
                  <a:gd name="connsiteY1189" fmla="*/ 914888 h 1189074"/>
                  <a:gd name="connsiteX1190" fmla="*/ 536868 w 1606769"/>
                  <a:gd name="connsiteY1190" fmla="*/ 916363 h 1189074"/>
                  <a:gd name="connsiteX1191" fmla="*/ 531116 w 1606769"/>
                  <a:gd name="connsiteY1191" fmla="*/ 919608 h 1189074"/>
                  <a:gd name="connsiteX1192" fmla="*/ 517842 w 1606769"/>
                  <a:gd name="connsiteY1192" fmla="*/ 927868 h 1189074"/>
                  <a:gd name="connsiteX1193" fmla="*/ 508992 w 1606769"/>
                  <a:gd name="connsiteY1193" fmla="*/ 932145 h 1189074"/>
                  <a:gd name="connsiteX1194" fmla="*/ 508107 w 1606769"/>
                  <a:gd name="connsiteY1194" fmla="*/ 933177 h 1189074"/>
                  <a:gd name="connsiteX1195" fmla="*/ 509287 w 1606769"/>
                  <a:gd name="connsiteY1195" fmla="*/ 933767 h 1189074"/>
                  <a:gd name="connsiteX1196" fmla="*/ 511205 w 1606769"/>
                  <a:gd name="connsiteY1196" fmla="*/ 935832 h 1189074"/>
                  <a:gd name="connsiteX1197" fmla="*/ 511942 w 1606769"/>
                  <a:gd name="connsiteY1197" fmla="*/ 936127 h 1189074"/>
                  <a:gd name="connsiteX1198" fmla="*/ 515482 w 1606769"/>
                  <a:gd name="connsiteY1198" fmla="*/ 936127 h 1189074"/>
                  <a:gd name="connsiteX1199" fmla="*/ 512090 w 1606769"/>
                  <a:gd name="connsiteY1199" fmla="*/ 945124 h 1189074"/>
                  <a:gd name="connsiteX1200" fmla="*/ 512975 w 1606769"/>
                  <a:gd name="connsiteY1200" fmla="*/ 952794 h 1189074"/>
                  <a:gd name="connsiteX1201" fmla="*/ 514155 w 1606769"/>
                  <a:gd name="connsiteY1201" fmla="*/ 953678 h 1189074"/>
                  <a:gd name="connsiteX1202" fmla="*/ 518284 w 1606769"/>
                  <a:gd name="connsiteY1202" fmla="*/ 953974 h 1189074"/>
                  <a:gd name="connsiteX1203" fmla="*/ 524331 w 1606769"/>
                  <a:gd name="connsiteY1203" fmla="*/ 952941 h 1189074"/>
                  <a:gd name="connsiteX1204" fmla="*/ 529789 w 1606769"/>
                  <a:gd name="connsiteY1204" fmla="*/ 958546 h 1189074"/>
                  <a:gd name="connsiteX1205" fmla="*/ 535098 w 1606769"/>
                  <a:gd name="connsiteY1205" fmla="*/ 958546 h 1189074"/>
                  <a:gd name="connsiteX1206" fmla="*/ 543210 w 1606769"/>
                  <a:gd name="connsiteY1206" fmla="*/ 953974 h 1189074"/>
                  <a:gd name="connsiteX1207" fmla="*/ 546160 w 1606769"/>
                  <a:gd name="connsiteY1207" fmla="*/ 951909 h 1189074"/>
                  <a:gd name="connsiteX1208" fmla="*/ 549995 w 1606769"/>
                  <a:gd name="connsiteY1208" fmla="*/ 948221 h 1189074"/>
                  <a:gd name="connsiteX1209" fmla="*/ 551470 w 1606769"/>
                  <a:gd name="connsiteY1209" fmla="*/ 947336 h 1189074"/>
                  <a:gd name="connsiteX1210" fmla="*/ 560024 w 1606769"/>
                  <a:gd name="connsiteY1210" fmla="*/ 944977 h 1189074"/>
                  <a:gd name="connsiteX1211" fmla="*/ 566514 w 1606769"/>
                  <a:gd name="connsiteY1211" fmla="*/ 944682 h 1189074"/>
                  <a:gd name="connsiteX1212" fmla="*/ 567989 w 1606769"/>
                  <a:gd name="connsiteY1212" fmla="*/ 945124 h 1189074"/>
                  <a:gd name="connsiteX1213" fmla="*/ 567989 w 1606769"/>
                  <a:gd name="connsiteY1213" fmla="*/ 946156 h 1189074"/>
                  <a:gd name="connsiteX1214" fmla="*/ 563712 w 1606769"/>
                  <a:gd name="connsiteY1214" fmla="*/ 946156 h 1189074"/>
                  <a:gd name="connsiteX1215" fmla="*/ 554125 w 1606769"/>
                  <a:gd name="connsiteY1215" fmla="*/ 947779 h 1189074"/>
                  <a:gd name="connsiteX1216" fmla="*/ 551470 w 1606769"/>
                  <a:gd name="connsiteY1216" fmla="*/ 949696 h 1189074"/>
                  <a:gd name="connsiteX1217" fmla="*/ 544980 w 1606769"/>
                  <a:gd name="connsiteY1217" fmla="*/ 955743 h 1189074"/>
                  <a:gd name="connsiteX1218" fmla="*/ 539523 w 1606769"/>
                  <a:gd name="connsiteY1218" fmla="*/ 959578 h 1189074"/>
                  <a:gd name="connsiteX1219" fmla="*/ 532149 w 1606769"/>
                  <a:gd name="connsiteY1219" fmla="*/ 962970 h 1189074"/>
                  <a:gd name="connsiteX1220" fmla="*/ 530969 w 1606769"/>
                  <a:gd name="connsiteY1220" fmla="*/ 963560 h 1189074"/>
                  <a:gd name="connsiteX1221" fmla="*/ 530084 w 1606769"/>
                  <a:gd name="connsiteY1221" fmla="*/ 964445 h 1189074"/>
                  <a:gd name="connsiteX1222" fmla="*/ 531116 w 1606769"/>
                  <a:gd name="connsiteY1222" fmla="*/ 966805 h 1189074"/>
                  <a:gd name="connsiteX1223" fmla="*/ 532444 w 1606769"/>
                  <a:gd name="connsiteY1223" fmla="*/ 969165 h 1189074"/>
                  <a:gd name="connsiteX1224" fmla="*/ 532444 w 1606769"/>
                  <a:gd name="connsiteY1224" fmla="*/ 969903 h 1189074"/>
                  <a:gd name="connsiteX1225" fmla="*/ 537458 w 1606769"/>
                  <a:gd name="connsiteY1225" fmla="*/ 972115 h 1189074"/>
                  <a:gd name="connsiteX1226" fmla="*/ 538048 w 1606769"/>
                  <a:gd name="connsiteY1226" fmla="*/ 976097 h 1189074"/>
                  <a:gd name="connsiteX1227" fmla="*/ 540998 w 1606769"/>
                  <a:gd name="connsiteY1227" fmla="*/ 987306 h 1189074"/>
                  <a:gd name="connsiteX1228" fmla="*/ 541883 w 1606769"/>
                  <a:gd name="connsiteY1228" fmla="*/ 992174 h 1189074"/>
                  <a:gd name="connsiteX1229" fmla="*/ 541883 w 1606769"/>
                  <a:gd name="connsiteY1229" fmla="*/ 1003383 h 1189074"/>
                  <a:gd name="connsiteX1230" fmla="*/ 542620 w 1606769"/>
                  <a:gd name="connsiteY1230" fmla="*/ 1006333 h 1189074"/>
                  <a:gd name="connsiteX1231" fmla="*/ 544243 w 1606769"/>
                  <a:gd name="connsiteY1231" fmla="*/ 1010020 h 1189074"/>
                  <a:gd name="connsiteX1232" fmla="*/ 546160 w 1606769"/>
                  <a:gd name="connsiteY1232" fmla="*/ 1011643 h 1189074"/>
                  <a:gd name="connsiteX1233" fmla="*/ 548520 w 1606769"/>
                  <a:gd name="connsiteY1233" fmla="*/ 1011053 h 1189074"/>
                  <a:gd name="connsiteX1234" fmla="*/ 550585 w 1606769"/>
                  <a:gd name="connsiteY1234" fmla="*/ 1008988 h 1189074"/>
                  <a:gd name="connsiteX1235" fmla="*/ 552650 w 1606769"/>
                  <a:gd name="connsiteY1235" fmla="*/ 1004858 h 1189074"/>
                  <a:gd name="connsiteX1236" fmla="*/ 558107 w 1606769"/>
                  <a:gd name="connsiteY1236" fmla="*/ 997483 h 1189074"/>
                  <a:gd name="connsiteX1237" fmla="*/ 559877 w 1606769"/>
                  <a:gd name="connsiteY1237" fmla="*/ 994534 h 1189074"/>
                  <a:gd name="connsiteX1238" fmla="*/ 560909 w 1606769"/>
                  <a:gd name="connsiteY1238" fmla="*/ 991289 h 1189074"/>
                  <a:gd name="connsiteX1239" fmla="*/ 563712 w 1606769"/>
                  <a:gd name="connsiteY1239" fmla="*/ 988929 h 1189074"/>
                  <a:gd name="connsiteX1240" fmla="*/ 566809 w 1606769"/>
                  <a:gd name="connsiteY1240" fmla="*/ 987749 h 1189074"/>
                  <a:gd name="connsiteX1241" fmla="*/ 565924 w 1606769"/>
                  <a:gd name="connsiteY1241" fmla="*/ 990994 h 1189074"/>
                  <a:gd name="connsiteX1242" fmla="*/ 564597 w 1606769"/>
                  <a:gd name="connsiteY1242" fmla="*/ 994386 h 1189074"/>
                  <a:gd name="connsiteX1243" fmla="*/ 570644 w 1606769"/>
                  <a:gd name="connsiteY1243" fmla="*/ 992911 h 1189074"/>
                  <a:gd name="connsiteX1244" fmla="*/ 573151 w 1606769"/>
                  <a:gd name="connsiteY1244" fmla="*/ 991584 h 1189074"/>
                  <a:gd name="connsiteX1245" fmla="*/ 576101 w 1606769"/>
                  <a:gd name="connsiteY1245" fmla="*/ 989371 h 1189074"/>
                  <a:gd name="connsiteX1246" fmla="*/ 577576 w 1606769"/>
                  <a:gd name="connsiteY1246" fmla="*/ 987159 h 1189074"/>
                  <a:gd name="connsiteX1247" fmla="*/ 576396 w 1606769"/>
                  <a:gd name="connsiteY1247" fmla="*/ 984357 h 1189074"/>
                  <a:gd name="connsiteX1248" fmla="*/ 574036 w 1606769"/>
                  <a:gd name="connsiteY1248" fmla="*/ 977572 h 1189074"/>
                  <a:gd name="connsiteX1249" fmla="*/ 572414 w 1606769"/>
                  <a:gd name="connsiteY1249" fmla="*/ 974475 h 1189074"/>
                  <a:gd name="connsiteX1250" fmla="*/ 571234 w 1606769"/>
                  <a:gd name="connsiteY1250" fmla="*/ 970050 h 1189074"/>
                  <a:gd name="connsiteX1251" fmla="*/ 572266 w 1606769"/>
                  <a:gd name="connsiteY1251" fmla="*/ 970050 h 1189074"/>
                  <a:gd name="connsiteX1252" fmla="*/ 574036 w 1606769"/>
                  <a:gd name="connsiteY1252" fmla="*/ 973737 h 1189074"/>
                  <a:gd name="connsiteX1253" fmla="*/ 575069 w 1606769"/>
                  <a:gd name="connsiteY1253" fmla="*/ 976392 h 1189074"/>
                  <a:gd name="connsiteX1254" fmla="*/ 578461 w 1606769"/>
                  <a:gd name="connsiteY1254" fmla="*/ 981702 h 1189074"/>
                  <a:gd name="connsiteX1255" fmla="*/ 578461 w 1606769"/>
                  <a:gd name="connsiteY1255" fmla="*/ 983472 h 1189074"/>
                  <a:gd name="connsiteX1256" fmla="*/ 579346 w 1606769"/>
                  <a:gd name="connsiteY1256" fmla="*/ 984799 h 1189074"/>
                  <a:gd name="connsiteX1257" fmla="*/ 582738 w 1606769"/>
                  <a:gd name="connsiteY1257" fmla="*/ 988486 h 1189074"/>
                  <a:gd name="connsiteX1258" fmla="*/ 588490 w 1606769"/>
                  <a:gd name="connsiteY1258" fmla="*/ 988044 h 1189074"/>
                  <a:gd name="connsiteX1259" fmla="*/ 590555 w 1606769"/>
                  <a:gd name="connsiteY1259" fmla="*/ 989076 h 1189074"/>
                  <a:gd name="connsiteX1260" fmla="*/ 593062 w 1606769"/>
                  <a:gd name="connsiteY1260" fmla="*/ 991141 h 1189074"/>
                  <a:gd name="connsiteX1261" fmla="*/ 593800 w 1606769"/>
                  <a:gd name="connsiteY1261" fmla="*/ 996156 h 1189074"/>
                  <a:gd name="connsiteX1262" fmla="*/ 595865 w 1606769"/>
                  <a:gd name="connsiteY1262" fmla="*/ 999401 h 1189074"/>
                  <a:gd name="connsiteX1263" fmla="*/ 595865 w 1606769"/>
                  <a:gd name="connsiteY1263" fmla="*/ 1001908 h 1189074"/>
                  <a:gd name="connsiteX1264" fmla="*/ 592177 w 1606769"/>
                  <a:gd name="connsiteY1264" fmla="*/ 1000138 h 1189074"/>
                  <a:gd name="connsiteX1265" fmla="*/ 589228 w 1606769"/>
                  <a:gd name="connsiteY1265" fmla="*/ 994829 h 1189074"/>
                  <a:gd name="connsiteX1266" fmla="*/ 587015 w 1606769"/>
                  <a:gd name="connsiteY1266" fmla="*/ 992026 h 1189074"/>
                  <a:gd name="connsiteX1267" fmla="*/ 583475 w 1606769"/>
                  <a:gd name="connsiteY1267" fmla="*/ 991584 h 1189074"/>
                  <a:gd name="connsiteX1268" fmla="*/ 578461 w 1606769"/>
                  <a:gd name="connsiteY1268" fmla="*/ 992174 h 1189074"/>
                  <a:gd name="connsiteX1269" fmla="*/ 574184 w 1606769"/>
                  <a:gd name="connsiteY1269" fmla="*/ 993649 h 1189074"/>
                  <a:gd name="connsiteX1270" fmla="*/ 573889 w 1606769"/>
                  <a:gd name="connsiteY1270" fmla="*/ 994829 h 1189074"/>
                  <a:gd name="connsiteX1271" fmla="*/ 574478 w 1606769"/>
                  <a:gd name="connsiteY1271" fmla="*/ 997336 h 1189074"/>
                  <a:gd name="connsiteX1272" fmla="*/ 572561 w 1606769"/>
                  <a:gd name="connsiteY1272" fmla="*/ 997041 h 1189074"/>
                  <a:gd name="connsiteX1273" fmla="*/ 567251 w 1606769"/>
                  <a:gd name="connsiteY1273" fmla="*/ 997041 h 1189074"/>
                  <a:gd name="connsiteX1274" fmla="*/ 564007 w 1606769"/>
                  <a:gd name="connsiteY1274" fmla="*/ 997336 h 1189074"/>
                  <a:gd name="connsiteX1275" fmla="*/ 559434 w 1606769"/>
                  <a:gd name="connsiteY1275" fmla="*/ 1001466 h 1189074"/>
                  <a:gd name="connsiteX1276" fmla="*/ 556042 w 1606769"/>
                  <a:gd name="connsiteY1276" fmla="*/ 1007660 h 1189074"/>
                  <a:gd name="connsiteX1277" fmla="*/ 551470 w 1606769"/>
                  <a:gd name="connsiteY1277" fmla="*/ 1012233 h 1189074"/>
                  <a:gd name="connsiteX1278" fmla="*/ 552207 w 1606769"/>
                  <a:gd name="connsiteY1278" fmla="*/ 1013855 h 1189074"/>
                  <a:gd name="connsiteX1279" fmla="*/ 554715 w 1606769"/>
                  <a:gd name="connsiteY1279" fmla="*/ 1016362 h 1189074"/>
                  <a:gd name="connsiteX1280" fmla="*/ 555895 w 1606769"/>
                  <a:gd name="connsiteY1280" fmla="*/ 1016657 h 1189074"/>
                  <a:gd name="connsiteX1281" fmla="*/ 557369 w 1606769"/>
                  <a:gd name="connsiteY1281" fmla="*/ 1016362 h 1189074"/>
                  <a:gd name="connsiteX1282" fmla="*/ 559877 w 1606769"/>
                  <a:gd name="connsiteY1282" fmla="*/ 1015477 h 1189074"/>
                  <a:gd name="connsiteX1283" fmla="*/ 561057 w 1606769"/>
                  <a:gd name="connsiteY1283" fmla="*/ 1015477 h 1189074"/>
                  <a:gd name="connsiteX1284" fmla="*/ 568284 w 1606769"/>
                  <a:gd name="connsiteY1284" fmla="*/ 1014002 h 1189074"/>
                  <a:gd name="connsiteX1285" fmla="*/ 577428 w 1606769"/>
                  <a:gd name="connsiteY1285" fmla="*/ 1011348 h 1189074"/>
                  <a:gd name="connsiteX1286" fmla="*/ 583623 w 1606769"/>
                  <a:gd name="connsiteY1286" fmla="*/ 1007955 h 1189074"/>
                  <a:gd name="connsiteX1287" fmla="*/ 584803 w 1606769"/>
                  <a:gd name="connsiteY1287" fmla="*/ 1007660 h 1189074"/>
                  <a:gd name="connsiteX1288" fmla="*/ 584213 w 1606769"/>
                  <a:gd name="connsiteY1288" fmla="*/ 1009578 h 1189074"/>
                  <a:gd name="connsiteX1289" fmla="*/ 583328 w 1606769"/>
                  <a:gd name="connsiteY1289" fmla="*/ 1011053 h 1189074"/>
                  <a:gd name="connsiteX1290" fmla="*/ 583328 w 1606769"/>
                  <a:gd name="connsiteY1290" fmla="*/ 1011937 h 1189074"/>
                  <a:gd name="connsiteX1291" fmla="*/ 585835 w 1606769"/>
                  <a:gd name="connsiteY1291" fmla="*/ 1012233 h 1189074"/>
                  <a:gd name="connsiteX1292" fmla="*/ 589375 w 1606769"/>
                  <a:gd name="connsiteY1292" fmla="*/ 1011790 h 1189074"/>
                  <a:gd name="connsiteX1293" fmla="*/ 587310 w 1606769"/>
                  <a:gd name="connsiteY1293" fmla="*/ 1013560 h 1189074"/>
                  <a:gd name="connsiteX1294" fmla="*/ 580968 w 1606769"/>
                  <a:gd name="connsiteY1294" fmla="*/ 1013855 h 1189074"/>
                  <a:gd name="connsiteX1295" fmla="*/ 578018 w 1606769"/>
                  <a:gd name="connsiteY1295" fmla="*/ 1014445 h 1189074"/>
                  <a:gd name="connsiteX1296" fmla="*/ 572856 w 1606769"/>
                  <a:gd name="connsiteY1296" fmla="*/ 1016215 h 1189074"/>
                  <a:gd name="connsiteX1297" fmla="*/ 562827 w 1606769"/>
                  <a:gd name="connsiteY1297" fmla="*/ 1018427 h 1189074"/>
                  <a:gd name="connsiteX1298" fmla="*/ 555895 w 1606769"/>
                  <a:gd name="connsiteY1298" fmla="*/ 1020345 h 1189074"/>
                  <a:gd name="connsiteX1299" fmla="*/ 558402 w 1606769"/>
                  <a:gd name="connsiteY1299" fmla="*/ 1024622 h 1189074"/>
                  <a:gd name="connsiteX1300" fmla="*/ 556190 w 1606769"/>
                  <a:gd name="connsiteY1300" fmla="*/ 1030669 h 1189074"/>
                  <a:gd name="connsiteX1301" fmla="*/ 557959 w 1606769"/>
                  <a:gd name="connsiteY1301" fmla="*/ 1035536 h 1189074"/>
                  <a:gd name="connsiteX1302" fmla="*/ 565334 w 1606769"/>
                  <a:gd name="connsiteY1302" fmla="*/ 1044091 h 1189074"/>
                  <a:gd name="connsiteX1303" fmla="*/ 569906 w 1606769"/>
                  <a:gd name="connsiteY1303" fmla="*/ 1051465 h 1189074"/>
                  <a:gd name="connsiteX1304" fmla="*/ 573151 w 1606769"/>
                  <a:gd name="connsiteY1304" fmla="*/ 1055152 h 1189074"/>
                  <a:gd name="connsiteX1305" fmla="*/ 575363 w 1606769"/>
                  <a:gd name="connsiteY1305" fmla="*/ 1058250 h 1189074"/>
                  <a:gd name="connsiteX1306" fmla="*/ 576986 w 1606769"/>
                  <a:gd name="connsiteY1306" fmla="*/ 1059872 h 1189074"/>
                  <a:gd name="connsiteX1307" fmla="*/ 580673 w 1606769"/>
                  <a:gd name="connsiteY1307" fmla="*/ 1061937 h 1189074"/>
                  <a:gd name="connsiteX1308" fmla="*/ 581558 w 1606769"/>
                  <a:gd name="connsiteY1308" fmla="*/ 1063117 h 1189074"/>
                  <a:gd name="connsiteX1309" fmla="*/ 583328 w 1606769"/>
                  <a:gd name="connsiteY1309" fmla="*/ 1064149 h 1189074"/>
                  <a:gd name="connsiteX1310" fmla="*/ 585835 w 1606769"/>
                  <a:gd name="connsiteY1310" fmla="*/ 1068132 h 1189074"/>
                  <a:gd name="connsiteX1311" fmla="*/ 586278 w 1606769"/>
                  <a:gd name="connsiteY1311" fmla="*/ 1069164 h 1189074"/>
                  <a:gd name="connsiteX1312" fmla="*/ 587605 w 1606769"/>
                  <a:gd name="connsiteY1312" fmla="*/ 1068869 h 1189074"/>
                  <a:gd name="connsiteX1313" fmla="*/ 594095 w 1606769"/>
                  <a:gd name="connsiteY1313" fmla="*/ 1062822 h 1189074"/>
                  <a:gd name="connsiteX1314" fmla="*/ 601912 w 1606769"/>
                  <a:gd name="connsiteY1314" fmla="*/ 1060020 h 1189074"/>
                  <a:gd name="connsiteX1315" fmla="*/ 594537 w 1606769"/>
                  <a:gd name="connsiteY1315" fmla="*/ 1065772 h 1189074"/>
                  <a:gd name="connsiteX1316" fmla="*/ 591145 w 1606769"/>
                  <a:gd name="connsiteY1316" fmla="*/ 1069607 h 1189074"/>
                  <a:gd name="connsiteX1317" fmla="*/ 588638 w 1606769"/>
                  <a:gd name="connsiteY1317" fmla="*/ 1073146 h 1189074"/>
                  <a:gd name="connsiteX1318" fmla="*/ 589818 w 1606769"/>
                  <a:gd name="connsiteY1318" fmla="*/ 1074916 h 1189074"/>
                  <a:gd name="connsiteX1319" fmla="*/ 589818 w 1606769"/>
                  <a:gd name="connsiteY1319" fmla="*/ 1079046 h 1189074"/>
                  <a:gd name="connsiteX1320" fmla="*/ 589228 w 1606769"/>
                  <a:gd name="connsiteY1320" fmla="*/ 1080963 h 1189074"/>
                  <a:gd name="connsiteX1321" fmla="*/ 588195 w 1606769"/>
                  <a:gd name="connsiteY1321" fmla="*/ 1083323 h 1189074"/>
                  <a:gd name="connsiteX1322" fmla="*/ 589080 w 1606769"/>
                  <a:gd name="connsiteY1322" fmla="*/ 1083618 h 1189074"/>
                  <a:gd name="connsiteX1323" fmla="*/ 591883 w 1606769"/>
                  <a:gd name="connsiteY1323" fmla="*/ 1085831 h 1189074"/>
                  <a:gd name="connsiteX1324" fmla="*/ 594685 w 1606769"/>
                  <a:gd name="connsiteY1324" fmla="*/ 1087748 h 1189074"/>
                  <a:gd name="connsiteX1325" fmla="*/ 597929 w 1606769"/>
                  <a:gd name="connsiteY1325" fmla="*/ 1089370 h 1189074"/>
                  <a:gd name="connsiteX1326" fmla="*/ 601469 w 1606769"/>
                  <a:gd name="connsiteY1326" fmla="*/ 1090845 h 1189074"/>
                  <a:gd name="connsiteX1327" fmla="*/ 604567 w 1606769"/>
                  <a:gd name="connsiteY1327" fmla="*/ 1091435 h 1189074"/>
                  <a:gd name="connsiteX1328" fmla="*/ 607959 w 1606769"/>
                  <a:gd name="connsiteY1328" fmla="*/ 1093058 h 1189074"/>
                  <a:gd name="connsiteX1329" fmla="*/ 605009 w 1606769"/>
                  <a:gd name="connsiteY1329" fmla="*/ 1096303 h 1189074"/>
                  <a:gd name="connsiteX1330" fmla="*/ 604567 w 1606769"/>
                  <a:gd name="connsiteY1330" fmla="*/ 1098662 h 1189074"/>
                  <a:gd name="connsiteX1331" fmla="*/ 605009 w 1606769"/>
                  <a:gd name="connsiteY1331" fmla="*/ 1101760 h 1189074"/>
                  <a:gd name="connsiteX1332" fmla="*/ 606042 w 1606769"/>
                  <a:gd name="connsiteY1332" fmla="*/ 1102497 h 1189074"/>
                  <a:gd name="connsiteX1333" fmla="*/ 613269 w 1606769"/>
                  <a:gd name="connsiteY1333" fmla="*/ 1102055 h 1189074"/>
                  <a:gd name="connsiteX1334" fmla="*/ 615186 w 1606769"/>
                  <a:gd name="connsiteY1334" fmla="*/ 1100580 h 1189074"/>
                  <a:gd name="connsiteX1335" fmla="*/ 617103 w 1606769"/>
                  <a:gd name="connsiteY1335" fmla="*/ 1098367 h 1189074"/>
                  <a:gd name="connsiteX1336" fmla="*/ 619168 w 1606769"/>
                  <a:gd name="connsiteY1336" fmla="*/ 1097778 h 1189074"/>
                  <a:gd name="connsiteX1337" fmla="*/ 622118 w 1606769"/>
                  <a:gd name="connsiteY1337" fmla="*/ 1097778 h 1189074"/>
                  <a:gd name="connsiteX1338" fmla="*/ 626838 w 1606769"/>
                  <a:gd name="connsiteY1338" fmla="*/ 1099105 h 1189074"/>
                  <a:gd name="connsiteX1339" fmla="*/ 621381 w 1606769"/>
                  <a:gd name="connsiteY1339" fmla="*/ 1100727 h 1189074"/>
                  <a:gd name="connsiteX1340" fmla="*/ 620643 w 1606769"/>
                  <a:gd name="connsiteY1340" fmla="*/ 1101760 h 1189074"/>
                  <a:gd name="connsiteX1341" fmla="*/ 619168 w 1606769"/>
                  <a:gd name="connsiteY1341" fmla="*/ 1102645 h 1189074"/>
                  <a:gd name="connsiteX1342" fmla="*/ 614301 w 1606769"/>
                  <a:gd name="connsiteY1342" fmla="*/ 1104857 h 1189074"/>
                  <a:gd name="connsiteX1343" fmla="*/ 612531 w 1606769"/>
                  <a:gd name="connsiteY1343" fmla="*/ 1106774 h 1189074"/>
                  <a:gd name="connsiteX1344" fmla="*/ 612974 w 1606769"/>
                  <a:gd name="connsiteY1344" fmla="*/ 1108839 h 1189074"/>
                  <a:gd name="connsiteX1345" fmla="*/ 614449 w 1606769"/>
                  <a:gd name="connsiteY1345" fmla="*/ 1111494 h 1189074"/>
                  <a:gd name="connsiteX1346" fmla="*/ 614449 w 1606769"/>
                  <a:gd name="connsiteY1346" fmla="*/ 1112527 h 1189074"/>
                  <a:gd name="connsiteX1347" fmla="*/ 615481 w 1606769"/>
                  <a:gd name="connsiteY1347" fmla="*/ 1114002 h 1189074"/>
                  <a:gd name="connsiteX1348" fmla="*/ 617398 w 1606769"/>
                  <a:gd name="connsiteY1348" fmla="*/ 1115034 h 1189074"/>
                  <a:gd name="connsiteX1349" fmla="*/ 616661 w 1606769"/>
                  <a:gd name="connsiteY1349" fmla="*/ 1117246 h 1189074"/>
                  <a:gd name="connsiteX1350" fmla="*/ 614891 w 1606769"/>
                  <a:gd name="connsiteY1350" fmla="*/ 1118869 h 1189074"/>
                  <a:gd name="connsiteX1351" fmla="*/ 617103 w 1606769"/>
                  <a:gd name="connsiteY1351" fmla="*/ 1120491 h 1189074"/>
                  <a:gd name="connsiteX1352" fmla="*/ 621233 w 1606769"/>
                  <a:gd name="connsiteY1352" fmla="*/ 1121524 h 1189074"/>
                  <a:gd name="connsiteX1353" fmla="*/ 622856 w 1606769"/>
                  <a:gd name="connsiteY1353" fmla="*/ 1125358 h 1189074"/>
                  <a:gd name="connsiteX1354" fmla="*/ 623446 w 1606769"/>
                  <a:gd name="connsiteY1354" fmla="*/ 1128456 h 1189074"/>
                  <a:gd name="connsiteX1355" fmla="*/ 624626 w 1606769"/>
                  <a:gd name="connsiteY1355" fmla="*/ 1131406 h 1189074"/>
                  <a:gd name="connsiteX1356" fmla="*/ 633180 w 1606769"/>
                  <a:gd name="connsiteY1356" fmla="*/ 1132585 h 1189074"/>
                  <a:gd name="connsiteX1357" fmla="*/ 634212 w 1606769"/>
                  <a:gd name="connsiteY1357" fmla="*/ 1133175 h 1189074"/>
                  <a:gd name="connsiteX1358" fmla="*/ 635835 w 1606769"/>
                  <a:gd name="connsiteY1358" fmla="*/ 1133618 h 1189074"/>
                  <a:gd name="connsiteX1359" fmla="*/ 637605 w 1606769"/>
                  <a:gd name="connsiteY1359" fmla="*/ 1135093 h 1189074"/>
                  <a:gd name="connsiteX1360" fmla="*/ 637605 w 1606769"/>
                  <a:gd name="connsiteY1360" fmla="*/ 1135683 h 1189074"/>
                  <a:gd name="connsiteX1361" fmla="*/ 638932 w 1606769"/>
                  <a:gd name="connsiteY1361" fmla="*/ 1137010 h 1189074"/>
                  <a:gd name="connsiteX1362" fmla="*/ 638932 w 1606769"/>
                  <a:gd name="connsiteY1362" fmla="*/ 1142320 h 1189074"/>
                  <a:gd name="connsiteX1363" fmla="*/ 643799 w 1606769"/>
                  <a:gd name="connsiteY1363" fmla="*/ 1142025 h 1189074"/>
                  <a:gd name="connsiteX1364" fmla="*/ 644979 w 1606769"/>
                  <a:gd name="connsiteY1364" fmla="*/ 1142615 h 1189074"/>
                  <a:gd name="connsiteX1365" fmla="*/ 652501 w 1606769"/>
                  <a:gd name="connsiteY1365" fmla="*/ 1142025 h 1189074"/>
                  <a:gd name="connsiteX1366" fmla="*/ 654861 w 1606769"/>
                  <a:gd name="connsiteY1366" fmla="*/ 1142762 h 1189074"/>
                  <a:gd name="connsiteX1367" fmla="*/ 651321 w 1606769"/>
                  <a:gd name="connsiteY1367" fmla="*/ 1144827 h 1189074"/>
                  <a:gd name="connsiteX1368" fmla="*/ 643504 w 1606769"/>
                  <a:gd name="connsiteY1368" fmla="*/ 1148367 h 1189074"/>
                  <a:gd name="connsiteX1369" fmla="*/ 642472 w 1606769"/>
                  <a:gd name="connsiteY1369" fmla="*/ 1150284 h 1189074"/>
                  <a:gd name="connsiteX1370" fmla="*/ 644094 w 1606769"/>
                  <a:gd name="connsiteY1370" fmla="*/ 1151759 h 1189074"/>
                  <a:gd name="connsiteX1371" fmla="*/ 646012 w 1606769"/>
                  <a:gd name="connsiteY1371" fmla="*/ 1152792 h 1189074"/>
                  <a:gd name="connsiteX1372" fmla="*/ 648519 w 1606769"/>
                  <a:gd name="connsiteY1372" fmla="*/ 1153529 h 1189074"/>
                  <a:gd name="connsiteX1373" fmla="*/ 653386 w 1606769"/>
                  <a:gd name="connsiteY1373" fmla="*/ 1153529 h 1189074"/>
                  <a:gd name="connsiteX1374" fmla="*/ 655894 w 1606769"/>
                  <a:gd name="connsiteY1374" fmla="*/ 1153234 h 1189074"/>
                  <a:gd name="connsiteX1375" fmla="*/ 654419 w 1606769"/>
                  <a:gd name="connsiteY1375" fmla="*/ 1150432 h 1189074"/>
                  <a:gd name="connsiteX1376" fmla="*/ 654419 w 1606769"/>
                  <a:gd name="connsiteY1376" fmla="*/ 1149252 h 1189074"/>
                  <a:gd name="connsiteX1377" fmla="*/ 656484 w 1606769"/>
                  <a:gd name="connsiteY1377" fmla="*/ 1149252 h 1189074"/>
                  <a:gd name="connsiteX1378" fmla="*/ 659876 w 1606769"/>
                  <a:gd name="connsiteY1378" fmla="*/ 1148514 h 1189074"/>
                  <a:gd name="connsiteX1379" fmla="*/ 662826 w 1606769"/>
                  <a:gd name="connsiteY1379" fmla="*/ 1148514 h 1189074"/>
                  <a:gd name="connsiteX1380" fmla="*/ 665333 w 1606769"/>
                  <a:gd name="connsiteY1380" fmla="*/ 1150432 h 1189074"/>
                  <a:gd name="connsiteX1381" fmla="*/ 669168 w 1606769"/>
                  <a:gd name="connsiteY1381" fmla="*/ 1151169 h 1189074"/>
                  <a:gd name="connsiteX1382" fmla="*/ 671823 w 1606769"/>
                  <a:gd name="connsiteY1382" fmla="*/ 1149989 h 1189074"/>
                  <a:gd name="connsiteX1383" fmla="*/ 675657 w 1606769"/>
                  <a:gd name="connsiteY1383" fmla="*/ 1149694 h 1189074"/>
                  <a:gd name="connsiteX1384" fmla="*/ 678460 w 1606769"/>
                  <a:gd name="connsiteY1384" fmla="*/ 1149694 h 1189074"/>
                  <a:gd name="connsiteX1385" fmla="*/ 680230 w 1606769"/>
                  <a:gd name="connsiteY1385" fmla="*/ 1148072 h 1189074"/>
                  <a:gd name="connsiteX1386" fmla="*/ 682590 w 1606769"/>
                  <a:gd name="connsiteY1386" fmla="*/ 1146302 h 1189074"/>
                  <a:gd name="connsiteX1387" fmla="*/ 686129 w 1606769"/>
                  <a:gd name="connsiteY1387" fmla="*/ 1144090 h 1189074"/>
                  <a:gd name="connsiteX1388" fmla="*/ 693651 w 1606769"/>
                  <a:gd name="connsiteY1388" fmla="*/ 1141730 h 1189074"/>
                  <a:gd name="connsiteX1389" fmla="*/ 701026 w 1606769"/>
                  <a:gd name="connsiteY1389" fmla="*/ 1138780 h 1189074"/>
                  <a:gd name="connsiteX1390" fmla="*/ 702058 w 1606769"/>
                  <a:gd name="connsiteY1390" fmla="*/ 1137453 h 1189074"/>
                  <a:gd name="connsiteX1391" fmla="*/ 702058 w 1606769"/>
                  <a:gd name="connsiteY1391" fmla="*/ 1135535 h 1189074"/>
                  <a:gd name="connsiteX1392" fmla="*/ 702796 w 1606769"/>
                  <a:gd name="connsiteY1392" fmla="*/ 1134355 h 1189074"/>
                  <a:gd name="connsiteX1393" fmla="*/ 704713 w 1606769"/>
                  <a:gd name="connsiteY1393" fmla="*/ 1133913 h 1189074"/>
                  <a:gd name="connsiteX1394" fmla="*/ 705303 w 1606769"/>
                  <a:gd name="connsiteY1394" fmla="*/ 1135388 h 1189074"/>
                  <a:gd name="connsiteX1395" fmla="*/ 704566 w 1606769"/>
                  <a:gd name="connsiteY1395" fmla="*/ 1138780 h 1189074"/>
                  <a:gd name="connsiteX1396" fmla="*/ 703091 w 1606769"/>
                  <a:gd name="connsiteY1396" fmla="*/ 1141435 h 1189074"/>
                  <a:gd name="connsiteX1397" fmla="*/ 700879 w 1606769"/>
                  <a:gd name="connsiteY1397" fmla="*/ 1143647 h 1189074"/>
                  <a:gd name="connsiteX1398" fmla="*/ 697634 w 1606769"/>
                  <a:gd name="connsiteY1398" fmla="*/ 1151317 h 1189074"/>
                  <a:gd name="connsiteX1399" fmla="*/ 700141 w 1606769"/>
                  <a:gd name="connsiteY1399" fmla="*/ 1157659 h 1189074"/>
                  <a:gd name="connsiteX1400" fmla="*/ 701911 w 1606769"/>
                  <a:gd name="connsiteY1400" fmla="*/ 1158249 h 1189074"/>
                  <a:gd name="connsiteX1401" fmla="*/ 702943 w 1606769"/>
                  <a:gd name="connsiteY1401" fmla="*/ 1158986 h 1189074"/>
                  <a:gd name="connsiteX1402" fmla="*/ 709138 w 1606769"/>
                  <a:gd name="connsiteY1402" fmla="*/ 1160461 h 1189074"/>
                  <a:gd name="connsiteX1403" fmla="*/ 711940 w 1606769"/>
                  <a:gd name="connsiteY1403" fmla="*/ 1161346 h 1189074"/>
                  <a:gd name="connsiteX1404" fmla="*/ 716218 w 1606769"/>
                  <a:gd name="connsiteY1404" fmla="*/ 1163411 h 1189074"/>
                  <a:gd name="connsiteX1405" fmla="*/ 717545 w 1606769"/>
                  <a:gd name="connsiteY1405" fmla="*/ 1164296 h 1189074"/>
                  <a:gd name="connsiteX1406" fmla="*/ 720052 w 1606769"/>
                  <a:gd name="connsiteY1406" fmla="*/ 1163854 h 1189074"/>
                  <a:gd name="connsiteX1407" fmla="*/ 725362 w 1606769"/>
                  <a:gd name="connsiteY1407" fmla="*/ 1161789 h 1189074"/>
                  <a:gd name="connsiteX1408" fmla="*/ 733916 w 1606769"/>
                  <a:gd name="connsiteY1408" fmla="*/ 1155594 h 1189074"/>
                  <a:gd name="connsiteX1409" fmla="*/ 734359 w 1606769"/>
                  <a:gd name="connsiteY1409" fmla="*/ 1155889 h 1189074"/>
                  <a:gd name="connsiteX1410" fmla="*/ 731409 w 1606769"/>
                  <a:gd name="connsiteY1410" fmla="*/ 1160756 h 1189074"/>
                  <a:gd name="connsiteX1411" fmla="*/ 728312 w 1606769"/>
                  <a:gd name="connsiteY1411" fmla="*/ 1163706 h 1189074"/>
                  <a:gd name="connsiteX1412" fmla="*/ 725510 w 1606769"/>
                  <a:gd name="connsiteY1412" fmla="*/ 1165328 h 1189074"/>
                  <a:gd name="connsiteX1413" fmla="*/ 722412 w 1606769"/>
                  <a:gd name="connsiteY1413" fmla="*/ 1166656 h 1189074"/>
                  <a:gd name="connsiteX1414" fmla="*/ 718135 w 1606769"/>
                  <a:gd name="connsiteY1414" fmla="*/ 1167098 h 1189074"/>
                  <a:gd name="connsiteX1415" fmla="*/ 718135 w 1606769"/>
                  <a:gd name="connsiteY1415" fmla="*/ 1170196 h 1189074"/>
                  <a:gd name="connsiteX1416" fmla="*/ 717840 w 1606769"/>
                  <a:gd name="connsiteY1416" fmla="*/ 1173883 h 1189074"/>
                  <a:gd name="connsiteX1417" fmla="*/ 732589 w 1606769"/>
                  <a:gd name="connsiteY1417" fmla="*/ 1179930 h 1189074"/>
                  <a:gd name="connsiteX1418" fmla="*/ 737751 w 1606769"/>
                  <a:gd name="connsiteY1418" fmla="*/ 1181258 h 1189074"/>
                  <a:gd name="connsiteX1419" fmla="*/ 739816 w 1606769"/>
                  <a:gd name="connsiteY1419" fmla="*/ 1180815 h 1189074"/>
                  <a:gd name="connsiteX1420" fmla="*/ 741291 w 1606769"/>
                  <a:gd name="connsiteY1420" fmla="*/ 1178160 h 1189074"/>
                  <a:gd name="connsiteX1421" fmla="*/ 744683 w 1606769"/>
                  <a:gd name="connsiteY1421" fmla="*/ 1173883 h 1189074"/>
                  <a:gd name="connsiteX1422" fmla="*/ 747928 w 1606769"/>
                  <a:gd name="connsiteY1422" fmla="*/ 1171228 h 1189074"/>
                  <a:gd name="connsiteX1423" fmla="*/ 749256 w 1606769"/>
                  <a:gd name="connsiteY1423" fmla="*/ 1172408 h 1189074"/>
                  <a:gd name="connsiteX1424" fmla="*/ 747781 w 1606769"/>
                  <a:gd name="connsiteY1424" fmla="*/ 1174915 h 1189074"/>
                  <a:gd name="connsiteX1425" fmla="*/ 743208 w 1606769"/>
                  <a:gd name="connsiteY1425" fmla="*/ 1179635 h 1189074"/>
                  <a:gd name="connsiteX1426" fmla="*/ 741881 w 1606769"/>
                  <a:gd name="connsiteY1426" fmla="*/ 1181405 h 1189074"/>
                  <a:gd name="connsiteX1427" fmla="*/ 742913 w 1606769"/>
                  <a:gd name="connsiteY1427" fmla="*/ 1184945 h 1189074"/>
                  <a:gd name="connsiteX1428" fmla="*/ 743651 w 1606769"/>
                  <a:gd name="connsiteY1428" fmla="*/ 1185830 h 1189074"/>
                  <a:gd name="connsiteX1429" fmla="*/ 744978 w 1606769"/>
                  <a:gd name="connsiteY1429" fmla="*/ 1185830 h 1189074"/>
                  <a:gd name="connsiteX1430" fmla="*/ 746601 w 1606769"/>
                  <a:gd name="connsiteY1430" fmla="*/ 1186125 h 1189074"/>
                  <a:gd name="connsiteX1431" fmla="*/ 749403 w 1606769"/>
                  <a:gd name="connsiteY1431" fmla="*/ 1185240 h 1189074"/>
                  <a:gd name="connsiteX1432" fmla="*/ 751910 w 1606769"/>
                  <a:gd name="connsiteY1432" fmla="*/ 1184945 h 1189074"/>
                  <a:gd name="connsiteX1433" fmla="*/ 750878 w 1606769"/>
                  <a:gd name="connsiteY1433" fmla="*/ 1186715 h 1189074"/>
                  <a:gd name="connsiteX1434" fmla="*/ 750583 w 1606769"/>
                  <a:gd name="connsiteY1434" fmla="*/ 1188485 h 1189074"/>
                  <a:gd name="connsiteX1435" fmla="*/ 756040 w 1606769"/>
                  <a:gd name="connsiteY1435" fmla="*/ 1189075 h 1189074"/>
                  <a:gd name="connsiteX1436" fmla="*/ 759138 w 1606769"/>
                  <a:gd name="connsiteY1436" fmla="*/ 1187895 h 1189074"/>
                  <a:gd name="connsiteX1437" fmla="*/ 761350 w 1606769"/>
                  <a:gd name="connsiteY1437" fmla="*/ 1187895 h 1189074"/>
                  <a:gd name="connsiteX1438" fmla="*/ 762677 w 1606769"/>
                  <a:gd name="connsiteY1438" fmla="*/ 1187452 h 1189074"/>
                  <a:gd name="connsiteX1439" fmla="*/ 760760 w 1606769"/>
                  <a:gd name="connsiteY1439" fmla="*/ 1185682 h 1189074"/>
                  <a:gd name="connsiteX1440" fmla="*/ 755303 w 1606769"/>
                  <a:gd name="connsiteY1440" fmla="*/ 1182142 h 1189074"/>
                  <a:gd name="connsiteX1441" fmla="*/ 754860 w 1606769"/>
                  <a:gd name="connsiteY1441" fmla="*/ 1180963 h 1189074"/>
                  <a:gd name="connsiteX1442" fmla="*/ 762382 w 1606769"/>
                  <a:gd name="connsiteY1442" fmla="*/ 1183617 h 1189074"/>
                  <a:gd name="connsiteX1443" fmla="*/ 763710 w 1606769"/>
                  <a:gd name="connsiteY1443" fmla="*/ 1184502 h 1189074"/>
                  <a:gd name="connsiteX1444" fmla="*/ 771527 w 1606769"/>
                  <a:gd name="connsiteY1444" fmla="*/ 1184797 h 1189074"/>
                  <a:gd name="connsiteX1445" fmla="*/ 773739 w 1606769"/>
                  <a:gd name="connsiteY1445" fmla="*/ 1182290 h 1189074"/>
                  <a:gd name="connsiteX1446" fmla="*/ 776689 w 1606769"/>
                  <a:gd name="connsiteY1446" fmla="*/ 1179488 h 1189074"/>
                  <a:gd name="connsiteX1447" fmla="*/ 775509 w 1606769"/>
                  <a:gd name="connsiteY1447" fmla="*/ 1171523 h 1189074"/>
                  <a:gd name="connsiteX1448" fmla="*/ 775509 w 1606769"/>
                  <a:gd name="connsiteY1448" fmla="*/ 1170048 h 1189074"/>
                  <a:gd name="connsiteX1449" fmla="*/ 775804 w 1606769"/>
                  <a:gd name="connsiteY1449" fmla="*/ 1168868 h 1189074"/>
                  <a:gd name="connsiteX1450" fmla="*/ 774329 w 1606769"/>
                  <a:gd name="connsiteY1450" fmla="*/ 1166656 h 1189074"/>
                  <a:gd name="connsiteX1451" fmla="*/ 772117 w 1606769"/>
                  <a:gd name="connsiteY1451" fmla="*/ 1164591 h 1189074"/>
                  <a:gd name="connsiteX1452" fmla="*/ 765922 w 1606769"/>
                  <a:gd name="connsiteY1452" fmla="*/ 1163559 h 1189074"/>
                  <a:gd name="connsiteX1453" fmla="*/ 762530 w 1606769"/>
                  <a:gd name="connsiteY1453" fmla="*/ 1162379 h 1189074"/>
                  <a:gd name="connsiteX1454" fmla="*/ 758253 w 1606769"/>
                  <a:gd name="connsiteY1454" fmla="*/ 1161641 h 1189074"/>
                  <a:gd name="connsiteX1455" fmla="*/ 755450 w 1606769"/>
                  <a:gd name="connsiteY1455" fmla="*/ 1159871 h 1189074"/>
                  <a:gd name="connsiteX1456" fmla="*/ 755893 w 1606769"/>
                  <a:gd name="connsiteY1456" fmla="*/ 1158839 h 1189074"/>
                  <a:gd name="connsiteX1457" fmla="*/ 759285 w 1606769"/>
                  <a:gd name="connsiteY1457" fmla="*/ 1158839 h 1189074"/>
                  <a:gd name="connsiteX1458" fmla="*/ 764300 w 1606769"/>
                  <a:gd name="connsiteY1458" fmla="*/ 1159576 h 1189074"/>
                  <a:gd name="connsiteX1459" fmla="*/ 770789 w 1606769"/>
                  <a:gd name="connsiteY1459" fmla="*/ 1161789 h 1189074"/>
                  <a:gd name="connsiteX1460" fmla="*/ 774919 w 1606769"/>
                  <a:gd name="connsiteY1460" fmla="*/ 1162231 h 1189074"/>
                  <a:gd name="connsiteX1461" fmla="*/ 775656 w 1606769"/>
                  <a:gd name="connsiteY1461" fmla="*/ 1161789 h 1189074"/>
                  <a:gd name="connsiteX1462" fmla="*/ 778754 w 1606769"/>
                  <a:gd name="connsiteY1462" fmla="*/ 1161494 h 1189074"/>
                  <a:gd name="connsiteX1463" fmla="*/ 787308 w 1606769"/>
                  <a:gd name="connsiteY1463" fmla="*/ 1151907 h 1189074"/>
                  <a:gd name="connsiteX1464" fmla="*/ 789226 w 1606769"/>
                  <a:gd name="connsiteY1464" fmla="*/ 1140107 h 1189074"/>
                  <a:gd name="connsiteX1465" fmla="*/ 793208 w 1606769"/>
                  <a:gd name="connsiteY1465" fmla="*/ 1128161 h 1189074"/>
                  <a:gd name="connsiteX1466" fmla="*/ 795125 w 1606769"/>
                  <a:gd name="connsiteY1466" fmla="*/ 1121229 h 1189074"/>
                  <a:gd name="connsiteX1467" fmla="*/ 797043 w 1606769"/>
                  <a:gd name="connsiteY1467" fmla="*/ 1117984 h 1189074"/>
                  <a:gd name="connsiteX1468" fmla="*/ 797633 w 1606769"/>
                  <a:gd name="connsiteY1468" fmla="*/ 1115476 h 1189074"/>
                  <a:gd name="connsiteX1469" fmla="*/ 790848 w 1606769"/>
                  <a:gd name="connsiteY1469" fmla="*/ 1114002 h 1189074"/>
                  <a:gd name="connsiteX1470" fmla="*/ 792323 w 1606769"/>
                  <a:gd name="connsiteY1470" fmla="*/ 1112527 h 1189074"/>
                  <a:gd name="connsiteX1471" fmla="*/ 796600 w 1606769"/>
                  <a:gd name="connsiteY1471" fmla="*/ 1111789 h 1189074"/>
                  <a:gd name="connsiteX1472" fmla="*/ 799698 w 1606769"/>
                  <a:gd name="connsiteY1472" fmla="*/ 1111789 h 1189074"/>
                  <a:gd name="connsiteX1473" fmla="*/ 803385 w 1606769"/>
                  <a:gd name="connsiteY1473" fmla="*/ 1108397 h 1189074"/>
                  <a:gd name="connsiteX1474" fmla="*/ 802205 w 1606769"/>
                  <a:gd name="connsiteY1474" fmla="*/ 1104562 h 1189074"/>
                  <a:gd name="connsiteX1475" fmla="*/ 802500 w 1606769"/>
                  <a:gd name="connsiteY1475" fmla="*/ 1102202 h 1189074"/>
                  <a:gd name="connsiteX1476" fmla="*/ 800140 w 1606769"/>
                  <a:gd name="connsiteY1476" fmla="*/ 1100432 h 1189074"/>
                  <a:gd name="connsiteX1477" fmla="*/ 797928 w 1606769"/>
                  <a:gd name="connsiteY1477" fmla="*/ 1096598 h 1189074"/>
                  <a:gd name="connsiteX1478" fmla="*/ 799845 w 1606769"/>
                  <a:gd name="connsiteY1478" fmla="*/ 1091140 h 1189074"/>
                  <a:gd name="connsiteX1479" fmla="*/ 800287 w 1606769"/>
                  <a:gd name="connsiteY1479" fmla="*/ 1088781 h 1189074"/>
                  <a:gd name="connsiteX1480" fmla="*/ 801173 w 1606769"/>
                  <a:gd name="connsiteY1480" fmla="*/ 1086716 h 1189074"/>
                  <a:gd name="connsiteX1481" fmla="*/ 799993 w 1606769"/>
                  <a:gd name="connsiteY1481" fmla="*/ 1083913 h 1189074"/>
                  <a:gd name="connsiteX1482" fmla="*/ 802058 w 1606769"/>
                  <a:gd name="connsiteY1482" fmla="*/ 1081996 h 1189074"/>
                  <a:gd name="connsiteX1483" fmla="*/ 802352 w 1606769"/>
                  <a:gd name="connsiteY1483" fmla="*/ 1079636 h 1189074"/>
                  <a:gd name="connsiteX1484" fmla="*/ 794093 w 1606769"/>
                  <a:gd name="connsiteY1484" fmla="*/ 1078456 h 1189074"/>
                  <a:gd name="connsiteX1485" fmla="*/ 788636 w 1606769"/>
                  <a:gd name="connsiteY1485" fmla="*/ 1076834 h 1189074"/>
                  <a:gd name="connsiteX1486" fmla="*/ 783916 w 1606769"/>
                  <a:gd name="connsiteY1486" fmla="*/ 1075211 h 1189074"/>
                  <a:gd name="connsiteX1487" fmla="*/ 781704 w 1606769"/>
                  <a:gd name="connsiteY1487" fmla="*/ 1073441 h 1189074"/>
                  <a:gd name="connsiteX1488" fmla="*/ 784064 w 1606769"/>
                  <a:gd name="connsiteY1488" fmla="*/ 1073146 h 1189074"/>
                  <a:gd name="connsiteX1489" fmla="*/ 786866 w 1606769"/>
                  <a:gd name="connsiteY1489" fmla="*/ 1073736 h 1189074"/>
                  <a:gd name="connsiteX1490" fmla="*/ 795125 w 1606769"/>
                  <a:gd name="connsiteY1490" fmla="*/ 1073294 h 1189074"/>
                  <a:gd name="connsiteX1491" fmla="*/ 797928 w 1606769"/>
                  <a:gd name="connsiteY1491" fmla="*/ 1073884 h 1189074"/>
                  <a:gd name="connsiteX1492" fmla="*/ 804712 w 1606769"/>
                  <a:gd name="connsiteY1492" fmla="*/ 1074474 h 1189074"/>
                  <a:gd name="connsiteX1493" fmla="*/ 806925 w 1606769"/>
                  <a:gd name="connsiteY1493" fmla="*/ 1072851 h 1189074"/>
                  <a:gd name="connsiteX1494" fmla="*/ 808695 w 1606769"/>
                  <a:gd name="connsiteY1494" fmla="*/ 1072851 h 1189074"/>
                  <a:gd name="connsiteX1495" fmla="*/ 813562 w 1606769"/>
                  <a:gd name="connsiteY1495" fmla="*/ 1066362 h 1189074"/>
                  <a:gd name="connsiteX1496" fmla="*/ 815627 w 1606769"/>
                  <a:gd name="connsiteY1496" fmla="*/ 1065329 h 1189074"/>
                  <a:gd name="connsiteX1497" fmla="*/ 815922 w 1606769"/>
                  <a:gd name="connsiteY1497" fmla="*/ 1062970 h 1189074"/>
                  <a:gd name="connsiteX1498" fmla="*/ 808105 w 1606769"/>
                  <a:gd name="connsiteY1498" fmla="*/ 1059725 h 1189074"/>
                  <a:gd name="connsiteX1499" fmla="*/ 803827 w 1606769"/>
                  <a:gd name="connsiteY1499" fmla="*/ 1057070 h 1189074"/>
                  <a:gd name="connsiteX1500" fmla="*/ 802500 w 1606769"/>
                  <a:gd name="connsiteY1500" fmla="*/ 1055595 h 1189074"/>
                  <a:gd name="connsiteX1501" fmla="*/ 801615 w 1606769"/>
                  <a:gd name="connsiteY1501" fmla="*/ 1053235 h 1189074"/>
                  <a:gd name="connsiteX1502" fmla="*/ 803827 w 1606769"/>
                  <a:gd name="connsiteY1502" fmla="*/ 1053973 h 1189074"/>
                  <a:gd name="connsiteX1503" fmla="*/ 805745 w 1606769"/>
                  <a:gd name="connsiteY1503" fmla="*/ 1055152 h 1189074"/>
                  <a:gd name="connsiteX1504" fmla="*/ 810317 w 1606769"/>
                  <a:gd name="connsiteY1504" fmla="*/ 1058840 h 1189074"/>
                  <a:gd name="connsiteX1505" fmla="*/ 815922 w 1606769"/>
                  <a:gd name="connsiteY1505" fmla="*/ 1059135 h 1189074"/>
                  <a:gd name="connsiteX1506" fmla="*/ 822264 w 1606769"/>
                  <a:gd name="connsiteY1506" fmla="*/ 1059135 h 1189074"/>
                  <a:gd name="connsiteX1507" fmla="*/ 825214 w 1606769"/>
                  <a:gd name="connsiteY1507" fmla="*/ 1056480 h 1189074"/>
                  <a:gd name="connsiteX1508" fmla="*/ 827278 w 1606769"/>
                  <a:gd name="connsiteY1508" fmla="*/ 1053235 h 1189074"/>
                  <a:gd name="connsiteX1509" fmla="*/ 829638 w 1606769"/>
                  <a:gd name="connsiteY1509" fmla="*/ 1050580 h 1189074"/>
                  <a:gd name="connsiteX1510" fmla="*/ 828901 w 1606769"/>
                  <a:gd name="connsiteY1510" fmla="*/ 1049105 h 1189074"/>
                  <a:gd name="connsiteX1511" fmla="*/ 828458 w 1606769"/>
                  <a:gd name="connsiteY1511" fmla="*/ 1047483 h 1189074"/>
                  <a:gd name="connsiteX1512" fmla="*/ 830966 w 1606769"/>
                  <a:gd name="connsiteY1512" fmla="*/ 1044828 h 1189074"/>
                  <a:gd name="connsiteX1513" fmla="*/ 830966 w 1606769"/>
                  <a:gd name="connsiteY1513" fmla="*/ 1040698 h 1189074"/>
                  <a:gd name="connsiteX1514" fmla="*/ 834801 w 1606769"/>
                  <a:gd name="connsiteY1514" fmla="*/ 1040993 h 1189074"/>
                  <a:gd name="connsiteX1515" fmla="*/ 838193 w 1606769"/>
                  <a:gd name="connsiteY1515" fmla="*/ 1039961 h 1189074"/>
                  <a:gd name="connsiteX1516" fmla="*/ 838193 w 1606769"/>
                  <a:gd name="connsiteY1516" fmla="*/ 1036126 h 1189074"/>
                  <a:gd name="connsiteX1517" fmla="*/ 844092 w 1606769"/>
                  <a:gd name="connsiteY1517" fmla="*/ 1031996 h 1189074"/>
                  <a:gd name="connsiteX1518" fmla="*/ 843798 w 1606769"/>
                  <a:gd name="connsiteY1518" fmla="*/ 1030521 h 1189074"/>
                  <a:gd name="connsiteX1519" fmla="*/ 841438 w 1606769"/>
                  <a:gd name="connsiteY1519" fmla="*/ 1023589 h 1189074"/>
                  <a:gd name="connsiteX1520" fmla="*/ 842323 w 1606769"/>
                  <a:gd name="connsiteY1520" fmla="*/ 1015035 h 1189074"/>
                  <a:gd name="connsiteX1521" fmla="*/ 836865 w 1606769"/>
                  <a:gd name="connsiteY1521" fmla="*/ 1013707 h 1189074"/>
                  <a:gd name="connsiteX1522" fmla="*/ 833178 w 1606769"/>
                  <a:gd name="connsiteY1522" fmla="*/ 1014002 h 1189074"/>
                  <a:gd name="connsiteX1523" fmla="*/ 831556 w 1606769"/>
                  <a:gd name="connsiteY1523" fmla="*/ 1015330 h 1189074"/>
                  <a:gd name="connsiteX1524" fmla="*/ 827721 w 1606769"/>
                  <a:gd name="connsiteY1524" fmla="*/ 1012970 h 1189074"/>
                  <a:gd name="connsiteX1525" fmla="*/ 817101 w 1606769"/>
                  <a:gd name="connsiteY1525" fmla="*/ 1007955 h 1189074"/>
                  <a:gd name="connsiteX1526" fmla="*/ 827573 w 1606769"/>
                  <a:gd name="connsiteY1526" fmla="*/ 1008693 h 1189074"/>
                  <a:gd name="connsiteX1527" fmla="*/ 830081 w 1606769"/>
                  <a:gd name="connsiteY1527" fmla="*/ 1009283 h 1189074"/>
                  <a:gd name="connsiteX1528" fmla="*/ 832588 w 1606769"/>
                  <a:gd name="connsiteY1528" fmla="*/ 1010610 h 1189074"/>
                  <a:gd name="connsiteX1529" fmla="*/ 837898 w 1606769"/>
                  <a:gd name="connsiteY1529" fmla="*/ 1011200 h 1189074"/>
                  <a:gd name="connsiteX1530" fmla="*/ 840405 w 1606769"/>
                  <a:gd name="connsiteY1530" fmla="*/ 1009283 h 1189074"/>
                  <a:gd name="connsiteX1531" fmla="*/ 840110 w 1606769"/>
                  <a:gd name="connsiteY1531" fmla="*/ 1006628 h 1189074"/>
                  <a:gd name="connsiteX1532" fmla="*/ 845862 w 1606769"/>
                  <a:gd name="connsiteY1532" fmla="*/ 1006038 h 1189074"/>
                  <a:gd name="connsiteX1533" fmla="*/ 851025 w 1606769"/>
                  <a:gd name="connsiteY1533" fmla="*/ 1002646 h 1189074"/>
                  <a:gd name="connsiteX1534" fmla="*/ 853532 w 1606769"/>
                  <a:gd name="connsiteY1534" fmla="*/ 1000286 h 1189074"/>
                  <a:gd name="connsiteX1535" fmla="*/ 852795 w 1606769"/>
                  <a:gd name="connsiteY1535" fmla="*/ 997926 h 1189074"/>
                  <a:gd name="connsiteX1536" fmla="*/ 851025 w 1606769"/>
                  <a:gd name="connsiteY1536" fmla="*/ 995419 h 1189074"/>
                  <a:gd name="connsiteX1537" fmla="*/ 847042 w 1606769"/>
                  <a:gd name="connsiteY1537" fmla="*/ 992174 h 1189074"/>
                  <a:gd name="connsiteX1538" fmla="*/ 844683 w 1606769"/>
                  <a:gd name="connsiteY1538" fmla="*/ 985684 h 1189074"/>
                  <a:gd name="connsiteX1539" fmla="*/ 841143 w 1606769"/>
                  <a:gd name="connsiteY1539" fmla="*/ 981849 h 1189074"/>
                  <a:gd name="connsiteX1540" fmla="*/ 836570 w 1606769"/>
                  <a:gd name="connsiteY1540" fmla="*/ 983472 h 1189074"/>
                  <a:gd name="connsiteX1541" fmla="*/ 833031 w 1606769"/>
                  <a:gd name="connsiteY1541" fmla="*/ 983914 h 1189074"/>
                  <a:gd name="connsiteX1542" fmla="*/ 831408 w 1606769"/>
                  <a:gd name="connsiteY1542" fmla="*/ 978899 h 1189074"/>
                  <a:gd name="connsiteX1543" fmla="*/ 829786 w 1606769"/>
                  <a:gd name="connsiteY1543" fmla="*/ 976835 h 1189074"/>
                  <a:gd name="connsiteX1544" fmla="*/ 829786 w 1606769"/>
                  <a:gd name="connsiteY1544" fmla="*/ 974032 h 1189074"/>
                  <a:gd name="connsiteX1545" fmla="*/ 835243 w 1606769"/>
                  <a:gd name="connsiteY1545" fmla="*/ 974770 h 1189074"/>
                  <a:gd name="connsiteX1546" fmla="*/ 840848 w 1606769"/>
                  <a:gd name="connsiteY1546" fmla="*/ 973590 h 1189074"/>
                  <a:gd name="connsiteX1547" fmla="*/ 851615 w 1606769"/>
                  <a:gd name="connsiteY1547" fmla="*/ 976097 h 1189074"/>
                  <a:gd name="connsiteX1548" fmla="*/ 857514 w 1606769"/>
                  <a:gd name="connsiteY1548" fmla="*/ 973885 h 1189074"/>
                  <a:gd name="connsiteX1549" fmla="*/ 859874 w 1606769"/>
                  <a:gd name="connsiteY1549" fmla="*/ 972262 h 1189074"/>
                  <a:gd name="connsiteX1550" fmla="*/ 864446 w 1606769"/>
                  <a:gd name="connsiteY1550" fmla="*/ 967395 h 1189074"/>
                  <a:gd name="connsiteX1551" fmla="*/ 867396 w 1606769"/>
                  <a:gd name="connsiteY1551" fmla="*/ 965920 h 1189074"/>
                  <a:gd name="connsiteX1552" fmla="*/ 869314 w 1606769"/>
                  <a:gd name="connsiteY1552" fmla="*/ 963708 h 1189074"/>
                  <a:gd name="connsiteX1553" fmla="*/ 867249 w 1606769"/>
                  <a:gd name="connsiteY1553" fmla="*/ 962528 h 1189074"/>
                  <a:gd name="connsiteX1554" fmla="*/ 853237 w 1606769"/>
                  <a:gd name="connsiteY1554" fmla="*/ 955891 h 1189074"/>
                  <a:gd name="connsiteX1555" fmla="*/ 853679 w 1606769"/>
                  <a:gd name="connsiteY1555" fmla="*/ 954416 h 1189074"/>
                  <a:gd name="connsiteX1556" fmla="*/ 859284 w 1606769"/>
                  <a:gd name="connsiteY1556" fmla="*/ 954416 h 1189074"/>
                  <a:gd name="connsiteX1557" fmla="*/ 873591 w 1606769"/>
                  <a:gd name="connsiteY1557" fmla="*/ 953089 h 1189074"/>
                  <a:gd name="connsiteX1558" fmla="*/ 881998 w 1606769"/>
                  <a:gd name="connsiteY1558" fmla="*/ 952056 h 1189074"/>
                  <a:gd name="connsiteX1559" fmla="*/ 893797 w 1606769"/>
                  <a:gd name="connsiteY1559" fmla="*/ 951466 h 1189074"/>
                  <a:gd name="connsiteX1560" fmla="*/ 905154 w 1606769"/>
                  <a:gd name="connsiteY1560" fmla="*/ 947779 h 1189074"/>
                  <a:gd name="connsiteX1561" fmla="*/ 905154 w 1606769"/>
                  <a:gd name="connsiteY1561" fmla="*/ 943502 h 1189074"/>
                  <a:gd name="connsiteX1562" fmla="*/ 904859 w 1606769"/>
                  <a:gd name="connsiteY1562" fmla="*/ 942322 h 1189074"/>
                  <a:gd name="connsiteX1563" fmla="*/ 898959 w 1606769"/>
                  <a:gd name="connsiteY1563" fmla="*/ 938782 h 1189074"/>
                  <a:gd name="connsiteX1564" fmla="*/ 896894 w 1606769"/>
                  <a:gd name="connsiteY1564" fmla="*/ 934947 h 1189074"/>
                  <a:gd name="connsiteX1565" fmla="*/ 900139 w 1606769"/>
                  <a:gd name="connsiteY1565" fmla="*/ 936127 h 1189074"/>
                  <a:gd name="connsiteX1566" fmla="*/ 906924 w 1606769"/>
                  <a:gd name="connsiteY1566" fmla="*/ 939519 h 1189074"/>
                  <a:gd name="connsiteX1567" fmla="*/ 908694 w 1606769"/>
                  <a:gd name="connsiteY1567" fmla="*/ 936570 h 1189074"/>
                  <a:gd name="connsiteX1568" fmla="*/ 911348 w 1606769"/>
                  <a:gd name="connsiteY1568" fmla="*/ 929195 h 1189074"/>
                  <a:gd name="connsiteX1569" fmla="*/ 914003 w 1606769"/>
                  <a:gd name="connsiteY1569" fmla="*/ 926540 h 1189074"/>
                  <a:gd name="connsiteX1570" fmla="*/ 917101 w 1606769"/>
                  <a:gd name="connsiteY1570" fmla="*/ 924033 h 1189074"/>
                  <a:gd name="connsiteX1571" fmla="*/ 910906 w 1606769"/>
                  <a:gd name="connsiteY1571" fmla="*/ 921378 h 1189074"/>
                  <a:gd name="connsiteX1572" fmla="*/ 906481 w 1606769"/>
                  <a:gd name="connsiteY1572" fmla="*/ 918576 h 1189074"/>
                  <a:gd name="connsiteX1573" fmla="*/ 909284 w 1606769"/>
                  <a:gd name="connsiteY1573" fmla="*/ 917986 h 1189074"/>
                  <a:gd name="connsiteX1574" fmla="*/ 915478 w 1606769"/>
                  <a:gd name="connsiteY1574" fmla="*/ 918576 h 1189074"/>
                  <a:gd name="connsiteX1575" fmla="*/ 921820 w 1606769"/>
                  <a:gd name="connsiteY1575" fmla="*/ 920198 h 1189074"/>
                  <a:gd name="connsiteX1576" fmla="*/ 929048 w 1606769"/>
                  <a:gd name="connsiteY1576" fmla="*/ 921230 h 1189074"/>
                  <a:gd name="connsiteX1577" fmla="*/ 929342 w 1606769"/>
                  <a:gd name="connsiteY1577" fmla="*/ 922115 h 1189074"/>
                  <a:gd name="connsiteX1578" fmla="*/ 924033 w 1606769"/>
                  <a:gd name="connsiteY1578" fmla="*/ 926835 h 1189074"/>
                  <a:gd name="connsiteX1579" fmla="*/ 916068 w 1606769"/>
                  <a:gd name="connsiteY1579" fmla="*/ 936275 h 1189074"/>
                  <a:gd name="connsiteX1580" fmla="*/ 915036 w 1606769"/>
                  <a:gd name="connsiteY1580" fmla="*/ 939224 h 1189074"/>
                  <a:gd name="connsiteX1581" fmla="*/ 915773 w 1606769"/>
                  <a:gd name="connsiteY1581" fmla="*/ 941437 h 1189074"/>
                  <a:gd name="connsiteX1582" fmla="*/ 914593 w 1606769"/>
                  <a:gd name="connsiteY1582" fmla="*/ 943354 h 1189074"/>
                  <a:gd name="connsiteX1583" fmla="*/ 910463 w 1606769"/>
                  <a:gd name="connsiteY1583" fmla="*/ 947779 h 1189074"/>
                  <a:gd name="connsiteX1584" fmla="*/ 911643 w 1606769"/>
                  <a:gd name="connsiteY1584" fmla="*/ 951024 h 1189074"/>
                  <a:gd name="connsiteX1585" fmla="*/ 916953 w 1606769"/>
                  <a:gd name="connsiteY1585" fmla="*/ 952794 h 1189074"/>
                  <a:gd name="connsiteX1586" fmla="*/ 919313 w 1606769"/>
                  <a:gd name="connsiteY1586" fmla="*/ 951171 h 1189074"/>
                  <a:gd name="connsiteX1587" fmla="*/ 923148 w 1606769"/>
                  <a:gd name="connsiteY1587" fmla="*/ 951171 h 1189074"/>
                  <a:gd name="connsiteX1588" fmla="*/ 925950 w 1606769"/>
                  <a:gd name="connsiteY1588" fmla="*/ 950139 h 1189074"/>
                  <a:gd name="connsiteX1589" fmla="*/ 928015 w 1606769"/>
                  <a:gd name="connsiteY1589" fmla="*/ 947336 h 1189074"/>
                  <a:gd name="connsiteX1590" fmla="*/ 928310 w 1606769"/>
                  <a:gd name="connsiteY1590" fmla="*/ 944387 h 1189074"/>
                  <a:gd name="connsiteX1591" fmla="*/ 930522 w 1606769"/>
                  <a:gd name="connsiteY1591" fmla="*/ 944387 h 1189074"/>
                  <a:gd name="connsiteX1592" fmla="*/ 934947 w 1606769"/>
                  <a:gd name="connsiteY1592" fmla="*/ 940847 h 1189074"/>
                  <a:gd name="connsiteX1593" fmla="*/ 935980 w 1606769"/>
                  <a:gd name="connsiteY1593" fmla="*/ 942174 h 1189074"/>
                  <a:gd name="connsiteX1594" fmla="*/ 938487 w 1606769"/>
                  <a:gd name="connsiteY1594" fmla="*/ 944682 h 1189074"/>
                  <a:gd name="connsiteX1595" fmla="*/ 941437 w 1606769"/>
                  <a:gd name="connsiteY1595" fmla="*/ 945124 h 1189074"/>
                  <a:gd name="connsiteX1596" fmla="*/ 944239 w 1606769"/>
                  <a:gd name="connsiteY1596" fmla="*/ 944092 h 1189074"/>
                  <a:gd name="connsiteX1597" fmla="*/ 945566 w 1606769"/>
                  <a:gd name="connsiteY1597" fmla="*/ 944092 h 1189074"/>
                  <a:gd name="connsiteX1598" fmla="*/ 946304 w 1606769"/>
                  <a:gd name="connsiteY1598" fmla="*/ 943354 h 1189074"/>
                  <a:gd name="connsiteX1599" fmla="*/ 948959 w 1606769"/>
                  <a:gd name="connsiteY1599" fmla="*/ 937749 h 1189074"/>
                  <a:gd name="connsiteX1600" fmla="*/ 949401 w 1606769"/>
                  <a:gd name="connsiteY1600" fmla="*/ 936422 h 1189074"/>
                  <a:gd name="connsiteX1601" fmla="*/ 949401 w 1606769"/>
                  <a:gd name="connsiteY1601" fmla="*/ 934947 h 1189074"/>
                  <a:gd name="connsiteX1602" fmla="*/ 952941 w 1606769"/>
                  <a:gd name="connsiteY1602" fmla="*/ 937012 h 1189074"/>
                  <a:gd name="connsiteX1603" fmla="*/ 952646 w 1606769"/>
                  <a:gd name="connsiteY1603" fmla="*/ 938339 h 1189074"/>
                  <a:gd name="connsiteX1604" fmla="*/ 953236 w 1606769"/>
                  <a:gd name="connsiteY1604" fmla="*/ 942617 h 1189074"/>
                  <a:gd name="connsiteX1605" fmla="*/ 955596 w 1606769"/>
                  <a:gd name="connsiteY1605" fmla="*/ 941142 h 1189074"/>
                  <a:gd name="connsiteX1606" fmla="*/ 961938 w 1606769"/>
                  <a:gd name="connsiteY1606" fmla="*/ 935832 h 1189074"/>
                  <a:gd name="connsiteX1607" fmla="*/ 967838 w 1606769"/>
                  <a:gd name="connsiteY1607" fmla="*/ 932735 h 1189074"/>
                  <a:gd name="connsiteX1608" fmla="*/ 970197 w 1606769"/>
                  <a:gd name="connsiteY1608" fmla="*/ 930817 h 1189074"/>
                  <a:gd name="connsiteX1609" fmla="*/ 972852 w 1606769"/>
                  <a:gd name="connsiteY1609" fmla="*/ 929195 h 1189074"/>
                  <a:gd name="connsiteX1610" fmla="*/ 969608 w 1606769"/>
                  <a:gd name="connsiteY1610" fmla="*/ 921230 h 1189074"/>
                  <a:gd name="connsiteX1611" fmla="*/ 968133 w 1606769"/>
                  <a:gd name="connsiteY1611" fmla="*/ 919756 h 1189074"/>
                  <a:gd name="connsiteX1612" fmla="*/ 967543 w 1606769"/>
                  <a:gd name="connsiteY1612" fmla="*/ 918576 h 1189074"/>
                  <a:gd name="connsiteX1613" fmla="*/ 966805 w 1606769"/>
                  <a:gd name="connsiteY1613" fmla="*/ 917691 h 1189074"/>
                  <a:gd name="connsiteX1614" fmla="*/ 966805 w 1606769"/>
                  <a:gd name="connsiteY1614" fmla="*/ 916216 h 1189074"/>
                  <a:gd name="connsiteX1615" fmla="*/ 970935 w 1606769"/>
                  <a:gd name="connsiteY1615" fmla="*/ 919166 h 1189074"/>
                  <a:gd name="connsiteX1616" fmla="*/ 972115 w 1606769"/>
                  <a:gd name="connsiteY1616" fmla="*/ 920493 h 1189074"/>
                  <a:gd name="connsiteX1617" fmla="*/ 978605 w 1606769"/>
                  <a:gd name="connsiteY1617" fmla="*/ 924033 h 1189074"/>
                  <a:gd name="connsiteX1618" fmla="*/ 981702 w 1606769"/>
                  <a:gd name="connsiteY1618" fmla="*/ 923738 h 1189074"/>
                  <a:gd name="connsiteX1619" fmla="*/ 984357 w 1606769"/>
                  <a:gd name="connsiteY1619" fmla="*/ 924475 h 1189074"/>
                  <a:gd name="connsiteX1620" fmla="*/ 987307 w 1606769"/>
                  <a:gd name="connsiteY1620" fmla="*/ 923148 h 1189074"/>
                  <a:gd name="connsiteX1621" fmla="*/ 998811 w 1606769"/>
                  <a:gd name="connsiteY1621" fmla="*/ 916363 h 1189074"/>
                  <a:gd name="connsiteX1622" fmla="*/ 1000286 w 1606769"/>
                  <a:gd name="connsiteY1622" fmla="*/ 914741 h 1189074"/>
                  <a:gd name="connsiteX1623" fmla="*/ 1001613 w 1606769"/>
                  <a:gd name="connsiteY1623" fmla="*/ 912381 h 1189074"/>
                  <a:gd name="connsiteX1624" fmla="*/ 1002941 w 1606769"/>
                  <a:gd name="connsiteY1624" fmla="*/ 909431 h 1189074"/>
                  <a:gd name="connsiteX1625" fmla="*/ 1004268 w 1606769"/>
                  <a:gd name="connsiteY1625" fmla="*/ 907809 h 1189074"/>
                  <a:gd name="connsiteX1626" fmla="*/ 1007070 w 1606769"/>
                  <a:gd name="connsiteY1626" fmla="*/ 907514 h 1189074"/>
                  <a:gd name="connsiteX1627" fmla="*/ 1008250 w 1606769"/>
                  <a:gd name="connsiteY1627" fmla="*/ 907956 h 1189074"/>
                  <a:gd name="connsiteX1628" fmla="*/ 1010168 w 1606769"/>
                  <a:gd name="connsiteY1628" fmla="*/ 906629 h 1189074"/>
                  <a:gd name="connsiteX1629" fmla="*/ 1012675 w 1606769"/>
                  <a:gd name="connsiteY1629" fmla="*/ 903532 h 1189074"/>
                  <a:gd name="connsiteX1630" fmla="*/ 1018427 w 1606769"/>
                  <a:gd name="connsiteY1630" fmla="*/ 893945 h 1189074"/>
                  <a:gd name="connsiteX1631" fmla="*/ 1025507 w 1606769"/>
                  <a:gd name="connsiteY1631" fmla="*/ 883768 h 1189074"/>
                  <a:gd name="connsiteX1632" fmla="*/ 1027572 w 1606769"/>
                  <a:gd name="connsiteY1632" fmla="*/ 880080 h 1189074"/>
                  <a:gd name="connsiteX1633" fmla="*/ 1028309 w 1606769"/>
                  <a:gd name="connsiteY1633" fmla="*/ 877426 h 1189074"/>
                  <a:gd name="connsiteX1634" fmla="*/ 1027719 w 1606769"/>
                  <a:gd name="connsiteY1634" fmla="*/ 875803 h 1189074"/>
                  <a:gd name="connsiteX1635" fmla="*/ 1028014 w 1606769"/>
                  <a:gd name="connsiteY1635" fmla="*/ 874771 h 1189074"/>
                  <a:gd name="connsiteX1636" fmla="*/ 1029194 w 1606769"/>
                  <a:gd name="connsiteY1636" fmla="*/ 874328 h 1189074"/>
                  <a:gd name="connsiteX1637" fmla="*/ 1031996 w 1606769"/>
                  <a:gd name="connsiteY1637" fmla="*/ 871821 h 1189074"/>
                  <a:gd name="connsiteX1638" fmla="*/ 1033471 w 1606769"/>
                  <a:gd name="connsiteY1638" fmla="*/ 869903 h 1189074"/>
                  <a:gd name="connsiteX1639" fmla="*/ 1037011 w 1606769"/>
                  <a:gd name="connsiteY1639" fmla="*/ 863561 h 1189074"/>
                  <a:gd name="connsiteX1640" fmla="*/ 1038338 w 1606769"/>
                  <a:gd name="connsiteY1640" fmla="*/ 862086 h 1189074"/>
                  <a:gd name="connsiteX1641" fmla="*/ 1039961 w 1606769"/>
                  <a:gd name="connsiteY1641" fmla="*/ 861201 h 1189074"/>
                  <a:gd name="connsiteX1642" fmla="*/ 1043353 w 1606769"/>
                  <a:gd name="connsiteY1642" fmla="*/ 860317 h 1189074"/>
                  <a:gd name="connsiteX1643" fmla="*/ 1055595 w 1606769"/>
                  <a:gd name="connsiteY1643" fmla="*/ 852647 h 1189074"/>
                  <a:gd name="connsiteX1644" fmla="*/ 1057660 w 1606769"/>
                  <a:gd name="connsiteY1644" fmla="*/ 852057 h 1189074"/>
                  <a:gd name="connsiteX1645" fmla="*/ 1060167 w 1606769"/>
                  <a:gd name="connsiteY1645" fmla="*/ 850287 h 1189074"/>
                  <a:gd name="connsiteX1646" fmla="*/ 1063117 w 1606769"/>
                  <a:gd name="connsiteY1646" fmla="*/ 847190 h 1189074"/>
                  <a:gd name="connsiteX1647" fmla="*/ 1063412 w 1606769"/>
                  <a:gd name="connsiteY1647" fmla="*/ 843945 h 1189074"/>
                  <a:gd name="connsiteX1648" fmla="*/ 1061052 w 1606769"/>
                  <a:gd name="connsiteY1648" fmla="*/ 840553 h 1189074"/>
                  <a:gd name="connsiteX1649" fmla="*/ 1057955 w 1606769"/>
                  <a:gd name="connsiteY1649" fmla="*/ 837160 h 1189074"/>
                  <a:gd name="connsiteX1650" fmla="*/ 1058250 w 1606769"/>
                  <a:gd name="connsiteY1650" fmla="*/ 836570 h 1189074"/>
                  <a:gd name="connsiteX1651" fmla="*/ 1060167 w 1606769"/>
                  <a:gd name="connsiteY1651" fmla="*/ 836570 h 1189074"/>
                  <a:gd name="connsiteX1652" fmla="*/ 1061642 w 1606769"/>
                  <a:gd name="connsiteY1652" fmla="*/ 836128 h 1189074"/>
                  <a:gd name="connsiteX1653" fmla="*/ 1062822 w 1606769"/>
                  <a:gd name="connsiteY1653" fmla="*/ 835096 h 1189074"/>
                  <a:gd name="connsiteX1654" fmla="*/ 1062380 w 1606769"/>
                  <a:gd name="connsiteY1654" fmla="*/ 833473 h 1189074"/>
                  <a:gd name="connsiteX1655" fmla="*/ 1060462 w 1606769"/>
                  <a:gd name="connsiteY1655" fmla="*/ 831261 h 1189074"/>
                  <a:gd name="connsiteX1656" fmla="*/ 1059282 w 1606769"/>
                  <a:gd name="connsiteY1656" fmla="*/ 829048 h 1189074"/>
                  <a:gd name="connsiteX1657" fmla="*/ 1058987 w 1606769"/>
                  <a:gd name="connsiteY1657" fmla="*/ 826836 h 1189074"/>
                  <a:gd name="connsiteX1658" fmla="*/ 1064002 w 1606769"/>
                  <a:gd name="connsiteY1658" fmla="*/ 829196 h 1189074"/>
                  <a:gd name="connsiteX1659" fmla="*/ 1074326 w 1606769"/>
                  <a:gd name="connsiteY1659" fmla="*/ 836275 h 1189074"/>
                  <a:gd name="connsiteX1660" fmla="*/ 1082733 w 1606769"/>
                  <a:gd name="connsiteY1660" fmla="*/ 840848 h 1189074"/>
                  <a:gd name="connsiteX1661" fmla="*/ 1089223 w 1606769"/>
                  <a:gd name="connsiteY1661" fmla="*/ 843060 h 1189074"/>
                  <a:gd name="connsiteX1662" fmla="*/ 1094238 w 1606769"/>
                  <a:gd name="connsiteY1662" fmla="*/ 843945 h 1189074"/>
                  <a:gd name="connsiteX1663" fmla="*/ 1097630 w 1606769"/>
                  <a:gd name="connsiteY1663" fmla="*/ 843355 h 1189074"/>
                  <a:gd name="connsiteX1664" fmla="*/ 1103825 w 1606769"/>
                  <a:gd name="connsiteY1664" fmla="*/ 841290 h 1189074"/>
                  <a:gd name="connsiteX1665" fmla="*/ 1103825 w 1606769"/>
                  <a:gd name="connsiteY1665" fmla="*/ 839225 h 1189074"/>
                  <a:gd name="connsiteX1666" fmla="*/ 1101170 w 1606769"/>
                  <a:gd name="connsiteY1666" fmla="*/ 836423 h 1189074"/>
                  <a:gd name="connsiteX1667" fmla="*/ 1101170 w 1606769"/>
                  <a:gd name="connsiteY1667" fmla="*/ 835243 h 1189074"/>
                  <a:gd name="connsiteX1668" fmla="*/ 1111494 w 1606769"/>
                  <a:gd name="connsiteY1668" fmla="*/ 837898 h 1189074"/>
                  <a:gd name="connsiteX1669" fmla="*/ 1114739 w 1606769"/>
                  <a:gd name="connsiteY1669" fmla="*/ 837603 h 1189074"/>
                  <a:gd name="connsiteX1670" fmla="*/ 1118574 w 1606769"/>
                  <a:gd name="connsiteY1670" fmla="*/ 834358 h 1189074"/>
                  <a:gd name="connsiteX1671" fmla="*/ 1120786 w 1606769"/>
                  <a:gd name="connsiteY1671" fmla="*/ 833178 h 1189074"/>
                  <a:gd name="connsiteX1672" fmla="*/ 1123294 w 1606769"/>
                  <a:gd name="connsiteY1672" fmla="*/ 832588 h 1189074"/>
                  <a:gd name="connsiteX1673" fmla="*/ 1127276 w 1606769"/>
                  <a:gd name="connsiteY1673" fmla="*/ 832588 h 1189074"/>
                  <a:gd name="connsiteX1674" fmla="*/ 1134798 w 1606769"/>
                  <a:gd name="connsiteY1674" fmla="*/ 833621 h 1189074"/>
                  <a:gd name="connsiteX1675" fmla="*/ 1139370 w 1606769"/>
                  <a:gd name="connsiteY1675" fmla="*/ 833178 h 1189074"/>
                  <a:gd name="connsiteX1676" fmla="*/ 1143647 w 1606769"/>
                  <a:gd name="connsiteY1676" fmla="*/ 831703 h 1189074"/>
                  <a:gd name="connsiteX1677" fmla="*/ 1149694 w 1606769"/>
                  <a:gd name="connsiteY1677" fmla="*/ 830376 h 1189074"/>
                  <a:gd name="connsiteX1678" fmla="*/ 1162526 w 1606769"/>
                  <a:gd name="connsiteY1678" fmla="*/ 826394 h 1189074"/>
                  <a:gd name="connsiteX1679" fmla="*/ 1168721 w 1606769"/>
                  <a:gd name="connsiteY1679" fmla="*/ 824919 h 1189074"/>
                  <a:gd name="connsiteX1680" fmla="*/ 1175948 w 1606769"/>
                  <a:gd name="connsiteY1680" fmla="*/ 824329 h 1189074"/>
                  <a:gd name="connsiteX1681" fmla="*/ 1191287 w 1606769"/>
                  <a:gd name="connsiteY1681" fmla="*/ 820199 h 1189074"/>
                  <a:gd name="connsiteX1682" fmla="*/ 1196154 w 1606769"/>
                  <a:gd name="connsiteY1682" fmla="*/ 819461 h 1189074"/>
                  <a:gd name="connsiteX1683" fmla="*/ 1203086 w 1606769"/>
                  <a:gd name="connsiteY1683" fmla="*/ 817102 h 1189074"/>
                  <a:gd name="connsiteX1684" fmla="*/ 1207363 w 1606769"/>
                  <a:gd name="connsiteY1684" fmla="*/ 816217 h 1189074"/>
                  <a:gd name="connsiteX1685" fmla="*/ 1211788 w 1606769"/>
                  <a:gd name="connsiteY1685" fmla="*/ 816217 h 1189074"/>
                  <a:gd name="connsiteX1686" fmla="*/ 1215476 w 1606769"/>
                  <a:gd name="connsiteY1686" fmla="*/ 814889 h 1189074"/>
                  <a:gd name="connsiteX1687" fmla="*/ 1218425 w 1606769"/>
                  <a:gd name="connsiteY1687" fmla="*/ 812677 h 1189074"/>
                  <a:gd name="connsiteX1688" fmla="*/ 1220785 w 1606769"/>
                  <a:gd name="connsiteY1688" fmla="*/ 811349 h 1189074"/>
                  <a:gd name="connsiteX1689" fmla="*/ 1225505 w 1606769"/>
                  <a:gd name="connsiteY1689" fmla="*/ 809727 h 1189074"/>
                  <a:gd name="connsiteX1690" fmla="*/ 1232290 w 1606769"/>
                  <a:gd name="connsiteY1690" fmla="*/ 806335 h 1189074"/>
                  <a:gd name="connsiteX1691" fmla="*/ 1234207 w 1606769"/>
                  <a:gd name="connsiteY1691" fmla="*/ 804565 h 1189074"/>
                  <a:gd name="connsiteX1692" fmla="*/ 1234797 w 1606769"/>
                  <a:gd name="connsiteY1692" fmla="*/ 803385 h 1189074"/>
                  <a:gd name="connsiteX1693" fmla="*/ 1235387 w 1606769"/>
                  <a:gd name="connsiteY1693" fmla="*/ 800288 h 1189074"/>
                  <a:gd name="connsiteX1694" fmla="*/ 1236419 w 1606769"/>
                  <a:gd name="connsiteY1694" fmla="*/ 799108 h 1189074"/>
                  <a:gd name="connsiteX1695" fmla="*/ 1243499 w 1606769"/>
                  <a:gd name="connsiteY1695" fmla="*/ 797043 h 1189074"/>
                  <a:gd name="connsiteX1696" fmla="*/ 1248219 w 1606769"/>
                  <a:gd name="connsiteY1696" fmla="*/ 793651 h 1189074"/>
                  <a:gd name="connsiteX1697" fmla="*/ 1248513 w 1606769"/>
                  <a:gd name="connsiteY1697" fmla="*/ 792323 h 1189074"/>
                  <a:gd name="connsiteX1698" fmla="*/ 1245711 w 1606769"/>
                  <a:gd name="connsiteY1698" fmla="*/ 789226 h 1189074"/>
                  <a:gd name="connsiteX1699" fmla="*/ 1247186 w 1606769"/>
                  <a:gd name="connsiteY1699" fmla="*/ 788636 h 1189074"/>
                  <a:gd name="connsiteX1700" fmla="*/ 1254118 w 1606769"/>
                  <a:gd name="connsiteY1700" fmla="*/ 787603 h 1189074"/>
                  <a:gd name="connsiteX1701" fmla="*/ 1257363 w 1606769"/>
                  <a:gd name="connsiteY1701" fmla="*/ 786423 h 1189074"/>
                  <a:gd name="connsiteX1702" fmla="*/ 1264885 w 1606769"/>
                  <a:gd name="connsiteY1702" fmla="*/ 782294 h 1189074"/>
                  <a:gd name="connsiteX1703" fmla="*/ 1269015 w 1606769"/>
                  <a:gd name="connsiteY1703" fmla="*/ 780819 h 1189074"/>
                  <a:gd name="connsiteX1704" fmla="*/ 1270932 w 1606769"/>
                  <a:gd name="connsiteY1704" fmla="*/ 778901 h 1189074"/>
                  <a:gd name="connsiteX1705" fmla="*/ 1270932 w 1606769"/>
                  <a:gd name="connsiteY1705" fmla="*/ 776689 h 1189074"/>
                  <a:gd name="connsiteX1706" fmla="*/ 1270047 w 1606769"/>
                  <a:gd name="connsiteY1706" fmla="*/ 775067 h 1189074"/>
                  <a:gd name="connsiteX1707" fmla="*/ 1268867 w 1606769"/>
                  <a:gd name="connsiteY1707" fmla="*/ 774034 h 1189074"/>
                  <a:gd name="connsiteX1708" fmla="*/ 1270195 w 1606769"/>
                  <a:gd name="connsiteY1708" fmla="*/ 773739 h 1189074"/>
                  <a:gd name="connsiteX1709" fmla="*/ 1278159 w 1606769"/>
                  <a:gd name="connsiteY1709" fmla="*/ 775214 h 1189074"/>
                  <a:gd name="connsiteX1710" fmla="*/ 1280519 w 1606769"/>
                  <a:gd name="connsiteY1710" fmla="*/ 774919 h 1189074"/>
                  <a:gd name="connsiteX1711" fmla="*/ 1283617 w 1606769"/>
                  <a:gd name="connsiteY1711" fmla="*/ 773887 h 1189074"/>
                  <a:gd name="connsiteX1712" fmla="*/ 1284354 w 1606769"/>
                  <a:gd name="connsiteY1712" fmla="*/ 772117 h 1189074"/>
                  <a:gd name="connsiteX1713" fmla="*/ 1282879 w 1606769"/>
                  <a:gd name="connsiteY1713" fmla="*/ 769609 h 1189074"/>
                  <a:gd name="connsiteX1714" fmla="*/ 1281552 w 1606769"/>
                  <a:gd name="connsiteY1714" fmla="*/ 767840 h 1189074"/>
                  <a:gd name="connsiteX1715" fmla="*/ 1280224 w 1606769"/>
                  <a:gd name="connsiteY1715" fmla="*/ 766955 h 1189074"/>
                  <a:gd name="connsiteX1716" fmla="*/ 1281699 w 1606769"/>
                  <a:gd name="connsiteY1716" fmla="*/ 766660 h 1189074"/>
                  <a:gd name="connsiteX1717" fmla="*/ 1288484 w 1606769"/>
                  <a:gd name="connsiteY1717" fmla="*/ 766660 h 1189074"/>
                  <a:gd name="connsiteX1718" fmla="*/ 1296743 w 1606769"/>
                  <a:gd name="connsiteY1718" fmla="*/ 764447 h 1189074"/>
                  <a:gd name="connsiteX1719" fmla="*/ 1301611 w 1606769"/>
                  <a:gd name="connsiteY1719" fmla="*/ 764447 h 1189074"/>
                  <a:gd name="connsiteX1720" fmla="*/ 1302496 w 1606769"/>
                  <a:gd name="connsiteY1720" fmla="*/ 763857 h 1189074"/>
                  <a:gd name="connsiteX1721" fmla="*/ 1300578 w 1606769"/>
                  <a:gd name="connsiteY1721" fmla="*/ 760170 h 1189074"/>
                  <a:gd name="connsiteX1722" fmla="*/ 1302053 w 1606769"/>
                  <a:gd name="connsiteY1722" fmla="*/ 759285 h 1189074"/>
                  <a:gd name="connsiteX1723" fmla="*/ 1307657 w 1606769"/>
                  <a:gd name="connsiteY1723" fmla="*/ 758253 h 1189074"/>
                  <a:gd name="connsiteX1724" fmla="*/ 1310165 w 1606769"/>
                  <a:gd name="connsiteY1724" fmla="*/ 757220 h 1189074"/>
                  <a:gd name="connsiteX1725" fmla="*/ 1313115 w 1606769"/>
                  <a:gd name="connsiteY1725" fmla="*/ 756778 h 1189074"/>
                  <a:gd name="connsiteX1726" fmla="*/ 1317834 w 1606769"/>
                  <a:gd name="connsiteY1726" fmla="*/ 755303 h 1189074"/>
                  <a:gd name="connsiteX1727" fmla="*/ 1321669 w 1606769"/>
                  <a:gd name="connsiteY1727" fmla="*/ 753090 h 1189074"/>
                  <a:gd name="connsiteX1728" fmla="*/ 1322997 w 1606769"/>
                  <a:gd name="connsiteY1728" fmla="*/ 751468 h 1189074"/>
                  <a:gd name="connsiteX1729" fmla="*/ 1323734 w 1606769"/>
                  <a:gd name="connsiteY1729" fmla="*/ 749551 h 1189074"/>
                  <a:gd name="connsiteX1730" fmla="*/ 1321669 w 1606769"/>
                  <a:gd name="connsiteY1730" fmla="*/ 748666 h 1189074"/>
                  <a:gd name="connsiteX1731" fmla="*/ 1298513 w 1606769"/>
                  <a:gd name="connsiteY1731" fmla="*/ 749256 h 1189074"/>
                  <a:gd name="connsiteX1732" fmla="*/ 1285534 w 1606769"/>
                  <a:gd name="connsiteY1732" fmla="*/ 748076 h 1189074"/>
                  <a:gd name="connsiteX1733" fmla="*/ 1275799 w 1606769"/>
                  <a:gd name="connsiteY1733" fmla="*/ 746158 h 1189074"/>
                  <a:gd name="connsiteX1734" fmla="*/ 1257363 w 1606769"/>
                  <a:gd name="connsiteY1734" fmla="*/ 740849 h 1189074"/>
                  <a:gd name="connsiteX1735" fmla="*/ 1237009 w 1606769"/>
                  <a:gd name="connsiteY1735" fmla="*/ 738046 h 1189074"/>
                  <a:gd name="connsiteX1736" fmla="*/ 1234502 w 1606769"/>
                  <a:gd name="connsiteY1736" fmla="*/ 738341 h 1189074"/>
                  <a:gd name="connsiteX1737" fmla="*/ 1220638 w 1606769"/>
                  <a:gd name="connsiteY1737" fmla="*/ 743061 h 1189074"/>
                  <a:gd name="connsiteX1738" fmla="*/ 1213853 w 1606769"/>
                  <a:gd name="connsiteY1738" fmla="*/ 744241 h 1189074"/>
                  <a:gd name="connsiteX1739" fmla="*/ 1205004 w 1606769"/>
                  <a:gd name="connsiteY1739" fmla="*/ 743208 h 1189074"/>
                  <a:gd name="connsiteX1740" fmla="*/ 1197777 w 1606769"/>
                  <a:gd name="connsiteY1740" fmla="*/ 745126 h 1189074"/>
                  <a:gd name="connsiteX1741" fmla="*/ 1194679 w 1606769"/>
                  <a:gd name="connsiteY1741" fmla="*/ 747928 h 1189074"/>
                  <a:gd name="connsiteX1742" fmla="*/ 1191287 w 1606769"/>
                  <a:gd name="connsiteY1742" fmla="*/ 752795 h 1189074"/>
                  <a:gd name="connsiteX1743" fmla="*/ 1188485 w 1606769"/>
                  <a:gd name="connsiteY1743" fmla="*/ 755008 h 1189074"/>
                  <a:gd name="connsiteX1744" fmla="*/ 1182142 w 1606769"/>
                  <a:gd name="connsiteY1744" fmla="*/ 753238 h 1189074"/>
                  <a:gd name="connsiteX1745" fmla="*/ 1183912 w 1606769"/>
                  <a:gd name="connsiteY1745" fmla="*/ 748666 h 1189074"/>
                  <a:gd name="connsiteX1746" fmla="*/ 1189960 w 1606769"/>
                  <a:gd name="connsiteY1746" fmla="*/ 744241 h 1189074"/>
                  <a:gd name="connsiteX1747" fmla="*/ 1193204 w 1606769"/>
                  <a:gd name="connsiteY1747" fmla="*/ 742471 h 1189074"/>
                  <a:gd name="connsiteX1748" fmla="*/ 1196597 w 1606769"/>
                  <a:gd name="connsiteY1748" fmla="*/ 741291 h 1189074"/>
                  <a:gd name="connsiteX1749" fmla="*/ 1204414 w 1606769"/>
                  <a:gd name="connsiteY1749" fmla="*/ 739521 h 1189074"/>
                  <a:gd name="connsiteX1750" fmla="*/ 1209428 w 1606769"/>
                  <a:gd name="connsiteY1750" fmla="*/ 737751 h 1189074"/>
                  <a:gd name="connsiteX1751" fmla="*/ 1211198 w 1606769"/>
                  <a:gd name="connsiteY1751" fmla="*/ 735834 h 1189074"/>
                  <a:gd name="connsiteX1752" fmla="*/ 1209723 w 1606769"/>
                  <a:gd name="connsiteY1752" fmla="*/ 733917 h 1189074"/>
                  <a:gd name="connsiteX1753" fmla="*/ 1208248 w 1606769"/>
                  <a:gd name="connsiteY1753" fmla="*/ 732737 h 1189074"/>
                  <a:gd name="connsiteX1754" fmla="*/ 1206774 w 1606769"/>
                  <a:gd name="connsiteY1754" fmla="*/ 732294 h 1189074"/>
                  <a:gd name="connsiteX1755" fmla="*/ 1205004 w 1606769"/>
                  <a:gd name="connsiteY1755" fmla="*/ 732294 h 1189074"/>
                  <a:gd name="connsiteX1756" fmla="*/ 1182880 w 1606769"/>
                  <a:gd name="connsiteY1756" fmla="*/ 735539 h 1189074"/>
                  <a:gd name="connsiteX1757" fmla="*/ 1171966 w 1606769"/>
                  <a:gd name="connsiteY1757" fmla="*/ 735539 h 1189074"/>
                  <a:gd name="connsiteX1758" fmla="*/ 1158249 w 1606769"/>
                  <a:gd name="connsiteY1758" fmla="*/ 732147 h 1189074"/>
                  <a:gd name="connsiteX1759" fmla="*/ 1155889 w 1606769"/>
                  <a:gd name="connsiteY1759" fmla="*/ 732147 h 1189074"/>
                  <a:gd name="connsiteX1760" fmla="*/ 1147482 w 1606769"/>
                  <a:gd name="connsiteY1760" fmla="*/ 733622 h 1189074"/>
                  <a:gd name="connsiteX1761" fmla="*/ 1144385 w 1606769"/>
                  <a:gd name="connsiteY1761" fmla="*/ 733622 h 1189074"/>
                  <a:gd name="connsiteX1762" fmla="*/ 1145270 w 1606769"/>
                  <a:gd name="connsiteY1762" fmla="*/ 732884 h 1189074"/>
                  <a:gd name="connsiteX1763" fmla="*/ 1158544 w 1606769"/>
                  <a:gd name="connsiteY1763" fmla="*/ 728754 h 1189074"/>
                  <a:gd name="connsiteX1764" fmla="*/ 1161494 w 1606769"/>
                  <a:gd name="connsiteY1764" fmla="*/ 727574 h 1189074"/>
                  <a:gd name="connsiteX1765" fmla="*/ 1168573 w 1606769"/>
                  <a:gd name="connsiteY1765" fmla="*/ 723740 h 1189074"/>
                  <a:gd name="connsiteX1766" fmla="*/ 1170491 w 1606769"/>
                  <a:gd name="connsiteY1766" fmla="*/ 721675 h 1189074"/>
                  <a:gd name="connsiteX1767" fmla="*/ 1171671 w 1606769"/>
                  <a:gd name="connsiteY1767" fmla="*/ 718872 h 1189074"/>
                  <a:gd name="connsiteX1768" fmla="*/ 1172851 w 1606769"/>
                  <a:gd name="connsiteY1768" fmla="*/ 714890 h 1189074"/>
                  <a:gd name="connsiteX1769" fmla="*/ 1172556 w 1606769"/>
                  <a:gd name="connsiteY1769" fmla="*/ 712235 h 1189074"/>
                  <a:gd name="connsiteX1770" fmla="*/ 1169311 w 1606769"/>
                  <a:gd name="connsiteY1770" fmla="*/ 710760 h 1189074"/>
                  <a:gd name="connsiteX1771" fmla="*/ 1164739 w 1606769"/>
                  <a:gd name="connsiteY1771" fmla="*/ 709580 h 1189074"/>
                  <a:gd name="connsiteX1772" fmla="*/ 1161936 w 1606769"/>
                  <a:gd name="connsiteY1772" fmla="*/ 707516 h 1189074"/>
                  <a:gd name="connsiteX1773" fmla="*/ 1164443 w 1606769"/>
                  <a:gd name="connsiteY1773" fmla="*/ 706778 h 1189074"/>
                  <a:gd name="connsiteX1774" fmla="*/ 1175210 w 1606769"/>
                  <a:gd name="connsiteY1774" fmla="*/ 707073 h 1189074"/>
                  <a:gd name="connsiteX1775" fmla="*/ 1180373 w 1606769"/>
                  <a:gd name="connsiteY1775" fmla="*/ 707516 h 1189074"/>
                  <a:gd name="connsiteX1776" fmla="*/ 1189665 w 1606769"/>
                  <a:gd name="connsiteY1776" fmla="*/ 709433 h 1189074"/>
                  <a:gd name="connsiteX1777" fmla="*/ 1196744 w 1606769"/>
                  <a:gd name="connsiteY1777" fmla="*/ 709875 h 1189074"/>
                  <a:gd name="connsiteX1778" fmla="*/ 1205888 w 1606769"/>
                  <a:gd name="connsiteY1778" fmla="*/ 709580 h 1189074"/>
                  <a:gd name="connsiteX1779" fmla="*/ 1209576 w 1606769"/>
                  <a:gd name="connsiteY1779" fmla="*/ 708696 h 1189074"/>
                  <a:gd name="connsiteX1780" fmla="*/ 1220490 w 1606769"/>
                  <a:gd name="connsiteY1780" fmla="*/ 704861 h 1189074"/>
                  <a:gd name="connsiteX1781" fmla="*/ 1224177 w 1606769"/>
                  <a:gd name="connsiteY1781" fmla="*/ 702796 h 1189074"/>
                  <a:gd name="connsiteX1782" fmla="*/ 1231257 w 1606769"/>
                  <a:gd name="connsiteY1782" fmla="*/ 698371 h 1189074"/>
                  <a:gd name="connsiteX1783" fmla="*/ 1233174 w 1606769"/>
                  <a:gd name="connsiteY1783" fmla="*/ 694389 h 1189074"/>
                  <a:gd name="connsiteX1784" fmla="*/ 1232290 w 1606769"/>
                  <a:gd name="connsiteY1784" fmla="*/ 689374 h 1189074"/>
                  <a:gd name="connsiteX1785" fmla="*/ 1230815 w 1606769"/>
                  <a:gd name="connsiteY1785" fmla="*/ 685982 h 1189074"/>
                  <a:gd name="connsiteX1786" fmla="*/ 1228602 w 1606769"/>
                  <a:gd name="connsiteY1786" fmla="*/ 684064 h 1189074"/>
                  <a:gd name="connsiteX1787" fmla="*/ 1222555 w 1606769"/>
                  <a:gd name="connsiteY1787" fmla="*/ 683180 h 1189074"/>
                  <a:gd name="connsiteX1788" fmla="*/ 1205299 w 1606769"/>
                  <a:gd name="connsiteY1788" fmla="*/ 683180 h 1189074"/>
                  <a:gd name="connsiteX1789" fmla="*/ 1195564 w 1606769"/>
                  <a:gd name="connsiteY1789" fmla="*/ 681557 h 1189074"/>
                  <a:gd name="connsiteX1790" fmla="*/ 1194089 w 1606769"/>
                  <a:gd name="connsiteY1790" fmla="*/ 678165 h 1189074"/>
                  <a:gd name="connsiteX1791" fmla="*/ 1196007 w 1606769"/>
                  <a:gd name="connsiteY1791" fmla="*/ 676985 h 1189074"/>
                  <a:gd name="connsiteX1792" fmla="*/ 1198071 w 1606769"/>
                  <a:gd name="connsiteY1792" fmla="*/ 676985 h 1189074"/>
                  <a:gd name="connsiteX1793" fmla="*/ 1206479 w 1606769"/>
                  <a:gd name="connsiteY1793" fmla="*/ 679050 h 1189074"/>
                  <a:gd name="connsiteX1794" fmla="*/ 1219015 w 1606769"/>
                  <a:gd name="connsiteY1794" fmla="*/ 678755 h 1189074"/>
                  <a:gd name="connsiteX1795" fmla="*/ 1227570 w 1606769"/>
                  <a:gd name="connsiteY1795" fmla="*/ 679640 h 1189074"/>
                  <a:gd name="connsiteX1796" fmla="*/ 1233617 w 1606769"/>
                  <a:gd name="connsiteY1796" fmla="*/ 681705 h 1189074"/>
                  <a:gd name="connsiteX1797" fmla="*/ 1239074 w 1606769"/>
                  <a:gd name="connsiteY1797" fmla="*/ 684507 h 1189074"/>
                  <a:gd name="connsiteX1798" fmla="*/ 1244089 w 1606769"/>
                  <a:gd name="connsiteY1798" fmla="*/ 688194 h 1189074"/>
                  <a:gd name="connsiteX1799" fmla="*/ 1249841 w 1606769"/>
                  <a:gd name="connsiteY1799" fmla="*/ 691144 h 1189074"/>
                  <a:gd name="connsiteX1800" fmla="*/ 1256478 w 1606769"/>
                  <a:gd name="connsiteY1800" fmla="*/ 693504 h 1189074"/>
                  <a:gd name="connsiteX1801" fmla="*/ 1262230 w 1606769"/>
                  <a:gd name="connsiteY1801" fmla="*/ 696454 h 1189074"/>
                  <a:gd name="connsiteX1802" fmla="*/ 1267097 w 1606769"/>
                  <a:gd name="connsiteY1802" fmla="*/ 700141 h 1189074"/>
                  <a:gd name="connsiteX1803" fmla="*/ 1270047 w 1606769"/>
                  <a:gd name="connsiteY1803" fmla="*/ 705008 h 1189074"/>
                  <a:gd name="connsiteX1804" fmla="*/ 1271080 w 1606769"/>
                  <a:gd name="connsiteY1804" fmla="*/ 710908 h 1189074"/>
                  <a:gd name="connsiteX1805" fmla="*/ 1273587 w 1606769"/>
                  <a:gd name="connsiteY1805" fmla="*/ 717250 h 1189074"/>
                  <a:gd name="connsiteX1806" fmla="*/ 1277717 w 1606769"/>
                  <a:gd name="connsiteY1806" fmla="*/ 724035 h 1189074"/>
                  <a:gd name="connsiteX1807" fmla="*/ 1282436 w 1606769"/>
                  <a:gd name="connsiteY1807" fmla="*/ 728459 h 1189074"/>
                  <a:gd name="connsiteX1808" fmla="*/ 1294531 w 1606769"/>
                  <a:gd name="connsiteY1808" fmla="*/ 733327 h 1189074"/>
                  <a:gd name="connsiteX1809" fmla="*/ 1298071 w 1606769"/>
                  <a:gd name="connsiteY1809" fmla="*/ 733769 h 1189074"/>
                  <a:gd name="connsiteX1810" fmla="*/ 1304560 w 1606769"/>
                  <a:gd name="connsiteY1810" fmla="*/ 733327 h 1189074"/>
                  <a:gd name="connsiteX1811" fmla="*/ 1311197 w 1606769"/>
                  <a:gd name="connsiteY1811" fmla="*/ 733917 h 1189074"/>
                  <a:gd name="connsiteX1812" fmla="*/ 1313262 w 1606769"/>
                  <a:gd name="connsiteY1812" fmla="*/ 731262 h 1189074"/>
                  <a:gd name="connsiteX1813" fmla="*/ 1314737 w 1606769"/>
                  <a:gd name="connsiteY1813" fmla="*/ 720495 h 1189074"/>
                  <a:gd name="connsiteX1814" fmla="*/ 1315327 w 1606769"/>
                  <a:gd name="connsiteY1814" fmla="*/ 718430 h 1189074"/>
                  <a:gd name="connsiteX1815" fmla="*/ 1315327 w 1606769"/>
                  <a:gd name="connsiteY1815" fmla="*/ 716365 h 1189074"/>
                  <a:gd name="connsiteX1816" fmla="*/ 1317834 w 1606769"/>
                  <a:gd name="connsiteY1816" fmla="*/ 713858 h 1189074"/>
                  <a:gd name="connsiteX1817" fmla="*/ 1318277 w 1606769"/>
                  <a:gd name="connsiteY1817" fmla="*/ 723887 h 1189074"/>
                  <a:gd name="connsiteX1818" fmla="*/ 1318867 w 1606769"/>
                  <a:gd name="connsiteY1818" fmla="*/ 725657 h 1189074"/>
                  <a:gd name="connsiteX1819" fmla="*/ 1318867 w 1606769"/>
                  <a:gd name="connsiteY1819" fmla="*/ 727574 h 1189074"/>
                  <a:gd name="connsiteX1820" fmla="*/ 1319309 w 1606769"/>
                  <a:gd name="connsiteY1820" fmla="*/ 730377 h 1189074"/>
                  <a:gd name="connsiteX1821" fmla="*/ 1319309 w 1606769"/>
                  <a:gd name="connsiteY1821" fmla="*/ 732737 h 1189074"/>
                  <a:gd name="connsiteX1822" fmla="*/ 1327569 w 1606769"/>
                  <a:gd name="connsiteY1822" fmla="*/ 732294 h 1189074"/>
                  <a:gd name="connsiteX1823" fmla="*/ 1330814 w 1606769"/>
                  <a:gd name="connsiteY1823" fmla="*/ 733622 h 1189074"/>
                  <a:gd name="connsiteX1824" fmla="*/ 1339073 w 1606769"/>
                  <a:gd name="connsiteY1824" fmla="*/ 732442 h 1189074"/>
                  <a:gd name="connsiteX1825" fmla="*/ 1341728 w 1606769"/>
                  <a:gd name="connsiteY1825" fmla="*/ 729639 h 1189074"/>
                  <a:gd name="connsiteX1826" fmla="*/ 1340400 w 1606769"/>
                  <a:gd name="connsiteY1826" fmla="*/ 726542 h 1189074"/>
                  <a:gd name="connsiteX1827" fmla="*/ 1339073 w 1606769"/>
                  <a:gd name="connsiteY1827" fmla="*/ 716365 h 1189074"/>
                  <a:gd name="connsiteX1828" fmla="*/ 1337746 w 1606769"/>
                  <a:gd name="connsiteY1828" fmla="*/ 713858 h 1189074"/>
                  <a:gd name="connsiteX1829" fmla="*/ 1337746 w 1606769"/>
                  <a:gd name="connsiteY1829" fmla="*/ 711055 h 1189074"/>
                  <a:gd name="connsiteX1830" fmla="*/ 1337303 w 1606769"/>
                  <a:gd name="connsiteY1830" fmla="*/ 702648 h 1189074"/>
                  <a:gd name="connsiteX1831" fmla="*/ 1337746 w 1606769"/>
                  <a:gd name="connsiteY1831" fmla="*/ 697191 h 1189074"/>
                  <a:gd name="connsiteX1832" fmla="*/ 1337008 w 1606769"/>
                  <a:gd name="connsiteY1832" fmla="*/ 690849 h 1189074"/>
                  <a:gd name="connsiteX1833" fmla="*/ 1335533 w 1606769"/>
                  <a:gd name="connsiteY1833" fmla="*/ 684064 h 1189074"/>
                  <a:gd name="connsiteX1834" fmla="*/ 1330076 w 1606769"/>
                  <a:gd name="connsiteY1834" fmla="*/ 682590 h 1189074"/>
                  <a:gd name="connsiteX1835" fmla="*/ 1324619 w 1606769"/>
                  <a:gd name="connsiteY1835" fmla="*/ 685244 h 1189074"/>
                  <a:gd name="connsiteX1836" fmla="*/ 1322997 w 1606769"/>
                  <a:gd name="connsiteY1836" fmla="*/ 685244 h 1189074"/>
                  <a:gd name="connsiteX1837" fmla="*/ 1321227 w 1606769"/>
                  <a:gd name="connsiteY1837" fmla="*/ 686277 h 1189074"/>
                  <a:gd name="connsiteX1838" fmla="*/ 1319899 w 1606769"/>
                  <a:gd name="connsiteY1838" fmla="*/ 689079 h 1189074"/>
                  <a:gd name="connsiteX1839" fmla="*/ 1318130 w 1606769"/>
                  <a:gd name="connsiteY1839" fmla="*/ 695126 h 1189074"/>
                  <a:gd name="connsiteX1840" fmla="*/ 1316507 w 1606769"/>
                  <a:gd name="connsiteY1840" fmla="*/ 688637 h 1189074"/>
                  <a:gd name="connsiteX1841" fmla="*/ 1316212 w 1606769"/>
                  <a:gd name="connsiteY1841" fmla="*/ 685097 h 1189074"/>
                  <a:gd name="connsiteX1842" fmla="*/ 1315770 w 1606769"/>
                  <a:gd name="connsiteY1842" fmla="*/ 683032 h 1189074"/>
                  <a:gd name="connsiteX1843" fmla="*/ 1316802 w 1606769"/>
                  <a:gd name="connsiteY1843" fmla="*/ 681852 h 1189074"/>
                  <a:gd name="connsiteX1844" fmla="*/ 1320784 w 1606769"/>
                  <a:gd name="connsiteY1844" fmla="*/ 679935 h 1189074"/>
                  <a:gd name="connsiteX1845" fmla="*/ 1328601 w 1606769"/>
                  <a:gd name="connsiteY1845" fmla="*/ 673888 h 1189074"/>
                  <a:gd name="connsiteX1846" fmla="*/ 1330076 w 1606769"/>
                  <a:gd name="connsiteY1846" fmla="*/ 671233 h 1189074"/>
                  <a:gd name="connsiteX1847" fmla="*/ 1322112 w 1606769"/>
                  <a:gd name="connsiteY1847" fmla="*/ 670790 h 1189074"/>
                  <a:gd name="connsiteX1848" fmla="*/ 1319309 w 1606769"/>
                  <a:gd name="connsiteY1848" fmla="*/ 670053 h 1189074"/>
                  <a:gd name="connsiteX1849" fmla="*/ 1316064 w 1606769"/>
                  <a:gd name="connsiteY1849" fmla="*/ 662973 h 1189074"/>
                  <a:gd name="connsiteX1850" fmla="*/ 1314295 w 1606769"/>
                  <a:gd name="connsiteY1850" fmla="*/ 662236 h 1189074"/>
                  <a:gd name="connsiteX1851" fmla="*/ 1306330 w 1606769"/>
                  <a:gd name="connsiteY1851" fmla="*/ 660171 h 1189074"/>
                  <a:gd name="connsiteX1852" fmla="*/ 1304118 w 1606769"/>
                  <a:gd name="connsiteY1852" fmla="*/ 658696 h 1189074"/>
                  <a:gd name="connsiteX1853" fmla="*/ 1295416 w 1606769"/>
                  <a:gd name="connsiteY1853" fmla="*/ 654714 h 1189074"/>
                  <a:gd name="connsiteX1854" fmla="*/ 1287746 w 1606769"/>
                  <a:gd name="connsiteY1854" fmla="*/ 651764 h 1189074"/>
                  <a:gd name="connsiteX1855" fmla="*/ 1282289 w 1606769"/>
                  <a:gd name="connsiteY1855" fmla="*/ 648814 h 1189074"/>
                  <a:gd name="connsiteX1856" fmla="*/ 1270637 w 1606769"/>
                  <a:gd name="connsiteY1856" fmla="*/ 643357 h 1189074"/>
                  <a:gd name="connsiteX1857" fmla="*/ 1266065 w 1606769"/>
                  <a:gd name="connsiteY1857" fmla="*/ 641587 h 1189074"/>
                  <a:gd name="connsiteX1858" fmla="*/ 1262083 w 1606769"/>
                  <a:gd name="connsiteY1858" fmla="*/ 638047 h 1189074"/>
                  <a:gd name="connsiteX1859" fmla="*/ 1259575 w 1606769"/>
                  <a:gd name="connsiteY1859" fmla="*/ 637162 h 1189074"/>
                  <a:gd name="connsiteX1860" fmla="*/ 1255003 w 1606769"/>
                  <a:gd name="connsiteY1860" fmla="*/ 639522 h 1189074"/>
                  <a:gd name="connsiteX1861" fmla="*/ 1247924 w 1606769"/>
                  <a:gd name="connsiteY1861" fmla="*/ 641587 h 1189074"/>
                  <a:gd name="connsiteX1862" fmla="*/ 1245711 w 1606769"/>
                  <a:gd name="connsiteY1862" fmla="*/ 639375 h 1189074"/>
                  <a:gd name="connsiteX1863" fmla="*/ 1247629 w 1606769"/>
                  <a:gd name="connsiteY1863" fmla="*/ 638047 h 1189074"/>
                  <a:gd name="connsiteX1864" fmla="*/ 1255298 w 1606769"/>
                  <a:gd name="connsiteY1864" fmla="*/ 635392 h 1189074"/>
                  <a:gd name="connsiteX1865" fmla="*/ 1258838 w 1606769"/>
                  <a:gd name="connsiteY1865" fmla="*/ 633770 h 1189074"/>
                  <a:gd name="connsiteX1866" fmla="*/ 1260165 w 1606769"/>
                  <a:gd name="connsiteY1866" fmla="*/ 629935 h 1189074"/>
                  <a:gd name="connsiteX1867" fmla="*/ 1257068 w 1606769"/>
                  <a:gd name="connsiteY1867" fmla="*/ 615776 h 1189074"/>
                  <a:gd name="connsiteX1868" fmla="*/ 1256626 w 1606769"/>
                  <a:gd name="connsiteY1868" fmla="*/ 614744 h 1189074"/>
                  <a:gd name="connsiteX1869" fmla="*/ 1256036 w 1606769"/>
                  <a:gd name="connsiteY1869" fmla="*/ 614154 h 1189074"/>
                  <a:gd name="connsiteX1870" fmla="*/ 1251611 w 1606769"/>
                  <a:gd name="connsiteY1870" fmla="*/ 614744 h 1189074"/>
                  <a:gd name="connsiteX1871" fmla="*/ 1244974 w 1606769"/>
                  <a:gd name="connsiteY1871" fmla="*/ 617103 h 1189074"/>
                  <a:gd name="connsiteX1872" fmla="*/ 1241876 w 1606769"/>
                  <a:gd name="connsiteY1872" fmla="*/ 618726 h 1189074"/>
                  <a:gd name="connsiteX1873" fmla="*/ 1233174 w 1606769"/>
                  <a:gd name="connsiteY1873" fmla="*/ 619316 h 1189074"/>
                  <a:gd name="connsiteX1874" fmla="*/ 1222408 w 1606769"/>
                  <a:gd name="connsiteY1874" fmla="*/ 623003 h 1189074"/>
                  <a:gd name="connsiteX1875" fmla="*/ 1219605 w 1606769"/>
                  <a:gd name="connsiteY1875" fmla="*/ 624331 h 1189074"/>
                  <a:gd name="connsiteX1876" fmla="*/ 1214885 w 1606769"/>
                  <a:gd name="connsiteY1876" fmla="*/ 625363 h 1189074"/>
                  <a:gd name="connsiteX1877" fmla="*/ 1212673 w 1606769"/>
                  <a:gd name="connsiteY1877" fmla="*/ 625068 h 1189074"/>
                  <a:gd name="connsiteX1878" fmla="*/ 1207953 w 1606769"/>
                  <a:gd name="connsiteY1878" fmla="*/ 623151 h 1189074"/>
                  <a:gd name="connsiteX1879" fmla="*/ 1219753 w 1606769"/>
                  <a:gd name="connsiteY1879" fmla="*/ 619168 h 1189074"/>
                  <a:gd name="connsiteX1880" fmla="*/ 1222998 w 1606769"/>
                  <a:gd name="connsiteY1880" fmla="*/ 619168 h 1189074"/>
                  <a:gd name="connsiteX1881" fmla="*/ 1228750 w 1606769"/>
                  <a:gd name="connsiteY1881" fmla="*/ 616661 h 1189074"/>
                  <a:gd name="connsiteX1882" fmla="*/ 1244531 w 1606769"/>
                  <a:gd name="connsiteY1882" fmla="*/ 612826 h 1189074"/>
                  <a:gd name="connsiteX1883" fmla="*/ 1246744 w 1606769"/>
                  <a:gd name="connsiteY1883" fmla="*/ 610024 h 1189074"/>
                  <a:gd name="connsiteX1884" fmla="*/ 1251463 w 1606769"/>
                  <a:gd name="connsiteY1884" fmla="*/ 608401 h 1189074"/>
                  <a:gd name="connsiteX1885" fmla="*/ 1256773 w 1606769"/>
                  <a:gd name="connsiteY1885" fmla="*/ 606779 h 1189074"/>
                  <a:gd name="connsiteX1886" fmla="*/ 1260903 w 1606769"/>
                  <a:gd name="connsiteY1886" fmla="*/ 607074 h 1189074"/>
                  <a:gd name="connsiteX1887" fmla="*/ 1263115 w 1606769"/>
                  <a:gd name="connsiteY1887" fmla="*/ 612826 h 1189074"/>
                  <a:gd name="connsiteX1888" fmla="*/ 1267982 w 1606769"/>
                  <a:gd name="connsiteY1888" fmla="*/ 624478 h 1189074"/>
                  <a:gd name="connsiteX1889" fmla="*/ 1275504 w 1606769"/>
                  <a:gd name="connsiteY1889" fmla="*/ 633770 h 1189074"/>
                  <a:gd name="connsiteX1890" fmla="*/ 1281109 w 1606769"/>
                  <a:gd name="connsiteY1890" fmla="*/ 636130 h 1189074"/>
                  <a:gd name="connsiteX1891" fmla="*/ 1285829 w 1606769"/>
                  <a:gd name="connsiteY1891" fmla="*/ 639080 h 1189074"/>
                  <a:gd name="connsiteX1892" fmla="*/ 1298071 w 1606769"/>
                  <a:gd name="connsiteY1892" fmla="*/ 642324 h 1189074"/>
                  <a:gd name="connsiteX1893" fmla="*/ 1311197 w 1606769"/>
                  <a:gd name="connsiteY1893" fmla="*/ 647339 h 1189074"/>
                  <a:gd name="connsiteX1894" fmla="*/ 1316655 w 1606769"/>
                  <a:gd name="connsiteY1894" fmla="*/ 650584 h 1189074"/>
                  <a:gd name="connsiteX1895" fmla="*/ 1321964 w 1606769"/>
                  <a:gd name="connsiteY1895" fmla="*/ 652501 h 1189074"/>
                  <a:gd name="connsiteX1896" fmla="*/ 1323439 w 1606769"/>
                  <a:gd name="connsiteY1896" fmla="*/ 647487 h 1189074"/>
                  <a:gd name="connsiteX1897" fmla="*/ 1322406 w 1606769"/>
                  <a:gd name="connsiteY1897" fmla="*/ 641292 h 1189074"/>
                  <a:gd name="connsiteX1898" fmla="*/ 1327716 w 1606769"/>
                  <a:gd name="connsiteY1898" fmla="*/ 638637 h 1189074"/>
                  <a:gd name="connsiteX1899" fmla="*/ 1329486 w 1606769"/>
                  <a:gd name="connsiteY1899" fmla="*/ 626985 h 1189074"/>
                  <a:gd name="connsiteX1900" fmla="*/ 1329044 w 1606769"/>
                  <a:gd name="connsiteY1900" fmla="*/ 622708 h 1189074"/>
                  <a:gd name="connsiteX1901" fmla="*/ 1328749 w 1606769"/>
                  <a:gd name="connsiteY1901" fmla="*/ 612826 h 1189074"/>
                  <a:gd name="connsiteX1902" fmla="*/ 1324619 w 1606769"/>
                  <a:gd name="connsiteY1902" fmla="*/ 610466 h 1189074"/>
                  <a:gd name="connsiteX1903" fmla="*/ 1317982 w 1606769"/>
                  <a:gd name="connsiteY1903" fmla="*/ 609434 h 1189074"/>
                  <a:gd name="connsiteX1904" fmla="*/ 1307510 w 1606769"/>
                  <a:gd name="connsiteY1904" fmla="*/ 604567 h 1189074"/>
                  <a:gd name="connsiteX1905" fmla="*/ 1303823 w 1606769"/>
                  <a:gd name="connsiteY1905" fmla="*/ 600142 h 1189074"/>
                  <a:gd name="connsiteX1906" fmla="*/ 1297333 w 1606769"/>
                  <a:gd name="connsiteY1906" fmla="*/ 599109 h 1189074"/>
                  <a:gd name="connsiteX1907" fmla="*/ 1291876 w 1606769"/>
                  <a:gd name="connsiteY1907" fmla="*/ 595865 h 1189074"/>
                  <a:gd name="connsiteX1908" fmla="*/ 1285239 w 1606769"/>
                  <a:gd name="connsiteY1908" fmla="*/ 592915 h 1189074"/>
                  <a:gd name="connsiteX1909" fmla="*/ 1280224 w 1606769"/>
                  <a:gd name="connsiteY1909" fmla="*/ 588785 h 1189074"/>
                  <a:gd name="connsiteX1910" fmla="*/ 1274177 w 1606769"/>
                  <a:gd name="connsiteY1910" fmla="*/ 588195 h 1189074"/>
                  <a:gd name="connsiteX1911" fmla="*/ 1262230 w 1606769"/>
                  <a:gd name="connsiteY1911" fmla="*/ 587458 h 1189074"/>
                  <a:gd name="connsiteX1912" fmla="*/ 1249988 w 1606769"/>
                  <a:gd name="connsiteY1912" fmla="*/ 588785 h 1189074"/>
                  <a:gd name="connsiteX1913" fmla="*/ 1244531 w 1606769"/>
                  <a:gd name="connsiteY1913" fmla="*/ 590555 h 1189074"/>
                  <a:gd name="connsiteX1914" fmla="*/ 1241139 w 1606769"/>
                  <a:gd name="connsiteY1914" fmla="*/ 594832 h 1189074"/>
                  <a:gd name="connsiteX1915" fmla="*/ 1224620 w 1606769"/>
                  <a:gd name="connsiteY1915" fmla="*/ 598667 h 1189074"/>
                  <a:gd name="connsiteX1916" fmla="*/ 1220048 w 1606769"/>
                  <a:gd name="connsiteY1916" fmla="*/ 598962 h 1189074"/>
                  <a:gd name="connsiteX1917" fmla="*/ 1214001 w 1606769"/>
                  <a:gd name="connsiteY1917" fmla="*/ 599994 h 1189074"/>
                  <a:gd name="connsiteX1918" fmla="*/ 1205594 w 1606769"/>
                  <a:gd name="connsiteY1918" fmla="*/ 602502 h 1189074"/>
                  <a:gd name="connsiteX1919" fmla="*/ 1197334 w 1606769"/>
                  <a:gd name="connsiteY1919" fmla="*/ 601764 h 1189074"/>
                  <a:gd name="connsiteX1920" fmla="*/ 1194237 w 1606769"/>
                  <a:gd name="connsiteY1920" fmla="*/ 602059 h 1189074"/>
                  <a:gd name="connsiteX1921" fmla="*/ 1190107 w 1606769"/>
                  <a:gd name="connsiteY1921" fmla="*/ 605304 h 1189074"/>
                  <a:gd name="connsiteX1922" fmla="*/ 1188337 w 1606769"/>
                  <a:gd name="connsiteY1922" fmla="*/ 605304 h 1189074"/>
                  <a:gd name="connsiteX1923" fmla="*/ 1186567 w 1606769"/>
                  <a:gd name="connsiteY1923" fmla="*/ 604272 h 1189074"/>
                  <a:gd name="connsiteX1924" fmla="*/ 1185240 w 1606769"/>
                  <a:gd name="connsiteY1924" fmla="*/ 603092 h 1189074"/>
                  <a:gd name="connsiteX1925" fmla="*/ 1184502 w 1606769"/>
                  <a:gd name="connsiteY1925" fmla="*/ 601764 h 1189074"/>
                  <a:gd name="connsiteX1926" fmla="*/ 1186862 w 1606769"/>
                  <a:gd name="connsiteY1926" fmla="*/ 600732 h 1189074"/>
                  <a:gd name="connsiteX1927" fmla="*/ 1192319 w 1606769"/>
                  <a:gd name="connsiteY1927" fmla="*/ 599847 h 1189074"/>
                  <a:gd name="connsiteX1928" fmla="*/ 1197629 w 1606769"/>
                  <a:gd name="connsiteY1928" fmla="*/ 599847 h 1189074"/>
                  <a:gd name="connsiteX1929" fmla="*/ 1202791 w 1606769"/>
                  <a:gd name="connsiteY1929" fmla="*/ 600289 h 1189074"/>
                  <a:gd name="connsiteX1930" fmla="*/ 1206331 w 1606769"/>
                  <a:gd name="connsiteY1930" fmla="*/ 600289 h 1189074"/>
                  <a:gd name="connsiteX1931" fmla="*/ 1208248 w 1606769"/>
                  <a:gd name="connsiteY1931" fmla="*/ 598962 h 1189074"/>
                  <a:gd name="connsiteX1932" fmla="*/ 1211346 w 1606769"/>
                  <a:gd name="connsiteY1932" fmla="*/ 596160 h 1189074"/>
                  <a:gd name="connsiteX1933" fmla="*/ 1209723 w 1606769"/>
                  <a:gd name="connsiteY1933" fmla="*/ 594685 h 1189074"/>
                  <a:gd name="connsiteX1934" fmla="*/ 1194974 w 1606769"/>
                  <a:gd name="connsiteY1934" fmla="*/ 589965 h 1189074"/>
                  <a:gd name="connsiteX1935" fmla="*/ 1192319 w 1606769"/>
                  <a:gd name="connsiteY1935" fmla="*/ 586868 h 1189074"/>
                  <a:gd name="connsiteX1936" fmla="*/ 1199989 w 1606769"/>
                  <a:gd name="connsiteY1936" fmla="*/ 589670 h 1189074"/>
                  <a:gd name="connsiteX1937" fmla="*/ 1205446 w 1606769"/>
                  <a:gd name="connsiteY1937" fmla="*/ 591292 h 1189074"/>
                  <a:gd name="connsiteX1938" fmla="*/ 1214885 w 1606769"/>
                  <a:gd name="connsiteY1938" fmla="*/ 593062 h 1189074"/>
                  <a:gd name="connsiteX1939" fmla="*/ 1221080 w 1606769"/>
                  <a:gd name="connsiteY1939" fmla="*/ 595717 h 1189074"/>
                  <a:gd name="connsiteX1940" fmla="*/ 1223882 w 1606769"/>
                  <a:gd name="connsiteY1940" fmla="*/ 596012 h 1189074"/>
                  <a:gd name="connsiteX1941" fmla="*/ 1232290 w 1606769"/>
                  <a:gd name="connsiteY1941" fmla="*/ 594832 h 1189074"/>
                  <a:gd name="connsiteX1942" fmla="*/ 1234207 w 1606769"/>
                  <a:gd name="connsiteY1942" fmla="*/ 594095 h 1189074"/>
                  <a:gd name="connsiteX1943" fmla="*/ 1239812 w 1606769"/>
                  <a:gd name="connsiteY1943" fmla="*/ 589228 h 1189074"/>
                  <a:gd name="connsiteX1944" fmla="*/ 1243499 w 1606769"/>
                  <a:gd name="connsiteY1944" fmla="*/ 587163 h 1189074"/>
                  <a:gd name="connsiteX1945" fmla="*/ 1250873 w 1606769"/>
                  <a:gd name="connsiteY1945" fmla="*/ 584360 h 1189074"/>
                  <a:gd name="connsiteX1946" fmla="*/ 1257068 w 1606769"/>
                  <a:gd name="connsiteY1946" fmla="*/ 583033 h 1189074"/>
                  <a:gd name="connsiteX1947" fmla="*/ 1257363 w 1606769"/>
                  <a:gd name="connsiteY1947" fmla="*/ 581558 h 1189074"/>
                  <a:gd name="connsiteX1948" fmla="*/ 1253971 w 1606769"/>
                  <a:gd name="connsiteY1948" fmla="*/ 579493 h 1189074"/>
                  <a:gd name="connsiteX1949" fmla="*/ 1244236 w 1606769"/>
                  <a:gd name="connsiteY1949" fmla="*/ 571381 h 1189074"/>
                  <a:gd name="connsiteX1950" fmla="*/ 1240402 w 1606769"/>
                  <a:gd name="connsiteY1950" fmla="*/ 568579 h 1189074"/>
                  <a:gd name="connsiteX1951" fmla="*/ 1237747 w 1606769"/>
                  <a:gd name="connsiteY1951" fmla="*/ 566219 h 1189074"/>
                  <a:gd name="connsiteX1952" fmla="*/ 1237747 w 1606769"/>
                  <a:gd name="connsiteY1952" fmla="*/ 565629 h 1189074"/>
                  <a:gd name="connsiteX1953" fmla="*/ 1242319 w 1606769"/>
                  <a:gd name="connsiteY1953" fmla="*/ 567546 h 1189074"/>
                  <a:gd name="connsiteX1954" fmla="*/ 1248661 w 1606769"/>
                  <a:gd name="connsiteY1954" fmla="*/ 571676 h 1189074"/>
                  <a:gd name="connsiteX1955" fmla="*/ 1253971 w 1606769"/>
                  <a:gd name="connsiteY1955" fmla="*/ 575806 h 1189074"/>
                  <a:gd name="connsiteX1956" fmla="*/ 1257068 w 1606769"/>
                  <a:gd name="connsiteY1956" fmla="*/ 577576 h 1189074"/>
                  <a:gd name="connsiteX1957" fmla="*/ 1259870 w 1606769"/>
                  <a:gd name="connsiteY1957" fmla="*/ 578313 h 1189074"/>
                  <a:gd name="connsiteX1958" fmla="*/ 1262820 w 1606769"/>
                  <a:gd name="connsiteY1958" fmla="*/ 578313 h 1189074"/>
                  <a:gd name="connsiteX1959" fmla="*/ 1265770 w 1606769"/>
                  <a:gd name="connsiteY1959" fmla="*/ 576986 h 1189074"/>
                  <a:gd name="connsiteX1960" fmla="*/ 1268720 w 1606769"/>
                  <a:gd name="connsiteY1960" fmla="*/ 574773 h 1189074"/>
                  <a:gd name="connsiteX1961" fmla="*/ 1273439 w 1606769"/>
                  <a:gd name="connsiteY1961" fmla="*/ 570054 h 1189074"/>
                  <a:gd name="connsiteX1962" fmla="*/ 1283764 w 1606769"/>
                  <a:gd name="connsiteY1962" fmla="*/ 581263 h 1189074"/>
                  <a:gd name="connsiteX1963" fmla="*/ 1297480 w 1606769"/>
                  <a:gd name="connsiteY1963" fmla="*/ 588638 h 1189074"/>
                  <a:gd name="connsiteX1964" fmla="*/ 1303970 w 1606769"/>
                  <a:gd name="connsiteY1964" fmla="*/ 591292 h 1189074"/>
                  <a:gd name="connsiteX1965" fmla="*/ 1320784 w 1606769"/>
                  <a:gd name="connsiteY1965" fmla="*/ 595127 h 1189074"/>
                  <a:gd name="connsiteX1966" fmla="*/ 1325062 w 1606769"/>
                  <a:gd name="connsiteY1966" fmla="*/ 595127 h 1189074"/>
                  <a:gd name="connsiteX1967" fmla="*/ 1333173 w 1606769"/>
                  <a:gd name="connsiteY1967" fmla="*/ 590703 h 1189074"/>
                  <a:gd name="connsiteX1968" fmla="*/ 1341728 w 1606769"/>
                  <a:gd name="connsiteY1968" fmla="*/ 587015 h 1189074"/>
                  <a:gd name="connsiteX1969" fmla="*/ 1347480 w 1606769"/>
                  <a:gd name="connsiteY1969" fmla="*/ 585688 h 1189074"/>
                  <a:gd name="connsiteX1970" fmla="*/ 1365474 w 1606769"/>
                  <a:gd name="connsiteY1970" fmla="*/ 585393 h 1189074"/>
                  <a:gd name="connsiteX1971" fmla="*/ 1368867 w 1606769"/>
                  <a:gd name="connsiteY1971" fmla="*/ 583918 h 1189074"/>
                  <a:gd name="connsiteX1972" fmla="*/ 1370489 w 1606769"/>
                  <a:gd name="connsiteY1972" fmla="*/ 575806 h 1189074"/>
                  <a:gd name="connsiteX1973" fmla="*/ 1373439 w 1606769"/>
                  <a:gd name="connsiteY1973" fmla="*/ 567399 h 1189074"/>
                  <a:gd name="connsiteX1974" fmla="*/ 1372701 w 1606769"/>
                  <a:gd name="connsiteY1974" fmla="*/ 565924 h 1189074"/>
                  <a:gd name="connsiteX1975" fmla="*/ 1355592 w 1606769"/>
                  <a:gd name="connsiteY1975" fmla="*/ 561204 h 1189074"/>
                  <a:gd name="connsiteX1976" fmla="*/ 1348365 w 1606769"/>
                  <a:gd name="connsiteY1976" fmla="*/ 560172 h 1189074"/>
                  <a:gd name="connsiteX1977" fmla="*/ 1330371 w 1606769"/>
                  <a:gd name="connsiteY1977" fmla="*/ 559729 h 1189074"/>
                  <a:gd name="connsiteX1978" fmla="*/ 1326536 w 1606769"/>
                  <a:gd name="connsiteY1978" fmla="*/ 558697 h 1189074"/>
                  <a:gd name="connsiteX1979" fmla="*/ 1322997 w 1606769"/>
                  <a:gd name="connsiteY1979" fmla="*/ 556632 h 1189074"/>
                  <a:gd name="connsiteX1980" fmla="*/ 1321374 w 1606769"/>
                  <a:gd name="connsiteY1980" fmla="*/ 554862 h 1189074"/>
                  <a:gd name="connsiteX1981" fmla="*/ 1321374 w 1606769"/>
                  <a:gd name="connsiteY1981" fmla="*/ 553387 h 1189074"/>
                  <a:gd name="connsiteX1982" fmla="*/ 1322554 w 1606769"/>
                  <a:gd name="connsiteY1982" fmla="*/ 551617 h 1189074"/>
                  <a:gd name="connsiteX1983" fmla="*/ 1324472 w 1606769"/>
                  <a:gd name="connsiteY1983" fmla="*/ 549552 h 1189074"/>
                  <a:gd name="connsiteX1984" fmla="*/ 1325062 w 1606769"/>
                  <a:gd name="connsiteY1984" fmla="*/ 547488 h 1189074"/>
                  <a:gd name="connsiteX1985" fmla="*/ 1324472 w 1606769"/>
                  <a:gd name="connsiteY1985" fmla="*/ 545423 h 1189074"/>
                  <a:gd name="connsiteX1986" fmla="*/ 1323291 w 1606769"/>
                  <a:gd name="connsiteY1986" fmla="*/ 544095 h 1189074"/>
                  <a:gd name="connsiteX1987" fmla="*/ 1321374 w 1606769"/>
                  <a:gd name="connsiteY1987" fmla="*/ 543358 h 1189074"/>
                  <a:gd name="connsiteX1988" fmla="*/ 1321669 w 1606769"/>
                  <a:gd name="connsiteY1988" fmla="*/ 542473 h 1189074"/>
                  <a:gd name="connsiteX1989" fmla="*/ 1325504 w 1606769"/>
                  <a:gd name="connsiteY1989" fmla="*/ 540998 h 1189074"/>
                  <a:gd name="connsiteX1990" fmla="*/ 1330814 w 1606769"/>
                  <a:gd name="connsiteY1990" fmla="*/ 537901 h 1189074"/>
                  <a:gd name="connsiteX1991" fmla="*/ 1332141 w 1606769"/>
                  <a:gd name="connsiteY1991" fmla="*/ 535393 h 1189074"/>
                  <a:gd name="connsiteX1992" fmla="*/ 1330519 w 1606769"/>
                  <a:gd name="connsiteY1992" fmla="*/ 528756 h 1189074"/>
                  <a:gd name="connsiteX1993" fmla="*/ 1331551 w 1606769"/>
                  <a:gd name="connsiteY1993" fmla="*/ 528756 h 1189074"/>
                  <a:gd name="connsiteX1994" fmla="*/ 1336271 w 1606769"/>
                  <a:gd name="connsiteY1994" fmla="*/ 533181 h 1189074"/>
                  <a:gd name="connsiteX1995" fmla="*/ 1334501 w 1606769"/>
                  <a:gd name="connsiteY1995" fmla="*/ 539671 h 1189074"/>
                  <a:gd name="connsiteX1996" fmla="*/ 1331256 w 1606769"/>
                  <a:gd name="connsiteY1996" fmla="*/ 545570 h 1189074"/>
                  <a:gd name="connsiteX1997" fmla="*/ 1340991 w 1606769"/>
                  <a:gd name="connsiteY1997" fmla="*/ 549700 h 1189074"/>
                  <a:gd name="connsiteX1998" fmla="*/ 1352790 w 1606769"/>
                  <a:gd name="connsiteY1998" fmla="*/ 552355 h 1189074"/>
                  <a:gd name="connsiteX1999" fmla="*/ 1365179 w 1606769"/>
                  <a:gd name="connsiteY1999" fmla="*/ 551027 h 1189074"/>
                  <a:gd name="connsiteX2000" fmla="*/ 1376241 w 1606769"/>
                  <a:gd name="connsiteY2000" fmla="*/ 547635 h 1189074"/>
                  <a:gd name="connsiteX2001" fmla="*/ 1375503 w 1606769"/>
                  <a:gd name="connsiteY2001" fmla="*/ 543653 h 1189074"/>
                  <a:gd name="connsiteX2002" fmla="*/ 1380961 w 1606769"/>
                  <a:gd name="connsiteY2002" fmla="*/ 543653 h 1189074"/>
                  <a:gd name="connsiteX2003" fmla="*/ 1391433 w 1606769"/>
                  <a:gd name="connsiteY2003" fmla="*/ 544980 h 1189074"/>
                  <a:gd name="connsiteX2004" fmla="*/ 1396152 w 1606769"/>
                  <a:gd name="connsiteY2004" fmla="*/ 544390 h 1189074"/>
                  <a:gd name="connsiteX2005" fmla="*/ 1398660 w 1606769"/>
                  <a:gd name="connsiteY2005" fmla="*/ 543653 h 1189074"/>
                  <a:gd name="connsiteX2006" fmla="*/ 1400135 w 1606769"/>
                  <a:gd name="connsiteY2006" fmla="*/ 542473 h 1189074"/>
                  <a:gd name="connsiteX2007" fmla="*/ 1401314 w 1606769"/>
                  <a:gd name="connsiteY2007" fmla="*/ 540556 h 1189074"/>
                  <a:gd name="connsiteX2008" fmla="*/ 1402052 w 1606769"/>
                  <a:gd name="connsiteY2008" fmla="*/ 537606 h 1189074"/>
                  <a:gd name="connsiteX2009" fmla="*/ 1402495 w 1606769"/>
                  <a:gd name="connsiteY2009" fmla="*/ 533476 h 1189074"/>
                  <a:gd name="connsiteX2010" fmla="*/ 1400872 w 1606769"/>
                  <a:gd name="connsiteY2010" fmla="*/ 529936 h 1189074"/>
                  <a:gd name="connsiteX2011" fmla="*/ 1397185 w 1606769"/>
                  <a:gd name="connsiteY2011" fmla="*/ 527134 h 1189074"/>
                  <a:gd name="connsiteX2012" fmla="*/ 1394235 w 1606769"/>
                  <a:gd name="connsiteY2012" fmla="*/ 525954 h 1189074"/>
                  <a:gd name="connsiteX2013" fmla="*/ 1387450 w 1606769"/>
                  <a:gd name="connsiteY2013" fmla="*/ 514155 h 1189074"/>
                  <a:gd name="connsiteX2014" fmla="*/ 1382583 w 1606769"/>
                  <a:gd name="connsiteY2014" fmla="*/ 507665 h 1189074"/>
                  <a:gd name="connsiteX2015" fmla="*/ 1376536 w 1606769"/>
                  <a:gd name="connsiteY2015" fmla="*/ 505305 h 1189074"/>
                  <a:gd name="connsiteX2016" fmla="*/ 1371226 w 1606769"/>
                  <a:gd name="connsiteY2016" fmla="*/ 507665 h 1189074"/>
                  <a:gd name="connsiteX2017" fmla="*/ 1368276 w 1606769"/>
                  <a:gd name="connsiteY2017" fmla="*/ 514597 h 1189074"/>
                  <a:gd name="connsiteX2018" fmla="*/ 1366211 w 1606769"/>
                  <a:gd name="connsiteY2018" fmla="*/ 520644 h 1189074"/>
                  <a:gd name="connsiteX2019" fmla="*/ 1359722 w 1606769"/>
                  <a:gd name="connsiteY2019" fmla="*/ 525511 h 1189074"/>
                  <a:gd name="connsiteX2020" fmla="*/ 1355150 w 1606769"/>
                  <a:gd name="connsiteY2020" fmla="*/ 524626 h 1189074"/>
                  <a:gd name="connsiteX2021" fmla="*/ 1355150 w 1606769"/>
                  <a:gd name="connsiteY2021" fmla="*/ 523741 h 1189074"/>
                  <a:gd name="connsiteX2022" fmla="*/ 1356920 w 1606769"/>
                  <a:gd name="connsiteY2022" fmla="*/ 522709 h 1189074"/>
                  <a:gd name="connsiteX2023" fmla="*/ 1358984 w 1606769"/>
                  <a:gd name="connsiteY2023" fmla="*/ 520349 h 1189074"/>
                  <a:gd name="connsiteX2024" fmla="*/ 1361492 w 1606769"/>
                  <a:gd name="connsiteY2024" fmla="*/ 516662 h 1189074"/>
                  <a:gd name="connsiteX2025" fmla="*/ 1361787 w 1606769"/>
                  <a:gd name="connsiteY2025" fmla="*/ 512237 h 1189074"/>
                  <a:gd name="connsiteX2026" fmla="*/ 1359869 w 1606769"/>
                  <a:gd name="connsiteY2026" fmla="*/ 506927 h 1189074"/>
                  <a:gd name="connsiteX2027" fmla="*/ 1358100 w 1606769"/>
                  <a:gd name="connsiteY2027" fmla="*/ 503683 h 1189074"/>
                  <a:gd name="connsiteX2028" fmla="*/ 1356625 w 1606769"/>
                  <a:gd name="connsiteY2028" fmla="*/ 502650 h 1189074"/>
                  <a:gd name="connsiteX2029" fmla="*/ 1354707 w 1606769"/>
                  <a:gd name="connsiteY2029" fmla="*/ 502355 h 1189074"/>
                  <a:gd name="connsiteX2030" fmla="*/ 1352495 w 1606769"/>
                  <a:gd name="connsiteY2030" fmla="*/ 502945 h 1189074"/>
                  <a:gd name="connsiteX2031" fmla="*/ 1344235 w 1606769"/>
                  <a:gd name="connsiteY2031" fmla="*/ 506633 h 1189074"/>
                  <a:gd name="connsiteX2032" fmla="*/ 1340548 w 1606769"/>
                  <a:gd name="connsiteY2032" fmla="*/ 507960 h 1189074"/>
                  <a:gd name="connsiteX2033" fmla="*/ 1338041 w 1606769"/>
                  <a:gd name="connsiteY2033" fmla="*/ 508402 h 1189074"/>
                  <a:gd name="connsiteX2034" fmla="*/ 1335681 w 1606769"/>
                  <a:gd name="connsiteY2034" fmla="*/ 508107 h 1189074"/>
                  <a:gd name="connsiteX2035" fmla="*/ 1332583 w 1606769"/>
                  <a:gd name="connsiteY2035" fmla="*/ 506338 h 1189074"/>
                  <a:gd name="connsiteX2036" fmla="*/ 1327569 w 1606769"/>
                  <a:gd name="connsiteY2036" fmla="*/ 503093 h 1189074"/>
                  <a:gd name="connsiteX2037" fmla="*/ 1324029 w 1606769"/>
                  <a:gd name="connsiteY2037" fmla="*/ 500290 h 1189074"/>
                  <a:gd name="connsiteX2038" fmla="*/ 1333764 w 1606769"/>
                  <a:gd name="connsiteY2038" fmla="*/ 504420 h 1189074"/>
                  <a:gd name="connsiteX2039" fmla="*/ 1339368 w 1606769"/>
                  <a:gd name="connsiteY2039" fmla="*/ 505305 h 1189074"/>
                  <a:gd name="connsiteX2040" fmla="*/ 1345710 w 1606769"/>
                  <a:gd name="connsiteY2040" fmla="*/ 503093 h 1189074"/>
                  <a:gd name="connsiteX2041" fmla="*/ 1349988 w 1606769"/>
                  <a:gd name="connsiteY2041" fmla="*/ 499553 h 1189074"/>
                  <a:gd name="connsiteX2042" fmla="*/ 1353970 w 1606769"/>
                  <a:gd name="connsiteY2042" fmla="*/ 498668 h 1189074"/>
                  <a:gd name="connsiteX2043" fmla="*/ 1358837 w 1606769"/>
                  <a:gd name="connsiteY2043" fmla="*/ 498225 h 1189074"/>
                  <a:gd name="connsiteX2044" fmla="*/ 1369899 w 1606769"/>
                  <a:gd name="connsiteY2044" fmla="*/ 489966 h 1189074"/>
                  <a:gd name="connsiteX2045" fmla="*/ 1377421 w 1606769"/>
                  <a:gd name="connsiteY2045" fmla="*/ 490261 h 1189074"/>
                  <a:gd name="connsiteX2046" fmla="*/ 1381845 w 1606769"/>
                  <a:gd name="connsiteY2046" fmla="*/ 493063 h 1189074"/>
                  <a:gd name="connsiteX2047" fmla="*/ 1385386 w 1606769"/>
                  <a:gd name="connsiteY2047" fmla="*/ 495718 h 1189074"/>
                  <a:gd name="connsiteX2048" fmla="*/ 1387893 w 1606769"/>
                  <a:gd name="connsiteY2048" fmla="*/ 498225 h 1189074"/>
                  <a:gd name="connsiteX2049" fmla="*/ 1391137 w 1606769"/>
                  <a:gd name="connsiteY2049" fmla="*/ 498668 h 1189074"/>
                  <a:gd name="connsiteX2050" fmla="*/ 1395120 w 1606769"/>
                  <a:gd name="connsiteY2050" fmla="*/ 497046 h 1189074"/>
                  <a:gd name="connsiteX2051" fmla="*/ 1397775 w 1606769"/>
                  <a:gd name="connsiteY2051" fmla="*/ 494391 h 1189074"/>
                  <a:gd name="connsiteX2052" fmla="*/ 1399102 w 1606769"/>
                  <a:gd name="connsiteY2052" fmla="*/ 490851 h 1189074"/>
                  <a:gd name="connsiteX2053" fmla="*/ 1399397 w 1606769"/>
                  <a:gd name="connsiteY2053" fmla="*/ 486131 h 1189074"/>
                  <a:gd name="connsiteX2054" fmla="*/ 1398512 w 1606769"/>
                  <a:gd name="connsiteY2054" fmla="*/ 480379 h 1189074"/>
                  <a:gd name="connsiteX2055" fmla="*/ 1397627 w 1606769"/>
                  <a:gd name="connsiteY2055" fmla="*/ 476544 h 1189074"/>
                  <a:gd name="connsiteX2056" fmla="*/ 1396890 w 1606769"/>
                  <a:gd name="connsiteY2056" fmla="*/ 474627 h 1189074"/>
                  <a:gd name="connsiteX2057" fmla="*/ 1396447 w 1606769"/>
                  <a:gd name="connsiteY2057" fmla="*/ 472414 h 1189074"/>
                  <a:gd name="connsiteX2058" fmla="*/ 1396447 w 1606769"/>
                  <a:gd name="connsiteY2058" fmla="*/ 470055 h 1189074"/>
                  <a:gd name="connsiteX2059" fmla="*/ 1395710 w 1606769"/>
                  <a:gd name="connsiteY2059" fmla="*/ 466367 h 1189074"/>
                  <a:gd name="connsiteX2060" fmla="*/ 1394235 w 1606769"/>
                  <a:gd name="connsiteY2060" fmla="*/ 464302 h 1189074"/>
                  <a:gd name="connsiteX2061" fmla="*/ 1387893 w 1606769"/>
                  <a:gd name="connsiteY2061" fmla="*/ 458845 h 1189074"/>
                  <a:gd name="connsiteX2062" fmla="*/ 1383911 w 1606769"/>
                  <a:gd name="connsiteY2062" fmla="*/ 453536 h 1189074"/>
                  <a:gd name="connsiteX2063" fmla="*/ 1386418 w 1606769"/>
                  <a:gd name="connsiteY2063" fmla="*/ 446899 h 1189074"/>
                  <a:gd name="connsiteX2064" fmla="*/ 1380076 w 1606769"/>
                  <a:gd name="connsiteY2064" fmla="*/ 441589 h 1189074"/>
                  <a:gd name="connsiteX2065" fmla="*/ 1375503 w 1606769"/>
                  <a:gd name="connsiteY2065" fmla="*/ 440851 h 1189074"/>
                  <a:gd name="connsiteX2066" fmla="*/ 1371374 w 1606769"/>
                  <a:gd name="connsiteY2066" fmla="*/ 440851 h 1189074"/>
                  <a:gd name="connsiteX2067" fmla="*/ 1367982 w 1606769"/>
                  <a:gd name="connsiteY2067" fmla="*/ 440409 h 1189074"/>
                  <a:gd name="connsiteX2068" fmla="*/ 1362229 w 1606769"/>
                  <a:gd name="connsiteY2068" fmla="*/ 438492 h 1189074"/>
                  <a:gd name="connsiteX2069" fmla="*/ 1359575 w 1606769"/>
                  <a:gd name="connsiteY2069" fmla="*/ 436869 h 1189074"/>
                  <a:gd name="connsiteX2070" fmla="*/ 1351758 w 1606769"/>
                  <a:gd name="connsiteY2070" fmla="*/ 438787 h 1189074"/>
                  <a:gd name="connsiteX2071" fmla="*/ 1343793 w 1606769"/>
                  <a:gd name="connsiteY2071" fmla="*/ 438787 h 1189074"/>
                  <a:gd name="connsiteX2072" fmla="*/ 1341728 w 1606769"/>
                  <a:gd name="connsiteY2072" fmla="*/ 437459 h 1189074"/>
                  <a:gd name="connsiteX2073" fmla="*/ 1336861 w 1606769"/>
                  <a:gd name="connsiteY2073" fmla="*/ 431707 h 1189074"/>
                  <a:gd name="connsiteX2074" fmla="*/ 1333764 w 1606769"/>
                  <a:gd name="connsiteY2074" fmla="*/ 422267 h 1189074"/>
                  <a:gd name="connsiteX2075" fmla="*/ 1330519 w 1606769"/>
                  <a:gd name="connsiteY2075" fmla="*/ 421530 h 1189074"/>
                  <a:gd name="connsiteX2076" fmla="*/ 1322849 w 1606769"/>
                  <a:gd name="connsiteY2076" fmla="*/ 420793 h 1189074"/>
                  <a:gd name="connsiteX2077" fmla="*/ 1320637 w 1606769"/>
                  <a:gd name="connsiteY2077" fmla="*/ 420203 h 1189074"/>
                  <a:gd name="connsiteX2078" fmla="*/ 1318867 w 1606769"/>
                  <a:gd name="connsiteY2078" fmla="*/ 419465 h 1189074"/>
                  <a:gd name="connsiteX2079" fmla="*/ 1314589 w 1606769"/>
                  <a:gd name="connsiteY2079" fmla="*/ 416368 h 1189074"/>
                  <a:gd name="connsiteX2080" fmla="*/ 1314589 w 1606769"/>
                  <a:gd name="connsiteY2080" fmla="*/ 415040 h 1189074"/>
                  <a:gd name="connsiteX2081" fmla="*/ 1315917 w 1606769"/>
                  <a:gd name="connsiteY2081" fmla="*/ 413713 h 1189074"/>
                  <a:gd name="connsiteX2082" fmla="*/ 1321669 w 1606769"/>
                  <a:gd name="connsiteY2082" fmla="*/ 410173 h 1189074"/>
                  <a:gd name="connsiteX2083" fmla="*/ 1325504 w 1606769"/>
                  <a:gd name="connsiteY2083" fmla="*/ 410173 h 1189074"/>
                  <a:gd name="connsiteX2084" fmla="*/ 1332141 w 1606769"/>
                  <a:gd name="connsiteY2084" fmla="*/ 412976 h 1189074"/>
                  <a:gd name="connsiteX2085" fmla="*/ 1336861 w 1606769"/>
                  <a:gd name="connsiteY2085" fmla="*/ 415925 h 1189074"/>
                  <a:gd name="connsiteX2086" fmla="*/ 1340400 w 1606769"/>
                  <a:gd name="connsiteY2086" fmla="*/ 415925 h 1189074"/>
                  <a:gd name="connsiteX2087" fmla="*/ 1357509 w 1606769"/>
                  <a:gd name="connsiteY2087" fmla="*/ 407518 h 1189074"/>
                  <a:gd name="connsiteX2088" fmla="*/ 1357952 w 1606769"/>
                  <a:gd name="connsiteY2088" fmla="*/ 405011 h 1189074"/>
                  <a:gd name="connsiteX2089" fmla="*/ 1369899 w 1606769"/>
                  <a:gd name="connsiteY2089" fmla="*/ 403094 h 1189074"/>
                  <a:gd name="connsiteX2090" fmla="*/ 1380961 w 1606769"/>
                  <a:gd name="connsiteY2090" fmla="*/ 402651 h 1189074"/>
                  <a:gd name="connsiteX2091" fmla="*/ 1386123 w 1606769"/>
                  <a:gd name="connsiteY2091" fmla="*/ 403389 h 1189074"/>
                  <a:gd name="connsiteX2092" fmla="*/ 1395415 w 1606769"/>
                  <a:gd name="connsiteY2092" fmla="*/ 406338 h 1189074"/>
                  <a:gd name="connsiteX2093" fmla="*/ 1404559 w 1606769"/>
                  <a:gd name="connsiteY2093" fmla="*/ 407666 h 1189074"/>
                  <a:gd name="connsiteX2094" fmla="*/ 1409131 w 1606769"/>
                  <a:gd name="connsiteY2094" fmla="*/ 408846 h 1189074"/>
                  <a:gd name="connsiteX2095" fmla="*/ 1412081 w 1606769"/>
                  <a:gd name="connsiteY2095" fmla="*/ 410468 h 1189074"/>
                  <a:gd name="connsiteX2096" fmla="*/ 1415326 w 1606769"/>
                  <a:gd name="connsiteY2096" fmla="*/ 411353 h 1189074"/>
                  <a:gd name="connsiteX2097" fmla="*/ 1418866 w 1606769"/>
                  <a:gd name="connsiteY2097" fmla="*/ 411648 h 1189074"/>
                  <a:gd name="connsiteX2098" fmla="*/ 1421373 w 1606769"/>
                  <a:gd name="connsiteY2098" fmla="*/ 410763 h 1189074"/>
                  <a:gd name="connsiteX2099" fmla="*/ 1424323 w 1606769"/>
                  <a:gd name="connsiteY2099" fmla="*/ 406338 h 1189074"/>
                  <a:gd name="connsiteX2100" fmla="*/ 1425798 w 1606769"/>
                  <a:gd name="connsiteY2100" fmla="*/ 402946 h 1189074"/>
                  <a:gd name="connsiteX2101" fmla="*/ 1426683 w 1606769"/>
                  <a:gd name="connsiteY2101" fmla="*/ 397931 h 1189074"/>
                  <a:gd name="connsiteX2102" fmla="*/ 1426978 w 1606769"/>
                  <a:gd name="connsiteY2102" fmla="*/ 391294 h 1189074"/>
                  <a:gd name="connsiteX2103" fmla="*/ 1425798 w 1606769"/>
                  <a:gd name="connsiteY2103" fmla="*/ 386722 h 1189074"/>
                  <a:gd name="connsiteX2104" fmla="*/ 1423143 w 1606769"/>
                  <a:gd name="connsiteY2104" fmla="*/ 384215 h 1189074"/>
                  <a:gd name="connsiteX2105" fmla="*/ 1419456 w 1606769"/>
                  <a:gd name="connsiteY2105" fmla="*/ 382887 h 1189074"/>
                  <a:gd name="connsiteX2106" fmla="*/ 1411196 w 1606769"/>
                  <a:gd name="connsiteY2106" fmla="*/ 382887 h 1189074"/>
                  <a:gd name="connsiteX2107" fmla="*/ 1405297 w 1606769"/>
                  <a:gd name="connsiteY2107" fmla="*/ 385690 h 1189074"/>
                  <a:gd name="connsiteX2108" fmla="*/ 1400872 w 1606769"/>
                  <a:gd name="connsiteY2108" fmla="*/ 386280 h 1189074"/>
                  <a:gd name="connsiteX2109" fmla="*/ 1397627 w 1606769"/>
                  <a:gd name="connsiteY2109" fmla="*/ 384952 h 1189074"/>
                  <a:gd name="connsiteX2110" fmla="*/ 1393350 w 1606769"/>
                  <a:gd name="connsiteY2110" fmla="*/ 382297 h 1189074"/>
                  <a:gd name="connsiteX2111" fmla="*/ 1387598 w 1606769"/>
                  <a:gd name="connsiteY2111" fmla="*/ 380232 h 1189074"/>
                  <a:gd name="connsiteX2112" fmla="*/ 1376536 w 1606769"/>
                  <a:gd name="connsiteY2112" fmla="*/ 378168 h 1189074"/>
                  <a:gd name="connsiteX2113" fmla="*/ 1370489 w 1606769"/>
                  <a:gd name="connsiteY2113" fmla="*/ 373743 h 1189074"/>
                  <a:gd name="connsiteX2114" fmla="*/ 1364884 w 1606769"/>
                  <a:gd name="connsiteY2114" fmla="*/ 364156 h 1189074"/>
                  <a:gd name="connsiteX2115" fmla="*/ 1371226 w 1606769"/>
                  <a:gd name="connsiteY2115" fmla="*/ 361796 h 1189074"/>
                  <a:gd name="connsiteX2116" fmla="*/ 1378453 w 1606769"/>
                  <a:gd name="connsiteY2116" fmla="*/ 360174 h 1189074"/>
                  <a:gd name="connsiteX2117" fmla="*/ 1383911 w 1606769"/>
                  <a:gd name="connsiteY2117" fmla="*/ 361501 h 1189074"/>
                  <a:gd name="connsiteX2118" fmla="*/ 1395120 w 1606769"/>
                  <a:gd name="connsiteY2118" fmla="*/ 366811 h 1189074"/>
                  <a:gd name="connsiteX2119" fmla="*/ 1396595 w 1606769"/>
                  <a:gd name="connsiteY2119" fmla="*/ 367106 h 1189074"/>
                  <a:gd name="connsiteX2120" fmla="*/ 1401020 w 1606769"/>
                  <a:gd name="connsiteY2120" fmla="*/ 366073 h 1189074"/>
                  <a:gd name="connsiteX2121" fmla="*/ 1401020 w 1606769"/>
                  <a:gd name="connsiteY2121" fmla="*/ 364008 h 1189074"/>
                  <a:gd name="connsiteX2122" fmla="*/ 1398512 w 1606769"/>
                  <a:gd name="connsiteY2122" fmla="*/ 360764 h 1189074"/>
                  <a:gd name="connsiteX2123" fmla="*/ 1396005 w 1606769"/>
                  <a:gd name="connsiteY2123" fmla="*/ 358551 h 1189074"/>
                  <a:gd name="connsiteX2124" fmla="*/ 1389958 w 1606769"/>
                  <a:gd name="connsiteY2124" fmla="*/ 355896 h 1189074"/>
                  <a:gd name="connsiteX2125" fmla="*/ 1382878 w 1606769"/>
                  <a:gd name="connsiteY2125" fmla="*/ 353832 h 1189074"/>
                  <a:gd name="connsiteX2126" fmla="*/ 1374471 w 1606769"/>
                  <a:gd name="connsiteY2126" fmla="*/ 350587 h 1189074"/>
                  <a:gd name="connsiteX2127" fmla="*/ 1367834 w 1606769"/>
                  <a:gd name="connsiteY2127" fmla="*/ 348964 h 1189074"/>
                  <a:gd name="connsiteX2128" fmla="*/ 1360164 w 1606769"/>
                  <a:gd name="connsiteY2128" fmla="*/ 347784 h 1189074"/>
                  <a:gd name="connsiteX2129" fmla="*/ 1353085 w 1606769"/>
                  <a:gd name="connsiteY2129" fmla="*/ 351472 h 1189074"/>
                  <a:gd name="connsiteX2130" fmla="*/ 1346595 w 1606769"/>
                  <a:gd name="connsiteY2130" fmla="*/ 359879 h 1189074"/>
                  <a:gd name="connsiteX2131" fmla="*/ 1341433 w 1606769"/>
                  <a:gd name="connsiteY2131" fmla="*/ 362534 h 1189074"/>
                  <a:gd name="connsiteX2132" fmla="*/ 1337451 w 1606769"/>
                  <a:gd name="connsiteY2132" fmla="*/ 359289 h 1189074"/>
                  <a:gd name="connsiteX2133" fmla="*/ 1337008 w 1606769"/>
                  <a:gd name="connsiteY2133" fmla="*/ 354717 h 1189074"/>
                  <a:gd name="connsiteX2134" fmla="*/ 1339958 w 1606769"/>
                  <a:gd name="connsiteY2134" fmla="*/ 348669 h 1189074"/>
                  <a:gd name="connsiteX2135" fmla="*/ 1343056 w 1606769"/>
                  <a:gd name="connsiteY2135" fmla="*/ 343360 h 1189074"/>
                  <a:gd name="connsiteX2136" fmla="*/ 1346153 w 1606769"/>
                  <a:gd name="connsiteY2136" fmla="*/ 338787 h 1189074"/>
                  <a:gd name="connsiteX2137" fmla="*/ 1348365 w 1606769"/>
                  <a:gd name="connsiteY2137" fmla="*/ 333035 h 1189074"/>
                  <a:gd name="connsiteX2138" fmla="*/ 1349692 w 1606769"/>
                  <a:gd name="connsiteY2138" fmla="*/ 326251 h 1189074"/>
                  <a:gd name="connsiteX2139" fmla="*/ 1351462 w 1606769"/>
                  <a:gd name="connsiteY2139" fmla="*/ 321236 h 1189074"/>
                  <a:gd name="connsiteX2140" fmla="*/ 1357657 w 1606769"/>
                  <a:gd name="connsiteY2140" fmla="*/ 311207 h 1189074"/>
                  <a:gd name="connsiteX2141" fmla="*/ 1357657 w 1606769"/>
                  <a:gd name="connsiteY2141" fmla="*/ 308847 h 1189074"/>
                  <a:gd name="connsiteX2142" fmla="*/ 1352790 w 1606769"/>
                  <a:gd name="connsiteY2142" fmla="*/ 306192 h 1189074"/>
                  <a:gd name="connsiteX2143" fmla="*/ 1352790 w 1606769"/>
                  <a:gd name="connsiteY2143" fmla="*/ 305307 h 1189074"/>
                  <a:gd name="connsiteX2144" fmla="*/ 1366507 w 1606769"/>
                  <a:gd name="connsiteY2144" fmla="*/ 296900 h 1189074"/>
                  <a:gd name="connsiteX2145" fmla="*/ 1372259 w 1606769"/>
                  <a:gd name="connsiteY2145" fmla="*/ 295425 h 1189074"/>
                  <a:gd name="connsiteX2146" fmla="*/ 1377421 w 1606769"/>
                  <a:gd name="connsiteY2146" fmla="*/ 295425 h 1189074"/>
                  <a:gd name="connsiteX2147" fmla="*/ 1381256 w 1606769"/>
                  <a:gd name="connsiteY2147" fmla="*/ 294688 h 1189074"/>
                  <a:gd name="connsiteX2148" fmla="*/ 1383320 w 1606769"/>
                  <a:gd name="connsiteY2148" fmla="*/ 293213 h 1189074"/>
                  <a:gd name="connsiteX2149" fmla="*/ 1385533 w 1606769"/>
                  <a:gd name="connsiteY2149" fmla="*/ 290705 h 1189074"/>
                  <a:gd name="connsiteX2150" fmla="*/ 1387008 w 1606769"/>
                  <a:gd name="connsiteY2150" fmla="*/ 287903 h 1189074"/>
                  <a:gd name="connsiteX2151" fmla="*/ 1387745 w 1606769"/>
                  <a:gd name="connsiteY2151" fmla="*/ 284806 h 1189074"/>
                  <a:gd name="connsiteX2152" fmla="*/ 1388630 w 1606769"/>
                  <a:gd name="connsiteY2152" fmla="*/ 282741 h 1189074"/>
                  <a:gd name="connsiteX2153" fmla="*/ 1389810 w 1606769"/>
                  <a:gd name="connsiteY2153" fmla="*/ 281708 h 1189074"/>
                  <a:gd name="connsiteX2154" fmla="*/ 1401904 w 1606769"/>
                  <a:gd name="connsiteY2154" fmla="*/ 278316 h 1189074"/>
                  <a:gd name="connsiteX2155" fmla="*/ 1406771 w 1606769"/>
                  <a:gd name="connsiteY2155" fmla="*/ 276546 h 1189074"/>
                  <a:gd name="connsiteX2156" fmla="*/ 1408984 w 1606769"/>
                  <a:gd name="connsiteY2156" fmla="*/ 275071 h 1189074"/>
                  <a:gd name="connsiteX2157" fmla="*/ 1409574 w 1606769"/>
                  <a:gd name="connsiteY2157" fmla="*/ 273154 h 1189074"/>
                  <a:gd name="connsiteX2158" fmla="*/ 1408542 w 1606769"/>
                  <a:gd name="connsiteY2158" fmla="*/ 270794 h 1189074"/>
                  <a:gd name="connsiteX2159" fmla="*/ 1406919 w 1606769"/>
                  <a:gd name="connsiteY2159" fmla="*/ 268582 h 1189074"/>
                  <a:gd name="connsiteX2160" fmla="*/ 1404854 w 1606769"/>
                  <a:gd name="connsiteY2160" fmla="*/ 266517 h 1189074"/>
                  <a:gd name="connsiteX2161" fmla="*/ 1402937 w 1606769"/>
                  <a:gd name="connsiteY2161" fmla="*/ 265632 h 1189074"/>
                  <a:gd name="connsiteX2162" fmla="*/ 1401314 w 1606769"/>
                  <a:gd name="connsiteY2162" fmla="*/ 265632 h 1189074"/>
                  <a:gd name="connsiteX2163" fmla="*/ 1397922 w 1606769"/>
                  <a:gd name="connsiteY2163" fmla="*/ 265189 h 1189074"/>
                  <a:gd name="connsiteX2164" fmla="*/ 1397480 w 1606769"/>
                  <a:gd name="connsiteY2164" fmla="*/ 262239 h 1189074"/>
                  <a:gd name="connsiteX2165" fmla="*/ 1398365 w 1606769"/>
                  <a:gd name="connsiteY2165" fmla="*/ 256930 h 1189074"/>
                  <a:gd name="connsiteX2166" fmla="*/ 1399545 w 1606769"/>
                  <a:gd name="connsiteY2166" fmla="*/ 252210 h 1189074"/>
                  <a:gd name="connsiteX2167" fmla="*/ 1401020 w 1606769"/>
                  <a:gd name="connsiteY2167" fmla="*/ 248228 h 1189074"/>
                  <a:gd name="connsiteX2168" fmla="*/ 1401314 w 1606769"/>
                  <a:gd name="connsiteY2168" fmla="*/ 245425 h 1189074"/>
                  <a:gd name="connsiteX2169" fmla="*/ 1399545 w 1606769"/>
                  <a:gd name="connsiteY2169" fmla="*/ 242328 h 1189074"/>
                  <a:gd name="connsiteX2170" fmla="*/ 1398512 w 1606769"/>
                  <a:gd name="connsiteY2170" fmla="*/ 241296 h 1189074"/>
                  <a:gd name="connsiteX2171" fmla="*/ 1395267 w 1606769"/>
                  <a:gd name="connsiteY2171" fmla="*/ 241001 h 1189074"/>
                  <a:gd name="connsiteX2172" fmla="*/ 1386861 w 1606769"/>
                  <a:gd name="connsiteY2172" fmla="*/ 241591 h 1189074"/>
                  <a:gd name="connsiteX2173" fmla="*/ 1383026 w 1606769"/>
                  <a:gd name="connsiteY2173" fmla="*/ 241001 h 1189074"/>
                  <a:gd name="connsiteX2174" fmla="*/ 1380813 w 1606769"/>
                  <a:gd name="connsiteY2174" fmla="*/ 239968 h 1189074"/>
                  <a:gd name="connsiteX2175" fmla="*/ 1379044 w 1606769"/>
                  <a:gd name="connsiteY2175" fmla="*/ 238198 h 1189074"/>
                  <a:gd name="connsiteX2176" fmla="*/ 1377863 w 1606769"/>
                  <a:gd name="connsiteY2176" fmla="*/ 234954 h 1189074"/>
                  <a:gd name="connsiteX2177" fmla="*/ 1377421 w 1606769"/>
                  <a:gd name="connsiteY2177" fmla="*/ 230234 h 1189074"/>
                  <a:gd name="connsiteX2178" fmla="*/ 1378601 w 1606769"/>
                  <a:gd name="connsiteY2178" fmla="*/ 225809 h 1189074"/>
                  <a:gd name="connsiteX2179" fmla="*/ 1381551 w 1606769"/>
                  <a:gd name="connsiteY2179" fmla="*/ 221827 h 1189074"/>
                  <a:gd name="connsiteX2180" fmla="*/ 1386123 w 1606769"/>
                  <a:gd name="connsiteY2180" fmla="*/ 217845 h 1189074"/>
                  <a:gd name="connsiteX2181" fmla="*/ 1395267 w 1606769"/>
                  <a:gd name="connsiteY2181" fmla="*/ 212092 h 1189074"/>
                  <a:gd name="connsiteX2182" fmla="*/ 1397480 w 1606769"/>
                  <a:gd name="connsiteY2182" fmla="*/ 211060 h 1189074"/>
                  <a:gd name="connsiteX2183" fmla="*/ 1403379 w 1606769"/>
                  <a:gd name="connsiteY2183" fmla="*/ 210765 h 1189074"/>
                  <a:gd name="connsiteX2184" fmla="*/ 1407952 w 1606769"/>
                  <a:gd name="connsiteY2184" fmla="*/ 211650 h 1189074"/>
                  <a:gd name="connsiteX2185" fmla="*/ 1416801 w 1606769"/>
                  <a:gd name="connsiteY2185" fmla="*/ 214157 h 1189074"/>
                  <a:gd name="connsiteX2186" fmla="*/ 1433025 w 1606769"/>
                  <a:gd name="connsiteY2186" fmla="*/ 216222 h 1189074"/>
                  <a:gd name="connsiteX2187" fmla="*/ 1442170 w 1606769"/>
                  <a:gd name="connsiteY2187" fmla="*/ 215927 h 1189074"/>
                  <a:gd name="connsiteX2188" fmla="*/ 1451757 w 1606769"/>
                  <a:gd name="connsiteY2188" fmla="*/ 214452 h 1189074"/>
                  <a:gd name="connsiteX2189" fmla="*/ 1456034 w 1606769"/>
                  <a:gd name="connsiteY2189" fmla="*/ 214452 h 1189074"/>
                  <a:gd name="connsiteX2190" fmla="*/ 1460753 w 1606769"/>
                  <a:gd name="connsiteY2190" fmla="*/ 215042 h 1189074"/>
                  <a:gd name="connsiteX2191" fmla="*/ 1464441 w 1606769"/>
                  <a:gd name="connsiteY2191" fmla="*/ 214600 h 1189074"/>
                  <a:gd name="connsiteX2192" fmla="*/ 1474323 w 1606769"/>
                  <a:gd name="connsiteY2192" fmla="*/ 211355 h 1189074"/>
                  <a:gd name="connsiteX2193" fmla="*/ 1482730 w 1606769"/>
                  <a:gd name="connsiteY2193" fmla="*/ 206635 h 1189074"/>
                  <a:gd name="connsiteX2194" fmla="*/ 1488924 w 1606769"/>
                  <a:gd name="connsiteY2194" fmla="*/ 202653 h 1189074"/>
                  <a:gd name="connsiteX2195" fmla="*/ 1488924 w 1606769"/>
                  <a:gd name="connsiteY2195" fmla="*/ 200736 h 1189074"/>
                  <a:gd name="connsiteX2196" fmla="*/ 1475945 w 1606769"/>
                  <a:gd name="connsiteY2196" fmla="*/ 197343 h 1189074"/>
                  <a:gd name="connsiteX2197" fmla="*/ 1471815 w 1606769"/>
                  <a:gd name="connsiteY2197" fmla="*/ 195721 h 1189074"/>
                  <a:gd name="connsiteX2198" fmla="*/ 1467243 w 1606769"/>
                  <a:gd name="connsiteY2198" fmla="*/ 191886 h 1189074"/>
                  <a:gd name="connsiteX2199" fmla="*/ 1478747 w 1606769"/>
                  <a:gd name="connsiteY2199" fmla="*/ 187166 h 1189074"/>
                  <a:gd name="connsiteX2200" fmla="*/ 1487154 w 1606769"/>
                  <a:gd name="connsiteY2200" fmla="*/ 187609 h 1189074"/>
                  <a:gd name="connsiteX2201" fmla="*/ 1499101 w 1606769"/>
                  <a:gd name="connsiteY2201" fmla="*/ 187019 h 1189074"/>
                  <a:gd name="connsiteX2202" fmla="*/ 1508246 w 1606769"/>
                  <a:gd name="connsiteY2202" fmla="*/ 182742 h 1189074"/>
                  <a:gd name="connsiteX2203" fmla="*/ 1526239 w 1606769"/>
                  <a:gd name="connsiteY2203" fmla="*/ 180234 h 1189074"/>
                  <a:gd name="connsiteX2204" fmla="*/ 1528157 w 1606769"/>
                  <a:gd name="connsiteY2204" fmla="*/ 179497 h 1189074"/>
                  <a:gd name="connsiteX2205" fmla="*/ 1533172 w 1606769"/>
                  <a:gd name="connsiteY2205" fmla="*/ 176105 h 1189074"/>
                  <a:gd name="connsiteX2206" fmla="*/ 1533466 w 1606769"/>
                  <a:gd name="connsiteY2206" fmla="*/ 173745 h 1189074"/>
                  <a:gd name="connsiteX2207" fmla="*/ 1531402 w 1606769"/>
                  <a:gd name="connsiteY2207" fmla="*/ 171090 h 1189074"/>
                  <a:gd name="connsiteX2208" fmla="*/ 1526682 w 1606769"/>
                  <a:gd name="connsiteY2208" fmla="*/ 167403 h 1189074"/>
                  <a:gd name="connsiteX2209" fmla="*/ 1527714 w 1606769"/>
                  <a:gd name="connsiteY2209" fmla="*/ 166223 h 1189074"/>
                  <a:gd name="connsiteX2210" fmla="*/ 1534352 w 1606769"/>
                  <a:gd name="connsiteY2210" fmla="*/ 164895 h 1189074"/>
                  <a:gd name="connsiteX2211" fmla="*/ 1544676 w 1606769"/>
                  <a:gd name="connsiteY2211" fmla="*/ 164600 h 1189074"/>
                  <a:gd name="connsiteX2212" fmla="*/ 1553968 w 1606769"/>
                  <a:gd name="connsiteY2212" fmla="*/ 163420 h 1189074"/>
                  <a:gd name="connsiteX2213" fmla="*/ 1562522 w 1606769"/>
                  <a:gd name="connsiteY2213" fmla="*/ 160323 h 1189074"/>
                  <a:gd name="connsiteX2214" fmla="*/ 1579927 w 1606769"/>
                  <a:gd name="connsiteY2214" fmla="*/ 151326 h 1189074"/>
                  <a:gd name="connsiteX2215" fmla="*/ 1585974 w 1606769"/>
                  <a:gd name="connsiteY2215" fmla="*/ 146606 h 1189074"/>
                  <a:gd name="connsiteX2216" fmla="*/ 1604262 w 1606769"/>
                  <a:gd name="connsiteY2216" fmla="*/ 139379 h 1189074"/>
                  <a:gd name="connsiteX2217" fmla="*/ 1606770 w 1606769"/>
                  <a:gd name="connsiteY2217" fmla="*/ 137314 h 1189074"/>
                  <a:gd name="connsiteX2218" fmla="*/ 1606770 w 1606769"/>
                  <a:gd name="connsiteY2218" fmla="*/ 135839 h 1189074"/>
                  <a:gd name="connsiteX2219" fmla="*/ 1603525 w 1606769"/>
                  <a:gd name="connsiteY2219" fmla="*/ 134512 h 1189074"/>
                  <a:gd name="connsiteX2220" fmla="*/ 1431403 w 1606769"/>
                  <a:gd name="connsiteY2220" fmla="*/ 245278 h 1189074"/>
                  <a:gd name="connsiteX2221" fmla="*/ 1442465 w 1606769"/>
                  <a:gd name="connsiteY2221" fmla="*/ 238493 h 1189074"/>
                  <a:gd name="connsiteX2222" fmla="*/ 1447922 w 1606769"/>
                  <a:gd name="connsiteY2222" fmla="*/ 231709 h 1189074"/>
                  <a:gd name="connsiteX2223" fmla="*/ 1446004 w 1606769"/>
                  <a:gd name="connsiteY2223" fmla="*/ 226399 h 1189074"/>
                  <a:gd name="connsiteX2224" fmla="*/ 1432582 w 1606769"/>
                  <a:gd name="connsiteY2224" fmla="*/ 224777 h 1189074"/>
                  <a:gd name="connsiteX2225" fmla="*/ 1417833 w 1606769"/>
                  <a:gd name="connsiteY2225" fmla="*/ 227432 h 1189074"/>
                  <a:gd name="connsiteX2226" fmla="*/ 1406034 w 1606769"/>
                  <a:gd name="connsiteY2226" fmla="*/ 231709 h 1189074"/>
                  <a:gd name="connsiteX2227" fmla="*/ 1402347 w 1606769"/>
                  <a:gd name="connsiteY2227" fmla="*/ 237018 h 1189074"/>
                  <a:gd name="connsiteX2228" fmla="*/ 1405149 w 1606769"/>
                  <a:gd name="connsiteY2228" fmla="*/ 241738 h 1189074"/>
                  <a:gd name="connsiteX2229" fmla="*/ 1414884 w 1606769"/>
                  <a:gd name="connsiteY2229" fmla="*/ 244835 h 1189074"/>
                  <a:gd name="connsiteX2230" fmla="*/ 1431255 w 1606769"/>
                  <a:gd name="connsiteY2230" fmla="*/ 245425 h 118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Lst>
                <a:rect l="l" t="t" r="r" b="b"/>
                <a:pathLst>
                  <a:path w="1606769" h="1189074">
                    <a:moveTo>
                      <a:pt x="680082" y="1151317"/>
                    </a:moveTo>
                    <a:lnTo>
                      <a:pt x="680082" y="1152202"/>
                    </a:lnTo>
                    <a:lnTo>
                      <a:pt x="683327" y="1151907"/>
                    </a:lnTo>
                    <a:lnTo>
                      <a:pt x="686277" y="1152939"/>
                    </a:lnTo>
                    <a:lnTo>
                      <a:pt x="687752" y="1155004"/>
                    </a:lnTo>
                    <a:lnTo>
                      <a:pt x="690702" y="1156037"/>
                    </a:lnTo>
                    <a:lnTo>
                      <a:pt x="693651" y="1151317"/>
                    </a:lnTo>
                    <a:lnTo>
                      <a:pt x="693946" y="1148957"/>
                    </a:lnTo>
                    <a:lnTo>
                      <a:pt x="694831" y="1147040"/>
                    </a:lnTo>
                    <a:lnTo>
                      <a:pt x="695126" y="1144827"/>
                    </a:lnTo>
                    <a:lnTo>
                      <a:pt x="690259" y="1146155"/>
                    </a:lnTo>
                    <a:lnTo>
                      <a:pt x="679935" y="1151317"/>
                    </a:lnTo>
                    <a:close/>
                    <a:moveTo>
                      <a:pt x="930080" y="948516"/>
                    </a:moveTo>
                    <a:lnTo>
                      <a:pt x="929637" y="952204"/>
                    </a:lnTo>
                    <a:lnTo>
                      <a:pt x="930965" y="955596"/>
                    </a:lnTo>
                    <a:lnTo>
                      <a:pt x="935094" y="955596"/>
                    </a:lnTo>
                    <a:lnTo>
                      <a:pt x="936274" y="953678"/>
                    </a:lnTo>
                    <a:lnTo>
                      <a:pt x="937159" y="949844"/>
                    </a:lnTo>
                    <a:lnTo>
                      <a:pt x="934652" y="947336"/>
                    </a:lnTo>
                    <a:lnTo>
                      <a:pt x="930080" y="948516"/>
                    </a:lnTo>
                    <a:close/>
                    <a:moveTo>
                      <a:pt x="498078" y="789668"/>
                    </a:moveTo>
                    <a:lnTo>
                      <a:pt x="502650" y="789668"/>
                    </a:lnTo>
                    <a:lnTo>
                      <a:pt x="517694" y="785833"/>
                    </a:lnTo>
                    <a:lnTo>
                      <a:pt x="523741" y="784801"/>
                    </a:lnTo>
                    <a:lnTo>
                      <a:pt x="540998" y="779049"/>
                    </a:lnTo>
                    <a:lnTo>
                      <a:pt x="544243" y="776247"/>
                    </a:lnTo>
                    <a:lnTo>
                      <a:pt x="546603" y="773739"/>
                    </a:lnTo>
                    <a:lnTo>
                      <a:pt x="546603" y="772264"/>
                    </a:lnTo>
                    <a:lnTo>
                      <a:pt x="544538" y="770937"/>
                    </a:lnTo>
                    <a:lnTo>
                      <a:pt x="543800" y="769904"/>
                    </a:lnTo>
                    <a:lnTo>
                      <a:pt x="544390" y="769167"/>
                    </a:lnTo>
                    <a:lnTo>
                      <a:pt x="544390" y="767397"/>
                    </a:lnTo>
                    <a:lnTo>
                      <a:pt x="543653" y="765627"/>
                    </a:lnTo>
                    <a:lnTo>
                      <a:pt x="542768" y="764447"/>
                    </a:lnTo>
                    <a:lnTo>
                      <a:pt x="533476" y="761792"/>
                    </a:lnTo>
                    <a:lnTo>
                      <a:pt x="524774" y="757958"/>
                    </a:lnTo>
                    <a:lnTo>
                      <a:pt x="515039" y="748813"/>
                    </a:lnTo>
                    <a:lnTo>
                      <a:pt x="510025" y="745716"/>
                    </a:lnTo>
                    <a:lnTo>
                      <a:pt x="507960" y="744978"/>
                    </a:lnTo>
                    <a:lnTo>
                      <a:pt x="491441" y="741439"/>
                    </a:lnTo>
                    <a:lnTo>
                      <a:pt x="481854" y="740406"/>
                    </a:lnTo>
                    <a:lnTo>
                      <a:pt x="473152" y="743356"/>
                    </a:lnTo>
                    <a:lnTo>
                      <a:pt x="471087" y="745126"/>
                    </a:lnTo>
                    <a:lnTo>
                      <a:pt x="470350" y="746453"/>
                    </a:lnTo>
                    <a:lnTo>
                      <a:pt x="469907" y="747781"/>
                    </a:lnTo>
                    <a:lnTo>
                      <a:pt x="469907" y="749108"/>
                    </a:lnTo>
                    <a:lnTo>
                      <a:pt x="470497" y="751320"/>
                    </a:lnTo>
                    <a:lnTo>
                      <a:pt x="471382" y="752795"/>
                    </a:lnTo>
                    <a:lnTo>
                      <a:pt x="474479" y="754713"/>
                    </a:lnTo>
                    <a:lnTo>
                      <a:pt x="483034" y="757958"/>
                    </a:lnTo>
                    <a:lnTo>
                      <a:pt x="482002" y="758843"/>
                    </a:lnTo>
                    <a:lnTo>
                      <a:pt x="474184" y="756925"/>
                    </a:lnTo>
                    <a:lnTo>
                      <a:pt x="470940" y="757663"/>
                    </a:lnTo>
                    <a:lnTo>
                      <a:pt x="469612" y="759875"/>
                    </a:lnTo>
                    <a:lnTo>
                      <a:pt x="467547" y="768724"/>
                    </a:lnTo>
                    <a:lnTo>
                      <a:pt x="468875" y="770937"/>
                    </a:lnTo>
                    <a:lnTo>
                      <a:pt x="470497" y="772559"/>
                    </a:lnTo>
                    <a:lnTo>
                      <a:pt x="472267" y="773444"/>
                    </a:lnTo>
                    <a:lnTo>
                      <a:pt x="478462" y="775067"/>
                    </a:lnTo>
                    <a:lnTo>
                      <a:pt x="487901" y="775657"/>
                    </a:lnTo>
                    <a:lnTo>
                      <a:pt x="491588" y="776247"/>
                    </a:lnTo>
                    <a:lnTo>
                      <a:pt x="493506" y="777131"/>
                    </a:lnTo>
                    <a:lnTo>
                      <a:pt x="496013" y="776837"/>
                    </a:lnTo>
                    <a:lnTo>
                      <a:pt x="497045" y="778459"/>
                    </a:lnTo>
                    <a:lnTo>
                      <a:pt x="498668" y="779196"/>
                    </a:lnTo>
                    <a:lnTo>
                      <a:pt x="500290" y="780376"/>
                    </a:lnTo>
                    <a:lnTo>
                      <a:pt x="494243" y="781704"/>
                    </a:lnTo>
                    <a:lnTo>
                      <a:pt x="490113" y="781704"/>
                    </a:lnTo>
                    <a:lnTo>
                      <a:pt x="487164" y="782146"/>
                    </a:lnTo>
                    <a:lnTo>
                      <a:pt x="486574" y="783326"/>
                    </a:lnTo>
                    <a:lnTo>
                      <a:pt x="488196" y="785096"/>
                    </a:lnTo>
                    <a:lnTo>
                      <a:pt x="489966" y="786423"/>
                    </a:lnTo>
                    <a:lnTo>
                      <a:pt x="493801" y="788046"/>
                    </a:lnTo>
                    <a:lnTo>
                      <a:pt x="496603" y="789816"/>
                    </a:lnTo>
                    <a:lnTo>
                      <a:pt x="497636" y="789816"/>
                    </a:lnTo>
                    <a:close/>
                    <a:moveTo>
                      <a:pt x="28318" y="376398"/>
                    </a:moveTo>
                    <a:lnTo>
                      <a:pt x="21829" y="374775"/>
                    </a:lnTo>
                    <a:lnTo>
                      <a:pt x="19026" y="374333"/>
                    </a:lnTo>
                    <a:lnTo>
                      <a:pt x="14897" y="374333"/>
                    </a:lnTo>
                    <a:lnTo>
                      <a:pt x="9882" y="375365"/>
                    </a:lnTo>
                    <a:lnTo>
                      <a:pt x="8555" y="376250"/>
                    </a:lnTo>
                    <a:lnTo>
                      <a:pt x="8555" y="378758"/>
                    </a:lnTo>
                    <a:lnTo>
                      <a:pt x="11504" y="380380"/>
                    </a:lnTo>
                    <a:lnTo>
                      <a:pt x="20649" y="382592"/>
                    </a:lnTo>
                    <a:lnTo>
                      <a:pt x="29941" y="382150"/>
                    </a:lnTo>
                    <a:lnTo>
                      <a:pt x="35103" y="380527"/>
                    </a:lnTo>
                    <a:lnTo>
                      <a:pt x="35988" y="378315"/>
                    </a:lnTo>
                    <a:lnTo>
                      <a:pt x="32890" y="377873"/>
                    </a:lnTo>
                    <a:lnTo>
                      <a:pt x="28171" y="376250"/>
                    </a:lnTo>
                    <a:close/>
                    <a:moveTo>
                      <a:pt x="450733" y="632000"/>
                    </a:moveTo>
                    <a:lnTo>
                      <a:pt x="451913" y="632000"/>
                    </a:lnTo>
                    <a:lnTo>
                      <a:pt x="458403" y="626100"/>
                    </a:lnTo>
                    <a:lnTo>
                      <a:pt x="461353" y="624183"/>
                    </a:lnTo>
                    <a:lnTo>
                      <a:pt x="465040" y="620791"/>
                    </a:lnTo>
                    <a:lnTo>
                      <a:pt x="464597" y="619316"/>
                    </a:lnTo>
                    <a:lnTo>
                      <a:pt x="460025" y="618283"/>
                    </a:lnTo>
                    <a:lnTo>
                      <a:pt x="459288" y="619168"/>
                    </a:lnTo>
                    <a:lnTo>
                      <a:pt x="454273" y="620938"/>
                    </a:lnTo>
                    <a:lnTo>
                      <a:pt x="451913" y="621381"/>
                    </a:lnTo>
                    <a:lnTo>
                      <a:pt x="450438" y="621381"/>
                    </a:lnTo>
                    <a:lnTo>
                      <a:pt x="448079" y="620791"/>
                    </a:lnTo>
                    <a:lnTo>
                      <a:pt x="439524" y="621381"/>
                    </a:lnTo>
                    <a:lnTo>
                      <a:pt x="437311" y="622856"/>
                    </a:lnTo>
                    <a:lnTo>
                      <a:pt x="433772" y="624478"/>
                    </a:lnTo>
                    <a:lnTo>
                      <a:pt x="435689" y="626985"/>
                    </a:lnTo>
                    <a:lnTo>
                      <a:pt x="438197" y="627575"/>
                    </a:lnTo>
                    <a:lnTo>
                      <a:pt x="440999" y="626985"/>
                    </a:lnTo>
                    <a:lnTo>
                      <a:pt x="442769" y="627280"/>
                    </a:lnTo>
                    <a:lnTo>
                      <a:pt x="443801" y="627723"/>
                    </a:lnTo>
                    <a:lnTo>
                      <a:pt x="444096" y="628460"/>
                    </a:lnTo>
                    <a:lnTo>
                      <a:pt x="444981" y="629345"/>
                    </a:lnTo>
                    <a:lnTo>
                      <a:pt x="447488" y="629640"/>
                    </a:lnTo>
                    <a:lnTo>
                      <a:pt x="448816" y="631115"/>
                    </a:lnTo>
                    <a:lnTo>
                      <a:pt x="450586" y="631853"/>
                    </a:lnTo>
                    <a:close/>
                    <a:moveTo>
                      <a:pt x="1396595" y="109881"/>
                    </a:moveTo>
                    <a:lnTo>
                      <a:pt x="1405444" y="115633"/>
                    </a:lnTo>
                    <a:lnTo>
                      <a:pt x="1412376" y="116518"/>
                    </a:lnTo>
                    <a:lnTo>
                      <a:pt x="1415031" y="114453"/>
                    </a:lnTo>
                    <a:lnTo>
                      <a:pt x="1411196" y="107964"/>
                    </a:lnTo>
                    <a:lnTo>
                      <a:pt x="1404559" y="101621"/>
                    </a:lnTo>
                    <a:lnTo>
                      <a:pt x="1398070" y="96902"/>
                    </a:lnTo>
                    <a:lnTo>
                      <a:pt x="1393350" y="97344"/>
                    </a:lnTo>
                    <a:lnTo>
                      <a:pt x="1390253" y="99852"/>
                    </a:lnTo>
                    <a:lnTo>
                      <a:pt x="1390695" y="105309"/>
                    </a:lnTo>
                    <a:lnTo>
                      <a:pt x="1396595" y="110028"/>
                    </a:lnTo>
                    <a:close/>
                    <a:moveTo>
                      <a:pt x="681115" y="82448"/>
                    </a:moveTo>
                    <a:lnTo>
                      <a:pt x="696601" y="87020"/>
                    </a:lnTo>
                    <a:lnTo>
                      <a:pt x="714153" y="93804"/>
                    </a:lnTo>
                    <a:lnTo>
                      <a:pt x="725214" y="100589"/>
                    </a:lnTo>
                    <a:lnTo>
                      <a:pt x="730524" y="99409"/>
                    </a:lnTo>
                    <a:lnTo>
                      <a:pt x="732884" y="89232"/>
                    </a:lnTo>
                    <a:lnTo>
                      <a:pt x="733622" y="79055"/>
                    </a:lnTo>
                    <a:lnTo>
                      <a:pt x="729197" y="73893"/>
                    </a:lnTo>
                    <a:lnTo>
                      <a:pt x="716365" y="67551"/>
                    </a:lnTo>
                    <a:lnTo>
                      <a:pt x="690554" y="60176"/>
                    </a:lnTo>
                    <a:lnTo>
                      <a:pt x="680377" y="61946"/>
                    </a:lnTo>
                    <a:lnTo>
                      <a:pt x="667693" y="62536"/>
                    </a:lnTo>
                    <a:lnTo>
                      <a:pt x="665628" y="66224"/>
                    </a:lnTo>
                    <a:lnTo>
                      <a:pt x="666808" y="70501"/>
                    </a:lnTo>
                    <a:lnTo>
                      <a:pt x="681262" y="82448"/>
                    </a:lnTo>
                    <a:close/>
                    <a:moveTo>
                      <a:pt x="1438630" y="500438"/>
                    </a:moveTo>
                    <a:lnTo>
                      <a:pt x="1435385" y="497193"/>
                    </a:lnTo>
                    <a:lnTo>
                      <a:pt x="1434500" y="492031"/>
                    </a:lnTo>
                    <a:lnTo>
                      <a:pt x="1432435" y="486426"/>
                    </a:lnTo>
                    <a:lnTo>
                      <a:pt x="1426388" y="488344"/>
                    </a:lnTo>
                    <a:lnTo>
                      <a:pt x="1420636" y="490703"/>
                    </a:lnTo>
                    <a:lnTo>
                      <a:pt x="1415769" y="487459"/>
                    </a:lnTo>
                    <a:lnTo>
                      <a:pt x="1410016" y="491146"/>
                    </a:lnTo>
                    <a:lnTo>
                      <a:pt x="1409279" y="497636"/>
                    </a:lnTo>
                    <a:lnTo>
                      <a:pt x="1408984" y="504125"/>
                    </a:lnTo>
                    <a:lnTo>
                      <a:pt x="1414736" y="507812"/>
                    </a:lnTo>
                    <a:lnTo>
                      <a:pt x="1422996" y="507370"/>
                    </a:lnTo>
                    <a:lnTo>
                      <a:pt x="1443055" y="508255"/>
                    </a:lnTo>
                    <a:lnTo>
                      <a:pt x="1448069" y="505895"/>
                    </a:lnTo>
                    <a:lnTo>
                      <a:pt x="1445267" y="499848"/>
                    </a:lnTo>
                    <a:lnTo>
                      <a:pt x="1438335" y="500290"/>
                    </a:lnTo>
                    <a:close/>
                    <a:moveTo>
                      <a:pt x="1434942" y="352209"/>
                    </a:moveTo>
                    <a:lnTo>
                      <a:pt x="1427863" y="360616"/>
                    </a:lnTo>
                    <a:lnTo>
                      <a:pt x="1426683" y="363271"/>
                    </a:lnTo>
                    <a:lnTo>
                      <a:pt x="1428600" y="364746"/>
                    </a:lnTo>
                    <a:lnTo>
                      <a:pt x="1433615" y="364746"/>
                    </a:lnTo>
                    <a:lnTo>
                      <a:pt x="1439515" y="361206"/>
                    </a:lnTo>
                    <a:lnTo>
                      <a:pt x="1441874" y="356929"/>
                    </a:lnTo>
                    <a:lnTo>
                      <a:pt x="1440842" y="352652"/>
                    </a:lnTo>
                    <a:lnTo>
                      <a:pt x="1437450" y="351767"/>
                    </a:lnTo>
                    <a:lnTo>
                      <a:pt x="1435090" y="352504"/>
                    </a:lnTo>
                    <a:close/>
                    <a:moveTo>
                      <a:pt x="572414" y="766807"/>
                    </a:moveTo>
                    <a:lnTo>
                      <a:pt x="576543" y="764890"/>
                    </a:lnTo>
                    <a:lnTo>
                      <a:pt x="578018" y="763415"/>
                    </a:lnTo>
                    <a:lnTo>
                      <a:pt x="578461" y="762530"/>
                    </a:lnTo>
                    <a:lnTo>
                      <a:pt x="571676" y="759728"/>
                    </a:lnTo>
                    <a:lnTo>
                      <a:pt x="567694" y="758990"/>
                    </a:lnTo>
                    <a:lnTo>
                      <a:pt x="564744" y="759433"/>
                    </a:lnTo>
                    <a:lnTo>
                      <a:pt x="561057" y="762235"/>
                    </a:lnTo>
                    <a:lnTo>
                      <a:pt x="561942" y="764595"/>
                    </a:lnTo>
                    <a:lnTo>
                      <a:pt x="561352" y="767987"/>
                    </a:lnTo>
                    <a:lnTo>
                      <a:pt x="561942" y="770642"/>
                    </a:lnTo>
                    <a:lnTo>
                      <a:pt x="564007" y="776394"/>
                    </a:lnTo>
                    <a:lnTo>
                      <a:pt x="564892" y="777574"/>
                    </a:lnTo>
                    <a:lnTo>
                      <a:pt x="565776" y="777869"/>
                    </a:lnTo>
                    <a:lnTo>
                      <a:pt x="569906" y="776247"/>
                    </a:lnTo>
                    <a:lnTo>
                      <a:pt x="571086" y="774772"/>
                    </a:lnTo>
                    <a:lnTo>
                      <a:pt x="571086" y="770937"/>
                    </a:lnTo>
                    <a:lnTo>
                      <a:pt x="572561" y="766660"/>
                    </a:lnTo>
                    <a:close/>
                    <a:moveTo>
                      <a:pt x="501470" y="706483"/>
                    </a:moveTo>
                    <a:lnTo>
                      <a:pt x="503978" y="706188"/>
                    </a:lnTo>
                    <a:lnTo>
                      <a:pt x="505158" y="705451"/>
                    </a:lnTo>
                    <a:lnTo>
                      <a:pt x="506042" y="704123"/>
                    </a:lnTo>
                    <a:lnTo>
                      <a:pt x="506485" y="702501"/>
                    </a:lnTo>
                    <a:lnTo>
                      <a:pt x="506485" y="699109"/>
                    </a:lnTo>
                    <a:lnTo>
                      <a:pt x="504568" y="696011"/>
                    </a:lnTo>
                    <a:lnTo>
                      <a:pt x="502650" y="693799"/>
                    </a:lnTo>
                    <a:lnTo>
                      <a:pt x="499553" y="694536"/>
                    </a:lnTo>
                    <a:lnTo>
                      <a:pt x="495276" y="698224"/>
                    </a:lnTo>
                    <a:lnTo>
                      <a:pt x="493063" y="700731"/>
                    </a:lnTo>
                    <a:lnTo>
                      <a:pt x="492768" y="702058"/>
                    </a:lnTo>
                    <a:lnTo>
                      <a:pt x="493211" y="703238"/>
                    </a:lnTo>
                    <a:lnTo>
                      <a:pt x="494391" y="704123"/>
                    </a:lnTo>
                    <a:lnTo>
                      <a:pt x="501470" y="706631"/>
                    </a:lnTo>
                    <a:close/>
                    <a:moveTo>
                      <a:pt x="1417244" y="452503"/>
                    </a:moveTo>
                    <a:lnTo>
                      <a:pt x="1415179" y="432887"/>
                    </a:lnTo>
                    <a:lnTo>
                      <a:pt x="1413261" y="419908"/>
                    </a:lnTo>
                    <a:lnTo>
                      <a:pt x="1409279" y="416515"/>
                    </a:lnTo>
                    <a:lnTo>
                      <a:pt x="1404707" y="416958"/>
                    </a:lnTo>
                    <a:lnTo>
                      <a:pt x="1403969" y="423152"/>
                    </a:lnTo>
                    <a:lnTo>
                      <a:pt x="1403969" y="431264"/>
                    </a:lnTo>
                    <a:lnTo>
                      <a:pt x="1414146" y="453683"/>
                    </a:lnTo>
                    <a:lnTo>
                      <a:pt x="1417096" y="452208"/>
                    </a:lnTo>
                    <a:close/>
                    <a:moveTo>
                      <a:pt x="1172703" y="726542"/>
                    </a:moveTo>
                    <a:lnTo>
                      <a:pt x="1171966" y="727574"/>
                    </a:lnTo>
                    <a:lnTo>
                      <a:pt x="1170196" y="731409"/>
                    </a:lnTo>
                    <a:lnTo>
                      <a:pt x="1170196" y="732737"/>
                    </a:lnTo>
                    <a:lnTo>
                      <a:pt x="1171081" y="733622"/>
                    </a:lnTo>
                    <a:lnTo>
                      <a:pt x="1173883" y="734211"/>
                    </a:lnTo>
                    <a:lnTo>
                      <a:pt x="1179340" y="733032"/>
                    </a:lnTo>
                    <a:lnTo>
                      <a:pt x="1194679" y="730524"/>
                    </a:lnTo>
                    <a:lnTo>
                      <a:pt x="1207806" y="729492"/>
                    </a:lnTo>
                    <a:lnTo>
                      <a:pt x="1214738" y="731409"/>
                    </a:lnTo>
                    <a:lnTo>
                      <a:pt x="1216508" y="734064"/>
                    </a:lnTo>
                    <a:lnTo>
                      <a:pt x="1217983" y="734064"/>
                    </a:lnTo>
                    <a:lnTo>
                      <a:pt x="1222408" y="731409"/>
                    </a:lnTo>
                    <a:lnTo>
                      <a:pt x="1226095" y="728312"/>
                    </a:lnTo>
                    <a:lnTo>
                      <a:pt x="1229045" y="727132"/>
                    </a:lnTo>
                    <a:lnTo>
                      <a:pt x="1239516" y="724625"/>
                    </a:lnTo>
                    <a:lnTo>
                      <a:pt x="1240991" y="722707"/>
                    </a:lnTo>
                    <a:lnTo>
                      <a:pt x="1240991" y="721675"/>
                    </a:lnTo>
                    <a:lnTo>
                      <a:pt x="1240107" y="720495"/>
                    </a:lnTo>
                    <a:lnTo>
                      <a:pt x="1237747" y="718577"/>
                    </a:lnTo>
                    <a:lnTo>
                      <a:pt x="1238927" y="717840"/>
                    </a:lnTo>
                    <a:lnTo>
                      <a:pt x="1239369" y="717103"/>
                    </a:lnTo>
                    <a:lnTo>
                      <a:pt x="1239369" y="714595"/>
                    </a:lnTo>
                    <a:lnTo>
                      <a:pt x="1238632" y="711793"/>
                    </a:lnTo>
                    <a:lnTo>
                      <a:pt x="1237894" y="710760"/>
                    </a:lnTo>
                    <a:lnTo>
                      <a:pt x="1233912" y="709138"/>
                    </a:lnTo>
                    <a:lnTo>
                      <a:pt x="1232585" y="708106"/>
                    </a:lnTo>
                    <a:lnTo>
                      <a:pt x="1230815" y="706041"/>
                    </a:lnTo>
                    <a:lnTo>
                      <a:pt x="1228455" y="706041"/>
                    </a:lnTo>
                    <a:lnTo>
                      <a:pt x="1214885" y="711940"/>
                    </a:lnTo>
                    <a:lnTo>
                      <a:pt x="1207511" y="714005"/>
                    </a:lnTo>
                    <a:lnTo>
                      <a:pt x="1198219" y="714595"/>
                    </a:lnTo>
                    <a:lnTo>
                      <a:pt x="1191287" y="714300"/>
                    </a:lnTo>
                    <a:lnTo>
                      <a:pt x="1187452" y="713858"/>
                    </a:lnTo>
                    <a:lnTo>
                      <a:pt x="1181405" y="712088"/>
                    </a:lnTo>
                    <a:lnTo>
                      <a:pt x="1179045" y="712825"/>
                    </a:lnTo>
                    <a:lnTo>
                      <a:pt x="1178160" y="717987"/>
                    </a:lnTo>
                    <a:lnTo>
                      <a:pt x="1178898" y="721675"/>
                    </a:lnTo>
                    <a:lnTo>
                      <a:pt x="1176538" y="725067"/>
                    </a:lnTo>
                    <a:lnTo>
                      <a:pt x="1172998" y="726394"/>
                    </a:lnTo>
                    <a:close/>
                    <a:moveTo>
                      <a:pt x="548962" y="715185"/>
                    </a:moveTo>
                    <a:lnTo>
                      <a:pt x="552502" y="715185"/>
                    </a:lnTo>
                    <a:lnTo>
                      <a:pt x="554272" y="714448"/>
                    </a:lnTo>
                    <a:lnTo>
                      <a:pt x="553682" y="713268"/>
                    </a:lnTo>
                    <a:lnTo>
                      <a:pt x="549110" y="710908"/>
                    </a:lnTo>
                    <a:lnTo>
                      <a:pt x="544833" y="709285"/>
                    </a:lnTo>
                    <a:lnTo>
                      <a:pt x="541293" y="709728"/>
                    </a:lnTo>
                    <a:lnTo>
                      <a:pt x="540261" y="712825"/>
                    </a:lnTo>
                    <a:lnTo>
                      <a:pt x="540261" y="713858"/>
                    </a:lnTo>
                    <a:lnTo>
                      <a:pt x="540998" y="714448"/>
                    </a:lnTo>
                    <a:lnTo>
                      <a:pt x="549110" y="715333"/>
                    </a:lnTo>
                    <a:close/>
                    <a:moveTo>
                      <a:pt x="1407952" y="320351"/>
                    </a:moveTo>
                    <a:lnTo>
                      <a:pt x="1406182" y="319319"/>
                    </a:lnTo>
                    <a:lnTo>
                      <a:pt x="1403379" y="320351"/>
                    </a:lnTo>
                    <a:lnTo>
                      <a:pt x="1398070" y="324923"/>
                    </a:lnTo>
                    <a:lnTo>
                      <a:pt x="1398512" y="333920"/>
                    </a:lnTo>
                    <a:lnTo>
                      <a:pt x="1400577" y="341885"/>
                    </a:lnTo>
                    <a:lnTo>
                      <a:pt x="1402937" y="347932"/>
                    </a:lnTo>
                    <a:lnTo>
                      <a:pt x="1406329" y="345867"/>
                    </a:lnTo>
                    <a:lnTo>
                      <a:pt x="1409279" y="337902"/>
                    </a:lnTo>
                    <a:lnTo>
                      <a:pt x="1407509" y="332445"/>
                    </a:lnTo>
                    <a:lnTo>
                      <a:pt x="1407509" y="324333"/>
                    </a:lnTo>
                    <a:lnTo>
                      <a:pt x="1407952" y="320351"/>
                    </a:lnTo>
                    <a:close/>
                    <a:moveTo>
                      <a:pt x="1600723" y="136134"/>
                    </a:moveTo>
                    <a:lnTo>
                      <a:pt x="1593348" y="131415"/>
                    </a:lnTo>
                    <a:lnTo>
                      <a:pt x="1584203" y="126990"/>
                    </a:lnTo>
                    <a:lnTo>
                      <a:pt x="1577861" y="124925"/>
                    </a:lnTo>
                    <a:lnTo>
                      <a:pt x="1564292" y="122565"/>
                    </a:lnTo>
                    <a:lnTo>
                      <a:pt x="1544676" y="118288"/>
                    </a:lnTo>
                    <a:lnTo>
                      <a:pt x="1530665" y="116666"/>
                    </a:lnTo>
                    <a:lnTo>
                      <a:pt x="1504854" y="116223"/>
                    </a:lnTo>
                    <a:lnTo>
                      <a:pt x="1498954" y="115191"/>
                    </a:lnTo>
                    <a:lnTo>
                      <a:pt x="1496151" y="115191"/>
                    </a:lnTo>
                    <a:lnTo>
                      <a:pt x="1485385" y="118435"/>
                    </a:lnTo>
                    <a:lnTo>
                      <a:pt x="1481402" y="119025"/>
                    </a:lnTo>
                    <a:lnTo>
                      <a:pt x="1477568" y="120500"/>
                    </a:lnTo>
                    <a:lnTo>
                      <a:pt x="1475208" y="122123"/>
                    </a:lnTo>
                    <a:lnTo>
                      <a:pt x="1467981" y="128612"/>
                    </a:lnTo>
                    <a:lnTo>
                      <a:pt x="1460164" y="133775"/>
                    </a:lnTo>
                    <a:lnTo>
                      <a:pt x="1454411" y="139527"/>
                    </a:lnTo>
                    <a:lnTo>
                      <a:pt x="1452642" y="140854"/>
                    </a:lnTo>
                    <a:lnTo>
                      <a:pt x="1446594" y="142919"/>
                    </a:lnTo>
                    <a:lnTo>
                      <a:pt x="1439810" y="141002"/>
                    </a:lnTo>
                    <a:lnTo>
                      <a:pt x="1433173" y="140117"/>
                    </a:lnTo>
                    <a:lnTo>
                      <a:pt x="1429338" y="138494"/>
                    </a:lnTo>
                    <a:lnTo>
                      <a:pt x="1420489" y="136577"/>
                    </a:lnTo>
                    <a:lnTo>
                      <a:pt x="1415031" y="136872"/>
                    </a:lnTo>
                    <a:lnTo>
                      <a:pt x="1402347" y="135692"/>
                    </a:lnTo>
                    <a:lnTo>
                      <a:pt x="1400429" y="127727"/>
                    </a:lnTo>
                    <a:lnTo>
                      <a:pt x="1389810" y="127727"/>
                    </a:lnTo>
                    <a:lnTo>
                      <a:pt x="1379781" y="132447"/>
                    </a:lnTo>
                    <a:lnTo>
                      <a:pt x="1360459" y="148229"/>
                    </a:lnTo>
                    <a:lnTo>
                      <a:pt x="1356920" y="150441"/>
                    </a:lnTo>
                    <a:lnTo>
                      <a:pt x="1350283" y="153538"/>
                    </a:lnTo>
                    <a:lnTo>
                      <a:pt x="1342318" y="156488"/>
                    </a:lnTo>
                    <a:lnTo>
                      <a:pt x="1329781" y="164453"/>
                    </a:lnTo>
                    <a:lnTo>
                      <a:pt x="1325651" y="166370"/>
                    </a:lnTo>
                    <a:lnTo>
                      <a:pt x="1306478" y="173007"/>
                    </a:lnTo>
                    <a:lnTo>
                      <a:pt x="1303970" y="175515"/>
                    </a:lnTo>
                    <a:lnTo>
                      <a:pt x="1302496" y="177874"/>
                    </a:lnTo>
                    <a:lnTo>
                      <a:pt x="1298661" y="181267"/>
                    </a:lnTo>
                    <a:lnTo>
                      <a:pt x="1296448" y="180529"/>
                    </a:lnTo>
                    <a:lnTo>
                      <a:pt x="1296448" y="176990"/>
                    </a:lnTo>
                    <a:lnTo>
                      <a:pt x="1299840" y="172122"/>
                    </a:lnTo>
                    <a:lnTo>
                      <a:pt x="1312967" y="161503"/>
                    </a:lnTo>
                    <a:lnTo>
                      <a:pt x="1317097" y="159143"/>
                    </a:lnTo>
                    <a:lnTo>
                      <a:pt x="1329044" y="149999"/>
                    </a:lnTo>
                    <a:lnTo>
                      <a:pt x="1335239" y="146016"/>
                    </a:lnTo>
                    <a:lnTo>
                      <a:pt x="1340991" y="140412"/>
                    </a:lnTo>
                    <a:lnTo>
                      <a:pt x="1348070" y="130087"/>
                    </a:lnTo>
                    <a:lnTo>
                      <a:pt x="1350283" y="124188"/>
                    </a:lnTo>
                    <a:lnTo>
                      <a:pt x="1350873" y="118140"/>
                    </a:lnTo>
                    <a:lnTo>
                      <a:pt x="1350873" y="108996"/>
                    </a:lnTo>
                    <a:lnTo>
                      <a:pt x="1349692" y="105899"/>
                    </a:lnTo>
                    <a:lnTo>
                      <a:pt x="1345268" y="100442"/>
                    </a:lnTo>
                    <a:lnTo>
                      <a:pt x="1339073" y="99999"/>
                    </a:lnTo>
                    <a:lnTo>
                      <a:pt x="1313262" y="101326"/>
                    </a:lnTo>
                    <a:lnTo>
                      <a:pt x="1303380" y="102801"/>
                    </a:lnTo>
                    <a:lnTo>
                      <a:pt x="1299103" y="103981"/>
                    </a:lnTo>
                    <a:lnTo>
                      <a:pt x="1297186" y="105456"/>
                    </a:lnTo>
                    <a:lnTo>
                      <a:pt x="1295416" y="108111"/>
                    </a:lnTo>
                    <a:lnTo>
                      <a:pt x="1293793" y="112093"/>
                    </a:lnTo>
                    <a:lnTo>
                      <a:pt x="1291581" y="115781"/>
                    </a:lnTo>
                    <a:lnTo>
                      <a:pt x="1288926" y="119173"/>
                    </a:lnTo>
                    <a:lnTo>
                      <a:pt x="1285239" y="121090"/>
                    </a:lnTo>
                    <a:lnTo>
                      <a:pt x="1268130" y="123598"/>
                    </a:lnTo>
                    <a:lnTo>
                      <a:pt x="1260460" y="112093"/>
                    </a:lnTo>
                    <a:lnTo>
                      <a:pt x="1245859" y="104571"/>
                    </a:lnTo>
                    <a:lnTo>
                      <a:pt x="1196302" y="101769"/>
                    </a:lnTo>
                    <a:lnTo>
                      <a:pt x="1175505" y="101769"/>
                    </a:lnTo>
                    <a:lnTo>
                      <a:pt x="1147334" y="105014"/>
                    </a:lnTo>
                    <a:lnTo>
                      <a:pt x="1130963" y="108554"/>
                    </a:lnTo>
                    <a:lnTo>
                      <a:pt x="1124031" y="107521"/>
                    </a:lnTo>
                    <a:lnTo>
                      <a:pt x="1121966" y="101179"/>
                    </a:lnTo>
                    <a:lnTo>
                      <a:pt x="1124916" y="96312"/>
                    </a:lnTo>
                    <a:lnTo>
                      <a:pt x="1129931" y="94394"/>
                    </a:lnTo>
                    <a:lnTo>
                      <a:pt x="1279339" y="86282"/>
                    </a:lnTo>
                    <a:lnTo>
                      <a:pt x="1298808" y="83923"/>
                    </a:lnTo>
                    <a:lnTo>
                      <a:pt x="1315622" y="80088"/>
                    </a:lnTo>
                    <a:lnTo>
                      <a:pt x="1328159" y="75073"/>
                    </a:lnTo>
                    <a:lnTo>
                      <a:pt x="1338041" y="69616"/>
                    </a:lnTo>
                    <a:lnTo>
                      <a:pt x="1340548" y="66519"/>
                    </a:lnTo>
                    <a:lnTo>
                      <a:pt x="1338926" y="64011"/>
                    </a:lnTo>
                    <a:lnTo>
                      <a:pt x="1336124" y="60914"/>
                    </a:lnTo>
                    <a:lnTo>
                      <a:pt x="1330223" y="58702"/>
                    </a:lnTo>
                    <a:lnTo>
                      <a:pt x="1314442" y="53982"/>
                    </a:lnTo>
                    <a:lnTo>
                      <a:pt x="1291434" y="51327"/>
                    </a:lnTo>
                    <a:lnTo>
                      <a:pt x="1283911" y="52064"/>
                    </a:lnTo>
                    <a:lnTo>
                      <a:pt x="1280224" y="50737"/>
                    </a:lnTo>
                    <a:lnTo>
                      <a:pt x="1278012" y="47640"/>
                    </a:lnTo>
                    <a:lnTo>
                      <a:pt x="1271375" y="47050"/>
                    </a:lnTo>
                    <a:lnTo>
                      <a:pt x="1263558" y="48082"/>
                    </a:lnTo>
                    <a:lnTo>
                      <a:pt x="1253823" y="38790"/>
                    </a:lnTo>
                    <a:lnTo>
                      <a:pt x="1246596" y="29498"/>
                    </a:lnTo>
                    <a:lnTo>
                      <a:pt x="1220048" y="33628"/>
                    </a:lnTo>
                    <a:lnTo>
                      <a:pt x="1197482" y="35545"/>
                    </a:lnTo>
                    <a:lnTo>
                      <a:pt x="1178308" y="34955"/>
                    </a:lnTo>
                    <a:lnTo>
                      <a:pt x="1167541" y="35840"/>
                    </a:lnTo>
                    <a:lnTo>
                      <a:pt x="1140845" y="33333"/>
                    </a:lnTo>
                    <a:lnTo>
                      <a:pt x="1120196" y="32743"/>
                    </a:lnTo>
                    <a:lnTo>
                      <a:pt x="1109134" y="33775"/>
                    </a:lnTo>
                    <a:lnTo>
                      <a:pt x="1079636" y="40413"/>
                    </a:lnTo>
                    <a:lnTo>
                      <a:pt x="1071229" y="41298"/>
                    </a:lnTo>
                    <a:lnTo>
                      <a:pt x="1066067" y="41003"/>
                    </a:lnTo>
                    <a:lnTo>
                      <a:pt x="1067099" y="34365"/>
                    </a:lnTo>
                    <a:lnTo>
                      <a:pt x="1079046" y="34070"/>
                    </a:lnTo>
                    <a:lnTo>
                      <a:pt x="1116656" y="29498"/>
                    </a:lnTo>
                    <a:lnTo>
                      <a:pt x="1182437" y="27138"/>
                    </a:lnTo>
                    <a:lnTo>
                      <a:pt x="1218720" y="25221"/>
                    </a:lnTo>
                    <a:lnTo>
                      <a:pt x="1225800" y="24189"/>
                    </a:lnTo>
                    <a:lnTo>
                      <a:pt x="1228897" y="22566"/>
                    </a:lnTo>
                    <a:lnTo>
                      <a:pt x="1224915" y="20649"/>
                    </a:lnTo>
                    <a:lnTo>
                      <a:pt x="1196449" y="14897"/>
                    </a:lnTo>
                    <a:lnTo>
                      <a:pt x="1179340" y="12684"/>
                    </a:lnTo>
                    <a:lnTo>
                      <a:pt x="1161346" y="10914"/>
                    </a:lnTo>
                    <a:lnTo>
                      <a:pt x="1158544" y="10914"/>
                    </a:lnTo>
                    <a:lnTo>
                      <a:pt x="1145270" y="6342"/>
                    </a:lnTo>
                    <a:lnTo>
                      <a:pt x="1120196" y="2360"/>
                    </a:lnTo>
                    <a:lnTo>
                      <a:pt x="1100580" y="442"/>
                    </a:lnTo>
                    <a:lnTo>
                      <a:pt x="1040993" y="0"/>
                    </a:lnTo>
                    <a:lnTo>
                      <a:pt x="1030227" y="1475"/>
                    </a:lnTo>
                    <a:lnTo>
                      <a:pt x="1018722" y="4572"/>
                    </a:lnTo>
                    <a:lnTo>
                      <a:pt x="1011053" y="4572"/>
                    </a:lnTo>
                    <a:lnTo>
                      <a:pt x="1003236" y="2802"/>
                    </a:lnTo>
                    <a:lnTo>
                      <a:pt x="997041" y="1917"/>
                    </a:lnTo>
                    <a:lnTo>
                      <a:pt x="989814" y="1917"/>
                    </a:lnTo>
                    <a:lnTo>
                      <a:pt x="983914" y="3687"/>
                    </a:lnTo>
                    <a:lnTo>
                      <a:pt x="976392" y="4130"/>
                    </a:lnTo>
                    <a:lnTo>
                      <a:pt x="946156" y="4130"/>
                    </a:lnTo>
                    <a:lnTo>
                      <a:pt x="945124" y="4720"/>
                    </a:lnTo>
                    <a:lnTo>
                      <a:pt x="944387" y="6047"/>
                    </a:lnTo>
                    <a:lnTo>
                      <a:pt x="943944" y="8112"/>
                    </a:lnTo>
                    <a:lnTo>
                      <a:pt x="940994" y="8997"/>
                    </a:lnTo>
                    <a:lnTo>
                      <a:pt x="932735" y="8997"/>
                    </a:lnTo>
                    <a:lnTo>
                      <a:pt x="923295" y="6785"/>
                    </a:lnTo>
                    <a:lnTo>
                      <a:pt x="917101" y="6785"/>
                    </a:lnTo>
                    <a:lnTo>
                      <a:pt x="914298" y="7670"/>
                    </a:lnTo>
                    <a:lnTo>
                      <a:pt x="910759" y="10914"/>
                    </a:lnTo>
                    <a:lnTo>
                      <a:pt x="907809" y="12684"/>
                    </a:lnTo>
                    <a:lnTo>
                      <a:pt x="904711" y="13274"/>
                    </a:lnTo>
                    <a:lnTo>
                      <a:pt x="895420" y="12389"/>
                    </a:lnTo>
                    <a:lnTo>
                      <a:pt x="892617" y="13274"/>
                    </a:lnTo>
                    <a:lnTo>
                      <a:pt x="889962" y="15339"/>
                    </a:lnTo>
                    <a:lnTo>
                      <a:pt x="889962" y="17846"/>
                    </a:lnTo>
                    <a:lnTo>
                      <a:pt x="892765" y="20944"/>
                    </a:lnTo>
                    <a:lnTo>
                      <a:pt x="895420" y="22861"/>
                    </a:lnTo>
                    <a:lnTo>
                      <a:pt x="909726" y="27728"/>
                    </a:lnTo>
                    <a:lnTo>
                      <a:pt x="911201" y="29351"/>
                    </a:lnTo>
                    <a:lnTo>
                      <a:pt x="909136" y="33628"/>
                    </a:lnTo>
                    <a:lnTo>
                      <a:pt x="908546" y="36873"/>
                    </a:lnTo>
                    <a:lnTo>
                      <a:pt x="906924" y="39085"/>
                    </a:lnTo>
                    <a:lnTo>
                      <a:pt x="905449" y="40118"/>
                    </a:lnTo>
                    <a:lnTo>
                      <a:pt x="902204" y="40118"/>
                    </a:lnTo>
                    <a:lnTo>
                      <a:pt x="885095" y="28466"/>
                    </a:lnTo>
                    <a:lnTo>
                      <a:pt x="875066" y="26548"/>
                    </a:lnTo>
                    <a:lnTo>
                      <a:pt x="867986" y="23156"/>
                    </a:lnTo>
                    <a:lnTo>
                      <a:pt x="860169" y="20354"/>
                    </a:lnTo>
                    <a:lnTo>
                      <a:pt x="847927" y="18141"/>
                    </a:lnTo>
                    <a:lnTo>
                      <a:pt x="839225" y="21976"/>
                    </a:lnTo>
                    <a:lnTo>
                      <a:pt x="831703" y="27876"/>
                    </a:lnTo>
                    <a:lnTo>
                      <a:pt x="823296" y="33481"/>
                    </a:lnTo>
                    <a:lnTo>
                      <a:pt x="817544" y="31711"/>
                    </a:lnTo>
                    <a:lnTo>
                      <a:pt x="813267" y="31711"/>
                    </a:lnTo>
                    <a:lnTo>
                      <a:pt x="809727" y="30383"/>
                    </a:lnTo>
                    <a:lnTo>
                      <a:pt x="803532" y="26548"/>
                    </a:lnTo>
                    <a:lnTo>
                      <a:pt x="798223" y="24779"/>
                    </a:lnTo>
                    <a:lnTo>
                      <a:pt x="784801" y="23009"/>
                    </a:lnTo>
                    <a:lnTo>
                      <a:pt x="778754" y="22566"/>
                    </a:lnTo>
                    <a:lnTo>
                      <a:pt x="773887" y="23156"/>
                    </a:lnTo>
                    <a:lnTo>
                      <a:pt x="747633" y="30236"/>
                    </a:lnTo>
                    <a:lnTo>
                      <a:pt x="735686" y="31416"/>
                    </a:lnTo>
                    <a:lnTo>
                      <a:pt x="723592" y="34660"/>
                    </a:lnTo>
                    <a:lnTo>
                      <a:pt x="715922" y="38643"/>
                    </a:lnTo>
                    <a:lnTo>
                      <a:pt x="702943" y="35840"/>
                    </a:lnTo>
                    <a:lnTo>
                      <a:pt x="696159" y="35840"/>
                    </a:lnTo>
                    <a:lnTo>
                      <a:pt x="688047" y="43067"/>
                    </a:lnTo>
                    <a:lnTo>
                      <a:pt x="696896" y="49115"/>
                    </a:lnTo>
                    <a:lnTo>
                      <a:pt x="703828" y="49410"/>
                    </a:lnTo>
                    <a:lnTo>
                      <a:pt x="718725" y="48672"/>
                    </a:lnTo>
                    <a:lnTo>
                      <a:pt x="725952" y="47345"/>
                    </a:lnTo>
                    <a:lnTo>
                      <a:pt x="732884" y="47345"/>
                    </a:lnTo>
                    <a:lnTo>
                      <a:pt x="746601" y="49262"/>
                    </a:lnTo>
                    <a:lnTo>
                      <a:pt x="819904" y="54424"/>
                    </a:lnTo>
                    <a:lnTo>
                      <a:pt x="821526" y="56342"/>
                    </a:lnTo>
                    <a:lnTo>
                      <a:pt x="821821" y="59291"/>
                    </a:lnTo>
                    <a:lnTo>
                      <a:pt x="808252" y="60914"/>
                    </a:lnTo>
                    <a:lnTo>
                      <a:pt x="805597" y="60324"/>
                    </a:lnTo>
                    <a:lnTo>
                      <a:pt x="803532" y="58997"/>
                    </a:lnTo>
                    <a:lnTo>
                      <a:pt x="798813" y="57964"/>
                    </a:lnTo>
                    <a:lnTo>
                      <a:pt x="787898" y="56932"/>
                    </a:lnTo>
                    <a:lnTo>
                      <a:pt x="724772" y="54129"/>
                    </a:lnTo>
                    <a:lnTo>
                      <a:pt x="717102" y="55014"/>
                    </a:lnTo>
                    <a:lnTo>
                      <a:pt x="711940" y="56637"/>
                    </a:lnTo>
                    <a:lnTo>
                      <a:pt x="711940" y="58112"/>
                    </a:lnTo>
                    <a:lnTo>
                      <a:pt x="737456" y="69911"/>
                    </a:lnTo>
                    <a:lnTo>
                      <a:pt x="743946" y="74483"/>
                    </a:lnTo>
                    <a:lnTo>
                      <a:pt x="746306" y="81120"/>
                    </a:lnTo>
                    <a:lnTo>
                      <a:pt x="743799" y="84807"/>
                    </a:lnTo>
                    <a:lnTo>
                      <a:pt x="738194" y="88052"/>
                    </a:lnTo>
                    <a:lnTo>
                      <a:pt x="735834" y="97934"/>
                    </a:lnTo>
                    <a:lnTo>
                      <a:pt x="736129" y="102949"/>
                    </a:lnTo>
                    <a:lnTo>
                      <a:pt x="737161" y="107374"/>
                    </a:lnTo>
                    <a:lnTo>
                      <a:pt x="738784" y="111208"/>
                    </a:lnTo>
                    <a:lnTo>
                      <a:pt x="738784" y="114306"/>
                    </a:lnTo>
                    <a:lnTo>
                      <a:pt x="736719" y="116518"/>
                    </a:lnTo>
                    <a:lnTo>
                      <a:pt x="733474" y="118583"/>
                    </a:lnTo>
                    <a:lnTo>
                      <a:pt x="729197" y="117993"/>
                    </a:lnTo>
                    <a:lnTo>
                      <a:pt x="718725" y="115486"/>
                    </a:lnTo>
                    <a:lnTo>
                      <a:pt x="684065" y="98524"/>
                    </a:lnTo>
                    <a:lnTo>
                      <a:pt x="664743" y="93657"/>
                    </a:lnTo>
                    <a:lnTo>
                      <a:pt x="625510" y="78760"/>
                    </a:lnTo>
                    <a:lnTo>
                      <a:pt x="594832" y="74483"/>
                    </a:lnTo>
                    <a:lnTo>
                      <a:pt x="574331" y="74483"/>
                    </a:lnTo>
                    <a:lnTo>
                      <a:pt x="569906" y="75221"/>
                    </a:lnTo>
                    <a:lnTo>
                      <a:pt x="571381" y="80235"/>
                    </a:lnTo>
                    <a:lnTo>
                      <a:pt x="577133" y="89527"/>
                    </a:lnTo>
                    <a:lnTo>
                      <a:pt x="585393" y="97049"/>
                    </a:lnTo>
                    <a:lnTo>
                      <a:pt x="603682" y="106489"/>
                    </a:lnTo>
                    <a:lnTo>
                      <a:pt x="607664" y="109881"/>
                    </a:lnTo>
                    <a:lnTo>
                      <a:pt x="604862" y="111208"/>
                    </a:lnTo>
                    <a:lnTo>
                      <a:pt x="599109" y="111503"/>
                    </a:lnTo>
                    <a:lnTo>
                      <a:pt x="586278" y="110471"/>
                    </a:lnTo>
                    <a:lnTo>
                      <a:pt x="572266" y="111356"/>
                    </a:lnTo>
                    <a:lnTo>
                      <a:pt x="560319" y="103096"/>
                    </a:lnTo>
                    <a:lnTo>
                      <a:pt x="549847" y="99704"/>
                    </a:lnTo>
                    <a:lnTo>
                      <a:pt x="523152" y="84070"/>
                    </a:lnTo>
                    <a:lnTo>
                      <a:pt x="516662" y="84070"/>
                    </a:lnTo>
                    <a:lnTo>
                      <a:pt x="514302" y="88642"/>
                    </a:lnTo>
                    <a:lnTo>
                      <a:pt x="514597" y="97049"/>
                    </a:lnTo>
                    <a:lnTo>
                      <a:pt x="519169" y="102211"/>
                    </a:lnTo>
                    <a:lnTo>
                      <a:pt x="517989" y="106784"/>
                    </a:lnTo>
                    <a:lnTo>
                      <a:pt x="516072" y="112831"/>
                    </a:lnTo>
                    <a:lnTo>
                      <a:pt x="513417" y="117403"/>
                    </a:lnTo>
                    <a:lnTo>
                      <a:pt x="509877" y="120353"/>
                    </a:lnTo>
                    <a:lnTo>
                      <a:pt x="505895" y="124483"/>
                    </a:lnTo>
                    <a:lnTo>
                      <a:pt x="502650" y="126695"/>
                    </a:lnTo>
                    <a:lnTo>
                      <a:pt x="501765" y="125220"/>
                    </a:lnTo>
                    <a:lnTo>
                      <a:pt x="501765" y="121385"/>
                    </a:lnTo>
                    <a:lnTo>
                      <a:pt x="502060" y="100884"/>
                    </a:lnTo>
                    <a:lnTo>
                      <a:pt x="499700" y="94394"/>
                    </a:lnTo>
                    <a:lnTo>
                      <a:pt x="494981" y="89675"/>
                    </a:lnTo>
                    <a:lnTo>
                      <a:pt x="491441" y="87020"/>
                    </a:lnTo>
                    <a:lnTo>
                      <a:pt x="483919" y="84070"/>
                    </a:lnTo>
                    <a:lnTo>
                      <a:pt x="476839" y="82448"/>
                    </a:lnTo>
                    <a:lnTo>
                      <a:pt x="472267" y="82448"/>
                    </a:lnTo>
                    <a:lnTo>
                      <a:pt x="456191" y="85692"/>
                    </a:lnTo>
                    <a:lnTo>
                      <a:pt x="452503" y="86725"/>
                    </a:lnTo>
                    <a:lnTo>
                      <a:pt x="450881" y="89085"/>
                    </a:lnTo>
                    <a:lnTo>
                      <a:pt x="433477" y="90707"/>
                    </a:lnTo>
                    <a:lnTo>
                      <a:pt x="423595" y="90265"/>
                    </a:lnTo>
                    <a:lnTo>
                      <a:pt x="394097" y="94099"/>
                    </a:lnTo>
                    <a:lnTo>
                      <a:pt x="367991" y="98967"/>
                    </a:lnTo>
                    <a:lnTo>
                      <a:pt x="353832" y="104424"/>
                    </a:lnTo>
                    <a:lnTo>
                      <a:pt x="353832" y="106046"/>
                    </a:lnTo>
                    <a:lnTo>
                      <a:pt x="365483" y="110028"/>
                    </a:lnTo>
                    <a:lnTo>
                      <a:pt x="371973" y="114011"/>
                    </a:lnTo>
                    <a:lnTo>
                      <a:pt x="380823" y="120648"/>
                    </a:lnTo>
                    <a:lnTo>
                      <a:pt x="390704" y="126400"/>
                    </a:lnTo>
                    <a:lnTo>
                      <a:pt x="408551" y="134512"/>
                    </a:lnTo>
                    <a:lnTo>
                      <a:pt x="416663" y="139084"/>
                    </a:lnTo>
                    <a:lnTo>
                      <a:pt x="421973" y="143214"/>
                    </a:lnTo>
                    <a:lnTo>
                      <a:pt x="423152" y="145131"/>
                    </a:lnTo>
                    <a:lnTo>
                      <a:pt x="420203" y="145131"/>
                    </a:lnTo>
                    <a:lnTo>
                      <a:pt x="416810" y="143951"/>
                    </a:lnTo>
                    <a:lnTo>
                      <a:pt x="411058" y="141002"/>
                    </a:lnTo>
                    <a:lnTo>
                      <a:pt x="399996" y="134070"/>
                    </a:lnTo>
                    <a:lnTo>
                      <a:pt x="392474" y="130825"/>
                    </a:lnTo>
                    <a:lnTo>
                      <a:pt x="384952" y="128907"/>
                    </a:lnTo>
                    <a:lnTo>
                      <a:pt x="375808" y="124630"/>
                    </a:lnTo>
                    <a:lnTo>
                      <a:pt x="362091" y="116076"/>
                    </a:lnTo>
                    <a:lnTo>
                      <a:pt x="353537" y="112388"/>
                    </a:lnTo>
                    <a:lnTo>
                      <a:pt x="344097" y="111208"/>
                    </a:lnTo>
                    <a:lnTo>
                      <a:pt x="337312" y="109291"/>
                    </a:lnTo>
                    <a:lnTo>
                      <a:pt x="332150" y="108996"/>
                    </a:lnTo>
                    <a:lnTo>
                      <a:pt x="323448" y="110028"/>
                    </a:lnTo>
                    <a:lnTo>
                      <a:pt x="312681" y="114158"/>
                    </a:lnTo>
                    <a:lnTo>
                      <a:pt x="308109" y="117108"/>
                    </a:lnTo>
                    <a:lnTo>
                      <a:pt x="303242" y="121090"/>
                    </a:lnTo>
                    <a:lnTo>
                      <a:pt x="302357" y="124335"/>
                    </a:lnTo>
                    <a:lnTo>
                      <a:pt x="303979" y="128317"/>
                    </a:lnTo>
                    <a:lnTo>
                      <a:pt x="305159" y="134512"/>
                    </a:lnTo>
                    <a:lnTo>
                      <a:pt x="305897" y="143067"/>
                    </a:lnTo>
                    <a:lnTo>
                      <a:pt x="304275" y="150146"/>
                    </a:lnTo>
                    <a:lnTo>
                      <a:pt x="300292" y="155898"/>
                    </a:lnTo>
                    <a:lnTo>
                      <a:pt x="297195" y="159291"/>
                    </a:lnTo>
                    <a:lnTo>
                      <a:pt x="294983" y="160323"/>
                    </a:lnTo>
                    <a:lnTo>
                      <a:pt x="291885" y="160323"/>
                    </a:lnTo>
                    <a:lnTo>
                      <a:pt x="285986" y="158996"/>
                    </a:lnTo>
                    <a:lnTo>
                      <a:pt x="281118" y="156783"/>
                    </a:lnTo>
                    <a:lnTo>
                      <a:pt x="274629" y="155456"/>
                    </a:lnTo>
                    <a:lnTo>
                      <a:pt x="264894" y="154276"/>
                    </a:lnTo>
                    <a:lnTo>
                      <a:pt x="258847" y="153981"/>
                    </a:lnTo>
                    <a:lnTo>
                      <a:pt x="256487" y="154718"/>
                    </a:lnTo>
                    <a:lnTo>
                      <a:pt x="250735" y="158701"/>
                    </a:lnTo>
                    <a:lnTo>
                      <a:pt x="250145" y="162388"/>
                    </a:lnTo>
                    <a:lnTo>
                      <a:pt x="253833" y="171385"/>
                    </a:lnTo>
                    <a:lnTo>
                      <a:pt x="255602" y="174335"/>
                    </a:lnTo>
                    <a:lnTo>
                      <a:pt x="254865" y="174630"/>
                    </a:lnTo>
                    <a:lnTo>
                      <a:pt x="244836" y="166665"/>
                    </a:lnTo>
                    <a:lnTo>
                      <a:pt x="241296" y="164895"/>
                    </a:lnTo>
                    <a:lnTo>
                      <a:pt x="237461" y="164010"/>
                    </a:lnTo>
                    <a:lnTo>
                      <a:pt x="233036" y="164010"/>
                    </a:lnTo>
                    <a:lnTo>
                      <a:pt x="216665" y="167550"/>
                    </a:lnTo>
                    <a:lnTo>
                      <a:pt x="211945" y="169615"/>
                    </a:lnTo>
                    <a:lnTo>
                      <a:pt x="202358" y="177579"/>
                    </a:lnTo>
                    <a:lnTo>
                      <a:pt x="194688" y="181857"/>
                    </a:lnTo>
                    <a:lnTo>
                      <a:pt x="187166" y="186871"/>
                    </a:lnTo>
                    <a:lnTo>
                      <a:pt x="183037" y="188346"/>
                    </a:lnTo>
                    <a:lnTo>
                      <a:pt x="178759" y="188936"/>
                    </a:lnTo>
                    <a:lnTo>
                      <a:pt x="174187" y="190411"/>
                    </a:lnTo>
                    <a:lnTo>
                      <a:pt x="167993" y="192919"/>
                    </a:lnTo>
                    <a:lnTo>
                      <a:pt x="161798" y="196311"/>
                    </a:lnTo>
                    <a:lnTo>
                      <a:pt x="151768" y="203390"/>
                    </a:lnTo>
                    <a:lnTo>
                      <a:pt x="150294" y="205160"/>
                    </a:lnTo>
                    <a:lnTo>
                      <a:pt x="146606" y="211502"/>
                    </a:lnTo>
                    <a:lnTo>
                      <a:pt x="146606" y="215042"/>
                    </a:lnTo>
                    <a:lnTo>
                      <a:pt x="147934" y="218435"/>
                    </a:lnTo>
                    <a:lnTo>
                      <a:pt x="149999" y="221089"/>
                    </a:lnTo>
                    <a:lnTo>
                      <a:pt x="152654" y="223007"/>
                    </a:lnTo>
                    <a:lnTo>
                      <a:pt x="155751" y="223892"/>
                    </a:lnTo>
                    <a:lnTo>
                      <a:pt x="166075" y="223597"/>
                    </a:lnTo>
                    <a:lnTo>
                      <a:pt x="170205" y="224039"/>
                    </a:lnTo>
                    <a:lnTo>
                      <a:pt x="178317" y="226547"/>
                    </a:lnTo>
                    <a:lnTo>
                      <a:pt x="182742" y="226842"/>
                    </a:lnTo>
                    <a:lnTo>
                      <a:pt x="189526" y="225367"/>
                    </a:lnTo>
                    <a:lnTo>
                      <a:pt x="193656" y="223597"/>
                    </a:lnTo>
                    <a:lnTo>
                      <a:pt x="198228" y="223154"/>
                    </a:lnTo>
                    <a:lnTo>
                      <a:pt x="204570" y="223154"/>
                    </a:lnTo>
                    <a:lnTo>
                      <a:pt x="211060" y="221974"/>
                    </a:lnTo>
                    <a:lnTo>
                      <a:pt x="216075" y="220057"/>
                    </a:lnTo>
                    <a:lnTo>
                      <a:pt x="218877" y="219762"/>
                    </a:lnTo>
                    <a:lnTo>
                      <a:pt x="221827" y="220204"/>
                    </a:lnTo>
                    <a:lnTo>
                      <a:pt x="225072" y="221532"/>
                    </a:lnTo>
                    <a:lnTo>
                      <a:pt x="225809" y="222269"/>
                    </a:lnTo>
                    <a:lnTo>
                      <a:pt x="218287" y="223892"/>
                    </a:lnTo>
                    <a:lnTo>
                      <a:pt x="213862" y="225809"/>
                    </a:lnTo>
                    <a:lnTo>
                      <a:pt x="209733" y="228169"/>
                    </a:lnTo>
                    <a:lnTo>
                      <a:pt x="208553" y="230086"/>
                    </a:lnTo>
                    <a:lnTo>
                      <a:pt x="206783" y="235396"/>
                    </a:lnTo>
                    <a:lnTo>
                      <a:pt x="204570" y="243951"/>
                    </a:lnTo>
                    <a:lnTo>
                      <a:pt x="201178" y="252653"/>
                    </a:lnTo>
                    <a:lnTo>
                      <a:pt x="196753" y="261649"/>
                    </a:lnTo>
                    <a:lnTo>
                      <a:pt x="193361" y="267402"/>
                    </a:lnTo>
                    <a:lnTo>
                      <a:pt x="189674" y="271089"/>
                    </a:lnTo>
                    <a:lnTo>
                      <a:pt x="182742" y="277136"/>
                    </a:lnTo>
                    <a:lnTo>
                      <a:pt x="179054" y="279496"/>
                    </a:lnTo>
                    <a:lnTo>
                      <a:pt x="176252" y="280381"/>
                    </a:lnTo>
                    <a:lnTo>
                      <a:pt x="171827" y="280381"/>
                    </a:lnTo>
                    <a:lnTo>
                      <a:pt x="162978" y="279201"/>
                    </a:lnTo>
                    <a:lnTo>
                      <a:pt x="142772" y="280086"/>
                    </a:lnTo>
                    <a:lnTo>
                      <a:pt x="139379" y="280528"/>
                    </a:lnTo>
                    <a:lnTo>
                      <a:pt x="133480" y="282593"/>
                    </a:lnTo>
                    <a:lnTo>
                      <a:pt x="129350" y="283331"/>
                    </a:lnTo>
                    <a:lnTo>
                      <a:pt x="124188" y="283331"/>
                    </a:lnTo>
                    <a:lnTo>
                      <a:pt x="116076" y="285101"/>
                    </a:lnTo>
                    <a:lnTo>
                      <a:pt x="104276" y="288493"/>
                    </a:lnTo>
                    <a:lnTo>
                      <a:pt x="98967" y="290705"/>
                    </a:lnTo>
                    <a:lnTo>
                      <a:pt x="99409" y="291885"/>
                    </a:lnTo>
                    <a:lnTo>
                      <a:pt x="101769" y="294245"/>
                    </a:lnTo>
                    <a:lnTo>
                      <a:pt x="101769" y="295130"/>
                    </a:lnTo>
                    <a:lnTo>
                      <a:pt x="99999" y="295720"/>
                    </a:lnTo>
                    <a:lnTo>
                      <a:pt x="74335" y="300292"/>
                    </a:lnTo>
                    <a:lnTo>
                      <a:pt x="62831" y="303390"/>
                    </a:lnTo>
                    <a:lnTo>
                      <a:pt x="57374" y="305454"/>
                    </a:lnTo>
                    <a:lnTo>
                      <a:pt x="53982" y="307372"/>
                    </a:lnTo>
                    <a:lnTo>
                      <a:pt x="50000" y="308404"/>
                    </a:lnTo>
                    <a:lnTo>
                      <a:pt x="37168" y="308109"/>
                    </a:lnTo>
                    <a:lnTo>
                      <a:pt x="34070" y="308109"/>
                    </a:lnTo>
                    <a:lnTo>
                      <a:pt x="30531" y="309289"/>
                    </a:lnTo>
                    <a:lnTo>
                      <a:pt x="20796" y="313271"/>
                    </a:lnTo>
                    <a:lnTo>
                      <a:pt x="11062" y="316074"/>
                    </a:lnTo>
                    <a:lnTo>
                      <a:pt x="8997" y="317401"/>
                    </a:lnTo>
                    <a:lnTo>
                      <a:pt x="3540" y="322121"/>
                    </a:lnTo>
                    <a:lnTo>
                      <a:pt x="2655" y="324186"/>
                    </a:lnTo>
                    <a:lnTo>
                      <a:pt x="3835" y="325661"/>
                    </a:lnTo>
                    <a:lnTo>
                      <a:pt x="6490" y="327726"/>
                    </a:lnTo>
                    <a:lnTo>
                      <a:pt x="6195" y="328906"/>
                    </a:lnTo>
                    <a:lnTo>
                      <a:pt x="0" y="333773"/>
                    </a:lnTo>
                    <a:lnTo>
                      <a:pt x="738" y="335985"/>
                    </a:lnTo>
                    <a:lnTo>
                      <a:pt x="6047" y="339967"/>
                    </a:lnTo>
                    <a:lnTo>
                      <a:pt x="14897" y="345277"/>
                    </a:lnTo>
                    <a:lnTo>
                      <a:pt x="17256" y="347194"/>
                    </a:lnTo>
                    <a:lnTo>
                      <a:pt x="19764" y="348374"/>
                    </a:lnTo>
                    <a:lnTo>
                      <a:pt x="30678" y="350439"/>
                    </a:lnTo>
                    <a:lnTo>
                      <a:pt x="34218" y="351767"/>
                    </a:lnTo>
                    <a:lnTo>
                      <a:pt x="37463" y="354274"/>
                    </a:lnTo>
                    <a:lnTo>
                      <a:pt x="40560" y="355306"/>
                    </a:lnTo>
                    <a:lnTo>
                      <a:pt x="47787" y="356486"/>
                    </a:lnTo>
                    <a:lnTo>
                      <a:pt x="54719" y="356486"/>
                    </a:lnTo>
                    <a:lnTo>
                      <a:pt x="57669" y="356044"/>
                    </a:lnTo>
                    <a:lnTo>
                      <a:pt x="62979" y="353684"/>
                    </a:lnTo>
                    <a:lnTo>
                      <a:pt x="70796" y="353684"/>
                    </a:lnTo>
                    <a:lnTo>
                      <a:pt x="71681" y="354274"/>
                    </a:lnTo>
                    <a:lnTo>
                      <a:pt x="66371" y="356191"/>
                    </a:lnTo>
                    <a:lnTo>
                      <a:pt x="59144" y="360764"/>
                    </a:lnTo>
                    <a:lnTo>
                      <a:pt x="59881" y="361796"/>
                    </a:lnTo>
                    <a:lnTo>
                      <a:pt x="65486" y="362239"/>
                    </a:lnTo>
                    <a:lnTo>
                      <a:pt x="70501" y="365188"/>
                    </a:lnTo>
                    <a:lnTo>
                      <a:pt x="70501" y="368286"/>
                    </a:lnTo>
                    <a:lnTo>
                      <a:pt x="74483" y="370351"/>
                    </a:lnTo>
                    <a:lnTo>
                      <a:pt x="90855" y="374923"/>
                    </a:lnTo>
                    <a:lnTo>
                      <a:pt x="94837" y="375218"/>
                    </a:lnTo>
                    <a:lnTo>
                      <a:pt x="97639" y="374775"/>
                    </a:lnTo>
                    <a:lnTo>
                      <a:pt x="100737" y="373595"/>
                    </a:lnTo>
                    <a:lnTo>
                      <a:pt x="103834" y="371530"/>
                    </a:lnTo>
                    <a:lnTo>
                      <a:pt x="107079" y="368581"/>
                    </a:lnTo>
                    <a:lnTo>
                      <a:pt x="109881" y="367401"/>
                    </a:lnTo>
                    <a:lnTo>
                      <a:pt x="112241" y="367843"/>
                    </a:lnTo>
                    <a:lnTo>
                      <a:pt x="118583" y="370498"/>
                    </a:lnTo>
                    <a:lnTo>
                      <a:pt x="122565" y="371236"/>
                    </a:lnTo>
                    <a:lnTo>
                      <a:pt x="126695" y="371825"/>
                    </a:lnTo>
                    <a:lnTo>
                      <a:pt x="134217" y="371530"/>
                    </a:lnTo>
                    <a:lnTo>
                      <a:pt x="138789" y="370498"/>
                    </a:lnTo>
                    <a:lnTo>
                      <a:pt x="148376" y="365336"/>
                    </a:lnTo>
                    <a:lnTo>
                      <a:pt x="152948" y="363271"/>
                    </a:lnTo>
                    <a:lnTo>
                      <a:pt x="156783" y="362386"/>
                    </a:lnTo>
                    <a:lnTo>
                      <a:pt x="160176" y="362681"/>
                    </a:lnTo>
                    <a:lnTo>
                      <a:pt x="166665" y="366368"/>
                    </a:lnTo>
                    <a:lnTo>
                      <a:pt x="170352" y="369171"/>
                    </a:lnTo>
                    <a:lnTo>
                      <a:pt x="171385" y="371973"/>
                    </a:lnTo>
                    <a:lnTo>
                      <a:pt x="169910" y="374628"/>
                    </a:lnTo>
                    <a:lnTo>
                      <a:pt x="166518" y="378758"/>
                    </a:lnTo>
                    <a:lnTo>
                      <a:pt x="166518" y="381117"/>
                    </a:lnTo>
                    <a:lnTo>
                      <a:pt x="168583" y="384067"/>
                    </a:lnTo>
                    <a:lnTo>
                      <a:pt x="168140" y="385100"/>
                    </a:lnTo>
                    <a:lnTo>
                      <a:pt x="159880" y="381855"/>
                    </a:lnTo>
                    <a:lnTo>
                      <a:pt x="153834" y="380380"/>
                    </a:lnTo>
                    <a:lnTo>
                      <a:pt x="140854" y="379200"/>
                    </a:lnTo>
                    <a:lnTo>
                      <a:pt x="122565" y="379495"/>
                    </a:lnTo>
                    <a:lnTo>
                      <a:pt x="110618" y="381560"/>
                    </a:lnTo>
                    <a:lnTo>
                      <a:pt x="106489" y="383477"/>
                    </a:lnTo>
                    <a:lnTo>
                      <a:pt x="100442" y="389672"/>
                    </a:lnTo>
                    <a:lnTo>
                      <a:pt x="82743" y="387755"/>
                    </a:lnTo>
                    <a:lnTo>
                      <a:pt x="57964" y="389672"/>
                    </a:lnTo>
                    <a:lnTo>
                      <a:pt x="51179" y="390704"/>
                    </a:lnTo>
                    <a:lnTo>
                      <a:pt x="48672" y="391884"/>
                    </a:lnTo>
                    <a:lnTo>
                      <a:pt x="46165" y="393802"/>
                    </a:lnTo>
                    <a:lnTo>
                      <a:pt x="43510" y="396309"/>
                    </a:lnTo>
                    <a:lnTo>
                      <a:pt x="43805" y="398816"/>
                    </a:lnTo>
                    <a:lnTo>
                      <a:pt x="47050" y="401176"/>
                    </a:lnTo>
                    <a:lnTo>
                      <a:pt x="54424" y="404274"/>
                    </a:lnTo>
                    <a:lnTo>
                      <a:pt x="53539" y="405011"/>
                    </a:lnTo>
                    <a:lnTo>
                      <a:pt x="53097" y="406043"/>
                    </a:lnTo>
                    <a:lnTo>
                      <a:pt x="53097" y="407518"/>
                    </a:lnTo>
                    <a:lnTo>
                      <a:pt x="54572" y="408846"/>
                    </a:lnTo>
                    <a:lnTo>
                      <a:pt x="57669" y="410026"/>
                    </a:lnTo>
                    <a:lnTo>
                      <a:pt x="62094" y="410763"/>
                    </a:lnTo>
                    <a:lnTo>
                      <a:pt x="67698" y="408108"/>
                    </a:lnTo>
                    <a:lnTo>
                      <a:pt x="81563" y="400734"/>
                    </a:lnTo>
                    <a:lnTo>
                      <a:pt x="81120" y="401914"/>
                    </a:lnTo>
                    <a:lnTo>
                      <a:pt x="79498" y="403979"/>
                    </a:lnTo>
                    <a:lnTo>
                      <a:pt x="76843" y="406928"/>
                    </a:lnTo>
                    <a:lnTo>
                      <a:pt x="76401" y="409583"/>
                    </a:lnTo>
                    <a:lnTo>
                      <a:pt x="78170" y="411943"/>
                    </a:lnTo>
                    <a:lnTo>
                      <a:pt x="80088" y="413566"/>
                    </a:lnTo>
                    <a:lnTo>
                      <a:pt x="82005" y="414450"/>
                    </a:lnTo>
                    <a:lnTo>
                      <a:pt x="93067" y="417105"/>
                    </a:lnTo>
                    <a:lnTo>
                      <a:pt x="105751" y="418138"/>
                    </a:lnTo>
                    <a:lnTo>
                      <a:pt x="119910" y="417548"/>
                    </a:lnTo>
                    <a:lnTo>
                      <a:pt x="122713" y="419023"/>
                    </a:lnTo>
                    <a:lnTo>
                      <a:pt x="121828" y="419908"/>
                    </a:lnTo>
                    <a:lnTo>
                      <a:pt x="119320" y="420940"/>
                    </a:lnTo>
                    <a:lnTo>
                      <a:pt x="108406" y="422562"/>
                    </a:lnTo>
                    <a:lnTo>
                      <a:pt x="103096" y="423890"/>
                    </a:lnTo>
                    <a:lnTo>
                      <a:pt x="89085" y="430674"/>
                    </a:lnTo>
                    <a:lnTo>
                      <a:pt x="86872" y="432739"/>
                    </a:lnTo>
                    <a:lnTo>
                      <a:pt x="87462" y="434214"/>
                    </a:lnTo>
                    <a:lnTo>
                      <a:pt x="89822" y="436427"/>
                    </a:lnTo>
                    <a:lnTo>
                      <a:pt x="96754" y="439229"/>
                    </a:lnTo>
                    <a:lnTo>
                      <a:pt x="105751" y="444391"/>
                    </a:lnTo>
                    <a:lnTo>
                      <a:pt x="111061" y="446309"/>
                    </a:lnTo>
                    <a:lnTo>
                      <a:pt x="117403" y="449553"/>
                    </a:lnTo>
                    <a:lnTo>
                      <a:pt x="121828" y="450881"/>
                    </a:lnTo>
                    <a:lnTo>
                      <a:pt x="156341" y="456190"/>
                    </a:lnTo>
                    <a:lnTo>
                      <a:pt x="160323" y="455748"/>
                    </a:lnTo>
                    <a:lnTo>
                      <a:pt x="155603" y="451913"/>
                    </a:lnTo>
                    <a:lnTo>
                      <a:pt x="150294" y="446456"/>
                    </a:lnTo>
                    <a:lnTo>
                      <a:pt x="149704" y="444096"/>
                    </a:lnTo>
                    <a:lnTo>
                      <a:pt x="151916" y="443064"/>
                    </a:lnTo>
                    <a:lnTo>
                      <a:pt x="155013" y="442769"/>
                    </a:lnTo>
                    <a:lnTo>
                      <a:pt x="160618" y="445571"/>
                    </a:lnTo>
                    <a:lnTo>
                      <a:pt x="163420" y="446604"/>
                    </a:lnTo>
                    <a:lnTo>
                      <a:pt x="165633" y="446899"/>
                    </a:lnTo>
                    <a:lnTo>
                      <a:pt x="168288" y="446014"/>
                    </a:lnTo>
                    <a:lnTo>
                      <a:pt x="174187" y="442474"/>
                    </a:lnTo>
                    <a:lnTo>
                      <a:pt x="178907" y="441294"/>
                    </a:lnTo>
                    <a:lnTo>
                      <a:pt x="180972" y="441294"/>
                    </a:lnTo>
                    <a:lnTo>
                      <a:pt x="183332" y="442769"/>
                    </a:lnTo>
                    <a:lnTo>
                      <a:pt x="185986" y="445129"/>
                    </a:lnTo>
                    <a:lnTo>
                      <a:pt x="188789" y="446604"/>
                    </a:lnTo>
                    <a:lnTo>
                      <a:pt x="191886" y="447341"/>
                    </a:lnTo>
                    <a:lnTo>
                      <a:pt x="194099" y="447341"/>
                    </a:lnTo>
                    <a:lnTo>
                      <a:pt x="195573" y="446456"/>
                    </a:lnTo>
                    <a:lnTo>
                      <a:pt x="201473" y="446161"/>
                    </a:lnTo>
                    <a:lnTo>
                      <a:pt x="206045" y="444981"/>
                    </a:lnTo>
                    <a:lnTo>
                      <a:pt x="211797" y="442621"/>
                    </a:lnTo>
                    <a:lnTo>
                      <a:pt x="215632" y="440704"/>
                    </a:lnTo>
                    <a:lnTo>
                      <a:pt x="219762" y="437902"/>
                    </a:lnTo>
                    <a:lnTo>
                      <a:pt x="221827" y="437164"/>
                    </a:lnTo>
                    <a:lnTo>
                      <a:pt x="224039" y="437902"/>
                    </a:lnTo>
                    <a:lnTo>
                      <a:pt x="226399" y="439966"/>
                    </a:lnTo>
                    <a:lnTo>
                      <a:pt x="230971" y="442916"/>
                    </a:lnTo>
                    <a:lnTo>
                      <a:pt x="234069" y="442474"/>
                    </a:lnTo>
                    <a:lnTo>
                      <a:pt x="239821" y="439229"/>
                    </a:lnTo>
                    <a:lnTo>
                      <a:pt x="244541" y="435837"/>
                    </a:lnTo>
                    <a:lnTo>
                      <a:pt x="248375" y="435099"/>
                    </a:lnTo>
                    <a:lnTo>
                      <a:pt x="255897" y="436869"/>
                    </a:lnTo>
                    <a:lnTo>
                      <a:pt x="260617" y="439966"/>
                    </a:lnTo>
                    <a:lnTo>
                      <a:pt x="262682" y="440409"/>
                    </a:lnTo>
                    <a:lnTo>
                      <a:pt x="269172" y="439966"/>
                    </a:lnTo>
                    <a:lnTo>
                      <a:pt x="279644" y="440999"/>
                    </a:lnTo>
                    <a:lnTo>
                      <a:pt x="292033" y="444096"/>
                    </a:lnTo>
                    <a:lnTo>
                      <a:pt x="298522" y="444391"/>
                    </a:lnTo>
                    <a:lnTo>
                      <a:pt x="303390" y="445571"/>
                    </a:lnTo>
                    <a:lnTo>
                      <a:pt x="311649" y="448816"/>
                    </a:lnTo>
                    <a:lnTo>
                      <a:pt x="329938" y="454421"/>
                    </a:lnTo>
                    <a:lnTo>
                      <a:pt x="341885" y="459583"/>
                    </a:lnTo>
                    <a:lnTo>
                      <a:pt x="348964" y="461648"/>
                    </a:lnTo>
                    <a:lnTo>
                      <a:pt x="353684" y="463713"/>
                    </a:lnTo>
                    <a:lnTo>
                      <a:pt x="358404" y="466662"/>
                    </a:lnTo>
                    <a:lnTo>
                      <a:pt x="363566" y="468432"/>
                    </a:lnTo>
                    <a:lnTo>
                      <a:pt x="369318" y="469170"/>
                    </a:lnTo>
                    <a:lnTo>
                      <a:pt x="373153" y="470645"/>
                    </a:lnTo>
                    <a:lnTo>
                      <a:pt x="376693" y="474774"/>
                    </a:lnTo>
                    <a:lnTo>
                      <a:pt x="380085" y="480379"/>
                    </a:lnTo>
                    <a:lnTo>
                      <a:pt x="379200" y="482149"/>
                    </a:lnTo>
                    <a:lnTo>
                      <a:pt x="370793" y="486721"/>
                    </a:lnTo>
                    <a:lnTo>
                      <a:pt x="371826" y="488491"/>
                    </a:lnTo>
                    <a:lnTo>
                      <a:pt x="379937" y="492326"/>
                    </a:lnTo>
                    <a:lnTo>
                      <a:pt x="381855" y="493948"/>
                    </a:lnTo>
                    <a:lnTo>
                      <a:pt x="383772" y="496161"/>
                    </a:lnTo>
                    <a:lnTo>
                      <a:pt x="387460" y="501470"/>
                    </a:lnTo>
                    <a:lnTo>
                      <a:pt x="391442" y="504863"/>
                    </a:lnTo>
                    <a:lnTo>
                      <a:pt x="403094" y="509877"/>
                    </a:lnTo>
                    <a:lnTo>
                      <a:pt x="407666" y="512532"/>
                    </a:lnTo>
                    <a:lnTo>
                      <a:pt x="410763" y="515334"/>
                    </a:lnTo>
                    <a:lnTo>
                      <a:pt x="412976" y="518137"/>
                    </a:lnTo>
                    <a:lnTo>
                      <a:pt x="414303" y="520939"/>
                    </a:lnTo>
                    <a:lnTo>
                      <a:pt x="415925" y="523004"/>
                    </a:lnTo>
                    <a:lnTo>
                      <a:pt x="417695" y="524184"/>
                    </a:lnTo>
                    <a:lnTo>
                      <a:pt x="424922" y="527134"/>
                    </a:lnTo>
                    <a:lnTo>
                      <a:pt x="431854" y="531706"/>
                    </a:lnTo>
                    <a:lnTo>
                      <a:pt x="429347" y="533623"/>
                    </a:lnTo>
                    <a:lnTo>
                      <a:pt x="426840" y="533918"/>
                    </a:lnTo>
                    <a:lnTo>
                      <a:pt x="421383" y="535393"/>
                    </a:lnTo>
                    <a:lnTo>
                      <a:pt x="419760" y="536868"/>
                    </a:lnTo>
                    <a:lnTo>
                      <a:pt x="421383" y="539523"/>
                    </a:lnTo>
                    <a:lnTo>
                      <a:pt x="421088" y="542030"/>
                    </a:lnTo>
                    <a:lnTo>
                      <a:pt x="421677" y="544685"/>
                    </a:lnTo>
                    <a:lnTo>
                      <a:pt x="419908" y="547783"/>
                    </a:lnTo>
                    <a:lnTo>
                      <a:pt x="413860" y="548963"/>
                    </a:lnTo>
                    <a:lnTo>
                      <a:pt x="409288" y="550732"/>
                    </a:lnTo>
                    <a:lnTo>
                      <a:pt x="406191" y="552502"/>
                    </a:lnTo>
                    <a:lnTo>
                      <a:pt x="407223" y="552797"/>
                    </a:lnTo>
                    <a:lnTo>
                      <a:pt x="413418" y="552060"/>
                    </a:lnTo>
                    <a:lnTo>
                      <a:pt x="421235" y="550585"/>
                    </a:lnTo>
                    <a:lnTo>
                      <a:pt x="425512" y="549405"/>
                    </a:lnTo>
                    <a:lnTo>
                      <a:pt x="428167" y="549405"/>
                    </a:lnTo>
                    <a:lnTo>
                      <a:pt x="430674" y="550437"/>
                    </a:lnTo>
                    <a:lnTo>
                      <a:pt x="432592" y="552207"/>
                    </a:lnTo>
                    <a:lnTo>
                      <a:pt x="435247" y="556780"/>
                    </a:lnTo>
                    <a:lnTo>
                      <a:pt x="436722" y="558402"/>
                    </a:lnTo>
                    <a:lnTo>
                      <a:pt x="438049" y="560614"/>
                    </a:lnTo>
                    <a:lnTo>
                      <a:pt x="438491" y="561499"/>
                    </a:lnTo>
                    <a:lnTo>
                      <a:pt x="438491" y="562237"/>
                    </a:lnTo>
                    <a:lnTo>
                      <a:pt x="440261" y="564007"/>
                    </a:lnTo>
                    <a:lnTo>
                      <a:pt x="441736" y="567104"/>
                    </a:lnTo>
                    <a:lnTo>
                      <a:pt x="442621" y="570791"/>
                    </a:lnTo>
                    <a:lnTo>
                      <a:pt x="441146" y="571234"/>
                    </a:lnTo>
                    <a:lnTo>
                      <a:pt x="439229" y="570791"/>
                    </a:lnTo>
                    <a:lnTo>
                      <a:pt x="437607" y="575363"/>
                    </a:lnTo>
                    <a:lnTo>
                      <a:pt x="436279" y="577576"/>
                    </a:lnTo>
                    <a:lnTo>
                      <a:pt x="435542" y="579493"/>
                    </a:lnTo>
                    <a:lnTo>
                      <a:pt x="435542" y="581116"/>
                    </a:lnTo>
                    <a:lnTo>
                      <a:pt x="438639" y="582148"/>
                    </a:lnTo>
                    <a:lnTo>
                      <a:pt x="441736" y="583770"/>
                    </a:lnTo>
                    <a:lnTo>
                      <a:pt x="444096" y="585983"/>
                    </a:lnTo>
                    <a:lnTo>
                      <a:pt x="444834" y="587605"/>
                    </a:lnTo>
                    <a:lnTo>
                      <a:pt x="445276" y="589818"/>
                    </a:lnTo>
                    <a:lnTo>
                      <a:pt x="447488" y="589080"/>
                    </a:lnTo>
                    <a:lnTo>
                      <a:pt x="452946" y="585983"/>
                    </a:lnTo>
                    <a:lnTo>
                      <a:pt x="455896" y="589228"/>
                    </a:lnTo>
                    <a:lnTo>
                      <a:pt x="457075" y="592767"/>
                    </a:lnTo>
                    <a:lnTo>
                      <a:pt x="456780" y="596012"/>
                    </a:lnTo>
                    <a:lnTo>
                      <a:pt x="455158" y="598962"/>
                    </a:lnTo>
                    <a:lnTo>
                      <a:pt x="452651" y="601027"/>
                    </a:lnTo>
                    <a:lnTo>
                      <a:pt x="448963" y="602059"/>
                    </a:lnTo>
                    <a:lnTo>
                      <a:pt x="446308" y="603387"/>
                    </a:lnTo>
                    <a:lnTo>
                      <a:pt x="446308" y="606337"/>
                    </a:lnTo>
                    <a:lnTo>
                      <a:pt x="446899" y="608696"/>
                    </a:lnTo>
                    <a:lnTo>
                      <a:pt x="447783" y="609581"/>
                    </a:lnTo>
                    <a:lnTo>
                      <a:pt x="450143" y="609876"/>
                    </a:lnTo>
                    <a:lnTo>
                      <a:pt x="452356" y="610909"/>
                    </a:lnTo>
                    <a:lnTo>
                      <a:pt x="454568" y="611351"/>
                    </a:lnTo>
                    <a:lnTo>
                      <a:pt x="456780" y="612531"/>
                    </a:lnTo>
                    <a:lnTo>
                      <a:pt x="459140" y="612236"/>
                    </a:lnTo>
                    <a:lnTo>
                      <a:pt x="460763" y="611056"/>
                    </a:lnTo>
                    <a:lnTo>
                      <a:pt x="462385" y="608401"/>
                    </a:lnTo>
                    <a:lnTo>
                      <a:pt x="467842" y="610761"/>
                    </a:lnTo>
                    <a:lnTo>
                      <a:pt x="470350" y="613269"/>
                    </a:lnTo>
                    <a:lnTo>
                      <a:pt x="471235" y="615481"/>
                    </a:lnTo>
                    <a:lnTo>
                      <a:pt x="470645" y="617546"/>
                    </a:lnTo>
                    <a:lnTo>
                      <a:pt x="470645" y="619611"/>
                    </a:lnTo>
                    <a:lnTo>
                      <a:pt x="471530" y="621676"/>
                    </a:lnTo>
                    <a:lnTo>
                      <a:pt x="471235" y="624183"/>
                    </a:lnTo>
                    <a:lnTo>
                      <a:pt x="469907" y="627133"/>
                    </a:lnTo>
                    <a:lnTo>
                      <a:pt x="466367" y="630525"/>
                    </a:lnTo>
                    <a:lnTo>
                      <a:pt x="463270" y="632443"/>
                    </a:lnTo>
                    <a:lnTo>
                      <a:pt x="461353" y="634212"/>
                    </a:lnTo>
                    <a:lnTo>
                      <a:pt x="452651" y="634212"/>
                    </a:lnTo>
                    <a:lnTo>
                      <a:pt x="448816" y="636425"/>
                    </a:lnTo>
                    <a:lnTo>
                      <a:pt x="449701" y="637310"/>
                    </a:lnTo>
                    <a:lnTo>
                      <a:pt x="453388" y="638195"/>
                    </a:lnTo>
                    <a:lnTo>
                      <a:pt x="456780" y="641440"/>
                    </a:lnTo>
                    <a:lnTo>
                      <a:pt x="454568" y="643504"/>
                    </a:lnTo>
                    <a:lnTo>
                      <a:pt x="449111" y="643209"/>
                    </a:lnTo>
                    <a:lnTo>
                      <a:pt x="447931" y="644094"/>
                    </a:lnTo>
                    <a:lnTo>
                      <a:pt x="447341" y="647929"/>
                    </a:lnTo>
                    <a:lnTo>
                      <a:pt x="449406" y="650142"/>
                    </a:lnTo>
                    <a:lnTo>
                      <a:pt x="456191" y="649109"/>
                    </a:lnTo>
                    <a:lnTo>
                      <a:pt x="467252" y="639522"/>
                    </a:lnTo>
                    <a:lnTo>
                      <a:pt x="468727" y="640260"/>
                    </a:lnTo>
                    <a:lnTo>
                      <a:pt x="468727" y="641440"/>
                    </a:lnTo>
                    <a:lnTo>
                      <a:pt x="467842" y="642914"/>
                    </a:lnTo>
                    <a:lnTo>
                      <a:pt x="465335" y="645717"/>
                    </a:lnTo>
                    <a:lnTo>
                      <a:pt x="456338" y="653534"/>
                    </a:lnTo>
                    <a:lnTo>
                      <a:pt x="452798" y="661056"/>
                    </a:lnTo>
                    <a:lnTo>
                      <a:pt x="450291" y="670348"/>
                    </a:lnTo>
                    <a:lnTo>
                      <a:pt x="448226" y="671823"/>
                    </a:lnTo>
                    <a:lnTo>
                      <a:pt x="447194" y="674183"/>
                    </a:lnTo>
                    <a:lnTo>
                      <a:pt x="447194" y="677280"/>
                    </a:lnTo>
                    <a:lnTo>
                      <a:pt x="449111" y="680820"/>
                    </a:lnTo>
                    <a:lnTo>
                      <a:pt x="452946" y="684802"/>
                    </a:lnTo>
                    <a:lnTo>
                      <a:pt x="455896" y="687014"/>
                    </a:lnTo>
                    <a:lnTo>
                      <a:pt x="463270" y="687899"/>
                    </a:lnTo>
                    <a:lnTo>
                      <a:pt x="469465" y="689522"/>
                    </a:lnTo>
                    <a:lnTo>
                      <a:pt x="472857" y="689964"/>
                    </a:lnTo>
                    <a:lnTo>
                      <a:pt x="482591" y="689079"/>
                    </a:lnTo>
                    <a:lnTo>
                      <a:pt x="486426" y="687457"/>
                    </a:lnTo>
                    <a:lnTo>
                      <a:pt x="488344" y="687457"/>
                    </a:lnTo>
                    <a:lnTo>
                      <a:pt x="491883" y="685392"/>
                    </a:lnTo>
                    <a:lnTo>
                      <a:pt x="493211" y="682147"/>
                    </a:lnTo>
                    <a:lnTo>
                      <a:pt x="492178" y="678902"/>
                    </a:lnTo>
                    <a:lnTo>
                      <a:pt x="490408" y="675805"/>
                    </a:lnTo>
                    <a:lnTo>
                      <a:pt x="491883" y="675805"/>
                    </a:lnTo>
                    <a:lnTo>
                      <a:pt x="493653" y="676542"/>
                    </a:lnTo>
                    <a:lnTo>
                      <a:pt x="496603" y="674773"/>
                    </a:lnTo>
                    <a:lnTo>
                      <a:pt x="497193" y="672855"/>
                    </a:lnTo>
                    <a:lnTo>
                      <a:pt x="498373" y="670938"/>
                    </a:lnTo>
                    <a:lnTo>
                      <a:pt x="502208" y="668578"/>
                    </a:lnTo>
                    <a:lnTo>
                      <a:pt x="504568" y="666366"/>
                    </a:lnTo>
                    <a:lnTo>
                      <a:pt x="505010" y="664301"/>
                    </a:lnTo>
                    <a:lnTo>
                      <a:pt x="503683" y="660318"/>
                    </a:lnTo>
                    <a:lnTo>
                      <a:pt x="500585" y="656631"/>
                    </a:lnTo>
                    <a:lnTo>
                      <a:pt x="498668" y="655304"/>
                    </a:lnTo>
                    <a:lnTo>
                      <a:pt x="496308" y="652649"/>
                    </a:lnTo>
                    <a:lnTo>
                      <a:pt x="495423" y="650289"/>
                    </a:lnTo>
                    <a:lnTo>
                      <a:pt x="494833" y="647487"/>
                    </a:lnTo>
                    <a:lnTo>
                      <a:pt x="493948" y="645274"/>
                    </a:lnTo>
                    <a:lnTo>
                      <a:pt x="492768" y="643652"/>
                    </a:lnTo>
                    <a:lnTo>
                      <a:pt x="493506" y="642472"/>
                    </a:lnTo>
                    <a:lnTo>
                      <a:pt x="499995" y="641440"/>
                    </a:lnTo>
                    <a:lnTo>
                      <a:pt x="499405" y="642029"/>
                    </a:lnTo>
                    <a:lnTo>
                      <a:pt x="496751" y="643209"/>
                    </a:lnTo>
                    <a:lnTo>
                      <a:pt x="495866" y="644832"/>
                    </a:lnTo>
                    <a:lnTo>
                      <a:pt x="498963" y="651321"/>
                    </a:lnTo>
                    <a:lnTo>
                      <a:pt x="500290" y="653091"/>
                    </a:lnTo>
                    <a:lnTo>
                      <a:pt x="501913" y="654271"/>
                    </a:lnTo>
                    <a:lnTo>
                      <a:pt x="506042" y="659138"/>
                    </a:lnTo>
                    <a:lnTo>
                      <a:pt x="507222" y="662236"/>
                    </a:lnTo>
                    <a:lnTo>
                      <a:pt x="507665" y="665333"/>
                    </a:lnTo>
                    <a:lnTo>
                      <a:pt x="507665" y="667840"/>
                    </a:lnTo>
                    <a:lnTo>
                      <a:pt x="508255" y="669315"/>
                    </a:lnTo>
                    <a:lnTo>
                      <a:pt x="513270" y="668430"/>
                    </a:lnTo>
                    <a:lnTo>
                      <a:pt x="513270" y="670053"/>
                    </a:lnTo>
                    <a:lnTo>
                      <a:pt x="510467" y="673150"/>
                    </a:lnTo>
                    <a:lnTo>
                      <a:pt x="508992" y="674330"/>
                    </a:lnTo>
                    <a:lnTo>
                      <a:pt x="504568" y="676542"/>
                    </a:lnTo>
                    <a:lnTo>
                      <a:pt x="504863" y="678165"/>
                    </a:lnTo>
                    <a:lnTo>
                      <a:pt x="505453" y="679492"/>
                    </a:lnTo>
                    <a:lnTo>
                      <a:pt x="509582" y="681410"/>
                    </a:lnTo>
                    <a:lnTo>
                      <a:pt x="512680" y="681410"/>
                    </a:lnTo>
                    <a:lnTo>
                      <a:pt x="519317" y="678460"/>
                    </a:lnTo>
                    <a:lnTo>
                      <a:pt x="524184" y="675510"/>
                    </a:lnTo>
                    <a:lnTo>
                      <a:pt x="526101" y="675068"/>
                    </a:lnTo>
                    <a:lnTo>
                      <a:pt x="538196" y="677132"/>
                    </a:lnTo>
                    <a:lnTo>
                      <a:pt x="541145" y="676837"/>
                    </a:lnTo>
                    <a:lnTo>
                      <a:pt x="545570" y="675215"/>
                    </a:lnTo>
                    <a:lnTo>
                      <a:pt x="549110" y="674625"/>
                    </a:lnTo>
                    <a:lnTo>
                      <a:pt x="549405" y="675215"/>
                    </a:lnTo>
                    <a:lnTo>
                      <a:pt x="544243" y="678755"/>
                    </a:lnTo>
                    <a:lnTo>
                      <a:pt x="523741" y="683475"/>
                    </a:lnTo>
                    <a:lnTo>
                      <a:pt x="520054" y="685539"/>
                    </a:lnTo>
                    <a:lnTo>
                      <a:pt x="518874" y="687752"/>
                    </a:lnTo>
                    <a:lnTo>
                      <a:pt x="517252" y="689817"/>
                    </a:lnTo>
                    <a:lnTo>
                      <a:pt x="515039" y="690702"/>
                    </a:lnTo>
                    <a:lnTo>
                      <a:pt x="514302" y="692619"/>
                    </a:lnTo>
                    <a:lnTo>
                      <a:pt x="517104" y="698961"/>
                    </a:lnTo>
                    <a:lnTo>
                      <a:pt x="520054" y="699404"/>
                    </a:lnTo>
                    <a:lnTo>
                      <a:pt x="523299" y="699404"/>
                    </a:lnTo>
                    <a:lnTo>
                      <a:pt x="529641" y="697929"/>
                    </a:lnTo>
                    <a:lnTo>
                      <a:pt x="532738" y="698371"/>
                    </a:lnTo>
                    <a:lnTo>
                      <a:pt x="537458" y="700436"/>
                    </a:lnTo>
                    <a:lnTo>
                      <a:pt x="542030" y="701616"/>
                    </a:lnTo>
                    <a:lnTo>
                      <a:pt x="549110" y="701173"/>
                    </a:lnTo>
                    <a:lnTo>
                      <a:pt x="560024" y="701763"/>
                    </a:lnTo>
                    <a:lnTo>
                      <a:pt x="565187" y="705451"/>
                    </a:lnTo>
                    <a:lnTo>
                      <a:pt x="569316" y="707516"/>
                    </a:lnTo>
                    <a:lnTo>
                      <a:pt x="569021" y="708253"/>
                    </a:lnTo>
                    <a:lnTo>
                      <a:pt x="566366" y="708990"/>
                    </a:lnTo>
                    <a:lnTo>
                      <a:pt x="562827" y="708696"/>
                    </a:lnTo>
                    <a:lnTo>
                      <a:pt x="556042" y="706926"/>
                    </a:lnTo>
                    <a:lnTo>
                      <a:pt x="552797" y="706631"/>
                    </a:lnTo>
                    <a:lnTo>
                      <a:pt x="549552" y="707073"/>
                    </a:lnTo>
                    <a:lnTo>
                      <a:pt x="550142" y="707958"/>
                    </a:lnTo>
                    <a:lnTo>
                      <a:pt x="556927" y="711498"/>
                    </a:lnTo>
                    <a:lnTo>
                      <a:pt x="559434" y="712235"/>
                    </a:lnTo>
                    <a:lnTo>
                      <a:pt x="563122" y="714595"/>
                    </a:lnTo>
                    <a:lnTo>
                      <a:pt x="562384" y="718577"/>
                    </a:lnTo>
                    <a:lnTo>
                      <a:pt x="561352" y="719757"/>
                    </a:lnTo>
                    <a:lnTo>
                      <a:pt x="560909" y="722412"/>
                    </a:lnTo>
                    <a:lnTo>
                      <a:pt x="561352" y="727132"/>
                    </a:lnTo>
                    <a:lnTo>
                      <a:pt x="565187" y="729934"/>
                    </a:lnTo>
                    <a:lnTo>
                      <a:pt x="571529" y="733474"/>
                    </a:lnTo>
                    <a:lnTo>
                      <a:pt x="576838" y="734211"/>
                    </a:lnTo>
                    <a:lnTo>
                      <a:pt x="578461" y="735244"/>
                    </a:lnTo>
                    <a:lnTo>
                      <a:pt x="578018" y="736276"/>
                    </a:lnTo>
                    <a:lnTo>
                      <a:pt x="573004" y="737751"/>
                    </a:lnTo>
                    <a:lnTo>
                      <a:pt x="571086" y="737751"/>
                    </a:lnTo>
                    <a:lnTo>
                      <a:pt x="558992" y="734654"/>
                    </a:lnTo>
                    <a:lnTo>
                      <a:pt x="556042" y="734359"/>
                    </a:lnTo>
                    <a:lnTo>
                      <a:pt x="549258" y="731409"/>
                    </a:lnTo>
                    <a:lnTo>
                      <a:pt x="533033" y="722707"/>
                    </a:lnTo>
                    <a:lnTo>
                      <a:pt x="527134" y="720642"/>
                    </a:lnTo>
                    <a:lnTo>
                      <a:pt x="522709" y="719610"/>
                    </a:lnTo>
                    <a:lnTo>
                      <a:pt x="515187" y="718725"/>
                    </a:lnTo>
                    <a:lnTo>
                      <a:pt x="507813" y="719167"/>
                    </a:lnTo>
                    <a:lnTo>
                      <a:pt x="504273" y="718872"/>
                    </a:lnTo>
                    <a:lnTo>
                      <a:pt x="499553" y="717397"/>
                    </a:lnTo>
                    <a:lnTo>
                      <a:pt x="495276" y="716808"/>
                    </a:lnTo>
                    <a:lnTo>
                      <a:pt x="487311" y="716365"/>
                    </a:lnTo>
                    <a:lnTo>
                      <a:pt x="482739" y="717840"/>
                    </a:lnTo>
                    <a:lnTo>
                      <a:pt x="480232" y="719610"/>
                    </a:lnTo>
                    <a:lnTo>
                      <a:pt x="477872" y="722117"/>
                    </a:lnTo>
                    <a:lnTo>
                      <a:pt x="478609" y="724182"/>
                    </a:lnTo>
                    <a:lnTo>
                      <a:pt x="482739" y="728312"/>
                    </a:lnTo>
                    <a:lnTo>
                      <a:pt x="488196" y="733179"/>
                    </a:lnTo>
                    <a:lnTo>
                      <a:pt x="491293" y="735391"/>
                    </a:lnTo>
                    <a:lnTo>
                      <a:pt x="497783" y="737014"/>
                    </a:lnTo>
                    <a:lnTo>
                      <a:pt x="508550" y="738636"/>
                    </a:lnTo>
                    <a:lnTo>
                      <a:pt x="517252" y="740996"/>
                    </a:lnTo>
                    <a:lnTo>
                      <a:pt x="524036" y="744241"/>
                    </a:lnTo>
                    <a:lnTo>
                      <a:pt x="529051" y="747191"/>
                    </a:lnTo>
                    <a:lnTo>
                      <a:pt x="535246" y="751615"/>
                    </a:lnTo>
                    <a:lnTo>
                      <a:pt x="537311" y="752500"/>
                    </a:lnTo>
                    <a:lnTo>
                      <a:pt x="554420" y="755008"/>
                    </a:lnTo>
                    <a:lnTo>
                      <a:pt x="557075" y="755893"/>
                    </a:lnTo>
                    <a:lnTo>
                      <a:pt x="559139" y="755893"/>
                    </a:lnTo>
                    <a:lnTo>
                      <a:pt x="565187" y="752795"/>
                    </a:lnTo>
                    <a:lnTo>
                      <a:pt x="567399" y="752500"/>
                    </a:lnTo>
                    <a:lnTo>
                      <a:pt x="570939" y="753385"/>
                    </a:lnTo>
                    <a:lnTo>
                      <a:pt x="575363" y="755155"/>
                    </a:lnTo>
                    <a:lnTo>
                      <a:pt x="580378" y="754565"/>
                    </a:lnTo>
                    <a:lnTo>
                      <a:pt x="584950" y="753385"/>
                    </a:lnTo>
                    <a:lnTo>
                      <a:pt x="587900" y="753975"/>
                    </a:lnTo>
                    <a:lnTo>
                      <a:pt x="588785" y="754565"/>
                    </a:lnTo>
                    <a:lnTo>
                      <a:pt x="587605" y="755450"/>
                    </a:lnTo>
                    <a:lnTo>
                      <a:pt x="584360" y="756778"/>
                    </a:lnTo>
                    <a:lnTo>
                      <a:pt x="583328" y="758253"/>
                    </a:lnTo>
                    <a:lnTo>
                      <a:pt x="587458" y="763415"/>
                    </a:lnTo>
                    <a:lnTo>
                      <a:pt x="587458" y="764742"/>
                    </a:lnTo>
                    <a:lnTo>
                      <a:pt x="584508" y="765922"/>
                    </a:lnTo>
                    <a:lnTo>
                      <a:pt x="577723" y="767987"/>
                    </a:lnTo>
                    <a:lnTo>
                      <a:pt x="575511" y="770937"/>
                    </a:lnTo>
                    <a:lnTo>
                      <a:pt x="575511" y="773887"/>
                    </a:lnTo>
                    <a:lnTo>
                      <a:pt x="573594" y="779639"/>
                    </a:lnTo>
                    <a:lnTo>
                      <a:pt x="573151" y="782589"/>
                    </a:lnTo>
                    <a:lnTo>
                      <a:pt x="568874" y="788931"/>
                    </a:lnTo>
                    <a:lnTo>
                      <a:pt x="568431" y="791881"/>
                    </a:lnTo>
                    <a:lnTo>
                      <a:pt x="574331" y="791881"/>
                    </a:lnTo>
                    <a:lnTo>
                      <a:pt x="579051" y="790701"/>
                    </a:lnTo>
                    <a:lnTo>
                      <a:pt x="582590" y="790111"/>
                    </a:lnTo>
                    <a:lnTo>
                      <a:pt x="584655" y="792028"/>
                    </a:lnTo>
                    <a:lnTo>
                      <a:pt x="588785" y="792913"/>
                    </a:lnTo>
                    <a:lnTo>
                      <a:pt x="588785" y="793651"/>
                    </a:lnTo>
                    <a:lnTo>
                      <a:pt x="586278" y="795125"/>
                    </a:lnTo>
                    <a:lnTo>
                      <a:pt x="575806" y="796010"/>
                    </a:lnTo>
                    <a:lnTo>
                      <a:pt x="568136" y="795420"/>
                    </a:lnTo>
                    <a:lnTo>
                      <a:pt x="567251" y="797190"/>
                    </a:lnTo>
                    <a:lnTo>
                      <a:pt x="566366" y="804122"/>
                    </a:lnTo>
                    <a:lnTo>
                      <a:pt x="563859" y="813267"/>
                    </a:lnTo>
                    <a:lnTo>
                      <a:pt x="566514" y="813267"/>
                    </a:lnTo>
                    <a:lnTo>
                      <a:pt x="569611" y="812529"/>
                    </a:lnTo>
                    <a:lnTo>
                      <a:pt x="575363" y="809727"/>
                    </a:lnTo>
                    <a:lnTo>
                      <a:pt x="575363" y="810907"/>
                    </a:lnTo>
                    <a:lnTo>
                      <a:pt x="571824" y="815922"/>
                    </a:lnTo>
                    <a:lnTo>
                      <a:pt x="568579" y="818871"/>
                    </a:lnTo>
                    <a:lnTo>
                      <a:pt x="566956" y="819756"/>
                    </a:lnTo>
                    <a:lnTo>
                      <a:pt x="557959" y="822116"/>
                    </a:lnTo>
                    <a:lnTo>
                      <a:pt x="554125" y="822706"/>
                    </a:lnTo>
                    <a:lnTo>
                      <a:pt x="549995" y="822116"/>
                    </a:lnTo>
                    <a:lnTo>
                      <a:pt x="536278" y="815184"/>
                    </a:lnTo>
                    <a:lnTo>
                      <a:pt x="528461" y="814889"/>
                    </a:lnTo>
                    <a:lnTo>
                      <a:pt x="520939" y="817102"/>
                    </a:lnTo>
                    <a:lnTo>
                      <a:pt x="517104" y="819461"/>
                    </a:lnTo>
                    <a:lnTo>
                      <a:pt x="512532" y="828458"/>
                    </a:lnTo>
                    <a:lnTo>
                      <a:pt x="509287" y="831261"/>
                    </a:lnTo>
                    <a:lnTo>
                      <a:pt x="508107" y="833768"/>
                    </a:lnTo>
                    <a:lnTo>
                      <a:pt x="510615" y="833768"/>
                    </a:lnTo>
                    <a:lnTo>
                      <a:pt x="513712" y="833473"/>
                    </a:lnTo>
                    <a:lnTo>
                      <a:pt x="524036" y="833178"/>
                    </a:lnTo>
                    <a:lnTo>
                      <a:pt x="524921" y="834653"/>
                    </a:lnTo>
                    <a:lnTo>
                      <a:pt x="526249" y="835391"/>
                    </a:lnTo>
                    <a:lnTo>
                      <a:pt x="534656" y="837308"/>
                    </a:lnTo>
                    <a:lnTo>
                      <a:pt x="539376" y="837308"/>
                    </a:lnTo>
                    <a:lnTo>
                      <a:pt x="549700" y="835833"/>
                    </a:lnTo>
                    <a:lnTo>
                      <a:pt x="554125" y="834801"/>
                    </a:lnTo>
                    <a:lnTo>
                      <a:pt x="558255" y="830671"/>
                    </a:lnTo>
                    <a:lnTo>
                      <a:pt x="558255" y="829786"/>
                    </a:lnTo>
                    <a:lnTo>
                      <a:pt x="558697" y="829343"/>
                    </a:lnTo>
                    <a:lnTo>
                      <a:pt x="562974" y="828311"/>
                    </a:lnTo>
                    <a:lnTo>
                      <a:pt x="565187" y="828311"/>
                    </a:lnTo>
                    <a:lnTo>
                      <a:pt x="566219" y="829786"/>
                    </a:lnTo>
                    <a:lnTo>
                      <a:pt x="565187" y="832441"/>
                    </a:lnTo>
                    <a:lnTo>
                      <a:pt x="561942" y="836275"/>
                    </a:lnTo>
                    <a:lnTo>
                      <a:pt x="560319" y="837308"/>
                    </a:lnTo>
                    <a:lnTo>
                      <a:pt x="559729" y="838193"/>
                    </a:lnTo>
                    <a:lnTo>
                      <a:pt x="559287" y="840700"/>
                    </a:lnTo>
                    <a:lnTo>
                      <a:pt x="558697" y="841880"/>
                    </a:lnTo>
                    <a:lnTo>
                      <a:pt x="557075" y="843650"/>
                    </a:lnTo>
                    <a:lnTo>
                      <a:pt x="555010" y="844682"/>
                    </a:lnTo>
                    <a:lnTo>
                      <a:pt x="550290" y="844682"/>
                    </a:lnTo>
                    <a:lnTo>
                      <a:pt x="543063" y="843797"/>
                    </a:lnTo>
                    <a:lnTo>
                      <a:pt x="533181" y="840700"/>
                    </a:lnTo>
                    <a:lnTo>
                      <a:pt x="521382" y="838045"/>
                    </a:lnTo>
                    <a:lnTo>
                      <a:pt x="517399" y="837455"/>
                    </a:lnTo>
                    <a:lnTo>
                      <a:pt x="514450" y="837898"/>
                    </a:lnTo>
                    <a:lnTo>
                      <a:pt x="512827" y="842028"/>
                    </a:lnTo>
                    <a:lnTo>
                      <a:pt x="509140" y="848665"/>
                    </a:lnTo>
                    <a:lnTo>
                      <a:pt x="503240" y="854712"/>
                    </a:lnTo>
                    <a:lnTo>
                      <a:pt x="502208" y="857809"/>
                    </a:lnTo>
                    <a:lnTo>
                      <a:pt x="502208" y="860169"/>
                    </a:lnTo>
                    <a:lnTo>
                      <a:pt x="501470" y="862234"/>
                    </a:lnTo>
                    <a:lnTo>
                      <a:pt x="499110" y="867544"/>
                    </a:lnTo>
                    <a:lnTo>
                      <a:pt x="502503" y="868134"/>
                    </a:lnTo>
                    <a:lnTo>
                      <a:pt x="507370" y="866364"/>
                    </a:lnTo>
                    <a:lnTo>
                      <a:pt x="518874" y="858104"/>
                    </a:lnTo>
                    <a:lnTo>
                      <a:pt x="520939" y="857367"/>
                    </a:lnTo>
                    <a:lnTo>
                      <a:pt x="526839" y="856334"/>
                    </a:lnTo>
                    <a:lnTo>
                      <a:pt x="530231" y="855302"/>
                    </a:lnTo>
                    <a:lnTo>
                      <a:pt x="535541" y="854417"/>
                    </a:lnTo>
                    <a:lnTo>
                      <a:pt x="541883" y="857072"/>
                    </a:lnTo>
                    <a:lnTo>
                      <a:pt x="546013" y="857662"/>
                    </a:lnTo>
                    <a:lnTo>
                      <a:pt x="550732" y="858842"/>
                    </a:lnTo>
                    <a:lnTo>
                      <a:pt x="559729" y="858104"/>
                    </a:lnTo>
                    <a:lnTo>
                      <a:pt x="562384" y="856629"/>
                    </a:lnTo>
                    <a:lnTo>
                      <a:pt x="571529" y="855744"/>
                    </a:lnTo>
                    <a:lnTo>
                      <a:pt x="573741" y="856777"/>
                    </a:lnTo>
                    <a:lnTo>
                      <a:pt x="569906" y="858547"/>
                    </a:lnTo>
                    <a:lnTo>
                      <a:pt x="566366" y="858989"/>
                    </a:lnTo>
                    <a:lnTo>
                      <a:pt x="566366" y="860759"/>
                    </a:lnTo>
                    <a:lnTo>
                      <a:pt x="580231" y="866806"/>
                    </a:lnTo>
                    <a:lnTo>
                      <a:pt x="580968" y="868134"/>
                    </a:lnTo>
                    <a:lnTo>
                      <a:pt x="578608" y="869019"/>
                    </a:lnTo>
                    <a:lnTo>
                      <a:pt x="566219" y="863266"/>
                    </a:lnTo>
                    <a:lnTo>
                      <a:pt x="559139" y="861939"/>
                    </a:lnTo>
                    <a:lnTo>
                      <a:pt x="553535" y="862824"/>
                    </a:lnTo>
                    <a:lnTo>
                      <a:pt x="547193" y="862086"/>
                    </a:lnTo>
                    <a:lnTo>
                      <a:pt x="534803" y="858104"/>
                    </a:lnTo>
                    <a:lnTo>
                      <a:pt x="531411" y="857662"/>
                    </a:lnTo>
                    <a:lnTo>
                      <a:pt x="527429" y="858252"/>
                    </a:lnTo>
                    <a:lnTo>
                      <a:pt x="519464" y="861054"/>
                    </a:lnTo>
                    <a:lnTo>
                      <a:pt x="512827" y="865626"/>
                    </a:lnTo>
                    <a:lnTo>
                      <a:pt x="507813" y="868281"/>
                    </a:lnTo>
                    <a:lnTo>
                      <a:pt x="504273" y="869461"/>
                    </a:lnTo>
                    <a:lnTo>
                      <a:pt x="497783" y="873001"/>
                    </a:lnTo>
                    <a:lnTo>
                      <a:pt x="497783" y="876983"/>
                    </a:lnTo>
                    <a:lnTo>
                      <a:pt x="495571" y="885538"/>
                    </a:lnTo>
                    <a:lnTo>
                      <a:pt x="500733" y="892175"/>
                    </a:lnTo>
                    <a:lnTo>
                      <a:pt x="504125" y="893945"/>
                    </a:lnTo>
                    <a:lnTo>
                      <a:pt x="507222" y="894830"/>
                    </a:lnTo>
                    <a:lnTo>
                      <a:pt x="508992" y="894535"/>
                    </a:lnTo>
                    <a:lnTo>
                      <a:pt x="512827" y="895124"/>
                    </a:lnTo>
                    <a:lnTo>
                      <a:pt x="521234" y="895714"/>
                    </a:lnTo>
                    <a:lnTo>
                      <a:pt x="530231" y="895714"/>
                    </a:lnTo>
                    <a:lnTo>
                      <a:pt x="533624" y="896157"/>
                    </a:lnTo>
                    <a:lnTo>
                      <a:pt x="534803" y="896894"/>
                    </a:lnTo>
                    <a:lnTo>
                      <a:pt x="533624" y="897779"/>
                    </a:lnTo>
                    <a:lnTo>
                      <a:pt x="532001" y="898222"/>
                    </a:lnTo>
                    <a:lnTo>
                      <a:pt x="529051" y="898222"/>
                    </a:lnTo>
                    <a:lnTo>
                      <a:pt x="517694" y="899254"/>
                    </a:lnTo>
                    <a:lnTo>
                      <a:pt x="515630" y="902499"/>
                    </a:lnTo>
                    <a:lnTo>
                      <a:pt x="512827" y="903974"/>
                    </a:lnTo>
                    <a:lnTo>
                      <a:pt x="507665" y="907219"/>
                    </a:lnTo>
                    <a:lnTo>
                      <a:pt x="507222" y="908399"/>
                    </a:lnTo>
                    <a:lnTo>
                      <a:pt x="506190" y="910021"/>
                    </a:lnTo>
                    <a:lnTo>
                      <a:pt x="503683" y="913118"/>
                    </a:lnTo>
                    <a:lnTo>
                      <a:pt x="502060" y="917396"/>
                    </a:lnTo>
                    <a:lnTo>
                      <a:pt x="502355" y="920493"/>
                    </a:lnTo>
                    <a:lnTo>
                      <a:pt x="501618" y="923590"/>
                    </a:lnTo>
                    <a:lnTo>
                      <a:pt x="502503" y="928752"/>
                    </a:lnTo>
                    <a:lnTo>
                      <a:pt x="504420" y="929342"/>
                    </a:lnTo>
                    <a:lnTo>
                      <a:pt x="507665" y="928458"/>
                    </a:lnTo>
                    <a:lnTo>
                      <a:pt x="514302" y="927720"/>
                    </a:lnTo>
                    <a:lnTo>
                      <a:pt x="517399" y="926688"/>
                    </a:lnTo>
                    <a:lnTo>
                      <a:pt x="520349" y="924918"/>
                    </a:lnTo>
                    <a:lnTo>
                      <a:pt x="523152" y="922558"/>
                    </a:lnTo>
                    <a:lnTo>
                      <a:pt x="526839" y="920051"/>
                    </a:lnTo>
                    <a:lnTo>
                      <a:pt x="533476" y="916068"/>
                    </a:lnTo>
                    <a:lnTo>
                      <a:pt x="549110" y="905006"/>
                    </a:lnTo>
                    <a:lnTo>
                      <a:pt x="553682" y="902499"/>
                    </a:lnTo>
                    <a:lnTo>
                      <a:pt x="560172" y="898074"/>
                    </a:lnTo>
                    <a:lnTo>
                      <a:pt x="563269" y="896452"/>
                    </a:lnTo>
                    <a:lnTo>
                      <a:pt x="564744" y="896894"/>
                    </a:lnTo>
                    <a:lnTo>
                      <a:pt x="563859" y="898664"/>
                    </a:lnTo>
                    <a:lnTo>
                      <a:pt x="557075" y="903532"/>
                    </a:lnTo>
                    <a:lnTo>
                      <a:pt x="552945" y="905596"/>
                    </a:lnTo>
                    <a:lnTo>
                      <a:pt x="549110" y="907071"/>
                    </a:lnTo>
                    <a:lnTo>
                      <a:pt x="547340" y="908251"/>
                    </a:lnTo>
                    <a:lnTo>
                      <a:pt x="546308" y="909726"/>
                    </a:lnTo>
                    <a:lnTo>
                      <a:pt x="543063" y="913266"/>
                    </a:lnTo>
                    <a:lnTo>
                      <a:pt x="540408" y="914888"/>
                    </a:lnTo>
                    <a:lnTo>
                      <a:pt x="536868" y="916363"/>
                    </a:lnTo>
                    <a:lnTo>
                      <a:pt x="531116" y="919608"/>
                    </a:lnTo>
                    <a:lnTo>
                      <a:pt x="517842" y="927868"/>
                    </a:lnTo>
                    <a:lnTo>
                      <a:pt x="508992" y="932145"/>
                    </a:lnTo>
                    <a:lnTo>
                      <a:pt x="508107" y="933177"/>
                    </a:lnTo>
                    <a:lnTo>
                      <a:pt x="509287" y="933767"/>
                    </a:lnTo>
                    <a:lnTo>
                      <a:pt x="511205" y="935832"/>
                    </a:lnTo>
                    <a:lnTo>
                      <a:pt x="511942" y="936127"/>
                    </a:lnTo>
                    <a:lnTo>
                      <a:pt x="515482" y="936127"/>
                    </a:lnTo>
                    <a:lnTo>
                      <a:pt x="512090" y="945124"/>
                    </a:lnTo>
                    <a:lnTo>
                      <a:pt x="512975" y="952794"/>
                    </a:lnTo>
                    <a:lnTo>
                      <a:pt x="514155" y="953678"/>
                    </a:lnTo>
                    <a:lnTo>
                      <a:pt x="518284" y="953974"/>
                    </a:lnTo>
                    <a:lnTo>
                      <a:pt x="524331" y="952941"/>
                    </a:lnTo>
                    <a:lnTo>
                      <a:pt x="529789" y="958546"/>
                    </a:lnTo>
                    <a:lnTo>
                      <a:pt x="535098" y="958546"/>
                    </a:lnTo>
                    <a:lnTo>
                      <a:pt x="543210" y="953974"/>
                    </a:lnTo>
                    <a:lnTo>
                      <a:pt x="546160" y="951909"/>
                    </a:lnTo>
                    <a:lnTo>
                      <a:pt x="549995" y="948221"/>
                    </a:lnTo>
                    <a:lnTo>
                      <a:pt x="551470" y="947336"/>
                    </a:lnTo>
                    <a:lnTo>
                      <a:pt x="560024" y="944977"/>
                    </a:lnTo>
                    <a:lnTo>
                      <a:pt x="566514" y="944682"/>
                    </a:lnTo>
                    <a:lnTo>
                      <a:pt x="567989" y="945124"/>
                    </a:lnTo>
                    <a:lnTo>
                      <a:pt x="567989" y="946156"/>
                    </a:lnTo>
                    <a:lnTo>
                      <a:pt x="563712" y="946156"/>
                    </a:lnTo>
                    <a:lnTo>
                      <a:pt x="554125" y="947779"/>
                    </a:lnTo>
                    <a:lnTo>
                      <a:pt x="551470" y="949696"/>
                    </a:lnTo>
                    <a:lnTo>
                      <a:pt x="544980" y="955743"/>
                    </a:lnTo>
                    <a:lnTo>
                      <a:pt x="539523" y="959578"/>
                    </a:lnTo>
                    <a:lnTo>
                      <a:pt x="532149" y="962970"/>
                    </a:lnTo>
                    <a:lnTo>
                      <a:pt x="530969" y="963560"/>
                    </a:lnTo>
                    <a:lnTo>
                      <a:pt x="530084" y="964445"/>
                    </a:lnTo>
                    <a:lnTo>
                      <a:pt x="531116" y="966805"/>
                    </a:lnTo>
                    <a:lnTo>
                      <a:pt x="532444" y="969165"/>
                    </a:lnTo>
                    <a:lnTo>
                      <a:pt x="532444" y="969903"/>
                    </a:lnTo>
                    <a:lnTo>
                      <a:pt x="537458" y="972115"/>
                    </a:lnTo>
                    <a:lnTo>
                      <a:pt x="538048" y="976097"/>
                    </a:lnTo>
                    <a:lnTo>
                      <a:pt x="540998" y="987306"/>
                    </a:lnTo>
                    <a:lnTo>
                      <a:pt x="541883" y="992174"/>
                    </a:lnTo>
                    <a:lnTo>
                      <a:pt x="541883" y="1003383"/>
                    </a:lnTo>
                    <a:lnTo>
                      <a:pt x="542620" y="1006333"/>
                    </a:lnTo>
                    <a:lnTo>
                      <a:pt x="544243" y="1010020"/>
                    </a:lnTo>
                    <a:lnTo>
                      <a:pt x="546160" y="1011643"/>
                    </a:lnTo>
                    <a:lnTo>
                      <a:pt x="548520" y="1011053"/>
                    </a:lnTo>
                    <a:lnTo>
                      <a:pt x="550585" y="1008988"/>
                    </a:lnTo>
                    <a:lnTo>
                      <a:pt x="552650" y="1004858"/>
                    </a:lnTo>
                    <a:lnTo>
                      <a:pt x="558107" y="997483"/>
                    </a:lnTo>
                    <a:lnTo>
                      <a:pt x="559877" y="994534"/>
                    </a:lnTo>
                    <a:lnTo>
                      <a:pt x="560909" y="991289"/>
                    </a:lnTo>
                    <a:lnTo>
                      <a:pt x="563712" y="988929"/>
                    </a:lnTo>
                    <a:lnTo>
                      <a:pt x="566809" y="987749"/>
                    </a:lnTo>
                    <a:lnTo>
                      <a:pt x="565924" y="990994"/>
                    </a:lnTo>
                    <a:lnTo>
                      <a:pt x="564597" y="994386"/>
                    </a:lnTo>
                    <a:lnTo>
                      <a:pt x="570644" y="992911"/>
                    </a:lnTo>
                    <a:lnTo>
                      <a:pt x="573151" y="991584"/>
                    </a:lnTo>
                    <a:lnTo>
                      <a:pt x="576101" y="989371"/>
                    </a:lnTo>
                    <a:lnTo>
                      <a:pt x="577576" y="987159"/>
                    </a:lnTo>
                    <a:lnTo>
                      <a:pt x="576396" y="984357"/>
                    </a:lnTo>
                    <a:lnTo>
                      <a:pt x="574036" y="977572"/>
                    </a:lnTo>
                    <a:lnTo>
                      <a:pt x="572414" y="974475"/>
                    </a:lnTo>
                    <a:lnTo>
                      <a:pt x="571234" y="970050"/>
                    </a:lnTo>
                    <a:lnTo>
                      <a:pt x="572266" y="970050"/>
                    </a:lnTo>
                    <a:lnTo>
                      <a:pt x="574036" y="973737"/>
                    </a:lnTo>
                    <a:lnTo>
                      <a:pt x="575069" y="976392"/>
                    </a:lnTo>
                    <a:lnTo>
                      <a:pt x="578461" y="981702"/>
                    </a:lnTo>
                    <a:lnTo>
                      <a:pt x="578461" y="983472"/>
                    </a:lnTo>
                    <a:lnTo>
                      <a:pt x="579346" y="984799"/>
                    </a:lnTo>
                    <a:lnTo>
                      <a:pt x="582738" y="988486"/>
                    </a:lnTo>
                    <a:lnTo>
                      <a:pt x="588490" y="988044"/>
                    </a:lnTo>
                    <a:lnTo>
                      <a:pt x="590555" y="989076"/>
                    </a:lnTo>
                    <a:lnTo>
                      <a:pt x="593062" y="991141"/>
                    </a:lnTo>
                    <a:lnTo>
                      <a:pt x="593800" y="996156"/>
                    </a:lnTo>
                    <a:lnTo>
                      <a:pt x="595865" y="999401"/>
                    </a:lnTo>
                    <a:lnTo>
                      <a:pt x="595865" y="1001908"/>
                    </a:lnTo>
                    <a:lnTo>
                      <a:pt x="592177" y="1000138"/>
                    </a:lnTo>
                    <a:lnTo>
                      <a:pt x="589228" y="994829"/>
                    </a:lnTo>
                    <a:lnTo>
                      <a:pt x="587015" y="992026"/>
                    </a:lnTo>
                    <a:lnTo>
                      <a:pt x="583475" y="991584"/>
                    </a:lnTo>
                    <a:lnTo>
                      <a:pt x="578461" y="992174"/>
                    </a:lnTo>
                    <a:lnTo>
                      <a:pt x="574184" y="993649"/>
                    </a:lnTo>
                    <a:lnTo>
                      <a:pt x="573889" y="994829"/>
                    </a:lnTo>
                    <a:lnTo>
                      <a:pt x="574478" y="997336"/>
                    </a:lnTo>
                    <a:lnTo>
                      <a:pt x="572561" y="997041"/>
                    </a:lnTo>
                    <a:lnTo>
                      <a:pt x="567251" y="997041"/>
                    </a:lnTo>
                    <a:lnTo>
                      <a:pt x="564007" y="997336"/>
                    </a:lnTo>
                    <a:lnTo>
                      <a:pt x="559434" y="1001466"/>
                    </a:lnTo>
                    <a:lnTo>
                      <a:pt x="556042" y="1007660"/>
                    </a:lnTo>
                    <a:lnTo>
                      <a:pt x="551470" y="1012233"/>
                    </a:lnTo>
                    <a:lnTo>
                      <a:pt x="552207" y="1013855"/>
                    </a:lnTo>
                    <a:lnTo>
                      <a:pt x="554715" y="1016362"/>
                    </a:lnTo>
                    <a:lnTo>
                      <a:pt x="555895" y="1016657"/>
                    </a:lnTo>
                    <a:lnTo>
                      <a:pt x="557369" y="1016362"/>
                    </a:lnTo>
                    <a:lnTo>
                      <a:pt x="559877" y="1015477"/>
                    </a:lnTo>
                    <a:lnTo>
                      <a:pt x="561057" y="1015477"/>
                    </a:lnTo>
                    <a:lnTo>
                      <a:pt x="568284" y="1014002"/>
                    </a:lnTo>
                    <a:lnTo>
                      <a:pt x="577428" y="1011348"/>
                    </a:lnTo>
                    <a:lnTo>
                      <a:pt x="583623" y="1007955"/>
                    </a:lnTo>
                    <a:lnTo>
                      <a:pt x="584803" y="1007660"/>
                    </a:lnTo>
                    <a:lnTo>
                      <a:pt x="584213" y="1009578"/>
                    </a:lnTo>
                    <a:lnTo>
                      <a:pt x="583328" y="1011053"/>
                    </a:lnTo>
                    <a:lnTo>
                      <a:pt x="583328" y="1011937"/>
                    </a:lnTo>
                    <a:lnTo>
                      <a:pt x="585835" y="1012233"/>
                    </a:lnTo>
                    <a:lnTo>
                      <a:pt x="589375" y="1011790"/>
                    </a:lnTo>
                    <a:lnTo>
                      <a:pt x="587310" y="1013560"/>
                    </a:lnTo>
                    <a:lnTo>
                      <a:pt x="580968" y="1013855"/>
                    </a:lnTo>
                    <a:lnTo>
                      <a:pt x="578018" y="1014445"/>
                    </a:lnTo>
                    <a:lnTo>
                      <a:pt x="572856" y="1016215"/>
                    </a:lnTo>
                    <a:lnTo>
                      <a:pt x="562827" y="1018427"/>
                    </a:lnTo>
                    <a:lnTo>
                      <a:pt x="555895" y="1020345"/>
                    </a:lnTo>
                    <a:lnTo>
                      <a:pt x="558402" y="1024622"/>
                    </a:lnTo>
                    <a:lnTo>
                      <a:pt x="556190" y="1030669"/>
                    </a:lnTo>
                    <a:lnTo>
                      <a:pt x="557959" y="1035536"/>
                    </a:lnTo>
                    <a:lnTo>
                      <a:pt x="565334" y="1044091"/>
                    </a:lnTo>
                    <a:lnTo>
                      <a:pt x="569906" y="1051465"/>
                    </a:lnTo>
                    <a:lnTo>
                      <a:pt x="573151" y="1055152"/>
                    </a:lnTo>
                    <a:lnTo>
                      <a:pt x="575363" y="1058250"/>
                    </a:lnTo>
                    <a:lnTo>
                      <a:pt x="576986" y="1059872"/>
                    </a:lnTo>
                    <a:lnTo>
                      <a:pt x="580673" y="1061937"/>
                    </a:lnTo>
                    <a:lnTo>
                      <a:pt x="581558" y="1063117"/>
                    </a:lnTo>
                    <a:lnTo>
                      <a:pt x="583328" y="1064149"/>
                    </a:lnTo>
                    <a:lnTo>
                      <a:pt x="585835" y="1068132"/>
                    </a:lnTo>
                    <a:lnTo>
                      <a:pt x="586278" y="1069164"/>
                    </a:lnTo>
                    <a:lnTo>
                      <a:pt x="587605" y="1068869"/>
                    </a:lnTo>
                    <a:lnTo>
                      <a:pt x="594095" y="1062822"/>
                    </a:lnTo>
                    <a:lnTo>
                      <a:pt x="601912" y="1060020"/>
                    </a:lnTo>
                    <a:lnTo>
                      <a:pt x="594537" y="1065772"/>
                    </a:lnTo>
                    <a:lnTo>
                      <a:pt x="591145" y="1069607"/>
                    </a:lnTo>
                    <a:lnTo>
                      <a:pt x="588638" y="1073146"/>
                    </a:lnTo>
                    <a:lnTo>
                      <a:pt x="589818" y="1074916"/>
                    </a:lnTo>
                    <a:lnTo>
                      <a:pt x="589818" y="1079046"/>
                    </a:lnTo>
                    <a:lnTo>
                      <a:pt x="589228" y="1080963"/>
                    </a:lnTo>
                    <a:lnTo>
                      <a:pt x="588195" y="1083323"/>
                    </a:lnTo>
                    <a:lnTo>
                      <a:pt x="589080" y="1083618"/>
                    </a:lnTo>
                    <a:lnTo>
                      <a:pt x="591883" y="1085831"/>
                    </a:lnTo>
                    <a:lnTo>
                      <a:pt x="594685" y="1087748"/>
                    </a:lnTo>
                    <a:lnTo>
                      <a:pt x="597929" y="1089370"/>
                    </a:lnTo>
                    <a:lnTo>
                      <a:pt x="601469" y="1090845"/>
                    </a:lnTo>
                    <a:lnTo>
                      <a:pt x="604567" y="1091435"/>
                    </a:lnTo>
                    <a:lnTo>
                      <a:pt x="607959" y="1093058"/>
                    </a:lnTo>
                    <a:lnTo>
                      <a:pt x="605009" y="1096303"/>
                    </a:lnTo>
                    <a:lnTo>
                      <a:pt x="604567" y="1098662"/>
                    </a:lnTo>
                    <a:lnTo>
                      <a:pt x="605009" y="1101760"/>
                    </a:lnTo>
                    <a:lnTo>
                      <a:pt x="606042" y="1102497"/>
                    </a:lnTo>
                    <a:lnTo>
                      <a:pt x="613269" y="1102055"/>
                    </a:lnTo>
                    <a:lnTo>
                      <a:pt x="615186" y="1100580"/>
                    </a:lnTo>
                    <a:lnTo>
                      <a:pt x="617103" y="1098367"/>
                    </a:lnTo>
                    <a:lnTo>
                      <a:pt x="619168" y="1097778"/>
                    </a:lnTo>
                    <a:lnTo>
                      <a:pt x="622118" y="1097778"/>
                    </a:lnTo>
                    <a:lnTo>
                      <a:pt x="626838" y="1099105"/>
                    </a:lnTo>
                    <a:lnTo>
                      <a:pt x="621381" y="1100727"/>
                    </a:lnTo>
                    <a:lnTo>
                      <a:pt x="620643" y="1101760"/>
                    </a:lnTo>
                    <a:lnTo>
                      <a:pt x="619168" y="1102645"/>
                    </a:lnTo>
                    <a:lnTo>
                      <a:pt x="614301" y="1104857"/>
                    </a:lnTo>
                    <a:lnTo>
                      <a:pt x="612531" y="1106774"/>
                    </a:lnTo>
                    <a:lnTo>
                      <a:pt x="612974" y="1108839"/>
                    </a:lnTo>
                    <a:lnTo>
                      <a:pt x="614449" y="1111494"/>
                    </a:lnTo>
                    <a:lnTo>
                      <a:pt x="614449" y="1112527"/>
                    </a:lnTo>
                    <a:lnTo>
                      <a:pt x="615481" y="1114002"/>
                    </a:lnTo>
                    <a:lnTo>
                      <a:pt x="617398" y="1115034"/>
                    </a:lnTo>
                    <a:lnTo>
                      <a:pt x="616661" y="1117246"/>
                    </a:lnTo>
                    <a:lnTo>
                      <a:pt x="614891" y="1118869"/>
                    </a:lnTo>
                    <a:lnTo>
                      <a:pt x="617103" y="1120491"/>
                    </a:lnTo>
                    <a:lnTo>
                      <a:pt x="621233" y="1121524"/>
                    </a:lnTo>
                    <a:lnTo>
                      <a:pt x="622856" y="1125358"/>
                    </a:lnTo>
                    <a:lnTo>
                      <a:pt x="623446" y="1128456"/>
                    </a:lnTo>
                    <a:lnTo>
                      <a:pt x="624626" y="1131406"/>
                    </a:lnTo>
                    <a:lnTo>
                      <a:pt x="633180" y="1132585"/>
                    </a:lnTo>
                    <a:lnTo>
                      <a:pt x="634212" y="1133175"/>
                    </a:lnTo>
                    <a:lnTo>
                      <a:pt x="635835" y="1133618"/>
                    </a:lnTo>
                    <a:lnTo>
                      <a:pt x="637605" y="1135093"/>
                    </a:lnTo>
                    <a:lnTo>
                      <a:pt x="637605" y="1135683"/>
                    </a:lnTo>
                    <a:lnTo>
                      <a:pt x="638932" y="1137010"/>
                    </a:lnTo>
                    <a:lnTo>
                      <a:pt x="638932" y="1142320"/>
                    </a:lnTo>
                    <a:lnTo>
                      <a:pt x="643799" y="1142025"/>
                    </a:lnTo>
                    <a:lnTo>
                      <a:pt x="644979" y="1142615"/>
                    </a:lnTo>
                    <a:lnTo>
                      <a:pt x="652501" y="1142025"/>
                    </a:lnTo>
                    <a:lnTo>
                      <a:pt x="654861" y="1142762"/>
                    </a:lnTo>
                    <a:lnTo>
                      <a:pt x="651321" y="1144827"/>
                    </a:lnTo>
                    <a:lnTo>
                      <a:pt x="643504" y="1148367"/>
                    </a:lnTo>
                    <a:lnTo>
                      <a:pt x="642472" y="1150284"/>
                    </a:lnTo>
                    <a:lnTo>
                      <a:pt x="644094" y="1151759"/>
                    </a:lnTo>
                    <a:lnTo>
                      <a:pt x="646012" y="1152792"/>
                    </a:lnTo>
                    <a:lnTo>
                      <a:pt x="648519" y="1153529"/>
                    </a:lnTo>
                    <a:lnTo>
                      <a:pt x="653386" y="1153529"/>
                    </a:lnTo>
                    <a:lnTo>
                      <a:pt x="655894" y="1153234"/>
                    </a:lnTo>
                    <a:lnTo>
                      <a:pt x="654419" y="1150432"/>
                    </a:lnTo>
                    <a:lnTo>
                      <a:pt x="654419" y="1149252"/>
                    </a:lnTo>
                    <a:lnTo>
                      <a:pt x="656484" y="1149252"/>
                    </a:lnTo>
                    <a:lnTo>
                      <a:pt x="659876" y="1148514"/>
                    </a:lnTo>
                    <a:lnTo>
                      <a:pt x="662826" y="1148514"/>
                    </a:lnTo>
                    <a:lnTo>
                      <a:pt x="665333" y="1150432"/>
                    </a:lnTo>
                    <a:lnTo>
                      <a:pt x="669168" y="1151169"/>
                    </a:lnTo>
                    <a:lnTo>
                      <a:pt x="671823" y="1149989"/>
                    </a:lnTo>
                    <a:lnTo>
                      <a:pt x="675657" y="1149694"/>
                    </a:lnTo>
                    <a:lnTo>
                      <a:pt x="678460" y="1149694"/>
                    </a:lnTo>
                    <a:lnTo>
                      <a:pt x="680230" y="1148072"/>
                    </a:lnTo>
                    <a:lnTo>
                      <a:pt x="682590" y="1146302"/>
                    </a:lnTo>
                    <a:lnTo>
                      <a:pt x="686129" y="1144090"/>
                    </a:lnTo>
                    <a:lnTo>
                      <a:pt x="693651" y="1141730"/>
                    </a:lnTo>
                    <a:lnTo>
                      <a:pt x="701026" y="1138780"/>
                    </a:lnTo>
                    <a:lnTo>
                      <a:pt x="702058" y="1137453"/>
                    </a:lnTo>
                    <a:lnTo>
                      <a:pt x="702058" y="1135535"/>
                    </a:lnTo>
                    <a:lnTo>
                      <a:pt x="702796" y="1134355"/>
                    </a:lnTo>
                    <a:lnTo>
                      <a:pt x="704713" y="1133913"/>
                    </a:lnTo>
                    <a:lnTo>
                      <a:pt x="705303" y="1135388"/>
                    </a:lnTo>
                    <a:lnTo>
                      <a:pt x="704566" y="1138780"/>
                    </a:lnTo>
                    <a:lnTo>
                      <a:pt x="703091" y="1141435"/>
                    </a:lnTo>
                    <a:lnTo>
                      <a:pt x="700879" y="1143647"/>
                    </a:lnTo>
                    <a:lnTo>
                      <a:pt x="697634" y="1151317"/>
                    </a:lnTo>
                    <a:lnTo>
                      <a:pt x="700141" y="1157659"/>
                    </a:lnTo>
                    <a:lnTo>
                      <a:pt x="701911" y="1158249"/>
                    </a:lnTo>
                    <a:lnTo>
                      <a:pt x="702943" y="1158986"/>
                    </a:lnTo>
                    <a:lnTo>
                      <a:pt x="709138" y="1160461"/>
                    </a:lnTo>
                    <a:lnTo>
                      <a:pt x="711940" y="1161346"/>
                    </a:lnTo>
                    <a:lnTo>
                      <a:pt x="716218" y="1163411"/>
                    </a:lnTo>
                    <a:lnTo>
                      <a:pt x="717545" y="1164296"/>
                    </a:lnTo>
                    <a:lnTo>
                      <a:pt x="720052" y="1163854"/>
                    </a:lnTo>
                    <a:lnTo>
                      <a:pt x="725362" y="1161789"/>
                    </a:lnTo>
                    <a:lnTo>
                      <a:pt x="733916" y="1155594"/>
                    </a:lnTo>
                    <a:lnTo>
                      <a:pt x="734359" y="1155889"/>
                    </a:lnTo>
                    <a:lnTo>
                      <a:pt x="731409" y="1160756"/>
                    </a:lnTo>
                    <a:lnTo>
                      <a:pt x="728312" y="1163706"/>
                    </a:lnTo>
                    <a:lnTo>
                      <a:pt x="725510" y="1165328"/>
                    </a:lnTo>
                    <a:lnTo>
                      <a:pt x="722412" y="1166656"/>
                    </a:lnTo>
                    <a:lnTo>
                      <a:pt x="718135" y="1167098"/>
                    </a:lnTo>
                    <a:lnTo>
                      <a:pt x="718135" y="1170196"/>
                    </a:lnTo>
                    <a:lnTo>
                      <a:pt x="717840" y="1173883"/>
                    </a:lnTo>
                    <a:lnTo>
                      <a:pt x="732589" y="1179930"/>
                    </a:lnTo>
                    <a:lnTo>
                      <a:pt x="737751" y="1181258"/>
                    </a:lnTo>
                    <a:lnTo>
                      <a:pt x="739816" y="1180815"/>
                    </a:lnTo>
                    <a:lnTo>
                      <a:pt x="741291" y="1178160"/>
                    </a:lnTo>
                    <a:lnTo>
                      <a:pt x="744683" y="1173883"/>
                    </a:lnTo>
                    <a:lnTo>
                      <a:pt x="747928" y="1171228"/>
                    </a:lnTo>
                    <a:lnTo>
                      <a:pt x="749256" y="1172408"/>
                    </a:lnTo>
                    <a:lnTo>
                      <a:pt x="747781" y="1174915"/>
                    </a:lnTo>
                    <a:lnTo>
                      <a:pt x="743208" y="1179635"/>
                    </a:lnTo>
                    <a:lnTo>
                      <a:pt x="741881" y="1181405"/>
                    </a:lnTo>
                    <a:lnTo>
                      <a:pt x="742913" y="1184945"/>
                    </a:lnTo>
                    <a:lnTo>
                      <a:pt x="743651" y="1185830"/>
                    </a:lnTo>
                    <a:lnTo>
                      <a:pt x="744978" y="1185830"/>
                    </a:lnTo>
                    <a:lnTo>
                      <a:pt x="746601" y="1186125"/>
                    </a:lnTo>
                    <a:lnTo>
                      <a:pt x="749403" y="1185240"/>
                    </a:lnTo>
                    <a:lnTo>
                      <a:pt x="751910" y="1184945"/>
                    </a:lnTo>
                    <a:lnTo>
                      <a:pt x="750878" y="1186715"/>
                    </a:lnTo>
                    <a:lnTo>
                      <a:pt x="750583" y="1188485"/>
                    </a:lnTo>
                    <a:lnTo>
                      <a:pt x="756040" y="1189075"/>
                    </a:lnTo>
                    <a:lnTo>
                      <a:pt x="759138" y="1187895"/>
                    </a:lnTo>
                    <a:lnTo>
                      <a:pt x="761350" y="1187895"/>
                    </a:lnTo>
                    <a:lnTo>
                      <a:pt x="762677" y="1187452"/>
                    </a:lnTo>
                    <a:lnTo>
                      <a:pt x="760760" y="1185682"/>
                    </a:lnTo>
                    <a:lnTo>
                      <a:pt x="755303" y="1182142"/>
                    </a:lnTo>
                    <a:lnTo>
                      <a:pt x="754860" y="1180963"/>
                    </a:lnTo>
                    <a:lnTo>
                      <a:pt x="762382" y="1183617"/>
                    </a:lnTo>
                    <a:lnTo>
                      <a:pt x="763710" y="1184502"/>
                    </a:lnTo>
                    <a:lnTo>
                      <a:pt x="771527" y="1184797"/>
                    </a:lnTo>
                    <a:lnTo>
                      <a:pt x="773739" y="1182290"/>
                    </a:lnTo>
                    <a:lnTo>
                      <a:pt x="776689" y="1179488"/>
                    </a:lnTo>
                    <a:lnTo>
                      <a:pt x="775509" y="1171523"/>
                    </a:lnTo>
                    <a:lnTo>
                      <a:pt x="775509" y="1170048"/>
                    </a:lnTo>
                    <a:lnTo>
                      <a:pt x="775804" y="1168868"/>
                    </a:lnTo>
                    <a:lnTo>
                      <a:pt x="774329" y="1166656"/>
                    </a:lnTo>
                    <a:lnTo>
                      <a:pt x="772117" y="1164591"/>
                    </a:lnTo>
                    <a:lnTo>
                      <a:pt x="765922" y="1163559"/>
                    </a:lnTo>
                    <a:lnTo>
                      <a:pt x="762530" y="1162379"/>
                    </a:lnTo>
                    <a:lnTo>
                      <a:pt x="758253" y="1161641"/>
                    </a:lnTo>
                    <a:lnTo>
                      <a:pt x="755450" y="1159871"/>
                    </a:lnTo>
                    <a:lnTo>
                      <a:pt x="755893" y="1158839"/>
                    </a:lnTo>
                    <a:lnTo>
                      <a:pt x="759285" y="1158839"/>
                    </a:lnTo>
                    <a:lnTo>
                      <a:pt x="764300" y="1159576"/>
                    </a:lnTo>
                    <a:lnTo>
                      <a:pt x="770789" y="1161789"/>
                    </a:lnTo>
                    <a:lnTo>
                      <a:pt x="774919" y="1162231"/>
                    </a:lnTo>
                    <a:lnTo>
                      <a:pt x="775656" y="1161789"/>
                    </a:lnTo>
                    <a:lnTo>
                      <a:pt x="778754" y="1161494"/>
                    </a:lnTo>
                    <a:lnTo>
                      <a:pt x="787308" y="1151907"/>
                    </a:lnTo>
                    <a:lnTo>
                      <a:pt x="789226" y="1140107"/>
                    </a:lnTo>
                    <a:lnTo>
                      <a:pt x="793208" y="1128161"/>
                    </a:lnTo>
                    <a:lnTo>
                      <a:pt x="795125" y="1121229"/>
                    </a:lnTo>
                    <a:lnTo>
                      <a:pt x="797043" y="1117984"/>
                    </a:lnTo>
                    <a:lnTo>
                      <a:pt x="797633" y="1115476"/>
                    </a:lnTo>
                    <a:lnTo>
                      <a:pt x="790848" y="1114002"/>
                    </a:lnTo>
                    <a:lnTo>
                      <a:pt x="792323" y="1112527"/>
                    </a:lnTo>
                    <a:lnTo>
                      <a:pt x="796600" y="1111789"/>
                    </a:lnTo>
                    <a:lnTo>
                      <a:pt x="799698" y="1111789"/>
                    </a:lnTo>
                    <a:lnTo>
                      <a:pt x="803385" y="1108397"/>
                    </a:lnTo>
                    <a:lnTo>
                      <a:pt x="802205" y="1104562"/>
                    </a:lnTo>
                    <a:lnTo>
                      <a:pt x="802500" y="1102202"/>
                    </a:lnTo>
                    <a:lnTo>
                      <a:pt x="800140" y="1100432"/>
                    </a:lnTo>
                    <a:lnTo>
                      <a:pt x="797928" y="1096598"/>
                    </a:lnTo>
                    <a:lnTo>
                      <a:pt x="799845" y="1091140"/>
                    </a:lnTo>
                    <a:lnTo>
                      <a:pt x="800287" y="1088781"/>
                    </a:lnTo>
                    <a:lnTo>
                      <a:pt x="801173" y="1086716"/>
                    </a:lnTo>
                    <a:lnTo>
                      <a:pt x="799993" y="1083913"/>
                    </a:lnTo>
                    <a:lnTo>
                      <a:pt x="802058" y="1081996"/>
                    </a:lnTo>
                    <a:lnTo>
                      <a:pt x="802352" y="1079636"/>
                    </a:lnTo>
                    <a:lnTo>
                      <a:pt x="794093" y="1078456"/>
                    </a:lnTo>
                    <a:lnTo>
                      <a:pt x="788636" y="1076834"/>
                    </a:lnTo>
                    <a:lnTo>
                      <a:pt x="783916" y="1075211"/>
                    </a:lnTo>
                    <a:lnTo>
                      <a:pt x="781704" y="1073441"/>
                    </a:lnTo>
                    <a:lnTo>
                      <a:pt x="784064" y="1073146"/>
                    </a:lnTo>
                    <a:lnTo>
                      <a:pt x="786866" y="1073736"/>
                    </a:lnTo>
                    <a:lnTo>
                      <a:pt x="795125" y="1073294"/>
                    </a:lnTo>
                    <a:lnTo>
                      <a:pt x="797928" y="1073884"/>
                    </a:lnTo>
                    <a:lnTo>
                      <a:pt x="804712" y="1074474"/>
                    </a:lnTo>
                    <a:lnTo>
                      <a:pt x="806925" y="1072851"/>
                    </a:lnTo>
                    <a:lnTo>
                      <a:pt x="808695" y="1072851"/>
                    </a:lnTo>
                    <a:lnTo>
                      <a:pt x="813562" y="1066362"/>
                    </a:lnTo>
                    <a:lnTo>
                      <a:pt x="815627" y="1065329"/>
                    </a:lnTo>
                    <a:lnTo>
                      <a:pt x="815922" y="1062970"/>
                    </a:lnTo>
                    <a:lnTo>
                      <a:pt x="808105" y="1059725"/>
                    </a:lnTo>
                    <a:lnTo>
                      <a:pt x="803827" y="1057070"/>
                    </a:lnTo>
                    <a:lnTo>
                      <a:pt x="802500" y="1055595"/>
                    </a:lnTo>
                    <a:lnTo>
                      <a:pt x="801615" y="1053235"/>
                    </a:lnTo>
                    <a:lnTo>
                      <a:pt x="803827" y="1053973"/>
                    </a:lnTo>
                    <a:lnTo>
                      <a:pt x="805745" y="1055152"/>
                    </a:lnTo>
                    <a:lnTo>
                      <a:pt x="810317" y="1058840"/>
                    </a:lnTo>
                    <a:lnTo>
                      <a:pt x="815922" y="1059135"/>
                    </a:lnTo>
                    <a:lnTo>
                      <a:pt x="822264" y="1059135"/>
                    </a:lnTo>
                    <a:lnTo>
                      <a:pt x="825214" y="1056480"/>
                    </a:lnTo>
                    <a:lnTo>
                      <a:pt x="827278" y="1053235"/>
                    </a:lnTo>
                    <a:lnTo>
                      <a:pt x="829638" y="1050580"/>
                    </a:lnTo>
                    <a:lnTo>
                      <a:pt x="828901" y="1049105"/>
                    </a:lnTo>
                    <a:lnTo>
                      <a:pt x="828458" y="1047483"/>
                    </a:lnTo>
                    <a:lnTo>
                      <a:pt x="830966" y="1044828"/>
                    </a:lnTo>
                    <a:lnTo>
                      <a:pt x="830966" y="1040698"/>
                    </a:lnTo>
                    <a:lnTo>
                      <a:pt x="834801" y="1040993"/>
                    </a:lnTo>
                    <a:lnTo>
                      <a:pt x="838193" y="1039961"/>
                    </a:lnTo>
                    <a:lnTo>
                      <a:pt x="838193" y="1036126"/>
                    </a:lnTo>
                    <a:lnTo>
                      <a:pt x="844092" y="1031996"/>
                    </a:lnTo>
                    <a:lnTo>
                      <a:pt x="843798" y="1030521"/>
                    </a:lnTo>
                    <a:lnTo>
                      <a:pt x="841438" y="1023589"/>
                    </a:lnTo>
                    <a:lnTo>
                      <a:pt x="842323" y="1015035"/>
                    </a:lnTo>
                    <a:lnTo>
                      <a:pt x="836865" y="1013707"/>
                    </a:lnTo>
                    <a:lnTo>
                      <a:pt x="833178" y="1014002"/>
                    </a:lnTo>
                    <a:lnTo>
                      <a:pt x="831556" y="1015330"/>
                    </a:lnTo>
                    <a:lnTo>
                      <a:pt x="827721" y="1012970"/>
                    </a:lnTo>
                    <a:lnTo>
                      <a:pt x="817101" y="1007955"/>
                    </a:lnTo>
                    <a:lnTo>
                      <a:pt x="827573" y="1008693"/>
                    </a:lnTo>
                    <a:lnTo>
                      <a:pt x="830081" y="1009283"/>
                    </a:lnTo>
                    <a:lnTo>
                      <a:pt x="832588" y="1010610"/>
                    </a:lnTo>
                    <a:lnTo>
                      <a:pt x="837898" y="1011200"/>
                    </a:lnTo>
                    <a:lnTo>
                      <a:pt x="840405" y="1009283"/>
                    </a:lnTo>
                    <a:lnTo>
                      <a:pt x="840110" y="1006628"/>
                    </a:lnTo>
                    <a:lnTo>
                      <a:pt x="845862" y="1006038"/>
                    </a:lnTo>
                    <a:lnTo>
                      <a:pt x="851025" y="1002646"/>
                    </a:lnTo>
                    <a:lnTo>
                      <a:pt x="853532" y="1000286"/>
                    </a:lnTo>
                    <a:lnTo>
                      <a:pt x="852795" y="997926"/>
                    </a:lnTo>
                    <a:lnTo>
                      <a:pt x="851025" y="995419"/>
                    </a:lnTo>
                    <a:lnTo>
                      <a:pt x="847042" y="992174"/>
                    </a:lnTo>
                    <a:lnTo>
                      <a:pt x="844683" y="985684"/>
                    </a:lnTo>
                    <a:lnTo>
                      <a:pt x="841143" y="981849"/>
                    </a:lnTo>
                    <a:lnTo>
                      <a:pt x="836570" y="983472"/>
                    </a:lnTo>
                    <a:lnTo>
                      <a:pt x="833031" y="983914"/>
                    </a:lnTo>
                    <a:lnTo>
                      <a:pt x="831408" y="978899"/>
                    </a:lnTo>
                    <a:lnTo>
                      <a:pt x="829786" y="976835"/>
                    </a:lnTo>
                    <a:lnTo>
                      <a:pt x="829786" y="974032"/>
                    </a:lnTo>
                    <a:lnTo>
                      <a:pt x="835243" y="974770"/>
                    </a:lnTo>
                    <a:lnTo>
                      <a:pt x="840848" y="973590"/>
                    </a:lnTo>
                    <a:lnTo>
                      <a:pt x="851615" y="976097"/>
                    </a:lnTo>
                    <a:lnTo>
                      <a:pt x="857514" y="973885"/>
                    </a:lnTo>
                    <a:lnTo>
                      <a:pt x="859874" y="972262"/>
                    </a:lnTo>
                    <a:lnTo>
                      <a:pt x="864446" y="967395"/>
                    </a:lnTo>
                    <a:lnTo>
                      <a:pt x="867396" y="965920"/>
                    </a:lnTo>
                    <a:lnTo>
                      <a:pt x="869314" y="963708"/>
                    </a:lnTo>
                    <a:lnTo>
                      <a:pt x="867249" y="962528"/>
                    </a:lnTo>
                    <a:lnTo>
                      <a:pt x="853237" y="955891"/>
                    </a:lnTo>
                    <a:lnTo>
                      <a:pt x="853679" y="954416"/>
                    </a:lnTo>
                    <a:lnTo>
                      <a:pt x="859284" y="954416"/>
                    </a:lnTo>
                    <a:lnTo>
                      <a:pt x="873591" y="953089"/>
                    </a:lnTo>
                    <a:lnTo>
                      <a:pt x="881998" y="952056"/>
                    </a:lnTo>
                    <a:lnTo>
                      <a:pt x="893797" y="951466"/>
                    </a:lnTo>
                    <a:lnTo>
                      <a:pt x="905154" y="947779"/>
                    </a:lnTo>
                    <a:lnTo>
                      <a:pt x="905154" y="943502"/>
                    </a:lnTo>
                    <a:lnTo>
                      <a:pt x="904859" y="942322"/>
                    </a:lnTo>
                    <a:lnTo>
                      <a:pt x="898959" y="938782"/>
                    </a:lnTo>
                    <a:lnTo>
                      <a:pt x="896894" y="934947"/>
                    </a:lnTo>
                    <a:lnTo>
                      <a:pt x="900139" y="936127"/>
                    </a:lnTo>
                    <a:lnTo>
                      <a:pt x="906924" y="939519"/>
                    </a:lnTo>
                    <a:lnTo>
                      <a:pt x="908694" y="936570"/>
                    </a:lnTo>
                    <a:lnTo>
                      <a:pt x="911348" y="929195"/>
                    </a:lnTo>
                    <a:lnTo>
                      <a:pt x="914003" y="926540"/>
                    </a:lnTo>
                    <a:lnTo>
                      <a:pt x="917101" y="924033"/>
                    </a:lnTo>
                    <a:lnTo>
                      <a:pt x="910906" y="921378"/>
                    </a:lnTo>
                    <a:lnTo>
                      <a:pt x="906481" y="918576"/>
                    </a:lnTo>
                    <a:lnTo>
                      <a:pt x="909284" y="917986"/>
                    </a:lnTo>
                    <a:lnTo>
                      <a:pt x="915478" y="918576"/>
                    </a:lnTo>
                    <a:lnTo>
                      <a:pt x="921820" y="920198"/>
                    </a:lnTo>
                    <a:lnTo>
                      <a:pt x="929048" y="921230"/>
                    </a:lnTo>
                    <a:lnTo>
                      <a:pt x="929342" y="922115"/>
                    </a:lnTo>
                    <a:lnTo>
                      <a:pt x="924033" y="926835"/>
                    </a:lnTo>
                    <a:lnTo>
                      <a:pt x="916068" y="936275"/>
                    </a:lnTo>
                    <a:lnTo>
                      <a:pt x="915036" y="939224"/>
                    </a:lnTo>
                    <a:lnTo>
                      <a:pt x="915773" y="941437"/>
                    </a:lnTo>
                    <a:lnTo>
                      <a:pt x="914593" y="943354"/>
                    </a:lnTo>
                    <a:lnTo>
                      <a:pt x="910463" y="947779"/>
                    </a:lnTo>
                    <a:lnTo>
                      <a:pt x="911643" y="951024"/>
                    </a:lnTo>
                    <a:lnTo>
                      <a:pt x="916953" y="952794"/>
                    </a:lnTo>
                    <a:lnTo>
                      <a:pt x="919313" y="951171"/>
                    </a:lnTo>
                    <a:lnTo>
                      <a:pt x="923148" y="951171"/>
                    </a:lnTo>
                    <a:lnTo>
                      <a:pt x="925950" y="950139"/>
                    </a:lnTo>
                    <a:lnTo>
                      <a:pt x="928015" y="947336"/>
                    </a:lnTo>
                    <a:lnTo>
                      <a:pt x="928310" y="944387"/>
                    </a:lnTo>
                    <a:lnTo>
                      <a:pt x="930522" y="944387"/>
                    </a:lnTo>
                    <a:lnTo>
                      <a:pt x="934947" y="940847"/>
                    </a:lnTo>
                    <a:lnTo>
                      <a:pt x="935980" y="942174"/>
                    </a:lnTo>
                    <a:lnTo>
                      <a:pt x="938487" y="944682"/>
                    </a:lnTo>
                    <a:lnTo>
                      <a:pt x="941437" y="945124"/>
                    </a:lnTo>
                    <a:lnTo>
                      <a:pt x="944239" y="944092"/>
                    </a:lnTo>
                    <a:lnTo>
                      <a:pt x="945566" y="944092"/>
                    </a:lnTo>
                    <a:lnTo>
                      <a:pt x="946304" y="943354"/>
                    </a:lnTo>
                    <a:lnTo>
                      <a:pt x="948959" y="937749"/>
                    </a:lnTo>
                    <a:lnTo>
                      <a:pt x="949401" y="936422"/>
                    </a:lnTo>
                    <a:lnTo>
                      <a:pt x="949401" y="934947"/>
                    </a:lnTo>
                    <a:lnTo>
                      <a:pt x="952941" y="937012"/>
                    </a:lnTo>
                    <a:lnTo>
                      <a:pt x="952646" y="938339"/>
                    </a:lnTo>
                    <a:lnTo>
                      <a:pt x="953236" y="942617"/>
                    </a:lnTo>
                    <a:lnTo>
                      <a:pt x="955596" y="941142"/>
                    </a:lnTo>
                    <a:lnTo>
                      <a:pt x="961938" y="935832"/>
                    </a:lnTo>
                    <a:lnTo>
                      <a:pt x="967838" y="932735"/>
                    </a:lnTo>
                    <a:lnTo>
                      <a:pt x="970197" y="930817"/>
                    </a:lnTo>
                    <a:lnTo>
                      <a:pt x="972852" y="929195"/>
                    </a:lnTo>
                    <a:lnTo>
                      <a:pt x="969608" y="921230"/>
                    </a:lnTo>
                    <a:lnTo>
                      <a:pt x="968133" y="919756"/>
                    </a:lnTo>
                    <a:lnTo>
                      <a:pt x="967543" y="918576"/>
                    </a:lnTo>
                    <a:lnTo>
                      <a:pt x="966805" y="917691"/>
                    </a:lnTo>
                    <a:lnTo>
                      <a:pt x="966805" y="916216"/>
                    </a:lnTo>
                    <a:lnTo>
                      <a:pt x="970935" y="919166"/>
                    </a:lnTo>
                    <a:lnTo>
                      <a:pt x="972115" y="920493"/>
                    </a:lnTo>
                    <a:lnTo>
                      <a:pt x="978605" y="924033"/>
                    </a:lnTo>
                    <a:lnTo>
                      <a:pt x="981702" y="923738"/>
                    </a:lnTo>
                    <a:lnTo>
                      <a:pt x="984357" y="924475"/>
                    </a:lnTo>
                    <a:lnTo>
                      <a:pt x="987307" y="923148"/>
                    </a:lnTo>
                    <a:lnTo>
                      <a:pt x="998811" y="916363"/>
                    </a:lnTo>
                    <a:lnTo>
                      <a:pt x="1000286" y="914741"/>
                    </a:lnTo>
                    <a:lnTo>
                      <a:pt x="1001613" y="912381"/>
                    </a:lnTo>
                    <a:lnTo>
                      <a:pt x="1002941" y="909431"/>
                    </a:lnTo>
                    <a:lnTo>
                      <a:pt x="1004268" y="907809"/>
                    </a:lnTo>
                    <a:lnTo>
                      <a:pt x="1007070" y="907514"/>
                    </a:lnTo>
                    <a:lnTo>
                      <a:pt x="1008250" y="907956"/>
                    </a:lnTo>
                    <a:lnTo>
                      <a:pt x="1010168" y="906629"/>
                    </a:lnTo>
                    <a:lnTo>
                      <a:pt x="1012675" y="903532"/>
                    </a:lnTo>
                    <a:lnTo>
                      <a:pt x="1018427" y="893945"/>
                    </a:lnTo>
                    <a:lnTo>
                      <a:pt x="1025507" y="883768"/>
                    </a:lnTo>
                    <a:lnTo>
                      <a:pt x="1027572" y="880080"/>
                    </a:lnTo>
                    <a:lnTo>
                      <a:pt x="1028309" y="877426"/>
                    </a:lnTo>
                    <a:lnTo>
                      <a:pt x="1027719" y="875803"/>
                    </a:lnTo>
                    <a:lnTo>
                      <a:pt x="1028014" y="874771"/>
                    </a:lnTo>
                    <a:lnTo>
                      <a:pt x="1029194" y="874328"/>
                    </a:lnTo>
                    <a:lnTo>
                      <a:pt x="1031996" y="871821"/>
                    </a:lnTo>
                    <a:lnTo>
                      <a:pt x="1033471" y="869903"/>
                    </a:lnTo>
                    <a:lnTo>
                      <a:pt x="1037011" y="863561"/>
                    </a:lnTo>
                    <a:lnTo>
                      <a:pt x="1038338" y="862086"/>
                    </a:lnTo>
                    <a:lnTo>
                      <a:pt x="1039961" y="861201"/>
                    </a:lnTo>
                    <a:lnTo>
                      <a:pt x="1043353" y="860317"/>
                    </a:lnTo>
                    <a:lnTo>
                      <a:pt x="1055595" y="852647"/>
                    </a:lnTo>
                    <a:lnTo>
                      <a:pt x="1057660" y="852057"/>
                    </a:lnTo>
                    <a:lnTo>
                      <a:pt x="1060167" y="850287"/>
                    </a:lnTo>
                    <a:lnTo>
                      <a:pt x="1063117" y="847190"/>
                    </a:lnTo>
                    <a:lnTo>
                      <a:pt x="1063412" y="843945"/>
                    </a:lnTo>
                    <a:lnTo>
                      <a:pt x="1061052" y="840553"/>
                    </a:lnTo>
                    <a:lnTo>
                      <a:pt x="1057955" y="837160"/>
                    </a:lnTo>
                    <a:lnTo>
                      <a:pt x="1058250" y="836570"/>
                    </a:lnTo>
                    <a:lnTo>
                      <a:pt x="1060167" y="836570"/>
                    </a:lnTo>
                    <a:lnTo>
                      <a:pt x="1061642" y="836128"/>
                    </a:lnTo>
                    <a:lnTo>
                      <a:pt x="1062822" y="835096"/>
                    </a:lnTo>
                    <a:lnTo>
                      <a:pt x="1062380" y="833473"/>
                    </a:lnTo>
                    <a:lnTo>
                      <a:pt x="1060462" y="831261"/>
                    </a:lnTo>
                    <a:lnTo>
                      <a:pt x="1059282" y="829048"/>
                    </a:lnTo>
                    <a:lnTo>
                      <a:pt x="1058987" y="826836"/>
                    </a:lnTo>
                    <a:lnTo>
                      <a:pt x="1064002" y="829196"/>
                    </a:lnTo>
                    <a:lnTo>
                      <a:pt x="1074326" y="836275"/>
                    </a:lnTo>
                    <a:lnTo>
                      <a:pt x="1082733" y="840848"/>
                    </a:lnTo>
                    <a:lnTo>
                      <a:pt x="1089223" y="843060"/>
                    </a:lnTo>
                    <a:lnTo>
                      <a:pt x="1094238" y="843945"/>
                    </a:lnTo>
                    <a:lnTo>
                      <a:pt x="1097630" y="843355"/>
                    </a:lnTo>
                    <a:lnTo>
                      <a:pt x="1103825" y="841290"/>
                    </a:lnTo>
                    <a:lnTo>
                      <a:pt x="1103825" y="839225"/>
                    </a:lnTo>
                    <a:lnTo>
                      <a:pt x="1101170" y="836423"/>
                    </a:lnTo>
                    <a:lnTo>
                      <a:pt x="1101170" y="835243"/>
                    </a:lnTo>
                    <a:lnTo>
                      <a:pt x="1111494" y="837898"/>
                    </a:lnTo>
                    <a:lnTo>
                      <a:pt x="1114739" y="837603"/>
                    </a:lnTo>
                    <a:lnTo>
                      <a:pt x="1118574" y="834358"/>
                    </a:lnTo>
                    <a:lnTo>
                      <a:pt x="1120786" y="833178"/>
                    </a:lnTo>
                    <a:lnTo>
                      <a:pt x="1123294" y="832588"/>
                    </a:lnTo>
                    <a:lnTo>
                      <a:pt x="1127276" y="832588"/>
                    </a:lnTo>
                    <a:lnTo>
                      <a:pt x="1134798" y="833621"/>
                    </a:lnTo>
                    <a:lnTo>
                      <a:pt x="1139370" y="833178"/>
                    </a:lnTo>
                    <a:lnTo>
                      <a:pt x="1143647" y="831703"/>
                    </a:lnTo>
                    <a:lnTo>
                      <a:pt x="1149694" y="830376"/>
                    </a:lnTo>
                    <a:lnTo>
                      <a:pt x="1162526" y="826394"/>
                    </a:lnTo>
                    <a:lnTo>
                      <a:pt x="1168721" y="824919"/>
                    </a:lnTo>
                    <a:lnTo>
                      <a:pt x="1175948" y="824329"/>
                    </a:lnTo>
                    <a:lnTo>
                      <a:pt x="1191287" y="820199"/>
                    </a:lnTo>
                    <a:lnTo>
                      <a:pt x="1196154" y="819461"/>
                    </a:lnTo>
                    <a:lnTo>
                      <a:pt x="1203086" y="817102"/>
                    </a:lnTo>
                    <a:lnTo>
                      <a:pt x="1207363" y="816217"/>
                    </a:lnTo>
                    <a:lnTo>
                      <a:pt x="1211788" y="816217"/>
                    </a:lnTo>
                    <a:lnTo>
                      <a:pt x="1215476" y="814889"/>
                    </a:lnTo>
                    <a:lnTo>
                      <a:pt x="1218425" y="812677"/>
                    </a:lnTo>
                    <a:lnTo>
                      <a:pt x="1220785" y="811349"/>
                    </a:lnTo>
                    <a:lnTo>
                      <a:pt x="1225505" y="809727"/>
                    </a:lnTo>
                    <a:lnTo>
                      <a:pt x="1232290" y="806335"/>
                    </a:lnTo>
                    <a:lnTo>
                      <a:pt x="1234207" y="804565"/>
                    </a:lnTo>
                    <a:lnTo>
                      <a:pt x="1234797" y="803385"/>
                    </a:lnTo>
                    <a:lnTo>
                      <a:pt x="1235387" y="800288"/>
                    </a:lnTo>
                    <a:lnTo>
                      <a:pt x="1236419" y="799108"/>
                    </a:lnTo>
                    <a:lnTo>
                      <a:pt x="1243499" y="797043"/>
                    </a:lnTo>
                    <a:lnTo>
                      <a:pt x="1248219" y="793651"/>
                    </a:lnTo>
                    <a:lnTo>
                      <a:pt x="1248513" y="792323"/>
                    </a:lnTo>
                    <a:lnTo>
                      <a:pt x="1245711" y="789226"/>
                    </a:lnTo>
                    <a:lnTo>
                      <a:pt x="1247186" y="788636"/>
                    </a:lnTo>
                    <a:lnTo>
                      <a:pt x="1254118" y="787603"/>
                    </a:lnTo>
                    <a:lnTo>
                      <a:pt x="1257363" y="786423"/>
                    </a:lnTo>
                    <a:lnTo>
                      <a:pt x="1264885" y="782294"/>
                    </a:lnTo>
                    <a:lnTo>
                      <a:pt x="1269015" y="780819"/>
                    </a:lnTo>
                    <a:lnTo>
                      <a:pt x="1270932" y="778901"/>
                    </a:lnTo>
                    <a:lnTo>
                      <a:pt x="1270932" y="776689"/>
                    </a:lnTo>
                    <a:lnTo>
                      <a:pt x="1270047" y="775067"/>
                    </a:lnTo>
                    <a:lnTo>
                      <a:pt x="1268867" y="774034"/>
                    </a:lnTo>
                    <a:lnTo>
                      <a:pt x="1270195" y="773739"/>
                    </a:lnTo>
                    <a:lnTo>
                      <a:pt x="1278159" y="775214"/>
                    </a:lnTo>
                    <a:lnTo>
                      <a:pt x="1280519" y="774919"/>
                    </a:lnTo>
                    <a:lnTo>
                      <a:pt x="1283617" y="773887"/>
                    </a:lnTo>
                    <a:lnTo>
                      <a:pt x="1284354" y="772117"/>
                    </a:lnTo>
                    <a:lnTo>
                      <a:pt x="1282879" y="769609"/>
                    </a:lnTo>
                    <a:lnTo>
                      <a:pt x="1281552" y="767840"/>
                    </a:lnTo>
                    <a:lnTo>
                      <a:pt x="1280224" y="766955"/>
                    </a:lnTo>
                    <a:lnTo>
                      <a:pt x="1281699" y="766660"/>
                    </a:lnTo>
                    <a:lnTo>
                      <a:pt x="1288484" y="766660"/>
                    </a:lnTo>
                    <a:lnTo>
                      <a:pt x="1296743" y="764447"/>
                    </a:lnTo>
                    <a:lnTo>
                      <a:pt x="1301611" y="764447"/>
                    </a:lnTo>
                    <a:lnTo>
                      <a:pt x="1302496" y="763857"/>
                    </a:lnTo>
                    <a:lnTo>
                      <a:pt x="1300578" y="760170"/>
                    </a:lnTo>
                    <a:lnTo>
                      <a:pt x="1302053" y="759285"/>
                    </a:lnTo>
                    <a:lnTo>
                      <a:pt x="1307657" y="758253"/>
                    </a:lnTo>
                    <a:lnTo>
                      <a:pt x="1310165" y="757220"/>
                    </a:lnTo>
                    <a:lnTo>
                      <a:pt x="1313115" y="756778"/>
                    </a:lnTo>
                    <a:lnTo>
                      <a:pt x="1317834" y="755303"/>
                    </a:lnTo>
                    <a:lnTo>
                      <a:pt x="1321669" y="753090"/>
                    </a:lnTo>
                    <a:lnTo>
                      <a:pt x="1322997" y="751468"/>
                    </a:lnTo>
                    <a:lnTo>
                      <a:pt x="1323734" y="749551"/>
                    </a:lnTo>
                    <a:lnTo>
                      <a:pt x="1321669" y="748666"/>
                    </a:lnTo>
                    <a:lnTo>
                      <a:pt x="1298513" y="749256"/>
                    </a:lnTo>
                    <a:lnTo>
                      <a:pt x="1285534" y="748076"/>
                    </a:lnTo>
                    <a:lnTo>
                      <a:pt x="1275799" y="746158"/>
                    </a:lnTo>
                    <a:lnTo>
                      <a:pt x="1257363" y="740849"/>
                    </a:lnTo>
                    <a:lnTo>
                      <a:pt x="1237009" y="738046"/>
                    </a:lnTo>
                    <a:lnTo>
                      <a:pt x="1234502" y="738341"/>
                    </a:lnTo>
                    <a:lnTo>
                      <a:pt x="1220638" y="743061"/>
                    </a:lnTo>
                    <a:lnTo>
                      <a:pt x="1213853" y="744241"/>
                    </a:lnTo>
                    <a:lnTo>
                      <a:pt x="1205004" y="743208"/>
                    </a:lnTo>
                    <a:lnTo>
                      <a:pt x="1197777" y="745126"/>
                    </a:lnTo>
                    <a:lnTo>
                      <a:pt x="1194679" y="747928"/>
                    </a:lnTo>
                    <a:lnTo>
                      <a:pt x="1191287" y="752795"/>
                    </a:lnTo>
                    <a:lnTo>
                      <a:pt x="1188485" y="755008"/>
                    </a:lnTo>
                    <a:lnTo>
                      <a:pt x="1182142" y="753238"/>
                    </a:lnTo>
                    <a:lnTo>
                      <a:pt x="1183912" y="748666"/>
                    </a:lnTo>
                    <a:lnTo>
                      <a:pt x="1189960" y="744241"/>
                    </a:lnTo>
                    <a:lnTo>
                      <a:pt x="1193204" y="742471"/>
                    </a:lnTo>
                    <a:lnTo>
                      <a:pt x="1196597" y="741291"/>
                    </a:lnTo>
                    <a:lnTo>
                      <a:pt x="1204414" y="739521"/>
                    </a:lnTo>
                    <a:lnTo>
                      <a:pt x="1209428" y="737751"/>
                    </a:lnTo>
                    <a:lnTo>
                      <a:pt x="1211198" y="735834"/>
                    </a:lnTo>
                    <a:lnTo>
                      <a:pt x="1209723" y="733917"/>
                    </a:lnTo>
                    <a:lnTo>
                      <a:pt x="1208248" y="732737"/>
                    </a:lnTo>
                    <a:lnTo>
                      <a:pt x="1206774" y="732294"/>
                    </a:lnTo>
                    <a:lnTo>
                      <a:pt x="1205004" y="732294"/>
                    </a:lnTo>
                    <a:lnTo>
                      <a:pt x="1182880" y="735539"/>
                    </a:lnTo>
                    <a:lnTo>
                      <a:pt x="1171966" y="735539"/>
                    </a:lnTo>
                    <a:lnTo>
                      <a:pt x="1158249" y="732147"/>
                    </a:lnTo>
                    <a:lnTo>
                      <a:pt x="1155889" y="732147"/>
                    </a:lnTo>
                    <a:lnTo>
                      <a:pt x="1147482" y="733622"/>
                    </a:lnTo>
                    <a:lnTo>
                      <a:pt x="1144385" y="733622"/>
                    </a:lnTo>
                    <a:lnTo>
                      <a:pt x="1145270" y="732884"/>
                    </a:lnTo>
                    <a:lnTo>
                      <a:pt x="1158544" y="728754"/>
                    </a:lnTo>
                    <a:lnTo>
                      <a:pt x="1161494" y="727574"/>
                    </a:lnTo>
                    <a:lnTo>
                      <a:pt x="1168573" y="723740"/>
                    </a:lnTo>
                    <a:lnTo>
                      <a:pt x="1170491" y="721675"/>
                    </a:lnTo>
                    <a:lnTo>
                      <a:pt x="1171671" y="718872"/>
                    </a:lnTo>
                    <a:lnTo>
                      <a:pt x="1172851" y="714890"/>
                    </a:lnTo>
                    <a:lnTo>
                      <a:pt x="1172556" y="712235"/>
                    </a:lnTo>
                    <a:lnTo>
                      <a:pt x="1169311" y="710760"/>
                    </a:lnTo>
                    <a:lnTo>
                      <a:pt x="1164739" y="709580"/>
                    </a:lnTo>
                    <a:lnTo>
                      <a:pt x="1161936" y="707516"/>
                    </a:lnTo>
                    <a:lnTo>
                      <a:pt x="1164443" y="706778"/>
                    </a:lnTo>
                    <a:lnTo>
                      <a:pt x="1175210" y="707073"/>
                    </a:lnTo>
                    <a:lnTo>
                      <a:pt x="1180373" y="707516"/>
                    </a:lnTo>
                    <a:lnTo>
                      <a:pt x="1189665" y="709433"/>
                    </a:lnTo>
                    <a:lnTo>
                      <a:pt x="1196744" y="709875"/>
                    </a:lnTo>
                    <a:lnTo>
                      <a:pt x="1205888" y="709580"/>
                    </a:lnTo>
                    <a:lnTo>
                      <a:pt x="1209576" y="708696"/>
                    </a:lnTo>
                    <a:lnTo>
                      <a:pt x="1220490" y="704861"/>
                    </a:lnTo>
                    <a:lnTo>
                      <a:pt x="1224177" y="702796"/>
                    </a:lnTo>
                    <a:lnTo>
                      <a:pt x="1231257" y="698371"/>
                    </a:lnTo>
                    <a:lnTo>
                      <a:pt x="1233174" y="694389"/>
                    </a:lnTo>
                    <a:lnTo>
                      <a:pt x="1232290" y="689374"/>
                    </a:lnTo>
                    <a:lnTo>
                      <a:pt x="1230815" y="685982"/>
                    </a:lnTo>
                    <a:lnTo>
                      <a:pt x="1228602" y="684064"/>
                    </a:lnTo>
                    <a:lnTo>
                      <a:pt x="1222555" y="683180"/>
                    </a:lnTo>
                    <a:lnTo>
                      <a:pt x="1205299" y="683180"/>
                    </a:lnTo>
                    <a:lnTo>
                      <a:pt x="1195564" y="681557"/>
                    </a:lnTo>
                    <a:lnTo>
                      <a:pt x="1194089" y="678165"/>
                    </a:lnTo>
                    <a:lnTo>
                      <a:pt x="1196007" y="676985"/>
                    </a:lnTo>
                    <a:lnTo>
                      <a:pt x="1198071" y="676985"/>
                    </a:lnTo>
                    <a:lnTo>
                      <a:pt x="1206479" y="679050"/>
                    </a:lnTo>
                    <a:lnTo>
                      <a:pt x="1219015" y="678755"/>
                    </a:lnTo>
                    <a:lnTo>
                      <a:pt x="1227570" y="679640"/>
                    </a:lnTo>
                    <a:lnTo>
                      <a:pt x="1233617" y="681705"/>
                    </a:lnTo>
                    <a:lnTo>
                      <a:pt x="1239074" y="684507"/>
                    </a:lnTo>
                    <a:lnTo>
                      <a:pt x="1244089" y="688194"/>
                    </a:lnTo>
                    <a:lnTo>
                      <a:pt x="1249841" y="691144"/>
                    </a:lnTo>
                    <a:lnTo>
                      <a:pt x="1256478" y="693504"/>
                    </a:lnTo>
                    <a:lnTo>
                      <a:pt x="1262230" y="696454"/>
                    </a:lnTo>
                    <a:lnTo>
                      <a:pt x="1267097" y="700141"/>
                    </a:lnTo>
                    <a:lnTo>
                      <a:pt x="1270047" y="705008"/>
                    </a:lnTo>
                    <a:lnTo>
                      <a:pt x="1271080" y="710908"/>
                    </a:lnTo>
                    <a:lnTo>
                      <a:pt x="1273587" y="717250"/>
                    </a:lnTo>
                    <a:lnTo>
                      <a:pt x="1277717" y="724035"/>
                    </a:lnTo>
                    <a:lnTo>
                      <a:pt x="1282436" y="728459"/>
                    </a:lnTo>
                    <a:lnTo>
                      <a:pt x="1294531" y="733327"/>
                    </a:lnTo>
                    <a:lnTo>
                      <a:pt x="1298071" y="733769"/>
                    </a:lnTo>
                    <a:lnTo>
                      <a:pt x="1304560" y="733327"/>
                    </a:lnTo>
                    <a:lnTo>
                      <a:pt x="1311197" y="733917"/>
                    </a:lnTo>
                    <a:lnTo>
                      <a:pt x="1313262" y="731262"/>
                    </a:lnTo>
                    <a:lnTo>
                      <a:pt x="1314737" y="720495"/>
                    </a:lnTo>
                    <a:lnTo>
                      <a:pt x="1315327" y="718430"/>
                    </a:lnTo>
                    <a:lnTo>
                      <a:pt x="1315327" y="716365"/>
                    </a:lnTo>
                    <a:lnTo>
                      <a:pt x="1317834" y="713858"/>
                    </a:lnTo>
                    <a:lnTo>
                      <a:pt x="1318277" y="723887"/>
                    </a:lnTo>
                    <a:lnTo>
                      <a:pt x="1318867" y="725657"/>
                    </a:lnTo>
                    <a:lnTo>
                      <a:pt x="1318867" y="727574"/>
                    </a:lnTo>
                    <a:lnTo>
                      <a:pt x="1319309" y="730377"/>
                    </a:lnTo>
                    <a:lnTo>
                      <a:pt x="1319309" y="732737"/>
                    </a:lnTo>
                    <a:lnTo>
                      <a:pt x="1327569" y="732294"/>
                    </a:lnTo>
                    <a:lnTo>
                      <a:pt x="1330814" y="733622"/>
                    </a:lnTo>
                    <a:lnTo>
                      <a:pt x="1339073" y="732442"/>
                    </a:lnTo>
                    <a:lnTo>
                      <a:pt x="1341728" y="729639"/>
                    </a:lnTo>
                    <a:lnTo>
                      <a:pt x="1340400" y="726542"/>
                    </a:lnTo>
                    <a:lnTo>
                      <a:pt x="1339073" y="716365"/>
                    </a:lnTo>
                    <a:lnTo>
                      <a:pt x="1337746" y="713858"/>
                    </a:lnTo>
                    <a:lnTo>
                      <a:pt x="1337746" y="711055"/>
                    </a:lnTo>
                    <a:lnTo>
                      <a:pt x="1337303" y="702648"/>
                    </a:lnTo>
                    <a:lnTo>
                      <a:pt x="1337746" y="697191"/>
                    </a:lnTo>
                    <a:lnTo>
                      <a:pt x="1337008" y="690849"/>
                    </a:lnTo>
                    <a:lnTo>
                      <a:pt x="1335533" y="684064"/>
                    </a:lnTo>
                    <a:lnTo>
                      <a:pt x="1330076" y="682590"/>
                    </a:lnTo>
                    <a:lnTo>
                      <a:pt x="1324619" y="685244"/>
                    </a:lnTo>
                    <a:lnTo>
                      <a:pt x="1322997" y="685244"/>
                    </a:lnTo>
                    <a:lnTo>
                      <a:pt x="1321227" y="686277"/>
                    </a:lnTo>
                    <a:lnTo>
                      <a:pt x="1319899" y="689079"/>
                    </a:lnTo>
                    <a:lnTo>
                      <a:pt x="1318130" y="695126"/>
                    </a:lnTo>
                    <a:lnTo>
                      <a:pt x="1316507" y="688637"/>
                    </a:lnTo>
                    <a:lnTo>
                      <a:pt x="1316212" y="685097"/>
                    </a:lnTo>
                    <a:lnTo>
                      <a:pt x="1315770" y="683032"/>
                    </a:lnTo>
                    <a:lnTo>
                      <a:pt x="1316802" y="681852"/>
                    </a:lnTo>
                    <a:lnTo>
                      <a:pt x="1320784" y="679935"/>
                    </a:lnTo>
                    <a:lnTo>
                      <a:pt x="1328601" y="673888"/>
                    </a:lnTo>
                    <a:lnTo>
                      <a:pt x="1330076" y="671233"/>
                    </a:lnTo>
                    <a:lnTo>
                      <a:pt x="1322112" y="670790"/>
                    </a:lnTo>
                    <a:lnTo>
                      <a:pt x="1319309" y="670053"/>
                    </a:lnTo>
                    <a:lnTo>
                      <a:pt x="1316064" y="662973"/>
                    </a:lnTo>
                    <a:lnTo>
                      <a:pt x="1314295" y="662236"/>
                    </a:lnTo>
                    <a:lnTo>
                      <a:pt x="1306330" y="660171"/>
                    </a:lnTo>
                    <a:lnTo>
                      <a:pt x="1304118" y="658696"/>
                    </a:lnTo>
                    <a:lnTo>
                      <a:pt x="1295416" y="654714"/>
                    </a:lnTo>
                    <a:lnTo>
                      <a:pt x="1287746" y="651764"/>
                    </a:lnTo>
                    <a:lnTo>
                      <a:pt x="1282289" y="648814"/>
                    </a:lnTo>
                    <a:lnTo>
                      <a:pt x="1270637" y="643357"/>
                    </a:lnTo>
                    <a:lnTo>
                      <a:pt x="1266065" y="641587"/>
                    </a:lnTo>
                    <a:lnTo>
                      <a:pt x="1262083" y="638047"/>
                    </a:lnTo>
                    <a:lnTo>
                      <a:pt x="1259575" y="637162"/>
                    </a:lnTo>
                    <a:lnTo>
                      <a:pt x="1255003" y="639522"/>
                    </a:lnTo>
                    <a:lnTo>
                      <a:pt x="1247924" y="641587"/>
                    </a:lnTo>
                    <a:lnTo>
                      <a:pt x="1245711" y="639375"/>
                    </a:lnTo>
                    <a:lnTo>
                      <a:pt x="1247629" y="638047"/>
                    </a:lnTo>
                    <a:lnTo>
                      <a:pt x="1255298" y="635392"/>
                    </a:lnTo>
                    <a:lnTo>
                      <a:pt x="1258838" y="633770"/>
                    </a:lnTo>
                    <a:lnTo>
                      <a:pt x="1260165" y="629935"/>
                    </a:lnTo>
                    <a:lnTo>
                      <a:pt x="1257068" y="615776"/>
                    </a:lnTo>
                    <a:lnTo>
                      <a:pt x="1256626" y="614744"/>
                    </a:lnTo>
                    <a:lnTo>
                      <a:pt x="1256036" y="614154"/>
                    </a:lnTo>
                    <a:lnTo>
                      <a:pt x="1251611" y="614744"/>
                    </a:lnTo>
                    <a:lnTo>
                      <a:pt x="1244974" y="617103"/>
                    </a:lnTo>
                    <a:lnTo>
                      <a:pt x="1241876" y="618726"/>
                    </a:lnTo>
                    <a:lnTo>
                      <a:pt x="1233174" y="619316"/>
                    </a:lnTo>
                    <a:lnTo>
                      <a:pt x="1222408" y="623003"/>
                    </a:lnTo>
                    <a:lnTo>
                      <a:pt x="1219605" y="624331"/>
                    </a:lnTo>
                    <a:lnTo>
                      <a:pt x="1214885" y="625363"/>
                    </a:lnTo>
                    <a:lnTo>
                      <a:pt x="1212673" y="625068"/>
                    </a:lnTo>
                    <a:lnTo>
                      <a:pt x="1207953" y="623151"/>
                    </a:lnTo>
                    <a:lnTo>
                      <a:pt x="1219753" y="619168"/>
                    </a:lnTo>
                    <a:lnTo>
                      <a:pt x="1222998" y="619168"/>
                    </a:lnTo>
                    <a:lnTo>
                      <a:pt x="1228750" y="616661"/>
                    </a:lnTo>
                    <a:lnTo>
                      <a:pt x="1244531" y="612826"/>
                    </a:lnTo>
                    <a:lnTo>
                      <a:pt x="1246744" y="610024"/>
                    </a:lnTo>
                    <a:lnTo>
                      <a:pt x="1251463" y="608401"/>
                    </a:lnTo>
                    <a:lnTo>
                      <a:pt x="1256773" y="606779"/>
                    </a:lnTo>
                    <a:lnTo>
                      <a:pt x="1260903" y="607074"/>
                    </a:lnTo>
                    <a:lnTo>
                      <a:pt x="1263115" y="612826"/>
                    </a:lnTo>
                    <a:lnTo>
                      <a:pt x="1267982" y="624478"/>
                    </a:lnTo>
                    <a:lnTo>
                      <a:pt x="1275504" y="633770"/>
                    </a:lnTo>
                    <a:lnTo>
                      <a:pt x="1281109" y="636130"/>
                    </a:lnTo>
                    <a:lnTo>
                      <a:pt x="1285829" y="639080"/>
                    </a:lnTo>
                    <a:lnTo>
                      <a:pt x="1298071" y="642324"/>
                    </a:lnTo>
                    <a:lnTo>
                      <a:pt x="1311197" y="647339"/>
                    </a:lnTo>
                    <a:lnTo>
                      <a:pt x="1316655" y="650584"/>
                    </a:lnTo>
                    <a:lnTo>
                      <a:pt x="1321964" y="652501"/>
                    </a:lnTo>
                    <a:lnTo>
                      <a:pt x="1323439" y="647487"/>
                    </a:lnTo>
                    <a:lnTo>
                      <a:pt x="1322406" y="641292"/>
                    </a:lnTo>
                    <a:lnTo>
                      <a:pt x="1327716" y="638637"/>
                    </a:lnTo>
                    <a:lnTo>
                      <a:pt x="1329486" y="626985"/>
                    </a:lnTo>
                    <a:lnTo>
                      <a:pt x="1329044" y="622708"/>
                    </a:lnTo>
                    <a:lnTo>
                      <a:pt x="1328749" y="612826"/>
                    </a:lnTo>
                    <a:lnTo>
                      <a:pt x="1324619" y="610466"/>
                    </a:lnTo>
                    <a:lnTo>
                      <a:pt x="1317982" y="609434"/>
                    </a:lnTo>
                    <a:lnTo>
                      <a:pt x="1307510" y="604567"/>
                    </a:lnTo>
                    <a:lnTo>
                      <a:pt x="1303823" y="600142"/>
                    </a:lnTo>
                    <a:lnTo>
                      <a:pt x="1297333" y="599109"/>
                    </a:lnTo>
                    <a:lnTo>
                      <a:pt x="1291876" y="595865"/>
                    </a:lnTo>
                    <a:lnTo>
                      <a:pt x="1285239" y="592915"/>
                    </a:lnTo>
                    <a:lnTo>
                      <a:pt x="1280224" y="588785"/>
                    </a:lnTo>
                    <a:lnTo>
                      <a:pt x="1274177" y="588195"/>
                    </a:lnTo>
                    <a:lnTo>
                      <a:pt x="1262230" y="587458"/>
                    </a:lnTo>
                    <a:lnTo>
                      <a:pt x="1249988" y="588785"/>
                    </a:lnTo>
                    <a:lnTo>
                      <a:pt x="1244531" y="590555"/>
                    </a:lnTo>
                    <a:lnTo>
                      <a:pt x="1241139" y="594832"/>
                    </a:lnTo>
                    <a:lnTo>
                      <a:pt x="1224620" y="598667"/>
                    </a:lnTo>
                    <a:lnTo>
                      <a:pt x="1220048" y="598962"/>
                    </a:lnTo>
                    <a:lnTo>
                      <a:pt x="1214001" y="599994"/>
                    </a:lnTo>
                    <a:lnTo>
                      <a:pt x="1205594" y="602502"/>
                    </a:lnTo>
                    <a:lnTo>
                      <a:pt x="1197334" y="601764"/>
                    </a:lnTo>
                    <a:lnTo>
                      <a:pt x="1194237" y="602059"/>
                    </a:lnTo>
                    <a:lnTo>
                      <a:pt x="1190107" y="605304"/>
                    </a:lnTo>
                    <a:lnTo>
                      <a:pt x="1188337" y="605304"/>
                    </a:lnTo>
                    <a:lnTo>
                      <a:pt x="1186567" y="604272"/>
                    </a:lnTo>
                    <a:lnTo>
                      <a:pt x="1185240" y="603092"/>
                    </a:lnTo>
                    <a:lnTo>
                      <a:pt x="1184502" y="601764"/>
                    </a:lnTo>
                    <a:lnTo>
                      <a:pt x="1186862" y="600732"/>
                    </a:lnTo>
                    <a:lnTo>
                      <a:pt x="1192319" y="599847"/>
                    </a:lnTo>
                    <a:lnTo>
                      <a:pt x="1197629" y="599847"/>
                    </a:lnTo>
                    <a:lnTo>
                      <a:pt x="1202791" y="600289"/>
                    </a:lnTo>
                    <a:lnTo>
                      <a:pt x="1206331" y="600289"/>
                    </a:lnTo>
                    <a:lnTo>
                      <a:pt x="1208248" y="598962"/>
                    </a:lnTo>
                    <a:lnTo>
                      <a:pt x="1211346" y="596160"/>
                    </a:lnTo>
                    <a:lnTo>
                      <a:pt x="1209723" y="594685"/>
                    </a:lnTo>
                    <a:lnTo>
                      <a:pt x="1194974" y="589965"/>
                    </a:lnTo>
                    <a:lnTo>
                      <a:pt x="1192319" y="586868"/>
                    </a:lnTo>
                    <a:lnTo>
                      <a:pt x="1199989" y="589670"/>
                    </a:lnTo>
                    <a:lnTo>
                      <a:pt x="1205446" y="591292"/>
                    </a:lnTo>
                    <a:lnTo>
                      <a:pt x="1214885" y="593062"/>
                    </a:lnTo>
                    <a:lnTo>
                      <a:pt x="1221080" y="595717"/>
                    </a:lnTo>
                    <a:lnTo>
                      <a:pt x="1223882" y="596012"/>
                    </a:lnTo>
                    <a:lnTo>
                      <a:pt x="1232290" y="594832"/>
                    </a:lnTo>
                    <a:lnTo>
                      <a:pt x="1234207" y="594095"/>
                    </a:lnTo>
                    <a:lnTo>
                      <a:pt x="1239812" y="589228"/>
                    </a:lnTo>
                    <a:lnTo>
                      <a:pt x="1243499" y="587163"/>
                    </a:lnTo>
                    <a:lnTo>
                      <a:pt x="1250873" y="584360"/>
                    </a:lnTo>
                    <a:lnTo>
                      <a:pt x="1257068" y="583033"/>
                    </a:lnTo>
                    <a:lnTo>
                      <a:pt x="1257363" y="581558"/>
                    </a:lnTo>
                    <a:lnTo>
                      <a:pt x="1253971" y="579493"/>
                    </a:lnTo>
                    <a:lnTo>
                      <a:pt x="1244236" y="571381"/>
                    </a:lnTo>
                    <a:lnTo>
                      <a:pt x="1240402" y="568579"/>
                    </a:lnTo>
                    <a:lnTo>
                      <a:pt x="1237747" y="566219"/>
                    </a:lnTo>
                    <a:lnTo>
                      <a:pt x="1237747" y="565629"/>
                    </a:lnTo>
                    <a:lnTo>
                      <a:pt x="1242319" y="567546"/>
                    </a:lnTo>
                    <a:lnTo>
                      <a:pt x="1248661" y="571676"/>
                    </a:lnTo>
                    <a:lnTo>
                      <a:pt x="1253971" y="575806"/>
                    </a:lnTo>
                    <a:lnTo>
                      <a:pt x="1257068" y="577576"/>
                    </a:lnTo>
                    <a:lnTo>
                      <a:pt x="1259870" y="578313"/>
                    </a:lnTo>
                    <a:lnTo>
                      <a:pt x="1262820" y="578313"/>
                    </a:lnTo>
                    <a:lnTo>
                      <a:pt x="1265770" y="576986"/>
                    </a:lnTo>
                    <a:lnTo>
                      <a:pt x="1268720" y="574773"/>
                    </a:lnTo>
                    <a:lnTo>
                      <a:pt x="1273439" y="570054"/>
                    </a:lnTo>
                    <a:lnTo>
                      <a:pt x="1283764" y="581263"/>
                    </a:lnTo>
                    <a:lnTo>
                      <a:pt x="1297480" y="588638"/>
                    </a:lnTo>
                    <a:lnTo>
                      <a:pt x="1303970" y="591292"/>
                    </a:lnTo>
                    <a:lnTo>
                      <a:pt x="1320784" y="595127"/>
                    </a:lnTo>
                    <a:lnTo>
                      <a:pt x="1325062" y="595127"/>
                    </a:lnTo>
                    <a:lnTo>
                      <a:pt x="1333173" y="590703"/>
                    </a:lnTo>
                    <a:lnTo>
                      <a:pt x="1341728" y="587015"/>
                    </a:lnTo>
                    <a:lnTo>
                      <a:pt x="1347480" y="585688"/>
                    </a:lnTo>
                    <a:lnTo>
                      <a:pt x="1365474" y="585393"/>
                    </a:lnTo>
                    <a:lnTo>
                      <a:pt x="1368867" y="583918"/>
                    </a:lnTo>
                    <a:lnTo>
                      <a:pt x="1370489" y="575806"/>
                    </a:lnTo>
                    <a:lnTo>
                      <a:pt x="1373439" y="567399"/>
                    </a:lnTo>
                    <a:lnTo>
                      <a:pt x="1372701" y="565924"/>
                    </a:lnTo>
                    <a:lnTo>
                      <a:pt x="1355592" y="561204"/>
                    </a:lnTo>
                    <a:lnTo>
                      <a:pt x="1348365" y="560172"/>
                    </a:lnTo>
                    <a:lnTo>
                      <a:pt x="1330371" y="559729"/>
                    </a:lnTo>
                    <a:lnTo>
                      <a:pt x="1326536" y="558697"/>
                    </a:lnTo>
                    <a:lnTo>
                      <a:pt x="1322997" y="556632"/>
                    </a:lnTo>
                    <a:lnTo>
                      <a:pt x="1321374" y="554862"/>
                    </a:lnTo>
                    <a:lnTo>
                      <a:pt x="1321374" y="553387"/>
                    </a:lnTo>
                    <a:lnTo>
                      <a:pt x="1322554" y="551617"/>
                    </a:lnTo>
                    <a:lnTo>
                      <a:pt x="1324472" y="549552"/>
                    </a:lnTo>
                    <a:lnTo>
                      <a:pt x="1325062" y="547488"/>
                    </a:lnTo>
                    <a:lnTo>
                      <a:pt x="1324472" y="545423"/>
                    </a:lnTo>
                    <a:lnTo>
                      <a:pt x="1323291" y="544095"/>
                    </a:lnTo>
                    <a:lnTo>
                      <a:pt x="1321374" y="543358"/>
                    </a:lnTo>
                    <a:lnTo>
                      <a:pt x="1321669" y="542473"/>
                    </a:lnTo>
                    <a:lnTo>
                      <a:pt x="1325504" y="540998"/>
                    </a:lnTo>
                    <a:lnTo>
                      <a:pt x="1330814" y="537901"/>
                    </a:lnTo>
                    <a:lnTo>
                      <a:pt x="1332141" y="535393"/>
                    </a:lnTo>
                    <a:lnTo>
                      <a:pt x="1330519" y="528756"/>
                    </a:lnTo>
                    <a:lnTo>
                      <a:pt x="1331551" y="528756"/>
                    </a:lnTo>
                    <a:lnTo>
                      <a:pt x="1336271" y="533181"/>
                    </a:lnTo>
                    <a:lnTo>
                      <a:pt x="1334501" y="539671"/>
                    </a:lnTo>
                    <a:lnTo>
                      <a:pt x="1331256" y="545570"/>
                    </a:lnTo>
                    <a:lnTo>
                      <a:pt x="1340991" y="549700"/>
                    </a:lnTo>
                    <a:lnTo>
                      <a:pt x="1352790" y="552355"/>
                    </a:lnTo>
                    <a:lnTo>
                      <a:pt x="1365179" y="551027"/>
                    </a:lnTo>
                    <a:lnTo>
                      <a:pt x="1376241" y="547635"/>
                    </a:lnTo>
                    <a:lnTo>
                      <a:pt x="1375503" y="543653"/>
                    </a:lnTo>
                    <a:lnTo>
                      <a:pt x="1380961" y="543653"/>
                    </a:lnTo>
                    <a:lnTo>
                      <a:pt x="1391433" y="544980"/>
                    </a:lnTo>
                    <a:lnTo>
                      <a:pt x="1396152" y="544390"/>
                    </a:lnTo>
                    <a:lnTo>
                      <a:pt x="1398660" y="543653"/>
                    </a:lnTo>
                    <a:lnTo>
                      <a:pt x="1400135" y="542473"/>
                    </a:lnTo>
                    <a:lnTo>
                      <a:pt x="1401314" y="540556"/>
                    </a:lnTo>
                    <a:lnTo>
                      <a:pt x="1402052" y="537606"/>
                    </a:lnTo>
                    <a:lnTo>
                      <a:pt x="1402495" y="533476"/>
                    </a:lnTo>
                    <a:lnTo>
                      <a:pt x="1400872" y="529936"/>
                    </a:lnTo>
                    <a:lnTo>
                      <a:pt x="1397185" y="527134"/>
                    </a:lnTo>
                    <a:lnTo>
                      <a:pt x="1394235" y="525954"/>
                    </a:lnTo>
                    <a:lnTo>
                      <a:pt x="1387450" y="514155"/>
                    </a:lnTo>
                    <a:lnTo>
                      <a:pt x="1382583" y="507665"/>
                    </a:lnTo>
                    <a:lnTo>
                      <a:pt x="1376536" y="505305"/>
                    </a:lnTo>
                    <a:lnTo>
                      <a:pt x="1371226" y="507665"/>
                    </a:lnTo>
                    <a:lnTo>
                      <a:pt x="1368276" y="514597"/>
                    </a:lnTo>
                    <a:lnTo>
                      <a:pt x="1366211" y="520644"/>
                    </a:lnTo>
                    <a:lnTo>
                      <a:pt x="1359722" y="525511"/>
                    </a:lnTo>
                    <a:lnTo>
                      <a:pt x="1355150" y="524626"/>
                    </a:lnTo>
                    <a:lnTo>
                      <a:pt x="1355150" y="523741"/>
                    </a:lnTo>
                    <a:lnTo>
                      <a:pt x="1356920" y="522709"/>
                    </a:lnTo>
                    <a:lnTo>
                      <a:pt x="1358984" y="520349"/>
                    </a:lnTo>
                    <a:lnTo>
                      <a:pt x="1361492" y="516662"/>
                    </a:lnTo>
                    <a:lnTo>
                      <a:pt x="1361787" y="512237"/>
                    </a:lnTo>
                    <a:lnTo>
                      <a:pt x="1359869" y="506927"/>
                    </a:lnTo>
                    <a:lnTo>
                      <a:pt x="1358100" y="503683"/>
                    </a:lnTo>
                    <a:lnTo>
                      <a:pt x="1356625" y="502650"/>
                    </a:lnTo>
                    <a:lnTo>
                      <a:pt x="1354707" y="502355"/>
                    </a:lnTo>
                    <a:lnTo>
                      <a:pt x="1352495" y="502945"/>
                    </a:lnTo>
                    <a:lnTo>
                      <a:pt x="1344235" y="506633"/>
                    </a:lnTo>
                    <a:lnTo>
                      <a:pt x="1340548" y="507960"/>
                    </a:lnTo>
                    <a:lnTo>
                      <a:pt x="1338041" y="508402"/>
                    </a:lnTo>
                    <a:lnTo>
                      <a:pt x="1335681" y="508107"/>
                    </a:lnTo>
                    <a:lnTo>
                      <a:pt x="1332583" y="506338"/>
                    </a:lnTo>
                    <a:lnTo>
                      <a:pt x="1327569" y="503093"/>
                    </a:lnTo>
                    <a:lnTo>
                      <a:pt x="1324029" y="500290"/>
                    </a:lnTo>
                    <a:lnTo>
                      <a:pt x="1333764" y="504420"/>
                    </a:lnTo>
                    <a:lnTo>
                      <a:pt x="1339368" y="505305"/>
                    </a:lnTo>
                    <a:lnTo>
                      <a:pt x="1345710" y="503093"/>
                    </a:lnTo>
                    <a:lnTo>
                      <a:pt x="1349988" y="499553"/>
                    </a:lnTo>
                    <a:lnTo>
                      <a:pt x="1353970" y="498668"/>
                    </a:lnTo>
                    <a:lnTo>
                      <a:pt x="1358837" y="498225"/>
                    </a:lnTo>
                    <a:lnTo>
                      <a:pt x="1369899" y="489966"/>
                    </a:lnTo>
                    <a:lnTo>
                      <a:pt x="1377421" y="490261"/>
                    </a:lnTo>
                    <a:lnTo>
                      <a:pt x="1381845" y="493063"/>
                    </a:lnTo>
                    <a:lnTo>
                      <a:pt x="1385386" y="495718"/>
                    </a:lnTo>
                    <a:lnTo>
                      <a:pt x="1387893" y="498225"/>
                    </a:lnTo>
                    <a:lnTo>
                      <a:pt x="1391137" y="498668"/>
                    </a:lnTo>
                    <a:lnTo>
                      <a:pt x="1395120" y="497046"/>
                    </a:lnTo>
                    <a:lnTo>
                      <a:pt x="1397775" y="494391"/>
                    </a:lnTo>
                    <a:lnTo>
                      <a:pt x="1399102" y="490851"/>
                    </a:lnTo>
                    <a:lnTo>
                      <a:pt x="1399397" y="486131"/>
                    </a:lnTo>
                    <a:lnTo>
                      <a:pt x="1398512" y="480379"/>
                    </a:lnTo>
                    <a:lnTo>
                      <a:pt x="1397627" y="476544"/>
                    </a:lnTo>
                    <a:lnTo>
                      <a:pt x="1396890" y="474627"/>
                    </a:lnTo>
                    <a:lnTo>
                      <a:pt x="1396447" y="472414"/>
                    </a:lnTo>
                    <a:lnTo>
                      <a:pt x="1396447" y="470055"/>
                    </a:lnTo>
                    <a:lnTo>
                      <a:pt x="1395710" y="466367"/>
                    </a:lnTo>
                    <a:lnTo>
                      <a:pt x="1394235" y="464302"/>
                    </a:lnTo>
                    <a:lnTo>
                      <a:pt x="1387893" y="458845"/>
                    </a:lnTo>
                    <a:lnTo>
                      <a:pt x="1383911" y="453536"/>
                    </a:lnTo>
                    <a:lnTo>
                      <a:pt x="1386418" y="446899"/>
                    </a:lnTo>
                    <a:lnTo>
                      <a:pt x="1380076" y="441589"/>
                    </a:lnTo>
                    <a:lnTo>
                      <a:pt x="1375503" y="440851"/>
                    </a:lnTo>
                    <a:lnTo>
                      <a:pt x="1371374" y="440851"/>
                    </a:lnTo>
                    <a:lnTo>
                      <a:pt x="1367982" y="440409"/>
                    </a:lnTo>
                    <a:lnTo>
                      <a:pt x="1362229" y="438492"/>
                    </a:lnTo>
                    <a:lnTo>
                      <a:pt x="1359575" y="436869"/>
                    </a:lnTo>
                    <a:lnTo>
                      <a:pt x="1351758" y="438787"/>
                    </a:lnTo>
                    <a:lnTo>
                      <a:pt x="1343793" y="438787"/>
                    </a:lnTo>
                    <a:lnTo>
                      <a:pt x="1341728" y="437459"/>
                    </a:lnTo>
                    <a:lnTo>
                      <a:pt x="1336861" y="431707"/>
                    </a:lnTo>
                    <a:lnTo>
                      <a:pt x="1333764" y="422267"/>
                    </a:lnTo>
                    <a:lnTo>
                      <a:pt x="1330519" y="421530"/>
                    </a:lnTo>
                    <a:lnTo>
                      <a:pt x="1322849" y="420793"/>
                    </a:lnTo>
                    <a:lnTo>
                      <a:pt x="1320637" y="420203"/>
                    </a:lnTo>
                    <a:lnTo>
                      <a:pt x="1318867" y="419465"/>
                    </a:lnTo>
                    <a:lnTo>
                      <a:pt x="1314589" y="416368"/>
                    </a:lnTo>
                    <a:lnTo>
                      <a:pt x="1314589" y="415040"/>
                    </a:lnTo>
                    <a:lnTo>
                      <a:pt x="1315917" y="413713"/>
                    </a:lnTo>
                    <a:lnTo>
                      <a:pt x="1321669" y="410173"/>
                    </a:lnTo>
                    <a:lnTo>
                      <a:pt x="1325504" y="410173"/>
                    </a:lnTo>
                    <a:lnTo>
                      <a:pt x="1332141" y="412976"/>
                    </a:lnTo>
                    <a:lnTo>
                      <a:pt x="1336861" y="415925"/>
                    </a:lnTo>
                    <a:lnTo>
                      <a:pt x="1340400" y="415925"/>
                    </a:lnTo>
                    <a:lnTo>
                      <a:pt x="1357509" y="407518"/>
                    </a:lnTo>
                    <a:lnTo>
                      <a:pt x="1357952" y="405011"/>
                    </a:lnTo>
                    <a:lnTo>
                      <a:pt x="1369899" y="403094"/>
                    </a:lnTo>
                    <a:lnTo>
                      <a:pt x="1380961" y="402651"/>
                    </a:lnTo>
                    <a:lnTo>
                      <a:pt x="1386123" y="403389"/>
                    </a:lnTo>
                    <a:lnTo>
                      <a:pt x="1395415" y="406338"/>
                    </a:lnTo>
                    <a:lnTo>
                      <a:pt x="1404559" y="407666"/>
                    </a:lnTo>
                    <a:lnTo>
                      <a:pt x="1409131" y="408846"/>
                    </a:lnTo>
                    <a:lnTo>
                      <a:pt x="1412081" y="410468"/>
                    </a:lnTo>
                    <a:lnTo>
                      <a:pt x="1415326" y="411353"/>
                    </a:lnTo>
                    <a:lnTo>
                      <a:pt x="1418866" y="411648"/>
                    </a:lnTo>
                    <a:lnTo>
                      <a:pt x="1421373" y="410763"/>
                    </a:lnTo>
                    <a:lnTo>
                      <a:pt x="1424323" y="406338"/>
                    </a:lnTo>
                    <a:lnTo>
                      <a:pt x="1425798" y="402946"/>
                    </a:lnTo>
                    <a:lnTo>
                      <a:pt x="1426683" y="397931"/>
                    </a:lnTo>
                    <a:lnTo>
                      <a:pt x="1426978" y="391294"/>
                    </a:lnTo>
                    <a:lnTo>
                      <a:pt x="1425798" y="386722"/>
                    </a:lnTo>
                    <a:lnTo>
                      <a:pt x="1423143" y="384215"/>
                    </a:lnTo>
                    <a:lnTo>
                      <a:pt x="1419456" y="382887"/>
                    </a:lnTo>
                    <a:lnTo>
                      <a:pt x="1411196" y="382887"/>
                    </a:lnTo>
                    <a:lnTo>
                      <a:pt x="1405297" y="385690"/>
                    </a:lnTo>
                    <a:lnTo>
                      <a:pt x="1400872" y="386280"/>
                    </a:lnTo>
                    <a:lnTo>
                      <a:pt x="1397627" y="384952"/>
                    </a:lnTo>
                    <a:lnTo>
                      <a:pt x="1393350" y="382297"/>
                    </a:lnTo>
                    <a:lnTo>
                      <a:pt x="1387598" y="380232"/>
                    </a:lnTo>
                    <a:lnTo>
                      <a:pt x="1376536" y="378168"/>
                    </a:lnTo>
                    <a:lnTo>
                      <a:pt x="1370489" y="373743"/>
                    </a:lnTo>
                    <a:lnTo>
                      <a:pt x="1364884" y="364156"/>
                    </a:lnTo>
                    <a:lnTo>
                      <a:pt x="1371226" y="361796"/>
                    </a:lnTo>
                    <a:lnTo>
                      <a:pt x="1378453" y="360174"/>
                    </a:lnTo>
                    <a:lnTo>
                      <a:pt x="1383911" y="361501"/>
                    </a:lnTo>
                    <a:lnTo>
                      <a:pt x="1395120" y="366811"/>
                    </a:lnTo>
                    <a:lnTo>
                      <a:pt x="1396595" y="367106"/>
                    </a:lnTo>
                    <a:lnTo>
                      <a:pt x="1401020" y="366073"/>
                    </a:lnTo>
                    <a:lnTo>
                      <a:pt x="1401020" y="364008"/>
                    </a:lnTo>
                    <a:lnTo>
                      <a:pt x="1398512" y="360764"/>
                    </a:lnTo>
                    <a:lnTo>
                      <a:pt x="1396005" y="358551"/>
                    </a:lnTo>
                    <a:lnTo>
                      <a:pt x="1389958" y="355896"/>
                    </a:lnTo>
                    <a:lnTo>
                      <a:pt x="1382878" y="353832"/>
                    </a:lnTo>
                    <a:lnTo>
                      <a:pt x="1374471" y="350587"/>
                    </a:lnTo>
                    <a:lnTo>
                      <a:pt x="1367834" y="348964"/>
                    </a:lnTo>
                    <a:lnTo>
                      <a:pt x="1360164" y="347784"/>
                    </a:lnTo>
                    <a:lnTo>
                      <a:pt x="1353085" y="351472"/>
                    </a:lnTo>
                    <a:lnTo>
                      <a:pt x="1346595" y="359879"/>
                    </a:lnTo>
                    <a:lnTo>
                      <a:pt x="1341433" y="362534"/>
                    </a:lnTo>
                    <a:lnTo>
                      <a:pt x="1337451" y="359289"/>
                    </a:lnTo>
                    <a:lnTo>
                      <a:pt x="1337008" y="354717"/>
                    </a:lnTo>
                    <a:lnTo>
                      <a:pt x="1339958" y="348669"/>
                    </a:lnTo>
                    <a:lnTo>
                      <a:pt x="1343056" y="343360"/>
                    </a:lnTo>
                    <a:lnTo>
                      <a:pt x="1346153" y="338787"/>
                    </a:lnTo>
                    <a:lnTo>
                      <a:pt x="1348365" y="333035"/>
                    </a:lnTo>
                    <a:lnTo>
                      <a:pt x="1349692" y="326251"/>
                    </a:lnTo>
                    <a:lnTo>
                      <a:pt x="1351462" y="321236"/>
                    </a:lnTo>
                    <a:lnTo>
                      <a:pt x="1357657" y="311207"/>
                    </a:lnTo>
                    <a:lnTo>
                      <a:pt x="1357657" y="308847"/>
                    </a:lnTo>
                    <a:lnTo>
                      <a:pt x="1352790" y="306192"/>
                    </a:lnTo>
                    <a:lnTo>
                      <a:pt x="1352790" y="305307"/>
                    </a:lnTo>
                    <a:lnTo>
                      <a:pt x="1366507" y="296900"/>
                    </a:lnTo>
                    <a:lnTo>
                      <a:pt x="1372259" y="295425"/>
                    </a:lnTo>
                    <a:lnTo>
                      <a:pt x="1377421" y="295425"/>
                    </a:lnTo>
                    <a:lnTo>
                      <a:pt x="1381256" y="294688"/>
                    </a:lnTo>
                    <a:lnTo>
                      <a:pt x="1383320" y="293213"/>
                    </a:lnTo>
                    <a:lnTo>
                      <a:pt x="1385533" y="290705"/>
                    </a:lnTo>
                    <a:lnTo>
                      <a:pt x="1387008" y="287903"/>
                    </a:lnTo>
                    <a:lnTo>
                      <a:pt x="1387745" y="284806"/>
                    </a:lnTo>
                    <a:lnTo>
                      <a:pt x="1388630" y="282741"/>
                    </a:lnTo>
                    <a:lnTo>
                      <a:pt x="1389810" y="281708"/>
                    </a:lnTo>
                    <a:lnTo>
                      <a:pt x="1401904" y="278316"/>
                    </a:lnTo>
                    <a:lnTo>
                      <a:pt x="1406771" y="276546"/>
                    </a:lnTo>
                    <a:lnTo>
                      <a:pt x="1408984" y="275071"/>
                    </a:lnTo>
                    <a:lnTo>
                      <a:pt x="1409574" y="273154"/>
                    </a:lnTo>
                    <a:lnTo>
                      <a:pt x="1408542" y="270794"/>
                    </a:lnTo>
                    <a:lnTo>
                      <a:pt x="1406919" y="268582"/>
                    </a:lnTo>
                    <a:lnTo>
                      <a:pt x="1404854" y="266517"/>
                    </a:lnTo>
                    <a:lnTo>
                      <a:pt x="1402937" y="265632"/>
                    </a:lnTo>
                    <a:lnTo>
                      <a:pt x="1401314" y="265632"/>
                    </a:lnTo>
                    <a:lnTo>
                      <a:pt x="1397922" y="265189"/>
                    </a:lnTo>
                    <a:lnTo>
                      <a:pt x="1397480" y="262239"/>
                    </a:lnTo>
                    <a:lnTo>
                      <a:pt x="1398365" y="256930"/>
                    </a:lnTo>
                    <a:lnTo>
                      <a:pt x="1399545" y="252210"/>
                    </a:lnTo>
                    <a:lnTo>
                      <a:pt x="1401020" y="248228"/>
                    </a:lnTo>
                    <a:lnTo>
                      <a:pt x="1401314" y="245425"/>
                    </a:lnTo>
                    <a:lnTo>
                      <a:pt x="1399545" y="242328"/>
                    </a:lnTo>
                    <a:lnTo>
                      <a:pt x="1398512" y="241296"/>
                    </a:lnTo>
                    <a:lnTo>
                      <a:pt x="1395267" y="241001"/>
                    </a:lnTo>
                    <a:lnTo>
                      <a:pt x="1386861" y="241591"/>
                    </a:lnTo>
                    <a:lnTo>
                      <a:pt x="1383026" y="241001"/>
                    </a:lnTo>
                    <a:lnTo>
                      <a:pt x="1380813" y="239968"/>
                    </a:lnTo>
                    <a:lnTo>
                      <a:pt x="1379044" y="238198"/>
                    </a:lnTo>
                    <a:lnTo>
                      <a:pt x="1377863" y="234954"/>
                    </a:lnTo>
                    <a:lnTo>
                      <a:pt x="1377421" y="230234"/>
                    </a:lnTo>
                    <a:lnTo>
                      <a:pt x="1378601" y="225809"/>
                    </a:lnTo>
                    <a:lnTo>
                      <a:pt x="1381551" y="221827"/>
                    </a:lnTo>
                    <a:lnTo>
                      <a:pt x="1386123" y="217845"/>
                    </a:lnTo>
                    <a:lnTo>
                      <a:pt x="1395267" y="212092"/>
                    </a:lnTo>
                    <a:lnTo>
                      <a:pt x="1397480" y="211060"/>
                    </a:lnTo>
                    <a:lnTo>
                      <a:pt x="1403379" y="210765"/>
                    </a:lnTo>
                    <a:lnTo>
                      <a:pt x="1407952" y="211650"/>
                    </a:lnTo>
                    <a:lnTo>
                      <a:pt x="1416801" y="214157"/>
                    </a:lnTo>
                    <a:lnTo>
                      <a:pt x="1433025" y="216222"/>
                    </a:lnTo>
                    <a:lnTo>
                      <a:pt x="1442170" y="215927"/>
                    </a:lnTo>
                    <a:lnTo>
                      <a:pt x="1451757" y="214452"/>
                    </a:lnTo>
                    <a:lnTo>
                      <a:pt x="1456034" y="214452"/>
                    </a:lnTo>
                    <a:lnTo>
                      <a:pt x="1460753" y="215042"/>
                    </a:lnTo>
                    <a:lnTo>
                      <a:pt x="1464441" y="214600"/>
                    </a:lnTo>
                    <a:lnTo>
                      <a:pt x="1474323" y="211355"/>
                    </a:lnTo>
                    <a:lnTo>
                      <a:pt x="1482730" y="206635"/>
                    </a:lnTo>
                    <a:lnTo>
                      <a:pt x="1488924" y="202653"/>
                    </a:lnTo>
                    <a:lnTo>
                      <a:pt x="1488924" y="200736"/>
                    </a:lnTo>
                    <a:lnTo>
                      <a:pt x="1475945" y="197343"/>
                    </a:lnTo>
                    <a:lnTo>
                      <a:pt x="1471815" y="195721"/>
                    </a:lnTo>
                    <a:lnTo>
                      <a:pt x="1467243" y="191886"/>
                    </a:lnTo>
                    <a:lnTo>
                      <a:pt x="1478747" y="187166"/>
                    </a:lnTo>
                    <a:lnTo>
                      <a:pt x="1487154" y="187609"/>
                    </a:lnTo>
                    <a:lnTo>
                      <a:pt x="1499101" y="187019"/>
                    </a:lnTo>
                    <a:lnTo>
                      <a:pt x="1508246" y="182742"/>
                    </a:lnTo>
                    <a:lnTo>
                      <a:pt x="1526239" y="180234"/>
                    </a:lnTo>
                    <a:lnTo>
                      <a:pt x="1528157" y="179497"/>
                    </a:lnTo>
                    <a:lnTo>
                      <a:pt x="1533172" y="176105"/>
                    </a:lnTo>
                    <a:lnTo>
                      <a:pt x="1533466" y="173745"/>
                    </a:lnTo>
                    <a:lnTo>
                      <a:pt x="1531402" y="171090"/>
                    </a:lnTo>
                    <a:lnTo>
                      <a:pt x="1526682" y="167403"/>
                    </a:lnTo>
                    <a:lnTo>
                      <a:pt x="1527714" y="166223"/>
                    </a:lnTo>
                    <a:lnTo>
                      <a:pt x="1534352" y="164895"/>
                    </a:lnTo>
                    <a:lnTo>
                      <a:pt x="1544676" y="164600"/>
                    </a:lnTo>
                    <a:lnTo>
                      <a:pt x="1553968" y="163420"/>
                    </a:lnTo>
                    <a:lnTo>
                      <a:pt x="1562522" y="160323"/>
                    </a:lnTo>
                    <a:lnTo>
                      <a:pt x="1579927" y="151326"/>
                    </a:lnTo>
                    <a:lnTo>
                      <a:pt x="1585974" y="146606"/>
                    </a:lnTo>
                    <a:lnTo>
                      <a:pt x="1604262" y="139379"/>
                    </a:lnTo>
                    <a:lnTo>
                      <a:pt x="1606770" y="137314"/>
                    </a:lnTo>
                    <a:lnTo>
                      <a:pt x="1606770" y="135839"/>
                    </a:lnTo>
                    <a:lnTo>
                      <a:pt x="1603525" y="134512"/>
                    </a:lnTo>
                    <a:close/>
                    <a:moveTo>
                      <a:pt x="1431403" y="245278"/>
                    </a:moveTo>
                    <a:lnTo>
                      <a:pt x="1442465" y="238493"/>
                    </a:lnTo>
                    <a:lnTo>
                      <a:pt x="1447922" y="231709"/>
                    </a:lnTo>
                    <a:lnTo>
                      <a:pt x="1446004" y="226399"/>
                    </a:lnTo>
                    <a:lnTo>
                      <a:pt x="1432582" y="224777"/>
                    </a:lnTo>
                    <a:lnTo>
                      <a:pt x="1417833" y="227432"/>
                    </a:lnTo>
                    <a:lnTo>
                      <a:pt x="1406034" y="231709"/>
                    </a:lnTo>
                    <a:lnTo>
                      <a:pt x="1402347" y="237018"/>
                    </a:lnTo>
                    <a:lnTo>
                      <a:pt x="1405149" y="241738"/>
                    </a:lnTo>
                    <a:lnTo>
                      <a:pt x="1414884" y="244835"/>
                    </a:lnTo>
                    <a:lnTo>
                      <a:pt x="1431255" y="245425"/>
                    </a:lnTo>
                    <a:close/>
                  </a:path>
                </a:pathLst>
              </a:custGeom>
              <a:grpFill/>
              <a:ln w="3175" cap="flat">
                <a:solidFill>
                  <a:schemeClr val="bg2">
                    <a:lumMod val="90000"/>
                  </a:schemeClr>
                </a:solidFill>
                <a:prstDash val="solid"/>
                <a:miter/>
              </a:ln>
            </p:spPr>
            <p:txBody>
              <a:bodyPr rtlCol="0" anchor="ctr"/>
              <a:lstStyle/>
              <a:p>
                <a:endParaRPr lang="en-GB"/>
              </a:p>
            </p:txBody>
          </p:sp>
          <p:sp>
            <p:nvSpPr>
              <p:cNvPr id="178" name="Freeform: Shape 177">
                <a:extLst>
                  <a:ext uri="{FF2B5EF4-FFF2-40B4-BE49-F238E27FC236}">
                    <a16:creationId xmlns:a16="http://schemas.microsoft.com/office/drawing/2014/main" id="{C0DACE79-7AD3-3C37-D9AF-CCF332A2B198}"/>
                  </a:ext>
                </a:extLst>
              </p:cNvPr>
              <p:cNvSpPr/>
              <p:nvPr/>
            </p:nvSpPr>
            <p:spPr>
              <a:xfrm>
                <a:off x="5703673" y="4003562"/>
                <a:ext cx="115780" cy="167255"/>
              </a:xfrm>
              <a:custGeom>
                <a:avLst/>
                <a:gdLst>
                  <a:gd name="connsiteX0" fmla="*/ 115781 w 115780"/>
                  <a:gd name="connsiteY0" fmla="*/ 131267 h 167255"/>
                  <a:gd name="connsiteX1" fmla="*/ 114601 w 115780"/>
                  <a:gd name="connsiteY1" fmla="*/ 130972 h 167255"/>
                  <a:gd name="connsiteX2" fmla="*/ 113126 w 115780"/>
                  <a:gd name="connsiteY2" fmla="*/ 130530 h 167255"/>
                  <a:gd name="connsiteX3" fmla="*/ 112241 w 115780"/>
                  <a:gd name="connsiteY3" fmla="*/ 129792 h 167255"/>
                  <a:gd name="connsiteX4" fmla="*/ 110914 w 115780"/>
                  <a:gd name="connsiteY4" fmla="*/ 128022 h 167255"/>
                  <a:gd name="connsiteX5" fmla="*/ 110471 w 115780"/>
                  <a:gd name="connsiteY5" fmla="*/ 126695 h 167255"/>
                  <a:gd name="connsiteX6" fmla="*/ 108554 w 115780"/>
                  <a:gd name="connsiteY6" fmla="*/ 126548 h 167255"/>
                  <a:gd name="connsiteX7" fmla="*/ 106341 w 115780"/>
                  <a:gd name="connsiteY7" fmla="*/ 125073 h 167255"/>
                  <a:gd name="connsiteX8" fmla="*/ 103982 w 115780"/>
                  <a:gd name="connsiteY8" fmla="*/ 123303 h 167255"/>
                  <a:gd name="connsiteX9" fmla="*/ 103244 w 115780"/>
                  <a:gd name="connsiteY9" fmla="*/ 121533 h 167255"/>
                  <a:gd name="connsiteX10" fmla="*/ 103539 w 115780"/>
                  <a:gd name="connsiteY10" fmla="*/ 120795 h 167255"/>
                  <a:gd name="connsiteX11" fmla="*/ 103097 w 115780"/>
                  <a:gd name="connsiteY11" fmla="*/ 119910 h 167255"/>
                  <a:gd name="connsiteX12" fmla="*/ 102359 w 115780"/>
                  <a:gd name="connsiteY12" fmla="*/ 119615 h 167255"/>
                  <a:gd name="connsiteX13" fmla="*/ 100294 w 115780"/>
                  <a:gd name="connsiteY13" fmla="*/ 115781 h 167255"/>
                  <a:gd name="connsiteX14" fmla="*/ 99114 w 115780"/>
                  <a:gd name="connsiteY14" fmla="*/ 114158 h 167255"/>
                  <a:gd name="connsiteX15" fmla="*/ 98524 w 115780"/>
                  <a:gd name="connsiteY15" fmla="*/ 112831 h 167255"/>
                  <a:gd name="connsiteX16" fmla="*/ 98672 w 115780"/>
                  <a:gd name="connsiteY16" fmla="*/ 111946 h 167255"/>
                  <a:gd name="connsiteX17" fmla="*/ 98524 w 115780"/>
                  <a:gd name="connsiteY17" fmla="*/ 110618 h 167255"/>
                  <a:gd name="connsiteX18" fmla="*/ 98819 w 115780"/>
                  <a:gd name="connsiteY18" fmla="*/ 109586 h 167255"/>
                  <a:gd name="connsiteX19" fmla="*/ 99999 w 115780"/>
                  <a:gd name="connsiteY19" fmla="*/ 108849 h 167255"/>
                  <a:gd name="connsiteX20" fmla="*/ 100294 w 115780"/>
                  <a:gd name="connsiteY20" fmla="*/ 108111 h 167255"/>
                  <a:gd name="connsiteX21" fmla="*/ 100294 w 115780"/>
                  <a:gd name="connsiteY21" fmla="*/ 106489 h 167255"/>
                  <a:gd name="connsiteX22" fmla="*/ 101032 w 115780"/>
                  <a:gd name="connsiteY22" fmla="*/ 103096 h 167255"/>
                  <a:gd name="connsiteX23" fmla="*/ 101326 w 115780"/>
                  <a:gd name="connsiteY23" fmla="*/ 99852 h 167255"/>
                  <a:gd name="connsiteX24" fmla="*/ 100294 w 115780"/>
                  <a:gd name="connsiteY24" fmla="*/ 98819 h 167255"/>
                  <a:gd name="connsiteX25" fmla="*/ 98819 w 115780"/>
                  <a:gd name="connsiteY25" fmla="*/ 98672 h 167255"/>
                  <a:gd name="connsiteX26" fmla="*/ 98082 w 115780"/>
                  <a:gd name="connsiteY26" fmla="*/ 97639 h 167255"/>
                  <a:gd name="connsiteX27" fmla="*/ 97787 w 115780"/>
                  <a:gd name="connsiteY27" fmla="*/ 96164 h 167255"/>
                  <a:gd name="connsiteX28" fmla="*/ 97787 w 115780"/>
                  <a:gd name="connsiteY28" fmla="*/ 94689 h 167255"/>
                  <a:gd name="connsiteX29" fmla="*/ 100589 w 115780"/>
                  <a:gd name="connsiteY29" fmla="*/ 89970 h 167255"/>
                  <a:gd name="connsiteX30" fmla="*/ 99999 w 115780"/>
                  <a:gd name="connsiteY30" fmla="*/ 79055 h 167255"/>
                  <a:gd name="connsiteX31" fmla="*/ 100442 w 115780"/>
                  <a:gd name="connsiteY31" fmla="*/ 77433 h 167255"/>
                  <a:gd name="connsiteX32" fmla="*/ 101622 w 115780"/>
                  <a:gd name="connsiteY32" fmla="*/ 76253 h 167255"/>
                  <a:gd name="connsiteX33" fmla="*/ 102801 w 115780"/>
                  <a:gd name="connsiteY33" fmla="*/ 74926 h 167255"/>
                  <a:gd name="connsiteX34" fmla="*/ 102654 w 115780"/>
                  <a:gd name="connsiteY34" fmla="*/ 73598 h 167255"/>
                  <a:gd name="connsiteX35" fmla="*/ 100884 w 115780"/>
                  <a:gd name="connsiteY35" fmla="*/ 70353 h 167255"/>
                  <a:gd name="connsiteX36" fmla="*/ 97344 w 115780"/>
                  <a:gd name="connsiteY36" fmla="*/ 67846 h 167255"/>
                  <a:gd name="connsiteX37" fmla="*/ 95574 w 115780"/>
                  <a:gd name="connsiteY37" fmla="*/ 65781 h 167255"/>
                  <a:gd name="connsiteX38" fmla="*/ 94690 w 115780"/>
                  <a:gd name="connsiteY38" fmla="*/ 64011 h 167255"/>
                  <a:gd name="connsiteX39" fmla="*/ 94542 w 115780"/>
                  <a:gd name="connsiteY39" fmla="*/ 63126 h 167255"/>
                  <a:gd name="connsiteX40" fmla="*/ 96607 w 115780"/>
                  <a:gd name="connsiteY40" fmla="*/ 61651 h 167255"/>
                  <a:gd name="connsiteX41" fmla="*/ 97492 w 115780"/>
                  <a:gd name="connsiteY41" fmla="*/ 60619 h 167255"/>
                  <a:gd name="connsiteX42" fmla="*/ 97639 w 115780"/>
                  <a:gd name="connsiteY42" fmla="*/ 59586 h 167255"/>
                  <a:gd name="connsiteX43" fmla="*/ 96754 w 115780"/>
                  <a:gd name="connsiteY43" fmla="*/ 57374 h 167255"/>
                  <a:gd name="connsiteX44" fmla="*/ 96902 w 115780"/>
                  <a:gd name="connsiteY44" fmla="*/ 53687 h 167255"/>
                  <a:gd name="connsiteX45" fmla="*/ 97787 w 115780"/>
                  <a:gd name="connsiteY45" fmla="*/ 51032 h 167255"/>
                  <a:gd name="connsiteX46" fmla="*/ 98672 w 115780"/>
                  <a:gd name="connsiteY46" fmla="*/ 47345 h 167255"/>
                  <a:gd name="connsiteX47" fmla="*/ 98524 w 115780"/>
                  <a:gd name="connsiteY47" fmla="*/ 46312 h 167255"/>
                  <a:gd name="connsiteX48" fmla="*/ 96459 w 115780"/>
                  <a:gd name="connsiteY48" fmla="*/ 44247 h 167255"/>
                  <a:gd name="connsiteX49" fmla="*/ 95427 w 115780"/>
                  <a:gd name="connsiteY49" fmla="*/ 43952 h 167255"/>
                  <a:gd name="connsiteX50" fmla="*/ 94542 w 115780"/>
                  <a:gd name="connsiteY50" fmla="*/ 44100 h 167255"/>
                  <a:gd name="connsiteX51" fmla="*/ 92330 w 115780"/>
                  <a:gd name="connsiteY51" fmla="*/ 45427 h 167255"/>
                  <a:gd name="connsiteX52" fmla="*/ 91592 w 115780"/>
                  <a:gd name="connsiteY52" fmla="*/ 45575 h 167255"/>
                  <a:gd name="connsiteX53" fmla="*/ 91149 w 115780"/>
                  <a:gd name="connsiteY53" fmla="*/ 45132 h 167255"/>
                  <a:gd name="connsiteX54" fmla="*/ 90855 w 115780"/>
                  <a:gd name="connsiteY54" fmla="*/ 44690 h 167255"/>
                  <a:gd name="connsiteX55" fmla="*/ 91592 w 115780"/>
                  <a:gd name="connsiteY55" fmla="*/ 43805 h 167255"/>
                  <a:gd name="connsiteX56" fmla="*/ 91297 w 115780"/>
                  <a:gd name="connsiteY56" fmla="*/ 42772 h 167255"/>
                  <a:gd name="connsiteX57" fmla="*/ 92035 w 115780"/>
                  <a:gd name="connsiteY57" fmla="*/ 41887 h 167255"/>
                  <a:gd name="connsiteX58" fmla="*/ 93362 w 115780"/>
                  <a:gd name="connsiteY58" fmla="*/ 41445 h 167255"/>
                  <a:gd name="connsiteX59" fmla="*/ 93805 w 115780"/>
                  <a:gd name="connsiteY59" fmla="*/ 41003 h 167255"/>
                  <a:gd name="connsiteX60" fmla="*/ 91887 w 115780"/>
                  <a:gd name="connsiteY60" fmla="*/ 40560 h 167255"/>
                  <a:gd name="connsiteX61" fmla="*/ 91740 w 115780"/>
                  <a:gd name="connsiteY61" fmla="*/ 39823 h 167255"/>
                  <a:gd name="connsiteX62" fmla="*/ 91887 w 115780"/>
                  <a:gd name="connsiteY62" fmla="*/ 39233 h 167255"/>
                  <a:gd name="connsiteX63" fmla="*/ 92330 w 115780"/>
                  <a:gd name="connsiteY63" fmla="*/ 39233 h 167255"/>
                  <a:gd name="connsiteX64" fmla="*/ 92920 w 115780"/>
                  <a:gd name="connsiteY64" fmla="*/ 39233 h 167255"/>
                  <a:gd name="connsiteX65" fmla="*/ 93215 w 115780"/>
                  <a:gd name="connsiteY65" fmla="*/ 38790 h 167255"/>
                  <a:gd name="connsiteX66" fmla="*/ 93509 w 115780"/>
                  <a:gd name="connsiteY66" fmla="*/ 35693 h 167255"/>
                  <a:gd name="connsiteX67" fmla="*/ 93805 w 115780"/>
                  <a:gd name="connsiteY67" fmla="*/ 34660 h 167255"/>
                  <a:gd name="connsiteX68" fmla="*/ 93952 w 115780"/>
                  <a:gd name="connsiteY68" fmla="*/ 32595 h 167255"/>
                  <a:gd name="connsiteX69" fmla="*/ 94247 w 115780"/>
                  <a:gd name="connsiteY69" fmla="*/ 24336 h 167255"/>
                  <a:gd name="connsiteX70" fmla="*/ 94690 w 115780"/>
                  <a:gd name="connsiteY70" fmla="*/ 23598 h 167255"/>
                  <a:gd name="connsiteX71" fmla="*/ 94690 w 115780"/>
                  <a:gd name="connsiteY71" fmla="*/ 22861 h 167255"/>
                  <a:gd name="connsiteX72" fmla="*/ 93509 w 115780"/>
                  <a:gd name="connsiteY72" fmla="*/ 22566 h 167255"/>
                  <a:gd name="connsiteX73" fmla="*/ 90412 w 115780"/>
                  <a:gd name="connsiteY73" fmla="*/ 20354 h 167255"/>
                  <a:gd name="connsiteX74" fmla="*/ 88642 w 115780"/>
                  <a:gd name="connsiteY74" fmla="*/ 18584 h 167255"/>
                  <a:gd name="connsiteX75" fmla="*/ 87167 w 115780"/>
                  <a:gd name="connsiteY75" fmla="*/ 16961 h 167255"/>
                  <a:gd name="connsiteX76" fmla="*/ 85840 w 115780"/>
                  <a:gd name="connsiteY76" fmla="*/ 15781 h 167255"/>
                  <a:gd name="connsiteX77" fmla="*/ 83332 w 115780"/>
                  <a:gd name="connsiteY77" fmla="*/ 14012 h 167255"/>
                  <a:gd name="connsiteX78" fmla="*/ 82595 w 115780"/>
                  <a:gd name="connsiteY78" fmla="*/ 12979 h 167255"/>
                  <a:gd name="connsiteX79" fmla="*/ 82448 w 115780"/>
                  <a:gd name="connsiteY79" fmla="*/ 11799 h 167255"/>
                  <a:gd name="connsiteX80" fmla="*/ 83185 w 115780"/>
                  <a:gd name="connsiteY80" fmla="*/ 9587 h 167255"/>
                  <a:gd name="connsiteX81" fmla="*/ 84365 w 115780"/>
                  <a:gd name="connsiteY81" fmla="*/ 7227 h 167255"/>
                  <a:gd name="connsiteX82" fmla="*/ 85103 w 115780"/>
                  <a:gd name="connsiteY82" fmla="*/ 3835 h 167255"/>
                  <a:gd name="connsiteX83" fmla="*/ 84660 w 115780"/>
                  <a:gd name="connsiteY83" fmla="*/ 2802 h 167255"/>
                  <a:gd name="connsiteX84" fmla="*/ 83038 w 115780"/>
                  <a:gd name="connsiteY84" fmla="*/ 1327 h 167255"/>
                  <a:gd name="connsiteX85" fmla="*/ 76990 w 115780"/>
                  <a:gd name="connsiteY85" fmla="*/ 0 h 167255"/>
                  <a:gd name="connsiteX86" fmla="*/ 76548 w 115780"/>
                  <a:gd name="connsiteY86" fmla="*/ 1180 h 167255"/>
                  <a:gd name="connsiteX87" fmla="*/ 75811 w 115780"/>
                  <a:gd name="connsiteY87" fmla="*/ 2065 h 167255"/>
                  <a:gd name="connsiteX88" fmla="*/ 74483 w 115780"/>
                  <a:gd name="connsiteY88" fmla="*/ 2065 h 167255"/>
                  <a:gd name="connsiteX89" fmla="*/ 73598 w 115780"/>
                  <a:gd name="connsiteY89" fmla="*/ 1917 h 167255"/>
                  <a:gd name="connsiteX90" fmla="*/ 72861 w 115780"/>
                  <a:gd name="connsiteY90" fmla="*/ 2802 h 167255"/>
                  <a:gd name="connsiteX91" fmla="*/ 71976 w 115780"/>
                  <a:gd name="connsiteY91" fmla="*/ 4130 h 167255"/>
                  <a:gd name="connsiteX92" fmla="*/ 70501 w 115780"/>
                  <a:gd name="connsiteY92" fmla="*/ 4720 h 167255"/>
                  <a:gd name="connsiteX93" fmla="*/ 69173 w 115780"/>
                  <a:gd name="connsiteY93" fmla="*/ 5605 h 167255"/>
                  <a:gd name="connsiteX94" fmla="*/ 68436 w 115780"/>
                  <a:gd name="connsiteY94" fmla="*/ 6195 h 167255"/>
                  <a:gd name="connsiteX95" fmla="*/ 67846 w 115780"/>
                  <a:gd name="connsiteY95" fmla="*/ 6195 h 167255"/>
                  <a:gd name="connsiteX96" fmla="*/ 66519 w 115780"/>
                  <a:gd name="connsiteY96" fmla="*/ 4572 h 167255"/>
                  <a:gd name="connsiteX97" fmla="*/ 64601 w 115780"/>
                  <a:gd name="connsiteY97" fmla="*/ 4425 h 167255"/>
                  <a:gd name="connsiteX98" fmla="*/ 61209 w 115780"/>
                  <a:gd name="connsiteY98" fmla="*/ 4720 h 167255"/>
                  <a:gd name="connsiteX99" fmla="*/ 59587 w 115780"/>
                  <a:gd name="connsiteY99" fmla="*/ 4277 h 167255"/>
                  <a:gd name="connsiteX100" fmla="*/ 57522 w 115780"/>
                  <a:gd name="connsiteY100" fmla="*/ 4130 h 167255"/>
                  <a:gd name="connsiteX101" fmla="*/ 52507 w 115780"/>
                  <a:gd name="connsiteY101" fmla="*/ 4425 h 167255"/>
                  <a:gd name="connsiteX102" fmla="*/ 44690 w 115780"/>
                  <a:gd name="connsiteY102" fmla="*/ 3687 h 167255"/>
                  <a:gd name="connsiteX103" fmla="*/ 43362 w 115780"/>
                  <a:gd name="connsiteY103" fmla="*/ 4130 h 167255"/>
                  <a:gd name="connsiteX104" fmla="*/ 42920 w 115780"/>
                  <a:gd name="connsiteY104" fmla="*/ 4425 h 167255"/>
                  <a:gd name="connsiteX105" fmla="*/ 35103 w 115780"/>
                  <a:gd name="connsiteY105" fmla="*/ 4425 h 167255"/>
                  <a:gd name="connsiteX106" fmla="*/ 26401 w 115780"/>
                  <a:gd name="connsiteY106" fmla="*/ 4572 h 167255"/>
                  <a:gd name="connsiteX107" fmla="*/ 19174 w 115780"/>
                  <a:gd name="connsiteY107" fmla="*/ 4572 h 167255"/>
                  <a:gd name="connsiteX108" fmla="*/ 12832 w 115780"/>
                  <a:gd name="connsiteY108" fmla="*/ 4720 h 167255"/>
                  <a:gd name="connsiteX109" fmla="*/ 12832 w 115780"/>
                  <a:gd name="connsiteY109" fmla="*/ 4425 h 167255"/>
                  <a:gd name="connsiteX110" fmla="*/ 10767 w 115780"/>
                  <a:gd name="connsiteY110" fmla="*/ 4425 h 167255"/>
                  <a:gd name="connsiteX111" fmla="*/ 10619 w 115780"/>
                  <a:gd name="connsiteY111" fmla="*/ 4867 h 167255"/>
                  <a:gd name="connsiteX112" fmla="*/ 8850 w 115780"/>
                  <a:gd name="connsiteY112" fmla="*/ 11504 h 167255"/>
                  <a:gd name="connsiteX113" fmla="*/ 8555 w 115780"/>
                  <a:gd name="connsiteY113" fmla="*/ 15044 h 167255"/>
                  <a:gd name="connsiteX114" fmla="*/ 9587 w 115780"/>
                  <a:gd name="connsiteY114" fmla="*/ 17256 h 167255"/>
                  <a:gd name="connsiteX115" fmla="*/ 10619 w 115780"/>
                  <a:gd name="connsiteY115" fmla="*/ 18584 h 167255"/>
                  <a:gd name="connsiteX116" fmla="*/ 11800 w 115780"/>
                  <a:gd name="connsiteY116" fmla="*/ 19174 h 167255"/>
                  <a:gd name="connsiteX117" fmla="*/ 11947 w 115780"/>
                  <a:gd name="connsiteY117" fmla="*/ 20059 h 167255"/>
                  <a:gd name="connsiteX118" fmla="*/ 11062 w 115780"/>
                  <a:gd name="connsiteY118" fmla="*/ 21091 h 167255"/>
                  <a:gd name="connsiteX119" fmla="*/ 11062 w 115780"/>
                  <a:gd name="connsiteY119" fmla="*/ 22124 h 167255"/>
                  <a:gd name="connsiteX120" fmla="*/ 12242 w 115780"/>
                  <a:gd name="connsiteY120" fmla="*/ 23156 h 167255"/>
                  <a:gd name="connsiteX121" fmla="*/ 12537 w 115780"/>
                  <a:gd name="connsiteY121" fmla="*/ 24336 h 167255"/>
                  <a:gd name="connsiteX122" fmla="*/ 11947 w 115780"/>
                  <a:gd name="connsiteY122" fmla="*/ 25516 h 167255"/>
                  <a:gd name="connsiteX123" fmla="*/ 12094 w 115780"/>
                  <a:gd name="connsiteY123" fmla="*/ 28466 h 167255"/>
                  <a:gd name="connsiteX124" fmla="*/ 12832 w 115780"/>
                  <a:gd name="connsiteY124" fmla="*/ 32890 h 167255"/>
                  <a:gd name="connsiteX125" fmla="*/ 12979 w 115780"/>
                  <a:gd name="connsiteY125" fmla="*/ 35840 h 167255"/>
                  <a:gd name="connsiteX126" fmla="*/ 12094 w 115780"/>
                  <a:gd name="connsiteY126" fmla="*/ 37168 h 167255"/>
                  <a:gd name="connsiteX127" fmla="*/ 12537 w 115780"/>
                  <a:gd name="connsiteY127" fmla="*/ 39528 h 167255"/>
                  <a:gd name="connsiteX128" fmla="*/ 14012 w 115780"/>
                  <a:gd name="connsiteY128" fmla="*/ 42772 h 167255"/>
                  <a:gd name="connsiteX129" fmla="*/ 14307 w 115780"/>
                  <a:gd name="connsiteY129" fmla="*/ 44100 h 167255"/>
                  <a:gd name="connsiteX130" fmla="*/ 14602 w 115780"/>
                  <a:gd name="connsiteY130" fmla="*/ 45427 h 167255"/>
                  <a:gd name="connsiteX131" fmla="*/ 14012 w 115780"/>
                  <a:gd name="connsiteY131" fmla="*/ 47640 h 167255"/>
                  <a:gd name="connsiteX132" fmla="*/ 14159 w 115780"/>
                  <a:gd name="connsiteY132" fmla="*/ 48820 h 167255"/>
                  <a:gd name="connsiteX133" fmla="*/ 14897 w 115780"/>
                  <a:gd name="connsiteY133" fmla="*/ 49409 h 167255"/>
                  <a:gd name="connsiteX134" fmla="*/ 14454 w 115780"/>
                  <a:gd name="connsiteY134" fmla="*/ 51032 h 167255"/>
                  <a:gd name="connsiteX135" fmla="*/ 12979 w 115780"/>
                  <a:gd name="connsiteY135" fmla="*/ 53834 h 167255"/>
                  <a:gd name="connsiteX136" fmla="*/ 12979 w 115780"/>
                  <a:gd name="connsiteY136" fmla="*/ 55604 h 167255"/>
                  <a:gd name="connsiteX137" fmla="*/ 14454 w 115780"/>
                  <a:gd name="connsiteY137" fmla="*/ 56047 h 167255"/>
                  <a:gd name="connsiteX138" fmla="*/ 15487 w 115780"/>
                  <a:gd name="connsiteY138" fmla="*/ 57964 h 167255"/>
                  <a:gd name="connsiteX139" fmla="*/ 16224 w 115780"/>
                  <a:gd name="connsiteY139" fmla="*/ 60914 h 167255"/>
                  <a:gd name="connsiteX140" fmla="*/ 16814 w 115780"/>
                  <a:gd name="connsiteY140" fmla="*/ 61946 h 167255"/>
                  <a:gd name="connsiteX141" fmla="*/ 16961 w 115780"/>
                  <a:gd name="connsiteY141" fmla="*/ 62684 h 167255"/>
                  <a:gd name="connsiteX142" fmla="*/ 17994 w 115780"/>
                  <a:gd name="connsiteY142" fmla="*/ 70058 h 167255"/>
                  <a:gd name="connsiteX143" fmla="*/ 19321 w 115780"/>
                  <a:gd name="connsiteY143" fmla="*/ 77433 h 167255"/>
                  <a:gd name="connsiteX144" fmla="*/ 18436 w 115780"/>
                  <a:gd name="connsiteY144" fmla="*/ 78465 h 167255"/>
                  <a:gd name="connsiteX145" fmla="*/ 17257 w 115780"/>
                  <a:gd name="connsiteY145" fmla="*/ 78760 h 167255"/>
                  <a:gd name="connsiteX146" fmla="*/ 16519 w 115780"/>
                  <a:gd name="connsiteY146" fmla="*/ 79055 h 167255"/>
                  <a:gd name="connsiteX147" fmla="*/ 16372 w 115780"/>
                  <a:gd name="connsiteY147" fmla="*/ 79793 h 167255"/>
                  <a:gd name="connsiteX148" fmla="*/ 16814 w 115780"/>
                  <a:gd name="connsiteY148" fmla="*/ 80825 h 167255"/>
                  <a:gd name="connsiteX149" fmla="*/ 16519 w 115780"/>
                  <a:gd name="connsiteY149" fmla="*/ 81710 h 167255"/>
                  <a:gd name="connsiteX150" fmla="*/ 15044 w 115780"/>
                  <a:gd name="connsiteY150" fmla="*/ 82300 h 167255"/>
                  <a:gd name="connsiteX151" fmla="*/ 11947 w 115780"/>
                  <a:gd name="connsiteY151" fmla="*/ 84660 h 167255"/>
                  <a:gd name="connsiteX152" fmla="*/ 11652 w 115780"/>
                  <a:gd name="connsiteY152" fmla="*/ 85692 h 167255"/>
                  <a:gd name="connsiteX153" fmla="*/ 10767 w 115780"/>
                  <a:gd name="connsiteY153" fmla="*/ 87610 h 167255"/>
                  <a:gd name="connsiteX154" fmla="*/ 10177 w 115780"/>
                  <a:gd name="connsiteY154" fmla="*/ 88937 h 167255"/>
                  <a:gd name="connsiteX155" fmla="*/ 9144 w 115780"/>
                  <a:gd name="connsiteY155" fmla="*/ 91149 h 167255"/>
                  <a:gd name="connsiteX156" fmla="*/ 7522 w 115780"/>
                  <a:gd name="connsiteY156" fmla="*/ 97197 h 167255"/>
                  <a:gd name="connsiteX157" fmla="*/ 6784 w 115780"/>
                  <a:gd name="connsiteY157" fmla="*/ 102064 h 167255"/>
                  <a:gd name="connsiteX158" fmla="*/ 6784 w 115780"/>
                  <a:gd name="connsiteY158" fmla="*/ 103686 h 167255"/>
                  <a:gd name="connsiteX159" fmla="*/ 6195 w 115780"/>
                  <a:gd name="connsiteY159" fmla="*/ 104719 h 167255"/>
                  <a:gd name="connsiteX160" fmla="*/ 5457 w 115780"/>
                  <a:gd name="connsiteY160" fmla="*/ 106341 h 167255"/>
                  <a:gd name="connsiteX161" fmla="*/ 1917 w 115780"/>
                  <a:gd name="connsiteY161" fmla="*/ 110618 h 167255"/>
                  <a:gd name="connsiteX162" fmla="*/ 295 w 115780"/>
                  <a:gd name="connsiteY162" fmla="*/ 114011 h 167255"/>
                  <a:gd name="connsiteX163" fmla="*/ 442 w 115780"/>
                  <a:gd name="connsiteY163" fmla="*/ 115486 h 167255"/>
                  <a:gd name="connsiteX164" fmla="*/ 590 w 115780"/>
                  <a:gd name="connsiteY164" fmla="*/ 117108 h 167255"/>
                  <a:gd name="connsiteX165" fmla="*/ 0 w 115780"/>
                  <a:gd name="connsiteY165" fmla="*/ 118140 h 167255"/>
                  <a:gd name="connsiteX166" fmla="*/ 148 w 115780"/>
                  <a:gd name="connsiteY166" fmla="*/ 121090 h 167255"/>
                  <a:gd name="connsiteX167" fmla="*/ 590 w 115780"/>
                  <a:gd name="connsiteY167" fmla="*/ 123598 h 167255"/>
                  <a:gd name="connsiteX168" fmla="*/ 1180 w 115780"/>
                  <a:gd name="connsiteY168" fmla="*/ 125957 h 167255"/>
                  <a:gd name="connsiteX169" fmla="*/ 3687 w 115780"/>
                  <a:gd name="connsiteY169" fmla="*/ 132890 h 167255"/>
                  <a:gd name="connsiteX170" fmla="*/ 4867 w 115780"/>
                  <a:gd name="connsiteY170" fmla="*/ 137019 h 167255"/>
                  <a:gd name="connsiteX171" fmla="*/ 5752 w 115780"/>
                  <a:gd name="connsiteY171" fmla="*/ 140412 h 167255"/>
                  <a:gd name="connsiteX172" fmla="*/ 6490 w 115780"/>
                  <a:gd name="connsiteY172" fmla="*/ 142624 h 167255"/>
                  <a:gd name="connsiteX173" fmla="*/ 7080 w 115780"/>
                  <a:gd name="connsiteY173" fmla="*/ 143509 h 167255"/>
                  <a:gd name="connsiteX174" fmla="*/ 7375 w 115780"/>
                  <a:gd name="connsiteY174" fmla="*/ 144394 h 167255"/>
                  <a:gd name="connsiteX175" fmla="*/ 11062 w 115780"/>
                  <a:gd name="connsiteY175" fmla="*/ 144984 h 167255"/>
                  <a:gd name="connsiteX176" fmla="*/ 11800 w 115780"/>
                  <a:gd name="connsiteY176" fmla="*/ 145426 h 167255"/>
                  <a:gd name="connsiteX177" fmla="*/ 12832 w 115780"/>
                  <a:gd name="connsiteY177" fmla="*/ 149851 h 167255"/>
                  <a:gd name="connsiteX178" fmla="*/ 12684 w 115780"/>
                  <a:gd name="connsiteY178" fmla="*/ 151768 h 167255"/>
                  <a:gd name="connsiteX179" fmla="*/ 11947 w 115780"/>
                  <a:gd name="connsiteY179" fmla="*/ 152506 h 167255"/>
                  <a:gd name="connsiteX180" fmla="*/ 11947 w 115780"/>
                  <a:gd name="connsiteY180" fmla="*/ 154276 h 167255"/>
                  <a:gd name="connsiteX181" fmla="*/ 11800 w 115780"/>
                  <a:gd name="connsiteY181" fmla="*/ 156341 h 167255"/>
                  <a:gd name="connsiteX182" fmla="*/ 11209 w 115780"/>
                  <a:gd name="connsiteY182" fmla="*/ 157078 h 167255"/>
                  <a:gd name="connsiteX183" fmla="*/ 9144 w 115780"/>
                  <a:gd name="connsiteY183" fmla="*/ 157226 h 167255"/>
                  <a:gd name="connsiteX184" fmla="*/ 7670 w 115780"/>
                  <a:gd name="connsiteY184" fmla="*/ 157963 h 167255"/>
                  <a:gd name="connsiteX185" fmla="*/ 5900 w 115780"/>
                  <a:gd name="connsiteY185" fmla="*/ 157668 h 167255"/>
                  <a:gd name="connsiteX186" fmla="*/ 4130 w 115780"/>
                  <a:gd name="connsiteY186" fmla="*/ 157816 h 167255"/>
                  <a:gd name="connsiteX187" fmla="*/ 3392 w 115780"/>
                  <a:gd name="connsiteY187" fmla="*/ 158848 h 167255"/>
                  <a:gd name="connsiteX188" fmla="*/ 4277 w 115780"/>
                  <a:gd name="connsiteY188" fmla="*/ 158996 h 167255"/>
                  <a:gd name="connsiteX189" fmla="*/ 7375 w 115780"/>
                  <a:gd name="connsiteY189" fmla="*/ 159880 h 167255"/>
                  <a:gd name="connsiteX190" fmla="*/ 13569 w 115780"/>
                  <a:gd name="connsiteY190" fmla="*/ 160765 h 167255"/>
                  <a:gd name="connsiteX191" fmla="*/ 22124 w 115780"/>
                  <a:gd name="connsiteY191" fmla="*/ 162978 h 167255"/>
                  <a:gd name="connsiteX192" fmla="*/ 25516 w 115780"/>
                  <a:gd name="connsiteY192" fmla="*/ 164453 h 167255"/>
                  <a:gd name="connsiteX193" fmla="*/ 30236 w 115780"/>
                  <a:gd name="connsiteY193" fmla="*/ 167255 h 167255"/>
                  <a:gd name="connsiteX194" fmla="*/ 32448 w 115780"/>
                  <a:gd name="connsiteY194" fmla="*/ 167255 h 167255"/>
                  <a:gd name="connsiteX195" fmla="*/ 38348 w 115780"/>
                  <a:gd name="connsiteY195" fmla="*/ 164158 h 167255"/>
                  <a:gd name="connsiteX196" fmla="*/ 42035 w 115780"/>
                  <a:gd name="connsiteY196" fmla="*/ 161650 h 167255"/>
                  <a:gd name="connsiteX197" fmla="*/ 45575 w 115780"/>
                  <a:gd name="connsiteY197" fmla="*/ 160176 h 167255"/>
                  <a:gd name="connsiteX198" fmla="*/ 56932 w 115780"/>
                  <a:gd name="connsiteY198" fmla="*/ 156341 h 167255"/>
                  <a:gd name="connsiteX199" fmla="*/ 64011 w 115780"/>
                  <a:gd name="connsiteY199" fmla="*/ 155161 h 167255"/>
                  <a:gd name="connsiteX200" fmla="*/ 67256 w 115780"/>
                  <a:gd name="connsiteY200" fmla="*/ 152801 h 167255"/>
                  <a:gd name="connsiteX201" fmla="*/ 72123 w 115780"/>
                  <a:gd name="connsiteY201" fmla="*/ 150884 h 167255"/>
                  <a:gd name="connsiteX202" fmla="*/ 75663 w 115780"/>
                  <a:gd name="connsiteY202" fmla="*/ 148081 h 167255"/>
                  <a:gd name="connsiteX203" fmla="*/ 81415 w 115780"/>
                  <a:gd name="connsiteY203" fmla="*/ 146311 h 167255"/>
                  <a:gd name="connsiteX204" fmla="*/ 91592 w 115780"/>
                  <a:gd name="connsiteY204" fmla="*/ 141444 h 167255"/>
                  <a:gd name="connsiteX205" fmla="*/ 102359 w 115780"/>
                  <a:gd name="connsiteY205" fmla="*/ 141297 h 167255"/>
                  <a:gd name="connsiteX206" fmla="*/ 104424 w 115780"/>
                  <a:gd name="connsiteY206" fmla="*/ 141297 h 167255"/>
                  <a:gd name="connsiteX207" fmla="*/ 109586 w 115780"/>
                  <a:gd name="connsiteY207" fmla="*/ 139969 h 167255"/>
                  <a:gd name="connsiteX208" fmla="*/ 111061 w 115780"/>
                  <a:gd name="connsiteY208" fmla="*/ 137462 h 167255"/>
                  <a:gd name="connsiteX209" fmla="*/ 112241 w 115780"/>
                  <a:gd name="connsiteY209" fmla="*/ 135249 h 167255"/>
                  <a:gd name="connsiteX210" fmla="*/ 113716 w 115780"/>
                  <a:gd name="connsiteY210" fmla="*/ 133774 h 167255"/>
                  <a:gd name="connsiteX211" fmla="*/ 115781 w 115780"/>
                  <a:gd name="connsiteY211" fmla="*/ 132742 h 167255"/>
                  <a:gd name="connsiteX212" fmla="*/ 115781 w 115780"/>
                  <a:gd name="connsiteY212" fmla="*/ 131267 h 16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5780" h="167255">
                    <a:moveTo>
                      <a:pt x="115781" y="131267"/>
                    </a:moveTo>
                    <a:lnTo>
                      <a:pt x="114601" y="130972"/>
                    </a:lnTo>
                    <a:lnTo>
                      <a:pt x="113126" y="130530"/>
                    </a:lnTo>
                    <a:lnTo>
                      <a:pt x="112241" y="129792"/>
                    </a:lnTo>
                    <a:lnTo>
                      <a:pt x="110914" y="128022"/>
                    </a:lnTo>
                    <a:lnTo>
                      <a:pt x="110471" y="126695"/>
                    </a:lnTo>
                    <a:lnTo>
                      <a:pt x="108554" y="126548"/>
                    </a:lnTo>
                    <a:lnTo>
                      <a:pt x="106341" y="125073"/>
                    </a:lnTo>
                    <a:lnTo>
                      <a:pt x="103982" y="123303"/>
                    </a:lnTo>
                    <a:lnTo>
                      <a:pt x="103244" y="121533"/>
                    </a:lnTo>
                    <a:lnTo>
                      <a:pt x="103539" y="120795"/>
                    </a:lnTo>
                    <a:lnTo>
                      <a:pt x="103097" y="119910"/>
                    </a:lnTo>
                    <a:lnTo>
                      <a:pt x="102359" y="119615"/>
                    </a:lnTo>
                    <a:lnTo>
                      <a:pt x="100294" y="115781"/>
                    </a:lnTo>
                    <a:lnTo>
                      <a:pt x="99114" y="114158"/>
                    </a:lnTo>
                    <a:lnTo>
                      <a:pt x="98524" y="112831"/>
                    </a:lnTo>
                    <a:lnTo>
                      <a:pt x="98672" y="111946"/>
                    </a:lnTo>
                    <a:lnTo>
                      <a:pt x="98524" y="110618"/>
                    </a:lnTo>
                    <a:lnTo>
                      <a:pt x="98819" y="109586"/>
                    </a:lnTo>
                    <a:lnTo>
                      <a:pt x="99999" y="108849"/>
                    </a:lnTo>
                    <a:lnTo>
                      <a:pt x="100294" y="108111"/>
                    </a:lnTo>
                    <a:lnTo>
                      <a:pt x="100294" y="106489"/>
                    </a:lnTo>
                    <a:lnTo>
                      <a:pt x="101032" y="103096"/>
                    </a:lnTo>
                    <a:lnTo>
                      <a:pt x="101326" y="99852"/>
                    </a:lnTo>
                    <a:lnTo>
                      <a:pt x="100294" y="98819"/>
                    </a:lnTo>
                    <a:lnTo>
                      <a:pt x="98819" y="98672"/>
                    </a:lnTo>
                    <a:lnTo>
                      <a:pt x="98082" y="97639"/>
                    </a:lnTo>
                    <a:lnTo>
                      <a:pt x="97787" y="96164"/>
                    </a:lnTo>
                    <a:lnTo>
                      <a:pt x="97787" y="94689"/>
                    </a:lnTo>
                    <a:lnTo>
                      <a:pt x="100589" y="89970"/>
                    </a:lnTo>
                    <a:lnTo>
                      <a:pt x="99999" y="79055"/>
                    </a:lnTo>
                    <a:lnTo>
                      <a:pt x="100442" y="77433"/>
                    </a:lnTo>
                    <a:lnTo>
                      <a:pt x="101622" y="76253"/>
                    </a:lnTo>
                    <a:lnTo>
                      <a:pt x="102801" y="74926"/>
                    </a:lnTo>
                    <a:lnTo>
                      <a:pt x="102654" y="73598"/>
                    </a:lnTo>
                    <a:lnTo>
                      <a:pt x="100884" y="70353"/>
                    </a:lnTo>
                    <a:lnTo>
                      <a:pt x="97344" y="67846"/>
                    </a:lnTo>
                    <a:lnTo>
                      <a:pt x="95574" y="65781"/>
                    </a:lnTo>
                    <a:lnTo>
                      <a:pt x="94690" y="64011"/>
                    </a:lnTo>
                    <a:lnTo>
                      <a:pt x="94542" y="63126"/>
                    </a:lnTo>
                    <a:lnTo>
                      <a:pt x="96607" y="61651"/>
                    </a:lnTo>
                    <a:lnTo>
                      <a:pt x="97492" y="60619"/>
                    </a:lnTo>
                    <a:lnTo>
                      <a:pt x="97639" y="59586"/>
                    </a:lnTo>
                    <a:lnTo>
                      <a:pt x="96754" y="57374"/>
                    </a:lnTo>
                    <a:lnTo>
                      <a:pt x="96902" y="53687"/>
                    </a:lnTo>
                    <a:lnTo>
                      <a:pt x="97787" y="51032"/>
                    </a:lnTo>
                    <a:lnTo>
                      <a:pt x="98672" y="47345"/>
                    </a:lnTo>
                    <a:lnTo>
                      <a:pt x="98524" y="46312"/>
                    </a:lnTo>
                    <a:lnTo>
                      <a:pt x="96459" y="44247"/>
                    </a:lnTo>
                    <a:lnTo>
                      <a:pt x="95427" y="43952"/>
                    </a:lnTo>
                    <a:lnTo>
                      <a:pt x="94542" y="44100"/>
                    </a:lnTo>
                    <a:lnTo>
                      <a:pt x="92330" y="45427"/>
                    </a:lnTo>
                    <a:lnTo>
                      <a:pt x="91592" y="45575"/>
                    </a:lnTo>
                    <a:lnTo>
                      <a:pt x="91149" y="45132"/>
                    </a:lnTo>
                    <a:lnTo>
                      <a:pt x="90855" y="44690"/>
                    </a:lnTo>
                    <a:lnTo>
                      <a:pt x="91592" y="43805"/>
                    </a:lnTo>
                    <a:lnTo>
                      <a:pt x="91297" y="42772"/>
                    </a:lnTo>
                    <a:lnTo>
                      <a:pt x="92035" y="41887"/>
                    </a:lnTo>
                    <a:lnTo>
                      <a:pt x="93362" y="41445"/>
                    </a:lnTo>
                    <a:lnTo>
                      <a:pt x="93805" y="41003"/>
                    </a:lnTo>
                    <a:lnTo>
                      <a:pt x="91887" y="40560"/>
                    </a:lnTo>
                    <a:lnTo>
                      <a:pt x="91740" y="39823"/>
                    </a:lnTo>
                    <a:lnTo>
                      <a:pt x="91887" y="39233"/>
                    </a:lnTo>
                    <a:lnTo>
                      <a:pt x="92330" y="39233"/>
                    </a:lnTo>
                    <a:lnTo>
                      <a:pt x="92920" y="39233"/>
                    </a:lnTo>
                    <a:lnTo>
                      <a:pt x="93215" y="38790"/>
                    </a:lnTo>
                    <a:lnTo>
                      <a:pt x="93509" y="35693"/>
                    </a:lnTo>
                    <a:lnTo>
                      <a:pt x="93805" y="34660"/>
                    </a:lnTo>
                    <a:lnTo>
                      <a:pt x="93952" y="32595"/>
                    </a:lnTo>
                    <a:lnTo>
                      <a:pt x="94247" y="24336"/>
                    </a:lnTo>
                    <a:lnTo>
                      <a:pt x="94690" y="23598"/>
                    </a:lnTo>
                    <a:lnTo>
                      <a:pt x="94690" y="22861"/>
                    </a:lnTo>
                    <a:lnTo>
                      <a:pt x="93509" y="22566"/>
                    </a:lnTo>
                    <a:lnTo>
                      <a:pt x="90412" y="20354"/>
                    </a:lnTo>
                    <a:lnTo>
                      <a:pt x="88642" y="18584"/>
                    </a:lnTo>
                    <a:lnTo>
                      <a:pt x="87167" y="16961"/>
                    </a:lnTo>
                    <a:lnTo>
                      <a:pt x="85840" y="15781"/>
                    </a:lnTo>
                    <a:lnTo>
                      <a:pt x="83332" y="14012"/>
                    </a:lnTo>
                    <a:lnTo>
                      <a:pt x="82595" y="12979"/>
                    </a:lnTo>
                    <a:lnTo>
                      <a:pt x="82448" y="11799"/>
                    </a:lnTo>
                    <a:lnTo>
                      <a:pt x="83185" y="9587"/>
                    </a:lnTo>
                    <a:lnTo>
                      <a:pt x="84365" y="7227"/>
                    </a:lnTo>
                    <a:lnTo>
                      <a:pt x="85103" y="3835"/>
                    </a:lnTo>
                    <a:lnTo>
                      <a:pt x="84660" y="2802"/>
                    </a:lnTo>
                    <a:lnTo>
                      <a:pt x="83038" y="1327"/>
                    </a:lnTo>
                    <a:lnTo>
                      <a:pt x="76990" y="0"/>
                    </a:lnTo>
                    <a:lnTo>
                      <a:pt x="76548" y="1180"/>
                    </a:lnTo>
                    <a:lnTo>
                      <a:pt x="75811" y="2065"/>
                    </a:lnTo>
                    <a:lnTo>
                      <a:pt x="74483" y="2065"/>
                    </a:lnTo>
                    <a:lnTo>
                      <a:pt x="73598" y="1917"/>
                    </a:lnTo>
                    <a:lnTo>
                      <a:pt x="72861" y="2802"/>
                    </a:lnTo>
                    <a:lnTo>
                      <a:pt x="71976" y="4130"/>
                    </a:lnTo>
                    <a:lnTo>
                      <a:pt x="70501" y="4720"/>
                    </a:lnTo>
                    <a:lnTo>
                      <a:pt x="69173" y="5605"/>
                    </a:lnTo>
                    <a:lnTo>
                      <a:pt x="68436" y="6195"/>
                    </a:lnTo>
                    <a:lnTo>
                      <a:pt x="67846" y="6195"/>
                    </a:lnTo>
                    <a:lnTo>
                      <a:pt x="66519" y="4572"/>
                    </a:lnTo>
                    <a:lnTo>
                      <a:pt x="64601" y="4425"/>
                    </a:lnTo>
                    <a:lnTo>
                      <a:pt x="61209" y="4720"/>
                    </a:lnTo>
                    <a:lnTo>
                      <a:pt x="59587" y="4277"/>
                    </a:lnTo>
                    <a:lnTo>
                      <a:pt x="57522" y="4130"/>
                    </a:lnTo>
                    <a:lnTo>
                      <a:pt x="52507" y="4425"/>
                    </a:lnTo>
                    <a:lnTo>
                      <a:pt x="44690" y="3687"/>
                    </a:lnTo>
                    <a:lnTo>
                      <a:pt x="43362" y="4130"/>
                    </a:lnTo>
                    <a:lnTo>
                      <a:pt x="42920" y="4425"/>
                    </a:lnTo>
                    <a:lnTo>
                      <a:pt x="35103" y="4425"/>
                    </a:lnTo>
                    <a:lnTo>
                      <a:pt x="26401" y="4572"/>
                    </a:lnTo>
                    <a:lnTo>
                      <a:pt x="19174" y="4572"/>
                    </a:lnTo>
                    <a:lnTo>
                      <a:pt x="12832" y="4720"/>
                    </a:lnTo>
                    <a:lnTo>
                      <a:pt x="12832" y="4425"/>
                    </a:lnTo>
                    <a:lnTo>
                      <a:pt x="10767" y="4425"/>
                    </a:lnTo>
                    <a:lnTo>
                      <a:pt x="10619" y="4867"/>
                    </a:lnTo>
                    <a:lnTo>
                      <a:pt x="8850" y="11504"/>
                    </a:lnTo>
                    <a:lnTo>
                      <a:pt x="8555" y="15044"/>
                    </a:lnTo>
                    <a:lnTo>
                      <a:pt x="9587" y="17256"/>
                    </a:lnTo>
                    <a:lnTo>
                      <a:pt x="10619" y="18584"/>
                    </a:lnTo>
                    <a:lnTo>
                      <a:pt x="11800" y="19174"/>
                    </a:lnTo>
                    <a:lnTo>
                      <a:pt x="11947" y="20059"/>
                    </a:lnTo>
                    <a:lnTo>
                      <a:pt x="11062" y="21091"/>
                    </a:lnTo>
                    <a:lnTo>
                      <a:pt x="11062" y="22124"/>
                    </a:lnTo>
                    <a:lnTo>
                      <a:pt x="12242" y="23156"/>
                    </a:lnTo>
                    <a:lnTo>
                      <a:pt x="12537" y="24336"/>
                    </a:lnTo>
                    <a:lnTo>
                      <a:pt x="11947" y="25516"/>
                    </a:lnTo>
                    <a:lnTo>
                      <a:pt x="12094" y="28466"/>
                    </a:lnTo>
                    <a:lnTo>
                      <a:pt x="12832" y="32890"/>
                    </a:lnTo>
                    <a:lnTo>
                      <a:pt x="12979" y="35840"/>
                    </a:lnTo>
                    <a:lnTo>
                      <a:pt x="12094" y="37168"/>
                    </a:lnTo>
                    <a:lnTo>
                      <a:pt x="12537" y="39528"/>
                    </a:lnTo>
                    <a:lnTo>
                      <a:pt x="14012" y="42772"/>
                    </a:lnTo>
                    <a:lnTo>
                      <a:pt x="14307" y="44100"/>
                    </a:lnTo>
                    <a:lnTo>
                      <a:pt x="14602" y="45427"/>
                    </a:lnTo>
                    <a:lnTo>
                      <a:pt x="14012" y="47640"/>
                    </a:lnTo>
                    <a:lnTo>
                      <a:pt x="14159" y="48820"/>
                    </a:lnTo>
                    <a:lnTo>
                      <a:pt x="14897" y="49409"/>
                    </a:lnTo>
                    <a:lnTo>
                      <a:pt x="14454" y="51032"/>
                    </a:lnTo>
                    <a:lnTo>
                      <a:pt x="12979" y="53834"/>
                    </a:lnTo>
                    <a:lnTo>
                      <a:pt x="12979" y="55604"/>
                    </a:lnTo>
                    <a:lnTo>
                      <a:pt x="14454" y="56047"/>
                    </a:lnTo>
                    <a:lnTo>
                      <a:pt x="15487" y="57964"/>
                    </a:lnTo>
                    <a:lnTo>
                      <a:pt x="16224" y="60914"/>
                    </a:lnTo>
                    <a:lnTo>
                      <a:pt x="16814" y="61946"/>
                    </a:lnTo>
                    <a:lnTo>
                      <a:pt x="16961" y="62684"/>
                    </a:lnTo>
                    <a:lnTo>
                      <a:pt x="17994" y="70058"/>
                    </a:lnTo>
                    <a:lnTo>
                      <a:pt x="19321" y="77433"/>
                    </a:lnTo>
                    <a:lnTo>
                      <a:pt x="18436" y="78465"/>
                    </a:lnTo>
                    <a:lnTo>
                      <a:pt x="17257" y="78760"/>
                    </a:lnTo>
                    <a:lnTo>
                      <a:pt x="16519" y="79055"/>
                    </a:lnTo>
                    <a:lnTo>
                      <a:pt x="16372" y="79793"/>
                    </a:lnTo>
                    <a:lnTo>
                      <a:pt x="16814" y="80825"/>
                    </a:lnTo>
                    <a:lnTo>
                      <a:pt x="16519" y="81710"/>
                    </a:lnTo>
                    <a:lnTo>
                      <a:pt x="15044" y="82300"/>
                    </a:lnTo>
                    <a:lnTo>
                      <a:pt x="11947" y="84660"/>
                    </a:lnTo>
                    <a:lnTo>
                      <a:pt x="11652" y="85692"/>
                    </a:lnTo>
                    <a:lnTo>
                      <a:pt x="10767" y="87610"/>
                    </a:lnTo>
                    <a:lnTo>
                      <a:pt x="10177" y="88937"/>
                    </a:lnTo>
                    <a:lnTo>
                      <a:pt x="9144" y="91149"/>
                    </a:lnTo>
                    <a:lnTo>
                      <a:pt x="7522" y="97197"/>
                    </a:lnTo>
                    <a:lnTo>
                      <a:pt x="6784" y="102064"/>
                    </a:lnTo>
                    <a:lnTo>
                      <a:pt x="6784" y="103686"/>
                    </a:lnTo>
                    <a:lnTo>
                      <a:pt x="6195" y="104719"/>
                    </a:lnTo>
                    <a:lnTo>
                      <a:pt x="5457" y="106341"/>
                    </a:lnTo>
                    <a:lnTo>
                      <a:pt x="1917" y="110618"/>
                    </a:lnTo>
                    <a:lnTo>
                      <a:pt x="295" y="114011"/>
                    </a:lnTo>
                    <a:lnTo>
                      <a:pt x="442" y="115486"/>
                    </a:lnTo>
                    <a:lnTo>
                      <a:pt x="590" y="117108"/>
                    </a:lnTo>
                    <a:lnTo>
                      <a:pt x="0" y="118140"/>
                    </a:lnTo>
                    <a:lnTo>
                      <a:pt x="148" y="121090"/>
                    </a:lnTo>
                    <a:lnTo>
                      <a:pt x="590" y="123598"/>
                    </a:lnTo>
                    <a:lnTo>
                      <a:pt x="1180" y="125957"/>
                    </a:lnTo>
                    <a:lnTo>
                      <a:pt x="3687" y="132890"/>
                    </a:lnTo>
                    <a:lnTo>
                      <a:pt x="4867" y="137019"/>
                    </a:lnTo>
                    <a:lnTo>
                      <a:pt x="5752" y="140412"/>
                    </a:lnTo>
                    <a:lnTo>
                      <a:pt x="6490" y="142624"/>
                    </a:lnTo>
                    <a:lnTo>
                      <a:pt x="7080" y="143509"/>
                    </a:lnTo>
                    <a:lnTo>
                      <a:pt x="7375" y="144394"/>
                    </a:lnTo>
                    <a:lnTo>
                      <a:pt x="11062" y="144984"/>
                    </a:lnTo>
                    <a:lnTo>
                      <a:pt x="11800" y="145426"/>
                    </a:lnTo>
                    <a:lnTo>
                      <a:pt x="12832" y="149851"/>
                    </a:lnTo>
                    <a:lnTo>
                      <a:pt x="12684" y="151768"/>
                    </a:lnTo>
                    <a:lnTo>
                      <a:pt x="11947" y="152506"/>
                    </a:lnTo>
                    <a:lnTo>
                      <a:pt x="11947" y="154276"/>
                    </a:lnTo>
                    <a:lnTo>
                      <a:pt x="11800" y="156341"/>
                    </a:lnTo>
                    <a:lnTo>
                      <a:pt x="11209" y="157078"/>
                    </a:lnTo>
                    <a:lnTo>
                      <a:pt x="9144" y="157226"/>
                    </a:lnTo>
                    <a:lnTo>
                      <a:pt x="7670" y="157963"/>
                    </a:lnTo>
                    <a:lnTo>
                      <a:pt x="5900" y="157668"/>
                    </a:lnTo>
                    <a:lnTo>
                      <a:pt x="4130" y="157816"/>
                    </a:lnTo>
                    <a:lnTo>
                      <a:pt x="3392" y="158848"/>
                    </a:lnTo>
                    <a:lnTo>
                      <a:pt x="4277" y="158996"/>
                    </a:lnTo>
                    <a:lnTo>
                      <a:pt x="7375" y="159880"/>
                    </a:lnTo>
                    <a:lnTo>
                      <a:pt x="13569" y="160765"/>
                    </a:lnTo>
                    <a:lnTo>
                      <a:pt x="22124" y="162978"/>
                    </a:lnTo>
                    <a:lnTo>
                      <a:pt x="25516" y="164453"/>
                    </a:lnTo>
                    <a:lnTo>
                      <a:pt x="30236" y="167255"/>
                    </a:lnTo>
                    <a:lnTo>
                      <a:pt x="32448" y="167255"/>
                    </a:lnTo>
                    <a:lnTo>
                      <a:pt x="38348" y="164158"/>
                    </a:lnTo>
                    <a:lnTo>
                      <a:pt x="42035" y="161650"/>
                    </a:lnTo>
                    <a:lnTo>
                      <a:pt x="45575" y="160176"/>
                    </a:lnTo>
                    <a:lnTo>
                      <a:pt x="56932" y="156341"/>
                    </a:lnTo>
                    <a:lnTo>
                      <a:pt x="64011" y="155161"/>
                    </a:lnTo>
                    <a:lnTo>
                      <a:pt x="67256" y="152801"/>
                    </a:lnTo>
                    <a:lnTo>
                      <a:pt x="72123" y="150884"/>
                    </a:lnTo>
                    <a:lnTo>
                      <a:pt x="75663" y="148081"/>
                    </a:lnTo>
                    <a:lnTo>
                      <a:pt x="81415" y="146311"/>
                    </a:lnTo>
                    <a:lnTo>
                      <a:pt x="91592" y="141444"/>
                    </a:lnTo>
                    <a:lnTo>
                      <a:pt x="102359" y="141297"/>
                    </a:lnTo>
                    <a:lnTo>
                      <a:pt x="104424" y="141297"/>
                    </a:lnTo>
                    <a:lnTo>
                      <a:pt x="109586" y="139969"/>
                    </a:lnTo>
                    <a:lnTo>
                      <a:pt x="111061" y="137462"/>
                    </a:lnTo>
                    <a:lnTo>
                      <a:pt x="112241" y="135249"/>
                    </a:lnTo>
                    <a:lnTo>
                      <a:pt x="113716" y="133774"/>
                    </a:lnTo>
                    <a:lnTo>
                      <a:pt x="115781" y="132742"/>
                    </a:lnTo>
                    <a:lnTo>
                      <a:pt x="115781" y="131267"/>
                    </a:lnTo>
                    <a:close/>
                  </a:path>
                </a:pathLst>
              </a:custGeom>
              <a:grpFill/>
              <a:ln w="3175" cap="flat">
                <a:solidFill>
                  <a:schemeClr val="bg2">
                    <a:lumMod val="90000"/>
                  </a:schemeClr>
                </a:solidFill>
                <a:prstDash val="solid"/>
                <a:miter/>
              </a:ln>
            </p:spPr>
            <p:txBody>
              <a:bodyPr rtlCol="0" anchor="ctr"/>
              <a:lstStyle/>
              <a:p>
                <a:endParaRPr lang="en-GB"/>
              </a:p>
            </p:txBody>
          </p:sp>
          <p:sp>
            <p:nvSpPr>
              <p:cNvPr id="179" name="Freeform: Shape 178">
                <a:extLst>
                  <a:ext uri="{FF2B5EF4-FFF2-40B4-BE49-F238E27FC236}">
                    <a16:creationId xmlns:a16="http://schemas.microsoft.com/office/drawing/2014/main" id="{71E62355-EABC-C713-6DC6-B7967949DA0A}"/>
                  </a:ext>
                </a:extLst>
              </p:cNvPr>
              <p:cNvSpPr/>
              <p:nvPr/>
            </p:nvSpPr>
            <p:spPr>
              <a:xfrm>
                <a:off x="4361355" y="4144268"/>
                <a:ext cx="77432" cy="95279"/>
              </a:xfrm>
              <a:custGeom>
                <a:avLst/>
                <a:gdLst>
                  <a:gd name="connsiteX0" fmla="*/ 77433 w 77432"/>
                  <a:gd name="connsiteY0" fmla="*/ 42773 h 95279"/>
                  <a:gd name="connsiteX1" fmla="*/ 76990 w 77432"/>
                  <a:gd name="connsiteY1" fmla="*/ 40413 h 95279"/>
                  <a:gd name="connsiteX2" fmla="*/ 76253 w 77432"/>
                  <a:gd name="connsiteY2" fmla="*/ 38938 h 95279"/>
                  <a:gd name="connsiteX3" fmla="*/ 73893 w 77432"/>
                  <a:gd name="connsiteY3" fmla="*/ 31563 h 95279"/>
                  <a:gd name="connsiteX4" fmla="*/ 72861 w 77432"/>
                  <a:gd name="connsiteY4" fmla="*/ 29941 h 95279"/>
                  <a:gd name="connsiteX5" fmla="*/ 71386 w 77432"/>
                  <a:gd name="connsiteY5" fmla="*/ 29941 h 95279"/>
                  <a:gd name="connsiteX6" fmla="*/ 70353 w 77432"/>
                  <a:gd name="connsiteY6" fmla="*/ 32743 h 95279"/>
                  <a:gd name="connsiteX7" fmla="*/ 70206 w 77432"/>
                  <a:gd name="connsiteY7" fmla="*/ 35103 h 95279"/>
                  <a:gd name="connsiteX8" fmla="*/ 69468 w 77432"/>
                  <a:gd name="connsiteY8" fmla="*/ 35988 h 95279"/>
                  <a:gd name="connsiteX9" fmla="*/ 68289 w 77432"/>
                  <a:gd name="connsiteY9" fmla="*/ 37315 h 95279"/>
                  <a:gd name="connsiteX10" fmla="*/ 68289 w 77432"/>
                  <a:gd name="connsiteY10" fmla="*/ 36430 h 95279"/>
                  <a:gd name="connsiteX11" fmla="*/ 68878 w 77432"/>
                  <a:gd name="connsiteY11" fmla="*/ 35250 h 95279"/>
                  <a:gd name="connsiteX12" fmla="*/ 69321 w 77432"/>
                  <a:gd name="connsiteY12" fmla="*/ 33038 h 95279"/>
                  <a:gd name="connsiteX13" fmla="*/ 67993 w 77432"/>
                  <a:gd name="connsiteY13" fmla="*/ 29646 h 95279"/>
                  <a:gd name="connsiteX14" fmla="*/ 66814 w 77432"/>
                  <a:gd name="connsiteY14" fmla="*/ 27728 h 95279"/>
                  <a:gd name="connsiteX15" fmla="*/ 62536 w 77432"/>
                  <a:gd name="connsiteY15" fmla="*/ 24041 h 95279"/>
                  <a:gd name="connsiteX16" fmla="*/ 59881 w 77432"/>
                  <a:gd name="connsiteY16" fmla="*/ 26401 h 95279"/>
                  <a:gd name="connsiteX17" fmla="*/ 60766 w 77432"/>
                  <a:gd name="connsiteY17" fmla="*/ 23599 h 95279"/>
                  <a:gd name="connsiteX18" fmla="*/ 60766 w 77432"/>
                  <a:gd name="connsiteY18" fmla="*/ 21976 h 95279"/>
                  <a:gd name="connsiteX19" fmla="*/ 56489 w 77432"/>
                  <a:gd name="connsiteY19" fmla="*/ 19911 h 95279"/>
                  <a:gd name="connsiteX20" fmla="*/ 48377 w 77432"/>
                  <a:gd name="connsiteY20" fmla="*/ 13274 h 95279"/>
                  <a:gd name="connsiteX21" fmla="*/ 44837 w 77432"/>
                  <a:gd name="connsiteY21" fmla="*/ 9292 h 95279"/>
                  <a:gd name="connsiteX22" fmla="*/ 35103 w 77432"/>
                  <a:gd name="connsiteY22" fmla="*/ 6195 h 95279"/>
                  <a:gd name="connsiteX23" fmla="*/ 30383 w 77432"/>
                  <a:gd name="connsiteY23" fmla="*/ 5752 h 95279"/>
                  <a:gd name="connsiteX24" fmla="*/ 20059 w 77432"/>
                  <a:gd name="connsiteY24" fmla="*/ 0 h 95279"/>
                  <a:gd name="connsiteX25" fmla="*/ 18141 w 77432"/>
                  <a:gd name="connsiteY25" fmla="*/ 442 h 95279"/>
                  <a:gd name="connsiteX26" fmla="*/ 16372 w 77432"/>
                  <a:gd name="connsiteY26" fmla="*/ 2802 h 95279"/>
                  <a:gd name="connsiteX27" fmla="*/ 13864 w 77432"/>
                  <a:gd name="connsiteY27" fmla="*/ 9734 h 95279"/>
                  <a:gd name="connsiteX28" fmla="*/ 11947 w 77432"/>
                  <a:gd name="connsiteY28" fmla="*/ 11062 h 95279"/>
                  <a:gd name="connsiteX29" fmla="*/ 9734 w 77432"/>
                  <a:gd name="connsiteY29" fmla="*/ 12979 h 95279"/>
                  <a:gd name="connsiteX30" fmla="*/ 7375 w 77432"/>
                  <a:gd name="connsiteY30" fmla="*/ 15487 h 95279"/>
                  <a:gd name="connsiteX31" fmla="*/ 4277 w 77432"/>
                  <a:gd name="connsiteY31" fmla="*/ 20059 h 95279"/>
                  <a:gd name="connsiteX32" fmla="*/ 4425 w 77432"/>
                  <a:gd name="connsiteY32" fmla="*/ 21534 h 95279"/>
                  <a:gd name="connsiteX33" fmla="*/ 3687 w 77432"/>
                  <a:gd name="connsiteY33" fmla="*/ 22566 h 95279"/>
                  <a:gd name="connsiteX34" fmla="*/ 3540 w 77432"/>
                  <a:gd name="connsiteY34" fmla="*/ 24631 h 95279"/>
                  <a:gd name="connsiteX35" fmla="*/ 3687 w 77432"/>
                  <a:gd name="connsiteY35" fmla="*/ 26991 h 95279"/>
                  <a:gd name="connsiteX36" fmla="*/ 4572 w 77432"/>
                  <a:gd name="connsiteY36" fmla="*/ 28466 h 95279"/>
                  <a:gd name="connsiteX37" fmla="*/ 4867 w 77432"/>
                  <a:gd name="connsiteY37" fmla="*/ 31268 h 95279"/>
                  <a:gd name="connsiteX38" fmla="*/ 4277 w 77432"/>
                  <a:gd name="connsiteY38" fmla="*/ 33776 h 95279"/>
                  <a:gd name="connsiteX39" fmla="*/ 4572 w 77432"/>
                  <a:gd name="connsiteY39" fmla="*/ 35250 h 95279"/>
                  <a:gd name="connsiteX40" fmla="*/ 5162 w 77432"/>
                  <a:gd name="connsiteY40" fmla="*/ 37610 h 95279"/>
                  <a:gd name="connsiteX41" fmla="*/ 5752 w 77432"/>
                  <a:gd name="connsiteY41" fmla="*/ 40118 h 95279"/>
                  <a:gd name="connsiteX42" fmla="*/ 5605 w 77432"/>
                  <a:gd name="connsiteY42" fmla="*/ 41150 h 95279"/>
                  <a:gd name="connsiteX43" fmla="*/ 6342 w 77432"/>
                  <a:gd name="connsiteY43" fmla="*/ 42035 h 95279"/>
                  <a:gd name="connsiteX44" fmla="*/ 7080 w 77432"/>
                  <a:gd name="connsiteY44" fmla="*/ 42773 h 95279"/>
                  <a:gd name="connsiteX45" fmla="*/ 6932 w 77432"/>
                  <a:gd name="connsiteY45" fmla="*/ 44985 h 95279"/>
                  <a:gd name="connsiteX46" fmla="*/ 9439 w 77432"/>
                  <a:gd name="connsiteY46" fmla="*/ 48967 h 95279"/>
                  <a:gd name="connsiteX47" fmla="*/ 10914 w 77432"/>
                  <a:gd name="connsiteY47" fmla="*/ 50737 h 95279"/>
                  <a:gd name="connsiteX48" fmla="*/ 13127 w 77432"/>
                  <a:gd name="connsiteY48" fmla="*/ 52359 h 95279"/>
                  <a:gd name="connsiteX49" fmla="*/ 13864 w 77432"/>
                  <a:gd name="connsiteY49" fmla="*/ 54129 h 95279"/>
                  <a:gd name="connsiteX50" fmla="*/ 15192 w 77432"/>
                  <a:gd name="connsiteY50" fmla="*/ 56047 h 95279"/>
                  <a:gd name="connsiteX51" fmla="*/ 15929 w 77432"/>
                  <a:gd name="connsiteY51" fmla="*/ 56342 h 95279"/>
                  <a:gd name="connsiteX52" fmla="*/ 16372 w 77432"/>
                  <a:gd name="connsiteY52" fmla="*/ 57079 h 95279"/>
                  <a:gd name="connsiteX53" fmla="*/ 15929 w 77432"/>
                  <a:gd name="connsiteY53" fmla="*/ 58554 h 95279"/>
                  <a:gd name="connsiteX54" fmla="*/ 15782 w 77432"/>
                  <a:gd name="connsiteY54" fmla="*/ 60767 h 95279"/>
                  <a:gd name="connsiteX55" fmla="*/ 14454 w 77432"/>
                  <a:gd name="connsiteY55" fmla="*/ 63274 h 95279"/>
                  <a:gd name="connsiteX56" fmla="*/ 11209 w 77432"/>
                  <a:gd name="connsiteY56" fmla="*/ 67699 h 95279"/>
                  <a:gd name="connsiteX57" fmla="*/ 10767 w 77432"/>
                  <a:gd name="connsiteY57" fmla="*/ 68878 h 95279"/>
                  <a:gd name="connsiteX58" fmla="*/ 11652 w 77432"/>
                  <a:gd name="connsiteY58" fmla="*/ 72566 h 95279"/>
                  <a:gd name="connsiteX59" fmla="*/ 11209 w 77432"/>
                  <a:gd name="connsiteY59" fmla="*/ 75663 h 95279"/>
                  <a:gd name="connsiteX60" fmla="*/ 10914 w 77432"/>
                  <a:gd name="connsiteY60" fmla="*/ 77138 h 95279"/>
                  <a:gd name="connsiteX61" fmla="*/ 9292 w 77432"/>
                  <a:gd name="connsiteY61" fmla="*/ 79793 h 95279"/>
                  <a:gd name="connsiteX62" fmla="*/ 5605 w 77432"/>
                  <a:gd name="connsiteY62" fmla="*/ 86430 h 95279"/>
                  <a:gd name="connsiteX63" fmla="*/ 3392 w 77432"/>
                  <a:gd name="connsiteY63" fmla="*/ 87610 h 95279"/>
                  <a:gd name="connsiteX64" fmla="*/ 2065 w 77432"/>
                  <a:gd name="connsiteY64" fmla="*/ 89527 h 95279"/>
                  <a:gd name="connsiteX65" fmla="*/ 1180 w 77432"/>
                  <a:gd name="connsiteY65" fmla="*/ 89527 h 95279"/>
                  <a:gd name="connsiteX66" fmla="*/ 295 w 77432"/>
                  <a:gd name="connsiteY66" fmla="*/ 89675 h 95279"/>
                  <a:gd name="connsiteX67" fmla="*/ 0 w 77432"/>
                  <a:gd name="connsiteY67" fmla="*/ 89822 h 95279"/>
                  <a:gd name="connsiteX68" fmla="*/ 590 w 77432"/>
                  <a:gd name="connsiteY68" fmla="*/ 90265 h 95279"/>
                  <a:gd name="connsiteX69" fmla="*/ 1622 w 77432"/>
                  <a:gd name="connsiteY69" fmla="*/ 90707 h 95279"/>
                  <a:gd name="connsiteX70" fmla="*/ 2655 w 77432"/>
                  <a:gd name="connsiteY70" fmla="*/ 92035 h 95279"/>
                  <a:gd name="connsiteX71" fmla="*/ 4720 w 77432"/>
                  <a:gd name="connsiteY71" fmla="*/ 92920 h 95279"/>
                  <a:gd name="connsiteX72" fmla="*/ 8407 w 77432"/>
                  <a:gd name="connsiteY72" fmla="*/ 94395 h 95279"/>
                  <a:gd name="connsiteX73" fmla="*/ 10030 w 77432"/>
                  <a:gd name="connsiteY73" fmla="*/ 94395 h 95279"/>
                  <a:gd name="connsiteX74" fmla="*/ 11652 w 77432"/>
                  <a:gd name="connsiteY74" fmla="*/ 94837 h 95279"/>
                  <a:gd name="connsiteX75" fmla="*/ 12684 w 77432"/>
                  <a:gd name="connsiteY75" fmla="*/ 95279 h 95279"/>
                  <a:gd name="connsiteX76" fmla="*/ 13717 w 77432"/>
                  <a:gd name="connsiteY76" fmla="*/ 94542 h 95279"/>
                  <a:gd name="connsiteX77" fmla="*/ 17404 w 77432"/>
                  <a:gd name="connsiteY77" fmla="*/ 92330 h 95279"/>
                  <a:gd name="connsiteX78" fmla="*/ 19321 w 77432"/>
                  <a:gd name="connsiteY78" fmla="*/ 91150 h 95279"/>
                  <a:gd name="connsiteX79" fmla="*/ 20501 w 77432"/>
                  <a:gd name="connsiteY79" fmla="*/ 90265 h 95279"/>
                  <a:gd name="connsiteX80" fmla="*/ 21386 w 77432"/>
                  <a:gd name="connsiteY80" fmla="*/ 89380 h 95279"/>
                  <a:gd name="connsiteX81" fmla="*/ 22124 w 77432"/>
                  <a:gd name="connsiteY81" fmla="*/ 89232 h 95279"/>
                  <a:gd name="connsiteX82" fmla="*/ 22566 w 77432"/>
                  <a:gd name="connsiteY82" fmla="*/ 89675 h 95279"/>
                  <a:gd name="connsiteX83" fmla="*/ 23009 w 77432"/>
                  <a:gd name="connsiteY83" fmla="*/ 90412 h 95279"/>
                  <a:gd name="connsiteX84" fmla="*/ 24336 w 77432"/>
                  <a:gd name="connsiteY84" fmla="*/ 90707 h 95279"/>
                  <a:gd name="connsiteX85" fmla="*/ 27433 w 77432"/>
                  <a:gd name="connsiteY85" fmla="*/ 91592 h 95279"/>
                  <a:gd name="connsiteX86" fmla="*/ 28908 w 77432"/>
                  <a:gd name="connsiteY86" fmla="*/ 91740 h 95279"/>
                  <a:gd name="connsiteX87" fmla="*/ 30973 w 77432"/>
                  <a:gd name="connsiteY87" fmla="*/ 91150 h 95279"/>
                  <a:gd name="connsiteX88" fmla="*/ 32596 w 77432"/>
                  <a:gd name="connsiteY88" fmla="*/ 89970 h 95279"/>
                  <a:gd name="connsiteX89" fmla="*/ 33481 w 77432"/>
                  <a:gd name="connsiteY89" fmla="*/ 89527 h 95279"/>
                  <a:gd name="connsiteX90" fmla="*/ 34661 w 77432"/>
                  <a:gd name="connsiteY90" fmla="*/ 90707 h 95279"/>
                  <a:gd name="connsiteX91" fmla="*/ 35545 w 77432"/>
                  <a:gd name="connsiteY91" fmla="*/ 92330 h 95279"/>
                  <a:gd name="connsiteX92" fmla="*/ 36135 w 77432"/>
                  <a:gd name="connsiteY92" fmla="*/ 93067 h 95279"/>
                  <a:gd name="connsiteX93" fmla="*/ 37463 w 77432"/>
                  <a:gd name="connsiteY93" fmla="*/ 92920 h 95279"/>
                  <a:gd name="connsiteX94" fmla="*/ 39970 w 77432"/>
                  <a:gd name="connsiteY94" fmla="*/ 93067 h 95279"/>
                  <a:gd name="connsiteX95" fmla="*/ 41887 w 77432"/>
                  <a:gd name="connsiteY95" fmla="*/ 93657 h 95279"/>
                  <a:gd name="connsiteX96" fmla="*/ 43067 w 77432"/>
                  <a:gd name="connsiteY96" fmla="*/ 93657 h 95279"/>
                  <a:gd name="connsiteX97" fmla="*/ 44690 w 77432"/>
                  <a:gd name="connsiteY97" fmla="*/ 92920 h 95279"/>
                  <a:gd name="connsiteX98" fmla="*/ 45575 w 77432"/>
                  <a:gd name="connsiteY98" fmla="*/ 91445 h 95279"/>
                  <a:gd name="connsiteX99" fmla="*/ 47787 w 77432"/>
                  <a:gd name="connsiteY99" fmla="*/ 90117 h 95279"/>
                  <a:gd name="connsiteX100" fmla="*/ 50000 w 77432"/>
                  <a:gd name="connsiteY100" fmla="*/ 88937 h 95279"/>
                  <a:gd name="connsiteX101" fmla="*/ 51179 w 77432"/>
                  <a:gd name="connsiteY101" fmla="*/ 87315 h 95279"/>
                  <a:gd name="connsiteX102" fmla="*/ 53097 w 77432"/>
                  <a:gd name="connsiteY102" fmla="*/ 84660 h 95279"/>
                  <a:gd name="connsiteX103" fmla="*/ 53687 w 77432"/>
                  <a:gd name="connsiteY103" fmla="*/ 83480 h 95279"/>
                  <a:gd name="connsiteX104" fmla="*/ 53834 w 77432"/>
                  <a:gd name="connsiteY104" fmla="*/ 81563 h 95279"/>
                  <a:gd name="connsiteX105" fmla="*/ 56342 w 77432"/>
                  <a:gd name="connsiteY105" fmla="*/ 75958 h 95279"/>
                  <a:gd name="connsiteX106" fmla="*/ 57374 w 77432"/>
                  <a:gd name="connsiteY106" fmla="*/ 74926 h 95279"/>
                  <a:gd name="connsiteX107" fmla="*/ 57964 w 77432"/>
                  <a:gd name="connsiteY107" fmla="*/ 73156 h 95279"/>
                  <a:gd name="connsiteX108" fmla="*/ 58997 w 77432"/>
                  <a:gd name="connsiteY108" fmla="*/ 71091 h 95279"/>
                  <a:gd name="connsiteX109" fmla="*/ 58997 w 77432"/>
                  <a:gd name="connsiteY109" fmla="*/ 69321 h 95279"/>
                  <a:gd name="connsiteX110" fmla="*/ 59734 w 77432"/>
                  <a:gd name="connsiteY110" fmla="*/ 67699 h 95279"/>
                  <a:gd name="connsiteX111" fmla="*/ 61209 w 77432"/>
                  <a:gd name="connsiteY111" fmla="*/ 66224 h 95279"/>
                  <a:gd name="connsiteX112" fmla="*/ 62389 w 77432"/>
                  <a:gd name="connsiteY112" fmla="*/ 65339 h 95279"/>
                  <a:gd name="connsiteX113" fmla="*/ 64011 w 77432"/>
                  <a:gd name="connsiteY113" fmla="*/ 62979 h 95279"/>
                  <a:gd name="connsiteX114" fmla="*/ 65339 w 77432"/>
                  <a:gd name="connsiteY114" fmla="*/ 60619 h 95279"/>
                  <a:gd name="connsiteX115" fmla="*/ 68289 w 77432"/>
                  <a:gd name="connsiteY115" fmla="*/ 55604 h 95279"/>
                  <a:gd name="connsiteX116" fmla="*/ 68583 w 77432"/>
                  <a:gd name="connsiteY116" fmla="*/ 54129 h 95279"/>
                  <a:gd name="connsiteX117" fmla="*/ 69763 w 77432"/>
                  <a:gd name="connsiteY117" fmla="*/ 53244 h 95279"/>
                  <a:gd name="connsiteX118" fmla="*/ 70206 w 77432"/>
                  <a:gd name="connsiteY118" fmla="*/ 52212 h 95279"/>
                  <a:gd name="connsiteX119" fmla="*/ 71533 w 77432"/>
                  <a:gd name="connsiteY119" fmla="*/ 50884 h 95279"/>
                  <a:gd name="connsiteX120" fmla="*/ 72861 w 77432"/>
                  <a:gd name="connsiteY120" fmla="*/ 49852 h 95279"/>
                  <a:gd name="connsiteX121" fmla="*/ 73451 w 77432"/>
                  <a:gd name="connsiteY121" fmla="*/ 48230 h 95279"/>
                  <a:gd name="connsiteX122" fmla="*/ 74335 w 77432"/>
                  <a:gd name="connsiteY122" fmla="*/ 46607 h 95279"/>
                  <a:gd name="connsiteX123" fmla="*/ 76548 w 77432"/>
                  <a:gd name="connsiteY123" fmla="*/ 45427 h 95279"/>
                  <a:gd name="connsiteX124" fmla="*/ 77433 w 77432"/>
                  <a:gd name="connsiteY124" fmla="*/ 44837 h 95279"/>
                  <a:gd name="connsiteX125" fmla="*/ 77286 w 77432"/>
                  <a:gd name="connsiteY125" fmla="*/ 43805 h 95279"/>
                  <a:gd name="connsiteX126" fmla="*/ 77433 w 77432"/>
                  <a:gd name="connsiteY126" fmla="*/ 42773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7432" h="95279">
                    <a:moveTo>
                      <a:pt x="77433" y="42773"/>
                    </a:moveTo>
                    <a:lnTo>
                      <a:pt x="76990" y="40413"/>
                    </a:lnTo>
                    <a:lnTo>
                      <a:pt x="76253" y="38938"/>
                    </a:lnTo>
                    <a:lnTo>
                      <a:pt x="73893" y="31563"/>
                    </a:lnTo>
                    <a:lnTo>
                      <a:pt x="72861" y="29941"/>
                    </a:lnTo>
                    <a:lnTo>
                      <a:pt x="71386" y="29941"/>
                    </a:lnTo>
                    <a:lnTo>
                      <a:pt x="70353" y="32743"/>
                    </a:lnTo>
                    <a:lnTo>
                      <a:pt x="70206" y="35103"/>
                    </a:lnTo>
                    <a:lnTo>
                      <a:pt x="69468" y="35988"/>
                    </a:lnTo>
                    <a:lnTo>
                      <a:pt x="68289" y="37315"/>
                    </a:lnTo>
                    <a:lnTo>
                      <a:pt x="68289" y="36430"/>
                    </a:lnTo>
                    <a:lnTo>
                      <a:pt x="68878" y="35250"/>
                    </a:lnTo>
                    <a:lnTo>
                      <a:pt x="69321" y="33038"/>
                    </a:lnTo>
                    <a:lnTo>
                      <a:pt x="67993" y="29646"/>
                    </a:lnTo>
                    <a:lnTo>
                      <a:pt x="66814" y="27728"/>
                    </a:lnTo>
                    <a:lnTo>
                      <a:pt x="62536" y="24041"/>
                    </a:lnTo>
                    <a:lnTo>
                      <a:pt x="59881" y="26401"/>
                    </a:lnTo>
                    <a:lnTo>
                      <a:pt x="60766" y="23599"/>
                    </a:lnTo>
                    <a:lnTo>
                      <a:pt x="60766" y="21976"/>
                    </a:lnTo>
                    <a:lnTo>
                      <a:pt x="56489" y="19911"/>
                    </a:lnTo>
                    <a:lnTo>
                      <a:pt x="48377" y="13274"/>
                    </a:lnTo>
                    <a:lnTo>
                      <a:pt x="44837" y="9292"/>
                    </a:lnTo>
                    <a:lnTo>
                      <a:pt x="35103" y="6195"/>
                    </a:lnTo>
                    <a:lnTo>
                      <a:pt x="30383" y="5752"/>
                    </a:lnTo>
                    <a:lnTo>
                      <a:pt x="20059" y="0"/>
                    </a:lnTo>
                    <a:lnTo>
                      <a:pt x="18141" y="442"/>
                    </a:lnTo>
                    <a:lnTo>
                      <a:pt x="16372" y="2802"/>
                    </a:lnTo>
                    <a:lnTo>
                      <a:pt x="13864" y="9734"/>
                    </a:lnTo>
                    <a:lnTo>
                      <a:pt x="11947" y="11062"/>
                    </a:lnTo>
                    <a:lnTo>
                      <a:pt x="9734" y="12979"/>
                    </a:lnTo>
                    <a:lnTo>
                      <a:pt x="7375" y="15487"/>
                    </a:lnTo>
                    <a:lnTo>
                      <a:pt x="4277" y="20059"/>
                    </a:lnTo>
                    <a:lnTo>
                      <a:pt x="4425" y="21534"/>
                    </a:lnTo>
                    <a:lnTo>
                      <a:pt x="3687" y="22566"/>
                    </a:lnTo>
                    <a:lnTo>
                      <a:pt x="3540" y="24631"/>
                    </a:lnTo>
                    <a:lnTo>
                      <a:pt x="3687" y="26991"/>
                    </a:lnTo>
                    <a:lnTo>
                      <a:pt x="4572" y="28466"/>
                    </a:lnTo>
                    <a:lnTo>
                      <a:pt x="4867" y="31268"/>
                    </a:lnTo>
                    <a:lnTo>
                      <a:pt x="4277" y="33776"/>
                    </a:lnTo>
                    <a:lnTo>
                      <a:pt x="4572" y="35250"/>
                    </a:lnTo>
                    <a:lnTo>
                      <a:pt x="5162" y="37610"/>
                    </a:lnTo>
                    <a:lnTo>
                      <a:pt x="5752" y="40118"/>
                    </a:lnTo>
                    <a:lnTo>
                      <a:pt x="5605" y="41150"/>
                    </a:lnTo>
                    <a:lnTo>
                      <a:pt x="6342" y="42035"/>
                    </a:lnTo>
                    <a:lnTo>
                      <a:pt x="7080" y="42773"/>
                    </a:lnTo>
                    <a:lnTo>
                      <a:pt x="6932" y="44985"/>
                    </a:lnTo>
                    <a:lnTo>
                      <a:pt x="9439" y="48967"/>
                    </a:lnTo>
                    <a:lnTo>
                      <a:pt x="10914" y="50737"/>
                    </a:lnTo>
                    <a:lnTo>
                      <a:pt x="13127" y="52359"/>
                    </a:lnTo>
                    <a:lnTo>
                      <a:pt x="13864" y="54129"/>
                    </a:lnTo>
                    <a:lnTo>
                      <a:pt x="15192" y="56047"/>
                    </a:lnTo>
                    <a:lnTo>
                      <a:pt x="15929" y="56342"/>
                    </a:lnTo>
                    <a:lnTo>
                      <a:pt x="16372" y="57079"/>
                    </a:lnTo>
                    <a:lnTo>
                      <a:pt x="15929" y="58554"/>
                    </a:lnTo>
                    <a:lnTo>
                      <a:pt x="15782" y="60767"/>
                    </a:lnTo>
                    <a:lnTo>
                      <a:pt x="14454" y="63274"/>
                    </a:lnTo>
                    <a:lnTo>
                      <a:pt x="11209" y="67699"/>
                    </a:lnTo>
                    <a:lnTo>
                      <a:pt x="10767" y="68878"/>
                    </a:lnTo>
                    <a:lnTo>
                      <a:pt x="11652" y="72566"/>
                    </a:lnTo>
                    <a:lnTo>
                      <a:pt x="11209" y="75663"/>
                    </a:lnTo>
                    <a:lnTo>
                      <a:pt x="10914" y="77138"/>
                    </a:lnTo>
                    <a:lnTo>
                      <a:pt x="9292" y="79793"/>
                    </a:lnTo>
                    <a:lnTo>
                      <a:pt x="5605" y="86430"/>
                    </a:lnTo>
                    <a:lnTo>
                      <a:pt x="3392" y="87610"/>
                    </a:lnTo>
                    <a:lnTo>
                      <a:pt x="2065" y="89527"/>
                    </a:lnTo>
                    <a:lnTo>
                      <a:pt x="1180" y="89527"/>
                    </a:lnTo>
                    <a:lnTo>
                      <a:pt x="295" y="89675"/>
                    </a:lnTo>
                    <a:lnTo>
                      <a:pt x="0" y="89822"/>
                    </a:lnTo>
                    <a:lnTo>
                      <a:pt x="590" y="90265"/>
                    </a:lnTo>
                    <a:lnTo>
                      <a:pt x="1622" y="90707"/>
                    </a:lnTo>
                    <a:lnTo>
                      <a:pt x="2655" y="92035"/>
                    </a:lnTo>
                    <a:lnTo>
                      <a:pt x="4720" y="92920"/>
                    </a:lnTo>
                    <a:lnTo>
                      <a:pt x="8407" y="94395"/>
                    </a:lnTo>
                    <a:lnTo>
                      <a:pt x="10030" y="94395"/>
                    </a:lnTo>
                    <a:lnTo>
                      <a:pt x="11652" y="94837"/>
                    </a:lnTo>
                    <a:lnTo>
                      <a:pt x="12684" y="95279"/>
                    </a:lnTo>
                    <a:lnTo>
                      <a:pt x="13717" y="94542"/>
                    </a:lnTo>
                    <a:lnTo>
                      <a:pt x="17404" y="92330"/>
                    </a:lnTo>
                    <a:lnTo>
                      <a:pt x="19321" y="91150"/>
                    </a:lnTo>
                    <a:lnTo>
                      <a:pt x="20501" y="90265"/>
                    </a:lnTo>
                    <a:lnTo>
                      <a:pt x="21386" y="89380"/>
                    </a:lnTo>
                    <a:lnTo>
                      <a:pt x="22124" y="89232"/>
                    </a:lnTo>
                    <a:lnTo>
                      <a:pt x="22566" y="89675"/>
                    </a:lnTo>
                    <a:lnTo>
                      <a:pt x="23009" y="90412"/>
                    </a:lnTo>
                    <a:lnTo>
                      <a:pt x="24336" y="90707"/>
                    </a:lnTo>
                    <a:lnTo>
                      <a:pt x="27433" y="91592"/>
                    </a:lnTo>
                    <a:lnTo>
                      <a:pt x="28908" y="91740"/>
                    </a:lnTo>
                    <a:lnTo>
                      <a:pt x="30973" y="91150"/>
                    </a:lnTo>
                    <a:lnTo>
                      <a:pt x="32596" y="89970"/>
                    </a:lnTo>
                    <a:lnTo>
                      <a:pt x="33481" y="89527"/>
                    </a:lnTo>
                    <a:lnTo>
                      <a:pt x="34661" y="90707"/>
                    </a:lnTo>
                    <a:lnTo>
                      <a:pt x="35545" y="92330"/>
                    </a:lnTo>
                    <a:lnTo>
                      <a:pt x="36135" y="93067"/>
                    </a:lnTo>
                    <a:lnTo>
                      <a:pt x="37463" y="92920"/>
                    </a:lnTo>
                    <a:lnTo>
                      <a:pt x="39970" y="93067"/>
                    </a:lnTo>
                    <a:lnTo>
                      <a:pt x="41887" y="93657"/>
                    </a:lnTo>
                    <a:lnTo>
                      <a:pt x="43067" y="93657"/>
                    </a:lnTo>
                    <a:lnTo>
                      <a:pt x="44690" y="92920"/>
                    </a:lnTo>
                    <a:lnTo>
                      <a:pt x="45575" y="91445"/>
                    </a:lnTo>
                    <a:lnTo>
                      <a:pt x="47787" y="90117"/>
                    </a:lnTo>
                    <a:lnTo>
                      <a:pt x="50000" y="88937"/>
                    </a:lnTo>
                    <a:lnTo>
                      <a:pt x="51179" y="87315"/>
                    </a:lnTo>
                    <a:lnTo>
                      <a:pt x="53097" y="84660"/>
                    </a:lnTo>
                    <a:lnTo>
                      <a:pt x="53687" y="83480"/>
                    </a:lnTo>
                    <a:lnTo>
                      <a:pt x="53834" y="81563"/>
                    </a:lnTo>
                    <a:lnTo>
                      <a:pt x="56342" y="75958"/>
                    </a:lnTo>
                    <a:lnTo>
                      <a:pt x="57374" y="74926"/>
                    </a:lnTo>
                    <a:lnTo>
                      <a:pt x="57964" y="73156"/>
                    </a:lnTo>
                    <a:lnTo>
                      <a:pt x="58997" y="71091"/>
                    </a:lnTo>
                    <a:lnTo>
                      <a:pt x="58997" y="69321"/>
                    </a:lnTo>
                    <a:lnTo>
                      <a:pt x="59734" y="67699"/>
                    </a:lnTo>
                    <a:lnTo>
                      <a:pt x="61209" y="66224"/>
                    </a:lnTo>
                    <a:lnTo>
                      <a:pt x="62389" y="65339"/>
                    </a:lnTo>
                    <a:lnTo>
                      <a:pt x="64011" y="62979"/>
                    </a:lnTo>
                    <a:lnTo>
                      <a:pt x="65339" y="60619"/>
                    </a:lnTo>
                    <a:lnTo>
                      <a:pt x="68289" y="55604"/>
                    </a:lnTo>
                    <a:lnTo>
                      <a:pt x="68583" y="54129"/>
                    </a:lnTo>
                    <a:lnTo>
                      <a:pt x="69763" y="53244"/>
                    </a:lnTo>
                    <a:lnTo>
                      <a:pt x="70206" y="52212"/>
                    </a:lnTo>
                    <a:lnTo>
                      <a:pt x="71533" y="50884"/>
                    </a:lnTo>
                    <a:lnTo>
                      <a:pt x="72861" y="49852"/>
                    </a:lnTo>
                    <a:lnTo>
                      <a:pt x="73451" y="48230"/>
                    </a:lnTo>
                    <a:lnTo>
                      <a:pt x="74335" y="46607"/>
                    </a:lnTo>
                    <a:lnTo>
                      <a:pt x="76548" y="45427"/>
                    </a:lnTo>
                    <a:lnTo>
                      <a:pt x="77433" y="44837"/>
                    </a:lnTo>
                    <a:lnTo>
                      <a:pt x="77286" y="43805"/>
                    </a:lnTo>
                    <a:lnTo>
                      <a:pt x="77433" y="42773"/>
                    </a:lnTo>
                    <a:close/>
                  </a:path>
                </a:pathLst>
              </a:custGeom>
              <a:grpFill/>
              <a:ln w="3175" cap="flat">
                <a:solidFill>
                  <a:schemeClr val="bg2">
                    <a:lumMod val="90000"/>
                  </a:schemeClr>
                </a:solidFill>
                <a:prstDash val="solid"/>
                <a:miter/>
              </a:ln>
            </p:spPr>
            <p:txBody>
              <a:bodyPr rtlCol="0" anchor="ctr"/>
              <a:lstStyle/>
              <a:p>
                <a:endParaRPr lang="en-GB"/>
              </a:p>
            </p:txBody>
          </p:sp>
          <p:sp>
            <p:nvSpPr>
              <p:cNvPr id="180" name="Freeform: Shape 179">
                <a:extLst>
                  <a:ext uri="{FF2B5EF4-FFF2-40B4-BE49-F238E27FC236}">
                    <a16:creationId xmlns:a16="http://schemas.microsoft.com/office/drawing/2014/main" id="{14A72D3F-A5ED-524B-B342-FC30C30F1F49}"/>
                  </a:ext>
                </a:extLst>
              </p:cNvPr>
              <p:cNvSpPr/>
              <p:nvPr/>
            </p:nvSpPr>
            <p:spPr>
              <a:xfrm>
                <a:off x="6833161" y="3084691"/>
                <a:ext cx="174924" cy="78465"/>
              </a:xfrm>
              <a:custGeom>
                <a:avLst/>
                <a:gdLst>
                  <a:gd name="connsiteX0" fmla="*/ 173449 w 174924"/>
                  <a:gd name="connsiteY0" fmla="*/ 69911 h 78465"/>
                  <a:gd name="connsiteX1" fmla="*/ 170647 w 174924"/>
                  <a:gd name="connsiteY1" fmla="*/ 67993 h 78465"/>
                  <a:gd name="connsiteX2" fmla="*/ 167402 w 174924"/>
                  <a:gd name="connsiteY2" fmla="*/ 66371 h 78465"/>
                  <a:gd name="connsiteX3" fmla="*/ 165338 w 174924"/>
                  <a:gd name="connsiteY3" fmla="*/ 64896 h 78465"/>
                  <a:gd name="connsiteX4" fmla="*/ 164010 w 174924"/>
                  <a:gd name="connsiteY4" fmla="*/ 61946 h 78465"/>
                  <a:gd name="connsiteX5" fmla="*/ 162683 w 174924"/>
                  <a:gd name="connsiteY5" fmla="*/ 61504 h 78465"/>
                  <a:gd name="connsiteX6" fmla="*/ 162240 w 174924"/>
                  <a:gd name="connsiteY6" fmla="*/ 61209 h 78465"/>
                  <a:gd name="connsiteX7" fmla="*/ 162093 w 174924"/>
                  <a:gd name="connsiteY7" fmla="*/ 60176 h 78465"/>
                  <a:gd name="connsiteX8" fmla="*/ 162093 w 174924"/>
                  <a:gd name="connsiteY8" fmla="*/ 58849 h 78465"/>
                  <a:gd name="connsiteX9" fmla="*/ 162535 w 174924"/>
                  <a:gd name="connsiteY9" fmla="*/ 57669 h 78465"/>
                  <a:gd name="connsiteX10" fmla="*/ 163863 w 174924"/>
                  <a:gd name="connsiteY10" fmla="*/ 57227 h 78465"/>
                  <a:gd name="connsiteX11" fmla="*/ 165190 w 174924"/>
                  <a:gd name="connsiteY11" fmla="*/ 57079 h 78465"/>
                  <a:gd name="connsiteX12" fmla="*/ 166370 w 174924"/>
                  <a:gd name="connsiteY12" fmla="*/ 56047 h 78465"/>
                  <a:gd name="connsiteX13" fmla="*/ 167845 w 174924"/>
                  <a:gd name="connsiteY13" fmla="*/ 53982 h 78465"/>
                  <a:gd name="connsiteX14" fmla="*/ 168582 w 174924"/>
                  <a:gd name="connsiteY14" fmla="*/ 52949 h 78465"/>
                  <a:gd name="connsiteX15" fmla="*/ 167992 w 174924"/>
                  <a:gd name="connsiteY15" fmla="*/ 52507 h 78465"/>
                  <a:gd name="connsiteX16" fmla="*/ 164305 w 174924"/>
                  <a:gd name="connsiteY16" fmla="*/ 50737 h 78465"/>
                  <a:gd name="connsiteX17" fmla="*/ 162830 w 174924"/>
                  <a:gd name="connsiteY17" fmla="*/ 49852 h 78465"/>
                  <a:gd name="connsiteX18" fmla="*/ 161503 w 174924"/>
                  <a:gd name="connsiteY18" fmla="*/ 49705 h 78465"/>
                  <a:gd name="connsiteX19" fmla="*/ 158553 w 174924"/>
                  <a:gd name="connsiteY19" fmla="*/ 49262 h 78465"/>
                  <a:gd name="connsiteX20" fmla="*/ 156046 w 174924"/>
                  <a:gd name="connsiteY20" fmla="*/ 48377 h 78465"/>
                  <a:gd name="connsiteX21" fmla="*/ 155013 w 174924"/>
                  <a:gd name="connsiteY21" fmla="*/ 47197 h 78465"/>
                  <a:gd name="connsiteX22" fmla="*/ 153243 w 174924"/>
                  <a:gd name="connsiteY22" fmla="*/ 46017 h 78465"/>
                  <a:gd name="connsiteX23" fmla="*/ 150146 w 174924"/>
                  <a:gd name="connsiteY23" fmla="*/ 44542 h 78465"/>
                  <a:gd name="connsiteX24" fmla="*/ 147786 w 174924"/>
                  <a:gd name="connsiteY24" fmla="*/ 43067 h 78465"/>
                  <a:gd name="connsiteX25" fmla="*/ 147786 w 174924"/>
                  <a:gd name="connsiteY25" fmla="*/ 42183 h 78465"/>
                  <a:gd name="connsiteX26" fmla="*/ 149113 w 174924"/>
                  <a:gd name="connsiteY26" fmla="*/ 38200 h 78465"/>
                  <a:gd name="connsiteX27" fmla="*/ 150146 w 174924"/>
                  <a:gd name="connsiteY27" fmla="*/ 34513 h 78465"/>
                  <a:gd name="connsiteX28" fmla="*/ 149556 w 174924"/>
                  <a:gd name="connsiteY28" fmla="*/ 33776 h 78465"/>
                  <a:gd name="connsiteX29" fmla="*/ 148229 w 174924"/>
                  <a:gd name="connsiteY29" fmla="*/ 33186 h 78465"/>
                  <a:gd name="connsiteX30" fmla="*/ 145869 w 174924"/>
                  <a:gd name="connsiteY30" fmla="*/ 32596 h 78465"/>
                  <a:gd name="connsiteX31" fmla="*/ 140117 w 174924"/>
                  <a:gd name="connsiteY31" fmla="*/ 32891 h 78465"/>
                  <a:gd name="connsiteX32" fmla="*/ 136577 w 174924"/>
                  <a:gd name="connsiteY32" fmla="*/ 29056 h 78465"/>
                  <a:gd name="connsiteX33" fmla="*/ 135397 w 174924"/>
                  <a:gd name="connsiteY33" fmla="*/ 28318 h 78465"/>
                  <a:gd name="connsiteX34" fmla="*/ 133037 w 174924"/>
                  <a:gd name="connsiteY34" fmla="*/ 27728 h 78465"/>
                  <a:gd name="connsiteX35" fmla="*/ 129644 w 174924"/>
                  <a:gd name="connsiteY35" fmla="*/ 26548 h 78465"/>
                  <a:gd name="connsiteX36" fmla="*/ 127727 w 174924"/>
                  <a:gd name="connsiteY36" fmla="*/ 25663 h 78465"/>
                  <a:gd name="connsiteX37" fmla="*/ 127285 w 174924"/>
                  <a:gd name="connsiteY37" fmla="*/ 25958 h 78465"/>
                  <a:gd name="connsiteX38" fmla="*/ 125220 w 174924"/>
                  <a:gd name="connsiteY38" fmla="*/ 30088 h 78465"/>
                  <a:gd name="connsiteX39" fmla="*/ 123155 w 174924"/>
                  <a:gd name="connsiteY39" fmla="*/ 27138 h 78465"/>
                  <a:gd name="connsiteX40" fmla="*/ 121827 w 174924"/>
                  <a:gd name="connsiteY40" fmla="*/ 26401 h 78465"/>
                  <a:gd name="connsiteX41" fmla="*/ 120058 w 174924"/>
                  <a:gd name="connsiteY41" fmla="*/ 25958 h 78465"/>
                  <a:gd name="connsiteX42" fmla="*/ 118288 w 174924"/>
                  <a:gd name="connsiteY42" fmla="*/ 25958 h 78465"/>
                  <a:gd name="connsiteX43" fmla="*/ 113716 w 174924"/>
                  <a:gd name="connsiteY43" fmla="*/ 27433 h 78465"/>
                  <a:gd name="connsiteX44" fmla="*/ 110323 w 174924"/>
                  <a:gd name="connsiteY44" fmla="*/ 28908 h 78465"/>
                  <a:gd name="connsiteX45" fmla="*/ 107668 w 174924"/>
                  <a:gd name="connsiteY45" fmla="*/ 30088 h 78465"/>
                  <a:gd name="connsiteX46" fmla="*/ 105161 w 174924"/>
                  <a:gd name="connsiteY46" fmla="*/ 30826 h 78465"/>
                  <a:gd name="connsiteX47" fmla="*/ 103981 w 174924"/>
                  <a:gd name="connsiteY47" fmla="*/ 31711 h 78465"/>
                  <a:gd name="connsiteX48" fmla="*/ 100442 w 174924"/>
                  <a:gd name="connsiteY48" fmla="*/ 31563 h 78465"/>
                  <a:gd name="connsiteX49" fmla="*/ 98819 w 174924"/>
                  <a:gd name="connsiteY49" fmla="*/ 30826 h 78465"/>
                  <a:gd name="connsiteX50" fmla="*/ 98229 w 174924"/>
                  <a:gd name="connsiteY50" fmla="*/ 30088 h 78465"/>
                  <a:gd name="connsiteX51" fmla="*/ 98524 w 174924"/>
                  <a:gd name="connsiteY51" fmla="*/ 28761 h 78465"/>
                  <a:gd name="connsiteX52" fmla="*/ 99704 w 174924"/>
                  <a:gd name="connsiteY52" fmla="*/ 27433 h 78465"/>
                  <a:gd name="connsiteX53" fmla="*/ 99704 w 174924"/>
                  <a:gd name="connsiteY53" fmla="*/ 26548 h 78465"/>
                  <a:gd name="connsiteX54" fmla="*/ 99409 w 174924"/>
                  <a:gd name="connsiteY54" fmla="*/ 25958 h 78465"/>
                  <a:gd name="connsiteX55" fmla="*/ 95132 w 174924"/>
                  <a:gd name="connsiteY55" fmla="*/ 24041 h 78465"/>
                  <a:gd name="connsiteX56" fmla="*/ 93509 w 174924"/>
                  <a:gd name="connsiteY56" fmla="*/ 23009 h 78465"/>
                  <a:gd name="connsiteX57" fmla="*/ 88052 w 174924"/>
                  <a:gd name="connsiteY57" fmla="*/ 21239 h 78465"/>
                  <a:gd name="connsiteX58" fmla="*/ 81267 w 174924"/>
                  <a:gd name="connsiteY58" fmla="*/ 18436 h 78465"/>
                  <a:gd name="connsiteX59" fmla="*/ 78907 w 174924"/>
                  <a:gd name="connsiteY59" fmla="*/ 16519 h 78465"/>
                  <a:gd name="connsiteX60" fmla="*/ 78613 w 174924"/>
                  <a:gd name="connsiteY60" fmla="*/ 15192 h 78465"/>
                  <a:gd name="connsiteX61" fmla="*/ 75958 w 174924"/>
                  <a:gd name="connsiteY61" fmla="*/ 13864 h 78465"/>
                  <a:gd name="connsiteX62" fmla="*/ 72713 w 174924"/>
                  <a:gd name="connsiteY62" fmla="*/ 12684 h 78465"/>
                  <a:gd name="connsiteX63" fmla="*/ 70058 w 174924"/>
                  <a:gd name="connsiteY63" fmla="*/ 12979 h 78465"/>
                  <a:gd name="connsiteX64" fmla="*/ 67551 w 174924"/>
                  <a:gd name="connsiteY64" fmla="*/ 13127 h 78465"/>
                  <a:gd name="connsiteX65" fmla="*/ 63716 w 174924"/>
                  <a:gd name="connsiteY65" fmla="*/ 10914 h 78465"/>
                  <a:gd name="connsiteX66" fmla="*/ 60029 w 174924"/>
                  <a:gd name="connsiteY66" fmla="*/ 10767 h 78465"/>
                  <a:gd name="connsiteX67" fmla="*/ 55899 w 174924"/>
                  <a:gd name="connsiteY67" fmla="*/ 11504 h 78465"/>
                  <a:gd name="connsiteX68" fmla="*/ 55014 w 174924"/>
                  <a:gd name="connsiteY68" fmla="*/ 11799 h 78465"/>
                  <a:gd name="connsiteX69" fmla="*/ 54129 w 174924"/>
                  <a:gd name="connsiteY69" fmla="*/ 11947 h 78465"/>
                  <a:gd name="connsiteX70" fmla="*/ 41740 w 174924"/>
                  <a:gd name="connsiteY70" fmla="*/ 11062 h 78465"/>
                  <a:gd name="connsiteX71" fmla="*/ 38643 w 174924"/>
                  <a:gd name="connsiteY71" fmla="*/ 9292 h 78465"/>
                  <a:gd name="connsiteX72" fmla="*/ 35988 w 174924"/>
                  <a:gd name="connsiteY72" fmla="*/ 7522 h 78465"/>
                  <a:gd name="connsiteX73" fmla="*/ 28761 w 174924"/>
                  <a:gd name="connsiteY73" fmla="*/ 6195 h 78465"/>
                  <a:gd name="connsiteX74" fmla="*/ 25073 w 174924"/>
                  <a:gd name="connsiteY74" fmla="*/ 4720 h 78465"/>
                  <a:gd name="connsiteX75" fmla="*/ 21386 w 174924"/>
                  <a:gd name="connsiteY75" fmla="*/ 2802 h 78465"/>
                  <a:gd name="connsiteX76" fmla="*/ 17404 w 174924"/>
                  <a:gd name="connsiteY76" fmla="*/ 1180 h 78465"/>
                  <a:gd name="connsiteX77" fmla="*/ 14011 w 174924"/>
                  <a:gd name="connsiteY77" fmla="*/ 1770 h 78465"/>
                  <a:gd name="connsiteX78" fmla="*/ 9439 w 174924"/>
                  <a:gd name="connsiteY78" fmla="*/ 885 h 78465"/>
                  <a:gd name="connsiteX79" fmla="*/ 4425 w 174924"/>
                  <a:gd name="connsiteY79" fmla="*/ 0 h 78465"/>
                  <a:gd name="connsiteX80" fmla="*/ 2655 w 174924"/>
                  <a:gd name="connsiteY80" fmla="*/ 442 h 78465"/>
                  <a:gd name="connsiteX81" fmla="*/ 1180 w 174924"/>
                  <a:gd name="connsiteY81" fmla="*/ 2655 h 78465"/>
                  <a:gd name="connsiteX82" fmla="*/ 0 w 174924"/>
                  <a:gd name="connsiteY82" fmla="*/ 4720 h 78465"/>
                  <a:gd name="connsiteX83" fmla="*/ 5457 w 174924"/>
                  <a:gd name="connsiteY83" fmla="*/ 8112 h 78465"/>
                  <a:gd name="connsiteX84" fmla="*/ 12536 w 174924"/>
                  <a:gd name="connsiteY84" fmla="*/ 13422 h 78465"/>
                  <a:gd name="connsiteX85" fmla="*/ 14159 w 174924"/>
                  <a:gd name="connsiteY85" fmla="*/ 14159 h 78465"/>
                  <a:gd name="connsiteX86" fmla="*/ 22419 w 174924"/>
                  <a:gd name="connsiteY86" fmla="*/ 16077 h 78465"/>
                  <a:gd name="connsiteX87" fmla="*/ 28318 w 174924"/>
                  <a:gd name="connsiteY87" fmla="*/ 20206 h 78465"/>
                  <a:gd name="connsiteX88" fmla="*/ 29941 w 174924"/>
                  <a:gd name="connsiteY88" fmla="*/ 23451 h 78465"/>
                  <a:gd name="connsiteX89" fmla="*/ 37610 w 174924"/>
                  <a:gd name="connsiteY89" fmla="*/ 26253 h 78465"/>
                  <a:gd name="connsiteX90" fmla="*/ 39380 w 174924"/>
                  <a:gd name="connsiteY90" fmla="*/ 28761 h 78465"/>
                  <a:gd name="connsiteX91" fmla="*/ 41740 w 174924"/>
                  <a:gd name="connsiteY91" fmla="*/ 37020 h 78465"/>
                  <a:gd name="connsiteX92" fmla="*/ 43952 w 174924"/>
                  <a:gd name="connsiteY92" fmla="*/ 44837 h 78465"/>
                  <a:gd name="connsiteX93" fmla="*/ 46607 w 174924"/>
                  <a:gd name="connsiteY93" fmla="*/ 50442 h 78465"/>
                  <a:gd name="connsiteX94" fmla="*/ 46460 w 174924"/>
                  <a:gd name="connsiteY94" fmla="*/ 53097 h 78465"/>
                  <a:gd name="connsiteX95" fmla="*/ 46460 w 174924"/>
                  <a:gd name="connsiteY95" fmla="*/ 55162 h 78465"/>
                  <a:gd name="connsiteX96" fmla="*/ 44985 w 174924"/>
                  <a:gd name="connsiteY96" fmla="*/ 58702 h 78465"/>
                  <a:gd name="connsiteX97" fmla="*/ 39970 w 174924"/>
                  <a:gd name="connsiteY97" fmla="*/ 64601 h 78465"/>
                  <a:gd name="connsiteX98" fmla="*/ 41740 w 174924"/>
                  <a:gd name="connsiteY98" fmla="*/ 65191 h 78465"/>
                  <a:gd name="connsiteX99" fmla="*/ 44985 w 174924"/>
                  <a:gd name="connsiteY99" fmla="*/ 65929 h 78465"/>
                  <a:gd name="connsiteX100" fmla="*/ 47050 w 174924"/>
                  <a:gd name="connsiteY100" fmla="*/ 66961 h 78465"/>
                  <a:gd name="connsiteX101" fmla="*/ 48229 w 174924"/>
                  <a:gd name="connsiteY101" fmla="*/ 67256 h 78465"/>
                  <a:gd name="connsiteX102" fmla="*/ 50884 w 174924"/>
                  <a:gd name="connsiteY102" fmla="*/ 65191 h 78465"/>
                  <a:gd name="connsiteX103" fmla="*/ 54867 w 174924"/>
                  <a:gd name="connsiteY103" fmla="*/ 65339 h 78465"/>
                  <a:gd name="connsiteX104" fmla="*/ 58259 w 174924"/>
                  <a:gd name="connsiteY104" fmla="*/ 65486 h 78465"/>
                  <a:gd name="connsiteX105" fmla="*/ 60029 w 174924"/>
                  <a:gd name="connsiteY105" fmla="*/ 65929 h 78465"/>
                  <a:gd name="connsiteX106" fmla="*/ 62241 w 174924"/>
                  <a:gd name="connsiteY106" fmla="*/ 66519 h 78465"/>
                  <a:gd name="connsiteX107" fmla="*/ 64896 w 174924"/>
                  <a:gd name="connsiteY107" fmla="*/ 66961 h 78465"/>
                  <a:gd name="connsiteX108" fmla="*/ 66076 w 174924"/>
                  <a:gd name="connsiteY108" fmla="*/ 66076 h 78465"/>
                  <a:gd name="connsiteX109" fmla="*/ 67551 w 174924"/>
                  <a:gd name="connsiteY109" fmla="*/ 63274 h 78465"/>
                  <a:gd name="connsiteX110" fmla="*/ 68141 w 174924"/>
                  <a:gd name="connsiteY110" fmla="*/ 62831 h 78465"/>
                  <a:gd name="connsiteX111" fmla="*/ 68583 w 174924"/>
                  <a:gd name="connsiteY111" fmla="*/ 62684 h 78465"/>
                  <a:gd name="connsiteX112" fmla="*/ 70648 w 174924"/>
                  <a:gd name="connsiteY112" fmla="*/ 62389 h 78465"/>
                  <a:gd name="connsiteX113" fmla="*/ 72418 w 174924"/>
                  <a:gd name="connsiteY113" fmla="*/ 62684 h 78465"/>
                  <a:gd name="connsiteX114" fmla="*/ 73303 w 174924"/>
                  <a:gd name="connsiteY114" fmla="*/ 63126 h 78465"/>
                  <a:gd name="connsiteX115" fmla="*/ 74188 w 174924"/>
                  <a:gd name="connsiteY115" fmla="*/ 65339 h 78465"/>
                  <a:gd name="connsiteX116" fmla="*/ 76400 w 174924"/>
                  <a:gd name="connsiteY116" fmla="*/ 66076 h 78465"/>
                  <a:gd name="connsiteX117" fmla="*/ 80382 w 174924"/>
                  <a:gd name="connsiteY117" fmla="*/ 69616 h 78465"/>
                  <a:gd name="connsiteX118" fmla="*/ 82742 w 174924"/>
                  <a:gd name="connsiteY118" fmla="*/ 71091 h 78465"/>
                  <a:gd name="connsiteX119" fmla="*/ 83332 w 174924"/>
                  <a:gd name="connsiteY119" fmla="*/ 71681 h 78465"/>
                  <a:gd name="connsiteX120" fmla="*/ 82595 w 174924"/>
                  <a:gd name="connsiteY120" fmla="*/ 72418 h 78465"/>
                  <a:gd name="connsiteX121" fmla="*/ 82890 w 174924"/>
                  <a:gd name="connsiteY121" fmla="*/ 73303 h 78465"/>
                  <a:gd name="connsiteX122" fmla="*/ 84217 w 174924"/>
                  <a:gd name="connsiteY122" fmla="*/ 74483 h 78465"/>
                  <a:gd name="connsiteX123" fmla="*/ 86135 w 174924"/>
                  <a:gd name="connsiteY123" fmla="*/ 74926 h 78465"/>
                  <a:gd name="connsiteX124" fmla="*/ 88347 w 174924"/>
                  <a:gd name="connsiteY124" fmla="*/ 74778 h 78465"/>
                  <a:gd name="connsiteX125" fmla="*/ 89380 w 174924"/>
                  <a:gd name="connsiteY125" fmla="*/ 75073 h 78465"/>
                  <a:gd name="connsiteX126" fmla="*/ 90265 w 174924"/>
                  <a:gd name="connsiteY126" fmla="*/ 75811 h 78465"/>
                  <a:gd name="connsiteX127" fmla="*/ 90412 w 174924"/>
                  <a:gd name="connsiteY127" fmla="*/ 76695 h 78465"/>
                  <a:gd name="connsiteX128" fmla="*/ 90412 w 174924"/>
                  <a:gd name="connsiteY128" fmla="*/ 77285 h 78465"/>
                  <a:gd name="connsiteX129" fmla="*/ 91740 w 174924"/>
                  <a:gd name="connsiteY129" fmla="*/ 76990 h 78465"/>
                  <a:gd name="connsiteX130" fmla="*/ 95722 w 174924"/>
                  <a:gd name="connsiteY130" fmla="*/ 76990 h 78465"/>
                  <a:gd name="connsiteX131" fmla="*/ 99557 w 174924"/>
                  <a:gd name="connsiteY131" fmla="*/ 76548 h 78465"/>
                  <a:gd name="connsiteX132" fmla="*/ 102654 w 174924"/>
                  <a:gd name="connsiteY132" fmla="*/ 75663 h 78465"/>
                  <a:gd name="connsiteX133" fmla="*/ 107078 w 174924"/>
                  <a:gd name="connsiteY133" fmla="*/ 74926 h 78465"/>
                  <a:gd name="connsiteX134" fmla="*/ 108848 w 174924"/>
                  <a:gd name="connsiteY134" fmla="*/ 74336 h 78465"/>
                  <a:gd name="connsiteX135" fmla="*/ 110913 w 174924"/>
                  <a:gd name="connsiteY135" fmla="*/ 74041 h 78465"/>
                  <a:gd name="connsiteX136" fmla="*/ 117403 w 174924"/>
                  <a:gd name="connsiteY136" fmla="*/ 74631 h 78465"/>
                  <a:gd name="connsiteX137" fmla="*/ 119763 w 174924"/>
                  <a:gd name="connsiteY137" fmla="*/ 74188 h 78465"/>
                  <a:gd name="connsiteX138" fmla="*/ 126990 w 174924"/>
                  <a:gd name="connsiteY138" fmla="*/ 74041 h 78465"/>
                  <a:gd name="connsiteX139" fmla="*/ 127137 w 174924"/>
                  <a:gd name="connsiteY139" fmla="*/ 73746 h 78465"/>
                  <a:gd name="connsiteX140" fmla="*/ 126252 w 174924"/>
                  <a:gd name="connsiteY140" fmla="*/ 72861 h 78465"/>
                  <a:gd name="connsiteX141" fmla="*/ 126252 w 174924"/>
                  <a:gd name="connsiteY141" fmla="*/ 72566 h 78465"/>
                  <a:gd name="connsiteX142" fmla="*/ 130529 w 174924"/>
                  <a:gd name="connsiteY142" fmla="*/ 71976 h 78465"/>
                  <a:gd name="connsiteX143" fmla="*/ 131267 w 174924"/>
                  <a:gd name="connsiteY143" fmla="*/ 71533 h 78465"/>
                  <a:gd name="connsiteX144" fmla="*/ 136872 w 174924"/>
                  <a:gd name="connsiteY144" fmla="*/ 67404 h 78465"/>
                  <a:gd name="connsiteX145" fmla="*/ 138494 w 174924"/>
                  <a:gd name="connsiteY145" fmla="*/ 66666 h 78465"/>
                  <a:gd name="connsiteX146" fmla="*/ 142181 w 174924"/>
                  <a:gd name="connsiteY146" fmla="*/ 67404 h 78465"/>
                  <a:gd name="connsiteX147" fmla="*/ 149851 w 174924"/>
                  <a:gd name="connsiteY147" fmla="*/ 70206 h 78465"/>
                  <a:gd name="connsiteX148" fmla="*/ 149408 w 174924"/>
                  <a:gd name="connsiteY148" fmla="*/ 71681 h 78465"/>
                  <a:gd name="connsiteX149" fmla="*/ 150146 w 174924"/>
                  <a:gd name="connsiteY149" fmla="*/ 72566 h 78465"/>
                  <a:gd name="connsiteX150" fmla="*/ 151916 w 174924"/>
                  <a:gd name="connsiteY150" fmla="*/ 73598 h 78465"/>
                  <a:gd name="connsiteX151" fmla="*/ 155308 w 174924"/>
                  <a:gd name="connsiteY151" fmla="*/ 74778 h 78465"/>
                  <a:gd name="connsiteX152" fmla="*/ 158111 w 174924"/>
                  <a:gd name="connsiteY152" fmla="*/ 75368 h 78465"/>
                  <a:gd name="connsiteX153" fmla="*/ 159585 w 174924"/>
                  <a:gd name="connsiteY153" fmla="*/ 74926 h 78465"/>
                  <a:gd name="connsiteX154" fmla="*/ 161798 w 174924"/>
                  <a:gd name="connsiteY154" fmla="*/ 74483 h 78465"/>
                  <a:gd name="connsiteX155" fmla="*/ 164600 w 174924"/>
                  <a:gd name="connsiteY155" fmla="*/ 75811 h 78465"/>
                  <a:gd name="connsiteX156" fmla="*/ 167255 w 174924"/>
                  <a:gd name="connsiteY156" fmla="*/ 77580 h 78465"/>
                  <a:gd name="connsiteX157" fmla="*/ 168582 w 174924"/>
                  <a:gd name="connsiteY157" fmla="*/ 78170 h 78465"/>
                  <a:gd name="connsiteX158" fmla="*/ 169320 w 174924"/>
                  <a:gd name="connsiteY158" fmla="*/ 78465 h 78465"/>
                  <a:gd name="connsiteX159" fmla="*/ 171237 w 174924"/>
                  <a:gd name="connsiteY159" fmla="*/ 77875 h 78465"/>
                  <a:gd name="connsiteX160" fmla="*/ 173597 w 174924"/>
                  <a:gd name="connsiteY160" fmla="*/ 75663 h 78465"/>
                  <a:gd name="connsiteX161" fmla="*/ 174630 w 174924"/>
                  <a:gd name="connsiteY161" fmla="*/ 73008 h 78465"/>
                  <a:gd name="connsiteX162" fmla="*/ 174924 w 174924"/>
                  <a:gd name="connsiteY162" fmla="*/ 71681 h 78465"/>
                  <a:gd name="connsiteX163" fmla="*/ 173449 w 174924"/>
                  <a:gd name="connsiteY163" fmla="*/ 69911 h 7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4924" h="78465">
                    <a:moveTo>
                      <a:pt x="173449" y="69911"/>
                    </a:moveTo>
                    <a:lnTo>
                      <a:pt x="170647" y="67993"/>
                    </a:lnTo>
                    <a:lnTo>
                      <a:pt x="167402" y="66371"/>
                    </a:lnTo>
                    <a:lnTo>
                      <a:pt x="165338" y="64896"/>
                    </a:lnTo>
                    <a:lnTo>
                      <a:pt x="164010" y="61946"/>
                    </a:lnTo>
                    <a:lnTo>
                      <a:pt x="162683" y="61504"/>
                    </a:lnTo>
                    <a:lnTo>
                      <a:pt x="162240" y="61209"/>
                    </a:lnTo>
                    <a:lnTo>
                      <a:pt x="162093" y="60176"/>
                    </a:lnTo>
                    <a:lnTo>
                      <a:pt x="162093" y="58849"/>
                    </a:lnTo>
                    <a:lnTo>
                      <a:pt x="162535" y="57669"/>
                    </a:lnTo>
                    <a:lnTo>
                      <a:pt x="163863" y="57227"/>
                    </a:lnTo>
                    <a:lnTo>
                      <a:pt x="165190" y="57079"/>
                    </a:lnTo>
                    <a:lnTo>
                      <a:pt x="166370" y="56047"/>
                    </a:lnTo>
                    <a:lnTo>
                      <a:pt x="167845" y="53982"/>
                    </a:lnTo>
                    <a:lnTo>
                      <a:pt x="168582" y="52949"/>
                    </a:lnTo>
                    <a:lnTo>
                      <a:pt x="167992" y="52507"/>
                    </a:lnTo>
                    <a:lnTo>
                      <a:pt x="164305" y="50737"/>
                    </a:lnTo>
                    <a:lnTo>
                      <a:pt x="162830" y="49852"/>
                    </a:lnTo>
                    <a:lnTo>
                      <a:pt x="161503" y="49705"/>
                    </a:lnTo>
                    <a:lnTo>
                      <a:pt x="158553" y="49262"/>
                    </a:lnTo>
                    <a:lnTo>
                      <a:pt x="156046" y="48377"/>
                    </a:lnTo>
                    <a:lnTo>
                      <a:pt x="155013" y="47197"/>
                    </a:lnTo>
                    <a:lnTo>
                      <a:pt x="153243" y="46017"/>
                    </a:lnTo>
                    <a:lnTo>
                      <a:pt x="150146" y="44542"/>
                    </a:lnTo>
                    <a:lnTo>
                      <a:pt x="147786" y="43067"/>
                    </a:lnTo>
                    <a:lnTo>
                      <a:pt x="147786" y="42183"/>
                    </a:lnTo>
                    <a:lnTo>
                      <a:pt x="149113" y="38200"/>
                    </a:lnTo>
                    <a:lnTo>
                      <a:pt x="150146" y="34513"/>
                    </a:lnTo>
                    <a:lnTo>
                      <a:pt x="149556" y="33776"/>
                    </a:lnTo>
                    <a:lnTo>
                      <a:pt x="148229" y="33186"/>
                    </a:lnTo>
                    <a:lnTo>
                      <a:pt x="145869" y="32596"/>
                    </a:lnTo>
                    <a:lnTo>
                      <a:pt x="140117" y="32891"/>
                    </a:lnTo>
                    <a:lnTo>
                      <a:pt x="136577" y="29056"/>
                    </a:lnTo>
                    <a:lnTo>
                      <a:pt x="135397" y="28318"/>
                    </a:lnTo>
                    <a:lnTo>
                      <a:pt x="133037" y="27728"/>
                    </a:lnTo>
                    <a:lnTo>
                      <a:pt x="129644" y="26548"/>
                    </a:lnTo>
                    <a:lnTo>
                      <a:pt x="127727" y="25663"/>
                    </a:lnTo>
                    <a:lnTo>
                      <a:pt x="127285" y="25958"/>
                    </a:lnTo>
                    <a:lnTo>
                      <a:pt x="125220" y="30088"/>
                    </a:lnTo>
                    <a:lnTo>
                      <a:pt x="123155" y="27138"/>
                    </a:lnTo>
                    <a:lnTo>
                      <a:pt x="121827" y="26401"/>
                    </a:lnTo>
                    <a:lnTo>
                      <a:pt x="120058" y="25958"/>
                    </a:lnTo>
                    <a:lnTo>
                      <a:pt x="118288" y="25958"/>
                    </a:lnTo>
                    <a:lnTo>
                      <a:pt x="113716" y="27433"/>
                    </a:lnTo>
                    <a:lnTo>
                      <a:pt x="110323" y="28908"/>
                    </a:lnTo>
                    <a:lnTo>
                      <a:pt x="107668" y="30088"/>
                    </a:lnTo>
                    <a:lnTo>
                      <a:pt x="105161" y="30826"/>
                    </a:lnTo>
                    <a:lnTo>
                      <a:pt x="103981" y="31711"/>
                    </a:lnTo>
                    <a:lnTo>
                      <a:pt x="100442" y="31563"/>
                    </a:lnTo>
                    <a:lnTo>
                      <a:pt x="98819" y="30826"/>
                    </a:lnTo>
                    <a:lnTo>
                      <a:pt x="98229" y="30088"/>
                    </a:lnTo>
                    <a:lnTo>
                      <a:pt x="98524" y="28761"/>
                    </a:lnTo>
                    <a:lnTo>
                      <a:pt x="99704" y="27433"/>
                    </a:lnTo>
                    <a:lnTo>
                      <a:pt x="99704" y="26548"/>
                    </a:lnTo>
                    <a:lnTo>
                      <a:pt x="99409" y="25958"/>
                    </a:lnTo>
                    <a:lnTo>
                      <a:pt x="95132" y="24041"/>
                    </a:lnTo>
                    <a:lnTo>
                      <a:pt x="93509" y="23009"/>
                    </a:lnTo>
                    <a:lnTo>
                      <a:pt x="88052" y="21239"/>
                    </a:lnTo>
                    <a:lnTo>
                      <a:pt x="81267" y="18436"/>
                    </a:lnTo>
                    <a:lnTo>
                      <a:pt x="78907" y="16519"/>
                    </a:lnTo>
                    <a:lnTo>
                      <a:pt x="78613" y="15192"/>
                    </a:lnTo>
                    <a:lnTo>
                      <a:pt x="75958" y="13864"/>
                    </a:lnTo>
                    <a:lnTo>
                      <a:pt x="72713" y="12684"/>
                    </a:lnTo>
                    <a:lnTo>
                      <a:pt x="70058" y="12979"/>
                    </a:lnTo>
                    <a:lnTo>
                      <a:pt x="67551" y="13127"/>
                    </a:lnTo>
                    <a:lnTo>
                      <a:pt x="63716" y="10914"/>
                    </a:lnTo>
                    <a:lnTo>
                      <a:pt x="60029" y="10767"/>
                    </a:lnTo>
                    <a:lnTo>
                      <a:pt x="55899" y="11504"/>
                    </a:lnTo>
                    <a:lnTo>
                      <a:pt x="55014" y="11799"/>
                    </a:lnTo>
                    <a:lnTo>
                      <a:pt x="54129" y="11947"/>
                    </a:lnTo>
                    <a:lnTo>
                      <a:pt x="41740" y="11062"/>
                    </a:lnTo>
                    <a:lnTo>
                      <a:pt x="38643" y="9292"/>
                    </a:lnTo>
                    <a:lnTo>
                      <a:pt x="35988" y="7522"/>
                    </a:lnTo>
                    <a:lnTo>
                      <a:pt x="28761" y="6195"/>
                    </a:lnTo>
                    <a:lnTo>
                      <a:pt x="25073" y="4720"/>
                    </a:lnTo>
                    <a:lnTo>
                      <a:pt x="21386" y="2802"/>
                    </a:lnTo>
                    <a:lnTo>
                      <a:pt x="17404" y="1180"/>
                    </a:lnTo>
                    <a:lnTo>
                      <a:pt x="14011" y="1770"/>
                    </a:lnTo>
                    <a:lnTo>
                      <a:pt x="9439" y="885"/>
                    </a:lnTo>
                    <a:lnTo>
                      <a:pt x="4425" y="0"/>
                    </a:lnTo>
                    <a:lnTo>
                      <a:pt x="2655" y="442"/>
                    </a:lnTo>
                    <a:lnTo>
                      <a:pt x="1180" y="2655"/>
                    </a:lnTo>
                    <a:lnTo>
                      <a:pt x="0" y="4720"/>
                    </a:lnTo>
                    <a:lnTo>
                      <a:pt x="5457" y="8112"/>
                    </a:lnTo>
                    <a:lnTo>
                      <a:pt x="12536" y="13422"/>
                    </a:lnTo>
                    <a:lnTo>
                      <a:pt x="14159" y="14159"/>
                    </a:lnTo>
                    <a:lnTo>
                      <a:pt x="22419" y="16077"/>
                    </a:lnTo>
                    <a:lnTo>
                      <a:pt x="28318" y="20206"/>
                    </a:lnTo>
                    <a:lnTo>
                      <a:pt x="29941" y="23451"/>
                    </a:lnTo>
                    <a:lnTo>
                      <a:pt x="37610" y="26253"/>
                    </a:lnTo>
                    <a:lnTo>
                      <a:pt x="39380" y="28761"/>
                    </a:lnTo>
                    <a:lnTo>
                      <a:pt x="41740" y="37020"/>
                    </a:lnTo>
                    <a:lnTo>
                      <a:pt x="43952" y="44837"/>
                    </a:lnTo>
                    <a:lnTo>
                      <a:pt x="46607" y="50442"/>
                    </a:lnTo>
                    <a:lnTo>
                      <a:pt x="46460" y="53097"/>
                    </a:lnTo>
                    <a:lnTo>
                      <a:pt x="46460" y="55162"/>
                    </a:lnTo>
                    <a:lnTo>
                      <a:pt x="44985" y="58702"/>
                    </a:lnTo>
                    <a:lnTo>
                      <a:pt x="39970" y="64601"/>
                    </a:lnTo>
                    <a:lnTo>
                      <a:pt x="41740" y="65191"/>
                    </a:lnTo>
                    <a:lnTo>
                      <a:pt x="44985" y="65929"/>
                    </a:lnTo>
                    <a:lnTo>
                      <a:pt x="47050" y="66961"/>
                    </a:lnTo>
                    <a:lnTo>
                      <a:pt x="48229" y="67256"/>
                    </a:lnTo>
                    <a:lnTo>
                      <a:pt x="50884" y="65191"/>
                    </a:lnTo>
                    <a:lnTo>
                      <a:pt x="54867" y="65339"/>
                    </a:lnTo>
                    <a:lnTo>
                      <a:pt x="58259" y="65486"/>
                    </a:lnTo>
                    <a:lnTo>
                      <a:pt x="60029" y="65929"/>
                    </a:lnTo>
                    <a:lnTo>
                      <a:pt x="62241" y="66519"/>
                    </a:lnTo>
                    <a:lnTo>
                      <a:pt x="64896" y="66961"/>
                    </a:lnTo>
                    <a:lnTo>
                      <a:pt x="66076" y="66076"/>
                    </a:lnTo>
                    <a:lnTo>
                      <a:pt x="67551" y="63274"/>
                    </a:lnTo>
                    <a:lnTo>
                      <a:pt x="68141" y="62831"/>
                    </a:lnTo>
                    <a:lnTo>
                      <a:pt x="68583" y="62684"/>
                    </a:lnTo>
                    <a:lnTo>
                      <a:pt x="70648" y="62389"/>
                    </a:lnTo>
                    <a:lnTo>
                      <a:pt x="72418" y="62684"/>
                    </a:lnTo>
                    <a:lnTo>
                      <a:pt x="73303" y="63126"/>
                    </a:lnTo>
                    <a:lnTo>
                      <a:pt x="74188" y="65339"/>
                    </a:lnTo>
                    <a:lnTo>
                      <a:pt x="76400" y="66076"/>
                    </a:lnTo>
                    <a:lnTo>
                      <a:pt x="80382" y="69616"/>
                    </a:lnTo>
                    <a:lnTo>
                      <a:pt x="82742" y="71091"/>
                    </a:lnTo>
                    <a:lnTo>
                      <a:pt x="83332" y="71681"/>
                    </a:lnTo>
                    <a:lnTo>
                      <a:pt x="82595" y="72418"/>
                    </a:lnTo>
                    <a:lnTo>
                      <a:pt x="82890" y="73303"/>
                    </a:lnTo>
                    <a:lnTo>
                      <a:pt x="84217" y="74483"/>
                    </a:lnTo>
                    <a:lnTo>
                      <a:pt x="86135" y="74926"/>
                    </a:lnTo>
                    <a:lnTo>
                      <a:pt x="88347" y="74778"/>
                    </a:lnTo>
                    <a:lnTo>
                      <a:pt x="89380" y="75073"/>
                    </a:lnTo>
                    <a:lnTo>
                      <a:pt x="90265" y="75811"/>
                    </a:lnTo>
                    <a:lnTo>
                      <a:pt x="90412" y="76695"/>
                    </a:lnTo>
                    <a:lnTo>
                      <a:pt x="90412" y="77285"/>
                    </a:lnTo>
                    <a:lnTo>
                      <a:pt x="91740" y="76990"/>
                    </a:lnTo>
                    <a:lnTo>
                      <a:pt x="95722" y="76990"/>
                    </a:lnTo>
                    <a:lnTo>
                      <a:pt x="99557" y="76548"/>
                    </a:lnTo>
                    <a:lnTo>
                      <a:pt x="102654" y="75663"/>
                    </a:lnTo>
                    <a:lnTo>
                      <a:pt x="107078" y="74926"/>
                    </a:lnTo>
                    <a:lnTo>
                      <a:pt x="108848" y="74336"/>
                    </a:lnTo>
                    <a:lnTo>
                      <a:pt x="110913" y="74041"/>
                    </a:lnTo>
                    <a:lnTo>
                      <a:pt x="117403" y="74631"/>
                    </a:lnTo>
                    <a:lnTo>
                      <a:pt x="119763" y="74188"/>
                    </a:lnTo>
                    <a:lnTo>
                      <a:pt x="126990" y="74041"/>
                    </a:lnTo>
                    <a:lnTo>
                      <a:pt x="127137" y="73746"/>
                    </a:lnTo>
                    <a:lnTo>
                      <a:pt x="126252" y="72861"/>
                    </a:lnTo>
                    <a:lnTo>
                      <a:pt x="126252" y="72566"/>
                    </a:lnTo>
                    <a:lnTo>
                      <a:pt x="130529" y="71976"/>
                    </a:lnTo>
                    <a:lnTo>
                      <a:pt x="131267" y="71533"/>
                    </a:lnTo>
                    <a:lnTo>
                      <a:pt x="136872" y="67404"/>
                    </a:lnTo>
                    <a:lnTo>
                      <a:pt x="138494" y="66666"/>
                    </a:lnTo>
                    <a:lnTo>
                      <a:pt x="142181" y="67404"/>
                    </a:lnTo>
                    <a:lnTo>
                      <a:pt x="149851" y="70206"/>
                    </a:lnTo>
                    <a:lnTo>
                      <a:pt x="149408" y="71681"/>
                    </a:lnTo>
                    <a:lnTo>
                      <a:pt x="150146" y="72566"/>
                    </a:lnTo>
                    <a:lnTo>
                      <a:pt x="151916" y="73598"/>
                    </a:lnTo>
                    <a:lnTo>
                      <a:pt x="155308" y="74778"/>
                    </a:lnTo>
                    <a:lnTo>
                      <a:pt x="158111" y="75368"/>
                    </a:lnTo>
                    <a:lnTo>
                      <a:pt x="159585" y="74926"/>
                    </a:lnTo>
                    <a:lnTo>
                      <a:pt x="161798" y="74483"/>
                    </a:lnTo>
                    <a:lnTo>
                      <a:pt x="164600" y="75811"/>
                    </a:lnTo>
                    <a:lnTo>
                      <a:pt x="167255" y="77580"/>
                    </a:lnTo>
                    <a:lnTo>
                      <a:pt x="168582" y="78170"/>
                    </a:lnTo>
                    <a:lnTo>
                      <a:pt x="169320" y="78465"/>
                    </a:lnTo>
                    <a:lnTo>
                      <a:pt x="171237" y="77875"/>
                    </a:lnTo>
                    <a:lnTo>
                      <a:pt x="173597" y="75663"/>
                    </a:lnTo>
                    <a:lnTo>
                      <a:pt x="174630" y="73008"/>
                    </a:lnTo>
                    <a:lnTo>
                      <a:pt x="174924" y="71681"/>
                    </a:lnTo>
                    <a:lnTo>
                      <a:pt x="173449" y="69911"/>
                    </a:lnTo>
                    <a:close/>
                  </a:path>
                </a:pathLst>
              </a:custGeom>
              <a:grpFill/>
              <a:ln w="3175" cap="flat">
                <a:solidFill>
                  <a:schemeClr val="bg2">
                    <a:lumMod val="90000"/>
                  </a:schemeClr>
                </a:solidFill>
                <a:prstDash val="solid"/>
                <a:miter/>
              </a:ln>
            </p:spPr>
            <p:txBody>
              <a:bodyPr rtlCol="0" anchor="ctr"/>
              <a:lstStyle/>
              <a:p>
                <a:endParaRPr lang="en-GB"/>
              </a:p>
            </p:txBody>
          </p:sp>
          <p:sp>
            <p:nvSpPr>
              <p:cNvPr id="181" name="Freeform: Shape 180">
                <a:extLst>
                  <a:ext uri="{FF2B5EF4-FFF2-40B4-BE49-F238E27FC236}">
                    <a16:creationId xmlns:a16="http://schemas.microsoft.com/office/drawing/2014/main" id="{DD33B33B-3DB4-4208-15E2-A80F4014FB88}"/>
                  </a:ext>
                </a:extLst>
              </p:cNvPr>
              <p:cNvSpPr/>
              <p:nvPr/>
            </p:nvSpPr>
            <p:spPr>
              <a:xfrm>
                <a:off x="4174041" y="3975391"/>
                <a:ext cx="4572" cy="6047"/>
              </a:xfrm>
              <a:custGeom>
                <a:avLst/>
                <a:gdLst>
                  <a:gd name="connsiteX0" fmla="*/ 3245 w 4572"/>
                  <a:gd name="connsiteY0" fmla="*/ 0 h 6047"/>
                  <a:gd name="connsiteX1" fmla="*/ 1770 w 4572"/>
                  <a:gd name="connsiteY1" fmla="*/ 1327 h 6047"/>
                  <a:gd name="connsiteX2" fmla="*/ 885 w 4572"/>
                  <a:gd name="connsiteY2" fmla="*/ 3392 h 6047"/>
                  <a:gd name="connsiteX3" fmla="*/ 738 w 4572"/>
                  <a:gd name="connsiteY3" fmla="*/ 5015 h 6047"/>
                  <a:gd name="connsiteX4" fmla="*/ 0 w 4572"/>
                  <a:gd name="connsiteY4" fmla="*/ 6047 h 6047"/>
                  <a:gd name="connsiteX5" fmla="*/ 1770 w 4572"/>
                  <a:gd name="connsiteY5" fmla="*/ 5900 h 6047"/>
                  <a:gd name="connsiteX6" fmla="*/ 4130 w 4572"/>
                  <a:gd name="connsiteY6" fmla="*/ 4720 h 6047"/>
                  <a:gd name="connsiteX7" fmla="*/ 4572 w 4572"/>
                  <a:gd name="connsiteY7" fmla="*/ 295 h 6047"/>
                  <a:gd name="connsiteX8" fmla="*/ 3245 w 4572"/>
                  <a:gd name="connsiteY8" fmla="*/ 0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 h="6047">
                    <a:moveTo>
                      <a:pt x="3245" y="0"/>
                    </a:moveTo>
                    <a:lnTo>
                      <a:pt x="1770" y="1327"/>
                    </a:lnTo>
                    <a:lnTo>
                      <a:pt x="885" y="3392"/>
                    </a:lnTo>
                    <a:lnTo>
                      <a:pt x="738" y="5015"/>
                    </a:lnTo>
                    <a:lnTo>
                      <a:pt x="0" y="6047"/>
                    </a:lnTo>
                    <a:lnTo>
                      <a:pt x="1770" y="5900"/>
                    </a:lnTo>
                    <a:lnTo>
                      <a:pt x="4130" y="4720"/>
                    </a:lnTo>
                    <a:lnTo>
                      <a:pt x="4572" y="295"/>
                    </a:lnTo>
                    <a:lnTo>
                      <a:pt x="3245" y="0"/>
                    </a:lnTo>
                    <a:close/>
                  </a:path>
                </a:pathLst>
              </a:custGeom>
              <a:grpFill/>
              <a:ln w="3175" cap="flat">
                <a:solidFill>
                  <a:schemeClr val="bg2">
                    <a:lumMod val="90000"/>
                  </a:schemeClr>
                </a:solidFill>
                <a:prstDash val="solid"/>
                <a:miter/>
              </a:ln>
            </p:spPr>
            <p:txBody>
              <a:bodyPr rtlCol="0" anchor="ctr"/>
              <a:lstStyle/>
              <a:p>
                <a:endParaRPr lang="en-GB"/>
              </a:p>
            </p:txBody>
          </p:sp>
          <p:sp>
            <p:nvSpPr>
              <p:cNvPr id="182" name="Freeform: Shape 181">
                <a:extLst>
                  <a:ext uri="{FF2B5EF4-FFF2-40B4-BE49-F238E27FC236}">
                    <a16:creationId xmlns:a16="http://schemas.microsoft.com/office/drawing/2014/main" id="{84B948F8-F153-AEA7-A61F-99E34DA8A40B}"/>
                  </a:ext>
                </a:extLst>
              </p:cNvPr>
              <p:cNvSpPr/>
              <p:nvPr/>
            </p:nvSpPr>
            <p:spPr>
              <a:xfrm>
                <a:off x="6015912" y="4234828"/>
                <a:ext cx="150883" cy="161503"/>
              </a:xfrm>
              <a:custGeom>
                <a:avLst/>
                <a:gdLst>
                  <a:gd name="connsiteX0" fmla="*/ 149409 w 150883"/>
                  <a:gd name="connsiteY0" fmla="*/ 88347 h 161503"/>
                  <a:gd name="connsiteX1" fmla="*/ 149113 w 150883"/>
                  <a:gd name="connsiteY1" fmla="*/ 84955 h 161503"/>
                  <a:gd name="connsiteX2" fmla="*/ 149998 w 150883"/>
                  <a:gd name="connsiteY2" fmla="*/ 80530 h 161503"/>
                  <a:gd name="connsiteX3" fmla="*/ 150883 w 150883"/>
                  <a:gd name="connsiteY3" fmla="*/ 75811 h 161503"/>
                  <a:gd name="connsiteX4" fmla="*/ 150736 w 150883"/>
                  <a:gd name="connsiteY4" fmla="*/ 74631 h 161503"/>
                  <a:gd name="connsiteX5" fmla="*/ 149409 w 150883"/>
                  <a:gd name="connsiteY5" fmla="*/ 73156 h 161503"/>
                  <a:gd name="connsiteX6" fmla="*/ 147934 w 150883"/>
                  <a:gd name="connsiteY6" fmla="*/ 71828 h 161503"/>
                  <a:gd name="connsiteX7" fmla="*/ 143804 w 150883"/>
                  <a:gd name="connsiteY7" fmla="*/ 70796 h 161503"/>
                  <a:gd name="connsiteX8" fmla="*/ 142181 w 150883"/>
                  <a:gd name="connsiteY8" fmla="*/ 69173 h 161503"/>
                  <a:gd name="connsiteX9" fmla="*/ 141002 w 150883"/>
                  <a:gd name="connsiteY9" fmla="*/ 67256 h 161503"/>
                  <a:gd name="connsiteX10" fmla="*/ 140117 w 150883"/>
                  <a:gd name="connsiteY10" fmla="*/ 66814 h 161503"/>
                  <a:gd name="connsiteX11" fmla="*/ 135692 w 150883"/>
                  <a:gd name="connsiteY11" fmla="*/ 66076 h 161503"/>
                  <a:gd name="connsiteX12" fmla="*/ 134660 w 150883"/>
                  <a:gd name="connsiteY12" fmla="*/ 65044 h 161503"/>
                  <a:gd name="connsiteX13" fmla="*/ 135102 w 150883"/>
                  <a:gd name="connsiteY13" fmla="*/ 62094 h 161503"/>
                  <a:gd name="connsiteX14" fmla="*/ 135545 w 150883"/>
                  <a:gd name="connsiteY14" fmla="*/ 57817 h 161503"/>
                  <a:gd name="connsiteX15" fmla="*/ 135397 w 150883"/>
                  <a:gd name="connsiteY15" fmla="*/ 54719 h 161503"/>
                  <a:gd name="connsiteX16" fmla="*/ 136134 w 150883"/>
                  <a:gd name="connsiteY16" fmla="*/ 52359 h 161503"/>
                  <a:gd name="connsiteX17" fmla="*/ 137019 w 150883"/>
                  <a:gd name="connsiteY17" fmla="*/ 50590 h 161503"/>
                  <a:gd name="connsiteX18" fmla="*/ 139084 w 150883"/>
                  <a:gd name="connsiteY18" fmla="*/ 48672 h 161503"/>
                  <a:gd name="connsiteX19" fmla="*/ 140117 w 150883"/>
                  <a:gd name="connsiteY19" fmla="*/ 46312 h 161503"/>
                  <a:gd name="connsiteX20" fmla="*/ 140706 w 150883"/>
                  <a:gd name="connsiteY20" fmla="*/ 45870 h 161503"/>
                  <a:gd name="connsiteX21" fmla="*/ 144394 w 150883"/>
                  <a:gd name="connsiteY21" fmla="*/ 45427 h 161503"/>
                  <a:gd name="connsiteX22" fmla="*/ 145721 w 150883"/>
                  <a:gd name="connsiteY22" fmla="*/ 44542 h 161503"/>
                  <a:gd name="connsiteX23" fmla="*/ 146901 w 150883"/>
                  <a:gd name="connsiteY23" fmla="*/ 43510 h 161503"/>
                  <a:gd name="connsiteX24" fmla="*/ 147344 w 150883"/>
                  <a:gd name="connsiteY24" fmla="*/ 42183 h 161503"/>
                  <a:gd name="connsiteX25" fmla="*/ 148524 w 150883"/>
                  <a:gd name="connsiteY25" fmla="*/ 40118 h 161503"/>
                  <a:gd name="connsiteX26" fmla="*/ 149704 w 150883"/>
                  <a:gd name="connsiteY26" fmla="*/ 38643 h 161503"/>
                  <a:gd name="connsiteX27" fmla="*/ 149851 w 150883"/>
                  <a:gd name="connsiteY27" fmla="*/ 37758 h 161503"/>
                  <a:gd name="connsiteX28" fmla="*/ 149556 w 150883"/>
                  <a:gd name="connsiteY28" fmla="*/ 36283 h 161503"/>
                  <a:gd name="connsiteX29" fmla="*/ 148524 w 150883"/>
                  <a:gd name="connsiteY29" fmla="*/ 33628 h 161503"/>
                  <a:gd name="connsiteX30" fmla="*/ 147049 w 150883"/>
                  <a:gd name="connsiteY30" fmla="*/ 31416 h 161503"/>
                  <a:gd name="connsiteX31" fmla="*/ 146311 w 150883"/>
                  <a:gd name="connsiteY31" fmla="*/ 30678 h 161503"/>
                  <a:gd name="connsiteX32" fmla="*/ 144689 w 150883"/>
                  <a:gd name="connsiteY32" fmla="*/ 25369 h 161503"/>
                  <a:gd name="connsiteX33" fmla="*/ 143066 w 150883"/>
                  <a:gd name="connsiteY33" fmla="*/ 24189 h 161503"/>
                  <a:gd name="connsiteX34" fmla="*/ 140117 w 150883"/>
                  <a:gd name="connsiteY34" fmla="*/ 23451 h 161503"/>
                  <a:gd name="connsiteX35" fmla="*/ 134512 w 150883"/>
                  <a:gd name="connsiteY35" fmla="*/ 22861 h 161503"/>
                  <a:gd name="connsiteX36" fmla="*/ 131119 w 150883"/>
                  <a:gd name="connsiteY36" fmla="*/ 23894 h 161503"/>
                  <a:gd name="connsiteX37" fmla="*/ 125957 w 150883"/>
                  <a:gd name="connsiteY37" fmla="*/ 25664 h 161503"/>
                  <a:gd name="connsiteX38" fmla="*/ 121975 w 150883"/>
                  <a:gd name="connsiteY38" fmla="*/ 26844 h 161503"/>
                  <a:gd name="connsiteX39" fmla="*/ 119468 w 150883"/>
                  <a:gd name="connsiteY39" fmla="*/ 27581 h 161503"/>
                  <a:gd name="connsiteX40" fmla="*/ 117845 w 150883"/>
                  <a:gd name="connsiteY40" fmla="*/ 27286 h 161503"/>
                  <a:gd name="connsiteX41" fmla="*/ 117255 w 150883"/>
                  <a:gd name="connsiteY41" fmla="*/ 26548 h 161503"/>
                  <a:gd name="connsiteX42" fmla="*/ 118140 w 150883"/>
                  <a:gd name="connsiteY42" fmla="*/ 25811 h 161503"/>
                  <a:gd name="connsiteX43" fmla="*/ 118730 w 150883"/>
                  <a:gd name="connsiteY43" fmla="*/ 24189 h 161503"/>
                  <a:gd name="connsiteX44" fmla="*/ 117993 w 150883"/>
                  <a:gd name="connsiteY44" fmla="*/ 21976 h 161503"/>
                  <a:gd name="connsiteX45" fmla="*/ 117108 w 150883"/>
                  <a:gd name="connsiteY45" fmla="*/ 19911 h 161503"/>
                  <a:gd name="connsiteX46" fmla="*/ 116518 w 150883"/>
                  <a:gd name="connsiteY46" fmla="*/ 16962 h 161503"/>
                  <a:gd name="connsiteX47" fmla="*/ 116666 w 150883"/>
                  <a:gd name="connsiteY47" fmla="*/ 13274 h 161503"/>
                  <a:gd name="connsiteX48" fmla="*/ 117698 w 150883"/>
                  <a:gd name="connsiteY48" fmla="*/ 9882 h 161503"/>
                  <a:gd name="connsiteX49" fmla="*/ 119763 w 150883"/>
                  <a:gd name="connsiteY49" fmla="*/ 5457 h 161503"/>
                  <a:gd name="connsiteX50" fmla="*/ 119910 w 150883"/>
                  <a:gd name="connsiteY50" fmla="*/ 3687 h 161503"/>
                  <a:gd name="connsiteX51" fmla="*/ 119320 w 150883"/>
                  <a:gd name="connsiteY51" fmla="*/ 2065 h 161503"/>
                  <a:gd name="connsiteX52" fmla="*/ 117993 w 150883"/>
                  <a:gd name="connsiteY52" fmla="*/ 1180 h 161503"/>
                  <a:gd name="connsiteX53" fmla="*/ 115633 w 150883"/>
                  <a:gd name="connsiteY53" fmla="*/ 1033 h 161503"/>
                  <a:gd name="connsiteX54" fmla="*/ 108849 w 150883"/>
                  <a:gd name="connsiteY54" fmla="*/ 1475 h 161503"/>
                  <a:gd name="connsiteX55" fmla="*/ 103539 w 150883"/>
                  <a:gd name="connsiteY55" fmla="*/ 1180 h 161503"/>
                  <a:gd name="connsiteX56" fmla="*/ 101769 w 150883"/>
                  <a:gd name="connsiteY56" fmla="*/ 885 h 161503"/>
                  <a:gd name="connsiteX57" fmla="*/ 99999 w 150883"/>
                  <a:gd name="connsiteY57" fmla="*/ 442 h 161503"/>
                  <a:gd name="connsiteX58" fmla="*/ 95574 w 150883"/>
                  <a:gd name="connsiteY58" fmla="*/ 148 h 161503"/>
                  <a:gd name="connsiteX59" fmla="*/ 90117 w 150883"/>
                  <a:gd name="connsiteY59" fmla="*/ 442 h 161503"/>
                  <a:gd name="connsiteX60" fmla="*/ 88937 w 150883"/>
                  <a:gd name="connsiteY60" fmla="*/ 295 h 161503"/>
                  <a:gd name="connsiteX61" fmla="*/ 84512 w 150883"/>
                  <a:gd name="connsiteY61" fmla="*/ 442 h 161503"/>
                  <a:gd name="connsiteX62" fmla="*/ 74631 w 150883"/>
                  <a:gd name="connsiteY62" fmla="*/ 0 h 161503"/>
                  <a:gd name="connsiteX63" fmla="*/ 69026 w 150883"/>
                  <a:gd name="connsiteY63" fmla="*/ 0 h 161503"/>
                  <a:gd name="connsiteX64" fmla="*/ 69173 w 150883"/>
                  <a:gd name="connsiteY64" fmla="*/ 1033 h 161503"/>
                  <a:gd name="connsiteX65" fmla="*/ 68878 w 150883"/>
                  <a:gd name="connsiteY65" fmla="*/ 1770 h 161503"/>
                  <a:gd name="connsiteX66" fmla="*/ 68583 w 150883"/>
                  <a:gd name="connsiteY66" fmla="*/ 3540 h 161503"/>
                  <a:gd name="connsiteX67" fmla="*/ 68583 w 150883"/>
                  <a:gd name="connsiteY67" fmla="*/ 9439 h 161503"/>
                  <a:gd name="connsiteX68" fmla="*/ 68583 w 150883"/>
                  <a:gd name="connsiteY68" fmla="*/ 14602 h 161503"/>
                  <a:gd name="connsiteX69" fmla="*/ 68731 w 150883"/>
                  <a:gd name="connsiteY69" fmla="*/ 20059 h 161503"/>
                  <a:gd name="connsiteX70" fmla="*/ 68731 w 150883"/>
                  <a:gd name="connsiteY70" fmla="*/ 25811 h 161503"/>
                  <a:gd name="connsiteX71" fmla="*/ 68731 w 150883"/>
                  <a:gd name="connsiteY71" fmla="*/ 30678 h 161503"/>
                  <a:gd name="connsiteX72" fmla="*/ 68731 w 150883"/>
                  <a:gd name="connsiteY72" fmla="*/ 33776 h 161503"/>
                  <a:gd name="connsiteX73" fmla="*/ 63421 w 150883"/>
                  <a:gd name="connsiteY73" fmla="*/ 33776 h 161503"/>
                  <a:gd name="connsiteX74" fmla="*/ 56342 w 150883"/>
                  <a:gd name="connsiteY74" fmla="*/ 33776 h 161503"/>
                  <a:gd name="connsiteX75" fmla="*/ 49262 w 150883"/>
                  <a:gd name="connsiteY75" fmla="*/ 33776 h 161503"/>
                  <a:gd name="connsiteX76" fmla="*/ 42035 w 150883"/>
                  <a:gd name="connsiteY76" fmla="*/ 33628 h 161503"/>
                  <a:gd name="connsiteX77" fmla="*/ 38495 w 150883"/>
                  <a:gd name="connsiteY77" fmla="*/ 33628 h 161503"/>
                  <a:gd name="connsiteX78" fmla="*/ 34661 w 150883"/>
                  <a:gd name="connsiteY78" fmla="*/ 33628 h 161503"/>
                  <a:gd name="connsiteX79" fmla="*/ 33333 w 150883"/>
                  <a:gd name="connsiteY79" fmla="*/ 33776 h 161503"/>
                  <a:gd name="connsiteX80" fmla="*/ 32448 w 150883"/>
                  <a:gd name="connsiteY80" fmla="*/ 34661 h 161503"/>
                  <a:gd name="connsiteX81" fmla="*/ 31416 w 150883"/>
                  <a:gd name="connsiteY81" fmla="*/ 34808 h 161503"/>
                  <a:gd name="connsiteX82" fmla="*/ 30236 w 150883"/>
                  <a:gd name="connsiteY82" fmla="*/ 34070 h 161503"/>
                  <a:gd name="connsiteX83" fmla="*/ 28761 w 150883"/>
                  <a:gd name="connsiteY83" fmla="*/ 33776 h 161503"/>
                  <a:gd name="connsiteX84" fmla="*/ 28318 w 150883"/>
                  <a:gd name="connsiteY84" fmla="*/ 33038 h 161503"/>
                  <a:gd name="connsiteX85" fmla="*/ 27581 w 150883"/>
                  <a:gd name="connsiteY85" fmla="*/ 31858 h 161503"/>
                  <a:gd name="connsiteX86" fmla="*/ 26106 w 150883"/>
                  <a:gd name="connsiteY86" fmla="*/ 31711 h 161503"/>
                  <a:gd name="connsiteX87" fmla="*/ 25369 w 150883"/>
                  <a:gd name="connsiteY87" fmla="*/ 31858 h 161503"/>
                  <a:gd name="connsiteX88" fmla="*/ 24336 w 150883"/>
                  <a:gd name="connsiteY88" fmla="*/ 32596 h 161503"/>
                  <a:gd name="connsiteX89" fmla="*/ 23156 w 150883"/>
                  <a:gd name="connsiteY89" fmla="*/ 32891 h 161503"/>
                  <a:gd name="connsiteX90" fmla="*/ 22713 w 150883"/>
                  <a:gd name="connsiteY90" fmla="*/ 34070 h 161503"/>
                  <a:gd name="connsiteX91" fmla="*/ 24041 w 150883"/>
                  <a:gd name="connsiteY91" fmla="*/ 39528 h 161503"/>
                  <a:gd name="connsiteX92" fmla="*/ 24041 w 150883"/>
                  <a:gd name="connsiteY92" fmla="*/ 43362 h 161503"/>
                  <a:gd name="connsiteX93" fmla="*/ 23894 w 150883"/>
                  <a:gd name="connsiteY93" fmla="*/ 44837 h 161503"/>
                  <a:gd name="connsiteX94" fmla="*/ 23451 w 150883"/>
                  <a:gd name="connsiteY94" fmla="*/ 44985 h 161503"/>
                  <a:gd name="connsiteX95" fmla="*/ 22271 w 150883"/>
                  <a:gd name="connsiteY95" fmla="*/ 44247 h 161503"/>
                  <a:gd name="connsiteX96" fmla="*/ 21828 w 150883"/>
                  <a:gd name="connsiteY96" fmla="*/ 42625 h 161503"/>
                  <a:gd name="connsiteX97" fmla="*/ 20649 w 150883"/>
                  <a:gd name="connsiteY97" fmla="*/ 42478 h 161503"/>
                  <a:gd name="connsiteX98" fmla="*/ 16371 w 150883"/>
                  <a:gd name="connsiteY98" fmla="*/ 43953 h 161503"/>
                  <a:gd name="connsiteX99" fmla="*/ 16224 w 150883"/>
                  <a:gd name="connsiteY99" fmla="*/ 45427 h 161503"/>
                  <a:gd name="connsiteX100" fmla="*/ 18141 w 150883"/>
                  <a:gd name="connsiteY100" fmla="*/ 47050 h 161503"/>
                  <a:gd name="connsiteX101" fmla="*/ 20059 w 150883"/>
                  <a:gd name="connsiteY101" fmla="*/ 50295 h 161503"/>
                  <a:gd name="connsiteX102" fmla="*/ 21976 w 150883"/>
                  <a:gd name="connsiteY102" fmla="*/ 52064 h 161503"/>
                  <a:gd name="connsiteX103" fmla="*/ 28023 w 150883"/>
                  <a:gd name="connsiteY103" fmla="*/ 54719 h 161503"/>
                  <a:gd name="connsiteX104" fmla="*/ 32448 w 150883"/>
                  <a:gd name="connsiteY104" fmla="*/ 53982 h 161503"/>
                  <a:gd name="connsiteX105" fmla="*/ 33923 w 150883"/>
                  <a:gd name="connsiteY105" fmla="*/ 54719 h 161503"/>
                  <a:gd name="connsiteX106" fmla="*/ 28908 w 150883"/>
                  <a:gd name="connsiteY106" fmla="*/ 56489 h 161503"/>
                  <a:gd name="connsiteX107" fmla="*/ 28466 w 150883"/>
                  <a:gd name="connsiteY107" fmla="*/ 58554 h 161503"/>
                  <a:gd name="connsiteX108" fmla="*/ 26991 w 150883"/>
                  <a:gd name="connsiteY108" fmla="*/ 57522 h 161503"/>
                  <a:gd name="connsiteX109" fmla="*/ 22713 w 150883"/>
                  <a:gd name="connsiteY109" fmla="*/ 55899 h 161503"/>
                  <a:gd name="connsiteX110" fmla="*/ 19911 w 150883"/>
                  <a:gd name="connsiteY110" fmla="*/ 55604 h 161503"/>
                  <a:gd name="connsiteX111" fmla="*/ 18436 w 150883"/>
                  <a:gd name="connsiteY111" fmla="*/ 54572 h 161503"/>
                  <a:gd name="connsiteX112" fmla="*/ 17846 w 150883"/>
                  <a:gd name="connsiteY112" fmla="*/ 53392 h 161503"/>
                  <a:gd name="connsiteX113" fmla="*/ 17551 w 150883"/>
                  <a:gd name="connsiteY113" fmla="*/ 51770 h 161503"/>
                  <a:gd name="connsiteX114" fmla="*/ 16961 w 150883"/>
                  <a:gd name="connsiteY114" fmla="*/ 50885 h 161503"/>
                  <a:gd name="connsiteX115" fmla="*/ 15634 w 150883"/>
                  <a:gd name="connsiteY115" fmla="*/ 52212 h 161503"/>
                  <a:gd name="connsiteX116" fmla="*/ 16224 w 150883"/>
                  <a:gd name="connsiteY116" fmla="*/ 56784 h 161503"/>
                  <a:gd name="connsiteX117" fmla="*/ 16519 w 150883"/>
                  <a:gd name="connsiteY117" fmla="*/ 61209 h 161503"/>
                  <a:gd name="connsiteX118" fmla="*/ 15486 w 150883"/>
                  <a:gd name="connsiteY118" fmla="*/ 68878 h 161503"/>
                  <a:gd name="connsiteX119" fmla="*/ 11357 w 150883"/>
                  <a:gd name="connsiteY119" fmla="*/ 74631 h 161503"/>
                  <a:gd name="connsiteX120" fmla="*/ 9882 w 150883"/>
                  <a:gd name="connsiteY120" fmla="*/ 75958 h 161503"/>
                  <a:gd name="connsiteX121" fmla="*/ 8702 w 150883"/>
                  <a:gd name="connsiteY121" fmla="*/ 76253 h 161503"/>
                  <a:gd name="connsiteX122" fmla="*/ 7522 w 150883"/>
                  <a:gd name="connsiteY122" fmla="*/ 76253 h 161503"/>
                  <a:gd name="connsiteX123" fmla="*/ 6342 w 150883"/>
                  <a:gd name="connsiteY123" fmla="*/ 77581 h 161503"/>
                  <a:gd name="connsiteX124" fmla="*/ 3097 w 150883"/>
                  <a:gd name="connsiteY124" fmla="*/ 78170 h 161503"/>
                  <a:gd name="connsiteX125" fmla="*/ 1327 w 150883"/>
                  <a:gd name="connsiteY125" fmla="*/ 75663 h 161503"/>
                  <a:gd name="connsiteX126" fmla="*/ 0 w 150883"/>
                  <a:gd name="connsiteY126" fmla="*/ 75073 h 161503"/>
                  <a:gd name="connsiteX127" fmla="*/ 3687 w 150883"/>
                  <a:gd name="connsiteY127" fmla="*/ 83480 h 161503"/>
                  <a:gd name="connsiteX128" fmla="*/ 4425 w 150883"/>
                  <a:gd name="connsiteY128" fmla="*/ 84218 h 161503"/>
                  <a:gd name="connsiteX129" fmla="*/ 5309 w 150883"/>
                  <a:gd name="connsiteY129" fmla="*/ 86282 h 161503"/>
                  <a:gd name="connsiteX130" fmla="*/ 6194 w 150883"/>
                  <a:gd name="connsiteY130" fmla="*/ 87610 h 161503"/>
                  <a:gd name="connsiteX131" fmla="*/ 9439 w 150883"/>
                  <a:gd name="connsiteY131" fmla="*/ 93362 h 161503"/>
                  <a:gd name="connsiteX132" fmla="*/ 12979 w 150883"/>
                  <a:gd name="connsiteY132" fmla="*/ 95575 h 161503"/>
                  <a:gd name="connsiteX133" fmla="*/ 14454 w 150883"/>
                  <a:gd name="connsiteY133" fmla="*/ 95427 h 161503"/>
                  <a:gd name="connsiteX134" fmla="*/ 15486 w 150883"/>
                  <a:gd name="connsiteY134" fmla="*/ 95132 h 161503"/>
                  <a:gd name="connsiteX135" fmla="*/ 16076 w 150883"/>
                  <a:gd name="connsiteY135" fmla="*/ 94395 h 161503"/>
                  <a:gd name="connsiteX136" fmla="*/ 16814 w 150883"/>
                  <a:gd name="connsiteY136" fmla="*/ 94099 h 161503"/>
                  <a:gd name="connsiteX137" fmla="*/ 15044 w 150883"/>
                  <a:gd name="connsiteY137" fmla="*/ 98229 h 161503"/>
                  <a:gd name="connsiteX138" fmla="*/ 15486 w 150883"/>
                  <a:gd name="connsiteY138" fmla="*/ 99114 h 161503"/>
                  <a:gd name="connsiteX139" fmla="*/ 16371 w 150883"/>
                  <a:gd name="connsiteY139" fmla="*/ 99557 h 161503"/>
                  <a:gd name="connsiteX140" fmla="*/ 18141 w 150883"/>
                  <a:gd name="connsiteY140" fmla="*/ 99409 h 161503"/>
                  <a:gd name="connsiteX141" fmla="*/ 19469 w 150883"/>
                  <a:gd name="connsiteY141" fmla="*/ 98967 h 161503"/>
                  <a:gd name="connsiteX142" fmla="*/ 20796 w 150883"/>
                  <a:gd name="connsiteY142" fmla="*/ 100147 h 161503"/>
                  <a:gd name="connsiteX143" fmla="*/ 21386 w 150883"/>
                  <a:gd name="connsiteY143" fmla="*/ 101179 h 161503"/>
                  <a:gd name="connsiteX144" fmla="*/ 18289 w 150883"/>
                  <a:gd name="connsiteY144" fmla="*/ 102212 h 161503"/>
                  <a:gd name="connsiteX145" fmla="*/ 17109 w 150883"/>
                  <a:gd name="connsiteY145" fmla="*/ 102212 h 161503"/>
                  <a:gd name="connsiteX146" fmla="*/ 16076 w 150883"/>
                  <a:gd name="connsiteY146" fmla="*/ 102064 h 161503"/>
                  <a:gd name="connsiteX147" fmla="*/ 8702 w 150883"/>
                  <a:gd name="connsiteY147" fmla="*/ 93657 h 161503"/>
                  <a:gd name="connsiteX148" fmla="*/ 9144 w 150883"/>
                  <a:gd name="connsiteY148" fmla="*/ 95575 h 161503"/>
                  <a:gd name="connsiteX149" fmla="*/ 11799 w 150883"/>
                  <a:gd name="connsiteY149" fmla="*/ 99409 h 161503"/>
                  <a:gd name="connsiteX150" fmla="*/ 14454 w 150883"/>
                  <a:gd name="connsiteY150" fmla="*/ 104571 h 161503"/>
                  <a:gd name="connsiteX151" fmla="*/ 14159 w 150883"/>
                  <a:gd name="connsiteY151" fmla="*/ 105899 h 161503"/>
                  <a:gd name="connsiteX152" fmla="*/ 14601 w 150883"/>
                  <a:gd name="connsiteY152" fmla="*/ 107079 h 161503"/>
                  <a:gd name="connsiteX153" fmla="*/ 16667 w 150883"/>
                  <a:gd name="connsiteY153" fmla="*/ 107226 h 161503"/>
                  <a:gd name="connsiteX154" fmla="*/ 20354 w 150883"/>
                  <a:gd name="connsiteY154" fmla="*/ 108849 h 161503"/>
                  <a:gd name="connsiteX155" fmla="*/ 20649 w 150883"/>
                  <a:gd name="connsiteY155" fmla="*/ 110029 h 161503"/>
                  <a:gd name="connsiteX156" fmla="*/ 20354 w 150883"/>
                  <a:gd name="connsiteY156" fmla="*/ 110618 h 161503"/>
                  <a:gd name="connsiteX157" fmla="*/ 16667 w 150883"/>
                  <a:gd name="connsiteY157" fmla="*/ 108849 h 161503"/>
                  <a:gd name="connsiteX158" fmla="*/ 15486 w 150883"/>
                  <a:gd name="connsiteY158" fmla="*/ 109144 h 161503"/>
                  <a:gd name="connsiteX159" fmla="*/ 17404 w 150883"/>
                  <a:gd name="connsiteY159" fmla="*/ 111061 h 161503"/>
                  <a:gd name="connsiteX160" fmla="*/ 18289 w 150883"/>
                  <a:gd name="connsiteY160" fmla="*/ 112388 h 161503"/>
                  <a:gd name="connsiteX161" fmla="*/ 21681 w 150883"/>
                  <a:gd name="connsiteY161" fmla="*/ 115928 h 161503"/>
                  <a:gd name="connsiteX162" fmla="*/ 22713 w 150883"/>
                  <a:gd name="connsiteY162" fmla="*/ 117698 h 161503"/>
                  <a:gd name="connsiteX163" fmla="*/ 23156 w 150883"/>
                  <a:gd name="connsiteY163" fmla="*/ 119321 h 161503"/>
                  <a:gd name="connsiteX164" fmla="*/ 24041 w 150883"/>
                  <a:gd name="connsiteY164" fmla="*/ 121238 h 161503"/>
                  <a:gd name="connsiteX165" fmla="*/ 25369 w 150883"/>
                  <a:gd name="connsiteY165" fmla="*/ 122418 h 161503"/>
                  <a:gd name="connsiteX166" fmla="*/ 27876 w 150883"/>
                  <a:gd name="connsiteY166" fmla="*/ 122418 h 161503"/>
                  <a:gd name="connsiteX167" fmla="*/ 30236 w 150883"/>
                  <a:gd name="connsiteY167" fmla="*/ 123155 h 161503"/>
                  <a:gd name="connsiteX168" fmla="*/ 32743 w 150883"/>
                  <a:gd name="connsiteY168" fmla="*/ 124335 h 161503"/>
                  <a:gd name="connsiteX169" fmla="*/ 35398 w 150883"/>
                  <a:gd name="connsiteY169" fmla="*/ 125958 h 161503"/>
                  <a:gd name="connsiteX170" fmla="*/ 34808 w 150883"/>
                  <a:gd name="connsiteY170" fmla="*/ 126548 h 161503"/>
                  <a:gd name="connsiteX171" fmla="*/ 33923 w 150883"/>
                  <a:gd name="connsiteY171" fmla="*/ 126990 h 161503"/>
                  <a:gd name="connsiteX172" fmla="*/ 27728 w 150883"/>
                  <a:gd name="connsiteY172" fmla="*/ 123893 h 161503"/>
                  <a:gd name="connsiteX173" fmla="*/ 26548 w 150883"/>
                  <a:gd name="connsiteY173" fmla="*/ 123745 h 161503"/>
                  <a:gd name="connsiteX174" fmla="*/ 27581 w 150883"/>
                  <a:gd name="connsiteY174" fmla="*/ 125073 h 161503"/>
                  <a:gd name="connsiteX175" fmla="*/ 34070 w 150883"/>
                  <a:gd name="connsiteY175" fmla="*/ 131120 h 161503"/>
                  <a:gd name="connsiteX176" fmla="*/ 42920 w 150883"/>
                  <a:gd name="connsiteY176" fmla="*/ 137904 h 161503"/>
                  <a:gd name="connsiteX177" fmla="*/ 49114 w 150883"/>
                  <a:gd name="connsiteY177" fmla="*/ 144837 h 161503"/>
                  <a:gd name="connsiteX178" fmla="*/ 50589 w 150883"/>
                  <a:gd name="connsiteY178" fmla="*/ 147934 h 161503"/>
                  <a:gd name="connsiteX179" fmla="*/ 56046 w 150883"/>
                  <a:gd name="connsiteY179" fmla="*/ 152211 h 161503"/>
                  <a:gd name="connsiteX180" fmla="*/ 58554 w 150883"/>
                  <a:gd name="connsiteY180" fmla="*/ 154866 h 161503"/>
                  <a:gd name="connsiteX181" fmla="*/ 60766 w 150883"/>
                  <a:gd name="connsiteY181" fmla="*/ 159143 h 161503"/>
                  <a:gd name="connsiteX182" fmla="*/ 63421 w 150883"/>
                  <a:gd name="connsiteY182" fmla="*/ 161503 h 161503"/>
                  <a:gd name="connsiteX183" fmla="*/ 64896 w 150883"/>
                  <a:gd name="connsiteY183" fmla="*/ 157373 h 161503"/>
                  <a:gd name="connsiteX184" fmla="*/ 66076 w 150883"/>
                  <a:gd name="connsiteY184" fmla="*/ 155603 h 161503"/>
                  <a:gd name="connsiteX185" fmla="*/ 67551 w 150883"/>
                  <a:gd name="connsiteY185" fmla="*/ 154276 h 161503"/>
                  <a:gd name="connsiteX186" fmla="*/ 73156 w 150883"/>
                  <a:gd name="connsiteY186" fmla="*/ 151179 h 161503"/>
                  <a:gd name="connsiteX187" fmla="*/ 74040 w 150883"/>
                  <a:gd name="connsiteY187" fmla="*/ 151326 h 161503"/>
                  <a:gd name="connsiteX188" fmla="*/ 77875 w 150883"/>
                  <a:gd name="connsiteY188" fmla="*/ 155308 h 161503"/>
                  <a:gd name="connsiteX189" fmla="*/ 79203 w 150883"/>
                  <a:gd name="connsiteY189" fmla="*/ 155603 h 161503"/>
                  <a:gd name="connsiteX190" fmla="*/ 80530 w 150883"/>
                  <a:gd name="connsiteY190" fmla="*/ 155603 h 161503"/>
                  <a:gd name="connsiteX191" fmla="*/ 82153 w 150883"/>
                  <a:gd name="connsiteY191" fmla="*/ 155751 h 161503"/>
                  <a:gd name="connsiteX192" fmla="*/ 83038 w 150883"/>
                  <a:gd name="connsiteY192" fmla="*/ 154866 h 161503"/>
                  <a:gd name="connsiteX193" fmla="*/ 83038 w 150883"/>
                  <a:gd name="connsiteY193" fmla="*/ 153834 h 161503"/>
                  <a:gd name="connsiteX194" fmla="*/ 81857 w 150883"/>
                  <a:gd name="connsiteY194" fmla="*/ 152654 h 161503"/>
                  <a:gd name="connsiteX195" fmla="*/ 81710 w 150883"/>
                  <a:gd name="connsiteY195" fmla="*/ 151474 h 161503"/>
                  <a:gd name="connsiteX196" fmla="*/ 82595 w 150883"/>
                  <a:gd name="connsiteY196" fmla="*/ 149999 h 161503"/>
                  <a:gd name="connsiteX197" fmla="*/ 83038 w 150883"/>
                  <a:gd name="connsiteY197" fmla="*/ 148524 h 161503"/>
                  <a:gd name="connsiteX198" fmla="*/ 84217 w 150883"/>
                  <a:gd name="connsiteY198" fmla="*/ 146754 h 161503"/>
                  <a:gd name="connsiteX199" fmla="*/ 84365 w 150883"/>
                  <a:gd name="connsiteY199" fmla="*/ 145869 h 161503"/>
                  <a:gd name="connsiteX200" fmla="*/ 83038 w 150883"/>
                  <a:gd name="connsiteY200" fmla="*/ 144984 h 161503"/>
                  <a:gd name="connsiteX201" fmla="*/ 80530 w 150883"/>
                  <a:gd name="connsiteY201" fmla="*/ 143509 h 161503"/>
                  <a:gd name="connsiteX202" fmla="*/ 78613 w 150883"/>
                  <a:gd name="connsiteY202" fmla="*/ 142182 h 161503"/>
                  <a:gd name="connsiteX203" fmla="*/ 78023 w 150883"/>
                  <a:gd name="connsiteY203" fmla="*/ 140854 h 161503"/>
                  <a:gd name="connsiteX204" fmla="*/ 78465 w 150883"/>
                  <a:gd name="connsiteY204" fmla="*/ 139232 h 161503"/>
                  <a:gd name="connsiteX205" fmla="*/ 79940 w 150883"/>
                  <a:gd name="connsiteY205" fmla="*/ 137904 h 161503"/>
                  <a:gd name="connsiteX206" fmla="*/ 79793 w 150883"/>
                  <a:gd name="connsiteY206" fmla="*/ 137167 h 161503"/>
                  <a:gd name="connsiteX207" fmla="*/ 78613 w 150883"/>
                  <a:gd name="connsiteY207" fmla="*/ 135987 h 161503"/>
                  <a:gd name="connsiteX208" fmla="*/ 77580 w 150883"/>
                  <a:gd name="connsiteY208" fmla="*/ 134660 h 161503"/>
                  <a:gd name="connsiteX209" fmla="*/ 76695 w 150883"/>
                  <a:gd name="connsiteY209" fmla="*/ 133922 h 161503"/>
                  <a:gd name="connsiteX210" fmla="*/ 74040 w 150883"/>
                  <a:gd name="connsiteY210" fmla="*/ 133332 h 161503"/>
                  <a:gd name="connsiteX211" fmla="*/ 74483 w 150883"/>
                  <a:gd name="connsiteY211" fmla="*/ 131710 h 161503"/>
                  <a:gd name="connsiteX212" fmla="*/ 75515 w 150883"/>
                  <a:gd name="connsiteY212" fmla="*/ 129055 h 161503"/>
                  <a:gd name="connsiteX213" fmla="*/ 75810 w 150883"/>
                  <a:gd name="connsiteY213" fmla="*/ 127138 h 161503"/>
                  <a:gd name="connsiteX214" fmla="*/ 75073 w 150883"/>
                  <a:gd name="connsiteY214" fmla="*/ 121975 h 161503"/>
                  <a:gd name="connsiteX215" fmla="*/ 75073 w 150883"/>
                  <a:gd name="connsiteY215" fmla="*/ 121090 h 161503"/>
                  <a:gd name="connsiteX216" fmla="*/ 75810 w 150883"/>
                  <a:gd name="connsiteY216" fmla="*/ 120500 h 161503"/>
                  <a:gd name="connsiteX217" fmla="*/ 77433 w 150883"/>
                  <a:gd name="connsiteY217" fmla="*/ 121090 h 161503"/>
                  <a:gd name="connsiteX218" fmla="*/ 78908 w 150883"/>
                  <a:gd name="connsiteY218" fmla="*/ 121975 h 161503"/>
                  <a:gd name="connsiteX219" fmla="*/ 83332 w 150883"/>
                  <a:gd name="connsiteY219" fmla="*/ 120795 h 161503"/>
                  <a:gd name="connsiteX220" fmla="*/ 84807 w 150883"/>
                  <a:gd name="connsiteY220" fmla="*/ 120648 h 161503"/>
                  <a:gd name="connsiteX221" fmla="*/ 86135 w 150883"/>
                  <a:gd name="connsiteY221" fmla="*/ 121533 h 161503"/>
                  <a:gd name="connsiteX222" fmla="*/ 87757 w 150883"/>
                  <a:gd name="connsiteY222" fmla="*/ 122418 h 161503"/>
                  <a:gd name="connsiteX223" fmla="*/ 97787 w 150883"/>
                  <a:gd name="connsiteY223" fmla="*/ 120206 h 161503"/>
                  <a:gd name="connsiteX224" fmla="*/ 97934 w 150883"/>
                  <a:gd name="connsiteY224" fmla="*/ 117993 h 161503"/>
                  <a:gd name="connsiteX225" fmla="*/ 98524 w 150883"/>
                  <a:gd name="connsiteY225" fmla="*/ 116076 h 161503"/>
                  <a:gd name="connsiteX226" fmla="*/ 98672 w 150883"/>
                  <a:gd name="connsiteY226" fmla="*/ 114601 h 161503"/>
                  <a:gd name="connsiteX227" fmla="*/ 98229 w 150883"/>
                  <a:gd name="connsiteY227" fmla="*/ 113568 h 161503"/>
                  <a:gd name="connsiteX228" fmla="*/ 97639 w 150883"/>
                  <a:gd name="connsiteY228" fmla="*/ 112831 h 161503"/>
                  <a:gd name="connsiteX229" fmla="*/ 97344 w 150883"/>
                  <a:gd name="connsiteY229" fmla="*/ 111356 h 161503"/>
                  <a:gd name="connsiteX230" fmla="*/ 97344 w 150883"/>
                  <a:gd name="connsiteY230" fmla="*/ 109734 h 161503"/>
                  <a:gd name="connsiteX231" fmla="*/ 98376 w 150883"/>
                  <a:gd name="connsiteY231" fmla="*/ 108996 h 161503"/>
                  <a:gd name="connsiteX232" fmla="*/ 101474 w 150883"/>
                  <a:gd name="connsiteY232" fmla="*/ 107226 h 161503"/>
                  <a:gd name="connsiteX233" fmla="*/ 102506 w 150883"/>
                  <a:gd name="connsiteY233" fmla="*/ 107226 h 161503"/>
                  <a:gd name="connsiteX234" fmla="*/ 104719 w 150883"/>
                  <a:gd name="connsiteY234" fmla="*/ 108259 h 161503"/>
                  <a:gd name="connsiteX235" fmla="*/ 106784 w 150883"/>
                  <a:gd name="connsiteY235" fmla="*/ 109881 h 161503"/>
                  <a:gd name="connsiteX236" fmla="*/ 108701 w 150883"/>
                  <a:gd name="connsiteY236" fmla="*/ 113273 h 161503"/>
                  <a:gd name="connsiteX237" fmla="*/ 110028 w 150883"/>
                  <a:gd name="connsiteY237" fmla="*/ 116223 h 161503"/>
                  <a:gd name="connsiteX238" fmla="*/ 112093 w 150883"/>
                  <a:gd name="connsiteY238" fmla="*/ 119763 h 161503"/>
                  <a:gd name="connsiteX239" fmla="*/ 116370 w 150883"/>
                  <a:gd name="connsiteY239" fmla="*/ 121238 h 161503"/>
                  <a:gd name="connsiteX240" fmla="*/ 121533 w 150883"/>
                  <a:gd name="connsiteY240" fmla="*/ 122123 h 161503"/>
                  <a:gd name="connsiteX241" fmla="*/ 124335 w 150883"/>
                  <a:gd name="connsiteY241" fmla="*/ 121975 h 161503"/>
                  <a:gd name="connsiteX242" fmla="*/ 128465 w 150883"/>
                  <a:gd name="connsiteY242" fmla="*/ 118878 h 161503"/>
                  <a:gd name="connsiteX243" fmla="*/ 130677 w 150883"/>
                  <a:gd name="connsiteY243" fmla="*/ 116518 h 161503"/>
                  <a:gd name="connsiteX244" fmla="*/ 131415 w 150883"/>
                  <a:gd name="connsiteY244" fmla="*/ 115191 h 161503"/>
                  <a:gd name="connsiteX245" fmla="*/ 132742 w 150883"/>
                  <a:gd name="connsiteY245" fmla="*/ 115928 h 161503"/>
                  <a:gd name="connsiteX246" fmla="*/ 134217 w 150883"/>
                  <a:gd name="connsiteY246" fmla="*/ 119026 h 161503"/>
                  <a:gd name="connsiteX247" fmla="*/ 135249 w 150883"/>
                  <a:gd name="connsiteY247" fmla="*/ 120206 h 161503"/>
                  <a:gd name="connsiteX248" fmla="*/ 135397 w 150883"/>
                  <a:gd name="connsiteY248" fmla="*/ 121385 h 161503"/>
                  <a:gd name="connsiteX249" fmla="*/ 134807 w 150883"/>
                  <a:gd name="connsiteY249" fmla="*/ 122860 h 161503"/>
                  <a:gd name="connsiteX250" fmla="*/ 135397 w 150883"/>
                  <a:gd name="connsiteY250" fmla="*/ 123745 h 161503"/>
                  <a:gd name="connsiteX251" fmla="*/ 138199 w 150883"/>
                  <a:gd name="connsiteY251" fmla="*/ 124335 h 161503"/>
                  <a:gd name="connsiteX252" fmla="*/ 140706 w 150883"/>
                  <a:gd name="connsiteY252" fmla="*/ 123745 h 161503"/>
                  <a:gd name="connsiteX253" fmla="*/ 141739 w 150883"/>
                  <a:gd name="connsiteY253" fmla="*/ 122565 h 161503"/>
                  <a:gd name="connsiteX254" fmla="*/ 143656 w 150883"/>
                  <a:gd name="connsiteY254" fmla="*/ 120795 h 161503"/>
                  <a:gd name="connsiteX255" fmla="*/ 143656 w 150883"/>
                  <a:gd name="connsiteY255" fmla="*/ 119468 h 161503"/>
                  <a:gd name="connsiteX256" fmla="*/ 142624 w 150883"/>
                  <a:gd name="connsiteY256" fmla="*/ 118583 h 161503"/>
                  <a:gd name="connsiteX257" fmla="*/ 142624 w 150883"/>
                  <a:gd name="connsiteY257" fmla="*/ 117256 h 161503"/>
                  <a:gd name="connsiteX258" fmla="*/ 143656 w 150883"/>
                  <a:gd name="connsiteY258" fmla="*/ 116371 h 161503"/>
                  <a:gd name="connsiteX259" fmla="*/ 144689 w 150883"/>
                  <a:gd name="connsiteY259" fmla="*/ 113716 h 161503"/>
                  <a:gd name="connsiteX260" fmla="*/ 144984 w 150883"/>
                  <a:gd name="connsiteY260" fmla="*/ 111651 h 161503"/>
                  <a:gd name="connsiteX261" fmla="*/ 145869 w 150883"/>
                  <a:gd name="connsiteY261" fmla="*/ 110471 h 161503"/>
                  <a:gd name="connsiteX262" fmla="*/ 147786 w 150883"/>
                  <a:gd name="connsiteY262" fmla="*/ 109586 h 161503"/>
                  <a:gd name="connsiteX263" fmla="*/ 148376 w 150883"/>
                  <a:gd name="connsiteY263" fmla="*/ 108849 h 161503"/>
                  <a:gd name="connsiteX264" fmla="*/ 149409 w 150883"/>
                  <a:gd name="connsiteY264" fmla="*/ 104129 h 161503"/>
                  <a:gd name="connsiteX265" fmla="*/ 148966 w 150883"/>
                  <a:gd name="connsiteY265" fmla="*/ 102507 h 161503"/>
                  <a:gd name="connsiteX266" fmla="*/ 148966 w 150883"/>
                  <a:gd name="connsiteY266" fmla="*/ 101032 h 161503"/>
                  <a:gd name="connsiteX267" fmla="*/ 149998 w 150883"/>
                  <a:gd name="connsiteY267" fmla="*/ 99262 h 161503"/>
                  <a:gd name="connsiteX268" fmla="*/ 150294 w 150883"/>
                  <a:gd name="connsiteY268" fmla="*/ 96459 h 161503"/>
                  <a:gd name="connsiteX269" fmla="*/ 149851 w 150883"/>
                  <a:gd name="connsiteY269" fmla="*/ 91592 h 161503"/>
                  <a:gd name="connsiteX270" fmla="*/ 149409 w 150883"/>
                  <a:gd name="connsiteY270" fmla="*/ 88347 h 16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50883" h="161503">
                    <a:moveTo>
                      <a:pt x="149409" y="88347"/>
                    </a:moveTo>
                    <a:lnTo>
                      <a:pt x="149113" y="84955"/>
                    </a:lnTo>
                    <a:lnTo>
                      <a:pt x="149998" y="80530"/>
                    </a:lnTo>
                    <a:lnTo>
                      <a:pt x="150883" y="75811"/>
                    </a:lnTo>
                    <a:lnTo>
                      <a:pt x="150736" y="74631"/>
                    </a:lnTo>
                    <a:lnTo>
                      <a:pt x="149409" y="73156"/>
                    </a:lnTo>
                    <a:lnTo>
                      <a:pt x="147934" y="71828"/>
                    </a:lnTo>
                    <a:lnTo>
                      <a:pt x="143804" y="70796"/>
                    </a:lnTo>
                    <a:lnTo>
                      <a:pt x="142181" y="69173"/>
                    </a:lnTo>
                    <a:lnTo>
                      <a:pt x="141002" y="67256"/>
                    </a:lnTo>
                    <a:lnTo>
                      <a:pt x="140117" y="66814"/>
                    </a:lnTo>
                    <a:lnTo>
                      <a:pt x="135692" y="66076"/>
                    </a:lnTo>
                    <a:lnTo>
                      <a:pt x="134660" y="65044"/>
                    </a:lnTo>
                    <a:lnTo>
                      <a:pt x="135102" y="62094"/>
                    </a:lnTo>
                    <a:lnTo>
                      <a:pt x="135545" y="57817"/>
                    </a:lnTo>
                    <a:lnTo>
                      <a:pt x="135397" y="54719"/>
                    </a:lnTo>
                    <a:lnTo>
                      <a:pt x="136134" y="52359"/>
                    </a:lnTo>
                    <a:lnTo>
                      <a:pt x="137019" y="50590"/>
                    </a:lnTo>
                    <a:lnTo>
                      <a:pt x="139084" y="48672"/>
                    </a:lnTo>
                    <a:lnTo>
                      <a:pt x="140117" y="46312"/>
                    </a:lnTo>
                    <a:lnTo>
                      <a:pt x="140706" y="45870"/>
                    </a:lnTo>
                    <a:lnTo>
                      <a:pt x="144394" y="45427"/>
                    </a:lnTo>
                    <a:lnTo>
                      <a:pt x="145721" y="44542"/>
                    </a:lnTo>
                    <a:lnTo>
                      <a:pt x="146901" y="43510"/>
                    </a:lnTo>
                    <a:lnTo>
                      <a:pt x="147344" y="42183"/>
                    </a:lnTo>
                    <a:lnTo>
                      <a:pt x="148524" y="40118"/>
                    </a:lnTo>
                    <a:lnTo>
                      <a:pt x="149704" y="38643"/>
                    </a:lnTo>
                    <a:lnTo>
                      <a:pt x="149851" y="37758"/>
                    </a:lnTo>
                    <a:lnTo>
                      <a:pt x="149556" y="36283"/>
                    </a:lnTo>
                    <a:lnTo>
                      <a:pt x="148524" y="33628"/>
                    </a:lnTo>
                    <a:lnTo>
                      <a:pt x="147049" y="31416"/>
                    </a:lnTo>
                    <a:lnTo>
                      <a:pt x="146311" y="30678"/>
                    </a:lnTo>
                    <a:lnTo>
                      <a:pt x="144689" y="25369"/>
                    </a:lnTo>
                    <a:lnTo>
                      <a:pt x="143066" y="24189"/>
                    </a:lnTo>
                    <a:lnTo>
                      <a:pt x="140117" y="23451"/>
                    </a:lnTo>
                    <a:lnTo>
                      <a:pt x="134512" y="22861"/>
                    </a:lnTo>
                    <a:lnTo>
                      <a:pt x="131119" y="23894"/>
                    </a:lnTo>
                    <a:lnTo>
                      <a:pt x="125957" y="25664"/>
                    </a:lnTo>
                    <a:lnTo>
                      <a:pt x="121975" y="26844"/>
                    </a:lnTo>
                    <a:lnTo>
                      <a:pt x="119468" y="27581"/>
                    </a:lnTo>
                    <a:lnTo>
                      <a:pt x="117845" y="27286"/>
                    </a:lnTo>
                    <a:lnTo>
                      <a:pt x="117255" y="26548"/>
                    </a:lnTo>
                    <a:lnTo>
                      <a:pt x="118140" y="25811"/>
                    </a:lnTo>
                    <a:lnTo>
                      <a:pt x="118730" y="24189"/>
                    </a:lnTo>
                    <a:lnTo>
                      <a:pt x="117993" y="21976"/>
                    </a:lnTo>
                    <a:lnTo>
                      <a:pt x="117108" y="19911"/>
                    </a:lnTo>
                    <a:lnTo>
                      <a:pt x="116518" y="16962"/>
                    </a:lnTo>
                    <a:lnTo>
                      <a:pt x="116666" y="13274"/>
                    </a:lnTo>
                    <a:lnTo>
                      <a:pt x="117698" y="9882"/>
                    </a:lnTo>
                    <a:lnTo>
                      <a:pt x="119763" y="5457"/>
                    </a:lnTo>
                    <a:lnTo>
                      <a:pt x="119910" y="3687"/>
                    </a:lnTo>
                    <a:lnTo>
                      <a:pt x="119320" y="2065"/>
                    </a:lnTo>
                    <a:lnTo>
                      <a:pt x="117993" y="1180"/>
                    </a:lnTo>
                    <a:lnTo>
                      <a:pt x="115633" y="1033"/>
                    </a:lnTo>
                    <a:lnTo>
                      <a:pt x="108849" y="1475"/>
                    </a:lnTo>
                    <a:lnTo>
                      <a:pt x="103539" y="1180"/>
                    </a:lnTo>
                    <a:lnTo>
                      <a:pt x="101769" y="885"/>
                    </a:lnTo>
                    <a:lnTo>
                      <a:pt x="99999" y="442"/>
                    </a:lnTo>
                    <a:lnTo>
                      <a:pt x="95574" y="148"/>
                    </a:lnTo>
                    <a:lnTo>
                      <a:pt x="90117" y="442"/>
                    </a:lnTo>
                    <a:lnTo>
                      <a:pt x="88937" y="295"/>
                    </a:lnTo>
                    <a:lnTo>
                      <a:pt x="84512" y="442"/>
                    </a:lnTo>
                    <a:lnTo>
                      <a:pt x="74631" y="0"/>
                    </a:lnTo>
                    <a:lnTo>
                      <a:pt x="69026" y="0"/>
                    </a:lnTo>
                    <a:lnTo>
                      <a:pt x="69173" y="1033"/>
                    </a:lnTo>
                    <a:lnTo>
                      <a:pt x="68878" y="1770"/>
                    </a:lnTo>
                    <a:lnTo>
                      <a:pt x="68583" y="3540"/>
                    </a:lnTo>
                    <a:lnTo>
                      <a:pt x="68583" y="9439"/>
                    </a:lnTo>
                    <a:lnTo>
                      <a:pt x="68583" y="14602"/>
                    </a:lnTo>
                    <a:lnTo>
                      <a:pt x="68731" y="20059"/>
                    </a:lnTo>
                    <a:lnTo>
                      <a:pt x="68731" y="25811"/>
                    </a:lnTo>
                    <a:lnTo>
                      <a:pt x="68731" y="30678"/>
                    </a:lnTo>
                    <a:lnTo>
                      <a:pt x="68731" y="33776"/>
                    </a:lnTo>
                    <a:lnTo>
                      <a:pt x="63421" y="33776"/>
                    </a:lnTo>
                    <a:lnTo>
                      <a:pt x="56342" y="33776"/>
                    </a:lnTo>
                    <a:lnTo>
                      <a:pt x="49262" y="33776"/>
                    </a:lnTo>
                    <a:lnTo>
                      <a:pt x="42035" y="33628"/>
                    </a:lnTo>
                    <a:lnTo>
                      <a:pt x="38495" y="33628"/>
                    </a:lnTo>
                    <a:lnTo>
                      <a:pt x="34661" y="33628"/>
                    </a:lnTo>
                    <a:lnTo>
                      <a:pt x="33333" y="33776"/>
                    </a:lnTo>
                    <a:lnTo>
                      <a:pt x="32448" y="34661"/>
                    </a:lnTo>
                    <a:lnTo>
                      <a:pt x="31416" y="34808"/>
                    </a:lnTo>
                    <a:lnTo>
                      <a:pt x="30236" y="34070"/>
                    </a:lnTo>
                    <a:lnTo>
                      <a:pt x="28761" y="33776"/>
                    </a:lnTo>
                    <a:lnTo>
                      <a:pt x="28318" y="33038"/>
                    </a:lnTo>
                    <a:lnTo>
                      <a:pt x="27581" y="31858"/>
                    </a:lnTo>
                    <a:lnTo>
                      <a:pt x="26106" y="31711"/>
                    </a:lnTo>
                    <a:lnTo>
                      <a:pt x="25369" y="31858"/>
                    </a:lnTo>
                    <a:lnTo>
                      <a:pt x="24336" y="32596"/>
                    </a:lnTo>
                    <a:lnTo>
                      <a:pt x="23156" y="32891"/>
                    </a:lnTo>
                    <a:lnTo>
                      <a:pt x="22713" y="34070"/>
                    </a:lnTo>
                    <a:lnTo>
                      <a:pt x="24041" y="39528"/>
                    </a:lnTo>
                    <a:lnTo>
                      <a:pt x="24041" y="43362"/>
                    </a:lnTo>
                    <a:lnTo>
                      <a:pt x="23894" y="44837"/>
                    </a:lnTo>
                    <a:lnTo>
                      <a:pt x="23451" y="44985"/>
                    </a:lnTo>
                    <a:lnTo>
                      <a:pt x="22271" y="44247"/>
                    </a:lnTo>
                    <a:lnTo>
                      <a:pt x="21828" y="42625"/>
                    </a:lnTo>
                    <a:lnTo>
                      <a:pt x="20649" y="42478"/>
                    </a:lnTo>
                    <a:lnTo>
                      <a:pt x="16371" y="43953"/>
                    </a:lnTo>
                    <a:lnTo>
                      <a:pt x="16224" y="45427"/>
                    </a:lnTo>
                    <a:lnTo>
                      <a:pt x="18141" y="47050"/>
                    </a:lnTo>
                    <a:lnTo>
                      <a:pt x="20059" y="50295"/>
                    </a:lnTo>
                    <a:lnTo>
                      <a:pt x="21976" y="52064"/>
                    </a:lnTo>
                    <a:lnTo>
                      <a:pt x="28023" y="54719"/>
                    </a:lnTo>
                    <a:lnTo>
                      <a:pt x="32448" y="53982"/>
                    </a:lnTo>
                    <a:lnTo>
                      <a:pt x="33923" y="54719"/>
                    </a:lnTo>
                    <a:lnTo>
                      <a:pt x="28908" y="56489"/>
                    </a:lnTo>
                    <a:lnTo>
                      <a:pt x="28466" y="58554"/>
                    </a:lnTo>
                    <a:lnTo>
                      <a:pt x="26991" y="57522"/>
                    </a:lnTo>
                    <a:lnTo>
                      <a:pt x="22713" y="55899"/>
                    </a:lnTo>
                    <a:lnTo>
                      <a:pt x="19911" y="55604"/>
                    </a:lnTo>
                    <a:lnTo>
                      <a:pt x="18436" y="54572"/>
                    </a:lnTo>
                    <a:lnTo>
                      <a:pt x="17846" y="53392"/>
                    </a:lnTo>
                    <a:lnTo>
                      <a:pt x="17551" y="51770"/>
                    </a:lnTo>
                    <a:lnTo>
                      <a:pt x="16961" y="50885"/>
                    </a:lnTo>
                    <a:lnTo>
                      <a:pt x="15634" y="52212"/>
                    </a:lnTo>
                    <a:lnTo>
                      <a:pt x="16224" y="56784"/>
                    </a:lnTo>
                    <a:lnTo>
                      <a:pt x="16519" y="61209"/>
                    </a:lnTo>
                    <a:lnTo>
                      <a:pt x="15486" y="68878"/>
                    </a:lnTo>
                    <a:lnTo>
                      <a:pt x="11357" y="74631"/>
                    </a:lnTo>
                    <a:lnTo>
                      <a:pt x="9882" y="75958"/>
                    </a:lnTo>
                    <a:lnTo>
                      <a:pt x="8702" y="76253"/>
                    </a:lnTo>
                    <a:lnTo>
                      <a:pt x="7522" y="76253"/>
                    </a:lnTo>
                    <a:lnTo>
                      <a:pt x="6342" y="77581"/>
                    </a:lnTo>
                    <a:lnTo>
                      <a:pt x="3097" y="78170"/>
                    </a:lnTo>
                    <a:lnTo>
                      <a:pt x="1327" y="75663"/>
                    </a:lnTo>
                    <a:lnTo>
                      <a:pt x="0" y="75073"/>
                    </a:lnTo>
                    <a:lnTo>
                      <a:pt x="3687" y="83480"/>
                    </a:lnTo>
                    <a:lnTo>
                      <a:pt x="4425" y="84218"/>
                    </a:lnTo>
                    <a:lnTo>
                      <a:pt x="5309" y="86282"/>
                    </a:lnTo>
                    <a:lnTo>
                      <a:pt x="6194" y="87610"/>
                    </a:lnTo>
                    <a:lnTo>
                      <a:pt x="9439" y="93362"/>
                    </a:lnTo>
                    <a:lnTo>
                      <a:pt x="12979" y="95575"/>
                    </a:lnTo>
                    <a:lnTo>
                      <a:pt x="14454" y="95427"/>
                    </a:lnTo>
                    <a:lnTo>
                      <a:pt x="15486" y="95132"/>
                    </a:lnTo>
                    <a:lnTo>
                      <a:pt x="16076" y="94395"/>
                    </a:lnTo>
                    <a:lnTo>
                      <a:pt x="16814" y="94099"/>
                    </a:lnTo>
                    <a:lnTo>
                      <a:pt x="15044" y="98229"/>
                    </a:lnTo>
                    <a:lnTo>
                      <a:pt x="15486" y="99114"/>
                    </a:lnTo>
                    <a:lnTo>
                      <a:pt x="16371" y="99557"/>
                    </a:lnTo>
                    <a:lnTo>
                      <a:pt x="18141" y="99409"/>
                    </a:lnTo>
                    <a:lnTo>
                      <a:pt x="19469" y="98967"/>
                    </a:lnTo>
                    <a:lnTo>
                      <a:pt x="20796" y="100147"/>
                    </a:lnTo>
                    <a:lnTo>
                      <a:pt x="21386" y="101179"/>
                    </a:lnTo>
                    <a:lnTo>
                      <a:pt x="18289" y="102212"/>
                    </a:lnTo>
                    <a:lnTo>
                      <a:pt x="17109" y="102212"/>
                    </a:lnTo>
                    <a:lnTo>
                      <a:pt x="16076" y="102064"/>
                    </a:lnTo>
                    <a:lnTo>
                      <a:pt x="8702" y="93657"/>
                    </a:lnTo>
                    <a:lnTo>
                      <a:pt x="9144" y="95575"/>
                    </a:lnTo>
                    <a:lnTo>
                      <a:pt x="11799" y="99409"/>
                    </a:lnTo>
                    <a:lnTo>
                      <a:pt x="14454" y="104571"/>
                    </a:lnTo>
                    <a:lnTo>
                      <a:pt x="14159" y="105899"/>
                    </a:lnTo>
                    <a:lnTo>
                      <a:pt x="14601" y="107079"/>
                    </a:lnTo>
                    <a:lnTo>
                      <a:pt x="16667" y="107226"/>
                    </a:lnTo>
                    <a:lnTo>
                      <a:pt x="20354" y="108849"/>
                    </a:lnTo>
                    <a:lnTo>
                      <a:pt x="20649" y="110029"/>
                    </a:lnTo>
                    <a:lnTo>
                      <a:pt x="20354" y="110618"/>
                    </a:lnTo>
                    <a:lnTo>
                      <a:pt x="16667" y="108849"/>
                    </a:lnTo>
                    <a:lnTo>
                      <a:pt x="15486" y="109144"/>
                    </a:lnTo>
                    <a:lnTo>
                      <a:pt x="17404" y="111061"/>
                    </a:lnTo>
                    <a:lnTo>
                      <a:pt x="18289" y="112388"/>
                    </a:lnTo>
                    <a:lnTo>
                      <a:pt x="21681" y="115928"/>
                    </a:lnTo>
                    <a:lnTo>
                      <a:pt x="22713" y="117698"/>
                    </a:lnTo>
                    <a:lnTo>
                      <a:pt x="23156" y="119321"/>
                    </a:lnTo>
                    <a:lnTo>
                      <a:pt x="24041" y="121238"/>
                    </a:lnTo>
                    <a:lnTo>
                      <a:pt x="25369" y="122418"/>
                    </a:lnTo>
                    <a:lnTo>
                      <a:pt x="27876" y="122418"/>
                    </a:lnTo>
                    <a:lnTo>
                      <a:pt x="30236" y="123155"/>
                    </a:lnTo>
                    <a:lnTo>
                      <a:pt x="32743" y="124335"/>
                    </a:lnTo>
                    <a:lnTo>
                      <a:pt x="35398" y="125958"/>
                    </a:lnTo>
                    <a:lnTo>
                      <a:pt x="34808" y="126548"/>
                    </a:lnTo>
                    <a:lnTo>
                      <a:pt x="33923" y="126990"/>
                    </a:lnTo>
                    <a:lnTo>
                      <a:pt x="27728" y="123893"/>
                    </a:lnTo>
                    <a:lnTo>
                      <a:pt x="26548" y="123745"/>
                    </a:lnTo>
                    <a:lnTo>
                      <a:pt x="27581" y="125073"/>
                    </a:lnTo>
                    <a:lnTo>
                      <a:pt x="34070" y="131120"/>
                    </a:lnTo>
                    <a:lnTo>
                      <a:pt x="42920" y="137904"/>
                    </a:lnTo>
                    <a:lnTo>
                      <a:pt x="49114" y="144837"/>
                    </a:lnTo>
                    <a:lnTo>
                      <a:pt x="50589" y="147934"/>
                    </a:lnTo>
                    <a:lnTo>
                      <a:pt x="56046" y="152211"/>
                    </a:lnTo>
                    <a:lnTo>
                      <a:pt x="58554" y="154866"/>
                    </a:lnTo>
                    <a:lnTo>
                      <a:pt x="60766" y="159143"/>
                    </a:lnTo>
                    <a:lnTo>
                      <a:pt x="63421" y="161503"/>
                    </a:lnTo>
                    <a:lnTo>
                      <a:pt x="64896" y="157373"/>
                    </a:lnTo>
                    <a:lnTo>
                      <a:pt x="66076" y="155603"/>
                    </a:lnTo>
                    <a:lnTo>
                      <a:pt x="67551" y="154276"/>
                    </a:lnTo>
                    <a:lnTo>
                      <a:pt x="73156" y="151179"/>
                    </a:lnTo>
                    <a:lnTo>
                      <a:pt x="74040" y="151326"/>
                    </a:lnTo>
                    <a:lnTo>
                      <a:pt x="77875" y="155308"/>
                    </a:lnTo>
                    <a:lnTo>
                      <a:pt x="79203" y="155603"/>
                    </a:lnTo>
                    <a:lnTo>
                      <a:pt x="80530" y="155603"/>
                    </a:lnTo>
                    <a:lnTo>
                      <a:pt x="82153" y="155751"/>
                    </a:lnTo>
                    <a:lnTo>
                      <a:pt x="83038" y="154866"/>
                    </a:lnTo>
                    <a:lnTo>
                      <a:pt x="83038" y="153834"/>
                    </a:lnTo>
                    <a:lnTo>
                      <a:pt x="81857" y="152654"/>
                    </a:lnTo>
                    <a:lnTo>
                      <a:pt x="81710" y="151474"/>
                    </a:lnTo>
                    <a:lnTo>
                      <a:pt x="82595" y="149999"/>
                    </a:lnTo>
                    <a:lnTo>
                      <a:pt x="83038" y="148524"/>
                    </a:lnTo>
                    <a:lnTo>
                      <a:pt x="84217" y="146754"/>
                    </a:lnTo>
                    <a:lnTo>
                      <a:pt x="84365" y="145869"/>
                    </a:lnTo>
                    <a:lnTo>
                      <a:pt x="83038" y="144984"/>
                    </a:lnTo>
                    <a:lnTo>
                      <a:pt x="80530" y="143509"/>
                    </a:lnTo>
                    <a:lnTo>
                      <a:pt x="78613" y="142182"/>
                    </a:lnTo>
                    <a:lnTo>
                      <a:pt x="78023" y="140854"/>
                    </a:lnTo>
                    <a:lnTo>
                      <a:pt x="78465" y="139232"/>
                    </a:lnTo>
                    <a:lnTo>
                      <a:pt x="79940" y="137904"/>
                    </a:lnTo>
                    <a:lnTo>
                      <a:pt x="79793" y="137167"/>
                    </a:lnTo>
                    <a:lnTo>
                      <a:pt x="78613" y="135987"/>
                    </a:lnTo>
                    <a:lnTo>
                      <a:pt x="77580" y="134660"/>
                    </a:lnTo>
                    <a:lnTo>
                      <a:pt x="76695" y="133922"/>
                    </a:lnTo>
                    <a:lnTo>
                      <a:pt x="74040" y="133332"/>
                    </a:lnTo>
                    <a:lnTo>
                      <a:pt x="74483" y="131710"/>
                    </a:lnTo>
                    <a:lnTo>
                      <a:pt x="75515" y="129055"/>
                    </a:lnTo>
                    <a:lnTo>
                      <a:pt x="75810" y="127138"/>
                    </a:lnTo>
                    <a:lnTo>
                      <a:pt x="75073" y="121975"/>
                    </a:lnTo>
                    <a:lnTo>
                      <a:pt x="75073" y="121090"/>
                    </a:lnTo>
                    <a:lnTo>
                      <a:pt x="75810" y="120500"/>
                    </a:lnTo>
                    <a:lnTo>
                      <a:pt x="77433" y="121090"/>
                    </a:lnTo>
                    <a:lnTo>
                      <a:pt x="78908" y="121975"/>
                    </a:lnTo>
                    <a:lnTo>
                      <a:pt x="83332" y="120795"/>
                    </a:lnTo>
                    <a:lnTo>
                      <a:pt x="84807" y="120648"/>
                    </a:lnTo>
                    <a:lnTo>
                      <a:pt x="86135" y="121533"/>
                    </a:lnTo>
                    <a:lnTo>
                      <a:pt x="87757" y="122418"/>
                    </a:lnTo>
                    <a:lnTo>
                      <a:pt x="97787" y="120206"/>
                    </a:lnTo>
                    <a:lnTo>
                      <a:pt x="97934" y="117993"/>
                    </a:lnTo>
                    <a:lnTo>
                      <a:pt x="98524" y="116076"/>
                    </a:lnTo>
                    <a:lnTo>
                      <a:pt x="98672" y="114601"/>
                    </a:lnTo>
                    <a:lnTo>
                      <a:pt x="98229" y="113568"/>
                    </a:lnTo>
                    <a:lnTo>
                      <a:pt x="97639" y="112831"/>
                    </a:lnTo>
                    <a:lnTo>
                      <a:pt x="97344" y="111356"/>
                    </a:lnTo>
                    <a:lnTo>
                      <a:pt x="97344" y="109734"/>
                    </a:lnTo>
                    <a:lnTo>
                      <a:pt x="98376" y="108996"/>
                    </a:lnTo>
                    <a:lnTo>
                      <a:pt x="101474" y="107226"/>
                    </a:lnTo>
                    <a:lnTo>
                      <a:pt x="102506" y="107226"/>
                    </a:lnTo>
                    <a:lnTo>
                      <a:pt x="104719" y="108259"/>
                    </a:lnTo>
                    <a:lnTo>
                      <a:pt x="106784" y="109881"/>
                    </a:lnTo>
                    <a:lnTo>
                      <a:pt x="108701" y="113273"/>
                    </a:lnTo>
                    <a:lnTo>
                      <a:pt x="110028" y="116223"/>
                    </a:lnTo>
                    <a:lnTo>
                      <a:pt x="112093" y="119763"/>
                    </a:lnTo>
                    <a:lnTo>
                      <a:pt x="116370" y="121238"/>
                    </a:lnTo>
                    <a:lnTo>
                      <a:pt x="121533" y="122123"/>
                    </a:lnTo>
                    <a:lnTo>
                      <a:pt x="124335" y="121975"/>
                    </a:lnTo>
                    <a:lnTo>
                      <a:pt x="128465" y="118878"/>
                    </a:lnTo>
                    <a:lnTo>
                      <a:pt x="130677" y="116518"/>
                    </a:lnTo>
                    <a:lnTo>
                      <a:pt x="131415" y="115191"/>
                    </a:lnTo>
                    <a:lnTo>
                      <a:pt x="132742" y="115928"/>
                    </a:lnTo>
                    <a:lnTo>
                      <a:pt x="134217" y="119026"/>
                    </a:lnTo>
                    <a:lnTo>
                      <a:pt x="135249" y="120206"/>
                    </a:lnTo>
                    <a:lnTo>
                      <a:pt x="135397" y="121385"/>
                    </a:lnTo>
                    <a:lnTo>
                      <a:pt x="134807" y="122860"/>
                    </a:lnTo>
                    <a:lnTo>
                      <a:pt x="135397" y="123745"/>
                    </a:lnTo>
                    <a:lnTo>
                      <a:pt x="138199" y="124335"/>
                    </a:lnTo>
                    <a:lnTo>
                      <a:pt x="140706" y="123745"/>
                    </a:lnTo>
                    <a:lnTo>
                      <a:pt x="141739" y="122565"/>
                    </a:lnTo>
                    <a:lnTo>
                      <a:pt x="143656" y="120795"/>
                    </a:lnTo>
                    <a:lnTo>
                      <a:pt x="143656" y="119468"/>
                    </a:lnTo>
                    <a:lnTo>
                      <a:pt x="142624" y="118583"/>
                    </a:lnTo>
                    <a:lnTo>
                      <a:pt x="142624" y="117256"/>
                    </a:lnTo>
                    <a:lnTo>
                      <a:pt x="143656" y="116371"/>
                    </a:lnTo>
                    <a:lnTo>
                      <a:pt x="144689" y="113716"/>
                    </a:lnTo>
                    <a:lnTo>
                      <a:pt x="144984" y="111651"/>
                    </a:lnTo>
                    <a:lnTo>
                      <a:pt x="145869" y="110471"/>
                    </a:lnTo>
                    <a:lnTo>
                      <a:pt x="147786" y="109586"/>
                    </a:lnTo>
                    <a:lnTo>
                      <a:pt x="148376" y="108849"/>
                    </a:lnTo>
                    <a:lnTo>
                      <a:pt x="149409" y="104129"/>
                    </a:lnTo>
                    <a:lnTo>
                      <a:pt x="148966" y="102507"/>
                    </a:lnTo>
                    <a:lnTo>
                      <a:pt x="148966" y="101032"/>
                    </a:lnTo>
                    <a:lnTo>
                      <a:pt x="149998" y="99262"/>
                    </a:lnTo>
                    <a:lnTo>
                      <a:pt x="150294" y="96459"/>
                    </a:lnTo>
                    <a:lnTo>
                      <a:pt x="149851" y="91592"/>
                    </a:lnTo>
                    <a:lnTo>
                      <a:pt x="149409" y="88347"/>
                    </a:lnTo>
                    <a:close/>
                  </a:path>
                </a:pathLst>
              </a:custGeom>
              <a:grpFill/>
              <a:ln w="3175" cap="flat">
                <a:solidFill>
                  <a:schemeClr val="bg2">
                    <a:lumMod val="90000"/>
                  </a:schemeClr>
                </a:solidFill>
                <a:prstDash val="solid"/>
                <a:miter/>
              </a:ln>
            </p:spPr>
            <p:txBody>
              <a:bodyPr rtlCol="0" anchor="ctr"/>
              <a:lstStyle/>
              <a:p>
                <a:endParaRPr lang="en-GB"/>
              </a:p>
            </p:txBody>
          </p:sp>
          <p:sp>
            <p:nvSpPr>
              <p:cNvPr id="183" name="Freeform: Shape 182">
                <a:extLst>
                  <a:ext uri="{FF2B5EF4-FFF2-40B4-BE49-F238E27FC236}">
                    <a16:creationId xmlns:a16="http://schemas.microsoft.com/office/drawing/2014/main" id="{CE27537A-FC1D-878D-6BDD-AC41F5562E82}"/>
                  </a:ext>
                </a:extLst>
              </p:cNvPr>
              <p:cNvSpPr/>
              <p:nvPr/>
            </p:nvSpPr>
            <p:spPr>
              <a:xfrm>
                <a:off x="5663850" y="2835431"/>
                <a:ext cx="374480" cy="317401"/>
              </a:xfrm>
              <a:custGeom>
                <a:avLst/>
                <a:gdLst>
                  <a:gd name="connsiteX0" fmla="*/ 335690 w 374480"/>
                  <a:gd name="connsiteY0" fmla="*/ 72123 h 317401"/>
                  <a:gd name="connsiteX1" fmla="*/ 333625 w 374480"/>
                  <a:gd name="connsiteY1" fmla="*/ 71238 h 317401"/>
                  <a:gd name="connsiteX2" fmla="*/ 328315 w 374480"/>
                  <a:gd name="connsiteY2" fmla="*/ 70206 h 317401"/>
                  <a:gd name="connsiteX3" fmla="*/ 323448 w 374480"/>
                  <a:gd name="connsiteY3" fmla="*/ 69468 h 317401"/>
                  <a:gd name="connsiteX4" fmla="*/ 321236 w 374480"/>
                  <a:gd name="connsiteY4" fmla="*/ 68583 h 317401"/>
                  <a:gd name="connsiteX5" fmla="*/ 319318 w 374480"/>
                  <a:gd name="connsiteY5" fmla="*/ 66371 h 317401"/>
                  <a:gd name="connsiteX6" fmla="*/ 318138 w 374480"/>
                  <a:gd name="connsiteY6" fmla="*/ 66371 h 317401"/>
                  <a:gd name="connsiteX7" fmla="*/ 315778 w 374480"/>
                  <a:gd name="connsiteY7" fmla="*/ 67109 h 317401"/>
                  <a:gd name="connsiteX8" fmla="*/ 312829 w 374480"/>
                  <a:gd name="connsiteY8" fmla="*/ 67699 h 317401"/>
                  <a:gd name="connsiteX9" fmla="*/ 310617 w 374480"/>
                  <a:gd name="connsiteY9" fmla="*/ 67256 h 317401"/>
                  <a:gd name="connsiteX10" fmla="*/ 309289 w 374480"/>
                  <a:gd name="connsiteY10" fmla="*/ 67256 h 317401"/>
                  <a:gd name="connsiteX11" fmla="*/ 308551 w 374480"/>
                  <a:gd name="connsiteY11" fmla="*/ 67699 h 317401"/>
                  <a:gd name="connsiteX12" fmla="*/ 308109 w 374480"/>
                  <a:gd name="connsiteY12" fmla="*/ 67404 h 317401"/>
                  <a:gd name="connsiteX13" fmla="*/ 307519 w 374480"/>
                  <a:gd name="connsiteY13" fmla="*/ 65486 h 317401"/>
                  <a:gd name="connsiteX14" fmla="*/ 306339 w 374480"/>
                  <a:gd name="connsiteY14" fmla="*/ 65044 h 317401"/>
                  <a:gd name="connsiteX15" fmla="*/ 304569 w 374480"/>
                  <a:gd name="connsiteY15" fmla="*/ 64601 h 317401"/>
                  <a:gd name="connsiteX16" fmla="*/ 303537 w 374480"/>
                  <a:gd name="connsiteY16" fmla="*/ 64601 h 317401"/>
                  <a:gd name="connsiteX17" fmla="*/ 302800 w 374480"/>
                  <a:gd name="connsiteY17" fmla="*/ 65781 h 317401"/>
                  <a:gd name="connsiteX18" fmla="*/ 301619 w 374480"/>
                  <a:gd name="connsiteY18" fmla="*/ 66519 h 317401"/>
                  <a:gd name="connsiteX19" fmla="*/ 300587 w 374480"/>
                  <a:gd name="connsiteY19" fmla="*/ 66519 h 317401"/>
                  <a:gd name="connsiteX20" fmla="*/ 297195 w 374480"/>
                  <a:gd name="connsiteY20" fmla="*/ 61946 h 317401"/>
                  <a:gd name="connsiteX21" fmla="*/ 296310 w 374480"/>
                  <a:gd name="connsiteY21" fmla="*/ 60914 h 317401"/>
                  <a:gd name="connsiteX22" fmla="*/ 296310 w 374480"/>
                  <a:gd name="connsiteY22" fmla="*/ 60029 h 317401"/>
                  <a:gd name="connsiteX23" fmla="*/ 295277 w 374480"/>
                  <a:gd name="connsiteY23" fmla="*/ 58407 h 317401"/>
                  <a:gd name="connsiteX24" fmla="*/ 293360 w 374480"/>
                  <a:gd name="connsiteY24" fmla="*/ 56784 h 317401"/>
                  <a:gd name="connsiteX25" fmla="*/ 291442 w 374480"/>
                  <a:gd name="connsiteY25" fmla="*/ 56194 h 317401"/>
                  <a:gd name="connsiteX26" fmla="*/ 290410 w 374480"/>
                  <a:gd name="connsiteY26" fmla="*/ 56194 h 317401"/>
                  <a:gd name="connsiteX27" fmla="*/ 288640 w 374480"/>
                  <a:gd name="connsiteY27" fmla="*/ 55604 h 317401"/>
                  <a:gd name="connsiteX28" fmla="*/ 287755 w 374480"/>
                  <a:gd name="connsiteY28" fmla="*/ 55014 h 317401"/>
                  <a:gd name="connsiteX29" fmla="*/ 286133 w 374480"/>
                  <a:gd name="connsiteY29" fmla="*/ 55014 h 317401"/>
                  <a:gd name="connsiteX30" fmla="*/ 284510 w 374480"/>
                  <a:gd name="connsiteY30" fmla="*/ 55309 h 317401"/>
                  <a:gd name="connsiteX31" fmla="*/ 283331 w 374480"/>
                  <a:gd name="connsiteY31" fmla="*/ 56342 h 317401"/>
                  <a:gd name="connsiteX32" fmla="*/ 281708 w 374480"/>
                  <a:gd name="connsiteY32" fmla="*/ 56637 h 317401"/>
                  <a:gd name="connsiteX33" fmla="*/ 280381 w 374480"/>
                  <a:gd name="connsiteY33" fmla="*/ 56342 h 317401"/>
                  <a:gd name="connsiteX34" fmla="*/ 279643 w 374480"/>
                  <a:gd name="connsiteY34" fmla="*/ 55604 h 317401"/>
                  <a:gd name="connsiteX35" fmla="*/ 278906 w 374480"/>
                  <a:gd name="connsiteY35" fmla="*/ 55162 h 317401"/>
                  <a:gd name="connsiteX36" fmla="*/ 276841 w 374480"/>
                  <a:gd name="connsiteY36" fmla="*/ 54572 h 317401"/>
                  <a:gd name="connsiteX37" fmla="*/ 275956 w 374480"/>
                  <a:gd name="connsiteY37" fmla="*/ 53392 h 317401"/>
                  <a:gd name="connsiteX38" fmla="*/ 273891 w 374480"/>
                  <a:gd name="connsiteY38" fmla="*/ 53392 h 317401"/>
                  <a:gd name="connsiteX39" fmla="*/ 271236 w 374480"/>
                  <a:gd name="connsiteY39" fmla="*/ 53687 h 317401"/>
                  <a:gd name="connsiteX40" fmla="*/ 269466 w 374480"/>
                  <a:gd name="connsiteY40" fmla="*/ 54277 h 317401"/>
                  <a:gd name="connsiteX41" fmla="*/ 268581 w 374480"/>
                  <a:gd name="connsiteY41" fmla="*/ 54277 h 317401"/>
                  <a:gd name="connsiteX42" fmla="*/ 266664 w 374480"/>
                  <a:gd name="connsiteY42" fmla="*/ 52802 h 317401"/>
                  <a:gd name="connsiteX43" fmla="*/ 264599 w 374480"/>
                  <a:gd name="connsiteY43" fmla="*/ 50590 h 317401"/>
                  <a:gd name="connsiteX44" fmla="*/ 263272 w 374480"/>
                  <a:gd name="connsiteY44" fmla="*/ 49557 h 317401"/>
                  <a:gd name="connsiteX45" fmla="*/ 262682 w 374480"/>
                  <a:gd name="connsiteY45" fmla="*/ 48672 h 317401"/>
                  <a:gd name="connsiteX46" fmla="*/ 261059 w 374480"/>
                  <a:gd name="connsiteY46" fmla="*/ 48230 h 317401"/>
                  <a:gd name="connsiteX47" fmla="*/ 258699 w 374480"/>
                  <a:gd name="connsiteY47" fmla="*/ 47197 h 317401"/>
                  <a:gd name="connsiteX48" fmla="*/ 257077 w 374480"/>
                  <a:gd name="connsiteY48" fmla="*/ 46017 h 317401"/>
                  <a:gd name="connsiteX49" fmla="*/ 255602 w 374480"/>
                  <a:gd name="connsiteY49" fmla="*/ 45280 h 317401"/>
                  <a:gd name="connsiteX50" fmla="*/ 253538 w 374480"/>
                  <a:gd name="connsiteY50" fmla="*/ 44837 h 317401"/>
                  <a:gd name="connsiteX51" fmla="*/ 251915 w 374480"/>
                  <a:gd name="connsiteY51" fmla="*/ 44837 h 317401"/>
                  <a:gd name="connsiteX52" fmla="*/ 251472 w 374480"/>
                  <a:gd name="connsiteY52" fmla="*/ 42920 h 317401"/>
                  <a:gd name="connsiteX53" fmla="*/ 251472 w 374480"/>
                  <a:gd name="connsiteY53" fmla="*/ 40560 h 317401"/>
                  <a:gd name="connsiteX54" fmla="*/ 249997 w 374480"/>
                  <a:gd name="connsiteY54" fmla="*/ 39085 h 317401"/>
                  <a:gd name="connsiteX55" fmla="*/ 251767 w 374480"/>
                  <a:gd name="connsiteY55" fmla="*/ 33038 h 317401"/>
                  <a:gd name="connsiteX56" fmla="*/ 250735 w 374480"/>
                  <a:gd name="connsiteY56" fmla="*/ 32448 h 317401"/>
                  <a:gd name="connsiteX57" fmla="*/ 249555 w 374480"/>
                  <a:gd name="connsiteY57" fmla="*/ 32891 h 317401"/>
                  <a:gd name="connsiteX58" fmla="*/ 247785 w 374480"/>
                  <a:gd name="connsiteY58" fmla="*/ 34365 h 317401"/>
                  <a:gd name="connsiteX59" fmla="*/ 246900 w 374480"/>
                  <a:gd name="connsiteY59" fmla="*/ 36135 h 317401"/>
                  <a:gd name="connsiteX60" fmla="*/ 246458 w 374480"/>
                  <a:gd name="connsiteY60" fmla="*/ 37610 h 317401"/>
                  <a:gd name="connsiteX61" fmla="*/ 243508 w 374480"/>
                  <a:gd name="connsiteY61" fmla="*/ 39085 h 317401"/>
                  <a:gd name="connsiteX62" fmla="*/ 238936 w 374480"/>
                  <a:gd name="connsiteY62" fmla="*/ 39675 h 317401"/>
                  <a:gd name="connsiteX63" fmla="*/ 233921 w 374480"/>
                  <a:gd name="connsiteY63" fmla="*/ 39085 h 317401"/>
                  <a:gd name="connsiteX64" fmla="*/ 233184 w 374480"/>
                  <a:gd name="connsiteY64" fmla="*/ 38643 h 317401"/>
                  <a:gd name="connsiteX65" fmla="*/ 232888 w 374480"/>
                  <a:gd name="connsiteY65" fmla="*/ 38200 h 317401"/>
                  <a:gd name="connsiteX66" fmla="*/ 232888 w 374480"/>
                  <a:gd name="connsiteY66" fmla="*/ 37610 h 317401"/>
                  <a:gd name="connsiteX67" fmla="*/ 233184 w 374480"/>
                  <a:gd name="connsiteY67" fmla="*/ 36725 h 317401"/>
                  <a:gd name="connsiteX68" fmla="*/ 234069 w 374480"/>
                  <a:gd name="connsiteY68" fmla="*/ 35693 h 317401"/>
                  <a:gd name="connsiteX69" fmla="*/ 234069 w 374480"/>
                  <a:gd name="connsiteY69" fmla="*/ 34218 h 317401"/>
                  <a:gd name="connsiteX70" fmla="*/ 233331 w 374480"/>
                  <a:gd name="connsiteY70" fmla="*/ 33038 h 317401"/>
                  <a:gd name="connsiteX71" fmla="*/ 232741 w 374480"/>
                  <a:gd name="connsiteY71" fmla="*/ 32596 h 317401"/>
                  <a:gd name="connsiteX72" fmla="*/ 233036 w 374480"/>
                  <a:gd name="connsiteY72" fmla="*/ 31416 h 317401"/>
                  <a:gd name="connsiteX73" fmla="*/ 233773 w 374480"/>
                  <a:gd name="connsiteY73" fmla="*/ 29941 h 317401"/>
                  <a:gd name="connsiteX74" fmla="*/ 233773 w 374480"/>
                  <a:gd name="connsiteY74" fmla="*/ 29056 h 317401"/>
                  <a:gd name="connsiteX75" fmla="*/ 230528 w 374480"/>
                  <a:gd name="connsiteY75" fmla="*/ 26548 h 317401"/>
                  <a:gd name="connsiteX76" fmla="*/ 228021 w 374480"/>
                  <a:gd name="connsiteY76" fmla="*/ 26106 h 317401"/>
                  <a:gd name="connsiteX77" fmla="*/ 225661 w 374480"/>
                  <a:gd name="connsiteY77" fmla="*/ 26106 h 317401"/>
                  <a:gd name="connsiteX78" fmla="*/ 223892 w 374480"/>
                  <a:gd name="connsiteY78" fmla="*/ 25664 h 317401"/>
                  <a:gd name="connsiteX79" fmla="*/ 222859 w 374480"/>
                  <a:gd name="connsiteY79" fmla="*/ 25664 h 317401"/>
                  <a:gd name="connsiteX80" fmla="*/ 222122 w 374480"/>
                  <a:gd name="connsiteY80" fmla="*/ 26548 h 317401"/>
                  <a:gd name="connsiteX81" fmla="*/ 221384 w 374480"/>
                  <a:gd name="connsiteY81" fmla="*/ 27138 h 317401"/>
                  <a:gd name="connsiteX82" fmla="*/ 220794 w 374480"/>
                  <a:gd name="connsiteY82" fmla="*/ 26548 h 317401"/>
                  <a:gd name="connsiteX83" fmla="*/ 219762 w 374480"/>
                  <a:gd name="connsiteY83" fmla="*/ 21976 h 317401"/>
                  <a:gd name="connsiteX84" fmla="*/ 218877 w 374480"/>
                  <a:gd name="connsiteY84" fmla="*/ 21239 h 317401"/>
                  <a:gd name="connsiteX85" fmla="*/ 215779 w 374480"/>
                  <a:gd name="connsiteY85" fmla="*/ 20501 h 317401"/>
                  <a:gd name="connsiteX86" fmla="*/ 211650 w 374480"/>
                  <a:gd name="connsiteY86" fmla="*/ 20206 h 317401"/>
                  <a:gd name="connsiteX87" fmla="*/ 210470 w 374480"/>
                  <a:gd name="connsiteY87" fmla="*/ 19321 h 317401"/>
                  <a:gd name="connsiteX88" fmla="*/ 209880 w 374480"/>
                  <a:gd name="connsiteY88" fmla="*/ 17257 h 317401"/>
                  <a:gd name="connsiteX89" fmla="*/ 209437 w 374480"/>
                  <a:gd name="connsiteY89" fmla="*/ 14749 h 317401"/>
                  <a:gd name="connsiteX90" fmla="*/ 208110 w 374480"/>
                  <a:gd name="connsiteY90" fmla="*/ 12389 h 317401"/>
                  <a:gd name="connsiteX91" fmla="*/ 207373 w 374480"/>
                  <a:gd name="connsiteY91" fmla="*/ 11799 h 317401"/>
                  <a:gd name="connsiteX92" fmla="*/ 206045 w 374480"/>
                  <a:gd name="connsiteY92" fmla="*/ 10767 h 317401"/>
                  <a:gd name="connsiteX93" fmla="*/ 203833 w 374480"/>
                  <a:gd name="connsiteY93" fmla="*/ 11209 h 317401"/>
                  <a:gd name="connsiteX94" fmla="*/ 201178 w 374480"/>
                  <a:gd name="connsiteY94" fmla="*/ 12537 h 317401"/>
                  <a:gd name="connsiteX95" fmla="*/ 199556 w 374480"/>
                  <a:gd name="connsiteY95" fmla="*/ 12979 h 317401"/>
                  <a:gd name="connsiteX96" fmla="*/ 198966 w 374480"/>
                  <a:gd name="connsiteY96" fmla="*/ 12979 h 317401"/>
                  <a:gd name="connsiteX97" fmla="*/ 196900 w 374480"/>
                  <a:gd name="connsiteY97" fmla="*/ 11799 h 317401"/>
                  <a:gd name="connsiteX98" fmla="*/ 194541 w 374480"/>
                  <a:gd name="connsiteY98" fmla="*/ 9734 h 317401"/>
                  <a:gd name="connsiteX99" fmla="*/ 192624 w 374480"/>
                  <a:gd name="connsiteY99" fmla="*/ 7522 h 317401"/>
                  <a:gd name="connsiteX100" fmla="*/ 192181 w 374480"/>
                  <a:gd name="connsiteY100" fmla="*/ 6342 h 317401"/>
                  <a:gd name="connsiteX101" fmla="*/ 192771 w 374480"/>
                  <a:gd name="connsiteY101" fmla="*/ 4867 h 317401"/>
                  <a:gd name="connsiteX102" fmla="*/ 192033 w 374480"/>
                  <a:gd name="connsiteY102" fmla="*/ 3687 h 317401"/>
                  <a:gd name="connsiteX103" fmla="*/ 191001 w 374480"/>
                  <a:gd name="connsiteY103" fmla="*/ 1622 h 317401"/>
                  <a:gd name="connsiteX104" fmla="*/ 190706 w 374480"/>
                  <a:gd name="connsiteY104" fmla="*/ 0 h 317401"/>
                  <a:gd name="connsiteX105" fmla="*/ 188641 w 374480"/>
                  <a:gd name="connsiteY105" fmla="*/ 1032 h 317401"/>
                  <a:gd name="connsiteX106" fmla="*/ 174777 w 374480"/>
                  <a:gd name="connsiteY106" fmla="*/ 3687 h 317401"/>
                  <a:gd name="connsiteX107" fmla="*/ 170942 w 374480"/>
                  <a:gd name="connsiteY107" fmla="*/ 5605 h 317401"/>
                  <a:gd name="connsiteX108" fmla="*/ 168435 w 374480"/>
                  <a:gd name="connsiteY108" fmla="*/ 7375 h 317401"/>
                  <a:gd name="connsiteX109" fmla="*/ 166813 w 374480"/>
                  <a:gd name="connsiteY109" fmla="*/ 9587 h 317401"/>
                  <a:gd name="connsiteX110" fmla="*/ 166075 w 374480"/>
                  <a:gd name="connsiteY110" fmla="*/ 12389 h 317401"/>
                  <a:gd name="connsiteX111" fmla="*/ 165338 w 374480"/>
                  <a:gd name="connsiteY111" fmla="*/ 27728 h 317401"/>
                  <a:gd name="connsiteX112" fmla="*/ 166370 w 374480"/>
                  <a:gd name="connsiteY112" fmla="*/ 29203 h 317401"/>
                  <a:gd name="connsiteX113" fmla="*/ 165190 w 374480"/>
                  <a:gd name="connsiteY113" fmla="*/ 29941 h 317401"/>
                  <a:gd name="connsiteX114" fmla="*/ 164305 w 374480"/>
                  <a:gd name="connsiteY114" fmla="*/ 30826 h 317401"/>
                  <a:gd name="connsiteX115" fmla="*/ 161503 w 374480"/>
                  <a:gd name="connsiteY115" fmla="*/ 34808 h 317401"/>
                  <a:gd name="connsiteX116" fmla="*/ 157225 w 374480"/>
                  <a:gd name="connsiteY116" fmla="*/ 37905 h 317401"/>
                  <a:gd name="connsiteX117" fmla="*/ 148819 w 374480"/>
                  <a:gd name="connsiteY117" fmla="*/ 40855 h 317401"/>
                  <a:gd name="connsiteX118" fmla="*/ 140706 w 374480"/>
                  <a:gd name="connsiteY118" fmla="*/ 42478 h 317401"/>
                  <a:gd name="connsiteX119" fmla="*/ 129497 w 374480"/>
                  <a:gd name="connsiteY119" fmla="*/ 47935 h 317401"/>
                  <a:gd name="connsiteX120" fmla="*/ 127875 w 374480"/>
                  <a:gd name="connsiteY120" fmla="*/ 51327 h 317401"/>
                  <a:gd name="connsiteX121" fmla="*/ 127432 w 374480"/>
                  <a:gd name="connsiteY121" fmla="*/ 52802 h 317401"/>
                  <a:gd name="connsiteX122" fmla="*/ 128022 w 374480"/>
                  <a:gd name="connsiteY122" fmla="*/ 54424 h 317401"/>
                  <a:gd name="connsiteX123" fmla="*/ 131857 w 374480"/>
                  <a:gd name="connsiteY123" fmla="*/ 55899 h 317401"/>
                  <a:gd name="connsiteX124" fmla="*/ 136134 w 374480"/>
                  <a:gd name="connsiteY124" fmla="*/ 55604 h 317401"/>
                  <a:gd name="connsiteX125" fmla="*/ 135545 w 374480"/>
                  <a:gd name="connsiteY125" fmla="*/ 56489 h 317401"/>
                  <a:gd name="connsiteX126" fmla="*/ 128170 w 374480"/>
                  <a:gd name="connsiteY126" fmla="*/ 58112 h 317401"/>
                  <a:gd name="connsiteX127" fmla="*/ 124335 w 374480"/>
                  <a:gd name="connsiteY127" fmla="*/ 60471 h 317401"/>
                  <a:gd name="connsiteX128" fmla="*/ 120352 w 374480"/>
                  <a:gd name="connsiteY128" fmla="*/ 61651 h 317401"/>
                  <a:gd name="connsiteX129" fmla="*/ 111061 w 374480"/>
                  <a:gd name="connsiteY129" fmla="*/ 59734 h 317401"/>
                  <a:gd name="connsiteX130" fmla="*/ 104718 w 374480"/>
                  <a:gd name="connsiteY130" fmla="*/ 59734 h 317401"/>
                  <a:gd name="connsiteX131" fmla="*/ 99704 w 374480"/>
                  <a:gd name="connsiteY131" fmla="*/ 58407 h 317401"/>
                  <a:gd name="connsiteX132" fmla="*/ 94984 w 374480"/>
                  <a:gd name="connsiteY132" fmla="*/ 58407 h 317401"/>
                  <a:gd name="connsiteX133" fmla="*/ 93509 w 374480"/>
                  <a:gd name="connsiteY133" fmla="*/ 56637 h 317401"/>
                  <a:gd name="connsiteX134" fmla="*/ 92477 w 374480"/>
                  <a:gd name="connsiteY134" fmla="*/ 55014 h 317401"/>
                  <a:gd name="connsiteX135" fmla="*/ 91592 w 374480"/>
                  <a:gd name="connsiteY135" fmla="*/ 51475 h 317401"/>
                  <a:gd name="connsiteX136" fmla="*/ 91592 w 374480"/>
                  <a:gd name="connsiteY136" fmla="*/ 48672 h 317401"/>
                  <a:gd name="connsiteX137" fmla="*/ 88937 w 374480"/>
                  <a:gd name="connsiteY137" fmla="*/ 47787 h 317401"/>
                  <a:gd name="connsiteX138" fmla="*/ 83185 w 374480"/>
                  <a:gd name="connsiteY138" fmla="*/ 49115 h 317401"/>
                  <a:gd name="connsiteX139" fmla="*/ 80088 w 374480"/>
                  <a:gd name="connsiteY139" fmla="*/ 48672 h 317401"/>
                  <a:gd name="connsiteX140" fmla="*/ 76105 w 374480"/>
                  <a:gd name="connsiteY140" fmla="*/ 48672 h 317401"/>
                  <a:gd name="connsiteX141" fmla="*/ 75663 w 374480"/>
                  <a:gd name="connsiteY141" fmla="*/ 50295 h 317401"/>
                  <a:gd name="connsiteX142" fmla="*/ 75663 w 374480"/>
                  <a:gd name="connsiteY142" fmla="*/ 51475 h 317401"/>
                  <a:gd name="connsiteX143" fmla="*/ 77285 w 374480"/>
                  <a:gd name="connsiteY143" fmla="*/ 55014 h 317401"/>
                  <a:gd name="connsiteX144" fmla="*/ 80530 w 374480"/>
                  <a:gd name="connsiteY144" fmla="*/ 61061 h 317401"/>
                  <a:gd name="connsiteX145" fmla="*/ 83332 w 374480"/>
                  <a:gd name="connsiteY145" fmla="*/ 64749 h 317401"/>
                  <a:gd name="connsiteX146" fmla="*/ 83775 w 374480"/>
                  <a:gd name="connsiteY146" fmla="*/ 78170 h 317401"/>
                  <a:gd name="connsiteX147" fmla="*/ 85987 w 374480"/>
                  <a:gd name="connsiteY147" fmla="*/ 81858 h 317401"/>
                  <a:gd name="connsiteX148" fmla="*/ 88642 w 374480"/>
                  <a:gd name="connsiteY148" fmla="*/ 83333 h 317401"/>
                  <a:gd name="connsiteX149" fmla="*/ 87020 w 374480"/>
                  <a:gd name="connsiteY149" fmla="*/ 83775 h 317401"/>
                  <a:gd name="connsiteX150" fmla="*/ 76843 w 374480"/>
                  <a:gd name="connsiteY150" fmla="*/ 84070 h 317401"/>
                  <a:gd name="connsiteX151" fmla="*/ 76105 w 374480"/>
                  <a:gd name="connsiteY151" fmla="*/ 82743 h 317401"/>
                  <a:gd name="connsiteX152" fmla="*/ 74631 w 374480"/>
                  <a:gd name="connsiteY152" fmla="*/ 81858 h 317401"/>
                  <a:gd name="connsiteX153" fmla="*/ 72861 w 374480"/>
                  <a:gd name="connsiteY153" fmla="*/ 83923 h 317401"/>
                  <a:gd name="connsiteX154" fmla="*/ 72123 w 374480"/>
                  <a:gd name="connsiteY154" fmla="*/ 85693 h 317401"/>
                  <a:gd name="connsiteX155" fmla="*/ 70206 w 374480"/>
                  <a:gd name="connsiteY155" fmla="*/ 83628 h 317401"/>
                  <a:gd name="connsiteX156" fmla="*/ 60619 w 374480"/>
                  <a:gd name="connsiteY156" fmla="*/ 83628 h 317401"/>
                  <a:gd name="connsiteX157" fmla="*/ 54129 w 374480"/>
                  <a:gd name="connsiteY157" fmla="*/ 87315 h 317401"/>
                  <a:gd name="connsiteX158" fmla="*/ 51474 w 374480"/>
                  <a:gd name="connsiteY158" fmla="*/ 85103 h 317401"/>
                  <a:gd name="connsiteX159" fmla="*/ 46017 w 374480"/>
                  <a:gd name="connsiteY159" fmla="*/ 78760 h 317401"/>
                  <a:gd name="connsiteX160" fmla="*/ 40118 w 374480"/>
                  <a:gd name="connsiteY160" fmla="*/ 77138 h 317401"/>
                  <a:gd name="connsiteX161" fmla="*/ 33775 w 374480"/>
                  <a:gd name="connsiteY161" fmla="*/ 78023 h 317401"/>
                  <a:gd name="connsiteX162" fmla="*/ 31858 w 374480"/>
                  <a:gd name="connsiteY162" fmla="*/ 79645 h 317401"/>
                  <a:gd name="connsiteX163" fmla="*/ 27433 w 374480"/>
                  <a:gd name="connsiteY163" fmla="*/ 81563 h 317401"/>
                  <a:gd name="connsiteX164" fmla="*/ 23746 w 374480"/>
                  <a:gd name="connsiteY164" fmla="*/ 82153 h 317401"/>
                  <a:gd name="connsiteX165" fmla="*/ 18436 w 374480"/>
                  <a:gd name="connsiteY165" fmla="*/ 81710 h 317401"/>
                  <a:gd name="connsiteX166" fmla="*/ 6047 w 374480"/>
                  <a:gd name="connsiteY166" fmla="*/ 84660 h 317401"/>
                  <a:gd name="connsiteX167" fmla="*/ 1032 w 374480"/>
                  <a:gd name="connsiteY167" fmla="*/ 87315 h 317401"/>
                  <a:gd name="connsiteX168" fmla="*/ 0 w 374480"/>
                  <a:gd name="connsiteY168" fmla="*/ 90265 h 317401"/>
                  <a:gd name="connsiteX169" fmla="*/ 295 w 374480"/>
                  <a:gd name="connsiteY169" fmla="*/ 91592 h 317401"/>
                  <a:gd name="connsiteX170" fmla="*/ 1032 w 374480"/>
                  <a:gd name="connsiteY170" fmla="*/ 93214 h 317401"/>
                  <a:gd name="connsiteX171" fmla="*/ 4572 w 374480"/>
                  <a:gd name="connsiteY171" fmla="*/ 93214 h 317401"/>
                  <a:gd name="connsiteX172" fmla="*/ 6194 w 374480"/>
                  <a:gd name="connsiteY172" fmla="*/ 92920 h 317401"/>
                  <a:gd name="connsiteX173" fmla="*/ 9587 w 374480"/>
                  <a:gd name="connsiteY173" fmla="*/ 92920 h 317401"/>
                  <a:gd name="connsiteX174" fmla="*/ 10324 w 374480"/>
                  <a:gd name="connsiteY174" fmla="*/ 93510 h 317401"/>
                  <a:gd name="connsiteX175" fmla="*/ 11947 w 374480"/>
                  <a:gd name="connsiteY175" fmla="*/ 93804 h 317401"/>
                  <a:gd name="connsiteX176" fmla="*/ 13569 w 374480"/>
                  <a:gd name="connsiteY176" fmla="*/ 95279 h 317401"/>
                  <a:gd name="connsiteX177" fmla="*/ 9292 w 374480"/>
                  <a:gd name="connsiteY177" fmla="*/ 95574 h 317401"/>
                  <a:gd name="connsiteX178" fmla="*/ 6784 w 374480"/>
                  <a:gd name="connsiteY178" fmla="*/ 95574 h 317401"/>
                  <a:gd name="connsiteX179" fmla="*/ 5900 w 374480"/>
                  <a:gd name="connsiteY179" fmla="*/ 94984 h 317401"/>
                  <a:gd name="connsiteX180" fmla="*/ 4719 w 374480"/>
                  <a:gd name="connsiteY180" fmla="*/ 95574 h 317401"/>
                  <a:gd name="connsiteX181" fmla="*/ 5604 w 374480"/>
                  <a:gd name="connsiteY181" fmla="*/ 97049 h 317401"/>
                  <a:gd name="connsiteX182" fmla="*/ 6490 w 374480"/>
                  <a:gd name="connsiteY182" fmla="*/ 97639 h 317401"/>
                  <a:gd name="connsiteX183" fmla="*/ 8554 w 374480"/>
                  <a:gd name="connsiteY183" fmla="*/ 98082 h 317401"/>
                  <a:gd name="connsiteX184" fmla="*/ 11357 w 374480"/>
                  <a:gd name="connsiteY184" fmla="*/ 99704 h 317401"/>
                  <a:gd name="connsiteX185" fmla="*/ 10029 w 374480"/>
                  <a:gd name="connsiteY185" fmla="*/ 101031 h 317401"/>
                  <a:gd name="connsiteX186" fmla="*/ 6490 w 374480"/>
                  <a:gd name="connsiteY186" fmla="*/ 102064 h 317401"/>
                  <a:gd name="connsiteX187" fmla="*/ 3392 w 374480"/>
                  <a:gd name="connsiteY187" fmla="*/ 102359 h 317401"/>
                  <a:gd name="connsiteX188" fmla="*/ 2065 w 374480"/>
                  <a:gd name="connsiteY188" fmla="*/ 103834 h 317401"/>
                  <a:gd name="connsiteX189" fmla="*/ 8554 w 374480"/>
                  <a:gd name="connsiteY189" fmla="*/ 106194 h 317401"/>
                  <a:gd name="connsiteX190" fmla="*/ 9882 w 374480"/>
                  <a:gd name="connsiteY190" fmla="*/ 109291 h 317401"/>
                  <a:gd name="connsiteX191" fmla="*/ 11504 w 374480"/>
                  <a:gd name="connsiteY191" fmla="*/ 111061 h 317401"/>
                  <a:gd name="connsiteX192" fmla="*/ 13717 w 374480"/>
                  <a:gd name="connsiteY192" fmla="*/ 111503 h 317401"/>
                  <a:gd name="connsiteX193" fmla="*/ 17846 w 374480"/>
                  <a:gd name="connsiteY193" fmla="*/ 110176 h 317401"/>
                  <a:gd name="connsiteX194" fmla="*/ 22271 w 374480"/>
                  <a:gd name="connsiteY194" fmla="*/ 110471 h 317401"/>
                  <a:gd name="connsiteX195" fmla="*/ 32595 w 374480"/>
                  <a:gd name="connsiteY195" fmla="*/ 113273 h 317401"/>
                  <a:gd name="connsiteX196" fmla="*/ 34218 w 374480"/>
                  <a:gd name="connsiteY196" fmla="*/ 114601 h 317401"/>
                  <a:gd name="connsiteX197" fmla="*/ 35545 w 374480"/>
                  <a:gd name="connsiteY197" fmla="*/ 114306 h 317401"/>
                  <a:gd name="connsiteX198" fmla="*/ 37315 w 374480"/>
                  <a:gd name="connsiteY198" fmla="*/ 114601 h 317401"/>
                  <a:gd name="connsiteX199" fmla="*/ 38937 w 374480"/>
                  <a:gd name="connsiteY199" fmla="*/ 115486 h 317401"/>
                  <a:gd name="connsiteX200" fmla="*/ 40118 w 374480"/>
                  <a:gd name="connsiteY200" fmla="*/ 115191 h 317401"/>
                  <a:gd name="connsiteX201" fmla="*/ 41740 w 374480"/>
                  <a:gd name="connsiteY201" fmla="*/ 115191 h 317401"/>
                  <a:gd name="connsiteX202" fmla="*/ 44247 w 374480"/>
                  <a:gd name="connsiteY202" fmla="*/ 117551 h 317401"/>
                  <a:gd name="connsiteX203" fmla="*/ 46902 w 374480"/>
                  <a:gd name="connsiteY203" fmla="*/ 118288 h 317401"/>
                  <a:gd name="connsiteX204" fmla="*/ 49704 w 374480"/>
                  <a:gd name="connsiteY204" fmla="*/ 117846 h 317401"/>
                  <a:gd name="connsiteX205" fmla="*/ 51622 w 374480"/>
                  <a:gd name="connsiteY205" fmla="*/ 117551 h 317401"/>
                  <a:gd name="connsiteX206" fmla="*/ 53096 w 374480"/>
                  <a:gd name="connsiteY206" fmla="*/ 118288 h 317401"/>
                  <a:gd name="connsiteX207" fmla="*/ 51474 w 374480"/>
                  <a:gd name="connsiteY207" fmla="*/ 120353 h 317401"/>
                  <a:gd name="connsiteX208" fmla="*/ 52212 w 374480"/>
                  <a:gd name="connsiteY208" fmla="*/ 121090 h 317401"/>
                  <a:gd name="connsiteX209" fmla="*/ 54867 w 374480"/>
                  <a:gd name="connsiteY209" fmla="*/ 120648 h 317401"/>
                  <a:gd name="connsiteX210" fmla="*/ 57816 w 374480"/>
                  <a:gd name="connsiteY210" fmla="*/ 120648 h 317401"/>
                  <a:gd name="connsiteX211" fmla="*/ 59734 w 374480"/>
                  <a:gd name="connsiteY211" fmla="*/ 121090 h 317401"/>
                  <a:gd name="connsiteX212" fmla="*/ 61209 w 374480"/>
                  <a:gd name="connsiteY212" fmla="*/ 122418 h 317401"/>
                  <a:gd name="connsiteX213" fmla="*/ 59881 w 374480"/>
                  <a:gd name="connsiteY213" fmla="*/ 124335 h 317401"/>
                  <a:gd name="connsiteX214" fmla="*/ 58406 w 374480"/>
                  <a:gd name="connsiteY214" fmla="*/ 125368 h 317401"/>
                  <a:gd name="connsiteX215" fmla="*/ 59144 w 374480"/>
                  <a:gd name="connsiteY215" fmla="*/ 127727 h 317401"/>
                  <a:gd name="connsiteX216" fmla="*/ 60914 w 374480"/>
                  <a:gd name="connsiteY216" fmla="*/ 128465 h 317401"/>
                  <a:gd name="connsiteX217" fmla="*/ 62979 w 374480"/>
                  <a:gd name="connsiteY217" fmla="*/ 128907 h 317401"/>
                  <a:gd name="connsiteX218" fmla="*/ 72861 w 374480"/>
                  <a:gd name="connsiteY218" fmla="*/ 127875 h 317401"/>
                  <a:gd name="connsiteX219" fmla="*/ 78907 w 374480"/>
                  <a:gd name="connsiteY219" fmla="*/ 130972 h 317401"/>
                  <a:gd name="connsiteX220" fmla="*/ 76843 w 374480"/>
                  <a:gd name="connsiteY220" fmla="*/ 130677 h 317401"/>
                  <a:gd name="connsiteX221" fmla="*/ 74188 w 374480"/>
                  <a:gd name="connsiteY221" fmla="*/ 129497 h 317401"/>
                  <a:gd name="connsiteX222" fmla="*/ 71386 w 374480"/>
                  <a:gd name="connsiteY222" fmla="*/ 129055 h 317401"/>
                  <a:gd name="connsiteX223" fmla="*/ 69321 w 374480"/>
                  <a:gd name="connsiteY223" fmla="*/ 129350 h 317401"/>
                  <a:gd name="connsiteX224" fmla="*/ 68288 w 374480"/>
                  <a:gd name="connsiteY224" fmla="*/ 130677 h 317401"/>
                  <a:gd name="connsiteX225" fmla="*/ 66961 w 374480"/>
                  <a:gd name="connsiteY225" fmla="*/ 132742 h 317401"/>
                  <a:gd name="connsiteX226" fmla="*/ 68288 w 374480"/>
                  <a:gd name="connsiteY226" fmla="*/ 133922 h 317401"/>
                  <a:gd name="connsiteX227" fmla="*/ 69911 w 374480"/>
                  <a:gd name="connsiteY227" fmla="*/ 134365 h 317401"/>
                  <a:gd name="connsiteX228" fmla="*/ 71533 w 374480"/>
                  <a:gd name="connsiteY228" fmla="*/ 136872 h 317401"/>
                  <a:gd name="connsiteX229" fmla="*/ 69616 w 374480"/>
                  <a:gd name="connsiteY229" fmla="*/ 140707 h 317401"/>
                  <a:gd name="connsiteX230" fmla="*/ 69616 w 374480"/>
                  <a:gd name="connsiteY230" fmla="*/ 142477 h 317401"/>
                  <a:gd name="connsiteX231" fmla="*/ 70353 w 374480"/>
                  <a:gd name="connsiteY231" fmla="*/ 144246 h 317401"/>
                  <a:gd name="connsiteX232" fmla="*/ 73893 w 374480"/>
                  <a:gd name="connsiteY232" fmla="*/ 148376 h 317401"/>
                  <a:gd name="connsiteX233" fmla="*/ 77433 w 374480"/>
                  <a:gd name="connsiteY233" fmla="*/ 153981 h 317401"/>
                  <a:gd name="connsiteX234" fmla="*/ 87757 w 374480"/>
                  <a:gd name="connsiteY234" fmla="*/ 159438 h 317401"/>
                  <a:gd name="connsiteX235" fmla="*/ 89822 w 374480"/>
                  <a:gd name="connsiteY235" fmla="*/ 160176 h 317401"/>
                  <a:gd name="connsiteX236" fmla="*/ 91740 w 374480"/>
                  <a:gd name="connsiteY236" fmla="*/ 160176 h 317401"/>
                  <a:gd name="connsiteX237" fmla="*/ 94099 w 374480"/>
                  <a:gd name="connsiteY237" fmla="*/ 160618 h 317401"/>
                  <a:gd name="connsiteX238" fmla="*/ 94542 w 374480"/>
                  <a:gd name="connsiteY238" fmla="*/ 162535 h 317401"/>
                  <a:gd name="connsiteX239" fmla="*/ 94542 w 374480"/>
                  <a:gd name="connsiteY239" fmla="*/ 164158 h 317401"/>
                  <a:gd name="connsiteX240" fmla="*/ 95279 w 374480"/>
                  <a:gd name="connsiteY240" fmla="*/ 173302 h 317401"/>
                  <a:gd name="connsiteX241" fmla="*/ 96312 w 374480"/>
                  <a:gd name="connsiteY241" fmla="*/ 177137 h 317401"/>
                  <a:gd name="connsiteX242" fmla="*/ 96901 w 374480"/>
                  <a:gd name="connsiteY242" fmla="*/ 178169 h 317401"/>
                  <a:gd name="connsiteX243" fmla="*/ 97197 w 374480"/>
                  <a:gd name="connsiteY243" fmla="*/ 179202 h 317401"/>
                  <a:gd name="connsiteX244" fmla="*/ 94984 w 374480"/>
                  <a:gd name="connsiteY244" fmla="*/ 178317 h 317401"/>
                  <a:gd name="connsiteX245" fmla="*/ 92477 w 374480"/>
                  <a:gd name="connsiteY245" fmla="*/ 178317 h 317401"/>
                  <a:gd name="connsiteX246" fmla="*/ 92772 w 374480"/>
                  <a:gd name="connsiteY246" fmla="*/ 180087 h 317401"/>
                  <a:gd name="connsiteX247" fmla="*/ 93509 w 374480"/>
                  <a:gd name="connsiteY247" fmla="*/ 180972 h 317401"/>
                  <a:gd name="connsiteX248" fmla="*/ 101031 w 374480"/>
                  <a:gd name="connsiteY248" fmla="*/ 185839 h 317401"/>
                  <a:gd name="connsiteX249" fmla="*/ 103391 w 374480"/>
                  <a:gd name="connsiteY249" fmla="*/ 188051 h 317401"/>
                  <a:gd name="connsiteX250" fmla="*/ 104866 w 374480"/>
                  <a:gd name="connsiteY250" fmla="*/ 190706 h 317401"/>
                  <a:gd name="connsiteX251" fmla="*/ 107226 w 374480"/>
                  <a:gd name="connsiteY251" fmla="*/ 200293 h 317401"/>
                  <a:gd name="connsiteX252" fmla="*/ 108701 w 374480"/>
                  <a:gd name="connsiteY252" fmla="*/ 201473 h 317401"/>
                  <a:gd name="connsiteX253" fmla="*/ 109586 w 374480"/>
                  <a:gd name="connsiteY253" fmla="*/ 203096 h 317401"/>
                  <a:gd name="connsiteX254" fmla="*/ 107374 w 374480"/>
                  <a:gd name="connsiteY254" fmla="*/ 201621 h 317401"/>
                  <a:gd name="connsiteX255" fmla="*/ 105899 w 374480"/>
                  <a:gd name="connsiteY255" fmla="*/ 200146 h 317401"/>
                  <a:gd name="connsiteX256" fmla="*/ 103981 w 374480"/>
                  <a:gd name="connsiteY256" fmla="*/ 193066 h 317401"/>
                  <a:gd name="connsiteX257" fmla="*/ 102359 w 374480"/>
                  <a:gd name="connsiteY257" fmla="*/ 190854 h 317401"/>
                  <a:gd name="connsiteX258" fmla="*/ 99409 w 374480"/>
                  <a:gd name="connsiteY258" fmla="*/ 188346 h 317401"/>
                  <a:gd name="connsiteX259" fmla="*/ 95722 w 374480"/>
                  <a:gd name="connsiteY259" fmla="*/ 185839 h 317401"/>
                  <a:gd name="connsiteX260" fmla="*/ 93952 w 374480"/>
                  <a:gd name="connsiteY260" fmla="*/ 192034 h 317401"/>
                  <a:gd name="connsiteX261" fmla="*/ 92919 w 374480"/>
                  <a:gd name="connsiteY261" fmla="*/ 197933 h 317401"/>
                  <a:gd name="connsiteX262" fmla="*/ 91444 w 374480"/>
                  <a:gd name="connsiteY262" fmla="*/ 213862 h 317401"/>
                  <a:gd name="connsiteX263" fmla="*/ 92034 w 374480"/>
                  <a:gd name="connsiteY263" fmla="*/ 213272 h 317401"/>
                  <a:gd name="connsiteX264" fmla="*/ 92624 w 374480"/>
                  <a:gd name="connsiteY264" fmla="*/ 211945 h 317401"/>
                  <a:gd name="connsiteX265" fmla="*/ 93804 w 374480"/>
                  <a:gd name="connsiteY265" fmla="*/ 210765 h 317401"/>
                  <a:gd name="connsiteX266" fmla="*/ 95722 w 374480"/>
                  <a:gd name="connsiteY266" fmla="*/ 213125 h 317401"/>
                  <a:gd name="connsiteX267" fmla="*/ 93214 w 374480"/>
                  <a:gd name="connsiteY267" fmla="*/ 214010 h 317401"/>
                  <a:gd name="connsiteX268" fmla="*/ 91297 w 374480"/>
                  <a:gd name="connsiteY268" fmla="*/ 217255 h 317401"/>
                  <a:gd name="connsiteX269" fmla="*/ 88642 w 374480"/>
                  <a:gd name="connsiteY269" fmla="*/ 234511 h 317401"/>
                  <a:gd name="connsiteX270" fmla="*/ 84955 w 374480"/>
                  <a:gd name="connsiteY270" fmla="*/ 249113 h 317401"/>
                  <a:gd name="connsiteX271" fmla="*/ 81120 w 374480"/>
                  <a:gd name="connsiteY271" fmla="*/ 253095 h 317401"/>
                  <a:gd name="connsiteX272" fmla="*/ 76843 w 374480"/>
                  <a:gd name="connsiteY272" fmla="*/ 254127 h 317401"/>
                  <a:gd name="connsiteX273" fmla="*/ 76843 w 374480"/>
                  <a:gd name="connsiteY273" fmla="*/ 255160 h 317401"/>
                  <a:gd name="connsiteX274" fmla="*/ 77875 w 374480"/>
                  <a:gd name="connsiteY274" fmla="*/ 256635 h 317401"/>
                  <a:gd name="connsiteX275" fmla="*/ 78907 w 374480"/>
                  <a:gd name="connsiteY275" fmla="*/ 257225 h 317401"/>
                  <a:gd name="connsiteX276" fmla="*/ 81120 w 374480"/>
                  <a:gd name="connsiteY276" fmla="*/ 257962 h 317401"/>
                  <a:gd name="connsiteX277" fmla="*/ 82890 w 374480"/>
                  <a:gd name="connsiteY277" fmla="*/ 257962 h 317401"/>
                  <a:gd name="connsiteX278" fmla="*/ 85250 w 374480"/>
                  <a:gd name="connsiteY278" fmla="*/ 258405 h 317401"/>
                  <a:gd name="connsiteX279" fmla="*/ 86872 w 374480"/>
                  <a:gd name="connsiteY279" fmla="*/ 259290 h 317401"/>
                  <a:gd name="connsiteX280" fmla="*/ 86872 w 374480"/>
                  <a:gd name="connsiteY280" fmla="*/ 260617 h 317401"/>
                  <a:gd name="connsiteX281" fmla="*/ 86577 w 374480"/>
                  <a:gd name="connsiteY281" fmla="*/ 262092 h 317401"/>
                  <a:gd name="connsiteX282" fmla="*/ 85545 w 374480"/>
                  <a:gd name="connsiteY282" fmla="*/ 263419 h 317401"/>
                  <a:gd name="connsiteX283" fmla="*/ 84955 w 374480"/>
                  <a:gd name="connsiteY283" fmla="*/ 264452 h 317401"/>
                  <a:gd name="connsiteX284" fmla="*/ 85397 w 374480"/>
                  <a:gd name="connsiteY284" fmla="*/ 265042 h 317401"/>
                  <a:gd name="connsiteX285" fmla="*/ 86282 w 374480"/>
                  <a:gd name="connsiteY285" fmla="*/ 265484 h 317401"/>
                  <a:gd name="connsiteX286" fmla="*/ 87757 w 374480"/>
                  <a:gd name="connsiteY286" fmla="*/ 265484 h 317401"/>
                  <a:gd name="connsiteX287" fmla="*/ 88199 w 374480"/>
                  <a:gd name="connsiteY287" fmla="*/ 264599 h 317401"/>
                  <a:gd name="connsiteX288" fmla="*/ 89084 w 374480"/>
                  <a:gd name="connsiteY288" fmla="*/ 263567 h 317401"/>
                  <a:gd name="connsiteX289" fmla="*/ 89527 w 374480"/>
                  <a:gd name="connsiteY289" fmla="*/ 263567 h 317401"/>
                  <a:gd name="connsiteX290" fmla="*/ 89527 w 374480"/>
                  <a:gd name="connsiteY290" fmla="*/ 264009 h 317401"/>
                  <a:gd name="connsiteX291" fmla="*/ 89969 w 374480"/>
                  <a:gd name="connsiteY291" fmla="*/ 264747 h 317401"/>
                  <a:gd name="connsiteX292" fmla="*/ 92772 w 374480"/>
                  <a:gd name="connsiteY292" fmla="*/ 265927 h 317401"/>
                  <a:gd name="connsiteX293" fmla="*/ 99114 w 374480"/>
                  <a:gd name="connsiteY293" fmla="*/ 268139 h 317401"/>
                  <a:gd name="connsiteX294" fmla="*/ 101621 w 374480"/>
                  <a:gd name="connsiteY294" fmla="*/ 268139 h 317401"/>
                  <a:gd name="connsiteX295" fmla="*/ 103686 w 374480"/>
                  <a:gd name="connsiteY295" fmla="*/ 268434 h 317401"/>
                  <a:gd name="connsiteX296" fmla="*/ 104276 w 374480"/>
                  <a:gd name="connsiteY296" fmla="*/ 269319 h 317401"/>
                  <a:gd name="connsiteX297" fmla="*/ 108259 w 374480"/>
                  <a:gd name="connsiteY297" fmla="*/ 272859 h 317401"/>
                  <a:gd name="connsiteX298" fmla="*/ 111061 w 374480"/>
                  <a:gd name="connsiteY298" fmla="*/ 272859 h 317401"/>
                  <a:gd name="connsiteX299" fmla="*/ 113273 w 374480"/>
                  <a:gd name="connsiteY299" fmla="*/ 272564 h 317401"/>
                  <a:gd name="connsiteX300" fmla="*/ 114895 w 374480"/>
                  <a:gd name="connsiteY300" fmla="*/ 271974 h 317401"/>
                  <a:gd name="connsiteX301" fmla="*/ 115928 w 374480"/>
                  <a:gd name="connsiteY301" fmla="*/ 271974 h 317401"/>
                  <a:gd name="connsiteX302" fmla="*/ 117108 w 374480"/>
                  <a:gd name="connsiteY302" fmla="*/ 272711 h 317401"/>
                  <a:gd name="connsiteX303" fmla="*/ 118435 w 374480"/>
                  <a:gd name="connsiteY303" fmla="*/ 273301 h 317401"/>
                  <a:gd name="connsiteX304" fmla="*/ 120205 w 374480"/>
                  <a:gd name="connsiteY304" fmla="*/ 274481 h 317401"/>
                  <a:gd name="connsiteX305" fmla="*/ 121680 w 374480"/>
                  <a:gd name="connsiteY305" fmla="*/ 275956 h 317401"/>
                  <a:gd name="connsiteX306" fmla="*/ 122712 w 374480"/>
                  <a:gd name="connsiteY306" fmla="*/ 276399 h 317401"/>
                  <a:gd name="connsiteX307" fmla="*/ 129055 w 374480"/>
                  <a:gd name="connsiteY307" fmla="*/ 275514 h 317401"/>
                  <a:gd name="connsiteX308" fmla="*/ 130529 w 374480"/>
                  <a:gd name="connsiteY308" fmla="*/ 276399 h 317401"/>
                  <a:gd name="connsiteX309" fmla="*/ 132004 w 374480"/>
                  <a:gd name="connsiteY309" fmla="*/ 276399 h 317401"/>
                  <a:gd name="connsiteX310" fmla="*/ 133627 w 374480"/>
                  <a:gd name="connsiteY310" fmla="*/ 276104 h 317401"/>
                  <a:gd name="connsiteX311" fmla="*/ 137314 w 374480"/>
                  <a:gd name="connsiteY311" fmla="*/ 276546 h 317401"/>
                  <a:gd name="connsiteX312" fmla="*/ 140264 w 374480"/>
                  <a:gd name="connsiteY312" fmla="*/ 276546 h 317401"/>
                  <a:gd name="connsiteX313" fmla="*/ 140559 w 374480"/>
                  <a:gd name="connsiteY313" fmla="*/ 276104 h 317401"/>
                  <a:gd name="connsiteX314" fmla="*/ 140854 w 374480"/>
                  <a:gd name="connsiteY314" fmla="*/ 273006 h 317401"/>
                  <a:gd name="connsiteX315" fmla="*/ 141296 w 374480"/>
                  <a:gd name="connsiteY315" fmla="*/ 271826 h 317401"/>
                  <a:gd name="connsiteX316" fmla="*/ 142034 w 374480"/>
                  <a:gd name="connsiteY316" fmla="*/ 271531 h 317401"/>
                  <a:gd name="connsiteX317" fmla="*/ 143804 w 374480"/>
                  <a:gd name="connsiteY317" fmla="*/ 271826 h 317401"/>
                  <a:gd name="connsiteX318" fmla="*/ 150294 w 374480"/>
                  <a:gd name="connsiteY318" fmla="*/ 273744 h 317401"/>
                  <a:gd name="connsiteX319" fmla="*/ 152948 w 374480"/>
                  <a:gd name="connsiteY319" fmla="*/ 274924 h 317401"/>
                  <a:gd name="connsiteX320" fmla="*/ 155455 w 374480"/>
                  <a:gd name="connsiteY320" fmla="*/ 275809 h 317401"/>
                  <a:gd name="connsiteX321" fmla="*/ 157668 w 374480"/>
                  <a:gd name="connsiteY321" fmla="*/ 275809 h 317401"/>
                  <a:gd name="connsiteX322" fmla="*/ 159143 w 374480"/>
                  <a:gd name="connsiteY322" fmla="*/ 276546 h 317401"/>
                  <a:gd name="connsiteX323" fmla="*/ 161208 w 374480"/>
                  <a:gd name="connsiteY323" fmla="*/ 279496 h 317401"/>
                  <a:gd name="connsiteX324" fmla="*/ 161945 w 374480"/>
                  <a:gd name="connsiteY324" fmla="*/ 278611 h 317401"/>
                  <a:gd name="connsiteX325" fmla="*/ 163125 w 374480"/>
                  <a:gd name="connsiteY325" fmla="*/ 278021 h 317401"/>
                  <a:gd name="connsiteX326" fmla="*/ 164895 w 374480"/>
                  <a:gd name="connsiteY326" fmla="*/ 278316 h 317401"/>
                  <a:gd name="connsiteX327" fmla="*/ 168582 w 374480"/>
                  <a:gd name="connsiteY327" fmla="*/ 279348 h 317401"/>
                  <a:gd name="connsiteX328" fmla="*/ 169320 w 374480"/>
                  <a:gd name="connsiteY328" fmla="*/ 280233 h 317401"/>
                  <a:gd name="connsiteX329" fmla="*/ 169320 w 374480"/>
                  <a:gd name="connsiteY329" fmla="*/ 280823 h 317401"/>
                  <a:gd name="connsiteX330" fmla="*/ 168582 w 374480"/>
                  <a:gd name="connsiteY330" fmla="*/ 281856 h 317401"/>
                  <a:gd name="connsiteX331" fmla="*/ 168582 w 374480"/>
                  <a:gd name="connsiteY331" fmla="*/ 282593 h 317401"/>
                  <a:gd name="connsiteX332" fmla="*/ 172417 w 374480"/>
                  <a:gd name="connsiteY332" fmla="*/ 284068 h 317401"/>
                  <a:gd name="connsiteX333" fmla="*/ 174187 w 374480"/>
                  <a:gd name="connsiteY333" fmla="*/ 285101 h 317401"/>
                  <a:gd name="connsiteX334" fmla="*/ 174777 w 374480"/>
                  <a:gd name="connsiteY334" fmla="*/ 286133 h 317401"/>
                  <a:gd name="connsiteX335" fmla="*/ 175662 w 374480"/>
                  <a:gd name="connsiteY335" fmla="*/ 287166 h 317401"/>
                  <a:gd name="connsiteX336" fmla="*/ 176842 w 374480"/>
                  <a:gd name="connsiteY336" fmla="*/ 287166 h 317401"/>
                  <a:gd name="connsiteX337" fmla="*/ 178612 w 374480"/>
                  <a:gd name="connsiteY337" fmla="*/ 286281 h 317401"/>
                  <a:gd name="connsiteX338" fmla="*/ 181266 w 374480"/>
                  <a:gd name="connsiteY338" fmla="*/ 285248 h 317401"/>
                  <a:gd name="connsiteX339" fmla="*/ 185839 w 374480"/>
                  <a:gd name="connsiteY339" fmla="*/ 286281 h 317401"/>
                  <a:gd name="connsiteX340" fmla="*/ 190854 w 374480"/>
                  <a:gd name="connsiteY340" fmla="*/ 287608 h 317401"/>
                  <a:gd name="connsiteX341" fmla="*/ 193066 w 374480"/>
                  <a:gd name="connsiteY341" fmla="*/ 287608 h 317401"/>
                  <a:gd name="connsiteX342" fmla="*/ 193066 w 374480"/>
                  <a:gd name="connsiteY342" fmla="*/ 287166 h 317401"/>
                  <a:gd name="connsiteX343" fmla="*/ 193508 w 374480"/>
                  <a:gd name="connsiteY343" fmla="*/ 286133 h 317401"/>
                  <a:gd name="connsiteX344" fmla="*/ 194393 w 374480"/>
                  <a:gd name="connsiteY344" fmla="*/ 285691 h 317401"/>
                  <a:gd name="connsiteX345" fmla="*/ 195573 w 374480"/>
                  <a:gd name="connsiteY345" fmla="*/ 285691 h 317401"/>
                  <a:gd name="connsiteX346" fmla="*/ 197343 w 374480"/>
                  <a:gd name="connsiteY346" fmla="*/ 285101 h 317401"/>
                  <a:gd name="connsiteX347" fmla="*/ 199260 w 374480"/>
                  <a:gd name="connsiteY347" fmla="*/ 284216 h 317401"/>
                  <a:gd name="connsiteX348" fmla="*/ 201325 w 374480"/>
                  <a:gd name="connsiteY348" fmla="*/ 283921 h 317401"/>
                  <a:gd name="connsiteX349" fmla="*/ 203538 w 374480"/>
                  <a:gd name="connsiteY349" fmla="*/ 284511 h 317401"/>
                  <a:gd name="connsiteX350" fmla="*/ 206192 w 374480"/>
                  <a:gd name="connsiteY350" fmla="*/ 284953 h 317401"/>
                  <a:gd name="connsiteX351" fmla="*/ 207815 w 374480"/>
                  <a:gd name="connsiteY351" fmla="*/ 284953 h 317401"/>
                  <a:gd name="connsiteX352" fmla="*/ 207520 w 374480"/>
                  <a:gd name="connsiteY352" fmla="*/ 284068 h 317401"/>
                  <a:gd name="connsiteX353" fmla="*/ 204717 w 374480"/>
                  <a:gd name="connsiteY353" fmla="*/ 279938 h 317401"/>
                  <a:gd name="connsiteX354" fmla="*/ 203538 w 374480"/>
                  <a:gd name="connsiteY354" fmla="*/ 272121 h 317401"/>
                  <a:gd name="connsiteX355" fmla="*/ 203833 w 374480"/>
                  <a:gd name="connsiteY355" fmla="*/ 269614 h 317401"/>
                  <a:gd name="connsiteX356" fmla="*/ 206783 w 374480"/>
                  <a:gd name="connsiteY356" fmla="*/ 264452 h 317401"/>
                  <a:gd name="connsiteX357" fmla="*/ 209290 w 374480"/>
                  <a:gd name="connsiteY357" fmla="*/ 260912 h 317401"/>
                  <a:gd name="connsiteX358" fmla="*/ 223007 w 374480"/>
                  <a:gd name="connsiteY358" fmla="*/ 252358 h 317401"/>
                  <a:gd name="connsiteX359" fmla="*/ 225071 w 374480"/>
                  <a:gd name="connsiteY359" fmla="*/ 250588 h 317401"/>
                  <a:gd name="connsiteX360" fmla="*/ 226399 w 374480"/>
                  <a:gd name="connsiteY360" fmla="*/ 249113 h 317401"/>
                  <a:gd name="connsiteX361" fmla="*/ 230086 w 374480"/>
                  <a:gd name="connsiteY361" fmla="*/ 248228 h 317401"/>
                  <a:gd name="connsiteX362" fmla="*/ 230676 w 374480"/>
                  <a:gd name="connsiteY362" fmla="*/ 248523 h 317401"/>
                  <a:gd name="connsiteX363" fmla="*/ 231709 w 374480"/>
                  <a:gd name="connsiteY363" fmla="*/ 249113 h 317401"/>
                  <a:gd name="connsiteX364" fmla="*/ 233036 w 374480"/>
                  <a:gd name="connsiteY364" fmla="*/ 251030 h 317401"/>
                  <a:gd name="connsiteX365" fmla="*/ 234658 w 374480"/>
                  <a:gd name="connsiteY365" fmla="*/ 251768 h 317401"/>
                  <a:gd name="connsiteX366" fmla="*/ 238641 w 374480"/>
                  <a:gd name="connsiteY366" fmla="*/ 252505 h 317401"/>
                  <a:gd name="connsiteX367" fmla="*/ 239526 w 374480"/>
                  <a:gd name="connsiteY367" fmla="*/ 252800 h 317401"/>
                  <a:gd name="connsiteX368" fmla="*/ 245278 w 374480"/>
                  <a:gd name="connsiteY368" fmla="*/ 254717 h 317401"/>
                  <a:gd name="connsiteX369" fmla="*/ 247490 w 374480"/>
                  <a:gd name="connsiteY369" fmla="*/ 255160 h 317401"/>
                  <a:gd name="connsiteX370" fmla="*/ 249555 w 374480"/>
                  <a:gd name="connsiteY370" fmla="*/ 255160 h 317401"/>
                  <a:gd name="connsiteX371" fmla="*/ 249555 w 374480"/>
                  <a:gd name="connsiteY371" fmla="*/ 254275 h 317401"/>
                  <a:gd name="connsiteX372" fmla="*/ 249997 w 374480"/>
                  <a:gd name="connsiteY372" fmla="*/ 254275 h 317401"/>
                  <a:gd name="connsiteX373" fmla="*/ 250882 w 374480"/>
                  <a:gd name="connsiteY373" fmla="*/ 254570 h 317401"/>
                  <a:gd name="connsiteX374" fmla="*/ 251620 w 374480"/>
                  <a:gd name="connsiteY374" fmla="*/ 253980 h 317401"/>
                  <a:gd name="connsiteX375" fmla="*/ 252652 w 374480"/>
                  <a:gd name="connsiteY375" fmla="*/ 253538 h 317401"/>
                  <a:gd name="connsiteX376" fmla="*/ 254275 w 374480"/>
                  <a:gd name="connsiteY376" fmla="*/ 253538 h 317401"/>
                  <a:gd name="connsiteX377" fmla="*/ 256487 w 374480"/>
                  <a:gd name="connsiteY377" fmla="*/ 252948 h 317401"/>
                  <a:gd name="connsiteX378" fmla="*/ 256487 w 374480"/>
                  <a:gd name="connsiteY378" fmla="*/ 254127 h 317401"/>
                  <a:gd name="connsiteX379" fmla="*/ 256782 w 374480"/>
                  <a:gd name="connsiteY379" fmla="*/ 255455 h 317401"/>
                  <a:gd name="connsiteX380" fmla="*/ 257962 w 374480"/>
                  <a:gd name="connsiteY380" fmla="*/ 256045 h 317401"/>
                  <a:gd name="connsiteX381" fmla="*/ 263124 w 374480"/>
                  <a:gd name="connsiteY381" fmla="*/ 256045 h 317401"/>
                  <a:gd name="connsiteX382" fmla="*/ 265337 w 374480"/>
                  <a:gd name="connsiteY382" fmla="*/ 259880 h 317401"/>
                  <a:gd name="connsiteX383" fmla="*/ 272269 w 374480"/>
                  <a:gd name="connsiteY383" fmla="*/ 261502 h 317401"/>
                  <a:gd name="connsiteX384" fmla="*/ 275808 w 374480"/>
                  <a:gd name="connsiteY384" fmla="*/ 264009 h 317401"/>
                  <a:gd name="connsiteX385" fmla="*/ 281561 w 374480"/>
                  <a:gd name="connsiteY385" fmla="*/ 264009 h 317401"/>
                  <a:gd name="connsiteX386" fmla="*/ 283773 w 374480"/>
                  <a:gd name="connsiteY386" fmla="*/ 264747 h 317401"/>
                  <a:gd name="connsiteX387" fmla="*/ 288788 w 374480"/>
                  <a:gd name="connsiteY387" fmla="*/ 262682 h 317401"/>
                  <a:gd name="connsiteX388" fmla="*/ 293655 w 374480"/>
                  <a:gd name="connsiteY388" fmla="*/ 261650 h 317401"/>
                  <a:gd name="connsiteX389" fmla="*/ 295572 w 374480"/>
                  <a:gd name="connsiteY389" fmla="*/ 260765 h 317401"/>
                  <a:gd name="connsiteX390" fmla="*/ 297785 w 374480"/>
                  <a:gd name="connsiteY390" fmla="*/ 258847 h 317401"/>
                  <a:gd name="connsiteX391" fmla="*/ 298522 w 374480"/>
                  <a:gd name="connsiteY391" fmla="*/ 256487 h 317401"/>
                  <a:gd name="connsiteX392" fmla="*/ 299259 w 374480"/>
                  <a:gd name="connsiteY392" fmla="*/ 255307 h 317401"/>
                  <a:gd name="connsiteX393" fmla="*/ 303094 w 374480"/>
                  <a:gd name="connsiteY393" fmla="*/ 253243 h 317401"/>
                  <a:gd name="connsiteX394" fmla="*/ 311354 w 374480"/>
                  <a:gd name="connsiteY394" fmla="*/ 246163 h 317401"/>
                  <a:gd name="connsiteX395" fmla="*/ 313419 w 374480"/>
                  <a:gd name="connsiteY395" fmla="*/ 244983 h 317401"/>
                  <a:gd name="connsiteX396" fmla="*/ 316516 w 374480"/>
                  <a:gd name="connsiteY396" fmla="*/ 243803 h 317401"/>
                  <a:gd name="connsiteX397" fmla="*/ 316516 w 374480"/>
                  <a:gd name="connsiteY397" fmla="*/ 243066 h 317401"/>
                  <a:gd name="connsiteX398" fmla="*/ 316959 w 374480"/>
                  <a:gd name="connsiteY398" fmla="*/ 242623 h 317401"/>
                  <a:gd name="connsiteX399" fmla="*/ 317991 w 374480"/>
                  <a:gd name="connsiteY399" fmla="*/ 242623 h 317401"/>
                  <a:gd name="connsiteX400" fmla="*/ 317991 w 374480"/>
                  <a:gd name="connsiteY400" fmla="*/ 243066 h 317401"/>
                  <a:gd name="connsiteX401" fmla="*/ 319466 w 374480"/>
                  <a:gd name="connsiteY401" fmla="*/ 242476 h 317401"/>
                  <a:gd name="connsiteX402" fmla="*/ 319466 w 374480"/>
                  <a:gd name="connsiteY402" fmla="*/ 240706 h 317401"/>
                  <a:gd name="connsiteX403" fmla="*/ 319171 w 374480"/>
                  <a:gd name="connsiteY403" fmla="*/ 239378 h 317401"/>
                  <a:gd name="connsiteX404" fmla="*/ 320203 w 374480"/>
                  <a:gd name="connsiteY404" fmla="*/ 237903 h 317401"/>
                  <a:gd name="connsiteX405" fmla="*/ 321973 w 374480"/>
                  <a:gd name="connsiteY405" fmla="*/ 236134 h 317401"/>
                  <a:gd name="connsiteX406" fmla="*/ 323596 w 374480"/>
                  <a:gd name="connsiteY406" fmla="*/ 233921 h 317401"/>
                  <a:gd name="connsiteX407" fmla="*/ 324333 w 374480"/>
                  <a:gd name="connsiteY407" fmla="*/ 232299 h 317401"/>
                  <a:gd name="connsiteX408" fmla="*/ 324038 w 374480"/>
                  <a:gd name="connsiteY408" fmla="*/ 231266 h 317401"/>
                  <a:gd name="connsiteX409" fmla="*/ 323301 w 374480"/>
                  <a:gd name="connsiteY409" fmla="*/ 229644 h 317401"/>
                  <a:gd name="connsiteX410" fmla="*/ 322268 w 374480"/>
                  <a:gd name="connsiteY410" fmla="*/ 229644 h 317401"/>
                  <a:gd name="connsiteX411" fmla="*/ 316368 w 374480"/>
                  <a:gd name="connsiteY411" fmla="*/ 230824 h 317401"/>
                  <a:gd name="connsiteX412" fmla="*/ 315041 w 374480"/>
                  <a:gd name="connsiteY412" fmla="*/ 230529 h 317401"/>
                  <a:gd name="connsiteX413" fmla="*/ 310617 w 374480"/>
                  <a:gd name="connsiteY413" fmla="*/ 228464 h 317401"/>
                  <a:gd name="connsiteX414" fmla="*/ 305897 w 374480"/>
                  <a:gd name="connsiteY414" fmla="*/ 225957 h 317401"/>
                  <a:gd name="connsiteX415" fmla="*/ 304127 w 374480"/>
                  <a:gd name="connsiteY415" fmla="*/ 224187 h 317401"/>
                  <a:gd name="connsiteX416" fmla="*/ 303537 w 374480"/>
                  <a:gd name="connsiteY416" fmla="*/ 222417 h 317401"/>
                  <a:gd name="connsiteX417" fmla="*/ 303979 w 374480"/>
                  <a:gd name="connsiteY417" fmla="*/ 221237 h 317401"/>
                  <a:gd name="connsiteX418" fmla="*/ 303537 w 374480"/>
                  <a:gd name="connsiteY418" fmla="*/ 220057 h 317401"/>
                  <a:gd name="connsiteX419" fmla="*/ 302652 w 374480"/>
                  <a:gd name="connsiteY419" fmla="*/ 218582 h 317401"/>
                  <a:gd name="connsiteX420" fmla="*/ 303537 w 374480"/>
                  <a:gd name="connsiteY420" fmla="*/ 216812 h 317401"/>
                  <a:gd name="connsiteX421" fmla="*/ 305012 w 374480"/>
                  <a:gd name="connsiteY421" fmla="*/ 214600 h 317401"/>
                  <a:gd name="connsiteX422" fmla="*/ 305749 w 374480"/>
                  <a:gd name="connsiteY422" fmla="*/ 213125 h 317401"/>
                  <a:gd name="connsiteX423" fmla="*/ 306929 w 374480"/>
                  <a:gd name="connsiteY423" fmla="*/ 212682 h 317401"/>
                  <a:gd name="connsiteX424" fmla="*/ 307519 w 374480"/>
                  <a:gd name="connsiteY424" fmla="*/ 211797 h 317401"/>
                  <a:gd name="connsiteX425" fmla="*/ 306487 w 374480"/>
                  <a:gd name="connsiteY425" fmla="*/ 208258 h 317401"/>
                  <a:gd name="connsiteX426" fmla="*/ 305897 w 374480"/>
                  <a:gd name="connsiteY426" fmla="*/ 207668 h 317401"/>
                  <a:gd name="connsiteX427" fmla="*/ 305012 w 374480"/>
                  <a:gd name="connsiteY427" fmla="*/ 207225 h 317401"/>
                  <a:gd name="connsiteX428" fmla="*/ 303684 w 374480"/>
                  <a:gd name="connsiteY428" fmla="*/ 207225 h 317401"/>
                  <a:gd name="connsiteX429" fmla="*/ 301325 w 374480"/>
                  <a:gd name="connsiteY429" fmla="*/ 206488 h 317401"/>
                  <a:gd name="connsiteX430" fmla="*/ 299702 w 374480"/>
                  <a:gd name="connsiteY430" fmla="*/ 205308 h 317401"/>
                  <a:gd name="connsiteX431" fmla="*/ 299407 w 374480"/>
                  <a:gd name="connsiteY431" fmla="*/ 203686 h 317401"/>
                  <a:gd name="connsiteX432" fmla="*/ 298522 w 374480"/>
                  <a:gd name="connsiteY432" fmla="*/ 202063 h 317401"/>
                  <a:gd name="connsiteX433" fmla="*/ 297047 w 374480"/>
                  <a:gd name="connsiteY433" fmla="*/ 200588 h 317401"/>
                  <a:gd name="connsiteX434" fmla="*/ 297047 w 374480"/>
                  <a:gd name="connsiteY434" fmla="*/ 198966 h 317401"/>
                  <a:gd name="connsiteX435" fmla="*/ 298522 w 374480"/>
                  <a:gd name="connsiteY435" fmla="*/ 198081 h 317401"/>
                  <a:gd name="connsiteX436" fmla="*/ 300882 w 374480"/>
                  <a:gd name="connsiteY436" fmla="*/ 198081 h 317401"/>
                  <a:gd name="connsiteX437" fmla="*/ 302504 w 374480"/>
                  <a:gd name="connsiteY437" fmla="*/ 198376 h 317401"/>
                  <a:gd name="connsiteX438" fmla="*/ 306192 w 374480"/>
                  <a:gd name="connsiteY438" fmla="*/ 195721 h 317401"/>
                  <a:gd name="connsiteX439" fmla="*/ 307519 w 374480"/>
                  <a:gd name="connsiteY439" fmla="*/ 195426 h 317401"/>
                  <a:gd name="connsiteX440" fmla="*/ 308699 w 374480"/>
                  <a:gd name="connsiteY440" fmla="*/ 194836 h 317401"/>
                  <a:gd name="connsiteX441" fmla="*/ 309732 w 374480"/>
                  <a:gd name="connsiteY441" fmla="*/ 191296 h 317401"/>
                  <a:gd name="connsiteX442" fmla="*/ 310469 w 374480"/>
                  <a:gd name="connsiteY442" fmla="*/ 190264 h 317401"/>
                  <a:gd name="connsiteX443" fmla="*/ 310469 w 374480"/>
                  <a:gd name="connsiteY443" fmla="*/ 189674 h 317401"/>
                  <a:gd name="connsiteX444" fmla="*/ 309879 w 374480"/>
                  <a:gd name="connsiteY444" fmla="*/ 188936 h 317401"/>
                  <a:gd name="connsiteX445" fmla="*/ 306929 w 374480"/>
                  <a:gd name="connsiteY445" fmla="*/ 186429 h 317401"/>
                  <a:gd name="connsiteX446" fmla="*/ 305602 w 374480"/>
                  <a:gd name="connsiteY446" fmla="*/ 183774 h 317401"/>
                  <a:gd name="connsiteX447" fmla="*/ 303537 w 374480"/>
                  <a:gd name="connsiteY447" fmla="*/ 180824 h 317401"/>
                  <a:gd name="connsiteX448" fmla="*/ 301619 w 374480"/>
                  <a:gd name="connsiteY448" fmla="*/ 179497 h 317401"/>
                  <a:gd name="connsiteX449" fmla="*/ 301177 w 374480"/>
                  <a:gd name="connsiteY449" fmla="*/ 178464 h 317401"/>
                  <a:gd name="connsiteX450" fmla="*/ 301177 w 374480"/>
                  <a:gd name="connsiteY450" fmla="*/ 177137 h 317401"/>
                  <a:gd name="connsiteX451" fmla="*/ 301472 w 374480"/>
                  <a:gd name="connsiteY451" fmla="*/ 175957 h 317401"/>
                  <a:gd name="connsiteX452" fmla="*/ 305012 w 374480"/>
                  <a:gd name="connsiteY452" fmla="*/ 174187 h 317401"/>
                  <a:gd name="connsiteX453" fmla="*/ 307076 w 374480"/>
                  <a:gd name="connsiteY453" fmla="*/ 172270 h 317401"/>
                  <a:gd name="connsiteX454" fmla="*/ 306634 w 374480"/>
                  <a:gd name="connsiteY454" fmla="*/ 171237 h 317401"/>
                  <a:gd name="connsiteX455" fmla="*/ 305307 w 374480"/>
                  <a:gd name="connsiteY455" fmla="*/ 169320 h 317401"/>
                  <a:gd name="connsiteX456" fmla="*/ 303832 w 374480"/>
                  <a:gd name="connsiteY456" fmla="*/ 168140 h 317401"/>
                  <a:gd name="connsiteX457" fmla="*/ 302800 w 374480"/>
                  <a:gd name="connsiteY457" fmla="*/ 166960 h 317401"/>
                  <a:gd name="connsiteX458" fmla="*/ 301472 w 374480"/>
                  <a:gd name="connsiteY458" fmla="*/ 165633 h 317401"/>
                  <a:gd name="connsiteX459" fmla="*/ 300587 w 374480"/>
                  <a:gd name="connsiteY459" fmla="*/ 164453 h 317401"/>
                  <a:gd name="connsiteX460" fmla="*/ 301767 w 374480"/>
                  <a:gd name="connsiteY460" fmla="*/ 160913 h 317401"/>
                  <a:gd name="connsiteX461" fmla="*/ 300882 w 374480"/>
                  <a:gd name="connsiteY461" fmla="*/ 159586 h 317401"/>
                  <a:gd name="connsiteX462" fmla="*/ 300440 w 374480"/>
                  <a:gd name="connsiteY462" fmla="*/ 157816 h 317401"/>
                  <a:gd name="connsiteX463" fmla="*/ 300734 w 374480"/>
                  <a:gd name="connsiteY463" fmla="*/ 156636 h 317401"/>
                  <a:gd name="connsiteX464" fmla="*/ 300292 w 374480"/>
                  <a:gd name="connsiteY464" fmla="*/ 156341 h 317401"/>
                  <a:gd name="connsiteX465" fmla="*/ 295572 w 374480"/>
                  <a:gd name="connsiteY465" fmla="*/ 155603 h 317401"/>
                  <a:gd name="connsiteX466" fmla="*/ 291738 w 374480"/>
                  <a:gd name="connsiteY466" fmla="*/ 155898 h 317401"/>
                  <a:gd name="connsiteX467" fmla="*/ 288935 w 374480"/>
                  <a:gd name="connsiteY467" fmla="*/ 157078 h 317401"/>
                  <a:gd name="connsiteX468" fmla="*/ 286723 w 374480"/>
                  <a:gd name="connsiteY468" fmla="*/ 159143 h 317401"/>
                  <a:gd name="connsiteX469" fmla="*/ 286428 w 374480"/>
                  <a:gd name="connsiteY469" fmla="*/ 159586 h 317401"/>
                  <a:gd name="connsiteX470" fmla="*/ 286428 w 374480"/>
                  <a:gd name="connsiteY470" fmla="*/ 159881 h 317401"/>
                  <a:gd name="connsiteX471" fmla="*/ 287755 w 374480"/>
                  <a:gd name="connsiteY471" fmla="*/ 161650 h 317401"/>
                  <a:gd name="connsiteX472" fmla="*/ 285838 w 374480"/>
                  <a:gd name="connsiteY472" fmla="*/ 163568 h 317401"/>
                  <a:gd name="connsiteX473" fmla="*/ 282888 w 374480"/>
                  <a:gd name="connsiteY473" fmla="*/ 165043 h 317401"/>
                  <a:gd name="connsiteX474" fmla="*/ 279938 w 374480"/>
                  <a:gd name="connsiteY474" fmla="*/ 165043 h 317401"/>
                  <a:gd name="connsiteX475" fmla="*/ 279938 w 374480"/>
                  <a:gd name="connsiteY475" fmla="*/ 162830 h 317401"/>
                  <a:gd name="connsiteX476" fmla="*/ 281561 w 374480"/>
                  <a:gd name="connsiteY476" fmla="*/ 162093 h 317401"/>
                  <a:gd name="connsiteX477" fmla="*/ 283183 w 374480"/>
                  <a:gd name="connsiteY477" fmla="*/ 160766 h 317401"/>
                  <a:gd name="connsiteX478" fmla="*/ 283773 w 374480"/>
                  <a:gd name="connsiteY478" fmla="*/ 158848 h 317401"/>
                  <a:gd name="connsiteX479" fmla="*/ 283773 w 374480"/>
                  <a:gd name="connsiteY479" fmla="*/ 157521 h 317401"/>
                  <a:gd name="connsiteX480" fmla="*/ 282298 w 374480"/>
                  <a:gd name="connsiteY480" fmla="*/ 155898 h 317401"/>
                  <a:gd name="connsiteX481" fmla="*/ 282298 w 374480"/>
                  <a:gd name="connsiteY481" fmla="*/ 154866 h 317401"/>
                  <a:gd name="connsiteX482" fmla="*/ 283478 w 374480"/>
                  <a:gd name="connsiteY482" fmla="*/ 152948 h 317401"/>
                  <a:gd name="connsiteX483" fmla="*/ 284068 w 374480"/>
                  <a:gd name="connsiteY483" fmla="*/ 151326 h 317401"/>
                  <a:gd name="connsiteX484" fmla="*/ 284953 w 374480"/>
                  <a:gd name="connsiteY484" fmla="*/ 149851 h 317401"/>
                  <a:gd name="connsiteX485" fmla="*/ 288198 w 374480"/>
                  <a:gd name="connsiteY485" fmla="*/ 147491 h 317401"/>
                  <a:gd name="connsiteX486" fmla="*/ 291442 w 374480"/>
                  <a:gd name="connsiteY486" fmla="*/ 145131 h 317401"/>
                  <a:gd name="connsiteX487" fmla="*/ 291885 w 374480"/>
                  <a:gd name="connsiteY487" fmla="*/ 142624 h 317401"/>
                  <a:gd name="connsiteX488" fmla="*/ 292180 w 374480"/>
                  <a:gd name="connsiteY488" fmla="*/ 139527 h 317401"/>
                  <a:gd name="connsiteX489" fmla="*/ 292623 w 374480"/>
                  <a:gd name="connsiteY489" fmla="*/ 138789 h 317401"/>
                  <a:gd name="connsiteX490" fmla="*/ 297047 w 374480"/>
                  <a:gd name="connsiteY490" fmla="*/ 136872 h 317401"/>
                  <a:gd name="connsiteX491" fmla="*/ 298080 w 374480"/>
                  <a:gd name="connsiteY491" fmla="*/ 136134 h 317401"/>
                  <a:gd name="connsiteX492" fmla="*/ 298670 w 374480"/>
                  <a:gd name="connsiteY492" fmla="*/ 135102 h 317401"/>
                  <a:gd name="connsiteX493" fmla="*/ 302062 w 374480"/>
                  <a:gd name="connsiteY493" fmla="*/ 131710 h 317401"/>
                  <a:gd name="connsiteX494" fmla="*/ 305454 w 374480"/>
                  <a:gd name="connsiteY494" fmla="*/ 128317 h 317401"/>
                  <a:gd name="connsiteX495" fmla="*/ 306192 w 374480"/>
                  <a:gd name="connsiteY495" fmla="*/ 127138 h 317401"/>
                  <a:gd name="connsiteX496" fmla="*/ 306782 w 374480"/>
                  <a:gd name="connsiteY496" fmla="*/ 126400 h 317401"/>
                  <a:gd name="connsiteX497" fmla="*/ 306782 w 374480"/>
                  <a:gd name="connsiteY497" fmla="*/ 125810 h 317401"/>
                  <a:gd name="connsiteX498" fmla="*/ 306339 w 374480"/>
                  <a:gd name="connsiteY498" fmla="*/ 125368 h 317401"/>
                  <a:gd name="connsiteX499" fmla="*/ 304717 w 374480"/>
                  <a:gd name="connsiteY499" fmla="*/ 125073 h 317401"/>
                  <a:gd name="connsiteX500" fmla="*/ 304127 w 374480"/>
                  <a:gd name="connsiteY500" fmla="*/ 124040 h 317401"/>
                  <a:gd name="connsiteX501" fmla="*/ 305897 w 374480"/>
                  <a:gd name="connsiteY501" fmla="*/ 122123 h 317401"/>
                  <a:gd name="connsiteX502" fmla="*/ 308109 w 374480"/>
                  <a:gd name="connsiteY502" fmla="*/ 120943 h 317401"/>
                  <a:gd name="connsiteX503" fmla="*/ 310321 w 374480"/>
                  <a:gd name="connsiteY503" fmla="*/ 120943 h 317401"/>
                  <a:gd name="connsiteX504" fmla="*/ 311206 w 374480"/>
                  <a:gd name="connsiteY504" fmla="*/ 121533 h 317401"/>
                  <a:gd name="connsiteX505" fmla="*/ 311206 w 374480"/>
                  <a:gd name="connsiteY505" fmla="*/ 122123 h 317401"/>
                  <a:gd name="connsiteX506" fmla="*/ 312091 w 374480"/>
                  <a:gd name="connsiteY506" fmla="*/ 122860 h 317401"/>
                  <a:gd name="connsiteX507" fmla="*/ 313714 w 374480"/>
                  <a:gd name="connsiteY507" fmla="*/ 123155 h 317401"/>
                  <a:gd name="connsiteX508" fmla="*/ 315778 w 374480"/>
                  <a:gd name="connsiteY508" fmla="*/ 122860 h 317401"/>
                  <a:gd name="connsiteX509" fmla="*/ 317843 w 374480"/>
                  <a:gd name="connsiteY509" fmla="*/ 122123 h 317401"/>
                  <a:gd name="connsiteX510" fmla="*/ 319023 w 374480"/>
                  <a:gd name="connsiteY510" fmla="*/ 120353 h 317401"/>
                  <a:gd name="connsiteX511" fmla="*/ 319761 w 374480"/>
                  <a:gd name="connsiteY511" fmla="*/ 119025 h 317401"/>
                  <a:gd name="connsiteX512" fmla="*/ 322858 w 374480"/>
                  <a:gd name="connsiteY512" fmla="*/ 117551 h 317401"/>
                  <a:gd name="connsiteX513" fmla="*/ 321531 w 374480"/>
                  <a:gd name="connsiteY513" fmla="*/ 117108 h 317401"/>
                  <a:gd name="connsiteX514" fmla="*/ 320646 w 374480"/>
                  <a:gd name="connsiteY514" fmla="*/ 114896 h 317401"/>
                  <a:gd name="connsiteX515" fmla="*/ 320941 w 374480"/>
                  <a:gd name="connsiteY515" fmla="*/ 111651 h 317401"/>
                  <a:gd name="connsiteX516" fmla="*/ 322416 w 374480"/>
                  <a:gd name="connsiteY516" fmla="*/ 107226 h 317401"/>
                  <a:gd name="connsiteX517" fmla="*/ 322858 w 374480"/>
                  <a:gd name="connsiteY517" fmla="*/ 103981 h 317401"/>
                  <a:gd name="connsiteX518" fmla="*/ 322268 w 374480"/>
                  <a:gd name="connsiteY518" fmla="*/ 101917 h 317401"/>
                  <a:gd name="connsiteX519" fmla="*/ 323153 w 374480"/>
                  <a:gd name="connsiteY519" fmla="*/ 98819 h 317401"/>
                  <a:gd name="connsiteX520" fmla="*/ 325513 w 374480"/>
                  <a:gd name="connsiteY520" fmla="*/ 94689 h 317401"/>
                  <a:gd name="connsiteX521" fmla="*/ 327136 w 374480"/>
                  <a:gd name="connsiteY521" fmla="*/ 90412 h 317401"/>
                  <a:gd name="connsiteX522" fmla="*/ 327873 w 374480"/>
                  <a:gd name="connsiteY522" fmla="*/ 85840 h 317401"/>
                  <a:gd name="connsiteX523" fmla="*/ 329053 w 374480"/>
                  <a:gd name="connsiteY523" fmla="*/ 82890 h 317401"/>
                  <a:gd name="connsiteX524" fmla="*/ 331265 w 374480"/>
                  <a:gd name="connsiteY524" fmla="*/ 80825 h 317401"/>
                  <a:gd name="connsiteX525" fmla="*/ 336575 w 374480"/>
                  <a:gd name="connsiteY525" fmla="*/ 74926 h 317401"/>
                  <a:gd name="connsiteX526" fmla="*/ 337017 w 374480"/>
                  <a:gd name="connsiteY526" fmla="*/ 74483 h 317401"/>
                  <a:gd name="connsiteX527" fmla="*/ 337017 w 374480"/>
                  <a:gd name="connsiteY527" fmla="*/ 71533 h 317401"/>
                  <a:gd name="connsiteX528" fmla="*/ 335395 w 374480"/>
                  <a:gd name="connsiteY528" fmla="*/ 71091 h 317401"/>
                  <a:gd name="connsiteX529" fmla="*/ 373005 w 374480"/>
                  <a:gd name="connsiteY529" fmla="*/ 280233 h 317401"/>
                  <a:gd name="connsiteX530" fmla="*/ 372120 w 374480"/>
                  <a:gd name="connsiteY530" fmla="*/ 279348 h 317401"/>
                  <a:gd name="connsiteX531" fmla="*/ 371678 w 374480"/>
                  <a:gd name="connsiteY531" fmla="*/ 278021 h 317401"/>
                  <a:gd name="connsiteX532" fmla="*/ 372415 w 374480"/>
                  <a:gd name="connsiteY532" fmla="*/ 273449 h 317401"/>
                  <a:gd name="connsiteX533" fmla="*/ 372415 w 374480"/>
                  <a:gd name="connsiteY533" fmla="*/ 271679 h 317401"/>
                  <a:gd name="connsiteX534" fmla="*/ 371973 w 374480"/>
                  <a:gd name="connsiteY534" fmla="*/ 269024 h 317401"/>
                  <a:gd name="connsiteX535" fmla="*/ 371973 w 374480"/>
                  <a:gd name="connsiteY535" fmla="*/ 267844 h 317401"/>
                  <a:gd name="connsiteX536" fmla="*/ 370793 w 374480"/>
                  <a:gd name="connsiteY536" fmla="*/ 266517 h 317401"/>
                  <a:gd name="connsiteX537" fmla="*/ 369465 w 374480"/>
                  <a:gd name="connsiteY537" fmla="*/ 266517 h 317401"/>
                  <a:gd name="connsiteX538" fmla="*/ 368581 w 374480"/>
                  <a:gd name="connsiteY538" fmla="*/ 269024 h 317401"/>
                  <a:gd name="connsiteX539" fmla="*/ 368581 w 374480"/>
                  <a:gd name="connsiteY539" fmla="*/ 274629 h 317401"/>
                  <a:gd name="connsiteX540" fmla="*/ 368138 w 374480"/>
                  <a:gd name="connsiteY540" fmla="*/ 276251 h 317401"/>
                  <a:gd name="connsiteX541" fmla="*/ 367400 w 374480"/>
                  <a:gd name="connsiteY541" fmla="*/ 276841 h 317401"/>
                  <a:gd name="connsiteX542" fmla="*/ 366515 w 374480"/>
                  <a:gd name="connsiteY542" fmla="*/ 276251 h 317401"/>
                  <a:gd name="connsiteX543" fmla="*/ 365041 w 374480"/>
                  <a:gd name="connsiteY543" fmla="*/ 275661 h 317401"/>
                  <a:gd name="connsiteX544" fmla="*/ 363418 w 374480"/>
                  <a:gd name="connsiteY544" fmla="*/ 275661 h 317401"/>
                  <a:gd name="connsiteX545" fmla="*/ 362091 w 374480"/>
                  <a:gd name="connsiteY545" fmla="*/ 276399 h 317401"/>
                  <a:gd name="connsiteX546" fmla="*/ 360911 w 374480"/>
                  <a:gd name="connsiteY546" fmla="*/ 277726 h 317401"/>
                  <a:gd name="connsiteX547" fmla="*/ 359583 w 374480"/>
                  <a:gd name="connsiteY547" fmla="*/ 278169 h 317401"/>
                  <a:gd name="connsiteX548" fmla="*/ 354864 w 374480"/>
                  <a:gd name="connsiteY548" fmla="*/ 279348 h 317401"/>
                  <a:gd name="connsiteX549" fmla="*/ 352209 w 374480"/>
                  <a:gd name="connsiteY549" fmla="*/ 281118 h 317401"/>
                  <a:gd name="connsiteX550" fmla="*/ 350292 w 374480"/>
                  <a:gd name="connsiteY550" fmla="*/ 284953 h 317401"/>
                  <a:gd name="connsiteX551" fmla="*/ 348964 w 374480"/>
                  <a:gd name="connsiteY551" fmla="*/ 286281 h 317401"/>
                  <a:gd name="connsiteX552" fmla="*/ 348374 w 374480"/>
                  <a:gd name="connsiteY552" fmla="*/ 287166 h 317401"/>
                  <a:gd name="connsiteX553" fmla="*/ 349112 w 374480"/>
                  <a:gd name="connsiteY553" fmla="*/ 287608 h 317401"/>
                  <a:gd name="connsiteX554" fmla="*/ 349996 w 374480"/>
                  <a:gd name="connsiteY554" fmla="*/ 287608 h 317401"/>
                  <a:gd name="connsiteX555" fmla="*/ 351324 w 374480"/>
                  <a:gd name="connsiteY555" fmla="*/ 289525 h 317401"/>
                  <a:gd name="connsiteX556" fmla="*/ 349554 w 374480"/>
                  <a:gd name="connsiteY556" fmla="*/ 290263 h 317401"/>
                  <a:gd name="connsiteX557" fmla="*/ 348521 w 374480"/>
                  <a:gd name="connsiteY557" fmla="*/ 291443 h 317401"/>
                  <a:gd name="connsiteX558" fmla="*/ 349112 w 374480"/>
                  <a:gd name="connsiteY558" fmla="*/ 293213 h 317401"/>
                  <a:gd name="connsiteX559" fmla="*/ 350587 w 374480"/>
                  <a:gd name="connsiteY559" fmla="*/ 294540 h 317401"/>
                  <a:gd name="connsiteX560" fmla="*/ 352209 w 374480"/>
                  <a:gd name="connsiteY560" fmla="*/ 295278 h 317401"/>
                  <a:gd name="connsiteX561" fmla="*/ 352209 w 374480"/>
                  <a:gd name="connsiteY561" fmla="*/ 296900 h 317401"/>
                  <a:gd name="connsiteX562" fmla="*/ 351029 w 374480"/>
                  <a:gd name="connsiteY562" fmla="*/ 298375 h 317401"/>
                  <a:gd name="connsiteX563" fmla="*/ 349996 w 374480"/>
                  <a:gd name="connsiteY563" fmla="*/ 299555 h 317401"/>
                  <a:gd name="connsiteX564" fmla="*/ 349996 w 374480"/>
                  <a:gd name="connsiteY564" fmla="*/ 300440 h 317401"/>
                  <a:gd name="connsiteX565" fmla="*/ 351471 w 374480"/>
                  <a:gd name="connsiteY565" fmla="*/ 300735 h 317401"/>
                  <a:gd name="connsiteX566" fmla="*/ 353241 w 374480"/>
                  <a:gd name="connsiteY566" fmla="*/ 300735 h 317401"/>
                  <a:gd name="connsiteX567" fmla="*/ 353684 w 374480"/>
                  <a:gd name="connsiteY567" fmla="*/ 302357 h 317401"/>
                  <a:gd name="connsiteX568" fmla="*/ 352651 w 374480"/>
                  <a:gd name="connsiteY568" fmla="*/ 304422 h 317401"/>
                  <a:gd name="connsiteX569" fmla="*/ 352651 w 374480"/>
                  <a:gd name="connsiteY569" fmla="*/ 305749 h 317401"/>
                  <a:gd name="connsiteX570" fmla="*/ 353979 w 374480"/>
                  <a:gd name="connsiteY570" fmla="*/ 306487 h 317401"/>
                  <a:gd name="connsiteX571" fmla="*/ 357076 w 374480"/>
                  <a:gd name="connsiteY571" fmla="*/ 307667 h 317401"/>
                  <a:gd name="connsiteX572" fmla="*/ 357076 w 374480"/>
                  <a:gd name="connsiteY572" fmla="*/ 308699 h 317401"/>
                  <a:gd name="connsiteX573" fmla="*/ 355601 w 374480"/>
                  <a:gd name="connsiteY573" fmla="*/ 310027 h 317401"/>
                  <a:gd name="connsiteX574" fmla="*/ 355011 w 374480"/>
                  <a:gd name="connsiteY574" fmla="*/ 311207 h 317401"/>
                  <a:gd name="connsiteX575" fmla="*/ 355896 w 374480"/>
                  <a:gd name="connsiteY575" fmla="*/ 312092 h 317401"/>
                  <a:gd name="connsiteX576" fmla="*/ 357224 w 374480"/>
                  <a:gd name="connsiteY576" fmla="*/ 313419 h 317401"/>
                  <a:gd name="connsiteX577" fmla="*/ 360026 w 374480"/>
                  <a:gd name="connsiteY577" fmla="*/ 314599 h 317401"/>
                  <a:gd name="connsiteX578" fmla="*/ 364746 w 374480"/>
                  <a:gd name="connsiteY578" fmla="*/ 317401 h 317401"/>
                  <a:gd name="connsiteX579" fmla="*/ 366515 w 374480"/>
                  <a:gd name="connsiteY579" fmla="*/ 315041 h 317401"/>
                  <a:gd name="connsiteX580" fmla="*/ 368581 w 374480"/>
                  <a:gd name="connsiteY580" fmla="*/ 309879 h 317401"/>
                  <a:gd name="connsiteX581" fmla="*/ 369760 w 374480"/>
                  <a:gd name="connsiteY581" fmla="*/ 308257 h 317401"/>
                  <a:gd name="connsiteX582" fmla="*/ 370350 w 374480"/>
                  <a:gd name="connsiteY582" fmla="*/ 306634 h 317401"/>
                  <a:gd name="connsiteX583" fmla="*/ 370350 w 374480"/>
                  <a:gd name="connsiteY583" fmla="*/ 300587 h 317401"/>
                  <a:gd name="connsiteX584" fmla="*/ 371235 w 374480"/>
                  <a:gd name="connsiteY584" fmla="*/ 299112 h 317401"/>
                  <a:gd name="connsiteX585" fmla="*/ 374480 w 374480"/>
                  <a:gd name="connsiteY585" fmla="*/ 294245 h 317401"/>
                  <a:gd name="connsiteX586" fmla="*/ 374480 w 374480"/>
                  <a:gd name="connsiteY586" fmla="*/ 293213 h 317401"/>
                  <a:gd name="connsiteX587" fmla="*/ 373890 w 374480"/>
                  <a:gd name="connsiteY587" fmla="*/ 280971 h 317401"/>
                  <a:gd name="connsiteX588" fmla="*/ 373448 w 374480"/>
                  <a:gd name="connsiteY588" fmla="*/ 279938 h 317401"/>
                  <a:gd name="connsiteX589" fmla="*/ 92772 w 374480"/>
                  <a:gd name="connsiteY589" fmla="*/ 176842 h 317401"/>
                  <a:gd name="connsiteX590" fmla="*/ 93657 w 374480"/>
                  <a:gd name="connsiteY590" fmla="*/ 174040 h 317401"/>
                  <a:gd name="connsiteX591" fmla="*/ 90854 w 374480"/>
                  <a:gd name="connsiteY591" fmla="*/ 170795 h 317401"/>
                  <a:gd name="connsiteX592" fmla="*/ 88199 w 374480"/>
                  <a:gd name="connsiteY592" fmla="*/ 169172 h 317401"/>
                  <a:gd name="connsiteX593" fmla="*/ 88199 w 374480"/>
                  <a:gd name="connsiteY593" fmla="*/ 169762 h 317401"/>
                  <a:gd name="connsiteX594" fmla="*/ 88790 w 374480"/>
                  <a:gd name="connsiteY594" fmla="*/ 171827 h 317401"/>
                  <a:gd name="connsiteX595" fmla="*/ 91149 w 374480"/>
                  <a:gd name="connsiteY595" fmla="*/ 174187 h 317401"/>
                  <a:gd name="connsiteX596" fmla="*/ 92919 w 374480"/>
                  <a:gd name="connsiteY596" fmla="*/ 176842 h 31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74480" h="317401">
                    <a:moveTo>
                      <a:pt x="335690" y="72123"/>
                    </a:moveTo>
                    <a:lnTo>
                      <a:pt x="333625" y="71238"/>
                    </a:lnTo>
                    <a:lnTo>
                      <a:pt x="328315" y="70206"/>
                    </a:lnTo>
                    <a:lnTo>
                      <a:pt x="323448" y="69468"/>
                    </a:lnTo>
                    <a:lnTo>
                      <a:pt x="321236" y="68583"/>
                    </a:lnTo>
                    <a:lnTo>
                      <a:pt x="319318" y="66371"/>
                    </a:lnTo>
                    <a:lnTo>
                      <a:pt x="318138" y="66371"/>
                    </a:lnTo>
                    <a:lnTo>
                      <a:pt x="315778" y="67109"/>
                    </a:lnTo>
                    <a:lnTo>
                      <a:pt x="312829" y="67699"/>
                    </a:lnTo>
                    <a:lnTo>
                      <a:pt x="310617" y="67256"/>
                    </a:lnTo>
                    <a:lnTo>
                      <a:pt x="309289" y="67256"/>
                    </a:lnTo>
                    <a:lnTo>
                      <a:pt x="308551" y="67699"/>
                    </a:lnTo>
                    <a:lnTo>
                      <a:pt x="308109" y="67404"/>
                    </a:lnTo>
                    <a:lnTo>
                      <a:pt x="307519" y="65486"/>
                    </a:lnTo>
                    <a:lnTo>
                      <a:pt x="306339" y="65044"/>
                    </a:lnTo>
                    <a:lnTo>
                      <a:pt x="304569" y="64601"/>
                    </a:lnTo>
                    <a:lnTo>
                      <a:pt x="303537" y="64601"/>
                    </a:lnTo>
                    <a:lnTo>
                      <a:pt x="302800" y="65781"/>
                    </a:lnTo>
                    <a:lnTo>
                      <a:pt x="301619" y="66519"/>
                    </a:lnTo>
                    <a:lnTo>
                      <a:pt x="300587" y="66519"/>
                    </a:lnTo>
                    <a:lnTo>
                      <a:pt x="297195" y="61946"/>
                    </a:lnTo>
                    <a:lnTo>
                      <a:pt x="296310" y="60914"/>
                    </a:lnTo>
                    <a:lnTo>
                      <a:pt x="296310" y="60029"/>
                    </a:lnTo>
                    <a:lnTo>
                      <a:pt x="295277" y="58407"/>
                    </a:lnTo>
                    <a:lnTo>
                      <a:pt x="293360" y="56784"/>
                    </a:lnTo>
                    <a:lnTo>
                      <a:pt x="291442" y="56194"/>
                    </a:lnTo>
                    <a:lnTo>
                      <a:pt x="290410" y="56194"/>
                    </a:lnTo>
                    <a:lnTo>
                      <a:pt x="288640" y="55604"/>
                    </a:lnTo>
                    <a:lnTo>
                      <a:pt x="287755" y="55014"/>
                    </a:lnTo>
                    <a:lnTo>
                      <a:pt x="286133" y="55014"/>
                    </a:lnTo>
                    <a:lnTo>
                      <a:pt x="284510" y="55309"/>
                    </a:lnTo>
                    <a:lnTo>
                      <a:pt x="283331" y="56342"/>
                    </a:lnTo>
                    <a:lnTo>
                      <a:pt x="281708" y="56637"/>
                    </a:lnTo>
                    <a:lnTo>
                      <a:pt x="280381" y="56342"/>
                    </a:lnTo>
                    <a:lnTo>
                      <a:pt x="279643" y="55604"/>
                    </a:lnTo>
                    <a:lnTo>
                      <a:pt x="278906" y="55162"/>
                    </a:lnTo>
                    <a:lnTo>
                      <a:pt x="276841" y="54572"/>
                    </a:lnTo>
                    <a:lnTo>
                      <a:pt x="275956" y="53392"/>
                    </a:lnTo>
                    <a:lnTo>
                      <a:pt x="273891" y="53392"/>
                    </a:lnTo>
                    <a:lnTo>
                      <a:pt x="271236" y="53687"/>
                    </a:lnTo>
                    <a:lnTo>
                      <a:pt x="269466" y="54277"/>
                    </a:lnTo>
                    <a:lnTo>
                      <a:pt x="268581" y="54277"/>
                    </a:lnTo>
                    <a:lnTo>
                      <a:pt x="266664" y="52802"/>
                    </a:lnTo>
                    <a:lnTo>
                      <a:pt x="264599" y="50590"/>
                    </a:lnTo>
                    <a:lnTo>
                      <a:pt x="263272" y="49557"/>
                    </a:lnTo>
                    <a:lnTo>
                      <a:pt x="262682" y="48672"/>
                    </a:lnTo>
                    <a:lnTo>
                      <a:pt x="261059" y="48230"/>
                    </a:lnTo>
                    <a:lnTo>
                      <a:pt x="258699" y="47197"/>
                    </a:lnTo>
                    <a:lnTo>
                      <a:pt x="257077" y="46017"/>
                    </a:lnTo>
                    <a:lnTo>
                      <a:pt x="255602" y="45280"/>
                    </a:lnTo>
                    <a:lnTo>
                      <a:pt x="253538" y="44837"/>
                    </a:lnTo>
                    <a:lnTo>
                      <a:pt x="251915" y="44837"/>
                    </a:lnTo>
                    <a:lnTo>
                      <a:pt x="251472" y="42920"/>
                    </a:lnTo>
                    <a:lnTo>
                      <a:pt x="251472" y="40560"/>
                    </a:lnTo>
                    <a:lnTo>
                      <a:pt x="249997" y="39085"/>
                    </a:lnTo>
                    <a:lnTo>
                      <a:pt x="251767" y="33038"/>
                    </a:lnTo>
                    <a:lnTo>
                      <a:pt x="250735" y="32448"/>
                    </a:lnTo>
                    <a:lnTo>
                      <a:pt x="249555" y="32891"/>
                    </a:lnTo>
                    <a:lnTo>
                      <a:pt x="247785" y="34365"/>
                    </a:lnTo>
                    <a:lnTo>
                      <a:pt x="246900" y="36135"/>
                    </a:lnTo>
                    <a:lnTo>
                      <a:pt x="246458" y="37610"/>
                    </a:lnTo>
                    <a:lnTo>
                      <a:pt x="243508" y="39085"/>
                    </a:lnTo>
                    <a:lnTo>
                      <a:pt x="238936" y="39675"/>
                    </a:lnTo>
                    <a:lnTo>
                      <a:pt x="233921" y="39085"/>
                    </a:lnTo>
                    <a:lnTo>
                      <a:pt x="233184" y="38643"/>
                    </a:lnTo>
                    <a:lnTo>
                      <a:pt x="232888" y="38200"/>
                    </a:lnTo>
                    <a:lnTo>
                      <a:pt x="232888" y="37610"/>
                    </a:lnTo>
                    <a:lnTo>
                      <a:pt x="233184" y="36725"/>
                    </a:lnTo>
                    <a:lnTo>
                      <a:pt x="234069" y="35693"/>
                    </a:lnTo>
                    <a:lnTo>
                      <a:pt x="234069" y="34218"/>
                    </a:lnTo>
                    <a:lnTo>
                      <a:pt x="233331" y="33038"/>
                    </a:lnTo>
                    <a:lnTo>
                      <a:pt x="232741" y="32596"/>
                    </a:lnTo>
                    <a:lnTo>
                      <a:pt x="233036" y="31416"/>
                    </a:lnTo>
                    <a:lnTo>
                      <a:pt x="233773" y="29941"/>
                    </a:lnTo>
                    <a:lnTo>
                      <a:pt x="233773" y="29056"/>
                    </a:lnTo>
                    <a:lnTo>
                      <a:pt x="230528" y="26548"/>
                    </a:lnTo>
                    <a:lnTo>
                      <a:pt x="228021" y="26106"/>
                    </a:lnTo>
                    <a:lnTo>
                      <a:pt x="225661" y="26106"/>
                    </a:lnTo>
                    <a:lnTo>
                      <a:pt x="223892" y="25664"/>
                    </a:lnTo>
                    <a:lnTo>
                      <a:pt x="222859" y="25664"/>
                    </a:lnTo>
                    <a:lnTo>
                      <a:pt x="222122" y="26548"/>
                    </a:lnTo>
                    <a:lnTo>
                      <a:pt x="221384" y="27138"/>
                    </a:lnTo>
                    <a:lnTo>
                      <a:pt x="220794" y="26548"/>
                    </a:lnTo>
                    <a:lnTo>
                      <a:pt x="219762" y="21976"/>
                    </a:lnTo>
                    <a:lnTo>
                      <a:pt x="218877" y="21239"/>
                    </a:lnTo>
                    <a:lnTo>
                      <a:pt x="215779" y="20501"/>
                    </a:lnTo>
                    <a:lnTo>
                      <a:pt x="211650" y="20206"/>
                    </a:lnTo>
                    <a:lnTo>
                      <a:pt x="210470" y="19321"/>
                    </a:lnTo>
                    <a:lnTo>
                      <a:pt x="209880" y="17257"/>
                    </a:lnTo>
                    <a:lnTo>
                      <a:pt x="209437" y="14749"/>
                    </a:lnTo>
                    <a:lnTo>
                      <a:pt x="208110" y="12389"/>
                    </a:lnTo>
                    <a:lnTo>
                      <a:pt x="207373" y="11799"/>
                    </a:lnTo>
                    <a:lnTo>
                      <a:pt x="206045" y="10767"/>
                    </a:lnTo>
                    <a:lnTo>
                      <a:pt x="203833" y="11209"/>
                    </a:lnTo>
                    <a:lnTo>
                      <a:pt x="201178" y="12537"/>
                    </a:lnTo>
                    <a:lnTo>
                      <a:pt x="199556" y="12979"/>
                    </a:lnTo>
                    <a:lnTo>
                      <a:pt x="198966" y="12979"/>
                    </a:lnTo>
                    <a:lnTo>
                      <a:pt x="196900" y="11799"/>
                    </a:lnTo>
                    <a:lnTo>
                      <a:pt x="194541" y="9734"/>
                    </a:lnTo>
                    <a:lnTo>
                      <a:pt x="192624" y="7522"/>
                    </a:lnTo>
                    <a:lnTo>
                      <a:pt x="192181" y="6342"/>
                    </a:lnTo>
                    <a:lnTo>
                      <a:pt x="192771" y="4867"/>
                    </a:lnTo>
                    <a:lnTo>
                      <a:pt x="192033" y="3687"/>
                    </a:lnTo>
                    <a:lnTo>
                      <a:pt x="191001" y="1622"/>
                    </a:lnTo>
                    <a:lnTo>
                      <a:pt x="190706" y="0"/>
                    </a:lnTo>
                    <a:lnTo>
                      <a:pt x="188641" y="1032"/>
                    </a:lnTo>
                    <a:lnTo>
                      <a:pt x="174777" y="3687"/>
                    </a:lnTo>
                    <a:lnTo>
                      <a:pt x="170942" y="5605"/>
                    </a:lnTo>
                    <a:lnTo>
                      <a:pt x="168435" y="7375"/>
                    </a:lnTo>
                    <a:lnTo>
                      <a:pt x="166813" y="9587"/>
                    </a:lnTo>
                    <a:lnTo>
                      <a:pt x="166075" y="12389"/>
                    </a:lnTo>
                    <a:lnTo>
                      <a:pt x="165338" y="27728"/>
                    </a:lnTo>
                    <a:lnTo>
                      <a:pt x="166370" y="29203"/>
                    </a:lnTo>
                    <a:lnTo>
                      <a:pt x="165190" y="29941"/>
                    </a:lnTo>
                    <a:lnTo>
                      <a:pt x="164305" y="30826"/>
                    </a:lnTo>
                    <a:lnTo>
                      <a:pt x="161503" y="34808"/>
                    </a:lnTo>
                    <a:lnTo>
                      <a:pt x="157225" y="37905"/>
                    </a:lnTo>
                    <a:lnTo>
                      <a:pt x="148819" y="40855"/>
                    </a:lnTo>
                    <a:lnTo>
                      <a:pt x="140706" y="42478"/>
                    </a:lnTo>
                    <a:lnTo>
                      <a:pt x="129497" y="47935"/>
                    </a:lnTo>
                    <a:lnTo>
                      <a:pt x="127875" y="51327"/>
                    </a:lnTo>
                    <a:lnTo>
                      <a:pt x="127432" y="52802"/>
                    </a:lnTo>
                    <a:lnTo>
                      <a:pt x="128022" y="54424"/>
                    </a:lnTo>
                    <a:lnTo>
                      <a:pt x="131857" y="55899"/>
                    </a:lnTo>
                    <a:lnTo>
                      <a:pt x="136134" y="55604"/>
                    </a:lnTo>
                    <a:lnTo>
                      <a:pt x="135545" y="56489"/>
                    </a:lnTo>
                    <a:lnTo>
                      <a:pt x="128170" y="58112"/>
                    </a:lnTo>
                    <a:lnTo>
                      <a:pt x="124335" y="60471"/>
                    </a:lnTo>
                    <a:lnTo>
                      <a:pt x="120352" y="61651"/>
                    </a:lnTo>
                    <a:lnTo>
                      <a:pt x="111061" y="59734"/>
                    </a:lnTo>
                    <a:lnTo>
                      <a:pt x="104718" y="59734"/>
                    </a:lnTo>
                    <a:lnTo>
                      <a:pt x="99704" y="58407"/>
                    </a:lnTo>
                    <a:lnTo>
                      <a:pt x="94984" y="58407"/>
                    </a:lnTo>
                    <a:lnTo>
                      <a:pt x="93509" y="56637"/>
                    </a:lnTo>
                    <a:lnTo>
                      <a:pt x="92477" y="55014"/>
                    </a:lnTo>
                    <a:lnTo>
                      <a:pt x="91592" y="51475"/>
                    </a:lnTo>
                    <a:lnTo>
                      <a:pt x="91592" y="48672"/>
                    </a:lnTo>
                    <a:lnTo>
                      <a:pt x="88937" y="47787"/>
                    </a:lnTo>
                    <a:lnTo>
                      <a:pt x="83185" y="49115"/>
                    </a:lnTo>
                    <a:lnTo>
                      <a:pt x="80088" y="48672"/>
                    </a:lnTo>
                    <a:lnTo>
                      <a:pt x="76105" y="48672"/>
                    </a:lnTo>
                    <a:lnTo>
                      <a:pt x="75663" y="50295"/>
                    </a:lnTo>
                    <a:lnTo>
                      <a:pt x="75663" y="51475"/>
                    </a:lnTo>
                    <a:lnTo>
                      <a:pt x="77285" y="55014"/>
                    </a:lnTo>
                    <a:lnTo>
                      <a:pt x="80530" y="61061"/>
                    </a:lnTo>
                    <a:lnTo>
                      <a:pt x="83332" y="64749"/>
                    </a:lnTo>
                    <a:lnTo>
                      <a:pt x="83775" y="78170"/>
                    </a:lnTo>
                    <a:lnTo>
                      <a:pt x="85987" y="81858"/>
                    </a:lnTo>
                    <a:lnTo>
                      <a:pt x="88642" y="83333"/>
                    </a:lnTo>
                    <a:lnTo>
                      <a:pt x="87020" y="83775"/>
                    </a:lnTo>
                    <a:lnTo>
                      <a:pt x="76843" y="84070"/>
                    </a:lnTo>
                    <a:lnTo>
                      <a:pt x="76105" y="82743"/>
                    </a:lnTo>
                    <a:lnTo>
                      <a:pt x="74631" y="81858"/>
                    </a:lnTo>
                    <a:lnTo>
                      <a:pt x="72861" y="83923"/>
                    </a:lnTo>
                    <a:lnTo>
                      <a:pt x="72123" y="85693"/>
                    </a:lnTo>
                    <a:lnTo>
                      <a:pt x="70206" y="83628"/>
                    </a:lnTo>
                    <a:lnTo>
                      <a:pt x="60619" y="83628"/>
                    </a:lnTo>
                    <a:lnTo>
                      <a:pt x="54129" y="87315"/>
                    </a:lnTo>
                    <a:lnTo>
                      <a:pt x="51474" y="85103"/>
                    </a:lnTo>
                    <a:lnTo>
                      <a:pt x="46017" y="78760"/>
                    </a:lnTo>
                    <a:lnTo>
                      <a:pt x="40118" y="77138"/>
                    </a:lnTo>
                    <a:lnTo>
                      <a:pt x="33775" y="78023"/>
                    </a:lnTo>
                    <a:lnTo>
                      <a:pt x="31858" y="79645"/>
                    </a:lnTo>
                    <a:lnTo>
                      <a:pt x="27433" y="81563"/>
                    </a:lnTo>
                    <a:lnTo>
                      <a:pt x="23746" y="82153"/>
                    </a:lnTo>
                    <a:lnTo>
                      <a:pt x="18436" y="81710"/>
                    </a:lnTo>
                    <a:lnTo>
                      <a:pt x="6047" y="84660"/>
                    </a:lnTo>
                    <a:lnTo>
                      <a:pt x="1032" y="87315"/>
                    </a:lnTo>
                    <a:lnTo>
                      <a:pt x="0" y="90265"/>
                    </a:lnTo>
                    <a:lnTo>
                      <a:pt x="295" y="91592"/>
                    </a:lnTo>
                    <a:lnTo>
                      <a:pt x="1032" y="93214"/>
                    </a:lnTo>
                    <a:lnTo>
                      <a:pt x="4572" y="93214"/>
                    </a:lnTo>
                    <a:lnTo>
                      <a:pt x="6194" y="92920"/>
                    </a:lnTo>
                    <a:lnTo>
                      <a:pt x="9587" y="92920"/>
                    </a:lnTo>
                    <a:lnTo>
                      <a:pt x="10324" y="93510"/>
                    </a:lnTo>
                    <a:lnTo>
                      <a:pt x="11947" y="93804"/>
                    </a:lnTo>
                    <a:lnTo>
                      <a:pt x="13569" y="95279"/>
                    </a:lnTo>
                    <a:lnTo>
                      <a:pt x="9292" y="95574"/>
                    </a:lnTo>
                    <a:lnTo>
                      <a:pt x="6784" y="95574"/>
                    </a:lnTo>
                    <a:lnTo>
                      <a:pt x="5900" y="94984"/>
                    </a:lnTo>
                    <a:lnTo>
                      <a:pt x="4719" y="95574"/>
                    </a:lnTo>
                    <a:lnTo>
                      <a:pt x="5604" y="97049"/>
                    </a:lnTo>
                    <a:lnTo>
                      <a:pt x="6490" y="97639"/>
                    </a:lnTo>
                    <a:lnTo>
                      <a:pt x="8554" y="98082"/>
                    </a:lnTo>
                    <a:lnTo>
                      <a:pt x="11357" y="99704"/>
                    </a:lnTo>
                    <a:lnTo>
                      <a:pt x="10029" y="101031"/>
                    </a:lnTo>
                    <a:lnTo>
                      <a:pt x="6490" y="102064"/>
                    </a:lnTo>
                    <a:lnTo>
                      <a:pt x="3392" y="102359"/>
                    </a:lnTo>
                    <a:lnTo>
                      <a:pt x="2065" y="103834"/>
                    </a:lnTo>
                    <a:lnTo>
                      <a:pt x="8554" y="106194"/>
                    </a:lnTo>
                    <a:lnTo>
                      <a:pt x="9882" y="109291"/>
                    </a:lnTo>
                    <a:lnTo>
                      <a:pt x="11504" y="111061"/>
                    </a:lnTo>
                    <a:lnTo>
                      <a:pt x="13717" y="111503"/>
                    </a:lnTo>
                    <a:lnTo>
                      <a:pt x="17846" y="110176"/>
                    </a:lnTo>
                    <a:lnTo>
                      <a:pt x="22271" y="110471"/>
                    </a:lnTo>
                    <a:lnTo>
                      <a:pt x="32595" y="113273"/>
                    </a:lnTo>
                    <a:lnTo>
                      <a:pt x="34218" y="114601"/>
                    </a:lnTo>
                    <a:lnTo>
                      <a:pt x="35545" y="114306"/>
                    </a:lnTo>
                    <a:lnTo>
                      <a:pt x="37315" y="114601"/>
                    </a:lnTo>
                    <a:lnTo>
                      <a:pt x="38937" y="115486"/>
                    </a:lnTo>
                    <a:lnTo>
                      <a:pt x="40118" y="115191"/>
                    </a:lnTo>
                    <a:lnTo>
                      <a:pt x="41740" y="115191"/>
                    </a:lnTo>
                    <a:lnTo>
                      <a:pt x="44247" y="117551"/>
                    </a:lnTo>
                    <a:lnTo>
                      <a:pt x="46902" y="118288"/>
                    </a:lnTo>
                    <a:lnTo>
                      <a:pt x="49704" y="117846"/>
                    </a:lnTo>
                    <a:lnTo>
                      <a:pt x="51622" y="117551"/>
                    </a:lnTo>
                    <a:lnTo>
                      <a:pt x="53096" y="118288"/>
                    </a:lnTo>
                    <a:lnTo>
                      <a:pt x="51474" y="120353"/>
                    </a:lnTo>
                    <a:lnTo>
                      <a:pt x="52212" y="121090"/>
                    </a:lnTo>
                    <a:lnTo>
                      <a:pt x="54867" y="120648"/>
                    </a:lnTo>
                    <a:lnTo>
                      <a:pt x="57816" y="120648"/>
                    </a:lnTo>
                    <a:lnTo>
                      <a:pt x="59734" y="121090"/>
                    </a:lnTo>
                    <a:lnTo>
                      <a:pt x="61209" y="122418"/>
                    </a:lnTo>
                    <a:lnTo>
                      <a:pt x="59881" y="124335"/>
                    </a:lnTo>
                    <a:lnTo>
                      <a:pt x="58406" y="125368"/>
                    </a:lnTo>
                    <a:lnTo>
                      <a:pt x="59144" y="127727"/>
                    </a:lnTo>
                    <a:lnTo>
                      <a:pt x="60914" y="128465"/>
                    </a:lnTo>
                    <a:lnTo>
                      <a:pt x="62979" y="128907"/>
                    </a:lnTo>
                    <a:lnTo>
                      <a:pt x="72861" y="127875"/>
                    </a:lnTo>
                    <a:lnTo>
                      <a:pt x="78907" y="130972"/>
                    </a:lnTo>
                    <a:lnTo>
                      <a:pt x="76843" y="130677"/>
                    </a:lnTo>
                    <a:lnTo>
                      <a:pt x="74188" y="129497"/>
                    </a:lnTo>
                    <a:lnTo>
                      <a:pt x="71386" y="129055"/>
                    </a:lnTo>
                    <a:lnTo>
                      <a:pt x="69321" y="129350"/>
                    </a:lnTo>
                    <a:lnTo>
                      <a:pt x="68288" y="130677"/>
                    </a:lnTo>
                    <a:lnTo>
                      <a:pt x="66961" y="132742"/>
                    </a:lnTo>
                    <a:lnTo>
                      <a:pt x="68288" y="133922"/>
                    </a:lnTo>
                    <a:lnTo>
                      <a:pt x="69911" y="134365"/>
                    </a:lnTo>
                    <a:lnTo>
                      <a:pt x="71533" y="136872"/>
                    </a:lnTo>
                    <a:lnTo>
                      <a:pt x="69616" y="140707"/>
                    </a:lnTo>
                    <a:lnTo>
                      <a:pt x="69616" y="142477"/>
                    </a:lnTo>
                    <a:lnTo>
                      <a:pt x="70353" y="144246"/>
                    </a:lnTo>
                    <a:lnTo>
                      <a:pt x="73893" y="148376"/>
                    </a:lnTo>
                    <a:lnTo>
                      <a:pt x="77433" y="153981"/>
                    </a:lnTo>
                    <a:lnTo>
                      <a:pt x="87757" y="159438"/>
                    </a:lnTo>
                    <a:lnTo>
                      <a:pt x="89822" y="160176"/>
                    </a:lnTo>
                    <a:lnTo>
                      <a:pt x="91740" y="160176"/>
                    </a:lnTo>
                    <a:lnTo>
                      <a:pt x="94099" y="160618"/>
                    </a:lnTo>
                    <a:lnTo>
                      <a:pt x="94542" y="162535"/>
                    </a:lnTo>
                    <a:lnTo>
                      <a:pt x="94542" y="164158"/>
                    </a:lnTo>
                    <a:lnTo>
                      <a:pt x="95279" y="173302"/>
                    </a:lnTo>
                    <a:lnTo>
                      <a:pt x="96312" y="177137"/>
                    </a:lnTo>
                    <a:lnTo>
                      <a:pt x="96901" y="178169"/>
                    </a:lnTo>
                    <a:lnTo>
                      <a:pt x="97197" y="179202"/>
                    </a:lnTo>
                    <a:lnTo>
                      <a:pt x="94984" y="178317"/>
                    </a:lnTo>
                    <a:lnTo>
                      <a:pt x="92477" y="178317"/>
                    </a:lnTo>
                    <a:lnTo>
                      <a:pt x="92772" y="180087"/>
                    </a:lnTo>
                    <a:lnTo>
                      <a:pt x="93509" y="180972"/>
                    </a:lnTo>
                    <a:lnTo>
                      <a:pt x="101031" y="185839"/>
                    </a:lnTo>
                    <a:lnTo>
                      <a:pt x="103391" y="188051"/>
                    </a:lnTo>
                    <a:lnTo>
                      <a:pt x="104866" y="190706"/>
                    </a:lnTo>
                    <a:lnTo>
                      <a:pt x="107226" y="200293"/>
                    </a:lnTo>
                    <a:lnTo>
                      <a:pt x="108701" y="201473"/>
                    </a:lnTo>
                    <a:lnTo>
                      <a:pt x="109586" y="203096"/>
                    </a:lnTo>
                    <a:lnTo>
                      <a:pt x="107374" y="201621"/>
                    </a:lnTo>
                    <a:lnTo>
                      <a:pt x="105899" y="200146"/>
                    </a:lnTo>
                    <a:lnTo>
                      <a:pt x="103981" y="193066"/>
                    </a:lnTo>
                    <a:lnTo>
                      <a:pt x="102359" y="190854"/>
                    </a:lnTo>
                    <a:lnTo>
                      <a:pt x="99409" y="188346"/>
                    </a:lnTo>
                    <a:lnTo>
                      <a:pt x="95722" y="185839"/>
                    </a:lnTo>
                    <a:lnTo>
                      <a:pt x="93952" y="192034"/>
                    </a:lnTo>
                    <a:lnTo>
                      <a:pt x="92919" y="197933"/>
                    </a:lnTo>
                    <a:lnTo>
                      <a:pt x="91444" y="213862"/>
                    </a:lnTo>
                    <a:lnTo>
                      <a:pt x="92034" y="213272"/>
                    </a:lnTo>
                    <a:lnTo>
                      <a:pt x="92624" y="211945"/>
                    </a:lnTo>
                    <a:lnTo>
                      <a:pt x="93804" y="210765"/>
                    </a:lnTo>
                    <a:lnTo>
                      <a:pt x="95722" y="213125"/>
                    </a:lnTo>
                    <a:lnTo>
                      <a:pt x="93214" y="214010"/>
                    </a:lnTo>
                    <a:lnTo>
                      <a:pt x="91297" y="217255"/>
                    </a:lnTo>
                    <a:lnTo>
                      <a:pt x="88642" y="234511"/>
                    </a:lnTo>
                    <a:lnTo>
                      <a:pt x="84955" y="249113"/>
                    </a:lnTo>
                    <a:lnTo>
                      <a:pt x="81120" y="253095"/>
                    </a:lnTo>
                    <a:lnTo>
                      <a:pt x="76843" y="254127"/>
                    </a:lnTo>
                    <a:lnTo>
                      <a:pt x="76843" y="255160"/>
                    </a:lnTo>
                    <a:lnTo>
                      <a:pt x="77875" y="256635"/>
                    </a:lnTo>
                    <a:lnTo>
                      <a:pt x="78907" y="257225"/>
                    </a:lnTo>
                    <a:lnTo>
                      <a:pt x="81120" y="257962"/>
                    </a:lnTo>
                    <a:lnTo>
                      <a:pt x="82890" y="257962"/>
                    </a:lnTo>
                    <a:lnTo>
                      <a:pt x="85250" y="258405"/>
                    </a:lnTo>
                    <a:lnTo>
                      <a:pt x="86872" y="259290"/>
                    </a:lnTo>
                    <a:lnTo>
                      <a:pt x="86872" y="260617"/>
                    </a:lnTo>
                    <a:lnTo>
                      <a:pt x="86577" y="262092"/>
                    </a:lnTo>
                    <a:lnTo>
                      <a:pt x="85545" y="263419"/>
                    </a:lnTo>
                    <a:lnTo>
                      <a:pt x="84955" y="264452"/>
                    </a:lnTo>
                    <a:lnTo>
                      <a:pt x="85397" y="265042"/>
                    </a:lnTo>
                    <a:lnTo>
                      <a:pt x="86282" y="265484"/>
                    </a:lnTo>
                    <a:lnTo>
                      <a:pt x="87757" y="265484"/>
                    </a:lnTo>
                    <a:lnTo>
                      <a:pt x="88199" y="264599"/>
                    </a:lnTo>
                    <a:lnTo>
                      <a:pt x="89084" y="263567"/>
                    </a:lnTo>
                    <a:lnTo>
                      <a:pt x="89527" y="263567"/>
                    </a:lnTo>
                    <a:lnTo>
                      <a:pt x="89527" y="264009"/>
                    </a:lnTo>
                    <a:lnTo>
                      <a:pt x="89969" y="264747"/>
                    </a:lnTo>
                    <a:lnTo>
                      <a:pt x="92772" y="265927"/>
                    </a:lnTo>
                    <a:lnTo>
                      <a:pt x="99114" y="268139"/>
                    </a:lnTo>
                    <a:lnTo>
                      <a:pt x="101621" y="268139"/>
                    </a:lnTo>
                    <a:lnTo>
                      <a:pt x="103686" y="268434"/>
                    </a:lnTo>
                    <a:lnTo>
                      <a:pt x="104276" y="269319"/>
                    </a:lnTo>
                    <a:lnTo>
                      <a:pt x="108259" y="272859"/>
                    </a:lnTo>
                    <a:lnTo>
                      <a:pt x="111061" y="272859"/>
                    </a:lnTo>
                    <a:lnTo>
                      <a:pt x="113273" y="272564"/>
                    </a:lnTo>
                    <a:lnTo>
                      <a:pt x="114895" y="271974"/>
                    </a:lnTo>
                    <a:lnTo>
                      <a:pt x="115928" y="271974"/>
                    </a:lnTo>
                    <a:lnTo>
                      <a:pt x="117108" y="272711"/>
                    </a:lnTo>
                    <a:lnTo>
                      <a:pt x="118435" y="273301"/>
                    </a:lnTo>
                    <a:lnTo>
                      <a:pt x="120205" y="274481"/>
                    </a:lnTo>
                    <a:lnTo>
                      <a:pt x="121680" y="275956"/>
                    </a:lnTo>
                    <a:lnTo>
                      <a:pt x="122712" y="276399"/>
                    </a:lnTo>
                    <a:lnTo>
                      <a:pt x="129055" y="275514"/>
                    </a:lnTo>
                    <a:lnTo>
                      <a:pt x="130529" y="276399"/>
                    </a:lnTo>
                    <a:lnTo>
                      <a:pt x="132004" y="276399"/>
                    </a:lnTo>
                    <a:lnTo>
                      <a:pt x="133627" y="276104"/>
                    </a:lnTo>
                    <a:lnTo>
                      <a:pt x="137314" y="276546"/>
                    </a:lnTo>
                    <a:lnTo>
                      <a:pt x="140264" y="276546"/>
                    </a:lnTo>
                    <a:lnTo>
                      <a:pt x="140559" y="276104"/>
                    </a:lnTo>
                    <a:lnTo>
                      <a:pt x="140854" y="273006"/>
                    </a:lnTo>
                    <a:lnTo>
                      <a:pt x="141296" y="271826"/>
                    </a:lnTo>
                    <a:lnTo>
                      <a:pt x="142034" y="271531"/>
                    </a:lnTo>
                    <a:lnTo>
                      <a:pt x="143804" y="271826"/>
                    </a:lnTo>
                    <a:lnTo>
                      <a:pt x="150294" y="273744"/>
                    </a:lnTo>
                    <a:lnTo>
                      <a:pt x="152948" y="274924"/>
                    </a:lnTo>
                    <a:lnTo>
                      <a:pt x="155455" y="275809"/>
                    </a:lnTo>
                    <a:lnTo>
                      <a:pt x="157668" y="275809"/>
                    </a:lnTo>
                    <a:lnTo>
                      <a:pt x="159143" y="276546"/>
                    </a:lnTo>
                    <a:lnTo>
                      <a:pt x="161208" y="279496"/>
                    </a:lnTo>
                    <a:lnTo>
                      <a:pt x="161945" y="278611"/>
                    </a:lnTo>
                    <a:lnTo>
                      <a:pt x="163125" y="278021"/>
                    </a:lnTo>
                    <a:lnTo>
                      <a:pt x="164895" y="278316"/>
                    </a:lnTo>
                    <a:lnTo>
                      <a:pt x="168582" y="279348"/>
                    </a:lnTo>
                    <a:lnTo>
                      <a:pt x="169320" y="280233"/>
                    </a:lnTo>
                    <a:lnTo>
                      <a:pt x="169320" y="280823"/>
                    </a:lnTo>
                    <a:lnTo>
                      <a:pt x="168582" y="281856"/>
                    </a:lnTo>
                    <a:lnTo>
                      <a:pt x="168582" y="282593"/>
                    </a:lnTo>
                    <a:lnTo>
                      <a:pt x="172417" y="284068"/>
                    </a:lnTo>
                    <a:lnTo>
                      <a:pt x="174187" y="285101"/>
                    </a:lnTo>
                    <a:lnTo>
                      <a:pt x="174777" y="286133"/>
                    </a:lnTo>
                    <a:lnTo>
                      <a:pt x="175662" y="287166"/>
                    </a:lnTo>
                    <a:lnTo>
                      <a:pt x="176842" y="287166"/>
                    </a:lnTo>
                    <a:lnTo>
                      <a:pt x="178612" y="286281"/>
                    </a:lnTo>
                    <a:lnTo>
                      <a:pt x="181266" y="285248"/>
                    </a:lnTo>
                    <a:lnTo>
                      <a:pt x="185839" y="286281"/>
                    </a:lnTo>
                    <a:lnTo>
                      <a:pt x="190854" y="287608"/>
                    </a:lnTo>
                    <a:lnTo>
                      <a:pt x="193066" y="287608"/>
                    </a:lnTo>
                    <a:lnTo>
                      <a:pt x="193066" y="287166"/>
                    </a:lnTo>
                    <a:lnTo>
                      <a:pt x="193508" y="286133"/>
                    </a:lnTo>
                    <a:lnTo>
                      <a:pt x="194393" y="285691"/>
                    </a:lnTo>
                    <a:lnTo>
                      <a:pt x="195573" y="285691"/>
                    </a:lnTo>
                    <a:lnTo>
                      <a:pt x="197343" y="285101"/>
                    </a:lnTo>
                    <a:lnTo>
                      <a:pt x="199260" y="284216"/>
                    </a:lnTo>
                    <a:lnTo>
                      <a:pt x="201325" y="283921"/>
                    </a:lnTo>
                    <a:lnTo>
                      <a:pt x="203538" y="284511"/>
                    </a:lnTo>
                    <a:lnTo>
                      <a:pt x="206192" y="284953"/>
                    </a:lnTo>
                    <a:lnTo>
                      <a:pt x="207815" y="284953"/>
                    </a:lnTo>
                    <a:lnTo>
                      <a:pt x="207520" y="284068"/>
                    </a:lnTo>
                    <a:lnTo>
                      <a:pt x="204717" y="279938"/>
                    </a:lnTo>
                    <a:lnTo>
                      <a:pt x="203538" y="272121"/>
                    </a:lnTo>
                    <a:lnTo>
                      <a:pt x="203833" y="269614"/>
                    </a:lnTo>
                    <a:lnTo>
                      <a:pt x="206783" y="264452"/>
                    </a:lnTo>
                    <a:lnTo>
                      <a:pt x="209290" y="260912"/>
                    </a:lnTo>
                    <a:lnTo>
                      <a:pt x="223007" y="252358"/>
                    </a:lnTo>
                    <a:lnTo>
                      <a:pt x="225071" y="250588"/>
                    </a:lnTo>
                    <a:lnTo>
                      <a:pt x="226399" y="249113"/>
                    </a:lnTo>
                    <a:lnTo>
                      <a:pt x="230086" y="248228"/>
                    </a:lnTo>
                    <a:lnTo>
                      <a:pt x="230676" y="248523"/>
                    </a:lnTo>
                    <a:lnTo>
                      <a:pt x="231709" y="249113"/>
                    </a:lnTo>
                    <a:lnTo>
                      <a:pt x="233036" y="251030"/>
                    </a:lnTo>
                    <a:lnTo>
                      <a:pt x="234658" y="251768"/>
                    </a:lnTo>
                    <a:lnTo>
                      <a:pt x="238641" y="252505"/>
                    </a:lnTo>
                    <a:lnTo>
                      <a:pt x="239526" y="252800"/>
                    </a:lnTo>
                    <a:lnTo>
                      <a:pt x="245278" y="254717"/>
                    </a:lnTo>
                    <a:lnTo>
                      <a:pt x="247490" y="255160"/>
                    </a:lnTo>
                    <a:lnTo>
                      <a:pt x="249555" y="255160"/>
                    </a:lnTo>
                    <a:lnTo>
                      <a:pt x="249555" y="254275"/>
                    </a:lnTo>
                    <a:lnTo>
                      <a:pt x="249997" y="254275"/>
                    </a:lnTo>
                    <a:lnTo>
                      <a:pt x="250882" y="254570"/>
                    </a:lnTo>
                    <a:lnTo>
                      <a:pt x="251620" y="253980"/>
                    </a:lnTo>
                    <a:lnTo>
                      <a:pt x="252652" y="253538"/>
                    </a:lnTo>
                    <a:lnTo>
                      <a:pt x="254275" y="253538"/>
                    </a:lnTo>
                    <a:lnTo>
                      <a:pt x="256487" y="252948"/>
                    </a:lnTo>
                    <a:lnTo>
                      <a:pt x="256487" y="254127"/>
                    </a:lnTo>
                    <a:lnTo>
                      <a:pt x="256782" y="255455"/>
                    </a:lnTo>
                    <a:lnTo>
                      <a:pt x="257962" y="256045"/>
                    </a:lnTo>
                    <a:lnTo>
                      <a:pt x="263124" y="256045"/>
                    </a:lnTo>
                    <a:lnTo>
                      <a:pt x="265337" y="259880"/>
                    </a:lnTo>
                    <a:lnTo>
                      <a:pt x="272269" y="261502"/>
                    </a:lnTo>
                    <a:lnTo>
                      <a:pt x="275808" y="264009"/>
                    </a:lnTo>
                    <a:lnTo>
                      <a:pt x="281561" y="264009"/>
                    </a:lnTo>
                    <a:lnTo>
                      <a:pt x="283773" y="264747"/>
                    </a:lnTo>
                    <a:lnTo>
                      <a:pt x="288788" y="262682"/>
                    </a:lnTo>
                    <a:lnTo>
                      <a:pt x="293655" y="261650"/>
                    </a:lnTo>
                    <a:lnTo>
                      <a:pt x="295572" y="260765"/>
                    </a:lnTo>
                    <a:lnTo>
                      <a:pt x="297785" y="258847"/>
                    </a:lnTo>
                    <a:lnTo>
                      <a:pt x="298522" y="256487"/>
                    </a:lnTo>
                    <a:lnTo>
                      <a:pt x="299259" y="255307"/>
                    </a:lnTo>
                    <a:lnTo>
                      <a:pt x="303094" y="253243"/>
                    </a:lnTo>
                    <a:lnTo>
                      <a:pt x="311354" y="246163"/>
                    </a:lnTo>
                    <a:lnTo>
                      <a:pt x="313419" y="244983"/>
                    </a:lnTo>
                    <a:lnTo>
                      <a:pt x="316516" y="243803"/>
                    </a:lnTo>
                    <a:lnTo>
                      <a:pt x="316516" y="243066"/>
                    </a:lnTo>
                    <a:lnTo>
                      <a:pt x="316959" y="242623"/>
                    </a:lnTo>
                    <a:lnTo>
                      <a:pt x="317991" y="242623"/>
                    </a:lnTo>
                    <a:lnTo>
                      <a:pt x="317991" y="243066"/>
                    </a:lnTo>
                    <a:lnTo>
                      <a:pt x="319466" y="242476"/>
                    </a:lnTo>
                    <a:lnTo>
                      <a:pt x="319466" y="240706"/>
                    </a:lnTo>
                    <a:lnTo>
                      <a:pt x="319171" y="239378"/>
                    </a:lnTo>
                    <a:lnTo>
                      <a:pt x="320203" y="237903"/>
                    </a:lnTo>
                    <a:lnTo>
                      <a:pt x="321973" y="236134"/>
                    </a:lnTo>
                    <a:lnTo>
                      <a:pt x="323596" y="233921"/>
                    </a:lnTo>
                    <a:lnTo>
                      <a:pt x="324333" y="232299"/>
                    </a:lnTo>
                    <a:lnTo>
                      <a:pt x="324038" y="231266"/>
                    </a:lnTo>
                    <a:lnTo>
                      <a:pt x="323301" y="229644"/>
                    </a:lnTo>
                    <a:lnTo>
                      <a:pt x="322268" y="229644"/>
                    </a:lnTo>
                    <a:lnTo>
                      <a:pt x="316368" y="230824"/>
                    </a:lnTo>
                    <a:lnTo>
                      <a:pt x="315041" y="230529"/>
                    </a:lnTo>
                    <a:lnTo>
                      <a:pt x="310617" y="228464"/>
                    </a:lnTo>
                    <a:lnTo>
                      <a:pt x="305897" y="225957"/>
                    </a:lnTo>
                    <a:lnTo>
                      <a:pt x="304127" y="224187"/>
                    </a:lnTo>
                    <a:lnTo>
                      <a:pt x="303537" y="222417"/>
                    </a:lnTo>
                    <a:lnTo>
                      <a:pt x="303979" y="221237"/>
                    </a:lnTo>
                    <a:lnTo>
                      <a:pt x="303537" y="220057"/>
                    </a:lnTo>
                    <a:lnTo>
                      <a:pt x="302652" y="218582"/>
                    </a:lnTo>
                    <a:lnTo>
                      <a:pt x="303537" y="216812"/>
                    </a:lnTo>
                    <a:lnTo>
                      <a:pt x="305012" y="214600"/>
                    </a:lnTo>
                    <a:lnTo>
                      <a:pt x="305749" y="213125"/>
                    </a:lnTo>
                    <a:lnTo>
                      <a:pt x="306929" y="212682"/>
                    </a:lnTo>
                    <a:lnTo>
                      <a:pt x="307519" y="211797"/>
                    </a:lnTo>
                    <a:lnTo>
                      <a:pt x="306487" y="208258"/>
                    </a:lnTo>
                    <a:lnTo>
                      <a:pt x="305897" y="207668"/>
                    </a:lnTo>
                    <a:lnTo>
                      <a:pt x="305012" y="207225"/>
                    </a:lnTo>
                    <a:lnTo>
                      <a:pt x="303684" y="207225"/>
                    </a:lnTo>
                    <a:lnTo>
                      <a:pt x="301325" y="206488"/>
                    </a:lnTo>
                    <a:lnTo>
                      <a:pt x="299702" y="205308"/>
                    </a:lnTo>
                    <a:lnTo>
                      <a:pt x="299407" y="203686"/>
                    </a:lnTo>
                    <a:lnTo>
                      <a:pt x="298522" y="202063"/>
                    </a:lnTo>
                    <a:lnTo>
                      <a:pt x="297047" y="200588"/>
                    </a:lnTo>
                    <a:lnTo>
                      <a:pt x="297047" y="198966"/>
                    </a:lnTo>
                    <a:lnTo>
                      <a:pt x="298522" y="198081"/>
                    </a:lnTo>
                    <a:lnTo>
                      <a:pt x="300882" y="198081"/>
                    </a:lnTo>
                    <a:lnTo>
                      <a:pt x="302504" y="198376"/>
                    </a:lnTo>
                    <a:lnTo>
                      <a:pt x="306192" y="195721"/>
                    </a:lnTo>
                    <a:lnTo>
                      <a:pt x="307519" y="195426"/>
                    </a:lnTo>
                    <a:lnTo>
                      <a:pt x="308699" y="194836"/>
                    </a:lnTo>
                    <a:lnTo>
                      <a:pt x="309732" y="191296"/>
                    </a:lnTo>
                    <a:lnTo>
                      <a:pt x="310469" y="190264"/>
                    </a:lnTo>
                    <a:lnTo>
                      <a:pt x="310469" y="189674"/>
                    </a:lnTo>
                    <a:lnTo>
                      <a:pt x="309879" y="188936"/>
                    </a:lnTo>
                    <a:lnTo>
                      <a:pt x="306929" y="186429"/>
                    </a:lnTo>
                    <a:lnTo>
                      <a:pt x="305602" y="183774"/>
                    </a:lnTo>
                    <a:lnTo>
                      <a:pt x="303537" y="180824"/>
                    </a:lnTo>
                    <a:lnTo>
                      <a:pt x="301619" y="179497"/>
                    </a:lnTo>
                    <a:lnTo>
                      <a:pt x="301177" y="178464"/>
                    </a:lnTo>
                    <a:lnTo>
                      <a:pt x="301177" y="177137"/>
                    </a:lnTo>
                    <a:lnTo>
                      <a:pt x="301472" y="175957"/>
                    </a:lnTo>
                    <a:lnTo>
                      <a:pt x="305012" y="174187"/>
                    </a:lnTo>
                    <a:lnTo>
                      <a:pt x="307076" y="172270"/>
                    </a:lnTo>
                    <a:lnTo>
                      <a:pt x="306634" y="171237"/>
                    </a:lnTo>
                    <a:lnTo>
                      <a:pt x="305307" y="169320"/>
                    </a:lnTo>
                    <a:lnTo>
                      <a:pt x="303832" y="168140"/>
                    </a:lnTo>
                    <a:lnTo>
                      <a:pt x="302800" y="166960"/>
                    </a:lnTo>
                    <a:lnTo>
                      <a:pt x="301472" y="165633"/>
                    </a:lnTo>
                    <a:lnTo>
                      <a:pt x="300587" y="164453"/>
                    </a:lnTo>
                    <a:lnTo>
                      <a:pt x="301767" y="160913"/>
                    </a:lnTo>
                    <a:lnTo>
                      <a:pt x="300882" y="159586"/>
                    </a:lnTo>
                    <a:lnTo>
                      <a:pt x="300440" y="157816"/>
                    </a:lnTo>
                    <a:lnTo>
                      <a:pt x="300734" y="156636"/>
                    </a:lnTo>
                    <a:lnTo>
                      <a:pt x="300292" y="156341"/>
                    </a:lnTo>
                    <a:lnTo>
                      <a:pt x="295572" y="155603"/>
                    </a:lnTo>
                    <a:lnTo>
                      <a:pt x="291738" y="155898"/>
                    </a:lnTo>
                    <a:lnTo>
                      <a:pt x="288935" y="157078"/>
                    </a:lnTo>
                    <a:lnTo>
                      <a:pt x="286723" y="159143"/>
                    </a:lnTo>
                    <a:lnTo>
                      <a:pt x="286428" y="159586"/>
                    </a:lnTo>
                    <a:lnTo>
                      <a:pt x="286428" y="159881"/>
                    </a:lnTo>
                    <a:lnTo>
                      <a:pt x="287755" y="161650"/>
                    </a:lnTo>
                    <a:lnTo>
                      <a:pt x="285838" y="163568"/>
                    </a:lnTo>
                    <a:lnTo>
                      <a:pt x="282888" y="165043"/>
                    </a:lnTo>
                    <a:lnTo>
                      <a:pt x="279938" y="165043"/>
                    </a:lnTo>
                    <a:lnTo>
                      <a:pt x="279938" y="162830"/>
                    </a:lnTo>
                    <a:lnTo>
                      <a:pt x="281561" y="162093"/>
                    </a:lnTo>
                    <a:lnTo>
                      <a:pt x="283183" y="160766"/>
                    </a:lnTo>
                    <a:lnTo>
                      <a:pt x="283773" y="158848"/>
                    </a:lnTo>
                    <a:lnTo>
                      <a:pt x="283773" y="157521"/>
                    </a:lnTo>
                    <a:lnTo>
                      <a:pt x="282298" y="155898"/>
                    </a:lnTo>
                    <a:lnTo>
                      <a:pt x="282298" y="154866"/>
                    </a:lnTo>
                    <a:lnTo>
                      <a:pt x="283478" y="152948"/>
                    </a:lnTo>
                    <a:lnTo>
                      <a:pt x="284068" y="151326"/>
                    </a:lnTo>
                    <a:lnTo>
                      <a:pt x="284953" y="149851"/>
                    </a:lnTo>
                    <a:lnTo>
                      <a:pt x="288198" y="147491"/>
                    </a:lnTo>
                    <a:lnTo>
                      <a:pt x="291442" y="145131"/>
                    </a:lnTo>
                    <a:lnTo>
                      <a:pt x="291885" y="142624"/>
                    </a:lnTo>
                    <a:lnTo>
                      <a:pt x="292180" y="139527"/>
                    </a:lnTo>
                    <a:lnTo>
                      <a:pt x="292623" y="138789"/>
                    </a:lnTo>
                    <a:lnTo>
                      <a:pt x="297047" y="136872"/>
                    </a:lnTo>
                    <a:lnTo>
                      <a:pt x="298080" y="136134"/>
                    </a:lnTo>
                    <a:lnTo>
                      <a:pt x="298670" y="135102"/>
                    </a:lnTo>
                    <a:lnTo>
                      <a:pt x="302062" y="131710"/>
                    </a:lnTo>
                    <a:lnTo>
                      <a:pt x="305454" y="128317"/>
                    </a:lnTo>
                    <a:lnTo>
                      <a:pt x="306192" y="127138"/>
                    </a:lnTo>
                    <a:lnTo>
                      <a:pt x="306782" y="126400"/>
                    </a:lnTo>
                    <a:lnTo>
                      <a:pt x="306782" y="125810"/>
                    </a:lnTo>
                    <a:lnTo>
                      <a:pt x="306339" y="125368"/>
                    </a:lnTo>
                    <a:lnTo>
                      <a:pt x="304717" y="125073"/>
                    </a:lnTo>
                    <a:lnTo>
                      <a:pt x="304127" y="124040"/>
                    </a:lnTo>
                    <a:lnTo>
                      <a:pt x="305897" y="122123"/>
                    </a:lnTo>
                    <a:lnTo>
                      <a:pt x="308109" y="120943"/>
                    </a:lnTo>
                    <a:lnTo>
                      <a:pt x="310321" y="120943"/>
                    </a:lnTo>
                    <a:lnTo>
                      <a:pt x="311206" y="121533"/>
                    </a:lnTo>
                    <a:lnTo>
                      <a:pt x="311206" y="122123"/>
                    </a:lnTo>
                    <a:lnTo>
                      <a:pt x="312091" y="122860"/>
                    </a:lnTo>
                    <a:lnTo>
                      <a:pt x="313714" y="123155"/>
                    </a:lnTo>
                    <a:lnTo>
                      <a:pt x="315778" y="122860"/>
                    </a:lnTo>
                    <a:lnTo>
                      <a:pt x="317843" y="122123"/>
                    </a:lnTo>
                    <a:lnTo>
                      <a:pt x="319023" y="120353"/>
                    </a:lnTo>
                    <a:lnTo>
                      <a:pt x="319761" y="119025"/>
                    </a:lnTo>
                    <a:lnTo>
                      <a:pt x="322858" y="117551"/>
                    </a:lnTo>
                    <a:lnTo>
                      <a:pt x="321531" y="117108"/>
                    </a:lnTo>
                    <a:lnTo>
                      <a:pt x="320646" y="114896"/>
                    </a:lnTo>
                    <a:lnTo>
                      <a:pt x="320941" y="111651"/>
                    </a:lnTo>
                    <a:lnTo>
                      <a:pt x="322416" y="107226"/>
                    </a:lnTo>
                    <a:lnTo>
                      <a:pt x="322858" y="103981"/>
                    </a:lnTo>
                    <a:lnTo>
                      <a:pt x="322268" y="101917"/>
                    </a:lnTo>
                    <a:lnTo>
                      <a:pt x="323153" y="98819"/>
                    </a:lnTo>
                    <a:lnTo>
                      <a:pt x="325513" y="94689"/>
                    </a:lnTo>
                    <a:lnTo>
                      <a:pt x="327136" y="90412"/>
                    </a:lnTo>
                    <a:lnTo>
                      <a:pt x="327873" y="85840"/>
                    </a:lnTo>
                    <a:lnTo>
                      <a:pt x="329053" y="82890"/>
                    </a:lnTo>
                    <a:lnTo>
                      <a:pt x="331265" y="80825"/>
                    </a:lnTo>
                    <a:lnTo>
                      <a:pt x="336575" y="74926"/>
                    </a:lnTo>
                    <a:lnTo>
                      <a:pt x="337017" y="74483"/>
                    </a:lnTo>
                    <a:lnTo>
                      <a:pt x="337017" y="71533"/>
                    </a:lnTo>
                    <a:lnTo>
                      <a:pt x="335395" y="71091"/>
                    </a:lnTo>
                    <a:close/>
                    <a:moveTo>
                      <a:pt x="373005" y="280233"/>
                    </a:moveTo>
                    <a:lnTo>
                      <a:pt x="372120" y="279348"/>
                    </a:lnTo>
                    <a:lnTo>
                      <a:pt x="371678" y="278021"/>
                    </a:lnTo>
                    <a:lnTo>
                      <a:pt x="372415" y="273449"/>
                    </a:lnTo>
                    <a:lnTo>
                      <a:pt x="372415" y="271679"/>
                    </a:lnTo>
                    <a:lnTo>
                      <a:pt x="371973" y="269024"/>
                    </a:lnTo>
                    <a:lnTo>
                      <a:pt x="371973" y="267844"/>
                    </a:lnTo>
                    <a:lnTo>
                      <a:pt x="370793" y="266517"/>
                    </a:lnTo>
                    <a:lnTo>
                      <a:pt x="369465" y="266517"/>
                    </a:lnTo>
                    <a:lnTo>
                      <a:pt x="368581" y="269024"/>
                    </a:lnTo>
                    <a:lnTo>
                      <a:pt x="368581" y="274629"/>
                    </a:lnTo>
                    <a:lnTo>
                      <a:pt x="368138" y="276251"/>
                    </a:lnTo>
                    <a:lnTo>
                      <a:pt x="367400" y="276841"/>
                    </a:lnTo>
                    <a:lnTo>
                      <a:pt x="366515" y="276251"/>
                    </a:lnTo>
                    <a:lnTo>
                      <a:pt x="365041" y="275661"/>
                    </a:lnTo>
                    <a:lnTo>
                      <a:pt x="363418" y="275661"/>
                    </a:lnTo>
                    <a:lnTo>
                      <a:pt x="362091" y="276399"/>
                    </a:lnTo>
                    <a:lnTo>
                      <a:pt x="360911" y="277726"/>
                    </a:lnTo>
                    <a:lnTo>
                      <a:pt x="359583" y="278169"/>
                    </a:lnTo>
                    <a:lnTo>
                      <a:pt x="354864" y="279348"/>
                    </a:lnTo>
                    <a:lnTo>
                      <a:pt x="352209" y="281118"/>
                    </a:lnTo>
                    <a:lnTo>
                      <a:pt x="350292" y="284953"/>
                    </a:lnTo>
                    <a:lnTo>
                      <a:pt x="348964" y="286281"/>
                    </a:lnTo>
                    <a:lnTo>
                      <a:pt x="348374" y="287166"/>
                    </a:lnTo>
                    <a:lnTo>
                      <a:pt x="349112" y="287608"/>
                    </a:lnTo>
                    <a:lnTo>
                      <a:pt x="349996" y="287608"/>
                    </a:lnTo>
                    <a:lnTo>
                      <a:pt x="351324" y="289525"/>
                    </a:lnTo>
                    <a:lnTo>
                      <a:pt x="349554" y="290263"/>
                    </a:lnTo>
                    <a:lnTo>
                      <a:pt x="348521" y="291443"/>
                    </a:lnTo>
                    <a:lnTo>
                      <a:pt x="349112" y="293213"/>
                    </a:lnTo>
                    <a:lnTo>
                      <a:pt x="350587" y="294540"/>
                    </a:lnTo>
                    <a:lnTo>
                      <a:pt x="352209" y="295278"/>
                    </a:lnTo>
                    <a:lnTo>
                      <a:pt x="352209" y="296900"/>
                    </a:lnTo>
                    <a:lnTo>
                      <a:pt x="351029" y="298375"/>
                    </a:lnTo>
                    <a:lnTo>
                      <a:pt x="349996" y="299555"/>
                    </a:lnTo>
                    <a:lnTo>
                      <a:pt x="349996" y="300440"/>
                    </a:lnTo>
                    <a:lnTo>
                      <a:pt x="351471" y="300735"/>
                    </a:lnTo>
                    <a:lnTo>
                      <a:pt x="353241" y="300735"/>
                    </a:lnTo>
                    <a:lnTo>
                      <a:pt x="353684" y="302357"/>
                    </a:lnTo>
                    <a:lnTo>
                      <a:pt x="352651" y="304422"/>
                    </a:lnTo>
                    <a:lnTo>
                      <a:pt x="352651" y="305749"/>
                    </a:lnTo>
                    <a:lnTo>
                      <a:pt x="353979" y="306487"/>
                    </a:lnTo>
                    <a:lnTo>
                      <a:pt x="357076" y="307667"/>
                    </a:lnTo>
                    <a:lnTo>
                      <a:pt x="357076" y="308699"/>
                    </a:lnTo>
                    <a:lnTo>
                      <a:pt x="355601" y="310027"/>
                    </a:lnTo>
                    <a:lnTo>
                      <a:pt x="355011" y="311207"/>
                    </a:lnTo>
                    <a:lnTo>
                      <a:pt x="355896" y="312092"/>
                    </a:lnTo>
                    <a:lnTo>
                      <a:pt x="357224" y="313419"/>
                    </a:lnTo>
                    <a:lnTo>
                      <a:pt x="360026" y="314599"/>
                    </a:lnTo>
                    <a:lnTo>
                      <a:pt x="364746" y="317401"/>
                    </a:lnTo>
                    <a:lnTo>
                      <a:pt x="366515" y="315041"/>
                    </a:lnTo>
                    <a:lnTo>
                      <a:pt x="368581" y="309879"/>
                    </a:lnTo>
                    <a:lnTo>
                      <a:pt x="369760" y="308257"/>
                    </a:lnTo>
                    <a:lnTo>
                      <a:pt x="370350" y="306634"/>
                    </a:lnTo>
                    <a:lnTo>
                      <a:pt x="370350" y="300587"/>
                    </a:lnTo>
                    <a:lnTo>
                      <a:pt x="371235" y="299112"/>
                    </a:lnTo>
                    <a:lnTo>
                      <a:pt x="374480" y="294245"/>
                    </a:lnTo>
                    <a:lnTo>
                      <a:pt x="374480" y="293213"/>
                    </a:lnTo>
                    <a:lnTo>
                      <a:pt x="373890" y="280971"/>
                    </a:lnTo>
                    <a:lnTo>
                      <a:pt x="373448" y="279938"/>
                    </a:lnTo>
                    <a:close/>
                    <a:moveTo>
                      <a:pt x="92772" y="176842"/>
                    </a:moveTo>
                    <a:lnTo>
                      <a:pt x="93657" y="174040"/>
                    </a:lnTo>
                    <a:lnTo>
                      <a:pt x="90854" y="170795"/>
                    </a:lnTo>
                    <a:lnTo>
                      <a:pt x="88199" y="169172"/>
                    </a:lnTo>
                    <a:lnTo>
                      <a:pt x="88199" y="169762"/>
                    </a:lnTo>
                    <a:lnTo>
                      <a:pt x="88790" y="171827"/>
                    </a:lnTo>
                    <a:lnTo>
                      <a:pt x="91149" y="174187"/>
                    </a:lnTo>
                    <a:lnTo>
                      <a:pt x="92919" y="176842"/>
                    </a:lnTo>
                    <a:close/>
                  </a:path>
                </a:pathLst>
              </a:custGeom>
              <a:grpFill/>
              <a:ln w="3175" cap="flat">
                <a:solidFill>
                  <a:schemeClr val="bg2">
                    <a:lumMod val="90000"/>
                  </a:schemeClr>
                </a:solidFill>
                <a:prstDash val="solid"/>
                <a:miter/>
              </a:ln>
            </p:spPr>
            <p:txBody>
              <a:bodyPr rtlCol="0" anchor="ctr"/>
              <a:lstStyle/>
              <a:p>
                <a:endParaRPr lang="en-GB"/>
              </a:p>
            </p:txBody>
          </p:sp>
          <p:sp>
            <p:nvSpPr>
              <p:cNvPr id="184" name="Freeform: Shape 183">
                <a:extLst>
                  <a:ext uri="{FF2B5EF4-FFF2-40B4-BE49-F238E27FC236}">
                    <a16:creationId xmlns:a16="http://schemas.microsoft.com/office/drawing/2014/main" id="{E7CA8FEE-37E6-3151-1C49-704D504A98B9}"/>
                  </a:ext>
                </a:extLst>
              </p:cNvPr>
              <p:cNvSpPr/>
              <p:nvPr/>
            </p:nvSpPr>
            <p:spPr>
              <a:xfrm>
                <a:off x="5594382" y="2415229"/>
                <a:ext cx="26548" cy="37905"/>
              </a:xfrm>
              <a:custGeom>
                <a:avLst/>
                <a:gdLst>
                  <a:gd name="connsiteX0" fmla="*/ 18879 w 26548"/>
                  <a:gd name="connsiteY0" fmla="*/ 34808 h 37905"/>
                  <a:gd name="connsiteX1" fmla="*/ 17847 w 26548"/>
                  <a:gd name="connsiteY1" fmla="*/ 33186 h 37905"/>
                  <a:gd name="connsiteX2" fmla="*/ 17847 w 26548"/>
                  <a:gd name="connsiteY2" fmla="*/ 31858 h 37905"/>
                  <a:gd name="connsiteX3" fmla="*/ 17109 w 26548"/>
                  <a:gd name="connsiteY3" fmla="*/ 31268 h 37905"/>
                  <a:gd name="connsiteX4" fmla="*/ 14159 w 26548"/>
                  <a:gd name="connsiteY4" fmla="*/ 30531 h 37905"/>
                  <a:gd name="connsiteX5" fmla="*/ 13569 w 26548"/>
                  <a:gd name="connsiteY5" fmla="*/ 29351 h 37905"/>
                  <a:gd name="connsiteX6" fmla="*/ 12832 w 26548"/>
                  <a:gd name="connsiteY6" fmla="*/ 29351 h 37905"/>
                  <a:gd name="connsiteX7" fmla="*/ 12832 w 26548"/>
                  <a:gd name="connsiteY7" fmla="*/ 30531 h 37905"/>
                  <a:gd name="connsiteX8" fmla="*/ 14012 w 26548"/>
                  <a:gd name="connsiteY8" fmla="*/ 33333 h 37905"/>
                  <a:gd name="connsiteX9" fmla="*/ 17109 w 26548"/>
                  <a:gd name="connsiteY9" fmla="*/ 36578 h 37905"/>
                  <a:gd name="connsiteX10" fmla="*/ 18879 w 26548"/>
                  <a:gd name="connsiteY10" fmla="*/ 37905 h 37905"/>
                  <a:gd name="connsiteX11" fmla="*/ 19469 w 26548"/>
                  <a:gd name="connsiteY11" fmla="*/ 37905 h 37905"/>
                  <a:gd name="connsiteX12" fmla="*/ 18879 w 26548"/>
                  <a:gd name="connsiteY12" fmla="*/ 36873 h 37905"/>
                  <a:gd name="connsiteX13" fmla="*/ 18879 w 26548"/>
                  <a:gd name="connsiteY13" fmla="*/ 34808 h 37905"/>
                  <a:gd name="connsiteX14" fmla="*/ 6195 w 26548"/>
                  <a:gd name="connsiteY14" fmla="*/ 8849 h 37905"/>
                  <a:gd name="connsiteX15" fmla="*/ 4867 w 26548"/>
                  <a:gd name="connsiteY15" fmla="*/ 8407 h 37905"/>
                  <a:gd name="connsiteX16" fmla="*/ 2213 w 26548"/>
                  <a:gd name="connsiteY16" fmla="*/ 8849 h 37905"/>
                  <a:gd name="connsiteX17" fmla="*/ 0 w 26548"/>
                  <a:gd name="connsiteY17" fmla="*/ 8849 h 37905"/>
                  <a:gd name="connsiteX18" fmla="*/ 1180 w 26548"/>
                  <a:gd name="connsiteY18" fmla="*/ 11504 h 37905"/>
                  <a:gd name="connsiteX19" fmla="*/ 4425 w 26548"/>
                  <a:gd name="connsiteY19" fmla="*/ 12684 h 37905"/>
                  <a:gd name="connsiteX20" fmla="*/ 6342 w 26548"/>
                  <a:gd name="connsiteY20" fmla="*/ 12979 h 37905"/>
                  <a:gd name="connsiteX21" fmla="*/ 7965 w 26548"/>
                  <a:gd name="connsiteY21" fmla="*/ 12684 h 37905"/>
                  <a:gd name="connsiteX22" fmla="*/ 9292 w 26548"/>
                  <a:gd name="connsiteY22" fmla="*/ 11652 h 37905"/>
                  <a:gd name="connsiteX23" fmla="*/ 8407 w 26548"/>
                  <a:gd name="connsiteY23" fmla="*/ 10619 h 37905"/>
                  <a:gd name="connsiteX24" fmla="*/ 6047 w 26548"/>
                  <a:gd name="connsiteY24" fmla="*/ 8997 h 37905"/>
                  <a:gd name="connsiteX25" fmla="*/ 18289 w 26548"/>
                  <a:gd name="connsiteY25" fmla="*/ 16372 h 37905"/>
                  <a:gd name="connsiteX26" fmla="*/ 18584 w 26548"/>
                  <a:gd name="connsiteY26" fmla="*/ 15929 h 37905"/>
                  <a:gd name="connsiteX27" fmla="*/ 18584 w 26548"/>
                  <a:gd name="connsiteY27" fmla="*/ 14897 h 37905"/>
                  <a:gd name="connsiteX28" fmla="*/ 16076 w 26548"/>
                  <a:gd name="connsiteY28" fmla="*/ 11209 h 37905"/>
                  <a:gd name="connsiteX29" fmla="*/ 15339 w 26548"/>
                  <a:gd name="connsiteY29" fmla="*/ 10619 h 37905"/>
                  <a:gd name="connsiteX30" fmla="*/ 15339 w 26548"/>
                  <a:gd name="connsiteY30" fmla="*/ 9587 h 37905"/>
                  <a:gd name="connsiteX31" fmla="*/ 15782 w 26548"/>
                  <a:gd name="connsiteY31" fmla="*/ 8849 h 37905"/>
                  <a:gd name="connsiteX32" fmla="*/ 17257 w 26548"/>
                  <a:gd name="connsiteY32" fmla="*/ 9144 h 37905"/>
                  <a:gd name="connsiteX33" fmla="*/ 19174 w 26548"/>
                  <a:gd name="connsiteY33" fmla="*/ 10619 h 37905"/>
                  <a:gd name="connsiteX34" fmla="*/ 20206 w 26548"/>
                  <a:gd name="connsiteY34" fmla="*/ 10619 h 37905"/>
                  <a:gd name="connsiteX35" fmla="*/ 20796 w 26548"/>
                  <a:gd name="connsiteY35" fmla="*/ 5162 h 37905"/>
                  <a:gd name="connsiteX36" fmla="*/ 16224 w 26548"/>
                  <a:gd name="connsiteY36" fmla="*/ 3687 h 37905"/>
                  <a:gd name="connsiteX37" fmla="*/ 12242 w 26548"/>
                  <a:gd name="connsiteY37" fmla="*/ 1622 h 37905"/>
                  <a:gd name="connsiteX38" fmla="*/ 6637 w 26548"/>
                  <a:gd name="connsiteY38" fmla="*/ 2802 h 37905"/>
                  <a:gd name="connsiteX39" fmla="*/ 10767 w 26548"/>
                  <a:gd name="connsiteY39" fmla="*/ 10619 h 37905"/>
                  <a:gd name="connsiteX40" fmla="*/ 16076 w 26548"/>
                  <a:gd name="connsiteY40" fmla="*/ 15339 h 37905"/>
                  <a:gd name="connsiteX41" fmla="*/ 18289 w 26548"/>
                  <a:gd name="connsiteY41" fmla="*/ 16372 h 37905"/>
                  <a:gd name="connsiteX42" fmla="*/ 19911 w 26548"/>
                  <a:gd name="connsiteY42" fmla="*/ 20059 h 37905"/>
                  <a:gd name="connsiteX43" fmla="*/ 16519 w 26548"/>
                  <a:gd name="connsiteY43" fmla="*/ 18731 h 37905"/>
                  <a:gd name="connsiteX44" fmla="*/ 15192 w 26548"/>
                  <a:gd name="connsiteY44" fmla="*/ 18436 h 37905"/>
                  <a:gd name="connsiteX45" fmla="*/ 14012 w 26548"/>
                  <a:gd name="connsiteY45" fmla="*/ 18436 h 37905"/>
                  <a:gd name="connsiteX46" fmla="*/ 14602 w 26548"/>
                  <a:gd name="connsiteY46" fmla="*/ 20059 h 37905"/>
                  <a:gd name="connsiteX47" fmla="*/ 15192 w 26548"/>
                  <a:gd name="connsiteY47" fmla="*/ 20944 h 37905"/>
                  <a:gd name="connsiteX48" fmla="*/ 17109 w 26548"/>
                  <a:gd name="connsiteY48" fmla="*/ 21976 h 37905"/>
                  <a:gd name="connsiteX49" fmla="*/ 19617 w 26548"/>
                  <a:gd name="connsiteY49" fmla="*/ 23894 h 37905"/>
                  <a:gd name="connsiteX50" fmla="*/ 20354 w 26548"/>
                  <a:gd name="connsiteY50" fmla="*/ 23894 h 37905"/>
                  <a:gd name="connsiteX51" fmla="*/ 20796 w 26548"/>
                  <a:gd name="connsiteY51" fmla="*/ 22419 h 37905"/>
                  <a:gd name="connsiteX52" fmla="*/ 20796 w 26548"/>
                  <a:gd name="connsiteY52" fmla="*/ 21534 h 37905"/>
                  <a:gd name="connsiteX53" fmla="*/ 19764 w 26548"/>
                  <a:gd name="connsiteY53" fmla="*/ 20059 h 37905"/>
                  <a:gd name="connsiteX54" fmla="*/ 24779 w 26548"/>
                  <a:gd name="connsiteY54" fmla="*/ 2655 h 37905"/>
                  <a:gd name="connsiteX55" fmla="*/ 22714 w 26548"/>
                  <a:gd name="connsiteY55" fmla="*/ 0 h 37905"/>
                  <a:gd name="connsiteX56" fmla="*/ 22714 w 26548"/>
                  <a:gd name="connsiteY56" fmla="*/ 5310 h 37905"/>
                  <a:gd name="connsiteX57" fmla="*/ 23009 w 26548"/>
                  <a:gd name="connsiteY57" fmla="*/ 6047 h 37905"/>
                  <a:gd name="connsiteX58" fmla="*/ 23451 w 26548"/>
                  <a:gd name="connsiteY58" fmla="*/ 6342 h 37905"/>
                  <a:gd name="connsiteX59" fmla="*/ 25369 w 26548"/>
                  <a:gd name="connsiteY59" fmla="*/ 6785 h 37905"/>
                  <a:gd name="connsiteX60" fmla="*/ 26549 w 26548"/>
                  <a:gd name="connsiteY60" fmla="*/ 3835 h 37905"/>
                  <a:gd name="connsiteX61" fmla="*/ 24779 w 26548"/>
                  <a:gd name="connsiteY61" fmla="*/ 2507 h 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6548" h="37905">
                    <a:moveTo>
                      <a:pt x="18879" y="34808"/>
                    </a:moveTo>
                    <a:lnTo>
                      <a:pt x="17847" y="33186"/>
                    </a:lnTo>
                    <a:lnTo>
                      <a:pt x="17847" y="31858"/>
                    </a:lnTo>
                    <a:lnTo>
                      <a:pt x="17109" y="31268"/>
                    </a:lnTo>
                    <a:lnTo>
                      <a:pt x="14159" y="30531"/>
                    </a:lnTo>
                    <a:lnTo>
                      <a:pt x="13569" y="29351"/>
                    </a:lnTo>
                    <a:lnTo>
                      <a:pt x="12832" y="29351"/>
                    </a:lnTo>
                    <a:lnTo>
                      <a:pt x="12832" y="30531"/>
                    </a:lnTo>
                    <a:lnTo>
                      <a:pt x="14012" y="33333"/>
                    </a:lnTo>
                    <a:lnTo>
                      <a:pt x="17109" y="36578"/>
                    </a:lnTo>
                    <a:lnTo>
                      <a:pt x="18879" y="37905"/>
                    </a:lnTo>
                    <a:lnTo>
                      <a:pt x="19469" y="37905"/>
                    </a:lnTo>
                    <a:lnTo>
                      <a:pt x="18879" y="36873"/>
                    </a:lnTo>
                    <a:lnTo>
                      <a:pt x="18879" y="34808"/>
                    </a:lnTo>
                    <a:close/>
                    <a:moveTo>
                      <a:pt x="6195" y="8849"/>
                    </a:moveTo>
                    <a:lnTo>
                      <a:pt x="4867" y="8407"/>
                    </a:lnTo>
                    <a:lnTo>
                      <a:pt x="2213" y="8849"/>
                    </a:lnTo>
                    <a:lnTo>
                      <a:pt x="0" y="8849"/>
                    </a:lnTo>
                    <a:lnTo>
                      <a:pt x="1180" y="11504"/>
                    </a:lnTo>
                    <a:lnTo>
                      <a:pt x="4425" y="12684"/>
                    </a:lnTo>
                    <a:lnTo>
                      <a:pt x="6342" y="12979"/>
                    </a:lnTo>
                    <a:lnTo>
                      <a:pt x="7965" y="12684"/>
                    </a:lnTo>
                    <a:lnTo>
                      <a:pt x="9292" y="11652"/>
                    </a:lnTo>
                    <a:lnTo>
                      <a:pt x="8407" y="10619"/>
                    </a:lnTo>
                    <a:lnTo>
                      <a:pt x="6047" y="8997"/>
                    </a:lnTo>
                    <a:close/>
                    <a:moveTo>
                      <a:pt x="18289" y="16372"/>
                    </a:moveTo>
                    <a:lnTo>
                      <a:pt x="18584" y="15929"/>
                    </a:lnTo>
                    <a:lnTo>
                      <a:pt x="18584" y="14897"/>
                    </a:lnTo>
                    <a:lnTo>
                      <a:pt x="16076" y="11209"/>
                    </a:lnTo>
                    <a:lnTo>
                      <a:pt x="15339" y="10619"/>
                    </a:lnTo>
                    <a:lnTo>
                      <a:pt x="15339" y="9587"/>
                    </a:lnTo>
                    <a:lnTo>
                      <a:pt x="15782" y="8849"/>
                    </a:lnTo>
                    <a:lnTo>
                      <a:pt x="17257" y="9144"/>
                    </a:lnTo>
                    <a:lnTo>
                      <a:pt x="19174" y="10619"/>
                    </a:lnTo>
                    <a:lnTo>
                      <a:pt x="20206" y="10619"/>
                    </a:lnTo>
                    <a:lnTo>
                      <a:pt x="20796" y="5162"/>
                    </a:lnTo>
                    <a:lnTo>
                      <a:pt x="16224" y="3687"/>
                    </a:lnTo>
                    <a:lnTo>
                      <a:pt x="12242" y="1622"/>
                    </a:lnTo>
                    <a:lnTo>
                      <a:pt x="6637" y="2802"/>
                    </a:lnTo>
                    <a:lnTo>
                      <a:pt x="10767" y="10619"/>
                    </a:lnTo>
                    <a:lnTo>
                      <a:pt x="16076" y="15339"/>
                    </a:lnTo>
                    <a:lnTo>
                      <a:pt x="18289" y="16372"/>
                    </a:lnTo>
                    <a:close/>
                    <a:moveTo>
                      <a:pt x="19911" y="20059"/>
                    </a:moveTo>
                    <a:lnTo>
                      <a:pt x="16519" y="18731"/>
                    </a:lnTo>
                    <a:lnTo>
                      <a:pt x="15192" y="18436"/>
                    </a:lnTo>
                    <a:lnTo>
                      <a:pt x="14012" y="18436"/>
                    </a:lnTo>
                    <a:lnTo>
                      <a:pt x="14602" y="20059"/>
                    </a:lnTo>
                    <a:lnTo>
                      <a:pt x="15192" y="20944"/>
                    </a:lnTo>
                    <a:lnTo>
                      <a:pt x="17109" y="21976"/>
                    </a:lnTo>
                    <a:lnTo>
                      <a:pt x="19617" y="23894"/>
                    </a:lnTo>
                    <a:lnTo>
                      <a:pt x="20354" y="23894"/>
                    </a:lnTo>
                    <a:lnTo>
                      <a:pt x="20796" y="22419"/>
                    </a:lnTo>
                    <a:lnTo>
                      <a:pt x="20796" y="21534"/>
                    </a:lnTo>
                    <a:lnTo>
                      <a:pt x="19764" y="20059"/>
                    </a:lnTo>
                    <a:close/>
                    <a:moveTo>
                      <a:pt x="24779" y="2655"/>
                    </a:moveTo>
                    <a:lnTo>
                      <a:pt x="22714" y="0"/>
                    </a:lnTo>
                    <a:lnTo>
                      <a:pt x="22714" y="5310"/>
                    </a:lnTo>
                    <a:lnTo>
                      <a:pt x="23009" y="6047"/>
                    </a:lnTo>
                    <a:lnTo>
                      <a:pt x="23451" y="6342"/>
                    </a:lnTo>
                    <a:lnTo>
                      <a:pt x="25369" y="6785"/>
                    </a:lnTo>
                    <a:lnTo>
                      <a:pt x="26549" y="3835"/>
                    </a:lnTo>
                    <a:lnTo>
                      <a:pt x="24779" y="2507"/>
                    </a:lnTo>
                    <a:close/>
                  </a:path>
                </a:pathLst>
              </a:custGeom>
              <a:grpFill/>
              <a:ln w="3175" cap="flat">
                <a:solidFill>
                  <a:schemeClr val="bg2">
                    <a:lumMod val="90000"/>
                  </a:schemeClr>
                </a:solidFill>
                <a:prstDash val="solid"/>
                <a:miter/>
              </a:ln>
            </p:spPr>
            <p:txBody>
              <a:bodyPr rtlCol="0" anchor="ctr"/>
              <a:lstStyle/>
              <a:p>
                <a:endParaRPr lang="en-GB"/>
              </a:p>
            </p:txBody>
          </p:sp>
          <p:sp>
            <p:nvSpPr>
              <p:cNvPr id="185" name="Freeform: Shape 184">
                <a:extLst>
                  <a:ext uri="{FF2B5EF4-FFF2-40B4-BE49-F238E27FC236}">
                    <a16:creationId xmlns:a16="http://schemas.microsoft.com/office/drawing/2014/main" id="{BB30E3A8-5D84-488A-103F-F87C9BBA48C2}"/>
                  </a:ext>
                </a:extLst>
              </p:cNvPr>
              <p:cNvSpPr/>
              <p:nvPr/>
            </p:nvSpPr>
            <p:spPr>
              <a:xfrm>
                <a:off x="9395969" y="4045007"/>
                <a:ext cx="651468" cy="112240"/>
              </a:xfrm>
              <a:custGeom>
                <a:avLst/>
                <a:gdLst>
                  <a:gd name="connsiteX0" fmla="*/ 361206 w 651468"/>
                  <a:gd name="connsiteY0" fmla="*/ 55309 h 112240"/>
                  <a:gd name="connsiteX1" fmla="*/ 360764 w 651468"/>
                  <a:gd name="connsiteY1" fmla="*/ 55309 h 112240"/>
                  <a:gd name="connsiteX2" fmla="*/ 360764 w 651468"/>
                  <a:gd name="connsiteY2" fmla="*/ 55604 h 112240"/>
                  <a:gd name="connsiteX3" fmla="*/ 360469 w 651468"/>
                  <a:gd name="connsiteY3" fmla="*/ 56342 h 112240"/>
                  <a:gd name="connsiteX4" fmla="*/ 361206 w 651468"/>
                  <a:gd name="connsiteY4" fmla="*/ 56342 h 112240"/>
                  <a:gd name="connsiteX5" fmla="*/ 362091 w 651468"/>
                  <a:gd name="connsiteY5" fmla="*/ 55752 h 112240"/>
                  <a:gd name="connsiteX6" fmla="*/ 362091 w 651468"/>
                  <a:gd name="connsiteY6" fmla="*/ 55752 h 112240"/>
                  <a:gd name="connsiteX7" fmla="*/ 361354 w 651468"/>
                  <a:gd name="connsiteY7" fmla="*/ 55457 h 112240"/>
                  <a:gd name="connsiteX8" fmla="*/ 354570 w 651468"/>
                  <a:gd name="connsiteY8" fmla="*/ 57374 h 112240"/>
                  <a:gd name="connsiteX9" fmla="*/ 353979 w 651468"/>
                  <a:gd name="connsiteY9" fmla="*/ 57374 h 112240"/>
                  <a:gd name="connsiteX10" fmla="*/ 353684 w 651468"/>
                  <a:gd name="connsiteY10" fmla="*/ 57669 h 112240"/>
                  <a:gd name="connsiteX11" fmla="*/ 354127 w 651468"/>
                  <a:gd name="connsiteY11" fmla="*/ 57669 h 112240"/>
                  <a:gd name="connsiteX12" fmla="*/ 354127 w 651468"/>
                  <a:gd name="connsiteY12" fmla="*/ 58259 h 112240"/>
                  <a:gd name="connsiteX13" fmla="*/ 353242 w 651468"/>
                  <a:gd name="connsiteY13" fmla="*/ 58259 h 112240"/>
                  <a:gd name="connsiteX14" fmla="*/ 353242 w 651468"/>
                  <a:gd name="connsiteY14" fmla="*/ 58554 h 112240"/>
                  <a:gd name="connsiteX15" fmla="*/ 353242 w 651468"/>
                  <a:gd name="connsiteY15" fmla="*/ 58554 h 112240"/>
                  <a:gd name="connsiteX16" fmla="*/ 354864 w 651468"/>
                  <a:gd name="connsiteY16" fmla="*/ 58849 h 112240"/>
                  <a:gd name="connsiteX17" fmla="*/ 354864 w 651468"/>
                  <a:gd name="connsiteY17" fmla="*/ 58554 h 112240"/>
                  <a:gd name="connsiteX18" fmla="*/ 355159 w 651468"/>
                  <a:gd name="connsiteY18" fmla="*/ 58112 h 112240"/>
                  <a:gd name="connsiteX19" fmla="*/ 355159 w 651468"/>
                  <a:gd name="connsiteY19" fmla="*/ 57669 h 112240"/>
                  <a:gd name="connsiteX20" fmla="*/ 354570 w 651468"/>
                  <a:gd name="connsiteY20" fmla="*/ 57374 h 112240"/>
                  <a:gd name="connsiteX21" fmla="*/ 2213 w 651468"/>
                  <a:gd name="connsiteY21" fmla="*/ 0 h 112240"/>
                  <a:gd name="connsiteX22" fmla="*/ 1475 w 651468"/>
                  <a:gd name="connsiteY22" fmla="*/ 885 h 112240"/>
                  <a:gd name="connsiteX23" fmla="*/ 591 w 651468"/>
                  <a:gd name="connsiteY23" fmla="*/ 2360 h 112240"/>
                  <a:gd name="connsiteX24" fmla="*/ 0 w 651468"/>
                  <a:gd name="connsiteY24" fmla="*/ 3687 h 112240"/>
                  <a:gd name="connsiteX25" fmla="*/ 0 w 651468"/>
                  <a:gd name="connsiteY25" fmla="*/ 4425 h 112240"/>
                  <a:gd name="connsiteX26" fmla="*/ 2065 w 651468"/>
                  <a:gd name="connsiteY26" fmla="*/ 2360 h 112240"/>
                  <a:gd name="connsiteX27" fmla="*/ 3098 w 651468"/>
                  <a:gd name="connsiteY27" fmla="*/ 2360 h 112240"/>
                  <a:gd name="connsiteX28" fmla="*/ 3835 w 651468"/>
                  <a:gd name="connsiteY28" fmla="*/ 1180 h 112240"/>
                  <a:gd name="connsiteX29" fmla="*/ 3098 w 651468"/>
                  <a:gd name="connsiteY29" fmla="*/ 0 h 112240"/>
                  <a:gd name="connsiteX30" fmla="*/ 2065 w 651468"/>
                  <a:gd name="connsiteY30" fmla="*/ 295 h 112240"/>
                  <a:gd name="connsiteX31" fmla="*/ 528609 w 651468"/>
                  <a:gd name="connsiteY31" fmla="*/ 68731 h 112240"/>
                  <a:gd name="connsiteX32" fmla="*/ 525807 w 651468"/>
                  <a:gd name="connsiteY32" fmla="*/ 67993 h 112240"/>
                  <a:gd name="connsiteX33" fmla="*/ 524479 w 651468"/>
                  <a:gd name="connsiteY33" fmla="*/ 68878 h 112240"/>
                  <a:gd name="connsiteX34" fmla="*/ 524479 w 651468"/>
                  <a:gd name="connsiteY34" fmla="*/ 69911 h 112240"/>
                  <a:gd name="connsiteX35" fmla="*/ 525216 w 651468"/>
                  <a:gd name="connsiteY35" fmla="*/ 70501 h 112240"/>
                  <a:gd name="connsiteX36" fmla="*/ 525807 w 651468"/>
                  <a:gd name="connsiteY36" fmla="*/ 72566 h 112240"/>
                  <a:gd name="connsiteX37" fmla="*/ 527724 w 651468"/>
                  <a:gd name="connsiteY37" fmla="*/ 72861 h 112240"/>
                  <a:gd name="connsiteX38" fmla="*/ 529199 w 651468"/>
                  <a:gd name="connsiteY38" fmla="*/ 72271 h 112240"/>
                  <a:gd name="connsiteX39" fmla="*/ 529199 w 651468"/>
                  <a:gd name="connsiteY39" fmla="*/ 71238 h 112240"/>
                  <a:gd name="connsiteX40" fmla="*/ 529788 w 651468"/>
                  <a:gd name="connsiteY40" fmla="*/ 70206 h 112240"/>
                  <a:gd name="connsiteX41" fmla="*/ 528757 w 651468"/>
                  <a:gd name="connsiteY41" fmla="*/ 68731 h 112240"/>
                  <a:gd name="connsiteX42" fmla="*/ 651174 w 651468"/>
                  <a:gd name="connsiteY42" fmla="*/ 111061 h 112240"/>
                  <a:gd name="connsiteX43" fmla="*/ 650584 w 651468"/>
                  <a:gd name="connsiteY43" fmla="*/ 110766 h 112240"/>
                  <a:gd name="connsiteX44" fmla="*/ 649552 w 651468"/>
                  <a:gd name="connsiteY44" fmla="*/ 111208 h 112240"/>
                  <a:gd name="connsiteX45" fmla="*/ 649846 w 651468"/>
                  <a:gd name="connsiteY45" fmla="*/ 111651 h 112240"/>
                  <a:gd name="connsiteX46" fmla="*/ 651469 w 651468"/>
                  <a:gd name="connsiteY46" fmla="*/ 112241 h 112240"/>
                  <a:gd name="connsiteX47" fmla="*/ 651174 w 651468"/>
                  <a:gd name="connsiteY47" fmla="*/ 110913 h 11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1468" h="112240">
                    <a:moveTo>
                      <a:pt x="361206" y="55309"/>
                    </a:moveTo>
                    <a:lnTo>
                      <a:pt x="360764" y="55309"/>
                    </a:lnTo>
                    <a:lnTo>
                      <a:pt x="360764" y="55604"/>
                    </a:lnTo>
                    <a:lnTo>
                      <a:pt x="360469" y="56342"/>
                    </a:lnTo>
                    <a:lnTo>
                      <a:pt x="361206" y="56342"/>
                    </a:lnTo>
                    <a:lnTo>
                      <a:pt x="362091" y="55752"/>
                    </a:lnTo>
                    <a:lnTo>
                      <a:pt x="362091" y="55752"/>
                    </a:lnTo>
                    <a:lnTo>
                      <a:pt x="361354" y="55457"/>
                    </a:lnTo>
                    <a:close/>
                    <a:moveTo>
                      <a:pt x="354570" y="57374"/>
                    </a:moveTo>
                    <a:lnTo>
                      <a:pt x="353979" y="57374"/>
                    </a:lnTo>
                    <a:lnTo>
                      <a:pt x="353684" y="57669"/>
                    </a:lnTo>
                    <a:lnTo>
                      <a:pt x="354127" y="57669"/>
                    </a:lnTo>
                    <a:lnTo>
                      <a:pt x="354127" y="58259"/>
                    </a:lnTo>
                    <a:lnTo>
                      <a:pt x="353242" y="58259"/>
                    </a:lnTo>
                    <a:lnTo>
                      <a:pt x="353242" y="58554"/>
                    </a:lnTo>
                    <a:lnTo>
                      <a:pt x="353242" y="58554"/>
                    </a:lnTo>
                    <a:lnTo>
                      <a:pt x="354864" y="58849"/>
                    </a:lnTo>
                    <a:lnTo>
                      <a:pt x="354864" y="58554"/>
                    </a:lnTo>
                    <a:lnTo>
                      <a:pt x="355159" y="58112"/>
                    </a:lnTo>
                    <a:lnTo>
                      <a:pt x="355159" y="57669"/>
                    </a:lnTo>
                    <a:lnTo>
                      <a:pt x="354570" y="57374"/>
                    </a:lnTo>
                    <a:close/>
                    <a:moveTo>
                      <a:pt x="2213" y="0"/>
                    </a:moveTo>
                    <a:lnTo>
                      <a:pt x="1475" y="885"/>
                    </a:lnTo>
                    <a:lnTo>
                      <a:pt x="591" y="2360"/>
                    </a:lnTo>
                    <a:lnTo>
                      <a:pt x="0" y="3687"/>
                    </a:lnTo>
                    <a:lnTo>
                      <a:pt x="0" y="4425"/>
                    </a:lnTo>
                    <a:lnTo>
                      <a:pt x="2065" y="2360"/>
                    </a:lnTo>
                    <a:lnTo>
                      <a:pt x="3098" y="2360"/>
                    </a:lnTo>
                    <a:lnTo>
                      <a:pt x="3835" y="1180"/>
                    </a:lnTo>
                    <a:lnTo>
                      <a:pt x="3098" y="0"/>
                    </a:lnTo>
                    <a:lnTo>
                      <a:pt x="2065" y="295"/>
                    </a:lnTo>
                    <a:close/>
                    <a:moveTo>
                      <a:pt x="528609" y="68731"/>
                    </a:moveTo>
                    <a:lnTo>
                      <a:pt x="525807" y="67993"/>
                    </a:lnTo>
                    <a:lnTo>
                      <a:pt x="524479" y="68878"/>
                    </a:lnTo>
                    <a:lnTo>
                      <a:pt x="524479" y="69911"/>
                    </a:lnTo>
                    <a:lnTo>
                      <a:pt x="525216" y="70501"/>
                    </a:lnTo>
                    <a:lnTo>
                      <a:pt x="525807" y="72566"/>
                    </a:lnTo>
                    <a:lnTo>
                      <a:pt x="527724" y="72861"/>
                    </a:lnTo>
                    <a:lnTo>
                      <a:pt x="529199" y="72271"/>
                    </a:lnTo>
                    <a:lnTo>
                      <a:pt x="529199" y="71238"/>
                    </a:lnTo>
                    <a:lnTo>
                      <a:pt x="529788" y="70206"/>
                    </a:lnTo>
                    <a:lnTo>
                      <a:pt x="528757" y="68731"/>
                    </a:lnTo>
                    <a:close/>
                    <a:moveTo>
                      <a:pt x="651174" y="111061"/>
                    </a:moveTo>
                    <a:lnTo>
                      <a:pt x="650584" y="110766"/>
                    </a:lnTo>
                    <a:lnTo>
                      <a:pt x="649552" y="111208"/>
                    </a:lnTo>
                    <a:lnTo>
                      <a:pt x="649846" y="111651"/>
                    </a:lnTo>
                    <a:lnTo>
                      <a:pt x="651469" y="112241"/>
                    </a:lnTo>
                    <a:lnTo>
                      <a:pt x="651174" y="110913"/>
                    </a:lnTo>
                    <a:close/>
                  </a:path>
                </a:pathLst>
              </a:custGeom>
              <a:grpFill/>
              <a:ln w="3175" cap="flat">
                <a:solidFill>
                  <a:schemeClr val="bg2">
                    <a:lumMod val="90000"/>
                  </a:schemeClr>
                </a:solidFill>
                <a:prstDash val="solid"/>
                <a:miter/>
              </a:ln>
            </p:spPr>
            <p:txBody>
              <a:bodyPr rtlCol="0" anchor="ctr"/>
              <a:lstStyle/>
              <a:p>
                <a:endParaRPr lang="en-GB"/>
              </a:p>
            </p:txBody>
          </p:sp>
          <p:sp>
            <p:nvSpPr>
              <p:cNvPr id="186" name="Freeform: Shape 185">
                <a:extLst>
                  <a:ext uri="{FF2B5EF4-FFF2-40B4-BE49-F238E27FC236}">
                    <a16:creationId xmlns:a16="http://schemas.microsoft.com/office/drawing/2014/main" id="{998FC341-C1AD-F3BD-F459-A2F23E0E8B6B}"/>
                  </a:ext>
                </a:extLst>
              </p:cNvPr>
              <p:cNvSpPr/>
              <p:nvPr/>
            </p:nvSpPr>
            <p:spPr>
              <a:xfrm>
                <a:off x="4190560" y="5759593"/>
                <a:ext cx="88347" cy="35987"/>
              </a:xfrm>
              <a:custGeom>
                <a:avLst/>
                <a:gdLst>
                  <a:gd name="connsiteX0" fmla="*/ 41298 w 88347"/>
                  <a:gd name="connsiteY0" fmla="*/ 14159 h 35987"/>
                  <a:gd name="connsiteX1" fmla="*/ 42773 w 88347"/>
                  <a:gd name="connsiteY1" fmla="*/ 12242 h 35987"/>
                  <a:gd name="connsiteX2" fmla="*/ 44837 w 88347"/>
                  <a:gd name="connsiteY2" fmla="*/ 11062 h 35987"/>
                  <a:gd name="connsiteX3" fmla="*/ 46017 w 88347"/>
                  <a:gd name="connsiteY3" fmla="*/ 9734 h 35987"/>
                  <a:gd name="connsiteX4" fmla="*/ 47050 w 88347"/>
                  <a:gd name="connsiteY4" fmla="*/ 8112 h 35987"/>
                  <a:gd name="connsiteX5" fmla="*/ 48672 w 88347"/>
                  <a:gd name="connsiteY5" fmla="*/ 6932 h 35987"/>
                  <a:gd name="connsiteX6" fmla="*/ 49410 w 88347"/>
                  <a:gd name="connsiteY6" fmla="*/ 5162 h 35987"/>
                  <a:gd name="connsiteX7" fmla="*/ 48082 w 88347"/>
                  <a:gd name="connsiteY7" fmla="*/ 3687 h 35987"/>
                  <a:gd name="connsiteX8" fmla="*/ 46312 w 88347"/>
                  <a:gd name="connsiteY8" fmla="*/ 2802 h 35987"/>
                  <a:gd name="connsiteX9" fmla="*/ 44247 w 88347"/>
                  <a:gd name="connsiteY9" fmla="*/ 4572 h 35987"/>
                  <a:gd name="connsiteX10" fmla="*/ 43510 w 88347"/>
                  <a:gd name="connsiteY10" fmla="*/ 4130 h 35987"/>
                  <a:gd name="connsiteX11" fmla="*/ 37758 w 88347"/>
                  <a:gd name="connsiteY11" fmla="*/ 5605 h 35987"/>
                  <a:gd name="connsiteX12" fmla="*/ 35693 w 88347"/>
                  <a:gd name="connsiteY12" fmla="*/ 5900 h 35987"/>
                  <a:gd name="connsiteX13" fmla="*/ 34365 w 88347"/>
                  <a:gd name="connsiteY13" fmla="*/ 4425 h 35987"/>
                  <a:gd name="connsiteX14" fmla="*/ 32448 w 88347"/>
                  <a:gd name="connsiteY14" fmla="*/ 3835 h 35987"/>
                  <a:gd name="connsiteX15" fmla="*/ 30088 w 88347"/>
                  <a:gd name="connsiteY15" fmla="*/ 4572 h 35987"/>
                  <a:gd name="connsiteX16" fmla="*/ 26548 w 88347"/>
                  <a:gd name="connsiteY16" fmla="*/ 7080 h 35987"/>
                  <a:gd name="connsiteX17" fmla="*/ 22714 w 88347"/>
                  <a:gd name="connsiteY17" fmla="*/ 6490 h 35987"/>
                  <a:gd name="connsiteX18" fmla="*/ 18584 w 88347"/>
                  <a:gd name="connsiteY18" fmla="*/ 4277 h 35987"/>
                  <a:gd name="connsiteX19" fmla="*/ 16814 w 88347"/>
                  <a:gd name="connsiteY19" fmla="*/ 2655 h 35987"/>
                  <a:gd name="connsiteX20" fmla="*/ 15487 w 88347"/>
                  <a:gd name="connsiteY20" fmla="*/ 2655 h 35987"/>
                  <a:gd name="connsiteX21" fmla="*/ 16814 w 88347"/>
                  <a:gd name="connsiteY21" fmla="*/ 5162 h 35987"/>
                  <a:gd name="connsiteX22" fmla="*/ 16814 w 88347"/>
                  <a:gd name="connsiteY22" fmla="*/ 6342 h 35987"/>
                  <a:gd name="connsiteX23" fmla="*/ 17109 w 88347"/>
                  <a:gd name="connsiteY23" fmla="*/ 7080 h 35987"/>
                  <a:gd name="connsiteX24" fmla="*/ 19469 w 88347"/>
                  <a:gd name="connsiteY24" fmla="*/ 9144 h 35987"/>
                  <a:gd name="connsiteX25" fmla="*/ 22419 w 88347"/>
                  <a:gd name="connsiteY25" fmla="*/ 10325 h 35987"/>
                  <a:gd name="connsiteX26" fmla="*/ 23894 w 88347"/>
                  <a:gd name="connsiteY26" fmla="*/ 12389 h 35987"/>
                  <a:gd name="connsiteX27" fmla="*/ 23009 w 88347"/>
                  <a:gd name="connsiteY27" fmla="*/ 12979 h 35987"/>
                  <a:gd name="connsiteX28" fmla="*/ 18141 w 88347"/>
                  <a:gd name="connsiteY28" fmla="*/ 14454 h 35987"/>
                  <a:gd name="connsiteX29" fmla="*/ 16519 w 88347"/>
                  <a:gd name="connsiteY29" fmla="*/ 14454 h 35987"/>
                  <a:gd name="connsiteX30" fmla="*/ 15044 w 88347"/>
                  <a:gd name="connsiteY30" fmla="*/ 15044 h 35987"/>
                  <a:gd name="connsiteX31" fmla="*/ 17256 w 88347"/>
                  <a:gd name="connsiteY31" fmla="*/ 16519 h 35987"/>
                  <a:gd name="connsiteX32" fmla="*/ 20354 w 88347"/>
                  <a:gd name="connsiteY32" fmla="*/ 15782 h 35987"/>
                  <a:gd name="connsiteX33" fmla="*/ 21681 w 88347"/>
                  <a:gd name="connsiteY33" fmla="*/ 15192 h 35987"/>
                  <a:gd name="connsiteX34" fmla="*/ 23009 w 88347"/>
                  <a:gd name="connsiteY34" fmla="*/ 15192 h 35987"/>
                  <a:gd name="connsiteX35" fmla="*/ 24041 w 88347"/>
                  <a:gd name="connsiteY35" fmla="*/ 15782 h 35987"/>
                  <a:gd name="connsiteX36" fmla="*/ 24041 w 88347"/>
                  <a:gd name="connsiteY36" fmla="*/ 17109 h 35987"/>
                  <a:gd name="connsiteX37" fmla="*/ 22714 w 88347"/>
                  <a:gd name="connsiteY37" fmla="*/ 18142 h 35987"/>
                  <a:gd name="connsiteX38" fmla="*/ 21534 w 88347"/>
                  <a:gd name="connsiteY38" fmla="*/ 19469 h 35987"/>
                  <a:gd name="connsiteX39" fmla="*/ 18584 w 88347"/>
                  <a:gd name="connsiteY39" fmla="*/ 20796 h 35987"/>
                  <a:gd name="connsiteX40" fmla="*/ 14897 w 88347"/>
                  <a:gd name="connsiteY40" fmla="*/ 23451 h 35987"/>
                  <a:gd name="connsiteX41" fmla="*/ 10472 w 88347"/>
                  <a:gd name="connsiteY41" fmla="*/ 23451 h 35987"/>
                  <a:gd name="connsiteX42" fmla="*/ 5310 w 88347"/>
                  <a:gd name="connsiteY42" fmla="*/ 27138 h 35987"/>
                  <a:gd name="connsiteX43" fmla="*/ 9144 w 88347"/>
                  <a:gd name="connsiteY43" fmla="*/ 30236 h 35987"/>
                  <a:gd name="connsiteX44" fmla="*/ 12389 w 88347"/>
                  <a:gd name="connsiteY44" fmla="*/ 31711 h 35987"/>
                  <a:gd name="connsiteX45" fmla="*/ 17109 w 88347"/>
                  <a:gd name="connsiteY45" fmla="*/ 32006 h 35987"/>
                  <a:gd name="connsiteX46" fmla="*/ 17699 w 88347"/>
                  <a:gd name="connsiteY46" fmla="*/ 31120 h 35987"/>
                  <a:gd name="connsiteX47" fmla="*/ 18584 w 88347"/>
                  <a:gd name="connsiteY47" fmla="*/ 30826 h 35987"/>
                  <a:gd name="connsiteX48" fmla="*/ 20354 w 88347"/>
                  <a:gd name="connsiteY48" fmla="*/ 30826 h 35987"/>
                  <a:gd name="connsiteX49" fmla="*/ 21091 w 88347"/>
                  <a:gd name="connsiteY49" fmla="*/ 30088 h 35987"/>
                  <a:gd name="connsiteX50" fmla="*/ 22861 w 88347"/>
                  <a:gd name="connsiteY50" fmla="*/ 27728 h 35987"/>
                  <a:gd name="connsiteX51" fmla="*/ 23894 w 88347"/>
                  <a:gd name="connsiteY51" fmla="*/ 24631 h 35987"/>
                  <a:gd name="connsiteX52" fmla="*/ 25221 w 88347"/>
                  <a:gd name="connsiteY52" fmla="*/ 24631 h 35987"/>
                  <a:gd name="connsiteX53" fmla="*/ 26844 w 88347"/>
                  <a:gd name="connsiteY53" fmla="*/ 24926 h 35987"/>
                  <a:gd name="connsiteX54" fmla="*/ 30531 w 88347"/>
                  <a:gd name="connsiteY54" fmla="*/ 24631 h 35987"/>
                  <a:gd name="connsiteX55" fmla="*/ 32301 w 88347"/>
                  <a:gd name="connsiteY55" fmla="*/ 24189 h 35987"/>
                  <a:gd name="connsiteX56" fmla="*/ 37758 w 88347"/>
                  <a:gd name="connsiteY56" fmla="*/ 18584 h 35987"/>
                  <a:gd name="connsiteX57" fmla="*/ 41445 w 88347"/>
                  <a:gd name="connsiteY57" fmla="*/ 14159 h 35987"/>
                  <a:gd name="connsiteX58" fmla="*/ 6195 w 88347"/>
                  <a:gd name="connsiteY58" fmla="*/ 21681 h 35987"/>
                  <a:gd name="connsiteX59" fmla="*/ 7227 w 88347"/>
                  <a:gd name="connsiteY59" fmla="*/ 18142 h 35987"/>
                  <a:gd name="connsiteX60" fmla="*/ 5310 w 88347"/>
                  <a:gd name="connsiteY60" fmla="*/ 18142 h 35987"/>
                  <a:gd name="connsiteX61" fmla="*/ 3392 w 88347"/>
                  <a:gd name="connsiteY61" fmla="*/ 17846 h 35987"/>
                  <a:gd name="connsiteX62" fmla="*/ 2507 w 88347"/>
                  <a:gd name="connsiteY62" fmla="*/ 18879 h 35987"/>
                  <a:gd name="connsiteX63" fmla="*/ 0 w 88347"/>
                  <a:gd name="connsiteY63" fmla="*/ 19764 h 35987"/>
                  <a:gd name="connsiteX64" fmla="*/ 738 w 88347"/>
                  <a:gd name="connsiteY64" fmla="*/ 20944 h 35987"/>
                  <a:gd name="connsiteX65" fmla="*/ 2950 w 88347"/>
                  <a:gd name="connsiteY65" fmla="*/ 23303 h 35987"/>
                  <a:gd name="connsiteX66" fmla="*/ 5162 w 88347"/>
                  <a:gd name="connsiteY66" fmla="*/ 23303 h 35987"/>
                  <a:gd name="connsiteX67" fmla="*/ 6047 w 88347"/>
                  <a:gd name="connsiteY67" fmla="*/ 21681 h 35987"/>
                  <a:gd name="connsiteX68" fmla="*/ 27286 w 88347"/>
                  <a:gd name="connsiteY68" fmla="*/ 4277 h 35987"/>
                  <a:gd name="connsiteX69" fmla="*/ 28171 w 88347"/>
                  <a:gd name="connsiteY69" fmla="*/ 2360 h 35987"/>
                  <a:gd name="connsiteX70" fmla="*/ 28171 w 88347"/>
                  <a:gd name="connsiteY70" fmla="*/ 1180 h 35987"/>
                  <a:gd name="connsiteX71" fmla="*/ 25664 w 88347"/>
                  <a:gd name="connsiteY71" fmla="*/ 0 h 35987"/>
                  <a:gd name="connsiteX72" fmla="*/ 23009 w 88347"/>
                  <a:gd name="connsiteY72" fmla="*/ 295 h 35987"/>
                  <a:gd name="connsiteX73" fmla="*/ 23009 w 88347"/>
                  <a:gd name="connsiteY73" fmla="*/ 3097 h 35987"/>
                  <a:gd name="connsiteX74" fmla="*/ 23746 w 88347"/>
                  <a:gd name="connsiteY74" fmla="*/ 4277 h 35987"/>
                  <a:gd name="connsiteX75" fmla="*/ 27286 w 88347"/>
                  <a:gd name="connsiteY75" fmla="*/ 4277 h 35987"/>
                  <a:gd name="connsiteX76" fmla="*/ 85987 w 88347"/>
                  <a:gd name="connsiteY76" fmla="*/ 11504 h 35987"/>
                  <a:gd name="connsiteX77" fmla="*/ 83480 w 88347"/>
                  <a:gd name="connsiteY77" fmla="*/ 10767 h 35987"/>
                  <a:gd name="connsiteX78" fmla="*/ 84660 w 88347"/>
                  <a:gd name="connsiteY78" fmla="*/ 8997 h 35987"/>
                  <a:gd name="connsiteX79" fmla="*/ 87462 w 88347"/>
                  <a:gd name="connsiteY79" fmla="*/ 8407 h 35987"/>
                  <a:gd name="connsiteX80" fmla="*/ 84512 w 88347"/>
                  <a:gd name="connsiteY80" fmla="*/ 4425 h 35987"/>
                  <a:gd name="connsiteX81" fmla="*/ 83038 w 88347"/>
                  <a:gd name="connsiteY81" fmla="*/ 3835 h 35987"/>
                  <a:gd name="connsiteX82" fmla="*/ 76990 w 88347"/>
                  <a:gd name="connsiteY82" fmla="*/ 4572 h 35987"/>
                  <a:gd name="connsiteX83" fmla="*/ 75663 w 88347"/>
                  <a:gd name="connsiteY83" fmla="*/ 5015 h 35987"/>
                  <a:gd name="connsiteX84" fmla="*/ 74926 w 88347"/>
                  <a:gd name="connsiteY84" fmla="*/ 6490 h 35987"/>
                  <a:gd name="connsiteX85" fmla="*/ 75221 w 88347"/>
                  <a:gd name="connsiteY85" fmla="*/ 8112 h 35987"/>
                  <a:gd name="connsiteX86" fmla="*/ 76106 w 88347"/>
                  <a:gd name="connsiteY86" fmla="*/ 9734 h 35987"/>
                  <a:gd name="connsiteX87" fmla="*/ 76106 w 88347"/>
                  <a:gd name="connsiteY87" fmla="*/ 10619 h 35987"/>
                  <a:gd name="connsiteX88" fmla="*/ 75368 w 88347"/>
                  <a:gd name="connsiteY88" fmla="*/ 10619 h 35987"/>
                  <a:gd name="connsiteX89" fmla="*/ 70058 w 88347"/>
                  <a:gd name="connsiteY89" fmla="*/ 8259 h 35987"/>
                  <a:gd name="connsiteX90" fmla="*/ 69173 w 88347"/>
                  <a:gd name="connsiteY90" fmla="*/ 7375 h 35987"/>
                  <a:gd name="connsiteX91" fmla="*/ 68878 w 88347"/>
                  <a:gd name="connsiteY91" fmla="*/ 5309 h 35987"/>
                  <a:gd name="connsiteX92" fmla="*/ 70206 w 88347"/>
                  <a:gd name="connsiteY92" fmla="*/ 4867 h 35987"/>
                  <a:gd name="connsiteX93" fmla="*/ 71828 w 88347"/>
                  <a:gd name="connsiteY93" fmla="*/ 5162 h 35987"/>
                  <a:gd name="connsiteX94" fmla="*/ 72566 w 88347"/>
                  <a:gd name="connsiteY94" fmla="*/ 3540 h 35987"/>
                  <a:gd name="connsiteX95" fmla="*/ 71386 w 88347"/>
                  <a:gd name="connsiteY95" fmla="*/ 1917 h 35987"/>
                  <a:gd name="connsiteX96" fmla="*/ 69321 w 88347"/>
                  <a:gd name="connsiteY96" fmla="*/ 1327 h 35987"/>
                  <a:gd name="connsiteX97" fmla="*/ 64306 w 88347"/>
                  <a:gd name="connsiteY97" fmla="*/ 2065 h 35987"/>
                  <a:gd name="connsiteX98" fmla="*/ 60324 w 88347"/>
                  <a:gd name="connsiteY98" fmla="*/ 0 h 35987"/>
                  <a:gd name="connsiteX99" fmla="*/ 58554 w 88347"/>
                  <a:gd name="connsiteY99" fmla="*/ 0 h 35987"/>
                  <a:gd name="connsiteX100" fmla="*/ 59292 w 88347"/>
                  <a:gd name="connsiteY100" fmla="*/ 3097 h 35987"/>
                  <a:gd name="connsiteX101" fmla="*/ 53834 w 88347"/>
                  <a:gd name="connsiteY101" fmla="*/ 7669 h 35987"/>
                  <a:gd name="connsiteX102" fmla="*/ 53834 w 88347"/>
                  <a:gd name="connsiteY102" fmla="*/ 11062 h 35987"/>
                  <a:gd name="connsiteX103" fmla="*/ 54719 w 88347"/>
                  <a:gd name="connsiteY103" fmla="*/ 13127 h 35987"/>
                  <a:gd name="connsiteX104" fmla="*/ 54719 w 88347"/>
                  <a:gd name="connsiteY104" fmla="*/ 14307 h 35987"/>
                  <a:gd name="connsiteX105" fmla="*/ 53982 w 88347"/>
                  <a:gd name="connsiteY105" fmla="*/ 14897 h 35987"/>
                  <a:gd name="connsiteX106" fmla="*/ 51770 w 88347"/>
                  <a:gd name="connsiteY106" fmla="*/ 15192 h 35987"/>
                  <a:gd name="connsiteX107" fmla="*/ 49704 w 88347"/>
                  <a:gd name="connsiteY107" fmla="*/ 16076 h 35987"/>
                  <a:gd name="connsiteX108" fmla="*/ 48525 w 88347"/>
                  <a:gd name="connsiteY108" fmla="*/ 17551 h 35987"/>
                  <a:gd name="connsiteX109" fmla="*/ 41740 w 88347"/>
                  <a:gd name="connsiteY109" fmla="*/ 22566 h 35987"/>
                  <a:gd name="connsiteX110" fmla="*/ 42625 w 88347"/>
                  <a:gd name="connsiteY110" fmla="*/ 24189 h 35987"/>
                  <a:gd name="connsiteX111" fmla="*/ 39675 w 88347"/>
                  <a:gd name="connsiteY111" fmla="*/ 27876 h 35987"/>
                  <a:gd name="connsiteX112" fmla="*/ 39675 w 88347"/>
                  <a:gd name="connsiteY112" fmla="*/ 29941 h 35987"/>
                  <a:gd name="connsiteX113" fmla="*/ 42773 w 88347"/>
                  <a:gd name="connsiteY113" fmla="*/ 33480 h 35987"/>
                  <a:gd name="connsiteX114" fmla="*/ 46312 w 88347"/>
                  <a:gd name="connsiteY114" fmla="*/ 35988 h 35987"/>
                  <a:gd name="connsiteX115" fmla="*/ 47787 w 88347"/>
                  <a:gd name="connsiteY115" fmla="*/ 32006 h 35987"/>
                  <a:gd name="connsiteX116" fmla="*/ 50000 w 88347"/>
                  <a:gd name="connsiteY116" fmla="*/ 31563 h 35987"/>
                  <a:gd name="connsiteX117" fmla="*/ 52507 w 88347"/>
                  <a:gd name="connsiteY117" fmla="*/ 32153 h 35987"/>
                  <a:gd name="connsiteX118" fmla="*/ 55014 w 88347"/>
                  <a:gd name="connsiteY118" fmla="*/ 31120 h 35987"/>
                  <a:gd name="connsiteX119" fmla="*/ 51622 w 88347"/>
                  <a:gd name="connsiteY119" fmla="*/ 25663 h 35987"/>
                  <a:gd name="connsiteX120" fmla="*/ 53244 w 88347"/>
                  <a:gd name="connsiteY120" fmla="*/ 25369 h 35987"/>
                  <a:gd name="connsiteX121" fmla="*/ 65781 w 88347"/>
                  <a:gd name="connsiteY121" fmla="*/ 28613 h 35987"/>
                  <a:gd name="connsiteX122" fmla="*/ 66224 w 88347"/>
                  <a:gd name="connsiteY122" fmla="*/ 25959 h 35987"/>
                  <a:gd name="connsiteX123" fmla="*/ 66224 w 88347"/>
                  <a:gd name="connsiteY123" fmla="*/ 24926 h 35987"/>
                  <a:gd name="connsiteX124" fmla="*/ 65044 w 88347"/>
                  <a:gd name="connsiteY124" fmla="*/ 22861 h 35987"/>
                  <a:gd name="connsiteX125" fmla="*/ 74188 w 88347"/>
                  <a:gd name="connsiteY125" fmla="*/ 20354 h 35987"/>
                  <a:gd name="connsiteX126" fmla="*/ 77286 w 88347"/>
                  <a:gd name="connsiteY126" fmla="*/ 18879 h 35987"/>
                  <a:gd name="connsiteX127" fmla="*/ 79055 w 88347"/>
                  <a:gd name="connsiteY127" fmla="*/ 16961 h 35987"/>
                  <a:gd name="connsiteX128" fmla="*/ 82890 w 88347"/>
                  <a:gd name="connsiteY128" fmla="*/ 16224 h 35987"/>
                  <a:gd name="connsiteX129" fmla="*/ 87167 w 88347"/>
                  <a:gd name="connsiteY129" fmla="*/ 15044 h 35987"/>
                  <a:gd name="connsiteX130" fmla="*/ 87167 w 88347"/>
                  <a:gd name="connsiteY130" fmla="*/ 14159 h 35987"/>
                  <a:gd name="connsiteX131" fmla="*/ 88347 w 88347"/>
                  <a:gd name="connsiteY131" fmla="*/ 12537 h 35987"/>
                  <a:gd name="connsiteX132" fmla="*/ 86430 w 88347"/>
                  <a:gd name="connsiteY132" fmla="*/ 11504 h 35987"/>
                  <a:gd name="connsiteX133" fmla="*/ 70501 w 88347"/>
                  <a:gd name="connsiteY133" fmla="*/ 25369 h 35987"/>
                  <a:gd name="connsiteX134" fmla="*/ 69616 w 88347"/>
                  <a:gd name="connsiteY134" fmla="*/ 25369 h 35987"/>
                  <a:gd name="connsiteX135" fmla="*/ 68436 w 88347"/>
                  <a:gd name="connsiteY135" fmla="*/ 26253 h 35987"/>
                  <a:gd name="connsiteX136" fmla="*/ 69173 w 88347"/>
                  <a:gd name="connsiteY136" fmla="*/ 27728 h 35987"/>
                  <a:gd name="connsiteX137" fmla="*/ 71238 w 88347"/>
                  <a:gd name="connsiteY137" fmla="*/ 28761 h 35987"/>
                  <a:gd name="connsiteX138" fmla="*/ 71238 w 88347"/>
                  <a:gd name="connsiteY138" fmla="*/ 25663 h 35987"/>
                  <a:gd name="connsiteX139" fmla="*/ 70501 w 88347"/>
                  <a:gd name="connsiteY139" fmla="*/ 25369 h 35987"/>
                  <a:gd name="connsiteX140" fmla="*/ 35693 w 88347"/>
                  <a:gd name="connsiteY140" fmla="*/ 29941 h 35987"/>
                  <a:gd name="connsiteX141" fmla="*/ 35693 w 88347"/>
                  <a:gd name="connsiteY141" fmla="*/ 32448 h 35987"/>
                  <a:gd name="connsiteX142" fmla="*/ 36430 w 88347"/>
                  <a:gd name="connsiteY142" fmla="*/ 33776 h 35987"/>
                  <a:gd name="connsiteX143" fmla="*/ 36873 w 88347"/>
                  <a:gd name="connsiteY143" fmla="*/ 34070 h 35987"/>
                  <a:gd name="connsiteX144" fmla="*/ 38495 w 88347"/>
                  <a:gd name="connsiteY144" fmla="*/ 33333 h 35987"/>
                  <a:gd name="connsiteX145" fmla="*/ 38495 w 88347"/>
                  <a:gd name="connsiteY145" fmla="*/ 31563 h 35987"/>
                  <a:gd name="connsiteX146" fmla="*/ 36578 w 88347"/>
                  <a:gd name="connsiteY146" fmla="*/ 30236 h 35987"/>
                  <a:gd name="connsiteX147" fmla="*/ 35545 w 88347"/>
                  <a:gd name="connsiteY147" fmla="*/ 29941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8347" h="35987">
                    <a:moveTo>
                      <a:pt x="41298" y="14159"/>
                    </a:moveTo>
                    <a:lnTo>
                      <a:pt x="42773" y="12242"/>
                    </a:lnTo>
                    <a:lnTo>
                      <a:pt x="44837" y="11062"/>
                    </a:lnTo>
                    <a:lnTo>
                      <a:pt x="46017" y="9734"/>
                    </a:lnTo>
                    <a:lnTo>
                      <a:pt x="47050" y="8112"/>
                    </a:lnTo>
                    <a:lnTo>
                      <a:pt x="48672" y="6932"/>
                    </a:lnTo>
                    <a:lnTo>
                      <a:pt x="49410" y="5162"/>
                    </a:lnTo>
                    <a:lnTo>
                      <a:pt x="48082" y="3687"/>
                    </a:lnTo>
                    <a:lnTo>
                      <a:pt x="46312" y="2802"/>
                    </a:lnTo>
                    <a:lnTo>
                      <a:pt x="44247" y="4572"/>
                    </a:lnTo>
                    <a:lnTo>
                      <a:pt x="43510" y="4130"/>
                    </a:lnTo>
                    <a:lnTo>
                      <a:pt x="37758" y="5605"/>
                    </a:lnTo>
                    <a:lnTo>
                      <a:pt x="35693" y="5900"/>
                    </a:lnTo>
                    <a:lnTo>
                      <a:pt x="34365" y="4425"/>
                    </a:lnTo>
                    <a:lnTo>
                      <a:pt x="32448" y="3835"/>
                    </a:lnTo>
                    <a:lnTo>
                      <a:pt x="30088" y="4572"/>
                    </a:lnTo>
                    <a:lnTo>
                      <a:pt x="26548" y="7080"/>
                    </a:lnTo>
                    <a:lnTo>
                      <a:pt x="22714" y="6490"/>
                    </a:lnTo>
                    <a:lnTo>
                      <a:pt x="18584" y="4277"/>
                    </a:lnTo>
                    <a:lnTo>
                      <a:pt x="16814" y="2655"/>
                    </a:lnTo>
                    <a:lnTo>
                      <a:pt x="15487" y="2655"/>
                    </a:lnTo>
                    <a:lnTo>
                      <a:pt x="16814" y="5162"/>
                    </a:lnTo>
                    <a:lnTo>
                      <a:pt x="16814" y="6342"/>
                    </a:lnTo>
                    <a:lnTo>
                      <a:pt x="17109" y="7080"/>
                    </a:lnTo>
                    <a:lnTo>
                      <a:pt x="19469" y="9144"/>
                    </a:lnTo>
                    <a:lnTo>
                      <a:pt x="22419" y="10325"/>
                    </a:lnTo>
                    <a:lnTo>
                      <a:pt x="23894" y="12389"/>
                    </a:lnTo>
                    <a:lnTo>
                      <a:pt x="23009" y="12979"/>
                    </a:lnTo>
                    <a:lnTo>
                      <a:pt x="18141" y="14454"/>
                    </a:lnTo>
                    <a:lnTo>
                      <a:pt x="16519" y="14454"/>
                    </a:lnTo>
                    <a:lnTo>
                      <a:pt x="15044" y="15044"/>
                    </a:lnTo>
                    <a:lnTo>
                      <a:pt x="17256" y="16519"/>
                    </a:lnTo>
                    <a:lnTo>
                      <a:pt x="20354" y="15782"/>
                    </a:lnTo>
                    <a:lnTo>
                      <a:pt x="21681" y="15192"/>
                    </a:lnTo>
                    <a:lnTo>
                      <a:pt x="23009" y="15192"/>
                    </a:lnTo>
                    <a:lnTo>
                      <a:pt x="24041" y="15782"/>
                    </a:lnTo>
                    <a:lnTo>
                      <a:pt x="24041" y="17109"/>
                    </a:lnTo>
                    <a:lnTo>
                      <a:pt x="22714" y="18142"/>
                    </a:lnTo>
                    <a:lnTo>
                      <a:pt x="21534" y="19469"/>
                    </a:lnTo>
                    <a:lnTo>
                      <a:pt x="18584" y="20796"/>
                    </a:lnTo>
                    <a:lnTo>
                      <a:pt x="14897" y="23451"/>
                    </a:lnTo>
                    <a:lnTo>
                      <a:pt x="10472" y="23451"/>
                    </a:lnTo>
                    <a:lnTo>
                      <a:pt x="5310" y="27138"/>
                    </a:lnTo>
                    <a:lnTo>
                      <a:pt x="9144" y="30236"/>
                    </a:lnTo>
                    <a:lnTo>
                      <a:pt x="12389" y="31711"/>
                    </a:lnTo>
                    <a:lnTo>
                      <a:pt x="17109" y="32006"/>
                    </a:lnTo>
                    <a:lnTo>
                      <a:pt x="17699" y="31120"/>
                    </a:lnTo>
                    <a:lnTo>
                      <a:pt x="18584" y="30826"/>
                    </a:lnTo>
                    <a:lnTo>
                      <a:pt x="20354" y="30826"/>
                    </a:lnTo>
                    <a:lnTo>
                      <a:pt x="21091" y="30088"/>
                    </a:lnTo>
                    <a:lnTo>
                      <a:pt x="22861" y="27728"/>
                    </a:lnTo>
                    <a:lnTo>
                      <a:pt x="23894" y="24631"/>
                    </a:lnTo>
                    <a:lnTo>
                      <a:pt x="25221" y="24631"/>
                    </a:lnTo>
                    <a:lnTo>
                      <a:pt x="26844" y="24926"/>
                    </a:lnTo>
                    <a:lnTo>
                      <a:pt x="30531" y="24631"/>
                    </a:lnTo>
                    <a:lnTo>
                      <a:pt x="32301" y="24189"/>
                    </a:lnTo>
                    <a:lnTo>
                      <a:pt x="37758" y="18584"/>
                    </a:lnTo>
                    <a:lnTo>
                      <a:pt x="41445" y="14159"/>
                    </a:lnTo>
                    <a:close/>
                    <a:moveTo>
                      <a:pt x="6195" y="21681"/>
                    </a:moveTo>
                    <a:lnTo>
                      <a:pt x="7227" y="18142"/>
                    </a:lnTo>
                    <a:lnTo>
                      <a:pt x="5310" y="18142"/>
                    </a:lnTo>
                    <a:lnTo>
                      <a:pt x="3392" y="17846"/>
                    </a:lnTo>
                    <a:lnTo>
                      <a:pt x="2507" y="18879"/>
                    </a:lnTo>
                    <a:lnTo>
                      <a:pt x="0" y="19764"/>
                    </a:lnTo>
                    <a:lnTo>
                      <a:pt x="738" y="20944"/>
                    </a:lnTo>
                    <a:lnTo>
                      <a:pt x="2950" y="23303"/>
                    </a:lnTo>
                    <a:lnTo>
                      <a:pt x="5162" y="23303"/>
                    </a:lnTo>
                    <a:lnTo>
                      <a:pt x="6047" y="21681"/>
                    </a:lnTo>
                    <a:close/>
                    <a:moveTo>
                      <a:pt x="27286" y="4277"/>
                    </a:moveTo>
                    <a:lnTo>
                      <a:pt x="28171" y="2360"/>
                    </a:lnTo>
                    <a:lnTo>
                      <a:pt x="28171" y="1180"/>
                    </a:lnTo>
                    <a:lnTo>
                      <a:pt x="25664" y="0"/>
                    </a:lnTo>
                    <a:lnTo>
                      <a:pt x="23009" y="295"/>
                    </a:lnTo>
                    <a:lnTo>
                      <a:pt x="23009" y="3097"/>
                    </a:lnTo>
                    <a:lnTo>
                      <a:pt x="23746" y="4277"/>
                    </a:lnTo>
                    <a:lnTo>
                      <a:pt x="27286" y="4277"/>
                    </a:lnTo>
                    <a:close/>
                    <a:moveTo>
                      <a:pt x="85987" y="11504"/>
                    </a:moveTo>
                    <a:lnTo>
                      <a:pt x="83480" y="10767"/>
                    </a:lnTo>
                    <a:lnTo>
                      <a:pt x="84660" y="8997"/>
                    </a:lnTo>
                    <a:lnTo>
                      <a:pt x="87462" y="8407"/>
                    </a:lnTo>
                    <a:lnTo>
                      <a:pt x="84512" y="4425"/>
                    </a:lnTo>
                    <a:lnTo>
                      <a:pt x="83038" y="3835"/>
                    </a:lnTo>
                    <a:lnTo>
                      <a:pt x="76990" y="4572"/>
                    </a:lnTo>
                    <a:lnTo>
                      <a:pt x="75663" y="5015"/>
                    </a:lnTo>
                    <a:lnTo>
                      <a:pt x="74926" y="6490"/>
                    </a:lnTo>
                    <a:lnTo>
                      <a:pt x="75221" y="8112"/>
                    </a:lnTo>
                    <a:lnTo>
                      <a:pt x="76106" y="9734"/>
                    </a:lnTo>
                    <a:lnTo>
                      <a:pt x="76106" y="10619"/>
                    </a:lnTo>
                    <a:lnTo>
                      <a:pt x="75368" y="10619"/>
                    </a:lnTo>
                    <a:lnTo>
                      <a:pt x="70058" y="8259"/>
                    </a:lnTo>
                    <a:lnTo>
                      <a:pt x="69173" y="7375"/>
                    </a:lnTo>
                    <a:lnTo>
                      <a:pt x="68878" y="5309"/>
                    </a:lnTo>
                    <a:lnTo>
                      <a:pt x="70206" y="4867"/>
                    </a:lnTo>
                    <a:lnTo>
                      <a:pt x="71828" y="5162"/>
                    </a:lnTo>
                    <a:lnTo>
                      <a:pt x="72566" y="3540"/>
                    </a:lnTo>
                    <a:lnTo>
                      <a:pt x="71386" y="1917"/>
                    </a:lnTo>
                    <a:lnTo>
                      <a:pt x="69321" y="1327"/>
                    </a:lnTo>
                    <a:lnTo>
                      <a:pt x="64306" y="2065"/>
                    </a:lnTo>
                    <a:lnTo>
                      <a:pt x="60324" y="0"/>
                    </a:lnTo>
                    <a:lnTo>
                      <a:pt x="58554" y="0"/>
                    </a:lnTo>
                    <a:lnTo>
                      <a:pt x="59292" y="3097"/>
                    </a:lnTo>
                    <a:lnTo>
                      <a:pt x="53834" y="7669"/>
                    </a:lnTo>
                    <a:lnTo>
                      <a:pt x="53834" y="11062"/>
                    </a:lnTo>
                    <a:lnTo>
                      <a:pt x="54719" y="13127"/>
                    </a:lnTo>
                    <a:lnTo>
                      <a:pt x="54719" y="14307"/>
                    </a:lnTo>
                    <a:lnTo>
                      <a:pt x="53982" y="14897"/>
                    </a:lnTo>
                    <a:lnTo>
                      <a:pt x="51770" y="15192"/>
                    </a:lnTo>
                    <a:lnTo>
                      <a:pt x="49704" y="16076"/>
                    </a:lnTo>
                    <a:lnTo>
                      <a:pt x="48525" y="17551"/>
                    </a:lnTo>
                    <a:lnTo>
                      <a:pt x="41740" y="22566"/>
                    </a:lnTo>
                    <a:lnTo>
                      <a:pt x="42625" y="24189"/>
                    </a:lnTo>
                    <a:lnTo>
                      <a:pt x="39675" y="27876"/>
                    </a:lnTo>
                    <a:lnTo>
                      <a:pt x="39675" y="29941"/>
                    </a:lnTo>
                    <a:lnTo>
                      <a:pt x="42773" y="33480"/>
                    </a:lnTo>
                    <a:lnTo>
                      <a:pt x="46312" y="35988"/>
                    </a:lnTo>
                    <a:lnTo>
                      <a:pt x="47787" y="32006"/>
                    </a:lnTo>
                    <a:lnTo>
                      <a:pt x="50000" y="31563"/>
                    </a:lnTo>
                    <a:lnTo>
                      <a:pt x="52507" y="32153"/>
                    </a:lnTo>
                    <a:lnTo>
                      <a:pt x="55014" y="31120"/>
                    </a:lnTo>
                    <a:lnTo>
                      <a:pt x="51622" y="25663"/>
                    </a:lnTo>
                    <a:lnTo>
                      <a:pt x="53244" y="25369"/>
                    </a:lnTo>
                    <a:lnTo>
                      <a:pt x="65781" y="28613"/>
                    </a:lnTo>
                    <a:lnTo>
                      <a:pt x="66224" y="25959"/>
                    </a:lnTo>
                    <a:lnTo>
                      <a:pt x="66224" y="24926"/>
                    </a:lnTo>
                    <a:lnTo>
                      <a:pt x="65044" y="22861"/>
                    </a:lnTo>
                    <a:lnTo>
                      <a:pt x="74188" y="20354"/>
                    </a:lnTo>
                    <a:lnTo>
                      <a:pt x="77286" y="18879"/>
                    </a:lnTo>
                    <a:lnTo>
                      <a:pt x="79055" y="16961"/>
                    </a:lnTo>
                    <a:lnTo>
                      <a:pt x="82890" y="16224"/>
                    </a:lnTo>
                    <a:lnTo>
                      <a:pt x="87167" y="15044"/>
                    </a:lnTo>
                    <a:lnTo>
                      <a:pt x="87167" y="14159"/>
                    </a:lnTo>
                    <a:lnTo>
                      <a:pt x="88347" y="12537"/>
                    </a:lnTo>
                    <a:lnTo>
                      <a:pt x="86430" y="11504"/>
                    </a:lnTo>
                    <a:close/>
                    <a:moveTo>
                      <a:pt x="70501" y="25369"/>
                    </a:moveTo>
                    <a:lnTo>
                      <a:pt x="69616" y="25369"/>
                    </a:lnTo>
                    <a:lnTo>
                      <a:pt x="68436" y="26253"/>
                    </a:lnTo>
                    <a:lnTo>
                      <a:pt x="69173" y="27728"/>
                    </a:lnTo>
                    <a:lnTo>
                      <a:pt x="71238" y="28761"/>
                    </a:lnTo>
                    <a:lnTo>
                      <a:pt x="71238" y="25663"/>
                    </a:lnTo>
                    <a:lnTo>
                      <a:pt x="70501" y="25369"/>
                    </a:lnTo>
                    <a:close/>
                    <a:moveTo>
                      <a:pt x="35693" y="29941"/>
                    </a:moveTo>
                    <a:lnTo>
                      <a:pt x="35693" y="32448"/>
                    </a:lnTo>
                    <a:lnTo>
                      <a:pt x="36430" y="33776"/>
                    </a:lnTo>
                    <a:lnTo>
                      <a:pt x="36873" y="34070"/>
                    </a:lnTo>
                    <a:lnTo>
                      <a:pt x="38495" y="33333"/>
                    </a:lnTo>
                    <a:lnTo>
                      <a:pt x="38495" y="31563"/>
                    </a:lnTo>
                    <a:lnTo>
                      <a:pt x="36578" y="30236"/>
                    </a:lnTo>
                    <a:lnTo>
                      <a:pt x="35545" y="29941"/>
                    </a:lnTo>
                    <a:close/>
                  </a:path>
                </a:pathLst>
              </a:custGeom>
              <a:grpFill/>
              <a:ln w="3175" cap="flat">
                <a:solidFill>
                  <a:schemeClr val="bg2">
                    <a:lumMod val="90000"/>
                  </a:schemeClr>
                </a:solidFill>
                <a:prstDash val="solid"/>
                <a:miter/>
              </a:ln>
            </p:spPr>
            <p:txBody>
              <a:bodyPr rtlCol="0" anchor="ctr"/>
              <a:lstStyle/>
              <a:p>
                <a:endParaRPr lang="en-GB"/>
              </a:p>
            </p:txBody>
          </p:sp>
          <p:sp>
            <p:nvSpPr>
              <p:cNvPr id="187" name="Freeform: Shape 186">
                <a:extLst>
                  <a:ext uri="{FF2B5EF4-FFF2-40B4-BE49-F238E27FC236}">
                    <a16:creationId xmlns:a16="http://schemas.microsoft.com/office/drawing/2014/main" id="{09C2CD35-F7B3-EABA-A1CC-87264AE3341D}"/>
                  </a:ext>
                </a:extLst>
              </p:cNvPr>
              <p:cNvSpPr/>
              <p:nvPr/>
            </p:nvSpPr>
            <p:spPr>
              <a:xfrm>
                <a:off x="10350533" y="4620370"/>
                <a:ext cx="186871" cy="246753"/>
              </a:xfrm>
              <a:custGeom>
                <a:avLst/>
                <a:gdLst>
                  <a:gd name="connsiteX0" fmla="*/ 138494 w 186871"/>
                  <a:gd name="connsiteY0" fmla="*/ 110913 h 246753"/>
                  <a:gd name="connsiteX1" fmla="*/ 138937 w 186871"/>
                  <a:gd name="connsiteY1" fmla="*/ 108701 h 246753"/>
                  <a:gd name="connsiteX2" fmla="*/ 139526 w 186871"/>
                  <a:gd name="connsiteY2" fmla="*/ 107816 h 246753"/>
                  <a:gd name="connsiteX3" fmla="*/ 139526 w 186871"/>
                  <a:gd name="connsiteY3" fmla="*/ 106931 h 246753"/>
                  <a:gd name="connsiteX4" fmla="*/ 138494 w 186871"/>
                  <a:gd name="connsiteY4" fmla="*/ 106931 h 246753"/>
                  <a:gd name="connsiteX5" fmla="*/ 137314 w 186871"/>
                  <a:gd name="connsiteY5" fmla="*/ 107374 h 246753"/>
                  <a:gd name="connsiteX6" fmla="*/ 133627 w 186871"/>
                  <a:gd name="connsiteY6" fmla="*/ 109881 h 246753"/>
                  <a:gd name="connsiteX7" fmla="*/ 130234 w 186871"/>
                  <a:gd name="connsiteY7" fmla="*/ 112978 h 246753"/>
                  <a:gd name="connsiteX8" fmla="*/ 130234 w 186871"/>
                  <a:gd name="connsiteY8" fmla="*/ 110029 h 246753"/>
                  <a:gd name="connsiteX9" fmla="*/ 131562 w 186871"/>
                  <a:gd name="connsiteY9" fmla="*/ 107079 h 246753"/>
                  <a:gd name="connsiteX10" fmla="*/ 134954 w 186871"/>
                  <a:gd name="connsiteY10" fmla="*/ 104866 h 246753"/>
                  <a:gd name="connsiteX11" fmla="*/ 136134 w 186871"/>
                  <a:gd name="connsiteY11" fmla="*/ 102801 h 246753"/>
                  <a:gd name="connsiteX12" fmla="*/ 137609 w 186871"/>
                  <a:gd name="connsiteY12" fmla="*/ 101032 h 246753"/>
                  <a:gd name="connsiteX13" fmla="*/ 141591 w 186871"/>
                  <a:gd name="connsiteY13" fmla="*/ 97492 h 246753"/>
                  <a:gd name="connsiteX14" fmla="*/ 141591 w 186871"/>
                  <a:gd name="connsiteY14" fmla="*/ 97049 h 246753"/>
                  <a:gd name="connsiteX15" fmla="*/ 137609 w 186871"/>
                  <a:gd name="connsiteY15" fmla="*/ 98672 h 246753"/>
                  <a:gd name="connsiteX16" fmla="*/ 134069 w 186871"/>
                  <a:gd name="connsiteY16" fmla="*/ 98672 h 246753"/>
                  <a:gd name="connsiteX17" fmla="*/ 132004 w 186871"/>
                  <a:gd name="connsiteY17" fmla="*/ 98967 h 246753"/>
                  <a:gd name="connsiteX18" fmla="*/ 129792 w 186871"/>
                  <a:gd name="connsiteY18" fmla="*/ 99704 h 246753"/>
                  <a:gd name="connsiteX19" fmla="*/ 127727 w 186871"/>
                  <a:gd name="connsiteY19" fmla="*/ 100884 h 246753"/>
                  <a:gd name="connsiteX20" fmla="*/ 124629 w 186871"/>
                  <a:gd name="connsiteY20" fmla="*/ 103096 h 246753"/>
                  <a:gd name="connsiteX21" fmla="*/ 122860 w 186871"/>
                  <a:gd name="connsiteY21" fmla="*/ 103539 h 246753"/>
                  <a:gd name="connsiteX22" fmla="*/ 121090 w 186871"/>
                  <a:gd name="connsiteY22" fmla="*/ 103539 h 246753"/>
                  <a:gd name="connsiteX23" fmla="*/ 117550 w 186871"/>
                  <a:gd name="connsiteY23" fmla="*/ 104571 h 246753"/>
                  <a:gd name="connsiteX24" fmla="*/ 114158 w 186871"/>
                  <a:gd name="connsiteY24" fmla="*/ 105751 h 246753"/>
                  <a:gd name="connsiteX25" fmla="*/ 111651 w 186871"/>
                  <a:gd name="connsiteY25" fmla="*/ 107226 h 246753"/>
                  <a:gd name="connsiteX26" fmla="*/ 110028 w 186871"/>
                  <a:gd name="connsiteY26" fmla="*/ 109734 h 246753"/>
                  <a:gd name="connsiteX27" fmla="*/ 108406 w 186871"/>
                  <a:gd name="connsiteY27" fmla="*/ 109734 h 246753"/>
                  <a:gd name="connsiteX28" fmla="*/ 106931 w 186871"/>
                  <a:gd name="connsiteY28" fmla="*/ 110618 h 246753"/>
                  <a:gd name="connsiteX29" fmla="*/ 105603 w 186871"/>
                  <a:gd name="connsiteY29" fmla="*/ 110176 h 246753"/>
                  <a:gd name="connsiteX30" fmla="*/ 104276 w 186871"/>
                  <a:gd name="connsiteY30" fmla="*/ 109438 h 246753"/>
                  <a:gd name="connsiteX31" fmla="*/ 103834 w 186871"/>
                  <a:gd name="connsiteY31" fmla="*/ 110618 h 246753"/>
                  <a:gd name="connsiteX32" fmla="*/ 103096 w 186871"/>
                  <a:gd name="connsiteY32" fmla="*/ 111651 h 246753"/>
                  <a:gd name="connsiteX33" fmla="*/ 102359 w 186871"/>
                  <a:gd name="connsiteY33" fmla="*/ 112388 h 246753"/>
                  <a:gd name="connsiteX34" fmla="*/ 101916 w 186871"/>
                  <a:gd name="connsiteY34" fmla="*/ 114011 h 246753"/>
                  <a:gd name="connsiteX35" fmla="*/ 104718 w 186871"/>
                  <a:gd name="connsiteY35" fmla="*/ 114306 h 246753"/>
                  <a:gd name="connsiteX36" fmla="*/ 105603 w 186871"/>
                  <a:gd name="connsiteY36" fmla="*/ 115633 h 246753"/>
                  <a:gd name="connsiteX37" fmla="*/ 106341 w 186871"/>
                  <a:gd name="connsiteY37" fmla="*/ 117403 h 246753"/>
                  <a:gd name="connsiteX38" fmla="*/ 107373 w 186871"/>
                  <a:gd name="connsiteY38" fmla="*/ 118878 h 246753"/>
                  <a:gd name="connsiteX39" fmla="*/ 109880 w 186871"/>
                  <a:gd name="connsiteY39" fmla="*/ 118288 h 246753"/>
                  <a:gd name="connsiteX40" fmla="*/ 111945 w 186871"/>
                  <a:gd name="connsiteY40" fmla="*/ 116518 h 246753"/>
                  <a:gd name="connsiteX41" fmla="*/ 113715 w 186871"/>
                  <a:gd name="connsiteY41" fmla="*/ 116961 h 246753"/>
                  <a:gd name="connsiteX42" fmla="*/ 115191 w 186871"/>
                  <a:gd name="connsiteY42" fmla="*/ 116961 h 246753"/>
                  <a:gd name="connsiteX43" fmla="*/ 116518 w 186871"/>
                  <a:gd name="connsiteY43" fmla="*/ 114601 h 246753"/>
                  <a:gd name="connsiteX44" fmla="*/ 120352 w 186871"/>
                  <a:gd name="connsiteY44" fmla="*/ 111946 h 246753"/>
                  <a:gd name="connsiteX45" fmla="*/ 123450 w 186871"/>
                  <a:gd name="connsiteY45" fmla="*/ 111946 h 246753"/>
                  <a:gd name="connsiteX46" fmla="*/ 124040 w 186871"/>
                  <a:gd name="connsiteY46" fmla="*/ 113421 h 246753"/>
                  <a:gd name="connsiteX47" fmla="*/ 124777 w 186871"/>
                  <a:gd name="connsiteY47" fmla="*/ 114011 h 246753"/>
                  <a:gd name="connsiteX48" fmla="*/ 125957 w 186871"/>
                  <a:gd name="connsiteY48" fmla="*/ 114453 h 246753"/>
                  <a:gd name="connsiteX49" fmla="*/ 127137 w 186871"/>
                  <a:gd name="connsiteY49" fmla="*/ 114453 h 246753"/>
                  <a:gd name="connsiteX50" fmla="*/ 130382 w 186871"/>
                  <a:gd name="connsiteY50" fmla="*/ 113863 h 246753"/>
                  <a:gd name="connsiteX51" fmla="*/ 133627 w 186871"/>
                  <a:gd name="connsiteY51" fmla="*/ 112683 h 246753"/>
                  <a:gd name="connsiteX52" fmla="*/ 139232 w 186871"/>
                  <a:gd name="connsiteY52" fmla="*/ 112683 h 246753"/>
                  <a:gd name="connsiteX53" fmla="*/ 138199 w 186871"/>
                  <a:gd name="connsiteY53" fmla="*/ 110618 h 246753"/>
                  <a:gd name="connsiteX54" fmla="*/ 109734 w 186871"/>
                  <a:gd name="connsiteY54" fmla="*/ 136577 h 246753"/>
                  <a:gd name="connsiteX55" fmla="*/ 108701 w 186871"/>
                  <a:gd name="connsiteY55" fmla="*/ 138199 h 246753"/>
                  <a:gd name="connsiteX56" fmla="*/ 109438 w 186871"/>
                  <a:gd name="connsiteY56" fmla="*/ 139822 h 246753"/>
                  <a:gd name="connsiteX57" fmla="*/ 110765 w 186871"/>
                  <a:gd name="connsiteY57" fmla="*/ 139379 h 246753"/>
                  <a:gd name="connsiteX58" fmla="*/ 111356 w 186871"/>
                  <a:gd name="connsiteY58" fmla="*/ 138052 h 246753"/>
                  <a:gd name="connsiteX59" fmla="*/ 110765 w 186871"/>
                  <a:gd name="connsiteY59" fmla="*/ 136429 h 246753"/>
                  <a:gd name="connsiteX60" fmla="*/ 109586 w 186871"/>
                  <a:gd name="connsiteY60" fmla="*/ 136429 h 246753"/>
                  <a:gd name="connsiteX61" fmla="*/ 123302 w 186871"/>
                  <a:gd name="connsiteY61" fmla="*/ 145279 h 246753"/>
                  <a:gd name="connsiteX62" fmla="*/ 122418 w 186871"/>
                  <a:gd name="connsiteY62" fmla="*/ 146016 h 246753"/>
                  <a:gd name="connsiteX63" fmla="*/ 121975 w 186871"/>
                  <a:gd name="connsiteY63" fmla="*/ 146754 h 246753"/>
                  <a:gd name="connsiteX64" fmla="*/ 121975 w 186871"/>
                  <a:gd name="connsiteY64" fmla="*/ 147639 h 246753"/>
                  <a:gd name="connsiteX65" fmla="*/ 124187 w 186871"/>
                  <a:gd name="connsiteY65" fmla="*/ 149851 h 246753"/>
                  <a:gd name="connsiteX66" fmla="*/ 124483 w 186871"/>
                  <a:gd name="connsiteY66" fmla="*/ 149851 h 246753"/>
                  <a:gd name="connsiteX67" fmla="*/ 124777 w 186871"/>
                  <a:gd name="connsiteY67" fmla="*/ 148671 h 246753"/>
                  <a:gd name="connsiteX68" fmla="*/ 124187 w 186871"/>
                  <a:gd name="connsiteY68" fmla="*/ 146606 h 246753"/>
                  <a:gd name="connsiteX69" fmla="*/ 123302 w 186871"/>
                  <a:gd name="connsiteY69" fmla="*/ 145426 h 246753"/>
                  <a:gd name="connsiteX70" fmla="*/ 141444 w 186871"/>
                  <a:gd name="connsiteY70" fmla="*/ 97787 h 246753"/>
                  <a:gd name="connsiteX71" fmla="*/ 142624 w 186871"/>
                  <a:gd name="connsiteY71" fmla="*/ 97344 h 246753"/>
                  <a:gd name="connsiteX72" fmla="*/ 142919 w 186871"/>
                  <a:gd name="connsiteY72" fmla="*/ 96754 h 246753"/>
                  <a:gd name="connsiteX73" fmla="*/ 142329 w 186871"/>
                  <a:gd name="connsiteY73" fmla="*/ 96754 h 246753"/>
                  <a:gd name="connsiteX74" fmla="*/ 141591 w 186871"/>
                  <a:gd name="connsiteY74" fmla="*/ 97492 h 246753"/>
                  <a:gd name="connsiteX75" fmla="*/ 141591 w 186871"/>
                  <a:gd name="connsiteY75" fmla="*/ 97492 h 246753"/>
                  <a:gd name="connsiteX76" fmla="*/ 141591 w 186871"/>
                  <a:gd name="connsiteY76" fmla="*/ 97934 h 246753"/>
                  <a:gd name="connsiteX77" fmla="*/ 141444 w 186871"/>
                  <a:gd name="connsiteY77" fmla="*/ 107669 h 246753"/>
                  <a:gd name="connsiteX78" fmla="*/ 143213 w 186871"/>
                  <a:gd name="connsiteY78" fmla="*/ 106636 h 246753"/>
                  <a:gd name="connsiteX79" fmla="*/ 143213 w 186871"/>
                  <a:gd name="connsiteY79" fmla="*/ 106046 h 246753"/>
                  <a:gd name="connsiteX80" fmla="*/ 143951 w 186871"/>
                  <a:gd name="connsiteY80" fmla="*/ 104719 h 246753"/>
                  <a:gd name="connsiteX81" fmla="*/ 142771 w 186871"/>
                  <a:gd name="connsiteY81" fmla="*/ 105014 h 246753"/>
                  <a:gd name="connsiteX82" fmla="*/ 141296 w 186871"/>
                  <a:gd name="connsiteY82" fmla="*/ 106341 h 246753"/>
                  <a:gd name="connsiteX83" fmla="*/ 141296 w 186871"/>
                  <a:gd name="connsiteY83" fmla="*/ 107669 h 246753"/>
                  <a:gd name="connsiteX84" fmla="*/ 125957 w 186871"/>
                  <a:gd name="connsiteY84" fmla="*/ 126843 h 246753"/>
                  <a:gd name="connsiteX85" fmla="*/ 125072 w 186871"/>
                  <a:gd name="connsiteY85" fmla="*/ 126843 h 246753"/>
                  <a:gd name="connsiteX86" fmla="*/ 125514 w 186871"/>
                  <a:gd name="connsiteY86" fmla="*/ 130530 h 246753"/>
                  <a:gd name="connsiteX87" fmla="*/ 126400 w 186871"/>
                  <a:gd name="connsiteY87" fmla="*/ 129792 h 246753"/>
                  <a:gd name="connsiteX88" fmla="*/ 126990 w 186871"/>
                  <a:gd name="connsiteY88" fmla="*/ 128170 h 246753"/>
                  <a:gd name="connsiteX89" fmla="*/ 126547 w 186871"/>
                  <a:gd name="connsiteY89" fmla="*/ 127285 h 246753"/>
                  <a:gd name="connsiteX90" fmla="*/ 125957 w 186871"/>
                  <a:gd name="connsiteY90" fmla="*/ 126843 h 246753"/>
                  <a:gd name="connsiteX91" fmla="*/ 442 w 186871"/>
                  <a:gd name="connsiteY91" fmla="*/ 245868 h 246753"/>
                  <a:gd name="connsiteX92" fmla="*/ 0 w 186871"/>
                  <a:gd name="connsiteY92" fmla="*/ 246163 h 246753"/>
                  <a:gd name="connsiteX93" fmla="*/ 0 w 186871"/>
                  <a:gd name="connsiteY93" fmla="*/ 246753 h 246753"/>
                  <a:gd name="connsiteX94" fmla="*/ 1179 w 186871"/>
                  <a:gd name="connsiteY94" fmla="*/ 246753 h 246753"/>
                  <a:gd name="connsiteX95" fmla="*/ 1179 w 186871"/>
                  <a:gd name="connsiteY95" fmla="*/ 246016 h 246753"/>
                  <a:gd name="connsiteX96" fmla="*/ 442 w 186871"/>
                  <a:gd name="connsiteY96" fmla="*/ 245720 h 246753"/>
                  <a:gd name="connsiteX97" fmla="*/ 64748 w 186871"/>
                  <a:gd name="connsiteY97" fmla="*/ 0 h 246753"/>
                  <a:gd name="connsiteX98" fmla="*/ 63716 w 186871"/>
                  <a:gd name="connsiteY98" fmla="*/ 295 h 246753"/>
                  <a:gd name="connsiteX99" fmla="*/ 63126 w 186871"/>
                  <a:gd name="connsiteY99" fmla="*/ 295 h 246753"/>
                  <a:gd name="connsiteX100" fmla="*/ 63421 w 186871"/>
                  <a:gd name="connsiteY100" fmla="*/ 885 h 246753"/>
                  <a:gd name="connsiteX101" fmla="*/ 66076 w 186871"/>
                  <a:gd name="connsiteY101" fmla="*/ 885 h 246753"/>
                  <a:gd name="connsiteX102" fmla="*/ 66076 w 186871"/>
                  <a:gd name="connsiteY102" fmla="*/ 295 h 246753"/>
                  <a:gd name="connsiteX103" fmla="*/ 64601 w 186871"/>
                  <a:gd name="connsiteY103" fmla="*/ 295 h 246753"/>
                  <a:gd name="connsiteX104" fmla="*/ 97787 w 186871"/>
                  <a:gd name="connsiteY104" fmla="*/ 171827 h 246753"/>
                  <a:gd name="connsiteX105" fmla="*/ 96459 w 186871"/>
                  <a:gd name="connsiteY105" fmla="*/ 172417 h 246753"/>
                  <a:gd name="connsiteX106" fmla="*/ 94542 w 186871"/>
                  <a:gd name="connsiteY106" fmla="*/ 172712 h 246753"/>
                  <a:gd name="connsiteX107" fmla="*/ 93215 w 186871"/>
                  <a:gd name="connsiteY107" fmla="*/ 174335 h 246753"/>
                  <a:gd name="connsiteX108" fmla="*/ 91887 w 186871"/>
                  <a:gd name="connsiteY108" fmla="*/ 175367 h 246753"/>
                  <a:gd name="connsiteX109" fmla="*/ 90559 w 186871"/>
                  <a:gd name="connsiteY109" fmla="*/ 175367 h 246753"/>
                  <a:gd name="connsiteX110" fmla="*/ 89232 w 186871"/>
                  <a:gd name="connsiteY110" fmla="*/ 176252 h 246753"/>
                  <a:gd name="connsiteX111" fmla="*/ 88199 w 186871"/>
                  <a:gd name="connsiteY111" fmla="*/ 176842 h 246753"/>
                  <a:gd name="connsiteX112" fmla="*/ 89822 w 186871"/>
                  <a:gd name="connsiteY112" fmla="*/ 177580 h 246753"/>
                  <a:gd name="connsiteX113" fmla="*/ 93509 w 186871"/>
                  <a:gd name="connsiteY113" fmla="*/ 176695 h 246753"/>
                  <a:gd name="connsiteX114" fmla="*/ 93952 w 186871"/>
                  <a:gd name="connsiteY114" fmla="*/ 176400 h 246753"/>
                  <a:gd name="connsiteX115" fmla="*/ 93952 w 186871"/>
                  <a:gd name="connsiteY115" fmla="*/ 175810 h 246753"/>
                  <a:gd name="connsiteX116" fmla="*/ 94689 w 186871"/>
                  <a:gd name="connsiteY116" fmla="*/ 175072 h 246753"/>
                  <a:gd name="connsiteX117" fmla="*/ 96754 w 186871"/>
                  <a:gd name="connsiteY117" fmla="*/ 173450 h 246753"/>
                  <a:gd name="connsiteX118" fmla="*/ 97492 w 186871"/>
                  <a:gd name="connsiteY118" fmla="*/ 173450 h 246753"/>
                  <a:gd name="connsiteX119" fmla="*/ 98672 w 186871"/>
                  <a:gd name="connsiteY119" fmla="*/ 174630 h 246753"/>
                  <a:gd name="connsiteX120" fmla="*/ 102064 w 186871"/>
                  <a:gd name="connsiteY120" fmla="*/ 173892 h 246753"/>
                  <a:gd name="connsiteX121" fmla="*/ 102064 w 186871"/>
                  <a:gd name="connsiteY121" fmla="*/ 172712 h 246753"/>
                  <a:gd name="connsiteX122" fmla="*/ 100294 w 186871"/>
                  <a:gd name="connsiteY122" fmla="*/ 172122 h 246753"/>
                  <a:gd name="connsiteX123" fmla="*/ 98081 w 186871"/>
                  <a:gd name="connsiteY123" fmla="*/ 171680 h 246753"/>
                  <a:gd name="connsiteX124" fmla="*/ 70500 w 186871"/>
                  <a:gd name="connsiteY124" fmla="*/ 121238 h 246753"/>
                  <a:gd name="connsiteX125" fmla="*/ 69763 w 186871"/>
                  <a:gd name="connsiteY125" fmla="*/ 121238 h 246753"/>
                  <a:gd name="connsiteX126" fmla="*/ 69320 w 186871"/>
                  <a:gd name="connsiteY126" fmla="*/ 121533 h 246753"/>
                  <a:gd name="connsiteX127" fmla="*/ 68583 w 186871"/>
                  <a:gd name="connsiteY127" fmla="*/ 122270 h 246753"/>
                  <a:gd name="connsiteX128" fmla="*/ 67846 w 186871"/>
                  <a:gd name="connsiteY128" fmla="*/ 124335 h 246753"/>
                  <a:gd name="connsiteX129" fmla="*/ 69173 w 186871"/>
                  <a:gd name="connsiteY129" fmla="*/ 123893 h 246753"/>
                  <a:gd name="connsiteX130" fmla="*/ 70205 w 186871"/>
                  <a:gd name="connsiteY130" fmla="*/ 122713 h 246753"/>
                  <a:gd name="connsiteX131" fmla="*/ 70500 w 186871"/>
                  <a:gd name="connsiteY131" fmla="*/ 121238 h 246753"/>
                  <a:gd name="connsiteX132" fmla="*/ 104866 w 186871"/>
                  <a:gd name="connsiteY132" fmla="*/ 142329 h 246753"/>
                  <a:gd name="connsiteX133" fmla="*/ 104129 w 186871"/>
                  <a:gd name="connsiteY133" fmla="*/ 139969 h 246753"/>
                  <a:gd name="connsiteX134" fmla="*/ 104718 w 186871"/>
                  <a:gd name="connsiteY134" fmla="*/ 138642 h 246753"/>
                  <a:gd name="connsiteX135" fmla="*/ 104718 w 186871"/>
                  <a:gd name="connsiteY135" fmla="*/ 137315 h 246753"/>
                  <a:gd name="connsiteX136" fmla="*/ 102801 w 186871"/>
                  <a:gd name="connsiteY136" fmla="*/ 135840 h 246753"/>
                  <a:gd name="connsiteX137" fmla="*/ 99851 w 186871"/>
                  <a:gd name="connsiteY137" fmla="*/ 133922 h 246753"/>
                  <a:gd name="connsiteX138" fmla="*/ 97934 w 186871"/>
                  <a:gd name="connsiteY138" fmla="*/ 131710 h 246753"/>
                  <a:gd name="connsiteX139" fmla="*/ 97196 w 186871"/>
                  <a:gd name="connsiteY139" fmla="*/ 131710 h 246753"/>
                  <a:gd name="connsiteX140" fmla="*/ 96459 w 186871"/>
                  <a:gd name="connsiteY140" fmla="*/ 131120 h 246753"/>
                  <a:gd name="connsiteX141" fmla="*/ 96459 w 186871"/>
                  <a:gd name="connsiteY141" fmla="*/ 129940 h 246753"/>
                  <a:gd name="connsiteX142" fmla="*/ 95574 w 186871"/>
                  <a:gd name="connsiteY142" fmla="*/ 128760 h 246753"/>
                  <a:gd name="connsiteX143" fmla="*/ 93952 w 186871"/>
                  <a:gd name="connsiteY143" fmla="*/ 128318 h 246753"/>
                  <a:gd name="connsiteX144" fmla="*/ 92329 w 186871"/>
                  <a:gd name="connsiteY144" fmla="*/ 129055 h 246753"/>
                  <a:gd name="connsiteX145" fmla="*/ 87462 w 186871"/>
                  <a:gd name="connsiteY145" fmla="*/ 130530 h 246753"/>
                  <a:gd name="connsiteX146" fmla="*/ 84217 w 186871"/>
                  <a:gd name="connsiteY146" fmla="*/ 130530 h 246753"/>
                  <a:gd name="connsiteX147" fmla="*/ 79055 w 186871"/>
                  <a:gd name="connsiteY147" fmla="*/ 132300 h 246753"/>
                  <a:gd name="connsiteX148" fmla="*/ 76105 w 186871"/>
                  <a:gd name="connsiteY148" fmla="*/ 134365 h 246753"/>
                  <a:gd name="connsiteX149" fmla="*/ 73450 w 186871"/>
                  <a:gd name="connsiteY149" fmla="*/ 136872 h 246753"/>
                  <a:gd name="connsiteX150" fmla="*/ 73450 w 186871"/>
                  <a:gd name="connsiteY150" fmla="*/ 138199 h 246753"/>
                  <a:gd name="connsiteX151" fmla="*/ 74040 w 186871"/>
                  <a:gd name="connsiteY151" fmla="*/ 139674 h 246753"/>
                  <a:gd name="connsiteX152" fmla="*/ 73746 w 186871"/>
                  <a:gd name="connsiteY152" fmla="*/ 140117 h 246753"/>
                  <a:gd name="connsiteX153" fmla="*/ 73155 w 186871"/>
                  <a:gd name="connsiteY153" fmla="*/ 140412 h 246753"/>
                  <a:gd name="connsiteX154" fmla="*/ 72713 w 186871"/>
                  <a:gd name="connsiteY154" fmla="*/ 141002 h 246753"/>
                  <a:gd name="connsiteX155" fmla="*/ 72713 w 186871"/>
                  <a:gd name="connsiteY155" fmla="*/ 141887 h 246753"/>
                  <a:gd name="connsiteX156" fmla="*/ 71385 w 186871"/>
                  <a:gd name="connsiteY156" fmla="*/ 142624 h 246753"/>
                  <a:gd name="connsiteX157" fmla="*/ 70058 w 186871"/>
                  <a:gd name="connsiteY157" fmla="*/ 143067 h 246753"/>
                  <a:gd name="connsiteX158" fmla="*/ 69763 w 186871"/>
                  <a:gd name="connsiteY158" fmla="*/ 144394 h 246753"/>
                  <a:gd name="connsiteX159" fmla="*/ 70058 w 186871"/>
                  <a:gd name="connsiteY159" fmla="*/ 145869 h 246753"/>
                  <a:gd name="connsiteX160" fmla="*/ 71533 w 186871"/>
                  <a:gd name="connsiteY160" fmla="*/ 148819 h 246753"/>
                  <a:gd name="connsiteX161" fmla="*/ 73155 w 186871"/>
                  <a:gd name="connsiteY161" fmla="*/ 149999 h 246753"/>
                  <a:gd name="connsiteX162" fmla="*/ 75073 w 186871"/>
                  <a:gd name="connsiteY162" fmla="*/ 150736 h 246753"/>
                  <a:gd name="connsiteX163" fmla="*/ 79792 w 186871"/>
                  <a:gd name="connsiteY163" fmla="*/ 151621 h 246753"/>
                  <a:gd name="connsiteX164" fmla="*/ 83332 w 186871"/>
                  <a:gd name="connsiteY164" fmla="*/ 152654 h 246753"/>
                  <a:gd name="connsiteX165" fmla="*/ 85397 w 186871"/>
                  <a:gd name="connsiteY165" fmla="*/ 153538 h 246753"/>
                  <a:gd name="connsiteX166" fmla="*/ 88199 w 186871"/>
                  <a:gd name="connsiteY166" fmla="*/ 153834 h 246753"/>
                  <a:gd name="connsiteX167" fmla="*/ 91002 w 186871"/>
                  <a:gd name="connsiteY167" fmla="*/ 153538 h 246753"/>
                  <a:gd name="connsiteX168" fmla="*/ 93509 w 186871"/>
                  <a:gd name="connsiteY168" fmla="*/ 153538 h 246753"/>
                  <a:gd name="connsiteX169" fmla="*/ 95722 w 186871"/>
                  <a:gd name="connsiteY169" fmla="*/ 151769 h 246753"/>
                  <a:gd name="connsiteX170" fmla="*/ 98081 w 186871"/>
                  <a:gd name="connsiteY170" fmla="*/ 150441 h 246753"/>
                  <a:gd name="connsiteX171" fmla="*/ 100442 w 186871"/>
                  <a:gd name="connsiteY171" fmla="*/ 150146 h 246753"/>
                  <a:gd name="connsiteX172" fmla="*/ 101474 w 186871"/>
                  <a:gd name="connsiteY172" fmla="*/ 150589 h 246753"/>
                  <a:gd name="connsiteX173" fmla="*/ 102211 w 186871"/>
                  <a:gd name="connsiteY173" fmla="*/ 149851 h 246753"/>
                  <a:gd name="connsiteX174" fmla="*/ 105161 w 186871"/>
                  <a:gd name="connsiteY174" fmla="*/ 149851 h 246753"/>
                  <a:gd name="connsiteX175" fmla="*/ 106931 w 186871"/>
                  <a:gd name="connsiteY175" fmla="*/ 148966 h 246753"/>
                  <a:gd name="connsiteX176" fmla="*/ 105603 w 186871"/>
                  <a:gd name="connsiteY176" fmla="*/ 144984 h 246753"/>
                  <a:gd name="connsiteX177" fmla="*/ 105308 w 186871"/>
                  <a:gd name="connsiteY177" fmla="*/ 142477 h 246753"/>
                  <a:gd name="connsiteX178" fmla="*/ 173007 w 186871"/>
                  <a:gd name="connsiteY178" fmla="*/ 151621 h 246753"/>
                  <a:gd name="connsiteX179" fmla="*/ 171532 w 186871"/>
                  <a:gd name="connsiteY179" fmla="*/ 152064 h 246753"/>
                  <a:gd name="connsiteX180" fmla="*/ 172122 w 186871"/>
                  <a:gd name="connsiteY180" fmla="*/ 152654 h 246753"/>
                  <a:gd name="connsiteX181" fmla="*/ 173597 w 186871"/>
                  <a:gd name="connsiteY181" fmla="*/ 153538 h 246753"/>
                  <a:gd name="connsiteX182" fmla="*/ 173892 w 186871"/>
                  <a:gd name="connsiteY182" fmla="*/ 153096 h 246753"/>
                  <a:gd name="connsiteX183" fmla="*/ 173892 w 186871"/>
                  <a:gd name="connsiteY183" fmla="*/ 151916 h 246753"/>
                  <a:gd name="connsiteX184" fmla="*/ 173155 w 186871"/>
                  <a:gd name="connsiteY184" fmla="*/ 151916 h 246753"/>
                  <a:gd name="connsiteX185" fmla="*/ 168730 w 186871"/>
                  <a:gd name="connsiteY185" fmla="*/ 124630 h 246753"/>
                  <a:gd name="connsiteX186" fmla="*/ 167402 w 186871"/>
                  <a:gd name="connsiteY186" fmla="*/ 123745 h 246753"/>
                  <a:gd name="connsiteX187" fmla="*/ 167107 w 186871"/>
                  <a:gd name="connsiteY187" fmla="*/ 124040 h 246753"/>
                  <a:gd name="connsiteX188" fmla="*/ 167107 w 186871"/>
                  <a:gd name="connsiteY188" fmla="*/ 124630 h 246753"/>
                  <a:gd name="connsiteX189" fmla="*/ 168287 w 186871"/>
                  <a:gd name="connsiteY189" fmla="*/ 125368 h 246753"/>
                  <a:gd name="connsiteX190" fmla="*/ 168287 w 186871"/>
                  <a:gd name="connsiteY190" fmla="*/ 125958 h 246753"/>
                  <a:gd name="connsiteX191" fmla="*/ 167402 w 186871"/>
                  <a:gd name="connsiteY191" fmla="*/ 127432 h 246753"/>
                  <a:gd name="connsiteX192" fmla="*/ 167992 w 186871"/>
                  <a:gd name="connsiteY192" fmla="*/ 127727 h 246753"/>
                  <a:gd name="connsiteX193" fmla="*/ 168582 w 186871"/>
                  <a:gd name="connsiteY193" fmla="*/ 126843 h 246753"/>
                  <a:gd name="connsiteX194" fmla="*/ 169467 w 186871"/>
                  <a:gd name="connsiteY194" fmla="*/ 126253 h 246753"/>
                  <a:gd name="connsiteX195" fmla="*/ 169762 w 186871"/>
                  <a:gd name="connsiteY195" fmla="*/ 125515 h 246753"/>
                  <a:gd name="connsiteX196" fmla="*/ 169762 w 186871"/>
                  <a:gd name="connsiteY196" fmla="*/ 125073 h 246753"/>
                  <a:gd name="connsiteX197" fmla="*/ 168730 w 186871"/>
                  <a:gd name="connsiteY197" fmla="*/ 124335 h 246753"/>
                  <a:gd name="connsiteX198" fmla="*/ 174924 w 186871"/>
                  <a:gd name="connsiteY198" fmla="*/ 218287 h 246753"/>
                  <a:gd name="connsiteX199" fmla="*/ 174924 w 186871"/>
                  <a:gd name="connsiteY199" fmla="*/ 218287 h 246753"/>
                  <a:gd name="connsiteX200" fmla="*/ 174924 w 186871"/>
                  <a:gd name="connsiteY200" fmla="*/ 217845 h 246753"/>
                  <a:gd name="connsiteX201" fmla="*/ 174629 w 186871"/>
                  <a:gd name="connsiteY201" fmla="*/ 217845 h 246753"/>
                  <a:gd name="connsiteX202" fmla="*/ 174629 w 186871"/>
                  <a:gd name="connsiteY202" fmla="*/ 218287 h 246753"/>
                  <a:gd name="connsiteX203" fmla="*/ 174777 w 186871"/>
                  <a:gd name="connsiteY203" fmla="*/ 218287 h 246753"/>
                  <a:gd name="connsiteX204" fmla="*/ 174777 w 186871"/>
                  <a:gd name="connsiteY204" fmla="*/ 218582 h 246753"/>
                  <a:gd name="connsiteX205" fmla="*/ 175072 w 186871"/>
                  <a:gd name="connsiteY205" fmla="*/ 218582 h 246753"/>
                  <a:gd name="connsiteX206" fmla="*/ 175072 w 186871"/>
                  <a:gd name="connsiteY206" fmla="*/ 218287 h 246753"/>
                  <a:gd name="connsiteX207" fmla="*/ 186871 w 186871"/>
                  <a:gd name="connsiteY207" fmla="*/ 144689 h 246753"/>
                  <a:gd name="connsiteX208" fmla="*/ 186134 w 186871"/>
                  <a:gd name="connsiteY208" fmla="*/ 143509 h 246753"/>
                  <a:gd name="connsiteX209" fmla="*/ 184954 w 186871"/>
                  <a:gd name="connsiteY209" fmla="*/ 143214 h 246753"/>
                  <a:gd name="connsiteX210" fmla="*/ 184069 w 186871"/>
                  <a:gd name="connsiteY210" fmla="*/ 144394 h 246753"/>
                  <a:gd name="connsiteX211" fmla="*/ 185397 w 186871"/>
                  <a:gd name="connsiteY211" fmla="*/ 145574 h 246753"/>
                  <a:gd name="connsiteX212" fmla="*/ 186871 w 186871"/>
                  <a:gd name="connsiteY212" fmla="*/ 145279 h 246753"/>
                  <a:gd name="connsiteX213" fmla="*/ 186871 w 186871"/>
                  <a:gd name="connsiteY213" fmla="*/ 144689 h 246753"/>
                  <a:gd name="connsiteX214" fmla="*/ 140854 w 186871"/>
                  <a:gd name="connsiteY214" fmla="*/ 107521 h 246753"/>
                  <a:gd name="connsiteX215" fmla="*/ 141149 w 186871"/>
                  <a:gd name="connsiteY215" fmla="*/ 107521 h 246753"/>
                  <a:gd name="connsiteX216" fmla="*/ 141149 w 186871"/>
                  <a:gd name="connsiteY216" fmla="*/ 106194 h 246753"/>
                  <a:gd name="connsiteX217" fmla="*/ 140706 w 186871"/>
                  <a:gd name="connsiteY217" fmla="*/ 107079 h 246753"/>
                  <a:gd name="connsiteX218" fmla="*/ 140706 w 186871"/>
                  <a:gd name="connsiteY218" fmla="*/ 107521 h 246753"/>
                  <a:gd name="connsiteX219" fmla="*/ 178907 w 186871"/>
                  <a:gd name="connsiteY219" fmla="*/ 177580 h 246753"/>
                  <a:gd name="connsiteX220" fmla="*/ 178464 w 186871"/>
                  <a:gd name="connsiteY220" fmla="*/ 177285 h 246753"/>
                  <a:gd name="connsiteX221" fmla="*/ 178464 w 186871"/>
                  <a:gd name="connsiteY221" fmla="*/ 176842 h 246753"/>
                  <a:gd name="connsiteX222" fmla="*/ 178759 w 186871"/>
                  <a:gd name="connsiteY222" fmla="*/ 176842 h 246753"/>
                  <a:gd name="connsiteX223" fmla="*/ 178759 w 186871"/>
                  <a:gd name="connsiteY223" fmla="*/ 176547 h 246753"/>
                  <a:gd name="connsiteX224" fmla="*/ 178022 w 186871"/>
                  <a:gd name="connsiteY224" fmla="*/ 176547 h 246753"/>
                  <a:gd name="connsiteX225" fmla="*/ 177727 w 186871"/>
                  <a:gd name="connsiteY225" fmla="*/ 177137 h 246753"/>
                  <a:gd name="connsiteX226" fmla="*/ 177727 w 186871"/>
                  <a:gd name="connsiteY226" fmla="*/ 177580 h 246753"/>
                  <a:gd name="connsiteX227" fmla="*/ 178316 w 186871"/>
                  <a:gd name="connsiteY227" fmla="*/ 177875 h 246753"/>
                  <a:gd name="connsiteX228" fmla="*/ 179054 w 186871"/>
                  <a:gd name="connsiteY228" fmla="*/ 178169 h 246753"/>
                  <a:gd name="connsiteX229" fmla="*/ 179349 w 186871"/>
                  <a:gd name="connsiteY229" fmla="*/ 177875 h 246753"/>
                  <a:gd name="connsiteX230" fmla="*/ 179349 w 186871"/>
                  <a:gd name="connsiteY230" fmla="*/ 177580 h 246753"/>
                  <a:gd name="connsiteX231" fmla="*/ 178759 w 186871"/>
                  <a:gd name="connsiteY231" fmla="*/ 177580 h 246753"/>
                  <a:gd name="connsiteX232" fmla="*/ 144837 w 186871"/>
                  <a:gd name="connsiteY232" fmla="*/ 111356 h 246753"/>
                  <a:gd name="connsiteX233" fmla="*/ 143951 w 186871"/>
                  <a:gd name="connsiteY233" fmla="*/ 111651 h 246753"/>
                  <a:gd name="connsiteX234" fmla="*/ 141149 w 186871"/>
                  <a:gd name="connsiteY234" fmla="*/ 113863 h 246753"/>
                  <a:gd name="connsiteX235" fmla="*/ 141149 w 186871"/>
                  <a:gd name="connsiteY235" fmla="*/ 113863 h 246753"/>
                  <a:gd name="connsiteX236" fmla="*/ 141149 w 186871"/>
                  <a:gd name="connsiteY236" fmla="*/ 118583 h 246753"/>
                  <a:gd name="connsiteX237" fmla="*/ 141739 w 186871"/>
                  <a:gd name="connsiteY237" fmla="*/ 117551 h 246753"/>
                  <a:gd name="connsiteX238" fmla="*/ 144541 w 186871"/>
                  <a:gd name="connsiteY238" fmla="*/ 115633 h 246753"/>
                  <a:gd name="connsiteX239" fmla="*/ 145721 w 186871"/>
                  <a:gd name="connsiteY239" fmla="*/ 113421 h 246753"/>
                  <a:gd name="connsiteX240" fmla="*/ 144689 w 186871"/>
                  <a:gd name="connsiteY240" fmla="*/ 111356 h 246753"/>
                  <a:gd name="connsiteX241" fmla="*/ 166074 w 186871"/>
                  <a:gd name="connsiteY241" fmla="*/ 144246 h 246753"/>
                  <a:gd name="connsiteX242" fmla="*/ 165189 w 186871"/>
                  <a:gd name="connsiteY242" fmla="*/ 144837 h 246753"/>
                  <a:gd name="connsiteX243" fmla="*/ 165632 w 186871"/>
                  <a:gd name="connsiteY243" fmla="*/ 145574 h 246753"/>
                  <a:gd name="connsiteX244" fmla="*/ 166222 w 186871"/>
                  <a:gd name="connsiteY244" fmla="*/ 146016 h 246753"/>
                  <a:gd name="connsiteX245" fmla="*/ 166813 w 186871"/>
                  <a:gd name="connsiteY245" fmla="*/ 146016 h 246753"/>
                  <a:gd name="connsiteX246" fmla="*/ 167550 w 186871"/>
                  <a:gd name="connsiteY246" fmla="*/ 145721 h 246753"/>
                  <a:gd name="connsiteX247" fmla="*/ 167255 w 186871"/>
                  <a:gd name="connsiteY247" fmla="*/ 144984 h 246753"/>
                  <a:gd name="connsiteX248" fmla="*/ 165928 w 186871"/>
                  <a:gd name="connsiteY248" fmla="*/ 144246 h 246753"/>
                  <a:gd name="connsiteX249" fmla="*/ 138494 w 186871"/>
                  <a:gd name="connsiteY249" fmla="*/ 118583 h 246753"/>
                  <a:gd name="connsiteX250" fmla="*/ 139232 w 186871"/>
                  <a:gd name="connsiteY250" fmla="*/ 119615 h 246753"/>
                  <a:gd name="connsiteX251" fmla="*/ 141149 w 186871"/>
                  <a:gd name="connsiteY251" fmla="*/ 118583 h 246753"/>
                  <a:gd name="connsiteX252" fmla="*/ 141149 w 186871"/>
                  <a:gd name="connsiteY252" fmla="*/ 113863 h 246753"/>
                  <a:gd name="connsiteX253" fmla="*/ 139379 w 186871"/>
                  <a:gd name="connsiteY253" fmla="*/ 116223 h 246753"/>
                  <a:gd name="connsiteX254" fmla="*/ 138494 w 186871"/>
                  <a:gd name="connsiteY254" fmla="*/ 118583 h 246753"/>
                  <a:gd name="connsiteX255" fmla="*/ 145574 w 186871"/>
                  <a:gd name="connsiteY255" fmla="*/ 171090 h 246753"/>
                  <a:gd name="connsiteX256" fmla="*/ 144983 w 186871"/>
                  <a:gd name="connsiteY256" fmla="*/ 171532 h 246753"/>
                  <a:gd name="connsiteX257" fmla="*/ 144983 w 186871"/>
                  <a:gd name="connsiteY257" fmla="*/ 172122 h 246753"/>
                  <a:gd name="connsiteX258" fmla="*/ 144689 w 186871"/>
                  <a:gd name="connsiteY258" fmla="*/ 172565 h 246753"/>
                  <a:gd name="connsiteX259" fmla="*/ 144689 w 186871"/>
                  <a:gd name="connsiteY259" fmla="*/ 173155 h 246753"/>
                  <a:gd name="connsiteX260" fmla="*/ 145131 w 186871"/>
                  <a:gd name="connsiteY260" fmla="*/ 173155 h 246753"/>
                  <a:gd name="connsiteX261" fmla="*/ 145131 w 186871"/>
                  <a:gd name="connsiteY261" fmla="*/ 172417 h 246753"/>
                  <a:gd name="connsiteX262" fmla="*/ 145426 w 186871"/>
                  <a:gd name="connsiteY262" fmla="*/ 172122 h 246753"/>
                  <a:gd name="connsiteX263" fmla="*/ 146459 w 186871"/>
                  <a:gd name="connsiteY263" fmla="*/ 172122 h 246753"/>
                  <a:gd name="connsiteX264" fmla="*/ 146459 w 186871"/>
                  <a:gd name="connsiteY264" fmla="*/ 171532 h 246753"/>
                  <a:gd name="connsiteX265" fmla="*/ 145574 w 186871"/>
                  <a:gd name="connsiteY265" fmla="*/ 171090 h 2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86871" h="246753">
                    <a:moveTo>
                      <a:pt x="138494" y="110913"/>
                    </a:moveTo>
                    <a:lnTo>
                      <a:pt x="138937" y="108701"/>
                    </a:lnTo>
                    <a:lnTo>
                      <a:pt x="139526" y="107816"/>
                    </a:lnTo>
                    <a:lnTo>
                      <a:pt x="139526" y="106931"/>
                    </a:lnTo>
                    <a:lnTo>
                      <a:pt x="138494" y="106931"/>
                    </a:lnTo>
                    <a:lnTo>
                      <a:pt x="137314" y="107374"/>
                    </a:lnTo>
                    <a:lnTo>
                      <a:pt x="133627" y="109881"/>
                    </a:lnTo>
                    <a:lnTo>
                      <a:pt x="130234" y="112978"/>
                    </a:lnTo>
                    <a:lnTo>
                      <a:pt x="130234" y="110029"/>
                    </a:lnTo>
                    <a:lnTo>
                      <a:pt x="131562" y="107079"/>
                    </a:lnTo>
                    <a:lnTo>
                      <a:pt x="134954" y="104866"/>
                    </a:lnTo>
                    <a:lnTo>
                      <a:pt x="136134" y="102801"/>
                    </a:lnTo>
                    <a:lnTo>
                      <a:pt x="137609" y="101032"/>
                    </a:lnTo>
                    <a:lnTo>
                      <a:pt x="141591" y="97492"/>
                    </a:lnTo>
                    <a:lnTo>
                      <a:pt x="141591" y="97049"/>
                    </a:lnTo>
                    <a:lnTo>
                      <a:pt x="137609" y="98672"/>
                    </a:lnTo>
                    <a:lnTo>
                      <a:pt x="134069" y="98672"/>
                    </a:lnTo>
                    <a:lnTo>
                      <a:pt x="132004" y="98967"/>
                    </a:lnTo>
                    <a:lnTo>
                      <a:pt x="129792" y="99704"/>
                    </a:lnTo>
                    <a:lnTo>
                      <a:pt x="127727" y="100884"/>
                    </a:lnTo>
                    <a:lnTo>
                      <a:pt x="124629" y="103096"/>
                    </a:lnTo>
                    <a:lnTo>
                      <a:pt x="122860" y="103539"/>
                    </a:lnTo>
                    <a:lnTo>
                      <a:pt x="121090" y="103539"/>
                    </a:lnTo>
                    <a:lnTo>
                      <a:pt x="117550" y="104571"/>
                    </a:lnTo>
                    <a:lnTo>
                      <a:pt x="114158" y="105751"/>
                    </a:lnTo>
                    <a:lnTo>
                      <a:pt x="111651" y="107226"/>
                    </a:lnTo>
                    <a:lnTo>
                      <a:pt x="110028" y="109734"/>
                    </a:lnTo>
                    <a:lnTo>
                      <a:pt x="108406" y="109734"/>
                    </a:lnTo>
                    <a:lnTo>
                      <a:pt x="106931" y="110618"/>
                    </a:lnTo>
                    <a:lnTo>
                      <a:pt x="105603" y="110176"/>
                    </a:lnTo>
                    <a:lnTo>
                      <a:pt x="104276" y="109438"/>
                    </a:lnTo>
                    <a:lnTo>
                      <a:pt x="103834" y="110618"/>
                    </a:lnTo>
                    <a:lnTo>
                      <a:pt x="103096" y="111651"/>
                    </a:lnTo>
                    <a:lnTo>
                      <a:pt x="102359" y="112388"/>
                    </a:lnTo>
                    <a:lnTo>
                      <a:pt x="101916" y="114011"/>
                    </a:lnTo>
                    <a:lnTo>
                      <a:pt x="104718" y="114306"/>
                    </a:lnTo>
                    <a:lnTo>
                      <a:pt x="105603" y="115633"/>
                    </a:lnTo>
                    <a:lnTo>
                      <a:pt x="106341" y="117403"/>
                    </a:lnTo>
                    <a:lnTo>
                      <a:pt x="107373" y="118878"/>
                    </a:lnTo>
                    <a:lnTo>
                      <a:pt x="109880" y="118288"/>
                    </a:lnTo>
                    <a:lnTo>
                      <a:pt x="111945" y="116518"/>
                    </a:lnTo>
                    <a:lnTo>
                      <a:pt x="113715" y="116961"/>
                    </a:lnTo>
                    <a:lnTo>
                      <a:pt x="115191" y="116961"/>
                    </a:lnTo>
                    <a:lnTo>
                      <a:pt x="116518" y="114601"/>
                    </a:lnTo>
                    <a:lnTo>
                      <a:pt x="120352" y="111946"/>
                    </a:lnTo>
                    <a:lnTo>
                      <a:pt x="123450" y="111946"/>
                    </a:lnTo>
                    <a:lnTo>
                      <a:pt x="124040" y="113421"/>
                    </a:lnTo>
                    <a:lnTo>
                      <a:pt x="124777" y="114011"/>
                    </a:lnTo>
                    <a:lnTo>
                      <a:pt x="125957" y="114453"/>
                    </a:lnTo>
                    <a:lnTo>
                      <a:pt x="127137" y="114453"/>
                    </a:lnTo>
                    <a:lnTo>
                      <a:pt x="130382" y="113863"/>
                    </a:lnTo>
                    <a:lnTo>
                      <a:pt x="133627" y="112683"/>
                    </a:lnTo>
                    <a:lnTo>
                      <a:pt x="139232" y="112683"/>
                    </a:lnTo>
                    <a:lnTo>
                      <a:pt x="138199" y="110618"/>
                    </a:lnTo>
                    <a:close/>
                    <a:moveTo>
                      <a:pt x="109734" y="136577"/>
                    </a:moveTo>
                    <a:lnTo>
                      <a:pt x="108701" y="138199"/>
                    </a:lnTo>
                    <a:lnTo>
                      <a:pt x="109438" y="139822"/>
                    </a:lnTo>
                    <a:lnTo>
                      <a:pt x="110765" y="139379"/>
                    </a:lnTo>
                    <a:lnTo>
                      <a:pt x="111356" y="138052"/>
                    </a:lnTo>
                    <a:lnTo>
                      <a:pt x="110765" y="136429"/>
                    </a:lnTo>
                    <a:lnTo>
                      <a:pt x="109586" y="136429"/>
                    </a:lnTo>
                    <a:close/>
                    <a:moveTo>
                      <a:pt x="123302" y="145279"/>
                    </a:moveTo>
                    <a:lnTo>
                      <a:pt x="122418" y="146016"/>
                    </a:lnTo>
                    <a:lnTo>
                      <a:pt x="121975" y="146754"/>
                    </a:lnTo>
                    <a:lnTo>
                      <a:pt x="121975" y="147639"/>
                    </a:lnTo>
                    <a:lnTo>
                      <a:pt x="124187" y="149851"/>
                    </a:lnTo>
                    <a:lnTo>
                      <a:pt x="124483" y="149851"/>
                    </a:lnTo>
                    <a:lnTo>
                      <a:pt x="124777" y="148671"/>
                    </a:lnTo>
                    <a:lnTo>
                      <a:pt x="124187" y="146606"/>
                    </a:lnTo>
                    <a:lnTo>
                      <a:pt x="123302" y="145426"/>
                    </a:lnTo>
                    <a:close/>
                    <a:moveTo>
                      <a:pt x="141444" y="97787"/>
                    </a:moveTo>
                    <a:lnTo>
                      <a:pt x="142624" y="97344"/>
                    </a:lnTo>
                    <a:lnTo>
                      <a:pt x="142919" y="96754"/>
                    </a:lnTo>
                    <a:lnTo>
                      <a:pt x="142329" y="96754"/>
                    </a:lnTo>
                    <a:lnTo>
                      <a:pt x="141591" y="97492"/>
                    </a:lnTo>
                    <a:lnTo>
                      <a:pt x="141591" y="97492"/>
                    </a:lnTo>
                    <a:lnTo>
                      <a:pt x="141591" y="97934"/>
                    </a:lnTo>
                    <a:close/>
                    <a:moveTo>
                      <a:pt x="141444" y="107669"/>
                    </a:moveTo>
                    <a:lnTo>
                      <a:pt x="143213" y="106636"/>
                    </a:lnTo>
                    <a:lnTo>
                      <a:pt x="143213" y="106046"/>
                    </a:lnTo>
                    <a:lnTo>
                      <a:pt x="143951" y="104719"/>
                    </a:lnTo>
                    <a:lnTo>
                      <a:pt x="142771" y="105014"/>
                    </a:lnTo>
                    <a:lnTo>
                      <a:pt x="141296" y="106341"/>
                    </a:lnTo>
                    <a:lnTo>
                      <a:pt x="141296" y="107669"/>
                    </a:lnTo>
                    <a:close/>
                    <a:moveTo>
                      <a:pt x="125957" y="126843"/>
                    </a:moveTo>
                    <a:lnTo>
                      <a:pt x="125072" y="126843"/>
                    </a:lnTo>
                    <a:lnTo>
                      <a:pt x="125514" y="130530"/>
                    </a:lnTo>
                    <a:lnTo>
                      <a:pt x="126400" y="129792"/>
                    </a:lnTo>
                    <a:lnTo>
                      <a:pt x="126990" y="128170"/>
                    </a:lnTo>
                    <a:lnTo>
                      <a:pt x="126547" y="127285"/>
                    </a:lnTo>
                    <a:lnTo>
                      <a:pt x="125957" y="126843"/>
                    </a:lnTo>
                    <a:close/>
                    <a:moveTo>
                      <a:pt x="442" y="245868"/>
                    </a:moveTo>
                    <a:lnTo>
                      <a:pt x="0" y="246163"/>
                    </a:lnTo>
                    <a:lnTo>
                      <a:pt x="0" y="246753"/>
                    </a:lnTo>
                    <a:lnTo>
                      <a:pt x="1179" y="246753"/>
                    </a:lnTo>
                    <a:lnTo>
                      <a:pt x="1179" y="246016"/>
                    </a:lnTo>
                    <a:lnTo>
                      <a:pt x="442" y="245720"/>
                    </a:lnTo>
                    <a:close/>
                    <a:moveTo>
                      <a:pt x="64748" y="0"/>
                    </a:moveTo>
                    <a:lnTo>
                      <a:pt x="63716" y="295"/>
                    </a:lnTo>
                    <a:lnTo>
                      <a:pt x="63126" y="295"/>
                    </a:lnTo>
                    <a:lnTo>
                      <a:pt x="63421" y="885"/>
                    </a:lnTo>
                    <a:lnTo>
                      <a:pt x="66076" y="885"/>
                    </a:lnTo>
                    <a:lnTo>
                      <a:pt x="66076" y="295"/>
                    </a:lnTo>
                    <a:lnTo>
                      <a:pt x="64601" y="295"/>
                    </a:lnTo>
                    <a:close/>
                    <a:moveTo>
                      <a:pt x="97787" y="171827"/>
                    </a:moveTo>
                    <a:lnTo>
                      <a:pt x="96459" y="172417"/>
                    </a:lnTo>
                    <a:lnTo>
                      <a:pt x="94542" y="172712"/>
                    </a:lnTo>
                    <a:lnTo>
                      <a:pt x="93215" y="174335"/>
                    </a:lnTo>
                    <a:lnTo>
                      <a:pt x="91887" y="175367"/>
                    </a:lnTo>
                    <a:lnTo>
                      <a:pt x="90559" y="175367"/>
                    </a:lnTo>
                    <a:lnTo>
                      <a:pt x="89232" y="176252"/>
                    </a:lnTo>
                    <a:lnTo>
                      <a:pt x="88199" y="176842"/>
                    </a:lnTo>
                    <a:lnTo>
                      <a:pt x="89822" y="177580"/>
                    </a:lnTo>
                    <a:lnTo>
                      <a:pt x="93509" y="176695"/>
                    </a:lnTo>
                    <a:lnTo>
                      <a:pt x="93952" y="176400"/>
                    </a:lnTo>
                    <a:lnTo>
                      <a:pt x="93952" y="175810"/>
                    </a:lnTo>
                    <a:lnTo>
                      <a:pt x="94689" y="175072"/>
                    </a:lnTo>
                    <a:lnTo>
                      <a:pt x="96754" y="173450"/>
                    </a:lnTo>
                    <a:lnTo>
                      <a:pt x="97492" y="173450"/>
                    </a:lnTo>
                    <a:lnTo>
                      <a:pt x="98672" y="174630"/>
                    </a:lnTo>
                    <a:lnTo>
                      <a:pt x="102064" y="173892"/>
                    </a:lnTo>
                    <a:lnTo>
                      <a:pt x="102064" y="172712"/>
                    </a:lnTo>
                    <a:lnTo>
                      <a:pt x="100294" y="172122"/>
                    </a:lnTo>
                    <a:lnTo>
                      <a:pt x="98081" y="171680"/>
                    </a:lnTo>
                    <a:close/>
                    <a:moveTo>
                      <a:pt x="70500" y="121238"/>
                    </a:moveTo>
                    <a:lnTo>
                      <a:pt x="69763" y="121238"/>
                    </a:lnTo>
                    <a:lnTo>
                      <a:pt x="69320" y="121533"/>
                    </a:lnTo>
                    <a:lnTo>
                      <a:pt x="68583" y="122270"/>
                    </a:lnTo>
                    <a:lnTo>
                      <a:pt x="67846" y="124335"/>
                    </a:lnTo>
                    <a:lnTo>
                      <a:pt x="69173" y="123893"/>
                    </a:lnTo>
                    <a:lnTo>
                      <a:pt x="70205" y="122713"/>
                    </a:lnTo>
                    <a:lnTo>
                      <a:pt x="70500" y="121238"/>
                    </a:lnTo>
                    <a:close/>
                    <a:moveTo>
                      <a:pt x="104866" y="142329"/>
                    </a:moveTo>
                    <a:lnTo>
                      <a:pt x="104129" y="139969"/>
                    </a:lnTo>
                    <a:lnTo>
                      <a:pt x="104718" y="138642"/>
                    </a:lnTo>
                    <a:lnTo>
                      <a:pt x="104718" y="137315"/>
                    </a:lnTo>
                    <a:lnTo>
                      <a:pt x="102801" y="135840"/>
                    </a:lnTo>
                    <a:lnTo>
                      <a:pt x="99851" y="133922"/>
                    </a:lnTo>
                    <a:lnTo>
                      <a:pt x="97934" y="131710"/>
                    </a:lnTo>
                    <a:lnTo>
                      <a:pt x="97196" y="131710"/>
                    </a:lnTo>
                    <a:lnTo>
                      <a:pt x="96459" y="131120"/>
                    </a:lnTo>
                    <a:lnTo>
                      <a:pt x="96459" y="129940"/>
                    </a:lnTo>
                    <a:lnTo>
                      <a:pt x="95574" y="128760"/>
                    </a:lnTo>
                    <a:lnTo>
                      <a:pt x="93952" y="128318"/>
                    </a:lnTo>
                    <a:lnTo>
                      <a:pt x="92329" y="129055"/>
                    </a:lnTo>
                    <a:lnTo>
                      <a:pt x="87462" y="130530"/>
                    </a:lnTo>
                    <a:lnTo>
                      <a:pt x="84217" y="130530"/>
                    </a:lnTo>
                    <a:lnTo>
                      <a:pt x="79055" y="132300"/>
                    </a:lnTo>
                    <a:lnTo>
                      <a:pt x="76105" y="134365"/>
                    </a:lnTo>
                    <a:lnTo>
                      <a:pt x="73450" y="136872"/>
                    </a:lnTo>
                    <a:lnTo>
                      <a:pt x="73450" y="138199"/>
                    </a:lnTo>
                    <a:lnTo>
                      <a:pt x="74040" y="139674"/>
                    </a:lnTo>
                    <a:lnTo>
                      <a:pt x="73746" y="140117"/>
                    </a:lnTo>
                    <a:lnTo>
                      <a:pt x="73155" y="140412"/>
                    </a:lnTo>
                    <a:lnTo>
                      <a:pt x="72713" y="141002"/>
                    </a:lnTo>
                    <a:lnTo>
                      <a:pt x="72713" y="141887"/>
                    </a:lnTo>
                    <a:lnTo>
                      <a:pt x="71385" y="142624"/>
                    </a:lnTo>
                    <a:lnTo>
                      <a:pt x="70058" y="143067"/>
                    </a:lnTo>
                    <a:lnTo>
                      <a:pt x="69763" y="144394"/>
                    </a:lnTo>
                    <a:lnTo>
                      <a:pt x="70058" y="145869"/>
                    </a:lnTo>
                    <a:lnTo>
                      <a:pt x="71533" y="148819"/>
                    </a:lnTo>
                    <a:lnTo>
                      <a:pt x="73155" y="149999"/>
                    </a:lnTo>
                    <a:lnTo>
                      <a:pt x="75073" y="150736"/>
                    </a:lnTo>
                    <a:lnTo>
                      <a:pt x="79792" y="151621"/>
                    </a:lnTo>
                    <a:lnTo>
                      <a:pt x="83332" y="152654"/>
                    </a:lnTo>
                    <a:lnTo>
                      <a:pt x="85397" y="153538"/>
                    </a:lnTo>
                    <a:lnTo>
                      <a:pt x="88199" y="153834"/>
                    </a:lnTo>
                    <a:lnTo>
                      <a:pt x="91002" y="153538"/>
                    </a:lnTo>
                    <a:lnTo>
                      <a:pt x="93509" y="153538"/>
                    </a:lnTo>
                    <a:lnTo>
                      <a:pt x="95722" y="151769"/>
                    </a:lnTo>
                    <a:lnTo>
                      <a:pt x="98081" y="150441"/>
                    </a:lnTo>
                    <a:lnTo>
                      <a:pt x="100442" y="150146"/>
                    </a:lnTo>
                    <a:lnTo>
                      <a:pt x="101474" y="150589"/>
                    </a:lnTo>
                    <a:lnTo>
                      <a:pt x="102211" y="149851"/>
                    </a:lnTo>
                    <a:lnTo>
                      <a:pt x="105161" y="149851"/>
                    </a:lnTo>
                    <a:lnTo>
                      <a:pt x="106931" y="148966"/>
                    </a:lnTo>
                    <a:lnTo>
                      <a:pt x="105603" y="144984"/>
                    </a:lnTo>
                    <a:lnTo>
                      <a:pt x="105308" y="142477"/>
                    </a:lnTo>
                    <a:close/>
                    <a:moveTo>
                      <a:pt x="173007" y="151621"/>
                    </a:moveTo>
                    <a:lnTo>
                      <a:pt x="171532" y="152064"/>
                    </a:lnTo>
                    <a:lnTo>
                      <a:pt x="172122" y="152654"/>
                    </a:lnTo>
                    <a:lnTo>
                      <a:pt x="173597" y="153538"/>
                    </a:lnTo>
                    <a:lnTo>
                      <a:pt x="173892" y="153096"/>
                    </a:lnTo>
                    <a:lnTo>
                      <a:pt x="173892" y="151916"/>
                    </a:lnTo>
                    <a:lnTo>
                      <a:pt x="173155" y="151916"/>
                    </a:lnTo>
                    <a:close/>
                    <a:moveTo>
                      <a:pt x="168730" y="124630"/>
                    </a:moveTo>
                    <a:lnTo>
                      <a:pt x="167402" y="123745"/>
                    </a:lnTo>
                    <a:lnTo>
                      <a:pt x="167107" y="124040"/>
                    </a:lnTo>
                    <a:lnTo>
                      <a:pt x="167107" y="124630"/>
                    </a:lnTo>
                    <a:lnTo>
                      <a:pt x="168287" y="125368"/>
                    </a:lnTo>
                    <a:lnTo>
                      <a:pt x="168287" y="125958"/>
                    </a:lnTo>
                    <a:lnTo>
                      <a:pt x="167402" y="127432"/>
                    </a:lnTo>
                    <a:lnTo>
                      <a:pt x="167992" y="127727"/>
                    </a:lnTo>
                    <a:lnTo>
                      <a:pt x="168582" y="126843"/>
                    </a:lnTo>
                    <a:lnTo>
                      <a:pt x="169467" y="126253"/>
                    </a:lnTo>
                    <a:lnTo>
                      <a:pt x="169762" y="125515"/>
                    </a:lnTo>
                    <a:lnTo>
                      <a:pt x="169762" y="125073"/>
                    </a:lnTo>
                    <a:lnTo>
                      <a:pt x="168730" y="124335"/>
                    </a:lnTo>
                    <a:close/>
                    <a:moveTo>
                      <a:pt x="174924" y="218287"/>
                    </a:moveTo>
                    <a:lnTo>
                      <a:pt x="174924" y="218287"/>
                    </a:lnTo>
                    <a:lnTo>
                      <a:pt x="174924" y="217845"/>
                    </a:lnTo>
                    <a:lnTo>
                      <a:pt x="174629" y="217845"/>
                    </a:lnTo>
                    <a:lnTo>
                      <a:pt x="174629" y="218287"/>
                    </a:lnTo>
                    <a:lnTo>
                      <a:pt x="174777" y="218287"/>
                    </a:lnTo>
                    <a:lnTo>
                      <a:pt x="174777" y="218582"/>
                    </a:lnTo>
                    <a:lnTo>
                      <a:pt x="175072" y="218582"/>
                    </a:lnTo>
                    <a:lnTo>
                      <a:pt x="175072" y="218287"/>
                    </a:lnTo>
                    <a:close/>
                    <a:moveTo>
                      <a:pt x="186871" y="144689"/>
                    </a:moveTo>
                    <a:lnTo>
                      <a:pt x="186134" y="143509"/>
                    </a:lnTo>
                    <a:lnTo>
                      <a:pt x="184954" y="143214"/>
                    </a:lnTo>
                    <a:lnTo>
                      <a:pt x="184069" y="144394"/>
                    </a:lnTo>
                    <a:lnTo>
                      <a:pt x="185397" y="145574"/>
                    </a:lnTo>
                    <a:lnTo>
                      <a:pt x="186871" y="145279"/>
                    </a:lnTo>
                    <a:lnTo>
                      <a:pt x="186871" y="144689"/>
                    </a:lnTo>
                    <a:close/>
                    <a:moveTo>
                      <a:pt x="140854" y="107521"/>
                    </a:moveTo>
                    <a:lnTo>
                      <a:pt x="141149" y="107521"/>
                    </a:lnTo>
                    <a:lnTo>
                      <a:pt x="141149" y="106194"/>
                    </a:lnTo>
                    <a:lnTo>
                      <a:pt x="140706" y="107079"/>
                    </a:lnTo>
                    <a:lnTo>
                      <a:pt x="140706" y="107521"/>
                    </a:lnTo>
                    <a:close/>
                    <a:moveTo>
                      <a:pt x="178907" y="177580"/>
                    </a:moveTo>
                    <a:lnTo>
                      <a:pt x="178464" y="177285"/>
                    </a:lnTo>
                    <a:lnTo>
                      <a:pt x="178464" y="176842"/>
                    </a:lnTo>
                    <a:lnTo>
                      <a:pt x="178759" y="176842"/>
                    </a:lnTo>
                    <a:lnTo>
                      <a:pt x="178759" y="176547"/>
                    </a:lnTo>
                    <a:lnTo>
                      <a:pt x="178022" y="176547"/>
                    </a:lnTo>
                    <a:lnTo>
                      <a:pt x="177727" y="177137"/>
                    </a:lnTo>
                    <a:lnTo>
                      <a:pt x="177727" y="177580"/>
                    </a:lnTo>
                    <a:lnTo>
                      <a:pt x="178316" y="177875"/>
                    </a:lnTo>
                    <a:lnTo>
                      <a:pt x="179054" y="178169"/>
                    </a:lnTo>
                    <a:lnTo>
                      <a:pt x="179349" y="177875"/>
                    </a:lnTo>
                    <a:lnTo>
                      <a:pt x="179349" y="177580"/>
                    </a:lnTo>
                    <a:lnTo>
                      <a:pt x="178759" y="177580"/>
                    </a:lnTo>
                    <a:close/>
                    <a:moveTo>
                      <a:pt x="144837" y="111356"/>
                    </a:moveTo>
                    <a:lnTo>
                      <a:pt x="143951" y="111651"/>
                    </a:lnTo>
                    <a:lnTo>
                      <a:pt x="141149" y="113863"/>
                    </a:lnTo>
                    <a:lnTo>
                      <a:pt x="141149" y="113863"/>
                    </a:lnTo>
                    <a:lnTo>
                      <a:pt x="141149" y="118583"/>
                    </a:lnTo>
                    <a:lnTo>
                      <a:pt x="141739" y="117551"/>
                    </a:lnTo>
                    <a:lnTo>
                      <a:pt x="144541" y="115633"/>
                    </a:lnTo>
                    <a:lnTo>
                      <a:pt x="145721" y="113421"/>
                    </a:lnTo>
                    <a:lnTo>
                      <a:pt x="144689" y="111356"/>
                    </a:lnTo>
                    <a:close/>
                    <a:moveTo>
                      <a:pt x="166074" y="144246"/>
                    </a:moveTo>
                    <a:lnTo>
                      <a:pt x="165189" y="144837"/>
                    </a:lnTo>
                    <a:lnTo>
                      <a:pt x="165632" y="145574"/>
                    </a:lnTo>
                    <a:lnTo>
                      <a:pt x="166222" y="146016"/>
                    </a:lnTo>
                    <a:lnTo>
                      <a:pt x="166813" y="146016"/>
                    </a:lnTo>
                    <a:lnTo>
                      <a:pt x="167550" y="145721"/>
                    </a:lnTo>
                    <a:lnTo>
                      <a:pt x="167255" y="144984"/>
                    </a:lnTo>
                    <a:lnTo>
                      <a:pt x="165928" y="144246"/>
                    </a:lnTo>
                    <a:close/>
                    <a:moveTo>
                      <a:pt x="138494" y="118583"/>
                    </a:moveTo>
                    <a:lnTo>
                      <a:pt x="139232" y="119615"/>
                    </a:lnTo>
                    <a:lnTo>
                      <a:pt x="141149" y="118583"/>
                    </a:lnTo>
                    <a:lnTo>
                      <a:pt x="141149" y="113863"/>
                    </a:lnTo>
                    <a:lnTo>
                      <a:pt x="139379" y="116223"/>
                    </a:lnTo>
                    <a:lnTo>
                      <a:pt x="138494" y="118583"/>
                    </a:lnTo>
                    <a:close/>
                    <a:moveTo>
                      <a:pt x="145574" y="171090"/>
                    </a:moveTo>
                    <a:lnTo>
                      <a:pt x="144983" y="171532"/>
                    </a:lnTo>
                    <a:lnTo>
                      <a:pt x="144983" y="172122"/>
                    </a:lnTo>
                    <a:lnTo>
                      <a:pt x="144689" y="172565"/>
                    </a:lnTo>
                    <a:lnTo>
                      <a:pt x="144689" y="173155"/>
                    </a:lnTo>
                    <a:lnTo>
                      <a:pt x="145131" y="173155"/>
                    </a:lnTo>
                    <a:lnTo>
                      <a:pt x="145131" y="172417"/>
                    </a:lnTo>
                    <a:lnTo>
                      <a:pt x="145426" y="172122"/>
                    </a:lnTo>
                    <a:lnTo>
                      <a:pt x="146459" y="172122"/>
                    </a:lnTo>
                    <a:lnTo>
                      <a:pt x="146459" y="171532"/>
                    </a:lnTo>
                    <a:lnTo>
                      <a:pt x="145574" y="171090"/>
                    </a:lnTo>
                    <a:close/>
                  </a:path>
                </a:pathLst>
              </a:custGeom>
              <a:grpFill/>
              <a:ln w="3175" cap="flat">
                <a:solidFill>
                  <a:schemeClr val="bg2">
                    <a:lumMod val="90000"/>
                  </a:schemeClr>
                </a:solidFill>
                <a:prstDash val="solid"/>
                <a:miter/>
              </a:ln>
            </p:spPr>
            <p:txBody>
              <a:bodyPr rtlCol="0" anchor="ctr"/>
              <a:lstStyle/>
              <a:p>
                <a:endParaRPr lang="en-GB"/>
              </a:p>
            </p:txBody>
          </p:sp>
          <p:sp>
            <p:nvSpPr>
              <p:cNvPr id="188" name="Freeform: Shape 187">
                <a:extLst>
                  <a:ext uri="{FF2B5EF4-FFF2-40B4-BE49-F238E27FC236}">
                    <a16:creationId xmlns:a16="http://schemas.microsoft.com/office/drawing/2014/main" id="{715D71E1-BA55-963D-4ED3-303882698676}"/>
                  </a:ext>
                </a:extLst>
              </p:cNvPr>
              <p:cNvSpPr/>
              <p:nvPr/>
            </p:nvSpPr>
            <p:spPr>
              <a:xfrm>
                <a:off x="6298358" y="2079096"/>
                <a:ext cx="314156" cy="437459"/>
              </a:xfrm>
              <a:custGeom>
                <a:avLst/>
                <a:gdLst>
                  <a:gd name="connsiteX0" fmla="*/ 53687 w 314156"/>
                  <a:gd name="connsiteY0" fmla="*/ 423447 h 437459"/>
                  <a:gd name="connsiteX1" fmla="*/ 52064 w 314156"/>
                  <a:gd name="connsiteY1" fmla="*/ 424332 h 437459"/>
                  <a:gd name="connsiteX2" fmla="*/ 51474 w 314156"/>
                  <a:gd name="connsiteY2" fmla="*/ 425217 h 437459"/>
                  <a:gd name="connsiteX3" fmla="*/ 52949 w 314156"/>
                  <a:gd name="connsiteY3" fmla="*/ 426397 h 437459"/>
                  <a:gd name="connsiteX4" fmla="*/ 55309 w 314156"/>
                  <a:gd name="connsiteY4" fmla="*/ 425955 h 437459"/>
                  <a:gd name="connsiteX5" fmla="*/ 55899 w 314156"/>
                  <a:gd name="connsiteY5" fmla="*/ 424627 h 437459"/>
                  <a:gd name="connsiteX6" fmla="*/ 55604 w 314156"/>
                  <a:gd name="connsiteY6" fmla="*/ 423595 h 437459"/>
                  <a:gd name="connsiteX7" fmla="*/ 53834 w 314156"/>
                  <a:gd name="connsiteY7" fmla="*/ 423595 h 437459"/>
                  <a:gd name="connsiteX8" fmla="*/ 57227 w 314156"/>
                  <a:gd name="connsiteY8" fmla="*/ 423447 h 437459"/>
                  <a:gd name="connsiteX9" fmla="*/ 56931 w 314156"/>
                  <a:gd name="connsiteY9" fmla="*/ 425660 h 437459"/>
                  <a:gd name="connsiteX10" fmla="*/ 57964 w 314156"/>
                  <a:gd name="connsiteY10" fmla="*/ 425955 h 437459"/>
                  <a:gd name="connsiteX11" fmla="*/ 60619 w 314156"/>
                  <a:gd name="connsiteY11" fmla="*/ 424627 h 437459"/>
                  <a:gd name="connsiteX12" fmla="*/ 61504 w 314156"/>
                  <a:gd name="connsiteY12" fmla="*/ 422267 h 437459"/>
                  <a:gd name="connsiteX13" fmla="*/ 58849 w 314156"/>
                  <a:gd name="connsiteY13" fmla="*/ 422267 h 437459"/>
                  <a:gd name="connsiteX14" fmla="*/ 57227 w 314156"/>
                  <a:gd name="connsiteY14" fmla="*/ 423447 h 437459"/>
                  <a:gd name="connsiteX15" fmla="*/ 44985 w 314156"/>
                  <a:gd name="connsiteY15" fmla="*/ 298670 h 437459"/>
                  <a:gd name="connsiteX16" fmla="*/ 41003 w 314156"/>
                  <a:gd name="connsiteY16" fmla="*/ 298670 h 437459"/>
                  <a:gd name="connsiteX17" fmla="*/ 42772 w 314156"/>
                  <a:gd name="connsiteY17" fmla="*/ 301915 h 437459"/>
                  <a:gd name="connsiteX18" fmla="*/ 45427 w 314156"/>
                  <a:gd name="connsiteY18" fmla="*/ 303832 h 437459"/>
                  <a:gd name="connsiteX19" fmla="*/ 46902 w 314156"/>
                  <a:gd name="connsiteY19" fmla="*/ 303390 h 437459"/>
                  <a:gd name="connsiteX20" fmla="*/ 47197 w 314156"/>
                  <a:gd name="connsiteY20" fmla="*/ 302652 h 437459"/>
                  <a:gd name="connsiteX21" fmla="*/ 48525 w 314156"/>
                  <a:gd name="connsiteY21" fmla="*/ 301472 h 437459"/>
                  <a:gd name="connsiteX22" fmla="*/ 48820 w 314156"/>
                  <a:gd name="connsiteY22" fmla="*/ 301767 h 437459"/>
                  <a:gd name="connsiteX23" fmla="*/ 49852 w 314156"/>
                  <a:gd name="connsiteY23" fmla="*/ 301767 h 437459"/>
                  <a:gd name="connsiteX24" fmla="*/ 49852 w 314156"/>
                  <a:gd name="connsiteY24" fmla="*/ 299850 h 437459"/>
                  <a:gd name="connsiteX25" fmla="*/ 48525 w 314156"/>
                  <a:gd name="connsiteY25" fmla="*/ 299260 h 437459"/>
                  <a:gd name="connsiteX26" fmla="*/ 46460 w 314156"/>
                  <a:gd name="connsiteY26" fmla="*/ 300587 h 437459"/>
                  <a:gd name="connsiteX27" fmla="*/ 44985 w 314156"/>
                  <a:gd name="connsiteY27" fmla="*/ 300587 h 437459"/>
                  <a:gd name="connsiteX28" fmla="*/ 44690 w 314156"/>
                  <a:gd name="connsiteY28" fmla="*/ 299997 h 437459"/>
                  <a:gd name="connsiteX29" fmla="*/ 44690 w 314156"/>
                  <a:gd name="connsiteY29" fmla="*/ 299260 h 437459"/>
                  <a:gd name="connsiteX30" fmla="*/ 45132 w 314156"/>
                  <a:gd name="connsiteY30" fmla="*/ 298522 h 437459"/>
                  <a:gd name="connsiteX31" fmla="*/ 45870 w 314156"/>
                  <a:gd name="connsiteY31" fmla="*/ 405159 h 437459"/>
                  <a:gd name="connsiteX32" fmla="*/ 44690 w 314156"/>
                  <a:gd name="connsiteY32" fmla="*/ 405896 h 437459"/>
                  <a:gd name="connsiteX33" fmla="*/ 44395 w 314156"/>
                  <a:gd name="connsiteY33" fmla="*/ 406486 h 437459"/>
                  <a:gd name="connsiteX34" fmla="*/ 45132 w 314156"/>
                  <a:gd name="connsiteY34" fmla="*/ 409583 h 437459"/>
                  <a:gd name="connsiteX35" fmla="*/ 46607 w 314156"/>
                  <a:gd name="connsiteY35" fmla="*/ 411353 h 437459"/>
                  <a:gd name="connsiteX36" fmla="*/ 48377 w 314156"/>
                  <a:gd name="connsiteY36" fmla="*/ 411058 h 437459"/>
                  <a:gd name="connsiteX37" fmla="*/ 50147 w 314156"/>
                  <a:gd name="connsiteY37" fmla="*/ 411058 h 437459"/>
                  <a:gd name="connsiteX38" fmla="*/ 50442 w 314156"/>
                  <a:gd name="connsiteY38" fmla="*/ 409436 h 437459"/>
                  <a:gd name="connsiteX39" fmla="*/ 46460 w 314156"/>
                  <a:gd name="connsiteY39" fmla="*/ 406781 h 437459"/>
                  <a:gd name="connsiteX40" fmla="*/ 45575 w 314156"/>
                  <a:gd name="connsiteY40" fmla="*/ 405159 h 437459"/>
                  <a:gd name="connsiteX41" fmla="*/ 62536 w 314156"/>
                  <a:gd name="connsiteY41" fmla="*/ 414745 h 437459"/>
                  <a:gd name="connsiteX42" fmla="*/ 63716 w 314156"/>
                  <a:gd name="connsiteY42" fmla="*/ 414450 h 437459"/>
                  <a:gd name="connsiteX43" fmla="*/ 62536 w 314156"/>
                  <a:gd name="connsiteY43" fmla="*/ 412976 h 437459"/>
                  <a:gd name="connsiteX44" fmla="*/ 60472 w 314156"/>
                  <a:gd name="connsiteY44" fmla="*/ 411796 h 437459"/>
                  <a:gd name="connsiteX45" fmla="*/ 60472 w 314156"/>
                  <a:gd name="connsiteY45" fmla="*/ 412533 h 437459"/>
                  <a:gd name="connsiteX46" fmla="*/ 60914 w 314156"/>
                  <a:gd name="connsiteY46" fmla="*/ 414155 h 437459"/>
                  <a:gd name="connsiteX47" fmla="*/ 59881 w 314156"/>
                  <a:gd name="connsiteY47" fmla="*/ 414598 h 437459"/>
                  <a:gd name="connsiteX48" fmla="*/ 60176 w 314156"/>
                  <a:gd name="connsiteY48" fmla="*/ 415335 h 437459"/>
                  <a:gd name="connsiteX49" fmla="*/ 62831 w 314156"/>
                  <a:gd name="connsiteY49" fmla="*/ 417253 h 437459"/>
                  <a:gd name="connsiteX50" fmla="*/ 64748 w 314156"/>
                  <a:gd name="connsiteY50" fmla="*/ 417253 h 437459"/>
                  <a:gd name="connsiteX51" fmla="*/ 64306 w 314156"/>
                  <a:gd name="connsiteY51" fmla="*/ 416368 h 437459"/>
                  <a:gd name="connsiteX52" fmla="*/ 62389 w 314156"/>
                  <a:gd name="connsiteY52" fmla="*/ 414893 h 437459"/>
                  <a:gd name="connsiteX53" fmla="*/ 313419 w 314156"/>
                  <a:gd name="connsiteY53" fmla="*/ 311797 h 437459"/>
                  <a:gd name="connsiteX54" fmla="*/ 311501 w 314156"/>
                  <a:gd name="connsiteY54" fmla="*/ 309584 h 437459"/>
                  <a:gd name="connsiteX55" fmla="*/ 308847 w 314156"/>
                  <a:gd name="connsiteY55" fmla="*/ 307077 h 437459"/>
                  <a:gd name="connsiteX56" fmla="*/ 306487 w 314156"/>
                  <a:gd name="connsiteY56" fmla="*/ 303980 h 437459"/>
                  <a:gd name="connsiteX57" fmla="*/ 304717 w 314156"/>
                  <a:gd name="connsiteY57" fmla="*/ 301177 h 437459"/>
                  <a:gd name="connsiteX58" fmla="*/ 299260 w 314156"/>
                  <a:gd name="connsiteY58" fmla="*/ 297342 h 437459"/>
                  <a:gd name="connsiteX59" fmla="*/ 290853 w 314156"/>
                  <a:gd name="connsiteY59" fmla="*/ 292475 h 437459"/>
                  <a:gd name="connsiteX60" fmla="*/ 284658 w 314156"/>
                  <a:gd name="connsiteY60" fmla="*/ 288935 h 437459"/>
                  <a:gd name="connsiteX61" fmla="*/ 275219 w 314156"/>
                  <a:gd name="connsiteY61" fmla="*/ 281266 h 437459"/>
                  <a:gd name="connsiteX62" fmla="*/ 273596 w 314156"/>
                  <a:gd name="connsiteY62" fmla="*/ 279348 h 437459"/>
                  <a:gd name="connsiteX63" fmla="*/ 273891 w 314156"/>
                  <a:gd name="connsiteY63" fmla="*/ 278906 h 437459"/>
                  <a:gd name="connsiteX64" fmla="*/ 279348 w 314156"/>
                  <a:gd name="connsiteY64" fmla="*/ 276546 h 437459"/>
                  <a:gd name="connsiteX65" fmla="*/ 284658 w 314156"/>
                  <a:gd name="connsiteY65" fmla="*/ 270499 h 437459"/>
                  <a:gd name="connsiteX66" fmla="*/ 287018 w 314156"/>
                  <a:gd name="connsiteY66" fmla="*/ 267402 h 437459"/>
                  <a:gd name="connsiteX67" fmla="*/ 287608 w 314156"/>
                  <a:gd name="connsiteY67" fmla="*/ 265042 h 437459"/>
                  <a:gd name="connsiteX68" fmla="*/ 287608 w 314156"/>
                  <a:gd name="connsiteY68" fmla="*/ 262387 h 437459"/>
                  <a:gd name="connsiteX69" fmla="*/ 287313 w 314156"/>
                  <a:gd name="connsiteY69" fmla="*/ 259880 h 437459"/>
                  <a:gd name="connsiteX70" fmla="*/ 286575 w 314156"/>
                  <a:gd name="connsiteY70" fmla="*/ 258405 h 437459"/>
                  <a:gd name="connsiteX71" fmla="*/ 284068 w 314156"/>
                  <a:gd name="connsiteY71" fmla="*/ 256487 h 437459"/>
                  <a:gd name="connsiteX72" fmla="*/ 276694 w 314156"/>
                  <a:gd name="connsiteY72" fmla="*/ 252948 h 437459"/>
                  <a:gd name="connsiteX73" fmla="*/ 274923 w 314156"/>
                  <a:gd name="connsiteY73" fmla="*/ 249703 h 437459"/>
                  <a:gd name="connsiteX74" fmla="*/ 273449 w 314156"/>
                  <a:gd name="connsiteY74" fmla="*/ 246310 h 437459"/>
                  <a:gd name="connsiteX75" fmla="*/ 273449 w 314156"/>
                  <a:gd name="connsiteY75" fmla="*/ 244835 h 437459"/>
                  <a:gd name="connsiteX76" fmla="*/ 276989 w 314156"/>
                  <a:gd name="connsiteY76" fmla="*/ 241148 h 437459"/>
                  <a:gd name="connsiteX77" fmla="*/ 276989 w 314156"/>
                  <a:gd name="connsiteY77" fmla="*/ 239378 h 437459"/>
                  <a:gd name="connsiteX78" fmla="*/ 276694 w 314156"/>
                  <a:gd name="connsiteY78" fmla="*/ 237461 h 437459"/>
                  <a:gd name="connsiteX79" fmla="*/ 275661 w 314156"/>
                  <a:gd name="connsiteY79" fmla="*/ 236134 h 437459"/>
                  <a:gd name="connsiteX80" fmla="*/ 268139 w 314156"/>
                  <a:gd name="connsiteY80" fmla="*/ 234511 h 437459"/>
                  <a:gd name="connsiteX81" fmla="*/ 266074 w 314156"/>
                  <a:gd name="connsiteY81" fmla="*/ 232741 h 437459"/>
                  <a:gd name="connsiteX82" fmla="*/ 264452 w 314156"/>
                  <a:gd name="connsiteY82" fmla="*/ 229939 h 437459"/>
                  <a:gd name="connsiteX83" fmla="*/ 263567 w 314156"/>
                  <a:gd name="connsiteY83" fmla="*/ 227579 h 437459"/>
                  <a:gd name="connsiteX84" fmla="*/ 263567 w 314156"/>
                  <a:gd name="connsiteY84" fmla="*/ 226104 h 437459"/>
                  <a:gd name="connsiteX85" fmla="*/ 264009 w 314156"/>
                  <a:gd name="connsiteY85" fmla="*/ 224482 h 437459"/>
                  <a:gd name="connsiteX86" fmla="*/ 266517 w 314156"/>
                  <a:gd name="connsiteY86" fmla="*/ 222712 h 437459"/>
                  <a:gd name="connsiteX87" fmla="*/ 268877 w 314156"/>
                  <a:gd name="connsiteY87" fmla="*/ 221532 h 437459"/>
                  <a:gd name="connsiteX88" fmla="*/ 269319 w 314156"/>
                  <a:gd name="connsiteY88" fmla="*/ 219910 h 437459"/>
                  <a:gd name="connsiteX89" fmla="*/ 269319 w 314156"/>
                  <a:gd name="connsiteY89" fmla="*/ 218140 h 437459"/>
                  <a:gd name="connsiteX90" fmla="*/ 268877 w 314156"/>
                  <a:gd name="connsiteY90" fmla="*/ 217255 h 437459"/>
                  <a:gd name="connsiteX91" fmla="*/ 264157 w 314156"/>
                  <a:gd name="connsiteY91" fmla="*/ 216370 h 437459"/>
                  <a:gd name="connsiteX92" fmla="*/ 263714 w 314156"/>
                  <a:gd name="connsiteY92" fmla="*/ 215927 h 437459"/>
                  <a:gd name="connsiteX93" fmla="*/ 263714 w 314156"/>
                  <a:gd name="connsiteY93" fmla="*/ 214600 h 437459"/>
                  <a:gd name="connsiteX94" fmla="*/ 266369 w 314156"/>
                  <a:gd name="connsiteY94" fmla="*/ 211503 h 437459"/>
                  <a:gd name="connsiteX95" fmla="*/ 266664 w 314156"/>
                  <a:gd name="connsiteY95" fmla="*/ 205603 h 437459"/>
                  <a:gd name="connsiteX96" fmla="*/ 269024 w 314156"/>
                  <a:gd name="connsiteY96" fmla="*/ 201473 h 437459"/>
                  <a:gd name="connsiteX97" fmla="*/ 266369 w 314156"/>
                  <a:gd name="connsiteY97" fmla="*/ 199113 h 437459"/>
                  <a:gd name="connsiteX98" fmla="*/ 266369 w 314156"/>
                  <a:gd name="connsiteY98" fmla="*/ 198671 h 437459"/>
                  <a:gd name="connsiteX99" fmla="*/ 270794 w 314156"/>
                  <a:gd name="connsiteY99" fmla="*/ 197343 h 437459"/>
                  <a:gd name="connsiteX100" fmla="*/ 274629 w 314156"/>
                  <a:gd name="connsiteY100" fmla="*/ 197048 h 437459"/>
                  <a:gd name="connsiteX101" fmla="*/ 276398 w 314156"/>
                  <a:gd name="connsiteY101" fmla="*/ 196606 h 437459"/>
                  <a:gd name="connsiteX102" fmla="*/ 276398 w 314156"/>
                  <a:gd name="connsiteY102" fmla="*/ 192034 h 437459"/>
                  <a:gd name="connsiteX103" fmla="*/ 272269 w 314156"/>
                  <a:gd name="connsiteY103" fmla="*/ 181857 h 437459"/>
                  <a:gd name="connsiteX104" fmla="*/ 271384 w 314156"/>
                  <a:gd name="connsiteY104" fmla="*/ 178907 h 437459"/>
                  <a:gd name="connsiteX105" fmla="*/ 268729 w 314156"/>
                  <a:gd name="connsiteY105" fmla="*/ 175220 h 437459"/>
                  <a:gd name="connsiteX106" fmla="*/ 266517 w 314156"/>
                  <a:gd name="connsiteY106" fmla="*/ 172712 h 437459"/>
                  <a:gd name="connsiteX107" fmla="*/ 265189 w 314156"/>
                  <a:gd name="connsiteY107" fmla="*/ 170942 h 437459"/>
                  <a:gd name="connsiteX108" fmla="*/ 263124 w 314156"/>
                  <a:gd name="connsiteY108" fmla="*/ 167403 h 437459"/>
                  <a:gd name="connsiteX109" fmla="*/ 261945 w 314156"/>
                  <a:gd name="connsiteY109" fmla="*/ 163715 h 437459"/>
                  <a:gd name="connsiteX110" fmla="*/ 259880 w 314156"/>
                  <a:gd name="connsiteY110" fmla="*/ 159733 h 437459"/>
                  <a:gd name="connsiteX111" fmla="*/ 257372 w 314156"/>
                  <a:gd name="connsiteY111" fmla="*/ 156046 h 437459"/>
                  <a:gd name="connsiteX112" fmla="*/ 255307 w 314156"/>
                  <a:gd name="connsiteY112" fmla="*/ 152653 h 437459"/>
                  <a:gd name="connsiteX113" fmla="*/ 250145 w 314156"/>
                  <a:gd name="connsiteY113" fmla="*/ 145869 h 437459"/>
                  <a:gd name="connsiteX114" fmla="*/ 249408 w 314156"/>
                  <a:gd name="connsiteY114" fmla="*/ 143952 h 437459"/>
                  <a:gd name="connsiteX115" fmla="*/ 249408 w 314156"/>
                  <a:gd name="connsiteY115" fmla="*/ 142329 h 437459"/>
                  <a:gd name="connsiteX116" fmla="*/ 249998 w 314156"/>
                  <a:gd name="connsiteY116" fmla="*/ 140559 h 437459"/>
                  <a:gd name="connsiteX117" fmla="*/ 254128 w 314156"/>
                  <a:gd name="connsiteY117" fmla="*/ 134955 h 437459"/>
                  <a:gd name="connsiteX118" fmla="*/ 257962 w 314156"/>
                  <a:gd name="connsiteY118" fmla="*/ 130382 h 437459"/>
                  <a:gd name="connsiteX119" fmla="*/ 262830 w 314156"/>
                  <a:gd name="connsiteY119" fmla="*/ 124925 h 437459"/>
                  <a:gd name="connsiteX120" fmla="*/ 267549 w 314156"/>
                  <a:gd name="connsiteY120" fmla="*/ 120353 h 437459"/>
                  <a:gd name="connsiteX121" fmla="*/ 272564 w 314156"/>
                  <a:gd name="connsiteY121" fmla="*/ 114896 h 437459"/>
                  <a:gd name="connsiteX122" fmla="*/ 273744 w 314156"/>
                  <a:gd name="connsiteY122" fmla="*/ 109439 h 437459"/>
                  <a:gd name="connsiteX123" fmla="*/ 273449 w 314156"/>
                  <a:gd name="connsiteY123" fmla="*/ 108554 h 437459"/>
                  <a:gd name="connsiteX124" fmla="*/ 269319 w 314156"/>
                  <a:gd name="connsiteY124" fmla="*/ 105604 h 437459"/>
                  <a:gd name="connsiteX125" fmla="*/ 261502 w 314156"/>
                  <a:gd name="connsiteY125" fmla="*/ 97787 h 437459"/>
                  <a:gd name="connsiteX126" fmla="*/ 256782 w 314156"/>
                  <a:gd name="connsiteY126" fmla="*/ 91887 h 437459"/>
                  <a:gd name="connsiteX127" fmla="*/ 249408 w 314156"/>
                  <a:gd name="connsiteY127" fmla="*/ 89380 h 437459"/>
                  <a:gd name="connsiteX128" fmla="*/ 239526 w 314156"/>
                  <a:gd name="connsiteY128" fmla="*/ 86135 h 437459"/>
                  <a:gd name="connsiteX129" fmla="*/ 236281 w 314156"/>
                  <a:gd name="connsiteY129" fmla="*/ 78760 h 437459"/>
                  <a:gd name="connsiteX130" fmla="*/ 233921 w 314156"/>
                  <a:gd name="connsiteY130" fmla="*/ 72566 h 437459"/>
                  <a:gd name="connsiteX131" fmla="*/ 234216 w 314156"/>
                  <a:gd name="connsiteY131" fmla="*/ 70353 h 437459"/>
                  <a:gd name="connsiteX132" fmla="*/ 241295 w 314156"/>
                  <a:gd name="connsiteY132" fmla="*/ 59734 h 437459"/>
                  <a:gd name="connsiteX133" fmla="*/ 242033 w 314156"/>
                  <a:gd name="connsiteY133" fmla="*/ 57817 h 437459"/>
                  <a:gd name="connsiteX134" fmla="*/ 242033 w 314156"/>
                  <a:gd name="connsiteY134" fmla="*/ 56637 h 437459"/>
                  <a:gd name="connsiteX135" fmla="*/ 241148 w 314156"/>
                  <a:gd name="connsiteY135" fmla="*/ 55899 h 437459"/>
                  <a:gd name="connsiteX136" fmla="*/ 240116 w 314156"/>
                  <a:gd name="connsiteY136" fmla="*/ 55457 h 437459"/>
                  <a:gd name="connsiteX137" fmla="*/ 233478 w 314156"/>
                  <a:gd name="connsiteY137" fmla="*/ 55162 h 437459"/>
                  <a:gd name="connsiteX138" fmla="*/ 232446 w 314156"/>
                  <a:gd name="connsiteY138" fmla="*/ 53687 h 437459"/>
                  <a:gd name="connsiteX139" fmla="*/ 236428 w 314156"/>
                  <a:gd name="connsiteY139" fmla="*/ 52654 h 437459"/>
                  <a:gd name="connsiteX140" fmla="*/ 239673 w 314156"/>
                  <a:gd name="connsiteY140" fmla="*/ 51179 h 437459"/>
                  <a:gd name="connsiteX141" fmla="*/ 245130 w 314156"/>
                  <a:gd name="connsiteY141" fmla="*/ 48967 h 437459"/>
                  <a:gd name="connsiteX142" fmla="*/ 246900 w 314156"/>
                  <a:gd name="connsiteY142" fmla="*/ 48377 h 437459"/>
                  <a:gd name="connsiteX143" fmla="*/ 244983 w 314156"/>
                  <a:gd name="connsiteY143" fmla="*/ 46607 h 437459"/>
                  <a:gd name="connsiteX144" fmla="*/ 243361 w 314156"/>
                  <a:gd name="connsiteY144" fmla="*/ 43952 h 437459"/>
                  <a:gd name="connsiteX145" fmla="*/ 243655 w 314156"/>
                  <a:gd name="connsiteY145" fmla="*/ 41298 h 437459"/>
                  <a:gd name="connsiteX146" fmla="*/ 248375 w 314156"/>
                  <a:gd name="connsiteY146" fmla="*/ 36135 h 437459"/>
                  <a:gd name="connsiteX147" fmla="*/ 252800 w 314156"/>
                  <a:gd name="connsiteY147" fmla="*/ 32448 h 437459"/>
                  <a:gd name="connsiteX148" fmla="*/ 253980 w 314156"/>
                  <a:gd name="connsiteY148" fmla="*/ 31121 h 437459"/>
                  <a:gd name="connsiteX149" fmla="*/ 256487 w 314156"/>
                  <a:gd name="connsiteY149" fmla="*/ 27433 h 437459"/>
                  <a:gd name="connsiteX150" fmla="*/ 251472 w 314156"/>
                  <a:gd name="connsiteY150" fmla="*/ 18289 h 437459"/>
                  <a:gd name="connsiteX151" fmla="*/ 242623 w 314156"/>
                  <a:gd name="connsiteY151" fmla="*/ 15487 h 437459"/>
                  <a:gd name="connsiteX152" fmla="*/ 232446 w 314156"/>
                  <a:gd name="connsiteY152" fmla="*/ 11209 h 437459"/>
                  <a:gd name="connsiteX153" fmla="*/ 228759 w 314156"/>
                  <a:gd name="connsiteY153" fmla="*/ 8997 h 437459"/>
                  <a:gd name="connsiteX154" fmla="*/ 223007 w 314156"/>
                  <a:gd name="connsiteY154" fmla="*/ 4277 h 437459"/>
                  <a:gd name="connsiteX155" fmla="*/ 218877 w 314156"/>
                  <a:gd name="connsiteY155" fmla="*/ 0 h 437459"/>
                  <a:gd name="connsiteX156" fmla="*/ 215190 w 314156"/>
                  <a:gd name="connsiteY156" fmla="*/ 0 h 437459"/>
                  <a:gd name="connsiteX157" fmla="*/ 211060 w 314156"/>
                  <a:gd name="connsiteY157" fmla="*/ 885 h 437459"/>
                  <a:gd name="connsiteX158" fmla="*/ 204718 w 314156"/>
                  <a:gd name="connsiteY158" fmla="*/ 4720 h 437459"/>
                  <a:gd name="connsiteX159" fmla="*/ 201031 w 314156"/>
                  <a:gd name="connsiteY159" fmla="*/ 6637 h 437459"/>
                  <a:gd name="connsiteX160" fmla="*/ 198966 w 314156"/>
                  <a:gd name="connsiteY160" fmla="*/ 7227 h 437459"/>
                  <a:gd name="connsiteX161" fmla="*/ 198523 w 314156"/>
                  <a:gd name="connsiteY161" fmla="*/ 7227 h 437459"/>
                  <a:gd name="connsiteX162" fmla="*/ 193951 w 314156"/>
                  <a:gd name="connsiteY162" fmla="*/ 6195 h 437459"/>
                  <a:gd name="connsiteX163" fmla="*/ 188936 w 314156"/>
                  <a:gd name="connsiteY163" fmla="*/ 5900 h 437459"/>
                  <a:gd name="connsiteX164" fmla="*/ 184807 w 314156"/>
                  <a:gd name="connsiteY164" fmla="*/ 6195 h 437459"/>
                  <a:gd name="connsiteX165" fmla="*/ 183332 w 314156"/>
                  <a:gd name="connsiteY165" fmla="*/ 6785 h 437459"/>
                  <a:gd name="connsiteX166" fmla="*/ 177727 w 314156"/>
                  <a:gd name="connsiteY166" fmla="*/ 12979 h 437459"/>
                  <a:gd name="connsiteX167" fmla="*/ 173745 w 314156"/>
                  <a:gd name="connsiteY167" fmla="*/ 16077 h 437459"/>
                  <a:gd name="connsiteX168" fmla="*/ 171532 w 314156"/>
                  <a:gd name="connsiteY168" fmla="*/ 17109 h 437459"/>
                  <a:gd name="connsiteX169" fmla="*/ 169910 w 314156"/>
                  <a:gd name="connsiteY169" fmla="*/ 18879 h 437459"/>
                  <a:gd name="connsiteX170" fmla="*/ 168582 w 314156"/>
                  <a:gd name="connsiteY170" fmla="*/ 21829 h 437459"/>
                  <a:gd name="connsiteX171" fmla="*/ 165633 w 314156"/>
                  <a:gd name="connsiteY171" fmla="*/ 32153 h 437459"/>
                  <a:gd name="connsiteX172" fmla="*/ 163420 w 314156"/>
                  <a:gd name="connsiteY172" fmla="*/ 35988 h 437459"/>
                  <a:gd name="connsiteX173" fmla="*/ 162978 w 314156"/>
                  <a:gd name="connsiteY173" fmla="*/ 38348 h 437459"/>
                  <a:gd name="connsiteX174" fmla="*/ 163420 w 314156"/>
                  <a:gd name="connsiteY174" fmla="*/ 45427 h 437459"/>
                  <a:gd name="connsiteX175" fmla="*/ 162830 w 314156"/>
                  <a:gd name="connsiteY175" fmla="*/ 49410 h 437459"/>
                  <a:gd name="connsiteX176" fmla="*/ 160175 w 314156"/>
                  <a:gd name="connsiteY176" fmla="*/ 52654 h 437459"/>
                  <a:gd name="connsiteX177" fmla="*/ 158258 w 314156"/>
                  <a:gd name="connsiteY177" fmla="*/ 54129 h 437459"/>
                  <a:gd name="connsiteX178" fmla="*/ 155751 w 314156"/>
                  <a:gd name="connsiteY178" fmla="*/ 54424 h 437459"/>
                  <a:gd name="connsiteX179" fmla="*/ 152506 w 314156"/>
                  <a:gd name="connsiteY179" fmla="*/ 55309 h 437459"/>
                  <a:gd name="connsiteX180" fmla="*/ 149704 w 314156"/>
                  <a:gd name="connsiteY180" fmla="*/ 57227 h 437459"/>
                  <a:gd name="connsiteX181" fmla="*/ 147639 w 314156"/>
                  <a:gd name="connsiteY181" fmla="*/ 59734 h 437459"/>
                  <a:gd name="connsiteX182" fmla="*/ 145426 w 314156"/>
                  <a:gd name="connsiteY182" fmla="*/ 65486 h 437459"/>
                  <a:gd name="connsiteX183" fmla="*/ 141592 w 314156"/>
                  <a:gd name="connsiteY183" fmla="*/ 67551 h 437459"/>
                  <a:gd name="connsiteX184" fmla="*/ 137904 w 314156"/>
                  <a:gd name="connsiteY184" fmla="*/ 66961 h 437459"/>
                  <a:gd name="connsiteX185" fmla="*/ 135250 w 314156"/>
                  <a:gd name="connsiteY185" fmla="*/ 64896 h 437459"/>
                  <a:gd name="connsiteX186" fmla="*/ 129645 w 314156"/>
                  <a:gd name="connsiteY186" fmla="*/ 63274 h 437459"/>
                  <a:gd name="connsiteX187" fmla="*/ 125515 w 314156"/>
                  <a:gd name="connsiteY187" fmla="*/ 62241 h 437459"/>
                  <a:gd name="connsiteX188" fmla="*/ 120795 w 314156"/>
                  <a:gd name="connsiteY188" fmla="*/ 60029 h 437459"/>
                  <a:gd name="connsiteX189" fmla="*/ 116666 w 314156"/>
                  <a:gd name="connsiteY189" fmla="*/ 58259 h 437459"/>
                  <a:gd name="connsiteX190" fmla="*/ 112978 w 314156"/>
                  <a:gd name="connsiteY190" fmla="*/ 57964 h 437459"/>
                  <a:gd name="connsiteX191" fmla="*/ 110913 w 314156"/>
                  <a:gd name="connsiteY191" fmla="*/ 60176 h 437459"/>
                  <a:gd name="connsiteX192" fmla="*/ 109143 w 314156"/>
                  <a:gd name="connsiteY192" fmla="*/ 62241 h 437459"/>
                  <a:gd name="connsiteX193" fmla="*/ 102801 w 314156"/>
                  <a:gd name="connsiteY193" fmla="*/ 63864 h 437459"/>
                  <a:gd name="connsiteX194" fmla="*/ 99114 w 314156"/>
                  <a:gd name="connsiteY194" fmla="*/ 65191 h 437459"/>
                  <a:gd name="connsiteX195" fmla="*/ 94394 w 314156"/>
                  <a:gd name="connsiteY195" fmla="*/ 65486 h 437459"/>
                  <a:gd name="connsiteX196" fmla="*/ 92477 w 314156"/>
                  <a:gd name="connsiteY196" fmla="*/ 64011 h 437459"/>
                  <a:gd name="connsiteX197" fmla="*/ 85692 w 314156"/>
                  <a:gd name="connsiteY197" fmla="*/ 63126 h 437459"/>
                  <a:gd name="connsiteX198" fmla="*/ 77581 w 314156"/>
                  <a:gd name="connsiteY198" fmla="*/ 61946 h 437459"/>
                  <a:gd name="connsiteX199" fmla="*/ 75221 w 314156"/>
                  <a:gd name="connsiteY199" fmla="*/ 61946 h 437459"/>
                  <a:gd name="connsiteX200" fmla="*/ 74483 w 314156"/>
                  <a:gd name="connsiteY200" fmla="*/ 59439 h 437459"/>
                  <a:gd name="connsiteX201" fmla="*/ 72271 w 314156"/>
                  <a:gd name="connsiteY201" fmla="*/ 55752 h 437459"/>
                  <a:gd name="connsiteX202" fmla="*/ 66519 w 314156"/>
                  <a:gd name="connsiteY202" fmla="*/ 49410 h 437459"/>
                  <a:gd name="connsiteX203" fmla="*/ 64159 w 314156"/>
                  <a:gd name="connsiteY203" fmla="*/ 47197 h 437459"/>
                  <a:gd name="connsiteX204" fmla="*/ 59734 w 314156"/>
                  <a:gd name="connsiteY204" fmla="*/ 42035 h 437459"/>
                  <a:gd name="connsiteX205" fmla="*/ 54572 w 314156"/>
                  <a:gd name="connsiteY205" fmla="*/ 36725 h 437459"/>
                  <a:gd name="connsiteX206" fmla="*/ 53834 w 314156"/>
                  <a:gd name="connsiteY206" fmla="*/ 36725 h 437459"/>
                  <a:gd name="connsiteX207" fmla="*/ 50442 w 314156"/>
                  <a:gd name="connsiteY207" fmla="*/ 36430 h 437459"/>
                  <a:gd name="connsiteX208" fmla="*/ 45427 w 314156"/>
                  <a:gd name="connsiteY208" fmla="*/ 36430 h 437459"/>
                  <a:gd name="connsiteX209" fmla="*/ 42182 w 314156"/>
                  <a:gd name="connsiteY209" fmla="*/ 37758 h 437459"/>
                  <a:gd name="connsiteX210" fmla="*/ 40118 w 314156"/>
                  <a:gd name="connsiteY210" fmla="*/ 39233 h 437459"/>
                  <a:gd name="connsiteX211" fmla="*/ 39823 w 314156"/>
                  <a:gd name="connsiteY211" fmla="*/ 40560 h 437459"/>
                  <a:gd name="connsiteX212" fmla="*/ 41740 w 314156"/>
                  <a:gd name="connsiteY212" fmla="*/ 45427 h 437459"/>
                  <a:gd name="connsiteX213" fmla="*/ 41150 w 314156"/>
                  <a:gd name="connsiteY213" fmla="*/ 46607 h 437459"/>
                  <a:gd name="connsiteX214" fmla="*/ 40118 w 314156"/>
                  <a:gd name="connsiteY214" fmla="*/ 47197 h 437459"/>
                  <a:gd name="connsiteX215" fmla="*/ 35545 w 314156"/>
                  <a:gd name="connsiteY215" fmla="*/ 45870 h 437459"/>
                  <a:gd name="connsiteX216" fmla="*/ 29941 w 314156"/>
                  <a:gd name="connsiteY216" fmla="*/ 45870 h 437459"/>
                  <a:gd name="connsiteX217" fmla="*/ 28466 w 314156"/>
                  <a:gd name="connsiteY217" fmla="*/ 47492 h 437459"/>
                  <a:gd name="connsiteX218" fmla="*/ 35545 w 314156"/>
                  <a:gd name="connsiteY218" fmla="*/ 50147 h 437459"/>
                  <a:gd name="connsiteX219" fmla="*/ 35840 w 314156"/>
                  <a:gd name="connsiteY219" fmla="*/ 50737 h 437459"/>
                  <a:gd name="connsiteX220" fmla="*/ 35840 w 314156"/>
                  <a:gd name="connsiteY220" fmla="*/ 52064 h 437459"/>
                  <a:gd name="connsiteX221" fmla="*/ 36136 w 314156"/>
                  <a:gd name="connsiteY221" fmla="*/ 53539 h 437459"/>
                  <a:gd name="connsiteX222" fmla="*/ 43068 w 314156"/>
                  <a:gd name="connsiteY222" fmla="*/ 57079 h 437459"/>
                  <a:gd name="connsiteX223" fmla="*/ 45132 w 314156"/>
                  <a:gd name="connsiteY223" fmla="*/ 58997 h 437459"/>
                  <a:gd name="connsiteX224" fmla="*/ 49410 w 314156"/>
                  <a:gd name="connsiteY224" fmla="*/ 61799 h 437459"/>
                  <a:gd name="connsiteX225" fmla="*/ 50589 w 314156"/>
                  <a:gd name="connsiteY225" fmla="*/ 63421 h 437459"/>
                  <a:gd name="connsiteX226" fmla="*/ 54572 w 314156"/>
                  <a:gd name="connsiteY226" fmla="*/ 65191 h 437459"/>
                  <a:gd name="connsiteX227" fmla="*/ 57374 w 314156"/>
                  <a:gd name="connsiteY227" fmla="*/ 67109 h 437459"/>
                  <a:gd name="connsiteX228" fmla="*/ 60619 w 314156"/>
                  <a:gd name="connsiteY228" fmla="*/ 68731 h 437459"/>
                  <a:gd name="connsiteX229" fmla="*/ 64454 w 314156"/>
                  <a:gd name="connsiteY229" fmla="*/ 71238 h 437459"/>
                  <a:gd name="connsiteX230" fmla="*/ 69616 w 314156"/>
                  <a:gd name="connsiteY230" fmla="*/ 73156 h 437459"/>
                  <a:gd name="connsiteX231" fmla="*/ 74040 w 314156"/>
                  <a:gd name="connsiteY231" fmla="*/ 73746 h 437459"/>
                  <a:gd name="connsiteX232" fmla="*/ 84955 w 314156"/>
                  <a:gd name="connsiteY232" fmla="*/ 76990 h 437459"/>
                  <a:gd name="connsiteX233" fmla="*/ 86872 w 314156"/>
                  <a:gd name="connsiteY233" fmla="*/ 78023 h 437459"/>
                  <a:gd name="connsiteX234" fmla="*/ 89970 w 314156"/>
                  <a:gd name="connsiteY234" fmla="*/ 80383 h 437459"/>
                  <a:gd name="connsiteX235" fmla="*/ 93215 w 314156"/>
                  <a:gd name="connsiteY235" fmla="*/ 83038 h 437459"/>
                  <a:gd name="connsiteX236" fmla="*/ 95427 w 314156"/>
                  <a:gd name="connsiteY236" fmla="*/ 88495 h 437459"/>
                  <a:gd name="connsiteX237" fmla="*/ 98967 w 314156"/>
                  <a:gd name="connsiteY237" fmla="*/ 88790 h 437459"/>
                  <a:gd name="connsiteX238" fmla="*/ 99999 w 314156"/>
                  <a:gd name="connsiteY238" fmla="*/ 90707 h 437459"/>
                  <a:gd name="connsiteX239" fmla="*/ 103096 w 314156"/>
                  <a:gd name="connsiteY239" fmla="*/ 93952 h 437459"/>
                  <a:gd name="connsiteX240" fmla="*/ 107374 w 314156"/>
                  <a:gd name="connsiteY240" fmla="*/ 96754 h 437459"/>
                  <a:gd name="connsiteX241" fmla="*/ 107374 w 314156"/>
                  <a:gd name="connsiteY241" fmla="*/ 97639 h 437459"/>
                  <a:gd name="connsiteX242" fmla="*/ 103834 w 314156"/>
                  <a:gd name="connsiteY242" fmla="*/ 100294 h 437459"/>
                  <a:gd name="connsiteX243" fmla="*/ 103539 w 314156"/>
                  <a:gd name="connsiteY243" fmla="*/ 103834 h 437459"/>
                  <a:gd name="connsiteX244" fmla="*/ 103834 w 314156"/>
                  <a:gd name="connsiteY244" fmla="*/ 108259 h 437459"/>
                  <a:gd name="connsiteX245" fmla="*/ 104866 w 314156"/>
                  <a:gd name="connsiteY245" fmla="*/ 111946 h 437459"/>
                  <a:gd name="connsiteX246" fmla="*/ 104866 w 314156"/>
                  <a:gd name="connsiteY246" fmla="*/ 112978 h 437459"/>
                  <a:gd name="connsiteX247" fmla="*/ 103834 w 314156"/>
                  <a:gd name="connsiteY247" fmla="*/ 114306 h 437459"/>
                  <a:gd name="connsiteX248" fmla="*/ 102801 w 314156"/>
                  <a:gd name="connsiteY248" fmla="*/ 116223 h 437459"/>
                  <a:gd name="connsiteX249" fmla="*/ 102507 w 314156"/>
                  <a:gd name="connsiteY249" fmla="*/ 117993 h 437459"/>
                  <a:gd name="connsiteX250" fmla="*/ 102507 w 314156"/>
                  <a:gd name="connsiteY250" fmla="*/ 118878 h 437459"/>
                  <a:gd name="connsiteX251" fmla="*/ 102949 w 314156"/>
                  <a:gd name="connsiteY251" fmla="*/ 119320 h 437459"/>
                  <a:gd name="connsiteX252" fmla="*/ 104719 w 314156"/>
                  <a:gd name="connsiteY252" fmla="*/ 119320 h 437459"/>
                  <a:gd name="connsiteX253" fmla="*/ 107964 w 314156"/>
                  <a:gd name="connsiteY253" fmla="*/ 119763 h 437459"/>
                  <a:gd name="connsiteX254" fmla="*/ 109881 w 314156"/>
                  <a:gd name="connsiteY254" fmla="*/ 120500 h 437459"/>
                  <a:gd name="connsiteX255" fmla="*/ 110913 w 314156"/>
                  <a:gd name="connsiteY255" fmla="*/ 124630 h 437459"/>
                  <a:gd name="connsiteX256" fmla="*/ 110618 w 314156"/>
                  <a:gd name="connsiteY256" fmla="*/ 125368 h 437459"/>
                  <a:gd name="connsiteX257" fmla="*/ 107964 w 314156"/>
                  <a:gd name="connsiteY257" fmla="*/ 127285 h 437459"/>
                  <a:gd name="connsiteX258" fmla="*/ 107226 w 314156"/>
                  <a:gd name="connsiteY258" fmla="*/ 128760 h 437459"/>
                  <a:gd name="connsiteX259" fmla="*/ 107226 w 314156"/>
                  <a:gd name="connsiteY259" fmla="*/ 130972 h 437459"/>
                  <a:gd name="connsiteX260" fmla="*/ 107668 w 314156"/>
                  <a:gd name="connsiteY260" fmla="*/ 133332 h 437459"/>
                  <a:gd name="connsiteX261" fmla="*/ 108553 w 314156"/>
                  <a:gd name="connsiteY261" fmla="*/ 135987 h 437459"/>
                  <a:gd name="connsiteX262" fmla="*/ 110618 w 314156"/>
                  <a:gd name="connsiteY262" fmla="*/ 138937 h 437459"/>
                  <a:gd name="connsiteX263" fmla="*/ 113568 w 314156"/>
                  <a:gd name="connsiteY263" fmla="*/ 142034 h 437459"/>
                  <a:gd name="connsiteX264" fmla="*/ 115485 w 314156"/>
                  <a:gd name="connsiteY264" fmla="*/ 144541 h 437459"/>
                  <a:gd name="connsiteX265" fmla="*/ 116370 w 314156"/>
                  <a:gd name="connsiteY265" fmla="*/ 146311 h 437459"/>
                  <a:gd name="connsiteX266" fmla="*/ 116666 w 314156"/>
                  <a:gd name="connsiteY266" fmla="*/ 147491 h 437459"/>
                  <a:gd name="connsiteX267" fmla="*/ 115338 w 314156"/>
                  <a:gd name="connsiteY267" fmla="*/ 148966 h 437459"/>
                  <a:gd name="connsiteX268" fmla="*/ 114158 w 314156"/>
                  <a:gd name="connsiteY268" fmla="*/ 151916 h 437459"/>
                  <a:gd name="connsiteX269" fmla="*/ 114158 w 314156"/>
                  <a:gd name="connsiteY269" fmla="*/ 155308 h 437459"/>
                  <a:gd name="connsiteX270" fmla="*/ 113421 w 314156"/>
                  <a:gd name="connsiteY270" fmla="*/ 157521 h 437459"/>
                  <a:gd name="connsiteX271" fmla="*/ 110913 w 314156"/>
                  <a:gd name="connsiteY271" fmla="*/ 160618 h 437459"/>
                  <a:gd name="connsiteX272" fmla="*/ 109143 w 314156"/>
                  <a:gd name="connsiteY272" fmla="*/ 161650 h 437459"/>
                  <a:gd name="connsiteX273" fmla="*/ 108701 w 314156"/>
                  <a:gd name="connsiteY273" fmla="*/ 163273 h 437459"/>
                  <a:gd name="connsiteX274" fmla="*/ 108701 w 314156"/>
                  <a:gd name="connsiteY274" fmla="*/ 166075 h 437459"/>
                  <a:gd name="connsiteX275" fmla="*/ 108996 w 314156"/>
                  <a:gd name="connsiteY275" fmla="*/ 169467 h 437459"/>
                  <a:gd name="connsiteX276" fmla="*/ 108996 w 314156"/>
                  <a:gd name="connsiteY276" fmla="*/ 171680 h 437459"/>
                  <a:gd name="connsiteX277" fmla="*/ 109734 w 314156"/>
                  <a:gd name="connsiteY277" fmla="*/ 173302 h 437459"/>
                  <a:gd name="connsiteX278" fmla="*/ 110471 w 314156"/>
                  <a:gd name="connsiteY278" fmla="*/ 174335 h 437459"/>
                  <a:gd name="connsiteX279" fmla="*/ 114601 w 314156"/>
                  <a:gd name="connsiteY279" fmla="*/ 176252 h 437459"/>
                  <a:gd name="connsiteX280" fmla="*/ 116813 w 314156"/>
                  <a:gd name="connsiteY280" fmla="*/ 180087 h 437459"/>
                  <a:gd name="connsiteX281" fmla="*/ 118288 w 314156"/>
                  <a:gd name="connsiteY281" fmla="*/ 183184 h 437459"/>
                  <a:gd name="connsiteX282" fmla="*/ 121090 w 314156"/>
                  <a:gd name="connsiteY282" fmla="*/ 191149 h 437459"/>
                  <a:gd name="connsiteX283" fmla="*/ 123302 w 314156"/>
                  <a:gd name="connsiteY283" fmla="*/ 190854 h 437459"/>
                  <a:gd name="connsiteX284" fmla="*/ 127727 w 314156"/>
                  <a:gd name="connsiteY284" fmla="*/ 192181 h 437459"/>
                  <a:gd name="connsiteX285" fmla="*/ 131119 w 314156"/>
                  <a:gd name="connsiteY285" fmla="*/ 190411 h 437459"/>
                  <a:gd name="connsiteX286" fmla="*/ 132595 w 314156"/>
                  <a:gd name="connsiteY286" fmla="*/ 188789 h 437459"/>
                  <a:gd name="connsiteX287" fmla="*/ 133479 w 314156"/>
                  <a:gd name="connsiteY287" fmla="*/ 188789 h 437459"/>
                  <a:gd name="connsiteX288" fmla="*/ 133479 w 314156"/>
                  <a:gd name="connsiteY288" fmla="*/ 189969 h 437459"/>
                  <a:gd name="connsiteX289" fmla="*/ 132300 w 314156"/>
                  <a:gd name="connsiteY289" fmla="*/ 193214 h 437459"/>
                  <a:gd name="connsiteX290" fmla="*/ 134807 w 314156"/>
                  <a:gd name="connsiteY290" fmla="*/ 196901 h 437459"/>
                  <a:gd name="connsiteX291" fmla="*/ 137167 w 314156"/>
                  <a:gd name="connsiteY291" fmla="*/ 197491 h 437459"/>
                  <a:gd name="connsiteX292" fmla="*/ 139084 w 314156"/>
                  <a:gd name="connsiteY292" fmla="*/ 197491 h 437459"/>
                  <a:gd name="connsiteX293" fmla="*/ 149556 w 314156"/>
                  <a:gd name="connsiteY293" fmla="*/ 202211 h 437459"/>
                  <a:gd name="connsiteX294" fmla="*/ 152358 w 314156"/>
                  <a:gd name="connsiteY294" fmla="*/ 205160 h 437459"/>
                  <a:gd name="connsiteX295" fmla="*/ 151326 w 314156"/>
                  <a:gd name="connsiteY295" fmla="*/ 210618 h 437459"/>
                  <a:gd name="connsiteX296" fmla="*/ 151031 w 314156"/>
                  <a:gd name="connsiteY296" fmla="*/ 215337 h 437459"/>
                  <a:gd name="connsiteX297" fmla="*/ 149999 w 314156"/>
                  <a:gd name="connsiteY297" fmla="*/ 219614 h 437459"/>
                  <a:gd name="connsiteX298" fmla="*/ 152211 w 314156"/>
                  <a:gd name="connsiteY298" fmla="*/ 221532 h 437459"/>
                  <a:gd name="connsiteX299" fmla="*/ 152801 w 314156"/>
                  <a:gd name="connsiteY299" fmla="*/ 223007 h 437459"/>
                  <a:gd name="connsiteX300" fmla="*/ 153096 w 314156"/>
                  <a:gd name="connsiteY300" fmla="*/ 225367 h 437459"/>
                  <a:gd name="connsiteX301" fmla="*/ 150441 w 314156"/>
                  <a:gd name="connsiteY301" fmla="*/ 226399 h 437459"/>
                  <a:gd name="connsiteX302" fmla="*/ 149261 w 314156"/>
                  <a:gd name="connsiteY302" fmla="*/ 227874 h 437459"/>
                  <a:gd name="connsiteX303" fmla="*/ 150588 w 314156"/>
                  <a:gd name="connsiteY303" fmla="*/ 229349 h 437459"/>
                  <a:gd name="connsiteX304" fmla="*/ 150588 w 314156"/>
                  <a:gd name="connsiteY304" fmla="*/ 231709 h 437459"/>
                  <a:gd name="connsiteX305" fmla="*/ 148819 w 314156"/>
                  <a:gd name="connsiteY305" fmla="*/ 232004 h 437459"/>
                  <a:gd name="connsiteX306" fmla="*/ 146754 w 314156"/>
                  <a:gd name="connsiteY306" fmla="*/ 231119 h 437459"/>
                  <a:gd name="connsiteX307" fmla="*/ 141739 w 314156"/>
                  <a:gd name="connsiteY307" fmla="*/ 230676 h 437459"/>
                  <a:gd name="connsiteX308" fmla="*/ 136724 w 314156"/>
                  <a:gd name="connsiteY308" fmla="*/ 232004 h 437459"/>
                  <a:gd name="connsiteX309" fmla="*/ 134364 w 314156"/>
                  <a:gd name="connsiteY309" fmla="*/ 233921 h 437459"/>
                  <a:gd name="connsiteX310" fmla="*/ 131710 w 314156"/>
                  <a:gd name="connsiteY310" fmla="*/ 234216 h 437459"/>
                  <a:gd name="connsiteX311" fmla="*/ 130972 w 314156"/>
                  <a:gd name="connsiteY311" fmla="*/ 236871 h 437459"/>
                  <a:gd name="connsiteX312" fmla="*/ 128612 w 314156"/>
                  <a:gd name="connsiteY312" fmla="*/ 239378 h 437459"/>
                  <a:gd name="connsiteX313" fmla="*/ 124335 w 314156"/>
                  <a:gd name="connsiteY313" fmla="*/ 246310 h 437459"/>
                  <a:gd name="connsiteX314" fmla="*/ 117698 w 314156"/>
                  <a:gd name="connsiteY314" fmla="*/ 251768 h 437459"/>
                  <a:gd name="connsiteX315" fmla="*/ 115191 w 314156"/>
                  <a:gd name="connsiteY315" fmla="*/ 256487 h 437459"/>
                  <a:gd name="connsiteX316" fmla="*/ 113568 w 314156"/>
                  <a:gd name="connsiteY316" fmla="*/ 257225 h 437459"/>
                  <a:gd name="connsiteX317" fmla="*/ 108111 w 314156"/>
                  <a:gd name="connsiteY317" fmla="*/ 262387 h 437459"/>
                  <a:gd name="connsiteX318" fmla="*/ 106636 w 314156"/>
                  <a:gd name="connsiteY318" fmla="*/ 266222 h 437459"/>
                  <a:gd name="connsiteX319" fmla="*/ 103834 w 314156"/>
                  <a:gd name="connsiteY319" fmla="*/ 266517 h 437459"/>
                  <a:gd name="connsiteX320" fmla="*/ 97492 w 314156"/>
                  <a:gd name="connsiteY320" fmla="*/ 272269 h 437459"/>
                  <a:gd name="connsiteX321" fmla="*/ 94542 w 314156"/>
                  <a:gd name="connsiteY321" fmla="*/ 273596 h 437459"/>
                  <a:gd name="connsiteX322" fmla="*/ 91445 w 314156"/>
                  <a:gd name="connsiteY322" fmla="*/ 275366 h 437459"/>
                  <a:gd name="connsiteX323" fmla="*/ 84660 w 314156"/>
                  <a:gd name="connsiteY323" fmla="*/ 281118 h 437459"/>
                  <a:gd name="connsiteX324" fmla="*/ 78760 w 314156"/>
                  <a:gd name="connsiteY324" fmla="*/ 282593 h 437459"/>
                  <a:gd name="connsiteX325" fmla="*/ 78760 w 314156"/>
                  <a:gd name="connsiteY325" fmla="*/ 285396 h 437459"/>
                  <a:gd name="connsiteX326" fmla="*/ 75221 w 314156"/>
                  <a:gd name="connsiteY326" fmla="*/ 289083 h 437459"/>
                  <a:gd name="connsiteX327" fmla="*/ 73156 w 314156"/>
                  <a:gd name="connsiteY327" fmla="*/ 288493 h 437459"/>
                  <a:gd name="connsiteX328" fmla="*/ 73156 w 314156"/>
                  <a:gd name="connsiteY328" fmla="*/ 289820 h 437459"/>
                  <a:gd name="connsiteX329" fmla="*/ 73893 w 314156"/>
                  <a:gd name="connsiteY329" fmla="*/ 291000 h 437459"/>
                  <a:gd name="connsiteX330" fmla="*/ 71976 w 314156"/>
                  <a:gd name="connsiteY330" fmla="*/ 290558 h 437459"/>
                  <a:gd name="connsiteX331" fmla="*/ 71238 w 314156"/>
                  <a:gd name="connsiteY331" fmla="*/ 291295 h 437459"/>
                  <a:gd name="connsiteX332" fmla="*/ 72271 w 314156"/>
                  <a:gd name="connsiteY332" fmla="*/ 293803 h 437459"/>
                  <a:gd name="connsiteX333" fmla="*/ 73008 w 314156"/>
                  <a:gd name="connsiteY333" fmla="*/ 295130 h 437459"/>
                  <a:gd name="connsiteX334" fmla="*/ 73008 w 314156"/>
                  <a:gd name="connsiteY334" fmla="*/ 296605 h 437459"/>
                  <a:gd name="connsiteX335" fmla="*/ 67846 w 314156"/>
                  <a:gd name="connsiteY335" fmla="*/ 299407 h 437459"/>
                  <a:gd name="connsiteX336" fmla="*/ 61947 w 314156"/>
                  <a:gd name="connsiteY336" fmla="*/ 300735 h 437459"/>
                  <a:gd name="connsiteX337" fmla="*/ 59439 w 314156"/>
                  <a:gd name="connsiteY337" fmla="*/ 299555 h 437459"/>
                  <a:gd name="connsiteX338" fmla="*/ 52802 w 314156"/>
                  <a:gd name="connsiteY338" fmla="*/ 300882 h 437459"/>
                  <a:gd name="connsiteX339" fmla="*/ 52802 w 314156"/>
                  <a:gd name="connsiteY339" fmla="*/ 302947 h 437459"/>
                  <a:gd name="connsiteX340" fmla="*/ 53392 w 314156"/>
                  <a:gd name="connsiteY340" fmla="*/ 304717 h 437459"/>
                  <a:gd name="connsiteX341" fmla="*/ 55604 w 314156"/>
                  <a:gd name="connsiteY341" fmla="*/ 307814 h 437459"/>
                  <a:gd name="connsiteX342" fmla="*/ 51032 w 314156"/>
                  <a:gd name="connsiteY342" fmla="*/ 308109 h 437459"/>
                  <a:gd name="connsiteX343" fmla="*/ 50589 w 314156"/>
                  <a:gd name="connsiteY343" fmla="*/ 311502 h 437459"/>
                  <a:gd name="connsiteX344" fmla="*/ 43805 w 314156"/>
                  <a:gd name="connsiteY344" fmla="*/ 317991 h 437459"/>
                  <a:gd name="connsiteX345" fmla="*/ 42478 w 314156"/>
                  <a:gd name="connsiteY345" fmla="*/ 320056 h 437459"/>
                  <a:gd name="connsiteX346" fmla="*/ 41740 w 314156"/>
                  <a:gd name="connsiteY346" fmla="*/ 322121 h 437459"/>
                  <a:gd name="connsiteX347" fmla="*/ 41297 w 314156"/>
                  <a:gd name="connsiteY347" fmla="*/ 324776 h 437459"/>
                  <a:gd name="connsiteX348" fmla="*/ 42330 w 314156"/>
                  <a:gd name="connsiteY348" fmla="*/ 329200 h 437459"/>
                  <a:gd name="connsiteX349" fmla="*/ 42920 w 314156"/>
                  <a:gd name="connsiteY349" fmla="*/ 333330 h 437459"/>
                  <a:gd name="connsiteX350" fmla="*/ 47050 w 314156"/>
                  <a:gd name="connsiteY350" fmla="*/ 336280 h 437459"/>
                  <a:gd name="connsiteX351" fmla="*/ 47640 w 314156"/>
                  <a:gd name="connsiteY351" fmla="*/ 338935 h 437459"/>
                  <a:gd name="connsiteX352" fmla="*/ 47935 w 314156"/>
                  <a:gd name="connsiteY352" fmla="*/ 341147 h 437459"/>
                  <a:gd name="connsiteX353" fmla="*/ 46607 w 314156"/>
                  <a:gd name="connsiteY353" fmla="*/ 345720 h 437459"/>
                  <a:gd name="connsiteX354" fmla="*/ 45427 w 314156"/>
                  <a:gd name="connsiteY354" fmla="*/ 350734 h 437459"/>
                  <a:gd name="connsiteX355" fmla="*/ 48820 w 314156"/>
                  <a:gd name="connsiteY355" fmla="*/ 353684 h 437459"/>
                  <a:gd name="connsiteX356" fmla="*/ 51032 w 314156"/>
                  <a:gd name="connsiteY356" fmla="*/ 357814 h 437459"/>
                  <a:gd name="connsiteX357" fmla="*/ 52949 w 314156"/>
                  <a:gd name="connsiteY357" fmla="*/ 362239 h 437459"/>
                  <a:gd name="connsiteX358" fmla="*/ 52949 w 314156"/>
                  <a:gd name="connsiteY358" fmla="*/ 363714 h 437459"/>
                  <a:gd name="connsiteX359" fmla="*/ 54572 w 314156"/>
                  <a:gd name="connsiteY359" fmla="*/ 366663 h 437459"/>
                  <a:gd name="connsiteX360" fmla="*/ 54572 w 314156"/>
                  <a:gd name="connsiteY360" fmla="*/ 367253 h 437459"/>
                  <a:gd name="connsiteX361" fmla="*/ 54277 w 314156"/>
                  <a:gd name="connsiteY361" fmla="*/ 367696 h 437459"/>
                  <a:gd name="connsiteX362" fmla="*/ 52507 w 314156"/>
                  <a:gd name="connsiteY362" fmla="*/ 367696 h 437459"/>
                  <a:gd name="connsiteX363" fmla="*/ 51917 w 314156"/>
                  <a:gd name="connsiteY363" fmla="*/ 368286 h 437459"/>
                  <a:gd name="connsiteX364" fmla="*/ 52654 w 314156"/>
                  <a:gd name="connsiteY364" fmla="*/ 369466 h 437459"/>
                  <a:gd name="connsiteX365" fmla="*/ 53392 w 314156"/>
                  <a:gd name="connsiteY365" fmla="*/ 370056 h 437459"/>
                  <a:gd name="connsiteX366" fmla="*/ 53687 w 314156"/>
                  <a:gd name="connsiteY366" fmla="*/ 371088 h 437459"/>
                  <a:gd name="connsiteX367" fmla="*/ 52212 w 314156"/>
                  <a:gd name="connsiteY367" fmla="*/ 371088 h 437459"/>
                  <a:gd name="connsiteX368" fmla="*/ 52212 w 314156"/>
                  <a:gd name="connsiteY368" fmla="*/ 372268 h 437459"/>
                  <a:gd name="connsiteX369" fmla="*/ 52654 w 314156"/>
                  <a:gd name="connsiteY369" fmla="*/ 374038 h 437459"/>
                  <a:gd name="connsiteX370" fmla="*/ 52654 w 314156"/>
                  <a:gd name="connsiteY370" fmla="*/ 379200 h 437459"/>
                  <a:gd name="connsiteX371" fmla="*/ 51622 w 314156"/>
                  <a:gd name="connsiteY371" fmla="*/ 383625 h 437459"/>
                  <a:gd name="connsiteX372" fmla="*/ 50885 w 314156"/>
                  <a:gd name="connsiteY372" fmla="*/ 385395 h 437459"/>
                  <a:gd name="connsiteX373" fmla="*/ 48967 w 314156"/>
                  <a:gd name="connsiteY373" fmla="*/ 388049 h 437459"/>
                  <a:gd name="connsiteX374" fmla="*/ 48525 w 314156"/>
                  <a:gd name="connsiteY374" fmla="*/ 391737 h 437459"/>
                  <a:gd name="connsiteX375" fmla="*/ 48967 w 314156"/>
                  <a:gd name="connsiteY375" fmla="*/ 396456 h 437459"/>
                  <a:gd name="connsiteX376" fmla="*/ 49557 w 314156"/>
                  <a:gd name="connsiteY376" fmla="*/ 399701 h 437459"/>
                  <a:gd name="connsiteX377" fmla="*/ 49557 w 314156"/>
                  <a:gd name="connsiteY377" fmla="*/ 404864 h 437459"/>
                  <a:gd name="connsiteX378" fmla="*/ 50442 w 314156"/>
                  <a:gd name="connsiteY378" fmla="*/ 406486 h 437459"/>
                  <a:gd name="connsiteX379" fmla="*/ 52802 w 314156"/>
                  <a:gd name="connsiteY379" fmla="*/ 407518 h 437459"/>
                  <a:gd name="connsiteX380" fmla="*/ 55014 w 314156"/>
                  <a:gd name="connsiteY380" fmla="*/ 409141 h 437459"/>
                  <a:gd name="connsiteX381" fmla="*/ 57964 w 314156"/>
                  <a:gd name="connsiteY381" fmla="*/ 407076 h 437459"/>
                  <a:gd name="connsiteX382" fmla="*/ 60029 w 314156"/>
                  <a:gd name="connsiteY382" fmla="*/ 406633 h 437459"/>
                  <a:gd name="connsiteX383" fmla="*/ 61356 w 314156"/>
                  <a:gd name="connsiteY383" fmla="*/ 410173 h 437459"/>
                  <a:gd name="connsiteX384" fmla="*/ 63421 w 314156"/>
                  <a:gd name="connsiteY384" fmla="*/ 410173 h 437459"/>
                  <a:gd name="connsiteX385" fmla="*/ 71828 w 314156"/>
                  <a:gd name="connsiteY385" fmla="*/ 414303 h 437459"/>
                  <a:gd name="connsiteX386" fmla="*/ 78760 w 314156"/>
                  <a:gd name="connsiteY386" fmla="*/ 415188 h 437459"/>
                  <a:gd name="connsiteX387" fmla="*/ 79793 w 314156"/>
                  <a:gd name="connsiteY387" fmla="*/ 414893 h 437459"/>
                  <a:gd name="connsiteX388" fmla="*/ 80383 w 314156"/>
                  <a:gd name="connsiteY388" fmla="*/ 414893 h 437459"/>
                  <a:gd name="connsiteX389" fmla="*/ 80088 w 314156"/>
                  <a:gd name="connsiteY389" fmla="*/ 415925 h 437459"/>
                  <a:gd name="connsiteX390" fmla="*/ 78465 w 314156"/>
                  <a:gd name="connsiteY390" fmla="*/ 419023 h 437459"/>
                  <a:gd name="connsiteX391" fmla="*/ 78465 w 314156"/>
                  <a:gd name="connsiteY391" fmla="*/ 419760 h 437459"/>
                  <a:gd name="connsiteX392" fmla="*/ 80383 w 314156"/>
                  <a:gd name="connsiteY392" fmla="*/ 420055 h 437459"/>
                  <a:gd name="connsiteX393" fmla="*/ 80383 w 314156"/>
                  <a:gd name="connsiteY393" fmla="*/ 421088 h 437459"/>
                  <a:gd name="connsiteX394" fmla="*/ 79793 w 314156"/>
                  <a:gd name="connsiteY394" fmla="*/ 421973 h 437459"/>
                  <a:gd name="connsiteX395" fmla="*/ 78465 w 314156"/>
                  <a:gd name="connsiteY395" fmla="*/ 422267 h 437459"/>
                  <a:gd name="connsiteX396" fmla="*/ 77285 w 314156"/>
                  <a:gd name="connsiteY396" fmla="*/ 422267 h 437459"/>
                  <a:gd name="connsiteX397" fmla="*/ 76548 w 314156"/>
                  <a:gd name="connsiteY397" fmla="*/ 423890 h 437459"/>
                  <a:gd name="connsiteX398" fmla="*/ 77285 w 314156"/>
                  <a:gd name="connsiteY398" fmla="*/ 424332 h 437459"/>
                  <a:gd name="connsiteX399" fmla="*/ 76400 w 314156"/>
                  <a:gd name="connsiteY399" fmla="*/ 426545 h 437459"/>
                  <a:gd name="connsiteX400" fmla="*/ 76400 w 314156"/>
                  <a:gd name="connsiteY400" fmla="*/ 427282 h 437459"/>
                  <a:gd name="connsiteX401" fmla="*/ 76990 w 314156"/>
                  <a:gd name="connsiteY401" fmla="*/ 428905 h 437459"/>
                  <a:gd name="connsiteX402" fmla="*/ 81857 w 314156"/>
                  <a:gd name="connsiteY402" fmla="*/ 428905 h 437459"/>
                  <a:gd name="connsiteX403" fmla="*/ 83185 w 314156"/>
                  <a:gd name="connsiteY403" fmla="*/ 428610 h 437459"/>
                  <a:gd name="connsiteX404" fmla="*/ 84513 w 314156"/>
                  <a:gd name="connsiteY404" fmla="*/ 427872 h 437459"/>
                  <a:gd name="connsiteX405" fmla="*/ 85692 w 314156"/>
                  <a:gd name="connsiteY405" fmla="*/ 427135 h 437459"/>
                  <a:gd name="connsiteX406" fmla="*/ 86430 w 314156"/>
                  <a:gd name="connsiteY406" fmla="*/ 426102 h 437459"/>
                  <a:gd name="connsiteX407" fmla="*/ 87020 w 314156"/>
                  <a:gd name="connsiteY407" fmla="*/ 422710 h 437459"/>
                  <a:gd name="connsiteX408" fmla="*/ 87610 w 314156"/>
                  <a:gd name="connsiteY408" fmla="*/ 421530 h 437459"/>
                  <a:gd name="connsiteX409" fmla="*/ 88790 w 314156"/>
                  <a:gd name="connsiteY409" fmla="*/ 421825 h 437459"/>
                  <a:gd name="connsiteX410" fmla="*/ 91002 w 314156"/>
                  <a:gd name="connsiteY410" fmla="*/ 426250 h 437459"/>
                  <a:gd name="connsiteX411" fmla="*/ 93215 w 314156"/>
                  <a:gd name="connsiteY411" fmla="*/ 428315 h 437459"/>
                  <a:gd name="connsiteX412" fmla="*/ 94984 w 314156"/>
                  <a:gd name="connsiteY412" fmla="*/ 428610 h 437459"/>
                  <a:gd name="connsiteX413" fmla="*/ 96312 w 314156"/>
                  <a:gd name="connsiteY413" fmla="*/ 429347 h 437459"/>
                  <a:gd name="connsiteX414" fmla="*/ 96017 w 314156"/>
                  <a:gd name="connsiteY414" fmla="*/ 431264 h 437459"/>
                  <a:gd name="connsiteX415" fmla="*/ 94099 w 314156"/>
                  <a:gd name="connsiteY415" fmla="*/ 433624 h 437459"/>
                  <a:gd name="connsiteX416" fmla="*/ 91297 w 314156"/>
                  <a:gd name="connsiteY416" fmla="*/ 435394 h 437459"/>
                  <a:gd name="connsiteX417" fmla="*/ 90117 w 314156"/>
                  <a:gd name="connsiteY417" fmla="*/ 437017 h 437459"/>
                  <a:gd name="connsiteX418" fmla="*/ 91592 w 314156"/>
                  <a:gd name="connsiteY418" fmla="*/ 437459 h 437459"/>
                  <a:gd name="connsiteX419" fmla="*/ 95722 w 314156"/>
                  <a:gd name="connsiteY419" fmla="*/ 436279 h 437459"/>
                  <a:gd name="connsiteX420" fmla="*/ 99557 w 314156"/>
                  <a:gd name="connsiteY420" fmla="*/ 433182 h 437459"/>
                  <a:gd name="connsiteX421" fmla="*/ 103096 w 314156"/>
                  <a:gd name="connsiteY421" fmla="*/ 430822 h 437459"/>
                  <a:gd name="connsiteX422" fmla="*/ 106489 w 314156"/>
                  <a:gd name="connsiteY422" fmla="*/ 431559 h 437459"/>
                  <a:gd name="connsiteX423" fmla="*/ 109881 w 314156"/>
                  <a:gd name="connsiteY423" fmla="*/ 431559 h 437459"/>
                  <a:gd name="connsiteX424" fmla="*/ 117845 w 314156"/>
                  <a:gd name="connsiteY424" fmla="*/ 429937 h 437459"/>
                  <a:gd name="connsiteX425" fmla="*/ 126105 w 314156"/>
                  <a:gd name="connsiteY425" fmla="*/ 428610 h 437459"/>
                  <a:gd name="connsiteX426" fmla="*/ 128760 w 314156"/>
                  <a:gd name="connsiteY426" fmla="*/ 429495 h 437459"/>
                  <a:gd name="connsiteX427" fmla="*/ 130677 w 314156"/>
                  <a:gd name="connsiteY427" fmla="*/ 428462 h 437459"/>
                  <a:gd name="connsiteX428" fmla="*/ 132890 w 314156"/>
                  <a:gd name="connsiteY428" fmla="*/ 425807 h 437459"/>
                  <a:gd name="connsiteX429" fmla="*/ 139379 w 314156"/>
                  <a:gd name="connsiteY429" fmla="*/ 424037 h 437459"/>
                  <a:gd name="connsiteX430" fmla="*/ 142181 w 314156"/>
                  <a:gd name="connsiteY430" fmla="*/ 424037 h 437459"/>
                  <a:gd name="connsiteX431" fmla="*/ 147344 w 314156"/>
                  <a:gd name="connsiteY431" fmla="*/ 422710 h 437459"/>
                  <a:gd name="connsiteX432" fmla="*/ 150294 w 314156"/>
                  <a:gd name="connsiteY432" fmla="*/ 420645 h 437459"/>
                  <a:gd name="connsiteX433" fmla="*/ 155161 w 314156"/>
                  <a:gd name="connsiteY433" fmla="*/ 420203 h 437459"/>
                  <a:gd name="connsiteX434" fmla="*/ 157521 w 314156"/>
                  <a:gd name="connsiteY434" fmla="*/ 418580 h 437459"/>
                  <a:gd name="connsiteX435" fmla="*/ 160323 w 314156"/>
                  <a:gd name="connsiteY435" fmla="*/ 417400 h 437459"/>
                  <a:gd name="connsiteX436" fmla="*/ 161798 w 314156"/>
                  <a:gd name="connsiteY436" fmla="*/ 420055 h 437459"/>
                  <a:gd name="connsiteX437" fmla="*/ 162978 w 314156"/>
                  <a:gd name="connsiteY437" fmla="*/ 420055 h 437459"/>
                  <a:gd name="connsiteX438" fmla="*/ 165338 w 314156"/>
                  <a:gd name="connsiteY438" fmla="*/ 418138 h 437459"/>
                  <a:gd name="connsiteX439" fmla="*/ 167992 w 314156"/>
                  <a:gd name="connsiteY439" fmla="*/ 416810 h 437459"/>
                  <a:gd name="connsiteX440" fmla="*/ 170352 w 314156"/>
                  <a:gd name="connsiteY440" fmla="*/ 416810 h 437459"/>
                  <a:gd name="connsiteX441" fmla="*/ 170352 w 314156"/>
                  <a:gd name="connsiteY441" fmla="*/ 415778 h 437459"/>
                  <a:gd name="connsiteX442" fmla="*/ 169615 w 314156"/>
                  <a:gd name="connsiteY442" fmla="*/ 413713 h 437459"/>
                  <a:gd name="connsiteX443" fmla="*/ 168288 w 314156"/>
                  <a:gd name="connsiteY443" fmla="*/ 411796 h 437459"/>
                  <a:gd name="connsiteX444" fmla="*/ 170352 w 314156"/>
                  <a:gd name="connsiteY444" fmla="*/ 411796 h 437459"/>
                  <a:gd name="connsiteX445" fmla="*/ 174777 w 314156"/>
                  <a:gd name="connsiteY445" fmla="*/ 414450 h 437459"/>
                  <a:gd name="connsiteX446" fmla="*/ 179349 w 314156"/>
                  <a:gd name="connsiteY446" fmla="*/ 413713 h 437459"/>
                  <a:gd name="connsiteX447" fmla="*/ 181414 w 314156"/>
                  <a:gd name="connsiteY447" fmla="*/ 412091 h 437459"/>
                  <a:gd name="connsiteX448" fmla="*/ 182447 w 314156"/>
                  <a:gd name="connsiteY448" fmla="*/ 408698 h 437459"/>
                  <a:gd name="connsiteX449" fmla="*/ 184364 w 314156"/>
                  <a:gd name="connsiteY449" fmla="*/ 405896 h 437459"/>
                  <a:gd name="connsiteX450" fmla="*/ 185397 w 314156"/>
                  <a:gd name="connsiteY450" fmla="*/ 405896 h 437459"/>
                  <a:gd name="connsiteX451" fmla="*/ 185397 w 314156"/>
                  <a:gd name="connsiteY451" fmla="*/ 407076 h 437459"/>
                  <a:gd name="connsiteX452" fmla="*/ 183922 w 314156"/>
                  <a:gd name="connsiteY452" fmla="*/ 408993 h 437459"/>
                  <a:gd name="connsiteX453" fmla="*/ 183037 w 314156"/>
                  <a:gd name="connsiteY453" fmla="*/ 411943 h 437459"/>
                  <a:gd name="connsiteX454" fmla="*/ 183479 w 314156"/>
                  <a:gd name="connsiteY454" fmla="*/ 414303 h 437459"/>
                  <a:gd name="connsiteX455" fmla="*/ 185397 w 314156"/>
                  <a:gd name="connsiteY455" fmla="*/ 413271 h 437459"/>
                  <a:gd name="connsiteX456" fmla="*/ 188346 w 314156"/>
                  <a:gd name="connsiteY456" fmla="*/ 412533 h 437459"/>
                  <a:gd name="connsiteX457" fmla="*/ 194393 w 314156"/>
                  <a:gd name="connsiteY457" fmla="*/ 411943 h 437459"/>
                  <a:gd name="connsiteX458" fmla="*/ 197638 w 314156"/>
                  <a:gd name="connsiteY458" fmla="*/ 409878 h 437459"/>
                  <a:gd name="connsiteX459" fmla="*/ 201031 w 314156"/>
                  <a:gd name="connsiteY459" fmla="*/ 409141 h 437459"/>
                  <a:gd name="connsiteX460" fmla="*/ 201916 w 314156"/>
                  <a:gd name="connsiteY460" fmla="*/ 409141 h 437459"/>
                  <a:gd name="connsiteX461" fmla="*/ 207667 w 314156"/>
                  <a:gd name="connsiteY461" fmla="*/ 412238 h 437459"/>
                  <a:gd name="connsiteX462" fmla="*/ 209290 w 314156"/>
                  <a:gd name="connsiteY462" fmla="*/ 411206 h 437459"/>
                  <a:gd name="connsiteX463" fmla="*/ 213125 w 314156"/>
                  <a:gd name="connsiteY463" fmla="*/ 410911 h 437459"/>
                  <a:gd name="connsiteX464" fmla="*/ 215485 w 314156"/>
                  <a:gd name="connsiteY464" fmla="*/ 409583 h 437459"/>
                  <a:gd name="connsiteX465" fmla="*/ 216370 w 314156"/>
                  <a:gd name="connsiteY465" fmla="*/ 409583 h 437459"/>
                  <a:gd name="connsiteX466" fmla="*/ 225661 w 314156"/>
                  <a:gd name="connsiteY466" fmla="*/ 401176 h 437459"/>
                  <a:gd name="connsiteX467" fmla="*/ 232299 w 314156"/>
                  <a:gd name="connsiteY467" fmla="*/ 395129 h 437459"/>
                  <a:gd name="connsiteX468" fmla="*/ 233478 w 314156"/>
                  <a:gd name="connsiteY468" fmla="*/ 394244 h 437459"/>
                  <a:gd name="connsiteX469" fmla="*/ 236428 w 314156"/>
                  <a:gd name="connsiteY469" fmla="*/ 392622 h 437459"/>
                  <a:gd name="connsiteX470" fmla="*/ 238936 w 314156"/>
                  <a:gd name="connsiteY470" fmla="*/ 390999 h 437459"/>
                  <a:gd name="connsiteX471" fmla="*/ 240853 w 314156"/>
                  <a:gd name="connsiteY471" fmla="*/ 388787 h 437459"/>
                  <a:gd name="connsiteX472" fmla="*/ 247490 w 314156"/>
                  <a:gd name="connsiteY472" fmla="*/ 384362 h 437459"/>
                  <a:gd name="connsiteX473" fmla="*/ 254275 w 314156"/>
                  <a:gd name="connsiteY473" fmla="*/ 379642 h 437459"/>
                  <a:gd name="connsiteX474" fmla="*/ 260617 w 314156"/>
                  <a:gd name="connsiteY474" fmla="*/ 373448 h 437459"/>
                  <a:gd name="connsiteX475" fmla="*/ 262830 w 314156"/>
                  <a:gd name="connsiteY475" fmla="*/ 371531 h 437459"/>
                  <a:gd name="connsiteX476" fmla="*/ 265779 w 314156"/>
                  <a:gd name="connsiteY476" fmla="*/ 369466 h 437459"/>
                  <a:gd name="connsiteX477" fmla="*/ 272122 w 314156"/>
                  <a:gd name="connsiteY477" fmla="*/ 362828 h 437459"/>
                  <a:gd name="connsiteX478" fmla="*/ 274186 w 314156"/>
                  <a:gd name="connsiteY478" fmla="*/ 361059 h 437459"/>
                  <a:gd name="connsiteX479" fmla="*/ 282003 w 314156"/>
                  <a:gd name="connsiteY479" fmla="*/ 352652 h 437459"/>
                  <a:gd name="connsiteX480" fmla="*/ 286575 w 314156"/>
                  <a:gd name="connsiteY480" fmla="*/ 348522 h 437459"/>
                  <a:gd name="connsiteX481" fmla="*/ 288788 w 314156"/>
                  <a:gd name="connsiteY481" fmla="*/ 346162 h 437459"/>
                  <a:gd name="connsiteX482" fmla="*/ 298522 w 314156"/>
                  <a:gd name="connsiteY482" fmla="*/ 338197 h 437459"/>
                  <a:gd name="connsiteX483" fmla="*/ 305012 w 314156"/>
                  <a:gd name="connsiteY483" fmla="*/ 331855 h 437459"/>
                  <a:gd name="connsiteX484" fmla="*/ 307667 w 314156"/>
                  <a:gd name="connsiteY484" fmla="*/ 328316 h 437459"/>
                  <a:gd name="connsiteX485" fmla="*/ 310174 w 314156"/>
                  <a:gd name="connsiteY485" fmla="*/ 323301 h 437459"/>
                  <a:gd name="connsiteX486" fmla="*/ 311649 w 314156"/>
                  <a:gd name="connsiteY486" fmla="*/ 319909 h 437459"/>
                  <a:gd name="connsiteX487" fmla="*/ 314156 w 314156"/>
                  <a:gd name="connsiteY487" fmla="*/ 315484 h 437459"/>
                  <a:gd name="connsiteX488" fmla="*/ 314156 w 314156"/>
                  <a:gd name="connsiteY488" fmla="*/ 314009 h 437459"/>
                  <a:gd name="connsiteX489" fmla="*/ 313567 w 314156"/>
                  <a:gd name="connsiteY489" fmla="*/ 312682 h 437459"/>
                  <a:gd name="connsiteX490" fmla="*/ 139379 w 314156"/>
                  <a:gd name="connsiteY490" fmla="*/ 226842 h 437459"/>
                  <a:gd name="connsiteX491" fmla="*/ 140559 w 314156"/>
                  <a:gd name="connsiteY491" fmla="*/ 225367 h 437459"/>
                  <a:gd name="connsiteX492" fmla="*/ 143362 w 314156"/>
                  <a:gd name="connsiteY492" fmla="*/ 224777 h 437459"/>
                  <a:gd name="connsiteX493" fmla="*/ 142624 w 314156"/>
                  <a:gd name="connsiteY493" fmla="*/ 224039 h 437459"/>
                  <a:gd name="connsiteX494" fmla="*/ 137757 w 314156"/>
                  <a:gd name="connsiteY494" fmla="*/ 222712 h 437459"/>
                  <a:gd name="connsiteX495" fmla="*/ 134217 w 314156"/>
                  <a:gd name="connsiteY495" fmla="*/ 223302 h 437459"/>
                  <a:gd name="connsiteX496" fmla="*/ 132300 w 314156"/>
                  <a:gd name="connsiteY496" fmla="*/ 224629 h 437459"/>
                  <a:gd name="connsiteX497" fmla="*/ 132300 w 314156"/>
                  <a:gd name="connsiteY497" fmla="*/ 227432 h 437459"/>
                  <a:gd name="connsiteX498" fmla="*/ 135545 w 314156"/>
                  <a:gd name="connsiteY498" fmla="*/ 228317 h 437459"/>
                  <a:gd name="connsiteX499" fmla="*/ 139379 w 314156"/>
                  <a:gd name="connsiteY499" fmla="*/ 226842 h 437459"/>
                  <a:gd name="connsiteX500" fmla="*/ 75810 w 314156"/>
                  <a:gd name="connsiteY500" fmla="*/ 418285 h 437459"/>
                  <a:gd name="connsiteX501" fmla="*/ 74188 w 314156"/>
                  <a:gd name="connsiteY501" fmla="*/ 416220 h 437459"/>
                  <a:gd name="connsiteX502" fmla="*/ 72861 w 314156"/>
                  <a:gd name="connsiteY502" fmla="*/ 416515 h 437459"/>
                  <a:gd name="connsiteX503" fmla="*/ 69616 w 314156"/>
                  <a:gd name="connsiteY503" fmla="*/ 415630 h 437459"/>
                  <a:gd name="connsiteX504" fmla="*/ 68289 w 314156"/>
                  <a:gd name="connsiteY504" fmla="*/ 416220 h 437459"/>
                  <a:gd name="connsiteX505" fmla="*/ 67846 w 314156"/>
                  <a:gd name="connsiteY505" fmla="*/ 417843 h 437459"/>
                  <a:gd name="connsiteX506" fmla="*/ 66961 w 314156"/>
                  <a:gd name="connsiteY506" fmla="*/ 419023 h 437459"/>
                  <a:gd name="connsiteX507" fmla="*/ 68583 w 314156"/>
                  <a:gd name="connsiteY507" fmla="*/ 419908 h 437459"/>
                  <a:gd name="connsiteX508" fmla="*/ 69764 w 314156"/>
                  <a:gd name="connsiteY508" fmla="*/ 420940 h 437459"/>
                  <a:gd name="connsiteX509" fmla="*/ 70353 w 314156"/>
                  <a:gd name="connsiteY509" fmla="*/ 422562 h 437459"/>
                  <a:gd name="connsiteX510" fmla="*/ 71681 w 314156"/>
                  <a:gd name="connsiteY510" fmla="*/ 423742 h 437459"/>
                  <a:gd name="connsiteX511" fmla="*/ 74336 w 314156"/>
                  <a:gd name="connsiteY511" fmla="*/ 423742 h 437459"/>
                  <a:gd name="connsiteX512" fmla="*/ 73893 w 314156"/>
                  <a:gd name="connsiteY512" fmla="*/ 422267 h 437459"/>
                  <a:gd name="connsiteX513" fmla="*/ 72861 w 314156"/>
                  <a:gd name="connsiteY513" fmla="*/ 421235 h 437459"/>
                  <a:gd name="connsiteX514" fmla="*/ 72861 w 314156"/>
                  <a:gd name="connsiteY514" fmla="*/ 419613 h 437459"/>
                  <a:gd name="connsiteX515" fmla="*/ 75663 w 314156"/>
                  <a:gd name="connsiteY515" fmla="*/ 418285 h 437459"/>
                  <a:gd name="connsiteX516" fmla="*/ 28613 w 314156"/>
                  <a:gd name="connsiteY516" fmla="*/ 428610 h 437459"/>
                  <a:gd name="connsiteX517" fmla="*/ 28613 w 314156"/>
                  <a:gd name="connsiteY517" fmla="*/ 429495 h 437459"/>
                  <a:gd name="connsiteX518" fmla="*/ 26253 w 314156"/>
                  <a:gd name="connsiteY518" fmla="*/ 429495 h 437459"/>
                  <a:gd name="connsiteX519" fmla="*/ 25369 w 314156"/>
                  <a:gd name="connsiteY519" fmla="*/ 428905 h 437459"/>
                  <a:gd name="connsiteX520" fmla="*/ 23303 w 314156"/>
                  <a:gd name="connsiteY520" fmla="*/ 428905 h 437459"/>
                  <a:gd name="connsiteX521" fmla="*/ 23009 w 314156"/>
                  <a:gd name="connsiteY521" fmla="*/ 428610 h 437459"/>
                  <a:gd name="connsiteX522" fmla="*/ 23894 w 314156"/>
                  <a:gd name="connsiteY522" fmla="*/ 427725 h 437459"/>
                  <a:gd name="connsiteX523" fmla="*/ 25516 w 314156"/>
                  <a:gd name="connsiteY523" fmla="*/ 427282 h 437459"/>
                  <a:gd name="connsiteX524" fmla="*/ 27581 w 314156"/>
                  <a:gd name="connsiteY524" fmla="*/ 427282 h 437459"/>
                  <a:gd name="connsiteX525" fmla="*/ 28613 w 314156"/>
                  <a:gd name="connsiteY525" fmla="*/ 428610 h 437459"/>
                  <a:gd name="connsiteX526" fmla="*/ 3835 w 314156"/>
                  <a:gd name="connsiteY526" fmla="*/ 422857 h 437459"/>
                  <a:gd name="connsiteX527" fmla="*/ 3835 w 314156"/>
                  <a:gd name="connsiteY527" fmla="*/ 423742 h 437459"/>
                  <a:gd name="connsiteX528" fmla="*/ 2212 w 314156"/>
                  <a:gd name="connsiteY528" fmla="*/ 423742 h 437459"/>
                  <a:gd name="connsiteX529" fmla="*/ 1622 w 314156"/>
                  <a:gd name="connsiteY529" fmla="*/ 424922 h 437459"/>
                  <a:gd name="connsiteX530" fmla="*/ 442 w 314156"/>
                  <a:gd name="connsiteY530" fmla="*/ 424480 h 437459"/>
                  <a:gd name="connsiteX531" fmla="*/ 0 w 314156"/>
                  <a:gd name="connsiteY531" fmla="*/ 422857 h 437459"/>
                  <a:gd name="connsiteX532" fmla="*/ 885 w 314156"/>
                  <a:gd name="connsiteY532" fmla="*/ 420498 h 437459"/>
                  <a:gd name="connsiteX533" fmla="*/ 2950 w 314156"/>
                  <a:gd name="connsiteY533" fmla="*/ 420498 h 437459"/>
                  <a:gd name="connsiteX534" fmla="*/ 3835 w 314156"/>
                  <a:gd name="connsiteY534" fmla="*/ 422710 h 437459"/>
                  <a:gd name="connsiteX535" fmla="*/ 12389 w 314156"/>
                  <a:gd name="connsiteY535" fmla="*/ 416368 h 437459"/>
                  <a:gd name="connsiteX536" fmla="*/ 13126 w 314156"/>
                  <a:gd name="connsiteY536" fmla="*/ 416368 h 437459"/>
                  <a:gd name="connsiteX537" fmla="*/ 13422 w 314156"/>
                  <a:gd name="connsiteY537" fmla="*/ 416073 h 437459"/>
                  <a:gd name="connsiteX538" fmla="*/ 14749 w 314156"/>
                  <a:gd name="connsiteY538" fmla="*/ 416368 h 437459"/>
                  <a:gd name="connsiteX539" fmla="*/ 16814 w 314156"/>
                  <a:gd name="connsiteY539" fmla="*/ 417843 h 437459"/>
                  <a:gd name="connsiteX540" fmla="*/ 17257 w 314156"/>
                  <a:gd name="connsiteY540" fmla="*/ 418728 h 437459"/>
                  <a:gd name="connsiteX541" fmla="*/ 18731 w 314156"/>
                  <a:gd name="connsiteY541" fmla="*/ 419170 h 437459"/>
                  <a:gd name="connsiteX542" fmla="*/ 19174 w 314156"/>
                  <a:gd name="connsiteY542" fmla="*/ 420055 h 437459"/>
                  <a:gd name="connsiteX543" fmla="*/ 17551 w 314156"/>
                  <a:gd name="connsiteY543" fmla="*/ 422710 h 437459"/>
                  <a:gd name="connsiteX544" fmla="*/ 16519 w 314156"/>
                  <a:gd name="connsiteY544" fmla="*/ 422710 h 437459"/>
                  <a:gd name="connsiteX545" fmla="*/ 15782 w 314156"/>
                  <a:gd name="connsiteY545" fmla="*/ 422415 h 437459"/>
                  <a:gd name="connsiteX546" fmla="*/ 14454 w 314156"/>
                  <a:gd name="connsiteY546" fmla="*/ 422710 h 437459"/>
                  <a:gd name="connsiteX547" fmla="*/ 13717 w 314156"/>
                  <a:gd name="connsiteY547" fmla="*/ 423152 h 437459"/>
                  <a:gd name="connsiteX548" fmla="*/ 13422 w 314156"/>
                  <a:gd name="connsiteY548" fmla="*/ 424185 h 437459"/>
                  <a:gd name="connsiteX549" fmla="*/ 13422 w 314156"/>
                  <a:gd name="connsiteY549" fmla="*/ 426545 h 437459"/>
                  <a:gd name="connsiteX550" fmla="*/ 7375 w 314156"/>
                  <a:gd name="connsiteY550" fmla="*/ 426987 h 437459"/>
                  <a:gd name="connsiteX551" fmla="*/ 5900 w 314156"/>
                  <a:gd name="connsiteY551" fmla="*/ 426250 h 437459"/>
                  <a:gd name="connsiteX552" fmla="*/ 3982 w 314156"/>
                  <a:gd name="connsiteY552" fmla="*/ 420940 h 437459"/>
                  <a:gd name="connsiteX553" fmla="*/ 4425 w 314156"/>
                  <a:gd name="connsiteY553" fmla="*/ 419613 h 437459"/>
                  <a:gd name="connsiteX554" fmla="*/ 5752 w 314156"/>
                  <a:gd name="connsiteY554" fmla="*/ 419023 h 437459"/>
                  <a:gd name="connsiteX555" fmla="*/ 6932 w 314156"/>
                  <a:gd name="connsiteY555" fmla="*/ 419023 h 437459"/>
                  <a:gd name="connsiteX556" fmla="*/ 6932 w 314156"/>
                  <a:gd name="connsiteY556" fmla="*/ 421678 h 437459"/>
                  <a:gd name="connsiteX557" fmla="*/ 8702 w 314156"/>
                  <a:gd name="connsiteY557" fmla="*/ 421383 h 437459"/>
                  <a:gd name="connsiteX558" fmla="*/ 9144 w 314156"/>
                  <a:gd name="connsiteY558" fmla="*/ 419465 h 437459"/>
                  <a:gd name="connsiteX559" fmla="*/ 9144 w 314156"/>
                  <a:gd name="connsiteY559" fmla="*/ 418138 h 437459"/>
                  <a:gd name="connsiteX560" fmla="*/ 8850 w 314156"/>
                  <a:gd name="connsiteY560" fmla="*/ 417548 h 437459"/>
                  <a:gd name="connsiteX561" fmla="*/ 7669 w 314156"/>
                  <a:gd name="connsiteY561" fmla="*/ 417105 h 437459"/>
                  <a:gd name="connsiteX562" fmla="*/ 7080 w 314156"/>
                  <a:gd name="connsiteY562" fmla="*/ 416220 h 437459"/>
                  <a:gd name="connsiteX563" fmla="*/ 7965 w 314156"/>
                  <a:gd name="connsiteY563" fmla="*/ 414745 h 437459"/>
                  <a:gd name="connsiteX564" fmla="*/ 9734 w 314156"/>
                  <a:gd name="connsiteY564" fmla="*/ 414155 h 437459"/>
                  <a:gd name="connsiteX565" fmla="*/ 11209 w 314156"/>
                  <a:gd name="connsiteY565" fmla="*/ 416073 h 437459"/>
                  <a:gd name="connsiteX566" fmla="*/ 12389 w 314156"/>
                  <a:gd name="connsiteY566" fmla="*/ 416368 h 4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314156" h="437459">
                    <a:moveTo>
                      <a:pt x="53687" y="423447"/>
                    </a:moveTo>
                    <a:lnTo>
                      <a:pt x="52064" y="424332"/>
                    </a:lnTo>
                    <a:lnTo>
                      <a:pt x="51474" y="425217"/>
                    </a:lnTo>
                    <a:lnTo>
                      <a:pt x="52949" y="426397"/>
                    </a:lnTo>
                    <a:lnTo>
                      <a:pt x="55309" y="425955"/>
                    </a:lnTo>
                    <a:lnTo>
                      <a:pt x="55899" y="424627"/>
                    </a:lnTo>
                    <a:lnTo>
                      <a:pt x="55604" y="423595"/>
                    </a:lnTo>
                    <a:lnTo>
                      <a:pt x="53834" y="423595"/>
                    </a:lnTo>
                    <a:close/>
                    <a:moveTo>
                      <a:pt x="57227" y="423447"/>
                    </a:moveTo>
                    <a:lnTo>
                      <a:pt x="56931" y="425660"/>
                    </a:lnTo>
                    <a:lnTo>
                      <a:pt x="57964" y="425955"/>
                    </a:lnTo>
                    <a:lnTo>
                      <a:pt x="60619" y="424627"/>
                    </a:lnTo>
                    <a:lnTo>
                      <a:pt x="61504" y="422267"/>
                    </a:lnTo>
                    <a:lnTo>
                      <a:pt x="58849" y="422267"/>
                    </a:lnTo>
                    <a:lnTo>
                      <a:pt x="57227" y="423447"/>
                    </a:lnTo>
                    <a:close/>
                    <a:moveTo>
                      <a:pt x="44985" y="298670"/>
                    </a:moveTo>
                    <a:lnTo>
                      <a:pt x="41003" y="298670"/>
                    </a:lnTo>
                    <a:lnTo>
                      <a:pt x="42772" y="301915"/>
                    </a:lnTo>
                    <a:lnTo>
                      <a:pt x="45427" y="303832"/>
                    </a:lnTo>
                    <a:lnTo>
                      <a:pt x="46902" y="303390"/>
                    </a:lnTo>
                    <a:lnTo>
                      <a:pt x="47197" y="302652"/>
                    </a:lnTo>
                    <a:lnTo>
                      <a:pt x="48525" y="301472"/>
                    </a:lnTo>
                    <a:lnTo>
                      <a:pt x="48820" y="301767"/>
                    </a:lnTo>
                    <a:lnTo>
                      <a:pt x="49852" y="301767"/>
                    </a:lnTo>
                    <a:lnTo>
                      <a:pt x="49852" y="299850"/>
                    </a:lnTo>
                    <a:lnTo>
                      <a:pt x="48525" y="299260"/>
                    </a:lnTo>
                    <a:lnTo>
                      <a:pt x="46460" y="300587"/>
                    </a:lnTo>
                    <a:lnTo>
                      <a:pt x="44985" y="300587"/>
                    </a:lnTo>
                    <a:lnTo>
                      <a:pt x="44690" y="299997"/>
                    </a:lnTo>
                    <a:lnTo>
                      <a:pt x="44690" y="299260"/>
                    </a:lnTo>
                    <a:lnTo>
                      <a:pt x="45132" y="298522"/>
                    </a:lnTo>
                    <a:close/>
                    <a:moveTo>
                      <a:pt x="45870" y="405159"/>
                    </a:moveTo>
                    <a:lnTo>
                      <a:pt x="44690" y="405896"/>
                    </a:lnTo>
                    <a:lnTo>
                      <a:pt x="44395" y="406486"/>
                    </a:lnTo>
                    <a:lnTo>
                      <a:pt x="45132" y="409583"/>
                    </a:lnTo>
                    <a:lnTo>
                      <a:pt x="46607" y="411353"/>
                    </a:lnTo>
                    <a:lnTo>
                      <a:pt x="48377" y="411058"/>
                    </a:lnTo>
                    <a:lnTo>
                      <a:pt x="50147" y="411058"/>
                    </a:lnTo>
                    <a:lnTo>
                      <a:pt x="50442" y="409436"/>
                    </a:lnTo>
                    <a:lnTo>
                      <a:pt x="46460" y="406781"/>
                    </a:lnTo>
                    <a:lnTo>
                      <a:pt x="45575" y="405159"/>
                    </a:lnTo>
                    <a:close/>
                    <a:moveTo>
                      <a:pt x="62536" y="414745"/>
                    </a:moveTo>
                    <a:lnTo>
                      <a:pt x="63716" y="414450"/>
                    </a:lnTo>
                    <a:lnTo>
                      <a:pt x="62536" y="412976"/>
                    </a:lnTo>
                    <a:lnTo>
                      <a:pt x="60472" y="411796"/>
                    </a:lnTo>
                    <a:lnTo>
                      <a:pt x="60472" y="412533"/>
                    </a:lnTo>
                    <a:lnTo>
                      <a:pt x="60914" y="414155"/>
                    </a:lnTo>
                    <a:lnTo>
                      <a:pt x="59881" y="414598"/>
                    </a:lnTo>
                    <a:lnTo>
                      <a:pt x="60176" y="415335"/>
                    </a:lnTo>
                    <a:lnTo>
                      <a:pt x="62831" y="417253"/>
                    </a:lnTo>
                    <a:lnTo>
                      <a:pt x="64748" y="417253"/>
                    </a:lnTo>
                    <a:lnTo>
                      <a:pt x="64306" y="416368"/>
                    </a:lnTo>
                    <a:lnTo>
                      <a:pt x="62389" y="414893"/>
                    </a:lnTo>
                    <a:close/>
                    <a:moveTo>
                      <a:pt x="313419" y="311797"/>
                    </a:moveTo>
                    <a:lnTo>
                      <a:pt x="311501" y="309584"/>
                    </a:lnTo>
                    <a:lnTo>
                      <a:pt x="308847" y="307077"/>
                    </a:lnTo>
                    <a:lnTo>
                      <a:pt x="306487" y="303980"/>
                    </a:lnTo>
                    <a:lnTo>
                      <a:pt x="304717" y="301177"/>
                    </a:lnTo>
                    <a:lnTo>
                      <a:pt x="299260" y="297342"/>
                    </a:lnTo>
                    <a:lnTo>
                      <a:pt x="290853" y="292475"/>
                    </a:lnTo>
                    <a:lnTo>
                      <a:pt x="284658" y="288935"/>
                    </a:lnTo>
                    <a:lnTo>
                      <a:pt x="275219" y="281266"/>
                    </a:lnTo>
                    <a:lnTo>
                      <a:pt x="273596" y="279348"/>
                    </a:lnTo>
                    <a:lnTo>
                      <a:pt x="273891" y="278906"/>
                    </a:lnTo>
                    <a:lnTo>
                      <a:pt x="279348" y="276546"/>
                    </a:lnTo>
                    <a:lnTo>
                      <a:pt x="284658" y="270499"/>
                    </a:lnTo>
                    <a:lnTo>
                      <a:pt x="287018" y="267402"/>
                    </a:lnTo>
                    <a:lnTo>
                      <a:pt x="287608" y="265042"/>
                    </a:lnTo>
                    <a:lnTo>
                      <a:pt x="287608" y="262387"/>
                    </a:lnTo>
                    <a:lnTo>
                      <a:pt x="287313" y="259880"/>
                    </a:lnTo>
                    <a:lnTo>
                      <a:pt x="286575" y="258405"/>
                    </a:lnTo>
                    <a:lnTo>
                      <a:pt x="284068" y="256487"/>
                    </a:lnTo>
                    <a:lnTo>
                      <a:pt x="276694" y="252948"/>
                    </a:lnTo>
                    <a:lnTo>
                      <a:pt x="274923" y="249703"/>
                    </a:lnTo>
                    <a:lnTo>
                      <a:pt x="273449" y="246310"/>
                    </a:lnTo>
                    <a:lnTo>
                      <a:pt x="273449" y="244835"/>
                    </a:lnTo>
                    <a:lnTo>
                      <a:pt x="276989" y="241148"/>
                    </a:lnTo>
                    <a:lnTo>
                      <a:pt x="276989" y="239378"/>
                    </a:lnTo>
                    <a:lnTo>
                      <a:pt x="276694" y="237461"/>
                    </a:lnTo>
                    <a:lnTo>
                      <a:pt x="275661" y="236134"/>
                    </a:lnTo>
                    <a:lnTo>
                      <a:pt x="268139" y="234511"/>
                    </a:lnTo>
                    <a:lnTo>
                      <a:pt x="266074" y="232741"/>
                    </a:lnTo>
                    <a:lnTo>
                      <a:pt x="264452" y="229939"/>
                    </a:lnTo>
                    <a:lnTo>
                      <a:pt x="263567" y="227579"/>
                    </a:lnTo>
                    <a:lnTo>
                      <a:pt x="263567" y="226104"/>
                    </a:lnTo>
                    <a:lnTo>
                      <a:pt x="264009" y="224482"/>
                    </a:lnTo>
                    <a:lnTo>
                      <a:pt x="266517" y="222712"/>
                    </a:lnTo>
                    <a:lnTo>
                      <a:pt x="268877" y="221532"/>
                    </a:lnTo>
                    <a:lnTo>
                      <a:pt x="269319" y="219910"/>
                    </a:lnTo>
                    <a:lnTo>
                      <a:pt x="269319" y="218140"/>
                    </a:lnTo>
                    <a:lnTo>
                      <a:pt x="268877" y="217255"/>
                    </a:lnTo>
                    <a:lnTo>
                      <a:pt x="264157" y="216370"/>
                    </a:lnTo>
                    <a:lnTo>
                      <a:pt x="263714" y="215927"/>
                    </a:lnTo>
                    <a:lnTo>
                      <a:pt x="263714" y="214600"/>
                    </a:lnTo>
                    <a:lnTo>
                      <a:pt x="266369" y="211503"/>
                    </a:lnTo>
                    <a:lnTo>
                      <a:pt x="266664" y="205603"/>
                    </a:lnTo>
                    <a:lnTo>
                      <a:pt x="269024" y="201473"/>
                    </a:lnTo>
                    <a:lnTo>
                      <a:pt x="266369" y="199113"/>
                    </a:lnTo>
                    <a:lnTo>
                      <a:pt x="266369" y="198671"/>
                    </a:lnTo>
                    <a:lnTo>
                      <a:pt x="270794" y="197343"/>
                    </a:lnTo>
                    <a:lnTo>
                      <a:pt x="274629" y="197048"/>
                    </a:lnTo>
                    <a:lnTo>
                      <a:pt x="276398" y="196606"/>
                    </a:lnTo>
                    <a:lnTo>
                      <a:pt x="276398" y="192034"/>
                    </a:lnTo>
                    <a:lnTo>
                      <a:pt x="272269" y="181857"/>
                    </a:lnTo>
                    <a:lnTo>
                      <a:pt x="271384" y="178907"/>
                    </a:lnTo>
                    <a:lnTo>
                      <a:pt x="268729" y="175220"/>
                    </a:lnTo>
                    <a:lnTo>
                      <a:pt x="266517" y="172712"/>
                    </a:lnTo>
                    <a:lnTo>
                      <a:pt x="265189" y="170942"/>
                    </a:lnTo>
                    <a:lnTo>
                      <a:pt x="263124" y="167403"/>
                    </a:lnTo>
                    <a:lnTo>
                      <a:pt x="261945" y="163715"/>
                    </a:lnTo>
                    <a:lnTo>
                      <a:pt x="259880" y="159733"/>
                    </a:lnTo>
                    <a:lnTo>
                      <a:pt x="257372" y="156046"/>
                    </a:lnTo>
                    <a:lnTo>
                      <a:pt x="255307" y="152653"/>
                    </a:lnTo>
                    <a:lnTo>
                      <a:pt x="250145" y="145869"/>
                    </a:lnTo>
                    <a:lnTo>
                      <a:pt x="249408" y="143952"/>
                    </a:lnTo>
                    <a:lnTo>
                      <a:pt x="249408" y="142329"/>
                    </a:lnTo>
                    <a:lnTo>
                      <a:pt x="249998" y="140559"/>
                    </a:lnTo>
                    <a:lnTo>
                      <a:pt x="254128" y="134955"/>
                    </a:lnTo>
                    <a:lnTo>
                      <a:pt x="257962" y="130382"/>
                    </a:lnTo>
                    <a:lnTo>
                      <a:pt x="262830" y="124925"/>
                    </a:lnTo>
                    <a:lnTo>
                      <a:pt x="267549" y="120353"/>
                    </a:lnTo>
                    <a:lnTo>
                      <a:pt x="272564" y="114896"/>
                    </a:lnTo>
                    <a:lnTo>
                      <a:pt x="273744" y="109439"/>
                    </a:lnTo>
                    <a:lnTo>
                      <a:pt x="273449" y="108554"/>
                    </a:lnTo>
                    <a:lnTo>
                      <a:pt x="269319" y="105604"/>
                    </a:lnTo>
                    <a:lnTo>
                      <a:pt x="261502" y="97787"/>
                    </a:lnTo>
                    <a:lnTo>
                      <a:pt x="256782" y="91887"/>
                    </a:lnTo>
                    <a:lnTo>
                      <a:pt x="249408" y="89380"/>
                    </a:lnTo>
                    <a:lnTo>
                      <a:pt x="239526" y="86135"/>
                    </a:lnTo>
                    <a:lnTo>
                      <a:pt x="236281" y="78760"/>
                    </a:lnTo>
                    <a:lnTo>
                      <a:pt x="233921" y="72566"/>
                    </a:lnTo>
                    <a:lnTo>
                      <a:pt x="234216" y="70353"/>
                    </a:lnTo>
                    <a:lnTo>
                      <a:pt x="241295" y="59734"/>
                    </a:lnTo>
                    <a:lnTo>
                      <a:pt x="242033" y="57817"/>
                    </a:lnTo>
                    <a:lnTo>
                      <a:pt x="242033" y="56637"/>
                    </a:lnTo>
                    <a:lnTo>
                      <a:pt x="241148" y="55899"/>
                    </a:lnTo>
                    <a:lnTo>
                      <a:pt x="240116" y="55457"/>
                    </a:lnTo>
                    <a:lnTo>
                      <a:pt x="233478" y="55162"/>
                    </a:lnTo>
                    <a:lnTo>
                      <a:pt x="232446" y="53687"/>
                    </a:lnTo>
                    <a:lnTo>
                      <a:pt x="236428" y="52654"/>
                    </a:lnTo>
                    <a:lnTo>
                      <a:pt x="239673" y="51179"/>
                    </a:lnTo>
                    <a:lnTo>
                      <a:pt x="245130" y="48967"/>
                    </a:lnTo>
                    <a:lnTo>
                      <a:pt x="246900" y="48377"/>
                    </a:lnTo>
                    <a:lnTo>
                      <a:pt x="244983" y="46607"/>
                    </a:lnTo>
                    <a:lnTo>
                      <a:pt x="243361" y="43952"/>
                    </a:lnTo>
                    <a:lnTo>
                      <a:pt x="243655" y="41298"/>
                    </a:lnTo>
                    <a:lnTo>
                      <a:pt x="248375" y="36135"/>
                    </a:lnTo>
                    <a:lnTo>
                      <a:pt x="252800" y="32448"/>
                    </a:lnTo>
                    <a:lnTo>
                      <a:pt x="253980" y="31121"/>
                    </a:lnTo>
                    <a:lnTo>
                      <a:pt x="256487" y="27433"/>
                    </a:lnTo>
                    <a:lnTo>
                      <a:pt x="251472" y="18289"/>
                    </a:lnTo>
                    <a:lnTo>
                      <a:pt x="242623" y="15487"/>
                    </a:lnTo>
                    <a:lnTo>
                      <a:pt x="232446" y="11209"/>
                    </a:lnTo>
                    <a:lnTo>
                      <a:pt x="228759" y="8997"/>
                    </a:lnTo>
                    <a:lnTo>
                      <a:pt x="223007" y="4277"/>
                    </a:lnTo>
                    <a:lnTo>
                      <a:pt x="218877" y="0"/>
                    </a:lnTo>
                    <a:lnTo>
                      <a:pt x="215190" y="0"/>
                    </a:lnTo>
                    <a:lnTo>
                      <a:pt x="211060" y="885"/>
                    </a:lnTo>
                    <a:lnTo>
                      <a:pt x="204718" y="4720"/>
                    </a:lnTo>
                    <a:lnTo>
                      <a:pt x="201031" y="6637"/>
                    </a:lnTo>
                    <a:lnTo>
                      <a:pt x="198966" y="7227"/>
                    </a:lnTo>
                    <a:lnTo>
                      <a:pt x="198523" y="7227"/>
                    </a:lnTo>
                    <a:lnTo>
                      <a:pt x="193951" y="6195"/>
                    </a:lnTo>
                    <a:lnTo>
                      <a:pt x="188936" y="5900"/>
                    </a:lnTo>
                    <a:lnTo>
                      <a:pt x="184807" y="6195"/>
                    </a:lnTo>
                    <a:lnTo>
                      <a:pt x="183332" y="6785"/>
                    </a:lnTo>
                    <a:lnTo>
                      <a:pt x="177727" y="12979"/>
                    </a:lnTo>
                    <a:lnTo>
                      <a:pt x="173745" y="16077"/>
                    </a:lnTo>
                    <a:lnTo>
                      <a:pt x="171532" y="17109"/>
                    </a:lnTo>
                    <a:lnTo>
                      <a:pt x="169910" y="18879"/>
                    </a:lnTo>
                    <a:lnTo>
                      <a:pt x="168582" y="21829"/>
                    </a:lnTo>
                    <a:lnTo>
                      <a:pt x="165633" y="32153"/>
                    </a:lnTo>
                    <a:lnTo>
                      <a:pt x="163420" y="35988"/>
                    </a:lnTo>
                    <a:lnTo>
                      <a:pt x="162978" y="38348"/>
                    </a:lnTo>
                    <a:lnTo>
                      <a:pt x="163420" y="45427"/>
                    </a:lnTo>
                    <a:lnTo>
                      <a:pt x="162830" y="49410"/>
                    </a:lnTo>
                    <a:lnTo>
                      <a:pt x="160175" y="52654"/>
                    </a:lnTo>
                    <a:lnTo>
                      <a:pt x="158258" y="54129"/>
                    </a:lnTo>
                    <a:lnTo>
                      <a:pt x="155751" y="54424"/>
                    </a:lnTo>
                    <a:lnTo>
                      <a:pt x="152506" y="55309"/>
                    </a:lnTo>
                    <a:lnTo>
                      <a:pt x="149704" y="57227"/>
                    </a:lnTo>
                    <a:lnTo>
                      <a:pt x="147639" y="59734"/>
                    </a:lnTo>
                    <a:lnTo>
                      <a:pt x="145426" y="65486"/>
                    </a:lnTo>
                    <a:lnTo>
                      <a:pt x="141592" y="67551"/>
                    </a:lnTo>
                    <a:lnTo>
                      <a:pt x="137904" y="66961"/>
                    </a:lnTo>
                    <a:lnTo>
                      <a:pt x="135250" y="64896"/>
                    </a:lnTo>
                    <a:lnTo>
                      <a:pt x="129645" y="63274"/>
                    </a:lnTo>
                    <a:lnTo>
                      <a:pt x="125515" y="62241"/>
                    </a:lnTo>
                    <a:lnTo>
                      <a:pt x="120795" y="60029"/>
                    </a:lnTo>
                    <a:lnTo>
                      <a:pt x="116666" y="58259"/>
                    </a:lnTo>
                    <a:lnTo>
                      <a:pt x="112978" y="57964"/>
                    </a:lnTo>
                    <a:lnTo>
                      <a:pt x="110913" y="60176"/>
                    </a:lnTo>
                    <a:lnTo>
                      <a:pt x="109143" y="62241"/>
                    </a:lnTo>
                    <a:lnTo>
                      <a:pt x="102801" y="63864"/>
                    </a:lnTo>
                    <a:lnTo>
                      <a:pt x="99114" y="65191"/>
                    </a:lnTo>
                    <a:lnTo>
                      <a:pt x="94394" y="65486"/>
                    </a:lnTo>
                    <a:lnTo>
                      <a:pt x="92477" y="64011"/>
                    </a:lnTo>
                    <a:lnTo>
                      <a:pt x="85692" y="63126"/>
                    </a:lnTo>
                    <a:lnTo>
                      <a:pt x="77581" y="61946"/>
                    </a:lnTo>
                    <a:lnTo>
                      <a:pt x="75221" y="61946"/>
                    </a:lnTo>
                    <a:lnTo>
                      <a:pt x="74483" y="59439"/>
                    </a:lnTo>
                    <a:lnTo>
                      <a:pt x="72271" y="55752"/>
                    </a:lnTo>
                    <a:lnTo>
                      <a:pt x="66519" y="49410"/>
                    </a:lnTo>
                    <a:lnTo>
                      <a:pt x="64159" y="47197"/>
                    </a:lnTo>
                    <a:lnTo>
                      <a:pt x="59734" y="42035"/>
                    </a:lnTo>
                    <a:lnTo>
                      <a:pt x="54572" y="36725"/>
                    </a:lnTo>
                    <a:lnTo>
                      <a:pt x="53834" y="36725"/>
                    </a:lnTo>
                    <a:lnTo>
                      <a:pt x="50442" y="36430"/>
                    </a:lnTo>
                    <a:lnTo>
                      <a:pt x="45427" y="36430"/>
                    </a:lnTo>
                    <a:lnTo>
                      <a:pt x="42182" y="37758"/>
                    </a:lnTo>
                    <a:lnTo>
                      <a:pt x="40118" y="39233"/>
                    </a:lnTo>
                    <a:lnTo>
                      <a:pt x="39823" y="40560"/>
                    </a:lnTo>
                    <a:lnTo>
                      <a:pt x="41740" y="45427"/>
                    </a:lnTo>
                    <a:lnTo>
                      <a:pt x="41150" y="46607"/>
                    </a:lnTo>
                    <a:lnTo>
                      <a:pt x="40118" y="47197"/>
                    </a:lnTo>
                    <a:lnTo>
                      <a:pt x="35545" y="45870"/>
                    </a:lnTo>
                    <a:lnTo>
                      <a:pt x="29941" y="45870"/>
                    </a:lnTo>
                    <a:lnTo>
                      <a:pt x="28466" y="47492"/>
                    </a:lnTo>
                    <a:lnTo>
                      <a:pt x="35545" y="50147"/>
                    </a:lnTo>
                    <a:lnTo>
                      <a:pt x="35840" y="50737"/>
                    </a:lnTo>
                    <a:lnTo>
                      <a:pt x="35840" y="52064"/>
                    </a:lnTo>
                    <a:lnTo>
                      <a:pt x="36136" y="53539"/>
                    </a:lnTo>
                    <a:lnTo>
                      <a:pt x="43068" y="57079"/>
                    </a:lnTo>
                    <a:lnTo>
                      <a:pt x="45132" y="58997"/>
                    </a:lnTo>
                    <a:lnTo>
                      <a:pt x="49410" y="61799"/>
                    </a:lnTo>
                    <a:lnTo>
                      <a:pt x="50589" y="63421"/>
                    </a:lnTo>
                    <a:lnTo>
                      <a:pt x="54572" y="65191"/>
                    </a:lnTo>
                    <a:lnTo>
                      <a:pt x="57374" y="67109"/>
                    </a:lnTo>
                    <a:lnTo>
                      <a:pt x="60619" y="68731"/>
                    </a:lnTo>
                    <a:lnTo>
                      <a:pt x="64454" y="71238"/>
                    </a:lnTo>
                    <a:lnTo>
                      <a:pt x="69616" y="73156"/>
                    </a:lnTo>
                    <a:lnTo>
                      <a:pt x="74040" y="73746"/>
                    </a:lnTo>
                    <a:lnTo>
                      <a:pt x="84955" y="76990"/>
                    </a:lnTo>
                    <a:lnTo>
                      <a:pt x="86872" y="78023"/>
                    </a:lnTo>
                    <a:lnTo>
                      <a:pt x="89970" y="80383"/>
                    </a:lnTo>
                    <a:lnTo>
                      <a:pt x="93215" y="83038"/>
                    </a:lnTo>
                    <a:lnTo>
                      <a:pt x="95427" y="88495"/>
                    </a:lnTo>
                    <a:lnTo>
                      <a:pt x="98967" y="88790"/>
                    </a:lnTo>
                    <a:lnTo>
                      <a:pt x="99999" y="90707"/>
                    </a:lnTo>
                    <a:lnTo>
                      <a:pt x="103096" y="93952"/>
                    </a:lnTo>
                    <a:lnTo>
                      <a:pt x="107374" y="96754"/>
                    </a:lnTo>
                    <a:lnTo>
                      <a:pt x="107374" y="97639"/>
                    </a:lnTo>
                    <a:lnTo>
                      <a:pt x="103834" y="100294"/>
                    </a:lnTo>
                    <a:lnTo>
                      <a:pt x="103539" y="103834"/>
                    </a:lnTo>
                    <a:lnTo>
                      <a:pt x="103834" y="108259"/>
                    </a:lnTo>
                    <a:lnTo>
                      <a:pt x="104866" y="111946"/>
                    </a:lnTo>
                    <a:lnTo>
                      <a:pt x="104866" y="112978"/>
                    </a:lnTo>
                    <a:lnTo>
                      <a:pt x="103834" y="114306"/>
                    </a:lnTo>
                    <a:lnTo>
                      <a:pt x="102801" y="116223"/>
                    </a:lnTo>
                    <a:lnTo>
                      <a:pt x="102507" y="117993"/>
                    </a:lnTo>
                    <a:lnTo>
                      <a:pt x="102507" y="118878"/>
                    </a:lnTo>
                    <a:lnTo>
                      <a:pt x="102949" y="119320"/>
                    </a:lnTo>
                    <a:lnTo>
                      <a:pt x="104719" y="119320"/>
                    </a:lnTo>
                    <a:lnTo>
                      <a:pt x="107964" y="119763"/>
                    </a:lnTo>
                    <a:lnTo>
                      <a:pt x="109881" y="120500"/>
                    </a:lnTo>
                    <a:lnTo>
                      <a:pt x="110913" y="124630"/>
                    </a:lnTo>
                    <a:lnTo>
                      <a:pt x="110618" y="125368"/>
                    </a:lnTo>
                    <a:lnTo>
                      <a:pt x="107964" y="127285"/>
                    </a:lnTo>
                    <a:lnTo>
                      <a:pt x="107226" y="128760"/>
                    </a:lnTo>
                    <a:lnTo>
                      <a:pt x="107226" y="130972"/>
                    </a:lnTo>
                    <a:lnTo>
                      <a:pt x="107668" y="133332"/>
                    </a:lnTo>
                    <a:lnTo>
                      <a:pt x="108553" y="135987"/>
                    </a:lnTo>
                    <a:lnTo>
                      <a:pt x="110618" y="138937"/>
                    </a:lnTo>
                    <a:lnTo>
                      <a:pt x="113568" y="142034"/>
                    </a:lnTo>
                    <a:lnTo>
                      <a:pt x="115485" y="144541"/>
                    </a:lnTo>
                    <a:lnTo>
                      <a:pt x="116370" y="146311"/>
                    </a:lnTo>
                    <a:lnTo>
                      <a:pt x="116666" y="147491"/>
                    </a:lnTo>
                    <a:lnTo>
                      <a:pt x="115338" y="148966"/>
                    </a:lnTo>
                    <a:lnTo>
                      <a:pt x="114158" y="151916"/>
                    </a:lnTo>
                    <a:lnTo>
                      <a:pt x="114158" y="155308"/>
                    </a:lnTo>
                    <a:lnTo>
                      <a:pt x="113421" y="157521"/>
                    </a:lnTo>
                    <a:lnTo>
                      <a:pt x="110913" y="160618"/>
                    </a:lnTo>
                    <a:lnTo>
                      <a:pt x="109143" y="161650"/>
                    </a:lnTo>
                    <a:lnTo>
                      <a:pt x="108701" y="163273"/>
                    </a:lnTo>
                    <a:lnTo>
                      <a:pt x="108701" y="166075"/>
                    </a:lnTo>
                    <a:lnTo>
                      <a:pt x="108996" y="169467"/>
                    </a:lnTo>
                    <a:lnTo>
                      <a:pt x="108996" y="171680"/>
                    </a:lnTo>
                    <a:lnTo>
                      <a:pt x="109734" y="173302"/>
                    </a:lnTo>
                    <a:lnTo>
                      <a:pt x="110471" y="174335"/>
                    </a:lnTo>
                    <a:lnTo>
                      <a:pt x="114601" y="176252"/>
                    </a:lnTo>
                    <a:lnTo>
                      <a:pt x="116813" y="180087"/>
                    </a:lnTo>
                    <a:lnTo>
                      <a:pt x="118288" y="183184"/>
                    </a:lnTo>
                    <a:lnTo>
                      <a:pt x="121090" y="191149"/>
                    </a:lnTo>
                    <a:lnTo>
                      <a:pt x="123302" y="190854"/>
                    </a:lnTo>
                    <a:lnTo>
                      <a:pt x="127727" y="192181"/>
                    </a:lnTo>
                    <a:lnTo>
                      <a:pt x="131119" y="190411"/>
                    </a:lnTo>
                    <a:lnTo>
                      <a:pt x="132595" y="188789"/>
                    </a:lnTo>
                    <a:lnTo>
                      <a:pt x="133479" y="188789"/>
                    </a:lnTo>
                    <a:lnTo>
                      <a:pt x="133479" y="189969"/>
                    </a:lnTo>
                    <a:lnTo>
                      <a:pt x="132300" y="193214"/>
                    </a:lnTo>
                    <a:lnTo>
                      <a:pt x="134807" y="196901"/>
                    </a:lnTo>
                    <a:lnTo>
                      <a:pt x="137167" y="197491"/>
                    </a:lnTo>
                    <a:lnTo>
                      <a:pt x="139084" y="197491"/>
                    </a:lnTo>
                    <a:lnTo>
                      <a:pt x="149556" y="202211"/>
                    </a:lnTo>
                    <a:lnTo>
                      <a:pt x="152358" y="205160"/>
                    </a:lnTo>
                    <a:lnTo>
                      <a:pt x="151326" y="210618"/>
                    </a:lnTo>
                    <a:lnTo>
                      <a:pt x="151031" y="215337"/>
                    </a:lnTo>
                    <a:lnTo>
                      <a:pt x="149999" y="219614"/>
                    </a:lnTo>
                    <a:lnTo>
                      <a:pt x="152211" y="221532"/>
                    </a:lnTo>
                    <a:lnTo>
                      <a:pt x="152801" y="223007"/>
                    </a:lnTo>
                    <a:lnTo>
                      <a:pt x="153096" y="225367"/>
                    </a:lnTo>
                    <a:lnTo>
                      <a:pt x="150441" y="226399"/>
                    </a:lnTo>
                    <a:lnTo>
                      <a:pt x="149261" y="227874"/>
                    </a:lnTo>
                    <a:lnTo>
                      <a:pt x="150588" y="229349"/>
                    </a:lnTo>
                    <a:lnTo>
                      <a:pt x="150588" y="231709"/>
                    </a:lnTo>
                    <a:lnTo>
                      <a:pt x="148819" y="232004"/>
                    </a:lnTo>
                    <a:lnTo>
                      <a:pt x="146754" y="231119"/>
                    </a:lnTo>
                    <a:lnTo>
                      <a:pt x="141739" y="230676"/>
                    </a:lnTo>
                    <a:lnTo>
                      <a:pt x="136724" y="232004"/>
                    </a:lnTo>
                    <a:lnTo>
                      <a:pt x="134364" y="233921"/>
                    </a:lnTo>
                    <a:lnTo>
                      <a:pt x="131710" y="234216"/>
                    </a:lnTo>
                    <a:lnTo>
                      <a:pt x="130972" y="236871"/>
                    </a:lnTo>
                    <a:lnTo>
                      <a:pt x="128612" y="239378"/>
                    </a:lnTo>
                    <a:lnTo>
                      <a:pt x="124335" y="246310"/>
                    </a:lnTo>
                    <a:lnTo>
                      <a:pt x="117698" y="251768"/>
                    </a:lnTo>
                    <a:lnTo>
                      <a:pt x="115191" y="256487"/>
                    </a:lnTo>
                    <a:lnTo>
                      <a:pt x="113568" y="257225"/>
                    </a:lnTo>
                    <a:lnTo>
                      <a:pt x="108111" y="262387"/>
                    </a:lnTo>
                    <a:lnTo>
                      <a:pt x="106636" y="266222"/>
                    </a:lnTo>
                    <a:lnTo>
                      <a:pt x="103834" y="266517"/>
                    </a:lnTo>
                    <a:lnTo>
                      <a:pt x="97492" y="272269"/>
                    </a:lnTo>
                    <a:lnTo>
                      <a:pt x="94542" y="273596"/>
                    </a:lnTo>
                    <a:lnTo>
                      <a:pt x="91445" y="275366"/>
                    </a:lnTo>
                    <a:lnTo>
                      <a:pt x="84660" y="281118"/>
                    </a:lnTo>
                    <a:lnTo>
                      <a:pt x="78760" y="282593"/>
                    </a:lnTo>
                    <a:lnTo>
                      <a:pt x="78760" y="285396"/>
                    </a:lnTo>
                    <a:lnTo>
                      <a:pt x="75221" y="289083"/>
                    </a:lnTo>
                    <a:lnTo>
                      <a:pt x="73156" y="288493"/>
                    </a:lnTo>
                    <a:lnTo>
                      <a:pt x="73156" y="289820"/>
                    </a:lnTo>
                    <a:lnTo>
                      <a:pt x="73893" y="291000"/>
                    </a:lnTo>
                    <a:lnTo>
                      <a:pt x="71976" y="290558"/>
                    </a:lnTo>
                    <a:lnTo>
                      <a:pt x="71238" y="291295"/>
                    </a:lnTo>
                    <a:lnTo>
                      <a:pt x="72271" y="293803"/>
                    </a:lnTo>
                    <a:lnTo>
                      <a:pt x="73008" y="295130"/>
                    </a:lnTo>
                    <a:lnTo>
                      <a:pt x="73008" y="296605"/>
                    </a:lnTo>
                    <a:lnTo>
                      <a:pt x="67846" y="299407"/>
                    </a:lnTo>
                    <a:lnTo>
                      <a:pt x="61947" y="300735"/>
                    </a:lnTo>
                    <a:lnTo>
                      <a:pt x="59439" y="299555"/>
                    </a:lnTo>
                    <a:lnTo>
                      <a:pt x="52802" y="300882"/>
                    </a:lnTo>
                    <a:lnTo>
                      <a:pt x="52802" y="302947"/>
                    </a:lnTo>
                    <a:lnTo>
                      <a:pt x="53392" y="304717"/>
                    </a:lnTo>
                    <a:lnTo>
                      <a:pt x="55604" y="307814"/>
                    </a:lnTo>
                    <a:lnTo>
                      <a:pt x="51032" y="308109"/>
                    </a:lnTo>
                    <a:lnTo>
                      <a:pt x="50589" y="311502"/>
                    </a:lnTo>
                    <a:lnTo>
                      <a:pt x="43805" y="317991"/>
                    </a:lnTo>
                    <a:lnTo>
                      <a:pt x="42478" y="320056"/>
                    </a:lnTo>
                    <a:lnTo>
                      <a:pt x="41740" y="322121"/>
                    </a:lnTo>
                    <a:lnTo>
                      <a:pt x="41297" y="324776"/>
                    </a:lnTo>
                    <a:lnTo>
                      <a:pt x="42330" y="329200"/>
                    </a:lnTo>
                    <a:lnTo>
                      <a:pt x="42920" y="333330"/>
                    </a:lnTo>
                    <a:lnTo>
                      <a:pt x="47050" y="336280"/>
                    </a:lnTo>
                    <a:lnTo>
                      <a:pt x="47640" y="338935"/>
                    </a:lnTo>
                    <a:lnTo>
                      <a:pt x="47935" y="341147"/>
                    </a:lnTo>
                    <a:lnTo>
                      <a:pt x="46607" y="345720"/>
                    </a:lnTo>
                    <a:lnTo>
                      <a:pt x="45427" y="350734"/>
                    </a:lnTo>
                    <a:lnTo>
                      <a:pt x="48820" y="353684"/>
                    </a:lnTo>
                    <a:lnTo>
                      <a:pt x="51032" y="357814"/>
                    </a:lnTo>
                    <a:lnTo>
                      <a:pt x="52949" y="362239"/>
                    </a:lnTo>
                    <a:lnTo>
                      <a:pt x="52949" y="363714"/>
                    </a:lnTo>
                    <a:lnTo>
                      <a:pt x="54572" y="366663"/>
                    </a:lnTo>
                    <a:lnTo>
                      <a:pt x="54572" y="367253"/>
                    </a:lnTo>
                    <a:lnTo>
                      <a:pt x="54277" y="367696"/>
                    </a:lnTo>
                    <a:lnTo>
                      <a:pt x="52507" y="367696"/>
                    </a:lnTo>
                    <a:lnTo>
                      <a:pt x="51917" y="368286"/>
                    </a:lnTo>
                    <a:lnTo>
                      <a:pt x="52654" y="369466"/>
                    </a:lnTo>
                    <a:lnTo>
                      <a:pt x="53392" y="370056"/>
                    </a:lnTo>
                    <a:lnTo>
                      <a:pt x="53687" y="371088"/>
                    </a:lnTo>
                    <a:lnTo>
                      <a:pt x="52212" y="371088"/>
                    </a:lnTo>
                    <a:lnTo>
                      <a:pt x="52212" y="372268"/>
                    </a:lnTo>
                    <a:lnTo>
                      <a:pt x="52654" y="374038"/>
                    </a:lnTo>
                    <a:lnTo>
                      <a:pt x="52654" y="379200"/>
                    </a:lnTo>
                    <a:lnTo>
                      <a:pt x="51622" y="383625"/>
                    </a:lnTo>
                    <a:lnTo>
                      <a:pt x="50885" y="385395"/>
                    </a:lnTo>
                    <a:lnTo>
                      <a:pt x="48967" y="388049"/>
                    </a:lnTo>
                    <a:lnTo>
                      <a:pt x="48525" y="391737"/>
                    </a:lnTo>
                    <a:lnTo>
                      <a:pt x="48967" y="396456"/>
                    </a:lnTo>
                    <a:lnTo>
                      <a:pt x="49557" y="399701"/>
                    </a:lnTo>
                    <a:lnTo>
                      <a:pt x="49557" y="404864"/>
                    </a:lnTo>
                    <a:lnTo>
                      <a:pt x="50442" y="406486"/>
                    </a:lnTo>
                    <a:lnTo>
                      <a:pt x="52802" y="407518"/>
                    </a:lnTo>
                    <a:lnTo>
                      <a:pt x="55014" y="409141"/>
                    </a:lnTo>
                    <a:lnTo>
                      <a:pt x="57964" y="407076"/>
                    </a:lnTo>
                    <a:lnTo>
                      <a:pt x="60029" y="406633"/>
                    </a:lnTo>
                    <a:lnTo>
                      <a:pt x="61356" y="410173"/>
                    </a:lnTo>
                    <a:lnTo>
                      <a:pt x="63421" y="410173"/>
                    </a:lnTo>
                    <a:lnTo>
                      <a:pt x="71828" y="414303"/>
                    </a:lnTo>
                    <a:lnTo>
                      <a:pt x="78760" y="415188"/>
                    </a:lnTo>
                    <a:lnTo>
                      <a:pt x="79793" y="414893"/>
                    </a:lnTo>
                    <a:lnTo>
                      <a:pt x="80383" y="414893"/>
                    </a:lnTo>
                    <a:lnTo>
                      <a:pt x="80088" y="415925"/>
                    </a:lnTo>
                    <a:lnTo>
                      <a:pt x="78465" y="419023"/>
                    </a:lnTo>
                    <a:lnTo>
                      <a:pt x="78465" y="419760"/>
                    </a:lnTo>
                    <a:lnTo>
                      <a:pt x="80383" y="420055"/>
                    </a:lnTo>
                    <a:lnTo>
                      <a:pt x="80383" y="421088"/>
                    </a:lnTo>
                    <a:lnTo>
                      <a:pt x="79793" y="421973"/>
                    </a:lnTo>
                    <a:lnTo>
                      <a:pt x="78465" y="422267"/>
                    </a:lnTo>
                    <a:lnTo>
                      <a:pt x="77285" y="422267"/>
                    </a:lnTo>
                    <a:lnTo>
                      <a:pt x="76548" y="423890"/>
                    </a:lnTo>
                    <a:lnTo>
                      <a:pt x="77285" y="424332"/>
                    </a:lnTo>
                    <a:lnTo>
                      <a:pt x="76400" y="426545"/>
                    </a:lnTo>
                    <a:lnTo>
                      <a:pt x="76400" y="427282"/>
                    </a:lnTo>
                    <a:lnTo>
                      <a:pt x="76990" y="428905"/>
                    </a:lnTo>
                    <a:lnTo>
                      <a:pt x="81857" y="428905"/>
                    </a:lnTo>
                    <a:lnTo>
                      <a:pt x="83185" y="428610"/>
                    </a:lnTo>
                    <a:lnTo>
                      <a:pt x="84513" y="427872"/>
                    </a:lnTo>
                    <a:lnTo>
                      <a:pt x="85692" y="427135"/>
                    </a:lnTo>
                    <a:lnTo>
                      <a:pt x="86430" y="426102"/>
                    </a:lnTo>
                    <a:lnTo>
                      <a:pt x="87020" y="422710"/>
                    </a:lnTo>
                    <a:lnTo>
                      <a:pt x="87610" y="421530"/>
                    </a:lnTo>
                    <a:lnTo>
                      <a:pt x="88790" y="421825"/>
                    </a:lnTo>
                    <a:lnTo>
                      <a:pt x="91002" y="426250"/>
                    </a:lnTo>
                    <a:lnTo>
                      <a:pt x="93215" y="428315"/>
                    </a:lnTo>
                    <a:lnTo>
                      <a:pt x="94984" y="428610"/>
                    </a:lnTo>
                    <a:lnTo>
                      <a:pt x="96312" y="429347"/>
                    </a:lnTo>
                    <a:lnTo>
                      <a:pt x="96017" y="431264"/>
                    </a:lnTo>
                    <a:lnTo>
                      <a:pt x="94099" y="433624"/>
                    </a:lnTo>
                    <a:lnTo>
                      <a:pt x="91297" y="435394"/>
                    </a:lnTo>
                    <a:lnTo>
                      <a:pt x="90117" y="437017"/>
                    </a:lnTo>
                    <a:lnTo>
                      <a:pt x="91592" y="437459"/>
                    </a:lnTo>
                    <a:lnTo>
                      <a:pt x="95722" y="436279"/>
                    </a:lnTo>
                    <a:lnTo>
                      <a:pt x="99557" y="433182"/>
                    </a:lnTo>
                    <a:lnTo>
                      <a:pt x="103096" y="430822"/>
                    </a:lnTo>
                    <a:lnTo>
                      <a:pt x="106489" y="431559"/>
                    </a:lnTo>
                    <a:lnTo>
                      <a:pt x="109881" y="431559"/>
                    </a:lnTo>
                    <a:lnTo>
                      <a:pt x="117845" y="429937"/>
                    </a:lnTo>
                    <a:lnTo>
                      <a:pt x="126105" y="428610"/>
                    </a:lnTo>
                    <a:lnTo>
                      <a:pt x="128760" y="429495"/>
                    </a:lnTo>
                    <a:lnTo>
                      <a:pt x="130677" y="428462"/>
                    </a:lnTo>
                    <a:lnTo>
                      <a:pt x="132890" y="425807"/>
                    </a:lnTo>
                    <a:lnTo>
                      <a:pt x="139379" y="424037"/>
                    </a:lnTo>
                    <a:lnTo>
                      <a:pt x="142181" y="424037"/>
                    </a:lnTo>
                    <a:lnTo>
                      <a:pt x="147344" y="422710"/>
                    </a:lnTo>
                    <a:lnTo>
                      <a:pt x="150294" y="420645"/>
                    </a:lnTo>
                    <a:lnTo>
                      <a:pt x="155161" y="420203"/>
                    </a:lnTo>
                    <a:lnTo>
                      <a:pt x="157521" y="418580"/>
                    </a:lnTo>
                    <a:lnTo>
                      <a:pt x="160323" y="417400"/>
                    </a:lnTo>
                    <a:lnTo>
                      <a:pt x="161798" y="420055"/>
                    </a:lnTo>
                    <a:lnTo>
                      <a:pt x="162978" y="420055"/>
                    </a:lnTo>
                    <a:lnTo>
                      <a:pt x="165338" y="418138"/>
                    </a:lnTo>
                    <a:lnTo>
                      <a:pt x="167992" y="416810"/>
                    </a:lnTo>
                    <a:lnTo>
                      <a:pt x="170352" y="416810"/>
                    </a:lnTo>
                    <a:lnTo>
                      <a:pt x="170352" y="415778"/>
                    </a:lnTo>
                    <a:lnTo>
                      <a:pt x="169615" y="413713"/>
                    </a:lnTo>
                    <a:lnTo>
                      <a:pt x="168288" y="411796"/>
                    </a:lnTo>
                    <a:lnTo>
                      <a:pt x="170352" y="411796"/>
                    </a:lnTo>
                    <a:lnTo>
                      <a:pt x="174777" y="414450"/>
                    </a:lnTo>
                    <a:lnTo>
                      <a:pt x="179349" y="413713"/>
                    </a:lnTo>
                    <a:lnTo>
                      <a:pt x="181414" y="412091"/>
                    </a:lnTo>
                    <a:lnTo>
                      <a:pt x="182447" y="408698"/>
                    </a:lnTo>
                    <a:lnTo>
                      <a:pt x="184364" y="405896"/>
                    </a:lnTo>
                    <a:lnTo>
                      <a:pt x="185397" y="405896"/>
                    </a:lnTo>
                    <a:lnTo>
                      <a:pt x="185397" y="407076"/>
                    </a:lnTo>
                    <a:lnTo>
                      <a:pt x="183922" y="408993"/>
                    </a:lnTo>
                    <a:lnTo>
                      <a:pt x="183037" y="411943"/>
                    </a:lnTo>
                    <a:lnTo>
                      <a:pt x="183479" y="414303"/>
                    </a:lnTo>
                    <a:lnTo>
                      <a:pt x="185397" y="413271"/>
                    </a:lnTo>
                    <a:lnTo>
                      <a:pt x="188346" y="412533"/>
                    </a:lnTo>
                    <a:lnTo>
                      <a:pt x="194393" y="411943"/>
                    </a:lnTo>
                    <a:lnTo>
                      <a:pt x="197638" y="409878"/>
                    </a:lnTo>
                    <a:lnTo>
                      <a:pt x="201031" y="409141"/>
                    </a:lnTo>
                    <a:lnTo>
                      <a:pt x="201916" y="409141"/>
                    </a:lnTo>
                    <a:lnTo>
                      <a:pt x="207667" y="412238"/>
                    </a:lnTo>
                    <a:lnTo>
                      <a:pt x="209290" y="411206"/>
                    </a:lnTo>
                    <a:lnTo>
                      <a:pt x="213125" y="410911"/>
                    </a:lnTo>
                    <a:lnTo>
                      <a:pt x="215485" y="409583"/>
                    </a:lnTo>
                    <a:lnTo>
                      <a:pt x="216370" y="409583"/>
                    </a:lnTo>
                    <a:lnTo>
                      <a:pt x="225661" y="401176"/>
                    </a:lnTo>
                    <a:lnTo>
                      <a:pt x="232299" y="395129"/>
                    </a:lnTo>
                    <a:lnTo>
                      <a:pt x="233478" y="394244"/>
                    </a:lnTo>
                    <a:lnTo>
                      <a:pt x="236428" y="392622"/>
                    </a:lnTo>
                    <a:lnTo>
                      <a:pt x="238936" y="390999"/>
                    </a:lnTo>
                    <a:lnTo>
                      <a:pt x="240853" y="388787"/>
                    </a:lnTo>
                    <a:lnTo>
                      <a:pt x="247490" y="384362"/>
                    </a:lnTo>
                    <a:lnTo>
                      <a:pt x="254275" y="379642"/>
                    </a:lnTo>
                    <a:lnTo>
                      <a:pt x="260617" y="373448"/>
                    </a:lnTo>
                    <a:lnTo>
                      <a:pt x="262830" y="371531"/>
                    </a:lnTo>
                    <a:lnTo>
                      <a:pt x="265779" y="369466"/>
                    </a:lnTo>
                    <a:lnTo>
                      <a:pt x="272122" y="362828"/>
                    </a:lnTo>
                    <a:lnTo>
                      <a:pt x="274186" y="361059"/>
                    </a:lnTo>
                    <a:lnTo>
                      <a:pt x="282003" y="352652"/>
                    </a:lnTo>
                    <a:lnTo>
                      <a:pt x="286575" y="348522"/>
                    </a:lnTo>
                    <a:lnTo>
                      <a:pt x="288788" y="346162"/>
                    </a:lnTo>
                    <a:lnTo>
                      <a:pt x="298522" y="338197"/>
                    </a:lnTo>
                    <a:lnTo>
                      <a:pt x="305012" y="331855"/>
                    </a:lnTo>
                    <a:lnTo>
                      <a:pt x="307667" y="328316"/>
                    </a:lnTo>
                    <a:lnTo>
                      <a:pt x="310174" y="323301"/>
                    </a:lnTo>
                    <a:lnTo>
                      <a:pt x="311649" y="319909"/>
                    </a:lnTo>
                    <a:lnTo>
                      <a:pt x="314156" y="315484"/>
                    </a:lnTo>
                    <a:lnTo>
                      <a:pt x="314156" y="314009"/>
                    </a:lnTo>
                    <a:lnTo>
                      <a:pt x="313567" y="312682"/>
                    </a:lnTo>
                    <a:close/>
                    <a:moveTo>
                      <a:pt x="139379" y="226842"/>
                    </a:moveTo>
                    <a:lnTo>
                      <a:pt x="140559" y="225367"/>
                    </a:lnTo>
                    <a:lnTo>
                      <a:pt x="143362" y="224777"/>
                    </a:lnTo>
                    <a:lnTo>
                      <a:pt x="142624" y="224039"/>
                    </a:lnTo>
                    <a:lnTo>
                      <a:pt x="137757" y="222712"/>
                    </a:lnTo>
                    <a:lnTo>
                      <a:pt x="134217" y="223302"/>
                    </a:lnTo>
                    <a:lnTo>
                      <a:pt x="132300" y="224629"/>
                    </a:lnTo>
                    <a:lnTo>
                      <a:pt x="132300" y="227432"/>
                    </a:lnTo>
                    <a:lnTo>
                      <a:pt x="135545" y="228317"/>
                    </a:lnTo>
                    <a:lnTo>
                      <a:pt x="139379" y="226842"/>
                    </a:lnTo>
                    <a:close/>
                    <a:moveTo>
                      <a:pt x="75810" y="418285"/>
                    </a:moveTo>
                    <a:lnTo>
                      <a:pt x="74188" y="416220"/>
                    </a:lnTo>
                    <a:lnTo>
                      <a:pt x="72861" y="416515"/>
                    </a:lnTo>
                    <a:lnTo>
                      <a:pt x="69616" y="415630"/>
                    </a:lnTo>
                    <a:lnTo>
                      <a:pt x="68289" y="416220"/>
                    </a:lnTo>
                    <a:lnTo>
                      <a:pt x="67846" y="417843"/>
                    </a:lnTo>
                    <a:lnTo>
                      <a:pt x="66961" y="419023"/>
                    </a:lnTo>
                    <a:lnTo>
                      <a:pt x="68583" y="419908"/>
                    </a:lnTo>
                    <a:lnTo>
                      <a:pt x="69764" y="420940"/>
                    </a:lnTo>
                    <a:lnTo>
                      <a:pt x="70353" y="422562"/>
                    </a:lnTo>
                    <a:lnTo>
                      <a:pt x="71681" y="423742"/>
                    </a:lnTo>
                    <a:lnTo>
                      <a:pt x="74336" y="423742"/>
                    </a:lnTo>
                    <a:lnTo>
                      <a:pt x="73893" y="422267"/>
                    </a:lnTo>
                    <a:lnTo>
                      <a:pt x="72861" y="421235"/>
                    </a:lnTo>
                    <a:lnTo>
                      <a:pt x="72861" y="419613"/>
                    </a:lnTo>
                    <a:lnTo>
                      <a:pt x="75663" y="418285"/>
                    </a:lnTo>
                    <a:close/>
                    <a:moveTo>
                      <a:pt x="28613" y="428610"/>
                    </a:moveTo>
                    <a:lnTo>
                      <a:pt x="28613" y="429495"/>
                    </a:lnTo>
                    <a:lnTo>
                      <a:pt x="26253" y="429495"/>
                    </a:lnTo>
                    <a:lnTo>
                      <a:pt x="25369" y="428905"/>
                    </a:lnTo>
                    <a:lnTo>
                      <a:pt x="23303" y="428905"/>
                    </a:lnTo>
                    <a:lnTo>
                      <a:pt x="23009" y="428610"/>
                    </a:lnTo>
                    <a:lnTo>
                      <a:pt x="23894" y="427725"/>
                    </a:lnTo>
                    <a:lnTo>
                      <a:pt x="25516" y="427282"/>
                    </a:lnTo>
                    <a:lnTo>
                      <a:pt x="27581" y="427282"/>
                    </a:lnTo>
                    <a:lnTo>
                      <a:pt x="28613" y="428610"/>
                    </a:lnTo>
                    <a:close/>
                    <a:moveTo>
                      <a:pt x="3835" y="422857"/>
                    </a:moveTo>
                    <a:lnTo>
                      <a:pt x="3835" y="423742"/>
                    </a:lnTo>
                    <a:lnTo>
                      <a:pt x="2212" y="423742"/>
                    </a:lnTo>
                    <a:lnTo>
                      <a:pt x="1622" y="424922"/>
                    </a:lnTo>
                    <a:lnTo>
                      <a:pt x="442" y="424480"/>
                    </a:lnTo>
                    <a:lnTo>
                      <a:pt x="0" y="422857"/>
                    </a:lnTo>
                    <a:lnTo>
                      <a:pt x="885" y="420498"/>
                    </a:lnTo>
                    <a:lnTo>
                      <a:pt x="2950" y="420498"/>
                    </a:lnTo>
                    <a:lnTo>
                      <a:pt x="3835" y="422710"/>
                    </a:lnTo>
                    <a:close/>
                    <a:moveTo>
                      <a:pt x="12389" y="416368"/>
                    </a:moveTo>
                    <a:lnTo>
                      <a:pt x="13126" y="416368"/>
                    </a:lnTo>
                    <a:lnTo>
                      <a:pt x="13422" y="416073"/>
                    </a:lnTo>
                    <a:lnTo>
                      <a:pt x="14749" y="416368"/>
                    </a:lnTo>
                    <a:lnTo>
                      <a:pt x="16814" y="417843"/>
                    </a:lnTo>
                    <a:lnTo>
                      <a:pt x="17257" y="418728"/>
                    </a:lnTo>
                    <a:lnTo>
                      <a:pt x="18731" y="419170"/>
                    </a:lnTo>
                    <a:lnTo>
                      <a:pt x="19174" y="420055"/>
                    </a:lnTo>
                    <a:lnTo>
                      <a:pt x="17551" y="422710"/>
                    </a:lnTo>
                    <a:lnTo>
                      <a:pt x="16519" y="422710"/>
                    </a:lnTo>
                    <a:lnTo>
                      <a:pt x="15782" y="422415"/>
                    </a:lnTo>
                    <a:lnTo>
                      <a:pt x="14454" y="422710"/>
                    </a:lnTo>
                    <a:lnTo>
                      <a:pt x="13717" y="423152"/>
                    </a:lnTo>
                    <a:lnTo>
                      <a:pt x="13422" y="424185"/>
                    </a:lnTo>
                    <a:lnTo>
                      <a:pt x="13422" y="426545"/>
                    </a:lnTo>
                    <a:lnTo>
                      <a:pt x="7375" y="426987"/>
                    </a:lnTo>
                    <a:lnTo>
                      <a:pt x="5900" y="426250"/>
                    </a:lnTo>
                    <a:lnTo>
                      <a:pt x="3982" y="420940"/>
                    </a:lnTo>
                    <a:lnTo>
                      <a:pt x="4425" y="419613"/>
                    </a:lnTo>
                    <a:lnTo>
                      <a:pt x="5752" y="419023"/>
                    </a:lnTo>
                    <a:lnTo>
                      <a:pt x="6932" y="419023"/>
                    </a:lnTo>
                    <a:lnTo>
                      <a:pt x="6932" y="421678"/>
                    </a:lnTo>
                    <a:lnTo>
                      <a:pt x="8702" y="421383"/>
                    </a:lnTo>
                    <a:lnTo>
                      <a:pt x="9144" y="419465"/>
                    </a:lnTo>
                    <a:lnTo>
                      <a:pt x="9144" y="418138"/>
                    </a:lnTo>
                    <a:lnTo>
                      <a:pt x="8850" y="417548"/>
                    </a:lnTo>
                    <a:lnTo>
                      <a:pt x="7669" y="417105"/>
                    </a:lnTo>
                    <a:lnTo>
                      <a:pt x="7080" y="416220"/>
                    </a:lnTo>
                    <a:lnTo>
                      <a:pt x="7965" y="414745"/>
                    </a:lnTo>
                    <a:lnTo>
                      <a:pt x="9734" y="414155"/>
                    </a:lnTo>
                    <a:lnTo>
                      <a:pt x="11209" y="416073"/>
                    </a:lnTo>
                    <a:lnTo>
                      <a:pt x="12389" y="416368"/>
                    </a:lnTo>
                    <a:close/>
                  </a:path>
                </a:pathLst>
              </a:custGeom>
              <a:grpFill/>
              <a:ln w="3175" cap="flat">
                <a:solidFill>
                  <a:schemeClr val="bg2">
                    <a:lumMod val="90000"/>
                  </a:schemeClr>
                </a:solidFill>
                <a:prstDash val="solid"/>
                <a:miter/>
              </a:ln>
            </p:spPr>
            <p:txBody>
              <a:bodyPr rtlCol="0" anchor="ctr"/>
              <a:lstStyle/>
              <a:p>
                <a:endParaRPr lang="en-GB"/>
              </a:p>
            </p:txBody>
          </p:sp>
          <p:sp>
            <p:nvSpPr>
              <p:cNvPr id="189" name="Freeform: Shape 188">
                <a:extLst>
                  <a:ext uri="{FF2B5EF4-FFF2-40B4-BE49-F238E27FC236}">
                    <a16:creationId xmlns:a16="http://schemas.microsoft.com/office/drawing/2014/main" id="{13AE80EE-B186-0E29-7A8B-F1A72C3B87A5}"/>
                  </a:ext>
                </a:extLst>
              </p:cNvPr>
              <p:cNvSpPr/>
              <p:nvPr/>
            </p:nvSpPr>
            <p:spPr>
              <a:xfrm>
                <a:off x="6650714" y="3906218"/>
                <a:ext cx="391441" cy="298669"/>
              </a:xfrm>
              <a:custGeom>
                <a:avLst/>
                <a:gdLst>
                  <a:gd name="connsiteX0" fmla="*/ 382592 w 391441"/>
                  <a:gd name="connsiteY0" fmla="*/ 180382 h 298669"/>
                  <a:gd name="connsiteX1" fmla="*/ 373890 w 391441"/>
                  <a:gd name="connsiteY1" fmla="*/ 180382 h 298669"/>
                  <a:gd name="connsiteX2" fmla="*/ 365336 w 391441"/>
                  <a:gd name="connsiteY2" fmla="*/ 180382 h 298669"/>
                  <a:gd name="connsiteX3" fmla="*/ 363714 w 391441"/>
                  <a:gd name="connsiteY3" fmla="*/ 179644 h 298669"/>
                  <a:gd name="connsiteX4" fmla="*/ 356634 w 391441"/>
                  <a:gd name="connsiteY4" fmla="*/ 177137 h 298669"/>
                  <a:gd name="connsiteX5" fmla="*/ 347490 w 391441"/>
                  <a:gd name="connsiteY5" fmla="*/ 174187 h 298669"/>
                  <a:gd name="connsiteX6" fmla="*/ 336133 w 391441"/>
                  <a:gd name="connsiteY6" fmla="*/ 170352 h 298669"/>
                  <a:gd name="connsiteX7" fmla="*/ 328168 w 391441"/>
                  <a:gd name="connsiteY7" fmla="*/ 167698 h 298669"/>
                  <a:gd name="connsiteX8" fmla="*/ 319614 w 391441"/>
                  <a:gd name="connsiteY8" fmla="*/ 164748 h 298669"/>
                  <a:gd name="connsiteX9" fmla="*/ 310764 w 391441"/>
                  <a:gd name="connsiteY9" fmla="*/ 161946 h 298669"/>
                  <a:gd name="connsiteX10" fmla="*/ 303980 w 391441"/>
                  <a:gd name="connsiteY10" fmla="*/ 159733 h 298669"/>
                  <a:gd name="connsiteX11" fmla="*/ 295425 w 391441"/>
                  <a:gd name="connsiteY11" fmla="*/ 156931 h 298669"/>
                  <a:gd name="connsiteX12" fmla="*/ 288051 w 391441"/>
                  <a:gd name="connsiteY12" fmla="*/ 154423 h 298669"/>
                  <a:gd name="connsiteX13" fmla="*/ 287018 w 391441"/>
                  <a:gd name="connsiteY13" fmla="*/ 153834 h 298669"/>
                  <a:gd name="connsiteX14" fmla="*/ 282889 w 391441"/>
                  <a:gd name="connsiteY14" fmla="*/ 150146 h 298669"/>
                  <a:gd name="connsiteX15" fmla="*/ 277579 w 391441"/>
                  <a:gd name="connsiteY15" fmla="*/ 145279 h 298669"/>
                  <a:gd name="connsiteX16" fmla="*/ 276546 w 391441"/>
                  <a:gd name="connsiteY16" fmla="*/ 145131 h 298669"/>
                  <a:gd name="connsiteX17" fmla="*/ 273891 w 391441"/>
                  <a:gd name="connsiteY17" fmla="*/ 144246 h 298669"/>
                  <a:gd name="connsiteX18" fmla="*/ 271679 w 391441"/>
                  <a:gd name="connsiteY18" fmla="*/ 141592 h 298669"/>
                  <a:gd name="connsiteX19" fmla="*/ 269319 w 391441"/>
                  <a:gd name="connsiteY19" fmla="*/ 138199 h 298669"/>
                  <a:gd name="connsiteX20" fmla="*/ 267107 w 391441"/>
                  <a:gd name="connsiteY20" fmla="*/ 133922 h 298669"/>
                  <a:gd name="connsiteX21" fmla="*/ 266074 w 391441"/>
                  <a:gd name="connsiteY21" fmla="*/ 131120 h 298669"/>
                  <a:gd name="connsiteX22" fmla="*/ 263125 w 391441"/>
                  <a:gd name="connsiteY22" fmla="*/ 129792 h 298669"/>
                  <a:gd name="connsiteX23" fmla="*/ 261797 w 391441"/>
                  <a:gd name="connsiteY23" fmla="*/ 127580 h 298669"/>
                  <a:gd name="connsiteX24" fmla="*/ 258995 w 391441"/>
                  <a:gd name="connsiteY24" fmla="*/ 124188 h 298669"/>
                  <a:gd name="connsiteX25" fmla="*/ 257225 w 391441"/>
                  <a:gd name="connsiteY25" fmla="*/ 122565 h 298669"/>
                  <a:gd name="connsiteX26" fmla="*/ 256488 w 391441"/>
                  <a:gd name="connsiteY26" fmla="*/ 121238 h 298669"/>
                  <a:gd name="connsiteX27" fmla="*/ 255750 w 391441"/>
                  <a:gd name="connsiteY27" fmla="*/ 118288 h 298669"/>
                  <a:gd name="connsiteX28" fmla="*/ 254128 w 391441"/>
                  <a:gd name="connsiteY28" fmla="*/ 115043 h 298669"/>
                  <a:gd name="connsiteX29" fmla="*/ 252653 w 391441"/>
                  <a:gd name="connsiteY29" fmla="*/ 112978 h 298669"/>
                  <a:gd name="connsiteX30" fmla="*/ 252358 w 391441"/>
                  <a:gd name="connsiteY30" fmla="*/ 112241 h 298669"/>
                  <a:gd name="connsiteX31" fmla="*/ 252505 w 391441"/>
                  <a:gd name="connsiteY31" fmla="*/ 111651 h 298669"/>
                  <a:gd name="connsiteX32" fmla="*/ 255160 w 391441"/>
                  <a:gd name="connsiteY32" fmla="*/ 107226 h 298669"/>
                  <a:gd name="connsiteX33" fmla="*/ 256340 w 391441"/>
                  <a:gd name="connsiteY33" fmla="*/ 105751 h 298669"/>
                  <a:gd name="connsiteX34" fmla="*/ 257815 w 391441"/>
                  <a:gd name="connsiteY34" fmla="*/ 104276 h 298669"/>
                  <a:gd name="connsiteX35" fmla="*/ 258847 w 391441"/>
                  <a:gd name="connsiteY35" fmla="*/ 102654 h 298669"/>
                  <a:gd name="connsiteX36" fmla="*/ 259290 w 391441"/>
                  <a:gd name="connsiteY36" fmla="*/ 101621 h 298669"/>
                  <a:gd name="connsiteX37" fmla="*/ 257225 w 391441"/>
                  <a:gd name="connsiteY37" fmla="*/ 101769 h 298669"/>
                  <a:gd name="connsiteX38" fmla="*/ 255750 w 391441"/>
                  <a:gd name="connsiteY38" fmla="*/ 101474 h 298669"/>
                  <a:gd name="connsiteX39" fmla="*/ 254570 w 391441"/>
                  <a:gd name="connsiteY39" fmla="*/ 100589 h 298669"/>
                  <a:gd name="connsiteX40" fmla="*/ 252358 w 391441"/>
                  <a:gd name="connsiteY40" fmla="*/ 99557 h 298669"/>
                  <a:gd name="connsiteX41" fmla="*/ 249850 w 391441"/>
                  <a:gd name="connsiteY41" fmla="*/ 99557 h 298669"/>
                  <a:gd name="connsiteX42" fmla="*/ 247343 w 391441"/>
                  <a:gd name="connsiteY42" fmla="*/ 100442 h 298669"/>
                  <a:gd name="connsiteX43" fmla="*/ 243213 w 391441"/>
                  <a:gd name="connsiteY43" fmla="*/ 101474 h 298669"/>
                  <a:gd name="connsiteX44" fmla="*/ 239526 w 391441"/>
                  <a:gd name="connsiteY44" fmla="*/ 101917 h 298669"/>
                  <a:gd name="connsiteX45" fmla="*/ 236576 w 391441"/>
                  <a:gd name="connsiteY45" fmla="*/ 102506 h 298669"/>
                  <a:gd name="connsiteX46" fmla="*/ 234069 w 391441"/>
                  <a:gd name="connsiteY46" fmla="*/ 103244 h 298669"/>
                  <a:gd name="connsiteX47" fmla="*/ 231856 w 391441"/>
                  <a:gd name="connsiteY47" fmla="*/ 102801 h 298669"/>
                  <a:gd name="connsiteX48" fmla="*/ 229939 w 391441"/>
                  <a:gd name="connsiteY48" fmla="*/ 102212 h 298669"/>
                  <a:gd name="connsiteX49" fmla="*/ 229497 w 391441"/>
                  <a:gd name="connsiteY49" fmla="*/ 96754 h 298669"/>
                  <a:gd name="connsiteX50" fmla="*/ 229054 w 391441"/>
                  <a:gd name="connsiteY50" fmla="*/ 90855 h 298669"/>
                  <a:gd name="connsiteX51" fmla="*/ 229054 w 391441"/>
                  <a:gd name="connsiteY51" fmla="*/ 86135 h 298669"/>
                  <a:gd name="connsiteX52" fmla="*/ 229792 w 391441"/>
                  <a:gd name="connsiteY52" fmla="*/ 83628 h 298669"/>
                  <a:gd name="connsiteX53" fmla="*/ 230382 w 391441"/>
                  <a:gd name="connsiteY53" fmla="*/ 82595 h 298669"/>
                  <a:gd name="connsiteX54" fmla="*/ 233921 w 391441"/>
                  <a:gd name="connsiteY54" fmla="*/ 79055 h 298669"/>
                  <a:gd name="connsiteX55" fmla="*/ 235101 w 391441"/>
                  <a:gd name="connsiteY55" fmla="*/ 77728 h 298669"/>
                  <a:gd name="connsiteX56" fmla="*/ 239084 w 391441"/>
                  <a:gd name="connsiteY56" fmla="*/ 71828 h 298669"/>
                  <a:gd name="connsiteX57" fmla="*/ 242476 w 391441"/>
                  <a:gd name="connsiteY57" fmla="*/ 66814 h 298669"/>
                  <a:gd name="connsiteX58" fmla="*/ 245131 w 391441"/>
                  <a:gd name="connsiteY58" fmla="*/ 63126 h 298669"/>
                  <a:gd name="connsiteX59" fmla="*/ 242771 w 391441"/>
                  <a:gd name="connsiteY59" fmla="*/ 60324 h 298669"/>
                  <a:gd name="connsiteX60" fmla="*/ 241148 w 391441"/>
                  <a:gd name="connsiteY60" fmla="*/ 57964 h 298669"/>
                  <a:gd name="connsiteX61" fmla="*/ 238788 w 391441"/>
                  <a:gd name="connsiteY61" fmla="*/ 55014 h 298669"/>
                  <a:gd name="connsiteX62" fmla="*/ 236429 w 391441"/>
                  <a:gd name="connsiteY62" fmla="*/ 53687 h 298669"/>
                  <a:gd name="connsiteX63" fmla="*/ 233921 w 391441"/>
                  <a:gd name="connsiteY63" fmla="*/ 52064 h 298669"/>
                  <a:gd name="connsiteX64" fmla="*/ 231561 w 391441"/>
                  <a:gd name="connsiteY64" fmla="*/ 48377 h 298669"/>
                  <a:gd name="connsiteX65" fmla="*/ 229054 w 391441"/>
                  <a:gd name="connsiteY65" fmla="*/ 44100 h 298669"/>
                  <a:gd name="connsiteX66" fmla="*/ 225367 w 391441"/>
                  <a:gd name="connsiteY66" fmla="*/ 40708 h 298669"/>
                  <a:gd name="connsiteX67" fmla="*/ 218582 w 391441"/>
                  <a:gd name="connsiteY67" fmla="*/ 35840 h 298669"/>
                  <a:gd name="connsiteX68" fmla="*/ 212240 w 391441"/>
                  <a:gd name="connsiteY68" fmla="*/ 29498 h 298669"/>
                  <a:gd name="connsiteX69" fmla="*/ 207520 w 391441"/>
                  <a:gd name="connsiteY69" fmla="*/ 23009 h 298669"/>
                  <a:gd name="connsiteX70" fmla="*/ 204423 w 391441"/>
                  <a:gd name="connsiteY70" fmla="*/ 19616 h 298669"/>
                  <a:gd name="connsiteX71" fmla="*/ 203096 w 391441"/>
                  <a:gd name="connsiteY71" fmla="*/ 18731 h 298669"/>
                  <a:gd name="connsiteX72" fmla="*/ 196606 w 391441"/>
                  <a:gd name="connsiteY72" fmla="*/ 16667 h 298669"/>
                  <a:gd name="connsiteX73" fmla="*/ 192182 w 391441"/>
                  <a:gd name="connsiteY73" fmla="*/ 13569 h 298669"/>
                  <a:gd name="connsiteX74" fmla="*/ 188789 w 391441"/>
                  <a:gd name="connsiteY74" fmla="*/ 11209 h 298669"/>
                  <a:gd name="connsiteX75" fmla="*/ 186577 w 391441"/>
                  <a:gd name="connsiteY75" fmla="*/ 10472 h 298669"/>
                  <a:gd name="connsiteX76" fmla="*/ 184512 w 391441"/>
                  <a:gd name="connsiteY76" fmla="*/ 10472 h 298669"/>
                  <a:gd name="connsiteX77" fmla="*/ 180234 w 391441"/>
                  <a:gd name="connsiteY77" fmla="*/ 10914 h 298669"/>
                  <a:gd name="connsiteX78" fmla="*/ 176547 w 391441"/>
                  <a:gd name="connsiteY78" fmla="*/ 9292 h 298669"/>
                  <a:gd name="connsiteX79" fmla="*/ 175073 w 391441"/>
                  <a:gd name="connsiteY79" fmla="*/ 9292 h 298669"/>
                  <a:gd name="connsiteX80" fmla="*/ 172565 w 391441"/>
                  <a:gd name="connsiteY80" fmla="*/ 8850 h 298669"/>
                  <a:gd name="connsiteX81" fmla="*/ 170795 w 391441"/>
                  <a:gd name="connsiteY81" fmla="*/ 8407 h 298669"/>
                  <a:gd name="connsiteX82" fmla="*/ 168435 w 391441"/>
                  <a:gd name="connsiteY82" fmla="*/ 8997 h 298669"/>
                  <a:gd name="connsiteX83" fmla="*/ 163863 w 391441"/>
                  <a:gd name="connsiteY83" fmla="*/ 10177 h 298669"/>
                  <a:gd name="connsiteX84" fmla="*/ 161946 w 391441"/>
                  <a:gd name="connsiteY84" fmla="*/ 9882 h 298669"/>
                  <a:gd name="connsiteX85" fmla="*/ 160913 w 391441"/>
                  <a:gd name="connsiteY85" fmla="*/ 8259 h 298669"/>
                  <a:gd name="connsiteX86" fmla="*/ 160323 w 391441"/>
                  <a:gd name="connsiteY86" fmla="*/ 7080 h 298669"/>
                  <a:gd name="connsiteX87" fmla="*/ 158701 w 391441"/>
                  <a:gd name="connsiteY87" fmla="*/ 5900 h 298669"/>
                  <a:gd name="connsiteX88" fmla="*/ 157521 w 391441"/>
                  <a:gd name="connsiteY88" fmla="*/ 5900 h 298669"/>
                  <a:gd name="connsiteX89" fmla="*/ 156783 w 391441"/>
                  <a:gd name="connsiteY89" fmla="*/ 7080 h 298669"/>
                  <a:gd name="connsiteX90" fmla="*/ 151916 w 391441"/>
                  <a:gd name="connsiteY90" fmla="*/ 9734 h 298669"/>
                  <a:gd name="connsiteX91" fmla="*/ 143952 w 391441"/>
                  <a:gd name="connsiteY91" fmla="*/ 11357 h 298669"/>
                  <a:gd name="connsiteX92" fmla="*/ 142034 w 391441"/>
                  <a:gd name="connsiteY92" fmla="*/ 11209 h 298669"/>
                  <a:gd name="connsiteX93" fmla="*/ 140560 w 391441"/>
                  <a:gd name="connsiteY93" fmla="*/ 10177 h 298669"/>
                  <a:gd name="connsiteX94" fmla="*/ 136429 w 391441"/>
                  <a:gd name="connsiteY94" fmla="*/ 5310 h 298669"/>
                  <a:gd name="connsiteX95" fmla="*/ 135397 w 391441"/>
                  <a:gd name="connsiteY95" fmla="*/ 4572 h 298669"/>
                  <a:gd name="connsiteX96" fmla="*/ 134365 w 391441"/>
                  <a:gd name="connsiteY96" fmla="*/ 4572 h 298669"/>
                  <a:gd name="connsiteX97" fmla="*/ 132595 w 391441"/>
                  <a:gd name="connsiteY97" fmla="*/ 3982 h 298669"/>
                  <a:gd name="connsiteX98" fmla="*/ 130825 w 391441"/>
                  <a:gd name="connsiteY98" fmla="*/ 3097 h 298669"/>
                  <a:gd name="connsiteX99" fmla="*/ 129202 w 391441"/>
                  <a:gd name="connsiteY99" fmla="*/ 1033 h 298669"/>
                  <a:gd name="connsiteX100" fmla="*/ 127727 w 391441"/>
                  <a:gd name="connsiteY100" fmla="*/ 0 h 298669"/>
                  <a:gd name="connsiteX101" fmla="*/ 125958 w 391441"/>
                  <a:gd name="connsiteY101" fmla="*/ 3835 h 298669"/>
                  <a:gd name="connsiteX102" fmla="*/ 123008 w 391441"/>
                  <a:gd name="connsiteY102" fmla="*/ 10472 h 298669"/>
                  <a:gd name="connsiteX103" fmla="*/ 121533 w 391441"/>
                  <a:gd name="connsiteY103" fmla="*/ 14012 h 298669"/>
                  <a:gd name="connsiteX104" fmla="*/ 119468 w 391441"/>
                  <a:gd name="connsiteY104" fmla="*/ 18584 h 298669"/>
                  <a:gd name="connsiteX105" fmla="*/ 118878 w 391441"/>
                  <a:gd name="connsiteY105" fmla="*/ 18731 h 298669"/>
                  <a:gd name="connsiteX106" fmla="*/ 117846 w 391441"/>
                  <a:gd name="connsiteY106" fmla="*/ 18436 h 298669"/>
                  <a:gd name="connsiteX107" fmla="*/ 113863 w 391441"/>
                  <a:gd name="connsiteY107" fmla="*/ 12684 h 298669"/>
                  <a:gd name="connsiteX108" fmla="*/ 111356 w 391441"/>
                  <a:gd name="connsiteY108" fmla="*/ 10619 h 298669"/>
                  <a:gd name="connsiteX109" fmla="*/ 109439 w 391441"/>
                  <a:gd name="connsiteY109" fmla="*/ 10767 h 298669"/>
                  <a:gd name="connsiteX110" fmla="*/ 107964 w 391441"/>
                  <a:gd name="connsiteY110" fmla="*/ 11799 h 298669"/>
                  <a:gd name="connsiteX111" fmla="*/ 107226 w 391441"/>
                  <a:gd name="connsiteY111" fmla="*/ 13717 h 298669"/>
                  <a:gd name="connsiteX112" fmla="*/ 106194 w 391441"/>
                  <a:gd name="connsiteY112" fmla="*/ 14897 h 298669"/>
                  <a:gd name="connsiteX113" fmla="*/ 105161 w 391441"/>
                  <a:gd name="connsiteY113" fmla="*/ 15339 h 298669"/>
                  <a:gd name="connsiteX114" fmla="*/ 102949 w 391441"/>
                  <a:gd name="connsiteY114" fmla="*/ 15192 h 298669"/>
                  <a:gd name="connsiteX115" fmla="*/ 99704 w 391441"/>
                  <a:gd name="connsiteY115" fmla="*/ 14159 h 298669"/>
                  <a:gd name="connsiteX116" fmla="*/ 96165 w 391441"/>
                  <a:gd name="connsiteY116" fmla="*/ 14454 h 298669"/>
                  <a:gd name="connsiteX117" fmla="*/ 92625 w 391441"/>
                  <a:gd name="connsiteY117" fmla="*/ 15782 h 298669"/>
                  <a:gd name="connsiteX118" fmla="*/ 92182 w 391441"/>
                  <a:gd name="connsiteY118" fmla="*/ 15782 h 298669"/>
                  <a:gd name="connsiteX119" fmla="*/ 89970 w 391441"/>
                  <a:gd name="connsiteY119" fmla="*/ 22861 h 298669"/>
                  <a:gd name="connsiteX120" fmla="*/ 90117 w 391441"/>
                  <a:gd name="connsiteY120" fmla="*/ 26696 h 298669"/>
                  <a:gd name="connsiteX121" fmla="*/ 88642 w 391441"/>
                  <a:gd name="connsiteY121" fmla="*/ 32448 h 298669"/>
                  <a:gd name="connsiteX122" fmla="*/ 87463 w 391441"/>
                  <a:gd name="connsiteY122" fmla="*/ 35103 h 298669"/>
                  <a:gd name="connsiteX123" fmla="*/ 86430 w 391441"/>
                  <a:gd name="connsiteY123" fmla="*/ 36725 h 298669"/>
                  <a:gd name="connsiteX124" fmla="*/ 85545 w 391441"/>
                  <a:gd name="connsiteY124" fmla="*/ 38348 h 298669"/>
                  <a:gd name="connsiteX125" fmla="*/ 83923 w 391441"/>
                  <a:gd name="connsiteY125" fmla="*/ 41887 h 298669"/>
                  <a:gd name="connsiteX126" fmla="*/ 82595 w 391441"/>
                  <a:gd name="connsiteY126" fmla="*/ 46607 h 298669"/>
                  <a:gd name="connsiteX127" fmla="*/ 82006 w 391441"/>
                  <a:gd name="connsiteY127" fmla="*/ 51327 h 298669"/>
                  <a:gd name="connsiteX128" fmla="*/ 82006 w 391441"/>
                  <a:gd name="connsiteY128" fmla="*/ 54129 h 298669"/>
                  <a:gd name="connsiteX129" fmla="*/ 81710 w 391441"/>
                  <a:gd name="connsiteY129" fmla="*/ 55457 h 298669"/>
                  <a:gd name="connsiteX130" fmla="*/ 81268 w 391441"/>
                  <a:gd name="connsiteY130" fmla="*/ 56194 h 298669"/>
                  <a:gd name="connsiteX131" fmla="*/ 78171 w 391441"/>
                  <a:gd name="connsiteY131" fmla="*/ 56784 h 298669"/>
                  <a:gd name="connsiteX132" fmla="*/ 73746 w 391441"/>
                  <a:gd name="connsiteY132" fmla="*/ 57374 h 298669"/>
                  <a:gd name="connsiteX133" fmla="*/ 71386 w 391441"/>
                  <a:gd name="connsiteY133" fmla="*/ 57964 h 298669"/>
                  <a:gd name="connsiteX134" fmla="*/ 69764 w 391441"/>
                  <a:gd name="connsiteY134" fmla="*/ 58997 h 298669"/>
                  <a:gd name="connsiteX135" fmla="*/ 67846 w 391441"/>
                  <a:gd name="connsiteY135" fmla="*/ 61209 h 298669"/>
                  <a:gd name="connsiteX136" fmla="*/ 64012 w 391441"/>
                  <a:gd name="connsiteY136" fmla="*/ 67404 h 298669"/>
                  <a:gd name="connsiteX137" fmla="*/ 62094 w 391441"/>
                  <a:gd name="connsiteY137" fmla="*/ 71238 h 298669"/>
                  <a:gd name="connsiteX138" fmla="*/ 58849 w 391441"/>
                  <a:gd name="connsiteY138" fmla="*/ 76548 h 298669"/>
                  <a:gd name="connsiteX139" fmla="*/ 55309 w 391441"/>
                  <a:gd name="connsiteY139" fmla="*/ 80235 h 298669"/>
                  <a:gd name="connsiteX140" fmla="*/ 54424 w 391441"/>
                  <a:gd name="connsiteY140" fmla="*/ 82005 h 298669"/>
                  <a:gd name="connsiteX141" fmla="*/ 53835 w 391441"/>
                  <a:gd name="connsiteY141" fmla="*/ 85398 h 298669"/>
                  <a:gd name="connsiteX142" fmla="*/ 52507 w 391441"/>
                  <a:gd name="connsiteY142" fmla="*/ 90707 h 298669"/>
                  <a:gd name="connsiteX143" fmla="*/ 51327 w 391441"/>
                  <a:gd name="connsiteY143" fmla="*/ 94395 h 298669"/>
                  <a:gd name="connsiteX144" fmla="*/ 51475 w 391441"/>
                  <a:gd name="connsiteY144" fmla="*/ 97492 h 298669"/>
                  <a:gd name="connsiteX145" fmla="*/ 50295 w 391441"/>
                  <a:gd name="connsiteY145" fmla="*/ 102654 h 298669"/>
                  <a:gd name="connsiteX146" fmla="*/ 50442 w 391441"/>
                  <a:gd name="connsiteY146" fmla="*/ 105161 h 298669"/>
                  <a:gd name="connsiteX147" fmla="*/ 49262 w 391441"/>
                  <a:gd name="connsiteY147" fmla="*/ 106636 h 298669"/>
                  <a:gd name="connsiteX148" fmla="*/ 47492 w 391441"/>
                  <a:gd name="connsiteY148" fmla="*/ 107964 h 298669"/>
                  <a:gd name="connsiteX149" fmla="*/ 46312 w 391441"/>
                  <a:gd name="connsiteY149" fmla="*/ 108406 h 298669"/>
                  <a:gd name="connsiteX150" fmla="*/ 43805 w 391441"/>
                  <a:gd name="connsiteY150" fmla="*/ 106784 h 298669"/>
                  <a:gd name="connsiteX151" fmla="*/ 41888 w 391441"/>
                  <a:gd name="connsiteY151" fmla="*/ 105161 h 298669"/>
                  <a:gd name="connsiteX152" fmla="*/ 41150 w 391441"/>
                  <a:gd name="connsiteY152" fmla="*/ 104866 h 298669"/>
                  <a:gd name="connsiteX153" fmla="*/ 39380 w 391441"/>
                  <a:gd name="connsiteY153" fmla="*/ 105751 h 298669"/>
                  <a:gd name="connsiteX154" fmla="*/ 37463 w 391441"/>
                  <a:gd name="connsiteY154" fmla="*/ 107226 h 298669"/>
                  <a:gd name="connsiteX155" fmla="*/ 35103 w 391441"/>
                  <a:gd name="connsiteY155" fmla="*/ 110618 h 298669"/>
                  <a:gd name="connsiteX156" fmla="*/ 33333 w 391441"/>
                  <a:gd name="connsiteY156" fmla="*/ 114011 h 298669"/>
                  <a:gd name="connsiteX157" fmla="*/ 34366 w 391441"/>
                  <a:gd name="connsiteY157" fmla="*/ 121385 h 298669"/>
                  <a:gd name="connsiteX158" fmla="*/ 34366 w 391441"/>
                  <a:gd name="connsiteY158" fmla="*/ 122860 h 298669"/>
                  <a:gd name="connsiteX159" fmla="*/ 33776 w 391441"/>
                  <a:gd name="connsiteY159" fmla="*/ 124630 h 298669"/>
                  <a:gd name="connsiteX160" fmla="*/ 30973 w 391441"/>
                  <a:gd name="connsiteY160" fmla="*/ 130087 h 298669"/>
                  <a:gd name="connsiteX161" fmla="*/ 30384 w 391441"/>
                  <a:gd name="connsiteY161" fmla="*/ 131710 h 298669"/>
                  <a:gd name="connsiteX162" fmla="*/ 29351 w 391441"/>
                  <a:gd name="connsiteY162" fmla="*/ 134955 h 298669"/>
                  <a:gd name="connsiteX163" fmla="*/ 28319 w 391441"/>
                  <a:gd name="connsiteY163" fmla="*/ 140707 h 298669"/>
                  <a:gd name="connsiteX164" fmla="*/ 28171 w 391441"/>
                  <a:gd name="connsiteY164" fmla="*/ 142034 h 298669"/>
                  <a:gd name="connsiteX165" fmla="*/ 28171 w 391441"/>
                  <a:gd name="connsiteY165" fmla="*/ 143066 h 298669"/>
                  <a:gd name="connsiteX166" fmla="*/ 28319 w 391441"/>
                  <a:gd name="connsiteY166" fmla="*/ 148376 h 298669"/>
                  <a:gd name="connsiteX167" fmla="*/ 28613 w 391441"/>
                  <a:gd name="connsiteY167" fmla="*/ 153096 h 298669"/>
                  <a:gd name="connsiteX168" fmla="*/ 28761 w 391441"/>
                  <a:gd name="connsiteY168" fmla="*/ 160618 h 298669"/>
                  <a:gd name="connsiteX169" fmla="*/ 28909 w 391441"/>
                  <a:gd name="connsiteY169" fmla="*/ 162535 h 298669"/>
                  <a:gd name="connsiteX170" fmla="*/ 28613 w 391441"/>
                  <a:gd name="connsiteY170" fmla="*/ 165043 h 298669"/>
                  <a:gd name="connsiteX171" fmla="*/ 28024 w 391441"/>
                  <a:gd name="connsiteY171" fmla="*/ 166075 h 298669"/>
                  <a:gd name="connsiteX172" fmla="*/ 26696 w 391441"/>
                  <a:gd name="connsiteY172" fmla="*/ 167403 h 298669"/>
                  <a:gd name="connsiteX173" fmla="*/ 24926 w 391441"/>
                  <a:gd name="connsiteY173" fmla="*/ 168730 h 298669"/>
                  <a:gd name="connsiteX174" fmla="*/ 20502 w 391441"/>
                  <a:gd name="connsiteY174" fmla="*/ 169025 h 298669"/>
                  <a:gd name="connsiteX175" fmla="*/ 16962 w 391441"/>
                  <a:gd name="connsiteY175" fmla="*/ 169025 h 298669"/>
                  <a:gd name="connsiteX176" fmla="*/ 14307 w 391441"/>
                  <a:gd name="connsiteY176" fmla="*/ 168730 h 298669"/>
                  <a:gd name="connsiteX177" fmla="*/ 10767 w 391441"/>
                  <a:gd name="connsiteY177" fmla="*/ 168583 h 298669"/>
                  <a:gd name="connsiteX178" fmla="*/ 7375 w 391441"/>
                  <a:gd name="connsiteY178" fmla="*/ 168877 h 298669"/>
                  <a:gd name="connsiteX179" fmla="*/ 6195 w 391441"/>
                  <a:gd name="connsiteY179" fmla="*/ 169910 h 298669"/>
                  <a:gd name="connsiteX180" fmla="*/ 4425 w 391441"/>
                  <a:gd name="connsiteY180" fmla="*/ 173745 h 298669"/>
                  <a:gd name="connsiteX181" fmla="*/ 1770 w 391441"/>
                  <a:gd name="connsiteY181" fmla="*/ 179202 h 298669"/>
                  <a:gd name="connsiteX182" fmla="*/ 443 w 391441"/>
                  <a:gd name="connsiteY182" fmla="*/ 181562 h 298669"/>
                  <a:gd name="connsiteX183" fmla="*/ 0 w 391441"/>
                  <a:gd name="connsiteY183" fmla="*/ 182889 h 298669"/>
                  <a:gd name="connsiteX184" fmla="*/ 443 w 391441"/>
                  <a:gd name="connsiteY184" fmla="*/ 183627 h 298669"/>
                  <a:gd name="connsiteX185" fmla="*/ 2213 w 391441"/>
                  <a:gd name="connsiteY185" fmla="*/ 184807 h 298669"/>
                  <a:gd name="connsiteX186" fmla="*/ 5900 w 391441"/>
                  <a:gd name="connsiteY186" fmla="*/ 186577 h 298669"/>
                  <a:gd name="connsiteX187" fmla="*/ 10325 w 391441"/>
                  <a:gd name="connsiteY187" fmla="*/ 187461 h 298669"/>
                  <a:gd name="connsiteX188" fmla="*/ 13569 w 391441"/>
                  <a:gd name="connsiteY188" fmla="*/ 187904 h 298669"/>
                  <a:gd name="connsiteX189" fmla="*/ 15782 w 391441"/>
                  <a:gd name="connsiteY189" fmla="*/ 188346 h 298669"/>
                  <a:gd name="connsiteX190" fmla="*/ 17404 w 391441"/>
                  <a:gd name="connsiteY190" fmla="*/ 188789 h 298669"/>
                  <a:gd name="connsiteX191" fmla="*/ 23599 w 391441"/>
                  <a:gd name="connsiteY191" fmla="*/ 193066 h 298669"/>
                  <a:gd name="connsiteX192" fmla="*/ 25664 w 391441"/>
                  <a:gd name="connsiteY192" fmla="*/ 194983 h 298669"/>
                  <a:gd name="connsiteX193" fmla="*/ 26696 w 391441"/>
                  <a:gd name="connsiteY193" fmla="*/ 196753 h 298669"/>
                  <a:gd name="connsiteX194" fmla="*/ 26991 w 391441"/>
                  <a:gd name="connsiteY194" fmla="*/ 198671 h 298669"/>
                  <a:gd name="connsiteX195" fmla="*/ 27876 w 391441"/>
                  <a:gd name="connsiteY195" fmla="*/ 200441 h 298669"/>
                  <a:gd name="connsiteX196" fmla="*/ 31416 w 391441"/>
                  <a:gd name="connsiteY196" fmla="*/ 204128 h 298669"/>
                  <a:gd name="connsiteX197" fmla="*/ 33481 w 391441"/>
                  <a:gd name="connsiteY197" fmla="*/ 206340 h 298669"/>
                  <a:gd name="connsiteX198" fmla="*/ 38790 w 391441"/>
                  <a:gd name="connsiteY198" fmla="*/ 208995 h 298669"/>
                  <a:gd name="connsiteX199" fmla="*/ 40855 w 391441"/>
                  <a:gd name="connsiteY199" fmla="*/ 212093 h 298669"/>
                  <a:gd name="connsiteX200" fmla="*/ 42920 w 391441"/>
                  <a:gd name="connsiteY200" fmla="*/ 213568 h 298669"/>
                  <a:gd name="connsiteX201" fmla="*/ 44690 w 391441"/>
                  <a:gd name="connsiteY201" fmla="*/ 215190 h 298669"/>
                  <a:gd name="connsiteX202" fmla="*/ 45722 w 391441"/>
                  <a:gd name="connsiteY202" fmla="*/ 217697 h 298669"/>
                  <a:gd name="connsiteX203" fmla="*/ 48082 w 391441"/>
                  <a:gd name="connsiteY203" fmla="*/ 224629 h 298669"/>
                  <a:gd name="connsiteX204" fmla="*/ 49705 w 391441"/>
                  <a:gd name="connsiteY204" fmla="*/ 228317 h 298669"/>
                  <a:gd name="connsiteX205" fmla="*/ 51179 w 391441"/>
                  <a:gd name="connsiteY205" fmla="*/ 231266 h 298669"/>
                  <a:gd name="connsiteX206" fmla="*/ 51917 w 391441"/>
                  <a:gd name="connsiteY206" fmla="*/ 236134 h 298669"/>
                  <a:gd name="connsiteX207" fmla="*/ 53097 w 391441"/>
                  <a:gd name="connsiteY207" fmla="*/ 238346 h 298669"/>
                  <a:gd name="connsiteX208" fmla="*/ 54424 w 391441"/>
                  <a:gd name="connsiteY208" fmla="*/ 241001 h 298669"/>
                  <a:gd name="connsiteX209" fmla="*/ 56637 w 391441"/>
                  <a:gd name="connsiteY209" fmla="*/ 243361 h 298669"/>
                  <a:gd name="connsiteX210" fmla="*/ 58849 w 391441"/>
                  <a:gd name="connsiteY210" fmla="*/ 245131 h 298669"/>
                  <a:gd name="connsiteX211" fmla="*/ 59292 w 391441"/>
                  <a:gd name="connsiteY211" fmla="*/ 245573 h 298669"/>
                  <a:gd name="connsiteX212" fmla="*/ 59144 w 391441"/>
                  <a:gd name="connsiteY212" fmla="*/ 246605 h 298669"/>
                  <a:gd name="connsiteX213" fmla="*/ 59292 w 391441"/>
                  <a:gd name="connsiteY213" fmla="*/ 247785 h 298669"/>
                  <a:gd name="connsiteX214" fmla="*/ 59882 w 391441"/>
                  <a:gd name="connsiteY214" fmla="*/ 248523 h 298669"/>
                  <a:gd name="connsiteX215" fmla="*/ 60767 w 391441"/>
                  <a:gd name="connsiteY215" fmla="*/ 248965 h 298669"/>
                  <a:gd name="connsiteX216" fmla="*/ 62241 w 391441"/>
                  <a:gd name="connsiteY216" fmla="*/ 248375 h 298669"/>
                  <a:gd name="connsiteX217" fmla="*/ 63422 w 391441"/>
                  <a:gd name="connsiteY217" fmla="*/ 247638 h 298669"/>
                  <a:gd name="connsiteX218" fmla="*/ 64601 w 391441"/>
                  <a:gd name="connsiteY218" fmla="*/ 247490 h 298669"/>
                  <a:gd name="connsiteX219" fmla="*/ 71829 w 391441"/>
                  <a:gd name="connsiteY219" fmla="*/ 249555 h 298669"/>
                  <a:gd name="connsiteX220" fmla="*/ 73008 w 391441"/>
                  <a:gd name="connsiteY220" fmla="*/ 251178 h 298669"/>
                  <a:gd name="connsiteX221" fmla="*/ 72861 w 391441"/>
                  <a:gd name="connsiteY221" fmla="*/ 253095 h 298669"/>
                  <a:gd name="connsiteX222" fmla="*/ 73156 w 391441"/>
                  <a:gd name="connsiteY222" fmla="*/ 254422 h 298669"/>
                  <a:gd name="connsiteX223" fmla="*/ 72714 w 391441"/>
                  <a:gd name="connsiteY223" fmla="*/ 255750 h 298669"/>
                  <a:gd name="connsiteX224" fmla="*/ 72123 w 391441"/>
                  <a:gd name="connsiteY224" fmla="*/ 259732 h 298669"/>
                  <a:gd name="connsiteX225" fmla="*/ 72271 w 391441"/>
                  <a:gd name="connsiteY225" fmla="*/ 263419 h 298669"/>
                  <a:gd name="connsiteX226" fmla="*/ 74336 w 391441"/>
                  <a:gd name="connsiteY226" fmla="*/ 266222 h 298669"/>
                  <a:gd name="connsiteX227" fmla="*/ 76401 w 391441"/>
                  <a:gd name="connsiteY227" fmla="*/ 268287 h 298669"/>
                  <a:gd name="connsiteX228" fmla="*/ 77876 w 391441"/>
                  <a:gd name="connsiteY228" fmla="*/ 271384 h 298669"/>
                  <a:gd name="connsiteX229" fmla="*/ 79056 w 391441"/>
                  <a:gd name="connsiteY229" fmla="*/ 272269 h 298669"/>
                  <a:gd name="connsiteX230" fmla="*/ 80531 w 391441"/>
                  <a:gd name="connsiteY230" fmla="*/ 272711 h 298669"/>
                  <a:gd name="connsiteX231" fmla="*/ 85545 w 391441"/>
                  <a:gd name="connsiteY231" fmla="*/ 272859 h 298669"/>
                  <a:gd name="connsiteX232" fmla="*/ 92920 w 391441"/>
                  <a:gd name="connsiteY232" fmla="*/ 273154 h 298669"/>
                  <a:gd name="connsiteX233" fmla="*/ 100000 w 391441"/>
                  <a:gd name="connsiteY233" fmla="*/ 273301 h 298669"/>
                  <a:gd name="connsiteX234" fmla="*/ 100589 w 391441"/>
                  <a:gd name="connsiteY234" fmla="*/ 273301 h 298669"/>
                  <a:gd name="connsiteX235" fmla="*/ 102064 w 391441"/>
                  <a:gd name="connsiteY235" fmla="*/ 273744 h 298669"/>
                  <a:gd name="connsiteX236" fmla="*/ 108554 w 391441"/>
                  <a:gd name="connsiteY236" fmla="*/ 277873 h 298669"/>
                  <a:gd name="connsiteX237" fmla="*/ 114601 w 391441"/>
                  <a:gd name="connsiteY237" fmla="*/ 281561 h 298669"/>
                  <a:gd name="connsiteX238" fmla="*/ 119616 w 391441"/>
                  <a:gd name="connsiteY238" fmla="*/ 284806 h 298669"/>
                  <a:gd name="connsiteX239" fmla="*/ 124483 w 391441"/>
                  <a:gd name="connsiteY239" fmla="*/ 288050 h 298669"/>
                  <a:gd name="connsiteX240" fmla="*/ 129202 w 391441"/>
                  <a:gd name="connsiteY240" fmla="*/ 291000 h 298669"/>
                  <a:gd name="connsiteX241" fmla="*/ 132890 w 391441"/>
                  <a:gd name="connsiteY241" fmla="*/ 293655 h 298669"/>
                  <a:gd name="connsiteX242" fmla="*/ 136577 w 391441"/>
                  <a:gd name="connsiteY242" fmla="*/ 294393 h 298669"/>
                  <a:gd name="connsiteX243" fmla="*/ 142477 w 391441"/>
                  <a:gd name="connsiteY243" fmla="*/ 294688 h 298669"/>
                  <a:gd name="connsiteX244" fmla="*/ 146606 w 391441"/>
                  <a:gd name="connsiteY244" fmla="*/ 294835 h 298669"/>
                  <a:gd name="connsiteX245" fmla="*/ 150441 w 391441"/>
                  <a:gd name="connsiteY245" fmla="*/ 295867 h 298669"/>
                  <a:gd name="connsiteX246" fmla="*/ 156046 w 391441"/>
                  <a:gd name="connsiteY246" fmla="*/ 296900 h 298669"/>
                  <a:gd name="connsiteX247" fmla="*/ 160176 w 391441"/>
                  <a:gd name="connsiteY247" fmla="*/ 297490 h 298669"/>
                  <a:gd name="connsiteX248" fmla="*/ 162683 w 391441"/>
                  <a:gd name="connsiteY248" fmla="*/ 298080 h 298669"/>
                  <a:gd name="connsiteX249" fmla="*/ 169763 w 391441"/>
                  <a:gd name="connsiteY249" fmla="*/ 298670 h 298669"/>
                  <a:gd name="connsiteX250" fmla="*/ 170943 w 391441"/>
                  <a:gd name="connsiteY250" fmla="*/ 298227 h 298669"/>
                  <a:gd name="connsiteX251" fmla="*/ 174040 w 391441"/>
                  <a:gd name="connsiteY251" fmla="*/ 295425 h 298669"/>
                  <a:gd name="connsiteX252" fmla="*/ 177432 w 391441"/>
                  <a:gd name="connsiteY252" fmla="*/ 290853 h 298669"/>
                  <a:gd name="connsiteX253" fmla="*/ 178907 w 391441"/>
                  <a:gd name="connsiteY253" fmla="*/ 288345 h 298669"/>
                  <a:gd name="connsiteX254" fmla="*/ 183332 w 391441"/>
                  <a:gd name="connsiteY254" fmla="*/ 285838 h 298669"/>
                  <a:gd name="connsiteX255" fmla="*/ 191149 w 391441"/>
                  <a:gd name="connsiteY255" fmla="*/ 282298 h 298669"/>
                  <a:gd name="connsiteX256" fmla="*/ 196754 w 391441"/>
                  <a:gd name="connsiteY256" fmla="*/ 279791 h 298669"/>
                  <a:gd name="connsiteX257" fmla="*/ 202948 w 391441"/>
                  <a:gd name="connsiteY257" fmla="*/ 277431 h 298669"/>
                  <a:gd name="connsiteX258" fmla="*/ 205750 w 391441"/>
                  <a:gd name="connsiteY258" fmla="*/ 279496 h 298669"/>
                  <a:gd name="connsiteX259" fmla="*/ 209585 w 391441"/>
                  <a:gd name="connsiteY259" fmla="*/ 283036 h 298669"/>
                  <a:gd name="connsiteX260" fmla="*/ 211355 w 391441"/>
                  <a:gd name="connsiteY260" fmla="*/ 284658 h 298669"/>
                  <a:gd name="connsiteX261" fmla="*/ 212830 w 391441"/>
                  <a:gd name="connsiteY261" fmla="*/ 285396 h 298669"/>
                  <a:gd name="connsiteX262" fmla="*/ 214895 w 391441"/>
                  <a:gd name="connsiteY262" fmla="*/ 285986 h 298669"/>
                  <a:gd name="connsiteX263" fmla="*/ 217402 w 391441"/>
                  <a:gd name="connsiteY263" fmla="*/ 285986 h 298669"/>
                  <a:gd name="connsiteX264" fmla="*/ 218877 w 391441"/>
                  <a:gd name="connsiteY264" fmla="*/ 285838 h 298669"/>
                  <a:gd name="connsiteX265" fmla="*/ 221680 w 391441"/>
                  <a:gd name="connsiteY265" fmla="*/ 285396 h 298669"/>
                  <a:gd name="connsiteX266" fmla="*/ 228317 w 391441"/>
                  <a:gd name="connsiteY266" fmla="*/ 284953 h 298669"/>
                  <a:gd name="connsiteX267" fmla="*/ 232152 w 391441"/>
                  <a:gd name="connsiteY267" fmla="*/ 285101 h 298669"/>
                  <a:gd name="connsiteX268" fmla="*/ 233036 w 391441"/>
                  <a:gd name="connsiteY268" fmla="*/ 283626 h 298669"/>
                  <a:gd name="connsiteX269" fmla="*/ 235839 w 391441"/>
                  <a:gd name="connsiteY269" fmla="*/ 280823 h 298669"/>
                  <a:gd name="connsiteX270" fmla="*/ 241148 w 391441"/>
                  <a:gd name="connsiteY270" fmla="*/ 279201 h 298669"/>
                  <a:gd name="connsiteX271" fmla="*/ 244541 w 391441"/>
                  <a:gd name="connsiteY271" fmla="*/ 278906 h 298669"/>
                  <a:gd name="connsiteX272" fmla="*/ 255897 w 391441"/>
                  <a:gd name="connsiteY272" fmla="*/ 276841 h 298669"/>
                  <a:gd name="connsiteX273" fmla="*/ 257667 w 391441"/>
                  <a:gd name="connsiteY273" fmla="*/ 276104 h 298669"/>
                  <a:gd name="connsiteX274" fmla="*/ 258553 w 391441"/>
                  <a:gd name="connsiteY274" fmla="*/ 275071 h 298669"/>
                  <a:gd name="connsiteX275" fmla="*/ 259585 w 391441"/>
                  <a:gd name="connsiteY275" fmla="*/ 272859 h 298669"/>
                  <a:gd name="connsiteX276" fmla="*/ 261797 w 391441"/>
                  <a:gd name="connsiteY276" fmla="*/ 269762 h 298669"/>
                  <a:gd name="connsiteX277" fmla="*/ 264599 w 391441"/>
                  <a:gd name="connsiteY277" fmla="*/ 267697 h 298669"/>
                  <a:gd name="connsiteX278" fmla="*/ 270057 w 391441"/>
                  <a:gd name="connsiteY278" fmla="*/ 264894 h 298669"/>
                  <a:gd name="connsiteX279" fmla="*/ 275366 w 391441"/>
                  <a:gd name="connsiteY279" fmla="*/ 262682 h 298669"/>
                  <a:gd name="connsiteX280" fmla="*/ 276546 w 391441"/>
                  <a:gd name="connsiteY280" fmla="*/ 262239 h 298669"/>
                  <a:gd name="connsiteX281" fmla="*/ 283036 w 391441"/>
                  <a:gd name="connsiteY281" fmla="*/ 260765 h 298669"/>
                  <a:gd name="connsiteX282" fmla="*/ 284658 w 391441"/>
                  <a:gd name="connsiteY282" fmla="*/ 260322 h 298669"/>
                  <a:gd name="connsiteX283" fmla="*/ 287166 w 391441"/>
                  <a:gd name="connsiteY283" fmla="*/ 259732 h 298669"/>
                  <a:gd name="connsiteX284" fmla="*/ 288198 w 391441"/>
                  <a:gd name="connsiteY284" fmla="*/ 259732 h 298669"/>
                  <a:gd name="connsiteX285" fmla="*/ 297195 w 391441"/>
                  <a:gd name="connsiteY285" fmla="*/ 260322 h 298669"/>
                  <a:gd name="connsiteX286" fmla="*/ 304127 w 391441"/>
                  <a:gd name="connsiteY286" fmla="*/ 260617 h 298669"/>
                  <a:gd name="connsiteX287" fmla="*/ 311354 w 391441"/>
                  <a:gd name="connsiteY287" fmla="*/ 261059 h 298669"/>
                  <a:gd name="connsiteX288" fmla="*/ 312092 w 391441"/>
                  <a:gd name="connsiteY288" fmla="*/ 260765 h 298669"/>
                  <a:gd name="connsiteX289" fmla="*/ 317106 w 391441"/>
                  <a:gd name="connsiteY289" fmla="*/ 255307 h 298669"/>
                  <a:gd name="connsiteX290" fmla="*/ 325071 w 391441"/>
                  <a:gd name="connsiteY290" fmla="*/ 246605 h 298669"/>
                  <a:gd name="connsiteX291" fmla="*/ 330233 w 391441"/>
                  <a:gd name="connsiteY291" fmla="*/ 241001 h 298669"/>
                  <a:gd name="connsiteX292" fmla="*/ 338050 w 391441"/>
                  <a:gd name="connsiteY292" fmla="*/ 232446 h 298669"/>
                  <a:gd name="connsiteX293" fmla="*/ 344097 w 391441"/>
                  <a:gd name="connsiteY293" fmla="*/ 226252 h 298669"/>
                  <a:gd name="connsiteX294" fmla="*/ 350735 w 391441"/>
                  <a:gd name="connsiteY294" fmla="*/ 219467 h 298669"/>
                  <a:gd name="connsiteX295" fmla="*/ 357224 w 391441"/>
                  <a:gd name="connsiteY295" fmla="*/ 213272 h 298669"/>
                  <a:gd name="connsiteX296" fmla="*/ 365189 w 391441"/>
                  <a:gd name="connsiteY296" fmla="*/ 205750 h 298669"/>
                  <a:gd name="connsiteX297" fmla="*/ 370056 w 391441"/>
                  <a:gd name="connsiteY297" fmla="*/ 200883 h 298669"/>
                  <a:gd name="connsiteX298" fmla="*/ 377725 w 391441"/>
                  <a:gd name="connsiteY298" fmla="*/ 193509 h 298669"/>
                  <a:gd name="connsiteX299" fmla="*/ 384952 w 391441"/>
                  <a:gd name="connsiteY299" fmla="*/ 186577 h 298669"/>
                  <a:gd name="connsiteX300" fmla="*/ 391442 w 391441"/>
                  <a:gd name="connsiteY300" fmla="*/ 180382 h 298669"/>
                  <a:gd name="connsiteX301" fmla="*/ 382592 w 391441"/>
                  <a:gd name="connsiteY301" fmla="*/ 180382 h 29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91441" h="298669">
                    <a:moveTo>
                      <a:pt x="382592" y="180382"/>
                    </a:moveTo>
                    <a:lnTo>
                      <a:pt x="373890" y="180382"/>
                    </a:lnTo>
                    <a:lnTo>
                      <a:pt x="365336" y="180382"/>
                    </a:lnTo>
                    <a:lnTo>
                      <a:pt x="363714" y="179644"/>
                    </a:lnTo>
                    <a:lnTo>
                      <a:pt x="356634" y="177137"/>
                    </a:lnTo>
                    <a:lnTo>
                      <a:pt x="347490" y="174187"/>
                    </a:lnTo>
                    <a:lnTo>
                      <a:pt x="336133" y="170352"/>
                    </a:lnTo>
                    <a:lnTo>
                      <a:pt x="328168" y="167698"/>
                    </a:lnTo>
                    <a:lnTo>
                      <a:pt x="319614" y="164748"/>
                    </a:lnTo>
                    <a:lnTo>
                      <a:pt x="310764" y="161946"/>
                    </a:lnTo>
                    <a:lnTo>
                      <a:pt x="303980" y="159733"/>
                    </a:lnTo>
                    <a:lnTo>
                      <a:pt x="295425" y="156931"/>
                    </a:lnTo>
                    <a:lnTo>
                      <a:pt x="288051" y="154423"/>
                    </a:lnTo>
                    <a:lnTo>
                      <a:pt x="287018" y="153834"/>
                    </a:lnTo>
                    <a:lnTo>
                      <a:pt x="282889" y="150146"/>
                    </a:lnTo>
                    <a:lnTo>
                      <a:pt x="277579" y="145279"/>
                    </a:lnTo>
                    <a:lnTo>
                      <a:pt x="276546" y="145131"/>
                    </a:lnTo>
                    <a:lnTo>
                      <a:pt x="273891" y="144246"/>
                    </a:lnTo>
                    <a:lnTo>
                      <a:pt x="271679" y="141592"/>
                    </a:lnTo>
                    <a:lnTo>
                      <a:pt x="269319" y="138199"/>
                    </a:lnTo>
                    <a:lnTo>
                      <a:pt x="267107" y="133922"/>
                    </a:lnTo>
                    <a:lnTo>
                      <a:pt x="266074" y="131120"/>
                    </a:lnTo>
                    <a:lnTo>
                      <a:pt x="263125" y="129792"/>
                    </a:lnTo>
                    <a:lnTo>
                      <a:pt x="261797" y="127580"/>
                    </a:lnTo>
                    <a:lnTo>
                      <a:pt x="258995" y="124188"/>
                    </a:lnTo>
                    <a:lnTo>
                      <a:pt x="257225" y="122565"/>
                    </a:lnTo>
                    <a:lnTo>
                      <a:pt x="256488" y="121238"/>
                    </a:lnTo>
                    <a:lnTo>
                      <a:pt x="255750" y="118288"/>
                    </a:lnTo>
                    <a:lnTo>
                      <a:pt x="254128" y="115043"/>
                    </a:lnTo>
                    <a:lnTo>
                      <a:pt x="252653" y="112978"/>
                    </a:lnTo>
                    <a:lnTo>
                      <a:pt x="252358" y="112241"/>
                    </a:lnTo>
                    <a:lnTo>
                      <a:pt x="252505" y="111651"/>
                    </a:lnTo>
                    <a:lnTo>
                      <a:pt x="255160" y="107226"/>
                    </a:lnTo>
                    <a:lnTo>
                      <a:pt x="256340" y="105751"/>
                    </a:lnTo>
                    <a:lnTo>
                      <a:pt x="257815" y="104276"/>
                    </a:lnTo>
                    <a:lnTo>
                      <a:pt x="258847" y="102654"/>
                    </a:lnTo>
                    <a:lnTo>
                      <a:pt x="259290" y="101621"/>
                    </a:lnTo>
                    <a:lnTo>
                      <a:pt x="257225" y="101769"/>
                    </a:lnTo>
                    <a:lnTo>
                      <a:pt x="255750" y="101474"/>
                    </a:lnTo>
                    <a:lnTo>
                      <a:pt x="254570" y="100589"/>
                    </a:lnTo>
                    <a:lnTo>
                      <a:pt x="252358" y="99557"/>
                    </a:lnTo>
                    <a:lnTo>
                      <a:pt x="249850" y="99557"/>
                    </a:lnTo>
                    <a:lnTo>
                      <a:pt x="247343" y="100442"/>
                    </a:lnTo>
                    <a:lnTo>
                      <a:pt x="243213" y="101474"/>
                    </a:lnTo>
                    <a:lnTo>
                      <a:pt x="239526" y="101917"/>
                    </a:lnTo>
                    <a:lnTo>
                      <a:pt x="236576" y="102506"/>
                    </a:lnTo>
                    <a:lnTo>
                      <a:pt x="234069" y="103244"/>
                    </a:lnTo>
                    <a:lnTo>
                      <a:pt x="231856" y="102801"/>
                    </a:lnTo>
                    <a:lnTo>
                      <a:pt x="229939" y="102212"/>
                    </a:lnTo>
                    <a:lnTo>
                      <a:pt x="229497" y="96754"/>
                    </a:lnTo>
                    <a:lnTo>
                      <a:pt x="229054" y="90855"/>
                    </a:lnTo>
                    <a:lnTo>
                      <a:pt x="229054" y="86135"/>
                    </a:lnTo>
                    <a:lnTo>
                      <a:pt x="229792" y="83628"/>
                    </a:lnTo>
                    <a:lnTo>
                      <a:pt x="230382" y="82595"/>
                    </a:lnTo>
                    <a:lnTo>
                      <a:pt x="233921" y="79055"/>
                    </a:lnTo>
                    <a:lnTo>
                      <a:pt x="235101" y="77728"/>
                    </a:lnTo>
                    <a:lnTo>
                      <a:pt x="239084" y="71828"/>
                    </a:lnTo>
                    <a:lnTo>
                      <a:pt x="242476" y="66814"/>
                    </a:lnTo>
                    <a:lnTo>
                      <a:pt x="245131" y="63126"/>
                    </a:lnTo>
                    <a:lnTo>
                      <a:pt x="242771" y="60324"/>
                    </a:lnTo>
                    <a:lnTo>
                      <a:pt x="241148" y="57964"/>
                    </a:lnTo>
                    <a:lnTo>
                      <a:pt x="238788" y="55014"/>
                    </a:lnTo>
                    <a:lnTo>
                      <a:pt x="236429" y="53687"/>
                    </a:lnTo>
                    <a:lnTo>
                      <a:pt x="233921" y="52064"/>
                    </a:lnTo>
                    <a:lnTo>
                      <a:pt x="231561" y="48377"/>
                    </a:lnTo>
                    <a:lnTo>
                      <a:pt x="229054" y="44100"/>
                    </a:lnTo>
                    <a:lnTo>
                      <a:pt x="225367" y="40708"/>
                    </a:lnTo>
                    <a:lnTo>
                      <a:pt x="218582" y="35840"/>
                    </a:lnTo>
                    <a:lnTo>
                      <a:pt x="212240" y="29498"/>
                    </a:lnTo>
                    <a:lnTo>
                      <a:pt x="207520" y="23009"/>
                    </a:lnTo>
                    <a:lnTo>
                      <a:pt x="204423" y="19616"/>
                    </a:lnTo>
                    <a:lnTo>
                      <a:pt x="203096" y="18731"/>
                    </a:lnTo>
                    <a:lnTo>
                      <a:pt x="196606" y="16667"/>
                    </a:lnTo>
                    <a:lnTo>
                      <a:pt x="192182" y="13569"/>
                    </a:lnTo>
                    <a:lnTo>
                      <a:pt x="188789" y="11209"/>
                    </a:lnTo>
                    <a:lnTo>
                      <a:pt x="186577" y="10472"/>
                    </a:lnTo>
                    <a:lnTo>
                      <a:pt x="184512" y="10472"/>
                    </a:lnTo>
                    <a:lnTo>
                      <a:pt x="180234" y="10914"/>
                    </a:lnTo>
                    <a:lnTo>
                      <a:pt x="176547" y="9292"/>
                    </a:lnTo>
                    <a:lnTo>
                      <a:pt x="175073" y="9292"/>
                    </a:lnTo>
                    <a:lnTo>
                      <a:pt x="172565" y="8850"/>
                    </a:lnTo>
                    <a:lnTo>
                      <a:pt x="170795" y="8407"/>
                    </a:lnTo>
                    <a:lnTo>
                      <a:pt x="168435" y="8997"/>
                    </a:lnTo>
                    <a:lnTo>
                      <a:pt x="163863" y="10177"/>
                    </a:lnTo>
                    <a:lnTo>
                      <a:pt x="161946" y="9882"/>
                    </a:lnTo>
                    <a:lnTo>
                      <a:pt x="160913" y="8259"/>
                    </a:lnTo>
                    <a:lnTo>
                      <a:pt x="160323" y="7080"/>
                    </a:lnTo>
                    <a:lnTo>
                      <a:pt x="158701" y="5900"/>
                    </a:lnTo>
                    <a:lnTo>
                      <a:pt x="157521" y="5900"/>
                    </a:lnTo>
                    <a:lnTo>
                      <a:pt x="156783" y="7080"/>
                    </a:lnTo>
                    <a:lnTo>
                      <a:pt x="151916" y="9734"/>
                    </a:lnTo>
                    <a:lnTo>
                      <a:pt x="143952" y="11357"/>
                    </a:lnTo>
                    <a:lnTo>
                      <a:pt x="142034" y="11209"/>
                    </a:lnTo>
                    <a:lnTo>
                      <a:pt x="140560" y="10177"/>
                    </a:lnTo>
                    <a:lnTo>
                      <a:pt x="136429" y="5310"/>
                    </a:lnTo>
                    <a:lnTo>
                      <a:pt x="135397" y="4572"/>
                    </a:lnTo>
                    <a:lnTo>
                      <a:pt x="134365" y="4572"/>
                    </a:lnTo>
                    <a:lnTo>
                      <a:pt x="132595" y="3982"/>
                    </a:lnTo>
                    <a:lnTo>
                      <a:pt x="130825" y="3097"/>
                    </a:lnTo>
                    <a:lnTo>
                      <a:pt x="129202" y="1033"/>
                    </a:lnTo>
                    <a:lnTo>
                      <a:pt x="127727" y="0"/>
                    </a:lnTo>
                    <a:lnTo>
                      <a:pt x="125958" y="3835"/>
                    </a:lnTo>
                    <a:lnTo>
                      <a:pt x="123008" y="10472"/>
                    </a:lnTo>
                    <a:lnTo>
                      <a:pt x="121533" y="14012"/>
                    </a:lnTo>
                    <a:lnTo>
                      <a:pt x="119468" y="18584"/>
                    </a:lnTo>
                    <a:lnTo>
                      <a:pt x="118878" y="18731"/>
                    </a:lnTo>
                    <a:lnTo>
                      <a:pt x="117846" y="18436"/>
                    </a:lnTo>
                    <a:lnTo>
                      <a:pt x="113863" y="12684"/>
                    </a:lnTo>
                    <a:lnTo>
                      <a:pt x="111356" y="10619"/>
                    </a:lnTo>
                    <a:lnTo>
                      <a:pt x="109439" y="10767"/>
                    </a:lnTo>
                    <a:lnTo>
                      <a:pt x="107964" y="11799"/>
                    </a:lnTo>
                    <a:lnTo>
                      <a:pt x="107226" y="13717"/>
                    </a:lnTo>
                    <a:lnTo>
                      <a:pt x="106194" y="14897"/>
                    </a:lnTo>
                    <a:lnTo>
                      <a:pt x="105161" y="15339"/>
                    </a:lnTo>
                    <a:lnTo>
                      <a:pt x="102949" y="15192"/>
                    </a:lnTo>
                    <a:lnTo>
                      <a:pt x="99704" y="14159"/>
                    </a:lnTo>
                    <a:lnTo>
                      <a:pt x="96165" y="14454"/>
                    </a:lnTo>
                    <a:lnTo>
                      <a:pt x="92625" y="15782"/>
                    </a:lnTo>
                    <a:lnTo>
                      <a:pt x="92182" y="15782"/>
                    </a:lnTo>
                    <a:lnTo>
                      <a:pt x="89970" y="22861"/>
                    </a:lnTo>
                    <a:lnTo>
                      <a:pt x="90117" y="26696"/>
                    </a:lnTo>
                    <a:lnTo>
                      <a:pt x="88642" y="32448"/>
                    </a:lnTo>
                    <a:lnTo>
                      <a:pt x="87463" y="35103"/>
                    </a:lnTo>
                    <a:lnTo>
                      <a:pt x="86430" y="36725"/>
                    </a:lnTo>
                    <a:lnTo>
                      <a:pt x="85545" y="38348"/>
                    </a:lnTo>
                    <a:lnTo>
                      <a:pt x="83923" y="41887"/>
                    </a:lnTo>
                    <a:lnTo>
                      <a:pt x="82595" y="46607"/>
                    </a:lnTo>
                    <a:lnTo>
                      <a:pt x="82006" y="51327"/>
                    </a:lnTo>
                    <a:lnTo>
                      <a:pt x="82006" y="54129"/>
                    </a:lnTo>
                    <a:lnTo>
                      <a:pt x="81710" y="55457"/>
                    </a:lnTo>
                    <a:lnTo>
                      <a:pt x="81268" y="56194"/>
                    </a:lnTo>
                    <a:lnTo>
                      <a:pt x="78171" y="56784"/>
                    </a:lnTo>
                    <a:lnTo>
                      <a:pt x="73746" y="57374"/>
                    </a:lnTo>
                    <a:lnTo>
                      <a:pt x="71386" y="57964"/>
                    </a:lnTo>
                    <a:lnTo>
                      <a:pt x="69764" y="58997"/>
                    </a:lnTo>
                    <a:lnTo>
                      <a:pt x="67846" y="61209"/>
                    </a:lnTo>
                    <a:lnTo>
                      <a:pt x="64012" y="67404"/>
                    </a:lnTo>
                    <a:lnTo>
                      <a:pt x="62094" y="71238"/>
                    </a:lnTo>
                    <a:lnTo>
                      <a:pt x="58849" y="76548"/>
                    </a:lnTo>
                    <a:lnTo>
                      <a:pt x="55309" y="80235"/>
                    </a:lnTo>
                    <a:lnTo>
                      <a:pt x="54424" y="82005"/>
                    </a:lnTo>
                    <a:lnTo>
                      <a:pt x="53835" y="85398"/>
                    </a:lnTo>
                    <a:lnTo>
                      <a:pt x="52507" y="90707"/>
                    </a:lnTo>
                    <a:lnTo>
                      <a:pt x="51327" y="94395"/>
                    </a:lnTo>
                    <a:lnTo>
                      <a:pt x="51475" y="97492"/>
                    </a:lnTo>
                    <a:lnTo>
                      <a:pt x="50295" y="102654"/>
                    </a:lnTo>
                    <a:lnTo>
                      <a:pt x="50442" y="105161"/>
                    </a:lnTo>
                    <a:lnTo>
                      <a:pt x="49262" y="106636"/>
                    </a:lnTo>
                    <a:lnTo>
                      <a:pt x="47492" y="107964"/>
                    </a:lnTo>
                    <a:lnTo>
                      <a:pt x="46312" y="108406"/>
                    </a:lnTo>
                    <a:lnTo>
                      <a:pt x="43805" y="106784"/>
                    </a:lnTo>
                    <a:lnTo>
                      <a:pt x="41888" y="105161"/>
                    </a:lnTo>
                    <a:lnTo>
                      <a:pt x="41150" y="104866"/>
                    </a:lnTo>
                    <a:lnTo>
                      <a:pt x="39380" y="105751"/>
                    </a:lnTo>
                    <a:lnTo>
                      <a:pt x="37463" y="107226"/>
                    </a:lnTo>
                    <a:lnTo>
                      <a:pt x="35103" y="110618"/>
                    </a:lnTo>
                    <a:lnTo>
                      <a:pt x="33333" y="114011"/>
                    </a:lnTo>
                    <a:lnTo>
                      <a:pt x="34366" y="121385"/>
                    </a:lnTo>
                    <a:lnTo>
                      <a:pt x="34366" y="122860"/>
                    </a:lnTo>
                    <a:lnTo>
                      <a:pt x="33776" y="124630"/>
                    </a:lnTo>
                    <a:lnTo>
                      <a:pt x="30973" y="130087"/>
                    </a:lnTo>
                    <a:lnTo>
                      <a:pt x="30384" y="131710"/>
                    </a:lnTo>
                    <a:lnTo>
                      <a:pt x="29351" y="134955"/>
                    </a:lnTo>
                    <a:lnTo>
                      <a:pt x="28319" y="140707"/>
                    </a:lnTo>
                    <a:lnTo>
                      <a:pt x="28171" y="142034"/>
                    </a:lnTo>
                    <a:lnTo>
                      <a:pt x="28171" y="143066"/>
                    </a:lnTo>
                    <a:lnTo>
                      <a:pt x="28319" y="148376"/>
                    </a:lnTo>
                    <a:lnTo>
                      <a:pt x="28613" y="153096"/>
                    </a:lnTo>
                    <a:lnTo>
                      <a:pt x="28761" y="160618"/>
                    </a:lnTo>
                    <a:lnTo>
                      <a:pt x="28909" y="162535"/>
                    </a:lnTo>
                    <a:lnTo>
                      <a:pt x="28613" y="165043"/>
                    </a:lnTo>
                    <a:lnTo>
                      <a:pt x="28024" y="166075"/>
                    </a:lnTo>
                    <a:lnTo>
                      <a:pt x="26696" y="167403"/>
                    </a:lnTo>
                    <a:lnTo>
                      <a:pt x="24926" y="168730"/>
                    </a:lnTo>
                    <a:lnTo>
                      <a:pt x="20502" y="169025"/>
                    </a:lnTo>
                    <a:lnTo>
                      <a:pt x="16962" y="169025"/>
                    </a:lnTo>
                    <a:lnTo>
                      <a:pt x="14307" y="168730"/>
                    </a:lnTo>
                    <a:lnTo>
                      <a:pt x="10767" y="168583"/>
                    </a:lnTo>
                    <a:lnTo>
                      <a:pt x="7375" y="168877"/>
                    </a:lnTo>
                    <a:lnTo>
                      <a:pt x="6195" y="169910"/>
                    </a:lnTo>
                    <a:lnTo>
                      <a:pt x="4425" y="173745"/>
                    </a:lnTo>
                    <a:lnTo>
                      <a:pt x="1770" y="179202"/>
                    </a:lnTo>
                    <a:lnTo>
                      <a:pt x="443" y="181562"/>
                    </a:lnTo>
                    <a:lnTo>
                      <a:pt x="0" y="182889"/>
                    </a:lnTo>
                    <a:lnTo>
                      <a:pt x="443" y="183627"/>
                    </a:lnTo>
                    <a:lnTo>
                      <a:pt x="2213" y="184807"/>
                    </a:lnTo>
                    <a:lnTo>
                      <a:pt x="5900" y="186577"/>
                    </a:lnTo>
                    <a:lnTo>
                      <a:pt x="10325" y="187461"/>
                    </a:lnTo>
                    <a:lnTo>
                      <a:pt x="13569" y="187904"/>
                    </a:lnTo>
                    <a:lnTo>
                      <a:pt x="15782" y="188346"/>
                    </a:lnTo>
                    <a:lnTo>
                      <a:pt x="17404" y="188789"/>
                    </a:lnTo>
                    <a:lnTo>
                      <a:pt x="23599" y="193066"/>
                    </a:lnTo>
                    <a:lnTo>
                      <a:pt x="25664" y="194983"/>
                    </a:lnTo>
                    <a:lnTo>
                      <a:pt x="26696" y="196753"/>
                    </a:lnTo>
                    <a:lnTo>
                      <a:pt x="26991" y="198671"/>
                    </a:lnTo>
                    <a:lnTo>
                      <a:pt x="27876" y="200441"/>
                    </a:lnTo>
                    <a:lnTo>
                      <a:pt x="31416" y="204128"/>
                    </a:lnTo>
                    <a:lnTo>
                      <a:pt x="33481" y="206340"/>
                    </a:lnTo>
                    <a:lnTo>
                      <a:pt x="38790" y="208995"/>
                    </a:lnTo>
                    <a:lnTo>
                      <a:pt x="40855" y="212093"/>
                    </a:lnTo>
                    <a:lnTo>
                      <a:pt x="42920" y="213568"/>
                    </a:lnTo>
                    <a:lnTo>
                      <a:pt x="44690" y="215190"/>
                    </a:lnTo>
                    <a:lnTo>
                      <a:pt x="45722" y="217697"/>
                    </a:lnTo>
                    <a:lnTo>
                      <a:pt x="48082" y="224629"/>
                    </a:lnTo>
                    <a:lnTo>
                      <a:pt x="49705" y="228317"/>
                    </a:lnTo>
                    <a:lnTo>
                      <a:pt x="51179" y="231266"/>
                    </a:lnTo>
                    <a:lnTo>
                      <a:pt x="51917" y="236134"/>
                    </a:lnTo>
                    <a:lnTo>
                      <a:pt x="53097" y="238346"/>
                    </a:lnTo>
                    <a:lnTo>
                      <a:pt x="54424" y="241001"/>
                    </a:lnTo>
                    <a:lnTo>
                      <a:pt x="56637" y="243361"/>
                    </a:lnTo>
                    <a:lnTo>
                      <a:pt x="58849" y="245131"/>
                    </a:lnTo>
                    <a:lnTo>
                      <a:pt x="59292" y="245573"/>
                    </a:lnTo>
                    <a:lnTo>
                      <a:pt x="59144" y="246605"/>
                    </a:lnTo>
                    <a:lnTo>
                      <a:pt x="59292" y="247785"/>
                    </a:lnTo>
                    <a:lnTo>
                      <a:pt x="59882" y="248523"/>
                    </a:lnTo>
                    <a:lnTo>
                      <a:pt x="60767" y="248965"/>
                    </a:lnTo>
                    <a:lnTo>
                      <a:pt x="62241" y="248375"/>
                    </a:lnTo>
                    <a:lnTo>
                      <a:pt x="63422" y="247638"/>
                    </a:lnTo>
                    <a:lnTo>
                      <a:pt x="64601" y="247490"/>
                    </a:lnTo>
                    <a:lnTo>
                      <a:pt x="71829" y="249555"/>
                    </a:lnTo>
                    <a:lnTo>
                      <a:pt x="73008" y="251178"/>
                    </a:lnTo>
                    <a:lnTo>
                      <a:pt x="72861" y="253095"/>
                    </a:lnTo>
                    <a:lnTo>
                      <a:pt x="73156" y="254422"/>
                    </a:lnTo>
                    <a:lnTo>
                      <a:pt x="72714" y="255750"/>
                    </a:lnTo>
                    <a:lnTo>
                      <a:pt x="72123" y="259732"/>
                    </a:lnTo>
                    <a:lnTo>
                      <a:pt x="72271" y="263419"/>
                    </a:lnTo>
                    <a:lnTo>
                      <a:pt x="74336" y="266222"/>
                    </a:lnTo>
                    <a:lnTo>
                      <a:pt x="76401" y="268287"/>
                    </a:lnTo>
                    <a:lnTo>
                      <a:pt x="77876" y="271384"/>
                    </a:lnTo>
                    <a:lnTo>
                      <a:pt x="79056" y="272269"/>
                    </a:lnTo>
                    <a:lnTo>
                      <a:pt x="80531" y="272711"/>
                    </a:lnTo>
                    <a:lnTo>
                      <a:pt x="85545" y="272859"/>
                    </a:lnTo>
                    <a:lnTo>
                      <a:pt x="92920" y="273154"/>
                    </a:lnTo>
                    <a:lnTo>
                      <a:pt x="100000" y="273301"/>
                    </a:lnTo>
                    <a:lnTo>
                      <a:pt x="100589" y="273301"/>
                    </a:lnTo>
                    <a:lnTo>
                      <a:pt x="102064" y="273744"/>
                    </a:lnTo>
                    <a:lnTo>
                      <a:pt x="108554" y="277873"/>
                    </a:lnTo>
                    <a:lnTo>
                      <a:pt x="114601" y="281561"/>
                    </a:lnTo>
                    <a:lnTo>
                      <a:pt x="119616" y="284806"/>
                    </a:lnTo>
                    <a:lnTo>
                      <a:pt x="124483" y="288050"/>
                    </a:lnTo>
                    <a:lnTo>
                      <a:pt x="129202" y="291000"/>
                    </a:lnTo>
                    <a:lnTo>
                      <a:pt x="132890" y="293655"/>
                    </a:lnTo>
                    <a:lnTo>
                      <a:pt x="136577" y="294393"/>
                    </a:lnTo>
                    <a:lnTo>
                      <a:pt x="142477" y="294688"/>
                    </a:lnTo>
                    <a:lnTo>
                      <a:pt x="146606" y="294835"/>
                    </a:lnTo>
                    <a:lnTo>
                      <a:pt x="150441" y="295867"/>
                    </a:lnTo>
                    <a:lnTo>
                      <a:pt x="156046" y="296900"/>
                    </a:lnTo>
                    <a:lnTo>
                      <a:pt x="160176" y="297490"/>
                    </a:lnTo>
                    <a:lnTo>
                      <a:pt x="162683" y="298080"/>
                    </a:lnTo>
                    <a:lnTo>
                      <a:pt x="169763" y="298670"/>
                    </a:lnTo>
                    <a:lnTo>
                      <a:pt x="170943" y="298227"/>
                    </a:lnTo>
                    <a:lnTo>
                      <a:pt x="174040" y="295425"/>
                    </a:lnTo>
                    <a:lnTo>
                      <a:pt x="177432" y="290853"/>
                    </a:lnTo>
                    <a:lnTo>
                      <a:pt x="178907" y="288345"/>
                    </a:lnTo>
                    <a:lnTo>
                      <a:pt x="183332" y="285838"/>
                    </a:lnTo>
                    <a:lnTo>
                      <a:pt x="191149" y="282298"/>
                    </a:lnTo>
                    <a:lnTo>
                      <a:pt x="196754" y="279791"/>
                    </a:lnTo>
                    <a:lnTo>
                      <a:pt x="202948" y="277431"/>
                    </a:lnTo>
                    <a:lnTo>
                      <a:pt x="205750" y="279496"/>
                    </a:lnTo>
                    <a:lnTo>
                      <a:pt x="209585" y="283036"/>
                    </a:lnTo>
                    <a:lnTo>
                      <a:pt x="211355" y="284658"/>
                    </a:lnTo>
                    <a:lnTo>
                      <a:pt x="212830" y="285396"/>
                    </a:lnTo>
                    <a:lnTo>
                      <a:pt x="214895" y="285986"/>
                    </a:lnTo>
                    <a:lnTo>
                      <a:pt x="217402" y="285986"/>
                    </a:lnTo>
                    <a:lnTo>
                      <a:pt x="218877" y="285838"/>
                    </a:lnTo>
                    <a:lnTo>
                      <a:pt x="221680" y="285396"/>
                    </a:lnTo>
                    <a:lnTo>
                      <a:pt x="228317" y="284953"/>
                    </a:lnTo>
                    <a:lnTo>
                      <a:pt x="232152" y="285101"/>
                    </a:lnTo>
                    <a:lnTo>
                      <a:pt x="233036" y="283626"/>
                    </a:lnTo>
                    <a:lnTo>
                      <a:pt x="235839" y="280823"/>
                    </a:lnTo>
                    <a:lnTo>
                      <a:pt x="241148" y="279201"/>
                    </a:lnTo>
                    <a:lnTo>
                      <a:pt x="244541" y="278906"/>
                    </a:lnTo>
                    <a:lnTo>
                      <a:pt x="255897" y="276841"/>
                    </a:lnTo>
                    <a:lnTo>
                      <a:pt x="257667" y="276104"/>
                    </a:lnTo>
                    <a:lnTo>
                      <a:pt x="258553" y="275071"/>
                    </a:lnTo>
                    <a:lnTo>
                      <a:pt x="259585" y="272859"/>
                    </a:lnTo>
                    <a:lnTo>
                      <a:pt x="261797" y="269762"/>
                    </a:lnTo>
                    <a:lnTo>
                      <a:pt x="264599" y="267697"/>
                    </a:lnTo>
                    <a:lnTo>
                      <a:pt x="270057" y="264894"/>
                    </a:lnTo>
                    <a:lnTo>
                      <a:pt x="275366" y="262682"/>
                    </a:lnTo>
                    <a:lnTo>
                      <a:pt x="276546" y="262239"/>
                    </a:lnTo>
                    <a:lnTo>
                      <a:pt x="283036" y="260765"/>
                    </a:lnTo>
                    <a:lnTo>
                      <a:pt x="284658" y="260322"/>
                    </a:lnTo>
                    <a:lnTo>
                      <a:pt x="287166" y="259732"/>
                    </a:lnTo>
                    <a:lnTo>
                      <a:pt x="288198" y="259732"/>
                    </a:lnTo>
                    <a:lnTo>
                      <a:pt x="297195" y="260322"/>
                    </a:lnTo>
                    <a:lnTo>
                      <a:pt x="304127" y="260617"/>
                    </a:lnTo>
                    <a:lnTo>
                      <a:pt x="311354" y="261059"/>
                    </a:lnTo>
                    <a:lnTo>
                      <a:pt x="312092" y="260765"/>
                    </a:lnTo>
                    <a:lnTo>
                      <a:pt x="317106" y="255307"/>
                    </a:lnTo>
                    <a:lnTo>
                      <a:pt x="325071" y="246605"/>
                    </a:lnTo>
                    <a:lnTo>
                      <a:pt x="330233" y="241001"/>
                    </a:lnTo>
                    <a:lnTo>
                      <a:pt x="338050" y="232446"/>
                    </a:lnTo>
                    <a:lnTo>
                      <a:pt x="344097" y="226252"/>
                    </a:lnTo>
                    <a:lnTo>
                      <a:pt x="350735" y="219467"/>
                    </a:lnTo>
                    <a:lnTo>
                      <a:pt x="357224" y="213272"/>
                    </a:lnTo>
                    <a:lnTo>
                      <a:pt x="365189" y="205750"/>
                    </a:lnTo>
                    <a:lnTo>
                      <a:pt x="370056" y="200883"/>
                    </a:lnTo>
                    <a:lnTo>
                      <a:pt x="377725" y="193509"/>
                    </a:lnTo>
                    <a:lnTo>
                      <a:pt x="384952" y="186577"/>
                    </a:lnTo>
                    <a:lnTo>
                      <a:pt x="391442" y="180382"/>
                    </a:lnTo>
                    <a:lnTo>
                      <a:pt x="382592" y="180382"/>
                    </a:lnTo>
                    <a:close/>
                  </a:path>
                </a:pathLst>
              </a:custGeom>
              <a:grpFill/>
              <a:ln w="3175" cap="flat">
                <a:solidFill>
                  <a:schemeClr val="bg2">
                    <a:lumMod val="90000"/>
                  </a:schemeClr>
                </a:solidFill>
                <a:prstDash val="solid"/>
                <a:miter/>
              </a:ln>
            </p:spPr>
            <p:txBody>
              <a:bodyPr rtlCol="0" anchor="ctr"/>
              <a:lstStyle/>
              <a:p>
                <a:endParaRPr lang="en-GB"/>
              </a:p>
            </p:txBody>
          </p:sp>
          <p:sp>
            <p:nvSpPr>
              <p:cNvPr id="190" name="Freeform: Shape 189">
                <a:extLst>
                  <a:ext uri="{FF2B5EF4-FFF2-40B4-BE49-F238E27FC236}">
                    <a16:creationId xmlns:a16="http://schemas.microsoft.com/office/drawing/2014/main" id="{03B30731-27BB-8614-7884-1288D50061ED}"/>
                  </a:ext>
                </a:extLst>
              </p:cNvPr>
              <p:cNvSpPr/>
              <p:nvPr/>
            </p:nvSpPr>
            <p:spPr>
              <a:xfrm>
                <a:off x="5314148" y="3077907"/>
                <a:ext cx="587162" cy="480231"/>
              </a:xfrm>
              <a:custGeom>
                <a:avLst/>
                <a:gdLst>
                  <a:gd name="connsiteX0" fmla="*/ 26696 w 587162"/>
                  <a:gd name="connsiteY0" fmla="*/ 465777 h 480231"/>
                  <a:gd name="connsiteX1" fmla="*/ 24484 w 587162"/>
                  <a:gd name="connsiteY1" fmla="*/ 464597 h 480231"/>
                  <a:gd name="connsiteX2" fmla="*/ 23304 w 587162"/>
                  <a:gd name="connsiteY2" fmla="*/ 464597 h 480231"/>
                  <a:gd name="connsiteX3" fmla="*/ 22419 w 587162"/>
                  <a:gd name="connsiteY3" fmla="*/ 465187 h 480231"/>
                  <a:gd name="connsiteX4" fmla="*/ 21534 w 587162"/>
                  <a:gd name="connsiteY4" fmla="*/ 466810 h 480231"/>
                  <a:gd name="connsiteX5" fmla="*/ 22861 w 587162"/>
                  <a:gd name="connsiteY5" fmla="*/ 469022 h 480231"/>
                  <a:gd name="connsiteX6" fmla="*/ 24189 w 587162"/>
                  <a:gd name="connsiteY6" fmla="*/ 469760 h 480231"/>
                  <a:gd name="connsiteX7" fmla="*/ 25221 w 587162"/>
                  <a:gd name="connsiteY7" fmla="*/ 469465 h 480231"/>
                  <a:gd name="connsiteX8" fmla="*/ 27434 w 587162"/>
                  <a:gd name="connsiteY8" fmla="*/ 467695 h 480231"/>
                  <a:gd name="connsiteX9" fmla="*/ 27434 w 587162"/>
                  <a:gd name="connsiteY9" fmla="*/ 466957 h 480231"/>
                  <a:gd name="connsiteX10" fmla="*/ 26696 w 587162"/>
                  <a:gd name="connsiteY10" fmla="*/ 465630 h 480231"/>
                  <a:gd name="connsiteX11" fmla="*/ 47935 w 587162"/>
                  <a:gd name="connsiteY11" fmla="*/ 454421 h 480231"/>
                  <a:gd name="connsiteX12" fmla="*/ 42773 w 587162"/>
                  <a:gd name="connsiteY12" fmla="*/ 458550 h 480231"/>
                  <a:gd name="connsiteX13" fmla="*/ 41740 w 587162"/>
                  <a:gd name="connsiteY13" fmla="*/ 458845 h 480231"/>
                  <a:gd name="connsiteX14" fmla="*/ 36578 w 587162"/>
                  <a:gd name="connsiteY14" fmla="*/ 459730 h 480231"/>
                  <a:gd name="connsiteX15" fmla="*/ 34218 w 587162"/>
                  <a:gd name="connsiteY15" fmla="*/ 459730 h 480231"/>
                  <a:gd name="connsiteX16" fmla="*/ 32596 w 587162"/>
                  <a:gd name="connsiteY16" fmla="*/ 460615 h 480231"/>
                  <a:gd name="connsiteX17" fmla="*/ 33628 w 587162"/>
                  <a:gd name="connsiteY17" fmla="*/ 461943 h 480231"/>
                  <a:gd name="connsiteX18" fmla="*/ 35545 w 587162"/>
                  <a:gd name="connsiteY18" fmla="*/ 466072 h 480231"/>
                  <a:gd name="connsiteX19" fmla="*/ 39086 w 587162"/>
                  <a:gd name="connsiteY19" fmla="*/ 470055 h 480231"/>
                  <a:gd name="connsiteX20" fmla="*/ 42035 w 587162"/>
                  <a:gd name="connsiteY20" fmla="*/ 469317 h 480231"/>
                  <a:gd name="connsiteX21" fmla="*/ 43215 w 587162"/>
                  <a:gd name="connsiteY21" fmla="*/ 468432 h 480231"/>
                  <a:gd name="connsiteX22" fmla="*/ 45280 w 587162"/>
                  <a:gd name="connsiteY22" fmla="*/ 465925 h 480231"/>
                  <a:gd name="connsiteX23" fmla="*/ 47492 w 587162"/>
                  <a:gd name="connsiteY23" fmla="*/ 459435 h 480231"/>
                  <a:gd name="connsiteX24" fmla="*/ 53097 w 587162"/>
                  <a:gd name="connsiteY24" fmla="*/ 455306 h 480231"/>
                  <a:gd name="connsiteX25" fmla="*/ 53097 w 587162"/>
                  <a:gd name="connsiteY25" fmla="*/ 453978 h 480231"/>
                  <a:gd name="connsiteX26" fmla="*/ 47935 w 587162"/>
                  <a:gd name="connsiteY26" fmla="*/ 454421 h 480231"/>
                  <a:gd name="connsiteX27" fmla="*/ 71976 w 587162"/>
                  <a:gd name="connsiteY27" fmla="*/ 466072 h 480231"/>
                  <a:gd name="connsiteX28" fmla="*/ 71533 w 587162"/>
                  <a:gd name="connsiteY28" fmla="*/ 465777 h 480231"/>
                  <a:gd name="connsiteX29" fmla="*/ 71091 w 587162"/>
                  <a:gd name="connsiteY29" fmla="*/ 465777 h 480231"/>
                  <a:gd name="connsiteX30" fmla="*/ 70501 w 587162"/>
                  <a:gd name="connsiteY30" fmla="*/ 466367 h 480231"/>
                  <a:gd name="connsiteX31" fmla="*/ 64454 w 587162"/>
                  <a:gd name="connsiteY31" fmla="*/ 465925 h 480231"/>
                  <a:gd name="connsiteX32" fmla="*/ 63422 w 587162"/>
                  <a:gd name="connsiteY32" fmla="*/ 468432 h 480231"/>
                  <a:gd name="connsiteX33" fmla="*/ 61062 w 587162"/>
                  <a:gd name="connsiteY33" fmla="*/ 470350 h 480231"/>
                  <a:gd name="connsiteX34" fmla="*/ 61062 w 587162"/>
                  <a:gd name="connsiteY34" fmla="*/ 473300 h 480231"/>
                  <a:gd name="connsiteX35" fmla="*/ 63716 w 587162"/>
                  <a:gd name="connsiteY35" fmla="*/ 476249 h 480231"/>
                  <a:gd name="connsiteX36" fmla="*/ 65191 w 587162"/>
                  <a:gd name="connsiteY36" fmla="*/ 476987 h 480231"/>
                  <a:gd name="connsiteX37" fmla="*/ 67698 w 587162"/>
                  <a:gd name="connsiteY37" fmla="*/ 477282 h 480231"/>
                  <a:gd name="connsiteX38" fmla="*/ 70943 w 587162"/>
                  <a:gd name="connsiteY38" fmla="*/ 475512 h 480231"/>
                  <a:gd name="connsiteX39" fmla="*/ 72123 w 587162"/>
                  <a:gd name="connsiteY39" fmla="*/ 473742 h 480231"/>
                  <a:gd name="connsiteX40" fmla="*/ 72123 w 587162"/>
                  <a:gd name="connsiteY40" fmla="*/ 470350 h 480231"/>
                  <a:gd name="connsiteX41" fmla="*/ 71681 w 587162"/>
                  <a:gd name="connsiteY41" fmla="*/ 468137 h 480231"/>
                  <a:gd name="connsiteX42" fmla="*/ 71681 w 587162"/>
                  <a:gd name="connsiteY42" fmla="*/ 465925 h 480231"/>
                  <a:gd name="connsiteX43" fmla="*/ 3098 w 587162"/>
                  <a:gd name="connsiteY43" fmla="*/ 476692 h 480231"/>
                  <a:gd name="connsiteX44" fmla="*/ 0 w 587162"/>
                  <a:gd name="connsiteY44" fmla="*/ 476692 h 480231"/>
                  <a:gd name="connsiteX45" fmla="*/ 590 w 587162"/>
                  <a:gd name="connsiteY45" fmla="*/ 477872 h 480231"/>
                  <a:gd name="connsiteX46" fmla="*/ 1327 w 587162"/>
                  <a:gd name="connsiteY46" fmla="*/ 478462 h 480231"/>
                  <a:gd name="connsiteX47" fmla="*/ 4572 w 587162"/>
                  <a:gd name="connsiteY47" fmla="*/ 480232 h 480231"/>
                  <a:gd name="connsiteX48" fmla="*/ 7080 w 587162"/>
                  <a:gd name="connsiteY48" fmla="*/ 475659 h 480231"/>
                  <a:gd name="connsiteX49" fmla="*/ 6195 w 587162"/>
                  <a:gd name="connsiteY49" fmla="*/ 474479 h 480231"/>
                  <a:gd name="connsiteX50" fmla="*/ 3098 w 587162"/>
                  <a:gd name="connsiteY50" fmla="*/ 476839 h 480231"/>
                  <a:gd name="connsiteX51" fmla="*/ 111651 w 587162"/>
                  <a:gd name="connsiteY51" fmla="*/ 449111 h 480231"/>
                  <a:gd name="connsiteX52" fmla="*/ 109881 w 587162"/>
                  <a:gd name="connsiteY52" fmla="*/ 449111 h 480231"/>
                  <a:gd name="connsiteX53" fmla="*/ 108554 w 587162"/>
                  <a:gd name="connsiteY53" fmla="*/ 450143 h 480231"/>
                  <a:gd name="connsiteX54" fmla="*/ 107964 w 587162"/>
                  <a:gd name="connsiteY54" fmla="*/ 452651 h 480231"/>
                  <a:gd name="connsiteX55" fmla="*/ 104719 w 587162"/>
                  <a:gd name="connsiteY55" fmla="*/ 458550 h 480231"/>
                  <a:gd name="connsiteX56" fmla="*/ 102654 w 587162"/>
                  <a:gd name="connsiteY56" fmla="*/ 463860 h 480231"/>
                  <a:gd name="connsiteX57" fmla="*/ 99409 w 587162"/>
                  <a:gd name="connsiteY57" fmla="*/ 466220 h 480231"/>
                  <a:gd name="connsiteX58" fmla="*/ 95869 w 587162"/>
                  <a:gd name="connsiteY58" fmla="*/ 466957 h 480231"/>
                  <a:gd name="connsiteX59" fmla="*/ 96459 w 587162"/>
                  <a:gd name="connsiteY59" fmla="*/ 467547 h 480231"/>
                  <a:gd name="connsiteX60" fmla="*/ 99999 w 587162"/>
                  <a:gd name="connsiteY60" fmla="*/ 468285 h 480231"/>
                  <a:gd name="connsiteX61" fmla="*/ 103539 w 587162"/>
                  <a:gd name="connsiteY61" fmla="*/ 465040 h 480231"/>
                  <a:gd name="connsiteX62" fmla="*/ 110618 w 587162"/>
                  <a:gd name="connsiteY62" fmla="*/ 462680 h 480231"/>
                  <a:gd name="connsiteX63" fmla="*/ 112388 w 587162"/>
                  <a:gd name="connsiteY63" fmla="*/ 458255 h 480231"/>
                  <a:gd name="connsiteX64" fmla="*/ 113274 w 587162"/>
                  <a:gd name="connsiteY64" fmla="*/ 453241 h 480231"/>
                  <a:gd name="connsiteX65" fmla="*/ 113274 w 587162"/>
                  <a:gd name="connsiteY65" fmla="*/ 450291 h 480231"/>
                  <a:gd name="connsiteX66" fmla="*/ 112536 w 587162"/>
                  <a:gd name="connsiteY66" fmla="*/ 448963 h 480231"/>
                  <a:gd name="connsiteX67" fmla="*/ 111799 w 587162"/>
                  <a:gd name="connsiteY67" fmla="*/ 448963 h 480231"/>
                  <a:gd name="connsiteX68" fmla="*/ 10767 w 587162"/>
                  <a:gd name="connsiteY68" fmla="*/ 447783 h 480231"/>
                  <a:gd name="connsiteX69" fmla="*/ 9440 w 587162"/>
                  <a:gd name="connsiteY69" fmla="*/ 446014 h 480231"/>
                  <a:gd name="connsiteX70" fmla="*/ 6047 w 587162"/>
                  <a:gd name="connsiteY70" fmla="*/ 446014 h 480231"/>
                  <a:gd name="connsiteX71" fmla="*/ 4130 w 587162"/>
                  <a:gd name="connsiteY71" fmla="*/ 448521 h 480231"/>
                  <a:gd name="connsiteX72" fmla="*/ 7227 w 587162"/>
                  <a:gd name="connsiteY72" fmla="*/ 453978 h 480231"/>
                  <a:gd name="connsiteX73" fmla="*/ 7817 w 587162"/>
                  <a:gd name="connsiteY73" fmla="*/ 456190 h 480231"/>
                  <a:gd name="connsiteX74" fmla="*/ 8407 w 587162"/>
                  <a:gd name="connsiteY74" fmla="*/ 456190 h 480231"/>
                  <a:gd name="connsiteX75" fmla="*/ 10472 w 587162"/>
                  <a:gd name="connsiteY75" fmla="*/ 453831 h 480231"/>
                  <a:gd name="connsiteX76" fmla="*/ 10767 w 587162"/>
                  <a:gd name="connsiteY76" fmla="*/ 452503 h 480231"/>
                  <a:gd name="connsiteX77" fmla="*/ 10767 w 587162"/>
                  <a:gd name="connsiteY77" fmla="*/ 450438 h 480231"/>
                  <a:gd name="connsiteX78" fmla="*/ 11209 w 587162"/>
                  <a:gd name="connsiteY78" fmla="*/ 449406 h 480231"/>
                  <a:gd name="connsiteX79" fmla="*/ 10767 w 587162"/>
                  <a:gd name="connsiteY79" fmla="*/ 447636 h 480231"/>
                  <a:gd name="connsiteX80" fmla="*/ 587163 w 587162"/>
                  <a:gd name="connsiteY80" fmla="*/ 120648 h 480231"/>
                  <a:gd name="connsiteX81" fmla="*/ 584803 w 587162"/>
                  <a:gd name="connsiteY81" fmla="*/ 117108 h 480231"/>
                  <a:gd name="connsiteX82" fmla="*/ 580378 w 587162"/>
                  <a:gd name="connsiteY82" fmla="*/ 115781 h 480231"/>
                  <a:gd name="connsiteX83" fmla="*/ 575069 w 587162"/>
                  <a:gd name="connsiteY83" fmla="*/ 116223 h 480231"/>
                  <a:gd name="connsiteX84" fmla="*/ 575069 w 587162"/>
                  <a:gd name="connsiteY84" fmla="*/ 117108 h 480231"/>
                  <a:gd name="connsiteX85" fmla="*/ 574773 w 587162"/>
                  <a:gd name="connsiteY85" fmla="*/ 119025 h 480231"/>
                  <a:gd name="connsiteX86" fmla="*/ 575364 w 587162"/>
                  <a:gd name="connsiteY86" fmla="*/ 119615 h 480231"/>
                  <a:gd name="connsiteX87" fmla="*/ 578018 w 587162"/>
                  <a:gd name="connsiteY87" fmla="*/ 120058 h 480231"/>
                  <a:gd name="connsiteX88" fmla="*/ 585983 w 587162"/>
                  <a:gd name="connsiteY88" fmla="*/ 123598 h 480231"/>
                  <a:gd name="connsiteX89" fmla="*/ 586425 w 587162"/>
                  <a:gd name="connsiteY89" fmla="*/ 123303 h 480231"/>
                  <a:gd name="connsiteX90" fmla="*/ 587163 w 587162"/>
                  <a:gd name="connsiteY90" fmla="*/ 121533 h 480231"/>
                  <a:gd name="connsiteX91" fmla="*/ 587163 w 587162"/>
                  <a:gd name="connsiteY91" fmla="*/ 120943 h 480231"/>
                  <a:gd name="connsiteX92" fmla="*/ 121385 w 587162"/>
                  <a:gd name="connsiteY92" fmla="*/ 435689 h 480231"/>
                  <a:gd name="connsiteX93" fmla="*/ 120501 w 587162"/>
                  <a:gd name="connsiteY93" fmla="*/ 437607 h 480231"/>
                  <a:gd name="connsiteX94" fmla="*/ 117551 w 587162"/>
                  <a:gd name="connsiteY94" fmla="*/ 438344 h 480231"/>
                  <a:gd name="connsiteX95" fmla="*/ 114011 w 587162"/>
                  <a:gd name="connsiteY95" fmla="*/ 440114 h 480231"/>
                  <a:gd name="connsiteX96" fmla="*/ 113126 w 587162"/>
                  <a:gd name="connsiteY96" fmla="*/ 441294 h 480231"/>
                  <a:gd name="connsiteX97" fmla="*/ 112241 w 587162"/>
                  <a:gd name="connsiteY97" fmla="*/ 445424 h 480231"/>
                  <a:gd name="connsiteX98" fmla="*/ 114159 w 587162"/>
                  <a:gd name="connsiteY98" fmla="*/ 446161 h 480231"/>
                  <a:gd name="connsiteX99" fmla="*/ 115928 w 587162"/>
                  <a:gd name="connsiteY99" fmla="*/ 444244 h 480231"/>
                  <a:gd name="connsiteX100" fmla="*/ 120206 w 587162"/>
                  <a:gd name="connsiteY100" fmla="*/ 442916 h 480231"/>
                  <a:gd name="connsiteX101" fmla="*/ 122270 w 587162"/>
                  <a:gd name="connsiteY101" fmla="*/ 441589 h 480231"/>
                  <a:gd name="connsiteX102" fmla="*/ 122860 w 587162"/>
                  <a:gd name="connsiteY102" fmla="*/ 437459 h 480231"/>
                  <a:gd name="connsiteX103" fmla="*/ 123598 w 587162"/>
                  <a:gd name="connsiteY103" fmla="*/ 436132 h 480231"/>
                  <a:gd name="connsiteX104" fmla="*/ 122565 w 587162"/>
                  <a:gd name="connsiteY104" fmla="*/ 434952 h 480231"/>
                  <a:gd name="connsiteX105" fmla="*/ 121533 w 587162"/>
                  <a:gd name="connsiteY105" fmla="*/ 435689 h 480231"/>
                  <a:gd name="connsiteX106" fmla="*/ 556485 w 587162"/>
                  <a:gd name="connsiteY106" fmla="*/ 60324 h 480231"/>
                  <a:gd name="connsiteX107" fmla="*/ 559139 w 587162"/>
                  <a:gd name="connsiteY107" fmla="*/ 57669 h 480231"/>
                  <a:gd name="connsiteX108" fmla="*/ 558845 w 587162"/>
                  <a:gd name="connsiteY108" fmla="*/ 53392 h 480231"/>
                  <a:gd name="connsiteX109" fmla="*/ 558549 w 587162"/>
                  <a:gd name="connsiteY109" fmla="*/ 52507 h 480231"/>
                  <a:gd name="connsiteX110" fmla="*/ 557222 w 587162"/>
                  <a:gd name="connsiteY110" fmla="*/ 51769 h 480231"/>
                  <a:gd name="connsiteX111" fmla="*/ 556632 w 587162"/>
                  <a:gd name="connsiteY111" fmla="*/ 50884 h 480231"/>
                  <a:gd name="connsiteX112" fmla="*/ 557075 w 587162"/>
                  <a:gd name="connsiteY112" fmla="*/ 47935 h 480231"/>
                  <a:gd name="connsiteX113" fmla="*/ 558402 w 587162"/>
                  <a:gd name="connsiteY113" fmla="*/ 47935 h 480231"/>
                  <a:gd name="connsiteX114" fmla="*/ 560762 w 587162"/>
                  <a:gd name="connsiteY114" fmla="*/ 46902 h 480231"/>
                  <a:gd name="connsiteX115" fmla="*/ 560320 w 587162"/>
                  <a:gd name="connsiteY115" fmla="*/ 45132 h 480231"/>
                  <a:gd name="connsiteX116" fmla="*/ 558992 w 587162"/>
                  <a:gd name="connsiteY116" fmla="*/ 44395 h 480231"/>
                  <a:gd name="connsiteX117" fmla="*/ 558255 w 587162"/>
                  <a:gd name="connsiteY117" fmla="*/ 42477 h 480231"/>
                  <a:gd name="connsiteX118" fmla="*/ 556632 w 587162"/>
                  <a:gd name="connsiteY118" fmla="*/ 42477 h 480231"/>
                  <a:gd name="connsiteX119" fmla="*/ 553977 w 587162"/>
                  <a:gd name="connsiteY119" fmla="*/ 42035 h 480231"/>
                  <a:gd name="connsiteX120" fmla="*/ 551765 w 587162"/>
                  <a:gd name="connsiteY120" fmla="*/ 41445 h 480231"/>
                  <a:gd name="connsiteX121" fmla="*/ 549700 w 587162"/>
                  <a:gd name="connsiteY121" fmla="*/ 41740 h 480231"/>
                  <a:gd name="connsiteX122" fmla="*/ 547783 w 587162"/>
                  <a:gd name="connsiteY122" fmla="*/ 42625 h 480231"/>
                  <a:gd name="connsiteX123" fmla="*/ 546013 w 587162"/>
                  <a:gd name="connsiteY123" fmla="*/ 43067 h 480231"/>
                  <a:gd name="connsiteX124" fmla="*/ 544833 w 587162"/>
                  <a:gd name="connsiteY124" fmla="*/ 43067 h 480231"/>
                  <a:gd name="connsiteX125" fmla="*/ 543948 w 587162"/>
                  <a:gd name="connsiteY125" fmla="*/ 43657 h 480231"/>
                  <a:gd name="connsiteX126" fmla="*/ 543505 w 587162"/>
                  <a:gd name="connsiteY126" fmla="*/ 44690 h 480231"/>
                  <a:gd name="connsiteX127" fmla="*/ 543505 w 587162"/>
                  <a:gd name="connsiteY127" fmla="*/ 45427 h 480231"/>
                  <a:gd name="connsiteX128" fmla="*/ 541293 w 587162"/>
                  <a:gd name="connsiteY128" fmla="*/ 45427 h 480231"/>
                  <a:gd name="connsiteX129" fmla="*/ 536278 w 587162"/>
                  <a:gd name="connsiteY129" fmla="*/ 43805 h 480231"/>
                  <a:gd name="connsiteX130" fmla="*/ 531706 w 587162"/>
                  <a:gd name="connsiteY130" fmla="*/ 42772 h 480231"/>
                  <a:gd name="connsiteX131" fmla="*/ 529051 w 587162"/>
                  <a:gd name="connsiteY131" fmla="*/ 43805 h 480231"/>
                  <a:gd name="connsiteX132" fmla="*/ 527281 w 587162"/>
                  <a:gd name="connsiteY132" fmla="*/ 44837 h 480231"/>
                  <a:gd name="connsiteX133" fmla="*/ 526102 w 587162"/>
                  <a:gd name="connsiteY133" fmla="*/ 44837 h 480231"/>
                  <a:gd name="connsiteX134" fmla="*/ 525217 w 587162"/>
                  <a:gd name="connsiteY134" fmla="*/ 43657 h 480231"/>
                  <a:gd name="connsiteX135" fmla="*/ 524627 w 587162"/>
                  <a:gd name="connsiteY135" fmla="*/ 42625 h 480231"/>
                  <a:gd name="connsiteX136" fmla="*/ 522857 w 587162"/>
                  <a:gd name="connsiteY136" fmla="*/ 41593 h 480231"/>
                  <a:gd name="connsiteX137" fmla="*/ 518875 w 587162"/>
                  <a:gd name="connsiteY137" fmla="*/ 40118 h 480231"/>
                  <a:gd name="connsiteX138" fmla="*/ 518137 w 587162"/>
                  <a:gd name="connsiteY138" fmla="*/ 40118 h 480231"/>
                  <a:gd name="connsiteX139" fmla="*/ 515777 w 587162"/>
                  <a:gd name="connsiteY139" fmla="*/ 41593 h 480231"/>
                  <a:gd name="connsiteX140" fmla="*/ 514450 w 587162"/>
                  <a:gd name="connsiteY140" fmla="*/ 42035 h 480231"/>
                  <a:gd name="connsiteX141" fmla="*/ 513270 w 587162"/>
                  <a:gd name="connsiteY141" fmla="*/ 42330 h 480231"/>
                  <a:gd name="connsiteX142" fmla="*/ 512237 w 587162"/>
                  <a:gd name="connsiteY142" fmla="*/ 42330 h 480231"/>
                  <a:gd name="connsiteX143" fmla="*/ 511647 w 587162"/>
                  <a:gd name="connsiteY143" fmla="*/ 41445 h 480231"/>
                  <a:gd name="connsiteX144" fmla="*/ 511647 w 587162"/>
                  <a:gd name="connsiteY144" fmla="*/ 39233 h 480231"/>
                  <a:gd name="connsiteX145" fmla="*/ 511352 w 587162"/>
                  <a:gd name="connsiteY145" fmla="*/ 38643 h 480231"/>
                  <a:gd name="connsiteX146" fmla="*/ 511647 w 587162"/>
                  <a:gd name="connsiteY146" fmla="*/ 37168 h 480231"/>
                  <a:gd name="connsiteX147" fmla="*/ 509583 w 587162"/>
                  <a:gd name="connsiteY147" fmla="*/ 34218 h 480231"/>
                  <a:gd name="connsiteX148" fmla="*/ 508108 w 587162"/>
                  <a:gd name="connsiteY148" fmla="*/ 33628 h 480231"/>
                  <a:gd name="connsiteX149" fmla="*/ 505895 w 587162"/>
                  <a:gd name="connsiteY149" fmla="*/ 33628 h 480231"/>
                  <a:gd name="connsiteX150" fmla="*/ 503388 w 587162"/>
                  <a:gd name="connsiteY150" fmla="*/ 32596 h 480231"/>
                  <a:gd name="connsiteX151" fmla="*/ 500733 w 587162"/>
                  <a:gd name="connsiteY151" fmla="*/ 31416 h 480231"/>
                  <a:gd name="connsiteX152" fmla="*/ 494243 w 587162"/>
                  <a:gd name="connsiteY152" fmla="*/ 29498 h 480231"/>
                  <a:gd name="connsiteX153" fmla="*/ 492474 w 587162"/>
                  <a:gd name="connsiteY153" fmla="*/ 29203 h 480231"/>
                  <a:gd name="connsiteX154" fmla="*/ 491736 w 587162"/>
                  <a:gd name="connsiteY154" fmla="*/ 29498 h 480231"/>
                  <a:gd name="connsiteX155" fmla="*/ 491293 w 587162"/>
                  <a:gd name="connsiteY155" fmla="*/ 30678 h 480231"/>
                  <a:gd name="connsiteX156" fmla="*/ 490999 w 587162"/>
                  <a:gd name="connsiteY156" fmla="*/ 33776 h 480231"/>
                  <a:gd name="connsiteX157" fmla="*/ 490704 w 587162"/>
                  <a:gd name="connsiteY157" fmla="*/ 34070 h 480231"/>
                  <a:gd name="connsiteX158" fmla="*/ 487754 w 587162"/>
                  <a:gd name="connsiteY158" fmla="*/ 34070 h 480231"/>
                  <a:gd name="connsiteX159" fmla="*/ 484066 w 587162"/>
                  <a:gd name="connsiteY159" fmla="*/ 33776 h 480231"/>
                  <a:gd name="connsiteX160" fmla="*/ 482444 w 587162"/>
                  <a:gd name="connsiteY160" fmla="*/ 33776 h 480231"/>
                  <a:gd name="connsiteX161" fmla="*/ 480969 w 587162"/>
                  <a:gd name="connsiteY161" fmla="*/ 34070 h 480231"/>
                  <a:gd name="connsiteX162" fmla="*/ 479494 w 587162"/>
                  <a:gd name="connsiteY162" fmla="*/ 33186 h 480231"/>
                  <a:gd name="connsiteX163" fmla="*/ 473152 w 587162"/>
                  <a:gd name="connsiteY163" fmla="*/ 34070 h 480231"/>
                  <a:gd name="connsiteX164" fmla="*/ 472120 w 587162"/>
                  <a:gd name="connsiteY164" fmla="*/ 33628 h 480231"/>
                  <a:gd name="connsiteX165" fmla="*/ 470645 w 587162"/>
                  <a:gd name="connsiteY165" fmla="*/ 32153 h 480231"/>
                  <a:gd name="connsiteX166" fmla="*/ 468875 w 587162"/>
                  <a:gd name="connsiteY166" fmla="*/ 30973 h 480231"/>
                  <a:gd name="connsiteX167" fmla="*/ 467547 w 587162"/>
                  <a:gd name="connsiteY167" fmla="*/ 30383 h 480231"/>
                  <a:gd name="connsiteX168" fmla="*/ 466367 w 587162"/>
                  <a:gd name="connsiteY168" fmla="*/ 29646 h 480231"/>
                  <a:gd name="connsiteX169" fmla="*/ 465335 w 587162"/>
                  <a:gd name="connsiteY169" fmla="*/ 29646 h 480231"/>
                  <a:gd name="connsiteX170" fmla="*/ 463713 w 587162"/>
                  <a:gd name="connsiteY170" fmla="*/ 30236 h 480231"/>
                  <a:gd name="connsiteX171" fmla="*/ 461500 w 587162"/>
                  <a:gd name="connsiteY171" fmla="*/ 30531 h 480231"/>
                  <a:gd name="connsiteX172" fmla="*/ 458698 w 587162"/>
                  <a:gd name="connsiteY172" fmla="*/ 30531 h 480231"/>
                  <a:gd name="connsiteX173" fmla="*/ 454716 w 587162"/>
                  <a:gd name="connsiteY173" fmla="*/ 26991 h 480231"/>
                  <a:gd name="connsiteX174" fmla="*/ 454126 w 587162"/>
                  <a:gd name="connsiteY174" fmla="*/ 26106 h 480231"/>
                  <a:gd name="connsiteX175" fmla="*/ 452061 w 587162"/>
                  <a:gd name="connsiteY175" fmla="*/ 25811 h 480231"/>
                  <a:gd name="connsiteX176" fmla="*/ 449554 w 587162"/>
                  <a:gd name="connsiteY176" fmla="*/ 25811 h 480231"/>
                  <a:gd name="connsiteX177" fmla="*/ 443212 w 587162"/>
                  <a:gd name="connsiteY177" fmla="*/ 23451 h 480231"/>
                  <a:gd name="connsiteX178" fmla="*/ 440409 w 587162"/>
                  <a:gd name="connsiteY178" fmla="*/ 22271 h 480231"/>
                  <a:gd name="connsiteX179" fmla="*/ 439967 w 587162"/>
                  <a:gd name="connsiteY179" fmla="*/ 21534 h 480231"/>
                  <a:gd name="connsiteX180" fmla="*/ 439967 w 587162"/>
                  <a:gd name="connsiteY180" fmla="*/ 20944 h 480231"/>
                  <a:gd name="connsiteX181" fmla="*/ 439524 w 587162"/>
                  <a:gd name="connsiteY181" fmla="*/ 20944 h 480231"/>
                  <a:gd name="connsiteX182" fmla="*/ 438639 w 587162"/>
                  <a:gd name="connsiteY182" fmla="*/ 22124 h 480231"/>
                  <a:gd name="connsiteX183" fmla="*/ 438197 w 587162"/>
                  <a:gd name="connsiteY183" fmla="*/ 23009 h 480231"/>
                  <a:gd name="connsiteX184" fmla="*/ 436722 w 587162"/>
                  <a:gd name="connsiteY184" fmla="*/ 23009 h 480231"/>
                  <a:gd name="connsiteX185" fmla="*/ 435837 w 587162"/>
                  <a:gd name="connsiteY185" fmla="*/ 22566 h 480231"/>
                  <a:gd name="connsiteX186" fmla="*/ 435394 w 587162"/>
                  <a:gd name="connsiteY186" fmla="*/ 21976 h 480231"/>
                  <a:gd name="connsiteX187" fmla="*/ 435984 w 587162"/>
                  <a:gd name="connsiteY187" fmla="*/ 20944 h 480231"/>
                  <a:gd name="connsiteX188" fmla="*/ 437017 w 587162"/>
                  <a:gd name="connsiteY188" fmla="*/ 19616 h 480231"/>
                  <a:gd name="connsiteX189" fmla="*/ 437459 w 587162"/>
                  <a:gd name="connsiteY189" fmla="*/ 18141 h 480231"/>
                  <a:gd name="connsiteX190" fmla="*/ 437459 w 587162"/>
                  <a:gd name="connsiteY190" fmla="*/ 16814 h 480231"/>
                  <a:gd name="connsiteX191" fmla="*/ 435837 w 587162"/>
                  <a:gd name="connsiteY191" fmla="*/ 15929 h 480231"/>
                  <a:gd name="connsiteX192" fmla="*/ 433477 w 587162"/>
                  <a:gd name="connsiteY192" fmla="*/ 15634 h 480231"/>
                  <a:gd name="connsiteX193" fmla="*/ 431707 w 587162"/>
                  <a:gd name="connsiteY193" fmla="*/ 15634 h 480231"/>
                  <a:gd name="connsiteX194" fmla="*/ 429494 w 587162"/>
                  <a:gd name="connsiteY194" fmla="*/ 14749 h 480231"/>
                  <a:gd name="connsiteX195" fmla="*/ 428462 w 587162"/>
                  <a:gd name="connsiteY195" fmla="*/ 14159 h 480231"/>
                  <a:gd name="connsiteX196" fmla="*/ 427430 w 587162"/>
                  <a:gd name="connsiteY196" fmla="*/ 12684 h 480231"/>
                  <a:gd name="connsiteX197" fmla="*/ 427430 w 587162"/>
                  <a:gd name="connsiteY197" fmla="*/ 11652 h 480231"/>
                  <a:gd name="connsiteX198" fmla="*/ 426545 w 587162"/>
                  <a:gd name="connsiteY198" fmla="*/ 11652 h 480231"/>
                  <a:gd name="connsiteX199" fmla="*/ 422268 w 587162"/>
                  <a:gd name="connsiteY199" fmla="*/ 13569 h 480231"/>
                  <a:gd name="connsiteX200" fmla="*/ 416958 w 587162"/>
                  <a:gd name="connsiteY200" fmla="*/ 14307 h 480231"/>
                  <a:gd name="connsiteX201" fmla="*/ 413271 w 587162"/>
                  <a:gd name="connsiteY201" fmla="*/ 14307 h 480231"/>
                  <a:gd name="connsiteX202" fmla="*/ 406191 w 587162"/>
                  <a:gd name="connsiteY202" fmla="*/ 11357 h 480231"/>
                  <a:gd name="connsiteX203" fmla="*/ 399259 w 587162"/>
                  <a:gd name="connsiteY203" fmla="*/ 10029 h 480231"/>
                  <a:gd name="connsiteX204" fmla="*/ 397341 w 587162"/>
                  <a:gd name="connsiteY204" fmla="*/ 10472 h 480231"/>
                  <a:gd name="connsiteX205" fmla="*/ 394834 w 587162"/>
                  <a:gd name="connsiteY205" fmla="*/ 12684 h 480231"/>
                  <a:gd name="connsiteX206" fmla="*/ 385100 w 587162"/>
                  <a:gd name="connsiteY206" fmla="*/ 10177 h 480231"/>
                  <a:gd name="connsiteX207" fmla="*/ 382298 w 587162"/>
                  <a:gd name="connsiteY207" fmla="*/ 8259 h 480231"/>
                  <a:gd name="connsiteX208" fmla="*/ 380232 w 587162"/>
                  <a:gd name="connsiteY208" fmla="*/ 7965 h 480231"/>
                  <a:gd name="connsiteX209" fmla="*/ 375808 w 587162"/>
                  <a:gd name="connsiteY209" fmla="*/ 9292 h 480231"/>
                  <a:gd name="connsiteX210" fmla="*/ 372858 w 587162"/>
                  <a:gd name="connsiteY210" fmla="*/ 8555 h 480231"/>
                  <a:gd name="connsiteX211" fmla="*/ 369613 w 587162"/>
                  <a:gd name="connsiteY211" fmla="*/ 9734 h 480231"/>
                  <a:gd name="connsiteX212" fmla="*/ 361796 w 587162"/>
                  <a:gd name="connsiteY212" fmla="*/ 11209 h 480231"/>
                  <a:gd name="connsiteX213" fmla="*/ 356339 w 587162"/>
                  <a:gd name="connsiteY213" fmla="*/ 11209 h 480231"/>
                  <a:gd name="connsiteX214" fmla="*/ 341147 w 587162"/>
                  <a:gd name="connsiteY214" fmla="*/ 8407 h 480231"/>
                  <a:gd name="connsiteX215" fmla="*/ 335690 w 587162"/>
                  <a:gd name="connsiteY215" fmla="*/ 6785 h 480231"/>
                  <a:gd name="connsiteX216" fmla="*/ 326546 w 587162"/>
                  <a:gd name="connsiteY216" fmla="*/ 5900 h 480231"/>
                  <a:gd name="connsiteX217" fmla="*/ 321826 w 587162"/>
                  <a:gd name="connsiteY217" fmla="*/ 3982 h 480231"/>
                  <a:gd name="connsiteX218" fmla="*/ 315779 w 587162"/>
                  <a:gd name="connsiteY218" fmla="*/ 5605 h 480231"/>
                  <a:gd name="connsiteX219" fmla="*/ 311944 w 587162"/>
                  <a:gd name="connsiteY219" fmla="*/ 5310 h 480231"/>
                  <a:gd name="connsiteX220" fmla="*/ 305307 w 587162"/>
                  <a:gd name="connsiteY220" fmla="*/ 6047 h 480231"/>
                  <a:gd name="connsiteX221" fmla="*/ 301620 w 587162"/>
                  <a:gd name="connsiteY221" fmla="*/ 5605 h 480231"/>
                  <a:gd name="connsiteX222" fmla="*/ 294245 w 587162"/>
                  <a:gd name="connsiteY222" fmla="*/ 5605 h 480231"/>
                  <a:gd name="connsiteX223" fmla="*/ 290116 w 587162"/>
                  <a:gd name="connsiteY223" fmla="*/ 6785 h 480231"/>
                  <a:gd name="connsiteX224" fmla="*/ 284806 w 587162"/>
                  <a:gd name="connsiteY224" fmla="*/ 5457 h 480231"/>
                  <a:gd name="connsiteX225" fmla="*/ 281266 w 587162"/>
                  <a:gd name="connsiteY225" fmla="*/ 2212 h 480231"/>
                  <a:gd name="connsiteX226" fmla="*/ 278611 w 587162"/>
                  <a:gd name="connsiteY226" fmla="*/ 738 h 480231"/>
                  <a:gd name="connsiteX227" fmla="*/ 276251 w 587162"/>
                  <a:gd name="connsiteY227" fmla="*/ 1180 h 480231"/>
                  <a:gd name="connsiteX228" fmla="*/ 273597 w 587162"/>
                  <a:gd name="connsiteY228" fmla="*/ 0 h 480231"/>
                  <a:gd name="connsiteX229" fmla="*/ 269614 w 587162"/>
                  <a:gd name="connsiteY229" fmla="*/ 1770 h 480231"/>
                  <a:gd name="connsiteX230" fmla="*/ 265632 w 587162"/>
                  <a:gd name="connsiteY230" fmla="*/ 2212 h 480231"/>
                  <a:gd name="connsiteX231" fmla="*/ 262239 w 587162"/>
                  <a:gd name="connsiteY231" fmla="*/ 4277 h 480231"/>
                  <a:gd name="connsiteX232" fmla="*/ 259142 w 587162"/>
                  <a:gd name="connsiteY232" fmla="*/ 5900 h 480231"/>
                  <a:gd name="connsiteX233" fmla="*/ 258257 w 587162"/>
                  <a:gd name="connsiteY233" fmla="*/ 7227 h 480231"/>
                  <a:gd name="connsiteX234" fmla="*/ 259142 w 587162"/>
                  <a:gd name="connsiteY234" fmla="*/ 8555 h 480231"/>
                  <a:gd name="connsiteX235" fmla="*/ 259142 w 587162"/>
                  <a:gd name="connsiteY235" fmla="*/ 10324 h 480231"/>
                  <a:gd name="connsiteX236" fmla="*/ 256488 w 587162"/>
                  <a:gd name="connsiteY236" fmla="*/ 11652 h 480231"/>
                  <a:gd name="connsiteX237" fmla="*/ 254718 w 587162"/>
                  <a:gd name="connsiteY237" fmla="*/ 11947 h 480231"/>
                  <a:gd name="connsiteX238" fmla="*/ 251768 w 587162"/>
                  <a:gd name="connsiteY238" fmla="*/ 13422 h 480231"/>
                  <a:gd name="connsiteX239" fmla="*/ 248375 w 587162"/>
                  <a:gd name="connsiteY239" fmla="*/ 14012 h 480231"/>
                  <a:gd name="connsiteX240" fmla="*/ 242918 w 587162"/>
                  <a:gd name="connsiteY240" fmla="*/ 13422 h 480231"/>
                  <a:gd name="connsiteX241" fmla="*/ 238936 w 587162"/>
                  <a:gd name="connsiteY241" fmla="*/ 16519 h 480231"/>
                  <a:gd name="connsiteX242" fmla="*/ 237019 w 587162"/>
                  <a:gd name="connsiteY242" fmla="*/ 17256 h 480231"/>
                  <a:gd name="connsiteX243" fmla="*/ 234806 w 587162"/>
                  <a:gd name="connsiteY243" fmla="*/ 18584 h 480231"/>
                  <a:gd name="connsiteX244" fmla="*/ 233331 w 587162"/>
                  <a:gd name="connsiteY244" fmla="*/ 23009 h 480231"/>
                  <a:gd name="connsiteX245" fmla="*/ 233331 w 587162"/>
                  <a:gd name="connsiteY245" fmla="*/ 24926 h 480231"/>
                  <a:gd name="connsiteX246" fmla="*/ 234806 w 587162"/>
                  <a:gd name="connsiteY246" fmla="*/ 26991 h 480231"/>
                  <a:gd name="connsiteX247" fmla="*/ 236134 w 587162"/>
                  <a:gd name="connsiteY247" fmla="*/ 28466 h 480231"/>
                  <a:gd name="connsiteX248" fmla="*/ 238346 w 587162"/>
                  <a:gd name="connsiteY248" fmla="*/ 30088 h 480231"/>
                  <a:gd name="connsiteX249" fmla="*/ 241296 w 587162"/>
                  <a:gd name="connsiteY249" fmla="*/ 30531 h 480231"/>
                  <a:gd name="connsiteX250" fmla="*/ 241001 w 587162"/>
                  <a:gd name="connsiteY250" fmla="*/ 31563 h 480231"/>
                  <a:gd name="connsiteX251" fmla="*/ 238494 w 587162"/>
                  <a:gd name="connsiteY251" fmla="*/ 34808 h 480231"/>
                  <a:gd name="connsiteX252" fmla="*/ 238494 w 587162"/>
                  <a:gd name="connsiteY252" fmla="*/ 37020 h 480231"/>
                  <a:gd name="connsiteX253" fmla="*/ 239673 w 587162"/>
                  <a:gd name="connsiteY253" fmla="*/ 37315 h 480231"/>
                  <a:gd name="connsiteX254" fmla="*/ 244245 w 587162"/>
                  <a:gd name="connsiteY254" fmla="*/ 35545 h 480231"/>
                  <a:gd name="connsiteX255" fmla="*/ 244541 w 587162"/>
                  <a:gd name="connsiteY255" fmla="*/ 36873 h 480231"/>
                  <a:gd name="connsiteX256" fmla="*/ 244245 w 587162"/>
                  <a:gd name="connsiteY256" fmla="*/ 38053 h 480231"/>
                  <a:gd name="connsiteX257" fmla="*/ 244245 w 587162"/>
                  <a:gd name="connsiteY257" fmla="*/ 41003 h 480231"/>
                  <a:gd name="connsiteX258" fmla="*/ 245130 w 587162"/>
                  <a:gd name="connsiteY258" fmla="*/ 42183 h 480231"/>
                  <a:gd name="connsiteX259" fmla="*/ 246311 w 587162"/>
                  <a:gd name="connsiteY259" fmla="*/ 42920 h 480231"/>
                  <a:gd name="connsiteX260" fmla="*/ 245278 w 587162"/>
                  <a:gd name="connsiteY260" fmla="*/ 44542 h 480231"/>
                  <a:gd name="connsiteX261" fmla="*/ 244245 w 587162"/>
                  <a:gd name="connsiteY261" fmla="*/ 45280 h 480231"/>
                  <a:gd name="connsiteX262" fmla="*/ 244245 w 587162"/>
                  <a:gd name="connsiteY262" fmla="*/ 46755 h 480231"/>
                  <a:gd name="connsiteX263" fmla="*/ 246311 w 587162"/>
                  <a:gd name="connsiteY263" fmla="*/ 46755 h 480231"/>
                  <a:gd name="connsiteX264" fmla="*/ 247343 w 587162"/>
                  <a:gd name="connsiteY264" fmla="*/ 47050 h 480231"/>
                  <a:gd name="connsiteX265" fmla="*/ 245278 w 587162"/>
                  <a:gd name="connsiteY265" fmla="*/ 49115 h 480231"/>
                  <a:gd name="connsiteX266" fmla="*/ 242328 w 587162"/>
                  <a:gd name="connsiteY266" fmla="*/ 52359 h 480231"/>
                  <a:gd name="connsiteX267" fmla="*/ 242623 w 587162"/>
                  <a:gd name="connsiteY267" fmla="*/ 57374 h 480231"/>
                  <a:gd name="connsiteX268" fmla="*/ 243361 w 587162"/>
                  <a:gd name="connsiteY268" fmla="*/ 57964 h 480231"/>
                  <a:gd name="connsiteX269" fmla="*/ 245278 w 587162"/>
                  <a:gd name="connsiteY269" fmla="*/ 57522 h 480231"/>
                  <a:gd name="connsiteX270" fmla="*/ 247786 w 587162"/>
                  <a:gd name="connsiteY270" fmla="*/ 55457 h 480231"/>
                  <a:gd name="connsiteX271" fmla="*/ 250293 w 587162"/>
                  <a:gd name="connsiteY271" fmla="*/ 54129 h 480231"/>
                  <a:gd name="connsiteX272" fmla="*/ 251620 w 587162"/>
                  <a:gd name="connsiteY272" fmla="*/ 53539 h 480231"/>
                  <a:gd name="connsiteX273" fmla="*/ 257225 w 587162"/>
                  <a:gd name="connsiteY273" fmla="*/ 52064 h 480231"/>
                  <a:gd name="connsiteX274" fmla="*/ 258700 w 587162"/>
                  <a:gd name="connsiteY274" fmla="*/ 51327 h 480231"/>
                  <a:gd name="connsiteX275" fmla="*/ 260027 w 587162"/>
                  <a:gd name="connsiteY275" fmla="*/ 51327 h 480231"/>
                  <a:gd name="connsiteX276" fmla="*/ 260322 w 587162"/>
                  <a:gd name="connsiteY276" fmla="*/ 52064 h 480231"/>
                  <a:gd name="connsiteX277" fmla="*/ 261060 w 587162"/>
                  <a:gd name="connsiteY277" fmla="*/ 53392 h 480231"/>
                  <a:gd name="connsiteX278" fmla="*/ 261945 w 587162"/>
                  <a:gd name="connsiteY278" fmla="*/ 54277 h 480231"/>
                  <a:gd name="connsiteX279" fmla="*/ 262239 w 587162"/>
                  <a:gd name="connsiteY279" fmla="*/ 55014 h 480231"/>
                  <a:gd name="connsiteX280" fmla="*/ 260027 w 587162"/>
                  <a:gd name="connsiteY280" fmla="*/ 57817 h 480231"/>
                  <a:gd name="connsiteX281" fmla="*/ 259732 w 587162"/>
                  <a:gd name="connsiteY281" fmla="*/ 58849 h 480231"/>
                  <a:gd name="connsiteX282" fmla="*/ 260912 w 587162"/>
                  <a:gd name="connsiteY282" fmla="*/ 60619 h 480231"/>
                  <a:gd name="connsiteX283" fmla="*/ 260912 w 587162"/>
                  <a:gd name="connsiteY283" fmla="*/ 61209 h 480231"/>
                  <a:gd name="connsiteX284" fmla="*/ 261650 w 587162"/>
                  <a:gd name="connsiteY284" fmla="*/ 61504 h 480231"/>
                  <a:gd name="connsiteX285" fmla="*/ 263124 w 587162"/>
                  <a:gd name="connsiteY285" fmla="*/ 61504 h 480231"/>
                  <a:gd name="connsiteX286" fmla="*/ 265780 w 587162"/>
                  <a:gd name="connsiteY286" fmla="*/ 60324 h 480231"/>
                  <a:gd name="connsiteX287" fmla="*/ 267549 w 587162"/>
                  <a:gd name="connsiteY287" fmla="*/ 59291 h 480231"/>
                  <a:gd name="connsiteX288" fmla="*/ 268139 w 587162"/>
                  <a:gd name="connsiteY288" fmla="*/ 59734 h 480231"/>
                  <a:gd name="connsiteX289" fmla="*/ 273449 w 587162"/>
                  <a:gd name="connsiteY289" fmla="*/ 59144 h 480231"/>
                  <a:gd name="connsiteX290" fmla="*/ 274776 w 587162"/>
                  <a:gd name="connsiteY290" fmla="*/ 59586 h 480231"/>
                  <a:gd name="connsiteX291" fmla="*/ 275661 w 587162"/>
                  <a:gd name="connsiteY291" fmla="*/ 60029 h 480231"/>
                  <a:gd name="connsiteX292" fmla="*/ 278316 w 587162"/>
                  <a:gd name="connsiteY292" fmla="*/ 60766 h 480231"/>
                  <a:gd name="connsiteX293" fmla="*/ 281118 w 587162"/>
                  <a:gd name="connsiteY293" fmla="*/ 60766 h 480231"/>
                  <a:gd name="connsiteX294" fmla="*/ 284658 w 587162"/>
                  <a:gd name="connsiteY294" fmla="*/ 59881 h 480231"/>
                  <a:gd name="connsiteX295" fmla="*/ 286133 w 587162"/>
                  <a:gd name="connsiteY295" fmla="*/ 58849 h 480231"/>
                  <a:gd name="connsiteX296" fmla="*/ 286428 w 587162"/>
                  <a:gd name="connsiteY296" fmla="*/ 57817 h 480231"/>
                  <a:gd name="connsiteX297" fmla="*/ 286428 w 587162"/>
                  <a:gd name="connsiteY297" fmla="*/ 57079 h 480231"/>
                  <a:gd name="connsiteX298" fmla="*/ 287018 w 587162"/>
                  <a:gd name="connsiteY298" fmla="*/ 56637 h 480231"/>
                  <a:gd name="connsiteX299" fmla="*/ 287756 w 587162"/>
                  <a:gd name="connsiteY299" fmla="*/ 56342 h 480231"/>
                  <a:gd name="connsiteX300" fmla="*/ 289083 w 587162"/>
                  <a:gd name="connsiteY300" fmla="*/ 56932 h 480231"/>
                  <a:gd name="connsiteX301" fmla="*/ 290853 w 587162"/>
                  <a:gd name="connsiteY301" fmla="*/ 57374 h 480231"/>
                  <a:gd name="connsiteX302" fmla="*/ 295130 w 587162"/>
                  <a:gd name="connsiteY302" fmla="*/ 57374 h 480231"/>
                  <a:gd name="connsiteX303" fmla="*/ 296015 w 587162"/>
                  <a:gd name="connsiteY303" fmla="*/ 56932 h 480231"/>
                  <a:gd name="connsiteX304" fmla="*/ 297490 w 587162"/>
                  <a:gd name="connsiteY304" fmla="*/ 56932 h 480231"/>
                  <a:gd name="connsiteX305" fmla="*/ 299408 w 587162"/>
                  <a:gd name="connsiteY305" fmla="*/ 57817 h 480231"/>
                  <a:gd name="connsiteX306" fmla="*/ 301620 w 587162"/>
                  <a:gd name="connsiteY306" fmla="*/ 57522 h 480231"/>
                  <a:gd name="connsiteX307" fmla="*/ 302800 w 587162"/>
                  <a:gd name="connsiteY307" fmla="*/ 58407 h 480231"/>
                  <a:gd name="connsiteX308" fmla="*/ 303242 w 587162"/>
                  <a:gd name="connsiteY308" fmla="*/ 59586 h 480231"/>
                  <a:gd name="connsiteX309" fmla="*/ 303242 w 587162"/>
                  <a:gd name="connsiteY309" fmla="*/ 64896 h 480231"/>
                  <a:gd name="connsiteX310" fmla="*/ 303684 w 587162"/>
                  <a:gd name="connsiteY310" fmla="*/ 65929 h 480231"/>
                  <a:gd name="connsiteX311" fmla="*/ 305159 w 587162"/>
                  <a:gd name="connsiteY311" fmla="*/ 66224 h 480231"/>
                  <a:gd name="connsiteX312" fmla="*/ 307519 w 587162"/>
                  <a:gd name="connsiteY312" fmla="*/ 66224 h 480231"/>
                  <a:gd name="connsiteX313" fmla="*/ 309732 w 587162"/>
                  <a:gd name="connsiteY313" fmla="*/ 66961 h 480231"/>
                  <a:gd name="connsiteX314" fmla="*/ 311501 w 587162"/>
                  <a:gd name="connsiteY314" fmla="*/ 68288 h 480231"/>
                  <a:gd name="connsiteX315" fmla="*/ 312092 w 587162"/>
                  <a:gd name="connsiteY315" fmla="*/ 69616 h 480231"/>
                  <a:gd name="connsiteX316" fmla="*/ 312387 w 587162"/>
                  <a:gd name="connsiteY316" fmla="*/ 70501 h 480231"/>
                  <a:gd name="connsiteX317" fmla="*/ 311501 w 587162"/>
                  <a:gd name="connsiteY317" fmla="*/ 70943 h 480231"/>
                  <a:gd name="connsiteX318" fmla="*/ 310322 w 587162"/>
                  <a:gd name="connsiteY318" fmla="*/ 72861 h 480231"/>
                  <a:gd name="connsiteX319" fmla="*/ 307372 w 587162"/>
                  <a:gd name="connsiteY319" fmla="*/ 75368 h 480231"/>
                  <a:gd name="connsiteX320" fmla="*/ 303095 w 587162"/>
                  <a:gd name="connsiteY320" fmla="*/ 77580 h 480231"/>
                  <a:gd name="connsiteX321" fmla="*/ 299850 w 587162"/>
                  <a:gd name="connsiteY321" fmla="*/ 80383 h 480231"/>
                  <a:gd name="connsiteX322" fmla="*/ 297638 w 587162"/>
                  <a:gd name="connsiteY322" fmla="*/ 83628 h 480231"/>
                  <a:gd name="connsiteX323" fmla="*/ 294835 w 587162"/>
                  <a:gd name="connsiteY323" fmla="*/ 85102 h 480231"/>
                  <a:gd name="connsiteX324" fmla="*/ 293950 w 587162"/>
                  <a:gd name="connsiteY324" fmla="*/ 85840 h 480231"/>
                  <a:gd name="connsiteX325" fmla="*/ 293655 w 587162"/>
                  <a:gd name="connsiteY325" fmla="*/ 86725 h 480231"/>
                  <a:gd name="connsiteX326" fmla="*/ 295573 w 587162"/>
                  <a:gd name="connsiteY326" fmla="*/ 90707 h 480231"/>
                  <a:gd name="connsiteX327" fmla="*/ 296163 w 587162"/>
                  <a:gd name="connsiteY327" fmla="*/ 93804 h 480231"/>
                  <a:gd name="connsiteX328" fmla="*/ 296605 w 587162"/>
                  <a:gd name="connsiteY328" fmla="*/ 97639 h 480231"/>
                  <a:gd name="connsiteX329" fmla="*/ 296310 w 587162"/>
                  <a:gd name="connsiteY329" fmla="*/ 98672 h 480231"/>
                  <a:gd name="connsiteX330" fmla="*/ 296310 w 587162"/>
                  <a:gd name="connsiteY330" fmla="*/ 102801 h 480231"/>
                  <a:gd name="connsiteX331" fmla="*/ 295720 w 587162"/>
                  <a:gd name="connsiteY331" fmla="*/ 103981 h 480231"/>
                  <a:gd name="connsiteX332" fmla="*/ 295720 w 587162"/>
                  <a:gd name="connsiteY332" fmla="*/ 105014 h 480231"/>
                  <a:gd name="connsiteX333" fmla="*/ 296458 w 587162"/>
                  <a:gd name="connsiteY333" fmla="*/ 106046 h 480231"/>
                  <a:gd name="connsiteX334" fmla="*/ 296752 w 587162"/>
                  <a:gd name="connsiteY334" fmla="*/ 107079 h 480231"/>
                  <a:gd name="connsiteX335" fmla="*/ 295425 w 587162"/>
                  <a:gd name="connsiteY335" fmla="*/ 108406 h 480231"/>
                  <a:gd name="connsiteX336" fmla="*/ 293065 w 587162"/>
                  <a:gd name="connsiteY336" fmla="*/ 109881 h 480231"/>
                  <a:gd name="connsiteX337" fmla="*/ 291295 w 587162"/>
                  <a:gd name="connsiteY337" fmla="*/ 111208 h 480231"/>
                  <a:gd name="connsiteX338" fmla="*/ 290853 w 587162"/>
                  <a:gd name="connsiteY338" fmla="*/ 112388 h 480231"/>
                  <a:gd name="connsiteX339" fmla="*/ 290853 w 587162"/>
                  <a:gd name="connsiteY339" fmla="*/ 113126 h 480231"/>
                  <a:gd name="connsiteX340" fmla="*/ 293950 w 587162"/>
                  <a:gd name="connsiteY340" fmla="*/ 115781 h 480231"/>
                  <a:gd name="connsiteX341" fmla="*/ 294540 w 587162"/>
                  <a:gd name="connsiteY341" fmla="*/ 116813 h 480231"/>
                  <a:gd name="connsiteX342" fmla="*/ 294098 w 587162"/>
                  <a:gd name="connsiteY342" fmla="*/ 119468 h 480231"/>
                  <a:gd name="connsiteX343" fmla="*/ 292475 w 587162"/>
                  <a:gd name="connsiteY343" fmla="*/ 123745 h 480231"/>
                  <a:gd name="connsiteX344" fmla="*/ 290853 w 587162"/>
                  <a:gd name="connsiteY344" fmla="*/ 126400 h 480231"/>
                  <a:gd name="connsiteX345" fmla="*/ 290558 w 587162"/>
                  <a:gd name="connsiteY345" fmla="*/ 126695 h 480231"/>
                  <a:gd name="connsiteX346" fmla="*/ 288788 w 587162"/>
                  <a:gd name="connsiteY346" fmla="*/ 127432 h 480231"/>
                  <a:gd name="connsiteX347" fmla="*/ 279939 w 587162"/>
                  <a:gd name="connsiteY347" fmla="*/ 127432 h 480231"/>
                  <a:gd name="connsiteX348" fmla="*/ 277873 w 587162"/>
                  <a:gd name="connsiteY348" fmla="*/ 128022 h 480231"/>
                  <a:gd name="connsiteX349" fmla="*/ 278169 w 587162"/>
                  <a:gd name="connsiteY349" fmla="*/ 128612 h 480231"/>
                  <a:gd name="connsiteX350" fmla="*/ 280233 w 587162"/>
                  <a:gd name="connsiteY350" fmla="*/ 132005 h 480231"/>
                  <a:gd name="connsiteX351" fmla="*/ 282446 w 587162"/>
                  <a:gd name="connsiteY351" fmla="*/ 133775 h 480231"/>
                  <a:gd name="connsiteX352" fmla="*/ 283183 w 587162"/>
                  <a:gd name="connsiteY352" fmla="*/ 134217 h 480231"/>
                  <a:gd name="connsiteX353" fmla="*/ 283921 w 587162"/>
                  <a:gd name="connsiteY353" fmla="*/ 138052 h 480231"/>
                  <a:gd name="connsiteX354" fmla="*/ 287461 w 587162"/>
                  <a:gd name="connsiteY354" fmla="*/ 144247 h 480231"/>
                  <a:gd name="connsiteX355" fmla="*/ 290853 w 587162"/>
                  <a:gd name="connsiteY355" fmla="*/ 145131 h 480231"/>
                  <a:gd name="connsiteX356" fmla="*/ 292033 w 587162"/>
                  <a:gd name="connsiteY356" fmla="*/ 146606 h 480231"/>
                  <a:gd name="connsiteX357" fmla="*/ 292033 w 587162"/>
                  <a:gd name="connsiteY357" fmla="*/ 148819 h 480231"/>
                  <a:gd name="connsiteX358" fmla="*/ 290706 w 587162"/>
                  <a:gd name="connsiteY358" fmla="*/ 151178 h 480231"/>
                  <a:gd name="connsiteX359" fmla="*/ 288641 w 587162"/>
                  <a:gd name="connsiteY359" fmla="*/ 153686 h 480231"/>
                  <a:gd name="connsiteX360" fmla="*/ 286133 w 587162"/>
                  <a:gd name="connsiteY360" fmla="*/ 155456 h 480231"/>
                  <a:gd name="connsiteX361" fmla="*/ 284511 w 587162"/>
                  <a:gd name="connsiteY361" fmla="*/ 157226 h 480231"/>
                  <a:gd name="connsiteX362" fmla="*/ 284511 w 587162"/>
                  <a:gd name="connsiteY362" fmla="*/ 159143 h 480231"/>
                  <a:gd name="connsiteX363" fmla="*/ 283921 w 587162"/>
                  <a:gd name="connsiteY363" fmla="*/ 161650 h 480231"/>
                  <a:gd name="connsiteX364" fmla="*/ 283183 w 587162"/>
                  <a:gd name="connsiteY364" fmla="*/ 163568 h 480231"/>
                  <a:gd name="connsiteX365" fmla="*/ 283183 w 587162"/>
                  <a:gd name="connsiteY365" fmla="*/ 164895 h 480231"/>
                  <a:gd name="connsiteX366" fmla="*/ 289231 w 587162"/>
                  <a:gd name="connsiteY366" fmla="*/ 173302 h 480231"/>
                  <a:gd name="connsiteX367" fmla="*/ 292623 w 587162"/>
                  <a:gd name="connsiteY367" fmla="*/ 172860 h 480231"/>
                  <a:gd name="connsiteX368" fmla="*/ 293065 w 587162"/>
                  <a:gd name="connsiteY368" fmla="*/ 172860 h 480231"/>
                  <a:gd name="connsiteX369" fmla="*/ 292475 w 587162"/>
                  <a:gd name="connsiteY369" fmla="*/ 175072 h 480231"/>
                  <a:gd name="connsiteX370" fmla="*/ 291443 w 587162"/>
                  <a:gd name="connsiteY370" fmla="*/ 177432 h 480231"/>
                  <a:gd name="connsiteX371" fmla="*/ 290116 w 587162"/>
                  <a:gd name="connsiteY371" fmla="*/ 177875 h 480231"/>
                  <a:gd name="connsiteX372" fmla="*/ 287166 w 587162"/>
                  <a:gd name="connsiteY372" fmla="*/ 178612 h 480231"/>
                  <a:gd name="connsiteX373" fmla="*/ 284363 w 587162"/>
                  <a:gd name="connsiteY373" fmla="*/ 181562 h 480231"/>
                  <a:gd name="connsiteX374" fmla="*/ 282151 w 587162"/>
                  <a:gd name="connsiteY374" fmla="*/ 185249 h 480231"/>
                  <a:gd name="connsiteX375" fmla="*/ 280381 w 587162"/>
                  <a:gd name="connsiteY375" fmla="*/ 187019 h 480231"/>
                  <a:gd name="connsiteX376" fmla="*/ 278759 w 587162"/>
                  <a:gd name="connsiteY376" fmla="*/ 191296 h 480231"/>
                  <a:gd name="connsiteX377" fmla="*/ 278759 w 587162"/>
                  <a:gd name="connsiteY377" fmla="*/ 193214 h 480231"/>
                  <a:gd name="connsiteX378" fmla="*/ 279644 w 587162"/>
                  <a:gd name="connsiteY378" fmla="*/ 196016 h 480231"/>
                  <a:gd name="connsiteX379" fmla="*/ 281266 w 587162"/>
                  <a:gd name="connsiteY379" fmla="*/ 203538 h 480231"/>
                  <a:gd name="connsiteX380" fmla="*/ 287313 w 587162"/>
                  <a:gd name="connsiteY380" fmla="*/ 202653 h 480231"/>
                  <a:gd name="connsiteX381" fmla="*/ 292475 w 587162"/>
                  <a:gd name="connsiteY381" fmla="*/ 202948 h 480231"/>
                  <a:gd name="connsiteX382" fmla="*/ 293655 w 587162"/>
                  <a:gd name="connsiteY382" fmla="*/ 202506 h 480231"/>
                  <a:gd name="connsiteX383" fmla="*/ 295425 w 587162"/>
                  <a:gd name="connsiteY383" fmla="*/ 200588 h 480231"/>
                  <a:gd name="connsiteX384" fmla="*/ 295425 w 587162"/>
                  <a:gd name="connsiteY384" fmla="*/ 201473 h 480231"/>
                  <a:gd name="connsiteX385" fmla="*/ 294835 w 587162"/>
                  <a:gd name="connsiteY385" fmla="*/ 203095 h 480231"/>
                  <a:gd name="connsiteX386" fmla="*/ 305012 w 587162"/>
                  <a:gd name="connsiteY386" fmla="*/ 210323 h 480231"/>
                  <a:gd name="connsiteX387" fmla="*/ 307519 w 587162"/>
                  <a:gd name="connsiteY387" fmla="*/ 214010 h 480231"/>
                  <a:gd name="connsiteX388" fmla="*/ 309437 w 587162"/>
                  <a:gd name="connsiteY388" fmla="*/ 211650 h 480231"/>
                  <a:gd name="connsiteX389" fmla="*/ 312092 w 587162"/>
                  <a:gd name="connsiteY389" fmla="*/ 211650 h 480231"/>
                  <a:gd name="connsiteX390" fmla="*/ 310912 w 587162"/>
                  <a:gd name="connsiteY390" fmla="*/ 211945 h 480231"/>
                  <a:gd name="connsiteX391" fmla="*/ 309142 w 587162"/>
                  <a:gd name="connsiteY391" fmla="*/ 213420 h 480231"/>
                  <a:gd name="connsiteX392" fmla="*/ 306929 w 587162"/>
                  <a:gd name="connsiteY392" fmla="*/ 216960 h 480231"/>
                  <a:gd name="connsiteX393" fmla="*/ 307667 w 587162"/>
                  <a:gd name="connsiteY393" fmla="*/ 219762 h 480231"/>
                  <a:gd name="connsiteX394" fmla="*/ 310617 w 587162"/>
                  <a:gd name="connsiteY394" fmla="*/ 220942 h 480231"/>
                  <a:gd name="connsiteX395" fmla="*/ 310912 w 587162"/>
                  <a:gd name="connsiteY395" fmla="*/ 221827 h 480231"/>
                  <a:gd name="connsiteX396" fmla="*/ 310912 w 587162"/>
                  <a:gd name="connsiteY396" fmla="*/ 223007 h 480231"/>
                  <a:gd name="connsiteX397" fmla="*/ 311797 w 587162"/>
                  <a:gd name="connsiteY397" fmla="*/ 225957 h 480231"/>
                  <a:gd name="connsiteX398" fmla="*/ 313272 w 587162"/>
                  <a:gd name="connsiteY398" fmla="*/ 228759 h 480231"/>
                  <a:gd name="connsiteX399" fmla="*/ 316664 w 587162"/>
                  <a:gd name="connsiteY399" fmla="*/ 233036 h 480231"/>
                  <a:gd name="connsiteX400" fmla="*/ 318729 w 587162"/>
                  <a:gd name="connsiteY400" fmla="*/ 233036 h 480231"/>
                  <a:gd name="connsiteX401" fmla="*/ 322711 w 587162"/>
                  <a:gd name="connsiteY401" fmla="*/ 235986 h 480231"/>
                  <a:gd name="connsiteX402" fmla="*/ 327431 w 587162"/>
                  <a:gd name="connsiteY402" fmla="*/ 237903 h 480231"/>
                  <a:gd name="connsiteX403" fmla="*/ 329348 w 587162"/>
                  <a:gd name="connsiteY403" fmla="*/ 237461 h 480231"/>
                  <a:gd name="connsiteX404" fmla="*/ 331708 w 587162"/>
                  <a:gd name="connsiteY404" fmla="*/ 236429 h 480231"/>
                  <a:gd name="connsiteX405" fmla="*/ 332151 w 587162"/>
                  <a:gd name="connsiteY405" fmla="*/ 234216 h 480231"/>
                  <a:gd name="connsiteX406" fmla="*/ 333036 w 587162"/>
                  <a:gd name="connsiteY406" fmla="*/ 233921 h 480231"/>
                  <a:gd name="connsiteX407" fmla="*/ 333773 w 587162"/>
                  <a:gd name="connsiteY407" fmla="*/ 234659 h 480231"/>
                  <a:gd name="connsiteX408" fmla="*/ 334363 w 587162"/>
                  <a:gd name="connsiteY408" fmla="*/ 234659 h 480231"/>
                  <a:gd name="connsiteX409" fmla="*/ 335248 w 587162"/>
                  <a:gd name="connsiteY409" fmla="*/ 231561 h 480231"/>
                  <a:gd name="connsiteX410" fmla="*/ 337903 w 587162"/>
                  <a:gd name="connsiteY410" fmla="*/ 227432 h 480231"/>
                  <a:gd name="connsiteX411" fmla="*/ 339378 w 587162"/>
                  <a:gd name="connsiteY411" fmla="*/ 225957 h 480231"/>
                  <a:gd name="connsiteX412" fmla="*/ 345572 w 587162"/>
                  <a:gd name="connsiteY412" fmla="*/ 223597 h 480231"/>
                  <a:gd name="connsiteX413" fmla="*/ 352357 w 587162"/>
                  <a:gd name="connsiteY413" fmla="*/ 223597 h 480231"/>
                  <a:gd name="connsiteX414" fmla="*/ 356781 w 587162"/>
                  <a:gd name="connsiteY414" fmla="*/ 219762 h 480231"/>
                  <a:gd name="connsiteX415" fmla="*/ 358551 w 587162"/>
                  <a:gd name="connsiteY415" fmla="*/ 217697 h 480231"/>
                  <a:gd name="connsiteX416" fmla="*/ 360321 w 587162"/>
                  <a:gd name="connsiteY416" fmla="*/ 217107 h 480231"/>
                  <a:gd name="connsiteX417" fmla="*/ 374481 w 587162"/>
                  <a:gd name="connsiteY417" fmla="*/ 215927 h 480231"/>
                  <a:gd name="connsiteX418" fmla="*/ 380970 w 587162"/>
                  <a:gd name="connsiteY418" fmla="*/ 216370 h 480231"/>
                  <a:gd name="connsiteX419" fmla="*/ 384805 w 587162"/>
                  <a:gd name="connsiteY419" fmla="*/ 217255 h 480231"/>
                  <a:gd name="connsiteX420" fmla="*/ 389230 w 587162"/>
                  <a:gd name="connsiteY420" fmla="*/ 215780 h 480231"/>
                  <a:gd name="connsiteX421" fmla="*/ 392032 w 587162"/>
                  <a:gd name="connsiteY421" fmla="*/ 215780 h 480231"/>
                  <a:gd name="connsiteX422" fmla="*/ 398522 w 587162"/>
                  <a:gd name="connsiteY422" fmla="*/ 216222 h 480231"/>
                  <a:gd name="connsiteX423" fmla="*/ 401471 w 587162"/>
                  <a:gd name="connsiteY423" fmla="*/ 217107 h 480231"/>
                  <a:gd name="connsiteX424" fmla="*/ 404569 w 587162"/>
                  <a:gd name="connsiteY424" fmla="*/ 216075 h 480231"/>
                  <a:gd name="connsiteX425" fmla="*/ 406486 w 587162"/>
                  <a:gd name="connsiteY425" fmla="*/ 214305 h 480231"/>
                  <a:gd name="connsiteX426" fmla="*/ 410173 w 587162"/>
                  <a:gd name="connsiteY426" fmla="*/ 213567 h 480231"/>
                  <a:gd name="connsiteX427" fmla="*/ 414008 w 587162"/>
                  <a:gd name="connsiteY427" fmla="*/ 213862 h 480231"/>
                  <a:gd name="connsiteX428" fmla="*/ 417105 w 587162"/>
                  <a:gd name="connsiteY428" fmla="*/ 216075 h 480231"/>
                  <a:gd name="connsiteX429" fmla="*/ 419023 w 587162"/>
                  <a:gd name="connsiteY429" fmla="*/ 215190 h 480231"/>
                  <a:gd name="connsiteX430" fmla="*/ 423595 w 587162"/>
                  <a:gd name="connsiteY430" fmla="*/ 210175 h 480231"/>
                  <a:gd name="connsiteX431" fmla="*/ 427282 w 587162"/>
                  <a:gd name="connsiteY431" fmla="*/ 201621 h 480231"/>
                  <a:gd name="connsiteX432" fmla="*/ 431412 w 587162"/>
                  <a:gd name="connsiteY432" fmla="*/ 197048 h 480231"/>
                  <a:gd name="connsiteX433" fmla="*/ 439671 w 587162"/>
                  <a:gd name="connsiteY433" fmla="*/ 191739 h 480231"/>
                  <a:gd name="connsiteX434" fmla="*/ 449848 w 587162"/>
                  <a:gd name="connsiteY434" fmla="*/ 191444 h 480231"/>
                  <a:gd name="connsiteX435" fmla="*/ 452946 w 587162"/>
                  <a:gd name="connsiteY435" fmla="*/ 191149 h 480231"/>
                  <a:gd name="connsiteX436" fmla="*/ 454273 w 587162"/>
                  <a:gd name="connsiteY436" fmla="*/ 190706 h 480231"/>
                  <a:gd name="connsiteX437" fmla="*/ 455601 w 587162"/>
                  <a:gd name="connsiteY437" fmla="*/ 189674 h 480231"/>
                  <a:gd name="connsiteX438" fmla="*/ 452946 w 587162"/>
                  <a:gd name="connsiteY438" fmla="*/ 187314 h 480231"/>
                  <a:gd name="connsiteX439" fmla="*/ 452946 w 587162"/>
                  <a:gd name="connsiteY439" fmla="*/ 185544 h 480231"/>
                  <a:gd name="connsiteX440" fmla="*/ 454716 w 587162"/>
                  <a:gd name="connsiteY440" fmla="*/ 183184 h 480231"/>
                  <a:gd name="connsiteX441" fmla="*/ 455011 w 587162"/>
                  <a:gd name="connsiteY441" fmla="*/ 182152 h 480231"/>
                  <a:gd name="connsiteX442" fmla="*/ 456486 w 587162"/>
                  <a:gd name="connsiteY442" fmla="*/ 178907 h 480231"/>
                  <a:gd name="connsiteX443" fmla="*/ 457371 w 587162"/>
                  <a:gd name="connsiteY443" fmla="*/ 174040 h 480231"/>
                  <a:gd name="connsiteX444" fmla="*/ 459878 w 587162"/>
                  <a:gd name="connsiteY444" fmla="*/ 172417 h 480231"/>
                  <a:gd name="connsiteX445" fmla="*/ 460615 w 587162"/>
                  <a:gd name="connsiteY445" fmla="*/ 169025 h 480231"/>
                  <a:gd name="connsiteX446" fmla="*/ 464303 w 587162"/>
                  <a:gd name="connsiteY446" fmla="*/ 165485 h 480231"/>
                  <a:gd name="connsiteX447" fmla="*/ 472857 w 587162"/>
                  <a:gd name="connsiteY447" fmla="*/ 160913 h 480231"/>
                  <a:gd name="connsiteX448" fmla="*/ 477724 w 587162"/>
                  <a:gd name="connsiteY448" fmla="*/ 157521 h 480231"/>
                  <a:gd name="connsiteX449" fmla="*/ 479494 w 587162"/>
                  <a:gd name="connsiteY449" fmla="*/ 155603 h 480231"/>
                  <a:gd name="connsiteX450" fmla="*/ 478314 w 587162"/>
                  <a:gd name="connsiteY450" fmla="*/ 153686 h 480231"/>
                  <a:gd name="connsiteX451" fmla="*/ 473447 w 587162"/>
                  <a:gd name="connsiteY451" fmla="*/ 151621 h 480231"/>
                  <a:gd name="connsiteX452" fmla="*/ 470792 w 587162"/>
                  <a:gd name="connsiteY452" fmla="*/ 149261 h 480231"/>
                  <a:gd name="connsiteX453" fmla="*/ 468875 w 587162"/>
                  <a:gd name="connsiteY453" fmla="*/ 146459 h 480231"/>
                  <a:gd name="connsiteX454" fmla="*/ 465630 w 587162"/>
                  <a:gd name="connsiteY454" fmla="*/ 135692 h 480231"/>
                  <a:gd name="connsiteX455" fmla="*/ 465630 w 587162"/>
                  <a:gd name="connsiteY455" fmla="*/ 132595 h 480231"/>
                  <a:gd name="connsiteX456" fmla="*/ 472267 w 587162"/>
                  <a:gd name="connsiteY456" fmla="*/ 121680 h 480231"/>
                  <a:gd name="connsiteX457" fmla="*/ 475364 w 587162"/>
                  <a:gd name="connsiteY457" fmla="*/ 117403 h 480231"/>
                  <a:gd name="connsiteX458" fmla="*/ 478314 w 587162"/>
                  <a:gd name="connsiteY458" fmla="*/ 114601 h 480231"/>
                  <a:gd name="connsiteX459" fmla="*/ 483624 w 587162"/>
                  <a:gd name="connsiteY459" fmla="*/ 108111 h 480231"/>
                  <a:gd name="connsiteX460" fmla="*/ 489671 w 587162"/>
                  <a:gd name="connsiteY460" fmla="*/ 98967 h 480231"/>
                  <a:gd name="connsiteX461" fmla="*/ 490556 w 587162"/>
                  <a:gd name="connsiteY461" fmla="*/ 98672 h 480231"/>
                  <a:gd name="connsiteX462" fmla="*/ 491441 w 587162"/>
                  <a:gd name="connsiteY462" fmla="*/ 98967 h 480231"/>
                  <a:gd name="connsiteX463" fmla="*/ 493064 w 587162"/>
                  <a:gd name="connsiteY463" fmla="*/ 98377 h 480231"/>
                  <a:gd name="connsiteX464" fmla="*/ 496751 w 587162"/>
                  <a:gd name="connsiteY464" fmla="*/ 96607 h 480231"/>
                  <a:gd name="connsiteX465" fmla="*/ 497636 w 587162"/>
                  <a:gd name="connsiteY465" fmla="*/ 95427 h 480231"/>
                  <a:gd name="connsiteX466" fmla="*/ 495128 w 587162"/>
                  <a:gd name="connsiteY466" fmla="*/ 92920 h 480231"/>
                  <a:gd name="connsiteX467" fmla="*/ 493064 w 587162"/>
                  <a:gd name="connsiteY467" fmla="*/ 92330 h 480231"/>
                  <a:gd name="connsiteX468" fmla="*/ 495718 w 587162"/>
                  <a:gd name="connsiteY468" fmla="*/ 90265 h 480231"/>
                  <a:gd name="connsiteX469" fmla="*/ 501323 w 587162"/>
                  <a:gd name="connsiteY469" fmla="*/ 84955 h 480231"/>
                  <a:gd name="connsiteX470" fmla="*/ 505895 w 587162"/>
                  <a:gd name="connsiteY470" fmla="*/ 83923 h 480231"/>
                  <a:gd name="connsiteX471" fmla="*/ 515334 w 587162"/>
                  <a:gd name="connsiteY471" fmla="*/ 80825 h 480231"/>
                  <a:gd name="connsiteX472" fmla="*/ 528756 w 587162"/>
                  <a:gd name="connsiteY472" fmla="*/ 78023 h 480231"/>
                  <a:gd name="connsiteX473" fmla="*/ 530379 w 587162"/>
                  <a:gd name="connsiteY473" fmla="*/ 76990 h 480231"/>
                  <a:gd name="connsiteX474" fmla="*/ 534656 w 587162"/>
                  <a:gd name="connsiteY474" fmla="*/ 72418 h 480231"/>
                  <a:gd name="connsiteX475" fmla="*/ 552797 w 587162"/>
                  <a:gd name="connsiteY475" fmla="*/ 62979 h 480231"/>
                  <a:gd name="connsiteX476" fmla="*/ 556485 w 587162"/>
                  <a:gd name="connsiteY476" fmla="*/ 60029 h 480231"/>
                  <a:gd name="connsiteX477" fmla="*/ 562974 w 587162"/>
                  <a:gd name="connsiteY477" fmla="*/ 124778 h 480231"/>
                  <a:gd name="connsiteX478" fmla="*/ 561499 w 587162"/>
                  <a:gd name="connsiteY478" fmla="*/ 124483 h 480231"/>
                  <a:gd name="connsiteX479" fmla="*/ 558845 w 587162"/>
                  <a:gd name="connsiteY479" fmla="*/ 125368 h 480231"/>
                  <a:gd name="connsiteX480" fmla="*/ 556337 w 587162"/>
                  <a:gd name="connsiteY480" fmla="*/ 124335 h 480231"/>
                  <a:gd name="connsiteX481" fmla="*/ 556632 w 587162"/>
                  <a:gd name="connsiteY481" fmla="*/ 122860 h 480231"/>
                  <a:gd name="connsiteX482" fmla="*/ 557517 w 587162"/>
                  <a:gd name="connsiteY482" fmla="*/ 122123 h 480231"/>
                  <a:gd name="connsiteX483" fmla="*/ 557517 w 587162"/>
                  <a:gd name="connsiteY483" fmla="*/ 121238 h 480231"/>
                  <a:gd name="connsiteX484" fmla="*/ 556927 w 587162"/>
                  <a:gd name="connsiteY484" fmla="*/ 120648 h 480231"/>
                  <a:gd name="connsiteX485" fmla="*/ 556927 w 587162"/>
                  <a:gd name="connsiteY485" fmla="*/ 120205 h 480231"/>
                  <a:gd name="connsiteX486" fmla="*/ 557664 w 587162"/>
                  <a:gd name="connsiteY486" fmla="*/ 119025 h 480231"/>
                  <a:gd name="connsiteX487" fmla="*/ 556632 w 587162"/>
                  <a:gd name="connsiteY487" fmla="*/ 118731 h 480231"/>
                  <a:gd name="connsiteX488" fmla="*/ 549995 w 587162"/>
                  <a:gd name="connsiteY488" fmla="*/ 120648 h 480231"/>
                  <a:gd name="connsiteX489" fmla="*/ 546898 w 587162"/>
                  <a:gd name="connsiteY489" fmla="*/ 122270 h 480231"/>
                  <a:gd name="connsiteX490" fmla="*/ 536131 w 587162"/>
                  <a:gd name="connsiteY490" fmla="*/ 129645 h 480231"/>
                  <a:gd name="connsiteX491" fmla="*/ 536131 w 587162"/>
                  <a:gd name="connsiteY491" fmla="*/ 130972 h 480231"/>
                  <a:gd name="connsiteX492" fmla="*/ 536721 w 587162"/>
                  <a:gd name="connsiteY492" fmla="*/ 132005 h 480231"/>
                  <a:gd name="connsiteX493" fmla="*/ 538343 w 587162"/>
                  <a:gd name="connsiteY493" fmla="*/ 132300 h 480231"/>
                  <a:gd name="connsiteX494" fmla="*/ 539376 w 587162"/>
                  <a:gd name="connsiteY494" fmla="*/ 133922 h 480231"/>
                  <a:gd name="connsiteX495" fmla="*/ 541441 w 587162"/>
                  <a:gd name="connsiteY495" fmla="*/ 132300 h 480231"/>
                  <a:gd name="connsiteX496" fmla="*/ 542915 w 587162"/>
                  <a:gd name="connsiteY496" fmla="*/ 131562 h 480231"/>
                  <a:gd name="connsiteX497" fmla="*/ 544686 w 587162"/>
                  <a:gd name="connsiteY497" fmla="*/ 132005 h 480231"/>
                  <a:gd name="connsiteX498" fmla="*/ 545865 w 587162"/>
                  <a:gd name="connsiteY498" fmla="*/ 133037 h 480231"/>
                  <a:gd name="connsiteX499" fmla="*/ 546455 w 587162"/>
                  <a:gd name="connsiteY499" fmla="*/ 136134 h 480231"/>
                  <a:gd name="connsiteX500" fmla="*/ 547193 w 587162"/>
                  <a:gd name="connsiteY500" fmla="*/ 136872 h 480231"/>
                  <a:gd name="connsiteX501" fmla="*/ 549847 w 587162"/>
                  <a:gd name="connsiteY501" fmla="*/ 137314 h 480231"/>
                  <a:gd name="connsiteX502" fmla="*/ 554420 w 587162"/>
                  <a:gd name="connsiteY502" fmla="*/ 139379 h 480231"/>
                  <a:gd name="connsiteX503" fmla="*/ 556485 w 587162"/>
                  <a:gd name="connsiteY503" fmla="*/ 138347 h 480231"/>
                  <a:gd name="connsiteX504" fmla="*/ 558845 w 587162"/>
                  <a:gd name="connsiteY504" fmla="*/ 136724 h 480231"/>
                  <a:gd name="connsiteX505" fmla="*/ 560172 w 587162"/>
                  <a:gd name="connsiteY505" fmla="*/ 133922 h 480231"/>
                  <a:gd name="connsiteX506" fmla="*/ 561647 w 587162"/>
                  <a:gd name="connsiteY506" fmla="*/ 131562 h 480231"/>
                  <a:gd name="connsiteX507" fmla="*/ 563417 w 587162"/>
                  <a:gd name="connsiteY507" fmla="*/ 129350 h 480231"/>
                  <a:gd name="connsiteX508" fmla="*/ 564597 w 587162"/>
                  <a:gd name="connsiteY508" fmla="*/ 127138 h 480231"/>
                  <a:gd name="connsiteX509" fmla="*/ 564302 w 587162"/>
                  <a:gd name="connsiteY509" fmla="*/ 125220 h 480231"/>
                  <a:gd name="connsiteX510" fmla="*/ 562974 w 587162"/>
                  <a:gd name="connsiteY510" fmla="*/ 124778 h 480231"/>
                  <a:gd name="connsiteX511" fmla="*/ 513417 w 587162"/>
                  <a:gd name="connsiteY511" fmla="*/ 157226 h 480231"/>
                  <a:gd name="connsiteX512" fmla="*/ 511795 w 587162"/>
                  <a:gd name="connsiteY512" fmla="*/ 155456 h 480231"/>
                  <a:gd name="connsiteX513" fmla="*/ 511352 w 587162"/>
                  <a:gd name="connsiteY513" fmla="*/ 156341 h 480231"/>
                  <a:gd name="connsiteX514" fmla="*/ 510910 w 587162"/>
                  <a:gd name="connsiteY514" fmla="*/ 157226 h 480231"/>
                  <a:gd name="connsiteX515" fmla="*/ 510910 w 587162"/>
                  <a:gd name="connsiteY515" fmla="*/ 158406 h 480231"/>
                  <a:gd name="connsiteX516" fmla="*/ 513565 w 587162"/>
                  <a:gd name="connsiteY516" fmla="*/ 158406 h 480231"/>
                  <a:gd name="connsiteX517" fmla="*/ 515334 w 587162"/>
                  <a:gd name="connsiteY517" fmla="*/ 158848 h 480231"/>
                  <a:gd name="connsiteX518" fmla="*/ 515925 w 587162"/>
                  <a:gd name="connsiteY518" fmla="*/ 158406 h 480231"/>
                  <a:gd name="connsiteX519" fmla="*/ 515925 w 587162"/>
                  <a:gd name="connsiteY519" fmla="*/ 157521 h 480231"/>
                  <a:gd name="connsiteX520" fmla="*/ 513417 w 587162"/>
                  <a:gd name="connsiteY520" fmla="*/ 157226 h 480231"/>
                  <a:gd name="connsiteX521" fmla="*/ 515187 w 587162"/>
                  <a:gd name="connsiteY521" fmla="*/ 144836 h 480231"/>
                  <a:gd name="connsiteX522" fmla="*/ 509583 w 587162"/>
                  <a:gd name="connsiteY522" fmla="*/ 146016 h 480231"/>
                  <a:gd name="connsiteX523" fmla="*/ 508402 w 587162"/>
                  <a:gd name="connsiteY523" fmla="*/ 147491 h 480231"/>
                  <a:gd name="connsiteX524" fmla="*/ 508402 w 587162"/>
                  <a:gd name="connsiteY524" fmla="*/ 148966 h 480231"/>
                  <a:gd name="connsiteX525" fmla="*/ 507223 w 587162"/>
                  <a:gd name="connsiteY525" fmla="*/ 149261 h 480231"/>
                  <a:gd name="connsiteX526" fmla="*/ 506338 w 587162"/>
                  <a:gd name="connsiteY526" fmla="*/ 151326 h 480231"/>
                  <a:gd name="connsiteX527" fmla="*/ 507223 w 587162"/>
                  <a:gd name="connsiteY527" fmla="*/ 152064 h 480231"/>
                  <a:gd name="connsiteX528" fmla="*/ 511205 w 587162"/>
                  <a:gd name="connsiteY528" fmla="*/ 152653 h 480231"/>
                  <a:gd name="connsiteX529" fmla="*/ 512090 w 587162"/>
                  <a:gd name="connsiteY529" fmla="*/ 150736 h 480231"/>
                  <a:gd name="connsiteX530" fmla="*/ 513417 w 587162"/>
                  <a:gd name="connsiteY530" fmla="*/ 150294 h 480231"/>
                  <a:gd name="connsiteX531" fmla="*/ 516809 w 587162"/>
                  <a:gd name="connsiteY531" fmla="*/ 147049 h 480231"/>
                  <a:gd name="connsiteX532" fmla="*/ 516515 w 587162"/>
                  <a:gd name="connsiteY532" fmla="*/ 145574 h 480231"/>
                  <a:gd name="connsiteX533" fmla="*/ 515187 w 587162"/>
                  <a:gd name="connsiteY533" fmla="*/ 144541 h 48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587162" h="480231">
                    <a:moveTo>
                      <a:pt x="26696" y="465777"/>
                    </a:moveTo>
                    <a:lnTo>
                      <a:pt x="24484" y="464597"/>
                    </a:lnTo>
                    <a:lnTo>
                      <a:pt x="23304" y="464597"/>
                    </a:lnTo>
                    <a:lnTo>
                      <a:pt x="22419" y="465187"/>
                    </a:lnTo>
                    <a:lnTo>
                      <a:pt x="21534" y="466810"/>
                    </a:lnTo>
                    <a:lnTo>
                      <a:pt x="22861" y="469022"/>
                    </a:lnTo>
                    <a:lnTo>
                      <a:pt x="24189" y="469760"/>
                    </a:lnTo>
                    <a:lnTo>
                      <a:pt x="25221" y="469465"/>
                    </a:lnTo>
                    <a:lnTo>
                      <a:pt x="27434" y="467695"/>
                    </a:lnTo>
                    <a:lnTo>
                      <a:pt x="27434" y="466957"/>
                    </a:lnTo>
                    <a:lnTo>
                      <a:pt x="26696" y="465630"/>
                    </a:lnTo>
                    <a:close/>
                    <a:moveTo>
                      <a:pt x="47935" y="454421"/>
                    </a:moveTo>
                    <a:lnTo>
                      <a:pt x="42773" y="458550"/>
                    </a:lnTo>
                    <a:lnTo>
                      <a:pt x="41740" y="458845"/>
                    </a:lnTo>
                    <a:lnTo>
                      <a:pt x="36578" y="459730"/>
                    </a:lnTo>
                    <a:lnTo>
                      <a:pt x="34218" y="459730"/>
                    </a:lnTo>
                    <a:lnTo>
                      <a:pt x="32596" y="460615"/>
                    </a:lnTo>
                    <a:lnTo>
                      <a:pt x="33628" y="461943"/>
                    </a:lnTo>
                    <a:lnTo>
                      <a:pt x="35545" y="466072"/>
                    </a:lnTo>
                    <a:lnTo>
                      <a:pt x="39086" y="470055"/>
                    </a:lnTo>
                    <a:lnTo>
                      <a:pt x="42035" y="469317"/>
                    </a:lnTo>
                    <a:lnTo>
                      <a:pt x="43215" y="468432"/>
                    </a:lnTo>
                    <a:lnTo>
                      <a:pt x="45280" y="465925"/>
                    </a:lnTo>
                    <a:lnTo>
                      <a:pt x="47492" y="459435"/>
                    </a:lnTo>
                    <a:lnTo>
                      <a:pt x="53097" y="455306"/>
                    </a:lnTo>
                    <a:lnTo>
                      <a:pt x="53097" y="453978"/>
                    </a:lnTo>
                    <a:lnTo>
                      <a:pt x="47935" y="454421"/>
                    </a:lnTo>
                    <a:close/>
                    <a:moveTo>
                      <a:pt x="71976" y="466072"/>
                    </a:moveTo>
                    <a:lnTo>
                      <a:pt x="71533" y="465777"/>
                    </a:lnTo>
                    <a:lnTo>
                      <a:pt x="71091" y="465777"/>
                    </a:lnTo>
                    <a:lnTo>
                      <a:pt x="70501" y="466367"/>
                    </a:lnTo>
                    <a:lnTo>
                      <a:pt x="64454" y="465925"/>
                    </a:lnTo>
                    <a:lnTo>
                      <a:pt x="63422" y="468432"/>
                    </a:lnTo>
                    <a:lnTo>
                      <a:pt x="61062" y="470350"/>
                    </a:lnTo>
                    <a:lnTo>
                      <a:pt x="61062" y="473300"/>
                    </a:lnTo>
                    <a:lnTo>
                      <a:pt x="63716" y="476249"/>
                    </a:lnTo>
                    <a:lnTo>
                      <a:pt x="65191" y="476987"/>
                    </a:lnTo>
                    <a:lnTo>
                      <a:pt x="67698" y="477282"/>
                    </a:lnTo>
                    <a:lnTo>
                      <a:pt x="70943" y="475512"/>
                    </a:lnTo>
                    <a:lnTo>
                      <a:pt x="72123" y="473742"/>
                    </a:lnTo>
                    <a:lnTo>
                      <a:pt x="72123" y="470350"/>
                    </a:lnTo>
                    <a:lnTo>
                      <a:pt x="71681" y="468137"/>
                    </a:lnTo>
                    <a:lnTo>
                      <a:pt x="71681" y="465925"/>
                    </a:lnTo>
                    <a:close/>
                    <a:moveTo>
                      <a:pt x="3098" y="476692"/>
                    </a:moveTo>
                    <a:lnTo>
                      <a:pt x="0" y="476692"/>
                    </a:lnTo>
                    <a:lnTo>
                      <a:pt x="590" y="477872"/>
                    </a:lnTo>
                    <a:lnTo>
                      <a:pt x="1327" y="478462"/>
                    </a:lnTo>
                    <a:lnTo>
                      <a:pt x="4572" y="480232"/>
                    </a:lnTo>
                    <a:lnTo>
                      <a:pt x="7080" y="475659"/>
                    </a:lnTo>
                    <a:lnTo>
                      <a:pt x="6195" y="474479"/>
                    </a:lnTo>
                    <a:lnTo>
                      <a:pt x="3098" y="476839"/>
                    </a:lnTo>
                    <a:close/>
                    <a:moveTo>
                      <a:pt x="111651" y="449111"/>
                    </a:moveTo>
                    <a:lnTo>
                      <a:pt x="109881" y="449111"/>
                    </a:lnTo>
                    <a:lnTo>
                      <a:pt x="108554" y="450143"/>
                    </a:lnTo>
                    <a:lnTo>
                      <a:pt x="107964" y="452651"/>
                    </a:lnTo>
                    <a:lnTo>
                      <a:pt x="104719" y="458550"/>
                    </a:lnTo>
                    <a:lnTo>
                      <a:pt x="102654" y="463860"/>
                    </a:lnTo>
                    <a:lnTo>
                      <a:pt x="99409" y="466220"/>
                    </a:lnTo>
                    <a:lnTo>
                      <a:pt x="95869" y="466957"/>
                    </a:lnTo>
                    <a:lnTo>
                      <a:pt x="96459" y="467547"/>
                    </a:lnTo>
                    <a:lnTo>
                      <a:pt x="99999" y="468285"/>
                    </a:lnTo>
                    <a:lnTo>
                      <a:pt x="103539" y="465040"/>
                    </a:lnTo>
                    <a:lnTo>
                      <a:pt x="110618" y="462680"/>
                    </a:lnTo>
                    <a:lnTo>
                      <a:pt x="112388" y="458255"/>
                    </a:lnTo>
                    <a:lnTo>
                      <a:pt x="113274" y="453241"/>
                    </a:lnTo>
                    <a:lnTo>
                      <a:pt x="113274" y="450291"/>
                    </a:lnTo>
                    <a:lnTo>
                      <a:pt x="112536" y="448963"/>
                    </a:lnTo>
                    <a:lnTo>
                      <a:pt x="111799" y="448963"/>
                    </a:lnTo>
                    <a:close/>
                    <a:moveTo>
                      <a:pt x="10767" y="447783"/>
                    </a:moveTo>
                    <a:lnTo>
                      <a:pt x="9440" y="446014"/>
                    </a:lnTo>
                    <a:lnTo>
                      <a:pt x="6047" y="446014"/>
                    </a:lnTo>
                    <a:lnTo>
                      <a:pt x="4130" y="448521"/>
                    </a:lnTo>
                    <a:lnTo>
                      <a:pt x="7227" y="453978"/>
                    </a:lnTo>
                    <a:lnTo>
                      <a:pt x="7817" y="456190"/>
                    </a:lnTo>
                    <a:lnTo>
                      <a:pt x="8407" y="456190"/>
                    </a:lnTo>
                    <a:lnTo>
                      <a:pt x="10472" y="453831"/>
                    </a:lnTo>
                    <a:lnTo>
                      <a:pt x="10767" y="452503"/>
                    </a:lnTo>
                    <a:lnTo>
                      <a:pt x="10767" y="450438"/>
                    </a:lnTo>
                    <a:lnTo>
                      <a:pt x="11209" y="449406"/>
                    </a:lnTo>
                    <a:lnTo>
                      <a:pt x="10767" y="447636"/>
                    </a:lnTo>
                    <a:close/>
                    <a:moveTo>
                      <a:pt x="587163" y="120648"/>
                    </a:moveTo>
                    <a:lnTo>
                      <a:pt x="584803" y="117108"/>
                    </a:lnTo>
                    <a:lnTo>
                      <a:pt x="580378" y="115781"/>
                    </a:lnTo>
                    <a:lnTo>
                      <a:pt x="575069" y="116223"/>
                    </a:lnTo>
                    <a:lnTo>
                      <a:pt x="575069" y="117108"/>
                    </a:lnTo>
                    <a:lnTo>
                      <a:pt x="574773" y="119025"/>
                    </a:lnTo>
                    <a:lnTo>
                      <a:pt x="575364" y="119615"/>
                    </a:lnTo>
                    <a:lnTo>
                      <a:pt x="578018" y="120058"/>
                    </a:lnTo>
                    <a:lnTo>
                      <a:pt x="585983" y="123598"/>
                    </a:lnTo>
                    <a:lnTo>
                      <a:pt x="586425" y="123303"/>
                    </a:lnTo>
                    <a:lnTo>
                      <a:pt x="587163" y="121533"/>
                    </a:lnTo>
                    <a:lnTo>
                      <a:pt x="587163" y="120943"/>
                    </a:lnTo>
                    <a:close/>
                    <a:moveTo>
                      <a:pt x="121385" y="435689"/>
                    </a:moveTo>
                    <a:lnTo>
                      <a:pt x="120501" y="437607"/>
                    </a:lnTo>
                    <a:lnTo>
                      <a:pt x="117551" y="438344"/>
                    </a:lnTo>
                    <a:lnTo>
                      <a:pt x="114011" y="440114"/>
                    </a:lnTo>
                    <a:lnTo>
                      <a:pt x="113126" y="441294"/>
                    </a:lnTo>
                    <a:lnTo>
                      <a:pt x="112241" y="445424"/>
                    </a:lnTo>
                    <a:lnTo>
                      <a:pt x="114159" y="446161"/>
                    </a:lnTo>
                    <a:lnTo>
                      <a:pt x="115928" y="444244"/>
                    </a:lnTo>
                    <a:lnTo>
                      <a:pt x="120206" y="442916"/>
                    </a:lnTo>
                    <a:lnTo>
                      <a:pt x="122270" y="441589"/>
                    </a:lnTo>
                    <a:lnTo>
                      <a:pt x="122860" y="437459"/>
                    </a:lnTo>
                    <a:lnTo>
                      <a:pt x="123598" y="436132"/>
                    </a:lnTo>
                    <a:lnTo>
                      <a:pt x="122565" y="434952"/>
                    </a:lnTo>
                    <a:lnTo>
                      <a:pt x="121533" y="435689"/>
                    </a:lnTo>
                    <a:close/>
                    <a:moveTo>
                      <a:pt x="556485" y="60324"/>
                    </a:moveTo>
                    <a:lnTo>
                      <a:pt x="559139" y="57669"/>
                    </a:lnTo>
                    <a:lnTo>
                      <a:pt x="558845" y="53392"/>
                    </a:lnTo>
                    <a:lnTo>
                      <a:pt x="558549" y="52507"/>
                    </a:lnTo>
                    <a:lnTo>
                      <a:pt x="557222" y="51769"/>
                    </a:lnTo>
                    <a:lnTo>
                      <a:pt x="556632" y="50884"/>
                    </a:lnTo>
                    <a:lnTo>
                      <a:pt x="557075" y="47935"/>
                    </a:lnTo>
                    <a:lnTo>
                      <a:pt x="558402" y="47935"/>
                    </a:lnTo>
                    <a:lnTo>
                      <a:pt x="560762" y="46902"/>
                    </a:lnTo>
                    <a:lnTo>
                      <a:pt x="560320" y="45132"/>
                    </a:lnTo>
                    <a:lnTo>
                      <a:pt x="558992" y="44395"/>
                    </a:lnTo>
                    <a:lnTo>
                      <a:pt x="558255" y="42477"/>
                    </a:lnTo>
                    <a:lnTo>
                      <a:pt x="556632" y="42477"/>
                    </a:lnTo>
                    <a:lnTo>
                      <a:pt x="553977" y="42035"/>
                    </a:lnTo>
                    <a:lnTo>
                      <a:pt x="551765" y="41445"/>
                    </a:lnTo>
                    <a:lnTo>
                      <a:pt x="549700" y="41740"/>
                    </a:lnTo>
                    <a:lnTo>
                      <a:pt x="547783" y="42625"/>
                    </a:lnTo>
                    <a:lnTo>
                      <a:pt x="546013" y="43067"/>
                    </a:lnTo>
                    <a:lnTo>
                      <a:pt x="544833" y="43067"/>
                    </a:lnTo>
                    <a:lnTo>
                      <a:pt x="543948" y="43657"/>
                    </a:lnTo>
                    <a:lnTo>
                      <a:pt x="543505" y="44690"/>
                    </a:lnTo>
                    <a:lnTo>
                      <a:pt x="543505" y="45427"/>
                    </a:lnTo>
                    <a:lnTo>
                      <a:pt x="541293" y="45427"/>
                    </a:lnTo>
                    <a:lnTo>
                      <a:pt x="536278" y="43805"/>
                    </a:lnTo>
                    <a:lnTo>
                      <a:pt x="531706" y="42772"/>
                    </a:lnTo>
                    <a:lnTo>
                      <a:pt x="529051" y="43805"/>
                    </a:lnTo>
                    <a:lnTo>
                      <a:pt x="527281" y="44837"/>
                    </a:lnTo>
                    <a:lnTo>
                      <a:pt x="526102" y="44837"/>
                    </a:lnTo>
                    <a:lnTo>
                      <a:pt x="525217" y="43657"/>
                    </a:lnTo>
                    <a:lnTo>
                      <a:pt x="524627" y="42625"/>
                    </a:lnTo>
                    <a:lnTo>
                      <a:pt x="522857" y="41593"/>
                    </a:lnTo>
                    <a:lnTo>
                      <a:pt x="518875" y="40118"/>
                    </a:lnTo>
                    <a:lnTo>
                      <a:pt x="518137" y="40118"/>
                    </a:lnTo>
                    <a:lnTo>
                      <a:pt x="515777" y="41593"/>
                    </a:lnTo>
                    <a:lnTo>
                      <a:pt x="514450" y="42035"/>
                    </a:lnTo>
                    <a:lnTo>
                      <a:pt x="513270" y="42330"/>
                    </a:lnTo>
                    <a:lnTo>
                      <a:pt x="512237" y="42330"/>
                    </a:lnTo>
                    <a:lnTo>
                      <a:pt x="511647" y="41445"/>
                    </a:lnTo>
                    <a:lnTo>
                      <a:pt x="511647" y="39233"/>
                    </a:lnTo>
                    <a:lnTo>
                      <a:pt x="511352" y="38643"/>
                    </a:lnTo>
                    <a:lnTo>
                      <a:pt x="511647" y="37168"/>
                    </a:lnTo>
                    <a:lnTo>
                      <a:pt x="509583" y="34218"/>
                    </a:lnTo>
                    <a:lnTo>
                      <a:pt x="508108" y="33628"/>
                    </a:lnTo>
                    <a:lnTo>
                      <a:pt x="505895" y="33628"/>
                    </a:lnTo>
                    <a:lnTo>
                      <a:pt x="503388" y="32596"/>
                    </a:lnTo>
                    <a:lnTo>
                      <a:pt x="500733" y="31416"/>
                    </a:lnTo>
                    <a:lnTo>
                      <a:pt x="494243" y="29498"/>
                    </a:lnTo>
                    <a:lnTo>
                      <a:pt x="492474" y="29203"/>
                    </a:lnTo>
                    <a:lnTo>
                      <a:pt x="491736" y="29498"/>
                    </a:lnTo>
                    <a:lnTo>
                      <a:pt x="491293" y="30678"/>
                    </a:lnTo>
                    <a:lnTo>
                      <a:pt x="490999" y="33776"/>
                    </a:lnTo>
                    <a:lnTo>
                      <a:pt x="490704" y="34070"/>
                    </a:lnTo>
                    <a:lnTo>
                      <a:pt x="487754" y="34070"/>
                    </a:lnTo>
                    <a:lnTo>
                      <a:pt x="484066" y="33776"/>
                    </a:lnTo>
                    <a:lnTo>
                      <a:pt x="482444" y="33776"/>
                    </a:lnTo>
                    <a:lnTo>
                      <a:pt x="480969" y="34070"/>
                    </a:lnTo>
                    <a:lnTo>
                      <a:pt x="479494" y="33186"/>
                    </a:lnTo>
                    <a:lnTo>
                      <a:pt x="473152" y="34070"/>
                    </a:lnTo>
                    <a:lnTo>
                      <a:pt x="472120" y="33628"/>
                    </a:lnTo>
                    <a:lnTo>
                      <a:pt x="470645" y="32153"/>
                    </a:lnTo>
                    <a:lnTo>
                      <a:pt x="468875" y="30973"/>
                    </a:lnTo>
                    <a:lnTo>
                      <a:pt x="467547" y="30383"/>
                    </a:lnTo>
                    <a:lnTo>
                      <a:pt x="466367" y="29646"/>
                    </a:lnTo>
                    <a:lnTo>
                      <a:pt x="465335" y="29646"/>
                    </a:lnTo>
                    <a:lnTo>
                      <a:pt x="463713" y="30236"/>
                    </a:lnTo>
                    <a:lnTo>
                      <a:pt x="461500" y="30531"/>
                    </a:lnTo>
                    <a:lnTo>
                      <a:pt x="458698" y="30531"/>
                    </a:lnTo>
                    <a:lnTo>
                      <a:pt x="454716" y="26991"/>
                    </a:lnTo>
                    <a:lnTo>
                      <a:pt x="454126" y="26106"/>
                    </a:lnTo>
                    <a:lnTo>
                      <a:pt x="452061" y="25811"/>
                    </a:lnTo>
                    <a:lnTo>
                      <a:pt x="449554" y="25811"/>
                    </a:lnTo>
                    <a:lnTo>
                      <a:pt x="443212" y="23451"/>
                    </a:lnTo>
                    <a:lnTo>
                      <a:pt x="440409" y="22271"/>
                    </a:lnTo>
                    <a:lnTo>
                      <a:pt x="439967" y="21534"/>
                    </a:lnTo>
                    <a:lnTo>
                      <a:pt x="439967" y="20944"/>
                    </a:lnTo>
                    <a:lnTo>
                      <a:pt x="439524" y="20944"/>
                    </a:lnTo>
                    <a:lnTo>
                      <a:pt x="438639" y="22124"/>
                    </a:lnTo>
                    <a:lnTo>
                      <a:pt x="438197" y="23009"/>
                    </a:lnTo>
                    <a:lnTo>
                      <a:pt x="436722" y="23009"/>
                    </a:lnTo>
                    <a:lnTo>
                      <a:pt x="435837" y="22566"/>
                    </a:lnTo>
                    <a:lnTo>
                      <a:pt x="435394" y="21976"/>
                    </a:lnTo>
                    <a:lnTo>
                      <a:pt x="435984" y="20944"/>
                    </a:lnTo>
                    <a:lnTo>
                      <a:pt x="437017" y="19616"/>
                    </a:lnTo>
                    <a:lnTo>
                      <a:pt x="437459" y="18141"/>
                    </a:lnTo>
                    <a:lnTo>
                      <a:pt x="437459" y="16814"/>
                    </a:lnTo>
                    <a:lnTo>
                      <a:pt x="435837" y="15929"/>
                    </a:lnTo>
                    <a:lnTo>
                      <a:pt x="433477" y="15634"/>
                    </a:lnTo>
                    <a:lnTo>
                      <a:pt x="431707" y="15634"/>
                    </a:lnTo>
                    <a:lnTo>
                      <a:pt x="429494" y="14749"/>
                    </a:lnTo>
                    <a:lnTo>
                      <a:pt x="428462" y="14159"/>
                    </a:lnTo>
                    <a:lnTo>
                      <a:pt x="427430" y="12684"/>
                    </a:lnTo>
                    <a:lnTo>
                      <a:pt x="427430" y="11652"/>
                    </a:lnTo>
                    <a:lnTo>
                      <a:pt x="426545" y="11652"/>
                    </a:lnTo>
                    <a:lnTo>
                      <a:pt x="422268" y="13569"/>
                    </a:lnTo>
                    <a:lnTo>
                      <a:pt x="416958" y="14307"/>
                    </a:lnTo>
                    <a:lnTo>
                      <a:pt x="413271" y="14307"/>
                    </a:lnTo>
                    <a:lnTo>
                      <a:pt x="406191" y="11357"/>
                    </a:lnTo>
                    <a:lnTo>
                      <a:pt x="399259" y="10029"/>
                    </a:lnTo>
                    <a:lnTo>
                      <a:pt x="397341" y="10472"/>
                    </a:lnTo>
                    <a:lnTo>
                      <a:pt x="394834" y="12684"/>
                    </a:lnTo>
                    <a:lnTo>
                      <a:pt x="385100" y="10177"/>
                    </a:lnTo>
                    <a:lnTo>
                      <a:pt x="382298" y="8259"/>
                    </a:lnTo>
                    <a:lnTo>
                      <a:pt x="380232" y="7965"/>
                    </a:lnTo>
                    <a:lnTo>
                      <a:pt x="375808" y="9292"/>
                    </a:lnTo>
                    <a:lnTo>
                      <a:pt x="372858" y="8555"/>
                    </a:lnTo>
                    <a:lnTo>
                      <a:pt x="369613" y="9734"/>
                    </a:lnTo>
                    <a:lnTo>
                      <a:pt x="361796" y="11209"/>
                    </a:lnTo>
                    <a:lnTo>
                      <a:pt x="356339" y="11209"/>
                    </a:lnTo>
                    <a:lnTo>
                      <a:pt x="341147" y="8407"/>
                    </a:lnTo>
                    <a:lnTo>
                      <a:pt x="335690" y="6785"/>
                    </a:lnTo>
                    <a:lnTo>
                      <a:pt x="326546" y="5900"/>
                    </a:lnTo>
                    <a:lnTo>
                      <a:pt x="321826" y="3982"/>
                    </a:lnTo>
                    <a:lnTo>
                      <a:pt x="315779" y="5605"/>
                    </a:lnTo>
                    <a:lnTo>
                      <a:pt x="311944" y="5310"/>
                    </a:lnTo>
                    <a:lnTo>
                      <a:pt x="305307" y="6047"/>
                    </a:lnTo>
                    <a:lnTo>
                      <a:pt x="301620" y="5605"/>
                    </a:lnTo>
                    <a:lnTo>
                      <a:pt x="294245" y="5605"/>
                    </a:lnTo>
                    <a:lnTo>
                      <a:pt x="290116" y="6785"/>
                    </a:lnTo>
                    <a:lnTo>
                      <a:pt x="284806" y="5457"/>
                    </a:lnTo>
                    <a:lnTo>
                      <a:pt x="281266" y="2212"/>
                    </a:lnTo>
                    <a:lnTo>
                      <a:pt x="278611" y="738"/>
                    </a:lnTo>
                    <a:lnTo>
                      <a:pt x="276251" y="1180"/>
                    </a:lnTo>
                    <a:lnTo>
                      <a:pt x="273597" y="0"/>
                    </a:lnTo>
                    <a:lnTo>
                      <a:pt x="269614" y="1770"/>
                    </a:lnTo>
                    <a:lnTo>
                      <a:pt x="265632" y="2212"/>
                    </a:lnTo>
                    <a:lnTo>
                      <a:pt x="262239" y="4277"/>
                    </a:lnTo>
                    <a:lnTo>
                      <a:pt x="259142" y="5900"/>
                    </a:lnTo>
                    <a:lnTo>
                      <a:pt x="258257" y="7227"/>
                    </a:lnTo>
                    <a:lnTo>
                      <a:pt x="259142" y="8555"/>
                    </a:lnTo>
                    <a:lnTo>
                      <a:pt x="259142" y="10324"/>
                    </a:lnTo>
                    <a:lnTo>
                      <a:pt x="256488" y="11652"/>
                    </a:lnTo>
                    <a:lnTo>
                      <a:pt x="254718" y="11947"/>
                    </a:lnTo>
                    <a:lnTo>
                      <a:pt x="251768" y="13422"/>
                    </a:lnTo>
                    <a:lnTo>
                      <a:pt x="248375" y="14012"/>
                    </a:lnTo>
                    <a:lnTo>
                      <a:pt x="242918" y="13422"/>
                    </a:lnTo>
                    <a:lnTo>
                      <a:pt x="238936" y="16519"/>
                    </a:lnTo>
                    <a:lnTo>
                      <a:pt x="237019" y="17256"/>
                    </a:lnTo>
                    <a:lnTo>
                      <a:pt x="234806" y="18584"/>
                    </a:lnTo>
                    <a:lnTo>
                      <a:pt x="233331" y="23009"/>
                    </a:lnTo>
                    <a:lnTo>
                      <a:pt x="233331" y="24926"/>
                    </a:lnTo>
                    <a:lnTo>
                      <a:pt x="234806" y="26991"/>
                    </a:lnTo>
                    <a:lnTo>
                      <a:pt x="236134" y="28466"/>
                    </a:lnTo>
                    <a:lnTo>
                      <a:pt x="238346" y="30088"/>
                    </a:lnTo>
                    <a:lnTo>
                      <a:pt x="241296" y="30531"/>
                    </a:lnTo>
                    <a:lnTo>
                      <a:pt x="241001" y="31563"/>
                    </a:lnTo>
                    <a:lnTo>
                      <a:pt x="238494" y="34808"/>
                    </a:lnTo>
                    <a:lnTo>
                      <a:pt x="238494" y="37020"/>
                    </a:lnTo>
                    <a:lnTo>
                      <a:pt x="239673" y="37315"/>
                    </a:lnTo>
                    <a:lnTo>
                      <a:pt x="244245" y="35545"/>
                    </a:lnTo>
                    <a:lnTo>
                      <a:pt x="244541" y="36873"/>
                    </a:lnTo>
                    <a:lnTo>
                      <a:pt x="244245" y="38053"/>
                    </a:lnTo>
                    <a:lnTo>
                      <a:pt x="244245" y="41003"/>
                    </a:lnTo>
                    <a:lnTo>
                      <a:pt x="245130" y="42183"/>
                    </a:lnTo>
                    <a:lnTo>
                      <a:pt x="246311" y="42920"/>
                    </a:lnTo>
                    <a:lnTo>
                      <a:pt x="245278" y="44542"/>
                    </a:lnTo>
                    <a:lnTo>
                      <a:pt x="244245" y="45280"/>
                    </a:lnTo>
                    <a:lnTo>
                      <a:pt x="244245" y="46755"/>
                    </a:lnTo>
                    <a:lnTo>
                      <a:pt x="246311" y="46755"/>
                    </a:lnTo>
                    <a:lnTo>
                      <a:pt x="247343" y="47050"/>
                    </a:lnTo>
                    <a:lnTo>
                      <a:pt x="245278" y="49115"/>
                    </a:lnTo>
                    <a:lnTo>
                      <a:pt x="242328" y="52359"/>
                    </a:lnTo>
                    <a:lnTo>
                      <a:pt x="242623" y="57374"/>
                    </a:lnTo>
                    <a:lnTo>
                      <a:pt x="243361" y="57964"/>
                    </a:lnTo>
                    <a:lnTo>
                      <a:pt x="245278" y="57522"/>
                    </a:lnTo>
                    <a:lnTo>
                      <a:pt x="247786" y="55457"/>
                    </a:lnTo>
                    <a:lnTo>
                      <a:pt x="250293" y="54129"/>
                    </a:lnTo>
                    <a:lnTo>
                      <a:pt x="251620" y="53539"/>
                    </a:lnTo>
                    <a:lnTo>
                      <a:pt x="257225" y="52064"/>
                    </a:lnTo>
                    <a:lnTo>
                      <a:pt x="258700" y="51327"/>
                    </a:lnTo>
                    <a:lnTo>
                      <a:pt x="260027" y="51327"/>
                    </a:lnTo>
                    <a:lnTo>
                      <a:pt x="260322" y="52064"/>
                    </a:lnTo>
                    <a:lnTo>
                      <a:pt x="261060" y="53392"/>
                    </a:lnTo>
                    <a:lnTo>
                      <a:pt x="261945" y="54277"/>
                    </a:lnTo>
                    <a:lnTo>
                      <a:pt x="262239" y="55014"/>
                    </a:lnTo>
                    <a:lnTo>
                      <a:pt x="260027" y="57817"/>
                    </a:lnTo>
                    <a:lnTo>
                      <a:pt x="259732" y="58849"/>
                    </a:lnTo>
                    <a:lnTo>
                      <a:pt x="260912" y="60619"/>
                    </a:lnTo>
                    <a:lnTo>
                      <a:pt x="260912" y="61209"/>
                    </a:lnTo>
                    <a:lnTo>
                      <a:pt x="261650" y="61504"/>
                    </a:lnTo>
                    <a:lnTo>
                      <a:pt x="263124" y="61504"/>
                    </a:lnTo>
                    <a:lnTo>
                      <a:pt x="265780" y="60324"/>
                    </a:lnTo>
                    <a:lnTo>
                      <a:pt x="267549" y="59291"/>
                    </a:lnTo>
                    <a:lnTo>
                      <a:pt x="268139" y="59734"/>
                    </a:lnTo>
                    <a:lnTo>
                      <a:pt x="273449" y="59144"/>
                    </a:lnTo>
                    <a:lnTo>
                      <a:pt x="274776" y="59586"/>
                    </a:lnTo>
                    <a:lnTo>
                      <a:pt x="275661" y="60029"/>
                    </a:lnTo>
                    <a:lnTo>
                      <a:pt x="278316" y="60766"/>
                    </a:lnTo>
                    <a:lnTo>
                      <a:pt x="281118" y="60766"/>
                    </a:lnTo>
                    <a:lnTo>
                      <a:pt x="284658" y="59881"/>
                    </a:lnTo>
                    <a:lnTo>
                      <a:pt x="286133" y="58849"/>
                    </a:lnTo>
                    <a:lnTo>
                      <a:pt x="286428" y="57817"/>
                    </a:lnTo>
                    <a:lnTo>
                      <a:pt x="286428" y="57079"/>
                    </a:lnTo>
                    <a:lnTo>
                      <a:pt x="287018" y="56637"/>
                    </a:lnTo>
                    <a:lnTo>
                      <a:pt x="287756" y="56342"/>
                    </a:lnTo>
                    <a:lnTo>
                      <a:pt x="289083" y="56932"/>
                    </a:lnTo>
                    <a:lnTo>
                      <a:pt x="290853" y="57374"/>
                    </a:lnTo>
                    <a:lnTo>
                      <a:pt x="295130" y="57374"/>
                    </a:lnTo>
                    <a:lnTo>
                      <a:pt x="296015" y="56932"/>
                    </a:lnTo>
                    <a:lnTo>
                      <a:pt x="297490" y="56932"/>
                    </a:lnTo>
                    <a:lnTo>
                      <a:pt x="299408" y="57817"/>
                    </a:lnTo>
                    <a:lnTo>
                      <a:pt x="301620" y="57522"/>
                    </a:lnTo>
                    <a:lnTo>
                      <a:pt x="302800" y="58407"/>
                    </a:lnTo>
                    <a:lnTo>
                      <a:pt x="303242" y="59586"/>
                    </a:lnTo>
                    <a:lnTo>
                      <a:pt x="303242" y="64896"/>
                    </a:lnTo>
                    <a:lnTo>
                      <a:pt x="303684" y="65929"/>
                    </a:lnTo>
                    <a:lnTo>
                      <a:pt x="305159" y="66224"/>
                    </a:lnTo>
                    <a:lnTo>
                      <a:pt x="307519" y="66224"/>
                    </a:lnTo>
                    <a:lnTo>
                      <a:pt x="309732" y="66961"/>
                    </a:lnTo>
                    <a:lnTo>
                      <a:pt x="311501" y="68288"/>
                    </a:lnTo>
                    <a:lnTo>
                      <a:pt x="312092" y="69616"/>
                    </a:lnTo>
                    <a:lnTo>
                      <a:pt x="312387" y="70501"/>
                    </a:lnTo>
                    <a:lnTo>
                      <a:pt x="311501" y="70943"/>
                    </a:lnTo>
                    <a:lnTo>
                      <a:pt x="310322" y="72861"/>
                    </a:lnTo>
                    <a:lnTo>
                      <a:pt x="307372" y="75368"/>
                    </a:lnTo>
                    <a:lnTo>
                      <a:pt x="303095" y="77580"/>
                    </a:lnTo>
                    <a:lnTo>
                      <a:pt x="299850" y="80383"/>
                    </a:lnTo>
                    <a:lnTo>
                      <a:pt x="297638" y="83628"/>
                    </a:lnTo>
                    <a:lnTo>
                      <a:pt x="294835" y="85102"/>
                    </a:lnTo>
                    <a:lnTo>
                      <a:pt x="293950" y="85840"/>
                    </a:lnTo>
                    <a:lnTo>
                      <a:pt x="293655" y="86725"/>
                    </a:lnTo>
                    <a:lnTo>
                      <a:pt x="295573" y="90707"/>
                    </a:lnTo>
                    <a:lnTo>
                      <a:pt x="296163" y="93804"/>
                    </a:lnTo>
                    <a:lnTo>
                      <a:pt x="296605" y="97639"/>
                    </a:lnTo>
                    <a:lnTo>
                      <a:pt x="296310" y="98672"/>
                    </a:lnTo>
                    <a:lnTo>
                      <a:pt x="296310" y="102801"/>
                    </a:lnTo>
                    <a:lnTo>
                      <a:pt x="295720" y="103981"/>
                    </a:lnTo>
                    <a:lnTo>
                      <a:pt x="295720" y="105014"/>
                    </a:lnTo>
                    <a:lnTo>
                      <a:pt x="296458" y="106046"/>
                    </a:lnTo>
                    <a:lnTo>
                      <a:pt x="296752" y="107079"/>
                    </a:lnTo>
                    <a:lnTo>
                      <a:pt x="295425" y="108406"/>
                    </a:lnTo>
                    <a:lnTo>
                      <a:pt x="293065" y="109881"/>
                    </a:lnTo>
                    <a:lnTo>
                      <a:pt x="291295" y="111208"/>
                    </a:lnTo>
                    <a:lnTo>
                      <a:pt x="290853" y="112388"/>
                    </a:lnTo>
                    <a:lnTo>
                      <a:pt x="290853" y="113126"/>
                    </a:lnTo>
                    <a:lnTo>
                      <a:pt x="293950" y="115781"/>
                    </a:lnTo>
                    <a:lnTo>
                      <a:pt x="294540" y="116813"/>
                    </a:lnTo>
                    <a:lnTo>
                      <a:pt x="294098" y="119468"/>
                    </a:lnTo>
                    <a:lnTo>
                      <a:pt x="292475" y="123745"/>
                    </a:lnTo>
                    <a:lnTo>
                      <a:pt x="290853" y="126400"/>
                    </a:lnTo>
                    <a:lnTo>
                      <a:pt x="290558" y="126695"/>
                    </a:lnTo>
                    <a:lnTo>
                      <a:pt x="288788" y="127432"/>
                    </a:lnTo>
                    <a:lnTo>
                      <a:pt x="279939" y="127432"/>
                    </a:lnTo>
                    <a:lnTo>
                      <a:pt x="277873" y="128022"/>
                    </a:lnTo>
                    <a:lnTo>
                      <a:pt x="278169" y="128612"/>
                    </a:lnTo>
                    <a:lnTo>
                      <a:pt x="280233" y="132005"/>
                    </a:lnTo>
                    <a:lnTo>
                      <a:pt x="282446" y="133775"/>
                    </a:lnTo>
                    <a:lnTo>
                      <a:pt x="283183" y="134217"/>
                    </a:lnTo>
                    <a:lnTo>
                      <a:pt x="283921" y="138052"/>
                    </a:lnTo>
                    <a:lnTo>
                      <a:pt x="287461" y="144247"/>
                    </a:lnTo>
                    <a:lnTo>
                      <a:pt x="290853" y="145131"/>
                    </a:lnTo>
                    <a:lnTo>
                      <a:pt x="292033" y="146606"/>
                    </a:lnTo>
                    <a:lnTo>
                      <a:pt x="292033" y="148819"/>
                    </a:lnTo>
                    <a:lnTo>
                      <a:pt x="290706" y="151178"/>
                    </a:lnTo>
                    <a:lnTo>
                      <a:pt x="288641" y="153686"/>
                    </a:lnTo>
                    <a:lnTo>
                      <a:pt x="286133" y="155456"/>
                    </a:lnTo>
                    <a:lnTo>
                      <a:pt x="284511" y="157226"/>
                    </a:lnTo>
                    <a:lnTo>
                      <a:pt x="284511" y="159143"/>
                    </a:lnTo>
                    <a:lnTo>
                      <a:pt x="283921" y="161650"/>
                    </a:lnTo>
                    <a:lnTo>
                      <a:pt x="283183" y="163568"/>
                    </a:lnTo>
                    <a:lnTo>
                      <a:pt x="283183" y="164895"/>
                    </a:lnTo>
                    <a:lnTo>
                      <a:pt x="289231" y="173302"/>
                    </a:lnTo>
                    <a:lnTo>
                      <a:pt x="292623" y="172860"/>
                    </a:lnTo>
                    <a:lnTo>
                      <a:pt x="293065" y="172860"/>
                    </a:lnTo>
                    <a:lnTo>
                      <a:pt x="292475" y="175072"/>
                    </a:lnTo>
                    <a:lnTo>
                      <a:pt x="291443" y="177432"/>
                    </a:lnTo>
                    <a:lnTo>
                      <a:pt x="290116" y="177875"/>
                    </a:lnTo>
                    <a:lnTo>
                      <a:pt x="287166" y="178612"/>
                    </a:lnTo>
                    <a:lnTo>
                      <a:pt x="284363" y="181562"/>
                    </a:lnTo>
                    <a:lnTo>
                      <a:pt x="282151" y="185249"/>
                    </a:lnTo>
                    <a:lnTo>
                      <a:pt x="280381" y="187019"/>
                    </a:lnTo>
                    <a:lnTo>
                      <a:pt x="278759" y="191296"/>
                    </a:lnTo>
                    <a:lnTo>
                      <a:pt x="278759" y="193214"/>
                    </a:lnTo>
                    <a:lnTo>
                      <a:pt x="279644" y="196016"/>
                    </a:lnTo>
                    <a:lnTo>
                      <a:pt x="281266" y="203538"/>
                    </a:lnTo>
                    <a:lnTo>
                      <a:pt x="287313" y="202653"/>
                    </a:lnTo>
                    <a:lnTo>
                      <a:pt x="292475" y="202948"/>
                    </a:lnTo>
                    <a:lnTo>
                      <a:pt x="293655" y="202506"/>
                    </a:lnTo>
                    <a:lnTo>
                      <a:pt x="295425" y="200588"/>
                    </a:lnTo>
                    <a:lnTo>
                      <a:pt x="295425" y="201473"/>
                    </a:lnTo>
                    <a:lnTo>
                      <a:pt x="294835" y="203095"/>
                    </a:lnTo>
                    <a:lnTo>
                      <a:pt x="305012" y="210323"/>
                    </a:lnTo>
                    <a:lnTo>
                      <a:pt x="307519" y="214010"/>
                    </a:lnTo>
                    <a:lnTo>
                      <a:pt x="309437" y="211650"/>
                    </a:lnTo>
                    <a:lnTo>
                      <a:pt x="312092" y="211650"/>
                    </a:lnTo>
                    <a:lnTo>
                      <a:pt x="310912" y="211945"/>
                    </a:lnTo>
                    <a:lnTo>
                      <a:pt x="309142" y="213420"/>
                    </a:lnTo>
                    <a:lnTo>
                      <a:pt x="306929" y="216960"/>
                    </a:lnTo>
                    <a:lnTo>
                      <a:pt x="307667" y="219762"/>
                    </a:lnTo>
                    <a:lnTo>
                      <a:pt x="310617" y="220942"/>
                    </a:lnTo>
                    <a:lnTo>
                      <a:pt x="310912" y="221827"/>
                    </a:lnTo>
                    <a:lnTo>
                      <a:pt x="310912" y="223007"/>
                    </a:lnTo>
                    <a:lnTo>
                      <a:pt x="311797" y="225957"/>
                    </a:lnTo>
                    <a:lnTo>
                      <a:pt x="313272" y="228759"/>
                    </a:lnTo>
                    <a:lnTo>
                      <a:pt x="316664" y="233036"/>
                    </a:lnTo>
                    <a:lnTo>
                      <a:pt x="318729" y="233036"/>
                    </a:lnTo>
                    <a:lnTo>
                      <a:pt x="322711" y="235986"/>
                    </a:lnTo>
                    <a:lnTo>
                      <a:pt x="327431" y="237903"/>
                    </a:lnTo>
                    <a:lnTo>
                      <a:pt x="329348" y="237461"/>
                    </a:lnTo>
                    <a:lnTo>
                      <a:pt x="331708" y="236429"/>
                    </a:lnTo>
                    <a:lnTo>
                      <a:pt x="332151" y="234216"/>
                    </a:lnTo>
                    <a:lnTo>
                      <a:pt x="333036" y="233921"/>
                    </a:lnTo>
                    <a:lnTo>
                      <a:pt x="333773" y="234659"/>
                    </a:lnTo>
                    <a:lnTo>
                      <a:pt x="334363" y="234659"/>
                    </a:lnTo>
                    <a:lnTo>
                      <a:pt x="335248" y="231561"/>
                    </a:lnTo>
                    <a:lnTo>
                      <a:pt x="337903" y="227432"/>
                    </a:lnTo>
                    <a:lnTo>
                      <a:pt x="339378" y="225957"/>
                    </a:lnTo>
                    <a:lnTo>
                      <a:pt x="345572" y="223597"/>
                    </a:lnTo>
                    <a:lnTo>
                      <a:pt x="352357" y="223597"/>
                    </a:lnTo>
                    <a:lnTo>
                      <a:pt x="356781" y="219762"/>
                    </a:lnTo>
                    <a:lnTo>
                      <a:pt x="358551" y="217697"/>
                    </a:lnTo>
                    <a:lnTo>
                      <a:pt x="360321" y="217107"/>
                    </a:lnTo>
                    <a:lnTo>
                      <a:pt x="374481" y="215927"/>
                    </a:lnTo>
                    <a:lnTo>
                      <a:pt x="380970" y="216370"/>
                    </a:lnTo>
                    <a:lnTo>
                      <a:pt x="384805" y="217255"/>
                    </a:lnTo>
                    <a:lnTo>
                      <a:pt x="389230" y="215780"/>
                    </a:lnTo>
                    <a:lnTo>
                      <a:pt x="392032" y="215780"/>
                    </a:lnTo>
                    <a:lnTo>
                      <a:pt x="398522" y="216222"/>
                    </a:lnTo>
                    <a:lnTo>
                      <a:pt x="401471" y="217107"/>
                    </a:lnTo>
                    <a:lnTo>
                      <a:pt x="404569" y="216075"/>
                    </a:lnTo>
                    <a:lnTo>
                      <a:pt x="406486" y="214305"/>
                    </a:lnTo>
                    <a:lnTo>
                      <a:pt x="410173" y="213567"/>
                    </a:lnTo>
                    <a:lnTo>
                      <a:pt x="414008" y="213862"/>
                    </a:lnTo>
                    <a:lnTo>
                      <a:pt x="417105" y="216075"/>
                    </a:lnTo>
                    <a:lnTo>
                      <a:pt x="419023" y="215190"/>
                    </a:lnTo>
                    <a:lnTo>
                      <a:pt x="423595" y="210175"/>
                    </a:lnTo>
                    <a:lnTo>
                      <a:pt x="427282" y="201621"/>
                    </a:lnTo>
                    <a:lnTo>
                      <a:pt x="431412" y="197048"/>
                    </a:lnTo>
                    <a:lnTo>
                      <a:pt x="439671" y="191739"/>
                    </a:lnTo>
                    <a:lnTo>
                      <a:pt x="449848" y="191444"/>
                    </a:lnTo>
                    <a:lnTo>
                      <a:pt x="452946" y="191149"/>
                    </a:lnTo>
                    <a:lnTo>
                      <a:pt x="454273" y="190706"/>
                    </a:lnTo>
                    <a:lnTo>
                      <a:pt x="455601" y="189674"/>
                    </a:lnTo>
                    <a:lnTo>
                      <a:pt x="452946" y="187314"/>
                    </a:lnTo>
                    <a:lnTo>
                      <a:pt x="452946" y="185544"/>
                    </a:lnTo>
                    <a:lnTo>
                      <a:pt x="454716" y="183184"/>
                    </a:lnTo>
                    <a:lnTo>
                      <a:pt x="455011" y="182152"/>
                    </a:lnTo>
                    <a:lnTo>
                      <a:pt x="456486" y="178907"/>
                    </a:lnTo>
                    <a:lnTo>
                      <a:pt x="457371" y="174040"/>
                    </a:lnTo>
                    <a:lnTo>
                      <a:pt x="459878" y="172417"/>
                    </a:lnTo>
                    <a:lnTo>
                      <a:pt x="460615" y="169025"/>
                    </a:lnTo>
                    <a:lnTo>
                      <a:pt x="464303" y="165485"/>
                    </a:lnTo>
                    <a:lnTo>
                      <a:pt x="472857" y="160913"/>
                    </a:lnTo>
                    <a:lnTo>
                      <a:pt x="477724" y="157521"/>
                    </a:lnTo>
                    <a:lnTo>
                      <a:pt x="479494" y="155603"/>
                    </a:lnTo>
                    <a:lnTo>
                      <a:pt x="478314" y="153686"/>
                    </a:lnTo>
                    <a:lnTo>
                      <a:pt x="473447" y="151621"/>
                    </a:lnTo>
                    <a:lnTo>
                      <a:pt x="470792" y="149261"/>
                    </a:lnTo>
                    <a:lnTo>
                      <a:pt x="468875" y="146459"/>
                    </a:lnTo>
                    <a:lnTo>
                      <a:pt x="465630" y="135692"/>
                    </a:lnTo>
                    <a:lnTo>
                      <a:pt x="465630" y="132595"/>
                    </a:lnTo>
                    <a:lnTo>
                      <a:pt x="472267" y="121680"/>
                    </a:lnTo>
                    <a:lnTo>
                      <a:pt x="475364" y="117403"/>
                    </a:lnTo>
                    <a:lnTo>
                      <a:pt x="478314" y="114601"/>
                    </a:lnTo>
                    <a:lnTo>
                      <a:pt x="483624" y="108111"/>
                    </a:lnTo>
                    <a:lnTo>
                      <a:pt x="489671" y="98967"/>
                    </a:lnTo>
                    <a:lnTo>
                      <a:pt x="490556" y="98672"/>
                    </a:lnTo>
                    <a:lnTo>
                      <a:pt x="491441" y="98967"/>
                    </a:lnTo>
                    <a:lnTo>
                      <a:pt x="493064" y="98377"/>
                    </a:lnTo>
                    <a:lnTo>
                      <a:pt x="496751" y="96607"/>
                    </a:lnTo>
                    <a:lnTo>
                      <a:pt x="497636" y="95427"/>
                    </a:lnTo>
                    <a:lnTo>
                      <a:pt x="495128" y="92920"/>
                    </a:lnTo>
                    <a:lnTo>
                      <a:pt x="493064" y="92330"/>
                    </a:lnTo>
                    <a:lnTo>
                      <a:pt x="495718" y="90265"/>
                    </a:lnTo>
                    <a:lnTo>
                      <a:pt x="501323" y="84955"/>
                    </a:lnTo>
                    <a:lnTo>
                      <a:pt x="505895" y="83923"/>
                    </a:lnTo>
                    <a:lnTo>
                      <a:pt x="515334" y="80825"/>
                    </a:lnTo>
                    <a:lnTo>
                      <a:pt x="528756" y="78023"/>
                    </a:lnTo>
                    <a:lnTo>
                      <a:pt x="530379" y="76990"/>
                    </a:lnTo>
                    <a:lnTo>
                      <a:pt x="534656" y="72418"/>
                    </a:lnTo>
                    <a:lnTo>
                      <a:pt x="552797" y="62979"/>
                    </a:lnTo>
                    <a:lnTo>
                      <a:pt x="556485" y="60029"/>
                    </a:lnTo>
                    <a:close/>
                    <a:moveTo>
                      <a:pt x="562974" y="124778"/>
                    </a:moveTo>
                    <a:lnTo>
                      <a:pt x="561499" y="124483"/>
                    </a:lnTo>
                    <a:lnTo>
                      <a:pt x="558845" y="125368"/>
                    </a:lnTo>
                    <a:lnTo>
                      <a:pt x="556337" y="124335"/>
                    </a:lnTo>
                    <a:lnTo>
                      <a:pt x="556632" y="122860"/>
                    </a:lnTo>
                    <a:lnTo>
                      <a:pt x="557517" y="122123"/>
                    </a:lnTo>
                    <a:lnTo>
                      <a:pt x="557517" y="121238"/>
                    </a:lnTo>
                    <a:lnTo>
                      <a:pt x="556927" y="120648"/>
                    </a:lnTo>
                    <a:lnTo>
                      <a:pt x="556927" y="120205"/>
                    </a:lnTo>
                    <a:lnTo>
                      <a:pt x="557664" y="119025"/>
                    </a:lnTo>
                    <a:lnTo>
                      <a:pt x="556632" y="118731"/>
                    </a:lnTo>
                    <a:lnTo>
                      <a:pt x="549995" y="120648"/>
                    </a:lnTo>
                    <a:lnTo>
                      <a:pt x="546898" y="122270"/>
                    </a:lnTo>
                    <a:lnTo>
                      <a:pt x="536131" y="129645"/>
                    </a:lnTo>
                    <a:lnTo>
                      <a:pt x="536131" y="130972"/>
                    </a:lnTo>
                    <a:lnTo>
                      <a:pt x="536721" y="132005"/>
                    </a:lnTo>
                    <a:lnTo>
                      <a:pt x="538343" y="132300"/>
                    </a:lnTo>
                    <a:lnTo>
                      <a:pt x="539376" y="133922"/>
                    </a:lnTo>
                    <a:lnTo>
                      <a:pt x="541441" y="132300"/>
                    </a:lnTo>
                    <a:lnTo>
                      <a:pt x="542915" y="131562"/>
                    </a:lnTo>
                    <a:lnTo>
                      <a:pt x="544686" y="132005"/>
                    </a:lnTo>
                    <a:lnTo>
                      <a:pt x="545865" y="133037"/>
                    </a:lnTo>
                    <a:lnTo>
                      <a:pt x="546455" y="136134"/>
                    </a:lnTo>
                    <a:lnTo>
                      <a:pt x="547193" y="136872"/>
                    </a:lnTo>
                    <a:lnTo>
                      <a:pt x="549847" y="137314"/>
                    </a:lnTo>
                    <a:lnTo>
                      <a:pt x="554420" y="139379"/>
                    </a:lnTo>
                    <a:lnTo>
                      <a:pt x="556485" y="138347"/>
                    </a:lnTo>
                    <a:lnTo>
                      <a:pt x="558845" y="136724"/>
                    </a:lnTo>
                    <a:lnTo>
                      <a:pt x="560172" y="133922"/>
                    </a:lnTo>
                    <a:lnTo>
                      <a:pt x="561647" y="131562"/>
                    </a:lnTo>
                    <a:lnTo>
                      <a:pt x="563417" y="129350"/>
                    </a:lnTo>
                    <a:lnTo>
                      <a:pt x="564597" y="127138"/>
                    </a:lnTo>
                    <a:lnTo>
                      <a:pt x="564302" y="125220"/>
                    </a:lnTo>
                    <a:lnTo>
                      <a:pt x="562974" y="124778"/>
                    </a:lnTo>
                    <a:close/>
                    <a:moveTo>
                      <a:pt x="513417" y="157226"/>
                    </a:moveTo>
                    <a:lnTo>
                      <a:pt x="511795" y="155456"/>
                    </a:lnTo>
                    <a:lnTo>
                      <a:pt x="511352" y="156341"/>
                    </a:lnTo>
                    <a:lnTo>
                      <a:pt x="510910" y="157226"/>
                    </a:lnTo>
                    <a:lnTo>
                      <a:pt x="510910" y="158406"/>
                    </a:lnTo>
                    <a:lnTo>
                      <a:pt x="513565" y="158406"/>
                    </a:lnTo>
                    <a:lnTo>
                      <a:pt x="515334" y="158848"/>
                    </a:lnTo>
                    <a:lnTo>
                      <a:pt x="515925" y="158406"/>
                    </a:lnTo>
                    <a:lnTo>
                      <a:pt x="515925" y="157521"/>
                    </a:lnTo>
                    <a:lnTo>
                      <a:pt x="513417" y="157226"/>
                    </a:lnTo>
                    <a:close/>
                    <a:moveTo>
                      <a:pt x="515187" y="144836"/>
                    </a:moveTo>
                    <a:lnTo>
                      <a:pt x="509583" y="146016"/>
                    </a:lnTo>
                    <a:lnTo>
                      <a:pt x="508402" y="147491"/>
                    </a:lnTo>
                    <a:lnTo>
                      <a:pt x="508402" y="148966"/>
                    </a:lnTo>
                    <a:lnTo>
                      <a:pt x="507223" y="149261"/>
                    </a:lnTo>
                    <a:lnTo>
                      <a:pt x="506338" y="151326"/>
                    </a:lnTo>
                    <a:lnTo>
                      <a:pt x="507223" y="152064"/>
                    </a:lnTo>
                    <a:lnTo>
                      <a:pt x="511205" y="152653"/>
                    </a:lnTo>
                    <a:lnTo>
                      <a:pt x="512090" y="150736"/>
                    </a:lnTo>
                    <a:lnTo>
                      <a:pt x="513417" y="150294"/>
                    </a:lnTo>
                    <a:lnTo>
                      <a:pt x="516809" y="147049"/>
                    </a:lnTo>
                    <a:lnTo>
                      <a:pt x="516515" y="145574"/>
                    </a:lnTo>
                    <a:lnTo>
                      <a:pt x="515187" y="144541"/>
                    </a:lnTo>
                    <a:close/>
                  </a:path>
                </a:pathLst>
              </a:custGeom>
              <a:grpFill/>
              <a:ln w="3175" cap="flat">
                <a:solidFill>
                  <a:schemeClr val="bg2">
                    <a:lumMod val="90000"/>
                  </a:schemeClr>
                </a:solidFill>
                <a:prstDash val="solid"/>
                <a:miter/>
              </a:ln>
            </p:spPr>
            <p:txBody>
              <a:bodyPr rtlCol="0" anchor="ctr"/>
              <a:lstStyle/>
              <a:p>
                <a:endParaRPr lang="en-GB"/>
              </a:p>
            </p:txBody>
          </p:sp>
          <p:sp>
            <p:nvSpPr>
              <p:cNvPr id="191" name="Freeform: Shape 190">
                <a:extLst>
                  <a:ext uri="{FF2B5EF4-FFF2-40B4-BE49-F238E27FC236}">
                    <a16:creationId xmlns:a16="http://schemas.microsoft.com/office/drawing/2014/main" id="{F839F08C-8A08-89EB-F2EA-158935D917F4}"/>
                  </a:ext>
                </a:extLst>
              </p:cNvPr>
              <p:cNvSpPr/>
              <p:nvPr/>
            </p:nvSpPr>
            <p:spPr>
              <a:xfrm>
                <a:off x="6740536" y="3822000"/>
                <a:ext cx="175072" cy="150145"/>
              </a:xfrm>
              <a:custGeom>
                <a:avLst/>
                <a:gdLst>
                  <a:gd name="connsiteX0" fmla="*/ 96017 w 175072"/>
                  <a:gd name="connsiteY0" fmla="*/ 54129 h 150145"/>
                  <a:gd name="connsiteX1" fmla="*/ 95132 w 175072"/>
                  <a:gd name="connsiteY1" fmla="*/ 51622 h 150145"/>
                  <a:gd name="connsiteX2" fmla="*/ 94394 w 175072"/>
                  <a:gd name="connsiteY2" fmla="*/ 51032 h 150145"/>
                  <a:gd name="connsiteX3" fmla="*/ 94099 w 175072"/>
                  <a:gd name="connsiteY3" fmla="*/ 51622 h 150145"/>
                  <a:gd name="connsiteX4" fmla="*/ 92919 w 175072"/>
                  <a:gd name="connsiteY4" fmla="*/ 52654 h 150145"/>
                  <a:gd name="connsiteX5" fmla="*/ 93362 w 175072"/>
                  <a:gd name="connsiteY5" fmla="*/ 53244 h 150145"/>
                  <a:gd name="connsiteX6" fmla="*/ 95869 w 175072"/>
                  <a:gd name="connsiteY6" fmla="*/ 54277 h 150145"/>
                  <a:gd name="connsiteX7" fmla="*/ 173745 w 175072"/>
                  <a:gd name="connsiteY7" fmla="*/ 137904 h 150145"/>
                  <a:gd name="connsiteX8" fmla="*/ 171532 w 175072"/>
                  <a:gd name="connsiteY8" fmla="*/ 135987 h 150145"/>
                  <a:gd name="connsiteX9" fmla="*/ 170795 w 175072"/>
                  <a:gd name="connsiteY9" fmla="*/ 138347 h 150145"/>
                  <a:gd name="connsiteX10" fmla="*/ 166222 w 175072"/>
                  <a:gd name="connsiteY10" fmla="*/ 136872 h 150145"/>
                  <a:gd name="connsiteX11" fmla="*/ 164600 w 175072"/>
                  <a:gd name="connsiteY11" fmla="*/ 132742 h 150145"/>
                  <a:gd name="connsiteX12" fmla="*/ 159143 w 175072"/>
                  <a:gd name="connsiteY12" fmla="*/ 127432 h 150145"/>
                  <a:gd name="connsiteX13" fmla="*/ 155898 w 175072"/>
                  <a:gd name="connsiteY13" fmla="*/ 127727 h 150145"/>
                  <a:gd name="connsiteX14" fmla="*/ 154571 w 175072"/>
                  <a:gd name="connsiteY14" fmla="*/ 122860 h 150145"/>
                  <a:gd name="connsiteX15" fmla="*/ 151916 w 175072"/>
                  <a:gd name="connsiteY15" fmla="*/ 117845 h 150145"/>
                  <a:gd name="connsiteX16" fmla="*/ 136577 w 175072"/>
                  <a:gd name="connsiteY16" fmla="*/ 107374 h 150145"/>
                  <a:gd name="connsiteX17" fmla="*/ 131857 w 175072"/>
                  <a:gd name="connsiteY17" fmla="*/ 100442 h 150145"/>
                  <a:gd name="connsiteX18" fmla="*/ 123893 w 175072"/>
                  <a:gd name="connsiteY18" fmla="*/ 90412 h 150145"/>
                  <a:gd name="connsiteX19" fmla="*/ 114010 w 175072"/>
                  <a:gd name="connsiteY19" fmla="*/ 87167 h 150145"/>
                  <a:gd name="connsiteX20" fmla="*/ 109734 w 175072"/>
                  <a:gd name="connsiteY20" fmla="*/ 83480 h 150145"/>
                  <a:gd name="connsiteX21" fmla="*/ 107374 w 175072"/>
                  <a:gd name="connsiteY21" fmla="*/ 82153 h 150145"/>
                  <a:gd name="connsiteX22" fmla="*/ 104571 w 175072"/>
                  <a:gd name="connsiteY22" fmla="*/ 81415 h 150145"/>
                  <a:gd name="connsiteX23" fmla="*/ 101179 w 175072"/>
                  <a:gd name="connsiteY23" fmla="*/ 81120 h 150145"/>
                  <a:gd name="connsiteX24" fmla="*/ 98524 w 175072"/>
                  <a:gd name="connsiteY24" fmla="*/ 80088 h 150145"/>
                  <a:gd name="connsiteX25" fmla="*/ 95427 w 175072"/>
                  <a:gd name="connsiteY25" fmla="*/ 76400 h 150145"/>
                  <a:gd name="connsiteX26" fmla="*/ 94689 w 175072"/>
                  <a:gd name="connsiteY26" fmla="*/ 74631 h 150145"/>
                  <a:gd name="connsiteX27" fmla="*/ 94247 w 175072"/>
                  <a:gd name="connsiteY27" fmla="*/ 71533 h 150145"/>
                  <a:gd name="connsiteX28" fmla="*/ 92624 w 175072"/>
                  <a:gd name="connsiteY28" fmla="*/ 69911 h 150145"/>
                  <a:gd name="connsiteX29" fmla="*/ 89674 w 175072"/>
                  <a:gd name="connsiteY29" fmla="*/ 67846 h 150145"/>
                  <a:gd name="connsiteX30" fmla="*/ 88347 w 175072"/>
                  <a:gd name="connsiteY30" fmla="*/ 69321 h 150145"/>
                  <a:gd name="connsiteX31" fmla="*/ 87757 w 175072"/>
                  <a:gd name="connsiteY31" fmla="*/ 71828 h 150145"/>
                  <a:gd name="connsiteX32" fmla="*/ 88347 w 175072"/>
                  <a:gd name="connsiteY32" fmla="*/ 73746 h 150145"/>
                  <a:gd name="connsiteX33" fmla="*/ 88347 w 175072"/>
                  <a:gd name="connsiteY33" fmla="*/ 74926 h 150145"/>
                  <a:gd name="connsiteX34" fmla="*/ 87610 w 175072"/>
                  <a:gd name="connsiteY34" fmla="*/ 76990 h 150145"/>
                  <a:gd name="connsiteX35" fmla="*/ 85987 w 175072"/>
                  <a:gd name="connsiteY35" fmla="*/ 74631 h 150145"/>
                  <a:gd name="connsiteX36" fmla="*/ 83627 w 175072"/>
                  <a:gd name="connsiteY36" fmla="*/ 68288 h 150145"/>
                  <a:gd name="connsiteX37" fmla="*/ 82300 w 175072"/>
                  <a:gd name="connsiteY37" fmla="*/ 66371 h 150145"/>
                  <a:gd name="connsiteX38" fmla="*/ 80382 w 175072"/>
                  <a:gd name="connsiteY38" fmla="*/ 66076 h 150145"/>
                  <a:gd name="connsiteX39" fmla="*/ 78170 w 175072"/>
                  <a:gd name="connsiteY39" fmla="*/ 59291 h 150145"/>
                  <a:gd name="connsiteX40" fmla="*/ 74925 w 175072"/>
                  <a:gd name="connsiteY40" fmla="*/ 55752 h 150145"/>
                  <a:gd name="connsiteX41" fmla="*/ 72861 w 175072"/>
                  <a:gd name="connsiteY41" fmla="*/ 48525 h 150145"/>
                  <a:gd name="connsiteX42" fmla="*/ 70796 w 175072"/>
                  <a:gd name="connsiteY42" fmla="*/ 34218 h 150145"/>
                  <a:gd name="connsiteX43" fmla="*/ 67993 w 175072"/>
                  <a:gd name="connsiteY43" fmla="*/ 24631 h 150145"/>
                  <a:gd name="connsiteX44" fmla="*/ 64748 w 175072"/>
                  <a:gd name="connsiteY44" fmla="*/ 15486 h 150145"/>
                  <a:gd name="connsiteX45" fmla="*/ 56784 w 175072"/>
                  <a:gd name="connsiteY45" fmla="*/ 0 h 150145"/>
                  <a:gd name="connsiteX46" fmla="*/ 54571 w 175072"/>
                  <a:gd name="connsiteY46" fmla="*/ 1770 h 150145"/>
                  <a:gd name="connsiteX47" fmla="*/ 51917 w 175072"/>
                  <a:gd name="connsiteY47" fmla="*/ 4867 h 150145"/>
                  <a:gd name="connsiteX48" fmla="*/ 51327 w 175072"/>
                  <a:gd name="connsiteY48" fmla="*/ 6047 h 150145"/>
                  <a:gd name="connsiteX49" fmla="*/ 51032 w 175072"/>
                  <a:gd name="connsiteY49" fmla="*/ 6784 h 150145"/>
                  <a:gd name="connsiteX50" fmla="*/ 50737 w 175072"/>
                  <a:gd name="connsiteY50" fmla="*/ 7669 h 150145"/>
                  <a:gd name="connsiteX51" fmla="*/ 49999 w 175072"/>
                  <a:gd name="connsiteY51" fmla="*/ 8555 h 150145"/>
                  <a:gd name="connsiteX52" fmla="*/ 48524 w 175072"/>
                  <a:gd name="connsiteY52" fmla="*/ 9734 h 150145"/>
                  <a:gd name="connsiteX53" fmla="*/ 47935 w 175072"/>
                  <a:gd name="connsiteY53" fmla="*/ 10324 h 150145"/>
                  <a:gd name="connsiteX54" fmla="*/ 47639 w 175072"/>
                  <a:gd name="connsiteY54" fmla="*/ 11209 h 150145"/>
                  <a:gd name="connsiteX55" fmla="*/ 46754 w 175072"/>
                  <a:gd name="connsiteY55" fmla="*/ 11799 h 150145"/>
                  <a:gd name="connsiteX56" fmla="*/ 45722 w 175072"/>
                  <a:gd name="connsiteY56" fmla="*/ 11799 h 150145"/>
                  <a:gd name="connsiteX57" fmla="*/ 44837 w 175072"/>
                  <a:gd name="connsiteY57" fmla="*/ 12242 h 150145"/>
                  <a:gd name="connsiteX58" fmla="*/ 43510 w 175072"/>
                  <a:gd name="connsiteY58" fmla="*/ 12832 h 150145"/>
                  <a:gd name="connsiteX59" fmla="*/ 41592 w 175072"/>
                  <a:gd name="connsiteY59" fmla="*/ 12537 h 150145"/>
                  <a:gd name="connsiteX60" fmla="*/ 39675 w 175072"/>
                  <a:gd name="connsiteY60" fmla="*/ 13127 h 150145"/>
                  <a:gd name="connsiteX61" fmla="*/ 38937 w 175072"/>
                  <a:gd name="connsiteY61" fmla="*/ 13864 h 150145"/>
                  <a:gd name="connsiteX62" fmla="*/ 37315 w 175072"/>
                  <a:gd name="connsiteY62" fmla="*/ 14454 h 150145"/>
                  <a:gd name="connsiteX63" fmla="*/ 35693 w 175072"/>
                  <a:gd name="connsiteY63" fmla="*/ 14454 h 150145"/>
                  <a:gd name="connsiteX64" fmla="*/ 35103 w 175072"/>
                  <a:gd name="connsiteY64" fmla="*/ 14749 h 150145"/>
                  <a:gd name="connsiteX65" fmla="*/ 33628 w 175072"/>
                  <a:gd name="connsiteY65" fmla="*/ 15781 h 150145"/>
                  <a:gd name="connsiteX66" fmla="*/ 31858 w 175072"/>
                  <a:gd name="connsiteY66" fmla="*/ 17109 h 150145"/>
                  <a:gd name="connsiteX67" fmla="*/ 29793 w 175072"/>
                  <a:gd name="connsiteY67" fmla="*/ 17994 h 150145"/>
                  <a:gd name="connsiteX68" fmla="*/ 29056 w 175072"/>
                  <a:gd name="connsiteY68" fmla="*/ 18289 h 150145"/>
                  <a:gd name="connsiteX69" fmla="*/ 28023 w 175072"/>
                  <a:gd name="connsiteY69" fmla="*/ 19321 h 150145"/>
                  <a:gd name="connsiteX70" fmla="*/ 26548 w 175072"/>
                  <a:gd name="connsiteY70" fmla="*/ 24189 h 150145"/>
                  <a:gd name="connsiteX71" fmla="*/ 25516 w 175072"/>
                  <a:gd name="connsiteY71" fmla="*/ 25516 h 150145"/>
                  <a:gd name="connsiteX72" fmla="*/ 21239 w 175072"/>
                  <a:gd name="connsiteY72" fmla="*/ 25516 h 150145"/>
                  <a:gd name="connsiteX73" fmla="*/ 19174 w 175072"/>
                  <a:gd name="connsiteY73" fmla="*/ 26106 h 150145"/>
                  <a:gd name="connsiteX74" fmla="*/ 16371 w 175072"/>
                  <a:gd name="connsiteY74" fmla="*/ 25516 h 150145"/>
                  <a:gd name="connsiteX75" fmla="*/ 15044 w 175072"/>
                  <a:gd name="connsiteY75" fmla="*/ 25516 h 150145"/>
                  <a:gd name="connsiteX76" fmla="*/ 14749 w 175072"/>
                  <a:gd name="connsiteY76" fmla="*/ 26548 h 150145"/>
                  <a:gd name="connsiteX77" fmla="*/ 14307 w 175072"/>
                  <a:gd name="connsiteY77" fmla="*/ 30678 h 150145"/>
                  <a:gd name="connsiteX78" fmla="*/ 14307 w 175072"/>
                  <a:gd name="connsiteY78" fmla="*/ 32448 h 150145"/>
                  <a:gd name="connsiteX79" fmla="*/ 13274 w 175072"/>
                  <a:gd name="connsiteY79" fmla="*/ 34513 h 150145"/>
                  <a:gd name="connsiteX80" fmla="*/ 12094 w 175072"/>
                  <a:gd name="connsiteY80" fmla="*/ 37168 h 150145"/>
                  <a:gd name="connsiteX81" fmla="*/ 12536 w 175072"/>
                  <a:gd name="connsiteY81" fmla="*/ 41592 h 150145"/>
                  <a:gd name="connsiteX82" fmla="*/ 12536 w 175072"/>
                  <a:gd name="connsiteY82" fmla="*/ 46017 h 150145"/>
                  <a:gd name="connsiteX83" fmla="*/ 10472 w 175072"/>
                  <a:gd name="connsiteY83" fmla="*/ 52507 h 150145"/>
                  <a:gd name="connsiteX84" fmla="*/ 10177 w 175072"/>
                  <a:gd name="connsiteY84" fmla="*/ 53982 h 150145"/>
                  <a:gd name="connsiteX85" fmla="*/ 7817 w 175072"/>
                  <a:gd name="connsiteY85" fmla="*/ 59144 h 150145"/>
                  <a:gd name="connsiteX86" fmla="*/ 6637 w 175072"/>
                  <a:gd name="connsiteY86" fmla="*/ 61061 h 150145"/>
                  <a:gd name="connsiteX87" fmla="*/ 3687 w 175072"/>
                  <a:gd name="connsiteY87" fmla="*/ 70796 h 150145"/>
                  <a:gd name="connsiteX88" fmla="*/ 2507 w 175072"/>
                  <a:gd name="connsiteY88" fmla="*/ 73746 h 150145"/>
                  <a:gd name="connsiteX89" fmla="*/ 0 w 175072"/>
                  <a:gd name="connsiteY89" fmla="*/ 76843 h 150145"/>
                  <a:gd name="connsiteX90" fmla="*/ 590 w 175072"/>
                  <a:gd name="connsiteY90" fmla="*/ 82005 h 150145"/>
                  <a:gd name="connsiteX91" fmla="*/ 1180 w 175072"/>
                  <a:gd name="connsiteY91" fmla="*/ 87462 h 150145"/>
                  <a:gd name="connsiteX92" fmla="*/ 1770 w 175072"/>
                  <a:gd name="connsiteY92" fmla="*/ 92624 h 150145"/>
                  <a:gd name="connsiteX93" fmla="*/ 2655 w 175072"/>
                  <a:gd name="connsiteY93" fmla="*/ 100294 h 150145"/>
                  <a:gd name="connsiteX94" fmla="*/ 3097 w 175072"/>
                  <a:gd name="connsiteY94" fmla="*/ 100294 h 150145"/>
                  <a:gd name="connsiteX95" fmla="*/ 6637 w 175072"/>
                  <a:gd name="connsiteY95" fmla="*/ 98967 h 150145"/>
                  <a:gd name="connsiteX96" fmla="*/ 10177 w 175072"/>
                  <a:gd name="connsiteY96" fmla="*/ 98967 h 150145"/>
                  <a:gd name="connsiteX97" fmla="*/ 13569 w 175072"/>
                  <a:gd name="connsiteY97" fmla="*/ 99704 h 150145"/>
                  <a:gd name="connsiteX98" fmla="*/ 15781 w 175072"/>
                  <a:gd name="connsiteY98" fmla="*/ 99999 h 150145"/>
                  <a:gd name="connsiteX99" fmla="*/ 16814 w 175072"/>
                  <a:gd name="connsiteY99" fmla="*/ 99557 h 150145"/>
                  <a:gd name="connsiteX100" fmla="*/ 17699 w 175072"/>
                  <a:gd name="connsiteY100" fmla="*/ 98377 h 150145"/>
                  <a:gd name="connsiteX101" fmla="*/ 18584 w 175072"/>
                  <a:gd name="connsiteY101" fmla="*/ 96459 h 150145"/>
                  <a:gd name="connsiteX102" fmla="*/ 19911 w 175072"/>
                  <a:gd name="connsiteY102" fmla="*/ 95427 h 150145"/>
                  <a:gd name="connsiteX103" fmla="*/ 21828 w 175072"/>
                  <a:gd name="connsiteY103" fmla="*/ 95427 h 150145"/>
                  <a:gd name="connsiteX104" fmla="*/ 24336 w 175072"/>
                  <a:gd name="connsiteY104" fmla="*/ 97344 h 150145"/>
                  <a:gd name="connsiteX105" fmla="*/ 28318 w 175072"/>
                  <a:gd name="connsiteY105" fmla="*/ 103096 h 150145"/>
                  <a:gd name="connsiteX106" fmla="*/ 29351 w 175072"/>
                  <a:gd name="connsiteY106" fmla="*/ 103391 h 150145"/>
                  <a:gd name="connsiteX107" fmla="*/ 29941 w 175072"/>
                  <a:gd name="connsiteY107" fmla="*/ 103391 h 150145"/>
                  <a:gd name="connsiteX108" fmla="*/ 32005 w 175072"/>
                  <a:gd name="connsiteY108" fmla="*/ 98672 h 150145"/>
                  <a:gd name="connsiteX109" fmla="*/ 33628 w 175072"/>
                  <a:gd name="connsiteY109" fmla="*/ 95132 h 150145"/>
                  <a:gd name="connsiteX110" fmla="*/ 36578 w 175072"/>
                  <a:gd name="connsiteY110" fmla="*/ 88495 h 150145"/>
                  <a:gd name="connsiteX111" fmla="*/ 38200 w 175072"/>
                  <a:gd name="connsiteY111" fmla="*/ 84660 h 150145"/>
                  <a:gd name="connsiteX112" fmla="*/ 39822 w 175072"/>
                  <a:gd name="connsiteY112" fmla="*/ 85840 h 150145"/>
                  <a:gd name="connsiteX113" fmla="*/ 41297 w 175072"/>
                  <a:gd name="connsiteY113" fmla="*/ 87757 h 150145"/>
                  <a:gd name="connsiteX114" fmla="*/ 43067 w 175072"/>
                  <a:gd name="connsiteY114" fmla="*/ 88642 h 150145"/>
                  <a:gd name="connsiteX115" fmla="*/ 44985 w 175072"/>
                  <a:gd name="connsiteY115" fmla="*/ 89232 h 150145"/>
                  <a:gd name="connsiteX116" fmla="*/ 45870 w 175072"/>
                  <a:gd name="connsiteY116" fmla="*/ 89232 h 150145"/>
                  <a:gd name="connsiteX117" fmla="*/ 47050 w 175072"/>
                  <a:gd name="connsiteY117" fmla="*/ 90117 h 150145"/>
                  <a:gd name="connsiteX118" fmla="*/ 51179 w 175072"/>
                  <a:gd name="connsiteY118" fmla="*/ 94837 h 150145"/>
                  <a:gd name="connsiteX119" fmla="*/ 52654 w 175072"/>
                  <a:gd name="connsiteY119" fmla="*/ 96017 h 150145"/>
                  <a:gd name="connsiteX120" fmla="*/ 54571 w 175072"/>
                  <a:gd name="connsiteY120" fmla="*/ 96017 h 150145"/>
                  <a:gd name="connsiteX121" fmla="*/ 62536 w 175072"/>
                  <a:gd name="connsiteY121" fmla="*/ 94542 h 150145"/>
                  <a:gd name="connsiteX122" fmla="*/ 67403 w 175072"/>
                  <a:gd name="connsiteY122" fmla="*/ 91740 h 150145"/>
                  <a:gd name="connsiteX123" fmla="*/ 68141 w 175072"/>
                  <a:gd name="connsiteY123" fmla="*/ 90707 h 150145"/>
                  <a:gd name="connsiteX124" fmla="*/ 69468 w 175072"/>
                  <a:gd name="connsiteY124" fmla="*/ 90707 h 150145"/>
                  <a:gd name="connsiteX125" fmla="*/ 71090 w 175072"/>
                  <a:gd name="connsiteY125" fmla="*/ 91887 h 150145"/>
                  <a:gd name="connsiteX126" fmla="*/ 71681 w 175072"/>
                  <a:gd name="connsiteY126" fmla="*/ 93067 h 150145"/>
                  <a:gd name="connsiteX127" fmla="*/ 72713 w 175072"/>
                  <a:gd name="connsiteY127" fmla="*/ 94542 h 150145"/>
                  <a:gd name="connsiteX128" fmla="*/ 74631 w 175072"/>
                  <a:gd name="connsiteY128" fmla="*/ 94837 h 150145"/>
                  <a:gd name="connsiteX129" fmla="*/ 79203 w 175072"/>
                  <a:gd name="connsiteY129" fmla="*/ 93804 h 150145"/>
                  <a:gd name="connsiteX130" fmla="*/ 81415 w 175072"/>
                  <a:gd name="connsiteY130" fmla="*/ 93214 h 150145"/>
                  <a:gd name="connsiteX131" fmla="*/ 83332 w 175072"/>
                  <a:gd name="connsiteY131" fmla="*/ 93804 h 150145"/>
                  <a:gd name="connsiteX132" fmla="*/ 85692 w 175072"/>
                  <a:gd name="connsiteY132" fmla="*/ 94247 h 150145"/>
                  <a:gd name="connsiteX133" fmla="*/ 87167 w 175072"/>
                  <a:gd name="connsiteY133" fmla="*/ 94247 h 150145"/>
                  <a:gd name="connsiteX134" fmla="*/ 90854 w 175072"/>
                  <a:gd name="connsiteY134" fmla="*/ 95722 h 150145"/>
                  <a:gd name="connsiteX135" fmla="*/ 95279 w 175072"/>
                  <a:gd name="connsiteY135" fmla="*/ 95279 h 150145"/>
                  <a:gd name="connsiteX136" fmla="*/ 97344 w 175072"/>
                  <a:gd name="connsiteY136" fmla="*/ 95279 h 150145"/>
                  <a:gd name="connsiteX137" fmla="*/ 99409 w 175072"/>
                  <a:gd name="connsiteY137" fmla="*/ 96017 h 150145"/>
                  <a:gd name="connsiteX138" fmla="*/ 102801 w 175072"/>
                  <a:gd name="connsiteY138" fmla="*/ 98524 h 150145"/>
                  <a:gd name="connsiteX139" fmla="*/ 107226 w 175072"/>
                  <a:gd name="connsiteY139" fmla="*/ 101474 h 150145"/>
                  <a:gd name="connsiteX140" fmla="*/ 113568 w 175072"/>
                  <a:gd name="connsiteY140" fmla="*/ 103539 h 150145"/>
                  <a:gd name="connsiteX141" fmla="*/ 114895 w 175072"/>
                  <a:gd name="connsiteY141" fmla="*/ 104424 h 150145"/>
                  <a:gd name="connsiteX142" fmla="*/ 117993 w 175072"/>
                  <a:gd name="connsiteY142" fmla="*/ 107816 h 150145"/>
                  <a:gd name="connsiteX143" fmla="*/ 122860 w 175072"/>
                  <a:gd name="connsiteY143" fmla="*/ 114306 h 150145"/>
                  <a:gd name="connsiteX144" fmla="*/ 129202 w 175072"/>
                  <a:gd name="connsiteY144" fmla="*/ 120500 h 150145"/>
                  <a:gd name="connsiteX145" fmla="*/ 135987 w 175072"/>
                  <a:gd name="connsiteY145" fmla="*/ 125368 h 150145"/>
                  <a:gd name="connsiteX146" fmla="*/ 139674 w 175072"/>
                  <a:gd name="connsiteY146" fmla="*/ 128760 h 150145"/>
                  <a:gd name="connsiteX147" fmla="*/ 142181 w 175072"/>
                  <a:gd name="connsiteY147" fmla="*/ 132890 h 150145"/>
                  <a:gd name="connsiteX148" fmla="*/ 144541 w 175072"/>
                  <a:gd name="connsiteY148" fmla="*/ 136724 h 150145"/>
                  <a:gd name="connsiteX149" fmla="*/ 147049 w 175072"/>
                  <a:gd name="connsiteY149" fmla="*/ 138347 h 150145"/>
                  <a:gd name="connsiteX150" fmla="*/ 149408 w 175072"/>
                  <a:gd name="connsiteY150" fmla="*/ 139674 h 150145"/>
                  <a:gd name="connsiteX151" fmla="*/ 151768 w 175072"/>
                  <a:gd name="connsiteY151" fmla="*/ 142624 h 150145"/>
                  <a:gd name="connsiteX152" fmla="*/ 153538 w 175072"/>
                  <a:gd name="connsiteY152" fmla="*/ 144984 h 150145"/>
                  <a:gd name="connsiteX153" fmla="*/ 155898 w 175072"/>
                  <a:gd name="connsiteY153" fmla="*/ 147786 h 150145"/>
                  <a:gd name="connsiteX154" fmla="*/ 156636 w 175072"/>
                  <a:gd name="connsiteY154" fmla="*/ 147049 h 150145"/>
                  <a:gd name="connsiteX155" fmla="*/ 157668 w 175072"/>
                  <a:gd name="connsiteY155" fmla="*/ 146311 h 150145"/>
                  <a:gd name="connsiteX156" fmla="*/ 158405 w 175072"/>
                  <a:gd name="connsiteY156" fmla="*/ 146311 h 150145"/>
                  <a:gd name="connsiteX157" fmla="*/ 163420 w 175072"/>
                  <a:gd name="connsiteY157" fmla="*/ 150146 h 150145"/>
                  <a:gd name="connsiteX158" fmla="*/ 164305 w 175072"/>
                  <a:gd name="connsiteY158" fmla="*/ 150146 h 150145"/>
                  <a:gd name="connsiteX159" fmla="*/ 165928 w 175072"/>
                  <a:gd name="connsiteY159" fmla="*/ 148966 h 150145"/>
                  <a:gd name="connsiteX160" fmla="*/ 167402 w 175072"/>
                  <a:gd name="connsiteY160" fmla="*/ 145131 h 150145"/>
                  <a:gd name="connsiteX161" fmla="*/ 168435 w 175072"/>
                  <a:gd name="connsiteY161" fmla="*/ 143656 h 150145"/>
                  <a:gd name="connsiteX162" fmla="*/ 168877 w 175072"/>
                  <a:gd name="connsiteY162" fmla="*/ 143656 h 150145"/>
                  <a:gd name="connsiteX163" fmla="*/ 172122 w 175072"/>
                  <a:gd name="connsiteY163" fmla="*/ 142624 h 150145"/>
                  <a:gd name="connsiteX164" fmla="*/ 175072 w 175072"/>
                  <a:gd name="connsiteY164" fmla="*/ 141444 h 150145"/>
                  <a:gd name="connsiteX165" fmla="*/ 174187 w 175072"/>
                  <a:gd name="connsiteY165" fmla="*/ 138347 h 150145"/>
                  <a:gd name="connsiteX166" fmla="*/ 94984 w 175072"/>
                  <a:gd name="connsiteY166" fmla="*/ 62389 h 150145"/>
                  <a:gd name="connsiteX167" fmla="*/ 94984 w 175072"/>
                  <a:gd name="connsiteY167" fmla="*/ 62684 h 150145"/>
                  <a:gd name="connsiteX168" fmla="*/ 93804 w 175072"/>
                  <a:gd name="connsiteY168" fmla="*/ 62979 h 150145"/>
                  <a:gd name="connsiteX169" fmla="*/ 91740 w 175072"/>
                  <a:gd name="connsiteY169" fmla="*/ 61946 h 150145"/>
                  <a:gd name="connsiteX170" fmla="*/ 92477 w 175072"/>
                  <a:gd name="connsiteY170" fmla="*/ 64159 h 150145"/>
                  <a:gd name="connsiteX171" fmla="*/ 95574 w 175072"/>
                  <a:gd name="connsiteY171" fmla="*/ 64749 h 150145"/>
                  <a:gd name="connsiteX172" fmla="*/ 98229 w 175072"/>
                  <a:gd name="connsiteY172" fmla="*/ 64749 h 150145"/>
                  <a:gd name="connsiteX173" fmla="*/ 101031 w 175072"/>
                  <a:gd name="connsiteY173" fmla="*/ 65043 h 150145"/>
                  <a:gd name="connsiteX174" fmla="*/ 103539 w 175072"/>
                  <a:gd name="connsiteY174" fmla="*/ 65043 h 150145"/>
                  <a:gd name="connsiteX175" fmla="*/ 103834 w 175072"/>
                  <a:gd name="connsiteY175" fmla="*/ 63716 h 150145"/>
                  <a:gd name="connsiteX176" fmla="*/ 99704 w 175072"/>
                  <a:gd name="connsiteY176" fmla="*/ 61799 h 150145"/>
                  <a:gd name="connsiteX177" fmla="*/ 99261 w 175072"/>
                  <a:gd name="connsiteY177" fmla="*/ 62831 h 150145"/>
                  <a:gd name="connsiteX178" fmla="*/ 98672 w 175072"/>
                  <a:gd name="connsiteY178" fmla="*/ 63274 h 150145"/>
                  <a:gd name="connsiteX179" fmla="*/ 97934 w 175072"/>
                  <a:gd name="connsiteY179" fmla="*/ 63274 h 150145"/>
                  <a:gd name="connsiteX180" fmla="*/ 96901 w 175072"/>
                  <a:gd name="connsiteY180" fmla="*/ 61946 h 150145"/>
                  <a:gd name="connsiteX181" fmla="*/ 96607 w 175072"/>
                  <a:gd name="connsiteY181" fmla="*/ 59291 h 150145"/>
                  <a:gd name="connsiteX182" fmla="*/ 95722 w 175072"/>
                  <a:gd name="connsiteY182" fmla="*/ 58112 h 150145"/>
                  <a:gd name="connsiteX183" fmla="*/ 94247 w 175072"/>
                  <a:gd name="connsiteY183" fmla="*/ 57079 h 150145"/>
                  <a:gd name="connsiteX184" fmla="*/ 92034 w 175072"/>
                  <a:gd name="connsiteY184" fmla="*/ 56637 h 150145"/>
                  <a:gd name="connsiteX185" fmla="*/ 93214 w 175072"/>
                  <a:gd name="connsiteY185" fmla="*/ 58259 h 150145"/>
                  <a:gd name="connsiteX186" fmla="*/ 92624 w 175072"/>
                  <a:gd name="connsiteY186" fmla="*/ 58849 h 150145"/>
                  <a:gd name="connsiteX187" fmla="*/ 91740 w 175072"/>
                  <a:gd name="connsiteY187" fmla="*/ 59291 h 150145"/>
                  <a:gd name="connsiteX188" fmla="*/ 91740 w 175072"/>
                  <a:gd name="connsiteY188" fmla="*/ 60471 h 150145"/>
                  <a:gd name="connsiteX189" fmla="*/ 93657 w 175072"/>
                  <a:gd name="connsiteY189" fmla="*/ 60766 h 150145"/>
                  <a:gd name="connsiteX190" fmla="*/ 95132 w 175072"/>
                  <a:gd name="connsiteY190" fmla="*/ 62241 h 15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75072" h="150145">
                    <a:moveTo>
                      <a:pt x="96017" y="54129"/>
                    </a:moveTo>
                    <a:lnTo>
                      <a:pt x="95132" y="51622"/>
                    </a:lnTo>
                    <a:lnTo>
                      <a:pt x="94394" y="51032"/>
                    </a:lnTo>
                    <a:lnTo>
                      <a:pt x="94099" y="51622"/>
                    </a:lnTo>
                    <a:lnTo>
                      <a:pt x="92919" y="52654"/>
                    </a:lnTo>
                    <a:lnTo>
                      <a:pt x="93362" y="53244"/>
                    </a:lnTo>
                    <a:lnTo>
                      <a:pt x="95869" y="54277"/>
                    </a:lnTo>
                    <a:close/>
                    <a:moveTo>
                      <a:pt x="173745" y="137904"/>
                    </a:moveTo>
                    <a:lnTo>
                      <a:pt x="171532" y="135987"/>
                    </a:lnTo>
                    <a:lnTo>
                      <a:pt x="170795" y="138347"/>
                    </a:lnTo>
                    <a:lnTo>
                      <a:pt x="166222" y="136872"/>
                    </a:lnTo>
                    <a:lnTo>
                      <a:pt x="164600" y="132742"/>
                    </a:lnTo>
                    <a:lnTo>
                      <a:pt x="159143" y="127432"/>
                    </a:lnTo>
                    <a:lnTo>
                      <a:pt x="155898" y="127727"/>
                    </a:lnTo>
                    <a:lnTo>
                      <a:pt x="154571" y="122860"/>
                    </a:lnTo>
                    <a:lnTo>
                      <a:pt x="151916" y="117845"/>
                    </a:lnTo>
                    <a:lnTo>
                      <a:pt x="136577" y="107374"/>
                    </a:lnTo>
                    <a:lnTo>
                      <a:pt x="131857" y="100442"/>
                    </a:lnTo>
                    <a:lnTo>
                      <a:pt x="123893" y="90412"/>
                    </a:lnTo>
                    <a:lnTo>
                      <a:pt x="114010" y="87167"/>
                    </a:lnTo>
                    <a:lnTo>
                      <a:pt x="109734" y="83480"/>
                    </a:lnTo>
                    <a:lnTo>
                      <a:pt x="107374" y="82153"/>
                    </a:lnTo>
                    <a:lnTo>
                      <a:pt x="104571" y="81415"/>
                    </a:lnTo>
                    <a:lnTo>
                      <a:pt x="101179" y="81120"/>
                    </a:lnTo>
                    <a:lnTo>
                      <a:pt x="98524" y="80088"/>
                    </a:lnTo>
                    <a:lnTo>
                      <a:pt x="95427" y="76400"/>
                    </a:lnTo>
                    <a:lnTo>
                      <a:pt x="94689" y="74631"/>
                    </a:lnTo>
                    <a:lnTo>
                      <a:pt x="94247" y="71533"/>
                    </a:lnTo>
                    <a:lnTo>
                      <a:pt x="92624" y="69911"/>
                    </a:lnTo>
                    <a:lnTo>
                      <a:pt x="89674" y="67846"/>
                    </a:lnTo>
                    <a:lnTo>
                      <a:pt x="88347" y="69321"/>
                    </a:lnTo>
                    <a:lnTo>
                      <a:pt x="87757" y="71828"/>
                    </a:lnTo>
                    <a:lnTo>
                      <a:pt x="88347" y="73746"/>
                    </a:lnTo>
                    <a:lnTo>
                      <a:pt x="88347" y="74926"/>
                    </a:lnTo>
                    <a:lnTo>
                      <a:pt x="87610" y="76990"/>
                    </a:lnTo>
                    <a:lnTo>
                      <a:pt x="85987" y="74631"/>
                    </a:lnTo>
                    <a:lnTo>
                      <a:pt x="83627" y="68288"/>
                    </a:lnTo>
                    <a:lnTo>
                      <a:pt x="82300" y="66371"/>
                    </a:lnTo>
                    <a:lnTo>
                      <a:pt x="80382" y="66076"/>
                    </a:lnTo>
                    <a:lnTo>
                      <a:pt x="78170" y="59291"/>
                    </a:lnTo>
                    <a:lnTo>
                      <a:pt x="74925" y="55752"/>
                    </a:lnTo>
                    <a:lnTo>
                      <a:pt x="72861" y="48525"/>
                    </a:lnTo>
                    <a:lnTo>
                      <a:pt x="70796" y="34218"/>
                    </a:lnTo>
                    <a:lnTo>
                      <a:pt x="67993" y="24631"/>
                    </a:lnTo>
                    <a:lnTo>
                      <a:pt x="64748" y="15486"/>
                    </a:lnTo>
                    <a:lnTo>
                      <a:pt x="56784" y="0"/>
                    </a:lnTo>
                    <a:lnTo>
                      <a:pt x="54571" y="1770"/>
                    </a:lnTo>
                    <a:lnTo>
                      <a:pt x="51917" y="4867"/>
                    </a:lnTo>
                    <a:lnTo>
                      <a:pt x="51327" y="6047"/>
                    </a:lnTo>
                    <a:lnTo>
                      <a:pt x="51032" y="6784"/>
                    </a:lnTo>
                    <a:lnTo>
                      <a:pt x="50737" y="7669"/>
                    </a:lnTo>
                    <a:lnTo>
                      <a:pt x="49999" y="8555"/>
                    </a:lnTo>
                    <a:lnTo>
                      <a:pt x="48524" y="9734"/>
                    </a:lnTo>
                    <a:lnTo>
                      <a:pt x="47935" y="10324"/>
                    </a:lnTo>
                    <a:lnTo>
                      <a:pt x="47639" y="11209"/>
                    </a:lnTo>
                    <a:lnTo>
                      <a:pt x="46754" y="11799"/>
                    </a:lnTo>
                    <a:lnTo>
                      <a:pt x="45722" y="11799"/>
                    </a:lnTo>
                    <a:lnTo>
                      <a:pt x="44837" y="12242"/>
                    </a:lnTo>
                    <a:lnTo>
                      <a:pt x="43510" y="12832"/>
                    </a:lnTo>
                    <a:lnTo>
                      <a:pt x="41592" y="12537"/>
                    </a:lnTo>
                    <a:lnTo>
                      <a:pt x="39675" y="13127"/>
                    </a:lnTo>
                    <a:lnTo>
                      <a:pt x="38937" y="13864"/>
                    </a:lnTo>
                    <a:lnTo>
                      <a:pt x="37315" y="14454"/>
                    </a:lnTo>
                    <a:lnTo>
                      <a:pt x="35693" y="14454"/>
                    </a:lnTo>
                    <a:lnTo>
                      <a:pt x="35103" y="14749"/>
                    </a:lnTo>
                    <a:lnTo>
                      <a:pt x="33628" y="15781"/>
                    </a:lnTo>
                    <a:lnTo>
                      <a:pt x="31858" y="17109"/>
                    </a:lnTo>
                    <a:lnTo>
                      <a:pt x="29793" y="17994"/>
                    </a:lnTo>
                    <a:lnTo>
                      <a:pt x="29056" y="18289"/>
                    </a:lnTo>
                    <a:lnTo>
                      <a:pt x="28023" y="19321"/>
                    </a:lnTo>
                    <a:lnTo>
                      <a:pt x="26548" y="24189"/>
                    </a:lnTo>
                    <a:lnTo>
                      <a:pt x="25516" y="25516"/>
                    </a:lnTo>
                    <a:lnTo>
                      <a:pt x="21239" y="25516"/>
                    </a:lnTo>
                    <a:lnTo>
                      <a:pt x="19174" y="26106"/>
                    </a:lnTo>
                    <a:lnTo>
                      <a:pt x="16371" y="25516"/>
                    </a:lnTo>
                    <a:lnTo>
                      <a:pt x="15044" y="25516"/>
                    </a:lnTo>
                    <a:lnTo>
                      <a:pt x="14749" y="26548"/>
                    </a:lnTo>
                    <a:lnTo>
                      <a:pt x="14307" y="30678"/>
                    </a:lnTo>
                    <a:lnTo>
                      <a:pt x="14307" y="32448"/>
                    </a:lnTo>
                    <a:lnTo>
                      <a:pt x="13274" y="34513"/>
                    </a:lnTo>
                    <a:lnTo>
                      <a:pt x="12094" y="37168"/>
                    </a:lnTo>
                    <a:lnTo>
                      <a:pt x="12536" y="41592"/>
                    </a:lnTo>
                    <a:lnTo>
                      <a:pt x="12536" y="46017"/>
                    </a:lnTo>
                    <a:lnTo>
                      <a:pt x="10472" y="52507"/>
                    </a:lnTo>
                    <a:lnTo>
                      <a:pt x="10177" y="53982"/>
                    </a:lnTo>
                    <a:lnTo>
                      <a:pt x="7817" y="59144"/>
                    </a:lnTo>
                    <a:lnTo>
                      <a:pt x="6637" y="61061"/>
                    </a:lnTo>
                    <a:lnTo>
                      <a:pt x="3687" y="70796"/>
                    </a:lnTo>
                    <a:lnTo>
                      <a:pt x="2507" y="73746"/>
                    </a:lnTo>
                    <a:lnTo>
                      <a:pt x="0" y="76843"/>
                    </a:lnTo>
                    <a:lnTo>
                      <a:pt x="590" y="82005"/>
                    </a:lnTo>
                    <a:lnTo>
                      <a:pt x="1180" y="87462"/>
                    </a:lnTo>
                    <a:lnTo>
                      <a:pt x="1770" y="92624"/>
                    </a:lnTo>
                    <a:lnTo>
                      <a:pt x="2655" y="100294"/>
                    </a:lnTo>
                    <a:lnTo>
                      <a:pt x="3097" y="100294"/>
                    </a:lnTo>
                    <a:lnTo>
                      <a:pt x="6637" y="98967"/>
                    </a:lnTo>
                    <a:lnTo>
                      <a:pt x="10177" y="98967"/>
                    </a:lnTo>
                    <a:lnTo>
                      <a:pt x="13569" y="99704"/>
                    </a:lnTo>
                    <a:lnTo>
                      <a:pt x="15781" y="99999"/>
                    </a:lnTo>
                    <a:lnTo>
                      <a:pt x="16814" y="99557"/>
                    </a:lnTo>
                    <a:lnTo>
                      <a:pt x="17699" y="98377"/>
                    </a:lnTo>
                    <a:lnTo>
                      <a:pt x="18584" y="96459"/>
                    </a:lnTo>
                    <a:lnTo>
                      <a:pt x="19911" y="95427"/>
                    </a:lnTo>
                    <a:lnTo>
                      <a:pt x="21828" y="95427"/>
                    </a:lnTo>
                    <a:lnTo>
                      <a:pt x="24336" y="97344"/>
                    </a:lnTo>
                    <a:lnTo>
                      <a:pt x="28318" y="103096"/>
                    </a:lnTo>
                    <a:lnTo>
                      <a:pt x="29351" y="103391"/>
                    </a:lnTo>
                    <a:lnTo>
                      <a:pt x="29941" y="103391"/>
                    </a:lnTo>
                    <a:lnTo>
                      <a:pt x="32005" y="98672"/>
                    </a:lnTo>
                    <a:lnTo>
                      <a:pt x="33628" y="95132"/>
                    </a:lnTo>
                    <a:lnTo>
                      <a:pt x="36578" y="88495"/>
                    </a:lnTo>
                    <a:lnTo>
                      <a:pt x="38200" y="84660"/>
                    </a:lnTo>
                    <a:lnTo>
                      <a:pt x="39822" y="85840"/>
                    </a:lnTo>
                    <a:lnTo>
                      <a:pt x="41297" y="87757"/>
                    </a:lnTo>
                    <a:lnTo>
                      <a:pt x="43067" y="88642"/>
                    </a:lnTo>
                    <a:lnTo>
                      <a:pt x="44985" y="89232"/>
                    </a:lnTo>
                    <a:lnTo>
                      <a:pt x="45870" y="89232"/>
                    </a:lnTo>
                    <a:lnTo>
                      <a:pt x="47050" y="90117"/>
                    </a:lnTo>
                    <a:lnTo>
                      <a:pt x="51179" y="94837"/>
                    </a:lnTo>
                    <a:lnTo>
                      <a:pt x="52654" y="96017"/>
                    </a:lnTo>
                    <a:lnTo>
                      <a:pt x="54571" y="96017"/>
                    </a:lnTo>
                    <a:lnTo>
                      <a:pt x="62536" y="94542"/>
                    </a:lnTo>
                    <a:lnTo>
                      <a:pt x="67403" y="91740"/>
                    </a:lnTo>
                    <a:lnTo>
                      <a:pt x="68141" y="90707"/>
                    </a:lnTo>
                    <a:lnTo>
                      <a:pt x="69468" y="90707"/>
                    </a:lnTo>
                    <a:lnTo>
                      <a:pt x="71090" y="91887"/>
                    </a:lnTo>
                    <a:lnTo>
                      <a:pt x="71681" y="93067"/>
                    </a:lnTo>
                    <a:lnTo>
                      <a:pt x="72713" y="94542"/>
                    </a:lnTo>
                    <a:lnTo>
                      <a:pt x="74631" y="94837"/>
                    </a:lnTo>
                    <a:lnTo>
                      <a:pt x="79203" y="93804"/>
                    </a:lnTo>
                    <a:lnTo>
                      <a:pt x="81415" y="93214"/>
                    </a:lnTo>
                    <a:lnTo>
                      <a:pt x="83332" y="93804"/>
                    </a:lnTo>
                    <a:lnTo>
                      <a:pt x="85692" y="94247"/>
                    </a:lnTo>
                    <a:lnTo>
                      <a:pt x="87167" y="94247"/>
                    </a:lnTo>
                    <a:lnTo>
                      <a:pt x="90854" y="95722"/>
                    </a:lnTo>
                    <a:lnTo>
                      <a:pt x="95279" y="95279"/>
                    </a:lnTo>
                    <a:lnTo>
                      <a:pt x="97344" y="95279"/>
                    </a:lnTo>
                    <a:lnTo>
                      <a:pt x="99409" y="96017"/>
                    </a:lnTo>
                    <a:lnTo>
                      <a:pt x="102801" y="98524"/>
                    </a:lnTo>
                    <a:lnTo>
                      <a:pt x="107226" y="101474"/>
                    </a:lnTo>
                    <a:lnTo>
                      <a:pt x="113568" y="103539"/>
                    </a:lnTo>
                    <a:lnTo>
                      <a:pt x="114895" y="104424"/>
                    </a:lnTo>
                    <a:lnTo>
                      <a:pt x="117993" y="107816"/>
                    </a:lnTo>
                    <a:lnTo>
                      <a:pt x="122860" y="114306"/>
                    </a:lnTo>
                    <a:lnTo>
                      <a:pt x="129202" y="120500"/>
                    </a:lnTo>
                    <a:lnTo>
                      <a:pt x="135987" y="125368"/>
                    </a:lnTo>
                    <a:lnTo>
                      <a:pt x="139674" y="128760"/>
                    </a:lnTo>
                    <a:lnTo>
                      <a:pt x="142181" y="132890"/>
                    </a:lnTo>
                    <a:lnTo>
                      <a:pt x="144541" y="136724"/>
                    </a:lnTo>
                    <a:lnTo>
                      <a:pt x="147049" y="138347"/>
                    </a:lnTo>
                    <a:lnTo>
                      <a:pt x="149408" y="139674"/>
                    </a:lnTo>
                    <a:lnTo>
                      <a:pt x="151768" y="142624"/>
                    </a:lnTo>
                    <a:lnTo>
                      <a:pt x="153538" y="144984"/>
                    </a:lnTo>
                    <a:lnTo>
                      <a:pt x="155898" y="147786"/>
                    </a:lnTo>
                    <a:lnTo>
                      <a:pt x="156636" y="147049"/>
                    </a:lnTo>
                    <a:lnTo>
                      <a:pt x="157668" y="146311"/>
                    </a:lnTo>
                    <a:lnTo>
                      <a:pt x="158405" y="146311"/>
                    </a:lnTo>
                    <a:lnTo>
                      <a:pt x="163420" y="150146"/>
                    </a:lnTo>
                    <a:lnTo>
                      <a:pt x="164305" y="150146"/>
                    </a:lnTo>
                    <a:lnTo>
                      <a:pt x="165928" y="148966"/>
                    </a:lnTo>
                    <a:lnTo>
                      <a:pt x="167402" y="145131"/>
                    </a:lnTo>
                    <a:lnTo>
                      <a:pt x="168435" y="143656"/>
                    </a:lnTo>
                    <a:lnTo>
                      <a:pt x="168877" y="143656"/>
                    </a:lnTo>
                    <a:lnTo>
                      <a:pt x="172122" y="142624"/>
                    </a:lnTo>
                    <a:lnTo>
                      <a:pt x="175072" y="141444"/>
                    </a:lnTo>
                    <a:lnTo>
                      <a:pt x="174187" y="138347"/>
                    </a:lnTo>
                    <a:close/>
                    <a:moveTo>
                      <a:pt x="94984" y="62389"/>
                    </a:moveTo>
                    <a:lnTo>
                      <a:pt x="94984" y="62684"/>
                    </a:lnTo>
                    <a:lnTo>
                      <a:pt x="93804" y="62979"/>
                    </a:lnTo>
                    <a:lnTo>
                      <a:pt x="91740" y="61946"/>
                    </a:lnTo>
                    <a:lnTo>
                      <a:pt x="92477" y="64159"/>
                    </a:lnTo>
                    <a:lnTo>
                      <a:pt x="95574" y="64749"/>
                    </a:lnTo>
                    <a:lnTo>
                      <a:pt x="98229" y="64749"/>
                    </a:lnTo>
                    <a:lnTo>
                      <a:pt x="101031" y="65043"/>
                    </a:lnTo>
                    <a:lnTo>
                      <a:pt x="103539" y="65043"/>
                    </a:lnTo>
                    <a:lnTo>
                      <a:pt x="103834" y="63716"/>
                    </a:lnTo>
                    <a:lnTo>
                      <a:pt x="99704" y="61799"/>
                    </a:lnTo>
                    <a:lnTo>
                      <a:pt x="99261" y="62831"/>
                    </a:lnTo>
                    <a:lnTo>
                      <a:pt x="98672" y="63274"/>
                    </a:lnTo>
                    <a:lnTo>
                      <a:pt x="97934" y="63274"/>
                    </a:lnTo>
                    <a:lnTo>
                      <a:pt x="96901" y="61946"/>
                    </a:lnTo>
                    <a:lnTo>
                      <a:pt x="96607" y="59291"/>
                    </a:lnTo>
                    <a:lnTo>
                      <a:pt x="95722" y="58112"/>
                    </a:lnTo>
                    <a:lnTo>
                      <a:pt x="94247" y="57079"/>
                    </a:lnTo>
                    <a:lnTo>
                      <a:pt x="92034" y="56637"/>
                    </a:lnTo>
                    <a:lnTo>
                      <a:pt x="93214" y="58259"/>
                    </a:lnTo>
                    <a:lnTo>
                      <a:pt x="92624" y="58849"/>
                    </a:lnTo>
                    <a:lnTo>
                      <a:pt x="91740" y="59291"/>
                    </a:lnTo>
                    <a:lnTo>
                      <a:pt x="91740" y="60471"/>
                    </a:lnTo>
                    <a:lnTo>
                      <a:pt x="93657" y="60766"/>
                    </a:lnTo>
                    <a:lnTo>
                      <a:pt x="95132" y="62241"/>
                    </a:lnTo>
                    <a:close/>
                  </a:path>
                </a:pathLst>
              </a:custGeom>
              <a:grpFill/>
              <a:ln w="3175" cap="flat">
                <a:solidFill>
                  <a:schemeClr val="bg2">
                    <a:lumMod val="90000"/>
                  </a:schemeClr>
                </a:solidFill>
                <a:prstDash val="solid"/>
                <a:miter/>
              </a:ln>
            </p:spPr>
            <p:txBody>
              <a:bodyPr rtlCol="0" anchor="ctr"/>
              <a:lstStyle/>
              <a:p>
                <a:endParaRPr lang="en-GB"/>
              </a:p>
            </p:txBody>
          </p:sp>
          <p:sp>
            <p:nvSpPr>
              <p:cNvPr id="192" name="Freeform: Shape 191">
                <a:extLst>
                  <a:ext uri="{FF2B5EF4-FFF2-40B4-BE49-F238E27FC236}">
                    <a16:creationId xmlns:a16="http://schemas.microsoft.com/office/drawing/2014/main" id="{277463EE-E10B-6893-4559-2E921C695738}"/>
                  </a:ext>
                </a:extLst>
              </p:cNvPr>
              <p:cNvSpPr/>
              <p:nvPr/>
            </p:nvSpPr>
            <p:spPr>
              <a:xfrm>
                <a:off x="5341729" y="3557696"/>
                <a:ext cx="219909" cy="188788"/>
              </a:xfrm>
              <a:custGeom>
                <a:avLst/>
                <a:gdLst>
                  <a:gd name="connsiteX0" fmla="*/ 1475 w 219909"/>
                  <a:gd name="connsiteY0" fmla="*/ 183332 h 188788"/>
                  <a:gd name="connsiteX1" fmla="*/ 1475 w 219909"/>
                  <a:gd name="connsiteY1" fmla="*/ 183332 h 188788"/>
                  <a:gd name="connsiteX2" fmla="*/ 885 w 219909"/>
                  <a:gd name="connsiteY2" fmla="*/ 186281 h 188788"/>
                  <a:gd name="connsiteX3" fmla="*/ 1328 w 219909"/>
                  <a:gd name="connsiteY3" fmla="*/ 188789 h 188788"/>
                  <a:gd name="connsiteX4" fmla="*/ 0 w 219909"/>
                  <a:gd name="connsiteY4" fmla="*/ 187461 h 188788"/>
                  <a:gd name="connsiteX5" fmla="*/ 2213 w 219909"/>
                  <a:gd name="connsiteY5" fmla="*/ 173302 h 188788"/>
                  <a:gd name="connsiteX6" fmla="*/ 4277 w 219909"/>
                  <a:gd name="connsiteY6" fmla="*/ 159143 h 188788"/>
                  <a:gd name="connsiteX7" fmla="*/ 7965 w 219909"/>
                  <a:gd name="connsiteY7" fmla="*/ 152063 h 188788"/>
                  <a:gd name="connsiteX8" fmla="*/ 10767 w 219909"/>
                  <a:gd name="connsiteY8" fmla="*/ 148966 h 188788"/>
                  <a:gd name="connsiteX9" fmla="*/ 15192 w 219909"/>
                  <a:gd name="connsiteY9" fmla="*/ 147344 h 188788"/>
                  <a:gd name="connsiteX10" fmla="*/ 19322 w 219909"/>
                  <a:gd name="connsiteY10" fmla="*/ 140117 h 188788"/>
                  <a:gd name="connsiteX11" fmla="*/ 20649 w 219909"/>
                  <a:gd name="connsiteY11" fmla="*/ 133627 h 188788"/>
                  <a:gd name="connsiteX12" fmla="*/ 23304 w 219909"/>
                  <a:gd name="connsiteY12" fmla="*/ 130530 h 188788"/>
                  <a:gd name="connsiteX13" fmla="*/ 24189 w 219909"/>
                  <a:gd name="connsiteY13" fmla="*/ 128170 h 188788"/>
                  <a:gd name="connsiteX14" fmla="*/ 23156 w 219909"/>
                  <a:gd name="connsiteY14" fmla="*/ 126400 h 188788"/>
                  <a:gd name="connsiteX15" fmla="*/ 25664 w 219909"/>
                  <a:gd name="connsiteY15" fmla="*/ 122860 h 188788"/>
                  <a:gd name="connsiteX16" fmla="*/ 28761 w 219909"/>
                  <a:gd name="connsiteY16" fmla="*/ 117403 h 188788"/>
                  <a:gd name="connsiteX17" fmla="*/ 30088 w 219909"/>
                  <a:gd name="connsiteY17" fmla="*/ 113863 h 188788"/>
                  <a:gd name="connsiteX18" fmla="*/ 33776 w 219909"/>
                  <a:gd name="connsiteY18" fmla="*/ 108554 h 188788"/>
                  <a:gd name="connsiteX19" fmla="*/ 34218 w 219909"/>
                  <a:gd name="connsiteY19" fmla="*/ 107374 h 188788"/>
                  <a:gd name="connsiteX20" fmla="*/ 33776 w 219909"/>
                  <a:gd name="connsiteY20" fmla="*/ 105899 h 188788"/>
                  <a:gd name="connsiteX21" fmla="*/ 32448 w 219909"/>
                  <a:gd name="connsiteY21" fmla="*/ 107079 h 188788"/>
                  <a:gd name="connsiteX22" fmla="*/ 30973 w 219909"/>
                  <a:gd name="connsiteY22" fmla="*/ 109143 h 188788"/>
                  <a:gd name="connsiteX23" fmla="*/ 29203 w 219909"/>
                  <a:gd name="connsiteY23" fmla="*/ 110618 h 188788"/>
                  <a:gd name="connsiteX24" fmla="*/ 29941 w 219909"/>
                  <a:gd name="connsiteY24" fmla="*/ 108701 h 188788"/>
                  <a:gd name="connsiteX25" fmla="*/ 31269 w 219909"/>
                  <a:gd name="connsiteY25" fmla="*/ 105899 h 188788"/>
                  <a:gd name="connsiteX26" fmla="*/ 34513 w 219909"/>
                  <a:gd name="connsiteY26" fmla="*/ 102949 h 188788"/>
                  <a:gd name="connsiteX27" fmla="*/ 39380 w 219909"/>
                  <a:gd name="connsiteY27" fmla="*/ 99557 h 188788"/>
                  <a:gd name="connsiteX28" fmla="*/ 49852 w 219909"/>
                  <a:gd name="connsiteY28" fmla="*/ 88347 h 188788"/>
                  <a:gd name="connsiteX29" fmla="*/ 53687 w 219909"/>
                  <a:gd name="connsiteY29" fmla="*/ 86430 h 188788"/>
                  <a:gd name="connsiteX30" fmla="*/ 57227 w 219909"/>
                  <a:gd name="connsiteY30" fmla="*/ 81710 h 188788"/>
                  <a:gd name="connsiteX31" fmla="*/ 58554 w 219909"/>
                  <a:gd name="connsiteY31" fmla="*/ 77580 h 188788"/>
                  <a:gd name="connsiteX32" fmla="*/ 58849 w 219909"/>
                  <a:gd name="connsiteY32" fmla="*/ 67846 h 188788"/>
                  <a:gd name="connsiteX33" fmla="*/ 60177 w 219909"/>
                  <a:gd name="connsiteY33" fmla="*/ 62831 h 188788"/>
                  <a:gd name="connsiteX34" fmla="*/ 62389 w 219909"/>
                  <a:gd name="connsiteY34" fmla="*/ 58849 h 188788"/>
                  <a:gd name="connsiteX35" fmla="*/ 65191 w 219909"/>
                  <a:gd name="connsiteY35" fmla="*/ 51622 h 188788"/>
                  <a:gd name="connsiteX36" fmla="*/ 67256 w 219909"/>
                  <a:gd name="connsiteY36" fmla="*/ 48377 h 188788"/>
                  <a:gd name="connsiteX37" fmla="*/ 68584 w 219909"/>
                  <a:gd name="connsiteY37" fmla="*/ 41740 h 188788"/>
                  <a:gd name="connsiteX38" fmla="*/ 70058 w 219909"/>
                  <a:gd name="connsiteY38" fmla="*/ 39233 h 188788"/>
                  <a:gd name="connsiteX39" fmla="*/ 72714 w 219909"/>
                  <a:gd name="connsiteY39" fmla="*/ 38053 h 188788"/>
                  <a:gd name="connsiteX40" fmla="*/ 76548 w 219909"/>
                  <a:gd name="connsiteY40" fmla="*/ 34660 h 188788"/>
                  <a:gd name="connsiteX41" fmla="*/ 82153 w 219909"/>
                  <a:gd name="connsiteY41" fmla="*/ 32595 h 188788"/>
                  <a:gd name="connsiteX42" fmla="*/ 88790 w 219909"/>
                  <a:gd name="connsiteY42" fmla="*/ 28318 h 188788"/>
                  <a:gd name="connsiteX43" fmla="*/ 92035 w 219909"/>
                  <a:gd name="connsiteY43" fmla="*/ 25811 h 188788"/>
                  <a:gd name="connsiteX44" fmla="*/ 94099 w 219909"/>
                  <a:gd name="connsiteY44" fmla="*/ 21976 h 188788"/>
                  <a:gd name="connsiteX45" fmla="*/ 96312 w 219909"/>
                  <a:gd name="connsiteY45" fmla="*/ 14306 h 188788"/>
                  <a:gd name="connsiteX46" fmla="*/ 100294 w 219909"/>
                  <a:gd name="connsiteY46" fmla="*/ 6195 h 188788"/>
                  <a:gd name="connsiteX47" fmla="*/ 102359 w 219909"/>
                  <a:gd name="connsiteY47" fmla="*/ 0 h 188788"/>
                  <a:gd name="connsiteX48" fmla="*/ 109734 w 219909"/>
                  <a:gd name="connsiteY48" fmla="*/ 0 h 188788"/>
                  <a:gd name="connsiteX49" fmla="*/ 117108 w 219909"/>
                  <a:gd name="connsiteY49" fmla="*/ 0 h 188788"/>
                  <a:gd name="connsiteX50" fmla="*/ 124483 w 219909"/>
                  <a:gd name="connsiteY50" fmla="*/ 0 h 188788"/>
                  <a:gd name="connsiteX51" fmla="*/ 131710 w 219909"/>
                  <a:gd name="connsiteY51" fmla="*/ 0 h 188788"/>
                  <a:gd name="connsiteX52" fmla="*/ 139085 w 219909"/>
                  <a:gd name="connsiteY52" fmla="*/ 0 h 188788"/>
                  <a:gd name="connsiteX53" fmla="*/ 146459 w 219909"/>
                  <a:gd name="connsiteY53" fmla="*/ 0 h 188788"/>
                  <a:gd name="connsiteX54" fmla="*/ 153834 w 219909"/>
                  <a:gd name="connsiteY54" fmla="*/ 0 h 188788"/>
                  <a:gd name="connsiteX55" fmla="*/ 161061 w 219909"/>
                  <a:gd name="connsiteY55" fmla="*/ 0 h 188788"/>
                  <a:gd name="connsiteX56" fmla="*/ 168435 w 219909"/>
                  <a:gd name="connsiteY56" fmla="*/ 0 h 188788"/>
                  <a:gd name="connsiteX57" fmla="*/ 175810 w 219909"/>
                  <a:gd name="connsiteY57" fmla="*/ 0 h 188788"/>
                  <a:gd name="connsiteX58" fmla="*/ 183184 w 219909"/>
                  <a:gd name="connsiteY58" fmla="*/ 0 h 188788"/>
                  <a:gd name="connsiteX59" fmla="*/ 190411 w 219909"/>
                  <a:gd name="connsiteY59" fmla="*/ 0 h 188788"/>
                  <a:gd name="connsiteX60" fmla="*/ 197786 w 219909"/>
                  <a:gd name="connsiteY60" fmla="*/ 0 h 188788"/>
                  <a:gd name="connsiteX61" fmla="*/ 205160 w 219909"/>
                  <a:gd name="connsiteY61" fmla="*/ 0 h 188788"/>
                  <a:gd name="connsiteX62" fmla="*/ 212535 w 219909"/>
                  <a:gd name="connsiteY62" fmla="*/ 0 h 188788"/>
                  <a:gd name="connsiteX63" fmla="*/ 219762 w 219909"/>
                  <a:gd name="connsiteY63" fmla="*/ 0 h 188788"/>
                  <a:gd name="connsiteX64" fmla="*/ 219762 w 219909"/>
                  <a:gd name="connsiteY64" fmla="*/ 4720 h 188788"/>
                  <a:gd name="connsiteX65" fmla="*/ 219762 w 219909"/>
                  <a:gd name="connsiteY65" fmla="*/ 10324 h 188788"/>
                  <a:gd name="connsiteX66" fmla="*/ 219762 w 219909"/>
                  <a:gd name="connsiteY66" fmla="*/ 15044 h 188788"/>
                  <a:gd name="connsiteX67" fmla="*/ 219910 w 219909"/>
                  <a:gd name="connsiteY67" fmla="*/ 20649 h 188788"/>
                  <a:gd name="connsiteX68" fmla="*/ 219910 w 219909"/>
                  <a:gd name="connsiteY68" fmla="*/ 26106 h 188788"/>
                  <a:gd name="connsiteX69" fmla="*/ 219910 w 219909"/>
                  <a:gd name="connsiteY69" fmla="*/ 32448 h 188788"/>
                  <a:gd name="connsiteX70" fmla="*/ 219910 w 219909"/>
                  <a:gd name="connsiteY70" fmla="*/ 38643 h 188788"/>
                  <a:gd name="connsiteX71" fmla="*/ 219910 w 219909"/>
                  <a:gd name="connsiteY71" fmla="*/ 43215 h 188788"/>
                  <a:gd name="connsiteX72" fmla="*/ 219910 w 219909"/>
                  <a:gd name="connsiteY72" fmla="*/ 46460 h 188788"/>
                  <a:gd name="connsiteX73" fmla="*/ 214600 w 219909"/>
                  <a:gd name="connsiteY73" fmla="*/ 46460 h 188788"/>
                  <a:gd name="connsiteX74" fmla="*/ 209733 w 219909"/>
                  <a:gd name="connsiteY74" fmla="*/ 46460 h 188788"/>
                  <a:gd name="connsiteX75" fmla="*/ 204866 w 219909"/>
                  <a:gd name="connsiteY75" fmla="*/ 46460 h 188788"/>
                  <a:gd name="connsiteX76" fmla="*/ 199999 w 219909"/>
                  <a:gd name="connsiteY76" fmla="*/ 46460 h 188788"/>
                  <a:gd name="connsiteX77" fmla="*/ 195131 w 219909"/>
                  <a:gd name="connsiteY77" fmla="*/ 46460 h 188788"/>
                  <a:gd name="connsiteX78" fmla="*/ 190264 w 219909"/>
                  <a:gd name="connsiteY78" fmla="*/ 46460 h 188788"/>
                  <a:gd name="connsiteX79" fmla="*/ 185397 w 219909"/>
                  <a:gd name="connsiteY79" fmla="*/ 46460 h 188788"/>
                  <a:gd name="connsiteX80" fmla="*/ 180530 w 219909"/>
                  <a:gd name="connsiteY80" fmla="*/ 46460 h 188788"/>
                  <a:gd name="connsiteX81" fmla="*/ 175662 w 219909"/>
                  <a:gd name="connsiteY81" fmla="*/ 46460 h 188788"/>
                  <a:gd name="connsiteX82" fmla="*/ 170795 w 219909"/>
                  <a:gd name="connsiteY82" fmla="*/ 46460 h 188788"/>
                  <a:gd name="connsiteX83" fmla="*/ 165928 w 219909"/>
                  <a:gd name="connsiteY83" fmla="*/ 46460 h 188788"/>
                  <a:gd name="connsiteX84" fmla="*/ 161061 w 219909"/>
                  <a:gd name="connsiteY84" fmla="*/ 46460 h 188788"/>
                  <a:gd name="connsiteX85" fmla="*/ 156046 w 219909"/>
                  <a:gd name="connsiteY85" fmla="*/ 46460 h 188788"/>
                  <a:gd name="connsiteX86" fmla="*/ 151179 w 219909"/>
                  <a:gd name="connsiteY86" fmla="*/ 46460 h 188788"/>
                  <a:gd name="connsiteX87" fmla="*/ 146312 w 219909"/>
                  <a:gd name="connsiteY87" fmla="*/ 46460 h 188788"/>
                  <a:gd name="connsiteX88" fmla="*/ 141445 w 219909"/>
                  <a:gd name="connsiteY88" fmla="*/ 46460 h 188788"/>
                  <a:gd name="connsiteX89" fmla="*/ 136577 w 219909"/>
                  <a:gd name="connsiteY89" fmla="*/ 46460 h 188788"/>
                  <a:gd name="connsiteX90" fmla="*/ 132742 w 219909"/>
                  <a:gd name="connsiteY90" fmla="*/ 46460 h 188788"/>
                  <a:gd name="connsiteX91" fmla="*/ 132742 w 219909"/>
                  <a:gd name="connsiteY91" fmla="*/ 49704 h 188788"/>
                  <a:gd name="connsiteX92" fmla="*/ 132742 w 219909"/>
                  <a:gd name="connsiteY92" fmla="*/ 53539 h 188788"/>
                  <a:gd name="connsiteX93" fmla="*/ 132742 w 219909"/>
                  <a:gd name="connsiteY93" fmla="*/ 57226 h 188788"/>
                  <a:gd name="connsiteX94" fmla="*/ 132742 w 219909"/>
                  <a:gd name="connsiteY94" fmla="*/ 61061 h 188788"/>
                  <a:gd name="connsiteX95" fmla="*/ 132742 w 219909"/>
                  <a:gd name="connsiteY95" fmla="*/ 64896 h 188788"/>
                  <a:gd name="connsiteX96" fmla="*/ 132742 w 219909"/>
                  <a:gd name="connsiteY96" fmla="*/ 68583 h 188788"/>
                  <a:gd name="connsiteX97" fmla="*/ 132742 w 219909"/>
                  <a:gd name="connsiteY97" fmla="*/ 72418 h 188788"/>
                  <a:gd name="connsiteX98" fmla="*/ 132742 w 219909"/>
                  <a:gd name="connsiteY98" fmla="*/ 76105 h 188788"/>
                  <a:gd name="connsiteX99" fmla="*/ 132742 w 219909"/>
                  <a:gd name="connsiteY99" fmla="*/ 79940 h 188788"/>
                  <a:gd name="connsiteX100" fmla="*/ 132742 w 219909"/>
                  <a:gd name="connsiteY100" fmla="*/ 83628 h 188788"/>
                  <a:gd name="connsiteX101" fmla="*/ 132742 w 219909"/>
                  <a:gd name="connsiteY101" fmla="*/ 87462 h 188788"/>
                  <a:gd name="connsiteX102" fmla="*/ 132742 w 219909"/>
                  <a:gd name="connsiteY102" fmla="*/ 91149 h 188788"/>
                  <a:gd name="connsiteX103" fmla="*/ 132742 w 219909"/>
                  <a:gd name="connsiteY103" fmla="*/ 94984 h 188788"/>
                  <a:gd name="connsiteX104" fmla="*/ 132742 w 219909"/>
                  <a:gd name="connsiteY104" fmla="*/ 98671 h 188788"/>
                  <a:gd name="connsiteX105" fmla="*/ 132742 w 219909"/>
                  <a:gd name="connsiteY105" fmla="*/ 102359 h 188788"/>
                  <a:gd name="connsiteX106" fmla="*/ 132742 w 219909"/>
                  <a:gd name="connsiteY106" fmla="*/ 106194 h 188788"/>
                  <a:gd name="connsiteX107" fmla="*/ 132742 w 219909"/>
                  <a:gd name="connsiteY107" fmla="*/ 109881 h 188788"/>
                  <a:gd name="connsiteX108" fmla="*/ 132742 w 219909"/>
                  <a:gd name="connsiteY108" fmla="*/ 113273 h 188788"/>
                  <a:gd name="connsiteX109" fmla="*/ 132595 w 219909"/>
                  <a:gd name="connsiteY109" fmla="*/ 116223 h 188788"/>
                  <a:gd name="connsiteX110" fmla="*/ 130972 w 219909"/>
                  <a:gd name="connsiteY110" fmla="*/ 117108 h 188788"/>
                  <a:gd name="connsiteX111" fmla="*/ 127285 w 219909"/>
                  <a:gd name="connsiteY111" fmla="*/ 118730 h 188788"/>
                  <a:gd name="connsiteX112" fmla="*/ 123451 w 219909"/>
                  <a:gd name="connsiteY112" fmla="*/ 120353 h 188788"/>
                  <a:gd name="connsiteX113" fmla="*/ 118583 w 219909"/>
                  <a:gd name="connsiteY113" fmla="*/ 121090 h 188788"/>
                  <a:gd name="connsiteX114" fmla="*/ 116961 w 219909"/>
                  <a:gd name="connsiteY114" fmla="*/ 121680 h 188788"/>
                  <a:gd name="connsiteX115" fmla="*/ 113863 w 219909"/>
                  <a:gd name="connsiteY115" fmla="*/ 123745 h 188788"/>
                  <a:gd name="connsiteX116" fmla="*/ 109734 w 219909"/>
                  <a:gd name="connsiteY116" fmla="*/ 126547 h 188788"/>
                  <a:gd name="connsiteX117" fmla="*/ 106194 w 219909"/>
                  <a:gd name="connsiteY117" fmla="*/ 129055 h 188788"/>
                  <a:gd name="connsiteX118" fmla="*/ 103834 w 219909"/>
                  <a:gd name="connsiteY118" fmla="*/ 132299 h 188788"/>
                  <a:gd name="connsiteX119" fmla="*/ 103097 w 219909"/>
                  <a:gd name="connsiteY119" fmla="*/ 133922 h 188788"/>
                  <a:gd name="connsiteX120" fmla="*/ 102654 w 219909"/>
                  <a:gd name="connsiteY120" fmla="*/ 135839 h 188788"/>
                  <a:gd name="connsiteX121" fmla="*/ 102949 w 219909"/>
                  <a:gd name="connsiteY121" fmla="*/ 137609 h 188788"/>
                  <a:gd name="connsiteX122" fmla="*/ 104276 w 219909"/>
                  <a:gd name="connsiteY122" fmla="*/ 141149 h 188788"/>
                  <a:gd name="connsiteX123" fmla="*/ 104572 w 219909"/>
                  <a:gd name="connsiteY123" fmla="*/ 142919 h 188788"/>
                  <a:gd name="connsiteX124" fmla="*/ 104719 w 219909"/>
                  <a:gd name="connsiteY124" fmla="*/ 145869 h 188788"/>
                  <a:gd name="connsiteX125" fmla="*/ 105014 w 219909"/>
                  <a:gd name="connsiteY125" fmla="*/ 149261 h 188788"/>
                  <a:gd name="connsiteX126" fmla="*/ 105161 w 219909"/>
                  <a:gd name="connsiteY126" fmla="*/ 152948 h 188788"/>
                  <a:gd name="connsiteX127" fmla="*/ 105457 w 219909"/>
                  <a:gd name="connsiteY127" fmla="*/ 156488 h 188788"/>
                  <a:gd name="connsiteX128" fmla="*/ 105751 w 219909"/>
                  <a:gd name="connsiteY128" fmla="*/ 160323 h 188788"/>
                  <a:gd name="connsiteX129" fmla="*/ 105899 w 219909"/>
                  <a:gd name="connsiteY129" fmla="*/ 164158 h 188788"/>
                  <a:gd name="connsiteX130" fmla="*/ 106194 w 219909"/>
                  <a:gd name="connsiteY130" fmla="*/ 167993 h 188788"/>
                  <a:gd name="connsiteX131" fmla="*/ 106342 w 219909"/>
                  <a:gd name="connsiteY131" fmla="*/ 170942 h 188788"/>
                  <a:gd name="connsiteX132" fmla="*/ 106636 w 219909"/>
                  <a:gd name="connsiteY132" fmla="*/ 174482 h 188788"/>
                  <a:gd name="connsiteX133" fmla="*/ 102654 w 219909"/>
                  <a:gd name="connsiteY133" fmla="*/ 174482 h 188788"/>
                  <a:gd name="connsiteX134" fmla="*/ 96607 w 219909"/>
                  <a:gd name="connsiteY134" fmla="*/ 174482 h 188788"/>
                  <a:gd name="connsiteX135" fmla="*/ 90707 w 219909"/>
                  <a:gd name="connsiteY135" fmla="*/ 174482 h 188788"/>
                  <a:gd name="connsiteX136" fmla="*/ 84660 w 219909"/>
                  <a:gd name="connsiteY136" fmla="*/ 174482 h 188788"/>
                  <a:gd name="connsiteX137" fmla="*/ 78761 w 219909"/>
                  <a:gd name="connsiteY137" fmla="*/ 174630 h 188788"/>
                  <a:gd name="connsiteX138" fmla="*/ 72714 w 219909"/>
                  <a:gd name="connsiteY138" fmla="*/ 174630 h 188788"/>
                  <a:gd name="connsiteX139" fmla="*/ 66666 w 219909"/>
                  <a:gd name="connsiteY139" fmla="*/ 174630 h 188788"/>
                  <a:gd name="connsiteX140" fmla="*/ 60767 w 219909"/>
                  <a:gd name="connsiteY140" fmla="*/ 174630 h 188788"/>
                  <a:gd name="connsiteX141" fmla="*/ 54720 w 219909"/>
                  <a:gd name="connsiteY141" fmla="*/ 174630 h 188788"/>
                  <a:gd name="connsiteX142" fmla="*/ 48672 w 219909"/>
                  <a:gd name="connsiteY142" fmla="*/ 174630 h 188788"/>
                  <a:gd name="connsiteX143" fmla="*/ 42773 w 219909"/>
                  <a:gd name="connsiteY143" fmla="*/ 174630 h 188788"/>
                  <a:gd name="connsiteX144" fmla="*/ 36726 w 219909"/>
                  <a:gd name="connsiteY144" fmla="*/ 174630 h 188788"/>
                  <a:gd name="connsiteX145" fmla="*/ 30826 w 219909"/>
                  <a:gd name="connsiteY145" fmla="*/ 174630 h 188788"/>
                  <a:gd name="connsiteX146" fmla="*/ 24779 w 219909"/>
                  <a:gd name="connsiteY146" fmla="*/ 174630 h 188788"/>
                  <a:gd name="connsiteX147" fmla="*/ 18732 w 219909"/>
                  <a:gd name="connsiteY147" fmla="*/ 174630 h 188788"/>
                  <a:gd name="connsiteX148" fmla="*/ 12832 w 219909"/>
                  <a:gd name="connsiteY148" fmla="*/ 174630 h 188788"/>
                  <a:gd name="connsiteX149" fmla="*/ 6785 w 219909"/>
                  <a:gd name="connsiteY149" fmla="*/ 174630 h 188788"/>
                  <a:gd name="connsiteX150" fmla="*/ 3392 w 219909"/>
                  <a:gd name="connsiteY150" fmla="*/ 174630 h 188788"/>
                  <a:gd name="connsiteX151" fmla="*/ 2360 w 219909"/>
                  <a:gd name="connsiteY151" fmla="*/ 179792 h 188788"/>
                  <a:gd name="connsiteX152" fmla="*/ 1475 w 219909"/>
                  <a:gd name="connsiteY152" fmla="*/ 183332 h 18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19909" h="188788">
                    <a:moveTo>
                      <a:pt x="1475" y="183332"/>
                    </a:moveTo>
                    <a:lnTo>
                      <a:pt x="1475" y="183332"/>
                    </a:lnTo>
                    <a:lnTo>
                      <a:pt x="885" y="186281"/>
                    </a:lnTo>
                    <a:lnTo>
                      <a:pt x="1328" y="188789"/>
                    </a:lnTo>
                    <a:lnTo>
                      <a:pt x="0" y="187461"/>
                    </a:lnTo>
                    <a:lnTo>
                      <a:pt x="2213" y="173302"/>
                    </a:lnTo>
                    <a:lnTo>
                      <a:pt x="4277" y="159143"/>
                    </a:lnTo>
                    <a:lnTo>
                      <a:pt x="7965" y="152063"/>
                    </a:lnTo>
                    <a:lnTo>
                      <a:pt x="10767" y="148966"/>
                    </a:lnTo>
                    <a:lnTo>
                      <a:pt x="15192" y="147344"/>
                    </a:lnTo>
                    <a:lnTo>
                      <a:pt x="19322" y="140117"/>
                    </a:lnTo>
                    <a:lnTo>
                      <a:pt x="20649" y="133627"/>
                    </a:lnTo>
                    <a:lnTo>
                      <a:pt x="23304" y="130530"/>
                    </a:lnTo>
                    <a:lnTo>
                      <a:pt x="24189" y="128170"/>
                    </a:lnTo>
                    <a:lnTo>
                      <a:pt x="23156" y="126400"/>
                    </a:lnTo>
                    <a:lnTo>
                      <a:pt x="25664" y="122860"/>
                    </a:lnTo>
                    <a:lnTo>
                      <a:pt x="28761" y="117403"/>
                    </a:lnTo>
                    <a:lnTo>
                      <a:pt x="30088" y="113863"/>
                    </a:lnTo>
                    <a:lnTo>
                      <a:pt x="33776" y="108554"/>
                    </a:lnTo>
                    <a:lnTo>
                      <a:pt x="34218" y="107374"/>
                    </a:lnTo>
                    <a:lnTo>
                      <a:pt x="33776" y="105899"/>
                    </a:lnTo>
                    <a:lnTo>
                      <a:pt x="32448" y="107079"/>
                    </a:lnTo>
                    <a:lnTo>
                      <a:pt x="30973" y="109143"/>
                    </a:lnTo>
                    <a:lnTo>
                      <a:pt x="29203" y="110618"/>
                    </a:lnTo>
                    <a:lnTo>
                      <a:pt x="29941" y="108701"/>
                    </a:lnTo>
                    <a:lnTo>
                      <a:pt x="31269" y="105899"/>
                    </a:lnTo>
                    <a:lnTo>
                      <a:pt x="34513" y="102949"/>
                    </a:lnTo>
                    <a:lnTo>
                      <a:pt x="39380" y="99557"/>
                    </a:lnTo>
                    <a:lnTo>
                      <a:pt x="49852" y="88347"/>
                    </a:lnTo>
                    <a:lnTo>
                      <a:pt x="53687" y="86430"/>
                    </a:lnTo>
                    <a:lnTo>
                      <a:pt x="57227" y="81710"/>
                    </a:lnTo>
                    <a:lnTo>
                      <a:pt x="58554" y="77580"/>
                    </a:lnTo>
                    <a:lnTo>
                      <a:pt x="58849" y="67846"/>
                    </a:lnTo>
                    <a:lnTo>
                      <a:pt x="60177" y="62831"/>
                    </a:lnTo>
                    <a:lnTo>
                      <a:pt x="62389" y="58849"/>
                    </a:lnTo>
                    <a:lnTo>
                      <a:pt x="65191" y="51622"/>
                    </a:lnTo>
                    <a:lnTo>
                      <a:pt x="67256" y="48377"/>
                    </a:lnTo>
                    <a:lnTo>
                      <a:pt x="68584" y="41740"/>
                    </a:lnTo>
                    <a:lnTo>
                      <a:pt x="70058" y="39233"/>
                    </a:lnTo>
                    <a:lnTo>
                      <a:pt x="72714" y="38053"/>
                    </a:lnTo>
                    <a:lnTo>
                      <a:pt x="76548" y="34660"/>
                    </a:lnTo>
                    <a:lnTo>
                      <a:pt x="82153" y="32595"/>
                    </a:lnTo>
                    <a:lnTo>
                      <a:pt x="88790" y="28318"/>
                    </a:lnTo>
                    <a:lnTo>
                      <a:pt x="92035" y="25811"/>
                    </a:lnTo>
                    <a:lnTo>
                      <a:pt x="94099" y="21976"/>
                    </a:lnTo>
                    <a:lnTo>
                      <a:pt x="96312" y="14306"/>
                    </a:lnTo>
                    <a:lnTo>
                      <a:pt x="100294" y="6195"/>
                    </a:lnTo>
                    <a:lnTo>
                      <a:pt x="102359" y="0"/>
                    </a:lnTo>
                    <a:lnTo>
                      <a:pt x="109734" y="0"/>
                    </a:lnTo>
                    <a:lnTo>
                      <a:pt x="117108" y="0"/>
                    </a:lnTo>
                    <a:lnTo>
                      <a:pt x="124483" y="0"/>
                    </a:lnTo>
                    <a:lnTo>
                      <a:pt x="131710" y="0"/>
                    </a:lnTo>
                    <a:lnTo>
                      <a:pt x="139085" y="0"/>
                    </a:lnTo>
                    <a:lnTo>
                      <a:pt x="146459" y="0"/>
                    </a:lnTo>
                    <a:lnTo>
                      <a:pt x="153834" y="0"/>
                    </a:lnTo>
                    <a:lnTo>
                      <a:pt x="161061" y="0"/>
                    </a:lnTo>
                    <a:lnTo>
                      <a:pt x="168435" y="0"/>
                    </a:lnTo>
                    <a:lnTo>
                      <a:pt x="175810" y="0"/>
                    </a:lnTo>
                    <a:lnTo>
                      <a:pt x="183184" y="0"/>
                    </a:lnTo>
                    <a:lnTo>
                      <a:pt x="190411" y="0"/>
                    </a:lnTo>
                    <a:lnTo>
                      <a:pt x="197786" y="0"/>
                    </a:lnTo>
                    <a:lnTo>
                      <a:pt x="205160" y="0"/>
                    </a:lnTo>
                    <a:lnTo>
                      <a:pt x="212535" y="0"/>
                    </a:lnTo>
                    <a:lnTo>
                      <a:pt x="219762" y="0"/>
                    </a:lnTo>
                    <a:lnTo>
                      <a:pt x="219762" y="4720"/>
                    </a:lnTo>
                    <a:lnTo>
                      <a:pt x="219762" y="10324"/>
                    </a:lnTo>
                    <a:lnTo>
                      <a:pt x="219762" y="15044"/>
                    </a:lnTo>
                    <a:lnTo>
                      <a:pt x="219910" y="20649"/>
                    </a:lnTo>
                    <a:lnTo>
                      <a:pt x="219910" y="26106"/>
                    </a:lnTo>
                    <a:lnTo>
                      <a:pt x="219910" y="32448"/>
                    </a:lnTo>
                    <a:lnTo>
                      <a:pt x="219910" y="38643"/>
                    </a:lnTo>
                    <a:lnTo>
                      <a:pt x="219910" y="43215"/>
                    </a:lnTo>
                    <a:lnTo>
                      <a:pt x="219910" y="46460"/>
                    </a:lnTo>
                    <a:lnTo>
                      <a:pt x="214600" y="46460"/>
                    </a:lnTo>
                    <a:lnTo>
                      <a:pt x="209733" y="46460"/>
                    </a:lnTo>
                    <a:lnTo>
                      <a:pt x="204866" y="46460"/>
                    </a:lnTo>
                    <a:lnTo>
                      <a:pt x="199999" y="46460"/>
                    </a:lnTo>
                    <a:lnTo>
                      <a:pt x="195131" y="46460"/>
                    </a:lnTo>
                    <a:lnTo>
                      <a:pt x="190264" y="46460"/>
                    </a:lnTo>
                    <a:lnTo>
                      <a:pt x="185397" y="46460"/>
                    </a:lnTo>
                    <a:lnTo>
                      <a:pt x="180530" y="46460"/>
                    </a:lnTo>
                    <a:lnTo>
                      <a:pt x="175662" y="46460"/>
                    </a:lnTo>
                    <a:lnTo>
                      <a:pt x="170795" y="46460"/>
                    </a:lnTo>
                    <a:lnTo>
                      <a:pt x="165928" y="46460"/>
                    </a:lnTo>
                    <a:lnTo>
                      <a:pt x="161061" y="46460"/>
                    </a:lnTo>
                    <a:lnTo>
                      <a:pt x="156046" y="46460"/>
                    </a:lnTo>
                    <a:lnTo>
                      <a:pt x="151179" y="46460"/>
                    </a:lnTo>
                    <a:lnTo>
                      <a:pt x="146312" y="46460"/>
                    </a:lnTo>
                    <a:lnTo>
                      <a:pt x="141445" y="46460"/>
                    </a:lnTo>
                    <a:lnTo>
                      <a:pt x="136577" y="46460"/>
                    </a:lnTo>
                    <a:lnTo>
                      <a:pt x="132742" y="46460"/>
                    </a:lnTo>
                    <a:lnTo>
                      <a:pt x="132742" y="49704"/>
                    </a:lnTo>
                    <a:lnTo>
                      <a:pt x="132742" y="53539"/>
                    </a:lnTo>
                    <a:lnTo>
                      <a:pt x="132742" y="57226"/>
                    </a:lnTo>
                    <a:lnTo>
                      <a:pt x="132742" y="61061"/>
                    </a:lnTo>
                    <a:lnTo>
                      <a:pt x="132742" y="64896"/>
                    </a:lnTo>
                    <a:lnTo>
                      <a:pt x="132742" y="68583"/>
                    </a:lnTo>
                    <a:lnTo>
                      <a:pt x="132742" y="72418"/>
                    </a:lnTo>
                    <a:lnTo>
                      <a:pt x="132742" y="76105"/>
                    </a:lnTo>
                    <a:lnTo>
                      <a:pt x="132742" y="79940"/>
                    </a:lnTo>
                    <a:lnTo>
                      <a:pt x="132742" y="83628"/>
                    </a:lnTo>
                    <a:lnTo>
                      <a:pt x="132742" y="87462"/>
                    </a:lnTo>
                    <a:lnTo>
                      <a:pt x="132742" y="91149"/>
                    </a:lnTo>
                    <a:lnTo>
                      <a:pt x="132742" y="94984"/>
                    </a:lnTo>
                    <a:lnTo>
                      <a:pt x="132742" y="98671"/>
                    </a:lnTo>
                    <a:lnTo>
                      <a:pt x="132742" y="102359"/>
                    </a:lnTo>
                    <a:lnTo>
                      <a:pt x="132742" y="106194"/>
                    </a:lnTo>
                    <a:lnTo>
                      <a:pt x="132742" y="109881"/>
                    </a:lnTo>
                    <a:lnTo>
                      <a:pt x="132742" y="113273"/>
                    </a:lnTo>
                    <a:lnTo>
                      <a:pt x="132595" y="116223"/>
                    </a:lnTo>
                    <a:lnTo>
                      <a:pt x="130972" y="117108"/>
                    </a:lnTo>
                    <a:lnTo>
                      <a:pt x="127285" y="118730"/>
                    </a:lnTo>
                    <a:lnTo>
                      <a:pt x="123451" y="120353"/>
                    </a:lnTo>
                    <a:lnTo>
                      <a:pt x="118583" y="121090"/>
                    </a:lnTo>
                    <a:lnTo>
                      <a:pt x="116961" y="121680"/>
                    </a:lnTo>
                    <a:lnTo>
                      <a:pt x="113863" y="123745"/>
                    </a:lnTo>
                    <a:lnTo>
                      <a:pt x="109734" y="126547"/>
                    </a:lnTo>
                    <a:lnTo>
                      <a:pt x="106194" y="129055"/>
                    </a:lnTo>
                    <a:lnTo>
                      <a:pt x="103834" y="132299"/>
                    </a:lnTo>
                    <a:lnTo>
                      <a:pt x="103097" y="133922"/>
                    </a:lnTo>
                    <a:lnTo>
                      <a:pt x="102654" y="135839"/>
                    </a:lnTo>
                    <a:lnTo>
                      <a:pt x="102949" y="137609"/>
                    </a:lnTo>
                    <a:lnTo>
                      <a:pt x="104276" y="141149"/>
                    </a:lnTo>
                    <a:lnTo>
                      <a:pt x="104572" y="142919"/>
                    </a:lnTo>
                    <a:lnTo>
                      <a:pt x="104719" y="145869"/>
                    </a:lnTo>
                    <a:lnTo>
                      <a:pt x="105014" y="149261"/>
                    </a:lnTo>
                    <a:lnTo>
                      <a:pt x="105161" y="152948"/>
                    </a:lnTo>
                    <a:lnTo>
                      <a:pt x="105457" y="156488"/>
                    </a:lnTo>
                    <a:lnTo>
                      <a:pt x="105751" y="160323"/>
                    </a:lnTo>
                    <a:lnTo>
                      <a:pt x="105899" y="164158"/>
                    </a:lnTo>
                    <a:lnTo>
                      <a:pt x="106194" y="167993"/>
                    </a:lnTo>
                    <a:lnTo>
                      <a:pt x="106342" y="170942"/>
                    </a:lnTo>
                    <a:lnTo>
                      <a:pt x="106636" y="174482"/>
                    </a:lnTo>
                    <a:lnTo>
                      <a:pt x="102654" y="174482"/>
                    </a:lnTo>
                    <a:lnTo>
                      <a:pt x="96607" y="174482"/>
                    </a:lnTo>
                    <a:lnTo>
                      <a:pt x="90707" y="174482"/>
                    </a:lnTo>
                    <a:lnTo>
                      <a:pt x="84660" y="174482"/>
                    </a:lnTo>
                    <a:lnTo>
                      <a:pt x="78761" y="174630"/>
                    </a:lnTo>
                    <a:lnTo>
                      <a:pt x="72714" y="174630"/>
                    </a:lnTo>
                    <a:lnTo>
                      <a:pt x="66666" y="174630"/>
                    </a:lnTo>
                    <a:lnTo>
                      <a:pt x="60767" y="174630"/>
                    </a:lnTo>
                    <a:lnTo>
                      <a:pt x="54720" y="174630"/>
                    </a:lnTo>
                    <a:lnTo>
                      <a:pt x="48672" y="174630"/>
                    </a:lnTo>
                    <a:lnTo>
                      <a:pt x="42773" y="174630"/>
                    </a:lnTo>
                    <a:lnTo>
                      <a:pt x="36726" y="174630"/>
                    </a:lnTo>
                    <a:lnTo>
                      <a:pt x="30826" y="174630"/>
                    </a:lnTo>
                    <a:lnTo>
                      <a:pt x="24779" y="174630"/>
                    </a:lnTo>
                    <a:lnTo>
                      <a:pt x="18732" y="174630"/>
                    </a:lnTo>
                    <a:lnTo>
                      <a:pt x="12832" y="174630"/>
                    </a:lnTo>
                    <a:lnTo>
                      <a:pt x="6785" y="174630"/>
                    </a:lnTo>
                    <a:lnTo>
                      <a:pt x="3392" y="174630"/>
                    </a:lnTo>
                    <a:lnTo>
                      <a:pt x="2360" y="179792"/>
                    </a:lnTo>
                    <a:lnTo>
                      <a:pt x="1475" y="183332"/>
                    </a:lnTo>
                    <a:close/>
                  </a:path>
                </a:pathLst>
              </a:custGeom>
              <a:grpFill/>
              <a:ln w="3175" cap="flat">
                <a:solidFill>
                  <a:schemeClr val="bg2">
                    <a:lumMod val="90000"/>
                  </a:schemeClr>
                </a:solidFill>
                <a:prstDash val="solid"/>
                <a:miter/>
              </a:ln>
            </p:spPr>
            <p:txBody>
              <a:bodyPr rtlCol="0" anchor="ctr"/>
              <a:lstStyle/>
              <a:p>
                <a:endParaRPr lang="en-GB"/>
              </a:p>
            </p:txBody>
          </p:sp>
          <p:sp>
            <p:nvSpPr>
              <p:cNvPr id="193" name="Freeform: Shape 192">
                <a:extLst>
                  <a:ext uri="{FF2B5EF4-FFF2-40B4-BE49-F238E27FC236}">
                    <a16:creationId xmlns:a16="http://schemas.microsoft.com/office/drawing/2014/main" id="{406D3A99-7E95-89A9-5852-AB1851F40144}"/>
                  </a:ext>
                </a:extLst>
              </p:cNvPr>
              <p:cNvSpPr/>
              <p:nvPr/>
            </p:nvSpPr>
            <p:spPr>
              <a:xfrm>
                <a:off x="6433902" y="3443980"/>
                <a:ext cx="317991" cy="270204"/>
              </a:xfrm>
              <a:custGeom>
                <a:avLst/>
                <a:gdLst>
                  <a:gd name="connsiteX0" fmla="*/ 317991 w 317991"/>
                  <a:gd name="connsiteY0" fmla="*/ 269614 h 270204"/>
                  <a:gd name="connsiteX1" fmla="*/ 316959 w 317991"/>
                  <a:gd name="connsiteY1" fmla="*/ 267402 h 270204"/>
                  <a:gd name="connsiteX2" fmla="*/ 306044 w 317991"/>
                  <a:gd name="connsiteY2" fmla="*/ 259290 h 270204"/>
                  <a:gd name="connsiteX3" fmla="*/ 301177 w 317991"/>
                  <a:gd name="connsiteY3" fmla="*/ 252947 h 270204"/>
                  <a:gd name="connsiteX4" fmla="*/ 292917 w 317991"/>
                  <a:gd name="connsiteY4" fmla="*/ 249850 h 270204"/>
                  <a:gd name="connsiteX5" fmla="*/ 291148 w 317991"/>
                  <a:gd name="connsiteY5" fmla="*/ 248670 h 270204"/>
                  <a:gd name="connsiteX6" fmla="*/ 289968 w 317991"/>
                  <a:gd name="connsiteY6" fmla="*/ 246900 h 270204"/>
                  <a:gd name="connsiteX7" fmla="*/ 287313 w 317991"/>
                  <a:gd name="connsiteY7" fmla="*/ 244245 h 270204"/>
                  <a:gd name="connsiteX8" fmla="*/ 283921 w 317991"/>
                  <a:gd name="connsiteY8" fmla="*/ 235396 h 270204"/>
                  <a:gd name="connsiteX9" fmla="*/ 282740 w 317991"/>
                  <a:gd name="connsiteY9" fmla="*/ 230676 h 270204"/>
                  <a:gd name="connsiteX10" fmla="*/ 282298 w 317991"/>
                  <a:gd name="connsiteY10" fmla="*/ 221384 h 270204"/>
                  <a:gd name="connsiteX11" fmla="*/ 282593 w 317991"/>
                  <a:gd name="connsiteY11" fmla="*/ 219614 h 270204"/>
                  <a:gd name="connsiteX12" fmla="*/ 283183 w 317991"/>
                  <a:gd name="connsiteY12" fmla="*/ 217550 h 270204"/>
                  <a:gd name="connsiteX13" fmla="*/ 284658 w 317991"/>
                  <a:gd name="connsiteY13" fmla="*/ 216960 h 270204"/>
                  <a:gd name="connsiteX14" fmla="*/ 285691 w 317991"/>
                  <a:gd name="connsiteY14" fmla="*/ 216665 h 270204"/>
                  <a:gd name="connsiteX15" fmla="*/ 289673 w 317991"/>
                  <a:gd name="connsiteY15" fmla="*/ 217107 h 270204"/>
                  <a:gd name="connsiteX16" fmla="*/ 285396 w 317991"/>
                  <a:gd name="connsiteY16" fmla="*/ 213567 h 270204"/>
                  <a:gd name="connsiteX17" fmla="*/ 281561 w 317991"/>
                  <a:gd name="connsiteY17" fmla="*/ 211060 h 270204"/>
                  <a:gd name="connsiteX18" fmla="*/ 279496 w 317991"/>
                  <a:gd name="connsiteY18" fmla="*/ 207815 h 270204"/>
                  <a:gd name="connsiteX19" fmla="*/ 274186 w 317991"/>
                  <a:gd name="connsiteY19" fmla="*/ 202211 h 270204"/>
                  <a:gd name="connsiteX20" fmla="*/ 265337 w 317991"/>
                  <a:gd name="connsiteY20" fmla="*/ 183922 h 270204"/>
                  <a:gd name="connsiteX21" fmla="*/ 260764 w 317991"/>
                  <a:gd name="connsiteY21" fmla="*/ 175515 h 270204"/>
                  <a:gd name="connsiteX22" fmla="*/ 257815 w 317991"/>
                  <a:gd name="connsiteY22" fmla="*/ 168582 h 270204"/>
                  <a:gd name="connsiteX23" fmla="*/ 251620 w 317991"/>
                  <a:gd name="connsiteY23" fmla="*/ 159291 h 270204"/>
                  <a:gd name="connsiteX24" fmla="*/ 244245 w 317991"/>
                  <a:gd name="connsiteY24" fmla="*/ 144689 h 270204"/>
                  <a:gd name="connsiteX25" fmla="*/ 241886 w 317991"/>
                  <a:gd name="connsiteY25" fmla="*/ 141887 h 270204"/>
                  <a:gd name="connsiteX26" fmla="*/ 240263 w 317991"/>
                  <a:gd name="connsiteY26" fmla="*/ 130677 h 270204"/>
                  <a:gd name="connsiteX27" fmla="*/ 239083 w 317991"/>
                  <a:gd name="connsiteY27" fmla="*/ 126990 h 270204"/>
                  <a:gd name="connsiteX28" fmla="*/ 237756 w 317991"/>
                  <a:gd name="connsiteY28" fmla="*/ 124630 h 270204"/>
                  <a:gd name="connsiteX29" fmla="*/ 235101 w 317991"/>
                  <a:gd name="connsiteY29" fmla="*/ 122565 h 270204"/>
                  <a:gd name="connsiteX30" fmla="*/ 234069 w 317991"/>
                  <a:gd name="connsiteY30" fmla="*/ 120058 h 270204"/>
                  <a:gd name="connsiteX31" fmla="*/ 231266 w 317991"/>
                  <a:gd name="connsiteY31" fmla="*/ 115043 h 270204"/>
                  <a:gd name="connsiteX32" fmla="*/ 231414 w 317991"/>
                  <a:gd name="connsiteY32" fmla="*/ 112388 h 270204"/>
                  <a:gd name="connsiteX33" fmla="*/ 231119 w 317991"/>
                  <a:gd name="connsiteY33" fmla="*/ 106931 h 270204"/>
                  <a:gd name="connsiteX34" fmla="*/ 229791 w 317991"/>
                  <a:gd name="connsiteY34" fmla="*/ 104719 h 270204"/>
                  <a:gd name="connsiteX35" fmla="*/ 226546 w 317991"/>
                  <a:gd name="connsiteY35" fmla="*/ 102654 h 270204"/>
                  <a:gd name="connsiteX36" fmla="*/ 222122 w 317991"/>
                  <a:gd name="connsiteY36" fmla="*/ 98229 h 270204"/>
                  <a:gd name="connsiteX37" fmla="*/ 217402 w 317991"/>
                  <a:gd name="connsiteY37" fmla="*/ 91592 h 270204"/>
                  <a:gd name="connsiteX38" fmla="*/ 214157 w 317991"/>
                  <a:gd name="connsiteY38" fmla="*/ 88052 h 270204"/>
                  <a:gd name="connsiteX39" fmla="*/ 213125 w 317991"/>
                  <a:gd name="connsiteY39" fmla="*/ 86282 h 270204"/>
                  <a:gd name="connsiteX40" fmla="*/ 212387 w 317991"/>
                  <a:gd name="connsiteY40" fmla="*/ 84218 h 270204"/>
                  <a:gd name="connsiteX41" fmla="*/ 211208 w 317991"/>
                  <a:gd name="connsiteY41" fmla="*/ 81858 h 270204"/>
                  <a:gd name="connsiteX42" fmla="*/ 207963 w 317991"/>
                  <a:gd name="connsiteY42" fmla="*/ 77875 h 270204"/>
                  <a:gd name="connsiteX43" fmla="*/ 207225 w 317991"/>
                  <a:gd name="connsiteY43" fmla="*/ 76106 h 270204"/>
                  <a:gd name="connsiteX44" fmla="*/ 207373 w 317991"/>
                  <a:gd name="connsiteY44" fmla="*/ 70648 h 270204"/>
                  <a:gd name="connsiteX45" fmla="*/ 206340 w 317991"/>
                  <a:gd name="connsiteY45" fmla="*/ 66666 h 270204"/>
                  <a:gd name="connsiteX46" fmla="*/ 205455 w 317991"/>
                  <a:gd name="connsiteY46" fmla="*/ 64896 h 270204"/>
                  <a:gd name="connsiteX47" fmla="*/ 201178 w 317991"/>
                  <a:gd name="connsiteY47" fmla="*/ 60766 h 270204"/>
                  <a:gd name="connsiteX48" fmla="*/ 200146 w 317991"/>
                  <a:gd name="connsiteY48" fmla="*/ 57964 h 270204"/>
                  <a:gd name="connsiteX49" fmla="*/ 201473 w 317991"/>
                  <a:gd name="connsiteY49" fmla="*/ 54572 h 270204"/>
                  <a:gd name="connsiteX50" fmla="*/ 203538 w 317991"/>
                  <a:gd name="connsiteY50" fmla="*/ 51622 h 270204"/>
                  <a:gd name="connsiteX51" fmla="*/ 203095 w 317991"/>
                  <a:gd name="connsiteY51" fmla="*/ 49557 h 270204"/>
                  <a:gd name="connsiteX52" fmla="*/ 205455 w 317991"/>
                  <a:gd name="connsiteY52" fmla="*/ 48230 h 270204"/>
                  <a:gd name="connsiteX53" fmla="*/ 207667 w 317991"/>
                  <a:gd name="connsiteY53" fmla="*/ 53244 h 270204"/>
                  <a:gd name="connsiteX54" fmla="*/ 209585 w 317991"/>
                  <a:gd name="connsiteY54" fmla="*/ 61061 h 270204"/>
                  <a:gd name="connsiteX55" fmla="*/ 210765 w 317991"/>
                  <a:gd name="connsiteY55" fmla="*/ 63126 h 270204"/>
                  <a:gd name="connsiteX56" fmla="*/ 211945 w 317991"/>
                  <a:gd name="connsiteY56" fmla="*/ 64454 h 270204"/>
                  <a:gd name="connsiteX57" fmla="*/ 213420 w 317991"/>
                  <a:gd name="connsiteY57" fmla="*/ 67698 h 270204"/>
                  <a:gd name="connsiteX58" fmla="*/ 218877 w 317991"/>
                  <a:gd name="connsiteY58" fmla="*/ 73746 h 270204"/>
                  <a:gd name="connsiteX59" fmla="*/ 220204 w 317991"/>
                  <a:gd name="connsiteY59" fmla="*/ 76400 h 270204"/>
                  <a:gd name="connsiteX60" fmla="*/ 222122 w 317991"/>
                  <a:gd name="connsiteY60" fmla="*/ 82153 h 270204"/>
                  <a:gd name="connsiteX61" fmla="*/ 222122 w 317991"/>
                  <a:gd name="connsiteY61" fmla="*/ 84365 h 270204"/>
                  <a:gd name="connsiteX62" fmla="*/ 223302 w 317991"/>
                  <a:gd name="connsiteY62" fmla="*/ 88052 h 270204"/>
                  <a:gd name="connsiteX63" fmla="*/ 227727 w 317991"/>
                  <a:gd name="connsiteY63" fmla="*/ 93067 h 270204"/>
                  <a:gd name="connsiteX64" fmla="*/ 232446 w 317991"/>
                  <a:gd name="connsiteY64" fmla="*/ 96902 h 270204"/>
                  <a:gd name="connsiteX65" fmla="*/ 236723 w 317991"/>
                  <a:gd name="connsiteY65" fmla="*/ 102654 h 270204"/>
                  <a:gd name="connsiteX66" fmla="*/ 244098 w 317991"/>
                  <a:gd name="connsiteY66" fmla="*/ 108849 h 270204"/>
                  <a:gd name="connsiteX67" fmla="*/ 248670 w 317991"/>
                  <a:gd name="connsiteY67" fmla="*/ 110618 h 270204"/>
                  <a:gd name="connsiteX68" fmla="*/ 251325 w 317991"/>
                  <a:gd name="connsiteY68" fmla="*/ 107226 h 270204"/>
                  <a:gd name="connsiteX69" fmla="*/ 253390 w 317991"/>
                  <a:gd name="connsiteY69" fmla="*/ 103539 h 270204"/>
                  <a:gd name="connsiteX70" fmla="*/ 254128 w 317991"/>
                  <a:gd name="connsiteY70" fmla="*/ 101032 h 270204"/>
                  <a:gd name="connsiteX71" fmla="*/ 254717 w 317991"/>
                  <a:gd name="connsiteY71" fmla="*/ 93952 h 270204"/>
                  <a:gd name="connsiteX72" fmla="*/ 259142 w 317991"/>
                  <a:gd name="connsiteY72" fmla="*/ 82743 h 270204"/>
                  <a:gd name="connsiteX73" fmla="*/ 262239 w 317991"/>
                  <a:gd name="connsiteY73" fmla="*/ 68141 h 270204"/>
                  <a:gd name="connsiteX74" fmla="*/ 265189 w 317991"/>
                  <a:gd name="connsiteY74" fmla="*/ 63569 h 270204"/>
                  <a:gd name="connsiteX75" fmla="*/ 266664 w 317991"/>
                  <a:gd name="connsiteY75" fmla="*/ 62241 h 270204"/>
                  <a:gd name="connsiteX76" fmla="*/ 265779 w 317991"/>
                  <a:gd name="connsiteY76" fmla="*/ 59881 h 270204"/>
                  <a:gd name="connsiteX77" fmla="*/ 263714 w 317991"/>
                  <a:gd name="connsiteY77" fmla="*/ 52802 h 270204"/>
                  <a:gd name="connsiteX78" fmla="*/ 262239 w 317991"/>
                  <a:gd name="connsiteY78" fmla="*/ 47935 h 270204"/>
                  <a:gd name="connsiteX79" fmla="*/ 260174 w 317991"/>
                  <a:gd name="connsiteY79" fmla="*/ 42035 h 270204"/>
                  <a:gd name="connsiteX80" fmla="*/ 256782 w 317991"/>
                  <a:gd name="connsiteY80" fmla="*/ 34661 h 270204"/>
                  <a:gd name="connsiteX81" fmla="*/ 256487 w 317991"/>
                  <a:gd name="connsiteY81" fmla="*/ 33038 h 270204"/>
                  <a:gd name="connsiteX82" fmla="*/ 255750 w 317991"/>
                  <a:gd name="connsiteY82" fmla="*/ 30383 h 270204"/>
                  <a:gd name="connsiteX83" fmla="*/ 253538 w 317991"/>
                  <a:gd name="connsiteY83" fmla="*/ 23746 h 270204"/>
                  <a:gd name="connsiteX84" fmla="*/ 251620 w 317991"/>
                  <a:gd name="connsiteY84" fmla="*/ 19026 h 270204"/>
                  <a:gd name="connsiteX85" fmla="*/ 249408 w 317991"/>
                  <a:gd name="connsiteY85" fmla="*/ 12832 h 270204"/>
                  <a:gd name="connsiteX86" fmla="*/ 248523 w 317991"/>
                  <a:gd name="connsiteY86" fmla="*/ 10472 h 270204"/>
                  <a:gd name="connsiteX87" fmla="*/ 248228 w 317991"/>
                  <a:gd name="connsiteY87" fmla="*/ 9587 h 270204"/>
                  <a:gd name="connsiteX88" fmla="*/ 247638 w 317991"/>
                  <a:gd name="connsiteY88" fmla="*/ 10177 h 270204"/>
                  <a:gd name="connsiteX89" fmla="*/ 240411 w 317991"/>
                  <a:gd name="connsiteY89" fmla="*/ 13717 h 270204"/>
                  <a:gd name="connsiteX90" fmla="*/ 234216 w 317991"/>
                  <a:gd name="connsiteY90" fmla="*/ 15192 h 270204"/>
                  <a:gd name="connsiteX91" fmla="*/ 226694 w 317991"/>
                  <a:gd name="connsiteY91" fmla="*/ 15044 h 270204"/>
                  <a:gd name="connsiteX92" fmla="*/ 221974 w 317991"/>
                  <a:gd name="connsiteY92" fmla="*/ 16519 h 270204"/>
                  <a:gd name="connsiteX93" fmla="*/ 220942 w 317991"/>
                  <a:gd name="connsiteY93" fmla="*/ 15192 h 270204"/>
                  <a:gd name="connsiteX94" fmla="*/ 220204 w 317991"/>
                  <a:gd name="connsiteY94" fmla="*/ 14012 h 270204"/>
                  <a:gd name="connsiteX95" fmla="*/ 214305 w 317991"/>
                  <a:gd name="connsiteY95" fmla="*/ 15634 h 270204"/>
                  <a:gd name="connsiteX96" fmla="*/ 213125 w 317991"/>
                  <a:gd name="connsiteY96" fmla="*/ 15487 h 270204"/>
                  <a:gd name="connsiteX97" fmla="*/ 208552 w 317991"/>
                  <a:gd name="connsiteY97" fmla="*/ 16814 h 270204"/>
                  <a:gd name="connsiteX98" fmla="*/ 206488 w 317991"/>
                  <a:gd name="connsiteY98" fmla="*/ 16961 h 270204"/>
                  <a:gd name="connsiteX99" fmla="*/ 204718 w 317991"/>
                  <a:gd name="connsiteY99" fmla="*/ 15929 h 270204"/>
                  <a:gd name="connsiteX100" fmla="*/ 199113 w 317991"/>
                  <a:gd name="connsiteY100" fmla="*/ 11504 h 270204"/>
                  <a:gd name="connsiteX101" fmla="*/ 197343 w 317991"/>
                  <a:gd name="connsiteY101" fmla="*/ 10472 h 270204"/>
                  <a:gd name="connsiteX102" fmla="*/ 196311 w 317991"/>
                  <a:gd name="connsiteY102" fmla="*/ 10472 h 270204"/>
                  <a:gd name="connsiteX103" fmla="*/ 197048 w 317991"/>
                  <a:gd name="connsiteY103" fmla="*/ 11799 h 270204"/>
                  <a:gd name="connsiteX104" fmla="*/ 198081 w 317991"/>
                  <a:gd name="connsiteY104" fmla="*/ 13127 h 270204"/>
                  <a:gd name="connsiteX105" fmla="*/ 196163 w 317991"/>
                  <a:gd name="connsiteY105" fmla="*/ 15487 h 270204"/>
                  <a:gd name="connsiteX106" fmla="*/ 193361 w 317991"/>
                  <a:gd name="connsiteY106" fmla="*/ 16224 h 270204"/>
                  <a:gd name="connsiteX107" fmla="*/ 192476 w 317991"/>
                  <a:gd name="connsiteY107" fmla="*/ 14454 h 270204"/>
                  <a:gd name="connsiteX108" fmla="*/ 191001 w 317991"/>
                  <a:gd name="connsiteY108" fmla="*/ 12537 h 270204"/>
                  <a:gd name="connsiteX109" fmla="*/ 188199 w 317991"/>
                  <a:gd name="connsiteY109" fmla="*/ 11947 h 270204"/>
                  <a:gd name="connsiteX110" fmla="*/ 184807 w 317991"/>
                  <a:gd name="connsiteY110" fmla="*/ 10472 h 270204"/>
                  <a:gd name="connsiteX111" fmla="*/ 187461 w 317991"/>
                  <a:gd name="connsiteY111" fmla="*/ 6932 h 270204"/>
                  <a:gd name="connsiteX112" fmla="*/ 187904 w 317991"/>
                  <a:gd name="connsiteY112" fmla="*/ 5015 h 270204"/>
                  <a:gd name="connsiteX113" fmla="*/ 192771 w 317991"/>
                  <a:gd name="connsiteY113" fmla="*/ 8997 h 270204"/>
                  <a:gd name="connsiteX114" fmla="*/ 194246 w 317991"/>
                  <a:gd name="connsiteY114" fmla="*/ 9144 h 270204"/>
                  <a:gd name="connsiteX115" fmla="*/ 189821 w 317991"/>
                  <a:gd name="connsiteY115" fmla="*/ 4425 h 270204"/>
                  <a:gd name="connsiteX116" fmla="*/ 187757 w 317991"/>
                  <a:gd name="connsiteY116" fmla="*/ 3392 h 270204"/>
                  <a:gd name="connsiteX117" fmla="*/ 186576 w 317991"/>
                  <a:gd name="connsiteY117" fmla="*/ 3687 h 270204"/>
                  <a:gd name="connsiteX118" fmla="*/ 180382 w 317991"/>
                  <a:gd name="connsiteY118" fmla="*/ 5752 h 270204"/>
                  <a:gd name="connsiteX119" fmla="*/ 178317 w 317991"/>
                  <a:gd name="connsiteY119" fmla="*/ 5752 h 270204"/>
                  <a:gd name="connsiteX120" fmla="*/ 169615 w 317991"/>
                  <a:gd name="connsiteY120" fmla="*/ 2065 h 270204"/>
                  <a:gd name="connsiteX121" fmla="*/ 166813 w 317991"/>
                  <a:gd name="connsiteY121" fmla="*/ 1475 h 270204"/>
                  <a:gd name="connsiteX122" fmla="*/ 165928 w 317991"/>
                  <a:gd name="connsiteY122" fmla="*/ 1917 h 270204"/>
                  <a:gd name="connsiteX123" fmla="*/ 165338 w 317991"/>
                  <a:gd name="connsiteY123" fmla="*/ 4277 h 270204"/>
                  <a:gd name="connsiteX124" fmla="*/ 164600 w 317991"/>
                  <a:gd name="connsiteY124" fmla="*/ 5605 h 270204"/>
                  <a:gd name="connsiteX125" fmla="*/ 160471 w 317991"/>
                  <a:gd name="connsiteY125" fmla="*/ 6195 h 270204"/>
                  <a:gd name="connsiteX126" fmla="*/ 156783 w 317991"/>
                  <a:gd name="connsiteY126" fmla="*/ 7227 h 270204"/>
                  <a:gd name="connsiteX127" fmla="*/ 153243 w 317991"/>
                  <a:gd name="connsiteY127" fmla="*/ 6932 h 270204"/>
                  <a:gd name="connsiteX128" fmla="*/ 161503 w 317991"/>
                  <a:gd name="connsiteY128" fmla="*/ 3835 h 270204"/>
                  <a:gd name="connsiteX129" fmla="*/ 162535 w 317991"/>
                  <a:gd name="connsiteY129" fmla="*/ 2655 h 270204"/>
                  <a:gd name="connsiteX130" fmla="*/ 153391 w 317991"/>
                  <a:gd name="connsiteY130" fmla="*/ 5310 h 270204"/>
                  <a:gd name="connsiteX131" fmla="*/ 148819 w 317991"/>
                  <a:gd name="connsiteY131" fmla="*/ 5752 h 270204"/>
                  <a:gd name="connsiteX132" fmla="*/ 147491 w 317991"/>
                  <a:gd name="connsiteY132" fmla="*/ 7375 h 270204"/>
                  <a:gd name="connsiteX133" fmla="*/ 146606 w 317991"/>
                  <a:gd name="connsiteY133" fmla="*/ 8555 h 270204"/>
                  <a:gd name="connsiteX134" fmla="*/ 145279 w 317991"/>
                  <a:gd name="connsiteY134" fmla="*/ 9734 h 270204"/>
                  <a:gd name="connsiteX135" fmla="*/ 144246 w 317991"/>
                  <a:gd name="connsiteY135" fmla="*/ 11504 h 270204"/>
                  <a:gd name="connsiteX136" fmla="*/ 141739 w 317991"/>
                  <a:gd name="connsiteY136" fmla="*/ 11504 h 270204"/>
                  <a:gd name="connsiteX137" fmla="*/ 139822 w 317991"/>
                  <a:gd name="connsiteY137" fmla="*/ 11209 h 270204"/>
                  <a:gd name="connsiteX138" fmla="*/ 136577 w 317991"/>
                  <a:gd name="connsiteY138" fmla="*/ 12389 h 270204"/>
                  <a:gd name="connsiteX139" fmla="*/ 127727 w 317991"/>
                  <a:gd name="connsiteY139" fmla="*/ 18584 h 270204"/>
                  <a:gd name="connsiteX140" fmla="*/ 123598 w 317991"/>
                  <a:gd name="connsiteY140" fmla="*/ 20944 h 270204"/>
                  <a:gd name="connsiteX141" fmla="*/ 119615 w 317991"/>
                  <a:gd name="connsiteY141" fmla="*/ 22714 h 270204"/>
                  <a:gd name="connsiteX142" fmla="*/ 116518 w 317991"/>
                  <a:gd name="connsiteY142" fmla="*/ 23599 h 270204"/>
                  <a:gd name="connsiteX143" fmla="*/ 114158 w 317991"/>
                  <a:gd name="connsiteY143" fmla="*/ 23746 h 270204"/>
                  <a:gd name="connsiteX144" fmla="*/ 111651 w 317991"/>
                  <a:gd name="connsiteY144" fmla="*/ 23009 h 270204"/>
                  <a:gd name="connsiteX145" fmla="*/ 107226 w 317991"/>
                  <a:gd name="connsiteY145" fmla="*/ 20501 h 270204"/>
                  <a:gd name="connsiteX146" fmla="*/ 99704 w 317991"/>
                  <a:gd name="connsiteY146" fmla="*/ 17404 h 270204"/>
                  <a:gd name="connsiteX147" fmla="*/ 85398 w 317991"/>
                  <a:gd name="connsiteY147" fmla="*/ 16076 h 270204"/>
                  <a:gd name="connsiteX148" fmla="*/ 81710 w 317991"/>
                  <a:gd name="connsiteY148" fmla="*/ 13274 h 270204"/>
                  <a:gd name="connsiteX149" fmla="*/ 76253 w 317991"/>
                  <a:gd name="connsiteY149" fmla="*/ 13422 h 270204"/>
                  <a:gd name="connsiteX150" fmla="*/ 74188 w 317991"/>
                  <a:gd name="connsiteY150" fmla="*/ 12832 h 270204"/>
                  <a:gd name="connsiteX151" fmla="*/ 66519 w 317991"/>
                  <a:gd name="connsiteY151" fmla="*/ 7964 h 270204"/>
                  <a:gd name="connsiteX152" fmla="*/ 53982 w 317991"/>
                  <a:gd name="connsiteY152" fmla="*/ 5310 h 270204"/>
                  <a:gd name="connsiteX153" fmla="*/ 45870 w 317991"/>
                  <a:gd name="connsiteY153" fmla="*/ 4130 h 270204"/>
                  <a:gd name="connsiteX154" fmla="*/ 31120 w 317991"/>
                  <a:gd name="connsiteY154" fmla="*/ 1033 h 270204"/>
                  <a:gd name="connsiteX155" fmla="*/ 17846 w 317991"/>
                  <a:gd name="connsiteY155" fmla="*/ 4130 h 270204"/>
                  <a:gd name="connsiteX156" fmla="*/ 13717 w 317991"/>
                  <a:gd name="connsiteY156" fmla="*/ 3540 h 270204"/>
                  <a:gd name="connsiteX157" fmla="*/ 11799 w 317991"/>
                  <a:gd name="connsiteY157" fmla="*/ 0 h 270204"/>
                  <a:gd name="connsiteX158" fmla="*/ 10767 w 317991"/>
                  <a:gd name="connsiteY158" fmla="*/ 885 h 270204"/>
                  <a:gd name="connsiteX159" fmla="*/ 9292 w 317991"/>
                  <a:gd name="connsiteY159" fmla="*/ 2655 h 270204"/>
                  <a:gd name="connsiteX160" fmla="*/ 8407 w 317991"/>
                  <a:gd name="connsiteY160" fmla="*/ 4130 h 270204"/>
                  <a:gd name="connsiteX161" fmla="*/ 6047 w 317991"/>
                  <a:gd name="connsiteY161" fmla="*/ 6637 h 270204"/>
                  <a:gd name="connsiteX162" fmla="*/ 3982 w 317991"/>
                  <a:gd name="connsiteY162" fmla="*/ 9292 h 270204"/>
                  <a:gd name="connsiteX163" fmla="*/ 4130 w 317991"/>
                  <a:gd name="connsiteY163" fmla="*/ 13127 h 270204"/>
                  <a:gd name="connsiteX164" fmla="*/ 4572 w 317991"/>
                  <a:gd name="connsiteY164" fmla="*/ 17109 h 270204"/>
                  <a:gd name="connsiteX165" fmla="*/ 5900 w 317991"/>
                  <a:gd name="connsiteY165" fmla="*/ 20944 h 270204"/>
                  <a:gd name="connsiteX166" fmla="*/ 7080 w 317991"/>
                  <a:gd name="connsiteY166" fmla="*/ 25221 h 270204"/>
                  <a:gd name="connsiteX167" fmla="*/ 6784 w 317991"/>
                  <a:gd name="connsiteY167" fmla="*/ 28023 h 270204"/>
                  <a:gd name="connsiteX168" fmla="*/ 5752 w 317991"/>
                  <a:gd name="connsiteY168" fmla="*/ 31563 h 270204"/>
                  <a:gd name="connsiteX169" fmla="*/ 4572 w 317991"/>
                  <a:gd name="connsiteY169" fmla="*/ 34365 h 270204"/>
                  <a:gd name="connsiteX170" fmla="*/ 737 w 317991"/>
                  <a:gd name="connsiteY170" fmla="*/ 40265 h 270204"/>
                  <a:gd name="connsiteX171" fmla="*/ 0 w 317991"/>
                  <a:gd name="connsiteY171" fmla="*/ 41740 h 270204"/>
                  <a:gd name="connsiteX172" fmla="*/ 295 w 317991"/>
                  <a:gd name="connsiteY172" fmla="*/ 43658 h 270204"/>
                  <a:gd name="connsiteX173" fmla="*/ 2655 w 317991"/>
                  <a:gd name="connsiteY173" fmla="*/ 50737 h 270204"/>
                  <a:gd name="connsiteX174" fmla="*/ 2802 w 317991"/>
                  <a:gd name="connsiteY174" fmla="*/ 52949 h 270204"/>
                  <a:gd name="connsiteX175" fmla="*/ 4277 w 317991"/>
                  <a:gd name="connsiteY175" fmla="*/ 59734 h 270204"/>
                  <a:gd name="connsiteX176" fmla="*/ 5605 w 317991"/>
                  <a:gd name="connsiteY176" fmla="*/ 65191 h 270204"/>
                  <a:gd name="connsiteX177" fmla="*/ 7080 w 317991"/>
                  <a:gd name="connsiteY177" fmla="*/ 69468 h 270204"/>
                  <a:gd name="connsiteX178" fmla="*/ 7227 w 317991"/>
                  <a:gd name="connsiteY178" fmla="*/ 70648 h 270204"/>
                  <a:gd name="connsiteX179" fmla="*/ 7227 w 317991"/>
                  <a:gd name="connsiteY179" fmla="*/ 76990 h 270204"/>
                  <a:gd name="connsiteX180" fmla="*/ 7227 w 317991"/>
                  <a:gd name="connsiteY180" fmla="*/ 83332 h 270204"/>
                  <a:gd name="connsiteX181" fmla="*/ 7227 w 317991"/>
                  <a:gd name="connsiteY181" fmla="*/ 89675 h 270204"/>
                  <a:gd name="connsiteX182" fmla="*/ 7227 w 317991"/>
                  <a:gd name="connsiteY182" fmla="*/ 96017 h 270204"/>
                  <a:gd name="connsiteX183" fmla="*/ 7227 w 317991"/>
                  <a:gd name="connsiteY183" fmla="*/ 102359 h 270204"/>
                  <a:gd name="connsiteX184" fmla="*/ 7227 w 317991"/>
                  <a:gd name="connsiteY184" fmla="*/ 108701 h 270204"/>
                  <a:gd name="connsiteX185" fmla="*/ 7227 w 317991"/>
                  <a:gd name="connsiteY185" fmla="*/ 115043 h 270204"/>
                  <a:gd name="connsiteX186" fmla="*/ 7227 w 317991"/>
                  <a:gd name="connsiteY186" fmla="*/ 121238 h 270204"/>
                  <a:gd name="connsiteX187" fmla="*/ 7227 w 317991"/>
                  <a:gd name="connsiteY187" fmla="*/ 127580 h 270204"/>
                  <a:gd name="connsiteX188" fmla="*/ 7227 w 317991"/>
                  <a:gd name="connsiteY188" fmla="*/ 133922 h 270204"/>
                  <a:gd name="connsiteX189" fmla="*/ 7227 w 317991"/>
                  <a:gd name="connsiteY189" fmla="*/ 140117 h 270204"/>
                  <a:gd name="connsiteX190" fmla="*/ 7227 w 317991"/>
                  <a:gd name="connsiteY190" fmla="*/ 146459 h 270204"/>
                  <a:gd name="connsiteX191" fmla="*/ 7227 w 317991"/>
                  <a:gd name="connsiteY191" fmla="*/ 152654 h 270204"/>
                  <a:gd name="connsiteX192" fmla="*/ 7227 w 317991"/>
                  <a:gd name="connsiteY192" fmla="*/ 158996 h 270204"/>
                  <a:gd name="connsiteX193" fmla="*/ 7227 w 317991"/>
                  <a:gd name="connsiteY193" fmla="*/ 165190 h 270204"/>
                  <a:gd name="connsiteX194" fmla="*/ 7227 w 317991"/>
                  <a:gd name="connsiteY194" fmla="*/ 171385 h 270204"/>
                  <a:gd name="connsiteX195" fmla="*/ 7227 w 317991"/>
                  <a:gd name="connsiteY195" fmla="*/ 177579 h 270204"/>
                  <a:gd name="connsiteX196" fmla="*/ 7227 w 317991"/>
                  <a:gd name="connsiteY196" fmla="*/ 183922 h 270204"/>
                  <a:gd name="connsiteX197" fmla="*/ 7227 w 317991"/>
                  <a:gd name="connsiteY197" fmla="*/ 190116 h 270204"/>
                  <a:gd name="connsiteX198" fmla="*/ 7227 w 317991"/>
                  <a:gd name="connsiteY198" fmla="*/ 196311 h 270204"/>
                  <a:gd name="connsiteX199" fmla="*/ 7227 w 317991"/>
                  <a:gd name="connsiteY199" fmla="*/ 202505 h 270204"/>
                  <a:gd name="connsiteX200" fmla="*/ 7227 w 317991"/>
                  <a:gd name="connsiteY200" fmla="*/ 208700 h 270204"/>
                  <a:gd name="connsiteX201" fmla="*/ 7227 w 317991"/>
                  <a:gd name="connsiteY201" fmla="*/ 214895 h 270204"/>
                  <a:gd name="connsiteX202" fmla="*/ 7227 w 317991"/>
                  <a:gd name="connsiteY202" fmla="*/ 221089 h 270204"/>
                  <a:gd name="connsiteX203" fmla="*/ 7227 w 317991"/>
                  <a:gd name="connsiteY203" fmla="*/ 227136 h 270204"/>
                  <a:gd name="connsiteX204" fmla="*/ 7227 w 317991"/>
                  <a:gd name="connsiteY204" fmla="*/ 233331 h 270204"/>
                  <a:gd name="connsiteX205" fmla="*/ 7227 w 317991"/>
                  <a:gd name="connsiteY205" fmla="*/ 239526 h 270204"/>
                  <a:gd name="connsiteX206" fmla="*/ 7227 w 317991"/>
                  <a:gd name="connsiteY206" fmla="*/ 245720 h 270204"/>
                  <a:gd name="connsiteX207" fmla="*/ 7227 w 317991"/>
                  <a:gd name="connsiteY207" fmla="*/ 251768 h 270204"/>
                  <a:gd name="connsiteX208" fmla="*/ 7227 w 317991"/>
                  <a:gd name="connsiteY208" fmla="*/ 257962 h 270204"/>
                  <a:gd name="connsiteX209" fmla="*/ 7227 w 317991"/>
                  <a:gd name="connsiteY209" fmla="*/ 264157 h 270204"/>
                  <a:gd name="connsiteX210" fmla="*/ 7227 w 317991"/>
                  <a:gd name="connsiteY210" fmla="*/ 270204 h 270204"/>
                  <a:gd name="connsiteX211" fmla="*/ 17256 w 317991"/>
                  <a:gd name="connsiteY211" fmla="*/ 270204 h 270204"/>
                  <a:gd name="connsiteX212" fmla="*/ 27286 w 317991"/>
                  <a:gd name="connsiteY212" fmla="*/ 270204 h 270204"/>
                  <a:gd name="connsiteX213" fmla="*/ 37315 w 317991"/>
                  <a:gd name="connsiteY213" fmla="*/ 270204 h 270204"/>
                  <a:gd name="connsiteX214" fmla="*/ 47197 w 317991"/>
                  <a:gd name="connsiteY214" fmla="*/ 270204 h 270204"/>
                  <a:gd name="connsiteX215" fmla="*/ 57227 w 317991"/>
                  <a:gd name="connsiteY215" fmla="*/ 270204 h 270204"/>
                  <a:gd name="connsiteX216" fmla="*/ 67256 w 317991"/>
                  <a:gd name="connsiteY216" fmla="*/ 270204 h 270204"/>
                  <a:gd name="connsiteX217" fmla="*/ 77138 w 317991"/>
                  <a:gd name="connsiteY217" fmla="*/ 270204 h 270204"/>
                  <a:gd name="connsiteX218" fmla="*/ 87167 w 317991"/>
                  <a:gd name="connsiteY218" fmla="*/ 270204 h 270204"/>
                  <a:gd name="connsiteX219" fmla="*/ 97197 w 317991"/>
                  <a:gd name="connsiteY219" fmla="*/ 270204 h 270204"/>
                  <a:gd name="connsiteX220" fmla="*/ 107079 w 317991"/>
                  <a:gd name="connsiteY220" fmla="*/ 270204 h 270204"/>
                  <a:gd name="connsiteX221" fmla="*/ 117108 w 317991"/>
                  <a:gd name="connsiteY221" fmla="*/ 270204 h 270204"/>
                  <a:gd name="connsiteX222" fmla="*/ 127137 w 317991"/>
                  <a:gd name="connsiteY222" fmla="*/ 270204 h 270204"/>
                  <a:gd name="connsiteX223" fmla="*/ 137020 w 317991"/>
                  <a:gd name="connsiteY223" fmla="*/ 270204 h 270204"/>
                  <a:gd name="connsiteX224" fmla="*/ 147049 w 317991"/>
                  <a:gd name="connsiteY224" fmla="*/ 270204 h 270204"/>
                  <a:gd name="connsiteX225" fmla="*/ 157078 w 317991"/>
                  <a:gd name="connsiteY225" fmla="*/ 270204 h 270204"/>
                  <a:gd name="connsiteX226" fmla="*/ 166960 w 317991"/>
                  <a:gd name="connsiteY226" fmla="*/ 270204 h 270204"/>
                  <a:gd name="connsiteX227" fmla="*/ 170057 w 317991"/>
                  <a:gd name="connsiteY227" fmla="*/ 270204 h 270204"/>
                  <a:gd name="connsiteX228" fmla="*/ 171385 w 317991"/>
                  <a:gd name="connsiteY228" fmla="*/ 270056 h 270204"/>
                  <a:gd name="connsiteX229" fmla="*/ 173892 w 317991"/>
                  <a:gd name="connsiteY229" fmla="*/ 264894 h 270204"/>
                  <a:gd name="connsiteX230" fmla="*/ 175072 w 317991"/>
                  <a:gd name="connsiteY230" fmla="*/ 264599 h 270204"/>
                  <a:gd name="connsiteX231" fmla="*/ 176695 w 317991"/>
                  <a:gd name="connsiteY231" fmla="*/ 264894 h 270204"/>
                  <a:gd name="connsiteX232" fmla="*/ 177284 w 317991"/>
                  <a:gd name="connsiteY232" fmla="*/ 266074 h 270204"/>
                  <a:gd name="connsiteX233" fmla="*/ 176842 w 317991"/>
                  <a:gd name="connsiteY233" fmla="*/ 267844 h 270204"/>
                  <a:gd name="connsiteX234" fmla="*/ 175957 w 317991"/>
                  <a:gd name="connsiteY234" fmla="*/ 270204 h 270204"/>
                  <a:gd name="connsiteX235" fmla="*/ 180824 w 317991"/>
                  <a:gd name="connsiteY235" fmla="*/ 270204 h 270204"/>
                  <a:gd name="connsiteX236" fmla="*/ 189379 w 317991"/>
                  <a:gd name="connsiteY236" fmla="*/ 270204 h 270204"/>
                  <a:gd name="connsiteX237" fmla="*/ 197933 w 317991"/>
                  <a:gd name="connsiteY237" fmla="*/ 270204 h 270204"/>
                  <a:gd name="connsiteX238" fmla="*/ 206635 w 317991"/>
                  <a:gd name="connsiteY238" fmla="*/ 270204 h 270204"/>
                  <a:gd name="connsiteX239" fmla="*/ 215190 w 317991"/>
                  <a:gd name="connsiteY239" fmla="*/ 270204 h 270204"/>
                  <a:gd name="connsiteX240" fmla="*/ 223744 w 317991"/>
                  <a:gd name="connsiteY240" fmla="*/ 270204 h 270204"/>
                  <a:gd name="connsiteX241" fmla="*/ 232299 w 317991"/>
                  <a:gd name="connsiteY241" fmla="*/ 270204 h 270204"/>
                  <a:gd name="connsiteX242" fmla="*/ 240853 w 317991"/>
                  <a:gd name="connsiteY242" fmla="*/ 270204 h 270204"/>
                  <a:gd name="connsiteX243" fmla="*/ 249408 w 317991"/>
                  <a:gd name="connsiteY243" fmla="*/ 270204 h 270204"/>
                  <a:gd name="connsiteX244" fmla="*/ 257962 w 317991"/>
                  <a:gd name="connsiteY244" fmla="*/ 270204 h 270204"/>
                  <a:gd name="connsiteX245" fmla="*/ 266517 w 317991"/>
                  <a:gd name="connsiteY245" fmla="*/ 270204 h 270204"/>
                  <a:gd name="connsiteX246" fmla="*/ 275219 w 317991"/>
                  <a:gd name="connsiteY246" fmla="*/ 270204 h 270204"/>
                  <a:gd name="connsiteX247" fmla="*/ 283773 w 317991"/>
                  <a:gd name="connsiteY247" fmla="*/ 270204 h 270204"/>
                  <a:gd name="connsiteX248" fmla="*/ 292328 w 317991"/>
                  <a:gd name="connsiteY248" fmla="*/ 270204 h 270204"/>
                  <a:gd name="connsiteX249" fmla="*/ 300882 w 317991"/>
                  <a:gd name="connsiteY249" fmla="*/ 270204 h 270204"/>
                  <a:gd name="connsiteX250" fmla="*/ 309437 w 317991"/>
                  <a:gd name="connsiteY250" fmla="*/ 270204 h 270204"/>
                  <a:gd name="connsiteX251" fmla="*/ 317991 w 317991"/>
                  <a:gd name="connsiteY251" fmla="*/ 270204 h 270204"/>
                  <a:gd name="connsiteX252" fmla="*/ 317991 w 317991"/>
                  <a:gd name="connsiteY252" fmla="*/ 269614 h 27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317991" h="270204">
                    <a:moveTo>
                      <a:pt x="317991" y="269614"/>
                    </a:moveTo>
                    <a:lnTo>
                      <a:pt x="316959" y="267402"/>
                    </a:lnTo>
                    <a:lnTo>
                      <a:pt x="306044" y="259290"/>
                    </a:lnTo>
                    <a:lnTo>
                      <a:pt x="301177" y="252947"/>
                    </a:lnTo>
                    <a:lnTo>
                      <a:pt x="292917" y="249850"/>
                    </a:lnTo>
                    <a:lnTo>
                      <a:pt x="291148" y="248670"/>
                    </a:lnTo>
                    <a:lnTo>
                      <a:pt x="289968" y="246900"/>
                    </a:lnTo>
                    <a:lnTo>
                      <a:pt x="287313" y="244245"/>
                    </a:lnTo>
                    <a:lnTo>
                      <a:pt x="283921" y="235396"/>
                    </a:lnTo>
                    <a:lnTo>
                      <a:pt x="282740" y="230676"/>
                    </a:lnTo>
                    <a:lnTo>
                      <a:pt x="282298" y="221384"/>
                    </a:lnTo>
                    <a:lnTo>
                      <a:pt x="282593" y="219614"/>
                    </a:lnTo>
                    <a:lnTo>
                      <a:pt x="283183" y="217550"/>
                    </a:lnTo>
                    <a:lnTo>
                      <a:pt x="284658" y="216960"/>
                    </a:lnTo>
                    <a:lnTo>
                      <a:pt x="285691" y="216665"/>
                    </a:lnTo>
                    <a:lnTo>
                      <a:pt x="289673" y="217107"/>
                    </a:lnTo>
                    <a:lnTo>
                      <a:pt x="285396" y="213567"/>
                    </a:lnTo>
                    <a:lnTo>
                      <a:pt x="281561" y="211060"/>
                    </a:lnTo>
                    <a:lnTo>
                      <a:pt x="279496" y="207815"/>
                    </a:lnTo>
                    <a:lnTo>
                      <a:pt x="274186" y="202211"/>
                    </a:lnTo>
                    <a:lnTo>
                      <a:pt x="265337" y="183922"/>
                    </a:lnTo>
                    <a:lnTo>
                      <a:pt x="260764" y="175515"/>
                    </a:lnTo>
                    <a:lnTo>
                      <a:pt x="257815" y="168582"/>
                    </a:lnTo>
                    <a:lnTo>
                      <a:pt x="251620" y="159291"/>
                    </a:lnTo>
                    <a:lnTo>
                      <a:pt x="244245" y="144689"/>
                    </a:lnTo>
                    <a:lnTo>
                      <a:pt x="241886" y="141887"/>
                    </a:lnTo>
                    <a:lnTo>
                      <a:pt x="240263" y="130677"/>
                    </a:lnTo>
                    <a:lnTo>
                      <a:pt x="239083" y="126990"/>
                    </a:lnTo>
                    <a:lnTo>
                      <a:pt x="237756" y="124630"/>
                    </a:lnTo>
                    <a:lnTo>
                      <a:pt x="235101" y="122565"/>
                    </a:lnTo>
                    <a:lnTo>
                      <a:pt x="234069" y="120058"/>
                    </a:lnTo>
                    <a:lnTo>
                      <a:pt x="231266" y="115043"/>
                    </a:lnTo>
                    <a:lnTo>
                      <a:pt x="231414" y="112388"/>
                    </a:lnTo>
                    <a:lnTo>
                      <a:pt x="231119" y="106931"/>
                    </a:lnTo>
                    <a:lnTo>
                      <a:pt x="229791" y="104719"/>
                    </a:lnTo>
                    <a:lnTo>
                      <a:pt x="226546" y="102654"/>
                    </a:lnTo>
                    <a:lnTo>
                      <a:pt x="222122" y="98229"/>
                    </a:lnTo>
                    <a:lnTo>
                      <a:pt x="217402" y="91592"/>
                    </a:lnTo>
                    <a:lnTo>
                      <a:pt x="214157" y="88052"/>
                    </a:lnTo>
                    <a:lnTo>
                      <a:pt x="213125" y="86282"/>
                    </a:lnTo>
                    <a:lnTo>
                      <a:pt x="212387" y="84218"/>
                    </a:lnTo>
                    <a:lnTo>
                      <a:pt x="211208" y="81858"/>
                    </a:lnTo>
                    <a:lnTo>
                      <a:pt x="207963" y="77875"/>
                    </a:lnTo>
                    <a:lnTo>
                      <a:pt x="207225" y="76106"/>
                    </a:lnTo>
                    <a:lnTo>
                      <a:pt x="207373" y="70648"/>
                    </a:lnTo>
                    <a:lnTo>
                      <a:pt x="206340" y="66666"/>
                    </a:lnTo>
                    <a:lnTo>
                      <a:pt x="205455" y="64896"/>
                    </a:lnTo>
                    <a:lnTo>
                      <a:pt x="201178" y="60766"/>
                    </a:lnTo>
                    <a:lnTo>
                      <a:pt x="200146" y="57964"/>
                    </a:lnTo>
                    <a:lnTo>
                      <a:pt x="201473" y="54572"/>
                    </a:lnTo>
                    <a:lnTo>
                      <a:pt x="203538" y="51622"/>
                    </a:lnTo>
                    <a:lnTo>
                      <a:pt x="203095" y="49557"/>
                    </a:lnTo>
                    <a:lnTo>
                      <a:pt x="205455" y="48230"/>
                    </a:lnTo>
                    <a:lnTo>
                      <a:pt x="207667" y="53244"/>
                    </a:lnTo>
                    <a:lnTo>
                      <a:pt x="209585" y="61061"/>
                    </a:lnTo>
                    <a:lnTo>
                      <a:pt x="210765" y="63126"/>
                    </a:lnTo>
                    <a:lnTo>
                      <a:pt x="211945" y="64454"/>
                    </a:lnTo>
                    <a:lnTo>
                      <a:pt x="213420" y="67698"/>
                    </a:lnTo>
                    <a:lnTo>
                      <a:pt x="218877" y="73746"/>
                    </a:lnTo>
                    <a:lnTo>
                      <a:pt x="220204" y="76400"/>
                    </a:lnTo>
                    <a:lnTo>
                      <a:pt x="222122" y="82153"/>
                    </a:lnTo>
                    <a:lnTo>
                      <a:pt x="222122" y="84365"/>
                    </a:lnTo>
                    <a:lnTo>
                      <a:pt x="223302" y="88052"/>
                    </a:lnTo>
                    <a:lnTo>
                      <a:pt x="227727" y="93067"/>
                    </a:lnTo>
                    <a:lnTo>
                      <a:pt x="232446" y="96902"/>
                    </a:lnTo>
                    <a:lnTo>
                      <a:pt x="236723" y="102654"/>
                    </a:lnTo>
                    <a:lnTo>
                      <a:pt x="244098" y="108849"/>
                    </a:lnTo>
                    <a:lnTo>
                      <a:pt x="248670" y="110618"/>
                    </a:lnTo>
                    <a:lnTo>
                      <a:pt x="251325" y="107226"/>
                    </a:lnTo>
                    <a:lnTo>
                      <a:pt x="253390" y="103539"/>
                    </a:lnTo>
                    <a:lnTo>
                      <a:pt x="254128" y="101032"/>
                    </a:lnTo>
                    <a:lnTo>
                      <a:pt x="254717" y="93952"/>
                    </a:lnTo>
                    <a:lnTo>
                      <a:pt x="259142" y="82743"/>
                    </a:lnTo>
                    <a:lnTo>
                      <a:pt x="262239" y="68141"/>
                    </a:lnTo>
                    <a:lnTo>
                      <a:pt x="265189" y="63569"/>
                    </a:lnTo>
                    <a:lnTo>
                      <a:pt x="266664" y="62241"/>
                    </a:lnTo>
                    <a:lnTo>
                      <a:pt x="265779" y="59881"/>
                    </a:lnTo>
                    <a:lnTo>
                      <a:pt x="263714" y="52802"/>
                    </a:lnTo>
                    <a:lnTo>
                      <a:pt x="262239" y="47935"/>
                    </a:lnTo>
                    <a:lnTo>
                      <a:pt x="260174" y="42035"/>
                    </a:lnTo>
                    <a:lnTo>
                      <a:pt x="256782" y="34661"/>
                    </a:lnTo>
                    <a:lnTo>
                      <a:pt x="256487" y="33038"/>
                    </a:lnTo>
                    <a:lnTo>
                      <a:pt x="255750" y="30383"/>
                    </a:lnTo>
                    <a:lnTo>
                      <a:pt x="253538" y="23746"/>
                    </a:lnTo>
                    <a:lnTo>
                      <a:pt x="251620" y="19026"/>
                    </a:lnTo>
                    <a:lnTo>
                      <a:pt x="249408" y="12832"/>
                    </a:lnTo>
                    <a:lnTo>
                      <a:pt x="248523" y="10472"/>
                    </a:lnTo>
                    <a:lnTo>
                      <a:pt x="248228" y="9587"/>
                    </a:lnTo>
                    <a:lnTo>
                      <a:pt x="247638" y="10177"/>
                    </a:lnTo>
                    <a:lnTo>
                      <a:pt x="240411" y="13717"/>
                    </a:lnTo>
                    <a:lnTo>
                      <a:pt x="234216" y="15192"/>
                    </a:lnTo>
                    <a:lnTo>
                      <a:pt x="226694" y="15044"/>
                    </a:lnTo>
                    <a:lnTo>
                      <a:pt x="221974" y="16519"/>
                    </a:lnTo>
                    <a:lnTo>
                      <a:pt x="220942" y="15192"/>
                    </a:lnTo>
                    <a:lnTo>
                      <a:pt x="220204" y="14012"/>
                    </a:lnTo>
                    <a:lnTo>
                      <a:pt x="214305" y="15634"/>
                    </a:lnTo>
                    <a:lnTo>
                      <a:pt x="213125" y="15487"/>
                    </a:lnTo>
                    <a:lnTo>
                      <a:pt x="208552" y="16814"/>
                    </a:lnTo>
                    <a:lnTo>
                      <a:pt x="206488" y="16961"/>
                    </a:lnTo>
                    <a:lnTo>
                      <a:pt x="204718" y="15929"/>
                    </a:lnTo>
                    <a:lnTo>
                      <a:pt x="199113" y="11504"/>
                    </a:lnTo>
                    <a:lnTo>
                      <a:pt x="197343" y="10472"/>
                    </a:lnTo>
                    <a:lnTo>
                      <a:pt x="196311" y="10472"/>
                    </a:lnTo>
                    <a:lnTo>
                      <a:pt x="197048" y="11799"/>
                    </a:lnTo>
                    <a:lnTo>
                      <a:pt x="198081" y="13127"/>
                    </a:lnTo>
                    <a:lnTo>
                      <a:pt x="196163" y="15487"/>
                    </a:lnTo>
                    <a:lnTo>
                      <a:pt x="193361" y="16224"/>
                    </a:lnTo>
                    <a:lnTo>
                      <a:pt x="192476" y="14454"/>
                    </a:lnTo>
                    <a:lnTo>
                      <a:pt x="191001" y="12537"/>
                    </a:lnTo>
                    <a:lnTo>
                      <a:pt x="188199" y="11947"/>
                    </a:lnTo>
                    <a:lnTo>
                      <a:pt x="184807" y="10472"/>
                    </a:lnTo>
                    <a:lnTo>
                      <a:pt x="187461" y="6932"/>
                    </a:lnTo>
                    <a:lnTo>
                      <a:pt x="187904" y="5015"/>
                    </a:lnTo>
                    <a:lnTo>
                      <a:pt x="192771" y="8997"/>
                    </a:lnTo>
                    <a:lnTo>
                      <a:pt x="194246" y="9144"/>
                    </a:lnTo>
                    <a:lnTo>
                      <a:pt x="189821" y="4425"/>
                    </a:lnTo>
                    <a:lnTo>
                      <a:pt x="187757" y="3392"/>
                    </a:lnTo>
                    <a:lnTo>
                      <a:pt x="186576" y="3687"/>
                    </a:lnTo>
                    <a:lnTo>
                      <a:pt x="180382" y="5752"/>
                    </a:lnTo>
                    <a:lnTo>
                      <a:pt x="178317" y="5752"/>
                    </a:lnTo>
                    <a:lnTo>
                      <a:pt x="169615" y="2065"/>
                    </a:lnTo>
                    <a:lnTo>
                      <a:pt x="166813" y="1475"/>
                    </a:lnTo>
                    <a:lnTo>
                      <a:pt x="165928" y="1917"/>
                    </a:lnTo>
                    <a:lnTo>
                      <a:pt x="165338" y="4277"/>
                    </a:lnTo>
                    <a:lnTo>
                      <a:pt x="164600" y="5605"/>
                    </a:lnTo>
                    <a:lnTo>
                      <a:pt x="160471" y="6195"/>
                    </a:lnTo>
                    <a:lnTo>
                      <a:pt x="156783" y="7227"/>
                    </a:lnTo>
                    <a:lnTo>
                      <a:pt x="153243" y="6932"/>
                    </a:lnTo>
                    <a:lnTo>
                      <a:pt x="161503" y="3835"/>
                    </a:lnTo>
                    <a:lnTo>
                      <a:pt x="162535" y="2655"/>
                    </a:lnTo>
                    <a:lnTo>
                      <a:pt x="153391" y="5310"/>
                    </a:lnTo>
                    <a:lnTo>
                      <a:pt x="148819" y="5752"/>
                    </a:lnTo>
                    <a:lnTo>
                      <a:pt x="147491" y="7375"/>
                    </a:lnTo>
                    <a:lnTo>
                      <a:pt x="146606" y="8555"/>
                    </a:lnTo>
                    <a:lnTo>
                      <a:pt x="145279" y="9734"/>
                    </a:lnTo>
                    <a:lnTo>
                      <a:pt x="144246" y="11504"/>
                    </a:lnTo>
                    <a:lnTo>
                      <a:pt x="141739" y="11504"/>
                    </a:lnTo>
                    <a:lnTo>
                      <a:pt x="139822" y="11209"/>
                    </a:lnTo>
                    <a:lnTo>
                      <a:pt x="136577" y="12389"/>
                    </a:lnTo>
                    <a:lnTo>
                      <a:pt x="127727" y="18584"/>
                    </a:lnTo>
                    <a:lnTo>
                      <a:pt x="123598" y="20944"/>
                    </a:lnTo>
                    <a:lnTo>
                      <a:pt x="119615" y="22714"/>
                    </a:lnTo>
                    <a:lnTo>
                      <a:pt x="116518" y="23599"/>
                    </a:lnTo>
                    <a:lnTo>
                      <a:pt x="114158" y="23746"/>
                    </a:lnTo>
                    <a:lnTo>
                      <a:pt x="111651" y="23009"/>
                    </a:lnTo>
                    <a:lnTo>
                      <a:pt x="107226" y="20501"/>
                    </a:lnTo>
                    <a:lnTo>
                      <a:pt x="99704" y="17404"/>
                    </a:lnTo>
                    <a:lnTo>
                      <a:pt x="85398" y="16076"/>
                    </a:lnTo>
                    <a:lnTo>
                      <a:pt x="81710" y="13274"/>
                    </a:lnTo>
                    <a:lnTo>
                      <a:pt x="76253" y="13422"/>
                    </a:lnTo>
                    <a:lnTo>
                      <a:pt x="74188" y="12832"/>
                    </a:lnTo>
                    <a:lnTo>
                      <a:pt x="66519" y="7964"/>
                    </a:lnTo>
                    <a:lnTo>
                      <a:pt x="53982" y="5310"/>
                    </a:lnTo>
                    <a:lnTo>
                      <a:pt x="45870" y="4130"/>
                    </a:lnTo>
                    <a:lnTo>
                      <a:pt x="31120" y="1033"/>
                    </a:lnTo>
                    <a:lnTo>
                      <a:pt x="17846" y="4130"/>
                    </a:lnTo>
                    <a:lnTo>
                      <a:pt x="13717" y="3540"/>
                    </a:lnTo>
                    <a:lnTo>
                      <a:pt x="11799" y="0"/>
                    </a:lnTo>
                    <a:lnTo>
                      <a:pt x="10767" y="885"/>
                    </a:lnTo>
                    <a:lnTo>
                      <a:pt x="9292" y="2655"/>
                    </a:lnTo>
                    <a:lnTo>
                      <a:pt x="8407" y="4130"/>
                    </a:lnTo>
                    <a:lnTo>
                      <a:pt x="6047" y="6637"/>
                    </a:lnTo>
                    <a:lnTo>
                      <a:pt x="3982" y="9292"/>
                    </a:lnTo>
                    <a:lnTo>
                      <a:pt x="4130" y="13127"/>
                    </a:lnTo>
                    <a:lnTo>
                      <a:pt x="4572" y="17109"/>
                    </a:lnTo>
                    <a:lnTo>
                      <a:pt x="5900" y="20944"/>
                    </a:lnTo>
                    <a:lnTo>
                      <a:pt x="7080" y="25221"/>
                    </a:lnTo>
                    <a:lnTo>
                      <a:pt x="6784" y="28023"/>
                    </a:lnTo>
                    <a:lnTo>
                      <a:pt x="5752" y="31563"/>
                    </a:lnTo>
                    <a:lnTo>
                      <a:pt x="4572" y="34365"/>
                    </a:lnTo>
                    <a:lnTo>
                      <a:pt x="737" y="40265"/>
                    </a:lnTo>
                    <a:lnTo>
                      <a:pt x="0" y="41740"/>
                    </a:lnTo>
                    <a:lnTo>
                      <a:pt x="295" y="43658"/>
                    </a:lnTo>
                    <a:lnTo>
                      <a:pt x="2655" y="50737"/>
                    </a:lnTo>
                    <a:lnTo>
                      <a:pt x="2802" y="52949"/>
                    </a:lnTo>
                    <a:lnTo>
                      <a:pt x="4277" y="59734"/>
                    </a:lnTo>
                    <a:lnTo>
                      <a:pt x="5605" y="65191"/>
                    </a:lnTo>
                    <a:lnTo>
                      <a:pt x="7080" y="69468"/>
                    </a:lnTo>
                    <a:lnTo>
                      <a:pt x="7227" y="70648"/>
                    </a:lnTo>
                    <a:lnTo>
                      <a:pt x="7227" y="76990"/>
                    </a:lnTo>
                    <a:lnTo>
                      <a:pt x="7227" y="83332"/>
                    </a:lnTo>
                    <a:lnTo>
                      <a:pt x="7227" y="89675"/>
                    </a:lnTo>
                    <a:lnTo>
                      <a:pt x="7227" y="96017"/>
                    </a:lnTo>
                    <a:lnTo>
                      <a:pt x="7227" y="102359"/>
                    </a:lnTo>
                    <a:lnTo>
                      <a:pt x="7227" y="108701"/>
                    </a:lnTo>
                    <a:lnTo>
                      <a:pt x="7227" y="115043"/>
                    </a:lnTo>
                    <a:lnTo>
                      <a:pt x="7227" y="121238"/>
                    </a:lnTo>
                    <a:lnTo>
                      <a:pt x="7227" y="127580"/>
                    </a:lnTo>
                    <a:lnTo>
                      <a:pt x="7227" y="133922"/>
                    </a:lnTo>
                    <a:lnTo>
                      <a:pt x="7227" y="140117"/>
                    </a:lnTo>
                    <a:lnTo>
                      <a:pt x="7227" y="146459"/>
                    </a:lnTo>
                    <a:lnTo>
                      <a:pt x="7227" y="152654"/>
                    </a:lnTo>
                    <a:lnTo>
                      <a:pt x="7227" y="158996"/>
                    </a:lnTo>
                    <a:lnTo>
                      <a:pt x="7227" y="165190"/>
                    </a:lnTo>
                    <a:lnTo>
                      <a:pt x="7227" y="171385"/>
                    </a:lnTo>
                    <a:lnTo>
                      <a:pt x="7227" y="177579"/>
                    </a:lnTo>
                    <a:lnTo>
                      <a:pt x="7227" y="183922"/>
                    </a:lnTo>
                    <a:lnTo>
                      <a:pt x="7227" y="190116"/>
                    </a:lnTo>
                    <a:lnTo>
                      <a:pt x="7227" y="196311"/>
                    </a:lnTo>
                    <a:lnTo>
                      <a:pt x="7227" y="202505"/>
                    </a:lnTo>
                    <a:lnTo>
                      <a:pt x="7227" y="208700"/>
                    </a:lnTo>
                    <a:lnTo>
                      <a:pt x="7227" y="214895"/>
                    </a:lnTo>
                    <a:lnTo>
                      <a:pt x="7227" y="221089"/>
                    </a:lnTo>
                    <a:lnTo>
                      <a:pt x="7227" y="227136"/>
                    </a:lnTo>
                    <a:lnTo>
                      <a:pt x="7227" y="233331"/>
                    </a:lnTo>
                    <a:lnTo>
                      <a:pt x="7227" y="239526"/>
                    </a:lnTo>
                    <a:lnTo>
                      <a:pt x="7227" y="245720"/>
                    </a:lnTo>
                    <a:lnTo>
                      <a:pt x="7227" y="251768"/>
                    </a:lnTo>
                    <a:lnTo>
                      <a:pt x="7227" y="257962"/>
                    </a:lnTo>
                    <a:lnTo>
                      <a:pt x="7227" y="264157"/>
                    </a:lnTo>
                    <a:lnTo>
                      <a:pt x="7227" y="270204"/>
                    </a:lnTo>
                    <a:lnTo>
                      <a:pt x="17256" y="270204"/>
                    </a:lnTo>
                    <a:lnTo>
                      <a:pt x="27286" y="270204"/>
                    </a:lnTo>
                    <a:lnTo>
                      <a:pt x="37315" y="270204"/>
                    </a:lnTo>
                    <a:lnTo>
                      <a:pt x="47197" y="270204"/>
                    </a:lnTo>
                    <a:lnTo>
                      <a:pt x="57227" y="270204"/>
                    </a:lnTo>
                    <a:lnTo>
                      <a:pt x="67256" y="270204"/>
                    </a:lnTo>
                    <a:lnTo>
                      <a:pt x="77138" y="270204"/>
                    </a:lnTo>
                    <a:lnTo>
                      <a:pt x="87167" y="270204"/>
                    </a:lnTo>
                    <a:lnTo>
                      <a:pt x="97197" y="270204"/>
                    </a:lnTo>
                    <a:lnTo>
                      <a:pt x="107079" y="270204"/>
                    </a:lnTo>
                    <a:lnTo>
                      <a:pt x="117108" y="270204"/>
                    </a:lnTo>
                    <a:lnTo>
                      <a:pt x="127137" y="270204"/>
                    </a:lnTo>
                    <a:lnTo>
                      <a:pt x="137020" y="270204"/>
                    </a:lnTo>
                    <a:lnTo>
                      <a:pt x="147049" y="270204"/>
                    </a:lnTo>
                    <a:lnTo>
                      <a:pt x="157078" y="270204"/>
                    </a:lnTo>
                    <a:lnTo>
                      <a:pt x="166960" y="270204"/>
                    </a:lnTo>
                    <a:lnTo>
                      <a:pt x="170057" y="270204"/>
                    </a:lnTo>
                    <a:lnTo>
                      <a:pt x="171385" y="270056"/>
                    </a:lnTo>
                    <a:lnTo>
                      <a:pt x="173892" y="264894"/>
                    </a:lnTo>
                    <a:lnTo>
                      <a:pt x="175072" y="264599"/>
                    </a:lnTo>
                    <a:lnTo>
                      <a:pt x="176695" y="264894"/>
                    </a:lnTo>
                    <a:lnTo>
                      <a:pt x="177284" y="266074"/>
                    </a:lnTo>
                    <a:lnTo>
                      <a:pt x="176842" y="267844"/>
                    </a:lnTo>
                    <a:lnTo>
                      <a:pt x="175957" y="270204"/>
                    </a:lnTo>
                    <a:lnTo>
                      <a:pt x="180824" y="270204"/>
                    </a:lnTo>
                    <a:lnTo>
                      <a:pt x="189379" y="270204"/>
                    </a:lnTo>
                    <a:lnTo>
                      <a:pt x="197933" y="270204"/>
                    </a:lnTo>
                    <a:lnTo>
                      <a:pt x="206635" y="270204"/>
                    </a:lnTo>
                    <a:lnTo>
                      <a:pt x="215190" y="270204"/>
                    </a:lnTo>
                    <a:lnTo>
                      <a:pt x="223744" y="270204"/>
                    </a:lnTo>
                    <a:lnTo>
                      <a:pt x="232299" y="270204"/>
                    </a:lnTo>
                    <a:lnTo>
                      <a:pt x="240853" y="270204"/>
                    </a:lnTo>
                    <a:lnTo>
                      <a:pt x="249408" y="270204"/>
                    </a:lnTo>
                    <a:lnTo>
                      <a:pt x="257962" y="270204"/>
                    </a:lnTo>
                    <a:lnTo>
                      <a:pt x="266517" y="270204"/>
                    </a:lnTo>
                    <a:lnTo>
                      <a:pt x="275219" y="270204"/>
                    </a:lnTo>
                    <a:lnTo>
                      <a:pt x="283773" y="270204"/>
                    </a:lnTo>
                    <a:lnTo>
                      <a:pt x="292328" y="270204"/>
                    </a:lnTo>
                    <a:lnTo>
                      <a:pt x="300882" y="270204"/>
                    </a:lnTo>
                    <a:lnTo>
                      <a:pt x="309437" y="270204"/>
                    </a:lnTo>
                    <a:lnTo>
                      <a:pt x="317991" y="270204"/>
                    </a:lnTo>
                    <a:lnTo>
                      <a:pt x="317991" y="269614"/>
                    </a:lnTo>
                    <a:close/>
                  </a:path>
                </a:pathLst>
              </a:custGeom>
              <a:grpFill/>
              <a:ln w="3175" cap="flat">
                <a:solidFill>
                  <a:schemeClr val="bg2">
                    <a:lumMod val="90000"/>
                  </a:schemeClr>
                </a:solidFill>
                <a:prstDash val="solid"/>
                <a:miter/>
              </a:ln>
            </p:spPr>
            <p:txBody>
              <a:bodyPr rtlCol="0" anchor="ctr"/>
              <a:lstStyle/>
              <a:p>
                <a:endParaRPr lang="en-GB"/>
              </a:p>
            </p:txBody>
          </p:sp>
          <p:sp>
            <p:nvSpPr>
              <p:cNvPr id="194" name="Freeform: Shape 193">
                <a:extLst>
                  <a:ext uri="{FF2B5EF4-FFF2-40B4-BE49-F238E27FC236}">
                    <a16:creationId xmlns:a16="http://schemas.microsoft.com/office/drawing/2014/main" id="{EFB6A2F5-C3E2-951A-A49A-73E05B0FC0E0}"/>
                  </a:ext>
                </a:extLst>
              </p:cNvPr>
              <p:cNvSpPr/>
              <p:nvPr/>
            </p:nvSpPr>
            <p:spPr>
              <a:xfrm>
                <a:off x="6359419" y="2523340"/>
                <a:ext cx="164600" cy="80530"/>
              </a:xfrm>
              <a:custGeom>
                <a:avLst/>
                <a:gdLst>
                  <a:gd name="connsiteX0" fmla="*/ 11947 w 164600"/>
                  <a:gd name="connsiteY0" fmla="*/ 28613 h 80530"/>
                  <a:gd name="connsiteX1" fmla="*/ 14602 w 164600"/>
                  <a:gd name="connsiteY1" fmla="*/ 29793 h 80530"/>
                  <a:gd name="connsiteX2" fmla="*/ 16372 w 164600"/>
                  <a:gd name="connsiteY2" fmla="*/ 34070 h 80530"/>
                  <a:gd name="connsiteX3" fmla="*/ 16372 w 164600"/>
                  <a:gd name="connsiteY3" fmla="*/ 35693 h 80530"/>
                  <a:gd name="connsiteX4" fmla="*/ 17994 w 164600"/>
                  <a:gd name="connsiteY4" fmla="*/ 36578 h 80530"/>
                  <a:gd name="connsiteX5" fmla="*/ 21092 w 164600"/>
                  <a:gd name="connsiteY5" fmla="*/ 35840 h 80530"/>
                  <a:gd name="connsiteX6" fmla="*/ 23894 w 164600"/>
                  <a:gd name="connsiteY6" fmla="*/ 31563 h 80530"/>
                  <a:gd name="connsiteX7" fmla="*/ 24631 w 164600"/>
                  <a:gd name="connsiteY7" fmla="*/ 32448 h 80530"/>
                  <a:gd name="connsiteX8" fmla="*/ 25959 w 164600"/>
                  <a:gd name="connsiteY8" fmla="*/ 33186 h 80530"/>
                  <a:gd name="connsiteX9" fmla="*/ 28171 w 164600"/>
                  <a:gd name="connsiteY9" fmla="*/ 31268 h 80530"/>
                  <a:gd name="connsiteX10" fmla="*/ 30384 w 164600"/>
                  <a:gd name="connsiteY10" fmla="*/ 30973 h 80530"/>
                  <a:gd name="connsiteX11" fmla="*/ 29646 w 164600"/>
                  <a:gd name="connsiteY11" fmla="*/ 27728 h 80530"/>
                  <a:gd name="connsiteX12" fmla="*/ 27728 w 164600"/>
                  <a:gd name="connsiteY12" fmla="*/ 24926 h 80530"/>
                  <a:gd name="connsiteX13" fmla="*/ 22861 w 164600"/>
                  <a:gd name="connsiteY13" fmla="*/ 24041 h 80530"/>
                  <a:gd name="connsiteX14" fmla="*/ 22567 w 164600"/>
                  <a:gd name="connsiteY14" fmla="*/ 23451 h 80530"/>
                  <a:gd name="connsiteX15" fmla="*/ 22271 w 164600"/>
                  <a:gd name="connsiteY15" fmla="*/ 21829 h 80530"/>
                  <a:gd name="connsiteX16" fmla="*/ 20944 w 164600"/>
                  <a:gd name="connsiteY16" fmla="*/ 21386 h 80530"/>
                  <a:gd name="connsiteX17" fmla="*/ 19322 w 164600"/>
                  <a:gd name="connsiteY17" fmla="*/ 21681 h 80530"/>
                  <a:gd name="connsiteX18" fmla="*/ 17109 w 164600"/>
                  <a:gd name="connsiteY18" fmla="*/ 23746 h 80530"/>
                  <a:gd name="connsiteX19" fmla="*/ 16077 w 164600"/>
                  <a:gd name="connsiteY19" fmla="*/ 25811 h 80530"/>
                  <a:gd name="connsiteX20" fmla="*/ 5458 w 164600"/>
                  <a:gd name="connsiteY20" fmla="*/ 26991 h 80530"/>
                  <a:gd name="connsiteX21" fmla="*/ 8260 w 164600"/>
                  <a:gd name="connsiteY21" fmla="*/ 28761 h 80530"/>
                  <a:gd name="connsiteX22" fmla="*/ 12094 w 164600"/>
                  <a:gd name="connsiteY22" fmla="*/ 28761 h 80530"/>
                  <a:gd name="connsiteX23" fmla="*/ 29056 w 164600"/>
                  <a:gd name="connsiteY23" fmla="*/ 39823 h 80530"/>
                  <a:gd name="connsiteX24" fmla="*/ 25221 w 164600"/>
                  <a:gd name="connsiteY24" fmla="*/ 39233 h 80530"/>
                  <a:gd name="connsiteX25" fmla="*/ 23452 w 164600"/>
                  <a:gd name="connsiteY25" fmla="*/ 39823 h 80530"/>
                  <a:gd name="connsiteX26" fmla="*/ 21681 w 164600"/>
                  <a:gd name="connsiteY26" fmla="*/ 40118 h 80530"/>
                  <a:gd name="connsiteX27" fmla="*/ 19764 w 164600"/>
                  <a:gd name="connsiteY27" fmla="*/ 39233 h 80530"/>
                  <a:gd name="connsiteX28" fmla="*/ 17994 w 164600"/>
                  <a:gd name="connsiteY28" fmla="*/ 38938 h 80530"/>
                  <a:gd name="connsiteX29" fmla="*/ 16077 w 164600"/>
                  <a:gd name="connsiteY29" fmla="*/ 39823 h 80530"/>
                  <a:gd name="connsiteX30" fmla="*/ 12242 w 164600"/>
                  <a:gd name="connsiteY30" fmla="*/ 40708 h 80530"/>
                  <a:gd name="connsiteX31" fmla="*/ 10619 w 164600"/>
                  <a:gd name="connsiteY31" fmla="*/ 43510 h 80530"/>
                  <a:gd name="connsiteX32" fmla="*/ 8997 w 164600"/>
                  <a:gd name="connsiteY32" fmla="*/ 43067 h 80530"/>
                  <a:gd name="connsiteX33" fmla="*/ 7965 w 164600"/>
                  <a:gd name="connsiteY33" fmla="*/ 43067 h 80530"/>
                  <a:gd name="connsiteX34" fmla="*/ 5752 w 164600"/>
                  <a:gd name="connsiteY34" fmla="*/ 44690 h 80530"/>
                  <a:gd name="connsiteX35" fmla="*/ 3687 w 164600"/>
                  <a:gd name="connsiteY35" fmla="*/ 43510 h 80530"/>
                  <a:gd name="connsiteX36" fmla="*/ 1623 w 164600"/>
                  <a:gd name="connsiteY36" fmla="*/ 43510 h 80530"/>
                  <a:gd name="connsiteX37" fmla="*/ 0 w 164600"/>
                  <a:gd name="connsiteY37" fmla="*/ 43952 h 80530"/>
                  <a:gd name="connsiteX38" fmla="*/ 3245 w 164600"/>
                  <a:gd name="connsiteY38" fmla="*/ 48230 h 80530"/>
                  <a:gd name="connsiteX39" fmla="*/ 2802 w 164600"/>
                  <a:gd name="connsiteY39" fmla="*/ 49704 h 80530"/>
                  <a:gd name="connsiteX40" fmla="*/ 1770 w 164600"/>
                  <a:gd name="connsiteY40" fmla="*/ 51032 h 80530"/>
                  <a:gd name="connsiteX41" fmla="*/ 885 w 164600"/>
                  <a:gd name="connsiteY41" fmla="*/ 51474 h 80530"/>
                  <a:gd name="connsiteX42" fmla="*/ 0 w 164600"/>
                  <a:gd name="connsiteY42" fmla="*/ 51474 h 80530"/>
                  <a:gd name="connsiteX43" fmla="*/ 738 w 164600"/>
                  <a:gd name="connsiteY43" fmla="*/ 53097 h 80530"/>
                  <a:gd name="connsiteX44" fmla="*/ 4720 w 164600"/>
                  <a:gd name="connsiteY44" fmla="*/ 55014 h 80530"/>
                  <a:gd name="connsiteX45" fmla="*/ 6490 w 164600"/>
                  <a:gd name="connsiteY45" fmla="*/ 56637 h 80530"/>
                  <a:gd name="connsiteX46" fmla="*/ 8702 w 164600"/>
                  <a:gd name="connsiteY46" fmla="*/ 57227 h 80530"/>
                  <a:gd name="connsiteX47" fmla="*/ 7817 w 164600"/>
                  <a:gd name="connsiteY47" fmla="*/ 58701 h 80530"/>
                  <a:gd name="connsiteX48" fmla="*/ 3392 w 164600"/>
                  <a:gd name="connsiteY48" fmla="*/ 63274 h 80530"/>
                  <a:gd name="connsiteX49" fmla="*/ 3392 w 164600"/>
                  <a:gd name="connsiteY49" fmla="*/ 64454 h 80530"/>
                  <a:gd name="connsiteX50" fmla="*/ 3687 w 164600"/>
                  <a:gd name="connsiteY50" fmla="*/ 65634 h 80530"/>
                  <a:gd name="connsiteX51" fmla="*/ 5752 w 164600"/>
                  <a:gd name="connsiteY51" fmla="*/ 65634 h 80530"/>
                  <a:gd name="connsiteX52" fmla="*/ 7817 w 164600"/>
                  <a:gd name="connsiteY52" fmla="*/ 64306 h 80530"/>
                  <a:gd name="connsiteX53" fmla="*/ 9734 w 164600"/>
                  <a:gd name="connsiteY53" fmla="*/ 61061 h 80530"/>
                  <a:gd name="connsiteX54" fmla="*/ 10767 w 164600"/>
                  <a:gd name="connsiteY54" fmla="*/ 56932 h 80530"/>
                  <a:gd name="connsiteX55" fmla="*/ 13422 w 164600"/>
                  <a:gd name="connsiteY55" fmla="*/ 54719 h 80530"/>
                  <a:gd name="connsiteX56" fmla="*/ 16667 w 164600"/>
                  <a:gd name="connsiteY56" fmla="*/ 53982 h 80530"/>
                  <a:gd name="connsiteX57" fmla="*/ 22714 w 164600"/>
                  <a:gd name="connsiteY57" fmla="*/ 53982 h 80530"/>
                  <a:gd name="connsiteX58" fmla="*/ 23452 w 164600"/>
                  <a:gd name="connsiteY58" fmla="*/ 53097 h 80530"/>
                  <a:gd name="connsiteX59" fmla="*/ 26844 w 164600"/>
                  <a:gd name="connsiteY59" fmla="*/ 51179 h 80530"/>
                  <a:gd name="connsiteX60" fmla="*/ 29351 w 164600"/>
                  <a:gd name="connsiteY60" fmla="*/ 49115 h 80530"/>
                  <a:gd name="connsiteX61" fmla="*/ 30826 w 164600"/>
                  <a:gd name="connsiteY61" fmla="*/ 48820 h 80530"/>
                  <a:gd name="connsiteX62" fmla="*/ 32006 w 164600"/>
                  <a:gd name="connsiteY62" fmla="*/ 47787 h 80530"/>
                  <a:gd name="connsiteX63" fmla="*/ 33186 w 164600"/>
                  <a:gd name="connsiteY63" fmla="*/ 46312 h 80530"/>
                  <a:gd name="connsiteX64" fmla="*/ 38348 w 164600"/>
                  <a:gd name="connsiteY64" fmla="*/ 45722 h 80530"/>
                  <a:gd name="connsiteX65" fmla="*/ 37611 w 164600"/>
                  <a:gd name="connsiteY65" fmla="*/ 44542 h 80530"/>
                  <a:gd name="connsiteX66" fmla="*/ 29056 w 164600"/>
                  <a:gd name="connsiteY66" fmla="*/ 39823 h 80530"/>
                  <a:gd name="connsiteX67" fmla="*/ 164158 w 164600"/>
                  <a:gd name="connsiteY67" fmla="*/ 9144 h 80530"/>
                  <a:gd name="connsiteX68" fmla="*/ 162388 w 164600"/>
                  <a:gd name="connsiteY68" fmla="*/ 7227 h 80530"/>
                  <a:gd name="connsiteX69" fmla="*/ 161061 w 164600"/>
                  <a:gd name="connsiteY69" fmla="*/ 6047 h 80530"/>
                  <a:gd name="connsiteX70" fmla="*/ 160766 w 164600"/>
                  <a:gd name="connsiteY70" fmla="*/ 6637 h 80530"/>
                  <a:gd name="connsiteX71" fmla="*/ 157963 w 164600"/>
                  <a:gd name="connsiteY71" fmla="*/ 8849 h 80530"/>
                  <a:gd name="connsiteX72" fmla="*/ 143362 w 164600"/>
                  <a:gd name="connsiteY72" fmla="*/ 7375 h 80530"/>
                  <a:gd name="connsiteX73" fmla="*/ 133922 w 164600"/>
                  <a:gd name="connsiteY73" fmla="*/ 7375 h 80530"/>
                  <a:gd name="connsiteX74" fmla="*/ 130677 w 164600"/>
                  <a:gd name="connsiteY74" fmla="*/ 6490 h 80530"/>
                  <a:gd name="connsiteX75" fmla="*/ 124778 w 164600"/>
                  <a:gd name="connsiteY75" fmla="*/ 3245 h 80530"/>
                  <a:gd name="connsiteX76" fmla="*/ 120501 w 164600"/>
                  <a:gd name="connsiteY76" fmla="*/ 3245 h 80530"/>
                  <a:gd name="connsiteX77" fmla="*/ 103097 w 164600"/>
                  <a:gd name="connsiteY77" fmla="*/ 147 h 80530"/>
                  <a:gd name="connsiteX78" fmla="*/ 98377 w 164600"/>
                  <a:gd name="connsiteY78" fmla="*/ 442 h 80530"/>
                  <a:gd name="connsiteX79" fmla="*/ 95574 w 164600"/>
                  <a:gd name="connsiteY79" fmla="*/ 0 h 80530"/>
                  <a:gd name="connsiteX80" fmla="*/ 95574 w 164600"/>
                  <a:gd name="connsiteY80" fmla="*/ 1622 h 80530"/>
                  <a:gd name="connsiteX81" fmla="*/ 95869 w 164600"/>
                  <a:gd name="connsiteY81" fmla="*/ 3097 h 80530"/>
                  <a:gd name="connsiteX82" fmla="*/ 93805 w 164600"/>
                  <a:gd name="connsiteY82" fmla="*/ 4572 h 80530"/>
                  <a:gd name="connsiteX83" fmla="*/ 79056 w 164600"/>
                  <a:gd name="connsiteY83" fmla="*/ 4572 h 80530"/>
                  <a:gd name="connsiteX84" fmla="*/ 71386 w 164600"/>
                  <a:gd name="connsiteY84" fmla="*/ 7080 h 80530"/>
                  <a:gd name="connsiteX85" fmla="*/ 66076 w 164600"/>
                  <a:gd name="connsiteY85" fmla="*/ 6490 h 80530"/>
                  <a:gd name="connsiteX86" fmla="*/ 60767 w 164600"/>
                  <a:gd name="connsiteY86" fmla="*/ 10177 h 80530"/>
                  <a:gd name="connsiteX87" fmla="*/ 57522 w 164600"/>
                  <a:gd name="connsiteY87" fmla="*/ 10177 h 80530"/>
                  <a:gd name="connsiteX88" fmla="*/ 58259 w 164600"/>
                  <a:gd name="connsiteY88" fmla="*/ 13422 h 80530"/>
                  <a:gd name="connsiteX89" fmla="*/ 50442 w 164600"/>
                  <a:gd name="connsiteY89" fmla="*/ 14012 h 80530"/>
                  <a:gd name="connsiteX90" fmla="*/ 46755 w 164600"/>
                  <a:gd name="connsiteY90" fmla="*/ 15339 h 80530"/>
                  <a:gd name="connsiteX91" fmla="*/ 42920 w 164600"/>
                  <a:gd name="connsiteY91" fmla="*/ 17109 h 80530"/>
                  <a:gd name="connsiteX92" fmla="*/ 43510 w 164600"/>
                  <a:gd name="connsiteY92" fmla="*/ 20501 h 80530"/>
                  <a:gd name="connsiteX93" fmla="*/ 42478 w 164600"/>
                  <a:gd name="connsiteY93" fmla="*/ 21976 h 80530"/>
                  <a:gd name="connsiteX94" fmla="*/ 42183 w 164600"/>
                  <a:gd name="connsiteY94" fmla="*/ 23451 h 80530"/>
                  <a:gd name="connsiteX95" fmla="*/ 43362 w 164600"/>
                  <a:gd name="connsiteY95" fmla="*/ 24779 h 80530"/>
                  <a:gd name="connsiteX96" fmla="*/ 42773 w 164600"/>
                  <a:gd name="connsiteY96" fmla="*/ 26253 h 80530"/>
                  <a:gd name="connsiteX97" fmla="*/ 41298 w 164600"/>
                  <a:gd name="connsiteY97" fmla="*/ 27728 h 80530"/>
                  <a:gd name="connsiteX98" fmla="*/ 43068 w 164600"/>
                  <a:gd name="connsiteY98" fmla="*/ 31563 h 80530"/>
                  <a:gd name="connsiteX99" fmla="*/ 43068 w 164600"/>
                  <a:gd name="connsiteY99" fmla="*/ 32743 h 80530"/>
                  <a:gd name="connsiteX100" fmla="*/ 43953 w 164600"/>
                  <a:gd name="connsiteY100" fmla="*/ 33038 h 80530"/>
                  <a:gd name="connsiteX101" fmla="*/ 47787 w 164600"/>
                  <a:gd name="connsiteY101" fmla="*/ 33038 h 80530"/>
                  <a:gd name="connsiteX102" fmla="*/ 46903 w 164600"/>
                  <a:gd name="connsiteY102" fmla="*/ 34070 h 80530"/>
                  <a:gd name="connsiteX103" fmla="*/ 43805 w 164600"/>
                  <a:gd name="connsiteY103" fmla="*/ 35545 h 80530"/>
                  <a:gd name="connsiteX104" fmla="*/ 43215 w 164600"/>
                  <a:gd name="connsiteY104" fmla="*/ 37758 h 80530"/>
                  <a:gd name="connsiteX105" fmla="*/ 44543 w 164600"/>
                  <a:gd name="connsiteY105" fmla="*/ 40855 h 80530"/>
                  <a:gd name="connsiteX106" fmla="*/ 47935 w 164600"/>
                  <a:gd name="connsiteY106" fmla="*/ 43510 h 80530"/>
                  <a:gd name="connsiteX107" fmla="*/ 48378 w 164600"/>
                  <a:gd name="connsiteY107" fmla="*/ 46312 h 80530"/>
                  <a:gd name="connsiteX108" fmla="*/ 50000 w 164600"/>
                  <a:gd name="connsiteY108" fmla="*/ 49115 h 80530"/>
                  <a:gd name="connsiteX109" fmla="*/ 56342 w 164600"/>
                  <a:gd name="connsiteY109" fmla="*/ 51179 h 80530"/>
                  <a:gd name="connsiteX110" fmla="*/ 58997 w 164600"/>
                  <a:gd name="connsiteY110" fmla="*/ 52654 h 80530"/>
                  <a:gd name="connsiteX111" fmla="*/ 62094 w 164600"/>
                  <a:gd name="connsiteY111" fmla="*/ 51769 h 80530"/>
                  <a:gd name="connsiteX112" fmla="*/ 63422 w 164600"/>
                  <a:gd name="connsiteY112" fmla="*/ 50294 h 80530"/>
                  <a:gd name="connsiteX113" fmla="*/ 64749 w 164600"/>
                  <a:gd name="connsiteY113" fmla="*/ 48230 h 80530"/>
                  <a:gd name="connsiteX114" fmla="*/ 66224 w 164600"/>
                  <a:gd name="connsiteY114" fmla="*/ 48230 h 80530"/>
                  <a:gd name="connsiteX115" fmla="*/ 69764 w 164600"/>
                  <a:gd name="connsiteY115" fmla="*/ 49262 h 80530"/>
                  <a:gd name="connsiteX116" fmla="*/ 70354 w 164600"/>
                  <a:gd name="connsiteY116" fmla="*/ 51179 h 80530"/>
                  <a:gd name="connsiteX117" fmla="*/ 70058 w 164600"/>
                  <a:gd name="connsiteY117" fmla="*/ 52064 h 80530"/>
                  <a:gd name="connsiteX118" fmla="*/ 68731 w 164600"/>
                  <a:gd name="connsiteY118" fmla="*/ 52949 h 80530"/>
                  <a:gd name="connsiteX119" fmla="*/ 68141 w 164600"/>
                  <a:gd name="connsiteY119" fmla="*/ 58849 h 80530"/>
                  <a:gd name="connsiteX120" fmla="*/ 64749 w 164600"/>
                  <a:gd name="connsiteY120" fmla="*/ 66224 h 80530"/>
                  <a:gd name="connsiteX121" fmla="*/ 64454 w 164600"/>
                  <a:gd name="connsiteY121" fmla="*/ 67698 h 80530"/>
                  <a:gd name="connsiteX122" fmla="*/ 65486 w 164600"/>
                  <a:gd name="connsiteY122" fmla="*/ 67698 h 80530"/>
                  <a:gd name="connsiteX123" fmla="*/ 67994 w 164600"/>
                  <a:gd name="connsiteY123" fmla="*/ 66224 h 80530"/>
                  <a:gd name="connsiteX124" fmla="*/ 76253 w 164600"/>
                  <a:gd name="connsiteY124" fmla="*/ 63274 h 80530"/>
                  <a:gd name="connsiteX125" fmla="*/ 77876 w 164600"/>
                  <a:gd name="connsiteY125" fmla="*/ 63274 h 80530"/>
                  <a:gd name="connsiteX126" fmla="*/ 79793 w 164600"/>
                  <a:gd name="connsiteY126" fmla="*/ 62536 h 80530"/>
                  <a:gd name="connsiteX127" fmla="*/ 84955 w 164600"/>
                  <a:gd name="connsiteY127" fmla="*/ 60324 h 80530"/>
                  <a:gd name="connsiteX128" fmla="*/ 86578 w 164600"/>
                  <a:gd name="connsiteY128" fmla="*/ 61504 h 80530"/>
                  <a:gd name="connsiteX129" fmla="*/ 87905 w 164600"/>
                  <a:gd name="connsiteY129" fmla="*/ 62831 h 80530"/>
                  <a:gd name="connsiteX130" fmla="*/ 88642 w 164600"/>
                  <a:gd name="connsiteY130" fmla="*/ 62831 h 80530"/>
                  <a:gd name="connsiteX131" fmla="*/ 89085 w 164600"/>
                  <a:gd name="connsiteY131" fmla="*/ 62389 h 80530"/>
                  <a:gd name="connsiteX132" fmla="*/ 89085 w 164600"/>
                  <a:gd name="connsiteY132" fmla="*/ 61504 h 80530"/>
                  <a:gd name="connsiteX133" fmla="*/ 89380 w 164600"/>
                  <a:gd name="connsiteY133" fmla="*/ 60914 h 80530"/>
                  <a:gd name="connsiteX134" fmla="*/ 90855 w 164600"/>
                  <a:gd name="connsiteY134" fmla="*/ 61209 h 80530"/>
                  <a:gd name="connsiteX135" fmla="*/ 96902 w 164600"/>
                  <a:gd name="connsiteY135" fmla="*/ 64896 h 80530"/>
                  <a:gd name="connsiteX136" fmla="*/ 99262 w 164600"/>
                  <a:gd name="connsiteY136" fmla="*/ 65781 h 80530"/>
                  <a:gd name="connsiteX137" fmla="*/ 100884 w 164600"/>
                  <a:gd name="connsiteY137" fmla="*/ 66076 h 80530"/>
                  <a:gd name="connsiteX138" fmla="*/ 102801 w 164600"/>
                  <a:gd name="connsiteY138" fmla="*/ 67846 h 80530"/>
                  <a:gd name="connsiteX139" fmla="*/ 107964 w 164600"/>
                  <a:gd name="connsiteY139" fmla="*/ 69026 h 80530"/>
                  <a:gd name="connsiteX140" fmla="*/ 108554 w 164600"/>
                  <a:gd name="connsiteY140" fmla="*/ 69911 h 80530"/>
                  <a:gd name="connsiteX141" fmla="*/ 108996 w 164600"/>
                  <a:gd name="connsiteY141" fmla="*/ 70943 h 80530"/>
                  <a:gd name="connsiteX142" fmla="*/ 113863 w 164600"/>
                  <a:gd name="connsiteY142" fmla="*/ 75515 h 80530"/>
                  <a:gd name="connsiteX143" fmla="*/ 116076 w 164600"/>
                  <a:gd name="connsiteY143" fmla="*/ 77875 h 80530"/>
                  <a:gd name="connsiteX144" fmla="*/ 120353 w 164600"/>
                  <a:gd name="connsiteY144" fmla="*/ 79940 h 80530"/>
                  <a:gd name="connsiteX145" fmla="*/ 122123 w 164600"/>
                  <a:gd name="connsiteY145" fmla="*/ 80383 h 80530"/>
                  <a:gd name="connsiteX146" fmla="*/ 129645 w 164600"/>
                  <a:gd name="connsiteY146" fmla="*/ 78170 h 80530"/>
                  <a:gd name="connsiteX147" fmla="*/ 131710 w 164600"/>
                  <a:gd name="connsiteY147" fmla="*/ 77433 h 80530"/>
                  <a:gd name="connsiteX148" fmla="*/ 133480 w 164600"/>
                  <a:gd name="connsiteY148" fmla="*/ 77433 h 80530"/>
                  <a:gd name="connsiteX149" fmla="*/ 135250 w 164600"/>
                  <a:gd name="connsiteY149" fmla="*/ 78613 h 80530"/>
                  <a:gd name="connsiteX150" fmla="*/ 139232 w 164600"/>
                  <a:gd name="connsiteY150" fmla="*/ 80088 h 80530"/>
                  <a:gd name="connsiteX151" fmla="*/ 142919 w 164600"/>
                  <a:gd name="connsiteY151" fmla="*/ 80530 h 80530"/>
                  <a:gd name="connsiteX152" fmla="*/ 143509 w 164600"/>
                  <a:gd name="connsiteY152" fmla="*/ 80530 h 80530"/>
                  <a:gd name="connsiteX153" fmla="*/ 143509 w 164600"/>
                  <a:gd name="connsiteY153" fmla="*/ 79645 h 80530"/>
                  <a:gd name="connsiteX154" fmla="*/ 144099 w 164600"/>
                  <a:gd name="connsiteY154" fmla="*/ 77285 h 80530"/>
                  <a:gd name="connsiteX155" fmla="*/ 144837 w 164600"/>
                  <a:gd name="connsiteY155" fmla="*/ 75221 h 80530"/>
                  <a:gd name="connsiteX156" fmla="*/ 147196 w 164600"/>
                  <a:gd name="connsiteY156" fmla="*/ 73008 h 80530"/>
                  <a:gd name="connsiteX157" fmla="*/ 147787 w 164600"/>
                  <a:gd name="connsiteY157" fmla="*/ 71533 h 80530"/>
                  <a:gd name="connsiteX158" fmla="*/ 148524 w 164600"/>
                  <a:gd name="connsiteY158" fmla="*/ 70206 h 80530"/>
                  <a:gd name="connsiteX159" fmla="*/ 153981 w 164600"/>
                  <a:gd name="connsiteY159" fmla="*/ 68583 h 80530"/>
                  <a:gd name="connsiteX160" fmla="*/ 154571 w 164600"/>
                  <a:gd name="connsiteY160" fmla="*/ 67993 h 80530"/>
                  <a:gd name="connsiteX161" fmla="*/ 154571 w 164600"/>
                  <a:gd name="connsiteY161" fmla="*/ 66961 h 80530"/>
                  <a:gd name="connsiteX162" fmla="*/ 153096 w 164600"/>
                  <a:gd name="connsiteY162" fmla="*/ 66224 h 80530"/>
                  <a:gd name="connsiteX163" fmla="*/ 151769 w 164600"/>
                  <a:gd name="connsiteY163" fmla="*/ 65191 h 80530"/>
                  <a:gd name="connsiteX164" fmla="*/ 151031 w 164600"/>
                  <a:gd name="connsiteY164" fmla="*/ 62241 h 80530"/>
                  <a:gd name="connsiteX165" fmla="*/ 150441 w 164600"/>
                  <a:gd name="connsiteY165" fmla="*/ 62241 h 80530"/>
                  <a:gd name="connsiteX166" fmla="*/ 147196 w 164600"/>
                  <a:gd name="connsiteY166" fmla="*/ 55752 h 80530"/>
                  <a:gd name="connsiteX167" fmla="*/ 146606 w 164600"/>
                  <a:gd name="connsiteY167" fmla="*/ 54572 h 80530"/>
                  <a:gd name="connsiteX168" fmla="*/ 145427 w 164600"/>
                  <a:gd name="connsiteY168" fmla="*/ 51327 h 80530"/>
                  <a:gd name="connsiteX169" fmla="*/ 142772 w 164600"/>
                  <a:gd name="connsiteY169" fmla="*/ 47492 h 80530"/>
                  <a:gd name="connsiteX170" fmla="*/ 140560 w 164600"/>
                  <a:gd name="connsiteY170" fmla="*/ 45575 h 80530"/>
                  <a:gd name="connsiteX171" fmla="*/ 138495 w 164600"/>
                  <a:gd name="connsiteY171" fmla="*/ 38053 h 80530"/>
                  <a:gd name="connsiteX172" fmla="*/ 133480 w 164600"/>
                  <a:gd name="connsiteY172" fmla="*/ 32006 h 80530"/>
                  <a:gd name="connsiteX173" fmla="*/ 133480 w 164600"/>
                  <a:gd name="connsiteY173" fmla="*/ 29056 h 80530"/>
                  <a:gd name="connsiteX174" fmla="*/ 137167 w 164600"/>
                  <a:gd name="connsiteY174" fmla="*/ 26401 h 80530"/>
                  <a:gd name="connsiteX175" fmla="*/ 142182 w 164600"/>
                  <a:gd name="connsiteY175" fmla="*/ 24779 h 80530"/>
                  <a:gd name="connsiteX176" fmla="*/ 148081 w 164600"/>
                  <a:gd name="connsiteY176" fmla="*/ 24336 h 80530"/>
                  <a:gd name="connsiteX177" fmla="*/ 151916 w 164600"/>
                  <a:gd name="connsiteY177" fmla="*/ 25221 h 80530"/>
                  <a:gd name="connsiteX178" fmla="*/ 154276 w 164600"/>
                  <a:gd name="connsiteY178" fmla="*/ 22566 h 80530"/>
                  <a:gd name="connsiteX179" fmla="*/ 156636 w 164600"/>
                  <a:gd name="connsiteY179" fmla="*/ 17109 h 80530"/>
                  <a:gd name="connsiteX180" fmla="*/ 157963 w 164600"/>
                  <a:gd name="connsiteY180" fmla="*/ 13864 h 80530"/>
                  <a:gd name="connsiteX181" fmla="*/ 158996 w 164600"/>
                  <a:gd name="connsiteY181" fmla="*/ 13127 h 80530"/>
                  <a:gd name="connsiteX182" fmla="*/ 161061 w 164600"/>
                  <a:gd name="connsiteY182" fmla="*/ 13127 h 80530"/>
                  <a:gd name="connsiteX183" fmla="*/ 161798 w 164600"/>
                  <a:gd name="connsiteY183" fmla="*/ 11947 h 80530"/>
                  <a:gd name="connsiteX184" fmla="*/ 162240 w 164600"/>
                  <a:gd name="connsiteY184" fmla="*/ 11357 h 80530"/>
                  <a:gd name="connsiteX185" fmla="*/ 164011 w 164600"/>
                  <a:gd name="connsiteY185" fmla="*/ 10767 h 80530"/>
                  <a:gd name="connsiteX186" fmla="*/ 164600 w 164600"/>
                  <a:gd name="connsiteY186" fmla="*/ 10177 h 80530"/>
                  <a:gd name="connsiteX187" fmla="*/ 164158 w 164600"/>
                  <a:gd name="connsiteY187" fmla="*/ 8997 h 80530"/>
                  <a:gd name="connsiteX188" fmla="*/ 34366 w 164600"/>
                  <a:gd name="connsiteY188" fmla="*/ 37020 h 80530"/>
                  <a:gd name="connsiteX189" fmla="*/ 32891 w 164600"/>
                  <a:gd name="connsiteY189" fmla="*/ 37758 h 80530"/>
                  <a:gd name="connsiteX190" fmla="*/ 31711 w 164600"/>
                  <a:gd name="connsiteY190" fmla="*/ 39528 h 80530"/>
                  <a:gd name="connsiteX191" fmla="*/ 36873 w 164600"/>
                  <a:gd name="connsiteY191" fmla="*/ 42183 h 80530"/>
                  <a:gd name="connsiteX192" fmla="*/ 39086 w 164600"/>
                  <a:gd name="connsiteY192" fmla="*/ 41740 h 80530"/>
                  <a:gd name="connsiteX193" fmla="*/ 39380 w 164600"/>
                  <a:gd name="connsiteY193" fmla="*/ 40708 h 80530"/>
                  <a:gd name="connsiteX194" fmla="*/ 38790 w 164600"/>
                  <a:gd name="connsiteY194" fmla="*/ 37905 h 80530"/>
                  <a:gd name="connsiteX195" fmla="*/ 34366 w 164600"/>
                  <a:gd name="connsiteY195" fmla="*/ 36725 h 8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4600" h="80530">
                    <a:moveTo>
                      <a:pt x="11947" y="28613"/>
                    </a:moveTo>
                    <a:lnTo>
                      <a:pt x="14602" y="29793"/>
                    </a:lnTo>
                    <a:lnTo>
                      <a:pt x="16372" y="34070"/>
                    </a:lnTo>
                    <a:lnTo>
                      <a:pt x="16372" y="35693"/>
                    </a:lnTo>
                    <a:lnTo>
                      <a:pt x="17994" y="36578"/>
                    </a:lnTo>
                    <a:lnTo>
                      <a:pt x="21092" y="35840"/>
                    </a:lnTo>
                    <a:lnTo>
                      <a:pt x="23894" y="31563"/>
                    </a:lnTo>
                    <a:lnTo>
                      <a:pt x="24631" y="32448"/>
                    </a:lnTo>
                    <a:lnTo>
                      <a:pt x="25959" y="33186"/>
                    </a:lnTo>
                    <a:lnTo>
                      <a:pt x="28171" y="31268"/>
                    </a:lnTo>
                    <a:lnTo>
                      <a:pt x="30384" y="30973"/>
                    </a:lnTo>
                    <a:lnTo>
                      <a:pt x="29646" y="27728"/>
                    </a:lnTo>
                    <a:lnTo>
                      <a:pt x="27728" y="24926"/>
                    </a:lnTo>
                    <a:lnTo>
                      <a:pt x="22861" y="24041"/>
                    </a:lnTo>
                    <a:lnTo>
                      <a:pt x="22567" y="23451"/>
                    </a:lnTo>
                    <a:lnTo>
                      <a:pt x="22271" y="21829"/>
                    </a:lnTo>
                    <a:lnTo>
                      <a:pt x="20944" y="21386"/>
                    </a:lnTo>
                    <a:lnTo>
                      <a:pt x="19322" y="21681"/>
                    </a:lnTo>
                    <a:lnTo>
                      <a:pt x="17109" y="23746"/>
                    </a:lnTo>
                    <a:lnTo>
                      <a:pt x="16077" y="25811"/>
                    </a:lnTo>
                    <a:lnTo>
                      <a:pt x="5458" y="26991"/>
                    </a:lnTo>
                    <a:lnTo>
                      <a:pt x="8260" y="28761"/>
                    </a:lnTo>
                    <a:lnTo>
                      <a:pt x="12094" y="28761"/>
                    </a:lnTo>
                    <a:close/>
                    <a:moveTo>
                      <a:pt x="29056" y="39823"/>
                    </a:moveTo>
                    <a:lnTo>
                      <a:pt x="25221" y="39233"/>
                    </a:lnTo>
                    <a:lnTo>
                      <a:pt x="23452" y="39823"/>
                    </a:lnTo>
                    <a:lnTo>
                      <a:pt x="21681" y="40118"/>
                    </a:lnTo>
                    <a:lnTo>
                      <a:pt x="19764" y="39233"/>
                    </a:lnTo>
                    <a:lnTo>
                      <a:pt x="17994" y="38938"/>
                    </a:lnTo>
                    <a:lnTo>
                      <a:pt x="16077" y="39823"/>
                    </a:lnTo>
                    <a:lnTo>
                      <a:pt x="12242" y="40708"/>
                    </a:lnTo>
                    <a:lnTo>
                      <a:pt x="10619" y="43510"/>
                    </a:lnTo>
                    <a:lnTo>
                      <a:pt x="8997" y="43067"/>
                    </a:lnTo>
                    <a:lnTo>
                      <a:pt x="7965" y="43067"/>
                    </a:lnTo>
                    <a:lnTo>
                      <a:pt x="5752" y="44690"/>
                    </a:lnTo>
                    <a:lnTo>
                      <a:pt x="3687" y="43510"/>
                    </a:lnTo>
                    <a:lnTo>
                      <a:pt x="1623" y="43510"/>
                    </a:lnTo>
                    <a:lnTo>
                      <a:pt x="0" y="43952"/>
                    </a:lnTo>
                    <a:lnTo>
                      <a:pt x="3245" y="48230"/>
                    </a:lnTo>
                    <a:lnTo>
                      <a:pt x="2802" y="49704"/>
                    </a:lnTo>
                    <a:lnTo>
                      <a:pt x="1770" y="51032"/>
                    </a:lnTo>
                    <a:lnTo>
                      <a:pt x="885" y="51474"/>
                    </a:lnTo>
                    <a:lnTo>
                      <a:pt x="0" y="51474"/>
                    </a:lnTo>
                    <a:lnTo>
                      <a:pt x="738" y="53097"/>
                    </a:lnTo>
                    <a:lnTo>
                      <a:pt x="4720" y="55014"/>
                    </a:lnTo>
                    <a:lnTo>
                      <a:pt x="6490" y="56637"/>
                    </a:lnTo>
                    <a:lnTo>
                      <a:pt x="8702" y="57227"/>
                    </a:lnTo>
                    <a:lnTo>
                      <a:pt x="7817" y="58701"/>
                    </a:lnTo>
                    <a:lnTo>
                      <a:pt x="3392" y="63274"/>
                    </a:lnTo>
                    <a:lnTo>
                      <a:pt x="3392" y="64454"/>
                    </a:lnTo>
                    <a:lnTo>
                      <a:pt x="3687" y="65634"/>
                    </a:lnTo>
                    <a:lnTo>
                      <a:pt x="5752" y="65634"/>
                    </a:lnTo>
                    <a:lnTo>
                      <a:pt x="7817" y="64306"/>
                    </a:lnTo>
                    <a:lnTo>
                      <a:pt x="9734" y="61061"/>
                    </a:lnTo>
                    <a:lnTo>
                      <a:pt x="10767" y="56932"/>
                    </a:lnTo>
                    <a:lnTo>
                      <a:pt x="13422" y="54719"/>
                    </a:lnTo>
                    <a:lnTo>
                      <a:pt x="16667" y="53982"/>
                    </a:lnTo>
                    <a:lnTo>
                      <a:pt x="22714" y="53982"/>
                    </a:lnTo>
                    <a:lnTo>
                      <a:pt x="23452" y="53097"/>
                    </a:lnTo>
                    <a:lnTo>
                      <a:pt x="26844" y="51179"/>
                    </a:lnTo>
                    <a:lnTo>
                      <a:pt x="29351" y="49115"/>
                    </a:lnTo>
                    <a:lnTo>
                      <a:pt x="30826" y="48820"/>
                    </a:lnTo>
                    <a:lnTo>
                      <a:pt x="32006" y="47787"/>
                    </a:lnTo>
                    <a:lnTo>
                      <a:pt x="33186" y="46312"/>
                    </a:lnTo>
                    <a:lnTo>
                      <a:pt x="38348" y="45722"/>
                    </a:lnTo>
                    <a:lnTo>
                      <a:pt x="37611" y="44542"/>
                    </a:lnTo>
                    <a:lnTo>
                      <a:pt x="29056" y="39823"/>
                    </a:lnTo>
                    <a:close/>
                    <a:moveTo>
                      <a:pt x="164158" y="9144"/>
                    </a:moveTo>
                    <a:lnTo>
                      <a:pt x="162388" y="7227"/>
                    </a:lnTo>
                    <a:lnTo>
                      <a:pt x="161061" y="6047"/>
                    </a:lnTo>
                    <a:lnTo>
                      <a:pt x="160766" y="6637"/>
                    </a:lnTo>
                    <a:lnTo>
                      <a:pt x="157963" y="8849"/>
                    </a:lnTo>
                    <a:lnTo>
                      <a:pt x="143362" y="7375"/>
                    </a:lnTo>
                    <a:lnTo>
                      <a:pt x="133922" y="7375"/>
                    </a:lnTo>
                    <a:lnTo>
                      <a:pt x="130677" y="6490"/>
                    </a:lnTo>
                    <a:lnTo>
                      <a:pt x="124778" y="3245"/>
                    </a:lnTo>
                    <a:lnTo>
                      <a:pt x="120501" y="3245"/>
                    </a:lnTo>
                    <a:lnTo>
                      <a:pt x="103097" y="147"/>
                    </a:lnTo>
                    <a:lnTo>
                      <a:pt x="98377" y="442"/>
                    </a:lnTo>
                    <a:lnTo>
                      <a:pt x="95574" y="0"/>
                    </a:lnTo>
                    <a:lnTo>
                      <a:pt x="95574" y="1622"/>
                    </a:lnTo>
                    <a:lnTo>
                      <a:pt x="95869" y="3097"/>
                    </a:lnTo>
                    <a:lnTo>
                      <a:pt x="93805" y="4572"/>
                    </a:lnTo>
                    <a:lnTo>
                      <a:pt x="79056" y="4572"/>
                    </a:lnTo>
                    <a:lnTo>
                      <a:pt x="71386" y="7080"/>
                    </a:lnTo>
                    <a:lnTo>
                      <a:pt x="66076" y="6490"/>
                    </a:lnTo>
                    <a:lnTo>
                      <a:pt x="60767" y="10177"/>
                    </a:lnTo>
                    <a:lnTo>
                      <a:pt x="57522" y="10177"/>
                    </a:lnTo>
                    <a:lnTo>
                      <a:pt x="58259" y="13422"/>
                    </a:lnTo>
                    <a:lnTo>
                      <a:pt x="50442" y="14012"/>
                    </a:lnTo>
                    <a:lnTo>
                      <a:pt x="46755" y="15339"/>
                    </a:lnTo>
                    <a:lnTo>
                      <a:pt x="42920" y="17109"/>
                    </a:lnTo>
                    <a:lnTo>
                      <a:pt x="43510" y="20501"/>
                    </a:lnTo>
                    <a:lnTo>
                      <a:pt x="42478" y="21976"/>
                    </a:lnTo>
                    <a:lnTo>
                      <a:pt x="42183" y="23451"/>
                    </a:lnTo>
                    <a:lnTo>
                      <a:pt x="43362" y="24779"/>
                    </a:lnTo>
                    <a:lnTo>
                      <a:pt x="42773" y="26253"/>
                    </a:lnTo>
                    <a:lnTo>
                      <a:pt x="41298" y="27728"/>
                    </a:lnTo>
                    <a:lnTo>
                      <a:pt x="43068" y="31563"/>
                    </a:lnTo>
                    <a:lnTo>
                      <a:pt x="43068" y="32743"/>
                    </a:lnTo>
                    <a:lnTo>
                      <a:pt x="43953" y="33038"/>
                    </a:lnTo>
                    <a:lnTo>
                      <a:pt x="47787" y="33038"/>
                    </a:lnTo>
                    <a:lnTo>
                      <a:pt x="46903" y="34070"/>
                    </a:lnTo>
                    <a:lnTo>
                      <a:pt x="43805" y="35545"/>
                    </a:lnTo>
                    <a:lnTo>
                      <a:pt x="43215" y="37758"/>
                    </a:lnTo>
                    <a:lnTo>
                      <a:pt x="44543" y="40855"/>
                    </a:lnTo>
                    <a:lnTo>
                      <a:pt x="47935" y="43510"/>
                    </a:lnTo>
                    <a:lnTo>
                      <a:pt x="48378" y="46312"/>
                    </a:lnTo>
                    <a:lnTo>
                      <a:pt x="50000" y="49115"/>
                    </a:lnTo>
                    <a:lnTo>
                      <a:pt x="56342" y="51179"/>
                    </a:lnTo>
                    <a:lnTo>
                      <a:pt x="58997" y="52654"/>
                    </a:lnTo>
                    <a:lnTo>
                      <a:pt x="62094" y="51769"/>
                    </a:lnTo>
                    <a:lnTo>
                      <a:pt x="63422" y="50294"/>
                    </a:lnTo>
                    <a:lnTo>
                      <a:pt x="64749" y="48230"/>
                    </a:lnTo>
                    <a:lnTo>
                      <a:pt x="66224" y="48230"/>
                    </a:lnTo>
                    <a:lnTo>
                      <a:pt x="69764" y="49262"/>
                    </a:lnTo>
                    <a:lnTo>
                      <a:pt x="70354" y="51179"/>
                    </a:lnTo>
                    <a:lnTo>
                      <a:pt x="70058" y="52064"/>
                    </a:lnTo>
                    <a:lnTo>
                      <a:pt x="68731" y="52949"/>
                    </a:lnTo>
                    <a:lnTo>
                      <a:pt x="68141" y="58849"/>
                    </a:lnTo>
                    <a:lnTo>
                      <a:pt x="64749" y="66224"/>
                    </a:lnTo>
                    <a:lnTo>
                      <a:pt x="64454" y="67698"/>
                    </a:lnTo>
                    <a:lnTo>
                      <a:pt x="65486" y="67698"/>
                    </a:lnTo>
                    <a:lnTo>
                      <a:pt x="67994" y="66224"/>
                    </a:lnTo>
                    <a:lnTo>
                      <a:pt x="76253" y="63274"/>
                    </a:lnTo>
                    <a:lnTo>
                      <a:pt x="77876" y="63274"/>
                    </a:lnTo>
                    <a:lnTo>
                      <a:pt x="79793" y="62536"/>
                    </a:lnTo>
                    <a:lnTo>
                      <a:pt x="84955" y="60324"/>
                    </a:lnTo>
                    <a:lnTo>
                      <a:pt x="86578" y="61504"/>
                    </a:lnTo>
                    <a:lnTo>
                      <a:pt x="87905" y="62831"/>
                    </a:lnTo>
                    <a:lnTo>
                      <a:pt x="88642" y="62831"/>
                    </a:lnTo>
                    <a:lnTo>
                      <a:pt x="89085" y="62389"/>
                    </a:lnTo>
                    <a:lnTo>
                      <a:pt x="89085" y="61504"/>
                    </a:lnTo>
                    <a:lnTo>
                      <a:pt x="89380" y="60914"/>
                    </a:lnTo>
                    <a:lnTo>
                      <a:pt x="90855" y="61209"/>
                    </a:lnTo>
                    <a:lnTo>
                      <a:pt x="96902" y="64896"/>
                    </a:lnTo>
                    <a:lnTo>
                      <a:pt x="99262" y="65781"/>
                    </a:lnTo>
                    <a:lnTo>
                      <a:pt x="100884" y="66076"/>
                    </a:lnTo>
                    <a:lnTo>
                      <a:pt x="102801" y="67846"/>
                    </a:lnTo>
                    <a:lnTo>
                      <a:pt x="107964" y="69026"/>
                    </a:lnTo>
                    <a:lnTo>
                      <a:pt x="108554" y="69911"/>
                    </a:lnTo>
                    <a:lnTo>
                      <a:pt x="108996" y="70943"/>
                    </a:lnTo>
                    <a:lnTo>
                      <a:pt x="113863" y="75515"/>
                    </a:lnTo>
                    <a:lnTo>
                      <a:pt x="116076" y="77875"/>
                    </a:lnTo>
                    <a:lnTo>
                      <a:pt x="120353" y="79940"/>
                    </a:lnTo>
                    <a:lnTo>
                      <a:pt x="122123" y="80383"/>
                    </a:lnTo>
                    <a:lnTo>
                      <a:pt x="129645" y="78170"/>
                    </a:lnTo>
                    <a:lnTo>
                      <a:pt x="131710" y="77433"/>
                    </a:lnTo>
                    <a:lnTo>
                      <a:pt x="133480" y="77433"/>
                    </a:lnTo>
                    <a:lnTo>
                      <a:pt x="135250" y="78613"/>
                    </a:lnTo>
                    <a:lnTo>
                      <a:pt x="139232" y="80088"/>
                    </a:lnTo>
                    <a:lnTo>
                      <a:pt x="142919" y="80530"/>
                    </a:lnTo>
                    <a:lnTo>
                      <a:pt x="143509" y="80530"/>
                    </a:lnTo>
                    <a:lnTo>
                      <a:pt x="143509" y="79645"/>
                    </a:lnTo>
                    <a:lnTo>
                      <a:pt x="144099" y="77285"/>
                    </a:lnTo>
                    <a:lnTo>
                      <a:pt x="144837" y="75221"/>
                    </a:lnTo>
                    <a:lnTo>
                      <a:pt x="147196" y="73008"/>
                    </a:lnTo>
                    <a:lnTo>
                      <a:pt x="147787" y="71533"/>
                    </a:lnTo>
                    <a:lnTo>
                      <a:pt x="148524" y="70206"/>
                    </a:lnTo>
                    <a:lnTo>
                      <a:pt x="153981" y="68583"/>
                    </a:lnTo>
                    <a:lnTo>
                      <a:pt x="154571" y="67993"/>
                    </a:lnTo>
                    <a:lnTo>
                      <a:pt x="154571" y="66961"/>
                    </a:lnTo>
                    <a:lnTo>
                      <a:pt x="153096" y="66224"/>
                    </a:lnTo>
                    <a:lnTo>
                      <a:pt x="151769" y="65191"/>
                    </a:lnTo>
                    <a:lnTo>
                      <a:pt x="151031" y="62241"/>
                    </a:lnTo>
                    <a:lnTo>
                      <a:pt x="150441" y="62241"/>
                    </a:lnTo>
                    <a:lnTo>
                      <a:pt x="147196" y="55752"/>
                    </a:lnTo>
                    <a:lnTo>
                      <a:pt x="146606" y="54572"/>
                    </a:lnTo>
                    <a:lnTo>
                      <a:pt x="145427" y="51327"/>
                    </a:lnTo>
                    <a:lnTo>
                      <a:pt x="142772" y="47492"/>
                    </a:lnTo>
                    <a:lnTo>
                      <a:pt x="140560" y="45575"/>
                    </a:lnTo>
                    <a:lnTo>
                      <a:pt x="138495" y="38053"/>
                    </a:lnTo>
                    <a:lnTo>
                      <a:pt x="133480" y="32006"/>
                    </a:lnTo>
                    <a:lnTo>
                      <a:pt x="133480" y="29056"/>
                    </a:lnTo>
                    <a:lnTo>
                      <a:pt x="137167" y="26401"/>
                    </a:lnTo>
                    <a:lnTo>
                      <a:pt x="142182" y="24779"/>
                    </a:lnTo>
                    <a:lnTo>
                      <a:pt x="148081" y="24336"/>
                    </a:lnTo>
                    <a:lnTo>
                      <a:pt x="151916" y="25221"/>
                    </a:lnTo>
                    <a:lnTo>
                      <a:pt x="154276" y="22566"/>
                    </a:lnTo>
                    <a:lnTo>
                      <a:pt x="156636" y="17109"/>
                    </a:lnTo>
                    <a:lnTo>
                      <a:pt x="157963" y="13864"/>
                    </a:lnTo>
                    <a:lnTo>
                      <a:pt x="158996" y="13127"/>
                    </a:lnTo>
                    <a:lnTo>
                      <a:pt x="161061" y="13127"/>
                    </a:lnTo>
                    <a:lnTo>
                      <a:pt x="161798" y="11947"/>
                    </a:lnTo>
                    <a:lnTo>
                      <a:pt x="162240" y="11357"/>
                    </a:lnTo>
                    <a:lnTo>
                      <a:pt x="164011" y="10767"/>
                    </a:lnTo>
                    <a:lnTo>
                      <a:pt x="164600" y="10177"/>
                    </a:lnTo>
                    <a:lnTo>
                      <a:pt x="164158" y="8997"/>
                    </a:lnTo>
                    <a:close/>
                    <a:moveTo>
                      <a:pt x="34366" y="37020"/>
                    </a:moveTo>
                    <a:lnTo>
                      <a:pt x="32891" y="37758"/>
                    </a:lnTo>
                    <a:lnTo>
                      <a:pt x="31711" y="39528"/>
                    </a:lnTo>
                    <a:lnTo>
                      <a:pt x="36873" y="42183"/>
                    </a:lnTo>
                    <a:lnTo>
                      <a:pt x="39086" y="41740"/>
                    </a:lnTo>
                    <a:lnTo>
                      <a:pt x="39380" y="40708"/>
                    </a:lnTo>
                    <a:lnTo>
                      <a:pt x="38790" y="37905"/>
                    </a:lnTo>
                    <a:lnTo>
                      <a:pt x="34366" y="36725"/>
                    </a:lnTo>
                    <a:close/>
                  </a:path>
                </a:pathLst>
              </a:custGeom>
              <a:grpFill/>
              <a:ln w="3175" cap="flat">
                <a:solidFill>
                  <a:schemeClr val="bg2">
                    <a:lumMod val="90000"/>
                  </a:schemeClr>
                </a:solidFill>
                <a:prstDash val="solid"/>
                <a:miter/>
              </a:ln>
            </p:spPr>
            <p:txBody>
              <a:bodyPr rtlCol="0" anchor="ctr"/>
              <a:lstStyle/>
              <a:p>
                <a:endParaRPr lang="en-GB"/>
              </a:p>
            </p:txBody>
          </p:sp>
          <p:sp>
            <p:nvSpPr>
              <p:cNvPr id="195" name="Freeform: Shape 194">
                <a:extLst>
                  <a:ext uri="{FF2B5EF4-FFF2-40B4-BE49-F238E27FC236}">
                    <a16:creationId xmlns:a16="http://schemas.microsoft.com/office/drawing/2014/main" id="{64224029-0CD4-5E34-FA03-5AA8D8A5E543}"/>
                  </a:ext>
                </a:extLst>
              </p:cNvPr>
              <p:cNvSpPr/>
              <p:nvPr/>
            </p:nvSpPr>
            <p:spPr>
              <a:xfrm>
                <a:off x="3393665" y="4256952"/>
                <a:ext cx="429494" cy="167107"/>
              </a:xfrm>
              <a:custGeom>
                <a:avLst/>
                <a:gdLst>
                  <a:gd name="connsiteX0" fmla="*/ 22714 w 429494"/>
                  <a:gd name="connsiteY0" fmla="*/ 41740 h 167107"/>
                  <a:gd name="connsiteX1" fmla="*/ 21681 w 429494"/>
                  <a:gd name="connsiteY1" fmla="*/ 42625 h 167107"/>
                  <a:gd name="connsiteX2" fmla="*/ 20501 w 429494"/>
                  <a:gd name="connsiteY2" fmla="*/ 44690 h 167107"/>
                  <a:gd name="connsiteX3" fmla="*/ 21976 w 429494"/>
                  <a:gd name="connsiteY3" fmla="*/ 46165 h 167107"/>
                  <a:gd name="connsiteX4" fmla="*/ 26844 w 429494"/>
                  <a:gd name="connsiteY4" fmla="*/ 47050 h 167107"/>
                  <a:gd name="connsiteX5" fmla="*/ 28023 w 429494"/>
                  <a:gd name="connsiteY5" fmla="*/ 46312 h 167107"/>
                  <a:gd name="connsiteX6" fmla="*/ 28613 w 429494"/>
                  <a:gd name="connsiteY6" fmla="*/ 44837 h 167107"/>
                  <a:gd name="connsiteX7" fmla="*/ 25664 w 429494"/>
                  <a:gd name="connsiteY7" fmla="*/ 42478 h 167107"/>
                  <a:gd name="connsiteX8" fmla="*/ 22714 w 429494"/>
                  <a:gd name="connsiteY8" fmla="*/ 41740 h 167107"/>
                  <a:gd name="connsiteX9" fmla="*/ 6490 w 429494"/>
                  <a:gd name="connsiteY9" fmla="*/ 48525 h 167107"/>
                  <a:gd name="connsiteX10" fmla="*/ 6490 w 429494"/>
                  <a:gd name="connsiteY10" fmla="*/ 46017 h 167107"/>
                  <a:gd name="connsiteX11" fmla="*/ 4867 w 429494"/>
                  <a:gd name="connsiteY11" fmla="*/ 44247 h 167107"/>
                  <a:gd name="connsiteX12" fmla="*/ 0 w 429494"/>
                  <a:gd name="connsiteY12" fmla="*/ 44985 h 167107"/>
                  <a:gd name="connsiteX13" fmla="*/ 0 w 429494"/>
                  <a:gd name="connsiteY13" fmla="*/ 47787 h 167107"/>
                  <a:gd name="connsiteX14" fmla="*/ 885 w 429494"/>
                  <a:gd name="connsiteY14" fmla="*/ 49115 h 167107"/>
                  <a:gd name="connsiteX15" fmla="*/ 3097 w 429494"/>
                  <a:gd name="connsiteY15" fmla="*/ 50000 h 167107"/>
                  <a:gd name="connsiteX16" fmla="*/ 5752 w 429494"/>
                  <a:gd name="connsiteY16" fmla="*/ 49557 h 167107"/>
                  <a:gd name="connsiteX17" fmla="*/ 6490 w 429494"/>
                  <a:gd name="connsiteY17" fmla="*/ 48525 h 167107"/>
                  <a:gd name="connsiteX18" fmla="*/ 17994 w 429494"/>
                  <a:gd name="connsiteY18" fmla="*/ 53097 h 167107"/>
                  <a:gd name="connsiteX19" fmla="*/ 17699 w 429494"/>
                  <a:gd name="connsiteY19" fmla="*/ 52654 h 167107"/>
                  <a:gd name="connsiteX20" fmla="*/ 18141 w 429494"/>
                  <a:gd name="connsiteY20" fmla="*/ 51327 h 167107"/>
                  <a:gd name="connsiteX21" fmla="*/ 17551 w 429494"/>
                  <a:gd name="connsiteY21" fmla="*/ 48525 h 167107"/>
                  <a:gd name="connsiteX22" fmla="*/ 12242 w 429494"/>
                  <a:gd name="connsiteY22" fmla="*/ 43510 h 167107"/>
                  <a:gd name="connsiteX23" fmla="*/ 11357 w 429494"/>
                  <a:gd name="connsiteY23" fmla="*/ 38790 h 167107"/>
                  <a:gd name="connsiteX24" fmla="*/ 9734 w 429494"/>
                  <a:gd name="connsiteY24" fmla="*/ 37168 h 167107"/>
                  <a:gd name="connsiteX25" fmla="*/ 8850 w 429494"/>
                  <a:gd name="connsiteY25" fmla="*/ 35398 h 167107"/>
                  <a:gd name="connsiteX26" fmla="*/ 7375 w 429494"/>
                  <a:gd name="connsiteY26" fmla="*/ 34513 h 167107"/>
                  <a:gd name="connsiteX27" fmla="*/ 3982 w 429494"/>
                  <a:gd name="connsiteY27" fmla="*/ 35103 h 167107"/>
                  <a:gd name="connsiteX28" fmla="*/ 3540 w 429494"/>
                  <a:gd name="connsiteY28" fmla="*/ 36283 h 167107"/>
                  <a:gd name="connsiteX29" fmla="*/ 1180 w 429494"/>
                  <a:gd name="connsiteY29" fmla="*/ 37905 h 167107"/>
                  <a:gd name="connsiteX30" fmla="*/ 1180 w 429494"/>
                  <a:gd name="connsiteY30" fmla="*/ 38348 h 167107"/>
                  <a:gd name="connsiteX31" fmla="*/ 2360 w 429494"/>
                  <a:gd name="connsiteY31" fmla="*/ 39233 h 167107"/>
                  <a:gd name="connsiteX32" fmla="*/ 4425 w 429494"/>
                  <a:gd name="connsiteY32" fmla="*/ 38348 h 167107"/>
                  <a:gd name="connsiteX33" fmla="*/ 5457 w 429494"/>
                  <a:gd name="connsiteY33" fmla="*/ 38643 h 167107"/>
                  <a:gd name="connsiteX34" fmla="*/ 7080 w 429494"/>
                  <a:gd name="connsiteY34" fmla="*/ 45427 h 167107"/>
                  <a:gd name="connsiteX35" fmla="*/ 10177 w 429494"/>
                  <a:gd name="connsiteY35" fmla="*/ 47640 h 167107"/>
                  <a:gd name="connsiteX36" fmla="*/ 11504 w 429494"/>
                  <a:gd name="connsiteY36" fmla="*/ 50885 h 167107"/>
                  <a:gd name="connsiteX37" fmla="*/ 13422 w 429494"/>
                  <a:gd name="connsiteY37" fmla="*/ 52507 h 167107"/>
                  <a:gd name="connsiteX38" fmla="*/ 12832 w 429494"/>
                  <a:gd name="connsiteY38" fmla="*/ 54129 h 167107"/>
                  <a:gd name="connsiteX39" fmla="*/ 7817 w 429494"/>
                  <a:gd name="connsiteY39" fmla="*/ 56342 h 167107"/>
                  <a:gd name="connsiteX40" fmla="*/ 4572 w 429494"/>
                  <a:gd name="connsiteY40" fmla="*/ 58702 h 167107"/>
                  <a:gd name="connsiteX41" fmla="*/ 3540 w 429494"/>
                  <a:gd name="connsiteY41" fmla="*/ 60324 h 167107"/>
                  <a:gd name="connsiteX42" fmla="*/ 3835 w 429494"/>
                  <a:gd name="connsiteY42" fmla="*/ 61947 h 167107"/>
                  <a:gd name="connsiteX43" fmla="*/ 5457 w 429494"/>
                  <a:gd name="connsiteY43" fmla="*/ 63864 h 167107"/>
                  <a:gd name="connsiteX44" fmla="*/ 6637 w 429494"/>
                  <a:gd name="connsiteY44" fmla="*/ 64454 h 167107"/>
                  <a:gd name="connsiteX45" fmla="*/ 12979 w 429494"/>
                  <a:gd name="connsiteY45" fmla="*/ 64454 h 167107"/>
                  <a:gd name="connsiteX46" fmla="*/ 18879 w 429494"/>
                  <a:gd name="connsiteY46" fmla="*/ 62536 h 167107"/>
                  <a:gd name="connsiteX47" fmla="*/ 21681 w 429494"/>
                  <a:gd name="connsiteY47" fmla="*/ 57669 h 167107"/>
                  <a:gd name="connsiteX48" fmla="*/ 20059 w 429494"/>
                  <a:gd name="connsiteY48" fmla="*/ 55604 h 167107"/>
                  <a:gd name="connsiteX49" fmla="*/ 17551 w 429494"/>
                  <a:gd name="connsiteY49" fmla="*/ 53687 h 167107"/>
                  <a:gd name="connsiteX50" fmla="*/ 332888 w 429494"/>
                  <a:gd name="connsiteY50" fmla="*/ 5162 h 167107"/>
                  <a:gd name="connsiteX51" fmla="*/ 333183 w 429494"/>
                  <a:gd name="connsiteY51" fmla="*/ 2360 h 167107"/>
                  <a:gd name="connsiteX52" fmla="*/ 332593 w 429494"/>
                  <a:gd name="connsiteY52" fmla="*/ 2655 h 167107"/>
                  <a:gd name="connsiteX53" fmla="*/ 330823 w 429494"/>
                  <a:gd name="connsiteY53" fmla="*/ 4130 h 167107"/>
                  <a:gd name="connsiteX54" fmla="*/ 331560 w 429494"/>
                  <a:gd name="connsiteY54" fmla="*/ 5310 h 167107"/>
                  <a:gd name="connsiteX55" fmla="*/ 333035 w 429494"/>
                  <a:gd name="connsiteY55" fmla="*/ 5310 h 167107"/>
                  <a:gd name="connsiteX56" fmla="*/ 427577 w 429494"/>
                  <a:gd name="connsiteY56" fmla="*/ 55899 h 167107"/>
                  <a:gd name="connsiteX57" fmla="*/ 427577 w 429494"/>
                  <a:gd name="connsiteY57" fmla="*/ 54572 h 167107"/>
                  <a:gd name="connsiteX58" fmla="*/ 428167 w 429494"/>
                  <a:gd name="connsiteY58" fmla="*/ 52950 h 167107"/>
                  <a:gd name="connsiteX59" fmla="*/ 428167 w 429494"/>
                  <a:gd name="connsiteY59" fmla="*/ 52064 h 167107"/>
                  <a:gd name="connsiteX60" fmla="*/ 426397 w 429494"/>
                  <a:gd name="connsiteY60" fmla="*/ 50737 h 167107"/>
                  <a:gd name="connsiteX61" fmla="*/ 423742 w 429494"/>
                  <a:gd name="connsiteY61" fmla="*/ 48230 h 167107"/>
                  <a:gd name="connsiteX62" fmla="*/ 422710 w 429494"/>
                  <a:gd name="connsiteY62" fmla="*/ 46017 h 167107"/>
                  <a:gd name="connsiteX63" fmla="*/ 422120 w 429494"/>
                  <a:gd name="connsiteY63" fmla="*/ 44100 h 167107"/>
                  <a:gd name="connsiteX64" fmla="*/ 420350 w 429494"/>
                  <a:gd name="connsiteY64" fmla="*/ 42920 h 167107"/>
                  <a:gd name="connsiteX65" fmla="*/ 418433 w 429494"/>
                  <a:gd name="connsiteY65" fmla="*/ 41888 h 167107"/>
                  <a:gd name="connsiteX66" fmla="*/ 418433 w 429494"/>
                  <a:gd name="connsiteY66" fmla="*/ 41003 h 167107"/>
                  <a:gd name="connsiteX67" fmla="*/ 419760 w 429494"/>
                  <a:gd name="connsiteY67" fmla="*/ 41003 h 167107"/>
                  <a:gd name="connsiteX68" fmla="*/ 422562 w 429494"/>
                  <a:gd name="connsiteY68" fmla="*/ 41888 h 167107"/>
                  <a:gd name="connsiteX69" fmla="*/ 424627 w 429494"/>
                  <a:gd name="connsiteY69" fmla="*/ 41593 h 167107"/>
                  <a:gd name="connsiteX70" fmla="*/ 426102 w 429494"/>
                  <a:gd name="connsiteY70" fmla="*/ 41593 h 167107"/>
                  <a:gd name="connsiteX71" fmla="*/ 427577 w 429494"/>
                  <a:gd name="connsiteY71" fmla="*/ 40560 h 167107"/>
                  <a:gd name="connsiteX72" fmla="*/ 422857 w 429494"/>
                  <a:gd name="connsiteY72" fmla="*/ 38790 h 167107"/>
                  <a:gd name="connsiteX73" fmla="*/ 418875 w 429494"/>
                  <a:gd name="connsiteY73" fmla="*/ 36136 h 167107"/>
                  <a:gd name="connsiteX74" fmla="*/ 414745 w 429494"/>
                  <a:gd name="connsiteY74" fmla="*/ 35398 h 167107"/>
                  <a:gd name="connsiteX75" fmla="*/ 412091 w 429494"/>
                  <a:gd name="connsiteY75" fmla="*/ 33776 h 167107"/>
                  <a:gd name="connsiteX76" fmla="*/ 409583 w 429494"/>
                  <a:gd name="connsiteY76" fmla="*/ 31268 h 167107"/>
                  <a:gd name="connsiteX77" fmla="*/ 408256 w 429494"/>
                  <a:gd name="connsiteY77" fmla="*/ 29646 h 167107"/>
                  <a:gd name="connsiteX78" fmla="*/ 407223 w 429494"/>
                  <a:gd name="connsiteY78" fmla="*/ 28761 h 167107"/>
                  <a:gd name="connsiteX79" fmla="*/ 401914 w 429494"/>
                  <a:gd name="connsiteY79" fmla="*/ 26253 h 167107"/>
                  <a:gd name="connsiteX80" fmla="*/ 400881 w 429494"/>
                  <a:gd name="connsiteY80" fmla="*/ 25959 h 167107"/>
                  <a:gd name="connsiteX81" fmla="*/ 398816 w 429494"/>
                  <a:gd name="connsiteY81" fmla="*/ 27139 h 167107"/>
                  <a:gd name="connsiteX82" fmla="*/ 398226 w 429494"/>
                  <a:gd name="connsiteY82" fmla="*/ 27876 h 167107"/>
                  <a:gd name="connsiteX83" fmla="*/ 398226 w 429494"/>
                  <a:gd name="connsiteY83" fmla="*/ 29793 h 167107"/>
                  <a:gd name="connsiteX84" fmla="*/ 397931 w 429494"/>
                  <a:gd name="connsiteY84" fmla="*/ 30973 h 167107"/>
                  <a:gd name="connsiteX85" fmla="*/ 396162 w 429494"/>
                  <a:gd name="connsiteY85" fmla="*/ 31711 h 167107"/>
                  <a:gd name="connsiteX86" fmla="*/ 393359 w 429494"/>
                  <a:gd name="connsiteY86" fmla="*/ 31711 h 167107"/>
                  <a:gd name="connsiteX87" fmla="*/ 391442 w 429494"/>
                  <a:gd name="connsiteY87" fmla="*/ 30826 h 167107"/>
                  <a:gd name="connsiteX88" fmla="*/ 390114 w 429494"/>
                  <a:gd name="connsiteY88" fmla="*/ 30826 h 167107"/>
                  <a:gd name="connsiteX89" fmla="*/ 389820 w 429494"/>
                  <a:gd name="connsiteY89" fmla="*/ 31268 h 167107"/>
                  <a:gd name="connsiteX90" fmla="*/ 389082 w 429494"/>
                  <a:gd name="connsiteY90" fmla="*/ 31563 h 167107"/>
                  <a:gd name="connsiteX91" fmla="*/ 387460 w 429494"/>
                  <a:gd name="connsiteY91" fmla="*/ 31563 h 167107"/>
                  <a:gd name="connsiteX92" fmla="*/ 385100 w 429494"/>
                  <a:gd name="connsiteY92" fmla="*/ 30826 h 167107"/>
                  <a:gd name="connsiteX93" fmla="*/ 382887 w 429494"/>
                  <a:gd name="connsiteY93" fmla="*/ 30088 h 167107"/>
                  <a:gd name="connsiteX94" fmla="*/ 379937 w 429494"/>
                  <a:gd name="connsiteY94" fmla="*/ 28613 h 167107"/>
                  <a:gd name="connsiteX95" fmla="*/ 375218 w 429494"/>
                  <a:gd name="connsiteY95" fmla="*/ 28613 h 167107"/>
                  <a:gd name="connsiteX96" fmla="*/ 372563 w 429494"/>
                  <a:gd name="connsiteY96" fmla="*/ 27581 h 167107"/>
                  <a:gd name="connsiteX97" fmla="*/ 371826 w 429494"/>
                  <a:gd name="connsiteY97" fmla="*/ 26844 h 167107"/>
                  <a:gd name="connsiteX98" fmla="*/ 370646 w 429494"/>
                  <a:gd name="connsiteY98" fmla="*/ 21386 h 167107"/>
                  <a:gd name="connsiteX99" fmla="*/ 370351 w 429494"/>
                  <a:gd name="connsiteY99" fmla="*/ 20944 h 167107"/>
                  <a:gd name="connsiteX100" fmla="*/ 369171 w 429494"/>
                  <a:gd name="connsiteY100" fmla="*/ 20649 h 167107"/>
                  <a:gd name="connsiteX101" fmla="*/ 367253 w 429494"/>
                  <a:gd name="connsiteY101" fmla="*/ 19911 h 167107"/>
                  <a:gd name="connsiteX102" fmla="*/ 366073 w 429494"/>
                  <a:gd name="connsiteY102" fmla="*/ 19026 h 167107"/>
                  <a:gd name="connsiteX103" fmla="*/ 365483 w 429494"/>
                  <a:gd name="connsiteY103" fmla="*/ 17551 h 167107"/>
                  <a:gd name="connsiteX104" fmla="*/ 364746 w 429494"/>
                  <a:gd name="connsiteY104" fmla="*/ 16077 h 167107"/>
                  <a:gd name="connsiteX105" fmla="*/ 361501 w 429494"/>
                  <a:gd name="connsiteY105" fmla="*/ 16372 h 167107"/>
                  <a:gd name="connsiteX106" fmla="*/ 356044 w 429494"/>
                  <a:gd name="connsiteY106" fmla="*/ 14454 h 167107"/>
                  <a:gd name="connsiteX107" fmla="*/ 352357 w 429494"/>
                  <a:gd name="connsiteY107" fmla="*/ 12684 h 167107"/>
                  <a:gd name="connsiteX108" fmla="*/ 348964 w 429494"/>
                  <a:gd name="connsiteY108" fmla="*/ 10619 h 167107"/>
                  <a:gd name="connsiteX109" fmla="*/ 343802 w 429494"/>
                  <a:gd name="connsiteY109" fmla="*/ 6637 h 167107"/>
                  <a:gd name="connsiteX110" fmla="*/ 341885 w 429494"/>
                  <a:gd name="connsiteY110" fmla="*/ 5605 h 167107"/>
                  <a:gd name="connsiteX111" fmla="*/ 339377 w 429494"/>
                  <a:gd name="connsiteY111" fmla="*/ 4425 h 167107"/>
                  <a:gd name="connsiteX112" fmla="*/ 337903 w 429494"/>
                  <a:gd name="connsiteY112" fmla="*/ 2507 h 167107"/>
                  <a:gd name="connsiteX113" fmla="*/ 335543 w 429494"/>
                  <a:gd name="connsiteY113" fmla="*/ 590 h 167107"/>
                  <a:gd name="connsiteX114" fmla="*/ 334805 w 429494"/>
                  <a:gd name="connsiteY114" fmla="*/ 0 h 167107"/>
                  <a:gd name="connsiteX115" fmla="*/ 335690 w 429494"/>
                  <a:gd name="connsiteY115" fmla="*/ 4130 h 167107"/>
                  <a:gd name="connsiteX116" fmla="*/ 333773 w 429494"/>
                  <a:gd name="connsiteY116" fmla="*/ 6490 h 167107"/>
                  <a:gd name="connsiteX117" fmla="*/ 325218 w 429494"/>
                  <a:gd name="connsiteY117" fmla="*/ 9145 h 167107"/>
                  <a:gd name="connsiteX118" fmla="*/ 319024 w 429494"/>
                  <a:gd name="connsiteY118" fmla="*/ 10325 h 167107"/>
                  <a:gd name="connsiteX119" fmla="*/ 315189 w 429494"/>
                  <a:gd name="connsiteY119" fmla="*/ 12684 h 167107"/>
                  <a:gd name="connsiteX120" fmla="*/ 311797 w 429494"/>
                  <a:gd name="connsiteY120" fmla="*/ 12389 h 167107"/>
                  <a:gd name="connsiteX121" fmla="*/ 310322 w 429494"/>
                  <a:gd name="connsiteY121" fmla="*/ 13864 h 167107"/>
                  <a:gd name="connsiteX122" fmla="*/ 307519 w 429494"/>
                  <a:gd name="connsiteY122" fmla="*/ 15487 h 167107"/>
                  <a:gd name="connsiteX123" fmla="*/ 304127 w 429494"/>
                  <a:gd name="connsiteY123" fmla="*/ 16224 h 167107"/>
                  <a:gd name="connsiteX124" fmla="*/ 302800 w 429494"/>
                  <a:gd name="connsiteY124" fmla="*/ 17551 h 167107"/>
                  <a:gd name="connsiteX125" fmla="*/ 303537 w 429494"/>
                  <a:gd name="connsiteY125" fmla="*/ 22566 h 167107"/>
                  <a:gd name="connsiteX126" fmla="*/ 304422 w 429494"/>
                  <a:gd name="connsiteY126" fmla="*/ 27286 h 167107"/>
                  <a:gd name="connsiteX127" fmla="*/ 303832 w 429494"/>
                  <a:gd name="connsiteY127" fmla="*/ 33923 h 167107"/>
                  <a:gd name="connsiteX128" fmla="*/ 301620 w 429494"/>
                  <a:gd name="connsiteY128" fmla="*/ 38053 h 167107"/>
                  <a:gd name="connsiteX129" fmla="*/ 298965 w 429494"/>
                  <a:gd name="connsiteY129" fmla="*/ 40855 h 167107"/>
                  <a:gd name="connsiteX130" fmla="*/ 296752 w 429494"/>
                  <a:gd name="connsiteY130" fmla="*/ 42183 h 167107"/>
                  <a:gd name="connsiteX131" fmla="*/ 292475 w 429494"/>
                  <a:gd name="connsiteY131" fmla="*/ 47492 h 167107"/>
                  <a:gd name="connsiteX132" fmla="*/ 292770 w 429494"/>
                  <a:gd name="connsiteY132" fmla="*/ 49262 h 167107"/>
                  <a:gd name="connsiteX133" fmla="*/ 294983 w 429494"/>
                  <a:gd name="connsiteY133" fmla="*/ 53097 h 167107"/>
                  <a:gd name="connsiteX134" fmla="*/ 297637 w 429494"/>
                  <a:gd name="connsiteY134" fmla="*/ 53982 h 167107"/>
                  <a:gd name="connsiteX135" fmla="*/ 295720 w 429494"/>
                  <a:gd name="connsiteY135" fmla="*/ 53982 h 167107"/>
                  <a:gd name="connsiteX136" fmla="*/ 293213 w 429494"/>
                  <a:gd name="connsiteY136" fmla="*/ 53097 h 167107"/>
                  <a:gd name="connsiteX137" fmla="*/ 291885 w 429494"/>
                  <a:gd name="connsiteY137" fmla="*/ 55604 h 167107"/>
                  <a:gd name="connsiteX138" fmla="*/ 290558 w 429494"/>
                  <a:gd name="connsiteY138" fmla="*/ 59881 h 167107"/>
                  <a:gd name="connsiteX139" fmla="*/ 288788 w 429494"/>
                  <a:gd name="connsiteY139" fmla="*/ 61209 h 167107"/>
                  <a:gd name="connsiteX140" fmla="*/ 283036 w 429494"/>
                  <a:gd name="connsiteY140" fmla="*/ 63126 h 167107"/>
                  <a:gd name="connsiteX141" fmla="*/ 281413 w 429494"/>
                  <a:gd name="connsiteY141" fmla="*/ 65781 h 167107"/>
                  <a:gd name="connsiteX142" fmla="*/ 283626 w 429494"/>
                  <a:gd name="connsiteY142" fmla="*/ 71091 h 167107"/>
                  <a:gd name="connsiteX143" fmla="*/ 284068 w 429494"/>
                  <a:gd name="connsiteY143" fmla="*/ 73598 h 167107"/>
                  <a:gd name="connsiteX144" fmla="*/ 283183 w 429494"/>
                  <a:gd name="connsiteY144" fmla="*/ 80088 h 167107"/>
                  <a:gd name="connsiteX145" fmla="*/ 285101 w 429494"/>
                  <a:gd name="connsiteY145" fmla="*/ 85103 h 167107"/>
                  <a:gd name="connsiteX146" fmla="*/ 285101 w 429494"/>
                  <a:gd name="connsiteY146" fmla="*/ 91740 h 167107"/>
                  <a:gd name="connsiteX147" fmla="*/ 282298 w 429494"/>
                  <a:gd name="connsiteY147" fmla="*/ 93362 h 167107"/>
                  <a:gd name="connsiteX148" fmla="*/ 279791 w 429494"/>
                  <a:gd name="connsiteY148" fmla="*/ 94542 h 167107"/>
                  <a:gd name="connsiteX149" fmla="*/ 280086 w 429494"/>
                  <a:gd name="connsiteY149" fmla="*/ 95722 h 167107"/>
                  <a:gd name="connsiteX150" fmla="*/ 280528 w 429494"/>
                  <a:gd name="connsiteY150" fmla="*/ 96607 h 167107"/>
                  <a:gd name="connsiteX151" fmla="*/ 282888 w 429494"/>
                  <a:gd name="connsiteY151" fmla="*/ 98672 h 167107"/>
                  <a:gd name="connsiteX152" fmla="*/ 286870 w 429494"/>
                  <a:gd name="connsiteY152" fmla="*/ 99852 h 167107"/>
                  <a:gd name="connsiteX153" fmla="*/ 293065 w 429494"/>
                  <a:gd name="connsiteY153" fmla="*/ 105751 h 167107"/>
                  <a:gd name="connsiteX154" fmla="*/ 294983 w 429494"/>
                  <a:gd name="connsiteY154" fmla="*/ 106784 h 167107"/>
                  <a:gd name="connsiteX155" fmla="*/ 297490 w 429494"/>
                  <a:gd name="connsiteY155" fmla="*/ 107816 h 167107"/>
                  <a:gd name="connsiteX156" fmla="*/ 298227 w 429494"/>
                  <a:gd name="connsiteY156" fmla="*/ 106784 h 167107"/>
                  <a:gd name="connsiteX157" fmla="*/ 298227 w 429494"/>
                  <a:gd name="connsiteY157" fmla="*/ 105899 h 167107"/>
                  <a:gd name="connsiteX158" fmla="*/ 301620 w 429494"/>
                  <a:gd name="connsiteY158" fmla="*/ 103244 h 167107"/>
                  <a:gd name="connsiteX159" fmla="*/ 303537 w 429494"/>
                  <a:gd name="connsiteY159" fmla="*/ 99704 h 167107"/>
                  <a:gd name="connsiteX160" fmla="*/ 304717 w 429494"/>
                  <a:gd name="connsiteY160" fmla="*/ 98819 h 167107"/>
                  <a:gd name="connsiteX161" fmla="*/ 304127 w 429494"/>
                  <a:gd name="connsiteY161" fmla="*/ 104129 h 167107"/>
                  <a:gd name="connsiteX162" fmla="*/ 305159 w 429494"/>
                  <a:gd name="connsiteY162" fmla="*/ 104719 h 167107"/>
                  <a:gd name="connsiteX163" fmla="*/ 306782 w 429494"/>
                  <a:gd name="connsiteY163" fmla="*/ 103981 h 167107"/>
                  <a:gd name="connsiteX164" fmla="*/ 307962 w 429494"/>
                  <a:gd name="connsiteY164" fmla="*/ 100737 h 167107"/>
                  <a:gd name="connsiteX165" fmla="*/ 307667 w 429494"/>
                  <a:gd name="connsiteY165" fmla="*/ 93510 h 167107"/>
                  <a:gd name="connsiteX166" fmla="*/ 308994 w 429494"/>
                  <a:gd name="connsiteY166" fmla="*/ 91445 h 167107"/>
                  <a:gd name="connsiteX167" fmla="*/ 309289 w 429494"/>
                  <a:gd name="connsiteY167" fmla="*/ 92624 h 167107"/>
                  <a:gd name="connsiteX168" fmla="*/ 309289 w 429494"/>
                  <a:gd name="connsiteY168" fmla="*/ 94099 h 167107"/>
                  <a:gd name="connsiteX169" fmla="*/ 309584 w 429494"/>
                  <a:gd name="connsiteY169" fmla="*/ 98967 h 167107"/>
                  <a:gd name="connsiteX170" fmla="*/ 311649 w 429494"/>
                  <a:gd name="connsiteY170" fmla="*/ 102359 h 167107"/>
                  <a:gd name="connsiteX171" fmla="*/ 312092 w 429494"/>
                  <a:gd name="connsiteY171" fmla="*/ 104866 h 167107"/>
                  <a:gd name="connsiteX172" fmla="*/ 309732 w 429494"/>
                  <a:gd name="connsiteY172" fmla="*/ 110029 h 167107"/>
                  <a:gd name="connsiteX173" fmla="*/ 307077 w 429494"/>
                  <a:gd name="connsiteY173" fmla="*/ 118141 h 167107"/>
                  <a:gd name="connsiteX174" fmla="*/ 306044 w 429494"/>
                  <a:gd name="connsiteY174" fmla="*/ 119910 h 167107"/>
                  <a:gd name="connsiteX175" fmla="*/ 304422 w 429494"/>
                  <a:gd name="connsiteY175" fmla="*/ 121680 h 167107"/>
                  <a:gd name="connsiteX176" fmla="*/ 302504 w 429494"/>
                  <a:gd name="connsiteY176" fmla="*/ 122860 h 167107"/>
                  <a:gd name="connsiteX177" fmla="*/ 300882 w 429494"/>
                  <a:gd name="connsiteY177" fmla="*/ 124188 h 167107"/>
                  <a:gd name="connsiteX178" fmla="*/ 297195 w 429494"/>
                  <a:gd name="connsiteY178" fmla="*/ 125515 h 167107"/>
                  <a:gd name="connsiteX179" fmla="*/ 296605 w 429494"/>
                  <a:gd name="connsiteY179" fmla="*/ 125810 h 167107"/>
                  <a:gd name="connsiteX180" fmla="*/ 297342 w 429494"/>
                  <a:gd name="connsiteY180" fmla="*/ 126252 h 167107"/>
                  <a:gd name="connsiteX181" fmla="*/ 297932 w 429494"/>
                  <a:gd name="connsiteY181" fmla="*/ 126695 h 167107"/>
                  <a:gd name="connsiteX182" fmla="*/ 297932 w 429494"/>
                  <a:gd name="connsiteY182" fmla="*/ 128465 h 167107"/>
                  <a:gd name="connsiteX183" fmla="*/ 298670 w 429494"/>
                  <a:gd name="connsiteY183" fmla="*/ 129202 h 167107"/>
                  <a:gd name="connsiteX184" fmla="*/ 298670 w 429494"/>
                  <a:gd name="connsiteY184" fmla="*/ 130677 h 167107"/>
                  <a:gd name="connsiteX185" fmla="*/ 299260 w 429494"/>
                  <a:gd name="connsiteY185" fmla="*/ 131562 h 167107"/>
                  <a:gd name="connsiteX186" fmla="*/ 299260 w 429494"/>
                  <a:gd name="connsiteY186" fmla="*/ 136135 h 167107"/>
                  <a:gd name="connsiteX187" fmla="*/ 300292 w 429494"/>
                  <a:gd name="connsiteY187" fmla="*/ 138494 h 167107"/>
                  <a:gd name="connsiteX188" fmla="*/ 299850 w 429494"/>
                  <a:gd name="connsiteY188" fmla="*/ 139232 h 167107"/>
                  <a:gd name="connsiteX189" fmla="*/ 298965 w 429494"/>
                  <a:gd name="connsiteY189" fmla="*/ 139674 h 167107"/>
                  <a:gd name="connsiteX190" fmla="*/ 298080 w 429494"/>
                  <a:gd name="connsiteY190" fmla="*/ 140264 h 167107"/>
                  <a:gd name="connsiteX191" fmla="*/ 297195 w 429494"/>
                  <a:gd name="connsiteY191" fmla="*/ 141739 h 167107"/>
                  <a:gd name="connsiteX192" fmla="*/ 295720 w 429494"/>
                  <a:gd name="connsiteY192" fmla="*/ 141739 h 167107"/>
                  <a:gd name="connsiteX193" fmla="*/ 293655 w 429494"/>
                  <a:gd name="connsiteY193" fmla="*/ 141002 h 167107"/>
                  <a:gd name="connsiteX194" fmla="*/ 292328 w 429494"/>
                  <a:gd name="connsiteY194" fmla="*/ 141887 h 167107"/>
                  <a:gd name="connsiteX195" fmla="*/ 291738 w 429494"/>
                  <a:gd name="connsiteY195" fmla="*/ 143362 h 167107"/>
                  <a:gd name="connsiteX196" fmla="*/ 292180 w 429494"/>
                  <a:gd name="connsiteY196" fmla="*/ 144689 h 167107"/>
                  <a:gd name="connsiteX197" fmla="*/ 292180 w 429494"/>
                  <a:gd name="connsiteY197" fmla="*/ 145869 h 167107"/>
                  <a:gd name="connsiteX198" fmla="*/ 293213 w 429494"/>
                  <a:gd name="connsiteY198" fmla="*/ 146901 h 167107"/>
                  <a:gd name="connsiteX199" fmla="*/ 295867 w 429494"/>
                  <a:gd name="connsiteY199" fmla="*/ 146901 h 167107"/>
                  <a:gd name="connsiteX200" fmla="*/ 293508 w 429494"/>
                  <a:gd name="connsiteY200" fmla="*/ 150294 h 167107"/>
                  <a:gd name="connsiteX201" fmla="*/ 292328 w 429494"/>
                  <a:gd name="connsiteY201" fmla="*/ 151769 h 167107"/>
                  <a:gd name="connsiteX202" fmla="*/ 292623 w 429494"/>
                  <a:gd name="connsiteY202" fmla="*/ 152654 h 167107"/>
                  <a:gd name="connsiteX203" fmla="*/ 294098 w 429494"/>
                  <a:gd name="connsiteY203" fmla="*/ 153538 h 167107"/>
                  <a:gd name="connsiteX204" fmla="*/ 295130 w 429494"/>
                  <a:gd name="connsiteY204" fmla="*/ 153538 h 167107"/>
                  <a:gd name="connsiteX205" fmla="*/ 297490 w 429494"/>
                  <a:gd name="connsiteY205" fmla="*/ 152359 h 167107"/>
                  <a:gd name="connsiteX206" fmla="*/ 299112 w 429494"/>
                  <a:gd name="connsiteY206" fmla="*/ 150589 h 167107"/>
                  <a:gd name="connsiteX207" fmla="*/ 299997 w 429494"/>
                  <a:gd name="connsiteY207" fmla="*/ 149556 h 167107"/>
                  <a:gd name="connsiteX208" fmla="*/ 301472 w 429494"/>
                  <a:gd name="connsiteY208" fmla="*/ 149114 h 167107"/>
                  <a:gd name="connsiteX209" fmla="*/ 303390 w 429494"/>
                  <a:gd name="connsiteY209" fmla="*/ 149999 h 167107"/>
                  <a:gd name="connsiteX210" fmla="*/ 306044 w 429494"/>
                  <a:gd name="connsiteY210" fmla="*/ 151621 h 167107"/>
                  <a:gd name="connsiteX211" fmla="*/ 309142 w 429494"/>
                  <a:gd name="connsiteY211" fmla="*/ 153096 h 167107"/>
                  <a:gd name="connsiteX212" fmla="*/ 310322 w 429494"/>
                  <a:gd name="connsiteY212" fmla="*/ 153834 h 167107"/>
                  <a:gd name="connsiteX213" fmla="*/ 312534 w 429494"/>
                  <a:gd name="connsiteY213" fmla="*/ 153538 h 167107"/>
                  <a:gd name="connsiteX214" fmla="*/ 314451 w 429494"/>
                  <a:gd name="connsiteY214" fmla="*/ 153243 h 167107"/>
                  <a:gd name="connsiteX215" fmla="*/ 316074 w 429494"/>
                  <a:gd name="connsiteY215" fmla="*/ 154423 h 167107"/>
                  <a:gd name="connsiteX216" fmla="*/ 317696 w 429494"/>
                  <a:gd name="connsiteY216" fmla="*/ 155456 h 167107"/>
                  <a:gd name="connsiteX217" fmla="*/ 318139 w 429494"/>
                  <a:gd name="connsiteY217" fmla="*/ 158848 h 167107"/>
                  <a:gd name="connsiteX218" fmla="*/ 319318 w 429494"/>
                  <a:gd name="connsiteY218" fmla="*/ 161355 h 167107"/>
                  <a:gd name="connsiteX219" fmla="*/ 320793 w 429494"/>
                  <a:gd name="connsiteY219" fmla="*/ 163273 h 167107"/>
                  <a:gd name="connsiteX220" fmla="*/ 322563 w 429494"/>
                  <a:gd name="connsiteY220" fmla="*/ 165485 h 167107"/>
                  <a:gd name="connsiteX221" fmla="*/ 324186 w 429494"/>
                  <a:gd name="connsiteY221" fmla="*/ 166223 h 167107"/>
                  <a:gd name="connsiteX222" fmla="*/ 326251 w 429494"/>
                  <a:gd name="connsiteY222" fmla="*/ 166223 h 167107"/>
                  <a:gd name="connsiteX223" fmla="*/ 329201 w 429494"/>
                  <a:gd name="connsiteY223" fmla="*/ 167108 h 167107"/>
                  <a:gd name="connsiteX224" fmla="*/ 330380 w 429494"/>
                  <a:gd name="connsiteY224" fmla="*/ 166518 h 167107"/>
                  <a:gd name="connsiteX225" fmla="*/ 331413 w 429494"/>
                  <a:gd name="connsiteY225" fmla="*/ 164895 h 167107"/>
                  <a:gd name="connsiteX226" fmla="*/ 332003 w 429494"/>
                  <a:gd name="connsiteY226" fmla="*/ 164010 h 167107"/>
                  <a:gd name="connsiteX227" fmla="*/ 333478 w 429494"/>
                  <a:gd name="connsiteY227" fmla="*/ 163568 h 167107"/>
                  <a:gd name="connsiteX228" fmla="*/ 333478 w 429494"/>
                  <a:gd name="connsiteY228" fmla="*/ 161355 h 167107"/>
                  <a:gd name="connsiteX229" fmla="*/ 333773 w 429494"/>
                  <a:gd name="connsiteY229" fmla="*/ 159881 h 167107"/>
                  <a:gd name="connsiteX230" fmla="*/ 334953 w 429494"/>
                  <a:gd name="connsiteY230" fmla="*/ 158553 h 167107"/>
                  <a:gd name="connsiteX231" fmla="*/ 338050 w 429494"/>
                  <a:gd name="connsiteY231" fmla="*/ 156636 h 167107"/>
                  <a:gd name="connsiteX232" fmla="*/ 339525 w 429494"/>
                  <a:gd name="connsiteY232" fmla="*/ 155898 h 167107"/>
                  <a:gd name="connsiteX233" fmla="*/ 339820 w 429494"/>
                  <a:gd name="connsiteY233" fmla="*/ 154718 h 167107"/>
                  <a:gd name="connsiteX234" fmla="*/ 340410 w 429494"/>
                  <a:gd name="connsiteY234" fmla="*/ 153243 h 167107"/>
                  <a:gd name="connsiteX235" fmla="*/ 340410 w 429494"/>
                  <a:gd name="connsiteY235" fmla="*/ 152359 h 167107"/>
                  <a:gd name="connsiteX236" fmla="*/ 339525 w 429494"/>
                  <a:gd name="connsiteY236" fmla="*/ 151326 h 167107"/>
                  <a:gd name="connsiteX237" fmla="*/ 339525 w 429494"/>
                  <a:gd name="connsiteY237" fmla="*/ 149851 h 167107"/>
                  <a:gd name="connsiteX238" fmla="*/ 340557 w 429494"/>
                  <a:gd name="connsiteY238" fmla="*/ 147786 h 167107"/>
                  <a:gd name="connsiteX239" fmla="*/ 341737 w 429494"/>
                  <a:gd name="connsiteY239" fmla="*/ 145426 h 167107"/>
                  <a:gd name="connsiteX240" fmla="*/ 342770 w 429494"/>
                  <a:gd name="connsiteY240" fmla="*/ 142477 h 167107"/>
                  <a:gd name="connsiteX241" fmla="*/ 343212 w 429494"/>
                  <a:gd name="connsiteY241" fmla="*/ 141002 h 167107"/>
                  <a:gd name="connsiteX242" fmla="*/ 344245 w 429494"/>
                  <a:gd name="connsiteY242" fmla="*/ 140117 h 167107"/>
                  <a:gd name="connsiteX243" fmla="*/ 344687 w 429494"/>
                  <a:gd name="connsiteY243" fmla="*/ 138789 h 167107"/>
                  <a:gd name="connsiteX244" fmla="*/ 345277 w 429494"/>
                  <a:gd name="connsiteY244" fmla="*/ 137314 h 167107"/>
                  <a:gd name="connsiteX245" fmla="*/ 346604 w 429494"/>
                  <a:gd name="connsiteY245" fmla="*/ 135545 h 167107"/>
                  <a:gd name="connsiteX246" fmla="*/ 346604 w 429494"/>
                  <a:gd name="connsiteY246" fmla="*/ 133627 h 167107"/>
                  <a:gd name="connsiteX247" fmla="*/ 347195 w 429494"/>
                  <a:gd name="connsiteY247" fmla="*/ 132742 h 167107"/>
                  <a:gd name="connsiteX248" fmla="*/ 347195 w 429494"/>
                  <a:gd name="connsiteY248" fmla="*/ 130677 h 167107"/>
                  <a:gd name="connsiteX249" fmla="*/ 348522 w 429494"/>
                  <a:gd name="connsiteY249" fmla="*/ 126400 h 167107"/>
                  <a:gd name="connsiteX250" fmla="*/ 348522 w 429494"/>
                  <a:gd name="connsiteY250" fmla="*/ 125515 h 167107"/>
                  <a:gd name="connsiteX251" fmla="*/ 349112 w 429494"/>
                  <a:gd name="connsiteY251" fmla="*/ 125220 h 167107"/>
                  <a:gd name="connsiteX252" fmla="*/ 350144 w 429494"/>
                  <a:gd name="connsiteY252" fmla="*/ 125515 h 167107"/>
                  <a:gd name="connsiteX253" fmla="*/ 351029 w 429494"/>
                  <a:gd name="connsiteY253" fmla="*/ 126548 h 167107"/>
                  <a:gd name="connsiteX254" fmla="*/ 351324 w 429494"/>
                  <a:gd name="connsiteY254" fmla="*/ 127432 h 167107"/>
                  <a:gd name="connsiteX255" fmla="*/ 351619 w 429494"/>
                  <a:gd name="connsiteY255" fmla="*/ 127875 h 167107"/>
                  <a:gd name="connsiteX256" fmla="*/ 352504 w 429494"/>
                  <a:gd name="connsiteY256" fmla="*/ 127875 h 167107"/>
                  <a:gd name="connsiteX257" fmla="*/ 353389 w 429494"/>
                  <a:gd name="connsiteY257" fmla="*/ 127285 h 167107"/>
                  <a:gd name="connsiteX258" fmla="*/ 353389 w 429494"/>
                  <a:gd name="connsiteY258" fmla="*/ 126400 h 167107"/>
                  <a:gd name="connsiteX259" fmla="*/ 352652 w 429494"/>
                  <a:gd name="connsiteY259" fmla="*/ 125515 h 167107"/>
                  <a:gd name="connsiteX260" fmla="*/ 352652 w 429494"/>
                  <a:gd name="connsiteY260" fmla="*/ 124188 h 167107"/>
                  <a:gd name="connsiteX261" fmla="*/ 354126 w 429494"/>
                  <a:gd name="connsiteY261" fmla="*/ 122418 h 167107"/>
                  <a:gd name="connsiteX262" fmla="*/ 355749 w 429494"/>
                  <a:gd name="connsiteY262" fmla="*/ 120353 h 167107"/>
                  <a:gd name="connsiteX263" fmla="*/ 359141 w 429494"/>
                  <a:gd name="connsiteY263" fmla="*/ 116223 h 167107"/>
                  <a:gd name="connsiteX264" fmla="*/ 361206 w 429494"/>
                  <a:gd name="connsiteY264" fmla="*/ 114453 h 167107"/>
                  <a:gd name="connsiteX265" fmla="*/ 366516 w 429494"/>
                  <a:gd name="connsiteY265" fmla="*/ 112683 h 167107"/>
                  <a:gd name="connsiteX266" fmla="*/ 370498 w 429494"/>
                  <a:gd name="connsiteY266" fmla="*/ 111356 h 167107"/>
                  <a:gd name="connsiteX267" fmla="*/ 374333 w 429494"/>
                  <a:gd name="connsiteY267" fmla="*/ 110029 h 167107"/>
                  <a:gd name="connsiteX268" fmla="*/ 379495 w 429494"/>
                  <a:gd name="connsiteY268" fmla="*/ 108111 h 167107"/>
                  <a:gd name="connsiteX269" fmla="*/ 386870 w 429494"/>
                  <a:gd name="connsiteY269" fmla="*/ 105456 h 167107"/>
                  <a:gd name="connsiteX270" fmla="*/ 392179 w 429494"/>
                  <a:gd name="connsiteY270" fmla="*/ 103539 h 167107"/>
                  <a:gd name="connsiteX271" fmla="*/ 396899 w 429494"/>
                  <a:gd name="connsiteY271" fmla="*/ 100147 h 167107"/>
                  <a:gd name="connsiteX272" fmla="*/ 400586 w 429494"/>
                  <a:gd name="connsiteY272" fmla="*/ 97492 h 167107"/>
                  <a:gd name="connsiteX273" fmla="*/ 403684 w 429494"/>
                  <a:gd name="connsiteY273" fmla="*/ 95279 h 167107"/>
                  <a:gd name="connsiteX274" fmla="*/ 407666 w 429494"/>
                  <a:gd name="connsiteY274" fmla="*/ 92330 h 167107"/>
                  <a:gd name="connsiteX275" fmla="*/ 412976 w 429494"/>
                  <a:gd name="connsiteY275" fmla="*/ 86135 h 167107"/>
                  <a:gd name="connsiteX276" fmla="*/ 416663 w 429494"/>
                  <a:gd name="connsiteY276" fmla="*/ 81858 h 167107"/>
                  <a:gd name="connsiteX277" fmla="*/ 419318 w 429494"/>
                  <a:gd name="connsiteY277" fmla="*/ 78761 h 167107"/>
                  <a:gd name="connsiteX278" fmla="*/ 421235 w 429494"/>
                  <a:gd name="connsiteY278" fmla="*/ 76843 h 167107"/>
                  <a:gd name="connsiteX279" fmla="*/ 422710 w 429494"/>
                  <a:gd name="connsiteY279" fmla="*/ 71238 h 167107"/>
                  <a:gd name="connsiteX280" fmla="*/ 424332 w 429494"/>
                  <a:gd name="connsiteY280" fmla="*/ 64896 h 167107"/>
                  <a:gd name="connsiteX281" fmla="*/ 425070 w 429494"/>
                  <a:gd name="connsiteY281" fmla="*/ 62094 h 167107"/>
                  <a:gd name="connsiteX282" fmla="*/ 425365 w 429494"/>
                  <a:gd name="connsiteY282" fmla="*/ 61061 h 167107"/>
                  <a:gd name="connsiteX283" fmla="*/ 426102 w 429494"/>
                  <a:gd name="connsiteY283" fmla="*/ 61504 h 167107"/>
                  <a:gd name="connsiteX284" fmla="*/ 426987 w 429494"/>
                  <a:gd name="connsiteY284" fmla="*/ 62241 h 167107"/>
                  <a:gd name="connsiteX285" fmla="*/ 428905 w 429494"/>
                  <a:gd name="connsiteY285" fmla="*/ 62241 h 167107"/>
                  <a:gd name="connsiteX286" fmla="*/ 429494 w 429494"/>
                  <a:gd name="connsiteY286" fmla="*/ 61799 h 167107"/>
                  <a:gd name="connsiteX287" fmla="*/ 428610 w 429494"/>
                  <a:gd name="connsiteY287" fmla="*/ 55457 h 167107"/>
                  <a:gd name="connsiteX288" fmla="*/ 61651 w 429494"/>
                  <a:gd name="connsiteY288" fmla="*/ 55457 h 167107"/>
                  <a:gd name="connsiteX289" fmla="*/ 60914 w 429494"/>
                  <a:gd name="connsiteY289" fmla="*/ 55162 h 167107"/>
                  <a:gd name="connsiteX290" fmla="*/ 58112 w 429494"/>
                  <a:gd name="connsiteY290" fmla="*/ 56194 h 167107"/>
                  <a:gd name="connsiteX291" fmla="*/ 56637 w 429494"/>
                  <a:gd name="connsiteY291" fmla="*/ 58112 h 167107"/>
                  <a:gd name="connsiteX292" fmla="*/ 55014 w 429494"/>
                  <a:gd name="connsiteY292" fmla="*/ 58997 h 167107"/>
                  <a:gd name="connsiteX293" fmla="*/ 53244 w 429494"/>
                  <a:gd name="connsiteY293" fmla="*/ 60619 h 167107"/>
                  <a:gd name="connsiteX294" fmla="*/ 53244 w 429494"/>
                  <a:gd name="connsiteY294" fmla="*/ 61209 h 167107"/>
                  <a:gd name="connsiteX295" fmla="*/ 54129 w 429494"/>
                  <a:gd name="connsiteY295" fmla="*/ 61799 h 167107"/>
                  <a:gd name="connsiteX296" fmla="*/ 55162 w 429494"/>
                  <a:gd name="connsiteY296" fmla="*/ 62241 h 167107"/>
                  <a:gd name="connsiteX297" fmla="*/ 58259 w 429494"/>
                  <a:gd name="connsiteY297" fmla="*/ 61209 h 167107"/>
                  <a:gd name="connsiteX298" fmla="*/ 59881 w 429494"/>
                  <a:gd name="connsiteY298" fmla="*/ 58997 h 167107"/>
                  <a:gd name="connsiteX299" fmla="*/ 61504 w 429494"/>
                  <a:gd name="connsiteY299" fmla="*/ 57964 h 167107"/>
                  <a:gd name="connsiteX300" fmla="*/ 62389 w 429494"/>
                  <a:gd name="connsiteY300" fmla="*/ 56489 h 167107"/>
                  <a:gd name="connsiteX301" fmla="*/ 62389 w 429494"/>
                  <a:gd name="connsiteY301" fmla="*/ 55899 h 167107"/>
                  <a:gd name="connsiteX302" fmla="*/ 61651 w 429494"/>
                  <a:gd name="connsiteY302" fmla="*/ 55457 h 167107"/>
                  <a:gd name="connsiteX303" fmla="*/ 300882 w 429494"/>
                  <a:gd name="connsiteY303" fmla="*/ 114748 h 167107"/>
                  <a:gd name="connsiteX304" fmla="*/ 301915 w 429494"/>
                  <a:gd name="connsiteY304" fmla="*/ 111503 h 167107"/>
                  <a:gd name="connsiteX305" fmla="*/ 302504 w 429494"/>
                  <a:gd name="connsiteY305" fmla="*/ 111209 h 167107"/>
                  <a:gd name="connsiteX306" fmla="*/ 303979 w 429494"/>
                  <a:gd name="connsiteY306" fmla="*/ 110766 h 167107"/>
                  <a:gd name="connsiteX307" fmla="*/ 306634 w 429494"/>
                  <a:gd name="connsiteY307" fmla="*/ 108259 h 167107"/>
                  <a:gd name="connsiteX308" fmla="*/ 304275 w 429494"/>
                  <a:gd name="connsiteY308" fmla="*/ 106931 h 167107"/>
                  <a:gd name="connsiteX309" fmla="*/ 302062 w 429494"/>
                  <a:gd name="connsiteY309" fmla="*/ 106931 h 167107"/>
                  <a:gd name="connsiteX310" fmla="*/ 300292 w 429494"/>
                  <a:gd name="connsiteY310" fmla="*/ 107521 h 167107"/>
                  <a:gd name="connsiteX311" fmla="*/ 298227 w 429494"/>
                  <a:gd name="connsiteY311" fmla="*/ 108996 h 167107"/>
                  <a:gd name="connsiteX312" fmla="*/ 297490 w 429494"/>
                  <a:gd name="connsiteY312" fmla="*/ 110471 h 167107"/>
                  <a:gd name="connsiteX313" fmla="*/ 296900 w 429494"/>
                  <a:gd name="connsiteY313" fmla="*/ 114158 h 167107"/>
                  <a:gd name="connsiteX314" fmla="*/ 296900 w 429494"/>
                  <a:gd name="connsiteY314" fmla="*/ 115338 h 167107"/>
                  <a:gd name="connsiteX315" fmla="*/ 297637 w 429494"/>
                  <a:gd name="connsiteY315" fmla="*/ 115633 h 167107"/>
                  <a:gd name="connsiteX316" fmla="*/ 300145 w 429494"/>
                  <a:gd name="connsiteY316" fmla="*/ 115633 h 167107"/>
                  <a:gd name="connsiteX317" fmla="*/ 300587 w 429494"/>
                  <a:gd name="connsiteY317" fmla="*/ 114748 h 167107"/>
                  <a:gd name="connsiteX318" fmla="*/ 31711 w 429494"/>
                  <a:gd name="connsiteY318" fmla="*/ 69764 h 167107"/>
                  <a:gd name="connsiteX319" fmla="*/ 30531 w 429494"/>
                  <a:gd name="connsiteY319" fmla="*/ 69321 h 167107"/>
                  <a:gd name="connsiteX320" fmla="*/ 29351 w 429494"/>
                  <a:gd name="connsiteY320" fmla="*/ 71386 h 167107"/>
                  <a:gd name="connsiteX321" fmla="*/ 30826 w 429494"/>
                  <a:gd name="connsiteY321" fmla="*/ 72566 h 167107"/>
                  <a:gd name="connsiteX322" fmla="*/ 31858 w 429494"/>
                  <a:gd name="connsiteY322" fmla="*/ 72566 h 167107"/>
                  <a:gd name="connsiteX323" fmla="*/ 33038 w 429494"/>
                  <a:gd name="connsiteY323" fmla="*/ 71238 h 167107"/>
                  <a:gd name="connsiteX324" fmla="*/ 32596 w 429494"/>
                  <a:gd name="connsiteY324" fmla="*/ 70501 h 167107"/>
                  <a:gd name="connsiteX325" fmla="*/ 31711 w 429494"/>
                  <a:gd name="connsiteY325" fmla="*/ 69911 h 167107"/>
                  <a:gd name="connsiteX326" fmla="*/ 30678 w 429494"/>
                  <a:gd name="connsiteY326" fmla="*/ 51032 h 167107"/>
                  <a:gd name="connsiteX327" fmla="*/ 29056 w 429494"/>
                  <a:gd name="connsiteY327" fmla="*/ 52654 h 167107"/>
                  <a:gd name="connsiteX328" fmla="*/ 28761 w 429494"/>
                  <a:gd name="connsiteY328" fmla="*/ 55162 h 167107"/>
                  <a:gd name="connsiteX329" fmla="*/ 32743 w 429494"/>
                  <a:gd name="connsiteY329" fmla="*/ 57669 h 167107"/>
                  <a:gd name="connsiteX330" fmla="*/ 34070 w 429494"/>
                  <a:gd name="connsiteY330" fmla="*/ 57669 h 167107"/>
                  <a:gd name="connsiteX331" fmla="*/ 34513 w 429494"/>
                  <a:gd name="connsiteY331" fmla="*/ 57227 h 167107"/>
                  <a:gd name="connsiteX332" fmla="*/ 35988 w 429494"/>
                  <a:gd name="connsiteY332" fmla="*/ 56784 h 167107"/>
                  <a:gd name="connsiteX333" fmla="*/ 37758 w 429494"/>
                  <a:gd name="connsiteY333" fmla="*/ 54572 h 167107"/>
                  <a:gd name="connsiteX334" fmla="*/ 37758 w 429494"/>
                  <a:gd name="connsiteY334" fmla="*/ 51622 h 167107"/>
                  <a:gd name="connsiteX335" fmla="*/ 35693 w 429494"/>
                  <a:gd name="connsiteY335" fmla="*/ 50000 h 167107"/>
                  <a:gd name="connsiteX336" fmla="*/ 30531 w 429494"/>
                  <a:gd name="connsiteY336" fmla="*/ 50885 h 16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429494" h="167107">
                    <a:moveTo>
                      <a:pt x="22714" y="41740"/>
                    </a:moveTo>
                    <a:lnTo>
                      <a:pt x="21681" y="42625"/>
                    </a:lnTo>
                    <a:lnTo>
                      <a:pt x="20501" y="44690"/>
                    </a:lnTo>
                    <a:lnTo>
                      <a:pt x="21976" y="46165"/>
                    </a:lnTo>
                    <a:lnTo>
                      <a:pt x="26844" y="47050"/>
                    </a:lnTo>
                    <a:lnTo>
                      <a:pt x="28023" y="46312"/>
                    </a:lnTo>
                    <a:lnTo>
                      <a:pt x="28613" y="44837"/>
                    </a:lnTo>
                    <a:lnTo>
                      <a:pt x="25664" y="42478"/>
                    </a:lnTo>
                    <a:lnTo>
                      <a:pt x="22714" y="41740"/>
                    </a:lnTo>
                    <a:close/>
                    <a:moveTo>
                      <a:pt x="6490" y="48525"/>
                    </a:moveTo>
                    <a:lnTo>
                      <a:pt x="6490" y="46017"/>
                    </a:lnTo>
                    <a:lnTo>
                      <a:pt x="4867" y="44247"/>
                    </a:lnTo>
                    <a:lnTo>
                      <a:pt x="0" y="44985"/>
                    </a:lnTo>
                    <a:lnTo>
                      <a:pt x="0" y="47787"/>
                    </a:lnTo>
                    <a:lnTo>
                      <a:pt x="885" y="49115"/>
                    </a:lnTo>
                    <a:lnTo>
                      <a:pt x="3097" y="50000"/>
                    </a:lnTo>
                    <a:lnTo>
                      <a:pt x="5752" y="49557"/>
                    </a:lnTo>
                    <a:lnTo>
                      <a:pt x="6490" y="48525"/>
                    </a:lnTo>
                    <a:close/>
                    <a:moveTo>
                      <a:pt x="17994" y="53097"/>
                    </a:moveTo>
                    <a:lnTo>
                      <a:pt x="17699" y="52654"/>
                    </a:lnTo>
                    <a:lnTo>
                      <a:pt x="18141" y="51327"/>
                    </a:lnTo>
                    <a:lnTo>
                      <a:pt x="17551" y="48525"/>
                    </a:lnTo>
                    <a:lnTo>
                      <a:pt x="12242" y="43510"/>
                    </a:lnTo>
                    <a:lnTo>
                      <a:pt x="11357" y="38790"/>
                    </a:lnTo>
                    <a:lnTo>
                      <a:pt x="9734" y="37168"/>
                    </a:lnTo>
                    <a:lnTo>
                      <a:pt x="8850" y="35398"/>
                    </a:lnTo>
                    <a:lnTo>
                      <a:pt x="7375" y="34513"/>
                    </a:lnTo>
                    <a:lnTo>
                      <a:pt x="3982" y="35103"/>
                    </a:lnTo>
                    <a:lnTo>
                      <a:pt x="3540" y="36283"/>
                    </a:lnTo>
                    <a:lnTo>
                      <a:pt x="1180" y="37905"/>
                    </a:lnTo>
                    <a:lnTo>
                      <a:pt x="1180" y="38348"/>
                    </a:lnTo>
                    <a:lnTo>
                      <a:pt x="2360" y="39233"/>
                    </a:lnTo>
                    <a:lnTo>
                      <a:pt x="4425" y="38348"/>
                    </a:lnTo>
                    <a:lnTo>
                      <a:pt x="5457" y="38643"/>
                    </a:lnTo>
                    <a:lnTo>
                      <a:pt x="7080" y="45427"/>
                    </a:lnTo>
                    <a:lnTo>
                      <a:pt x="10177" y="47640"/>
                    </a:lnTo>
                    <a:lnTo>
                      <a:pt x="11504" y="50885"/>
                    </a:lnTo>
                    <a:lnTo>
                      <a:pt x="13422" y="52507"/>
                    </a:lnTo>
                    <a:lnTo>
                      <a:pt x="12832" y="54129"/>
                    </a:lnTo>
                    <a:lnTo>
                      <a:pt x="7817" y="56342"/>
                    </a:lnTo>
                    <a:lnTo>
                      <a:pt x="4572" y="58702"/>
                    </a:lnTo>
                    <a:lnTo>
                      <a:pt x="3540" y="60324"/>
                    </a:lnTo>
                    <a:lnTo>
                      <a:pt x="3835" y="61947"/>
                    </a:lnTo>
                    <a:lnTo>
                      <a:pt x="5457" y="63864"/>
                    </a:lnTo>
                    <a:lnTo>
                      <a:pt x="6637" y="64454"/>
                    </a:lnTo>
                    <a:lnTo>
                      <a:pt x="12979" y="64454"/>
                    </a:lnTo>
                    <a:lnTo>
                      <a:pt x="18879" y="62536"/>
                    </a:lnTo>
                    <a:lnTo>
                      <a:pt x="21681" y="57669"/>
                    </a:lnTo>
                    <a:lnTo>
                      <a:pt x="20059" y="55604"/>
                    </a:lnTo>
                    <a:lnTo>
                      <a:pt x="17551" y="53687"/>
                    </a:lnTo>
                    <a:close/>
                    <a:moveTo>
                      <a:pt x="332888" y="5162"/>
                    </a:moveTo>
                    <a:lnTo>
                      <a:pt x="333183" y="2360"/>
                    </a:lnTo>
                    <a:lnTo>
                      <a:pt x="332593" y="2655"/>
                    </a:lnTo>
                    <a:lnTo>
                      <a:pt x="330823" y="4130"/>
                    </a:lnTo>
                    <a:lnTo>
                      <a:pt x="331560" y="5310"/>
                    </a:lnTo>
                    <a:lnTo>
                      <a:pt x="333035" y="5310"/>
                    </a:lnTo>
                    <a:close/>
                    <a:moveTo>
                      <a:pt x="427577" y="55899"/>
                    </a:moveTo>
                    <a:lnTo>
                      <a:pt x="427577" y="54572"/>
                    </a:lnTo>
                    <a:lnTo>
                      <a:pt x="428167" y="52950"/>
                    </a:lnTo>
                    <a:lnTo>
                      <a:pt x="428167" y="52064"/>
                    </a:lnTo>
                    <a:lnTo>
                      <a:pt x="426397" y="50737"/>
                    </a:lnTo>
                    <a:lnTo>
                      <a:pt x="423742" y="48230"/>
                    </a:lnTo>
                    <a:lnTo>
                      <a:pt x="422710" y="46017"/>
                    </a:lnTo>
                    <a:lnTo>
                      <a:pt x="422120" y="44100"/>
                    </a:lnTo>
                    <a:lnTo>
                      <a:pt x="420350" y="42920"/>
                    </a:lnTo>
                    <a:lnTo>
                      <a:pt x="418433" y="41888"/>
                    </a:lnTo>
                    <a:lnTo>
                      <a:pt x="418433" y="41003"/>
                    </a:lnTo>
                    <a:lnTo>
                      <a:pt x="419760" y="41003"/>
                    </a:lnTo>
                    <a:lnTo>
                      <a:pt x="422562" y="41888"/>
                    </a:lnTo>
                    <a:lnTo>
                      <a:pt x="424627" y="41593"/>
                    </a:lnTo>
                    <a:lnTo>
                      <a:pt x="426102" y="41593"/>
                    </a:lnTo>
                    <a:lnTo>
                      <a:pt x="427577" y="40560"/>
                    </a:lnTo>
                    <a:lnTo>
                      <a:pt x="422857" y="38790"/>
                    </a:lnTo>
                    <a:lnTo>
                      <a:pt x="418875" y="36136"/>
                    </a:lnTo>
                    <a:lnTo>
                      <a:pt x="414745" y="35398"/>
                    </a:lnTo>
                    <a:lnTo>
                      <a:pt x="412091" y="33776"/>
                    </a:lnTo>
                    <a:lnTo>
                      <a:pt x="409583" y="31268"/>
                    </a:lnTo>
                    <a:lnTo>
                      <a:pt x="408256" y="29646"/>
                    </a:lnTo>
                    <a:lnTo>
                      <a:pt x="407223" y="28761"/>
                    </a:lnTo>
                    <a:lnTo>
                      <a:pt x="401914" y="26253"/>
                    </a:lnTo>
                    <a:lnTo>
                      <a:pt x="400881" y="25959"/>
                    </a:lnTo>
                    <a:lnTo>
                      <a:pt x="398816" y="27139"/>
                    </a:lnTo>
                    <a:lnTo>
                      <a:pt x="398226" y="27876"/>
                    </a:lnTo>
                    <a:lnTo>
                      <a:pt x="398226" y="29793"/>
                    </a:lnTo>
                    <a:lnTo>
                      <a:pt x="397931" y="30973"/>
                    </a:lnTo>
                    <a:lnTo>
                      <a:pt x="396162" y="31711"/>
                    </a:lnTo>
                    <a:lnTo>
                      <a:pt x="393359" y="31711"/>
                    </a:lnTo>
                    <a:lnTo>
                      <a:pt x="391442" y="30826"/>
                    </a:lnTo>
                    <a:lnTo>
                      <a:pt x="390114" y="30826"/>
                    </a:lnTo>
                    <a:lnTo>
                      <a:pt x="389820" y="31268"/>
                    </a:lnTo>
                    <a:lnTo>
                      <a:pt x="389082" y="31563"/>
                    </a:lnTo>
                    <a:lnTo>
                      <a:pt x="387460" y="31563"/>
                    </a:lnTo>
                    <a:lnTo>
                      <a:pt x="385100" y="30826"/>
                    </a:lnTo>
                    <a:lnTo>
                      <a:pt x="382887" y="30088"/>
                    </a:lnTo>
                    <a:lnTo>
                      <a:pt x="379937" y="28613"/>
                    </a:lnTo>
                    <a:lnTo>
                      <a:pt x="375218" y="28613"/>
                    </a:lnTo>
                    <a:lnTo>
                      <a:pt x="372563" y="27581"/>
                    </a:lnTo>
                    <a:lnTo>
                      <a:pt x="371826" y="26844"/>
                    </a:lnTo>
                    <a:lnTo>
                      <a:pt x="370646" y="21386"/>
                    </a:lnTo>
                    <a:lnTo>
                      <a:pt x="370351" y="20944"/>
                    </a:lnTo>
                    <a:lnTo>
                      <a:pt x="369171" y="20649"/>
                    </a:lnTo>
                    <a:lnTo>
                      <a:pt x="367253" y="19911"/>
                    </a:lnTo>
                    <a:lnTo>
                      <a:pt x="366073" y="19026"/>
                    </a:lnTo>
                    <a:lnTo>
                      <a:pt x="365483" y="17551"/>
                    </a:lnTo>
                    <a:lnTo>
                      <a:pt x="364746" y="16077"/>
                    </a:lnTo>
                    <a:lnTo>
                      <a:pt x="361501" y="16372"/>
                    </a:lnTo>
                    <a:lnTo>
                      <a:pt x="356044" y="14454"/>
                    </a:lnTo>
                    <a:lnTo>
                      <a:pt x="352357" y="12684"/>
                    </a:lnTo>
                    <a:lnTo>
                      <a:pt x="348964" y="10619"/>
                    </a:lnTo>
                    <a:lnTo>
                      <a:pt x="343802" y="6637"/>
                    </a:lnTo>
                    <a:lnTo>
                      <a:pt x="341885" y="5605"/>
                    </a:lnTo>
                    <a:lnTo>
                      <a:pt x="339377" y="4425"/>
                    </a:lnTo>
                    <a:lnTo>
                      <a:pt x="337903" y="2507"/>
                    </a:lnTo>
                    <a:lnTo>
                      <a:pt x="335543" y="590"/>
                    </a:lnTo>
                    <a:lnTo>
                      <a:pt x="334805" y="0"/>
                    </a:lnTo>
                    <a:lnTo>
                      <a:pt x="335690" y="4130"/>
                    </a:lnTo>
                    <a:lnTo>
                      <a:pt x="333773" y="6490"/>
                    </a:lnTo>
                    <a:lnTo>
                      <a:pt x="325218" y="9145"/>
                    </a:lnTo>
                    <a:lnTo>
                      <a:pt x="319024" y="10325"/>
                    </a:lnTo>
                    <a:lnTo>
                      <a:pt x="315189" y="12684"/>
                    </a:lnTo>
                    <a:lnTo>
                      <a:pt x="311797" y="12389"/>
                    </a:lnTo>
                    <a:lnTo>
                      <a:pt x="310322" y="13864"/>
                    </a:lnTo>
                    <a:lnTo>
                      <a:pt x="307519" y="15487"/>
                    </a:lnTo>
                    <a:lnTo>
                      <a:pt x="304127" y="16224"/>
                    </a:lnTo>
                    <a:lnTo>
                      <a:pt x="302800" y="17551"/>
                    </a:lnTo>
                    <a:lnTo>
                      <a:pt x="303537" y="22566"/>
                    </a:lnTo>
                    <a:lnTo>
                      <a:pt x="304422" y="27286"/>
                    </a:lnTo>
                    <a:lnTo>
                      <a:pt x="303832" y="33923"/>
                    </a:lnTo>
                    <a:lnTo>
                      <a:pt x="301620" y="38053"/>
                    </a:lnTo>
                    <a:lnTo>
                      <a:pt x="298965" y="40855"/>
                    </a:lnTo>
                    <a:lnTo>
                      <a:pt x="296752" y="42183"/>
                    </a:lnTo>
                    <a:lnTo>
                      <a:pt x="292475" y="47492"/>
                    </a:lnTo>
                    <a:lnTo>
                      <a:pt x="292770" y="49262"/>
                    </a:lnTo>
                    <a:lnTo>
                      <a:pt x="294983" y="53097"/>
                    </a:lnTo>
                    <a:lnTo>
                      <a:pt x="297637" y="53982"/>
                    </a:lnTo>
                    <a:lnTo>
                      <a:pt x="295720" y="53982"/>
                    </a:lnTo>
                    <a:lnTo>
                      <a:pt x="293213" y="53097"/>
                    </a:lnTo>
                    <a:lnTo>
                      <a:pt x="291885" y="55604"/>
                    </a:lnTo>
                    <a:lnTo>
                      <a:pt x="290558" y="59881"/>
                    </a:lnTo>
                    <a:lnTo>
                      <a:pt x="288788" y="61209"/>
                    </a:lnTo>
                    <a:lnTo>
                      <a:pt x="283036" y="63126"/>
                    </a:lnTo>
                    <a:lnTo>
                      <a:pt x="281413" y="65781"/>
                    </a:lnTo>
                    <a:lnTo>
                      <a:pt x="283626" y="71091"/>
                    </a:lnTo>
                    <a:lnTo>
                      <a:pt x="284068" y="73598"/>
                    </a:lnTo>
                    <a:lnTo>
                      <a:pt x="283183" y="80088"/>
                    </a:lnTo>
                    <a:lnTo>
                      <a:pt x="285101" y="85103"/>
                    </a:lnTo>
                    <a:lnTo>
                      <a:pt x="285101" y="91740"/>
                    </a:lnTo>
                    <a:lnTo>
                      <a:pt x="282298" y="93362"/>
                    </a:lnTo>
                    <a:lnTo>
                      <a:pt x="279791" y="94542"/>
                    </a:lnTo>
                    <a:lnTo>
                      <a:pt x="280086" y="95722"/>
                    </a:lnTo>
                    <a:lnTo>
                      <a:pt x="280528" y="96607"/>
                    </a:lnTo>
                    <a:lnTo>
                      <a:pt x="282888" y="98672"/>
                    </a:lnTo>
                    <a:lnTo>
                      <a:pt x="286870" y="99852"/>
                    </a:lnTo>
                    <a:lnTo>
                      <a:pt x="293065" y="105751"/>
                    </a:lnTo>
                    <a:lnTo>
                      <a:pt x="294983" y="106784"/>
                    </a:lnTo>
                    <a:lnTo>
                      <a:pt x="297490" y="107816"/>
                    </a:lnTo>
                    <a:lnTo>
                      <a:pt x="298227" y="106784"/>
                    </a:lnTo>
                    <a:lnTo>
                      <a:pt x="298227" y="105899"/>
                    </a:lnTo>
                    <a:lnTo>
                      <a:pt x="301620" y="103244"/>
                    </a:lnTo>
                    <a:lnTo>
                      <a:pt x="303537" y="99704"/>
                    </a:lnTo>
                    <a:lnTo>
                      <a:pt x="304717" y="98819"/>
                    </a:lnTo>
                    <a:lnTo>
                      <a:pt x="304127" y="104129"/>
                    </a:lnTo>
                    <a:lnTo>
                      <a:pt x="305159" y="104719"/>
                    </a:lnTo>
                    <a:lnTo>
                      <a:pt x="306782" y="103981"/>
                    </a:lnTo>
                    <a:lnTo>
                      <a:pt x="307962" y="100737"/>
                    </a:lnTo>
                    <a:lnTo>
                      <a:pt x="307667" y="93510"/>
                    </a:lnTo>
                    <a:lnTo>
                      <a:pt x="308994" y="91445"/>
                    </a:lnTo>
                    <a:lnTo>
                      <a:pt x="309289" y="92624"/>
                    </a:lnTo>
                    <a:lnTo>
                      <a:pt x="309289" y="94099"/>
                    </a:lnTo>
                    <a:lnTo>
                      <a:pt x="309584" y="98967"/>
                    </a:lnTo>
                    <a:lnTo>
                      <a:pt x="311649" y="102359"/>
                    </a:lnTo>
                    <a:lnTo>
                      <a:pt x="312092" y="104866"/>
                    </a:lnTo>
                    <a:lnTo>
                      <a:pt x="309732" y="110029"/>
                    </a:lnTo>
                    <a:lnTo>
                      <a:pt x="307077" y="118141"/>
                    </a:lnTo>
                    <a:lnTo>
                      <a:pt x="306044" y="119910"/>
                    </a:lnTo>
                    <a:lnTo>
                      <a:pt x="304422" y="121680"/>
                    </a:lnTo>
                    <a:lnTo>
                      <a:pt x="302504" y="122860"/>
                    </a:lnTo>
                    <a:lnTo>
                      <a:pt x="300882" y="124188"/>
                    </a:lnTo>
                    <a:lnTo>
                      <a:pt x="297195" y="125515"/>
                    </a:lnTo>
                    <a:lnTo>
                      <a:pt x="296605" y="125810"/>
                    </a:lnTo>
                    <a:lnTo>
                      <a:pt x="297342" y="126252"/>
                    </a:lnTo>
                    <a:lnTo>
                      <a:pt x="297932" y="126695"/>
                    </a:lnTo>
                    <a:lnTo>
                      <a:pt x="297932" y="128465"/>
                    </a:lnTo>
                    <a:lnTo>
                      <a:pt x="298670" y="129202"/>
                    </a:lnTo>
                    <a:lnTo>
                      <a:pt x="298670" y="130677"/>
                    </a:lnTo>
                    <a:lnTo>
                      <a:pt x="299260" y="131562"/>
                    </a:lnTo>
                    <a:lnTo>
                      <a:pt x="299260" y="136135"/>
                    </a:lnTo>
                    <a:lnTo>
                      <a:pt x="300292" y="138494"/>
                    </a:lnTo>
                    <a:lnTo>
                      <a:pt x="299850" y="139232"/>
                    </a:lnTo>
                    <a:lnTo>
                      <a:pt x="298965" y="139674"/>
                    </a:lnTo>
                    <a:lnTo>
                      <a:pt x="298080" y="140264"/>
                    </a:lnTo>
                    <a:lnTo>
                      <a:pt x="297195" y="141739"/>
                    </a:lnTo>
                    <a:lnTo>
                      <a:pt x="295720" y="141739"/>
                    </a:lnTo>
                    <a:lnTo>
                      <a:pt x="293655" y="141002"/>
                    </a:lnTo>
                    <a:lnTo>
                      <a:pt x="292328" y="141887"/>
                    </a:lnTo>
                    <a:lnTo>
                      <a:pt x="291738" y="143362"/>
                    </a:lnTo>
                    <a:lnTo>
                      <a:pt x="292180" y="144689"/>
                    </a:lnTo>
                    <a:lnTo>
                      <a:pt x="292180" y="145869"/>
                    </a:lnTo>
                    <a:lnTo>
                      <a:pt x="293213" y="146901"/>
                    </a:lnTo>
                    <a:lnTo>
                      <a:pt x="295867" y="146901"/>
                    </a:lnTo>
                    <a:lnTo>
                      <a:pt x="293508" y="150294"/>
                    </a:lnTo>
                    <a:lnTo>
                      <a:pt x="292328" y="151769"/>
                    </a:lnTo>
                    <a:lnTo>
                      <a:pt x="292623" y="152654"/>
                    </a:lnTo>
                    <a:lnTo>
                      <a:pt x="294098" y="153538"/>
                    </a:lnTo>
                    <a:lnTo>
                      <a:pt x="295130" y="153538"/>
                    </a:lnTo>
                    <a:lnTo>
                      <a:pt x="297490" y="152359"/>
                    </a:lnTo>
                    <a:lnTo>
                      <a:pt x="299112" y="150589"/>
                    </a:lnTo>
                    <a:lnTo>
                      <a:pt x="299997" y="149556"/>
                    </a:lnTo>
                    <a:lnTo>
                      <a:pt x="301472" y="149114"/>
                    </a:lnTo>
                    <a:lnTo>
                      <a:pt x="303390" y="149999"/>
                    </a:lnTo>
                    <a:lnTo>
                      <a:pt x="306044" y="151621"/>
                    </a:lnTo>
                    <a:lnTo>
                      <a:pt x="309142" y="153096"/>
                    </a:lnTo>
                    <a:lnTo>
                      <a:pt x="310322" y="153834"/>
                    </a:lnTo>
                    <a:lnTo>
                      <a:pt x="312534" y="153538"/>
                    </a:lnTo>
                    <a:lnTo>
                      <a:pt x="314451" y="153243"/>
                    </a:lnTo>
                    <a:lnTo>
                      <a:pt x="316074" y="154423"/>
                    </a:lnTo>
                    <a:lnTo>
                      <a:pt x="317696" y="155456"/>
                    </a:lnTo>
                    <a:lnTo>
                      <a:pt x="318139" y="158848"/>
                    </a:lnTo>
                    <a:lnTo>
                      <a:pt x="319318" y="161355"/>
                    </a:lnTo>
                    <a:lnTo>
                      <a:pt x="320793" y="163273"/>
                    </a:lnTo>
                    <a:lnTo>
                      <a:pt x="322563" y="165485"/>
                    </a:lnTo>
                    <a:lnTo>
                      <a:pt x="324186" y="166223"/>
                    </a:lnTo>
                    <a:lnTo>
                      <a:pt x="326251" y="166223"/>
                    </a:lnTo>
                    <a:lnTo>
                      <a:pt x="329201" y="167108"/>
                    </a:lnTo>
                    <a:lnTo>
                      <a:pt x="330380" y="166518"/>
                    </a:lnTo>
                    <a:lnTo>
                      <a:pt x="331413" y="164895"/>
                    </a:lnTo>
                    <a:lnTo>
                      <a:pt x="332003" y="164010"/>
                    </a:lnTo>
                    <a:lnTo>
                      <a:pt x="333478" y="163568"/>
                    </a:lnTo>
                    <a:lnTo>
                      <a:pt x="333478" y="161355"/>
                    </a:lnTo>
                    <a:lnTo>
                      <a:pt x="333773" y="159881"/>
                    </a:lnTo>
                    <a:lnTo>
                      <a:pt x="334953" y="158553"/>
                    </a:lnTo>
                    <a:lnTo>
                      <a:pt x="338050" y="156636"/>
                    </a:lnTo>
                    <a:lnTo>
                      <a:pt x="339525" y="155898"/>
                    </a:lnTo>
                    <a:lnTo>
                      <a:pt x="339820" y="154718"/>
                    </a:lnTo>
                    <a:lnTo>
                      <a:pt x="340410" y="153243"/>
                    </a:lnTo>
                    <a:lnTo>
                      <a:pt x="340410" y="152359"/>
                    </a:lnTo>
                    <a:lnTo>
                      <a:pt x="339525" y="151326"/>
                    </a:lnTo>
                    <a:lnTo>
                      <a:pt x="339525" y="149851"/>
                    </a:lnTo>
                    <a:lnTo>
                      <a:pt x="340557" y="147786"/>
                    </a:lnTo>
                    <a:lnTo>
                      <a:pt x="341737" y="145426"/>
                    </a:lnTo>
                    <a:lnTo>
                      <a:pt x="342770" y="142477"/>
                    </a:lnTo>
                    <a:lnTo>
                      <a:pt x="343212" y="141002"/>
                    </a:lnTo>
                    <a:lnTo>
                      <a:pt x="344245" y="140117"/>
                    </a:lnTo>
                    <a:lnTo>
                      <a:pt x="344687" y="138789"/>
                    </a:lnTo>
                    <a:lnTo>
                      <a:pt x="345277" y="137314"/>
                    </a:lnTo>
                    <a:lnTo>
                      <a:pt x="346604" y="135545"/>
                    </a:lnTo>
                    <a:lnTo>
                      <a:pt x="346604" y="133627"/>
                    </a:lnTo>
                    <a:lnTo>
                      <a:pt x="347195" y="132742"/>
                    </a:lnTo>
                    <a:lnTo>
                      <a:pt x="347195" y="130677"/>
                    </a:lnTo>
                    <a:lnTo>
                      <a:pt x="348522" y="126400"/>
                    </a:lnTo>
                    <a:lnTo>
                      <a:pt x="348522" y="125515"/>
                    </a:lnTo>
                    <a:lnTo>
                      <a:pt x="349112" y="125220"/>
                    </a:lnTo>
                    <a:lnTo>
                      <a:pt x="350144" y="125515"/>
                    </a:lnTo>
                    <a:lnTo>
                      <a:pt x="351029" y="126548"/>
                    </a:lnTo>
                    <a:lnTo>
                      <a:pt x="351324" y="127432"/>
                    </a:lnTo>
                    <a:lnTo>
                      <a:pt x="351619" y="127875"/>
                    </a:lnTo>
                    <a:lnTo>
                      <a:pt x="352504" y="127875"/>
                    </a:lnTo>
                    <a:lnTo>
                      <a:pt x="353389" y="127285"/>
                    </a:lnTo>
                    <a:lnTo>
                      <a:pt x="353389" y="126400"/>
                    </a:lnTo>
                    <a:lnTo>
                      <a:pt x="352652" y="125515"/>
                    </a:lnTo>
                    <a:lnTo>
                      <a:pt x="352652" y="124188"/>
                    </a:lnTo>
                    <a:lnTo>
                      <a:pt x="354126" y="122418"/>
                    </a:lnTo>
                    <a:lnTo>
                      <a:pt x="355749" y="120353"/>
                    </a:lnTo>
                    <a:lnTo>
                      <a:pt x="359141" y="116223"/>
                    </a:lnTo>
                    <a:lnTo>
                      <a:pt x="361206" y="114453"/>
                    </a:lnTo>
                    <a:lnTo>
                      <a:pt x="366516" y="112683"/>
                    </a:lnTo>
                    <a:lnTo>
                      <a:pt x="370498" y="111356"/>
                    </a:lnTo>
                    <a:lnTo>
                      <a:pt x="374333" y="110029"/>
                    </a:lnTo>
                    <a:lnTo>
                      <a:pt x="379495" y="108111"/>
                    </a:lnTo>
                    <a:lnTo>
                      <a:pt x="386870" y="105456"/>
                    </a:lnTo>
                    <a:lnTo>
                      <a:pt x="392179" y="103539"/>
                    </a:lnTo>
                    <a:lnTo>
                      <a:pt x="396899" y="100147"/>
                    </a:lnTo>
                    <a:lnTo>
                      <a:pt x="400586" y="97492"/>
                    </a:lnTo>
                    <a:lnTo>
                      <a:pt x="403684" y="95279"/>
                    </a:lnTo>
                    <a:lnTo>
                      <a:pt x="407666" y="92330"/>
                    </a:lnTo>
                    <a:lnTo>
                      <a:pt x="412976" y="86135"/>
                    </a:lnTo>
                    <a:lnTo>
                      <a:pt x="416663" y="81858"/>
                    </a:lnTo>
                    <a:lnTo>
                      <a:pt x="419318" y="78761"/>
                    </a:lnTo>
                    <a:lnTo>
                      <a:pt x="421235" y="76843"/>
                    </a:lnTo>
                    <a:lnTo>
                      <a:pt x="422710" y="71238"/>
                    </a:lnTo>
                    <a:lnTo>
                      <a:pt x="424332" y="64896"/>
                    </a:lnTo>
                    <a:lnTo>
                      <a:pt x="425070" y="62094"/>
                    </a:lnTo>
                    <a:lnTo>
                      <a:pt x="425365" y="61061"/>
                    </a:lnTo>
                    <a:lnTo>
                      <a:pt x="426102" y="61504"/>
                    </a:lnTo>
                    <a:lnTo>
                      <a:pt x="426987" y="62241"/>
                    </a:lnTo>
                    <a:lnTo>
                      <a:pt x="428905" y="62241"/>
                    </a:lnTo>
                    <a:lnTo>
                      <a:pt x="429494" y="61799"/>
                    </a:lnTo>
                    <a:lnTo>
                      <a:pt x="428610" y="55457"/>
                    </a:lnTo>
                    <a:close/>
                    <a:moveTo>
                      <a:pt x="61651" y="55457"/>
                    </a:moveTo>
                    <a:lnTo>
                      <a:pt x="60914" y="55162"/>
                    </a:lnTo>
                    <a:lnTo>
                      <a:pt x="58112" y="56194"/>
                    </a:lnTo>
                    <a:lnTo>
                      <a:pt x="56637" y="58112"/>
                    </a:lnTo>
                    <a:lnTo>
                      <a:pt x="55014" y="58997"/>
                    </a:lnTo>
                    <a:lnTo>
                      <a:pt x="53244" y="60619"/>
                    </a:lnTo>
                    <a:lnTo>
                      <a:pt x="53244" y="61209"/>
                    </a:lnTo>
                    <a:lnTo>
                      <a:pt x="54129" y="61799"/>
                    </a:lnTo>
                    <a:lnTo>
                      <a:pt x="55162" y="62241"/>
                    </a:lnTo>
                    <a:lnTo>
                      <a:pt x="58259" y="61209"/>
                    </a:lnTo>
                    <a:lnTo>
                      <a:pt x="59881" y="58997"/>
                    </a:lnTo>
                    <a:lnTo>
                      <a:pt x="61504" y="57964"/>
                    </a:lnTo>
                    <a:lnTo>
                      <a:pt x="62389" y="56489"/>
                    </a:lnTo>
                    <a:lnTo>
                      <a:pt x="62389" y="55899"/>
                    </a:lnTo>
                    <a:lnTo>
                      <a:pt x="61651" y="55457"/>
                    </a:lnTo>
                    <a:close/>
                    <a:moveTo>
                      <a:pt x="300882" y="114748"/>
                    </a:moveTo>
                    <a:lnTo>
                      <a:pt x="301915" y="111503"/>
                    </a:lnTo>
                    <a:lnTo>
                      <a:pt x="302504" y="111209"/>
                    </a:lnTo>
                    <a:lnTo>
                      <a:pt x="303979" y="110766"/>
                    </a:lnTo>
                    <a:lnTo>
                      <a:pt x="306634" y="108259"/>
                    </a:lnTo>
                    <a:lnTo>
                      <a:pt x="304275" y="106931"/>
                    </a:lnTo>
                    <a:lnTo>
                      <a:pt x="302062" y="106931"/>
                    </a:lnTo>
                    <a:lnTo>
                      <a:pt x="300292" y="107521"/>
                    </a:lnTo>
                    <a:lnTo>
                      <a:pt x="298227" y="108996"/>
                    </a:lnTo>
                    <a:lnTo>
                      <a:pt x="297490" y="110471"/>
                    </a:lnTo>
                    <a:lnTo>
                      <a:pt x="296900" y="114158"/>
                    </a:lnTo>
                    <a:lnTo>
                      <a:pt x="296900" y="115338"/>
                    </a:lnTo>
                    <a:lnTo>
                      <a:pt x="297637" y="115633"/>
                    </a:lnTo>
                    <a:lnTo>
                      <a:pt x="300145" y="115633"/>
                    </a:lnTo>
                    <a:lnTo>
                      <a:pt x="300587" y="114748"/>
                    </a:lnTo>
                    <a:close/>
                    <a:moveTo>
                      <a:pt x="31711" y="69764"/>
                    </a:moveTo>
                    <a:lnTo>
                      <a:pt x="30531" y="69321"/>
                    </a:lnTo>
                    <a:lnTo>
                      <a:pt x="29351" y="71386"/>
                    </a:lnTo>
                    <a:lnTo>
                      <a:pt x="30826" y="72566"/>
                    </a:lnTo>
                    <a:lnTo>
                      <a:pt x="31858" y="72566"/>
                    </a:lnTo>
                    <a:lnTo>
                      <a:pt x="33038" y="71238"/>
                    </a:lnTo>
                    <a:lnTo>
                      <a:pt x="32596" y="70501"/>
                    </a:lnTo>
                    <a:lnTo>
                      <a:pt x="31711" y="69911"/>
                    </a:lnTo>
                    <a:close/>
                    <a:moveTo>
                      <a:pt x="30678" y="51032"/>
                    </a:moveTo>
                    <a:lnTo>
                      <a:pt x="29056" y="52654"/>
                    </a:lnTo>
                    <a:lnTo>
                      <a:pt x="28761" y="55162"/>
                    </a:lnTo>
                    <a:lnTo>
                      <a:pt x="32743" y="57669"/>
                    </a:lnTo>
                    <a:lnTo>
                      <a:pt x="34070" y="57669"/>
                    </a:lnTo>
                    <a:lnTo>
                      <a:pt x="34513" y="57227"/>
                    </a:lnTo>
                    <a:lnTo>
                      <a:pt x="35988" y="56784"/>
                    </a:lnTo>
                    <a:lnTo>
                      <a:pt x="37758" y="54572"/>
                    </a:lnTo>
                    <a:lnTo>
                      <a:pt x="37758" y="51622"/>
                    </a:lnTo>
                    <a:lnTo>
                      <a:pt x="35693" y="50000"/>
                    </a:lnTo>
                    <a:lnTo>
                      <a:pt x="30531" y="50885"/>
                    </a:lnTo>
                    <a:close/>
                  </a:path>
                </a:pathLst>
              </a:custGeom>
              <a:grpFill/>
              <a:ln w="3175" cap="flat">
                <a:solidFill>
                  <a:schemeClr val="bg2">
                    <a:lumMod val="90000"/>
                  </a:schemeClr>
                </a:solidFill>
                <a:prstDash val="solid"/>
                <a:miter/>
              </a:ln>
            </p:spPr>
            <p:txBody>
              <a:bodyPr rtlCol="0" anchor="ctr"/>
              <a:lstStyle/>
              <a:p>
                <a:endParaRPr lang="en-GB"/>
              </a:p>
            </p:txBody>
          </p:sp>
          <p:sp>
            <p:nvSpPr>
              <p:cNvPr id="196" name="Freeform: Shape 195">
                <a:extLst>
                  <a:ext uri="{FF2B5EF4-FFF2-40B4-BE49-F238E27FC236}">
                    <a16:creationId xmlns:a16="http://schemas.microsoft.com/office/drawing/2014/main" id="{9FAD423D-D5A3-2756-3341-9C00CA1978E9}"/>
                  </a:ext>
                </a:extLst>
              </p:cNvPr>
              <p:cNvSpPr/>
              <p:nvPr/>
            </p:nvSpPr>
            <p:spPr>
              <a:xfrm>
                <a:off x="5561491" y="3284394"/>
                <a:ext cx="539670" cy="511352"/>
              </a:xfrm>
              <a:custGeom>
                <a:avLst/>
                <a:gdLst>
                  <a:gd name="connsiteX0" fmla="*/ 537163 w 539670"/>
                  <a:gd name="connsiteY0" fmla="*/ 383330 h 511352"/>
                  <a:gd name="connsiteX1" fmla="*/ 534508 w 539670"/>
                  <a:gd name="connsiteY1" fmla="*/ 377873 h 511352"/>
                  <a:gd name="connsiteX2" fmla="*/ 530673 w 539670"/>
                  <a:gd name="connsiteY2" fmla="*/ 371088 h 511352"/>
                  <a:gd name="connsiteX3" fmla="*/ 528461 w 539670"/>
                  <a:gd name="connsiteY3" fmla="*/ 366958 h 511352"/>
                  <a:gd name="connsiteX4" fmla="*/ 527724 w 539670"/>
                  <a:gd name="connsiteY4" fmla="*/ 366221 h 511352"/>
                  <a:gd name="connsiteX5" fmla="*/ 517252 w 539670"/>
                  <a:gd name="connsiteY5" fmla="*/ 362976 h 511352"/>
                  <a:gd name="connsiteX6" fmla="*/ 506190 w 539670"/>
                  <a:gd name="connsiteY6" fmla="*/ 359731 h 511352"/>
                  <a:gd name="connsiteX7" fmla="*/ 499700 w 539670"/>
                  <a:gd name="connsiteY7" fmla="*/ 361649 h 511352"/>
                  <a:gd name="connsiteX8" fmla="*/ 498668 w 539670"/>
                  <a:gd name="connsiteY8" fmla="*/ 361501 h 511352"/>
                  <a:gd name="connsiteX9" fmla="*/ 496750 w 539670"/>
                  <a:gd name="connsiteY9" fmla="*/ 360321 h 511352"/>
                  <a:gd name="connsiteX10" fmla="*/ 494981 w 539670"/>
                  <a:gd name="connsiteY10" fmla="*/ 358551 h 511352"/>
                  <a:gd name="connsiteX11" fmla="*/ 493948 w 539670"/>
                  <a:gd name="connsiteY11" fmla="*/ 356192 h 511352"/>
                  <a:gd name="connsiteX12" fmla="*/ 491441 w 539670"/>
                  <a:gd name="connsiteY12" fmla="*/ 353094 h 511352"/>
                  <a:gd name="connsiteX13" fmla="*/ 488933 w 539670"/>
                  <a:gd name="connsiteY13" fmla="*/ 345867 h 511352"/>
                  <a:gd name="connsiteX14" fmla="*/ 488786 w 539670"/>
                  <a:gd name="connsiteY14" fmla="*/ 340115 h 511352"/>
                  <a:gd name="connsiteX15" fmla="*/ 488343 w 539670"/>
                  <a:gd name="connsiteY15" fmla="*/ 338050 h 511352"/>
                  <a:gd name="connsiteX16" fmla="*/ 482591 w 539670"/>
                  <a:gd name="connsiteY16" fmla="*/ 329938 h 511352"/>
                  <a:gd name="connsiteX17" fmla="*/ 477281 w 539670"/>
                  <a:gd name="connsiteY17" fmla="*/ 322564 h 511352"/>
                  <a:gd name="connsiteX18" fmla="*/ 473889 w 539670"/>
                  <a:gd name="connsiteY18" fmla="*/ 317696 h 511352"/>
                  <a:gd name="connsiteX19" fmla="*/ 473152 w 539670"/>
                  <a:gd name="connsiteY19" fmla="*/ 315484 h 511352"/>
                  <a:gd name="connsiteX20" fmla="*/ 473594 w 539670"/>
                  <a:gd name="connsiteY20" fmla="*/ 312682 h 511352"/>
                  <a:gd name="connsiteX21" fmla="*/ 474922 w 539670"/>
                  <a:gd name="connsiteY21" fmla="*/ 310322 h 511352"/>
                  <a:gd name="connsiteX22" fmla="*/ 480084 w 539670"/>
                  <a:gd name="connsiteY22" fmla="*/ 307372 h 511352"/>
                  <a:gd name="connsiteX23" fmla="*/ 484656 w 539670"/>
                  <a:gd name="connsiteY23" fmla="*/ 304127 h 511352"/>
                  <a:gd name="connsiteX24" fmla="*/ 485246 w 539670"/>
                  <a:gd name="connsiteY24" fmla="*/ 302062 h 511352"/>
                  <a:gd name="connsiteX25" fmla="*/ 485541 w 539670"/>
                  <a:gd name="connsiteY25" fmla="*/ 295868 h 511352"/>
                  <a:gd name="connsiteX26" fmla="*/ 484066 w 539670"/>
                  <a:gd name="connsiteY26" fmla="*/ 294098 h 511352"/>
                  <a:gd name="connsiteX27" fmla="*/ 482886 w 539670"/>
                  <a:gd name="connsiteY27" fmla="*/ 290410 h 511352"/>
                  <a:gd name="connsiteX28" fmla="*/ 481854 w 539670"/>
                  <a:gd name="connsiteY28" fmla="*/ 285543 h 511352"/>
                  <a:gd name="connsiteX29" fmla="*/ 481707 w 539670"/>
                  <a:gd name="connsiteY29" fmla="*/ 282446 h 511352"/>
                  <a:gd name="connsiteX30" fmla="*/ 483771 w 539670"/>
                  <a:gd name="connsiteY30" fmla="*/ 276251 h 511352"/>
                  <a:gd name="connsiteX31" fmla="*/ 486131 w 539670"/>
                  <a:gd name="connsiteY31" fmla="*/ 269614 h 511352"/>
                  <a:gd name="connsiteX32" fmla="*/ 484508 w 539670"/>
                  <a:gd name="connsiteY32" fmla="*/ 262387 h 511352"/>
                  <a:gd name="connsiteX33" fmla="*/ 483476 w 539670"/>
                  <a:gd name="connsiteY33" fmla="*/ 247785 h 511352"/>
                  <a:gd name="connsiteX34" fmla="*/ 484214 w 539670"/>
                  <a:gd name="connsiteY34" fmla="*/ 236281 h 511352"/>
                  <a:gd name="connsiteX35" fmla="*/ 483624 w 539670"/>
                  <a:gd name="connsiteY35" fmla="*/ 232151 h 511352"/>
                  <a:gd name="connsiteX36" fmla="*/ 483181 w 539670"/>
                  <a:gd name="connsiteY36" fmla="*/ 230382 h 511352"/>
                  <a:gd name="connsiteX37" fmla="*/ 481559 w 539670"/>
                  <a:gd name="connsiteY37" fmla="*/ 224924 h 511352"/>
                  <a:gd name="connsiteX38" fmla="*/ 479641 w 539670"/>
                  <a:gd name="connsiteY38" fmla="*/ 219320 h 511352"/>
                  <a:gd name="connsiteX39" fmla="*/ 478904 w 539670"/>
                  <a:gd name="connsiteY39" fmla="*/ 217402 h 511352"/>
                  <a:gd name="connsiteX40" fmla="*/ 476397 w 539670"/>
                  <a:gd name="connsiteY40" fmla="*/ 212830 h 511352"/>
                  <a:gd name="connsiteX41" fmla="*/ 472414 w 539670"/>
                  <a:gd name="connsiteY41" fmla="*/ 207225 h 511352"/>
                  <a:gd name="connsiteX42" fmla="*/ 470202 w 539670"/>
                  <a:gd name="connsiteY42" fmla="*/ 203686 h 511352"/>
                  <a:gd name="connsiteX43" fmla="*/ 473152 w 539670"/>
                  <a:gd name="connsiteY43" fmla="*/ 201916 h 511352"/>
                  <a:gd name="connsiteX44" fmla="*/ 475659 w 539670"/>
                  <a:gd name="connsiteY44" fmla="*/ 200441 h 511352"/>
                  <a:gd name="connsiteX45" fmla="*/ 474037 w 539670"/>
                  <a:gd name="connsiteY45" fmla="*/ 193804 h 511352"/>
                  <a:gd name="connsiteX46" fmla="*/ 472709 w 539670"/>
                  <a:gd name="connsiteY46" fmla="*/ 188051 h 511352"/>
                  <a:gd name="connsiteX47" fmla="*/ 471677 w 539670"/>
                  <a:gd name="connsiteY47" fmla="*/ 183184 h 511352"/>
                  <a:gd name="connsiteX48" fmla="*/ 469612 w 539670"/>
                  <a:gd name="connsiteY48" fmla="*/ 174925 h 511352"/>
                  <a:gd name="connsiteX49" fmla="*/ 467989 w 539670"/>
                  <a:gd name="connsiteY49" fmla="*/ 167698 h 511352"/>
                  <a:gd name="connsiteX50" fmla="*/ 466367 w 539670"/>
                  <a:gd name="connsiteY50" fmla="*/ 160618 h 511352"/>
                  <a:gd name="connsiteX51" fmla="*/ 464745 w 539670"/>
                  <a:gd name="connsiteY51" fmla="*/ 154129 h 511352"/>
                  <a:gd name="connsiteX52" fmla="*/ 463270 w 539670"/>
                  <a:gd name="connsiteY52" fmla="*/ 147639 h 511352"/>
                  <a:gd name="connsiteX53" fmla="*/ 462680 w 539670"/>
                  <a:gd name="connsiteY53" fmla="*/ 146606 h 511352"/>
                  <a:gd name="connsiteX54" fmla="*/ 458108 w 539670"/>
                  <a:gd name="connsiteY54" fmla="*/ 143509 h 511352"/>
                  <a:gd name="connsiteX55" fmla="*/ 453830 w 539670"/>
                  <a:gd name="connsiteY55" fmla="*/ 140707 h 511352"/>
                  <a:gd name="connsiteX56" fmla="*/ 449406 w 539670"/>
                  <a:gd name="connsiteY56" fmla="*/ 137462 h 511352"/>
                  <a:gd name="connsiteX57" fmla="*/ 444686 w 539670"/>
                  <a:gd name="connsiteY57" fmla="*/ 133922 h 511352"/>
                  <a:gd name="connsiteX58" fmla="*/ 443948 w 539670"/>
                  <a:gd name="connsiteY58" fmla="*/ 129498 h 511352"/>
                  <a:gd name="connsiteX59" fmla="*/ 441589 w 539670"/>
                  <a:gd name="connsiteY59" fmla="*/ 122860 h 511352"/>
                  <a:gd name="connsiteX60" fmla="*/ 438934 w 539670"/>
                  <a:gd name="connsiteY60" fmla="*/ 119173 h 511352"/>
                  <a:gd name="connsiteX61" fmla="*/ 438049 w 539670"/>
                  <a:gd name="connsiteY61" fmla="*/ 118141 h 511352"/>
                  <a:gd name="connsiteX62" fmla="*/ 432739 w 539670"/>
                  <a:gd name="connsiteY62" fmla="*/ 115781 h 511352"/>
                  <a:gd name="connsiteX63" fmla="*/ 429789 w 539670"/>
                  <a:gd name="connsiteY63" fmla="*/ 114011 h 511352"/>
                  <a:gd name="connsiteX64" fmla="*/ 429052 w 539670"/>
                  <a:gd name="connsiteY64" fmla="*/ 112978 h 511352"/>
                  <a:gd name="connsiteX65" fmla="*/ 428462 w 539670"/>
                  <a:gd name="connsiteY65" fmla="*/ 110176 h 511352"/>
                  <a:gd name="connsiteX66" fmla="*/ 426250 w 539670"/>
                  <a:gd name="connsiteY66" fmla="*/ 104719 h 511352"/>
                  <a:gd name="connsiteX67" fmla="*/ 423890 w 539670"/>
                  <a:gd name="connsiteY67" fmla="*/ 99852 h 511352"/>
                  <a:gd name="connsiteX68" fmla="*/ 423005 w 539670"/>
                  <a:gd name="connsiteY68" fmla="*/ 96459 h 511352"/>
                  <a:gd name="connsiteX69" fmla="*/ 422857 w 539670"/>
                  <a:gd name="connsiteY69" fmla="*/ 92330 h 511352"/>
                  <a:gd name="connsiteX70" fmla="*/ 423300 w 539670"/>
                  <a:gd name="connsiteY70" fmla="*/ 89232 h 511352"/>
                  <a:gd name="connsiteX71" fmla="*/ 424332 w 539670"/>
                  <a:gd name="connsiteY71" fmla="*/ 87905 h 511352"/>
                  <a:gd name="connsiteX72" fmla="*/ 429494 w 539670"/>
                  <a:gd name="connsiteY72" fmla="*/ 84070 h 511352"/>
                  <a:gd name="connsiteX73" fmla="*/ 431854 w 539670"/>
                  <a:gd name="connsiteY73" fmla="*/ 79498 h 511352"/>
                  <a:gd name="connsiteX74" fmla="*/ 434657 w 539670"/>
                  <a:gd name="connsiteY74" fmla="*/ 77876 h 511352"/>
                  <a:gd name="connsiteX75" fmla="*/ 437164 w 539670"/>
                  <a:gd name="connsiteY75" fmla="*/ 76548 h 511352"/>
                  <a:gd name="connsiteX76" fmla="*/ 439229 w 539670"/>
                  <a:gd name="connsiteY76" fmla="*/ 75073 h 511352"/>
                  <a:gd name="connsiteX77" fmla="*/ 440999 w 539670"/>
                  <a:gd name="connsiteY77" fmla="*/ 72566 h 511352"/>
                  <a:gd name="connsiteX78" fmla="*/ 442474 w 539670"/>
                  <a:gd name="connsiteY78" fmla="*/ 70058 h 511352"/>
                  <a:gd name="connsiteX79" fmla="*/ 442621 w 539670"/>
                  <a:gd name="connsiteY79" fmla="*/ 67256 h 511352"/>
                  <a:gd name="connsiteX80" fmla="*/ 443211 w 539670"/>
                  <a:gd name="connsiteY80" fmla="*/ 62831 h 511352"/>
                  <a:gd name="connsiteX81" fmla="*/ 444096 w 539670"/>
                  <a:gd name="connsiteY81" fmla="*/ 59734 h 511352"/>
                  <a:gd name="connsiteX82" fmla="*/ 446308 w 539670"/>
                  <a:gd name="connsiteY82" fmla="*/ 56194 h 511352"/>
                  <a:gd name="connsiteX83" fmla="*/ 445423 w 539670"/>
                  <a:gd name="connsiteY83" fmla="*/ 53392 h 511352"/>
                  <a:gd name="connsiteX84" fmla="*/ 444244 w 539670"/>
                  <a:gd name="connsiteY84" fmla="*/ 50295 h 511352"/>
                  <a:gd name="connsiteX85" fmla="*/ 444538 w 539670"/>
                  <a:gd name="connsiteY85" fmla="*/ 44985 h 511352"/>
                  <a:gd name="connsiteX86" fmla="*/ 444391 w 539670"/>
                  <a:gd name="connsiteY86" fmla="*/ 42773 h 511352"/>
                  <a:gd name="connsiteX87" fmla="*/ 443359 w 539670"/>
                  <a:gd name="connsiteY87" fmla="*/ 41003 h 511352"/>
                  <a:gd name="connsiteX88" fmla="*/ 442474 w 539670"/>
                  <a:gd name="connsiteY88" fmla="*/ 38495 h 511352"/>
                  <a:gd name="connsiteX89" fmla="*/ 442474 w 539670"/>
                  <a:gd name="connsiteY89" fmla="*/ 36430 h 511352"/>
                  <a:gd name="connsiteX90" fmla="*/ 443359 w 539670"/>
                  <a:gd name="connsiteY90" fmla="*/ 31121 h 511352"/>
                  <a:gd name="connsiteX91" fmla="*/ 444096 w 539670"/>
                  <a:gd name="connsiteY91" fmla="*/ 26991 h 511352"/>
                  <a:gd name="connsiteX92" fmla="*/ 445129 w 539670"/>
                  <a:gd name="connsiteY92" fmla="*/ 21681 h 511352"/>
                  <a:gd name="connsiteX93" fmla="*/ 444686 w 539670"/>
                  <a:gd name="connsiteY93" fmla="*/ 20206 h 511352"/>
                  <a:gd name="connsiteX94" fmla="*/ 443948 w 539670"/>
                  <a:gd name="connsiteY94" fmla="*/ 19026 h 511352"/>
                  <a:gd name="connsiteX95" fmla="*/ 441441 w 539670"/>
                  <a:gd name="connsiteY95" fmla="*/ 17847 h 511352"/>
                  <a:gd name="connsiteX96" fmla="*/ 441441 w 539670"/>
                  <a:gd name="connsiteY96" fmla="*/ 17109 h 511352"/>
                  <a:gd name="connsiteX97" fmla="*/ 442031 w 539670"/>
                  <a:gd name="connsiteY97" fmla="*/ 16372 h 511352"/>
                  <a:gd name="connsiteX98" fmla="*/ 445719 w 539670"/>
                  <a:gd name="connsiteY98" fmla="*/ 13717 h 511352"/>
                  <a:gd name="connsiteX99" fmla="*/ 447636 w 539670"/>
                  <a:gd name="connsiteY99" fmla="*/ 9882 h 511352"/>
                  <a:gd name="connsiteX100" fmla="*/ 449258 w 539670"/>
                  <a:gd name="connsiteY100" fmla="*/ 9145 h 511352"/>
                  <a:gd name="connsiteX101" fmla="*/ 451766 w 539670"/>
                  <a:gd name="connsiteY101" fmla="*/ 7817 h 511352"/>
                  <a:gd name="connsiteX102" fmla="*/ 451618 w 539670"/>
                  <a:gd name="connsiteY102" fmla="*/ 6195 h 511352"/>
                  <a:gd name="connsiteX103" fmla="*/ 451028 w 539670"/>
                  <a:gd name="connsiteY103" fmla="*/ 4720 h 511352"/>
                  <a:gd name="connsiteX104" fmla="*/ 439376 w 539670"/>
                  <a:gd name="connsiteY104" fmla="*/ 5457 h 511352"/>
                  <a:gd name="connsiteX105" fmla="*/ 433624 w 539670"/>
                  <a:gd name="connsiteY105" fmla="*/ 7080 h 511352"/>
                  <a:gd name="connsiteX106" fmla="*/ 430527 w 539670"/>
                  <a:gd name="connsiteY106" fmla="*/ 6342 h 511352"/>
                  <a:gd name="connsiteX107" fmla="*/ 425807 w 539670"/>
                  <a:gd name="connsiteY107" fmla="*/ 2802 h 511352"/>
                  <a:gd name="connsiteX108" fmla="*/ 421235 w 539670"/>
                  <a:gd name="connsiteY108" fmla="*/ 1033 h 511352"/>
                  <a:gd name="connsiteX109" fmla="*/ 415188 w 539670"/>
                  <a:gd name="connsiteY109" fmla="*/ 0 h 511352"/>
                  <a:gd name="connsiteX110" fmla="*/ 416073 w 539670"/>
                  <a:gd name="connsiteY110" fmla="*/ 3687 h 511352"/>
                  <a:gd name="connsiteX111" fmla="*/ 413565 w 539670"/>
                  <a:gd name="connsiteY111" fmla="*/ 4425 h 511352"/>
                  <a:gd name="connsiteX112" fmla="*/ 407961 w 539670"/>
                  <a:gd name="connsiteY112" fmla="*/ 5162 h 511352"/>
                  <a:gd name="connsiteX113" fmla="*/ 398816 w 539670"/>
                  <a:gd name="connsiteY113" fmla="*/ 2655 h 511352"/>
                  <a:gd name="connsiteX114" fmla="*/ 396457 w 539670"/>
                  <a:gd name="connsiteY114" fmla="*/ 148 h 511352"/>
                  <a:gd name="connsiteX115" fmla="*/ 392326 w 539670"/>
                  <a:gd name="connsiteY115" fmla="*/ 1328 h 511352"/>
                  <a:gd name="connsiteX116" fmla="*/ 390262 w 539670"/>
                  <a:gd name="connsiteY116" fmla="*/ 4572 h 511352"/>
                  <a:gd name="connsiteX117" fmla="*/ 385395 w 539670"/>
                  <a:gd name="connsiteY117" fmla="*/ 6785 h 511352"/>
                  <a:gd name="connsiteX118" fmla="*/ 376545 w 539670"/>
                  <a:gd name="connsiteY118" fmla="*/ 8702 h 511352"/>
                  <a:gd name="connsiteX119" fmla="*/ 368728 w 539670"/>
                  <a:gd name="connsiteY119" fmla="*/ 12537 h 511352"/>
                  <a:gd name="connsiteX120" fmla="*/ 365336 w 539670"/>
                  <a:gd name="connsiteY120" fmla="*/ 13274 h 511352"/>
                  <a:gd name="connsiteX121" fmla="*/ 362681 w 539670"/>
                  <a:gd name="connsiteY121" fmla="*/ 12389 h 511352"/>
                  <a:gd name="connsiteX122" fmla="*/ 357519 w 539670"/>
                  <a:gd name="connsiteY122" fmla="*/ 8555 h 511352"/>
                  <a:gd name="connsiteX123" fmla="*/ 354421 w 539670"/>
                  <a:gd name="connsiteY123" fmla="*/ 6932 h 511352"/>
                  <a:gd name="connsiteX124" fmla="*/ 351324 w 539670"/>
                  <a:gd name="connsiteY124" fmla="*/ 5900 h 511352"/>
                  <a:gd name="connsiteX125" fmla="*/ 325661 w 539670"/>
                  <a:gd name="connsiteY125" fmla="*/ 5900 h 511352"/>
                  <a:gd name="connsiteX126" fmla="*/ 319024 w 539670"/>
                  <a:gd name="connsiteY126" fmla="*/ 8850 h 511352"/>
                  <a:gd name="connsiteX127" fmla="*/ 304717 w 539670"/>
                  <a:gd name="connsiteY127" fmla="*/ 9292 h 511352"/>
                  <a:gd name="connsiteX128" fmla="*/ 301325 w 539670"/>
                  <a:gd name="connsiteY128" fmla="*/ 10619 h 511352"/>
                  <a:gd name="connsiteX129" fmla="*/ 294687 w 539670"/>
                  <a:gd name="connsiteY129" fmla="*/ 14749 h 511352"/>
                  <a:gd name="connsiteX130" fmla="*/ 288198 w 539670"/>
                  <a:gd name="connsiteY130" fmla="*/ 14454 h 511352"/>
                  <a:gd name="connsiteX131" fmla="*/ 278611 w 539670"/>
                  <a:gd name="connsiteY131" fmla="*/ 15634 h 511352"/>
                  <a:gd name="connsiteX132" fmla="*/ 259880 w 539670"/>
                  <a:gd name="connsiteY132" fmla="*/ 17109 h 511352"/>
                  <a:gd name="connsiteX133" fmla="*/ 252357 w 539670"/>
                  <a:gd name="connsiteY133" fmla="*/ 19322 h 511352"/>
                  <a:gd name="connsiteX134" fmla="*/ 247637 w 539670"/>
                  <a:gd name="connsiteY134" fmla="*/ 21976 h 511352"/>
                  <a:gd name="connsiteX135" fmla="*/ 240411 w 539670"/>
                  <a:gd name="connsiteY135" fmla="*/ 24779 h 511352"/>
                  <a:gd name="connsiteX136" fmla="*/ 235101 w 539670"/>
                  <a:gd name="connsiteY136" fmla="*/ 27728 h 511352"/>
                  <a:gd name="connsiteX137" fmla="*/ 230971 w 539670"/>
                  <a:gd name="connsiteY137" fmla="*/ 30678 h 511352"/>
                  <a:gd name="connsiteX138" fmla="*/ 228169 w 539670"/>
                  <a:gd name="connsiteY138" fmla="*/ 35545 h 511352"/>
                  <a:gd name="connsiteX139" fmla="*/ 225661 w 539670"/>
                  <a:gd name="connsiteY139" fmla="*/ 37610 h 511352"/>
                  <a:gd name="connsiteX140" fmla="*/ 221974 w 539670"/>
                  <a:gd name="connsiteY140" fmla="*/ 37905 h 511352"/>
                  <a:gd name="connsiteX141" fmla="*/ 217844 w 539670"/>
                  <a:gd name="connsiteY141" fmla="*/ 36725 h 511352"/>
                  <a:gd name="connsiteX142" fmla="*/ 215780 w 539670"/>
                  <a:gd name="connsiteY142" fmla="*/ 36725 h 511352"/>
                  <a:gd name="connsiteX143" fmla="*/ 202948 w 539670"/>
                  <a:gd name="connsiteY143" fmla="*/ 42478 h 511352"/>
                  <a:gd name="connsiteX144" fmla="*/ 198523 w 539670"/>
                  <a:gd name="connsiteY144" fmla="*/ 45133 h 511352"/>
                  <a:gd name="connsiteX145" fmla="*/ 195426 w 539670"/>
                  <a:gd name="connsiteY145" fmla="*/ 47492 h 511352"/>
                  <a:gd name="connsiteX146" fmla="*/ 192033 w 539670"/>
                  <a:gd name="connsiteY146" fmla="*/ 51475 h 511352"/>
                  <a:gd name="connsiteX147" fmla="*/ 188199 w 539670"/>
                  <a:gd name="connsiteY147" fmla="*/ 53244 h 511352"/>
                  <a:gd name="connsiteX148" fmla="*/ 183184 w 539670"/>
                  <a:gd name="connsiteY148" fmla="*/ 56784 h 511352"/>
                  <a:gd name="connsiteX149" fmla="*/ 176990 w 539670"/>
                  <a:gd name="connsiteY149" fmla="*/ 59439 h 511352"/>
                  <a:gd name="connsiteX150" fmla="*/ 174187 w 539670"/>
                  <a:gd name="connsiteY150" fmla="*/ 59734 h 511352"/>
                  <a:gd name="connsiteX151" fmla="*/ 169025 w 539670"/>
                  <a:gd name="connsiteY151" fmla="*/ 59144 h 511352"/>
                  <a:gd name="connsiteX152" fmla="*/ 169762 w 539670"/>
                  <a:gd name="connsiteY152" fmla="*/ 61356 h 511352"/>
                  <a:gd name="connsiteX153" fmla="*/ 171237 w 539670"/>
                  <a:gd name="connsiteY153" fmla="*/ 63126 h 511352"/>
                  <a:gd name="connsiteX154" fmla="*/ 176842 w 539670"/>
                  <a:gd name="connsiteY154" fmla="*/ 67109 h 511352"/>
                  <a:gd name="connsiteX155" fmla="*/ 180087 w 539670"/>
                  <a:gd name="connsiteY155" fmla="*/ 69468 h 511352"/>
                  <a:gd name="connsiteX156" fmla="*/ 180087 w 539670"/>
                  <a:gd name="connsiteY156" fmla="*/ 70353 h 511352"/>
                  <a:gd name="connsiteX157" fmla="*/ 179054 w 539670"/>
                  <a:gd name="connsiteY157" fmla="*/ 72418 h 511352"/>
                  <a:gd name="connsiteX158" fmla="*/ 178612 w 539670"/>
                  <a:gd name="connsiteY158" fmla="*/ 73746 h 511352"/>
                  <a:gd name="connsiteX159" fmla="*/ 179497 w 539670"/>
                  <a:gd name="connsiteY159" fmla="*/ 75221 h 511352"/>
                  <a:gd name="connsiteX160" fmla="*/ 181562 w 539670"/>
                  <a:gd name="connsiteY160" fmla="*/ 76990 h 511352"/>
                  <a:gd name="connsiteX161" fmla="*/ 181709 w 539670"/>
                  <a:gd name="connsiteY161" fmla="*/ 77876 h 511352"/>
                  <a:gd name="connsiteX162" fmla="*/ 181119 w 539670"/>
                  <a:gd name="connsiteY162" fmla="*/ 78908 h 511352"/>
                  <a:gd name="connsiteX163" fmla="*/ 180087 w 539670"/>
                  <a:gd name="connsiteY163" fmla="*/ 80825 h 511352"/>
                  <a:gd name="connsiteX164" fmla="*/ 182299 w 539670"/>
                  <a:gd name="connsiteY164" fmla="*/ 86430 h 511352"/>
                  <a:gd name="connsiteX165" fmla="*/ 182741 w 539670"/>
                  <a:gd name="connsiteY165" fmla="*/ 91887 h 511352"/>
                  <a:gd name="connsiteX166" fmla="*/ 182151 w 539670"/>
                  <a:gd name="connsiteY166" fmla="*/ 95722 h 511352"/>
                  <a:gd name="connsiteX167" fmla="*/ 182151 w 539670"/>
                  <a:gd name="connsiteY167" fmla="*/ 97934 h 511352"/>
                  <a:gd name="connsiteX168" fmla="*/ 182447 w 539670"/>
                  <a:gd name="connsiteY168" fmla="*/ 99852 h 511352"/>
                  <a:gd name="connsiteX169" fmla="*/ 184364 w 539670"/>
                  <a:gd name="connsiteY169" fmla="*/ 104276 h 511352"/>
                  <a:gd name="connsiteX170" fmla="*/ 183037 w 539670"/>
                  <a:gd name="connsiteY170" fmla="*/ 111504 h 511352"/>
                  <a:gd name="connsiteX171" fmla="*/ 184511 w 539670"/>
                  <a:gd name="connsiteY171" fmla="*/ 115486 h 511352"/>
                  <a:gd name="connsiteX172" fmla="*/ 186429 w 539670"/>
                  <a:gd name="connsiteY172" fmla="*/ 118583 h 511352"/>
                  <a:gd name="connsiteX173" fmla="*/ 187461 w 539670"/>
                  <a:gd name="connsiteY173" fmla="*/ 124335 h 511352"/>
                  <a:gd name="connsiteX174" fmla="*/ 189083 w 539670"/>
                  <a:gd name="connsiteY174" fmla="*/ 126990 h 511352"/>
                  <a:gd name="connsiteX175" fmla="*/ 191591 w 539670"/>
                  <a:gd name="connsiteY175" fmla="*/ 129350 h 511352"/>
                  <a:gd name="connsiteX176" fmla="*/ 193066 w 539670"/>
                  <a:gd name="connsiteY176" fmla="*/ 130087 h 511352"/>
                  <a:gd name="connsiteX177" fmla="*/ 195868 w 539670"/>
                  <a:gd name="connsiteY177" fmla="*/ 132152 h 511352"/>
                  <a:gd name="connsiteX178" fmla="*/ 197933 w 539670"/>
                  <a:gd name="connsiteY178" fmla="*/ 133775 h 511352"/>
                  <a:gd name="connsiteX179" fmla="*/ 199113 w 539670"/>
                  <a:gd name="connsiteY179" fmla="*/ 136135 h 511352"/>
                  <a:gd name="connsiteX180" fmla="*/ 196606 w 539670"/>
                  <a:gd name="connsiteY180" fmla="*/ 138199 h 511352"/>
                  <a:gd name="connsiteX181" fmla="*/ 194541 w 539670"/>
                  <a:gd name="connsiteY181" fmla="*/ 139969 h 511352"/>
                  <a:gd name="connsiteX182" fmla="*/ 193951 w 539670"/>
                  <a:gd name="connsiteY182" fmla="*/ 141887 h 511352"/>
                  <a:gd name="connsiteX183" fmla="*/ 194983 w 539670"/>
                  <a:gd name="connsiteY183" fmla="*/ 144984 h 511352"/>
                  <a:gd name="connsiteX184" fmla="*/ 194983 w 539670"/>
                  <a:gd name="connsiteY184" fmla="*/ 146606 h 511352"/>
                  <a:gd name="connsiteX185" fmla="*/ 193656 w 539670"/>
                  <a:gd name="connsiteY185" fmla="*/ 147196 h 511352"/>
                  <a:gd name="connsiteX186" fmla="*/ 188346 w 539670"/>
                  <a:gd name="connsiteY186" fmla="*/ 146901 h 511352"/>
                  <a:gd name="connsiteX187" fmla="*/ 184216 w 539670"/>
                  <a:gd name="connsiteY187" fmla="*/ 146754 h 511352"/>
                  <a:gd name="connsiteX188" fmla="*/ 179497 w 539670"/>
                  <a:gd name="connsiteY188" fmla="*/ 146606 h 511352"/>
                  <a:gd name="connsiteX189" fmla="*/ 172860 w 539670"/>
                  <a:gd name="connsiteY189" fmla="*/ 146312 h 511352"/>
                  <a:gd name="connsiteX190" fmla="*/ 168730 w 539670"/>
                  <a:gd name="connsiteY190" fmla="*/ 146164 h 511352"/>
                  <a:gd name="connsiteX191" fmla="*/ 162978 w 539670"/>
                  <a:gd name="connsiteY191" fmla="*/ 146016 h 511352"/>
                  <a:gd name="connsiteX192" fmla="*/ 161060 w 539670"/>
                  <a:gd name="connsiteY192" fmla="*/ 146016 h 511352"/>
                  <a:gd name="connsiteX193" fmla="*/ 155751 w 539670"/>
                  <a:gd name="connsiteY193" fmla="*/ 146901 h 511352"/>
                  <a:gd name="connsiteX194" fmla="*/ 152211 w 539670"/>
                  <a:gd name="connsiteY194" fmla="*/ 147491 h 511352"/>
                  <a:gd name="connsiteX195" fmla="*/ 151473 w 539670"/>
                  <a:gd name="connsiteY195" fmla="*/ 147786 h 511352"/>
                  <a:gd name="connsiteX196" fmla="*/ 150441 w 539670"/>
                  <a:gd name="connsiteY196" fmla="*/ 148524 h 511352"/>
                  <a:gd name="connsiteX197" fmla="*/ 149556 w 539670"/>
                  <a:gd name="connsiteY197" fmla="*/ 150736 h 511352"/>
                  <a:gd name="connsiteX198" fmla="*/ 148819 w 539670"/>
                  <a:gd name="connsiteY198" fmla="*/ 153391 h 511352"/>
                  <a:gd name="connsiteX199" fmla="*/ 148081 w 539670"/>
                  <a:gd name="connsiteY199" fmla="*/ 154423 h 511352"/>
                  <a:gd name="connsiteX200" fmla="*/ 137019 w 539670"/>
                  <a:gd name="connsiteY200" fmla="*/ 158258 h 511352"/>
                  <a:gd name="connsiteX201" fmla="*/ 132742 w 539670"/>
                  <a:gd name="connsiteY201" fmla="*/ 158701 h 511352"/>
                  <a:gd name="connsiteX202" fmla="*/ 130235 w 539670"/>
                  <a:gd name="connsiteY202" fmla="*/ 158406 h 511352"/>
                  <a:gd name="connsiteX203" fmla="*/ 128465 w 539670"/>
                  <a:gd name="connsiteY203" fmla="*/ 158701 h 511352"/>
                  <a:gd name="connsiteX204" fmla="*/ 126990 w 539670"/>
                  <a:gd name="connsiteY204" fmla="*/ 159438 h 511352"/>
                  <a:gd name="connsiteX205" fmla="*/ 126400 w 539670"/>
                  <a:gd name="connsiteY205" fmla="*/ 160618 h 511352"/>
                  <a:gd name="connsiteX206" fmla="*/ 126400 w 539670"/>
                  <a:gd name="connsiteY206" fmla="*/ 162240 h 511352"/>
                  <a:gd name="connsiteX207" fmla="*/ 126695 w 539670"/>
                  <a:gd name="connsiteY207" fmla="*/ 163715 h 511352"/>
                  <a:gd name="connsiteX208" fmla="*/ 127727 w 539670"/>
                  <a:gd name="connsiteY208" fmla="*/ 165928 h 511352"/>
                  <a:gd name="connsiteX209" fmla="*/ 128022 w 539670"/>
                  <a:gd name="connsiteY209" fmla="*/ 168140 h 511352"/>
                  <a:gd name="connsiteX210" fmla="*/ 127285 w 539670"/>
                  <a:gd name="connsiteY210" fmla="*/ 169615 h 511352"/>
                  <a:gd name="connsiteX211" fmla="*/ 127137 w 539670"/>
                  <a:gd name="connsiteY211" fmla="*/ 171090 h 511352"/>
                  <a:gd name="connsiteX212" fmla="*/ 126842 w 539670"/>
                  <a:gd name="connsiteY212" fmla="*/ 172712 h 511352"/>
                  <a:gd name="connsiteX213" fmla="*/ 127432 w 539670"/>
                  <a:gd name="connsiteY213" fmla="*/ 173745 h 511352"/>
                  <a:gd name="connsiteX214" fmla="*/ 128465 w 539670"/>
                  <a:gd name="connsiteY214" fmla="*/ 173745 h 511352"/>
                  <a:gd name="connsiteX215" fmla="*/ 129497 w 539670"/>
                  <a:gd name="connsiteY215" fmla="*/ 174630 h 511352"/>
                  <a:gd name="connsiteX216" fmla="*/ 130972 w 539670"/>
                  <a:gd name="connsiteY216" fmla="*/ 175220 h 511352"/>
                  <a:gd name="connsiteX217" fmla="*/ 132300 w 539670"/>
                  <a:gd name="connsiteY217" fmla="*/ 176547 h 511352"/>
                  <a:gd name="connsiteX218" fmla="*/ 132152 w 539670"/>
                  <a:gd name="connsiteY218" fmla="*/ 178465 h 511352"/>
                  <a:gd name="connsiteX219" fmla="*/ 131119 w 539670"/>
                  <a:gd name="connsiteY219" fmla="*/ 179497 h 511352"/>
                  <a:gd name="connsiteX220" fmla="*/ 130235 w 539670"/>
                  <a:gd name="connsiteY220" fmla="*/ 180087 h 511352"/>
                  <a:gd name="connsiteX221" fmla="*/ 126105 w 539670"/>
                  <a:gd name="connsiteY221" fmla="*/ 180529 h 511352"/>
                  <a:gd name="connsiteX222" fmla="*/ 122860 w 539670"/>
                  <a:gd name="connsiteY222" fmla="*/ 180972 h 511352"/>
                  <a:gd name="connsiteX223" fmla="*/ 118583 w 539670"/>
                  <a:gd name="connsiteY223" fmla="*/ 183922 h 511352"/>
                  <a:gd name="connsiteX224" fmla="*/ 114010 w 539670"/>
                  <a:gd name="connsiteY224" fmla="*/ 187019 h 511352"/>
                  <a:gd name="connsiteX225" fmla="*/ 108553 w 539670"/>
                  <a:gd name="connsiteY225" fmla="*/ 189231 h 511352"/>
                  <a:gd name="connsiteX226" fmla="*/ 106193 w 539670"/>
                  <a:gd name="connsiteY226" fmla="*/ 189821 h 511352"/>
                  <a:gd name="connsiteX227" fmla="*/ 102064 w 539670"/>
                  <a:gd name="connsiteY227" fmla="*/ 191296 h 511352"/>
                  <a:gd name="connsiteX228" fmla="*/ 97197 w 539670"/>
                  <a:gd name="connsiteY228" fmla="*/ 193804 h 511352"/>
                  <a:gd name="connsiteX229" fmla="*/ 94689 w 539670"/>
                  <a:gd name="connsiteY229" fmla="*/ 197786 h 511352"/>
                  <a:gd name="connsiteX230" fmla="*/ 91592 w 539670"/>
                  <a:gd name="connsiteY230" fmla="*/ 202358 h 511352"/>
                  <a:gd name="connsiteX231" fmla="*/ 88642 w 539670"/>
                  <a:gd name="connsiteY231" fmla="*/ 205308 h 511352"/>
                  <a:gd name="connsiteX232" fmla="*/ 84512 w 539670"/>
                  <a:gd name="connsiteY232" fmla="*/ 208258 h 511352"/>
                  <a:gd name="connsiteX233" fmla="*/ 80825 w 539670"/>
                  <a:gd name="connsiteY233" fmla="*/ 209290 h 511352"/>
                  <a:gd name="connsiteX234" fmla="*/ 76106 w 539670"/>
                  <a:gd name="connsiteY234" fmla="*/ 210765 h 511352"/>
                  <a:gd name="connsiteX235" fmla="*/ 70058 w 539670"/>
                  <a:gd name="connsiteY235" fmla="*/ 211797 h 511352"/>
                  <a:gd name="connsiteX236" fmla="*/ 65781 w 539670"/>
                  <a:gd name="connsiteY236" fmla="*/ 212240 h 511352"/>
                  <a:gd name="connsiteX237" fmla="*/ 64601 w 539670"/>
                  <a:gd name="connsiteY237" fmla="*/ 212388 h 511352"/>
                  <a:gd name="connsiteX238" fmla="*/ 60766 w 539670"/>
                  <a:gd name="connsiteY238" fmla="*/ 212535 h 511352"/>
                  <a:gd name="connsiteX239" fmla="*/ 58997 w 539670"/>
                  <a:gd name="connsiteY239" fmla="*/ 212240 h 511352"/>
                  <a:gd name="connsiteX240" fmla="*/ 57669 w 539670"/>
                  <a:gd name="connsiteY240" fmla="*/ 212093 h 511352"/>
                  <a:gd name="connsiteX241" fmla="*/ 57079 w 539670"/>
                  <a:gd name="connsiteY241" fmla="*/ 212388 h 511352"/>
                  <a:gd name="connsiteX242" fmla="*/ 56931 w 539670"/>
                  <a:gd name="connsiteY242" fmla="*/ 213125 h 511352"/>
                  <a:gd name="connsiteX243" fmla="*/ 56784 w 539670"/>
                  <a:gd name="connsiteY243" fmla="*/ 214895 h 511352"/>
                  <a:gd name="connsiteX244" fmla="*/ 56637 w 539670"/>
                  <a:gd name="connsiteY244" fmla="*/ 216665 h 511352"/>
                  <a:gd name="connsiteX245" fmla="*/ 55456 w 539670"/>
                  <a:gd name="connsiteY245" fmla="*/ 218287 h 511352"/>
                  <a:gd name="connsiteX246" fmla="*/ 54571 w 539670"/>
                  <a:gd name="connsiteY246" fmla="*/ 219025 h 511352"/>
                  <a:gd name="connsiteX247" fmla="*/ 53539 w 539670"/>
                  <a:gd name="connsiteY247" fmla="*/ 219320 h 511352"/>
                  <a:gd name="connsiteX248" fmla="*/ 50442 w 539670"/>
                  <a:gd name="connsiteY248" fmla="*/ 218877 h 511352"/>
                  <a:gd name="connsiteX249" fmla="*/ 47787 w 539670"/>
                  <a:gd name="connsiteY249" fmla="*/ 218287 h 511352"/>
                  <a:gd name="connsiteX250" fmla="*/ 41592 w 539670"/>
                  <a:gd name="connsiteY250" fmla="*/ 217697 h 511352"/>
                  <a:gd name="connsiteX251" fmla="*/ 40265 w 539670"/>
                  <a:gd name="connsiteY251" fmla="*/ 217845 h 511352"/>
                  <a:gd name="connsiteX252" fmla="*/ 39822 w 539670"/>
                  <a:gd name="connsiteY252" fmla="*/ 217992 h 511352"/>
                  <a:gd name="connsiteX253" fmla="*/ 37905 w 539670"/>
                  <a:gd name="connsiteY253" fmla="*/ 219172 h 511352"/>
                  <a:gd name="connsiteX254" fmla="*/ 34955 w 539670"/>
                  <a:gd name="connsiteY254" fmla="*/ 221385 h 511352"/>
                  <a:gd name="connsiteX255" fmla="*/ 32890 w 539670"/>
                  <a:gd name="connsiteY255" fmla="*/ 223302 h 511352"/>
                  <a:gd name="connsiteX256" fmla="*/ 31416 w 539670"/>
                  <a:gd name="connsiteY256" fmla="*/ 224334 h 511352"/>
                  <a:gd name="connsiteX257" fmla="*/ 27728 w 539670"/>
                  <a:gd name="connsiteY257" fmla="*/ 224777 h 511352"/>
                  <a:gd name="connsiteX258" fmla="*/ 26106 w 539670"/>
                  <a:gd name="connsiteY258" fmla="*/ 225514 h 511352"/>
                  <a:gd name="connsiteX259" fmla="*/ 19321 w 539670"/>
                  <a:gd name="connsiteY259" fmla="*/ 230529 h 511352"/>
                  <a:gd name="connsiteX260" fmla="*/ 17994 w 539670"/>
                  <a:gd name="connsiteY260" fmla="*/ 231709 h 511352"/>
                  <a:gd name="connsiteX261" fmla="*/ 11062 w 539670"/>
                  <a:gd name="connsiteY261" fmla="*/ 235986 h 511352"/>
                  <a:gd name="connsiteX262" fmla="*/ 8997 w 539670"/>
                  <a:gd name="connsiteY262" fmla="*/ 237461 h 511352"/>
                  <a:gd name="connsiteX263" fmla="*/ 7522 w 539670"/>
                  <a:gd name="connsiteY263" fmla="*/ 238788 h 511352"/>
                  <a:gd name="connsiteX264" fmla="*/ 3392 w 539670"/>
                  <a:gd name="connsiteY264" fmla="*/ 242033 h 511352"/>
                  <a:gd name="connsiteX265" fmla="*/ 737 w 539670"/>
                  <a:gd name="connsiteY265" fmla="*/ 243361 h 511352"/>
                  <a:gd name="connsiteX266" fmla="*/ 147 w 539670"/>
                  <a:gd name="connsiteY266" fmla="*/ 244246 h 511352"/>
                  <a:gd name="connsiteX267" fmla="*/ 0 w 539670"/>
                  <a:gd name="connsiteY267" fmla="*/ 246163 h 511352"/>
                  <a:gd name="connsiteX268" fmla="*/ 0 w 539670"/>
                  <a:gd name="connsiteY268" fmla="*/ 250440 h 511352"/>
                  <a:gd name="connsiteX269" fmla="*/ 0 w 539670"/>
                  <a:gd name="connsiteY269" fmla="*/ 254570 h 511352"/>
                  <a:gd name="connsiteX270" fmla="*/ 0 w 539670"/>
                  <a:gd name="connsiteY270" fmla="*/ 260470 h 511352"/>
                  <a:gd name="connsiteX271" fmla="*/ 0 w 539670"/>
                  <a:gd name="connsiteY271" fmla="*/ 266369 h 511352"/>
                  <a:gd name="connsiteX272" fmla="*/ 0 w 539670"/>
                  <a:gd name="connsiteY272" fmla="*/ 273302 h 511352"/>
                  <a:gd name="connsiteX273" fmla="*/ 0 w 539670"/>
                  <a:gd name="connsiteY273" fmla="*/ 278021 h 511352"/>
                  <a:gd name="connsiteX274" fmla="*/ 0 w 539670"/>
                  <a:gd name="connsiteY274" fmla="*/ 283626 h 511352"/>
                  <a:gd name="connsiteX275" fmla="*/ 5015 w 539670"/>
                  <a:gd name="connsiteY275" fmla="*/ 286723 h 511352"/>
                  <a:gd name="connsiteX276" fmla="*/ 9882 w 539670"/>
                  <a:gd name="connsiteY276" fmla="*/ 289820 h 511352"/>
                  <a:gd name="connsiteX277" fmla="*/ 14749 w 539670"/>
                  <a:gd name="connsiteY277" fmla="*/ 292918 h 511352"/>
                  <a:gd name="connsiteX278" fmla="*/ 19764 w 539670"/>
                  <a:gd name="connsiteY278" fmla="*/ 296015 h 511352"/>
                  <a:gd name="connsiteX279" fmla="*/ 24631 w 539670"/>
                  <a:gd name="connsiteY279" fmla="*/ 299112 h 511352"/>
                  <a:gd name="connsiteX280" fmla="*/ 29498 w 539670"/>
                  <a:gd name="connsiteY280" fmla="*/ 302210 h 511352"/>
                  <a:gd name="connsiteX281" fmla="*/ 34513 w 539670"/>
                  <a:gd name="connsiteY281" fmla="*/ 305307 h 511352"/>
                  <a:gd name="connsiteX282" fmla="*/ 39380 w 539670"/>
                  <a:gd name="connsiteY282" fmla="*/ 308404 h 511352"/>
                  <a:gd name="connsiteX283" fmla="*/ 44247 w 539670"/>
                  <a:gd name="connsiteY283" fmla="*/ 311502 h 511352"/>
                  <a:gd name="connsiteX284" fmla="*/ 49262 w 539670"/>
                  <a:gd name="connsiteY284" fmla="*/ 314599 h 511352"/>
                  <a:gd name="connsiteX285" fmla="*/ 54129 w 539670"/>
                  <a:gd name="connsiteY285" fmla="*/ 317696 h 511352"/>
                  <a:gd name="connsiteX286" fmla="*/ 58997 w 539670"/>
                  <a:gd name="connsiteY286" fmla="*/ 320646 h 511352"/>
                  <a:gd name="connsiteX287" fmla="*/ 64011 w 539670"/>
                  <a:gd name="connsiteY287" fmla="*/ 323744 h 511352"/>
                  <a:gd name="connsiteX288" fmla="*/ 68878 w 539670"/>
                  <a:gd name="connsiteY288" fmla="*/ 326841 h 511352"/>
                  <a:gd name="connsiteX289" fmla="*/ 73746 w 539670"/>
                  <a:gd name="connsiteY289" fmla="*/ 329938 h 511352"/>
                  <a:gd name="connsiteX290" fmla="*/ 78760 w 539670"/>
                  <a:gd name="connsiteY290" fmla="*/ 333035 h 511352"/>
                  <a:gd name="connsiteX291" fmla="*/ 82742 w 539670"/>
                  <a:gd name="connsiteY291" fmla="*/ 335543 h 511352"/>
                  <a:gd name="connsiteX292" fmla="*/ 89084 w 539670"/>
                  <a:gd name="connsiteY292" fmla="*/ 339673 h 511352"/>
                  <a:gd name="connsiteX293" fmla="*/ 94984 w 539670"/>
                  <a:gd name="connsiteY293" fmla="*/ 343507 h 511352"/>
                  <a:gd name="connsiteX294" fmla="*/ 100884 w 539670"/>
                  <a:gd name="connsiteY294" fmla="*/ 347490 h 511352"/>
                  <a:gd name="connsiteX295" fmla="*/ 108996 w 539670"/>
                  <a:gd name="connsiteY295" fmla="*/ 352652 h 511352"/>
                  <a:gd name="connsiteX296" fmla="*/ 116223 w 539670"/>
                  <a:gd name="connsiteY296" fmla="*/ 357666 h 511352"/>
                  <a:gd name="connsiteX297" fmla="*/ 124777 w 539670"/>
                  <a:gd name="connsiteY297" fmla="*/ 363566 h 511352"/>
                  <a:gd name="connsiteX298" fmla="*/ 133332 w 539670"/>
                  <a:gd name="connsiteY298" fmla="*/ 369466 h 511352"/>
                  <a:gd name="connsiteX299" fmla="*/ 141887 w 539670"/>
                  <a:gd name="connsiteY299" fmla="*/ 375365 h 511352"/>
                  <a:gd name="connsiteX300" fmla="*/ 150441 w 539670"/>
                  <a:gd name="connsiteY300" fmla="*/ 381265 h 511352"/>
                  <a:gd name="connsiteX301" fmla="*/ 158996 w 539670"/>
                  <a:gd name="connsiteY301" fmla="*/ 387165 h 511352"/>
                  <a:gd name="connsiteX302" fmla="*/ 167550 w 539670"/>
                  <a:gd name="connsiteY302" fmla="*/ 393064 h 511352"/>
                  <a:gd name="connsiteX303" fmla="*/ 176105 w 539670"/>
                  <a:gd name="connsiteY303" fmla="*/ 398964 h 511352"/>
                  <a:gd name="connsiteX304" fmla="*/ 184659 w 539670"/>
                  <a:gd name="connsiteY304" fmla="*/ 404864 h 511352"/>
                  <a:gd name="connsiteX305" fmla="*/ 193213 w 539670"/>
                  <a:gd name="connsiteY305" fmla="*/ 410616 h 511352"/>
                  <a:gd name="connsiteX306" fmla="*/ 201768 w 539670"/>
                  <a:gd name="connsiteY306" fmla="*/ 416515 h 511352"/>
                  <a:gd name="connsiteX307" fmla="*/ 210322 w 539670"/>
                  <a:gd name="connsiteY307" fmla="*/ 422415 h 511352"/>
                  <a:gd name="connsiteX308" fmla="*/ 218877 w 539670"/>
                  <a:gd name="connsiteY308" fmla="*/ 428167 h 511352"/>
                  <a:gd name="connsiteX309" fmla="*/ 227431 w 539670"/>
                  <a:gd name="connsiteY309" fmla="*/ 434067 h 511352"/>
                  <a:gd name="connsiteX310" fmla="*/ 235986 w 539670"/>
                  <a:gd name="connsiteY310" fmla="*/ 439819 h 511352"/>
                  <a:gd name="connsiteX311" fmla="*/ 244540 w 539670"/>
                  <a:gd name="connsiteY311" fmla="*/ 445719 h 511352"/>
                  <a:gd name="connsiteX312" fmla="*/ 253095 w 539670"/>
                  <a:gd name="connsiteY312" fmla="*/ 451471 h 511352"/>
                  <a:gd name="connsiteX313" fmla="*/ 256930 w 539670"/>
                  <a:gd name="connsiteY313" fmla="*/ 454126 h 511352"/>
                  <a:gd name="connsiteX314" fmla="*/ 257225 w 539670"/>
                  <a:gd name="connsiteY314" fmla="*/ 455158 h 511352"/>
                  <a:gd name="connsiteX315" fmla="*/ 257667 w 539670"/>
                  <a:gd name="connsiteY315" fmla="*/ 457371 h 511352"/>
                  <a:gd name="connsiteX316" fmla="*/ 257372 w 539670"/>
                  <a:gd name="connsiteY316" fmla="*/ 459878 h 511352"/>
                  <a:gd name="connsiteX317" fmla="*/ 257372 w 539670"/>
                  <a:gd name="connsiteY317" fmla="*/ 461795 h 511352"/>
                  <a:gd name="connsiteX318" fmla="*/ 258552 w 539670"/>
                  <a:gd name="connsiteY318" fmla="*/ 463270 h 511352"/>
                  <a:gd name="connsiteX319" fmla="*/ 260617 w 539670"/>
                  <a:gd name="connsiteY319" fmla="*/ 464597 h 511352"/>
                  <a:gd name="connsiteX320" fmla="*/ 269024 w 539670"/>
                  <a:gd name="connsiteY320" fmla="*/ 469022 h 511352"/>
                  <a:gd name="connsiteX321" fmla="*/ 269761 w 539670"/>
                  <a:gd name="connsiteY321" fmla="*/ 469760 h 511352"/>
                  <a:gd name="connsiteX322" fmla="*/ 270056 w 539670"/>
                  <a:gd name="connsiteY322" fmla="*/ 471530 h 511352"/>
                  <a:gd name="connsiteX323" fmla="*/ 270941 w 539670"/>
                  <a:gd name="connsiteY323" fmla="*/ 473742 h 511352"/>
                  <a:gd name="connsiteX324" fmla="*/ 272711 w 539670"/>
                  <a:gd name="connsiteY324" fmla="*/ 475069 h 511352"/>
                  <a:gd name="connsiteX325" fmla="*/ 274776 w 539670"/>
                  <a:gd name="connsiteY325" fmla="*/ 475954 h 511352"/>
                  <a:gd name="connsiteX326" fmla="*/ 277431 w 539670"/>
                  <a:gd name="connsiteY326" fmla="*/ 476544 h 511352"/>
                  <a:gd name="connsiteX327" fmla="*/ 284953 w 539670"/>
                  <a:gd name="connsiteY327" fmla="*/ 477282 h 511352"/>
                  <a:gd name="connsiteX328" fmla="*/ 286575 w 539670"/>
                  <a:gd name="connsiteY328" fmla="*/ 478314 h 511352"/>
                  <a:gd name="connsiteX329" fmla="*/ 289820 w 539670"/>
                  <a:gd name="connsiteY329" fmla="*/ 482297 h 511352"/>
                  <a:gd name="connsiteX330" fmla="*/ 291590 w 539670"/>
                  <a:gd name="connsiteY330" fmla="*/ 483034 h 511352"/>
                  <a:gd name="connsiteX331" fmla="*/ 296605 w 539670"/>
                  <a:gd name="connsiteY331" fmla="*/ 484214 h 511352"/>
                  <a:gd name="connsiteX332" fmla="*/ 300292 w 539670"/>
                  <a:gd name="connsiteY332" fmla="*/ 484804 h 511352"/>
                  <a:gd name="connsiteX333" fmla="*/ 301915 w 539670"/>
                  <a:gd name="connsiteY333" fmla="*/ 485246 h 511352"/>
                  <a:gd name="connsiteX334" fmla="*/ 305159 w 539670"/>
                  <a:gd name="connsiteY334" fmla="*/ 486279 h 511352"/>
                  <a:gd name="connsiteX335" fmla="*/ 308699 w 539670"/>
                  <a:gd name="connsiteY335" fmla="*/ 488049 h 511352"/>
                  <a:gd name="connsiteX336" fmla="*/ 310617 w 539670"/>
                  <a:gd name="connsiteY336" fmla="*/ 489671 h 511352"/>
                  <a:gd name="connsiteX337" fmla="*/ 310617 w 539670"/>
                  <a:gd name="connsiteY337" fmla="*/ 490114 h 511352"/>
                  <a:gd name="connsiteX338" fmla="*/ 310617 w 539670"/>
                  <a:gd name="connsiteY338" fmla="*/ 491588 h 511352"/>
                  <a:gd name="connsiteX339" fmla="*/ 310617 w 539670"/>
                  <a:gd name="connsiteY339" fmla="*/ 495866 h 511352"/>
                  <a:gd name="connsiteX340" fmla="*/ 311354 w 539670"/>
                  <a:gd name="connsiteY340" fmla="*/ 498226 h 511352"/>
                  <a:gd name="connsiteX341" fmla="*/ 312092 w 539670"/>
                  <a:gd name="connsiteY341" fmla="*/ 499848 h 511352"/>
                  <a:gd name="connsiteX342" fmla="*/ 311944 w 539670"/>
                  <a:gd name="connsiteY342" fmla="*/ 500880 h 511352"/>
                  <a:gd name="connsiteX343" fmla="*/ 311059 w 539670"/>
                  <a:gd name="connsiteY343" fmla="*/ 501618 h 511352"/>
                  <a:gd name="connsiteX344" fmla="*/ 310321 w 539670"/>
                  <a:gd name="connsiteY344" fmla="*/ 502503 h 511352"/>
                  <a:gd name="connsiteX345" fmla="*/ 310026 w 539670"/>
                  <a:gd name="connsiteY345" fmla="*/ 503683 h 511352"/>
                  <a:gd name="connsiteX346" fmla="*/ 308994 w 539670"/>
                  <a:gd name="connsiteY346" fmla="*/ 505305 h 511352"/>
                  <a:gd name="connsiteX347" fmla="*/ 308109 w 539670"/>
                  <a:gd name="connsiteY347" fmla="*/ 506928 h 511352"/>
                  <a:gd name="connsiteX348" fmla="*/ 308551 w 539670"/>
                  <a:gd name="connsiteY348" fmla="*/ 508255 h 511352"/>
                  <a:gd name="connsiteX349" fmla="*/ 309879 w 539670"/>
                  <a:gd name="connsiteY349" fmla="*/ 508992 h 511352"/>
                  <a:gd name="connsiteX350" fmla="*/ 312092 w 539670"/>
                  <a:gd name="connsiteY350" fmla="*/ 510615 h 511352"/>
                  <a:gd name="connsiteX351" fmla="*/ 313861 w 539670"/>
                  <a:gd name="connsiteY351" fmla="*/ 511205 h 511352"/>
                  <a:gd name="connsiteX352" fmla="*/ 314599 w 539670"/>
                  <a:gd name="connsiteY352" fmla="*/ 511352 h 511352"/>
                  <a:gd name="connsiteX353" fmla="*/ 315779 w 539670"/>
                  <a:gd name="connsiteY353" fmla="*/ 511205 h 511352"/>
                  <a:gd name="connsiteX354" fmla="*/ 316811 w 539670"/>
                  <a:gd name="connsiteY354" fmla="*/ 511057 h 511352"/>
                  <a:gd name="connsiteX355" fmla="*/ 323153 w 539670"/>
                  <a:gd name="connsiteY355" fmla="*/ 509877 h 511352"/>
                  <a:gd name="connsiteX356" fmla="*/ 329200 w 539670"/>
                  <a:gd name="connsiteY356" fmla="*/ 508697 h 511352"/>
                  <a:gd name="connsiteX357" fmla="*/ 337460 w 539670"/>
                  <a:gd name="connsiteY357" fmla="*/ 507075 h 511352"/>
                  <a:gd name="connsiteX358" fmla="*/ 343064 w 539670"/>
                  <a:gd name="connsiteY358" fmla="*/ 506043 h 511352"/>
                  <a:gd name="connsiteX359" fmla="*/ 348964 w 539670"/>
                  <a:gd name="connsiteY359" fmla="*/ 504863 h 511352"/>
                  <a:gd name="connsiteX360" fmla="*/ 357666 w 539670"/>
                  <a:gd name="connsiteY360" fmla="*/ 503093 h 511352"/>
                  <a:gd name="connsiteX361" fmla="*/ 366958 w 539670"/>
                  <a:gd name="connsiteY361" fmla="*/ 501323 h 511352"/>
                  <a:gd name="connsiteX362" fmla="*/ 377135 w 539670"/>
                  <a:gd name="connsiteY362" fmla="*/ 499258 h 511352"/>
                  <a:gd name="connsiteX363" fmla="*/ 379495 w 539670"/>
                  <a:gd name="connsiteY363" fmla="*/ 498078 h 511352"/>
                  <a:gd name="connsiteX364" fmla="*/ 387165 w 539670"/>
                  <a:gd name="connsiteY364" fmla="*/ 491294 h 511352"/>
                  <a:gd name="connsiteX365" fmla="*/ 390557 w 539670"/>
                  <a:gd name="connsiteY365" fmla="*/ 488196 h 511352"/>
                  <a:gd name="connsiteX366" fmla="*/ 397489 w 539670"/>
                  <a:gd name="connsiteY366" fmla="*/ 482002 h 511352"/>
                  <a:gd name="connsiteX367" fmla="*/ 402799 w 539670"/>
                  <a:gd name="connsiteY367" fmla="*/ 477282 h 511352"/>
                  <a:gd name="connsiteX368" fmla="*/ 409583 w 539670"/>
                  <a:gd name="connsiteY368" fmla="*/ 471235 h 511352"/>
                  <a:gd name="connsiteX369" fmla="*/ 416810 w 539670"/>
                  <a:gd name="connsiteY369" fmla="*/ 465188 h 511352"/>
                  <a:gd name="connsiteX370" fmla="*/ 422415 w 539670"/>
                  <a:gd name="connsiteY370" fmla="*/ 460320 h 511352"/>
                  <a:gd name="connsiteX371" fmla="*/ 431412 w 539670"/>
                  <a:gd name="connsiteY371" fmla="*/ 454863 h 511352"/>
                  <a:gd name="connsiteX372" fmla="*/ 444981 w 539670"/>
                  <a:gd name="connsiteY372" fmla="*/ 446604 h 511352"/>
                  <a:gd name="connsiteX373" fmla="*/ 458550 w 539670"/>
                  <a:gd name="connsiteY373" fmla="*/ 438197 h 511352"/>
                  <a:gd name="connsiteX374" fmla="*/ 471972 w 539670"/>
                  <a:gd name="connsiteY374" fmla="*/ 429937 h 511352"/>
                  <a:gd name="connsiteX375" fmla="*/ 485541 w 539670"/>
                  <a:gd name="connsiteY375" fmla="*/ 421530 h 511352"/>
                  <a:gd name="connsiteX376" fmla="*/ 499110 w 539670"/>
                  <a:gd name="connsiteY376" fmla="*/ 413271 h 511352"/>
                  <a:gd name="connsiteX377" fmla="*/ 512679 w 539670"/>
                  <a:gd name="connsiteY377" fmla="*/ 404864 h 511352"/>
                  <a:gd name="connsiteX378" fmla="*/ 526101 w 539670"/>
                  <a:gd name="connsiteY378" fmla="*/ 396604 h 511352"/>
                  <a:gd name="connsiteX379" fmla="*/ 539670 w 539670"/>
                  <a:gd name="connsiteY379" fmla="*/ 388197 h 511352"/>
                  <a:gd name="connsiteX380" fmla="*/ 537163 w 539670"/>
                  <a:gd name="connsiteY380" fmla="*/ 383330 h 51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539670" h="511352">
                    <a:moveTo>
                      <a:pt x="537163" y="383330"/>
                    </a:moveTo>
                    <a:lnTo>
                      <a:pt x="534508" y="377873"/>
                    </a:lnTo>
                    <a:lnTo>
                      <a:pt x="530673" y="371088"/>
                    </a:lnTo>
                    <a:lnTo>
                      <a:pt x="528461" y="366958"/>
                    </a:lnTo>
                    <a:lnTo>
                      <a:pt x="527724" y="366221"/>
                    </a:lnTo>
                    <a:lnTo>
                      <a:pt x="517252" y="362976"/>
                    </a:lnTo>
                    <a:lnTo>
                      <a:pt x="506190" y="359731"/>
                    </a:lnTo>
                    <a:lnTo>
                      <a:pt x="499700" y="361649"/>
                    </a:lnTo>
                    <a:lnTo>
                      <a:pt x="498668" y="361501"/>
                    </a:lnTo>
                    <a:lnTo>
                      <a:pt x="496750" y="360321"/>
                    </a:lnTo>
                    <a:lnTo>
                      <a:pt x="494981" y="358551"/>
                    </a:lnTo>
                    <a:lnTo>
                      <a:pt x="493948" y="356192"/>
                    </a:lnTo>
                    <a:lnTo>
                      <a:pt x="491441" y="353094"/>
                    </a:lnTo>
                    <a:lnTo>
                      <a:pt x="488933" y="345867"/>
                    </a:lnTo>
                    <a:lnTo>
                      <a:pt x="488786" y="340115"/>
                    </a:lnTo>
                    <a:lnTo>
                      <a:pt x="488343" y="338050"/>
                    </a:lnTo>
                    <a:lnTo>
                      <a:pt x="482591" y="329938"/>
                    </a:lnTo>
                    <a:lnTo>
                      <a:pt x="477281" y="322564"/>
                    </a:lnTo>
                    <a:lnTo>
                      <a:pt x="473889" y="317696"/>
                    </a:lnTo>
                    <a:lnTo>
                      <a:pt x="473152" y="315484"/>
                    </a:lnTo>
                    <a:lnTo>
                      <a:pt x="473594" y="312682"/>
                    </a:lnTo>
                    <a:lnTo>
                      <a:pt x="474922" y="310322"/>
                    </a:lnTo>
                    <a:lnTo>
                      <a:pt x="480084" y="307372"/>
                    </a:lnTo>
                    <a:lnTo>
                      <a:pt x="484656" y="304127"/>
                    </a:lnTo>
                    <a:lnTo>
                      <a:pt x="485246" y="302062"/>
                    </a:lnTo>
                    <a:lnTo>
                      <a:pt x="485541" y="295868"/>
                    </a:lnTo>
                    <a:lnTo>
                      <a:pt x="484066" y="294098"/>
                    </a:lnTo>
                    <a:lnTo>
                      <a:pt x="482886" y="290410"/>
                    </a:lnTo>
                    <a:lnTo>
                      <a:pt x="481854" y="285543"/>
                    </a:lnTo>
                    <a:lnTo>
                      <a:pt x="481707" y="282446"/>
                    </a:lnTo>
                    <a:lnTo>
                      <a:pt x="483771" y="276251"/>
                    </a:lnTo>
                    <a:lnTo>
                      <a:pt x="486131" y="269614"/>
                    </a:lnTo>
                    <a:lnTo>
                      <a:pt x="484508" y="262387"/>
                    </a:lnTo>
                    <a:lnTo>
                      <a:pt x="483476" y="247785"/>
                    </a:lnTo>
                    <a:lnTo>
                      <a:pt x="484214" y="236281"/>
                    </a:lnTo>
                    <a:lnTo>
                      <a:pt x="483624" y="232151"/>
                    </a:lnTo>
                    <a:lnTo>
                      <a:pt x="483181" y="230382"/>
                    </a:lnTo>
                    <a:lnTo>
                      <a:pt x="481559" y="224924"/>
                    </a:lnTo>
                    <a:lnTo>
                      <a:pt x="479641" y="219320"/>
                    </a:lnTo>
                    <a:lnTo>
                      <a:pt x="478904" y="217402"/>
                    </a:lnTo>
                    <a:lnTo>
                      <a:pt x="476397" y="212830"/>
                    </a:lnTo>
                    <a:lnTo>
                      <a:pt x="472414" y="207225"/>
                    </a:lnTo>
                    <a:lnTo>
                      <a:pt x="470202" y="203686"/>
                    </a:lnTo>
                    <a:lnTo>
                      <a:pt x="473152" y="201916"/>
                    </a:lnTo>
                    <a:lnTo>
                      <a:pt x="475659" y="200441"/>
                    </a:lnTo>
                    <a:lnTo>
                      <a:pt x="474037" y="193804"/>
                    </a:lnTo>
                    <a:lnTo>
                      <a:pt x="472709" y="188051"/>
                    </a:lnTo>
                    <a:lnTo>
                      <a:pt x="471677" y="183184"/>
                    </a:lnTo>
                    <a:lnTo>
                      <a:pt x="469612" y="174925"/>
                    </a:lnTo>
                    <a:lnTo>
                      <a:pt x="467989" y="167698"/>
                    </a:lnTo>
                    <a:lnTo>
                      <a:pt x="466367" y="160618"/>
                    </a:lnTo>
                    <a:lnTo>
                      <a:pt x="464745" y="154129"/>
                    </a:lnTo>
                    <a:lnTo>
                      <a:pt x="463270" y="147639"/>
                    </a:lnTo>
                    <a:lnTo>
                      <a:pt x="462680" y="146606"/>
                    </a:lnTo>
                    <a:lnTo>
                      <a:pt x="458108" y="143509"/>
                    </a:lnTo>
                    <a:lnTo>
                      <a:pt x="453830" y="140707"/>
                    </a:lnTo>
                    <a:lnTo>
                      <a:pt x="449406" y="137462"/>
                    </a:lnTo>
                    <a:lnTo>
                      <a:pt x="444686" y="133922"/>
                    </a:lnTo>
                    <a:lnTo>
                      <a:pt x="443948" y="129498"/>
                    </a:lnTo>
                    <a:lnTo>
                      <a:pt x="441589" y="122860"/>
                    </a:lnTo>
                    <a:lnTo>
                      <a:pt x="438934" y="119173"/>
                    </a:lnTo>
                    <a:lnTo>
                      <a:pt x="438049" y="118141"/>
                    </a:lnTo>
                    <a:lnTo>
                      <a:pt x="432739" y="115781"/>
                    </a:lnTo>
                    <a:lnTo>
                      <a:pt x="429789" y="114011"/>
                    </a:lnTo>
                    <a:lnTo>
                      <a:pt x="429052" y="112978"/>
                    </a:lnTo>
                    <a:lnTo>
                      <a:pt x="428462" y="110176"/>
                    </a:lnTo>
                    <a:lnTo>
                      <a:pt x="426250" y="104719"/>
                    </a:lnTo>
                    <a:lnTo>
                      <a:pt x="423890" y="99852"/>
                    </a:lnTo>
                    <a:lnTo>
                      <a:pt x="423005" y="96459"/>
                    </a:lnTo>
                    <a:lnTo>
                      <a:pt x="422857" y="92330"/>
                    </a:lnTo>
                    <a:lnTo>
                      <a:pt x="423300" y="89232"/>
                    </a:lnTo>
                    <a:lnTo>
                      <a:pt x="424332" y="87905"/>
                    </a:lnTo>
                    <a:lnTo>
                      <a:pt x="429494" y="84070"/>
                    </a:lnTo>
                    <a:lnTo>
                      <a:pt x="431854" y="79498"/>
                    </a:lnTo>
                    <a:lnTo>
                      <a:pt x="434657" y="77876"/>
                    </a:lnTo>
                    <a:lnTo>
                      <a:pt x="437164" y="76548"/>
                    </a:lnTo>
                    <a:lnTo>
                      <a:pt x="439229" y="75073"/>
                    </a:lnTo>
                    <a:lnTo>
                      <a:pt x="440999" y="72566"/>
                    </a:lnTo>
                    <a:lnTo>
                      <a:pt x="442474" y="70058"/>
                    </a:lnTo>
                    <a:lnTo>
                      <a:pt x="442621" y="67256"/>
                    </a:lnTo>
                    <a:lnTo>
                      <a:pt x="443211" y="62831"/>
                    </a:lnTo>
                    <a:lnTo>
                      <a:pt x="444096" y="59734"/>
                    </a:lnTo>
                    <a:lnTo>
                      <a:pt x="446308" y="56194"/>
                    </a:lnTo>
                    <a:lnTo>
                      <a:pt x="445423" y="53392"/>
                    </a:lnTo>
                    <a:lnTo>
                      <a:pt x="444244" y="50295"/>
                    </a:lnTo>
                    <a:lnTo>
                      <a:pt x="444538" y="44985"/>
                    </a:lnTo>
                    <a:lnTo>
                      <a:pt x="444391" y="42773"/>
                    </a:lnTo>
                    <a:lnTo>
                      <a:pt x="443359" y="41003"/>
                    </a:lnTo>
                    <a:lnTo>
                      <a:pt x="442474" y="38495"/>
                    </a:lnTo>
                    <a:lnTo>
                      <a:pt x="442474" y="36430"/>
                    </a:lnTo>
                    <a:lnTo>
                      <a:pt x="443359" y="31121"/>
                    </a:lnTo>
                    <a:lnTo>
                      <a:pt x="444096" y="26991"/>
                    </a:lnTo>
                    <a:lnTo>
                      <a:pt x="445129" y="21681"/>
                    </a:lnTo>
                    <a:lnTo>
                      <a:pt x="444686" y="20206"/>
                    </a:lnTo>
                    <a:lnTo>
                      <a:pt x="443948" y="19026"/>
                    </a:lnTo>
                    <a:lnTo>
                      <a:pt x="441441" y="17847"/>
                    </a:lnTo>
                    <a:lnTo>
                      <a:pt x="441441" y="17109"/>
                    </a:lnTo>
                    <a:lnTo>
                      <a:pt x="442031" y="16372"/>
                    </a:lnTo>
                    <a:lnTo>
                      <a:pt x="445719" y="13717"/>
                    </a:lnTo>
                    <a:lnTo>
                      <a:pt x="447636" y="9882"/>
                    </a:lnTo>
                    <a:lnTo>
                      <a:pt x="449258" y="9145"/>
                    </a:lnTo>
                    <a:lnTo>
                      <a:pt x="451766" y="7817"/>
                    </a:lnTo>
                    <a:lnTo>
                      <a:pt x="451618" y="6195"/>
                    </a:lnTo>
                    <a:lnTo>
                      <a:pt x="451028" y="4720"/>
                    </a:lnTo>
                    <a:lnTo>
                      <a:pt x="439376" y="5457"/>
                    </a:lnTo>
                    <a:lnTo>
                      <a:pt x="433624" y="7080"/>
                    </a:lnTo>
                    <a:lnTo>
                      <a:pt x="430527" y="6342"/>
                    </a:lnTo>
                    <a:lnTo>
                      <a:pt x="425807" y="2802"/>
                    </a:lnTo>
                    <a:lnTo>
                      <a:pt x="421235" y="1033"/>
                    </a:lnTo>
                    <a:lnTo>
                      <a:pt x="415188" y="0"/>
                    </a:lnTo>
                    <a:lnTo>
                      <a:pt x="416073" y="3687"/>
                    </a:lnTo>
                    <a:lnTo>
                      <a:pt x="413565" y="4425"/>
                    </a:lnTo>
                    <a:lnTo>
                      <a:pt x="407961" y="5162"/>
                    </a:lnTo>
                    <a:lnTo>
                      <a:pt x="398816" y="2655"/>
                    </a:lnTo>
                    <a:lnTo>
                      <a:pt x="396457" y="148"/>
                    </a:lnTo>
                    <a:lnTo>
                      <a:pt x="392326" y="1328"/>
                    </a:lnTo>
                    <a:lnTo>
                      <a:pt x="390262" y="4572"/>
                    </a:lnTo>
                    <a:lnTo>
                      <a:pt x="385395" y="6785"/>
                    </a:lnTo>
                    <a:lnTo>
                      <a:pt x="376545" y="8702"/>
                    </a:lnTo>
                    <a:lnTo>
                      <a:pt x="368728" y="12537"/>
                    </a:lnTo>
                    <a:lnTo>
                      <a:pt x="365336" y="13274"/>
                    </a:lnTo>
                    <a:lnTo>
                      <a:pt x="362681" y="12389"/>
                    </a:lnTo>
                    <a:lnTo>
                      <a:pt x="357519" y="8555"/>
                    </a:lnTo>
                    <a:lnTo>
                      <a:pt x="354421" y="6932"/>
                    </a:lnTo>
                    <a:lnTo>
                      <a:pt x="351324" y="5900"/>
                    </a:lnTo>
                    <a:lnTo>
                      <a:pt x="325661" y="5900"/>
                    </a:lnTo>
                    <a:lnTo>
                      <a:pt x="319024" y="8850"/>
                    </a:lnTo>
                    <a:lnTo>
                      <a:pt x="304717" y="9292"/>
                    </a:lnTo>
                    <a:lnTo>
                      <a:pt x="301325" y="10619"/>
                    </a:lnTo>
                    <a:lnTo>
                      <a:pt x="294687" y="14749"/>
                    </a:lnTo>
                    <a:lnTo>
                      <a:pt x="288198" y="14454"/>
                    </a:lnTo>
                    <a:lnTo>
                      <a:pt x="278611" y="15634"/>
                    </a:lnTo>
                    <a:lnTo>
                      <a:pt x="259880" y="17109"/>
                    </a:lnTo>
                    <a:lnTo>
                      <a:pt x="252357" y="19322"/>
                    </a:lnTo>
                    <a:lnTo>
                      <a:pt x="247637" y="21976"/>
                    </a:lnTo>
                    <a:lnTo>
                      <a:pt x="240411" y="24779"/>
                    </a:lnTo>
                    <a:lnTo>
                      <a:pt x="235101" y="27728"/>
                    </a:lnTo>
                    <a:lnTo>
                      <a:pt x="230971" y="30678"/>
                    </a:lnTo>
                    <a:lnTo>
                      <a:pt x="228169" y="35545"/>
                    </a:lnTo>
                    <a:lnTo>
                      <a:pt x="225661" y="37610"/>
                    </a:lnTo>
                    <a:lnTo>
                      <a:pt x="221974" y="37905"/>
                    </a:lnTo>
                    <a:lnTo>
                      <a:pt x="217844" y="36725"/>
                    </a:lnTo>
                    <a:lnTo>
                      <a:pt x="215780" y="36725"/>
                    </a:lnTo>
                    <a:lnTo>
                      <a:pt x="202948" y="42478"/>
                    </a:lnTo>
                    <a:lnTo>
                      <a:pt x="198523" y="45133"/>
                    </a:lnTo>
                    <a:lnTo>
                      <a:pt x="195426" y="47492"/>
                    </a:lnTo>
                    <a:lnTo>
                      <a:pt x="192033" y="51475"/>
                    </a:lnTo>
                    <a:lnTo>
                      <a:pt x="188199" y="53244"/>
                    </a:lnTo>
                    <a:lnTo>
                      <a:pt x="183184" y="56784"/>
                    </a:lnTo>
                    <a:lnTo>
                      <a:pt x="176990" y="59439"/>
                    </a:lnTo>
                    <a:lnTo>
                      <a:pt x="174187" y="59734"/>
                    </a:lnTo>
                    <a:lnTo>
                      <a:pt x="169025" y="59144"/>
                    </a:lnTo>
                    <a:lnTo>
                      <a:pt x="169762" y="61356"/>
                    </a:lnTo>
                    <a:lnTo>
                      <a:pt x="171237" y="63126"/>
                    </a:lnTo>
                    <a:lnTo>
                      <a:pt x="176842" y="67109"/>
                    </a:lnTo>
                    <a:lnTo>
                      <a:pt x="180087" y="69468"/>
                    </a:lnTo>
                    <a:lnTo>
                      <a:pt x="180087" y="70353"/>
                    </a:lnTo>
                    <a:lnTo>
                      <a:pt x="179054" y="72418"/>
                    </a:lnTo>
                    <a:lnTo>
                      <a:pt x="178612" y="73746"/>
                    </a:lnTo>
                    <a:lnTo>
                      <a:pt x="179497" y="75221"/>
                    </a:lnTo>
                    <a:lnTo>
                      <a:pt x="181562" y="76990"/>
                    </a:lnTo>
                    <a:lnTo>
                      <a:pt x="181709" y="77876"/>
                    </a:lnTo>
                    <a:lnTo>
                      <a:pt x="181119" y="78908"/>
                    </a:lnTo>
                    <a:lnTo>
                      <a:pt x="180087" y="80825"/>
                    </a:lnTo>
                    <a:lnTo>
                      <a:pt x="182299" y="86430"/>
                    </a:lnTo>
                    <a:lnTo>
                      <a:pt x="182741" y="91887"/>
                    </a:lnTo>
                    <a:lnTo>
                      <a:pt x="182151" y="95722"/>
                    </a:lnTo>
                    <a:lnTo>
                      <a:pt x="182151" y="97934"/>
                    </a:lnTo>
                    <a:lnTo>
                      <a:pt x="182447" y="99852"/>
                    </a:lnTo>
                    <a:lnTo>
                      <a:pt x="184364" y="104276"/>
                    </a:lnTo>
                    <a:lnTo>
                      <a:pt x="183037" y="111504"/>
                    </a:lnTo>
                    <a:lnTo>
                      <a:pt x="184511" y="115486"/>
                    </a:lnTo>
                    <a:lnTo>
                      <a:pt x="186429" y="118583"/>
                    </a:lnTo>
                    <a:lnTo>
                      <a:pt x="187461" y="124335"/>
                    </a:lnTo>
                    <a:lnTo>
                      <a:pt x="189083" y="126990"/>
                    </a:lnTo>
                    <a:lnTo>
                      <a:pt x="191591" y="129350"/>
                    </a:lnTo>
                    <a:lnTo>
                      <a:pt x="193066" y="130087"/>
                    </a:lnTo>
                    <a:lnTo>
                      <a:pt x="195868" y="132152"/>
                    </a:lnTo>
                    <a:lnTo>
                      <a:pt x="197933" y="133775"/>
                    </a:lnTo>
                    <a:lnTo>
                      <a:pt x="199113" y="136135"/>
                    </a:lnTo>
                    <a:lnTo>
                      <a:pt x="196606" y="138199"/>
                    </a:lnTo>
                    <a:lnTo>
                      <a:pt x="194541" y="139969"/>
                    </a:lnTo>
                    <a:lnTo>
                      <a:pt x="193951" y="141887"/>
                    </a:lnTo>
                    <a:lnTo>
                      <a:pt x="194983" y="144984"/>
                    </a:lnTo>
                    <a:lnTo>
                      <a:pt x="194983" y="146606"/>
                    </a:lnTo>
                    <a:lnTo>
                      <a:pt x="193656" y="147196"/>
                    </a:lnTo>
                    <a:lnTo>
                      <a:pt x="188346" y="146901"/>
                    </a:lnTo>
                    <a:lnTo>
                      <a:pt x="184216" y="146754"/>
                    </a:lnTo>
                    <a:lnTo>
                      <a:pt x="179497" y="146606"/>
                    </a:lnTo>
                    <a:lnTo>
                      <a:pt x="172860" y="146312"/>
                    </a:lnTo>
                    <a:lnTo>
                      <a:pt x="168730" y="146164"/>
                    </a:lnTo>
                    <a:lnTo>
                      <a:pt x="162978" y="146016"/>
                    </a:lnTo>
                    <a:lnTo>
                      <a:pt x="161060" y="146016"/>
                    </a:lnTo>
                    <a:lnTo>
                      <a:pt x="155751" y="146901"/>
                    </a:lnTo>
                    <a:lnTo>
                      <a:pt x="152211" y="147491"/>
                    </a:lnTo>
                    <a:lnTo>
                      <a:pt x="151473" y="147786"/>
                    </a:lnTo>
                    <a:lnTo>
                      <a:pt x="150441" y="148524"/>
                    </a:lnTo>
                    <a:lnTo>
                      <a:pt x="149556" y="150736"/>
                    </a:lnTo>
                    <a:lnTo>
                      <a:pt x="148819" y="153391"/>
                    </a:lnTo>
                    <a:lnTo>
                      <a:pt x="148081" y="154423"/>
                    </a:lnTo>
                    <a:lnTo>
                      <a:pt x="137019" y="158258"/>
                    </a:lnTo>
                    <a:lnTo>
                      <a:pt x="132742" y="158701"/>
                    </a:lnTo>
                    <a:lnTo>
                      <a:pt x="130235" y="158406"/>
                    </a:lnTo>
                    <a:lnTo>
                      <a:pt x="128465" y="158701"/>
                    </a:lnTo>
                    <a:lnTo>
                      <a:pt x="126990" y="159438"/>
                    </a:lnTo>
                    <a:lnTo>
                      <a:pt x="126400" y="160618"/>
                    </a:lnTo>
                    <a:lnTo>
                      <a:pt x="126400" y="162240"/>
                    </a:lnTo>
                    <a:lnTo>
                      <a:pt x="126695" y="163715"/>
                    </a:lnTo>
                    <a:lnTo>
                      <a:pt x="127727" y="165928"/>
                    </a:lnTo>
                    <a:lnTo>
                      <a:pt x="128022" y="168140"/>
                    </a:lnTo>
                    <a:lnTo>
                      <a:pt x="127285" y="169615"/>
                    </a:lnTo>
                    <a:lnTo>
                      <a:pt x="127137" y="171090"/>
                    </a:lnTo>
                    <a:lnTo>
                      <a:pt x="126842" y="172712"/>
                    </a:lnTo>
                    <a:lnTo>
                      <a:pt x="127432" y="173745"/>
                    </a:lnTo>
                    <a:lnTo>
                      <a:pt x="128465" y="173745"/>
                    </a:lnTo>
                    <a:lnTo>
                      <a:pt x="129497" y="174630"/>
                    </a:lnTo>
                    <a:lnTo>
                      <a:pt x="130972" y="175220"/>
                    </a:lnTo>
                    <a:lnTo>
                      <a:pt x="132300" y="176547"/>
                    </a:lnTo>
                    <a:lnTo>
                      <a:pt x="132152" y="178465"/>
                    </a:lnTo>
                    <a:lnTo>
                      <a:pt x="131119" y="179497"/>
                    </a:lnTo>
                    <a:lnTo>
                      <a:pt x="130235" y="180087"/>
                    </a:lnTo>
                    <a:lnTo>
                      <a:pt x="126105" y="180529"/>
                    </a:lnTo>
                    <a:lnTo>
                      <a:pt x="122860" y="180972"/>
                    </a:lnTo>
                    <a:lnTo>
                      <a:pt x="118583" y="183922"/>
                    </a:lnTo>
                    <a:lnTo>
                      <a:pt x="114010" y="187019"/>
                    </a:lnTo>
                    <a:lnTo>
                      <a:pt x="108553" y="189231"/>
                    </a:lnTo>
                    <a:lnTo>
                      <a:pt x="106193" y="189821"/>
                    </a:lnTo>
                    <a:lnTo>
                      <a:pt x="102064" y="191296"/>
                    </a:lnTo>
                    <a:lnTo>
                      <a:pt x="97197" y="193804"/>
                    </a:lnTo>
                    <a:lnTo>
                      <a:pt x="94689" y="197786"/>
                    </a:lnTo>
                    <a:lnTo>
                      <a:pt x="91592" y="202358"/>
                    </a:lnTo>
                    <a:lnTo>
                      <a:pt x="88642" y="205308"/>
                    </a:lnTo>
                    <a:lnTo>
                      <a:pt x="84512" y="208258"/>
                    </a:lnTo>
                    <a:lnTo>
                      <a:pt x="80825" y="209290"/>
                    </a:lnTo>
                    <a:lnTo>
                      <a:pt x="76106" y="210765"/>
                    </a:lnTo>
                    <a:lnTo>
                      <a:pt x="70058" y="211797"/>
                    </a:lnTo>
                    <a:lnTo>
                      <a:pt x="65781" y="212240"/>
                    </a:lnTo>
                    <a:lnTo>
                      <a:pt x="64601" y="212388"/>
                    </a:lnTo>
                    <a:lnTo>
                      <a:pt x="60766" y="212535"/>
                    </a:lnTo>
                    <a:lnTo>
                      <a:pt x="58997" y="212240"/>
                    </a:lnTo>
                    <a:lnTo>
                      <a:pt x="57669" y="212093"/>
                    </a:lnTo>
                    <a:lnTo>
                      <a:pt x="57079" y="212388"/>
                    </a:lnTo>
                    <a:lnTo>
                      <a:pt x="56931" y="213125"/>
                    </a:lnTo>
                    <a:lnTo>
                      <a:pt x="56784" y="214895"/>
                    </a:lnTo>
                    <a:lnTo>
                      <a:pt x="56637" y="216665"/>
                    </a:lnTo>
                    <a:lnTo>
                      <a:pt x="55456" y="218287"/>
                    </a:lnTo>
                    <a:lnTo>
                      <a:pt x="54571" y="219025"/>
                    </a:lnTo>
                    <a:lnTo>
                      <a:pt x="53539" y="219320"/>
                    </a:lnTo>
                    <a:lnTo>
                      <a:pt x="50442" y="218877"/>
                    </a:lnTo>
                    <a:lnTo>
                      <a:pt x="47787" y="218287"/>
                    </a:lnTo>
                    <a:lnTo>
                      <a:pt x="41592" y="217697"/>
                    </a:lnTo>
                    <a:lnTo>
                      <a:pt x="40265" y="217845"/>
                    </a:lnTo>
                    <a:lnTo>
                      <a:pt x="39822" y="217992"/>
                    </a:lnTo>
                    <a:lnTo>
                      <a:pt x="37905" y="219172"/>
                    </a:lnTo>
                    <a:lnTo>
                      <a:pt x="34955" y="221385"/>
                    </a:lnTo>
                    <a:lnTo>
                      <a:pt x="32890" y="223302"/>
                    </a:lnTo>
                    <a:lnTo>
                      <a:pt x="31416" y="224334"/>
                    </a:lnTo>
                    <a:lnTo>
                      <a:pt x="27728" y="224777"/>
                    </a:lnTo>
                    <a:lnTo>
                      <a:pt x="26106" y="225514"/>
                    </a:lnTo>
                    <a:lnTo>
                      <a:pt x="19321" y="230529"/>
                    </a:lnTo>
                    <a:lnTo>
                      <a:pt x="17994" y="231709"/>
                    </a:lnTo>
                    <a:lnTo>
                      <a:pt x="11062" y="235986"/>
                    </a:lnTo>
                    <a:lnTo>
                      <a:pt x="8997" y="237461"/>
                    </a:lnTo>
                    <a:lnTo>
                      <a:pt x="7522" y="238788"/>
                    </a:lnTo>
                    <a:lnTo>
                      <a:pt x="3392" y="242033"/>
                    </a:lnTo>
                    <a:lnTo>
                      <a:pt x="737" y="243361"/>
                    </a:lnTo>
                    <a:lnTo>
                      <a:pt x="147" y="244246"/>
                    </a:lnTo>
                    <a:lnTo>
                      <a:pt x="0" y="246163"/>
                    </a:lnTo>
                    <a:lnTo>
                      <a:pt x="0" y="250440"/>
                    </a:lnTo>
                    <a:lnTo>
                      <a:pt x="0" y="254570"/>
                    </a:lnTo>
                    <a:lnTo>
                      <a:pt x="0" y="260470"/>
                    </a:lnTo>
                    <a:lnTo>
                      <a:pt x="0" y="266369"/>
                    </a:lnTo>
                    <a:lnTo>
                      <a:pt x="0" y="273302"/>
                    </a:lnTo>
                    <a:lnTo>
                      <a:pt x="0" y="278021"/>
                    </a:lnTo>
                    <a:lnTo>
                      <a:pt x="0" y="283626"/>
                    </a:lnTo>
                    <a:lnTo>
                      <a:pt x="5015" y="286723"/>
                    </a:lnTo>
                    <a:lnTo>
                      <a:pt x="9882" y="289820"/>
                    </a:lnTo>
                    <a:lnTo>
                      <a:pt x="14749" y="292918"/>
                    </a:lnTo>
                    <a:lnTo>
                      <a:pt x="19764" y="296015"/>
                    </a:lnTo>
                    <a:lnTo>
                      <a:pt x="24631" y="299112"/>
                    </a:lnTo>
                    <a:lnTo>
                      <a:pt x="29498" y="302210"/>
                    </a:lnTo>
                    <a:lnTo>
                      <a:pt x="34513" y="305307"/>
                    </a:lnTo>
                    <a:lnTo>
                      <a:pt x="39380" y="308404"/>
                    </a:lnTo>
                    <a:lnTo>
                      <a:pt x="44247" y="311502"/>
                    </a:lnTo>
                    <a:lnTo>
                      <a:pt x="49262" y="314599"/>
                    </a:lnTo>
                    <a:lnTo>
                      <a:pt x="54129" y="317696"/>
                    </a:lnTo>
                    <a:lnTo>
                      <a:pt x="58997" y="320646"/>
                    </a:lnTo>
                    <a:lnTo>
                      <a:pt x="64011" y="323744"/>
                    </a:lnTo>
                    <a:lnTo>
                      <a:pt x="68878" y="326841"/>
                    </a:lnTo>
                    <a:lnTo>
                      <a:pt x="73746" y="329938"/>
                    </a:lnTo>
                    <a:lnTo>
                      <a:pt x="78760" y="333035"/>
                    </a:lnTo>
                    <a:lnTo>
                      <a:pt x="82742" y="335543"/>
                    </a:lnTo>
                    <a:lnTo>
                      <a:pt x="89084" y="339673"/>
                    </a:lnTo>
                    <a:lnTo>
                      <a:pt x="94984" y="343507"/>
                    </a:lnTo>
                    <a:lnTo>
                      <a:pt x="100884" y="347490"/>
                    </a:lnTo>
                    <a:lnTo>
                      <a:pt x="108996" y="352652"/>
                    </a:lnTo>
                    <a:lnTo>
                      <a:pt x="116223" y="357666"/>
                    </a:lnTo>
                    <a:lnTo>
                      <a:pt x="124777" y="363566"/>
                    </a:lnTo>
                    <a:lnTo>
                      <a:pt x="133332" y="369466"/>
                    </a:lnTo>
                    <a:lnTo>
                      <a:pt x="141887" y="375365"/>
                    </a:lnTo>
                    <a:lnTo>
                      <a:pt x="150441" y="381265"/>
                    </a:lnTo>
                    <a:lnTo>
                      <a:pt x="158996" y="387165"/>
                    </a:lnTo>
                    <a:lnTo>
                      <a:pt x="167550" y="393064"/>
                    </a:lnTo>
                    <a:lnTo>
                      <a:pt x="176105" y="398964"/>
                    </a:lnTo>
                    <a:lnTo>
                      <a:pt x="184659" y="404864"/>
                    </a:lnTo>
                    <a:lnTo>
                      <a:pt x="193213" y="410616"/>
                    </a:lnTo>
                    <a:lnTo>
                      <a:pt x="201768" y="416515"/>
                    </a:lnTo>
                    <a:lnTo>
                      <a:pt x="210322" y="422415"/>
                    </a:lnTo>
                    <a:lnTo>
                      <a:pt x="218877" y="428167"/>
                    </a:lnTo>
                    <a:lnTo>
                      <a:pt x="227431" y="434067"/>
                    </a:lnTo>
                    <a:lnTo>
                      <a:pt x="235986" y="439819"/>
                    </a:lnTo>
                    <a:lnTo>
                      <a:pt x="244540" y="445719"/>
                    </a:lnTo>
                    <a:lnTo>
                      <a:pt x="253095" y="451471"/>
                    </a:lnTo>
                    <a:lnTo>
                      <a:pt x="256930" y="454126"/>
                    </a:lnTo>
                    <a:lnTo>
                      <a:pt x="257225" y="455158"/>
                    </a:lnTo>
                    <a:lnTo>
                      <a:pt x="257667" y="457371"/>
                    </a:lnTo>
                    <a:lnTo>
                      <a:pt x="257372" y="459878"/>
                    </a:lnTo>
                    <a:lnTo>
                      <a:pt x="257372" y="461795"/>
                    </a:lnTo>
                    <a:lnTo>
                      <a:pt x="258552" y="463270"/>
                    </a:lnTo>
                    <a:lnTo>
                      <a:pt x="260617" y="464597"/>
                    </a:lnTo>
                    <a:lnTo>
                      <a:pt x="269024" y="469022"/>
                    </a:lnTo>
                    <a:lnTo>
                      <a:pt x="269761" y="469760"/>
                    </a:lnTo>
                    <a:lnTo>
                      <a:pt x="270056" y="471530"/>
                    </a:lnTo>
                    <a:lnTo>
                      <a:pt x="270941" y="473742"/>
                    </a:lnTo>
                    <a:lnTo>
                      <a:pt x="272711" y="475069"/>
                    </a:lnTo>
                    <a:lnTo>
                      <a:pt x="274776" y="475954"/>
                    </a:lnTo>
                    <a:lnTo>
                      <a:pt x="277431" y="476544"/>
                    </a:lnTo>
                    <a:lnTo>
                      <a:pt x="284953" y="477282"/>
                    </a:lnTo>
                    <a:lnTo>
                      <a:pt x="286575" y="478314"/>
                    </a:lnTo>
                    <a:lnTo>
                      <a:pt x="289820" y="482297"/>
                    </a:lnTo>
                    <a:lnTo>
                      <a:pt x="291590" y="483034"/>
                    </a:lnTo>
                    <a:lnTo>
                      <a:pt x="296605" y="484214"/>
                    </a:lnTo>
                    <a:lnTo>
                      <a:pt x="300292" y="484804"/>
                    </a:lnTo>
                    <a:lnTo>
                      <a:pt x="301915" y="485246"/>
                    </a:lnTo>
                    <a:lnTo>
                      <a:pt x="305159" y="486279"/>
                    </a:lnTo>
                    <a:lnTo>
                      <a:pt x="308699" y="488049"/>
                    </a:lnTo>
                    <a:lnTo>
                      <a:pt x="310617" y="489671"/>
                    </a:lnTo>
                    <a:lnTo>
                      <a:pt x="310617" y="490114"/>
                    </a:lnTo>
                    <a:lnTo>
                      <a:pt x="310617" y="491588"/>
                    </a:lnTo>
                    <a:lnTo>
                      <a:pt x="310617" y="495866"/>
                    </a:lnTo>
                    <a:lnTo>
                      <a:pt x="311354" y="498226"/>
                    </a:lnTo>
                    <a:lnTo>
                      <a:pt x="312092" y="499848"/>
                    </a:lnTo>
                    <a:lnTo>
                      <a:pt x="311944" y="500880"/>
                    </a:lnTo>
                    <a:lnTo>
                      <a:pt x="311059" y="501618"/>
                    </a:lnTo>
                    <a:lnTo>
                      <a:pt x="310321" y="502503"/>
                    </a:lnTo>
                    <a:lnTo>
                      <a:pt x="310026" y="503683"/>
                    </a:lnTo>
                    <a:lnTo>
                      <a:pt x="308994" y="505305"/>
                    </a:lnTo>
                    <a:lnTo>
                      <a:pt x="308109" y="506928"/>
                    </a:lnTo>
                    <a:lnTo>
                      <a:pt x="308551" y="508255"/>
                    </a:lnTo>
                    <a:lnTo>
                      <a:pt x="309879" y="508992"/>
                    </a:lnTo>
                    <a:lnTo>
                      <a:pt x="312092" y="510615"/>
                    </a:lnTo>
                    <a:lnTo>
                      <a:pt x="313861" y="511205"/>
                    </a:lnTo>
                    <a:lnTo>
                      <a:pt x="314599" y="511352"/>
                    </a:lnTo>
                    <a:lnTo>
                      <a:pt x="315779" y="511205"/>
                    </a:lnTo>
                    <a:lnTo>
                      <a:pt x="316811" y="511057"/>
                    </a:lnTo>
                    <a:lnTo>
                      <a:pt x="323153" y="509877"/>
                    </a:lnTo>
                    <a:lnTo>
                      <a:pt x="329200" y="508697"/>
                    </a:lnTo>
                    <a:lnTo>
                      <a:pt x="337460" y="507075"/>
                    </a:lnTo>
                    <a:lnTo>
                      <a:pt x="343064" y="506043"/>
                    </a:lnTo>
                    <a:lnTo>
                      <a:pt x="348964" y="504863"/>
                    </a:lnTo>
                    <a:lnTo>
                      <a:pt x="357666" y="503093"/>
                    </a:lnTo>
                    <a:lnTo>
                      <a:pt x="366958" y="501323"/>
                    </a:lnTo>
                    <a:lnTo>
                      <a:pt x="377135" y="499258"/>
                    </a:lnTo>
                    <a:lnTo>
                      <a:pt x="379495" y="498078"/>
                    </a:lnTo>
                    <a:lnTo>
                      <a:pt x="387165" y="491294"/>
                    </a:lnTo>
                    <a:lnTo>
                      <a:pt x="390557" y="488196"/>
                    </a:lnTo>
                    <a:lnTo>
                      <a:pt x="397489" y="482002"/>
                    </a:lnTo>
                    <a:lnTo>
                      <a:pt x="402799" y="477282"/>
                    </a:lnTo>
                    <a:lnTo>
                      <a:pt x="409583" y="471235"/>
                    </a:lnTo>
                    <a:lnTo>
                      <a:pt x="416810" y="465188"/>
                    </a:lnTo>
                    <a:lnTo>
                      <a:pt x="422415" y="460320"/>
                    </a:lnTo>
                    <a:lnTo>
                      <a:pt x="431412" y="454863"/>
                    </a:lnTo>
                    <a:lnTo>
                      <a:pt x="444981" y="446604"/>
                    </a:lnTo>
                    <a:lnTo>
                      <a:pt x="458550" y="438197"/>
                    </a:lnTo>
                    <a:lnTo>
                      <a:pt x="471972" y="429937"/>
                    </a:lnTo>
                    <a:lnTo>
                      <a:pt x="485541" y="421530"/>
                    </a:lnTo>
                    <a:lnTo>
                      <a:pt x="499110" y="413271"/>
                    </a:lnTo>
                    <a:lnTo>
                      <a:pt x="512679" y="404864"/>
                    </a:lnTo>
                    <a:lnTo>
                      <a:pt x="526101" y="396604"/>
                    </a:lnTo>
                    <a:lnTo>
                      <a:pt x="539670" y="388197"/>
                    </a:lnTo>
                    <a:lnTo>
                      <a:pt x="537163" y="383330"/>
                    </a:lnTo>
                    <a:close/>
                  </a:path>
                </a:pathLst>
              </a:custGeom>
              <a:grpFill/>
              <a:ln w="3175" cap="flat">
                <a:solidFill>
                  <a:schemeClr val="bg2">
                    <a:lumMod val="90000"/>
                  </a:schemeClr>
                </a:solidFill>
                <a:prstDash val="solid"/>
                <a:miter/>
              </a:ln>
            </p:spPr>
            <p:txBody>
              <a:bodyPr rtlCol="0" anchor="ctr"/>
              <a:lstStyle/>
              <a:p>
                <a:endParaRPr lang="en-GB"/>
              </a:p>
            </p:txBody>
          </p:sp>
          <p:sp>
            <p:nvSpPr>
              <p:cNvPr id="197" name="Freeform: Shape 196">
                <a:extLst>
                  <a:ext uri="{FF2B5EF4-FFF2-40B4-BE49-F238E27FC236}">
                    <a16:creationId xmlns:a16="http://schemas.microsoft.com/office/drawing/2014/main" id="{6E27462F-947C-A511-0272-7B904CABD3A1}"/>
                  </a:ext>
                </a:extLst>
              </p:cNvPr>
              <p:cNvSpPr/>
              <p:nvPr/>
            </p:nvSpPr>
            <p:spPr>
              <a:xfrm>
                <a:off x="3907082" y="3770673"/>
                <a:ext cx="95574" cy="61356"/>
              </a:xfrm>
              <a:custGeom>
                <a:avLst/>
                <a:gdLst>
                  <a:gd name="connsiteX0" fmla="*/ 94542 w 95574"/>
                  <a:gd name="connsiteY0" fmla="*/ 33481 h 61356"/>
                  <a:gd name="connsiteX1" fmla="*/ 92920 w 95574"/>
                  <a:gd name="connsiteY1" fmla="*/ 32301 h 61356"/>
                  <a:gd name="connsiteX2" fmla="*/ 86578 w 95574"/>
                  <a:gd name="connsiteY2" fmla="*/ 27286 h 61356"/>
                  <a:gd name="connsiteX3" fmla="*/ 80973 w 95574"/>
                  <a:gd name="connsiteY3" fmla="*/ 24926 h 61356"/>
                  <a:gd name="connsiteX4" fmla="*/ 77581 w 95574"/>
                  <a:gd name="connsiteY4" fmla="*/ 24336 h 61356"/>
                  <a:gd name="connsiteX5" fmla="*/ 74188 w 95574"/>
                  <a:gd name="connsiteY5" fmla="*/ 23894 h 61356"/>
                  <a:gd name="connsiteX6" fmla="*/ 71091 w 95574"/>
                  <a:gd name="connsiteY6" fmla="*/ 23304 h 61356"/>
                  <a:gd name="connsiteX7" fmla="*/ 67993 w 95574"/>
                  <a:gd name="connsiteY7" fmla="*/ 22419 h 61356"/>
                  <a:gd name="connsiteX8" fmla="*/ 65044 w 95574"/>
                  <a:gd name="connsiteY8" fmla="*/ 21829 h 61356"/>
                  <a:gd name="connsiteX9" fmla="*/ 62094 w 95574"/>
                  <a:gd name="connsiteY9" fmla="*/ 21534 h 61356"/>
                  <a:gd name="connsiteX10" fmla="*/ 62094 w 95574"/>
                  <a:gd name="connsiteY10" fmla="*/ 20354 h 61356"/>
                  <a:gd name="connsiteX11" fmla="*/ 62536 w 95574"/>
                  <a:gd name="connsiteY11" fmla="*/ 19174 h 61356"/>
                  <a:gd name="connsiteX12" fmla="*/ 64749 w 95574"/>
                  <a:gd name="connsiteY12" fmla="*/ 19026 h 61356"/>
                  <a:gd name="connsiteX13" fmla="*/ 69911 w 95574"/>
                  <a:gd name="connsiteY13" fmla="*/ 19322 h 61356"/>
                  <a:gd name="connsiteX14" fmla="*/ 71533 w 95574"/>
                  <a:gd name="connsiteY14" fmla="*/ 18584 h 61356"/>
                  <a:gd name="connsiteX15" fmla="*/ 72271 w 95574"/>
                  <a:gd name="connsiteY15" fmla="*/ 17404 h 61356"/>
                  <a:gd name="connsiteX16" fmla="*/ 69911 w 95574"/>
                  <a:gd name="connsiteY16" fmla="*/ 15782 h 61356"/>
                  <a:gd name="connsiteX17" fmla="*/ 58997 w 95574"/>
                  <a:gd name="connsiteY17" fmla="*/ 16667 h 61356"/>
                  <a:gd name="connsiteX18" fmla="*/ 56932 w 95574"/>
                  <a:gd name="connsiteY18" fmla="*/ 14749 h 61356"/>
                  <a:gd name="connsiteX19" fmla="*/ 55457 w 95574"/>
                  <a:gd name="connsiteY19" fmla="*/ 11947 h 61356"/>
                  <a:gd name="connsiteX20" fmla="*/ 55014 w 95574"/>
                  <a:gd name="connsiteY20" fmla="*/ 8850 h 61356"/>
                  <a:gd name="connsiteX21" fmla="*/ 53392 w 95574"/>
                  <a:gd name="connsiteY21" fmla="*/ 6637 h 61356"/>
                  <a:gd name="connsiteX22" fmla="*/ 51917 w 95574"/>
                  <a:gd name="connsiteY22" fmla="*/ 6490 h 61356"/>
                  <a:gd name="connsiteX23" fmla="*/ 48820 w 95574"/>
                  <a:gd name="connsiteY23" fmla="*/ 7522 h 61356"/>
                  <a:gd name="connsiteX24" fmla="*/ 47197 w 95574"/>
                  <a:gd name="connsiteY24" fmla="*/ 7522 h 61356"/>
                  <a:gd name="connsiteX25" fmla="*/ 44247 w 95574"/>
                  <a:gd name="connsiteY25" fmla="*/ 6490 h 61356"/>
                  <a:gd name="connsiteX26" fmla="*/ 40855 w 95574"/>
                  <a:gd name="connsiteY26" fmla="*/ 3835 h 61356"/>
                  <a:gd name="connsiteX27" fmla="*/ 39675 w 95574"/>
                  <a:gd name="connsiteY27" fmla="*/ 3687 h 61356"/>
                  <a:gd name="connsiteX28" fmla="*/ 35693 w 95574"/>
                  <a:gd name="connsiteY28" fmla="*/ 3835 h 61356"/>
                  <a:gd name="connsiteX29" fmla="*/ 34365 w 95574"/>
                  <a:gd name="connsiteY29" fmla="*/ 3245 h 61356"/>
                  <a:gd name="connsiteX30" fmla="*/ 31711 w 95574"/>
                  <a:gd name="connsiteY30" fmla="*/ 1770 h 61356"/>
                  <a:gd name="connsiteX31" fmla="*/ 30383 w 95574"/>
                  <a:gd name="connsiteY31" fmla="*/ 738 h 61356"/>
                  <a:gd name="connsiteX32" fmla="*/ 27286 w 95574"/>
                  <a:gd name="connsiteY32" fmla="*/ 0 h 61356"/>
                  <a:gd name="connsiteX33" fmla="*/ 24041 w 95574"/>
                  <a:gd name="connsiteY33" fmla="*/ 738 h 61356"/>
                  <a:gd name="connsiteX34" fmla="*/ 19911 w 95574"/>
                  <a:gd name="connsiteY34" fmla="*/ 1770 h 61356"/>
                  <a:gd name="connsiteX35" fmla="*/ 18731 w 95574"/>
                  <a:gd name="connsiteY35" fmla="*/ 1770 h 61356"/>
                  <a:gd name="connsiteX36" fmla="*/ 14602 w 95574"/>
                  <a:gd name="connsiteY36" fmla="*/ 590 h 61356"/>
                  <a:gd name="connsiteX37" fmla="*/ 11504 w 95574"/>
                  <a:gd name="connsiteY37" fmla="*/ 590 h 61356"/>
                  <a:gd name="connsiteX38" fmla="*/ 10030 w 95574"/>
                  <a:gd name="connsiteY38" fmla="*/ 1033 h 61356"/>
                  <a:gd name="connsiteX39" fmla="*/ 8702 w 95574"/>
                  <a:gd name="connsiteY39" fmla="*/ 1770 h 61356"/>
                  <a:gd name="connsiteX40" fmla="*/ 7670 w 95574"/>
                  <a:gd name="connsiteY40" fmla="*/ 3245 h 61356"/>
                  <a:gd name="connsiteX41" fmla="*/ 6932 w 95574"/>
                  <a:gd name="connsiteY41" fmla="*/ 4867 h 61356"/>
                  <a:gd name="connsiteX42" fmla="*/ 5752 w 95574"/>
                  <a:gd name="connsiteY42" fmla="*/ 5310 h 61356"/>
                  <a:gd name="connsiteX43" fmla="*/ 6342 w 95574"/>
                  <a:gd name="connsiteY43" fmla="*/ 6195 h 61356"/>
                  <a:gd name="connsiteX44" fmla="*/ 7522 w 95574"/>
                  <a:gd name="connsiteY44" fmla="*/ 11504 h 61356"/>
                  <a:gd name="connsiteX45" fmla="*/ 7670 w 95574"/>
                  <a:gd name="connsiteY45" fmla="*/ 13274 h 61356"/>
                  <a:gd name="connsiteX46" fmla="*/ 6490 w 95574"/>
                  <a:gd name="connsiteY46" fmla="*/ 15929 h 61356"/>
                  <a:gd name="connsiteX47" fmla="*/ 6637 w 95574"/>
                  <a:gd name="connsiteY47" fmla="*/ 16962 h 61356"/>
                  <a:gd name="connsiteX48" fmla="*/ 9145 w 95574"/>
                  <a:gd name="connsiteY48" fmla="*/ 19469 h 61356"/>
                  <a:gd name="connsiteX49" fmla="*/ 9292 w 95574"/>
                  <a:gd name="connsiteY49" fmla="*/ 20206 h 61356"/>
                  <a:gd name="connsiteX50" fmla="*/ 8997 w 95574"/>
                  <a:gd name="connsiteY50" fmla="*/ 21091 h 61356"/>
                  <a:gd name="connsiteX51" fmla="*/ 6785 w 95574"/>
                  <a:gd name="connsiteY51" fmla="*/ 23451 h 61356"/>
                  <a:gd name="connsiteX52" fmla="*/ 5015 w 95574"/>
                  <a:gd name="connsiteY52" fmla="*/ 25074 h 61356"/>
                  <a:gd name="connsiteX53" fmla="*/ 5605 w 95574"/>
                  <a:gd name="connsiteY53" fmla="*/ 26844 h 61356"/>
                  <a:gd name="connsiteX54" fmla="*/ 6932 w 95574"/>
                  <a:gd name="connsiteY54" fmla="*/ 28613 h 61356"/>
                  <a:gd name="connsiteX55" fmla="*/ 7080 w 95574"/>
                  <a:gd name="connsiteY55" fmla="*/ 29941 h 61356"/>
                  <a:gd name="connsiteX56" fmla="*/ 6637 w 95574"/>
                  <a:gd name="connsiteY56" fmla="*/ 31858 h 61356"/>
                  <a:gd name="connsiteX57" fmla="*/ 4572 w 95574"/>
                  <a:gd name="connsiteY57" fmla="*/ 34218 h 61356"/>
                  <a:gd name="connsiteX58" fmla="*/ 3540 w 95574"/>
                  <a:gd name="connsiteY58" fmla="*/ 35103 h 61356"/>
                  <a:gd name="connsiteX59" fmla="*/ 295 w 95574"/>
                  <a:gd name="connsiteY59" fmla="*/ 35103 h 61356"/>
                  <a:gd name="connsiteX60" fmla="*/ 0 w 95574"/>
                  <a:gd name="connsiteY60" fmla="*/ 35545 h 61356"/>
                  <a:gd name="connsiteX61" fmla="*/ 1475 w 95574"/>
                  <a:gd name="connsiteY61" fmla="*/ 37758 h 61356"/>
                  <a:gd name="connsiteX62" fmla="*/ 3245 w 95574"/>
                  <a:gd name="connsiteY62" fmla="*/ 40413 h 61356"/>
                  <a:gd name="connsiteX63" fmla="*/ 6195 w 95574"/>
                  <a:gd name="connsiteY63" fmla="*/ 42330 h 61356"/>
                  <a:gd name="connsiteX64" fmla="*/ 6785 w 95574"/>
                  <a:gd name="connsiteY64" fmla="*/ 44247 h 61356"/>
                  <a:gd name="connsiteX65" fmla="*/ 6195 w 95574"/>
                  <a:gd name="connsiteY65" fmla="*/ 46017 h 61356"/>
                  <a:gd name="connsiteX66" fmla="*/ 6047 w 95574"/>
                  <a:gd name="connsiteY66" fmla="*/ 50442 h 61356"/>
                  <a:gd name="connsiteX67" fmla="*/ 7522 w 95574"/>
                  <a:gd name="connsiteY67" fmla="*/ 51475 h 61356"/>
                  <a:gd name="connsiteX68" fmla="*/ 8555 w 95574"/>
                  <a:gd name="connsiteY68" fmla="*/ 52802 h 61356"/>
                  <a:gd name="connsiteX69" fmla="*/ 8997 w 95574"/>
                  <a:gd name="connsiteY69" fmla="*/ 54572 h 61356"/>
                  <a:gd name="connsiteX70" fmla="*/ 8850 w 95574"/>
                  <a:gd name="connsiteY70" fmla="*/ 56342 h 61356"/>
                  <a:gd name="connsiteX71" fmla="*/ 9587 w 95574"/>
                  <a:gd name="connsiteY71" fmla="*/ 57669 h 61356"/>
                  <a:gd name="connsiteX72" fmla="*/ 11209 w 95574"/>
                  <a:gd name="connsiteY72" fmla="*/ 58112 h 61356"/>
                  <a:gd name="connsiteX73" fmla="*/ 12537 w 95574"/>
                  <a:gd name="connsiteY73" fmla="*/ 58997 h 61356"/>
                  <a:gd name="connsiteX74" fmla="*/ 14602 w 95574"/>
                  <a:gd name="connsiteY74" fmla="*/ 61356 h 61356"/>
                  <a:gd name="connsiteX75" fmla="*/ 15782 w 95574"/>
                  <a:gd name="connsiteY75" fmla="*/ 61061 h 61356"/>
                  <a:gd name="connsiteX76" fmla="*/ 16814 w 95574"/>
                  <a:gd name="connsiteY76" fmla="*/ 59734 h 61356"/>
                  <a:gd name="connsiteX77" fmla="*/ 19174 w 95574"/>
                  <a:gd name="connsiteY77" fmla="*/ 55604 h 61356"/>
                  <a:gd name="connsiteX78" fmla="*/ 23304 w 95574"/>
                  <a:gd name="connsiteY78" fmla="*/ 49705 h 61356"/>
                  <a:gd name="connsiteX79" fmla="*/ 23894 w 95574"/>
                  <a:gd name="connsiteY79" fmla="*/ 48082 h 61356"/>
                  <a:gd name="connsiteX80" fmla="*/ 23894 w 95574"/>
                  <a:gd name="connsiteY80" fmla="*/ 45575 h 61356"/>
                  <a:gd name="connsiteX81" fmla="*/ 24336 w 95574"/>
                  <a:gd name="connsiteY81" fmla="*/ 44837 h 61356"/>
                  <a:gd name="connsiteX82" fmla="*/ 25369 w 95574"/>
                  <a:gd name="connsiteY82" fmla="*/ 44247 h 61356"/>
                  <a:gd name="connsiteX83" fmla="*/ 28023 w 95574"/>
                  <a:gd name="connsiteY83" fmla="*/ 43658 h 61356"/>
                  <a:gd name="connsiteX84" fmla="*/ 32448 w 95574"/>
                  <a:gd name="connsiteY84" fmla="*/ 42330 h 61356"/>
                  <a:gd name="connsiteX85" fmla="*/ 35398 w 95574"/>
                  <a:gd name="connsiteY85" fmla="*/ 42478 h 61356"/>
                  <a:gd name="connsiteX86" fmla="*/ 37463 w 95574"/>
                  <a:gd name="connsiteY86" fmla="*/ 44395 h 61356"/>
                  <a:gd name="connsiteX87" fmla="*/ 39675 w 95574"/>
                  <a:gd name="connsiteY87" fmla="*/ 45722 h 61356"/>
                  <a:gd name="connsiteX88" fmla="*/ 47492 w 95574"/>
                  <a:gd name="connsiteY88" fmla="*/ 44837 h 61356"/>
                  <a:gd name="connsiteX89" fmla="*/ 48525 w 95574"/>
                  <a:gd name="connsiteY89" fmla="*/ 44100 h 61356"/>
                  <a:gd name="connsiteX90" fmla="*/ 50590 w 95574"/>
                  <a:gd name="connsiteY90" fmla="*/ 42330 h 61356"/>
                  <a:gd name="connsiteX91" fmla="*/ 51770 w 95574"/>
                  <a:gd name="connsiteY91" fmla="*/ 41593 h 61356"/>
                  <a:gd name="connsiteX92" fmla="*/ 55014 w 95574"/>
                  <a:gd name="connsiteY92" fmla="*/ 40413 h 61356"/>
                  <a:gd name="connsiteX93" fmla="*/ 58259 w 95574"/>
                  <a:gd name="connsiteY93" fmla="*/ 39675 h 61356"/>
                  <a:gd name="connsiteX94" fmla="*/ 61504 w 95574"/>
                  <a:gd name="connsiteY94" fmla="*/ 39823 h 61356"/>
                  <a:gd name="connsiteX95" fmla="*/ 64749 w 95574"/>
                  <a:gd name="connsiteY95" fmla="*/ 40413 h 61356"/>
                  <a:gd name="connsiteX96" fmla="*/ 67993 w 95574"/>
                  <a:gd name="connsiteY96" fmla="*/ 40265 h 61356"/>
                  <a:gd name="connsiteX97" fmla="*/ 71238 w 95574"/>
                  <a:gd name="connsiteY97" fmla="*/ 39675 h 61356"/>
                  <a:gd name="connsiteX98" fmla="*/ 76548 w 95574"/>
                  <a:gd name="connsiteY98" fmla="*/ 40855 h 61356"/>
                  <a:gd name="connsiteX99" fmla="*/ 80088 w 95574"/>
                  <a:gd name="connsiteY99" fmla="*/ 40560 h 61356"/>
                  <a:gd name="connsiteX100" fmla="*/ 83038 w 95574"/>
                  <a:gd name="connsiteY100" fmla="*/ 42478 h 61356"/>
                  <a:gd name="connsiteX101" fmla="*/ 84218 w 95574"/>
                  <a:gd name="connsiteY101" fmla="*/ 44395 h 61356"/>
                  <a:gd name="connsiteX102" fmla="*/ 85692 w 95574"/>
                  <a:gd name="connsiteY102" fmla="*/ 45722 h 61356"/>
                  <a:gd name="connsiteX103" fmla="*/ 86578 w 95574"/>
                  <a:gd name="connsiteY103" fmla="*/ 45722 h 61356"/>
                  <a:gd name="connsiteX104" fmla="*/ 87315 w 95574"/>
                  <a:gd name="connsiteY104" fmla="*/ 45575 h 61356"/>
                  <a:gd name="connsiteX105" fmla="*/ 88495 w 95574"/>
                  <a:gd name="connsiteY105" fmla="*/ 43362 h 61356"/>
                  <a:gd name="connsiteX106" fmla="*/ 89822 w 95574"/>
                  <a:gd name="connsiteY106" fmla="*/ 42035 h 61356"/>
                  <a:gd name="connsiteX107" fmla="*/ 91592 w 95574"/>
                  <a:gd name="connsiteY107" fmla="*/ 41445 h 61356"/>
                  <a:gd name="connsiteX108" fmla="*/ 92920 w 95574"/>
                  <a:gd name="connsiteY108" fmla="*/ 40413 h 61356"/>
                  <a:gd name="connsiteX109" fmla="*/ 95132 w 95574"/>
                  <a:gd name="connsiteY109" fmla="*/ 37168 h 61356"/>
                  <a:gd name="connsiteX110" fmla="*/ 95574 w 95574"/>
                  <a:gd name="connsiteY110" fmla="*/ 35103 h 61356"/>
                  <a:gd name="connsiteX111" fmla="*/ 94542 w 95574"/>
                  <a:gd name="connsiteY111" fmla="*/ 33481 h 6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5574" h="61356">
                    <a:moveTo>
                      <a:pt x="94542" y="33481"/>
                    </a:moveTo>
                    <a:lnTo>
                      <a:pt x="92920" y="32301"/>
                    </a:lnTo>
                    <a:lnTo>
                      <a:pt x="86578" y="27286"/>
                    </a:lnTo>
                    <a:lnTo>
                      <a:pt x="80973" y="24926"/>
                    </a:lnTo>
                    <a:lnTo>
                      <a:pt x="77581" y="24336"/>
                    </a:lnTo>
                    <a:lnTo>
                      <a:pt x="74188" y="23894"/>
                    </a:lnTo>
                    <a:lnTo>
                      <a:pt x="71091" y="23304"/>
                    </a:lnTo>
                    <a:lnTo>
                      <a:pt x="67993" y="22419"/>
                    </a:lnTo>
                    <a:lnTo>
                      <a:pt x="65044" y="21829"/>
                    </a:lnTo>
                    <a:lnTo>
                      <a:pt x="62094" y="21534"/>
                    </a:lnTo>
                    <a:lnTo>
                      <a:pt x="62094" y="20354"/>
                    </a:lnTo>
                    <a:lnTo>
                      <a:pt x="62536" y="19174"/>
                    </a:lnTo>
                    <a:lnTo>
                      <a:pt x="64749" y="19026"/>
                    </a:lnTo>
                    <a:lnTo>
                      <a:pt x="69911" y="19322"/>
                    </a:lnTo>
                    <a:lnTo>
                      <a:pt x="71533" y="18584"/>
                    </a:lnTo>
                    <a:lnTo>
                      <a:pt x="72271" y="17404"/>
                    </a:lnTo>
                    <a:lnTo>
                      <a:pt x="69911" y="15782"/>
                    </a:lnTo>
                    <a:lnTo>
                      <a:pt x="58997" y="16667"/>
                    </a:lnTo>
                    <a:lnTo>
                      <a:pt x="56932" y="14749"/>
                    </a:lnTo>
                    <a:lnTo>
                      <a:pt x="55457" y="11947"/>
                    </a:lnTo>
                    <a:lnTo>
                      <a:pt x="55014" y="8850"/>
                    </a:lnTo>
                    <a:lnTo>
                      <a:pt x="53392" y="6637"/>
                    </a:lnTo>
                    <a:lnTo>
                      <a:pt x="51917" y="6490"/>
                    </a:lnTo>
                    <a:lnTo>
                      <a:pt x="48820" y="7522"/>
                    </a:lnTo>
                    <a:lnTo>
                      <a:pt x="47197" y="7522"/>
                    </a:lnTo>
                    <a:lnTo>
                      <a:pt x="44247" y="6490"/>
                    </a:lnTo>
                    <a:lnTo>
                      <a:pt x="40855" y="3835"/>
                    </a:lnTo>
                    <a:lnTo>
                      <a:pt x="39675" y="3687"/>
                    </a:lnTo>
                    <a:lnTo>
                      <a:pt x="35693" y="3835"/>
                    </a:lnTo>
                    <a:lnTo>
                      <a:pt x="34365" y="3245"/>
                    </a:lnTo>
                    <a:lnTo>
                      <a:pt x="31711" y="1770"/>
                    </a:lnTo>
                    <a:lnTo>
                      <a:pt x="30383" y="738"/>
                    </a:lnTo>
                    <a:lnTo>
                      <a:pt x="27286" y="0"/>
                    </a:lnTo>
                    <a:lnTo>
                      <a:pt x="24041" y="738"/>
                    </a:lnTo>
                    <a:lnTo>
                      <a:pt x="19911" y="1770"/>
                    </a:lnTo>
                    <a:lnTo>
                      <a:pt x="18731" y="1770"/>
                    </a:lnTo>
                    <a:lnTo>
                      <a:pt x="14602" y="590"/>
                    </a:lnTo>
                    <a:lnTo>
                      <a:pt x="11504" y="590"/>
                    </a:lnTo>
                    <a:lnTo>
                      <a:pt x="10030" y="1033"/>
                    </a:lnTo>
                    <a:lnTo>
                      <a:pt x="8702" y="1770"/>
                    </a:lnTo>
                    <a:lnTo>
                      <a:pt x="7670" y="3245"/>
                    </a:lnTo>
                    <a:lnTo>
                      <a:pt x="6932" y="4867"/>
                    </a:lnTo>
                    <a:lnTo>
                      <a:pt x="5752" y="5310"/>
                    </a:lnTo>
                    <a:lnTo>
                      <a:pt x="6342" y="6195"/>
                    </a:lnTo>
                    <a:lnTo>
                      <a:pt x="7522" y="11504"/>
                    </a:lnTo>
                    <a:lnTo>
                      <a:pt x="7670" y="13274"/>
                    </a:lnTo>
                    <a:lnTo>
                      <a:pt x="6490" y="15929"/>
                    </a:lnTo>
                    <a:lnTo>
                      <a:pt x="6637" y="16962"/>
                    </a:lnTo>
                    <a:lnTo>
                      <a:pt x="9145" y="19469"/>
                    </a:lnTo>
                    <a:lnTo>
                      <a:pt x="9292" y="20206"/>
                    </a:lnTo>
                    <a:lnTo>
                      <a:pt x="8997" y="21091"/>
                    </a:lnTo>
                    <a:lnTo>
                      <a:pt x="6785" y="23451"/>
                    </a:lnTo>
                    <a:lnTo>
                      <a:pt x="5015" y="25074"/>
                    </a:lnTo>
                    <a:lnTo>
                      <a:pt x="5605" y="26844"/>
                    </a:lnTo>
                    <a:lnTo>
                      <a:pt x="6932" y="28613"/>
                    </a:lnTo>
                    <a:lnTo>
                      <a:pt x="7080" y="29941"/>
                    </a:lnTo>
                    <a:lnTo>
                      <a:pt x="6637" y="31858"/>
                    </a:lnTo>
                    <a:lnTo>
                      <a:pt x="4572" y="34218"/>
                    </a:lnTo>
                    <a:lnTo>
                      <a:pt x="3540" y="35103"/>
                    </a:lnTo>
                    <a:lnTo>
                      <a:pt x="295" y="35103"/>
                    </a:lnTo>
                    <a:lnTo>
                      <a:pt x="0" y="35545"/>
                    </a:lnTo>
                    <a:lnTo>
                      <a:pt x="1475" y="37758"/>
                    </a:lnTo>
                    <a:lnTo>
                      <a:pt x="3245" y="40413"/>
                    </a:lnTo>
                    <a:lnTo>
                      <a:pt x="6195" y="42330"/>
                    </a:lnTo>
                    <a:lnTo>
                      <a:pt x="6785" y="44247"/>
                    </a:lnTo>
                    <a:lnTo>
                      <a:pt x="6195" y="46017"/>
                    </a:lnTo>
                    <a:lnTo>
                      <a:pt x="6047" y="50442"/>
                    </a:lnTo>
                    <a:lnTo>
                      <a:pt x="7522" y="51475"/>
                    </a:lnTo>
                    <a:lnTo>
                      <a:pt x="8555" y="52802"/>
                    </a:lnTo>
                    <a:lnTo>
                      <a:pt x="8997" y="54572"/>
                    </a:lnTo>
                    <a:lnTo>
                      <a:pt x="8850" y="56342"/>
                    </a:lnTo>
                    <a:lnTo>
                      <a:pt x="9587" y="57669"/>
                    </a:lnTo>
                    <a:lnTo>
                      <a:pt x="11209" y="58112"/>
                    </a:lnTo>
                    <a:lnTo>
                      <a:pt x="12537" y="58997"/>
                    </a:lnTo>
                    <a:lnTo>
                      <a:pt x="14602" y="61356"/>
                    </a:lnTo>
                    <a:lnTo>
                      <a:pt x="15782" y="61061"/>
                    </a:lnTo>
                    <a:lnTo>
                      <a:pt x="16814" y="59734"/>
                    </a:lnTo>
                    <a:lnTo>
                      <a:pt x="19174" y="55604"/>
                    </a:lnTo>
                    <a:lnTo>
                      <a:pt x="23304" y="49705"/>
                    </a:lnTo>
                    <a:lnTo>
                      <a:pt x="23894" y="48082"/>
                    </a:lnTo>
                    <a:lnTo>
                      <a:pt x="23894" y="45575"/>
                    </a:lnTo>
                    <a:lnTo>
                      <a:pt x="24336" y="44837"/>
                    </a:lnTo>
                    <a:lnTo>
                      <a:pt x="25369" y="44247"/>
                    </a:lnTo>
                    <a:lnTo>
                      <a:pt x="28023" y="43658"/>
                    </a:lnTo>
                    <a:lnTo>
                      <a:pt x="32448" y="42330"/>
                    </a:lnTo>
                    <a:lnTo>
                      <a:pt x="35398" y="42478"/>
                    </a:lnTo>
                    <a:lnTo>
                      <a:pt x="37463" y="44395"/>
                    </a:lnTo>
                    <a:lnTo>
                      <a:pt x="39675" y="45722"/>
                    </a:lnTo>
                    <a:lnTo>
                      <a:pt x="47492" y="44837"/>
                    </a:lnTo>
                    <a:lnTo>
                      <a:pt x="48525" y="44100"/>
                    </a:lnTo>
                    <a:lnTo>
                      <a:pt x="50590" y="42330"/>
                    </a:lnTo>
                    <a:lnTo>
                      <a:pt x="51770" y="41593"/>
                    </a:lnTo>
                    <a:lnTo>
                      <a:pt x="55014" y="40413"/>
                    </a:lnTo>
                    <a:lnTo>
                      <a:pt x="58259" y="39675"/>
                    </a:lnTo>
                    <a:lnTo>
                      <a:pt x="61504" y="39823"/>
                    </a:lnTo>
                    <a:lnTo>
                      <a:pt x="64749" y="40413"/>
                    </a:lnTo>
                    <a:lnTo>
                      <a:pt x="67993" y="40265"/>
                    </a:lnTo>
                    <a:lnTo>
                      <a:pt x="71238" y="39675"/>
                    </a:lnTo>
                    <a:lnTo>
                      <a:pt x="76548" y="40855"/>
                    </a:lnTo>
                    <a:lnTo>
                      <a:pt x="80088" y="40560"/>
                    </a:lnTo>
                    <a:lnTo>
                      <a:pt x="83038" y="42478"/>
                    </a:lnTo>
                    <a:lnTo>
                      <a:pt x="84218" y="44395"/>
                    </a:lnTo>
                    <a:lnTo>
                      <a:pt x="85692" y="45722"/>
                    </a:lnTo>
                    <a:lnTo>
                      <a:pt x="86578" y="45722"/>
                    </a:lnTo>
                    <a:lnTo>
                      <a:pt x="87315" y="45575"/>
                    </a:lnTo>
                    <a:lnTo>
                      <a:pt x="88495" y="43362"/>
                    </a:lnTo>
                    <a:lnTo>
                      <a:pt x="89822" y="42035"/>
                    </a:lnTo>
                    <a:lnTo>
                      <a:pt x="91592" y="41445"/>
                    </a:lnTo>
                    <a:lnTo>
                      <a:pt x="92920" y="40413"/>
                    </a:lnTo>
                    <a:lnTo>
                      <a:pt x="95132" y="37168"/>
                    </a:lnTo>
                    <a:lnTo>
                      <a:pt x="95574" y="35103"/>
                    </a:lnTo>
                    <a:lnTo>
                      <a:pt x="94542" y="33481"/>
                    </a:lnTo>
                    <a:close/>
                  </a:path>
                </a:pathLst>
              </a:custGeom>
              <a:grpFill/>
              <a:ln w="3175" cap="flat">
                <a:solidFill>
                  <a:schemeClr val="bg2">
                    <a:lumMod val="90000"/>
                  </a:schemeClr>
                </a:solidFill>
                <a:prstDash val="solid"/>
                <a:miter/>
              </a:ln>
            </p:spPr>
            <p:txBody>
              <a:bodyPr rtlCol="0" anchor="ctr"/>
              <a:lstStyle/>
              <a:p>
                <a:endParaRPr lang="en-GB"/>
              </a:p>
            </p:txBody>
          </p:sp>
          <p:sp>
            <p:nvSpPr>
              <p:cNvPr id="198" name="Freeform: Shape 197">
                <a:extLst>
                  <a:ext uri="{FF2B5EF4-FFF2-40B4-BE49-F238E27FC236}">
                    <a16:creationId xmlns:a16="http://schemas.microsoft.com/office/drawing/2014/main" id="{959A6C00-3D54-EE39-A524-AF38B54D2017}"/>
                  </a:ext>
                </a:extLst>
              </p:cNvPr>
              <p:cNvSpPr/>
              <p:nvPr/>
            </p:nvSpPr>
            <p:spPr>
              <a:xfrm>
                <a:off x="4181858" y="3885421"/>
                <a:ext cx="6047" cy="10767"/>
              </a:xfrm>
              <a:custGeom>
                <a:avLst/>
                <a:gdLst>
                  <a:gd name="connsiteX0" fmla="*/ 5457 w 6047"/>
                  <a:gd name="connsiteY0" fmla="*/ 2802 h 10767"/>
                  <a:gd name="connsiteX1" fmla="*/ 4277 w 6047"/>
                  <a:gd name="connsiteY1" fmla="*/ 1328 h 10767"/>
                  <a:gd name="connsiteX2" fmla="*/ 738 w 6047"/>
                  <a:gd name="connsiteY2" fmla="*/ 0 h 10767"/>
                  <a:gd name="connsiteX3" fmla="*/ 295 w 6047"/>
                  <a:gd name="connsiteY3" fmla="*/ 885 h 10767"/>
                  <a:gd name="connsiteX4" fmla="*/ 0 w 6047"/>
                  <a:gd name="connsiteY4" fmla="*/ 2950 h 10767"/>
                  <a:gd name="connsiteX5" fmla="*/ 1770 w 6047"/>
                  <a:gd name="connsiteY5" fmla="*/ 6195 h 10767"/>
                  <a:gd name="connsiteX6" fmla="*/ 2802 w 6047"/>
                  <a:gd name="connsiteY6" fmla="*/ 10767 h 10767"/>
                  <a:gd name="connsiteX7" fmla="*/ 5310 w 6047"/>
                  <a:gd name="connsiteY7" fmla="*/ 10177 h 10767"/>
                  <a:gd name="connsiteX8" fmla="*/ 6047 w 6047"/>
                  <a:gd name="connsiteY8" fmla="*/ 6932 h 10767"/>
                  <a:gd name="connsiteX9" fmla="*/ 5457 w 6047"/>
                  <a:gd name="connsiteY9" fmla="*/ 2802 h 1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7" h="10767">
                    <a:moveTo>
                      <a:pt x="5457" y="2802"/>
                    </a:moveTo>
                    <a:lnTo>
                      <a:pt x="4277" y="1328"/>
                    </a:lnTo>
                    <a:lnTo>
                      <a:pt x="738" y="0"/>
                    </a:lnTo>
                    <a:lnTo>
                      <a:pt x="295" y="885"/>
                    </a:lnTo>
                    <a:lnTo>
                      <a:pt x="0" y="2950"/>
                    </a:lnTo>
                    <a:lnTo>
                      <a:pt x="1770" y="6195"/>
                    </a:lnTo>
                    <a:lnTo>
                      <a:pt x="2802" y="10767"/>
                    </a:lnTo>
                    <a:lnTo>
                      <a:pt x="5310" y="10177"/>
                    </a:lnTo>
                    <a:lnTo>
                      <a:pt x="6047" y="6932"/>
                    </a:lnTo>
                    <a:lnTo>
                      <a:pt x="5457" y="2802"/>
                    </a:lnTo>
                    <a:close/>
                  </a:path>
                </a:pathLst>
              </a:custGeom>
              <a:grpFill/>
              <a:ln w="3175" cap="flat">
                <a:solidFill>
                  <a:schemeClr val="bg2">
                    <a:lumMod val="90000"/>
                  </a:schemeClr>
                </a:solidFill>
                <a:prstDash val="solid"/>
                <a:miter/>
              </a:ln>
            </p:spPr>
            <p:txBody>
              <a:bodyPr rtlCol="0" anchor="ctr"/>
              <a:lstStyle/>
              <a:p>
                <a:endParaRPr lang="en-GB"/>
              </a:p>
            </p:txBody>
          </p:sp>
          <p:sp>
            <p:nvSpPr>
              <p:cNvPr id="199" name="Freeform: Shape 198">
                <a:extLst>
                  <a:ext uri="{FF2B5EF4-FFF2-40B4-BE49-F238E27FC236}">
                    <a16:creationId xmlns:a16="http://schemas.microsoft.com/office/drawing/2014/main" id="{18850E13-0472-1950-9FCA-FA7DB983223B}"/>
                  </a:ext>
                </a:extLst>
              </p:cNvPr>
              <p:cNvSpPr/>
              <p:nvPr/>
            </p:nvSpPr>
            <p:spPr>
              <a:xfrm>
                <a:off x="6001015" y="2596348"/>
                <a:ext cx="183184" cy="114895"/>
              </a:xfrm>
              <a:custGeom>
                <a:avLst/>
                <a:gdLst>
                  <a:gd name="connsiteX0" fmla="*/ 48672 w 183184"/>
                  <a:gd name="connsiteY0" fmla="*/ 101621 h 114895"/>
                  <a:gd name="connsiteX1" fmla="*/ 44247 w 183184"/>
                  <a:gd name="connsiteY1" fmla="*/ 98967 h 114895"/>
                  <a:gd name="connsiteX2" fmla="*/ 42920 w 183184"/>
                  <a:gd name="connsiteY2" fmla="*/ 98524 h 114895"/>
                  <a:gd name="connsiteX3" fmla="*/ 42625 w 183184"/>
                  <a:gd name="connsiteY3" fmla="*/ 98819 h 114895"/>
                  <a:gd name="connsiteX4" fmla="*/ 43510 w 183184"/>
                  <a:gd name="connsiteY4" fmla="*/ 104424 h 114895"/>
                  <a:gd name="connsiteX5" fmla="*/ 46017 w 183184"/>
                  <a:gd name="connsiteY5" fmla="*/ 104719 h 114895"/>
                  <a:gd name="connsiteX6" fmla="*/ 47345 w 183184"/>
                  <a:gd name="connsiteY6" fmla="*/ 105604 h 114895"/>
                  <a:gd name="connsiteX7" fmla="*/ 50000 w 183184"/>
                  <a:gd name="connsiteY7" fmla="*/ 105161 h 114895"/>
                  <a:gd name="connsiteX8" fmla="*/ 50000 w 183184"/>
                  <a:gd name="connsiteY8" fmla="*/ 104424 h 114895"/>
                  <a:gd name="connsiteX9" fmla="*/ 48377 w 183184"/>
                  <a:gd name="connsiteY9" fmla="*/ 101621 h 114895"/>
                  <a:gd name="connsiteX10" fmla="*/ 62536 w 183184"/>
                  <a:gd name="connsiteY10" fmla="*/ 72566 h 114895"/>
                  <a:gd name="connsiteX11" fmla="*/ 64159 w 183184"/>
                  <a:gd name="connsiteY11" fmla="*/ 73303 h 114895"/>
                  <a:gd name="connsiteX12" fmla="*/ 64601 w 183184"/>
                  <a:gd name="connsiteY12" fmla="*/ 72713 h 114895"/>
                  <a:gd name="connsiteX13" fmla="*/ 65191 w 183184"/>
                  <a:gd name="connsiteY13" fmla="*/ 70796 h 114895"/>
                  <a:gd name="connsiteX14" fmla="*/ 66076 w 183184"/>
                  <a:gd name="connsiteY14" fmla="*/ 69173 h 114895"/>
                  <a:gd name="connsiteX15" fmla="*/ 65486 w 183184"/>
                  <a:gd name="connsiteY15" fmla="*/ 67846 h 114895"/>
                  <a:gd name="connsiteX16" fmla="*/ 63126 w 183184"/>
                  <a:gd name="connsiteY16" fmla="*/ 65044 h 114895"/>
                  <a:gd name="connsiteX17" fmla="*/ 62241 w 183184"/>
                  <a:gd name="connsiteY17" fmla="*/ 66224 h 114895"/>
                  <a:gd name="connsiteX18" fmla="*/ 62979 w 183184"/>
                  <a:gd name="connsiteY18" fmla="*/ 68141 h 114895"/>
                  <a:gd name="connsiteX19" fmla="*/ 62389 w 183184"/>
                  <a:gd name="connsiteY19" fmla="*/ 70206 h 114895"/>
                  <a:gd name="connsiteX20" fmla="*/ 62389 w 183184"/>
                  <a:gd name="connsiteY20" fmla="*/ 72566 h 114895"/>
                  <a:gd name="connsiteX21" fmla="*/ 76400 w 183184"/>
                  <a:gd name="connsiteY21" fmla="*/ 18141 h 114895"/>
                  <a:gd name="connsiteX22" fmla="*/ 76990 w 183184"/>
                  <a:gd name="connsiteY22" fmla="*/ 17256 h 114895"/>
                  <a:gd name="connsiteX23" fmla="*/ 79498 w 183184"/>
                  <a:gd name="connsiteY23" fmla="*/ 15487 h 114895"/>
                  <a:gd name="connsiteX24" fmla="*/ 77138 w 183184"/>
                  <a:gd name="connsiteY24" fmla="*/ 15192 h 114895"/>
                  <a:gd name="connsiteX25" fmla="*/ 73156 w 183184"/>
                  <a:gd name="connsiteY25" fmla="*/ 15929 h 114895"/>
                  <a:gd name="connsiteX26" fmla="*/ 71533 w 183184"/>
                  <a:gd name="connsiteY26" fmla="*/ 17699 h 114895"/>
                  <a:gd name="connsiteX27" fmla="*/ 75073 w 183184"/>
                  <a:gd name="connsiteY27" fmla="*/ 18879 h 114895"/>
                  <a:gd name="connsiteX28" fmla="*/ 76106 w 183184"/>
                  <a:gd name="connsiteY28" fmla="*/ 17994 h 114895"/>
                  <a:gd name="connsiteX29" fmla="*/ 57964 w 183184"/>
                  <a:gd name="connsiteY29" fmla="*/ 104719 h 114895"/>
                  <a:gd name="connsiteX30" fmla="*/ 55899 w 183184"/>
                  <a:gd name="connsiteY30" fmla="*/ 103096 h 114895"/>
                  <a:gd name="connsiteX31" fmla="*/ 54129 w 183184"/>
                  <a:gd name="connsiteY31" fmla="*/ 102654 h 114895"/>
                  <a:gd name="connsiteX32" fmla="*/ 54572 w 183184"/>
                  <a:gd name="connsiteY32" fmla="*/ 103391 h 114895"/>
                  <a:gd name="connsiteX33" fmla="*/ 57817 w 183184"/>
                  <a:gd name="connsiteY33" fmla="*/ 106341 h 114895"/>
                  <a:gd name="connsiteX34" fmla="*/ 59881 w 183184"/>
                  <a:gd name="connsiteY34" fmla="*/ 107079 h 114895"/>
                  <a:gd name="connsiteX35" fmla="*/ 61651 w 183184"/>
                  <a:gd name="connsiteY35" fmla="*/ 106636 h 114895"/>
                  <a:gd name="connsiteX36" fmla="*/ 62241 w 183184"/>
                  <a:gd name="connsiteY36" fmla="*/ 106194 h 114895"/>
                  <a:gd name="connsiteX37" fmla="*/ 59881 w 183184"/>
                  <a:gd name="connsiteY37" fmla="*/ 104866 h 114895"/>
                  <a:gd name="connsiteX38" fmla="*/ 58112 w 183184"/>
                  <a:gd name="connsiteY38" fmla="*/ 104571 h 114895"/>
                  <a:gd name="connsiteX39" fmla="*/ 41887 w 183184"/>
                  <a:gd name="connsiteY39" fmla="*/ 102506 h 114895"/>
                  <a:gd name="connsiteX40" fmla="*/ 40708 w 183184"/>
                  <a:gd name="connsiteY40" fmla="*/ 101327 h 114895"/>
                  <a:gd name="connsiteX41" fmla="*/ 39528 w 183184"/>
                  <a:gd name="connsiteY41" fmla="*/ 100442 h 114895"/>
                  <a:gd name="connsiteX42" fmla="*/ 37610 w 183184"/>
                  <a:gd name="connsiteY42" fmla="*/ 99852 h 114895"/>
                  <a:gd name="connsiteX43" fmla="*/ 34513 w 183184"/>
                  <a:gd name="connsiteY43" fmla="*/ 99852 h 114895"/>
                  <a:gd name="connsiteX44" fmla="*/ 35840 w 183184"/>
                  <a:gd name="connsiteY44" fmla="*/ 97049 h 114895"/>
                  <a:gd name="connsiteX45" fmla="*/ 39528 w 183184"/>
                  <a:gd name="connsiteY45" fmla="*/ 93804 h 114895"/>
                  <a:gd name="connsiteX46" fmla="*/ 40265 w 183184"/>
                  <a:gd name="connsiteY46" fmla="*/ 91592 h 114895"/>
                  <a:gd name="connsiteX47" fmla="*/ 39528 w 183184"/>
                  <a:gd name="connsiteY47" fmla="*/ 88790 h 114895"/>
                  <a:gd name="connsiteX48" fmla="*/ 39085 w 183184"/>
                  <a:gd name="connsiteY48" fmla="*/ 86282 h 114895"/>
                  <a:gd name="connsiteX49" fmla="*/ 38200 w 183184"/>
                  <a:gd name="connsiteY49" fmla="*/ 83333 h 114895"/>
                  <a:gd name="connsiteX50" fmla="*/ 39970 w 183184"/>
                  <a:gd name="connsiteY50" fmla="*/ 80973 h 114895"/>
                  <a:gd name="connsiteX51" fmla="*/ 42920 w 183184"/>
                  <a:gd name="connsiteY51" fmla="*/ 79055 h 114895"/>
                  <a:gd name="connsiteX52" fmla="*/ 43953 w 183184"/>
                  <a:gd name="connsiteY52" fmla="*/ 77433 h 114895"/>
                  <a:gd name="connsiteX53" fmla="*/ 46312 w 183184"/>
                  <a:gd name="connsiteY53" fmla="*/ 75368 h 114895"/>
                  <a:gd name="connsiteX54" fmla="*/ 48967 w 183184"/>
                  <a:gd name="connsiteY54" fmla="*/ 74336 h 114895"/>
                  <a:gd name="connsiteX55" fmla="*/ 49557 w 183184"/>
                  <a:gd name="connsiteY55" fmla="*/ 73451 h 114895"/>
                  <a:gd name="connsiteX56" fmla="*/ 47935 w 183184"/>
                  <a:gd name="connsiteY56" fmla="*/ 71533 h 114895"/>
                  <a:gd name="connsiteX57" fmla="*/ 46460 w 183184"/>
                  <a:gd name="connsiteY57" fmla="*/ 70501 h 114895"/>
                  <a:gd name="connsiteX58" fmla="*/ 49410 w 183184"/>
                  <a:gd name="connsiteY58" fmla="*/ 69321 h 114895"/>
                  <a:gd name="connsiteX59" fmla="*/ 51770 w 183184"/>
                  <a:gd name="connsiteY59" fmla="*/ 69321 h 114895"/>
                  <a:gd name="connsiteX60" fmla="*/ 53097 w 183184"/>
                  <a:gd name="connsiteY60" fmla="*/ 70206 h 114895"/>
                  <a:gd name="connsiteX61" fmla="*/ 53687 w 183184"/>
                  <a:gd name="connsiteY61" fmla="*/ 69763 h 114895"/>
                  <a:gd name="connsiteX62" fmla="*/ 54867 w 183184"/>
                  <a:gd name="connsiteY62" fmla="*/ 64601 h 114895"/>
                  <a:gd name="connsiteX63" fmla="*/ 57227 w 183184"/>
                  <a:gd name="connsiteY63" fmla="*/ 56932 h 114895"/>
                  <a:gd name="connsiteX64" fmla="*/ 58702 w 183184"/>
                  <a:gd name="connsiteY64" fmla="*/ 55457 h 114895"/>
                  <a:gd name="connsiteX65" fmla="*/ 60029 w 183184"/>
                  <a:gd name="connsiteY65" fmla="*/ 54572 h 114895"/>
                  <a:gd name="connsiteX66" fmla="*/ 62979 w 183184"/>
                  <a:gd name="connsiteY66" fmla="*/ 57374 h 114895"/>
                  <a:gd name="connsiteX67" fmla="*/ 65191 w 183184"/>
                  <a:gd name="connsiteY67" fmla="*/ 57374 h 114895"/>
                  <a:gd name="connsiteX68" fmla="*/ 68583 w 183184"/>
                  <a:gd name="connsiteY68" fmla="*/ 55899 h 114895"/>
                  <a:gd name="connsiteX69" fmla="*/ 71239 w 183184"/>
                  <a:gd name="connsiteY69" fmla="*/ 53982 h 114895"/>
                  <a:gd name="connsiteX70" fmla="*/ 72271 w 183184"/>
                  <a:gd name="connsiteY70" fmla="*/ 51622 h 114895"/>
                  <a:gd name="connsiteX71" fmla="*/ 73156 w 183184"/>
                  <a:gd name="connsiteY71" fmla="*/ 48525 h 114895"/>
                  <a:gd name="connsiteX72" fmla="*/ 71976 w 183184"/>
                  <a:gd name="connsiteY72" fmla="*/ 46755 h 114895"/>
                  <a:gd name="connsiteX73" fmla="*/ 70943 w 183184"/>
                  <a:gd name="connsiteY73" fmla="*/ 45722 h 114895"/>
                  <a:gd name="connsiteX74" fmla="*/ 61651 w 183184"/>
                  <a:gd name="connsiteY74" fmla="*/ 45722 h 114895"/>
                  <a:gd name="connsiteX75" fmla="*/ 58849 w 183184"/>
                  <a:gd name="connsiteY75" fmla="*/ 44542 h 114895"/>
                  <a:gd name="connsiteX76" fmla="*/ 56194 w 183184"/>
                  <a:gd name="connsiteY76" fmla="*/ 42035 h 114895"/>
                  <a:gd name="connsiteX77" fmla="*/ 56489 w 183184"/>
                  <a:gd name="connsiteY77" fmla="*/ 36135 h 114895"/>
                  <a:gd name="connsiteX78" fmla="*/ 56194 w 183184"/>
                  <a:gd name="connsiteY78" fmla="*/ 34513 h 114895"/>
                  <a:gd name="connsiteX79" fmla="*/ 56489 w 183184"/>
                  <a:gd name="connsiteY79" fmla="*/ 27876 h 114895"/>
                  <a:gd name="connsiteX80" fmla="*/ 57669 w 183184"/>
                  <a:gd name="connsiteY80" fmla="*/ 26991 h 114895"/>
                  <a:gd name="connsiteX81" fmla="*/ 60177 w 183184"/>
                  <a:gd name="connsiteY81" fmla="*/ 21386 h 114895"/>
                  <a:gd name="connsiteX82" fmla="*/ 62389 w 183184"/>
                  <a:gd name="connsiteY82" fmla="*/ 18731 h 114895"/>
                  <a:gd name="connsiteX83" fmla="*/ 62389 w 183184"/>
                  <a:gd name="connsiteY83" fmla="*/ 13569 h 114895"/>
                  <a:gd name="connsiteX84" fmla="*/ 62684 w 183184"/>
                  <a:gd name="connsiteY84" fmla="*/ 10914 h 114895"/>
                  <a:gd name="connsiteX85" fmla="*/ 60324 w 183184"/>
                  <a:gd name="connsiteY85" fmla="*/ 6637 h 114895"/>
                  <a:gd name="connsiteX86" fmla="*/ 60766 w 183184"/>
                  <a:gd name="connsiteY86" fmla="*/ 4720 h 114895"/>
                  <a:gd name="connsiteX87" fmla="*/ 61356 w 183184"/>
                  <a:gd name="connsiteY87" fmla="*/ 3392 h 114895"/>
                  <a:gd name="connsiteX88" fmla="*/ 64749 w 183184"/>
                  <a:gd name="connsiteY88" fmla="*/ 0 h 114895"/>
                  <a:gd name="connsiteX89" fmla="*/ 62684 w 183184"/>
                  <a:gd name="connsiteY89" fmla="*/ 0 h 114895"/>
                  <a:gd name="connsiteX90" fmla="*/ 55457 w 183184"/>
                  <a:gd name="connsiteY90" fmla="*/ 4572 h 114895"/>
                  <a:gd name="connsiteX91" fmla="*/ 47640 w 183184"/>
                  <a:gd name="connsiteY91" fmla="*/ 5900 h 114895"/>
                  <a:gd name="connsiteX92" fmla="*/ 43805 w 183184"/>
                  <a:gd name="connsiteY92" fmla="*/ 9734 h 114895"/>
                  <a:gd name="connsiteX93" fmla="*/ 37020 w 183184"/>
                  <a:gd name="connsiteY93" fmla="*/ 19026 h 114895"/>
                  <a:gd name="connsiteX94" fmla="*/ 33923 w 183184"/>
                  <a:gd name="connsiteY94" fmla="*/ 21239 h 114895"/>
                  <a:gd name="connsiteX95" fmla="*/ 30383 w 183184"/>
                  <a:gd name="connsiteY95" fmla="*/ 22271 h 114895"/>
                  <a:gd name="connsiteX96" fmla="*/ 23451 w 183184"/>
                  <a:gd name="connsiteY96" fmla="*/ 21976 h 114895"/>
                  <a:gd name="connsiteX97" fmla="*/ 21239 w 183184"/>
                  <a:gd name="connsiteY97" fmla="*/ 21976 h 114895"/>
                  <a:gd name="connsiteX98" fmla="*/ 17551 w 183184"/>
                  <a:gd name="connsiteY98" fmla="*/ 23746 h 114895"/>
                  <a:gd name="connsiteX99" fmla="*/ 12537 w 183184"/>
                  <a:gd name="connsiteY99" fmla="*/ 23746 h 114895"/>
                  <a:gd name="connsiteX100" fmla="*/ 7522 w 183184"/>
                  <a:gd name="connsiteY100" fmla="*/ 28466 h 114895"/>
                  <a:gd name="connsiteX101" fmla="*/ 3835 w 183184"/>
                  <a:gd name="connsiteY101" fmla="*/ 33333 h 114895"/>
                  <a:gd name="connsiteX102" fmla="*/ 3392 w 183184"/>
                  <a:gd name="connsiteY102" fmla="*/ 34660 h 114895"/>
                  <a:gd name="connsiteX103" fmla="*/ 3392 w 183184"/>
                  <a:gd name="connsiteY103" fmla="*/ 36873 h 114895"/>
                  <a:gd name="connsiteX104" fmla="*/ 5457 w 183184"/>
                  <a:gd name="connsiteY104" fmla="*/ 38495 h 114895"/>
                  <a:gd name="connsiteX105" fmla="*/ 8702 w 183184"/>
                  <a:gd name="connsiteY105" fmla="*/ 40265 h 114895"/>
                  <a:gd name="connsiteX106" fmla="*/ 12242 w 183184"/>
                  <a:gd name="connsiteY106" fmla="*/ 38495 h 114895"/>
                  <a:gd name="connsiteX107" fmla="*/ 16667 w 183184"/>
                  <a:gd name="connsiteY107" fmla="*/ 37905 h 114895"/>
                  <a:gd name="connsiteX108" fmla="*/ 19321 w 183184"/>
                  <a:gd name="connsiteY108" fmla="*/ 31858 h 114895"/>
                  <a:gd name="connsiteX109" fmla="*/ 22419 w 183184"/>
                  <a:gd name="connsiteY109" fmla="*/ 26991 h 114895"/>
                  <a:gd name="connsiteX110" fmla="*/ 25516 w 183184"/>
                  <a:gd name="connsiteY110" fmla="*/ 25958 h 114895"/>
                  <a:gd name="connsiteX111" fmla="*/ 29351 w 183184"/>
                  <a:gd name="connsiteY111" fmla="*/ 27138 h 114895"/>
                  <a:gd name="connsiteX112" fmla="*/ 28171 w 183184"/>
                  <a:gd name="connsiteY112" fmla="*/ 34660 h 114895"/>
                  <a:gd name="connsiteX113" fmla="*/ 27876 w 183184"/>
                  <a:gd name="connsiteY113" fmla="*/ 38643 h 114895"/>
                  <a:gd name="connsiteX114" fmla="*/ 26401 w 183184"/>
                  <a:gd name="connsiteY114" fmla="*/ 36873 h 114895"/>
                  <a:gd name="connsiteX115" fmla="*/ 24484 w 183184"/>
                  <a:gd name="connsiteY115" fmla="*/ 35250 h 114895"/>
                  <a:gd name="connsiteX116" fmla="*/ 22566 w 183184"/>
                  <a:gd name="connsiteY116" fmla="*/ 35988 h 114895"/>
                  <a:gd name="connsiteX117" fmla="*/ 19764 w 183184"/>
                  <a:gd name="connsiteY117" fmla="*/ 37463 h 114895"/>
                  <a:gd name="connsiteX118" fmla="*/ 15782 w 183184"/>
                  <a:gd name="connsiteY118" fmla="*/ 41445 h 114895"/>
                  <a:gd name="connsiteX119" fmla="*/ 15339 w 183184"/>
                  <a:gd name="connsiteY119" fmla="*/ 44542 h 114895"/>
                  <a:gd name="connsiteX120" fmla="*/ 14159 w 183184"/>
                  <a:gd name="connsiteY120" fmla="*/ 46312 h 114895"/>
                  <a:gd name="connsiteX121" fmla="*/ 12537 w 183184"/>
                  <a:gd name="connsiteY121" fmla="*/ 45575 h 114895"/>
                  <a:gd name="connsiteX122" fmla="*/ 11062 w 183184"/>
                  <a:gd name="connsiteY122" fmla="*/ 43805 h 114895"/>
                  <a:gd name="connsiteX123" fmla="*/ 8997 w 183184"/>
                  <a:gd name="connsiteY123" fmla="*/ 43805 h 114895"/>
                  <a:gd name="connsiteX124" fmla="*/ 3982 w 183184"/>
                  <a:gd name="connsiteY124" fmla="*/ 41740 h 114895"/>
                  <a:gd name="connsiteX125" fmla="*/ 2655 w 183184"/>
                  <a:gd name="connsiteY125" fmla="*/ 41740 h 114895"/>
                  <a:gd name="connsiteX126" fmla="*/ 885 w 183184"/>
                  <a:gd name="connsiteY126" fmla="*/ 42035 h 114895"/>
                  <a:gd name="connsiteX127" fmla="*/ 0 w 183184"/>
                  <a:gd name="connsiteY127" fmla="*/ 52654 h 114895"/>
                  <a:gd name="connsiteX128" fmla="*/ 0 w 183184"/>
                  <a:gd name="connsiteY128" fmla="*/ 59292 h 114895"/>
                  <a:gd name="connsiteX129" fmla="*/ 1917 w 183184"/>
                  <a:gd name="connsiteY129" fmla="*/ 65044 h 114895"/>
                  <a:gd name="connsiteX130" fmla="*/ 1327 w 183184"/>
                  <a:gd name="connsiteY130" fmla="*/ 67993 h 114895"/>
                  <a:gd name="connsiteX131" fmla="*/ 0 w 183184"/>
                  <a:gd name="connsiteY131" fmla="*/ 79055 h 114895"/>
                  <a:gd name="connsiteX132" fmla="*/ 5605 w 183184"/>
                  <a:gd name="connsiteY132" fmla="*/ 82300 h 114895"/>
                  <a:gd name="connsiteX133" fmla="*/ 12684 w 183184"/>
                  <a:gd name="connsiteY133" fmla="*/ 85692 h 114895"/>
                  <a:gd name="connsiteX134" fmla="*/ 13569 w 183184"/>
                  <a:gd name="connsiteY134" fmla="*/ 88937 h 114895"/>
                  <a:gd name="connsiteX135" fmla="*/ 14012 w 183184"/>
                  <a:gd name="connsiteY135" fmla="*/ 95279 h 114895"/>
                  <a:gd name="connsiteX136" fmla="*/ 11504 w 183184"/>
                  <a:gd name="connsiteY136" fmla="*/ 96017 h 114895"/>
                  <a:gd name="connsiteX137" fmla="*/ 13274 w 183184"/>
                  <a:gd name="connsiteY137" fmla="*/ 99262 h 114895"/>
                  <a:gd name="connsiteX138" fmla="*/ 13864 w 183184"/>
                  <a:gd name="connsiteY138" fmla="*/ 101474 h 114895"/>
                  <a:gd name="connsiteX139" fmla="*/ 14159 w 183184"/>
                  <a:gd name="connsiteY139" fmla="*/ 104424 h 114895"/>
                  <a:gd name="connsiteX140" fmla="*/ 19026 w 183184"/>
                  <a:gd name="connsiteY140" fmla="*/ 104424 h 114895"/>
                  <a:gd name="connsiteX141" fmla="*/ 20206 w 183184"/>
                  <a:gd name="connsiteY141" fmla="*/ 104719 h 114895"/>
                  <a:gd name="connsiteX142" fmla="*/ 27581 w 183184"/>
                  <a:gd name="connsiteY142" fmla="*/ 106636 h 114895"/>
                  <a:gd name="connsiteX143" fmla="*/ 29351 w 183184"/>
                  <a:gd name="connsiteY143" fmla="*/ 107964 h 114895"/>
                  <a:gd name="connsiteX144" fmla="*/ 31563 w 183184"/>
                  <a:gd name="connsiteY144" fmla="*/ 107964 h 114895"/>
                  <a:gd name="connsiteX145" fmla="*/ 35693 w 183184"/>
                  <a:gd name="connsiteY145" fmla="*/ 106784 h 114895"/>
                  <a:gd name="connsiteX146" fmla="*/ 38790 w 183184"/>
                  <a:gd name="connsiteY146" fmla="*/ 106194 h 114895"/>
                  <a:gd name="connsiteX147" fmla="*/ 39970 w 183184"/>
                  <a:gd name="connsiteY147" fmla="*/ 106931 h 114895"/>
                  <a:gd name="connsiteX148" fmla="*/ 41593 w 183184"/>
                  <a:gd name="connsiteY148" fmla="*/ 107226 h 114895"/>
                  <a:gd name="connsiteX149" fmla="*/ 42035 w 183184"/>
                  <a:gd name="connsiteY149" fmla="*/ 107226 h 114895"/>
                  <a:gd name="connsiteX150" fmla="*/ 41150 w 183184"/>
                  <a:gd name="connsiteY150" fmla="*/ 103539 h 114895"/>
                  <a:gd name="connsiteX151" fmla="*/ 41887 w 183184"/>
                  <a:gd name="connsiteY151" fmla="*/ 102064 h 114895"/>
                  <a:gd name="connsiteX152" fmla="*/ 68141 w 183184"/>
                  <a:gd name="connsiteY152" fmla="*/ 85103 h 114895"/>
                  <a:gd name="connsiteX153" fmla="*/ 66814 w 183184"/>
                  <a:gd name="connsiteY153" fmla="*/ 80973 h 114895"/>
                  <a:gd name="connsiteX154" fmla="*/ 65781 w 183184"/>
                  <a:gd name="connsiteY154" fmla="*/ 79055 h 114895"/>
                  <a:gd name="connsiteX155" fmla="*/ 65191 w 183184"/>
                  <a:gd name="connsiteY155" fmla="*/ 79055 h 114895"/>
                  <a:gd name="connsiteX156" fmla="*/ 62094 w 183184"/>
                  <a:gd name="connsiteY156" fmla="*/ 80973 h 114895"/>
                  <a:gd name="connsiteX157" fmla="*/ 60029 w 183184"/>
                  <a:gd name="connsiteY157" fmla="*/ 80973 h 114895"/>
                  <a:gd name="connsiteX158" fmla="*/ 58259 w 183184"/>
                  <a:gd name="connsiteY158" fmla="*/ 79498 h 114895"/>
                  <a:gd name="connsiteX159" fmla="*/ 56489 w 183184"/>
                  <a:gd name="connsiteY159" fmla="*/ 79055 h 114895"/>
                  <a:gd name="connsiteX160" fmla="*/ 48820 w 183184"/>
                  <a:gd name="connsiteY160" fmla="*/ 81858 h 114895"/>
                  <a:gd name="connsiteX161" fmla="*/ 45280 w 183184"/>
                  <a:gd name="connsiteY161" fmla="*/ 82595 h 114895"/>
                  <a:gd name="connsiteX162" fmla="*/ 45280 w 183184"/>
                  <a:gd name="connsiteY162" fmla="*/ 88347 h 114895"/>
                  <a:gd name="connsiteX163" fmla="*/ 47050 w 183184"/>
                  <a:gd name="connsiteY163" fmla="*/ 93067 h 114895"/>
                  <a:gd name="connsiteX164" fmla="*/ 48082 w 183184"/>
                  <a:gd name="connsiteY164" fmla="*/ 93952 h 114895"/>
                  <a:gd name="connsiteX165" fmla="*/ 48672 w 183184"/>
                  <a:gd name="connsiteY165" fmla="*/ 95427 h 114895"/>
                  <a:gd name="connsiteX166" fmla="*/ 55604 w 183184"/>
                  <a:gd name="connsiteY166" fmla="*/ 98229 h 114895"/>
                  <a:gd name="connsiteX167" fmla="*/ 60472 w 183184"/>
                  <a:gd name="connsiteY167" fmla="*/ 99704 h 114895"/>
                  <a:gd name="connsiteX168" fmla="*/ 65191 w 183184"/>
                  <a:gd name="connsiteY168" fmla="*/ 99704 h 114895"/>
                  <a:gd name="connsiteX169" fmla="*/ 69468 w 183184"/>
                  <a:gd name="connsiteY169" fmla="*/ 96607 h 114895"/>
                  <a:gd name="connsiteX170" fmla="*/ 70058 w 183184"/>
                  <a:gd name="connsiteY170" fmla="*/ 94099 h 114895"/>
                  <a:gd name="connsiteX171" fmla="*/ 69468 w 183184"/>
                  <a:gd name="connsiteY171" fmla="*/ 91740 h 114895"/>
                  <a:gd name="connsiteX172" fmla="*/ 70353 w 183184"/>
                  <a:gd name="connsiteY172" fmla="*/ 89822 h 114895"/>
                  <a:gd name="connsiteX173" fmla="*/ 68289 w 183184"/>
                  <a:gd name="connsiteY173" fmla="*/ 85250 h 114895"/>
                  <a:gd name="connsiteX174" fmla="*/ 71239 w 183184"/>
                  <a:gd name="connsiteY174" fmla="*/ 99409 h 114895"/>
                  <a:gd name="connsiteX175" fmla="*/ 68141 w 183184"/>
                  <a:gd name="connsiteY175" fmla="*/ 102654 h 114895"/>
                  <a:gd name="connsiteX176" fmla="*/ 66961 w 183184"/>
                  <a:gd name="connsiteY176" fmla="*/ 104719 h 114895"/>
                  <a:gd name="connsiteX177" fmla="*/ 65044 w 183184"/>
                  <a:gd name="connsiteY177" fmla="*/ 106636 h 114895"/>
                  <a:gd name="connsiteX178" fmla="*/ 65044 w 183184"/>
                  <a:gd name="connsiteY178" fmla="*/ 107521 h 114895"/>
                  <a:gd name="connsiteX179" fmla="*/ 66814 w 183184"/>
                  <a:gd name="connsiteY179" fmla="*/ 110471 h 114895"/>
                  <a:gd name="connsiteX180" fmla="*/ 67994 w 183184"/>
                  <a:gd name="connsiteY180" fmla="*/ 110471 h 114895"/>
                  <a:gd name="connsiteX181" fmla="*/ 68879 w 183184"/>
                  <a:gd name="connsiteY181" fmla="*/ 108554 h 114895"/>
                  <a:gd name="connsiteX182" fmla="*/ 73008 w 183184"/>
                  <a:gd name="connsiteY182" fmla="*/ 98967 h 114895"/>
                  <a:gd name="connsiteX183" fmla="*/ 73746 w 183184"/>
                  <a:gd name="connsiteY183" fmla="*/ 95574 h 114895"/>
                  <a:gd name="connsiteX184" fmla="*/ 73008 w 183184"/>
                  <a:gd name="connsiteY184" fmla="*/ 95574 h 114895"/>
                  <a:gd name="connsiteX185" fmla="*/ 71239 w 183184"/>
                  <a:gd name="connsiteY185" fmla="*/ 99409 h 114895"/>
                  <a:gd name="connsiteX186" fmla="*/ 94247 w 183184"/>
                  <a:gd name="connsiteY186" fmla="*/ 108259 h 114895"/>
                  <a:gd name="connsiteX187" fmla="*/ 92182 w 183184"/>
                  <a:gd name="connsiteY187" fmla="*/ 107374 h 114895"/>
                  <a:gd name="connsiteX188" fmla="*/ 89085 w 183184"/>
                  <a:gd name="connsiteY188" fmla="*/ 107374 h 114895"/>
                  <a:gd name="connsiteX189" fmla="*/ 84513 w 183184"/>
                  <a:gd name="connsiteY189" fmla="*/ 105309 h 114895"/>
                  <a:gd name="connsiteX190" fmla="*/ 81857 w 183184"/>
                  <a:gd name="connsiteY190" fmla="*/ 103096 h 114895"/>
                  <a:gd name="connsiteX191" fmla="*/ 76696 w 183184"/>
                  <a:gd name="connsiteY191" fmla="*/ 103539 h 114895"/>
                  <a:gd name="connsiteX192" fmla="*/ 76253 w 183184"/>
                  <a:gd name="connsiteY192" fmla="*/ 105309 h 114895"/>
                  <a:gd name="connsiteX193" fmla="*/ 76253 w 183184"/>
                  <a:gd name="connsiteY193" fmla="*/ 109734 h 114895"/>
                  <a:gd name="connsiteX194" fmla="*/ 87167 w 183184"/>
                  <a:gd name="connsiteY194" fmla="*/ 114896 h 114895"/>
                  <a:gd name="connsiteX195" fmla="*/ 90560 w 183184"/>
                  <a:gd name="connsiteY195" fmla="*/ 113716 h 114895"/>
                  <a:gd name="connsiteX196" fmla="*/ 93067 w 183184"/>
                  <a:gd name="connsiteY196" fmla="*/ 114011 h 114895"/>
                  <a:gd name="connsiteX197" fmla="*/ 95279 w 183184"/>
                  <a:gd name="connsiteY197" fmla="*/ 113126 h 114895"/>
                  <a:gd name="connsiteX198" fmla="*/ 95279 w 183184"/>
                  <a:gd name="connsiteY198" fmla="*/ 109881 h 114895"/>
                  <a:gd name="connsiteX199" fmla="*/ 94542 w 183184"/>
                  <a:gd name="connsiteY199" fmla="*/ 108406 h 114895"/>
                  <a:gd name="connsiteX200" fmla="*/ 117256 w 183184"/>
                  <a:gd name="connsiteY200" fmla="*/ 76548 h 114895"/>
                  <a:gd name="connsiteX201" fmla="*/ 116666 w 183184"/>
                  <a:gd name="connsiteY201" fmla="*/ 76548 h 114895"/>
                  <a:gd name="connsiteX202" fmla="*/ 115928 w 183184"/>
                  <a:gd name="connsiteY202" fmla="*/ 77580 h 114895"/>
                  <a:gd name="connsiteX203" fmla="*/ 114601 w 183184"/>
                  <a:gd name="connsiteY203" fmla="*/ 78908 h 114895"/>
                  <a:gd name="connsiteX204" fmla="*/ 115338 w 183184"/>
                  <a:gd name="connsiteY204" fmla="*/ 80973 h 114895"/>
                  <a:gd name="connsiteX205" fmla="*/ 115928 w 183184"/>
                  <a:gd name="connsiteY205" fmla="*/ 80973 h 114895"/>
                  <a:gd name="connsiteX206" fmla="*/ 118435 w 183184"/>
                  <a:gd name="connsiteY206" fmla="*/ 79498 h 114895"/>
                  <a:gd name="connsiteX207" fmla="*/ 117993 w 183184"/>
                  <a:gd name="connsiteY207" fmla="*/ 77728 h 114895"/>
                  <a:gd name="connsiteX208" fmla="*/ 117256 w 183184"/>
                  <a:gd name="connsiteY208" fmla="*/ 76548 h 114895"/>
                  <a:gd name="connsiteX209" fmla="*/ 182889 w 183184"/>
                  <a:gd name="connsiteY209" fmla="*/ 96017 h 114895"/>
                  <a:gd name="connsiteX210" fmla="*/ 173302 w 183184"/>
                  <a:gd name="connsiteY210" fmla="*/ 90412 h 114895"/>
                  <a:gd name="connsiteX211" fmla="*/ 171975 w 183184"/>
                  <a:gd name="connsiteY211" fmla="*/ 92624 h 114895"/>
                  <a:gd name="connsiteX212" fmla="*/ 171238 w 183184"/>
                  <a:gd name="connsiteY212" fmla="*/ 97639 h 114895"/>
                  <a:gd name="connsiteX213" fmla="*/ 176547 w 183184"/>
                  <a:gd name="connsiteY213" fmla="*/ 100147 h 114895"/>
                  <a:gd name="connsiteX214" fmla="*/ 180824 w 183184"/>
                  <a:gd name="connsiteY214" fmla="*/ 101179 h 114895"/>
                  <a:gd name="connsiteX215" fmla="*/ 181857 w 183184"/>
                  <a:gd name="connsiteY215" fmla="*/ 100589 h 114895"/>
                  <a:gd name="connsiteX216" fmla="*/ 183184 w 183184"/>
                  <a:gd name="connsiteY216" fmla="*/ 98229 h 114895"/>
                  <a:gd name="connsiteX217" fmla="*/ 183184 w 183184"/>
                  <a:gd name="connsiteY217" fmla="*/ 96164 h 114895"/>
                  <a:gd name="connsiteX218" fmla="*/ 113126 w 183184"/>
                  <a:gd name="connsiteY218" fmla="*/ 100589 h 114895"/>
                  <a:gd name="connsiteX219" fmla="*/ 111799 w 183184"/>
                  <a:gd name="connsiteY219" fmla="*/ 100147 h 114895"/>
                  <a:gd name="connsiteX220" fmla="*/ 108996 w 183184"/>
                  <a:gd name="connsiteY220" fmla="*/ 99852 h 114895"/>
                  <a:gd name="connsiteX221" fmla="*/ 108111 w 183184"/>
                  <a:gd name="connsiteY221" fmla="*/ 98967 h 114895"/>
                  <a:gd name="connsiteX222" fmla="*/ 107668 w 183184"/>
                  <a:gd name="connsiteY222" fmla="*/ 100589 h 114895"/>
                  <a:gd name="connsiteX223" fmla="*/ 106636 w 183184"/>
                  <a:gd name="connsiteY223" fmla="*/ 101621 h 114895"/>
                  <a:gd name="connsiteX224" fmla="*/ 105161 w 183184"/>
                  <a:gd name="connsiteY224" fmla="*/ 102359 h 114895"/>
                  <a:gd name="connsiteX225" fmla="*/ 104719 w 183184"/>
                  <a:gd name="connsiteY225" fmla="*/ 102949 h 114895"/>
                  <a:gd name="connsiteX226" fmla="*/ 104129 w 183184"/>
                  <a:gd name="connsiteY226" fmla="*/ 104571 h 114895"/>
                  <a:gd name="connsiteX227" fmla="*/ 105899 w 183184"/>
                  <a:gd name="connsiteY227" fmla="*/ 105309 h 114895"/>
                  <a:gd name="connsiteX228" fmla="*/ 110471 w 183184"/>
                  <a:gd name="connsiteY228" fmla="*/ 102801 h 114895"/>
                  <a:gd name="connsiteX229" fmla="*/ 114453 w 183184"/>
                  <a:gd name="connsiteY229" fmla="*/ 103244 h 114895"/>
                  <a:gd name="connsiteX230" fmla="*/ 115486 w 183184"/>
                  <a:gd name="connsiteY230" fmla="*/ 102654 h 114895"/>
                  <a:gd name="connsiteX231" fmla="*/ 114601 w 183184"/>
                  <a:gd name="connsiteY231" fmla="*/ 101474 h 114895"/>
                  <a:gd name="connsiteX232" fmla="*/ 113421 w 183184"/>
                  <a:gd name="connsiteY232" fmla="*/ 100737 h 114895"/>
                  <a:gd name="connsiteX233" fmla="*/ 109291 w 183184"/>
                  <a:gd name="connsiteY233" fmla="*/ 92624 h 114895"/>
                  <a:gd name="connsiteX234" fmla="*/ 111651 w 183184"/>
                  <a:gd name="connsiteY234" fmla="*/ 90855 h 114895"/>
                  <a:gd name="connsiteX235" fmla="*/ 110913 w 183184"/>
                  <a:gd name="connsiteY235" fmla="*/ 87167 h 114895"/>
                  <a:gd name="connsiteX236" fmla="*/ 108111 w 183184"/>
                  <a:gd name="connsiteY236" fmla="*/ 86135 h 114895"/>
                  <a:gd name="connsiteX237" fmla="*/ 106489 w 183184"/>
                  <a:gd name="connsiteY237" fmla="*/ 84217 h 114895"/>
                  <a:gd name="connsiteX238" fmla="*/ 107226 w 183184"/>
                  <a:gd name="connsiteY238" fmla="*/ 81563 h 114895"/>
                  <a:gd name="connsiteX239" fmla="*/ 109291 w 183184"/>
                  <a:gd name="connsiteY239" fmla="*/ 79793 h 114895"/>
                  <a:gd name="connsiteX240" fmla="*/ 111503 w 183184"/>
                  <a:gd name="connsiteY240" fmla="*/ 78760 h 114895"/>
                  <a:gd name="connsiteX241" fmla="*/ 114158 w 183184"/>
                  <a:gd name="connsiteY241" fmla="*/ 78023 h 114895"/>
                  <a:gd name="connsiteX242" fmla="*/ 115191 w 183184"/>
                  <a:gd name="connsiteY242" fmla="*/ 77285 h 114895"/>
                  <a:gd name="connsiteX243" fmla="*/ 115928 w 183184"/>
                  <a:gd name="connsiteY243" fmla="*/ 76253 h 114895"/>
                  <a:gd name="connsiteX244" fmla="*/ 115928 w 183184"/>
                  <a:gd name="connsiteY244" fmla="*/ 72566 h 114895"/>
                  <a:gd name="connsiteX245" fmla="*/ 114748 w 183184"/>
                  <a:gd name="connsiteY245" fmla="*/ 67699 h 114895"/>
                  <a:gd name="connsiteX246" fmla="*/ 115191 w 183184"/>
                  <a:gd name="connsiteY246" fmla="*/ 66224 h 114895"/>
                  <a:gd name="connsiteX247" fmla="*/ 116960 w 183184"/>
                  <a:gd name="connsiteY247" fmla="*/ 63569 h 114895"/>
                  <a:gd name="connsiteX248" fmla="*/ 116223 w 183184"/>
                  <a:gd name="connsiteY248" fmla="*/ 62389 h 114895"/>
                  <a:gd name="connsiteX249" fmla="*/ 114896 w 183184"/>
                  <a:gd name="connsiteY249" fmla="*/ 61651 h 114895"/>
                  <a:gd name="connsiteX250" fmla="*/ 112388 w 183184"/>
                  <a:gd name="connsiteY250" fmla="*/ 60766 h 114895"/>
                  <a:gd name="connsiteX251" fmla="*/ 109586 w 183184"/>
                  <a:gd name="connsiteY251" fmla="*/ 60176 h 114895"/>
                  <a:gd name="connsiteX252" fmla="*/ 106931 w 183184"/>
                  <a:gd name="connsiteY252" fmla="*/ 60176 h 114895"/>
                  <a:gd name="connsiteX253" fmla="*/ 102211 w 183184"/>
                  <a:gd name="connsiteY253" fmla="*/ 62684 h 114895"/>
                  <a:gd name="connsiteX254" fmla="*/ 97639 w 183184"/>
                  <a:gd name="connsiteY254" fmla="*/ 65781 h 114895"/>
                  <a:gd name="connsiteX255" fmla="*/ 98819 w 183184"/>
                  <a:gd name="connsiteY255" fmla="*/ 66961 h 114895"/>
                  <a:gd name="connsiteX256" fmla="*/ 99409 w 183184"/>
                  <a:gd name="connsiteY256" fmla="*/ 68436 h 114895"/>
                  <a:gd name="connsiteX257" fmla="*/ 99114 w 183184"/>
                  <a:gd name="connsiteY257" fmla="*/ 70943 h 114895"/>
                  <a:gd name="connsiteX258" fmla="*/ 98082 w 183184"/>
                  <a:gd name="connsiteY258" fmla="*/ 71681 h 114895"/>
                  <a:gd name="connsiteX259" fmla="*/ 97344 w 183184"/>
                  <a:gd name="connsiteY259" fmla="*/ 73008 h 114895"/>
                  <a:gd name="connsiteX260" fmla="*/ 96312 w 183184"/>
                  <a:gd name="connsiteY260" fmla="*/ 75663 h 114895"/>
                  <a:gd name="connsiteX261" fmla="*/ 95427 w 183184"/>
                  <a:gd name="connsiteY261" fmla="*/ 75663 h 114895"/>
                  <a:gd name="connsiteX262" fmla="*/ 93067 w 183184"/>
                  <a:gd name="connsiteY262" fmla="*/ 74483 h 114895"/>
                  <a:gd name="connsiteX263" fmla="*/ 92772 w 183184"/>
                  <a:gd name="connsiteY263" fmla="*/ 70796 h 114895"/>
                  <a:gd name="connsiteX264" fmla="*/ 93067 w 183184"/>
                  <a:gd name="connsiteY264" fmla="*/ 67846 h 114895"/>
                  <a:gd name="connsiteX265" fmla="*/ 91297 w 183184"/>
                  <a:gd name="connsiteY265" fmla="*/ 66076 h 114895"/>
                  <a:gd name="connsiteX266" fmla="*/ 87315 w 183184"/>
                  <a:gd name="connsiteY266" fmla="*/ 66519 h 114895"/>
                  <a:gd name="connsiteX267" fmla="*/ 86873 w 183184"/>
                  <a:gd name="connsiteY267" fmla="*/ 67846 h 114895"/>
                  <a:gd name="connsiteX268" fmla="*/ 86873 w 183184"/>
                  <a:gd name="connsiteY268" fmla="*/ 68878 h 114895"/>
                  <a:gd name="connsiteX269" fmla="*/ 83332 w 183184"/>
                  <a:gd name="connsiteY269" fmla="*/ 73598 h 114895"/>
                  <a:gd name="connsiteX270" fmla="*/ 82153 w 183184"/>
                  <a:gd name="connsiteY270" fmla="*/ 74188 h 114895"/>
                  <a:gd name="connsiteX271" fmla="*/ 76253 w 183184"/>
                  <a:gd name="connsiteY271" fmla="*/ 74188 h 114895"/>
                  <a:gd name="connsiteX272" fmla="*/ 74336 w 183184"/>
                  <a:gd name="connsiteY272" fmla="*/ 74778 h 114895"/>
                  <a:gd name="connsiteX273" fmla="*/ 75073 w 183184"/>
                  <a:gd name="connsiteY273" fmla="*/ 77580 h 114895"/>
                  <a:gd name="connsiteX274" fmla="*/ 76696 w 183184"/>
                  <a:gd name="connsiteY274" fmla="*/ 78170 h 114895"/>
                  <a:gd name="connsiteX275" fmla="*/ 78023 w 183184"/>
                  <a:gd name="connsiteY275" fmla="*/ 79203 h 114895"/>
                  <a:gd name="connsiteX276" fmla="*/ 78023 w 183184"/>
                  <a:gd name="connsiteY276" fmla="*/ 81563 h 114895"/>
                  <a:gd name="connsiteX277" fmla="*/ 79793 w 183184"/>
                  <a:gd name="connsiteY277" fmla="*/ 84070 h 114895"/>
                  <a:gd name="connsiteX278" fmla="*/ 79350 w 183184"/>
                  <a:gd name="connsiteY278" fmla="*/ 89085 h 114895"/>
                  <a:gd name="connsiteX279" fmla="*/ 82300 w 183184"/>
                  <a:gd name="connsiteY279" fmla="*/ 93657 h 114895"/>
                  <a:gd name="connsiteX280" fmla="*/ 82890 w 183184"/>
                  <a:gd name="connsiteY280" fmla="*/ 93952 h 114895"/>
                  <a:gd name="connsiteX281" fmla="*/ 85398 w 183184"/>
                  <a:gd name="connsiteY281" fmla="*/ 93362 h 114895"/>
                  <a:gd name="connsiteX282" fmla="*/ 87167 w 183184"/>
                  <a:gd name="connsiteY282" fmla="*/ 93362 h 114895"/>
                  <a:gd name="connsiteX283" fmla="*/ 91887 w 183184"/>
                  <a:gd name="connsiteY283" fmla="*/ 94394 h 114895"/>
                  <a:gd name="connsiteX284" fmla="*/ 93067 w 183184"/>
                  <a:gd name="connsiteY284" fmla="*/ 97639 h 114895"/>
                  <a:gd name="connsiteX285" fmla="*/ 93067 w 183184"/>
                  <a:gd name="connsiteY285" fmla="*/ 99704 h 114895"/>
                  <a:gd name="connsiteX286" fmla="*/ 94247 w 183184"/>
                  <a:gd name="connsiteY286" fmla="*/ 102064 h 114895"/>
                  <a:gd name="connsiteX287" fmla="*/ 94247 w 183184"/>
                  <a:gd name="connsiteY287" fmla="*/ 104129 h 114895"/>
                  <a:gd name="connsiteX288" fmla="*/ 97492 w 183184"/>
                  <a:gd name="connsiteY288" fmla="*/ 109291 h 114895"/>
                  <a:gd name="connsiteX289" fmla="*/ 102359 w 183184"/>
                  <a:gd name="connsiteY289" fmla="*/ 107816 h 114895"/>
                  <a:gd name="connsiteX290" fmla="*/ 102801 w 183184"/>
                  <a:gd name="connsiteY290" fmla="*/ 104424 h 114895"/>
                  <a:gd name="connsiteX291" fmla="*/ 102801 w 183184"/>
                  <a:gd name="connsiteY291" fmla="*/ 98524 h 114895"/>
                  <a:gd name="connsiteX292" fmla="*/ 103392 w 183184"/>
                  <a:gd name="connsiteY292" fmla="*/ 94247 h 114895"/>
                  <a:gd name="connsiteX293" fmla="*/ 109439 w 183184"/>
                  <a:gd name="connsiteY293" fmla="*/ 92477 h 1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83184" h="114895">
                    <a:moveTo>
                      <a:pt x="48672" y="101621"/>
                    </a:moveTo>
                    <a:lnTo>
                      <a:pt x="44247" y="98967"/>
                    </a:lnTo>
                    <a:lnTo>
                      <a:pt x="42920" y="98524"/>
                    </a:lnTo>
                    <a:lnTo>
                      <a:pt x="42625" y="98819"/>
                    </a:lnTo>
                    <a:lnTo>
                      <a:pt x="43510" y="104424"/>
                    </a:lnTo>
                    <a:lnTo>
                      <a:pt x="46017" y="104719"/>
                    </a:lnTo>
                    <a:lnTo>
                      <a:pt x="47345" y="105604"/>
                    </a:lnTo>
                    <a:lnTo>
                      <a:pt x="50000" y="105161"/>
                    </a:lnTo>
                    <a:lnTo>
                      <a:pt x="50000" y="104424"/>
                    </a:lnTo>
                    <a:lnTo>
                      <a:pt x="48377" y="101621"/>
                    </a:lnTo>
                    <a:close/>
                    <a:moveTo>
                      <a:pt x="62536" y="72566"/>
                    </a:moveTo>
                    <a:lnTo>
                      <a:pt x="64159" y="73303"/>
                    </a:lnTo>
                    <a:lnTo>
                      <a:pt x="64601" y="72713"/>
                    </a:lnTo>
                    <a:lnTo>
                      <a:pt x="65191" y="70796"/>
                    </a:lnTo>
                    <a:lnTo>
                      <a:pt x="66076" y="69173"/>
                    </a:lnTo>
                    <a:lnTo>
                      <a:pt x="65486" y="67846"/>
                    </a:lnTo>
                    <a:lnTo>
                      <a:pt x="63126" y="65044"/>
                    </a:lnTo>
                    <a:lnTo>
                      <a:pt x="62241" y="66224"/>
                    </a:lnTo>
                    <a:lnTo>
                      <a:pt x="62979" y="68141"/>
                    </a:lnTo>
                    <a:lnTo>
                      <a:pt x="62389" y="70206"/>
                    </a:lnTo>
                    <a:lnTo>
                      <a:pt x="62389" y="72566"/>
                    </a:lnTo>
                    <a:close/>
                    <a:moveTo>
                      <a:pt x="76400" y="18141"/>
                    </a:moveTo>
                    <a:lnTo>
                      <a:pt x="76990" y="17256"/>
                    </a:lnTo>
                    <a:lnTo>
                      <a:pt x="79498" y="15487"/>
                    </a:lnTo>
                    <a:lnTo>
                      <a:pt x="77138" y="15192"/>
                    </a:lnTo>
                    <a:lnTo>
                      <a:pt x="73156" y="15929"/>
                    </a:lnTo>
                    <a:lnTo>
                      <a:pt x="71533" y="17699"/>
                    </a:lnTo>
                    <a:lnTo>
                      <a:pt x="75073" y="18879"/>
                    </a:lnTo>
                    <a:lnTo>
                      <a:pt x="76106" y="17994"/>
                    </a:lnTo>
                    <a:close/>
                    <a:moveTo>
                      <a:pt x="57964" y="104719"/>
                    </a:moveTo>
                    <a:lnTo>
                      <a:pt x="55899" y="103096"/>
                    </a:lnTo>
                    <a:lnTo>
                      <a:pt x="54129" y="102654"/>
                    </a:lnTo>
                    <a:lnTo>
                      <a:pt x="54572" y="103391"/>
                    </a:lnTo>
                    <a:lnTo>
                      <a:pt x="57817" y="106341"/>
                    </a:lnTo>
                    <a:lnTo>
                      <a:pt x="59881" y="107079"/>
                    </a:lnTo>
                    <a:lnTo>
                      <a:pt x="61651" y="106636"/>
                    </a:lnTo>
                    <a:lnTo>
                      <a:pt x="62241" y="106194"/>
                    </a:lnTo>
                    <a:lnTo>
                      <a:pt x="59881" y="104866"/>
                    </a:lnTo>
                    <a:lnTo>
                      <a:pt x="58112" y="104571"/>
                    </a:lnTo>
                    <a:close/>
                    <a:moveTo>
                      <a:pt x="41887" y="102506"/>
                    </a:moveTo>
                    <a:lnTo>
                      <a:pt x="40708" y="101327"/>
                    </a:lnTo>
                    <a:lnTo>
                      <a:pt x="39528" y="100442"/>
                    </a:lnTo>
                    <a:lnTo>
                      <a:pt x="37610" y="99852"/>
                    </a:lnTo>
                    <a:lnTo>
                      <a:pt x="34513" y="99852"/>
                    </a:lnTo>
                    <a:lnTo>
                      <a:pt x="35840" y="97049"/>
                    </a:lnTo>
                    <a:lnTo>
                      <a:pt x="39528" y="93804"/>
                    </a:lnTo>
                    <a:lnTo>
                      <a:pt x="40265" y="91592"/>
                    </a:lnTo>
                    <a:lnTo>
                      <a:pt x="39528" y="88790"/>
                    </a:lnTo>
                    <a:lnTo>
                      <a:pt x="39085" y="86282"/>
                    </a:lnTo>
                    <a:lnTo>
                      <a:pt x="38200" y="83333"/>
                    </a:lnTo>
                    <a:lnTo>
                      <a:pt x="39970" y="80973"/>
                    </a:lnTo>
                    <a:lnTo>
                      <a:pt x="42920" y="79055"/>
                    </a:lnTo>
                    <a:lnTo>
                      <a:pt x="43953" y="77433"/>
                    </a:lnTo>
                    <a:lnTo>
                      <a:pt x="46312" y="75368"/>
                    </a:lnTo>
                    <a:lnTo>
                      <a:pt x="48967" y="74336"/>
                    </a:lnTo>
                    <a:lnTo>
                      <a:pt x="49557" y="73451"/>
                    </a:lnTo>
                    <a:lnTo>
                      <a:pt x="47935" y="71533"/>
                    </a:lnTo>
                    <a:lnTo>
                      <a:pt x="46460" y="70501"/>
                    </a:lnTo>
                    <a:lnTo>
                      <a:pt x="49410" y="69321"/>
                    </a:lnTo>
                    <a:lnTo>
                      <a:pt x="51770" y="69321"/>
                    </a:lnTo>
                    <a:lnTo>
                      <a:pt x="53097" y="70206"/>
                    </a:lnTo>
                    <a:lnTo>
                      <a:pt x="53687" y="69763"/>
                    </a:lnTo>
                    <a:lnTo>
                      <a:pt x="54867" y="64601"/>
                    </a:lnTo>
                    <a:lnTo>
                      <a:pt x="57227" y="56932"/>
                    </a:lnTo>
                    <a:lnTo>
                      <a:pt x="58702" y="55457"/>
                    </a:lnTo>
                    <a:lnTo>
                      <a:pt x="60029" y="54572"/>
                    </a:lnTo>
                    <a:lnTo>
                      <a:pt x="62979" y="57374"/>
                    </a:lnTo>
                    <a:lnTo>
                      <a:pt x="65191" y="57374"/>
                    </a:lnTo>
                    <a:lnTo>
                      <a:pt x="68583" y="55899"/>
                    </a:lnTo>
                    <a:lnTo>
                      <a:pt x="71239" y="53982"/>
                    </a:lnTo>
                    <a:lnTo>
                      <a:pt x="72271" y="51622"/>
                    </a:lnTo>
                    <a:lnTo>
                      <a:pt x="73156" y="48525"/>
                    </a:lnTo>
                    <a:lnTo>
                      <a:pt x="71976" y="46755"/>
                    </a:lnTo>
                    <a:lnTo>
                      <a:pt x="70943" y="45722"/>
                    </a:lnTo>
                    <a:lnTo>
                      <a:pt x="61651" y="45722"/>
                    </a:lnTo>
                    <a:lnTo>
                      <a:pt x="58849" y="44542"/>
                    </a:lnTo>
                    <a:lnTo>
                      <a:pt x="56194" y="42035"/>
                    </a:lnTo>
                    <a:lnTo>
                      <a:pt x="56489" y="36135"/>
                    </a:lnTo>
                    <a:lnTo>
                      <a:pt x="56194" y="34513"/>
                    </a:lnTo>
                    <a:lnTo>
                      <a:pt x="56489" y="27876"/>
                    </a:lnTo>
                    <a:lnTo>
                      <a:pt x="57669" y="26991"/>
                    </a:lnTo>
                    <a:lnTo>
                      <a:pt x="60177" y="21386"/>
                    </a:lnTo>
                    <a:lnTo>
                      <a:pt x="62389" y="18731"/>
                    </a:lnTo>
                    <a:lnTo>
                      <a:pt x="62389" y="13569"/>
                    </a:lnTo>
                    <a:lnTo>
                      <a:pt x="62684" y="10914"/>
                    </a:lnTo>
                    <a:lnTo>
                      <a:pt x="60324" y="6637"/>
                    </a:lnTo>
                    <a:lnTo>
                      <a:pt x="60766" y="4720"/>
                    </a:lnTo>
                    <a:lnTo>
                      <a:pt x="61356" y="3392"/>
                    </a:lnTo>
                    <a:lnTo>
                      <a:pt x="64749" y="0"/>
                    </a:lnTo>
                    <a:lnTo>
                      <a:pt x="62684" y="0"/>
                    </a:lnTo>
                    <a:lnTo>
                      <a:pt x="55457" y="4572"/>
                    </a:lnTo>
                    <a:lnTo>
                      <a:pt x="47640" y="5900"/>
                    </a:lnTo>
                    <a:lnTo>
                      <a:pt x="43805" y="9734"/>
                    </a:lnTo>
                    <a:lnTo>
                      <a:pt x="37020" y="19026"/>
                    </a:lnTo>
                    <a:lnTo>
                      <a:pt x="33923" y="21239"/>
                    </a:lnTo>
                    <a:lnTo>
                      <a:pt x="30383" y="22271"/>
                    </a:lnTo>
                    <a:lnTo>
                      <a:pt x="23451" y="21976"/>
                    </a:lnTo>
                    <a:lnTo>
                      <a:pt x="21239" y="21976"/>
                    </a:lnTo>
                    <a:lnTo>
                      <a:pt x="17551" y="23746"/>
                    </a:lnTo>
                    <a:lnTo>
                      <a:pt x="12537" y="23746"/>
                    </a:lnTo>
                    <a:lnTo>
                      <a:pt x="7522" y="28466"/>
                    </a:lnTo>
                    <a:lnTo>
                      <a:pt x="3835" y="33333"/>
                    </a:lnTo>
                    <a:lnTo>
                      <a:pt x="3392" y="34660"/>
                    </a:lnTo>
                    <a:lnTo>
                      <a:pt x="3392" y="36873"/>
                    </a:lnTo>
                    <a:lnTo>
                      <a:pt x="5457" y="38495"/>
                    </a:lnTo>
                    <a:lnTo>
                      <a:pt x="8702" y="40265"/>
                    </a:lnTo>
                    <a:lnTo>
                      <a:pt x="12242" y="38495"/>
                    </a:lnTo>
                    <a:lnTo>
                      <a:pt x="16667" y="37905"/>
                    </a:lnTo>
                    <a:lnTo>
                      <a:pt x="19321" y="31858"/>
                    </a:lnTo>
                    <a:lnTo>
                      <a:pt x="22419" y="26991"/>
                    </a:lnTo>
                    <a:lnTo>
                      <a:pt x="25516" y="25958"/>
                    </a:lnTo>
                    <a:lnTo>
                      <a:pt x="29351" y="27138"/>
                    </a:lnTo>
                    <a:lnTo>
                      <a:pt x="28171" y="34660"/>
                    </a:lnTo>
                    <a:lnTo>
                      <a:pt x="27876" y="38643"/>
                    </a:lnTo>
                    <a:lnTo>
                      <a:pt x="26401" y="36873"/>
                    </a:lnTo>
                    <a:lnTo>
                      <a:pt x="24484" y="35250"/>
                    </a:lnTo>
                    <a:lnTo>
                      <a:pt x="22566" y="35988"/>
                    </a:lnTo>
                    <a:lnTo>
                      <a:pt x="19764" y="37463"/>
                    </a:lnTo>
                    <a:lnTo>
                      <a:pt x="15782" y="41445"/>
                    </a:lnTo>
                    <a:lnTo>
                      <a:pt x="15339" y="44542"/>
                    </a:lnTo>
                    <a:lnTo>
                      <a:pt x="14159" y="46312"/>
                    </a:lnTo>
                    <a:lnTo>
                      <a:pt x="12537" y="45575"/>
                    </a:lnTo>
                    <a:lnTo>
                      <a:pt x="11062" y="43805"/>
                    </a:lnTo>
                    <a:lnTo>
                      <a:pt x="8997" y="43805"/>
                    </a:lnTo>
                    <a:lnTo>
                      <a:pt x="3982" y="41740"/>
                    </a:lnTo>
                    <a:lnTo>
                      <a:pt x="2655" y="41740"/>
                    </a:lnTo>
                    <a:lnTo>
                      <a:pt x="885" y="42035"/>
                    </a:lnTo>
                    <a:lnTo>
                      <a:pt x="0" y="52654"/>
                    </a:lnTo>
                    <a:lnTo>
                      <a:pt x="0" y="59292"/>
                    </a:lnTo>
                    <a:lnTo>
                      <a:pt x="1917" y="65044"/>
                    </a:lnTo>
                    <a:lnTo>
                      <a:pt x="1327" y="67993"/>
                    </a:lnTo>
                    <a:lnTo>
                      <a:pt x="0" y="79055"/>
                    </a:lnTo>
                    <a:lnTo>
                      <a:pt x="5605" y="82300"/>
                    </a:lnTo>
                    <a:lnTo>
                      <a:pt x="12684" y="85692"/>
                    </a:lnTo>
                    <a:lnTo>
                      <a:pt x="13569" y="88937"/>
                    </a:lnTo>
                    <a:lnTo>
                      <a:pt x="14012" y="95279"/>
                    </a:lnTo>
                    <a:lnTo>
                      <a:pt x="11504" y="96017"/>
                    </a:lnTo>
                    <a:lnTo>
                      <a:pt x="13274" y="99262"/>
                    </a:lnTo>
                    <a:lnTo>
                      <a:pt x="13864" y="101474"/>
                    </a:lnTo>
                    <a:lnTo>
                      <a:pt x="14159" y="104424"/>
                    </a:lnTo>
                    <a:lnTo>
                      <a:pt x="19026" y="104424"/>
                    </a:lnTo>
                    <a:lnTo>
                      <a:pt x="20206" y="104719"/>
                    </a:lnTo>
                    <a:lnTo>
                      <a:pt x="27581" y="106636"/>
                    </a:lnTo>
                    <a:lnTo>
                      <a:pt x="29351" y="107964"/>
                    </a:lnTo>
                    <a:lnTo>
                      <a:pt x="31563" y="107964"/>
                    </a:lnTo>
                    <a:lnTo>
                      <a:pt x="35693" y="106784"/>
                    </a:lnTo>
                    <a:lnTo>
                      <a:pt x="38790" y="106194"/>
                    </a:lnTo>
                    <a:lnTo>
                      <a:pt x="39970" y="106931"/>
                    </a:lnTo>
                    <a:lnTo>
                      <a:pt x="41593" y="107226"/>
                    </a:lnTo>
                    <a:lnTo>
                      <a:pt x="42035" y="107226"/>
                    </a:lnTo>
                    <a:lnTo>
                      <a:pt x="41150" y="103539"/>
                    </a:lnTo>
                    <a:lnTo>
                      <a:pt x="41887" y="102064"/>
                    </a:lnTo>
                    <a:close/>
                    <a:moveTo>
                      <a:pt x="68141" y="85103"/>
                    </a:moveTo>
                    <a:lnTo>
                      <a:pt x="66814" y="80973"/>
                    </a:lnTo>
                    <a:lnTo>
                      <a:pt x="65781" y="79055"/>
                    </a:lnTo>
                    <a:lnTo>
                      <a:pt x="65191" y="79055"/>
                    </a:lnTo>
                    <a:lnTo>
                      <a:pt x="62094" y="80973"/>
                    </a:lnTo>
                    <a:lnTo>
                      <a:pt x="60029" y="80973"/>
                    </a:lnTo>
                    <a:lnTo>
                      <a:pt x="58259" y="79498"/>
                    </a:lnTo>
                    <a:lnTo>
                      <a:pt x="56489" y="79055"/>
                    </a:lnTo>
                    <a:lnTo>
                      <a:pt x="48820" y="81858"/>
                    </a:lnTo>
                    <a:lnTo>
                      <a:pt x="45280" y="82595"/>
                    </a:lnTo>
                    <a:lnTo>
                      <a:pt x="45280" y="88347"/>
                    </a:lnTo>
                    <a:lnTo>
                      <a:pt x="47050" y="93067"/>
                    </a:lnTo>
                    <a:lnTo>
                      <a:pt x="48082" y="93952"/>
                    </a:lnTo>
                    <a:lnTo>
                      <a:pt x="48672" y="95427"/>
                    </a:lnTo>
                    <a:lnTo>
                      <a:pt x="55604" y="98229"/>
                    </a:lnTo>
                    <a:lnTo>
                      <a:pt x="60472" y="99704"/>
                    </a:lnTo>
                    <a:lnTo>
                      <a:pt x="65191" y="99704"/>
                    </a:lnTo>
                    <a:lnTo>
                      <a:pt x="69468" y="96607"/>
                    </a:lnTo>
                    <a:lnTo>
                      <a:pt x="70058" y="94099"/>
                    </a:lnTo>
                    <a:lnTo>
                      <a:pt x="69468" y="91740"/>
                    </a:lnTo>
                    <a:lnTo>
                      <a:pt x="70353" y="89822"/>
                    </a:lnTo>
                    <a:lnTo>
                      <a:pt x="68289" y="85250"/>
                    </a:lnTo>
                    <a:close/>
                    <a:moveTo>
                      <a:pt x="71239" y="99409"/>
                    </a:moveTo>
                    <a:lnTo>
                      <a:pt x="68141" y="102654"/>
                    </a:lnTo>
                    <a:lnTo>
                      <a:pt x="66961" y="104719"/>
                    </a:lnTo>
                    <a:lnTo>
                      <a:pt x="65044" y="106636"/>
                    </a:lnTo>
                    <a:lnTo>
                      <a:pt x="65044" y="107521"/>
                    </a:lnTo>
                    <a:lnTo>
                      <a:pt x="66814" y="110471"/>
                    </a:lnTo>
                    <a:lnTo>
                      <a:pt x="67994" y="110471"/>
                    </a:lnTo>
                    <a:lnTo>
                      <a:pt x="68879" y="108554"/>
                    </a:lnTo>
                    <a:lnTo>
                      <a:pt x="73008" y="98967"/>
                    </a:lnTo>
                    <a:lnTo>
                      <a:pt x="73746" y="95574"/>
                    </a:lnTo>
                    <a:lnTo>
                      <a:pt x="73008" y="95574"/>
                    </a:lnTo>
                    <a:lnTo>
                      <a:pt x="71239" y="99409"/>
                    </a:lnTo>
                    <a:close/>
                    <a:moveTo>
                      <a:pt x="94247" y="108259"/>
                    </a:moveTo>
                    <a:lnTo>
                      <a:pt x="92182" y="107374"/>
                    </a:lnTo>
                    <a:lnTo>
                      <a:pt x="89085" y="107374"/>
                    </a:lnTo>
                    <a:lnTo>
                      <a:pt x="84513" y="105309"/>
                    </a:lnTo>
                    <a:lnTo>
                      <a:pt x="81857" y="103096"/>
                    </a:lnTo>
                    <a:lnTo>
                      <a:pt x="76696" y="103539"/>
                    </a:lnTo>
                    <a:lnTo>
                      <a:pt x="76253" y="105309"/>
                    </a:lnTo>
                    <a:lnTo>
                      <a:pt x="76253" y="109734"/>
                    </a:lnTo>
                    <a:lnTo>
                      <a:pt x="87167" y="114896"/>
                    </a:lnTo>
                    <a:lnTo>
                      <a:pt x="90560" y="113716"/>
                    </a:lnTo>
                    <a:lnTo>
                      <a:pt x="93067" y="114011"/>
                    </a:lnTo>
                    <a:lnTo>
                      <a:pt x="95279" y="113126"/>
                    </a:lnTo>
                    <a:lnTo>
                      <a:pt x="95279" y="109881"/>
                    </a:lnTo>
                    <a:lnTo>
                      <a:pt x="94542" y="108406"/>
                    </a:lnTo>
                    <a:close/>
                    <a:moveTo>
                      <a:pt x="117256" y="76548"/>
                    </a:moveTo>
                    <a:lnTo>
                      <a:pt x="116666" y="76548"/>
                    </a:lnTo>
                    <a:lnTo>
                      <a:pt x="115928" y="77580"/>
                    </a:lnTo>
                    <a:lnTo>
                      <a:pt x="114601" y="78908"/>
                    </a:lnTo>
                    <a:lnTo>
                      <a:pt x="115338" y="80973"/>
                    </a:lnTo>
                    <a:lnTo>
                      <a:pt x="115928" y="80973"/>
                    </a:lnTo>
                    <a:lnTo>
                      <a:pt x="118435" y="79498"/>
                    </a:lnTo>
                    <a:lnTo>
                      <a:pt x="117993" y="77728"/>
                    </a:lnTo>
                    <a:lnTo>
                      <a:pt x="117256" y="76548"/>
                    </a:lnTo>
                    <a:close/>
                    <a:moveTo>
                      <a:pt x="182889" y="96017"/>
                    </a:moveTo>
                    <a:lnTo>
                      <a:pt x="173302" y="90412"/>
                    </a:lnTo>
                    <a:lnTo>
                      <a:pt x="171975" y="92624"/>
                    </a:lnTo>
                    <a:lnTo>
                      <a:pt x="171238" y="97639"/>
                    </a:lnTo>
                    <a:lnTo>
                      <a:pt x="176547" y="100147"/>
                    </a:lnTo>
                    <a:lnTo>
                      <a:pt x="180824" y="101179"/>
                    </a:lnTo>
                    <a:lnTo>
                      <a:pt x="181857" y="100589"/>
                    </a:lnTo>
                    <a:lnTo>
                      <a:pt x="183184" y="98229"/>
                    </a:lnTo>
                    <a:lnTo>
                      <a:pt x="183184" y="96164"/>
                    </a:lnTo>
                    <a:close/>
                    <a:moveTo>
                      <a:pt x="113126" y="100589"/>
                    </a:moveTo>
                    <a:lnTo>
                      <a:pt x="111799" y="100147"/>
                    </a:lnTo>
                    <a:lnTo>
                      <a:pt x="108996" y="99852"/>
                    </a:lnTo>
                    <a:lnTo>
                      <a:pt x="108111" y="98967"/>
                    </a:lnTo>
                    <a:lnTo>
                      <a:pt x="107668" y="100589"/>
                    </a:lnTo>
                    <a:lnTo>
                      <a:pt x="106636" y="101621"/>
                    </a:lnTo>
                    <a:lnTo>
                      <a:pt x="105161" y="102359"/>
                    </a:lnTo>
                    <a:lnTo>
                      <a:pt x="104719" y="102949"/>
                    </a:lnTo>
                    <a:lnTo>
                      <a:pt x="104129" y="104571"/>
                    </a:lnTo>
                    <a:lnTo>
                      <a:pt x="105899" y="105309"/>
                    </a:lnTo>
                    <a:lnTo>
                      <a:pt x="110471" y="102801"/>
                    </a:lnTo>
                    <a:lnTo>
                      <a:pt x="114453" y="103244"/>
                    </a:lnTo>
                    <a:lnTo>
                      <a:pt x="115486" y="102654"/>
                    </a:lnTo>
                    <a:lnTo>
                      <a:pt x="114601" y="101474"/>
                    </a:lnTo>
                    <a:lnTo>
                      <a:pt x="113421" y="100737"/>
                    </a:lnTo>
                    <a:close/>
                    <a:moveTo>
                      <a:pt x="109291" y="92624"/>
                    </a:moveTo>
                    <a:lnTo>
                      <a:pt x="111651" y="90855"/>
                    </a:lnTo>
                    <a:lnTo>
                      <a:pt x="110913" y="87167"/>
                    </a:lnTo>
                    <a:lnTo>
                      <a:pt x="108111" y="86135"/>
                    </a:lnTo>
                    <a:lnTo>
                      <a:pt x="106489" y="84217"/>
                    </a:lnTo>
                    <a:lnTo>
                      <a:pt x="107226" y="81563"/>
                    </a:lnTo>
                    <a:lnTo>
                      <a:pt x="109291" y="79793"/>
                    </a:lnTo>
                    <a:lnTo>
                      <a:pt x="111503" y="78760"/>
                    </a:lnTo>
                    <a:lnTo>
                      <a:pt x="114158" y="78023"/>
                    </a:lnTo>
                    <a:lnTo>
                      <a:pt x="115191" y="77285"/>
                    </a:lnTo>
                    <a:lnTo>
                      <a:pt x="115928" y="76253"/>
                    </a:lnTo>
                    <a:lnTo>
                      <a:pt x="115928" y="72566"/>
                    </a:lnTo>
                    <a:lnTo>
                      <a:pt x="114748" y="67699"/>
                    </a:lnTo>
                    <a:lnTo>
                      <a:pt x="115191" y="66224"/>
                    </a:lnTo>
                    <a:lnTo>
                      <a:pt x="116960" y="63569"/>
                    </a:lnTo>
                    <a:lnTo>
                      <a:pt x="116223" y="62389"/>
                    </a:lnTo>
                    <a:lnTo>
                      <a:pt x="114896" y="61651"/>
                    </a:lnTo>
                    <a:lnTo>
                      <a:pt x="112388" y="60766"/>
                    </a:lnTo>
                    <a:lnTo>
                      <a:pt x="109586" y="60176"/>
                    </a:lnTo>
                    <a:lnTo>
                      <a:pt x="106931" y="60176"/>
                    </a:lnTo>
                    <a:lnTo>
                      <a:pt x="102211" y="62684"/>
                    </a:lnTo>
                    <a:lnTo>
                      <a:pt x="97639" y="65781"/>
                    </a:lnTo>
                    <a:lnTo>
                      <a:pt x="98819" y="66961"/>
                    </a:lnTo>
                    <a:lnTo>
                      <a:pt x="99409" y="68436"/>
                    </a:lnTo>
                    <a:lnTo>
                      <a:pt x="99114" y="70943"/>
                    </a:lnTo>
                    <a:lnTo>
                      <a:pt x="98082" y="71681"/>
                    </a:lnTo>
                    <a:lnTo>
                      <a:pt x="97344" y="73008"/>
                    </a:lnTo>
                    <a:lnTo>
                      <a:pt x="96312" y="75663"/>
                    </a:lnTo>
                    <a:lnTo>
                      <a:pt x="95427" y="75663"/>
                    </a:lnTo>
                    <a:lnTo>
                      <a:pt x="93067" y="74483"/>
                    </a:lnTo>
                    <a:lnTo>
                      <a:pt x="92772" y="70796"/>
                    </a:lnTo>
                    <a:lnTo>
                      <a:pt x="93067" y="67846"/>
                    </a:lnTo>
                    <a:lnTo>
                      <a:pt x="91297" y="66076"/>
                    </a:lnTo>
                    <a:lnTo>
                      <a:pt x="87315" y="66519"/>
                    </a:lnTo>
                    <a:lnTo>
                      <a:pt x="86873" y="67846"/>
                    </a:lnTo>
                    <a:lnTo>
                      <a:pt x="86873" y="68878"/>
                    </a:lnTo>
                    <a:lnTo>
                      <a:pt x="83332" y="73598"/>
                    </a:lnTo>
                    <a:lnTo>
                      <a:pt x="82153" y="74188"/>
                    </a:lnTo>
                    <a:lnTo>
                      <a:pt x="76253" y="74188"/>
                    </a:lnTo>
                    <a:lnTo>
                      <a:pt x="74336" y="74778"/>
                    </a:lnTo>
                    <a:lnTo>
                      <a:pt x="75073" y="77580"/>
                    </a:lnTo>
                    <a:lnTo>
                      <a:pt x="76696" y="78170"/>
                    </a:lnTo>
                    <a:lnTo>
                      <a:pt x="78023" y="79203"/>
                    </a:lnTo>
                    <a:lnTo>
                      <a:pt x="78023" y="81563"/>
                    </a:lnTo>
                    <a:lnTo>
                      <a:pt x="79793" y="84070"/>
                    </a:lnTo>
                    <a:lnTo>
                      <a:pt x="79350" y="89085"/>
                    </a:lnTo>
                    <a:lnTo>
                      <a:pt x="82300" y="93657"/>
                    </a:lnTo>
                    <a:lnTo>
                      <a:pt x="82890" y="93952"/>
                    </a:lnTo>
                    <a:lnTo>
                      <a:pt x="85398" y="93362"/>
                    </a:lnTo>
                    <a:lnTo>
                      <a:pt x="87167" y="93362"/>
                    </a:lnTo>
                    <a:lnTo>
                      <a:pt x="91887" y="94394"/>
                    </a:lnTo>
                    <a:lnTo>
                      <a:pt x="93067" y="97639"/>
                    </a:lnTo>
                    <a:lnTo>
                      <a:pt x="93067" y="99704"/>
                    </a:lnTo>
                    <a:lnTo>
                      <a:pt x="94247" y="102064"/>
                    </a:lnTo>
                    <a:lnTo>
                      <a:pt x="94247" y="104129"/>
                    </a:lnTo>
                    <a:lnTo>
                      <a:pt x="97492" y="109291"/>
                    </a:lnTo>
                    <a:lnTo>
                      <a:pt x="102359" y="107816"/>
                    </a:lnTo>
                    <a:lnTo>
                      <a:pt x="102801" y="104424"/>
                    </a:lnTo>
                    <a:lnTo>
                      <a:pt x="102801" y="98524"/>
                    </a:lnTo>
                    <a:lnTo>
                      <a:pt x="103392" y="94247"/>
                    </a:lnTo>
                    <a:lnTo>
                      <a:pt x="109439" y="92477"/>
                    </a:lnTo>
                    <a:close/>
                  </a:path>
                </a:pathLst>
              </a:custGeom>
              <a:grpFill/>
              <a:ln w="3175" cap="flat">
                <a:solidFill>
                  <a:schemeClr val="bg2">
                    <a:lumMod val="90000"/>
                  </a:schemeClr>
                </a:solidFill>
                <a:prstDash val="solid"/>
                <a:miter/>
              </a:ln>
            </p:spPr>
            <p:txBody>
              <a:bodyPr rtlCol="0" anchor="ctr"/>
              <a:lstStyle/>
              <a:p>
                <a:endParaRPr lang="en-GB"/>
              </a:p>
            </p:txBody>
          </p:sp>
          <p:sp>
            <p:nvSpPr>
              <p:cNvPr id="200" name="Freeform: Shape 199">
                <a:extLst>
                  <a:ext uri="{FF2B5EF4-FFF2-40B4-BE49-F238E27FC236}">
                    <a16:creationId xmlns:a16="http://schemas.microsoft.com/office/drawing/2014/main" id="{15328301-E5B5-74DF-C541-9581A76D3A5E}"/>
                  </a:ext>
                </a:extLst>
              </p:cNvPr>
              <p:cNvSpPr/>
              <p:nvPr/>
            </p:nvSpPr>
            <p:spPr>
              <a:xfrm>
                <a:off x="6879768" y="3962854"/>
                <a:ext cx="43067" cy="46607"/>
              </a:xfrm>
              <a:custGeom>
                <a:avLst/>
                <a:gdLst>
                  <a:gd name="connsiteX0" fmla="*/ 41592 w 43067"/>
                  <a:gd name="connsiteY0" fmla="*/ 8997 h 46607"/>
                  <a:gd name="connsiteX1" fmla="*/ 40117 w 43067"/>
                  <a:gd name="connsiteY1" fmla="*/ 6490 h 46607"/>
                  <a:gd name="connsiteX2" fmla="*/ 35693 w 43067"/>
                  <a:gd name="connsiteY2" fmla="*/ 1328 h 46607"/>
                  <a:gd name="connsiteX3" fmla="*/ 35398 w 43067"/>
                  <a:gd name="connsiteY3" fmla="*/ 0 h 46607"/>
                  <a:gd name="connsiteX4" fmla="*/ 32448 w 43067"/>
                  <a:gd name="connsiteY4" fmla="*/ 1328 h 46607"/>
                  <a:gd name="connsiteX5" fmla="*/ 29203 w 43067"/>
                  <a:gd name="connsiteY5" fmla="*/ 2360 h 46607"/>
                  <a:gd name="connsiteX6" fmla="*/ 28761 w 43067"/>
                  <a:gd name="connsiteY6" fmla="*/ 2360 h 46607"/>
                  <a:gd name="connsiteX7" fmla="*/ 27728 w 43067"/>
                  <a:gd name="connsiteY7" fmla="*/ 3687 h 46607"/>
                  <a:gd name="connsiteX8" fmla="*/ 26253 w 43067"/>
                  <a:gd name="connsiteY8" fmla="*/ 7522 h 46607"/>
                  <a:gd name="connsiteX9" fmla="*/ 24483 w 43067"/>
                  <a:gd name="connsiteY9" fmla="*/ 8702 h 46607"/>
                  <a:gd name="connsiteX10" fmla="*/ 23746 w 43067"/>
                  <a:gd name="connsiteY10" fmla="*/ 8850 h 46607"/>
                  <a:gd name="connsiteX11" fmla="*/ 18731 w 43067"/>
                  <a:gd name="connsiteY11" fmla="*/ 5162 h 46607"/>
                  <a:gd name="connsiteX12" fmla="*/ 17994 w 43067"/>
                  <a:gd name="connsiteY12" fmla="*/ 5015 h 46607"/>
                  <a:gd name="connsiteX13" fmla="*/ 16814 w 43067"/>
                  <a:gd name="connsiteY13" fmla="*/ 5752 h 46607"/>
                  <a:gd name="connsiteX14" fmla="*/ 16076 w 43067"/>
                  <a:gd name="connsiteY14" fmla="*/ 6490 h 46607"/>
                  <a:gd name="connsiteX15" fmla="*/ 13421 w 43067"/>
                  <a:gd name="connsiteY15" fmla="*/ 10177 h 46607"/>
                  <a:gd name="connsiteX16" fmla="*/ 10029 w 43067"/>
                  <a:gd name="connsiteY16" fmla="*/ 15192 h 46607"/>
                  <a:gd name="connsiteX17" fmla="*/ 6047 w 43067"/>
                  <a:gd name="connsiteY17" fmla="*/ 21091 h 46607"/>
                  <a:gd name="connsiteX18" fmla="*/ 4867 w 43067"/>
                  <a:gd name="connsiteY18" fmla="*/ 22419 h 46607"/>
                  <a:gd name="connsiteX19" fmla="*/ 1327 w 43067"/>
                  <a:gd name="connsiteY19" fmla="*/ 25959 h 46607"/>
                  <a:gd name="connsiteX20" fmla="*/ 737 w 43067"/>
                  <a:gd name="connsiteY20" fmla="*/ 26991 h 46607"/>
                  <a:gd name="connsiteX21" fmla="*/ 0 w 43067"/>
                  <a:gd name="connsiteY21" fmla="*/ 29498 h 46607"/>
                  <a:gd name="connsiteX22" fmla="*/ 0 w 43067"/>
                  <a:gd name="connsiteY22" fmla="*/ 34218 h 46607"/>
                  <a:gd name="connsiteX23" fmla="*/ 442 w 43067"/>
                  <a:gd name="connsiteY23" fmla="*/ 40118 h 46607"/>
                  <a:gd name="connsiteX24" fmla="*/ 885 w 43067"/>
                  <a:gd name="connsiteY24" fmla="*/ 45575 h 46607"/>
                  <a:gd name="connsiteX25" fmla="*/ 2802 w 43067"/>
                  <a:gd name="connsiteY25" fmla="*/ 46165 h 46607"/>
                  <a:gd name="connsiteX26" fmla="*/ 5015 w 43067"/>
                  <a:gd name="connsiteY26" fmla="*/ 46607 h 46607"/>
                  <a:gd name="connsiteX27" fmla="*/ 7522 w 43067"/>
                  <a:gd name="connsiteY27" fmla="*/ 45870 h 46607"/>
                  <a:gd name="connsiteX28" fmla="*/ 10472 w 43067"/>
                  <a:gd name="connsiteY28" fmla="*/ 45280 h 46607"/>
                  <a:gd name="connsiteX29" fmla="*/ 14159 w 43067"/>
                  <a:gd name="connsiteY29" fmla="*/ 44837 h 46607"/>
                  <a:gd name="connsiteX30" fmla="*/ 18289 w 43067"/>
                  <a:gd name="connsiteY30" fmla="*/ 43805 h 46607"/>
                  <a:gd name="connsiteX31" fmla="*/ 20796 w 43067"/>
                  <a:gd name="connsiteY31" fmla="*/ 42920 h 46607"/>
                  <a:gd name="connsiteX32" fmla="*/ 23303 w 43067"/>
                  <a:gd name="connsiteY32" fmla="*/ 42920 h 46607"/>
                  <a:gd name="connsiteX33" fmla="*/ 25516 w 43067"/>
                  <a:gd name="connsiteY33" fmla="*/ 43953 h 46607"/>
                  <a:gd name="connsiteX34" fmla="*/ 26696 w 43067"/>
                  <a:gd name="connsiteY34" fmla="*/ 44837 h 46607"/>
                  <a:gd name="connsiteX35" fmla="*/ 28170 w 43067"/>
                  <a:gd name="connsiteY35" fmla="*/ 45133 h 46607"/>
                  <a:gd name="connsiteX36" fmla="*/ 30236 w 43067"/>
                  <a:gd name="connsiteY36" fmla="*/ 44985 h 46607"/>
                  <a:gd name="connsiteX37" fmla="*/ 33628 w 43067"/>
                  <a:gd name="connsiteY37" fmla="*/ 39970 h 46607"/>
                  <a:gd name="connsiteX38" fmla="*/ 36430 w 43067"/>
                  <a:gd name="connsiteY38" fmla="*/ 35398 h 46607"/>
                  <a:gd name="connsiteX39" fmla="*/ 38790 w 43067"/>
                  <a:gd name="connsiteY39" fmla="*/ 31858 h 46607"/>
                  <a:gd name="connsiteX40" fmla="*/ 36578 w 43067"/>
                  <a:gd name="connsiteY40" fmla="*/ 30088 h 46607"/>
                  <a:gd name="connsiteX41" fmla="*/ 33480 w 43067"/>
                  <a:gd name="connsiteY41" fmla="*/ 29498 h 46607"/>
                  <a:gd name="connsiteX42" fmla="*/ 29941 w 43067"/>
                  <a:gd name="connsiteY42" fmla="*/ 29646 h 46607"/>
                  <a:gd name="connsiteX43" fmla="*/ 26843 w 43067"/>
                  <a:gd name="connsiteY43" fmla="*/ 30236 h 46607"/>
                  <a:gd name="connsiteX44" fmla="*/ 23156 w 43067"/>
                  <a:gd name="connsiteY44" fmla="*/ 31711 h 46607"/>
                  <a:gd name="connsiteX45" fmla="*/ 21386 w 43067"/>
                  <a:gd name="connsiteY45" fmla="*/ 32006 h 46607"/>
                  <a:gd name="connsiteX46" fmla="*/ 20206 w 43067"/>
                  <a:gd name="connsiteY46" fmla="*/ 31711 h 46607"/>
                  <a:gd name="connsiteX47" fmla="*/ 19764 w 43067"/>
                  <a:gd name="connsiteY47" fmla="*/ 29941 h 46607"/>
                  <a:gd name="connsiteX48" fmla="*/ 22861 w 43067"/>
                  <a:gd name="connsiteY48" fmla="*/ 30383 h 46607"/>
                  <a:gd name="connsiteX49" fmla="*/ 26991 w 43067"/>
                  <a:gd name="connsiteY49" fmla="*/ 25664 h 46607"/>
                  <a:gd name="connsiteX50" fmla="*/ 33480 w 43067"/>
                  <a:gd name="connsiteY50" fmla="*/ 23304 h 46607"/>
                  <a:gd name="connsiteX51" fmla="*/ 39380 w 43067"/>
                  <a:gd name="connsiteY51" fmla="*/ 19469 h 46607"/>
                  <a:gd name="connsiteX52" fmla="*/ 41150 w 43067"/>
                  <a:gd name="connsiteY52" fmla="*/ 17994 h 46607"/>
                  <a:gd name="connsiteX53" fmla="*/ 42182 w 43067"/>
                  <a:gd name="connsiteY53" fmla="*/ 16372 h 46607"/>
                  <a:gd name="connsiteX54" fmla="*/ 43067 w 43067"/>
                  <a:gd name="connsiteY54" fmla="*/ 13717 h 46607"/>
                  <a:gd name="connsiteX55" fmla="*/ 41592 w 43067"/>
                  <a:gd name="connsiteY55" fmla="*/ 8997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067" h="46607">
                    <a:moveTo>
                      <a:pt x="41592" y="8997"/>
                    </a:moveTo>
                    <a:lnTo>
                      <a:pt x="40117" y="6490"/>
                    </a:lnTo>
                    <a:lnTo>
                      <a:pt x="35693" y="1328"/>
                    </a:lnTo>
                    <a:lnTo>
                      <a:pt x="35398" y="0"/>
                    </a:lnTo>
                    <a:lnTo>
                      <a:pt x="32448" y="1328"/>
                    </a:lnTo>
                    <a:lnTo>
                      <a:pt x="29203" y="2360"/>
                    </a:lnTo>
                    <a:lnTo>
                      <a:pt x="28761" y="2360"/>
                    </a:lnTo>
                    <a:lnTo>
                      <a:pt x="27728" y="3687"/>
                    </a:lnTo>
                    <a:lnTo>
                      <a:pt x="26253" y="7522"/>
                    </a:lnTo>
                    <a:lnTo>
                      <a:pt x="24483" y="8702"/>
                    </a:lnTo>
                    <a:lnTo>
                      <a:pt x="23746" y="8850"/>
                    </a:lnTo>
                    <a:lnTo>
                      <a:pt x="18731" y="5162"/>
                    </a:lnTo>
                    <a:lnTo>
                      <a:pt x="17994" y="5015"/>
                    </a:lnTo>
                    <a:lnTo>
                      <a:pt x="16814" y="5752"/>
                    </a:lnTo>
                    <a:lnTo>
                      <a:pt x="16076" y="6490"/>
                    </a:lnTo>
                    <a:lnTo>
                      <a:pt x="13421" y="10177"/>
                    </a:lnTo>
                    <a:lnTo>
                      <a:pt x="10029" y="15192"/>
                    </a:lnTo>
                    <a:lnTo>
                      <a:pt x="6047" y="21091"/>
                    </a:lnTo>
                    <a:lnTo>
                      <a:pt x="4867" y="22419"/>
                    </a:lnTo>
                    <a:lnTo>
                      <a:pt x="1327" y="25959"/>
                    </a:lnTo>
                    <a:lnTo>
                      <a:pt x="737" y="26991"/>
                    </a:lnTo>
                    <a:lnTo>
                      <a:pt x="0" y="29498"/>
                    </a:lnTo>
                    <a:lnTo>
                      <a:pt x="0" y="34218"/>
                    </a:lnTo>
                    <a:lnTo>
                      <a:pt x="442" y="40118"/>
                    </a:lnTo>
                    <a:lnTo>
                      <a:pt x="885" y="45575"/>
                    </a:lnTo>
                    <a:lnTo>
                      <a:pt x="2802" y="46165"/>
                    </a:lnTo>
                    <a:lnTo>
                      <a:pt x="5015" y="46607"/>
                    </a:lnTo>
                    <a:lnTo>
                      <a:pt x="7522" y="45870"/>
                    </a:lnTo>
                    <a:lnTo>
                      <a:pt x="10472" y="45280"/>
                    </a:lnTo>
                    <a:lnTo>
                      <a:pt x="14159" y="44837"/>
                    </a:lnTo>
                    <a:lnTo>
                      <a:pt x="18289" y="43805"/>
                    </a:lnTo>
                    <a:lnTo>
                      <a:pt x="20796" y="42920"/>
                    </a:lnTo>
                    <a:lnTo>
                      <a:pt x="23303" y="42920"/>
                    </a:lnTo>
                    <a:lnTo>
                      <a:pt x="25516" y="43953"/>
                    </a:lnTo>
                    <a:lnTo>
                      <a:pt x="26696" y="44837"/>
                    </a:lnTo>
                    <a:lnTo>
                      <a:pt x="28170" y="45133"/>
                    </a:lnTo>
                    <a:lnTo>
                      <a:pt x="30236" y="44985"/>
                    </a:lnTo>
                    <a:lnTo>
                      <a:pt x="33628" y="39970"/>
                    </a:lnTo>
                    <a:lnTo>
                      <a:pt x="36430" y="35398"/>
                    </a:lnTo>
                    <a:lnTo>
                      <a:pt x="38790" y="31858"/>
                    </a:lnTo>
                    <a:lnTo>
                      <a:pt x="36578" y="30088"/>
                    </a:lnTo>
                    <a:lnTo>
                      <a:pt x="33480" y="29498"/>
                    </a:lnTo>
                    <a:lnTo>
                      <a:pt x="29941" y="29646"/>
                    </a:lnTo>
                    <a:lnTo>
                      <a:pt x="26843" y="30236"/>
                    </a:lnTo>
                    <a:lnTo>
                      <a:pt x="23156" y="31711"/>
                    </a:lnTo>
                    <a:lnTo>
                      <a:pt x="21386" y="32006"/>
                    </a:lnTo>
                    <a:lnTo>
                      <a:pt x="20206" y="31711"/>
                    </a:lnTo>
                    <a:lnTo>
                      <a:pt x="19764" y="29941"/>
                    </a:lnTo>
                    <a:lnTo>
                      <a:pt x="22861" y="30383"/>
                    </a:lnTo>
                    <a:lnTo>
                      <a:pt x="26991" y="25664"/>
                    </a:lnTo>
                    <a:lnTo>
                      <a:pt x="33480" y="23304"/>
                    </a:lnTo>
                    <a:lnTo>
                      <a:pt x="39380" y="19469"/>
                    </a:lnTo>
                    <a:lnTo>
                      <a:pt x="41150" y="17994"/>
                    </a:lnTo>
                    <a:lnTo>
                      <a:pt x="42182" y="16372"/>
                    </a:lnTo>
                    <a:lnTo>
                      <a:pt x="43067" y="13717"/>
                    </a:lnTo>
                    <a:lnTo>
                      <a:pt x="41592" y="8997"/>
                    </a:lnTo>
                    <a:close/>
                  </a:path>
                </a:pathLst>
              </a:custGeom>
              <a:grpFill/>
              <a:ln w="3175" cap="flat">
                <a:solidFill>
                  <a:schemeClr val="bg2">
                    <a:lumMod val="90000"/>
                  </a:schemeClr>
                </a:solidFill>
                <a:prstDash val="solid"/>
                <a:miter/>
              </a:ln>
            </p:spPr>
            <p:txBody>
              <a:bodyPr rtlCol="0" anchor="ctr"/>
              <a:lstStyle/>
              <a:p>
                <a:endParaRPr lang="en-GB"/>
              </a:p>
            </p:txBody>
          </p:sp>
          <p:sp>
            <p:nvSpPr>
              <p:cNvPr id="201" name="Freeform: Shape 200">
                <a:extLst>
                  <a:ext uri="{FF2B5EF4-FFF2-40B4-BE49-F238E27FC236}">
                    <a16:creationId xmlns:a16="http://schemas.microsoft.com/office/drawing/2014/main" id="{F8E33679-C36D-F8CA-6638-545A2ACC8F2C}"/>
                  </a:ext>
                </a:extLst>
              </p:cNvPr>
              <p:cNvSpPr/>
              <p:nvPr/>
            </p:nvSpPr>
            <p:spPr>
              <a:xfrm>
                <a:off x="5941724" y="2695462"/>
                <a:ext cx="237755" cy="268581"/>
              </a:xfrm>
              <a:custGeom>
                <a:avLst/>
                <a:gdLst>
                  <a:gd name="connsiteX0" fmla="*/ 190706 w 237755"/>
                  <a:gd name="connsiteY0" fmla="*/ 24926 h 268581"/>
                  <a:gd name="connsiteX1" fmla="*/ 191443 w 237755"/>
                  <a:gd name="connsiteY1" fmla="*/ 26253 h 268581"/>
                  <a:gd name="connsiteX2" fmla="*/ 196016 w 237755"/>
                  <a:gd name="connsiteY2" fmla="*/ 29056 h 268581"/>
                  <a:gd name="connsiteX3" fmla="*/ 197343 w 237755"/>
                  <a:gd name="connsiteY3" fmla="*/ 29056 h 268581"/>
                  <a:gd name="connsiteX4" fmla="*/ 199113 w 237755"/>
                  <a:gd name="connsiteY4" fmla="*/ 25811 h 268581"/>
                  <a:gd name="connsiteX5" fmla="*/ 202063 w 237755"/>
                  <a:gd name="connsiteY5" fmla="*/ 25811 h 268581"/>
                  <a:gd name="connsiteX6" fmla="*/ 205013 w 237755"/>
                  <a:gd name="connsiteY6" fmla="*/ 27876 h 268581"/>
                  <a:gd name="connsiteX7" fmla="*/ 205750 w 237755"/>
                  <a:gd name="connsiteY7" fmla="*/ 26696 h 268581"/>
                  <a:gd name="connsiteX8" fmla="*/ 205160 w 237755"/>
                  <a:gd name="connsiteY8" fmla="*/ 24336 h 268581"/>
                  <a:gd name="connsiteX9" fmla="*/ 202358 w 237755"/>
                  <a:gd name="connsiteY9" fmla="*/ 22861 h 268581"/>
                  <a:gd name="connsiteX10" fmla="*/ 201768 w 237755"/>
                  <a:gd name="connsiteY10" fmla="*/ 21534 h 268581"/>
                  <a:gd name="connsiteX11" fmla="*/ 202358 w 237755"/>
                  <a:gd name="connsiteY11" fmla="*/ 20649 h 268581"/>
                  <a:gd name="connsiteX12" fmla="*/ 204128 w 237755"/>
                  <a:gd name="connsiteY12" fmla="*/ 18879 h 268581"/>
                  <a:gd name="connsiteX13" fmla="*/ 203833 w 237755"/>
                  <a:gd name="connsiteY13" fmla="*/ 17994 h 268581"/>
                  <a:gd name="connsiteX14" fmla="*/ 203243 w 237755"/>
                  <a:gd name="connsiteY14" fmla="*/ 17404 h 268581"/>
                  <a:gd name="connsiteX15" fmla="*/ 199408 w 237755"/>
                  <a:gd name="connsiteY15" fmla="*/ 16076 h 268581"/>
                  <a:gd name="connsiteX16" fmla="*/ 198375 w 237755"/>
                  <a:gd name="connsiteY16" fmla="*/ 14897 h 268581"/>
                  <a:gd name="connsiteX17" fmla="*/ 197638 w 237755"/>
                  <a:gd name="connsiteY17" fmla="*/ 13127 h 268581"/>
                  <a:gd name="connsiteX18" fmla="*/ 195426 w 237755"/>
                  <a:gd name="connsiteY18" fmla="*/ 13127 h 268581"/>
                  <a:gd name="connsiteX19" fmla="*/ 192918 w 237755"/>
                  <a:gd name="connsiteY19" fmla="*/ 15339 h 268581"/>
                  <a:gd name="connsiteX20" fmla="*/ 192624 w 237755"/>
                  <a:gd name="connsiteY20" fmla="*/ 17404 h 268581"/>
                  <a:gd name="connsiteX21" fmla="*/ 191149 w 237755"/>
                  <a:gd name="connsiteY21" fmla="*/ 18731 h 268581"/>
                  <a:gd name="connsiteX22" fmla="*/ 191149 w 237755"/>
                  <a:gd name="connsiteY22" fmla="*/ 20059 h 268581"/>
                  <a:gd name="connsiteX23" fmla="*/ 190558 w 237755"/>
                  <a:gd name="connsiteY23" fmla="*/ 24041 h 268581"/>
                  <a:gd name="connsiteX24" fmla="*/ 190558 w 237755"/>
                  <a:gd name="connsiteY24" fmla="*/ 25221 h 268581"/>
                  <a:gd name="connsiteX25" fmla="*/ 209437 w 237755"/>
                  <a:gd name="connsiteY25" fmla="*/ 36725 h 268581"/>
                  <a:gd name="connsiteX26" fmla="*/ 210765 w 237755"/>
                  <a:gd name="connsiteY26" fmla="*/ 38200 h 268581"/>
                  <a:gd name="connsiteX27" fmla="*/ 210322 w 237755"/>
                  <a:gd name="connsiteY27" fmla="*/ 40265 h 268581"/>
                  <a:gd name="connsiteX28" fmla="*/ 210912 w 237755"/>
                  <a:gd name="connsiteY28" fmla="*/ 42477 h 268581"/>
                  <a:gd name="connsiteX29" fmla="*/ 214157 w 237755"/>
                  <a:gd name="connsiteY29" fmla="*/ 43067 h 268581"/>
                  <a:gd name="connsiteX30" fmla="*/ 217402 w 237755"/>
                  <a:gd name="connsiteY30" fmla="*/ 42625 h 268581"/>
                  <a:gd name="connsiteX31" fmla="*/ 218435 w 237755"/>
                  <a:gd name="connsiteY31" fmla="*/ 42625 h 268581"/>
                  <a:gd name="connsiteX32" fmla="*/ 217992 w 237755"/>
                  <a:gd name="connsiteY32" fmla="*/ 41003 h 268581"/>
                  <a:gd name="connsiteX33" fmla="*/ 218287 w 237755"/>
                  <a:gd name="connsiteY33" fmla="*/ 39823 h 268581"/>
                  <a:gd name="connsiteX34" fmla="*/ 213715 w 237755"/>
                  <a:gd name="connsiteY34" fmla="*/ 36873 h 268581"/>
                  <a:gd name="connsiteX35" fmla="*/ 208258 w 237755"/>
                  <a:gd name="connsiteY35" fmla="*/ 33480 h 268581"/>
                  <a:gd name="connsiteX36" fmla="*/ 208258 w 237755"/>
                  <a:gd name="connsiteY36" fmla="*/ 35840 h 268581"/>
                  <a:gd name="connsiteX37" fmla="*/ 209437 w 237755"/>
                  <a:gd name="connsiteY37" fmla="*/ 36725 h 268581"/>
                  <a:gd name="connsiteX38" fmla="*/ 137757 w 237755"/>
                  <a:gd name="connsiteY38" fmla="*/ 23009 h 268581"/>
                  <a:gd name="connsiteX39" fmla="*/ 141739 w 237755"/>
                  <a:gd name="connsiteY39" fmla="*/ 23009 h 268581"/>
                  <a:gd name="connsiteX40" fmla="*/ 141739 w 237755"/>
                  <a:gd name="connsiteY40" fmla="*/ 22271 h 268581"/>
                  <a:gd name="connsiteX41" fmla="*/ 140412 w 237755"/>
                  <a:gd name="connsiteY41" fmla="*/ 20059 h 268581"/>
                  <a:gd name="connsiteX42" fmla="*/ 136577 w 237755"/>
                  <a:gd name="connsiteY42" fmla="*/ 18879 h 268581"/>
                  <a:gd name="connsiteX43" fmla="*/ 135545 w 237755"/>
                  <a:gd name="connsiteY43" fmla="*/ 19469 h 268581"/>
                  <a:gd name="connsiteX44" fmla="*/ 134660 w 237755"/>
                  <a:gd name="connsiteY44" fmla="*/ 21239 h 268581"/>
                  <a:gd name="connsiteX45" fmla="*/ 136134 w 237755"/>
                  <a:gd name="connsiteY45" fmla="*/ 21534 h 268581"/>
                  <a:gd name="connsiteX46" fmla="*/ 137609 w 237755"/>
                  <a:gd name="connsiteY46" fmla="*/ 23009 h 268581"/>
                  <a:gd name="connsiteX47" fmla="*/ 68289 w 237755"/>
                  <a:gd name="connsiteY47" fmla="*/ 10619 h 268581"/>
                  <a:gd name="connsiteX48" fmla="*/ 66961 w 237755"/>
                  <a:gd name="connsiteY48" fmla="*/ 11357 h 268581"/>
                  <a:gd name="connsiteX49" fmla="*/ 66518 w 237755"/>
                  <a:gd name="connsiteY49" fmla="*/ 12242 h 268581"/>
                  <a:gd name="connsiteX50" fmla="*/ 67846 w 237755"/>
                  <a:gd name="connsiteY50" fmla="*/ 13127 h 268581"/>
                  <a:gd name="connsiteX51" fmla="*/ 70353 w 237755"/>
                  <a:gd name="connsiteY51" fmla="*/ 13127 h 268581"/>
                  <a:gd name="connsiteX52" fmla="*/ 71386 w 237755"/>
                  <a:gd name="connsiteY52" fmla="*/ 12389 h 268581"/>
                  <a:gd name="connsiteX53" fmla="*/ 70943 w 237755"/>
                  <a:gd name="connsiteY53" fmla="*/ 11062 h 268581"/>
                  <a:gd name="connsiteX54" fmla="*/ 69321 w 237755"/>
                  <a:gd name="connsiteY54" fmla="*/ 10619 h 268581"/>
                  <a:gd name="connsiteX55" fmla="*/ 68289 w 237755"/>
                  <a:gd name="connsiteY55" fmla="*/ 10619 h 268581"/>
                  <a:gd name="connsiteX56" fmla="*/ 237756 w 237755"/>
                  <a:gd name="connsiteY56" fmla="*/ 130382 h 268581"/>
                  <a:gd name="connsiteX57" fmla="*/ 237313 w 237755"/>
                  <a:gd name="connsiteY57" fmla="*/ 128317 h 268581"/>
                  <a:gd name="connsiteX58" fmla="*/ 236576 w 237755"/>
                  <a:gd name="connsiteY58" fmla="*/ 127285 h 268581"/>
                  <a:gd name="connsiteX59" fmla="*/ 231856 w 237755"/>
                  <a:gd name="connsiteY59" fmla="*/ 125220 h 268581"/>
                  <a:gd name="connsiteX60" fmla="*/ 231561 w 237755"/>
                  <a:gd name="connsiteY60" fmla="*/ 124483 h 268581"/>
                  <a:gd name="connsiteX61" fmla="*/ 232299 w 237755"/>
                  <a:gd name="connsiteY61" fmla="*/ 121680 h 268581"/>
                  <a:gd name="connsiteX62" fmla="*/ 232003 w 237755"/>
                  <a:gd name="connsiteY62" fmla="*/ 120500 h 268581"/>
                  <a:gd name="connsiteX63" fmla="*/ 230824 w 237755"/>
                  <a:gd name="connsiteY63" fmla="*/ 119173 h 268581"/>
                  <a:gd name="connsiteX64" fmla="*/ 229349 w 237755"/>
                  <a:gd name="connsiteY64" fmla="*/ 116666 h 268581"/>
                  <a:gd name="connsiteX65" fmla="*/ 228759 w 237755"/>
                  <a:gd name="connsiteY65" fmla="*/ 114453 h 268581"/>
                  <a:gd name="connsiteX66" fmla="*/ 230676 w 237755"/>
                  <a:gd name="connsiteY66" fmla="*/ 111946 h 268581"/>
                  <a:gd name="connsiteX67" fmla="*/ 231119 w 237755"/>
                  <a:gd name="connsiteY67" fmla="*/ 110028 h 268581"/>
                  <a:gd name="connsiteX68" fmla="*/ 232003 w 237755"/>
                  <a:gd name="connsiteY68" fmla="*/ 107521 h 268581"/>
                  <a:gd name="connsiteX69" fmla="*/ 232594 w 237755"/>
                  <a:gd name="connsiteY69" fmla="*/ 106194 h 268581"/>
                  <a:gd name="connsiteX70" fmla="*/ 232594 w 237755"/>
                  <a:gd name="connsiteY70" fmla="*/ 105751 h 268581"/>
                  <a:gd name="connsiteX71" fmla="*/ 231414 w 237755"/>
                  <a:gd name="connsiteY71" fmla="*/ 104719 h 268581"/>
                  <a:gd name="connsiteX72" fmla="*/ 231119 w 237755"/>
                  <a:gd name="connsiteY72" fmla="*/ 103391 h 268581"/>
                  <a:gd name="connsiteX73" fmla="*/ 231414 w 237755"/>
                  <a:gd name="connsiteY73" fmla="*/ 101327 h 268581"/>
                  <a:gd name="connsiteX74" fmla="*/ 230676 w 237755"/>
                  <a:gd name="connsiteY74" fmla="*/ 99852 h 268581"/>
                  <a:gd name="connsiteX75" fmla="*/ 229054 w 237755"/>
                  <a:gd name="connsiteY75" fmla="*/ 98819 h 268581"/>
                  <a:gd name="connsiteX76" fmla="*/ 228021 w 237755"/>
                  <a:gd name="connsiteY76" fmla="*/ 97492 h 268581"/>
                  <a:gd name="connsiteX77" fmla="*/ 227579 w 237755"/>
                  <a:gd name="connsiteY77" fmla="*/ 95869 h 268581"/>
                  <a:gd name="connsiteX78" fmla="*/ 228021 w 237755"/>
                  <a:gd name="connsiteY78" fmla="*/ 93362 h 268581"/>
                  <a:gd name="connsiteX79" fmla="*/ 229349 w 237755"/>
                  <a:gd name="connsiteY79" fmla="*/ 89970 h 268581"/>
                  <a:gd name="connsiteX80" fmla="*/ 226546 w 237755"/>
                  <a:gd name="connsiteY80" fmla="*/ 85840 h 268581"/>
                  <a:gd name="connsiteX81" fmla="*/ 219762 w 237755"/>
                  <a:gd name="connsiteY81" fmla="*/ 80973 h 268581"/>
                  <a:gd name="connsiteX82" fmla="*/ 216517 w 237755"/>
                  <a:gd name="connsiteY82" fmla="*/ 77580 h 268581"/>
                  <a:gd name="connsiteX83" fmla="*/ 216812 w 237755"/>
                  <a:gd name="connsiteY83" fmla="*/ 75663 h 268581"/>
                  <a:gd name="connsiteX84" fmla="*/ 218287 w 237755"/>
                  <a:gd name="connsiteY84" fmla="*/ 73893 h 268581"/>
                  <a:gd name="connsiteX85" fmla="*/ 220942 w 237755"/>
                  <a:gd name="connsiteY85" fmla="*/ 72271 h 268581"/>
                  <a:gd name="connsiteX86" fmla="*/ 222859 w 237755"/>
                  <a:gd name="connsiteY86" fmla="*/ 69468 h 268581"/>
                  <a:gd name="connsiteX87" fmla="*/ 224039 w 237755"/>
                  <a:gd name="connsiteY87" fmla="*/ 66224 h 268581"/>
                  <a:gd name="connsiteX88" fmla="*/ 224039 w 237755"/>
                  <a:gd name="connsiteY88" fmla="*/ 63274 h 268581"/>
                  <a:gd name="connsiteX89" fmla="*/ 221089 w 237755"/>
                  <a:gd name="connsiteY89" fmla="*/ 53539 h 268581"/>
                  <a:gd name="connsiteX90" fmla="*/ 220647 w 237755"/>
                  <a:gd name="connsiteY90" fmla="*/ 51032 h 268581"/>
                  <a:gd name="connsiteX91" fmla="*/ 220352 w 237755"/>
                  <a:gd name="connsiteY91" fmla="*/ 48082 h 268581"/>
                  <a:gd name="connsiteX92" fmla="*/ 220352 w 237755"/>
                  <a:gd name="connsiteY92" fmla="*/ 47345 h 268581"/>
                  <a:gd name="connsiteX93" fmla="*/ 219910 w 237755"/>
                  <a:gd name="connsiteY93" fmla="*/ 47345 h 268581"/>
                  <a:gd name="connsiteX94" fmla="*/ 214010 w 237755"/>
                  <a:gd name="connsiteY94" fmla="*/ 46017 h 268581"/>
                  <a:gd name="connsiteX95" fmla="*/ 212093 w 237755"/>
                  <a:gd name="connsiteY95" fmla="*/ 44837 h 268581"/>
                  <a:gd name="connsiteX96" fmla="*/ 209880 w 237755"/>
                  <a:gd name="connsiteY96" fmla="*/ 42920 h 268581"/>
                  <a:gd name="connsiteX97" fmla="*/ 208700 w 237755"/>
                  <a:gd name="connsiteY97" fmla="*/ 37020 h 268581"/>
                  <a:gd name="connsiteX98" fmla="*/ 206192 w 237755"/>
                  <a:gd name="connsiteY98" fmla="*/ 32153 h 268581"/>
                  <a:gd name="connsiteX99" fmla="*/ 198966 w 237755"/>
                  <a:gd name="connsiteY99" fmla="*/ 32596 h 268581"/>
                  <a:gd name="connsiteX100" fmla="*/ 191149 w 237755"/>
                  <a:gd name="connsiteY100" fmla="*/ 27433 h 268581"/>
                  <a:gd name="connsiteX101" fmla="*/ 188051 w 237755"/>
                  <a:gd name="connsiteY101" fmla="*/ 22861 h 268581"/>
                  <a:gd name="connsiteX102" fmla="*/ 184659 w 237755"/>
                  <a:gd name="connsiteY102" fmla="*/ 22419 h 268581"/>
                  <a:gd name="connsiteX103" fmla="*/ 181562 w 237755"/>
                  <a:gd name="connsiteY103" fmla="*/ 21534 h 268581"/>
                  <a:gd name="connsiteX104" fmla="*/ 176252 w 237755"/>
                  <a:gd name="connsiteY104" fmla="*/ 20796 h 268581"/>
                  <a:gd name="connsiteX105" fmla="*/ 171090 w 237755"/>
                  <a:gd name="connsiteY105" fmla="*/ 25073 h 268581"/>
                  <a:gd name="connsiteX106" fmla="*/ 168877 w 237755"/>
                  <a:gd name="connsiteY106" fmla="*/ 27286 h 268581"/>
                  <a:gd name="connsiteX107" fmla="*/ 165485 w 237755"/>
                  <a:gd name="connsiteY107" fmla="*/ 29351 h 268581"/>
                  <a:gd name="connsiteX108" fmla="*/ 164010 w 237755"/>
                  <a:gd name="connsiteY108" fmla="*/ 31416 h 268581"/>
                  <a:gd name="connsiteX109" fmla="*/ 155751 w 237755"/>
                  <a:gd name="connsiteY109" fmla="*/ 32301 h 268581"/>
                  <a:gd name="connsiteX110" fmla="*/ 153243 w 237755"/>
                  <a:gd name="connsiteY110" fmla="*/ 33480 h 268581"/>
                  <a:gd name="connsiteX111" fmla="*/ 147049 w 237755"/>
                  <a:gd name="connsiteY111" fmla="*/ 38790 h 268581"/>
                  <a:gd name="connsiteX112" fmla="*/ 145426 w 237755"/>
                  <a:gd name="connsiteY112" fmla="*/ 39528 h 268581"/>
                  <a:gd name="connsiteX113" fmla="*/ 137757 w 237755"/>
                  <a:gd name="connsiteY113" fmla="*/ 37168 h 268581"/>
                  <a:gd name="connsiteX114" fmla="*/ 132889 w 237755"/>
                  <a:gd name="connsiteY114" fmla="*/ 37610 h 268581"/>
                  <a:gd name="connsiteX115" fmla="*/ 131267 w 237755"/>
                  <a:gd name="connsiteY115" fmla="*/ 37020 h 268581"/>
                  <a:gd name="connsiteX116" fmla="*/ 130087 w 237755"/>
                  <a:gd name="connsiteY116" fmla="*/ 34660 h 268581"/>
                  <a:gd name="connsiteX117" fmla="*/ 135249 w 237755"/>
                  <a:gd name="connsiteY117" fmla="*/ 30826 h 268581"/>
                  <a:gd name="connsiteX118" fmla="*/ 136724 w 237755"/>
                  <a:gd name="connsiteY118" fmla="*/ 27286 h 268581"/>
                  <a:gd name="connsiteX119" fmla="*/ 135397 w 237755"/>
                  <a:gd name="connsiteY119" fmla="*/ 23746 h 268581"/>
                  <a:gd name="connsiteX120" fmla="*/ 133922 w 237755"/>
                  <a:gd name="connsiteY120" fmla="*/ 23746 h 268581"/>
                  <a:gd name="connsiteX121" fmla="*/ 128022 w 237755"/>
                  <a:gd name="connsiteY121" fmla="*/ 25958 h 268581"/>
                  <a:gd name="connsiteX122" fmla="*/ 118288 w 237755"/>
                  <a:gd name="connsiteY122" fmla="*/ 21534 h 268581"/>
                  <a:gd name="connsiteX123" fmla="*/ 114453 w 237755"/>
                  <a:gd name="connsiteY123" fmla="*/ 22566 h 268581"/>
                  <a:gd name="connsiteX124" fmla="*/ 113421 w 237755"/>
                  <a:gd name="connsiteY124" fmla="*/ 21091 h 268581"/>
                  <a:gd name="connsiteX125" fmla="*/ 112683 w 237755"/>
                  <a:gd name="connsiteY125" fmla="*/ 19764 h 268581"/>
                  <a:gd name="connsiteX126" fmla="*/ 105456 w 237755"/>
                  <a:gd name="connsiteY126" fmla="*/ 20354 h 268581"/>
                  <a:gd name="connsiteX127" fmla="*/ 107374 w 237755"/>
                  <a:gd name="connsiteY127" fmla="*/ 18879 h 268581"/>
                  <a:gd name="connsiteX128" fmla="*/ 109734 w 237755"/>
                  <a:gd name="connsiteY128" fmla="*/ 16519 h 268581"/>
                  <a:gd name="connsiteX129" fmla="*/ 109734 w 237755"/>
                  <a:gd name="connsiteY129" fmla="*/ 13127 h 268581"/>
                  <a:gd name="connsiteX130" fmla="*/ 107816 w 237755"/>
                  <a:gd name="connsiteY130" fmla="*/ 10767 h 268581"/>
                  <a:gd name="connsiteX131" fmla="*/ 106193 w 237755"/>
                  <a:gd name="connsiteY131" fmla="*/ 9292 h 268581"/>
                  <a:gd name="connsiteX132" fmla="*/ 102359 w 237755"/>
                  <a:gd name="connsiteY132" fmla="*/ 8259 h 268581"/>
                  <a:gd name="connsiteX133" fmla="*/ 102359 w 237755"/>
                  <a:gd name="connsiteY133" fmla="*/ 7522 h 268581"/>
                  <a:gd name="connsiteX134" fmla="*/ 101769 w 237755"/>
                  <a:gd name="connsiteY134" fmla="*/ 7522 h 268581"/>
                  <a:gd name="connsiteX135" fmla="*/ 100146 w 237755"/>
                  <a:gd name="connsiteY135" fmla="*/ 7227 h 268581"/>
                  <a:gd name="connsiteX136" fmla="*/ 98967 w 237755"/>
                  <a:gd name="connsiteY136" fmla="*/ 6490 h 268581"/>
                  <a:gd name="connsiteX137" fmla="*/ 95869 w 237755"/>
                  <a:gd name="connsiteY137" fmla="*/ 7080 h 268581"/>
                  <a:gd name="connsiteX138" fmla="*/ 91740 w 237755"/>
                  <a:gd name="connsiteY138" fmla="*/ 8259 h 268581"/>
                  <a:gd name="connsiteX139" fmla="*/ 89527 w 237755"/>
                  <a:gd name="connsiteY139" fmla="*/ 8259 h 268581"/>
                  <a:gd name="connsiteX140" fmla="*/ 87757 w 237755"/>
                  <a:gd name="connsiteY140" fmla="*/ 6932 h 268581"/>
                  <a:gd name="connsiteX141" fmla="*/ 80382 w 237755"/>
                  <a:gd name="connsiteY141" fmla="*/ 5015 h 268581"/>
                  <a:gd name="connsiteX142" fmla="*/ 79203 w 237755"/>
                  <a:gd name="connsiteY142" fmla="*/ 5015 h 268581"/>
                  <a:gd name="connsiteX143" fmla="*/ 74335 w 237755"/>
                  <a:gd name="connsiteY143" fmla="*/ 4720 h 268581"/>
                  <a:gd name="connsiteX144" fmla="*/ 74335 w 237755"/>
                  <a:gd name="connsiteY144" fmla="*/ 4720 h 268581"/>
                  <a:gd name="connsiteX145" fmla="*/ 74631 w 237755"/>
                  <a:gd name="connsiteY145" fmla="*/ 8702 h 268581"/>
                  <a:gd name="connsiteX146" fmla="*/ 77433 w 237755"/>
                  <a:gd name="connsiteY146" fmla="*/ 12242 h 268581"/>
                  <a:gd name="connsiteX147" fmla="*/ 79793 w 237755"/>
                  <a:gd name="connsiteY147" fmla="*/ 15929 h 268581"/>
                  <a:gd name="connsiteX148" fmla="*/ 81857 w 237755"/>
                  <a:gd name="connsiteY148" fmla="*/ 17994 h 268581"/>
                  <a:gd name="connsiteX149" fmla="*/ 81857 w 237755"/>
                  <a:gd name="connsiteY149" fmla="*/ 20501 h 268581"/>
                  <a:gd name="connsiteX150" fmla="*/ 78613 w 237755"/>
                  <a:gd name="connsiteY150" fmla="*/ 21976 h 268581"/>
                  <a:gd name="connsiteX151" fmla="*/ 73893 w 237755"/>
                  <a:gd name="connsiteY151" fmla="*/ 23009 h 268581"/>
                  <a:gd name="connsiteX152" fmla="*/ 73303 w 237755"/>
                  <a:gd name="connsiteY152" fmla="*/ 24631 h 268581"/>
                  <a:gd name="connsiteX153" fmla="*/ 73746 w 237755"/>
                  <a:gd name="connsiteY153" fmla="*/ 26696 h 268581"/>
                  <a:gd name="connsiteX154" fmla="*/ 76106 w 237755"/>
                  <a:gd name="connsiteY154" fmla="*/ 26696 h 268581"/>
                  <a:gd name="connsiteX155" fmla="*/ 77285 w 237755"/>
                  <a:gd name="connsiteY155" fmla="*/ 26106 h 268581"/>
                  <a:gd name="connsiteX156" fmla="*/ 79203 w 237755"/>
                  <a:gd name="connsiteY156" fmla="*/ 26548 h 268581"/>
                  <a:gd name="connsiteX157" fmla="*/ 80678 w 237755"/>
                  <a:gd name="connsiteY157" fmla="*/ 27876 h 268581"/>
                  <a:gd name="connsiteX158" fmla="*/ 80678 w 237755"/>
                  <a:gd name="connsiteY158" fmla="*/ 37168 h 268581"/>
                  <a:gd name="connsiteX159" fmla="*/ 80973 w 237755"/>
                  <a:gd name="connsiteY159" fmla="*/ 38348 h 268581"/>
                  <a:gd name="connsiteX160" fmla="*/ 82448 w 237755"/>
                  <a:gd name="connsiteY160" fmla="*/ 39675 h 268581"/>
                  <a:gd name="connsiteX161" fmla="*/ 84807 w 237755"/>
                  <a:gd name="connsiteY161" fmla="*/ 40560 h 268581"/>
                  <a:gd name="connsiteX162" fmla="*/ 88642 w 237755"/>
                  <a:gd name="connsiteY162" fmla="*/ 40855 h 268581"/>
                  <a:gd name="connsiteX163" fmla="*/ 91149 w 237755"/>
                  <a:gd name="connsiteY163" fmla="*/ 42035 h 268581"/>
                  <a:gd name="connsiteX164" fmla="*/ 99557 w 237755"/>
                  <a:gd name="connsiteY164" fmla="*/ 51327 h 268581"/>
                  <a:gd name="connsiteX165" fmla="*/ 103539 w 237755"/>
                  <a:gd name="connsiteY165" fmla="*/ 52949 h 268581"/>
                  <a:gd name="connsiteX166" fmla="*/ 100589 w 237755"/>
                  <a:gd name="connsiteY166" fmla="*/ 52507 h 268581"/>
                  <a:gd name="connsiteX167" fmla="*/ 98229 w 237755"/>
                  <a:gd name="connsiteY167" fmla="*/ 51327 h 268581"/>
                  <a:gd name="connsiteX168" fmla="*/ 91297 w 237755"/>
                  <a:gd name="connsiteY168" fmla="*/ 43657 h 268581"/>
                  <a:gd name="connsiteX169" fmla="*/ 88199 w 237755"/>
                  <a:gd name="connsiteY169" fmla="*/ 42183 h 268581"/>
                  <a:gd name="connsiteX170" fmla="*/ 80088 w 237755"/>
                  <a:gd name="connsiteY170" fmla="*/ 42920 h 268581"/>
                  <a:gd name="connsiteX171" fmla="*/ 72861 w 237755"/>
                  <a:gd name="connsiteY171" fmla="*/ 41445 h 268581"/>
                  <a:gd name="connsiteX172" fmla="*/ 71681 w 237755"/>
                  <a:gd name="connsiteY172" fmla="*/ 42772 h 268581"/>
                  <a:gd name="connsiteX173" fmla="*/ 70501 w 237755"/>
                  <a:gd name="connsiteY173" fmla="*/ 44837 h 268581"/>
                  <a:gd name="connsiteX174" fmla="*/ 69911 w 237755"/>
                  <a:gd name="connsiteY174" fmla="*/ 48820 h 268581"/>
                  <a:gd name="connsiteX175" fmla="*/ 70796 w 237755"/>
                  <a:gd name="connsiteY175" fmla="*/ 52949 h 268581"/>
                  <a:gd name="connsiteX176" fmla="*/ 69616 w 237755"/>
                  <a:gd name="connsiteY176" fmla="*/ 58702 h 268581"/>
                  <a:gd name="connsiteX177" fmla="*/ 69616 w 237755"/>
                  <a:gd name="connsiteY177" fmla="*/ 54424 h 268581"/>
                  <a:gd name="connsiteX178" fmla="*/ 68436 w 237755"/>
                  <a:gd name="connsiteY178" fmla="*/ 53097 h 268581"/>
                  <a:gd name="connsiteX179" fmla="*/ 65339 w 237755"/>
                  <a:gd name="connsiteY179" fmla="*/ 51179 h 268581"/>
                  <a:gd name="connsiteX180" fmla="*/ 64454 w 237755"/>
                  <a:gd name="connsiteY180" fmla="*/ 51917 h 268581"/>
                  <a:gd name="connsiteX181" fmla="*/ 63864 w 237755"/>
                  <a:gd name="connsiteY181" fmla="*/ 54572 h 268581"/>
                  <a:gd name="connsiteX182" fmla="*/ 62979 w 237755"/>
                  <a:gd name="connsiteY182" fmla="*/ 56932 h 268581"/>
                  <a:gd name="connsiteX183" fmla="*/ 61799 w 237755"/>
                  <a:gd name="connsiteY183" fmla="*/ 57374 h 268581"/>
                  <a:gd name="connsiteX184" fmla="*/ 59439 w 237755"/>
                  <a:gd name="connsiteY184" fmla="*/ 56047 h 268581"/>
                  <a:gd name="connsiteX185" fmla="*/ 60914 w 237755"/>
                  <a:gd name="connsiteY185" fmla="*/ 53392 h 268581"/>
                  <a:gd name="connsiteX186" fmla="*/ 56784 w 237755"/>
                  <a:gd name="connsiteY186" fmla="*/ 48082 h 268581"/>
                  <a:gd name="connsiteX187" fmla="*/ 46902 w 237755"/>
                  <a:gd name="connsiteY187" fmla="*/ 47787 h 268581"/>
                  <a:gd name="connsiteX188" fmla="*/ 37905 w 237755"/>
                  <a:gd name="connsiteY188" fmla="*/ 48377 h 268581"/>
                  <a:gd name="connsiteX189" fmla="*/ 35840 w 237755"/>
                  <a:gd name="connsiteY189" fmla="*/ 49262 h 268581"/>
                  <a:gd name="connsiteX190" fmla="*/ 33186 w 237755"/>
                  <a:gd name="connsiteY190" fmla="*/ 52802 h 268581"/>
                  <a:gd name="connsiteX191" fmla="*/ 32301 w 237755"/>
                  <a:gd name="connsiteY191" fmla="*/ 55604 h 268581"/>
                  <a:gd name="connsiteX192" fmla="*/ 31711 w 237755"/>
                  <a:gd name="connsiteY192" fmla="*/ 59291 h 268581"/>
                  <a:gd name="connsiteX193" fmla="*/ 34218 w 237755"/>
                  <a:gd name="connsiteY193" fmla="*/ 61061 h 268581"/>
                  <a:gd name="connsiteX194" fmla="*/ 35398 w 237755"/>
                  <a:gd name="connsiteY194" fmla="*/ 62684 h 268581"/>
                  <a:gd name="connsiteX195" fmla="*/ 35398 w 237755"/>
                  <a:gd name="connsiteY195" fmla="*/ 72713 h 268581"/>
                  <a:gd name="connsiteX196" fmla="*/ 34955 w 237755"/>
                  <a:gd name="connsiteY196" fmla="*/ 73893 h 268581"/>
                  <a:gd name="connsiteX197" fmla="*/ 33333 w 237755"/>
                  <a:gd name="connsiteY197" fmla="*/ 76695 h 268581"/>
                  <a:gd name="connsiteX198" fmla="*/ 31563 w 237755"/>
                  <a:gd name="connsiteY198" fmla="*/ 81710 h 268581"/>
                  <a:gd name="connsiteX199" fmla="*/ 31120 w 237755"/>
                  <a:gd name="connsiteY199" fmla="*/ 84955 h 268581"/>
                  <a:gd name="connsiteX200" fmla="*/ 30530 w 237755"/>
                  <a:gd name="connsiteY200" fmla="*/ 85545 h 268581"/>
                  <a:gd name="connsiteX201" fmla="*/ 23599 w 237755"/>
                  <a:gd name="connsiteY201" fmla="*/ 85545 h 268581"/>
                  <a:gd name="connsiteX202" fmla="*/ 22566 w 237755"/>
                  <a:gd name="connsiteY202" fmla="*/ 86135 h 268581"/>
                  <a:gd name="connsiteX203" fmla="*/ 22566 w 237755"/>
                  <a:gd name="connsiteY203" fmla="*/ 88495 h 268581"/>
                  <a:gd name="connsiteX204" fmla="*/ 22124 w 237755"/>
                  <a:gd name="connsiteY204" fmla="*/ 89232 h 268581"/>
                  <a:gd name="connsiteX205" fmla="*/ 22419 w 237755"/>
                  <a:gd name="connsiteY205" fmla="*/ 90265 h 268581"/>
                  <a:gd name="connsiteX206" fmla="*/ 23599 w 237755"/>
                  <a:gd name="connsiteY206" fmla="*/ 91445 h 268581"/>
                  <a:gd name="connsiteX207" fmla="*/ 25811 w 237755"/>
                  <a:gd name="connsiteY207" fmla="*/ 92182 h 268581"/>
                  <a:gd name="connsiteX208" fmla="*/ 29351 w 237755"/>
                  <a:gd name="connsiteY208" fmla="*/ 92182 h 268581"/>
                  <a:gd name="connsiteX209" fmla="*/ 30236 w 237755"/>
                  <a:gd name="connsiteY209" fmla="*/ 93067 h 268581"/>
                  <a:gd name="connsiteX210" fmla="*/ 31120 w 237755"/>
                  <a:gd name="connsiteY210" fmla="*/ 94394 h 268581"/>
                  <a:gd name="connsiteX211" fmla="*/ 31120 w 237755"/>
                  <a:gd name="connsiteY211" fmla="*/ 96164 h 268581"/>
                  <a:gd name="connsiteX212" fmla="*/ 30678 w 237755"/>
                  <a:gd name="connsiteY212" fmla="*/ 98524 h 268581"/>
                  <a:gd name="connsiteX213" fmla="*/ 29498 w 237755"/>
                  <a:gd name="connsiteY213" fmla="*/ 100589 h 268581"/>
                  <a:gd name="connsiteX214" fmla="*/ 26253 w 237755"/>
                  <a:gd name="connsiteY214" fmla="*/ 103096 h 268581"/>
                  <a:gd name="connsiteX215" fmla="*/ 24778 w 237755"/>
                  <a:gd name="connsiteY215" fmla="*/ 103981 h 268581"/>
                  <a:gd name="connsiteX216" fmla="*/ 23451 w 237755"/>
                  <a:gd name="connsiteY216" fmla="*/ 104424 h 268581"/>
                  <a:gd name="connsiteX217" fmla="*/ 22861 w 237755"/>
                  <a:gd name="connsiteY217" fmla="*/ 105014 h 268581"/>
                  <a:gd name="connsiteX218" fmla="*/ 22566 w 237755"/>
                  <a:gd name="connsiteY218" fmla="*/ 105899 h 268581"/>
                  <a:gd name="connsiteX219" fmla="*/ 22566 w 237755"/>
                  <a:gd name="connsiteY219" fmla="*/ 106636 h 268581"/>
                  <a:gd name="connsiteX220" fmla="*/ 24926 w 237755"/>
                  <a:gd name="connsiteY220" fmla="*/ 108554 h 268581"/>
                  <a:gd name="connsiteX221" fmla="*/ 24926 w 237755"/>
                  <a:gd name="connsiteY221" fmla="*/ 108996 h 268581"/>
                  <a:gd name="connsiteX222" fmla="*/ 24188 w 237755"/>
                  <a:gd name="connsiteY222" fmla="*/ 110028 h 268581"/>
                  <a:gd name="connsiteX223" fmla="*/ 23303 w 237755"/>
                  <a:gd name="connsiteY223" fmla="*/ 110913 h 268581"/>
                  <a:gd name="connsiteX224" fmla="*/ 17404 w 237755"/>
                  <a:gd name="connsiteY224" fmla="*/ 112831 h 268581"/>
                  <a:gd name="connsiteX225" fmla="*/ 15044 w 237755"/>
                  <a:gd name="connsiteY225" fmla="*/ 112831 h 268581"/>
                  <a:gd name="connsiteX226" fmla="*/ 13717 w 237755"/>
                  <a:gd name="connsiteY226" fmla="*/ 113716 h 268581"/>
                  <a:gd name="connsiteX227" fmla="*/ 13274 w 237755"/>
                  <a:gd name="connsiteY227" fmla="*/ 113716 h 268581"/>
                  <a:gd name="connsiteX228" fmla="*/ 11799 w 237755"/>
                  <a:gd name="connsiteY228" fmla="*/ 112978 h 268581"/>
                  <a:gd name="connsiteX229" fmla="*/ 8407 w 237755"/>
                  <a:gd name="connsiteY229" fmla="*/ 111946 h 268581"/>
                  <a:gd name="connsiteX230" fmla="*/ 7079 w 237755"/>
                  <a:gd name="connsiteY230" fmla="*/ 112241 h 268581"/>
                  <a:gd name="connsiteX231" fmla="*/ 6342 w 237755"/>
                  <a:gd name="connsiteY231" fmla="*/ 112831 h 268581"/>
                  <a:gd name="connsiteX232" fmla="*/ 4130 w 237755"/>
                  <a:gd name="connsiteY232" fmla="*/ 113568 h 268581"/>
                  <a:gd name="connsiteX233" fmla="*/ 2655 w 237755"/>
                  <a:gd name="connsiteY233" fmla="*/ 114601 h 268581"/>
                  <a:gd name="connsiteX234" fmla="*/ 2655 w 237755"/>
                  <a:gd name="connsiteY234" fmla="*/ 116076 h 268581"/>
                  <a:gd name="connsiteX235" fmla="*/ 5309 w 237755"/>
                  <a:gd name="connsiteY235" fmla="*/ 119763 h 268581"/>
                  <a:gd name="connsiteX236" fmla="*/ 6194 w 237755"/>
                  <a:gd name="connsiteY236" fmla="*/ 120500 h 268581"/>
                  <a:gd name="connsiteX237" fmla="*/ 6194 w 237755"/>
                  <a:gd name="connsiteY237" fmla="*/ 121828 h 268581"/>
                  <a:gd name="connsiteX238" fmla="*/ 7522 w 237755"/>
                  <a:gd name="connsiteY238" fmla="*/ 123450 h 268581"/>
                  <a:gd name="connsiteX239" fmla="*/ 8850 w 237755"/>
                  <a:gd name="connsiteY239" fmla="*/ 125515 h 268581"/>
                  <a:gd name="connsiteX240" fmla="*/ 8850 w 237755"/>
                  <a:gd name="connsiteY240" fmla="*/ 128170 h 268581"/>
                  <a:gd name="connsiteX241" fmla="*/ 8112 w 237755"/>
                  <a:gd name="connsiteY241" fmla="*/ 130087 h 268581"/>
                  <a:gd name="connsiteX242" fmla="*/ 5752 w 237755"/>
                  <a:gd name="connsiteY242" fmla="*/ 134659 h 268581"/>
                  <a:gd name="connsiteX243" fmla="*/ 5752 w 237755"/>
                  <a:gd name="connsiteY243" fmla="*/ 136134 h 268581"/>
                  <a:gd name="connsiteX244" fmla="*/ 6784 w 237755"/>
                  <a:gd name="connsiteY244" fmla="*/ 136134 h 268581"/>
                  <a:gd name="connsiteX245" fmla="*/ 7375 w 237755"/>
                  <a:gd name="connsiteY245" fmla="*/ 136724 h 268581"/>
                  <a:gd name="connsiteX246" fmla="*/ 7375 w 237755"/>
                  <a:gd name="connsiteY246" fmla="*/ 137314 h 268581"/>
                  <a:gd name="connsiteX247" fmla="*/ 2802 w 237755"/>
                  <a:gd name="connsiteY247" fmla="*/ 140412 h 268581"/>
                  <a:gd name="connsiteX248" fmla="*/ 2212 w 237755"/>
                  <a:gd name="connsiteY248" fmla="*/ 141002 h 268581"/>
                  <a:gd name="connsiteX249" fmla="*/ 295 w 237755"/>
                  <a:gd name="connsiteY249" fmla="*/ 141002 h 268581"/>
                  <a:gd name="connsiteX250" fmla="*/ 0 w 237755"/>
                  <a:gd name="connsiteY250" fmla="*/ 141444 h 268581"/>
                  <a:gd name="connsiteX251" fmla="*/ 295 w 237755"/>
                  <a:gd name="connsiteY251" fmla="*/ 142329 h 268581"/>
                  <a:gd name="connsiteX252" fmla="*/ 1032 w 237755"/>
                  <a:gd name="connsiteY252" fmla="*/ 143066 h 268581"/>
                  <a:gd name="connsiteX253" fmla="*/ 2655 w 237755"/>
                  <a:gd name="connsiteY253" fmla="*/ 143509 h 268581"/>
                  <a:gd name="connsiteX254" fmla="*/ 3982 w 237755"/>
                  <a:gd name="connsiteY254" fmla="*/ 144246 h 268581"/>
                  <a:gd name="connsiteX255" fmla="*/ 5015 w 237755"/>
                  <a:gd name="connsiteY255" fmla="*/ 145869 h 268581"/>
                  <a:gd name="connsiteX256" fmla="*/ 3540 w 237755"/>
                  <a:gd name="connsiteY256" fmla="*/ 151179 h 268581"/>
                  <a:gd name="connsiteX257" fmla="*/ 3834 w 237755"/>
                  <a:gd name="connsiteY257" fmla="*/ 151769 h 268581"/>
                  <a:gd name="connsiteX258" fmla="*/ 6784 w 237755"/>
                  <a:gd name="connsiteY258" fmla="*/ 153538 h 268581"/>
                  <a:gd name="connsiteX259" fmla="*/ 7669 w 237755"/>
                  <a:gd name="connsiteY259" fmla="*/ 155013 h 268581"/>
                  <a:gd name="connsiteX260" fmla="*/ 9734 w 237755"/>
                  <a:gd name="connsiteY260" fmla="*/ 156341 h 268581"/>
                  <a:gd name="connsiteX261" fmla="*/ 7964 w 237755"/>
                  <a:gd name="connsiteY261" fmla="*/ 158111 h 268581"/>
                  <a:gd name="connsiteX262" fmla="*/ 8259 w 237755"/>
                  <a:gd name="connsiteY262" fmla="*/ 158848 h 268581"/>
                  <a:gd name="connsiteX263" fmla="*/ 8850 w 237755"/>
                  <a:gd name="connsiteY263" fmla="*/ 159586 h 268581"/>
                  <a:gd name="connsiteX264" fmla="*/ 11209 w 237755"/>
                  <a:gd name="connsiteY264" fmla="*/ 160028 h 268581"/>
                  <a:gd name="connsiteX265" fmla="*/ 12389 w 237755"/>
                  <a:gd name="connsiteY265" fmla="*/ 161208 h 268581"/>
                  <a:gd name="connsiteX266" fmla="*/ 12389 w 237755"/>
                  <a:gd name="connsiteY266" fmla="*/ 162978 h 268581"/>
                  <a:gd name="connsiteX267" fmla="*/ 12979 w 237755"/>
                  <a:gd name="connsiteY267" fmla="*/ 165928 h 268581"/>
                  <a:gd name="connsiteX268" fmla="*/ 7964 w 237755"/>
                  <a:gd name="connsiteY268" fmla="*/ 168730 h 268581"/>
                  <a:gd name="connsiteX269" fmla="*/ 6490 w 237755"/>
                  <a:gd name="connsiteY269" fmla="*/ 171975 h 268581"/>
                  <a:gd name="connsiteX270" fmla="*/ 6490 w 237755"/>
                  <a:gd name="connsiteY270" fmla="*/ 172565 h 268581"/>
                  <a:gd name="connsiteX271" fmla="*/ 6194 w 237755"/>
                  <a:gd name="connsiteY271" fmla="*/ 173450 h 268581"/>
                  <a:gd name="connsiteX272" fmla="*/ 6194 w 237755"/>
                  <a:gd name="connsiteY272" fmla="*/ 175515 h 268581"/>
                  <a:gd name="connsiteX273" fmla="*/ 6932 w 237755"/>
                  <a:gd name="connsiteY273" fmla="*/ 177579 h 268581"/>
                  <a:gd name="connsiteX274" fmla="*/ 8702 w 237755"/>
                  <a:gd name="connsiteY274" fmla="*/ 179644 h 268581"/>
                  <a:gd name="connsiteX275" fmla="*/ 10029 w 237755"/>
                  <a:gd name="connsiteY275" fmla="*/ 181119 h 268581"/>
                  <a:gd name="connsiteX276" fmla="*/ 11799 w 237755"/>
                  <a:gd name="connsiteY276" fmla="*/ 182299 h 268581"/>
                  <a:gd name="connsiteX277" fmla="*/ 14896 w 237755"/>
                  <a:gd name="connsiteY277" fmla="*/ 183479 h 268581"/>
                  <a:gd name="connsiteX278" fmla="*/ 16076 w 237755"/>
                  <a:gd name="connsiteY278" fmla="*/ 183774 h 268581"/>
                  <a:gd name="connsiteX279" fmla="*/ 16076 w 237755"/>
                  <a:gd name="connsiteY279" fmla="*/ 186871 h 268581"/>
                  <a:gd name="connsiteX280" fmla="*/ 14896 w 237755"/>
                  <a:gd name="connsiteY280" fmla="*/ 187756 h 268581"/>
                  <a:gd name="connsiteX281" fmla="*/ 13864 w 237755"/>
                  <a:gd name="connsiteY281" fmla="*/ 189084 h 268581"/>
                  <a:gd name="connsiteX282" fmla="*/ 13126 w 237755"/>
                  <a:gd name="connsiteY282" fmla="*/ 190559 h 268581"/>
                  <a:gd name="connsiteX283" fmla="*/ 12389 w 237755"/>
                  <a:gd name="connsiteY283" fmla="*/ 193509 h 268581"/>
                  <a:gd name="connsiteX284" fmla="*/ 12389 w 237755"/>
                  <a:gd name="connsiteY284" fmla="*/ 195573 h 268581"/>
                  <a:gd name="connsiteX285" fmla="*/ 13274 w 237755"/>
                  <a:gd name="connsiteY285" fmla="*/ 195573 h 268581"/>
                  <a:gd name="connsiteX286" fmla="*/ 15192 w 237755"/>
                  <a:gd name="connsiteY286" fmla="*/ 195868 h 268581"/>
                  <a:gd name="connsiteX287" fmla="*/ 17109 w 237755"/>
                  <a:gd name="connsiteY287" fmla="*/ 197491 h 268581"/>
                  <a:gd name="connsiteX288" fmla="*/ 17994 w 237755"/>
                  <a:gd name="connsiteY288" fmla="*/ 199113 h 268581"/>
                  <a:gd name="connsiteX289" fmla="*/ 17994 w 237755"/>
                  <a:gd name="connsiteY289" fmla="*/ 199998 h 268581"/>
                  <a:gd name="connsiteX290" fmla="*/ 19026 w 237755"/>
                  <a:gd name="connsiteY290" fmla="*/ 201031 h 268581"/>
                  <a:gd name="connsiteX291" fmla="*/ 22419 w 237755"/>
                  <a:gd name="connsiteY291" fmla="*/ 205455 h 268581"/>
                  <a:gd name="connsiteX292" fmla="*/ 23451 w 237755"/>
                  <a:gd name="connsiteY292" fmla="*/ 205455 h 268581"/>
                  <a:gd name="connsiteX293" fmla="*/ 24631 w 237755"/>
                  <a:gd name="connsiteY293" fmla="*/ 205013 h 268581"/>
                  <a:gd name="connsiteX294" fmla="*/ 25369 w 237755"/>
                  <a:gd name="connsiteY294" fmla="*/ 204128 h 268581"/>
                  <a:gd name="connsiteX295" fmla="*/ 26401 w 237755"/>
                  <a:gd name="connsiteY295" fmla="*/ 204128 h 268581"/>
                  <a:gd name="connsiteX296" fmla="*/ 28171 w 237755"/>
                  <a:gd name="connsiteY296" fmla="*/ 204423 h 268581"/>
                  <a:gd name="connsiteX297" fmla="*/ 29351 w 237755"/>
                  <a:gd name="connsiteY297" fmla="*/ 204865 h 268581"/>
                  <a:gd name="connsiteX298" fmla="*/ 29941 w 237755"/>
                  <a:gd name="connsiteY298" fmla="*/ 206783 h 268581"/>
                  <a:gd name="connsiteX299" fmla="*/ 30383 w 237755"/>
                  <a:gd name="connsiteY299" fmla="*/ 207078 h 268581"/>
                  <a:gd name="connsiteX300" fmla="*/ 31120 w 237755"/>
                  <a:gd name="connsiteY300" fmla="*/ 206635 h 268581"/>
                  <a:gd name="connsiteX301" fmla="*/ 32448 w 237755"/>
                  <a:gd name="connsiteY301" fmla="*/ 206635 h 268581"/>
                  <a:gd name="connsiteX302" fmla="*/ 34661 w 237755"/>
                  <a:gd name="connsiteY302" fmla="*/ 207078 h 268581"/>
                  <a:gd name="connsiteX303" fmla="*/ 37610 w 237755"/>
                  <a:gd name="connsiteY303" fmla="*/ 206488 h 268581"/>
                  <a:gd name="connsiteX304" fmla="*/ 39970 w 237755"/>
                  <a:gd name="connsiteY304" fmla="*/ 205750 h 268581"/>
                  <a:gd name="connsiteX305" fmla="*/ 41150 w 237755"/>
                  <a:gd name="connsiteY305" fmla="*/ 205750 h 268581"/>
                  <a:gd name="connsiteX306" fmla="*/ 43067 w 237755"/>
                  <a:gd name="connsiteY306" fmla="*/ 207963 h 268581"/>
                  <a:gd name="connsiteX307" fmla="*/ 45279 w 237755"/>
                  <a:gd name="connsiteY307" fmla="*/ 208848 h 268581"/>
                  <a:gd name="connsiteX308" fmla="*/ 50147 w 237755"/>
                  <a:gd name="connsiteY308" fmla="*/ 209585 h 268581"/>
                  <a:gd name="connsiteX309" fmla="*/ 55456 w 237755"/>
                  <a:gd name="connsiteY309" fmla="*/ 210618 h 268581"/>
                  <a:gd name="connsiteX310" fmla="*/ 57522 w 237755"/>
                  <a:gd name="connsiteY310" fmla="*/ 211502 h 268581"/>
                  <a:gd name="connsiteX311" fmla="*/ 58997 w 237755"/>
                  <a:gd name="connsiteY311" fmla="*/ 211945 h 268581"/>
                  <a:gd name="connsiteX312" fmla="*/ 58997 w 237755"/>
                  <a:gd name="connsiteY312" fmla="*/ 214895 h 268581"/>
                  <a:gd name="connsiteX313" fmla="*/ 58701 w 237755"/>
                  <a:gd name="connsiteY313" fmla="*/ 215337 h 268581"/>
                  <a:gd name="connsiteX314" fmla="*/ 53392 w 237755"/>
                  <a:gd name="connsiteY314" fmla="*/ 221237 h 268581"/>
                  <a:gd name="connsiteX315" fmla="*/ 51179 w 237755"/>
                  <a:gd name="connsiteY315" fmla="*/ 223302 h 268581"/>
                  <a:gd name="connsiteX316" fmla="*/ 49999 w 237755"/>
                  <a:gd name="connsiteY316" fmla="*/ 226252 h 268581"/>
                  <a:gd name="connsiteX317" fmla="*/ 49262 w 237755"/>
                  <a:gd name="connsiteY317" fmla="*/ 230824 h 268581"/>
                  <a:gd name="connsiteX318" fmla="*/ 47639 w 237755"/>
                  <a:gd name="connsiteY318" fmla="*/ 235101 h 268581"/>
                  <a:gd name="connsiteX319" fmla="*/ 45279 w 237755"/>
                  <a:gd name="connsiteY319" fmla="*/ 239231 h 268581"/>
                  <a:gd name="connsiteX320" fmla="*/ 44395 w 237755"/>
                  <a:gd name="connsiteY320" fmla="*/ 242328 h 268581"/>
                  <a:gd name="connsiteX321" fmla="*/ 44985 w 237755"/>
                  <a:gd name="connsiteY321" fmla="*/ 244393 h 268581"/>
                  <a:gd name="connsiteX322" fmla="*/ 44542 w 237755"/>
                  <a:gd name="connsiteY322" fmla="*/ 247638 h 268581"/>
                  <a:gd name="connsiteX323" fmla="*/ 43067 w 237755"/>
                  <a:gd name="connsiteY323" fmla="*/ 252063 h 268581"/>
                  <a:gd name="connsiteX324" fmla="*/ 42772 w 237755"/>
                  <a:gd name="connsiteY324" fmla="*/ 255307 h 268581"/>
                  <a:gd name="connsiteX325" fmla="*/ 43657 w 237755"/>
                  <a:gd name="connsiteY325" fmla="*/ 257520 h 268581"/>
                  <a:gd name="connsiteX326" fmla="*/ 44985 w 237755"/>
                  <a:gd name="connsiteY326" fmla="*/ 257962 h 268581"/>
                  <a:gd name="connsiteX327" fmla="*/ 47197 w 237755"/>
                  <a:gd name="connsiteY327" fmla="*/ 258700 h 268581"/>
                  <a:gd name="connsiteX328" fmla="*/ 57522 w 237755"/>
                  <a:gd name="connsiteY328" fmla="*/ 258700 h 268581"/>
                  <a:gd name="connsiteX329" fmla="*/ 60324 w 237755"/>
                  <a:gd name="connsiteY329" fmla="*/ 257520 h 268581"/>
                  <a:gd name="connsiteX330" fmla="*/ 63716 w 237755"/>
                  <a:gd name="connsiteY330" fmla="*/ 257520 h 268581"/>
                  <a:gd name="connsiteX331" fmla="*/ 65929 w 237755"/>
                  <a:gd name="connsiteY331" fmla="*/ 258110 h 268581"/>
                  <a:gd name="connsiteX332" fmla="*/ 66961 w 237755"/>
                  <a:gd name="connsiteY332" fmla="*/ 258110 h 268581"/>
                  <a:gd name="connsiteX333" fmla="*/ 67551 w 237755"/>
                  <a:gd name="connsiteY333" fmla="*/ 257372 h 268581"/>
                  <a:gd name="connsiteX334" fmla="*/ 69616 w 237755"/>
                  <a:gd name="connsiteY334" fmla="*/ 256930 h 268581"/>
                  <a:gd name="connsiteX335" fmla="*/ 69911 w 237755"/>
                  <a:gd name="connsiteY335" fmla="*/ 256487 h 268581"/>
                  <a:gd name="connsiteX336" fmla="*/ 69911 w 237755"/>
                  <a:gd name="connsiteY336" fmla="*/ 256045 h 268581"/>
                  <a:gd name="connsiteX337" fmla="*/ 69468 w 237755"/>
                  <a:gd name="connsiteY337" fmla="*/ 255750 h 268581"/>
                  <a:gd name="connsiteX338" fmla="*/ 66814 w 237755"/>
                  <a:gd name="connsiteY338" fmla="*/ 256045 h 268581"/>
                  <a:gd name="connsiteX339" fmla="*/ 65781 w 237755"/>
                  <a:gd name="connsiteY339" fmla="*/ 255750 h 268581"/>
                  <a:gd name="connsiteX340" fmla="*/ 65486 w 237755"/>
                  <a:gd name="connsiteY340" fmla="*/ 254865 h 268581"/>
                  <a:gd name="connsiteX341" fmla="*/ 66371 w 237755"/>
                  <a:gd name="connsiteY341" fmla="*/ 253390 h 268581"/>
                  <a:gd name="connsiteX342" fmla="*/ 68289 w 237755"/>
                  <a:gd name="connsiteY342" fmla="*/ 252210 h 268581"/>
                  <a:gd name="connsiteX343" fmla="*/ 69911 w 237755"/>
                  <a:gd name="connsiteY343" fmla="*/ 251915 h 268581"/>
                  <a:gd name="connsiteX344" fmla="*/ 71090 w 237755"/>
                  <a:gd name="connsiteY344" fmla="*/ 252210 h 268581"/>
                  <a:gd name="connsiteX345" fmla="*/ 74040 w 237755"/>
                  <a:gd name="connsiteY345" fmla="*/ 254422 h 268581"/>
                  <a:gd name="connsiteX346" fmla="*/ 74778 w 237755"/>
                  <a:gd name="connsiteY346" fmla="*/ 254422 h 268581"/>
                  <a:gd name="connsiteX347" fmla="*/ 75221 w 237755"/>
                  <a:gd name="connsiteY347" fmla="*/ 254127 h 268581"/>
                  <a:gd name="connsiteX348" fmla="*/ 76843 w 237755"/>
                  <a:gd name="connsiteY348" fmla="*/ 254127 h 268581"/>
                  <a:gd name="connsiteX349" fmla="*/ 78023 w 237755"/>
                  <a:gd name="connsiteY349" fmla="*/ 255750 h 268581"/>
                  <a:gd name="connsiteX350" fmla="*/ 78170 w 237755"/>
                  <a:gd name="connsiteY350" fmla="*/ 255750 h 268581"/>
                  <a:gd name="connsiteX351" fmla="*/ 84660 w 237755"/>
                  <a:gd name="connsiteY351" fmla="*/ 255455 h 268581"/>
                  <a:gd name="connsiteX352" fmla="*/ 86135 w 237755"/>
                  <a:gd name="connsiteY352" fmla="*/ 255455 h 268581"/>
                  <a:gd name="connsiteX353" fmla="*/ 84365 w 237755"/>
                  <a:gd name="connsiteY353" fmla="*/ 252063 h 268581"/>
                  <a:gd name="connsiteX354" fmla="*/ 84807 w 237755"/>
                  <a:gd name="connsiteY354" fmla="*/ 251768 h 268581"/>
                  <a:gd name="connsiteX355" fmla="*/ 87315 w 237755"/>
                  <a:gd name="connsiteY355" fmla="*/ 253390 h 268581"/>
                  <a:gd name="connsiteX356" fmla="*/ 91002 w 237755"/>
                  <a:gd name="connsiteY356" fmla="*/ 255307 h 268581"/>
                  <a:gd name="connsiteX357" fmla="*/ 94689 w 237755"/>
                  <a:gd name="connsiteY357" fmla="*/ 257077 h 268581"/>
                  <a:gd name="connsiteX358" fmla="*/ 98082 w 237755"/>
                  <a:gd name="connsiteY358" fmla="*/ 258995 h 268581"/>
                  <a:gd name="connsiteX359" fmla="*/ 99409 w 237755"/>
                  <a:gd name="connsiteY359" fmla="*/ 259732 h 268581"/>
                  <a:gd name="connsiteX360" fmla="*/ 99999 w 237755"/>
                  <a:gd name="connsiteY360" fmla="*/ 259437 h 268581"/>
                  <a:gd name="connsiteX361" fmla="*/ 100884 w 237755"/>
                  <a:gd name="connsiteY361" fmla="*/ 258552 h 268581"/>
                  <a:gd name="connsiteX362" fmla="*/ 103244 w 237755"/>
                  <a:gd name="connsiteY362" fmla="*/ 259290 h 268581"/>
                  <a:gd name="connsiteX363" fmla="*/ 106636 w 237755"/>
                  <a:gd name="connsiteY363" fmla="*/ 260912 h 268581"/>
                  <a:gd name="connsiteX364" fmla="*/ 108259 w 237755"/>
                  <a:gd name="connsiteY364" fmla="*/ 261945 h 268581"/>
                  <a:gd name="connsiteX365" fmla="*/ 108996 w 237755"/>
                  <a:gd name="connsiteY365" fmla="*/ 262829 h 268581"/>
                  <a:gd name="connsiteX366" fmla="*/ 109438 w 237755"/>
                  <a:gd name="connsiteY366" fmla="*/ 263567 h 268581"/>
                  <a:gd name="connsiteX367" fmla="*/ 109438 w 237755"/>
                  <a:gd name="connsiteY367" fmla="*/ 264747 h 268581"/>
                  <a:gd name="connsiteX368" fmla="*/ 110028 w 237755"/>
                  <a:gd name="connsiteY368" fmla="*/ 265189 h 268581"/>
                  <a:gd name="connsiteX369" fmla="*/ 111651 w 237755"/>
                  <a:gd name="connsiteY369" fmla="*/ 265189 h 268581"/>
                  <a:gd name="connsiteX370" fmla="*/ 112683 w 237755"/>
                  <a:gd name="connsiteY370" fmla="*/ 265779 h 268581"/>
                  <a:gd name="connsiteX371" fmla="*/ 112241 w 237755"/>
                  <a:gd name="connsiteY371" fmla="*/ 267254 h 268581"/>
                  <a:gd name="connsiteX372" fmla="*/ 112241 w 237755"/>
                  <a:gd name="connsiteY372" fmla="*/ 268582 h 268581"/>
                  <a:gd name="connsiteX373" fmla="*/ 113716 w 237755"/>
                  <a:gd name="connsiteY373" fmla="*/ 268582 h 268581"/>
                  <a:gd name="connsiteX374" fmla="*/ 115633 w 237755"/>
                  <a:gd name="connsiteY374" fmla="*/ 267402 h 268581"/>
                  <a:gd name="connsiteX375" fmla="*/ 117108 w 237755"/>
                  <a:gd name="connsiteY375" fmla="*/ 265632 h 268581"/>
                  <a:gd name="connsiteX376" fmla="*/ 117993 w 237755"/>
                  <a:gd name="connsiteY376" fmla="*/ 264009 h 268581"/>
                  <a:gd name="connsiteX377" fmla="*/ 118730 w 237755"/>
                  <a:gd name="connsiteY377" fmla="*/ 259880 h 268581"/>
                  <a:gd name="connsiteX378" fmla="*/ 119025 w 237755"/>
                  <a:gd name="connsiteY378" fmla="*/ 259585 h 268581"/>
                  <a:gd name="connsiteX379" fmla="*/ 120205 w 237755"/>
                  <a:gd name="connsiteY379" fmla="*/ 259880 h 268581"/>
                  <a:gd name="connsiteX380" fmla="*/ 124777 w 237755"/>
                  <a:gd name="connsiteY380" fmla="*/ 259880 h 268581"/>
                  <a:gd name="connsiteX381" fmla="*/ 126990 w 237755"/>
                  <a:gd name="connsiteY381" fmla="*/ 260470 h 268581"/>
                  <a:gd name="connsiteX382" fmla="*/ 130382 w 237755"/>
                  <a:gd name="connsiteY382" fmla="*/ 260470 h 268581"/>
                  <a:gd name="connsiteX383" fmla="*/ 130382 w 237755"/>
                  <a:gd name="connsiteY383" fmla="*/ 261207 h 268581"/>
                  <a:gd name="connsiteX384" fmla="*/ 130972 w 237755"/>
                  <a:gd name="connsiteY384" fmla="*/ 262239 h 268581"/>
                  <a:gd name="connsiteX385" fmla="*/ 132447 w 237755"/>
                  <a:gd name="connsiteY385" fmla="*/ 263714 h 268581"/>
                  <a:gd name="connsiteX386" fmla="*/ 133185 w 237755"/>
                  <a:gd name="connsiteY386" fmla="*/ 264599 h 268581"/>
                  <a:gd name="connsiteX387" fmla="*/ 134807 w 237755"/>
                  <a:gd name="connsiteY387" fmla="*/ 264599 h 268581"/>
                  <a:gd name="connsiteX388" fmla="*/ 137314 w 237755"/>
                  <a:gd name="connsiteY388" fmla="*/ 264304 h 268581"/>
                  <a:gd name="connsiteX389" fmla="*/ 138789 w 237755"/>
                  <a:gd name="connsiteY389" fmla="*/ 263714 h 268581"/>
                  <a:gd name="connsiteX390" fmla="*/ 139379 w 237755"/>
                  <a:gd name="connsiteY390" fmla="*/ 264157 h 268581"/>
                  <a:gd name="connsiteX391" fmla="*/ 141592 w 237755"/>
                  <a:gd name="connsiteY391" fmla="*/ 263714 h 268581"/>
                  <a:gd name="connsiteX392" fmla="*/ 143509 w 237755"/>
                  <a:gd name="connsiteY392" fmla="*/ 262534 h 268581"/>
                  <a:gd name="connsiteX393" fmla="*/ 143951 w 237755"/>
                  <a:gd name="connsiteY393" fmla="*/ 261649 h 268581"/>
                  <a:gd name="connsiteX394" fmla="*/ 146016 w 237755"/>
                  <a:gd name="connsiteY394" fmla="*/ 261059 h 268581"/>
                  <a:gd name="connsiteX395" fmla="*/ 148671 w 237755"/>
                  <a:gd name="connsiteY395" fmla="*/ 259585 h 268581"/>
                  <a:gd name="connsiteX396" fmla="*/ 152358 w 237755"/>
                  <a:gd name="connsiteY396" fmla="*/ 258405 h 268581"/>
                  <a:gd name="connsiteX397" fmla="*/ 164600 w 237755"/>
                  <a:gd name="connsiteY397" fmla="*/ 257225 h 268581"/>
                  <a:gd name="connsiteX398" fmla="*/ 165043 w 237755"/>
                  <a:gd name="connsiteY398" fmla="*/ 256340 h 268581"/>
                  <a:gd name="connsiteX399" fmla="*/ 165043 w 237755"/>
                  <a:gd name="connsiteY399" fmla="*/ 253980 h 268581"/>
                  <a:gd name="connsiteX400" fmla="*/ 166665 w 237755"/>
                  <a:gd name="connsiteY400" fmla="*/ 254422 h 268581"/>
                  <a:gd name="connsiteX401" fmla="*/ 169172 w 237755"/>
                  <a:gd name="connsiteY401" fmla="*/ 254865 h 268581"/>
                  <a:gd name="connsiteX402" fmla="*/ 171090 w 237755"/>
                  <a:gd name="connsiteY402" fmla="*/ 255602 h 268581"/>
                  <a:gd name="connsiteX403" fmla="*/ 172270 w 237755"/>
                  <a:gd name="connsiteY403" fmla="*/ 256487 h 268581"/>
                  <a:gd name="connsiteX404" fmla="*/ 173449 w 237755"/>
                  <a:gd name="connsiteY404" fmla="*/ 256487 h 268581"/>
                  <a:gd name="connsiteX405" fmla="*/ 175220 w 237755"/>
                  <a:gd name="connsiteY405" fmla="*/ 255897 h 268581"/>
                  <a:gd name="connsiteX406" fmla="*/ 177579 w 237755"/>
                  <a:gd name="connsiteY406" fmla="*/ 255455 h 268581"/>
                  <a:gd name="connsiteX407" fmla="*/ 179792 w 237755"/>
                  <a:gd name="connsiteY407" fmla="*/ 256487 h 268581"/>
                  <a:gd name="connsiteX408" fmla="*/ 180382 w 237755"/>
                  <a:gd name="connsiteY408" fmla="*/ 257520 h 268581"/>
                  <a:gd name="connsiteX409" fmla="*/ 179939 w 237755"/>
                  <a:gd name="connsiteY409" fmla="*/ 258110 h 268581"/>
                  <a:gd name="connsiteX410" fmla="*/ 179939 w 237755"/>
                  <a:gd name="connsiteY410" fmla="*/ 258995 h 268581"/>
                  <a:gd name="connsiteX411" fmla="*/ 180677 w 237755"/>
                  <a:gd name="connsiteY411" fmla="*/ 259732 h 268581"/>
                  <a:gd name="connsiteX412" fmla="*/ 182447 w 237755"/>
                  <a:gd name="connsiteY412" fmla="*/ 260912 h 268581"/>
                  <a:gd name="connsiteX413" fmla="*/ 184807 w 237755"/>
                  <a:gd name="connsiteY413" fmla="*/ 261945 h 268581"/>
                  <a:gd name="connsiteX414" fmla="*/ 185986 w 237755"/>
                  <a:gd name="connsiteY414" fmla="*/ 261945 h 268581"/>
                  <a:gd name="connsiteX415" fmla="*/ 186429 w 237755"/>
                  <a:gd name="connsiteY415" fmla="*/ 260912 h 268581"/>
                  <a:gd name="connsiteX416" fmla="*/ 186871 w 237755"/>
                  <a:gd name="connsiteY416" fmla="*/ 258552 h 268581"/>
                  <a:gd name="connsiteX417" fmla="*/ 186871 w 237755"/>
                  <a:gd name="connsiteY417" fmla="*/ 256045 h 268581"/>
                  <a:gd name="connsiteX418" fmla="*/ 186429 w 237755"/>
                  <a:gd name="connsiteY418" fmla="*/ 254570 h 268581"/>
                  <a:gd name="connsiteX419" fmla="*/ 185101 w 237755"/>
                  <a:gd name="connsiteY419" fmla="*/ 254275 h 268581"/>
                  <a:gd name="connsiteX420" fmla="*/ 183626 w 237755"/>
                  <a:gd name="connsiteY420" fmla="*/ 254275 h 268581"/>
                  <a:gd name="connsiteX421" fmla="*/ 182889 w 237755"/>
                  <a:gd name="connsiteY421" fmla="*/ 253832 h 268581"/>
                  <a:gd name="connsiteX422" fmla="*/ 183184 w 237755"/>
                  <a:gd name="connsiteY422" fmla="*/ 253095 h 268581"/>
                  <a:gd name="connsiteX423" fmla="*/ 184364 w 237755"/>
                  <a:gd name="connsiteY423" fmla="*/ 251030 h 268581"/>
                  <a:gd name="connsiteX424" fmla="*/ 184364 w 237755"/>
                  <a:gd name="connsiteY424" fmla="*/ 248228 h 268581"/>
                  <a:gd name="connsiteX425" fmla="*/ 181709 w 237755"/>
                  <a:gd name="connsiteY425" fmla="*/ 245131 h 268581"/>
                  <a:gd name="connsiteX426" fmla="*/ 179349 w 237755"/>
                  <a:gd name="connsiteY426" fmla="*/ 242033 h 268581"/>
                  <a:gd name="connsiteX427" fmla="*/ 179349 w 237755"/>
                  <a:gd name="connsiteY427" fmla="*/ 241001 h 268581"/>
                  <a:gd name="connsiteX428" fmla="*/ 180824 w 237755"/>
                  <a:gd name="connsiteY428" fmla="*/ 239231 h 268581"/>
                  <a:gd name="connsiteX429" fmla="*/ 183037 w 237755"/>
                  <a:gd name="connsiteY429" fmla="*/ 237756 h 268581"/>
                  <a:gd name="connsiteX430" fmla="*/ 187904 w 237755"/>
                  <a:gd name="connsiteY430" fmla="*/ 235396 h 268581"/>
                  <a:gd name="connsiteX431" fmla="*/ 189379 w 237755"/>
                  <a:gd name="connsiteY431" fmla="*/ 234954 h 268581"/>
                  <a:gd name="connsiteX432" fmla="*/ 191296 w 237755"/>
                  <a:gd name="connsiteY432" fmla="*/ 234511 h 268581"/>
                  <a:gd name="connsiteX433" fmla="*/ 194099 w 237755"/>
                  <a:gd name="connsiteY433" fmla="*/ 233479 h 268581"/>
                  <a:gd name="connsiteX434" fmla="*/ 195426 w 237755"/>
                  <a:gd name="connsiteY434" fmla="*/ 232446 h 268581"/>
                  <a:gd name="connsiteX435" fmla="*/ 196311 w 237755"/>
                  <a:gd name="connsiteY435" fmla="*/ 231414 h 268581"/>
                  <a:gd name="connsiteX436" fmla="*/ 197638 w 237755"/>
                  <a:gd name="connsiteY436" fmla="*/ 225662 h 268581"/>
                  <a:gd name="connsiteX437" fmla="*/ 197933 w 237755"/>
                  <a:gd name="connsiteY437" fmla="*/ 225367 h 268581"/>
                  <a:gd name="connsiteX438" fmla="*/ 198375 w 237755"/>
                  <a:gd name="connsiteY438" fmla="*/ 225072 h 268581"/>
                  <a:gd name="connsiteX439" fmla="*/ 203243 w 237755"/>
                  <a:gd name="connsiteY439" fmla="*/ 226989 h 268581"/>
                  <a:gd name="connsiteX440" fmla="*/ 203685 w 237755"/>
                  <a:gd name="connsiteY440" fmla="*/ 226694 h 268581"/>
                  <a:gd name="connsiteX441" fmla="*/ 204570 w 237755"/>
                  <a:gd name="connsiteY441" fmla="*/ 226399 h 268581"/>
                  <a:gd name="connsiteX442" fmla="*/ 206192 w 237755"/>
                  <a:gd name="connsiteY442" fmla="*/ 224924 h 268581"/>
                  <a:gd name="connsiteX443" fmla="*/ 206488 w 237755"/>
                  <a:gd name="connsiteY443" fmla="*/ 223744 h 268581"/>
                  <a:gd name="connsiteX444" fmla="*/ 206488 w 237755"/>
                  <a:gd name="connsiteY444" fmla="*/ 219467 h 268581"/>
                  <a:gd name="connsiteX445" fmla="*/ 206930 w 237755"/>
                  <a:gd name="connsiteY445" fmla="*/ 218877 h 268581"/>
                  <a:gd name="connsiteX446" fmla="*/ 205750 w 237755"/>
                  <a:gd name="connsiteY446" fmla="*/ 217255 h 268581"/>
                  <a:gd name="connsiteX447" fmla="*/ 203538 w 237755"/>
                  <a:gd name="connsiteY447" fmla="*/ 215190 h 268581"/>
                  <a:gd name="connsiteX448" fmla="*/ 199998 w 237755"/>
                  <a:gd name="connsiteY448" fmla="*/ 212387 h 268581"/>
                  <a:gd name="connsiteX449" fmla="*/ 197196 w 237755"/>
                  <a:gd name="connsiteY449" fmla="*/ 212387 h 268581"/>
                  <a:gd name="connsiteX450" fmla="*/ 196163 w 237755"/>
                  <a:gd name="connsiteY450" fmla="*/ 211797 h 268581"/>
                  <a:gd name="connsiteX451" fmla="*/ 195721 w 237755"/>
                  <a:gd name="connsiteY451" fmla="*/ 210765 h 268581"/>
                  <a:gd name="connsiteX452" fmla="*/ 194541 w 237755"/>
                  <a:gd name="connsiteY452" fmla="*/ 208995 h 268581"/>
                  <a:gd name="connsiteX453" fmla="*/ 193214 w 237755"/>
                  <a:gd name="connsiteY453" fmla="*/ 207815 h 268581"/>
                  <a:gd name="connsiteX454" fmla="*/ 191591 w 237755"/>
                  <a:gd name="connsiteY454" fmla="*/ 207373 h 268581"/>
                  <a:gd name="connsiteX455" fmla="*/ 189379 w 237755"/>
                  <a:gd name="connsiteY455" fmla="*/ 205750 h 268581"/>
                  <a:gd name="connsiteX456" fmla="*/ 186282 w 237755"/>
                  <a:gd name="connsiteY456" fmla="*/ 202358 h 268581"/>
                  <a:gd name="connsiteX457" fmla="*/ 183479 w 237755"/>
                  <a:gd name="connsiteY457" fmla="*/ 199998 h 268581"/>
                  <a:gd name="connsiteX458" fmla="*/ 180824 w 237755"/>
                  <a:gd name="connsiteY458" fmla="*/ 199998 h 268581"/>
                  <a:gd name="connsiteX459" fmla="*/ 179054 w 237755"/>
                  <a:gd name="connsiteY459" fmla="*/ 198818 h 268581"/>
                  <a:gd name="connsiteX460" fmla="*/ 177284 w 237755"/>
                  <a:gd name="connsiteY460" fmla="*/ 197196 h 268581"/>
                  <a:gd name="connsiteX461" fmla="*/ 175957 w 237755"/>
                  <a:gd name="connsiteY461" fmla="*/ 195573 h 268581"/>
                  <a:gd name="connsiteX462" fmla="*/ 173892 w 237755"/>
                  <a:gd name="connsiteY462" fmla="*/ 191739 h 268581"/>
                  <a:gd name="connsiteX463" fmla="*/ 172417 w 237755"/>
                  <a:gd name="connsiteY463" fmla="*/ 189526 h 268581"/>
                  <a:gd name="connsiteX464" fmla="*/ 171237 w 237755"/>
                  <a:gd name="connsiteY464" fmla="*/ 188199 h 268581"/>
                  <a:gd name="connsiteX465" fmla="*/ 169910 w 237755"/>
                  <a:gd name="connsiteY465" fmla="*/ 187019 h 268581"/>
                  <a:gd name="connsiteX466" fmla="*/ 169467 w 237755"/>
                  <a:gd name="connsiteY466" fmla="*/ 186134 h 268581"/>
                  <a:gd name="connsiteX467" fmla="*/ 171090 w 237755"/>
                  <a:gd name="connsiteY467" fmla="*/ 184069 h 268581"/>
                  <a:gd name="connsiteX468" fmla="*/ 171680 w 237755"/>
                  <a:gd name="connsiteY468" fmla="*/ 183037 h 268581"/>
                  <a:gd name="connsiteX469" fmla="*/ 172417 w 237755"/>
                  <a:gd name="connsiteY469" fmla="*/ 182299 h 268581"/>
                  <a:gd name="connsiteX470" fmla="*/ 172860 w 237755"/>
                  <a:gd name="connsiteY470" fmla="*/ 181414 h 268581"/>
                  <a:gd name="connsiteX471" fmla="*/ 172860 w 237755"/>
                  <a:gd name="connsiteY471" fmla="*/ 180824 h 268581"/>
                  <a:gd name="connsiteX472" fmla="*/ 171385 w 237755"/>
                  <a:gd name="connsiteY472" fmla="*/ 178759 h 268581"/>
                  <a:gd name="connsiteX473" fmla="*/ 169467 w 237755"/>
                  <a:gd name="connsiteY473" fmla="*/ 177284 h 268581"/>
                  <a:gd name="connsiteX474" fmla="*/ 166665 w 237755"/>
                  <a:gd name="connsiteY474" fmla="*/ 175810 h 268581"/>
                  <a:gd name="connsiteX475" fmla="*/ 164895 w 237755"/>
                  <a:gd name="connsiteY475" fmla="*/ 173892 h 268581"/>
                  <a:gd name="connsiteX476" fmla="*/ 164305 w 237755"/>
                  <a:gd name="connsiteY476" fmla="*/ 172122 h 268581"/>
                  <a:gd name="connsiteX477" fmla="*/ 164305 w 237755"/>
                  <a:gd name="connsiteY477" fmla="*/ 171237 h 268581"/>
                  <a:gd name="connsiteX478" fmla="*/ 162830 w 237755"/>
                  <a:gd name="connsiteY478" fmla="*/ 169910 h 268581"/>
                  <a:gd name="connsiteX479" fmla="*/ 161798 w 237755"/>
                  <a:gd name="connsiteY479" fmla="*/ 167993 h 268581"/>
                  <a:gd name="connsiteX480" fmla="*/ 161798 w 237755"/>
                  <a:gd name="connsiteY480" fmla="*/ 166813 h 268581"/>
                  <a:gd name="connsiteX481" fmla="*/ 162093 w 237755"/>
                  <a:gd name="connsiteY481" fmla="*/ 166518 h 268581"/>
                  <a:gd name="connsiteX482" fmla="*/ 162978 w 237755"/>
                  <a:gd name="connsiteY482" fmla="*/ 166518 h 268581"/>
                  <a:gd name="connsiteX483" fmla="*/ 164010 w 237755"/>
                  <a:gd name="connsiteY483" fmla="*/ 167255 h 268581"/>
                  <a:gd name="connsiteX484" fmla="*/ 165485 w 237755"/>
                  <a:gd name="connsiteY484" fmla="*/ 168730 h 268581"/>
                  <a:gd name="connsiteX485" fmla="*/ 166665 w 237755"/>
                  <a:gd name="connsiteY485" fmla="*/ 170942 h 268581"/>
                  <a:gd name="connsiteX486" fmla="*/ 167403 w 237755"/>
                  <a:gd name="connsiteY486" fmla="*/ 170057 h 268581"/>
                  <a:gd name="connsiteX487" fmla="*/ 168730 w 237755"/>
                  <a:gd name="connsiteY487" fmla="*/ 167698 h 268581"/>
                  <a:gd name="connsiteX488" fmla="*/ 171237 w 237755"/>
                  <a:gd name="connsiteY488" fmla="*/ 165043 h 268581"/>
                  <a:gd name="connsiteX489" fmla="*/ 173745 w 237755"/>
                  <a:gd name="connsiteY489" fmla="*/ 163568 h 268581"/>
                  <a:gd name="connsiteX490" fmla="*/ 175957 w 237755"/>
                  <a:gd name="connsiteY490" fmla="*/ 163568 h 268581"/>
                  <a:gd name="connsiteX491" fmla="*/ 177874 w 237755"/>
                  <a:gd name="connsiteY491" fmla="*/ 162978 h 268581"/>
                  <a:gd name="connsiteX492" fmla="*/ 179349 w 237755"/>
                  <a:gd name="connsiteY492" fmla="*/ 162240 h 268581"/>
                  <a:gd name="connsiteX493" fmla="*/ 182004 w 237755"/>
                  <a:gd name="connsiteY493" fmla="*/ 162535 h 268581"/>
                  <a:gd name="connsiteX494" fmla="*/ 183922 w 237755"/>
                  <a:gd name="connsiteY494" fmla="*/ 163125 h 268581"/>
                  <a:gd name="connsiteX495" fmla="*/ 184511 w 237755"/>
                  <a:gd name="connsiteY495" fmla="*/ 162830 h 268581"/>
                  <a:gd name="connsiteX496" fmla="*/ 185249 w 237755"/>
                  <a:gd name="connsiteY496" fmla="*/ 161503 h 268581"/>
                  <a:gd name="connsiteX497" fmla="*/ 185691 w 237755"/>
                  <a:gd name="connsiteY497" fmla="*/ 160323 h 268581"/>
                  <a:gd name="connsiteX498" fmla="*/ 189969 w 237755"/>
                  <a:gd name="connsiteY498" fmla="*/ 159586 h 268581"/>
                  <a:gd name="connsiteX499" fmla="*/ 191443 w 237755"/>
                  <a:gd name="connsiteY499" fmla="*/ 157373 h 268581"/>
                  <a:gd name="connsiteX500" fmla="*/ 192328 w 237755"/>
                  <a:gd name="connsiteY500" fmla="*/ 157373 h 268581"/>
                  <a:gd name="connsiteX501" fmla="*/ 193214 w 237755"/>
                  <a:gd name="connsiteY501" fmla="*/ 157078 h 268581"/>
                  <a:gd name="connsiteX502" fmla="*/ 194099 w 237755"/>
                  <a:gd name="connsiteY502" fmla="*/ 156193 h 268581"/>
                  <a:gd name="connsiteX503" fmla="*/ 194983 w 237755"/>
                  <a:gd name="connsiteY503" fmla="*/ 155898 h 268581"/>
                  <a:gd name="connsiteX504" fmla="*/ 195721 w 237755"/>
                  <a:gd name="connsiteY504" fmla="*/ 156341 h 268581"/>
                  <a:gd name="connsiteX505" fmla="*/ 196606 w 237755"/>
                  <a:gd name="connsiteY505" fmla="*/ 156636 h 268581"/>
                  <a:gd name="connsiteX506" fmla="*/ 197491 w 237755"/>
                  <a:gd name="connsiteY506" fmla="*/ 156046 h 268581"/>
                  <a:gd name="connsiteX507" fmla="*/ 198966 w 237755"/>
                  <a:gd name="connsiteY507" fmla="*/ 153391 h 268581"/>
                  <a:gd name="connsiteX508" fmla="*/ 199703 w 237755"/>
                  <a:gd name="connsiteY508" fmla="*/ 152948 h 268581"/>
                  <a:gd name="connsiteX509" fmla="*/ 203538 w 237755"/>
                  <a:gd name="connsiteY509" fmla="*/ 152506 h 268581"/>
                  <a:gd name="connsiteX510" fmla="*/ 208700 w 237755"/>
                  <a:gd name="connsiteY510" fmla="*/ 151031 h 268581"/>
                  <a:gd name="connsiteX511" fmla="*/ 211355 w 237755"/>
                  <a:gd name="connsiteY511" fmla="*/ 149704 h 268581"/>
                  <a:gd name="connsiteX512" fmla="*/ 213862 w 237755"/>
                  <a:gd name="connsiteY512" fmla="*/ 148966 h 268581"/>
                  <a:gd name="connsiteX513" fmla="*/ 216665 w 237755"/>
                  <a:gd name="connsiteY513" fmla="*/ 147639 h 268581"/>
                  <a:gd name="connsiteX514" fmla="*/ 221089 w 237755"/>
                  <a:gd name="connsiteY514" fmla="*/ 146311 h 268581"/>
                  <a:gd name="connsiteX515" fmla="*/ 221089 w 237755"/>
                  <a:gd name="connsiteY515" fmla="*/ 145721 h 268581"/>
                  <a:gd name="connsiteX516" fmla="*/ 219319 w 237755"/>
                  <a:gd name="connsiteY516" fmla="*/ 144394 h 268581"/>
                  <a:gd name="connsiteX517" fmla="*/ 218582 w 237755"/>
                  <a:gd name="connsiteY517" fmla="*/ 143509 h 268581"/>
                  <a:gd name="connsiteX518" fmla="*/ 218139 w 237755"/>
                  <a:gd name="connsiteY518" fmla="*/ 142624 h 268581"/>
                  <a:gd name="connsiteX519" fmla="*/ 218877 w 237755"/>
                  <a:gd name="connsiteY519" fmla="*/ 141739 h 268581"/>
                  <a:gd name="connsiteX520" fmla="*/ 219762 w 237755"/>
                  <a:gd name="connsiteY520" fmla="*/ 141444 h 268581"/>
                  <a:gd name="connsiteX521" fmla="*/ 220942 w 237755"/>
                  <a:gd name="connsiteY521" fmla="*/ 141887 h 268581"/>
                  <a:gd name="connsiteX522" fmla="*/ 224629 w 237755"/>
                  <a:gd name="connsiteY522" fmla="*/ 142477 h 268581"/>
                  <a:gd name="connsiteX523" fmla="*/ 225661 w 237755"/>
                  <a:gd name="connsiteY523" fmla="*/ 143066 h 268581"/>
                  <a:gd name="connsiteX524" fmla="*/ 225956 w 237755"/>
                  <a:gd name="connsiteY524" fmla="*/ 144394 h 268581"/>
                  <a:gd name="connsiteX525" fmla="*/ 226842 w 237755"/>
                  <a:gd name="connsiteY525" fmla="*/ 145574 h 268581"/>
                  <a:gd name="connsiteX526" fmla="*/ 227579 w 237755"/>
                  <a:gd name="connsiteY526" fmla="*/ 145574 h 268581"/>
                  <a:gd name="connsiteX527" fmla="*/ 227284 w 237755"/>
                  <a:gd name="connsiteY527" fmla="*/ 147786 h 268581"/>
                  <a:gd name="connsiteX528" fmla="*/ 228464 w 237755"/>
                  <a:gd name="connsiteY528" fmla="*/ 148524 h 268581"/>
                  <a:gd name="connsiteX529" fmla="*/ 230234 w 237755"/>
                  <a:gd name="connsiteY529" fmla="*/ 149114 h 268581"/>
                  <a:gd name="connsiteX530" fmla="*/ 231414 w 237755"/>
                  <a:gd name="connsiteY530" fmla="*/ 149114 h 268581"/>
                  <a:gd name="connsiteX531" fmla="*/ 232151 w 237755"/>
                  <a:gd name="connsiteY531" fmla="*/ 148229 h 268581"/>
                  <a:gd name="connsiteX532" fmla="*/ 232446 w 237755"/>
                  <a:gd name="connsiteY532" fmla="*/ 147639 h 268581"/>
                  <a:gd name="connsiteX533" fmla="*/ 232446 w 237755"/>
                  <a:gd name="connsiteY533" fmla="*/ 147196 h 268581"/>
                  <a:gd name="connsiteX534" fmla="*/ 235248 w 237755"/>
                  <a:gd name="connsiteY534" fmla="*/ 142477 h 268581"/>
                  <a:gd name="connsiteX535" fmla="*/ 236428 w 237755"/>
                  <a:gd name="connsiteY535" fmla="*/ 139527 h 268581"/>
                  <a:gd name="connsiteX536" fmla="*/ 237756 w 237755"/>
                  <a:gd name="connsiteY536" fmla="*/ 134070 h 268581"/>
                  <a:gd name="connsiteX537" fmla="*/ 236133 w 237755"/>
                  <a:gd name="connsiteY537" fmla="*/ 129792 h 268581"/>
                  <a:gd name="connsiteX538" fmla="*/ 65191 w 237755"/>
                  <a:gd name="connsiteY538" fmla="*/ 7375 h 268581"/>
                  <a:gd name="connsiteX539" fmla="*/ 71828 w 237755"/>
                  <a:gd name="connsiteY539" fmla="*/ 6785 h 268581"/>
                  <a:gd name="connsiteX540" fmla="*/ 72565 w 237755"/>
                  <a:gd name="connsiteY540" fmla="*/ 5900 h 268581"/>
                  <a:gd name="connsiteX541" fmla="*/ 66076 w 237755"/>
                  <a:gd name="connsiteY541" fmla="*/ 5605 h 268581"/>
                  <a:gd name="connsiteX542" fmla="*/ 65781 w 237755"/>
                  <a:gd name="connsiteY542" fmla="*/ 4572 h 268581"/>
                  <a:gd name="connsiteX543" fmla="*/ 66223 w 237755"/>
                  <a:gd name="connsiteY543" fmla="*/ 2507 h 268581"/>
                  <a:gd name="connsiteX544" fmla="*/ 66518 w 237755"/>
                  <a:gd name="connsiteY544" fmla="*/ 1475 h 268581"/>
                  <a:gd name="connsiteX545" fmla="*/ 67698 w 237755"/>
                  <a:gd name="connsiteY545" fmla="*/ 0 h 268581"/>
                  <a:gd name="connsiteX546" fmla="*/ 66518 w 237755"/>
                  <a:gd name="connsiteY546" fmla="*/ 0 h 268581"/>
                  <a:gd name="connsiteX547" fmla="*/ 63716 w 237755"/>
                  <a:gd name="connsiteY547" fmla="*/ 5310 h 268581"/>
                  <a:gd name="connsiteX548" fmla="*/ 63421 w 237755"/>
                  <a:gd name="connsiteY548" fmla="*/ 10472 h 268581"/>
                  <a:gd name="connsiteX549" fmla="*/ 64011 w 237755"/>
                  <a:gd name="connsiteY549" fmla="*/ 9734 h 268581"/>
                  <a:gd name="connsiteX550" fmla="*/ 65044 w 237755"/>
                  <a:gd name="connsiteY550" fmla="*/ 7522 h 26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Lst>
                <a:rect l="l" t="t" r="r" b="b"/>
                <a:pathLst>
                  <a:path w="237755" h="268581">
                    <a:moveTo>
                      <a:pt x="190706" y="24926"/>
                    </a:moveTo>
                    <a:lnTo>
                      <a:pt x="191443" y="26253"/>
                    </a:lnTo>
                    <a:lnTo>
                      <a:pt x="196016" y="29056"/>
                    </a:lnTo>
                    <a:lnTo>
                      <a:pt x="197343" y="29056"/>
                    </a:lnTo>
                    <a:lnTo>
                      <a:pt x="199113" y="25811"/>
                    </a:lnTo>
                    <a:lnTo>
                      <a:pt x="202063" y="25811"/>
                    </a:lnTo>
                    <a:lnTo>
                      <a:pt x="205013" y="27876"/>
                    </a:lnTo>
                    <a:lnTo>
                      <a:pt x="205750" y="26696"/>
                    </a:lnTo>
                    <a:lnTo>
                      <a:pt x="205160" y="24336"/>
                    </a:lnTo>
                    <a:lnTo>
                      <a:pt x="202358" y="22861"/>
                    </a:lnTo>
                    <a:lnTo>
                      <a:pt x="201768" y="21534"/>
                    </a:lnTo>
                    <a:lnTo>
                      <a:pt x="202358" y="20649"/>
                    </a:lnTo>
                    <a:lnTo>
                      <a:pt x="204128" y="18879"/>
                    </a:lnTo>
                    <a:lnTo>
                      <a:pt x="203833" y="17994"/>
                    </a:lnTo>
                    <a:lnTo>
                      <a:pt x="203243" y="17404"/>
                    </a:lnTo>
                    <a:lnTo>
                      <a:pt x="199408" y="16076"/>
                    </a:lnTo>
                    <a:lnTo>
                      <a:pt x="198375" y="14897"/>
                    </a:lnTo>
                    <a:lnTo>
                      <a:pt x="197638" y="13127"/>
                    </a:lnTo>
                    <a:lnTo>
                      <a:pt x="195426" y="13127"/>
                    </a:lnTo>
                    <a:lnTo>
                      <a:pt x="192918" y="15339"/>
                    </a:lnTo>
                    <a:lnTo>
                      <a:pt x="192624" y="17404"/>
                    </a:lnTo>
                    <a:lnTo>
                      <a:pt x="191149" y="18731"/>
                    </a:lnTo>
                    <a:lnTo>
                      <a:pt x="191149" y="20059"/>
                    </a:lnTo>
                    <a:lnTo>
                      <a:pt x="190558" y="24041"/>
                    </a:lnTo>
                    <a:lnTo>
                      <a:pt x="190558" y="25221"/>
                    </a:lnTo>
                    <a:close/>
                    <a:moveTo>
                      <a:pt x="209437" y="36725"/>
                    </a:moveTo>
                    <a:lnTo>
                      <a:pt x="210765" y="38200"/>
                    </a:lnTo>
                    <a:lnTo>
                      <a:pt x="210322" y="40265"/>
                    </a:lnTo>
                    <a:lnTo>
                      <a:pt x="210912" y="42477"/>
                    </a:lnTo>
                    <a:lnTo>
                      <a:pt x="214157" y="43067"/>
                    </a:lnTo>
                    <a:lnTo>
                      <a:pt x="217402" y="42625"/>
                    </a:lnTo>
                    <a:lnTo>
                      <a:pt x="218435" y="42625"/>
                    </a:lnTo>
                    <a:lnTo>
                      <a:pt x="217992" y="41003"/>
                    </a:lnTo>
                    <a:lnTo>
                      <a:pt x="218287" y="39823"/>
                    </a:lnTo>
                    <a:lnTo>
                      <a:pt x="213715" y="36873"/>
                    </a:lnTo>
                    <a:lnTo>
                      <a:pt x="208258" y="33480"/>
                    </a:lnTo>
                    <a:lnTo>
                      <a:pt x="208258" y="35840"/>
                    </a:lnTo>
                    <a:lnTo>
                      <a:pt x="209437" y="36725"/>
                    </a:lnTo>
                    <a:close/>
                    <a:moveTo>
                      <a:pt x="137757" y="23009"/>
                    </a:moveTo>
                    <a:lnTo>
                      <a:pt x="141739" y="23009"/>
                    </a:lnTo>
                    <a:lnTo>
                      <a:pt x="141739" y="22271"/>
                    </a:lnTo>
                    <a:lnTo>
                      <a:pt x="140412" y="20059"/>
                    </a:lnTo>
                    <a:lnTo>
                      <a:pt x="136577" y="18879"/>
                    </a:lnTo>
                    <a:lnTo>
                      <a:pt x="135545" y="19469"/>
                    </a:lnTo>
                    <a:lnTo>
                      <a:pt x="134660" y="21239"/>
                    </a:lnTo>
                    <a:lnTo>
                      <a:pt x="136134" y="21534"/>
                    </a:lnTo>
                    <a:lnTo>
                      <a:pt x="137609" y="23009"/>
                    </a:lnTo>
                    <a:close/>
                    <a:moveTo>
                      <a:pt x="68289" y="10619"/>
                    </a:moveTo>
                    <a:lnTo>
                      <a:pt x="66961" y="11357"/>
                    </a:lnTo>
                    <a:lnTo>
                      <a:pt x="66518" y="12242"/>
                    </a:lnTo>
                    <a:lnTo>
                      <a:pt x="67846" y="13127"/>
                    </a:lnTo>
                    <a:lnTo>
                      <a:pt x="70353" y="13127"/>
                    </a:lnTo>
                    <a:lnTo>
                      <a:pt x="71386" y="12389"/>
                    </a:lnTo>
                    <a:lnTo>
                      <a:pt x="70943" y="11062"/>
                    </a:lnTo>
                    <a:lnTo>
                      <a:pt x="69321" y="10619"/>
                    </a:lnTo>
                    <a:lnTo>
                      <a:pt x="68289" y="10619"/>
                    </a:lnTo>
                    <a:close/>
                    <a:moveTo>
                      <a:pt x="237756" y="130382"/>
                    </a:moveTo>
                    <a:lnTo>
                      <a:pt x="237313" y="128317"/>
                    </a:lnTo>
                    <a:lnTo>
                      <a:pt x="236576" y="127285"/>
                    </a:lnTo>
                    <a:lnTo>
                      <a:pt x="231856" y="125220"/>
                    </a:lnTo>
                    <a:lnTo>
                      <a:pt x="231561" y="124483"/>
                    </a:lnTo>
                    <a:lnTo>
                      <a:pt x="232299" y="121680"/>
                    </a:lnTo>
                    <a:lnTo>
                      <a:pt x="232003" y="120500"/>
                    </a:lnTo>
                    <a:lnTo>
                      <a:pt x="230824" y="119173"/>
                    </a:lnTo>
                    <a:lnTo>
                      <a:pt x="229349" y="116666"/>
                    </a:lnTo>
                    <a:lnTo>
                      <a:pt x="228759" y="114453"/>
                    </a:lnTo>
                    <a:lnTo>
                      <a:pt x="230676" y="111946"/>
                    </a:lnTo>
                    <a:lnTo>
                      <a:pt x="231119" y="110028"/>
                    </a:lnTo>
                    <a:lnTo>
                      <a:pt x="232003" y="107521"/>
                    </a:lnTo>
                    <a:lnTo>
                      <a:pt x="232594" y="106194"/>
                    </a:lnTo>
                    <a:lnTo>
                      <a:pt x="232594" y="105751"/>
                    </a:lnTo>
                    <a:lnTo>
                      <a:pt x="231414" y="104719"/>
                    </a:lnTo>
                    <a:lnTo>
                      <a:pt x="231119" y="103391"/>
                    </a:lnTo>
                    <a:lnTo>
                      <a:pt x="231414" y="101327"/>
                    </a:lnTo>
                    <a:lnTo>
                      <a:pt x="230676" y="99852"/>
                    </a:lnTo>
                    <a:lnTo>
                      <a:pt x="229054" y="98819"/>
                    </a:lnTo>
                    <a:lnTo>
                      <a:pt x="228021" y="97492"/>
                    </a:lnTo>
                    <a:lnTo>
                      <a:pt x="227579" y="95869"/>
                    </a:lnTo>
                    <a:lnTo>
                      <a:pt x="228021" y="93362"/>
                    </a:lnTo>
                    <a:lnTo>
                      <a:pt x="229349" y="89970"/>
                    </a:lnTo>
                    <a:lnTo>
                      <a:pt x="226546" y="85840"/>
                    </a:lnTo>
                    <a:lnTo>
                      <a:pt x="219762" y="80973"/>
                    </a:lnTo>
                    <a:lnTo>
                      <a:pt x="216517" y="77580"/>
                    </a:lnTo>
                    <a:lnTo>
                      <a:pt x="216812" y="75663"/>
                    </a:lnTo>
                    <a:lnTo>
                      <a:pt x="218287" y="73893"/>
                    </a:lnTo>
                    <a:lnTo>
                      <a:pt x="220942" y="72271"/>
                    </a:lnTo>
                    <a:lnTo>
                      <a:pt x="222859" y="69468"/>
                    </a:lnTo>
                    <a:lnTo>
                      <a:pt x="224039" y="66224"/>
                    </a:lnTo>
                    <a:lnTo>
                      <a:pt x="224039" y="63274"/>
                    </a:lnTo>
                    <a:lnTo>
                      <a:pt x="221089" y="53539"/>
                    </a:lnTo>
                    <a:lnTo>
                      <a:pt x="220647" y="51032"/>
                    </a:lnTo>
                    <a:lnTo>
                      <a:pt x="220352" y="48082"/>
                    </a:lnTo>
                    <a:lnTo>
                      <a:pt x="220352" y="47345"/>
                    </a:lnTo>
                    <a:lnTo>
                      <a:pt x="219910" y="47345"/>
                    </a:lnTo>
                    <a:lnTo>
                      <a:pt x="214010" y="46017"/>
                    </a:lnTo>
                    <a:lnTo>
                      <a:pt x="212093" y="44837"/>
                    </a:lnTo>
                    <a:lnTo>
                      <a:pt x="209880" y="42920"/>
                    </a:lnTo>
                    <a:lnTo>
                      <a:pt x="208700" y="37020"/>
                    </a:lnTo>
                    <a:lnTo>
                      <a:pt x="206192" y="32153"/>
                    </a:lnTo>
                    <a:lnTo>
                      <a:pt x="198966" y="32596"/>
                    </a:lnTo>
                    <a:lnTo>
                      <a:pt x="191149" y="27433"/>
                    </a:lnTo>
                    <a:lnTo>
                      <a:pt x="188051" y="22861"/>
                    </a:lnTo>
                    <a:lnTo>
                      <a:pt x="184659" y="22419"/>
                    </a:lnTo>
                    <a:lnTo>
                      <a:pt x="181562" y="21534"/>
                    </a:lnTo>
                    <a:lnTo>
                      <a:pt x="176252" y="20796"/>
                    </a:lnTo>
                    <a:lnTo>
                      <a:pt x="171090" y="25073"/>
                    </a:lnTo>
                    <a:lnTo>
                      <a:pt x="168877" y="27286"/>
                    </a:lnTo>
                    <a:lnTo>
                      <a:pt x="165485" y="29351"/>
                    </a:lnTo>
                    <a:lnTo>
                      <a:pt x="164010" y="31416"/>
                    </a:lnTo>
                    <a:lnTo>
                      <a:pt x="155751" y="32301"/>
                    </a:lnTo>
                    <a:lnTo>
                      <a:pt x="153243" y="33480"/>
                    </a:lnTo>
                    <a:lnTo>
                      <a:pt x="147049" y="38790"/>
                    </a:lnTo>
                    <a:lnTo>
                      <a:pt x="145426" y="39528"/>
                    </a:lnTo>
                    <a:lnTo>
                      <a:pt x="137757" y="37168"/>
                    </a:lnTo>
                    <a:lnTo>
                      <a:pt x="132889" y="37610"/>
                    </a:lnTo>
                    <a:lnTo>
                      <a:pt x="131267" y="37020"/>
                    </a:lnTo>
                    <a:lnTo>
                      <a:pt x="130087" y="34660"/>
                    </a:lnTo>
                    <a:lnTo>
                      <a:pt x="135249" y="30826"/>
                    </a:lnTo>
                    <a:lnTo>
                      <a:pt x="136724" y="27286"/>
                    </a:lnTo>
                    <a:lnTo>
                      <a:pt x="135397" y="23746"/>
                    </a:lnTo>
                    <a:lnTo>
                      <a:pt x="133922" y="23746"/>
                    </a:lnTo>
                    <a:lnTo>
                      <a:pt x="128022" y="25958"/>
                    </a:lnTo>
                    <a:lnTo>
                      <a:pt x="118288" y="21534"/>
                    </a:lnTo>
                    <a:lnTo>
                      <a:pt x="114453" y="22566"/>
                    </a:lnTo>
                    <a:lnTo>
                      <a:pt x="113421" y="21091"/>
                    </a:lnTo>
                    <a:lnTo>
                      <a:pt x="112683" y="19764"/>
                    </a:lnTo>
                    <a:lnTo>
                      <a:pt x="105456" y="20354"/>
                    </a:lnTo>
                    <a:lnTo>
                      <a:pt x="107374" y="18879"/>
                    </a:lnTo>
                    <a:lnTo>
                      <a:pt x="109734" y="16519"/>
                    </a:lnTo>
                    <a:lnTo>
                      <a:pt x="109734" y="13127"/>
                    </a:lnTo>
                    <a:lnTo>
                      <a:pt x="107816" y="10767"/>
                    </a:lnTo>
                    <a:lnTo>
                      <a:pt x="106193" y="9292"/>
                    </a:lnTo>
                    <a:lnTo>
                      <a:pt x="102359" y="8259"/>
                    </a:lnTo>
                    <a:lnTo>
                      <a:pt x="102359" y="7522"/>
                    </a:lnTo>
                    <a:lnTo>
                      <a:pt x="101769" y="7522"/>
                    </a:lnTo>
                    <a:lnTo>
                      <a:pt x="100146" y="7227"/>
                    </a:lnTo>
                    <a:lnTo>
                      <a:pt x="98967" y="6490"/>
                    </a:lnTo>
                    <a:lnTo>
                      <a:pt x="95869" y="7080"/>
                    </a:lnTo>
                    <a:lnTo>
                      <a:pt x="91740" y="8259"/>
                    </a:lnTo>
                    <a:lnTo>
                      <a:pt x="89527" y="8259"/>
                    </a:lnTo>
                    <a:lnTo>
                      <a:pt x="87757" y="6932"/>
                    </a:lnTo>
                    <a:lnTo>
                      <a:pt x="80382" y="5015"/>
                    </a:lnTo>
                    <a:lnTo>
                      <a:pt x="79203" y="5015"/>
                    </a:lnTo>
                    <a:lnTo>
                      <a:pt x="74335" y="4720"/>
                    </a:lnTo>
                    <a:lnTo>
                      <a:pt x="74335" y="4720"/>
                    </a:lnTo>
                    <a:lnTo>
                      <a:pt x="74631" y="8702"/>
                    </a:lnTo>
                    <a:lnTo>
                      <a:pt x="77433" y="12242"/>
                    </a:lnTo>
                    <a:lnTo>
                      <a:pt x="79793" y="15929"/>
                    </a:lnTo>
                    <a:lnTo>
                      <a:pt x="81857" y="17994"/>
                    </a:lnTo>
                    <a:lnTo>
                      <a:pt x="81857" y="20501"/>
                    </a:lnTo>
                    <a:lnTo>
                      <a:pt x="78613" y="21976"/>
                    </a:lnTo>
                    <a:lnTo>
                      <a:pt x="73893" y="23009"/>
                    </a:lnTo>
                    <a:lnTo>
                      <a:pt x="73303" y="24631"/>
                    </a:lnTo>
                    <a:lnTo>
                      <a:pt x="73746" y="26696"/>
                    </a:lnTo>
                    <a:lnTo>
                      <a:pt x="76106" y="26696"/>
                    </a:lnTo>
                    <a:lnTo>
                      <a:pt x="77285" y="26106"/>
                    </a:lnTo>
                    <a:lnTo>
                      <a:pt x="79203" y="26548"/>
                    </a:lnTo>
                    <a:lnTo>
                      <a:pt x="80678" y="27876"/>
                    </a:lnTo>
                    <a:lnTo>
                      <a:pt x="80678" y="37168"/>
                    </a:lnTo>
                    <a:lnTo>
                      <a:pt x="80973" y="38348"/>
                    </a:lnTo>
                    <a:lnTo>
                      <a:pt x="82448" y="39675"/>
                    </a:lnTo>
                    <a:lnTo>
                      <a:pt x="84807" y="40560"/>
                    </a:lnTo>
                    <a:lnTo>
                      <a:pt x="88642" y="40855"/>
                    </a:lnTo>
                    <a:lnTo>
                      <a:pt x="91149" y="42035"/>
                    </a:lnTo>
                    <a:lnTo>
                      <a:pt x="99557" y="51327"/>
                    </a:lnTo>
                    <a:lnTo>
                      <a:pt x="103539" y="52949"/>
                    </a:lnTo>
                    <a:lnTo>
                      <a:pt x="100589" y="52507"/>
                    </a:lnTo>
                    <a:lnTo>
                      <a:pt x="98229" y="51327"/>
                    </a:lnTo>
                    <a:lnTo>
                      <a:pt x="91297" y="43657"/>
                    </a:lnTo>
                    <a:lnTo>
                      <a:pt x="88199" y="42183"/>
                    </a:lnTo>
                    <a:lnTo>
                      <a:pt x="80088" y="42920"/>
                    </a:lnTo>
                    <a:lnTo>
                      <a:pt x="72861" y="41445"/>
                    </a:lnTo>
                    <a:lnTo>
                      <a:pt x="71681" y="42772"/>
                    </a:lnTo>
                    <a:lnTo>
                      <a:pt x="70501" y="44837"/>
                    </a:lnTo>
                    <a:lnTo>
                      <a:pt x="69911" y="48820"/>
                    </a:lnTo>
                    <a:lnTo>
                      <a:pt x="70796" y="52949"/>
                    </a:lnTo>
                    <a:lnTo>
                      <a:pt x="69616" y="58702"/>
                    </a:lnTo>
                    <a:lnTo>
                      <a:pt x="69616" y="54424"/>
                    </a:lnTo>
                    <a:lnTo>
                      <a:pt x="68436" y="53097"/>
                    </a:lnTo>
                    <a:lnTo>
                      <a:pt x="65339" y="51179"/>
                    </a:lnTo>
                    <a:lnTo>
                      <a:pt x="64454" y="51917"/>
                    </a:lnTo>
                    <a:lnTo>
                      <a:pt x="63864" y="54572"/>
                    </a:lnTo>
                    <a:lnTo>
                      <a:pt x="62979" y="56932"/>
                    </a:lnTo>
                    <a:lnTo>
                      <a:pt x="61799" y="57374"/>
                    </a:lnTo>
                    <a:lnTo>
                      <a:pt x="59439" y="56047"/>
                    </a:lnTo>
                    <a:lnTo>
                      <a:pt x="60914" y="53392"/>
                    </a:lnTo>
                    <a:lnTo>
                      <a:pt x="56784" y="48082"/>
                    </a:lnTo>
                    <a:lnTo>
                      <a:pt x="46902" y="47787"/>
                    </a:lnTo>
                    <a:lnTo>
                      <a:pt x="37905" y="48377"/>
                    </a:lnTo>
                    <a:lnTo>
                      <a:pt x="35840" y="49262"/>
                    </a:lnTo>
                    <a:lnTo>
                      <a:pt x="33186" y="52802"/>
                    </a:lnTo>
                    <a:lnTo>
                      <a:pt x="32301" y="55604"/>
                    </a:lnTo>
                    <a:lnTo>
                      <a:pt x="31711" y="59291"/>
                    </a:lnTo>
                    <a:lnTo>
                      <a:pt x="34218" y="61061"/>
                    </a:lnTo>
                    <a:lnTo>
                      <a:pt x="35398" y="62684"/>
                    </a:lnTo>
                    <a:lnTo>
                      <a:pt x="35398" y="72713"/>
                    </a:lnTo>
                    <a:lnTo>
                      <a:pt x="34955" y="73893"/>
                    </a:lnTo>
                    <a:lnTo>
                      <a:pt x="33333" y="76695"/>
                    </a:lnTo>
                    <a:lnTo>
                      <a:pt x="31563" y="81710"/>
                    </a:lnTo>
                    <a:lnTo>
                      <a:pt x="31120" y="84955"/>
                    </a:lnTo>
                    <a:lnTo>
                      <a:pt x="30530" y="85545"/>
                    </a:lnTo>
                    <a:lnTo>
                      <a:pt x="23599" y="85545"/>
                    </a:lnTo>
                    <a:lnTo>
                      <a:pt x="22566" y="86135"/>
                    </a:lnTo>
                    <a:lnTo>
                      <a:pt x="22566" y="88495"/>
                    </a:lnTo>
                    <a:lnTo>
                      <a:pt x="22124" y="89232"/>
                    </a:lnTo>
                    <a:lnTo>
                      <a:pt x="22419" y="90265"/>
                    </a:lnTo>
                    <a:lnTo>
                      <a:pt x="23599" y="91445"/>
                    </a:lnTo>
                    <a:lnTo>
                      <a:pt x="25811" y="92182"/>
                    </a:lnTo>
                    <a:lnTo>
                      <a:pt x="29351" y="92182"/>
                    </a:lnTo>
                    <a:lnTo>
                      <a:pt x="30236" y="93067"/>
                    </a:lnTo>
                    <a:lnTo>
                      <a:pt x="31120" y="94394"/>
                    </a:lnTo>
                    <a:lnTo>
                      <a:pt x="31120" y="96164"/>
                    </a:lnTo>
                    <a:lnTo>
                      <a:pt x="30678" y="98524"/>
                    </a:lnTo>
                    <a:lnTo>
                      <a:pt x="29498" y="100589"/>
                    </a:lnTo>
                    <a:lnTo>
                      <a:pt x="26253" y="103096"/>
                    </a:lnTo>
                    <a:lnTo>
                      <a:pt x="24778" y="103981"/>
                    </a:lnTo>
                    <a:lnTo>
                      <a:pt x="23451" y="104424"/>
                    </a:lnTo>
                    <a:lnTo>
                      <a:pt x="22861" y="105014"/>
                    </a:lnTo>
                    <a:lnTo>
                      <a:pt x="22566" y="105899"/>
                    </a:lnTo>
                    <a:lnTo>
                      <a:pt x="22566" y="106636"/>
                    </a:lnTo>
                    <a:lnTo>
                      <a:pt x="24926" y="108554"/>
                    </a:lnTo>
                    <a:lnTo>
                      <a:pt x="24926" y="108996"/>
                    </a:lnTo>
                    <a:lnTo>
                      <a:pt x="24188" y="110028"/>
                    </a:lnTo>
                    <a:lnTo>
                      <a:pt x="23303" y="110913"/>
                    </a:lnTo>
                    <a:lnTo>
                      <a:pt x="17404" y="112831"/>
                    </a:lnTo>
                    <a:lnTo>
                      <a:pt x="15044" y="112831"/>
                    </a:lnTo>
                    <a:lnTo>
                      <a:pt x="13717" y="113716"/>
                    </a:lnTo>
                    <a:lnTo>
                      <a:pt x="13274" y="113716"/>
                    </a:lnTo>
                    <a:lnTo>
                      <a:pt x="11799" y="112978"/>
                    </a:lnTo>
                    <a:lnTo>
                      <a:pt x="8407" y="111946"/>
                    </a:lnTo>
                    <a:lnTo>
                      <a:pt x="7079" y="112241"/>
                    </a:lnTo>
                    <a:lnTo>
                      <a:pt x="6342" y="112831"/>
                    </a:lnTo>
                    <a:lnTo>
                      <a:pt x="4130" y="113568"/>
                    </a:lnTo>
                    <a:lnTo>
                      <a:pt x="2655" y="114601"/>
                    </a:lnTo>
                    <a:lnTo>
                      <a:pt x="2655" y="116076"/>
                    </a:lnTo>
                    <a:lnTo>
                      <a:pt x="5309" y="119763"/>
                    </a:lnTo>
                    <a:lnTo>
                      <a:pt x="6194" y="120500"/>
                    </a:lnTo>
                    <a:lnTo>
                      <a:pt x="6194" y="121828"/>
                    </a:lnTo>
                    <a:lnTo>
                      <a:pt x="7522" y="123450"/>
                    </a:lnTo>
                    <a:lnTo>
                      <a:pt x="8850" y="125515"/>
                    </a:lnTo>
                    <a:lnTo>
                      <a:pt x="8850" y="128170"/>
                    </a:lnTo>
                    <a:lnTo>
                      <a:pt x="8112" y="130087"/>
                    </a:lnTo>
                    <a:lnTo>
                      <a:pt x="5752" y="134659"/>
                    </a:lnTo>
                    <a:lnTo>
                      <a:pt x="5752" y="136134"/>
                    </a:lnTo>
                    <a:lnTo>
                      <a:pt x="6784" y="136134"/>
                    </a:lnTo>
                    <a:lnTo>
                      <a:pt x="7375" y="136724"/>
                    </a:lnTo>
                    <a:lnTo>
                      <a:pt x="7375" y="137314"/>
                    </a:lnTo>
                    <a:lnTo>
                      <a:pt x="2802" y="140412"/>
                    </a:lnTo>
                    <a:lnTo>
                      <a:pt x="2212" y="141002"/>
                    </a:lnTo>
                    <a:lnTo>
                      <a:pt x="295" y="141002"/>
                    </a:lnTo>
                    <a:lnTo>
                      <a:pt x="0" y="141444"/>
                    </a:lnTo>
                    <a:lnTo>
                      <a:pt x="295" y="142329"/>
                    </a:lnTo>
                    <a:lnTo>
                      <a:pt x="1032" y="143066"/>
                    </a:lnTo>
                    <a:lnTo>
                      <a:pt x="2655" y="143509"/>
                    </a:lnTo>
                    <a:lnTo>
                      <a:pt x="3982" y="144246"/>
                    </a:lnTo>
                    <a:lnTo>
                      <a:pt x="5015" y="145869"/>
                    </a:lnTo>
                    <a:lnTo>
                      <a:pt x="3540" y="151179"/>
                    </a:lnTo>
                    <a:lnTo>
                      <a:pt x="3834" y="151769"/>
                    </a:lnTo>
                    <a:lnTo>
                      <a:pt x="6784" y="153538"/>
                    </a:lnTo>
                    <a:lnTo>
                      <a:pt x="7669" y="155013"/>
                    </a:lnTo>
                    <a:lnTo>
                      <a:pt x="9734" y="156341"/>
                    </a:lnTo>
                    <a:lnTo>
                      <a:pt x="7964" y="158111"/>
                    </a:lnTo>
                    <a:lnTo>
                      <a:pt x="8259" y="158848"/>
                    </a:lnTo>
                    <a:lnTo>
                      <a:pt x="8850" y="159586"/>
                    </a:lnTo>
                    <a:lnTo>
                      <a:pt x="11209" y="160028"/>
                    </a:lnTo>
                    <a:lnTo>
                      <a:pt x="12389" y="161208"/>
                    </a:lnTo>
                    <a:lnTo>
                      <a:pt x="12389" y="162978"/>
                    </a:lnTo>
                    <a:lnTo>
                      <a:pt x="12979" y="165928"/>
                    </a:lnTo>
                    <a:lnTo>
                      <a:pt x="7964" y="168730"/>
                    </a:lnTo>
                    <a:lnTo>
                      <a:pt x="6490" y="171975"/>
                    </a:lnTo>
                    <a:lnTo>
                      <a:pt x="6490" y="172565"/>
                    </a:lnTo>
                    <a:lnTo>
                      <a:pt x="6194" y="173450"/>
                    </a:lnTo>
                    <a:lnTo>
                      <a:pt x="6194" y="175515"/>
                    </a:lnTo>
                    <a:lnTo>
                      <a:pt x="6932" y="177579"/>
                    </a:lnTo>
                    <a:lnTo>
                      <a:pt x="8702" y="179644"/>
                    </a:lnTo>
                    <a:lnTo>
                      <a:pt x="10029" y="181119"/>
                    </a:lnTo>
                    <a:lnTo>
                      <a:pt x="11799" y="182299"/>
                    </a:lnTo>
                    <a:lnTo>
                      <a:pt x="14896" y="183479"/>
                    </a:lnTo>
                    <a:lnTo>
                      <a:pt x="16076" y="183774"/>
                    </a:lnTo>
                    <a:lnTo>
                      <a:pt x="16076" y="186871"/>
                    </a:lnTo>
                    <a:lnTo>
                      <a:pt x="14896" y="187756"/>
                    </a:lnTo>
                    <a:lnTo>
                      <a:pt x="13864" y="189084"/>
                    </a:lnTo>
                    <a:lnTo>
                      <a:pt x="13126" y="190559"/>
                    </a:lnTo>
                    <a:lnTo>
                      <a:pt x="12389" y="193509"/>
                    </a:lnTo>
                    <a:lnTo>
                      <a:pt x="12389" y="195573"/>
                    </a:lnTo>
                    <a:lnTo>
                      <a:pt x="13274" y="195573"/>
                    </a:lnTo>
                    <a:lnTo>
                      <a:pt x="15192" y="195868"/>
                    </a:lnTo>
                    <a:lnTo>
                      <a:pt x="17109" y="197491"/>
                    </a:lnTo>
                    <a:lnTo>
                      <a:pt x="17994" y="199113"/>
                    </a:lnTo>
                    <a:lnTo>
                      <a:pt x="17994" y="199998"/>
                    </a:lnTo>
                    <a:lnTo>
                      <a:pt x="19026" y="201031"/>
                    </a:lnTo>
                    <a:lnTo>
                      <a:pt x="22419" y="205455"/>
                    </a:lnTo>
                    <a:lnTo>
                      <a:pt x="23451" y="205455"/>
                    </a:lnTo>
                    <a:lnTo>
                      <a:pt x="24631" y="205013"/>
                    </a:lnTo>
                    <a:lnTo>
                      <a:pt x="25369" y="204128"/>
                    </a:lnTo>
                    <a:lnTo>
                      <a:pt x="26401" y="204128"/>
                    </a:lnTo>
                    <a:lnTo>
                      <a:pt x="28171" y="204423"/>
                    </a:lnTo>
                    <a:lnTo>
                      <a:pt x="29351" y="204865"/>
                    </a:lnTo>
                    <a:lnTo>
                      <a:pt x="29941" y="206783"/>
                    </a:lnTo>
                    <a:lnTo>
                      <a:pt x="30383" y="207078"/>
                    </a:lnTo>
                    <a:lnTo>
                      <a:pt x="31120" y="206635"/>
                    </a:lnTo>
                    <a:lnTo>
                      <a:pt x="32448" y="206635"/>
                    </a:lnTo>
                    <a:lnTo>
                      <a:pt x="34661" y="207078"/>
                    </a:lnTo>
                    <a:lnTo>
                      <a:pt x="37610" y="206488"/>
                    </a:lnTo>
                    <a:lnTo>
                      <a:pt x="39970" y="205750"/>
                    </a:lnTo>
                    <a:lnTo>
                      <a:pt x="41150" y="205750"/>
                    </a:lnTo>
                    <a:lnTo>
                      <a:pt x="43067" y="207963"/>
                    </a:lnTo>
                    <a:lnTo>
                      <a:pt x="45279" y="208848"/>
                    </a:lnTo>
                    <a:lnTo>
                      <a:pt x="50147" y="209585"/>
                    </a:lnTo>
                    <a:lnTo>
                      <a:pt x="55456" y="210618"/>
                    </a:lnTo>
                    <a:lnTo>
                      <a:pt x="57522" y="211502"/>
                    </a:lnTo>
                    <a:lnTo>
                      <a:pt x="58997" y="211945"/>
                    </a:lnTo>
                    <a:lnTo>
                      <a:pt x="58997" y="214895"/>
                    </a:lnTo>
                    <a:lnTo>
                      <a:pt x="58701" y="215337"/>
                    </a:lnTo>
                    <a:lnTo>
                      <a:pt x="53392" y="221237"/>
                    </a:lnTo>
                    <a:lnTo>
                      <a:pt x="51179" y="223302"/>
                    </a:lnTo>
                    <a:lnTo>
                      <a:pt x="49999" y="226252"/>
                    </a:lnTo>
                    <a:lnTo>
                      <a:pt x="49262" y="230824"/>
                    </a:lnTo>
                    <a:lnTo>
                      <a:pt x="47639" y="235101"/>
                    </a:lnTo>
                    <a:lnTo>
                      <a:pt x="45279" y="239231"/>
                    </a:lnTo>
                    <a:lnTo>
                      <a:pt x="44395" y="242328"/>
                    </a:lnTo>
                    <a:lnTo>
                      <a:pt x="44985" y="244393"/>
                    </a:lnTo>
                    <a:lnTo>
                      <a:pt x="44542" y="247638"/>
                    </a:lnTo>
                    <a:lnTo>
                      <a:pt x="43067" y="252063"/>
                    </a:lnTo>
                    <a:lnTo>
                      <a:pt x="42772" y="255307"/>
                    </a:lnTo>
                    <a:lnTo>
                      <a:pt x="43657" y="257520"/>
                    </a:lnTo>
                    <a:lnTo>
                      <a:pt x="44985" y="257962"/>
                    </a:lnTo>
                    <a:lnTo>
                      <a:pt x="47197" y="258700"/>
                    </a:lnTo>
                    <a:lnTo>
                      <a:pt x="57522" y="258700"/>
                    </a:lnTo>
                    <a:lnTo>
                      <a:pt x="60324" y="257520"/>
                    </a:lnTo>
                    <a:lnTo>
                      <a:pt x="63716" y="257520"/>
                    </a:lnTo>
                    <a:lnTo>
                      <a:pt x="65929" y="258110"/>
                    </a:lnTo>
                    <a:lnTo>
                      <a:pt x="66961" y="258110"/>
                    </a:lnTo>
                    <a:lnTo>
                      <a:pt x="67551" y="257372"/>
                    </a:lnTo>
                    <a:lnTo>
                      <a:pt x="69616" y="256930"/>
                    </a:lnTo>
                    <a:lnTo>
                      <a:pt x="69911" y="256487"/>
                    </a:lnTo>
                    <a:lnTo>
                      <a:pt x="69911" y="256045"/>
                    </a:lnTo>
                    <a:lnTo>
                      <a:pt x="69468" y="255750"/>
                    </a:lnTo>
                    <a:lnTo>
                      <a:pt x="66814" y="256045"/>
                    </a:lnTo>
                    <a:lnTo>
                      <a:pt x="65781" y="255750"/>
                    </a:lnTo>
                    <a:lnTo>
                      <a:pt x="65486" y="254865"/>
                    </a:lnTo>
                    <a:lnTo>
                      <a:pt x="66371" y="253390"/>
                    </a:lnTo>
                    <a:lnTo>
                      <a:pt x="68289" y="252210"/>
                    </a:lnTo>
                    <a:lnTo>
                      <a:pt x="69911" y="251915"/>
                    </a:lnTo>
                    <a:lnTo>
                      <a:pt x="71090" y="252210"/>
                    </a:lnTo>
                    <a:lnTo>
                      <a:pt x="74040" y="254422"/>
                    </a:lnTo>
                    <a:lnTo>
                      <a:pt x="74778" y="254422"/>
                    </a:lnTo>
                    <a:lnTo>
                      <a:pt x="75221" y="254127"/>
                    </a:lnTo>
                    <a:lnTo>
                      <a:pt x="76843" y="254127"/>
                    </a:lnTo>
                    <a:lnTo>
                      <a:pt x="78023" y="255750"/>
                    </a:lnTo>
                    <a:lnTo>
                      <a:pt x="78170" y="255750"/>
                    </a:lnTo>
                    <a:lnTo>
                      <a:pt x="84660" y="255455"/>
                    </a:lnTo>
                    <a:lnTo>
                      <a:pt x="86135" y="255455"/>
                    </a:lnTo>
                    <a:lnTo>
                      <a:pt x="84365" y="252063"/>
                    </a:lnTo>
                    <a:lnTo>
                      <a:pt x="84807" y="251768"/>
                    </a:lnTo>
                    <a:lnTo>
                      <a:pt x="87315" y="253390"/>
                    </a:lnTo>
                    <a:lnTo>
                      <a:pt x="91002" y="255307"/>
                    </a:lnTo>
                    <a:lnTo>
                      <a:pt x="94689" y="257077"/>
                    </a:lnTo>
                    <a:lnTo>
                      <a:pt x="98082" y="258995"/>
                    </a:lnTo>
                    <a:lnTo>
                      <a:pt x="99409" y="259732"/>
                    </a:lnTo>
                    <a:lnTo>
                      <a:pt x="99999" y="259437"/>
                    </a:lnTo>
                    <a:lnTo>
                      <a:pt x="100884" y="258552"/>
                    </a:lnTo>
                    <a:lnTo>
                      <a:pt x="103244" y="259290"/>
                    </a:lnTo>
                    <a:lnTo>
                      <a:pt x="106636" y="260912"/>
                    </a:lnTo>
                    <a:lnTo>
                      <a:pt x="108259" y="261945"/>
                    </a:lnTo>
                    <a:lnTo>
                      <a:pt x="108996" y="262829"/>
                    </a:lnTo>
                    <a:lnTo>
                      <a:pt x="109438" y="263567"/>
                    </a:lnTo>
                    <a:lnTo>
                      <a:pt x="109438" y="264747"/>
                    </a:lnTo>
                    <a:lnTo>
                      <a:pt x="110028" y="265189"/>
                    </a:lnTo>
                    <a:lnTo>
                      <a:pt x="111651" y="265189"/>
                    </a:lnTo>
                    <a:lnTo>
                      <a:pt x="112683" y="265779"/>
                    </a:lnTo>
                    <a:lnTo>
                      <a:pt x="112241" y="267254"/>
                    </a:lnTo>
                    <a:lnTo>
                      <a:pt x="112241" y="268582"/>
                    </a:lnTo>
                    <a:lnTo>
                      <a:pt x="113716" y="268582"/>
                    </a:lnTo>
                    <a:lnTo>
                      <a:pt x="115633" y="267402"/>
                    </a:lnTo>
                    <a:lnTo>
                      <a:pt x="117108" y="265632"/>
                    </a:lnTo>
                    <a:lnTo>
                      <a:pt x="117993" y="264009"/>
                    </a:lnTo>
                    <a:lnTo>
                      <a:pt x="118730" y="259880"/>
                    </a:lnTo>
                    <a:lnTo>
                      <a:pt x="119025" y="259585"/>
                    </a:lnTo>
                    <a:lnTo>
                      <a:pt x="120205" y="259880"/>
                    </a:lnTo>
                    <a:lnTo>
                      <a:pt x="124777" y="259880"/>
                    </a:lnTo>
                    <a:lnTo>
                      <a:pt x="126990" y="260470"/>
                    </a:lnTo>
                    <a:lnTo>
                      <a:pt x="130382" y="260470"/>
                    </a:lnTo>
                    <a:lnTo>
                      <a:pt x="130382" y="261207"/>
                    </a:lnTo>
                    <a:lnTo>
                      <a:pt x="130972" y="262239"/>
                    </a:lnTo>
                    <a:lnTo>
                      <a:pt x="132447" y="263714"/>
                    </a:lnTo>
                    <a:lnTo>
                      <a:pt x="133185" y="264599"/>
                    </a:lnTo>
                    <a:lnTo>
                      <a:pt x="134807" y="264599"/>
                    </a:lnTo>
                    <a:lnTo>
                      <a:pt x="137314" y="264304"/>
                    </a:lnTo>
                    <a:lnTo>
                      <a:pt x="138789" y="263714"/>
                    </a:lnTo>
                    <a:lnTo>
                      <a:pt x="139379" y="264157"/>
                    </a:lnTo>
                    <a:lnTo>
                      <a:pt x="141592" y="263714"/>
                    </a:lnTo>
                    <a:lnTo>
                      <a:pt x="143509" y="262534"/>
                    </a:lnTo>
                    <a:lnTo>
                      <a:pt x="143951" y="261649"/>
                    </a:lnTo>
                    <a:lnTo>
                      <a:pt x="146016" y="261059"/>
                    </a:lnTo>
                    <a:lnTo>
                      <a:pt x="148671" y="259585"/>
                    </a:lnTo>
                    <a:lnTo>
                      <a:pt x="152358" y="258405"/>
                    </a:lnTo>
                    <a:lnTo>
                      <a:pt x="164600" y="257225"/>
                    </a:lnTo>
                    <a:lnTo>
                      <a:pt x="165043" y="256340"/>
                    </a:lnTo>
                    <a:lnTo>
                      <a:pt x="165043" y="253980"/>
                    </a:lnTo>
                    <a:lnTo>
                      <a:pt x="166665" y="254422"/>
                    </a:lnTo>
                    <a:lnTo>
                      <a:pt x="169172" y="254865"/>
                    </a:lnTo>
                    <a:lnTo>
                      <a:pt x="171090" y="255602"/>
                    </a:lnTo>
                    <a:lnTo>
                      <a:pt x="172270" y="256487"/>
                    </a:lnTo>
                    <a:lnTo>
                      <a:pt x="173449" y="256487"/>
                    </a:lnTo>
                    <a:lnTo>
                      <a:pt x="175220" y="255897"/>
                    </a:lnTo>
                    <a:lnTo>
                      <a:pt x="177579" y="255455"/>
                    </a:lnTo>
                    <a:lnTo>
                      <a:pt x="179792" y="256487"/>
                    </a:lnTo>
                    <a:lnTo>
                      <a:pt x="180382" y="257520"/>
                    </a:lnTo>
                    <a:lnTo>
                      <a:pt x="179939" y="258110"/>
                    </a:lnTo>
                    <a:lnTo>
                      <a:pt x="179939" y="258995"/>
                    </a:lnTo>
                    <a:lnTo>
                      <a:pt x="180677" y="259732"/>
                    </a:lnTo>
                    <a:lnTo>
                      <a:pt x="182447" y="260912"/>
                    </a:lnTo>
                    <a:lnTo>
                      <a:pt x="184807" y="261945"/>
                    </a:lnTo>
                    <a:lnTo>
                      <a:pt x="185986" y="261945"/>
                    </a:lnTo>
                    <a:lnTo>
                      <a:pt x="186429" y="260912"/>
                    </a:lnTo>
                    <a:lnTo>
                      <a:pt x="186871" y="258552"/>
                    </a:lnTo>
                    <a:lnTo>
                      <a:pt x="186871" y="256045"/>
                    </a:lnTo>
                    <a:lnTo>
                      <a:pt x="186429" y="254570"/>
                    </a:lnTo>
                    <a:lnTo>
                      <a:pt x="185101" y="254275"/>
                    </a:lnTo>
                    <a:lnTo>
                      <a:pt x="183626" y="254275"/>
                    </a:lnTo>
                    <a:lnTo>
                      <a:pt x="182889" y="253832"/>
                    </a:lnTo>
                    <a:lnTo>
                      <a:pt x="183184" y="253095"/>
                    </a:lnTo>
                    <a:lnTo>
                      <a:pt x="184364" y="251030"/>
                    </a:lnTo>
                    <a:lnTo>
                      <a:pt x="184364" y="248228"/>
                    </a:lnTo>
                    <a:lnTo>
                      <a:pt x="181709" y="245131"/>
                    </a:lnTo>
                    <a:lnTo>
                      <a:pt x="179349" y="242033"/>
                    </a:lnTo>
                    <a:lnTo>
                      <a:pt x="179349" y="241001"/>
                    </a:lnTo>
                    <a:lnTo>
                      <a:pt x="180824" y="239231"/>
                    </a:lnTo>
                    <a:lnTo>
                      <a:pt x="183037" y="237756"/>
                    </a:lnTo>
                    <a:lnTo>
                      <a:pt x="187904" y="235396"/>
                    </a:lnTo>
                    <a:lnTo>
                      <a:pt x="189379" y="234954"/>
                    </a:lnTo>
                    <a:lnTo>
                      <a:pt x="191296" y="234511"/>
                    </a:lnTo>
                    <a:lnTo>
                      <a:pt x="194099" y="233479"/>
                    </a:lnTo>
                    <a:lnTo>
                      <a:pt x="195426" y="232446"/>
                    </a:lnTo>
                    <a:lnTo>
                      <a:pt x="196311" y="231414"/>
                    </a:lnTo>
                    <a:lnTo>
                      <a:pt x="197638" y="225662"/>
                    </a:lnTo>
                    <a:lnTo>
                      <a:pt x="197933" y="225367"/>
                    </a:lnTo>
                    <a:lnTo>
                      <a:pt x="198375" y="225072"/>
                    </a:lnTo>
                    <a:lnTo>
                      <a:pt x="203243" y="226989"/>
                    </a:lnTo>
                    <a:lnTo>
                      <a:pt x="203685" y="226694"/>
                    </a:lnTo>
                    <a:lnTo>
                      <a:pt x="204570" y="226399"/>
                    </a:lnTo>
                    <a:lnTo>
                      <a:pt x="206192" y="224924"/>
                    </a:lnTo>
                    <a:lnTo>
                      <a:pt x="206488" y="223744"/>
                    </a:lnTo>
                    <a:lnTo>
                      <a:pt x="206488" y="219467"/>
                    </a:lnTo>
                    <a:lnTo>
                      <a:pt x="206930" y="218877"/>
                    </a:lnTo>
                    <a:lnTo>
                      <a:pt x="205750" y="217255"/>
                    </a:lnTo>
                    <a:lnTo>
                      <a:pt x="203538" y="215190"/>
                    </a:lnTo>
                    <a:lnTo>
                      <a:pt x="199998" y="212387"/>
                    </a:lnTo>
                    <a:lnTo>
                      <a:pt x="197196" y="212387"/>
                    </a:lnTo>
                    <a:lnTo>
                      <a:pt x="196163" y="211797"/>
                    </a:lnTo>
                    <a:lnTo>
                      <a:pt x="195721" y="210765"/>
                    </a:lnTo>
                    <a:lnTo>
                      <a:pt x="194541" y="208995"/>
                    </a:lnTo>
                    <a:lnTo>
                      <a:pt x="193214" y="207815"/>
                    </a:lnTo>
                    <a:lnTo>
                      <a:pt x="191591" y="207373"/>
                    </a:lnTo>
                    <a:lnTo>
                      <a:pt x="189379" y="205750"/>
                    </a:lnTo>
                    <a:lnTo>
                      <a:pt x="186282" y="202358"/>
                    </a:lnTo>
                    <a:lnTo>
                      <a:pt x="183479" y="199998"/>
                    </a:lnTo>
                    <a:lnTo>
                      <a:pt x="180824" y="199998"/>
                    </a:lnTo>
                    <a:lnTo>
                      <a:pt x="179054" y="198818"/>
                    </a:lnTo>
                    <a:lnTo>
                      <a:pt x="177284" y="197196"/>
                    </a:lnTo>
                    <a:lnTo>
                      <a:pt x="175957" y="195573"/>
                    </a:lnTo>
                    <a:lnTo>
                      <a:pt x="173892" y="191739"/>
                    </a:lnTo>
                    <a:lnTo>
                      <a:pt x="172417" y="189526"/>
                    </a:lnTo>
                    <a:lnTo>
                      <a:pt x="171237" y="188199"/>
                    </a:lnTo>
                    <a:lnTo>
                      <a:pt x="169910" y="187019"/>
                    </a:lnTo>
                    <a:lnTo>
                      <a:pt x="169467" y="186134"/>
                    </a:lnTo>
                    <a:lnTo>
                      <a:pt x="171090" y="184069"/>
                    </a:lnTo>
                    <a:lnTo>
                      <a:pt x="171680" y="183037"/>
                    </a:lnTo>
                    <a:lnTo>
                      <a:pt x="172417" y="182299"/>
                    </a:lnTo>
                    <a:lnTo>
                      <a:pt x="172860" y="181414"/>
                    </a:lnTo>
                    <a:lnTo>
                      <a:pt x="172860" y="180824"/>
                    </a:lnTo>
                    <a:lnTo>
                      <a:pt x="171385" y="178759"/>
                    </a:lnTo>
                    <a:lnTo>
                      <a:pt x="169467" y="177284"/>
                    </a:lnTo>
                    <a:lnTo>
                      <a:pt x="166665" y="175810"/>
                    </a:lnTo>
                    <a:lnTo>
                      <a:pt x="164895" y="173892"/>
                    </a:lnTo>
                    <a:lnTo>
                      <a:pt x="164305" y="172122"/>
                    </a:lnTo>
                    <a:lnTo>
                      <a:pt x="164305" y="171237"/>
                    </a:lnTo>
                    <a:lnTo>
                      <a:pt x="162830" y="169910"/>
                    </a:lnTo>
                    <a:lnTo>
                      <a:pt x="161798" y="167993"/>
                    </a:lnTo>
                    <a:lnTo>
                      <a:pt x="161798" y="166813"/>
                    </a:lnTo>
                    <a:lnTo>
                      <a:pt x="162093" y="166518"/>
                    </a:lnTo>
                    <a:lnTo>
                      <a:pt x="162978" y="166518"/>
                    </a:lnTo>
                    <a:lnTo>
                      <a:pt x="164010" y="167255"/>
                    </a:lnTo>
                    <a:lnTo>
                      <a:pt x="165485" y="168730"/>
                    </a:lnTo>
                    <a:lnTo>
                      <a:pt x="166665" y="170942"/>
                    </a:lnTo>
                    <a:lnTo>
                      <a:pt x="167403" y="170057"/>
                    </a:lnTo>
                    <a:lnTo>
                      <a:pt x="168730" y="167698"/>
                    </a:lnTo>
                    <a:lnTo>
                      <a:pt x="171237" y="165043"/>
                    </a:lnTo>
                    <a:lnTo>
                      <a:pt x="173745" y="163568"/>
                    </a:lnTo>
                    <a:lnTo>
                      <a:pt x="175957" y="163568"/>
                    </a:lnTo>
                    <a:lnTo>
                      <a:pt x="177874" y="162978"/>
                    </a:lnTo>
                    <a:lnTo>
                      <a:pt x="179349" y="162240"/>
                    </a:lnTo>
                    <a:lnTo>
                      <a:pt x="182004" y="162535"/>
                    </a:lnTo>
                    <a:lnTo>
                      <a:pt x="183922" y="163125"/>
                    </a:lnTo>
                    <a:lnTo>
                      <a:pt x="184511" y="162830"/>
                    </a:lnTo>
                    <a:lnTo>
                      <a:pt x="185249" y="161503"/>
                    </a:lnTo>
                    <a:lnTo>
                      <a:pt x="185691" y="160323"/>
                    </a:lnTo>
                    <a:lnTo>
                      <a:pt x="189969" y="159586"/>
                    </a:lnTo>
                    <a:lnTo>
                      <a:pt x="191443" y="157373"/>
                    </a:lnTo>
                    <a:lnTo>
                      <a:pt x="192328" y="157373"/>
                    </a:lnTo>
                    <a:lnTo>
                      <a:pt x="193214" y="157078"/>
                    </a:lnTo>
                    <a:lnTo>
                      <a:pt x="194099" y="156193"/>
                    </a:lnTo>
                    <a:lnTo>
                      <a:pt x="194983" y="155898"/>
                    </a:lnTo>
                    <a:lnTo>
                      <a:pt x="195721" y="156341"/>
                    </a:lnTo>
                    <a:lnTo>
                      <a:pt x="196606" y="156636"/>
                    </a:lnTo>
                    <a:lnTo>
                      <a:pt x="197491" y="156046"/>
                    </a:lnTo>
                    <a:lnTo>
                      <a:pt x="198966" y="153391"/>
                    </a:lnTo>
                    <a:lnTo>
                      <a:pt x="199703" y="152948"/>
                    </a:lnTo>
                    <a:lnTo>
                      <a:pt x="203538" y="152506"/>
                    </a:lnTo>
                    <a:lnTo>
                      <a:pt x="208700" y="151031"/>
                    </a:lnTo>
                    <a:lnTo>
                      <a:pt x="211355" y="149704"/>
                    </a:lnTo>
                    <a:lnTo>
                      <a:pt x="213862" y="148966"/>
                    </a:lnTo>
                    <a:lnTo>
                      <a:pt x="216665" y="147639"/>
                    </a:lnTo>
                    <a:lnTo>
                      <a:pt x="221089" y="146311"/>
                    </a:lnTo>
                    <a:lnTo>
                      <a:pt x="221089" y="145721"/>
                    </a:lnTo>
                    <a:lnTo>
                      <a:pt x="219319" y="144394"/>
                    </a:lnTo>
                    <a:lnTo>
                      <a:pt x="218582" y="143509"/>
                    </a:lnTo>
                    <a:lnTo>
                      <a:pt x="218139" y="142624"/>
                    </a:lnTo>
                    <a:lnTo>
                      <a:pt x="218877" y="141739"/>
                    </a:lnTo>
                    <a:lnTo>
                      <a:pt x="219762" y="141444"/>
                    </a:lnTo>
                    <a:lnTo>
                      <a:pt x="220942" y="141887"/>
                    </a:lnTo>
                    <a:lnTo>
                      <a:pt x="224629" y="142477"/>
                    </a:lnTo>
                    <a:lnTo>
                      <a:pt x="225661" y="143066"/>
                    </a:lnTo>
                    <a:lnTo>
                      <a:pt x="225956" y="144394"/>
                    </a:lnTo>
                    <a:lnTo>
                      <a:pt x="226842" y="145574"/>
                    </a:lnTo>
                    <a:lnTo>
                      <a:pt x="227579" y="145574"/>
                    </a:lnTo>
                    <a:lnTo>
                      <a:pt x="227284" y="147786"/>
                    </a:lnTo>
                    <a:lnTo>
                      <a:pt x="228464" y="148524"/>
                    </a:lnTo>
                    <a:lnTo>
                      <a:pt x="230234" y="149114"/>
                    </a:lnTo>
                    <a:lnTo>
                      <a:pt x="231414" y="149114"/>
                    </a:lnTo>
                    <a:lnTo>
                      <a:pt x="232151" y="148229"/>
                    </a:lnTo>
                    <a:lnTo>
                      <a:pt x="232446" y="147639"/>
                    </a:lnTo>
                    <a:lnTo>
                      <a:pt x="232446" y="147196"/>
                    </a:lnTo>
                    <a:lnTo>
                      <a:pt x="235248" y="142477"/>
                    </a:lnTo>
                    <a:lnTo>
                      <a:pt x="236428" y="139527"/>
                    </a:lnTo>
                    <a:lnTo>
                      <a:pt x="237756" y="134070"/>
                    </a:lnTo>
                    <a:lnTo>
                      <a:pt x="236133" y="129792"/>
                    </a:lnTo>
                    <a:close/>
                    <a:moveTo>
                      <a:pt x="65191" y="7375"/>
                    </a:moveTo>
                    <a:lnTo>
                      <a:pt x="71828" y="6785"/>
                    </a:lnTo>
                    <a:lnTo>
                      <a:pt x="72565" y="5900"/>
                    </a:lnTo>
                    <a:lnTo>
                      <a:pt x="66076" y="5605"/>
                    </a:lnTo>
                    <a:lnTo>
                      <a:pt x="65781" y="4572"/>
                    </a:lnTo>
                    <a:lnTo>
                      <a:pt x="66223" y="2507"/>
                    </a:lnTo>
                    <a:lnTo>
                      <a:pt x="66518" y="1475"/>
                    </a:lnTo>
                    <a:lnTo>
                      <a:pt x="67698" y="0"/>
                    </a:lnTo>
                    <a:lnTo>
                      <a:pt x="66518" y="0"/>
                    </a:lnTo>
                    <a:lnTo>
                      <a:pt x="63716" y="5310"/>
                    </a:lnTo>
                    <a:lnTo>
                      <a:pt x="63421" y="10472"/>
                    </a:lnTo>
                    <a:lnTo>
                      <a:pt x="64011" y="9734"/>
                    </a:lnTo>
                    <a:lnTo>
                      <a:pt x="65044" y="7522"/>
                    </a:lnTo>
                    <a:close/>
                  </a:path>
                </a:pathLst>
              </a:custGeom>
              <a:grpFill/>
              <a:ln w="3175" cap="flat">
                <a:solidFill>
                  <a:schemeClr val="bg2">
                    <a:lumMod val="90000"/>
                  </a:schemeClr>
                </a:solidFill>
                <a:prstDash val="solid"/>
                <a:miter/>
              </a:ln>
            </p:spPr>
            <p:txBody>
              <a:bodyPr rtlCol="0" anchor="ctr"/>
              <a:lstStyle/>
              <a:p>
                <a:endParaRPr lang="en-GB"/>
              </a:p>
            </p:txBody>
          </p:sp>
          <p:sp>
            <p:nvSpPr>
              <p:cNvPr id="202" name="Freeform: Shape 201">
                <a:extLst>
                  <a:ext uri="{FF2B5EF4-FFF2-40B4-BE49-F238E27FC236}">
                    <a16:creationId xmlns:a16="http://schemas.microsoft.com/office/drawing/2014/main" id="{B7927A07-1131-0710-1E96-7A2E9ACC689E}"/>
                  </a:ext>
                </a:extLst>
              </p:cNvPr>
              <p:cNvSpPr/>
              <p:nvPr/>
            </p:nvSpPr>
            <p:spPr>
              <a:xfrm>
                <a:off x="6104407" y="2837643"/>
                <a:ext cx="176104" cy="83775"/>
              </a:xfrm>
              <a:custGeom>
                <a:avLst/>
                <a:gdLst>
                  <a:gd name="connsiteX0" fmla="*/ 176105 w 176104"/>
                  <a:gd name="connsiteY0" fmla="*/ 51327 h 83775"/>
                  <a:gd name="connsiteX1" fmla="*/ 175515 w 176104"/>
                  <a:gd name="connsiteY1" fmla="*/ 48820 h 83775"/>
                  <a:gd name="connsiteX2" fmla="*/ 169910 w 176104"/>
                  <a:gd name="connsiteY2" fmla="*/ 43805 h 83775"/>
                  <a:gd name="connsiteX3" fmla="*/ 169320 w 176104"/>
                  <a:gd name="connsiteY3" fmla="*/ 41888 h 83775"/>
                  <a:gd name="connsiteX4" fmla="*/ 169467 w 176104"/>
                  <a:gd name="connsiteY4" fmla="*/ 41003 h 83775"/>
                  <a:gd name="connsiteX5" fmla="*/ 169025 w 176104"/>
                  <a:gd name="connsiteY5" fmla="*/ 39675 h 83775"/>
                  <a:gd name="connsiteX6" fmla="*/ 167845 w 176104"/>
                  <a:gd name="connsiteY6" fmla="*/ 38938 h 83775"/>
                  <a:gd name="connsiteX7" fmla="*/ 163568 w 176104"/>
                  <a:gd name="connsiteY7" fmla="*/ 38053 h 83775"/>
                  <a:gd name="connsiteX8" fmla="*/ 162388 w 176104"/>
                  <a:gd name="connsiteY8" fmla="*/ 38495 h 83775"/>
                  <a:gd name="connsiteX9" fmla="*/ 161355 w 176104"/>
                  <a:gd name="connsiteY9" fmla="*/ 38053 h 83775"/>
                  <a:gd name="connsiteX10" fmla="*/ 159733 w 176104"/>
                  <a:gd name="connsiteY10" fmla="*/ 36873 h 83775"/>
                  <a:gd name="connsiteX11" fmla="*/ 156930 w 176104"/>
                  <a:gd name="connsiteY11" fmla="*/ 35840 h 83775"/>
                  <a:gd name="connsiteX12" fmla="*/ 156636 w 176104"/>
                  <a:gd name="connsiteY12" fmla="*/ 35398 h 83775"/>
                  <a:gd name="connsiteX13" fmla="*/ 155751 w 176104"/>
                  <a:gd name="connsiteY13" fmla="*/ 34513 h 83775"/>
                  <a:gd name="connsiteX14" fmla="*/ 155161 w 176104"/>
                  <a:gd name="connsiteY14" fmla="*/ 34365 h 83775"/>
                  <a:gd name="connsiteX15" fmla="*/ 154718 w 176104"/>
                  <a:gd name="connsiteY15" fmla="*/ 34955 h 83775"/>
                  <a:gd name="connsiteX16" fmla="*/ 153981 w 176104"/>
                  <a:gd name="connsiteY16" fmla="*/ 35693 h 83775"/>
                  <a:gd name="connsiteX17" fmla="*/ 151179 w 176104"/>
                  <a:gd name="connsiteY17" fmla="*/ 36578 h 83775"/>
                  <a:gd name="connsiteX18" fmla="*/ 149998 w 176104"/>
                  <a:gd name="connsiteY18" fmla="*/ 36135 h 83775"/>
                  <a:gd name="connsiteX19" fmla="*/ 148966 w 176104"/>
                  <a:gd name="connsiteY19" fmla="*/ 35398 h 83775"/>
                  <a:gd name="connsiteX20" fmla="*/ 147786 w 176104"/>
                  <a:gd name="connsiteY20" fmla="*/ 33628 h 83775"/>
                  <a:gd name="connsiteX21" fmla="*/ 146016 w 176104"/>
                  <a:gd name="connsiteY21" fmla="*/ 32153 h 83775"/>
                  <a:gd name="connsiteX22" fmla="*/ 144689 w 176104"/>
                  <a:gd name="connsiteY22" fmla="*/ 31711 h 83775"/>
                  <a:gd name="connsiteX23" fmla="*/ 143804 w 176104"/>
                  <a:gd name="connsiteY23" fmla="*/ 30826 h 83775"/>
                  <a:gd name="connsiteX24" fmla="*/ 143656 w 176104"/>
                  <a:gd name="connsiteY24" fmla="*/ 30236 h 83775"/>
                  <a:gd name="connsiteX25" fmla="*/ 146754 w 176104"/>
                  <a:gd name="connsiteY25" fmla="*/ 29056 h 83775"/>
                  <a:gd name="connsiteX26" fmla="*/ 147491 w 176104"/>
                  <a:gd name="connsiteY26" fmla="*/ 27728 h 83775"/>
                  <a:gd name="connsiteX27" fmla="*/ 147049 w 176104"/>
                  <a:gd name="connsiteY27" fmla="*/ 25369 h 83775"/>
                  <a:gd name="connsiteX28" fmla="*/ 146606 w 176104"/>
                  <a:gd name="connsiteY28" fmla="*/ 25073 h 83775"/>
                  <a:gd name="connsiteX29" fmla="*/ 145426 w 176104"/>
                  <a:gd name="connsiteY29" fmla="*/ 25958 h 83775"/>
                  <a:gd name="connsiteX30" fmla="*/ 142771 w 176104"/>
                  <a:gd name="connsiteY30" fmla="*/ 26548 h 83775"/>
                  <a:gd name="connsiteX31" fmla="*/ 140412 w 176104"/>
                  <a:gd name="connsiteY31" fmla="*/ 26991 h 83775"/>
                  <a:gd name="connsiteX32" fmla="*/ 139084 w 176104"/>
                  <a:gd name="connsiteY32" fmla="*/ 26991 h 83775"/>
                  <a:gd name="connsiteX33" fmla="*/ 132300 w 176104"/>
                  <a:gd name="connsiteY33" fmla="*/ 22714 h 83775"/>
                  <a:gd name="connsiteX34" fmla="*/ 127727 w 176104"/>
                  <a:gd name="connsiteY34" fmla="*/ 21386 h 83775"/>
                  <a:gd name="connsiteX35" fmla="*/ 125072 w 176104"/>
                  <a:gd name="connsiteY35" fmla="*/ 21091 h 83775"/>
                  <a:gd name="connsiteX36" fmla="*/ 124777 w 176104"/>
                  <a:gd name="connsiteY36" fmla="*/ 21534 h 83775"/>
                  <a:gd name="connsiteX37" fmla="*/ 126105 w 176104"/>
                  <a:gd name="connsiteY37" fmla="*/ 23894 h 83775"/>
                  <a:gd name="connsiteX38" fmla="*/ 128022 w 176104"/>
                  <a:gd name="connsiteY38" fmla="*/ 26696 h 83775"/>
                  <a:gd name="connsiteX39" fmla="*/ 128022 w 176104"/>
                  <a:gd name="connsiteY39" fmla="*/ 27581 h 83775"/>
                  <a:gd name="connsiteX40" fmla="*/ 125515 w 176104"/>
                  <a:gd name="connsiteY40" fmla="*/ 28761 h 83775"/>
                  <a:gd name="connsiteX41" fmla="*/ 124187 w 176104"/>
                  <a:gd name="connsiteY41" fmla="*/ 29203 h 83775"/>
                  <a:gd name="connsiteX42" fmla="*/ 122418 w 176104"/>
                  <a:gd name="connsiteY42" fmla="*/ 30236 h 83775"/>
                  <a:gd name="connsiteX43" fmla="*/ 121090 w 176104"/>
                  <a:gd name="connsiteY43" fmla="*/ 31711 h 83775"/>
                  <a:gd name="connsiteX44" fmla="*/ 119910 w 176104"/>
                  <a:gd name="connsiteY44" fmla="*/ 32301 h 83775"/>
                  <a:gd name="connsiteX45" fmla="*/ 118878 w 176104"/>
                  <a:gd name="connsiteY45" fmla="*/ 32153 h 83775"/>
                  <a:gd name="connsiteX46" fmla="*/ 117698 w 176104"/>
                  <a:gd name="connsiteY46" fmla="*/ 31416 h 83775"/>
                  <a:gd name="connsiteX47" fmla="*/ 114895 w 176104"/>
                  <a:gd name="connsiteY47" fmla="*/ 27138 h 83775"/>
                  <a:gd name="connsiteX48" fmla="*/ 111356 w 176104"/>
                  <a:gd name="connsiteY48" fmla="*/ 23894 h 83775"/>
                  <a:gd name="connsiteX49" fmla="*/ 110913 w 176104"/>
                  <a:gd name="connsiteY49" fmla="*/ 23156 h 83775"/>
                  <a:gd name="connsiteX50" fmla="*/ 109734 w 176104"/>
                  <a:gd name="connsiteY50" fmla="*/ 22861 h 83775"/>
                  <a:gd name="connsiteX51" fmla="*/ 108111 w 176104"/>
                  <a:gd name="connsiteY51" fmla="*/ 22124 h 83775"/>
                  <a:gd name="connsiteX52" fmla="*/ 107668 w 176104"/>
                  <a:gd name="connsiteY52" fmla="*/ 21091 h 83775"/>
                  <a:gd name="connsiteX53" fmla="*/ 108406 w 176104"/>
                  <a:gd name="connsiteY53" fmla="*/ 20059 h 83775"/>
                  <a:gd name="connsiteX54" fmla="*/ 109586 w 176104"/>
                  <a:gd name="connsiteY54" fmla="*/ 19174 h 83775"/>
                  <a:gd name="connsiteX55" fmla="*/ 111503 w 176104"/>
                  <a:gd name="connsiteY55" fmla="*/ 18584 h 83775"/>
                  <a:gd name="connsiteX56" fmla="*/ 112093 w 176104"/>
                  <a:gd name="connsiteY56" fmla="*/ 17994 h 83775"/>
                  <a:gd name="connsiteX57" fmla="*/ 112388 w 176104"/>
                  <a:gd name="connsiteY57" fmla="*/ 17109 h 83775"/>
                  <a:gd name="connsiteX58" fmla="*/ 113126 w 176104"/>
                  <a:gd name="connsiteY58" fmla="*/ 16077 h 83775"/>
                  <a:gd name="connsiteX59" fmla="*/ 112978 w 176104"/>
                  <a:gd name="connsiteY59" fmla="*/ 15634 h 83775"/>
                  <a:gd name="connsiteX60" fmla="*/ 111503 w 176104"/>
                  <a:gd name="connsiteY60" fmla="*/ 14307 h 83775"/>
                  <a:gd name="connsiteX61" fmla="*/ 109438 w 176104"/>
                  <a:gd name="connsiteY61" fmla="*/ 13274 h 83775"/>
                  <a:gd name="connsiteX62" fmla="*/ 103834 w 176104"/>
                  <a:gd name="connsiteY62" fmla="*/ 14012 h 83775"/>
                  <a:gd name="connsiteX63" fmla="*/ 102359 w 176104"/>
                  <a:gd name="connsiteY63" fmla="*/ 14749 h 83775"/>
                  <a:gd name="connsiteX64" fmla="*/ 101474 w 176104"/>
                  <a:gd name="connsiteY64" fmla="*/ 13864 h 83775"/>
                  <a:gd name="connsiteX65" fmla="*/ 100736 w 176104"/>
                  <a:gd name="connsiteY65" fmla="*/ 12684 h 83775"/>
                  <a:gd name="connsiteX66" fmla="*/ 99409 w 176104"/>
                  <a:gd name="connsiteY66" fmla="*/ 12537 h 83775"/>
                  <a:gd name="connsiteX67" fmla="*/ 97344 w 176104"/>
                  <a:gd name="connsiteY67" fmla="*/ 11357 h 83775"/>
                  <a:gd name="connsiteX68" fmla="*/ 95132 w 176104"/>
                  <a:gd name="connsiteY68" fmla="*/ 10324 h 83775"/>
                  <a:gd name="connsiteX69" fmla="*/ 92772 w 176104"/>
                  <a:gd name="connsiteY69" fmla="*/ 10029 h 83775"/>
                  <a:gd name="connsiteX70" fmla="*/ 88199 w 176104"/>
                  <a:gd name="connsiteY70" fmla="*/ 8407 h 83775"/>
                  <a:gd name="connsiteX71" fmla="*/ 86282 w 176104"/>
                  <a:gd name="connsiteY71" fmla="*/ 8407 h 83775"/>
                  <a:gd name="connsiteX72" fmla="*/ 85250 w 176104"/>
                  <a:gd name="connsiteY72" fmla="*/ 7817 h 83775"/>
                  <a:gd name="connsiteX73" fmla="*/ 84217 w 176104"/>
                  <a:gd name="connsiteY73" fmla="*/ 6637 h 83775"/>
                  <a:gd name="connsiteX74" fmla="*/ 83185 w 176104"/>
                  <a:gd name="connsiteY74" fmla="*/ 5310 h 83775"/>
                  <a:gd name="connsiteX75" fmla="*/ 82742 w 176104"/>
                  <a:gd name="connsiteY75" fmla="*/ 2802 h 83775"/>
                  <a:gd name="connsiteX76" fmla="*/ 79350 w 176104"/>
                  <a:gd name="connsiteY76" fmla="*/ 1622 h 83775"/>
                  <a:gd name="connsiteX77" fmla="*/ 75810 w 176104"/>
                  <a:gd name="connsiteY77" fmla="*/ 885 h 83775"/>
                  <a:gd name="connsiteX78" fmla="*/ 75663 w 176104"/>
                  <a:gd name="connsiteY78" fmla="*/ 1180 h 83775"/>
                  <a:gd name="connsiteX79" fmla="*/ 75810 w 176104"/>
                  <a:gd name="connsiteY79" fmla="*/ 3835 h 83775"/>
                  <a:gd name="connsiteX80" fmla="*/ 75515 w 176104"/>
                  <a:gd name="connsiteY80" fmla="*/ 5310 h 83775"/>
                  <a:gd name="connsiteX81" fmla="*/ 73303 w 176104"/>
                  <a:gd name="connsiteY81" fmla="*/ 6195 h 83775"/>
                  <a:gd name="connsiteX82" fmla="*/ 71091 w 176104"/>
                  <a:gd name="connsiteY82" fmla="*/ 6195 h 83775"/>
                  <a:gd name="connsiteX83" fmla="*/ 70648 w 176104"/>
                  <a:gd name="connsiteY83" fmla="*/ 6785 h 83775"/>
                  <a:gd name="connsiteX84" fmla="*/ 69911 w 176104"/>
                  <a:gd name="connsiteY84" fmla="*/ 7670 h 83775"/>
                  <a:gd name="connsiteX85" fmla="*/ 68731 w 176104"/>
                  <a:gd name="connsiteY85" fmla="*/ 7670 h 83775"/>
                  <a:gd name="connsiteX86" fmla="*/ 67108 w 176104"/>
                  <a:gd name="connsiteY86" fmla="*/ 7080 h 83775"/>
                  <a:gd name="connsiteX87" fmla="*/ 65929 w 176104"/>
                  <a:gd name="connsiteY87" fmla="*/ 6342 h 83775"/>
                  <a:gd name="connsiteX88" fmla="*/ 66223 w 176104"/>
                  <a:gd name="connsiteY88" fmla="*/ 4277 h 83775"/>
                  <a:gd name="connsiteX89" fmla="*/ 65486 w 176104"/>
                  <a:gd name="connsiteY89" fmla="*/ 4130 h 83775"/>
                  <a:gd name="connsiteX90" fmla="*/ 64454 w 176104"/>
                  <a:gd name="connsiteY90" fmla="*/ 2950 h 83775"/>
                  <a:gd name="connsiteX91" fmla="*/ 64159 w 176104"/>
                  <a:gd name="connsiteY91" fmla="*/ 1622 h 83775"/>
                  <a:gd name="connsiteX92" fmla="*/ 63126 w 176104"/>
                  <a:gd name="connsiteY92" fmla="*/ 1032 h 83775"/>
                  <a:gd name="connsiteX93" fmla="*/ 59439 w 176104"/>
                  <a:gd name="connsiteY93" fmla="*/ 442 h 83775"/>
                  <a:gd name="connsiteX94" fmla="*/ 58259 w 176104"/>
                  <a:gd name="connsiteY94" fmla="*/ 0 h 83775"/>
                  <a:gd name="connsiteX95" fmla="*/ 57227 w 176104"/>
                  <a:gd name="connsiteY95" fmla="*/ 295 h 83775"/>
                  <a:gd name="connsiteX96" fmla="*/ 56489 w 176104"/>
                  <a:gd name="connsiteY96" fmla="*/ 1327 h 83775"/>
                  <a:gd name="connsiteX97" fmla="*/ 57079 w 176104"/>
                  <a:gd name="connsiteY97" fmla="*/ 2212 h 83775"/>
                  <a:gd name="connsiteX98" fmla="*/ 57669 w 176104"/>
                  <a:gd name="connsiteY98" fmla="*/ 2950 h 83775"/>
                  <a:gd name="connsiteX99" fmla="*/ 59734 w 176104"/>
                  <a:gd name="connsiteY99" fmla="*/ 4277 h 83775"/>
                  <a:gd name="connsiteX100" fmla="*/ 59586 w 176104"/>
                  <a:gd name="connsiteY100" fmla="*/ 4867 h 83775"/>
                  <a:gd name="connsiteX101" fmla="*/ 55162 w 176104"/>
                  <a:gd name="connsiteY101" fmla="*/ 6195 h 83775"/>
                  <a:gd name="connsiteX102" fmla="*/ 52359 w 176104"/>
                  <a:gd name="connsiteY102" fmla="*/ 7522 h 83775"/>
                  <a:gd name="connsiteX103" fmla="*/ 49852 w 176104"/>
                  <a:gd name="connsiteY103" fmla="*/ 8259 h 83775"/>
                  <a:gd name="connsiteX104" fmla="*/ 47197 w 176104"/>
                  <a:gd name="connsiteY104" fmla="*/ 9587 h 83775"/>
                  <a:gd name="connsiteX105" fmla="*/ 42035 w 176104"/>
                  <a:gd name="connsiteY105" fmla="*/ 11062 h 83775"/>
                  <a:gd name="connsiteX106" fmla="*/ 38348 w 176104"/>
                  <a:gd name="connsiteY106" fmla="*/ 11504 h 83775"/>
                  <a:gd name="connsiteX107" fmla="*/ 37462 w 176104"/>
                  <a:gd name="connsiteY107" fmla="*/ 11947 h 83775"/>
                  <a:gd name="connsiteX108" fmla="*/ 36135 w 176104"/>
                  <a:gd name="connsiteY108" fmla="*/ 14602 h 83775"/>
                  <a:gd name="connsiteX109" fmla="*/ 35103 w 176104"/>
                  <a:gd name="connsiteY109" fmla="*/ 15044 h 83775"/>
                  <a:gd name="connsiteX110" fmla="*/ 34218 w 176104"/>
                  <a:gd name="connsiteY110" fmla="*/ 14749 h 83775"/>
                  <a:gd name="connsiteX111" fmla="*/ 33480 w 176104"/>
                  <a:gd name="connsiteY111" fmla="*/ 14307 h 83775"/>
                  <a:gd name="connsiteX112" fmla="*/ 32595 w 176104"/>
                  <a:gd name="connsiteY112" fmla="*/ 14749 h 83775"/>
                  <a:gd name="connsiteX113" fmla="*/ 31711 w 176104"/>
                  <a:gd name="connsiteY113" fmla="*/ 15634 h 83775"/>
                  <a:gd name="connsiteX114" fmla="*/ 30826 w 176104"/>
                  <a:gd name="connsiteY114" fmla="*/ 15929 h 83775"/>
                  <a:gd name="connsiteX115" fmla="*/ 29941 w 176104"/>
                  <a:gd name="connsiteY115" fmla="*/ 15929 h 83775"/>
                  <a:gd name="connsiteX116" fmla="*/ 28466 w 176104"/>
                  <a:gd name="connsiteY116" fmla="*/ 18141 h 83775"/>
                  <a:gd name="connsiteX117" fmla="*/ 24188 w 176104"/>
                  <a:gd name="connsiteY117" fmla="*/ 18879 h 83775"/>
                  <a:gd name="connsiteX118" fmla="*/ 23599 w 176104"/>
                  <a:gd name="connsiteY118" fmla="*/ 20059 h 83775"/>
                  <a:gd name="connsiteX119" fmla="*/ 22861 w 176104"/>
                  <a:gd name="connsiteY119" fmla="*/ 21386 h 83775"/>
                  <a:gd name="connsiteX120" fmla="*/ 22271 w 176104"/>
                  <a:gd name="connsiteY120" fmla="*/ 21681 h 83775"/>
                  <a:gd name="connsiteX121" fmla="*/ 20354 w 176104"/>
                  <a:gd name="connsiteY121" fmla="*/ 21239 h 83775"/>
                  <a:gd name="connsiteX122" fmla="*/ 17551 w 176104"/>
                  <a:gd name="connsiteY122" fmla="*/ 20944 h 83775"/>
                  <a:gd name="connsiteX123" fmla="*/ 16076 w 176104"/>
                  <a:gd name="connsiteY123" fmla="*/ 21681 h 83775"/>
                  <a:gd name="connsiteX124" fmla="*/ 14159 w 176104"/>
                  <a:gd name="connsiteY124" fmla="*/ 22124 h 83775"/>
                  <a:gd name="connsiteX125" fmla="*/ 11947 w 176104"/>
                  <a:gd name="connsiteY125" fmla="*/ 22124 h 83775"/>
                  <a:gd name="connsiteX126" fmla="*/ 9439 w 176104"/>
                  <a:gd name="connsiteY126" fmla="*/ 23746 h 83775"/>
                  <a:gd name="connsiteX127" fmla="*/ 6932 w 176104"/>
                  <a:gd name="connsiteY127" fmla="*/ 26253 h 83775"/>
                  <a:gd name="connsiteX128" fmla="*/ 5605 w 176104"/>
                  <a:gd name="connsiteY128" fmla="*/ 28613 h 83775"/>
                  <a:gd name="connsiteX129" fmla="*/ 4867 w 176104"/>
                  <a:gd name="connsiteY129" fmla="*/ 29498 h 83775"/>
                  <a:gd name="connsiteX130" fmla="*/ 3687 w 176104"/>
                  <a:gd name="connsiteY130" fmla="*/ 27286 h 83775"/>
                  <a:gd name="connsiteX131" fmla="*/ 2212 w 176104"/>
                  <a:gd name="connsiteY131" fmla="*/ 25811 h 83775"/>
                  <a:gd name="connsiteX132" fmla="*/ 1180 w 176104"/>
                  <a:gd name="connsiteY132" fmla="*/ 25073 h 83775"/>
                  <a:gd name="connsiteX133" fmla="*/ 147 w 176104"/>
                  <a:gd name="connsiteY133" fmla="*/ 25073 h 83775"/>
                  <a:gd name="connsiteX134" fmla="*/ 0 w 176104"/>
                  <a:gd name="connsiteY134" fmla="*/ 25369 h 83775"/>
                  <a:gd name="connsiteX135" fmla="*/ 0 w 176104"/>
                  <a:gd name="connsiteY135" fmla="*/ 26401 h 83775"/>
                  <a:gd name="connsiteX136" fmla="*/ 885 w 176104"/>
                  <a:gd name="connsiteY136" fmla="*/ 28318 h 83775"/>
                  <a:gd name="connsiteX137" fmla="*/ 2212 w 176104"/>
                  <a:gd name="connsiteY137" fmla="*/ 29646 h 83775"/>
                  <a:gd name="connsiteX138" fmla="*/ 2360 w 176104"/>
                  <a:gd name="connsiteY138" fmla="*/ 30531 h 83775"/>
                  <a:gd name="connsiteX139" fmla="*/ 3097 w 176104"/>
                  <a:gd name="connsiteY139" fmla="*/ 32301 h 83775"/>
                  <a:gd name="connsiteX140" fmla="*/ 4867 w 176104"/>
                  <a:gd name="connsiteY140" fmla="*/ 34218 h 83775"/>
                  <a:gd name="connsiteX141" fmla="*/ 7669 w 176104"/>
                  <a:gd name="connsiteY141" fmla="*/ 35693 h 83775"/>
                  <a:gd name="connsiteX142" fmla="*/ 9587 w 176104"/>
                  <a:gd name="connsiteY142" fmla="*/ 37168 h 83775"/>
                  <a:gd name="connsiteX143" fmla="*/ 11062 w 176104"/>
                  <a:gd name="connsiteY143" fmla="*/ 39233 h 83775"/>
                  <a:gd name="connsiteX144" fmla="*/ 11062 w 176104"/>
                  <a:gd name="connsiteY144" fmla="*/ 39823 h 83775"/>
                  <a:gd name="connsiteX145" fmla="*/ 10619 w 176104"/>
                  <a:gd name="connsiteY145" fmla="*/ 40560 h 83775"/>
                  <a:gd name="connsiteX146" fmla="*/ 9882 w 176104"/>
                  <a:gd name="connsiteY146" fmla="*/ 41445 h 83775"/>
                  <a:gd name="connsiteX147" fmla="*/ 9439 w 176104"/>
                  <a:gd name="connsiteY147" fmla="*/ 42477 h 83775"/>
                  <a:gd name="connsiteX148" fmla="*/ 7817 w 176104"/>
                  <a:gd name="connsiteY148" fmla="*/ 44542 h 83775"/>
                  <a:gd name="connsiteX149" fmla="*/ 8259 w 176104"/>
                  <a:gd name="connsiteY149" fmla="*/ 45427 h 83775"/>
                  <a:gd name="connsiteX150" fmla="*/ 9587 w 176104"/>
                  <a:gd name="connsiteY150" fmla="*/ 46460 h 83775"/>
                  <a:gd name="connsiteX151" fmla="*/ 10619 w 176104"/>
                  <a:gd name="connsiteY151" fmla="*/ 47935 h 83775"/>
                  <a:gd name="connsiteX152" fmla="*/ 12094 w 176104"/>
                  <a:gd name="connsiteY152" fmla="*/ 50147 h 83775"/>
                  <a:gd name="connsiteX153" fmla="*/ 14159 w 176104"/>
                  <a:gd name="connsiteY153" fmla="*/ 53982 h 83775"/>
                  <a:gd name="connsiteX154" fmla="*/ 15486 w 176104"/>
                  <a:gd name="connsiteY154" fmla="*/ 55457 h 83775"/>
                  <a:gd name="connsiteX155" fmla="*/ 17109 w 176104"/>
                  <a:gd name="connsiteY155" fmla="*/ 57079 h 83775"/>
                  <a:gd name="connsiteX156" fmla="*/ 18879 w 176104"/>
                  <a:gd name="connsiteY156" fmla="*/ 58407 h 83775"/>
                  <a:gd name="connsiteX157" fmla="*/ 21534 w 176104"/>
                  <a:gd name="connsiteY157" fmla="*/ 58407 h 83775"/>
                  <a:gd name="connsiteX158" fmla="*/ 24336 w 176104"/>
                  <a:gd name="connsiteY158" fmla="*/ 60766 h 83775"/>
                  <a:gd name="connsiteX159" fmla="*/ 27433 w 176104"/>
                  <a:gd name="connsiteY159" fmla="*/ 64159 h 83775"/>
                  <a:gd name="connsiteX160" fmla="*/ 29645 w 176104"/>
                  <a:gd name="connsiteY160" fmla="*/ 65781 h 83775"/>
                  <a:gd name="connsiteX161" fmla="*/ 31268 w 176104"/>
                  <a:gd name="connsiteY161" fmla="*/ 66224 h 83775"/>
                  <a:gd name="connsiteX162" fmla="*/ 32595 w 176104"/>
                  <a:gd name="connsiteY162" fmla="*/ 67404 h 83775"/>
                  <a:gd name="connsiteX163" fmla="*/ 33775 w 176104"/>
                  <a:gd name="connsiteY163" fmla="*/ 69173 h 83775"/>
                  <a:gd name="connsiteX164" fmla="*/ 34218 w 176104"/>
                  <a:gd name="connsiteY164" fmla="*/ 70206 h 83775"/>
                  <a:gd name="connsiteX165" fmla="*/ 35250 w 176104"/>
                  <a:gd name="connsiteY165" fmla="*/ 70943 h 83775"/>
                  <a:gd name="connsiteX166" fmla="*/ 38053 w 176104"/>
                  <a:gd name="connsiteY166" fmla="*/ 70796 h 83775"/>
                  <a:gd name="connsiteX167" fmla="*/ 41593 w 176104"/>
                  <a:gd name="connsiteY167" fmla="*/ 73598 h 83775"/>
                  <a:gd name="connsiteX168" fmla="*/ 43805 w 176104"/>
                  <a:gd name="connsiteY168" fmla="*/ 75663 h 83775"/>
                  <a:gd name="connsiteX169" fmla="*/ 44985 w 176104"/>
                  <a:gd name="connsiteY169" fmla="*/ 77285 h 83775"/>
                  <a:gd name="connsiteX170" fmla="*/ 45722 w 176104"/>
                  <a:gd name="connsiteY170" fmla="*/ 77580 h 83775"/>
                  <a:gd name="connsiteX171" fmla="*/ 47935 w 176104"/>
                  <a:gd name="connsiteY171" fmla="*/ 78613 h 83775"/>
                  <a:gd name="connsiteX172" fmla="*/ 49557 w 176104"/>
                  <a:gd name="connsiteY172" fmla="*/ 79793 h 83775"/>
                  <a:gd name="connsiteX173" fmla="*/ 51179 w 176104"/>
                  <a:gd name="connsiteY173" fmla="*/ 82890 h 83775"/>
                  <a:gd name="connsiteX174" fmla="*/ 54867 w 176104"/>
                  <a:gd name="connsiteY174" fmla="*/ 83628 h 83775"/>
                  <a:gd name="connsiteX175" fmla="*/ 59439 w 176104"/>
                  <a:gd name="connsiteY175" fmla="*/ 83775 h 83775"/>
                  <a:gd name="connsiteX176" fmla="*/ 61209 w 176104"/>
                  <a:gd name="connsiteY176" fmla="*/ 82448 h 83775"/>
                  <a:gd name="connsiteX177" fmla="*/ 62684 w 176104"/>
                  <a:gd name="connsiteY177" fmla="*/ 82153 h 83775"/>
                  <a:gd name="connsiteX178" fmla="*/ 64306 w 176104"/>
                  <a:gd name="connsiteY178" fmla="*/ 82448 h 83775"/>
                  <a:gd name="connsiteX179" fmla="*/ 67993 w 176104"/>
                  <a:gd name="connsiteY179" fmla="*/ 83038 h 83775"/>
                  <a:gd name="connsiteX180" fmla="*/ 68289 w 176104"/>
                  <a:gd name="connsiteY180" fmla="*/ 80530 h 83775"/>
                  <a:gd name="connsiteX181" fmla="*/ 70353 w 176104"/>
                  <a:gd name="connsiteY181" fmla="*/ 78023 h 83775"/>
                  <a:gd name="connsiteX182" fmla="*/ 71386 w 176104"/>
                  <a:gd name="connsiteY182" fmla="*/ 77138 h 83775"/>
                  <a:gd name="connsiteX183" fmla="*/ 74040 w 176104"/>
                  <a:gd name="connsiteY183" fmla="*/ 77138 h 83775"/>
                  <a:gd name="connsiteX184" fmla="*/ 74631 w 176104"/>
                  <a:gd name="connsiteY184" fmla="*/ 75368 h 83775"/>
                  <a:gd name="connsiteX185" fmla="*/ 75221 w 176104"/>
                  <a:gd name="connsiteY185" fmla="*/ 70058 h 83775"/>
                  <a:gd name="connsiteX186" fmla="*/ 75810 w 176104"/>
                  <a:gd name="connsiteY186" fmla="*/ 69468 h 83775"/>
                  <a:gd name="connsiteX187" fmla="*/ 77728 w 176104"/>
                  <a:gd name="connsiteY187" fmla="*/ 69616 h 83775"/>
                  <a:gd name="connsiteX188" fmla="*/ 79645 w 176104"/>
                  <a:gd name="connsiteY188" fmla="*/ 70501 h 83775"/>
                  <a:gd name="connsiteX189" fmla="*/ 80235 w 176104"/>
                  <a:gd name="connsiteY189" fmla="*/ 71386 h 83775"/>
                  <a:gd name="connsiteX190" fmla="*/ 81267 w 176104"/>
                  <a:gd name="connsiteY190" fmla="*/ 71238 h 83775"/>
                  <a:gd name="connsiteX191" fmla="*/ 82595 w 176104"/>
                  <a:gd name="connsiteY191" fmla="*/ 70648 h 83775"/>
                  <a:gd name="connsiteX192" fmla="*/ 84070 w 176104"/>
                  <a:gd name="connsiteY192" fmla="*/ 70353 h 83775"/>
                  <a:gd name="connsiteX193" fmla="*/ 86577 w 176104"/>
                  <a:gd name="connsiteY193" fmla="*/ 70943 h 83775"/>
                  <a:gd name="connsiteX194" fmla="*/ 91740 w 176104"/>
                  <a:gd name="connsiteY194" fmla="*/ 73303 h 83775"/>
                  <a:gd name="connsiteX195" fmla="*/ 94247 w 176104"/>
                  <a:gd name="connsiteY195" fmla="*/ 74188 h 83775"/>
                  <a:gd name="connsiteX196" fmla="*/ 96017 w 176104"/>
                  <a:gd name="connsiteY196" fmla="*/ 74041 h 83775"/>
                  <a:gd name="connsiteX197" fmla="*/ 97639 w 176104"/>
                  <a:gd name="connsiteY197" fmla="*/ 74041 h 83775"/>
                  <a:gd name="connsiteX198" fmla="*/ 103686 w 176104"/>
                  <a:gd name="connsiteY198" fmla="*/ 77728 h 83775"/>
                  <a:gd name="connsiteX199" fmla="*/ 107816 w 176104"/>
                  <a:gd name="connsiteY199" fmla="*/ 78318 h 83775"/>
                  <a:gd name="connsiteX200" fmla="*/ 111798 w 176104"/>
                  <a:gd name="connsiteY200" fmla="*/ 78318 h 83775"/>
                  <a:gd name="connsiteX201" fmla="*/ 112978 w 176104"/>
                  <a:gd name="connsiteY201" fmla="*/ 77138 h 83775"/>
                  <a:gd name="connsiteX202" fmla="*/ 114601 w 176104"/>
                  <a:gd name="connsiteY202" fmla="*/ 76253 h 83775"/>
                  <a:gd name="connsiteX203" fmla="*/ 116370 w 176104"/>
                  <a:gd name="connsiteY203" fmla="*/ 76400 h 83775"/>
                  <a:gd name="connsiteX204" fmla="*/ 117845 w 176104"/>
                  <a:gd name="connsiteY204" fmla="*/ 76843 h 83775"/>
                  <a:gd name="connsiteX205" fmla="*/ 120795 w 176104"/>
                  <a:gd name="connsiteY205" fmla="*/ 78465 h 83775"/>
                  <a:gd name="connsiteX206" fmla="*/ 122123 w 176104"/>
                  <a:gd name="connsiteY206" fmla="*/ 78908 h 83775"/>
                  <a:gd name="connsiteX207" fmla="*/ 123893 w 176104"/>
                  <a:gd name="connsiteY207" fmla="*/ 79055 h 83775"/>
                  <a:gd name="connsiteX208" fmla="*/ 125220 w 176104"/>
                  <a:gd name="connsiteY208" fmla="*/ 79498 h 83775"/>
                  <a:gd name="connsiteX209" fmla="*/ 126400 w 176104"/>
                  <a:gd name="connsiteY209" fmla="*/ 82300 h 83775"/>
                  <a:gd name="connsiteX210" fmla="*/ 126990 w 176104"/>
                  <a:gd name="connsiteY210" fmla="*/ 83038 h 83775"/>
                  <a:gd name="connsiteX211" fmla="*/ 127875 w 176104"/>
                  <a:gd name="connsiteY211" fmla="*/ 80383 h 83775"/>
                  <a:gd name="connsiteX212" fmla="*/ 129940 w 176104"/>
                  <a:gd name="connsiteY212" fmla="*/ 76843 h 83775"/>
                  <a:gd name="connsiteX213" fmla="*/ 131857 w 176104"/>
                  <a:gd name="connsiteY213" fmla="*/ 74926 h 83775"/>
                  <a:gd name="connsiteX214" fmla="*/ 133185 w 176104"/>
                  <a:gd name="connsiteY214" fmla="*/ 74188 h 83775"/>
                  <a:gd name="connsiteX215" fmla="*/ 135987 w 176104"/>
                  <a:gd name="connsiteY215" fmla="*/ 74778 h 83775"/>
                  <a:gd name="connsiteX216" fmla="*/ 140854 w 176104"/>
                  <a:gd name="connsiteY216" fmla="*/ 75368 h 83775"/>
                  <a:gd name="connsiteX217" fmla="*/ 144541 w 176104"/>
                  <a:gd name="connsiteY217" fmla="*/ 74778 h 83775"/>
                  <a:gd name="connsiteX218" fmla="*/ 148081 w 176104"/>
                  <a:gd name="connsiteY218" fmla="*/ 73303 h 83775"/>
                  <a:gd name="connsiteX219" fmla="*/ 149998 w 176104"/>
                  <a:gd name="connsiteY219" fmla="*/ 71976 h 83775"/>
                  <a:gd name="connsiteX220" fmla="*/ 151621 w 176104"/>
                  <a:gd name="connsiteY220" fmla="*/ 70501 h 83775"/>
                  <a:gd name="connsiteX221" fmla="*/ 152063 w 176104"/>
                  <a:gd name="connsiteY221" fmla="*/ 69616 h 83775"/>
                  <a:gd name="connsiteX222" fmla="*/ 152801 w 176104"/>
                  <a:gd name="connsiteY222" fmla="*/ 69173 h 83775"/>
                  <a:gd name="connsiteX223" fmla="*/ 155751 w 176104"/>
                  <a:gd name="connsiteY223" fmla="*/ 68288 h 83775"/>
                  <a:gd name="connsiteX224" fmla="*/ 156636 w 176104"/>
                  <a:gd name="connsiteY224" fmla="*/ 67256 h 83775"/>
                  <a:gd name="connsiteX225" fmla="*/ 157078 w 176104"/>
                  <a:gd name="connsiteY225" fmla="*/ 65486 h 83775"/>
                  <a:gd name="connsiteX226" fmla="*/ 157226 w 176104"/>
                  <a:gd name="connsiteY226" fmla="*/ 63421 h 83775"/>
                  <a:gd name="connsiteX227" fmla="*/ 157815 w 176104"/>
                  <a:gd name="connsiteY227" fmla="*/ 61946 h 83775"/>
                  <a:gd name="connsiteX228" fmla="*/ 158553 w 176104"/>
                  <a:gd name="connsiteY228" fmla="*/ 60766 h 83775"/>
                  <a:gd name="connsiteX229" fmla="*/ 163863 w 176104"/>
                  <a:gd name="connsiteY229" fmla="*/ 58112 h 83775"/>
                  <a:gd name="connsiteX230" fmla="*/ 164453 w 176104"/>
                  <a:gd name="connsiteY230" fmla="*/ 57227 h 83775"/>
                  <a:gd name="connsiteX231" fmla="*/ 165190 w 176104"/>
                  <a:gd name="connsiteY231" fmla="*/ 56342 h 83775"/>
                  <a:gd name="connsiteX232" fmla="*/ 166813 w 176104"/>
                  <a:gd name="connsiteY232" fmla="*/ 55309 h 83775"/>
                  <a:gd name="connsiteX233" fmla="*/ 168435 w 176104"/>
                  <a:gd name="connsiteY233" fmla="*/ 53834 h 83775"/>
                  <a:gd name="connsiteX234" fmla="*/ 169910 w 176104"/>
                  <a:gd name="connsiteY234" fmla="*/ 52949 h 83775"/>
                  <a:gd name="connsiteX235" fmla="*/ 172122 w 176104"/>
                  <a:gd name="connsiteY235" fmla="*/ 52949 h 83775"/>
                  <a:gd name="connsiteX236" fmla="*/ 174040 w 176104"/>
                  <a:gd name="connsiteY236" fmla="*/ 52802 h 83775"/>
                  <a:gd name="connsiteX237" fmla="*/ 175515 w 176104"/>
                  <a:gd name="connsiteY237" fmla="*/ 52359 h 83775"/>
                  <a:gd name="connsiteX238" fmla="*/ 176105 w 176104"/>
                  <a:gd name="connsiteY238" fmla="*/ 52212 h 83775"/>
                  <a:gd name="connsiteX239" fmla="*/ 176105 w 176104"/>
                  <a:gd name="connsiteY239" fmla="*/ 51327 h 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76104" h="83775">
                    <a:moveTo>
                      <a:pt x="176105" y="51327"/>
                    </a:moveTo>
                    <a:lnTo>
                      <a:pt x="175515" y="48820"/>
                    </a:lnTo>
                    <a:lnTo>
                      <a:pt x="169910" y="43805"/>
                    </a:lnTo>
                    <a:lnTo>
                      <a:pt x="169320" y="41888"/>
                    </a:lnTo>
                    <a:lnTo>
                      <a:pt x="169467" y="41003"/>
                    </a:lnTo>
                    <a:lnTo>
                      <a:pt x="169025" y="39675"/>
                    </a:lnTo>
                    <a:lnTo>
                      <a:pt x="167845" y="38938"/>
                    </a:lnTo>
                    <a:lnTo>
                      <a:pt x="163568" y="38053"/>
                    </a:lnTo>
                    <a:lnTo>
                      <a:pt x="162388" y="38495"/>
                    </a:lnTo>
                    <a:lnTo>
                      <a:pt x="161355" y="38053"/>
                    </a:lnTo>
                    <a:lnTo>
                      <a:pt x="159733" y="36873"/>
                    </a:lnTo>
                    <a:lnTo>
                      <a:pt x="156930" y="35840"/>
                    </a:lnTo>
                    <a:lnTo>
                      <a:pt x="156636" y="35398"/>
                    </a:lnTo>
                    <a:lnTo>
                      <a:pt x="155751" y="34513"/>
                    </a:lnTo>
                    <a:lnTo>
                      <a:pt x="155161" y="34365"/>
                    </a:lnTo>
                    <a:lnTo>
                      <a:pt x="154718" y="34955"/>
                    </a:lnTo>
                    <a:lnTo>
                      <a:pt x="153981" y="35693"/>
                    </a:lnTo>
                    <a:lnTo>
                      <a:pt x="151179" y="36578"/>
                    </a:lnTo>
                    <a:lnTo>
                      <a:pt x="149998" y="36135"/>
                    </a:lnTo>
                    <a:lnTo>
                      <a:pt x="148966" y="35398"/>
                    </a:lnTo>
                    <a:lnTo>
                      <a:pt x="147786" y="33628"/>
                    </a:lnTo>
                    <a:lnTo>
                      <a:pt x="146016" y="32153"/>
                    </a:lnTo>
                    <a:lnTo>
                      <a:pt x="144689" y="31711"/>
                    </a:lnTo>
                    <a:lnTo>
                      <a:pt x="143804" y="30826"/>
                    </a:lnTo>
                    <a:lnTo>
                      <a:pt x="143656" y="30236"/>
                    </a:lnTo>
                    <a:lnTo>
                      <a:pt x="146754" y="29056"/>
                    </a:lnTo>
                    <a:lnTo>
                      <a:pt x="147491" y="27728"/>
                    </a:lnTo>
                    <a:lnTo>
                      <a:pt x="147049" y="25369"/>
                    </a:lnTo>
                    <a:lnTo>
                      <a:pt x="146606" y="25073"/>
                    </a:lnTo>
                    <a:lnTo>
                      <a:pt x="145426" y="25958"/>
                    </a:lnTo>
                    <a:lnTo>
                      <a:pt x="142771" y="26548"/>
                    </a:lnTo>
                    <a:lnTo>
                      <a:pt x="140412" y="26991"/>
                    </a:lnTo>
                    <a:lnTo>
                      <a:pt x="139084" y="26991"/>
                    </a:lnTo>
                    <a:lnTo>
                      <a:pt x="132300" y="22714"/>
                    </a:lnTo>
                    <a:lnTo>
                      <a:pt x="127727" y="21386"/>
                    </a:lnTo>
                    <a:lnTo>
                      <a:pt x="125072" y="21091"/>
                    </a:lnTo>
                    <a:lnTo>
                      <a:pt x="124777" y="21534"/>
                    </a:lnTo>
                    <a:lnTo>
                      <a:pt x="126105" y="23894"/>
                    </a:lnTo>
                    <a:lnTo>
                      <a:pt x="128022" y="26696"/>
                    </a:lnTo>
                    <a:lnTo>
                      <a:pt x="128022" y="27581"/>
                    </a:lnTo>
                    <a:lnTo>
                      <a:pt x="125515" y="28761"/>
                    </a:lnTo>
                    <a:lnTo>
                      <a:pt x="124187" y="29203"/>
                    </a:lnTo>
                    <a:lnTo>
                      <a:pt x="122418" y="30236"/>
                    </a:lnTo>
                    <a:lnTo>
                      <a:pt x="121090" y="31711"/>
                    </a:lnTo>
                    <a:lnTo>
                      <a:pt x="119910" y="32301"/>
                    </a:lnTo>
                    <a:lnTo>
                      <a:pt x="118878" y="32153"/>
                    </a:lnTo>
                    <a:lnTo>
                      <a:pt x="117698" y="31416"/>
                    </a:lnTo>
                    <a:lnTo>
                      <a:pt x="114895" y="27138"/>
                    </a:lnTo>
                    <a:lnTo>
                      <a:pt x="111356" y="23894"/>
                    </a:lnTo>
                    <a:lnTo>
                      <a:pt x="110913" y="23156"/>
                    </a:lnTo>
                    <a:lnTo>
                      <a:pt x="109734" y="22861"/>
                    </a:lnTo>
                    <a:lnTo>
                      <a:pt x="108111" y="22124"/>
                    </a:lnTo>
                    <a:lnTo>
                      <a:pt x="107668" y="21091"/>
                    </a:lnTo>
                    <a:lnTo>
                      <a:pt x="108406" y="20059"/>
                    </a:lnTo>
                    <a:lnTo>
                      <a:pt x="109586" y="19174"/>
                    </a:lnTo>
                    <a:lnTo>
                      <a:pt x="111503" y="18584"/>
                    </a:lnTo>
                    <a:lnTo>
                      <a:pt x="112093" y="17994"/>
                    </a:lnTo>
                    <a:lnTo>
                      <a:pt x="112388" y="17109"/>
                    </a:lnTo>
                    <a:lnTo>
                      <a:pt x="113126" y="16077"/>
                    </a:lnTo>
                    <a:lnTo>
                      <a:pt x="112978" y="15634"/>
                    </a:lnTo>
                    <a:lnTo>
                      <a:pt x="111503" y="14307"/>
                    </a:lnTo>
                    <a:lnTo>
                      <a:pt x="109438" y="13274"/>
                    </a:lnTo>
                    <a:lnTo>
                      <a:pt x="103834" y="14012"/>
                    </a:lnTo>
                    <a:lnTo>
                      <a:pt x="102359" y="14749"/>
                    </a:lnTo>
                    <a:lnTo>
                      <a:pt x="101474" y="13864"/>
                    </a:lnTo>
                    <a:lnTo>
                      <a:pt x="100736" y="12684"/>
                    </a:lnTo>
                    <a:lnTo>
                      <a:pt x="99409" y="12537"/>
                    </a:lnTo>
                    <a:lnTo>
                      <a:pt x="97344" y="11357"/>
                    </a:lnTo>
                    <a:lnTo>
                      <a:pt x="95132" y="10324"/>
                    </a:lnTo>
                    <a:lnTo>
                      <a:pt x="92772" y="10029"/>
                    </a:lnTo>
                    <a:lnTo>
                      <a:pt x="88199" y="8407"/>
                    </a:lnTo>
                    <a:lnTo>
                      <a:pt x="86282" y="8407"/>
                    </a:lnTo>
                    <a:lnTo>
                      <a:pt x="85250" y="7817"/>
                    </a:lnTo>
                    <a:lnTo>
                      <a:pt x="84217" y="6637"/>
                    </a:lnTo>
                    <a:lnTo>
                      <a:pt x="83185" y="5310"/>
                    </a:lnTo>
                    <a:lnTo>
                      <a:pt x="82742" y="2802"/>
                    </a:lnTo>
                    <a:lnTo>
                      <a:pt x="79350" y="1622"/>
                    </a:lnTo>
                    <a:lnTo>
                      <a:pt x="75810" y="885"/>
                    </a:lnTo>
                    <a:lnTo>
                      <a:pt x="75663" y="1180"/>
                    </a:lnTo>
                    <a:lnTo>
                      <a:pt x="75810" y="3835"/>
                    </a:lnTo>
                    <a:lnTo>
                      <a:pt x="75515" y="5310"/>
                    </a:lnTo>
                    <a:lnTo>
                      <a:pt x="73303" y="6195"/>
                    </a:lnTo>
                    <a:lnTo>
                      <a:pt x="71091" y="6195"/>
                    </a:lnTo>
                    <a:lnTo>
                      <a:pt x="70648" y="6785"/>
                    </a:lnTo>
                    <a:lnTo>
                      <a:pt x="69911" y="7670"/>
                    </a:lnTo>
                    <a:lnTo>
                      <a:pt x="68731" y="7670"/>
                    </a:lnTo>
                    <a:lnTo>
                      <a:pt x="67108" y="7080"/>
                    </a:lnTo>
                    <a:lnTo>
                      <a:pt x="65929" y="6342"/>
                    </a:lnTo>
                    <a:lnTo>
                      <a:pt x="66223" y="4277"/>
                    </a:lnTo>
                    <a:lnTo>
                      <a:pt x="65486" y="4130"/>
                    </a:lnTo>
                    <a:lnTo>
                      <a:pt x="64454" y="2950"/>
                    </a:lnTo>
                    <a:lnTo>
                      <a:pt x="64159" y="1622"/>
                    </a:lnTo>
                    <a:lnTo>
                      <a:pt x="63126" y="1032"/>
                    </a:lnTo>
                    <a:lnTo>
                      <a:pt x="59439" y="442"/>
                    </a:lnTo>
                    <a:lnTo>
                      <a:pt x="58259" y="0"/>
                    </a:lnTo>
                    <a:lnTo>
                      <a:pt x="57227" y="295"/>
                    </a:lnTo>
                    <a:lnTo>
                      <a:pt x="56489" y="1327"/>
                    </a:lnTo>
                    <a:lnTo>
                      <a:pt x="57079" y="2212"/>
                    </a:lnTo>
                    <a:lnTo>
                      <a:pt x="57669" y="2950"/>
                    </a:lnTo>
                    <a:lnTo>
                      <a:pt x="59734" y="4277"/>
                    </a:lnTo>
                    <a:lnTo>
                      <a:pt x="59586" y="4867"/>
                    </a:lnTo>
                    <a:lnTo>
                      <a:pt x="55162" y="6195"/>
                    </a:lnTo>
                    <a:lnTo>
                      <a:pt x="52359" y="7522"/>
                    </a:lnTo>
                    <a:lnTo>
                      <a:pt x="49852" y="8259"/>
                    </a:lnTo>
                    <a:lnTo>
                      <a:pt x="47197" y="9587"/>
                    </a:lnTo>
                    <a:lnTo>
                      <a:pt x="42035" y="11062"/>
                    </a:lnTo>
                    <a:lnTo>
                      <a:pt x="38348" y="11504"/>
                    </a:lnTo>
                    <a:lnTo>
                      <a:pt x="37462" y="11947"/>
                    </a:lnTo>
                    <a:lnTo>
                      <a:pt x="36135" y="14602"/>
                    </a:lnTo>
                    <a:lnTo>
                      <a:pt x="35103" y="15044"/>
                    </a:lnTo>
                    <a:lnTo>
                      <a:pt x="34218" y="14749"/>
                    </a:lnTo>
                    <a:lnTo>
                      <a:pt x="33480" y="14307"/>
                    </a:lnTo>
                    <a:lnTo>
                      <a:pt x="32595" y="14749"/>
                    </a:lnTo>
                    <a:lnTo>
                      <a:pt x="31711" y="15634"/>
                    </a:lnTo>
                    <a:lnTo>
                      <a:pt x="30826" y="15929"/>
                    </a:lnTo>
                    <a:lnTo>
                      <a:pt x="29941" y="15929"/>
                    </a:lnTo>
                    <a:lnTo>
                      <a:pt x="28466" y="18141"/>
                    </a:lnTo>
                    <a:lnTo>
                      <a:pt x="24188" y="18879"/>
                    </a:lnTo>
                    <a:lnTo>
                      <a:pt x="23599" y="20059"/>
                    </a:lnTo>
                    <a:lnTo>
                      <a:pt x="22861" y="21386"/>
                    </a:lnTo>
                    <a:lnTo>
                      <a:pt x="22271" y="21681"/>
                    </a:lnTo>
                    <a:lnTo>
                      <a:pt x="20354" y="21239"/>
                    </a:lnTo>
                    <a:lnTo>
                      <a:pt x="17551" y="20944"/>
                    </a:lnTo>
                    <a:lnTo>
                      <a:pt x="16076" y="21681"/>
                    </a:lnTo>
                    <a:lnTo>
                      <a:pt x="14159" y="22124"/>
                    </a:lnTo>
                    <a:lnTo>
                      <a:pt x="11947" y="22124"/>
                    </a:lnTo>
                    <a:lnTo>
                      <a:pt x="9439" y="23746"/>
                    </a:lnTo>
                    <a:lnTo>
                      <a:pt x="6932" y="26253"/>
                    </a:lnTo>
                    <a:lnTo>
                      <a:pt x="5605" y="28613"/>
                    </a:lnTo>
                    <a:lnTo>
                      <a:pt x="4867" y="29498"/>
                    </a:lnTo>
                    <a:lnTo>
                      <a:pt x="3687" y="27286"/>
                    </a:lnTo>
                    <a:lnTo>
                      <a:pt x="2212" y="25811"/>
                    </a:lnTo>
                    <a:lnTo>
                      <a:pt x="1180" y="25073"/>
                    </a:lnTo>
                    <a:lnTo>
                      <a:pt x="147" y="25073"/>
                    </a:lnTo>
                    <a:lnTo>
                      <a:pt x="0" y="25369"/>
                    </a:lnTo>
                    <a:lnTo>
                      <a:pt x="0" y="26401"/>
                    </a:lnTo>
                    <a:lnTo>
                      <a:pt x="885" y="28318"/>
                    </a:lnTo>
                    <a:lnTo>
                      <a:pt x="2212" y="29646"/>
                    </a:lnTo>
                    <a:lnTo>
                      <a:pt x="2360" y="30531"/>
                    </a:lnTo>
                    <a:lnTo>
                      <a:pt x="3097" y="32301"/>
                    </a:lnTo>
                    <a:lnTo>
                      <a:pt x="4867" y="34218"/>
                    </a:lnTo>
                    <a:lnTo>
                      <a:pt x="7669" y="35693"/>
                    </a:lnTo>
                    <a:lnTo>
                      <a:pt x="9587" y="37168"/>
                    </a:lnTo>
                    <a:lnTo>
                      <a:pt x="11062" y="39233"/>
                    </a:lnTo>
                    <a:lnTo>
                      <a:pt x="11062" y="39823"/>
                    </a:lnTo>
                    <a:lnTo>
                      <a:pt x="10619" y="40560"/>
                    </a:lnTo>
                    <a:lnTo>
                      <a:pt x="9882" y="41445"/>
                    </a:lnTo>
                    <a:lnTo>
                      <a:pt x="9439" y="42477"/>
                    </a:lnTo>
                    <a:lnTo>
                      <a:pt x="7817" y="44542"/>
                    </a:lnTo>
                    <a:lnTo>
                      <a:pt x="8259" y="45427"/>
                    </a:lnTo>
                    <a:lnTo>
                      <a:pt x="9587" y="46460"/>
                    </a:lnTo>
                    <a:lnTo>
                      <a:pt x="10619" y="47935"/>
                    </a:lnTo>
                    <a:lnTo>
                      <a:pt x="12094" y="50147"/>
                    </a:lnTo>
                    <a:lnTo>
                      <a:pt x="14159" y="53982"/>
                    </a:lnTo>
                    <a:lnTo>
                      <a:pt x="15486" y="55457"/>
                    </a:lnTo>
                    <a:lnTo>
                      <a:pt x="17109" y="57079"/>
                    </a:lnTo>
                    <a:lnTo>
                      <a:pt x="18879" y="58407"/>
                    </a:lnTo>
                    <a:lnTo>
                      <a:pt x="21534" y="58407"/>
                    </a:lnTo>
                    <a:lnTo>
                      <a:pt x="24336" y="60766"/>
                    </a:lnTo>
                    <a:lnTo>
                      <a:pt x="27433" y="64159"/>
                    </a:lnTo>
                    <a:lnTo>
                      <a:pt x="29645" y="65781"/>
                    </a:lnTo>
                    <a:lnTo>
                      <a:pt x="31268" y="66224"/>
                    </a:lnTo>
                    <a:lnTo>
                      <a:pt x="32595" y="67404"/>
                    </a:lnTo>
                    <a:lnTo>
                      <a:pt x="33775" y="69173"/>
                    </a:lnTo>
                    <a:lnTo>
                      <a:pt x="34218" y="70206"/>
                    </a:lnTo>
                    <a:lnTo>
                      <a:pt x="35250" y="70943"/>
                    </a:lnTo>
                    <a:lnTo>
                      <a:pt x="38053" y="70796"/>
                    </a:lnTo>
                    <a:lnTo>
                      <a:pt x="41593" y="73598"/>
                    </a:lnTo>
                    <a:lnTo>
                      <a:pt x="43805" y="75663"/>
                    </a:lnTo>
                    <a:lnTo>
                      <a:pt x="44985" y="77285"/>
                    </a:lnTo>
                    <a:lnTo>
                      <a:pt x="45722" y="77580"/>
                    </a:lnTo>
                    <a:lnTo>
                      <a:pt x="47935" y="78613"/>
                    </a:lnTo>
                    <a:lnTo>
                      <a:pt x="49557" y="79793"/>
                    </a:lnTo>
                    <a:lnTo>
                      <a:pt x="51179" y="82890"/>
                    </a:lnTo>
                    <a:lnTo>
                      <a:pt x="54867" y="83628"/>
                    </a:lnTo>
                    <a:lnTo>
                      <a:pt x="59439" y="83775"/>
                    </a:lnTo>
                    <a:lnTo>
                      <a:pt x="61209" y="82448"/>
                    </a:lnTo>
                    <a:lnTo>
                      <a:pt x="62684" y="82153"/>
                    </a:lnTo>
                    <a:lnTo>
                      <a:pt x="64306" y="82448"/>
                    </a:lnTo>
                    <a:lnTo>
                      <a:pt x="67993" y="83038"/>
                    </a:lnTo>
                    <a:lnTo>
                      <a:pt x="68289" y="80530"/>
                    </a:lnTo>
                    <a:lnTo>
                      <a:pt x="70353" y="78023"/>
                    </a:lnTo>
                    <a:lnTo>
                      <a:pt x="71386" y="77138"/>
                    </a:lnTo>
                    <a:lnTo>
                      <a:pt x="74040" y="77138"/>
                    </a:lnTo>
                    <a:lnTo>
                      <a:pt x="74631" y="75368"/>
                    </a:lnTo>
                    <a:lnTo>
                      <a:pt x="75221" y="70058"/>
                    </a:lnTo>
                    <a:lnTo>
                      <a:pt x="75810" y="69468"/>
                    </a:lnTo>
                    <a:lnTo>
                      <a:pt x="77728" y="69616"/>
                    </a:lnTo>
                    <a:lnTo>
                      <a:pt x="79645" y="70501"/>
                    </a:lnTo>
                    <a:lnTo>
                      <a:pt x="80235" y="71386"/>
                    </a:lnTo>
                    <a:lnTo>
                      <a:pt x="81267" y="71238"/>
                    </a:lnTo>
                    <a:lnTo>
                      <a:pt x="82595" y="70648"/>
                    </a:lnTo>
                    <a:lnTo>
                      <a:pt x="84070" y="70353"/>
                    </a:lnTo>
                    <a:lnTo>
                      <a:pt x="86577" y="70943"/>
                    </a:lnTo>
                    <a:lnTo>
                      <a:pt x="91740" y="73303"/>
                    </a:lnTo>
                    <a:lnTo>
                      <a:pt x="94247" y="74188"/>
                    </a:lnTo>
                    <a:lnTo>
                      <a:pt x="96017" y="74041"/>
                    </a:lnTo>
                    <a:lnTo>
                      <a:pt x="97639" y="74041"/>
                    </a:lnTo>
                    <a:lnTo>
                      <a:pt x="103686" y="77728"/>
                    </a:lnTo>
                    <a:lnTo>
                      <a:pt x="107816" y="78318"/>
                    </a:lnTo>
                    <a:lnTo>
                      <a:pt x="111798" y="78318"/>
                    </a:lnTo>
                    <a:lnTo>
                      <a:pt x="112978" y="77138"/>
                    </a:lnTo>
                    <a:lnTo>
                      <a:pt x="114601" y="76253"/>
                    </a:lnTo>
                    <a:lnTo>
                      <a:pt x="116370" y="76400"/>
                    </a:lnTo>
                    <a:lnTo>
                      <a:pt x="117845" y="76843"/>
                    </a:lnTo>
                    <a:lnTo>
                      <a:pt x="120795" y="78465"/>
                    </a:lnTo>
                    <a:lnTo>
                      <a:pt x="122123" y="78908"/>
                    </a:lnTo>
                    <a:lnTo>
                      <a:pt x="123893" y="79055"/>
                    </a:lnTo>
                    <a:lnTo>
                      <a:pt x="125220" y="79498"/>
                    </a:lnTo>
                    <a:lnTo>
                      <a:pt x="126400" y="82300"/>
                    </a:lnTo>
                    <a:lnTo>
                      <a:pt x="126990" y="83038"/>
                    </a:lnTo>
                    <a:lnTo>
                      <a:pt x="127875" y="80383"/>
                    </a:lnTo>
                    <a:lnTo>
                      <a:pt x="129940" y="76843"/>
                    </a:lnTo>
                    <a:lnTo>
                      <a:pt x="131857" y="74926"/>
                    </a:lnTo>
                    <a:lnTo>
                      <a:pt x="133185" y="74188"/>
                    </a:lnTo>
                    <a:lnTo>
                      <a:pt x="135987" y="74778"/>
                    </a:lnTo>
                    <a:lnTo>
                      <a:pt x="140854" y="75368"/>
                    </a:lnTo>
                    <a:lnTo>
                      <a:pt x="144541" y="74778"/>
                    </a:lnTo>
                    <a:lnTo>
                      <a:pt x="148081" y="73303"/>
                    </a:lnTo>
                    <a:lnTo>
                      <a:pt x="149998" y="71976"/>
                    </a:lnTo>
                    <a:lnTo>
                      <a:pt x="151621" y="70501"/>
                    </a:lnTo>
                    <a:lnTo>
                      <a:pt x="152063" y="69616"/>
                    </a:lnTo>
                    <a:lnTo>
                      <a:pt x="152801" y="69173"/>
                    </a:lnTo>
                    <a:lnTo>
                      <a:pt x="155751" y="68288"/>
                    </a:lnTo>
                    <a:lnTo>
                      <a:pt x="156636" y="67256"/>
                    </a:lnTo>
                    <a:lnTo>
                      <a:pt x="157078" y="65486"/>
                    </a:lnTo>
                    <a:lnTo>
                      <a:pt x="157226" y="63421"/>
                    </a:lnTo>
                    <a:lnTo>
                      <a:pt x="157815" y="61946"/>
                    </a:lnTo>
                    <a:lnTo>
                      <a:pt x="158553" y="60766"/>
                    </a:lnTo>
                    <a:lnTo>
                      <a:pt x="163863" y="58112"/>
                    </a:lnTo>
                    <a:lnTo>
                      <a:pt x="164453" y="57227"/>
                    </a:lnTo>
                    <a:lnTo>
                      <a:pt x="165190" y="56342"/>
                    </a:lnTo>
                    <a:lnTo>
                      <a:pt x="166813" y="55309"/>
                    </a:lnTo>
                    <a:lnTo>
                      <a:pt x="168435" y="53834"/>
                    </a:lnTo>
                    <a:lnTo>
                      <a:pt x="169910" y="52949"/>
                    </a:lnTo>
                    <a:lnTo>
                      <a:pt x="172122" y="52949"/>
                    </a:lnTo>
                    <a:lnTo>
                      <a:pt x="174040" y="52802"/>
                    </a:lnTo>
                    <a:lnTo>
                      <a:pt x="175515" y="52359"/>
                    </a:lnTo>
                    <a:lnTo>
                      <a:pt x="176105" y="52212"/>
                    </a:lnTo>
                    <a:lnTo>
                      <a:pt x="176105" y="51327"/>
                    </a:lnTo>
                    <a:close/>
                  </a:path>
                </a:pathLst>
              </a:custGeom>
              <a:grpFill/>
              <a:ln w="3175" cap="flat">
                <a:solidFill>
                  <a:schemeClr val="bg2">
                    <a:lumMod val="90000"/>
                  </a:schemeClr>
                </a:solidFill>
                <a:prstDash val="solid"/>
                <a:miter/>
              </a:ln>
            </p:spPr>
            <p:txBody>
              <a:bodyPr rtlCol="0" anchor="ctr"/>
              <a:lstStyle/>
              <a:p>
                <a:endParaRPr lang="en-GB"/>
              </a:p>
            </p:txBody>
          </p:sp>
          <p:sp>
            <p:nvSpPr>
              <p:cNvPr id="203" name="Freeform: Shape 202">
                <a:extLst>
                  <a:ext uri="{FF2B5EF4-FFF2-40B4-BE49-F238E27FC236}">
                    <a16:creationId xmlns:a16="http://schemas.microsoft.com/office/drawing/2014/main" id="{F1E8DC08-DBF9-26E4-24BD-FB34CBA74216}"/>
                  </a:ext>
                </a:extLst>
              </p:cNvPr>
              <p:cNvSpPr/>
              <p:nvPr/>
            </p:nvSpPr>
            <p:spPr>
              <a:xfrm>
                <a:off x="6632425" y="3327020"/>
                <a:ext cx="58996" cy="32300"/>
              </a:xfrm>
              <a:custGeom>
                <a:avLst/>
                <a:gdLst>
                  <a:gd name="connsiteX0" fmla="*/ 56637 w 58996"/>
                  <a:gd name="connsiteY0" fmla="*/ 2065 h 32300"/>
                  <a:gd name="connsiteX1" fmla="*/ 58997 w 58996"/>
                  <a:gd name="connsiteY1" fmla="*/ 0 h 32300"/>
                  <a:gd name="connsiteX2" fmla="*/ 55162 w 58996"/>
                  <a:gd name="connsiteY2" fmla="*/ 1032 h 32300"/>
                  <a:gd name="connsiteX3" fmla="*/ 51622 w 58996"/>
                  <a:gd name="connsiteY3" fmla="*/ 2802 h 32300"/>
                  <a:gd name="connsiteX4" fmla="*/ 49557 w 58996"/>
                  <a:gd name="connsiteY4" fmla="*/ 3392 h 32300"/>
                  <a:gd name="connsiteX5" fmla="*/ 46165 w 58996"/>
                  <a:gd name="connsiteY5" fmla="*/ 5605 h 32300"/>
                  <a:gd name="connsiteX6" fmla="*/ 34218 w 58996"/>
                  <a:gd name="connsiteY6" fmla="*/ 9144 h 32300"/>
                  <a:gd name="connsiteX7" fmla="*/ 30383 w 58996"/>
                  <a:gd name="connsiteY7" fmla="*/ 9734 h 32300"/>
                  <a:gd name="connsiteX8" fmla="*/ 26401 w 58996"/>
                  <a:gd name="connsiteY8" fmla="*/ 9439 h 32300"/>
                  <a:gd name="connsiteX9" fmla="*/ 21534 w 58996"/>
                  <a:gd name="connsiteY9" fmla="*/ 8997 h 32300"/>
                  <a:gd name="connsiteX10" fmla="*/ 16814 w 58996"/>
                  <a:gd name="connsiteY10" fmla="*/ 8112 h 32300"/>
                  <a:gd name="connsiteX11" fmla="*/ 16372 w 58996"/>
                  <a:gd name="connsiteY11" fmla="*/ 11357 h 32300"/>
                  <a:gd name="connsiteX12" fmla="*/ 15192 w 58996"/>
                  <a:gd name="connsiteY12" fmla="*/ 14306 h 32300"/>
                  <a:gd name="connsiteX13" fmla="*/ 12389 w 58996"/>
                  <a:gd name="connsiteY13" fmla="*/ 14897 h 32300"/>
                  <a:gd name="connsiteX14" fmla="*/ 10767 w 58996"/>
                  <a:gd name="connsiteY14" fmla="*/ 14601 h 32300"/>
                  <a:gd name="connsiteX15" fmla="*/ 9292 w 58996"/>
                  <a:gd name="connsiteY15" fmla="*/ 14159 h 32300"/>
                  <a:gd name="connsiteX16" fmla="*/ 6784 w 58996"/>
                  <a:gd name="connsiteY16" fmla="*/ 15044 h 32300"/>
                  <a:gd name="connsiteX17" fmla="*/ 4572 w 58996"/>
                  <a:gd name="connsiteY17" fmla="*/ 16961 h 32300"/>
                  <a:gd name="connsiteX18" fmla="*/ 2360 w 58996"/>
                  <a:gd name="connsiteY18" fmla="*/ 18141 h 32300"/>
                  <a:gd name="connsiteX19" fmla="*/ 0 w 58996"/>
                  <a:gd name="connsiteY19" fmla="*/ 17109 h 32300"/>
                  <a:gd name="connsiteX20" fmla="*/ 442 w 58996"/>
                  <a:gd name="connsiteY20" fmla="*/ 20944 h 32300"/>
                  <a:gd name="connsiteX21" fmla="*/ 2950 w 58996"/>
                  <a:gd name="connsiteY21" fmla="*/ 26106 h 32300"/>
                  <a:gd name="connsiteX22" fmla="*/ 3983 w 58996"/>
                  <a:gd name="connsiteY22" fmla="*/ 27581 h 32300"/>
                  <a:gd name="connsiteX23" fmla="*/ 5457 w 58996"/>
                  <a:gd name="connsiteY23" fmla="*/ 28171 h 32300"/>
                  <a:gd name="connsiteX24" fmla="*/ 10325 w 58996"/>
                  <a:gd name="connsiteY24" fmla="*/ 29941 h 32300"/>
                  <a:gd name="connsiteX25" fmla="*/ 11800 w 58996"/>
                  <a:gd name="connsiteY25" fmla="*/ 29941 h 32300"/>
                  <a:gd name="connsiteX26" fmla="*/ 14897 w 58996"/>
                  <a:gd name="connsiteY26" fmla="*/ 29498 h 32300"/>
                  <a:gd name="connsiteX27" fmla="*/ 16076 w 58996"/>
                  <a:gd name="connsiteY27" fmla="*/ 30383 h 32300"/>
                  <a:gd name="connsiteX28" fmla="*/ 16814 w 58996"/>
                  <a:gd name="connsiteY28" fmla="*/ 32006 h 32300"/>
                  <a:gd name="connsiteX29" fmla="*/ 18584 w 58996"/>
                  <a:gd name="connsiteY29" fmla="*/ 32300 h 32300"/>
                  <a:gd name="connsiteX30" fmla="*/ 19026 w 58996"/>
                  <a:gd name="connsiteY30" fmla="*/ 31415 h 32300"/>
                  <a:gd name="connsiteX31" fmla="*/ 19026 w 58996"/>
                  <a:gd name="connsiteY31" fmla="*/ 30236 h 32300"/>
                  <a:gd name="connsiteX32" fmla="*/ 19911 w 58996"/>
                  <a:gd name="connsiteY32" fmla="*/ 29203 h 32300"/>
                  <a:gd name="connsiteX33" fmla="*/ 21386 w 58996"/>
                  <a:gd name="connsiteY33" fmla="*/ 28613 h 32300"/>
                  <a:gd name="connsiteX34" fmla="*/ 23009 w 58996"/>
                  <a:gd name="connsiteY34" fmla="*/ 28466 h 32300"/>
                  <a:gd name="connsiteX35" fmla="*/ 26106 w 58996"/>
                  <a:gd name="connsiteY35" fmla="*/ 27876 h 32300"/>
                  <a:gd name="connsiteX36" fmla="*/ 29203 w 58996"/>
                  <a:gd name="connsiteY36" fmla="*/ 26991 h 32300"/>
                  <a:gd name="connsiteX37" fmla="*/ 31711 w 58996"/>
                  <a:gd name="connsiteY37" fmla="*/ 25221 h 32300"/>
                  <a:gd name="connsiteX38" fmla="*/ 36578 w 58996"/>
                  <a:gd name="connsiteY38" fmla="*/ 20501 h 32300"/>
                  <a:gd name="connsiteX39" fmla="*/ 38200 w 58996"/>
                  <a:gd name="connsiteY39" fmla="*/ 20354 h 32300"/>
                  <a:gd name="connsiteX40" fmla="*/ 39823 w 58996"/>
                  <a:gd name="connsiteY40" fmla="*/ 20649 h 32300"/>
                  <a:gd name="connsiteX41" fmla="*/ 42772 w 58996"/>
                  <a:gd name="connsiteY41" fmla="*/ 20354 h 32300"/>
                  <a:gd name="connsiteX42" fmla="*/ 45722 w 58996"/>
                  <a:gd name="connsiteY42" fmla="*/ 19911 h 32300"/>
                  <a:gd name="connsiteX43" fmla="*/ 45132 w 58996"/>
                  <a:gd name="connsiteY43" fmla="*/ 18289 h 32300"/>
                  <a:gd name="connsiteX44" fmla="*/ 44543 w 58996"/>
                  <a:gd name="connsiteY44" fmla="*/ 17699 h 32300"/>
                  <a:gd name="connsiteX45" fmla="*/ 42625 w 58996"/>
                  <a:gd name="connsiteY45" fmla="*/ 15486 h 32300"/>
                  <a:gd name="connsiteX46" fmla="*/ 42035 w 58996"/>
                  <a:gd name="connsiteY46" fmla="*/ 13569 h 32300"/>
                  <a:gd name="connsiteX47" fmla="*/ 42920 w 58996"/>
                  <a:gd name="connsiteY47" fmla="*/ 10914 h 32300"/>
                  <a:gd name="connsiteX48" fmla="*/ 56637 w 58996"/>
                  <a:gd name="connsiteY48" fmla="*/ 2065 h 3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8996" h="32300">
                    <a:moveTo>
                      <a:pt x="56637" y="2065"/>
                    </a:moveTo>
                    <a:lnTo>
                      <a:pt x="58997" y="0"/>
                    </a:lnTo>
                    <a:lnTo>
                      <a:pt x="55162" y="1032"/>
                    </a:lnTo>
                    <a:lnTo>
                      <a:pt x="51622" y="2802"/>
                    </a:lnTo>
                    <a:lnTo>
                      <a:pt x="49557" y="3392"/>
                    </a:lnTo>
                    <a:lnTo>
                      <a:pt x="46165" y="5605"/>
                    </a:lnTo>
                    <a:lnTo>
                      <a:pt x="34218" y="9144"/>
                    </a:lnTo>
                    <a:lnTo>
                      <a:pt x="30383" y="9734"/>
                    </a:lnTo>
                    <a:lnTo>
                      <a:pt x="26401" y="9439"/>
                    </a:lnTo>
                    <a:lnTo>
                      <a:pt x="21534" y="8997"/>
                    </a:lnTo>
                    <a:lnTo>
                      <a:pt x="16814" y="8112"/>
                    </a:lnTo>
                    <a:lnTo>
                      <a:pt x="16372" y="11357"/>
                    </a:lnTo>
                    <a:lnTo>
                      <a:pt x="15192" y="14306"/>
                    </a:lnTo>
                    <a:lnTo>
                      <a:pt x="12389" y="14897"/>
                    </a:lnTo>
                    <a:lnTo>
                      <a:pt x="10767" y="14601"/>
                    </a:lnTo>
                    <a:lnTo>
                      <a:pt x="9292" y="14159"/>
                    </a:lnTo>
                    <a:lnTo>
                      <a:pt x="6784" y="15044"/>
                    </a:lnTo>
                    <a:lnTo>
                      <a:pt x="4572" y="16961"/>
                    </a:lnTo>
                    <a:lnTo>
                      <a:pt x="2360" y="18141"/>
                    </a:lnTo>
                    <a:lnTo>
                      <a:pt x="0" y="17109"/>
                    </a:lnTo>
                    <a:lnTo>
                      <a:pt x="442" y="20944"/>
                    </a:lnTo>
                    <a:lnTo>
                      <a:pt x="2950" y="26106"/>
                    </a:lnTo>
                    <a:lnTo>
                      <a:pt x="3983" y="27581"/>
                    </a:lnTo>
                    <a:lnTo>
                      <a:pt x="5457" y="28171"/>
                    </a:lnTo>
                    <a:lnTo>
                      <a:pt x="10325" y="29941"/>
                    </a:lnTo>
                    <a:lnTo>
                      <a:pt x="11800" y="29941"/>
                    </a:lnTo>
                    <a:lnTo>
                      <a:pt x="14897" y="29498"/>
                    </a:lnTo>
                    <a:lnTo>
                      <a:pt x="16076" y="30383"/>
                    </a:lnTo>
                    <a:lnTo>
                      <a:pt x="16814" y="32006"/>
                    </a:lnTo>
                    <a:lnTo>
                      <a:pt x="18584" y="32300"/>
                    </a:lnTo>
                    <a:lnTo>
                      <a:pt x="19026" y="31415"/>
                    </a:lnTo>
                    <a:lnTo>
                      <a:pt x="19026" y="30236"/>
                    </a:lnTo>
                    <a:lnTo>
                      <a:pt x="19911" y="29203"/>
                    </a:lnTo>
                    <a:lnTo>
                      <a:pt x="21386" y="28613"/>
                    </a:lnTo>
                    <a:lnTo>
                      <a:pt x="23009" y="28466"/>
                    </a:lnTo>
                    <a:lnTo>
                      <a:pt x="26106" y="27876"/>
                    </a:lnTo>
                    <a:lnTo>
                      <a:pt x="29203" y="26991"/>
                    </a:lnTo>
                    <a:lnTo>
                      <a:pt x="31711" y="25221"/>
                    </a:lnTo>
                    <a:lnTo>
                      <a:pt x="36578" y="20501"/>
                    </a:lnTo>
                    <a:lnTo>
                      <a:pt x="38200" y="20354"/>
                    </a:lnTo>
                    <a:lnTo>
                      <a:pt x="39823" y="20649"/>
                    </a:lnTo>
                    <a:lnTo>
                      <a:pt x="42772" y="20354"/>
                    </a:lnTo>
                    <a:lnTo>
                      <a:pt x="45722" y="19911"/>
                    </a:lnTo>
                    <a:lnTo>
                      <a:pt x="45132" y="18289"/>
                    </a:lnTo>
                    <a:lnTo>
                      <a:pt x="44543" y="17699"/>
                    </a:lnTo>
                    <a:lnTo>
                      <a:pt x="42625" y="15486"/>
                    </a:lnTo>
                    <a:lnTo>
                      <a:pt x="42035" y="13569"/>
                    </a:lnTo>
                    <a:lnTo>
                      <a:pt x="42920" y="10914"/>
                    </a:lnTo>
                    <a:lnTo>
                      <a:pt x="56637" y="2065"/>
                    </a:lnTo>
                    <a:close/>
                  </a:path>
                </a:pathLst>
              </a:custGeom>
              <a:grpFill/>
              <a:ln w="3175" cap="flat">
                <a:solidFill>
                  <a:schemeClr val="bg2">
                    <a:lumMod val="90000"/>
                  </a:schemeClr>
                </a:solidFill>
                <a:prstDash val="solid"/>
                <a:miter/>
              </a:ln>
            </p:spPr>
            <p:txBody>
              <a:bodyPr rtlCol="0" anchor="ctr"/>
              <a:lstStyle/>
              <a:p>
                <a:endParaRPr lang="en-GB"/>
              </a:p>
            </p:txBody>
          </p:sp>
          <p:sp>
            <p:nvSpPr>
              <p:cNvPr id="204" name="Freeform: Shape 203">
                <a:extLst>
                  <a:ext uri="{FF2B5EF4-FFF2-40B4-BE49-F238E27FC236}">
                    <a16:creationId xmlns:a16="http://schemas.microsoft.com/office/drawing/2014/main" id="{91B502B9-A824-BF0E-58F1-B139F137B722}"/>
                  </a:ext>
                </a:extLst>
              </p:cNvPr>
              <p:cNvSpPr/>
              <p:nvPr/>
            </p:nvSpPr>
            <p:spPr>
              <a:xfrm>
                <a:off x="8318693" y="4565946"/>
                <a:ext cx="232445" cy="46607"/>
              </a:xfrm>
              <a:custGeom>
                <a:avLst/>
                <a:gdLst>
                  <a:gd name="connsiteX0" fmla="*/ 590 w 232445"/>
                  <a:gd name="connsiteY0" fmla="*/ 46460 h 46607"/>
                  <a:gd name="connsiteX1" fmla="*/ 295 w 232445"/>
                  <a:gd name="connsiteY1" fmla="*/ 46460 h 46607"/>
                  <a:gd name="connsiteX2" fmla="*/ 295 w 232445"/>
                  <a:gd name="connsiteY2" fmla="*/ 45280 h 46607"/>
                  <a:gd name="connsiteX3" fmla="*/ 147 w 232445"/>
                  <a:gd name="connsiteY3" fmla="*/ 45280 h 46607"/>
                  <a:gd name="connsiteX4" fmla="*/ 147 w 232445"/>
                  <a:gd name="connsiteY4" fmla="*/ 44837 h 46607"/>
                  <a:gd name="connsiteX5" fmla="*/ 0 w 232445"/>
                  <a:gd name="connsiteY5" fmla="*/ 44837 h 46607"/>
                  <a:gd name="connsiteX6" fmla="*/ 0 w 232445"/>
                  <a:gd name="connsiteY6" fmla="*/ 45427 h 46607"/>
                  <a:gd name="connsiteX7" fmla="*/ 295 w 232445"/>
                  <a:gd name="connsiteY7" fmla="*/ 46165 h 46607"/>
                  <a:gd name="connsiteX8" fmla="*/ 737 w 232445"/>
                  <a:gd name="connsiteY8" fmla="*/ 46607 h 46607"/>
                  <a:gd name="connsiteX9" fmla="*/ 1327 w 232445"/>
                  <a:gd name="connsiteY9" fmla="*/ 46312 h 46607"/>
                  <a:gd name="connsiteX10" fmla="*/ 737 w 232445"/>
                  <a:gd name="connsiteY10" fmla="*/ 46312 h 46607"/>
                  <a:gd name="connsiteX11" fmla="*/ 2359 w 232445"/>
                  <a:gd name="connsiteY11" fmla="*/ 46017 h 46607"/>
                  <a:gd name="connsiteX12" fmla="*/ 2359 w 232445"/>
                  <a:gd name="connsiteY12" fmla="*/ 46312 h 46607"/>
                  <a:gd name="connsiteX13" fmla="*/ 1622 w 232445"/>
                  <a:gd name="connsiteY13" fmla="*/ 46312 h 46607"/>
                  <a:gd name="connsiteX14" fmla="*/ 1622 w 232445"/>
                  <a:gd name="connsiteY14" fmla="*/ 46607 h 46607"/>
                  <a:gd name="connsiteX15" fmla="*/ 2507 w 232445"/>
                  <a:gd name="connsiteY15" fmla="*/ 46607 h 46607"/>
                  <a:gd name="connsiteX16" fmla="*/ 2507 w 232445"/>
                  <a:gd name="connsiteY16" fmla="*/ 46165 h 46607"/>
                  <a:gd name="connsiteX17" fmla="*/ 231856 w 232445"/>
                  <a:gd name="connsiteY17" fmla="*/ 147 h 46607"/>
                  <a:gd name="connsiteX18" fmla="*/ 230971 w 232445"/>
                  <a:gd name="connsiteY18" fmla="*/ 590 h 46607"/>
                  <a:gd name="connsiteX19" fmla="*/ 230381 w 232445"/>
                  <a:gd name="connsiteY19" fmla="*/ 590 h 46607"/>
                  <a:gd name="connsiteX20" fmla="*/ 229054 w 232445"/>
                  <a:gd name="connsiteY20" fmla="*/ 885 h 46607"/>
                  <a:gd name="connsiteX21" fmla="*/ 228759 w 232445"/>
                  <a:gd name="connsiteY21" fmla="*/ 2212 h 46607"/>
                  <a:gd name="connsiteX22" fmla="*/ 230381 w 232445"/>
                  <a:gd name="connsiteY22" fmla="*/ 2507 h 46607"/>
                  <a:gd name="connsiteX23" fmla="*/ 231709 w 232445"/>
                  <a:gd name="connsiteY23" fmla="*/ 3540 h 46607"/>
                  <a:gd name="connsiteX24" fmla="*/ 232446 w 232445"/>
                  <a:gd name="connsiteY24" fmla="*/ 1622 h 46607"/>
                  <a:gd name="connsiteX25" fmla="*/ 231856 w 232445"/>
                  <a:gd name="connsiteY25" fmla="*/ 0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2445" h="46607">
                    <a:moveTo>
                      <a:pt x="590" y="46460"/>
                    </a:moveTo>
                    <a:lnTo>
                      <a:pt x="295" y="46460"/>
                    </a:lnTo>
                    <a:lnTo>
                      <a:pt x="295" y="45280"/>
                    </a:lnTo>
                    <a:lnTo>
                      <a:pt x="147" y="45280"/>
                    </a:lnTo>
                    <a:lnTo>
                      <a:pt x="147" y="44837"/>
                    </a:lnTo>
                    <a:lnTo>
                      <a:pt x="0" y="44837"/>
                    </a:lnTo>
                    <a:lnTo>
                      <a:pt x="0" y="45427"/>
                    </a:lnTo>
                    <a:lnTo>
                      <a:pt x="295" y="46165"/>
                    </a:lnTo>
                    <a:lnTo>
                      <a:pt x="737" y="46607"/>
                    </a:lnTo>
                    <a:lnTo>
                      <a:pt x="1327" y="46312"/>
                    </a:lnTo>
                    <a:lnTo>
                      <a:pt x="737" y="46312"/>
                    </a:lnTo>
                    <a:close/>
                    <a:moveTo>
                      <a:pt x="2359" y="46017"/>
                    </a:moveTo>
                    <a:lnTo>
                      <a:pt x="2359" y="46312"/>
                    </a:lnTo>
                    <a:lnTo>
                      <a:pt x="1622" y="46312"/>
                    </a:lnTo>
                    <a:lnTo>
                      <a:pt x="1622" y="46607"/>
                    </a:lnTo>
                    <a:lnTo>
                      <a:pt x="2507" y="46607"/>
                    </a:lnTo>
                    <a:lnTo>
                      <a:pt x="2507" y="46165"/>
                    </a:lnTo>
                    <a:close/>
                    <a:moveTo>
                      <a:pt x="231856" y="147"/>
                    </a:moveTo>
                    <a:lnTo>
                      <a:pt x="230971" y="590"/>
                    </a:lnTo>
                    <a:lnTo>
                      <a:pt x="230381" y="590"/>
                    </a:lnTo>
                    <a:lnTo>
                      <a:pt x="229054" y="885"/>
                    </a:lnTo>
                    <a:lnTo>
                      <a:pt x="228759" y="2212"/>
                    </a:lnTo>
                    <a:lnTo>
                      <a:pt x="230381" y="2507"/>
                    </a:lnTo>
                    <a:lnTo>
                      <a:pt x="231709" y="3540"/>
                    </a:lnTo>
                    <a:lnTo>
                      <a:pt x="232446" y="1622"/>
                    </a:lnTo>
                    <a:lnTo>
                      <a:pt x="231856" y="0"/>
                    </a:lnTo>
                    <a:close/>
                  </a:path>
                </a:pathLst>
              </a:custGeom>
              <a:grpFill/>
              <a:ln w="3175" cap="flat">
                <a:solidFill>
                  <a:schemeClr val="bg2">
                    <a:lumMod val="90000"/>
                  </a:schemeClr>
                </a:solidFill>
                <a:prstDash val="solid"/>
                <a:miter/>
              </a:ln>
            </p:spPr>
            <p:txBody>
              <a:bodyPr rtlCol="0" anchor="ctr"/>
              <a:lstStyle/>
              <a:p>
                <a:endParaRPr lang="en-GB"/>
              </a:p>
            </p:txBody>
          </p:sp>
          <p:sp>
            <p:nvSpPr>
              <p:cNvPr id="205" name="Freeform: Shape 204">
                <a:extLst>
                  <a:ext uri="{FF2B5EF4-FFF2-40B4-BE49-F238E27FC236}">
                    <a16:creationId xmlns:a16="http://schemas.microsoft.com/office/drawing/2014/main" id="{5D130C01-F460-4C27-7D77-1E28794D2091}"/>
                  </a:ext>
                </a:extLst>
              </p:cNvPr>
              <p:cNvSpPr/>
              <p:nvPr/>
            </p:nvSpPr>
            <p:spPr>
              <a:xfrm>
                <a:off x="3981270" y="3971556"/>
                <a:ext cx="10619" cy="8849"/>
              </a:xfrm>
              <a:custGeom>
                <a:avLst/>
                <a:gdLst>
                  <a:gd name="connsiteX0" fmla="*/ 8702 w 10619"/>
                  <a:gd name="connsiteY0" fmla="*/ 5900 h 8849"/>
                  <a:gd name="connsiteX1" fmla="*/ 3835 w 10619"/>
                  <a:gd name="connsiteY1" fmla="*/ 3982 h 8849"/>
                  <a:gd name="connsiteX2" fmla="*/ 2213 w 10619"/>
                  <a:gd name="connsiteY2" fmla="*/ 1032 h 8849"/>
                  <a:gd name="connsiteX3" fmla="*/ 1033 w 10619"/>
                  <a:gd name="connsiteY3" fmla="*/ 147 h 8849"/>
                  <a:gd name="connsiteX4" fmla="*/ 0 w 10619"/>
                  <a:gd name="connsiteY4" fmla="*/ 0 h 8849"/>
                  <a:gd name="connsiteX5" fmla="*/ 148 w 10619"/>
                  <a:gd name="connsiteY5" fmla="*/ 2212 h 8849"/>
                  <a:gd name="connsiteX6" fmla="*/ 4277 w 10619"/>
                  <a:gd name="connsiteY6" fmla="*/ 6342 h 8849"/>
                  <a:gd name="connsiteX7" fmla="*/ 9292 w 10619"/>
                  <a:gd name="connsiteY7" fmla="*/ 8849 h 8849"/>
                  <a:gd name="connsiteX8" fmla="*/ 10619 w 10619"/>
                  <a:gd name="connsiteY8" fmla="*/ 8407 h 8849"/>
                  <a:gd name="connsiteX9" fmla="*/ 8702 w 10619"/>
                  <a:gd name="connsiteY9" fmla="*/ 5900 h 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 h="8849">
                    <a:moveTo>
                      <a:pt x="8702" y="5900"/>
                    </a:moveTo>
                    <a:lnTo>
                      <a:pt x="3835" y="3982"/>
                    </a:lnTo>
                    <a:lnTo>
                      <a:pt x="2213" y="1032"/>
                    </a:lnTo>
                    <a:lnTo>
                      <a:pt x="1033" y="147"/>
                    </a:lnTo>
                    <a:lnTo>
                      <a:pt x="0" y="0"/>
                    </a:lnTo>
                    <a:lnTo>
                      <a:pt x="148" y="2212"/>
                    </a:lnTo>
                    <a:lnTo>
                      <a:pt x="4277" y="6342"/>
                    </a:lnTo>
                    <a:lnTo>
                      <a:pt x="9292" y="8849"/>
                    </a:lnTo>
                    <a:lnTo>
                      <a:pt x="10619" y="8407"/>
                    </a:lnTo>
                    <a:lnTo>
                      <a:pt x="8702" y="5900"/>
                    </a:lnTo>
                    <a:close/>
                  </a:path>
                </a:pathLst>
              </a:custGeom>
              <a:grpFill/>
              <a:ln w="3175" cap="flat">
                <a:solidFill>
                  <a:schemeClr val="bg2">
                    <a:lumMod val="90000"/>
                  </a:schemeClr>
                </a:solidFill>
                <a:prstDash val="solid"/>
                <a:miter/>
              </a:ln>
            </p:spPr>
            <p:txBody>
              <a:bodyPr rtlCol="0" anchor="ctr"/>
              <a:lstStyle/>
              <a:p>
                <a:endParaRPr lang="en-GB"/>
              </a:p>
            </p:txBody>
          </p:sp>
          <p:sp>
            <p:nvSpPr>
              <p:cNvPr id="206" name="Freeform: Shape 205">
                <a:extLst>
                  <a:ext uri="{FF2B5EF4-FFF2-40B4-BE49-F238E27FC236}">
                    <a16:creationId xmlns:a16="http://schemas.microsoft.com/office/drawing/2014/main" id="{4723D5E5-EE98-BBA5-B041-7EA0DB58898B}"/>
                  </a:ext>
                </a:extLst>
              </p:cNvPr>
              <p:cNvSpPr/>
              <p:nvPr/>
            </p:nvSpPr>
            <p:spPr>
              <a:xfrm>
                <a:off x="5126245" y="3843829"/>
                <a:ext cx="69615" cy="63126"/>
              </a:xfrm>
              <a:custGeom>
                <a:avLst/>
                <a:gdLst>
                  <a:gd name="connsiteX0" fmla="*/ 10619 w 69615"/>
                  <a:gd name="connsiteY0" fmla="*/ 7227 h 63126"/>
                  <a:gd name="connsiteX1" fmla="*/ 9144 w 69615"/>
                  <a:gd name="connsiteY1" fmla="*/ 7522 h 63126"/>
                  <a:gd name="connsiteX2" fmla="*/ 7080 w 69615"/>
                  <a:gd name="connsiteY2" fmla="*/ 8702 h 63126"/>
                  <a:gd name="connsiteX3" fmla="*/ 6490 w 69615"/>
                  <a:gd name="connsiteY3" fmla="*/ 9734 h 63126"/>
                  <a:gd name="connsiteX4" fmla="*/ 8407 w 69615"/>
                  <a:gd name="connsiteY4" fmla="*/ 10619 h 63126"/>
                  <a:gd name="connsiteX5" fmla="*/ 9734 w 69615"/>
                  <a:gd name="connsiteY5" fmla="*/ 10619 h 63126"/>
                  <a:gd name="connsiteX6" fmla="*/ 11947 w 69615"/>
                  <a:gd name="connsiteY6" fmla="*/ 10029 h 63126"/>
                  <a:gd name="connsiteX7" fmla="*/ 11947 w 69615"/>
                  <a:gd name="connsiteY7" fmla="*/ 9292 h 63126"/>
                  <a:gd name="connsiteX8" fmla="*/ 10619 w 69615"/>
                  <a:gd name="connsiteY8" fmla="*/ 7227 h 63126"/>
                  <a:gd name="connsiteX9" fmla="*/ 24778 w 69615"/>
                  <a:gd name="connsiteY9" fmla="*/ 57374 h 63126"/>
                  <a:gd name="connsiteX10" fmla="*/ 21976 w 69615"/>
                  <a:gd name="connsiteY10" fmla="*/ 58849 h 63126"/>
                  <a:gd name="connsiteX11" fmla="*/ 21386 w 69615"/>
                  <a:gd name="connsiteY11" fmla="*/ 60176 h 63126"/>
                  <a:gd name="connsiteX12" fmla="*/ 21976 w 69615"/>
                  <a:gd name="connsiteY12" fmla="*/ 61651 h 63126"/>
                  <a:gd name="connsiteX13" fmla="*/ 23304 w 69615"/>
                  <a:gd name="connsiteY13" fmla="*/ 62684 h 63126"/>
                  <a:gd name="connsiteX14" fmla="*/ 24778 w 69615"/>
                  <a:gd name="connsiteY14" fmla="*/ 63126 h 63126"/>
                  <a:gd name="connsiteX15" fmla="*/ 26844 w 69615"/>
                  <a:gd name="connsiteY15" fmla="*/ 62094 h 63126"/>
                  <a:gd name="connsiteX16" fmla="*/ 27138 w 69615"/>
                  <a:gd name="connsiteY16" fmla="*/ 60176 h 63126"/>
                  <a:gd name="connsiteX17" fmla="*/ 26253 w 69615"/>
                  <a:gd name="connsiteY17" fmla="*/ 57817 h 63126"/>
                  <a:gd name="connsiteX18" fmla="*/ 24631 w 69615"/>
                  <a:gd name="connsiteY18" fmla="*/ 57374 h 63126"/>
                  <a:gd name="connsiteX19" fmla="*/ 9439 w 69615"/>
                  <a:gd name="connsiteY19" fmla="*/ 2655 h 63126"/>
                  <a:gd name="connsiteX20" fmla="*/ 7964 w 69615"/>
                  <a:gd name="connsiteY20" fmla="*/ 442 h 63126"/>
                  <a:gd name="connsiteX21" fmla="*/ 5900 w 69615"/>
                  <a:gd name="connsiteY21" fmla="*/ 0 h 63126"/>
                  <a:gd name="connsiteX22" fmla="*/ 0 w 69615"/>
                  <a:gd name="connsiteY22" fmla="*/ 2802 h 63126"/>
                  <a:gd name="connsiteX23" fmla="*/ 0 w 69615"/>
                  <a:gd name="connsiteY23" fmla="*/ 3392 h 63126"/>
                  <a:gd name="connsiteX24" fmla="*/ 442 w 69615"/>
                  <a:gd name="connsiteY24" fmla="*/ 4720 h 63126"/>
                  <a:gd name="connsiteX25" fmla="*/ 738 w 69615"/>
                  <a:gd name="connsiteY25" fmla="*/ 6785 h 63126"/>
                  <a:gd name="connsiteX26" fmla="*/ 1770 w 69615"/>
                  <a:gd name="connsiteY26" fmla="*/ 7080 h 63126"/>
                  <a:gd name="connsiteX27" fmla="*/ 4277 w 69615"/>
                  <a:gd name="connsiteY27" fmla="*/ 6490 h 63126"/>
                  <a:gd name="connsiteX28" fmla="*/ 8259 w 69615"/>
                  <a:gd name="connsiteY28" fmla="*/ 3687 h 63126"/>
                  <a:gd name="connsiteX29" fmla="*/ 9292 w 69615"/>
                  <a:gd name="connsiteY29" fmla="*/ 2507 h 63126"/>
                  <a:gd name="connsiteX30" fmla="*/ 32743 w 69615"/>
                  <a:gd name="connsiteY30" fmla="*/ 15339 h 63126"/>
                  <a:gd name="connsiteX31" fmla="*/ 28023 w 69615"/>
                  <a:gd name="connsiteY31" fmla="*/ 14749 h 63126"/>
                  <a:gd name="connsiteX32" fmla="*/ 25221 w 69615"/>
                  <a:gd name="connsiteY32" fmla="*/ 13864 h 63126"/>
                  <a:gd name="connsiteX33" fmla="*/ 24778 w 69615"/>
                  <a:gd name="connsiteY33" fmla="*/ 14159 h 63126"/>
                  <a:gd name="connsiteX34" fmla="*/ 24778 w 69615"/>
                  <a:gd name="connsiteY34" fmla="*/ 15339 h 63126"/>
                  <a:gd name="connsiteX35" fmla="*/ 26548 w 69615"/>
                  <a:gd name="connsiteY35" fmla="*/ 18731 h 63126"/>
                  <a:gd name="connsiteX36" fmla="*/ 27581 w 69615"/>
                  <a:gd name="connsiteY36" fmla="*/ 16519 h 63126"/>
                  <a:gd name="connsiteX37" fmla="*/ 28613 w 69615"/>
                  <a:gd name="connsiteY37" fmla="*/ 15929 h 63126"/>
                  <a:gd name="connsiteX38" fmla="*/ 32448 w 69615"/>
                  <a:gd name="connsiteY38" fmla="*/ 16961 h 63126"/>
                  <a:gd name="connsiteX39" fmla="*/ 34070 w 69615"/>
                  <a:gd name="connsiteY39" fmla="*/ 16667 h 63126"/>
                  <a:gd name="connsiteX40" fmla="*/ 33775 w 69615"/>
                  <a:gd name="connsiteY40" fmla="*/ 16076 h 63126"/>
                  <a:gd name="connsiteX41" fmla="*/ 32743 w 69615"/>
                  <a:gd name="connsiteY41" fmla="*/ 15339 h 63126"/>
                  <a:gd name="connsiteX42" fmla="*/ 46017 w 69615"/>
                  <a:gd name="connsiteY42" fmla="*/ 54277 h 63126"/>
                  <a:gd name="connsiteX43" fmla="*/ 42920 w 69615"/>
                  <a:gd name="connsiteY43" fmla="*/ 51327 h 63126"/>
                  <a:gd name="connsiteX44" fmla="*/ 42920 w 69615"/>
                  <a:gd name="connsiteY44" fmla="*/ 50147 h 63126"/>
                  <a:gd name="connsiteX45" fmla="*/ 41740 w 69615"/>
                  <a:gd name="connsiteY45" fmla="*/ 49852 h 63126"/>
                  <a:gd name="connsiteX46" fmla="*/ 41445 w 69615"/>
                  <a:gd name="connsiteY46" fmla="*/ 50295 h 63126"/>
                  <a:gd name="connsiteX47" fmla="*/ 41445 w 69615"/>
                  <a:gd name="connsiteY47" fmla="*/ 52064 h 63126"/>
                  <a:gd name="connsiteX48" fmla="*/ 40855 w 69615"/>
                  <a:gd name="connsiteY48" fmla="*/ 54129 h 63126"/>
                  <a:gd name="connsiteX49" fmla="*/ 40855 w 69615"/>
                  <a:gd name="connsiteY49" fmla="*/ 56489 h 63126"/>
                  <a:gd name="connsiteX50" fmla="*/ 42920 w 69615"/>
                  <a:gd name="connsiteY50" fmla="*/ 59586 h 63126"/>
                  <a:gd name="connsiteX51" fmla="*/ 44690 w 69615"/>
                  <a:gd name="connsiteY51" fmla="*/ 60619 h 63126"/>
                  <a:gd name="connsiteX52" fmla="*/ 48082 w 69615"/>
                  <a:gd name="connsiteY52" fmla="*/ 60619 h 63126"/>
                  <a:gd name="connsiteX53" fmla="*/ 49704 w 69615"/>
                  <a:gd name="connsiteY53" fmla="*/ 58407 h 63126"/>
                  <a:gd name="connsiteX54" fmla="*/ 47345 w 69615"/>
                  <a:gd name="connsiteY54" fmla="*/ 54867 h 63126"/>
                  <a:gd name="connsiteX55" fmla="*/ 46165 w 69615"/>
                  <a:gd name="connsiteY55" fmla="*/ 54277 h 63126"/>
                  <a:gd name="connsiteX56" fmla="*/ 64159 w 69615"/>
                  <a:gd name="connsiteY56" fmla="*/ 14454 h 63126"/>
                  <a:gd name="connsiteX57" fmla="*/ 63716 w 69615"/>
                  <a:gd name="connsiteY57" fmla="*/ 12537 h 63126"/>
                  <a:gd name="connsiteX58" fmla="*/ 63716 w 69615"/>
                  <a:gd name="connsiteY58" fmla="*/ 9587 h 63126"/>
                  <a:gd name="connsiteX59" fmla="*/ 62979 w 69615"/>
                  <a:gd name="connsiteY59" fmla="*/ 9587 h 63126"/>
                  <a:gd name="connsiteX60" fmla="*/ 61504 w 69615"/>
                  <a:gd name="connsiteY60" fmla="*/ 10472 h 63126"/>
                  <a:gd name="connsiteX61" fmla="*/ 61799 w 69615"/>
                  <a:gd name="connsiteY61" fmla="*/ 13422 h 63126"/>
                  <a:gd name="connsiteX62" fmla="*/ 62389 w 69615"/>
                  <a:gd name="connsiteY62" fmla="*/ 13864 h 63126"/>
                  <a:gd name="connsiteX63" fmla="*/ 63421 w 69615"/>
                  <a:gd name="connsiteY63" fmla="*/ 15929 h 63126"/>
                  <a:gd name="connsiteX64" fmla="*/ 64306 w 69615"/>
                  <a:gd name="connsiteY64" fmla="*/ 14602 h 63126"/>
                  <a:gd name="connsiteX65" fmla="*/ 69321 w 69615"/>
                  <a:gd name="connsiteY65" fmla="*/ 27581 h 63126"/>
                  <a:gd name="connsiteX66" fmla="*/ 67846 w 69615"/>
                  <a:gd name="connsiteY66" fmla="*/ 26253 h 63126"/>
                  <a:gd name="connsiteX67" fmla="*/ 65634 w 69615"/>
                  <a:gd name="connsiteY67" fmla="*/ 26253 h 63126"/>
                  <a:gd name="connsiteX68" fmla="*/ 63421 w 69615"/>
                  <a:gd name="connsiteY68" fmla="*/ 25811 h 63126"/>
                  <a:gd name="connsiteX69" fmla="*/ 63421 w 69615"/>
                  <a:gd name="connsiteY69" fmla="*/ 28171 h 63126"/>
                  <a:gd name="connsiteX70" fmla="*/ 62389 w 69615"/>
                  <a:gd name="connsiteY70" fmla="*/ 30973 h 63126"/>
                  <a:gd name="connsiteX71" fmla="*/ 64306 w 69615"/>
                  <a:gd name="connsiteY71" fmla="*/ 32301 h 63126"/>
                  <a:gd name="connsiteX72" fmla="*/ 65929 w 69615"/>
                  <a:gd name="connsiteY72" fmla="*/ 32301 h 63126"/>
                  <a:gd name="connsiteX73" fmla="*/ 68879 w 69615"/>
                  <a:gd name="connsiteY73" fmla="*/ 30973 h 63126"/>
                  <a:gd name="connsiteX74" fmla="*/ 69616 w 69615"/>
                  <a:gd name="connsiteY74" fmla="*/ 29056 h 63126"/>
                  <a:gd name="connsiteX75" fmla="*/ 69321 w 69615"/>
                  <a:gd name="connsiteY75" fmla="*/ 27581 h 63126"/>
                  <a:gd name="connsiteX76" fmla="*/ 57669 w 69615"/>
                  <a:gd name="connsiteY76" fmla="*/ 50295 h 63126"/>
                  <a:gd name="connsiteX77" fmla="*/ 55752 w 69615"/>
                  <a:gd name="connsiteY77" fmla="*/ 50295 h 63126"/>
                  <a:gd name="connsiteX78" fmla="*/ 54719 w 69615"/>
                  <a:gd name="connsiteY78" fmla="*/ 51917 h 63126"/>
                  <a:gd name="connsiteX79" fmla="*/ 54719 w 69615"/>
                  <a:gd name="connsiteY79" fmla="*/ 53982 h 63126"/>
                  <a:gd name="connsiteX80" fmla="*/ 55752 w 69615"/>
                  <a:gd name="connsiteY80" fmla="*/ 55162 h 63126"/>
                  <a:gd name="connsiteX81" fmla="*/ 56489 w 69615"/>
                  <a:gd name="connsiteY81" fmla="*/ 55162 h 63126"/>
                  <a:gd name="connsiteX82" fmla="*/ 58259 w 69615"/>
                  <a:gd name="connsiteY82" fmla="*/ 54277 h 63126"/>
                  <a:gd name="connsiteX83" fmla="*/ 58259 w 69615"/>
                  <a:gd name="connsiteY83" fmla="*/ 51622 h 63126"/>
                  <a:gd name="connsiteX84" fmla="*/ 57669 w 69615"/>
                  <a:gd name="connsiteY84" fmla="*/ 50295 h 6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69615" h="63126">
                    <a:moveTo>
                      <a:pt x="10619" y="7227"/>
                    </a:moveTo>
                    <a:lnTo>
                      <a:pt x="9144" y="7522"/>
                    </a:lnTo>
                    <a:lnTo>
                      <a:pt x="7080" y="8702"/>
                    </a:lnTo>
                    <a:lnTo>
                      <a:pt x="6490" y="9734"/>
                    </a:lnTo>
                    <a:lnTo>
                      <a:pt x="8407" y="10619"/>
                    </a:lnTo>
                    <a:lnTo>
                      <a:pt x="9734" y="10619"/>
                    </a:lnTo>
                    <a:lnTo>
                      <a:pt x="11947" y="10029"/>
                    </a:lnTo>
                    <a:lnTo>
                      <a:pt x="11947" y="9292"/>
                    </a:lnTo>
                    <a:lnTo>
                      <a:pt x="10619" y="7227"/>
                    </a:lnTo>
                    <a:close/>
                    <a:moveTo>
                      <a:pt x="24778" y="57374"/>
                    </a:moveTo>
                    <a:lnTo>
                      <a:pt x="21976" y="58849"/>
                    </a:lnTo>
                    <a:lnTo>
                      <a:pt x="21386" y="60176"/>
                    </a:lnTo>
                    <a:lnTo>
                      <a:pt x="21976" y="61651"/>
                    </a:lnTo>
                    <a:lnTo>
                      <a:pt x="23304" y="62684"/>
                    </a:lnTo>
                    <a:lnTo>
                      <a:pt x="24778" y="63126"/>
                    </a:lnTo>
                    <a:lnTo>
                      <a:pt x="26844" y="62094"/>
                    </a:lnTo>
                    <a:lnTo>
                      <a:pt x="27138" y="60176"/>
                    </a:lnTo>
                    <a:lnTo>
                      <a:pt x="26253" y="57817"/>
                    </a:lnTo>
                    <a:lnTo>
                      <a:pt x="24631" y="57374"/>
                    </a:lnTo>
                    <a:close/>
                    <a:moveTo>
                      <a:pt x="9439" y="2655"/>
                    </a:moveTo>
                    <a:lnTo>
                      <a:pt x="7964" y="442"/>
                    </a:lnTo>
                    <a:lnTo>
                      <a:pt x="5900" y="0"/>
                    </a:lnTo>
                    <a:lnTo>
                      <a:pt x="0" y="2802"/>
                    </a:lnTo>
                    <a:lnTo>
                      <a:pt x="0" y="3392"/>
                    </a:lnTo>
                    <a:lnTo>
                      <a:pt x="442" y="4720"/>
                    </a:lnTo>
                    <a:lnTo>
                      <a:pt x="738" y="6785"/>
                    </a:lnTo>
                    <a:lnTo>
                      <a:pt x="1770" y="7080"/>
                    </a:lnTo>
                    <a:lnTo>
                      <a:pt x="4277" y="6490"/>
                    </a:lnTo>
                    <a:lnTo>
                      <a:pt x="8259" y="3687"/>
                    </a:lnTo>
                    <a:lnTo>
                      <a:pt x="9292" y="2507"/>
                    </a:lnTo>
                    <a:close/>
                    <a:moveTo>
                      <a:pt x="32743" y="15339"/>
                    </a:moveTo>
                    <a:lnTo>
                      <a:pt x="28023" y="14749"/>
                    </a:lnTo>
                    <a:lnTo>
                      <a:pt x="25221" y="13864"/>
                    </a:lnTo>
                    <a:lnTo>
                      <a:pt x="24778" y="14159"/>
                    </a:lnTo>
                    <a:lnTo>
                      <a:pt x="24778" y="15339"/>
                    </a:lnTo>
                    <a:lnTo>
                      <a:pt x="26548" y="18731"/>
                    </a:lnTo>
                    <a:lnTo>
                      <a:pt x="27581" y="16519"/>
                    </a:lnTo>
                    <a:lnTo>
                      <a:pt x="28613" y="15929"/>
                    </a:lnTo>
                    <a:lnTo>
                      <a:pt x="32448" y="16961"/>
                    </a:lnTo>
                    <a:lnTo>
                      <a:pt x="34070" y="16667"/>
                    </a:lnTo>
                    <a:lnTo>
                      <a:pt x="33775" y="16076"/>
                    </a:lnTo>
                    <a:lnTo>
                      <a:pt x="32743" y="15339"/>
                    </a:lnTo>
                    <a:close/>
                    <a:moveTo>
                      <a:pt x="46017" y="54277"/>
                    </a:moveTo>
                    <a:lnTo>
                      <a:pt x="42920" y="51327"/>
                    </a:lnTo>
                    <a:lnTo>
                      <a:pt x="42920" y="50147"/>
                    </a:lnTo>
                    <a:lnTo>
                      <a:pt x="41740" y="49852"/>
                    </a:lnTo>
                    <a:lnTo>
                      <a:pt x="41445" y="50295"/>
                    </a:lnTo>
                    <a:lnTo>
                      <a:pt x="41445" y="52064"/>
                    </a:lnTo>
                    <a:lnTo>
                      <a:pt x="40855" y="54129"/>
                    </a:lnTo>
                    <a:lnTo>
                      <a:pt x="40855" y="56489"/>
                    </a:lnTo>
                    <a:lnTo>
                      <a:pt x="42920" y="59586"/>
                    </a:lnTo>
                    <a:lnTo>
                      <a:pt x="44690" y="60619"/>
                    </a:lnTo>
                    <a:lnTo>
                      <a:pt x="48082" y="60619"/>
                    </a:lnTo>
                    <a:lnTo>
                      <a:pt x="49704" y="58407"/>
                    </a:lnTo>
                    <a:lnTo>
                      <a:pt x="47345" y="54867"/>
                    </a:lnTo>
                    <a:lnTo>
                      <a:pt x="46165" y="54277"/>
                    </a:lnTo>
                    <a:close/>
                    <a:moveTo>
                      <a:pt x="64159" y="14454"/>
                    </a:moveTo>
                    <a:lnTo>
                      <a:pt x="63716" y="12537"/>
                    </a:lnTo>
                    <a:lnTo>
                      <a:pt x="63716" y="9587"/>
                    </a:lnTo>
                    <a:lnTo>
                      <a:pt x="62979" y="9587"/>
                    </a:lnTo>
                    <a:lnTo>
                      <a:pt x="61504" y="10472"/>
                    </a:lnTo>
                    <a:lnTo>
                      <a:pt x="61799" y="13422"/>
                    </a:lnTo>
                    <a:lnTo>
                      <a:pt x="62389" y="13864"/>
                    </a:lnTo>
                    <a:lnTo>
                      <a:pt x="63421" y="15929"/>
                    </a:lnTo>
                    <a:lnTo>
                      <a:pt x="64306" y="14602"/>
                    </a:lnTo>
                    <a:close/>
                    <a:moveTo>
                      <a:pt x="69321" y="27581"/>
                    </a:moveTo>
                    <a:lnTo>
                      <a:pt x="67846" y="26253"/>
                    </a:lnTo>
                    <a:lnTo>
                      <a:pt x="65634" y="26253"/>
                    </a:lnTo>
                    <a:lnTo>
                      <a:pt x="63421" y="25811"/>
                    </a:lnTo>
                    <a:lnTo>
                      <a:pt x="63421" y="28171"/>
                    </a:lnTo>
                    <a:lnTo>
                      <a:pt x="62389" y="30973"/>
                    </a:lnTo>
                    <a:lnTo>
                      <a:pt x="64306" y="32301"/>
                    </a:lnTo>
                    <a:lnTo>
                      <a:pt x="65929" y="32301"/>
                    </a:lnTo>
                    <a:lnTo>
                      <a:pt x="68879" y="30973"/>
                    </a:lnTo>
                    <a:lnTo>
                      <a:pt x="69616" y="29056"/>
                    </a:lnTo>
                    <a:lnTo>
                      <a:pt x="69321" y="27581"/>
                    </a:lnTo>
                    <a:close/>
                    <a:moveTo>
                      <a:pt x="57669" y="50295"/>
                    </a:moveTo>
                    <a:lnTo>
                      <a:pt x="55752" y="50295"/>
                    </a:lnTo>
                    <a:lnTo>
                      <a:pt x="54719" y="51917"/>
                    </a:lnTo>
                    <a:lnTo>
                      <a:pt x="54719" y="53982"/>
                    </a:lnTo>
                    <a:lnTo>
                      <a:pt x="55752" y="55162"/>
                    </a:lnTo>
                    <a:lnTo>
                      <a:pt x="56489" y="55162"/>
                    </a:lnTo>
                    <a:lnTo>
                      <a:pt x="58259" y="54277"/>
                    </a:lnTo>
                    <a:lnTo>
                      <a:pt x="58259" y="51622"/>
                    </a:lnTo>
                    <a:lnTo>
                      <a:pt x="57669" y="50295"/>
                    </a:lnTo>
                    <a:close/>
                  </a:path>
                </a:pathLst>
              </a:custGeom>
              <a:grpFill/>
              <a:ln w="3175" cap="flat">
                <a:solidFill>
                  <a:schemeClr val="bg2">
                    <a:lumMod val="90000"/>
                  </a:schemeClr>
                </a:solidFill>
                <a:prstDash val="solid"/>
                <a:miter/>
              </a:ln>
            </p:spPr>
            <p:txBody>
              <a:bodyPr rtlCol="0" anchor="ctr"/>
              <a:lstStyle/>
              <a:p>
                <a:endParaRPr lang="en-GB"/>
              </a:p>
            </p:txBody>
          </p:sp>
          <p:sp>
            <p:nvSpPr>
              <p:cNvPr id="207" name="Freeform: Shape 206">
                <a:extLst>
                  <a:ext uri="{FF2B5EF4-FFF2-40B4-BE49-F238E27FC236}">
                    <a16:creationId xmlns:a16="http://schemas.microsoft.com/office/drawing/2014/main" id="{102287D1-DD06-498B-3891-123ED6B78259}"/>
                  </a:ext>
                </a:extLst>
              </p:cNvPr>
              <p:cNvSpPr/>
              <p:nvPr/>
            </p:nvSpPr>
            <p:spPr>
              <a:xfrm>
                <a:off x="3570507" y="3681441"/>
                <a:ext cx="280970" cy="90707"/>
              </a:xfrm>
              <a:custGeom>
                <a:avLst/>
                <a:gdLst>
                  <a:gd name="connsiteX0" fmla="*/ 163273 w 280970"/>
                  <a:gd name="connsiteY0" fmla="*/ 19321 h 90707"/>
                  <a:gd name="connsiteX1" fmla="*/ 165338 w 280970"/>
                  <a:gd name="connsiteY1" fmla="*/ 19911 h 90707"/>
                  <a:gd name="connsiteX2" fmla="*/ 168582 w 280970"/>
                  <a:gd name="connsiteY2" fmla="*/ 19911 h 90707"/>
                  <a:gd name="connsiteX3" fmla="*/ 169467 w 280970"/>
                  <a:gd name="connsiteY3" fmla="*/ 20354 h 90707"/>
                  <a:gd name="connsiteX4" fmla="*/ 170647 w 280970"/>
                  <a:gd name="connsiteY4" fmla="*/ 20354 h 90707"/>
                  <a:gd name="connsiteX5" fmla="*/ 172122 w 280970"/>
                  <a:gd name="connsiteY5" fmla="*/ 20059 h 90707"/>
                  <a:gd name="connsiteX6" fmla="*/ 170352 w 280970"/>
                  <a:gd name="connsiteY6" fmla="*/ 17846 h 90707"/>
                  <a:gd name="connsiteX7" fmla="*/ 169025 w 280970"/>
                  <a:gd name="connsiteY7" fmla="*/ 17551 h 90707"/>
                  <a:gd name="connsiteX8" fmla="*/ 167845 w 280970"/>
                  <a:gd name="connsiteY8" fmla="*/ 17551 h 90707"/>
                  <a:gd name="connsiteX9" fmla="*/ 166665 w 280970"/>
                  <a:gd name="connsiteY9" fmla="*/ 17994 h 90707"/>
                  <a:gd name="connsiteX10" fmla="*/ 163125 w 280970"/>
                  <a:gd name="connsiteY10" fmla="*/ 17404 h 90707"/>
                  <a:gd name="connsiteX11" fmla="*/ 161355 w 280970"/>
                  <a:gd name="connsiteY11" fmla="*/ 17846 h 90707"/>
                  <a:gd name="connsiteX12" fmla="*/ 161945 w 280970"/>
                  <a:gd name="connsiteY12" fmla="*/ 18584 h 90707"/>
                  <a:gd name="connsiteX13" fmla="*/ 163125 w 280970"/>
                  <a:gd name="connsiteY13" fmla="*/ 19174 h 90707"/>
                  <a:gd name="connsiteX14" fmla="*/ 181857 w 280970"/>
                  <a:gd name="connsiteY14" fmla="*/ 30236 h 90707"/>
                  <a:gd name="connsiteX15" fmla="*/ 182299 w 280970"/>
                  <a:gd name="connsiteY15" fmla="*/ 31563 h 90707"/>
                  <a:gd name="connsiteX16" fmla="*/ 184364 w 280970"/>
                  <a:gd name="connsiteY16" fmla="*/ 32890 h 90707"/>
                  <a:gd name="connsiteX17" fmla="*/ 185396 w 280970"/>
                  <a:gd name="connsiteY17" fmla="*/ 33333 h 90707"/>
                  <a:gd name="connsiteX18" fmla="*/ 186134 w 280970"/>
                  <a:gd name="connsiteY18" fmla="*/ 33333 h 90707"/>
                  <a:gd name="connsiteX19" fmla="*/ 187314 w 280970"/>
                  <a:gd name="connsiteY19" fmla="*/ 34660 h 90707"/>
                  <a:gd name="connsiteX20" fmla="*/ 188346 w 280970"/>
                  <a:gd name="connsiteY20" fmla="*/ 33775 h 90707"/>
                  <a:gd name="connsiteX21" fmla="*/ 188936 w 280970"/>
                  <a:gd name="connsiteY21" fmla="*/ 32595 h 90707"/>
                  <a:gd name="connsiteX22" fmla="*/ 189231 w 280970"/>
                  <a:gd name="connsiteY22" fmla="*/ 30973 h 90707"/>
                  <a:gd name="connsiteX23" fmla="*/ 185544 w 280970"/>
                  <a:gd name="connsiteY23" fmla="*/ 30236 h 90707"/>
                  <a:gd name="connsiteX24" fmla="*/ 183479 w 280970"/>
                  <a:gd name="connsiteY24" fmla="*/ 29941 h 90707"/>
                  <a:gd name="connsiteX25" fmla="*/ 181857 w 280970"/>
                  <a:gd name="connsiteY25" fmla="*/ 29941 h 90707"/>
                  <a:gd name="connsiteX26" fmla="*/ 179349 w 280970"/>
                  <a:gd name="connsiteY26" fmla="*/ 28171 h 90707"/>
                  <a:gd name="connsiteX27" fmla="*/ 182004 w 280970"/>
                  <a:gd name="connsiteY27" fmla="*/ 29351 h 90707"/>
                  <a:gd name="connsiteX28" fmla="*/ 182889 w 280970"/>
                  <a:gd name="connsiteY28" fmla="*/ 29351 h 90707"/>
                  <a:gd name="connsiteX29" fmla="*/ 183922 w 280970"/>
                  <a:gd name="connsiteY29" fmla="*/ 28761 h 90707"/>
                  <a:gd name="connsiteX30" fmla="*/ 182742 w 280970"/>
                  <a:gd name="connsiteY30" fmla="*/ 27286 h 90707"/>
                  <a:gd name="connsiteX31" fmla="*/ 182742 w 280970"/>
                  <a:gd name="connsiteY31" fmla="*/ 26991 h 90707"/>
                  <a:gd name="connsiteX32" fmla="*/ 180677 w 280970"/>
                  <a:gd name="connsiteY32" fmla="*/ 26253 h 90707"/>
                  <a:gd name="connsiteX33" fmla="*/ 180234 w 280970"/>
                  <a:gd name="connsiteY33" fmla="*/ 24631 h 90707"/>
                  <a:gd name="connsiteX34" fmla="*/ 179939 w 280970"/>
                  <a:gd name="connsiteY34" fmla="*/ 24631 h 90707"/>
                  <a:gd name="connsiteX35" fmla="*/ 179939 w 280970"/>
                  <a:gd name="connsiteY35" fmla="*/ 26106 h 90707"/>
                  <a:gd name="connsiteX36" fmla="*/ 178759 w 280970"/>
                  <a:gd name="connsiteY36" fmla="*/ 27433 h 90707"/>
                  <a:gd name="connsiteX37" fmla="*/ 179497 w 280970"/>
                  <a:gd name="connsiteY37" fmla="*/ 28318 h 90707"/>
                  <a:gd name="connsiteX38" fmla="*/ 173745 w 280970"/>
                  <a:gd name="connsiteY38" fmla="*/ 22271 h 90707"/>
                  <a:gd name="connsiteX39" fmla="*/ 174925 w 280970"/>
                  <a:gd name="connsiteY39" fmla="*/ 23894 h 90707"/>
                  <a:gd name="connsiteX40" fmla="*/ 176990 w 280970"/>
                  <a:gd name="connsiteY40" fmla="*/ 24336 h 90707"/>
                  <a:gd name="connsiteX41" fmla="*/ 178464 w 280970"/>
                  <a:gd name="connsiteY41" fmla="*/ 25369 h 90707"/>
                  <a:gd name="connsiteX42" fmla="*/ 179054 w 280970"/>
                  <a:gd name="connsiteY42" fmla="*/ 24926 h 90707"/>
                  <a:gd name="connsiteX43" fmla="*/ 178169 w 280970"/>
                  <a:gd name="connsiteY43" fmla="*/ 24336 h 90707"/>
                  <a:gd name="connsiteX44" fmla="*/ 177284 w 280970"/>
                  <a:gd name="connsiteY44" fmla="*/ 22124 h 90707"/>
                  <a:gd name="connsiteX45" fmla="*/ 175810 w 280970"/>
                  <a:gd name="connsiteY45" fmla="*/ 20944 h 90707"/>
                  <a:gd name="connsiteX46" fmla="*/ 172565 w 280970"/>
                  <a:gd name="connsiteY46" fmla="*/ 20944 h 90707"/>
                  <a:gd name="connsiteX47" fmla="*/ 172565 w 280970"/>
                  <a:gd name="connsiteY47" fmla="*/ 21681 h 90707"/>
                  <a:gd name="connsiteX48" fmla="*/ 173745 w 280970"/>
                  <a:gd name="connsiteY48" fmla="*/ 22271 h 90707"/>
                  <a:gd name="connsiteX49" fmla="*/ 279791 w 280970"/>
                  <a:gd name="connsiteY49" fmla="*/ 79055 h 90707"/>
                  <a:gd name="connsiteX50" fmla="*/ 279053 w 280970"/>
                  <a:gd name="connsiteY50" fmla="*/ 78465 h 90707"/>
                  <a:gd name="connsiteX51" fmla="*/ 278169 w 280970"/>
                  <a:gd name="connsiteY51" fmla="*/ 78023 h 90707"/>
                  <a:gd name="connsiteX52" fmla="*/ 277136 w 280970"/>
                  <a:gd name="connsiteY52" fmla="*/ 78318 h 90707"/>
                  <a:gd name="connsiteX53" fmla="*/ 274186 w 280970"/>
                  <a:gd name="connsiteY53" fmla="*/ 78023 h 90707"/>
                  <a:gd name="connsiteX54" fmla="*/ 270794 w 280970"/>
                  <a:gd name="connsiteY54" fmla="*/ 76548 h 90707"/>
                  <a:gd name="connsiteX55" fmla="*/ 266959 w 280970"/>
                  <a:gd name="connsiteY55" fmla="*/ 72860 h 90707"/>
                  <a:gd name="connsiteX56" fmla="*/ 265189 w 280970"/>
                  <a:gd name="connsiteY56" fmla="*/ 71533 h 90707"/>
                  <a:gd name="connsiteX57" fmla="*/ 261207 w 280970"/>
                  <a:gd name="connsiteY57" fmla="*/ 69468 h 90707"/>
                  <a:gd name="connsiteX58" fmla="*/ 259142 w 280970"/>
                  <a:gd name="connsiteY58" fmla="*/ 68878 h 90707"/>
                  <a:gd name="connsiteX59" fmla="*/ 252505 w 280970"/>
                  <a:gd name="connsiteY59" fmla="*/ 67698 h 90707"/>
                  <a:gd name="connsiteX60" fmla="*/ 249260 w 280970"/>
                  <a:gd name="connsiteY60" fmla="*/ 67993 h 90707"/>
                  <a:gd name="connsiteX61" fmla="*/ 244393 w 280970"/>
                  <a:gd name="connsiteY61" fmla="*/ 67551 h 90707"/>
                  <a:gd name="connsiteX62" fmla="*/ 241296 w 280970"/>
                  <a:gd name="connsiteY62" fmla="*/ 67108 h 90707"/>
                  <a:gd name="connsiteX63" fmla="*/ 239231 w 280970"/>
                  <a:gd name="connsiteY63" fmla="*/ 67551 h 90707"/>
                  <a:gd name="connsiteX64" fmla="*/ 238493 w 280970"/>
                  <a:gd name="connsiteY64" fmla="*/ 66961 h 90707"/>
                  <a:gd name="connsiteX65" fmla="*/ 238493 w 280970"/>
                  <a:gd name="connsiteY65" fmla="*/ 65929 h 90707"/>
                  <a:gd name="connsiteX66" fmla="*/ 238788 w 280970"/>
                  <a:gd name="connsiteY66" fmla="*/ 64896 h 90707"/>
                  <a:gd name="connsiteX67" fmla="*/ 242476 w 280970"/>
                  <a:gd name="connsiteY67" fmla="*/ 64159 h 90707"/>
                  <a:gd name="connsiteX68" fmla="*/ 240706 w 280970"/>
                  <a:gd name="connsiteY68" fmla="*/ 62536 h 90707"/>
                  <a:gd name="connsiteX69" fmla="*/ 241296 w 280970"/>
                  <a:gd name="connsiteY69" fmla="*/ 61209 h 90707"/>
                  <a:gd name="connsiteX70" fmla="*/ 242476 w 280970"/>
                  <a:gd name="connsiteY70" fmla="*/ 59881 h 90707"/>
                  <a:gd name="connsiteX71" fmla="*/ 241443 w 280970"/>
                  <a:gd name="connsiteY71" fmla="*/ 58111 h 90707"/>
                  <a:gd name="connsiteX72" fmla="*/ 239083 w 280970"/>
                  <a:gd name="connsiteY72" fmla="*/ 56784 h 90707"/>
                  <a:gd name="connsiteX73" fmla="*/ 234511 w 280970"/>
                  <a:gd name="connsiteY73" fmla="*/ 56784 h 90707"/>
                  <a:gd name="connsiteX74" fmla="*/ 229939 w 280970"/>
                  <a:gd name="connsiteY74" fmla="*/ 56194 h 90707"/>
                  <a:gd name="connsiteX75" fmla="*/ 225072 w 280970"/>
                  <a:gd name="connsiteY75" fmla="*/ 53687 h 90707"/>
                  <a:gd name="connsiteX76" fmla="*/ 219909 w 280970"/>
                  <a:gd name="connsiteY76" fmla="*/ 52359 h 90707"/>
                  <a:gd name="connsiteX77" fmla="*/ 217402 w 280970"/>
                  <a:gd name="connsiteY77" fmla="*/ 52359 h 90707"/>
                  <a:gd name="connsiteX78" fmla="*/ 214895 w 280970"/>
                  <a:gd name="connsiteY78" fmla="*/ 52064 h 90707"/>
                  <a:gd name="connsiteX79" fmla="*/ 213862 w 280970"/>
                  <a:gd name="connsiteY79" fmla="*/ 50589 h 90707"/>
                  <a:gd name="connsiteX80" fmla="*/ 212830 w 280970"/>
                  <a:gd name="connsiteY80" fmla="*/ 50147 h 90707"/>
                  <a:gd name="connsiteX81" fmla="*/ 211797 w 280970"/>
                  <a:gd name="connsiteY81" fmla="*/ 50147 h 90707"/>
                  <a:gd name="connsiteX82" fmla="*/ 209142 w 280970"/>
                  <a:gd name="connsiteY82" fmla="*/ 50884 h 90707"/>
                  <a:gd name="connsiteX83" fmla="*/ 209142 w 280970"/>
                  <a:gd name="connsiteY83" fmla="*/ 50000 h 90707"/>
                  <a:gd name="connsiteX84" fmla="*/ 210027 w 280970"/>
                  <a:gd name="connsiteY84" fmla="*/ 49114 h 90707"/>
                  <a:gd name="connsiteX85" fmla="*/ 207668 w 280970"/>
                  <a:gd name="connsiteY85" fmla="*/ 47492 h 90707"/>
                  <a:gd name="connsiteX86" fmla="*/ 203243 w 280970"/>
                  <a:gd name="connsiteY86" fmla="*/ 43952 h 90707"/>
                  <a:gd name="connsiteX87" fmla="*/ 202063 w 280970"/>
                  <a:gd name="connsiteY87" fmla="*/ 45280 h 90707"/>
                  <a:gd name="connsiteX88" fmla="*/ 200293 w 280970"/>
                  <a:gd name="connsiteY88" fmla="*/ 46902 h 90707"/>
                  <a:gd name="connsiteX89" fmla="*/ 199113 w 280970"/>
                  <a:gd name="connsiteY89" fmla="*/ 46902 h 90707"/>
                  <a:gd name="connsiteX90" fmla="*/ 198671 w 280970"/>
                  <a:gd name="connsiteY90" fmla="*/ 45280 h 90707"/>
                  <a:gd name="connsiteX91" fmla="*/ 196163 w 280970"/>
                  <a:gd name="connsiteY91" fmla="*/ 43215 h 90707"/>
                  <a:gd name="connsiteX92" fmla="*/ 199408 w 280970"/>
                  <a:gd name="connsiteY92" fmla="*/ 43657 h 90707"/>
                  <a:gd name="connsiteX93" fmla="*/ 201030 w 280970"/>
                  <a:gd name="connsiteY93" fmla="*/ 43657 h 90707"/>
                  <a:gd name="connsiteX94" fmla="*/ 202063 w 280970"/>
                  <a:gd name="connsiteY94" fmla="*/ 42330 h 90707"/>
                  <a:gd name="connsiteX95" fmla="*/ 199998 w 280970"/>
                  <a:gd name="connsiteY95" fmla="*/ 41592 h 90707"/>
                  <a:gd name="connsiteX96" fmla="*/ 197933 w 280970"/>
                  <a:gd name="connsiteY96" fmla="*/ 40560 h 90707"/>
                  <a:gd name="connsiteX97" fmla="*/ 196753 w 280970"/>
                  <a:gd name="connsiteY97" fmla="*/ 39380 h 90707"/>
                  <a:gd name="connsiteX98" fmla="*/ 192771 w 280970"/>
                  <a:gd name="connsiteY98" fmla="*/ 36283 h 90707"/>
                  <a:gd name="connsiteX99" fmla="*/ 190559 w 280970"/>
                  <a:gd name="connsiteY99" fmla="*/ 35840 h 90707"/>
                  <a:gd name="connsiteX100" fmla="*/ 190854 w 280970"/>
                  <a:gd name="connsiteY100" fmla="*/ 36430 h 90707"/>
                  <a:gd name="connsiteX101" fmla="*/ 192624 w 280970"/>
                  <a:gd name="connsiteY101" fmla="*/ 38053 h 90707"/>
                  <a:gd name="connsiteX102" fmla="*/ 192919 w 280970"/>
                  <a:gd name="connsiteY102" fmla="*/ 38643 h 90707"/>
                  <a:gd name="connsiteX103" fmla="*/ 191591 w 280970"/>
                  <a:gd name="connsiteY103" fmla="*/ 39085 h 90707"/>
                  <a:gd name="connsiteX104" fmla="*/ 189231 w 280970"/>
                  <a:gd name="connsiteY104" fmla="*/ 38495 h 90707"/>
                  <a:gd name="connsiteX105" fmla="*/ 183332 w 280970"/>
                  <a:gd name="connsiteY105" fmla="*/ 35693 h 90707"/>
                  <a:gd name="connsiteX106" fmla="*/ 180529 w 280970"/>
                  <a:gd name="connsiteY106" fmla="*/ 33775 h 90707"/>
                  <a:gd name="connsiteX107" fmla="*/ 175957 w 280970"/>
                  <a:gd name="connsiteY107" fmla="*/ 30088 h 90707"/>
                  <a:gd name="connsiteX108" fmla="*/ 161798 w 280970"/>
                  <a:gd name="connsiteY108" fmla="*/ 23009 h 90707"/>
                  <a:gd name="connsiteX109" fmla="*/ 160913 w 280970"/>
                  <a:gd name="connsiteY109" fmla="*/ 23303 h 90707"/>
                  <a:gd name="connsiteX110" fmla="*/ 159438 w 280970"/>
                  <a:gd name="connsiteY110" fmla="*/ 23009 h 90707"/>
                  <a:gd name="connsiteX111" fmla="*/ 157816 w 280970"/>
                  <a:gd name="connsiteY111" fmla="*/ 22419 h 90707"/>
                  <a:gd name="connsiteX112" fmla="*/ 148671 w 280970"/>
                  <a:gd name="connsiteY112" fmla="*/ 22419 h 90707"/>
                  <a:gd name="connsiteX113" fmla="*/ 146311 w 280970"/>
                  <a:gd name="connsiteY113" fmla="*/ 21976 h 90707"/>
                  <a:gd name="connsiteX114" fmla="*/ 144099 w 280970"/>
                  <a:gd name="connsiteY114" fmla="*/ 20796 h 90707"/>
                  <a:gd name="connsiteX115" fmla="*/ 141591 w 280970"/>
                  <a:gd name="connsiteY115" fmla="*/ 19174 h 90707"/>
                  <a:gd name="connsiteX116" fmla="*/ 139232 w 280970"/>
                  <a:gd name="connsiteY116" fmla="*/ 17256 h 90707"/>
                  <a:gd name="connsiteX117" fmla="*/ 135839 w 280970"/>
                  <a:gd name="connsiteY117" fmla="*/ 12684 h 90707"/>
                  <a:gd name="connsiteX118" fmla="*/ 131267 w 280970"/>
                  <a:gd name="connsiteY118" fmla="*/ 10324 h 90707"/>
                  <a:gd name="connsiteX119" fmla="*/ 132005 w 280970"/>
                  <a:gd name="connsiteY119" fmla="*/ 8702 h 90707"/>
                  <a:gd name="connsiteX120" fmla="*/ 129350 w 280970"/>
                  <a:gd name="connsiteY120" fmla="*/ 9144 h 90707"/>
                  <a:gd name="connsiteX121" fmla="*/ 128465 w 280970"/>
                  <a:gd name="connsiteY121" fmla="*/ 9144 h 90707"/>
                  <a:gd name="connsiteX122" fmla="*/ 125515 w 280970"/>
                  <a:gd name="connsiteY122" fmla="*/ 7080 h 90707"/>
                  <a:gd name="connsiteX123" fmla="*/ 117993 w 280970"/>
                  <a:gd name="connsiteY123" fmla="*/ 7080 h 90707"/>
                  <a:gd name="connsiteX124" fmla="*/ 115486 w 280970"/>
                  <a:gd name="connsiteY124" fmla="*/ 6195 h 90707"/>
                  <a:gd name="connsiteX125" fmla="*/ 113126 w 280970"/>
                  <a:gd name="connsiteY125" fmla="*/ 5015 h 90707"/>
                  <a:gd name="connsiteX126" fmla="*/ 111503 w 280970"/>
                  <a:gd name="connsiteY126" fmla="*/ 3245 h 90707"/>
                  <a:gd name="connsiteX127" fmla="*/ 110471 w 280970"/>
                  <a:gd name="connsiteY127" fmla="*/ 2655 h 90707"/>
                  <a:gd name="connsiteX128" fmla="*/ 101179 w 280970"/>
                  <a:gd name="connsiteY128" fmla="*/ 2950 h 90707"/>
                  <a:gd name="connsiteX129" fmla="*/ 97639 w 280970"/>
                  <a:gd name="connsiteY129" fmla="*/ 3835 h 90707"/>
                  <a:gd name="connsiteX130" fmla="*/ 96754 w 280970"/>
                  <a:gd name="connsiteY130" fmla="*/ 3835 h 90707"/>
                  <a:gd name="connsiteX131" fmla="*/ 94394 w 280970"/>
                  <a:gd name="connsiteY131" fmla="*/ 1770 h 90707"/>
                  <a:gd name="connsiteX132" fmla="*/ 94689 w 280970"/>
                  <a:gd name="connsiteY132" fmla="*/ 1032 h 90707"/>
                  <a:gd name="connsiteX133" fmla="*/ 92034 w 280970"/>
                  <a:gd name="connsiteY133" fmla="*/ 1770 h 90707"/>
                  <a:gd name="connsiteX134" fmla="*/ 86430 w 280970"/>
                  <a:gd name="connsiteY134" fmla="*/ 2065 h 90707"/>
                  <a:gd name="connsiteX135" fmla="*/ 79645 w 280970"/>
                  <a:gd name="connsiteY135" fmla="*/ 737 h 90707"/>
                  <a:gd name="connsiteX136" fmla="*/ 72713 w 280970"/>
                  <a:gd name="connsiteY136" fmla="*/ 0 h 90707"/>
                  <a:gd name="connsiteX137" fmla="*/ 66223 w 280970"/>
                  <a:gd name="connsiteY137" fmla="*/ 1032 h 90707"/>
                  <a:gd name="connsiteX138" fmla="*/ 60029 w 280970"/>
                  <a:gd name="connsiteY138" fmla="*/ 3540 h 90707"/>
                  <a:gd name="connsiteX139" fmla="*/ 57964 w 280970"/>
                  <a:gd name="connsiteY139" fmla="*/ 4130 h 90707"/>
                  <a:gd name="connsiteX140" fmla="*/ 44542 w 280970"/>
                  <a:gd name="connsiteY140" fmla="*/ 5752 h 90707"/>
                  <a:gd name="connsiteX141" fmla="*/ 42477 w 280970"/>
                  <a:gd name="connsiteY141" fmla="*/ 6195 h 90707"/>
                  <a:gd name="connsiteX142" fmla="*/ 21976 w 280970"/>
                  <a:gd name="connsiteY142" fmla="*/ 14454 h 90707"/>
                  <a:gd name="connsiteX143" fmla="*/ 19911 w 280970"/>
                  <a:gd name="connsiteY143" fmla="*/ 15781 h 90707"/>
                  <a:gd name="connsiteX144" fmla="*/ 15781 w 280970"/>
                  <a:gd name="connsiteY144" fmla="*/ 19764 h 90707"/>
                  <a:gd name="connsiteX145" fmla="*/ 13717 w 280970"/>
                  <a:gd name="connsiteY145" fmla="*/ 22419 h 90707"/>
                  <a:gd name="connsiteX146" fmla="*/ 13127 w 280970"/>
                  <a:gd name="connsiteY146" fmla="*/ 25811 h 90707"/>
                  <a:gd name="connsiteX147" fmla="*/ 14601 w 280970"/>
                  <a:gd name="connsiteY147" fmla="*/ 30826 h 90707"/>
                  <a:gd name="connsiteX148" fmla="*/ 13422 w 280970"/>
                  <a:gd name="connsiteY148" fmla="*/ 31858 h 90707"/>
                  <a:gd name="connsiteX149" fmla="*/ 9292 w 280970"/>
                  <a:gd name="connsiteY149" fmla="*/ 31858 h 90707"/>
                  <a:gd name="connsiteX150" fmla="*/ 295 w 280970"/>
                  <a:gd name="connsiteY150" fmla="*/ 35693 h 90707"/>
                  <a:gd name="connsiteX151" fmla="*/ 0 w 280970"/>
                  <a:gd name="connsiteY151" fmla="*/ 36725 h 90707"/>
                  <a:gd name="connsiteX152" fmla="*/ 1327 w 280970"/>
                  <a:gd name="connsiteY152" fmla="*/ 37463 h 90707"/>
                  <a:gd name="connsiteX153" fmla="*/ 2655 w 280970"/>
                  <a:gd name="connsiteY153" fmla="*/ 37020 h 90707"/>
                  <a:gd name="connsiteX154" fmla="*/ 5310 w 280970"/>
                  <a:gd name="connsiteY154" fmla="*/ 35545 h 90707"/>
                  <a:gd name="connsiteX155" fmla="*/ 6784 w 280970"/>
                  <a:gd name="connsiteY155" fmla="*/ 34955 h 90707"/>
                  <a:gd name="connsiteX156" fmla="*/ 8555 w 280970"/>
                  <a:gd name="connsiteY156" fmla="*/ 34660 h 90707"/>
                  <a:gd name="connsiteX157" fmla="*/ 10029 w 280970"/>
                  <a:gd name="connsiteY157" fmla="*/ 34660 h 90707"/>
                  <a:gd name="connsiteX158" fmla="*/ 10324 w 280970"/>
                  <a:gd name="connsiteY158" fmla="*/ 36873 h 90707"/>
                  <a:gd name="connsiteX159" fmla="*/ 10029 w 280970"/>
                  <a:gd name="connsiteY159" fmla="*/ 38938 h 90707"/>
                  <a:gd name="connsiteX160" fmla="*/ 11504 w 280970"/>
                  <a:gd name="connsiteY160" fmla="*/ 38495 h 90707"/>
                  <a:gd name="connsiteX161" fmla="*/ 16961 w 280970"/>
                  <a:gd name="connsiteY161" fmla="*/ 35545 h 90707"/>
                  <a:gd name="connsiteX162" fmla="*/ 19616 w 280970"/>
                  <a:gd name="connsiteY162" fmla="*/ 34660 h 90707"/>
                  <a:gd name="connsiteX163" fmla="*/ 22419 w 280970"/>
                  <a:gd name="connsiteY163" fmla="*/ 34218 h 90707"/>
                  <a:gd name="connsiteX164" fmla="*/ 23304 w 280970"/>
                  <a:gd name="connsiteY164" fmla="*/ 33186 h 90707"/>
                  <a:gd name="connsiteX165" fmla="*/ 24189 w 280970"/>
                  <a:gd name="connsiteY165" fmla="*/ 30088 h 90707"/>
                  <a:gd name="connsiteX166" fmla="*/ 24926 w 280970"/>
                  <a:gd name="connsiteY166" fmla="*/ 28466 h 90707"/>
                  <a:gd name="connsiteX167" fmla="*/ 25811 w 280970"/>
                  <a:gd name="connsiteY167" fmla="*/ 27876 h 90707"/>
                  <a:gd name="connsiteX168" fmla="*/ 31415 w 280970"/>
                  <a:gd name="connsiteY168" fmla="*/ 27581 h 90707"/>
                  <a:gd name="connsiteX169" fmla="*/ 32595 w 280970"/>
                  <a:gd name="connsiteY169" fmla="*/ 27286 h 90707"/>
                  <a:gd name="connsiteX170" fmla="*/ 33628 w 280970"/>
                  <a:gd name="connsiteY170" fmla="*/ 26696 h 90707"/>
                  <a:gd name="connsiteX171" fmla="*/ 35103 w 280970"/>
                  <a:gd name="connsiteY171" fmla="*/ 26696 h 90707"/>
                  <a:gd name="connsiteX172" fmla="*/ 36578 w 280970"/>
                  <a:gd name="connsiteY172" fmla="*/ 27286 h 90707"/>
                  <a:gd name="connsiteX173" fmla="*/ 39380 w 280970"/>
                  <a:gd name="connsiteY173" fmla="*/ 26253 h 90707"/>
                  <a:gd name="connsiteX174" fmla="*/ 41740 w 280970"/>
                  <a:gd name="connsiteY174" fmla="*/ 24041 h 90707"/>
                  <a:gd name="connsiteX175" fmla="*/ 44395 w 280970"/>
                  <a:gd name="connsiteY175" fmla="*/ 22566 h 90707"/>
                  <a:gd name="connsiteX176" fmla="*/ 45575 w 280970"/>
                  <a:gd name="connsiteY176" fmla="*/ 21681 h 90707"/>
                  <a:gd name="connsiteX177" fmla="*/ 46460 w 280970"/>
                  <a:gd name="connsiteY177" fmla="*/ 20501 h 90707"/>
                  <a:gd name="connsiteX178" fmla="*/ 48967 w 280970"/>
                  <a:gd name="connsiteY178" fmla="*/ 18141 h 90707"/>
                  <a:gd name="connsiteX179" fmla="*/ 52802 w 280970"/>
                  <a:gd name="connsiteY179" fmla="*/ 15929 h 90707"/>
                  <a:gd name="connsiteX180" fmla="*/ 54719 w 280970"/>
                  <a:gd name="connsiteY180" fmla="*/ 14159 h 90707"/>
                  <a:gd name="connsiteX181" fmla="*/ 56047 w 280970"/>
                  <a:gd name="connsiteY181" fmla="*/ 13274 h 90707"/>
                  <a:gd name="connsiteX182" fmla="*/ 77875 w 280970"/>
                  <a:gd name="connsiteY182" fmla="*/ 13569 h 90707"/>
                  <a:gd name="connsiteX183" fmla="*/ 79498 w 280970"/>
                  <a:gd name="connsiteY183" fmla="*/ 13569 h 90707"/>
                  <a:gd name="connsiteX184" fmla="*/ 80825 w 280970"/>
                  <a:gd name="connsiteY184" fmla="*/ 14159 h 90707"/>
                  <a:gd name="connsiteX185" fmla="*/ 82005 w 280970"/>
                  <a:gd name="connsiteY185" fmla="*/ 14749 h 90707"/>
                  <a:gd name="connsiteX186" fmla="*/ 83185 w 280970"/>
                  <a:gd name="connsiteY186" fmla="*/ 15929 h 90707"/>
                  <a:gd name="connsiteX187" fmla="*/ 83628 w 280970"/>
                  <a:gd name="connsiteY187" fmla="*/ 17551 h 90707"/>
                  <a:gd name="connsiteX188" fmla="*/ 82890 w 280970"/>
                  <a:gd name="connsiteY188" fmla="*/ 18584 h 90707"/>
                  <a:gd name="connsiteX189" fmla="*/ 81710 w 280970"/>
                  <a:gd name="connsiteY189" fmla="*/ 19469 h 90707"/>
                  <a:gd name="connsiteX190" fmla="*/ 76105 w 280970"/>
                  <a:gd name="connsiteY190" fmla="*/ 20649 h 90707"/>
                  <a:gd name="connsiteX191" fmla="*/ 73303 w 280970"/>
                  <a:gd name="connsiteY191" fmla="*/ 21534 h 90707"/>
                  <a:gd name="connsiteX192" fmla="*/ 76105 w 280970"/>
                  <a:gd name="connsiteY192" fmla="*/ 24189 h 90707"/>
                  <a:gd name="connsiteX193" fmla="*/ 79350 w 280970"/>
                  <a:gd name="connsiteY193" fmla="*/ 26253 h 90707"/>
                  <a:gd name="connsiteX194" fmla="*/ 80235 w 280970"/>
                  <a:gd name="connsiteY194" fmla="*/ 26548 h 90707"/>
                  <a:gd name="connsiteX195" fmla="*/ 89970 w 280970"/>
                  <a:gd name="connsiteY195" fmla="*/ 26991 h 90707"/>
                  <a:gd name="connsiteX196" fmla="*/ 92182 w 280970"/>
                  <a:gd name="connsiteY196" fmla="*/ 29203 h 90707"/>
                  <a:gd name="connsiteX197" fmla="*/ 94099 w 280970"/>
                  <a:gd name="connsiteY197" fmla="*/ 29203 h 90707"/>
                  <a:gd name="connsiteX198" fmla="*/ 95722 w 280970"/>
                  <a:gd name="connsiteY198" fmla="*/ 28171 h 90707"/>
                  <a:gd name="connsiteX199" fmla="*/ 96312 w 280970"/>
                  <a:gd name="connsiteY199" fmla="*/ 26548 h 90707"/>
                  <a:gd name="connsiteX200" fmla="*/ 96607 w 280970"/>
                  <a:gd name="connsiteY200" fmla="*/ 24778 h 90707"/>
                  <a:gd name="connsiteX201" fmla="*/ 97787 w 280970"/>
                  <a:gd name="connsiteY201" fmla="*/ 26401 h 90707"/>
                  <a:gd name="connsiteX202" fmla="*/ 98377 w 280970"/>
                  <a:gd name="connsiteY202" fmla="*/ 28318 h 90707"/>
                  <a:gd name="connsiteX203" fmla="*/ 99262 w 280970"/>
                  <a:gd name="connsiteY203" fmla="*/ 29351 h 90707"/>
                  <a:gd name="connsiteX204" fmla="*/ 100442 w 280970"/>
                  <a:gd name="connsiteY204" fmla="*/ 30088 h 90707"/>
                  <a:gd name="connsiteX205" fmla="*/ 102359 w 280970"/>
                  <a:gd name="connsiteY205" fmla="*/ 30678 h 90707"/>
                  <a:gd name="connsiteX206" fmla="*/ 114453 w 280970"/>
                  <a:gd name="connsiteY206" fmla="*/ 30383 h 90707"/>
                  <a:gd name="connsiteX207" fmla="*/ 114896 w 280970"/>
                  <a:gd name="connsiteY207" fmla="*/ 29793 h 90707"/>
                  <a:gd name="connsiteX208" fmla="*/ 114896 w 280970"/>
                  <a:gd name="connsiteY208" fmla="*/ 28761 h 90707"/>
                  <a:gd name="connsiteX209" fmla="*/ 117256 w 280970"/>
                  <a:gd name="connsiteY209" fmla="*/ 31268 h 90707"/>
                  <a:gd name="connsiteX210" fmla="*/ 119468 w 280970"/>
                  <a:gd name="connsiteY210" fmla="*/ 34070 h 90707"/>
                  <a:gd name="connsiteX211" fmla="*/ 121533 w 280970"/>
                  <a:gd name="connsiteY211" fmla="*/ 35693 h 90707"/>
                  <a:gd name="connsiteX212" fmla="*/ 123893 w 280970"/>
                  <a:gd name="connsiteY212" fmla="*/ 36873 h 90707"/>
                  <a:gd name="connsiteX213" fmla="*/ 129792 w 280970"/>
                  <a:gd name="connsiteY213" fmla="*/ 39233 h 90707"/>
                  <a:gd name="connsiteX214" fmla="*/ 144246 w 280970"/>
                  <a:gd name="connsiteY214" fmla="*/ 43510 h 90707"/>
                  <a:gd name="connsiteX215" fmla="*/ 146459 w 280970"/>
                  <a:gd name="connsiteY215" fmla="*/ 44100 h 90707"/>
                  <a:gd name="connsiteX216" fmla="*/ 148671 w 280970"/>
                  <a:gd name="connsiteY216" fmla="*/ 44395 h 90707"/>
                  <a:gd name="connsiteX217" fmla="*/ 158258 w 280970"/>
                  <a:gd name="connsiteY217" fmla="*/ 42625 h 90707"/>
                  <a:gd name="connsiteX218" fmla="*/ 160765 w 280970"/>
                  <a:gd name="connsiteY218" fmla="*/ 43362 h 90707"/>
                  <a:gd name="connsiteX219" fmla="*/ 163125 w 280970"/>
                  <a:gd name="connsiteY219" fmla="*/ 45427 h 90707"/>
                  <a:gd name="connsiteX220" fmla="*/ 164748 w 280970"/>
                  <a:gd name="connsiteY220" fmla="*/ 48229 h 90707"/>
                  <a:gd name="connsiteX221" fmla="*/ 165780 w 280970"/>
                  <a:gd name="connsiteY221" fmla="*/ 51474 h 90707"/>
                  <a:gd name="connsiteX222" fmla="*/ 166960 w 280970"/>
                  <a:gd name="connsiteY222" fmla="*/ 58111 h 90707"/>
                  <a:gd name="connsiteX223" fmla="*/ 167993 w 280970"/>
                  <a:gd name="connsiteY223" fmla="*/ 59291 h 90707"/>
                  <a:gd name="connsiteX224" fmla="*/ 169172 w 280970"/>
                  <a:gd name="connsiteY224" fmla="*/ 60324 h 90707"/>
                  <a:gd name="connsiteX225" fmla="*/ 171532 w 280970"/>
                  <a:gd name="connsiteY225" fmla="*/ 61651 h 90707"/>
                  <a:gd name="connsiteX226" fmla="*/ 176694 w 280970"/>
                  <a:gd name="connsiteY226" fmla="*/ 66076 h 90707"/>
                  <a:gd name="connsiteX227" fmla="*/ 179792 w 280970"/>
                  <a:gd name="connsiteY227" fmla="*/ 67403 h 90707"/>
                  <a:gd name="connsiteX228" fmla="*/ 183479 w 280970"/>
                  <a:gd name="connsiteY228" fmla="*/ 67403 h 90707"/>
                  <a:gd name="connsiteX229" fmla="*/ 190411 w 280970"/>
                  <a:gd name="connsiteY229" fmla="*/ 68141 h 90707"/>
                  <a:gd name="connsiteX230" fmla="*/ 193656 w 280970"/>
                  <a:gd name="connsiteY230" fmla="*/ 68141 h 90707"/>
                  <a:gd name="connsiteX231" fmla="*/ 196753 w 280970"/>
                  <a:gd name="connsiteY231" fmla="*/ 68583 h 90707"/>
                  <a:gd name="connsiteX232" fmla="*/ 199851 w 280970"/>
                  <a:gd name="connsiteY232" fmla="*/ 69321 h 90707"/>
                  <a:gd name="connsiteX233" fmla="*/ 200441 w 280970"/>
                  <a:gd name="connsiteY233" fmla="*/ 70206 h 90707"/>
                  <a:gd name="connsiteX234" fmla="*/ 200883 w 280970"/>
                  <a:gd name="connsiteY234" fmla="*/ 71533 h 90707"/>
                  <a:gd name="connsiteX235" fmla="*/ 202948 w 280970"/>
                  <a:gd name="connsiteY235" fmla="*/ 73451 h 90707"/>
                  <a:gd name="connsiteX236" fmla="*/ 203390 w 280970"/>
                  <a:gd name="connsiteY236" fmla="*/ 74483 h 90707"/>
                  <a:gd name="connsiteX237" fmla="*/ 203095 w 280970"/>
                  <a:gd name="connsiteY237" fmla="*/ 75663 h 90707"/>
                  <a:gd name="connsiteX238" fmla="*/ 201916 w 280970"/>
                  <a:gd name="connsiteY238" fmla="*/ 77285 h 90707"/>
                  <a:gd name="connsiteX239" fmla="*/ 200293 w 280970"/>
                  <a:gd name="connsiteY239" fmla="*/ 78613 h 90707"/>
                  <a:gd name="connsiteX240" fmla="*/ 191444 w 280970"/>
                  <a:gd name="connsiteY240" fmla="*/ 84512 h 90707"/>
                  <a:gd name="connsiteX241" fmla="*/ 187166 w 280970"/>
                  <a:gd name="connsiteY241" fmla="*/ 90707 h 90707"/>
                  <a:gd name="connsiteX242" fmla="*/ 193804 w 280970"/>
                  <a:gd name="connsiteY242" fmla="*/ 90707 h 90707"/>
                  <a:gd name="connsiteX243" fmla="*/ 200441 w 280970"/>
                  <a:gd name="connsiteY243" fmla="*/ 89674 h 90707"/>
                  <a:gd name="connsiteX244" fmla="*/ 206045 w 280970"/>
                  <a:gd name="connsiteY244" fmla="*/ 89674 h 90707"/>
                  <a:gd name="connsiteX245" fmla="*/ 208847 w 280970"/>
                  <a:gd name="connsiteY245" fmla="*/ 88937 h 90707"/>
                  <a:gd name="connsiteX246" fmla="*/ 211797 w 280970"/>
                  <a:gd name="connsiteY246" fmla="*/ 88495 h 90707"/>
                  <a:gd name="connsiteX247" fmla="*/ 218730 w 280970"/>
                  <a:gd name="connsiteY247" fmla="*/ 88052 h 90707"/>
                  <a:gd name="connsiteX248" fmla="*/ 225662 w 280970"/>
                  <a:gd name="connsiteY248" fmla="*/ 87167 h 90707"/>
                  <a:gd name="connsiteX249" fmla="*/ 228169 w 280970"/>
                  <a:gd name="connsiteY249" fmla="*/ 87167 h 90707"/>
                  <a:gd name="connsiteX250" fmla="*/ 238493 w 280970"/>
                  <a:gd name="connsiteY250" fmla="*/ 87905 h 90707"/>
                  <a:gd name="connsiteX251" fmla="*/ 241296 w 280970"/>
                  <a:gd name="connsiteY251" fmla="*/ 88642 h 90707"/>
                  <a:gd name="connsiteX252" fmla="*/ 244098 w 280970"/>
                  <a:gd name="connsiteY252" fmla="*/ 89822 h 90707"/>
                  <a:gd name="connsiteX253" fmla="*/ 250883 w 280970"/>
                  <a:gd name="connsiteY253" fmla="*/ 89822 h 90707"/>
                  <a:gd name="connsiteX254" fmla="*/ 252800 w 280970"/>
                  <a:gd name="connsiteY254" fmla="*/ 88937 h 90707"/>
                  <a:gd name="connsiteX255" fmla="*/ 253832 w 280970"/>
                  <a:gd name="connsiteY255" fmla="*/ 87905 h 90707"/>
                  <a:gd name="connsiteX256" fmla="*/ 254570 w 280970"/>
                  <a:gd name="connsiteY256" fmla="*/ 86577 h 90707"/>
                  <a:gd name="connsiteX257" fmla="*/ 255307 w 280970"/>
                  <a:gd name="connsiteY257" fmla="*/ 88052 h 90707"/>
                  <a:gd name="connsiteX258" fmla="*/ 255307 w 280970"/>
                  <a:gd name="connsiteY258" fmla="*/ 89527 h 90707"/>
                  <a:gd name="connsiteX259" fmla="*/ 258405 w 280970"/>
                  <a:gd name="connsiteY259" fmla="*/ 88790 h 90707"/>
                  <a:gd name="connsiteX260" fmla="*/ 259732 w 280970"/>
                  <a:gd name="connsiteY260" fmla="*/ 88052 h 90707"/>
                  <a:gd name="connsiteX261" fmla="*/ 262534 w 280970"/>
                  <a:gd name="connsiteY261" fmla="*/ 86872 h 90707"/>
                  <a:gd name="connsiteX262" fmla="*/ 268139 w 280970"/>
                  <a:gd name="connsiteY262" fmla="*/ 85397 h 90707"/>
                  <a:gd name="connsiteX263" fmla="*/ 273891 w 280970"/>
                  <a:gd name="connsiteY263" fmla="*/ 84955 h 90707"/>
                  <a:gd name="connsiteX264" fmla="*/ 278021 w 280970"/>
                  <a:gd name="connsiteY264" fmla="*/ 84955 h 90707"/>
                  <a:gd name="connsiteX265" fmla="*/ 278906 w 280970"/>
                  <a:gd name="connsiteY265" fmla="*/ 83775 h 90707"/>
                  <a:gd name="connsiteX266" fmla="*/ 280528 w 280970"/>
                  <a:gd name="connsiteY266" fmla="*/ 82448 h 90707"/>
                  <a:gd name="connsiteX267" fmla="*/ 280971 w 280970"/>
                  <a:gd name="connsiteY267" fmla="*/ 80678 h 90707"/>
                  <a:gd name="connsiteX268" fmla="*/ 280233 w 280970"/>
                  <a:gd name="connsiteY268" fmla="*/ 79055 h 90707"/>
                  <a:gd name="connsiteX269" fmla="*/ 139822 w 280970"/>
                  <a:gd name="connsiteY269" fmla="*/ 13274 h 90707"/>
                  <a:gd name="connsiteX270" fmla="*/ 144394 w 280970"/>
                  <a:gd name="connsiteY270" fmla="*/ 15339 h 90707"/>
                  <a:gd name="connsiteX271" fmla="*/ 144394 w 280970"/>
                  <a:gd name="connsiteY271" fmla="*/ 14601 h 90707"/>
                  <a:gd name="connsiteX272" fmla="*/ 143509 w 280970"/>
                  <a:gd name="connsiteY272" fmla="*/ 14159 h 90707"/>
                  <a:gd name="connsiteX273" fmla="*/ 138347 w 280970"/>
                  <a:gd name="connsiteY273" fmla="*/ 10767 h 90707"/>
                  <a:gd name="connsiteX274" fmla="*/ 137019 w 280970"/>
                  <a:gd name="connsiteY274" fmla="*/ 10767 h 90707"/>
                  <a:gd name="connsiteX275" fmla="*/ 137757 w 280970"/>
                  <a:gd name="connsiteY275" fmla="*/ 11357 h 90707"/>
                  <a:gd name="connsiteX276" fmla="*/ 139674 w 280970"/>
                  <a:gd name="connsiteY276" fmla="*/ 13422 h 90707"/>
                  <a:gd name="connsiteX277" fmla="*/ 58701 w 280970"/>
                  <a:gd name="connsiteY277" fmla="*/ 39085 h 90707"/>
                  <a:gd name="connsiteX278" fmla="*/ 57374 w 280970"/>
                  <a:gd name="connsiteY278" fmla="*/ 37610 h 90707"/>
                  <a:gd name="connsiteX279" fmla="*/ 56489 w 280970"/>
                  <a:gd name="connsiteY279" fmla="*/ 35693 h 90707"/>
                  <a:gd name="connsiteX280" fmla="*/ 55457 w 280970"/>
                  <a:gd name="connsiteY280" fmla="*/ 35103 h 90707"/>
                  <a:gd name="connsiteX281" fmla="*/ 49262 w 280970"/>
                  <a:gd name="connsiteY281" fmla="*/ 34218 h 90707"/>
                  <a:gd name="connsiteX282" fmla="*/ 47050 w 280970"/>
                  <a:gd name="connsiteY282" fmla="*/ 37168 h 90707"/>
                  <a:gd name="connsiteX283" fmla="*/ 47050 w 280970"/>
                  <a:gd name="connsiteY283" fmla="*/ 38348 h 90707"/>
                  <a:gd name="connsiteX284" fmla="*/ 49704 w 280970"/>
                  <a:gd name="connsiteY284" fmla="*/ 43805 h 90707"/>
                  <a:gd name="connsiteX285" fmla="*/ 48820 w 280970"/>
                  <a:gd name="connsiteY285" fmla="*/ 44542 h 90707"/>
                  <a:gd name="connsiteX286" fmla="*/ 47640 w 280970"/>
                  <a:gd name="connsiteY286" fmla="*/ 44985 h 90707"/>
                  <a:gd name="connsiteX287" fmla="*/ 46165 w 280970"/>
                  <a:gd name="connsiteY287" fmla="*/ 44395 h 90707"/>
                  <a:gd name="connsiteX288" fmla="*/ 44395 w 280970"/>
                  <a:gd name="connsiteY288" fmla="*/ 43067 h 90707"/>
                  <a:gd name="connsiteX289" fmla="*/ 44395 w 280970"/>
                  <a:gd name="connsiteY289" fmla="*/ 43805 h 90707"/>
                  <a:gd name="connsiteX290" fmla="*/ 45427 w 280970"/>
                  <a:gd name="connsiteY290" fmla="*/ 45427 h 90707"/>
                  <a:gd name="connsiteX291" fmla="*/ 47345 w 280970"/>
                  <a:gd name="connsiteY291" fmla="*/ 47197 h 90707"/>
                  <a:gd name="connsiteX292" fmla="*/ 50147 w 280970"/>
                  <a:gd name="connsiteY292" fmla="*/ 47935 h 90707"/>
                  <a:gd name="connsiteX293" fmla="*/ 52949 w 280970"/>
                  <a:gd name="connsiteY293" fmla="*/ 47935 h 90707"/>
                  <a:gd name="connsiteX294" fmla="*/ 58112 w 280970"/>
                  <a:gd name="connsiteY294" fmla="*/ 45870 h 90707"/>
                  <a:gd name="connsiteX295" fmla="*/ 60471 w 280970"/>
                  <a:gd name="connsiteY295" fmla="*/ 44395 h 90707"/>
                  <a:gd name="connsiteX296" fmla="*/ 60471 w 280970"/>
                  <a:gd name="connsiteY296" fmla="*/ 43067 h 90707"/>
                  <a:gd name="connsiteX297" fmla="*/ 58701 w 280970"/>
                  <a:gd name="connsiteY297" fmla="*/ 39085 h 9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80970" h="90707">
                    <a:moveTo>
                      <a:pt x="163273" y="19321"/>
                    </a:moveTo>
                    <a:lnTo>
                      <a:pt x="165338" y="19911"/>
                    </a:lnTo>
                    <a:lnTo>
                      <a:pt x="168582" y="19911"/>
                    </a:lnTo>
                    <a:lnTo>
                      <a:pt x="169467" y="20354"/>
                    </a:lnTo>
                    <a:lnTo>
                      <a:pt x="170647" y="20354"/>
                    </a:lnTo>
                    <a:lnTo>
                      <a:pt x="172122" y="20059"/>
                    </a:lnTo>
                    <a:lnTo>
                      <a:pt x="170352" y="17846"/>
                    </a:lnTo>
                    <a:lnTo>
                      <a:pt x="169025" y="17551"/>
                    </a:lnTo>
                    <a:lnTo>
                      <a:pt x="167845" y="17551"/>
                    </a:lnTo>
                    <a:lnTo>
                      <a:pt x="166665" y="17994"/>
                    </a:lnTo>
                    <a:lnTo>
                      <a:pt x="163125" y="17404"/>
                    </a:lnTo>
                    <a:lnTo>
                      <a:pt x="161355" y="17846"/>
                    </a:lnTo>
                    <a:lnTo>
                      <a:pt x="161945" y="18584"/>
                    </a:lnTo>
                    <a:lnTo>
                      <a:pt x="163125" y="19174"/>
                    </a:lnTo>
                    <a:close/>
                    <a:moveTo>
                      <a:pt x="181857" y="30236"/>
                    </a:moveTo>
                    <a:lnTo>
                      <a:pt x="182299" y="31563"/>
                    </a:lnTo>
                    <a:lnTo>
                      <a:pt x="184364" y="32890"/>
                    </a:lnTo>
                    <a:lnTo>
                      <a:pt x="185396" y="33333"/>
                    </a:lnTo>
                    <a:lnTo>
                      <a:pt x="186134" y="33333"/>
                    </a:lnTo>
                    <a:lnTo>
                      <a:pt x="187314" y="34660"/>
                    </a:lnTo>
                    <a:lnTo>
                      <a:pt x="188346" y="33775"/>
                    </a:lnTo>
                    <a:lnTo>
                      <a:pt x="188936" y="32595"/>
                    </a:lnTo>
                    <a:lnTo>
                      <a:pt x="189231" y="30973"/>
                    </a:lnTo>
                    <a:lnTo>
                      <a:pt x="185544" y="30236"/>
                    </a:lnTo>
                    <a:lnTo>
                      <a:pt x="183479" y="29941"/>
                    </a:lnTo>
                    <a:lnTo>
                      <a:pt x="181857" y="29941"/>
                    </a:lnTo>
                    <a:close/>
                    <a:moveTo>
                      <a:pt x="179349" y="28171"/>
                    </a:moveTo>
                    <a:lnTo>
                      <a:pt x="182004" y="29351"/>
                    </a:lnTo>
                    <a:lnTo>
                      <a:pt x="182889" y="29351"/>
                    </a:lnTo>
                    <a:lnTo>
                      <a:pt x="183922" y="28761"/>
                    </a:lnTo>
                    <a:lnTo>
                      <a:pt x="182742" y="27286"/>
                    </a:lnTo>
                    <a:lnTo>
                      <a:pt x="182742" y="26991"/>
                    </a:lnTo>
                    <a:lnTo>
                      <a:pt x="180677" y="26253"/>
                    </a:lnTo>
                    <a:lnTo>
                      <a:pt x="180234" y="24631"/>
                    </a:lnTo>
                    <a:lnTo>
                      <a:pt x="179939" y="24631"/>
                    </a:lnTo>
                    <a:lnTo>
                      <a:pt x="179939" y="26106"/>
                    </a:lnTo>
                    <a:lnTo>
                      <a:pt x="178759" y="27433"/>
                    </a:lnTo>
                    <a:lnTo>
                      <a:pt x="179497" y="28318"/>
                    </a:lnTo>
                    <a:close/>
                    <a:moveTo>
                      <a:pt x="173745" y="22271"/>
                    </a:moveTo>
                    <a:lnTo>
                      <a:pt x="174925" y="23894"/>
                    </a:lnTo>
                    <a:lnTo>
                      <a:pt x="176990" y="24336"/>
                    </a:lnTo>
                    <a:lnTo>
                      <a:pt x="178464" y="25369"/>
                    </a:lnTo>
                    <a:lnTo>
                      <a:pt x="179054" y="24926"/>
                    </a:lnTo>
                    <a:lnTo>
                      <a:pt x="178169" y="24336"/>
                    </a:lnTo>
                    <a:lnTo>
                      <a:pt x="177284" y="22124"/>
                    </a:lnTo>
                    <a:lnTo>
                      <a:pt x="175810" y="20944"/>
                    </a:lnTo>
                    <a:lnTo>
                      <a:pt x="172565" y="20944"/>
                    </a:lnTo>
                    <a:lnTo>
                      <a:pt x="172565" y="21681"/>
                    </a:lnTo>
                    <a:lnTo>
                      <a:pt x="173745" y="22271"/>
                    </a:lnTo>
                    <a:close/>
                    <a:moveTo>
                      <a:pt x="279791" y="79055"/>
                    </a:moveTo>
                    <a:lnTo>
                      <a:pt x="279053" y="78465"/>
                    </a:lnTo>
                    <a:lnTo>
                      <a:pt x="278169" y="78023"/>
                    </a:lnTo>
                    <a:lnTo>
                      <a:pt x="277136" y="78318"/>
                    </a:lnTo>
                    <a:lnTo>
                      <a:pt x="274186" y="78023"/>
                    </a:lnTo>
                    <a:lnTo>
                      <a:pt x="270794" y="76548"/>
                    </a:lnTo>
                    <a:lnTo>
                      <a:pt x="266959" y="72860"/>
                    </a:lnTo>
                    <a:lnTo>
                      <a:pt x="265189" y="71533"/>
                    </a:lnTo>
                    <a:lnTo>
                      <a:pt x="261207" y="69468"/>
                    </a:lnTo>
                    <a:lnTo>
                      <a:pt x="259142" y="68878"/>
                    </a:lnTo>
                    <a:lnTo>
                      <a:pt x="252505" y="67698"/>
                    </a:lnTo>
                    <a:lnTo>
                      <a:pt x="249260" y="67993"/>
                    </a:lnTo>
                    <a:lnTo>
                      <a:pt x="244393" y="67551"/>
                    </a:lnTo>
                    <a:lnTo>
                      <a:pt x="241296" y="67108"/>
                    </a:lnTo>
                    <a:lnTo>
                      <a:pt x="239231" y="67551"/>
                    </a:lnTo>
                    <a:lnTo>
                      <a:pt x="238493" y="66961"/>
                    </a:lnTo>
                    <a:lnTo>
                      <a:pt x="238493" y="65929"/>
                    </a:lnTo>
                    <a:lnTo>
                      <a:pt x="238788" y="64896"/>
                    </a:lnTo>
                    <a:lnTo>
                      <a:pt x="242476" y="64159"/>
                    </a:lnTo>
                    <a:lnTo>
                      <a:pt x="240706" y="62536"/>
                    </a:lnTo>
                    <a:lnTo>
                      <a:pt x="241296" y="61209"/>
                    </a:lnTo>
                    <a:lnTo>
                      <a:pt x="242476" y="59881"/>
                    </a:lnTo>
                    <a:lnTo>
                      <a:pt x="241443" y="58111"/>
                    </a:lnTo>
                    <a:lnTo>
                      <a:pt x="239083" y="56784"/>
                    </a:lnTo>
                    <a:lnTo>
                      <a:pt x="234511" y="56784"/>
                    </a:lnTo>
                    <a:lnTo>
                      <a:pt x="229939" y="56194"/>
                    </a:lnTo>
                    <a:lnTo>
                      <a:pt x="225072" y="53687"/>
                    </a:lnTo>
                    <a:lnTo>
                      <a:pt x="219909" y="52359"/>
                    </a:lnTo>
                    <a:lnTo>
                      <a:pt x="217402" y="52359"/>
                    </a:lnTo>
                    <a:lnTo>
                      <a:pt x="214895" y="52064"/>
                    </a:lnTo>
                    <a:lnTo>
                      <a:pt x="213862" y="50589"/>
                    </a:lnTo>
                    <a:lnTo>
                      <a:pt x="212830" y="50147"/>
                    </a:lnTo>
                    <a:lnTo>
                      <a:pt x="211797" y="50147"/>
                    </a:lnTo>
                    <a:lnTo>
                      <a:pt x="209142" y="50884"/>
                    </a:lnTo>
                    <a:lnTo>
                      <a:pt x="209142" y="50000"/>
                    </a:lnTo>
                    <a:lnTo>
                      <a:pt x="210027" y="49114"/>
                    </a:lnTo>
                    <a:lnTo>
                      <a:pt x="207668" y="47492"/>
                    </a:lnTo>
                    <a:lnTo>
                      <a:pt x="203243" y="43952"/>
                    </a:lnTo>
                    <a:lnTo>
                      <a:pt x="202063" y="45280"/>
                    </a:lnTo>
                    <a:lnTo>
                      <a:pt x="200293" y="46902"/>
                    </a:lnTo>
                    <a:lnTo>
                      <a:pt x="199113" y="46902"/>
                    </a:lnTo>
                    <a:lnTo>
                      <a:pt x="198671" y="45280"/>
                    </a:lnTo>
                    <a:lnTo>
                      <a:pt x="196163" y="43215"/>
                    </a:lnTo>
                    <a:lnTo>
                      <a:pt x="199408" y="43657"/>
                    </a:lnTo>
                    <a:lnTo>
                      <a:pt x="201030" y="43657"/>
                    </a:lnTo>
                    <a:lnTo>
                      <a:pt x="202063" y="42330"/>
                    </a:lnTo>
                    <a:lnTo>
                      <a:pt x="199998" y="41592"/>
                    </a:lnTo>
                    <a:lnTo>
                      <a:pt x="197933" y="40560"/>
                    </a:lnTo>
                    <a:lnTo>
                      <a:pt x="196753" y="39380"/>
                    </a:lnTo>
                    <a:lnTo>
                      <a:pt x="192771" y="36283"/>
                    </a:lnTo>
                    <a:lnTo>
                      <a:pt x="190559" y="35840"/>
                    </a:lnTo>
                    <a:lnTo>
                      <a:pt x="190854" y="36430"/>
                    </a:lnTo>
                    <a:lnTo>
                      <a:pt x="192624" y="38053"/>
                    </a:lnTo>
                    <a:lnTo>
                      <a:pt x="192919" y="38643"/>
                    </a:lnTo>
                    <a:lnTo>
                      <a:pt x="191591" y="39085"/>
                    </a:lnTo>
                    <a:lnTo>
                      <a:pt x="189231" y="38495"/>
                    </a:lnTo>
                    <a:lnTo>
                      <a:pt x="183332" y="35693"/>
                    </a:lnTo>
                    <a:lnTo>
                      <a:pt x="180529" y="33775"/>
                    </a:lnTo>
                    <a:lnTo>
                      <a:pt x="175957" y="30088"/>
                    </a:lnTo>
                    <a:lnTo>
                      <a:pt x="161798" y="23009"/>
                    </a:lnTo>
                    <a:lnTo>
                      <a:pt x="160913" y="23303"/>
                    </a:lnTo>
                    <a:lnTo>
                      <a:pt x="159438" y="23009"/>
                    </a:lnTo>
                    <a:lnTo>
                      <a:pt x="157816" y="22419"/>
                    </a:lnTo>
                    <a:lnTo>
                      <a:pt x="148671" y="22419"/>
                    </a:lnTo>
                    <a:lnTo>
                      <a:pt x="146311" y="21976"/>
                    </a:lnTo>
                    <a:lnTo>
                      <a:pt x="144099" y="20796"/>
                    </a:lnTo>
                    <a:lnTo>
                      <a:pt x="141591" y="19174"/>
                    </a:lnTo>
                    <a:lnTo>
                      <a:pt x="139232" y="17256"/>
                    </a:lnTo>
                    <a:lnTo>
                      <a:pt x="135839" y="12684"/>
                    </a:lnTo>
                    <a:lnTo>
                      <a:pt x="131267" y="10324"/>
                    </a:lnTo>
                    <a:lnTo>
                      <a:pt x="132005" y="8702"/>
                    </a:lnTo>
                    <a:lnTo>
                      <a:pt x="129350" y="9144"/>
                    </a:lnTo>
                    <a:lnTo>
                      <a:pt x="128465" y="9144"/>
                    </a:lnTo>
                    <a:lnTo>
                      <a:pt x="125515" y="7080"/>
                    </a:lnTo>
                    <a:lnTo>
                      <a:pt x="117993" y="7080"/>
                    </a:lnTo>
                    <a:lnTo>
                      <a:pt x="115486" y="6195"/>
                    </a:lnTo>
                    <a:lnTo>
                      <a:pt x="113126" y="5015"/>
                    </a:lnTo>
                    <a:lnTo>
                      <a:pt x="111503" y="3245"/>
                    </a:lnTo>
                    <a:lnTo>
                      <a:pt x="110471" y="2655"/>
                    </a:lnTo>
                    <a:lnTo>
                      <a:pt x="101179" y="2950"/>
                    </a:lnTo>
                    <a:lnTo>
                      <a:pt x="97639" y="3835"/>
                    </a:lnTo>
                    <a:lnTo>
                      <a:pt x="96754" y="3835"/>
                    </a:lnTo>
                    <a:lnTo>
                      <a:pt x="94394" y="1770"/>
                    </a:lnTo>
                    <a:lnTo>
                      <a:pt x="94689" y="1032"/>
                    </a:lnTo>
                    <a:lnTo>
                      <a:pt x="92034" y="1770"/>
                    </a:lnTo>
                    <a:lnTo>
                      <a:pt x="86430" y="2065"/>
                    </a:lnTo>
                    <a:lnTo>
                      <a:pt x="79645" y="737"/>
                    </a:lnTo>
                    <a:lnTo>
                      <a:pt x="72713" y="0"/>
                    </a:lnTo>
                    <a:lnTo>
                      <a:pt x="66223" y="1032"/>
                    </a:lnTo>
                    <a:lnTo>
                      <a:pt x="60029" y="3540"/>
                    </a:lnTo>
                    <a:lnTo>
                      <a:pt x="57964" y="4130"/>
                    </a:lnTo>
                    <a:lnTo>
                      <a:pt x="44542" y="5752"/>
                    </a:lnTo>
                    <a:lnTo>
                      <a:pt x="42477" y="6195"/>
                    </a:lnTo>
                    <a:lnTo>
                      <a:pt x="21976" y="14454"/>
                    </a:lnTo>
                    <a:lnTo>
                      <a:pt x="19911" y="15781"/>
                    </a:lnTo>
                    <a:lnTo>
                      <a:pt x="15781" y="19764"/>
                    </a:lnTo>
                    <a:lnTo>
                      <a:pt x="13717" y="22419"/>
                    </a:lnTo>
                    <a:lnTo>
                      <a:pt x="13127" y="25811"/>
                    </a:lnTo>
                    <a:lnTo>
                      <a:pt x="14601" y="30826"/>
                    </a:lnTo>
                    <a:lnTo>
                      <a:pt x="13422" y="31858"/>
                    </a:lnTo>
                    <a:lnTo>
                      <a:pt x="9292" y="31858"/>
                    </a:lnTo>
                    <a:lnTo>
                      <a:pt x="295" y="35693"/>
                    </a:lnTo>
                    <a:lnTo>
                      <a:pt x="0" y="36725"/>
                    </a:lnTo>
                    <a:lnTo>
                      <a:pt x="1327" y="37463"/>
                    </a:lnTo>
                    <a:lnTo>
                      <a:pt x="2655" y="37020"/>
                    </a:lnTo>
                    <a:lnTo>
                      <a:pt x="5310" y="35545"/>
                    </a:lnTo>
                    <a:lnTo>
                      <a:pt x="6784" y="34955"/>
                    </a:lnTo>
                    <a:lnTo>
                      <a:pt x="8555" y="34660"/>
                    </a:lnTo>
                    <a:lnTo>
                      <a:pt x="10029" y="34660"/>
                    </a:lnTo>
                    <a:lnTo>
                      <a:pt x="10324" y="36873"/>
                    </a:lnTo>
                    <a:lnTo>
                      <a:pt x="10029" y="38938"/>
                    </a:lnTo>
                    <a:lnTo>
                      <a:pt x="11504" y="38495"/>
                    </a:lnTo>
                    <a:lnTo>
                      <a:pt x="16961" y="35545"/>
                    </a:lnTo>
                    <a:lnTo>
                      <a:pt x="19616" y="34660"/>
                    </a:lnTo>
                    <a:lnTo>
                      <a:pt x="22419" y="34218"/>
                    </a:lnTo>
                    <a:lnTo>
                      <a:pt x="23304" y="33186"/>
                    </a:lnTo>
                    <a:lnTo>
                      <a:pt x="24189" y="30088"/>
                    </a:lnTo>
                    <a:lnTo>
                      <a:pt x="24926" y="28466"/>
                    </a:lnTo>
                    <a:lnTo>
                      <a:pt x="25811" y="27876"/>
                    </a:lnTo>
                    <a:lnTo>
                      <a:pt x="31415" y="27581"/>
                    </a:lnTo>
                    <a:lnTo>
                      <a:pt x="32595" y="27286"/>
                    </a:lnTo>
                    <a:lnTo>
                      <a:pt x="33628" y="26696"/>
                    </a:lnTo>
                    <a:lnTo>
                      <a:pt x="35103" y="26696"/>
                    </a:lnTo>
                    <a:lnTo>
                      <a:pt x="36578" y="27286"/>
                    </a:lnTo>
                    <a:lnTo>
                      <a:pt x="39380" y="26253"/>
                    </a:lnTo>
                    <a:lnTo>
                      <a:pt x="41740" y="24041"/>
                    </a:lnTo>
                    <a:lnTo>
                      <a:pt x="44395" y="22566"/>
                    </a:lnTo>
                    <a:lnTo>
                      <a:pt x="45575" y="21681"/>
                    </a:lnTo>
                    <a:lnTo>
                      <a:pt x="46460" y="20501"/>
                    </a:lnTo>
                    <a:lnTo>
                      <a:pt x="48967" y="18141"/>
                    </a:lnTo>
                    <a:lnTo>
                      <a:pt x="52802" y="15929"/>
                    </a:lnTo>
                    <a:lnTo>
                      <a:pt x="54719" y="14159"/>
                    </a:lnTo>
                    <a:lnTo>
                      <a:pt x="56047" y="13274"/>
                    </a:lnTo>
                    <a:lnTo>
                      <a:pt x="77875" y="13569"/>
                    </a:lnTo>
                    <a:lnTo>
                      <a:pt x="79498" y="13569"/>
                    </a:lnTo>
                    <a:lnTo>
                      <a:pt x="80825" y="14159"/>
                    </a:lnTo>
                    <a:lnTo>
                      <a:pt x="82005" y="14749"/>
                    </a:lnTo>
                    <a:lnTo>
                      <a:pt x="83185" y="15929"/>
                    </a:lnTo>
                    <a:lnTo>
                      <a:pt x="83628" y="17551"/>
                    </a:lnTo>
                    <a:lnTo>
                      <a:pt x="82890" y="18584"/>
                    </a:lnTo>
                    <a:lnTo>
                      <a:pt x="81710" y="19469"/>
                    </a:lnTo>
                    <a:lnTo>
                      <a:pt x="76105" y="20649"/>
                    </a:lnTo>
                    <a:lnTo>
                      <a:pt x="73303" y="21534"/>
                    </a:lnTo>
                    <a:lnTo>
                      <a:pt x="76105" y="24189"/>
                    </a:lnTo>
                    <a:lnTo>
                      <a:pt x="79350" y="26253"/>
                    </a:lnTo>
                    <a:lnTo>
                      <a:pt x="80235" y="26548"/>
                    </a:lnTo>
                    <a:lnTo>
                      <a:pt x="89970" y="26991"/>
                    </a:lnTo>
                    <a:lnTo>
                      <a:pt x="92182" y="29203"/>
                    </a:lnTo>
                    <a:lnTo>
                      <a:pt x="94099" y="29203"/>
                    </a:lnTo>
                    <a:lnTo>
                      <a:pt x="95722" y="28171"/>
                    </a:lnTo>
                    <a:lnTo>
                      <a:pt x="96312" y="26548"/>
                    </a:lnTo>
                    <a:lnTo>
                      <a:pt x="96607" y="24778"/>
                    </a:lnTo>
                    <a:lnTo>
                      <a:pt x="97787" y="26401"/>
                    </a:lnTo>
                    <a:lnTo>
                      <a:pt x="98377" y="28318"/>
                    </a:lnTo>
                    <a:lnTo>
                      <a:pt x="99262" y="29351"/>
                    </a:lnTo>
                    <a:lnTo>
                      <a:pt x="100442" y="30088"/>
                    </a:lnTo>
                    <a:lnTo>
                      <a:pt x="102359" y="30678"/>
                    </a:lnTo>
                    <a:lnTo>
                      <a:pt x="114453" y="30383"/>
                    </a:lnTo>
                    <a:lnTo>
                      <a:pt x="114896" y="29793"/>
                    </a:lnTo>
                    <a:lnTo>
                      <a:pt x="114896" y="28761"/>
                    </a:lnTo>
                    <a:lnTo>
                      <a:pt x="117256" y="31268"/>
                    </a:lnTo>
                    <a:lnTo>
                      <a:pt x="119468" y="34070"/>
                    </a:lnTo>
                    <a:lnTo>
                      <a:pt x="121533" y="35693"/>
                    </a:lnTo>
                    <a:lnTo>
                      <a:pt x="123893" y="36873"/>
                    </a:lnTo>
                    <a:lnTo>
                      <a:pt x="129792" y="39233"/>
                    </a:lnTo>
                    <a:lnTo>
                      <a:pt x="144246" y="43510"/>
                    </a:lnTo>
                    <a:lnTo>
                      <a:pt x="146459" y="44100"/>
                    </a:lnTo>
                    <a:lnTo>
                      <a:pt x="148671" y="44395"/>
                    </a:lnTo>
                    <a:lnTo>
                      <a:pt x="158258" y="42625"/>
                    </a:lnTo>
                    <a:lnTo>
                      <a:pt x="160765" y="43362"/>
                    </a:lnTo>
                    <a:lnTo>
                      <a:pt x="163125" y="45427"/>
                    </a:lnTo>
                    <a:lnTo>
                      <a:pt x="164748" y="48229"/>
                    </a:lnTo>
                    <a:lnTo>
                      <a:pt x="165780" y="51474"/>
                    </a:lnTo>
                    <a:lnTo>
                      <a:pt x="166960" y="58111"/>
                    </a:lnTo>
                    <a:lnTo>
                      <a:pt x="167993" y="59291"/>
                    </a:lnTo>
                    <a:lnTo>
                      <a:pt x="169172" y="60324"/>
                    </a:lnTo>
                    <a:lnTo>
                      <a:pt x="171532" y="61651"/>
                    </a:lnTo>
                    <a:lnTo>
                      <a:pt x="176694" y="66076"/>
                    </a:lnTo>
                    <a:lnTo>
                      <a:pt x="179792" y="67403"/>
                    </a:lnTo>
                    <a:lnTo>
                      <a:pt x="183479" y="67403"/>
                    </a:lnTo>
                    <a:lnTo>
                      <a:pt x="190411" y="68141"/>
                    </a:lnTo>
                    <a:lnTo>
                      <a:pt x="193656" y="68141"/>
                    </a:lnTo>
                    <a:lnTo>
                      <a:pt x="196753" y="68583"/>
                    </a:lnTo>
                    <a:lnTo>
                      <a:pt x="199851" y="69321"/>
                    </a:lnTo>
                    <a:lnTo>
                      <a:pt x="200441" y="70206"/>
                    </a:lnTo>
                    <a:lnTo>
                      <a:pt x="200883" y="71533"/>
                    </a:lnTo>
                    <a:lnTo>
                      <a:pt x="202948" y="73451"/>
                    </a:lnTo>
                    <a:lnTo>
                      <a:pt x="203390" y="74483"/>
                    </a:lnTo>
                    <a:lnTo>
                      <a:pt x="203095" y="75663"/>
                    </a:lnTo>
                    <a:lnTo>
                      <a:pt x="201916" y="77285"/>
                    </a:lnTo>
                    <a:lnTo>
                      <a:pt x="200293" y="78613"/>
                    </a:lnTo>
                    <a:lnTo>
                      <a:pt x="191444" y="84512"/>
                    </a:lnTo>
                    <a:lnTo>
                      <a:pt x="187166" y="90707"/>
                    </a:lnTo>
                    <a:lnTo>
                      <a:pt x="193804" y="90707"/>
                    </a:lnTo>
                    <a:lnTo>
                      <a:pt x="200441" y="89674"/>
                    </a:lnTo>
                    <a:lnTo>
                      <a:pt x="206045" y="89674"/>
                    </a:lnTo>
                    <a:lnTo>
                      <a:pt x="208847" y="88937"/>
                    </a:lnTo>
                    <a:lnTo>
                      <a:pt x="211797" y="88495"/>
                    </a:lnTo>
                    <a:lnTo>
                      <a:pt x="218730" y="88052"/>
                    </a:lnTo>
                    <a:lnTo>
                      <a:pt x="225662" y="87167"/>
                    </a:lnTo>
                    <a:lnTo>
                      <a:pt x="228169" y="87167"/>
                    </a:lnTo>
                    <a:lnTo>
                      <a:pt x="238493" y="87905"/>
                    </a:lnTo>
                    <a:lnTo>
                      <a:pt x="241296" y="88642"/>
                    </a:lnTo>
                    <a:lnTo>
                      <a:pt x="244098" y="89822"/>
                    </a:lnTo>
                    <a:lnTo>
                      <a:pt x="250883" y="89822"/>
                    </a:lnTo>
                    <a:lnTo>
                      <a:pt x="252800" y="88937"/>
                    </a:lnTo>
                    <a:lnTo>
                      <a:pt x="253832" y="87905"/>
                    </a:lnTo>
                    <a:lnTo>
                      <a:pt x="254570" y="86577"/>
                    </a:lnTo>
                    <a:lnTo>
                      <a:pt x="255307" y="88052"/>
                    </a:lnTo>
                    <a:lnTo>
                      <a:pt x="255307" y="89527"/>
                    </a:lnTo>
                    <a:lnTo>
                      <a:pt x="258405" y="88790"/>
                    </a:lnTo>
                    <a:lnTo>
                      <a:pt x="259732" y="88052"/>
                    </a:lnTo>
                    <a:lnTo>
                      <a:pt x="262534" y="86872"/>
                    </a:lnTo>
                    <a:lnTo>
                      <a:pt x="268139" y="85397"/>
                    </a:lnTo>
                    <a:lnTo>
                      <a:pt x="273891" y="84955"/>
                    </a:lnTo>
                    <a:lnTo>
                      <a:pt x="278021" y="84955"/>
                    </a:lnTo>
                    <a:lnTo>
                      <a:pt x="278906" y="83775"/>
                    </a:lnTo>
                    <a:lnTo>
                      <a:pt x="280528" y="82448"/>
                    </a:lnTo>
                    <a:lnTo>
                      <a:pt x="280971" y="80678"/>
                    </a:lnTo>
                    <a:lnTo>
                      <a:pt x="280233" y="79055"/>
                    </a:lnTo>
                    <a:close/>
                    <a:moveTo>
                      <a:pt x="139822" y="13274"/>
                    </a:moveTo>
                    <a:lnTo>
                      <a:pt x="144394" y="15339"/>
                    </a:lnTo>
                    <a:lnTo>
                      <a:pt x="144394" y="14601"/>
                    </a:lnTo>
                    <a:lnTo>
                      <a:pt x="143509" y="14159"/>
                    </a:lnTo>
                    <a:lnTo>
                      <a:pt x="138347" y="10767"/>
                    </a:lnTo>
                    <a:lnTo>
                      <a:pt x="137019" y="10767"/>
                    </a:lnTo>
                    <a:lnTo>
                      <a:pt x="137757" y="11357"/>
                    </a:lnTo>
                    <a:lnTo>
                      <a:pt x="139674" y="13422"/>
                    </a:lnTo>
                    <a:close/>
                    <a:moveTo>
                      <a:pt x="58701" y="39085"/>
                    </a:moveTo>
                    <a:lnTo>
                      <a:pt x="57374" y="37610"/>
                    </a:lnTo>
                    <a:lnTo>
                      <a:pt x="56489" y="35693"/>
                    </a:lnTo>
                    <a:lnTo>
                      <a:pt x="55457" y="35103"/>
                    </a:lnTo>
                    <a:lnTo>
                      <a:pt x="49262" y="34218"/>
                    </a:lnTo>
                    <a:lnTo>
                      <a:pt x="47050" y="37168"/>
                    </a:lnTo>
                    <a:lnTo>
                      <a:pt x="47050" y="38348"/>
                    </a:lnTo>
                    <a:lnTo>
                      <a:pt x="49704" y="43805"/>
                    </a:lnTo>
                    <a:lnTo>
                      <a:pt x="48820" y="44542"/>
                    </a:lnTo>
                    <a:lnTo>
                      <a:pt x="47640" y="44985"/>
                    </a:lnTo>
                    <a:lnTo>
                      <a:pt x="46165" y="44395"/>
                    </a:lnTo>
                    <a:lnTo>
                      <a:pt x="44395" y="43067"/>
                    </a:lnTo>
                    <a:lnTo>
                      <a:pt x="44395" y="43805"/>
                    </a:lnTo>
                    <a:lnTo>
                      <a:pt x="45427" y="45427"/>
                    </a:lnTo>
                    <a:lnTo>
                      <a:pt x="47345" y="47197"/>
                    </a:lnTo>
                    <a:lnTo>
                      <a:pt x="50147" y="47935"/>
                    </a:lnTo>
                    <a:lnTo>
                      <a:pt x="52949" y="47935"/>
                    </a:lnTo>
                    <a:lnTo>
                      <a:pt x="58112" y="45870"/>
                    </a:lnTo>
                    <a:lnTo>
                      <a:pt x="60471" y="44395"/>
                    </a:lnTo>
                    <a:lnTo>
                      <a:pt x="60471" y="43067"/>
                    </a:lnTo>
                    <a:lnTo>
                      <a:pt x="58701" y="39085"/>
                    </a:lnTo>
                    <a:close/>
                  </a:path>
                </a:pathLst>
              </a:custGeom>
              <a:grpFill/>
              <a:ln w="3175" cap="flat">
                <a:solidFill>
                  <a:schemeClr val="bg2">
                    <a:lumMod val="90000"/>
                  </a:schemeClr>
                </a:solidFill>
                <a:prstDash val="solid"/>
                <a:miter/>
              </a:ln>
            </p:spPr>
            <p:txBody>
              <a:bodyPr rtlCol="0" anchor="ctr"/>
              <a:lstStyle/>
              <a:p>
                <a:endParaRPr lang="en-GB"/>
              </a:p>
            </p:txBody>
          </p:sp>
          <p:sp>
            <p:nvSpPr>
              <p:cNvPr id="208" name="Freeform: Shape 207">
                <a:extLst>
                  <a:ext uri="{FF2B5EF4-FFF2-40B4-BE49-F238E27FC236}">
                    <a16:creationId xmlns:a16="http://schemas.microsoft.com/office/drawing/2014/main" id="{FC685DE7-BF65-4C06-B675-3431600F3B8F}"/>
                  </a:ext>
                </a:extLst>
              </p:cNvPr>
              <p:cNvSpPr/>
              <p:nvPr/>
            </p:nvSpPr>
            <p:spPr>
              <a:xfrm>
                <a:off x="3543663" y="4002972"/>
                <a:ext cx="87314" cy="81710"/>
              </a:xfrm>
              <a:custGeom>
                <a:avLst/>
                <a:gdLst>
                  <a:gd name="connsiteX0" fmla="*/ 86135 w 87314"/>
                  <a:gd name="connsiteY0" fmla="*/ 41298 h 81710"/>
                  <a:gd name="connsiteX1" fmla="*/ 81710 w 87314"/>
                  <a:gd name="connsiteY1" fmla="*/ 39823 h 81710"/>
                  <a:gd name="connsiteX2" fmla="*/ 80973 w 87314"/>
                  <a:gd name="connsiteY2" fmla="*/ 38053 h 81710"/>
                  <a:gd name="connsiteX3" fmla="*/ 79498 w 87314"/>
                  <a:gd name="connsiteY3" fmla="*/ 37168 h 81710"/>
                  <a:gd name="connsiteX4" fmla="*/ 75221 w 87314"/>
                  <a:gd name="connsiteY4" fmla="*/ 31416 h 81710"/>
                  <a:gd name="connsiteX5" fmla="*/ 72713 w 87314"/>
                  <a:gd name="connsiteY5" fmla="*/ 30088 h 81710"/>
                  <a:gd name="connsiteX6" fmla="*/ 66961 w 87314"/>
                  <a:gd name="connsiteY6" fmla="*/ 22861 h 81710"/>
                  <a:gd name="connsiteX7" fmla="*/ 64306 w 87314"/>
                  <a:gd name="connsiteY7" fmla="*/ 18879 h 81710"/>
                  <a:gd name="connsiteX8" fmla="*/ 60914 w 87314"/>
                  <a:gd name="connsiteY8" fmla="*/ 11947 h 81710"/>
                  <a:gd name="connsiteX9" fmla="*/ 60619 w 87314"/>
                  <a:gd name="connsiteY9" fmla="*/ 9734 h 81710"/>
                  <a:gd name="connsiteX10" fmla="*/ 59881 w 87314"/>
                  <a:gd name="connsiteY10" fmla="*/ 8112 h 81710"/>
                  <a:gd name="connsiteX11" fmla="*/ 59144 w 87314"/>
                  <a:gd name="connsiteY11" fmla="*/ 7080 h 81710"/>
                  <a:gd name="connsiteX12" fmla="*/ 58701 w 87314"/>
                  <a:gd name="connsiteY12" fmla="*/ 9145 h 81710"/>
                  <a:gd name="connsiteX13" fmla="*/ 57374 w 87314"/>
                  <a:gd name="connsiteY13" fmla="*/ 10472 h 81710"/>
                  <a:gd name="connsiteX14" fmla="*/ 54719 w 87314"/>
                  <a:gd name="connsiteY14" fmla="*/ 11652 h 81710"/>
                  <a:gd name="connsiteX15" fmla="*/ 51917 w 87314"/>
                  <a:gd name="connsiteY15" fmla="*/ 11799 h 81710"/>
                  <a:gd name="connsiteX16" fmla="*/ 47345 w 87314"/>
                  <a:gd name="connsiteY16" fmla="*/ 10767 h 81710"/>
                  <a:gd name="connsiteX17" fmla="*/ 45427 w 87314"/>
                  <a:gd name="connsiteY17" fmla="*/ 10619 h 81710"/>
                  <a:gd name="connsiteX18" fmla="*/ 44690 w 87314"/>
                  <a:gd name="connsiteY18" fmla="*/ 10177 h 81710"/>
                  <a:gd name="connsiteX19" fmla="*/ 44542 w 87314"/>
                  <a:gd name="connsiteY19" fmla="*/ 9145 h 81710"/>
                  <a:gd name="connsiteX20" fmla="*/ 43215 w 87314"/>
                  <a:gd name="connsiteY20" fmla="*/ 7522 h 81710"/>
                  <a:gd name="connsiteX21" fmla="*/ 40708 w 87314"/>
                  <a:gd name="connsiteY21" fmla="*/ 5457 h 81710"/>
                  <a:gd name="connsiteX22" fmla="*/ 39380 w 87314"/>
                  <a:gd name="connsiteY22" fmla="*/ 5605 h 81710"/>
                  <a:gd name="connsiteX23" fmla="*/ 37020 w 87314"/>
                  <a:gd name="connsiteY23" fmla="*/ 5162 h 81710"/>
                  <a:gd name="connsiteX24" fmla="*/ 33333 w 87314"/>
                  <a:gd name="connsiteY24" fmla="*/ 3687 h 81710"/>
                  <a:gd name="connsiteX25" fmla="*/ 31563 w 87314"/>
                  <a:gd name="connsiteY25" fmla="*/ 3540 h 81710"/>
                  <a:gd name="connsiteX26" fmla="*/ 29056 w 87314"/>
                  <a:gd name="connsiteY26" fmla="*/ 4720 h 81710"/>
                  <a:gd name="connsiteX27" fmla="*/ 26106 w 87314"/>
                  <a:gd name="connsiteY27" fmla="*/ 6342 h 81710"/>
                  <a:gd name="connsiteX28" fmla="*/ 19026 w 87314"/>
                  <a:gd name="connsiteY28" fmla="*/ 3835 h 81710"/>
                  <a:gd name="connsiteX29" fmla="*/ 14012 w 87314"/>
                  <a:gd name="connsiteY29" fmla="*/ 2065 h 81710"/>
                  <a:gd name="connsiteX30" fmla="*/ 9587 w 87314"/>
                  <a:gd name="connsiteY30" fmla="*/ 590 h 81710"/>
                  <a:gd name="connsiteX31" fmla="*/ 8407 w 87314"/>
                  <a:gd name="connsiteY31" fmla="*/ 0 h 81710"/>
                  <a:gd name="connsiteX32" fmla="*/ 7522 w 87314"/>
                  <a:gd name="connsiteY32" fmla="*/ 0 h 81710"/>
                  <a:gd name="connsiteX33" fmla="*/ 6637 w 87314"/>
                  <a:gd name="connsiteY33" fmla="*/ 885 h 81710"/>
                  <a:gd name="connsiteX34" fmla="*/ 5605 w 87314"/>
                  <a:gd name="connsiteY34" fmla="*/ 2360 h 81710"/>
                  <a:gd name="connsiteX35" fmla="*/ 5310 w 87314"/>
                  <a:gd name="connsiteY35" fmla="*/ 2802 h 81710"/>
                  <a:gd name="connsiteX36" fmla="*/ 4867 w 87314"/>
                  <a:gd name="connsiteY36" fmla="*/ 3245 h 81710"/>
                  <a:gd name="connsiteX37" fmla="*/ 4277 w 87314"/>
                  <a:gd name="connsiteY37" fmla="*/ 3245 h 81710"/>
                  <a:gd name="connsiteX38" fmla="*/ 4277 w 87314"/>
                  <a:gd name="connsiteY38" fmla="*/ 3835 h 81710"/>
                  <a:gd name="connsiteX39" fmla="*/ 3982 w 87314"/>
                  <a:gd name="connsiteY39" fmla="*/ 5310 h 81710"/>
                  <a:gd name="connsiteX40" fmla="*/ 590 w 87314"/>
                  <a:gd name="connsiteY40" fmla="*/ 6932 h 81710"/>
                  <a:gd name="connsiteX41" fmla="*/ 0 w 87314"/>
                  <a:gd name="connsiteY41" fmla="*/ 7670 h 81710"/>
                  <a:gd name="connsiteX42" fmla="*/ 1917 w 87314"/>
                  <a:gd name="connsiteY42" fmla="*/ 8850 h 81710"/>
                  <a:gd name="connsiteX43" fmla="*/ 5015 w 87314"/>
                  <a:gd name="connsiteY43" fmla="*/ 10472 h 81710"/>
                  <a:gd name="connsiteX44" fmla="*/ 6342 w 87314"/>
                  <a:gd name="connsiteY44" fmla="*/ 11652 h 81710"/>
                  <a:gd name="connsiteX45" fmla="*/ 6195 w 87314"/>
                  <a:gd name="connsiteY45" fmla="*/ 13274 h 81710"/>
                  <a:gd name="connsiteX46" fmla="*/ 6342 w 87314"/>
                  <a:gd name="connsiteY46" fmla="*/ 14454 h 81710"/>
                  <a:gd name="connsiteX47" fmla="*/ 5310 w 87314"/>
                  <a:gd name="connsiteY47" fmla="*/ 16372 h 81710"/>
                  <a:gd name="connsiteX48" fmla="*/ 2065 w 87314"/>
                  <a:gd name="connsiteY48" fmla="*/ 20649 h 81710"/>
                  <a:gd name="connsiteX49" fmla="*/ 1475 w 87314"/>
                  <a:gd name="connsiteY49" fmla="*/ 23451 h 81710"/>
                  <a:gd name="connsiteX50" fmla="*/ 2950 w 87314"/>
                  <a:gd name="connsiteY50" fmla="*/ 27728 h 81710"/>
                  <a:gd name="connsiteX51" fmla="*/ 5900 w 87314"/>
                  <a:gd name="connsiteY51" fmla="*/ 32301 h 81710"/>
                  <a:gd name="connsiteX52" fmla="*/ 7375 w 87314"/>
                  <a:gd name="connsiteY52" fmla="*/ 33776 h 81710"/>
                  <a:gd name="connsiteX53" fmla="*/ 15487 w 87314"/>
                  <a:gd name="connsiteY53" fmla="*/ 36136 h 81710"/>
                  <a:gd name="connsiteX54" fmla="*/ 19616 w 87314"/>
                  <a:gd name="connsiteY54" fmla="*/ 41150 h 81710"/>
                  <a:gd name="connsiteX55" fmla="*/ 20649 w 87314"/>
                  <a:gd name="connsiteY55" fmla="*/ 42183 h 81710"/>
                  <a:gd name="connsiteX56" fmla="*/ 21681 w 87314"/>
                  <a:gd name="connsiteY56" fmla="*/ 41593 h 81710"/>
                  <a:gd name="connsiteX57" fmla="*/ 22124 w 87314"/>
                  <a:gd name="connsiteY57" fmla="*/ 39823 h 81710"/>
                  <a:gd name="connsiteX58" fmla="*/ 23746 w 87314"/>
                  <a:gd name="connsiteY58" fmla="*/ 39085 h 81710"/>
                  <a:gd name="connsiteX59" fmla="*/ 26696 w 87314"/>
                  <a:gd name="connsiteY59" fmla="*/ 35840 h 81710"/>
                  <a:gd name="connsiteX60" fmla="*/ 26106 w 87314"/>
                  <a:gd name="connsiteY60" fmla="*/ 34218 h 81710"/>
                  <a:gd name="connsiteX61" fmla="*/ 24631 w 87314"/>
                  <a:gd name="connsiteY61" fmla="*/ 32891 h 81710"/>
                  <a:gd name="connsiteX62" fmla="*/ 19469 w 87314"/>
                  <a:gd name="connsiteY62" fmla="*/ 30678 h 81710"/>
                  <a:gd name="connsiteX63" fmla="*/ 17551 w 87314"/>
                  <a:gd name="connsiteY63" fmla="*/ 28319 h 81710"/>
                  <a:gd name="connsiteX64" fmla="*/ 16814 w 87314"/>
                  <a:gd name="connsiteY64" fmla="*/ 24484 h 81710"/>
                  <a:gd name="connsiteX65" fmla="*/ 17551 w 87314"/>
                  <a:gd name="connsiteY65" fmla="*/ 24779 h 81710"/>
                  <a:gd name="connsiteX66" fmla="*/ 18584 w 87314"/>
                  <a:gd name="connsiteY66" fmla="*/ 26106 h 81710"/>
                  <a:gd name="connsiteX67" fmla="*/ 23009 w 87314"/>
                  <a:gd name="connsiteY67" fmla="*/ 28171 h 81710"/>
                  <a:gd name="connsiteX68" fmla="*/ 31121 w 87314"/>
                  <a:gd name="connsiteY68" fmla="*/ 33776 h 81710"/>
                  <a:gd name="connsiteX69" fmla="*/ 33038 w 87314"/>
                  <a:gd name="connsiteY69" fmla="*/ 36725 h 81710"/>
                  <a:gd name="connsiteX70" fmla="*/ 32301 w 87314"/>
                  <a:gd name="connsiteY70" fmla="*/ 38938 h 81710"/>
                  <a:gd name="connsiteX71" fmla="*/ 32596 w 87314"/>
                  <a:gd name="connsiteY71" fmla="*/ 40413 h 81710"/>
                  <a:gd name="connsiteX72" fmla="*/ 34661 w 87314"/>
                  <a:gd name="connsiteY72" fmla="*/ 42478 h 81710"/>
                  <a:gd name="connsiteX73" fmla="*/ 37168 w 87314"/>
                  <a:gd name="connsiteY73" fmla="*/ 43510 h 81710"/>
                  <a:gd name="connsiteX74" fmla="*/ 44100 w 87314"/>
                  <a:gd name="connsiteY74" fmla="*/ 45280 h 81710"/>
                  <a:gd name="connsiteX75" fmla="*/ 46755 w 87314"/>
                  <a:gd name="connsiteY75" fmla="*/ 47492 h 81710"/>
                  <a:gd name="connsiteX76" fmla="*/ 52507 w 87314"/>
                  <a:gd name="connsiteY76" fmla="*/ 50147 h 81710"/>
                  <a:gd name="connsiteX77" fmla="*/ 56784 w 87314"/>
                  <a:gd name="connsiteY77" fmla="*/ 53392 h 81710"/>
                  <a:gd name="connsiteX78" fmla="*/ 59292 w 87314"/>
                  <a:gd name="connsiteY78" fmla="*/ 56489 h 81710"/>
                  <a:gd name="connsiteX79" fmla="*/ 59881 w 87314"/>
                  <a:gd name="connsiteY79" fmla="*/ 58407 h 81710"/>
                  <a:gd name="connsiteX80" fmla="*/ 59881 w 87314"/>
                  <a:gd name="connsiteY80" fmla="*/ 62536 h 81710"/>
                  <a:gd name="connsiteX81" fmla="*/ 59144 w 87314"/>
                  <a:gd name="connsiteY81" fmla="*/ 64454 h 81710"/>
                  <a:gd name="connsiteX82" fmla="*/ 56784 w 87314"/>
                  <a:gd name="connsiteY82" fmla="*/ 67404 h 81710"/>
                  <a:gd name="connsiteX83" fmla="*/ 60176 w 87314"/>
                  <a:gd name="connsiteY83" fmla="*/ 70943 h 81710"/>
                  <a:gd name="connsiteX84" fmla="*/ 61799 w 87314"/>
                  <a:gd name="connsiteY84" fmla="*/ 71828 h 81710"/>
                  <a:gd name="connsiteX85" fmla="*/ 64159 w 87314"/>
                  <a:gd name="connsiteY85" fmla="*/ 71976 h 81710"/>
                  <a:gd name="connsiteX86" fmla="*/ 66076 w 87314"/>
                  <a:gd name="connsiteY86" fmla="*/ 72713 h 81710"/>
                  <a:gd name="connsiteX87" fmla="*/ 68289 w 87314"/>
                  <a:gd name="connsiteY87" fmla="*/ 72861 h 81710"/>
                  <a:gd name="connsiteX88" fmla="*/ 68436 w 87314"/>
                  <a:gd name="connsiteY88" fmla="*/ 71386 h 81710"/>
                  <a:gd name="connsiteX89" fmla="*/ 68141 w 87314"/>
                  <a:gd name="connsiteY89" fmla="*/ 70206 h 81710"/>
                  <a:gd name="connsiteX90" fmla="*/ 64896 w 87314"/>
                  <a:gd name="connsiteY90" fmla="*/ 67256 h 81710"/>
                  <a:gd name="connsiteX91" fmla="*/ 63716 w 87314"/>
                  <a:gd name="connsiteY91" fmla="*/ 65044 h 81710"/>
                  <a:gd name="connsiteX92" fmla="*/ 65781 w 87314"/>
                  <a:gd name="connsiteY92" fmla="*/ 64749 h 81710"/>
                  <a:gd name="connsiteX93" fmla="*/ 68436 w 87314"/>
                  <a:gd name="connsiteY93" fmla="*/ 66076 h 81710"/>
                  <a:gd name="connsiteX94" fmla="*/ 71681 w 87314"/>
                  <a:gd name="connsiteY94" fmla="*/ 68141 h 81710"/>
                  <a:gd name="connsiteX95" fmla="*/ 72566 w 87314"/>
                  <a:gd name="connsiteY95" fmla="*/ 70353 h 81710"/>
                  <a:gd name="connsiteX96" fmla="*/ 72713 w 87314"/>
                  <a:gd name="connsiteY96" fmla="*/ 74336 h 81710"/>
                  <a:gd name="connsiteX97" fmla="*/ 74926 w 87314"/>
                  <a:gd name="connsiteY97" fmla="*/ 75958 h 81710"/>
                  <a:gd name="connsiteX98" fmla="*/ 77286 w 87314"/>
                  <a:gd name="connsiteY98" fmla="*/ 78761 h 81710"/>
                  <a:gd name="connsiteX99" fmla="*/ 79055 w 87314"/>
                  <a:gd name="connsiteY99" fmla="*/ 81710 h 81710"/>
                  <a:gd name="connsiteX100" fmla="*/ 79055 w 87314"/>
                  <a:gd name="connsiteY100" fmla="*/ 80088 h 81710"/>
                  <a:gd name="connsiteX101" fmla="*/ 78318 w 87314"/>
                  <a:gd name="connsiteY101" fmla="*/ 78318 h 81710"/>
                  <a:gd name="connsiteX102" fmla="*/ 77286 w 87314"/>
                  <a:gd name="connsiteY102" fmla="*/ 76843 h 81710"/>
                  <a:gd name="connsiteX103" fmla="*/ 75368 w 87314"/>
                  <a:gd name="connsiteY103" fmla="*/ 75221 h 81710"/>
                  <a:gd name="connsiteX104" fmla="*/ 75221 w 87314"/>
                  <a:gd name="connsiteY104" fmla="*/ 74631 h 81710"/>
                  <a:gd name="connsiteX105" fmla="*/ 76106 w 87314"/>
                  <a:gd name="connsiteY105" fmla="*/ 73893 h 81710"/>
                  <a:gd name="connsiteX106" fmla="*/ 79645 w 87314"/>
                  <a:gd name="connsiteY106" fmla="*/ 71681 h 81710"/>
                  <a:gd name="connsiteX107" fmla="*/ 80088 w 87314"/>
                  <a:gd name="connsiteY107" fmla="*/ 70648 h 81710"/>
                  <a:gd name="connsiteX108" fmla="*/ 80088 w 87314"/>
                  <a:gd name="connsiteY108" fmla="*/ 68731 h 81710"/>
                  <a:gd name="connsiteX109" fmla="*/ 79793 w 87314"/>
                  <a:gd name="connsiteY109" fmla="*/ 66961 h 81710"/>
                  <a:gd name="connsiteX110" fmla="*/ 78170 w 87314"/>
                  <a:gd name="connsiteY110" fmla="*/ 64159 h 81710"/>
                  <a:gd name="connsiteX111" fmla="*/ 79055 w 87314"/>
                  <a:gd name="connsiteY111" fmla="*/ 62389 h 81710"/>
                  <a:gd name="connsiteX112" fmla="*/ 80825 w 87314"/>
                  <a:gd name="connsiteY112" fmla="*/ 61061 h 81710"/>
                  <a:gd name="connsiteX113" fmla="*/ 82743 w 87314"/>
                  <a:gd name="connsiteY113" fmla="*/ 60029 h 81710"/>
                  <a:gd name="connsiteX114" fmla="*/ 83038 w 87314"/>
                  <a:gd name="connsiteY114" fmla="*/ 59587 h 81710"/>
                  <a:gd name="connsiteX115" fmla="*/ 82743 w 87314"/>
                  <a:gd name="connsiteY115" fmla="*/ 58554 h 81710"/>
                  <a:gd name="connsiteX116" fmla="*/ 81710 w 87314"/>
                  <a:gd name="connsiteY116" fmla="*/ 57669 h 81710"/>
                  <a:gd name="connsiteX117" fmla="*/ 79055 w 87314"/>
                  <a:gd name="connsiteY117" fmla="*/ 55899 h 81710"/>
                  <a:gd name="connsiteX118" fmla="*/ 77581 w 87314"/>
                  <a:gd name="connsiteY118" fmla="*/ 55752 h 81710"/>
                  <a:gd name="connsiteX119" fmla="*/ 77433 w 87314"/>
                  <a:gd name="connsiteY119" fmla="*/ 50885 h 81710"/>
                  <a:gd name="connsiteX120" fmla="*/ 77581 w 87314"/>
                  <a:gd name="connsiteY120" fmla="*/ 45575 h 81710"/>
                  <a:gd name="connsiteX121" fmla="*/ 77875 w 87314"/>
                  <a:gd name="connsiteY121" fmla="*/ 45133 h 81710"/>
                  <a:gd name="connsiteX122" fmla="*/ 78908 w 87314"/>
                  <a:gd name="connsiteY122" fmla="*/ 44837 h 81710"/>
                  <a:gd name="connsiteX123" fmla="*/ 79645 w 87314"/>
                  <a:gd name="connsiteY123" fmla="*/ 43953 h 81710"/>
                  <a:gd name="connsiteX124" fmla="*/ 80088 w 87314"/>
                  <a:gd name="connsiteY124" fmla="*/ 42478 h 81710"/>
                  <a:gd name="connsiteX125" fmla="*/ 81120 w 87314"/>
                  <a:gd name="connsiteY125" fmla="*/ 41888 h 81710"/>
                  <a:gd name="connsiteX126" fmla="*/ 83185 w 87314"/>
                  <a:gd name="connsiteY126" fmla="*/ 43068 h 81710"/>
                  <a:gd name="connsiteX127" fmla="*/ 85250 w 87314"/>
                  <a:gd name="connsiteY127" fmla="*/ 44100 h 81710"/>
                  <a:gd name="connsiteX128" fmla="*/ 86135 w 87314"/>
                  <a:gd name="connsiteY128" fmla="*/ 43805 h 81710"/>
                  <a:gd name="connsiteX129" fmla="*/ 86725 w 87314"/>
                  <a:gd name="connsiteY129" fmla="*/ 43215 h 81710"/>
                  <a:gd name="connsiteX130" fmla="*/ 87167 w 87314"/>
                  <a:gd name="connsiteY130" fmla="*/ 42773 h 81710"/>
                  <a:gd name="connsiteX131" fmla="*/ 87315 w 87314"/>
                  <a:gd name="connsiteY131" fmla="*/ 42330 h 81710"/>
                  <a:gd name="connsiteX132" fmla="*/ 86135 w 87314"/>
                  <a:gd name="connsiteY132" fmla="*/ 41298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87314" h="81710">
                    <a:moveTo>
                      <a:pt x="86135" y="41298"/>
                    </a:moveTo>
                    <a:lnTo>
                      <a:pt x="81710" y="39823"/>
                    </a:lnTo>
                    <a:lnTo>
                      <a:pt x="80973" y="38053"/>
                    </a:lnTo>
                    <a:lnTo>
                      <a:pt x="79498" y="37168"/>
                    </a:lnTo>
                    <a:lnTo>
                      <a:pt x="75221" y="31416"/>
                    </a:lnTo>
                    <a:lnTo>
                      <a:pt x="72713" y="30088"/>
                    </a:lnTo>
                    <a:lnTo>
                      <a:pt x="66961" y="22861"/>
                    </a:lnTo>
                    <a:lnTo>
                      <a:pt x="64306" y="18879"/>
                    </a:lnTo>
                    <a:lnTo>
                      <a:pt x="60914" y="11947"/>
                    </a:lnTo>
                    <a:lnTo>
                      <a:pt x="60619" y="9734"/>
                    </a:lnTo>
                    <a:lnTo>
                      <a:pt x="59881" y="8112"/>
                    </a:lnTo>
                    <a:lnTo>
                      <a:pt x="59144" y="7080"/>
                    </a:lnTo>
                    <a:lnTo>
                      <a:pt x="58701" y="9145"/>
                    </a:lnTo>
                    <a:lnTo>
                      <a:pt x="57374" y="10472"/>
                    </a:lnTo>
                    <a:lnTo>
                      <a:pt x="54719" y="11652"/>
                    </a:lnTo>
                    <a:lnTo>
                      <a:pt x="51917" y="11799"/>
                    </a:lnTo>
                    <a:lnTo>
                      <a:pt x="47345" y="10767"/>
                    </a:lnTo>
                    <a:lnTo>
                      <a:pt x="45427" y="10619"/>
                    </a:lnTo>
                    <a:lnTo>
                      <a:pt x="44690" y="10177"/>
                    </a:lnTo>
                    <a:lnTo>
                      <a:pt x="44542" y="9145"/>
                    </a:lnTo>
                    <a:lnTo>
                      <a:pt x="43215" y="7522"/>
                    </a:lnTo>
                    <a:lnTo>
                      <a:pt x="40708" y="5457"/>
                    </a:lnTo>
                    <a:lnTo>
                      <a:pt x="39380" y="5605"/>
                    </a:lnTo>
                    <a:lnTo>
                      <a:pt x="37020" y="5162"/>
                    </a:lnTo>
                    <a:lnTo>
                      <a:pt x="33333" y="3687"/>
                    </a:lnTo>
                    <a:lnTo>
                      <a:pt x="31563" y="3540"/>
                    </a:lnTo>
                    <a:lnTo>
                      <a:pt x="29056" y="4720"/>
                    </a:lnTo>
                    <a:lnTo>
                      <a:pt x="26106" y="6342"/>
                    </a:lnTo>
                    <a:lnTo>
                      <a:pt x="19026" y="3835"/>
                    </a:lnTo>
                    <a:lnTo>
                      <a:pt x="14012" y="2065"/>
                    </a:lnTo>
                    <a:lnTo>
                      <a:pt x="9587" y="590"/>
                    </a:lnTo>
                    <a:lnTo>
                      <a:pt x="8407" y="0"/>
                    </a:lnTo>
                    <a:lnTo>
                      <a:pt x="7522" y="0"/>
                    </a:lnTo>
                    <a:lnTo>
                      <a:pt x="6637" y="885"/>
                    </a:lnTo>
                    <a:lnTo>
                      <a:pt x="5605" y="2360"/>
                    </a:lnTo>
                    <a:lnTo>
                      <a:pt x="5310" y="2802"/>
                    </a:lnTo>
                    <a:lnTo>
                      <a:pt x="4867" y="3245"/>
                    </a:lnTo>
                    <a:lnTo>
                      <a:pt x="4277" y="3245"/>
                    </a:lnTo>
                    <a:lnTo>
                      <a:pt x="4277" y="3835"/>
                    </a:lnTo>
                    <a:lnTo>
                      <a:pt x="3982" y="5310"/>
                    </a:lnTo>
                    <a:lnTo>
                      <a:pt x="590" y="6932"/>
                    </a:lnTo>
                    <a:lnTo>
                      <a:pt x="0" y="7670"/>
                    </a:lnTo>
                    <a:lnTo>
                      <a:pt x="1917" y="8850"/>
                    </a:lnTo>
                    <a:lnTo>
                      <a:pt x="5015" y="10472"/>
                    </a:lnTo>
                    <a:lnTo>
                      <a:pt x="6342" y="11652"/>
                    </a:lnTo>
                    <a:lnTo>
                      <a:pt x="6195" y="13274"/>
                    </a:lnTo>
                    <a:lnTo>
                      <a:pt x="6342" y="14454"/>
                    </a:lnTo>
                    <a:lnTo>
                      <a:pt x="5310" y="16372"/>
                    </a:lnTo>
                    <a:lnTo>
                      <a:pt x="2065" y="20649"/>
                    </a:lnTo>
                    <a:lnTo>
                      <a:pt x="1475" y="23451"/>
                    </a:lnTo>
                    <a:lnTo>
                      <a:pt x="2950" y="27728"/>
                    </a:lnTo>
                    <a:lnTo>
                      <a:pt x="5900" y="32301"/>
                    </a:lnTo>
                    <a:lnTo>
                      <a:pt x="7375" y="33776"/>
                    </a:lnTo>
                    <a:lnTo>
                      <a:pt x="15487" y="36136"/>
                    </a:lnTo>
                    <a:lnTo>
                      <a:pt x="19616" y="41150"/>
                    </a:lnTo>
                    <a:lnTo>
                      <a:pt x="20649" y="42183"/>
                    </a:lnTo>
                    <a:lnTo>
                      <a:pt x="21681" y="41593"/>
                    </a:lnTo>
                    <a:lnTo>
                      <a:pt x="22124" y="39823"/>
                    </a:lnTo>
                    <a:lnTo>
                      <a:pt x="23746" y="39085"/>
                    </a:lnTo>
                    <a:lnTo>
                      <a:pt x="26696" y="35840"/>
                    </a:lnTo>
                    <a:lnTo>
                      <a:pt x="26106" y="34218"/>
                    </a:lnTo>
                    <a:lnTo>
                      <a:pt x="24631" y="32891"/>
                    </a:lnTo>
                    <a:lnTo>
                      <a:pt x="19469" y="30678"/>
                    </a:lnTo>
                    <a:lnTo>
                      <a:pt x="17551" y="28319"/>
                    </a:lnTo>
                    <a:lnTo>
                      <a:pt x="16814" y="24484"/>
                    </a:lnTo>
                    <a:lnTo>
                      <a:pt x="17551" y="24779"/>
                    </a:lnTo>
                    <a:lnTo>
                      <a:pt x="18584" y="26106"/>
                    </a:lnTo>
                    <a:lnTo>
                      <a:pt x="23009" y="28171"/>
                    </a:lnTo>
                    <a:lnTo>
                      <a:pt x="31121" y="33776"/>
                    </a:lnTo>
                    <a:lnTo>
                      <a:pt x="33038" y="36725"/>
                    </a:lnTo>
                    <a:lnTo>
                      <a:pt x="32301" y="38938"/>
                    </a:lnTo>
                    <a:lnTo>
                      <a:pt x="32596" y="40413"/>
                    </a:lnTo>
                    <a:lnTo>
                      <a:pt x="34661" y="42478"/>
                    </a:lnTo>
                    <a:lnTo>
                      <a:pt x="37168" y="43510"/>
                    </a:lnTo>
                    <a:lnTo>
                      <a:pt x="44100" y="45280"/>
                    </a:lnTo>
                    <a:lnTo>
                      <a:pt x="46755" y="47492"/>
                    </a:lnTo>
                    <a:lnTo>
                      <a:pt x="52507" y="50147"/>
                    </a:lnTo>
                    <a:lnTo>
                      <a:pt x="56784" y="53392"/>
                    </a:lnTo>
                    <a:lnTo>
                      <a:pt x="59292" y="56489"/>
                    </a:lnTo>
                    <a:lnTo>
                      <a:pt x="59881" y="58407"/>
                    </a:lnTo>
                    <a:lnTo>
                      <a:pt x="59881" y="62536"/>
                    </a:lnTo>
                    <a:lnTo>
                      <a:pt x="59144" y="64454"/>
                    </a:lnTo>
                    <a:lnTo>
                      <a:pt x="56784" y="67404"/>
                    </a:lnTo>
                    <a:lnTo>
                      <a:pt x="60176" y="70943"/>
                    </a:lnTo>
                    <a:lnTo>
                      <a:pt x="61799" y="71828"/>
                    </a:lnTo>
                    <a:lnTo>
                      <a:pt x="64159" y="71976"/>
                    </a:lnTo>
                    <a:lnTo>
                      <a:pt x="66076" y="72713"/>
                    </a:lnTo>
                    <a:lnTo>
                      <a:pt x="68289" y="72861"/>
                    </a:lnTo>
                    <a:lnTo>
                      <a:pt x="68436" y="71386"/>
                    </a:lnTo>
                    <a:lnTo>
                      <a:pt x="68141" y="70206"/>
                    </a:lnTo>
                    <a:lnTo>
                      <a:pt x="64896" y="67256"/>
                    </a:lnTo>
                    <a:lnTo>
                      <a:pt x="63716" y="65044"/>
                    </a:lnTo>
                    <a:lnTo>
                      <a:pt x="65781" y="64749"/>
                    </a:lnTo>
                    <a:lnTo>
                      <a:pt x="68436" y="66076"/>
                    </a:lnTo>
                    <a:lnTo>
                      <a:pt x="71681" y="68141"/>
                    </a:lnTo>
                    <a:lnTo>
                      <a:pt x="72566" y="70353"/>
                    </a:lnTo>
                    <a:lnTo>
                      <a:pt x="72713" y="74336"/>
                    </a:lnTo>
                    <a:lnTo>
                      <a:pt x="74926" y="75958"/>
                    </a:lnTo>
                    <a:lnTo>
                      <a:pt x="77286" y="78761"/>
                    </a:lnTo>
                    <a:lnTo>
                      <a:pt x="79055" y="81710"/>
                    </a:lnTo>
                    <a:lnTo>
                      <a:pt x="79055" y="80088"/>
                    </a:lnTo>
                    <a:lnTo>
                      <a:pt x="78318" y="78318"/>
                    </a:lnTo>
                    <a:lnTo>
                      <a:pt x="77286" y="76843"/>
                    </a:lnTo>
                    <a:lnTo>
                      <a:pt x="75368" y="75221"/>
                    </a:lnTo>
                    <a:lnTo>
                      <a:pt x="75221" y="74631"/>
                    </a:lnTo>
                    <a:lnTo>
                      <a:pt x="76106" y="73893"/>
                    </a:lnTo>
                    <a:lnTo>
                      <a:pt x="79645" y="71681"/>
                    </a:lnTo>
                    <a:lnTo>
                      <a:pt x="80088" y="70648"/>
                    </a:lnTo>
                    <a:lnTo>
                      <a:pt x="80088" y="68731"/>
                    </a:lnTo>
                    <a:lnTo>
                      <a:pt x="79793" y="66961"/>
                    </a:lnTo>
                    <a:lnTo>
                      <a:pt x="78170" y="64159"/>
                    </a:lnTo>
                    <a:lnTo>
                      <a:pt x="79055" y="62389"/>
                    </a:lnTo>
                    <a:lnTo>
                      <a:pt x="80825" y="61061"/>
                    </a:lnTo>
                    <a:lnTo>
                      <a:pt x="82743" y="60029"/>
                    </a:lnTo>
                    <a:lnTo>
                      <a:pt x="83038" y="59587"/>
                    </a:lnTo>
                    <a:lnTo>
                      <a:pt x="82743" y="58554"/>
                    </a:lnTo>
                    <a:lnTo>
                      <a:pt x="81710" y="57669"/>
                    </a:lnTo>
                    <a:lnTo>
                      <a:pt x="79055" y="55899"/>
                    </a:lnTo>
                    <a:lnTo>
                      <a:pt x="77581" y="55752"/>
                    </a:lnTo>
                    <a:lnTo>
                      <a:pt x="77433" y="50885"/>
                    </a:lnTo>
                    <a:lnTo>
                      <a:pt x="77581" y="45575"/>
                    </a:lnTo>
                    <a:lnTo>
                      <a:pt x="77875" y="45133"/>
                    </a:lnTo>
                    <a:lnTo>
                      <a:pt x="78908" y="44837"/>
                    </a:lnTo>
                    <a:lnTo>
                      <a:pt x="79645" y="43953"/>
                    </a:lnTo>
                    <a:lnTo>
                      <a:pt x="80088" y="42478"/>
                    </a:lnTo>
                    <a:lnTo>
                      <a:pt x="81120" y="41888"/>
                    </a:lnTo>
                    <a:lnTo>
                      <a:pt x="83185" y="43068"/>
                    </a:lnTo>
                    <a:lnTo>
                      <a:pt x="85250" y="44100"/>
                    </a:lnTo>
                    <a:lnTo>
                      <a:pt x="86135" y="43805"/>
                    </a:lnTo>
                    <a:lnTo>
                      <a:pt x="86725" y="43215"/>
                    </a:lnTo>
                    <a:lnTo>
                      <a:pt x="87167" y="42773"/>
                    </a:lnTo>
                    <a:lnTo>
                      <a:pt x="87315" y="42330"/>
                    </a:lnTo>
                    <a:lnTo>
                      <a:pt x="86135" y="41298"/>
                    </a:lnTo>
                    <a:close/>
                  </a:path>
                </a:pathLst>
              </a:custGeom>
              <a:grpFill/>
              <a:ln w="3175" cap="flat">
                <a:solidFill>
                  <a:schemeClr val="bg2">
                    <a:lumMod val="90000"/>
                  </a:schemeClr>
                </a:solidFill>
                <a:prstDash val="solid"/>
                <a:miter/>
              </a:ln>
            </p:spPr>
            <p:txBody>
              <a:bodyPr rtlCol="0" anchor="ctr"/>
              <a:lstStyle/>
              <a:p>
                <a:endParaRPr lang="en-GB"/>
              </a:p>
            </p:txBody>
          </p:sp>
          <p:sp>
            <p:nvSpPr>
              <p:cNvPr id="209" name="Freeform: Shape 208">
                <a:extLst>
                  <a:ext uri="{FF2B5EF4-FFF2-40B4-BE49-F238E27FC236}">
                    <a16:creationId xmlns:a16="http://schemas.microsoft.com/office/drawing/2014/main" id="{EC04586E-1477-043E-AF43-24D2844E7E05}"/>
                  </a:ext>
                </a:extLst>
              </p:cNvPr>
              <p:cNvSpPr/>
              <p:nvPr/>
            </p:nvSpPr>
            <p:spPr>
              <a:xfrm>
                <a:off x="3723455" y="3969934"/>
                <a:ext cx="317253" cy="434951"/>
              </a:xfrm>
              <a:custGeom>
                <a:avLst/>
                <a:gdLst>
                  <a:gd name="connsiteX0" fmla="*/ 23156 w 317253"/>
                  <a:gd name="connsiteY0" fmla="*/ 259290 h 434951"/>
                  <a:gd name="connsiteX1" fmla="*/ 23894 w 317253"/>
                  <a:gd name="connsiteY1" fmla="*/ 258700 h 434951"/>
                  <a:gd name="connsiteX2" fmla="*/ 23894 w 317253"/>
                  <a:gd name="connsiteY2" fmla="*/ 257077 h 434951"/>
                  <a:gd name="connsiteX3" fmla="*/ 23304 w 317253"/>
                  <a:gd name="connsiteY3" fmla="*/ 256340 h 434951"/>
                  <a:gd name="connsiteX4" fmla="*/ 22271 w 317253"/>
                  <a:gd name="connsiteY4" fmla="*/ 256045 h 434951"/>
                  <a:gd name="connsiteX5" fmla="*/ 21386 w 317253"/>
                  <a:gd name="connsiteY5" fmla="*/ 257077 h 434951"/>
                  <a:gd name="connsiteX6" fmla="*/ 21829 w 317253"/>
                  <a:gd name="connsiteY6" fmla="*/ 258405 h 434951"/>
                  <a:gd name="connsiteX7" fmla="*/ 23156 w 317253"/>
                  <a:gd name="connsiteY7" fmla="*/ 259437 h 434951"/>
                  <a:gd name="connsiteX8" fmla="*/ 316959 w 317253"/>
                  <a:gd name="connsiteY8" fmla="*/ 291148 h 434951"/>
                  <a:gd name="connsiteX9" fmla="*/ 317254 w 317253"/>
                  <a:gd name="connsiteY9" fmla="*/ 289378 h 434951"/>
                  <a:gd name="connsiteX10" fmla="*/ 316074 w 317253"/>
                  <a:gd name="connsiteY10" fmla="*/ 286723 h 434951"/>
                  <a:gd name="connsiteX11" fmla="*/ 315336 w 317253"/>
                  <a:gd name="connsiteY11" fmla="*/ 283921 h 434951"/>
                  <a:gd name="connsiteX12" fmla="*/ 314746 w 317253"/>
                  <a:gd name="connsiteY12" fmla="*/ 283036 h 434951"/>
                  <a:gd name="connsiteX13" fmla="*/ 314746 w 317253"/>
                  <a:gd name="connsiteY13" fmla="*/ 280971 h 434951"/>
                  <a:gd name="connsiteX14" fmla="*/ 313124 w 317253"/>
                  <a:gd name="connsiteY14" fmla="*/ 277284 h 434951"/>
                  <a:gd name="connsiteX15" fmla="*/ 311944 w 317253"/>
                  <a:gd name="connsiteY15" fmla="*/ 274186 h 434951"/>
                  <a:gd name="connsiteX16" fmla="*/ 310912 w 317253"/>
                  <a:gd name="connsiteY16" fmla="*/ 272711 h 434951"/>
                  <a:gd name="connsiteX17" fmla="*/ 311354 w 317253"/>
                  <a:gd name="connsiteY17" fmla="*/ 271384 h 434951"/>
                  <a:gd name="connsiteX18" fmla="*/ 310912 w 317253"/>
                  <a:gd name="connsiteY18" fmla="*/ 270056 h 434951"/>
                  <a:gd name="connsiteX19" fmla="*/ 310027 w 317253"/>
                  <a:gd name="connsiteY19" fmla="*/ 269024 h 434951"/>
                  <a:gd name="connsiteX20" fmla="*/ 308699 w 317253"/>
                  <a:gd name="connsiteY20" fmla="*/ 265632 h 434951"/>
                  <a:gd name="connsiteX21" fmla="*/ 309142 w 317253"/>
                  <a:gd name="connsiteY21" fmla="*/ 264157 h 434951"/>
                  <a:gd name="connsiteX22" fmla="*/ 308847 w 317253"/>
                  <a:gd name="connsiteY22" fmla="*/ 262682 h 434951"/>
                  <a:gd name="connsiteX23" fmla="*/ 307814 w 317253"/>
                  <a:gd name="connsiteY23" fmla="*/ 261649 h 434951"/>
                  <a:gd name="connsiteX24" fmla="*/ 306192 w 317253"/>
                  <a:gd name="connsiteY24" fmla="*/ 260617 h 434951"/>
                  <a:gd name="connsiteX25" fmla="*/ 304127 w 317253"/>
                  <a:gd name="connsiteY25" fmla="*/ 258257 h 434951"/>
                  <a:gd name="connsiteX26" fmla="*/ 301620 w 317253"/>
                  <a:gd name="connsiteY26" fmla="*/ 256045 h 434951"/>
                  <a:gd name="connsiteX27" fmla="*/ 300292 w 317253"/>
                  <a:gd name="connsiteY27" fmla="*/ 255160 h 434951"/>
                  <a:gd name="connsiteX28" fmla="*/ 299407 w 317253"/>
                  <a:gd name="connsiteY28" fmla="*/ 254865 h 434951"/>
                  <a:gd name="connsiteX29" fmla="*/ 298670 w 317253"/>
                  <a:gd name="connsiteY29" fmla="*/ 252800 h 434951"/>
                  <a:gd name="connsiteX30" fmla="*/ 298080 w 317253"/>
                  <a:gd name="connsiteY30" fmla="*/ 252210 h 434951"/>
                  <a:gd name="connsiteX31" fmla="*/ 296752 w 317253"/>
                  <a:gd name="connsiteY31" fmla="*/ 252210 h 434951"/>
                  <a:gd name="connsiteX32" fmla="*/ 294098 w 317253"/>
                  <a:gd name="connsiteY32" fmla="*/ 251178 h 434951"/>
                  <a:gd name="connsiteX33" fmla="*/ 291738 w 317253"/>
                  <a:gd name="connsiteY33" fmla="*/ 252210 h 434951"/>
                  <a:gd name="connsiteX34" fmla="*/ 291738 w 317253"/>
                  <a:gd name="connsiteY34" fmla="*/ 250588 h 434951"/>
                  <a:gd name="connsiteX35" fmla="*/ 292328 w 317253"/>
                  <a:gd name="connsiteY35" fmla="*/ 249555 h 434951"/>
                  <a:gd name="connsiteX36" fmla="*/ 300735 w 317253"/>
                  <a:gd name="connsiteY36" fmla="*/ 241886 h 434951"/>
                  <a:gd name="connsiteX37" fmla="*/ 305012 w 317253"/>
                  <a:gd name="connsiteY37" fmla="*/ 238346 h 434951"/>
                  <a:gd name="connsiteX38" fmla="*/ 305455 w 317253"/>
                  <a:gd name="connsiteY38" fmla="*/ 237756 h 434951"/>
                  <a:gd name="connsiteX39" fmla="*/ 305749 w 317253"/>
                  <a:gd name="connsiteY39" fmla="*/ 236871 h 434951"/>
                  <a:gd name="connsiteX40" fmla="*/ 306044 w 317253"/>
                  <a:gd name="connsiteY40" fmla="*/ 235838 h 434951"/>
                  <a:gd name="connsiteX41" fmla="*/ 305159 w 317253"/>
                  <a:gd name="connsiteY41" fmla="*/ 234659 h 434951"/>
                  <a:gd name="connsiteX42" fmla="*/ 301177 w 317253"/>
                  <a:gd name="connsiteY42" fmla="*/ 228759 h 434951"/>
                  <a:gd name="connsiteX43" fmla="*/ 299850 w 317253"/>
                  <a:gd name="connsiteY43" fmla="*/ 227579 h 434951"/>
                  <a:gd name="connsiteX44" fmla="*/ 298522 w 317253"/>
                  <a:gd name="connsiteY44" fmla="*/ 226694 h 434951"/>
                  <a:gd name="connsiteX45" fmla="*/ 297047 w 317253"/>
                  <a:gd name="connsiteY45" fmla="*/ 224187 h 434951"/>
                  <a:gd name="connsiteX46" fmla="*/ 295130 w 317253"/>
                  <a:gd name="connsiteY46" fmla="*/ 218435 h 434951"/>
                  <a:gd name="connsiteX47" fmla="*/ 293803 w 317253"/>
                  <a:gd name="connsiteY47" fmla="*/ 215485 h 434951"/>
                  <a:gd name="connsiteX48" fmla="*/ 293360 w 317253"/>
                  <a:gd name="connsiteY48" fmla="*/ 213272 h 434951"/>
                  <a:gd name="connsiteX49" fmla="*/ 293360 w 317253"/>
                  <a:gd name="connsiteY49" fmla="*/ 210765 h 434951"/>
                  <a:gd name="connsiteX50" fmla="*/ 292918 w 317253"/>
                  <a:gd name="connsiteY50" fmla="*/ 208848 h 434951"/>
                  <a:gd name="connsiteX51" fmla="*/ 291885 w 317253"/>
                  <a:gd name="connsiteY51" fmla="*/ 207520 h 434951"/>
                  <a:gd name="connsiteX52" fmla="*/ 291885 w 317253"/>
                  <a:gd name="connsiteY52" fmla="*/ 203390 h 434951"/>
                  <a:gd name="connsiteX53" fmla="*/ 292918 w 317253"/>
                  <a:gd name="connsiteY53" fmla="*/ 196458 h 434951"/>
                  <a:gd name="connsiteX54" fmla="*/ 293213 w 317253"/>
                  <a:gd name="connsiteY54" fmla="*/ 191149 h 434951"/>
                  <a:gd name="connsiteX55" fmla="*/ 292623 w 317253"/>
                  <a:gd name="connsiteY55" fmla="*/ 187609 h 434951"/>
                  <a:gd name="connsiteX56" fmla="*/ 293508 w 317253"/>
                  <a:gd name="connsiteY56" fmla="*/ 184807 h 434951"/>
                  <a:gd name="connsiteX57" fmla="*/ 296015 w 317253"/>
                  <a:gd name="connsiteY57" fmla="*/ 182889 h 434951"/>
                  <a:gd name="connsiteX58" fmla="*/ 297342 w 317253"/>
                  <a:gd name="connsiteY58" fmla="*/ 179939 h 434951"/>
                  <a:gd name="connsiteX59" fmla="*/ 297637 w 317253"/>
                  <a:gd name="connsiteY59" fmla="*/ 175957 h 434951"/>
                  <a:gd name="connsiteX60" fmla="*/ 299112 w 317253"/>
                  <a:gd name="connsiteY60" fmla="*/ 172712 h 434951"/>
                  <a:gd name="connsiteX61" fmla="*/ 301767 w 317253"/>
                  <a:gd name="connsiteY61" fmla="*/ 170205 h 434951"/>
                  <a:gd name="connsiteX62" fmla="*/ 302652 w 317253"/>
                  <a:gd name="connsiteY62" fmla="*/ 167697 h 434951"/>
                  <a:gd name="connsiteX63" fmla="*/ 301767 w 317253"/>
                  <a:gd name="connsiteY63" fmla="*/ 165190 h 434951"/>
                  <a:gd name="connsiteX64" fmla="*/ 301472 w 317253"/>
                  <a:gd name="connsiteY64" fmla="*/ 163568 h 434951"/>
                  <a:gd name="connsiteX65" fmla="*/ 299260 w 317253"/>
                  <a:gd name="connsiteY65" fmla="*/ 161945 h 434951"/>
                  <a:gd name="connsiteX66" fmla="*/ 295130 w 317253"/>
                  <a:gd name="connsiteY66" fmla="*/ 160765 h 434951"/>
                  <a:gd name="connsiteX67" fmla="*/ 291738 w 317253"/>
                  <a:gd name="connsiteY67" fmla="*/ 160765 h 434951"/>
                  <a:gd name="connsiteX68" fmla="*/ 289673 w 317253"/>
                  <a:gd name="connsiteY68" fmla="*/ 161945 h 434951"/>
                  <a:gd name="connsiteX69" fmla="*/ 284363 w 317253"/>
                  <a:gd name="connsiteY69" fmla="*/ 163125 h 434951"/>
                  <a:gd name="connsiteX70" fmla="*/ 275809 w 317253"/>
                  <a:gd name="connsiteY70" fmla="*/ 164158 h 434951"/>
                  <a:gd name="connsiteX71" fmla="*/ 268877 w 317253"/>
                  <a:gd name="connsiteY71" fmla="*/ 164158 h 434951"/>
                  <a:gd name="connsiteX72" fmla="*/ 263567 w 317253"/>
                  <a:gd name="connsiteY72" fmla="*/ 163125 h 434951"/>
                  <a:gd name="connsiteX73" fmla="*/ 259585 w 317253"/>
                  <a:gd name="connsiteY73" fmla="*/ 163420 h 434951"/>
                  <a:gd name="connsiteX74" fmla="*/ 256782 w 317253"/>
                  <a:gd name="connsiteY74" fmla="*/ 165190 h 434951"/>
                  <a:gd name="connsiteX75" fmla="*/ 254865 w 317253"/>
                  <a:gd name="connsiteY75" fmla="*/ 165633 h 434951"/>
                  <a:gd name="connsiteX76" fmla="*/ 253685 w 317253"/>
                  <a:gd name="connsiteY76" fmla="*/ 164600 h 434951"/>
                  <a:gd name="connsiteX77" fmla="*/ 252505 w 317253"/>
                  <a:gd name="connsiteY77" fmla="*/ 164305 h 434951"/>
                  <a:gd name="connsiteX78" fmla="*/ 250735 w 317253"/>
                  <a:gd name="connsiteY78" fmla="*/ 164895 h 434951"/>
                  <a:gd name="connsiteX79" fmla="*/ 250440 w 317253"/>
                  <a:gd name="connsiteY79" fmla="*/ 164600 h 434951"/>
                  <a:gd name="connsiteX80" fmla="*/ 246310 w 317253"/>
                  <a:gd name="connsiteY80" fmla="*/ 159733 h 434951"/>
                  <a:gd name="connsiteX81" fmla="*/ 242476 w 317253"/>
                  <a:gd name="connsiteY81" fmla="*/ 155161 h 434951"/>
                  <a:gd name="connsiteX82" fmla="*/ 238198 w 317253"/>
                  <a:gd name="connsiteY82" fmla="*/ 149851 h 434951"/>
                  <a:gd name="connsiteX83" fmla="*/ 233184 w 317253"/>
                  <a:gd name="connsiteY83" fmla="*/ 143656 h 434951"/>
                  <a:gd name="connsiteX84" fmla="*/ 232299 w 317253"/>
                  <a:gd name="connsiteY84" fmla="*/ 143214 h 434951"/>
                  <a:gd name="connsiteX85" fmla="*/ 228759 w 317253"/>
                  <a:gd name="connsiteY85" fmla="*/ 143214 h 434951"/>
                  <a:gd name="connsiteX86" fmla="*/ 225514 w 317253"/>
                  <a:gd name="connsiteY86" fmla="*/ 142771 h 434951"/>
                  <a:gd name="connsiteX87" fmla="*/ 223302 w 317253"/>
                  <a:gd name="connsiteY87" fmla="*/ 141887 h 434951"/>
                  <a:gd name="connsiteX88" fmla="*/ 221679 w 317253"/>
                  <a:gd name="connsiteY88" fmla="*/ 141002 h 434951"/>
                  <a:gd name="connsiteX89" fmla="*/ 218582 w 317253"/>
                  <a:gd name="connsiteY89" fmla="*/ 139969 h 434951"/>
                  <a:gd name="connsiteX90" fmla="*/ 214452 w 317253"/>
                  <a:gd name="connsiteY90" fmla="*/ 139969 h 434951"/>
                  <a:gd name="connsiteX91" fmla="*/ 209143 w 317253"/>
                  <a:gd name="connsiteY91" fmla="*/ 142329 h 434951"/>
                  <a:gd name="connsiteX92" fmla="*/ 206193 w 317253"/>
                  <a:gd name="connsiteY92" fmla="*/ 142329 h 434951"/>
                  <a:gd name="connsiteX93" fmla="*/ 203833 w 317253"/>
                  <a:gd name="connsiteY93" fmla="*/ 142624 h 434951"/>
                  <a:gd name="connsiteX94" fmla="*/ 197638 w 317253"/>
                  <a:gd name="connsiteY94" fmla="*/ 141591 h 434951"/>
                  <a:gd name="connsiteX95" fmla="*/ 193361 w 317253"/>
                  <a:gd name="connsiteY95" fmla="*/ 141591 h 434951"/>
                  <a:gd name="connsiteX96" fmla="*/ 188346 w 317253"/>
                  <a:gd name="connsiteY96" fmla="*/ 142182 h 434951"/>
                  <a:gd name="connsiteX97" fmla="*/ 186282 w 317253"/>
                  <a:gd name="connsiteY97" fmla="*/ 142624 h 434951"/>
                  <a:gd name="connsiteX98" fmla="*/ 183332 w 317253"/>
                  <a:gd name="connsiteY98" fmla="*/ 141591 h 434951"/>
                  <a:gd name="connsiteX99" fmla="*/ 181267 w 317253"/>
                  <a:gd name="connsiteY99" fmla="*/ 139969 h 434951"/>
                  <a:gd name="connsiteX100" fmla="*/ 179349 w 317253"/>
                  <a:gd name="connsiteY100" fmla="*/ 135987 h 434951"/>
                  <a:gd name="connsiteX101" fmla="*/ 178022 w 317253"/>
                  <a:gd name="connsiteY101" fmla="*/ 132890 h 434951"/>
                  <a:gd name="connsiteX102" fmla="*/ 175662 w 317253"/>
                  <a:gd name="connsiteY102" fmla="*/ 132300 h 434951"/>
                  <a:gd name="connsiteX103" fmla="*/ 173155 w 317253"/>
                  <a:gd name="connsiteY103" fmla="*/ 131710 h 434951"/>
                  <a:gd name="connsiteX104" fmla="*/ 171827 w 317253"/>
                  <a:gd name="connsiteY104" fmla="*/ 130677 h 434951"/>
                  <a:gd name="connsiteX105" fmla="*/ 171090 w 317253"/>
                  <a:gd name="connsiteY105" fmla="*/ 128907 h 434951"/>
                  <a:gd name="connsiteX106" fmla="*/ 171090 w 317253"/>
                  <a:gd name="connsiteY106" fmla="*/ 122860 h 434951"/>
                  <a:gd name="connsiteX107" fmla="*/ 171385 w 317253"/>
                  <a:gd name="connsiteY107" fmla="*/ 121533 h 434951"/>
                  <a:gd name="connsiteX108" fmla="*/ 171680 w 317253"/>
                  <a:gd name="connsiteY108" fmla="*/ 117403 h 434951"/>
                  <a:gd name="connsiteX109" fmla="*/ 173155 w 317253"/>
                  <a:gd name="connsiteY109" fmla="*/ 115338 h 434951"/>
                  <a:gd name="connsiteX110" fmla="*/ 174040 w 317253"/>
                  <a:gd name="connsiteY110" fmla="*/ 114306 h 434951"/>
                  <a:gd name="connsiteX111" fmla="*/ 174040 w 317253"/>
                  <a:gd name="connsiteY111" fmla="*/ 112536 h 434951"/>
                  <a:gd name="connsiteX112" fmla="*/ 173155 w 317253"/>
                  <a:gd name="connsiteY112" fmla="*/ 108996 h 434951"/>
                  <a:gd name="connsiteX113" fmla="*/ 172417 w 317253"/>
                  <a:gd name="connsiteY113" fmla="*/ 106489 h 434951"/>
                  <a:gd name="connsiteX114" fmla="*/ 169615 w 317253"/>
                  <a:gd name="connsiteY114" fmla="*/ 103686 h 434951"/>
                  <a:gd name="connsiteX115" fmla="*/ 165928 w 317253"/>
                  <a:gd name="connsiteY115" fmla="*/ 100146 h 434951"/>
                  <a:gd name="connsiteX116" fmla="*/ 164305 w 317253"/>
                  <a:gd name="connsiteY116" fmla="*/ 94394 h 434951"/>
                  <a:gd name="connsiteX117" fmla="*/ 162388 w 317253"/>
                  <a:gd name="connsiteY117" fmla="*/ 87610 h 434951"/>
                  <a:gd name="connsiteX118" fmla="*/ 160913 w 317253"/>
                  <a:gd name="connsiteY118" fmla="*/ 86872 h 434951"/>
                  <a:gd name="connsiteX119" fmla="*/ 159586 w 317253"/>
                  <a:gd name="connsiteY119" fmla="*/ 87167 h 434951"/>
                  <a:gd name="connsiteX120" fmla="*/ 158111 w 317253"/>
                  <a:gd name="connsiteY120" fmla="*/ 86872 h 434951"/>
                  <a:gd name="connsiteX121" fmla="*/ 156783 w 317253"/>
                  <a:gd name="connsiteY121" fmla="*/ 84070 h 434951"/>
                  <a:gd name="connsiteX122" fmla="*/ 155456 w 317253"/>
                  <a:gd name="connsiteY122" fmla="*/ 83628 h 434951"/>
                  <a:gd name="connsiteX123" fmla="*/ 153391 w 317253"/>
                  <a:gd name="connsiteY123" fmla="*/ 84660 h 434951"/>
                  <a:gd name="connsiteX124" fmla="*/ 151916 w 317253"/>
                  <a:gd name="connsiteY124" fmla="*/ 85397 h 434951"/>
                  <a:gd name="connsiteX125" fmla="*/ 148229 w 317253"/>
                  <a:gd name="connsiteY125" fmla="*/ 86135 h 434951"/>
                  <a:gd name="connsiteX126" fmla="*/ 147491 w 317253"/>
                  <a:gd name="connsiteY126" fmla="*/ 85397 h 434951"/>
                  <a:gd name="connsiteX127" fmla="*/ 147786 w 317253"/>
                  <a:gd name="connsiteY127" fmla="*/ 84512 h 434951"/>
                  <a:gd name="connsiteX128" fmla="*/ 149409 w 317253"/>
                  <a:gd name="connsiteY128" fmla="*/ 82005 h 434951"/>
                  <a:gd name="connsiteX129" fmla="*/ 151326 w 317253"/>
                  <a:gd name="connsiteY129" fmla="*/ 78760 h 434951"/>
                  <a:gd name="connsiteX130" fmla="*/ 153538 w 317253"/>
                  <a:gd name="connsiteY130" fmla="*/ 75811 h 434951"/>
                  <a:gd name="connsiteX131" fmla="*/ 155603 w 317253"/>
                  <a:gd name="connsiteY131" fmla="*/ 72861 h 434951"/>
                  <a:gd name="connsiteX132" fmla="*/ 157078 w 317253"/>
                  <a:gd name="connsiteY132" fmla="*/ 69763 h 434951"/>
                  <a:gd name="connsiteX133" fmla="*/ 158111 w 317253"/>
                  <a:gd name="connsiteY133" fmla="*/ 63421 h 434951"/>
                  <a:gd name="connsiteX134" fmla="*/ 158848 w 317253"/>
                  <a:gd name="connsiteY134" fmla="*/ 58997 h 434951"/>
                  <a:gd name="connsiteX135" fmla="*/ 160765 w 317253"/>
                  <a:gd name="connsiteY135" fmla="*/ 51179 h 434951"/>
                  <a:gd name="connsiteX136" fmla="*/ 164158 w 317253"/>
                  <a:gd name="connsiteY136" fmla="*/ 44985 h 434951"/>
                  <a:gd name="connsiteX137" fmla="*/ 165485 w 317253"/>
                  <a:gd name="connsiteY137" fmla="*/ 42183 h 434951"/>
                  <a:gd name="connsiteX138" fmla="*/ 168583 w 317253"/>
                  <a:gd name="connsiteY138" fmla="*/ 38495 h 434951"/>
                  <a:gd name="connsiteX139" fmla="*/ 170057 w 317253"/>
                  <a:gd name="connsiteY139" fmla="*/ 36430 h 434951"/>
                  <a:gd name="connsiteX140" fmla="*/ 171975 w 317253"/>
                  <a:gd name="connsiteY140" fmla="*/ 34808 h 434951"/>
                  <a:gd name="connsiteX141" fmla="*/ 177137 w 317253"/>
                  <a:gd name="connsiteY141" fmla="*/ 32595 h 434951"/>
                  <a:gd name="connsiteX142" fmla="*/ 183332 w 317253"/>
                  <a:gd name="connsiteY142" fmla="*/ 21976 h 434951"/>
                  <a:gd name="connsiteX143" fmla="*/ 184807 w 317253"/>
                  <a:gd name="connsiteY143" fmla="*/ 20206 h 434951"/>
                  <a:gd name="connsiteX144" fmla="*/ 191001 w 317253"/>
                  <a:gd name="connsiteY144" fmla="*/ 18584 h 434951"/>
                  <a:gd name="connsiteX145" fmla="*/ 195721 w 317253"/>
                  <a:gd name="connsiteY145" fmla="*/ 17404 h 434951"/>
                  <a:gd name="connsiteX146" fmla="*/ 199261 w 317253"/>
                  <a:gd name="connsiteY146" fmla="*/ 16076 h 434951"/>
                  <a:gd name="connsiteX147" fmla="*/ 200441 w 317253"/>
                  <a:gd name="connsiteY147" fmla="*/ 15339 h 434951"/>
                  <a:gd name="connsiteX148" fmla="*/ 201325 w 317253"/>
                  <a:gd name="connsiteY148" fmla="*/ 15044 h 434951"/>
                  <a:gd name="connsiteX149" fmla="*/ 202211 w 317253"/>
                  <a:gd name="connsiteY149" fmla="*/ 13569 h 434951"/>
                  <a:gd name="connsiteX150" fmla="*/ 206045 w 317253"/>
                  <a:gd name="connsiteY150" fmla="*/ 10177 h 434951"/>
                  <a:gd name="connsiteX151" fmla="*/ 205603 w 317253"/>
                  <a:gd name="connsiteY151" fmla="*/ 7080 h 434951"/>
                  <a:gd name="connsiteX152" fmla="*/ 202800 w 317253"/>
                  <a:gd name="connsiteY152" fmla="*/ 2507 h 434951"/>
                  <a:gd name="connsiteX153" fmla="*/ 196753 w 317253"/>
                  <a:gd name="connsiteY153" fmla="*/ 0 h 434951"/>
                  <a:gd name="connsiteX154" fmla="*/ 194099 w 317253"/>
                  <a:gd name="connsiteY154" fmla="*/ 0 h 434951"/>
                  <a:gd name="connsiteX155" fmla="*/ 191001 w 317253"/>
                  <a:gd name="connsiteY155" fmla="*/ 295 h 434951"/>
                  <a:gd name="connsiteX156" fmla="*/ 185691 w 317253"/>
                  <a:gd name="connsiteY156" fmla="*/ 3245 h 434951"/>
                  <a:gd name="connsiteX157" fmla="*/ 185397 w 317253"/>
                  <a:gd name="connsiteY157" fmla="*/ 4277 h 434951"/>
                  <a:gd name="connsiteX158" fmla="*/ 184364 w 317253"/>
                  <a:gd name="connsiteY158" fmla="*/ 5162 h 434951"/>
                  <a:gd name="connsiteX159" fmla="*/ 182152 w 317253"/>
                  <a:gd name="connsiteY159" fmla="*/ 5162 h 434951"/>
                  <a:gd name="connsiteX160" fmla="*/ 180087 w 317253"/>
                  <a:gd name="connsiteY160" fmla="*/ 6490 h 434951"/>
                  <a:gd name="connsiteX161" fmla="*/ 179349 w 317253"/>
                  <a:gd name="connsiteY161" fmla="*/ 9882 h 434951"/>
                  <a:gd name="connsiteX162" fmla="*/ 176547 w 317253"/>
                  <a:gd name="connsiteY162" fmla="*/ 14454 h 434951"/>
                  <a:gd name="connsiteX163" fmla="*/ 172122 w 317253"/>
                  <a:gd name="connsiteY163" fmla="*/ 16814 h 434951"/>
                  <a:gd name="connsiteX164" fmla="*/ 164895 w 317253"/>
                  <a:gd name="connsiteY164" fmla="*/ 19174 h 434951"/>
                  <a:gd name="connsiteX165" fmla="*/ 149409 w 317253"/>
                  <a:gd name="connsiteY165" fmla="*/ 30088 h 434951"/>
                  <a:gd name="connsiteX166" fmla="*/ 139969 w 317253"/>
                  <a:gd name="connsiteY166" fmla="*/ 30678 h 434951"/>
                  <a:gd name="connsiteX167" fmla="*/ 136872 w 317253"/>
                  <a:gd name="connsiteY167" fmla="*/ 30678 h 434951"/>
                  <a:gd name="connsiteX168" fmla="*/ 133922 w 317253"/>
                  <a:gd name="connsiteY168" fmla="*/ 29646 h 434951"/>
                  <a:gd name="connsiteX169" fmla="*/ 130087 w 317253"/>
                  <a:gd name="connsiteY169" fmla="*/ 28761 h 434951"/>
                  <a:gd name="connsiteX170" fmla="*/ 127875 w 317253"/>
                  <a:gd name="connsiteY170" fmla="*/ 29351 h 434951"/>
                  <a:gd name="connsiteX171" fmla="*/ 126400 w 317253"/>
                  <a:gd name="connsiteY171" fmla="*/ 30826 h 434951"/>
                  <a:gd name="connsiteX172" fmla="*/ 125957 w 317253"/>
                  <a:gd name="connsiteY172" fmla="*/ 35103 h 434951"/>
                  <a:gd name="connsiteX173" fmla="*/ 123893 w 317253"/>
                  <a:gd name="connsiteY173" fmla="*/ 39085 h 434951"/>
                  <a:gd name="connsiteX174" fmla="*/ 122565 w 317253"/>
                  <a:gd name="connsiteY174" fmla="*/ 42772 h 434951"/>
                  <a:gd name="connsiteX175" fmla="*/ 121238 w 317253"/>
                  <a:gd name="connsiteY175" fmla="*/ 44100 h 434951"/>
                  <a:gd name="connsiteX176" fmla="*/ 119615 w 317253"/>
                  <a:gd name="connsiteY176" fmla="*/ 43510 h 434951"/>
                  <a:gd name="connsiteX177" fmla="*/ 118140 w 317253"/>
                  <a:gd name="connsiteY177" fmla="*/ 41592 h 434951"/>
                  <a:gd name="connsiteX178" fmla="*/ 118731 w 317253"/>
                  <a:gd name="connsiteY178" fmla="*/ 39675 h 434951"/>
                  <a:gd name="connsiteX179" fmla="*/ 120943 w 317253"/>
                  <a:gd name="connsiteY179" fmla="*/ 38790 h 434951"/>
                  <a:gd name="connsiteX180" fmla="*/ 122418 w 317253"/>
                  <a:gd name="connsiteY180" fmla="*/ 38790 h 434951"/>
                  <a:gd name="connsiteX181" fmla="*/ 123008 w 317253"/>
                  <a:gd name="connsiteY181" fmla="*/ 38053 h 434951"/>
                  <a:gd name="connsiteX182" fmla="*/ 119763 w 317253"/>
                  <a:gd name="connsiteY182" fmla="*/ 38053 h 434951"/>
                  <a:gd name="connsiteX183" fmla="*/ 109586 w 317253"/>
                  <a:gd name="connsiteY183" fmla="*/ 35103 h 434951"/>
                  <a:gd name="connsiteX184" fmla="*/ 107521 w 317253"/>
                  <a:gd name="connsiteY184" fmla="*/ 36430 h 434951"/>
                  <a:gd name="connsiteX185" fmla="*/ 102212 w 317253"/>
                  <a:gd name="connsiteY185" fmla="*/ 41298 h 434951"/>
                  <a:gd name="connsiteX186" fmla="*/ 98967 w 317253"/>
                  <a:gd name="connsiteY186" fmla="*/ 43657 h 434951"/>
                  <a:gd name="connsiteX187" fmla="*/ 98082 w 317253"/>
                  <a:gd name="connsiteY187" fmla="*/ 45132 h 434951"/>
                  <a:gd name="connsiteX188" fmla="*/ 93804 w 317253"/>
                  <a:gd name="connsiteY188" fmla="*/ 48229 h 434951"/>
                  <a:gd name="connsiteX189" fmla="*/ 92624 w 317253"/>
                  <a:gd name="connsiteY189" fmla="*/ 50442 h 434951"/>
                  <a:gd name="connsiteX190" fmla="*/ 91002 w 317253"/>
                  <a:gd name="connsiteY190" fmla="*/ 55752 h 434951"/>
                  <a:gd name="connsiteX191" fmla="*/ 87905 w 317253"/>
                  <a:gd name="connsiteY191" fmla="*/ 59144 h 434951"/>
                  <a:gd name="connsiteX192" fmla="*/ 86872 w 317253"/>
                  <a:gd name="connsiteY192" fmla="*/ 60471 h 434951"/>
                  <a:gd name="connsiteX193" fmla="*/ 88642 w 317253"/>
                  <a:gd name="connsiteY193" fmla="*/ 59734 h 434951"/>
                  <a:gd name="connsiteX194" fmla="*/ 90855 w 317253"/>
                  <a:gd name="connsiteY194" fmla="*/ 58112 h 434951"/>
                  <a:gd name="connsiteX195" fmla="*/ 91445 w 317253"/>
                  <a:gd name="connsiteY195" fmla="*/ 58997 h 434951"/>
                  <a:gd name="connsiteX196" fmla="*/ 89970 w 317253"/>
                  <a:gd name="connsiteY196" fmla="*/ 61061 h 434951"/>
                  <a:gd name="connsiteX197" fmla="*/ 89970 w 317253"/>
                  <a:gd name="connsiteY197" fmla="*/ 64601 h 434951"/>
                  <a:gd name="connsiteX198" fmla="*/ 88937 w 317253"/>
                  <a:gd name="connsiteY198" fmla="*/ 68731 h 434951"/>
                  <a:gd name="connsiteX199" fmla="*/ 87757 w 317253"/>
                  <a:gd name="connsiteY199" fmla="*/ 71533 h 434951"/>
                  <a:gd name="connsiteX200" fmla="*/ 88937 w 317253"/>
                  <a:gd name="connsiteY200" fmla="*/ 73451 h 434951"/>
                  <a:gd name="connsiteX201" fmla="*/ 89822 w 317253"/>
                  <a:gd name="connsiteY201" fmla="*/ 76548 h 434951"/>
                  <a:gd name="connsiteX202" fmla="*/ 88937 w 317253"/>
                  <a:gd name="connsiteY202" fmla="*/ 78908 h 434951"/>
                  <a:gd name="connsiteX203" fmla="*/ 85840 w 317253"/>
                  <a:gd name="connsiteY203" fmla="*/ 79793 h 434951"/>
                  <a:gd name="connsiteX204" fmla="*/ 82005 w 317253"/>
                  <a:gd name="connsiteY204" fmla="*/ 79350 h 434951"/>
                  <a:gd name="connsiteX205" fmla="*/ 78760 w 317253"/>
                  <a:gd name="connsiteY205" fmla="*/ 81120 h 434951"/>
                  <a:gd name="connsiteX206" fmla="*/ 75958 w 317253"/>
                  <a:gd name="connsiteY206" fmla="*/ 83775 h 434951"/>
                  <a:gd name="connsiteX207" fmla="*/ 72271 w 317253"/>
                  <a:gd name="connsiteY207" fmla="*/ 91002 h 434951"/>
                  <a:gd name="connsiteX208" fmla="*/ 61504 w 317253"/>
                  <a:gd name="connsiteY208" fmla="*/ 98672 h 434951"/>
                  <a:gd name="connsiteX209" fmla="*/ 58554 w 317253"/>
                  <a:gd name="connsiteY209" fmla="*/ 100146 h 434951"/>
                  <a:gd name="connsiteX210" fmla="*/ 56342 w 317253"/>
                  <a:gd name="connsiteY210" fmla="*/ 100737 h 434951"/>
                  <a:gd name="connsiteX211" fmla="*/ 55457 w 317253"/>
                  <a:gd name="connsiteY211" fmla="*/ 101917 h 434951"/>
                  <a:gd name="connsiteX212" fmla="*/ 56784 w 317253"/>
                  <a:gd name="connsiteY212" fmla="*/ 103539 h 434951"/>
                  <a:gd name="connsiteX213" fmla="*/ 58112 w 317253"/>
                  <a:gd name="connsiteY213" fmla="*/ 104866 h 434951"/>
                  <a:gd name="connsiteX214" fmla="*/ 59292 w 317253"/>
                  <a:gd name="connsiteY214" fmla="*/ 108848 h 434951"/>
                  <a:gd name="connsiteX215" fmla="*/ 60029 w 317253"/>
                  <a:gd name="connsiteY215" fmla="*/ 116960 h 434951"/>
                  <a:gd name="connsiteX216" fmla="*/ 58849 w 317253"/>
                  <a:gd name="connsiteY216" fmla="*/ 118731 h 434951"/>
                  <a:gd name="connsiteX217" fmla="*/ 56784 w 317253"/>
                  <a:gd name="connsiteY217" fmla="*/ 119025 h 434951"/>
                  <a:gd name="connsiteX218" fmla="*/ 56047 w 317253"/>
                  <a:gd name="connsiteY218" fmla="*/ 118435 h 434951"/>
                  <a:gd name="connsiteX219" fmla="*/ 55309 w 317253"/>
                  <a:gd name="connsiteY219" fmla="*/ 117551 h 434951"/>
                  <a:gd name="connsiteX220" fmla="*/ 55604 w 317253"/>
                  <a:gd name="connsiteY220" fmla="*/ 115928 h 434951"/>
                  <a:gd name="connsiteX221" fmla="*/ 56784 w 317253"/>
                  <a:gd name="connsiteY221" fmla="*/ 115191 h 434951"/>
                  <a:gd name="connsiteX222" fmla="*/ 57227 w 317253"/>
                  <a:gd name="connsiteY222" fmla="*/ 114453 h 434951"/>
                  <a:gd name="connsiteX223" fmla="*/ 56194 w 317253"/>
                  <a:gd name="connsiteY223" fmla="*/ 113421 h 434951"/>
                  <a:gd name="connsiteX224" fmla="*/ 55014 w 317253"/>
                  <a:gd name="connsiteY224" fmla="*/ 112978 h 434951"/>
                  <a:gd name="connsiteX225" fmla="*/ 53539 w 317253"/>
                  <a:gd name="connsiteY225" fmla="*/ 110323 h 434951"/>
                  <a:gd name="connsiteX226" fmla="*/ 50000 w 317253"/>
                  <a:gd name="connsiteY226" fmla="*/ 106341 h 434951"/>
                  <a:gd name="connsiteX227" fmla="*/ 46607 w 317253"/>
                  <a:gd name="connsiteY227" fmla="*/ 103834 h 434951"/>
                  <a:gd name="connsiteX228" fmla="*/ 44395 w 317253"/>
                  <a:gd name="connsiteY228" fmla="*/ 100146 h 434951"/>
                  <a:gd name="connsiteX229" fmla="*/ 43658 w 317253"/>
                  <a:gd name="connsiteY229" fmla="*/ 99557 h 434951"/>
                  <a:gd name="connsiteX230" fmla="*/ 43215 w 317253"/>
                  <a:gd name="connsiteY230" fmla="*/ 99851 h 434951"/>
                  <a:gd name="connsiteX231" fmla="*/ 41740 w 317253"/>
                  <a:gd name="connsiteY231" fmla="*/ 101917 h 434951"/>
                  <a:gd name="connsiteX232" fmla="*/ 41003 w 317253"/>
                  <a:gd name="connsiteY232" fmla="*/ 103686 h 434951"/>
                  <a:gd name="connsiteX233" fmla="*/ 42920 w 317253"/>
                  <a:gd name="connsiteY233" fmla="*/ 105604 h 434951"/>
                  <a:gd name="connsiteX234" fmla="*/ 43510 w 317253"/>
                  <a:gd name="connsiteY234" fmla="*/ 107521 h 434951"/>
                  <a:gd name="connsiteX235" fmla="*/ 44542 w 317253"/>
                  <a:gd name="connsiteY235" fmla="*/ 109734 h 434951"/>
                  <a:gd name="connsiteX236" fmla="*/ 46165 w 317253"/>
                  <a:gd name="connsiteY236" fmla="*/ 111946 h 434951"/>
                  <a:gd name="connsiteX237" fmla="*/ 47935 w 317253"/>
                  <a:gd name="connsiteY237" fmla="*/ 115928 h 434951"/>
                  <a:gd name="connsiteX238" fmla="*/ 48377 w 317253"/>
                  <a:gd name="connsiteY238" fmla="*/ 117551 h 434951"/>
                  <a:gd name="connsiteX239" fmla="*/ 47787 w 317253"/>
                  <a:gd name="connsiteY239" fmla="*/ 118583 h 434951"/>
                  <a:gd name="connsiteX240" fmla="*/ 46017 w 317253"/>
                  <a:gd name="connsiteY240" fmla="*/ 119173 h 434951"/>
                  <a:gd name="connsiteX241" fmla="*/ 44395 w 317253"/>
                  <a:gd name="connsiteY241" fmla="*/ 121090 h 434951"/>
                  <a:gd name="connsiteX242" fmla="*/ 43952 w 317253"/>
                  <a:gd name="connsiteY242" fmla="*/ 123303 h 434951"/>
                  <a:gd name="connsiteX243" fmla="*/ 44247 w 317253"/>
                  <a:gd name="connsiteY243" fmla="*/ 124483 h 434951"/>
                  <a:gd name="connsiteX244" fmla="*/ 39380 w 317253"/>
                  <a:gd name="connsiteY244" fmla="*/ 128170 h 434951"/>
                  <a:gd name="connsiteX245" fmla="*/ 38053 w 317253"/>
                  <a:gd name="connsiteY245" fmla="*/ 128760 h 434951"/>
                  <a:gd name="connsiteX246" fmla="*/ 37168 w 317253"/>
                  <a:gd name="connsiteY246" fmla="*/ 128170 h 434951"/>
                  <a:gd name="connsiteX247" fmla="*/ 36135 w 317253"/>
                  <a:gd name="connsiteY247" fmla="*/ 126400 h 434951"/>
                  <a:gd name="connsiteX248" fmla="*/ 34955 w 317253"/>
                  <a:gd name="connsiteY248" fmla="*/ 124925 h 434951"/>
                  <a:gd name="connsiteX249" fmla="*/ 34218 w 317253"/>
                  <a:gd name="connsiteY249" fmla="*/ 124483 h 434951"/>
                  <a:gd name="connsiteX250" fmla="*/ 33775 w 317253"/>
                  <a:gd name="connsiteY250" fmla="*/ 124483 h 434951"/>
                  <a:gd name="connsiteX251" fmla="*/ 33333 w 317253"/>
                  <a:gd name="connsiteY251" fmla="*/ 124777 h 434951"/>
                  <a:gd name="connsiteX252" fmla="*/ 33333 w 317253"/>
                  <a:gd name="connsiteY252" fmla="*/ 125515 h 434951"/>
                  <a:gd name="connsiteX253" fmla="*/ 33775 w 317253"/>
                  <a:gd name="connsiteY253" fmla="*/ 128907 h 434951"/>
                  <a:gd name="connsiteX254" fmla="*/ 33186 w 317253"/>
                  <a:gd name="connsiteY254" fmla="*/ 130235 h 434951"/>
                  <a:gd name="connsiteX255" fmla="*/ 31563 w 317253"/>
                  <a:gd name="connsiteY255" fmla="*/ 131267 h 434951"/>
                  <a:gd name="connsiteX256" fmla="*/ 29646 w 317253"/>
                  <a:gd name="connsiteY256" fmla="*/ 136872 h 434951"/>
                  <a:gd name="connsiteX257" fmla="*/ 32153 w 317253"/>
                  <a:gd name="connsiteY257" fmla="*/ 139232 h 434951"/>
                  <a:gd name="connsiteX258" fmla="*/ 35398 w 317253"/>
                  <a:gd name="connsiteY258" fmla="*/ 143804 h 434951"/>
                  <a:gd name="connsiteX259" fmla="*/ 36283 w 317253"/>
                  <a:gd name="connsiteY259" fmla="*/ 146164 h 434951"/>
                  <a:gd name="connsiteX260" fmla="*/ 37463 w 317253"/>
                  <a:gd name="connsiteY260" fmla="*/ 147049 h 434951"/>
                  <a:gd name="connsiteX261" fmla="*/ 39380 w 317253"/>
                  <a:gd name="connsiteY261" fmla="*/ 150736 h 434951"/>
                  <a:gd name="connsiteX262" fmla="*/ 41593 w 317253"/>
                  <a:gd name="connsiteY262" fmla="*/ 150736 h 434951"/>
                  <a:gd name="connsiteX263" fmla="*/ 43362 w 317253"/>
                  <a:gd name="connsiteY263" fmla="*/ 153833 h 434951"/>
                  <a:gd name="connsiteX264" fmla="*/ 43658 w 317253"/>
                  <a:gd name="connsiteY264" fmla="*/ 155751 h 434951"/>
                  <a:gd name="connsiteX265" fmla="*/ 42625 w 317253"/>
                  <a:gd name="connsiteY265" fmla="*/ 161798 h 434951"/>
                  <a:gd name="connsiteX266" fmla="*/ 41593 w 317253"/>
                  <a:gd name="connsiteY266" fmla="*/ 161798 h 434951"/>
                  <a:gd name="connsiteX267" fmla="*/ 40708 w 317253"/>
                  <a:gd name="connsiteY267" fmla="*/ 161503 h 434951"/>
                  <a:gd name="connsiteX268" fmla="*/ 40708 w 317253"/>
                  <a:gd name="connsiteY268" fmla="*/ 164305 h 434951"/>
                  <a:gd name="connsiteX269" fmla="*/ 44100 w 317253"/>
                  <a:gd name="connsiteY269" fmla="*/ 169025 h 434951"/>
                  <a:gd name="connsiteX270" fmla="*/ 46607 w 317253"/>
                  <a:gd name="connsiteY270" fmla="*/ 174630 h 434951"/>
                  <a:gd name="connsiteX271" fmla="*/ 44690 w 317253"/>
                  <a:gd name="connsiteY271" fmla="*/ 177284 h 434951"/>
                  <a:gd name="connsiteX272" fmla="*/ 39233 w 317253"/>
                  <a:gd name="connsiteY272" fmla="*/ 180824 h 434951"/>
                  <a:gd name="connsiteX273" fmla="*/ 42772 w 317253"/>
                  <a:gd name="connsiteY273" fmla="*/ 183922 h 434951"/>
                  <a:gd name="connsiteX274" fmla="*/ 43510 w 317253"/>
                  <a:gd name="connsiteY274" fmla="*/ 186281 h 434951"/>
                  <a:gd name="connsiteX275" fmla="*/ 43805 w 317253"/>
                  <a:gd name="connsiteY275" fmla="*/ 189084 h 434951"/>
                  <a:gd name="connsiteX276" fmla="*/ 43805 w 317253"/>
                  <a:gd name="connsiteY276" fmla="*/ 192624 h 434951"/>
                  <a:gd name="connsiteX277" fmla="*/ 44247 w 317253"/>
                  <a:gd name="connsiteY277" fmla="*/ 198818 h 434951"/>
                  <a:gd name="connsiteX278" fmla="*/ 45132 w 317253"/>
                  <a:gd name="connsiteY278" fmla="*/ 200146 h 434951"/>
                  <a:gd name="connsiteX279" fmla="*/ 45722 w 317253"/>
                  <a:gd name="connsiteY279" fmla="*/ 201768 h 434951"/>
                  <a:gd name="connsiteX280" fmla="*/ 44985 w 317253"/>
                  <a:gd name="connsiteY280" fmla="*/ 205160 h 434951"/>
                  <a:gd name="connsiteX281" fmla="*/ 44542 w 317253"/>
                  <a:gd name="connsiteY281" fmla="*/ 208258 h 434951"/>
                  <a:gd name="connsiteX282" fmla="*/ 43952 w 317253"/>
                  <a:gd name="connsiteY282" fmla="*/ 210322 h 434951"/>
                  <a:gd name="connsiteX283" fmla="*/ 42330 w 317253"/>
                  <a:gd name="connsiteY283" fmla="*/ 211650 h 434951"/>
                  <a:gd name="connsiteX284" fmla="*/ 41445 w 317253"/>
                  <a:gd name="connsiteY284" fmla="*/ 212830 h 434951"/>
                  <a:gd name="connsiteX285" fmla="*/ 39675 w 317253"/>
                  <a:gd name="connsiteY285" fmla="*/ 214010 h 434951"/>
                  <a:gd name="connsiteX286" fmla="*/ 39675 w 317253"/>
                  <a:gd name="connsiteY286" fmla="*/ 215190 h 434951"/>
                  <a:gd name="connsiteX287" fmla="*/ 42478 w 317253"/>
                  <a:gd name="connsiteY287" fmla="*/ 214305 h 434951"/>
                  <a:gd name="connsiteX288" fmla="*/ 42478 w 317253"/>
                  <a:gd name="connsiteY288" fmla="*/ 215485 h 434951"/>
                  <a:gd name="connsiteX289" fmla="*/ 41887 w 317253"/>
                  <a:gd name="connsiteY289" fmla="*/ 217255 h 434951"/>
                  <a:gd name="connsiteX290" fmla="*/ 41887 w 317253"/>
                  <a:gd name="connsiteY290" fmla="*/ 219024 h 434951"/>
                  <a:gd name="connsiteX291" fmla="*/ 43805 w 317253"/>
                  <a:gd name="connsiteY291" fmla="*/ 221974 h 434951"/>
                  <a:gd name="connsiteX292" fmla="*/ 45870 w 317253"/>
                  <a:gd name="connsiteY292" fmla="*/ 219024 h 434951"/>
                  <a:gd name="connsiteX293" fmla="*/ 46607 w 317253"/>
                  <a:gd name="connsiteY293" fmla="*/ 219467 h 434951"/>
                  <a:gd name="connsiteX294" fmla="*/ 46165 w 317253"/>
                  <a:gd name="connsiteY294" fmla="*/ 223302 h 434951"/>
                  <a:gd name="connsiteX295" fmla="*/ 47492 w 317253"/>
                  <a:gd name="connsiteY295" fmla="*/ 224039 h 434951"/>
                  <a:gd name="connsiteX296" fmla="*/ 48672 w 317253"/>
                  <a:gd name="connsiteY296" fmla="*/ 224039 h 434951"/>
                  <a:gd name="connsiteX297" fmla="*/ 49704 w 317253"/>
                  <a:gd name="connsiteY297" fmla="*/ 223007 h 434951"/>
                  <a:gd name="connsiteX298" fmla="*/ 51032 w 317253"/>
                  <a:gd name="connsiteY298" fmla="*/ 223007 h 434951"/>
                  <a:gd name="connsiteX299" fmla="*/ 46755 w 317253"/>
                  <a:gd name="connsiteY299" fmla="*/ 231414 h 434951"/>
                  <a:gd name="connsiteX300" fmla="*/ 44690 w 317253"/>
                  <a:gd name="connsiteY300" fmla="*/ 234216 h 434951"/>
                  <a:gd name="connsiteX301" fmla="*/ 43805 w 317253"/>
                  <a:gd name="connsiteY301" fmla="*/ 237461 h 434951"/>
                  <a:gd name="connsiteX302" fmla="*/ 42183 w 317253"/>
                  <a:gd name="connsiteY302" fmla="*/ 237461 h 434951"/>
                  <a:gd name="connsiteX303" fmla="*/ 40708 w 317253"/>
                  <a:gd name="connsiteY303" fmla="*/ 240411 h 434951"/>
                  <a:gd name="connsiteX304" fmla="*/ 39380 w 317253"/>
                  <a:gd name="connsiteY304" fmla="*/ 242328 h 434951"/>
                  <a:gd name="connsiteX305" fmla="*/ 38348 w 317253"/>
                  <a:gd name="connsiteY305" fmla="*/ 244541 h 434951"/>
                  <a:gd name="connsiteX306" fmla="*/ 36430 w 317253"/>
                  <a:gd name="connsiteY306" fmla="*/ 245130 h 434951"/>
                  <a:gd name="connsiteX307" fmla="*/ 34808 w 317253"/>
                  <a:gd name="connsiteY307" fmla="*/ 245425 h 434951"/>
                  <a:gd name="connsiteX308" fmla="*/ 34808 w 317253"/>
                  <a:gd name="connsiteY308" fmla="*/ 246310 h 434951"/>
                  <a:gd name="connsiteX309" fmla="*/ 35398 w 317253"/>
                  <a:gd name="connsiteY309" fmla="*/ 248670 h 434951"/>
                  <a:gd name="connsiteX310" fmla="*/ 35398 w 317253"/>
                  <a:gd name="connsiteY310" fmla="*/ 249703 h 434951"/>
                  <a:gd name="connsiteX311" fmla="*/ 32596 w 317253"/>
                  <a:gd name="connsiteY311" fmla="*/ 252063 h 434951"/>
                  <a:gd name="connsiteX312" fmla="*/ 31711 w 317253"/>
                  <a:gd name="connsiteY312" fmla="*/ 253095 h 434951"/>
                  <a:gd name="connsiteX313" fmla="*/ 31711 w 317253"/>
                  <a:gd name="connsiteY313" fmla="*/ 253832 h 434951"/>
                  <a:gd name="connsiteX314" fmla="*/ 29941 w 317253"/>
                  <a:gd name="connsiteY314" fmla="*/ 253538 h 434951"/>
                  <a:gd name="connsiteX315" fmla="*/ 29203 w 317253"/>
                  <a:gd name="connsiteY315" fmla="*/ 254275 h 434951"/>
                  <a:gd name="connsiteX316" fmla="*/ 28318 w 317253"/>
                  <a:gd name="connsiteY316" fmla="*/ 256045 h 434951"/>
                  <a:gd name="connsiteX317" fmla="*/ 26844 w 317253"/>
                  <a:gd name="connsiteY317" fmla="*/ 257667 h 434951"/>
                  <a:gd name="connsiteX318" fmla="*/ 25664 w 317253"/>
                  <a:gd name="connsiteY318" fmla="*/ 258405 h 434951"/>
                  <a:gd name="connsiteX319" fmla="*/ 24779 w 317253"/>
                  <a:gd name="connsiteY319" fmla="*/ 259290 h 434951"/>
                  <a:gd name="connsiteX320" fmla="*/ 23451 w 317253"/>
                  <a:gd name="connsiteY320" fmla="*/ 259880 h 434951"/>
                  <a:gd name="connsiteX321" fmla="*/ 18879 w 317253"/>
                  <a:gd name="connsiteY321" fmla="*/ 259290 h 434951"/>
                  <a:gd name="connsiteX322" fmla="*/ 17699 w 317253"/>
                  <a:gd name="connsiteY322" fmla="*/ 260617 h 434951"/>
                  <a:gd name="connsiteX323" fmla="*/ 15782 w 317253"/>
                  <a:gd name="connsiteY323" fmla="*/ 260027 h 434951"/>
                  <a:gd name="connsiteX324" fmla="*/ 14602 w 317253"/>
                  <a:gd name="connsiteY324" fmla="*/ 260322 h 434951"/>
                  <a:gd name="connsiteX325" fmla="*/ 12684 w 317253"/>
                  <a:gd name="connsiteY325" fmla="*/ 261502 h 434951"/>
                  <a:gd name="connsiteX326" fmla="*/ 11209 w 317253"/>
                  <a:gd name="connsiteY326" fmla="*/ 263272 h 434951"/>
                  <a:gd name="connsiteX327" fmla="*/ 10619 w 317253"/>
                  <a:gd name="connsiteY327" fmla="*/ 264599 h 434951"/>
                  <a:gd name="connsiteX328" fmla="*/ 10324 w 317253"/>
                  <a:gd name="connsiteY328" fmla="*/ 271089 h 434951"/>
                  <a:gd name="connsiteX329" fmla="*/ 12389 w 317253"/>
                  <a:gd name="connsiteY329" fmla="*/ 274481 h 434951"/>
                  <a:gd name="connsiteX330" fmla="*/ 11652 w 317253"/>
                  <a:gd name="connsiteY330" fmla="*/ 278316 h 434951"/>
                  <a:gd name="connsiteX331" fmla="*/ 6047 w 317253"/>
                  <a:gd name="connsiteY331" fmla="*/ 276398 h 434951"/>
                  <a:gd name="connsiteX332" fmla="*/ 1770 w 317253"/>
                  <a:gd name="connsiteY332" fmla="*/ 278906 h 434951"/>
                  <a:gd name="connsiteX333" fmla="*/ 0 w 317253"/>
                  <a:gd name="connsiteY333" fmla="*/ 282298 h 434951"/>
                  <a:gd name="connsiteX334" fmla="*/ 3540 w 317253"/>
                  <a:gd name="connsiteY334" fmla="*/ 284953 h 434951"/>
                  <a:gd name="connsiteX335" fmla="*/ 4277 w 317253"/>
                  <a:gd name="connsiteY335" fmla="*/ 286723 h 434951"/>
                  <a:gd name="connsiteX336" fmla="*/ 5015 w 317253"/>
                  <a:gd name="connsiteY336" fmla="*/ 287313 h 434951"/>
                  <a:gd name="connsiteX337" fmla="*/ 7375 w 317253"/>
                  <a:gd name="connsiteY337" fmla="*/ 289230 h 434951"/>
                  <a:gd name="connsiteX338" fmla="*/ 8850 w 317253"/>
                  <a:gd name="connsiteY338" fmla="*/ 291148 h 434951"/>
                  <a:gd name="connsiteX339" fmla="*/ 11357 w 317253"/>
                  <a:gd name="connsiteY339" fmla="*/ 292328 h 434951"/>
                  <a:gd name="connsiteX340" fmla="*/ 13274 w 317253"/>
                  <a:gd name="connsiteY340" fmla="*/ 293360 h 434951"/>
                  <a:gd name="connsiteX341" fmla="*/ 18436 w 317253"/>
                  <a:gd name="connsiteY341" fmla="*/ 297342 h 434951"/>
                  <a:gd name="connsiteX342" fmla="*/ 21829 w 317253"/>
                  <a:gd name="connsiteY342" fmla="*/ 299407 h 434951"/>
                  <a:gd name="connsiteX343" fmla="*/ 25516 w 317253"/>
                  <a:gd name="connsiteY343" fmla="*/ 301177 h 434951"/>
                  <a:gd name="connsiteX344" fmla="*/ 30973 w 317253"/>
                  <a:gd name="connsiteY344" fmla="*/ 303095 h 434951"/>
                  <a:gd name="connsiteX345" fmla="*/ 34218 w 317253"/>
                  <a:gd name="connsiteY345" fmla="*/ 302800 h 434951"/>
                  <a:gd name="connsiteX346" fmla="*/ 34955 w 317253"/>
                  <a:gd name="connsiteY346" fmla="*/ 304274 h 434951"/>
                  <a:gd name="connsiteX347" fmla="*/ 35545 w 317253"/>
                  <a:gd name="connsiteY347" fmla="*/ 305749 h 434951"/>
                  <a:gd name="connsiteX348" fmla="*/ 36725 w 317253"/>
                  <a:gd name="connsiteY348" fmla="*/ 306634 h 434951"/>
                  <a:gd name="connsiteX349" fmla="*/ 38643 w 317253"/>
                  <a:gd name="connsiteY349" fmla="*/ 307372 h 434951"/>
                  <a:gd name="connsiteX350" fmla="*/ 39823 w 317253"/>
                  <a:gd name="connsiteY350" fmla="*/ 307667 h 434951"/>
                  <a:gd name="connsiteX351" fmla="*/ 40118 w 317253"/>
                  <a:gd name="connsiteY351" fmla="*/ 308109 h 434951"/>
                  <a:gd name="connsiteX352" fmla="*/ 41298 w 317253"/>
                  <a:gd name="connsiteY352" fmla="*/ 313566 h 434951"/>
                  <a:gd name="connsiteX353" fmla="*/ 42035 w 317253"/>
                  <a:gd name="connsiteY353" fmla="*/ 314304 h 434951"/>
                  <a:gd name="connsiteX354" fmla="*/ 44690 w 317253"/>
                  <a:gd name="connsiteY354" fmla="*/ 315189 h 434951"/>
                  <a:gd name="connsiteX355" fmla="*/ 47935 w 317253"/>
                  <a:gd name="connsiteY355" fmla="*/ 315484 h 434951"/>
                  <a:gd name="connsiteX356" fmla="*/ 49262 w 317253"/>
                  <a:gd name="connsiteY356" fmla="*/ 315484 h 434951"/>
                  <a:gd name="connsiteX357" fmla="*/ 52212 w 317253"/>
                  <a:gd name="connsiteY357" fmla="*/ 316811 h 434951"/>
                  <a:gd name="connsiteX358" fmla="*/ 54424 w 317253"/>
                  <a:gd name="connsiteY358" fmla="*/ 317549 h 434951"/>
                  <a:gd name="connsiteX359" fmla="*/ 56784 w 317253"/>
                  <a:gd name="connsiteY359" fmla="*/ 318139 h 434951"/>
                  <a:gd name="connsiteX360" fmla="*/ 59144 w 317253"/>
                  <a:gd name="connsiteY360" fmla="*/ 318139 h 434951"/>
                  <a:gd name="connsiteX361" fmla="*/ 59439 w 317253"/>
                  <a:gd name="connsiteY361" fmla="*/ 317549 h 434951"/>
                  <a:gd name="connsiteX362" fmla="*/ 60766 w 317253"/>
                  <a:gd name="connsiteY362" fmla="*/ 317549 h 434951"/>
                  <a:gd name="connsiteX363" fmla="*/ 62684 w 317253"/>
                  <a:gd name="connsiteY363" fmla="*/ 318286 h 434951"/>
                  <a:gd name="connsiteX364" fmla="*/ 65486 w 317253"/>
                  <a:gd name="connsiteY364" fmla="*/ 318286 h 434951"/>
                  <a:gd name="connsiteX365" fmla="*/ 67256 w 317253"/>
                  <a:gd name="connsiteY365" fmla="*/ 317696 h 434951"/>
                  <a:gd name="connsiteX366" fmla="*/ 67551 w 317253"/>
                  <a:gd name="connsiteY366" fmla="*/ 316516 h 434951"/>
                  <a:gd name="connsiteX367" fmla="*/ 67551 w 317253"/>
                  <a:gd name="connsiteY367" fmla="*/ 314599 h 434951"/>
                  <a:gd name="connsiteX368" fmla="*/ 68289 w 317253"/>
                  <a:gd name="connsiteY368" fmla="*/ 313861 h 434951"/>
                  <a:gd name="connsiteX369" fmla="*/ 70353 w 317253"/>
                  <a:gd name="connsiteY369" fmla="*/ 312681 h 434951"/>
                  <a:gd name="connsiteX370" fmla="*/ 71386 w 317253"/>
                  <a:gd name="connsiteY370" fmla="*/ 312976 h 434951"/>
                  <a:gd name="connsiteX371" fmla="*/ 76695 w 317253"/>
                  <a:gd name="connsiteY371" fmla="*/ 315484 h 434951"/>
                  <a:gd name="connsiteX372" fmla="*/ 77728 w 317253"/>
                  <a:gd name="connsiteY372" fmla="*/ 316369 h 434951"/>
                  <a:gd name="connsiteX373" fmla="*/ 79055 w 317253"/>
                  <a:gd name="connsiteY373" fmla="*/ 317991 h 434951"/>
                  <a:gd name="connsiteX374" fmla="*/ 81563 w 317253"/>
                  <a:gd name="connsiteY374" fmla="*/ 320498 h 434951"/>
                  <a:gd name="connsiteX375" fmla="*/ 84218 w 317253"/>
                  <a:gd name="connsiteY375" fmla="*/ 322121 h 434951"/>
                  <a:gd name="connsiteX376" fmla="*/ 88347 w 317253"/>
                  <a:gd name="connsiteY376" fmla="*/ 322858 h 434951"/>
                  <a:gd name="connsiteX377" fmla="*/ 92329 w 317253"/>
                  <a:gd name="connsiteY377" fmla="*/ 325513 h 434951"/>
                  <a:gd name="connsiteX378" fmla="*/ 97049 w 317253"/>
                  <a:gd name="connsiteY378" fmla="*/ 327283 h 434951"/>
                  <a:gd name="connsiteX379" fmla="*/ 98672 w 317253"/>
                  <a:gd name="connsiteY379" fmla="*/ 325661 h 434951"/>
                  <a:gd name="connsiteX380" fmla="*/ 99704 w 317253"/>
                  <a:gd name="connsiteY380" fmla="*/ 325661 h 434951"/>
                  <a:gd name="connsiteX381" fmla="*/ 100884 w 317253"/>
                  <a:gd name="connsiteY381" fmla="*/ 325956 h 434951"/>
                  <a:gd name="connsiteX382" fmla="*/ 103096 w 317253"/>
                  <a:gd name="connsiteY382" fmla="*/ 327726 h 434951"/>
                  <a:gd name="connsiteX383" fmla="*/ 104424 w 317253"/>
                  <a:gd name="connsiteY383" fmla="*/ 328758 h 434951"/>
                  <a:gd name="connsiteX384" fmla="*/ 106046 w 317253"/>
                  <a:gd name="connsiteY384" fmla="*/ 329643 h 434951"/>
                  <a:gd name="connsiteX385" fmla="*/ 107521 w 317253"/>
                  <a:gd name="connsiteY385" fmla="*/ 329938 h 434951"/>
                  <a:gd name="connsiteX386" fmla="*/ 109734 w 317253"/>
                  <a:gd name="connsiteY386" fmla="*/ 329938 h 434951"/>
                  <a:gd name="connsiteX387" fmla="*/ 110323 w 317253"/>
                  <a:gd name="connsiteY387" fmla="*/ 331118 h 434951"/>
                  <a:gd name="connsiteX388" fmla="*/ 110913 w 317253"/>
                  <a:gd name="connsiteY388" fmla="*/ 332593 h 434951"/>
                  <a:gd name="connsiteX389" fmla="*/ 112536 w 317253"/>
                  <a:gd name="connsiteY389" fmla="*/ 333478 h 434951"/>
                  <a:gd name="connsiteX390" fmla="*/ 114453 w 317253"/>
                  <a:gd name="connsiteY390" fmla="*/ 334363 h 434951"/>
                  <a:gd name="connsiteX391" fmla="*/ 116076 w 317253"/>
                  <a:gd name="connsiteY391" fmla="*/ 335985 h 434951"/>
                  <a:gd name="connsiteX392" fmla="*/ 117108 w 317253"/>
                  <a:gd name="connsiteY392" fmla="*/ 337017 h 434951"/>
                  <a:gd name="connsiteX393" fmla="*/ 118435 w 317253"/>
                  <a:gd name="connsiteY393" fmla="*/ 338197 h 434951"/>
                  <a:gd name="connsiteX394" fmla="*/ 119615 w 317253"/>
                  <a:gd name="connsiteY394" fmla="*/ 339820 h 434951"/>
                  <a:gd name="connsiteX395" fmla="*/ 120795 w 317253"/>
                  <a:gd name="connsiteY395" fmla="*/ 342622 h 434951"/>
                  <a:gd name="connsiteX396" fmla="*/ 121385 w 317253"/>
                  <a:gd name="connsiteY396" fmla="*/ 344540 h 434951"/>
                  <a:gd name="connsiteX397" fmla="*/ 121975 w 317253"/>
                  <a:gd name="connsiteY397" fmla="*/ 345572 h 434951"/>
                  <a:gd name="connsiteX398" fmla="*/ 121975 w 317253"/>
                  <a:gd name="connsiteY398" fmla="*/ 346604 h 434951"/>
                  <a:gd name="connsiteX399" fmla="*/ 123155 w 317253"/>
                  <a:gd name="connsiteY399" fmla="*/ 348669 h 434951"/>
                  <a:gd name="connsiteX400" fmla="*/ 124188 w 317253"/>
                  <a:gd name="connsiteY400" fmla="*/ 349849 h 434951"/>
                  <a:gd name="connsiteX401" fmla="*/ 125957 w 317253"/>
                  <a:gd name="connsiteY401" fmla="*/ 350587 h 434951"/>
                  <a:gd name="connsiteX402" fmla="*/ 129202 w 317253"/>
                  <a:gd name="connsiteY402" fmla="*/ 351324 h 434951"/>
                  <a:gd name="connsiteX403" fmla="*/ 130972 w 317253"/>
                  <a:gd name="connsiteY403" fmla="*/ 353094 h 434951"/>
                  <a:gd name="connsiteX404" fmla="*/ 132595 w 317253"/>
                  <a:gd name="connsiteY404" fmla="*/ 353831 h 434951"/>
                  <a:gd name="connsiteX405" fmla="*/ 134217 w 317253"/>
                  <a:gd name="connsiteY405" fmla="*/ 355749 h 434951"/>
                  <a:gd name="connsiteX406" fmla="*/ 135692 w 317253"/>
                  <a:gd name="connsiteY406" fmla="*/ 356339 h 434951"/>
                  <a:gd name="connsiteX407" fmla="*/ 137609 w 317253"/>
                  <a:gd name="connsiteY407" fmla="*/ 356339 h 434951"/>
                  <a:gd name="connsiteX408" fmla="*/ 139527 w 317253"/>
                  <a:gd name="connsiteY408" fmla="*/ 357076 h 434951"/>
                  <a:gd name="connsiteX409" fmla="*/ 141002 w 317253"/>
                  <a:gd name="connsiteY409" fmla="*/ 358846 h 434951"/>
                  <a:gd name="connsiteX410" fmla="*/ 141887 w 317253"/>
                  <a:gd name="connsiteY410" fmla="*/ 361059 h 434951"/>
                  <a:gd name="connsiteX411" fmla="*/ 143362 w 317253"/>
                  <a:gd name="connsiteY411" fmla="*/ 362386 h 434951"/>
                  <a:gd name="connsiteX412" fmla="*/ 144099 w 317253"/>
                  <a:gd name="connsiteY412" fmla="*/ 364598 h 434951"/>
                  <a:gd name="connsiteX413" fmla="*/ 143362 w 317253"/>
                  <a:gd name="connsiteY413" fmla="*/ 367253 h 434951"/>
                  <a:gd name="connsiteX414" fmla="*/ 144099 w 317253"/>
                  <a:gd name="connsiteY414" fmla="*/ 368728 h 434951"/>
                  <a:gd name="connsiteX415" fmla="*/ 145574 w 317253"/>
                  <a:gd name="connsiteY415" fmla="*/ 369908 h 434951"/>
                  <a:gd name="connsiteX416" fmla="*/ 147934 w 317253"/>
                  <a:gd name="connsiteY416" fmla="*/ 371088 h 434951"/>
                  <a:gd name="connsiteX417" fmla="*/ 150146 w 317253"/>
                  <a:gd name="connsiteY417" fmla="*/ 370793 h 434951"/>
                  <a:gd name="connsiteX418" fmla="*/ 151326 w 317253"/>
                  <a:gd name="connsiteY418" fmla="*/ 371235 h 434951"/>
                  <a:gd name="connsiteX419" fmla="*/ 152063 w 317253"/>
                  <a:gd name="connsiteY419" fmla="*/ 372268 h 434951"/>
                  <a:gd name="connsiteX420" fmla="*/ 152506 w 317253"/>
                  <a:gd name="connsiteY420" fmla="*/ 373595 h 434951"/>
                  <a:gd name="connsiteX421" fmla="*/ 153391 w 317253"/>
                  <a:gd name="connsiteY421" fmla="*/ 376840 h 434951"/>
                  <a:gd name="connsiteX422" fmla="*/ 153834 w 317253"/>
                  <a:gd name="connsiteY422" fmla="*/ 378905 h 434951"/>
                  <a:gd name="connsiteX423" fmla="*/ 152948 w 317253"/>
                  <a:gd name="connsiteY423" fmla="*/ 380822 h 434951"/>
                  <a:gd name="connsiteX424" fmla="*/ 152654 w 317253"/>
                  <a:gd name="connsiteY424" fmla="*/ 382150 h 434951"/>
                  <a:gd name="connsiteX425" fmla="*/ 153096 w 317253"/>
                  <a:gd name="connsiteY425" fmla="*/ 383920 h 434951"/>
                  <a:gd name="connsiteX426" fmla="*/ 155308 w 317253"/>
                  <a:gd name="connsiteY426" fmla="*/ 384805 h 434951"/>
                  <a:gd name="connsiteX427" fmla="*/ 157373 w 317253"/>
                  <a:gd name="connsiteY427" fmla="*/ 385542 h 434951"/>
                  <a:gd name="connsiteX428" fmla="*/ 158701 w 317253"/>
                  <a:gd name="connsiteY428" fmla="*/ 387017 h 434951"/>
                  <a:gd name="connsiteX429" fmla="*/ 160176 w 317253"/>
                  <a:gd name="connsiteY429" fmla="*/ 387459 h 434951"/>
                  <a:gd name="connsiteX430" fmla="*/ 162093 w 317253"/>
                  <a:gd name="connsiteY430" fmla="*/ 387459 h 434951"/>
                  <a:gd name="connsiteX431" fmla="*/ 164600 w 317253"/>
                  <a:gd name="connsiteY431" fmla="*/ 387017 h 434951"/>
                  <a:gd name="connsiteX432" fmla="*/ 166075 w 317253"/>
                  <a:gd name="connsiteY432" fmla="*/ 386280 h 434951"/>
                  <a:gd name="connsiteX433" fmla="*/ 166960 w 317253"/>
                  <a:gd name="connsiteY433" fmla="*/ 385985 h 434951"/>
                  <a:gd name="connsiteX434" fmla="*/ 167993 w 317253"/>
                  <a:gd name="connsiteY434" fmla="*/ 386280 h 434951"/>
                  <a:gd name="connsiteX435" fmla="*/ 170205 w 317253"/>
                  <a:gd name="connsiteY435" fmla="*/ 387017 h 434951"/>
                  <a:gd name="connsiteX436" fmla="*/ 173007 w 317253"/>
                  <a:gd name="connsiteY436" fmla="*/ 387902 h 434951"/>
                  <a:gd name="connsiteX437" fmla="*/ 175515 w 317253"/>
                  <a:gd name="connsiteY437" fmla="*/ 387459 h 434951"/>
                  <a:gd name="connsiteX438" fmla="*/ 177727 w 317253"/>
                  <a:gd name="connsiteY438" fmla="*/ 387165 h 434951"/>
                  <a:gd name="connsiteX439" fmla="*/ 179792 w 317253"/>
                  <a:gd name="connsiteY439" fmla="*/ 386722 h 434951"/>
                  <a:gd name="connsiteX440" fmla="*/ 182004 w 317253"/>
                  <a:gd name="connsiteY440" fmla="*/ 385247 h 434951"/>
                  <a:gd name="connsiteX441" fmla="*/ 183774 w 317253"/>
                  <a:gd name="connsiteY441" fmla="*/ 385247 h 434951"/>
                  <a:gd name="connsiteX442" fmla="*/ 185102 w 317253"/>
                  <a:gd name="connsiteY442" fmla="*/ 384362 h 434951"/>
                  <a:gd name="connsiteX443" fmla="*/ 186871 w 317253"/>
                  <a:gd name="connsiteY443" fmla="*/ 382740 h 434951"/>
                  <a:gd name="connsiteX444" fmla="*/ 188494 w 317253"/>
                  <a:gd name="connsiteY444" fmla="*/ 381117 h 434951"/>
                  <a:gd name="connsiteX445" fmla="*/ 189821 w 317253"/>
                  <a:gd name="connsiteY445" fmla="*/ 380822 h 434951"/>
                  <a:gd name="connsiteX446" fmla="*/ 191886 w 317253"/>
                  <a:gd name="connsiteY446" fmla="*/ 381560 h 434951"/>
                  <a:gd name="connsiteX447" fmla="*/ 194836 w 317253"/>
                  <a:gd name="connsiteY447" fmla="*/ 382592 h 434951"/>
                  <a:gd name="connsiteX448" fmla="*/ 196458 w 317253"/>
                  <a:gd name="connsiteY448" fmla="*/ 384067 h 434951"/>
                  <a:gd name="connsiteX449" fmla="*/ 197786 w 317253"/>
                  <a:gd name="connsiteY449" fmla="*/ 384510 h 434951"/>
                  <a:gd name="connsiteX450" fmla="*/ 199113 w 317253"/>
                  <a:gd name="connsiteY450" fmla="*/ 385542 h 434951"/>
                  <a:gd name="connsiteX451" fmla="*/ 201621 w 317253"/>
                  <a:gd name="connsiteY451" fmla="*/ 385542 h 434951"/>
                  <a:gd name="connsiteX452" fmla="*/ 204275 w 317253"/>
                  <a:gd name="connsiteY452" fmla="*/ 384952 h 434951"/>
                  <a:gd name="connsiteX453" fmla="*/ 206488 w 317253"/>
                  <a:gd name="connsiteY453" fmla="*/ 383182 h 434951"/>
                  <a:gd name="connsiteX454" fmla="*/ 208700 w 317253"/>
                  <a:gd name="connsiteY454" fmla="*/ 382740 h 434951"/>
                  <a:gd name="connsiteX455" fmla="*/ 210175 w 317253"/>
                  <a:gd name="connsiteY455" fmla="*/ 382297 h 434951"/>
                  <a:gd name="connsiteX456" fmla="*/ 211650 w 317253"/>
                  <a:gd name="connsiteY456" fmla="*/ 382592 h 434951"/>
                  <a:gd name="connsiteX457" fmla="*/ 217107 w 317253"/>
                  <a:gd name="connsiteY457" fmla="*/ 385837 h 434951"/>
                  <a:gd name="connsiteX458" fmla="*/ 218582 w 317253"/>
                  <a:gd name="connsiteY458" fmla="*/ 387459 h 434951"/>
                  <a:gd name="connsiteX459" fmla="*/ 220499 w 317253"/>
                  <a:gd name="connsiteY459" fmla="*/ 387754 h 434951"/>
                  <a:gd name="connsiteX460" fmla="*/ 221974 w 317253"/>
                  <a:gd name="connsiteY460" fmla="*/ 388639 h 434951"/>
                  <a:gd name="connsiteX461" fmla="*/ 224482 w 317253"/>
                  <a:gd name="connsiteY461" fmla="*/ 389672 h 434951"/>
                  <a:gd name="connsiteX462" fmla="*/ 225957 w 317253"/>
                  <a:gd name="connsiteY462" fmla="*/ 390704 h 434951"/>
                  <a:gd name="connsiteX463" fmla="*/ 227727 w 317253"/>
                  <a:gd name="connsiteY463" fmla="*/ 391294 h 434951"/>
                  <a:gd name="connsiteX464" fmla="*/ 229054 w 317253"/>
                  <a:gd name="connsiteY464" fmla="*/ 392769 h 434951"/>
                  <a:gd name="connsiteX465" fmla="*/ 231119 w 317253"/>
                  <a:gd name="connsiteY465" fmla="*/ 393654 h 434951"/>
                  <a:gd name="connsiteX466" fmla="*/ 232889 w 317253"/>
                  <a:gd name="connsiteY466" fmla="*/ 394097 h 434951"/>
                  <a:gd name="connsiteX467" fmla="*/ 233774 w 317253"/>
                  <a:gd name="connsiteY467" fmla="*/ 395277 h 434951"/>
                  <a:gd name="connsiteX468" fmla="*/ 233774 w 317253"/>
                  <a:gd name="connsiteY468" fmla="*/ 396014 h 434951"/>
                  <a:gd name="connsiteX469" fmla="*/ 233479 w 317253"/>
                  <a:gd name="connsiteY469" fmla="*/ 396456 h 434951"/>
                  <a:gd name="connsiteX470" fmla="*/ 231561 w 317253"/>
                  <a:gd name="connsiteY470" fmla="*/ 399406 h 434951"/>
                  <a:gd name="connsiteX471" fmla="*/ 227874 w 317253"/>
                  <a:gd name="connsiteY471" fmla="*/ 405159 h 434951"/>
                  <a:gd name="connsiteX472" fmla="*/ 224482 w 317253"/>
                  <a:gd name="connsiteY472" fmla="*/ 410321 h 434951"/>
                  <a:gd name="connsiteX473" fmla="*/ 219172 w 317253"/>
                  <a:gd name="connsiteY473" fmla="*/ 418580 h 434951"/>
                  <a:gd name="connsiteX474" fmla="*/ 216222 w 317253"/>
                  <a:gd name="connsiteY474" fmla="*/ 423152 h 434951"/>
                  <a:gd name="connsiteX475" fmla="*/ 216960 w 317253"/>
                  <a:gd name="connsiteY475" fmla="*/ 423152 h 434951"/>
                  <a:gd name="connsiteX476" fmla="*/ 221532 w 317253"/>
                  <a:gd name="connsiteY476" fmla="*/ 425365 h 434951"/>
                  <a:gd name="connsiteX477" fmla="*/ 222712 w 317253"/>
                  <a:gd name="connsiteY477" fmla="*/ 425365 h 434951"/>
                  <a:gd name="connsiteX478" fmla="*/ 224334 w 317253"/>
                  <a:gd name="connsiteY478" fmla="*/ 424922 h 434951"/>
                  <a:gd name="connsiteX479" fmla="*/ 225367 w 317253"/>
                  <a:gd name="connsiteY479" fmla="*/ 424185 h 434951"/>
                  <a:gd name="connsiteX480" fmla="*/ 226399 w 317253"/>
                  <a:gd name="connsiteY480" fmla="*/ 424185 h 434951"/>
                  <a:gd name="connsiteX481" fmla="*/ 227431 w 317253"/>
                  <a:gd name="connsiteY481" fmla="*/ 424775 h 434951"/>
                  <a:gd name="connsiteX482" fmla="*/ 228906 w 317253"/>
                  <a:gd name="connsiteY482" fmla="*/ 425807 h 434951"/>
                  <a:gd name="connsiteX483" fmla="*/ 229939 w 317253"/>
                  <a:gd name="connsiteY483" fmla="*/ 428757 h 434951"/>
                  <a:gd name="connsiteX484" fmla="*/ 230676 w 317253"/>
                  <a:gd name="connsiteY484" fmla="*/ 430232 h 434951"/>
                  <a:gd name="connsiteX485" fmla="*/ 232594 w 317253"/>
                  <a:gd name="connsiteY485" fmla="*/ 431264 h 434951"/>
                  <a:gd name="connsiteX486" fmla="*/ 234659 w 317253"/>
                  <a:gd name="connsiteY486" fmla="*/ 433034 h 434951"/>
                  <a:gd name="connsiteX487" fmla="*/ 235986 w 317253"/>
                  <a:gd name="connsiteY487" fmla="*/ 434952 h 434951"/>
                  <a:gd name="connsiteX488" fmla="*/ 236428 w 317253"/>
                  <a:gd name="connsiteY488" fmla="*/ 434067 h 434951"/>
                  <a:gd name="connsiteX489" fmla="*/ 237461 w 317253"/>
                  <a:gd name="connsiteY489" fmla="*/ 428757 h 434951"/>
                  <a:gd name="connsiteX490" fmla="*/ 239083 w 317253"/>
                  <a:gd name="connsiteY490" fmla="*/ 420055 h 434951"/>
                  <a:gd name="connsiteX491" fmla="*/ 240558 w 317253"/>
                  <a:gd name="connsiteY491" fmla="*/ 412091 h 434951"/>
                  <a:gd name="connsiteX492" fmla="*/ 242181 w 317253"/>
                  <a:gd name="connsiteY492" fmla="*/ 403241 h 434951"/>
                  <a:gd name="connsiteX493" fmla="*/ 243803 w 317253"/>
                  <a:gd name="connsiteY493" fmla="*/ 394244 h 434951"/>
                  <a:gd name="connsiteX494" fmla="*/ 245425 w 317253"/>
                  <a:gd name="connsiteY494" fmla="*/ 385100 h 434951"/>
                  <a:gd name="connsiteX495" fmla="*/ 246753 w 317253"/>
                  <a:gd name="connsiteY495" fmla="*/ 377578 h 434951"/>
                  <a:gd name="connsiteX496" fmla="*/ 247933 w 317253"/>
                  <a:gd name="connsiteY496" fmla="*/ 371088 h 434951"/>
                  <a:gd name="connsiteX497" fmla="*/ 248670 w 317253"/>
                  <a:gd name="connsiteY497" fmla="*/ 367106 h 434951"/>
                  <a:gd name="connsiteX498" fmla="*/ 249850 w 317253"/>
                  <a:gd name="connsiteY498" fmla="*/ 361943 h 434951"/>
                  <a:gd name="connsiteX499" fmla="*/ 250293 w 317253"/>
                  <a:gd name="connsiteY499" fmla="*/ 357371 h 434951"/>
                  <a:gd name="connsiteX500" fmla="*/ 250735 w 317253"/>
                  <a:gd name="connsiteY500" fmla="*/ 356044 h 434951"/>
                  <a:gd name="connsiteX501" fmla="*/ 250440 w 317253"/>
                  <a:gd name="connsiteY501" fmla="*/ 354864 h 434951"/>
                  <a:gd name="connsiteX502" fmla="*/ 249408 w 317253"/>
                  <a:gd name="connsiteY502" fmla="*/ 353242 h 434951"/>
                  <a:gd name="connsiteX503" fmla="*/ 249408 w 317253"/>
                  <a:gd name="connsiteY503" fmla="*/ 350882 h 434951"/>
                  <a:gd name="connsiteX504" fmla="*/ 248375 w 317253"/>
                  <a:gd name="connsiteY504" fmla="*/ 349997 h 434951"/>
                  <a:gd name="connsiteX505" fmla="*/ 247638 w 317253"/>
                  <a:gd name="connsiteY505" fmla="*/ 349407 h 434951"/>
                  <a:gd name="connsiteX506" fmla="*/ 247048 w 317253"/>
                  <a:gd name="connsiteY506" fmla="*/ 348669 h 434951"/>
                  <a:gd name="connsiteX507" fmla="*/ 246753 w 317253"/>
                  <a:gd name="connsiteY507" fmla="*/ 347637 h 434951"/>
                  <a:gd name="connsiteX508" fmla="*/ 246163 w 317253"/>
                  <a:gd name="connsiteY508" fmla="*/ 346604 h 434951"/>
                  <a:gd name="connsiteX509" fmla="*/ 245868 w 317253"/>
                  <a:gd name="connsiteY509" fmla="*/ 345572 h 434951"/>
                  <a:gd name="connsiteX510" fmla="*/ 245130 w 317253"/>
                  <a:gd name="connsiteY510" fmla="*/ 344687 h 434951"/>
                  <a:gd name="connsiteX511" fmla="*/ 244836 w 317253"/>
                  <a:gd name="connsiteY511" fmla="*/ 343655 h 434951"/>
                  <a:gd name="connsiteX512" fmla="*/ 245425 w 317253"/>
                  <a:gd name="connsiteY512" fmla="*/ 342622 h 434951"/>
                  <a:gd name="connsiteX513" fmla="*/ 245720 w 317253"/>
                  <a:gd name="connsiteY513" fmla="*/ 341590 h 434951"/>
                  <a:gd name="connsiteX514" fmla="*/ 245425 w 317253"/>
                  <a:gd name="connsiteY514" fmla="*/ 340557 h 434951"/>
                  <a:gd name="connsiteX515" fmla="*/ 245130 w 317253"/>
                  <a:gd name="connsiteY515" fmla="*/ 339377 h 434951"/>
                  <a:gd name="connsiteX516" fmla="*/ 244541 w 317253"/>
                  <a:gd name="connsiteY516" fmla="*/ 338197 h 434951"/>
                  <a:gd name="connsiteX517" fmla="*/ 243656 w 317253"/>
                  <a:gd name="connsiteY517" fmla="*/ 337460 h 434951"/>
                  <a:gd name="connsiteX518" fmla="*/ 241591 w 317253"/>
                  <a:gd name="connsiteY518" fmla="*/ 336723 h 434951"/>
                  <a:gd name="connsiteX519" fmla="*/ 239526 w 317253"/>
                  <a:gd name="connsiteY519" fmla="*/ 334805 h 434951"/>
                  <a:gd name="connsiteX520" fmla="*/ 237019 w 317253"/>
                  <a:gd name="connsiteY520" fmla="*/ 333183 h 434951"/>
                  <a:gd name="connsiteX521" fmla="*/ 233921 w 317253"/>
                  <a:gd name="connsiteY521" fmla="*/ 330085 h 434951"/>
                  <a:gd name="connsiteX522" fmla="*/ 233184 w 317253"/>
                  <a:gd name="connsiteY522" fmla="*/ 328611 h 434951"/>
                  <a:gd name="connsiteX523" fmla="*/ 233184 w 317253"/>
                  <a:gd name="connsiteY523" fmla="*/ 320056 h 434951"/>
                  <a:gd name="connsiteX524" fmla="*/ 233479 w 317253"/>
                  <a:gd name="connsiteY524" fmla="*/ 313419 h 434951"/>
                  <a:gd name="connsiteX525" fmla="*/ 233479 w 317253"/>
                  <a:gd name="connsiteY525" fmla="*/ 310026 h 434951"/>
                  <a:gd name="connsiteX526" fmla="*/ 235396 w 317253"/>
                  <a:gd name="connsiteY526" fmla="*/ 310026 h 434951"/>
                  <a:gd name="connsiteX527" fmla="*/ 237019 w 317253"/>
                  <a:gd name="connsiteY527" fmla="*/ 309732 h 434951"/>
                  <a:gd name="connsiteX528" fmla="*/ 238641 w 317253"/>
                  <a:gd name="connsiteY528" fmla="*/ 309437 h 434951"/>
                  <a:gd name="connsiteX529" fmla="*/ 240116 w 317253"/>
                  <a:gd name="connsiteY529" fmla="*/ 309142 h 434951"/>
                  <a:gd name="connsiteX530" fmla="*/ 241443 w 317253"/>
                  <a:gd name="connsiteY530" fmla="*/ 308699 h 434951"/>
                  <a:gd name="connsiteX531" fmla="*/ 242476 w 317253"/>
                  <a:gd name="connsiteY531" fmla="*/ 308109 h 434951"/>
                  <a:gd name="connsiteX532" fmla="*/ 243656 w 317253"/>
                  <a:gd name="connsiteY532" fmla="*/ 307667 h 434951"/>
                  <a:gd name="connsiteX533" fmla="*/ 244541 w 317253"/>
                  <a:gd name="connsiteY533" fmla="*/ 307667 h 434951"/>
                  <a:gd name="connsiteX534" fmla="*/ 245425 w 317253"/>
                  <a:gd name="connsiteY534" fmla="*/ 307224 h 434951"/>
                  <a:gd name="connsiteX535" fmla="*/ 246458 w 317253"/>
                  <a:gd name="connsiteY535" fmla="*/ 306782 h 434951"/>
                  <a:gd name="connsiteX536" fmla="*/ 247490 w 317253"/>
                  <a:gd name="connsiteY536" fmla="*/ 306339 h 434951"/>
                  <a:gd name="connsiteX537" fmla="*/ 248965 w 317253"/>
                  <a:gd name="connsiteY537" fmla="*/ 306044 h 434951"/>
                  <a:gd name="connsiteX538" fmla="*/ 250293 w 317253"/>
                  <a:gd name="connsiteY538" fmla="*/ 306929 h 434951"/>
                  <a:gd name="connsiteX539" fmla="*/ 251030 w 317253"/>
                  <a:gd name="connsiteY539" fmla="*/ 307814 h 434951"/>
                  <a:gd name="connsiteX540" fmla="*/ 251915 w 317253"/>
                  <a:gd name="connsiteY540" fmla="*/ 308257 h 434951"/>
                  <a:gd name="connsiteX541" fmla="*/ 253242 w 317253"/>
                  <a:gd name="connsiteY541" fmla="*/ 308257 h 434951"/>
                  <a:gd name="connsiteX542" fmla="*/ 253833 w 317253"/>
                  <a:gd name="connsiteY542" fmla="*/ 308847 h 434951"/>
                  <a:gd name="connsiteX543" fmla="*/ 256635 w 317253"/>
                  <a:gd name="connsiteY543" fmla="*/ 308847 h 434951"/>
                  <a:gd name="connsiteX544" fmla="*/ 257077 w 317253"/>
                  <a:gd name="connsiteY544" fmla="*/ 308404 h 434951"/>
                  <a:gd name="connsiteX545" fmla="*/ 257077 w 317253"/>
                  <a:gd name="connsiteY545" fmla="*/ 307224 h 434951"/>
                  <a:gd name="connsiteX546" fmla="*/ 256487 w 317253"/>
                  <a:gd name="connsiteY546" fmla="*/ 306487 h 434951"/>
                  <a:gd name="connsiteX547" fmla="*/ 256782 w 317253"/>
                  <a:gd name="connsiteY547" fmla="*/ 305454 h 434951"/>
                  <a:gd name="connsiteX548" fmla="*/ 256782 w 317253"/>
                  <a:gd name="connsiteY548" fmla="*/ 302652 h 434951"/>
                  <a:gd name="connsiteX549" fmla="*/ 256045 w 317253"/>
                  <a:gd name="connsiteY549" fmla="*/ 301767 h 434951"/>
                  <a:gd name="connsiteX550" fmla="*/ 255307 w 317253"/>
                  <a:gd name="connsiteY550" fmla="*/ 300145 h 434951"/>
                  <a:gd name="connsiteX551" fmla="*/ 254422 w 317253"/>
                  <a:gd name="connsiteY551" fmla="*/ 298817 h 434951"/>
                  <a:gd name="connsiteX552" fmla="*/ 253095 w 317253"/>
                  <a:gd name="connsiteY552" fmla="*/ 297932 h 434951"/>
                  <a:gd name="connsiteX553" fmla="*/ 251768 w 317253"/>
                  <a:gd name="connsiteY553" fmla="*/ 297637 h 434951"/>
                  <a:gd name="connsiteX554" fmla="*/ 250735 w 317253"/>
                  <a:gd name="connsiteY554" fmla="*/ 298227 h 434951"/>
                  <a:gd name="connsiteX555" fmla="*/ 249703 w 317253"/>
                  <a:gd name="connsiteY555" fmla="*/ 298227 h 434951"/>
                  <a:gd name="connsiteX556" fmla="*/ 248965 w 317253"/>
                  <a:gd name="connsiteY556" fmla="*/ 297785 h 434951"/>
                  <a:gd name="connsiteX557" fmla="*/ 246458 w 317253"/>
                  <a:gd name="connsiteY557" fmla="*/ 297785 h 434951"/>
                  <a:gd name="connsiteX558" fmla="*/ 245130 w 317253"/>
                  <a:gd name="connsiteY558" fmla="*/ 297342 h 434951"/>
                  <a:gd name="connsiteX559" fmla="*/ 242623 w 317253"/>
                  <a:gd name="connsiteY559" fmla="*/ 297637 h 434951"/>
                  <a:gd name="connsiteX560" fmla="*/ 241738 w 317253"/>
                  <a:gd name="connsiteY560" fmla="*/ 297195 h 434951"/>
                  <a:gd name="connsiteX561" fmla="*/ 240558 w 317253"/>
                  <a:gd name="connsiteY561" fmla="*/ 297195 h 434951"/>
                  <a:gd name="connsiteX562" fmla="*/ 239083 w 317253"/>
                  <a:gd name="connsiteY562" fmla="*/ 297637 h 434951"/>
                  <a:gd name="connsiteX563" fmla="*/ 239083 w 317253"/>
                  <a:gd name="connsiteY563" fmla="*/ 280823 h 434951"/>
                  <a:gd name="connsiteX564" fmla="*/ 240411 w 317253"/>
                  <a:gd name="connsiteY564" fmla="*/ 280823 h 434951"/>
                  <a:gd name="connsiteX565" fmla="*/ 242033 w 317253"/>
                  <a:gd name="connsiteY565" fmla="*/ 280086 h 434951"/>
                  <a:gd name="connsiteX566" fmla="*/ 244393 w 317253"/>
                  <a:gd name="connsiteY566" fmla="*/ 280086 h 434951"/>
                  <a:gd name="connsiteX567" fmla="*/ 246163 w 317253"/>
                  <a:gd name="connsiteY567" fmla="*/ 279201 h 434951"/>
                  <a:gd name="connsiteX568" fmla="*/ 247195 w 317253"/>
                  <a:gd name="connsiteY568" fmla="*/ 279201 h 434951"/>
                  <a:gd name="connsiteX569" fmla="*/ 249113 w 317253"/>
                  <a:gd name="connsiteY569" fmla="*/ 279496 h 434951"/>
                  <a:gd name="connsiteX570" fmla="*/ 251030 w 317253"/>
                  <a:gd name="connsiteY570" fmla="*/ 280381 h 434951"/>
                  <a:gd name="connsiteX571" fmla="*/ 282888 w 317253"/>
                  <a:gd name="connsiteY571" fmla="*/ 280381 h 434951"/>
                  <a:gd name="connsiteX572" fmla="*/ 281856 w 317253"/>
                  <a:gd name="connsiteY572" fmla="*/ 279053 h 434951"/>
                  <a:gd name="connsiteX573" fmla="*/ 280676 w 317253"/>
                  <a:gd name="connsiteY573" fmla="*/ 277284 h 434951"/>
                  <a:gd name="connsiteX574" fmla="*/ 281118 w 317253"/>
                  <a:gd name="connsiteY574" fmla="*/ 275809 h 434951"/>
                  <a:gd name="connsiteX575" fmla="*/ 281708 w 317253"/>
                  <a:gd name="connsiteY575" fmla="*/ 274334 h 434951"/>
                  <a:gd name="connsiteX576" fmla="*/ 282298 w 317253"/>
                  <a:gd name="connsiteY576" fmla="*/ 273596 h 434951"/>
                  <a:gd name="connsiteX577" fmla="*/ 283921 w 317253"/>
                  <a:gd name="connsiteY577" fmla="*/ 274481 h 434951"/>
                  <a:gd name="connsiteX578" fmla="*/ 285248 w 317253"/>
                  <a:gd name="connsiteY578" fmla="*/ 276989 h 434951"/>
                  <a:gd name="connsiteX579" fmla="*/ 286428 w 317253"/>
                  <a:gd name="connsiteY579" fmla="*/ 278906 h 434951"/>
                  <a:gd name="connsiteX580" fmla="*/ 287608 w 317253"/>
                  <a:gd name="connsiteY580" fmla="*/ 279791 h 434951"/>
                  <a:gd name="connsiteX581" fmla="*/ 290558 w 317253"/>
                  <a:gd name="connsiteY581" fmla="*/ 279791 h 434951"/>
                  <a:gd name="connsiteX582" fmla="*/ 292180 w 317253"/>
                  <a:gd name="connsiteY582" fmla="*/ 278758 h 434951"/>
                  <a:gd name="connsiteX583" fmla="*/ 294835 w 317253"/>
                  <a:gd name="connsiteY583" fmla="*/ 275366 h 434951"/>
                  <a:gd name="connsiteX584" fmla="*/ 297490 w 317253"/>
                  <a:gd name="connsiteY584" fmla="*/ 272416 h 434951"/>
                  <a:gd name="connsiteX585" fmla="*/ 298817 w 317253"/>
                  <a:gd name="connsiteY585" fmla="*/ 271384 h 434951"/>
                  <a:gd name="connsiteX586" fmla="*/ 300292 w 317253"/>
                  <a:gd name="connsiteY586" fmla="*/ 270499 h 434951"/>
                  <a:gd name="connsiteX587" fmla="*/ 301325 w 317253"/>
                  <a:gd name="connsiteY587" fmla="*/ 270204 h 434951"/>
                  <a:gd name="connsiteX588" fmla="*/ 302800 w 317253"/>
                  <a:gd name="connsiteY588" fmla="*/ 270204 h 434951"/>
                  <a:gd name="connsiteX589" fmla="*/ 304127 w 317253"/>
                  <a:gd name="connsiteY589" fmla="*/ 271089 h 434951"/>
                  <a:gd name="connsiteX590" fmla="*/ 305012 w 317253"/>
                  <a:gd name="connsiteY590" fmla="*/ 272416 h 434951"/>
                  <a:gd name="connsiteX591" fmla="*/ 307962 w 317253"/>
                  <a:gd name="connsiteY591" fmla="*/ 277284 h 434951"/>
                  <a:gd name="connsiteX592" fmla="*/ 310174 w 317253"/>
                  <a:gd name="connsiteY592" fmla="*/ 280971 h 434951"/>
                  <a:gd name="connsiteX593" fmla="*/ 310912 w 317253"/>
                  <a:gd name="connsiteY593" fmla="*/ 283183 h 434951"/>
                  <a:gd name="connsiteX594" fmla="*/ 310912 w 317253"/>
                  <a:gd name="connsiteY594" fmla="*/ 294392 h 434951"/>
                  <a:gd name="connsiteX595" fmla="*/ 311501 w 317253"/>
                  <a:gd name="connsiteY595" fmla="*/ 294392 h 434951"/>
                  <a:gd name="connsiteX596" fmla="*/ 316516 w 317253"/>
                  <a:gd name="connsiteY596" fmla="*/ 293360 h 434951"/>
                  <a:gd name="connsiteX597" fmla="*/ 316074 w 317253"/>
                  <a:gd name="connsiteY597" fmla="*/ 291590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317253" h="434951">
                    <a:moveTo>
                      <a:pt x="23156" y="259290"/>
                    </a:moveTo>
                    <a:lnTo>
                      <a:pt x="23894" y="258700"/>
                    </a:lnTo>
                    <a:lnTo>
                      <a:pt x="23894" y="257077"/>
                    </a:lnTo>
                    <a:lnTo>
                      <a:pt x="23304" y="256340"/>
                    </a:lnTo>
                    <a:lnTo>
                      <a:pt x="22271" y="256045"/>
                    </a:lnTo>
                    <a:lnTo>
                      <a:pt x="21386" y="257077"/>
                    </a:lnTo>
                    <a:lnTo>
                      <a:pt x="21829" y="258405"/>
                    </a:lnTo>
                    <a:lnTo>
                      <a:pt x="23156" y="259437"/>
                    </a:lnTo>
                    <a:close/>
                    <a:moveTo>
                      <a:pt x="316959" y="291148"/>
                    </a:moveTo>
                    <a:lnTo>
                      <a:pt x="317254" y="289378"/>
                    </a:lnTo>
                    <a:lnTo>
                      <a:pt x="316074" y="286723"/>
                    </a:lnTo>
                    <a:lnTo>
                      <a:pt x="315336" y="283921"/>
                    </a:lnTo>
                    <a:lnTo>
                      <a:pt x="314746" y="283036"/>
                    </a:lnTo>
                    <a:lnTo>
                      <a:pt x="314746" y="280971"/>
                    </a:lnTo>
                    <a:lnTo>
                      <a:pt x="313124" y="277284"/>
                    </a:lnTo>
                    <a:lnTo>
                      <a:pt x="311944" y="274186"/>
                    </a:lnTo>
                    <a:lnTo>
                      <a:pt x="310912" y="272711"/>
                    </a:lnTo>
                    <a:lnTo>
                      <a:pt x="311354" y="271384"/>
                    </a:lnTo>
                    <a:lnTo>
                      <a:pt x="310912" y="270056"/>
                    </a:lnTo>
                    <a:lnTo>
                      <a:pt x="310027" y="269024"/>
                    </a:lnTo>
                    <a:lnTo>
                      <a:pt x="308699" y="265632"/>
                    </a:lnTo>
                    <a:lnTo>
                      <a:pt x="309142" y="264157"/>
                    </a:lnTo>
                    <a:lnTo>
                      <a:pt x="308847" y="262682"/>
                    </a:lnTo>
                    <a:lnTo>
                      <a:pt x="307814" y="261649"/>
                    </a:lnTo>
                    <a:lnTo>
                      <a:pt x="306192" y="260617"/>
                    </a:lnTo>
                    <a:lnTo>
                      <a:pt x="304127" y="258257"/>
                    </a:lnTo>
                    <a:lnTo>
                      <a:pt x="301620" y="256045"/>
                    </a:lnTo>
                    <a:lnTo>
                      <a:pt x="300292" y="255160"/>
                    </a:lnTo>
                    <a:lnTo>
                      <a:pt x="299407" y="254865"/>
                    </a:lnTo>
                    <a:lnTo>
                      <a:pt x="298670" y="252800"/>
                    </a:lnTo>
                    <a:lnTo>
                      <a:pt x="298080" y="252210"/>
                    </a:lnTo>
                    <a:lnTo>
                      <a:pt x="296752" y="252210"/>
                    </a:lnTo>
                    <a:lnTo>
                      <a:pt x="294098" y="251178"/>
                    </a:lnTo>
                    <a:lnTo>
                      <a:pt x="291738" y="252210"/>
                    </a:lnTo>
                    <a:lnTo>
                      <a:pt x="291738" y="250588"/>
                    </a:lnTo>
                    <a:lnTo>
                      <a:pt x="292328" y="249555"/>
                    </a:lnTo>
                    <a:lnTo>
                      <a:pt x="300735" y="241886"/>
                    </a:lnTo>
                    <a:lnTo>
                      <a:pt x="305012" y="238346"/>
                    </a:lnTo>
                    <a:lnTo>
                      <a:pt x="305455" y="237756"/>
                    </a:lnTo>
                    <a:lnTo>
                      <a:pt x="305749" y="236871"/>
                    </a:lnTo>
                    <a:lnTo>
                      <a:pt x="306044" y="235838"/>
                    </a:lnTo>
                    <a:lnTo>
                      <a:pt x="305159" y="234659"/>
                    </a:lnTo>
                    <a:lnTo>
                      <a:pt x="301177" y="228759"/>
                    </a:lnTo>
                    <a:lnTo>
                      <a:pt x="299850" y="227579"/>
                    </a:lnTo>
                    <a:lnTo>
                      <a:pt x="298522" y="226694"/>
                    </a:lnTo>
                    <a:lnTo>
                      <a:pt x="297047" y="224187"/>
                    </a:lnTo>
                    <a:lnTo>
                      <a:pt x="295130" y="218435"/>
                    </a:lnTo>
                    <a:lnTo>
                      <a:pt x="293803" y="215485"/>
                    </a:lnTo>
                    <a:lnTo>
                      <a:pt x="293360" y="213272"/>
                    </a:lnTo>
                    <a:lnTo>
                      <a:pt x="293360" y="210765"/>
                    </a:lnTo>
                    <a:lnTo>
                      <a:pt x="292918" y="208848"/>
                    </a:lnTo>
                    <a:lnTo>
                      <a:pt x="291885" y="207520"/>
                    </a:lnTo>
                    <a:lnTo>
                      <a:pt x="291885" y="203390"/>
                    </a:lnTo>
                    <a:lnTo>
                      <a:pt x="292918" y="196458"/>
                    </a:lnTo>
                    <a:lnTo>
                      <a:pt x="293213" y="191149"/>
                    </a:lnTo>
                    <a:lnTo>
                      <a:pt x="292623" y="187609"/>
                    </a:lnTo>
                    <a:lnTo>
                      <a:pt x="293508" y="184807"/>
                    </a:lnTo>
                    <a:lnTo>
                      <a:pt x="296015" y="182889"/>
                    </a:lnTo>
                    <a:lnTo>
                      <a:pt x="297342" y="179939"/>
                    </a:lnTo>
                    <a:lnTo>
                      <a:pt x="297637" y="175957"/>
                    </a:lnTo>
                    <a:lnTo>
                      <a:pt x="299112" y="172712"/>
                    </a:lnTo>
                    <a:lnTo>
                      <a:pt x="301767" y="170205"/>
                    </a:lnTo>
                    <a:lnTo>
                      <a:pt x="302652" y="167697"/>
                    </a:lnTo>
                    <a:lnTo>
                      <a:pt x="301767" y="165190"/>
                    </a:lnTo>
                    <a:lnTo>
                      <a:pt x="301472" y="163568"/>
                    </a:lnTo>
                    <a:lnTo>
                      <a:pt x="299260" y="161945"/>
                    </a:lnTo>
                    <a:lnTo>
                      <a:pt x="295130" y="160765"/>
                    </a:lnTo>
                    <a:lnTo>
                      <a:pt x="291738" y="160765"/>
                    </a:lnTo>
                    <a:lnTo>
                      <a:pt x="289673" y="161945"/>
                    </a:lnTo>
                    <a:lnTo>
                      <a:pt x="284363" y="163125"/>
                    </a:lnTo>
                    <a:lnTo>
                      <a:pt x="275809" y="164158"/>
                    </a:lnTo>
                    <a:lnTo>
                      <a:pt x="268877" y="164158"/>
                    </a:lnTo>
                    <a:lnTo>
                      <a:pt x="263567" y="163125"/>
                    </a:lnTo>
                    <a:lnTo>
                      <a:pt x="259585" y="163420"/>
                    </a:lnTo>
                    <a:lnTo>
                      <a:pt x="256782" y="165190"/>
                    </a:lnTo>
                    <a:lnTo>
                      <a:pt x="254865" y="165633"/>
                    </a:lnTo>
                    <a:lnTo>
                      <a:pt x="253685" y="164600"/>
                    </a:lnTo>
                    <a:lnTo>
                      <a:pt x="252505" y="164305"/>
                    </a:lnTo>
                    <a:lnTo>
                      <a:pt x="250735" y="164895"/>
                    </a:lnTo>
                    <a:lnTo>
                      <a:pt x="250440" y="164600"/>
                    </a:lnTo>
                    <a:lnTo>
                      <a:pt x="246310" y="159733"/>
                    </a:lnTo>
                    <a:lnTo>
                      <a:pt x="242476" y="155161"/>
                    </a:lnTo>
                    <a:lnTo>
                      <a:pt x="238198" y="149851"/>
                    </a:lnTo>
                    <a:lnTo>
                      <a:pt x="233184" y="143656"/>
                    </a:lnTo>
                    <a:lnTo>
                      <a:pt x="232299" y="143214"/>
                    </a:lnTo>
                    <a:lnTo>
                      <a:pt x="228759" y="143214"/>
                    </a:lnTo>
                    <a:lnTo>
                      <a:pt x="225514" y="142771"/>
                    </a:lnTo>
                    <a:lnTo>
                      <a:pt x="223302" y="141887"/>
                    </a:lnTo>
                    <a:lnTo>
                      <a:pt x="221679" y="141002"/>
                    </a:lnTo>
                    <a:lnTo>
                      <a:pt x="218582" y="139969"/>
                    </a:lnTo>
                    <a:lnTo>
                      <a:pt x="214452" y="139969"/>
                    </a:lnTo>
                    <a:lnTo>
                      <a:pt x="209143" y="142329"/>
                    </a:lnTo>
                    <a:lnTo>
                      <a:pt x="206193" y="142329"/>
                    </a:lnTo>
                    <a:lnTo>
                      <a:pt x="203833" y="142624"/>
                    </a:lnTo>
                    <a:lnTo>
                      <a:pt x="197638" y="141591"/>
                    </a:lnTo>
                    <a:lnTo>
                      <a:pt x="193361" y="141591"/>
                    </a:lnTo>
                    <a:lnTo>
                      <a:pt x="188346" y="142182"/>
                    </a:lnTo>
                    <a:lnTo>
                      <a:pt x="186282" y="142624"/>
                    </a:lnTo>
                    <a:lnTo>
                      <a:pt x="183332" y="141591"/>
                    </a:lnTo>
                    <a:lnTo>
                      <a:pt x="181267" y="139969"/>
                    </a:lnTo>
                    <a:lnTo>
                      <a:pt x="179349" y="135987"/>
                    </a:lnTo>
                    <a:lnTo>
                      <a:pt x="178022" y="132890"/>
                    </a:lnTo>
                    <a:lnTo>
                      <a:pt x="175662" y="132300"/>
                    </a:lnTo>
                    <a:lnTo>
                      <a:pt x="173155" y="131710"/>
                    </a:lnTo>
                    <a:lnTo>
                      <a:pt x="171827" y="130677"/>
                    </a:lnTo>
                    <a:lnTo>
                      <a:pt x="171090" y="128907"/>
                    </a:lnTo>
                    <a:lnTo>
                      <a:pt x="171090" y="122860"/>
                    </a:lnTo>
                    <a:lnTo>
                      <a:pt x="171385" y="121533"/>
                    </a:lnTo>
                    <a:lnTo>
                      <a:pt x="171680" y="117403"/>
                    </a:lnTo>
                    <a:lnTo>
                      <a:pt x="173155" y="115338"/>
                    </a:lnTo>
                    <a:lnTo>
                      <a:pt x="174040" y="114306"/>
                    </a:lnTo>
                    <a:lnTo>
                      <a:pt x="174040" y="112536"/>
                    </a:lnTo>
                    <a:lnTo>
                      <a:pt x="173155" y="108996"/>
                    </a:lnTo>
                    <a:lnTo>
                      <a:pt x="172417" y="106489"/>
                    </a:lnTo>
                    <a:lnTo>
                      <a:pt x="169615" y="103686"/>
                    </a:lnTo>
                    <a:lnTo>
                      <a:pt x="165928" y="100146"/>
                    </a:lnTo>
                    <a:lnTo>
                      <a:pt x="164305" y="94394"/>
                    </a:lnTo>
                    <a:lnTo>
                      <a:pt x="162388" y="87610"/>
                    </a:lnTo>
                    <a:lnTo>
                      <a:pt x="160913" y="86872"/>
                    </a:lnTo>
                    <a:lnTo>
                      <a:pt x="159586" y="87167"/>
                    </a:lnTo>
                    <a:lnTo>
                      <a:pt x="158111" y="86872"/>
                    </a:lnTo>
                    <a:lnTo>
                      <a:pt x="156783" y="84070"/>
                    </a:lnTo>
                    <a:lnTo>
                      <a:pt x="155456" y="83628"/>
                    </a:lnTo>
                    <a:lnTo>
                      <a:pt x="153391" y="84660"/>
                    </a:lnTo>
                    <a:lnTo>
                      <a:pt x="151916" y="85397"/>
                    </a:lnTo>
                    <a:lnTo>
                      <a:pt x="148229" y="86135"/>
                    </a:lnTo>
                    <a:lnTo>
                      <a:pt x="147491" y="85397"/>
                    </a:lnTo>
                    <a:lnTo>
                      <a:pt x="147786" y="84512"/>
                    </a:lnTo>
                    <a:lnTo>
                      <a:pt x="149409" y="82005"/>
                    </a:lnTo>
                    <a:lnTo>
                      <a:pt x="151326" y="78760"/>
                    </a:lnTo>
                    <a:lnTo>
                      <a:pt x="153538" y="75811"/>
                    </a:lnTo>
                    <a:lnTo>
                      <a:pt x="155603" y="72861"/>
                    </a:lnTo>
                    <a:lnTo>
                      <a:pt x="157078" y="69763"/>
                    </a:lnTo>
                    <a:lnTo>
                      <a:pt x="158111" y="63421"/>
                    </a:lnTo>
                    <a:lnTo>
                      <a:pt x="158848" y="58997"/>
                    </a:lnTo>
                    <a:lnTo>
                      <a:pt x="160765" y="51179"/>
                    </a:lnTo>
                    <a:lnTo>
                      <a:pt x="164158" y="44985"/>
                    </a:lnTo>
                    <a:lnTo>
                      <a:pt x="165485" y="42183"/>
                    </a:lnTo>
                    <a:lnTo>
                      <a:pt x="168583" y="38495"/>
                    </a:lnTo>
                    <a:lnTo>
                      <a:pt x="170057" y="36430"/>
                    </a:lnTo>
                    <a:lnTo>
                      <a:pt x="171975" y="34808"/>
                    </a:lnTo>
                    <a:lnTo>
                      <a:pt x="177137" y="32595"/>
                    </a:lnTo>
                    <a:lnTo>
                      <a:pt x="183332" y="21976"/>
                    </a:lnTo>
                    <a:lnTo>
                      <a:pt x="184807" y="20206"/>
                    </a:lnTo>
                    <a:lnTo>
                      <a:pt x="191001" y="18584"/>
                    </a:lnTo>
                    <a:lnTo>
                      <a:pt x="195721" y="17404"/>
                    </a:lnTo>
                    <a:lnTo>
                      <a:pt x="199261" y="16076"/>
                    </a:lnTo>
                    <a:lnTo>
                      <a:pt x="200441" y="15339"/>
                    </a:lnTo>
                    <a:lnTo>
                      <a:pt x="201325" y="15044"/>
                    </a:lnTo>
                    <a:lnTo>
                      <a:pt x="202211" y="13569"/>
                    </a:lnTo>
                    <a:lnTo>
                      <a:pt x="206045" y="10177"/>
                    </a:lnTo>
                    <a:lnTo>
                      <a:pt x="205603" y="7080"/>
                    </a:lnTo>
                    <a:lnTo>
                      <a:pt x="202800" y="2507"/>
                    </a:lnTo>
                    <a:lnTo>
                      <a:pt x="196753" y="0"/>
                    </a:lnTo>
                    <a:lnTo>
                      <a:pt x="194099" y="0"/>
                    </a:lnTo>
                    <a:lnTo>
                      <a:pt x="191001" y="295"/>
                    </a:lnTo>
                    <a:lnTo>
                      <a:pt x="185691" y="3245"/>
                    </a:lnTo>
                    <a:lnTo>
                      <a:pt x="185397" y="4277"/>
                    </a:lnTo>
                    <a:lnTo>
                      <a:pt x="184364" y="5162"/>
                    </a:lnTo>
                    <a:lnTo>
                      <a:pt x="182152" y="5162"/>
                    </a:lnTo>
                    <a:lnTo>
                      <a:pt x="180087" y="6490"/>
                    </a:lnTo>
                    <a:lnTo>
                      <a:pt x="179349" y="9882"/>
                    </a:lnTo>
                    <a:lnTo>
                      <a:pt x="176547" y="14454"/>
                    </a:lnTo>
                    <a:lnTo>
                      <a:pt x="172122" y="16814"/>
                    </a:lnTo>
                    <a:lnTo>
                      <a:pt x="164895" y="19174"/>
                    </a:lnTo>
                    <a:lnTo>
                      <a:pt x="149409" y="30088"/>
                    </a:lnTo>
                    <a:lnTo>
                      <a:pt x="139969" y="30678"/>
                    </a:lnTo>
                    <a:lnTo>
                      <a:pt x="136872" y="30678"/>
                    </a:lnTo>
                    <a:lnTo>
                      <a:pt x="133922" y="29646"/>
                    </a:lnTo>
                    <a:lnTo>
                      <a:pt x="130087" y="28761"/>
                    </a:lnTo>
                    <a:lnTo>
                      <a:pt x="127875" y="29351"/>
                    </a:lnTo>
                    <a:lnTo>
                      <a:pt x="126400" y="30826"/>
                    </a:lnTo>
                    <a:lnTo>
                      <a:pt x="125957" y="35103"/>
                    </a:lnTo>
                    <a:lnTo>
                      <a:pt x="123893" y="39085"/>
                    </a:lnTo>
                    <a:lnTo>
                      <a:pt x="122565" y="42772"/>
                    </a:lnTo>
                    <a:lnTo>
                      <a:pt x="121238" y="44100"/>
                    </a:lnTo>
                    <a:lnTo>
                      <a:pt x="119615" y="43510"/>
                    </a:lnTo>
                    <a:lnTo>
                      <a:pt x="118140" y="41592"/>
                    </a:lnTo>
                    <a:lnTo>
                      <a:pt x="118731" y="39675"/>
                    </a:lnTo>
                    <a:lnTo>
                      <a:pt x="120943" y="38790"/>
                    </a:lnTo>
                    <a:lnTo>
                      <a:pt x="122418" y="38790"/>
                    </a:lnTo>
                    <a:lnTo>
                      <a:pt x="123008" y="38053"/>
                    </a:lnTo>
                    <a:lnTo>
                      <a:pt x="119763" y="38053"/>
                    </a:lnTo>
                    <a:lnTo>
                      <a:pt x="109586" y="35103"/>
                    </a:lnTo>
                    <a:lnTo>
                      <a:pt x="107521" y="36430"/>
                    </a:lnTo>
                    <a:lnTo>
                      <a:pt x="102212" y="41298"/>
                    </a:lnTo>
                    <a:lnTo>
                      <a:pt x="98967" y="43657"/>
                    </a:lnTo>
                    <a:lnTo>
                      <a:pt x="98082" y="45132"/>
                    </a:lnTo>
                    <a:lnTo>
                      <a:pt x="93804" y="48229"/>
                    </a:lnTo>
                    <a:lnTo>
                      <a:pt x="92624" y="50442"/>
                    </a:lnTo>
                    <a:lnTo>
                      <a:pt x="91002" y="55752"/>
                    </a:lnTo>
                    <a:lnTo>
                      <a:pt x="87905" y="59144"/>
                    </a:lnTo>
                    <a:lnTo>
                      <a:pt x="86872" y="60471"/>
                    </a:lnTo>
                    <a:lnTo>
                      <a:pt x="88642" y="59734"/>
                    </a:lnTo>
                    <a:lnTo>
                      <a:pt x="90855" y="58112"/>
                    </a:lnTo>
                    <a:lnTo>
                      <a:pt x="91445" y="58997"/>
                    </a:lnTo>
                    <a:lnTo>
                      <a:pt x="89970" y="61061"/>
                    </a:lnTo>
                    <a:lnTo>
                      <a:pt x="89970" y="64601"/>
                    </a:lnTo>
                    <a:lnTo>
                      <a:pt x="88937" y="68731"/>
                    </a:lnTo>
                    <a:lnTo>
                      <a:pt x="87757" y="71533"/>
                    </a:lnTo>
                    <a:lnTo>
                      <a:pt x="88937" y="73451"/>
                    </a:lnTo>
                    <a:lnTo>
                      <a:pt x="89822" y="76548"/>
                    </a:lnTo>
                    <a:lnTo>
                      <a:pt x="88937" y="78908"/>
                    </a:lnTo>
                    <a:lnTo>
                      <a:pt x="85840" y="79793"/>
                    </a:lnTo>
                    <a:lnTo>
                      <a:pt x="82005" y="79350"/>
                    </a:lnTo>
                    <a:lnTo>
                      <a:pt x="78760" y="81120"/>
                    </a:lnTo>
                    <a:lnTo>
                      <a:pt x="75958" y="83775"/>
                    </a:lnTo>
                    <a:lnTo>
                      <a:pt x="72271" y="91002"/>
                    </a:lnTo>
                    <a:lnTo>
                      <a:pt x="61504" y="98672"/>
                    </a:lnTo>
                    <a:lnTo>
                      <a:pt x="58554" y="100146"/>
                    </a:lnTo>
                    <a:lnTo>
                      <a:pt x="56342" y="100737"/>
                    </a:lnTo>
                    <a:lnTo>
                      <a:pt x="55457" y="101917"/>
                    </a:lnTo>
                    <a:lnTo>
                      <a:pt x="56784" y="103539"/>
                    </a:lnTo>
                    <a:lnTo>
                      <a:pt x="58112" y="104866"/>
                    </a:lnTo>
                    <a:lnTo>
                      <a:pt x="59292" y="108848"/>
                    </a:lnTo>
                    <a:lnTo>
                      <a:pt x="60029" y="116960"/>
                    </a:lnTo>
                    <a:lnTo>
                      <a:pt x="58849" y="118731"/>
                    </a:lnTo>
                    <a:lnTo>
                      <a:pt x="56784" y="119025"/>
                    </a:lnTo>
                    <a:lnTo>
                      <a:pt x="56047" y="118435"/>
                    </a:lnTo>
                    <a:lnTo>
                      <a:pt x="55309" y="117551"/>
                    </a:lnTo>
                    <a:lnTo>
                      <a:pt x="55604" y="115928"/>
                    </a:lnTo>
                    <a:lnTo>
                      <a:pt x="56784" y="115191"/>
                    </a:lnTo>
                    <a:lnTo>
                      <a:pt x="57227" y="114453"/>
                    </a:lnTo>
                    <a:lnTo>
                      <a:pt x="56194" y="113421"/>
                    </a:lnTo>
                    <a:lnTo>
                      <a:pt x="55014" y="112978"/>
                    </a:lnTo>
                    <a:lnTo>
                      <a:pt x="53539" y="110323"/>
                    </a:lnTo>
                    <a:lnTo>
                      <a:pt x="50000" y="106341"/>
                    </a:lnTo>
                    <a:lnTo>
                      <a:pt x="46607" y="103834"/>
                    </a:lnTo>
                    <a:lnTo>
                      <a:pt x="44395" y="100146"/>
                    </a:lnTo>
                    <a:lnTo>
                      <a:pt x="43658" y="99557"/>
                    </a:lnTo>
                    <a:lnTo>
                      <a:pt x="43215" y="99851"/>
                    </a:lnTo>
                    <a:lnTo>
                      <a:pt x="41740" y="101917"/>
                    </a:lnTo>
                    <a:lnTo>
                      <a:pt x="41003" y="103686"/>
                    </a:lnTo>
                    <a:lnTo>
                      <a:pt x="42920" y="105604"/>
                    </a:lnTo>
                    <a:lnTo>
                      <a:pt x="43510" y="107521"/>
                    </a:lnTo>
                    <a:lnTo>
                      <a:pt x="44542" y="109734"/>
                    </a:lnTo>
                    <a:lnTo>
                      <a:pt x="46165" y="111946"/>
                    </a:lnTo>
                    <a:lnTo>
                      <a:pt x="47935" y="115928"/>
                    </a:lnTo>
                    <a:lnTo>
                      <a:pt x="48377" y="117551"/>
                    </a:lnTo>
                    <a:lnTo>
                      <a:pt x="47787" y="118583"/>
                    </a:lnTo>
                    <a:lnTo>
                      <a:pt x="46017" y="119173"/>
                    </a:lnTo>
                    <a:lnTo>
                      <a:pt x="44395" y="121090"/>
                    </a:lnTo>
                    <a:lnTo>
                      <a:pt x="43952" y="123303"/>
                    </a:lnTo>
                    <a:lnTo>
                      <a:pt x="44247" y="124483"/>
                    </a:lnTo>
                    <a:lnTo>
                      <a:pt x="39380" y="128170"/>
                    </a:lnTo>
                    <a:lnTo>
                      <a:pt x="38053" y="128760"/>
                    </a:lnTo>
                    <a:lnTo>
                      <a:pt x="37168" y="128170"/>
                    </a:lnTo>
                    <a:lnTo>
                      <a:pt x="36135" y="126400"/>
                    </a:lnTo>
                    <a:lnTo>
                      <a:pt x="34955" y="124925"/>
                    </a:lnTo>
                    <a:lnTo>
                      <a:pt x="34218" y="124483"/>
                    </a:lnTo>
                    <a:lnTo>
                      <a:pt x="33775" y="124483"/>
                    </a:lnTo>
                    <a:lnTo>
                      <a:pt x="33333" y="124777"/>
                    </a:lnTo>
                    <a:lnTo>
                      <a:pt x="33333" y="125515"/>
                    </a:lnTo>
                    <a:lnTo>
                      <a:pt x="33775" y="128907"/>
                    </a:lnTo>
                    <a:lnTo>
                      <a:pt x="33186" y="130235"/>
                    </a:lnTo>
                    <a:lnTo>
                      <a:pt x="31563" y="131267"/>
                    </a:lnTo>
                    <a:lnTo>
                      <a:pt x="29646" y="136872"/>
                    </a:lnTo>
                    <a:lnTo>
                      <a:pt x="32153" y="139232"/>
                    </a:lnTo>
                    <a:lnTo>
                      <a:pt x="35398" y="143804"/>
                    </a:lnTo>
                    <a:lnTo>
                      <a:pt x="36283" y="146164"/>
                    </a:lnTo>
                    <a:lnTo>
                      <a:pt x="37463" y="147049"/>
                    </a:lnTo>
                    <a:lnTo>
                      <a:pt x="39380" y="150736"/>
                    </a:lnTo>
                    <a:lnTo>
                      <a:pt x="41593" y="150736"/>
                    </a:lnTo>
                    <a:lnTo>
                      <a:pt x="43362" y="153833"/>
                    </a:lnTo>
                    <a:lnTo>
                      <a:pt x="43658" y="155751"/>
                    </a:lnTo>
                    <a:lnTo>
                      <a:pt x="42625" y="161798"/>
                    </a:lnTo>
                    <a:lnTo>
                      <a:pt x="41593" y="161798"/>
                    </a:lnTo>
                    <a:lnTo>
                      <a:pt x="40708" y="161503"/>
                    </a:lnTo>
                    <a:lnTo>
                      <a:pt x="40708" y="164305"/>
                    </a:lnTo>
                    <a:lnTo>
                      <a:pt x="44100" y="169025"/>
                    </a:lnTo>
                    <a:lnTo>
                      <a:pt x="46607" y="174630"/>
                    </a:lnTo>
                    <a:lnTo>
                      <a:pt x="44690" y="177284"/>
                    </a:lnTo>
                    <a:lnTo>
                      <a:pt x="39233" y="180824"/>
                    </a:lnTo>
                    <a:lnTo>
                      <a:pt x="42772" y="183922"/>
                    </a:lnTo>
                    <a:lnTo>
                      <a:pt x="43510" y="186281"/>
                    </a:lnTo>
                    <a:lnTo>
                      <a:pt x="43805" y="189084"/>
                    </a:lnTo>
                    <a:lnTo>
                      <a:pt x="43805" y="192624"/>
                    </a:lnTo>
                    <a:lnTo>
                      <a:pt x="44247" y="198818"/>
                    </a:lnTo>
                    <a:lnTo>
                      <a:pt x="45132" y="200146"/>
                    </a:lnTo>
                    <a:lnTo>
                      <a:pt x="45722" y="201768"/>
                    </a:lnTo>
                    <a:lnTo>
                      <a:pt x="44985" y="205160"/>
                    </a:lnTo>
                    <a:lnTo>
                      <a:pt x="44542" y="208258"/>
                    </a:lnTo>
                    <a:lnTo>
                      <a:pt x="43952" y="210322"/>
                    </a:lnTo>
                    <a:lnTo>
                      <a:pt x="42330" y="211650"/>
                    </a:lnTo>
                    <a:lnTo>
                      <a:pt x="41445" y="212830"/>
                    </a:lnTo>
                    <a:lnTo>
                      <a:pt x="39675" y="214010"/>
                    </a:lnTo>
                    <a:lnTo>
                      <a:pt x="39675" y="215190"/>
                    </a:lnTo>
                    <a:lnTo>
                      <a:pt x="42478" y="214305"/>
                    </a:lnTo>
                    <a:lnTo>
                      <a:pt x="42478" y="215485"/>
                    </a:lnTo>
                    <a:lnTo>
                      <a:pt x="41887" y="217255"/>
                    </a:lnTo>
                    <a:lnTo>
                      <a:pt x="41887" y="219024"/>
                    </a:lnTo>
                    <a:lnTo>
                      <a:pt x="43805" y="221974"/>
                    </a:lnTo>
                    <a:lnTo>
                      <a:pt x="45870" y="219024"/>
                    </a:lnTo>
                    <a:lnTo>
                      <a:pt x="46607" y="219467"/>
                    </a:lnTo>
                    <a:lnTo>
                      <a:pt x="46165" y="223302"/>
                    </a:lnTo>
                    <a:lnTo>
                      <a:pt x="47492" y="224039"/>
                    </a:lnTo>
                    <a:lnTo>
                      <a:pt x="48672" y="224039"/>
                    </a:lnTo>
                    <a:lnTo>
                      <a:pt x="49704" y="223007"/>
                    </a:lnTo>
                    <a:lnTo>
                      <a:pt x="51032" y="223007"/>
                    </a:lnTo>
                    <a:lnTo>
                      <a:pt x="46755" y="231414"/>
                    </a:lnTo>
                    <a:lnTo>
                      <a:pt x="44690" y="234216"/>
                    </a:lnTo>
                    <a:lnTo>
                      <a:pt x="43805" y="237461"/>
                    </a:lnTo>
                    <a:lnTo>
                      <a:pt x="42183" y="237461"/>
                    </a:lnTo>
                    <a:lnTo>
                      <a:pt x="40708" y="240411"/>
                    </a:lnTo>
                    <a:lnTo>
                      <a:pt x="39380" y="242328"/>
                    </a:lnTo>
                    <a:lnTo>
                      <a:pt x="38348" y="244541"/>
                    </a:lnTo>
                    <a:lnTo>
                      <a:pt x="36430" y="245130"/>
                    </a:lnTo>
                    <a:lnTo>
                      <a:pt x="34808" y="245425"/>
                    </a:lnTo>
                    <a:lnTo>
                      <a:pt x="34808" y="246310"/>
                    </a:lnTo>
                    <a:lnTo>
                      <a:pt x="35398" y="248670"/>
                    </a:lnTo>
                    <a:lnTo>
                      <a:pt x="35398" y="249703"/>
                    </a:lnTo>
                    <a:lnTo>
                      <a:pt x="32596" y="252063"/>
                    </a:lnTo>
                    <a:lnTo>
                      <a:pt x="31711" y="253095"/>
                    </a:lnTo>
                    <a:lnTo>
                      <a:pt x="31711" y="253832"/>
                    </a:lnTo>
                    <a:lnTo>
                      <a:pt x="29941" y="253538"/>
                    </a:lnTo>
                    <a:lnTo>
                      <a:pt x="29203" y="254275"/>
                    </a:lnTo>
                    <a:lnTo>
                      <a:pt x="28318" y="256045"/>
                    </a:lnTo>
                    <a:lnTo>
                      <a:pt x="26844" y="257667"/>
                    </a:lnTo>
                    <a:lnTo>
                      <a:pt x="25664" y="258405"/>
                    </a:lnTo>
                    <a:lnTo>
                      <a:pt x="24779" y="259290"/>
                    </a:lnTo>
                    <a:lnTo>
                      <a:pt x="23451" y="259880"/>
                    </a:lnTo>
                    <a:lnTo>
                      <a:pt x="18879" y="259290"/>
                    </a:lnTo>
                    <a:lnTo>
                      <a:pt x="17699" y="260617"/>
                    </a:lnTo>
                    <a:lnTo>
                      <a:pt x="15782" y="260027"/>
                    </a:lnTo>
                    <a:lnTo>
                      <a:pt x="14602" y="260322"/>
                    </a:lnTo>
                    <a:lnTo>
                      <a:pt x="12684" y="261502"/>
                    </a:lnTo>
                    <a:lnTo>
                      <a:pt x="11209" y="263272"/>
                    </a:lnTo>
                    <a:lnTo>
                      <a:pt x="10619" y="264599"/>
                    </a:lnTo>
                    <a:lnTo>
                      <a:pt x="10324" y="271089"/>
                    </a:lnTo>
                    <a:lnTo>
                      <a:pt x="12389" y="274481"/>
                    </a:lnTo>
                    <a:lnTo>
                      <a:pt x="11652" y="278316"/>
                    </a:lnTo>
                    <a:lnTo>
                      <a:pt x="6047" y="276398"/>
                    </a:lnTo>
                    <a:lnTo>
                      <a:pt x="1770" y="278906"/>
                    </a:lnTo>
                    <a:lnTo>
                      <a:pt x="0" y="282298"/>
                    </a:lnTo>
                    <a:lnTo>
                      <a:pt x="3540" y="284953"/>
                    </a:lnTo>
                    <a:lnTo>
                      <a:pt x="4277" y="286723"/>
                    </a:lnTo>
                    <a:lnTo>
                      <a:pt x="5015" y="287313"/>
                    </a:lnTo>
                    <a:lnTo>
                      <a:pt x="7375" y="289230"/>
                    </a:lnTo>
                    <a:lnTo>
                      <a:pt x="8850" y="291148"/>
                    </a:lnTo>
                    <a:lnTo>
                      <a:pt x="11357" y="292328"/>
                    </a:lnTo>
                    <a:lnTo>
                      <a:pt x="13274" y="293360"/>
                    </a:lnTo>
                    <a:lnTo>
                      <a:pt x="18436" y="297342"/>
                    </a:lnTo>
                    <a:lnTo>
                      <a:pt x="21829" y="299407"/>
                    </a:lnTo>
                    <a:lnTo>
                      <a:pt x="25516" y="301177"/>
                    </a:lnTo>
                    <a:lnTo>
                      <a:pt x="30973" y="303095"/>
                    </a:lnTo>
                    <a:lnTo>
                      <a:pt x="34218" y="302800"/>
                    </a:lnTo>
                    <a:lnTo>
                      <a:pt x="34955" y="304274"/>
                    </a:lnTo>
                    <a:lnTo>
                      <a:pt x="35545" y="305749"/>
                    </a:lnTo>
                    <a:lnTo>
                      <a:pt x="36725" y="306634"/>
                    </a:lnTo>
                    <a:lnTo>
                      <a:pt x="38643" y="307372"/>
                    </a:lnTo>
                    <a:lnTo>
                      <a:pt x="39823" y="307667"/>
                    </a:lnTo>
                    <a:lnTo>
                      <a:pt x="40118" y="308109"/>
                    </a:lnTo>
                    <a:lnTo>
                      <a:pt x="41298" y="313566"/>
                    </a:lnTo>
                    <a:lnTo>
                      <a:pt x="42035" y="314304"/>
                    </a:lnTo>
                    <a:lnTo>
                      <a:pt x="44690" y="315189"/>
                    </a:lnTo>
                    <a:lnTo>
                      <a:pt x="47935" y="315484"/>
                    </a:lnTo>
                    <a:lnTo>
                      <a:pt x="49262" y="315484"/>
                    </a:lnTo>
                    <a:lnTo>
                      <a:pt x="52212" y="316811"/>
                    </a:lnTo>
                    <a:lnTo>
                      <a:pt x="54424" y="317549"/>
                    </a:lnTo>
                    <a:lnTo>
                      <a:pt x="56784" y="318139"/>
                    </a:lnTo>
                    <a:lnTo>
                      <a:pt x="59144" y="318139"/>
                    </a:lnTo>
                    <a:lnTo>
                      <a:pt x="59439" y="317549"/>
                    </a:lnTo>
                    <a:lnTo>
                      <a:pt x="60766" y="317549"/>
                    </a:lnTo>
                    <a:lnTo>
                      <a:pt x="62684" y="318286"/>
                    </a:lnTo>
                    <a:lnTo>
                      <a:pt x="65486" y="318286"/>
                    </a:lnTo>
                    <a:lnTo>
                      <a:pt x="67256" y="317696"/>
                    </a:lnTo>
                    <a:lnTo>
                      <a:pt x="67551" y="316516"/>
                    </a:lnTo>
                    <a:lnTo>
                      <a:pt x="67551" y="314599"/>
                    </a:lnTo>
                    <a:lnTo>
                      <a:pt x="68289" y="313861"/>
                    </a:lnTo>
                    <a:lnTo>
                      <a:pt x="70353" y="312681"/>
                    </a:lnTo>
                    <a:lnTo>
                      <a:pt x="71386" y="312976"/>
                    </a:lnTo>
                    <a:lnTo>
                      <a:pt x="76695" y="315484"/>
                    </a:lnTo>
                    <a:lnTo>
                      <a:pt x="77728" y="316369"/>
                    </a:lnTo>
                    <a:lnTo>
                      <a:pt x="79055" y="317991"/>
                    </a:lnTo>
                    <a:lnTo>
                      <a:pt x="81563" y="320498"/>
                    </a:lnTo>
                    <a:lnTo>
                      <a:pt x="84218" y="322121"/>
                    </a:lnTo>
                    <a:lnTo>
                      <a:pt x="88347" y="322858"/>
                    </a:lnTo>
                    <a:lnTo>
                      <a:pt x="92329" y="325513"/>
                    </a:lnTo>
                    <a:lnTo>
                      <a:pt x="97049" y="327283"/>
                    </a:lnTo>
                    <a:lnTo>
                      <a:pt x="98672" y="325661"/>
                    </a:lnTo>
                    <a:lnTo>
                      <a:pt x="99704" y="325661"/>
                    </a:lnTo>
                    <a:lnTo>
                      <a:pt x="100884" y="325956"/>
                    </a:lnTo>
                    <a:lnTo>
                      <a:pt x="103096" y="327726"/>
                    </a:lnTo>
                    <a:lnTo>
                      <a:pt x="104424" y="328758"/>
                    </a:lnTo>
                    <a:lnTo>
                      <a:pt x="106046" y="329643"/>
                    </a:lnTo>
                    <a:lnTo>
                      <a:pt x="107521" y="329938"/>
                    </a:lnTo>
                    <a:lnTo>
                      <a:pt x="109734" y="329938"/>
                    </a:lnTo>
                    <a:lnTo>
                      <a:pt x="110323" y="331118"/>
                    </a:lnTo>
                    <a:lnTo>
                      <a:pt x="110913" y="332593"/>
                    </a:lnTo>
                    <a:lnTo>
                      <a:pt x="112536" y="333478"/>
                    </a:lnTo>
                    <a:lnTo>
                      <a:pt x="114453" y="334363"/>
                    </a:lnTo>
                    <a:lnTo>
                      <a:pt x="116076" y="335985"/>
                    </a:lnTo>
                    <a:lnTo>
                      <a:pt x="117108" y="337017"/>
                    </a:lnTo>
                    <a:lnTo>
                      <a:pt x="118435" y="338197"/>
                    </a:lnTo>
                    <a:lnTo>
                      <a:pt x="119615" y="339820"/>
                    </a:lnTo>
                    <a:lnTo>
                      <a:pt x="120795" y="342622"/>
                    </a:lnTo>
                    <a:lnTo>
                      <a:pt x="121385" y="344540"/>
                    </a:lnTo>
                    <a:lnTo>
                      <a:pt x="121975" y="345572"/>
                    </a:lnTo>
                    <a:lnTo>
                      <a:pt x="121975" y="346604"/>
                    </a:lnTo>
                    <a:lnTo>
                      <a:pt x="123155" y="348669"/>
                    </a:lnTo>
                    <a:lnTo>
                      <a:pt x="124188" y="349849"/>
                    </a:lnTo>
                    <a:lnTo>
                      <a:pt x="125957" y="350587"/>
                    </a:lnTo>
                    <a:lnTo>
                      <a:pt x="129202" y="351324"/>
                    </a:lnTo>
                    <a:lnTo>
                      <a:pt x="130972" y="353094"/>
                    </a:lnTo>
                    <a:lnTo>
                      <a:pt x="132595" y="353831"/>
                    </a:lnTo>
                    <a:lnTo>
                      <a:pt x="134217" y="355749"/>
                    </a:lnTo>
                    <a:lnTo>
                      <a:pt x="135692" y="356339"/>
                    </a:lnTo>
                    <a:lnTo>
                      <a:pt x="137609" y="356339"/>
                    </a:lnTo>
                    <a:lnTo>
                      <a:pt x="139527" y="357076"/>
                    </a:lnTo>
                    <a:lnTo>
                      <a:pt x="141002" y="358846"/>
                    </a:lnTo>
                    <a:lnTo>
                      <a:pt x="141887" y="361059"/>
                    </a:lnTo>
                    <a:lnTo>
                      <a:pt x="143362" y="362386"/>
                    </a:lnTo>
                    <a:lnTo>
                      <a:pt x="144099" y="364598"/>
                    </a:lnTo>
                    <a:lnTo>
                      <a:pt x="143362" y="367253"/>
                    </a:lnTo>
                    <a:lnTo>
                      <a:pt x="144099" y="368728"/>
                    </a:lnTo>
                    <a:lnTo>
                      <a:pt x="145574" y="369908"/>
                    </a:lnTo>
                    <a:lnTo>
                      <a:pt x="147934" y="371088"/>
                    </a:lnTo>
                    <a:lnTo>
                      <a:pt x="150146" y="370793"/>
                    </a:lnTo>
                    <a:lnTo>
                      <a:pt x="151326" y="371235"/>
                    </a:lnTo>
                    <a:lnTo>
                      <a:pt x="152063" y="372268"/>
                    </a:lnTo>
                    <a:lnTo>
                      <a:pt x="152506" y="373595"/>
                    </a:lnTo>
                    <a:lnTo>
                      <a:pt x="153391" y="376840"/>
                    </a:lnTo>
                    <a:lnTo>
                      <a:pt x="153834" y="378905"/>
                    </a:lnTo>
                    <a:lnTo>
                      <a:pt x="152948" y="380822"/>
                    </a:lnTo>
                    <a:lnTo>
                      <a:pt x="152654" y="382150"/>
                    </a:lnTo>
                    <a:lnTo>
                      <a:pt x="153096" y="383920"/>
                    </a:lnTo>
                    <a:lnTo>
                      <a:pt x="155308" y="384805"/>
                    </a:lnTo>
                    <a:lnTo>
                      <a:pt x="157373" y="385542"/>
                    </a:lnTo>
                    <a:lnTo>
                      <a:pt x="158701" y="387017"/>
                    </a:lnTo>
                    <a:lnTo>
                      <a:pt x="160176" y="387459"/>
                    </a:lnTo>
                    <a:lnTo>
                      <a:pt x="162093" y="387459"/>
                    </a:lnTo>
                    <a:lnTo>
                      <a:pt x="164600" y="387017"/>
                    </a:lnTo>
                    <a:lnTo>
                      <a:pt x="166075" y="386280"/>
                    </a:lnTo>
                    <a:lnTo>
                      <a:pt x="166960" y="385985"/>
                    </a:lnTo>
                    <a:lnTo>
                      <a:pt x="167993" y="386280"/>
                    </a:lnTo>
                    <a:lnTo>
                      <a:pt x="170205" y="387017"/>
                    </a:lnTo>
                    <a:lnTo>
                      <a:pt x="173007" y="387902"/>
                    </a:lnTo>
                    <a:lnTo>
                      <a:pt x="175515" y="387459"/>
                    </a:lnTo>
                    <a:lnTo>
                      <a:pt x="177727" y="387165"/>
                    </a:lnTo>
                    <a:lnTo>
                      <a:pt x="179792" y="386722"/>
                    </a:lnTo>
                    <a:lnTo>
                      <a:pt x="182004" y="385247"/>
                    </a:lnTo>
                    <a:lnTo>
                      <a:pt x="183774" y="385247"/>
                    </a:lnTo>
                    <a:lnTo>
                      <a:pt x="185102" y="384362"/>
                    </a:lnTo>
                    <a:lnTo>
                      <a:pt x="186871" y="382740"/>
                    </a:lnTo>
                    <a:lnTo>
                      <a:pt x="188494" y="381117"/>
                    </a:lnTo>
                    <a:lnTo>
                      <a:pt x="189821" y="380822"/>
                    </a:lnTo>
                    <a:lnTo>
                      <a:pt x="191886" y="381560"/>
                    </a:lnTo>
                    <a:lnTo>
                      <a:pt x="194836" y="382592"/>
                    </a:lnTo>
                    <a:lnTo>
                      <a:pt x="196458" y="384067"/>
                    </a:lnTo>
                    <a:lnTo>
                      <a:pt x="197786" y="384510"/>
                    </a:lnTo>
                    <a:lnTo>
                      <a:pt x="199113" y="385542"/>
                    </a:lnTo>
                    <a:lnTo>
                      <a:pt x="201621" y="385542"/>
                    </a:lnTo>
                    <a:lnTo>
                      <a:pt x="204275" y="384952"/>
                    </a:lnTo>
                    <a:lnTo>
                      <a:pt x="206488" y="383182"/>
                    </a:lnTo>
                    <a:lnTo>
                      <a:pt x="208700" y="382740"/>
                    </a:lnTo>
                    <a:lnTo>
                      <a:pt x="210175" y="382297"/>
                    </a:lnTo>
                    <a:lnTo>
                      <a:pt x="211650" y="382592"/>
                    </a:lnTo>
                    <a:lnTo>
                      <a:pt x="217107" y="385837"/>
                    </a:lnTo>
                    <a:lnTo>
                      <a:pt x="218582" y="387459"/>
                    </a:lnTo>
                    <a:lnTo>
                      <a:pt x="220499" y="387754"/>
                    </a:lnTo>
                    <a:lnTo>
                      <a:pt x="221974" y="388639"/>
                    </a:lnTo>
                    <a:lnTo>
                      <a:pt x="224482" y="389672"/>
                    </a:lnTo>
                    <a:lnTo>
                      <a:pt x="225957" y="390704"/>
                    </a:lnTo>
                    <a:lnTo>
                      <a:pt x="227727" y="391294"/>
                    </a:lnTo>
                    <a:lnTo>
                      <a:pt x="229054" y="392769"/>
                    </a:lnTo>
                    <a:lnTo>
                      <a:pt x="231119" y="393654"/>
                    </a:lnTo>
                    <a:lnTo>
                      <a:pt x="232889" y="394097"/>
                    </a:lnTo>
                    <a:lnTo>
                      <a:pt x="233774" y="395277"/>
                    </a:lnTo>
                    <a:lnTo>
                      <a:pt x="233774" y="396014"/>
                    </a:lnTo>
                    <a:lnTo>
                      <a:pt x="233479" y="396456"/>
                    </a:lnTo>
                    <a:lnTo>
                      <a:pt x="231561" y="399406"/>
                    </a:lnTo>
                    <a:lnTo>
                      <a:pt x="227874" y="405159"/>
                    </a:lnTo>
                    <a:lnTo>
                      <a:pt x="224482" y="410321"/>
                    </a:lnTo>
                    <a:lnTo>
                      <a:pt x="219172" y="418580"/>
                    </a:lnTo>
                    <a:lnTo>
                      <a:pt x="216222" y="423152"/>
                    </a:lnTo>
                    <a:lnTo>
                      <a:pt x="216960" y="423152"/>
                    </a:lnTo>
                    <a:lnTo>
                      <a:pt x="221532" y="425365"/>
                    </a:lnTo>
                    <a:lnTo>
                      <a:pt x="222712" y="425365"/>
                    </a:lnTo>
                    <a:lnTo>
                      <a:pt x="224334" y="424922"/>
                    </a:lnTo>
                    <a:lnTo>
                      <a:pt x="225367" y="424185"/>
                    </a:lnTo>
                    <a:lnTo>
                      <a:pt x="226399" y="424185"/>
                    </a:lnTo>
                    <a:lnTo>
                      <a:pt x="227431" y="424775"/>
                    </a:lnTo>
                    <a:lnTo>
                      <a:pt x="228906" y="425807"/>
                    </a:lnTo>
                    <a:lnTo>
                      <a:pt x="229939" y="428757"/>
                    </a:lnTo>
                    <a:lnTo>
                      <a:pt x="230676" y="430232"/>
                    </a:lnTo>
                    <a:lnTo>
                      <a:pt x="232594" y="431264"/>
                    </a:lnTo>
                    <a:lnTo>
                      <a:pt x="234659" y="433034"/>
                    </a:lnTo>
                    <a:lnTo>
                      <a:pt x="235986" y="434952"/>
                    </a:lnTo>
                    <a:lnTo>
                      <a:pt x="236428" y="434067"/>
                    </a:lnTo>
                    <a:lnTo>
                      <a:pt x="237461" y="428757"/>
                    </a:lnTo>
                    <a:lnTo>
                      <a:pt x="239083" y="420055"/>
                    </a:lnTo>
                    <a:lnTo>
                      <a:pt x="240558" y="412091"/>
                    </a:lnTo>
                    <a:lnTo>
                      <a:pt x="242181" y="403241"/>
                    </a:lnTo>
                    <a:lnTo>
                      <a:pt x="243803" y="394244"/>
                    </a:lnTo>
                    <a:lnTo>
                      <a:pt x="245425" y="385100"/>
                    </a:lnTo>
                    <a:lnTo>
                      <a:pt x="246753" y="377578"/>
                    </a:lnTo>
                    <a:lnTo>
                      <a:pt x="247933" y="371088"/>
                    </a:lnTo>
                    <a:lnTo>
                      <a:pt x="248670" y="367106"/>
                    </a:lnTo>
                    <a:lnTo>
                      <a:pt x="249850" y="361943"/>
                    </a:lnTo>
                    <a:lnTo>
                      <a:pt x="250293" y="357371"/>
                    </a:lnTo>
                    <a:lnTo>
                      <a:pt x="250735" y="356044"/>
                    </a:lnTo>
                    <a:lnTo>
                      <a:pt x="250440" y="354864"/>
                    </a:lnTo>
                    <a:lnTo>
                      <a:pt x="249408" y="353242"/>
                    </a:lnTo>
                    <a:lnTo>
                      <a:pt x="249408" y="350882"/>
                    </a:lnTo>
                    <a:lnTo>
                      <a:pt x="248375" y="349997"/>
                    </a:lnTo>
                    <a:lnTo>
                      <a:pt x="247638" y="349407"/>
                    </a:lnTo>
                    <a:lnTo>
                      <a:pt x="247048" y="348669"/>
                    </a:lnTo>
                    <a:lnTo>
                      <a:pt x="246753" y="347637"/>
                    </a:lnTo>
                    <a:lnTo>
                      <a:pt x="246163" y="346604"/>
                    </a:lnTo>
                    <a:lnTo>
                      <a:pt x="245868" y="345572"/>
                    </a:lnTo>
                    <a:lnTo>
                      <a:pt x="245130" y="344687"/>
                    </a:lnTo>
                    <a:lnTo>
                      <a:pt x="244836" y="343655"/>
                    </a:lnTo>
                    <a:lnTo>
                      <a:pt x="245425" y="342622"/>
                    </a:lnTo>
                    <a:lnTo>
                      <a:pt x="245720" y="341590"/>
                    </a:lnTo>
                    <a:lnTo>
                      <a:pt x="245425" y="340557"/>
                    </a:lnTo>
                    <a:lnTo>
                      <a:pt x="245130" y="339377"/>
                    </a:lnTo>
                    <a:lnTo>
                      <a:pt x="244541" y="338197"/>
                    </a:lnTo>
                    <a:lnTo>
                      <a:pt x="243656" y="337460"/>
                    </a:lnTo>
                    <a:lnTo>
                      <a:pt x="241591" y="336723"/>
                    </a:lnTo>
                    <a:lnTo>
                      <a:pt x="239526" y="334805"/>
                    </a:lnTo>
                    <a:lnTo>
                      <a:pt x="237019" y="333183"/>
                    </a:lnTo>
                    <a:lnTo>
                      <a:pt x="233921" y="330085"/>
                    </a:lnTo>
                    <a:lnTo>
                      <a:pt x="233184" y="328611"/>
                    </a:lnTo>
                    <a:lnTo>
                      <a:pt x="233184" y="320056"/>
                    </a:lnTo>
                    <a:lnTo>
                      <a:pt x="233479" y="313419"/>
                    </a:lnTo>
                    <a:lnTo>
                      <a:pt x="233479" y="310026"/>
                    </a:lnTo>
                    <a:lnTo>
                      <a:pt x="235396" y="310026"/>
                    </a:lnTo>
                    <a:lnTo>
                      <a:pt x="237019" y="309732"/>
                    </a:lnTo>
                    <a:lnTo>
                      <a:pt x="238641" y="309437"/>
                    </a:lnTo>
                    <a:lnTo>
                      <a:pt x="240116" y="309142"/>
                    </a:lnTo>
                    <a:lnTo>
                      <a:pt x="241443" y="308699"/>
                    </a:lnTo>
                    <a:lnTo>
                      <a:pt x="242476" y="308109"/>
                    </a:lnTo>
                    <a:lnTo>
                      <a:pt x="243656" y="307667"/>
                    </a:lnTo>
                    <a:lnTo>
                      <a:pt x="244541" y="307667"/>
                    </a:lnTo>
                    <a:lnTo>
                      <a:pt x="245425" y="307224"/>
                    </a:lnTo>
                    <a:lnTo>
                      <a:pt x="246458" y="306782"/>
                    </a:lnTo>
                    <a:lnTo>
                      <a:pt x="247490" y="306339"/>
                    </a:lnTo>
                    <a:lnTo>
                      <a:pt x="248965" y="306044"/>
                    </a:lnTo>
                    <a:lnTo>
                      <a:pt x="250293" y="306929"/>
                    </a:lnTo>
                    <a:lnTo>
                      <a:pt x="251030" y="307814"/>
                    </a:lnTo>
                    <a:lnTo>
                      <a:pt x="251915" y="308257"/>
                    </a:lnTo>
                    <a:lnTo>
                      <a:pt x="253242" y="308257"/>
                    </a:lnTo>
                    <a:lnTo>
                      <a:pt x="253833" y="308847"/>
                    </a:lnTo>
                    <a:lnTo>
                      <a:pt x="256635" y="308847"/>
                    </a:lnTo>
                    <a:lnTo>
                      <a:pt x="257077" y="308404"/>
                    </a:lnTo>
                    <a:lnTo>
                      <a:pt x="257077" y="307224"/>
                    </a:lnTo>
                    <a:lnTo>
                      <a:pt x="256487" y="306487"/>
                    </a:lnTo>
                    <a:lnTo>
                      <a:pt x="256782" y="305454"/>
                    </a:lnTo>
                    <a:lnTo>
                      <a:pt x="256782" y="302652"/>
                    </a:lnTo>
                    <a:lnTo>
                      <a:pt x="256045" y="301767"/>
                    </a:lnTo>
                    <a:lnTo>
                      <a:pt x="255307" y="300145"/>
                    </a:lnTo>
                    <a:lnTo>
                      <a:pt x="254422" y="298817"/>
                    </a:lnTo>
                    <a:lnTo>
                      <a:pt x="253095" y="297932"/>
                    </a:lnTo>
                    <a:lnTo>
                      <a:pt x="251768" y="297637"/>
                    </a:lnTo>
                    <a:lnTo>
                      <a:pt x="250735" y="298227"/>
                    </a:lnTo>
                    <a:lnTo>
                      <a:pt x="249703" y="298227"/>
                    </a:lnTo>
                    <a:lnTo>
                      <a:pt x="248965" y="297785"/>
                    </a:lnTo>
                    <a:lnTo>
                      <a:pt x="246458" y="297785"/>
                    </a:lnTo>
                    <a:lnTo>
                      <a:pt x="245130" y="297342"/>
                    </a:lnTo>
                    <a:lnTo>
                      <a:pt x="242623" y="297637"/>
                    </a:lnTo>
                    <a:lnTo>
                      <a:pt x="241738" y="297195"/>
                    </a:lnTo>
                    <a:lnTo>
                      <a:pt x="240558" y="297195"/>
                    </a:lnTo>
                    <a:lnTo>
                      <a:pt x="239083" y="297637"/>
                    </a:lnTo>
                    <a:lnTo>
                      <a:pt x="239083" y="280823"/>
                    </a:lnTo>
                    <a:lnTo>
                      <a:pt x="240411" y="280823"/>
                    </a:lnTo>
                    <a:lnTo>
                      <a:pt x="242033" y="280086"/>
                    </a:lnTo>
                    <a:lnTo>
                      <a:pt x="244393" y="280086"/>
                    </a:lnTo>
                    <a:lnTo>
                      <a:pt x="246163" y="279201"/>
                    </a:lnTo>
                    <a:lnTo>
                      <a:pt x="247195" y="279201"/>
                    </a:lnTo>
                    <a:lnTo>
                      <a:pt x="249113" y="279496"/>
                    </a:lnTo>
                    <a:lnTo>
                      <a:pt x="251030" y="280381"/>
                    </a:lnTo>
                    <a:lnTo>
                      <a:pt x="282888" y="280381"/>
                    </a:lnTo>
                    <a:lnTo>
                      <a:pt x="281856" y="279053"/>
                    </a:lnTo>
                    <a:lnTo>
                      <a:pt x="280676" y="277284"/>
                    </a:lnTo>
                    <a:lnTo>
                      <a:pt x="281118" y="275809"/>
                    </a:lnTo>
                    <a:lnTo>
                      <a:pt x="281708" y="274334"/>
                    </a:lnTo>
                    <a:lnTo>
                      <a:pt x="282298" y="273596"/>
                    </a:lnTo>
                    <a:lnTo>
                      <a:pt x="283921" y="274481"/>
                    </a:lnTo>
                    <a:lnTo>
                      <a:pt x="285248" y="276989"/>
                    </a:lnTo>
                    <a:lnTo>
                      <a:pt x="286428" y="278906"/>
                    </a:lnTo>
                    <a:lnTo>
                      <a:pt x="287608" y="279791"/>
                    </a:lnTo>
                    <a:lnTo>
                      <a:pt x="290558" y="279791"/>
                    </a:lnTo>
                    <a:lnTo>
                      <a:pt x="292180" y="278758"/>
                    </a:lnTo>
                    <a:lnTo>
                      <a:pt x="294835" y="275366"/>
                    </a:lnTo>
                    <a:lnTo>
                      <a:pt x="297490" y="272416"/>
                    </a:lnTo>
                    <a:lnTo>
                      <a:pt x="298817" y="271384"/>
                    </a:lnTo>
                    <a:lnTo>
                      <a:pt x="300292" y="270499"/>
                    </a:lnTo>
                    <a:lnTo>
                      <a:pt x="301325" y="270204"/>
                    </a:lnTo>
                    <a:lnTo>
                      <a:pt x="302800" y="270204"/>
                    </a:lnTo>
                    <a:lnTo>
                      <a:pt x="304127" y="271089"/>
                    </a:lnTo>
                    <a:lnTo>
                      <a:pt x="305012" y="272416"/>
                    </a:lnTo>
                    <a:lnTo>
                      <a:pt x="307962" y="277284"/>
                    </a:lnTo>
                    <a:lnTo>
                      <a:pt x="310174" y="280971"/>
                    </a:lnTo>
                    <a:lnTo>
                      <a:pt x="310912" y="283183"/>
                    </a:lnTo>
                    <a:lnTo>
                      <a:pt x="310912" y="294392"/>
                    </a:lnTo>
                    <a:lnTo>
                      <a:pt x="311501" y="294392"/>
                    </a:lnTo>
                    <a:lnTo>
                      <a:pt x="316516" y="293360"/>
                    </a:lnTo>
                    <a:lnTo>
                      <a:pt x="316074" y="291590"/>
                    </a:lnTo>
                    <a:close/>
                  </a:path>
                </a:pathLst>
              </a:custGeom>
              <a:grpFill/>
              <a:ln w="3175" cap="flat">
                <a:solidFill>
                  <a:schemeClr val="bg2">
                    <a:lumMod val="90000"/>
                  </a:schemeClr>
                </a:solidFill>
                <a:prstDash val="solid"/>
                <a:miter/>
              </a:ln>
            </p:spPr>
            <p:txBody>
              <a:bodyPr rtlCol="0" anchor="ctr"/>
              <a:lstStyle/>
              <a:p>
                <a:endParaRPr lang="en-GB"/>
              </a:p>
            </p:txBody>
          </p:sp>
          <p:sp>
            <p:nvSpPr>
              <p:cNvPr id="210" name="Freeform: Shape 209">
                <a:extLst>
                  <a:ext uri="{FF2B5EF4-FFF2-40B4-BE49-F238E27FC236}">
                    <a16:creationId xmlns:a16="http://schemas.microsoft.com/office/drawing/2014/main" id="{B1290730-E0C7-8733-FCFF-9B58F1CD7115}"/>
                  </a:ext>
                </a:extLst>
              </p:cNvPr>
              <p:cNvSpPr/>
              <p:nvPr/>
            </p:nvSpPr>
            <p:spPr>
              <a:xfrm>
                <a:off x="7711914" y="2749149"/>
                <a:ext cx="1597773" cy="1067541"/>
              </a:xfrm>
              <a:custGeom>
                <a:avLst/>
                <a:gdLst>
                  <a:gd name="connsiteX0" fmla="*/ 1244384 w 1597773"/>
                  <a:gd name="connsiteY0" fmla="*/ 793798 h 1067541"/>
                  <a:gd name="connsiteX1" fmla="*/ 1243646 w 1597773"/>
                  <a:gd name="connsiteY1" fmla="*/ 793208 h 1067541"/>
                  <a:gd name="connsiteX2" fmla="*/ 1241729 w 1597773"/>
                  <a:gd name="connsiteY2" fmla="*/ 795125 h 1067541"/>
                  <a:gd name="connsiteX3" fmla="*/ 1241729 w 1597773"/>
                  <a:gd name="connsiteY3" fmla="*/ 797190 h 1067541"/>
                  <a:gd name="connsiteX4" fmla="*/ 1242466 w 1597773"/>
                  <a:gd name="connsiteY4" fmla="*/ 797190 h 1067541"/>
                  <a:gd name="connsiteX5" fmla="*/ 1244679 w 1597773"/>
                  <a:gd name="connsiteY5" fmla="*/ 796453 h 1067541"/>
                  <a:gd name="connsiteX6" fmla="*/ 1244679 w 1597773"/>
                  <a:gd name="connsiteY6" fmla="*/ 794830 h 1067541"/>
                  <a:gd name="connsiteX7" fmla="*/ 1244236 w 1597773"/>
                  <a:gd name="connsiteY7" fmla="*/ 793798 h 1067541"/>
                  <a:gd name="connsiteX8" fmla="*/ 1023589 w 1597773"/>
                  <a:gd name="connsiteY8" fmla="*/ 971230 h 1067541"/>
                  <a:gd name="connsiteX9" fmla="*/ 1023000 w 1597773"/>
                  <a:gd name="connsiteY9" fmla="*/ 972262 h 1067541"/>
                  <a:gd name="connsiteX10" fmla="*/ 1021819 w 1597773"/>
                  <a:gd name="connsiteY10" fmla="*/ 973295 h 1067541"/>
                  <a:gd name="connsiteX11" fmla="*/ 1022410 w 1597773"/>
                  <a:gd name="connsiteY11" fmla="*/ 974032 h 1067541"/>
                  <a:gd name="connsiteX12" fmla="*/ 1022704 w 1597773"/>
                  <a:gd name="connsiteY12" fmla="*/ 975507 h 1067541"/>
                  <a:gd name="connsiteX13" fmla="*/ 1023442 w 1597773"/>
                  <a:gd name="connsiteY13" fmla="*/ 976540 h 1067541"/>
                  <a:gd name="connsiteX14" fmla="*/ 1023885 w 1597773"/>
                  <a:gd name="connsiteY14" fmla="*/ 975950 h 1067541"/>
                  <a:gd name="connsiteX15" fmla="*/ 1024179 w 1597773"/>
                  <a:gd name="connsiteY15" fmla="*/ 973442 h 1067541"/>
                  <a:gd name="connsiteX16" fmla="*/ 1024474 w 1597773"/>
                  <a:gd name="connsiteY16" fmla="*/ 973000 h 1067541"/>
                  <a:gd name="connsiteX17" fmla="*/ 1025802 w 1597773"/>
                  <a:gd name="connsiteY17" fmla="*/ 971967 h 1067541"/>
                  <a:gd name="connsiteX18" fmla="*/ 1025212 w 1597773"/>
                  <a:gd name="connsiteY18" fmla="*/ 971673 h 1067541"/>
                  <a:gd name="connsiteX19" fmla="*/ 1023737 w 1597773"/>
                  <a:gd name="connsiteY19" fmla="*/ 971673 h 1067541"/>
                  <a:gd name="connsiteX20" fmla="*/ 1207953 w 1597773"/>
                  <a:gd name="connsiteY20" fmla="*/ 866069 h 1067541"/>
                  <a:gd name="connsiteX21" fmla="*/ 1207659 w 1597773"/>
                  <a:gd name="connsiteY21" fmla="*/ 865626 h 1067541"/>
                  <a:gd name="connsiteX22" fmla="*/ 1206774 w 1597773"/>
                  <a:gd name="connsiteY22" fmla="*/ 865184 h 1067541"/>
                  <a:gd name="connsiteX23" fmla="*/ 1206331 w 1597773"/>
                  <a:gd name="connsiteY23" fmla="*/ 864299 h 1067541"/>
                  <a:gd name="connsiteX24" fmla="*/ 1204856 w 1597773"/>
                  <a:gd name="connsiteY24" fmla="*/ 864741 h 1067541"/>
                  <a:gd name="connsiteX25" fmla="*/ 1204119 w 1597773"/>
                  <a:gd name="connsiteY25" fmla="*/ 866069 h 1067541"/>
                  <a:gd name="connsiteX26" fmla="*/ 1204856 w 1597773"/>
                  <a:gd name="connsiteY26" fmla="*/ 867249 h 1067541"/>
                  <a:gd name="connsiteX27" fmla="*/ 1204266 w 1597773"/>
                  <a:gd name="connsiteY27" fmla="*/ 868871 h 1067541"/>
                  <a:gd name="connsiteX28" fmla="*/ 1204266 w 1597773"/>
                  <a:gd name="connsiteY28" fmla="*/ 870641 h 1067541"/>
                  <a:gd name="connsiteX29" fmla="*/ 1205446 w 1597773"/>
                  <a:gd name="connsiteY29" fmla="*/ 871231 h 1067541"/>
                  <a:gd name="connsiteX30" fmla="*/ 1207364 w 1597773"/>
                  <a:gd name="connsiteY30" fmla="*/ 869903 h 1067541"/>
                  <a:gd name="connsiteX31" fmla="*/ 1207659 w 1597773"/>
                  <a:gd name="connsiteY31" fmla="*/ 869314 h 1067541"/>
                  <a:gd name="connsiteX32" fmla="*/ 1207068 w 1597773"/>
                  <a:gd name="connsiteY32" fmla="*/ 868576 h 1067541"/>
                  <a:gd name="connsiteX33" fmla="*/ 1207806 w 1597773"/>
                  <a:gd name="connsiteY33" fmla="*/ 867101 h 1067541"/>
                  <a:gd name="connsiteX34" fmla="*/ 1207806 w 1597773"/>
                  <a:gd name="connsiteY34" fmla="*/ 866216 h 1067541"/>
                  <a:gd name="connsiteX35" fmla="*/ 1162674 w 1597773"/>
                  <a:gd name="connsiteY35" fmla="*/ 894829 h 1067541"/>
                  <a:gd name="connsiteX36" fmla="*/ 1162379 w 1597773"/>
                  <a:gd name="connsiteY36" fmla="*/ 895125 h 1067541"/>
                  <a:gd name="connsiteX37" fmla="*/ 1161936 w 1597773"/>
                  <a:gd name="connsiteY37" fmla="*/ 896157 h 1067541"/>
                  <a:gd name="connsiteX38" fmla="*/ 1162231 w 1597773"/>
                  <a:gd name="connsiteY38" fmla="*/ 896452 h 1067541"/>
                  <a:gd name="connsiteX39" fmla="*/ 1162231 w 1597773"/>
                  <a:gd name="connsiteY39" fmla="*/ 897632 h 1067541"/>
                  <a:gd name="connsiteX40" fmla="*/ 1163854 w 1597773"/>
                  <a:gd name="connsiteY40" fmla="*/ 897927 h 1067541"/>
                  <a:gd name="connsiteX41" fmla="*/ 1164739 w 1597773"/>
                  <a:gd name="connsiteY41" fmla="*/ 896304 h 1067541"/>
                  <a:gd name="connsiteX42" fmla="*/ 1164444 w 1597773"/>
                  <a:gd name="connsiteY42" fmla="*/ 895714 h 1067541"/>
                  <a:gd name="connsiteX43" fmla="*/ 1162674 w 1597773"/>
                  <a:gd name="connsiteY43" fmla="*/ 894829 h 1067541"/>
                  <a:gd name="connsiteX44" fmla="*/ 961938 w 1597773"/>
                  <a:gd name="connsiteY44" fmla="*/ 990404 h 1067541"/>
                  <a:gd name="connsiteX45" fmla="*/ 960905 w 1597773"/>
                  <a:gd name="connsiteY45" fmla="*/ 989519 h 1067541"/>
                  <a:gd name="connsiteX46" fmla="*/ 958988 w 1597773"/>
                  <a:gd name="connsiteY46" fmla="*/ 989961 h 1067541"/>
                  <a:gd name="connsiteX47" fmla="*/ 957808 w 1597773"/>
                  <a:gd name="connsiteY47" fmla="*/ 991289 h 1067541"/>
                  <a:gd name="connsiteX48" fmla="*/ 958251 w 1597773"/>
                  <a:gd name="connsiteY48" fmla="*/ 991879 h 1067541"/>
                  <a:gd name="connsiteX49" fmla="*/ 961938 w 1597773"/>
                  <a:gd name="connsiteY49" fmla="*/ 991879 h 1067541"/>
                  <a:gd name="connsiteX50" fmla="*/ 964150 w 1597773"/>
                  <a:gd name="connsiteY50" fmla="*/ 992764 h 1067541"/>
                  <a:gd name="connsiteX51" fmla="*/ 965035 w 1597773"/>
                  <a:gd name="connsiteY51" fmla="*/ 991436 h 1067541"/>
                  <a:gd name="connsiteX52" fmla="*/ 965035 w 1597773"/>
                  <a:gd name="connsiteY52" fmla="*/ 990846 h 1067541"/>
                  <a:gd name="connsiteX53" fmla="*/ 964593 w 1597773"/>
                  <a:gd name="connsiteY53" fmla="*/ 989666 h 1067541"/>
                  <a:gd name="connsiteX54" fmla="*/ 961938 w 1597773"/>
                  <a:gd name="connsiteY54" fmla="*/ 990404 h 1067541"/>
                  <a:gd name="connsiteX55" fmla="*/ 1016952 w 1597773"/>
                  <a:gd name="connsiteY55" fmla="*/ 975065 h 1067541"/>
                  <a:gd name="connsiteX56" fmla="*/ 1017542 w 1597773"/>
                  <a:gd name="connsiteY56" fmla="*/ 975065 h 1067541"/>
                  <a:gd name="connsiteX57" fmla="*/ 1020050 w 1597773"/>
                  <a:gd name="connsiteY57" fmla="*/ 974622 h 1067541"/>
                  <a:gd name="connsiteX58" fmla="*/ 1020050 w 1597773"/>
                  <a:gd name="connsiteY58" fmla="*/ 972705 h 1067541"/>
                  <a:gd name="connsiteX59" fmla="*/ 1017837 w 1597773"/>
                  <a:gd name="connsiteY59" fmla="*/ 973737 h 1067541"/>
                  <a:gd name="connsiteX60" fmla="*/ 1016952 w 1597773"/>
                  <a:gd name="connsiteY60" fmla="*/ 975212 h 1067541"/>
                  <a:gd name="connsiteX61" fmla="*/ 976392 w 1597773"/>
                  <a:gd name="connsiteY61" fmla="*/ 1022262 h 1067541"/>
                  <a:gd name="connsiteX62" fmla="*/ 975507 w 1597773"/>
                  <a:gd name="connsiteY62" fmla="*/ 1020492 h 1067541"/>
                  <a:gd name="connsiteX63" fmla="*/ 974180 w 1597773"/>
                  <a:gd name="connsiteY63" fmla="*/ 1019312 h 1067541"/>
                  <a:gd name="connsiteX64" fmla="*/ 972115 w 1597773"/>
                  <a:gd name="connsiteY64" fmla="*/ 1018722 h 1067541"/>
                  <a:gd name="connsiteX65" fmla="*/ 970492 w 1597773"/>
                  <a:gd name="connsiteY65" fmla="*/ 1017542 h 1067541"/>
                  <a:gd name="connsiteX66" fmla="*/ 968722 w 1597773"/>
                  <a:gd name="connsiteY66" fmla="*/ 1015477 h 1067541"/>
                  <a:gd name="connsiteX67" fmla="*/ 967985 w 1597773"/>
                  <a:gd name="connsiteY67" fmla="*/ 1015477 h 1067541"/>
                  <a:gd name="connsiteX68" fmla="*/ 966658 w 1597773"/>
                  <a:gd name="connsiteY68" fmla="*/ 1016510 h 1067541"/>
                  <a:gd name="connsiteX69" fmla="*/ 966363 w 1597773"/>
                  <a:gd name="connsiteY69" fmla="*/ 1017247 h 1067541"/>
                  <a:gd name="connsiteX70" fmla="*/ 966363 w 1597773"/>
                  <a:gd name="connsiteY70" fmla="*/ 1019902 h 1067541"/>
                  <a:gd name="connsiteX71" fmla="*/ 961938 w 1597773"/>
                  <a:gd name="connsiteY71" fmla="*/ 1017837 h 1067541"/>
                  <a:gd name="connsiteX72" fmla="*/ 961348 w 1597773"/>
                  <a:gd name="connsiteY72" fmla="*/ 1017837 h 1067541"/>
                  <a:gd name="connsiteX73" fmla="*/ 961348 w 1597773"/>
                  <a:gd name="connsiteY73" fmla="*/ 1020050 h 1067541"/>
                  <a:gd name="connsiteX74" fmla="*/ 960021 w 1597773"/>
                  <a:gd name="connsiteY74" fmla="*/ 1018280 h 1067541"/>
                  <a:gd name="connsiteX75" fmla="*/ 956629 w 1597773"/>
                  <a:gd name="connsiteY75" fmla="*/ 1017837 h 1067541"/>
                  <a:gd name="connsiteX76" fmla="*/ 955596 w 1597773"/>
                  <a:gd name="connsiteY76" fmla="*/ 1017837 h 1067541"/>
                  <a:gd name="connsiteX77" fmla="*/ 953236 w 1597773"/>
                  <a:gd name="connsiteY77" fmla="*/ 1019607 h 1067541"/>
                  <a:gd name="connsiteX78" fmla="*/ 948664 w 1597773"/>
                  <a:gd name="connsiteY78" fmla="*/ 1020492 h 1067541"/>
                  <a:gd name="connsiteX79" fmla="*/ 942027 w 1597773"/>
                  <a:gd name="connsiteY79" fmla="*/ 1019902 h 1067541"/>
                  <a:gd name="connsiteX80" fmla="*/ 940257 w 1597773"/>
                  <a:gd name="connsiteY80" fmla="*/ 1020345 h 1067541"/>
                  <a:gd name="connsiteX81" fmla="*/ 938339 w 1597773"/>
                  <a:gd name="connsiteY81" fmla="*/ 1022114 h 1067541"/>
                  <a:gd name="connsiteX82" fmla="*/ 935832 w 1597773"/>
                  <a:gd name="connsiteY82" fmla="*/ 1022557 h 1067541"/>
                  <a:gd name="connsiteX83" fmla="*/ 933177 w 1597773"/>
                  <a:gd name="connsiteY83" fmla="*/ 1022114 h 1067541"/>
                  <a:gd name="connsiteX84" fmla="*/ 931850 w 1597773"/>
                  <a:gd name="connsiteY84" fmla="*/ 1022704 h 1067541"/>
                  <a:gd name="connsiteX85" fmla="*/ 930670 w 1597773"/>
                  <a:gd name="connsiteY85" fmla="*/ 1023737 h 1067541"/>
                  <a:gd name="connsiteX86" fmla="*/ 929637 w 1597773"/>
                  <a:gd name="connsiteY86" fmla="*/ 1025802 h 1067541"/>
                  <a:gd name="connsiteX87" fmla="*/ 930670 w 1597773"/>
                  <a:gd name="connsiteY87" fmla="*/ 1026097 h 1067541"/>
                  <a:gd name="connsiteX88" fmla="*/ 932145 w 1597773"/>
                  <a:gd name="connsiteY88" fmla="*/ 1026097 h 1067541"/>
                  <a:gd name="connsiteX89" fmla="*/ 929637 w 1597773"/>
                  <a:gd name="connsiteY89" fmla="*/ 1028309 h 1067541"/>
                  <a:gd name="connsiteX90" fmla="*/ 926540 w 1597773"/>
                  <a:gd name="connsiteY90" fmla="*/ 1029932 h 1067541"/>
                  <a:gd name="connsiteX91" fmla="*/ 922410 w 1597773"/>
                  <a:gd name="connsiteY91" fmla="*/ 1033471 h 1067541"/>
                  <a:gd name="connsiteX92" fmla="*/ 919460 w 1597773"/>
                  <a:gd name="connsiteY92" fmla="*/ 1035241 h 1067541"/>
                  <a:gd name="connsiteX93" fmla="*/ 916953 w 1597773"/>
                  <a:gd name="connsiteY93" fmla="*/ 1037453 h 1067541"/>
                  <a:gd name="connsiteX94" fmla="*/ 916216 w 1597773"/>
                  <a:gd name="connsiteY94" fmla="*/ 1038338 h 1067541"/>
                  <a:gd name="connsiteX95" fmla="*/ 915773 w 1597773"/>
                  <a:gd name="connsiteY95" fmla="*/ 1039371 h 1067541"/>
                  <a:gd name="connsiteX96" fmla="*/ 915331 w 1597773"/>
                  <a:gd name="connsiteY96" fmla="*/ 1048958 h 1067541"/>
                  <a:gd name="connsiteX97" fmla="*/ 915331 w 1597773"/>
                  <a:gd name="connsiteY97" fmla="*/ 1050138 h 1067541"/>
                  <a:gd name="connsiteX98" fmla="*/ 916363 w 1597773"/>
                  <a:gd name="connsiteY98" fmla="*/ 1053235 h 1067541"/>
                  <a:gd name="connsiteX99" fmla="*/ 917101 w 1597773"/>
                  <a:gd name="connsiteY99" fmla="*/ 1058987 h 1067541"/>
                  <a:gd name="connsiteX100" fmla="*/ 922853 w 1597773"/>
                  <a:gd name="connsiteY100" fmla="*/ 1062232 h 1067541"/>
                  <a:gd name="connsiteX101" fmla="*/ 925655 w 1597773"/>
                  <a:gd name="connsiteY101" fmla="*/ 1063560 h 1067541"/>
                  <a:gd name="connsiteX102" fmla="*/ 929637 w 1597773"/>
                  <a:gd name="connsiteY102" fmla="*/ 1064739 h 1067541"/>
                  <a:gd name="connsiteX103" fmla="*/ 933767 w 1597773"/>
                  <a:gd name="connsiteY103" fmla="*/ 1065477 h 1067541"/>
                  <a:gd name="connsiteX104" fmla="*/ 935242 w 1597773"/>
                  <a:gd name="connsiteY104" fmla="*/ 1065919 h 1067541"/>
                  <a:gd name="connsiteX105" fmla="*/ 938339 w 1597773"/>
                  <a:gd name="connsiteY105" fmla="*/ 1067542 h 1067541"/>
                  <a:gd name="connsiteX106" fmla="*/ 940109 w 1597773"/>
                  <a:gd name="connsiteY106" fmla="*/ 1067542 h 1067541"/>
                  <a:gd name="connsiteX107" fmla="*/ 942469 w 1597773"/>
                  <a:gd name="connsiteY107" fmla="*/ 1066804 h 1067541"/>
                  <a:gd name="connsiteX108" fmla="*/ 943059 w 1597773"/>
                  <a:gd name="connsiteY108" fmla="*/ 1066509 h 1067541"/>
                  <a:gd name="connsiteX109" fmla="*/ 944534 w 1597773"/>
                  <a:gd name="connsiteY109" fmla="*/ 1064149 h 1067541"/>
                  <a:gd name="connsiteX110" fmla="*/ 946009 w 1597773"/>
                  <a:gd name="connsiteY110" fmla="*/ 1062822 h 1067541"/>
                  <a:gd name="connsiteX111" fmla="*/ 949991 w 1597773"/>
                  <a:gd name="connsiteY111" fmla="*/ 1062085 h 1067541"/>
                  <a:gd name="connsiteX112" fmla="*/ 951319 w 1597773"/>
                  <a:gd name="connsiteY112" fmla="*/ 1062085 h 1067541"/>
                  <a:gd name="connsiteX113" fmla="*/ 952499 w 1597773"/>
                  <a:gd name="connsiteY113" fmla="*/ 1061347 h 1067541"/>
                  <a:gd name="connsiteX114" fmla="*/ 952499 w 1597773"/>
                  <a:gd name="connsiteY114" fmla="*/ 1060610 h 1067541"/>
                  <a:gd name="connsiteX115" fmla="*/ 952056 w 1597773"/>
                  <a:gd name="connsiteY115" fmla="*/ 1059872 h 1067541"/>
                  <a:gd name="connsiteX116" fmla="*/ 954858 w 1597773"/>
                  <a:gd name="connsiteY116" fmla="*/ 1058102 h 1067541"/>
                  <a:gd name="connsiteX117" fmla="*/ 957366 w 1597773"/>
                  <a:gd name="connsiteY117" fmla="*/ 1055743 h 1067541"/>
                  <a:gd name="connsiteX118" fmla="*/ 958398 w 1597773"/>
                  <a:gd name="connsiteY118" fmla="*/ 1055300 h 1067541"/>
                  <a:gd name="connsiteX119" fmla="*/ 959578 w 1597773"/>
                  <a:gd name="connsiteY119" fmla="*/ 1055300 h 1067541"/>
                  <a:gd name="connsiteX120" fmla="*/ 961348 w 1597773"/>
                  <a:gd name="connsiteY120" fmla="*/ 1054563 h 1067541"/>
                  <a:gd name="connsiteX121" fmla="*/ 962675 w 1597773"/>
                  <a:gd name="connsiteY121" fmla="*/ 1053235 h 1067541"/>
                  <a:gd name="connsiteX122" fmla="*/ 963413 w 1597773"/>
                  <a:gd name="connsiteY122" fmla="*/ 1051465 h 1067541"/>
                  <a:gd name="connsiteX123" fmla="*/ 964446 w 1597773"/>
                  <a:gd name="connsiteY123" fmla="*/ 1047188 h 1067541"/>
                  <a:gd name="connsiteX124" fmla="*/ 965625 w 1597773"/>
                  <a:gd name="connsiteY124" fmla="*/ 1043796 h 1067541"/>
                  <a:gd name="connsiteX125" fmla="*/ 965625 w 1597773"/>
                  <a:gd name="connsiteY125" fmla="*/ 1041878 h 1067541"/>
                  <a:gd name="connsiteX126" fmla="*/ 966658 w 1597773"/>
                  <a:gd name="connsiteY126" fmla="*/ 1040993 h 1067541"/>
                  <a:gd name="connsiteX127" fmla="*/ 967690 w 1597773"/>
                  <a:gd name="connsiteY127" fmla="*/ 1038781 h 1067541"/>
                  <a:gd name="connsiteX128" fmla="*/ 972410 w 1597773"/>
                  <a:gd name="connsiteY128" fmla="*/ 1031554 h 1067541"/>
                  <a:gd name="connsiteX129" fmla="*/ 974770 w 1597773"/>
                  <a:gd name="connsiteY129" fmla="*/ 1030816 h 1067541"/>
                  <a:gd name="connsiteX130" fmla="*/ 977424 w 1597773"/>
                  <a:gd name="connsiteY130" fmla="*/ 1028899 h 1067541"/>
                  <a:gd name="connsiteX131" fmla="*/ 976982 w 1597773"/>
                  <a:gd name="connsiteY131" fmla="*/ 1025949 h 1067541"/>
                  <a:gd name="connsiteX132" fmla="*/ 976245 w 1597773"/>
                  <a:gd name="connsiteY132" fmla="*/ 1022704 h 1067541"/>
                  <a:gd name="connsiteX133" fmla="*/ 1253528 w 1597773"/>
                  <a:gd name="connsiteY133" fmla="*/ 695274 h 1067541"/>
                  <a:gd name="connsiteX134" fmla="*/ 1252643 w 1597773"/>
                  <a:gd name="connsiteY134" fmla="*/ 694241 h 1067541"/>
                  <a:gd name="connsiteX135" fmla="*/ 1251316 w 1597773"/>
                  <a:gd name="connsiteY135" fmla="*/ 693651 h 1067541"/>
                  <a:gd name="connsiteX136" fmla="*/ 1250578 w 1597773"/>
                  <a:gd name="connsiteY136" fmla="*/ 691882 h 1067541"/>
                  <a:gd name="connsiteX137" fmla="*/ 1247334 w 1597773"/>
                  <a:gd name="connsiteY137" fmla="*/ 690702 h 1067541"/>
                  <a:gd name="connsiteX138" fmla="*/ 1243942 w 1597773"/>
                  <a:gd name="connsiteY138" fmla="*/ 690407 h 1067541"/>
                  <a:gd name="connsiteX139" fmla="*/ 1244384 w 1597773"/>
                  <a:gd name="connsiteY139" fmla="*/ 691734 h 1067541"/>
                  <a:gd name="connsiteX140" fmla="*/ 1247186 w 1597773"/>
                  <a:gd name="connsiteY140" fmla="*/ 694979 h 1067541"/>
                  <a:gd name="connsiteX141" fmla="*/ 1252054 w 1597773"/>
                  <a:gd name="connsiteY141" fmla="*/ 697634 h 1067541"/>
                  <a:gd name="connsiteX142" fmla="*/ 1258838 w 1597773"/>
                  <a:gd name="connsiteY142" fmla="*/ 700141 h 1067541"/>
                  <a:gd name="connsiteX143" fmla="*/ 1261050 w 1597773"/>
                  <a:gd name="connsiteY143" fmla="*/ 699256 h 1067541"/>
                  <a:gd name="connsiteX144" fmla="*/ 1260608 w 1597773"/>
                  <a:gd name="connsiteY144" fmla="*/ 698224 h 1067541"/>
                  <a:gd name="connsiteX145" fmla="*/ 1259722 w 1597773"/>
                  <a:gd name="connsiteY145" fmla="*/ 697486 h 1067541"/>
                  <a:gd name="connsiteX146" fmla="*/ 1253676 w 1597773"/>
                  <a:gd name="connsiteY146" fmla="*/ 694979 h 1067541"/>
                  <a:gd name="connsiteX147" fmla="*/ 1041583 w 1597773"/>
                  <a:gd name="connsiteY147" fmla="*/ 940109 h 1067541"/>
                  <a:gd name="connsiteX148" fmla="*/ 1039961 w 1597773"/>
                  <a:gd name="connsiteY148" fmla="*/ 940109 h 1067541"/>
                  <a:gd name="connsiteX149" fmla="*/ 1040551 w 1597773"/>
                  <a:gd name="connsiteY149" fmla="*/ 941437 h 1067541"/>
                  <a:gd name="connsiteX150" fmla="*/ 1041583 w 1597773"/>
                  <a:gd name="connsiteY150" fmla="*/ 942174 h 1067541"/>
                  <a:gd name="connsiteX151" fmla="*/ 1042173 w 1597773"/>
                  <a:gd name="connsiteY151" fmla="*/ 942174 h 1067541"/>
                  <a:gd name="connsiteX152" fmla="*/ 1044238 w 1597773"/>
                  <a:gd name="connsiteY152" fmla="*/ 944239 h 1067541"/>
                  <a:gd name="connsiteX153" fmla="*/ 1044238 w 1597773"/>
                  <a:gd name="connsiteY153" fmla="*/ 942912 h 1067541"/>
                  <a:gd name="connsiteX154" fmla="*/ 1043058 w 1597773"/>
                  <a:gd name="connsiteY154" fmla="*/ 941584 h 1067541"/>
                  <a:gd name="connsiteX155" fmla="*/ 1041583 w 1597773"/>
                  <a:gd name="connsiteY155" fmla="*/ 940109 h 1067541"/>
                  <a:gd name="connsiteX156" fmla="*/ 1596445 w 1597773"/>
                  <a:gd name="connsiteY156" fmla="*/ 197933 h 1067541"/>
                  <a:gd name="connsiteX157" fmla="*/ 1595118 w 1597773"/>
                  <a:gd name="connsiteY157" fmla="*/ 195573 h 1067541"/>
                  <a:gd name="connsiteX158" fmla="*/ 1593643 w 1597773"/>
                  <a:gd name="connsiteY158" fmla="*/ 192181 h 1067541"/>
                  <a:gd name="connsiteX159" fmla="*/ 1593053 w 1597773"/>
                  <a:gd name="connsiteY159" fmla="*/ 190559 h 1067541"/>
                  <a:gd name="connsiteX160" fmla="*/ 1594086 w 1597773"/>
                  <a:gd name="connsiteY160" fmla="*/ 188494 h 1067541"/>
                  <a:gd name="connsiteX161" fmla="*/ 1595118 w 1597773"/>
                  <a:gd name="connsiteY161" fmla="*/ 187314 h 1067541"/>
                  <a:gd name="connsiteX162" fmla="*/ 1595708 w 1597773"/>
                  <a:gd name="connsiteY162" fmla="*/ 186281 h 1067541"/>
                  <a:gd name="connsiteX163" fmla="*/ 1596003 w 1597773"/>
                  <a:gd name="connsiteY163" fmla="*/ 184364 h 1067541"/>
                  <a:gd name="connsiteX164" fmla="*/ 1595560 w 1597773"/>
                  <a:gd name="connsiteY164" fmla="*/ 182889 h 1067541"/>
                  <a:gd name="connsiteX165" fmla="*/ 1592906 w 1597773"/>
                  <a:gd name="connsiteY165" fmla="*/ 180677 h 1067541"/>
                  <a:gd name="connsiteX166" fmla="*/ 1590103 w 1597773"/>
                  <a:gd name="connsiteY166" fmla="*/ 179497 h 1067541"/>
                  <a:gd name="connsiteX167" fmla="*/ 1587006 w 1597773"/>
                  <a:gd name="connsiteY167" fmla="*/ 179054 h 1067541"/>
                  <a:gd name="connsiteX168" fmla="*/ 1585974 w 1597773"/>
                  <a:gd name="connsiteY168" fmla="*/ 179054 h 1067541"/>
                  <a:gd name="connsiteX169" fmla="*/ 1583761 w 1597773"/>
                  <a:gd name="connsiteY169" fmla="*/ 179349 h 1067541"/>
                  <a:gd name="connsiteX170" fmla="*/ 1574322 w 1597773"/>
                  <a:gd name="connsiteY170" fmla="*/ 182299 h 1067541"/>
                  <a:gd name="connsiteX171" fmla="*/ 1569897 w 1597773"/>
                  <a:gd name="connsiteY171" fmla="*/ 184512 h 1067541"/>
                  <a:gd name="connsiteX172" fmla="*/ 1567390 w 1597773"/>
                  <a:gd name="connsiteY172" fmla="*/ 187019 h 1067541"/>
                  <a:gd name="connsiteX173" fmla="*/ 1564588 w 1597773"/>
                  <a:gd name="connsiteY173" fmla="*/ 188199 h 1067541"/>
                  <a:gd name="connsiteX174" fmla="*/ 1560163 w 1597773"/>
                  <a:gd name="connsiteY174" fmla="*/ 188199 h 1067541"/>
                  <a:gd name="connsiteX175" fmla="*/ 1556033 w 1597773"/>
                  <a:gd name="connsiteY175" fmla="*/ 187904 h 1067541"/>
                  <a:gd name="connsiteX176" fmla="*/ 1552788 w 1597773"/>
                  <a:gd name="connsiteY176" fmla="*/ 189231 h 1067541"/>
                  <a:gd name="connsiteX177" fmla="*/ 1549101 w 1597773"/>
                  <a:gd name="connsiteY177" fmla="*/ 192034 h 1067541"/>
                  <a:gd name="connsiteX178" fmla="*/ 1546445 w 1597773"/>
                  <a:gd name="connsiteY178" fmla="*/ 193361 h 1067541"/>
                  <a:gd name="connsiteX179" fmla="*/ 1544676 w 1597773"/>
                  <a:gd name="connsiteY179" fmla="*/ 193066 h 1067541"/>
                  <a:gd name="connsiteX180" fmla="*/ 1542906 w 1597773"/>
                  <a:gd name="connsiteY180" fmla="*/ 194983 h 1067541"/>
                  <a:gd name="connsiteX181" fmla="*/ 1540988 w 1597773"/>
                  <a:gd name="connsiteY181" fmla="*/ 198966 h 1067541"/>
                  <a:gd name="connsiteX182" fmla="*/ 1538777 w 1597773"/>
                  <a:gd name="connsiteY182" fmla="*/ 200736 h 1067541"/>
                  <a:gd name="connsiteX183" fmla="*/ 1536269 w 1597773"/>
                  <a:gd name="connsiteY183" fmla="*/ 200293 h 1067541"/>
                  <a:gd name="connsiteX184" fmla="*/ 1530222 w 1597773"/>
                  <a:gd name="connsiteY184" fmla="*/ 200736 h 1067541"/>
                  <a:gd name="connsiteX185" fmla="*/ 1520635 w 1597773"/>
                  <a:gd name="connsiteY185" fmla="*/ 201916 h 1067541"/>
                  <a:gd name="connsiteX186" fmla="*/ 1514735 w 1597773"/>
                  <a:gd name="connsiteY186" fmla="*/ 201916 h 1067541"/>
                  <a:gd name="connsiteX187" fmla="*/ 1512375 w 1597773"/>
                  <a:gd name="connsiteY187" fmla="*/ 200588 h 1067541"/>
                  <a:gd name="connsiteX188" fmla="*/ 1508541 w 1597773"/>
                  <a:gd name="connsiteY188" fmla="*/ 200588 h 1067541"/>
                  <a:gd name="connsiteX189" fmla="*/ 1503378 w 1597773"/>
                  <a:gd name="connsiteY189" fmla="*/ 201473 h 1067541"/>
                  <a:gd name="connsiteX190" fmla="*/ 1500282 w 1597773"/>
                  <a:gd name="connsiteY190" fmla="*/ 201473 h 1067541"/>
                  <a:gd name="connsiteX191" fmla="*/ 1499249 w 1597773"/>
                  <a:gd name="connsiteY191" fmla="*/ 201031 h 1067541"/>
                  <a:gd name="connsiteX192" fmla="*/ 1498511 w 1597773"/>
                  <a:gd name="connsiteY192" fmla="*/ 199408 h 1067541"/>
                  <a:gd name="connsiteX193" fmla="*/ 1498069 w 1597773"/>
                  <a:gd name="connsiteY193" fmla="*/ 196606 h 1067541"/>
                  <a:gd name="connsiteX194" fmla="*/ 1496299 w 1597773"/>
                  <a:gd name="connsiteY194" fmla="*/ 193656 h 1067541"/>
                  <a:gd name="connsiteX195" fmla="*/ 1493201 w 1597773"/>
                  <a:gd name="connsiteY195" fmla="*/ 190706 h 1067541"/>
                  <a:gd name="connsiteX196" fmla="*/ 1492612 w 1597773"/>
                  <a:gd name="connsiteY196" fmla="*/ 187166 h 1067541"/>
                  <a:gd name="connsiteX197" fmla="*/ 1494529 w 1597773"/>
                  <a:gd name="connsiteY197" fmla="*/ 182889 h 1067541"/>
                  <a:gd name="connsiteX198" fmla="*/ 1494971 w 1597773"/>
                  <a:gd name="connsiteY198" fmla="*/ 179939 h 1067541"/>
                  <a:gd name="connsiteX199" fmla="*/ 1493939 w 1597773"/>
                  <a:gd name="connsiteY199" fmla="*/ 178317 h 1067541"/>
                  <a:gd name="connsiteX200" fmla="*/ 1493497 w 1597773"/>
                  <a:gd name="connsiteY200" fmla="*/ 176842 h 1067541"/>
                  <a:gd name="connsiteX201" fmla="*/ 1491136 w 1597773"/>
                  <a:gd name="connsiteY201" fmla="*/ 175072 h 1067541"/>
                  <a:gd name="connsiteX202" fmla="*/ 1489514 w 1597773"/>
                  <a:gd name="connsiteY202" fmla="*/ 171975 h 1067541"/>
                  <a:gd name="connsiteX203" fmla="*/ 1488334 w 1597773"/>
                  <a:gd name="connsiteY203" fmla="*/ 171090 h 1067541"/>
                  <a:gd name="connsiteX204" fmla="*/ 1488629 w 1597773"/>
                  <a:gd name="connsiteY204" fmla="*/ 168435 h 1067541"/>
                  <a:gd name="connsiteX205" fmla="*/ 1489957 w 1597773"/>
                  <a:gd name="connsiteY205" fmla="*/ 165338 h 1067541"/>
                  <a:gd name="connsiteX206" fmla="*/ 1488334 w 1597773"/>
                  <a:gd name="connsiteY206" fmla="*/ 162388 h 1067541"/>
                  <a:gd name="connsiteX207" fmla="*/ 1483172 w 1597773"/>
                  <a:gd name="connsiteY207" fmla="*/ 162388 h 1067541"/>
                  <a:gd name="connsiteX208" fmla="*/ 1479043 w 1597773"/>
                  <a:gd name="connsiteY208" fmla="*/ 161355 h 1067541"/>
                  <a:gd name="connsiteX209" fmla="*/ 1474913 w 1597773"/>
                  <a:gd name="connsiteY209" fmla="*/ 158701 h 1067541"/>
                  <a:gd name="connsiteX210" fmla="*/ 1468571 w 1597773"/>
                  <a:gd name="connsiteY210" fmla="*/ 151031 h 1067541"/>
                  <a:gd name="connsiteX211" fmla="*/ 1465325 w 1597773"/>
                  <a:gd name="connsiteY211" fmla="*/ 148376 h 1067541"/>
                  <a:gd name="connsiteX212" fmla="*/ 1463261 w 1597773"/>
                  <a:gd name="connsiteY212" fmla="*/ 148081 h 1067541"/>
                  <a:gd name="connsiteX213" fmla="*/ 1461786 w 1597773"/>
                  <a:gd name="connsiteY213" fmla="*/ 146901 h 1067541"/>
                  <a:gd name="connsiteX214" fmla="*/ 1460901 w 1597773"/>
                  <a:gd name="connsiteY214" fmla="*/ 144689 h 1067541"/>
                  <a:gd name="connsiteX215" fmla="*/ 1457951 w 1597773"/>
                  <a:gd name="connsiteY215" fmla="*/ 144689 h 1067541"/>
                  <a:gd name="connsiteX216" fmla="*/ 1457066 w 1597773"/>
                  <a:gd name="connsiteY216" fmla="*/ 145574 h 1067541"/>
                  <a:gd name="connsiteX217" fmla="*/ 1456034 w 1597773"/>
                  <a:gd name="connsiteY217" fmla="*/ 145869 h 1067541"/>
                  <a:gd name="connsiteX218" fmla="*/ 1454411 w 1597773"/>
                  <a:gd name="connsiteY218" fmla="*/ 144984 h 1067541"/>
                  <a:gd name="connsiteX219" fmla="*/ 1452789 w 1597773"/>
                  <a:gd name="connsiteY219" fmla="*/ 144984 h 1067541"/>
                  <a:gd name="connsiteX220" fmla="*/ 1451019 w 1597773"/>
                  <a:gd name="connsiteY220" fmla="*/ 145574 h 1067541"/>
                  <a:gd name="connsiteX221" fmla="*/ 1449545 w 1597773"/>
                  <a:gd name="connsiteY221" fmla="*/ 145131 h 1067541"/>
                  <a:gd name="connsiteX222" fmla="*/ 1448364 w 1597773"/>
                  <a:gd name="connsiteY222" fmla="*/ 143656 h 1067541"/>
                  <a:gd name="connsiteX223" fmla="*/ 1446152 w 1597773"/>
                  <a:gd name="connsiteY223" fmla="*/ 142624 h 1067541"/>
                  <a:gd name="connsiteX224" fmla="*/ 1443055 w 1597773"/>
                  <a:gd name="connsiteY224" fmla="*/ 142182 h 1067541"/>
                  <a:gd name="connsiteX225" fmla="*/ 1441727 w 1597773"/>
                  <a:gd name="connsiteY225" fmla="*/ 141149 h 1067541"/>
                  <a:gd name="connsiteX226" fmla="*/ 1442317 w 1597773"/>
                  <a:gd name="connsiteY226" fmla="*/ 139527 h 1067541"/>
                  <a:gd name="connsiteX227" fmla="*/ 1441727 w 1597773"/>
                  <a:gd name="connsiteY227" fmla="*/ 138347 h 1067541"/>
                  <a:gd name="connsiteX228" fmla="*/ 1439957 w 1597773"/>
                  <a:gd name="connsiteY228" fmla="*/ 137609 h 1067541"/>
                  <a:gd name="connsiteX229" fmla="*/ 1435385 w 1597773"/>
                  <a:gd name="connsiteY229" fmla="*/ 137609 h 1067541"/>
                  <a:gd name="connsiteX230" fmla="*/ 1427863 w 1597773"/>
                  <a:gd name="connsiteY230" fmla="*/ 138937 h 1067541"/>
                  <a:gd name="connsiteX231" fmla="*/ 1421668 w 1597773"/>
                  <a:gd name="connsiteY231" fmla="*/ 138642 h 1067541"/>
                  <a:gd name="connsiteX232" fmla="*/ 1416801 w 1597773"/>
                  <a:gd name="connsiteY232" fmla="*/ 136872 h 1067541"/>
                  <a:gd name="connsiteX233" fmla="*/ 1414146 w 1597773"/>
                  <a:gd name="connsiteY233" fmla="*/ 135249 h 1067541"/>
                  <a:gd name="connsiteX234" fmla="*/ 1413557 w 1597773"/>
                  <a:gd name="connsiteY234" fmla="*/ 133775 h 1067541"/>
                  <a:gd name="connsiteX235" fmla="*/ 1412229 w 1597773"/>
                  <a:gd name="connsiteY235" fmla="*/ 132300 h 1067541"/>
                  <a:gd name="connsiteX236" fmla="*/ 1410016 w 1597773"/>
                  <a:gd name="connsiteY236" fmla="*/ 130825 h 1067541"/>
                  <a:gd name="connsiteX237" fmla="*/ 1408689 w 1597773"/>
                  <a:gd name="connsiteY237" fmla="*/ 128317 h 1067541"/>
                  <a:gd name="connsiteX238" fmla="*/ 1408394 w 1597773"/>
                  <a:gd name="connsiteY238" fmla="*/ 124925 h 1067541"/>
                  <a:gd name="connsiteX239" fmla="*/ 1408984 w 1597773"/>
                  <a:gd name="connsiteY239" fmla="*/ 121680 h 1067541"/>
                  <a:gd name="connsiteX240" fmla="*/ 1411049 w 1597773"/>
                  <a:gd name="connsiteY240" fmla="*/ 116961 h 1067541"/>
                  <a:gd name="connsiteX241" fmla="*/ 1405887 w 1597773"/>
                  <a:gd name="connsiteY241" fmla="*/ 113863 h 1067541"/>
                  <a:gd name="connsiteX242" fmla="*/ 1404412 w 1597773"/>
                  <a:gd name="connsiteY242" fmla="*/ 112093 h 1067541"/>
                  <a:gd name="connsiteX243" fmla="*/ 1404707 w 1597773"/>
                  <a:gd name="connsiteY243" fmla="*/ 110618 h 1067541"/>
                  <a:gd name="connsiteX244" fmla="*/ 1404412 w 1597773"/>
                  <a:gd name="connsiteY244" fmla="*/ 109438 h 1067541"/>
                  <a:gd name="connsiteX245" fmla="*/ 1403526 w 1597773"/>
                  <a:gd name="connsiteY245" fmla="*/ 108554 h 1067541"/>
                  <a:gd name="connsiteX246" fmla="*/ 1403526 w 1597773"/>
                  <a:gd name="connsiteY246" fmla="*/ 107226 h 1067541"/>
                  <a:gd name="connsiteX247" fmla="*/ 1404559 w 1597773"/>
                  <a:gd name="connsiteY247" fmla="*/ 105309 h 1067541"/>
                  <a:gd name="connsiteX248" fmla="*/ 1404559 w 1597773"/>
                  <a:gd name="connsiteY248" fmla="*/ 102801 h 1067541"/>
                  <a:gd name="connsiteX249" fmla="*/ 1403526 w 1597773"/>
                  <a:gd name="connsiteY249" fmla="*/ 99852 h 1067541"/>
                  <a:gd name="connsiteX250" fmla="*/ 1400725 w 1597773"/>
                  <a:gd name="connsiteY250" fmla="*/ 95722 h 1067541"/>
                  <a:gd name="connsiteX251" fmla="*/ 1396005 w 1597773"/>
                  <a:gd name="connsiteY251" fmla="*/ 90265 h 1067541"/>
                  <a:gd name="connsiteX252" fmla="*/ 1393497 w 1597773"/>
                  <a:gd name="connsiteY252" fmla="*/ 86282 h 1067541"/>
                  <a:gd name="connsiteX253" fmla="*/ 1393203 w 1597773"/>
                  <a:gd name="connsiteY253" fmla="*/ 83775 h 1067541"/>
                  <a:gd name="connsiteX254" fmla="*/ 1392612 w 1597773"/>
                  <a:gd name="connsiteY254" fmla="*/ 81710 h 1067541"/>
                  <a:gd name="connsiteX255" fmla="*/ 1391727 w 1597773"/>
                  <a:gd name="connsiteY255" fmla="*/ 80678 h 1067541"/>
                  <a:gd name="connsiteX256" fmla="*/ 1391138 w 1597773"/>
                  <a:gd name="connsiteY256" fmla="*/ 78760 h 1067541"/>
                  <a:gd name="connsiteX257" fmla="*/ 1391433 w 1597773"/>
                  <a:gd name="connsiteY257" fmla="*/ 76695 h 1067541"/>
                  <a:gd name="connsiteX258" fmla="*/ 1390842 w 1597773"/>
                  <a:gd name="connsiteY258" fmla="*/ 75368 h 1067541"/>
                  <a:gd name="connsiteX259" fmla="*/ 1390105 w 1597773"/>
                  <a:gd name="connsiteY259" fmla="*/ 74188 h 1067541"/>
                  <a:gd name="connsiteX260" fmla="*/ 1390105 w 1597773"/>
                  <a:gd name="connsiteY260" fmla="*/ 72123 h 1067541"/>
                  <a:gd name="connsiteX261" fmla="*/ 1389368 w 1597773"/>
                  <a:gd name="connsiteY261" fmla="*/ 70796 h 1067541"/>
                  <a:gd name="connsiteX262" fmla="*/ 1387598 w 1597773"/>
                  <a:gd name="connsiteY262" fmla="*/ 70058 h 1067541"/>
                  <a:gd name="connsiteX263" fmla="*/ 1387007 w 1597773"/>
                  <a:gd name="connsiteY263" fmla="*/ 68583 h 1067541"/>
                  <a:gd name="connsiteX264" fmla="*/ 1387303 w 1597773"/>
                  <a:gd name="connsiteY264" fmla="*/ 65339 h 1067541"/>
                  <a:gd name="connsiteX265" fmla="*/ 1386123 w 1597773"/>
                  <a:gd name="connsiteY265" fmla="*/ 62684 h 1067541"/>
                  <a:gd name="connsiteX266" fmla="*/ 1382435 w 1597773"/>
                  <a:gd name="connsiteY266" fmla="*/ 57669 h 1067541"/>
                  <a:gd name="connsiteX267" fmla="*/ 1381256 w 1597773"/>
                  <a:gd name="connsiteY267" fmla="*/ 53982 h 1067541"/>
                  <a:gd name="connsiteX268" fmla="*/ 1380961 w 1597773"/>
                  <a:gd name="connsiteY268" fmla="*/ 50590 h 1067541"/>
                  <a:gd name="connsiteX269" fmla="*/ 1379339 w 1597773"/>
                  <a:gd name="connsiteY269" fmla="*/ 48967 h 1067541"/>
                  <a:gd name="connsiteX270" fmla="*/ 1379339 w 1597773"/>
                  <a:gd name="connsiteY270" fmla="*/ 47492 h 1067541"/>
                  <a:gd name="connsiteX271" fmla="*/ 1379043 w 1597773"/>
                  <a:gd name="connsiteY271" fmla="*/ 44985 h 1067541"/>
                  <a:gd name="connsiteX272" fmla="*/ 1378011 w 1597773"/>
                  <a:gd name="connsiteY272" fmla="*/ 44247 h 1067541"/>
                  <a:gd name="connsiteX273" fmla="*/ 1377421 w 1597773"/>
                  <a:gd name="connsiteY273" fmla="*/ 43362 h 1067541"/>
                  <a:gd name="connsiteX274" fmla="*/ 1377863 w 1597773"/>
                  <a:gd name="connsiteY274" fmla="*/ 42330 h 1067541"/>
                  <a:gd name="connsiteX275" fmla="*/ 1377126 w 1597773"/>
                  <a:gd name="connsiteY275" fmla="*/ 41003 h 1067541"/>
                  <a:gd name="connsiteX276" fmla="*/ 1375208 w 1597773"/>
                  <a:gd name="connsiteY276" fmla="*/ 39380 h 1067541"/>
                  <a:gd name="connsiteX277" fmla="*/ 1374323 w 1597773"/>
                  <a:gd name="connsiteY277" fmla="*/ 38053 h 1067541"/>
                  <a:gd name="connsiteX278" fmla="*/ 1374028 w 1597773"/>
                  <a:gd name="connsiteY278" fmla="*/ 36873 h 1067541"/>
                  <a:gd name="connsiteX279" fmla="*/ 1372997 w 1597773"/>
                  <a:gd name="connsiteY279" fmla="*/ 35840 h 1067541"/>
                  <a:gd name="connsiteX280" fmla="*/ 1370047 w 1597773"/>
                  <a:gd name="connsiteY280" fmla="*/ 34955 h 1067541"/>
                  <a:gd name="connsiteX281" fmla="*/ 1369309 w 1597773"/>
                  <a:gd name="connsiteY281" fmla="*/ 33628 h 1067541"/>
                  <a:gd name="connsiteX282" fmla="*/ 1369309 w 1597773"/>
                  <a:gd name="connsiteY282" fmla="*/ 32448 h 1067541"/>
                  <a:gd name="connsiteX283" fmla="*/ 1370194 w 1597773"/>
                  <a:gd name="connsiteY283" fmla="*/ 31416 h 1067541"/>
                  <a:gd name="connsiteX284" fmla="*/ 1370489 w 1597773"/>
                  <a:gd name="connsiteY284" fmla="*/ 30826 h 1067541"/>
                  <a:gd name="connsiteX285" fmla="*/ 1370489 w 1597773"/>
                  <a:gd name="connsiteY285" fmla="*/ 29941 h 1067541"/>
                  <a:gd name="connsiteX286" fmla="*/ 1370194 w 1597773"/>
                  <a:gd name="connsiteY286" fmla="*/ 29056 h 1067541"/>
                  <a:gd name="connsiteX287" fmla="*/ 1369014 w 1597773"/>
                  <a:gd name="connsiteY287" fmla="*/ 28023 h 1067541"/>
                  <a:gd name="connsiteX288" fmla="*/ 1367392 w 1597773"/>
                  <a:gd name="connsiteY288" fmla="*/ 26843 h 1067541"/>
                  <a:gd name="connsiteX289" fmla="*/ 1365622 w 1597773"/>
                  <a:gd name="connsiteY289" fmla="*/ 24336 h 1067541"/>
                  <a:gd name="connsiteX290" fmla="*/ 1363262 w 1597773"/>
                  <a:gd name="connsiteY290" fmla="*/ 23599 h 1067541"/>
                  <a:gd name="connsiteX291" fmla="*/ 1361787 w 1597773"/>
                  <a:gd name="connsiteY291" fmla="*/ 23599 h 1067541"/>
                  <a:gd name="connsiteX292" fmla="*/ 1360607 w 1597773"/>
                  <a:gd name="connsiteY292" fmla="*/ 22124 h 1067541"/>
                  <a:gd name="connsiteX293" fmla="*/ 1361050 w 1597773"/>
                  <a:gd name="connsiteY293" fmla="*/ 21239 h 1067541"/>
                  <a:gd name="connsiteX294" fmla="*/ 1361050 w 1597773"/>
                  <a:gd name="connsiteY294" fmla="*/ 19616 h 1067541"/>
                  <a:gd name="connsiteX295" fmla="*/ 1359870 w 1597773"/>
                  <a:gd name="connsiteY295" fmla="*/ 18289 h 1067541"/>
                  <a:gd name="connsiteX296" fmla="*/ 1358542 w 1597773"/>
                  <a:gd name="connsiteY296" fmla="*/ 17699 h 1067541"/>
                  <a:gd name="connsiteX297" fmla="*/ 1357215 w 1597773"/>
                  <a:gd name="connsiteY297" fmla="*/ 17994 h 1067541"/>
                  <a:gd name="connsiteX298" fmla="*/ 1353970 w 1597773"/>
                  <a:gd name="connsiteY298" fmla="*/ 16666 h 1067541"/>
                  <a:gd name="connsiteX299" fmla="*/ 1348808 w 1597773"/>
                  <a:gd name="connsiteY299" fmla="*/ 13717 h 1067541"/>
                  <a:gd name="connsiteX300" fmla="*/ 1344825 w 1597773"/>
                  <a:gd name="connsiteY300" fmla="*/ 12389 h 1067541"/>
                  <a:gd name="connsiteX301" fmla="*/ 1342170 w 1597773"/>
                  <a:gd name="connsiteY301" fmla="*/ 12684 h 1067541"/>
                  <a:gd name="connsiteX302" fmla="*/ 1340548 w 1597773"/>
                  <a:gd name="connsiteY302" fmla="*/ 13569 h 1067541"/>
                  <a:gd name="connsiteX303" fmla="*/ 1339958 w 1597773"/>
                  <a:gd name="connsiteY303" fmla="*/ 15044 h 1067541"/>
                  <a:gd name="connsiteX304" fmla="*/ 1338188 w 1597773"/>
                  <a:gd name="connsiteY304" fmla="*/ 15044 h 1067541"/>
                  <a:gd name="connsiteX305" fmla="*/ 1333616 w 1597773"/>
                  <a:gd name="connsiteY305" fmla="*/ 12242 h 1067541"/>
                  <a:gd name="connsiteX306" fmla="*/ 1329044 w 1597773"/>
                  <a:gd name="connsiteY306" fmla="*/ 11504 h 1067541"/>
                  <a:gd name="connsiteX307" fmla="*/ 1326536 w 1597773"/>
                  <a:gd name="connsiteY307" fmla="*/ 10029 h 1067541"/>
                  <a:gd name="connsiteX308" fmla="*/ 1324471 w 1597773"/>
                  <a:gd name="connsiteY308" fmla="*/ 7522 h 1067541"/>
                  <a:gd name="connsiteX309" fmla="*/ 1322554 w 1597773"/>
                  <a:gd name="connsiteY309" fmla="*/ 6490 h 1067541"/>
                  <a:gd name="connsiteX310" fmla="*/ 1320784 w 1597773"/>
                  <a:gd name="connsiteY310" fmla="*/ 6932 h 1067541"/>
                  <a:gd name="connsiteX311" fmla="*/ 1316655 w 1597773"/>
                  <a:gd name="connsiteY311" fmla="*/ 5310 h 1067541"/>
                  <a:gd name="connsiteX312" fmla="*/ 1310017 w 1597773"/>
                  <a:gd name="connsiteY312" fmla="*/ 1622 h 1067541"/>
                  <a:gd name="connsiteX313" fmla="*/ 1306478 w 1597773"/>
                  <a:gd name="connsiteY313" fmla="*/ 295 h 1067541"/>
                  <a:gd name="connsiteX314" fmla="*/ 1305150 w 1597773"/>
                  <a:gd name="connsiteY314" fmla="*/ 1032 h 1067541"/>
                  <a:gd name="connsiteX315" fmla="*/ 1301610 w 1597773"/>
                  <a:gd name="connsiteY315" fmla="*/ 1032 h 1067541"/>
                  <a:gd name="connsiteX316" fmla="*/ 1298660 w 1597773"/>
                  <a:gd name="connsiteY316" fmla="*/ 0 h 1067541"/>
                  <a:gd name="connsiteX317" fmla="*/ 1294531 w 1597773"/>
                  <a:gd name="connsiteY317" fmla="*/ 442 h 1067541"/>
                  <a:gd name="connsiteX318" fmla="*/ 1289368 w 1597773"/>
                  <a:gd name="connsiteY318" fmla="*/ 2065 h 1067541"/>
                  <a:gd name="connsiteX319" fmla="*/ 1283764 w 1597773"/>
                  <a:gd name="connsiteY319" fmla="*/ 3097 h 1067541"/>
                  <a:gd name="connsiteX320" fmla="*/ 1277717 w 1597773"/>
                  <a:gd name="connsiteY320" fmla="*/ 3540 h 1067541"/>
                  <a:gd name="connsiteX321" fmla="*/ 1274177 w 1597773"/>
                  <a:gd name="connsiteY321" fmla="*/ 3540 h 1067541"/>
                  <a:gd name="connsiteX322" fmla="*/ 1272997 w 1597773"/>
                  <a:gd name="connsiteY322" fmla="*/ 2507 h 1067541"/>
                  <a:gd name="connsiteX323" fmla="*/ 1266507 w 1597773"/>
                  <a:gd name="connsiteY323" fmla="*/ 3687 h 1067541"/>
                  <a:gd name="connsiteX324" fmla="*/ 1257511 w 1597773"/>
                  <a:gd name="connsiteY324" fmla="*/ 6047 h 1067541"/>
                  <a:gd name="connsiteX325" fmla="*/ 1248661 w 1597773"/>
                  <a:gd name="connsiteY325" fmla="*/ 8407 h 1067541"/>
                  <a:gd name="connsiteX326" fmla="*/ 1237746 w 1597773"/>
                  <a:gd name="connsiteY326" fmla="*/ 9587 h 1067541"/>
                  <a:gd name="connsiteX327" fmla="*/ 1230372 w 1597773"/>
                  <a:gd name="connsiteY327" fmla="*/ 13569 h 1067541"/>
                  <a:gd name="connsiteX328" fmla="*/ 1222998 w 1597773"/>
                  <a:gd name="connsiteY328" fmla="*/ 20796 h 1067541"/>
                  <a:gd name="connsiteX329" fmla="*/ 1217688 w 1597773"/>
                  <a:gd name="connsiteY329" fmla="*/ 25369 h 1067541"/>
                  <a:gd name="connsiteX330" fmla="*/ 1214443 w 1597773"/>
                  <a:gd name="connsiteY330" fmla="*/ 27286 h 1067541"/>
                  <a:gd name="connsiteX331" fmla="*/ 1213116 w 1597773"/>
                  <a:gd name="connsiteY331" fmla="*/ 29646 h 1067541"/>
                  <a:gd name="connsiteX332" fmla="*/ 1213706 w 1597773"/>
                  <a:gd name="connsiteY332" fmla="*/ 32596 h 1067541"/>
                  <a:gd name="connsiteX333" fmla="*/ 1216508 w 1597773"/>
                  <a:gd name="connsiteY333" fmla="*/ 33628 h 1067541"/>
                  <a:gd name="connsiteX334" fmla="*/ 1221375 w 1597773"/>
                  <a:gd name="connsiteY334" fmla="*/ 32743 h 1067541"/>
                  <a:gd name="connsiteX335" fmla="*/ 1225652 w 1597773"/>
                  <a:gd name="connsiteY335" fmla="*/ 33186 h 1067541"/>
                  <a:gd name="connsiteX336" fmla="*/ 1229192 w 1597773"/>
                  <a:gd name="connsiteY336" fmla="*/ 34955 h 1067541"/>
                  <a:gd name="connsiteX337" fmla="*/ 1230372 w 1597773"/>
                  <a:gd name="connsiteY337" fmla="*/ 37463 h 1067541"/>
                  <a:gd name="connsiteX338" fmla="*/ 1229045 w 1597773"/>
                  <a:gd name="connsiteY338" fmla="*/ 40855 h 1067541"/>
                  <a:gd name="connsiteX339" fmla="*/ 1229487 w 1597773"/>
                  <a:gd name="connsiteY339" fmla="*/ 44247 h 1067541"/>
                  <a:gd name="connsiteX340" fmla="*/ 1231552 w 1597773"/>
                  <a:gd name="connsiteY340" fmla="*/ 47492 h 1067541"/>
                  <a:gd name="connsiteX341" fmla="*/ 1231552 w 1597773"/>
                  <a:gd name="connsiteY341" fmla="*/ 51327 h 1067541"/>
                  <a:gd name="connsiteX342" fmla="*/ 1229930 w 1597773"/>
                  <a:gd name="connsiteY342" fmla="*/ 55604 h 1067541"/>
                  <a:gd name="connsiteX343" fmla="*/ 1225505 w 1597773"/>
                  <a:gd name="connsiteY343" fmla="*/ 59881 h 1067541"/>
                  <a:gd name="connsiteX344" fmla="*/ 1218426 w 1597773"/>
                  <a:gd name="connsiteY344" fmla="*/ 64306 h 1067541"/>
                  <a:gd name="connsiteX345" fmla="*/ 1214001 w 1597773"/>
                  <a:gd name="connsiteY345" fmla="*/ 68583 h 1067541"/>
                  <a:gd name="connsiteX346" fmla="*/ 1211346 w 1597773"/>
                  <a:gd name="connsiteY346" fmla="*/ 74778 h 1067541"/>
                  <a:gd name="connsiteX347" fmla="*/ 1207364 w 1597773"/>
                  <a:gd name="connsiteY347" fmla="*/ 80088 h 1067541"/>
                  <a:gd name="connsiteX348" fmla="*/ 1205889 w 1597773"/>
                  <a:gd name="connsiteY348" fmla="*/ 83185 h 1067541"/>
                  <a:gd name="connsiteX349" fmla="*/ 1205593 w 1597773"/>
                  <a:gd name="connsiteY349" fmla="*/ 85692 h 1067541"/>
                  <a:gd name="connsiteX350" fmla="*/ 1203971 w 1597773"/>
                  <a:gd name="connsiteY350" fmla="*/ 88347 h 1067541"/>
                  <a:gd name="connsiteX351" fmla="*/ 1201021 w 1597773"/>
                  <a:gd name="connsiteY351" fmla="*/ 91150 h 1067541"/>
                  <a:gd name="connsiteX352" fmla="*/ 1199399 w 1597773"/>
                  <a:gd name="connsiteY352" fmla="*/ 94099 h 1067541"/>
                  <a:gd name="connsiteX353" fmla="*/ 1199104 w 1597773"/>
                  <a:gd name="connsiteY353" fmla="*/ 97049 h 1067541"/>
                  <a:gd name="connsiteX354" fmla="*/ 1197629 w 1597773"/>
                  <a:gd name="connsiteY354" fmla="*/ 99704 h 1067541"/>
                  <a:gd name="connsiteX355" fmla="*/ 1194974 w 1597773"/>
                  <a:gd name="connsiteY355" fmla="*/ 102064 h 1067541"/>
                  <a:gd name="connsiteX356" fmla="*/ 1193352 w 1597773"/>
                  <a:gd name="connsiteY356" fmla="*/ 104571 h 1067541"/>
                  <a:gd name="connsiteX357" fmla="*/ 1192762 w 1597773"/>
                  <a:gd name="connsiteY357" fmla="*/ 107226 h 1067541"/>
                  <a:gd name="connsiteX358" fmla="*/ 1191729 w 1597773"/>
                  <a:gd name="connsiteY358" fmla="*/ 108996 h 1067541"/>
                  <a:gd name="connsiteX359" fmla="*/ 1190402 w 1597773"/>
                  <a:gd name="connsiteY359" fmla="*/ 109881 h 1067541"/>
                  <a:gd name="connsiteX360" fmla="*/ 1191140 w 1597773"/>
                  <a:gd name="connsiteY360" fmla="*/ 110766 h 1067541"/>
                  <a:gd name="connsiteX361" fmla="*/ 1193942 w 1597773"/>
                  <a:gd name="connsiteY361" fmla="*/ 111651 h 1067541"/>
                  <a:gd name="connsiteX362" fmla="*/ 1195122 w 1597773"/>
                  <a:gd name="connsiteY362" fmla="*/ 114158 h 1067541"/>
                  <a:gd name="connsiteX363" fmla="*/ 1194532 w 1597773"/>
                  <a:gd name="connsiteY363" fmla="*/ 118435 h 1067541"/>
                  <a:gd name="connsiteX364" fmla="*/ 1192762 w 1597773"/>
                  <a:gd name="connsiteY364" fmla="*/ 121385 h 1067541"/>
                  <a:gd name="connsiteX365" fmla="*/ 1189812 w 1597773"/>
                  <a:gd name="connsiteY365" fmla="*/ 123155 h 1067541"/>
                  <a:gd name="connsiteX366" fmla="*/ 1185387 w 1597773"/>
                  <a:gd name="connsiteY366" fmla="*/ 124335 h 1067541"/>
                  <a:gd name="connsiteX367" fmla="*/ 1179488 w 1597773"/>
                  <a:gd name="connsiteY367" fmla="*/ 124925 h 1067541"/>
                  <a:gd name="connsiteX368" fmla="*/ 1171523 w 1597773"/>
                  <a:gd name="connsiteY368" fmla="*/ 128907 h 1067541"/>
                  <a:gd name="connsiteX369" fmla="*/ 1164591 w 1597773"/>
                  <a:gd name="connsiteY369" fmla="*/ 134070 h 1067541"/>
                  <a:gd name="connsiteX370" fmla="*/ 1156479 w 1597773"/>
                  <a:gd name="connsiteY370" fmla="*/ 140117 h 1067541"/>
                  <a:gd name="connsiteX371" fmla="*/ 1154856 w 1597773"/>
                  <a:gd name="connsiteY371" fmla="*/ 140117 h 1067541"/>
                  <a:gd name="connsiteX372" fmla="*/ 1151907 w 1597773"/>
                  <a:gd name="connsiteY372" fmla="*/ 139379 h 1067541"/>
                  <a:gd name="connsiteX373" fmla="*/ 1146154 w 1597773"/>
                  <a:gd name="connsiteY373" fmla="*/ 136872 h 1067541"/>
                  <a:gd name="connsiteX374" fmla="*/ 1140107 w 1597773"/>
                  <a:gd name="connsiteY374" fmla="*/ 136282 h 1067541"/>
                  <a:gd name="connsiteX375" fmla="*/ 1134208 w 1597773"/>
                  <a:gd name="connsiteY375" fmla="*/ 133922 h 1067541"/>
                  <a:gd name="connsiteX376" fmla="*/ 1130668 w 1597773"/>
                  <a:gd name="connsiteY376" fmla="*/ 132447 h 1067541"/>
                  <a:gd name="connsiteX377" fmla="*/ 1125358 w 1597773"/>
                  <a:gd name="connsiteY377" fmla="*/ 129497 h 1067541"/>
                  <a:gd name="connsiteX378" fmla="*/ 1122851 w 1597773"/>
                  <a:gd name="connsiteY378" fmla="*/ 134217 h 1067541"/>
                  <a:gd name="connsiteX379" fmla="*/ 1117984 w 1597773"/>
                  <a:gd name="connsiteY379" fmla="*/ 143656 h 1067541"/>
                  <a:gd name="connsiteX380" fmla="*/ 1113854 w 1597773"/>
                  <a:gd name="connsiteY380" fmla="*/ 151621 h 1067541"/>
                  <a:gd name="connsiteX381" fmla="*/ 1111642 w 1597773"/>
                  <a:gd name="connsiteY381" fmla="*/ 156046 h 1067541"/>
                  <a:gd name="connsiteX382" fmla="*/ 1110019 w 1597773"/>
                  <a:gd name="connsiteY382" fmla="*/ 159438 h 1067541"/>
                  <a:gd name="connsiteX383" fmla="*/ 1108397 w 1597773"/>
                  <a:gd name="connsiteY383" fmla="*/ 162683 h 1067541"/>
                  <a:gd name="connsiteX384" fmla="*/ 1108102 w 1597773"/>
                  <a:gd name="connsiteY384" fmla="*/ 164600 h 1067541"/>
                  <a:gd name="connsiteX385" fmla="*/ 1106184 w 1597773"/>
                  <a:gd name="connsiteY385" fmla="*/ 167698 h 1067541"/>
                  <a:gd name="connsiteX386" fmla="*/ 1102645 w 1597773"/>
                  <a:gd name="connsiteY386" fmla="*/ 171385 h 1067541"/>
                  <a:gd name="connsiteX387" fmla="*/ 1101907 w 1597773"/>
                  <a:gd name="connsiteY387" fmla="*/ 175515 h 1067541"/>
                  <a:gd name="connsiteX388" fmla="*/ 1101907 w 1597773"/>
                  <a:gd name="connsiteY388" fmla="*/ 182447 h 1067541"/>
                  <a:gd name="connsiteX389" fmla="*/ 1097925 w 1597773"/>
                  <a:gd name="connsiteY389" fmla="*/ 184512 h 1067541"/>
                  <a:gd name="connsiteX390" fmla="*/ 1094975 w 1597773"/>
                  <a:gd name="connsiteY390" fmla="*/ 186429 h 1067541"/>
                  <a:gd name="connsiteX391" fmla="*/ 1095860 w 1597773"/>
                  <a:gd name="connsiteY391" fmla="*/ 192624 h 1067541"/>
                  <a:gd name="connsiteX392" fmla="*/ 1097335 w 1597773"/>
                  <a:gd name="connsiteY392" fmla="*/ 194983 h 1067541"/>
                  <a:gd name="connsiteX393" fmla="*/ 1099842 w 1597773"/>
                  <a:gd name="connsiteY393" fmla="*/ 197491 h 1067541"/>
                  <a:gd name="connsiteX394" fmla="*/ 1102497 w 1597773"/>
                  <a:gd name="connsiteY394" fmla="*/ 199556 h 1067541"/>
                  <a:gd name="connsiteX395" fmla="*/ 1104709 w 1597773"/>
                  <a:gd name="connsiteY395" fmla="*/ 201326 h 1067541"/>
                  <a:gd name="connsiteX396" fmla="*/ 1107217 w 1597773"/>
                  <a:gd name="connsiteY396" fmla="*/ 200588 h 1067541"/>
                  <a:gd name="connsiteX397" fmla="*/ 1109282 w 1597773"/>
                  <a:gd name="connsiteY397" fmla="*/ 197933 h 1067541"/>
                  <a:gd name="connsiteX398" fmla="*/ 1113411 w 1597773"/>
                  <a:gd name="connsiteY398" fmla="*/ 195721 h 1067541"/>
                  <a:gd name="connsiteX399" fmla="*/ 1115624 w 1597773"/>
                  <a:gd name="connsiteY399" fmla="*/ 195721 h 1067541"/>
                  <a:gd name="connsiteX400" fmla="*/ 1117246 w 1597773"/>
                  <a:gd name="connsiteY400" fmla="*/ 196163 h 1067541"/>
                  <a:gd name="connsiteX401" fmla="*/ 1120786 w 1597773"/>
                  <a:gd name="connsiteY401" fmla="*/ 196163 h 1067541"/>
                  <a:gd name="connsiteX402" fmla="*/ 1124473 w 1597773"/>
                  <a:gd name="connsiteY402" fmla="*/ 195426 h 1067541"/>
                  <a:gd name="connsiteX403" fmla="*/ 1127276 w 1597773"/>
                  <a:gd name="connsiteY403" fmla="*/ 195426 h 1067541"/>
                  <a:gd name="connsiteX404" fmla="*/ 1130963 w 1597773"/>
                  <a:gd name="connsiteY404" fmla="*/ 195868 h 1067541"/>
                  <a:gd name="connsiteX405" fmla="*/ 1132290 w 1597773"/>
                  <a:gd name="connsiteY405" fmla="*/ 196458 h 1067541"/>
                  <a:gd name="connsiteX406" fmla="*/ 1135388 w 1597773"/>
                  <a:gd name="connsiteY406" fmla="*/ 197491 h 1067541"/>
                  <a:gd name="connsiteX407" fmla="*/ 1138780 w 1597773"/>
                  <a:gd name="connsiteY407" fmla="*/ 199703 h 1067541"/>
                  <a:gd name="connsiteX408" fmla="*/ 1141140 w 1597773"/>
                  <a:gd name="connsiteY408" fmla="*/ 202211 h 1067541"/>
                  <a:gd name="connsiteX409" fmla="*/ 1142762 w 1597773"/>
                  <a:gd name="connsiteY409" fmla="*/ 202653 h 1067541"/>
                  <a:gd name="connsiteX410" fmla="*/ 1143647 w 1597773"/>
                  <a:gd name="connsiteY410" fmla="*/ 201916 h 1067541"/>
                  <a:gd name="connsiteX411" fmla="*/ 1145565 w 1597773"/>
                  <a:gd name="connsiteY411" fmla="*/ 199703 h 1067541"/>
                  <a:gd name="connsiteX412" fmla="*/ 1148220 w 1597773"/>
                  <a:gd name="connsiteY412" fmla="*/ 197638 h 1067541"/>
                  <a:gd name="connsiteX413" fmla="*/ 1151317 w 1597773"/>
                  <a:gd name="connsiteY413" fmla="*/ 194246 h 1067541"/>
                  <a:gd name="connsiteX414" fmla="*/ 1153677 w 1597773"/>
                  <a:gd name="connsiteY414" fmla="*/ 191591 h 1067541"/>
                  <a:gd name="connsiteX415" fmla="*/ 1155594 w 1597773"/>
                  <a:gd name="connsiteY415" fmla="*/ 191149 h 1067541"/>
                  <a:gd name="connsiteX416" fmla="*/ 1159281 w 1597773"/>
                  <a:gd name="connsiteY416" fmla="*/ 191149 h 1067541"/>
                  <a:gd name="connsiteX417" fmla="*/ 1160904 w 1597773"/>
                  <a:gd name="connsiteY417" fmla="*/ 190559 h 1067541"/>
                  <a:gd name="connsiteX418" fmla="*/ 1163706 w 1597773"/>
                  <a:gd name="connsiteY418" fmla="*/ 190264 h 1067541"/>
                  <a:gd name="connsiteX419" fmla="*/ 1166066 w 1597773"/>
                  <a:gd name="connsiteY419" fmla="*/ 191296 h 1067541"/>
                  <a:gd name="connsiteX420" fmla="*/ 1172850 w 1597773"/>
                  <a:gd name="connsiteY420" fmla="*/ 191886 h 1067541"/>
                  <a:gd name="connsiteX421" fmla="*/ 1174621 w 1597773"/>
                  <a:gd name="connsiteY421" fmla="*/ 193214 h 1067541"/>
                  <a:gd name="connsiteX422" fmla="*/ 1177865 w 1597773"/>
                  <a:gd name="connsiteY422" fmla="*/ 197196 h 1067541"/>
                  <a:gd name="connsiteX423" fmla="*/ 1179635 w 1597773"/>
                  <a:gd name="connsiteY423" fmla="*/ 199408 h 1067541"/>
                  <a:gd name="connsiteX424" fmla="*/ 1182732 w 1597773"/>
                  <a:gd name="connsiteY424" fmla="*/ 200441 h 1067541"/>
                  <a:gd name="connsiteX425" fmla="*/ 1184650 w 1597773"/>
                  <a:gd name="connsiteY425" fmla="*/ 201178 h 1067541"/>
                  <a:gd name="connsiteX426" fmla="*/ 1186272 w 1597773"/>
                  <a:gd name="connsiteY426" fmla="*/ 201768 h 1067541"/>
                  <a:gd name="connsiteX427" fmla="*/ 1187895 w 1597773"/>
                  <a:gd name="connsiteY427" fmla="*/ 202800 h 1067541"/>
                  <a:gd name="connsiteX428" fmla="*/ 1188337 w 1597773"/>
                  <a:gd name="connsiteY428" fmla="*/ 204128 h 1067541"/>
                  <a:gd name="connsiteX429" fmla="*/ 1189074 w 1597773"/>
                  <a:gd name="connsiteY429" fmla="*/ 206045 h 1067541"/>
                  <a:gd name="connsiteX430" fmla="*/ 1190107 w 1597773"/>
                  <a:gd name="connsiteY430" fmla="*/ 207078 h 1067541"/>
                  <a:gd name="connsiteX431" fmla="*/ 1192024 w 1597773"/>
                  <a:gd name="connsiteY431" fmla="*/ 208110 h 1067541"/>
                  <a:gd name="connsiteX432" fmla="*/ 1193499 w 1597773"/>
                  <a:gd name="connsiteY432" fmla="*/ 208700 h 1067541"/>
                  <a:gd name="connsiteX433" fmla="*/ 1193942 w 1597773"/>
                  <a:gd name="connsiteY433" fmla="*/ 210028 h 1067541"/>
                  <a:gd name="connsiteX434" fmla="*/ 1194384 w 1597773"/>
                  <a:gd name="connsiteY434" fmla="*/ 210765 h 1067541"/>
                  <a:gd name="connsiteX435" fmla="*/ 1195712 w 1597773"/>
                  <a:gd name="connsiteY435" fmla="*/ 211797 h 1067541"/>
                  <a:gd name="connsiteX436" fmla="*/ 1199694 w 1597773"/>
                  <a:gd name="connsiteY436" fmla="*/ 215927 h 1067541"/>
                  <a:gd name="connsiteX437" fmla="*/ 1201611 w 1597773"/>
                  <a:gd name="connsiteY437" fmla="*/ 216960 h 1067541"/>
                  <a:gd name="connsiteX438" fmla="*/ 1204561 w 1597773"/>
                  <a:gd name="connsiteY438" fmla="*/ 219320 h 1067541"/>
                  <a:gd name="connsiteX439" fmla="*/ 1205741 w 1597773"/>
                  <a:gd name="connsiteY439" fmla="*/ 221237 h 1067541"/>
                  <a:gd name="connsiteX440" fmla="*/ 1205741 w 1597773"/>
                  <a:gd name="connsiteY440" fmla="*/ 223302 h 1067541"/>
                  <a:gd name="connsiteX441" fmla="*/ 1206626 w 1597773"/>
                  <a:gd name="connsiteY441" fmla="*/ 224924 h 1067541"/>
                  <a:gd name="connsiteX442" fmla="*/ 1208543 w 1597773"/>
                  <a:gd name="connsiteY442" fmla="*/ 227284 h 1067541"/>
                  <a:gd name="connsiteX443" fmla="*/ 1209428 w 1597773"/>
                  <a:gd name="connsiteY443" fmla="*/ 228907 h 1067541"/>
                  <a:gd name="connsiteX444" fmla="*/ 1209134 w 1597773"/>
                  <a:gd name="connsiteY444" fmla="*/ 231119 h 1067541"/>
                  <a:gd name="connsiteX445" fmla="*/ 1209428 w 1597773"/>
                  <a:gd name="connsiteY445" fmla="*/ 233036 h 1067541"/>
                  <a:gd name="connsiteX446" fmla="*/ 1208691 w 1597773"/>
                  <a:gd name="connsiteY446" fmla="*/ 235101 h 1067541"/>
                  <a:gd name="connsiteX447" fmla="*/ 1205593 w 1597773"/>
                  <a:gd name="connsiteY447" fmla="*/ 236576 h 1067541"/>
                  <a:gd name="connsiteX448" fmla="*/ 1204561 w 1597773"/>
                  <a:gd name="connsiteY448" fmla="*/ 237314 h 1067541"/>
                  <a:gd name="connsiteX449" fmla="*/ 1202349 w 1597773"/>
                  <a:gd name="connsiteY449" fmla="*/ 237314 h 1067541"/>
                  <a:gd name="connsiteX450" fmla="*/ 1198514 w 1597773"/>
                  <a:gd name="connsiteY450" fmla="*/ 236576 h 1067541"/>
                  <a:gd name="connsiteX451" fmla="*/ 1194827 w 1597773"/>
                  <a:gd name="connsiteY451" fmla="*/ 237018 h 1067541"/>
                  <a:gd name="connsiteX452" fmla="*/ 1190402 w 1597773"/>
                  <a:gd name="connsiteY452" fmla="*/ 236134 h 1067541"/>
                  <a:gd name="connsiteX453" fmla="*/ 1186862 w 1597773"/>
                  <a:gd name="connsiteY453" fmla="*/ 234364 h 1067541"/>
                  <a:gd name="connsiteX454" fmla="*/ 1184945 w 1597773"/>
                  <a:gd name="connsiteY454" fmla="*/ 232889 h 1067541"/>
                  <a:gd name="connsiteX455" fmla="*/ 1181995 w 1597773"/>
                  <a:gd name="connsiteY455" fmla="*/ 232004 h 1067541"/>
                  <a:gd name="connsiteX456" fmla="*/ 1180520 w 1597773"/>
                  <a:gd name="connsiteY456" fmla="*/ 232446 h 1067541"/>
                  <a:gd name="connsiteX457" fmla="*/ 1178750 w 1597773"/>
                  <a:gd name="connsiteY457" fmla="*/ 234216 h 1067541"/>
                  <a:gd name="connsiteX458" fmla="*/ 1176833 w 1597773"/>
                  <a:gd name="connsiteY458" fmla="*/ 233921 h 1067541"/>
                  <a:gd name="connsiteX459" fmla="*/ 1175063 w 1597773"/>
                  <a:gd name="connsiteY459" fmla="*/ 234216 h 1067541"/>
                  <a:gd name="connsiteX460" fmla="*/ 1170491 w 1597773"/>
                  <a:gd name="connsiteY460" fmla="*/ 233774 h 1067541"/>
                  <a:gd name="connsiteX461" fmla="*/ 1167983 w 1597773"/>
                  <a:gd name="connsiteY461" fmla="*/ 233331 h 1067541"/>
                  <a:gd name="connsiteX462" fmla="*/ 1164001 w 1597773"/>
                  <a:gd name="connsiteY462" fmla="*/ 234659 h 1067541"/>
                  <a:gd name="connsiteX463" fmla="*/ 1161789 w 1597773"/>
                  <a:gd name="connsiteY463" fmla="*/ 235101 h 1067541"/>
                  <a:gd name="connsiteX464" fmla="*/ 1157659 w 1597773"/>
                  <a:gd name="connsiteY464" fmla="*/ 236724 h 1067541"/>
                  <a:gd name="connsiteX465" fmla="*/ 1155152 w 1597773"/>
                  <a:gd name="connsiteY465" fmla="*/ 239378 h 1067541"/>
                  <a:gd name="connsiteX466" fmla="*/ 1153234 w 1597773"/>
                  <a:gd name="connsiteY466" fmla="*/ 239968 h 1067541"/>
                  <a:gd name="connsiteX467" fmla="*/ 1151464 w 1597773"/>
                  <a:gd name="connsiteY467" fmla="*/ 239968 h 1067541"/>
                  <a:gd name="connsiteX468" fmla="*/ 1150137 w 1597773"/>
                  <a:gd name="connsiteY468" fmla="*/ 238788 h 1067541"/>
                  <a:gd name="connsiteX469" fmla="*/ 1148220 w 1597773"/>
                  <a:gd name="connsiteY469" fmla="*/ 237608 h 1067541"/>
                  <a:gd name="connsiteX470" fmla="*/ 1145417 w 1597773"/>
                  <a:gd name="connsiteY470" fmla="*/ 237608 h 1067541"/>
                  <a:gd name="connsiteX471" fmla="*/ 1144532 w 1597773"/>
                  <a:gd name="connsiteY471" fmla="*/ 238198 h 1067541"/>
                  <a:gd name="connsiteX472" fmla="*/ 1144237 w 1597773"/>
                  <a:gd name="connsiteY472" fmla="*/ 239231 h 1067541"/>
                  <a:gd name="connsiteX473" fmla="*/ 1143352 w 1597773"/>
                  <a:gd name="connsiteY473" fmla="*/ 242476 h 1067541"/>
                  <a:gd name="connsiteX474" fmla="*/ 1143352 w 1597773"/>
                  <a:gd name="connsiteY474" fmla="*/ 243951 h 1067541"/>
                  <a:gd name="connsiteX475" fmla="*/ 1142762 w 1597773"/>
                  <a:gd name="connsiteY475" fmla="*/ 244835 h 1067541"/>
                  <a:gd name="connsiteX476" fmla="*/ 1141140 w 1597773"/>
                  <a:gd name="connsiteY476" fmla="*/ 245131 h 1067541"/>
                  <a:gd name="connsiteX477" fmla="*/ 1138190 w 1597773"/>
                  <a:gd name="connsiteY477" fmla="*/ 245131 h 1067541"/>
                  <a:gd name="connsiteX478" fmla="*/ 1133618 w 1597773"/>
                  <a:gd name="connsiteY478" fmla="*/ 244835 h 1067541"/>
                  <a:gd name="connsiteX479" fmla="*/ 1130520 w 1597773"/>
                  <a:gd name="connsiteY479" fmla="*/ 243951 h 1067541"/>
                  <a:gd name="connsiteX480" fmla="*/ 1128603 w 1597773"/>
                  <a:gd name="connsiteY480" fmla="*/ 244393 h 1067541"/>
                  <a:gd name="connsiteX481" fmla="*/ 1126096 w 1597773"/>
                  <a:gd name="connsiteY481" fmla="*/ 246163 h 1067541"/>
                  <a:gd name="connsiteX482" fmla="*/ 1124326 w 1597773"/>
                  <a:gd name="connsiteY482" fmla="*/ 246458 h 1067541"/>
                  <a:gd name="connsiteX483" fmla="*/ 1122851 w 1597773"/>
                  <a:gd name="connsiteY483" fmla="*/ 247195 h 1067541"/>
                  <a:gd name="connsiteX484" fmla="*/ 1121671 w 1597773"/>
                  <a:gd name="connsiteY484" fmla="*/ 249850 h 1067541"/>
                  <a:gd name="connsiteX485" fmla="*/ 1119754 w 1597773"/>
                  <a:gd name="connsiteY485" fmla="*/ 251473 h 1067541"/>
                  <a:gd name="connsiteX486" fmla="*/ 1117541 w 1597773"/>
                  <a:gd name="connsiteY486" fmla="*/ 253538 h 1067541"/>
                  <a:gd name="connsiteX487" fmla="*/ 1115182 w 1597773"/>
                  <a:gd name="connsiteY487" fmla="*/ 257962 h 1067541"/>
                  <a:gd name="connsiteX488" fmla="*/ 1113854 w 1597773"/>
                  <a:gd name="connsiteY488" fmla="*/ 260470 h 1067541"/>
                  <a:gd name="connsiteX489" fmla="*/ 1114296 w 1597773"/>
                  <a:gd name="connsiteY489" fmla="*/ 261797 h 1067541"/>
                  <a:gd name="connsiteX490" fmla="*/ 1114592 w 1597773"/>
                  <a:gd name="connsiteY490" fmla="*/ 263419 h 1067541"/>
                  <a:gd name="connsiteX491" fmla="*/ 1113411 w 1597773"/>
                  <a:gd name="connsiteY491" fmla="*/ 265189 h 1067541"/>
                  <a:gd name="connsiteX492" fmla="*/ 1111052 w 1597773"/>
                  <a:gd name="connsiteY492" fmla="*/ 266959 h 1067541"/>
                  <a:gd name="connsiteX493" fmla="*/ 1109282 w 1597773"/>
                  <a:gd name="connsiteY493" fmla="*/ 267254 h 1067541"/>
                  <a:gd name="connsiteX494" fmla="*/ 1106479 w 1597773"/>
                  <a:gd name="connsiteY494" fmla="*/ 268877 h 1067541"/>
                  <a:gd name="connsiteX495" fmla="*/ 1102645 w 1597773"/>
                  <a:gd name="connsiteY495" fmla="*/ 271826 h 1067541"/>
                  <a:gd name="connsiteX496" fmla="*/ 1099842 w 1597773"/>
                  <a:gd name="connsiteY496" fmla="*/ 274334 h 1067541"/>
                  <a:gd name="connsiteX497" fmla="*/ 1096155 w 1597773"/>
                  <a:gd name="connsiteY497" fmla="*/ 274924 h 1067541"/>
                  <a:gd name="connsiteX498" fmla="*/ 1093500 w 1597773"/>
                  <a:gd name="connsiteY498" fmla="*/ 275514 h 1067541"/>
                  <a:gd name="connsiteX499" fmla="*/ 1087748 w 1597773"/>
                  <a:gd name="connsiteY499" fmla="*/ 276251 h 1067541"/>
                  <a:gd name="connsiteX500" fmla="*/ 1086273 w 1597773"/>
                  <a:gd name="connsiteY500" fmla="*/ 276251 h 1067541"/>
                  <a:gd name="connsiteX501" fmla="*/ 1079931 w 1597773"/>
                  <a:gd name="connsiteY501" fmla="*/ 276841 h 1067541"/>
                  <a:gd name="connsiteX502" fmla="*/ 1075211 w 1597773"/>
                  <a:gd name="connsiteY502" fmla="*/ 275514 h 1067541"/>
                  <a:gd name="connsiteX503" fmla="*/ 1072704 w 1597773"/>
                  <a:gd name="connsiteY503" fmla="*/ 275514 h 1067541"/>
                  <a:gd name="connsiteX504" fmla="*/ 1070492 w 1597773"/>
                  <a:gd name="connsiteY504" fmla="*/ 276546 h 1067541"/>
                  <a:gd name="connsiteX505" fmla="*/ 1069312 w 1597773"/>
                  <a:gd name="connsiteY505" fmla="*/ 277431 h 1067541"/>
                  <a:gd name="connsiteX506" fmla="*/ 1068869 w 1597773"/>
                  <a:gd name="connsiteY506" fmla="*/ 279053 h 1067541"/>
                  <a:gd name="connsiteX507" fmla="*/ 1068427 w 1597773"/>
                  <a:gd name="connsiteY507" fmla="*/ 280528 h 1067541"/>
                  <a:gd name="connsiteX508" fmla="*/ 1066657 w 1597773"/>
                  <a:gd name="connsiteY508" fmla="*/ 282741 h 1067541"/>
                  <a:gd name="connsiteX509" fmla="*/ 1063117 w 1597773"/>
                  <a:gd name="connsiteY509" fmla="*/ 285691 h 1067541"/>
                  <a:gd name="connsiteX510" fmla="*/ 1060167 w 1597773"/>
                  <a:gd name="connsiteY510" fmla="*/ 287608 h 1067541"/>
                  <a:gd name="connsiteX511" fmla="*/ 1057955 w 1597773"/>
                  <a:gd name="connsiteY511" fmla="*/ 290115 h 1067541"/>
                  <a:gd name="connsiteX512" fmla="*/ 1056628 w 1597773"/>
                  <a:gd name="connsiteY512" fmla="*/ 291000 h 1067541"/>
                  <a:gd name="connsiteX513" fmla="*/ 1053972 w 1597773"/>
                  <a:gd name="connsiteY513" fmla="*/ 292033 h 1067541"/>
                  <a:gd name="connsiteX514" fmla="*/ 1052498 w 1597773"/>
                  <a:gd name="connsiteY514" fmla="*/ 292623 h 1067541"/>
                  <a:gd name="connsiteX515" fmla="*/ 1049253 w 1597773"/>
                  <a:gd name="connsiteY515" fmla="*/ 294835 h 1067541"/>
                  <a:gd name="connsiteX516" fmla="*/ 1046598 w 1597773"/>
                  <a:gd name="connsiteY516" fmla="*/ 296900 h 1067541"/>
                  <a:gd name="connsiteX517" fmla="*/ 1044828 w 1597773"/>
                  <a:gd name="connsiteY517" fmla="*/ 297490 h 1067541"/>
                  <a:gd name="connsiteX518" fmla="*/ 1042763 w 1597773"/>
                  <a:gd name="connsiteY518" fmla="*/ 296900 h 1067541"/>
                  <a:gd name="connsiteX519" fmla="*/ 1041436 w 1597773"/>
                  <a:gd name="connsiteY519" fmla="*/ 296900 h 1067541"/>
                  <a:gd name="connsiteX520" fmla="*/ 1037453 w 1597773"/>
                  <a:gd name="connsiteY520" fmla="*/ 296015 h 1067541"/>
                  <a:gd name="connsiteX521" fmla="*/ 1034651 w 1597773"/>
                  <a:gd name="connsiteY521" fmla="*/ 296015 h 1067541"/>
                  <a:gd name="connsiteX522" fmla="*/ 1030817 w 1597773"/>
                  <a:gd name="connsiteY522" fmla="*/ 295425 h 1067541"/>
                  <a:gd name="connsiteX523" fmla="*/ 1021819 w 1597773"/>
                  <a:gd name="connsiteY523" fmla="*/ 293065 h 1067541"/>
                  <a:gd name="connsiteX524" fmla="*/ 1019017 w 1597773"/>
                  <a:gd name="connsiteY524" fmla="*/ 292033 h 1067541"/>
                  <a:gd name="connsiteX525" fmla="*/ 1016510 w 1597773"/>
                  <a:gd name="connsiteY525" fmla="*/ 289083 h 1067541"/>
                  <a:gd name="connsiteX526" fmla="*/ 1014150 w 1597773"/>
                  <a:gd name="connsiteY526" fmla="*/ 287608 h 1067541"/>
                  <a:gd name="connsiteX527" fmla="*/ 1006333 w 1597773"/>
                  <a:gd name="connsiteY527" fmla="*/ 287608 h 1067541"/>
                  <a:gd name="connsiteX528" fmla="*/ 1004268 w 1597773"/>
                  <a:gd name="connsiteY528" fmla="*/ 286870 h 1067541"/>
                  <a:gd name="connsiteX529" fmla="*/ 1000728 w 1597773"/>
                  <a:gd name="connsiteY529" fmla="*/ 287460 h 1067541"/>
                  <a:gd name="connsiteX530" fmla="*/ 996893 w 1597773"/>
                  <a:gd name="connsiteY530" fmla="*/ 290558 h 1067541"/>
                  <a:gd name="connsiteX531" fmla="*/ 995124 w 1597773"/>
                  <a:gd name="connsiteY531" fmla="*/ 292770 h 1067541"/>
                  <a:gd name="connsiteX532" fmla="*/ 993501 w 1597773"/>
                  <a:gd name="connsiteY532" fmla="*/ 295130 h 1067541"/>
                  <a:gd name="connsiteX533" fmla="*/ 991584 w 1597773"/>
                  <a:gd name="connsiteY533" fmla="*/ 300145 h 1067541"/>
                  <a:gd name="connsiteX534" fmla="*/ 990699 w 1597773"/>
                  <a:gd name="connsiteY534" fmla="*/ 303390 h 1067541"/>
                  <a:gd name="connsiteX535" fmla="*/ 990109 w 1597773"/>
                  <a:gd name="connsiteY535" fmla="*/ 305307 h 1067541"/>
                  <a:gd name="connsiteX536" fmla="*/ 988044 w 1597773"/>
                  <a:gd name="connsiteY536" fmla="*/ 308257 h 1067541"/>
                  <a:gd name="connsiteX537" fmla="*/ 987749 w 1597773"/>
                  <a:gd name="connsiteY537" fmla="*/ 309879 h 1067541"/>
                  <a:gd name="connsiteX538" fmla="*/ 988486 w 1597773"/>
                  <a:gd name="connsiteY538" fmla="*/ 311354 h 1067541"/>
                  <a:gd name="connsiteX539" fmla="*/ 989961 w 1597773"/>
                  <a:gd name="connsiteY539" fmla="*/ 312976 h 1067541"/>
                  <a:gd name="connsiteX540" fmla="*/ 990846 w 1597773"/>
                  <a:gd name="connsiteY540" fmla="*/ 315484 h 1067541"/>
                  <a:gd name="connsiteX541" fmla="*/ 993059 w 1597773"/>
                  <a:gd name="connsiteY541" fmla="*/ 318139 h 1067541"/>
                  <a:gd name="connsiteX542" fmla="*/ 995124 w 1597773"/>
                  <a:gd name="connsiteY542" fmla="*/ 320204 h 1067541"/>
                  <a:gd name="connsiteX543" fmla="*/ 999106 w 1597773"/>
                  <a:gd name="connsiteY543" fmla="*/ 323596 h 1067541"/>
                  <a:gd name="connsiteX544" fmla="*/ 1000286 w 1597773"/>
                  <a:gd name="connsiteY544" fmla="*/ 325366 h 1067541"/>
                  <a:gd name="connsiteX545" fmla="*/ 1001613 w 1597773"/>
                  <a:gd name="connsiteY545" fmla="*/ 327431 h 1067541"/>
                  <a:gd name="connsiteX546" fmla="*/ 1001908 w 1597773"/>
                  <a:gd name="connsiteY546" fmla="*/ 329348 h 1067541"/>
                  <a:gd name="connsiteX547" fmla="*/ 1001613 w 1597773"/>
                  <a:gd name="connsiteY547" fmla="*/ 330675 h 1067541"/>
                  <a:gd name="connsiteX548" fmla="*/ 1000138 w 1597773"/>
                  <a:gd name="connsiteY548" fmla="*/ 331708 h 1067541"/>
                  <a:gd name="connsiteX549" fmla="*/ 997336 w 1597773"/>
                  <a:gd name="connsiteY549" fmla="*/ 332150 h 1067541"/>
                  <a:gd name="connsiteX550" fmla="*/ 996008 w 1597773"/>
                  <a:gd name="connsiteY550" fmla="*/ 333478 h 1067541"/>
                  <a:gd name="connsiteX551" fmla="*/ 993944 w 1597773"/>
                  <a:gd name="connsiteY551" fmla="*/ 335248 h 1067541"/>
                  <a:gd name="connsiteX552" fmla="*/ 991436 w 1597773"/>
                  <a:gd name="connsiteY552" fmla="*/ 337313 h 1067541"/>
                  <a:gd name="connsiteX553" fmla="*/ 990257 w 1597773"/>
                  <a:gd name="connsiteY553" fmla="*/ 337313 h 1067541"/>
                  <a:gd name="connsiteX554" fmla="*/ 988929 w 1597773"/>
                  <a:gd name="connsiteY554" fmla="*/ 338050 h 1067541"/>
                  <a:gd name="connsiteX555" fmla="*/ 981997 w 1597773"/>
                  <a:gd name="connsiteY555" fmla="*/ 340705 h 1067541"/>
                  <a:gd name="connsiteX556" fmla="*/ 979342 w 1597773"/>
                  <a:gd name="connsiteY556" fmla="*/ 341442 h 1067541"/>
                  <a:gd name="connsiteX557" fmla="*/ 977277 w 1597773"/>
                  <a:gd name="connsiteY557" fmla="*/ 342327 h 1067541"/>
                  <a:gd name="connsiteX558" fmla="*/ 974770 w 1597773"/>
                  <a:gd name="connsiteY558" fmla="*/ 344982 h 1067541"/>
                  <a:gd name="connsiteX559" fmla="*/ 972852 w 1597773"/>
                  <a:gd name="connsiteY559" fmla="*/ 346900 h 1067541"/>
                  <a:gd name="connsiteX560" fmla="*/ 970492 w 1597773"/>
                  <a:gd name="connsiteY560" fmla="*/ 349554 h 1067541"/>
                  <a:gd name="connsiteX561" fmla="*/ 969460 w 1597773"/>
                  <a:gd name="connsiteY561" fmla="*/ 350734 h 1067541"/>
                  <a:gd name="connsiteX562" fmla="*/ 967395 w 1597773"/>
                  <a:gd name="connsiteY562" fmla="*/ 353389 h 1067541"/>
                  <a:gd name="connsiteX563" fmla="*/ 964593 w 1597773"/>
                  <a:gd name="connsiteY563" fmla="*/ 356339 h 1067541"/>
                  <a:gd name="connsiteX564" fmla="*/ 963118 w 1597773"/>
                  <a:gd name="connsiteY564" fmla="*/ 357961 h 1067541"/>
                  <a:gd name="connsiteX565" fmla="*/ 962233 w 1597773"/>
                  <a:gd name="connsiteY565" fmla="*/ 358994 h 1067541"/>
                  <a:gd name="connsiteX566" fmla="*/ 961496 w 1597773"/>
                  <a:gd name="connsiteY566" fmla="*/ 360321 h 1067541"/>
                  <a:gd name="connsiteX567" fmla="*/ 958546 w 1597773"/>
                  <a:gd name="connsiteY567" fmla="*/ 361354 h 1067541"/>
                  <a:gd name="connsiteX568" fmla="*/ 956186 w 1597773"/>
                  <a:gd name="connsiteY568" fmla="*/ 362386 h 1067541"/>
                  <a:gd name="connsiteX569" fmla="*/ 952499 w 1597773"/>
                  <a:gd name="connsiteY569" fmla="*/ 364008 h 1067541"/>
                  <a:gd name="connsiteX570" fmla="*/ 947337 w 1597773"/>
                  <a:gd name="connsiteY570" fmla="*/ 365778 h 1067541"/>
                  <a:gd name="connsiteX571" fmla="*/ 943207 w 1597773"/>
                  <a:gd name="connsiteY571" fmla="*/ 367401 h 1067541"/>
                  <a:gd name="connsiteX572" fmla="*/ 940552 w 1597773"/>
                  <a:gd name="connsiteY572" fmla="*/ 368728 h 1067541"/>
                  <a:gd name="connsiteX573" fmla="*/ 936569 w 1597773"/>
                  <a:gd name="connsiteY573" fmla="*/ 370498 h 1067541"/>
                  <a:gd name="connsiteX574" fmla="*/ 933915 w 1597773"/>
                  <a:gd name="connsiteY574" fmla="*/ 371088 h 1067541"/>
                  <a:gd name="connsiteX575" fmla="*/ 928458 w 1597773"/>
                  <a:gd name="connsiteY575" fmla="*/ 371088 h 1067541"/>
                  <a:gd name="connsiteX576" fmla="*/ 921673 w 1597773"/>
                  <a:gd name="connsiteY576" fmla="*/ 371531 h 1067541"/>
                  <a:gd name="connsiteX577" fmla="*/ 916806 w 1597773"/>
                  <a:gd name="connsiteY577" fmla="*/ 371825 h 1067541"/>
                  <a:gd name="connsiteX578" fmla="*/ 913118 w 1597773"/>
                  <a:gd name="connsiteY578" fmla="*/ 371383 h 1067541"/>
                  <a:gd name="connsiteX579" fmla="*/ 907514 w 1597773"/>
                  <a:gd name="connsiteY579" fmla="*/ 371088 h 1067541"/>
                  <a:gd name="connsiteX580" fmla="*/ 903236 w 1597773"/>
                  <a:gd name="connsiteY580" fmla="*/ 370793 h 1067541"/>
                  <a:gd name="connsiteX581" fmla="*/ 900434 w 1597773"/>
                  <a:gd name="connsiteY581" fmla="*/ 371383 h 1067541"/>
                  <a:gd name="connsiteX582" fmla="*/ 893797 w 1597773"/>
                  <a:gd name="connsiteY582" fmla="*/ 372121 h 1067541"/>
                  <a:gd name="connsiteX583" fmla="*/ 892322 w 1597773"/>
                  <a:gd name="connsiteY583" fmla="*/ 372121 h 1067541"/>
                  <a:gd name="connsiteX584" fmla="*/ 880375 w 1597773"/>
                  <a:gd name="connsiteY584" fmla="*/ 373890 h 1067541"/>
                  <a:gd name="connsiteX585" fmla="*/ 875066 w 1597773"/>
                  <a:gd name="connsiteY585" fmla="*/ 374775 h 1067541"/>
                  <a:gd name="connsiteX586" fmla="*/ 870198 w 1597773"/>
                  <a:gd name="connsiteY586" fmla="*/ 375218 h 1067541"/>
                  <a:gd name="connsiteX587" fmla="*/ 866659 w 1597773"/>
                  <a:gd name="connsiteY587" fmla="*/ 375808 h 1067541"/>
                  <a:gd name="connsiteX588" fmla="*/ 864594 w 1597773"/>
                  <a:gd name="connsiteY588" fmla="*/ 376545 h 1067541"/>
                  <a:gd name="connsiteX589" fmla="*/ 861644 w 1597773"/>
                  <a:gd name="connsiteY589" fmla="*/ 377725 h 1067541"/>
                  <a:gd name="connsiteX590" fmla="*/ 860021 w 1597773"/>
                  <a:gd name="connsiteY590" fmla="*/ 378168 h 1067541"/>
                  <a:gd name="connsiteX591" fmla="*/ 854712 w 1597773"/>
                  <a:gd name="connsiteY591" fmla="*/ 380380 h 1067541"/>
                  <a:gd name="connsiteX592" fmla="*/ 842912 w 1597773"/>
                  <a:gd name="connsiteY592" fmla="*/ 384952 h 1067541"/>
                  <a:gd name="connsiteX593" fmla="*/ 835095 w 1597773"/>
                  <a:gd name="connsiteY593" fmla="*/ 388639 h 1067541"/>
                  <a:gd name="connsiteX594" fmla="*/ 833768 w 1597773"/>
                  <a:gd name="connsiteY594" fmla="*/ 389229 h 1067541"/>
                  <a:gd name="connsiteX595" fmla="*/ 828459 w 1597773"/>
                  <a:gd name="connsiteY595" fmla="*/ 391884 h 1067541"/>
                  <a:gd name="connsiteX596" fmla="*/ 825361 w 1597773"/>
                  <a:gd name="connsiteY596" fmla="*/ 392917 h 1067541"/>
                  <a:gd name="connsiteX597" fmla="*/ 823296 w 1597773"/>
                  <a:gd name="connsiteY597" fmla="*/ 395277 h 1067541"/>
                  <a:gd name="connsiteX598" fmla="*/ 821674 w 1597773"/>
                  <a:gd name="connsiteY598" fmla="*/ 396752 h 1067541"/>
                  <a:gd name="connsiteX599" fmla="*/ 819904 w 1597773"/>
                  <a:gd name="connsiteY599" fmla="*/ 397342 h 1067541"/>
                  <a:gd name="connsiteX600" fmla="*/ 816659 w 1597773"/>
                  <a:gd name="connsiteY600" fmla="*/ 395867 h 1067541"/>
                  <a:gd name="connsiteX601" fmla="*/ 814447 w 1597773"/>
                  <a:gd name="connsiteY601" fmla="*/ 395867 h 1067541"/>
                  <a:gd name="connsiteX602" fmla="*/ 807220 w 1597773"/>
                  <a:gd name="connsiteY602" fmla="*/ 395424 h 1067541"/>
                  <a:gd name="connsiteX603" fmla="*/ 807220 w 1597773"/>
                  <a:gd name="connsiteY603" fmla="*/ 388639 h 1067541"/>
                  <a:gd name="connsiteX604" fmla="*/ 802205 w 1597773"/>
                  <a:gd name="connsiteY604" fmla="*/ 389672 h 1067541"/>
                  <a:gd name="connsiteX605" fmla="*/ 794093 w 1597773"/>
                  <a:gd name="connsiteY605" fmla="*/ 391147 h 1067541"/>
                  <a:gd name="connsiteX606" fmla="*/ 786571 w 1597773"/>
                  <a:gd name="connsiteY606" fmla="*/ 392622 h 1067541"/>
                  <a:gd name="connsiteX607" fmla="*/ 779786 w 1597773"/>
                  <a:gd name="connsiteY607" fmla="*/ 389377 h 1067541"/>
                  <a:gd name="connsiteX608" fmla="*/ 774477 w 1597773"/>
                  <a:gd name="connsiteY608" fmla="*/ 386870 h 1067541"/>
                  <a:gd name="connsiteX609" fmla="*/ 769905 w 1597773"/>
                  <a:gd name="connsiteY609" fmla="*/ 384657 h 1067541"/>
                  <a:gd name="connsiteX610" fmla="*/ 762972 w 1597773"/>
                  <a:gd name="connsiteY610" fmla="*/ 383182 h 1067541"/>
                  <a:gd name="connsiteX611" fmla="*/ 756925 w 1597773"/>
                  <a:gd name="connsiteY611" fmla="*/ 381855 h 1067541"/>
                  <a:gd name="connsiteX612" fmla="*/ 746011 w 1597773"/>
                  <a:gd name="connsiteY612" fmla="*/ 379790 h 1067541"/>
                  <a:gd name="connsiteX613" fmla="*/ 741144 w 1597773"/>
                  <a:gd name="connsiteY613" fmla="*/ 378020 h 1067541"/>
                  <a:gd name="connsiteX614" fmla="*/ 738784 w 1597773"/>
                  <a:gd name="connsiteY614" fmla="*/ 375660 h 1067541"/>
                  <a:gd name="connsiteX615" fmla="*/ 734506 w 1597773"/>
                  <a:gd name="connsiteY615" fmla="*/ 370203 h 1067541"/>
                  <a:gd name="connsiteX616" fmla="*/ 733032 w 1597773"/>
                  <a:gd name="connsiteY616" fmla="*/ 369171 h 1067541"/>
                  <a:gd name="connsiteX617" fmla="*/ 730967 w 1597773"/>
                  <a:gd name="connsiteY617" fmla="*/ 368433 h 1067541"/>
                  <a:gd name="connsiteX618" fmla="*/ 728754 w 1597773"/>
                  <a:gd name="connsiteY618" fmla="*/ 367991 h 1067541"/>
                  <a:gd name="connsiteX619" fmla="*/ 724035 w 1597773"/>
                  <a:gd name="connsiteY619" fmla="*/ 367991 h 1067541"/>
                  <a:gd name="connsiteX620" fmla="*/ 718283 w 1597773"/>
                  <a:gd name="connsiteY620" fmla="*/ 367548 h 1067541"/>
                  <a:gd name="connsiteX621" fmla="*/ 709876 w 1597773"/>
                  <a:gd name="connsiteY621" fmla="*/ 366368 h 1067541"/>
                  <a:gd name="connsiteX622" fmla="*/ 703238 w 1597773"/>
                  <a:gd name="connsiteY622" fmla="*/ 365483 h 1067541"/>
                  <a:gd name="connsiteX623" fmla="*/ 691882 w 1597773"/>
                  <a:gd name="connsiteY623" fmla="*/ 363714 h 1067541"/>
                  <a:gd name="connsiteX624" fmla="*/ 689227 w 1597773"/>
                  <a:gd name="connsiteY624" fmla="*/ 363714 h 1067541"/>
                  <a:gd name="connsiteX625" fmla="*/ 683327 w 1597773"/>
                  <a:gd name="connsiteY625" fmla="*/ 365041 h 1067541"/>
                  <a:gd name="connsiteX626" fmla="*/ 675805 w 1597773"/>
                  <a:gd name="connsiteY626" fmla="*/ 366958 h 1067541"/>
                  <a:gd name="connsiteX627" fmla="*/ 662236 w 1597773"/>
                  <a:gd name="connsiteY627" fmla="*/ 365483 h 1067541"/>
                  <a:gd name="connsiteX628" fmla="*/ 656188 w 1597773"/>
                  <a:gd name="connsiteY628" fmla="*/ 364746 h 1067541"/>
                  <a:gd name="connsiteX629" fmla="*/ 643947 w 1597773"/>
                  <a:gd name="connsiteY629" fmla="*/ 363271 h 1067541"/>
                  <a:gd name="connsiteX630" fmla="*/ 630083 w 1597773"/>
                  <a:gd name="connsiteY630" fmla="*/ 361649 h 1067541"/>
                  <a:gd name="connsiteX631" fmla="*/ 616661 w 1597773"/>
                  <a:gd name="connsiteY631" fmla="*/ 360026 h 1067541"/>
                  <a:gd name="connsiteX632" fmla="*/ 606926 w 1597773"/>
                  <a:gd name="connsiteY632" fmla="*/ 360911 h 1067541"/>
                  <a:gd name="connsiteX633" fmla="*/ 601469 w 1597773"/>
                  <a:gd name="connsiteY633" fmla="*/ 361501 h 1067541"/>
                  <a:gd name="connsiteX634" fmla="*/ 595275 w 1597773"/>
                  <a:gd name="connsiteY634" fmla="*/ 362239 h 1067541"/>
                  <a:gd name="connsiteX635" fmla="*/ 594390 w 1597773"/>
                  <a:gd name="connsiteY635" fmla="*/ 361354 h 1067541"/>
                  <a:gd name="connsiteX636" fmla="*/ 594095 w 1597773"/>
                  <a:gd name="connsiteY636" fmla="*/ 358109 h 1067541"/>
                  <a:gd name="connsiteX637" fmla="*/ 592915 w 1597773"/>
                  <a:gd name="connsiteY637" fmla="*/ 355601 h 1067541"/>
                  <a:gd name="connsiteX638" fmla="*/ 589523 w 1597773"/>
                  <a:gd name="connsiteY638" fmla="*/ 352947 h 1067541"/>
                  <a:gd name="connsiteX639" fmla="*/ 587163 w 1597773"/>
                  <a:gd name="connsiteY639" fmla="*/ 350439 h 1067541"/>
                  <a:gd name="connsiteX640" fmla="*/ 582738 w 1597773"/>
                  <a:gd name="connsiteY640" fmla="*/ 346900 h 1067541"/>
                  <a:gd name="connsiteX641" fmla="*/ 581411 w 1597773"/>
                  <a:gd name="connsiteY641" fmla="*/ 344687 h 1067541"/>
                  <a:gd name="connsiteX642" fmla="*/ 580968 w 1597773"/>
                  <a:gd name="connsiteY642" fmla="*/ 341295 h 1067541"/>
                  <a:gd name="connsiteX643" fmla="*/ 576986 w 1597773"/>
                  <a:gd name="connsiteY643" fmla="*/ 332445 h 1067541"/>
                  <a:gd name="connsiteX644" fmla="*/ 574479 w 1597773"/>
                  <a:gd name="connsiteY644" fmla="*/ 326398 h 1067541"/>
                  <a:gd name="connsiteX645" fmla="*/ 573889 w 1597773"/>
                  <a:gd name="connsiteY645" fmla="*/ 325218 h 1067541"/>
                  <a:gd name="connsiteX646" fmla="*/ 572856 w 1597773"/>
                  <a:gd name="connsiteY646" fmla="*/ 323301 h 1067541"/>
                  <a:gd name="connsiteX647" fmla="*/ 571381 w 1597773"/>
                  <a:gd name="connsiteY647" fmla="*/ 322268 h 1067541"/>
                  <a:gd name="connsiteX648" fmla="*/ 568431 w 1597773"/>
                  <a:gd name="connsiteY648" fmla="*/ 321678 h 1067541"/>
                  <a:gd name="connsiteX649" fmla="*/ 567694 w 1597773"/>
                  <a:gd name="connsiteY649" fmla="*/ 320646 h 1067541"/>
                  <a:gd name="connsiteX650" fmla="*/ 567694 w 1597773"/>
                  <a:gd name="connsiteY650" fmla="*/ 318581 h 1067541"/>
                  <a:gd name="connsiteX651" fmla="*/ 568136 w 1597773"/>
                  <a:gd name="connsiteY651" fmla="*/ 315631 h 1067541"/>
                  <a:gd name="connsiteX652" fmla="*/ 568726 w 1597773"/>
                  <a:gd name="connsiteY652" fmla="*/ 313566 h 1067541"/>
                  <a:gd name="connsiteX653" fmla="*/ 568284 w 1597773"/>
                  <a:gd name="connsiteY653" fmla="*/ 312976 h 1067541"/>
                  <a:gd name="connsiteX654" fmla="*/ 560467 w 1597773"/>
                  <a:gd name="connsiteY654" fmla="*/ 313566 h 1067541"/>
                  <a:gd name="connsiteX655" fmla="*/ 555600 w 1597773"/>
                  <a:gd name="connsiteY655" fmla="*/ 312092 h 1067541"/>
                  <a:gd name="connsiteX656" fmla="*/ 551617 w 1597773"/>
                  <a:gd name="connsiteY656" fmla="*/ 310617 h 1067541"/>
                  <a:gd name="connsiteX657" fmla="*/ 545865 w 1597773"/>
                  <a:gd name="connsiteY657" fmla="*/ 306782 h 1067541"/>
                  <a:gd name="connsiteX658" fmla="*/ 542473 w 1597773"/>
                  <a:gd name="connsiteY658" fmla="*/ 305307 h 1067541"/>
                  <a:gd name="connsiteX659" fmla="*/ 538195 w 1597773"/>
                  <a:gd name="connsiteY659" fmla="*/ 301325 h 1067541"/>
                  <a:gd name="connsiteX660" fmla="*/ 531853 w 1597773"/>
                  <a:gd name="connsiteY660" fmla="*/ 300440 h 1067541"/>
                  <a:gd name="connsiteX661" fmla="*/ 529494 w 1597773"/>
                  <a:gd name="connsiteY661" fmla="*/ 298817 h 1067541"/>
                  <a:gd name="connsiteX662" fmla="*/ 526544 w 1597773"/>
                  <a:gd name="connsiteY662" fmla="*/ 295425 h 1067541"/>
                  <a:gd name="connsiteX663" fmla="*/ 523889 w 1597773"/>
                  <a:gd name="connsiteY663" fmla="*/ 293213 h 1067541"/>
                  <a:gd name="connsiteX664" fmla="*/ 520202 w 1597773"/>
                  <a:gd name="connsiteY664" fmla="*/ 291738 h 1067541"/>
                  <a:gd name="connsiteX665" fmla="*/ 514450 w 1597773"/>
                  <a:gd name="connsiteY665" fmla="*/ 290558 h 1067541"/>
                  <a:gd name="connsiteX666" fmla="*/ 504567 w 1597773"/>
                  <a:gd name="connsiteY666" fmla="*/ 289378 h 1067541"/>
                  <a:gd name="connsiteX667" fmla="*/ 501175 w 1597773"/>
                  <a:gd name="connsiteY667" fmla="*/ 288935 h 1067541"/>
                  <a:gd name="connsiteX668" fmla="*/ 495718 w 1597773"/>
                  <a:gd name="connsiteY668" fmla="*/ 289673 h 1067541"/>
                  <a:gd name="connsiteX669" fmla="*/ 491736 w 1597773"/>
                  <a:gd name="connsiteY669" fmla="*/ 289673 h 1067541"/>
                  <a:gd name="connsiteX670" fmla="*/ 485246 w 1597773"/>
                  <a:gd name="connsiteY670" fmla="*/ 288935 h 1067541"/>
                  <a:gd name="connsiteX671" fmla="*/ 481559 w 1597773"/>
                  <a:gd name="connsiteY671" fmla="*/ 287903 h 1067541"/>
                  <a:gd name="connsiteX672" fmla="*/ 473889 w 1597773"/>
                  <a:gd name="connsiteY672" fmla="*/ 287903 h 1067541"/>
                  <a:gd name="connsiteX673" fmla="*/ 469907 w 1597773"/>
                  <a:gd name="connsiteY673" fmla="*/ 287608 h 1067541"/>
                  <a:gd name="connsiteX674" fmla="*/ 467990 w 1597773"/>
                  <a:gd name="connsiteY674" fmla="*/ 286870 h 1067541"/>
                  <a:gd name="connsiteX675" fmla="*/ 466220 w 1597773"/>
                  <a:gd name="connsiteY675" fmla="*/ 285986 h 1067541"/>
                  <a:gd name="connsiteX676" fmla="*/ 462828 w 1597773"/>
                  <a:gd name="connsiteY676" fmla="*/ 285986 h 1067541"/>
                  <a:gd name="connsiteX677" fmla="*/ 460468 w 1597773"/>
                  <a:gd name="connsiteY677" fmla="*/ 285396 h 1067541"/>
                  <a:gd name="connsiteX678" fmla="*/ 458255 w 1597773"/>
                  <a:gd name="connsiteY678" fmla="*/ 283773 h 1067541"/>
                  <a:gd name="connsiteX679" fmla="*/ 455896 w 1597773"/>
                  <a:gd name="connsiteY679" fmla="*/ 283036 h 1067541"/>
                  <a:gd name="connsiteX680" fmla="*/ 453388 w 1597773"/>
                  <a:gd name="connsiteY680" fmla="*/ 283036 h 1067541"/>
                  <a:gd name="connsiteX681" fmla="*/ 452356 w 1597773"/>
                  <a:gd name="connsiteY681" fmla="*/ 283773 h 1067541"/>
                  <a:gd name="connsiteX682" fmla="*/ 451323 w 1597773"/>
                  <a:gd name="connsiteY682" fmla="*/ 283773 h 1067541"/>
                  <a:gd name="connsiteX683" fmla="*/ 450733 w 1597773"/>
                  <a:gd name="connsiteY683" fmla="*/ 281561 h 1067541"/>
                  <a:gd name="connsiteX684" fmla="*/ 448373 w 1597773"/>
                  <a:gd name="connsiteY684" fmla="*/ 278021 h 1067541"/>
                  <a:gd name="connsiteX685" fmla="*/ 448079 w 1597773"/>
                  <a:gd name="connsiteY685" fmla="*/ 276399 h 1067541"/>
                  <a:gd name="connsiteX686" fmla="*/ 446604 w 1597773"/>
                  <a:gd name="connsiteY686" fmla="*/ 274629 h 1067541"/>
                  <a:gd name="connsiteX687" fmla="*/ 445719 w 1597773"/>
                  <a:gd name="connsiteY687" fmla="*/ 273006 h 1067541"/>
                  <a:gd name="connsiteX688" fmla="*/ 446013 w 1597773"/>
                  <a:gd name="connsiteY688" fmla="*/ 270794 h 1067541"/>
                  <a:gd name="connsiteX689" fmla="*/ 447046 w 1597773"/>
                  <a:gd name="connsiteY689" fmla="*/ 266369 h 1067541"/>
                  <a:gd name="connsiteX690" fmla="*/ 449258 w 1597773"/>
                  <a:gd name="connsiteY690" fmla="*/ 262387 h 1067541"/>
                  <a:gd name="connsiteX691" fmla="*/ 450733 w 1597773"/>
                  <a:gd name="connsiteY691" fmla="*/ 261355 h 1067541"/>
                  <a:gd name="connsiteX692" fmla="*/ 451618 w 1597773"/>
                  <a:gd name="connsiteY692" fmla="*/ 260175 h 1067541"/>
                  <a:gd name="connsiteX693" fmla="*/ 453536 w 1597773"/>
                  <a:gd name="connsiteY693" fmla="*/ 258110 h 1067541"/>
                  <a:gd name="connsiteX694" fmla="*/ 454568 w 1597773"/>
                  <a:gd name="connsiteY694" fmla="*/ 256487 h 1067541"/>
                  <a:gd name="connsiteX695" fmla="*/ 454568 w 1597773"/>
                  <a:gd name="connsiteY695" fmla="*/ 254275 h 1067541"/>
                  <a:gd name="connsiteX696" fmla="*/ 453093 w 1597773"/>
                  <a:gd name="connsiteY696" fmla="*/ 251915 h 1067541"/>
                  <a:gd name="connsiteX697" fmla="*/ 452208 w 1597773"/>
                  <a:gd name="connsiteY697" fmla="*/ 248818 h 1067541"/>
                  <a:gd name="connsiteX698" fmla="*/ 452208 w 1597773"/>
                  <a:gd name="connsiteY698" fmla="*/ 247048 h 1067541"/>
                  <a:gd name="connsiteX699" fmla="*/ 453830 w 1597773"/>
                  <a:gd name="connsiteY699" fmla="*/ 244983 h 1067541"/>
                  <a:gd name="connsiteX700" fmla="*/ 455453 w 1597773"/>
                  <a:gd name="connsiteY700" fmla="*/ 240411 h 1067541"/>
                  <a:gd name="connsiteX701" fmla="*/ 455453 w 1597773"/>
                  <a:gd name="connsiteY701" fmla="*/ 239231 h 1067541"/>
                  <a:gd name="connsiteX702" fmla="*/ 454716 w 1597773"/>
                  <a:gd name="connsiteY702" fmla="*/ 238198 h 1067541"/>
                  <a:gd name="connsiteX703" fmla="*/ 454716 w 1597773"/>
                  <a:gd name="connsiteY703" fmla="*/ 235986 h 1067541"/>
                  <a:gd name="connsiteX704" fmla="*/ 454273 w 1597773"/>
                  <a:gd name="connsiteY704" fmla="*/ 233036 h 1067541"/>
                  <a:gd name="connsiteX705" fmla="*/ 452356 w 1597773"/>
                  <a:gd name="connsiteY705" fmla="*/ 228611 h 1067541"/>
                  <a:gd name="connsiteX706" fmla="*/ 451323 w 1597773"/>
                  <a:gd name="connsiteY706" fmla="*/ 226252 h 1067541"/>
                  <a:gd name="connsiteX707" fmla="*/ 449406 w 1597773"/>
                  <a:gd name="connsiteY707" fmla="*/ 225219 h 1067541"/>
                  <a:gd name="connsiteX708" fmla="*/ 447194 w 1597773"/>
                  <a:gd name="connsiteY708" fmla="*/ 224629 h 1067541"/>
                  <a:gd name="connsiteX709" fmla="*/ 445276 w 1597773"/>
                  <a:gd name="connsiteY709" fmla="*/ 221384 h 1067541"/>
                  <a:gd name="connsiteX710" fmla="*/ 442916 w 1597773"/>
                  <a:gd name="connsiteY710" fmla="*/ 217697 h 1067541"/>
                  <a:gd name="connsiteX711" fmla="*/ 441441 w 1597773"/>
                  <a:gd name="connsiteY711" fmla="*/ 215337 h 1067541"/>
                  <a:gd name="connsiteX712" fmla="*/ 440999 w 1597773"/>
                  <a:gd name="connsiteY712" fmla="*/ 213862 h 1067541"/>
                  <a:gd name="connsiteX713" fmla="*/ 440704 w 1597773"/>
                  <a:gd name="connsiteY713" fmla="*/ 211207 h 1067541"/>
                  <a:gd name="connsiteX714" fmla="*/ 439671 w 1597773"/>
                  <a:gd name="connsiteY714" fmla="*/ 207963 h 1067541"/>
                  <a:gd name="connsiteX715" fmla="*/ 438492 w 1597773"/>
                  <a:gd name="connsiteY715" fmla="*/ 206193 h 1067541"/>
                  <a:gd name="connsiteX716" fmla="*/ 437607 w 1597773"/>
                  <a:gd name="connsiteY716" fmla="*/ 204865 h 1067541"/>
                  <a:gd name="connsiteX717" fmla="*/ 437164 w 1597773"/>
                  <a:gd name="connsiteY717" fmla="*/ 202948 h 1067541"/>
                  <a:gd name="connsiteX718" fmla="*/ 436722 w 1597773"/>
                  <a:gd name="connsiteY718" fmla="*/ 202211 h 1067541"/>
                  <a:gd name="connsiteX719" fmla="*/ 433477 w 1597773"/>
                  <a:gd name="connsiteY719" fmla="*/ 201326 h 1067541"/>
                  <a:gd name="connsiteX720" fmla="*/ 431117 w 1597773"/>
                  <a:gd name="connsiteY720" fmla="*/ 199851 h 1067541"/>
                  <a:gd name="connsiteX721" fmla="*/ 430232 w 1597773"/>
                  <a:gd name="connsiteY721" fmla="*/ 197933 h 1067541"/>
                  <a:gd name="connsiteX722" fmla="*/ 429937 w 1597773"/>
                  <a:gd name="connsiteY722" fmla="*/ 196311 h 1067541"/>
                  <a:gd name="connsiteX723" fmla="*/ 429200 w 1597773"/>
                  <a:gd name="connsiteY723" fmla="*/ 195426 h 1067541"/>
                  <a:gd name="connsiteX724" fmla="*/ 427430 w 1597773"/>
                  <a:gd name="connsiteY724" fmla="*/ 195131 h 1067541"/>
                  <a:gd name="connsiteX725" fmla="*/ 426102 w 1597773"/>
                  <a:gd name="connsiteY725" fmla="*/ 196458 h 1067541"/>
                  <a:gd name="connsiteX726" fmla="*/ 424037 w 1597773"/>
                  <a:gd name="connsiteY726" fmla="*/ 197196 h 1067541"/>
                  <a:gd name="connsiteX727" fmla="*/ 422710 w 1597773"/>
                  <a:gd name="connsiteY727" fmla="*/ 197196 h 1067541"/>
                  <a:gd name="connsiteX728" fmla="*/ 421383 w 1597773"/>
                  <a:gd name="connsiteY728" fmla="*/ 196163 h 1067541"/>
                  <a:gd name="connsiteX729" fmla="*/ 420498 w 1597773"/>
                  <a:gd name="connsiteY729" fmla="*/ 195278 h 1067541"/>
                  <a:gd name="connsiteX730" fmla="*/ 419023 w 1597773"/>
                  <a:gd name="connsiteY730" fmla="*/ 194246 h 1067541"/>
                  <a:gd name="connsiteX731" fmla="*/ 416958 w 1597773"/>
                  <a:gd name="connsiteY731" fmla="*/ 191149 h 1067541"/>
                  <a:gd name="connsiteX732" fmla="*/ 414893 w 1597773"/>
                  <a:gd name="connsiteY732" fmla="*/ 190264 h 1067541"/>
                  <a:gd name="connsiteX733" fmla="*/ 411058 w 1597773"/>
                  <a:gd name="connsiteY733" fmla="*/ 190264 h 1067541"/>
                  <a:gd name="connsiteX734" fmla="*/ 407518 w 1597773"/>
                  <a:gd name="connsiteY734" fmla="*/ 191886 h 1067541"/>
                  <a:gd name="connsiteX735" fmla="*/ 405453 w 1597773"/>
                  <a:gd name="connsiteY735" fmla="*/ 191591 h 1067541"/>
                  <a:gd name="connsiteX736" fmla="*/ 403684 w 1597773"/>
                  <a:gd name="connsiteY736" fmla="*/ 191149 h 1067541"/>
                  <a:gd name="connsiteX737" fmla="*/ 401619 w 1597773"/>
                  <a:gd name="connsiteY737" fmla="*/ 189526 h 1067541"/>
                  <a:gd name="connsiteX738" fmla="*/ 400291 w 1597773"/>
                  <a:gd name="connsiteY738" fmla="*/ 188199 h 1067541"/>
                  <a:gd name="connsiteX739" fmla="*/ 398226 w 1597773"/>
                  <a:gd name="connsiteY739" fmla="*/ 187756 h 1067541"/>
                  <a:gd name="connsiteX740" fmla="*/ 394097 w 1597773"/>
                  <a:gd name="connsiteY740" fmla="*/ 185397 h 1067541"/>
                  <a:gd name="connsiteX741" fmla="*/ 391294 w 1597773"/>
                  <a:gd name="connsiteY741" fmla="*/ 183774 h 1067541"/>
                  <a:gd name="connsiteX742" fmla="*/ 390999 w 1597773"/>
                  <a:gd name="connsiteY742" fmla="*/ 180529 h 1067541"/>
                  <a:gd name="connsiteX743" fmla="*/ 389672 w 1597773"/>
                  <a:gd name="connsiteY743" fmla="*/ 178317 h 1067541"/>
                  <a:gd name="connsiteX744" fmla="*/ 387017 w 1597773"/>
                  <a:gd name="connsiteY744" fmla="*/ 177727 h 1067541"/>
                  <a:gd name="connsiteX745" fmla="*/ 384362 w 1597773"/>
                  <a:gd name="connsiteY745" fmla="*/ 175367 h 1067541"/>
                  <a:gd name="connsiteX746" fmla="*/ 380380 w 1597773"/>
                  <a:gd name="connsiteY746" fmla="*/ 174187 h 1067541"/>
                  <a:gd name="connsiteX747" fmla="*/ 377873 w 1597773"/>
                  <a:gd name="connsiteY747" fmla="*/ 173155 h 1067541"/>
                  <a:gd name="connsiteX748" fmla="*/ 375660 w 1597773"/>
                  <a:gd name="connsiteY748" fmla="*/ 172565 h 1067541"/>
                  <a:gd name="connsiteX749" fmla="*/ 375365 w 1597773"/>
                  <a:gd name="connsiteY749" fmla="*/ 171680 h 1067541"/>
                  <a:gd name="connsiteX750" fmla="*/ 375365 w 1597773"/>
                  <a:gd name="connsiteY750" fmla="*/ 170942 h 1067541"/>
                  <a:gd name="connsiteX751" fmla="*/ 376545 w 1597773"/>
                  <a:gd name="connsiteY751" fmla="*/ 169762 h 1067541"/>
                  <a:gd name="connsiteX752" fmla="*/ 377578 w 1597773"/>
                  <a:gd name="connsiteY752" fmla="*/ 168583 h 1067541"/>
                  <a:gd name="connsiteX753" fmla="*/ 377873 w 1597773"/>
                  <a:gd name="connsiteY753" fmla="*/ 167550 h 1067541"/>
                  <a:gd name="connsiteX754" fmla="*/ 376988 w 1597773"/>
                  <a:gd name="connsiteY754" fmla="*/ 166665 h 1067541"/>
                  <a:gd name="connsiteX755" fmla="*/ 374775 w 1597773"/>
                  <a:gd name="connsiteY755" fmla="*/ 165633 h 1067541"/>
                  <a:gd name="connsiteX756" fmla="*/ 371825 w 1597773"/>
                  <a:gd name="connsiteY756" fmla="*/ 164748 h 1067541"/>
                  <a:gd name="connsiteX757" fmla="*/ 371236 w 1597773"/>
                  <a:gd name="connsiteY757" fmla="*/ 163273 h 1067541"/>
                  <a:gd name="connsiteX758" fmla="*/ 369465 w 1597773"/>
                  <a:gd name="connsiteY758" fmla="*/ 161798 h 1067541"/>
                  <a:gd name="connsiteX759" fmla="*/ 369761 w 1597773"/>
                  <a:gd name="connsiteY759" fmla="*/ 160618 h 1067541"/>
                  <a:gd name="connsiteX760" fmla="*/ 371088 w 1597773"/>
                  <a:gd name="connsiteY760" fmla="*/ 159733 h 1067541"/>
                  <a:gd name="connsiteX761" fmla="*/ 372415 w 1597773"/>
                  <a:gd name="connsiteY761" fmla="*/ 158996 h 1067541"/>
                  <a:gd name="connsiteX762" fmla="*/ 372710 w 1597773"/>
                  <a:gd name="connsiteY762" fmla="*/ 157816 h 1067541"/>
                  <a:gd name="connsiteX763" fmla="*/ 371678 w 1597773"/>
                  <a:gd name="connsiteY763" fmla="*/ 156783 h 1067541"/>
                  <a:gd name="connsiteX764" fmla="*/ 371236 w 1597773"/>
                  <a:gd name="connsiteY764" fmla="*/ 155161 h 1067541"/>
                  <a:gd name="connsiteX765" fmla="*/ 371531 w 1597773"/>
                  <a:gd name="connsiteY765" fmla="*/ 153981 h 1067541"/>
                  <a:gd name="connsiteX766" fmla="*/ 371236 w 1597773"/>
                  <a:gd name="connsiteY766" fmla="*/ 152359 h 1067541"/>
                  <a:gd name="connsiteX767" fmla="*/ 369908 w 1597773"/>
                  <a:gd name="connsiteY767" fmla="*/ 152359 h 1067541"/>
                  <a:gd name="connsiteX768" fmla="*/ 367401 w 1597773"/>
                  <a:gd name="connsiteY768" fmla="*/ 152801 h 1067541"/>
                  <a:gd name="connsiteX769" fmla="*/ 365041 w 1597773"/>
                  <a:gd name="connsiteY769" fmla="*/ 153243 h 1067541"/>
                  <a:gd name="connsiteX770" fmla="*/ 363419 w 1597773"/>
                  <a:gd name="connsiteY770" fmla="*/ 153538 h 1067541"/>
                  <a:gd name="connsiteX771" fmla="*/ 362386 w 1597773"/>
                  <a:gd name="connsiteY771" fmla="*/ 154571 h 1067541"/>
                  <a:gd name="connsiteX772" fmla="*/ 360763 w 1597773"/>
                  <a:gd name="connsiteY772" fmla="*/ 155013 h 1067541"/>
                  <a:gd name="connsiteX773" fmla="*/ 358256 w 1597773"/>
                  <a:gd name="connsiteY773" fmla="*/ 154718 h 1067541"/>
                  <a:gd name="connsiteX774" fmla="*/ 355896 w 1597773"/>
                  <a:gd name="connsiteY774" fmla="*/ 153981 h 1067541"/>
                  <a:gd name="connsiteX775" fmla="*/ 351177 w 1597773"/>
                  <a:gd name="connsiteY775" fmla="*/ 153981 h 1067541"/>
                  <a:gd name="connsiteX776" fmla="*/ 348227 w 1597773"/>
                  <a:gd name="connsiteY776" fmla="*/ 154276 h 1067541"/>
                  <a:gd name="connsiteX777" fmla="*/ 346899 w 1597773"/>
                  <a:gd name="connsiteY777" fmla="*/ 154571 h 1067541"/>
                  <a:gd name="connsiteX778" fmla="*/ 344835 w 1597773"/>
                  <a:gd name="connsiteY778" fmla="*/ 155898 h 1067541"/>
                  <a:gd name="connsiteX779" fmla="*/ 343360 w 1597773"/>
                  <a:gd name="connsiteY779" fmla="*/ 157226 h 1067541"/>
                  <a:gd name="connsiteX780" fmla="*/ 342770 w 1597773"/>
                  <a:gd name="connsiteY780" fmla="*/ 159586 h 1067541"/>
                  <a:gd name="connsiteX781" fmla="*/ 343507 w 1597773"/>
                  <a:gd name="connsiteY781" fmla="*/ 162240 h 1067541"/>
                  <a:gd name="connsiteX782" fmla="*/ 342475 w 1597773"/>
                  <a:gd name="connsiteY782" fmla="*/ 167698 h 1067541"/>
                  <a:gd name="connsiteX783" fmla="*/ 341000 w 1597773"/>
                  <a:gd name="connsiteY783" fmla="*/ 169762 h 1067541"/>
                  <a:gd name="connsiteX784" fmla="*/ 338050 w 1597773"/>
                  <a:gd name="connsiteY784" fmla="*/ 173302 h 1067541"/>
                  <a:gd name="connsiteX785" fmla="*/ 336280 w 1597773"/>
                  <a:gd name="connsiteY785" fmla="*/ 174040 h 1067541"/>
                  <a:gd name="connsiteX786" fmla="*/ 333330 w 1597773"/>
                  <a:gd name="connsiteY786" fmla="*/ 174630 h 1067541"/>
                  <a:gd name="connsiteX787" fmla="*/ 330528 w 1597773"/>
                  <a:gd name="connsiteY787" fmla="*/ 175662 h 1067541"/>
                  <a:gd name="connsiteX788" fmla="*/ 325071 w 1597773"/>
                  <a:gd name="connsiteY788" fmla="*/ 176695 h 1067541"/>
                  <a:gd name="connsiteX789" fmla="*/ 319171 w 1597773"/>
                  <a:gd name="connsiteY789" fmla="*/ 177285 h 1067541"/>
                  <a:gd name="connsiteX790" fmla="*/ 317106 w 1597773"/>
                  <a:gd name="connsiteY790" fmla="*/ 178022 h 1067541"/>
                  <a:gd name="connsiteX791" fmla="*/ 315631 w 1597773"/>
                  <a:gd name="connsiteY791" fmla="*/ 180529 h 1067541"/>
                  <a:gd name="connsiteX792" fmla="*/ 314599 w 1597773"/>
                  <a:gd name="connsiteY792" fmla="*/ 182594 h 1067541"/>
                  <a:gd name="connsiteX793" fmla="*/ 314009 w 1597773"/>
                  <a:gd name="connsiteY793" fmla="*/ 184217 h 1067541"/>
                  <a:gd name="connsiteX794" fmla="*/ 312386 w 1597773"/>
                  <a:gd name="connsiteY794" fmla="*/ 189231 h 1067541"/>
                  <a:gd name="connsiteX795" fmla="*/ 311501 w 1597773"/>
                  <a:gd name="connsiteY795" fmla="*/ 193804 h 1067541"/>
                  <a:gd name="connsiteX796" fmla="*/ 312386 w 1597773"/>
                  <a:gd name="connsiteY796" fmla="*/ 199408 h 1067541"/>
                  <a:gd name="connsiteX797" fmla="*/ 313124 w 1597773"/>
                  <a:gd name="connsiteY797" fmla="*/ 205603 h 1067541"/>
                  <a:gd name="connsiteX798" fmla="*/ 313124 w 1597773"/>
                  <a:gd name="connsiteY798" fmla="*/ 207815 h 1067541"/>
                  <a:gd name="connsiteX799" fmla="*/ 314451 w 1597773"/>
                  <a:gd name="connsiteY799" fmla="*/ 211060 h 1067541"/>
                  <a:gd name="connsiteX800" fmla="*/ 315189 w 1597773"/>
                  <a:gd name="connsiteY800" fmla="*/ 212977 h 1067541"/>
                  <a:gd name="connsiteX801" fmla="*/ 314894 w 1597773"/>
                  <a:gd name="connsiteY801" fmla="*/ 215780 h 1067541"/>
                  <a:gd name="connsiteX802" fmla="*/ 312829 w 1597773"/>
                  <a:gd name="connsiteY802" fmla="*/ 217992 h 1067541"/>
                  <a:gd name="connsiteX803" fmla="*/ 311649 w 1597773"/>
                  <a:gd name="connsiteY803" fmla="*/ 220942 h 1067541"/>
                  <a:gd name="connsiteX804" fmla="*/ 310469 w 1597773"/>
                  <a:gd name="connsiteY804" fmla="*/ 222122 h 1067541"/>
                  <a:gd name="connsiteX805" fmla="*/ 307077 w 1597773"/>
                  <a:gd name="connsiteY805" fmla="*/ 222712 h 1067541"/>
                  <a:gd name="connsiteX806" fmla="*/ 303832 w 1597773"/>
                  <a:gd name="connsiteY806" fmla="*/ 223007 h 1067541"/>
                  <a:gd name="connsiteX807" fmla="*/ 300587 w 1597773"/>
                  <a:gd name="connsiteY807" fmla="*/ 225514 h 1067541"/>
                  <a:gd name="connsiteX808" fmla="*/ 298080 w 1597773"/>
                  <a:gd name="connsiteY808" fmla="*/ 227284 h 1067541"/>
                  <a:gd name="connsiteX809" fmla="*/ 294098 w 1597773"/>
                  <a:gd name="connsiteY809" fmla="*/ 229496 h 1067541"/>
                  <a:gd name="connsiteX810" fmla="*/ 292180 w 1597773"/>
                  <a:gd name="connsiteY810" fmla="*/ 229939 h 1067541"/>
                  <a:gd name="connsiteX811" fmla="*/ 291148 w 1597773"/>
                  <a:gd name="connsiteY811" fmla="*/ 228759 h 1067541"/>
                  <a:gd name="connsiteX812" fmla="*/ 290410 w 1597773"/>
                  <a:gd name="connsiteY812" fmla="*/ 226252 h 1067541"/>
                  <a:gd name="connsiteX813" fmla="*/ 289083 w 1597773"/>
                  <a:gd name="connsiteY813" fmla="*/ 225219 h 1067541"/>
                  <a:gd name="connsiteX814" fmla="*/ 285543 w 1597773"/>
                  <a:gd name="connsiteY814" fmla="*/ 225219 h 1067541"/>
                  <a:gd name="connsiteX815" fmla="*/ 280528 w 1597773"/>
                  <a:gd name="connsiteY815" fmla="*/ 224482 h 1067541"/>
                  <a:gd name="connsiteX816" fmla="*/ 277283 w 1597773"/>
                  <a:gd name="connsiteY816" fmla="*/ 224482 h 1067541"/>
                  <a:gd name="connsiteX817" fmla="*/ 274924 w 1597773"/>
                  <a:gd name="connsiteY817" fmla="*/ 225072 h 1067541"/>
                  <a:gd name="connsiteX818" fmla="*/ 272122 w 1597773"/>
                  <a:gd name="connsiteY818" fmla="*/ 225367 h 1067541"/>
                  <a:gd name="connsiteX819" fmla="*/ 267402 w 1597773"/>
                  <a:gd name="connsiteY819" fmla="*/ 224482 h 1067541"/>
                  <a:gd name="connsiteX820" fmla="*/ 264305 w 1597773"/>
                  <a:gd name="connsiteY820" fmla="*/ 223744 h 1067541"/>
                  <a:gd name="connsiteX821" fmla="*/ 262239 w 1597773"/>
                  <a:gd name="connsiteY821" fmla="*/ 223007 h 1067541"/>
                  <a:gd name="connsiteX822" fmla="*/ 257225 w 1597773"/>
                  <a:gd name="connsiteY822" fmla="*/ 220794 h 1067541"/>
                  <a:gd name="connsiteX823" fmla="*/ 250735 w 1597773"/>
                  <a:gd name="connsiteY823" fmla="*/ 218287 h 1067541"/>
                  <a:gd name="connsiteX824" fmla="*/ 248080 w 1597773"/>
                  <a:gd name="connsiteY824" fmla="*/ 217550 h 1067541"/>
                  <a:gd name="connsiteX825" fmla="*/ 246458 w 1597773"/>
                  <a:gd name="connsiteY825" fmla="*/ 218287 h 1067541"/>
                  <a:gd name="connsiteX826" fmla="*/ 246163 w 1597773"/>
                  <a:gd name="connsiteY826" fmla="*/ 219762 h 1067541"/>
                  <a:gd name="connsiteX827" fmla="*/ 245720 w 1597773"/>
                  <a:gd name="connsiteY827" fmla="*/ 223302 h 1067541"/>
                  <a:gd name="connsiteX828" fmla="*/ 244983 w 1597773"/>
                  <a:gd name="connsiteY828" fmla="*/ 225514 h 1067541"/>
                  <a:gd name="connsiteX829" fmla="*/ 240411 w 1597773"/>
                  <a:gd name="connsiteY829" fmla="*/ 236724 h 1067541"/>
                  <a:gd name="connsiteX830" fmla="*/ 237609 w 1597773"/>
                  <a:gd name="connsiteY830" fmla="*/ 244541 h 1067541"/>
                  <a:gd name="connsiteX831" fmla="*/ 234069 w 1597773"/>
                  <a:gd name="connsiteY831" fmla="*/ 251915 h 1067541"/>
                  <a:gd name="connsiteX832" fmla="*/ 232889 w 1597773"/>
                  <a:gd name="connsiteY832" fmla="*/ 256930 h 1067541"/>
                  <a:gd name="connsiteX833" fmla="*/ 230677 w 1597773"/>
                  <a:gd name="connsiteY833" fmla="*/ 263272 h 1067541"/>
                  <a:gd name="connsiteX834" fmla="*/ 228611 w 1597773"/>
                  <a:gd name="connsiteY834" fmla="*/ 267844 h 1067541"/>
                  <a:gd name="connsiteX835" fmla="*/ 227727 w 1597773"/>
                  <a:gd name="connsiteY835" fmla="*/ 270352 h 1067541"/>
                  <a:gd name="connsiteX836" fmla="*/ 227727 w 1597773"/>
                  <a:gd name="connsiteY836" fmla="*/ 271384 h 1067541"/>
                  <a:gd name="connsiteX837" fmla="*/ 228021 w 1597773"/>
                  <a:gd name="connsiteY837" fmla="*/ 272859 h 1067541"/>
                  <a:gd name="connsiteX838" fmla="*/ 231266 w 1597773"/>
                  <a:gd name="connsiteY838" fmla="*/ 274481 h 1067541"/>
                  <a:gd name="connsiteX839" fmla="*/ 234659 w 1597773"/>
                  <a:gd name="connsiteY839" fmla="*/ 275366 h 1067541"/>
                  <a:gd name="connsiteX840" fmla="*/ 235396 w 1597773"/>
                  <a:gd name="connsiteY840" fmla="*/ 275956 h 1067541"/>
                  <a:gd name="connsiteX841" fmla="*/ 235838 w 1597773"/>
                  <a:gd name="connsiteY841" fmla="*/ 277579 h 1067541"/>
                  <a:gd name="connsiteX842" fmla="*/ 235838 w 1597773"/>
                  <a:gd name="connsiteY842" fmla="*/ 280233 h 1067541"/>
                  <a:gd name="connsiteX843" fmla="*/ 235101 w 1597773"/>
                  <a:gd name="connsiteY843" fmla="*/ 282741 h 1067541"/>
                  <a:gd name="connsiteX844" fmla="*/ 234069 w 1597773"/>
                  <a:gd name="connsiteY844" fmla="*/ 284658 h 1067541"/>
                  <a:gd name="connsiteX845" fmla="*/ 233036 w 1597773"/>
                  <a:gd name="connsiteY845" fmla="*/ 285691 h 1067541"/>
                  <a:gd name="connsiteX846" fmla="*/ 231856 w 1597773"/>
                  <a:gd name="connsiteY846" fmla="*/ 285691 h 1067541"/>
                  <a:gd name="connsiteX847" fmla="*/ 229644 w 1597773"/>
                  <a:gd name="connsiteY847" fmla="*/ 284511 h 1067541"/>
                  <a:gd name="connsiteX848" fmla="*/ 227727 w 1597773"/>
                  <a:gd name="connsiteY848" fmla="*/ 283036 h 1067541"/>
                  <a:gd name="connsiteX849" fmla="*/ 226252 w 1597773"/>
                  <a:gd name="connsiteY849" fmla="*/ 282593 h 1067541"/>
                  <a:gd name="connsiteX850" fmla="*/ 222564 w 1597773"/>
                  <a:gd name="connsiteY850" fmla="*/ 283331 h 1067541"/>
                  <a:gd name="connsiteX851" fmla="*/ 219025 w 1597773"/>
                  <a:gd name="connsiteY851" fmla="*/ 284363 h 1067541"/>
                  <a:gd name="connsiteX852" fmla="*/ 217844 w 1597773"/>
                  <a:gd name="connsiteY852" fmla="*/ 284363 h 1067541"/>
                  <a:gd name="connsiteX853" fmla="*/ 215780 w 1597773"/>
                  <a:gd name="connsiteY853" fmla="*/ 283773 h 1067541"/>
                  <a:gd name="connsiteX854" fmla="*/ 213715 w 1597773"/>
                  <a:gd name="connsiteY854" fmla="*/ 282298 h 1067541"/>
                  <a:gd name="connsiteX855" fmla="*/ 212977 w 1597773"/>
                  <a:gd name="connsiteY855" fmla="*/ 279496 h 1067541"/>
                  <a:gd name="connsiteX856" fmla="*/ 211208 w 1597773"/>
                  <a:gd name="connsiteY856" fmla="*/ 278316 h 1067541"/>
                  <a:gd name="connsiteX857" fmla="*/ 208848 w 1597773"/>
                  <a:gd name="connsiteY857" fmla="*/ 279496 h 1067541"/>
                  <a:gd name="connsiteX858" fmla="*/ 201916 w 1597773"/>
                  <a:gd name="connsiteY858" fmla="*/ 281561 h 1067541"/>
                  <a:gd name="connsiteX859" fmla="*/ 194246 w 1597773"/>
                  <a:gd name="connsiteY859" fmla="*/ 284068 h 1067541"/>
                  <a:gd name="connsiteX860" fmla="*/ 189379 w 1597773"/>
                  <a:gd name="connsiteY860" fmla="*/ 285396 h 1067541"/>
                  <a:gd name="connsiteX861" fmla="*/ 183627 w 1597773"/>
                  <a:gd name="connsiteY861" fmla="*/ 285396 h 1067541"/>
                  <a:gd name="connsiteX862" fmla="*/ 180382 w 1597773"/>
                  <a:gd name="connsiteY862" fmla="*/ 286133 h 1067541"/>
                  <a:gd name="connsiteX863" fmla="*/ 177874 w 1597773"/>
                  <a:gd name="connsiteY863" fmla="*/ 287166 h 1067541"/>
                  <a:gd name="connsiteX864" fmla="*/ 173007 w 1597773"/>
                  <a:gd name="connsiteY864" fmla="*/ 288493 h 1067541"/>
                  <a:gd name="connsiteX865" fmla="*/ 168582 w 1597773"/>
                  <a:gd name="connsiteY865" fmla="*/ 289378 h 1067541"/>
                  <a:gd name="connsiteX866" fmla="*/ 165780 w 1597773"/>
                  <a:gd name="connsiteY866" fmla="*/ 291443 h 1067541"/>
                  <a:gd name="connsiteX867" fmla="*/ 163715 w 1597773"/>
                  <a:gd name="connsiteY867" fmla="*/ 293360 h 1067541"/>
                  <a:gd name="connsiteX868" fmla="*/ 163715 w 1597773"/>
                  <a:gd name="connsiteY868" fmla="*/ 294098 h 1067541"/>
                  <a:gd name="connsiteX869" fmla="*/ 165338 w 1597773"/>
                  <a:gd name="connsiteY869" fmla="*/ 295278 h 1067541"/>
                  <a:gd name="connsiteX870" fmla="*/ 167108 w 1597773"/>
                  <a:gd name="connsiteY870" fmla="*/ 296162 h 1067541"/>
                  <a:gd name="connsiteX871" fmla="*/ 170500 w 1597773"/>
                  <a:gd name="connsiteY871" fmla="*/ 296162 h 1067541"/>
                  <a:gd name="connsiteX872" fmla="*/ 173892 w 1597773"/>
                  <a:gd name="connsiteY872" fmla="*/ 295867 h 1067541"/>
                  <a:gd name="connsiteX873" fmla="*/ 176695 w 1597773"/>
                  <a:gd name="connsiteY873" fmla="*/ 297047 h 1067541"/>
                  <a:gd name="connsiteX874" fmla="*/ 179202 w 1597773"/>
                  <a:gd name="connsiteY874" fmla="*/ 297785 h 1067541"/>
                  <a:gd name="connsiteX875" fmla="*/ 179940 w 1597773"/>
                  <a:gd name="connsiteY875" fmla="*/ 298817 h 1067541"/>
                  <a:gd name="connsiteX876" fmla="*/ 179202 w 1597773"/>
                  <a:gd name="connsiteY876" fmla="*/ 299850 h 1067541"/>
                  <a:gd name="connsiteX877" fmla="*/ 177727 w 1597773"/>
                  <a:gd name="connsiteY877" fmla="*/ 300145 h 1067541"/>
                  <a:gd name="connsiteX878" fmla="*/ 177284 w 1597773"/>
                  <a:gd name="connsiteY878" fmla="*/ 300882 h 1067541"/>
                  <a:gd name="connsiteX879" fmla="*/ 177580 w 1597773"/>
                  <a:gd name="connsiteY879" fmla="*/ 301767 h 1067541"/>
                  <a:gd name="connsiteX880" fmla="*/ 176695 w 1597773"/>
                  <a:gd name="connsiteY880" fmla="*/ 304127 h 1067541"/>
                  <a:gd name="connsiteX881" fmla="*/ 176252 w 1597773"/>
                  <a:gd name="connsiteY881" fmla="*/ 307814 h 1067541"/>
                  <a:gd name="connsiteX882" fmla="*/ 176695 w 1597773"/>
                  <a:gd name="connsiteY882" fmla="*/ 311354 h 1067541"/>
                  <a:gd name="connsiteX883" fmla="*/ 176990 w 1597773"/>
                  <a:gd name="connsiteY883" fmla="*/ 314599 h 1067541"/>
                  <a:gd name="connsiteX884" fmla="*/ 176990 w 1597773"/>
                  <a:gd name="connsiteY884" fmla="*/ 316221 h 1067541"/>
                  <a:gd name="connsiteX885" fmla="*/ 176695 w 1597773"/>
                  <a:gd name="connsiteY885" fmla="*/ 318581 h 1067541"/>
                  <a:gd name="connsiteX886" fmla="*/ 177727 w 1597773"/>
                  <a:gd name="connsiteY886" fmla="*/ 320204 h 1067541"/>
                  <a:gd name="connsiteX887" fmla="*/ 178612 w 1597773"/>
                  <a:gd name="connsiteY887" fmla="*/ 323301 h 1067541"/>
                  <a:gd name="connsiteX888" fmla="*/ 180234 w 1597773"/>
                  <a:gd name="connsiteY888" fmla="*/ 325218 h 1067541"/>
                  <a:gd name="connsiteX889" fmla="*/ 182742 w 1597773"/>
                  <a:gd name="connsiteY889" fmla="*/ 331855 h 1067541"/>
                  <a:gd name="connsiteX890" fmla="*/ 184216 w 1597773"/>
                  <a:gd name="connsiteY890" fmla="*/ 335690 h 1067541"/>
                  <a:gd name="connsiteX891" fmla="*/ 185544 w 1597773"/>
                  <a:gd name="connsiteY891" fmla="*/ 340115 h 1067541"/>
                  <a:gd name="connsiteX892" fmla="*/ 184512 w 1597773"/>
                  <a:gd name="connsiteY892" fmla="*/ 342475 h 1067541"/>
                  <a:gd name="connsiteX893" fmla="*/ 184512 w 1597773"/>
                  <a:gd name="connsiteY893" fmla="*/ 343802 h 1067541"/>
                  <a:gd name="connsiteX894" fmla="*/ 186134 w 1597773"/>
                  <a:gd name="connsiteY894" fmla="*/ 344982 h 1067541"/>
                  <a:gd name="connsiteX895" fmla="*/ 186872 w 1597773"/>
                  <a:gd name="connsiteY895" fmla="*/ 347194 h 1067541"/>
                  <a:gd name="connsiteX896" fmla="*/ 187609 w 1597773"/>
                  <a:gd name="connsiteY896" fmla="*/ 348522 h 1067541"/>
                  <a:gd name="connsiteX897" fmla="*/ 187609 w 1597773"/>
                  <a:gd name="connsiteY897" fmla="*/ 349849 h 1067541"/>
                  <a:gd name="connsiteX898" fmla="*/ 186724 w 1597773"/>
                  <a:gd name="connsiteY898" fmla="*/ 350439 h 1067541"/>
                  <a:gd name="connsiteX899" fmla="*/ 183184 w 1597773"/>
                  <a:gd name="connsiteY899" fmla="*/ 349554 h 1067541"/>
                  <a:gd name="connsiteX900" fmla="*/ 180382 w 1597773"/>
                  <a:gd name="connsiteY900" fmla="*/ 350882 h 1067541"/>
                  <a:gd name="connsiteX901" fmla="*/ 177284 w 1597773"/>
                  <a:gd name="connsiteY901" fmla="*/ 352209 h 1067541"/>
                  <a:gd name="connsiteX902" fmla="*/ 176842 w 1597773"/>
                  <a:gd name="connsiteY902" fmla="*/ 352947 h 1067541"/>
                  <a:gd name="connsiteX903" fmla="*/ 176842 w 1597773"/>
                  <a:gd name="connsiteY903" fmla="*/ 353684 h 1067541"/>
                  <a:gd name="connsiteX904" fmla="*/ 177137 w 1597773"/>
                  <a:gd name="connsiteY904" fmla="*/ 354421 h 1067541"/>
                  <a:gd name="connsiteX905" fmla="*/ 178907 w 1597773"/>
                  <a:gd name="connsiteY905" fmla="*/ 355601 h 1067541"/>
                  <a:gd name="connsiteX906" fmla="*/ 181267 w 1597773"/>
                  <a:gd name="connsiteY906" fmla="*/ 356339 h 1067541"/>
                  <a:gd name="connsiteX907" fmla="*/ 181267 w 1597773"/>
                  <a:gd name="connsiteY907" fmla="*/ 357519 h 1067541"/>
                  <a:gd name="connsiteX908" fmla="*/ 178170 w 1597773"/>
                  <a:gd name="connsiteY908" fmla="*/ 358109 h 1067541"/>
                  <a:gd name="connsiteX909" fmla="*/ 173597 w 1597773"/>
                  <a:gd name="connsiteY909" fmla="*/ 360026 h 1067541"/>
                  <a:gd name="connsiteX910" fmla="*/ 172270 w 1597773"/>
                  <a:gd name="connsiteY910" fmla="*/ 361944 h 1067541"/>
                  <a:gd name="connsiteX911" fmla="*/ 171238 w 1597773"/>
                  <a:gd name="connsiteY911" fmla="*/ 364156 h 1067541"/>
                  <a:gd name="connsiteX912" fmla="*/ 171238 w 1597773"/>
                  <a:gd name="connsiteY912" fmla="*/ 365483 h 1067541"/>
                  <a:gd name="connsiteX913" fmla="*/ 171680 w 1597773"/>
                  <a:gd name="connsiteY913" fmla="*/ 368876 h 1067541"/>
                  <a:gd name="connsiteX914" fmla="*/ 172417 w 1597773"/>
                  <a:gd name="connsiteY914" fmla="*/ 372563 h 1067541"/>
                  <a:gd name="connsiteX915" fmla="*/ 173745 w 1597773"/>
                  <a:gd name="connsiteY915" fmla="*/ 376545 h 1067541"/>
                  <a:gd name="connsiteX916" fmla="*/ 173745 w 1597773"/>
                  <a:gd name="connsiteY916" fmla="*/ 377725 h 1067541"/>
                  <a:gd name="connsiteX917" fmla="*/ 173155 w 1597773"/>
                  <a:gd name="connsiteY917" fmla="*/ 378610 h 1067541"/>
                  <a:gd name="connsiteX918" fmla="*/ 172565 w 1597773"/>
                  <a:gd name="connsiteY918" fmla="*/ 379200 h 1067541"/>
                  <a:gd name="connsiteX919" fmla="*/ 173155 w 1597773"/>
                  <a:gd name="connsiteY919" fmla="*/ 381117 h 1067541"/>
                  <a:gd name="connsiteX920" fmla="*/ 173597 w 1597773"/>
                  <a:gd name="connsiteY920" fmla="*/ 383330 h 1067541"/>
                  <a:gd name="connsiteX921" fmla="*/ 173302 w 1597773"/>
                  <a:gd name="connsiteY921" fmla="*/ 383772 h 1067541"/>
                  <a:gd name="connsiteX922" fmla="*/ 172860 w 1597773"/>
                  <a:gd name="connsiteY922" fmla="*/ 384067 h 1067541"/>
                  <a:gd name="connsiteX923" fmla="*/ 164895 w 1597773"/>
                  <a:gd name="connsiteY923" fmla="*/ 384657 h 1067541"/>
                  <a:gd name="connsiteX924" fmla="*/ 163125 w 1597773"/>
                  <a:gd name="connsiteY924" fmla="*/ 385247 h 1067541"/>
                  <a:gd name="connsiteX925" fmla="*/ 161208 w 1597773"/>
                  <a:gd name="connsiteY925" fmla="*/ 388345 h 1067541"/>
                  <a:gd name="connsiteX926" fmla="*/ 154423 w 1597773"/>
                  <a:gd name="connsiteY926" fmla="*/ 390704 h 1067541"/>
                  <a:gd name="connsiteX927" fmla="*/ 150588 w 1597773"/>
                  <a:gd name="connsiteY927" fmla="*/ 391884 h 1067541"/>
                  <a:gd name="connsiteX928" fmla="*/ 148966 w 1597773"/>
                  <a:gd name="connsiteY928" fmla="*/ 391884 h 1067541"/>
                  <a:gd name="connsiteX929" fmla="*/ 145131 w 1597773"/>
                  <a:gd name="connsiteY929" fmla="*/ 393802 h 1067541"/>
                  <a:gd name="connsiteX930" fmla="*/ 134512 w 1597773"/>
                  <a:gd name="connsiteY930" fmla="*/ 398816 h 1067541"/>
                  <a:gd name="connsiteX931" fmla="*/ 129350 w 1597773"/>
                  <a:gd name="connsiteY931" fmla="*/ 401914 h 1067541"/>
                  <a:gd name="connsiteX932" fmla="*/ 126695 w 1597773"/>
                  <a:gd name="connsiteY932" fmla="*/ 403241 h 1067541"/>
                  <a:gd name="connsiteX933" fmla="*/ 124630 w 1597773"/>
                  <a:gd name="connsiteY933" fmla="*/ 404716 h 1067541"/>
                  <a:gd name="connsiteX934" fmla="*/ 124335 w 1597773"/>
                  <a:gd name="connsiteY934" fmla="*/ 406191 h 1067541"/>
                  <a:gd name="connsiteX935" fmla="*/ 124335 w 1597773"/>
                  <a:gd name="connsiteY935" fmla="*/ 407518 h 1067541"/>
                  <a:gd name="connsiteX936" fmla="*/ 118435 w 1597773"/>
                  <a:gd name="connsiteY936" fmla="*/ 413860 h 1067541"/>
                  <a:gd name="connsiteX937" fmla="*/ 114011 w 1597773"/>
                  <a:gd name="connsiteY937" fmla="*/ 414598 h 1067541"/>
                  <a:gd name="connsiteX938" fmla="*/ 110324 w 1597773"/>
                  <a:gd name="connsiteY938" fmla="*/ 414598 h 1067541"/>
                  <a:gd name="connsiteX939" fmla="*/ 107816 w 1597773"/>
                  <a:gd name="connsiteY939" fmla="*/ 415483 h 1067541"/>
                  <a:gd name="connsiteX940" fmla="*/ 104276 w 1597773"/>
                  <a:gd name="connsiteY940" fmla="*/ 416515 h 1067541"/>
                  <a:gd name="connsiteX941" fmla="*/ 96459 w 1597773"/>
                  <a:gd name="connsiteY941" fmla="*/ 415778 h 1067541"/>
                  <a:gd name="connsiteX942" fmla="*/ 93805 w 1597773"/>
                  <a:gd name="connsiteY942" fmla="*/ 415778 h 1067541"/>
                  <a:gd name="connsiteX943" fmla="*/ 88642 w 1597773"/>
                  <a:gd name="connsiteY943" fmla="*/ 415040 h 1067541"/>
                  <a:gd name="connsiteX944" fmla="*/ 86577 w 1597773"/>
                  <a:gd name="connsiteY944" fmla="*/ 415483 h 1067541"/>
                  <a:gd name="connsiteX945" fmla="*/ 84365 w 1597773"/>
                  <a:gd name="connsiteY945" fmla="*/ 416810 h 1067541"/>
                  <a:gd name="connsiteX946" fmla="*/ 81415 w 1597773"/>
                  <a:gd name="connsiteY946" fmla="*/ 421825 h 1067541"/>
                  <a:gd name="connsiteX947" fmla="*/ 80235 w 1597773"/>
                  <a:gd name="connsiteY947" fmla="*/ 423005 h 1067541"/>
                  <a:gd name="connsiteX948" fmla="*/ 79645 w 1597773"/>
                  <a:gd name="connsiteY948" fmla="*/ 424185 h 1067541"/>
                  <a:gd name="connsiteX949" fmla="*/ 79203 w 1597773"/>
                  <a:gd name="connsiteY949" fmla="*/ 426692 h 1067541"/>
                  <a:gd name="connsiteX950" fmla="*/ 78023 w 1597773"/>
                  <a:gd name="connsiteY950" fmla="*/ 429347 h 1067541"/>
                  <a:gd name="connsiteX951" fmla="*/ 76548 w 1597773"/>
                  <a:gd name="connsiteY951" fmla="*/ 431412 h 1067541"/>
                  <a:gd name="connsiteX952" fmla="*/ 75515 w 1597773"/>
                  <a:gd name="connsiteY952" fmla="*/ 433329 h 1067541"/>
                  <a:gd name="connsiteX953" fmla="*/ 73303 w 1597773"/>
                  <a:gd name="connsiteY953" fmla="*/ 435099 h 1067541"/>
                  <a:gd name="connsiteX954" fmla="*/ 71239 w 1597773"/>
                  <a:gd name="connsiteY954" fmla="*/ 436279 h 1067541"/>
                  <a:gd name="connsiteX955" fmla="*/ 69616 w 1597773"/>
                  <a:gd name="connsiteY955" fmla="*/ 433919 h 1067541"/>
                  <a:gd name="connsiteX956" fmla="*/ 68289 w 1597773"/>
                  <a:gd name="connsiteY956" fmla="*/ 434657 h 1067541"/>
                  <a:gd name="connsiteX957" fmla="*/ 66961 w 1597773"/>
                  <a:gd name="connsiteY957" fmla="*/ 435689 h 1067541"/>
                  <a:gd name="connsiteX958" fmla="*/ 64454 w 1597773"/>
                  <a:gd name="connsiteY958" fmla="*/ 435394 h 1067541"/>
                  <a:gd name="connsiteX959" fmla="*/ 62979 w 1597773"/>
                  <a:gd name="connsiteY959" fmla="*/ 435837 h 1067541"/>
                  <a:gd name="connsiteX960" fmla="*/ 59587 w 1597773"/>
                  <a:gd name="connsiteY960" fmla="*/ 437902 h 1067541"/>
                  <a:gd name="connsiteX961" fmla="*/ 54424 w 1597773"/>
                  <a:gd name="connsiteY961" fmla="*/ 437902 h 1067541"/>
                  <a:gd name="connsiteX962" fmla="*/ 53834 w 1597773"/>
                  <a:gd name="connsiteY962" fmla="*/ 437164 h 1067541"/>
                  <a:gd name="connsiteX963" fmla="*/ 52802 w 1597773"/>
                  <a:gd name="connsiteY963" fmla="*/ 431412 h 1067541"/>
                  <a:gd name="connsiteX964" fmla="*/ 51917 w 1597773"/>
                  <a:gd name="connsiteY964" fmla="*/ 428610 h 1067541"/>
                  <a:gd name="connsiteX965" fmla="*/ 51179 w 1597773"/>
                  <a:gd name="connsiteY965" fmla="*/ 428020 h 1067541"/>
                  <a:gd name="connsiteX966" fmla="*/ 50295 w 1597773"/>
                  <a:gd name="connsiteY966" fmla="*/ 428020 h 1067541"/>
                  <a:gd name="connsiteX967" fmla="*/ 42920 w 1597773"/>
                  <a:gd name="connsiteY967" fmla="*/ 432444 h 1067541"/>
                  <a:gd name="connsiteX968" fmla="*/ 39528 w 1597773"/>
                  <a:gd name="connsiteY968" fmla="*/ 433182 h 1067541"/>
                  <a:gd name="connsiteX969" fmla="*/ 36725 w 1597773"/>
                  <a:gd name="connsiteY969" fmla="*/ 433182 h 1067541"/>
                  <a:gd name="connsiteX970" fmla="*/ 33038 w 1597773"/>
                  <a:gd name="connsiteY970" fmla="*/ 432002 h 1067541"/>
                  <a:gd name="connsiteX971" fmla="*/ 32301 w 1597773"/>
                  <a:gd name="connsiteY971" fmla="*/ 432297 h 1067541"/>
                  <a:gd name="connsiteX972" fmla="*/ 31711 w 1597773"/>
                  <a:gd name="connsiteY972" fmla="*/ 433034 h 1067541"/>
                  <a:gd name="connsiteX973" fmla="*/ 31416 w 1597773"/>
                  <a:gd name="connsiteY973" fmla="*/ 433919 h 1067541"/>
                  <a:gd name="connsiteX974" fmla="*/ 32448 w 1597773"/>
                  <a:gd name="connsiteY974" fmla="*/ 436427 h 1067541"/>
                  <a:gd name="connsiteX975" fmla="*/ 32153 w 1597773"/>
                  <a:gd name="connsiteY975" fmla="*/ 436869 h 1067541"/>
                  <a:gd name="connsiteX976" fmla="*/ 30531 w 1597773"/>
                  <a:gd name="connsiteY976" fmla="*/ 436869 h 1067541"/>
                  <a:gd name="connsiteX977" fmla="*/ 28171 w 1597773"/>
                  <a:gd name="connsiteY977" fmla="*/ 437459 h 1067541"/>
                  <a:gd name="connsiteX978" fmla="*/ 26401 w 1597773"/>
                  <a:gd name="connsiteY978" fmla="*/ 438639 h 1067541"/>
                  <a:gd name="connsiteX979" fmla="*/ 21091 w 1597773"/>
                  <a:gd name="connsiteY979" fmla="*/ 442769 h 1067541"/>
                  <a:gd name="connsiteX980" fmla="*/ 16667 w 1597773"/>
                  <a:gd name="connsiteY980" fmla="*/ 444096 h 1067541"/>
                  <a:gd name="connsiteX981" fmla="*/ 12537 w 1597773"/>
                  <a:gd name="connsiteY981" fmla="*/ 444686 h 1067541"/>
                  <a:gd name="connsiteX982" fmla="*/ 10914 w 1597773"/>
                  <a:gd name="connsiteY982" fmla="*/ 445129 h 1067541"/>
                  <a:gd name="connsiteX983" fmla="*/ 10177 w 1597773"/>
                  <a:gd name="connsiteY983" fmla="*/ 445571 h 1067541"/>
                  <a:gd name="connsiteX984" fmla="*/ 8850 w 1597773"/>
                  <a:gd name="connsiteY984" fmla="*/ 447489 h 1067541"/>
                  <a:gd name="connsiteX985" fmla="*/ 7375 w 1597773"/>
                  <a:gd name="connsiteY985" fmla="*/ 450586 h 1067541"/>
                  <a:gd name="connsiteX986" fmla="*/ 6637 w 1597773"/>
                  <a:gd name="connsiteY986" fmla="*/ 452061 h 1067541"/>
                  <a:gd name="connsiteX987" fmla="*/ 6047 w 1597773"/>
                  <a:gd name="connsiteY987" fmla="*/ 452946 h 1067541"/>
                  <a:gd name="connsiteX988" fmla="*/ 6047 w 1597773"/>
                  <a:gd name="connsiteY988" fmla="*/ 454126 h 1067541"/>
                  <a:gd name="connsiteX989" fmla="*/ 7227 w 1597773"/>
                  <a:gd name="connsiteY989" fmla="*/ 455601 h 1067541"/>
                  <a:gd name="connsiteX990" fmla="*/ 8112 w 1597773"/>
                  <a:gd name="connsiteY990" fmla="*/ 458845 h 1067541"/>
                  <a:gd name="connsiteX991" fmla="*/ 8112 w 1597773"/>
                  <a:gd name="connsiteY991" fmla="*/ 459730 h 1067541"/>
                  <a:gd name="connsiteX992" fmla="*/ 7080 w 1597773"/>
                  <a:gd name="connsiteY992" fmla="*/ 461058 h 1067541"/>
                  <a:gd name="connsiteX993" fmla="*/ 5752 w 1597773"/>
                  <a:gd name="connsiteY993" fmla="*/ 462385 h 1067541"/>
                  <a:gd name="connsiteX994" fmla="*/ 2950 w 1597773"/>
                  <a:gd name="connsiteY994" fmla="*/ 463270 h 1067541"/>
                  <a:gd name="connsiteX995" fmla="*/ 737 w 1597773"/>
                  <a:gd name="connsiteY995" fmla="*/ 463713 h 1067541"/>
                  <a:gd name="connsiteX996" fmla="*/ 737 w 1597773"/>
                  <a:gd name="connsiteY996" fmla="*/ 465335 h 1067541"/>
                  <a:gd name="connsiteX997" fmla="*/ 442 w 1597773"/>
                  <a:gd name="connsiteY997" fmla="*/ 468285 h 1067541"/>
                  <a:gd name="connsiteX998" fmla="*/ 0 w 1597773"/>
                  <a:gd name="connsiteY998" fmla="*/ 470350 h 1067541"/>
                  <a:gd name="connsiteX999" fmla="*/ 2212 w 1597773"/>
                  <a:gd name="connsiteY999" fmla="*/ 474184 h 1067541"/>
                  <a:gd name="connsiteX1000" fmla="*/ 3540 w 1597773"/>
                  <a:gd name="connsiteY1000" fmla="*/ 475954 h 1067541"/>
                  <a:gd name="connsiteX1001" fmla="*/ 4867 w 1597773"/>
                  <a:gd name="connsiteY1001" fmla="*/ 477282 h 1067541"/>
                  <a:gd name="connsiteX1002" fmla="*/ 5162 w 1597773"/>
                  <a:gd name="connsiteY1002" fmla="*/ 478314 h 1067541"/>
                  <a:gd name="connsiteX1003" fmla="*/ 4867 w 1597773"/>
                  <a:gd name="connsiteY1003" fmla="*/ 479199 h 1067541"/>
                  <a:gd name="connsiteX1004" fmla="*/ 3245 w 1597773"/>
                  <a:gd name="connsiteY1004" fmla="*/ 479936 h 1067541"/>
                  <a:gd name="connsiteX1005" fmla="*/ 2655 w 1597773"/>
                  <a:gd name="connsiteY1005" fmla="*/ 480822 h 1067541"/>
                  <a:gd name="connsiteX1006" fmla="*/ 2360 w 1597773"/>
                  <a:gd name="connsiteY1006" fmla="*/ 481854 h 1067541"/>
                  <a:gd name="connsiteX1007" fmla="*/ 2950 w 1597773"/>
                  <a:gd name="connsiteY1007" fmla="*/ 483034 h 1067541"/>
                  <a:gd name="connsiteX1008" fmla="*/ 3982 w 1597773"/>
                  <a:gd name="connsiteY1008" fmla="*/ 486574 h 1067541"/>
                  <a:gd name="connsiteX1009" fmla="*/ 5162 w 1597773"/>
                  <a:gd name="connsiteY1009" fmla="*/ 489376 h 1067541"/>
                  <a:gd name="connsiteX1010" fmla="*/ 6932 w 1597773"/>
                  <a:gd name="connsiteY1010" fmla="*/ 490703 h 1067541"/>
                  <a:gd name="connsiteX1011" fmla="*/ 9587 w 1597773"/>
                  <a:gd name="connsiteY1011" fmla="*/ 491588 h 1067541"/>
                  <a:gd name="connsiteX1012" fmla="*/ 11062 w 1597773"/>
                  <a:gd name="connsiteY1012" fmla="*/ 491588 h 1067541"/>
                  <a:gd name="connsiteX1013" fmla="*/ 12094 w 1597773"/>
                  <a:gd name="connsiteY1013" fmla="*/ 489376 h 1067541"/>
                  <a:gd name="connsiteX1014" fmla="*/ 13864 w 1597773"/>
                  <a:gd name="connsiteY1014" fmla="*/ 487754 h 1067541"/>
                  <a:gd name="connsiteX1015" fmla="*/ 17699 w 1597773"/>
                  <a:gd name="connsiteY1015" fmla="*/ 487754 h 1067541"/>
                  <a:gd name="connsiteX1016" fmla="*/ 23894 w 1597773"/>
                  <a:gd name="connsiteY1016" fmla="*/ 489671 h 1067541"/>
                  <a:gd name="connsiteX1017" fmla="*/ 29941 w 1597773"/>
                  <a:gd name="connsiteY1017" fmla="*/ 492473 h 1067541"/>
                  <a:gd name="connsiteX1018" fmla="*/ 31711 w 1597773"/>
                  <a:gd name="connsiteY1018" fmla="*/ 493948 h 1067541"/>
                  <a:gd name="connsiteX1019" fmla="*/ 32301 w 1597773"/>
                  <a:gd name="connsiteY1019" fmla="*/ 495718 h 1067541"/>
                  <a:gd name="connsiteX1020" fmla="*/ 30678 w 1597773"/>
                  <a:gd name="connsiteY1020" fmla="*/ 499700 h 1067541"/>
                  <a:gd name="connsiteX1021" fmla="*/ 30678 w 1597773"/>
                  <a:gd name="connsiteY1021" fmla="*/ 502208 h 1067541"/>
                  <a:gd name="connsiteX1022" fmla="*/ 31121 w 1597773"/>
                  <a:gd name="connsiteY1022" fmla="*/ 504863 h 1067541"/>
                  <a:gd name="connsiteX1023" fmla="*/ 32448 w 1597773"/>
                  <a:gd name="connsiteY1023" fmla="*/ 506780 h 1067541"/>
                  <a:gd name="connsiteX1024" fmla="*/ 33776 w 1597773"/>
                  <a:gd name="connsiteY1024" fmla="*/ 510172 h 1067541"/>
                  <a:gd name="connsiteX1025" fmla="*/ 34070 w 1597773"/>
                  <a:gd name="connsiteY1025" fmla="*/ 512975 h 1067541"/>
                  <a:gd name="connsiteX1026" fmla="*/ 34661 w 1597773"/>
                  <a:gd name="connsiteY1026" fmla="*/ 513860 h 1067541"/>
                  <a:gd name="connsiteX1027" fmla="*/ 35103 w 1597773"/>
                  <a:gd name="connsiteY1027" fmla="*/ 514892 h 1067541"/>
                  <a:gd name="connsiteX1028" fmla="*/ 34366 w 1597773"/>
                  <a:gd name="connsiteY1028" fmla="*/ 517399 h 1067541"/>
                  <a:gd name="connsiteX1029" fmla="*/ 33923 w 1597773"/>
                  <a:gd name="connsiteY1029" fmla="*/ 520054 h 1067541"/>
                  <a:gd name="connsiteX1030" fmla="*/ 34513 w 1597773"/>
                  <a:gd name="connsiteY1030" fmla="*/ 520939 h 1067541"/>
                  <a:gd name="connsiteX1031" fmla="*/ 36430 w 1597773"/>
                  <a:gd name="connsiteY1031" fmla="*/ 522267 h 1067541"/>
                  <a:gd name="connsiteX1032" fmla="*/ 39380 w 1597773"/>
                  <a:gd name="connsiteY1032" fmla="*/ 524627 h 1067541"/>
                  <a:gd name="connsiteX1033" fmla="*/ 39970 w 1597773"/>
                  <a:gd name="connsiteY1033" fmla="*/ 526544 h 1067541"/>
                  <a:gd name="connsiteX1034" fmla="*/ 38938 w 1597773"/>
                  <a:gd name="connsiteY1034" fmla="*/ 527724 h 1067541"/>
                  <a:gd name="connsiteX1035" fmla="*/ 37020 w 1597773"/>
                  <a:gd name="connsiteY1035" fmla="*/ 529199 h 1067541"/>
                  <a:gd name="connsiteX1036" fmla="*/ 34661 w 1597773"/>
                  <a:gd name="connsiteY1036" fmla="*/ 530526 h 1067541"/>
                  <a:gd name="connsiteX1037" fmla="*/ 33923 w 1597773"/>
                  <a:gd name="connsiteY1037" fmla="*/ 531116 h 1067541"/>
                  <a:gd name="connsiteX1038" fmla="*/ 32595 w 1597773"/>
                  <a:gd name="connsiteY1038" fmla="*/ 531116 h 1067541"/>
                  <a:gd name="connsiteX1039" fmla="*/ 30678 w 1597773"/>
                  <a:gd name="connsiteY1039" fmla="*/ 530526 h 1067541"/>
                  <a:gd name="connsiteX1040" fmla="*/ 29941 w 1597773"/>
                  <a:gd name="connsiteY1040" fmla="*/ 529494 h 1067541"/>
                  <a:gd name="connsiteX1041" fmla="*/ 29646 w 1597773"/>
                  <a:gd name="connsiteY1041" fmla="*/ 529494 h 1067541"/>
                  <a:gd name="connsiteX1042" fmla="*/ 28171 w 1597773"/>
                  <a:gd name="connsiteY1042" fmla="*/ 530084 h 1067541"/>
                  <a:gd name="connsiteX1043" fmla="*/ 25369 w 1597773"/>
                  <a:gd name="connsiteY1043" fmla="*/ 530969 h 1067541"/>
                  <a:gd name="connsiteX1044" fmla="*/ 20502 w 1597773"/>
                  <a:gd name="connsiteY1044" fmla="*/ 533328 h 1067541"/>
                  <a:gd name="connsiteX1045" fmla="*/ 20502 w 1597773"/>
                  <a:gd name="connsiteY1045" fmla="*/ 533918 h 1067541"/>
                  <a:gd name="connsiteX1046" fmla="*/ 23746 w 1597773"/>
                  <a:gd name="connsiteY1046" fmla="*/ 536278 h 1067541"/>
                  <a:gd name="connsiteX1047" fmla="*/ 24484 w 1597773"/>
                  <a:gd name="connsiteY1047" fmla="*/ 537016 h 1067541"/>
                  <a:gd name="connsiteX1048" fmla="*/ 24926 w 1597773"/>
                  <a:gd name="connsiteY1048" fmla="*/ 537311 h 1067541"/>
                  <a:gd name="connsiteX1049" fmla="*/ 26401 w 1597773"/>
                  <a:gd name="connsiteY1049" fmla="*/ 536868 h 1067541"/>
                  <a:gd name="connsiteX1050" fmla="*/ 28761 w 1597773"/>
                  <a:gd name="connsiteY1050" fmla="*/ 536868 h 1067541"/>
                  <a:gd name="connsiteX1051" fmla="*/ 30678 w 1597773"/>
                  <a:gd name="connsiteY1051" fmla="*/ 537606 h 1067541"/>
                  <a:gd name="connsiteX1052" fmla="*/ 32595 w 1597773"/>
                  <a:gd name="connsiteY1052" fmla="*/ 538638 h 1067541"/>
                  <a:gd name="connsiteX1053" fmla="*/ 33923 w 1597773"/>
                  <a:gd name="connsiteY1053" fmla="*/ 539376 h 1067541"/>
                  <a:gd name="connsiteX1054" fmla="*/ 35545 w 1597773"/>
                  <a:gd name="connsiteY1054" fmla="*/ 538933 h 1067541"/>
                  <a:gd name="connsiteX1055" fmla="*/ 38348 w 1597773"/>
                  <a:gd name="connsiteY1055" fmla="*/ 538343 h 1067541"/>
                  <a:gd name="connsiteX1056" fmla="*/ 40708 w 1597773"/>
                  <a:gd name="connsiteY1056" fmla="*/ 538786 h 1067541"/>
                  <a:gd name="connsiteX1057" fmla="*/ 46017 w 1597773"/>
                  <a:gd name="connsiteY1057" fmla="*/ 540555 h 1067541"/>
                  <a:gd name="connsiteX1058" fmla="*/ 46755 w 1597773"/>
                  <a:gd name="connsiteY1058" fmla="*/ 541441 h 1067541"/>
                  <a:gd name="connsiteX1059" fmla="*/ 47935 w 1597773"/>
                  <a:gd name="connsiteY1059" fmla="*/ 545718 h 1067541"/>
                  <a:gd name="connsiteX1060" fmla="*/ 48820 w 1597773"/>
                  <a:gd name="connsiteY1060" fmla="*/ 546160 h 1067541"/>
                  <a:gd name="connsiteX1061" fmla="*/ 51770 w 1597773"/>
                  <a:gd name="connsiteY1061" fmla="*/ 545128 h 1067541"/>
                  <a:gd name="connsiteX1062" fmla="*/ 54277 w 1597773"/>
                  <a:gd name="connsiteY1062" fmla="*/ 545718 h 1067541"/>
                  <a:gd name="connsiteX1063" fmla="*/ 57079 w 1597773"/>
                  <a:gd name="connsiteY1063" fmla="*/ 547193 h 1067541"/>
                  <a:gd name="connsiteX1064" fmla="*/ 58849 w 1597773"/>
                  <a:gd name="connsiteY1064" fmla="*/ 548520 h 1067541"/>
                  <a:gd name="connsiteX1065" fmla="*/ 60029 w 1597773"/>
                  <a:gd name="connsiteY1065" fmla="*/ 549995 h 1067541"/>
                  <a:gd name="connsiteX1066" fmla="*/ 61356 w 1597773"/>
                  <a:gd name="connsiteY1066" fmla="*/ 552355 h 1067541"/>
                  <a:gd name="connsiteX1067" fmla="*/ 61799 w 1597773"/>
                  <a:gd name="connsiteY1067" fmla="*/ 554272 h 1067541"/>
                  <a:gd name="connsiteX1068" fmla="*/ 62389 w 1597773"/>
                  <a:gd name="connsiteY1068" fmla="*/ 556484 h 1067541"/>
                  <a:gd name="connsiteX1069" fmla="*/ 62389 w 1597773"/>
                  <a:gd name="connsiteY1069" fmla="*/ 562827 h 1067541"/>
                  <a:gd name="connsiteX1070" fmla="*/ 61356 w 1597773"/>
                  <a:gd name="connsiteY1070" fmla="*/ 563859 h 1067541"/>
                  <a:gd name="connsiteX1071" fmla="*/ 60619 w 1597773"/>
                  <a:gd name="connsiteY1071" fmla="*/ 565187 h 1067541"/>
                  <a:gd name="connsiteX1072" fmla="*/ 60619 w 1597773"/>
                  <a:gd name="connsiteY1072" fmla="*/ 566366 h 1067541"/>
                  <a:gd name="connsiteX1073" fmla="*/ 61651 w 1597773"/>
                  <a:gd name="connsiteY1073" fmla="*/ 567252 h 1067541"/>
                  <a:gd name="connsiteX1074" fmla="*/ 63421 w 1597773"/>
                  <a:gd name="connsiteY1074" fmla="*/ 567841 h 1067541"/>
                  <a:gd name="connsiteX1075" fmla="*/ 65044 w 1597773"/>
                  <a:gd name="connsiteY1075" fmla="*/ 568284 h 1067541"/>
                  <a:gd name="connsiteX1076" fmla="*/ 65929 w 1597773"/>
                  <a:gd name="connsiteY1076" fmla="*/ 569316 h 1067541"/>
                  <a:gd name="connsiteX1077" fmla="*/ 67108 w 1597773"/>
                  <a:gd name="connsiteY1077" fmla="*/ 572856 h 1067541"/>
                  <a:gd name="connsiteX1078" fmla="*/ 67846 w 1597773"/>
                  <a:gd name="connsiteY1078" fmla="*/ 573446 h 1067541"/>
                  <a:gd name="connsiteX1079" fmla="*/ 69764 w 1597773"/>
                  <a:gd name="connsiteY1079" fmla="*/ 573446 h 1067541"/>
                  <a:gd name="connsiteX1080" fmla="*/ 73303 w 1597773"/>
                  <a:gd name="connsiteY1080" fmla="*/ 572709 h 1067541"/>
                  <a:gd name="connsiteX1081" fmla="*/ 76400 w 1597773"/>
                  <a:gd name="connsiteY1081" fmla="*/ 571529 h 1067541"/>
                  <a:gd name="connsiteX1082" fmla="*/ 77728 w 1597773"/>
                  <a:gd name="connsiteY1082" fmla="*/ 571234 h 1067541"/>
                  <a:gd name="connsiteX1083" fmla="*/ 78023 w 1597773"/>
                  <a:gd name="connsiteY1083" fmla="*/ 574626 h 1067541"/>
                  <a:gd name="connsiteX1084" fmla="*/ 79793 w 1597773"/>
                  <a:gd name="connsiteY1084" fmla="*/ 575953 h 1067541"/>
                  <a:gd name="connsiteX1085" fmla="*/ 82300 w 1597773"/>
                  <a:gd name="connsiteY1085" fmla="*/ 577428 h 1067541"/>
                  <a:gd name="connsiteX1086" fmla="*/ 83332 w 1597773"/>
                  <a:gd name="connsiteY1086" fmla="*/ 577871 h 1067541"/>
                  <a:gd name="connsiteX1087" fmla="*/ 86282 w 1597773"/>
                  <a:gd name="connsiteY1087" fmla="*/ 579346 h 1067541"/>
                  <a:gd name="connsiteX1088" fmla="*/ 91740 w 1597773"/>
                  <a:gd name="connsiteY1088" fmla="*/ 581115 h 1067541"/>
                  <a:gd name="connsiteX1089" fmla="*/ 97050 w 1597773"/>
                  <a:gd name="connsiteY1089" fmla="*/ 582443 h 1067541"/>
                  <a:gd name="connsiteX1090" fmla="*/ 101032 w 1597773"/>
                  <a:gd name="connsiteY1090" fmla="*/ 583475 h 1067541"/>
                  <a:gd name="connsiteX1091" fmla="*/ 108259 w 1597773"/>
                  <a:gd name="connsiteY1091" fmla="*/ 583475 h 1067541"/>
                  <a:gd name="connsiteX1092" fmla="*/ 110176 w 1597773"/>
                  <a:gd name="connsiteY1092" fmla="*/ 582886 h 1067541"/>
                  <a:gd name="connsiteX1093" fmla="*/ 110176 w 1597773"/>
                  <a:gd name="connsiteY1093" fmla="*/ 582886 h 1067541"/>
                  <a:gd name="connsiteX1094" fmla="*/ 110176 w 1597773"/>
                  <a:gd name="connsiteY1094" fmla="*/ 583180 h 1067541"/>
                  <a:gd name="connsiteX1095" fmla="*/ 111503 w 1597773"/>
                  <a:gd name="connsiteY1095" fmla="*/ 583918 h 1067541"/>
                  <a:gd name="connsiteX1096" fmla="*/ 112684 w 1597773"/>
                  <a:gd name="connsiteY1096" fmla="*/ 584213 h 1067541"/>
                  <a:gd name="connsiteX1097" fmla="*/ 114011 w 1597773"/>
                  <a:gd name="connsiteY1097" fmla="*/ 583475 h 1067541"/>
                  <a:gd name="connsiteX1098" fmla="*/ 115633 w 1597773"/>
                  <a:gd name="connsiteY1098" fmla="*/ 582886 h 1067541"/>
                  <a:gd name="connsiteX1099" fmla="*/ 116518 w 1597773"/>
                  <a:gd name="connsiteY1099" fmla="*/ 583180 h 1067541"/>
                  <a:gd name="connsiteX1100" fmla="*/ 116518 w 1597773"/>
                  <a:gd name="connsiteY1100" fmla="*/ 584066 h 1067541"/>
                  <a:gd name="connsiteX1101" fmla="*/ 115633 w 1597773"/>
                  <a:gd name="connsiteY1101" fmla="*/ 588343 h 1067541"/>
                  <a:gd name="connsiteX1102" fmla="*/ 115633 w 1597773"/>
                  <a:gd name="connsiteY1102" fmla="*/ 589965 h 1067541"/>
                  <a:gd name="connsiteX1103" fmla="*/ 117403 w 1597773"/>
                  <a:gd name="connsiteY1103" fmla="*/ 593357 h 1067541"/>
                  <a:gd name="connsiteX1104" fmla="*/ 119616 w 1597773"/>
                  <a:gd name="connsiteY1104" fmla="*/ 598962 h 1067541"/>
                  <a:gd name="connsiteX1105" fmla="*/ 121680 w 1597773"/>
                  <a:gd name="connsiteY1105" fmla="*/ 604124 h 1067541"/>
                  <a:gd name="connsiteX1106" fmla="*/ 122860 w 1597773"/>
                  <a:gd name="connsiteY1106" fmla="*/ 607517 h 1067541"/>
                  <a:gd name="connsiteX1107" fmla="*/ 124040 w 1597773"/>
                  <a:gd name="connsiteY1107" fmla="*/ 608844 h 1067541"/>
                  <a:gd name="connsiteX1108" fmla="*/ 128907 w 1597773"/>
                  <a:gd name="connsiteY1108" fmla="*/ 610319 h 1067541"/>
                  <a:gd name="connsiteX1109" fmla="*/ 132890 w 1597773"/>
                  <a:gd name="connsiteY1109" fmla="*/ 611499 h 1067541"/>
                  <a:gd name="connsiteX1110" fmla="*/ 135250 w 1597773"/>
                  <a:gd name="connsiteY1110" fmla="*/ 613416 h 1067541"/>
                  <a:gd name="connsiteX1111" fmla="*/ 137904 w 1597773"/>
                  <a:gd name="connsiteY1111" fmla="*/ 615186 h 1067541"/>
                  <a:gd name="connsiteX1112" fmla="*/ 139822 w 1597773"/>
                  <a:gd name="connsiteY1112" fmla="*/ 616366 h 1067541"/>
                  <a:gd name="connsiteX1113" fmla="*/ 140707 w 1597773"/>
                  <a:gd name="connsiteY1113" fmla="*/ 617841 h 1067541"/>
                  <a:gd name="connsiteX1114" fmla="*/ 140707 w 1597773"/>
                  <a:gd name="connsiteY1114" fmla="*/ 620053 h 1067541"/>
                  <a:gd name="connsiteX1115" fmla="*/ 139674 w 1597773"/>
                  <a:gd name="connsiteY1115" fmla="*/ 621233 h 1067541"/>
                  <a:gd name="connsiteX1116" fmla="*/ 134954 w 1597773"/>
                  <a:gd name="connsiteY1116" fmla="*/ 624183 h 1067541"/>
                  <a:gd name="connsiteX1117" fmla="*/ 134365 w 1597773"/>
                  <a:gd name="connsiteY1117" fmla="*/ 625068 h 1067541"/>
                  <a:gd name="connsiteX1118" fmla="*/ 134365 w 1597773"/>
                  <a:gd name="connsiteY1118" fmla="*/ 626248 h 1067541"/>
                  <a:gd name="connsiteX1119" fmla="*/ 135102 w 1597773"/>
                  <a:gd name="connsiteY1119" fmla="*/ 629935 h 1067541"/>
                  <a:gd name="connsiteX1120" fmla="*/ 135692 w 1597773"/>
                  <a:gd name="connsiteY1120" fmla="*/ 632295 h 1067541"/>
                  <a:gd name="connsiteX1121" fmla="*/ 135692 w 1597773"/>
                  <a:gd name="connsiteY1121" fmla="*/ 636867 h 1067541"/>
                  <a:gd name="connsiteX1122" fmla="*/ 136135 w 1597773"/>
                  <a:gd name="connsiteY1122" fmla="*/ 641292 h 1067541"/>
                  <a:gd name="connsiteX1123" fmla="*/ 137757 w 1597773"/>
                  <a:gd name="connsiteY1123" fmla="*/ 643357 h 1067541"/>
                  <a:gd name="connsiteX1124" fmla="*/ 139084 w 1597773"/>
                  <a:gd name="connsiteY1124" fmla="*/ 644684 h 1067541"/>
                  <a:gd name="connsiteX1125" fmla="*/ 139969 w 1597773"/>
                  <a:gd name="connsiteY1125" fmla="*/ 645864 h 1067541"/>
                  <a:gd name="connsiteX1126" fmla="*/ 141592 w 1597773"/>
                  <a:gd name="connsiteY1126" fmla="*/ 647487 h 1067541"/>
                  <a:gd name="connsiteX1127" fmla="*/ 143067 w 1597773"/>
                  <a:gd name="connsiteY1127" fmla="*/ 648667 h 1067541"/>
                  <a:gd name="connsiteX1128" fmla="*/ 144246 w 1597773"/>
                  <a:gd name="connsiteY1128" fmla="*/ 649404 h 1067541"/>
                  <a:gd name="connsiteX1129" fmla="*/ 144246 w 1597773"/>
                  <a:gd name="connsiteY1129" fmla="*/ 649404 h 1067541"/>
                  <a:gd name="connsiteX1130" fmla="*/ 144689 w 1597773"/>
                  <a:gd name="connsiteY1130" fmla="*/ 651026 h 1067541"/>
                  <a:gd name="connsiteX1131" fmla="*/ 144394 w 1597773"/>
                  <a:gd name="connsiteY1131" fmla="*/ 652944 h 1067541"/>
                  <a:gd name="connsiteX1132" fmla="*/ 143952 w 1597773"/>
                  <a:gd name="connsiteY1132" fmla="*/ 654566 h 1067541"/>
                  <a:gd name="connsiteX1133" fmla="*/ 143952 w 1597773"/>
                  <a:gd name="connsiteY1133" fmla="*/ 655451 h 1067541"/>
                  <a:gd name="connsiteX1134" fmla="*/ 145131 w 1597773"/>
                  <a:gd name="connsiteY1134" fmla="*/ 656041 h 1067541"/>
                  <a:gd name="connsiteX1135" fmla="*/ 146606 w 1597773"/>
                  <a:gd name="connsiteY1135" fmla="*/ 657663 h 1067541"/>
                  <a:gd name="connsiteX1136" fmla="*/ 146606 w 1597773"/>
                  <a:gd name="connsiteY1136" fmla="*/ 661646 h 1067541"/>
                  <a:gd name="connsiteX1137" fmla="*/ 147344 w 1597773"/>
                  <a:gd name="connsiteY1137" fmla="*/ 663121 h 1067541"/>
                  <a:gd name="connsiteX1138" fmla="*/ 147344 w 1597773"/>
                  <a:gd name="connsiteY1138" fmla="*/ 664743 h 1067541"/>
                  <a:gd name="connsiteX1139" fmla="*/ 147049 w 1597773"/>
                  <a:gd name="connsiteY1139" fmla="*/ 668725 h 1067541"/>
                  <a:gd name="connsiteX1140" fmla="*/ 147049 w 1597773"/>
                  <a:gd name="connsiteY1140" fmla="*/ 670348 h 1067541"/>
                  <a:gd name="connsiteX1141" fmla="*/ 147049 w 1597773"/>
                  <a:gd name="connsiteY1141" fmla="*/ 670348 h 1067541"/>
                  <a:gd name="connsiteX1142" fmla="*/ 145721 w 1597773"/>
                  <a:gd name="connsiteY1142" fmla="*/ 670643 h 1067541"/>
                  <a:gd name="connsiteX1143" fmla="*/ 144541 w 1597773"/>
                  <a:gd name="connsiteY1143" fmla="*/ 671233 h 1067541"/>
                  <a:gd name="connsiteX1144" fmla="*/ 142919 w 1597773"/>
                  <a:gd name="connsiteY1144" fmla="*/ 673740 h 1067541"/>
                  <a:gd name="connsiteX1145" fmla="*/ 141149 w 1597773"/>
                  <a:gd name="connsiteY1145" fmla="*/ 674477 h 1067541"/>
                  <a:gd name="connsiteX1146" fmla="*/ 139084 w 1597773"/>
                  <a:gd name="connsiteY1146" fmla="*/ 674477 h 1067541"/>
                  <a:gd name="connsiteX1147" fmla="*/ 137020 w 1597773"/>
                  <a:gd name="connsiteY1147" fmla="*/ 673150 h 1067541"/>
                  <a:gd name="connsiteX1148" fmla="*/ 135250 w 1597773"/>
                  <a:gd name="connsiteY1148" fmla="*/ 671528 h 1067541"/>
                  <a:gd name="connsiteX1149" fmla="*/ 134807 w 1597773"/>
                  <a:gd name="connsiteY1149" fmla="*/ 670643 h 1067541"/>
                  <a:gd name="connsiteX1150" fmla="*/ 134365 w 1597773"/>
                  <a:gd name="connsiteY1150" fmla="*/ 668873 h 1067541"/>
                  <a:gd name="connsiteX1151" fmla="*/ 133479 w 1597773"/>
                  <a:gd name="connsiteY1151" fmla="*/ 667693 h 1067541"/>
                  <a:gd name="connsiteX1152" fmla="*/ 131710 w 1597773"/>
                  <a:gd name="connsiteY1152" fmla="*/ 668283 h 1067541"/>
                  <a:gd name="connsiteX1153" fmla="*/ 128907 w 1597773"/>
                  <a:gd name="connsiteY1153" fmla="*/ 668578 h 1067541"/>
                  <a:gd name="connsiteX1154" fmla="*/ 125958 w 1597773"/>
                  <a:gd name="connsiteY1154" fmla="*/ 669020 h 1067541"/>
                  <a:gd name="connsiteX1155" fmla="*/ 125368 w 1597773"/>
                  <a:gd name="connsiteY1155" fmla="*/ 669463 h 1067541"/>
                  <a:gd name="connsiteX1156" fmla="*/ 125368 w 1597773"/>
                  <a:gd name="connsiteY1156" fmla="*/ 670200 h 1067541"/>
                  <a:gd name="connsiteX1157" fmla="*/ 126105 w 1597773"/>
                  <a:gd name="connsiteY1157" fmla="*/ 671675 h 1067541"/>
                  <a:gd name="connsiteX1158" fmla="*/ 126695 w 1597773"/>
                  <a:gd name="connsiteY1158" fmla="*/ 673740 h 1067541"/>
                  <a:gd name="connsiteX1159" fmla="*/ 126990 w 1597773"/>
                  <a:gd name="connsiteY1159" fmla="*/ 676542 h 1067541"/>
                  <a:gd name="connsiteX1160" fmla="*/ 127727 w 1597773"/>
                  <a:gd name="connsiteY1160" fmla="*/ 678460 h 1067541"/>
                  <a:gd name="connsiteX1161" fmla="*/ 128022 w 1597773"/>
                  <a:gd name="connsiteY1161" fmla="*/ 679050 h 1067541"/>
                  <a:gd name="connsiteX1162" fmla="*/ 132742 w 1597773"/>
                  <a:gd name="connsiteY1162" fmla="*/ 684654 h 1067541"/>
                  <a:gd name="connsiteX1163" fmla="*/ 133922 w 1597773"/>
                  <a:gd name="connsiteY1163" fmla="*/ 685834 h 1067541"/>
                  <a:gd name="connsiteX1164" fmla="*/ 134217 w 1597773"/>
                  <a:gd name="connsiteY1164" fmla="*/ 686572 h 1067541"/>
                  <a:gd name="connsiteX1165" fmla="*/ 133775 w 1597773"/>
                  <a:gd name="connsiteY1165" fmla="*/ 688637 h 1067541"/>
                  <a:gd name="connsiteX1166" fmla="*/ 132890 w 1597773"/>
                  <a:gd name="connsiteY1166" fmla="*/ 690997 h 1067541"/>
                  <a:gd name="connsiteX1167" fmla="*/ 132890 w 1597773"/>
                  <a:gd name="connsiteY1167" fmla="*/ 692914 h 1067541"/>
                  <a:gd name="connsiteX1168" fmla="*/ 134660 w 1597773"/>
                  <a:gd name="connsiteY1168" fmla="*/ 694979 h 1067541"/>
                  <a:gd name="connsiteX1169" fmla="*/ 135987 w 1597773"/>
                  <a:gd name="connsiteY1169" fmla="*/ 696454 h 1067541"/>
                  <a:gd name="connsiteX1170" fmla="*/ 134807 w 1597773"/>
                  <a:gd name="connsiteY1170" fmla="*/ 698371 h 1067541"/>
                  <a:gd name="connsiteX1171" fmla="*/ 134070 w 1597773"/>
                  <a:gd name="connsiteY1171" fmla="*/ 700584 h 1067541"/>
                  <a:gd name="connsiteX1172" fmla="*/ 134954 w 1597773"/>
                  <a:gd name="connsiteY1172" fmla="*/ 701616 h 1067541"/>
                  <a:gd name="connsiteX1173" fmla="*/ 134512 w 1597773"/>
                  <a:gd name="connsiteY1173" fmla="*/ 704861 h 1067541"/>
                  <a:gd name="connsiteX1174" fmla="*/ 134954 w 1597773"/>
                  <a:gd name="connsiteY1174" fmla="*/ 705451 h 1067541"/>
                  <a:gd name="connsiteX1175" fmla="*/ 135839 w 1597773"/>
                  <a:gd name="connsiteY1175" fmla="*/ 705746 h 1067541"/>
                  <a:gd name="connsiteX1176" fmla="*/ 137167 w 1597773"/>
                  <a:gd name="connsiteY1176" fmla="*/ 705451 h 1067541"/>
                  <a:gd name="connsiteX1177" fmla="*/ 138642 w 1597773"/>
                  <a:gd name="connsiteY1177" fmla="*/ 704566 h 1067541"/>
                  <a:gd name="connsiteX1178" fmla="*/ 140559 w 1597773"/>
                  <a:gd name="connsiteY1178" fmla="*/ 704566 h 1067541"/>
                  <a:gd name="connsiteX1179" fmla="*/ 141592 w 1597773"/>
                  <a:gd name="connsiteY1179" fmla="*/ 702206 h 1067541"/>
                  <a:gd name="connsiteX1180" fmla="*/ 142477 w 1597773"/>
                  <a:gd name="connsiteY1180" fmla="*/ 701911 h 1067541"/>
                  <a:gd name="connsiteX1181" fmla="*/ 144099 w 1597773"/>
                  <a:gd name="connsiteY1181" fmla="*/ 702648 h 1067541"/>
                  <a:gd name="connsiteX1182" fmla="*/ 147344 w 1597773"/>
                  <a:gd name="connsiteY1182" fmla="*/ 707221 h 1067541"/>
                  <a:gd name="connsiteX1183" fmla="*/ 150146 w 1597773"/>
                  <a:gd name="connsiteY1183" fmla="*/ 711055 h 1067541"/>
                  <a:gd name="connsiteX1184" fmla="*/ 150884 w 1597773"/>
                  <a:gd name="connsiteY1184" fmla="*/ 711793 h 1067541"/>
                  <a:gd name="connsiteX1185" fmla="*/ 151326 w 1597773"/>
                  <a:gd name="connsiteY1185" fmla="*/ 712235 h 1067541"/>
                  <a:gd name="connsiteX1186" fmla="*/ 154129 w 1597773"/>
                  <a:gd name="connsiteY1186" fmla="*/ 714300 h 1067541"/>
                  <a:gd name="connsiteX1187" fmla="*/ 156046 w 1597773"/>
                  <a:gd name="connsiteY1187" fmla="*/ 715628 h 1067541"/>
                  <a:gd name="connsiteX1188" fmla="*/ 158701 w 1597773"/>
                  <a:gd name="connsiteY1188" fmla="*/ 715185 h 1067541"/>
                  <a:gd name="connsiteX1189" fmla="*/ 162093 w 1597773"/>
                  <a:gd name="connsiteY1189" fmla="*/ 715185 h 1067541"/>
                  <a:gd name="connsiteX1190" fmla="*/ 164158 w 1597773"/>
                  <a:gd name="connsiteY1190" fmla="*/ 716365 h 1067541"/>
                  <a:gd name="connsiteX1191" fmla="*/ 165338 w 1597773"/>
                  <a:gd name="connsiteY1191" fmla="*/ 717250 h 1067541"/>
                  <a:gd name="connsiteX1192" fmla="*/ 165485 w 1597773"/>
                  <a:gd name="connsiteY1192" fmla="*/ 717250 h 1067541"/>
                  <a:gd name="connsiteX1193" fmla="*/ 169615 w 1597773"/>
                  <a:gd name="connsiteY1193" fmla="*/ 720495 h 1067541"/>
                  <a:gd name="connsiteX1194" fmla="*/ 171385 w 1597773"/>
                  <a:gd name="connsiteY1194" fmla="*/ 720200 h 1067541"/>
                  <a:gd name="connsiteX1195" fmla="*/ 172565 w 1597773"/>
                  <a:gd name="connsiteY1195" fmla="*/ 721085 h 1067541"/>
                  <a:gd name="connsiteX1196" fmla="*/ 172860 w 1597773"/>
                  <a:gd name="connsiteY1196" fmla="*/ 723297 h 1067541"/>
                  <a:gd name="connsiteX1197" fmla="*/ 172270 w 1597773"/>
                  <a:gd name="connsiteY1197" fmla="*/ 725510 h 1067541"/>
                  <a:gd name="connsiteX1198" fmla="*/ 172270 w 1597773"/>
                  <a:gd name="connsiteY1198" fmla="*/ 726542 h 1067541"/>
                  <a:gd name="connsiteX1199" fmla="*/ 174187 w 1597773"/>
                  <a:gd name="connsiteY1199" fmla="*/ 726542 h 1067541"/>
                  <a:gd name="connsiteX1200" fmla="*/ 178022 w 1597773"/>
                  <a:gd name="connsiteY1200" fmla="*/ 728164 h 1067541"/>
                  <a:gd name="connsiteX1201" fmla="*/ 181414 w 1597773"/>
                  <a:gd name="connsiteY1201" fmla="*/ 729492 h 1067541"/>
                  <a:gd name="connsiteX1202" fmla="*/ 183184 w 1597773"/>
                  <a:gd name="connsiteY1202" fmla="*/ 729934 h 1067541"/>
                  <a:gd name="connsiteX1203" fmla="*/ 185101 w 1597773"/>
                  <a:gd name="connsiteY1203" fmla="*/ 730967 h 1067541"/>
                  <a:gd name="connsiteX1204" fmla="*/ 186724 w 1597773"/>
                  <a:gd name="connsiteY1204" fmla="*/ 732589 h 1067541"/>
                  <a:gd name="connsiteX1205" fmla="*/ 189969 w 1597773"/>
                  <a:gd name="connsiteY1205" fmla="*/ 734654 h 1067541"/>
                  <a:gd name="connsiteX1206" fmla="*/ 192919 w 1597773"/>
                  <a:gd name="connsiteY1206" fmla="*/ 736129 h 1067541"/>
                  <a:gd name="connsiteX1207" fmla="*/ 193508 w 1597773"/>
                  <a:gd name="connsiteY1207" fmla="*/ 738194 h 1067541"/>
                  <a:gd name="connsiteX1208" fmla="*/ 194689 w 1597773"/>
                  <a:gd name="connsiteY1208" fmla="*/ 740111 h 1067541"/>
                  <a:gd name="connsiteX1209" fmla="*/ 196163 w 1597773"/>
                  <a:gd name="connsiteY1209" fmla="*/ 741881 h 1067541"/>
                  <a:gd name="connsiteX1210" fmla="*/ 197933 w 1597773"/>
                  <a:gd name="connsiteY1210" fmla="*/ 741881 h 1067541"/>
                  <a:gd name="connsiteX1211" fmla="*/ 199998 w 1597773"/>
                  <a:gd name="connsiteY1211" fmla="*/ 740259 h 1067541"/>
                  <a:gd name="connsiteX1212" fmla="*/ 204275 w 1597773"/>
                  <a:gd name="connsiteY1212" fmla="*/ 733327 h 1067541"/>
                  <a:gd name="connsiteX1213" fmla="*/ 210175 w 1597773"/>
                  <a:gd name="connsiteY1213" fmla="*/ 731852 h 1067541"/>
                  <a:gd name="connsiteX1214" fmla="*/ 215780 w 1597773"/>
                  <a:gd name="connsiteY1214" fmla="*/ 732589 h 1067541"/>
                  <a:gd name="connsiteX1215" fmla="*/ 220647 w 1597773"/>
                  <a:gd name="connsiteY1215" fmla="*/ 733622 h 1067541"/>
                  <a:gd name="connsiteX1216" fmla="*/ 222122 w 1597773"/>
                  <a:gd name="connsiteY1216" fmla="*/ 735981 h 1067541"/>
                  <a:gd name="connsiteX1217" fmla="*/ 223007 w 1597773"/>
                  <a:gd name="connsiteY1217" fmla="*/ 738489 h 1067541"/>
                  <a:gd name="connsiteX1218" fmla="*/ 223597 w 1597773"/>
                  <a:gd name="connsiteY1218" fmla="*/ 739669 h 1067541"/>
                  <a:gd name="connsiteX1219" fmla="*/ 225219 w 1597773"/>
                  <a:gd name="connsiteY1219" fmla="*/ 741144 h 1067541"/>
                  <a:gd name="connsiteX1220" fmla="*/ 232151 w 1597773"/>
                  <a:gd name="connsiteY1220" fmla="*/ 744683 h 1067541"/>
                  <a:gd name="connsiteX1221" fmla="*/ 236134 w 1597773"/>
                  <a:gd name="connsiteY1221" fmla="*/ 747781 h 1067541"/>
                  <a:gd name="connsiteX1222" fmla="*/ 241738 w 1597773"/>
                  <a:gd name="connsiteY1222" fmla="*/ 751910 h 1067541"/>
                  <a:gd name="connsiteX1223" fmla="*/ 245868 w 1597773"/>
                  <a:gd name="connsiteY1223" fmla="*/ 753828 h 1067541"/>
                  <a:gd name="connsiteX1224" fmla="*/ 249555 w 1597773"/>
                  <a:gd name="connsiteY1224" fmla="*/ 753828 h 1067541"/>
                  <a:gd name="connsiteX1225" fmla="*/ 251620 w 1597773"/>
                  <a:gd name="connsiteY1225" fmla="*/ 755598 h 1067541"/>
                  <a:gd name="connsiteX1226" fmla="*/ 254717 w 1597773"/>
                  <a:gd name="connsiteY1226" fmla="*/ 758843 h 1067541"/>
                  <a:gd name="connsiteX1227" fmla="*/ 257372 w 1597773"/>
                  <a:gd name="connsiteY1227" fmla="*/ 762677 h 1067541"/>
                  <a:gd name="connsiteX1228" fmla="*/ 260617 w 1597773"/>
                  <a:gd name="connsiteY1228" fmla="*/ 766217 h 1067541"/>
                  <a:gd name="connsiteX1229" fmla="*/ 262977 w 1597773"/>
                  <a:gd name="connsiteY1229" fmla="*/ 766217 h 1067541"/>
                  <a:gd name="connsiteX1230" fmla="*/ 266074 w 1597773"/>
                  <a:gd name="connsiteY1230" fmla="*/ 765037 h 1067541"/>
                  <a:gd name="connsiteX1231" fmla="*/ 269909 w 1597773"/>
                  <a:gd name="connsiteY1231" fmla="*/ 763562 h 1067541"/>
                  <a:gd name="connsiteX1232" fmla="*/ 272122 w 1597773"/>
                  <a:gd name="connsiteY1232" fmla="*/ 764300 h 1067541"/>
                  <a:gd name="connsiteX1233" fmla="*/ 274186 w 1597773"/>
                  <a:gd name="connsiteY1233" fmla="*/ 765332 h 1067541"/>
                  <a:gd name="connsiteX1234" fmla="*/ 274924 w 1597773"/>
                  <a:gd name="connsiteY1234" fmla="*/ 767102 h 1067541"/>
                  <a:gd name="connsiteX1235" fmla="*/ 276104 w 1597773"/>
                  <a:gd name="connsiteY1235" fmla="*/ 770494 h 1067541"/>
                  <a:gd name="connsiteX1236" fmla="*/ 277431 w 1597773"/>
                  <a:gd name="connsiteY1236" fmla="*/ 774034 h 1067541"/>
                  <a:gd name="connsiteX1237" fmla="*/ 279643 w 1597773"/>
                  <a:gd name="connsiteY1237" fmla="*/ 775214 h 1067541"/>
                  <a:gd name="connsiteX1238" fmla="*/ 282151 w 1597773"/>
                  <a:gd name="connsiteY1238" fmla="*/ 776984 h 1067541"/>
                  <a:gd name="connsiteX1239" fmla="*/ 283626 w 1597773"/>
                  <a:gd name="connsiteY1239" fmla="*/ 778459 h 1067541"/>
                  <a:gd name="connsiteX1240" fmla="*/ 288493 w 1597773"/>
                  <a:gd name="connsiteY1240" fmla="*/ 781114 h 1067541"/>
                  <a:gd name="connsiteX1241" fmla="*/ 289231 w 1597773"/>
                  <a:gd name="connsiteY1241" fmla="*/ 782146 h 1067541"/>
                  <a:gd name="connsiteX1242" fmla="*/ 290263 w 1597773"/>
                  <a:gd name="connsiteY1242" fmla="*/ 782884 h 1067541"/>
                  <a:gd name="connsiteX1243" fmla="*/ 291443 w 1597773"/>
                  <a:gd name="connsiteY1243" fmla="*/ 783326 h 1067541"/>
                  <a:gd name="connsiteX1244" fmla="*/ 292475 w 1597773"/>
                  <a:gd name="connsiteY1244" fmla="*/ 783916 h 1067541"/>
                  <a:gd name="connsiteX1245" fmla="*/ 293950 w 1597773"/>
                  <a:gd name="connsiteY1245" fmla="*/ 783916 h 1067541"/>
                  <a:gd name="connsiteX1246" fmla="*/ 299555 w 1597773"/>
                  <a:gd name="connsiteY1246" fmla="*/ 782589 h 1067541"/>
                  <a:gd name="connsiteX1247" fmla="*/ 301030 w 1597773"/>
                  <a:gd name="connsiteY1247" fmla="*/ 782589 h 1067541"/>
                  <a:gd name="connsiteX1248" fmla="*/ 301915 w 1597773"/>
                  <a:gd name="connsiteY1248" fmla="*/ 783031 h 1067541"/>
                  <a:gd name="connsiteX1249" fmla="*/ 301915 w 1597773"/>
                  <a:gd name="connsiteY1249" fmla="*/ 783621 h 1067541"/>
                  <a:gd name="connsiteX1250" fmla="*/ 300882 w 1597773"/>
                  <a:gd name="connsiteY1250" fmla="*/ 786128 h 1067541"/>
                  <a:gd name="connsiteX1251" fmla="*/ 299997 w 1597773"/>
                  <a:gd name="connsiteY1251" fmla="*/ 789226 h 1067541"/>
                  <a:gd name="connsiteX1252" fmla="*/ 300882 w 1597773"/>
                  <a:gd name="connsiteY1252" fmla="*/ 790848 h 1067541"/>
                  <a:gd name="connsiteX1253" fmla="*/ 303242 w 1597773"/>
                  <a:gd name="connsiteY1253" fmla="*/ 791438 h 1067541"/>
                  <a:gd name="connsiteX1254" fmla="*/ 308404 w 1597773"/>
                  <a:gd name="connsiteY1254" fmla="*/ 791881 h 1067541"/>
                  <a:gd name="connsiteX1255" fmla="*/ 315336 w 1597773"/>
                  <a:gd name="connsiteY1255" fmla="*/ 791881 h 1067541"/>
                  <a:gd name="connsiteX1256" fmla="*/ 317401 w 1597773"/>
                  <a:gd name="connsiteY1256" fmla="*/ 793503 h 1067541"/>
                  <a:gd name="connsiteX1257" fmla="*/ 319466 w 1597773"/>
                  <a:gd name="connsiteY1257" fmla="*/ 795863 h 1067541"/>
                  <a:gd name="connsiteX1258" fmla="*/ 321531 w 1597773"/>
                  <a:gd name="connsiteY1258" fmla="*/ 799993 h 1067541"/>
                  <a:gd name="connsiteX1259" fmla="*/ 322416 w 1597773"/>
                  <a:gd name="connsiteY1259" fmla="*/ 801763 h 1067541"/>
                  <a:gd name="connsiteX1260" fmla="*/ 323448 w 1597773"/>
                  <a:gd name="connsiteY1260" fmla="*/ 802205 h 1067541"/>
                  <a:gd name="connsiteX1261" fmla="*/ 325218 w 1597773"/>
                  <a:gd name="connsiteY1261" fmla="*/ 801467 h 1067541"/>
                  <a:gd name="connsiteX1262" fmla="*/ 325513 w 1597773"/>
                  <a:gd name="connsiteY1262" fmla="*/ 799845 h 1067541"/>
                  <a:gd name="connsiteX1263" fmla="*/ 325513 w 1597773"/>
                  <a:gd name="connsiteY1263" fmla="*/ 797338 h 1067541"/>
                  <a:gd name="connsiteX1264" fmla="*/ 327136 w 1597773"/>
                  <a:gd name="connsiteY1264" fmla="*/ 796453 h 1067541"/>
                  <a:gd name="connsiteX1265" fmla="*/ 328168 w 1597773"/>
                  <a:gd name="connsiteY1265" fmla="*/ 797043 h 1067541"/>
                  <a:gd name="connsiteX1266" fmla="*/ 329348 w 1597773"/>
                  <a:gd name="connsiteY1266" fmla="*/ 798960 h 1067541"/>
                  <a:gd name="connsiteX1267" fmla="*/ 332298 w 1597773"/>
                  <a:gd name="connsiteY1267" fmla="*/ 800730 h 1067541"/>
                  <a:gd name="connsiteX1268" fmla="*/ 334363 w 1597773"/>
                  <a:gd name="connsiteY1268" fmla="*/ 801615 h 1067541"/>
                  <a:gd name="connsiteX1269" fmla="*/ 336428 w 1597773"/>
                  <a:gd name="connsiteY1269" fmla="*/ 801320 h 1067541"/>
                  <a:gd name="connsiteX1270" fmla="*/ 337312 w 1597773"/>
                  <a:gd name="connsiteY1270" fmla="*/ 800583 h 1067541"/>
                  <a:gd name="connsiteX1271" fmla="*/ 338345 w 1597773"/>
                  <a:gd name="connsiteY1271" fmla="*/ 797190 h 1067541"/>
                  <a:gd name="connsiteX1272" fmla="*/ 339967 w 1597773"/>
                  <a:gd name="connsiteY1272" fmla="*/ 796748 h 1067541"/>
                  <a:gd name="connsiteX1273" fmla="*/ 341885 w 1597773"/>
                  <a:gd name="connsiteY1273" fmla="*/ 797043 h 1067541"/>
                  <a:gd name="connsiteX1274" fmla="*/ 342622 w 1597773"/>
                  <a:gd name="connsiteY1274" fmla="*/ 797780 h 1067541"/>
                  <a:gd name="connsiteX1275" fmla="*/ 343360 w 1597773"/>
                  <a:gd name="connsiteY1275" fmla="*/ 799108 h 1067541"/>
                  <a:gd name="connsiteX1276" fmla="*/ 345720 w 1597773"/>
                  <a:gd name="connsiteY1276" fmla="*/ 799698 h 1067541"/>
                  <a:gd name="connsiteX1277" fmla="*/ 348079 w 1597773"/>
                  <a:gd name="connsiteY1277" fmla="*/ 800583 h 1067541"/>
                  <a:gd name="connsiteX1278" fmla="*/ 350292 w 1597773"/>
                  <a:gd name="connsiteY1278" fmla="*/ 801763 h 1067541"/>
                  <a:gd name="connsiteX1279" fmla="*/ 353389 w 1597773"/>
                  <a:gd name="connsiteY1279" fmla="*/ 804270 h 1067541"/>
                  <a:gd name="connsiteX1280" fmla="*/ 357224 w 1597773"/>
                  <a:gd name="connsiteY1280" fmla="*/ 804712 h 1067541"/>
                  <a:gd name="connsiteX1281" fmla="*/ 367401 w 1597773"/>
                  <a:gd name="connsiteY1281" fmla="*/ 804712 h 1067541"/>
                  <a:gd name="connsiteX1282" fmla="*/ 372121 w 1597773"/>
                  <a:gd name="connsiteY1282" fmla="*/ 802942 h 1067541"/>
                  <a:gd name="connsiteX1283" fmla="*/ 376398 w 1597773"/>
                  <a:gd name="connsiteY1283" fmla="*/ 802942 h 1067541"/>
                  <a:gd name="connsiteX1284" fmla="*/ 378610 w 1597773"/>
                  <a:gd name="connsiteY1284" fmla="*/ 803385 h 1067541"/>
                  <a:gd name="connsiteX1285" fmla="*/ 378315 w 1597773"/>
                  <a:gd name="connsiteY1285" fmla="*/ 802500 h 1067541"/>
                  <a:gd name="connsiteX1286" fmla="*/ 378610 w 1597773"/>
                  <a:gd name="connsiteY1286" fmla="*/ 801763 h 1067541"/>
                  <a:gd name="connsiteX1287" fmla="*/ 379495 w 1597773"/>
                  <a:gd name="connsiteY1287" fmla="*/ 801320 h 1067541"/>
                  <a:gd name="connsiteX1288" fmla="*/ 383035 w 1597773"/>
                  <a:gd name="connsiteY1288" fmla="*/ 800730 h 1067541"/>
                  <a:gd name="connsiteX1289" fmla="*/ 387017 w 1597773"/>
                  <a:gd name="connsiteY1289" fmla="*/ 799550 h 1067541"/>
                  <a:gd name="connsiteX1290" fmla="*/ 388640 w 1597773"/>
                  <a:gd name="connsiteY1290" fmla="*/ 798960 h 1067541"/>
                  <a:gd name="connsiteX1291" fmla="*/ 389819 w 1597773"/>
                  <a:gd name="connsiteY1291" fmla="*/ 798370 h 1067541"/>
                  <a:gd name="connsiteX1292" fmla="*/ 390999 w 1597773"/>
                  <a:gd name="connsiteY1292" fmla="*/ 797338 h 1067541"/>
                  <a:gd name="connsiteX1293" fmla="*/ 392179 w 1597773"/>
                  <a:gd name="connsiteY1293" fmla="*/ 797338 h 1067541"/>
                  <a:gd name="connsiteX1294" fmla="*/ 395719 w 1597773"/>
                  <a:gd name="connsiteY1294" fmla="*/ 798813 h 1067541"/>
                  <a:gd name="connsiteX1295" fmla="*/ 396899 w 1597773"/>
                  <a:gd name="connsiteY1295" fmla="*/ 799698 h 1067541"/>
                  <a:gd name="connsiteX1296" fmla="*/ 397489 w 1597773"/>
                  <a:gd name="connsiteY1296" fmla="*/ 802500 h 1067541"/>
                  <a:gd name="connsiteX1297" fmla="*/ 398079 w 1597773"/>
                  <a:gd name="connsiteY1297" fmla="*/ 803532 h 1067541"/>
                  <a:gd name="connsiteX1298" fmla="*/ 397636 w 1597773"/>
                  <a:gd name="connsiteY1298" fmla="*/ 806335 h 1067541"/>
                  <a:gd name="connsiteX1299" fmla="*/ 395572 w 1597773"/>
                  <a:gd name="connsiteY1299" fmla="*/ 813267 h 1067541"/>
                  <a:gd name="connsiteX1300" fmla="*/ 396014 w 1597773"/>
                  <a:gd name="connsiteY1300" fmla="*/ 815774 h 1067541"/>
                  <a:gd name="connsiteX1301" fmla="*/ 397784 w 1597773"/>
                  <a:gd name="connsiteY1301" fmla="*/ 817692 h 1067541"/>
                  <a:gd name="connsiteX1302" fmla="*/ 399259 w 1597773"/>
                  <a:gd name="connsiteY1302" fmla="*/ 819019 h 1067541"/>
                  <a:gd name="connsiteX1303" fmla="*/ 400734 w 1597773"/>
                  <a:gd name="connsiteY1303" fmla="*/ 814889 h 1067541"/>
                  <a:gd name="connsiteX1304" fmla="*/ 402799 w 1597773"/>
                  <a:gd name="connsiteY1304" fmla="*/ 813414 h 1067541"/>
                  <a:gd name="connsiteX1305" fmla="*/ 404864 w 1597773"/>
                  <a:gd name="connsiteY1305" fmla="*/ 811349 h 1067541"/>
                  <a:gd name="connsiteX1306" fmla="*/ 406338 w 1597773"/>
                  <a:gd name="connsiteY1306" fmla="*/ 807957 h 1067541"/>
                  <a:gd name="connsiteX1307" fmla="*/ 409288 w 1597773"/>
                  <a:gd name="connsiteY1307" fmla="*/ 804565 h 1067541"/>
                  <a:gd name="connsiteX1308" fmla="*/ 412533 w 1597773"/>
                  <a:gd name="connsiteY1308" fmla="*/ 801025 h 1067541"/>
                  <a:gd name="connsiteX1309" fmla="*/ 414745 w 1597773"/>
                  <a:gd name="connsiteY1309" fmla="*/ 798223 h 1067541"/>
                  <a:gd name="connsiteX1310" fmla="*/ 416220 w 1597773"/>
                  <a:gd name="connsiteY1310" fmla="*/ 796895 h 1067541"/>
                  <a:gd name="connsiteX1311" fmla="*/ 419318 w 1597773"/>
                  <a:gd name="connsiteY1311" fmla="*/ 795421 h 1067541"/>
                  <a:gd name="connsiteX1312" fmla="*/ 421825 w 1597773"/>
                  <a:gd name="connsiteY1312" fmla="*/ 794535 h 1067541"/>
                  <a:gd name="connsiteX1313" fmla="*/ 423595 w 1597773"/>
                  <a:gd name="connsiteY1313" fmla="*/ 792618 h 1067541"/>
                  <a:gd name="connsiteX1314" fmla="*/ 425660 w 1597773"/>
                  <a:gd name="connsiteY1314" fmla="*/ 791586 h 1067541"/>
                  <a:gd name="connsiteX1315" fmla="*/ 427872 w 1597773"/>
                  <a:gd name="connsiteY1315" fmla="*/ 791143 h 1067541"/>
                  <a:gd name="connsiteX1316" fmla="*/ 431117 w 1597773"/>
                  <a:gd name="connsiteY1316" fmla="*/ 791438 h 1067541"/>
                  <a:gd name="connsiteX1317" fmla="*/ 434214 w 1597773"/>
                  <a:gd name="connsiteY1317" fmla="*/ 792176 h 1067541"/>
                  <a:gd name="connsiteX1318" fmla="*/ 437607 w 1597773"/>
                  <a:gd name="connsiteY1318" fmla="*/ 793061 h 1067541"/>
                  <a:gd name="connsiteX1319" fmla="*/ 438049 w 1597773"/>
                  <a:gd name="connsiteY1319" fmla="*/ 793798 h 1067541"/>
                  <a:gd name="connsiteX1320" fmla="*/ 437754 w 1597773"/>
                  <a:gd name="connsiteY1320" fmla="*/ 795125 h 1067541"/>
                  <a:gd name="connsiteX1321" fmla="*/ 437311 w 1597773"/>
                  <a:gd name="connsiteY1321" fmla="*/ 796453 h 1067541"/>
                  <a:gd name="connsiteX1322" fmla="*/ 437311 w 1597773"/>
                  <a:gd name="connsiteY1322" fmla="*/ 797190 h 1067541"/>
                  <a:gd name="connsiteX1323" fmla="*/ 437754 w 1597773"/>
                  <a:gd name="connsiteY1323" fmla="*/ 797633 h 1067541"/>
                  <a:gd name="connsiteX1324" fmla="*/ 440999 w 1597773"/>
                  <a:gd name="connsiteY1324" fmla="*/ 797928 h 1067541"/>
                  <a:gd name="connsiteX1325" fmla="*/ 447194 w 1597773"/>
                  <a:gd name="connsiteY1325" fmla="*/ 797928 h 1067541"/>
                  <a:gd name="connsiteX1326" fmla="*/ 452208 w 1597773"/>
                  <a:gd name="connsiteY1326" fmla="*/ 799108 h 1067541"/>
                  <a:gd name="connsiteX1327" fmla="*/ 453683 w 1597773"/>
                  <a:gd name="connsiteY1327" fmla="*/ 799993 h 1067541"/>
                  <a:gd name="connsiteX1328" fmla="*/ 455158 w 1597773"/>
                  <a:gd name="connsiteY1328" fmla="*/ 800730 h 1067541"/>
                  <a:gd name="connsiteX1329" fmla="*/ 456633 w 1597773"/>
                  <a:gd name="connsiteY1329" fmla="*/ 800730 h 1067541"/>
                  <a:gd name="connsiteX1330" fmla="*/ 458550 w 1597773"/>
                  <a:gd name="connsiteY1330" fmla="*/ 799108 h 1067541"/>
                  <a:gd name="connsiteX1331" fmla="*/ 460468 w 1597773"/>
                  <a:gd name="connsiteY1331" fmla="*/ 797928 h 1067541"/>
                  <a:gd name="connsiteX1332" fmla="*/ 462533 w 1597773"/>
                  <a:gd name="connsiteY1332" fmla="*/ 797928 h 1067541"/>
                  <a:gd name="connsiteX1333" fmla="*/ 464155 w 1597773"/>
                  <a:gd name="connsiteY1333" fmla="*/ 799255 h 1067541"/>
                  <a:gd name="connsiteX1334" fmla="*/ 467400 w 1597773"/>
                  <a:gd name="connsiteY1334" fmla="*/ 800435 h 1067541"/>
                  <a:gd name="connsiteX1335" fmla="*/ 470350 w 1597773"/>
                  <a:gd name="connsiteY1335" fmla="*/ 801320 h 1067541"/>
                  <a:gd name="connsiteX1336" fmla="*/ 471235 w 1597773"/>
                  <a:gd name="connsiteY1336" fmla="*/ 802058 h 1067541"/>
                  <a:gd name="connsiteX1337" fmla="*/ 470939 w 1597773"/>
                  <a:gd name="connsiteY1337" fmla="*/ 805450 h 1067541"/>
                  <a:gd name="connsiteX1338" fmla="*/ 470939 w 1597773"/>
                  <a:gd name="connsiteY1338" fmla="*/ 806630 h 1067541"/>
                  <a:gd name="connsiteX1339" fmla="*/ 473152 w 1597773"/>
                  <a:gd name="connsiteY1339" fmla="*/ 806630 h 1067541"/>
                  <a:gd name="connsiteX1340" fmla="*/ 476102 w 1597773"/>
                  <a:gd name="connsiteY1340" fmla="*/ 807072 h 1067541"/>
                  <a:gd name="connsiteX1341" fmla="*/ 478314 w 1597773"/>
                  <a:gd name="connsiteY1341" fmla="*/ 807515 h 1067541"/>
                  <a:gd name="connsiteX1342" fmla="*/ 480084 w 1597773"/>
                  <a:gd name="connsiteY1342" fmla="*/ 807515 h 1067541"/>
                  <a:gd name="connsiteX1343" fmla="*/ 483329 w 1597773"/>
                  <a:gd name="connsiteY1343" fmla="*/ 805302 h 1067541"/>
                  <a:gd name="connsiteX1344" fmla="*/ 484804 w 1597773"/>
                  <a:gd name="connsiteY1344" fmla="*/ 805302 h 1067541"/>
                  <a:gd name="connsiteX1345" fmla="*/ 486426 w 1597773"/>
                  <a:gd name="connsiteY1345" fmla="*/ 804712 h 1067541"/>
                  <a:gd name="connsiteX1346" fmla="*/ 487164 w 1597773"/>
                  <a:gd name="connsiteY1346" fmla="*/ 804270 h 1067541"/>
                  <a:gd name="connsiteX1347" fmla="*/ 487606 w 1597773"/>
                  <a:gd name="connsiteY1347" fmla="*/ 804565 h 1067541"/>
                  <a:gd name="connsiteX1348" fmla="*/ 489524 w 1597773"/>
                  <a:gd name="connsiteY1348" fmla="*/ 804860 h 1067541"/>
                  <a:gd name="connsiteX1349" fmla="*/ 491441 w 1597773"/>
                  <a:gd name="connsiteY1349" fmla="*/ 804860 h 1067541"/>
                  <a:gd name="connsiteX1350" fmla="*/ 493211 w 1597773"/>
                  <a:gd name="connsiteY1350" fmla="*/ 804122 h 1067541"/>
                  <a:gd name="connsiteX1351" fmla="*/ 494981 w 1597773"/>
                  <a:gd name="connsiteY1351" fmla="*/ 803238 h 1067541"/>
                  <a:gd name="connsiteX1352" fmla="*/ 498078 w 1597773"/>
                  <a:gd name="connsiteY1352" fmla="*/ 801320 h 1067541"/>
                  <a:gd name="connsiteX1353" fmla="*/ 498668 w 1597773"/>
                  <a:gd name="connsiteY1353" fmla="*/ 800140 h 1067541"/>
                  <a:gd name="connsiteX1354" fmla="*/ 498668 w 1597773"/>
                  <a:gd name="connsiteY1354" fmla="*/ 799108 h 1067541"/>
                  <a:gd name="connsiteX1355" fmla="*/ 498078 w 1597773"/>
                  <a:gd name="connsiteY1355" fmla="*/ 798370 h 1067541"/>
                  <a:gd name="connsiteX1356" fmla="*/ 497488 w 1597773"/>
                  <a:gd name="connsiteY1356" fmla="*/ 798075 h 1067541"/>
                  <a:gd name="connsiteX1357" fmla="*/ 497783 w 1597773"/>
                  <a:gd name="connsiteY1357" fmla="*/ 797190 h 1067541"/>
                  <a:gd name="connsiteX1358" fmla="*/ 499110 w 1597773"/>
                  <a:gd name="connsiteY1358" fmla="*/ 795715 h 1067541"/>
                  <a:gd name="connsiteX1359" fmla="*/ 503830 w 1597773"/>
                  <a:gd name="connsiteY1359" fmla="*/ 793503 h 1067541"/>
                  <a:gd name="connsiteX1360" fmla="*/ 507812 w 1597773"/>
                  <a:gd name="connsiteY1360" fmla="*/ 790701 h 1067541"/>
                  <a:gd name="connsiteX1361" fmla="*/ 510025 w 1597773"/>
                  <a:gd name="connsiteY1361" fmla="*/ 788636 h 1067541"/>
                  <a:gd name="connsiteX1362" fmla="*/ 511057 w 1597773"/>
                  <a:gd name="connsiteY1362" fmla="*/ 786128 h 1067541"/>
                  <a:gd name="connsiteX1363" fmla="*/ 512384 w 1597773"/>
                  <a:gd name="connsiteY1363" fmla="*/ 783326 h 1067541"/>
                  <a:gd name="connsiteX1364" fmla="*/ 513565 w 1597773"/>
                  <a:gd name="connsiteY1364" fmla="*/ 782294 h 1067541"/>
                  <a:gd name="connsiteX1365" fmla="*/ 516367 w 1597773"/>
                  <a:gd name="connsiteY1365" fmla="*/ 781556 h 1067541"/>
                  <a:gd name="connsiteX1366" fmla="*/ 524331 w 1597773"/>
                  <a:gd name="connsiteY1366" fmla="*/ 780524 h 1067541"/>
                  <a:gd name="connsiteX1367" fmla="*/ 526839 w 1597773"/>
                  <a:gd name="connsiteY1367" fmla="*/ 779344 h 1067541"/>
                  <a:gd name="connsiteX1368" fmla="*/ 530526 w 1597773"/>
                  <a:gd name="connsiteY1368" fmla="*/ 777279 h 1067541"/>
                  <a:gd name="connsiteX1369" fmla="*/ 532444 w 1597773"/>
                  <a:gd name="connsiteY1369" fmla="*/ 775657 h 1067541"/>
                  <a:gd name="connsiteX1370" fmla="*/ 533476 w 1597773"/>
                  <a:gd name="connsiteY1370" fmla="*/ 774329 h 1067541"/>
                  <a:gd name="connsiteX1371" fmla="*/ 533476 w 1597773"/>
                  <a:gd name="connsiteY1371" fmla="*/ 772854 h 1067541"/>
                  <a:gd name="connsiteX1372" fmla="*/ 535983 w 1597773"/>
                  <a:gd name="connsiteY1372" fmla="*/ 772412 h 1067541"/>
                  <a:gd name="connsiteX1373" fmla="*/ 538195 w 1597773"/>
                  <a:gd name="connsiteY1373" fmla="*/ 770052 h 1067541"/>
                  <a:gd name="connsiteX1374" fmla="*/ 540851 w 1597773"/>
                  <a:gd name="connsiteY1374" fmla="*/ 767692 h 1067541"/>
                  <a:gd name="connsiteX1375" fmla="*/ 545423 w 1597773"/>
                  <a:gd name="connsiteY1375" fmla="*/ 765627 h 1067541"/>
                  <a:gd name="connsiteX1376" fmla="*/ 549405 w 1597773"/>
                  <a:gd name="connsiteY1376" fmla="*/ 762972 h 1067541"/>
                  <a:gd name="connsiteX1377" fmla="*/ 550880 w 1597773"/>
                  <a:gd name="connsiteY1377" fmla="*/ 763415 h 1067541"/>
                  <a:gd name="connsiteX1378" fmla="*/ 552355 w 1597773"/>
                  <a:gd name="connsiteY1378" fmla="*/ 764742 h 1067541"/>
                  <a:gd name="connsiteX1379" fmla="*/ 553092 w 1597773"/>
                  <a:gd name="connsiteY1379" fmla="*/ 766217 h 1067541"/>
                  <a:gd name="connsiteX1380" fmla="*/ 553092 w 1597773"/>
                  <a:gd name="connsiteY1380" fmla="*/ 766955 h 1067541"/>
                  <a:gd name="connsiteX1381" fmla="*/ 558402 w 1597773"/>
                  <a:gd name="connsiteY1381" fmla="*/ 767839 h 1067541"/>
                  <a:gd name="connsiteX1382" fmla="*/ 559287 w 1597773"/>
                  <a:gd name="connsiteY1382" fmla="*/ 767839 h 1067541"/>
                  <a:gd name="connsiteX1383" fmla="*/ 563122 w 1597773"/>
                  <a:gd name="connsiteY1383" fmla="*/ 769019 h 1067541"/>
                  <a:gd name="connsiteX1384" fmla="*/ 566662 w 1597773"/>
                  <a:gd name="connsiteY1384" fmla="*/ 770494 h 1067541"/>
                  <a:gd name="connsiteX1385" fmla="*/ 568579 w 1597773"/>
                  <a:gd name="connsiteY1385" fmla="*/ 770937 h 1067541"/>
                  <a:gd name="connsiteX1386" fmla="*/ 569464 w 1597773"/>
                  <a:gd name="connsiteY1386" fmla="*/ 770937 h 1067541"/>
                  <a:gd name="connsiteX1387" fmla="*/ 570201 w 1597773"/>
                  <a:gd name="connsiteY1387" fmla="*/ 770347 h 1067541"/>
                  <a:gd name="connsiteX1388" fmla="*/ 571086 w 1597773"/>
                  <a:gd name="connsiteY1388" fmla="*/ 769019 h 1067541"/>
                  <a:gd name="connsiteX1389" fmla="*/ 572119 w 1597773"/>
                  <a:gd name="connsiteY1389" fmla="*/ 767987 h 1067541"/>
                  <a:gd name="connsiteX1390" fmla="*/ 572709 w 1597773"/>
                  <a:gd name="connsiteY1390" fmla="*/ 767544 h 1067541"/>
                  <a:gd name="connsiteX1391" fmla="*/ 572709 w 1597773"/>
                  <a:gd name="connsiteY1391" fmla="*/ 765922 h 1067541"/>
                  <a:gd name="connsiteX1392" fmla="*/ 577723 w 1597773"/>
                  <a:gd name="connsiteY1392" fmla="*/ 762825 h 1067541"/>
                  <a:gd name="connsiteX1393" fmla="*/ 582296 w 1597773"/>
                  <a:gd name="connsiteY1393" fmla="*/ 760613 h 1067541"/>
                  <a:gd name="connsiteX1394" fmla="*/ 586278 w 1597773"/>
                  <a:gd name="connsiteY1394" fmla="*/ 758990 h 1067541"/>
                  <a:gd name="connsiteX1395" fmla="*/ 587458 w 1597773"/>
                  <a:gd name="connsiteY1395" fmla="*/ 759580 h 1067541"/>
                  <a:gd name="connsiteX1396" fmla="*/ 588785 w 1597773"/>
                  <a:gd name="connsiteY1396" fmla="*/ 760760 h 1067541"/>
                  <a:gd name="connsiteX1397" fmla="*/ 590555 w 1597773"/>
                  <a:gd name="connsiteY1397" fmla="*/ 763857 h 1067541"/>
                  <a:gd name="connsiteX1398" fmla="*/ 591588 w 1597773"/>
                  <a:gd name="connsiteY1398" fmla="*/ 764595 h 1067541"/>
                  <a:gd name="connsiteX1399" fmla="*/ 594242 w 1597773"/>
                  <a:gd name="connsiteY1399" fmla="*/ 764152 h 1067541"/>
                  <a:gd name="connsiteX1400" fmla="*/ 594685 w 1597773"/>
                  <a:gd name="connsiteY1400" fmla="*/ 764447 h 1067541"/>
                  <a:gd name="connsiteX1401" fmla="*/ 594242 w 1597773"/>
                  <a:gd name="connsiteY1401" fmla="*/ 765627 h 1067541"/>
                  <a:gd name="connsiteX1402" fmla="*/ 592473 w 1597773"/>
                  <a:gd name="connsiteY1402" fmla="*/ 766955 h 1067541"/>
                  <a:gd name="connsiteX1403" fmla="*/ 590113 w 1597773"/>
                  <a:gd name="connsiteY1403" fmla="*/ 768135 h 1067541"/>
                  <a:gd name="connsiteX1404" fmla="*/ 588638 w 1597773"/>
                  <a:gd name="connsiteY1404" fmla="*/ 769167 h 1067541"/>
                  <a:gd name="connsiteX1405" fmla="*/ 589080 w 1597773"/>
                  <a:gd name="connsiteY1405" fmla="*/ 772559 h 1067541"/>
                  <a:gd name="connsiteX1406" fmla="*/ 589080 w 1597773"/>
                  <a:gd name="connsiteY1406" fmla="*/ 773739 h 1067541"/>
                  <a:gd name="connsiteX1407" fmla="*/ 589670 w 1597773"/>
                  <a:gd name="connsiteY1407" fmla="*/ 774034 h 1067541"/>
                  <a:gd name="connsiteX1408" fmla="*/ 594537 w 1597773"/>
                  <a:gd name="connsiteY1408" fmla="*/ 770642 h 1067541"/>
                  <a:gd name="connsiteX1409" fmla="*/ 596897 w 1597773"/>
                  <a:gd name="connsiteY1409" fmla="*/ 770052 h 1067541"/>
                  <a:gd name="connsiteX1410" fmla="*/ 597782 w 1597773"/>
                  <a:gd name="connsiteY1410" fmla="*/ 770789 h 1067541"/>
                  <a:gd name="connsiteX1411" fmla="*/ 598077 w 1597773"/>
                  <a:gd name="connsiteY1411" fmla="*/ 772559 h 1067541"/>
                  <a:gd name="connsiteX1412" fmla="*/ 599994 w 1597773"/>
                  <a:gd name="connsiteY1412" fmla="*/ 776247 h 1067541"/>
                  <a:gd name="connsiteX1413" fmla="*/ 600732 w 1597773"/>
                  <a:gd name="connsiteY1413" fmla="*/ 778164 h 1067541"/>
                  <a:gd name="connsiteX1414" fmla="*/ 595865 w 1597773"/>
                  <a:gd name="connsiteY1414" fmla="*/ 782589 h 1067541"/>
                  <a:gd name="connsiteX1415" fmla="*/ 594095 w 1597773"/>
                  <a:gd name="connsiteY1415" fmla="*/ 784949 h 1067541"/>
                  <a:gd name="connsiteX1416" fmla="*/ 594095 w 1597773"/>
                  <a:gd name="connsiteY1416" fmla="*/ 786571 h 1067541"/>
                  <a:gd name="connsiteX1417" fmla="*/ 592767 w 1597773"/>
                  <a:gd name="connsiteY1417" fmla="*/ 787751 h 1067541"/>
                  <a:gd name="connsiteX1418" fmla="*/ 592767 w 1597773"/>
                  <a:gd name="connsiteY1418" fmla="*/ 788193 h 1067541"/>
                  <a:gd name="connsiteX1419" fmla="*/ 593800 w 1597773"/>
                  <a:gd name="connsiteY1419" fmla="*/ 788931 h 1067541"/>
                  <a:gd name="connsiteX1420" fmla="*/ 594980 w 1597773"/>
                  <a:gd name="connsiteY1420" fmla="*/ 789521 h 1067541"/>
                  <a:gd name="connsiteX1421" fmla="*/ 595570 w 1597773"/>
                  <a:gd name="connsiteY1421" fmla="*/ 789521 h 1067541"/>
                  <a:gd name="connsiteX1422" fmla="*/ 596602 w 1597773"/>
                  <a:gd name="connsiteY1422" fmla="*/ 788488 h 1067541"/>
                  <a:gd name="connsiteX1423" fmla="*/ 601175 w 1597773"/>
                  <a:gd name="connsiteY1423" fmla="*/ 787013 h 1067541"/>
                  <a:gd name="connsiteX1424" fmla="*/ 602502 w 1597773"/>
                  <a:gd name="connsiteY1424" fmla="*/ 787308 h 1067541"/>
                  <a:gd name="connsiteX1425" fmla="*/ 605747 w 1597773"/>
                  <a:gd name="connsiteY1425" fmla="*/ 789668 h 1067541"/>
                  <a:gd name="connsiteX1426" fmla="*/ 607222 w 1597773"/>
                  <a:gd name="connsiteY1426" fmla="*/ 789668 h 1067541"/>
                  <a:gd name="connsiteX1427" fmla="*/ 611056 w 1597773"/>
                  <a:gd name="connsiteY1427" fmla="*/ 790553 h 1067541"/>
                  <a:gd name="connsiteX1428" fmla="*/ 613564 w 1597773"/>
                  <a:gd name="connsiteY1428" fmla="*/ 789668 h 1067541"/>
                  <a:gd name="connsiteX1429" fmla="*/ 615334 w 1597773"/>
                  <a:gd name="connsiteY1429" fmla="*/ 790406 h 1067541"/>
                  <a:gd name="connsiteX1430" fmla="*/ 619168 w 1597773"/>
                  <a:gd name="connsiteY1430" fmla="*/ 793355 h 1067541"/>
                  <a:gd name="connsiteX1431" fmla="*/ 620053 w 1597773"/>
                  <a:gd name="connsiteY1431" fmla="*/ 793945 h 1067541"/>
                  <a:gd name="connsiteX1432" fmla="*/ 620938 w 1597773"/>
                  <a:gd name="connsiteY1432" fmla="*/ 792913 h 1067541"/>
                  <a:gd name="connsiteX1433" fmla="*/ 622856 w 1597773"/>
                  <a:gd name="connsiteY1433" fmla="*/ 790111 h 1067541"/>
                  <a:gd name="connsiteX1434" fmla="*/ 624035 w 1597773"/>
                  <a:gd name="connsiteY1434" fmla="*/ 788046 h 1067541"/>
                  <a:gd name="connsiteX1435" fmla="*/ 624626 w 1597773"/>
                  <a:gd name="connsiteY1435" fmla="*/ 787161 h 1067541"/>
                  <a:gd name="connsiteX1436" fmla="*/ 625510 w 1597773"/>
                  <a:gd name="connsiteY1436" fmla="*/ 785686 h 1067541"/>
                  <a:gd name="connsiteX1437" fmla="*/ 627133 w 1597773"/>
                  <a:gd name="connsiteY1437" fmla="*/ 785686 h 1067541"/>
                  <a:gd name="connsiteX1438" fmla="*/ 628755 w 1597773"/>
                  <a:gd name="connsiteY1438" fmla="*/ 785981 h 1067541"/>
                  <a:gd name="connsiteX1439" fmla="*/ 629640 w 1597773"/>
                  <a:gd name="connsiteY1439" fmla="*/ 786866 h 1067541"/>
                  <a:gd name="connsiteX1440" fmla="*/ 630525 w 1597773"/>
                  <a:gd name="connsiteY1440" fmla="*/ 788636 h 1067541"/>
                  <a:gd name="connsiteX1441" fmla="*/ 631558 w 1597773"/>
                  <a:gd name="connsiteY1441" fmla="*/ 790111 h 1067541"/>
                  <a:gd name="connsiteX1442" fmla="*/ 634655 w 1597773"/>
                  <a:gd name="connsiteY1442" fmla="*/ 790111 h 1067541"/>
                  <a:gd name="connsiteX1443" fmla="*/ 635835 w 1597773"/>
                  <a:gd name="connsiteY1443" fmla="*/ 791291 h 1067541"/>
                  <a:gd name="connsiteX1444" fmla="*/ 638195 w 1597773"/>
                  <a:gd name="connsiteY1444" fmla="*/ 794241 h 1067541"/>
                  <a:gd name="connsiteX1445" fmla="*/ 639227 w 1597773"/>
                  <a:gd name="connsiteY1445" fmla="*/ 794978 h 1067541"/>
                  <a:gd name="connsiteX1446" fmla="*/ 640260 w 1597773"/>
                  <a:gd name="connsiteY1446" fmla="*/ 796158 h 1067541"/>
                  <a:gd name="connsiteX1447" fmla="*/ 640702 w 1597773"/>
                  <a:gd name="connsiteY1447" fmla="*/ 798665 h 1067541"/>
                  <a:gd name="connsiteX1448" fmla="*/ 640997 w 1597773"/>
                  <a:gd name="connsiteY1448" fmla="*/ 801173 h 1067541"/>
                  <a:gd name="connsiteX1449" fmla="*/ 643947 w 1597773"/>
                  <a:gd name="connsiteY1449" fmla="*/ 809727 h 1067541"/>
                  <a:gd name="connsiteX1450" fmla="*/ 644832 w 1597773"/>
                  <a:gd name="connsiteY1450" fmla="*/ 811497 h 1067541"/>
                  <a:gd name="connsiteX1451" fmla="*/ 645422 w 1597773"/>
                  <a:gd name="connsiteY1451" fmla="*/ 812824 h 1067541"/>
                  <a:gd name="connsiteX1452" fmla="*/ 646749 w 1597773"/>
                  <a:gd name="connsiteY1452" fmla="*/ 813119 h 1067541"/>
                  <a:gd name="connsiteX1453" fmla="*/ 647782 w 1597773"/>
                  <a:gd name="connsiteY1453" fmla="*/ 811792 h 1067541"/>
                  <a:gd name="connsiteX1454" fmla="*/ 648224 w 1597773"/>
                  <a:gd name="connsiteY1454" fmla="*/ 810317 h 1067541"/>
                  <a:gd name="connsiteX1455" fmla="*/ 649404 w 1597773"/>
                  <a:gd name="connsiteY1455" fmla="*/ 809875 h 1067541"/>
                  <a:gd name="connsiteX1456" fmla="*/ 650731 w 1597773"/>
                  <a:gd name="connsiteY1456" fmla="*/ 810170 h 1067541"/>
                  <a:gd name="connsiteX1457" fmla="*/ 653239 w 1597773"/>
                  <a:gd name="connsiteY1457" fmla="*/ 811497 h 1067541"/>
                  <a:gd name="connsiteX1458" fmla="*/ 654566 w 1597773"/>
                  <a:gd name="connsiteY1458" fmla="*/ 812234 h 1067541"/>
                  <a:gd name="connsiteX1459" fmla="*/ 655304 w 1597773"/>
                  <a:gd name="connsiteY1459" fmla="*/ 816512 h 1067541"/>
                  <a:gd name="connsiteX1460" fmla="*/ 655304 w 1597773"/>
                  <a:gd name="connsiteY1460" fmla="*/ 823001 h 1067541"/>
                  <a:gd name="connsiteX1461" fmla="*/ 656336 w 1597773"/>
                  <a:gd name="connsiteY1461" fmla="*/ 827131 h 1067541"/>
                  <a:gd name="connsiteX1462" fmla="*/ 656631 w 1597773"/>
                  <a:gd name="connsiteY1462" fmla="*/ 831851 h 1067541"/>
                  <a:gd name="connsiteX1463" fmla="*/ 656926 w 1597773"/>
                  <a:gd name="connsiteY1463" fmla="*/ 834358 h 1067541"/>
                  <a:gd name="connsiteX1464" fmla="*/ 656926 w 1597773"/>
                  <a:gd name="connsiteY1464" fmla="*/ 839963 h 1067541"/>
                  <a:gd name="connsiteX1465" fmla="*/ 656188 w 1597773"/>
                  <a:gd name="connsiteY1465" fmla="*/ 844240 h 1067541"/>
                  <a:gd name="connsiteX1466" fmla="*/ 655156 w 1597773"/>
                  <a:gd name="connsiteY1466" fmla="*/ 847927 h 1067541"/>
                  <a:gd name="connsiteX1467" fmla="*/ 655451 w 1597773"/>
                  <a:gd name="connsiteY1467" fmla="*/ 851025 h 1067541"/>
                  <a:gd name="connsiteX1468" fmla="*/ 654861 w 1597773"/>
                  <a:gd name="connsiteY1468" fmla="*/ 852352 h 1067541"/>
                  <a:gd name="connsiteX1469" fmla="*/ 652501 w 1597773"/>
                  <a:gd name="connsiteY1469" fmla="*/ 853089 h 1067541"/>
                  <a:gd name="connsiteX1470" fmla="*/ 652501 w 1597773"/>
                  <a:gd name="connsiteY1470" fmla="*/ 854269 h 1067541"/>
                  <a:gd name="connsiteX1471" fmla="*/ 652944 w 1597773"/>
                  <a:gd name="connsiteY1471" fmla="*/ 856187 h 1067541"/>
                  <a:gd name="connsiteX1472" fmla="*/ 654566 w 1597773"/>
                  <a:gd name="connsiteY1472" fmla="*/ 858547 h 1067541"/>
                  <a:gd name="connsiteX1473" fmla="*/ 654566 w 1597773"/>
                  <a:gd name="connsiteY1473" fmla="*/ 860022 h 1067541"/>
                  <a:gd name="connsiteX1474" fmla="*/ 653829 w 1597773"/>
                  <a:gd name="connsiteY1474" fmla="*/ 861054 h 1067541"/>
                  <a:gd name="connsiteX1475" fmla="*/ 652059 w 1597773"/>
                  <a:gd name="connsiteY1475" fmla="*/ 861054 h 1067541"/>
                  <a:gd name="connsiteX1476" fmla="*/ 649699 w 1597773"/>
                  <a:gd name="connsiteY1476" fmla="*/ 862086 h 1067541"/>
                  <a:gd name="connsiteX1477" fmla="*/ 648077 w 1597773"/>
                  <a:gd name="connsiteY1477" fmla="*/ 865184 h 1067541"/>
                  <a:gd name="connsiteX1478" fmla="*/ 646307 w 1597773"/>
                  <a:gd name="connsiteY1478" fmla="*/ 867691 h 1067541"/>
                  <a:gd name="connsiteX1479" fmla="*/ 645274 w 1597773"/>
                  <a:gd name="connsiteY1479" fmla="*/ 868134 h 1067541"/>
                  <a:gd name="connsiteX1480" fmla="*/ 642029 w 1597773"/>
                  <a:gd name="connsiteY1480" fmla="*/ 867396 h 1067541"/>
                  <a:gd name="connsiteX1481" fmla="*/ 641292 w 1597773"/>
                  <a:gd name="connsiteY1481" fmla="*/ 867986 h 1067541"/>
                  <a:gd name="connsiteX1482" fmla="*/ 640112 w 1597773"/>
                  <a:gd name="connsiteY1482" fmla="*/ 872263 h 1067541"/>
                  <a:gd name="connsiteX1483" fmla="*/ 639227 w 1597773"/>
                  <a:gd name="connsiteY1483" fmla="*/ 874181 h 1067541"/>
                  <a:gd name="connsiteX1484" fmla="*/ 637900 w 1597773"/>
                  <a:gd name="connsiteY1484" fmla="*/ 875803 h 1067541"/>
                  <a:gd name="connsiteX1485" fmla="*/ 636572 w 1597773"/>
                  <a:gd name="connsiteY1485" fmla="*/ 876688 h 1067541"/>
                  <a:gd name="connsiteX1486" fmla="*/ 635393 w 1597773"/>
                  <a:gd name="connsiteY1486" fmla="*/ 877278 h 1067541"/>
                  <a:gd name="connsiteX1487" fmla="*/ 632885 w 1597773"/>
                  <a:gd name="connsiteY1487" fmla="*/ 876836 h 1067541"/>
                  <a:gd name="connsiteX1488" fmla="*/ 631558 w 1597773"/>
                  <a:gd name="connsiteY1488" fmla="*/ 879490 h 1067541"/>
                  <a:gd name="connsiteX1489" fmla="*/ 630230 w 1597773"/>
                  <a:gd name="connsiteY1489" fmla="*/ 882883 h 1067541"/>
                  <a:gd name="connsiteX1490" fmla="*/ 630230 w 1597773"/>
                  <a:gd name="connsiteY1490" fmla="*/ 884653 h 1067541"/>
                  <a:gd name="connsiteX1491" fmla="*/ 630820 w 1597773"/>
                  <a:gd name="connsiteY1491" fmla="*/ 887455 h 1067541"/>
                  <a:gd name="connsiteX1492" fmla="*/ 630525 w 1597773"/>
                  <a:gd name="connsiteY1492" fmla="*/ 888192 h 1067541"/>
                  <a:gd name="connsiteX1493" fmla="*/ 629198 w 1597773"/>
                  <a:gd name="connsiteY1493" fmla="*/ 888782 h 1067541"/>
                  <a:gd name="connsiteX1494" fmla="*/ 626985 w 1597773"/>
                  <a:gd name="connsiteY1494" fmla="*/ 889962 h 1067541"/>
                  <a:gd name="connsiteX1495" fmla="*/ 625510 w 1597773"/>
                  <a:gd name="connsiteY1495" fmla="*/ 893945 h 1067541"/>
                  <a:gd name="connsiteX1496" fmla="*/ 625510 w 1597773"/>
                  <a:gd name="connsiteY1496" fmla="*/ 897779 h 1067541"/>
                  <a:gd name="connsiteX1497" fmla="*/ 626395 w 1597773"/>
                  <a:gd name="connsiteY1497" fmla="*/ 899107 h 1067541"/>
                  <a:gd name="connsiteX1498" fmla="*/ 628018 w 1597773"/>
                  <a:gd name="connsiteY1498" fmla="*/ 899697 h 1067541"/>
                  <a:gd name="connsiteX1499" fmla="*/ 629198 w 1597773"/>
                  <a:gd name="connsiteY1499" fmla="*/ 900877 h 1067541"/>
                  <a:gd name="connsiteX1500" fmla="*/ 629198 w 1597773"/>
                  <a:gd name="connsiteY1500" fmla="*/ 902794 h 1067541"/>
                  <a:gd name="connsiteX1501" fmla="*/ 630230 w 1597773"/>
                  <a:gd name="connsiteY1501" fmla="*/ 905154 h 1067541"/>
                  <a:gd name="connsiteX1502" fmla="*/ 629788 w 1597773"/>
                  <a:gd name="connsiteY1502" fmla="*/ 907809 h 1067541"/>
                  <a:gd name="connsiteX1503" fmla="*/ 626543 w 1597773"/>
                  <a:gd name="connsiteY1503" fmla="*/ 911791 h 1067541"/>
                  <a:gd name="connsiteX1504" fmla="*/ 626543 w 1597773"/>
                  <a:gd name="connsiteY1504" fmla="*/ 913856 h 1067541"/>
                  <a:gd name="connsiteX1505" fmla="*/ 628165 w 1597773"/>
                  <a:gd name="connsiteY1505" fmla="*/ 914446 h 1067541"/>
                  <a:gd name="connsiteX1506" fmla="*/ 629640 w 1597773"/>
                  <a:gd name="connsiteY1506" fmla="*/ 914151 h 1067541"/>
                  <a:gd name="connsiteX1507" fmla="*/ 631410 w 1597773"/>
                  <a:gd name="connsiteY1507" fmla="*/ 913266 h 1067541"/>
                  <a:gd name="connsiteX1508" fmla="*/ 633622 w 1597773"/>
                  <a:gd name="connsiteY1508" fmla="*/ 911791 h 1067541"/>
                  <a:gd name="connsiteX1509" fmla="*/ 638342 w 1597773"/>
                  <a:gd name="connsiteY1509" fmla="*/ 909579 h 1067541"/>
                  <a:gd name="connsiteX1510" fmla="*/ 643504 w 1597773"/>
                  <a:gd name="connsiteY1510" fmla="*/ 908399 h 1067541"/>
                  <a:gd name="connsiteX1511" fmla="*/ 647487 w 1597773"/>
                  <a:gd name="connsiteY1511" fmla="*/ 908104 h 1067541"/>
                  <a:gd name="connsiteX1512" fmla="*/ 650879 w 1597773"/>
                  <a:gd name="connsiteY1512" fmla="*/ 908104 h 1067541"/>
                  <a:gd name="connsiteX1513" fmla="*/ 652501 w 1597773"/>
                  <a:gd name="connsiteY1513" fmla="*/ 908694 h 1067541"/>
                  <a:gd name="connsiteX1514" fmla="*/ 652944 w 1597773"/>
                  <a:gd name="connsiteY1514" fmla="*/ 909431 h 1067541"/>
                  <a:gd name="connsiteX1515" fmla="*/ 657663 w 1597773"/>
                  <a:gd name="connsiteY1515" fmla="*/ 908104 h 1067541"/>
                  <a:gd name="connsiteX1516" fmla="*/ 659581 w 1597773"/>
                  <a:gd name="connsiteY1516" fmla="*/ 908104 h 1067541"/>
                  <a:gd name="connsiteX1517" fmla="*/ 659581 w 1597773"/>
                  <a:gd name="connsiteY1517" fmla="*/ 908841 h 1067541"/>
                  <a:gd name="connsiteX1518" fmla="*/ 656041 w 1597773"/>
                  <a:gd name="connsiteY1518" fmla="*/ 912381 h 1067541"/>
                  <a:gd name="connsiteX1519" fmla="*/ 655451 w 1597773"/>
                  <a:gd name="connsiteY1519" fmla="*/ 914003 h 1067541"/>
                  <a:gd name="connsiteX1520" fmla="*/ 655451 w 1597773"/>
                  <a:gd name="connsiteY1520" fmla="*/ 915773 h 1067541"/>
                  <a:gd name="connsiteX1521" fmla="*/ 656926 w 1597773"/>
                  <a:gd name="connsiteY1521" fmla="*/ 917396 h 1067541"/>
                  <a:gd name="connsiteX1522" fmla="*/ 658254 w 1597773"/>
                  <a:gd name="connsiteY1522" fmla="*/ 918576 h 1067541"/>
                  <a:gd name="connsiteX1523" fmla="*/ 659433 w 1597773"/>
                  <a:gd name="connsiteY1523" fmla="*/ 921673 h 1067541"/>
                  <a:gd name="connsiteX1524" fmla="*/ 658548 w 1597773"/>
                  <a:gd name="connsiteY1524" fmla="*/ 924475 h 1067541"/>
                  <a:gd name="connsiteX1525" fmla="*/ 659138 w 1597773"/>
                  <a:gd name="connsiteY1525" fmla="*/ 925508 h 1067541"/>
                  <a:gd name="connsiteX1526" fmla="*/ 660171 w 1597773"/>
                  <a:gd name="connsiteY1526" fmla="*/ 926688 h 1067541"/>
                  <a:gd name="connsiteX1527" fmla="*/ 660761 w 1597773"/>
                  <a:gd name="connsiteY1527" fmla="*/ 928310 h 1067541"/>
                  <a:gd name="connsiteX1528" fmla="*/ 660761 w 1597773"/>
                  <a:gd name="connsiteY1528" fmla="*/ 930375 h 1067541"/>
                  <a:gd name="connsiteX1529" fmla="*/ 660318 w 1597773"/>
                  <a:gd name="connsiteY1529" fmla="*/ 933620 h 1067541"/>
                  <a:gd name="connsiteX1530" fmla="*/ 665333 w 1597773"/>
                  <a:gd name="connsiteY1530" fmla="*/ 935242 h 1067541"/>
                  <a:gd name="connsiteX1531" fmla="*/ 669610 w 1597773"/>
                  <a:gd name="connsiteY1531" fmla="*/ 935980 h 1067541"/>
                  <a:gd name="connsiteX1532" fmla="*/ 672708 w 1597773"/>
                  <a:gd name="connsiteY1532" fmla="*/ 935980 h 1067541"/>
                  <a:gd name="connsiteX1533" fmla="*/ 674773 w 1597773"/>
                  <a:gd name="connsiteY1533" fmla="*/ 936865 h 1067541"/>
                  <a:gd name="connsiteX1534" fmla="*/ 675953 w 1597773"/>
                  <a:gd name="connsiteY1534" fmla="*/ 937454 h 1067541"/>
                  <a:gd name="connsiteX1535" fmla="*/ 676838 w 1597773"/>
                  <a:gd name="connsiteY1535" fmla="*/ 938634 h 1067541"/>
                  <a:gd name="connsiteX1536" fmla="*/ 677132 w 1597773"/>
                  <a:gd name="connsiteY1536" fmla="*/ 939814 h 1067541"/>
                  <a:gd name="connsiteX1537" fmla="*/ 676100 w 1597773"/>
                  <a:gd name="connsiteY1537" fmla="*/ 940699 h 1067541"/>
                  <a:gd name="connsiteX1538" fmla="*/ 674035 w 1597773"/>
                  <a:gd name="connsiteY1538" fmla="*/ 943502 h 1067541"/>
                  <a:gd name="connsiteX1539" fmla="*/ 672855 w 1597773"/>
                  <a:gd name="connsiteY1539" fmla="*/ 947189 h 1067541"/>
                  <a:gd name="connsiteX1540" fmla="*/ 672855 w 1597773"/>
                  <a:gd name="connsiteY1540" fmla="*/ 952351 h 1067541"/>
                  <a:gd name="connsiteX1541" fmla="*/ 670348 w 1597773"/>
                  <a:gd name="connsiteY1541" fmla="*/ 955891 h 1067541"/>
                  <a:gd name="connsiteX1542" fmla="*/ 669315 w 1597773"/>
                  <a:gd name="connsiteY1542" fmla="*/ 958251 h 1067541"/>
                  <a:gd name="connsiteX1543" fmla="*/ 668431 w 1597773"/>
                  <a:gd name="connsiteY1543" fmla="*/ 960758 h 1067541"/>
                  <a:gd name="connsiteX1544" fmla="*/ 668431 w 1597773"/>
                  <a:gd name="connsiteY1544" fmla="*/ 961791 h 1067541"/>
                  <a:gd name="connsiteX1545" fmla="*/ 669021 w 1597773"/>
                  <a:gd name="connsiteY1545" fmla="*/ 962528 h 1067541"/>
                  <a:gd name="connsiteX1546" fmla="*/ 670053 w 1597773"/>
                  <a:gd name="connsiteY1546" fmla="*/ 962970 h 1067541"/>
                  <a:gd name="connsiteX1547" fmla="*/ 671823 w 1597773"/>
                  <a:gd name="connsiteY1547" fmla="*/ 963265 h 1067541"/>
                  <a:gd name="connsiteX1548" fmla="*/ 674035 w 1597773"/>
                  <a:gd name="connsiteY1548" fmla="*/ 962970 h 1067541"/>
                  <a:gd name="connsiteX1549" fmla="*/ 679345 w 1597773"/>
                  <a:gd name="connsiteY1549" fmla="*/ 963560 h 1067541"/>
                  <a:gd name="connsiteX1550" fmla="*/ 685392 w 1597773"/>
                  <a:gd name="connsiteY1550" fmla="*/ 964593 h 1067541"/>
                  <a:gd name="connsiteX1551" fmla="*/ 687752 w 1597773"/>
                  <a:gd name="connsiteY1551" fmla="*/ 965183 h 1067541"/>
                  <a:gd name="connsiteX1552" fmla="*/ 688489 w 1597773"/>
                  <a:gd name="connsiteY1552" fmla="*/ 966215 h 1067541"/>
                  <a:gd name="connsiteX1553" fmla="*/ 688489 w 1597773"/>
                  <a:gd name="connsiteY1553" fmla="*/ 968575 h 1067541"/>
                  <a:gd name="connsiteX1554" fmla="*/ 687899 w 1597773"/>
                  <a:gd name="connsiteY1554" fmla="*/ 970788 h 1067541"/>
                  <a:gd name="connsiteX1555" fmla="*/ 688342 w 1597773"/>
                  <a:gd name="connsiteY1555" fmla="*/ 972410 h 1067541"/>
                  <a:gd name="connsiteX1556" fmla="*/ 689374 w 1597773"/>
                  <a:gd name="connsiteY1556" fmla="*/ 974032 h 1067541"/>
                  <a:gd name="connsiteX1557" fmla="*/ 690997 w 1597773"/>
                  <a:gd name="connsiteY1557" fmla="*/ 974475 h 1067541"/>
                  <a:gd name="connsiteX1558" fmla="*/ 692472 w 1597773"/>
                  <a:gd name="connsiteY1558" fmla="*/ 975065 h 1067541"/>
                  <a:gd name="connsiteX1559" fmla="*/ 692766 w 1597773"/>
                  <a:gd name="connsiteY1559" fmla="*/ 976245 h 1067541"/>
                  <a:gd name="connsiteX1560" fmla="*/ 692324 w 1597773"/>
                  <a:gd name="connsiteY1560" fmla="*/ 977867 h 1067541"/>
                  <a:gd name="connsiteX1561" fmla="*/ 693061 w 1597773"/>
                  <a:gd name="connsiteY1561" fmla="*/ 979194 h 1067541"/>
                  <a:gd name="connsiteX1562" fmla="*/ 693799 w 1597773"/>
                  <a:gd name="connsiteY1562" fmla="*/ 980079 h 1067541"/>
                  <a:gd name="connsiteX1563" fmla="*/ 695569 w 1597773"/>
                  <a:gd name="connsiteY1563" fmla="*/ 980522 h 1067541"/>
                  <a:gd name="connsiteX1564" fmla="*/ 699108 w 1597773"/>
                  <a:gd name="connsiteY1564" fmla="*/ 979490 h 1067541"/>
                  <a:gd name="connsiteX1565" fmla="*/ 701616 w 1597773"/>
                  <a:gd name="connsiteY1565" fmla="*/ 979932 h 1067541"/>
                  <a:gd name="connsiteX1566" fmla="*/ 703828 w 1597773"/>
                  <a:gd name="connsiteY1566" fmla="*/ 980669 h 1067541"/>
                  <a:gd name="connsiteX1567" fmla="*/ 705746 w 1597773"/>
                  <a:gd name="connsiteY1567" fmla="*/ 980227 h 1067541"/>
                  <a:gd name="connsiteX1568" fmla="*/ 707663 w 1597773"/>
                  <a:gd name="connsiteY1568" fmla="*/ 979342 h 1067541"/>
                  <a:gd name="connsiteX1569" fmla="*/ 711793 w 1597773"/>
                  <a:gd name="connsiteY1569" fmla="*/ 975212 h 1067541"/>
                  <a:gd name="connsiteX1570" fmla="*/ 716660 w 1597773"/>
                  <a:gd name="connsiteY1570" fmla="*/ 973000 h 1067541"/>
                  <a:gd name="connsiteX1571" fmla="*/ 718283 w 1597773"/>
                  <a:gd name="connsiteY1571" fmla="*/ 972410 h 1067541"/>
                  <a:gd name="connsiteX1572" fmla="*/ 719315 w 1597773"/>
                  <a:gd name="connsiteY1572" fmla="*/ 972705 h 1067541"/>
                  <a:gd name="connsiteX1573" fmla="*/ 719610 w 1597773"/>
                  <a:gd name="connsiteY1573" fmla="*/ 973000 h 1067541"/>
                  <a:gd name="connsiteX1574" fmla="*/ 719610 w 1597773"/>
                  <a:gd name="connsiteY1574" fmla="*/ 973885 h 1067541"/>
                  <a:gd name="connsiteX1575" fmla="*/ 720052 w 1597773"/>
                  <a:gd name="connsiteY1575" fmla="*/ 977277 h 1067541"/>
                  <a:gd name="connsiteX1576" fmla="*/ 720052 w 1597773"/>
                  <a:gd name="connsiteY1576" fmla="*/ 977719 h 1067541"/>
                  <a:gd name="connsiteX1577" fmla="*/ 721380 w 1597773"/>
                  <a:gd name="connsiteY1577" fmla="*/ 978899 h 1067541"/>
                  <a:gd name="connsiteX1578" fmla="*/ 720790 w 1597773"/>
                  <a:gd name="connsiteY1578" fmla="*/ 981997 h 1067541"/>
                  <a:gd name="connsiteX1579" fmla="*/ 721527 w 1597773"/>
                  <a:gd name="connsiteY1579" fmla="*/ 982587 h 1067541"/>
                  <a:gd name="connsiteX1580" fmla="*/ 721970 w 1597773"/>
                  <a:gd name="connsiteY1580" fmla="*/ 983767 h 1067541"/>
                  <a:gd name="connsiteX1581" fmla="*/ 721970 w 1597773"/>
                  <a:gd name="connsiteY1581" fmla="*/ 987012 h 1067541"/>
                  <a:gd name="connsiteX1582" fmla="*/ 722707 w 1597773"/>
                  <a:gd name="connsiteY1582" fmla="*/ 987749 h 1067541"/>
                  <a:gd name="connsiteX1583" fmla="*/ 723592 w 1597773"/>
                  <a:gd name="connsiteY1583" fmla="*/ 988044 h 1067541"/>
                  <a:gd name="connsiteX1584" fmla="*/ 727869 w 1597773"/>
                  <a:gd name="connsiteY1584" fmla="*/ 986716 h 1067541"/>
                  <a:gd name="connsiteX1585" fmla="*/ 730524 w 1597773"/>
                  <a:gd name="connsiteY1585" fmla="*/ 986716 h 1067541"/>
                  <a:gd name="connsiteX1586" fmla="*/ 731557 w 1597773"/>
                  <a:gd name="connsiteY1586" fmla="*/ 987454 h 1067541"/>
                  <a:gd name="connsiteX1587" fmla="*/ 732589 w 1597773"/>
                  <a:gd name="connsiteY1587" fmla="*/ 988044 h 1067541"/>
                  <a:gd name="connsiteX1588" fmla="*/ 733769 w 1597773"/>
                  <a:gd name="connsiteY1588" fmla="*/ 988487 h 1067541"/>
                  <a:gd name="connsiteX1589" fmla="*/ 734654 w 1597773"/>
                  <a:gd name="connsiteY1589" fmla="*/ 989076 h 1067541"/>
                  <a:gd name="connsiteX1590" fmla="*/ 735244 w 1597773"/>
                  <a:gd name="connsiteY1590" fmla="*/ 989076 h 1067541"/>
                  <a:gd name="connsiteX1591" fmla="*/ 736719 w 1597773"/>
                  <a:gd name="connsiteY1591" fmla="*/ 987602 h 1067541"/>
                  <a:gd name="connsiteX1592" fmla="*/ 737161 w 1597773"/>
                  <a:gd name="connsiteY1592" fmla="*/ 987307 h 1067541"/>
                  <a:gd name="connsiteX1593" fmla="*/ 737161 w 1597773"/>
                  <a:gd name="connsiteY1593" fmla="*/ 986716 h 1067541"/>
                  <a:gd name="connsiteX1594" fmla="*/ 736129 w 1597773"/>
                  <a:gd name="connsiteY1594" fmla="*/ 985537 h 1067541"/>
                  <a:gd name="connsiteX1595" fmla="*/ 735096 w 1597773"/>
                  <a:gd name="connsiteY1595" fmla="*/ 984504 h 1067541"/>
                  <a:gd name="connsiteX1596" fmla="*/ 735096 w 1597773"/>
                  <a:gd name="connsiteY1596" fmla="*/ 982292 h 1067541"/>
                  <a:gd name="connsiteX1597" fmla="*/ 735686 w 1597773"/>
                  <a:gd name="connsiteY1597" fmla="*/ 978457 h 1067541"/>
                  <a:gd name="connsiteX1598" fmla="*/ 735686 w 1597773"/>
                  <a:gd name="connsiteY1598" fmla="*/ 970493 h 1067541"/>
                  <a:gd name="connsiteX1599" fmla="*/ 734506 w 1597773"/>
                  <a:gd name="connsiteY1599" fmla="*/ 969018 h 1067541"/>
                  <a:gd name="connsiteX1600" fmla="*/ 731999 w 1597773"/>
                  <a:gd name="connsiteY1600" fmla="*/ 966068 h 1067541"/>
                  <a:gd name="connsiteX1601" fmla="*/ 731262 w 1597773"/>
                  <a:gd name="connsiteY1601" fmla="*/ 964298 h 1067541"/>
                  <a:gd name="connsiteX1602" fmla="*/ 730819 w 1597773"/>
                  <a:gd name="connsiteY1602" fmla="*/ 962528 h 1067541"/>
                  <a:gd name="connsiteX1603" fmla="*/ 730819 w 1597773"/>
                  <a:gd name="connsiteY1603" fmla="*/ 961348 h 1067541"/>
                  <a:gd name="connsiteX1604" fmla="*/ 730229 w 1597773"/>
                  <a:gd name="connsiteY1604" fmla="*/ 960021 h 1067541"/>
                  <a:gd name="connsiteX1605" fmla="*/ 729934 w 1597773"/>
                  <a:gd name="connsiteY1605" fmla="*/ 958841 h 1067541"/>
                  <a:gd name="connsiteX1606" fmla="*/ 731114 w 1597773"/>
                  <a:gd name="connsiteY1606" fmla="*/ 958251 h 1067541"/>
                  <a:gd name="connsiteX1607" fmla="*/ 732442 w 1597773"/>
                  <a:gd name="connsiteY1607" fmla="*/ 956923 h 1067541"/>
                  <a:gd name="connsiteX1608" fmla="*/ 733179 w 1597773"/>
                  <a:gd name="connsiteY1608" fmla="*/ 954859 h 1067541"/>
                  <a:gd name="connsiteX1609" fmla="*/ 733769 w 1597773"/>
                  <a:gd name="connsiteY1609" fmla="*/ 953236 h 1067541"/>
                  <a:gd name="connsiteX1610" fmla="*/ 734654 w 1597773"/>
                  <a:gd name="connsiteY1610" fmla="*/ 952646 h 1067541"/>
                  <a:gd name="connsiteX1611" fmla="*/ 735539 w 1597773"/>
                  <a:gd name="connsiteY1611" fmla="*/ 952351 h 1067541"/>
                  <a:gd name="connsiteX1612" fmla="*/ 736129 w 1597773"/>
                  <a:gd name="connsiteY1612" fmla="*/ 952351 h 1067541"/>
                  <a:gd name="connsiteX1613" fmla="*/ 738194 w 1597773"/>
                  <a:gd name="connsiteY1613" fmla="*/ 955301 h 1067541"/>
                  <a:gd name="connsiteX1614" fmla="*/ 740849 w 1597773"/>
                  <a:gd name="connsiteY1614" fmla="*/ 953974 h 1067541"/>
                  <a:gd name="connsiteX1615" fmla="*/ 742913 w 1597773"/>
                  <a:gd name="connsiteY1615" fmla="*/ 953974 h 1067541"/>
                  <a:gd name="connsiteX1616" fmla="*/ 744683 w 1597773"/>
                  <a:gd name="connsiteY1616" fmla="*/ 954711 h 1067541"/>
                  <a:gd name="connsiteX1617" fmla="*/ 745568 w 1597773"/>
                  <a:gd name="connsiteY1617" fmla="*/ 955596 h 1067541"/>
                  <a:gd name="connsiteX1618" fmla="*/ 746896 w 1597773"/>
                  <a:gd name="connsiteY1618" fmla="*/ 954563 h 1067541"/>
                  <a:gd name="connsiteX1619" fmla="*/ 748518 w 1597773"/>
                  <a:gd name="connsiteY1619" fmla="*/ 953088 h 1067541"/>
                  <a:gd name="connsiteX1620" fmla="*/ 750288 w 1597773"/>
                  <a:gd name="connsiteY1620" fmla="*/ 950876 h 1067541"/>
                  <a:gd name="connsiteX1621" fmla="*/ 752205 w 1597773"/>
                  <a:gd name="connsiteY1621" fmla="*/ 948074 h 1067541"/>
                  <a:gd name="connsiteX1622" fmla="*/ 752943 w 1597773"/>
                  <a:gd name="connsiteY1622" fmla="*/ 946451 h 1067541"/>
                  <a:gd name="connsiteX1623" fmla="*/ 753533 w 1597773"/>
                  <a:gd name="connsiteY1623" fmla="*/ 945714 h 1067541"/>
                  <a:gd name="connsiteX1624" fmla="*/ 754713 w 1597773"/>
                  <a:gd name="connsiteY1624" fmla="*/ 945271 h 1067541"/>
                  <a:gd name="connsiteX1625" fmla="*/ 755893 w 1597773"/>
                  <a:gd name="connsiteY1625" fmla="*/ 945566 h 1067541"/>
                  <a:gd name="connsiteX1626" fmla="*/ 757958 w 1597773"/>
                  <a:gd name="connsiteY1626" fmla="*/ 946746 h 1067541"/>
                  <a:gd name="connsiteX1627" fmla="*/ 761203 w 1597773"/>
                  <a:gd name="connsiteY1627" fmla="*/ 948221 h 1067541"/>
                  <a:gd name="connsiteX1628" fmla="*/ 764005 w 1597773"/>
                  <a:gd name="connsiteY1628" fmla="*/ 949844 h 1067541"/>
                  <a:gd name="connsiteX1629" fmla="*/ 765185 w 1597773"/>
                  <a:gd name="connsiteY1629" fmla="*/ 951466 h 1067541"/>
                  <a:gd name="connsiteX1630" fmla="*/ 766807 w 1597773"/>
                  <a:gd name="connsiteY1630" fmla="*/ 953088 h 1067541"/>
                  <a:gd name="connsiteX1631" fmla="*/ 767987 w 1597773"/>
                  <a:gd name="connsiteY1631" fmla="*/ 953531 h 1067541"/>
                  <a:gd name="connsiteX1632" fmla="*/ 768577 w 1597773"/>
                  <a:gd name="connsiteY1632" fmla="*/ 953531 h 1067541"/>
                  <a:gd name="connsiteX1633" fmla="*/ 770347 w 1597773"/>
                  <a:gd name="connsiteY1633" fmla="*/ 952204 h 1067541"/>
                  <a:gd name="connsiteX1634" fmla="*/ 771969 w 1597773"/>
                  <a:gd name="connsiteY1634" fmla="*/ 951024 h 1067541"/>
                  <a:gd name="connsiteX1635" fmla="*/ 771969 w 1597773"/>
                  <a:gd name="connsiteY1635" fmla="*/ 949696 h 1067541"/>
                  <a:gd name="connsiteX1636" fmla="*/ 773444 w 1597773"/>
                  <a:gd name="connsiteY1636" fmla="*/ 948516 h 1067541"/>
                  <a:gd name="connsiteX1637" fmla="*/ 775362 w 1597773"/>
                  <a:gd name="connsiteY1637" fmla="*/ 946451 h 1067541"/>
                  <a:gd name="connsiteX1638" fmla="*/ 776247 w 1597773"/>
                  <a:gd name="connsiteY1638" fmla="*/ 945124 h 1067541"/>
                  <a:gd name="connsiteX1639" fmla="*/ 776984 w 1597773"/>
                  <a:gd name="connsiteY1639" fmla="*/ 945124 h 1067541"/>
                  <a:gd name="connsiteX1640" fmla="*/ 777722 w 1597773"/>
                  <a:gd name="connsiteY1640" fmla="*/ 945419 h 1067541"/>
                  <a:gd name="connsiteX1641" fmla="*/ 780671 w 1597773"/>
                  <a:gd name="connsiteY1641" fmla="*/ 949696 h 1067541"/>
                  <a:gd name="connsiteX1642" fmla="*/ 781261 w 1597773"/>
                  <a:gd name="connsiteY1642" fmla="*/ 949991 h 1067541"/>
                  <a:gd name="connsiteX1643" fmla="*/ 782146 w 1597773"/>
                  <a:gd name="connsiteY1643" fmla="*/ 949401 h 1067541"/>
                  <a:gd name="connsiteX1644" fmla="*/ 783326 w 1597773"/>
                  <a:gd name="connsiteY1644" fmla="*/ 946009 h 1067541"/>
                  <a:gd name="connsiteX1645" fmla="*/ 784654 w 1597773"/>
                  <a:gd name="connsiteY1645" fmla="*/ 944682 h 1067541"/>
                  <a:gd name="connsiteX1646" fmla="*/ 785096 w 1597773"/>
                  <a:gd name="connsiteY1646" fmla="*/ 944977 h 1067541"/>
                  <a:gd name="connsiteX1647" fmla="*/ 792323 w 1597773"/>
                  <a:gd name="connsiteY1647" fmla="*/ 951319 h 1067541"/>
                  <a:gd name="connsiteX1648" fmla="*/ 793060 w 1597773"/>
                  <a:gd name="connsiteY1648" fmla="*/ 951319 h 1067541"/>
                  <a:gd name="connsiteX1649" fmla="*/ 793798 w 1597773"/>
                  <a:gd name="connsiteY1649" fmla="*/ 951024 h 1067541"/>
                  <a:gd name="connsiteX1650" fmla="*/ 794241 w 1597773"/>
                  <a:gd name="connsiteY1650" fmla="*/ 949991 h 1067541"/>
                  <a:gd name="connsiteX1651" fmla="*/ 794831 w 1597773"/>
                  <a:gd name="connsiteY1651" fmla="*/ 947779 h 1067541"/>
                  <a:gd name="connsiteX1652" fmla="*/ 795863 w 1597773"/>
                  <a:gd name="connsiteY1652" fmla="*/ 945419 h 1067541"/>
                  <a:gd name="connsiteX1653" fmla="*/ 798223 w 1597773"/>
                  <a:gd name="connsiteY1653" fmla="*/ 944091 h 1067541"/>
                  <a:gd name="connsiteX1654" fmla="*/ 799992 w 1597773"/>
                  <a:gd name="connsiteY1654" fmla="*/ 943797 h 1067541"/>
                  <a:gd name="connsiteX1655" fmla="*/ 800730 w 1597773"/>
                  <a:gd name="connsiteY1655" fmla="*/ 944977 h 1067541"/>
                  <a:gd name="connsiteX1656" fmla="*/ 802352 w 1597773"/>
                  <a:gd name="connsiteY1656" fmla="*/ 946451 h 1067541"/>
                  <a:gd name="connsiteX1657" fmla="*/ 804270 w 1597773"/>
                  <a:gd name="connsiteY1657" fmla="*/ 946451 h 1067541"/>
                  <a:gd name="connsiteX1658" fmla="*/ 808252 w 1597773"/>
                  <a:gd name="connsiteY1658" fmla="*/ 943944 h 1067541"/>
                  <a:gd name="connsiteX1659" fmla="*/ 809580 w 1597773"/>
                  <a:gd name="connsiteY1659" fmla="*/ 943502 h 1067541"/>
                  <a:gd name="connsiteX1660" fmla="*/ 812382 w 1597773"/>
                  <a:gd name="connsiteY1660" fmla="*/ 943502 h 1067541"/>
                  <a:gd name="connsiteX1661" fmla="*/ 813709 w 1597773"/>
                  <a:gd name="connsiteY1661" fmla="*/ 942322 h 1067541"/>
                  <a:gd name="connsiteX1662" fmla="*/ 815184 w 1597773"/>
                  <a:gd name="connsiteY1662" fmla="*/ 940994 h 1067541"/>
                  <a:gd name="connsiteX1663" fmla="*/ 815626 w 1597773"/>
                  <a:gd name="connsiteY1663" fmla="*/ 938192 h 1067541"/>
                  <a:gd name="connsiteX1664" fmla="*/ 815922 w 1597773"/>
                  <a:gd name="connsiteY1664" fmla="*/ 935685 h 1067541"/>
                  <a:gd name="connsiteX1665" fmla="*/ 816954 w 1597773"/>
                  <a:gd name="connsiteY1665" fmla="*/ 934652 h 1067541"/>
                  <a:gd name="connsiteX1666" fmla="*/ 818134 w 1597773"/>
                  <a:gd name="connsiteY1666" fmla="*/ 934062 h 1067541"/>
                  <a:gd name="connsiteX1667" fmla="*/ 820346 w 1597773"/>
                  <a:gd name="connsiteY1667" fmla="*/ 933177 h 1067541"/>
                  <a:gd name="connsiteX1668" fmla="*/ 825361 w 1597773"/>
                  <a:gd name="connsiteY1668" fmla="*/ 930817 h 1067541"/>
                  <a:gd name="connsiteX1669" fmla="*/ 826688 w 1597773"/>
                  <a:gd name="connsiteY1669" fmla="*/ 929637 h 1067541"/>
                  <a:gd name="connsiteX1670" fmla="*/ 827574 w 1597773"/>
                  <a:gd name="connsiteY1670" fmla="*/ 929048 h 1067541"/>
                  <a:gd name="connsiteX1671" fmla="*/ 829491 w 1597773"/>
                  <a:gd name="connsiteY1671" fmla="*/ 930080 h 1067541"/>
                  <a:gd name="connsiteX1672" fmla="*/ 831851 w 1597773"/>
                  <a:gd name="connsiteY1672" fmla="*/ 931997 h 1067541"/>
                  <a:gd name="connsiteX1673" fmla="*/ 833326 w 1597773"/>
                  <a:gd name="connsiteY1673" fmla="*/ 933472 h 1067541"/>
                  <a:gd name="connsiteX1674" fmla="*/ 834211 w 1597773"/>
                  <a:gd name="connsiteY1674" fmla="*/ 935095 h 1067541"/>
                  <a:gd name="connsiteX1675" fmla="*/ 834653 w 1597773"/>
                  <a:gd name="connsiteY1675" fmla="*/ 936422 h 1067541"/>
                  <a:gd name="connsiteX1676" fmla="*/ 838340 w 1597773"/>
                  <a:gd name="connsiteY1676" fmla="*/ 937602 h 1067541"/>
                  <a:gd name="connsiteX1677" fmla="*/ 840700 w 1597773"/>
                  <a:gd name="connsiteY1677" fmla="*/ 939224 h 1067541"/>
                  <a:gd name="connsiteX1678" fmla="*/ 842323 w 1597773"/>
                  <a:gd name="connsiteY1678" fmla="*/ 940552 h 1067541"/>
                  <a:gd name="connsiteX1679" fmla="*/ 843945 w 1597773"/>
                  <a:gd name="connsiteY1679" fmla="*/ 940552 h 1067541"/>
                  <a:gd name="connsiteX1680" fmla="*/ 845568 w 1597773"/>
                  <a:gd name="connsiteY1680" fmla="*/ 940109 h 1067541"/>
                  <a:gd name="connsiteX1681" fmla="*/ 846600 w 1597773"/>
                  <a:gd name="connsiteY1681" fmla="*/ 939077 h 1067541"/>
                  <a:gd name="connsiteX1682" fmla="*/ 850435 w 1597773"/>
                  <a:gd name="connsiteY1682" fmla="*/ 939077 h 1067541"/>
                  <a:gd name="connsiteX1683" fmla="*/ 851320 w 1597773"/>
                  <a:gd name="connsiteY1683" fmla="*/ 939667 h 1067541"/>
                  <a:gd name="connsiteX1684" fmla="*/ 853089 w 1597773"/>
                  <a:gd name="connsiteY1684" fmla="*/ 942027 h 1067541"/>
                  <a:gd name="connsiteX1685" fmla="*/ 853827 w 1597773"/>
                  <a:gd name="connsiteY1685" fmla="*/ 942322 h 1067541"/>
                  <a:gd name="connsiteX1686" fmla="*/ 855302 w 1597773"/>
                  <a:gd name="connsiteY1686" fmla="*/ 942322 h 1067541"/>
                  <a:gd name="connsiteX1687" fmla="*/ 858252 w 1597773"/>
                  <a:gd name="connsiteY1687" fmla="*/ 941289 h 1067541"/>
                  <a:gd name="connsiteX1688" fmla="*/ 860612 w 1597773"/>
                  <a:gd name="connsiteY1688" fmla="*/ 940847 h 1067541"/>
                  <a:gd name="connsiteX1689" fmla="*/ 862824 w 1597773"/>
                  <a:gd name="connsiteY1689" fmla="*/ 941732 h 1067541"/>
                  <a:gd name="connsiteX1690" fmla="*/ 866954 w 1597773"/>
                  <a:gd name="connsiteY1690" fmla="*/ 944387 h 1067541"/>
                  <a:gd name="connsiteX1691" fmla="*/ 865774 w 1597773"/>
                  <a:gd name="connsiteY1691" fmla="*/ 946304 h 1067541"/>
                  <a:gd name="connsiteX1692" fmla="*/ 864889 w 1597773"/>
                  <a:gd name="connsiteY1692" fmla="*/ 948369 h 1067541"/>
                  <a:gd name="connsiteX1693" fmla="*/ 863119 w 1597773"/>
                  <a:gd name="connsiteY1693" fmla="*/ 949844 h 1067541"/>
                  <a:gd name="connsiteX1694" fmla="*/ 861791 w 1597773"/>
                  <a:gd name="connsiteY1694" fmla="*/ 950139 h 1067541"/>
                  <a:gd name="connsiteX1695" fmla="*/ 860906 w 1597773"/>
                  <a:gd name="connsiteY1695" fmla="*/ 952056 h 1067541"/>
                  <a:gd name="connsiteX1696" fmla="*/ 860612 w 1597773"/>
                  <a:gd name="connsiteY1696" fmla="*/ 955006 h 1067541"/>
                  <a:gd name="connsiteX1697" fmla="*/ 861054 w 1597773"/>
                  <a:gd name="connsiteY1697" fmla="*/ 956481 h 1067541"/>
                  <a:gd name="connsiteX1698" fmla="*/ 862087 w 1597773"/>
                  <a:gd name="connsiteY1698" fmla="*/ 956923 h 1067541"/>
                  <a:gd name="connsiteX1699" fmla="*/ 863266 w 1597773"/>
                  <a:gd name="connsiteY1699" fmla="*/ 957956 h 1067541"/>
                  <a:gd name="connsiteX1700" fmla="*/ 863709 w 1597773"/>
                  <a:gd name="connsiteY1700" fmla="*/ 959283 h 1067541"/>
                  <a:gd name="connsiteX1701" fmla="*/ 863709 w 1597773"/>
                  <a:gd name="connsiteY1701" fmla="*/ 965330 h 1067541"/>
                  <a:gd name="connsiteX1702" fmla="*/ 864004 w 1597773"/>
                  <a:gd name="connsiteY1702" fmla="*/ 966363 h 1067541"/>
                  <a:gd name="connsiteX1703" fmla="*/ 864889 w 1597773"/>
                  <a:gd name="connsiteY1703" fmla="*/ 966363 h 1067541"/>
                  <a:gd name="connsiteX1704" fmla="*/ 865774 w 1597773"/>
                  <a:gd name="connsiteY1704" fmla="*/ 965773 h 1067541"/>
                  <a:gd name="connsiteX1705" fmla="*/ 867396 w 1597773"/>
                  <a:gd name="connsiteY1705" fmla="*/ 966215 h 1067541"/>
                  <a:gd name="connsiteX1706" fmla="*/ 869461 w 1597773"/>
                  <a:gd name="connsiteY1706" fmla="*/ 967100 h 1067541"/>
                  <a:gd name="connsiteX1707" fmla="*/ 870789 w 1597773"/>
                  <a:gd name="connsiteY1707" fmla="*/ 967985 h 1067541"/>
                  <a:gd name="connsiteX1708" fmla="*/ 871968 w 1597773"/>
                  <a:gd name="connsiteY1708" fmla="*/ 967985 h 1067541"/>
                  <a:gd name="connsiteX1709" fmla="*/ 872853 w 1597773"/>
                  <a:gd name="connsiteY1709" fmla="*/ 968723 h 1067541"/>
                  <a:gd name="connsiteX1710" fmla="*/ 873148 w 1597773"/>
                  <a:gd name="connsiteY1710" fmla="*/ 970345 h 1067541"/>
                  <a:gd name="connsiteX1711" fmla="*/ 874181 w 1597773"/>
                  <a:gd name="connsiteY1711" fmla="*/ 971525 h 1067541"/>
                  <a:gd name="connsiteX1712" fmla="*/ 877278 w 1597773"/>
                  <a:gd name="connsiteY1712" fmla="*/ 973590 h 1067541"/>
                  <a:gd name="connsiteX1713" fmla="*/ 879785 w 1597773"/>
                  <a:gd name="connsiteY1713" fmla="*/ 973590 h 1067541"/>
                  <a:gd name="connsiteX1714" fmla="*/ 881850 w 1597773"/>
                  <a:gd name="connsiteY1714" fmla="*/ 976540 h 1067541"/>
                  <a:gd name="connsiteX1715" fmla="*/ 884063 w 1597773"/>
                  <a:gd name="connsiteY1715" fmla="*/ 975655 h 1067541"/>
                  <a:gd name="connsiteX1716" fmla="*/ 885095 w 1597773"/>
                  <a:gd name="connsiteY1716" fmla="*/ 976835 h 1067541"/>
                  <a:gd name="connsiteX1717" fmla="*/ 889520 w 1597773"/>
                  <a:gd name="connsiteY1717" fmla="*/ 976392 h 1067541"/>
                  <a:gd name="connsiteX1718" fmla="*/ 892617 w 1597773"/>
                  <a:gd name="connsiteY1718" fmla="*/ 975212 h 1067541"/>
                  <a:gd name="connsiteX1719" fmla="*/ 893797 w 1597773"/>
                  <a:gd name="connsiteY1719" fmla="*/ 975507 h 1067541"/>
                  <a:gd name="connsiteX1720" fmla="*/ 896599 w 1597773"/>
                  <a:gd name="connsiteY1720" fmla="*/ 977867 h 1067541"/>
                  <a:gd name="connsiteX1721" fmla="*/ 898222 w 1597773"/>
                  <a:gd name="connsiteY1721" fmla="*/ 979342 h 1067541"/>
                  <a:gd name="connsiteX1722" fmla="*/ 900729 w 1597773"/>
                  <a:gd name="connsiteY1722" fmla="*/ 978899 h 1067541"/>
                  <a:gd name="connsiteX1723" fmla="*/ 902794 w 1597773"/>
                  <a:gd name="connsiteY1723" fmla="*/ 977867 h 1067541"/>
                  <a:gd name="connsiteX1724" fmla="*/ 905449 w 1597773"/>
                  <a:gd name="connsiteY1724" fmla="*/ 977867 h 1067541"/>
                  <a:gd name="connsiteX1725" fmla="*/ 906924 w 1597773"/>
                  <a:gd name="connsiteY1725" fmla="*/ 976392 h 1067541"/>
                  <a:gd name="connsiteX1726" fmla="*/ 907514 w 1597773"/>
                  <a:gd name="connsiteY1726" fmla="*/ 974475 h 1067541"/>
                  <a:gd name="connsiteX1727" fmla="*/ 908251 w 1597773"/>
                  <a:gd name="connsiteY1727" fmla="*/ 974475 h 1067541"/>
                  <a:gd name="connsiteX1728" fmla="*/ 908989 w 1597773"/>
                  <a:gd name="connsiteY1728" fmla="*/ 974917 h 1067541"/>
                  <a:gd name="connsiteX1729" fmla="*/ 910611 w 1597773"/>
                  <a:gd name="connsiteY1729" fmla="*/ 976835 h 1067541"/>
                  <a:gd name="connsiteX1730" fmla="*/ 912086 w 1597773"/>
                  <a:gd name="connsiteY1730" fmla="*/ 976097 h 1067541"/>
                  <a:gd name="connsiteX1731" fmla="*/ 912676 w 1597773"/>
                  <a:gd name="connsiteY1731" fmla="*/ 975065 h 1067541"/>
                  <a:gd name="connsiteX1732" fmla="*/ 911791 w 1597773"/>
                  <a:gd name="connsiteY1732" fmla="*/ 973147 h 1067541"/>
                  <a:gd name="connsiteX1733" fmla="*/ 911496 w 1597773"/>
                  <a:gd name="connsiteY1733" fmla="*/ 970640 h 1067541"/>
                  <a:gd name="connsiteX1734" fmla="*/ 911496 w 1597773"/>
                  <a:gd name="connsiteY1734" fmla="*/ 968575 h 1067541"/>
                  <a:gd name="connsiteX1735" fmla="*/ 914446 w 1597773"/>
                  <a:gd name="connsiteY1735" fmla="*/ 968575 h 1067541"/>
                  <a:gd name="connsiteX1736" fmla="*/ 915036 w 1597773"/>
                  <a:gd name="connsiteY1736" fmla="*/ 969608 h 1067541"/>
                  <a:gd name="connsiteX1737" fmla="*/ 914298 w 1597773"/>
                  <a:gd name="connsiteY1737" fmla="*/ 971082 h 1067541"/>
                  <a:gd name="connsiteX1738" fmla="*/ 915036 w 1597773"/>
                  <a:gd name="connsiteY1738" fmla="*/ 972262 h 1067541"/>
                  <a:gd name="connsiteX1739" fmla="*/ 916511 w 1597773"/>
                  <a:gd name="connsiteY1739" fmla="*/ 973442 h 1067541"/>
                  <a:gd name="connsiteX1740" fmla="*/ 918281 w 1597773"/>
                  <a:gd name="connsiteY1740" fmla="*/ 975507 h 1067541"/>
                  <a:gd name="connsiteX1741" fmla="*/ 919018 w 1597773"/>
                  <a:gd name="connsiteY1741" fmla="*/ 976097 h 1067541"/>
                  <a:gd name="connsiteX1742" fmla="*/ 925802 w 1597773"/>
                  <a:gd name="connsiteY1742" fmla="*/ 976097 h 1067541"/>
                  <a:gd name="connsiteX1743" fmla="*/ 927720 w 1597773"/>
                  <a:gd name="connsiteY1743" fmla="*/ 977130 h 1067541"/>
                  <a:gd name="connsiteX1744" fmla="*/ 928605 w 1597773"/>
                  <a:gd name="connsiteY1744" fmla="*/ 978457 h 1067541"/>
                  <a:gd name="connsiteX1745" fmla="*/ 927720 w 1597773"/>
                  <a:gd name="connsiteY1745" fmla="*/ 979932 h 1067541"/>
                  <a:gd name="connsiteX1746" fmla="*/ 927277 w 1597773"/>
                  <a:gd name="connsiteY1746" fmla="*/ 981259 h 1067541"/>
                  <a:gd name="connsiteX1747" fmla="*/ 929047 w 1597773"/>
                  <a:gd name="connsiteY1747" fmla="*/ 981702 h 1067541"/>
                  <a:gd name="connsiteX1748" fmla="*/ 930965 w 1597773"/>
                  <a:gd name="connsiteY1748" fmla="*/ 981259 h 1067541"/>
                  <a:gd name="connsiteX1749" fmla="*/ 934210 w 1597773"/>
                  <a:gd name="connsiteY1749" fmla="*/ 980964 h 1067541"/>
                  <a:gd name="connsiteX1750" fmla="*/ 936569 w 1597773"/>
                  <a:gd name="connsiteY1750" fmla="*/ 980227 h 1067541"/>
                  <a:gd name="connsiteX1751" fmla="*/ 939372 w 1597773"/>
                  <a:gd name="connsiteY1751" fmla="*/ 978605 h 1067541"/>
                  <a:gd name="connsiteX1752" fmla="*/ 938782 w 1597773"/>
                  <a:gd name="connsiteY1752" fmla="*/ 974327 h 1067541"/>
                  <a:gd name="connsiteX1753" fmla="*/ 939962 w 1597773"/>
                  <a:gd name="connsiteY1753" fmla="*/ 974327 h 1067541"/>
                  <a:gd name="connsiteX1754" fmla="*/ 940699 w 1597773"/>
                  <a:gd name="connsiteY1754" fmla="*/ 974917 h 1067541"/>
                  <a:gd name="connsiteX1755" fmla="*/ 943059 w 1597773"/>
                  <a:gd name="connsiteY1755" fmla="*/ 978899 h 1067541"/>
                  <a:gd name="connsiteX1756" fmla="*/ 944534 w 1597773"/>
                  <a:gd name="connsiteY1756" fmla="*/ 978899 h 1067541"/>
                  <a:gd name="connsiteX1757" fmla="*/ 944977 w 1597773"/>
                  <a:gd name="connsiteY1757" fmla="*/ 977867 h 1067541"/>
                  <a:gd name="connsiteX1758" fmla="*/ 946746 w 1597773"/>
                  <a:gd name="connsiteY1758" fmla="*/ 979932 h 1067541"/>
                  <a:gd name="connsiteX1759" fmla="*/ 949401 w 1597773"/>
                  <a:gd name="connsiteY1759" fmla="*/ 979932 h 1067541"/>
                  <a:gd name="connsiteX1760" fmla="*/ 949106 w 1597773"/>
                  <a:gd name="connsiteY1760" fmla="*/ 982882 h 1067541"/>
                  <a:gd name="connsiteX1761" fmla="*/ 945419 w 1597773"/>
                  <a:gd name="connsiteY1761" fmla="*/ 983914 h 1067541"/>
                  <a:gd name="connsiteX1762" fmla="*/ 944977 w 1597773"/>
                  <a:gd name="connsiteY1762" fmla="*/ 986864 h 1067541"/>
                  <a:gd name="connsiteX1763" fmla="*/ 942912 w 1597773"/>
                  <a:gd name="connsiteY1763" fmla="*/ 989519 h 1067541"/>
                  <a:gd name="connsiteX1764" fmla="*/ 943502 w 1597773"/>
                  <a:gd name="connsiteY1764" fmla="*/ 991731 h 1067541"/>
                  <a:gd name="connsiteX1765" fmla="*/ 942469 w 1597773"/>
                  <a:gd name="connsiteY1765" fmla="*/ 995419 h 1067541"/>
                  <a:gd name="connsiteX1766" fmla="*/ 943059 w 1597773"/>
                  <a:gd name="connsiteY1766" fmla="*/ 996599 h 1067541"/>
                  <a:gd name="connsiteX1767" fmla="*/ 944092 w 1597773"/>
                  <a:gd name="connsiteY1767" fmla="*/ 997483 h 1067541"/>
                  <a:gd name="connsiteX1768" fmla="*/ 945124 w 1597773"/>
                  <a:gd name="connsiteY1768" fmla="*/ 999106 h 1067541"/>
                  <a:gd name="connsiteX1769" fmla="*/ 946156 w 1597773"/>
                  <a:gd name="connsiteY1769" fmla="*/ 1001023 h 1067541"/>
                  <a:gd name="connsiteX1770" fmla="*/ 945862 w 1597773"/>
                  <a:gd name="connsiteY1770" fmla="*/ 1003383 h 1067541"/>
                  <a:gd name="connsiteX1771" fmla="*/ 947631 w 1597773"/>
                  <a:gd name="connsiteY1771" fmla="*/ 1006333 h 1067541"/>
                  <a:gd name="connsiteX1772" fmla="*/ 949844 w 1597773"/>
                  <a:gd name="connsiteY1772" fmla="*/ 1007365 h 1067541"/>
                  <a:gd name="connsiteX1773" fmla="*/ 950434 w 1597773"/>
                  <a:gd name="connsiteY1773" fmla="*/ 1008103 h 1067541"/>
                  <a:gd name="connsiteX1774" fmla="*/ 950876 w 1597773"/>
                  <a:gd name="connsiteY1774" fmla="*/ 1009283 h 1067541"/>
                  <a:gd name="connsiteX1775" fmla="*/ 949549 w 1597773"/>
                  <a:gd name="connsiteY1775" fmla="*/ 1009283 h 1067541"/>
                  <a:gd name="connsiteX1776" fmla="*/ 948369 w 1597773"/>
                  <a:gd name="connsiteY1776" fmla="*/ 1008988 h 1067541"/>
                  <a:gd name="connsiteX1777" fmla="*/ 948369 w 1597773"/>
                  <a:gd name="connsiteY1777" fmla="*/ 1010315 h 1067541"/>
                  <a:gd name="connsiteX1778" fmla="*/ 949696 w 1597773"/>
                  <a:gd name="connsiteY1778" fmla="*/ 1012233 h 1067541"/>
                  <a:gd name="connsiteX1779" fmla="*/ 954563 w 1597773"/>
                  <a:gd name="connsiteY1779" fmla="*/ 1013118 h 1067541"/>
                  <a:gd name="connsiteX1780" fmla="*/ 960316 w 1597773"/>
                  <a:gd name="connsiteY1780" fmla="*/ 1012233 h 1067541"/>
                  <a:gd name="connsiteX1781" fmla="*/ 963118 w 1597773"/>
                  <a:gd name="connsiteY1781" fmla="*/ 1010610 h 1067541"/>
                  <a:gd name="connsiteX1782" fmla="*/ 964150 w 1597773"/>
                  <a:gd name="connsiteY1782" fmla="*/ 1008693 h 1067541"/>
                  <a:gd name="connsiteX1783" fmla="*/ 964888 w 1597773"/>
                  <a:gd name="connsiteY1783" fmla="*/ 1007808 h 1067541"/>
                  <a:gd name="connsiteX1784" fmla="*/ 964888 w 1597773"/>
                  <a:gd name="connsiteY1784" fmla="*/ 1006185 h 1067541"/>
                  <a:gd name="connsiteX1785" fmla="*/ 959578 w 1597773"/>
                  <a:gd name="connsiteY1785" fmla="*/ 1002056 h 1067541"/>
                  <a:gd name="connsiteX1786" fmla="*/ 959873 w 1597773"/>
                  <a:gd name="connsiteY1786" fmla="*/ 1000728 h 1067541"/>
                  <a:gd name="connsiteX1787" fmla="*/ 961053 w 1597773"/>
                  <a:gd name="connsiteY1787" fmla="*/ 999843 h 1067541"/>
                  <a:gd name="connsiteX1788" fmla="*/ 961496 w 1597773"/>
                  <a:gd name="connsiteY1788" fmla="*/ 998811 h 1067541"/>
                  <a:gd name="connsiteX1789" fmla="*/ 960905 w 1597773"/>
                  <a:gd name="connsiteY1789" fmla="*/ 997483 h 1067541"/>
                  <a:gd name="connsiteX1790" fmla="*/ 956038 w 1597773"/>
                  <a:gd name="connsiteY1790" fmla="*/ 996893 h 1067541"/>
                  <a:gd name="connsiteX1791" fmla="*/ 955301 w 1597773"/>
                  <a:gd name="connsiteY1791" fmla="*/ 994534 h 1067541"/>
                  <a:gd name="connsiteX1792" fmla="*/ 956333 w 1597773"/>
                  <a:gd name="connsiteY1792" fmla="*/ 992026 h 1067541"/>
                  <a:gd name="connsiteX1793" fmla="*/ 959873 w 1597773"/>
                  <a:gd name="connsiteY1793" fmla="*/ 989519 h 1067541"/>
                  <a:gd name="connsiteX1794" fmla="*/ 961053 w 1597773"/>
                  <a:gd name="connsiteY1794" fmla="*/ 988339 h 1067541"/>
                  <a:gd name="connsiteX1795" fmla="*/ 961643 w 1597773"/>
                  <a:gd name="connsiteY1795" fmla="*/ 986274 h 1067541"/>
                  <a:gd name="connsiteX1796" fmla="*/ 961938 w 1597773"/>
                  <a:gd name="connsiteY1796" fmla="*/ 983767 h 1067541"/>
                  <a:gd name="connsiteX1797" fmla="*/ 962528 w 1597773"/>
                  <a:gd name="connsiteY1797" fmla="*/ 984062 h 1067541"/>
                  <a:gd name="connsiteX1798" fmla="*/ 963118 w 1597773"/>
                  <a:gd name="connsiteY1798" fmla="*/ 986716 h 1067541"/>
                  <a:gd name="connsiteX1799" fmla="*/ 964298 w 1597773"/>
                  <a:gd name="connsiteY1799" fmla="*/ 987307 h 1067541"/>
                  <a:gd name="connsiteX1800" fmla="*/ 965920 w 1597773"/>
                  <a:gd name="connsiteY1800" fmla="*/ 987307 h 1067541"/>
                  <a:gd name="connsiteX1801" fmla="*/ 968133 w 1597773"/>
                  <a:gd name="connsiteY1801" fmla="*/ 985389 h 1067541"/>
                  <a:gd name="connsiteX1802" fmla="*/ 971230 w 1597773"/>
                  <a:gd name="connsiteY1802" fmla="*/ 982439 h 1067541"/>
                  <a:gd name="connsiteX1803" fmla="*/ 974032 w 1597773"/>
                  <a:gd name="connsiteY1803" fmla="*/ 982144 h 1067541"/>
                  <a:gd name="connsiteX1804" fmla="*/ 977130 w 1597773"/>
                  <a:gd name="connsiteY1804" fmla="*/ 981259 h 1067541"/>
                  <a:gd name="connsiteX1805" fmla="*/ 977720 w 1597773"/>
                  <a:gd name="connsiteY1805" fmla="*/ 979047 h 1067541"/>
                  <a:gd name="connsiteX1806" fmla="*/ 978899 w 1597773"/>
                  <a:gd name="connsiteY1806" fmla="*/ 979047 h 1067541"/>
                  <a:gd name="connsiteX1807" fmla="*/ 979932 w 1597773"/>
                  <a:gd name="connsiteY1807" fmla="*/ 979785 h 1067541"/>
                  <a:gd name="connsiteX1808" fmla="*/ 981112 w 1597773"/>
                  <a:gd name="connsiteY1808" fmla="*/ 979785 h 1067541"/>
                  <a:gd name="connsiteX1809" fmla="*/ 983177 w 1597773"/>
                  <a:gd name="connsiteY1809" fmla="*/ 979490 h 1067541"/>
                  <a:gd name="connsiteX1810" fmla="*/ 985684 w 1597773"/>
                  <a:gd name="connsiteY1810" fmla="*/ 979490 h 1067541"/>
                  <a:gd name="connsiteX1811" fmla="*/ 987601 w 1597773"/>
                  <a:gd name="connsiteY1811" fmla="*/ 978310 h 1067541"/>
                  <a:gd name="connsiteX1812" fmla="*/ 993059 w 1597773"/>
                  <a:gd name="connsiteY1812" fmla="*/ 977719 h 1067541"/>
                  <a:gd name="connsiteX1813" fmla="*/ 995124 w 1597773"/>
                  <a:gd name="connsiteY1813" fmla="*/ 976392 h 1067541"/>
                  <a:gd name="connsiteX1814" fmla="*/ 995861 w 1597773"/>
                  <a:gd name="connsiteY1814" fmla="*/ 975065 h 1067541"/>
                  <a:gd name="connsiteX1815" fmla="*/ 997483 w 1597773"/>
                  <a:gd name="connsiteY1815" fmla="*/ 973295 h 1067541"/>
                  <a:gd name="connsiteX1816" fmla="*/ 998811 w 1597773"/>
                  <a:gd name="connsiteY1816" fmla="*/ 973590 h 1067541"/>
                  <a:gd name="connsiteX1817" fmla="*/ 1000138 w 1597773"/>
                  <a:gd name="connsiteY1817" fmla="*/ 973590 h 1067541"/>
                  <a:gd name="connsiteX1818" fmla="*/ 1001466 w 1597773"/>
                  <a:gd name="connsiteY1818" fmla="*/ 971820 h 1067541"/>
                  <a:gd name="connsiteX1819" fmla="*/ 1001908 w 1597773"/>
                  <a:gd name="connsiteY1819" fmla="*/ 969755 h 1067541"/>
                  <a:gd name="connsiteX1820" fmla="*/ 1003973 w 1597773"/>
                  <a:gd name="connsiteY1820" fmla="*/ 969755 h 1067541"/>
                  <a:gd name="connsiteX1821" fmla="*/ 1006333 w 1597773"/>
                  <a:gd name="connsiteY1821" fmla="*/ 970935 h 1067541"/>
                  <a:gd name="connsiteX1822" fmla="*/ 1008250 w 1597773"/>
                  <a:gd name="connsiteY1822" fmla="*/ 972115 h 1067541"/>
                  <a:gd name="connsiteX1823" fmla="*/ 1011200 w 1597773"/>
                  <a:gd name="connsiteY1823" fmla="*/ 972705 h 1067541"/>
                  <a:gd name="connsiteX1824" fmla="*/ 1012527 w 1597773"/>
                  <a:gd name="connsiteY1824" fmla="*/ 971967 h 1067541"/>
                  <a:gd name="connsiteX1825" fmla="*/ 1013412 w 1597773"/>
                  <a:gd name="connsiteY1825" fmla="*/ 971082 h 1067541"/>
                  <a:gd name="connsiteX1826" fmla="*/ 1013117 w 1597773"/>
                  <a:gd name="connsiteY1826" fmla="*/ 967985 h 1067541"/>
                  <a:gd name="connsiteX1827" fmla="*/ 1012675 w 1597773"/>
                  <a:gd name="connsiteY1827" fmla="*/ 966363 h 1067541"/>
                  <a:gd name="connsiteX1828" fmla="*/ 1013560 w 1597773"/>
                  <a:gd name="connsiteY1828" fmla="*/ 966363 h 1067541"/>
                  <a:gd name="connsiteX1829" fmla="*/ 1014445 w 1597773"/>
                  <a:gd name="connsiteY1829" fmla="*/ 966953 h 1067541"/>
                  <a:gd name="connsiteX1830" fmla="*/ 1014740 w 1597773"/>
                  <a:gd name="connsiteY1830" fmla="*/ 967838 h 1067541"/>
                  <a:gd name="connsiteX1831" fmla="*/ 1014297 w 1597773"/>
                  <a:gd name="connsiteY1831" fmla="*/ 969165 h 1067541"/>
                  <a:gd name="connsiteX1832" fmla="*/ 1016215 w 1597773"/>
                  <a:gd name="connsiteY1832" fmla="*/ 970935 h 1067541"/>
                  <a:gd name="connsiteX1833" fmla="*/ 1018575 w 1597773"/>
                  <a:gd name="connsiteY1833" fmla="*/ 972115 h 1067541"/>
                  <a:gd name="connsiteX1834" fmla="*/ 1019755 w 1597773"/>
                  <a:gd name="connsiteY1834" fmla="*/ 970935 h 1067541"/>
                  <a:gd name="connsiteX1835" fmla="*/ 1020492 w 1597773"/>
                  <a:gd name="connsiteY1835" fmla="*/ 969902 h 1067541"/>
                  <a:gd name="connsiteX1836" fmla="*/ 1022114 w 1597773"/>
                  <a:gd name="connsiteY1836" fmla="*/ 968723 h 1067541"/>
                  <a:gd name="connsiteX1837" fmla="*/ 1024327 w 1597773"/>
                  <a:gd name="connsiteY1837" fmla="*/ 967543 h 1067541"/>
                  <a:gd name="connsiteX1838" fmla="*/ 1026834 w 1597773"/>
                  <a:gd name="connsiteY1838" fmla="*/ 969313 h 1067541"/>
                  <a:gd name="connsiteX1839" fmla="*/ 1028161 w 1597773"/>
                  <a:gd name="connsiteY1839" fmla="*/ 968575 h 1067541"/>
                  <a:gd name="connsiteX1840" fmla="*/ 1028899 w 1597773"/>
                  <a:gd name="connsiteY1840" fmla="*/ 967690 h 1067541"/>
                  <a:gd name="connsiteX1841" fmla="*/ 1029489 w 1597773"/>
                  <a:gd name="connsiteY1841" fmla="*/ 962823 h 1067541"/>
                  <a:gd name="connsiteX1842" fmla="*/ 1031554 w 1597773"/>
                  <a:gd name="connsiteY1842" fmla="*/ 960463 h 1067541"/>
                  <a:gd name="connsiteX1843" fmla="*/ 1033176 w 1597773"/>
                  <a:gd name="connsiteY1843" fmla="*/ 964150 h 1067541"/>
                  <a:gd name="connsiteX1844" fmla="*/ 1036274 w 1597773"/>
                  <a:gd name="connsiteY1844" fmla="*/ 963708 h 1067541"/>
                  <a:gd name="connsiteX1845" fmla="*/ 1037896 w 1597773"/>
                  <a:gd name="connsiteY1845" fmla="*/ 962233 h 1067541"/>
                  <a:gd name="connsiteX1846" fmla="*/ 1038928 w 1597773"/>
                  <a:gd name="connsiteY1846" fmla="*/ 961643 h 1067541"/>
                  <a:gd name="connsiteX1847" fmla="*/ 1040256 w 1597773"/>
                  <a:gd name="connsiteY1847" fmla="*/ 961201 h 1067541"/>
                  <a:gd name="connsiteX1848" fmla="*/ 1041731 w 1597773"/>
                  <a:gd name="connsiteY1848" fmla="*/ 960758 h 1067541"/>
                  <a:gd name="connsiteX1849" fmla="*/ 1041731 w 1597773"/>
                  <a:gd name="connsiteY1849" fmla="*/ 960758 h 1067541"/>
                  <a:gd name="connsiteX1850" fmla="*/ 1041731 w 1597773"/>
                  <a:gd name="connsiteY1850" fmla="*/ 960168 h 1067541"/>
                  <a:gd name="connsiteX1851" fmla="*/ 1042173 w 1597773"/>
                  <a:gd name="connsiteY1851" fmla="*/ 959578 h 1067541"/>
                  <a:gd name="connsiteX1852" fmla="*/ 1043058 w 1597773"/>
                  <a:gd name="connsiteY1852" fmla="*/ 959578 h 1067541"/>
                  <a:gd name="connsiteX1853" fmla="*/ 1043501 w 1597773"/>
                  <a:gd name="connsiteY1853" fmla="*/ 960021 h 1067541"/>
                  <a:gd name="connsiteX1854" fmla="*/ 1043501 w 1597773"/>
                  <a:gd name="connsiteY1854" fmla="*/ 960021 h 1067541"/>
                  <a:gd name="connsiteX1855" fmla="*/ 1044238 w 1597773"/>
                  <a:gd name="connsiteY1855" fmla="*/ 957956 h 1067541"/>
                  <a:gd name="connsiteX1856" fmla="*/ 1044533 w 1597773"/>
                  <a:gd name="connsiteY1856" fmla="*/ 956481 h 1067541"/>
                  <a:gd name="connsiteX1857" fmla="*/ 1043501 w 1597773"/>
                  <a:gd name="connsiteY1857" fmla="*/ 955006 h 1067541"/>
                  <a:gd name="connsiteX1858" fmla="*/ 1043501 w 1597773"/>
                  <a:gd name="connsiteY1858" fmla="*/ 949844 h 1067541"/>
                  <a:gd name="connsiteX1859" fmla="*/ 1041731 w 1597773"/>
                  <a:gd name="connsiteY1859" fmla="*/ 947189 h 1067541"/>
                  <a:gd name="connsiteX1860" fmla="*/ 1040846 w 1597773"/>
                  <a:gd name="connsiteY1860" fmla="*/ 946304 h 1067541"/>
                  <a:gd name="connsiteX1861" fmla="*/ 1040403 w 1597773"/>
                  <a:gd name="connsiteY1861" fmla="*/ 944534 h 1067541"/>
                  <a:gd name="connsiteX1862" fmla="*/ 1038191 w 1597773"/>
                  <a:gd name="connsiteY1862" fmla="*/ 942469 h 1067541"/>
                  <a:gd name="connsiteX1863" fmla="*/ 1038191 w 1597773"/>
                  <a:gd name="connsiteY1863" fmla="*/ 941879 h 1067541"/>
                  <a:gd name="connsiteX1864" fmla="*/ 1037896 w 1597773"/>
                  <a:gd name="connsiteY1864" fmla="*/ 941289 h 1067541"/>
                  <a:gd name="connsiteX1865" fmla="*/ 1040846 w 1597773"/>
                  <a:gd name="connsiteY1865" fmla="*/ 940552 h 1067541"/>
                  <a:gd name="connsiteX1866" fmla="*/ 1041288 w 1597773"/>
                  <a:gd name="connsiteY1866" fmla="*/ 939077 h 1067541"/>
                  <a:gd name="connsiteX1867" fmla="*/ 1040846 w 1597773"/>
                  <a:gd name="connsiteY1867" fmla="*/ 937454 h 1067541"/>
                  <a:gd name="connsiteX1868" fmla="*/ 1042763 w 1597773"/>
                  <a:gd name="connsiteY1868" fmla="*/ 936127 h 1067541"/>
                  <a:gd name="connsiteX1869" fmla="*/ 1045418 w 1597773"/>
                  <a:gd name="connsiteY1869" fmla="*/ 935390 h 1067541"/>
                  <a:gd name="connsiteX1870" fmla="*/ 1044681 w 1597773"/>
                  <a:gd name="connsiteY1870" fmla="*/ 936717 h 1067541"/>
                  <a:gd name="connsiteX1871" fmla="*/ 1044681 w 1597773"/>
                  <a:gd name="connsiteY1871" fmla="*/ 938339 h 1067541"/>
                  <a:gd name="connsiteX1872" fmla="*/ 1044976 w 1597773"/>
                  <a:gd name="connsiteY1872" fmla="*/ 939667 h 1067541"/>
                  <a:gd name="connsiteX1873" fmla="*/ 1045418 w 1597773"/>
                  <a:gd name="connsiteY1873" fmla="*/ 942617 h 1067541"/>
                  <a:gd name="connsiteX1874" fmla="*/ 1046451 w 1597773"/>
                  <a:gd name="connsiteY1874" fmla="*/ 944239 h 1067541"/>
                  <a:gd name="connsiteX1875" fmla="*/ 1048958 w 1597773"/>
                  <a:gd name="connsiteY1875" fmla="*/ 946156 h 1067541"/>
                  <a:gd name="connsiteX1876" fmla="*/ 1050875 w 1597773"/>
                  <a:gd name="connsiteY1876" fmla="*/ 949549 h 1067541"/>
                  <a:gd name="connsiteX1877" fmla="*/ 1053530 w 1597773"/>
                  <a:gd name="connsiteY1877" fmla="*/ 951614 h 1067541"/>
                  <a:gd name="connsiteX1878" fmla="*/ 1055743 w 1597773"/>
                  <a:gd name="connsiteY1878" fmla="*/ 952204 h 1067541"/>
                  <a:gd name="connsiteX1879" fmla="*/ 1055743 w 1597773"/>
                  <a:gd name="connsiteY1879" fmla="*/ 952204 h 1067541"/>
                  <a:gd name="connsiteX1880" fmla="*/ 1056628 w 1597773"/>
                  <a:gd name="connsiteY1880" fmla="*/ 951319 h 1067541"/>
                  <a:gd name="connsiteX1881" fmla="*/ 1057807 w 1597773"/>
                  <a:gd name="connsiteY1881" fmla="*/ 951024 h 1067541"/>
                  <a:gd name="connsiteX1882" fmla="*/ 1058397 w 1597773"/>
                  <a:gd name="connsiteY1882" fmla="*/ 950581 h 1067541"/>
                  <a:gd name="connsiteX1883" fmla="*/ 1060167 w 1597773"/>
                  <a:gd name="connsiteY1883" fmla="*/ 950581 h 1067541"/>
                  <a:gd name="connsiteX1884" fmla="*/ 1061200 w 1597773"/>
                  <a:gd name="connsiteY1884" fmla="*/ 950876 h 1067541"/>
                  <a:gd name="connsiteX1885" fmla="*/ 1062232 w 1597773"/>
                  <a:gd name="connsiteY1885" fmla="*/ 951171 h 1067541"/>
                  <a:gd name="connsiteX1886" fmla="*/ 1064149 w 1597773"/>
                  <a:gd name="connsiteY1886" fmla="*/ 949696 h 1067541"/>
                  <a:gd name="connsiteX1887" fmla="*/ 1066214 w 1597773"/>
                  <a:gd name="connsiteY1887" fmla="*/ 949991 h 1067541"/>
                  <a:gd name="connsiteX1888" fmla="*/ 1068132 w 1597773"/>
                  <a:gd name="connsiteY1888" fmla="*/ 951466 h 1067541"/>
                  <a:gd name="connsiteX1889" fmla="*/ 1069606 w 1597773"/>
                  <a:gd name="connsiteY1889" fmla="*/ 951466 h 1067541"/>
                  <a:gd name="connsiteX1890" fmla="*/ 1069312 w 1597773"/>
                  <a:gd name="connsiteY1890" fmla="*/ 948959 h 1067541"/>
                  <a:gd name="connsiteX1891" fmla="*/ 1070049 w 1597773"/>
                  <a:gd name="connsiteY1891" fmla="*/ 948074 h 1067541"/>
                  <a:gd name="connsiteX1892" fmla="*/ 1070639 w 1597773"/>
                  <a:gd name="connsiteY1892" fmla="*/ 946894 h 1067541"/>
                  <a:gd name="connsiteX1893" fmla="*/ 1072114 w 1597773"/>
                  <a:gd name="connsiteY1893" fmla="*/ 945271 h 1067541"/>
                  <a:gd name="connsiteX1894" fmla="*/ 1073736 w 1597773"/>
                  <a:gd name="connsiteY1894" fmla="*/ 945714 h 1067541"/>
                  <a:gd name="connsiteX1895" fmla="*/ 1074769 w 1597773"/>
                  <a:gd name="connsiteY1895" fmla="*/ 948811 h 1067541"/>
                  <a:gd name="connsiteX1896" fmla="*/ 1077423 w 1597773"/>
                  <a:gd name="connsiteY1896" fmla="*/ 949106 h 1067541"/>
                  <a:gd name="connsiteX1897" fmla="*/ 1078604 w 1597773"/>
                  <a:gd name="connsiteY1897" fmla="*/ 948516 h 1067541"/>
                  <a:gd name="connsiteX1898" fmla="*/ 1079046 w 1597773"/>
                  <a:gd name="connsiteY1898" fmla="*/ 947336 h 1067541"/>
                  <a:gd name="connsiteX1899" fmla="*/ 1081554 w 1597773"/>
                  <a:gd name="connsiteY1899" fmla="*/ 946599 h 1067541"/>
                  <a:gd name="connsiteX1900" fmla="*/ 1083618 w 1597773"/>
                  <a:gd name="connsiteY1900" fmla="*/ 944682 h 1067541"/>
                  <a:gd name="connsiteX1901" fmla="*/ 1086273 w 1597773"/>
                  <a:gd name="connsiteY1901" fmla="*/ 943649 h 1067541"/>
                  <a:gd name="connsiteX1902" fmla="*/ 1088781 w 1597773"/>
                  <a:gd name="connsiteY1902" fmla="*/ 944829 h 1067541"/>
                  <a:gd name="connsiteX1903" fmla="*/ 1091141 w 1597773"/>
                  <a:gd name="connsiteY1903" fmla="*/ 946451 h 1067541"/>
                  <a:gd name="connsiteX1904" fmla="*/ 1094238 w 1597773"/>
                  <a:gd name="connsiteY1904" fmla="*/ 946451 h 1067541"/>
                  <a:gd name="connsiteX1905" fmla="*/ 1095123 w 1597773"/>
                  <a:gd name="connsiteY1905" fmla="*/ 945124 h 1067541"/>
                  <a:gd name="connsiteX1906" fmla="*/ 1095860 w 1597773"/>
                  <a:gd name="connsiteY1906" fmla="*/ 943502 h 1067541"/>
                  <a:gd name="connsiteX1907" fmla="*/ 1097925 w 1597773"/>
                  <a:gd name="connsiteY1907" fmla="*/ 942764 h 1067541"/>
                  <a:gd name="connsiteX1908" fmla="*/ 1100875 w 1597773"/>
                  <a:gd name="connsiteY1908" fmla="*/ 943502 h 1067541"/>
                  <a:gd name="connsiteX1909" fmla="*/ 1103382 w 1597773"/>
                  <a:gd name="connsiteY1909" fmla="*/ 944091 h 1067541"/>
                  <a:gd name="connsiteX1910" fmla="*/ 1108839 w 1597773"/>
                  <a:gd name="connsiteY1910" fmla="*/ 942027 h 1067541"/>
                  <a:gd name="connsiteX1911" fmla="*/ 1111347 w 1597773"/>
                  <a:gd name="connsiteY1911" fmla="*/ 941732 h 1067541"/>
                  <a:gd name="connsiteX1912" fmla="*/ 1112674 w 1597773"/>
                  <a:gd name="connsiteY1912" fmla="*/ 940847 h 1067541"/>
                  <a:gd name="connsiteX1913" fmla="*/ 1113117 w 1597773"/>
                  <a:gd name="connsiteY1913" fmla="*/ 939962 h 1067541"/>
                  <a:gd name="connsiteX1914" fmla="*/ 1113854 w 1597773"/>
                  <a:gd name="connsiteY1914" fmla="*/ 939077 h 1067541"/>
                  <a:gd name="connsiteX1915" fmla="*/ 1116361 w 1597773"/>
                  <a:gd name="connsiteY1915" fmla="*/ 940109 h 1067541"/>
                  <a:gd name="connsiteX1916" fmla="*/ 1119606 w 1597773"/>
                  <a:gd name="connsiteY1916" fmla="*/ 940109 h 1067541"/>
                  <a:gd name="connsiteX1917" fmla="*/ 1120934 w 1597773"/>
                  <a:gd name="connsiteY1917" fmla="*/ 938339 h 1067541"/>
                  <a:gd name="connsiteX1918" fmla="*/ 1121376 w 1597773"/>
                  <a:gd name="connsiteY1918" fmla="*/ 933620 h 1067541"/>
                  <a:gd name="connsiteX1919" fmla="*/ 1122703 w 1597773"/>
                  <a:gd name="connsiteY1919" fmla="*/ 932587 h 1067541"/>
                  <a:gd name="connsiteX1920" fmla="*/ 1124916 w 1597773"/>
                  <a:gd name="connsiteY1920" fmla="*/ 932292 h 1067541"/>
                  <a:gd name="connsiteX1921" fmla="*/ 1125653 w 1597773"/>
                  <a:gd name="connsiteY1921" fmla="*/ 930965 h 1067541"/>
                  <a:gd name="connsiteX1922" fmla="*/ 1125211 w 1597773"/>
                  <a:gd name="connsiteY1922" fmla="*/ 929637 h 1067541"/>
                  <a:gd name="connsiteX1923" fmla="*/ 1123884 w 1597773"/>
                  <a:gd name="connsiteY1923" fmla="*/ 928900 h 1067541"/>
                  <a:gd name="connsiteX1924" fmla="*/ 1126096 w 1597773"/>
                  <a:gd name="connsiteY1924" fmla="*/ 928900 h 1067541"/>
                  <a:gd name="connsiteX1925" fmla="*/ 1127276 w 1597773"/>
                  <a:gd name="connsiteY1925" fmla="*/ 928163 h 1067541"/>
                  <a:gd name="connsiteX1926" fmla="*/ 1129931 w 1597773"/>
                  <a:gd name="connsiteY1926" fmla="*/ 926245 h 1067541"/>
                  <a:gd name="connsiteX1927" fmla="*/ 1131258 w 1597773"/>
                  <a:gd name="connsiteY1927" fmla="*/ 920935 h 1067541"/>
                  <a:gd name="connsiteX1928" fmla="*/ 1134503 w 1597773"/>
                  <a:gd name="connsiteY1928" fmla="*/ 921525 h 1067541"/>
                  <a:gd name="connsiteX1929" fmla="*/ 1135830 w 1597773"/>
                  <a:gd name="connsiteY1929" fmla="*/ 922705 h 1067541"/>
                  <a:gd name="connsiteX1930" fmla="*/ 1137600 w 1597773"/>
                  <a:gd name="connsiteY1930" fmla="*/ 922115 h 1067541"/>
                  <a:gd name="connsiteX1931" fmla="*/ 1139665 w 1597773"/>
                  <a:gd name="connsiteY1931" fmla="*/ 920788 h 1067541"/>
                  <a:gd name="connsiteX1932" fmla="*/ 1141435 w 1597773"/>
                  <a:gd name="connsiteY1932" fmla="*/ 918871 h 1067541"/>
                  <a:gd name="connsiteX1933" fmla="*/ 1142467 w 1597773"/>
                  <a:gd name="connsiteY1933" fmla="*/ 918871 h 1067541"/>
                  <a:gd name="connsiteX1934" fmla="*/ 1142910 w 1597773"/>
                  <a:gd name="connsiteY1934" fmla="*/ 921083 h 1067541"/>
                  <a:gd name="connsiteX1935" fmla="*/ 1143500 w 1597773"/>
                  <a:gd name="connsiteY1935" fmla="*/ 922410 h 1067541"/>
                  <a:gd name="connsiteX1936" fmla="*/ 1144827 w 1597773"/>
                  <a:gd name="connsiteY1936" fmla="*/ 921525 h 1067541"/>
                  <a:gd name="connsiteX1937" fmla="*/ 1146007 w 1597773"/>
                  <a:gd name="connsiteY1937" fmla="*/ 918428 h 1067541"/>
                  <a:gd name="connsiteX1938" fmla="*/ 1146007 w 1597773"/>
                  <a:gd name="connsiteY1938" fmla="*/ 917396 h 1067541"/>
                  <a:gd name="connsiteX1939" fmla="*/ 1145270 w 1597773"/>
                  <a:gd name="connsiteY1939" fmla="*/ 916806 h 1067541"/>
                  <a:gd name="connsiteX1940" fmla="*/ 1146154 w 1597773"/>
                  <a:gd name="connsiteY1940" fmla="*/ 915478 h 1067541"/>
                  <a:gd name="connsiteX1941" fmla="*/ 1149104 w 1597773"/>
                  <a:gd name="connsiteY1941" fmla="*/ 915036 h 1067541"/>
                  <a:gd name="connsiteX1942" fmla="*/ 1150432 w 1597773"/>
                  <a:gd name="connsiteY1942" fmla="*/ 915626 h 1067541"/>
                  <a:gd name="connsiteX1943" fmla="*/ 1151464 w 1597773"/>
                  <a:gd name="connsiteY1943" fmla="*/ 912823 h 1067541"/>
                  <a:gd name="connsiteX1944" fmla="*/ 1153382 w 1597773"/>
                  <a:gd name="connsiteY1944" fmla="*/ 910759 h 1067541"/>
                  <a:gd name="connsiteX1945" fmla="*/ 1155889 w 1597773"/>
                  <a:gd name="connsiteY1945" fmla="*/ 910759 h 1067541"/>
                  <a:gd name="connsiteX1946" fmla="*/ 1157512 w 1597773"/>
                  <a:gd name="connsiteY1946" fmla="*/ 908251 h 1067541"/>
                  <a:gd name="connsiteX1947" fmla="*/ 1161494 w 1597773"/>
                  <a:gd name="connsiteY1947" fmla="*/ 904417 h 1067541"/>
                  <a:gd name="connsiteX1948" fmla="*/ 1161494 w 1597773"/>
                  <a:gd name="connsiteY1948" fmla="*/ 902204 h 1067541"/>
                  <a:gd name="connsiteX1949" fmla="*/ 1160609 w 1597773"/>
                  <a:gd name="connsiteY1949" fmla="*/ 900729 h 1067541"/>
                  <a:gd name="connsiteX1950" fmla="*/ 1156774 w 1597773"/>
                  <a:gd name="connsiteY1950" fmla="*/ 900287 h 1067541"/>
                  <a:gd name="connsiteX1951" fmla="*/ 1156037 w 1597773"/>
                  <a:gd name="connsiteY1951" fmla="*/ 899254 h 1067541"/>
                  <a:gd name="connsiteX1952" fmla="*/ 1156037 w 1597773"/>
                  <a:gd name="connsiteY1952" fmla="*/ 898074 h 1067541"/>
                  <a:gd name="connsiteX1953" fmla="*/ 1160166 w 1597773"/>
                  <a:gd name="connsiteY1953" fmla="*/ 898074 h 1067541"/>
                  <a:gd name="connsiteX1954" fmla="*/ 1160166 w 1597773"/>
                  <a:gd name="connsiteY1954" fmla="*/ 895714 h 1067541"/>
                  <a:gd name="connsiteX1955" fmla="*/ 1162231 w 1597773"/>
                  <a:gd name="connsiteY1955" fmla="*/ 893797 h 1067541"/>
                  <a:gd name="connsiteX1956" fmla="*/ 1165033 w 1597773"/>
                  <a:gd name="connsiteY1956" fmla="*/ 893797 h 1067541"/>
                  <a:gd name="connsiteX1957" fmla="*/ 1167689 w 1597773"/>
                  <a:gd name="connsiteY1957" fmla="*/ 895272 h 1067541"/>
                  <a:gd name="connsiteX1958" fmla="*/ 1170786 w 1597773"/>
                  <a:gd name="connsiteY1958" fmla="*/ 894534 h 1067541"/>
                  <a:gd name="connsiteX1959" fmla="*/ 1174621 w 1597773"/>
                  <a:gd name="connsiteY1959" fmla="*/ 895125 h 1067541"/>
                  <a:gd name="connsiteX1960" fmla="*/ 1177128 w 1597773"/>
                  <a:gd name="connsiteY1960" fmla="*/ 893945 h 1067541"/>
                  <a:gd name="connsiteX1961" fmla="*/ 1178750 w 1597773"/>
                  <a:gd name="connsiteY1961" fmla="*/ 890552 h 1067541"/>
                  <a:gd name="connsiteX1962" fmla="*/ 1178013 w 1597773"/>
                  <a:gd name="connsiteY1962" fmla="*/ 889520 h 1067541"/>
                  <a:gd name="connsiteX1963" fmla="*/ 1176685 w 1597773"/>
                  <a:gd name="connsiteY1963" fmla="*/ 888782 h 1067541"/>
                  <a:gd name="connsiteX1964" fmla="*/ 1176685 w 1597773"/>
                  <a:gd name="connsiteY1964" fmla="*/ 888045 h 1067541"/>
                  <a:gd name="connsiteX1965" fmla="*/ 1178455 w 1597773"/>
                  <a:gd name="connsiteY1965" fmla="*/ 887603 h 1067541"/>
                  <a:gd name="connsiteX1966" fmla="*/ 1181405 w 1597773"/>
                  <a:gd name="connsiteY1966" fmla="*/ 885980 h 1067541"/>
                  <a:gd name="connsiteX1967" fmla="*/ 1183617 w 1597773"/>
                  <a:gd name="connsiteY1967" fmla="*/ 885537 h 1067541"/>
                  <a:gd name="connsiteX1968" fmla="*/ 1184798 w 1597773"/>
                  <a:gd name="connsiteY1968" fmla="*/ 883473 h 1067541"/>
                  <a:gd name="connsiteX1969" fmla="*/ 1183765 w 1597773"/>
                  <a:gd name="connsiteY1969" fmla="*/ 880080 h 1067541"/>
                  <a:gd name="connsiteX1970" fmla="*/ 1185387 w 1597773"/>
                  <a:gd name="connsiteY1970" fmla="*/ 877868 h 1067541"/>
                  <a:gd name="connsiteX1971" fmla="*/ 1186567 w 1597773"/>
                  <a:gd name="connsiteY1971" fmla="*/ 877426 h 1067541"/>
                  <a:gd name="connsiteX1972" fmla="*/ 1192024 w 1597773"/>
                  <a:gd name="connsiteY1972" fmla="*/ 877868 h 1067541"/>
                  <a:gd name="connsiteX1973" fmla="*/ 1193352 w 1597773"/>
                  <a:gd name="connsiteY1973" fmla="*/ 877131 h 1067541"/>
                  <a:gd name="connsiteX1974" fmla="*/ 1192319 w 1597773"/>
                  <a:gd name="connsiteY1974" fmla="*/ 875066 h 1067541"/>
                  <a:gd name="connsiteX1975" fmla="*/ 1190402 w 1597773"/>
                  <a:gd name="connsiteY1975" fmla="*/ 873738 h 1067541"/>
                  <a:gd name="connsiteX1976" fmla="*/ 1189812 w 1597773"/>
                  <a:gd name="connsiteY1976" fmla="*/ 872116 h 1067541"/>
                  <a:gd name="connsiteX1977" fmla="*/ 1190697 w 1597773"/>
                  <a:gd name="connsiteY1977" fmla="*/ 871083 h 1067541"/>
                  <a:gd name="connsiteX1978" fmla="*/ 1192909 w 1597773"/>
                  <a:gd name="connsiteY1978" fmla="*/ 870641 h 1067541"/>
                  <a:gd name="connsiteX1979" fmla="*/ 1194974 w 1597773"/>
                  <a:gd name="connsiteY1979" fmla="*/ 871231 h 1067541"/>
                  <a:gd name="connsiteX1980" fmla="*/ 1197039 w 1597773"/>
                  <a:gd name="connsiteY1980" fmla="*/ 870788 h 1067541"/>
                  <a:gd name="connsiteX1981" fmla="*/ 1199104 w 1597773"/>
                  <a:gd name="connsiteY1981" fmla="*/ 872263 h 1067541"/>
                  <a:gd name="connsiteX1982" fmla="*/ 1201611 w 1597773"/>
                  <a:gd name="connsiteY1982" fmla="*/ 873443 h 1067541"/>
                  <a:gd name="connsiteX1983" fmla="*/ 1202349 w 1597773"/>
                  <a:gd name="connsiteY1983" fmla="*/ 872853 h 1067541"/>
                  <a:gd name="connsiteX1984" fmla="*/ 1202349 w 1597773"/>
                  <a:gd name="connsiteY1984" fmla="*/ 871526 h 1067541"/>
                  <a:gd name="connsiteX1985" fmla="*/ 1200136 w 1597773"/>
                  <a:gd name="connsiteY1985" fmla="*/ 867249 h 1067541"/>
                  <a:gd name="connsiteX1986" fmla="*/ 1200432 w 1597773"/>
                  <a:gd name="connsiteY1986" fmla="*/ 864299 h 1067541"/>
                  <a:gd name="connsiteX1987" fmla="*/ 1202054 w 1597773"/>
                  <a:gd name="connsiteY1987" fmla="*/ 860906 h 1067541"/>
                  <a:gd name="connsiteX1988" fmla="*/ 1202939 w 1597773"/>
                  <a:gd name="connsiteY1988" fmla="*/ 858252 h 1067541"/>
                  <a:gd name="connsiteX1989" fmla="*/ 1202201 w 1597773"/>
                  <a:gd name="connsiteY1989" fmla="*/ 855892 h 1067541"/>
                  <a:gd name="connsiteX1990" fmla="*/ 1199104 w 1597773"/>
                  <a:gd name="connsiteY1990" fmla="*/ 855892 h 1067541"/>
                  <a:gd name="connsiteX1991" fmla="*/ 1196891 w 1597773"/>
                  <a:gd name="connsiteY1991" fmla="*/ 857219 h 1067541"/>
                  <a:gd name="connsiteX1992" fmla="*/ 1194679 w 1597773"/>
                  <a:gd name="connsiteY1992" fmla="*/ 857219 h 1067541"/>
                  <a:gd name="connsiteX1993" fmla="*/ 1192909 w 1597773"/>
                  <a:gd name="connsiteY1993" fmla="*/ 856629 h 1067541"/>
                  <a:gd name="connsiteX1994" fmla="*/ 1189665 w 1597773"/>
                  <a:gd name="connsiteY1994" fmla="*/ 852500 h 1067541"/>
                  <a:gd name="connsiteX1995" fmla="*/ 1192024 w 1597773"/>
                  <a:gd name="connsiteY1995" fmla="*/ 852942 h 1067541"/>
                  <a:gd name="connsiteX1996" fmla="*/ 1194089 w 1597773"/>
                  <a:gd name="connsiteY1996" fmla="*/ 854122 h 1067541"/>
                  <a:gd name="connsiteX1997" fmla="*/ 1195564 w 1597773"/>
                  <a:gd name="connsiteY1997" fmla="*/ 854417 h 1067541"/>
                  <a:gd name="connsiteX1998" fmla="*/ 1198072 w 1597773"/>
                  <a:gd name="connsiteY1998" fmla="*/ 854417 h 1067541"/>
                  <a:gd name="connsiteX1999" fmla="*/ 1200726 w 1597773"/>
                  <a:gd name="connsiteY1999" fmla="*/ 852352 h 1067541"/>
                  <a:gd name="connsiteX2000" fmla="*/ 1203971 w 1597773"/>
                  <a:gd name="connsiteY2000" fmla="*/ 849255 h 1067541"/>
                  <a:gd name="connsiteX2001" fmla="*/ 1206774 w 1597773"/>
                  <a:gd name="connsiteY2001" fmla="*/ 847485 h 1067541"/>
                  <a:gd name="connsiteX2002" fmla="*/ 1208986 w 1597773"/>
                  <a:gd name="connsiteY2002" fmla="*/ 846600 h 1067541"/>
                  <a:gd name="connsiteX2003" fmla="*/ 1208986 w 1597773"/>
                  <a:gd name="connsiteY2003" fmla="*/ 845567 h 1067541"/>
                  <a:gd name="connsiteX2004" fmla="*/ 1207953 w 1597773"/>
                  <a:gd name="connsiteY2004" fmla="*/ 844387 h 1067541"/>
                  <a:gd name="connsiteX2005" fmla="*/ 1207659 w 1597773"/>
                  <a:gd name="connsiteY2005" fmla="*/ 843355 h 1067541"/>
                  <a:gd name="connsiteX2006" fmla="*/ 1206478 w 1597773"/>
                  <a:gd name="connsiteY2006" fmla="*/ 840700 h 1067541"/>
                  <a:gd name="connsiteX2007" fmla="*/ 1205004 w 1597773"/>
                  <a:gd name="connsiteY2007" fmla="*/ 838930 h 1067541"/>
                  <a:gd name="connsiteX2008" fmla="*/ 1202644 w 1597773"/>
                  <a:gd name="connsiteY2008" fmla="*/ 838635 h 1067541"/>
                  <a:gd name="connsiteX2009" fmla="*/ 1202201 w 1597773"/>
                  <a:gd name="connsiteY2009" fmla="*/ 837160 h 1067541"/>
                  <a:gd name="connsiteX2010" fmla="*/ 1201317 w 1597773"/>
                  <a:gd name="connsiteY2010" fmla="*/ 835686 h 1067541"/>
                  <a:gd name="connsiteX2011" fmla="*/ 1201317 w 1597773"/>
                  <a:gd name="connsiteY2011" fmla="*/ 834211 h 1067541"/>
                  <a:gd name="connsiteX2012" fmla="*/ 1202939 w 1597773"/>
                  <a:gd name="connsiteY2012" fmla="*/ 835243 h 1067541"/>
                  <a:gd name="connsiteX2013" fmla="*/ 1204414 w 1597773"/>
                  <a:gd name="connsiteY2013" fmla="*/ 835833 h 1067541"/>
                  <a:gd name="connsiteX2014" fmla="*/ 1205889 w 1597773"/>
                  <a:gd name="connsiteY2014" fmla="*/ 834506 h 1067541"/>
                  <a:gd name="connsiteX2015" fmla="*/ 1206478 w 1597773"/>
                  <a:gd name="connsiteY2015" fmla="*/ 832883 h 1067541"/>
                  <a:gd name="connsiteX2016" fmla="*/ 1207364 w 1597773"/>
                  <a:gd name="connsiteY2016" fmla="*/ 832441 h 1067541"/>
                  <a:gd name="connsiteX2017" fmla="*/ 1207068 w 1597773"/>
                  <a:gd name="connsiteY2017" fmla="*/ 833768 h 1067541"/>
                  <a:gd name="connsiteX2018" fmla="*/ 1207068 w 1597773"/>
                  <a:gd name="connsiteY2018" fmla="*/ 835391 h 1067541"/>
                  <a:gd name="connsiteX2019" fmla="*/ 1207806 w 1597773"/>
                  <a:gd name="connsiteY2019" fmla="*/ 836718 h 1067541"/>
                  <a:gd name="connsiteX2020" fmla="*/ 1208838 w 1597773"/>
                  <a:gd name="connsiteY2020" fmla="*/ 836718 h 1067541"/>
                  <a:gd name="connsiteX2021" fmla="*/ 1208838 w 1597773"/>
                  <a:gd name="connsiteY2021" fmla="*/ 838930 h 1067541"/>
                  <a:gd name="connsiteX2022" fmla="*/ 1211198 w 1597773"/>
                  <a:gd name="connsiteY2022" fmla="*/ 839668 h 1067541"/>
                  <a:gd name="connsiteX2023" fmla="*/ 1213116 w 1597773"/>
                  <a:gd name="connsiteY2023" fmla="*/ 838340 h 1067541"/>
                  <a:gd name="connsiteX2024" fmla="*/ 1214296 w 1597773"/>
                  <a:gd name="connsiteY2024" fmla="*/ 837308 h 1067541"/>
                  <a:gd name="connsiteX2025" fmla="*/ 1214591 w 1597773"/>
                  <a:gd name="connsiteY2025" fmla="*/ 834211 h 1067541"/>
                  <a:gd name="connsiteX2026" fmla="*/ 1215623 w 1597773"/>
                  <a:gd name="connsiteY2026" fmla="*/ 831261 h 1067541"/>
                  <a:gd name="connsiteX2027" fmla="*/ 1219310 w 1597773"/>
                  <a:gd name="connsiteY2027" fmla="*/ 825361 h 1067541"/>
                  <a:gd name="connsiteX2028" fmla="*/ 1222113 w 1597773"/>
                  <a:gd name="connsiteY2028" fmla="*/ 823739 h 1067541"/>
                  <a:gd name="connsiteX2029" fmla="*/ 1224325 w 1597773"/>
                  <a:gd name="connsiteY2029" fmla="*/ 820936 h 1067541"/>
                  <a:gd name="connsiteX2030" fmla="*/ 1226243 w 1597773"/>
                  <a:gd name="connsiteY2030" fmla="*/ 819166 h 1067541"/>
                  <a:gd name="connsiteX2031" fmla="*/ 1228012 w 1597773"/>
                  <a:gd name="connsiteY2031" fmla="*/ 816512 h 1067541"/>
                  <a:gd name="connsiteX2032" fmla="*/ 1228602 w 1597773"/>
                  <a:gd name="connsiteY2032" fmla="*/ 814594 h 1067541"/>
                  <a:gd name="connsiteX2033" fmla="*/ 1227570 w 1597773"/>
                  <a:gd name="connsiteY2033" fmla="*/ 811792 h 1067541"/>
                  <a:gd name="connsiteX2034" fmla="*/ 1229635 w 1597773"/>
                  <a:gd name="connsiteY2034" fmla="*/ 810170 h 1067541"/>
                  <a:gd name="connsiteX2035" fmla="*/ 1229635 w 1597773"/>
                  <a:gd name="connsiteY2035" fmla="*/ 808842 h 1067541"/>
                  <a:gd name="connsiteX2036" fmla="*/ 1230225 w 1597773"/>
                  <a:gd name="connsiteY2036" fmla="*/ 807220 h 1067541"/>
                  <a:gd name="connsiteX2037" fmla="*/ 1234059 w 1597773"/>
                  <a:gd name="connsiteY2037" fmla="*/ 803090 h 1067541"/>
                  <a:gd name="connsiteX2038" fmla="*/ 1234059 w 1597773"/>
                  <a:gd name="connsiteY2038" fmla="*/ 801763 h 1067541"/>
                  <a:gd name="connsiteX2039" fmla="*/ 1232289 w 1597773"/>
                  <a:gd name="connsiteY2039" fmla="*/ 800583 h 1067541"/>
                  <a:gd name="connsiteX2040" fmla="*/ 1231847 w 1597773"/>
                  <a:gd name="connsiteY2040" fmla="*/ 799698 h 1067541"/>
                  <a:gd name="connsiteX2041" fmla="*/ 1235682 w 1597773"/>
                  <a:gd name="connsiteY2041" fmla="*/ 799698 h 1067541"/>
                  <a:gd name="connsiteX2042" fmla="*/ 1237452 w 1597773"/>
                  <a:gd name="connsiteY2042" fmla="*/ 798960 h 1067541"/>
                  <a:gd name="connsiteX2043" fmla="*/ 1239516 w 1597773"/>
                  <a:gd name="connsiteY2043" fmla="*/ 795568 h 1067541"/>
                  <a:gd name="connsiteX2044" fmla="*/ 1241139 w 1597773"/>
                  <a:gd name="connsiteY2044" fmla="*/ 791881 h 1067541"/>
                  <a:gd name="connsiteX2045" fmla="*/ 1242319 w 1597773"/>
                  <a:gd name="connsiteY2045" fmla="*/ 790848 h 1067541"/>
                  <a:gd name="connsiteX2046" fmla="*/ 1244236 w 1597773"/>
                  <a:gd name="connsiteY2046" fmla="*/ 790258 h 1067541"/>
                  <a:gd name="connsiteX2047" fmla="*/ 1245712 w 1597773"/>
                  <a:gd name="connsiteY2047" fmla="*/ 793798 h 1067541"/>
                  <a:gd name="connsiteX2048" fmla="*/ 1247923 w 1597773"/>
                  <a:gd name="connsiteY2048" fmla="*/ 793798 h 1067541"/>
                  <a:gd name="connsiteX2049" fmla="*/ 1252054 w 1597773"/>
                  <a:gd name="connsiteY2049" fmla="*/ 790848 h 1067541"/>
                  <a:gd name="connsiteX2050" fmla="*/ 1254708 w 1597773"/>
                  <a:gd name="connsiteY2050" fmla="*/ 791733 h 1067541"/>
                  <a:gd name="connsiteX2051" fmla="*/ 1254708 w 1597773"/>
                  <a:gd name="connsiteY2051" fmla="*/ 789668 h 1067541"/>
                  <a:gd name="connsiteX2052" fmla="*/ 1252791 w 1597773"/>
                  <a:gd name="connsiteY2052" fmla="*/ 785244 h 1067541"/>
                  <a:gd name="connsiteX2053" fmla="*/ 1251169 w 1597773"/>
                  <a:gd name="connsiteY2053" fmla="*/ 781851 h 1067541"/>
                  <a:gd name="connsiteX2054" fmla="*/ 1252348 w 1597773"/>
                  <a:gd name="connsiteY2054" fmla="*/ 779786 h 1067541"/>
                  <a:gd name="connsiteX2055" fmla="*/ 1254265 w 1597773"/>
                  <a:gd name="connsiteY2055" fmla="*/ 779196 h 1067541"/>
                  <a:gd name="connsiteX2056" fmla="*/ 1255298 w 1597773"/>
                  <a:gd name="connsiteY2056" fmla="*/ 778311 h 1067541"/>
                  <a:gd name="connsiteX2057" fmla="*/ 1256183 w 1597773"/>
                  <a:gd name="connsiteY2057" fmla="*/ 775952 h 1067541"/>
                  <a:gd name="connsiteX2058" fmla="*/ 1252938 w 1597773"/>
                  <a:gd name="connsiteY2058" fmla="*/ 773739 h 1067541"/>
                  <a:gd name="connsiteX2059" fmla="*/ 1255593 w 1597773"/>
                  <a:gd name="connsiteY2059" fmla="*/ 774182 h 1067541"/>
                  <a:gd name="connsiteX2060" fmla="*/ 1256626 w 1597773"/>
                  <a:gd name="connsiteY2060" fmla="*/ 773149 h 1067541"/>
                  <a:gd name="connsiteX2061" fmla="*/ 1256183 w 1597773"/>
                  <a:gd name="connsiteY2061" fmla="*/ 771527 h 1067541"/>
                  <a:gd name="connsiteX2062" fmla="*/ 1252348 w 1597773"/>
                  <a:gd name="connsiteY2062" fmla="*/ 768430 h 1067541"/>
                  <a:gd name="connsiteX2063" fmla="*/ 1250431 w 1597773"/>
                  <a:gd name="connsiteY2063" fmla="*/ 768135 h 1067541"/>
                  <a:gd name="connsiteX2064" fmla="*/ 1251463 w 1597773"/>
                  <a:gd name="connsiteY2064" fmla="*/ 766365 h 1067541"/>
                  <a:gd name="connsiteX2065" fmla="*/ 1252643 w 1597773"/>
                  <a:gd name="connsiteY2065" fmla="*/ 765185 h 1067541"/>
                  <a:gd name="connsiteX2066" fmla="*/ 1255888 w 1597773"/>
                  <a:gd name="connsiteY2066" fmla="*/ 765185 h 1067541"/>
                  <a:gd name="connsiteX2067" fmla="*/ 1257511 w 1597773"/>
                  <a:gd name="connsiteY2067" fmla="*/ 764595 h 1067541"/>
                  <a:gd name="connsiteX2068" fmla="*/ 1259428 w 1597773"/>
                  <a:gd name="connsiteY2068" fmla="*/ 765480 h 1067541"/>
                  <a:gd name="connsiteX2069" fmla="*/ 1261050 w 1597773"/>
                  <a:gd name="connsiteY2069" fmla="*/ 768282 h 1067541"/>
                  <a:gd name="connsiteX2070" fmla="*/ 1262672 w 1597773"/>
                  <a:gd name="connsiteY2070" fmla="*/ 768282 h 1067541"/>
                  <a:gd name="connsiteX2071" fmla="*/ 1264000 w 1597773"/>
                  <a:gd name="connsiteY2071" fmla="*/ 757958 h 1067541"/>
                  <a:gd name="connsiteX2072" fmla="*/ 1263263 w 1597773"/>
                  <a:gd name="connsiteY2072" fmla="*/ 754713 h 1067541"/>
                  <a:gd name="connsiteX2073" fmla="*/ 1261935 w 1597773"/>
                  <a:gd name="connsiteY2073" fmla="*/ 754123 h 1067541"/>
                  <a:gd name="connsiteX2074" fmla="*/ 1260165 w 1597773"/>
                  <a:gd name="connsiteY2074" fmla="*/ 754713 h 1067541"/>
                  <a:gd name="connsiteX2075" fmla="*/ 1256773 w 1597773"/>
                  <a:gd name="connsiteY2075" fmla="*/ 757368 h 1067541"/>
                  <a:gd name="connsiteX2076" fmla="*/ 1251906 w 1597773"/>
                  <a:gd name="connsiteY2076" fmla="*/ 758105 h 1067541"/>
                  <a:gd name="connsiteX2077" fmla="*/ 1253676 w 1597773"/>
                  <a:gd name="connsiteY2077" fmla="*/ 756630 h 1067541"/>
                  <a:gd name="connsiteX2078" fmla="*/ 1256330 w 1597773"/>
                  <a:gd name="connsiteY2078" fmla="*/ 755303 h 1067541"/>
                  <a:gd name="connsiteX2079" fmla="*/ 1262378 w 1597773"/>
                  <a:gd name="connsiteY2079" fmla="*/ 749698 h 1067541"/>
                  <a:gd name="connsiteX2080" fmla="*/ 1266950 w 1597773"/>
                  <a:gd name="connsiteY2080" fmla="*/ 747191 h 1067541"/>
                  <a:gd name="connsiteX2081" fmla="*/ 1265180 w 1597773"/>
                  <a:gd name="connsiteY2081" fmla="*/ 746748 h 1067541"/>
                  <a:gd name="connsiteX2082" fmla="*/ 1263263 w 1597773"/>
                  <a:gd name="connsiteY2082" fmla="*/ 746748 h 1067541"/>
                  <a:gd name="connsiteX2083" fmla="*/ 1259870 w 1597773"/>
                  <a:gd name="connsiteY2083" fmla="*/ 744978 h 1067541"/>
                  <a:gd name="connsiteX2084" fmla="*/ 1256330 w 1597773"/>
                  <a:gd name="connsiteY2084" fmla="*/ 744241 h 1067541"/>
                  <a:gd name="connsiteX2085" fmla="*/ 1249988 w 1597773"/>
                  <a:gd name="connsiteY2085" fmla="*/ 737161 h 1067541"/>
                  <a:gd name="connsiteX2086" fmla="*/ 1247629 w 1597773"/>
                  <a:gd name="connsiteY2086" fmla="*/ 735539 h 1067541"/>
                  <a:gd name="connsiteX2087" fmla="*/ 1245416 w 1597773"/>
                  <a:gd name="connsiteY2087" fmla="*/ 734949 h 1067541"/>
                  <a:gd name="connsiteX2088" fmla="*/ 1242909 w 1597773"/>
                  <a:gd name="connsiteY2088" fmla="*/ 734949 h 1067541"/>
                  <a:gd name="connsiteX2089" fmla="*/ 1236272 w 1597773"/>
                  <a:gd name="connsiteY2089" fmla="*/ 739079 h 1067541"/>
                  <a:gd name="connsiteX2090" fmla="*/ 1229192 w 1597773"/>
                  <a:gd name="connsiteY2090" fmla="*/ 739816 h 1067541"/>
                  <a:gd name="connsiteX2091" fmla="*/ 1225505 w 1597773"/>
                  <a:gd name="connsiteY2091" fmla="*/ 734949 h 1067541"/>
                  <a:gd name="connsiteX2092" fmla="*/ 1221818 w 1597773"/>
                  <a:gd name="connsiteY2092" fmla="*/ 736571 h 1067541"/>
                  <a:gd name="connsiteX2093" fmla="*/ 1219458 w 1597773"/>
                  <a:gd name="connsiteY2093" fmla="*/ 736129 h 1067541"/>
                  <a:gd name="connsiteX2094" fmla="*/ 1218573 w 1597773"/>
                  <a:gd name="connsiteY2094" fmla="*/ 736571 h 1067541"/>
                  <a:gd name="connsiteX2095" fmla="*/ 1217688 w 1597773"/>
                  <a:gd name="connsiteY2095" fmla="*/ 736866 h 1067541"/>
                  <a:gd name="connsiteX2096" fmla="*/ 1219015 w 1597773"/>
                  <a:gd name="connsiteY2096" fmla="*/ 735686 h 1067541"/>
                  <a:gd name="connsiteX2097" fmla="*/ 1224325 w 1597773"/>
                  <a:gd name="connsiteY2097" fmla="*/ 732737 h 1067541"/>
                  <a:gd name="connsiteX2098" fmla="*/ 1229045 w 1597773"/>
                  <a:gd name="connsiteY2098" fmla="*/ 732737 h 1067541"/>
                  <a:gd name="connsiteX2099" fmla="*/ 1234059 w 1597773"/>
                  <a:gd name="connsiteY2099" fmla="*/ 733622 h 1067541"/>
                  <a:gd name="connsiteX2100" fmla="*/ 1235977 w 1597773"/>
                  <a:gd name="connsiteY2100" fmla="*/ 732589 h 1067541"/>
                  <a:gd name="connsiteX2101" fmla="*/ 1237009 w 1597773"/>
                  <a:gd name="connsiteY2101" fmla="*/ 730377 h 1067541"/>
                  <a:gd name="connsiteX2102" fmla="*/ 1238631 w 1597773"/>
                  <a:gd name="connsiteY2102" fmla="*/ 727869 h 1067541"/>
                  <a:gd name="connsiteX2103" fmla="*/ 1246744 w 1597773"/>
                  <a:gd name="connsiteY2103" fmla="*/ 723887 h 1067541"/>
                  <a:gd name="connsiteX2104" fmla="*/ 1249546 w 1597773"/>
                  <a:gd name="connsiteY2104" fmla="*/ 721380 h 1067541"/>
                  <a:gd name="connsiteX2105" fmla="*/ 1252348 w 1597773"/>
                  <a:gd name="connsiteY2105" fmla="*/ 719905 h 1067541"/>
                  <a:gd name="connsiteX2106" fmla="*/ 1256183 w 1597773"/>
                  <a:gd name="connsiteY2106" fmla="*/ 719315 h 1067541"/>
                  <a:gd name="connsiteX2107" fmla="*/ 1258691 w 1597773"/>
                  <a:gd name="connsiteY2107" fmla="*/ 719315 h 1067541"/>
                  <a:gd name="connsiteX2108" fmla="*/ 1261493 w 1597773"/>
                  <a:gd name="connsiteY2108" fmla="*/ 717840 h 1067541"/>
                  <a:gd name="connsiteX2109" fmla="*/ 1260313 w 1597773"/>
                  <a:gd name="connsiteY2109" fmla="*/ 713710 h 1067541"/>
                  <a:gd name="connsiteX2110" fmla="*/ 1258985 w 1597773"/>
                  <a:gd name="connsiteY2110" fmla="*/ 710760 h 1067541"/>
                  <a:gd name="connsiteX2111" fmla="*/ 1255741 w 1597773"/>
                  <a:gd name="connsiteY2111" fmla="*/ 706188 h 1067541"/>
                  <a:gd name="connsiteX2112" fmla="*/ 1247629 w 1597773"/>
                  <a:gd name="connsiteY2112" fmla="*/ 701468 h 1067541"/>
                  <a:gd name="connsiteX2113" fmla="*/ 1243794 w 1597773"/>
                  <a:gd name="connsiteY2113" fmla="*/ 697339 h 1067541"/>
                  <a:gd name="connsiteX2114" fmla="*/ 1239959 w 1597773"/>
                  <a:gd name="connsiteY2114" fmla="*/ 694684 h 1067541"/>
                  <a:gd name="connsiteX2115" fmla="*/ 1236862 w 1597773"/>
                  <a:gd name="connsiteY2115" fmla="*/ 693799 h 1067541"/>
                  <a:gd name="connsiteX2116" fmla="*/ 1232880 w 1597773"/>
                  <a:gd name="connsiteY2116" fmla="*/ 691734 h 1067541"/>
                  <a:gd name="connsiteX2117" fmla="*/ 1231995 w 1597773"/>
                  <a:gd name="connsiteY2117" fmla="*/ 688784 h 1067541"/>
                  <a:gd name="connsiteX2118" fmla="*/ 1231110 w 1597773"/>
                  <a:gd name="connsiteY2118" fmla="*/ 687014 h 1067541"/>
                  <a:gd name="connsiteX2119" fmla="*/ 1225358 w 1597773"/>
                  <a:gd name="connsiteY2119" fmla="*/ 685982 h 1067541"/>
                  <a:gd name="connsiteX2120" fmla="*/ 1221375 w 1597773"/>
                  <a:gd name="connsiteY2120" fmla="*/ 687899 h 1067541"/>
                  <a:gd name="connsiteX2121" fmla="*/ 1217245 w 1597773"/>
                  <a:gd name="connsiteY2121" fmla="*/ 689227 h 1067541"/>
                  <a:gd name="connsiteX2122" fmla="*/ 1213116 w 1597773"/>
                  <a:gd name="connsiteY2122" fmla="*/ 688342 h 1067541"/>
                  <a:gd name="connsiteX2123" fmla="*/ 1214148 w 1597773"/>
                  <a:gd name="connsiteY2123" fmla="*/ 687604 h 1067541"/>
                  <a:gd name="connsiteX2124" fmla="*/ 1214738 w 1597773"/>
                  <a:gd name="connsiteY2124" fmla="*/ 687162 h 1067541"/>
                  <a:gd name="connsiteX2125" fmla="*/ 1216951 w 1597773"/>
                  <a:gd name="connsiteY2125" fmla="*/ 687457 h 1067541"/>
                  <a:gd name="connsiteX2126" fmla="*/ 1225800 w 1597773"/>
                  <a:gd name="connsiteY2126" fmla="*/ 683474 h 1067541"/>
                  <a:gd name="connsiteX2127" fmla="*/ 1229487 w 1597773"/>
                  <a:gd name="connsiteY2127" fmla="*/ 684212 h 1067541"/>
                  <a:gd name="connsiteX2128" fmla="*/ 1232880 w 1597773"/>
                  <a:gd name="connsiteY2128" fmla="*/ 685687 h 1067541"/>
                  <a:gd name="connsiteX2129" fmla="*/ 1237599 w 1597773"/>
                  <a:gd name="connsiteY2129" fmla="*/ 690407 h 1067541"/>
                  <a:gd name="connsiteX2130" fmla="*/ 1242172 w 1597773"/>
                  <a:gd name="connsiteY2130" fmla="*/ 691144 h 1067541"/>
                  <a:gd name="connsiteX2131" fmla="*/ 1245269 w 1597773"/>
                  <a:gd name="connsiteY2131" fmla="*/ 690554 h 1067541"/>
                  <a:gd name="connsiteX2132" fmla="*/ 1247481 w 1597773"/>
                  <a:gd name="connsiteY2132" fmla="*/ 690554 h 1067541"/>
                  <a:gd name="connsiteX2133" fmla="*/ 1256035 w 1597773"/>
                  <a:gd name="connsiteY2133" fmla="*/ 694831 h 1067541"/>
                  <a:gd name="connsiteX2134" fmla="*/ 1258248 w 1597773"/>
                  <a:gd name="connsiteY2134" fmla="*/ 695126 h 1067541"/>
                  <a:gd name="connsiteX2135" fmla="*/ 1260903 w 1597773"/>
                  <a:gd name="connsiteY2135" fmla="*/ 695126 h 1067541"/>
                  <a:gd name="connsiteX2136" fmla="*/ 1260608 w 1597773"/>
                  <a:gd name="connsiteY2136" fmla="*/ 691734 h 1067541"/>
                  <a:gd name="connsiteX2137" fmla="*/ 1260018 w 1597773"/>
                  <a:gd name="connsiteY2137" fmla="*/ 689374 h 1067541"/>
                  <a:gd name="connsiteX2138" fmla="*/ 1257953 w 1597773"/>
                  <a:gd name="connsiteY2138" fmla="*/ 686719 h 1067541"/>
                  <a:gd name="connsiteX2139" fmla="*/ 1255888 w 1597773"/>
                  <a:gd name="connsiteY2139" fmla="*/ 685097 h 1067541"/>
                  <a:gd name="connsiteX2140" fmla="*/ 1251021 w 1597773"/>
                  <a:gd name="connsiteY2140" fmla="*/ 683032 h 1067541"/>
                  <a:gd name="connsiteX2141" fmla="*/ 1249988 w 1597773"/>
                  <a:gd name="connsiteY2141" fmla="*/ 682147 h 1067541"/>
                  <a:gd name="connsiteX2142" fmla="*/ 1248808 w 1597773"/>
                  <a:gd name="connsiteY2142" fmla="*/ 680672 h 1067541"/>
                  <a:gd name="connsiteX2143" fmla="*/ 1248808 w 1597773"/>
                  <a:gd name="connsiteY2143" fmla="*/ 675952 h 1067541"/>
                  <a:gd name="connsiteX2144" fmla="*/ 1247186 w 1597773"/>
                  <a:gd name="connsiteY2144" fmla="*/ 674477 h 1067541"/>
                  <a:gd name="connsiteX2145" fmla="*/ 1245859 w 1597773"/>
                  <a:gd name="connsiteY2145" fmla="*/ 673593 h 1067541"/>
                  <a:gd name="connsiteX2146" fmla="*/ 1237894 w 1597773"/>
                  <a:gd name="connsiteY2146" fmla="*/ 670348 h 1067541"/>
                  <a:gd name="connsiteX2147" fmla="*/ 1234354 w 1597773"/>
                  <a:gd name="connsiteY2147" fmla="*/ 667545 h 1067541"/>
                  <a:gd name="connsiteX2148" fmla="*/ 1234354 w 1597773"/>
                  <a:gd name="connsiteY2148" fmla="*/ 664596 h 1067541"/>
                  <a:gd name="connsiteX2149" fmla="*/ 1235535 w 1597773"/>
                  <a:gd name="connsiteY2149" fmla="*/ 662236 h 1067541"/>
                  <a:gd name="connsiteX2150" fmla="*/ 1234797 w 1597773"/>
                  <a:gd name="connsiteY2150" fmla="*/ 657221 h 1067541"/>
                  <a:gd name="connsiteX2151" fmla="*/ 1231257 w 1597773"/>
                  <a:gd name="connsiteY2151" fmla="*/ 650879 h 1067541"/>
                  <a:gd name="connsiteX2152" fmla="*/ 1228160 w 1597773"/>
                  <a:gd name="connsiteY2152" fmla="*/ 643504 h 1067541"/>
                  <a:gd name="connsiteX2153" fmla="*/ 1225210 w 1597773"/>
                  <a:gd name="connsiteY2153" fmla="*/ 639227 h 1067541"/>
                  <a:gd name="connsiteX2154" fmla="*/ 1225210 w 1597773"/>
                  <a:gd name="connsiteY2154" fmla="*/ 637015 h 1067541"/>
                  <a:gd name="connsiteX2155" fmla="*/ 1223145 w 1597773"/>
                  <a:gd name="connsiteY2155" fmla="*/ 632590 h 1067541"/>
                  <a:gd name="connsiteX2156" fmla="*/ 1220490 w 1597773"/>
                  <a:gd name="connsiteY2156" fmla="*/ 623740 h 1067541"/>
                  <a:gd name="connsiteX2157" fmla="*/ 1219015 w 1597773"/>
                  <a:gd name="connsiteY2157" fmla="*/ 620643 h 1067541"/>
                  <a:gd name="connsiteX2158" fmla="*/ 1217245 w 1597773"/>
                  <a:gd name="connsiteY2158" fmla="*/ 619168 h 1067541"/>
                  <a:gd name="connsiteX2159" fmla="*/ 1211051 w 1597773"/>
                  <a:gd name="connsiteY2159" fmla="*/ 615629 h 1067541"/>
                  <a:gd name="connsiteX2160" fmla="*/ 1206036 w 1597773"/>
                  <a:gd name="connsiteY2160" fmla="*/ 614154 h 1067541"/>
                  <a:gd name="connsiteX2161" fmla="*/ 1201169 w 1597773"/>
                  <a:gd name="connsiteY2161" fmla="*/ 611646 h 1067541"/>
                  <a:gd name="connsiteX2162" fmla="*/ 1197039 w 1597773"/>
                  <a:gd name="connsiteY2162" fmla="*/ 607812 h 1067541"/>
                  <a:gd name="connsiteX2163" fmla="*/ 1195122 w 1597773"/>
                  <a:gd name="connsiteY2163" fmla="*/ 606779 h 1067541"/>
                  <a:gd name="connsiteX2164" fmla="*/ 1191140 w 1597773"/>
                  <a:gd name="connsiteY2164" fmla="*/ 606779 h 1067541"/>
                  <a:gd name="connsiteX2165" fmla="*/ 1190255 w 1597773"/>
                  <a:gd name="connsiteY2165" fmla="*/ 603829 h 1067541"/>
                  <a:gd name="connsiteX2166" fmla="*/ 1191582 w 1597773"/>
                  <a:gd name="connsiteY2166" fmla="*/ 598962 h 1067541"/>
                  <a:gd name="connsiteX2167" fmla="*/ 1195122 w 1597773"/>
                  <a:gd name="connsiteY2167" fmla="*/ 596012 h 1067541"/>
                  <a:gd name="connsiteX2168" fmla="*/ 1197187 w 1597773"/>
                  <a:gd name="connsiteY2168" fmla="*/ 590408 h 1067541"/>
                  <a:gd name="connsiteX2169" fmla="*/ 1199694 w 1597773"/>
                  <a:gd name="connsiteY2169" fmla="*/ 588785 h 1067541"/>
                  <a:gd name="connsiteX2170" fmla="*/ 1201906 w 1597773"/>
                  <a:gd name="connsiteY2170" fmla="*/ 585540 h 1067541"/>
                  <a:gd name="connsiteX2171" fmla="*/ 1204856 w 1597773"/>
                  <a:gd name="connsiteY2171" fmla="*/ 582001 h 1067541"/>
                  <a:gd name="connsiteX2172" fmla="*/ 1207216 w 1597773"/>
                  <a:gd name="connsiteY2172" fmla="*/ 581115 h 1067541"/>
                  <a:gd name="connsiteX2173" fmla="*/ 1208691 w 1597773"/>
                  <a:gd name="connsiteY2173" fmla="*/ 580378 h 1067541"/>
                  <a:gd name="connsiteX2174" fmla="*/ 1209871 w 1597773"/>
                  <a:gd name="connsiteY2174" fmla="*/ 578903 h 1067541"/>
                  <a:gd name="connsiteX2175" fmla="*/ 1211641 w 1597773"/>
                  <a:gd name="connsiteY2175" fmla="*/ 577576 h 1067541"/>
                  <a:gd name="connsiteX2176" fmla="*/ 1212968 w 1597773"/>
                  <a:gd name="connsiteY2176" fmla="*/ 575806 h 1067541"/>
                  <a:gd name="connsiteX2177" fmla="*/ 1213706 w 1597773"/>
                  <a:gd name="connsiteY2177" fmla="*/ 574036 h 1067541"/>
                  <a:gd name="connsiteX2178" fmla="*/ 1217983 w 1597773"/>
                  <a:gd name="connsiteY2178" fmla="*/ 571824 h 1067541"/>
                  <a:gd name="connsiteX2179" fmla="*/ 1219753 w 1597773"/>
                  <a:gd name="connsiteY2179" fmla="*/ 570349 h 1067541"/>
                  <a:gd name="connsiteX2180" fmla="*/ 1219163 w 1597773"/>
                  <a:gd name="connsiteY2180" fmla="*/ 569611 h 1067541"/>
                  <a:gd name="connsiteX2181" fmla="*/ 1216951 w 1597773"/>
                  <a:gd name="connsiteY2181" fmla="*/ 569316 h 1067541"/>
                  <a:gd name="connsiteX2182" fmla="*/ 1214738 w 1597773"/>
                  <a:gd name="connsiteY2182" fmla="*/ 566366 h 1067541"/>
                  <a:gd name="connsiteX2183" fmla="*/ 1215328 w 1597773"/>
                  <a:gd name="connsiteY2183" fmla="*/ 565481 h 1067541"/>
                  <a:gd name="connsiteX2184" fmla="*/ 1217098 w 1597773"/>
                  <a:gd name="connsiteY2184" fmla="*/ 563859 h 1067541"/>
                  <a:gd name="connsiteX2185" fmla="*/ 1219310 w 1597773"/>
                  <a:gd name="connsiteY2185" fmla="*/ 563122 h 1067541"/>
                  <a:gd name="connsiteX2186" fmla="*/ 1220785 w 1597773"/>
                  <a:gd name="connsiteY2186" fmla="*/ 563122 h 1067541"/>
                  <a:gd name="connsiteX2187" fmla="*/ 1221227 w 1597773"/>
                  <a:gd name="connsiteY2187" fmla="*/ 564154 h 1067541"/>
                  <a:gd name="connsiteX2188" fmla="*/ 1220933 w 1597773"/>
                  <a:gd name="connsiteY2188" fmla="*/ 566514 h 1067541"/>
                  <a:gd name="connsiteX2189" fmla="*/ 1221375 w 1597773"/>
                  <a:gd name="connsiteY2189" fmla="*/ 567399 h 1067541"/>
                  <a:gd name="connsiteX2190" fmla="*/ 1222555 w 1597773"/>
                  <a:gd name="connsiteY2190" fmla="*/ 568136 h 1067541"/>
                  <a:gd name="connsiteX2191" fmla="*/ 1225800 w 1597773"/>
                  <a:gd name="connsiteY2191" fmla="*/ 566514 h 1067541"/>
                  <a:gd name="connsiteX2192" fmla="*/ 1228897 w 1597773"/>
                  <a:gd name="connsiteY2192" fmla="*/ 565924 h 1067541"/>
                  <a:gd name="connsiteX2193" fmla="*/ 1230077 w 1597773"/>
                  <a:gd name="connsiteY2193" fmla="*/ 564744 h 1067541"/>
                  <a:gd name="connsiteX2194" fmla="*/ 1230077 w 1597773"/>
                  <a:gd name="connsiteY2194" fmla="*/ 559582 h 1067541"/>
                  <a:gd name="connsiteX2195" fmla="*/ 1230815 w 1597773"/>
                  <a:gd name="connsiteY2195" fmla="*/ 557369 h 1067541"/>
                  <a:gd name="connsiteX2196" fmla="*/ 1232437 w 1597773"/>
                  <a:gd name="connsiteY2196" fmla="*/ 556042 h 1067541"/>
                  <a:gd name="connsiteX2197" fmla="*/ 1234354 w 1597773"/>
                  <a:gd name="connsiteY2197" fmla="*/ 556927 h 1067541"/>
                  <a:gd name="connsiteX2198" fmla="*/ 1235682 w 1597773"/>
                  <a:gd name="connsiteY2198" fmla="*/ 556337 h 1067541"/>
                  <a:gd name="connsiteX2199" fmla="*/ 1235977 w 1597773"/>
                  <a:gd name="connsiteY2199" fmla="*/ 555157 h 1067541"/>
                  <a:gd name="connsiteX2200" fmla="*/ 1235387 w 1597773"/>
                  <a:gd name="connsiteY2200" fmla="*/ 553535 h 1067541"/>
                  <a:gd name="connsiteX2201" fmla="*/ 1233174 w 1597773"/>
                  <a:gd name="connsiteY2201" fmla="*/ 551470 h 1067541"/>
                  <a:gd name="connsiteX2202" fmla="*/ 1233617 w 1597773"/>
                  <a:gd name="connsiteY2202" fmla="*/ 550732 h 1067541"/>
                  <a:gd name="connsiteX2203" fmla="*/ 1235387 w 1597773"/>
                  <a:gd name="connsiteY2203" fmla="*/ 550732 h 1067541"/>
                  <a:gd name="connsiteX2204" fmla="*/ 1238337 w 1597773"/>
                  <a:gd name="connsiteY2204" fmla="*/ 551765 h 1067541"/>
                  <a:gd name="connsiteX2205" fmla="*/ 1239959 w 1597773"/>
                  <a:gd name="connsiteY2205" fmla="*/ 551322 h 1067541"/>
                  <a:gd name="connsiteX2206" fmla="*/ 1242319 w 1597773"/>
                  <a:gd name="connsiteY2206" fmla="*/ 549847 h 1067541"/>
                  <a:gd name="connsiteX2207" fmla="*/ 1249399 w 1597773"/>
                  <a:gd name="connsiteY2207" fmla="*/ 547488 h 1067541"/>
                  <a:gd name="connsiteX2208" fmla="*/ 1256035 w 1597773"/>
                  <a:gd name="connsiteY2208" fmla="*/ 544538 h 1067541"/>
                  <a:gd name="connsiteX2209" fmla="*/ 1262968 w 1597773"/>
                  <a:gd name="connsiteY2209" fmla="*/ 540850 h 1067541"/>
                  <a:gd name="connsiteX2210" fmla="*/ 1266065 w 1597773"/>
                  <a:gd name="connsiteY2210" fmla="*/ 540555 h 1067541"/>
                  <a:gd name="connsiteX2211" fmla="*/ 1269014 w 1597773"/>
                  <a:gd name="connsiteY2211" fmla="*/ 540850 h 1067541"/>
                  <a:gd name="connsiteX2212" fmla="*/ 1270047 w 1597773"/>
                  <a:gd name="connsiteY2212" fmla="*/ 541735 h 1067541"/>
                  <a:gd name="connsiteX2213" fmla="*/ 1270490 w 1597773"/>
                  <a:gd name="connsiteY2213" fmla="*/ 543210 h 1067541"/>
                  <a:gd name="connsiteX2214" fmla="*/ 1271080 w 1597773"/>
                  <a:gd name="connsiteY2214" fmla="*/ 544095 h 1067541"/>
                  <a:gd name="connsiteX2215" fmla="*/ 1271964 w 1597773"/>
                  <a:gd name="connsiteY2215" fmla="*/ 544538 h 1067541"/>
                  <a:gd name="connsiteX2216" fmla="*/ 1273734 w 1597773"/>
                  <a:gd name="connsiteY2216" fmla="*/ 544538 h 1067541"/>
                  <a:gd name="connsiteX2217" fmla="*/ 1276832 w 1597773"/>
                  <a:gd name="connsiteY2217" fmla="*/ 542178 h 1067541"/>
                  <a:gd name="connsiteX2218" fmla="*/ 1278454 w 1597773"/>
                  <a:gd name="connsiteY2218" fmla="*/ 541293 h 1067541"/>
                  <a:gd name="connsiteX2219" fmla="*/ 1278454 w 1597773"/>
                  <a:gd name="connsiteY2219" fmla="*/ 539670 h 1067541"/>
                  <a:gd name="connsiteX2220" fmla="*/ 1277569 w 1597773"/>
                  <a:gd name="connsiteY2220" fmla="*/ 539081 h 1067541"/>
                  <a:gd name="connsiteX2221" fmla="*/ 1276537 w 1597773"/>
                  <a:gd name="connsiteY2221" fmla="*/ 537753 h 1067541"/>
                  <a:gd name="connsiteX2222" fmla="*/ 1278307 w 1597773"/>
                  <a:gd name="connsiteY2222" fmla="*/ 535688 h 1067541"/>
                  <a:gd name="connsiteX2223" fmla="*/ 1280224 w 1597773"/>
                  <a:gd name="connsiteY2223" fmla="*/ 534361 h 1067541"/>
                  <a:gd name="connsiteX2224" fmla="*/ 1279930 w 1597773"/>
                  <a:gd name="connsiteY2224" fmla="*/ 530231 h 1067541"/>
                  <a:gd name="connsiteX2225" fmla="*/ 1282437 w 1597773"/>
                  <a:gd name="connsiteY2225" fmla="*/ 527724 h 1067541"/>
                  <a:gd name="connsiteX2226" fmla="*/ 1280815 w 1597773"/>
                  <a:gd name="connsiteY2226" fmla="*/ 526986 h 1067541"/>
                  <a:gd name="connsiteX2227" fmla="*/ 1278012 w 1597773"/>
                  <a:gd name="connsiteY2227" fmla="*/ 527576 h 1067541"/>
                  <a:gd name="connsiteX2228" fmla="*/ 1273882 w 1597773"/>
                  <a:gd name="connsiteY2228" fmla="*/ 527576 h 1067541"/>
                  <a:gd name="connsiteX2229" fmla="*/ 1269457 w 1597773"/>
                  <a:gd name="connsiteY2229" fmla="*/ 526101 h 1067541"/>
                  <a:gd name="connsiteX2230" fmla="*/ 1267835 w 1597773"/>
                  <a:gd name="connsiteY2230" fmla="*/ 524184 h 1067541"/>
                  <a:gd name="connsiteX2231" fmla="*/ 1266507 w 1597773"/>
                  <a:gd name="connsiteY2231" fmla="*/ 524184 h 1067541"/>
                  <a:gd name="connsiteX2232" fmla="*/ 1265327 w 1597773"/>
                  <a:gd name="connsiteY2232" fmla="*/ 524921 h 1067541"/>
                  <a:gd name="connsiteX2233" fmla="*/ 1264148 w 1597773"/>
                  <a:gd name="connsiteY2233" fmla="*/ 526396 h 1067541"/>
                  <a:gd name="connsiteX2234" fmla="*/ 1260313 w 1597773"/>
                  <a:gd name="connsiteY2234" fmla="*/ 526101 h 1067541"/>
                  <a:gd name="connsiteX2235" fmla="*/ 1255741 w 1597773"/>
                  <a:gd name="connsiteY2235" fmla="*/ 526101 h 1067541"/>
                  <a:gd name="connsiteX2236" fmla="*/ 1252201 w 1597773"/>
                  <a:gd name="connsiteY2236" fmla="*/ 524331 h 1067541"/>
                  <a:gd name="connsiteX2237" fmla="*/ 1249104 w 1597773"/>
                  <a:gd name="connsiteY2237" fmla="*/ 522414 h 1067541"/>
                  <a:gd name="connsiteX2238" fmla="*/ 1244679 w 1597773"/>
                  <a:gd name="connsiteY2238" fmla="*/ 521824 h 1067541"/>
                  <a:gd name="connsiteX2239" fmla="*/ 1240254 w 1597773"/>
                  <a:gd name="connsiteY2239" fmla="*/ 517989 h 1067541"/>
                  <a:gd name="connsiteX2240" fmla="*/ 1232437 w 1597773"/>
                  <a:gd name="connsiteY2240" fmla="*/ 514744 h 1067541"/>
                  <a:gd name="connsiteX2241" fmla="*/ 1222555 w 1597773"/>
                  <a:gd name="connsiteY2241" fmla="*/ 518727 h 1067541"/>
                  <a:gd name="connsiteX2242" fmla="*/ 1220343 w 1597773"/>
                  <a:gd name="connsiteY2242" fmla="*/ 519022 h 1067541"/>
                  <a:gd name="connsiteX2243" fmla="*/ 1219605 w 1597773"/>
                  <a:gd name="connsiteY2243" fmla="*/ 519464 h 1067541"/>
                  <a:gd name="connsiteX2244" fmla="*/ 1220343 w 1597773"/>
                  <a:gd name="connsiteY2244" fmla="*/ 520202 h 1067541"/>
                  <a:gd name="connsiteX2245" fmla="*/ 1220933 w 1597773"/>
                  <a:gd name="connsiteY2245" fmla="*/ 521234 h 1067541"/>
                  <a:gd name="connsiteX2246" fmla="*/ 1216803 w 1597773"/>
                  <a:gd name="connsiteY2246" fmla="*/ 525069 h 1067541"/>
                  <a:gd name="connsiteX2247" fmla="*/ 1209723 w 1597773"/>
                  <a:gd name="connsiteY2247" fmla="*/ 529346 h 1067541"/>
                  <a:gd name="connsiteX2248" fmla="*/ 1209723 w 1597773"/>
                  <a:gd name="connsiteY2248" fmla="*/ 532296 h 1067541"/>
                  <a:gd name="connsiteX2249" fmla="*/ 1206478 w 1597773"/>
                  <a:gd name="connsiteY2249" fmla="*/ 535246 h 1067541"/>
                  <a:gd name="connsiteX2250" fmla="*/ 1198367 w 1597773"/>
                  <a:gd name="connsiteY2250" fmla="*/ 536131 h 1067541"/>
                  <a:gd name="connsiteX2251" fmla="*/ 1194089 w 1597773"/>
                  <a:gd name="connsiteY2251" fmla="*/ 535688 h 1067541"/>
                  <a:gd name="connsiteX2252" fmla="*/ 1189517 w 1597773"/>
                  <a:gd name="connsiteY2252" fmla="*/ 533771 h 1067541"/>
                  <a:gd name="connsiteX2253" fmla="*/ 1186567 w 1597773"/>
                  <a:gd name="connsiteY2253" fmla="*/ 531558 h 1067541"/>
                  <a:gd name="connsiteX2254" fmla="*/ 1185387 w 1597773"/>
                  <a:gd name="connsiteY2254" fmla="*/ 529936 h 1067541"/>
                  <a:gd name="connsiteX2255" fmla="*/ 1185387 w 1597773"/>
                  <a:gd name="connsiteY2255" fmla="*/ 525069 h 1067541"/>
                  <a:gd name="connsiteX2256" fmla="*/ 1186420 w 1597773"/>
                  <a:gd name="connsiteY2256" fmla="*/ 520644 h 1067541"/>
                  <a:gd name="connsiteX2257" fmla="*/ 1187599 w 1597773"/>
                  <a:gd name="connsiteY2257" fmla="*/ 520054 h 1067541"/>
                  <a:gd name="connsiteX2258" fmla="*/ 1189074 w 1597773"/>
                  <a:gd name="connsiteY2258" fmla="*/ 518874 h 1067541"/>
                  <a:gd name="connsiteX2259" fmla="*/ 1188632 w 1597773"/>
                  <a:gd name="connsiteY2259" fmla="*/ 517399 h 1067541"/>
                  <a:gd name="connsiteX2260" fmla="*/ 1187747 w 1597773"/>
                  <a:gd name="connsiteY2260" fmla="*/ 516514 h 1067541"/>
                  <a:gd name="connsiteX2261" fmla="*/ 1187747 w 1597773"/>
                  <a:gd name="connsiteY2261" fmla="*/ 515482 h 1067541"/>
                  <a:gd name="connsiteX2262" fmla="*/ 1187452 w 1597773"/>
                  <a:gd name="connsiteY2262" fmla="*/ 512680 h 1067541"/>
                  <a:gd name="connsiteX2263" fmla="*/ 1185092 w 1597773"/>
                  <a:gd name="connsiteY2263" fmla="*/ 508550 h 1067541"/>
                  <a:gd name="connsiteX2264" fmla="*/ 1181405 w 1597773"/>
                  <a:gd name="connsiteY2264" fmla="*/ 506042 h 1067541"/>
                  <a:gd name="connsiteX2265" fmla="*/ 1177865 w 1597773"/>
                  <a:gd name="connsiteY2265" fmla="*/ 506042 h 1067541"/>
                  <a:gd name="connsiteX2266" fmla="*/ 1174621 w 1597773"/>
                  <a:gd name="connsiteY2266" fmla="*/ 507075 h 1067541"/>
                  <a:gd name="connsiteX2267" fmla="*/ 1160756 w 1597773"/>
                  <a:gd name="connsiteY2267" fmla="*/ 504420 h 1067541"/>
                  <a:gd name="connsiteX2268" fmla="*/ 1154267 w 1597773"/>
                  <a:gd name="connsiteY2268" fmla="*/ 500585 h 1067541"/>
                  <a:gd name="connsiteX2269" fmla="*/ 1151317 w 1597773"/>
                  <a:gd name="connsiteY2269" fmla="*/ 497193 h 1067541"/>
                  <a:gd name="connsiteX2270" fmla="*/ 1148810 w 1597773"/>
                  <a:gd name="connsiteY2270" fmla="*/ 491146 h 1067541"/>
                  <a:gd name="connsiteX2271" fmla="*/ 1148810 w 1597773"/>
                  <a:gd name="connsiteY2271" fmla="*/ 489081 h 1067541"/>
                  <a:gd name="connsiteX2272" fmla="*/ 1150284 w 1597773"/>
                  <a:gd name="connsiteY2272" fmla="*/ 484214 h 1067541"/>
                  <a:gd name="connsiteX2273" fmla="*/ 1154709 w 1597773"/>
                  <a:gd name="connsiteY2273" fmla="*/ 475659 h 1067541"/>
                  <a:gd name="connsiteX2274" fmla="*/ 1156774 w 1597773"/>
                  <a:gd name="connsiteY2274" fmla="*/ 473889 h 1067541"/>
                  <a:gd name="connsiteX2275" fmla="*/ 1161346 w 1597773"/>
                  <a:gd name="connsiteY2275" fmla="*/ 472857 h 1067541"/>
                  <a:gd name="connsiteX2276" fmla="*/ 1164148 w 1597773"/>
                  <a:gd name="connsiteY2276" fmla="*/ 473889 h 1067541"/>
                  <a:gd name="connsiteX2277" fmla="*/ 1168131 w 1597773"/>
                  <a:gd name="connsiteY2277" fmla="*/ 477724 h 1067541"/>
                  <a:gd name="connsiteX2278" fmla="*/ 1172703 w 1597773"/>
                  <a:gd name="connsiteY2278" fmla="*/ 476102 h 1067541"/>
                  <a:gd name="connsiteX2279" fmla="*/ 1176685 w 1597773"/>
                  <a:gd name="connsiteY2279" fmla="*/ 474332 h 1067541"/>
                  <a:gd name="connsiteX2280" fmla="*/ 1179930 w 1597773"/>
                  <a:gd name="connsiteY2280" fmla="*/ 474774 h 1067541"/>
                  <a:gd name="connsiteX2281" fmla="*/ 1181848 w 1597773"/>
                  <a:gd name="connsiteY2281" fmla="*/ 474479 h 1067541"/>
                  <a:gd name="connsiteX2282" fmla="*/ 1184060 w 1597773"/>
                  <a:gd name="connsiteY2282" fmla="*/ 474479 h 1067541"/>
                  <a:gd name="connsiteX2283" fmla="*/ 1185682 w 1597773"/>
                  <a:gd name="connsiteY2283" fmla="*/ 474184 h 1067541"/>
                  <a:gd name="connsiteX2284" fmla="*/ 1187305 w 1597773"/>
                  <a:gd name="connsiteY2284" fmla="*/ 473005 h 1067541"/>
                  <a:gd name="connsiteX2285" fmla="*/ 1192172 w 1597773"/>
                  <a:gd name="connsiteY2285" fmla="*/ 467400 h 1067541"/>
                  <a:gd name="connsiteX2286" fmla="*/ 1193204 w 1597773"/>
                  <a:gd name="connsiteY2286" fmla="*/ 462680 h 1067541"/>
                  <a:gd name="connsiteX2287" fmla="*/ 1194827 w 1597773"/>
                  <a:gd name="connsiteY2287" fmla="*/ 459583 h 1067541"/>
                  <a:gd name="connsiteX2288" fmla="*/ 1196597 w 1597773"/>
                  <a:gd name="connsiteY2288" fmla="*/ 456780 h 1067541"/>
                  <a:gd name="connsiteX2289" fmla="*/ 1201759 w 1597773"/>
                  <a:gd name="connsiteY2289" fmla="*/ 452208 h 1067541"/>
                  <a:gd name="connsiteX2290" fmla="*/ 1208543 w 1597773"/>
                  <a:gd name="connsiteY2290" fmla="*/ 449553 h 1067541"/>
                  <a:gd name="connsiteX2291" fmla="*/ 1222113 w 1597773"/>
                  <a:gd name="connsiteY2291" fmla="*/ 442916 h 1067541"/>
                  <a:gd name="connsiteX2292" fmla="*/ 1225062 w 1597773"/>
                  <a:gd name="connsiteY2292" fmla="*/ 442031 h 1067541"/>
                  <a:gd name="connsiteX2293" fmla="*/ 1232732 w 1597773"/>
                  <a:gd name="connsiteY2293" fmla="*/ 430969 h 1067541"/>
                  <a:gd name="connsiteX2294" fmla="*/ 1234650 w 1597773"/>
                  <a:gd name="connsiteY2294" fmla="*/ 429052 h 1067541"/>
                  <a:gd name="connsiteX2295" fmla="*/ 1236714 w 1597773"/>
                  <a:gd name="connsiteY2295" fmla="*/ 428020 h 1067541"/>
                  <a:gd name="connsiteX2296" fmla="*/ 1238779 w 1597773"/>
                  <a:gd name="connsiteY2296" fmla="*/ 425955 h 1067541"/>
                  <a:gd name="connsiteX2297" fmla="*/ 1240992 w 1597773"/>
                  <a:gd name="connsiteY2297" fmla="*/ 423152 h 1067541"/>
                  <a:gd name="connsiteX2298" fmla="*/ 1243351 w 1597773"/>
                  <a:gd name="connsiteY2298" fmla="*/ 421235 h 1067541"/>
                  <a:gd name="connsiteX2299" fmla="*/ 1252791 w 1597773"/>
                  <a:gd name="connsiteY2299" fmla="*/ 421973 h 1067541"/>
                  <a:gd name="connsiteX2300" fmla="*/ 1254413 w 1597773"/>
                  <a:gd name="connsiteY2300" fmla="*/ 423005 h 1067541"/>
                  <a:gd name="connsiteX2301" fmla="*/ 1257806 w 1597773"/>
                  <a:gd name="connsiteY2301" fmla="*/ 423005 h 1067541"/>
                  <a:gd name="connsiteX2302" fmla="*/ 1258691 w 1597773"/>
                  <a:gd name="connsiteY2302" fmla="*/ 421973 h 1067541"/>
                  <a:gd name="connsiteX2303" fmla="*/ 1259870 w 1597773"/>
                  <a:gd name="connsiteY2303" fmla="*/ 419170 h 1067541"/>
                  <a:gd name="connsiteX2304" fmla="*/ 1260608 w 1597773"/>
                  <a:gd name="connsiteY2304" fmla="*/ 419170 h 1067541"/>
                  <a:gd name="connsiteX2305" fmla="*/ 1261198 w 1597773"/>
                  <a:gd name="connsiteY2305" fmla="*/ 423152 h 1067541"/>
                  <a:gd name="connsiteX2306" fmla="*/ 1268572 w 1597773"/>
                  <a:gd name="connsiteY2306" fmla="*/ 427872 h 1067541"/>
                  <a:gd name="connsiteX2307" fmla="*/ 1269605 w 1597773"/>
                  <a:gd name="connsiteY2307" fmla="*/ 430527 h 1067541"/>
                  <a:gd name="connsiteX2308" fmla="*/ 1272112 w 1597773"/>
                  <a:gd name="connsiteY2308" fmla="*/ 432444 h 1067541"/>
                  <a:gd name="connsiteX2309" fmla="*/ 1271817 w 1597773"/>
                  <a:gd name="connsiteY2309" fmla="*/ 433772 h 1067541"/>
                  <a:gd name="connsiteX2310" fmla="*/ 1270195 w 1597773"/>
                  <a:gd name="connsiteY2310" fmla="*/ 437017 h 1067541"/>
                  <a:gd name="connsiteX2311" fmla="*/ 1269899 w 1597773"/>
                  <a:gd name="connsiteY2311" fmla="*/ 438197 h 1067541"/>
                  <a:gd name="connsiteX2312" fmla="*/ 1264442 w 1597773"/>
                  <a:gd name="connsiteY2312" fmla="*/ 444981 h 1067541"/>
                  <a:gd name="connsiteX2313" fmla="*/ 1261493 w 1597773"/>
                  <a:gd name="connsiteY2313" fmla="*/ 447783 h 1067541"/>
                  <a:gd name="connsiteX2314" fmla="*/ 1259722 w 1597773"/>
                  <a:gd name="connsiteY2314" fmla="*/ 450733 h 1067541"/>
                  <a:gd name="connsiteX2315" fmla="*/ 1252348 w 1597773"/>
                  <a:gd name="connsiteY2315" fmla="*/ 453978 h 1067541"/>
                  <a:gd name="connsiteX2316" fmla="*/ 1251169 w 1597773"/>
                  <a:gd name="connsiteY2316" fmla="*/ 456780 h 1067541"/>
                  <a:gd name="connsiteX2317" fmla="*/ 1252201 w 1597773"/>
                  <a:gd name="connsiteY2317" fmla="*/ 458845 h 1067541"/>
                  <a:gd name="connsiteX2318" fmla="*/ 1252201 w 1597773"/>
                  <a:gd name="connsiteY2318" fmla="*/ 460320 h 1067541"/>
                  <a:gd name="connsiteX2319" fmla="*/ 1251021 w 1597773"/>
                  <a:gd name="connsiteY2319" fmla="*/ 460320 h 1067541"/>
                  <a:gd name="connsiteX2320" fmla="*/ 1249399 w 1597773"/>
                  <a:gd name="connsiteY2320" fmla="*/ 460910 h 1067541"/>
                  <a:gd name="connsiteX2321" fmla="*/ 1245712 w 1597773"/>
                  <a:gd name="connsiteY2321" fmla="*/ 463270 h 1067541"/>
                  <a:gd name="connsiteX2322" fmla="*/ 1246154 w 1597773"/>
                  <a:gd name="connsiteY2322" fmla="*/ 464007 h 1067541"/>
                  <a:gd name="connsiteX2323" fmla="*/ 1246449 w 1597773"/>
                  <a:gd name="connsiteY2323" fmla="*/ 466072 h 1067541"/>
                  <a:gd name="connsiteX2324" fmla="*/ 1245859 w 1597773"/>
                  <a:gd name="connsiteY2324" fmla="*/ 468137 h 1067541"/>
                  <a:gd name="connsiteX2325" fmla="*/ 1247923 w 1597773"/>
                  <a:gd name="connsiteY2325" fmla="*/ 468432 h 1067541"/>
                  <a:gd name="connsiteX2326" fmla="*/ 1252054 w 1597773"/>
                  <a:gd name="connsiteY2326" fmla="*/ 468432 h 1067541"/>
                  <a:gd name="connsiteX2327" fmla="*/ 1259133 w 1597773"/>
                  <a:gd name="connsiteY2327" fmla="*/ 467695 h 1067541"/>
                  <a:gd name="connsiteX2328" fmla="*/ 1260018 w 1597773"/>
                  <a:gd name="connsiteY2328" fmla="*/ 468137 h 1067541"/>
                  <a:gd name="connsiteX2329" fmla="*/ 1258396 w 1597773"/>
                  <a:gd name="connsiteY2329" fmla="*/ 469317 h 1067541"/>
                  <a:gd name="connsiteX2330" fmla="*/ 1255888 w 1597773"/>
                  <a:gd name="connsiteY2330" fmla="*/ 471677 h 1067541"/>
                  <a:gd name="connsiteX2331" fmla="*/ 1254856 w 1597773"/>
                  <a:gd name="connsiteY2331" fmla="*/ 473152 h 1067541"/>
                  <a:gd name="connsiteX2332" fmla="*/ 1256183 w 1597773"/>
                  <a:gd name="connsiteY2332" fmla="*/ 476544 h 1067541"/>
                  <a:gd name="connsiteX2333" fmla="*/ 1245269 w 1597773"/>
                  <a:gd name="connsiteY2333" fmla="*/ 481116 h 1067541"/>
                  <a:gd name="connsiteX2334" fmla="*/ 1243351 w 1597773"/>
                  <a:gd name="connsiteY2334" fmla="*/ 481559 h 1067541"/>
                  <a:gd name="connsiteX2335" fmla="*/ 1241286 w 1597773"/>
                  <a:gd name="connsiteY2335" fmla="*/ 482296 h 1067541"/>
                  <a:gd name="connsiteX2336" fmla="*/ 1241729 w 1597773"/>
                  <a:gd name="connsiteY2336" fmla="*/ 485541 h 1067541"/>
                  <a:gd name="connsiteX2337" fmla="*/ 1242762 w 1597773"/>
                  <a:gd name="connsiteY2337" fmla="*/ 488049 h 1067541"/>
                  <a:gd name="connsiteX2338" fmla="*/ 1243942 w 1597773"/>
                  <a:gd name="connsiteY2338" fmla="*/ 487754 h 1067541"/>
                  <a:gd name="connsiteX2339" fmla="*/ 1244679 w 1597773"/>
                  <a:gd name="connsiteY2339" fmla="*/ 487016 h 1067541"/>
                  <a:gd name="connsiteX2340" fmla="*/ 1246891 w 1597773"/>
                  <a:gd name="connsiteY2340" fmla="*/ 485689 h 1067541"/>
                  <a:gd name="connsiteX2341" fmla="*/ 1252054 w 1597773"/>
                  <a:gd name="connsiteY2341" fmla="*/ 484951 h 1067541"/>
                  <a:gd name="connsiteX2342" fmla="*/ 1255593 w 1597773"/>
                  <a:gd name="connsiteY2342" fmla="*/ 483919 h 1067541"/>
                  <a:gd name="connsiteX2343" fmla="*/ 1256183 w 1597773"/>
                  <a:gd name="connsiteY2343" fmla="*/ 483034 h 1067541"/>
                  <a:gd name="connsiteX2344" fmla="*/ 1255150 w 1597773"/>
                  <a:gd name="connsiteY2344" fmla="*/ 481116 h 1067541"/>
                  <a:gd name="connsiteX2345" fmla="*/ 1256330 w 1597773"/>
                  <a:gd name="connsiteY2345" fmla="*/ 479642 h 1067541"/>
                  <a:gd name="connsiteX2346" fmla="*/ 1258100 w 1597773"/>
                  <a:gd name="connsiteY2346" fmla="*/ 479642 h 1067541"/>
                  <a:gd name="connsiteX2347" fmla="*/ 1259722 w 1597773"/>
                  <a:gd name="connsiteY2347" fmla="*/ 479936 h 1067541"/>
                  <a:gd name="connsiteX2348" fmla="*/ 1261198 w 1597773"/>
                  <a:gd name="connsiteY2348" fmla="*/ 479936 h 1067541"/>
                  <a:gd name="connsiteX2349" fmla="*/ 1262672 w 1597773"/>
                  <a:gd name="connsiteY2349" fmla="*/ 478609 h 1067541"/>
                  <a:gd name="connsiteX2350" fmla="*/ 1264296 w 1597773"/>
                  <a:gd name="connsiteY2350" fmla="*/ 478167 h 1067541"/>
                  <a:gd name="connsiteX2351" fmla="*/ 1266065 w 1597773"/>
                  <a:gd name="connsiteY2351" fmla="*/ 476987 h 1067541"/>
                  <a:gd name="connsiteX2352" fmla="*/ 1267983 w 1597773"/>
                  <a:gd name="connsiteY2352" fmla="*/ 475217 h 1067541"/>
                  <a:gd name="connsiteX2353" fmla="*/ 1270638 w 1597773"/>
                  <a:gd name="connsiteY2353" fmla="*/ 471677 h 1067541"/>
                  <a:gd name="connsiteX2354" fmla="*/ 1273440 w 1597773"/>
                  <a:gd name="connsiteY2354" fmla="*/ 468727 h 1067541"/>
                  <a:gd name="connsiteX2355" fmla="*/ 1286714 w 1597773"/>
                  <a:gd name="connsiteY2355" fmla="*/ 461500 h 1067541"/>
                  <a:gd name="connsiteX2356" fmla="*/ 1289811 w 1597773"/>
                  <a:gd name="connsiteY2356" fmla="*/ 460910 h 1067541"/>
                  <a:gd name="connsiteX2357" fmla="*/ 1291729 w 1597773"/>
                  <a:gd name="connsiteY2357" fmla="*/ 459288 h 1067541"/>
                  <a:gd name="connsiteX2358" fmla="*/ 1296743 w 1597773"/>
                  <a:gd name="connsiteY2358" fmla="*/ 458845 h 1067541"/>
                  <a:gd name="connsiteX2359" fmla="*/ 1297923 w 1597773"/>
                  <a:gd name="connsiteY2359" fmla="*/ 457665 h 1067541"/>
                  <a:gd name="connsiteX2360" fmla="*/ 1299988 w 1597773"/>
                  <a:gd name="connsiteY2360" fmla="*/ 456633 h 1067541"/>
                  <a:gd name="connsiteX2361" fmla="*/ 1303675 w 1597773"/>
                  <a:gd name="connsiteY2361" fmla="*/ 456633 h 1067541"/>
                  <a:gd name="connsiteX2362" fmla="*/ 1306035 w 1597773"/>
                  <a:gd name="connsiteY2362" fmla="*/ 455896 h 1067541"/>
                  <a:gd name="connsiteX2363" fmla="*/ 1306772 w 1597773"/>
                  <a:gd name="connsiteY2363" fmla="*/ 454273 h 1067541"/>
                  <a:gd name="connsiteX2364" fmla="*/ 1307805 w 1597773"/>
                  <a:gd name="connsiteY2364" fmla="*/ 453093 h 1067541"/>
                  <a:gd name="connsiteX2365" fmla="*/ 1310607 w 1597773"/>
                  <a:gd name="connsiteY2365" fmla="*/ 454863 h 1067541"/>
                  <a:gd name="connsiteX2366" fmla="*/ 1319605 w 1597773"/>
                  <a:gd name="connsiteY2366" fmla="*/ 454273 h 1067541"/>
                  <a:gd name="connsiteX2367" fmla="*/ 1323882 w 1597773"/>
                  <a:gd name="connsiteY2367" fmla="*/ 451766 h 1067541"/>
                  <a:gd name="connsiteX2368" fmla="*/ 1326094 w 1597773"/>
                  <a:gd name="connsiteY2368" fmla="*/ 449111 h 1067541"/>
                  <a:gd name="connsiteX2369" fmla="*/ 1326389 w 1597773"/>
                  <a:gd name="connsiteY2369" fmla="*/ 449406 h 1067541"/>
                  <a:gd name="connsiteX2370" fmla="*/ 1326979 w 1597773"/>
                  <a:gd name="connsiteY2370" fmla="*/ 446309 h 1067541"/>
                  <a:gd name="connsiteX2371" fmla="*/ 1329486 w 1597773"/>
                  <a:gd name="connsiteY2371" fmla="*/ 443949 h 1067541"/>
                  <a:gd name="connsiteX2372" fmla="*/ 1335533 w 1597773"/>
                  <a:gd name="connsiteY2372" fmla="*/ 439671 h 1067541"/>
                  <a:gd name="connsiteX2373" fmla="*/ 1337155 w 1597773"/>
                  <a:gd name="connsiteY2373" fmla="*/ 437754 h 1067541"/>
                  <a:gd name="connsiteX2374" fmla="*/ 1340253 w 1597773"/>
                  <a:gd name="connsiteY2374" fmla="*/ 435394 h 1067541"/>
                  <a:gd name="connsiteX2375" fmla="*/ 1343055 w 1597773"/>
                  <a:gd name="connsiteY2375" fmla="*/ 435394 h 1067541"/>
                  <a:gd name="connsiteX2376" fmla="*/ 1343498 w 1597773"/>
                  <a:gd name="connsiteY2376" fmla="*/ 434214 h 1067541"/>
                  <a:gd name="connsiteX2377" fmla="*/ 1343793 w 1597773"/>
                  <a:gd name="connsiteY2377" fmla="*/ 433477 h 1067541"/>
                  <a:gd name="connsiteX2378" fmla="*/ 1344973 w 1597773"/>
                  <a:gd name="connsiteY2378" fmla="*/ 432739 h 1067541"/>
                  <a:gd name="connsiteX2379" fmla="*/ 1347923 w 1597773"/>
                  <a:gd name="connsiteY2379" fmla="*/ 431412 h 1067541"/>
                  <a:gd name="connsiteX2380" fmla="*/ 1351315 w 1597773"/>
                  <a:gd name="connsiteY2380" fmla="*/ 429642 h 1067541"/>
                  <a:gd name="connsiteX2381" fmla="*/ 1353970 w 1597773"/>
                  <a:gd name="connsiteY2381" fmla="*/ 429200 h 1067541"/>
                  <a:gd name="connsiteX2382" fmla="*/ 1357215 w 1597773"/>
                  <a:gd name="connsiteY2382" fmla="*/ 426692 h 1067541"/>
                  <a:gd name="connsiteX2383" fmla="*/ 1358542 w 1597773"/>
                  <a:gd name="connsiteY2383" fmla="*/ 425512 h 1067541"/>
                  <a:gd name="connsiteX2384" fmla="*/ 1359870 w 1597773"/>
                  <a:gd name="connsiteY2384" fmla="*/ 425512 h 1067541"/>
                  <a:gd name="connsiteX2385" fmla="*/ 1360165 w 1597773"/>
                  <a:gd name="connsiteY2385" fmla="*/ 424922 h 1067541"/>
                  <a:gd name="connsiteX2386" fmla="*/ 1360902 w 1597773"/>
                  <a:gd name="connsiteY2386" fmla="*/ 423595 h 1067541"/>
                  <a:gd name="connsiteX2387" fmla="*/ 1361935 w 1597773"/>
                  <a:gd name="connsiteY2387" fmla="*/ 422710 h 1067541"/>
                  <a:gd name="connsiteX2388" fmla="*/ 1363409 w 1597773"/>
                  <a:gd name="connsiteY2388" fmla="*/ 422710 h 1067541"/>
                  <a:gd name="connsiteX2389" fmla="*/ 1365769 w 1597773"/>
                  <a:gd name="connsiteY2389" fmla="*/ 421973 h 1067541"/>
                  <a:gd name="connsiteX2390" fmla="*/ 1368719 w 1597773"/>
                  <a:gd name="connsiteY2390" fmla="*/ 421530 h 1067541"/>
                  <a:gd name="connsiteX2391" fmla="*/ 1370784 w 1597773"/>
                  <a:gd name="connsiteY2391" fmla="*/ 419318 h 1067541"/>
                  <a:gd name="connsiteX2392" fmla="*/ 1371521 w 1597773"/>
                  <a:gd name="connsiteY2392" fmla="*/ 417843 h 1067541"/>
                  <a:gd name="connsiteX2393" fmla="*/ 1372849 w 1597773"/>
                  <a:gd name="connsiteY2393" fmla="*/ 416220 h 1067541"/>
                  <a:gd name="connsiteX2394" fmla="*/ 1375651 w 1597773"/>
                  <a:gd name="connsiteY2394" fmla="*/ 414303 h 1067541"/>
                  <a:gd name="connsiteX2395" fmla="*/ 1377569 w 1597773"/>
                  <a:gd name="connsiteY2395" fmla="*/ 411501 h 1067541"/>
                  <a:gd name="connsiteX2396" fmla="*/ 1379781 w 1597773"/>
                  <a:gd name="connsiteY2396" fmla="*/ 408551 h 1067541"/>
                  <a:gd name="connsiteX2397" fmla="*/ 1380813 w 1597773"/>
                  <a:gd name="connsiteY2397" fmla="*/ 407666 h 1067541"/>
                  <a:gd name="connsiteX2398" fmla="*/ 1381846 w 1597773"/>
                  <a:gd name="connsiteY2398" fmla="*/ 407666 h 1067541"/>
                  <a:gd name="connsiteX2399" fmla="*/ 1382435 w 1597773"/>
                  <a:gd name="connsiteY2399" fmla="*/ 406338 h 1067541"/>
                  <a:gd name="connsiteX2400" fmla="*/ 1383173 w 1597773"/>
                  <a:gd name="connsiteY2400" fmla="*/ 403241 h 1067541"/>
                  <a:gd name="connsiteX2401" fmla="*/ 1384205 w 1597773"/>
                  <a:gd name="connsiteY2401" fmla="*/ 400144 h 1067541"/>
                  <a:gd name="connsiteX2402" fmla="*/ 1384796 w 1597773"/>
                  <a:gd name="connsiteY2402" fmla="*/ 398669 h 1067541"/>
                  <a:gd name="connsiteX2403" fmla="*/ 1387303 w 1597773"/>
                  <a:gd name="connsiteY2403" fmla="*/ 397046 h 1067541"/>
                  <a:gd name="connsiteX2404" fmla="*/ 1387892 w 1597773"/>
                  <a:gd name="connsiteY2404" fmla="*/ 396309 h 1067541"/>
                  <a:gd name="connsiteX2405" fmla="*/ 1388483 w 1597773"/>
                  <a:gd name="connsiteY2405" fmla="*/ 396014 h 1067541"/>
                  <a:gd name="connsiteX2406" fmla="*/ 1389663 w 1597773"/>
                  <a:gd name="connsiteY2406" fmla="*/ 396014 h 1067541"/>
                  <a:gd name="connsiteX2407" fmla="*/ 1391285 w 1597773"/>
                  <a:gd name="connsiteY2407" fmla="*/ 395277 h 1067541"/>
                  <a:gd name="connsiteX2408" fmla="*/ 1392760 w 1597773"/>
                  <a:gd name="connsiteY2408" fmla="*/ 394244 h 1067541"/>
                  <a:gd name="connsiteX2409" fmla="*/ 1394088 w 1597773"/>
                  <a:gd name="connsiteY2409" fmla="*/ 394539 h 1067541"/>
                  <a:gd name="connsiteX2410" fmla="*/ 1395415 w 1597773"/>
                  <a:gd name="connsiteY2410" fmla="*/ 395424 h 1067541"/>
                  <a:gd name="connsiteX2411" fmla="*/ 1396890 w 1597773"/>
                  <a:gd name="connsiteY2411" fmla="*/ 397194 h 1067541"/>
                  <a:gd name="connsiteX2412" fmla="*/ 1397480 w 1597773"/>
                  <a:gd name="connsiteY2412" fmla="*/ 398521 h 1067541"/>
                  <a:gd name="connsiteX2413" fmla="*/ 1398660 w 1597773"/>
                  <a:gd name="connsiteY2413" fmla="*/ 399701 h 1067541"/>
                  <a:gd name="connsiteX2414" fmla="*/ 1398660 w 1597773"/>
                  <a:gd name="connsiteY2414" fmla="*/ 401324 h 1067541"/>
                  <a:gd name="connsiteX2415" fmla="*/ 1399987 w 1597773"/>
                  <a:gd name="connsiteY2415" fmla="*/ 402061 h 1067541"/>
                  <a:gd name="connsiteX2416" fmla="*/ 1402347 w 1597773"/>
                  <a:gd name="connsiteY2416" fmla="*/ 402356 h 1067541"/>
                  <a:gd name="connsiteX2417" fmla="*/ 1406182 w 1597773"/>
                  <a:gd name="connsiteY2417" fmla="*/ 403536 h 1067541"/>
                  <a:gd name="connsiteX2418" fmla="*/ 1408689 w 1597773"/>
                  <a:gd name="connsiteY2418" fmla="*/ 403536 h 1067541"/>
                  <a:gd name="connsiteX2419" fmla="*/ 1410164 w 1597773"/>
                  <a:gd name="connsiteY2419" fmla="*/ 404421 h 1067541"/>
                  <a:gd name="connsiteX2420" fmla="*/ 1413114 w 1597773"/>
                  <a:gd name="connsiteY2420" fmla="*/ 404863 h 1067541"/>
                  <a:gd name="connsiteX2421" fmla="*/ 1419161 w 1597773"/>
                  <a:gd name="connsiteY2421" fmla="*/ 404274 h 1067541"/>
                  <a:gd name="connsiteX2422" fmla="*/ 1421668 w 1597773"/>
                  <a:gd name="connsiteY2422" fmla="*/ 404716 h 1067541"/>
                  <a:gd name="connsiteX2423" fmla="*/ 1422701 w 1597773"/>
                  <a:gd name="connsiteY2423" fmla="*/ 405748 h 1067541"/>
                  <a:gd name="connsiteX2424" fmla="*/ 1424176 w 1597773"/>
                  <a:gd name="connsiteY2424" fmla="*/ 406633 h 1067541"/>
                  <a:gd name="connsiteX2425" fmla="*/ 1425208 w 1597773"/>
                  <a:gd name="connsiteY2425" fmla="*/ 406633 h 1067541"/>
                  <a:gd name="connsiteX2426" fmla="*/ 1426536 w 1597773"/>
                  <a:gd name="connsiteY2426" fmla="*/ 405306 h 1067541"/>
                  <a:gd name="connsiteX2427" fmla="*/ 1428010 w 1597773"/>
                  <a:gd name="connsiteY2427" fmla="*/ 402946 h 1067541"/>
                  <a:gd name="connsiteX2428" fmla="*/ 1428895 w 1597773"/>
                  <a:gd name="connsiteY2428" fmla="*/ 401176 h 1067541"/>
                  <a:gd name="connsiteX2429" fmla="*/ 1428895 w 1597773"/>
                  <a:gd name="connsiteY2429" fmla="*/ 399849 h 1067541"/>
                  <a:gd name="connsiteX2430" fmla="*/ 1428010 w 1597773"/>
                  <a:gd name="connsiteY2430" fmla="*/ 398374 h 1067541"/>
                  <a:gd name="connsiteX2431" fmla="*/ 1426093 w 1597773"/>
                  <a:gd name="connsiteY2431" fmla="*/ 397046 h 1067541"/>
                  <a:gd name="connsiteX2432" fmla="*/ 1424765 w 1597773"/>
                  <a:gd name="connsiteY2432" fmla="*/ 394834 h 1067541"/>
                  <a:gd name="connsiteX2433" fmla="*/ 1423586 w 1597773"/>
                  <a:gd name="connsiteY2433" fmla="*/ 392622 h 1067541"/>
                  <a:gd name="connsiteX2434" fmla="*/ 1422849 w 1597773"/>
                  <a:gd name="connsiteY2434" fmla="*/ 391884 h 1067541"/>
                  <a:gd name="connsiteX2435" fmla="*/ 1422258 w 1597773"/>
                  <a:gd name="connsiteY2435" fmla="*/ 390852 h 1067541"/>
                  <a:gd name="connsiteX2436" fmla="*/ 1422258 w 1597773"/>
                  <a:gd name="connsiteY2436" fmla="*/ 389229 h 1067541"/>
                  <a:gd name="connsiteX2437" fmla="*/ 1422553 w 1597773"/>
                  <a:gd name="connsiteY2437" fmla="*/ 388049 h 1067541"/>
                  <a:gd name="connsiteX2438" fmla="*/ 1425503 w 1597773"/>
                  <a:gd name="connsiteY2438" fmla="*/ 387312 h 1067541"/>
                  <a:gd name="connsiteX2439" fmla="*/ 1429337 w 1597773"/>
                  <a:gd name="connsiteY2439" fmla="*/ 386870 h 1067541"/>
                  <a:gd name="connsiteX2440" fmla="*/ 1432435 w 1597773"/>
                  <a:gd name="connsiteY2440" fmla="*/ 387312 h 1067541"/>
                  <a:gd name="connsiteX2441" fmla="*/ 1437598 w 1597773"/>
                  <a:gd name="connsiteY2441" fmla="*/ 387017 h 1067541"/>
                  <a:gd name="connsiteX2442" fmla="*/ 1440842 w 1597773"/>
                  <a:gd name="connsiteY2442" fmla="*/ 386427 h 1067541"/>
                  <a:gd name="connsiteX2443" fmla="*/ 1445414 w 1597773"/>
                  <a:gd name="connsiteY2443" fmla="*/ 386427 h 1067541"/>
                  <a:gd name="connsiteX2444" fmla="*/ 1446447 w 1597773"/>
                  <a:gd name="connsiteY2444" fmla="*/ 385542 h 1067541"/>
                  <a:gd name="connsiteX2445" fmla="*/ 1449545 w 1597773"/>
                  <a:gd name="connsiteY2445" fmla="*/ 383182 h 1067541"/>
                  <a:gd name="connsiteX2446" fmla="*/ 1451019 w 1597773"/>
                  <a:gd name="connsiteY2446" fmla="*/ 382297 h 1067541"/>
                  <a:gd name="connsiteX2447" fmla="*/ 1452641 w 1597773"/>
                  <a:gd name="connsiteY2447" fmla="*/ 380675 h 1067541"/>
                  <a:gd name="connsiteX2448" fmla="*/ 1452937 w 1597773"/>
                  <a:gd name="connsiteY2448" fmla="*/ 379053 h 1067541"/>
                  <a:gd name="connsiteX2449" fmla="*/ 1453232 w 1597773"/>
                  <a:gd name="connsiteY2449" fmla="*/ 377725 h 1067541"/>
                  <a:gd name="connsiteX2450" fmla="*/ 1454117 w 1597773"/>
                  <a:gd name="connsiteY2450" fmla="*/ 376250 h 1067541"/>
                  <a:gd name="connsiteX2451" fmla="*/ 1455739 w 1597773"/>
                  <a:gd name="connsiteY2451" fmla="*/ 374480 h 1067541"/>
                  <a:gd name="connsiteX2452" fmla="*/ 1457066 w 1597773"/>
                  <a:gd name="connsiteY2452" fmla="*/ 373743 h 1067541"/>
                  <a:gd name="connsiteX2453" fmla="*/ 1458541 w 1597773"/>
                  <a:gd name="connsiteY2453" fmla="*/ 373743 h 1067541"/>
                  <a:gd name="connsiteX2454" fmla="*/ 1460163 w 1597773"/>
                  <a:gd name="connsiteY2454" fmla="*/ 374628 h 1067541"/>
                  <a:gd name="connsiteX2455" fmla="*/ 1461196 w 1597773"/>
                  <a:gd name="connsiteY2455" fmla="*/ 375365 h 1067541"/>
                  <a:gd name="connsiteX2456" fmla="*/ 1462376 w 1597773"/>
                  <a:gd name="connsiteY2456" fmla="*/ 375070 h 1067541"/>
                  <a:gd name="connsiteX2457" fmla="*/ 1463261 w 1597773"/>
                  <a:gd name="connsiteY2457" fmla="*/ 373743 h 1067541"/>
                  <a:gd name="connsiteX2458" fmla="*/ 1463851 w 1597773"/>
                  <a:gd name="connsiteY2458" fmla="*/ 373448 h 1067541"/>
                  <a:gd name="connsiteX2459" fmla="*/ 1465621 w 1597773"/>
                  <a:gd name="connsiteY2459" fmla="*/ 373448 h 1067541"/>
                  <a:gd name="connsiteX2460" fmla="*/ 1466210 w 1597773"/>
                  <a:gd name="connsiteY2460" fmla="*/ 372415 h 1067541"/>
                  <a:gd name="connsiteX2461" fmla="*/ 1466948 w 1597773"/>
                  <a:gd name="connsiteY2461" fmla="*/ 368433 h 1067541"/>
                  <a:gd name="connsiteX2462" fmla="*/ 1467686 w 1597773"/>
                  <a:gd name="connsiteY2462" fmla="*/ 365188 h 1067541"/>
                  <a:gd name="connsiteX2463" fmla="*/ 1467686 w 1597773"/>
                  <a:gd name="connsiteY2463" fmla="*/ 362976 h 1067541"/>
                  <a:gd name="connsiteX2464" fmla="*/ 1469455 w 1597773"/>
                  <a:gd name="connsiteY2464" fmla="*/ 359289 h 1067541"/>
                  <a:gd name="connsiteX2465" fmla="*/ 1469898 w 1597773"/>
                  <a:gd name="connsiteY2465" fmla="*/ 357076 h 1067541"/>
                  <a:gd name="connsiteX2466" fmla="*/ 1470930 w 1597773"/>
                  <a:gd name="connsiteY2466" fmla="*/ 356044 h 1067541"/>
                  <a:gd name="connsiteX2467" fmla="*/ 1472110 w 1597773"/>
                  <a:gd name="connsiteY2467" fmla="*/ 356044 h 1067541"/>
                  <a:gd name="connsiteX2468" fmla="*/ 1472995 w 1597773"/>
                  <a:gd name="connsiteY2468" fmla="*/ 356781 h 1067541"/>
                  <a:gd name="connsiteX2469" fmla="*/ 1474175 w 1597773"/>
                  <a:gd name="connsiteY2469" fmla="*/ 357224 h 1067541"/>
                  <a:gd name="connsiteX2470" fmla="*/ 1475798 w 1597773"/>
                  <a:gd name="connsiteY2470" fmla="*/ 356929 h 1067541"/>
                  <a:gd name="connsiteX2471" fmla="*/ 1476830 w 1597773"/>
                  <a:gd name="connsiteY2471" fmla="*/ 357519 h 1067541"/>
                  <a:gd name="connsiteX2472" fmla="*/ 1477567 w 1597773"/>
                  <a:gd name="connsiteY2472" fmla="*/ 358699 h 1067541"/>
                  <a:gd name="connsiteX2473" fmla="*/ 1479928 w 1597773"/>
                  <a:gd name="connsiteY2473" fmla="*/ 359584 h 1067541"/>
                  <a:gd name="connsiteX2474" fmla="*/ 1480222 w 1597773"/>
                  <a:gd name="connsiteY2474" fmla="*/ 360174 h 1067541"/>
                  <a:gd name="connsiteX2475" fmla="*/ 1480222 w 1597773"/>
                  <a:gd name="connsiteY2475" fmla="*/ 364156 h 1067541"/>
                  <a:gd name="connsiteX2476" fmla="*/ 1481402 w 1597773"/>
                  <a:gd name="connsiteY2476" fmla="*/ 366073 h 1067541"/>
                  <a:gd name="connsiteX2477" fmla="*/ 1483172 w 1597773"/>
                  <a:gd name="connsiteY2477" fmla="*/ 367843 h 1067541"/>
                  <a:gd name="connsiteX2478" fmla="*/ 1485532 w 1597773"/>
                  <a:gd name="connsiteY2478" fmla="*/ 369318 h 1067541"/>
                  <a:gd name="connsiteX2479" fmla="*/ 1486712 w 1597773"/>
                  <a:gd name="connsiteY2479" fmla="*/ 369613 h 1067541"/>
                  <a:gd name="connsiteX2480" fmla="*/ 1487449 w 1597773"/>
                  <a:gd name="connsiteY2480" fmla="*/ 370646 h 1067541"/>
                  <a:gd name="connsiteX2481" fmla="*/ 1488924 w 1597773"/>
                  <a:gd name="connsiteY2481" fmla="*/ 369613 h 1067541"/>
                  <a:gd name="connsiteX2482" fmla="*/ 1488924 w 1597773"/>
                  <a:gd name="connsiteY2482" fmla="*/ 367843 h 1067541"/>
                  <a:gd name="connsiteX2483" fmla="*/ 1487302 w 1597773"/>
                  <a:gd name="connsiteY2483" fmla="*/ 366221 h 1067541"/>
                  <a:gd name="connsiteX2484" fmla="*/ 1485237 w 1597773"/>
                  <a:gd name="connsiteY2484" fmla="*/ 365926 h 1067541"/>
                  <a:gd name="connsiteX2485" fmla="*/ 1484794 w 1597773"/>
                  <a:gd name="connsiteY2485" fmla="*/ 365483 h 1067541"/>
                  <a:gd name="connsiteX2486" fmla="*/ 1484794 w 1597773"/>
                  <a:gd name="connsiteY2486" fmla="*/ 364598 h 1067541"/>
                  <a:gd name="connsiteX2487" fmla="*/ 1485679 w 1597773"/>
                  <a:gd name="connsiteY2487" fmla="*/ 363714 h 1067541"/>
                  <a:gd name="connsiteX2488" fmla="*/ 1486712 w 1597773"/>
                  <a:gd name="connsiteY2488" fmla="*/ 362976 h 1067541"/>
                  <a:gd name="connsiteX2489" fmla="*/ 1488924 w 1597773"/>
                  <a:gd name="connsiteY2489" fmla="*/ 361944 h 1067541"/>
                  <a:gd name="connsiteX2490" fmla="*/ 1492759 w 1597773"/>
                  <a:gd name="connsiteY2490" fmla="*/ 361206 h 1067541"/>
                  <a:gd name="connsiteX2491" fmla="*/ 1494824 w 1597773"/>
                  <a:gd name="connsiteY2491" fmla="*/ 360616 h 1067541"/>
                  <a:gd name="connsiteX2492" fmla="*/ 1498511 w 1597773"/>
                  <a:gd name="connsiteY2492" fmla="*/ 360616 h 1067541"/>
                  <a:gd name="connsiteX2493" fmla="*/ 1500134 w 1597773"/>
                  <a:gd name="connsiteY2493" fmla="*/ 359731 h 1067541"/>
                  <a:gd name="connsiteX2494" fmla="*/ 1501756 w 1597773"/>
                  <a:gd name="connsiteY2494" fmla="*/ 359141 h 1067541"/>
                  <a:gd name="connsiteX2495" fmla="*/ 1502198 w 1597773"/>
                  <a:gd name="connsiteY2495" fmla="*/ 357371 h 1067541"/>
                  <a:gd name="connsiteX2496" fmla="*/ 1502198 w 1597773"/>
                  <a:gd name="connsiteY2496" fmla="*/ 354717 h 1067541"/>
                  <a:gd name="connsiteX2497" fmla="*/ 1502936 w 1597773"/>
                  <a:gd name="connsiteY2497" fmla="*/ 353979 h 1067541"/>
                  <a:gd name="connsiteX2498" fmla="*/ 1503674 w 1597773"/>
                  <a:gd name="connsiteY2498" fmla="*/ 352799 h 1067541"/>
                  <a:gd name="connsiteX2499" fmla="*/ 1504706 w 1597773"/>
                  <a:gd name="connsiteY2499" fmla="*/ 351324 h 1067541"/>
                  <a:gd name="connsiteX2500" fmla="*/ 1505591 w 1597773"/>
                  <a:gd name="connsiteY2500" fmla="*/ 347637 h 1067541"/>
                  <a:gd name="connsiteX2501" fmla="*/ 1506328 w 1597773"/>
                  <a:gd name="connsiteY2501" fmla="*/ 345130 h 1067541"/>
                  <a:gd name="connsiteX2502" fmla="*/ 1506770 w 1597773"/>
                  <a:gd name="connsiteY2502" fmla="*/ 343802 h 1067541"/>
                  <a:gd name="connsiteX2503" fmla="*/ 1506770 w 1597773"/>
                  <a:gd name="connsiteY2503" fmla="*/ 342032 h 1067541"/>
                  <a:gd name="connsiteX2504" fmla="*/ 1506476 w 1597773"/>
                  <a:gd name="connsiteY2504" fmla="*/ 340852 h 1067541"/>
                  <a:gd name="connsiteX2505" fmla="*/ 1505591 w 1597773"/>
                  <a:gd name="connsiteY2505" fmla="*/ 340115 h 1067541"/>
                  <a:gd name="connsiteX2506" fmla="*/ 1504854 w 1597773"/>
                  <a:gd name="connsiteY2506" fmla="*/ 339672 h 1067541"/>
                  <a:gd name="connsiteX2507" fmla="*/ 1504854 w 1597773"/>
                  <a:gd name="connsiteY2507" fmla="*/ 333330 h 1067541"/>
                  <a:gd name="connsiteX2508" fmla="*/ 1505591 w 1597773"/>
                  <a:gd name="connsiteY2508" fmla="*/ 323891 h 1067541"/>
                  <a:gd name="connsiteX2509" fmla="*/ 1506624 w 1597773"/>
                  <a:gd name="connsiteY2509" fmla="*/ 321678 h 1067541"/>
                  <a:gd name="connsiteX2510" fmla="*/ 1503231 w 1597773"/>
                  <a:gd name="connsiteY2510" fmla="*/ 308994 h 1067541"/>
                  <a:gd name="connsiteX2511" fmla="*/ 1502198 w 1597773"/>
                  <a:gd name="connsiteY2511" fmla="*/ 304864 h 1067541"/>
                  <a:gd name="connsiteX2512" fmla="*/ 1501461 w 1597773"/>
                  <a:gd name="connsiteY2512" fmla="*/ 302800 h 1067541"/>
                  <a:gd name="connsiteX2513" fmla="*/ 1499986 w 1597773"/>
                  <a:gd name="connsiteY2513" fmla="*/ 299850 h 1067541"/>
                  <a:gd name="connsiteX2514" fmla="*/ 1499101 w 1597773"/>
                  <a:gd name="connsiteY2514" fmla="*/ 298375 h 1067541"/>
                  <a:gd name="connsiteX2515" fmla="*/ 1499396 w 1597773"/>
                  <a:gd name="connsiteY2515" fmla="*/ 296900 h 1067541"/>
                  <a:gd name="connsiteX2516" fmla="*/ 1500724 w 1597773"/>
                  <a:gd name="connsiteY2516" fmla="*/ 295425 h 1067541"/>
                  <a:gd name="connsiteX2517" fmla="*/ 1502051 w 1597773"/>
                  <a:gd name="connsiteY2517" fmla="*/ 294688 h 1067541"/>
                  <a:gd name="connsiteX2518" fmla="*/ 1505885 w 1597773"/>
                  <a:gd name="connsiteY2518" fmla="*/ 294393 h 1067541"/>
                  <a:gd name="connsiteX2519" fmla="*/ 1506918 w 1597773"/>
                  <a:gd name="connsiteY2519" fmla="*/ 293950 h 1067541"/>
                  <a:gd name="connsiteX2520" fmla="*/ 1511638 w 1597773"/>
                  <a:gd name="connsiteY2520" fmla="*/ 292475 h 1067541"/>
                  <a:gd name="connsiteX2521" fmla="*/ 1512670 w 1597773"/>
                  <a:gd name="connsiteY2521" fmla="*/ 291590 h 1067541"/>
                  <a:gd name="connsiteX2522" fmla="*/ 1515031 w 1597773"/>
                  <a:gd name="connsiteY2522" fmla="*/ 289378 h 1067541"/>
                  <a:gd name="connsiteX2523" fmla="*/ 1515916 w 1597773"/>
                  <a:gd name="connsiteY2523" fmla="*/ 287608 h 1067541"/>
                  <a:gd name="connsiteX2524" fmla="*/ 1516947 w 1597773"/>
                  <a:gd name="connsiteY2524" fmla="*/ 285396 h 1067541"/>
                  <a:gd name="connsiteX2525" fmla="*/ 1519308 w 1597773"/>
                  <a:gd name="connsiteY2525" fmla="*/ 284216 h 1067541"/>
                  <a:gd name="connsiteX2526" fmla="*/ 1520635 w 1597773"/>
                  <a:gd name="connsiteY2526" fmla="*/ 282151 h 1067541"/>
                  <a:gd name="connsiteX2527" fmla="*/ 1522110 w 1597773"/>
                  <a:gd name="connsiteY2527" fmla="*/ 281413 h 1067541"/>
                  <a:gd name="connsiteX2528" fmla="*/ 1523585 w 1597773"/>
                  <a:gd name="connsiteY2528" fmla="*/ 283183 h 1067541"/>
                  <a:gd name="connsiteX2529" fmla="*/ 1525354 w 1597773"/>
                  <a:gd name="connsiteY2529" fmla="*/ 284216 h 1067541"/>
                  <a:gd name="connsiteX2530" fmla="*/ 1526535 w 1597773"/>
                  <a:gd name="connsiteY2530" fmla="*/ 284511 h 1067541"/>
                  <a:gd name="connsiteX2531" fmla="*/ 1527715 w 1597773"/>
                  <a:gd name="connsiteY2531" fmla="*/ 282888 h 1067541"/>
                  <a:gd name="connsiteX2532" fmla="*/ 1531844 w 1597773"/>
                  <a:gd name="connsiteY2532" fmla="*/ 281561 h 1067541"/>
                  <a:gd name="connsiteX2533" fmla="*/ 1536269 w 1597773"/>
                  <a:gd name="connsiteY2533" fmla="*/ 281561 h 1067541"/>
                  <a:gd name="connsiteX2534" fmla="*/ 1540842 w 1597773"/>
                  <a:gd name="connsiteY2534" fmla="*/ 282593 h 1067541"/>
                  <a:gd name="connsiteX2535" fmla="*/ 1544676 w 1597773"/>
                  <a:gd name="connsiteY2535" fmla="*/ 284658 h 1067541"/>
                  <a:gd name="connsiteX2536" fmla="*/ 1546888 w 1597773"/>
                  <a:gd name="connsiteY2536" fmla="*/ 287313 h 1067541"/>
                  <a:gd name="connsiteX2537" fmla="*/ 1546888 w 1597773"/>
                  <a:gd name="connsiteY2537" fmla="*/ 289968 h 1067541"/>
                  <a:gd name="connsiteX2538" fmla="*/ 1547626 w 1597773"/>
                  <a:gd name="connsiteY2538" fmla="*/ 289968 h 1067541"/>
                  <a:gd name="connsiteX2539" fmla="*/ 1548953 w 1597773"/>
                  <a:gd name="connsiteY2539" fmla="*/ 290558 h 1067541"/>
                  <a:gd name="connsiteX2540" fmla="*/ 1550133 w 1597773"/>
                  <a:gd name="connsiteY2540" fmla="*/ 291148 h 1067541"/>
                  <a:gd name="connsiteX2541" fmla="*/ 1552050 w 1597773"/>
                  <a:gd name="connsiteY2541" fmla="*/ 289673 h 1067541"/>
                  <a:gd name="connsiteX2542" fmla="*/ 1554705 w 1597773"/>
                  <a:gd name="connsiteY2542" fmla="*/ 287903 h 1067541"/>
                  <a:gd name="connsiteX2543" fmla="*/ 1554263 w 1597773"/>
                  <a:gd name="connsiteY2543" fmla="*/ 284953 h 1067541"/>
                  <a:gd name="connsiteX2544" fmla="*/ 1554705 w 1597773"/>
                  <a:gd name="connsiteY2544" fmla="*/ 281708 h 1067541"/>
                  <a:gd name="connsiteX2545" fmla="*/ 1556622 w 1597773"/>
                  <a:gd name="connsiteY2545" fmla="*/ 276104 h 1067541"/>
                  <a:gd name="connsiteX2546" fmla="*/ 1558688 w 1597773"/>
                  <a:gd name="connsiteY2546" fmla="*/ 274481 h 1067541"/>
                  <a:gd name="connsiteX2547" fmla="*/ 1559868 w 1597773"/>
                  <a:gd name="connsiteY2547" fmla="*/ 274186 h 1067541"/>
                  <a:gd name="connsiteX2548" fmla="*/ 1561048 w 1597773"/>
                  <a:gd name="connsiteY2548" fmla="*/ 273596 h 1067541"/>
                  <a:gd name="connsiteX2549" fmla="*/ 1563112 w 1597773"/>
                  <a:gd name="connsiteY2549" fmla="*/ 272564 h 1067541"/>
                  <a:gd name="connsiteX2550" fmla="*/ 1563850 w 1597773"/>
                  <a:gd name="connsiteY2550" fmla="*/ 271089 h 1067541"/>
                  <a:gd name="connsiteX2551" fmla="*/ 1563407 w 1597773"/>
                  <a:gd name="connsiteY2551" fmla="*/ 269319 h 1067541"/>
                  <a:gd name="connsiteX2552" fmla="*/ 1564145 w 1597773"/>
                  <a:gd name="connsiteY2552" fmla="*/ 267549 h 1067541"/>
                  <a:gd name="connsiteX2553" fmla="*/ 1564440 w 1597773"/>
                  <a:gd name="connsiteY2553" fmla="*/ 265779 h 1067541"/>
                  <a:gd name="connsiteX2554" fmla="*/ 1565177 w 1597773"/>
                  <a:gd name="connsiteY2554" fmla="*/ 263567 h 1067541"/>
                  <a:gd name="connsiteX2555" fmla="*/ 1566210 w 1597773"/>
                  <a:gd name="connsiteY2555" fmla="*/ 262977 h 1067541"/>
                  <a:gd name="connsiteX2556" fmla="*/ 1567684 w 1597773"/>
                  <a:gd name="connsiteY2556" fmla="*/ 262239 h 1067541"/>
                  <a:gd name="connsiteX2557" fmla="*/ 1568717 w 1597773"/>
                  <a:gd name="connsiteY2557" fmla="*/ 261059 h 1067541"/>
                  <a:gd name="connsiteX2558" fmla="*/ 1569749 w 1597773"/>
                  <a:gd name="connsiteY2558" fmla="*/ 259290 h 1067541"/>
                  <a:gd name="connsiteX2559" fmla="*/ 1570340 w 1597773"/>
                  <a:gd name="connsiteY2559" fmla="*/ 257372 h 1067541"/>
                  <a:gd name="connsiteX2560" fmla="*/ 1570045 w 1597773"/>
                  <a:gd name="connsiteY2560" fmla="*/ 255012 h 1067541"/>
                  <a:gd name="connsiteX2561" fmla="*/ 1571372 w 1597773"/>
                  <a:gd name="connsiteY2561" fmla="*/ 253538 h 1067541"/>
                  <a:gd name="connsiteX2562" fmla="*/ 1573584 w 1597773"/>
                  <a:gd name="connsiteY2562" fmla="*/ 252358 h 1067541"/>
                  <a:gd name="connsiteX2563" fmla="*/ 1574322 w 1597773"/>
                  <a:gd name="connsiteY2563" fmla="*/ 251620 h 1067541"/>
                  <a:gd name="connsiteX2564" fmla="*/ 1574617 w 1597773"/>
                  <a:gd name="connsiteY2564" fmla="*/ 249555 h 1067541"/>
                  <a:gd name="connsiteX2565" fmla="*/ 1574617 w 1597773"/>
                  <a:gd name="connsiteY2565" fmla="*/ 248670 h 1067541"/>
                  <a:gd name="connsiteX2566" fmla="*/ 1575354 w 1597773"/>
                  <a:gd name="connsiteY2566" fmla="*/ 247638 h 1067541"/>
                  <a:gd name="connsiteX2567" fmla="*/ 1574912 w 1597773"/>
                  <a:gd name="connsiteY2567" fmla="*/ 245573 h 1067541"/>
                  <a:gd name="connsiteX2568" fmla="*/ 1574322 w 1597773"/>
                  <a:gd name="connsiteY2568" fmla="*/ 243361 h 1067541"/>
                  <a:gd name="connsiteX2569" fmla="*/ 1576682 w 1597773"/>
                  <a:gd name="connsiteY2569" fmla="*/ 239526 h 1067541"/>
                  <a:gd name="connsiteX2570" fmla="*/ 1578452 w 1597773"/>
                  <a:gd name="connsiteY2570" fmla="*/ 236281 h 1067541"/>
                  <a:gd name="connsiteX2571" fmla="*/ 1578894 w 1597773"/>
                  <a:gd name="connsiteY2571" fmla="*/ 231561 h 1067541"/>
                  <a:gd name="connsiteX2572" fmla="*/ 1578894 w 1597773"/>
                  <a:gd name="connsiteY2572" fmla="*/ 230824 h 1067541"/>
                  <a:gd name="connsiteX2573" fmla="*/ 1579779 w 1597773"/>
                  <a:gd name="connsiteY2573" fmla="*/ 228611 h 1067541"/>
                  <a:gd name="connsiteX2574" fmla="*/ 1580222 w 1597773"/>
                  <a:gd name="connsiteY2574" fmla="*/ 227727 h 1067541"/>
                  <a:gd name="connsiteX2575" fmla="*/ 1581548 w 1597773"/>
                  <a:gd name="connsiteY2575" fmla="*/ 224777 h 1067541"/>
                  <a:gd name="connsiteX2576" fmla="*/ 1583318 w 1597773"/>
                  <a:gd name="connsiteY2576" fmla="*/ 222859 h 1067541"/>
                  <a:gd name="connsiteX2577" fmla="*/ 1583024 w 1597773"/>
                  <a:gd name="connsiteY2577" fmla="*/ 220647 h 1067541"/>
                  <a:gd name="connsiteX2578" fmla="*/ 1582287 w 1597773"/>
                  <a:gd name="connsiteY2578" fmla="*/ 218582 h 1067541"/>
                  <a:gd name="connsiteX2579" fmla="*/ 1582287 w 1597773"/>
                  <a:gd name="connsiteY2579" fmla="*/ 217107 h 1067541"/>
                  <a:gd name="connsiteX2580" fmla="*/ 1583909 w 1597773"/>
                  <a:gd name="connsiteY2580" fmla="*/ 215485 h 1067541"/>
                  <a:gd name="connsiteX2581" fmla="*/ 1584794 w 1597773"/>
                  <a:gd name="connsiteY2581" fmla="*/ 214600 h 1067541"/>
                  <a:gd name="connsiteX2582" fmla="*/ 1585531 w 1597773"/>
                  <a:gd name="connsiteY2582" fmla="*/ 213420 h 1067541"/>
                  <a:gd name="connsiteX2583" fmla="*/ 1586859 w 1597773"/>
                  <a:gd name="connsiteY2583" fmla="*/ 212830 h 1067541"/>
                  <a:gd name="connsiteX2584" fmla="*/ 1588038 w 1597773"/>
                  <a:gd name="connsiteY2584" fmla="*/ 212535 h 1067541"/>
                  <a:gd name="connsiteX2585" fmla="*/ 1590693 w 1597773"/>
                  <a:gd name="connsiteY2585" fmla="*/ 212240 h 1067541"/>
                  <a:gd name="connsiteX2586" fmla="*/ 1592168 w 1597773"/>
                  <a:gd name="connsiteY2586" fmla="*/ 211060 h 1067541"/>
                  <a:gd name="connsiteX2587" fmla="*/ 1593643 w 1597773"/>
                  <a:gd name="connsiteY2587" fmla="*/ 209733 h 1067541"/>
                  <a:gd name="connsiteX2588" fmla="*/ 1596298 w 1597773"/>
                  <a:gd name="connsiteY2588" fmla="*/ 206340 h 1067541"/>
                  <a:gd name="connsiteX2589" fmla="*/ 1597183 w 1597773"/>
                  <a:gd name="connsiteY2589" fmla="*/ 204423 h 1067541"/>
                  <a:gd name="connsiteX2590" fmla="*/ 1597773 w 1597773"/>
                  <a:gd name="connsiteY2590" fmla="*/ 203390 h 1067541"/>
                  <a:gd name="connsiteX2591" fmla="*/ 1596298 w 1597773"/>
                  <a:gd name="connsiteY2591" fmla="*/ 200588 h 1067541"/>
                  <a:gd name="connsiteX2592" fmla="*/ 1267688 w 1597773"/>
                  <a:gd name="connsiteY2592" fmla="*/ 748371 h 1067541"/>
                  <a:gd name="connsiteX2593" fmla="*/ 1266212 w 1597773"/>
                  <a:gd name="connsiteY2593" fmla="*/ 748666 h 1067541"/>
                  <a:gd name="connsiteX2594" fmla="*/ 1265770 w 1597773"/>
                  <a:gd name="connsiteY2594" fmla="*/ 749698 h 1067541"/>
                  <a:gd name="connsiteX2595" fmla="*/ 1266803 w 1597773"/>
                  <a:gd name="connsiteY2595" fmla="*/ 749993 h 1067541"/>
                  <a:gd name="connsiteX2596" fmla="*/ 1269014 w 1597773"/>
                  <a:gd name="connsiteY2596" fmla="*/ 751910 h 1067541"/>
                  <a:gd name="connsiteX2597" fmla="*/ 1269014 w 1597773"/>
                  <a:gd name="connsiteY2597" fmla="*/ 750730 h 1067541"/>
                  <a:gd name="connsiteX2598" fmla="*/ 1267688 w 1597773"/>
                  <a:gd name="connsiteY2598" fmla="*/ 748371 h 1067541"/>
                  <a:gd name="connsiteX2599" fmla="*/ 1273734 w 1597773"/>
                  <a:gd name="connsiteY2599" fmla="*/ 743504 h 1067541"/>
                  <a:gd name="connsiteX2600" fmla="*/ 1273292 w 1597773"/>
                  <a:gd name="connsiteY2600" fmla="*/ 744093 h 1067541"/>
                  <a:gd name="connsiteX2601" fmla="*/ 1274177 w 1597773"/>
                  <a:gd name="connsiteY2601" fmla="*/ 746453 h 1067541"/>
                  <a:gd name="connsiteX2602" fmla="*/ 1274914 w 1597773"/>
                  <a:gd name="connsiteY2602" fmla="*/ 746453 h 1067541"/>
                  <a:gd name="connsiteX2603" fmla="*/ 1275210 w 1597773"/>
                  <a:gd name="connsiteY2603" fmla="*/ 745273 h 1067541"/>
                  <a:gd name="connsiteX2604" fmla="*/ 1275210 w 1597773"/>
                  <a:gd name="connsiteY2604" fmla="*/ 743651 h 1067541"/>
                  <a:gd name="connsiteX2605" fmla="*/ 1273882 w 1597773"/>
                  <a:gd name="connsiteY2605" fmla="*/ 743651 h 1067541"/>
                  <a:gd name="connsiteX2606" fmla="*/ 1267392 w 1597773"/>
                  <a:gd name="connsiteY2606" fmla="*/ 738046 h 1067541"/>
                  <a:gd name="connsiteX2607" fmla="*/ 1263705 w 1597773"/>
                  <a:gd name="connsiteY2607" fmla="*/ 738046 h 1067541"/>
                  <a:gd name="connsiteX2608" fmla="*/ 1263705 w 1597773"/>
                  <a:gd name="connsiteY2608" fmla="*/ 740259 h 1067541"/>
                  <a:gd name="connsiteX2609" fmla="*/ 1265180 w 1597773"/>
                  <a:gd name="connsiteY2609" fmla="*/ 741733 h 1067541"/>
                  <a:gd name="connsiteX2610" fmla="*/ 1268720 w 1597773"/>
                  <a:gd name="connsiteY2610" fmla="*/ 742029 h 1067541"/>
                  <a:gd name="connsiteX2611" fmla="*/ 1271964 w 1597773"/>
                  <a:gd name="connsiteY2611" fmla="*/ 743651 h 1067541"/>
                  <a:gd name="connsiteX2612" fmla="*/ 1272407 w 1597773"/>
                  <a:gd name="connsiteY2612" fmla="*/ 743061 h 1067541"/>
                  <a:gd name="connsiteX2613" fmla="*/ 1273145 w 1597773"/>
                  <a:gd name="connsiteY2613" fmla="*/ 741144 h 1067541"/>
                  <a:gd name="connsiteX2614" fmla="*/ 1272112 w 1597773"/>
                  <a:gd name="connsiteY2614" fmla="*/ 740111 h 1067541"/>
                  <a:gd name="connsiteX2615" fmla="*/ 1267540 w 1597773"/>
                  <a:gd name="connsiteY2615" fmla="*/ 738046 h 106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Lst>
                <a:rect l="l" t="t" r="r" b="b"/>
                <a:pathLst>
                  <a:path w="1597773" h="1067541">
                    <a:moveTo>
                      <a:pt x="1244384" y="793798"/>
                    </a:moveTo>
                    <a:lnTo>
                      <a:pt x="1243646" y="793208"/>
                    </a:lnTo>
                    <a:lnTo>
                      <a:pt x="1241729" y="795125"/>
                    </a:lnTo>
                    <a:lnTo>
                      <a:pt x="1241729" y="797190"/>
                    </a:lnTo>
                    <a:lnTo>
                      <a:pt x="1242466" y="797190"/>
                    </a:lnTo>
                    <a:lnTo>
                      <a:pt x="1244679" y="796453"/>
                    </a:lnTo>
                    <a:lnTo>
                      <a:pt x="1244679" y="794830"/>
                    </a:lnTo>
                    <a:lnTo>
                      <a:pt x="1244236" y="793798"/>
                    </a:lnTo>
                    <a:close/>
                    <a:moveTo>
                      <a:pt x="1023589" y="971230"/>
                    </a:moveTo>
                    <a:lnTo>
                      <a:pt x="1023000" y="972262"/>
                    </a:lnTo>
                    <a:lnTo>
                      <a:pt x="1021819" y="973295"/>
                    </a:lnTo>
                    <a:lnTo>
                      <a:pt x="1022410" y="974032"/>
                    </a:lnTo>
                    <a:lnTo>
                      <a:pt x="1022704" y="975507"/>
                    </a:lnTo>
                    <a:lnTo>
                      <a:pt x="1023442" y="976540"/>
                    </a:lnTo>
                    <a:lnTo>
                      <a:pt x="1023885" y="975950"/>
                    </a:lnTo>
                    <a:lnTo>
                      <a:pt x="1024179" y="973442"/>
                    </a:lnTo>
                    <a:lnTo>
                      <a:pt x="1024474" y="973000"/>
                    </a:lnTo>
                    <a:lnTo>
                      <a:pt x="1025802" y="971967"/>
                    </a:lnTo>
                    <a:lnTo>
                      <a:pt x="1025212" y="971673"/>
                    </a:lnTo>
                    <a:lnTo>
                      <a:pt x="1023737" y="971673"/>
                    </a:lnTo>
                    <a:close/>
                    <a:moveTo>
                      <a:pt x="1207953" y="866069"/>
                    </a:moveTo>
                    <a:lnTo>
                      <a:pt x="1207659" y="865626"/>
                    </a:lnTo>
                    <a:lnTo>
                      <a:pt x="1206774" y="865184"/>
                    </a:lnTo>
                    <a:lnTo>
                      <a:pt x="1206331" y="864299"/>
                    </a:lnTo>
                    <a:lnTo>
                      <a:pt x="1204856" y="864741"/>
                    </a:lnTo>
                    <a:lnTo>
                      <a:pt x="1204119" y="866069"/>
                    </a:lnTo>
                    <a:lnTo>
                      <a:pt x="1204856" y="867249"/>
                    </a:lnTo>
                    <a:lnTo>
                      <a:pt x="1204266" y="868871"/>
                    </a:lnTo>
                    <a:lnTo>
                      <a:pt x="1204266" y="870641"/>
                    </a:lnTo>
                    <a:lnTo>
                      <a:pt x="1205446" y="871231"/>
                    </a:lnTo>
                    <a:lnTo>
                      <a:pt x="1207364" y="869903"/>
                    </a:lnTo>
                    <a:lnTo>
                      <a:pt x="1207659" y="869314"/>
                    </a:lnTo>
                    <a:lnTo>
                      <a:pt x="1207068" y="868576"/>
                    </a:lnTo>
                    <a:lnTo>
                      <a:pt x="1207806" y="867101"/>
                    </a:lnTo>
                    <a:lnTo>
                      <a:pt x="1207806" y="866216"/>
                    </a:lnTo>
                    <a:close/>
                    <a:moveTo>
                      <a:pt x="1162674" y="894829"/>
                    </a:moveTo>
                    <a:lnTo>
                      <a:pt x="1162379" y="895125"/>
                    </a:lnTo>
                    <a:lnTo>
                      <a:pt x="1161936" y="896157"/>
                    </a:lnTo>
                    <a:lnTo>
                      <a:pt x="1162231" y="896452"/>
                    </a:lnTo>
                    <a:lnTo>
                      <a:pt x="1162231" y="897632"/>
                    </a:lnTo>
                    <a:lnTo>
                      <a:pt x="1163854" y="897927"/>
                    </a:lnTo>
                    <a:lnTo>
                      <a:pt x="1164739" y="896304"/>
                    </a:lnTo>
                    <a:lnTo>
                      <a:pt x="1164444" y="895714"/>
                    </a:lnTo>
                    <a:lnTo>
                      <a:pt x="1162674" y="894829"/>
                    </a:lnTo>
                    <a:close/>
                    <a:moveTo>
                      <a:pt x="961938" y="990404"/>
                    </a:moveTo>
                    <a:lnTo>
                      <a:pt x="960905" y="989519"/>
                    </a:lnTo>
                    <a:lnTo>
                      <a:pt x="958988" y="989961"/>
                    </a:lnTo>
                    <a:lnTo>
                      <a:pt x="957808" y="991289"/>
                    </a:lnTo>
                    <a:lnTo>
                      <a:pt x="958251" y="991879"/>
                    </a:lnTo>
                    <a:lnTo>
                      <a:pt x="961938" y="991879"/>
                    </a:lnTo>
                    <a:lnTo>
                      <a:pt x="964150" y="992764"/>
                    </a:lnTo>
                    <a:lnTo>
                      <a:pt x="965035" y="991436"/>
                    </a:lnTo>
                    <a:lnTo>
                      <a:pt x="965035" y="990846"/>
                    </a:lnTo>
                    <a:lnTo>
                      <a:pt x="964593" y="989666"/>
                    </a:lnTo>
                    <a:lnTo>
                      <a:pt x="961938" y="990404"/>
                    </a:lnTo>
                    <a:close/>
                    <a:moveTo>
                      <a:pt x="1016952" y="975065"/>
                    </a:moveTo>
                    <a:lnTo>
                      <a:pt x="1017542" y="975065"/>
                    </a:lnTo>
                    <a:lnTo>
                      <a:pt x="1020050" y="974622"/>
                    </a:lnTo>
                    <a:lnTo>
                      <a:pt x="1020050" y="972705"/>
                    </a:lnTo>
                    <a:lnTo>
                      <a:pt x="1017837" y="973737"/>
                    </a:lnTo>
                    <a:lnTo>
                      <a:pt x="1016952" y="975212"/>
                    </a:lnTo>
                    <a:close/>
                    <a:moveTo>
                      <a:pt x="976392" y="1022262"/>
                    </a:moveTo>
                    <a:lnTo>
                      <a:pt x="975507" y="1020492"/>
                    </a:lnTo>
                    <a:lnTo>
                      <a:pt x="974180" y="1019312"/>
                    </a:lnTo>
                    <a:lnTo>
                      <a:pt x="972115" y="1018722"/>
                    </a:lnTo>
                    <a:lnTo>
                      <a:pt x="970492" y="1017542"/>
                    </a:lnTo>
                    <a:lnTo>
                      <a:pt x="968722" y="1015477"/>
                    </a:lnTo>
                    <a:lnTo>
                      <a:pt x="967985" y="1015477"/>
                    </a:lnTo>
                    <a:lnTo>
                      <a:pt x="966658" y="1016510"/>
                    </a:lnTo>
                    <a:lnTo>
                      <a:pt x="966363" y="1017247"/>
                    </a:lnTo>
                    <a:lnTo>
                      <a:pt x="966363" y="1019902"/>
                    </a:lnTo>
                    <a:lnTo>
                      <a:pt x="961938" y="1017837"/>
                    </a:lnTo>
                    <a:lnTo>
                      <a:pt x="961348" y="1017837"/>
                    </a:lnTo>
                    <a:lnTo>
                      <a:pt x="961348" y="1020050"/>
                    </a:lnTo>
                    <a:lnTo>
                      <a:pt x="960021" y="1018280"/>
                    </a:lnTo>
                    <a:lnTo>
                      <a:pt x="956629" y="1017837"/>
                    </a:lnTo>
                    <a:lnTo>
                      <a:pt x="955596" y="1017837"/>
                    </a:lnTo>
                    <a:lnTo>
                      <a:pt x="953236" y="1019607"/>
                    </a:lnTo>
                    <a:lnTo>
                      <a:pt x="948664" y="1020492"/>
                    </a:lnTo>
                    <a:lnTo>
                      <a:pt x="942027" y="1019902"/>
                    </a:lnTo>
                    <a:lnTo>
                      <a:pt x="940257" y="1020345"/>
                    </a:lnTo>
                    <a:lnTo>
                      <a:pt x="938339" y="1022114"/>
                    </a:lnTo>
                    <a:lnTo>
                      <a:pt x="935832" y="1022557"/>
                    </a:lnTo>
                    <a:lnTo>
                      <a:pt x="933177" y="1022114"/>
                    </a:lnTo>
                    <a:lnTo>
                      <a:pt x="931850" y="1022704"/>
                    </a:lnTo>
                    <a:lnTo>
                      <a:pt x="930670" y="1023737"/>
                    </a:lnTo>
                    <a:lnTo>
                      <a:pt x="929637" y="1025802"/>
                    </a:lnTo>
                    <a:lnTo>
                      <a:pt x="930670" y="1026097"/>
                    </a:lnTo>
                    <a:lnTo>
                      <a:pt x="932145" y="1026097"/>
                    </a:lnTo>
                    <a:lnTo>
                      <a:pt x="929637" y="1028309"/>
                    </a:lnTo>
                    <a:lnTo>
                      <a:pt x="926540" y="1029932"/>
                    </a:lnTo>
                    <a:lnTo>
                      <a:pt x="922410" y="1033471"/>
                    </a:lnTo>
                    <a:lnTo>
                      <a:pt x="919460" y="1035241"/>
                    </a:lnTo>
                    <a:lnTo>
                      <a:pt x="916953" y="1037453"/>
                    </a:lnTo>
                    <a:lnTo>
                      <a:pt x="916216" y="1038338"/>
                    </a:lnTo>
                    <a:lnTo>
                      <a:pt x="915773" y="1039371"/>
                    </a:lnTo>
                    <a:lnTo>
                      <a:pt x="915331" y="1048958"/>
                    </a:lnTo>
                    <a:lnTo>
                      <a:pt x="915331" y="1050138"/>
                    </a:lnTo>
                    <a:lnTo>
                      <a:pt x="916363" y="1053235"/>
                    </a:lnTo>
                    <a:lnTo>
                      <a:pt x="917101" y="1058987"/>
                    </a:lnTo>
                    <a:lnTo>
                      <a:pt x="922853" y="1062232"/>
                    </a:lnTo>
                    <a:lnTo>
                      <a:pt x="925655" y="1063560"/>
                    </a:lnTo>
                    <a:lnTo>
                      <a:pt x="929637" y="1064739"/>
                    </a:lnTo>
                    <a:lnTo>
                      <a:pt x="933767" y="1065477"/>
                    </a:lnTo>
                    <a:lnTo>
                      <a:pt x="935242" y="1065919"/>
                    </a:lnTo>
                    <a:lnTo>
                      <a:pt x="938339" y="1067542"/>
                    </a:lnTo>
                    <a:lnTo>
                      <a:pt x="940109" y="1067542"/>
                    </a:lnTo>
                    <a:lnTo>
                      <a:pt x="942469" y="1066804"/>
                    </a:lnTo>
                    <a:lnTo>
                      <a:pt x="943059" y="1066509"/>
                    </a:lnTo>
                    <a:lnTo>
                      <a:pt x="944534" y="1064149"/>
                    </a:lnTo>
                    <a:lnTo>
                      <a:pt x="946009" y="1062822"/>
                    </a:lnTo>
                    <a:lnTo>
                      <a:pt x="949991" y="1062085"/>
                    </a:lnTo>
                    <a:lnTo>
                      <a:pt x="951319" y="1062085"/>
                    </a:lnTo>
                    <a:lnTo>
                      <a:pt x="952499" y="1061347"/>
                    </a:lnTo>
                    <a:lnTo>
                      <a:pt x="952499" y="1060610"/>
                    </a:lnTo>
                    <a:lnTo>
                      <a:pt x="952056" y="1059872"/>
                    </a:lnTo>
                    <a:lnTo>
                      <a:pt x="954858" y="1058102"/>
                    </a:lnTo>
                    <a:lnTo>
                      <a:pt x="957366" y="1055743"/>
                    </a:lnTo>
                    <a:lnTo>
                      <a:pt x="958398" y="1055300"/>
                    </a:lnTo>
                    <a:lnTo>
                      <a:pt x="959578" y="1055300"/>
                    </a:lnTo>
                    <a:lnTo>
                      <a:pt x="961348" y="1054563"/>
                    </a:lnTo>
                    <a:lnTo>
                      <a:pt x="962675" y="1053235"/>
                    </a:lnTo>
                    <a:lnTo>
                      <a:pt x="963413" y="1051465"/>
                    </a:lnTo>
                    <a:lnTo>
                      <a:pt x="964446" y="1047188"/>
                    </a:lnTo>
                    <a:lnTo>
                      <a:pt x="965625" y="1043796"/>
                    </a:lnTo>
                    <a:lnTo>
                      <a:pt x="965625" y="1041878"/>
                    </a:lnTo>
                    <a:lnTo>
                      <a:pt x="966658" y="1040993"/>
                    </a:lnTo>
                    <a:lnTo>
                      <a:pt x="967690" y="1038781"/>
                    </a:lnTo>
                    <a:lnTo>
                      <a:pt x="972410" y="1031554"/>
                    </a:lnTo>
                    <a:lnTo>
                      <a:pt x="974770" y="1030816"/>
                    </a:lnTo>
                    <a:lnTo>
                      <a:pt x="977424" y="1028899"/>
                    </a:lnTo>
                    <a:lnTo>
                      <a:pt x="976982" y="1025949"/>
                    </a:lnTo>
                    <a:lnTo>
                      <a:pt x="976245" y="1022704"/>
                    </a:lnTo>
                    <a:close/>
                    <a:moveTo>
                      <a:pt x="1253528" y="695274"/>
                    </a:moveTo>
                    <a:lnTo>
                      <a:pt x="1252643" y="694241"/>
                    </a:lnTo>
                    <a:lnTo>
                      <a:pt x="1251316" y="693651"/>
                    </a:lnTo>
                    <a:lnTo>
                      <a:pt x="1250578" y="691882"/>
                    </a:lnTo>
                    <a:lnTo>
                      <a:pt x="1247334" y="690702"/>
                    </a:lnTo>
                    <a:lnTo>
                      <a:pt x="1243942" y="690407"/>
                    </a:lnTo>
                    <a:lnTo>
                      <a:pt x="1244384" y="691734"/>
                    </a:lnTo>
                    <a:lnTo>
                      <a:pt x="1247186" y="694979"/>
                    </a:lnTo>
                    <a:lnTo>
                      <a:pt x="1252054" y="697634"/>
                    </a:lnTo>
                    <a:lnTo>
                      <a:pt x="1258838" y="700141"/>
                    </a:lnTo>
                    <a:lnTo>
                      <a:pt x="1261050" y="699256"/>
                    </a:lnTo>
                    <a:lnTo>
                      <a:pt x="1260608" y="698224"/>
                    </a:lnTo>
                    <a:lnTo>
                      <a:pt x="1259722" y="697486"/>
                    </a:lnTo>
                    <a:lnTo>
                      <a:pt x="1253676" y="694979"/>
                    </a:lnTo>
                    <a:close/>
                    <a:moveTo>
                      <a:pt x="1041583" y="940109"/>
                    </a:moveTo>
                    <a:lnTo>
                      <a:pt x="1039961" y="940109"/>
                    </a:lnTo>
                    <a:lnTo>
                      <a:pt x="1040551" y="941437"/>
                    </a:lnTo>
                    <a:lnTo>
                      <a:pt x="1041583" y="942174"/>
                    </a:lnTo>
                    <a:lnTo>
                      <a:pt x="1042173" y="942174"/>
                    </a:lnTo>
                    <a:lnTo>
                      <a:pt x="1044238" y="944239"/>
                    </a:lnTo>
                    <a:lnTo>
                      <a:pt x="1044238" y="942912"/>
                    </a:lnTo>
                    <a:lnTo>
                      <a:pt x="1043058" y="941584"/>
                    </a:lnTo>
                    <a:lnTo>
                      <a:pt x="1041583" y="940109"/>
                    </a:lnTo>
                    <a:close/>
                    <a:moveTo>
                      <a:pt x="1596445" y="197933"/>
                    </a:moveTo>
                    <a:lnTo>
                      <a:pt x="1595118" y="195573"/>
                    </a:lnTo>
                    <a:lnTo>
                      <a:pt x="1593643" y="192181"/>
                    </a:lnTo>
                    <a:lnTo>
                      <a:pt x="1593053" y="190559"/>
                    </a:lnTo>
                    <a:lnTo>
                      <a:pt x="1594086" y="188494"/>
                    </a:lnTo>
                    <a:lnTo>
                      <a:pt x="1595118" y="187314"/>
                    </a:lnTo>
                    <a:lnTo>
                      <a:pt x="1595708" y="186281"/>
                    </a:lnTo>
                    <a:lnTo>
                      <a:pt x="1596003" y="184364"/>
                    </a:lnTo>
                    <a:lnTo>
                      <a:pt x="1595560" y="182889"/>
                    </a:lnTo>
                    <a:lnTo>
                      <a:pt x="1592906" y="180677"/>
                    </a:lnTo>
                    <a:lnTo>
                      <a:pt x="1590103" y="179497"/>
                    </a:lnTo>
                    <a:lnTo>
                      <a:pt x="1587006" y="179054"/>
                    </a:lnTo>
                    <a:lnTo>
                      <a:pt x="1585974" y="179054"/>
                    </a:lnTo>
                    <a:lnTo>
                      <a:pt x="1583761" y="179349"/>
                    </a:lnTo>
                    <a:lnTo>
                      <a:pt x="1574322" y="182299"/>
                    </a:lnTo>
                    <a:lnTo>
                      <a:pt x="1569897" y="184512"/>
                    </a:lnTo>
                    <a:lnTo>
                      <a:pt x="1567390" y="187019"/>
                    </a:lnTo>
                    <a:lnTo>
                      <a:pt x="1564588" y="188199"/>
                    </a:lnTo>
                    <a:lnTo>
                      <a:pt x="1560163" y="188199"/>
                    </a:lnTo>
                    <a:lnTo>
                      <a:pt x="1556033" y="187904"/>
                    </a:lnTo>
                    <a:lnTo>
                      <a:pt x="1552788" y="189231"/>
                    </a:lnTo>
                    <a:lnTo>
                      <a:pt x="1549101" y="192034"/>
                    </a:lnTo>
                    <a:lnTo>
                      <a:pt x="1546445" y="193361"/>
                    </a:lnTo>
                    <a:lnTo>
                      <a:pt x="1544676" y="193066"/>
                    </a:lnTo>
                    <a:lnTo>
                      <a:pt x="1542906" y="194983"/>
                    </a:lnTo>
                    <a:lnTo>
                      <a:pt x="1540988" y="198966"/>
                    </a:lnTo>
                    <a:lnTo>
                      <a:pt x="1538777" y="200736"/>
                    </a:lnTo>
                    <a:lnTo>
                      <a:pt x="1536269" y="200293"/>
                    </a:lnTo>
                    <a:lnTo>
                      <a:pt x="1530222" y="200736"/>
                    </a:lnTo>
                    <a:lnTo>
                      <a:pt x="1520635" y="201916"/>
                    </a:lnTo>
                    <a:lnTo>
                      <a:pt x="1514735" y="201916"/>
                    </a:lnTo>
                    <a:lnTo>
                      <a:pt x="1512375" y="200588"/>
                    </a:lnTo>
                    <a:lnTo>
                      <a:pt x="1508541" y="200588"/>
                    </a:lnTo>
                    <a:lnTo>
                      <a:pt x="1503378" y="201473"/>
                    </a:lnTo>
                    <a:lnTo>
                      <a:pt x="1500282" y="201473"/>
                    </a:lnTo>
                    <a:lnTo>
                      <a:pt x="1499249" y="201031"/>
                    </a:lnTo>
                    <a:lnTo>
                      <a:pt x="1498511" y="199408"/>
                    </a:lnTo>
                    <a:lnTo>
                      <a:pt x="1498069" y="196606"/>
                    </a:lnTo>
                    <a:lnTo>
                      <a:pt x="1496299" y="193656"/>
                    </a:lnTo>
                    <a:lnTo>
                      <a:pt x="1493201" y="190706"/>
                    </a:lnTo>
                    <a:lnTo>
                      <a:pt x="1492612" y="187166"/>
                    </a:lnTo>
                    <a:lnTo>
                      <a:pt x="1494529" y="182889"/>
                    </a:lnTo>
                    <a:lnTo>
                      <a:pt x="1494971" y="179939"/>
                    </a:lnTo>
                    <a:lnTo>
                      <a:pt x="1493939" y="178317"/>
                    </a:lnTo>
                    <a:lnTo>
                      <a:pt x="1493497" y="176842"/>
                    </a:lnTo>
                    <a:lnTo>
                      <a:pt x="1491136" y="175072"/>
                    </a:lnTo>
                    <a:lnTo>
                      <a:pt x="1489514" y="171975"/>
                    </a:lnTo>
                    <a:lnTo>
                      <a:pt x="1488334" y="171090"/>
                    </a:lnTo>
                    <a:lnTo>
                      <a:pt x="1488629" y="168435"/>
                    </a:lnTo>
                    <a:lnTo>
                      <a:pt x="1489957" y="165338"/>
                    </a:lnTo>
                    <a:lnTo>
                      <a:pt x="1488334" y="162388"/>
                    </a:lnTo>
                    <a:lnTo>
                      <a:pt x="1483172" y="162388"/>
                    </a:lnTo>
                    <a:lnTo>
                      <a:pt x="1479043" y="161355"/>
                    </a:lnTo>
                    <a:lnTo>
                      <a:pt x="1474913" y="158701"/>
                    </a:lnTo>
                    <a:lnTo>
                      <a:pt x="1468571" y="151031"/>
                    </a:lnTo>
                    <a:lnTo>
                      <a:pt x="1465325" y="148376"/>
                    </a:lnTo>
                    <a:lnTo>
                      <a:pt x="1463261" y="148081"/>
                    </a:lnTo>
                    <a:lnTo>
                      <a:pt x="1461786" y="146901"/>
                    </a:lnTo>
                    <a:lnTo>
                      <a:pt x="1460901" y="144689"/>
                    </a:lnTo>
                    <a:lnTo>
                      <a:pt x="1457951" y="144689"/>
                    </a:lnTo>
                    <a:lnTo>
                      <a:pt x="1457066" y="145574"/>
                    </a:lnTo>
                    <a:lnTo>
                      <a:pt x="1456034" y="145869"/>
                    </a:lnTo>
                    <a:lnTo>
                      <a:pt x="1454411" y="144984"/>
                    </a:lnTo>
                    <a:lnTo>
                      <a:pt x="1452789" y="144984"/>
                    </a:lnTo>
                    <a:lnTo>
                      <a:pt x="1451019" y="145574"/>
                    </a:lnTo>
                    <a:lnTo>
                      <a:pt x="1449545" y="145131"/>
                    </a:lnTo>
                    <a:lnTo>
                      <a:pt x="1448364" y="143656"/>
                    </a:lnTo>
                    <a:lnTo>
                      <a:pt x="1446152" y="142624"/>
                    </a:lnTo>
                    <a:lnTo>
                      <a:pt x="1443055" y="142182"/>
                    </a:lnTo>
                    <a:lnTo>
                      <a:pt x="1441727" y="141149"/>
                    </a:lnTo>
                    <a:lnTo>
                      <a:pt x="1442317" y="139527"/>
                    </a:lnTo>
                    <a:lnTo>
                      <a:pt x="1441727" y="138347"/>
                    </a:lnTo>
                    <a:lnTo>
                      <a:pt x="1439957" y="137609"/>
                    </a:lnTo>
                    <a:lnTo>
                      <a:pt x="1435385" y="137609"/>
                    </a:lnTo>
                    <a:lnTo>
                      <a:pt x="1427863" y="138937"/>
                    </a:lnTo>
                    <a:lnTo>
                      <a:pt x="1421668" y="138642"/>
                    </a:lnTo>
                    <a:lnTo>
                      <a:pt x="1416801" y="136872"/>
                    </a:lnTo>
                    <a:lnTo>
                      <a:pt x="1414146" y="135249"/>
                    </a:lnTo>
                    <a:lnTo>
                      <a:pt x="1413557" y="133775"/>
                    </a:lnTo>
                    <a:lnTo>
                      <a:pt x="1412229" y="132300"/>
                    </a:lnTo>
                    <a:lnTo>
                      <a:pt x="1410016" y="130825"/>
                    </a:lnTo>
                    <a:lnTo>
                      <a:pt x="1408689" y="128317"/>
                    </a:lnTo>
                    <a:lnTo>
                      <a:pt x="1408394" y="124925"/>
                    </a:lnTo>
                    <a:lnTo>
                      <a:pt x="1408984" y="121680"/>
                    </a:lnTo>
                    <a:lnTo>
                      <a:pt x="1411049" y="116961"/>
                    </a:lnTo>
                    <a:lnTo>
                      <a:pt x="1405887" y="113863"/>
                    </a:lnTo>
                    <a:lnTo>
                      <a:pt x="1404412" y="112093"/>
                    </a:lnTo>
                    <a:lnTo>
                      <a:pt x="1404707" y="110618"/>
                    </a:lnTo>
                    <a:lnTo>
                      <a:pt x="1404412" y="109438"/>
                    </a:lnTo>
                    <a:lnTo>
                      <a:pt x="1403526" y="108554"/>
                    </a:lnTo>
                    <a:lnTo>
                      <a:pt x="1403526" y="107226"/>
                    </a:lnTo>
                    <a:lnTo>
                      <a:pt x="1404559" y="105309"/>
                    </a:lnTo>
                    <a:lnTo>
                      <a:pt x="1404559" y="102801"/>
                    </a:lnTo>
                    <a:lnTo>
                      <a:pt x="1403526" y="99852"/>
                    </a:lnTo>
                    <a:lnTo>
                      <a:pt x="1400725" y="95722"/>
                    </a:lnTo>
                    <a:lnTo>
                      <a:pt x="1396005" y="90265"/>
                    </a:lnTo>
                    <a:lnTo>
                      <a:pt x="1393497" y="86282"/>
                    </a:lnTo>
                    <a:lnTo>
                      <a:pt x="1393203" y="83775"/>
                    </a:lnTo>
                    <a:lnTo>
                      <a:pt x="1392612" y="81710"/>
                    </a:lnTo>
                    <a:lnTo>
                      <a:pt x="1391727" y="80678"/>
                    </a:lnTo>
                    <a:lnTo>
                      <a:pt x="1391138" y="78760"/>
                    </a:lnTo>
                    <a:lnTo>
                      <a:pt x="1391433" y="76695"/>
                    </a:lnTo>
                    <a:lnTo>
                      <a:pt x="1390842" y="75368"/>
                    </a:lnTo>
                    <a:lnTo>
                      <a:pt x="1390105" y="74188"/>
                    </a:lnTo>
                    <a:lnTo>
                      <a:pt x="1390105" y="72123"/>
                    </a:lnTo>
                    <a:lnTo>
                      <a:pt x="1389368" y="70796"/>
                    </a:lnTo>
                    <a:lnTo>
                      <a:pt x="1387598" y="70058"/>
                    </a:lnTo>
                    <a:lnTo>
                      <a:pt x="1387007" y="68583"/>
                    </a:lnTo>
                    <a:lnTo>
                      <a:pt x="1387303" y="65339"/>
                    </a:lnTo>
                    <a:lnTo>
                      <a:pt x="1386123" y="62684"/>
                    </a:lnTo>
                    <a:lnTo>
                      <a:pt x="1382435" y="57669"/>
                    </a:lnTo>
                    <a:lnTo>
                      <a:pt x="1381256" y="53982"/>
                    </a:lnTo>
                    <a:lnTo>
                      <a:pt x="1380961" y="50590"/>
                    </a:lnTo>
                    <a:lnTo>
                      <a:pt x="1379339" y="48967"/>
                    </a:lnTo>
                    <a:lnTo>
                      <a:pt x="1379339" y="47492"/>
                    </a:lnTo>
                    <a:lnTo>
                      <a:pt x="1379043" y="44985"/>
                    </a:lnTo>
                    <a:lnTo>
                      <a:pt x="1378011" y="44247"/>
                    </a:lnTo>
                    <a:lnTo>
                      <a:pt x="1377421" y="43362"/>
                    </a:lnTo>
                    <a:lnTo>
                      <a:pt x="1377863" y="42330"/>
                    </a:lnTo>
                    <a:lnTo>
                      <a:pt x="1377126" y="41003"/>
                    </a:lnTo>
                    <a:lnTo>
                      <a:pt x="1375208" y="39380"/>
                    </a:lnTo>
                    <a:lnTo>
                      <a:pt x="1374323" y="38053"/>
                    </a:lnTo>
                    <a:lnTo>
                      <a:pt x="1374028" y="36873"/>
                    </a:lnTo>
                    <a:lnTo>
                      <a:pt x="1372997" y="35840"/>
                    </a:lnTo>
                    <a:lnTo>
                      <a:pt x="1370047" y="34955"/>
                    </a:lnTo>
                    <a:lnTo>
                      <a:pt x="1369309" y="33628"/>
                    </a:lnTo>
                    <a:lnTo>
                      <a:pt x="1369309" y="32448"/>
                    </a:lnTo>
                    <a:lnTo>
                      <a:pt x="1370194" y="31416"/>
                    </a:lnTo>
                    <a:lnTo>
                      <a:pt x="1370489" y="30826"/>
                    </a:lnTo>
                    <a:lnTo>
                      <a:pt x="1370489" y="29941"/>
                    </a:lnTo>
                    <a:lnTo>
                      <a:pt x="1370194" y="29056"/>
                    </a:lnTo>
                    <a:lnTo>
                      <a:pt x="1369014" y="28023"/>
                    </a:lnTo>
                    <a:lnTo>
                      <a:pt x="1367392" y="26843"/>
                    </a:lnTo>
                    <a:lnTo>
                      <a:pt x="1365622" y="24336"/>
                    </a:lnTo>
                    <a:lnTo>
                      <a:pt x="1363262" y="23599"/>
                    </a:lnTo>
                    <a:lnTo>
                      <a:pt x="1361787" y="23599"/>
                    </a:lnTo>
                    <a:lnTo>
                      <a:pt x="1360607" y="22124"/>
                    </a:lnTo>
                    <a:lnTo>
                      <a:pt x="1361050" y="21239"/>
                    </a:lnTo>
                    <a:lnTo>
                      <a:pt x="1361050" y="19616"/>
                    </a:lnTo>
                    <a:lnTo>
                      <a:pt x="1359870" y="18289"/>
                    </a:lnTo>
                    <a:lnTo>
                      <a:pt x="1358542" y="17699"/>
                    </a:lnTo>
                    <a:lnTo>
                      <a:pt x="1357215" y="17994"/>
                    </a:lnTo>
                    <a:lnTo>
                      <a:pt x="1353970" y="16666"/>
                    </a:lnTo>
                    <a:lnTo>
                      <a:pt x="1348808" y="13717"/>
                    </a:lnTo>
                    <a:lnTo>
                      <a:pt x="1344825" y="12389"/>
                    </a:lnTo>
                    <a:lnTo>
                      <a:pt x="1342170" y="12684"/>
                    </a:lnTo>
                    <a:lnTo>
                      <a:pt x="1340548" y="13569"/>
                    </a:lnTo>
                    <a:lnTo>
                      <a:pt x="1339958" y="15044"/>
                    </a:lnTo>
                    <a:lnTo>
                      <a:pt x="1338188" y="15044"/>
                    </a:lnTo>
                    <a:lnTo>
                      <a:pt x="1333616" y="12242"/>
                    </a:lnTo>
                    <a:lnTo>
                      <a:pt x="1329044" y="11504"/>
                    </a:lnTo>
                    <a:lnTo>
                      <a:pt x="1326536" y="10029"/>
                    </a:lnTo>
                    <a:lnTo>
                      <a:pt x="1324471" y="7522"/>
                    </a:lnTo>
                    <a:lnTo>
                      <a:pt x="1322554" y="6490"/>
                    </a:lnTo>
                    <a:lnTo>
                      <a:pt x="1320784" y="6932"/>
                    </a:lnTo>
                    <a:lnTo>
                      <a:pt x="1316655" y="5310"/>
                    </a:lnTo>
                    <a:lnTo>
                      <a:pt x="1310017" y="1622"/>
                    </a:lnTo>
                    <a:lnTo>
                      <a:pt x="1306478" y="295"/>
                    </a:lnTo>
                    <a:lnTo>
                      <a:pt x="1305150" y="1032"/>
                    </a:lnTo>
                    <a:lnTo>
                      <a:pt x="1301610" y="1032"/>
                    </a:lnTo>
                    <a:lnTo>
                      <a:pt x="1298660" y="0"/>
                    </a:lnTo>
                    <a:lnTo>
                      <a:pt x="1294531" y="442"/>
                    </a:lnTo>
                    <a:lnTo>
                      <a:pt x="1289368" y="2065"/>
                    </a:lnTo>
                    <a:lnTo>
                      <a:pt x="1283764" y="3097"/>
                    </a:lnTo>
                    <a:lnTo>
                      <a:pt x="1277717" y="3540"/>
                    </a:lnTo>
                    <a:lnTo>
                      <a:pt x="1274177" y="3540"/>
                    </a:lnTo>
                    <a:lnTo>
                      <a:pt x="1272997" y="2507"/>
                    </a:lnTo>
                    <a:lnTo>
                      <a:pt x="1266507" y="3687"/>
                    </a:lnTo>
                    <a:lnTo>
                      <a:pt x="1257511" y="6047"/>
                    </a:lnTo>
                    <a:lnTo>
                      <a:pt x="1248661" y="8407"/>
                    </a:lnTo>
                    <a:lnTo>
                      <a:pt x="1237746" y="9587"/>
                    </a:lnTo>
                    <a:lnTo>
                      <a:pt x="1230372" y="13569"/>
                    </a:lnTo>
                    <a:lnTo>
                      <a:pt x="1222998" y="20796"/>
                    </a:lnTo>
                    <a:lnTo>
                      <a:pt x="1217688" y="25369"/>
                    </a:lnTo>
                    <a:lnTo>
                      <a:pt x="1214443" y="27286"/>
                    </a:lnTo>
                    <a:lnTo>
                      <a:pt x="1213116" y="29646"/>
                    </a:lnTo>
                    <a:lnTo>
                      <a:pt x="1213706" y="32596"/>
                    </a:lnTo>
                    <a:lnTo>
                      <a:pt x="1216508" y="33628"/>
                    </a:lnTo>
                    <a:lnTo>
                      <a:pt x="1221375" y="32743"/>
                    </a:lnTo>
                    <a:lnTo>
                      <a:pt x="1225652" y="33186"/>
                    </a:lnTo>
                    <a:lnTo>
                      <a:pt x="1229192" y="34955"/>
                    </a:lnTo>
                    <a:lnTo>
                      <a:pt x="1230372" y="37463"/>
                    </a:lnTo>
                    <a:lnTo>
                      <a:pt x="1229045" y="40855"/>
                    </a:lnTo>
                    <a:lnTo>
                      <a:pt x="1229487" y="44247"/>
                    </a:lnTo>
                    <a:lnTo>
                      <a:pt x="1231552" y="47492"/>
                    </a:lnTo>
                    <a:lnTo>
                      <a:pt x="1231552" y="51327"/>
                    </a:lnTo>
                    <a:lnTo>
                      <a:pt x="1229930" y="55604"/>
                    </a:lnTo>
                    <a:lnTo>
                      <a:pt x="1225505" y="59881"/>
                    </a:lnTo>
                    <a:lnTo>
                      <a:pt x="1218426" y="64306"/>
                    </a:lnTo>
                    <a:lnTo>
                      <a:pt x="1214001" y="68583"/>
                    </a:lnTo>
                    <a:lnTo>
                      <a:pt x="1211346" y="74778"/>
                    </a:lnTo>
                    <a:lnTo>
                      <a:pt x="1207364" y="80088"/>
                    </a:lnTo>
                    <a:lnTo>
                      <a:pt x="1205889" y="83185"/>
                    </a:lnTo>
                    <a:lnTo>
                      <a:pt x="1205593" y="85692"/>
                    </a:lnTo>
                    <a:lnTo>
                      <a:pt x="1203971" y="88347"/>
                    </a:lnTo>
                    <a:lnTo>
                      <a:pt x="1201021" y="91150"/>
                    </a:lnTo>
                    <a:lnTo>
                      <a:pt x="1199399" y="94099"/>
                    </a:lnTo>
                    <a:lnTo>
                      <a:pt x="1199104" y="97049"/>
                    </a:lnTo>
                    <a:lnTo>
                      <a:pt x="1197629" y="99704"/>
                    </a:lnTo>
                    <a:lnTo>
                      <a:pt x="1194974" y="102064"/>
                    </a:lnTo>
                    <a:lnTo>
                      <a:pt x="1193352" y="104571"/>
                    </a:lnTo>
                    <a:lnTo>
                      <a:pt x="1192762" y="107226"/>
                    </a:lnTo>
                    <a:lnTo>
                      <a:pt x="1191729" y="108996"/>
                    </a:lnTo>
                    <a:lnTo>
                      <a:pt x="1190402" y="109881"/>
                    </a:lnTo>
                    <a:lnTo>
                      <a:pt x="1191140" y="110766"/>
                    </a:lnTo>
                    <a:lnTo>
                      <a:pt x="1193942" y="111651"/>
                    </a:lnTo>
                    <a:lnTo>
                      <a:pt x="1195122" y="114158"/>
                    </a:lnTo>
                    <a:lnTo>
                      <a:pt x="1194532" y="118435"/>
                    </a:lnTo>
                    <a:lnTo>
                      <a:pt x="1192762" y="121385"/>
                    </a:lnTo>
                    <a:lnTo>
                      <a:pt x="1189812" y="123155"/>
                    </a:lnTo>
                    <a:lnTo>
                      <a:pt x="1185387" y="124335"/>
                    </a:lnTo>
                    <a:lnTo>
                      <a:pt x="1179488" y="124925"/>
                    </a:lnTo>
                    <a:lnTo>
                      <a:pt x="1171523" y="128907"/>
                    </a:lnTo>
                    <a:lnTo>
                      <a:pt x="1164591" y="134070"/>
                    </a:lnTo>
                    <a:lnTo>
                      <a:pt x="1156479" y="140117"/>
                    </a:lnTo>
                    <a:lnTo>
                      <a:pt x="1154856" y="140117"/>
                    </a:lnTo>
                    <a:lnTo>
                      <a:pt x="1151907" y="139379"/>
                    </a:lnTo>
                    <a:lnTo>
                      <a:pt x="1146154" y="136872"/>
                    </a:lnTo>
                    <a:lnTo>
                      <a:pt x="1140107" y="136282"/>
                    </a:lnTo>
                    <a:lnTo>
                      <a:pt x="1134208" y="133922"/>
                    </a:lnTo>
                    <a:lnTo>
                      <a:pt x="1130668" y="132447"/>
                    </a:lnTo>
                    <a:lnTo>
                      <a:pt x="1125358" y="129497"/>
                    </a:lnTo>
                    <a:lnTo>
                      <a:pt x="1122851" y="134217"/>
                    </a:lnTo>
                    <a:lnTo>
                      <a:pt x="1117984" y="143656"/>
                    </a:lnTo>
                    <a:lnTo>
                      <a:pt x="1113854" y="151621"/>
                    </a:lnTo>
                    <a:lnTo>
                      <a:pt x="1111642" y="156046"/>
                    </a:lnTo>
                    <a:lnTo>
                      <a:pt x="1110019" y="159438"/>
                    </a:lnTo>
                    <a:lnTo>
                      <a:pt x="1108397" y="162683"/>
                    </a:lnTo>
                    <a:lnTo>
                      <a:pt x="1108102" y="164600"/>
                    </a:lnTo>
                    <a:lnTo>
                      <a:pt x="1106184" y="167698"/>
                    </a:lnTo>
                    <a:lnTo>
                      <a:pt x="1102645" y="171385"/>
                    </a:lnTo>
                    <a:lnTo>
                      <a:pt x="1101907" y="175515"/>
                    </a:lnTo>
                    <a:lnTo>
                      <a:pt x="1101907" y="182447"/>
                    </a:lnTo>
                    <a:lnTo>
                      <a:pt x="1097925" y="184512"/>
                    </a:lnTo>
                    <a:lnTo>
                      <a:pt x="1094975" y="186429"/>
                    </a:lnTo>
                    <a:lnTo>
                      <a:pt x="1095860" y="192624"/>
                    </a:lnTo>
                    <a:lnTo>
                      <a:pt x="1097335" y="194983"/>
                    </a:lnTo>
                    <a:lnTo>
                      <a:pt x="1099842" y="197491"/>
                    </a:lnTo>
                    <a:lnTo>
                      <a:pt x="1102497" y="199556"/>
                    </a:lnTo>
                    <a:lnTo>
                      <a:pt x="1104709" y="201326"/>
                    </a:lnTo>
                    <a:lnTo>
                      <a:pt x="1107217" y="200588"/>
                    </a:lnTo>
                    <a:lnTo>
                      <a:pt x="1109282" y="197933"/>
                    </a:lnTo>
                    <a:lnTo>
                      <a:pt x="1113411" y="195721"/>
                    </a:lnTo>
                    <a:lnTo>
                      <a:pt x="1115624" y="195721"/>
                    </a:lnTo>
                    <a:lnTo>
                      <a:pt x="1117246" y="196163"/>
                    </a:lnTo>
                    <a:lnTo>
                      <a:pt x="1120786" y="196163"/>
                    </a:lnTo>
                    <a:lnTo>
                      <a:pt x="1124473" y="195426"/>
                    </a:lnTo>
                    <a:lnTo>
                      <a:pt x="1127276" y="195426"/>
                    </a:lnTo>
                    <a:lnTo>
                      <a:pt x="1130963" y="195868"/>
                    </a:lnTo>
                    <a:lnTo>
                      <a:pt x="1132290" y="196458"/>
                    </a:lnTo>
                    <a:lnTo>
                      <a:pt x="1135388" y="197491"/>
                    </a:lnTo>
                    <a:lnTo>
                      <a:pt x="1138780" y="199703"/>
                    </a:lnTo>
                    <a:lnTo>
                      <a:pt x="1141140" y="202211"/>
                    </a:lnTo>
                    <a:lnTo>
                      <a:pt x="1142762" y="202653"/>
                    </a:lnTo>
                    <a:lnTo>
                      <a:pt x="1143647" y="201916"/>
                    </a:lnTo>
                    <a:lnTo>
                      <a:pt x="1145565" y="199703"/>
                    </a:lnTo>
                    <a:lnTo>
                      <a:pt x="1148220" y="197638"/>
                    </a:lnTo>
                    <a:lnTo>
                      <a:pt x="1151317" y="194246"/>
                    </a:lnTo>
                    <a:lnTo>
                      <a:pt x="1153677" y="191591"/>
                    </a:lnTo>
                    <a:lnTo>
                      <a:pt x="1155594" y="191149"/>
                    </a:lnTo>
                    <a:lnTo>
                      <a:pt x="1159281" y="191149"/>
                    </a:lnTo>
                    <a:lnTo>
                      <a:pt x="1160904" y="190559"/>
                    </a:lnTo>
                    <a:lnTo>
                      <a:pt x="1163706" y="190264"/>
                    </a:lnTo>
                    <a:lnTo>
                      <a:pt x="1166066" y="191296"/>
                    </a:lnTo>
                    <a:lnTo>
                      <a:pt x="1172850" y="191886"/>
                    </a:lnTo>
                    <a:lnTo>
                      <a:pt x="1174621" y="193214"/>
                    </a:lnTo>
                    <a:lnTo>
                      <a:pt x="1177865" y="197196"/>
                    </a:lnTo>
                    <a:lnTo>
                      <a:pt x="1179635" y="199408"/>
                    </a:lnTo>
                    <a:lnTo>
                      <a:pt x="1182732" y="200441"/>
                    </a:lnTo>
                    <a:lnTo>
                      <a:pt x="1184650" y="201178"/>
                    </a:lnTo>
                    <a:lnTo>
                      <a:pt x="1186272" y="201768"/>
                    </a:lnTo>
                    <a:lnTo>
                      <a:pt x="1187895" y="202800"/>
                    </a:lnTo>
                    <a:lnTo>
                      <a:pt x="1188337" y="204128"/>
                    </a:lnTo>
                    <a:lnTo>
                      <a:pt x="1189074" y="206045"/>
                    </a:lnTo>
                    <a:lnTo>
                      <a:pt x="1190107" y="207078"/>
                    </a:lnTo>
                    <a:lnTo>
                      <a:pt x="1192024" y="208110"/>
                    </a:lnTo>
                    <a:lnTo>
                      <a:pt x="1193499" y="208700"/>
                    </a:lnTo>
                    <a:lnTo>
                      <a:pt x="1193942" y="210028"/>
                    </a:lnTo>
                    <a:lnTo>
                      <a:pt x="1194384" y="210765"/>
                    </a:lnTo>
                    <a:lnTo>
                      <a:pt x="1195712" y="211797"/>
                    </a:lnTo>
                    <a:lnTo>
                      <a:pt x="1199694" y="215927"/>
                    </a:lnTo>
                    <a:lnTo>
                      <a:pt x="1201611" y="216960"/>
                    </a:lnTo>
                    <a:lnTo>
                      <a:pt x="1204561" y="219320"/>
                    </a:lnTo>
                    <a:lnTo>
                      <a:pt x="1205741" y="221237"/>
                    </a:lnTo>
                    <a:lnTo>
                      <a:pt x="1205741" y="223302"/>
                    </a:lnTo>
                    <a:lnTo>
                      <a:pt x="1206626" y="224924"/>
                    </a:lnTo>
                    <a:lnTo>
                      <a:pt x="1208543" y="227284"/>
                    </a:lnTo>
                    <a:lnTo>
                      <a:pt x="1209428" y="228907"/>
                    </a:lnTo>
                    <a:lnTo>
                      <a:pt x="1209134" y="231119"/>
                    </a:lnTo>
                    <a:lnTo>
                      <a:pt x="1209428" y="233036"/>
                    </a:lnTo>
                    <a:lnTo>
                      <a:pt x="1208691" y="235101"/>
                    </a:lnTo>
                    <a:lnTo>
                      <a:pt x="1205593" y="236576"/>
                    </a:lnTo>
                    <a:lnTo>
                      <a:pt x="1204561" y="237314"/>
                    </a:lnTo>
                    <a:lnTo>
                      <a:pt x="1202349" y="237314"/>
                    </a:lnTo>
                    <a:lnTo>
                      <a:pt x="1198514" y="236576"/>
                    </a:lnTo>
                    <a:lnTo>
                      <a:pt x="1194827" y="237018"/>
                    </a:lnTo>
                    <a:lnTo>
                      <a:pt x="1190402" y="236134"/>
                    </a:lnTo>
                    <a:lnTo>
                      <a:pt x="1186862" y="234364"/>
                    </a:lnTo>
                    <a:lnTo>
                      <a:pt x="1184945" y="232889"/>
                    </a:lnTo>
                    <a:lnTo>
                      <a:pt x="1181995" y="232004"/>
                    </a:lnTo>
                    <a:lnTo>
                      <a:pt x="1180520" y="232446"/>
                    </a:lnTo>
                    <a:lnTo>
                      <a:pt x="1178750" y="234216"/>
                    </a:lnTo>
                    <a:lnTo>
                      <a:pt x="1176833" y="233921"/>
                    </a:lnTo>
                    <a:lnTo>
                      <a:pt x="1175063" y="234216"/>
                    </a:lnTo>
                    <a:lnTo>
                      <a:pt x="1170491" y="233774"/>
                    </a:lnTo>
                    <a:lnTo>
                      <a:pt x="1167983" y="233331"/>
                    </a:lnTo>
                    <a:lnTo>
                      <a:pt x="1164001" y="234659"/>
                    </a:lnTo>
                    <a:lnTo>
                      <a:pt x="1161789" y="235101"/>
                    </a:lnTo>
                    <a:lnTo>
                      <a:pt x="1157659" y="236724"/>
                    </a:lnTo>
                    <a:lnTo>
                      <a:pt x="1155152" y="239378"/>
                    </a:lnTo>
                    <a:lnTo>
                      <a:pt x="1153234" y="239968"/>
                    </a:lnTo>
                    <a:lnTo>
                      <a:pt x="1151464" y="239968"/>
                    </a:lnTo>
                    <a:lnTo>
                      <a:pt x="1150137" y="238788"/>
                    </a:lnTo>
                    <a:lnTo>
                      <a:pt x="1148220" y="237608"/>
                    </a:lnTo>
                    <a:lnTo>
                      <a:pt x="1145417" y="237608"/>
                    </a:lnTo>
                    <a:lnTo>
                      <a:pt x="1144532" y="238198"/>
                    </a:lnTo>
                    <a:lnTo>
                      <a:pt x="1144237" y="239231"/>
                    </a:lnTo>
                    <a:lnTo>
                      <a:pt x="1143352" y="242476"/>
                    </a:lnTo>
                    <a:lnTo>
                      <a:pt x="1143352" y="243951"/>
                    </a:lnTo>
                    <a:lnTo>
                      <a:pt x="1142762" y="244835"/>
                    </a:lnTo>
                    <a:lnTo>
                      <a:pt x="1141140" y="245131"/>
                    </a:lnTo>
                    <a:lnTo>
                      <a:pt x="1138190" y="245131"/>
                    </a:lnTo>
                    <a:lnTo>
                      <a:pt x="1133618" y="244835"/>
                    </a:lnTo>
                    <a:lnTo>
                      <a:pt x="1130520" y="243951"/>
                    </a:lnTo>
                    <a:lnTo>
                      <a:pt x="1128603" y="244393"/>
                    </a:lnTo>
                    <a:lnTo>
                      <a:pt x="1126096" y="246163"/>
                    </a:lnTo>
                    <a:lnTo>
                      <a:pt x="1124326" y="246458"/>
                    </a:lnTo>
                    <a:lnTo>
                      <a:pt x="1122851" y="247195"/>
                    </a:lnTo>
                    <a:lnTo>
                      <a:pt x="1121671" y="249850"/>
                    </a:lnTo>
                    <a:lnTo>
                      <a:pt x="1119754" y="251473"/>
                    </a:lnTo>
                    <a:lnTo>
                      <a:pt x="1117541" y="253538"/>
                    </a:lnTo>
                    <a:lnTo>
                      <a:pt x="1115182" y="257962"/>
                    </a:lnTo>
                    <a:lnTo>
                      <a:pt x="1113854" y="260470"/>
                    </a:lnTo>
                    <a:lnTo>
                      <a:pt x="1114296" y="261797"/>
                    </a:lnTo>
                    <a:lnTo>
                      <a:pt x="1114592" y="263419"/>
                    </a:lnTo>
                    <a:lnTo>
                      <a:pt x="1113411" y="265189"/>
                    </a:lnTo>
                    <a:lnTo>
                      <a:pt x="1111052" y="266959"/>
                    </a:lnTo>
                    <a:lnTo>
                      <a:pt x="1109282" y="267254"/>
                    </a:lnTo>
                    <a:lnTo>
                      <a:pt x="1106479" y="268877"/>
                    </a:lnTo>
                    <a:lnTo>
                      <a:pt x="1102645" y="271826"/>
                    </a:lnTo>
                    <a:lnTo>
                      <a:pt x="1099842" y="274334"/>
                    </a:lnTo>
                    <a:lnTo>
                      <a:pt x="1096155" y="274924"/>
                    </a:lnTo>
                    <a:lnTo>
                      <a:pt x="1093500" y="275514"/>
                    </a:lnTo>
                    <a:lnTo>
                      <a:pt x="1087748" y="276251"/>
                    </a:lnTo>
                    <a:lnTo>
                      <a:pt x="1086273" y="276251"/>
                    </a:lnTo>
                    <a:lnTo>
                      <a:pt x="1079931" y="276841"/>
                    </a:lnTo>
                    <a:lnTo>
                      <a:pt x="1075211" y="275514"/>
                    </a:lnTo>
                    <a:lnTo>
                      <a:pt x="1072704" y="275514"/>
                    </a:lnTo>
                    <a:lnTo>
                      <a:pt x="1070492" y="276546"/>
                    </a:lnTo>
                    <a:lnTo>
                      <a:pt x="1069312" y="277431"/>
                    </a:lnTo>
                    <a:lnTo>
                      <a:pt x="1068869" y="279053"/>
                    </a:lnTo>
                    <a:lnTo>
                      <a:pt x="1068427" y="280528"/>
                    </a:lnTo>
                    <a:lnTo>
                      <a:pt x="1066657" y="282741"/>
                    </a:lnTo>
                    <a:lnTo>
                      <a:pt x="1063117" y="285691"/>
                    </a:lnTo>
                    <a:lnTo>
                      <a:pt x="1060167" y="287608"/>
                    </a:lnTo>
                    <a:lnTo>
                      <a:pt x="1057955" y="290115"/>
                    </a:lnTo>
                    <a:lnTo>
                      <a:pt x="1056628" y="291000"/>
                    </a:lnTo>
                    <a:lnTo>
                      <a:pt x="1053972" y="292033"/>
                    </a:lnTo>
                    <a:lnTo>
                      <a:pt x="1052498" y="292623"/>
                    </a:lnTo>
                    <a:lnTo>
                      <a:pt x="1049253" y="294835"/>
                    </a:lnTo>
                    <a:lnTo>
                      <a:pt x="1046598" y="296900"/>
                    </a:lnTo>
                    <a:lnTo>
                      <a:pt x="1044828" y="297490"/>
                    </a:lnTo>
                    <a:lnTo>
                      <a:pt x="1042763" y="296900"/>
                    </a:lnTo>
                    <a:lnTo>
                      <a:pt x="1041436" y="296900"/>
                    </a:lnTo>
                    <a:lnTo>
                      <a:pt x="1037453" y="296015"/>
                    </a:lnTo>
                    <a:lnTo>
                      <a:pt x="1034651" y="296015"/>
                    </a:lnTo>
                    <a:lnTo>
                      <a:pt x="1030817" y="295425"/>
                    </a:lnTo>
                    <a:lnTo>
                      <a:pt x="1021819" y="293065"/>
                    </a:lnTo>
                    <a:lnTo>
                      <a:pt x="1019017" y="292033"/>
                    </a:lnTo>
                    <a:lnTo>
                      <a:pt x="1016510" y="289083"/>
                    </a:lnTo>
                    <a:lnTo>
                      <a:pt x="1014150" y="287608"/>
                    </a:lnTo>
                    <a:lnTo>
                      <a:pt x="1006333" y="287608"/>
                    </a:lnTo>
                    <a:lnTo>
                      <a:pt x="1004268" y="286870"/>
                    </a:lnTo>
                    <a:lnTo>
                      <a:pt x="1000728" y="287460"/>
                    </a:lnTo>
                    <a:lnTo>
                      <a:pt x="996893" y="290558"/>
                    </a:lnTo>
                    <a:lnTo>
                      <a:pt x="995124" y="292770"/>
                    </a:lnTo>
                    <a:lnTo>
                      <a:pt x="993501" y="295130"/>
                    </a:lnTo>
                    <a:lnTo>
                      <a:pt x="991584" y="300145"/>
                    </a:lnTo>
                    <a:lnTo>
                      <a:pt x="990699" y="303390"/>
                    </a:lnTo>
                    <a:lnTo>
                      <a:pt x="990109" y="305307"/>
                    </a:lnTo>
                    <a:lnTo>
                      <a:pt x="988044" y="308257"/>
                    </a:lnTo>
                    <a:lnTo>
                      <a:pt x="987749" y="309879"/>
                    </a:lnTo>
                    <a:lnTo>
                      <a:pt x="988486" y="311354"/>
                    </a:lnTo>
                    <a:lnTo>
                      <a:pt x="989961" y="312976"/>
                    </a:lnTo>
                    <a:lnTo>
                      <a:pt x="990846" y="315484"/>
                    </a:lnTo>
                    <a:lnTo>
                      <a:pt x="993059" y="318139"/>
                    </a:lnTo>
                    <a:lnTo>
                      <a:pt x="995124" y="320204"/>
                    </a:lnTo>
                    <a:lnTo>
                      <a:pt x="999106" y="323596"/>
                    </a:lnTo>
                    <a:lnTo>
                      <a:pt x="1000286" y="325366"/>
                    </a:lnTo>
                    <a:lnTo>
                      <a:pt x="1001613" y="327431"/>
                    </a:lnTo>
                    <a:lnTo>
                      <a:pt x="1001908" y="329348"/>
                    </a:lnTo>
                    <a:lnTo>
                      <a:pt x="1001613" y="330675"/>
                    </a:lnTo>
                    <a:lnTo>
                      <a:pt x="1000138" y="331708"/>
                    </a:lnTo>
                    <a:lnTo>
                      <a:pt x="997336" y="332150"/>
                    </a:lnTo>
                    <a:lnTo>
                      <a:pt x="996008" y="333478"/>
                    </a:lnTo>
                    <a:lnTo>
                      <a:pt x="993944" y="335248"/>
                    </a:lnTo>
                    <a:lnTo>
                      <a:pt x="991436" y="337313"/>
                    </a:lnTo>
                    <a:lnTo>
                      <a:pt x="990257" y="337313"/>
                    </a:lnTo>
                    <a:lnTo>
                      <a:pt x="988929" y="338050"/>
                    </a:lnTo>
                    <a:lnTo>
                      <a:pt x="981997" y="340705"/>
                    </a:lnTo>
                    <a:lnTo>
                      <a:pt x="979342" y="341442"/>
                    </a:lnTo>
                    <a:lnTo>
                      <a:pt x="977277" y="342327"/>
                    </a:lnTo>
                    <a:lnTo>
                      <a:pt x="974770" y="344982"/>
                    </a:lnTo>
                    <a:lnTo>
                      <a:pt x="972852" y="346900"/>
                    </a:lnTo>
                    <a:lnTo>
                      <a:pt x="970492" y="349554"/>
                    </a:lnTo>
                    <a:lnTo>
                      <a:pt x="969460" y="350734"/>
                    </a:lnTo>
                    <a:lnTo>
                      <a:pt x="967395" y="353389"/>
                    </a:lnTo>
                    <a:lnTo>
                      <a:pt x="964593" y="356339"/>
                    </a:lnTo>
                    <a:lnTo>
                      <a:pt x="963118" y="357961"/>
                    </a:lnTo>
                    <a:lnTo>
                      <a:pt x="962233" y="358994"/>
                    </a:lnTo>
                    <a:lnTo>
                      <a:pt x="961496" y="360321"/>
                    </a:lnTo>
                    <a:lnTo>
                      <a:pt x="958546" y="361354"/>
                    </a:lnTo>
                    <a:lnTo>
                      <a:pt x="956186" y="362386"/>
                    </a:lnTo>
                    <a:lnTo>
                      <a:pt x="952499" y="364008"/>
                    </a:lnTo>
                    <a:lnTo>
                      <a:pt x="947337" y="365778"/>
                    </a:lnTo>
                    <a:lnTo>
                      <a:pt x="943207" y="367401"/>
                    </a:lnTo>
                    <a:lnTo>
                      <a:pt x="940552" y="368728"/>
                    </a:lnTo>
                    <a:lnTo>
                      <a:pt x="936569" y="370498"/>
                    </a:lnTo>
                    <a:lnTo>
                      <a:pt x="933915" y="371088"/>
                    </a:lnTo>
                    <a:lnTo>
                      <a:pt x="928458" y="371088"/>
                    </a:lnTo>
                    <a:lnTo>
                      <a:pt x="921673" y="371531"/>
                    </a:lnTo>
                    <a:lnTo>
                      <a:pt x="916806" y="371825"/>
                    </a:lnTo>
                    <a:lnTo>
                      <a:pt x="913118" y="371383"/>
                    </a:lnTo>
                    <a:lnTo>
                      <a:pt x="907514" y="371088"/>
                    </a:lnTo>
                    <a:lnTo>
                      <a:pt x="903236" y="370793"/>
                    </a:lnTo>
                    <a:lnTo>
                      <a:pt x="900434" y="371383"/>
                    </a:lnTo>
                    <a:lnTo>
                      <a:pt x="893797" y="372121"/>
                    </a:lnTo>
                    <a:lnTo>
                      <a:pt x="892322" y="372121"/>
                    </a:lnTo>
                    <a:lnTo>
                      <a:pt x="880375" y="373890"/>
                    </a:lnTo>
                    <a:lnTo>
                      <a:pt x="875066" y="374775"/>
                    </a:lnTo>
                    <a:lnTo>
                      <a:pt x="870198" y="375218"/>
                    </a:lnTo>
                    <a:lnTo>
                      <a:pt x="866659" y="375808"/>
                    </a:lnTo>
                    <a:lnTo>
                      <a:pt x="864594" y="376545"/>
                    </a:lnTo>
                    <a:lnTo>
                      <a:pt x="861644" y="377725"/>
                    </a:lnTo>
                    <a:lnTo>
                      <a:pt x="860021" y="378168"/>
                    </a:lnTo>
                    <a:lnTo>
                      <a:pt x="854712" y="380380"/>
                    </a:lnTo>
                    <a:lnTo>
                      <a:pt x="842912" y="384952"/>
                    </a:lnTo>
                    <a:lnTo>
                      <a:pt x="835095" y="388639"/>
                    </a:lnTo>
                    <a:lnTo>
                      <a:pt x="833768" y="389229"/>
                    </a:lnTo>
                    <a:lnTo>
                      <a:pt x="828459" y="391884"/>
                    </a:lnTo>
                    <a:lnTo>
                      <a:pt x="825361" y="392917"/>
                    </a:lnTo>
                    <a:lnTo>
                      <a:pt x="823296" y="395277"/>
                    </a:lnTo>
                    <a:lnTo>
                      <a:pt x="821674" y="396752"/>
                    </a:lnTo>
                    <a:lnTo>
                      <a:pt x="819904" y="397342"/>
                    </a:lnTo>
                    <a:lnTo>
                      <a:pt x="816659" y="395867"/>
                    </a:lnTo>
                    <a:lnTo>
                      <a:pt x="814447" y="395867"/>
                    </a:lnTo>
                    <a:lnTo>
                      <a:pt x="807220" y="395424"/>
                    </a:lnTo>
                    <a:lnTo>
                      <a:pt x="807220" y="388639"/>
                    </a:lnTo>
                    <a:lnTo>
                      <a:pt x="802205" y="389672"/>
                    </a:lnTo>
                    <a:lnTo>
                      <a:pt x="794093" y="391147"/>
                    </a:lnTo>
                    <a:lnTo>
                      <a:pt x="786571" y="392622"/>
                    </a:lnTo>
                    <a:lnTo>
                      <a:pt x="779786" y="389377"/>
                    </a:lnTo>
                    <a:lnTo>
                      <a:pt x="774477" y="386870"/>
                    </a:lnTo>
                    <a:lnTo>
                      <a:pt x="769905" y="384657"/>
                    </a:lnTo>
                    <a:lnTo>
                      <a:pt x="762972" y="383182"/>
                    </a:lnTo>
                    <a:lnTo>
                      <a:pt x="756925" y="381855"/>
                    </a:lnTo>
                    <a:lnTo>
                      <a:pt x="746011" y="379790"/>
                    </a:lnTo>
                    <a:lnTo>
                      <a:pt x="741144" y="378020"/>
                    </a:lnTo>
                    <a:lnTo>
                      <a:pt x="738784" y="375660"/>
                    </a:lnTo>
                    <a:lnTo>
                      <a:pt x="734506" y="370203"/>
                    </a:lnTo>
                    <a:lnTo>
                      <a:pt x="733032" y="369171"/>
                    </a:lnTo>
                    <a:lnTo>
                      <a:pt x="730967" y="368433"/>
                    </a:lnTo>
                    <a:lnTo>
                      <a:pt x="728754" y="367991"/>
                    </a:lnTo>
                    <a:lnTo>
                      <a:pt x="724035" y="367991"/>
                    </a:lnTo>
                    <a:lnTo>
                      <a:pt x="718283" y="367548"/>
                    </a:lnTo>
                    <a:lnTo>
                      <a:pt x="709876" y="366368"/>
                    </a:lnTo>
                    <a:lnTo>
                      <a:pt x="703238" y="365483"/>
                    </a:lnTo>
                    <a:lnTo>
                      <a:pt x="691882" y="363714"/>
                    </a:lnTo>
                    <a:lnTo>
                      <a:pt x="689227" y="363714"/>
                    </a:lnTo>
                    <a:lnTo>
                      <a:pt x="683327" y="365041"/>
                    </a:lnTo>
                    <a:lnTo>
                      <a:pt x="675805" y="366958"/>
                    </a:lnTo>
                    <a:lnTo>
                      <a:pt x="662236" y="365483"/>
                    </a:lnTo>
                    <a:lnTo>
                      <a:pt x="656188" y="364746"/>
                    </a:lnTo>
                    <a:lnTo>
                      <a:pt x="643947" y="363271"/>
                    </a:lnTo>
                    <a:lnTo>
                      <a:pt x="630083" y="361649"/>
                    </a:lnTo>
                    <a:lnTo>
                      <a:pt x="616661" y="360026"/>
                    </a:lnTo>
                    <a:lnTo>
                      <a:pt x="606926" y="360911"/>
                    </a:lnTo>
                    <a:lnTo>
                      <a:pt x="601469" y="361501"/>
                    </a:lnTo>
                    <a:lnTo>
                      <a:pt x="595275" y="362239"/>
                    </a:lnTo>
                    <a:lnTo>
                      <a:pt x="594390" y="361354"/>
                    </a:lnTo>
                    <a:lnTo>
                      <a:pt x="594095" y="358109"/>
                    </a:lnTo>
                    <a:lnTo>
                      <a:pt x="592915" y="355601"/>
                    </a:lnTo>
                    <a:lnTo>
                      <a:pt x="589523" y="352947"/>
                    </a:lnTo>
                    <a:lnTo>
                      <a:pt x="587163" y="350439"/>
                    </a:lnTo>
                    <a:lnTo>
                      <a:pt x="582738" y="346900"/>
                    </a:lnTo>
                    <a:lnTo>
                      <a:pt x="581411" y="344687"/>
                    </a:lnTo>
                    <a:lnTo>
                      <a:pt x="580968" y="341295"/>
                    </a:lnTo>
                    <a:lnTo>
                      <a:pt x="576986" y="332445"/>
                    </a:lnTo>
                    <a:lnTo>
                      <a:pt x="574479" y="326398"/>
                    </a:lnTo>
                    <a:lnTo>
                      <a:pt x="573889" y="325218"/>
                    </a:lnTo>
                    <a:lnTo>
                      <a:pt x="572856" y="323301"/>
                    </a:lnTo>
                    <a:lnTo>
                      <a:pt x="571381" y="322268"/>
                    </a:lnTo>
                    <a:lnTo>
                      <a:pt x="568431" y="321678"/>
                    </a:lnTo>
                    <a:lnTo>
                      <a:pt x="567694" y="320646"/>
                    </a:lnTo>
                    <a:lnTo>
                      <a:pt x="567694" y="318581"/>
                    </a:lnTo>
                    <a:lnTo>
                      <a:pt x="568136" y="315631"/>
                    </a:lnTo>
                    <a:lnTo>
                      <a:pt x="568726" y="313566"/>
                    </a:lnTo>
                    <a:lnTo>
                      <a:pt x="568284" y="312976"/>
                    </a:lnTo>
                    <a:lnTo>
                      <a:pt x="560467" y="313566"/>
                    </a:lnTo>
                    <a:lnTo>
                      <a:pt x="555600" y="312092"/>
                    </a:lnTo>
                    <a:lnTo>
                      <a:pt x="551617" y="310617"/>
                    </a:lnTo>
                    <a:lnTo>
                      <a:pt x="545865" y="306782"/>
                    </a:lnTo>
                    <a:lnTo>
                      <a:pt x="542473" y="305307"/>
                    </a:lnTo>
                    <a:lnTo>
                      <a:pt x="538195" y="301325"/>
                    </a:lnTo>
                    <a:lnTo>
                      <a:pt x="531853" y="300440"/>
                    </a:lnTo>
                    <a:lnTo>
                      <a:pt x="529494" y="298817"/>
                    </a:lnTo>
                    <a:lnTo>
                      <a:pt x="526544" y="295425"/>
                    </a:lnTo>
                    <a:lnTo>
                      <a:pt x="523889" y="293213"/>
                    </a:lnTo>
                    <a:lnTo>
                      <a:pt x="520202" y="291738"/>
                    </a:lnTo>
                    <a:lnTo>
                      <a:pt x="514450" y="290558"/>
                    </a:lnTo>
                    <a:lnTo>
                      <a:pt x="504567" y="289378"/>
                    </a:lnTo>
                    <a:lnTo>
                      <a:pt x="501175" y="288935"/>
                    </a:lnTo>
                    <a:lnTo>
                      <a:pt x="495718" y="289673"/>
                    </a:lnTo>
                    <a:lnTo>
                      <a:pt x="491736" y="289673"/>
                    </a:lnTo>
                    <a:lnTo>
                      <a:pt x="485246" y="288935"/>
                    </a:lnTo>
                    <a:lnTo>
                      <a:pt x="481559" y="287903"/>
                    </a:lnTo>
                    <a:lnTo>
                      <a:pt x="473889" y="287903"/>
                    </a:lnTo>
                    <a:lnTo>
                      <a:pt x="469907" y="287608"/>
                    </a:lnTo>
                    <a:lnTo>
                      <a:pt x="467990" y="286870"/>
                    </a:lnTo>
                    <a:lnTo>
                      <a:pt x="466220" y="285986"/>
                    </a:lnTo>
                    <a:lnTo>
                      <a:pt x="462828" y="285986"/>
                    </a:lnTo>
                    <a:lnTo>
                      <a:pt x="460468" y="285396"/>
                    </a:lnTo>
                    <a:lnTo>
                      <a:pt x="458255" y="283773"/>
                    </a:lnTo>
                    <a:lnTo>
                      <a:pt x="455896" y="283036"/>
                    </a:lnTo>
                    <a:lnTo>
                      <a:pt x="453388" y="283036"/>
                    </a:lnTo>
                    <a:lnTo>
                      <a:pt x="452356" y="283773"/>
                    </a:lnTo>
                    <a:lnTo>
                      <a:pt x="451323" y="283773"/>
                    </a:lnTo>
                    <a:lnTo>
                      <a:pt x="450733" y="281561"/>
                    </a:lnTo>
                    <a:lnTo>
                      <a:pt x="448373" y="278021"/>
                    </a:lnTo>
                    <a:lnTo>
                      <a:pt x="448079" y="276399"/>
                    </a:lnTo>
                    <a:lnTo>
                      <a:pt x="446604" y="274629"/>
                    </a:lnTo>
                    <a:lnTo>
                      <a:pt x="445719" y="273006"/>
                    </a:lnTo>
                    <a:lnTo>
                      <a:pt x="446013" y="270794"/>
                    </a:lnTo>
                    <a:lnTo>
                      <a:pt x="447046" y="266369"/>
                    </a:lnTo>
                    <a:lnTo>
                      <a:pt x="449258" y="262387"/>
                    </a:lnTo>
                    <a:lnTo>
                      <a:pt x="450733" y="261355"/>
                    </a:lnTo>
                    <a:lnTo>
                      <a:pt x="451618" y="260175"/>
                    </a:lnTo>
                    <a:lnTo>
                      <a:pt x="453536" y="258110"/>
                    </a:lnTo>
                    <a:lnTo>
                      <a:pt x="454568" y="256487"/>
                    </a:lnTo>
                    <a:lnTo>
                      <a:pt x="454568" y="254275"/>
                    </a:lnTo>
                    <a:lnTo>
                      <a:pt x="453093" y="251915"/>
                    </a:lnTo>
                    <a:lnTo>
                      <a:pt x="452208" y="248818"/>
                    </a:lnTo>
                    <a:lnTo>
                      <a:pt x="452208" y="247048"/>
                    </a:lnTo>
                    <a:lnTo>
                      <a:pt x="453830" y="244983"/>
                    </a:lnTo>
                    <a:lnTo>
                      <a:pt x="455453" y="240411"/>
                    </a:lnTo>
                    <a:lnTo>
                      <a:pt x="455453" y="239231"/>
                    </a:lnTo>
                    <a:lnTo>
                      <a:pt x="454716" y="238198"/>
                    </a:lnTo>
                    <a:lnTo>
                      <a:pt x="454716" y="235986"/>
                    </a:lnTo>
                    <a:lnTo>
                      <a:pt x="454273" y="233036"/>
                    </a:lnTo>
                    <a:lnTo>
                      <a:pt x="452356" y="228611"/>
                    </a:lnTo>
                    <a:lnTo>
                      <a:pt x="451323" y="226252"/>
                    </a:lnTo>
                    <a:lnTo>
                      <a:pt x="449406" y="225219"/>
                    </a:lnTo>
                    <a:lnTo>
                      <a:pt x="447194" y="224629"/>
                    </a:lnTo>
                    <a:lnTo>
                      <a:pt x="445276" y="221384"/>
                    </a:lnTo>
                    <a:lnTo>
                      <a:pt x="442916" y="217697"/>
                    </a:lnTo>
                    <a:lnTo>
                      <a:pt x="441441" y="215337"/>
                    </a:lnTo>
                    <a:lnTo>
                      <a:pt x="440999" y="213862"/>
                    </a:lnTo>
                    <a:lnTo>
                      <a:pt x="440704" y="211207"/>
                    </a:lnTo>
                    <a:lnTo>
                      <a:pt x="439671" y="207963"/>
                    </a:lnTo>
                    <a:lnTo>
                      <a:pt x="438492" y="206193"/>
                    </a:lnTo>
                    <a:lnTo>
                      <a:pt x="437607" y="204865"/>
                    </a:lnTo>
                    <a:lnTo>
                      <a:pt x="437164" y="202948"/>
                    </a:lnTo>
                    <a:lnTo>
                      <a:pt x="436722" y="202211"/>
                    </a:lnTo>
                    <a:lnTo>
                      <a:pt x="433477" y="201326"/>
                    </a:lnTo>
                    <a:lnTo>
                      <a:pt x="431117" y="199851"/>
                    </a:lnTo>
                    <a:lnTo>
                      <a:pt x="430232" y="197933"/>
                    </a:lnTo>
                    <a:lnTo>
                      <a:pt x="429937" y="196311"/>
                    </a:lnTo>
                    <a:lnTo>
                      <a:pt x="429200" y="195426"/>
                    </a:lnTo>
                    <a:lnTo>
                      <a:pt x="427430" y="195131"/>
                    </a:lnTo>
                    <a:lnTo>
                      <a:pt x="426102" y="196458"/>
                    </a:lnTo>
                    <a:lnTo>
                      <a:pt x="424037" y="197196"/>
                    </a:lnTo>
                    <a:lnTo>
                      <a:pt x="422710" y="197196"/>
                    </a:lnTo>
                    <a:lnTo>
                      <a:pt x="421383" y="196163"/>
                    </a:lnTo>
                    <a:lnTo>
                      <a:pt x="420498" y="195278"/>
                    </a:lnTo>
                    <a:lnTo>
                      <a:pt x="419023" y="194246"/>
                    </a:lnTo>
                    <a:lnTo>
                      <a:pt x="416958" y="191149"/>
                    </a:lnTo>
                    <a:lnTo>
                      <a:pt x="414893" y="190264"/>
                    </a:lnTo>
                    <a:lnTo>
                      <a:pt x="411058" y="190264"/>
                    </a:lnTo>
                    <a:lnTo>
                      <a:pt x="407518" y="191886"/>
                    </a:lnTo>
                    <a:lnTo>
                      <a:pt x="405453" y="191591"/>
                    </a:lnTo>
                    <a:lnTo>
                      <a:pt x="403684" y="191149"/>
                    </a:lnTo>
                    <a:lnTo>
                      <a:pt x="401619" y="189526"/>
                    </a:lnTo>
                    <a:lnTo>
                      <a:pt x="400291" y="188199"/>
                    </a:lnTo>
                    <a:lnTo>
                      <a:pt x="398226" y="187756"/>
                    </a:lnTo>
                    <a:lnTo>
                      <a:pt x="394097" y="185397"/>
                    </a:lnTo>
                    <a:lnTo>
                      <a:pt x="391294" y="183774"/>
                    </a:lnTo>
                    <a:lnTo>
                      <a:pt x="390999" y="180529"/>
                    </a:lnTo>
                    <a:lnTo>
                      <a:pt x="389672" y="178317"/>
                    </a:lnTo>
                    <a:lnTo>
                      <a:pt x="387017" y="177727"/>
                    </a:lnTo>
                    <a:lnTo>
                      <a:pt x="384362" y="175367"/>
                    </a:lnTo>
                    <a:lnTo>
                      <a:pt x="380380" y="174187"/>
                    </a:lnTo>
                    <a:lnTo>
                      <a:pt x="377873" y="173155"/>
                    </a:lnTo>
                    <a:lnTo>
                      <a:pt x="375660" y="172565"/>
                    </a:lnTo>
                    <a:lnTo>
                      <a:pt x="375365" y="171680"/>
                    </a:lnTo>
                    <a:lnTo>
                      <a:pt x="375365" y="170942"/>
                    </a:lnTo>
                    <a:lnTo>
                      <a:pt x="376545" y="169762"/>
                    </a:lnTo>
                    <a:lnTo>
                      <a:pt x="377578" y="168583"/>
                    </a:lnTo>
                    <a:lnTo>
                      <a:pt x="377873" y="167550"/>
                    </a:lnTo>
                    <a:lnTo>
                      <a:pt x="376988" y="166665"/>
                    </a:lnTo>
                    <a:lnTo>
                      <a:pt x="374775" y="165633"/>
                    </a:lnTo>
                    <a:lnTo>
                      <a:pt x="371825" y="164748"/>
                    </a:lnTo>
                    <a:lnTo>
                      <a:pt x="371236" y="163273"/>
                    </a:lnTo>
                    <a:lnTo>
                      <a:pt x="369465" y="161798"/>
                    </a:lnTo>
                    <a:lnTo>
                      <a:pt x="369761" y="160618"/>
                    </a:lnTo>
                    <a:lnTo>
                      <a:pt x="371088" y="159733"/>
                    </a:lnTo>
                    <a:lnTo>
                      <a:pt x="372415" y="158996"/>
                    </a:lnTo>
                    <a:lnTo>
                      <a:pt x="372710" y="157816"/>
                    </a:lnTo>
                    <a:lnTo>
                      <a:pt x="371678" y="156783"/>
                    </a:lnTo>
                    <a:lnTo>
                      <a:pt x="371236" y="155161"/>
                    </a:lnTo>
                    <a:lnTo>
                      <a:pt x="371531" y="153981"/>
                    </a:lnTo>
                    <a:lnTo>
                      <a:pt x="371236" y="152359"/>
                    </a:lnTo>
                    <a:lnTo>
                      <a:pt x="369908" y="152359"/>
                    </a:lnTo>
                    <a:lnTo>
                      <a:pt x="367401" y="152801"/>
                    </a:lnTo>
                    <a:lnTo>
                      <a:pt x="365041" y="153243"/>
                    </a:lnTo>
                    <a:lnTo>
                      <a:pt x="363419" y="153538"/>
                    </a:lnTo>
                    <a:lnTo>
                      <a:pt x="362386" y="154571"/>
                    </a:lnTo>
                    <a:lnTo>
                      <a:pt x="360763" y="155013"/>
                    </a:lnTo>
                    <a:lnTo>
                      <a:pt x="358256" y="154718"/>
                    </a:lnTo>
                    <a:lnTo>
                      <a:pt x="355896" y="153981"/>
                    </a:lnTo>
                    <a:lnTo>
                      <a:pt x="351177" y="153981"/>
                    </a:lnTo>
                    <a:lnTo>
                      <a:pt x="348227" y="154276"/>
                    </a:lnTo>
                    <a:lnTo>
                      <a:pt x="346899" y="154571"/>
                    </a:lnTo>
                    <a:lnTo>
                      <a:pt x="344835" y="155898"/>
                    </a:lnTo>
                    <a:lnTo>
                      <a:pt x="343360" y="157226"/>
                    </a:lnTo>
                    <a:lnTo>
                      <a:pt x="342770" y="159586"/>
                    </a:lnTo>
                    <a:lnTo>
                      <a:pt x="343507" y="162240"/>
                    </a:lnTo>
                    <a:lnTo>
                      <a:pt x="342475" y="167698"/>
                    </a:lnTo>
                    <a:lnTo>
                      <a:pt x="341000" y="169762"/>
                    </a:lnTo>
                    <a:lnTo>
                      <a:pt x="338050" y="173302"/>
                    </a:lnTo>
                    <a:lnTo>
                      <a:pt x="336280" y="174040"/>
                    </a:lnTo>
                    <a:lnTo>
                      <a:pt x="333330" y="174630"/>
                    </a:lnTo>
                    <a:lnTo>
                      <a:pt x="330528" y="175662"/>
                    </a:lnTo>
                    <a:lnTo>
                      <a:pt x="325071" y="176695"/>
                    </a:lnTo>
                    <a:lnTo>
                      <a:pt x="319171" y="177285"/>
                    </a:lnTo>
                    <a:lnTo>
                      <a:pt x="317106" y="178022"/>
                    </a:lnTo>
                    <a:lnTo>
                      <a:pt x="315631" y="180529"/>
                    </a:lnTo>
                    <a:lnTo>
                      <a:pt x="314599" y="182594"/>
                    </a:lnTo>
                    <a:lnTo>
                      <a:pt x="314009" y="184217"/>
                    </a:lnTo>
                    <a:lnTo>
                      <a:pt x="312386" y="189231"/>
                    </a:lnTo>
                    <a:lnTo>
                      <a:pt x="311501" y="193804"/>
                    </a:lnTo>
                    <a:lnTo>
                      <a:pt x="312386" y="199408"/>
                    </a:lnTo>
                    <a:lnTo>
                      <a:pt x="313124" y="205603"/>
                    </a:lnTo>
                    <a:lnTo>
                      <a:pt x="313124" y="207815"/>
                    </a:lnTo>
                    <a:lnTo>
                      <a:pt x="314451" y="211060"/>
                    </a:lnTo>
                    <a:lnTo>
                      <a:pt x="315189" y="212977"/>
                    </a:lnTo>
                    <a:lnTo>
                      <a:pt x="314894" y="215780"/>
                    </a:lnTo>
                    <a:lnTo>
                      <a:pt x="312829" y="217992"/>
                    </a:lnTo>
                    <a:lnTo>
                      <a:pt x="311649" y="220942"/>
                    </a:lnTo>
                    <a:lnTo>
                      <a:pt x="310469" y="222122"/>
                    </a:lnTo>
                    <a:lnTo>
                      <a:pt x="307077" y="222712"/>
                    </a:lnTo>
                    <a:lnTo>
                      <a:pt x="303832" y="223007"/>
                    </a:lnTo>
                    <a:lnTo>
                      <a:pt x="300587" y="225514"/>
                    </a:lnTo>
                    <a:lnTo>
                      <a:pt x="298080" y="227284"/>
                    </a:lnTo>
                    <a:lnTo>
                      <a:pt x="294098" y="229496"/>
                    </a:lnTo>
                    <a:lnTo>
                      <a:pt x="292180" y="229939"/>
                    </a:lnTo>
                    <a:lnTo>
                      <a:pt x="291148" y="228759"/>
                    </a:lnTo>
                    <a:lnTo>
                      <a:pt x="290410" y="226252"/>
                    </a:lnTo>
                    <a:lnTo>
                      <a:pt x="289083" y="225219"/>
                    </a:lnTo>
                    <a:lnTo>
                      <a:pt x="285543" y="225219"/>
                    </a:lnTo>
                    <a:lnTo>
                      <a:pt x="280528" y="224482"/>
                    </a:lnTo>
                    <a:lnTo>
                      <a:pt x="277283" y="224482"/>
                    </a:lnTo>
                    <a:lnTo>
                      <a:pt x="274924" y="225072"/>
                    </a:lnTo>
                    <a:lnTo>
                      <a:pt x="272122" y="225367"/>
                    </a:lnTo>
                    <a:lnTo>
                      <a:pt x="267402" y="224482"/>
                    </a:lnTo>
                    <a:lnTo>
                      <a:pt x="264305" y="223744"/>
                    </a:lnTo>
                    <a:lnTo>
                      <a:pt x="262239" y="223007"/>
                    </a:lnTo>
                    <a:lnTo>
                      <a:pt x="257225" y="220794"/>
                    </a:lnTo>
                    <a:lnTo>
                      <a:pt x="250735" y="218287"/>
                    </a:lnTo>
                    <a:lnTo>
                      <a:pt x="248080" y="217550"/>
                    </a:lnTo>
                    <a:lnTo>
                      <a:pt x="246458" y="218287"/>
                    </a:lnTo>
                    <a:lnTo>
                      <a:pt x="246163" y="219762"/>
                    </a:lnTo>
                    <a:lnTo>
                      <a:pt x="245720" y="223302"/>
                    </a:lnTo>
                    <a:lnTo>
                      <a:pt x="244983" y="225514"/>
                    </a:lnTo>
                    <a:lnTo>
                      <a:pt x="240411" y="236724"/>
                    </a:lnTo>
                    <a:lnTo>
                      <a:pt x="237609" y="244541"/>
                    </a:lnTo>
                    <a:lnTo>
                      <a:pt x="234069" y="251915"/>
                    </a:lnTo>
                    <a:lnTo>
                      <a:pt x="232889" y="256930"/>
                    </a:lnTo>
                    <a:lnTo>
                      <a:pt x="230677" y="263272"/>
                    </a:lnTo>
                    <a:lnTo>
                      <a:pt x="228611" y="267844"/>
                    </a:lnTo>
                    <a:lnTo>
                      <a:pt x="227727" y="270352"/>
                    </a:lnTo>
                    <a:lnTo>
                      <a:pt x="227727" y="271384"/>
                    </a:lnTo>
                    <a:lnTo>
                      <a:pt x="228021" y="272859"/>
                    </a:lnTo>
                    <a:lnTo>
                      <a:pt x="231266" y="274481"/>
                    </a:lnTo>
                    <a:lnTo>
                      <a:pt x="234659" y="275366"/>
                    </a:lnTo>
                    <a:lnTo>
                      <a:pt x="235396" y="275956"/>
                    </a:lnTo>
                    <a:lnTo>
                      <a:pt x="235838" y="277579"/>
                    </a:lnTo>
                    <a:lnTo>
                      <a:pt x="235838" y="280233"/>
                    </a:lnTo>
                    <a:lnTo>
                      <a:pt x="235101" y="282741"/>
                    </a:lnTo>
                    <a:lnTo>
                      <a:pt x="234069" y="284658"/>
                    </a:lnTo>
                    <a:lnTo>
                      <a:pt x="233036" y="285691"/>
                    </a:lnTo>
                    <a:lnTo>
                      <a:pt x="231856" y="285691"/>
                    </a:lnTo>
                    <a:lnTo>
                      <a:pt x="229644" y="284511"/>
                    </a:lnTo>
                    <a:lnTo>
                      <a:pt x="227727" y="283036"/>
                    </a:lnTo>
                    <a:lnTo>
                      <a:pt x="226252" y="282593"/>
                    </a:lnTo>
                    <a:lnTo>
                      <a:pt x="222564" y="283331"/>
                    </a:lnTo>
                    <a:lnTo>
                      <a:pt x="219025" y="284363"/>
                    </a:lnTo>
                    <a:lnTo>
                      <a:pt x="217844" y="284363"/>
                    </a:lnTo>
                    <a:lnTo>
                      <a:pt x="215780" y="283773"/>
                    </a:lnTo>
                    <a:lnTo>
                      <a:pt x="213715" y="282298"/>
                    </a:lnTo>
                    <a:lnTo>
                      <a:pt x="212977" y="279496"/>
                    </a:lnTo>
                    <a:lnTo>
                      <a:pt x="211208" y="278316"/>
                    </a:lnTo>
                    <a:lnTo>
                      <a:pt x="208848" y="279496"/>
                    </a:lnTo>
                    <a:lnTo>
                      <a:pt x="201916" y="281561"/>
                    </a:lnTo>
                    <a:lnTo>
                      <a:pt x="194246" y="284068"/>
                    </a:lnTo>
                    <a:lnTo>
                      <a:pt x="189379" y="285396"/>
                    </a:lnTo>
                    <a:lnTo>
                      <a:pt x="183627" y="285396"/>
                    </a:lnTo>
                    <a:lnTo>
                      <a:pt x="180382" y="286133"/>
                    </a:lnTo>
                    <a:lnTo>
                      <a:pt x="177874" y="287166"/>
                    </a:lnTo>
                    <a:lnTo>
                      <a:pt x="173007" y="288493"/>
                    </a:lnTo>
                    <a:lnTo>
                      <a:pt x="168582" y="289378"/>
                    </a:lnTo>
                    <a:lnTo>
                      <a:pt x="165780" y="291443"/>
                    </a:lnTo>
                    <a:lnTo>
                      <a:pt x="163715" y="293360"/>
                    </a:lnTo>
                    <a:lnTo>
                      <a:pt x="163715" y="294098"/>
                    </a:lnTo>
                    <a:lnTo>
                      <a:pt x="165338" y="295278"/>
                    </a:lnTo>
                    <a:lnTo>
                      <a:pt x="167108" y="296162"/>
                    </a:lnTo>
                    <a:lnTo>
                      <a:pt x="170500" y="296162"/>
                    </a:lnTo>
                    <a:lnTo>
                      <a:pt x="173892" y="295867"/>
                    </a:lnTo>
                    <a:lnTo>
                      <a:pt x="176695" y="297047"/>
                    </a:lnTo>
                    <a:lnTo>
                      <a:pt x="179202" y="297785"/>
                    </a:lnTo>
                    <a:lnTo>
                      <a:pt x="179940" y="298817"/>
                    </a:lnTo>
                    <a:lnTo>
                      <a:pt x="179202" y="299850"/>
                    </a:lnTo>
                    <a:lnTo>
                      <a:pt x="177727" y="300145"/>
                    </a:lnTo>
                    <a:lnTo>
                      <a:pt x="177284" y="300882"/>
                    </a:lnTo>
                    <a:lnTo>
                      <a:pt x="177580" y="301767"/>
                    </a:lnTo>
                    <a:lnTo>
                      <a:pt x="176695" y="304127"/>
                    </a:lnTo>
                    <a:lnTo>
                      <a:pt x="176252" y="307814"/>
                    </a:lnTo>
                    <a:lnTo>
                      <a:pt x="176695" y="311354"/>
                    </a:lnTo>
                    <a:lnTo>
                      <a:pt x="176990" y="314599"/>
                    </a:lnTo>
                    <a:lnTo>
                      <a:pt x="176990" y="316221"/>
                    </a:lnTo>
                    <a:lnTo>
                      <a:pt x="176695" y="318581"/>
                    </a:lnTo>
                    <a:lnTo>
                      <a:pt x="177727" y="320204"/>
                    </a:lnTo>
                    <a:lnTo>
                      <a:pt x="178612" y="323301"/>
                    </a:lnTo>
                    <a:lnTo>
                      <a:pt x="180234" y="325218"/>
                    </a:lnTo>
                    <a:lnTo>
                      <a:pt x="182742" y="331855"/>
                    </a:lnTo>
                    <a:lnTo>
                      <a:pt x="184216" y="335690"/>
                    </a:lnTo>
                    <a:lnTo>
                      <a:pt x="185544" y="340115"/>
                    </a:lnTo>
                    <a:lnTo>
                      <a:pt x="184512" y="342475"/>
                    </a:lnTo>
                    <a:lnTo>
                      <a:pt x="184512" y="343802"/>
                    </a:lnTo>
                    <a:lnTo>
                      <a:pt x="186134" y="344982"/>
                    </a:lnTo>
                    <a:lnTo>
                      <a:pt x="186872" y="347194"/>
                    </a:lnTo>
                    <a:lnTo>
                      <a:pt x="187609" y="348522"/>
                    </a:lnTo>
                    <a:lnTo>
                      <a:pt x="187609" y="349849"/>
                    </a:lnTo>
                    <a:lnTo>
                      <a:pt x="186724" y="350439"/>
                    </a:lnTo>
                    <a:lnTo>
                      <a:pt x="183184" y="349554"/>
                    </a:lnTo>
                    <a:lnTo>
                      <a:pt x="180382" y="350882"/>
                    </a:lnTo>
                    <a:lnTo>
                      <a:pt x="177284" y="352209"/>
                    </a:lnTo>
                    <a:lnTo>
                      <a:pt x="176842" y="352947"/>
                    </a:lnTo>
                    <a:lnTo>
                      <a:pt x="176842" y="353684"/>
                    </a:lnTo>
                    <a:lnTo>
                      <a:pt x="177137" y="354421"/>
                    </a:lnTo>
                    <a:lnTo>
                      <a:pt x="178907" y="355601"/>
                    </a:lnTo>
                    <a:lnTo>
                      <a:pt x="181267" y="356339"/>
                    </a:lnTo>
                    <a:lnTo>
                      <a:pt x="181267" y="357519"/>
                    </a:lnTo>
                    <a:lnTo>
                      <a:pt x="178170" y="358109"/>
                    </a:lnTo>
                    <a:lnTo>
                      <a:pt x="173597" y="360026"/>
                    </a:lnTo>
                    <a:lnTo>
                      <a:pt x="172270" y="361944"/>
                    </a:lnTo>
                    <a:lnTo>
                      <a:pt x="171238" y="364156"/>
                    </a:lnTo>
                    <a:lnTo>
                      <a:pt x="171238" y="365483"/>
                    </a:lnTo>
                    <a:lnTo>
                      <a:pt x="171680" y="368876"/>
                    </a:lnTo>
                    <a:lnTo>
                      <a:pt x="172417" y="372563"/>
                    </a:lnTo>
                    <a:lnTo>
                      <a:pt x="173745" y="376545"/>
                    </a:lnTo>
                    <a:lnTo>
                      <a:pt x="173745" y="377725"/>
                    </a:lnTo>
                    <a:lnTo>
                      <a:pt x="173155" y="378610"/>
                    </a:lnTo>
                    <a:lnTo>
                      <a:pt x="172565" y="379200"/>
                    </a:lnTo>
                    <a:lnTo>
                      <a:pt x="173155" y="381117"/>
                    </a:lnTo>
                    <a:lnTo>
                      <a:pt x="173597" y="383330"/>
                    </a:lnTo>
                    <a:lnTo>
                      <a:pt x="173302" y="383772"/>
                    </a:lnTo>
                    <a:lnTo>
                      <a:pt x="172860" y="384067"/>
                    </a:lnTo>
                    <a:lnTo>
                      <a:pt x="164895" y="384657"/>
                    </a:lnTo>
                    <a:lnTo>
                      <a:pt x="163125" y="385247"/>
                    </a:lnTo>
                    <a:lnTo>
                      <a:pt x="161208" y="388345"/>
                    </a:lnTo>
                    <a:lnTo>
                      <a:pt x="154423" y="390704"/>
                    </a:lnTo>
                    <a:lnTo>
                      <a:pt x="150588" y="391884"/>
                    </a:lnTo>
                    <a:lnTo>
                      <a:pt x="148966" y="391884"/>
                    </a:lnTo>
                    <a:lnTo>
                      <a:pt x="145131" y="393802"/>
                    </a:lnTo>
                    <a:lnTo>
                      <a:pt x="134512" y="398816"/>
                    </a:lnTo>
                    <a:lnTo>
                      <a:pt x="129350" y="401914"/>
                    </a:lnTo>
                    <a:lnTo>
                      <a:pt x="126695" y="403241"/>
                    </a:lnTo>
                    <a:lnTo>
                      <a:pt x="124630" y="404716"/>
                    </a:lnTo>
                    <a:lnTo>
                      <a:pt x="124335" y="406191"/>
                    </a:lnTo>
                    <a:lnTo>
                      <a:pt x="124335" y="407518"/>
                    </a:lnTo>
                    <a:lnTo>
                      <a:pt x="118435" y="413860"/>
                    </a:lnTo>
                    <a:lnTo>
                      <a:pt x="114011" y="414598"/>
                    </a:lnTo>
                    <a:lnTo>
                      <a:pt x="110324" y="414598"/>
                    </a:lnTo>
                    <a:lnTo>
                      <a:pt x="107816" y="415483"/>
                    </a:lnTo>
                    <a:lnTo>
                      <a:pt x="104276" y="416515"/>
                    </a:lnTo>
                    <a:lnTo>
                      <a:pt x="96459" y="415778"/>
                    </a:lnTo>
                    <a:lnTo>
                      <a:pt x="93805" y="415778"/>
                    </a:lnTo>
                    <a:lnTo>
                      <a:pt x="88642" y="415040"/>
                    </a:lnTo>
                    <a:lnTo>
                      <a:pt x="86577" y="415483"/>
                    </a:lnTo>
                    <a:lnTo>
                      <a:pt x="84365" y="416810"/>
                    </a:lnTo>
                    <a:lnTo>
                      <a:pt x="81415" y="421825"/>
                    </a:lnTo>
                    <a:lnTo>
                      <a:pt x="80235" y="423005"/>
                    </a:lnTo>
                    <a:lnTo>
                      <a:pt x="79645" y="424185"/>
                    </a:lnTo>
                    <a:lnTo>
                      <a:pt x="79203" y="426692"/>
                    </a:lnTo>
                    <a:lnTo>
                      <a:pt x="78023" y="429347"/>
                    </a:lnTo>
                    <a:lnTo>
                      <a:pt x="76548" y="431412"/>
                    </a:lnTo>
                    <a:lnTo>
                      <a:pt x="75515" y="433329"/>
                    </a:lnTo>
                    <a:lnTo>
                      <a:pt x="73303" y="435099"/>
                    </a:lnTo>
                    <a:lnTo>
                      <a:pt x="71239" y="436279"/>
                    </a:lnTo>
                    <a:lnTo>
                      <a:pt x="69616" y="433919"/>
                    </a:lnTo>
                    <a:lnTo>
                      <a:pt x="68289" y="434657"/>
                    </a:lnTo>
                    <a:lnTo>
                      <a:pt x="66961" y="435689"/>
                    </a:lnTo>
                    <a:lnTo>
                      <a:pt x="64454" y="435394"/>
                    </a:lnTo>
                    <a:lnTo>
                      <a:pt x="62979" y="435837"/>
                    </a:lnTo>
                    <a:lnTo>
                      <a:pt x="59587" y="437902"/>
                    </a:lnTo>
                    <a:lnTo>
                      <a:pt x="54424" y="437902"/>
                    </a:lnTo>
                    <a:lnTo>
                      <a:pt x="53834" y="437164"/>
                    </a:lnTo>
                    <a:lnTo>
                      <a:pt x="52802" y="431412"/>
                    </a:lnTo>
                    <a:lnTo>
                      <a:pt x="51917" y="428610"/>
                    </a:lnTo>
                    <a:lnTo>
                      <a:pt x="51179" y="428020"/>
                    </a:lnTo>
                    <a:lnTo>
                      <a:pt x="50295" y="428020"/>
                    </a:lnTo>
                    <a:lnTo>
                      <a:pt x="42920" y="432444"/>
                    </a:lnTo>
                    <a:lnTo>
                      <a:pt x="39528" y="433182"/>
                    </a:lnTo>
                    <a:lnTo>
                      <a:pt x="36725" y="433182"/>
                    </a:lnTo>
                    <a:lnTo>
                      <a:pt x="33038" y="432002"/>
                    </a:lnTo>
                    <a:lnTo>
                      <a:pt x="32301" y="432297"/>
                    </a:lnTo>
                    <a:lnTo>
                      <a:pt x="31711" y="433034"/>
                    </a:lnTo>
                    <a:lnTo>
                      <a:pt x="31416" y="433919"/>
                    </a:lnTo>
                    <a:lnTo>
                      <a:pt x="32448" y="436427"/>
                    </a:lnTo>
                    <a:lnTo>
                      <a:pt x="32153" y="436869"/>
                    </a:lnTo>
                    <a:lnTo>
                      <a:pt x="30531" y="436869"/>
                    </a:lnTo>
                    <a:lnTo>
                      <a:pt x="28171" y="437459"/>
                    </a:lnTo>
                    <a:lnTo>
                      <a:pt x="26401" y="438639"/>
                    </a:lnTo>
                    <a:lnTo>
                      <a:pt x="21091" y="442769"/>
                    </a:lnTo>
                    <a:lnTo>
                      <a:pt x="16667" y="444096"/>
                    </a:lnTo>
                    <a:lnTo>
                      <a:pt x="12537" y="444686"/>
                    </a:lnTo>
                    <a:lnTo>
                      <a:pt x="10914" y="445129"/>
                    </a:lnTo>
                    <a:lnTo>
                      <a:pt x="10177" y="445571"/>
                    </a:lnTo>
                    <a:lnTo>
                      <a:pt x="8850" y="447489"/>
                    </a:lnTo>
                    <a:lnTo>
                      <a:pt x="7375" y="450586"/>
                    </a:lnTo>
                    <a:lnTo>
                      <a:pt x="6637" y="452061"/>
                    </a:lnTo>
                    <a:lnTo>
                      <a:pt x="6047" y="452946"/>
                    </a:lnTo>
                    <a:lnTo>
                      <a:pt x="6047" y="454126"/>
                    </a:lnTo>
                    <a:lnTo>
                      <a:pt x="7227" y="455601"/>
                    </a:lnTo>
                    <a:lnTo>
                      <a:pt x="8112" y="458845"/>
                    </a:lnTo>
                    <a:lnTo>
                      <a:pt x="8112" y="459730"/>
                    </a:lnTo>
                    <a:lnTo>
                      <a:pt x="7080" y="461058"/>
                    </a:lnTo>
                    <a:lnTo>
                      <a:pt x="5752" y="462385"/>
                    </a:lnTo>
                    <a:lnTo>
                      <a:pt x="2950" y="463270"/>
                    </a:lnTo>
                    <a:lnTo>
                      <a:pt x="737" y="463713"/>
                    </a:lnTo>
                    <a:lnTo>
                      <a:pt x="737" y="465335"/>
                    </a:lnTo>
                    <a:lnTo>
                      <a:pt x="442" y="468285"/>
                    </a:lnTo>
                    <a:lnTo>
                      <a:pt x="0" y="470350"/>
                    </a:lnTo>
                    <a:lnTo>
                      <a:pt x="2212" y="474184"/>
                    </a:lnTo>
                    <a:lnTo>
                      <a:pt x="3540" y="475954"/>
                    </a:lnTo>
                    <a:lnTo>
                      <a:pt x="4867" y="477282"/>
                    </a:lnTo>
                    <a:lnTo>
                      <a:pt x="5162" y="478314"/>
                    </a:lnTo>
                    <a:lnTo>
                      <a:pt x="4867" y="479199"/>
                    </a:lnTo>
                    <a:lnTo>
                      <a:pt x="3245" y="479936"/>
                    </a:lnTo>
                    <a:lnTo>
                      <a:pt x="2655" y="480822"/>
                    </a:lnTo>
                    <a:lnTo>
                      <a:pt x="2360" y="481854"/>
                    </a:lnTo>
                    <a:lnTo>
                      <a:pt x="2950" y="483034"/>
                    </a:lnTo>
                    <a:lnTo>
                      <a:pt x="3982" y="486574"/>
                    </a:lnTo>
                    <a:lnTo>
                      <a:pt x="5162" y="489376"/>
                    </a:lnTo>
                    <a:lnTo>
                      <a:pt x="6932" y="490703"/>
                    </a:lnTo>
                    <a:lnTo>
                      <a:pt x="9587" y="491588"/>
                    </a:lnTo>
                    <a:lnTo>
                      <a:pt x="11062" y="491588"/>
                    </a:lnTo>
                    <a:lnTo>
                      <a:pt x="12094" y="489376"/>
                    </a:lnTo>
                    <a:lnTo>
                      <a:pt x="13864" y="487754"/>
                    </a:lnTo>
                    <a:lnTo>
                      <a:pt x="17699" y="487754"/>
                    </a:lnTo>
                    <a:lnTo>
                      <a:pt x="23894" y="489671"/>
                    </a:lnTo>
                    <a:lnTo>
                      <a:pt x="29941" y="492473"/>
                    </a:lnTo>
                    <a:lnTo>
                      <a:pt x="31711" y="493948"/>
                    </a:lnTo>
                    <a:lnTo>
                      <a:pt x="32301" y="495718"/>
                    </a:lnTo>
                    <a:lnTo>
                      <a:pt x="30678" y="499700"/>
                    </a:lnTo>
                    <a:lnTo>
                      <a:pt x="30678" y="502208"/>
                    </a:lnTo>
                    <a:lnTo>
                      <a:pt x="31121" y="504863"/>
                    </a:lnTo>
                    <a:lnTo>
                      <a:pt x="32448" y="506780"/>
                    </a:lnTo>
                    <a:lnTo>
                      <a:pt x="33776" y="510172"/>
                    </a:lnTo>
                    <a:lnTo>
                      <a:pt x="34070" y="512975"/>
                    </a:lnTo>
                    <a:lnTo>
                      <a:pt x="34661" y="513860"/>
                    </a:lnTo>
                    <a:lnTo>
                      <a:pt x="35103" y="514892"/>
                    </a:lnTo>
                    <a:lnTo>
                      <a:pt x="34366" y="517399"/>
                    </a:lnTo>
                    <a:lnTo>
                      <a:pt x="33923" y="520054"/>
                    </a:lnTo>
                    <a:lnTo>
                      <a:pt x="34513" y="520939"/>
                    </a:lnTo>
                    <a:lnTo>
                      <a:pt x="36430" y="522267"/>
                    </a:lnTo>
                    <a:lnTo>
                      <a:pt x="39380" y="524627"/>
                    </a:lnTo>
                    <a:lnTo>
                      <a:pt x="39970" y="526544"/>
                    </a:lnTo>
                    <a:lnTo>
                      <a:pt x="38938" y="527724"/>
                    </a:lnTo>
                    <a:lnTo>
                      <a:pt x="37020" y="529199"/>
                    </a:lnTo>
                    <a:lnTo>
                      <a:pt x="34661" y="530526"/>
                    </a:lnTo>
                    <a:lnTo>
                      <a:pt x="33923" y="531116"/>
                    </a:lnTo>
                    <a:lnTo>
                      <a:pt x="32595" y="531116"/>
                    </a:lnTo>
                    <a:lnTo>
                      <a:pt x="30678" y="530526"/>
                    </a:lnTo>
                    <a:lnTo>
                      <a:pt x="29941" y="529494"/>
                    </a:lnTo>
                    <a:lnTo>
                      <a:pt x="29646" y="529494"/>
                    </a:lnTo>
                    <a:lnTo>
                      <a:pt x="28171" y="530084"/>
                    </a:lnTo>
                    <a:lnTo>
                      <a:pt x="25369" y="530969"/>
                    </a:lnTo>
                    <a:lnTo>
                      <a:pt x="20502" y="533328"/>
                    </a:lnTo>
                    <a:lnTo>
                      <a:pt x="20502" y="533918"/>
                    </a:lnTo>
                    <a:lnTo>
                      <a:pt x="23746" y="536278"/>
                    </a:lnTo>
                    <a:lnTo>
                      <a:pt x="24484" y="537016"/>
                    </a:lnTo>
                    <a:lnTo>
                      <a:pt x="24926" y="537311"/>
                    </a:lnTo>
                    <a:lnTo>
                      <a:pt x="26401" y="536868"/>
                    </a:lnTo>
                    <a:lnTo>
                      <a:pt x="28761" y="536868"/>
                    </a:lnTo>
                    <a:lnTo>
                      <a:pt x="30678" y="537606"/>
                    </a:lnTo>
                    <a:lnTo>
                      <a:pt x="32595" y="538638"/>
                    </a:lnTo>
                    <a:lnTo>
                      <a:pt x="33923" y="539376"/>
                    </a:lnTo>
                    <a:lnTo>
                      <a:pt x="35545" y="538933"/>
                    </a:lnTo>
                    <a:lnTo>
                      <a:pt x="38348" y="538343"/>
                    </a:lnTo>
                    <a:lnTo>
                      <a:pt x="40708" y="538786"/>
                    </a:lnTo>
                    <a:lnTo>
                      <a:pt x="46017" y="540555"/>
                    </a:lnTo>
                    <a:lnTo>
                      <a:pt x="46755" y="541441"/>
                    </a:lnTo>
                    <a:lnTo>
                      <a:pt x="47935" y="545718"/>
                    </a:lnTo>
                    <a:lnTo>
                      <a:pt x="48820" y="546160"/>
                    </a:lnTo>
                    <a:lnTo>
                      <a:pt x="51770" y="545128"/>
                    </a:lnTo>
                    <a:lnTo>
                      <a:pt x="54277" y="545718"/>
                    </a:lnTo>
                    <a:lnTo>
                      <a:pt x="57079" y="547193"/>
                    </a:lnTo>
                    <a:lnTo>
                      <a:pt x="58849" y="548520"/>
                    </a:lnTo>
                    <a:lnTo>
                      <a:pt x="60029" y="549995"/>
                    </a:lnTo>
                    <a:lnTo>
                      <a:pt x="61356" y="552355"/>
                    </a:lnTo>
                    <a:lnTo>
                      <a:pt x="61799" y="554272"/>
                    </a:lnTo>
                    <a:lnTo>
                      <a:pt x="62389" y="556484"/>
                    </a:lnTo>
                    <a:lnTo>
                      <a:pt x="62389" y="562827"/>
                    </a:lnTo>
                    <a:lnTo>
                      <a:pt x="61356" y="563859"/>
                    </a:lnTo>
                    <a:lnTo>
                      <a:pt x="60619" y="565187"/>
                    </a:lnTo>
                    <a:lnTo>
                      <a:pt x="60619" y="566366"/>
                    </a:lnTo>
                    <a:lnTo>
                      <a:pt x="61651" y="567252"/>
                    </a:lnTo>
                    <a:lnTo>
                      <a:pt x="63421" y="567841"/>
                    </a:lnTo>
                    <a:lnTo>
                      <a:pt x="65044" y="568284"/>
                    </a:lnTo>
                    <a:lnTo>
                      <a:pt x="65929" y="569316"/>
                    </a:lnTo>
                    <a:lnTo>
                      <a:pt x="67108" y="572856"/>
                    </a:lnTo>
                    <a:lnTo>
                      <a:pt x="67846" y="573446"/>
                    </a:lnTo>
                    <a:lnTo>
                      <a:pt x="69764" y="573446"/>
                    </a:lnTo>
                    <a:lnTo>
                      <a:pt x="73303" y="572709"/>
                    </a:lnTo>
                    <a:lnTo>
                      <a:pt x="76400" y="571529"/>
                    </a:lnTo>
                    <a:lnTo>
                      <a:pt x="77728" y="571234"/>
                    </a:lnTo>
                    <a:lnTo>
                      <a:pt x="78023" y="574626"/>
                    </a:lnTo>
                    <a:lnTo>
                      <a:pt x="79793" y="575953"/>
                    </a:lnTo>
                    <a:lnTo>
                      <a:pt x="82300" y="577428"/>
                    </a:lnTo>
                    <a:lnTo>
                      <a:pt x="83332" y="577871"/>
                    </a:lnTo>
                    <a:lnTo>
                      <a:pt x="86282" y="579346"/>
                    </a:lnTo>
                    <a:lnTo>
                      <a:pt x="91740" y="581115"/>
                    </a:lnTo>
                    <a:lnTo>
                      <a:pt x="97050" y="582443"/>
                    </a:lnTo>
                    <a:lnTo>
                      <a:pt x="101032" y="583475"/>
                    </a:lnTo>
                    <a:lnTo>
                      <a:pt x="108259" y="583475"/>
                    </a:lnTo>
                    <a:lnTo>
                      <a:pt x="110176" y="582886"/>
                    </a:lnTo>
                    <a:lnTo>
                      <a:pt x="110176" y="582886"/>
                    </a:lnTo>
                    <a:lnTo>
                      <a:pt x="110176" y="583180"/>
                    </a:lnTo>
                    <a:lnTo>
                      <a:pt x="111503" y="583918"/>
                    </a:lnTo>
                    <a:lnTo>
                      <a:pt x="112684" y="584213"/>
                    </a:lnTo>
                    <a:lnTo>
                      <a:pt x="114011" y="583475"/>
                    </a:lnTo>
                    <a:lnTo>
                      <a:pt x="115633" y="582886"/>
                    </a:lnTo>
                    <a:lnTo>
                      <a:pt x="116518" y="583180"/>
                    </a:lnTo>
                    <a:lnTo>
                      <a:pt x="116518" y="584066"/>
                    </a:lnTo>
                    <a:lnTo>
                      <a:pt x="115633" y="588343"/>
                    </a:lnTo>
                    <a:lnTo>
                      <a:pt x="115633" y="589965"/>
                    </a:lnTo>
                    <a:lnTo>
                      <a:pt x="117403" y="593357"/>
                    </a:lnTo>
                    <a:lnTo>
                      <a:pt x="119616" y="598962"/>
                    </a:lnTo>
                    <a:lnTo>
                      <a:pt x="121680" y="604124"/>
                    </a:lnTo>
                    <a:lnTo>
                      <a:pt x="122860" y="607517"/>
                    </a:lnTo>
                    <a:lnTo>
                      <a:pt x="124040" y="608844"/>
                    </a:lnTo>
                    <a:lnTo>
                      <a:pt x="128907" y="610319"/>
                    </a:lnTo>
                    <a:lnTo>
                      <a:pt x="132890" y="611499"/>
                    </a:lnTo>
                    <a:lnTo>
                      <a:pt x="135250" y="613416"/>
                    </a:lnTo>
                    <a:lnTo>
                      <a:pt x="137904" y="615186"/>
                    </a:lnTo>
                    <a:lnTo>
                      <a:pt x="139822" y="616366"/>
                    </a:lnTo>
                    <a:lnTo>
                      <a:pt x="140707" y="617841"/>
                    </a:lnTo>
                    <a:lnTo>
                      <a:pt x="140707" y="620053"/>
                    </a:lnTo>
                    <a:lnTo>
                      <a:pt x="139674" y="621233"/>
                    </a:lnTo>
                    <a:lnTo>
                      <a:pt x="134954" y="624183"/>
                    </a:lnTo>
                    <a:lnTo>
                      <a:pt x="134365" y="625068"/>
                    </a:lnTo>
                    <a:lnTo>
                      <a:pt x="134365" y="626248"/>
                    </a:lnTo>
                    <a:lnTo>
                      <a:pt x="135102" y="629935"/>
                    </a:lnTo>
                    <a:lnTo>
                      <a:pt x="135692" y="632295"/>
                    </a:lnTo>
                    <a:lnTo>
                      <a:pt x="135692" y="636867"/>
                    </a:lnTo>
                    <a:lnTo>
                      <a:pt x="136135" y="641292"/>
                    </a:lnTo>
                    <a:lnTo>
                      <a:pt x="137757" y="643357"/>
                    </a:lnTo>
                    <a:lnTo>
                      <a:pt x="139084" y="644684"/>
                    </a:lnTo>
                    <a:lnTo>
                      <a:pt x="139969" y="645864"/>
                    </a:lnTo>
                    <a:lnTo>
                      <a:pt x="141592" y="647487"/>
                    </a:lnTo>
                    <a:lnTo>
                      <a:pt x="143067" y="648667"/>
                    </a:lnTo>
                    <a:lnTo>
                      <a:pt x="144246" y="649404"/>
                    </a:lnTo>
                    <a:lnTo>
                      <a:pt x="144246" y="649404"/>
                    </a:lnTo>
                    <a:lnTo>
                      <a:pt x="144689" y="651026"/>
                    </a:lnTo>
                    <a:lnTo>
                      <a:pt x="144394" y="652944"/>
                    </a:lnTo>
                    <a:lnTo>
                      <a:pt x="143952" y="654566"/>
                    </a:lnTo>
                    <a:lnTo>
                      <a:pt x="143952" y="655451"/>
                    </a:lnTo>
                    <a:lnTo>
                      <a:pt x="145131" y="656041"/>
                    </a:lnTo>
                    <a:lnTo>
                      <a:pt x="146606" y="657663"/>
                    </a:lnTo>
                    <a:lnTo>
                      <a:pt x="146606" y="661646"/>
                    </a:lnTo>
                    <a:lnTo>
                      <a:pt x="147344" y="663121"/>
                    </a:lnTo>
                    <a:lnTo>
                      <a:pt x="147344" y="664743"/>
                    </a:lnTo>
                    <a:lnTo>
                      <a:pt x="147049" y="668725"/>
                    </a:lnTo>
                    <a:lnTo>
                      <a:pt x="147049" y="670348"/>
                    </a:lnTo>
                    <a:lnTo>
                      <a:pt x="147049" y="670348"/>
                    </a:lnTo>
                    <a:lnTo>
                      <a:pt x="145721" y="670643"/>
                    </a:lnTo>
                    <a:lnTo>
                      <a:pt x="144541" y="671233"/>
                    </a:lnTo>
                    <a:lnTo>
                      <a:pt x="142919" y="673740"/>
                    </a:lnTo>
                    <a:lnTo>
                      <a:pt x="141149" y="674477"/>
                    </a:lnTo>
                    <a:lnTo>
                      <a:pt x="139084" y="674477"/>
                    </a:lnTo>
                    <a:lnTo>
                      <a:pt x="137020" y="673150"/>
                    </a:lnTo>
                    <a:lnTo>
                      <a:pt x="135250" y="671528"/>
                    </a:lnTo>
                    <a:lnTo>
                      <a:pt x="134807" y="670643"/>
                    </a:lnTo>
                    <a:lnTo>
                      <a:pt x="134365" y="668873"/>
                    </a:lnTo>
                    <a:lnTo>
                      <a:pt x="133479" y="667693"/>
                    </a:lnTo>
                    <a:lnTo>
                      <a:pt x="131710" y="668283"/>
                    </a:lnTo>
                    <a:lnTo>
                      <a:pt x="128907" y="668578"/>
                    </a:lnTo>
                    <a:lnTo>
                      <a:pt x="125958" y="669020"/>
                    </a:lnTo>
                    <a:lnTo>
                      <a:pt x="125368" y="669463"/>
                    </a:lnTo>
                    <a:lnTo>
                      <a:pt x="125368" y="670200"/>
                    </a:lnTo>
                    <a:lnTo>
                      <a:pt x="126105" y="671675"/>
                    </a:lnTo>
                    <a:lnTo>
                      <a:pt x="126695" y="673740"/>
                    </a:lnTo>
                    <a:lnTo>
                      <a:pt x="126990" y="676542"/>
                    </a:lnTo>
                    <a:lnTo>
                      <a:pt x="127727" y="678460"/>
                    </a:lnTo>
                    <a:lnTo>
                      <a:pt x="128022" y="679050"/>
                    </a:lnTo>
                    <a:lnTo>
                      <a:pt x="132742" y="684654"/>
                    </a:lnTo>
                    <a:lnTo>
                      <a:pt x="133922" y="685834"/>
                    </a:lnTo>
                    <a:lnTo>
                      <a:pt x="134217" y="686572"/>
                    </a:lnTo>
                    <a:lnTo>
                      <a:pt x="133775" y="688637"/>
                    </a:lnTo>
                    <a:lnTo>
                      <a:pt x="132890" y="690997"/>
                    </a:lnTo>
                    <a:lnTo>
                      <a:pt x="132890" y="692914"/>
                    </a:lnTo>
                    <a:lnTo>
                      <a:pt x="134660" y="694979"/>
                    </a:lnTo>
                    <a:lnTo>
                      <a:pt x="135987" y="696454"/>
                    </a:lnTo>
                    <a:lnTo>
                      <a:pt x="134807" y="698371"/>
                    </a:lnTo>
                    <a:lnTo>
                      <a:pt x="134070" y="700584"/>
                    </a:lnTo>
                    <a:lnTo>
                      <a:pt x="134954" y="701616"/>
                    </a:lnTo>
                    <a:lnTo>
                      <a:pt x="134512" y="704861"/>
                    </a:lnTo>
                    <a:lnTo>
                      <a:pt x="134954" y="705451"/>
                    </a:lnTo>
                    <a:lnTo>
                      <a:pt x="135839" y="705746"/>
                    </a:lnTo>
                    <a:lnTo>
                      <a:pt x="137167" y="705451"/>
                    </a:lnTo>
                    <a:lnTo>
                      <a:pt x="138642" y="704566"/>
                    </a:lnTo>
                    <a:lnTo>
                      <a:pt x="140559" y="704566"/>
                    </a:lnTo>
                    <a:lnTo>
                      <a:pt x="141592" y="702206"/>
                    </a:lnTo>
                    <a:lnTo>
                      <a:pt x="142477" y="701911"/>
                    </a:lnTo>
                    <a:lnTo>
                      <a:pt x="144099" y="702648"/>
                    </a:lnTo>
                    <a:lnTo>
                      <a:pt x="147344" y="707221"/>
                    </a:lnTo>
                    <a:lnTo>
                      <a:pt x="150146" y="711055"/>
                    </a:lnTo>
                    <a:lnTo>
                      <a:pt x="150884" y="711793"/>
                    </a:lnTo>
                    <a:lnTo>
                      <a:pt x="151326" y="712235"/>
                    </a:lnTo>
                    <a:lnTo>
                      <a:pt x="154129" y="714300"/>
                    </a:lnTo>
                    <a:lnTo>
                      <a:pt x="156046" y="715628"/>
                    </a:lnTo>
                    <a:lnTo>
                      <a:pt x="158701" y="715185"/>
                    </a:lnTo>
                    <a:lnTo>
                      <a:pt x="162093" y="715185"/>
                    </a:lnTo>
                    <a:lnTo>
                      <a:pt x="164158" y="716365"/>
                    </a:lnTo>
                    <a:lnTo>
                      <a:pt x="165338" y="717250"/>
                    </a:lnTo>
                    <a:lnTo>
                      <a:pt x="165485" y="717250"/>
                    </a:lnTo>
                    <a:lnTo>
                      <a:pt x="169615" y="720495"/>
                    </a:lnTo>
                    <a:lnTo>
                      <a:pt x="171385" y="720200"/>
                    </a:lnTo>
                    <a:lnTo>
                      <a:pt x="172565" y="721085"/>
                    </a:lnTo>
                    <a:lnTo>
                      <a:pt x="172860" y="723297"/>
                    </a:lnTo>
                    <a:lnTo>
                      <a:pt x="172270" y="725510"/>
                    </a:lnTo>
                    <a:lnTo>
                      <a:pt x="172270" y="726542"/>
                    </a:lnTo>
                    <a:lnTo>
                      <a:pt x="174187" y="726542"/>
                    </a:lnTo>
                    <a:lnTo>
                      <a:pt x="178022" y="728164"/>
                    </a:lnTo>
                    <a:lnTo>
                      <a:pt x="181414" y="729492"/>
                    </a:lnTo>
                    <a:lnTo>
                      <a:pt x="183184" y="729934"/>
                    </a:lnTo>
                    <a:lnTo>
                      <a:pt x="185101" y="730967"/>
                    </a:lnTo>
                    <a:lnTo>
                      <a:pt x="186724" y="732589"/>
                    </a:lnTo>
                    <a:lnTo>
                      <a:pt x="189969" y="734654"/>
                    </a:lnTo>
                    <a:lnTo>
                      <a:pt x="192919" y="736129"/>
                    </a:lnTo>
                    <a:lnTo>
                      <a:pt x="193508" y="738194"/>
                    </a:lnTo>
                    <a:lnTo>
                      <a:pt x="194689" y="740111"/>
                    </a:lnTo>
                    <a:lnTo>
                      <a:pt x="196163" y="741881"/>
                    </a:lnTo>
                    <a:lnTo>
                      <a:pt x="197933" y="741881"/>
                    </a:lnTo>
                    <a:lnTo>
                      <a:pt x="199998" y="740259"/>
                    </a:lnTo>
                    <a:lnTo>
                      <a:pt x="204275" y="733327"/>
                    </a:lnTo>
                    <a:lnTo>
                      <a:pt x="210175" y="731852"/>
                    </a:lnTo>
                    <a:lnTo>
                      <a:pt x="215780" y="732589"/>
                    </a:lnTo>
                    <a:lnTo>
                      <a:pt x="220647" y="733622"/>
                    </a:lnTo>
                    <a:lnTo>
                      <a:pt x="222122" y="735981"/>
                    </a:lnTo>
                    <a:lnTo>
                      <a:pt x="223007" y="738489"/>
                    </a:lnTo>
                    <a:lnTo>
                      <a:pt x="223597" y="739669"/>
                    </a:lnTo>
                    <a:lnTo>
                      <a:pt x="225219" y="741144"/>
                    </a:lnTo>
                    <a:lnTo>
                      <a:pt x="232151" y="744683"/>
                    </a:lnTo>
                    <a:lnTo>
                      <a:pt x="236134" y="747781"/>
                    </a:lnTo>
                    <a:lnTo>
                      <a:pt x="241738" y="751910"/>
                    </a:lnTo>
                    <a:lnTo>
                      <a:pt x="245868" y="753828"/>
                    </a:lnTo>
                    <a:lnTo>
                      <a:pt x="249555" y="753828"/>
                    </a:lnTo>
                    <a:lnTo>
                      <a:pt x="251620" y="755598"/>
                    </a:lnTo>
                    <a:lnTo>
                      <a:pt x="254717" y="758843"/>
                    </a:lnTo>
                    <a:lnTo>
                      <a:pt x="257372" y="762677"/>
                    </a:lnTo>
                    <a:lnTo>
                      <a:pt x="260617" y="766217"/>
                    </a:lnTo>
                    <a:lnTo>
                      <a:pt x="262977" y="766217"/>
                    </a:lnTo>
                    <a:lnTo>
                      <a:pt x="266074" y="765037"/>
                    </a:lnTo>
                    <a:lnTo>
                      <a:pt x="269909" y="763562"/>
                    </a:lnTo>
                    <a:lnTo>
                      <a:pt x="272122" y="764300"/>
                    </a:lnTo>
                    <a:lnTo>
                      <a:pt x="274186" y="765332"/>
                    </a:lnTo>
                    <a:lnTo>
                      <a:pt x="274924" y="767102"/>
                    </a:lnTo>
                    <a:lnTo>
                      <a:pt x="276104" y="770494"/>
                    </a:lnTo>
                    <a:lnTo>
                      <a:pt x="277431" y="774034"/>
                    </a:lnTo>
                    <a:lnTo>
                      <a:pt x="279643" y="775214"/>
                    </a:lnTo>
                    <a:lnTo>
                      <a:pt x="282151" y="776984"/>
                    </a:lnTo>
                    <a:lnTo>
                      <a:pt x="283626" y="778459"/>
                    </a:lnTo>
                    <a:lnTo>
                      <a:pt x="288493" y="781114"/>
                    </a:lnTo>
                    <a:lnTo>
                      <a:pt x="289231" y="782146"/>
                    </a:lnTo>
                    <a:lnTo>
                      <a:pt x="290263" y="782884"/>
                    </a:lnTo>
                    <a:lnTo>
                      <a:pt x="291443" y="783326"/>
                    </a:lnTo>
                    <a:lnTo>
                      <a:pt x="292475" y="783916"/>
                    </a:lnTo>
                    <a:lnTo>
                      <a:pt x="293950" y="783916"/>
                    </a:lnTo>
                    <a:lnTo>
                      <a:pt x="299555" y="782589"/>
                    </a:lnTo>
                    <a:lnTo>
                      <a:pt x="301030" y="782589"/>
                    </a:lnTo>
                    <a:lnTo>
                      <a:pt x="301915" y="783031"/>
                    </a:lnTo>
                    <a:lnTo>
                      <a:pt x="301915" y="783621"/>
                    </a:lnTo>
                    <a:lnTo>
                      <a:pt x="300882" y="786128"/>
                    </a:lnTo>
                    <a:lnTo>
                      <a:pt x="299997" y="789226"/>
                    </a:lnTo>
                    <a:lnTo>
                      <a:pt x="300882" y="790848"/>
                    </a:lnTo>
                    <a:lnTo>
                      <a:pt x="303242" y="791438"/>
                    </a:lnTo>
                    <a:lnTo>
                      <a:pt x="308404" y="791881"/>
                    </a:lnTo>
                    <a:lnTo>
                      <a:pt x="315336" y="791881"/>
                    </a:lnTo>
                    <a:lnTo>
                      <a:pt x="317401" y="793503"/>
                    </a:lnTo>
                    <a:lnTo>
                      <a:pt x="319466" y="795863"/>
                    </a:lnTo>
                    <a:lnTo>
                      <a:pt x="321531" y="799993"/>
                    </a:lnTo>
                    <a:lnTo>
                      <a:pt x="322416" y="801763"/>
                    </a:lnTo>
                    <a:lnTo>
                      <a:pt x="323448" y="802205"/>
                    </a:lnTo>
                    <a:lnTo>
                      <a:pt x="325218" y="801467"/>
                    </a:lnTo>
                    <a:lnTo>
                      <a:pt x="325513" y="799845"/>
                    </a:lnTo>
                    <a:lnTo>
                      <a:pt x="325513" y="797338"/>
                    </a:lnTo>
                    <a:lnTo>
                      <a:pt x="327136" y="796453"/>
                    </a:lnTo>
                    <a:lnTo>
                      <a:pt x="328168" y="797043"/>
                    </a:lnTo>
                    <a:lnTo>
                      <a:pt x="329348" y="798960"/>
                    </a:lnTo>
                    <a:lnTo>
                      <a:pt x="332298" y="800730"/>
                    </a:lnTo>
                    <a:lnTo>
                      <a:pt x="334363" y="801615"/>
                    </a:lnTo>
                    <a:lnTo>
                      <a:pt x="336428" y="801320"/>
                    </a:lnTo>
                    <a:lnTo>
                      <a:pt x="337312" y="800583"/>
                    </a:lnTo>
                    <a:lnTo>
                      <a:pt x="338345" y="797190"/>
                    </a:lnTo>
                    <a:lnTo>
                      <a:pt x="339967" y="796748"/>
                    </a:lnTo>
                    <a:lnTo>
                      <a:pt x="341885" y="797043"/>
                    </a:lnTo>
                    <a:lnTo>
                      <a:pt x="342622" y="797780"/>
                    </a:lnTo>
                    <a:lnTo>
                      <a:pt x="343360" y="799108"/>
                    </a:lnTo>
                    <a:lnTo>
                      <a:pt x="345720" y="799698"/>
                    </a:lnTo>
                    <a:lnTo>
                      <a:pt x="348079" y="800583"/>
                    </a:lnTo>
                    <a:lnTo>
                      <a:pt x="350292" y="801763"/>
                    </a:lnTo>
                    <a:lnTo>
                      <a:pt x="353389" y="804270"/>
                    </a:lnTo>
                    <a:lnTo>
                      <a:pt x="357224" y="804712"/>
                    </a:lnTo>
                    <a:lnTo>
                      <a:pt x="367401" y="804712"/>
                    </a:lnTo>
                    <a:lnTo>
                      <a:pt x="372121" y="802942"/>
                    </a:lnTo>
                    <a:lnTo>
                      <a:pt x="376398" y="802942"/>
                    </a:lnTo>
                    <a:lnTo>
                      <a:pt x="378610" y="803385"/>
                    </a:lnTo>
                    <a:lnTo>
                      <a:pt x="378315" y="802500"/>
                    </a:lnTo>
                    <a:lnTo>
                      <a:pt x="378610" y="801763"/>
                    </a:lnTo>
                    <a:lnTo>
                      <a:pt x="379495" y="801320"/>
                    </a:lnTo>
                    <a:lnTo>
                      <a:pt x="383035" y="800730"/>
                    </a:lnTo>
                    <a:lnTo>
                      <a:pt x="387017" y="799550"/>
                    </a:lnTo>
                    <a:lnTo>
                      <a:pt x="388640" y="798960"/>
                    </a:lnTo>
                    <a:lnTo>
                      <a:pt x="389819" y="798370"/>
                    </a:lnTo>
                    <a:lnTo>
                      <a:pt x="390999" y="797338"/>
                    </a:lnTo>
                    <a:lnTo>
                      <a:pt x="392179" y="797338"/>
                    </a:lnTo>
                    <a:lnTo>
                      <a:pt x="395719" y="798813"/>
                    </a:lnTo>
                    <a:lnTo>
                      <a:pt x="396899" y="799698"/>
                    </a:lnTo>
                    <a:lnTo>
                      <a:pt x="397489" y="802500"/>
                    </a:lnTo>
                    <a:lnTo>
                      <a:pt x="398079" y="803532"/>
                    </a:lnTo>
                    <a:lnTo>
                      <a:pt x="397636" y="806335"/>
                    </a:lnTo>
                    <a:lnTo>
                      <a:pt x="395572" y="813267"/>
                    </a:lnTo>
                    <a:lnTo>
                      <a:pt x="396014" y="815774"/>
                    </a:lnTo>
                    <a:lnTo>
                      <a:pt x="397784" y="817692"/>
                    </a:lnTo>
                    <a:lnTo>
                      <a:pt x="399259" y="819019"/>
                    </a:lnTo>
                    <a:lnTo>
                      <a:pt x="400734" y="814889"/>
                    </a:lnTo>
                    <a:lnTo>
                      <a:pt x="402799" y="813414"/>
                    </a:lnTo>
                    <a:lnTo>
                      <a:pt x="404864" y="811349"/>
                    </a:lnTo>
                    <a:lnTo>
                      <a:pt x="406338" y="807957"/>
                    </a:lnTo>
                    <a:lnTo>
                      <a:pt x="409288" y="804565"/>
                    </a:lnTo>
                    <a:lnTo>
                      <a:pt x="412533" y="801025"/>
                    </a:lnTo>
                    <a:lnTo>
                      <a:pt x="414745" y="798223"/>
                    </a:lnTo>
                    <a:lnTo>
                      <a:pt x="416220" y="796895"/>
                    </a:lnTo>
                    <a:lnTo>
                      <a:pt x="419318" y="795421"/>
                    </a:lnTo>
                    <a:lnTo>
                      <a:pt x="421825" y="794535"/>
                    </a:lnTo>
                    <a:lnTo>
                      <a:pt x="423595" y="792618"/>
                    </a:lnTo>
                    <a:lnTo>
                      <a:pt x="425660" y="791586"/>
                    </a:lnTo>
                    <a:lnTo>
                      <a:pt x="427872" y="791143"/>
                    </a:lnTo>
                    <a:lnTo>
                      <a:pt x="431117" y="791438"/>
                    </a:lnTo>
                    <a:lnTo>
                      <a:pt x="434214" y="792176"/>
                    </a:lnTo>
                    <a:lnTo>
                      <a:pt x="437607" y="793061"/>
                    </a:lnTo>
                    <a:lnTo>
                      <a:pt x="438049" y="793798"/>
                    </a:lnTo>
                    <a:lnTo>
                      <a:pt x="437754" y="795125"/>
                    </a:lnTo>
                    <a:lnTo>
                      <a:pt x="437311" y="796453"/>
                    </a:lnTo>
                    <a:lnTo>
                      <a:pt x="437311" y="797190"/>
                    </a:lnTo>
                    <a:lnTo>
                      <a:pt x="437754" y="797633"/>
                    </a:lnTo>
                    <a:lnTo>
                      <a:pt x="440999" y="797928"/>
                    </a:lnTo>
                    <a:lnTo>
                      <a:pt x="447194" y="797928"/>
                    </a:lnTo>
                    <a:lnTo>
                      <a:pt x="452208" y="799108"/>
                    </a:lnTo>
                    <a:lnTo>
                      <a:pt x="453683" y="799993"/>
                    </a:lnTo>
                    <a:lnTo>
                      <a:pt x="455158" y="800730"/>
                    </a:lnTo>
                    <a:lnTo>
                      <a:pt x="456633" y="800730"/>
                    </a:lnTo>
                    <a:lnTo>
                      <a:pt x="458550" y="799108"/>
                    </a:lnTo>
                    <a:lnTo>
                      <a:pt x="460468" y="797928"/>
                    </a:lnTo>
                    <a:lnTo>
                      <a:pt x="462533" y="797928"/>
                    </a:lnTo>
                    <a:lnTo>
                      <a:pt x="464155" y="799255"/>
                    </a:lnTo>
                    <a:lnTo>
                      <a:pt x="467400" y="800435"/>
                    </a:lnTo>
                    <a:lnTo>
                      <a:pt x="470350" y="801320"/>
                    </a:lnTo>
                    <a:lnTo>
                      <a:pt x="471235" y="802058"/>
                    </a:lnTo>
                    <a:lnTo>
                      <a:pt x="470939" y="805450"/>
                    </a:lnTo>
                    <a:lnTo>
                      <a:pt x="470939" y="806630"/>
                    </a:lnTo>
                    <a:lnTo>
                      <a:pt x="473152" y="806630"/>
                    </a:lnTo>
                    <a:lnTo>
                      <a:pt x="476102" y="807072"/>
                    </a:lnTo>
                    <a:lnTo>
                      <a:pt x="478314" y="807515"/>
                    </a:lnTo>
                    <a:lnTo>
                      <a:pt x="480084" y="807515"/>
                    </a:lnTo>
                    <a:lnTo>
                      <a:pt x="483329" y="805302"/>
                    </a:lnTo>
                    <a:lnTo>
                      <a:pt x="484804" y="805302"/>
                    </a:lnTo>
                    <a:lnTo>
                      <a:pt x="486426" y="804712"/>
                    </a:lnTo>
                    <a:lnTo>
                      <a:pt x="487164" y="804270"/>
                    </a:lnTo>
                    <a:lnTo>
                      <a:pt x="487606" y="804565"/>
                    </a:lnTo>
                    <a:lnTo>
                      <a:pt x="489524" y="804860"/>
                    </a:lnTo>
                    <a:lnTo>
                      <a:pt x="491441" y="804860"/>
                    </a:lnTo>
                    <a:lnTo>
                      <a:pt x="493211" y="804122"/>
                    </a:lnTo>
                    <a:lnTo>
                      <a:pt x="494981" y="803238"/>
                    </a:lnTo>
                    <a:lnTo>
                      <a:pt x="498078" y="801320"/>
                    </a:lnTo>
                    <a:lnTo>
                      <a:pt x="498668" y="800140"/>
                    </a:lnTo>
                    <a:lnTo>
                      <a:pt x="498668" y="799108"/>
                    </a:lnTo>
                    <a:lnTo>
                      <a:pt x="498078" y="798370"/>
                    </a:lnTo>
                    <a:lnTo>
                      <a:pt x="497488" y="798075"/>
                    </a:lnTo>
                    <a:lnTo>
                      <a:pt x="497783" y="797190"/>
                    </a:lnTo>
                    <a:lnTo>
                      <a:pt x="499110" y="795715"/>
                    </a:lnTo>
                    <a:lnTo>
                      <a:pt x="503830" y="793503"/>
                    </a:lnTo>
                    <a:lnTo>
                      <a:pt x="507812" y="790701"/>
                    </a:lnTo>
                    <a:lnTo>
                      <a:pt x="510025" y="788636"/>
                    </a:lnTo>
                    <a:lnTo>
                      <a:pt x="511057" y="786128"/>
                    </a:lnTo>
                    <a:lnTo>
                      <a:pt x="512384" y="783326"/>
                    </a:lnTo>
                    <a:lnTo>
                      <a:pt x="513565" y="782294"/>
                    </a:lnTo>
                    <a:lnTo>
                      <a:pt x="516367" y="781556"/>
                    </a:lnTo>
                    <a:lnTo>
                      <a:pt x="524331" y="780524"/>
                    </a:lnTo>
                    <a:lnTo>
                      <a:pt x="526839" y="779344"/>
                    </a:lnTo>
                    <a:lnTo>
                      <a:pt x="530526" y="777279"/>
                    </a:lnTo>
                    <a:lnTo>
                      <a:pt x="532444" y="775657"/>
                    </a:lnTo>
                    <a:lnTo>
                      <a:pt x="533476" y="774329"/>
                    </a:lnTo>
                    <a:lnTo>
                      <a:pt x="533476" y="772854"/>
                    </a:lnTo>
                    <a:lnTo>
                      <a:pt x="535983" y="772412"/>
                    </a:lnTo>
                    <a:lnTo>
                      <a:pt x="538195" y="770052"/>
                    </a:lnTo>
                    <a:lnTo>
                      <a:pt x="540851" y="767692"/>
                    </a:lnTo>
                    <a:lnTo>
                      <a:pt x="545423" y="765627"/>
                    </a:lnTo>
                    <a:lnTo>
                      <a:pt x="549405" y="762972"/>
                    </a:lnTo>
                    <a:lnTo>
                      <a:pt x="550880" y="763415"/>
                    </a:lnTo>
                    <a:lnTo>
                      <a:pt x="552355" y="764742"/>
                    </a:lnTo>
                    <a:lnTo>
                      <a:pt x="553092" y="766217"/>
                    </a:lnTo>
                    <a:lnTo>
                      <a:pt x="553092" y="766955"/>
                    </a:lnTo>
                    <a:lnTo>
                      <a:pt x="558402" y="767839"/>
                    </a:lnTo>
                    <a:lnTo>
                      <a:pt x="559287" y="767839"/>
                    </a:lnTo>
                    <a:lnTo>
                      <a:pt x="563122" y="769019"/>
                    </a:lnTo>
                    <a:lnTo>
                      <a:pt x="566662" y="770494"/>
                    </a:lnTo>
                    <a:lnTo>
                      <a:pt x="568579" y="770937"/>
                    </a:lnTo>
                    <a:lnTo>
                      <a:pt x="569464" y="770937"/>
                    </a:lnTo>
                    <a:lnTo>
                      <a:pt x="570201" y="770347"/>
                    </a:lnTo>
                    <a:lnTo>
                      <a:pt x="571086" y="769019"/>
                    </a:lnTo>
                    <a:lnTo>
                      <a:pt x="572119" y="767987"/>
                    </a:lnTo>
                    <a:lnTo>
                      <a:pt x="572709" y="767544"/>
                    </a:lnTo>
                    <a:lnTo>
                      <a:pt x="572709" y="765922"/>
                    </a:lnTo>
                    <a:lnTo>
                      <a:pt x="577723" y="762825"/>
                    </a:lnTo>
                    <a:lnTo>
                      <a:pt x="582296" y="760613"/>
                    </a:lnTo>
                    <a:lnTo>
                      <a:pt x="586278" y="758990"/>
                    </a:lnTo>
                    <a:lnTo>
                      <a:pt x="587458" y="759580"/>
                    </a:lnTo>
                    <a:lnTo>
                      <a:pt x="588785" y="760760"/>
                    </a:lnTo>
                    <a:lnTo>
                      <a:pt x="590555" y="763857"/>
                    </a:lnTo>
                    <a:lnTo>
                      <a:pt x="591588" y="764595"/>
                    </a:lnTo>
                    <a:lnTo>
                      <a:pt x="594242" y="764152"/>
                    </a:lnTo>
                    <a:lnTo>
                      <a:pt x="594685" y="764447"/>
                    </a:lnTo>
                    <a:lnTo>
                      <a:pt x="594242" y="765627"/>
                    </a:lnTo>
                    <a:lnTo>
                      <a:pt x="592473" y="766955"/>
                    </a:lnTo>
                    <a:lnTo>
                      <a:pt x="590113" y="768135"/>
                    </a:lnTo>
                    <a:lnTo>
                      <a:pt x="588638" y="769167"/>
                    </a:lnTo>
                    <a:lnTo>
                      <a:pt x="589080" y="772559"/>
                    </a:lnTo>
                    <a:lnTo>
                      <a:pt x="589080" y="773739"/>
                    </a:lnTo>
                    <a:lnTo>
                      <a:pt x="589670" y="774034"/>
                    </a:lnTo>
                    <a:lnTo>
                      <a:pt x="594537" y="770642"/>
                    </a:lnTo>
                    <a:lnTo>
                      <a:pt x="596897" y="770052"/>
                    </a:lnTo>
                    <a:lnTo>
                      <a:pt x="597782" y="770789"/>
                    </a:lnTo>
                    <a:lnTo>
                      <a:pt x="598077" y="772559"/>
                    </a:lnTo>
                    <a:lnTo>
                      <a:pt x="599994" y="776247"/>
                    </a:lnTo>
                    <a:lnTo>
                      <a:pt x="600732" y="778164"/>
                    </a:lnTo>
                    <a:lnTo>
                      <a:pt x="595865" y="782589"/>
                    </a:lnTo>
                    <a:lnTo>
                      <a:pt x="594095" y="784949"/>
                    </a:lnTo>
                    <a:lnTo>
                      <a:pt x="594095" y="786571"/>
                    </a:lnTo>
                    <a:lnTo>
                      <a:pt x="592767" y="787751"/>
                    </a:lnTo>
                    <a:lnTo>
                      <a:pt x="592767" y="788193"/>
                    </a:lnTo>
                    <a:lnTo>
                      <a:pt x="593800" y="788931"/>
                    </a:lnTo>
                    <a:lnTo>
                      <a:pt x="594980" y="789521"/>
                    </a:lnTo>
                    <a:lnTo>
                      <a:pt x="595570" y="789521"/>
                    </a:lnTo>
                    <a:lnTo>
                      <a:pt x="596602" y="788488"/>
                    </a:lnTo>
                    <a:lnTo>
                      <a:pt x="601175" y="787013"/>
                    </a:lnTo>
                    <a:lnTo>
                      <a:pt x="602502" y="787308"/>
                    </a:lnTo>
                    <a:lnTo>
                      <a:pt x="605747" y="789668"/>
                    </a:lnTo>
                    <a:lnTo>
                      <a:pt x="607222" y="789668"/>
                    </a:lnTo>
                    <a:lnTo>
                      <a:pt x="611056" y="790553"/>
                    </a:lnTo>
                    <a:lnTo>
                      <a:pt x="613564" y="789668"/>
                    </a:lnTo>
                    <a:lnTo>
                      <a:pt x="615334" y="790406"/>
                    </a:lnTo>
                    <a:lnTo>
                      <a:pt x="619168" y="793355"/>
                    </a:lnTo>
                    <a:lnTo>
                      <a:pt x="620053" y="793945"/>
                    </a:lnTo>
                    <a:lnTo>
                      <a:pt x="620938" y="792913"/>
                    </a:lnTo>
                    <a:lnTo>
                      <a:pt x="622856" y="790111"/>
                    </a:lnTo>
                    <a:lnTo>
                      <a:pt x="624035" y="788046"/>
                    </a:lnTo>
                    <a:lnTo>
                      <a:pt x="624626" y="787161"/>
                    </a:lnTo>
                    <a:lnTo>
                      <a:pt x="625510" y="785686"/>
                    </a:lnTo>
                    <a:lnTo>
                      <a:pt x="627133" y="785686"/>
                    </a:lnTo>
                    <a:lnTo>
                      <a:pt x="628755" y="785981"/>
                    </a:lnTo>
                    <a:lnTo>
                      <a:pt x="629640" y="786866"/>
                    </a:lnTo>
                    <a:lnTo>
                      <a:pt x="630525" y="788636"/>
                    </a:lnTo>
                    <a:lnTo>
                      <a:pt x="631558" y="790111"/>
                    </a:lnTo>
                    <a:lnTo>
                      <a:pt x="634655" y="790111"/>
                    </a:lnTo>
                    <a:lnTo>
                      <a:pt x="635835" y="791291"/>
                    </a:lnTo>
                    <a:lnTo>
                      <a:pt x="638195" y="794241"/>
                    </a:lnTo>
                    <a:lnTo>
                      <a:pt x="639227" y="794978"/>
                    </a:lnTo>
                    <a:lnTo>
                      <a:pt x="640260" y="796158"/>
                    </a:lnTo>
                    <a:lnTo>
                      <a:pt x="640702" y="798665"/>
                    </a:lnTo>
                    <a:lnTo>
                      <a:pt x="640997" y="801173"/>
                    </a:lnTo>
                    <a:lnTo>
                      <a:pt x="643947" y="809727"/>
                    </a:lnTo>
                    <a:lnTo>
                      <a:pt x="644832" y="811497"/>
                    </a:lnTo>
                    <a:lnTo>
                      <a:pt x="645422" y="812824"/>
                    </a:lnTo>
                    <a:lnTo>
                      <a:pt x="646749" y="813119"/>
                    </a:lnTo>
                    <a:lnTo>
                      <a:pt x="647782" y="811792"/>
                    </a:lnTo>
                    <a:lnTo>
                      <a:pt x="648224" y="810317"/>
                    </a:lnTo>
                    <a:lnTo>
                      <a:pt x="649404" y="809875"/>
                    </a:lnTo>
                    <a:lnTo>
                      <a:pt x="650731" y="810170"/>
                    </a:lnTo>
                    <a:lnTo>
                      <a:pt x="653239" y="811497"/>
                    </a:lnTo>
                    <a:lnTo>
                      <a:pt x="654566" y="812234"/>
                    </a:lnTo>
                    <a:lnTo>
                      <a:pt x="655304" y="816512"/>
                    </a:lnTo>
                    <a:lnTo>
                      <a:pt x="655304" y="823001"/>
                    </a:lnTo>
                    <a:lnTo>
                      <a:pt x="656336" y="827131"/>
                    </a:lnTo>
                    <a:lnTo>
                      <a:pt x="656631" y="831851"/>
                    </a:lnTo>
                    <a:lnTo>
                      <a:pt x="656926" y="834358"/>
                    </a:lnTo>
                    <a:lnTo>
                      <a:pt x="656926" y="839963"/>
                    </a:lnTo>
                    <a:lnTo>
                      <a:pt x="656188" y="844240"/>
                    </a:lnTo>
                    <a:lnTo>
                      <a:pt x="655156" y="847927"/>
                    </a:lnTo>
                    <a:lnTo>
                      <a:pt x="655451" y="851025"/>
                    </a:lnTo>
                    <a:lnTo>
                      <a:pt x="654861" y="852352"/>
                    </a:lnTo>
                    <a:lnTo>
                      <a:pt x="652501" y="853089"/>
                    </a:lnTo>
                    <a:lnTo>
                      <a:pt x="652501" y="854269"/>
                    </a:lnTo>
                    <a:lnTo>
                      <a:pt x="652944" y="856187"/>
                    </a:lnTo>
                    <a:lnTo>
                      <a:pt x="654566" y="858547"/>
                    </a:lnTo>
                    <a:lnTo>
                      <a:pt x="654566" y="860022"/>
                    </a:lnTo>
                    <a:lnTo>
                      <a:pt x="653829" y="861054"/>
                    </a:lnTo>
                    <a:lnTo>
                      <a:pt x="652059" y="861054"/>
                    </a:lnTo>
                    <a:lnTo>
                      <a:pt x="649699" y="862086"/>
                    </a:lnTo>
                    <a:lnTo>
                      <a:pt x="648077" y="865184"/>
                    </a:lnTo>
                    <a:lnTo>
                      <a:pt x="646307" y="867691"/>
                    </a:lnTo>
                    <a:lnTo>
                      <a:pt x="645274" y="868134"/>
                    </a:lnTo>
                    <a:lnTo>
                      <a:pt x="642029" y="867396"/>
                    </a:lnTo>
                    <a:lnTo>
                      <a:pt x="641292" y="867986"/>
                    </a:lnTo>
                    <a:lnTo>
                      <a:pt x="640112" y="872263"/>
                    </a:lnTo>
                    <a:lnTo>
                      <a:pt x="639227" y="874181"/>
                    </a:lnTo>
                    <a:lnTo>
                      <a:pt x="637900" y="875803"/>
                    </a:lnTo>
                    <a:lnTo>
                      <a:pt x="636572" y="876688"/>
                    </a:lnTo>
                    <a:lnTo>
                      <a:pt x="635393" y="877278"/>
                    </a:lnTo>
                    <a:lnTo>
                      <a:pt x="632885" y="876836"/>
                    </a:lnTo>
                    <a:lnTo>
                      <a:pt x="631558" y="879490"/>
                    </a:lnTo>
                    <a:lnTo>
                      <a:pt x="630230" y="882883"/>
                    </a:lnTo>
                    <a:lnTo>
                      <a:pt x="630230" y="884653"/>
                    </a:lnTo>
                    <a:lnTo>
                      <a:pt x="630820" y="887455"/>
                    </a:lnTo>
                    <a:lnTo>
                      <a:pt x="630525" y="888192"/>
                    </a:lnTo>
                    <a:lnTo>
                      <a:pt x="629198" y="888782"/>
                    </a:lnTo>
                    <a:lnTo>
                      <a:pt x="626985" y="889962"/>
                    </a:lnTo>
                    <a:lnTo>
                      <a:pt x="625510" y="893945"/>
                    </a:lnTo>
                    <a:lnTo>
                      <a:pt x="625510" y="897779"/>
                    </a:lnTo>
                    <a:lnTo>
                      <a:pt x="626395" y="899107"/>
                    </a:lnTo>
                    <a:lnTo>
                      <a:pt x="628018" y="899697"/>
                    </a:lnTo>
                    <a:lnTo>
                      <a:pt x="629198" y="900877"/>
                    </a:lnTo>
                    <a:lnTo>
                      <a:pt x="629198" y="902794"/>
                    </a:lnTo>
                    <a:lnTo>
                      <a:pt x="630230" y="905154"/>
                    </a:lnTo>
                    <a:lnTo>
                      <a:pt x="629788" y="907809"/>
                    </a:lnTo>
                    <a:lnTo>
                      <a:pt x="626543" y="911791"/>
                    </a:lnTo>
                    <a:lnTo>
                      <a:pt x="626543" y="913856"/>
                    </a:lnTo>
                    <a:lnTo>
                      <a:pt x="628165" y="914446"/>
                    </a:lnTo>
                    <a:lnTo>
                      <a:pt x="629640" y="914151"/>
                    </a:lnTo>
                    <a:lnTo>
                      <a:pt x="631410" y="913266"/>
                    </a:lnTo>
                    <a:lnTo>
                      <a:pt x="633622" y="911791"/>
                    </a:lnTo>
                    <a:lnTo>
                      <a:pt x="638342" y="909579"/>
                    </a:lnTo>
                    <a:lnTo>
                      <a:pt x="643504" y="908399"/>
                    </a:lnTo>
                    <a:lnTo>
                      <a:pt x="647487" y="908104"/>
                    </a:lnTo>
                    <a:lnTo>
                      <a:pt x="650879" y="908104"/>
                    </a:lnTo>
                    <a:lnTo>
                      <a:pt x="652501" y="908694"/>
                    </a:lnTo>
                    <a:lnTo>
                      <a:pt x="652944" y="909431"/>
                    </a:lnTo>
                    <a:lnTo>
                      <a:pt x="657663" y="908104"/>
                    </a:lnTo>
                    <a:lnTo>
                      <a:pt x="659581" y="908104"/>
                    </a:lnTo>
                    <a:lnTo>
                      <a:pt x="659581" y="908841"/>
                    </a:lnTo>
                    <a:lnTo>
                      <a:pt x="656041" y="912381"/>
                    </a:lnTo>
                    <a:lnTo>
                      <a:pt x="655451" y="914003"/>
                    </a:lnTo>
                    <a:lnTo>
                      <a:pt x="655451" y="915773"/>
                    </a:lnTo>
                    <a:lnTo>
                      <a:pt x="656926" y="917396"/>
                    </a:lnTo>
                    <a:lnTo>
                      <a:pt x="658254" y="918576"/>
                    </a:lnTo>
                    <a:lnTo>
                      <a:pt x="659433" y="921673"/>
                    </a:lnTo>
                    <a:lnTo>
                      <a:pt x="658548" y="924475"/>
                    </a:lnTo>
                    <a:lnTo>
                      <a:pt x="659138" y="925508"/>
                    </a:lnTo>
                    <a:lnTo>
                      <a:pt x="660171" y="926688"/>
                    </a:lnTo>
                    <a:lnTo>
                      <a:pt x="660761" y="928310"/>
                    </a:lnTo>
                    <a:lnTo>
                      <a:pt x="660761" y="930375"/>
                    </a:lnTo>
                    <a:lnTo>
                      <a:pt x="660318" y="933620"/>
                    </a:lnTo>
                    <a:lnTo>
                      <a:pt x="665333" y="935242"/>
                    </a:lnTo>
                    <a:lnTo>
                      <a:pt x="669610" y="935980"/>
                    </a:lnTo>
                    <a:lnTo>
                      <a:pt x="672708" y="935980"/>
                    </a:lnTo>
                    <a:lnTo>
                      <a:pt x="674773" y="936865"/>
                    </a:lnTo>
                    <a:lnTo>
                      <a:pt x="675953" y="937454"/>
                    </a:lnTo>
                    <a:lnTo>
                      <a:pt x="676838" y="938634"/>
                    </a:lnTo>
                    <a:lnTo>
                      <a:pt x="677132" y="939814"/>
                    </a:lnTo>
                    <a:lnTo>
                      <a:pt x="676100" y="940699"/>
                    </a:lnTo>
                    <a:lnTo>
                      <a:pt x="674035" y="943502"/>
                    </a:lnTo>
                    <a:lnTo>
                      <a:pt x="672855" y="947189"/>
                    </a:lnTo>
                    <a:lnTo>
                      <a:pt x="672855" y="952351"/>
                    </a:lnTo>
                    <a:lnTo>
                      <a:pt x="670348" y="955891"/>
                    </a:lnTo>
                    <a:lnTo>
                      <a:pt x="669315" y="958251"/>
                    </a:lnTo>
                    <a:lnTo>
                      <a:pt x="668431" y="960758"/>
                    </a:lnTo>
                    <a:lnTo>
                      <a:pt x="668431" y="961791"/>
                    </a:lnTo>
                    <a:lnTo>
                      <a:pt x="669021" y="962528"/>
                    </a:lnTo>
                    <a:lnTo>
                      <a:pt x="670053" y="962970"/>
                    </a:lnTo>
                    <a:lnTo>
                      <a:pt x="671823" y="963265"/>
                    </a:lnTo>
                    <a:lnTo>
                      <a:pt x="674035" y="962970"/>
                    </a:lnTo>
                    <a:lnTo>
                      <a:pt x="679345" y="963560"/>
                    </a:lnTo>
                    <a:lnTo>
                      <a:pt x="685392" y="964593"/>
                    </a:lnTo>
                    <a:lnTo>
                      <a:pt x="687752" y="965183"/>
                    </a:lnTo>
                    <a:lnTo>
                      <a:pt x="688489" y="966215"/>
                    </a:lnTo>
                    <a:lnTo>
                      <a:pt x="688489" y="968575"/>
                    </a:lnTo>
                    <a:lnTo>
                      <a:pt x="687899" y="970788"/>
                    </a:lnTo>
                    <a:lnTo>
                      <a:pt x="688342" y="972410"/>
                    </a:lnTo>
                    <a:lnTo>
                      <a:pt x="689374" y="974032"/>
                    </a:lnTo>
                    <a:lnTo>
                      <a:pt x="690997" y="974475"/>
                    </a:lnTo>
                    <a:lnTo>
                      <a:pt x="692472" y="975065"/>
                    </a:lnTo>
                    <a:lnTo>
                      <a:pt x="692766" y="976245"/>
                    </a:lnTo>
                    <a:lnTo>
                      <a:pt x="692324" y="977867"/>
                    </a:lnTo>
                    <a:lnTo>
                      <a:pt x="693061" y="979194"/>
                    </a:lnTo>
                    <a:lnTo>
                      <a:pt x="693799" y="980079"/>
                    </a:lnTo>
                    <a:lnTo>
                      <a:pt x="695569" y="980522"/>
                    </a:lnTo>
                    <a:lnTo>
                      <a:pt x="699108" y="979490"/>
                    </a:lnTo>
                    <a:lnTo>
                      <a:pt x="701616" y="979932"/>
                    </a:lnTo>
                    <a:lnTo>
                      <a:pt x="703828" y="980669"/>
                    </a:lnTo>
                    <a:lnTo>
                      <a:pt x="705746" y="980227"/>
                    </a:lnTo>
                    <a:lnTo>
                      <a:pt x="707663" y="979342"/>
                    </a:lnTo>
                    <a:lnTo>
                      <a:pt x="711793" y="975212"/>
                    </a:lnTo>
                    <a:lnTo>
                      <a:pt x="716660" y="973000"/>
                    </a:lnTo>
                    <a:lnTo>
                      <a:pt x="718283" y="972410"/>
                    </a:lnTo>
                    <a:lnTo>
                      <a:pt x="719315" y="972705"/>
                    </a:lnTo>
                    <a:lnTo>
                      <a:pt x="719610" y="973000"/>
                    </a:lnTo>
                    <a:lnTo>
                      <a:pt x="719610" y="973885"/>
                    </a:lnTo>
                    <a:lnTo>
                      <a:pt x="720052" y="977277"/>
                    </a:lnTo>
                    <a:lnTo>
                      <a:pt x="720052" y="977719"/>
                    </a:lnTo>
                    <a:lnTo>
                      <a:pt x="721380" y="978899"/>
                    </a:lnTo>
                    <a:lnTo>
                      <a:pt x="720790" y="981997"/>
                    </a:lnTo>
                    <a:lnTo>
                      <a:pt x="721527" y="982587"/>
                    </a:lnTo>
                    <a:lnTo>
                      <a:pt x="721970" y="983767"/>
                    </a:lnTo>
                    <a:lnTo>
                      <a:pt x="721970" y="987012"/>
                    </a:lnTo>
                    <a:lnTo>
                      <a:pt x="722707" y="987749"/>
                    </a:lnTo>
                    <a:lnTo>
                      <a:pt x="723592" y="988044"/>
                    </a:lnTo>
                    <a:lnTo>
                      <a:pt x="727869" y="986716"/>
                    </a:lnTo>
                    <a:lnTo>
                      <a:pt x="730524" y="986716"/>
                    </a:lnTo>
                    <a:lnTo>
                      <a:pt x="731557" y="987454"/>
                    </a:lnTo>
                    <a:lnTo>
                      <a:pt x="732589" y="988044"/>
                    </a:lnTo>
                    <a:lnTo>
                      <a:pt x="733769" y="988487"/>
                    </a:lnTo>
                    <a:lnTo>
                      <a:pt x="734654" y="989076"/>
                    </a:lnTo>
                    <a:lnTo>
                      <a:pt x="735244" y="989076"/>
                    </a:lnTo>
                    <a:lnTo>
                      <a:pt x="736719" y="987602"/>
                    </a:lnTo>
                    <a:lnTo>
                      <a:pt x="737161" y="987307"/>
                    </a:lnTo>
                    <a:lnTo>
                      <a:pt x="737161" y="986716"/>
                    </a:lnTo>
                    <a:lnTo>
                      <a:pt x="736129" y="985537"/>
                    </a:lnTo>
                    <a:lnTo>
                      <a:pt x="735096" y="984504"/>
                    </a:lnTo>
                    <a:lnTo>
                      <a:pt x="735096" y="982292"/>
                    </a:lnTo>
                    <a:lnTo>
                      <a:pt x="735686" y="978457"/>
                    </a:lnTo>
                    <a:lnTo>
                      <a:pt x="735686" y="970493"/>
                    </a:lnTo>
                    <a:lnTo>
                      <a:pt x="734506" y="969018"/>
                    </a:lnTo>
                    <a:lnTo>
                      <a:pt x="731999" y="966068"/>
                    </a:lnTo>
                    <a:lnTo>
                      <a:pt x="731262" y="964298"/>
                    </a:lnTo>
                    <a:lnTo>
                      <a:pt x="730819" y="962528"/>
                    </a:lnTo>
                    <a:lnTo>
                      <a:pt x="730819" y="961348"/>
                    </a:lnTo>
                    <a:lnTo>
                      <a:pt x="730229" y="960021"/>
                    </a:lnTo>
                    <a:lnTo>
                      <a:pt x="729934" y="958841"/>
                    </a:lnTo>
                    <a:lnTo>
                      <a:pt x="731114" y="958251"/>
                    </a:lnTo>
                    <a:lnTo>
                      <a:pt x="732442" y="956923"/>
                    </a:lnTo>
                    <a:lnTo>
                      <a:pt x="733179" y="954859"/>
                    </a:lnTo>
                    <a:lnTo>
                      <a:pt x="733769" y="953236"/>
                    </a:lnTo>
                    <a:lnTo>
                      <a:pt x="734654" y="952646"/>
                    </a:lnTo>
                    <a:lnTo>
                      <a:pt x="735539" y="952351"/>
                    </a:lnTo>
                    <a:lnTo>
                      <a:pt x="736129" y="952351"/>
                    </a:lnTo>
                    <a:lnTo>
                      <a:pt x="738194" y="955301"/>
                    </a:lnTo>
                    <a:lnTo>
                      <a:pt x="740849" y="953974"/>
                    </a:lnTo>
                    <a:lnTo>
                      <a:pt x="742913" y="953974"/>
                    </a:lnTo>
                    <a:lnTo>
                      <a:pt x="744683" y="954711"/>
                    </a:lnTo>
                    <a:lnTo>
                      <a:pt x="745568" y="955596"/>
                    </a:lnTo>
                    <a:lnTo>
                      <a:pt x="746896" y="954563"/>
                    </a:lnTo>
                    <a:lnTo>
                      <a:pt x="748518" y="953088"/>
                    </a:lnTo>
                    <a:lnTo>
                      <a:pt x="750288" y="950876"/>
                    </a:lnTo>
                    <a:lnTo>
                      <a:pt x="752205" y="948074"/>
                    </a:lnTo>
                    <a:lnTo>
                      <a:pt x="752943" y="946451"/>
                    </a:lnTo>
                    <a:lnTo>
                      <a:pt x="753533" y="945714"/>
                    </a:lnTo>
                    <a:lnTo>
                      <a:pt x="754713" y="945271"/>
                    </a:lnTo>
                    <a:lnTo>
                      <a:pt x="755893" y="945566"/>
                    </a:lnTo>
                    <a:lnTo>
                      <a:pt x="757958" y="946746"/>
                    </a:lnTo>
                    <a:lnTo>
                      <a:pt x="761203" y="948221"/>
                    </a:lnTo>
                    <a:lnTo>
                      <a:pt x="764005" y="949844"/>
                    </a:lnTo>
                    <a:lnTo>
                      <a:pt x="765185" y="951466"/>
                    </a:lnTo>
                    <a:lnTo>
                      <a:pt x="766807" y="953088"/>
                    </a:lnTo>
                    <a:lnTo>
                      <a:pt x="767987" y="953531"/>
                    </a:lnTo>
                    <a:lnTo>
                      <a:pt x="768577" y="953531"/>
                    </a:lnTo>
                    <a:lnTo>
                      <a:pt x="770347" y="952204"/>
                    </a:lnTo>
                    <a:lnTo>
                      <a:pt x="771969" y="951024"/>
                    </a:lnTo>
                    <a:lnTo>
                      <a:pt x="771969" y="949696"/>
                    </a:lnTo>
                    <a:lnTo>
                      <a:pt x="773444" y="948516"/>
                    </a:lnTo>
                    <a:lnTo>
                      <a:pt x="775362" y="946451"/>
                    </a:lnTo>
                    <a:lnTo>
                      <a:pt x="776247" y="945124"/>
                    </a:lnTo>
                    <a:lnTo>
                      <a:pt x="776984" y="945124"/>
                    </a:lnTo>
                    <a:lnTo>
                      <a:pt x="777722" y="945419"/>
                    </a:lnTo>
                    <a:lnTo>
                      <a:pt x="780671" y="949696"/>
                    </a:lnTo>
                    <a:lnTo>
                      <a:pt x="781261" y="949991"/>
                    </a:lnTo>
                    <a:lnTo>
                      <a:pt x="782146" y="949401"/>
                    </a:lnTo>
                    <a:lnTo>
                      <a:pt x="783326" y="946009"/>
                    </a:lnTo>
                    <a:lnTo>
                      <a:pt x="784654" y="944682"/>
                    </a:lnTo>
                    <a:lnTo>
                      <a:pt x="785096" y="944977"/>
                    </a:lnTo>
                    <a:lnTo>
                      <a:pt x="792323" y="951319"/>
                    </a:lnTo>
                    <a:lnTo>
                      <a:pt x="793060" y="951319"/>
                    </a:lnTo>
                    <a:lnTo>
                      <a:pt x="793798" y="951024"/>
                    </a:lnTo>
                    <a:lnTo>
                      <a:pt x="794241" y="949991"/>
                    </a:lnTo>
                    <a:lnTo>
                      <a:pt x="794831" y="947779"/>
                    </a:lnTo>
                    <a:lnTo>
                      <a:pt x="795863" y="945419"/>
                    </a:lnTo>
                    <a:lnTo>
                      <a:pt x="798223" y="944091"/>
                    </a:lnTo>
                    <a:lnTo>
                      <a:pt x="799992" y="943797"/>
                    </a:lnTo>
                    <a:lnTo>
                      <a:pt x="800730" y="944977"/>
                    </a:lnTo>
                    <a:lnTo>
                      <a:pt x="802352" y="946451"/>
                    </a:lnTo>
                    <a:lnTo>
                      <a:pt x="804270" y="946451"/>
                    </a:lnTo>
                    <a:lnTo>
                      <a:pt x="808252" y="943944"/>
                    </a:lnTo>
                    <a:lnTo>
                      <a:pt x="809580" y="943502"/>
                    </a:lnTo>
                    <a:lnTo>
                      <a:pt x="812382" y="943502"/>
                    </a:lnTo>
                    <a:lnTo>
                      <a:pt x="813709" y="942322"/>
                    </a:lnTo>
                    <a:lnTo>
                      <a:pt x="815184" y="940994"/>
                    </a:lnTo>
                    <a:lnTo>
                      <a:pt x="815626" y="938192"/>
                    </a:lnTo>
                    <a:lnTo>
                      <a:pt x="815922" y="935685"/>
                    </a:lnTo>
                    <a:lnTo>
                      <a:pt x="816954" y="934652"/>
                    </a:lnTo>
                    <a:lnTo>
                      <a:pt x="818134" y="934062"/>
                    </a:lnTo>
                    <a:lnTo>
                      <a:pt x="820346" y="933177"/>
                    </a:lnTo>
                    <a:lnTo>
                      <a:pt x="825361" y="930817"/>
                    </a:lnTo>
                    <a:lnTo>
                      <a:pt x="826688" y="929637"/>
                    </a:lnTo>
                    <a:lnTo>
                      <a:pt x="827574" y="929048"/>
                    </a:lnTo>
                    <a:lnTo>
                      <a:pt x="829491" y="930080"/>
                    </a:lnTo>
                    <a:lnTo>
                      <a:pt x="831851" y="931997"/>
                    </a:lnTo>
                    <a:lnTo>
                      <a:pt x="833326" y="933472"/>
                    </a:lnTo>
                    <a:lnTo>
                      <a:pt x="834211" y="935095"/>
                    </a:lnTo>
                    <a:lnTo>
                      <a:pt x="834653" y="936422"/>
                    </a:lnTo>
                    <a:lnTo>
                      <a:pt x="838340" y="937602"/>
                    </a:lnTo>
                    <a:lnTo>
                      <a:pt x="840700" y="939224"/>
                    </a:lnTo>
                    <a:lnTo>
                      <a:pt x="842323" y="940552"/>
                    </a:lnTo>
                    <a:lnTo>
                      <a:pt x="843945" y="940552"/>
                    </a:lnTo>
                    <a:lnTo>
                      <a:pt x="845568" y="940109"/>
                    </a:lnTo>
                    <a:lnTo>
                      <a:pt x="846600" y="939077"/>
                    </a:lnTo>
                    <a:lnTo>
                      <a:pt x="850435" y="939077"/>
                    </a:lnTo>
                    <a:lnTo>
                      <a:pt x="851320" y="939667"/>
                    </a:lnTo>
                    <a:lnTo>
                      <a:pt x="853089" y="942027"/>
                    </a:lnTo>
                    <a:lnTo>
                      <a:pt x="853827" y="942322"/>
                    </a:lnTo>
                    <a:lnTo>
                      <a:pt x="855302" y="942322"/>
                    </a:lnTo>
                    <a:lnTo>
                      <a:pt x="858252" y="941289"/>
                    </a:lnTo>
                    <a:lnTo>
                      <a:pt x="860612" y="940847"/>
                    </a:lnTo>
                    <a:lnTo>
                      <a:pt x="862824" y="941732"/>
                    </a:lnTo>
                    <a:lnTo>
                      <a:pt x="866954" y="944387"/>
                    </a:lnTo>
                    <a:lnTo>
                      <a:pt x="865774" y="946304"/>
                    </a:lnTo>
                    <a:lnTo>
                      <a:pt x="864889" y="948369"/>
                    </a:lnTo>
                    <a:lnTo>
                      <a:pt x="863119" y="949844"/>
                    </a:lnTo>
                    <a:lnTo>
                      <a:pt x="861791" y="950139"/>
                    </a:lnTo>
                    <a:lnTo>
                      <a:pt x="860906" y="952056"/>
                    </a:lnTo>
                    <a:lnTo>
                      <a:pt x="860612" y="955006"/>
                    </a:lnTo>
                    <a:lnTo>
                      <a:pt x="861054" y="956481"/>
                    </a:lnTo>
                    <a:lnTo>
                      <a:pt x="862087" y="956923"/>
                    </a:lnTo>
                    <a:lnTo>
                      <a:pt x="863266" y="957956"/>
                    </a:lnTo>
                    <a:lnTo>
                      <a:pt x="863709" y="959283"/>
                    </a:lnTo>
                    <a:lnTo>
                      <a:pt x="863709" y="965330"/>
                    </a:lnTo>
                    <a:lnTo>
                      <a:pt x="864004" y="966363"/>
                    </a:lnTo>
                    <a:lnTo>
                      <a:pt x="864889" y="966363"/>
                    </a:lnTo>
                    <a:lnTo>
                      <a:pt x="865774" y="965773"/>
                    </a:lnTo>
                    <a:lnTo>
                      <a:pt x="867396" y="966215"/>
                    </a:lnTo>
                    <a:lnTo>
                      <a:pt x="869461" y="967100"/>
                    </a:lnTo>
                    <a:lnTo>
                      <a:pt x="870789" y="967985"/>
                    </a:lnTo>
                    <a:lnTo>
                      <a:pt x="871968" y="967985"/>
                    </a:lnTo>
                    <a:lnTo>
                      <a:pt x="872853" y="968723"/>
                    </a:lnTo>
                    <a:lnTo>
                      <a:pt x="873148" y="970345"/>
                    </a:lnTo>
                    <a:lnTo>
                      <a:pt x="874181" y="971525"/>
                    </a:lnTo>
                    <a:lnTo>
                      <a:pt x="877278" y="973590"/>
                    </a:lnTo>
                    <a:lnTo>
                      <a:pt x="879785" y="973590"/>
                    </a:lnTo>
                    <a:lnTo>
                      <a:pt x="881850" y="976540"/>
                    </a:lnTo>
                    <a:lnTo>
                      <a:pt x="884063" y="975655"/>
                    </a:lnTo>
                    <a:lnTo>
                      <a:pt x="885095" y="976835"/>
                    </a:lnTo>
                    <a:lnTo>
                      <a:pt x="889520" y="976392"/>
                    </a:lnTo>
                    <a:lnTo>
                      <a:pt x="892617" y="975212"/>
                    </a:lnTo>
                    <a:lnTo>
                      <a:pt x="893797" y="975507"/>
                    </a:lnTo>
                    <a:lnTo>
                      <a:pt x="896599" y="977867"/>
                    </a:lnTo>
                    <a:lnTo>
                      <a:pt x="898222" y="979342"/>
                    </a:lnTo>
                    <a:lnTo>
                      <a:pt x="900729" y="978899"/>
                    </a:lnTo>
                    <a:lnTo>
                      <a:pt x="902794" y="977867"/>
                    </a:lnTo>
                    <a:lnTo>
                      <a:pt x="905449" y="977867"/>
                    </a:lnTo>
                    <a:lnTo>
                      <a:pt x="906924" y="976392"/>
                    </a:lnTo>
                    <a:lnTo>
                      <a:pt x="907514" y="974475"/>
                    </a:lnTo>
                    <a:lnTo>
                      <a:pt x="908251" y="974475"/>
                    </a:lnTo>
                    <a:lnTo>
                      <a:pt x="908989" y="974917"/>
                    </a:lnTo>
                    <a:lnTo>
                      <a:pt x="910611" y="976835"/>
                    </a:lnTo>
                    <a:lnTo>
                      <a:pt x="912086" y="976097"/>
                    </a:lnTo>
                    <a:lnTo>
                      <a:pt x="912676" y="975065"/>
                    </a:lnTo>
                    <a:lnTo>
                      <a:pt x="911791" y="973147"/>
                    </a:lnTo>
                    <a:lnTo>
                      <a:pt x="911496" y="970640"/>
                    </a:lnTo>
                    <a:lnTo>
                      <a:pt x="911496" y="968575"/>
                    </a:lnTo>
                    <a:lnTo>
                      <a:pt x="914446" y="968575"/>
                    </a:lnTo>
                    <a:lnTo>
                      <a:pt x="915036" y="969608"/>
                    </a:lnTo>
                    <a:lnTo>
                      <a:pt x="914298" y="971082"/>
                    </a:lnTo>
                    <a:lnTo>
                      <a:pt x="915036" y="972262"/>
                    </a:lnTo>
                    <a:lnTo>
                      <a:pt x="916511" y="973442"/>
                    </a:lnTo>
                    <a:lnTo>
                      <a:pt x="918281" y="975507"/>
                    </a:lnTo>
                    <a:lnTo>
                      <a:pt x="919018" y="976097"/>
                    </a:lnTo>
                    <a:lnTo>
                      <a:pt x="925802" y="976097"/>
                    </a:lnTo>
                    <a:lnTo>
                      <a:pt x="927720" y="977130"/>
                    </a:lnTo>
                    <a:lnTo>
                      <a:pt x="928605" y="978457"/>
                    </a:lnTo>
                    <a:lnTo>
                      <a:pt x="927720" y="979932"/>
                    </a:lnTo>
                    <a:lnTo>
                      <a:pt x="927277" y="981259"/>
                    </a:lnTo>
                    <a:lnTo>
                      <a:pt x="929047" y="981702"/>
                    </a:lnTo>
                    <a:lnTo>
                      <a:pt x="930965" y="981259"/>
                    </a:lnTo>
                    <a:lnTo>
                      <a:pt x="934210" y="980964"/>
                    </a:lnTo>
                    <a:lnTo>
                      <a:pt x="936569" y="980227"/>
                    </a:lnTo>
                    <a:lnTo>
                      <a:pt x="939372" y="978605"/>
                    </a:lnTo>
                    <a:lnTo>
                      <a:pt x="938782" y="974327"/>
                    </a:lnTo>
                    <a:lnTo>
                      <a:pt x="939962" y="974327"/>
                    </a:lnTo>
                    <a:lnTo>
                      <a:pt x="940699" y="974917"/>
                    </a:lnTo>
                    <a:lnTo>
                      <a:pt x="943059" y="978899"/>
                    </a:lnTo>
                    <a:lnTo>
                      <a:pt x="944534" y="978899"/>
                    </a:lnTo>
                    <a:lnTo>
                      <a:pt x="944977" y="977867"/>
                    </a:lnTo>
                    <a:lnTo>
                      <a:pt x="946746" y="979932"/>
                    </a:lnTo>
                    <a:lnTo>
                      <a:pt x="949401" y="979932"/>
                    </a:lnTo>
                    <a:lnTo>
                      <a:pt x="949106" y="982882"/>
                    </a:lnTo>
                    <a:lnTo>
                      <a:pt x="945419" y="983914"/>
                    </a:lnTo>
                    <a:lnTo>
                      <a:pt x="944977" y="986864"/>
                    </a:lnTo>
                    <a:lnTo>
                      <a:pt x="942912" y="989519"/>
                    </a:lnTo>
                    <a:lnTo>
                      <a:pt x="943502" y="991731"/>
                    </a:lnTo>
                    <a:lnTo>
                      <a:pt x="942469" y="995419"/>
                    </a:lnTo>
                    <a:lnTo>
                      <a:pt x="943059" y="996599"/>
                    </a:lnTo>
                    <a:lnTo>
                      <a:pt x="944092" y="997483"/>
                    </a:lnTo>
                    <a:lnTo>
                      <a:pt x="945124" y="999106"/>
                    </a:lnTo>
                    <a:lnTo>
                      <a:pt x="946156" y="1001023"/>
                    </a:lnTo>
                    <a:lnTo>
                      <a:pt x="945862" y="1003383"/>
                    </a:lnTo>
                    <a:lnTo>
                      <a:pt x="947631" y="1006333"/>
                    </a:lnTo>
                    <a:lnTo>
                      <a:pt x="949844" y="1007365"/>
                    </a:lnTo>
                    <a:lnTo>
                      <a:pt x="950434" y="1008103"/>
                    </a:lnTo>
                    <a:lnTo>
                      <a:pt x="950876" y="1009283"/>
                    </a:lnTo>
                    <a:lnTo>
                      <a:pt x="949549" y="1009283"/>
                    </a:lnTo>
                    <a:lnTo>
                      <a:pt x="948369" y="1008988"/>
                    </a:lnTo>
                    <a:lnTo>
                      <a:pt x="948369" y="1010315"/>
                    </a:lnTo>
                    <a:lnTo>
                      <a:pt x="949696" y="1012233"/>
                    </a:lnTo>
                    <a:lnTo>
                      <a:pt x="954563" y="1013118"/>
                    </a:lnTo>
                    <a:lnTo>
                      <a:pt x="960316" y="1012233"/>
                    </a:lnTo>
                    <a:lnTo>
                      <a:pt x="963118" y="1010610"/>
                    </a:lnTo>
                    <a:lnTo>
                      <a:pt x="964150" y="1008693"/>
                    </a:lnTo>
                    <a:lnTo>
                      <a:pt x="964888" y="1007808"/>
                    </a:lnTo>
                    <a:lnTo>
                      <a:pt x="964888" y="1006185"/>
                    </a:lnTo>
                    <a:lnTo>
                      <a:pt x="959578" y="1002056"/>
                    </a:lnTo>
                    <a:lnTo>
                      <a:pt x="959873" y="1000728"/>
                    </a:lnTo>
                    <a:lnTo>
                      <a:pt x="961053" y="999843"/>
                    </a:lnTo>
                    <a:lnTo>
                      <a:pt x="961496" y="998811"/>
                    </a:lnTo>
                    <a:lnTo>
                      <a:pt x="960905" y="997483"/>
                    </a:lnTo>
                    <a:lnTo>
                      <a:pt x="956038" y="996893"/>
                    </a:lnTo>
                    <a:lnTo>
                      <a:pt x="955301" y="994534"/>
                    </a:lnTo>
                    <a:lnTo>
                      <a:pt x="956333" y="992026"/>
                    </a:lnTo>
                    <a:lnTo>
                      <a:pt x="959873" y="989519"/>
                    </a:lnTo>
                    <a:lnTo>
                      <a:pt x="961053" y="988339"/>
                    </a:lnTo>
                    <a:lnTo>
                      <a:pt x="961643" y="986274"/>
                    </a:lnTo>
                    <a:lnTo>
                      <a:pt x="961938" y="983767"/>
                    </a:lnTo>
                    <a:lnTo>
                      <a:pt x="962528" y="984062"/>
                    </a:lnTo>
                    <a:lnTo>
                      <a:pt x="963118" y="986716"/>
                    </a:lnTo>
                    <a:lnTo>
                      <a:pt x="964298" y="987307"/>
                    </a:lnTo>
                    <a:lnTo>
                      <a:pt x="965920" y="987307"/>
                    </a:lnTo>
                    <a:lnTo>
                      <a:pt x="968133" y="985389"/>
                    </a:lnTo>
                    <a:lnTo>
                      <a:pt x="971230" y="982439"/>
                    </a:lnTo>
                    <a:lnTo>
                      <a:pt x="974032" y="982144"/>
                    </a:lnTo>
                    <a:lnTo>
                      <a:pt x="977130" y="981259"/>
                    </a:lnTo>
                    <a:lnTo>
                      <a:pt x="977720" y="979047"/>
                    </a:lnTo>
                    <a:lnTo>
                      <a:pt x="978899" y="979047"/>
                    </a:lnTo>
                    <a:lnTo>
                      <a:pt x="979932" y="979785"/>
                    </a:lnTo>
                    <a:lnTo>
                      <a:pt x="981112" y="979785"/>
                    </a:lnTo>
                    <a:lnTo>
                      <a:pt x="983177" y="979490"/>
                    </a:lnTo>
                    <a:lnTo>
                      <a:pt x="985684" y="979490"/>
                    </a:lnTo>
                    <a:lnTo>
                      <a:pt x="987601" y="978310"/>
                    </a:lnTo>
                    <a:lnTo>
                      <a:pt x="993059" y="977719"/>
                    </a:lnTo>
                    <a:lnTo>
                      <a:pt x="995124" y="976392"/>
                    </a:lnTo>
                    <a:lnTo>
                      <a:pt x="995861" y="975065"/>
                    </a:lnTo>
                    <a:lnTo>
                      <a:pt x="997483" y="973295"/>
                    </a:lnTo>
                    <a:lnTo>
                      <a:pt x="998811" y="973590"/>
                    </a:lnTo>
                    <a:lnTo>
                      <a:pt x="1000138" y="973590"/>
                    </a:lnTo>
                    <a:lnTo>
                      <a:pt x="1001466" y="971820"/>
                    </a:lnTo>
                    <a:lnTo>
                      <a:pt x="1001908" y="969755"/>
                    </a:lnTo>
                    <a:lnTo>
                      <a:pt x="1003973" y="969755"/>
                    </a:lnTo>
                    <a:lnTo>
                      <a:pt x="1006333" y="970935"/>
                    </a:lnTo>
                    <a:lnTo>
                      <a:pt x="1008250" y="972115"/>
                    </a:lnTo>
                    <a:lnTo>
                      <a:pt x="1011200" y="972705"/>
                    </a:lnTo>
                    <a:lnTo>
                      <a:pt x="1012527" y="971967"/>
                    </a:lnTo>
                    <a:lnTo>
                      <a:pt x="1013412" y="971082"/>
                    </a:lnTo>
                    <a:lnTo>
                      <a:pt x="1013117" y="967985"/>
                    </a:lnTo>
                    <a:lnTo>
                      <a:pt x="1012675" y="966363"/>
                    </a:lnTo>
                    <a:lnTo>
                      <a:pt x="1013560" y="966363"/>
                    </a:lnTo>
                    <a:lnTo>
                      <a:pt x="1014445" y="966953"/>
                    </a:lnTo>
                    <a:lnTo>
                      <a:pt x="1014740" y="967838"/>
                    </a:lnTo>
                    <a:lnTo>
                      <a:pt x="1014297" y="969165"/>
                    </a:lnTo>
                    <a:lnTo>
                      <a:pt x="1016215" y="970935"/>
                    </a:lnTo>
                    <a:lnTo>
                      <a:pt x="1018575" y="972115"/>
                    </a:lnTo>
                    <a:lnTo>
                      <a:pt x="1019755" y="970935"/>
                    </a:lnTo>
                    <a:lnTo>
                      <a:pt x="1020492" y="969902"/>
                    </a:lnTo>
                    <a:lnTo>
                      <a:pt x="1022114" y="968723"/>
                    </a:lnTo>
                    <a:lnTo>
                      <a:pt x="1024327" y="967543"/>
                    </a:lnTo>
                    <a:lnTo>
                      <a:pt x="1026834" y="969313"/>
                    </a:lnTo>
                    <a:lnTo>
                      <a:pt x="1028161" y="968575"/>
                    </a:lnTo>
                    <a:lnTo>
                      <a:pt x="1028899" y="967690"/>
                    </a:lnTo>
                    <a:lnTo>
                      <a:pt x="1029489" y="962823"/>
                    </a:lnTo>
                    <a:lnTo>
                      <a:pt x="1031554" y="960463"/>
                    </a:lnTo>
                    <a:lnTo>
                      <a:pt x="1033176" y="964150"/>
                    </a:lnTo>
                    <a:lnTo>
                      <a:pt x="1036274" y="963708"/>
                    </a:lnTo>
                    <a:lnTo>
                      <a:pt x="1037896" y="962233"/>
                    </a:lnTo>
                    <a:lnTo>
                      <a:pt x="1038928" y="961643"/>
                    </a:lnTo>
                    <a:lnTo>
                      <a:pt x="1040256" y="961201"/>
                    </a:lnTo>
                    <a:lnTo>
                      <a:pt x="1041731" y="960758"/>
                    </a:lnTo>
                    <a:lnTo>
                      <a:pt x="1041731" y="960758"/>
                    </a:lnTo>
                    <a:lnTo>
                      <a:pt x="1041731" y="960168"/>
                    </a:lnTo>
                    <a:lnTo>
                      <a:pt x="1042173" y="959578"/>
                    </a:lnTo>
                    <a:lnTo>
                      <a:pt x="1043058" y="959578"/>
                    </a:lnTo>
                    <a:lnTo>
                      <a:pt x="1043501" y="960021"/>
                    </a:lnTo>
                    <a:lnTo>
                      <a:pt x="1043501" y="960021"/>
                    </a:lnTo>
                    <a:lnTo>
                      <a:pt x="1044238" y="957956"/>
                    </a:lnTo>
                    <a:lnTo>
                      <a:pt x="1044533" y="956481"/>
                    </a:lnTo>
                    <a:lnTo>
                      <a:pt x="1043501" y="955006"/>
                    </a:lnTo>
                    <a:lnTo>
                      <a:pt x="1043501" y="949844"/>
                    </a:lnTo>
                    <a:lnTo>
                      <a:pt x="1041731" y="947189"/>
                    </a:lnTo>
                    <a:lnTo>
                      <a:pt x="1040846" y="946304"/>
                    </a:lnTo>
                    <a:lnTo>
                      <a:pt x="1040403" y="944534"/>
                    </a:lnTo>
                    <a:lnTo>
                      <a:pt x="1038191" y="942469"/>
                    </a:lnTo>
                    <a:lnTo>
                      <a:pt x="1038191" y="941879"/>
                    </a:lnTo>
                    <a:lnTo>
                      <a:pt x="1037896" y="941289"/>
                    </a:lnTo>
                    <a:lnTo>
                      <a:pt x="1040846" y="940552"/>
                    </a:lnTo>
                    <a:lnTo>
                      <a:pt x="1041288" y="939077"/>
                    </a:lnTo>
                    <a:lnTo>
                      <a:pt x="1040846" y="937454"/>
                    </a:lnTo>
                    <a:lnTo>
                      <a:pt x="1042763" y="936127"/>
                    </a:lnTo>
                    <a:lnTo>
                      <a:pt x="1045418" y="935390"/>
                    </a:lnTo>
                    <a:lnTo>
                      <a:pt x="1044681" y="936717"/>
                    </a:lnTo>
                    <a:lnTo>
                      <a:pt x="1044681" y="938339"/>
                    </a:lnTo>
                    <a:lnTo>
                      <a:pt x="1044976" y="939667"/>
                    </a:lnTo>
                    <a:lnTo>
                      <a:pt x="1045418" y="942617"/>
                    </a:lnTo>
                    <a:lnTo>
                      <a:pt x="1046451" y="944239"/>
                    </a:lnTo>
                    <a:lnTo>
                      <a:pt x="1048958" y="946156"/>
                    </a:lnTo>
                    <a:lnTo>
                      <a:pt x="1050875" y="949549"/>
                    </a:lnTo>
                    <a:lnTo>
                      <a:pt x="1053530" y="951614"/>
                    </a:lnTo>
                    <a:lnTo>
                      <a:pt x="1055743" y="952204"/>
                    </a:lnTo>
                    <a:lnTo>
                      <a:pt x="1055743" y="952204"/>
                    </a:lnTo>
                    <a:lnTo>
                      <a:pt x="1056628" y="951319"/>
                    </a:lnTo>
                    <a:lnTo>
                      <a:pt x="1057807" y="951024"/>
                    </a:lnTo>
                    <a:lnTo>
                      <a:pt x="1058397" y="950581"/>
                    </a:lnTo>
                    <a:lnTo>
                      <a:pt x="1060167" y="950581"/>
                    </a:lnTo>
                    <a:lnTo>
                      <a:pt x="1061200" y="950876"/>
                    </a:lnTo>
                    <a:lnTo>
                      <a:pt x="1062232" y="951171"/>
                    </a:lnTo>
                    <a:lnTo>
                      <a:pt x="1064149" y="949696"/>
                    </a:lnTo>
                    <a:lnTo>
                      <a:pt x="1066214" y="949991"/>
                    </a:lnTo>
                    <a:lnTo>
                      <a:pt x="1068132" y="951466"/>
                    </a:lnTo>
                    <a:lnTo>
                      <a:pt x="1069606" y="951466"/>
                    </a:lnTo>
                    <a:lnTo>
                      <a:pt x="1069312" y="948959"/>
                    </a:lnTo>
                    <a:lnTo>
                      <a:pt x="1070049" y="948074"/>
                    </a:lnTo>
                    <a:lnTo>
                      <a:pt x="1070639" y="946894"/>
                    </a:lnTo>
                    <a:lnTo>
                      <a:pt x="1072114" y="945271"/>
                    </a:lnTo>
                    <a:lnTo>
                      <a:pt x="1073736" y="945714"/>
                    </a:lnTo>
                    <a:lnTo>
                      <a:pt x="1074769" y="948811"/>
                    </a:lnTo>
                    <a:lnTo>
                      <a:pt x="1077423" y="949106"/>
                    </a:lnTo>
                    <a:lnTo>
                      <a:pt x="1078604" y="948516"/>
                    </a:lnTo>
                    <a:lnTo>
                      <a:pt x="1079046" y="947336"/>
                    </a:lnTo>
                    <a:lnTo>
                      <a:pt x="1081554" y="946599"/>
                    </a:lnTo>
                    <a:lnTo>
                      <a:pt x="1083618" y="944682"/>
                    </a:lnTo>
                    <a:lnTo>
                      <a:pt x="1086273" y="943649"/>
                    </a:lnTo>
                    <a:lnTo>
                      <a:pt x="1088781" y="944829"/>
                    </a:lnTo>
                    <a:lnTo>
                      <a:pt x="1091141" y="946451"/>
                    </a:lnTo>
                    <a:lnTo>
                      <a:pt x="1094238" y="946451"/>
                    </a:lnTo>
                    <a:lnTo>
                      <a:pt x="1095123" y="945124"/>
                    </a:lnTo>
                    <a:lnTo>
                      <a:pt x="1095860" y="943502"/>
                    </a:lnTo>
                    <a:lnTo>
                      <a:pt x="1097925" y="942764"/>
                    </a:lnTo>
                    <a:lnTo>
                      <a:pt x="1100875" y="943502"/>
                    </a:lnTo>
                    <a:lnTo>
                      <a:pt x="1103382" y="944091"/>
                    </a:lnTo>
                    <a:lnTo>
                      <a:pt x="1108839" y="942027"/>
                    </a:lnTo>
                    <a:lnTo>
                      <a:pt x="1111347" y="941732"/>
                    </a:lnTo>
                    <a:lnTo>
                      <a:pt x="1112674" y="940847"/>
                    </a:lnTo>
                    <a:lnTo>
                      <a:pt x="1113117" y="939962"/>
                    </a:lnTo>
                    <a:lnTo>
                      <a:pt x="1113854" y="939077"/>
                    </a:lnTo>
                    <a:lnTo>
                      <a:pt x="1116361" y="940109"/>
                    </a:lnTo>
                    <a:lnTo>
                      <a:pt x="1119606" y="940109"/>
                    </a:lnTo>
                    <a:lnTo>
                      <a:pt x="1120934" y="938339"/>
                    </a:lnTo>
                    <a:lnTo>
                      <a:pt x="1121376" y="933620"/>
                    </a:lnTo>
                    <a:lnTo>
                      <a:pt x="1122703" y="932587"/>
                    </a:lnTo>
                    <a:lnTo>
                      <a:pt x="1124916" y="932292"/>
                    </a:lnTo>
                    <a:lnTo>
                      <a:pt x="1125653" y="930965"/>
                    </a:lnTo>
                    <a:lnTo>
                      <a:pt x="1125211" y="929637"/>
                    </a:lnTo>
                    <a:lnTo>
                      <a:pt x="1123884" y="928900"/>
                    </a:lnTo>
                    <a:lnTo>
                      <a:pt x="1126096" y="928900"/>
                    </a:lnTo>
                    <a:lnTo>
                      <a:pt x="1127276" y="928163"/>
                    </a:lnTo>
                    <a:lnTo>
                      <a:pt x="1129931" y="926245"/>
                    </a:lnTo>
                    <a:lnTo>
                      <a:pt x="1131258" y="920935"/>
                    </a:lnTo>
                    <a:lnTo>
                      <a:pt x="1134503" y="921525"/>
                    </a:lnTo>
                    <a:lnTo>
                      <a:pt x="1135830" y="922705"/>
                    </a:lnTo>
                    <a:lnTo>
                      <a:pt x="1137600" y="922115"/>
                    </a:lnTo>
                    <a:lnTo>
                      <a:pt x="1139665" y="920788"/>
                    </a:lnTo>
                    <a:lnTo>
                      <a:pt x="1141435" y="918871"/>
                    </a:lnTo>
                    <a:lnTo>
                      <a:pt x="1142467" y="918871"/>
                    </a:lnTo>
                    <a:lnTo>
                      <a:pt x="1142910" y="921083"/>
                    </a:lnTo>
                    <a:lnTo>
                      <a:pt x="1143500" y="922410"/>
                    </a:lnTo>
                    <a:lnTo>
                      <a:pt x="1144827" y="921525"/>
                    </a:lnTo>
                    <a:lnTo>
                      <a:pt x="1146007" y="918428"/>
                    </a:lnTo>
                    <a:lnTo>
                      <a:pt x="1146007" y="917396"/>
                    </a:lnTo>
                    <a:lnTo>
                      <a:pt x="1145270" y="916806"/>
                    </a:lnTo>
                    <a:lnTo>
                      <a:pt x="1146154" y="915478"/>
                    </a:lnTo>
                    <a:lnTo>
                      <a:pt x="1149104" y="915036"/>
                    </a:lnTo>
                    <a:lnTo>
                      <a:pt x="1150432" y="915626"/>
                    </a:lnTo>
                    <a:lnTo>
                      <a:pt x="1151464" y="912823"/>
                    </a:lnTo>
                    <a:lnTo>
                      <a:pt x="1153382" y="910759"/>
                    </a:lnTo>
                    <a:lnTo>
                      <a:pt x="1155889" y="910759"/>
                    </a:lnTo>
                    <a:lnTo>
                      <a:pt x="1157512" y="908251"/>
                    </a:lnTo>
                    <a:lnTo>
                      <a:pt x="1161494" y="904417"/>
                    </a:lnTo>
                    <a:lnTo>
                      <a:pt x="1161494" y="902204"/>
                    </a:lnTo>
                    <a:lnTo>
                      <a:pt x="1160609" y="900729"/>
                    </a:lnTo>
                    <a:lnTo>
                      <a:pt x="1156774" y="900287"/>
                    </a:lnTo>
                    <a:lnTo>
                      <a:pt x="1156037" y="899254"/>
                    </a:lnTo>
                    <a:lnTo>
                      <a:pt x="1156037" y="898074"/>
                    </a:lnTo>
                    <a:lnTo>
                      <a:pt x="1160166" y="898074"/>
                    </a:lnTo>
                    <a:lnTo>
                      <a:pt x="1160166" y="895714"/>
                    </a:lnTo>
                    <a:lnTo>
                      <a:pt x="1162231" y="893797"/>
                    </a:lnTo>
                    <a:lnTo>
                      <a:pt x="1165033" y="893797"/>
                    </a:lnTo>
                    <a:lnTo>
                      <a:pt x="1167689" y="895272"/>
                    </a:lnTo>
                    <a:lnTo>
                      <a:pt x="1170786" y="894534"/>
                    </a:lnTo>
                    <a:lnTo>
                      <a:pt x="1174621" y="895125"/>
                    </a:lnTo>
                    <a:lnTo>
                      <a:pt x="1177128" y="893945"/>
                    </a:lnTo>
                    <a:lnTo>
                      <a:pt x="1178750" y="890552"/>
                    </a:lnTo>
                    <a:lnTo>
                      <a:pt x="1178013" y="889520"/>
                    </a:lnTo>
                    <a:lnTo>
                      <a:pt x="1176685" y="888782"/>
                    </a:lnTo>
                    <a:lnTo>
                      <a:pt x="1176685" y="888045"/>
                    </a:lnTo>
                    <a:lnTo>
                      <a:pt x="1178455" y="887603"/>
                    </a:lnTo>
                    <a:lnTo>
                      <a:pt x="1181405" y="885980"/>
                    </a:lnTo>
                    <a:lnTo>
                      <a:pt x="1183617" y="885537"/>
                    </a:lnTo>
                    <a:lnTo>
                      <a:pt x="1184798" y="883473"/>
                    </a:lnTo>
                    <a:lnTo>
                      <a:pt x="1183765" y="880080"/>
                    </a:lnTo>
                    <a:lnTo>
                      <a:pt x="1185387" y="877868"/>
                    </a:lnTo>
                    <a:lnTo>
                      <a:pt x="1186567" y="877426"/>
                    </a:lnTo>
                    <a:lnTo>
                      <a:pt x="1192024" y="877868"/>
                    </a:lnTo>
                    <a:lnTo>
                      <a:pt x="1193352" y="877131"/>
                    </a:lnTo>
                    <a:lnTo>
                      <a:pt x="1192319" y="875066"/>
                    </a:lnTo>
                    <a:lnTo>
                      <a:pt x="1190402" y="873738"/>
                    </a:lnTo>
                    <a:lnTo>
                      <a:pt x="1189812" y="872116"/>
                    </a:lnTo>
                    <a:lnTo>
                      <a:pt x="1190697" y="871083"/>
                    </a:lnTo>
                    <a:lnTo>
                      <a:pt x="1192909" y="870641"/>
                    </a:lnTo>
                    <a:lnTo>
                      <a:pt x="1194974" y="871231"/>
                    </a:lnTo>
                    <a:lnTo>
                      <a:pt x="1197039" y="870788"/>
                    </a:lnTo>
                    <a:lnTo>
                      <a:pt x="1199104" y="872263"/>
                    </a:lnTo>
                    <a:lnTo>
                      <a:pt x="1201611" y="873443"/>
                    </a:lnTo>
                    <a:lnTo>
                      <a:pt x="1202349" y="872853"/>
                    </a:lnTo>
                    <a:lnTo>
                      <a:pt x="1202349" y="871526"/>
                    </a:lnTo>
                    <a:lnTo>
                      <a:pt x="1200136" y="867249"/>
                    </a:lnTo>
                    <a:lnTo>
                      <a:pt x="1200432" y="864299"/>
                    </a:lnTo>
                    <a:lnTo>
                      <a:pt x="1202054" y="860906"/>
                    </a:lnTo>
                    <a:lnTo>
                      <a:pt x="1202939" y="858252"/>
                    </a:lnTo>
                    <a:lnTo>
                      <a:pt x="1202201" y="855892"/>
                    </a:lnTo>
                    <a:lnTo>
                      <a:pt x="1199104" y="855892"/>
                    </a:lnTo>
                    <a:lnTo>
                      <a:pt x="1196891" y="857219"/>
                    </a:lnTo>
                    <a:lnTo>
                      <a:pt x="1194679" y="857219"/>
                    </a:lnTo>
                    <a:lnTo>
                      <a:pt x="1192909" y="856629"/>
                    </a:lnTo>
                    <a:lnTo>
                      <a:pt x="1189665" y="852500"/>
                    </a:lnTo>
                    <a:lnTo>
                      <a:pt x="1192024" y="852942"/>
                    </a:lnTo>
                    <a:lnTo>
                      <a:pt x="1194089" y="854122"/>
                    </a:lnTo>
                    <a:lnTo>
                      <a:pt x="1195564" y="854417"/>
                    </a:lnTo>
                    <a:lnTo>
                      <a:pt x="1198072" y="854417"/>
                    </a:lnTo>
                    <a:lnTo>
                      <a:pt x="1200726" y="852352"/>
                    </a:lnTo>
                    <a:lnTo>
                      <a:pt x="1203971" y="849255"/>
                    </a:lnTo>
                    <a:lnTo>
                      <a:pt x="1206774" y="847485"/>
                    </a:lnTo>
                    <a:lnTo>
                      <a:pt x="1208986" y="846600"/>
                    </a:lnTo>
                    <a:lnTo>
                      <a:pt x="1208986" y="845567"/>
                    </a:lnTo>
                    <a:lnTo>
                      <a:pt x="1207953" y="844387"/>
                    </a:lnTo>
                    <a:lnTo>
                      <a:pt x="1207659" y="843355"/>
                    </a:lnTo>
                    <a:lnTo>
                      <a:pt x="1206478" y="840700"/>
                    </a:lnTo>
                    <a:lnTo>
                      <a:pt x="1205004" y="838930"/>
                    </a:lnTo>
                    <a:lnTo>
                      <a:pt x="1202644" y="838635"/>
                    </a:lnTo>
                    <a:lnTo>
                      <a:pt x="1202201" y="837160"/>
                    </a:lnTo>
                    <a:lnTo>
                      <a:pt x="1201317" y="835686"/>
                    </a:lnTo>
                    <a:lnTo>
                      <a:pt x="1201317" y="834211"/>
                    </a:lnTo>
                    <a:lnTo>
                      <a:pt x="1202939" y="835243"/>
                    </a:lnTo>
                    <a:lnTo>
                      <a:pt x="1204414" y="835833"/>
                    </a:lnTo>
                    <a:lnTo>
                      <a:pt x="1205889" y="834506"/>
                    </a:lnTo>
                    <a:lnTo>
                      <a:pt x="1206478" y="832883"/>
                    </a:lnTo>
                    <a:lnTo>
                      <a:pt x="1207364" y="832441"/>
                    </a:lnTo>
                    <a:lnTo>
                      <a:pt x="1207068" y="833768"/>
                    </a:lnTo>
                    <a:lnTo>
                      <a:pt x="1207068" y="835391"/>
                    </a:lnTo>
                    <a:lnTo>
                      <a:pt x="1207806" y="836718"/>
                    </a:lnTo>
                    <a:lnTo>
                      <a:pt x="1208838" y="836718"/>
                    </a:lnTo>
                    <a:lnTo>
                      <a:pt x="1208838" y="838930"/>
                    </a:lnTo>
                    <a:lnTo>
                      <a:pt x="1211198" y="839668"/>
                    </a:lnTo>
                    <a:lnTo>
                      <a:pt x="1213116" y="838340"/>
                    </a:lnTo>
                    <a:lnTo>
                      <a:pt x="1214296" y="837308"/>
                    </a:lnTo>
                    <a:lnTo>
                      <a:pt x="1214591" y="834211"/>
                    </a:lnTo>
                    <a:lnTo>
                      <a:pt x="1215623" y="831261"/>
                    </a:lnTo>
                    <a:lnTo>
                      <a:pt x="1219310" y="825361"/>
                    </a:lnTo>
                    <a:lnTo>
                      <a:pt x="1222113" y="823739"/>
                    </a:lnTo>
                    <a:lnTo>
                      <a:pt x="1224325" y="820936"/>
                    </a:lnTo>
                    <a:lnTo>
                      <a:pt x="1226243" y="819166"/>
                    </a:lnTo>
                    <a:lnTo>
                      <a:pt x="1228012" y="816512"/>
                    </a:lnTo>
                    <a:lnTo>
                      <a:pt x="1228602" y="814594"/>
                    </a:lnTo>
                    <a:lnTo>
                      <a:pt x="1227570" y="811792"/>
                    </a:lnTo>
                    <a:lnTo>
                      <a:pt x="1229635" y="810170"/>
                    </a:lnTo>
                    <a:lnTo>
                      <a:pt x="1229635" y="808842"/>
                    </a:lnTo>
                    <a:lnTo>
                      <a:pt x="1230225" y="807220"/>
                    </a:lnTo>
                    <a:lnTo>
                      <a:pt x="1234059" y="803090"/>
                    </a:lnTo>
                    <a:lnTo>
                      <a:pt x="1234059" y="801763"/>
                    </a:lnTo>
                    <a:lnTo>
                      <a:pt x="1232289" y="800583"/>
                    </a:lnTo>
                    <a:lnTo>
                      <a:pt x="1231847" y="799698"/>
                    </a:lnTo>
                    <a:lnTo>
                      <a:pt x="1235682" y="799698"/>
                    </a:lnTo>
                    <a:lnTo>
                      <a:pt x="1237452" y="798960"/>
                    </a:lnTo>
                    <a:lnTo>
                      <a:pt x="1239516" y="795568"/>
                    </a:lnTo>
                    <a:lnTo>
                      <a:pt x="1241139" y="791881"/>
                    </a:lnTo>
                    <a:lnTo>
                      <a:pt x="1242319" y="790848"/>
                    </a:lnTo>
                    <a:lnTo>
                      <a:pt x="1244236" y="790258"/>
                    </a:lnTo>
                    <a:lnTo>
                      <a:pt x="1245712" y="793798"/>
                    </a:lnTo>
                    <a:lnTo>
                      <a:pt x="1247923" y="793798"/>
                    </a:lnTo>
                    <a:lnTo>
                      <a:pt x="1252054" y="790848"/>
                    </a:lnTo>
                    <a:lnTo>
                      <a:pt x="1254708" y="791733"/>
                    </a:lnTo>
                    <a:lnTo>
                      <a:pt x="1254708" y="789668"/>
                    </a:lnTo>
                    <a:lnTo>
                      <a:pt x="1252791" y="785244"/>
                    </a:lnTo>
                    <a:lnTo>
                      <a:pt x="1251169" y="781851"/>
                    </a:lnTo>
                    <a:lnTo>
                      <a:pt x="1252348" y="779786"/>
                    </a:lnTo>
                    <a:lnTo>
                      <a:pt x="1254265" y="779196"/>
                    </a:lnTo>
                    <a:lnTo>
                      <a:pt x="1255298" y="778311"/>
                    </a:lnTo>
                    <a:lnTo>
                      <a:pt x="1256183" y="775952"/>
                    </a:lnTo>
                    <a:lnTo>
                      <a:pt x="1252938" y="773739"/>
                    </a:lnTo>
                    <a:lnTo>
                      <a:pt x="1255593" y="774182"/>
                    </a:lnTo>
                    <a:lnTo>
                      <a:pt x="1256626" y="773149"/>
                    </a:lnTo>
                    <a:lnTo>
                      <a:pt x="1256183" y="771527"/>
                    </a:lnTo>
                    <a:lnTo>
                      <a:pt x="1252348" y="768430"/>
                    </a:lnTo>
                    <a:lnTo>
                      <a:pt x="1250431" y="768135"/>
                    </a:lnTo>
                    <a:lnTo>
                      <a:pt x="1251463" y="766365"/>
                    </a:lnTo>
                    <a:lnTo>
                      <a:pt x="1252643" y="765185"/>
                    </a:lnTo>
                    <a:lnTo>
                      <a:pt x="1255888" y="765185"/>
                    </a:lnTo>
                    <a:lnTo>
                      <a:pt x="1257511" y="764595"/>
                    </a:lnTo>
                    <a:lnTo>
                      <a:pt x="1259428" y="765480"/>
                    </a:lnTo>
                    <a:lnTo>
                      <a:pt x="1261050" y="768282"/>
                    </a:lnTo>
                    <a:lnTo>
                      <a:pt x="1262672" y="768282"/>
                    </a:lnTo>
                    <a:lnTo>
                      <a:pt x="1264000" y="757958"/>
                    </a:lnTo>
                    <a:lnTo>
                      <a:pt x="1263263" y="754713"/>
                    </a:lnTo>
                    <a:lnTo>
                      <a:pt x="1261935" y="754123"/>
                    </a:lnTo>
                    <a:lnTo>
                      <a:pt x="1260165" y="754713"/>
                    </a:lnTo>
                    <a:lnTo>
                      <a:pt x="1256773" y="757368"/>
                    </a:lnTo>
                    <a:lnTo>
                      <a:pt x="1251906" y="758105"/>
                    </a:lnTo>
                    <a:lnTo>
                      <a:pt x="1253676" y="756630"/>
                    </a:lnTo>
                    <a:lnTo>
                      <a:pt x="1256330" y="755303"/>
                    </a:lnTo>
                    <a:lnTo>
                      <a:pt x="1262378" y="749698"/>
                    </a:lnTo>
                    <a:lnTo>
                      <a:pt x="1266950" y="747191"/>
                    </a:lnTo>
                    <a:lnTo>
                      <a:pt x="1265180" y="746748"/>
                    </a:lnTo>
                    <a:lnTo>
                      <a:pt x="1263263" y="746748"/>
                    </a:lnTo>
                    <a:lnTo>
                      <a:pt x="1259870" y="744978"/>
                    </a:lnTo>
                    <a:lnTo>
                      <a:pt x="1256330" y="744241"/>
                    </a:lnTo>
                    <a:lnTo>
                      <a:pt x="1249988" y="737161"/>
                    </a:lnTo>
                    <a:lnTo>
                      <a:pt x="1247629" y="735539"/>
                    </a:lnTo>
                    <a:lnTo>
                      <a:pt x="1245416" y="734949"/>
                    </a:lnTo>
                    <a:lnTo>
                      <a:pt x="1242909" y="734949"/>
                    </a:lnTo>
                    <a:lnTo>
                      <a:pt x="1236272" y="739079"/>
                    </a:lnTo>
                    <a:lnTo>
                      <a:pt x="1229192" y="739816"/>
                    </a:lnTo>
                    <a:lnTo>
                      <a:pt x="1225505" y="734949"/>
                    </a:lnTo>
                    <a:lnTo>
                      <a:pt x="1221818" y="736571"/>
                    </a:lnTo>
                    <a:lnTo>
                      <a:pt x="1219458" y="736129"/>
                    </a:lnTo>
                    <a:lnTo>
                      <a:pt x="1218573" y="736571"/>
                    </a:lnTo>
                    <a:lnTo>
                      <a:pt x="1217688" y="736866"/>
                    </a:lnTo>
                    <a:lnTo>
                      <a:pt x="1219015" y="735686"/>
                    </a:lnTo>
                    <a:lnTo>
                      <a:pt x="1224325" y="732737"/>
                    </a:lnTo>
                    <a:lnTo>
                      <a:pt x="1229045" y="732737"/>
                    </a:lnTo>
                    <a:lnTo>
                      <a:pt x="1234059" y="733622"/>
                    </a:lnTo>
                    <a:lnTo>
                      <a:pt x="1235977" y="732589"/>
                    </a:lnTo>
                    <a:lnTo>
                      <a:pt x="1237009" y="730377"/>
                    </a:lnTo>
                    <a:lnTo>
                      <a:pt x="1238631" y="727869"/>
                    </a:lnTo>
                    <a:lnTo>
                      <a:pt x="1246744" y="723887"/>
                    </a:lnTo>
                    <a:lnTo>
                      <a:pt x="1249546" y="721380"/>
                    </a:lnTo>
                    <a:lnTo>
                      <a:pt x="1252348" y="719905"/>
                    </a:lnTo>
                    <a:lnTo>
                      <a:pt x="1256183" y="719315"/>
                    </a:lnTo>
                    <a:lnTo>
                      <a:pt x="1258691" y="719315"/>
                    </a:lnTo>
                    <a:lnTo>
                      <a:pt x="1261493" y="717840"/>
                    </a:lnTo>
                    <a:lnTo>
                      <a:pt x="1260313" y="713710"/>
                    </a:lnTo>
                    <a:lnTo>
                      <a:pt x="1258985" y="710760"/>
                    </a:lnTo>
                    <a:lnTo>
                      <a:pt x="1255741" y="706188"/>
                    </a:lnTo>
                    <a:lnTo>
                      <a:pt x="1247629" y="701468"/>
                    </a:lnTo>
                    <a:lnTo>
                      <a:pt x="1243794" y="697339"/>
                    </a:lnTo>
                    <a:lnTo>
                      <a:pt x="1239959" y="694684"/>
                    </a:lnTo>
                    <a:lnTo>
                      <a:pt x="1236862" y="693799"/>
                    </a:lnTo>
                    <a:lnTo>
                      <a:pt x="1232880" y="691734"/>
                    </a:lnTo>
                    <a:lnTo>
                      <a:pt x="1231995" y="688784"/>
                    </a:lnTo>
                    <a:lnTo>
                      <a:pt x="1231110" y="687014"/>
                    </a:lnTo>
                    <a:lnTo>
                      <a:pt x="1225358" y="685982"/>
                    </a:lnTo>
                    <a:lnTo>
                      <a:pt x="1221375" y="687899"/>
                    </a:lnTo>
                    <a:lnTo>
                      <a:pt x="1217245" y="689227"/>
                    </a:lnTo>
                    <a:lnTo>
                      <a:pt x="1213116" y="688342"/>
                    </a:lnTo>
                    <a:lnTo>
                      <a:pt x="1214148" y="687604"/>
                    </a:lnTo>
                    <a:lnTo>
                      <a:pt x="1214738" y="687162"/>
                    </a:lnTo>
                    <a:lnTo>
                      <a:pt x="1216951" y="687457"/>
                    </a:lnTo>
                    <a:lnTo>
                      <a:pt x="1225800" y="683474"/>
                    </a:lnTo>
                    <a:lnTo>
                      <a:pt x="1229487" y="684212"/>
                    </a:lnTo>
                    <a:lnTo>
                      <a:pt x="1232880" y="685687"/>
                    </a:lnTo>
                    <a:lnTo>
                      <a:pt x="1237599" y="690407"/>
                    </a:lnTo>
                    <a:lnTo>
                      <a:pt x="1242172" y="691144"/>
                    </a:lnTo>
                    <a:lnTo>
                      <a:pt x="1245269" y="690554"/>
                    </a:lnTo>
                    <a:lnTo>
                      <a:pt x="1247481" y="690554"/>
                    </a:lnTo>
                    <a:lnTo>
                      <a:pt x="1256035" y="694831"/>
                    </a:lnTo>
                    <a:lnTo>
                      <a:pt x="1258248" y="695126"/>
                    </a:lnTo>
                    <a:lnTo>
                      <a:pt x="1260903" y="695126"/>
                    </a:lnTo>
                    <a:lnTo>
                      <a:pt x="1260608" y="691734"/>
                    </a:lnTo>
                    <a:lnTo>
                      <a:pt x="1260018" y="689374"/>
                    </a:lnTo>
                    <a:lnTo>
                      <a:pt x="1257953" y="686719"/>
                    </a:lnTo>
                    <a:lnTo>
                      <a:pt x="1255888" y="685097"/>
                    </a:lnTo>
                    <a:lnTo>
                      <a:pt x="1251021" y="683032"/>
                    </a:lnTo>
                    <a:lnTo>
                      <a:pt x="1249988" y="682147"/>
                    </a:lnTo>
                    <a:lnTo>
                      <a:pt x="1248808" y="680672"/>
                    </a:lnTo>
                    <a:lnTo>
                      <a:pt x="1248808" y="675952"/>
                    </a:lnTo>
                    <a:lnTo>
                      <a:pt x="1247186" y="674477"/>
                    </a:lnTo>
                    <a:lnTo>
                      <a:pt x="1245859" y="673593"/>
                    </a:lnTo>
                    <a:lnTo>
                      <a:pt x="1237894" y="670348"/>
                    </a:lnTo>
                    <a:lnTo>
                      <a:pt x="1234354" y="667545"/>
                    </a:lnTo>
                    <a:lnTo>
                      <a:pt x="1234354" y="664596"/>
                    </a:lnTo>
                    <a:lnTo>
                      <a:pt x="1235535" y="662236"/>
                    </a:lnTo>
                    <a:lnTo>
                      <a:pt x="1234797" y="657221"/>
                    </a:lnTo>
                    <a:lnTo>
                      <a:pt x="1231257" y="650879"/>
                    </a:lnTo>
                    <a:lnTo>
                      <a:pt x="1228160" y="643504"/>
                    </a:lnTo>
                    <a:lnTo>
                      <a:pt x="1225210" y="639227"/>
                    </a:lnTo>
                    <a:lnTo>
                      <a:pt x="1225210" y="637015"/>
                    </a:lnTo>
                    <a:lnTo>
                      <a:pt x="1223145" y="632590"/>
                    </a:lnTo>
                    <a:lnTo>
                      <a:pt x="1220490" y="623740"/>
                    </a:lnTo>
                    <a:lnTo>
                      <a:pt x="1219015" y="620643"/>
                    </a:lnTo>
                    <a:lnTo>
                      <a:pt x="1217245" y="619168"/>
                    </a:lnTo>
                    <a:lnTo>
                      <a:pt x="1211051" y="615629"/>
                    </a:lnTo>
                    <a:lnTo>
                      <a:pt x="1206036" y="614154"/>
                    </a:lnTo>
                    <a:lnTo>
                      <a:pt x="1201169" y="611646"/>
                    </a:lnTo>
                    <a:lnTo>
                      <a:pt x="1197039" y="607812"/>
                    </a:lnTo>
                    <a:lnTo>
                      <a:pt x="1195122" y="606779"/>
                    </a:lnTo>
                    <a:lnTo>
                      <a:pt x="1191140" y="606779"/>
                    </a:lnTo>
                    <a:lnTo>
                      <a:pt x="1190255" y="603829"/>
                    </a:lnTo>
                    <a:lnTo>
                      <a:pt x="1191582" y="598962"/>
                    </a:lnTo>
                    <a:lnTo>
                      <a:pt x="1195122" y="596012"/>
                    </a:lnTo>
                    <a:lnTo>
                      <a:pt x="1197187" y="590408"/>
                    </a:lnTo>
                    <a:lnTo>
                      <a:pt x="1199694" y="588785"/>
                    </a:lnTo>
                    <a:lnTo>
                      <a:pt x="1201906" y="585540"/>
                    </a:lnTo>
                    <a:lnTo>
                      <a:pt x="1204856" y="582001"/>
                    </a:lnTo>
                    <a:lnTo>
                      <a:pt x="1207216" y="581115"/>
                    </a:lnTo>
                    <a:lnTo>
                      <a:pt x="1208691" y="580378"/>
                    </a:lnTo>
                    <a:lnTo>
                      <a:pt x="1209871" y="578903"/>
                    </a:lnTo>
                    <a:lnTo>
                      <a:pt x="1211641" y="577576"/>
                    </a:lnTo>
                    <a:lnTo>
                      <a:pt x="1212968" y="575806"/>
                    </a:lnTo>
                    <a:lnTo>
                      <a:pt x="1213706" y="574036"/>
                    </a:lnTo>
                    <a:lnTo>
                      <a:pt x="1217983" y="571824"/>
                    </a:lnTo>
                    <a:lnTo>
                      <a:pt x="1219753" y="570349"/>
                    </a:lnTo>
                    <a:lnTo>
                      <a:pt x="1219163" y="569611"/>
                    </a:lnTo>
                    <a:lnTo>
                      <a:pt x="1216951" y="569316"/>
                    </a:lnTo>
                    <a:lnTo>
                      <a:pt x="1214738" y="566366"/>
                    </a:lnTo>
                    <a:lnTo>
                      <a:pt x="1215328" y="565481"/>
                    </a:lnTo>
                    <a:lnTo>
                      <a:pt x="1217098" y="563859"/>
                    </a:lnTo>
                    <a:lnTo>
                      <a:pt x="1219310" y="563122"/>
                    </a:lnTo>
                    <a:lnTo>
                      <a:pt x="1220785" y="563122"/>
                    </a:lnTo>
                    <a:lnTo>
                      <a:pt x="1221227" y="564154"/>
                    </a:lnTo>
                    <a:lnTo>
                      <a:pt x="1220933" y="566514"/>
                    </a:lnTo>
                    <a:lnTo>
                      <a:pt x="1221375" y="567399"/>
                    </a:lnTo>
                    <a:lnTo>
                      <a:pt x="1222555" y="568136"/>
                    </a:lnTo>
                    <a:lnTo>
                      <a:pt x="1225800" y="566514"/>
                    </a:lnTo>
                    <a:lnTo>
                      <a:pt x="1228897" y="565924"/>
                    </a:lnTo>
                    <a:lnTo>
                      <a:pt x="1230077" y="564744"/>
                    </a:lnTo>
                    <a:lnTo>
                      <a:pt x="1230077" y="559582"/>
                    </a:lnTo>
                    <a:lnTo>
                      <a:pt x="1230815" y="557369"/>
                    </a:lnTo>
                    <a:lnTo>
                      <a:pt x="1232437" y="556042"/>
                    </a:lnTo>
                    <a:lnTo>
                      <a:pt x="1234354" y="556927"/>
                    </a:lnTo>
                    <a:lnTo>
                      <a:pt x="1235682" y="556337"/>
                    </a:lnTo>
                    <a:lnTo>
                      <a:pt x="1235977" y="555157"/>
                    </a:lnTo>
                    <a:lnTo>
                      <a:pt x="1235387" y="553535"/>
                    </a:lnTo>
                    <a:lnTo>
                      <a:pt x="1233174" y="551470"/>
                    </a:lnTo>
                    <a:lnTo>
                      <a:pt x="1233617" y="550732"/>
                    </a:lnTo>
                    <a:lnTo>
                      <a:pt x="1235387" y="550732"/>
                    </a:lnTo>
                    <a:lnTo>
                      <a:pt x="1238337" y="551765"/>
                    </a:lnTo>
                    <a:lnTo>
                      <a:pt x="1239959" y="551322"/>
                    </a:lnTo>
                    <a:lnTo>
                      <a:pt x="1242319" y="549847"/>
                    </a:lnTo>
                    <a:lnTo>
                      <a:pt x="1249399" y="547488"/>
                    </a:lnTo>
                    <a:lnTo>
                      <a:pt x="1256035" y="544538"/>
                    </a:lnTo>
                    <a:lnTo>
                      <a:pt x="1262968" y="540850"/>
                    </a:lnTo>
                    <a:lnTo>
                      <a:pt x="1266065" y="540555"/>
                    </a:lnTo>
                    <a:lnTo>
                      <a:pt x="1269014" y="540850"/>
                    </a:lnTo>
                    <a:lnTo>
                      <a:pt x="1270047" y="541735"/>
                    </a:lnTo>
                    <a:lnTo>
                      <a:pt x="1270490" y="543210"/>
                    </a:lnTo>
                    <a:lnTo>
                      <a:pt x="1271080" y="544095"/>
                    </a:lnTo>
                    <a:lnTo>
                      <a:pt x="1271964" y="544538"/>
                    </a:lnTo>
                    <a:lnTo>
                      <a:pt x="1273734" y="544538"/>
                    </a:lnTo>
                    <a:lnTo>
                      <a:pt x="1276832" y="542178"/>
                    </a:lnTo>
                    <a:lnTo>
                      <a:pt x="1278454" y="541293"/>
                    </a:lnTo>
                    <a:lnTo>
                      <a:pt x="1278454" y="539670"/>
                    </a:lnTo>
                    <a:lnTo>
                      <a:pt x="1277569" y="539081"/>
                    </a:lnTo>
                    <a:lnTo>
                      <a:pt x="1276537" y="537753"/>
                    </a:lnTo>
                    <a:lnTo>
                      <a:pt x="1278307" y="535688"/>
                    </a:lnTo>
                    <a:lnTo>
                      <a:pt x="1280224" y="534361"/>
                    </a:lnTo>
                    <a:lnTo>
                      <a:pt x="1279930" y="530231"/>
                    </a:lnTo>
                    <a:lnTo>
                      <a:pt x="1282437" y="527724"/>
                    </a:lnTo>
                    <a:lnTo>
                      <a:pt x="1280815" y="526986"/>
                    </a:lnTo>
                    <a:lnTo>
                      <a:pt x="1278012" y="527576"/>
                    </a:lnTo>
                    <a:lnTo>
                      <a:pt x="1273882" y="527576"/>
                    </a:lnTo>
                    <a:lnTo>
                      <a:pt x="1269457" y="526101"/>
                    </a:lnTo>
                    <a:lnTo>
                      <a:pt x="1267835" y="524184"/>
                    </a:lnTo>
                    <a:lnTo>
                      <a:pt x="1266507" y="524184"/>
                    </a:lnTo>
                    <a:lnTo>
                      <a:pt x="1265327" y="524921"/>
                    </a:lnTo>
                    <a:lnTo>
                      <a:pt x="1264148" y="526396"/>
                    </a:lnTo>
                    <a:lnTo>
                      <a:pt x="1260313" y="526101"/>
                    </a:lnTo>
                    <a:lnTo>
                      <a:pt x="1255741" y="526101"/>
                    </a:lnTo>
                    <a:lnTo>
                      <a:pt x="1252201" y="524331"/>
                    </a:lnTo>
                    <a:lnTo>
                      <a:pt x="1249104" y="522414"/>
                    </a:lnTo>
                    <a:lnTo>
                      <a:pt x="1244679" y="521824"/>
                    </a:lnTo>
                    <a:lnTo>
                      <a:pt x="1240254" y="517989"/>
                    </a:lnTo>
                    <a:lnTo>
                      <a:pt x="1232437" y="514744"/>
                    </a:lnTo>
                    <a:lnTo>
                      <a:pt x="1222555" y="518727"/>
                    </a:lnTo>
                    <a:lnTo>
                      <a:pt x="1220343" y="519022"/>
                    </a:lnTo>
                    <a:lnTo>
                      <a:pt x="1219605" y="519464"/>
                    </a:lnTo>
                    <a:lnTo>
                      <a:pt x="1220343" y="520202"/>
                    </a:lnTo>
                    <a:lnTo>
                      <a:pt x="1220933" y="521234"/>
                    </a:lnTo>
                    <a:lnTo>
                      <a:pt x="1216803" y="525069"/>
                    </a:lnTo>
                    <a:lnTo>
                      <a:pt x="1209723" y="529346"/>
                    </a:lnTo>
                    <a:lnTo>
                      <a:pt x="1209723" y="532296"/>
                    </a:lnTo>
                    <a:lnTo>
                      <a:pt x="1206478" y="535246"/>
                    </a:lnTo>
                    <a:lnTo>
                      <a:pt x="1198367" y="536131"/>
                    </a:lnTo>
                    <a:lnTo>
                      <a:pt x="1194089" y="535688"/>
                    </a:lnTo>
                    <a:lnTo>
                      <a:pt x="1189517" y="533771"/>
                    </a:lnTo>
                    <a:lnTo>
                      <a:pt x="1186567" y="531558"/>
                    </a:lnTo>
                    <a:lnTo>
                      <a:pt x="1185387" y="529936"/>
                    </a:lnTo>
                    <a:lnTo>
                      <a:pt x="1185387" y="525069"/>
                    </a:lnTo>
                    <a:lnTo>
                      <a:pt x="1186420" y="520644"/>
                    </a:lnTo>
                    <a:lnTo>
                      <a:pt x="1187599" y="520054"/>
                    </a:lnTo>
                    <a:lnTo>
                      <a:pt x="1189074" y="518874"/>
                    </a:lnTo>
                    <a:lnTo>
                      <a:pt x="1188632" y="517399"/>
                    </a:lnTo>
                    <a:lnTo>
                      <a:pt x="1187747" y="516514"/>
                    </a:lnTo>
                    <a:lnTo>
                      <a:pt x="1187747" y="515482"/>
                    </a:lnTo>
                    <a:lnTo>
                      <a:pt x="1187452" y="512680"/>
                    </a:lnTo>
                    <a:lnTo>
                      <a:pt x="1185092" y="508550"/>
                    </a:lnTo>
                    <a:lnTo>
                      <a:pt x="1181405" y="506042"/>
                    </a:lnTo>
                    <a:lnTo>
                      <a:pt x="1177865" y="506042"/>
                    </a:lnTo>
                    <a:lnTo>
                      <a:pt x="1174621" y="507075"/>
                    </a:lnTo>
                    <a:lnTo>
                      <a:pt x="1160756" y="504420"/>
                    </a:lnTo>
                    <a:lnTo>
                      <a:pt x="1154267" y="500585"/>
                    </a:lnTo>
                    <a:lnTo>
                      <a:pt x="1151317" y="497193"/>
                    </a:lnTo>
                    <a:lnTo>
                      <a:pt x="1148810" y="491146"/>
                    </a:lnTo>
                    <a:lnTo>
                      <a:pt x="1148810" y="489081"/>
                    </a:lnTo>
                    <a:lnTo>
                      <a:pt x="1150284" y="484214"/>
                    </a:lnTo>
                    <a:lnTo>
                      <a:pt x="1154709" y="475659"/>
                    </a:lnTo>
                    <a:lnTo>
                      <a:pt x="1156774" y="473889"/>
                    </a:lnTo>
                    <a:lnTo>
                      <a:pt x="1161346" y="472857"/>
                    </a:lnTo>
                    <a:lnTo>
                      <a:pt x="1164148" y="473889"/>
                    </a:lnTo>
                    <a:lnTo>
                      <a:pt x="1168131" y="477724"/>
                    </a:lnTo>
                    <a:lnTo>
                      <a:pt x="1172703" y="476102"/>
                    </a:lnTo>
                    <a:lnTo>
                      <a:pt x="1176685" y="474332"/>
                    </a:lnTo>
                    <a:lnTo>
                      <a:pt x="1179930" y="474774"/>
                    </a:lnTo>
                    <a:lnTo>
                      <a:pt x="1181848" y="474479"/>
                    </a:lnTo>
                    <a:lnTo>
                      <a:pt x="1184060" y="474479"/>
                    </a:lnTo>
                    <a:lnTo>
                      <a:pt x="1185682" y="474184"/>
                    </a:lnTo>
                    <a:lnTo>
                      <a:pt x="1187305" y="473005"/>
                    </a:lnTo>
                    <a:lnTo>
                      <a:pt x="1192172" y="467400"/>
                    </a:lnTo>
                    <a:lnTo>
                      <a:pt x="1193204" y="462680"/>
                    </a:lnTo>
                    <a:lnTo>
                      <a:pt x="1194827" y="459583"/>
                    </a:lnTo>
                    <a:lnTo>
                      <a:pt x="1196597" y="456780"/>
                    </a:lnTo>
                    <a:lnTo>
                      <a:pt x="1201759" y="452208"/>
                    </a:lnTo>
                    <a:lnTo>
                      <a:pt x="1208543" y="449553"/>
                    </a:lnTo>
                    <a:lnTo>
                      <a:pt x="1222113" y="442916"/>
                    </a:lnTo>
                    <a:lnTo>
                      <a:pt x="1225062" y="442031"/>
                    </a:lnTo>
                    <a:lnTo>
                      <a:pt x="1232732" y="430969"/>
                    </a:lnTo>
                    <a:lnTo>
                      <a:pt x="1234650" y="429052"/>
                    </a:lnTo>
                    <a:lnTo>
                      <a:pt x="1236714" y="428020"/>
                    </a:lnTo>
                    <a:lnTo>
                      <a:pt x="1238779" y="425955"/>
                    </a:lnTo>
                    <a:lnTo>
                      <a:pt x="1240992" y="423152"/>
                    </a:lnTo>
                    <a:lnTo>
                      <a:pt x="1243351" y="421235"/>
                    </a:lnTo>
                    <a:lnTo>
                      <a:pt x="1252791" y="421973"/>
                    </a:lnTo>
                    <a:lnTo>
                      <a:pt x="1254413" y="423005"/>
                    </a:lnTo>
                    <a:lnTo>
                      <a:pt x="1257806" y="423005"/>
                    </a:lnTo>
                    <a:lnTo>
                      <a:pt x="1258691" y="421973"/>
                    </a:lnTo>
                    <a:lnTo>
                      <a:pt x="1259870" y="419170"/>
                    </a:lnTo>
                    <a:lnTo>
                      <a:pt x="1260608" y="419170"/>
                    </a:lnTo>
                    <a:lnTo>
                      <a:pt x="1261198" y="423152"/>
                    </a:lnTo>
                    <a:lnTo>
                      <a:pt x="1268572" y="427872"/>
                    </a:lnTo>
                    <a:lnTo>
                      <a:pt x="1269605" y="430527"/>
                    </a:lnTo>
                    <a:lnTo>
                      <a:pt x="1272112" y="432444"/>
                    </a:lnTo>
                    <a:lnTo>
                      <a:pt x="1271817" y="433772"/>
                    </a:lnTo>
                    <a:lnTo>
                      <a:pt x="1270195" y="437017"/>
                    </a:lnTo>
                    <a:lnTo>
                      <a:pt x="1269899" y="438197"/>
                    </a:lnTo>
                    <a:lnTo>
                      <a:pt x="1264442" y="444981"/>
                    </a:lnTo>
                    <a:lnTo>
                      <a:pt x="1261493" y="447783"/>
                    </a:lnTo>
                    <a:lnTo>
                      <a:pt x="1259722" y="450733"/>
                    </a:lnTo>
                    <a:lnTo>
                      <a:pt x="1252348" y="453978"/>
                    </a:lnTo>
                    <a:lnTo>
                      <a:pt x="1251169" y="456780"/>
                    </a:lnTo>
                    <a:lnTo>
                      <a:pt x="1252201" y="458845"/>
                    </a:lnTo>
                    <a:lnTo>
                      <a:pt x="1252201" y="460320"/>
                    </a:lnTo>
                    <a:lnTo>
                      <a:pt x="1251021" y="460320"/>
                    </a:lnTo>
                    <a:lnTo>
                      <a:pt x="1249399" y="460910"/>
                    </a:lnTo>
                    <a:lnTo>
                      <a:pt x="1245712" y="463270"/>
                    </a:lnTo>
                    <a:lnTo>
                      <a:pt x="1246154" y="464007"/>
                    </a:lnTo>
                    <a:lnTo>
                      <a:pt x="1246449" y="466072"/>
                    </a:lnTo>
                    <a:lnTo>
                      <a:pt x="1245859" y="468137"/>
                    </a:lnTo>
                    <a:lnTo>
                      <a:pt x="1247923" y="468432"/>
                    </a:lnTo>
                    <a:lnTo>
                      <a:pt x="1252054" y="468432"/>
                    </a:lnTo>
                    <a:lnTo>
                      <a:pt x="1259133" y="467695"/>
                    </a:lnTo>
                    <a:lnTo>
                      <a:pt x="1260018" y="468137"/>
                    </a:lnTo>
                    <a:lnTo>
                      <a:pt x="1258396" y="469317"/>
                    </a:lnTo>
                    <a:lnTo>
                      <a:pt x="1255888" y="471677"/>
                    </a:lnTo>
                    <a:lnTo>
                      <a:pt x="1254856" y="473152"/>
                    </a:lnTo>
                    <a:lnTo>
                      <a:pt x="1256183" y="476544"/>
                    </a:lnTo>
                    <a:lnTo>
                      <a:pt x="1245269" y="481116"/>
                    </a:lnTo>
                    <a:lnTo>
                      <a:pt x="1243351" y="481559"/>
                    </a:lnTo>
                    <a:lnTo>
                      <a:pt x="1241286" y="482296"/>
                    </a:lnTo>
                    <a:lnTo>
                      <a:pt x="1241729" y="485541"/>
                    </a:lnTo>
                    <a:lnTo>
                      <a:pt x="1242762" y="488049"/>
                    </a:lnTo>
                    <a:lnTo>
                      <a:pt x="1243942" y="487754"/>
                    </a:lnTo>
                    <a:lnTo>
                      <a:pt x="1244679" y="487016"/>
                    </a:lnTo>
                    <a:lnTo>
                      <a:pt x="1246891" y="485689"/>
                    </a:lnTo>
                    <a:lnTo>
                      <a:pt x="1252054" y="484951"/>
                    </a:lnTo>
                    <a:lnTo>
                      <a:pt x="1255593" y="483919"/>
                    </a:lnTo>
                    <a:lnTo>
                      <a:pt x="1256183" y="483034"/>
                    </a:lnTo>
                    <a:lnTo>
                      <a:pt x="1255150" y="481116"/>
                    </a:lnTo>
                    <a:lnTo>
                      <a:pt x="1256330" y="479642"/>
                    </a:lnTo>
                    <a:lnTo>
                      <a:pt x="1258100" y="479642"/>
                    </a:lnTo>
                    <a:lnTo>
                      <a:pt x="1259722" y="479936"/>
                    </a:lnTo>
                    <a:lnTo>
                      <a:pt x="1261198" y="479936"/>
                    </a:lnTo>
                    <a:lnTo>
                      <a:pt x="1262672" y="478609"/>
                    </a:lnTo>
                    <a:lnTo>
                      <a:pt x="1264296" y="478167"/>
                    </a:lnTo>
                    <a:lnTo>
                      <a:pt x="1266065" y="476987"/>
                    </a:lnTo>
                    <a:lnTo>
                      <a:pt x="1267983" y="475217"/>
                    </a:lnTo>
                    <a:lnTo>
                      <a:pt x="1270638" y="471677"/>
                    </a:lnTo>
                    <a:lnTo>
                      <a:pt x="1273440" y="468727"/>
                    </a:lnTo>
                    <a:lnTo>
                      <a:pt x="1286714" y="461500"/>
                    </a:lnTo>
                    <a:lnTo>
                      <a:pt x="1289811" y="460910"/>
                    </a:lnTo>
                    <a:lnTo>
                      <a:pt x="1291729" y="459288"/>
                    </a:lnTo>
                    <a:lnTo>
                      <a:pt x="1296743" y="458845"/>
                    </a:lnTo>
                    <a:lnTo>
                      <a:pt x="1297923" y="457665"/>
                    </a:lnTo>
                    <a:lnTo>
                      <a:pt x="1299988" y="456633"/>
                    </a:lnTo>
                    <a:lnTo>
                      <a:pt x="1303675" y="456633"/>
                    </a:lnTo>
                    <a:lnTo>
                      <a:pt x="1306035" y="455896"/>
                    </a:lnTo>
                    <a:lnTo>
                      <a:pt x="1306772" y="454273"/>
                    </a:lnTo>
                    <a:lnTo>
                      <a:pt x="1307805" y="453093"/>
                    </a:lnTo>
                    <a:lnTo>
                      <a:pt x="1310607" y="454863"/>
                    </a:lnTo>
                    <a:lnTo>
                      <a:pt x="1319605" y="454273"/>
                    </a:lnTo>
                    <a:lnTo>
                      <a:pt x="1323882" y="451766"/>
                    </a:lnTo>
                    <a:lnTo>
                      <a:pt x="1326094" y="449111"/>
                    </a:lnTo>
                    <a:lnTo>
                      <a:pt x="1326389" y="449406"/>
                    </a:lnTo>
                    <a:lnTo>
                      <a:pt x="1326979" y="446309"/>
                    </a:lnTo>
                    <a:lnTo>
                      <a:pt x="1329486" y="443949"/>
                    </a:lnTo>
                    <a:lnTo>
                      <a:pt x="1335533" y="439671"/>
                    </a:lnTo>
                    <a:lnTo>
                      <a:pt x="1337155" y="437754"/>
                    </a:lnTo>
                    <a:lnTo>
                      <a:pt x="1340253" y="435394"/>
                    </a:lnTo>
                    <a:lnTo>
                      <a:pt x="1343055" y="435394"/>
                    </a:lnTo>
                    <a:lnTo>
                      <a:pt x="1343498" y="434214"/>
                    </a:lnTo>
                    <a:lnTo>
                      <a:pt x="1343793" y="433477"/>
                    </a:lnTo>
                    <a:lnTo>
                      <a:pt x="1344973" y="432739"/>
                    </a:lnTo>
                    <a:lnTo>
                      <a:pt x="1347923" y="431412"/>
                    </a:lnTo>
                    <a:lnTo>
                      <a:pt x="1351315" y="429642"/>
                    </a:lnTo>
                    <a:lnTo>
                      <a:pt x="1353970" y="429200"/>
                    </a:lnTo>
                    <a:lnTo>
                      <a:pt x="1357215" y="426692"/>
                    </a:lnTo>
                    <a:lnTo>
                      <a:pt x="1358542" y="425512"/>
                    </a:lnTo>
                    <a:lnTo>
                      <a:pt x="1359870" y="425512"/>
                    </a:lnTo>
                    <a:lnTo>
                      <a:pt x="1360165" y="424922"/>
                    </a:lnTo>
                    <a:lnTo>
                      <a:pt x="1360902" y="423595"/>
                    </a:lnTo>
                    <a:lnTo>
                      <a:pt x="1361935" y="422710"/>
                    </a:lnTo>
                    <a:lnTo>
                      <a:pt x="1363409" y="422710"/>
                    </a:lnTo>
                    <a:lnTo>
                      <a:pt x="1365769" y="421973"/>
                    </a:lnTo>
                    <a:lnTo>
                      <a:pt x="1368719" y="421530"/>
                    </a:lnTo>
                    <a:lnTo>
                      <a:pt x="1370784" y="419318"/>
                    </a:lnTo>
                    <a:lnTo>
                      <a:pt x="1371521" y="417843"/>
                    </a:lnTo>
                    <a:lnTo>
                      <a:pt x="1372849" y="416220"/>
                    </a:lnTo>
                    <a:lnTo>
                      <a:pt x="1375651" y="414303"/>
                    </a:lnTo>
                    <a:lnTo>
                      <a:pt x="1377569" y="411501"/>
                    </a:lnTo>
                    <a:lnTo>
                      <a:pt x="1379781" y="408551"/>
                    </a:lnTo>
                    <a:lnTo>
                      <a:pt x="1380813" y="407666"/>
                    </a:lnTo>
                    <a:lnTo>
                      <a:pt x="1381846" y="407666"/>
                    </a:lnTo>
                    <a:lnTo>
                      <a:pt x="1382435" y="406338"/>
                    </a:lnTo>
                    <a:lnTo>
                      <a:pt x="1383173" y="403241"/>
                    </a:lnTo>
                    <a:lnTo>
                      <a:pt x="1384205" y="400144"/>
                    </a:lnTo>
                    <a:lnTo>
                      <a:pt x="1384796" y="398669"/>
                    </a:lnTo>
                    <a:lnTo>
                      <a:pt x="1387303" y="397046"/>
                    </a:lnTo>
                    <a:lnTo>
                      <a:pt x="1387892" y="396309"/>
                    </a:lnTo>
                    <a:lnTo>
                      <a:pt x="1388483" y="396014"/>
                    </a:lnTo>
                    <a:lnTo>
                      <a:pt x="1389663" y="396014"/>
                    </a:lnTo>
                    <a:lnTo>
                      <a:pt x="1391285" y="395277"/>
                    </a:lnTo>
                    <a:lnTo>
                      <a:pt x="1392760" y="394244"/>
                    </a:lnTo>
                    <a:lnTo>
                      <a:pt x="1394088" y="394539"/>
                    </a:lnTo>
                    <a:lnTo>
                      <a:pt x="1395415" y="395424"/>
                    </a:lnTo>
                    <a:lnTo>
                      <a:pt x="1396890" y="397194"/>
                    </a:lnTo>
                    <a:lnTo>
                      <a:pt x="1397480" y="398521"/>
                    </a:lnTo>
                    <a:lnTo>
                      <a:pt x="1398660" y="399701"/>
                    </a:lnTo>
                    <a:lnTo>
                      <a:pt x="1398660" y="401324"/>
                    </a:lnTo>
                    <a:lnTo>
                      <a:pt x="1399987" y="402061"/>
                    </a:lnTo>
                    <a:lnTo>
                      <a:pt x="1402347" y="402356"/>
                    </a:lnTo>
                    <a:lnTo>
                      <a:pt x="1406182" y="403536"/>
                    </a:lnTo>
                    <a:lnTo>
                      <a:pt x="1408689" y="403536"/>
                    </a:lnTo>
                    <a:lnTo>
                      <a:pt x="1410164" y="404421"/>
                    </a:lnTo>
                    <a:lnTo>
                      <a:pt x="1413114" y="404863"/>
                    </a:lnTo>
                    <a:lnTo>
                      <a:pt x="1419161" y="404274"/>
                    </a:lnTo>
                    <a:lnTo>
                      <a:pt x="1421668" y="404716"/>
                    </a:lnTo>
                    <a:lnTo>
                      <a:pt x="1422701" y="405748"/>
                    </a:lnTo>
                    <a:lnTo>
                      <a:pt x="1424176" y="406633"/>
                    </a:lnTo>
                    <a:lnTo>
                      <a:pt x="1425208" y="406633"/>
                    </a:lnTo>
                    <a:lnTo>
                      <a:pt x="1426536" y="405306"/>
                    </a:lnTo>
                    <a:lnTo>
                      <a:pt x="1428010" y="402946"/>
                    </a:lnTo>
                    <a:lnTo>
                      <a:pt x="1428895" y="401176"/>
                    </a:lnTo>
                    <a:lnTo>
                      <a:pt x="1428895" y="399849"/>
                    </a:lnTo>
                    <a:lnTo>
                      <a:pt x="1428010" y="398374"/>
                    </a:lnTo>
                    <a:lnTo>
                      <a:pt x="1426093" y="397046"/>
                    </a:lnTo>
                    <a:lnTo>
                      <a:pt x="1424765" y="394834"/>
                    </a:lnTo>
                    <a:lnTo>
                      <a:pt x="1423586" y="392622"/>
                    </a:lnTo>
                    <a:lnTo>
                      <a:pt x="1422849" y="391884"/>
                    </a:lnTo>
                    <a:lnTo>
                      <a:pt x="1422258" y="390852"/>
                    </a:lnTo>
                    <a:lnTo>
                      <a:pt x="1422258" y="389229"/>
                    </a:lnTo>
                    <a:lnTo>
                      <a:pt x="1422553" y="388049"/>
                    </a:lnTo>
                    <a:lnTo>
                      <a:pt x="1425503" y="387312"/>
                    </a:lnTo>
                    <a:lnTo>
                      <a:pt x="1429337" y="386870"/>
                    </a:lnTo>
                    <a:lnTo>
                      <a:pt x="1432435" y="387312"/>
                    </a:lnTo>
                    <a:lnTo>
                      <a:pt x="1437598" y="387017"/>
                    </a:lnTo>
                    <a:lnTo>
                      <a:pt x="1440842" y="386427"/>
                    </a:lnTo>
                    <a:lnTo>
                      <a:pt x="1445414" y="386427"/>
                    </a:lnTo>
                    <a:lnTo>
                      <a:pt x="1446447" y="385542"/>
                    </a:lnTo>
                    <a:lnTo>
                      <a:pt x="1449545" y="383182"/>
                    </a:lnTo>
                    <a:lnTo>
                      <a:pt x="1451019" y="382297"/>
                    </a:lnTo>
                    <a:lnTo>
                      <a:pt x="1452641" y="380675"/>
                    </a:lnTo>
                    <a:lnTo>
                      <a:pt x="1452937" y="379053"/>
                    </a:lnTo>
                    <a:lnTo>
                      <a:pt x="1453232" y="377725"/>
                    </a:lnTo>
                    <a:lnTo>
                      <a:pt x="1454117" y="376250"/>
                    </a:lnTo>
                    <a:lnTo>
                      <a:pt x="1455739" y="374480"/>
                    </a:lnTo>
                    <a:lnTo>
                      <a:pt x="1457066" y="373743"/>
                    </a:lnTo>
                    <a:lnTo>
                      <a:pt x="1458541" y="373743"/>
                    </a:lnTo>
                    <a:lnTo>
                      <a:pt x="1460163" y="374628"/>
                    </a:lnTo>
                    <a:lnTo>
                      <a:pt x="1461196" y="375365"/>
                    </a:lnTo>
                    <a:lnTo>
                      <a:pt x="1462376" y="375070"/>
                    </a:lnTo>
                    <a:lnTo>
                      <a:pt x="1463261" y="373743"/>
                    </a:lnTo>
                    <a:lnTo>
                      <a:pt x="1463851" y="373448"/>
                    </a:lnTo>
                    <a:lnTo>
                      <a:pt x="1465621" y="373448"/>
                    </a:lnTo>
                    <a:lnTo>
                      <a:pt x="1466210" y="372415"/>
                    </a:lnTo>
                    <a:lnTo>
                      <a:pt x="1466948" y="368433"/>
                    </a:lnTo>
                    <a:lnTo>
                      <a:pt x="1467686" y="365188"/>
                    </a:lnTo>
                    <a:lnTo>
                      <a:pt x="1467686" y="362976"/>
                    </a:lnTo>
                    <a:lnTo>
                      <a:pt x="1469455" y="359289"/>
                    </a:lnTo>
                    <a:lnTo>
                      <a:pt x="1469898" y="357076"/>
                    </a:lnTo>
                    <a:lnTo>
                      <a:pt x="1470930" y="356044"/>
                    </a:lnTo>
                    <a:lnTo>
                      <a:pt x="1472110" y="356044"/>
                    </a:lnTo>
                    <a:lnTo>
                      <a:pt x="1472995" y="356781"/>
                    </a:lnTo>
                    <a:lnTo>
                      <a:pt x="1474175" y="357224"/>
                    </a:lnTo>
                    <a:lnTo>
                      <a:pt x="1475798" y="356929"/>
                    </a:lnTo>
                    <a:lnTo>
                      <a:pt x="1476830" y="357519"/>
                    </a:lnTo>
                    <a:lnTo>
                      <a:pt x="1477567" y="358699"/>
                    </a:lnTo>
                    <a:lnTo>
                      <a:pt x="1479928" y="359584"/>
                    </a:lnTo>
                    <a:lnTo>
                      <a:pt x="1480222" y="360174"/>
                    </a:lnTo>
                    <a:lnTo>
                      <a:pt x="1480222" y="364156"/>
                    </a:lnTo>
                    <a:lnTo>
                      <a:pt x="1481402" y="366073"/>
                    </a:lnTo>
                    <a:lnTo>
                      <a:pt x="1483172" y="367843"/>
                    </a:lnTo>
                    <a:lnTo>
                      <a:pt x="1485532" y="369318"/>
                    </a:lnTo>
                    <a:lnTo>
                      <a:pt x="1486712" y="369613"/>
                    </a:lnTo>
                    <a:lnTo>
                      <a:pt x="1487449" y="370646"/>
                    </a:lnTo>
                    <a:lnTo>
                      <a:pt x="1488924" y="369613"/>
                    </a:lnTo>
                    <a:lnTo>
                      <a:pt x="1488924" y="367843"/>
                    </a:lnTo>
                    <a:lnTo>
                      <a:pt x="1487302" y="366221"/>
                    </a:lnTo>
                    <a:lnTo>
                      <a:pt x="1485237" y="365926"/>
                    </a:lnTo>
                    <a:lnTo>
                      <a:pt x="1484794" y="365483"/>
                    </a:lnTo>
                    <a:lnTo>
                      <a:pt x="1484794" y="364598"/>
                    </a:lnTo>
                    <a:lnTo>
                      <a:pt x="1485679" y="363714"/>
                    </a:lnTo>
                    <a:lnTo>
                      <a:pt x="1486712" y="362976"/>
                    </a:lnTo>
                    <a:lnTo>
                      <a:pt x="1488924" y="361944"/>
                    </a:lnTo>
                    <a:lnTo>
                      <a:pt x="1492759" y="361206"/>
                    </a:lnTo>
                    <a:lnTo>
                      <a:pt x="1494824" y="360616"/>
                    </a:lnTo>
                    <a:lnTo>
                      <a:pt x="1498511" y="360616"/>
                    </a:lnTo>
                    <a:lnTo>
                      <a:pt x="1500134" y="359731"/>
                    </a:lnTo>
                    <a:lnTo>
                      <a:pt x="1501756" y="359141"/>
                    </a:lnTo>
                    <a:lnTo>
                      <a:pt x="1502198" y="357371"/>
                    </a:lnTo>
                    <a:lnTo>
                      <a:pt x="1502198" y="354717"/>
                    </a:lnTo>
                    <a:lnTo>
                      <a:pt x="1502936" y="353979"/>
                    </a:lnTo>
                    <a:lnTo>
                      <a:pt x="1503674" y="352799"/>
                    </a:lnTo>
                    <a:lnTo>
                      <a:pt x="1504706" y="351324"/>
                    </a:lnTo>
                    <a:lnTo>
                      <a:pt x="1505591" y="347637"/>
                    </a:lnTo>
                    <a:lnTo>
                      <a:pt x="1506328" y="345130"/>
                    </a:lnTo>
                    <a:lnTo>
                      <a:pt x="1506770" y="343802"/>
                    </a:lnTo>
                    <a:lnTo>
                      <a:pt x="1506770" y="342032"/>
                    </a:lnTo>
                    <a:lnTo>
                      <a:pt x="1506476" y="340852"/>
                    </a:lnTo>
                    <a:lnTo>
                      <a:pt x="1505591" y="340115"/>
                    </a:lnTo>
                    <a:lnTo>
                      <a:pt x="1504854" y="339672"/>
                    </a:lnTo>
                    <a:lnTo>
                      <a:pt x="1504854" y="333330"/>
                    </a:lnTo>
                    <a:lnTo>
                      <a:pt x="1505591" y="323891"/>
                    </a:lnTo>
                    <a:lnTo>
                      <a:pt x="1506624" y="321678"/>
                    </a:lnTo>
                    <a:lnTo>
                      <a:pt x="1503231" y="308994"/>
                    </a:lnTo>
                    <a:lnTo>
                      <a:pt x="1502198" y="304864"/>
                    </a:lnTo>
                    <a:lnTo>
                      <a:pt x="1501461" y="302800"/>
                    </a:lnTo>
                    <a:lnTo>
                      <a:pt x="1499986" y="299850"/>
                    </a:lnTo>
                    <a:lnTo>
                      <a:pt x="1499101" y="298375"/>
                    </a:lnTo>
                    <a:lnTo>
                      <a:pt x="1499396" y="296900"/>
                    </a:lnTo>
                    <a:lnTo>
                      <a:pt x="1500724" y="295425"/>
                    </a:lnTo>
                    <a:lnTo>
                      <a:pt x="1502051" y="294688"/>
                    </a:lnTo>
                    <a:lnTo>
                      <a:pt x="1505885" y="294393"/>
                    </a:lnTo>
                    <a:lnTo>
                      <a:pt x="1506918" y="293950"/>
                    </a:lnTo>
                    <a:lnTo>
                      <a:pt x="1511638" y="292475"/>
                    </a:lnTo>
                    <a:lnTo>
                      <a:pt x="1512670" y="291590"/>
                    </a:lnTo>
                    <a:lnTo>
                      <a:pt x="1515031" y="289378"/>
                    </a:lnTo>
                    <a:lnTo>
                      <a:pt x="1515916" y="287608"/>
                    </a:lnTo>
                    <a:lnTo>
                      <a:pt x="1516947" y="285396"/>
                    </a:lnTo>
                    <a:lnTo>
                      <a:pt x="1519308" y="284216"/>
                    </a:lnTo>
                    <a:lnTo>
                      <a:pt x="1520635" y="282151"/>
                    </a:lnTo>
                    <a:lnTo>
                      <a:pt x="1522110" y="281413"/>
                    </a:lnTo>
                    <a:lnTo>
                      <a:pt x="1523585" y="283183"/>
                    </a:lnTo>
                    <a:lnTo>
                      <a:pt x="1525354" y="284216"/>
                    </a:lnTo>
                    <a:lnTo>
                      <a:pt x="1526535" y="284511"/>
                    </a:lnTo>
                    <a:lnTo>
                      <a:pt x="1527715" y="282888"/>
                    </a:lnTo>
                    <a:lnTo>
                      <a:pt x="1531844" y="281561"/>
                    </a:lnTo>
                    <a:lnTo>
                      <a:pt x="1536269" y="281561"/>
                    </a:lnTo>
                    <a:lnTo>
                      <a:pt x="1540842" y="282593"/>
                    </a:lnTo>
                    <a:lnTo>
                      <a:pt x="1544676" y="284658"/>
                    </a:lnTo>
                    <a:lnTo>
                      <a:pt x="1546888" y="287313"/>
                    </a:lnTo>
                    <a:lnTo>
                      <a:pt x="1546888" y="289968"/>
                    </a:lnTo>
                    <a:lnTo>
                      <a:pt x="1547626" y="289968"/>
                    </a:lnTo>
                    <a:lnTo>
                      <a:pt x="1548953" y="290558"/>
                    </a:lnTo>
                    <a:lnTo>
                      <a:pt x="1550133" y="291148"/>
                    </a:lnTo>
                    <a:lnTo>
                      <a:pt x="1552050" y="289673"/>
                    </a:lnTo>
                    <a:lnTo>
                      <a:pt x="1554705" y="287903"/>
                    </a:lnTo>
                    <a:lnTo>
                      <a:pt x="1554263" y="284953"/>
                    </a:lnTo>
                    <a:lnTo>
                      <a:pt x="1554705" y="281708"/>
                    </a:lnTo>
                    <a:lnTo>
                      <a:pt x="1556622" y="276104"/>
                    </a:lnTo>
                    <a:lnTo>
                      <a:pt x="1558688" y="274481"/>
                    </a:lnTo>
                    <a:lnTo>
                      <a:pt x="1559868" y="274186"/>
                    </a:lnTo>
                    <a:lnTo>
                      <a:pt x="1561048" y="273596"/>
                    </a:lnTo>
                    <a:lnTo>
                      <a:pt x="1563112" y="272564"/>
                    </a:lnTo>
                    <a:lnTo>
                      <a:pt x="1563850" y="271089"/>
                    </a:lnTo>
                    <a:lnTo>
                      <a:pt x="1563407" y="269319"/>
                    </a:lnTo>
                    <a:lnTo>
                      <a:pt x="1564145" y="267549"/>
                    </a:lnTo>
                    <a:lnTo>
                      <a:pt x="1564440" y="265779"/>
                    </a:lnTo>
                    <a:lnTo>
                      <a:pt x="1565177" y="263567"/>
                    </a:lnTo>
                    <a:lnTo>
                      <a:pt x="1566210" y="262977"/>
                    </a:lnTo>
                    <a:lnTo>
                      <a:pt x="1567684" y="262239"/>
                    </a:lnTo>
                    <a:lnTo>
                      <a:pt x="1568717" y="261059"/>
                    </a:lnTo>
                    <a:lnTo>
                      <a:pt x="1569749" y="259290"/>
                    </a:lnTo>
                    <a:lnTo>
                      <a:pt x="1570340" y="257372"/>
                    </a:lnTo>
                    <a:lnTo>
                      <a:pt x="1570045" y="255012"/>
                    </a:lnTo>
                    <a:lnTo>
                      <a:pt x="1571372" y="253538"/>
                    </a:lnTo>
                    <a:lnTo>
                      <a:pt x="1573584" y="252358"/>
                    </a:lnTo>
                    <a:lnTo>
                      <a:pt x="1574322" y="251620"/>
                    </a:lnTo>
                    <a:lnTo>
                      <a:pt x="1574617" y="249555"/>
                    </a:lnTo>
                    <a:lnTo>
                      <a:pt x="1574617" y="248670"/>
                    </a:lnTo>
                    <a:lnTo>
                      <a:pt x="1575354" y="247638"/>
                    </a:lnTo>
                    <a:lnTo>
                      <a:pt x="1574912" y="245573"/>
                    </a:lnTo>
                    <a:lnTo>
                      <a:pt x="1574322" y="243361"/>
                    </a:lnTo>
                    <a:lnTo>
                      <a:pt x="1576682" y="239526"/>
                    </a:lnTo>
                    <a:lnTo>
                      <a:pt x="1578452" y="236281"/>
                    </a:lnTo>
                    <a:lnTo>
                      <a:pt x="1578894" y="231561"/>
                    </a:lnTo>
                    <a:lnTo>
                      <a:pt x="1578894" y="230824"/>
                    </a:lnTo>
                    <a:lnTo>
                      <a:pt x="1579779" y="228611"/>
                    </a:lnTo>
                    <a:lnTo>
                      <a:pt x="1580222" y="227727"/>
                    </a:lnTo>
                    <a:lnTo>
                      <a:pt x="1581548" y="224777"/>
                    </a:lnTo>
                    <a:lnTo>
                      <a:pt x="1583318" y="222859"/>
                    </a:lnTo>
                    <a:lnTo>
                      <a:pt x="1583024" y="220647"/>
                    </a:lnTo>
                    <a:lnTo>
                      <a:pt x="1582287" y="218582"/>
                    </a:lnTo>
                    <a:lnTo>
                      <a:pt x="1582287" y="217107"/>
                    </a:lnTo>
                    <a:lnTo>
                      <a:pt x="1583909" y="215485"/>
                    </a:lnTo>
                    <a:lnTo>
                      <a:pt x="1584794" y="214600"/>
                    </a:lnTo>
                    <a:lnTo>
                      <a:pt x="1585531" y="213420"/>
                    </a:lnTo>
                    <a:lnTo>
                      <a:pt x="1586859" y="212830"/>
                    </a:lnTo>
                    <a:lnTo>
                      <a:pt x="1588038" y="212535"/>
                    </a:lnTo>
                    <a:lnTo>
                      <a:pt x="1590693" y="212240"/>
                    </a:lnTo>
                    <a:lnTo>
                      <a:pt x="1592168" y="211060"/>
                    </a:lnTo>
                    <a:lnTo>
                      <a:pt x="1593643" y="209733"/>
                    </a:lnTo>
                    <a:lnTo>
                      <a:pt x="1596298" y="206340"/>
                    </a:lnTo>
                    <a:lnTo>
                      <a:pt x="1597183" y="204423"/>
                    </a:lnTo>
                    <a:lnTo>
                      <a:pt x="1597773" y="203390"/>
                    </a:lnTo>
                    <a:lnTo>
                      <a:pt x="1596298" y="200588"/>
                    </a:lnTo>
                    <a:close/>
                    <a:moveTo>
                      <a:pt x="1267688" y="748371"/>
                    </a:moveTo>
                    <a:lnTo>
                      <a:pt x="1266212" y="748666"/>
                    </a:lnTo>
                    <a:lnTo>
                      <a:pt x="1265770" y="749698"/>
                    </a:lnTo>
                    <a:lnTo>
                      <a:pt x="1266803" y="749993"/>
                    </a:lnTo>
                    <a:lnTo>
                      <a:pt x="1269014" y="751910"/>
                    </a:lnTo>
                    <a:lnTo>
                      <a:pt x="1269014" y="750730"/>
                    </a:lnTo>
                    <a:lnTo>
                      <a:pt x="1267688" y="748371"/>
                    </a:lnTo>
                    <a:close/>
                    <a:moveTo>
                      <a:pt x="1273734" y="743504"/>
                    </a:moveTo>
                    <a:lnTo>
                      <a:pt x="1273292" y="744093"/>
                    </a:lnTo>
                    <a:lnTo>
                      <a:pt x="1274177" y="746453"/>
                    </a:lnTo>
                    <a:lnTo>
                      <a:pt x="1274914" y="746453"/>
                    </a:lnTo>
                    <a:lnTo>
                      <a:pt x="1275210" y="745273"/>
                    </a:lnTo>
                    <a:lnTo>
                      <a:pt x="1275210" y="743651"/>
                    </a:lnTo>
                    <a:lnTo>
                      <a:pt x="1273882" y="743651"/>
                    </a:lnTo>
                    <a:close/>
                    <a:moveTo>
                      <a:pt x="1267392" y="738046"/>
                    </a:moveTo>
                    <a:lnTo>
                      <a:pt x="1263705" y="738046"/>
                    </a:lnTo>
                    <a:lnTo>
                      <a:pt x="1263705" y="740259"/>
                    </a:lnTo>
                    <a:lnTo>
                      <a:pt x="1265180" y="741733"/>
                    </a:lnTo>
                    <a:lnTo>
                      <a:pt x="1268720" y="742029"/>
                    </a:lnTo>
                    <a:lnTo>
                      <a:pt x="1271964" y="743651"/>
                    </a:lnTo>
                    <a:lnTo>
                      <a:pt x="1272407" y="743061"/>
                    </a:lnTo>
                    <a:lnTo>
                      <a:pt x="1273145" y="741144"/>
                    </a:lnTo>
                    <a:lnTo>
                      <a:pt x="1272112" y="740111"/>
                    </a:lnTo>
                    <a:lnTo>
                      <a:pt x="1267540" y="738046"/>
                    </a:lnTo>
                    <a:close/>
                  </a:path>
                </a:pathLst>
              </a:custGeom>
              <a:grpFill/>
              <a:ln w="3175" cap="flat">
                <a:solidFill>
                  <a:schemeClr val="bg2">
                    <a:lumMod val="90000"/>
                  </a:schemeClr>
                </a:solidFill>
                <a:prstDash val="solid"/>
                <a:miter/>
              </a:ln>
            </p:spPr>
            <p:txBody>
              <a:bodyPr rtlCol="0" anchor="ctr"/>
              <a:lstStyle/>
              <a:p>
                <a:endParaRPr lang="en-GB"/>
              </a:p>
            </p:txBody>
          </p:sp>
          <p:sp>
            <p:nvSpPr>
              <p:cNvPr id="211" name="Freeform: Shape 210">
                <a:extLst>
                  <a:ext uri="{FF2B5EF4-FFF2-40B4-BE49-F238E27FC236}">
                    <a16:creationId xmlns:a16="http://schemas.microsoft.com/office/drawing/2014/main" id="{E6AF9983-E21B-9278-3874-5673B8B47236}"/>
                  </a:ext>
                </a:extLst>
              </p:cNvPr>
              <p:cNvSpPr/>
              <p:nvPr/>
            </p:nvSpPr>
            <p:spPr>
              <a:xfrm>
                <a:off x="6011487" y="3953120"/>
                <a:ext cx="199850" cy="297932"/>
              </a:xfrm>
              <a:custGeom>
                <a:avLst/>
                <a:gdLst>
                  <a:gd name="connsiteX0" fmla="*/ 198671 w 199850"/>
                  <a:gd name="connsiteY0" fmla="*/ 280086 h 297932"/>
                  <a:gd name="connsiteX1" fmla="*/ 197786 w 199850"/>
                  <a:gd name="connsiteY1" fmla="*/ 277284 h 297932"/>
                  <a:gd name="connsiteX2" fmla="*/ 197491 w 199850"/>
                  <a:gd name="connsiteY2" fmla="*/ 273891 h 297932"/>
                  <a:gd name="connsiteX3" fmla="*/ 197786 w 199850"/>
                  <a:gd name="connsiteY3" fmla="*/ 273154 h 297932"/>
                  <a:gd name="connsiteX4" fmla="*/ 197196 w 199850"/>
                  <a:gd name="connsiteY4" fmla="*/ 272121 h 297932"/>
                  <a:gd name="connsiteX5" fmla="*/ 197196 w 199850"/>
                  <a:gd name="connsiteY5" fmla="*/ 271974 h 297932"/>
                  <a:gd name="connsiteX6" fmla="*/ 196606 w 199850"/>
                  <a:gd name="connsiteY6" fmla="*/ 269466 h 297932"/>
                  <a:gd name="connsiteX7" fmla="*/ 197196 w 199850"/>
                  <a:gd name="connsiteY7" fmla="*/ 267697 h 297932"/>
                  <a:gd name="connsiteX8" fmla="*/ 196753 w 199850"/>
                  <a:gd name="connsiteY8" fmla="*/ 265927 h 297932"/>
                  <a:gd name="connsiteX9" fmla="*/ 195279 w 199850"/>
                  <a:gd name="connsiteY9" fmla="*/ 264157 h 297932"/>
                  <a:gd name="connsiteX10" fmla="*/ 193951 w 199850"/>
                  <a:gd name="connsiteY10" fmla="*/ 262829 h 297932"/>
                  <a:gd name="connsiteX11" fmla="*/ 193214 w 199850"/>
                  <a:gd name="connsiteY11" fmla="*/ 261649 h 297932"/>
                  <a:gd name="connsiteX12" fmla="*/ 192624 w 199850"/>
                  <a:gd name="connsiteY12" fmla="*/ 261059 h 297932"/>
                  <a:gd name="connsiteX13" fmla="*/ 191149 w 199850"/>
                  <a:gd name="connsiteY13" fmla="*/ 260912 h 297932"/>
                  <a:gd name="connsiteX14" fmla="*/ 189232 w 199850"/>
                  <a:gd name="connsiteY14" fmla="*/ 260322 h 297932"/>
                  <a:gd name="connsiteX15" fmla="*/ 186577 w 199850"/>
                  <a:gd name="connsiteY15" fmla="*/ 257520 h 297932"/>
                  <a:gd name="connsiteX16" fmla="*/ 184069 w 199850"/>
                  <a:gd name="connsiteY16" fmla="*/ 255012 h 297932"/>
                  <a:gd name="connsiteX17" fmla="*/ 180972 w 199850"/>
                  <a:gd name="connsiteY17" fmla="*/ 251620 h 297932"/>
                  <a:gd name="connsiteX18" fmla="*/ 178317 w 199850"/>
                  <a:gd name="connsiteY18" fmla="*/ 248818 h 297932"/>
                  <a:gd name="connsiteX19" fmla="*/ 175220 w 199850"/>
                  <a:gd name="connsiteY19" fmla="*/ 245278 h 297932"/>
                  <a:gd name="connsiteX20" fmla="*/ 172270 w 199850"/>
                  <a:gd name="connsiteY20" fmla="*/ 242033 h 297932"/>
                  <a:gd name="connsiteX21" fmla="*/ 170500 w 199850"/>
                  <a:gd name="connsiteY21" fmla="*/ 238936 h 297932"/>
                  <a:gd name="connsiteX22" fmla="*/ 169910 w 199850"/>
                  <a:gd name="connsiteY22" fmla="*/ 237166 h 297932"/>
                  <a:gd name="connsiteX23" fmla="*/ 170647 w 199850"/>
                  <a:gd name="connsiteY23" fmla="*/ 237018 h 297932"/>
                  <a:gd name="connsiteX24" fmla="*/ 171975 w 199850"/>
                  <a:gd name="connsiteY24" fmla="*/ 236871 h 297932"/>
                  <a:gd name="connsiteX25" fmla="*/ 172417 w 199850"/>
                  <a:gd name="connsiteY25" fmla="*/ 236576 h 297932"/>
                  <a:gd name="connsiteX26" fmla="*/ 172565 w 199850"/>
                  <a:gd name="connsiteY26" fmla="*/ 235838 h 297932"/>
                  <a:gd name="connsiteX27" fmla="*/ 171238 w 199850"/>
                  <a:gd name="connsiteY27" fmla="*/ 233331 h 297932"/>
                  <a:gd name="connsiteX28" fmla="*/ 170647 w 199850"/>
                  <a:gd name="connsiteY28" fmla="*/ 230086 h 297932"/>
                  <a:gd name="connsiteX29" fmla="*/ 169468 w 199850"/>
                  <a:gd name="connsiteY29" fmla="*/ 228316 h 297932"/>
                  <a:gd name="connsiteX30" fmla="*/ 166075 w 199850"/>
                  <a:gd name="connsiteY30" fmla="*/ 225367 h 297932"/>
                  <a:gd name="connsiteX31" fmla="*/ 162978 w 199850"/>
                  <a:gd name="connsiteY31" fmla="*/ 223007 h 297932"/>
                  <a:gd name="connsiteX32" fmla="*/ 161946 w 199850"/>
                  <a:gd name="connsiteY32" fmla="*/ 221974 h 297932"/>
                  <a:gd name="connsiteX33" fmla="*/ 161355 w 199850"/>
                  <a:gd name="connsiteY33" fmla="*/ 220204 h 297932"/>
                  <a:gd name="connsiteX34" fmla="*/ 160028 w 199850"/>
                  <a:gd name="connsiteY34" fmla="*/ 209880 h 297932"/>
                  <a:gd name="connsiteX35" fmla="*/ 159586 w 199850"/>
                  <a:gd name="connsiteY35" fmla="*/ 206930 h 297932"/>
                  <a:gd name="connsiteX36" fmla="*/ 158553 w 199850"/>
                  <a:gd name="connsiteY36" fmla="*/ 205603 h 297932"/>
                  <a:gd name="connsiteX37" fmla="*/ 157816 w 199850"/>
                  <a:gd name="connsiteY37" fmla="*/ 205013 h 297932"/>
                  <a:gd name="connsiteX38" fmla="*/ 157521 w 199850"/>
                  <a:gd name="connsiteY38" fmla="*/ 204275 h 297932"/>
                  <a:gd name="connsiteX39" fmla="*/ 157668 w 199850"/>
                  <a:gd name="connsiteY39" fmla="*/ 202358 h 297932"/>
                  <a:gd name="connsiteX40" fmla="*/ 158111 w 199850"/>
                  <a:gd name="connsiteY40" fmla="*/ 200736 h 297932"/>
                  <a:gd name="connsiteX41" fmla="*/ 158111 w 199850"/>
                  <a:gd name="connsiteY41" fmla="*/ 200146 h 297932"/>
                  <a:gd name="connsiteX42" fmla="*/ 158848 w 199850"/>
                  <a:gd name="connsiteY42" fmla="*/ 198671 h 297932"/>
                  <a:gd name="connsiteX43" fmla="*/ 158848 w 199850"/>
                  <a:gd name="connsiteY43" fmla="*/ 189084 h 297932"/>
                  <a:gd name="connsiteX44" fmla="*/ 158406 w 199850"/>
                  <a:gd name="connsiteY44" fmla="*/ 188494 h 297932"/>
                  <a:gd name="connsiteX45" fmla="*/ 157816 w 199850"/>
                  <a:gd name="connsiteY45" fmla="*/ 187756 h 297932"/>
                  <a:gd name="connsiteX46" fmla="*/ 156931 w 199850"/>
                  <a:gd name="connsiteY46" fmla="*/ 187756 h 297932"/>
                  <a:gd name="connsiteX47" fmla="*/ 155898 w 199850"/>
                  <a:gd name="connsiteY47" fmla="*/ 187756 h 297932"/>
                  <a:gd name="connsiteX48" fmla="*/ 154866 w 199850"/>
                  <a:gd name="connsiteY48" fmla="*/ 186281 h 297932"/>
                  <a:gd name="connsiteX49" fmla="*/ 154129 w 199850"/>
                  <a:gd name="connsiteY49" fmla="*/ 184511 h 297932"/>
                  <a:gd name="connsiteX50" fmla="*/ 154276 w 199850"/>
                  <a:gd name="connsiteY50" fmla="*/ 183332 h 297932"/>
                  <a:gd name="connsiteX51" fmla="*/ 155161 w 199850"/>
                  <a:gd name="connsiteY51" fmla="*/ 182152 h 297932"/>
                  <a:gd name="connsiteX52" fmla="*/ 156193 w 199850"/>
                  <a:gd name="connsiteY52" fmla="*/ 181267 h 297932"/>
                  <a:gd name="connsiteX53" fmla="*/ 157373 w 199850"/>
                  <a:gd name="connsiteY53" fmla="*/ 180529 h 297932"/>
                  <a:gd name="connsiteX54" fmla="*/ 161061 w 199850"/>
                  <a:gd name="connsiteY54" fmla="*/ 179054 h 297932"/>
                  <a:gd name="connsiteX55" fmla="*/ 162093 w 199850"/>
                  <a:gd name="connsiteY55" fmla="*/ 178169 h 297932"/>
                  <a:gd name="connsiteX56" fmla="*/ 162830 w 199850"/>
                  <a:gd name="connsiteY56" fmla="*/ 177284 h 297932"/>
                  <a:gd name="connsiteX57" fmla="*/ 163125 w 199850"/>
                  <a:gd name="connsiteY57" fmla="*/ 175957 h 297932"/>
                  <a:gd name="connsiteX58" fmla="*/ 165338 w 199850"/>
                  <a:gd name="connsiteY58" fmla="*/ 171090 h 297932"/>
                  <a:gd name="connsiteX59" fmla="*/ 168435 w 199850"/>
                  <a:gd name="connsiteY59" fmla="*/ 166075 h 297932"/>
                  <a:gd name="connsiteX60" fmla="*/ 169763 w 199850"/>
                  <a:gd name="connsiteY60" fmla="*/ 165043 h 297932"/>
                  <a:gd name="connsiteX61" fmla="*/ 171238 w 199850"/>
                  <a:gd name="connsiteY61" fmla="*/ 161798 h 297932"/>
                  <a:gd name="connsiteX62" fmla="*/ 173007 w 199850"/>
                  <a:gd name="connsiteY62" fmla="*/ 157816 h 297932"/>
                  <a:gd name="connsiteX63" fmla="*/ 173745 w 199850"/>
                  <a:gd name="connsiteY63" fmla="*/ 155898 h 297932"/>
                  <a:gd name="connsiteX64" fmla="*/ 174335 w 199850"/>
                  <a:gd name="connsiteY64" fmla="*/ 154128 h 297932"/>
                  <a:gd name="connsiteX65" fmla="*/ 175367 w 199850"/>
                  <a:gd name="connsiteY65" fmla="*/ 152653 h 297932"/>
                  <a:gd name="connsiteX66" fmla="*/ 178760 w 199850"/>
                  <a:gd name="connsiteY66" fmla="*/ 150146 h 297932"/>
                  <a:gd name="connsiteX67" fmla="*/ 181415 w 199850"/>
                  <a:gd name="connsiteY67" fmla="*/ 145721 h 297932"/>
                  <a:gd name="connsiteX68" fmla="*/ 182890 w 199850"/>
                  <a:gd name="connsiteY68" fmla="*/ 143656 h 297932"/>
                  <a:gd name="connsiteX69" fmla="*/ 183332 w 199850"/>
                  <a:gd name="connsiteY69" fmla="*/ 142182 h 297932"/>
                  <a:gd name="connsiteX70" fmla="*/ 183479 w 199850"/>
                  <a:gd name="connsiteY70" fmla="*/ 140264 h 297932"/>
                  <a:gd name="connsiteX71" fmla="*/ 183332 w 199850"/>
                  <a:gd name="connsiteY71" fmla="*/ 138937 h 297932"/>
                  <a:gd name="connsiteX72" fmla="*/ 181562 w 199850"/>
                  <a:gd name="connsiteY72" fmla="*/ 138199 h 297932"/>
                  <a:gd name="connsiteX73" fmla="*/ 180530 w 199850"/>
                  <a:gd name="connsiteY73" fmla="*/ 137167 h 297932"/>
                  <a:gd name="connsiteX74" fmla="*/ 178022 w 199850"/>
                  <a:gd name="connsiteY74" fmla="*/ 131120 h 297932"/>
                  <a:gd name="connsiteX75" fmla="*/ 175515 w 199850"/>
                  <a:gd name="connsiteY75" fmla="*/ 124925 h 297932"/>
                  <a:gd name="connsiteX76" fmla="*/ 171975 w 199850"/>
                  <a:gd name="connsiteY76" fmla="*/ 118731 h 297932"/>
                  <a:gd name="connsiteX77" fmla="*/ 168140 w 199850"/>
                  <a:gd name="connsiteY77" fmla="*/ 114896 h 297932"/>
                  <a:gd name="connsiteX78" fmla="*/ 165338 w 199850"/>
                  <a:gd name="connsiteY78" fmla="*/ 112536 h 297932"/>
                  <a:gd name="connsiteX79" fmla="*/ 164453 w 199850"/>
                  <a:gd name="connsiteY79" fmla="*/ 112241 h 297932"/>
                  <a:gd name="connsiteX80" fmla="*/ 162978 w 199850"/>
                  <a:gd name="connsiteY80" fmla="*/ 111356 h 297932"/>
                  <a:gd name="connsiteX81" fmla="*/ 161946 w 199850"/>
                  <a:gd name="connsiteY81" fmla="*/ 110766 h 297932"/>
                  <a:gd name="connsiteX82" fmla="*/ 156783 w 199850"/>
                  <a:gd name="connsiteY82" fmla="*/ 106489 h 297932"/>
                  <a:gd name="connsiteX83" fmla="*/ 151474 w 199850"/>
                  <a:gd name="connsiteY83" fmla="*/ 101916 h 297932"/>
                  <a:gd name="connsiteX84" fmla="*/ 150146 w 199850"/>
                  <a:gd name="connsiteY84" fmla="*/ 99704 h 297932"/>
                  <a:gd name="connsiteX85" fmla="*/ 147491 w 199850"/>
                  <a:gd name="connsiteY85" fmla="*/ 96607 h 297932"/>
                  <a:gd name="connsiteX86" fmla="*/ 144542 w 199850"/>
                  <a:gd name="connsiteY86" fmla="*/ 93214 h 297932"/>
                  <a:gd name="connsiteX87" fmla="*/ 142919 w 199850"/>
                  <a:gd name="connsiteY87" fmla="*/ 91740 h 297932"/>
                  <a:gd name="connsiteX88" fmla="*/ 142182 w 199850"/>
                  <a:gd name="connsiteY88" fmla="*/ 89085 h 297932"/>
                  <a:gd name="connsiteX89" fmla="*/ 144246 w 199850"/>
                  <a:gd name="connsiteY89" fmla="*/ 86725 h 297932"/>
                  <a:gd name="connsiteX90" fmla="*/ 146459 w 199850"/>
                  <a:gd name="connsiteY90" fmla="*/ 83628 h 297932"/>
                  <a:gd name="connsiteX91" fmla="*/ 149114 w 199850"/>
                  <a:gd name="connsiteY91" fmla="*/ 81563 h 297932"/>
                  <a:gd name="connsiteX92" fmla="*/ 152654 w 199850"/>
                  <a:gd name="connsiteY92" fmla="*/ 81415 h 297932"/>
                  <a:gd name="connsiteX93" fmla="*/ 158406 w 199850"/>
                  <a:gd name="connsiteY93" fmla="*/ 82300 h 297932"/>
                  <a:gd name="connsiteX94" fmla="*/ 164600 w 199850"/>
                  <a:gd name="connsiteY94" fmla="*/ 82595 h 297932"/>
                  <a:gd name="connsiteX95" fmla="*/ 170795 w 199850"/>
                  <a:gd name="connsiteY95" fmla="*/ 81858 h 297932"/>
                  <a:gd name="connsiteX96" fmla="*/ 172417 w 199850"/>
                  <a:gd name="connsiteY96" fmla="*/ 81415 h 297932"/>
                  <a:gd name="connsiteX97" fmla="*/ 174040 w 199850"/>
                  <a:gd name="connsiteY97" fmla="*/ 81563 h 297932"/>
                  <a:gd name="connsiteX98" fmla="*/ 177285 w 199850"/>
                  <a:gd name="connsiteY98" fmla="*/ 82153 h 297932"/>
                  <a:gd name="connsiteX99" fmla="*/ 183037 w 199850"/>
                  <a:gd name="connsiteY99" fmla="*/ 82005 h 297932"/>
                  <a:gd name="connsiteX100" fmla="*/ 185987 w 199850"/>
                  <a:gd name="connsiteY100" fmla="*/ 80825 h 297932"/>
                  <a:gd name="connsiteX101" fmla="*/ 182890 w 199850"/>
                  <a:gd name="connsiteY101" fmla="*/ 78760 h 297932"/>
                  <a:gd name="connsiteX102" fmla="*/ 179349 w 199850"/>
                  <a:gd name="connsiteY102" fmla="*/ 75368 h 297932"/>
                  <a:gd name="connsiteX103" fmla="*/ 176105 w 199850"/>
                  <a:gd name="connsiteY103" fmla="*/ 71681 h 297932"/>
                  <a:gd name="connsiteX104" fmla="*/ 174187 w 199850"/>
                  <a:gd name="connsiteY104" fmla="*/ 68288 h 297932"/>
                  <a:gd name="connsiteX105" fmla="*/ 172417 w 199850"/>
                  <a:gd name="connsiteY105" fmla="*/ 64011 h 297932"/>
                  <a:gd name="connsiteX106" fmla="*/ 170647 w 199850"/>
                  <a:gd name="connsiteY106" fmla="*/ 58701 h 297932"/>
                  <a:gd name="connsiteX107" fmla="*/ 169763 w 199850"/>
                  <a:gd name="connsiteY107" fmla="*/ 51769 h 297932"/>
                  <a:gd name="connsiteX108" fmla="*/ 169910 w 199850"/>
                  <a:gd name="connsiteY108" fmla="*/ 47935 h 297932"/>
                  <a:gd name="connsiteX109" fmla="*/ 170353 w 199850"/>
                  <a:gd name="connsiteY109" fmla="*/ 45132 h 297932"/>
                  <a:gd name="connsiteX110" fmla="*/ 172122 w 199850"/>
                  <a:gd name="connsiteY110" fmla="*/ 40560 h 297932"/>
                  <a:gd name="connsiteX111" fmla="*/ 170942 w 199850"/>
                  <a:gd name="connsiteY111" fmla="*/ 37905 h 297932"/>
                  <a:gd name="connsiteX112" fmla="*/ 171238 w 199850"/>
                  <a:gd name="connsiteY112" fmla="*/ 35693 h 297932"/>
                  <a:gd name="connsiteX113" fmla="*/ 171090 w 199850"/>
                  <a:gd name="connsiteY113" fmla="*/ 32595 h 297932"/>
                  <a:gd name="connsiteX114" fmla="*/ 170500 w 199850"/>
                  <a:gd name="connsiteY114" fmla="*/ 30973 h 297932"/>
                  <a:gd name="connsiteX115" fmla="*/ 168288 w 199850"/>
                  <a:gd name="connsiteY115" fmla="*/ 25663 h 297932"/>
                  <a:gd name="connsiteX116" fmla="*/ 167845 w 199850"/>
                  <a:gd name="connsiteY116" fmla="*/ 25073 h 297932"/>
                  <a:gd name="connsiteX117" fmla="*/ 165780 w 199850"/>
                  <a:gd name="connsiteY117" fmla="*/ 21386 h 297932"/>
                  <a:gd name="connsiteX118" fmla="*/ 164896 w 199850"/>
                  <a:gd name="connsiteY118" fmla="*/ 15192 h 297932"/>
                  <a:gd name="connsiteX119" fmla="*/ 162683 w 199850"/>
                  <a:gd name="connsiteY119" fmla="*/ 11209 h 297932"/>
                  <a:gd name="connsiteX120" fmla="*/ 159143 w 199850"/>
                  <a:gd name="connsiteY120" fmla="*/ 9292 h 297932"/>
                  <a:gd name="connsiteX121" fmla="*/ 157079 w 199850"/>
                  <a:gd name="connsiteY121" fmla="*/ 6784 h 297932"/>
                  <a:gd name="connsiteX122" fmla="*/ 156341 w 199850"/>
                  <a:gd name="connsiteY122" fmla="*/ 2655 h 297932"/>
                  <a:gd name="connsiteX123" fmla="*/ 154866 w 199850"/>
                  <a:gd name="connsiteY123" fmla="*/ 1475 h 297932"/>
                  <a:gd name="connsiteX124" fmla="*/ 149262 w 199850"/>
                  <a:gd name="connsiteY124" fmla="*/ 0 h 297932"/>
                  <a:gd name="connsiteX125" fmla="*/ 144394 w 199850"/>
                  <a:gd name="connsiteY125" fmla="*/ 0 h 297932"/>
                  <a:gd name="connsiteX126" fmla="*/ 147049 w 199850"/>
                  <a:gd name="connsiteY126" fmla="*/ 12389 h 297932"/>
                  <a:gd name="connsiteX127" fmla="*/ 147196 w 199850"/>
                  <a:gd name="connsiteY127" fmla="*/ 14601 h 297932"/>
                  <a:gd name="connsiteX128" fmla="*/ 147491 w 199850"/>
                  <a:gd name="connsiteY128" fmla="*/ 15781 h 297932"/>
                  <a:gd name="connsiteX129" fmla="*/ 147639 w 199850"/>
                  <a:gd name="connsiteY129" fmla="*/ 16666 h 297932"/>
                  <a:gd name="connsiteX130" fmla="*/ 147934 w 199850"/>
                  <a:gd name="connsiteY130" fmla="*/ 18289 h 297932"/>
                  <a:gd name="connsiteX131" fmla="*/ 149851 w 199850"/>
                  <a:gd name="connsiteY131" fmla="*/ 19026 h 297932"/>
                  <a:gd name="connsiteX132" fmla="*/ 153686 w 199850"/>
                  <a:gd name="connsiteY132" fmla="*/ 19469 h 297932"/>
                  <a:gd name="connsiteX133" fmla="*/ 156341 w 199850"/>
                  <a:gd name="connsiteY133" fmla="*/ 20649 h 297932"/>
                  <a:gd name="connsiteX134" fmla="*/ 157963 w 199850"/>
                  <a:gd name="connsiteY134" fmla="*/ 22566 h 297932"/>
                  <a:gd name="connsiteX135" fmla="*/ 158111 w 199850"/>
                  <a:gd name="connsiteY135" fmla="*/ 23009 h 297932"/>
                  <a:gd name="connsiteX136" fmla="*/ 158996 w 199850"/>
                  <a:gd name="connsiteY136" fmla="*/ 24483 h 297932"/>
                  <a:gd name="connsiteX137" fmla="*/ 159143 w 199850"/>
                  <a:gd name="connsiteY137" fmla="*/ 25663 h 297932"/>
                  <a:gd name="connsiteX138" fmla="*/ 158996 w 199850"/>
                  <a:gd name="connsiteY138" fmla="*/ 28761 h 297932"/>
                  <a:gd name="connsiteX139" fmla="*/ 158406 w 199850"/>
                  <a:gd name="connsiteY139" fmla="*/ 32890 h 297932"/>
                  <a:gd name="connsiteX140" fmla="*/ 157521 w 199850"/>
                  <a:gd name="connsiteY140" fmla="*/ 35545 h 297932"/>
                  <a:gd name="connsiteX141" fmla="*/ 157963 w 199850"/>
                  <a:gd name="connsiteY141" fmla="*/ 39233 h 297932"/>
                  <a:gd name="connsiteX142" fmla="*/ 157816 w 199850"/>
                  <a:gd name="connsiteY142" fmla="*/ 40708 h 297932"/>
                  <a:gd name="connsiteX143" fmla="*/ 157373 w 199850"/>
                  <a:gd name="connsiteY143" fmla="*/ 41887 h 297932"/>
                  <a:gd name="connsiteX144" fmla="*/ 155751 w 199850"/>
                  <a:gd name="connsiteY144" fmla="*/ 43067 h 297932"/>
                  <a:gd name="connsiteX145" fmla="*/ 153538 w 199850"/>
                  <a:gd name="connsiteY145" fmla="*/ 44247 h 297932"/>
                  <a:gd name="connsiteX146" fmla="*/ 148081 w 199850"/>
                  <a:gd name="connsiteY146" fmla="*/ 47787 h 297932"/>
                  <a:gd name="connsiteX147" fmla="*/ 146606 w 199850"/>
                  <a:gd name="connsiteY147" fmla="*/ 48229 h 297932"/>
                  <a:gd name="connsiteX148" fmla="*/ 144246 w 199850"/>
                  <a:gd name="connsiteY148" fmla="*/ 48377 h 297932"/>
                  <a:gd name="connsiteX149" fmla="*/ 142329 w 199850"/>
                  <a:gd name="connsiteY149" fmla="*/ 49262 h 297932"/>
                  <a:gd name="connsiteX150" fmla="*/ 139970 w 199850"/>
                  <a:gd name="connsiteY150" fmla="*/ 51032 h 297932"/>
                  <a:gd name="connsiteX151" fmla="*/ 134955 w 199850"/>
                  <a:gd name="connsiteY151" fmla="*/ 58112 h 297932"/>
                  <a:gd name="connsiteX152" fmla="*/ 130677 w 199850"/>
                  <a:gd name="connsiteY152" fmla="*/ 65191 h 297932"/>
                  <a:gd name="connsiteX153" fmla="*/ 129202 w 199850"/>
                  <a:gd name="connsiteY153" fmla="*/ 70943 h 297932"/>
                  <a:gd name="connsiteX154" fmla="*/ 127433 w 199850"/>
                  <a:gd name="connsiteY154" fmla="*/ 76548 h 297932"/>
                  <a:gd name="connsiteX155" fmla="*/ 123745 w 199850"/>
                  <a:gd name="connsiteY155" fmla="*/ 80088 h 297932"/>
                  <a:gd name="connsiteX156" fmla="*/ 123155 w 199850"/>
                  <a:gd name="connsiteY156" fmla="*/ 82005 h 297932"/>
                  <a:gd name="connsiteX157" fmla="*/ 123008 w 199850"/>
                  <a:gd name="connsiteY157" fmla="*/ 83185 h 297932"/>
                  <a:gd name="connsiteX158" fmla="*/ 122860 w 199850"/>
                  <a:gd name="connsiteY158" fmla="*/ 85840 h 297932"/>
                  <a:gd name="connsiteX159" fmla="*/ 122418 w 199850"/>
                  <a:gd name="connsiteY159" fmla="*/ 90265 h 297932"/>
                  <a:gd name="connsiteX160" fmla="*/ 121828 w 199850"/>
                  <a:gd name="connsiteY160" fmla="*/ 92477 h 297932"/>
                  <a:gd name="connsiteX161" fmla="*/ 121238 w 199850"/>
                  <a:gd name="connsiteY161" fmla="*/ 93067 h 297932"/>
                  <a:gd name="connsiteX162" fmla="*/ 117108 w 199850"/>
                  <a:gd name="connsiteY162" fmla="*/ 94394 h 297932"/>
                  <a:gd name="connsiteX163" fmla="*/ 114896 w 199850"/>
                  <a:gd name="connsiteY163" fmla="*/ 96017 h 297932"/>
                  <a:gd name="connsiteX164" fmla="*/ 113421 w 199850"/>
                  <a:gd name="connsiteY164" fmla="*/ 99262 h 297932"/>
                  <a:gd name="connsiteX165" fmla="*/ 112831 w 199850"/>
                  <a:gd name="connsiteY165" fmla="*/ 102801 h 297932"/>
                  <a:gd name="connsiteX166" fmla="*/ 112093 w 199850"/>
                  <a:gd name="connsiteY166" fmla="*/ 106636 h 297932"/>
                  <a:gd name="connsiteX167" fmla="*/ 111651 w 199850"/>
                  <a:gd name="connsiteY167" fmla="*/ 110176 h 297932"/>
                  <a:gd name="connsiteX168" fmla="*/ 110914 w 199850"/>
                  <a:gd name="connsiteY168" fmla="*/ 111946 h 297932"/>
                  <a:gd name="connsiteX169" fmla="*/ 109586 w 199850"/>
                  <a:gd name="connsiteY169" fmla="*/ 113863 h 297932"/>
                  <a:gd name="connsiteX170" fmla="*/ 107521 w 199850"/>
                  <a:gd name="connsiteY170" fmla="*/ 115928 h 297932"/>
                  <a:gd name="connsiteX171" fmla="*/ 105751 w 199850"/>
                  <a:gd name="connsiteY171" fmla="*/ 117108 h 297932"/>
                  <a:gd name="connsiteX172" fmla="*/ 101032 w 199850"/>
                  <a:gd name="connsiteY172" fmla="*/ 117845 h 297932"/>
                  <a:gd name="connsiteX173" fmla="*/ 98672 w 199850"/>
                  <a:gd name="connsiteY173" fmla="*/ 122418 h 297932"/>
                  <a:gd name="connsiteX174" fmla="*/ 96607 w 199850"/>
                  <a:gd name="connsiteY174" fmla="*/ 125957 h 297932"/>
                  <a:gd name="connsiteX175" fmla="*/ 96607 w 199850"/>
                  <a:gd name="connsiteY175" fmla="*/ 127432 h 297932"/>
                  <a:gd name="connsiteX176" fmla="*/ 94542 w 199850"/>
                  <a:gd name="connsiteY176" fmla="*/ 134807 h 297932"/>
                  <a:gd name="connsiteX177" fmla="*/ 91150 w 199850"/>
                  <a:gd name="connsiteY177" fmla="*/ 140412 h 297932"/>
                  <a:gd name="connsiteX178" fmla="*/ 91002 w 199850"/>
                  <a:gd name="connsiteY178" fmla="*/ 142476 h 297932"/>
                  <a:gd name="connsiteX179" fmla="*/ 91002 w 199850"/>
                  <a:gd name="connsiteY179" fmla="*/ 144099 h 297932"/>
                  <a:gd name="connsiteX180" fmla="*/ 86725 w 199850"/>
                  <a:gd name="connsiteY180" fmla="*/ 148966 h 297932"/>
                  <a:gd name="connsiteX181" fmla="*/ 85545 w 199850"/>
                  <a:gd name="connsiteY181" fmla="*/ 150441 h 297932"/>
                  <a:gd name="connsiteX182" fmla="*/ 84513 w 199850"/>
                  <a:gd name="connsiteY182" fmla="*/ 152359 h 297932"/>
                  <a:gd name="connsiteX183" fmla="*/ 85545 w 199850"/>
                  <a:gd name="connsiteY183" fmla="*/ 154128 h 297932"/>
                  <a:gd name="connsiteX184" fmla="*/ 86725 w 199850"/>
                  <a:gd name="connsiteY184" fmla="*/ 155898 h 297932"/>
                  <a:gd name="connsiteX185" fmla="*/ 86873 w 199850"/>
                  <a:gd name="connsiteY185" fmla="*/ 156488 h 297932"/>
                  <a:gd name="connsiteX186" fmla="*/ 84955 w 199850"/>
                  <a:gd name="connsiteY186" fmla="*/ 157963 h 297932"/>
                  <a:gd name="connsiteX187" fmla="*/ 81563 w 199850"/>
                  <a:gd name="connsiteY187" fmla="*/ 160765 h 297932"/>
                  <a:gd name="connsiteX188" fmla="*/ 79498 w 199850"/>
                  <a:gd name="connsiteY188" fmla="*/ 162388 h 297932"/>
                  <a:gd name="connsiteX189" fmla="*/ 79056 w 199850"/>
                  <a:gd name="connsiteY189" fmla="*/ 163273 h 297932"/>
                  <a:gd name="connsiteX190" fmla="*/ 78760 w 199850"/>
                  <a:gd name="connsiteY190" fmla="*/ 167402 h 297932"/>
                  <a:gd name="connsiteX191" fmla="*/ 78171 w 199850"/>
                  <a:gd name="connsiteY191" fmla="*/ 168435 h 297932"/>
                  <a:gd name="connsiteX192" fmla="*/ 76843 w 199850"/>
                  <a:gd name="connsiteY192" fmla="*/ 169910 h 297932"/>
                  <a:gd name="connsiteX193" fmla="*/ 74926 w 199850"/>
                  <a:gd name="connsiteY193" fmla="*/ 171680 h 297932"/>
                  <a:gd name="connsiteX194" fmla="*/ 72861 w 199850"/>
                  <a:gd name="connsiteY194" fmla="*/ 172860 h 297932"/>
                  <a:gd name="connsiteX195" fmla="*/ 70648 w 199850"/>
                  <a:gd name="connsiteY195" fmla="*/ 173745 h 297932"/>
                  <a:gd name="connsiteX196" fmla="*/ 68436 w 199850"/>
                  <a:gd name="connsiteY196" fmla="*/ 174040 h 297932"/>
                  <a:gd name="connsiteX197" fmla="*/ 67256 w 199850"/>
                  <a:gd name="connsiteY197" fmla="*/ 173597 h 297932"/>
                  <a:gd name="connsiteX198" fmla="*/ 66519 w 199850"/>
                  <a:gd name="connsiteY198" fmla="*/ 172417 h 297932"/>
                  <a:gd name="connsiteX199" fmla="*/ 65191 w 199850"/>
                  <a:gd name="connsiteY199" fmla="*/ 167402 h 297932"/>
                  <a:gd name="connsiteX200" fmla="*/ 64601 w 199850"/>
                  <a:gd name="connsiteY200" fmla="*/ 166222 h 297932"/>
                  <a:gd name="connsiteX201" fmla="*/ 63274 w 199850"/>
                  <a:gd name="connsiteY201" fmla="*/ 165338 h 297932"/>
                  <a:gd name="connsiteX202" fmla="*/ 60324 w 199850"/>
                  <a:gd name="connsiteY202" fmla="*/ 162535 h 297932"/>
                  <a:gd name="connsiteX203" fmla="*/ 57522 w 199850"/>
                  <a:gd name="connsiteY203" fmla="*/ 159733 h 297932"/>
                  <a:gd name="connsiteX204" fmla="*/ 54129 w 199850"/>
                  <a:gd name="connsiteY204" fmla="*/ 157816 h 297932"/>
                  <a:gd name="connsiteX205" fmla="*/ 53392 w 199850"/>
                  <a:gd name="connsiteY205" fmla="*/ 157963 h 297932"/>
                  <a:gd name="connsiteX206" fmla="*/ 52802 w 199850"/>
                  <a:gd name="connsiteY206" fmla="*/ 158553 h 297932"/>
                  <a:gd name="connsiteX207" fmla="*/ 51770 w 199850"/>
                  <a:gd name="connsiteY207" fmla="*/ 161208 h 297932"/>
                  <a:gd name="connsiteX208" fmla="*/ 50885 w 199850"/>
                  <a:gd name="connsiteY208" fmla="*/ 162240 h 297932"/>
                  <a:gd name="connsiteX209" fmla="*/ 49115 w 199850"/>
                  <a:gd name="connsiteY209" fmla="*/ 162683 h 297932"/>
                  <a:gd name="connsiteX210" fmla="*/ 45870 w 199850"/>
                  <a:gd name="connsiteY210" fmla="*/ 162683 h 297932"/>
                  <a:gd name="connsiteX211" fmla="*/ 43658 w 199850"/>
                  <a:gd name="connsiteY211" fmla="*/ 162240 h 297932"/>
                  <a:gd name="connsiteX212" fmla="*/ 43068 w 199850"/>
                  <a:gd name="connsiteY212" fmla="*/ 161798 h 297932"/>
                  <a:gd name="connsiteX213" fmla="*/ 42625 w 199850"/>
                  <a:gd name="connsiteY213" fmla="*/ 160470 h 297932"/>
                  <a:gd name="connsiteX214" fmla="*/ 42035 w 199850"/>
                  <a:gd name="connsiteY214" fmla="*/ 159585 h 297932"/>
                  <a:gd name="connsiteX215" fmla="*/ 39233 w 199850"/>
                  <a:gd name="connsiteY215" fmla="*/ 161503 h 297932"/>
                  <a:gd name="connsiteX216" fmla="*/ 34956 w 199850"/>
                  <a:gd name="connsiteY216" fmla="*/ 164600 h 297932"/>
                  <a:gd name="connsiteX217" fmla="*/ 33628 w 199850"/>
                  <a:gd name="connsiteY217" fmla="*/ 165043 h 297932"/>
                  <a:gd name="connsiteX218" fmla="*/ 32448 w 199850"/>
                  <a:gd name="connsiteY218" fmla="*/ 165780 h 297932"/>
                  <a:gd name="connsiteX219" fmla="*/ 31121 w 199850"/>
                  <a:gd name="connsiteY219" fmla="*/ 168582 h 297932"/>
                  <a:gd name="connsiteX220" fmla="*/ 29351 w 199850"/>
                  <a:gd name="connsiteY220" fmla="*/ 171680 h 297932"/>
                  <a:gd name="connsiteX221" fmla="*/ 27138 w 199850"/>
                  <a:gd name="connsiteY221" fmla="*/ 173302 h 297932"/>
                  <a:gd name="connsiteX222" fmla="*/ 24926 w 199850"/>
                  <a:gd name="connsiteY222" fmla="*/ 174630 h 297932"/>
                  <a:gd name="connsiteX223" fmla="*/ 23746 w 199850"/>
                  <a:gd name="connsiteY223" fmla="*/ 175810 h 297932"/>
                  <a:gd name="connsiteX224" fmla="*/ 21829 w 199850"/>
                  <a:gd name="connsiteY224" fmla="*/ 177137 h 297932"/>
                  <a:gd name="connsiteX225" fmla="*/ 18436 w 199850"/>
                  <a:gd name="connsiteY225" fmla="*/ 180677 h 297932"/>
                  <a:gd name="connsiteX226" fmla="*/ 13717 w 199850"/>
                  <a:gd name="connsiteY226" fmla="*/ 185249 h 297932"/>
                  <a:gd name="connsiteX227" fmla="*/ 12094 w 199850"/>
                  <a:gd name="connsiteY227" fmla="*/ 187609 h 297932"/>
                  <a:gd name="connsiteX228" fmla="*/ 10472 w 199850"/>
                  <a:gd name="connsiteY228" fmla="*/ 191296 h 297932"/>
                  <a:gd name="connsiteX229" fmla="*/ 9440 w 199850"/>
                  <a:gd name="connsiteY229" fmla="*/ 195131 h 297932"/>
                  <a:gd name="connsiteX230" fmla="*/ 8407 w 199850"/>
                  <a:gd name="connsiteY230" fmla="*/ 199556 h 297932"/>
                  <a:gd name="connsiteX231" fmla="*/ 6932 w 199850"/>
                  <a:gd name="connsiteY231" fmla="*/ 206488 h 297932"/>
                  <a:gd name="connsiteX232" fmla="*/ 4720 w 199850"/>
                  <a:gd name="connsiteY232" fmla="*/ 210322 h 297932"/>
                  <a:gd name="connsiteX233" fmla="*/ 2802 w 199850"/>
                  <a:gd name="connsiteY233" fmla="*/ 213420 h 297932"/>
                  <a:gd name="connsiteX234" fmla="*/ 1327 w 199850"/>
                  <a:gd name="connsiteY234" fmla="*/ 215927 h 297932"/>
                  <a:gd name="connsiteX235" fmla="*/ 590 w 199850"/>
                  <a:gd name="connsiteY235" fmla="*/ 217992 h 297932"/>
                  <a:gd name="connsiteX236" fmla="*/ 885 w 199850"/>
                  <a:gd name="connsiteY236" fmla="*/ 217992 h 297932"/>
                  <a:gd name="connsiteX237" fmla="*/ 0 w 199850"/>
                  <a:gd name="connsiteY237" fmla="*/ 221827 h 297932"/>
                  <a:gd name="connsiteX238" fmla="*/ 148 w 199850"/>
                  <a:gd name="connsiteY238" fmla="*/ 222712 h 297932"/>
                  <a:gd name="connsiteX239" fmla="*/ 1033 w 199850"/>
                  <a:gd name="connsiteY239" fmla="*/ 223892 h 297932"/>
                  <a:gd name="connsiteX240" fmla="*/ 3098 w 199850"/>
                  <a:gd name="connsiteY240" fmla="*/ 224187 h 297932"/>
                  <a:gd name="connsiteX241" fmla="*/ 3983 w 199850"/>
                  <a:gd name="connsiteY241" fmla="*/ 223302 h 297932"/>
                  <a:gd name="connsiteX242" fmla="*/ 3245 w 199850"/>
                  <a:gd name="connsiteY242" fmla="*/ 220057 h 297932"/>
                  <a:gd name="connsiteX243" fmla="*/ 4572 w 199850"/>
                  <a:gd name="connsiteY243" fmla="*/ 220794 h 297932"/>
                  <a:gd name="connsiteX244" fmla="*/ 5900 w 199850"/>
                  <a:gd name="connsiteY244" fmla="*/ 222417 h 297932"/>
                  <a:gd name="connsiteX245" fmla="*/ 7080 w 199850"/>
                  <a:gd name="connsiteY245" fmla="*/ 222712 h 297932"/>
                  <a:gd name="connsiteX246" fmla="*/ 8407 w 199850"/>
                  <a:gd name="connsiteY246" fmla="*/ 222564 h 297932"/>
                  <a:gd name="connsiteX247" fmla="*/ 9292 w 199850"/>
                  <a:gd name="connsiteY247" fmla="*/ 222712 h 297932"/>
                  <a:gd name="connsiteX248" fmla="*/ 10030 w 199850"/>
                  <a:gd name="connsiteY248" fmla="*/ 223154 h 297932"/>
                  <a:gd name="connsiteX249" fmla="*/ 9587 w 199850"/>
                  <a:gd name="connsiteY249" fmla="*/ 226252 h 297932"/>
                  <a:gd name="connsiteX250" fmla="*/ 9882 w 199850"/>
                  <a:gd name="connsiteY250" fmla="*/ 228316 h 297932"/>
                  <a:gd name="connsiteX251" fmla="*/ 10325 w 199850"/>
                  <a:gd name="connsiteY251" fmla="*/ 230086 h 297932"/>
                  <a:gd name="connsiteX252" fmla="*/ 11504 w 199850"/>
                  <a:gd name="connsiteY252" fmla="*/ 231561 h 297932"/>
                  <a:gd name="connsiteX253" fmla="*/ 12094 w 199850"/>
                  <a:gd name="connsiteY253" fmla="*/ 235249 h 297932"/>
                  <a:gd name="connsiteX254" fmla="*/ 15192 w 199850"/>
                  <a:gd name="connsiteY254" fmla="*/ 236428 h 297932"/>
                  <a:gd name="connsiteX255" fmla="*/ 18584 w 199850"/>
                  <a:gd name="connsiteY255" fmla="*/ 237608 h 297932"/>
                  <a:gd name="connsiteX256" fmla="*/ 19911 w 199850"/>
                  <a:gd name="connsiteY256" fmla="*/ 238198 h 297932"/>
                  <a:gd name="connsiteX257" fmla="*/ 20207 w 199850"/>
                  <a:gd name="connsiteY257" fmla="*/ 239083 h 297932"/>
                  <a:gd name="connsiteX258" fmla="*/ 21681 w 199850"/>
                  <a:gd name="connsiteY258" fmla="*/ 239526 h 297932"/>
                  <a:gd name="connsiteX259" fmla="*/ 23304 w 199850"/>
                  <a:gd name="connsiteY259" fmla="*/ 239526 h 297932"/>
                  <a:gd name="connsiteX260" fmla="*/ 24189 w 199850"/>
                  <a:gd name="connsiteY260" fmla="*/ 239083 h 297932"/>
                  <a:gd name="connsiteX261" fmla="*/ 25221 w 199850"/>
                  <a:gd name="connsiteY261" fmla="*/ 237608 h 297932"/>
                  <a:gd name="connsiteX262" fmla="*/ 24779 w 199850"/>
                  <a:gd name="connsiteY262" fmla="*/ 235838 h 297932"/>
                  <a:gd name="connsiteX263" fmla="*/ 25516 w 199850"/>
                  <a:gd name="connsiteY263" fmla="*/ 235986 h 297932"/>
                  <a:gd name="connsiteX264" fmla="*/ 26549 w 199850"/>
                  <a:gd name="connsiteY264" fmla="*/ 236871 h 297932"/>
                  <a:gd name="connsiteX265" fmla="*/ 27876 w 199850"/>
                  <a:gd name="connsiteY265" fmla="*/ 236871 h 297932"/>
                  <a:gd name="connsiteX266" fmla="*/ 29646 w 199850"/>
                  <a:gd name="connsiteY266" fmla="*/ 235544 h 297932"/>
                  <a:gd name="connsiteX267" fmla="*/ 30088 w 199850"/>
                  <a:gd name="connsiteY267" fmla="*/ 236133 h 297932"/>
                  <a:gd name="connsiteX268" fmla="*/ 29056 w 199850"/>
                  <a:gd name="connsiteY268" fmla="*/ 237313 h 297932"/>
                  <a:gd name="connsiteX269" fmla="*/ 28909 w 199850"/>
                  <a:gd name="connsiteY269" fmla="*/ 238493 h 297932"/>
                  <a:gd name="connsiteX270" fmla="*/ 31416 w 199850"/>
                  <a:gd name="connsiteY270" fmla="*/ 240706 h 297932"/>
                  <a:gd name="connsiteX271" fmla="*/ 31416 w 199850"/>
                  <a:gd name="connsiteY271" fmla="*/ 241443 h 297932"/>
                  <a:gd name="connsiteX272" fmla="*/ 28613 w 199850"/>
                  <a:gd name="connsiteY272" fmla="*/ 241001 h 297932"/>
                  <a:gd name="connsiteX273" fmla="*/ 27581 w 199850"/>
                  <a:gd name="connsiteY273" fmla="*/ 242328 h 297932"/>
                  <a:gd name="connsiteX274" fmla="*/ 26696 w 199850"/>
                  <a:gd name="connsiteY274" fmla="*/ 242770 h 297932"/>
                  <a:gd name="connsiteX275" fmla="*/ 28171 w 199850"/>
                  <a:gd name="connsiteY275" fmla="*/ 245425 h 297932"/>
                  <a:gd name="connsiteX276" fmla="*/ 28909 w 199850"/>
                  <a:gd name="connsiteY276" fmla="*/ 247638 h 297932"/>
                  <a:gd name="connsiteX277" fmla="*/ 32153 w 199850"/>
                  <a:gd name="connsiteY277" fmla="*/ 247343 h 297932"/>
                  <a:gd name="connsiteX278" fmla="*/ 29646 w 199850"/>
                  <a:gd name="connsiteY278" fmla="*/ 249555 h 297932"/>
                  <a:gd name="connsiteX279" fmla="*/ 35103 w 199850"/>
                  <a:gd name="connsiteY279" fmla="*/ 255455 h 297932"/>
                  <a:gd name="connsiteX280" fmla="*/ 35988 w 199850"/>
                  <a:gd name="connsiteY280" fmla="*/ 257372 h 297932"/>
                  <a:gd name="connsiteX281" fmla="*/ 36873 w 199850"/>
                  <a:gd name="connsiteY281" fmla="*/ 261502 h 297932"/>
                  <a:gd name="connsiteX282" fmla="*/ 35251 w 199850"/>
                  <a:gd name="connsiteY282" fmla="*/ 265779 h 297932"/>
                  <a:gd name="connsiteX283" fmla="*/ 34808 w 199850"/>
                  <a:gd name="connsiteY283" fmla="*/ 270499 h 297932"/>
                  <a:gd name="connsiteX284" fmla="*/ 33628 w 199850"/>
                  <a:gd name="connsiteY284" fmla="*/ 275514 h 297932"/>
                  <a:gd name="connsiteX285" fmla="*/ 33038 w 199850"/>
                  <a:gd name="connsiteY285" fmla="*/ 281561 h 297932"/>
                  <a:gd name="connsiteX286" fmla="*/ 33776 w 199850"/>
                  <a:gd name="connsiteY286" fmla="*/ 281856 h 297932"/>
                  <a:gd name="connsiteX287" fmla="*/ 33776 w 199850"/>
                  <a:gd name="connsiteY287" fmla="*/ 282298 h 297932"/>
                  <a:gd name="connsiteX288" fmla="*/ 34070 w 199850"/>
                  <a:gd name="connsiteY288" fmla="*/ 283183 h 297932"/>
                  <a:gd name="connsiteX289" fmla="*/ 34808 w 199850"/>
                  <a:gd name="connsiteY289" fmla="*/ 283921 h 297932"/>
                  <a:gd name="connsiteX290" fmla="*/ 37758 w 199850"/>
                  <a:gd name="connsiteY290" fmla="*/ 285101 h 297932"/>
                  <a:gd name="connsiteX291" fmla="*/ 46312 w 199850"/>
                  <a:gd name="connsiteY291" fmla="*/ 285101 h 297932"/>
                  <a:gd name="connsiteX292" fmla="*/ 51327 w 199850"/>
                  <a:gd name="connsiteY292" fmla="*/ 285101 h 297932"/>
                  <a:gd name="connsiteX293" fmla="*/ 58997 w 199850"/>
                  <a:gd name="connsiteY293" fmla="*/ 285101 h 297932"/>
                  <a:gd name="connsiteX294" fmla="*/ 66961 w 199850"/>
                  <a:gd name="connsiteY294" fmla="*/ 285248 h 297932"/>
                  <a:gd name="connsiteX295" fmla="*/ 73008 w 199850"/>
                  <a:gd name="connsiteY295" fmla="*/ 285248 h 297932"/>
                  <a:gd name="connsiteX296" fmla="*/ 73303 w 199850"/>
                  <a:gd name="connsiteY296" fmla="*/ 283478 h 297932"/>
                  <a:gd name="connsiteX297" fmla="*/ 73598 w 199850"/>
                  <a:gd name="connsiteY297" fmla="*/ 282741 h 297932"/>
                  <a:gd name="connsiteX298" fmla="*/ 73451 w 199850"/>
                  <a:gd name="connsiteY298" fmla="*/ 281708 h 297932"/>
                  <a:gd name="connsiteX299" fmla="*/ 79056 w 199850"/>
                  <a:gd name="connsiteY299" fmla="*/ 281708 h 297932"/>
                  <a:gd name="connsiteX300" fmla="*/ 88937 w 199850"/>
                  <a:gd name="connsiteY300" fmla="*/ 282151 h 297932"/>
                  <a:gd name="connsiteX301" fmla="*/ 93362 w 199850"/>
                  <a:gd name="connsiteY301" fmla="*/ 282003 h 297932"/>
                  <a:gd name="connsiteX302" fmla="*/ 94542 w 199850"/>
                  <a:gd name="connsiteY302" fmla="*/ 282151 h 297932"/>
                  <a:gd name="connsiteX303" fmla="*/ 99999 w 199850"/>
                  <a:gd name="connsiteY303" fmla="*/ 281856 h 297932"/>
                  <a:gd name="connsiteX304" fmla="*/ 104424 w 199850"/>
                  <a:gd name="connsiteY304" fmla="*/ 282151 h 297932"/>
                  <a:gd name="connsiteX305" fmla="*/ 106194 w 199850"/>
                  <a:gd name="connsiteY305" fmla="*/ 282593 h 297932"/>
                  <a:gd name="connsiteX306" fmla="*/ 107964 w 199850"/>
                  <a:gd name="connsiteY306" fmla="*/ 282888 h 297932"/>
                  <a:gd name="connsiteX307" fmla="*/ 113274 w 199850"/>
                  <a:gd name="connsiteY307" fmla="*/ 283183 h 297932"/>
                  <a:gd name="connsiteX308" fmla="*/ 120058 w 199850"/>
                  <a:gd name="connsiteY308" fmla="*/ 282741 h 297932"/>
                  <a:gd name="connsiteX309" fmla="*/ 122418 w 199850"/>
                  <a:gd name="connsiteY309" fmla="*/ 282888 h 297932"/>
                  <a:gd name="connsiteX310" fmla="*/ 123745 w 199850"/>
                  <a:gd name="connsiteY310" fmla="*/ 283773 h 297932"/>
                  <a:gd name="connsiteX311" fmla="*/ 124335 w 199850"/>
                  <a:gd name="connsiteY311" fmla="*/ 285395 h 297932"/>
                  <a:gd name="connsiteX312" fmla="*/ 130677 w 199850"/>
                  <a:gd name="connsiteY312" fmla="*/ 285395 h 297932"/>
                  <a:gd name="connsiteX313" fmla="*/ 136872 w 199850"/>
                  <a:gd name="connsiteY313" fmla="*/ 285395 h 297932"/>
                  <a:gd name="connsiteX314" fmla="*/ 143657 w 199850"/>
                  <a:gd name="connsiteY314" fmla="*/ 285395 h 297932"/>
                  <a:gd name="connsiteX315" fmla="*/ 150294 w 199850"/>
                  <a:gd name="connsiteY315" fmla="*/ 285395 h 297932"/>
                  <a:gd name="connsiteX316" fmla="*/ 155456 w 199850"/>
                  <a:gd name="connsiteY316" fmla="*/ 285543 h 297932"/>
                  <a:gd name="connsiteX317" fmla="*/ 157963 w 199850"/>
                  <a:gd name="connsiteY317" fmla="*/ 284363 h 297932"/>
                  <a:gd name="connsiteX318" fmla="*/ 160323 w 199850"/>
                  <a:gd name="connsiteY318" fmla="*/ 286133 h 297932"/>
                  <a:gd name="connsiteX319" fmla="*/ 161503 w 199850"/>
                  <a:gd name="connsiteY319" fmla="*/ 286428 h 297932"/>
                  <a:gd name="connsiteX320" fmla="*/ 161798 w 199850"/>
                  <a:gd name="connsiteY320" fmla="*/ 286280 h 297932"/>
                  <a:gd name="connsiteX321" fmla="*/ 162683 w 199850"/>
                  <a:gd name="connsiteY321" fmla="*/ 287608 h 297932"/>
                  <a:gd name="connsiteX322" fmla="*/ 165633 w 199850"/>
                  <a:gd name="connsiteY322" fmla="*/ 287460 h 297932"/>
                  <a:gd name="connsiteX323" fmla="*/ 166075 w 199850"/>
                  <a:gd name="connsiteY323" fmla="*/ 287755 h 297932"/>
                  <a:gd name="connsiteX324" fmla="*/ 166370 w 199850"/>
                  <a:gd name="connsiteY324" fmla="*/ 289230 h 297932"/>
                  <a:gd name="connsiteX325" fmla="*/ 169025 w 199850"/>
                  <a:gd name="connsiteY325" fmla="*/ 289230 h 297932"/>
                  <a:gd name="connsiteX326" fmla="*/ 170500 w 199850"/>
                  <a:gd name="connsiteY326" fmla="*/ 289525 h 297932"/>
                  <a:gd name="connsiteX327" fmla="*/ 171532 w 199850"/>
                  <a:gd name="connsiteY327" fmla="*/ 289525 h 297932"/>
                  <a:gd name="connsiteX328" fmla="*/ 173155 w 199850"/>
                  <a:gd name="connsiteY328" fmla="*/ 288640 h 297932"/>
                  <a:gd name="connsiteX329" fmla="*/ 174187 w 199850"/>
                  <a:gd name="connsiteY329" fmla="*/ 288935 h 297932"/>
                  <a:gd name="connsiteX330" fmla="*/ 176252 w 199850"/>
                  <a:gd name="connsiteY330" fmla="*/ 289968 h 297932"/>
                  <a:gd name="connsiteX331" fmla="*/ 177727 w 199850"/>
                  <a:gd name="connsiteY331" fmla="*/ 291000 h 297932"/>
                  <a:gd name="connsiteX332" fmla="*/ 179792 w 199850"/>
                  <a:gd name="connsiteY332" fmla="*/ 290705 h 297932"/>
                  <a:gd name="connsiteX333" fmla="*/ 184659 w 199850"/>
                  <a:gd name="connsiteY333" fmla="*/ 290853 h 297932"/>
                  <a:gd name="connsiteX334" fmla="*/ 188347 w 199850"/>
                  <a:gd name="connsiteY334" fmla="*/ 291738 h 297932"/>
                  <a:gd name="connsiteX335" fmla="*/ 192034 w 199850"/>
                  <a:gd name="connsiteY335" fmla="*/ 294245 h 297932"/>
                  <a:gd name="connsiteX336" fmla="*/ 194394 w 199850"/>
                  <a:gd name="connsiteY336" fmla="*/ 295720 h 297932"/>
                  <a:gd name="connsiteX337" fmla="*/ 196606 w 199850"/>
                  <a:gd name="connsiteY337" fmla="*/ 297932 h 297932"/>
                  <a:gd name="connsiteX338" fmla="*/ 197343 w 199850"/>
                  <a:gd name="connsiteY338" fmla="*/ 297490 h 297932"/>
                  <a:gd name="connsiteX339" fmla="*/ 198228 w 199850"/>
                  <a:gd name="connsiteY339" fmla="*/ 296900 h 297932"/>
                  <a:gd name="connsiteX340" fmla="*/ 198671 w 199850"/>
                  <a:gd name="connsiteY340" fmla="*/ 296752 h 297932"/>
                  <a:gd name="connsiteX341" fmla="*/ 198524 w 199850"/>
                  <a:gd name="connsiteY341" fmla="*/ 294835 h 297932"/>
                  <a:gd name="connsiteX342" fmla="*/ 197343 w 199850"/>
                  <a:gd name="connsiteY342" fmla="*/ 291590 h 297932"/>
                  <a:gd name="connsiteX343" fmla="*/ 196901 w 199850"/>
                  <a:gd name="connsiteY343" fmla="*/ 288935 h 297932"/>
                  <a:gd name="connsiteX344" fmla="*/ 197196 w 199850"/>
                  <a:gd name="connsiteY344" fmla="*/ 286723 h 297932"/>
                  <a:gd name="connsiteX345" fmla="*/ 198081 w 199850"/>
                  <a:gd name="connsiteY345" fmla="*/ 285101 h 297932"/>
                  <a:gd name="connsiteX346" fmla="*/ 199703 w 199850"/>
                  <a:gd name="connsiteY346" fmla="*/ 284216 h 297932"/>
                  <a:gd name="connsiteX347" fmla="*/ 199851 w 199850"/>
                  <a:gd name="connsiteY347" fmla="*/ 282741 h 297932"/>
                  <a:gd name="connsiteX348" fmla="*/ 199851 w 199850"/>
                  <a:gd name="connsiteY348" fmla="*/ 282446 h 297932"/>
                  <a:gd name="connsiteX349" fmla="*/ 198671 w 199850"/>
                  <a:gd name="connsiteY349" fmla="*/ 280086 h 29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199850" h="297932">
                    <a:moveTo>
                      <a:pt x="198671" y="280086"/>
                    </a:moveTo>
                    <a:lnTo>
                      <a:pt x="197786" y="277284"/>
                    </a:lnTo>
                    <a:lnTo>
                      <a:pt x="197491" y="273891"/>
                    </a:lnTo>
                    <a:lnTo>
                      <a:pt x="197786" y="273154"/>
                    </a:lnTo>
                    <a:lnTo>
                      <a:pt x="197196" y="272121"/>
                    </a:lnTo>
                    <a:lnTo>
                      <a:pt x="197196" y="271974"/>
                    </a:lnTo>
                    <a:lnTo>
                      <a:pt x="196606" y="269466"/>
                    </a:lnTo>
                    <a:lnTo>
                      <a:pt x="197196" y="267697"/>
                    </a:lnTo>
                    <a:lnTo>
                      <a:pt x="196753" y="265927"/>
                    </a:lnTo>
                    <a:lnTo>
                      <a:pt x="195279" y="264157"/>
                    </a:lnTo>
                    <a:lnTo>
                      <a:pt x="193951" y="262829"/>
                    </a:lnTo>
                    <a:lnTo>
                      <a:pt x="193214" y="261649"/>
                    </a:lnTo>
                    <a:lnTo>
                      <a:pt x="192624" y="261059"/>
                    </a:lnTo>
                    <a:lnTo>
                      <a:pt x="191149" y="260912"/>
                    </a:lnTo>
                    <a:lnTo>
                      <a:pt x="189232" y="260322"/>
                    </a:lnTo>
                    <a:lnTo>
                      <a:pt x="186577" y="257520"/>
                    </a:lnTo>
                    <a:lnTo>
                      <a:pt x="184069" y="255012"/>
                    </a:lnTo>
                    <a:lnTo>
                      <a:pt x="180972" y="251620"/>
                    </a:lnTo>
                    <a:lnTo>
                      <a:pt x="178317" y="248818"/>
                    </a:lnTo>
                    <a:lnTo>
                      <a:pt x="175220" y="245278"/>
                    </a:lnTo>
                    <a:lnTo>
                      <a:pt x="172270" y="242033"/>
                    </a:lnTo>
                    <a:lnTo>
                      <a:pt x="170500" y="238936"/>
                    </a:lnTo>
                    <a:lnTo>
                      <a:pt x="169910" y="237166"/>
                    </a:lnTo>
                    <a:lnTo>
                      <a:pt x="170647" y="237018"/>
                    </a:lnTo>
                    <a:lnTo>
                      <a:pt x="171975" y="236871"/>
                    </a:lnTo>
                    <a:lnTo>
                      <a:pt x="172417" y="236576"/>
                    </a:lnTo>
                    <a:lnTo>
                      <a:pt x="172565" y="235838"/>
                    </a:lnTo>
                    <a:lnTo>
                      <a:pt x="171238" y="233331"/>
                    </a:lnTo>
                    <a:lnTo>
                      <a:pt x="170647" y="230086"/>
                    </a:lnTo>
                    <a:lnTo>
                      <a:pt x="169468" y="228316"/>
                    </a:lnTo>
                    <a:lnTo>
                      <a:pt x="166075" y="225367"/>
                    </a:lnTo>
                    <a:lnTo>
                      <a:pt x="162978" y="223007"/>
                    </a:lnTo>
                    <a:lnTo>
                      <a:pt x="161946" y="221974"/>
                    </a:lnTo>
                    <a:lnTo>
                      <a:pt x="161355" y="220204"/>
                    </a:lnTo>
                    <a:lnTo>
                      <a:pt x="160028" y="209880"/>
                    </a:lnTo>
                    <a:lnTo>
                      <a:pt x="159586" y="206930"/>
                    </a:lnTo>
                    <a:lnTo>
                      <a:pt x="158553" y="205603"/>
                    </a:lnTo>
                    <a:lnTo>
                      <a:pt x="157816" y="205013"/>
                    </a:lnTo>
                    <a:lnTo>
                      <a:pt x="157521" y="204275"/>
                    </a:lnTo>
                    <a:lnTo>
                      <a:pt x="157668" y="202358"/>
                    </a:lnTo>
                    <a:lnTo>
                      <a:pt x="158111" y="200736"/>
                    </a:lnTo>
                    <a:lnTo>
                      <a:pt x="158111" y="200146"/>
                    </a:lnTo>
                    <a:lnTo>
                      <a:pt x="158848" y="198671"/>
                    </a:lnTo>
                    <a:lnTo>
                      <a:pt x="158848" y="189084"/>
                    </a:lnTo>
                    <a:lnTo>
                      <a:pt x="158406" y="188494"/>
                    </a:lnTo>
                    <a:lnTo>
                      <a:pt x="157816" y="187756"/>
                    </a:lnTo>
                    <a:lnTo>
                      <a:pt x="156931" y="187756"/>
                    </a:lnTo>
                    <a:lnTo>
                      <a:pt x="155898" y="187756"/>
                    </a:lnTo>
                    <a:lnTo>
                      <a:pt x="154866" y="186281"/>
                    </a:lnTo>
                    <a:lnTo>
                      <a:pt x="154129" y="184511"/>
                    </a:lnTo>
                    <a:lnTo>
                      <a:pt x="154276" y="183332"/>
                    </a:lnTo>
                    <a:lnTo>
                      <a:pt x="155161" y="182152"/>
                    </a:lnTo>
                    <a:lnTo>
                      <a:pt x="156193" y="181267"/>
                    </a:lnTo>
                    <a:lnTo>
                      <a:pt x="157373" y="180529"/>
                    </a:lnTo>
                    <a:lnTo>
                      <a:pt x="161061" y="179054"/>
                    </a:lnTo>
                    <a:lnTo>
                      <a:pt x="162093" y="178169"/>
                    </a:lnTo>
                    <a:lnTo>
                      <a:pt x="162830" y="177284"/>
                    </a:lnTo>
                    <a:lnTo>
                      <a:pt x="163125" y="175957"/>
                    </a:lnTo>
                    <a:lnTo>
                      <a:pt x="165338" y="171090"/>
                    </a:lnTo>
                    <a:lnTo>
                      <a:pt x="168435" y="166075"/>
                    </a:lnTo>
                    <a:lnTo>
                      <a:pt x="169763" y="165043"/>
                    </a:lnTo>
                    <a:lnTo>
                      <a:pt x="171238" y="161798"/>
                    </a:lnTo>
                    <a:lnTo>
                      <a:pt x="173007" y="157816"/>
                    </a:lnTo>
                    <a:lnTo>
                      <a:pt x="173745" y="155898"/>
                    </a:lnTo>
                    <a:lnTo>
                      <a:pt x="174335" y="154128"/>
                    </a:lnTo>
                    <a:lnTo>
                      <a:pt x="175367" y="152653"/>
                    </a:lnTo>
                    <a:lnTo>
                      <a:pt x="178760" y="150146"/>
                    </a:lnTo>
                    <a:lnTo>
                      <a:pt x="181415" y="145721"/>
                    </a:lnTo>
                    <a:lnTo>
                      <a:pt x="182890" y="143656"/>
                    </a:lnTo>
                    <a:lnTo>
                      <a:pt x="183332" y="142182"/>
                    </a:lnTo>
                    <a:lnTo>
                      <a:pt x="183479" y="140264"/>
                    </a:lnTo>
                    <a:lnTo>
                      <a:pt x="183332" y="138937"/>
                    </a:lnTo>
                    <a:lnTo>
                      <a:pt x="181562" y="138199"/>
                    </a:lnTo>
                    <a:lnTo>
                      <a:pt x="180530" y="137167"/>
                    </a:lnTo>
                    <a:lnTo>
                      <a:pt x="178022" y="131120"/>
                    </a:lnTo>
                    <a:lnTo>
                      <a:pt x="175515" y="124925"/>
                    </a:lnTo>
                    <a:lnTo>
                      <a:pt x="171975" y="118731"/>
                    </a:lnTo>
                    <a:lnTo>
                      <a:pt x="168140" y="114896"/>
                    </a:lnTo>
                    <a:lnTo>
                      <a:pt x="165338" y="112536"/>
                    </a:lnTo>
                    <a:lnTo>
                      <a:pt x="164453" y="112241"/>
                    </a:lnTo>
                    <a:lnTo>
                      <a:pt x="162978" y="111356"/>
                    </a:lnTo>
                    <a:lnTo>
                      <a:pt x="161946" y="110766"/>
                    </a:lnTo>
                    <a:lnTo>
                      <a:pt x="156783" y="106489"/>
                    </a:lnTo>
                    <a:lnTo>
                      <a:pt x="151474" y="101916"/>
                    </a:lnTo>
                    <a:lnTo>
                      <a:pt x="150146" y="99704"/>
                    </a:lnTo>
                    <a:lnTo>
                      <a:pt x="147491" y="96607"/>
                    </a:lnTo>
                    <a:lnTo>
                      <a:pt x="144542" y="93214"/>
                    </a:lnTo>
                    <a:lnTo>
                      <a:pt x="142919" y="91740"/>
                    </a:lnTo>
                    <a:lnTo>
                      <a:pt x="142182" y="89085"/>
                    </a:lnTo>
                    <a:lnTo>
                      <a:pt x="144246" y="86725"/>
                    </a:lnTo>
                    <a:lnTo>
                      <a:pt x="146459" y="83628"/>
                    </a:lnTo>
                    <a:lnTo>
                      <a:pt x="149114" y="81563"/>
                    </a:lnTo>
                    <a:lnTo>
                      <a:pt x="152654" y="81415"/>
                    </a:lnTo>
                    <a:lnTo>
                      <a:pt x="158406" y="82300"/>
                    </a:lnTo>
                    <a:lnTo>
                      <a:pt x="164600" y="82595"/>
                    </a:lnTo>
                    <a:lnTo>
                      <a:pt x="170795" y="81858"/>
                    </a:lnTo>
                    <a:lnTo>
                      <a:pt x="172417" y="81415"/>
                    </a:lnTo>
                    <a:lnTo>
                      <a:pt x="174040" y="81563"/>
                    </a:lnTo>
                    <a:lnTo>
                      <a:pt x="177285" y="82153"/>
                    </a:lnTo>
                    <a:lnTo>
                      <a:pt x="183037" y="82005"/>
                    </a:lnTo>
                    <a:lnTo>
                      <a:pt x="185987" y="80825"/>
                    </a:lnTo>
                    <a:lnTo>
                      <a:pt x="182890" y="78760"/>
                    </a:lnTo>
                    <a:lnTo>
                      <a:pt x="179349" y="75368"/>
                    </a:lnTo>
                    <a:lnTo>
                      <a:pt x="176105" y="71681"/>
                    </a:lnTo>
                    <a:lnTo>
                      <a:pt x="174187" y="68288"/>
                    </a:lnTo>
                    <a:lnTo>
                      <a:pt x="172417" y="64011"/>
                    </a:lnTo>
                    <a:lnTo>
                      <a:pt x="170647" y="58701"/>
                    </a:lnTo>
                    <a:lnTo>
                      <a:pt x="169763" y="51769"/>
                    </a:lnTo>
                    <a:lnTo>
                      <a:pt x="169910" y="47935"/>
                    </a:lnTo>
                    <a:lnTo>
                      <a:pt x="170353" y="45132"/>
                    </a:lnTo>
                    <a:lnTo>
                      <a:pt x="172122" y="40560"/>
                    </a:lnTo>
                    <a:lnTo>
                      <a:pt x="170942" y="37905"/>
                    </a:lnTo>
                    <a:lnTo>
                      <a:pt x="171238" y="35693"/>
                    </a:lnTo>
                    <a:lnTo>
                      <a:pt x="171090" y="32595"/>
                    </a:lnTo>
                    <a:lnTo>
                      <a:pt x="170500" y="30973"/>
                    </a:lnTo>
                    <a:lnTo>
                      <a:pt x="168288" y="25663"/>
                    </a:lnTo>
                    <a:lnTo>
                      <a:pt x="167845" y="25073"/>
                    </a:lnTo>
                    <a:lnTo>
                      <a:pt x="165780" y="21386"/>
                    </a:lnTo>
                    <a:lnTo>
                      <a:pt x="164896" y="15192"/>
                    </a:lnTo>
                    <a:lnTo>
                      <a:pt x="162683" y="11209"/>
                    </a:lnTo>
                    <a:lnTo>
                      <a:pt x="159143" y="9292"/>
                    </a:lnTo>
                    <a:lnTo>
                      <a:pt x="157079" y="6784"/>
                    </a:lnTo>
                    <a:lnTo>
                      <a:pt x="156341" y="2655"/>
                    </a:lnTo>
                    <a:lnTo>
                      <a:pt x="154866" y="1475"/>
                    </a:lnTo>
                    <a:lnTo>
                      <a:pt x="149262" y="0"/>
                    </a:lnTo>
                    <a:lnTo>
                      <a:pt x="144394" y="0"/>
                    </a:lnTo>
                    <a:lnTo>
                      <a:pt x="147049" y="12389"/>
                    </a:lnTo>
                    <a:lnTo>
                      <a:pt x="147196" y="14601"/>
                    </a:lnTo>
                    <a:lnTo>
                      <a:pt x="147491" y="15781"/>
                    </a:lnTo>
                    <a:lnTo>
                      <a:pt x="147639" y="16666"/>
                    </a:lnTo>
                    <a:lnTo>
                      <a:pt x="147934" y="18289"/>
                    </a:lnTo>
                    <a:lnTo>
                      <a:pt x="149851" y="19026"/>
                    </a:lnTo>
                    <a:lnTo>
                      <a:pt x="153686" y="19469"/>
                    </a:lnTo>
                    <a:lnTo>
                      <a:pt x="156341" y="20649"/>
                    </a:lnTo>
                    <a:lnTo>
                      <a:pt x="157963" y="22566"/>
                    </a:lnTo>
                    <a:lnTo>
                      <a:pt x="158111" y="23009"/>
                    </a:lnTo>
                    <a:lnTo>
                      <a:pt x="158996" y="24483"/>
                    </a:lnTo>
                    <a:lnTo>
                      <a:pt x="159143" y="25663"/>
                    </a:lnTo>
                    <a:lnTo>
                      <a:pt x="158996" y="28761"/>
                    </a:lnTo>
                    <a:lnTo>
                      <a:pt x="158406" y="32890"/>
                    </a:lnTo>
                    <a:lnTo>
                      <a:pt x="157521" y="35545"/>
                    </a:lnTo>
                    <a:lnTo>
                      <a:pt x="157963" y="39233"/>
                    </a:lnTo>
                    <a:lnTo>
                      <a:pt x="157816" y="40708"/>
                    </a:lnTo>
                    <a:lnTo>
                      <a:pt x="157373" y="41887"/>
                    </a:lnTo>
                    <a:lnTo>
                      <a:pt x="155751" y="43067"/>
                    </a:lnTo>
                    <a:lnTo>
                      <a:pt x="153538" y="44247"/>
                    </a:lnTo>
                    <a:lnTo>
                      <a:pt x="148081" y="47787"/>
                    </a:lnTo>
                    <a:lnTo>
                      <a:pt x="146606" y="48229"/>
                    </a:lnTo>
                    <a:lnTo>
                      <a:pt x="144246" y="48377"/>
                    </a:lnTo>
                    <a:lnTo>
                      <a:pt x="142329" y="49262"/>
                    </a:lnTo>
                    <a:lnTo>
                      <a:pt x="139970" y="51032"/>
                    </a:lnTo>
                    <a:lnTo>
                      <a:pt x="134955" y="58112"/>
                    </a:lnTo>
                    <a:lnTo>
                      <a:pt x="130677" y="65191"/>
                    </a:lnTo>
                    <a:lnTo>
                      <a:pt x="129202" y="70943"/>
                    </a:lnTo>
                    <a:lnTo>
                      <a:pt x="127433" y="76548"/>
                    </a:lnTo>
                    <a:lnTo>
                      <a:pt x="123745" y="80088"/>
                    </a:lnTo>
                    <a:lnTo>
                      <a:pt x="123155" y="82005"/>
                    </a:lnTo>
                    <a:lnTo>
                      <a:pt x="123008" y="83185"/>
                    </a:lnTo>
                    <a:lnTo>
                      <a:pt x="122860" y="85840"/>
                    </a:lnTo>
                    <a:lnTo>
                      <a:pt x="122418" y="90265"/>
                    </a:lnTo>
                    <a:lnTo>
                      <a:pt x="121828" y="92477"/>
                    </a:lnTo>
                    <a:lnTo>
                      <a:pt x="121238" y="93067"/>
                    </a:lnTo>
                    <a:lnTo>
                      <a:pt x="117108" y="94394"/>
                    </a:lnTo>
                    <a:lnTo>
                      <a:pt x="114896" y="96017"/>
                    </a:lnTo>
                    <a:lnTo>
                      <a:pt x="113421" y="99262"/>
                    </a:lnTo>
                    <a:lnTo>
                      <a:pt x="112831" y="102801"/>
                    </a:lnTo>
                    <a:lnTo>
                      <a:pt x="112093" y="106636"/>
                    </a:lnTo>
                    <a:lnTo>
                      <a:pt x="111651" y="110176"/>
                    </a:lnTo>
                    <a:lnTo>
                      <a:pt x="110914" y="111946"/>
                    </a:lnTo>
                    <a:lnTo>
                      <a:pt x="109586" y="113863"/>
                    </a:lnTo>
                    <a:lnTo>
                      <a:pt x="107521" y="115928"/>
                    </a:lnTo>
                    <a:lnTo>
                      <a:pt x="105751" y="117108"/>
                    </a:lnTo>
                    <a:lnTo>
                      <a:pt x="101032" y="117845"/>
                    </a:lnTo>
                    <a:lnTo>
                      <a:pt x="98672" y="122418"/>
                    </a:lnTo>
                    <a:lnTo>
                      <a:pt x="96607" y="125957"/>
                    </a:lnTo>
                    <a:lnTo>
                      <a:pt x="96607" y="127432"/>
                    </a:lnTo>
                    <a:lnTo>
                      <a:pt x="94542" y="134807"/>
                    </a:lnTo>
                    <a:lnTo>
                      <a:pt x="91150" y="140412"/>
                    </a:lnTo>
                    <a:lnTo>
                      <a:pt x="91002" y="142476"/>
                    </a:lnTo>
                    <a:lnTo>
                      <a:pt x="91002" y="144099"/>
                    </a:lnTo>
                    <a:lnTo>
                      <a:pt x="86725" y="148966"/>
                    </a:lnTo>
                    <a:lnTo>
                      <a:pt x="85545" y="150441"/>
                    </a:lnTo>
                    <a:lnTo>
                      <a:pt x="84513" y="152359"/>
                    </a:lnTo>
                    <a:lnTo>
                      <a:pt x="85545" y="154128"/>
                    </a:lnTo>
                    <a:lnTo>
                      <a:pt x="86725" y="155898"/>
                    </a:lnTo>
                    <a:lnTo>
                      <a:pt x="86873" y="156488"/>
                    </a:lnTo>
                    <a:lnTo>
                      <a:pt x="84955" y="157963"/>
                    </a:lnTo>
                    <a:lnTo>
                      <a:pt x="81563" y="160765"/>
                    </a:lnTo>
                    <a:lnTo>
                      <a:pt x="79498" y="162388"/>
                    </a:lnTo>
                    <a:lnTo>
                      <a:pt x="79056" y="163273"/>
                    </a:lnTo>
                    <a:lnTo>
                      <a:pt x="78760" y="167402"/>
                    </a:lnTo>
                    <a:lnTo>
                      <a:pt x="78171" y="168435"/>
                    </a:lnTo>
                    <a:lnTo>
                      <a:pt x="76843" y="169910"/>
                    </a:lnTo>
                    <a:lnTo>
                      <a:pt x="74926" y="171680"/>
                    </a:lnTo>
                    <a:lnTo>
                      <a:pt x="72861" y="172860"/>
                    </a:lnTo>
                    <a:lnTo>
                      <a:pt x="70648" y="173745"/>
                    </a:lnTo>
                    <a:lnTo>
                      <a:pt x="68436" y="174040"/>
                    </a:lnTo>
                    <a:lnTo>
                      <a:pt x="67256" y="173597"/>
                    </a:lnTo>
                    <a:lnTo>
                      <a:pt x="66519" y="172417"/>
                    </a:lnTo>
                    <a:lnTo>
                      <a:pt x="65191" y="167402"/>
                    </a:lnTo>
                    <a:lnTo>
                      <a:pt x="64601" y="166222"/>
                    </a:lnTo>
                    <a:lnTo>
                      <a:pt x="63274" y="165338"/>
                    </a:lnTo>
                    <a:lnTo>
                      <a:pt x="60324" y="162535"/>
                    </a:lnTo>
                    <a:lnTo>
                      <a:pt x="57522" y="159733"/>
                    </a:lnTo>
                    <a:lnTo>
                      <a:pt x="54129" y="157816"/>
                    </a:lnTo>
                    <a:lnTo>
                      <a:pt x="53392" y="157963"/>
                    </a:lnTo>
                    <a:lnTo>
                      <a:pt x="52802" y="158553"/>
                    </a:lnTo>
                    <a:lnTo>
                      <a:pt x="51770" y="161208"/>
                    </a:lnTo>
                    <a:lnTo>
                      <a:pt x="50885" y="162240"/>
                    </a:lnTo>
                    <a:lnTo>
                      <a:pt x="49115" y="162683"/>
                    </a:lnTo>
                    <a:lnTo>
                      <a:pt x="45870" y="162683"/>
                    </a:lnTo>
                    <a:lnTo>
                      <a:pt x="43658" y="162240"/>
                    </a:lnTo>
                    <a:lnTo>
                      <a:pt x="43068" y="161798"/>
                    </a:lnTo>
                    <a:lnTo>
                      <a:pt x="42625" y="160470"/>
                    </a:lnTo>
                    <a:lnTo>
                      <a:pt x="42035" y="159585"/>
                    </a:lnTo>
                    <a:lnTo>
                      <a:pt x="39233" y="161503"/>
                    </a:lnTo>
                    <a:lnTo>
                      <a:pt x="34956" y="164600"/>
                    </a:lnTo>
                    <a:lnTo>
                      <a:pt x="33628" y="165043"/>
                    </a:lnTo>
                    <a:lnTo>
                      <a:pt x="32448" y="165780"/>
                    </a:lnTo>
                    <a:lnTo>
                      <a:pt x="31121" y="168582"/>
                    </a:lnTo>
                    <a:lnTo>
                      <a:pt x="29351" y="171680"/>
                    </a:lnTo>
                    <a:lnTo>
                      <a:pt x="27138" y="173302"/>
                    </a:lnTo>
                    <a:lnTo>
                      <a:pt x="24926" y="174630"/>
                    </a:lnTo>
                    <a:lnTo>
                      <a:pt x="23746" y="175810"/>
                    </a:lnTo>
                    <a:lnTo>
                      <a:pt x="21829" y="177137"/>
                    </a:lnTo>
                    <a:lnTo>
                      <a:pt x="18436" y="180677"/>
                    </a:lnTo>
                    <a:lnTo>
                      <a:pt x="13717" y="185249"/>
                    </a:lnTo>
                    <a:lnTo>
                      <a:pt x="12094" y="187609"/>
                    </a:lnTo>
                    <a:lnTo>
                      <a:pt x="10472" y="191296"/>
                    </a:lnTo>
                    <a:lnTo>
                      <a:pt x="9440" y="195131"/>
                    </a:lnTo>
                    <a:lnTo>
                      <a:pt x="8407" y="199556"/>
                    </a:lnTo>
                    <a:lnTo>
                      <a:pt x="6932" y="206488"/>
                    </a:lnTo>
                    <a:lnTo>
                      <a:pt x="4720" y="210322"/>
                    </a:lnTo>
                    <a:lnTo>
                      <a:pt x="2802" y="213420"/>
                    </a:lnTo>
                    <a:lnTo>
                      <a:pt x="1327" y="215927"/>
                    </a:lnTo>
                    <a:lnTo>
                      <a:pt x="590" y="217992"/>
                    </a:lnTo>
                    <a:lnTo>
                      <a:pt x="885" y="217992"/>
                    </a:lnTo>
                    <a:lnTo>
                      <a:pt x="0" y="221827"/>
                    </a:lnTo>
                    <a:lnTo>
                      <a:pt x="148" y="222712"/>
                    </a:lnTo>
                    <a:lnTo>
                      <a:pt x="1033" y="223892"/>
                    </a:lnTo>
                    <a:lnTo>
                      <a:pt x="3098" y="224187"/>
                    </a:lnTo>
                    <a:lnTo>
                      <a:pt x="3983" y="223302"/>
                    </a:lnTo>
                    <a:lnTo>
                      <a:pt x="3245" y="220057"/>
                    </a:lnTo>
                    <a:lnTo>
                      <a:pt x="4572" y="220794"/>
                    </a:lnTo>
                    <a:lnTo>
                      <a:pt x="5900" y="222417"/>
                    </a:lnTo>
                    <a:lnTo>
                      <a:pt x="7080" y="222712"/>
                    </a:lnTo>
                    <a:lnTo>
                      <a:pt x="8407" y="222564"/>
                    </a:lnTo>
                    <a:lnTo>
                      <a:pt x="9292" y="222712"/>
                    </a:lnTo>
                    <a:lnTo>
                      <a:pt x="10030" y="223154"/>
                    </a:lnTo>
                    <a:lnTo>
                      <a:pt x="9587" y="226252"/>
                    </a:lnTo>
                    <a:lnTo>
                      <a:pt x="9882" y="228316"/>
                    </a:lnTo>
                    <a:lnTo>
                      <a:pt x="10325" y="230086"/>
                    </a:lnTo>
                    <a:lnTo>
                      <a:pt x="11504" y="231561"/>
                    </a:lnTo>
                    <a:lnTo>
                      <a:pt x="12094" y="235249"/>
                    </a:lnTo>
                    <a:lnTo>
                      <a:pt x="15192" y="236428"/>
                    </a:lnTo>
                    <a:lnTo>
                      <a:pt x="18584" y="237608"/>
                    </a:lnTo>
                    <a:lnTo>
                      <a:pt x="19911" y="238198"/>
                    </a:lnTo>
                    <a:lnTo>
                      <a:pt x="20207" y="239083"/>
                    </a:lnTo>
                    <a:lnTo>
                      <a:pt x="21681" y="239526"/>
                    </a:lnTo>
                    <a:lnTo>
                      <a:pt x="23304" y="239526"/>
                    </a:lnTo>
                    <a:lnTo>
                      <a:pt x="24189" y="239083"/>
                    </a:lnTo>
                    <a:lnTo>
                      <a:pt x="25221" y="237608"/>
                    </a:lnTo>
                    <a:lnTo>
                      <a:pt x="24779" y="235838"/>
                    </a:lnTo>
                    <a:lnTo>
                      <a:pt x="25516" y="235986"/>
                    </a:lnTo>
                    <a:lnTo>
                      <a:pt x="26549" y="236871"/>
                    </a:lnTo>
                    <a:lnTo>
                      <a:pt x="27876" y="236871"/>
                    </a:lnTo>
                    <a:lnTo>
                      <a:pt x="29646" y="235544"/>
                    </a:lnTo>
                    <a:lnTo>
                      <a:pt x="30088" y="236133"/>
                    </a:lnTo>
                    <a:lnTo>
                      <a:pt x="29056" y="237313"/>
                    </a:lnTo>
                    <a:lnTo>
                      <a:pt x="28909" y="238493"/>
                    </a:lnTo>
                    <a:lnTo>
                      <a:pt x="31416" y="240706"/>
                    </a:lnTo>
                    <a:lnTo>
                      <a:pt x="31416" y="241443"/>
                    </a:lnTo>
                    <a:lnTo>
                      <a:pt x="28613" y="241001"/>
                    </a:lnTo>
                    <a:lnTo>
                      <a:pt x="27581" y="242328"/>
                    </a:lnTo>
                    <a:lnTo>
                      <a:pt x="26696" y="242770"/>
                    </a:lnTo>
                    <a:lnTo>
                      <a:pt x="28171" y="245425"/>
                    </a:lnTo>
                    <a:lnTo>
                      <a:pt x="28909" y="247638"/>
                    </a:lnTo>
                    <a:lnTo>
                      <a:pt x="32153" y="247343"/>
                    </a:lnTo>
                    <a:lnTo>
                      <a:pt x="29646" y="249555"/>
                    </a:lnTo>
                    <a:lnTo>
                      <a:pt x="35103" y="255455"/>
                    </a:lnTo>
                    <a:lnTo>
                      <a:pt x="35988" y="257372"/>
                    </a:lnTo>
                    <a:lnTo>
                      <a:pt x="36873" y="261502"/>
                    </a:lnTo>
                    <a:lnTo>
                      <a:pt x="35251" y="265779"/>
                    </a:lnTo>
                    <a:lnTo>
                      <a:pt x="34808" y="270499"/>
                    </a:lnTo>
                    <a:lnTo>
                      <a:pt x="33628" y="275514"/>
                    </a:lnTo>
                    <a:lnTo>
                      <a:pt x="33038" y="281561"/>
                    </a:lnTo>
                    <a:lnTo>
                      <a:pt x="33776" y="281856"/>
                    </a:lnTo>
                    <a:lnTo>
                      <a:pt x="33776" y="282298"/>
                    </a:lnTo>
                    <a:lnTo>
                      <a:pt x="34070" y="283183"/>
                    </a:lnTo>
                    <a:lnTo>
                      <a:pt x="34808" y="283921"/>
                    </a:lnTo>
                    <a:lnTo>
                      <a:pt x="37758" y="285101"/>
                    </a:lnTo>
                    <a:lnTo>
                      <a:pt x="46312" y="285101"/>
                    </a:lnTo>
                    <a:lnTo>
                      <a:pt x="51327" y="285101"/>
                    </a:lnTo>
                    <a:lnTo>
                      <a:pt x="58997" y="285101"/>
                    </a:lnTo>
                    <a:lnTo>
                      <a:pt x="66961" y="285248"/>
                    </a:lnTo>
                    <a:lnTo>
                      <a:pt x="73008" y="285248"/>
                    </a:lnTo>
                    <a:lnTo>
                      <a:pt x="73303" y="283478"/>
                    </a:lnTo>
                    <a:lnTo>
                      <a:pt x="73598" y="282741"/>
                    </a:lnTo>
                    <a:lnTo>
                      <a:pt x="73451" y="281708"/>
                    </a:lnTo>
                    <a:lnTo>
                      <a:pt x="79056" y="281708"/>
                    </a:lnTo>
                    <a:lnTo>
                      <a:pt x="88937" y="282151"/>
                    </a:lnTo>
                    <a:lnTo>
                      <a:pt x="93362" y="282003"/>
                    </a:lnTo>
                    <a:lnTo>
                      <a:pt x="94542" y="282151"/>
                    </a:lnTo>
                    <a:lnTo>
                      <a:pt x="99999" y="281856"/>
                    </a:lnTo>
                    <a:lnTo>
                      <a:pt x="104424" y="282151"/>
                    </a:lnTo>
                    <a:lnTo>
                      <a:pt x="106194" y="282593"/>
                    </a:lnTo>
                    <a:lnTo>
                      <a:pt x="107964" y="282888"/>
                    </a:lnTo>
                    <a:lnTo>
                      <a:pt x="113274" y="283183"/>
                    </a:lnTo>
                    <a:lnTo>
                      <a:pt x="120058" y="282741"/>
                    </a:lnTo>
                    <a:lnTo>
                      <a:pt x="122418" y="282888"/>
                    </a:lnTo>
                    <a:lnTo>
                      <a:pt x="123745" y="283773"/>
                    </a:lnTo>
                    <a:lnTo>
                      <a:pt x="124335" y="285395"/>
                    </a:lnTo>
                    <a:lnTo>
                      <a:pt x="130677" y="285395"/>
                    </a:lnTo>
                    <a:lnTo>
                      <a:pt x="136872" y="285395"/>
                    </a:lnTo>
                    <a:lnTo>
                      <a:pt x="143657" y="285395"/>
                    </a:lnTo>
                    <a:lnTo>
                      <a:pt x="150294" y="285395"/>
                    </a:lnTo>
                    <a:lnTo>
                      <a:pt x="155456" y="285543"/>
                    </a:lnTo>
                    <a:lnTo>
                      <a:pt x="157963" y="284363"/>
                    </a:lnTo>
                    <a:lnTo>
                      <a:pt x="160323" y="286133"/>
                    </a:lnTo>
                    <a:lnTo>
                      <a:pt x="161503" y="286428"/>
                    </a:lnTo>
                    <a:lnTo>
                      <a:pt x="161798" y="286280"/>
                    </a:lnTo>
                    <a:lnTo>
                      <a:pt x="162683" y="287608"/>
                    </a:lnTo>
                    <a:lnTo>
                      <a:pt x="165633" y="287460"/>
                    </a:lnTo>
                    <a:lnTo>
                      <a:pt x="166075" y="287755"/>
                    </a:lnTo>
                    <a:lnTo>
                      <a:pt x="166370" y="289230"/>
                    </a:lnTo>
                    <a:lnTo>
                      <a:pt x="169025" y="289230"/>
                    </a:lnTo>
                    <a:lnTo>
                      <a:pt x="170500" y="289525"/>
                    </a:lnTo>
                    <a:lnTo>
                      <a:pt x="171532" y="289525"/>
                    </a:lnTo>
                    <a:lnTo>
                      <a:pt x="173155" y="288640"/>
                    </a:lnTo>
                    <a:lnTo>
                      <a:pt x="174187" y="288935"/>
                    </a:lnTo>
                    <a:lnTo>
                      <a:pt x="176252" y="289968"/>
                    </a:lnTo>
                    <a:lnTo>
                      <a:pt x="177727" y="291000"/>
                    </a:lnTo>
                    <a:lnTo>
                      <a:pt x="179792" y="290705"/>
                    </a:lnTo>
                    <a:lnTo>
                      <a:pt x="184659" y="290853"/>
                    </a:lnTo>
                    <a:lnTo>
                      <a:pt x="188347" y="291738"/>
                    </a:lnTo>
                    <a:lnTo>
                      <a:pt x="192034" y="294245"/>
                    </a:lnTo>
                    <a:lnTo>
                      <a:pt x="194394" y="295720"/>
                    </a:lnTo>
                    <a:lnTo>
                      <a:pt x="196606" y="297932"/>
                    </a:lnTo>
                    <a:lnTo>
                      <a:pt x="197343" y="297490"/>
                    </a:lnTo>
                    <a:lnTo>
                      <a:pt x="198228" y="296900"/>
                    </a:lnTo>
                    <a:lnTo>
                      <a:pt x="198671" y="296752"/>
                    </a:lnTo>
                    <a:lnTo>
                      <a:pt x="198524" y="294835"/>
                    </a:lnTo>
                    <a:lnTo>
                      <a:pt x="197343" y="291590"/>
                    </a:lnTo>
                    <a:lnTo>
                      <a:pt x="196901" y="288935"/>
                    </a:lnTo>
                    <a:lnTo>
                      <a:pt x="197196" y="286723"/>
                    </a:lnTo>
                    <a:lnTo>
                      <a:pt x="198081" y="285101"/>
                    </a:lnTo>
                    <a:lnTo>
                      <a:pt x="199703" y="284216"/>
                    </a:lnTo>
                    <a:lnTo>
                      <a:pt x="199851" y="282741"/>
                    </a:lnTo>
                    <a:lnTo>
                      <a:pt x="199851" y="282446"/>
                    </a:lnTo>
                    <a:lnTo>
                      <a:pt x="198671" y="280086"/>
                    </a:lnTo>
                    <a:close/>
                  </a:path>
                </a:pathLst>
              </a:custGeom>
              <a:grpFill/>
              <a:ln w="3175" cap="flat">
                <a:solidFill>
                  <a:schemeClr val="bg2">
                    <a:lumMod val="90000"/>
                  </a:schemeClr>
                </a:solidFill>
                <a:prstDash val="solid"/>
                <a:miter/>
              </a:ln>
            </p:spPr>
            <p:txBody>
              <a:bodyPr rtlCol="0" anchor="ctr"/>
              <a:lstStyle/>
              <a:p>
                <a:endParaRPr lang="en-GB"/>
              </a:p>
            </p:txBody>
          </p:sp>
          <p:sp>
            <p:nvSpPr>
              <p:cNvPr id="212" name="Freeform: Shape 211">
                <a:extLst>
                  <a:ext uri="{FF2B5EF4-FFF2-40B4-BE49-F238E27FC236}">
                    <a16:creationId xmlns:a16="http://schemas.microsoft.com/office/drawing/2014/main" id="{2AE5CC86-E70B-809A-77DA-E71D5F8B03D3}"/>
                  </a:ext>
                </a:extLst>
              </p:cNvPr>
              <p:cNvSpPr/>
              <p:nvPr/>
            </p:nvSpPr>
            <p:spPr>
              <a:xfrm>
                <a:off x="2929067" y="4752965"/>
                <a:ext cx="1123735" cy="1171228"/>
              </a:xfrm>
              <a:custGeom>
                <a:avLst/>
                <a:gdLst>
                  <a:gd name="connsiteX0" fmla="*/ 897042 w 1123735"/>
                  <a:gd name="connsiteY0" fmla="*/ 794093 h 1171228"/>
                  <a:gd name="connsiteX1" fmla="*/ 897927 w 1123735"/>
                  <a:gd name="connsiteY1" fmla="*/ 794093 h 1171228"/>
                  <a:gd name="connsiteX2" fmla="*/ 898517 w 1123735"/>
                  <a:gd name="connsiteY2" fmla="*/ 793650 h 1171228"/>
                  <a:gd name="connsiteX3" fmla="*/ 898812 w 1123735"/>
                  <a:gd name="connsiteY3" fmla="*/ 793060 h 1171228"/>
                  <a:gd name="connsiteX4" fmla="*/ 898369 w 1123735"/>
                  <a:gd name="connsiteY4" fmla="*/ 791586 h 1171228"/>
                  <a:gd name="connsiteX5" fmla="*/ 897484 w 1123735"/>
                  <a:gd name="connsiteY5" fmla="*/ 790700 h 1171228"/>
                  <a:gd name="connsiteX6" fmla="*/ 896747 w 1123735"/>
                  <a:gd name="connsiteY6" fmla="*/ 790700 h 1171228"/>
                  <a:gd name="connsiteX7" fmla="*/ 895862 w 1123735"/>
                  <a:gd name="connsiteY7" fmla="*/ 791291 h 1171228"/>
                  <a:gd name="connsiteX8" fmla="*/ 896304 w 1123735"/>
                  <a:gd name="connsiteY8" fmla="*/ 793060 h 1171228"/>
                  <a:gd name="connsiteX9" fmla="*/ 897042 w 1123735"/>
                  <a:gd name="connsiteY9" fmla="*/ 794093 h 1171228"/>
                  <a:gd name="connsiteX10" fmla="*/ 1032 w 1123735"/>
                  <a:gd name="connsiteY10" fmla="*/ 261944 h 1171228"/>
                  <a:gd name="connsiteX11" fmla="*/ 0 w 1123735"/>
                  <a:gd name="connsiteY11" fmla="*/ 263272 h 1171228"/>
                  <a:gd name="connsiteX12" fmla="*/ 0 w 1123735"/>
                  <a:gd name="connsiteY12" fmla="*/ 264747 h 1171228"/>
                  <a:gd name="connsiteX13" fmla="*/ 3835 w 1123735"/>
                  <a:gd name="connsiteY13" fmla="*/ 263862 h 1171228"/>
                  <a:gd name="connsiteX14" fmla="*/ 5310 w 1123735"/>
                  <a:gd name="connsiteY14" fmla="*/ 262830 h 1171228"/>
                  <a:gd name="connsiteX15" fmla="*/ 3982 w 1123735"/>
                  <a:gd name="connsiteY15" fmla="*/ 262830 h 1171228"/>
                  <a:gd name="connsiteX16" fmla="*/ 1032 w 1123735"/>
                  <a:gd name="connsiteY16" fmla="*/ 261944 h 1171228"/>
                  <a:gd name="connsiteX17" fmla="*/ 799403 w 1123735"/>
                  <a:gd name="connsiteY17" fmla="*/ 447931 h 1171228"/>
                  <a:gd name="connsiteX18" fmla="*/ 798813 w 1123735"/>
                  <a:gd name="connsiteY18" fmla="*/ 447931 h 1171228"/>
                  <a:gd name="connsiteX19" fmla="*/ 798370 w 1123735"/>
                  <a:gd name="connsiteY19" fmla="*/ 447636 h 1171228"/>
                  <a:gd name="connsiteX20" fmla="*/ 798075 w 1123735"/>
                  <a:gd name="connsiteY20" fmla="*/ 447636 h 1171228"/>
                  <a:gd name="connsiteX21" fmla="*/ 796748 w 1123735"/>
                  <a:gd name="connsiteY21" fmla="*/ 448816 h 1171228"/>
                  <a:gd name="connsiteX22" fmla="*/ 795715 w 1123735"/>
                  <a:gd name="connsiteY22" fmla="*/ 449701 h 1171228"/>
                  <a:gd name="connsiteX23" fmla="*/ 795420 w 1123735"/>
                  <a:gd name="connsiteY23" fmla="*/ 450143 h 1171228"/>
                  <a:gd name="connsiteX24" fmla="*/ 795568 w 1123735"/>
                  <a:gd name="connsiteY24" fmla="*/ 450143 h 1171228"/>
                  <a:gd name="connsiteX25" fmla="*/ 800287 w 1123735"/>
                  <a:gd name="connsiteY25" fmla="*/ 449701 h 1171228"/>
                  <a:gd name="connsiteX26" fmla="*/ 801025 w 1123735"/>
                  <a:gd name="connsiteY26" fmla="*/ 449701 h 1171228"/>
                  <a:gd name="connsiteX27" fmla="*/ 801025 w 1123735"/>
                  <a:gd name="connsiteY27" fmla="*/ 449111 h 1171228"/>
                  <a:gd name="connsiteX28" fmla="*/ 800730 w 1123735"/>
                  <a:gd name="connsiteY28" fmla="*/ 448669 h 1171228"/>
                  <a:gd name="connsiteX29" fmla="*/ 799403 w 1123735"/>
                  <a:gd name="connsiteY29" fmla="*/ 447931 h 1171228"/>
                  <a:gd name="connsiteX30" fmla="*/ 902352 w 1123735"/>
                  <a:gd name="connsiteY30" fmla="*/ 890110 h 1171228"/>
                  <a:gd name="connsiteX31" fmla="*/ 900287 w 1123735"/>
                  <a:gd name="connsiteY31" fmla="*/ 892912 h 1171228"/>
                  <a:gd name="connsiteX32" fmla="*/ 894387 w 1123735"/>
                  <a:gd name="connsiteY32" fmla="*/ 894682 h 1171228"/>
                  <a:gd name="connsiteX33" fmla="*/ 893060 w 1123735"/>
                  <a:gd name="connsiteY33" fmla="*/ 896452 h 1171228"/>
                  <a:gd name="connsiteX34" fmla="*/ 893355 w 1123735"/>
                  <a:gd name="connsiteY34" fmla="*/ 897337 h 1171228"/>
                  <a:gd name="connsiteX35" fmla="*/ 893945 w 1123735"/>
                  <a:gd name="connsiteY35" fmla="*/ 900287 h 1171228"/>
                  <a:gd name="connsiteX36" fmla="*/ 895420 w 1123735"/>
                  <a:gd name="connsiteY36" fmla="*/ 903089 h 1171228"/>
                  <a:gd name="connsiteX37" fmla="*/ 896157 w 1123735"/>
                  <a:gd name="connsiteY37" fmla="*/ 904859 h 1171228"/>
                  <a:gd name="connsiteX38" fmla="*/ 897484 w 1123735"/>
                  <a:gd name="connsiteY38" fmla="*/ 907661 h 1171228"/>
                  <a:gd name="connsiteX39" fmla="*/ 898222 w 1123735"/>
                  <a:gd name="connsiteY39" fmla="*/ 908693 h 1171228"/>
                  <a:gd name="connsiteX40" fmla="*/ 899254 w 1123735"/>
                  <a:gd name="connsiteY40" fmla="*/ 913561 h 1171228"/>
                  <a:gd name="connsiteX41" fmla="*/ 901614 w 1123735"/>
                  <a:gd name="connsiteY41" fmla="*/ 916658 h 1171228"/>
                  <a:gd name="connsiteX42" fmla="*/ 907219 w 1123735"/>
                  <a:gd name="connsiteY42" fmla="*/ 915773 h 1171228"/>
                  <a:gd name="connsiteX43" fmla="*/ 910463 w 1123735"/>
                  <a:gd name="connsiteY43" fmla="*/ 916216 h 1171228"/>
                  <a:gd name="connsiteX44" fmla="*/ 910906 w 1123735"/>
                  <a:gd name="connsiteY44" fmla="*/ 915478 h 1171228"/>
                  <a:gd name="connsiteX45" fmla="*/ 909579 w 1123735"/>
                  <a:gd name="connsiteY45" fmla="*/ 909874 h 1171228"/>
                  <a:gd name="connsiteX46" fmla="*/ 910021 w 1123735"/>
                  <a:gd name="connsiteY46" fmla="*/ 908841 h 1171228"/>
                  <a:gd name="connsiteX47" fmla="*/ 910021 w 1123735"/>
                  <a:gd name="connsiteY47" fmla="*/ 908104 h 1171228"/>
                  <a:gd name="connsiteX48" fmla="*/ 909579 w 1123735"/>
                  <a:gd name="connsiteY48" fmla="*/ 907219 h 1171228"/>
                  <a:gd name="connsiteX49" fmla="*/ 908251 w 1123735"/>
                  <a:gd name="connsiteY49" fmla="*/ 905744 h 1171228"/>
                  <a:gd name="connsiteX50" fmla="*/ 907219 w 1123735"/>
                  <a:gd name="connsiteY50" fmla="*/ 902647 h 1171228"/>
                  <a:gd name="connsiteX51" fmla="*/ 906924 w 1123735"/>
                  <a:gd name="connsiteY51" fmla="*/ 900582 h 1171228"/>
                  <a:gd name="connsiteX52" fmla="*/ 906629 w 1123735"/>
                  <a:gd name="connsiteY52" fmla="*/ 899992 h 1171228"/>
                  <a:gd name="connsiteX53" fmla="*/ 904711 w 1123735"/>
                  <a:gd name="connsiteY53" fmla="*/ 898369 h 1171228"/>
                  <a:gd name="connsiteX54" fmla="*/ 903679 w 1123735"/>
                  <a:gd name="connsiteY54" fmla="*/ 896452 h 1171228"/>
                  <a:gd name="connsiteX55" fmla="*/ 904121 w 1123735"/>
                  <a:gd name="connsiteY55" fmla="*/ 890847 h 1171228"/>
                  <a:gd name="connsiteX56" fmla="*/ 902352 w 1123735"/>
                  <a:gd name="connsiteY56" fmla="*/ 890552 h 1171228"/>
                  <a:gd name="connsiteX57" fmla="*/ 891732 w 1123735"/>
                  <a:gd name="connsiteY57" fmla="*/ 957661 h 1171228"/>
                  <a:gd name="connsiteX58" fmla="*/ 895272 w 1123735"/>
                  <a:gd name="connsiteY58" fmla="*/ 957956 h 1171228"/>
                  <a:gd name="connsiteX59" fmla="*/ 897927 w 1123735"/>
                  <a:gd name="connsiteY59" fmla="*/ 957956 h 1171228"/>
                  <a:gd name="connsiteX60" fmla="*/ 898812 w 1123735"/>
                  <a:gd name="connsiteY60" fmla="*/ 957218 h 1171228"/>
                  <a:gd name="connsiteX61" fmla="*/ 899844 w 1123735"/>
                  <a:gd name="connsiteY61" fmla="*/ 954416 h 1171228"/>
                  <a:gd name="connsiteX62" fmla="*/ 899844 w 1123735"/>
                  <a:gd name="connsiteY62" fmla="*/ 949401 h 1171228"/>
                  <a:gd name="connsiteX63" fmla="*/ 900139 w 1123735"/>
                  <a:gd name="connsiteY63" fmla="*/ 947926 h 1171228"/>
                  <a:gd name="connsiteX64" fmla="*/ 900729 w 1123735"/>
                  <a:gd name="connsiteY64" fmla="*/ 946894 h 1171228"/>
                  <a:gd name="connsiteX65" fmla="*/ 906334 w 1123735"/>
                  <a:gd name="connsiteY65" fmla="*/ 943207 h 1171228"/>
                  <a:gd name="connsiteX66" fmla="*/ 906924 w 1123735"/>
                  <a:gd name="connsiteY66" fmla="*/ 943207 h 1171228"/>
                  <a:gd name="connsiteX67" fmla="*/ 906924 w 1123735"/>
                  <a:gd name="connsiteY67" fmla="*/ 944239 h 1171228"/>
                  <a:gd name="connsiteX68" fmla="*/ 905449 w 1123735"/>
                  <a:gd name="connsiteY68" fmla="*/ 945419 h 1171228"/>
                  <a:gd name="connsiteX69" fmla="*/ 904859 w 1123735"/>
                  <a:gd name="connsiteY69" fmla="*/ 946304 h 1171228"/>
                  <a:gd name="connsiteX70" fmla="*/ 904859 w 1123735"/>
                  <a:gd name="connsiteY70" fmla="*/ 949401 h 1171228"/>
                  <a:gd name="connsiteX71" fmla="*/ 903384 w 1123735"/>
                  <a:gd name="connsiteY71" fmla="*/ 950434 h 1171228"/>
                  <a:gd name="connsiteX72" fmla="*/ 902794 w 1123735"/>
                  <a:gd name="connsiteY72" fmla="*/ 952351 h 1171228"/>
                  <a:gd name="connsiteX73" fmla="*/ 902794 w 1123735"/>
                  <a:gd name="connsiteY73" fmla="*/ 953531 h 1171228"/>
                  <a:gd name="connsiteX74" fmla="*/ 904417 w 1123735"/>
                  <a:gd name="connsiteY74" fmla="*/ 956481 h 1171228"/>
                  <a:gd name="connsiteX75" fmla="*/ 904417 w 1123735"/>
                  <a:gd name="connsiteY75" fmla="*/ 958693 h 1171228"/>
                  <a:gd name="connsiteX76" fmla="*/ 904711 w 1123735"/>
                  <a:gd name="connsiteY76" fmla="*/ 960463 h 1171228"/>
                  <a:gd name="connsiteX77" fmla="*/ 905891 w 1123735"/>
                  <a:gd name="connsiteY77" fmla="*/ 963265 h 1171228"/>
                  <a:gd name="connsiteX78" fmla="*/ 907514 w 1123735"/>
                  <a:gd name="connsiteY78" fmla="*/ 963560 h 1171228"/>
                  <a:gd name="connsiteX79" fmla="*/ 910316 w 1123735"/>
                  <a:gd name="connsiteY79" fmla="*/ 963118 h 1171228"/>
                  <a:gd name="connsiteX80" fmla="*/ 910906 w 1123735"/>
                  <a:gd name="connsiteY80" fmla="*/ 962528 h 1171228"/>
                  <a:gd name="connsiteX81" fmla="*/ 911643 w 1123735"/>
                  <a:gd name="connsiteY81" fmla="*/ 960021 h 1171228"/>
                  <a:gd name="connsiteX82" fmla="*/ 912823 w 1123735"/>
                  <a:gd name="connsiteY82" fmla="*/ 957956 h 1171228"/>
                  <a:gd name="connsiteX83" fmla="*/ 913413 w 1123735"/>
                  <a:gd name="connsiteY83" fmla="*/ 955448 h 1171228"/>
                  <a:gd name="connsiteX84" fmla="*/ 913708 w 1123735"/>
                  <a:gd name="connsiteY84" fmla="*/ 952204 h 1171228"/>
                  <a:gd name="connsiteX85" fmla="*/ 913413 w 1123735"/>
                  <a:gd name="connsiteY85" fmla="*/ 951466 h 1171228"/>
                  <a:gd name="connsiteX86" fmla="*/ 912234 w 1123735"/>
                  <a:gd name="connsiteY86" fmla="*/ 951171 h 1171228"/>
                  <a:gd name="connsiteX87" fmla="*/ 912234 w 1123735"/>
                  <a:gd name="connsiteY87" fmla="*/ 949991 h 1171228"/>
                  <a:gd name="connsiteX88" fmla="*/ 913118 w 1123735"/>
                  <a:gd name="connsiteY88" fmla="*/ 943796 h 1171228"/>
                  <a:gd name="connsiteX89" fmla="*/ 913561 w 1123735"/>
                  <a:gd name="connsiteY89" fmla="*/ 938782 h 1171228"/>
                  <a:gd name="connsiteX90" fmla="*/ 913266 w 1123735"/>
                  <a:gd name="connsiteY90" fmla="*/ 933767 h 1171228"/>
                  <a:gd name="connsiteX91" fmla="*/ 911791 w 1123735"/>
                  <a:gd name="connsiteY91" fmla="*/ 922410 h 1171228"/>
                  <a:gd name="connsiteX92" fmla="*/ 911349 w 1123735"/>
                  <a:gd name="connsiteY92" fmla="*/ 920935 h 1171228"/>
                  <a:gd name="connsiteX93" fmla="*/ 910759 w 1123735"/>
                  <a:gd name="connsiteY93" fmla="*/ 920493 h 1171228"/>
                  <a:gd name="connsiteX94" fmla="*/ 908546 w 1123735"/>
                  <a:gd name="connsiteY94" fmla="*/ 920493 h 1171228"/>
                  <a:gd name="connsiteX95" fmla="*/ 906039 w 1123735"/>
                  <a:gd name="connsiteY95" fmla="*/ 919018 h 1171228"/>
                  <a:gd name="connsiteX96" fmla="*/ 904859 w 1123735"/>
                  <a:gd name="connsiteY96" fmla="*/ 919018 h 1171228"/>
                  <a:gd name="connsiteX97" fmla="*/ 902204 w 1123735"/>
                  <a:gd name="connsiteY97" fmla="*/ 919903 h 1171228"/>
                  <a:gd name="connsiteX98" fmla="*/ 900287 w 1123735"/>
                  <a:gd name="connsiteY98" fmla="*/ 921820 h 1171228"/>
                  <a:gd name="connsiteX99" fmla="*/ 899992 w 1123735"/>
                  <a:gd name="connsiteY99" fmla="*/ 922705 h 1171228"/>
                  <a:gd name="connsiteX100" fmla="*/ 900877 w 1123735"/>
                  <a:gd name="connsiteY100" fmla="*/ 925065 h 1171228"/>
                  <a:gd name="connsiteX101" fmla="*/ 900877 w 1123735"/>
                  <a:gd name="connsiteY101" fmla="*/ 927425 h 1171228"/>
                  <a:gd name="connsiteX102" fmla="*/ 898517 w 1123735"/>
                  <a:gd name="connsiteY102" fmla="*/ 929490 h 1171228"/>
                  <a:gd name="connsiteX103" fmla="*/ 894682 w 1123735"/>
                  <a:gd name="connsiteY103" fmla="*/ 931555 h 1171228"/>
                  <a:gd name="connsiteX104" fmla="*/ 893945 w 1123735"/>
                  <a:gd name="connsiteY104" fmla="*/ 933767 h 1171228"/>
                  <a:gd name="connsiteX105" fmla="*/ 897042 w 1123735"/>
                  <a:gd name="connsiteY105" fmla="*/ 935095 h 1171228"/>
                  <a:gd name="connsiteX106" fmla="*/ 897042 w 1123735"/>
                  <a:gd name="connsiteY106" fmla="*/ 937897 h 1171228"/>
                  <a:gd name="connsiteX107" fmla="*/ 893797 w 1123735"/>
                  <a:gd name="connsiteY107" fmla="*/ 938635 h 1171228"/>
                  <a:gd name="connsiteX108" fmla="*/ 892470 w 1123735"/>
                  <a:gd name="connsiteY108" fmla="*/ 937602 h 1171228"/>
                  <a:gd name="connsiteX109" fmla="*/ 890995 w 1123735"/>
                  <a:gd name="connsiteY109" fmla="*/ 937602 h 1171228"/>
                  <a:gd name="connsiteX110" fmla="*/ 888192 w 1123735"/>
                  <a:gd name="connsiteY110" fmla="*/ 939667 h 1171228"/>
                  <a:gd name="connsiteX111" fmla="*/ 887307 w 1123735"/>
                  <a:gd name="connsiteY111" fmla="*/ 940847 h 1171228"/>
                  <a:gd name="connsiteX112" fmla="*/ 888340 w 1123735"/>
                  <a:gd name="connsiteY112" fmla="*/ 942469 h 1171228"/>
                  <a:gd name="connsiteX113" fmla="*/ 889962 w 1123735"/>
                  <a:gd name="connsiteY113" fmla="*/ 944239 h 1171228"/>
                  <a:gd name="connsiteX114" fmla="*/ 891437 w 1123735"/>
                  <a:gd name="connsiteY114" fmla="*/ 945271 h 1171228"/>
                  <a:gd name="connsiteX115" fmla="*/ 890552 w 1123735"/>
                  <a:gd name="connsiteY115" fmla="*/ 949844 h 1171228"/>
                  <a:gd name="connsiteX116" fmla="*/ 885685 w 1123735"/>
                  <a:gd name="connsiteY116" fmla="*/ 949549 h 1171228"/>
                  <a:gd name="connsiteX117" fmla="*/ 884358 w 1123735"/>
                  <a:gd name="connsiteY117" fmla="*/ 952056 h 1171228"/>
                  <a:gd name="connsiteX118" fmla="*/ 884948 w 1123735"/>
                  <a:gd name="connsiteY118" fmla="*/ 955301 h 1171228"/>
                  <a:gd name="connsiteX119" fmla="*/ 887455 w 1123735"/>
                  <a:gd name="connsiteY119" fmla="*/ 954563 h 1171228"/>
                  <a:gd name="connsiteX120" fmla="*/ 891437 w 1123735"/>
                  <a:gd name="connsiteY120" fmla="*/ 957218 h 1171228"/>
                  <a:gd name="connsiteX121" fmla="*/ 899402 w 1123735"/>
                  <a:gd name="connsiteY121" fmla="*/ 885390 h 1171228"/>
                  <a:gd name="connsiteX122" fmla="*/ 897189 w 1123735"/>
                  <a:gd name="connsiteY122" fmla="*/ 885390 h 1171228"/>
                  <a:gd name="connsiteX123" fmla="*/ 894240 w 1123735"/>
                  <a:gd name="connsiteY123" fmla="*/ 886423 h 1171228"/>
                  <a:gd name="connsiteX124" fmla="*/ 892765 w 1123735"/>
                  <a:gd name="connsiteY124" fmla="*/ 887602 h 1171228"/>
                  <a:gd name="connsiteX125" fmla="*/ 894534 w 1123735"/>
                  <a:gd name="connsiteY125" fmla="*/ 889372 h 1171228"/>
                  <a:gd name="connsiteX126" fmla="*/ 894829 w 1123735"/>
                  <a:gd name="connsiteY126" fmla="*/ 890405 h 1171228"/>
                  <a:gd name="connsiteX127" fmla="*/ 896747 w 1123735"/>
                  <a:gd name="connsiteY127" fmla="*/ 889962 h 1171228"/>
                  <a:gd name="connsiteX128" fmla="*/ 897484 w 1123735"/>
                  <a:gd name="connsiteY128" fmla="*/ 889520 h 1171228"/>
                  <a:gd name="connsiteX129" fmla="*/ 898369 w 1123735"/>
                  <a:gd name="connsiteY129" fmla="*/ 888782 h 1171228"/>
                  <a:gd name="connsiteX130" fmla="*/ 901909 w 1123735"/>
                  <a:gd name="connsiteY130" fmla="*/ 887307 h 1171228"/>
                  <a:gd name="connsiteX131" fmla="*/ 901614 w 1123735"/>
                  <a:gd name="connsiteY131" fmla="*/ 886127 h 1171228"/>
                  <a:gd name="connsiteX132" fmla="*/ 899549 w 1123735"/>
                  <a:gd name="connsiteY132" fmla="*/ 885242 h 1171228"/>
                  <a:gd name="connsiteX133" fmla="*/ 889372 w 1123735"/>
                  <a:gd name="connsiteY133" fmla="*/ 934357 h 1171228"/>
                  <a:gd name="connsiteX134" fmla="*/ 892765 w 1123735"/>
                  <a:gd name="connsiteY134" fmla="*/ 931260 h 1171228"/>
                  <a:gd name="connsiteX135" fmla="*/ 896599 w 1123735"/>
                  <a:gd name="connsiteY135" fmla="*/ 926098 h 1171228"/>
                  <a:gd name="connsiteX136" fmla="*/ 896599 w 1123735"/>
                  <a:gd name="connsiteY136" fmla="*/ 921230 h 1171228"/>
                  <a:gd name="connsiteX137" fmla="*/ 893502 w 1123735"/>
                  <a:gd name="connsiteY137" fmla="*/ 921230 h 1171228"/>
                  <a:gd name="connsiteX138" fmla="*/ 891880 w 1123735"/>
                  <a:gd name="connsiteY138" fmla="*/ 922558 h 1171228"/>
                  <a:gd name="connsiteX139" fmla="*/ 886865 w 1123735"/>
                  <a:gd name="connsiteY139" fmla="*/ 923885 h 1171228"/>
                  <a:gd name="connsiteX140" fmla="*/ 885685 w 1123735"/>
                  <a:gd name="connsiteY140" fmla="*/ 923443 h 1171228"/>
                  <a:gd name="connsiteX141" fmla="*/ 884505 w 1123735"/>
                  <a:gd name="connsiteY141" fmla="*/ 924180 h 1171228"/>
                  <a:gd name="connsiteX142" fmla="*/ 883620 w 1123735"/>
                  <a:gd name="connsiteY142" fmla="*/ 925065 h 1171228"/>
                  <a:gd name="connsiteX143" fmla="*/ 883178 w 1123735"/>
                  <a:gd name="connsiteY143" fmla="*/ 926983 h 1171228"/>
                  <a:gd name="connsiteX144" fmla="*/ 884800 w 1123735"/>
                  <a:gd name="connsiteY144" fmla="*/ 928310 h 1171228"/>
                  <a:gd name="connsiteX145" fmla="*/ 885685 w 1123735"/>
                  <a:gd name="connsiteY145" fmla="*/ 928605 h 1171228"/>
                  <a:gd name="connsiteX146" fmla="*/ 886423 w 1123735"/>
                  <a:gd name="connsiteY146" fmla="*/ 929343 h 1171228"/>
                  <a:gd name="connsiteX147" fmla="*/ 887160 w 1123735"/>
                  <a:gd name="connsiteY147" fmla="*/ 931850 h 1171228"/>
                  <a:gd name="connsiteX148" fmla="*/ 884948 w 1123735"/>
                  <a:gd name="connsiteY148" fmla="*/ 933767 h 1171228"/>
                  <a:gd name="connsiteX149" fmla="*/ 883178 w 1123735"/>
                  <a:gd name="connsiteY149" fmla="*/ 935685 h 1171228"/>
                  <a:gd name="connsiteX150" fmla="*/ 884800 w 1123735"/>
                  <a:gd name="connsiteY150" fmla="*/ 936864 h 1171228"/>
                  <a:gd name="connsiteX151" fmla="*/ 886717 w 1123735"/>
                  <a:gd name="connsiteY151" fmla="*/ 936864 h 1171228"/>
                  <a:gd name="connsiteX152" fmla="*/ 889815 w 1123735"/>
                  <a:gd name="connsiteY152" fmla="*/ 934504 h 1171228"/>
                  <a:gd name="connsiteX153" fmla="*/ 919460 w 1123735"/>
                  <a:gd name="connsiteY153" fmla="*/ 743504 h 1171228"/>
                  <a:gd name="connsiteX154" fmla="*/ 922705 w 1123735"/>
                  <a:gd name="connsiteY154" fmla="*/ 744683 h 1171228"/>
                  <a:gd name="connsiteX155" fmla="*/ 925950 w 1123735"/>
                  <a:gd name="connsiteY155" fmla="*/ 744683 h 1171228"/>
                  <a:gd name="connsiteX156" fmla="*/ 927868 w 1123735"/>
                  <a:gd name="connsiteY156" fmla="*/ 745126 h 1171228"/>
                  <a:gd name="connsiteX157" fmla="*/ 929637 w 1123735"/>
                  <a:gd name="connsiteY157" fmla="*/ 745126 h 1171228"/>
                  <a:gd name="connsiteX158" fmla="*/ 931555 w 1123735"/>
                  <a:gd name="connsiteY158" fmla="*/ 744241 h 1171228"/>
                  <a:gd name="connsiteX159" fmla="*/ 932440 w 1123735"/>
                  <a:gd name="connsiteY159" fmla="*/ 742471 h 1171228"/>
                  <a:gd name="connsiteX160" fmla="*/ 932145 w 1123735"/>
                  <a:gd name="connsiteY160" fmla="*/ 738341 h 1171228"/>
                  <a:gd name="connsiteX161" fmla="*/ 934800 w 1123735"/>
                  <a:gd name="connsiteY161" fmla="*/ 737309 h 1171228"/>
                  <a:gd name="connsiteX162" fmla="*/ 937602 w 1123735"/>
                  <a:gd name="connsiteY162" fmla="*/ 735686 h 1171228"/>
                  <a:gd name="connsiteX163" fmla="*/ 939372 w 1123735"/>
                  <a:gd name="connsiteY163" fmla="*/ 733179 h 1171228"/>
                  <a:gd name="connsiteX164" fmla="*/ 940257 w 1123735"/>
                  <a:gd name="connsiteY164" fmla="*/ 731409 h 1171228"/>
                  <a:gd name="connsiteX165" fmla="*/ 938339 w 1123735"/>
                  <a:gd name="connsiteY165" fmla="*/ 728607 h 1171228"/>
                  <a:gd name="connsiteX166" fmla="*/ 936865 w 1123735"/>
                  <a:gd name="connsiteY166" fmla="*/ 725952 h 1171228"/>
                  <a:gd name="connsiteX167" fmla="*/ 934062 w 1123735"/>
                  <a:gd name="connsiteY167" fmla="*/ 724182 h 1171228"/>
                  <a:gd name="connsiteX168" fmla="*/ 931555 w 1123735"/>
                  <a:gd name="connsiteY168" fmla="*/ 721527 h 1171228"/>
                  <a:gd name="connsiteX169" fmla="*/ 930965 w 1123735"/>
                  <a:gd name="connsiteY169" fmla="*/ 720347 h 1171228"/>
                  <a:gd name="connsiteX170" fmla="*/ 932882 w 1123735"/>
                  <a:gd name="connsiteY170" fmla="*/ 719020 h 1171228"/>
                  <a:gd name="connsiteX171" fmla="*/ 934505 w 1123735"/>
                  <a:gd name="connsiteY171" fmla="*/ 718577 h 1171228"/>
                  <a:gd name="connsiteX172" fmla="*/ 934947 w 1123735"/>
                  <a:gd name="connsiteY172" fmla="*/ 717987 h 1171228"/>
                  <a:gd name="connsiteX173" fmla="*/ 937160 w 1123735"/>
                  <a:gd name="connsiteY173" fmla="*/ 717545 h 1171228"/>
                  <a:gd name="connsiteX174" fmla="*/ 939224 w 1123735"/>
                  <a:gd name="connsiteY174" fmla="*/ 716660 h 1171228"/>
                  <a:gd name="connsiteX175" fmla="*/ 937749 w 1123735"/>
                  <a:gd name="connsiteY175" fmla="*/ 714300 h 1171228"/>
                  <a:gd name="connsiteX176" fmla="*/ 937749 w 1123735"/>
                  <a:gd name="connsiteY176" fmla="*/ 711793 h 1171228"/>
                  <a:gd name="connsiteX177" fmla="*/ 939962 w 1123735"/>
                  <a:gd name="connsiteY177" fmla="*/ 710613 h 1171228"/>
                  <a:gd name="connsiteX178" fmla="*/ 940404 w 1123735"/>
                  <a:gd name="connsiteY178" fmla="*/ 707958 h 1171228"/>
                  <a:gd name="connsiteX179" fmla="*/ 939519 w 1123735"/>
                  <a:gd name="connsiteY179" fmla="*/ 707073 h 1171228"/>
                  <a:gd name="connsiteX180" fmla="*/ 938929 w 1123735"/>
                  <a:gd name="connsiteY180" fmla="*/ 703386 h 1171228"/>
                  <a:gd name="connsiteX181" fmla="*/ 937897 w 1123735"/>
                  <a:gd name="connsiteY181" fmla="*/ 701321 h 1171228"/>
                  <a:gd name="connsiteX182" fmla="*/ 937602 w 1123735"/>
                  <a:gd name="connsiteY182" fmla="*/ 698666 h 1171228"/>
                  <a:gd name="connsiteX183" fmla="*/ 932292 w 1123735"/>
                  <a:gd name="connsiteY183" fmla="*/ 698076 h 1171228"/>
                  <a:gd name="connsiteX184" fmla="*/ 924328 w 1123735"/>
                  <a:gd name="connsiteY184" fmla="*/ 695569 h 1171228"/>
                  <a:gd name="connsiteX185" fmla="*/ 923590 w 1123735"/>
                  <a:gd name="connsiteY185" fmla="*/ 696454 h 1171228"/>
                  <a:gd name="connsiteX186" fmla="*/ 924475 w 1123735"/>
                  <a:gd name="connsiteY186" fmla="*/ 697486 h 1171228"/>
                  <a:gd name="connsiteX187" fmla="*/ 924770 w 1123735"/>
                  <a:gd name="connsiteY187" fmla="*/ 698666 h 1171228"/>
                  <a:gd name="connsiteX188" fmla="*/ 923738 w 1123735"/>
                  <a:gd name="connsiteY188" fmla="*/ 702206 h 1171228"/>
                  <a:gd name="connsiteX189" fmla="*/ 923738 w 1123735"/>
                  <a:gd name="connsiteY189" fmla="*/ 703828 h 1171228"/>
                  <a:gd name="connsiteX190" fmla="*/ 923295 w 1123735"/>
                  <a:gd name="connsiteY190" fmla="*/ 705451 h 1171228"/>
                  <a:gd name="connsiteX191" fmla="*/ 920935 w 1123735"/>
                  <a:gd name="connsiteY191" fmla="*/ 708843 h 1171228"/>
                  <a:gd name="connsiteX192" fmla="*/ 920640 w 1123735"/>
                  <a:gd name="connsiteY192" fmla="*/ 710466 h 1171228"/>
                  <a:gd name="connsiteX193" fmla="*/ 920640 w 1123735"/>
                  <a:gd name="connsiteY193" fmla="*/ 714005 h 1171228"/>
                  <a:gd name="connsiteX194" fmla="*/ 920051 w 1123735"/>
                  <a:gd name="connsiteY194" fmla="*/ 715775 h 1171228"/>
                  <a:gd name="connsiteX195" fmla="*/ 920051 w 1123735"/>
                  <a:gd name="connsiteY195" fmla="*/ 717250 h 1171228"/>
                  <a:gd name="connsiteX196" fmla="*/ 921083 w 1123735"/>
                  <a:gd name="connsiteY196" fmla="*/ 720642 h 1171228"/>
                  <a:gd name="connsiteX197" fmla="*/ 919755 w 1123735"/>
                  <a:gd name="connsiteY197" fmla="*/ 729787 h 1171228"/>
                  <a:gd name="connsiteX198" fmla="*/ 917691 w 1123735"/>
                  <a:gd name="connsiteY198" fmla="*/ 736129 h 1171228"/>
                  <a:gd name="connsiteX199" fmla="*/ 915478 w 1123735"/>
                  <a:gd name="connsiteY199" fmla="*/ 739521 h 1171228"/>
                  <a:gd name="connsiteX200" fmla="*/ 915036 w 1123735"/>
                  <a:gd name="connsiteY200" fmla="*/ 740996 h 1171228"/>
                  <a:gd name="connsiteX201" fmla="*/ 915921 w 1123735"/>
                  <a:gd name="connsiteY201" fmla="*/ 742029 h 1171228"/>
                  <a:gd name="connsiteX202" fmla="*/ 919018 w 1123735"/>
                  <a:gd name="connsiteY202" fmla="*/ 743798 h 1171228"/>
                  <a:gd name="connsiteX203" fmla="*/ 933915 w 1123735"/>
                  <a:gd name="connsiteY203" fmla="*/ 782589 h 1171228"/>
                  <a:gd name="connsiteX204" fmla="*/ 932882 w 1123735"/>
                  <a:gd name="connsiteY204" fmla="*/ 782589 h 1171228"/>
                  <a:gd name="connsiteX205" fmla="*/ 931407 w 1123735"/>
                  <a:gd name="connsiteY205" fmla="*/ 783031 h 1171228"/>
                  <a:gd name="connsiteX206" fmla="*/ 930375 w 1123735"/>
                  <a:gd name="connsiteY206" fmla="*/ 784801 h 1171228"/>
                  <a:gd name="connsiteX207" fmla="*/ 930375 w 1123735"/>
                  <a:gd name="connsiteY207" fmla="*/ 785981 h 1171228"/>
                  <a:gd name="connsiteX208" fmla="*/ 930817 w 1123735"/>
                  <a:gd name="connsiteY208" fmla="*/ 787013 h 1171228"/>
                  <a:gd name="connsiteX209" fmla="*/ 932587 w 1123735"/>
                  <a:gd name="connsiteY209" fmla="*/ 789226 h 1171228"/>
                  <a:gd name="connsiteX210" fmla="*/ 932882 w 1123735"/>
                  <a:gd name="connsiteY210" fmla="*/ 790700 h 1171228"/>
                  <a:gd name="connsiteX211" fmla="*/ 933620 w 1123735"/>
                  <a:gd name="connsiteY211" fmla="*/ 791733 h 1171228"/>
                  <a:gd name="connsiteX212" fmla="*/ 934357 w 1123735"/>
                  <a:gd name="connsiteY212" fmla="*/ 791733 h 1171228"/>
                  <a:gd name="connsiteX213" fmla="*/ 935242 w 1123735"/>
                  <a:gd name="connsiteY213" fmla="*/ 791438 h 1171228"/>
                  <a:gd name="connsiteX214" fmla="*/ 935685 w 1123735"/>
                  <a:gd name="connsiteY214" fmla="*/ 789226 h 1171228"/>
                  <a:gd name="connsiteX215" fmla="*/ 935390 w 1123735"/>
                  <a:gd name="connsiteY215" fmla="*/ 786866 h 1171228"/>
                  <a:gd name="connsiteX216" fmla="*/ 935094 w 1123735"/>
                  <a:gd name="connsiteY216" fmla="*/ 784654 h 1171228"/>
                  <a:gd name="connsiteX217" fmla="*/ 933915 w 1123735"/>
                  <a:gd name="connsiteY217" fmla="*/ 782589 h 1171228"/>
                  <a:gd name="connsiteX218" fmla="*/ 943649 w 1123735"/>
                  <a:gd name="connsiteY218" fmla="*/ 782146 h 1171228"/>
                  <a:gd name="connsiteX219" fmla="*/ 941289 w 1123735"/>
                  <a:gd name="connsiteY219" fmla="*/ 784211 h 1171228"/>
                  <a:gd name="connsiteX220" fmla="*/ 940257 w 1123735"/>
                  <a:gd name="connsiteY220" fmla="*/ 785686 h 1171228"/>
                  <a:gd name="connsiteX221" fmla="*/ 940847 w 1123735"/>
                  <a:gd name="connsiteY221" fmla="*/ 788341 h 1171228"/>
                  <a:gd name="connsiteX222" fmla="*/ 941437 w 1123735"/>
                  <a:gd name="connsiteY222" fmla="*/ 789963 h 1171228"/>
                  <a:gd name="connsiteX223" fmla="*/ 942617 w 1123735"/>
                  <a:gd name="connsiteY223" fmla="*/ 791881 h 1171228"/>
                  <a:gd name="connsiteX224" fmla="*/ 945862 w 1123735"/>
                  <a:gd name="connsiteY224" fmla="*/ 792766 h 1171228"/>
                  <a:gd name="connsiteX225" fmla="*/ 952204 w 1123735"/>
                  <a:gd name="connsiteY225" fmla="*/ 790258 h 1171228"/>
                  <a:gd name="connsiteX226" fmla="*/ 954563 w 1123735"/>
                  <a:gd name="connsiteY226" fmla="*/ 788046 h 1171228"/>
                  <a:gd name="connsiteX227" fmla="*/ 955891 w 1123735"/>
                  <a:gd name="connsiteY227" fmla="*/ 785686 h 1171228"/>
                  <a:gd name="connsiteX228" fmla="*/ 957956 w 1123735"/>
                  <a:gd name="connsiteY228" fmla="*/ 782883 h 1171228"/>
                  <a:gd name="connsiteX229" fmla="*/ 957661 w 1123735"/>
                  <a:gd name="connsiteY229" fmla="*/ 781556 h 1171228"/>
                  <a:gd name="connsiteX230" fmla="*/ 955891 w 1123735"/>
                  <a:gd name="connsiteY230" fmla="*/ 779934 h 1171228"/>
                  <a:gd name="connsiteX231" fmla="*/ 951024 w 1123735"/>
                  <a:gd name="connsiteY231" fmla="*/ 777574 h 1171228"/>
                  <a:gd name="connsiteX232" fmla="*/ 946304 w 1123735"/>
                  <a:gd name="connsiteY232" fmla="*/ 775951 h 1171228"/>
                  <a:gd name="connsiteX233" fmla="*/ 944977 w 1123735"/>
                  <a:gd name="connsiteY233" fmla="*/ 776394 h 1171228"/>
                  <a:gd name="connsiteX234" fmla="*/ 944682 w 1123735"/>
                  <a:gd name="connsiteY234" fmla="*/ 777869 h 1171228"/>
                  <a:gd name="connsiteX235" fmla="*/ 944682 w 1123735"/>
                  <a:gd name="connsiteY235" fmla="*/ 779344 h 1171228"/>
                  <a:gd name="connsiteX236" fmla="*/ 944387 w 1123735"/>
                  <a:gd name="connsiteY236" fmla="*/ 780966 h 1171228"/>
                  <a:gd name="connsiteX237" fmla="*/ 943502 w 1123735"/>
                  <a:gd name="connsiteY237" fmla="*/ 782294 h 1171228"/>
                  <a:gd name="connsiteX238" fmla="*/ 908251 w 1123735"/>
                  <a:gd name="connsiteY238" fmla="*/ 752648 h 1171228"/>
                  <a:gd name="connsiteX239" fmla="*/ 908251 w 1123735"/>
                  <a:gd name="connsiteY239" fmla="*/ 751615 h 1171228"/>
                  <a:gd name="connsiteX240" fmla="*/ 907514 w 1123735"/>
                  <a:gd name="connsiteY240" fmla="*/ 750878 h 1171228"/>
                  <a:gd name="connsiteX241" fmla="*/ 906334 w 1123735"/>
                  <a:gd name="connsiteY241" fmla="*/ 750288 h 1171228"/>
                  <a:gd name="connsiteX242" fmla="*/ 904417 w 1123735"/>
                  <a:gd name="connsiteY242" fmla="*/ 750730 h 1171228"/>
                  <a:gd name="connsiteX243" fmla="*/ 903826 w 1123735"/>
                  <a:gd name="connsiteY243" fmla="*/ 751468 h 1171228"/>
                  <a:gd name="connsiteX244" fmla="*/ 903826 w 1123735"/>
                  <a:gd name="connsiteY244" fmla="*/ 752205 h 1171228"/>
                  <a:gd name="connsiteX245" fmla="*/ 904711 w 1123735"/>
                  <a:gd name="connsiteY245" fmla="*/ 753090 h 1171228"/>
                  <a:gd name="connsiteX246" fmla="*/ 908399 w 1123735"/>
                  <a:gd name="connsiteY246" fmla="*/ 752500 h 1171228"/>
                  <a:gd name="connsiteX247" fmla="*/ 896452 w 1123735"/>
                  <a:gd name="connsiteY247" fmla="*/ 964740 h 1171228"/>
                  <a:gd name="connsiteX248" fmla="*/ 894240 w 1123735"/>
                  <a:gd name="connsiteY248" fmla="*/ 964446 h 1171228"/>
                  <a:gd name="connsiteX249" fmla="*/ 891142 w 1123735"/>
                  <a:gd name="connsiteY249" fmla="*/ 963265 h 1171228"/>
                  <a:gd name="connsiteX250" fmla="*/ 890110 w 1123735"/>
                  <a:gd name="connsiteY250" fmla="*/ 966658 h 1171228"/>
                  <a:gd name="connsiteX251" fmla="*/ 890110 w 1123735"/>
                  <a:gd name="connsiteY251" fmla="*/ 968575 h 1171228"/>
                  <a:gd name="connsiteX252" fmla="*/ 889372 w 1123735"/>
                  <a:gd name="connsiteY252" fmla="*/ 969460 h 1171228"/>
                  <a:gd name="connsiteX253" fmla="*/ 888930 w 1123735"/>
                  <a:gd name="connsiteY253" fmla="*/ 971673 h 1171228"/>
                  <a:gd name="connsiteX254" fmla="*/ 887897 w 1123735"/>
                  <a:gd name="connsiteY254" fmla="*/ 974622 h 1171228"/>
                  <a:gd name="connsiteX255" fmla="*/ 891585 w 1123735"/>
                  <a:gd name="connsiteY255" fmla="*/ 974622 h 1171228"/>
                  <a:gd name="connsiteX256" fmla="*/ 893060 w 1123735"/>
                  <a:gd name="connsiteY256" fmla="*/ 975802 h 1171228"/>
                  <a:gd name="connsiteX257" fmla="*/ 898222 w 1123735"/>
                  <a:gd name="connsiteY257" fmla="*/ 973000 h 1171228"/>
                  <a:gd name="connsiteX258" fmla="*/ 900582 w 1123735"/>
                  <a:gd name="connsiteY258" fmla="*/ 970935 h 1171228"/>
                  <a:gd name="connsiteX259" fmla="*/ 903826 w 1123735"/>
                  <a:gd name="connsiteY259" fmla="*/ 969607 h 1171228"/>
                  <a:gd name="connsiteX260" fmla="*/ 902794 w 1123735"/>
                  <a:gd name="connsiteY260" fmla="*/ 966658 h 1171228"/>
                  <a:gd name="connsiteX261" fmla="*/ 899402 w 1123735"/>
                  <a:gd name="connsiteY261" fmla="*/ 965920 h 1171228"/>
                  <a:gd name="connsiteX262" fmla="*/ 896304 w 1123735"/>
                  <a:gd name="connsiteY262" fmla="*/ 964740 h 1171228"/>
                  <a:gd name="connsiteX263" fmla="*/ 929490 w 1123735"/>
                  <a:gd name="connsiteY263" fmla="*/ 758253 h 1171228"/>
                  <a:gd name="connsiteX264" fmla="*/ 926540 w 1123735"/>
                  <a:gd name="connsiteY264" fmla="*/ 759285 h 1171228"/>
                  <a:gd name="connsiteX265" fmla="*/ 921968 w 1123735"/>
                  <a:gd name="connsiteY265" fmla="*/ 759285 h 1171228"/>
                  <a:gd name="connsiteX266" fmla="*/ 921968 w 1123735"/>
                  <a:gd name="connsiteY266" fmla="*/ 761055 h 1171228"/>
                  <a:gd name="connsiteX267" fmla="*/ 922558 w 1123735"/>
                  <a:gd name="connsiteY267" fmla="*/ 761497 h 1171228"/>
                  <a:gd name="connsiteX268" fmla="*/ 926835 w 1123735"/>
                  <a:gd name="connsiteY268" fmla="*/ 762530 h 1171228"/>
                  <a:gd name="connsiteX269" fmla="*/ 927277 w 1123735"/>
                  <a:gd name="connsiteY269" fmla="*/ 762235 h 1171228"/>
                  <a:gd name="connsiteX270" fmla="*/ 928163 w 1123735"/>
                  <a:gd name="connsiteY270" fmla="*/ 761055 h 1171228"/>
                  <a:gd name="connsiteX271" fmla="*/ 929932 w 1123735"/>
                  <a:gd name="connsiteY271" fmla="*/ 761350 h 1171228"/>
                  <a:gd name="connsiteX272" fmla="*/ 931112 w 1123735"/>
                  <a:gd name="connsiteY272" fmla="*/ 761350 h 1171228"/>
                  <a:gd name="connsiteX273" fmla="*/ 930522 w 1123735"/>
                  <a:gd name="connsiteY273" fmla="*/ 759580 h 1171228"/>
                  <a:gd name="connsiteX274" fmla="*/ 929785 w 1123735"/>
                  <a:gd name="connsiteY274" fmla="*/ 758400 h 1171228"/>
                  <a:gd name="connsiteX275" fmla="*/ 929342 w 1123735"/>
                  <a:gd name="connsiteY275" fmla="*/ 758400 h 1171228"/>
                  <a:gd name="connsiteX276" fmla="*/ 908104 w 1123735"/>
                  <a:gd name="connsiteY276" fmla="*/ 820936 h 1171228"/>
                  <a:gd name="connsiteX277" fmla="*/ 911201 w 1123735"/>
                  <a:gd name="connsiteY277" fmla="*/ 820346 h 1171228"/>
                  <a:gd name="connsiteX278" fmla="*/ 913708 w 1123735"/>
                  <a:gd name="connsiteY278" fmla="*/ 821527 h 1171228"/>
                  <a:gd name="connsiteX279" fmla="*/ 916216 w 1123735"/>
                  <a:gd name="connsiteY279" fmla="*/ 820789 h 1171228"/>
                  <a:gd name="connsiteX280" fmla="*/ 917691 w 1123735"/>
                  <a:gd name="connsiteY280" fmla="*/ 819314 h 1171228"/>
                  <a:gd name="connsiteX281" fmla="*/ 919460 w 1123735"/>
                  <a:gd name="connsiteY281" fmla="*/ 818134 h 1171228"/>
                  <a:gd name="connsiteX282" fmla="*/ 919903 w 1123735"/>
                  <a:gd name="connsiteY282" fmla="*/ 816807 h 1171228"/>
                  <a:gd name="connsiteX283" fmla="*/ 919608 w 1123735"/>
                  <a:gd name="connsiteY283" fmla="*/ 815627 h 1171228"/>
                  <a:gd name="connsiteX284" fmla="*/ 917691 w 1123735"/>
                  <a:gd name="connsiteY284" fmla="*/ 812087 h 1171228"/>
                  <a:gd name="connsiteX285" fmla="*/ 918428 w 1123735"/>
                  <a:gd name="connsiteY285" fmla="*/ 806040 h 1171228"/>
                  <a:gd name="connsiteX286" fmla="*/ 917838 w 1123735"/>
                  <a:gd name="connsiteY286" fmla="*/ 802648 h 1171228"/>
                  <a:gd name="connsiteX287" fmla="*/ 914888 w 1123735"/>
                  <a:gd name="connsiteY287" fmla="*/ 803680 h 1171228"/>
                  <a:gd name="connsiteX288" fmla="*/ 914151 w 1123735"/>
                  <a:gd name="connsiteY288" fmla="*/ 805302 h 1171228"/>
                  <a:gd name="connsiteX289" fmla="*/ 912823 w 1123735"/>
                  <a:gd name="connsiteY289" fmla="*/ 806335 h 1171228"/>
                  <a:gd name="connsiteX290" fmla="*/ 912823 w 1123735"/>
                  <a:gd name="connsiteY290" fmla="*/ 810907 h 1171228"/>
                  <a:gd name="connsiteX291" fmla="*/ 911349 w 1123735"/>
                  <a:gd name="connsiteY291" fmla="*/ 814152 h 1171228"/>
                  <a:gd name="connsiteX292" fmla="*/ 908989 w 1123735"/>
                  <a:gd name="connsiteY292" fmla="*/ 816511 h 1171228"/>
                  <a:gd name="connsiteX293" fmla="*/ 907809 w 1123735"/>
                  <a:gd name="connsiteY293" fmla="*/ 818577 h 1171228"/>
                  <a:gd name="connsiteX294" fmla="*/ 908104 w 1123735"/>
                  <a:gd name="connsiteY294" fmla="*/ 821084 h 1171228"/>
                  <a:gd name="connsiteX295" fmla="*/ 912823 w 1123735"/>
                  <a:gd name="connsiteY295" fmla="*/ 788931 h 1171228"/>
                  <a:gd name="connsiteX296" fmla="*/ 914888 w 1123735"/>
                  <a:gd name="connsiteY296" fmla="*/ 792766 h 1171228"/>
                  <a:gd name="connsiteX297" fmla="*/ 916658 w 1123735"/>
                  <a:gd name="connsiteY297" fmla="*/ 794241 h 1171228"/>
                  <a:gd name="connsiteX298" fmla="*/ 918871 w 1123735"/>
                  <a:gd name="connsiteY298" fmla="*/ 798960 h 1171228"/>
                  <a:gd name="connsiteX299" fmla="*/ 920788 w 1123735"/>
                  <a:gd name="connsiteY299" fmla="*/ 801762 h 1171228"/>
                  <a:gd name="connsiteX300" fmla="*/ 923590 w 1123735"/>
                  <a:gd name="connsiteY300" fmla="*/ 803385 h 1171228"/>
                  <a:gd name="connsiteX301" fmla="*/ 923295 w 1123735"/>
                  <a:gd name="connsiteY301" fmla="*/ 807515 h 1171228"/>
                  <a:gd name="connsiteX302" fmla="*/ 925508 w 1123735"/>
                  <a:gd name="connsiteY302" fmla="*/ 808105 h 1171228"/>
                  <a:gd name="connsiteX303" fmla="*/ 929932 w 1123735"/>
                  <a:gd name="connsiteY303" fmla="*/ 808105 h 1171228"/>
                  <a:gd name="connsiteX304" fmla="*/ 930375 w 1123735"/>
                  <a:gd name="connsiteY304" fmla="*/ 807515 h 1171228"/>
                  <a:gd name="connsiteX305" fmla="*/ 930375 w 1123735"/>
                  <a:gd name="connsiteY305" fmla="*/ 806187 h 1171228"/>
                  <a:gd name="connsiteX306" fmla="*/ 931997 w 1123735"/>
                  <a:gd name="connsiteY306" fmla="*/ 805892 h 1171228"/>
                  <a:gd name="connsiteX307" fmla="*/ 932440 w 1123735"/>
                  <a:gd name="connsiteY307" fmla="*/ 805597 h 1171228"/>
                  <a:gd name="connsiteX308" fmla="*/ 933030 w 1123735"/>
                  <a:gd name="connsiteY308" fmla="*/ 803237 h 1171228"/>
                  <a:gd name="connsiteX309" fmla="*/ 933030 w 1123735"/>
                  <a:gd name="connsiteY309" fmla="*/ 800730 h 1171228"/>
                  <a:gd name="connsiteX310" fmla="*/ 931555 w 1123735"/>
                  <a:gd name="connsiteY310" fmla="*/ 797928 h 1171228"/>
                  <a:gd name="connsiteX311" fmla="*/ 931260 w 1123735"/>
                  <a:gd name="connsiteY311" fmla="*/ 796158 h 1171228"/>
                  <a:gd name="connsiteX312" fmla="*/ 931260 w 1123735"/>
                  <a:gd name="connsiteY312" fmla="*/ 795125 h 1171228"/>
                  <a:gd name="connsiteX313" fmla="*/ 930375 w 1123735"/>
                  <a:gd name="connsiteY313" fmla="*/ 791733 h 1171228"/>
                  <a:gd name="connsiteX314" fmla="*/ 929048 w 1123735"/>
                  <a:gd name="connsiteY314" fmla="*/ 788193 h 1171228"/>
                  <a:gd name="connsiteX315" fmla="*/ 928015 w 1123735"/>
                  <a:gd name="connsiteY315" fmla="*/ 785833 h 1171228"/>
                  <a:gd name="connsiteX316" fmla="*/ 925803 w 1123735"/>
                  <a:gd name="connsiteY316" fmla="*/ 783769 h 1171228"/>
                  <a:gd name="connsiteX317" fmla="*/ 925803 w 1123735"/>
                  <a:gd name="connsiteY317" fmla="*/ 781999 h 1171228"/>
                  <a:gd name="connsiteX318" fmla="*/ 926245 w 1123735"/>
                  <a:gd name="connsiteY318" fmla="*/ 780671 h 1171228"/>
                  <a:gd name="connsiteX319" fmla="*/ 929342 w 1123735"/>
                  <a:gd name="connsiteY319" fmla="*/ 779049 h 1171228"/>
                  <a:gd name="connsiteX320" fmla="*/ 931407 w 1123735"/>
                  <a:gd name="connsiteY320" fmla="*/ 778754 h 1171228"/>
                  <a:gd name="connsiteX321" fmla="*/ 932735 w 1123735"/>
                  <a:gd name="connsiteY321" fmla="*/ 777426 h 1171228"/>
                  <a:gd name="connsiteX322" fmla="*/ 933620 w 1123735"/>
                  <a:gd name="connsiteY322" fmla="*/ 775214 h 1171228"/>
                  <a:gd name="connsiteX323" fmla="*/ 933620 w 1123735"/>
                  <a:gd name="connsiteY323" fmla="*/ 773592 h 1171228"/>
                  <a:gd name="connsiteX324" fmla="*/ 930670 w 1123735"/>
                  <a:gd name="connsiteY324" fmla="*/ 772412 h 1171228"/>
                  <a:gd name="connsiteX325" fmla="*/ 929490 w 1123735"/>
                  <a:gd name="connsiteY325" fmla="*/ 770789 h 1171228"/>
                  <a:gd name="connsiteX326" fmla="*/ 928605 w 1123735"/>
                  <a:gd name="connsiteY326" fmla="*/ 769167 h 1171228"/>
                  <a:gd name="connsiteX327" fmla="*/ 926098 w 1123735"/>
                  <a:gd name="connsiteY327" fmla="*/ 769167 h 1171228"/>
                  <a:gd name="connsiteX328" fmla="*/ 923738 w 1123735"/>
                  <a:gd name="connsiteY328" fmla="*/ 770789 h 1171228"/>
                  <a:gd name="connsiteX329" fmla="*/ 923148 w 1123735"/>
                  <a:gd name="connsiteY329" fmla="*/ 773592 h 1171228"/>
                  <a:gd name="connsiteX330" fmla="*/ 923443 w 1123735"/>
                  <a:gd name="connsiteY330" fmla="*/ 777279 h 1171228"/>
                  <a:gd name="connsiteX331" fmla="*/ 922558 w 1123735"/>
                  <a:gd name="connsiteY331" fmla="*/ 778164 h 1171228"/>
                  <a:gd name="connsiteX332" fmla="*/ 920493 w 1123735"/>
                  <a:gd name="connsiteY332" fmla="*/ 778459 h 1171228"/>
                  <a:gd name="connsiteX333" fmla="*/ 918133 w 1123735"/>
                  <a:gd name="connsiteY333" fmla="*/ 777426 h 1171228"/>
                  <a:gd name="connsiteX334" fmla="*/ 915036 w 1123735"/>
                  <a:gd name="connsiteY334" fmla="*/ 778754 h 1171228"/>
                  <a:gd name="connsiteX335" fmla="*/ 912971 w 1123735"/>
                  <a:gd name="connsiteY335" fmla="*/ 779934 h 1171228"/>
                  <a:gd name="connsiteX336" fmla="*/ 913561 w 1123735"/>
                  <a:gd name="connsiteY336" fmla="*/ 783474 h 1171228"/>
                  <a:gd name="connsiteX337" fmla="*/ 910021 w 1123735"/>
                  <a:gd name="connsiteY337" fmla="*/ 785539 h 1171228"/>
                  <a:gd name="connsiteX338" fmla="*/ 913118 w 1123735"/>
                  <a:gd name="connsiteY338" fmla="*/ 788783 h 1171228"/>
                  <a:gd name="connsiteX339" fmla="*/ 882735 w 1123735"/>
                  <a:gd name="connsiteY339" fmla="*/ 914888 h 1171228"/>
                  <a:gd name="connsiteX340" fmla="*/ 883473 w 1123735"/>
                  <a:gd name="connsiteY340" fmla="*/ 920935 h 1171228"/>
                  <a:gd name="connsiteX341" fmla="*/ 886423 w 1123735"/>
                  <a:gd name="connsiteY341" fmla="*/ 920935 h 1171228"/>
                  <a:gd name="connsiteX342" fmla="*/ 888487 w 1123735"/>
                  <a:gd name="connsiteY342" fmla="*/ 919460 h 1171228"/>
                  <a:gd name="connsiteX343" fmla="*/ 893945 w 1123735"/>
                  <a:gd name="connsiteY343" fmla="*/ 917838 h 1171228"/>
                  <a:gd name="connsiteX344" fmla="*/ 895714 w 1123735"/>
                  <a:gd name="connsiteY344" fmla="*/ 916216 h 1171228"/>
                  <a:gd name="connsiteX345" fmla="*/ 895714 w 1123735"/>
                  <a:gd name="connsiteY345" fmla="*/ 909579 h 1171228"/>
                  <a:gd name="connsiteX346" fmla="*/ 892617 w 1123735"/>
                  <a:gd name="connsiteY346" fmla="*/ 902647 h 1171228"/>
                  <a:gd name="connsiteX347" fmla="*/ 890995 w 1123735"/>
                  <a:gd name="connsiteY347" fmla="*/ 897779 h 1171228"/>
                  <a:gd name="connsiteX348" fmla="*/ 889667 w 1123735"/>
                  <a:gd name="connsiteY348" fmla="*/ 896009 h 1171228"/>
                  <a:gd name="connsiteX349" fmla="*/ 885243 w 1123735"/>
                  <a:gd name="connsiteY349" fmla="*/ 897779 h 1171228"/>
                  <a:gd name="connsiteX350" fmla="*/ 884948 w 1123735"/>
                  <a:gd name="connsiteY350" fmla="*/ 898664 h 1171228"/>
                  <a:gd name="connsiteX351" fmla="*/ 885390 w 1123735"/>
                  <a:gd name="connsiteY351" fmla="*/ 900729 h 1171228"/>
                  <a:gd name="connsiteX352" fmla="*/ 886570 w 1123735"/>
                  <a:gd name="connsiteY352" fmla="*/ 903236 h 1171228"/>
                  <a:gd name="connsiteX353" fmla="*/ 886275 w 1123735"/>
                  <a:gd name="connsiteY353" fmla="*/ 906481 h 1171228"/>
                  <a:gd name="connsiteX354" fmla="*/ 882883 w 1123735"/>
                  <a:gd name="connsiteY354" fmla="*/ 915036 h 1171228"/>
                  <a:gd name="connsiteX355" fmla="*/ 1094533 w 1123735"/>
                  <a:gd name="connsiteY355" fmla="*/ 1168573 h 1171228"/>
                  <a:gd name="connsiteX356" fmla="*/ 1088928 w 1123735"/>
                  <a:gd name="connsiteY356" fmla="*/ 1168278 h 1171228"/>
                  <a:gd name="connsiteX357" fmla="*/ 1087011 w 1123735"/>
                  <a:gd name="connsiteY357" fmla="*/ 1168721 h 1171228"/>
                  <a:gd name="connsiteX358" fmla="*/ 1086568 w 1123735"/>
                  <a:gd name="connsiteY358" fmla="*/ 1169311 h 1171228"/>
                  <a:gd name="connsiteX359" fmla="*/ 1086568 w 1123735"/>
                  <a:gd name="connsiteY359" fmla="*/ 1169901 h 1171228"/>
                  <a:gd name="connsiteX360" fmla="*/ 1087011 w 1123735"/>
                  <a:gd name="connsiteY360" fmla="*/ 1170196 h 1171228"/>
                  <a:gd name="connsiteX361" fmla="*/ 1090403 w 1123735"/>
                  <a:gd name="connsiteY361" fmla="*/ 1170490 h 1171228"/>
                  <a:gd name="connsiteX362" fmla="*/ 1092763 w 1123735"/>
                  <a:gd name="connsiteY362" fmla="*/ 1171228 h 1171228"/>
                  <a:gd name="connsiteX363" fmla="*/ 1093648 w 1123735"/>
                  <a:gd name="connsiteY363" fmla="*/ 1171228 h 1171228"/>
                  <a:gd name="connsiteX364" fmla="*/ 1094385 w 1123735"/>
                  <a:gd name="connsiteY364" fmla="*/ 1170638 h 1171228"/>
                  <a:gd name="connsiteX365" fmla="*/ 1095270 w 1123735"/>
                  <a:gd name="connsiteY365" fmla="*/ 1169458 h 1171228"/>
                  <a:gd name="connsiteX366" fmla="*/ 1095270 w 1123735"/>
                  <a:gd name="connsiteY366" fmla="*/ 1169016 h 1171228"/>
                  <a:gd name="connsiteX367" fmla="*/ 1094385 w 1123735"/>
                  <a:gd name="connsiteY367" fmla="*/ 1168721 h 1171228"/>
                  <a:gd name="connsiteX368" fmla="*/ 1036274 w 1123735"/>
                  <a:gd name="connsiteY368" fmla="*/ 1128898 h 1171228"/>
                  <a:gd name="connsiteX369" fmla="*/ 1037601 w 1123735"/>
                  <a:gd name="connsiteY369" fmla="*/ 1127866 h 1171228"/>
                  <a:gd name="connsiteX370" fmla="*/ 1041141 w 1123735"/>
                  <a:gd name="connsiteY370" fmla="*/ 1131553 h 1171228"/>
                  <a:gd name="connsiteX371" fmla="*/ 1043796 w 1123735"/>
                  <a:gd name="connsiteY371" fmla="*/ 1133175 h 1171228"/>
                  <a:gd name="connsiteX372" fmla="*/ 1054415 w 1123735"/>
                  <a:gd name="connsiteY372" fmla="*/ 1135093 h 1171228"/>
                  <a:gd name="connsiteX373" fmla="*/ 1060610 w 1123735"/>
                  <a:gd name="connsiteY373" fmla="*/ 1133913 h 1171228"/>
                  <a:gd name="connsiteX374" fmla="*/ 1061642 w 1123735"/>
                  <a:gd name="connsiteY374" fmla="*/ 1133028 h 1171228"/>
                  <a:gd name="connsiteX375" fmla="*/ 1065624 w 1123735"/>
                  <a:gd name="connsiteY375" fmla="*/ 1133028 h 1171228"/>
                  <a:gd name="connsiteX376" fmla="*/ 1065624 w 1123735"/>
                  <a:gd name="connsiteY376" fmla="*/ 1124916 h 1171228"/>
                  <a:gd name="connsiteX377" fmla="*/ 1065919 w 1123735"/>
                  <a:gd name="connsiteY377" fmla="*/ 1114002 h 1171228"/>
                  <a:gd name="connsiteX378" fmla="*/ 1065919 w 1123735"/>
                  <a:gd name="connsiteY378" fmla="*/ 1065034 h 1171228"/>
                  <a:gd name="connsiteX379" fmla="*/ 1066214 w 1123735"/>
                  <a:gd name="connsiteY379" fmla="*/ 1054563 h 1171228"/>
                  <a:gd name="connsiteX380" fmla="*/ 1065477 w 1123735"/>
                  <a:gd name="connsiteY380" fmla="*/ 1053825 h 1171228"/>
                  <a:gd name="connsiteX381" fmla="*/ 1062970 w 1123735"/>
                  <a:gd name="connsiteY381" fmla="*/ 1052055 h 1171228"/>
                  <a:gd name="connsiteX382" fmla="*/ 1062085 w 1123735"/>
                  <a:gd name="connsiteY382" fmla="*/ 1052055 h 1171228"/>
                  <a:gd name="connsiteX383" fmla="*/ 1054563 w 1123735"/>
                  <a:gd name="connsiteY383" fmla="*/ 1055300 h 1171228"/>
                  <a:gd name="connsiteX384" fmla="*/ 1052350 w 1123735"/>
                  <a:gd name="connsiteY384" fmla="*/ 1055005 h 1171228"/>
                  <a:gd name="connsiteX385" fmla="*/ 1045861 w 1123735"/>
                  <a:gd name="connsiteY385" fmla="*/ 1048663 h 1171228"/>
                  <a:gd name="connsiteX386" fmla="*/ 1043648 w 1123735"/>
                  <a:gd name="connsiteY386" fmla="*/ 1048663 h 1171228"/>
                  <a:gd name="connsiteX387" fmla="*/ 1041731 w 1123735"/>
                  <a:gd name="connsiteY387" fmla="*/ 1050875 h 1171228"/>
                  <a:gd name="connsiteX388" fmla="*/ 1039371 w 1123735"/>
                  <a:gd name="connsiteY388" fmla="*/ 1054268 h 1171228"/>
                  <a:gd name="connsiteX389" fmla="*/ 1036716 w 1123735"/>
                  <a:gd name="connsiteY389" fmla="*/ 1057217 h 1171228"/>
                  <a:gd name="connsiteX390" fmla="*/ 1033619 w 1123735"/>
                  <a:gd name="connsiteY390" fmla="*/ 1059577 h 1171228"/>
                  <a:gd name="connsiteX391" fmla="*/ 1032291 w 1123735"/>
                  <a:gd name="connsiteY391" fmla="*/ 1060315 h 1171228"/>
                  <a:gd name="connsiteX392" fmla="*/ 1030816 w 1123735"/>
                  <a:gd name="connsiteY392" fmla="*/ 1060315 h 1171228"/>
                  <a:gd name="connsiteX393" fmla="*/ 1028309 w 1123735"/>
                  <a:gd name="connsiteY393" fmla="*/ 1058397 h 1171228"/>
                  <a:gd name="connsiteX394" fmla="*/ 1025654 w 1123735"/>
                  <a:gd name="connsiteY394" fmla="*/ 1056775 h 1171228"/>
                  <a:gd name="connsiteX395" fmla="*/ 1021819 w 1123735"/>
                  <a:gd name="connsiteY395" fmla="*/ 1057070 h 1171228"/>
                  <a:gd name="connsiteX396" fmla="*/ 1020639 w 1123735"/>
                  <a:gd name="connsiteY396" fmla="*/ 1057660 h 1171228"/>
                  <a:gd name="connsiteX397" fmla="*/ 1022852 w 1123735"/>
                  <a:gd name="connsiteY397" fmla="*/ 1060020 h 1171228"/>
                  <a:gd name="connsiteX398" fmla="*/ 1023884 w 1123735"/>
                  <a:gd name="connsiteY398" fmla="*/ 1061495 h 1171228"/>
                  <a:gd name="connsiteX399" fmla="*/ 1026392 w 1123735"/>
                  <a:gd name="connsiteY399" fmla="*/ 1062970 h 1171228"/>
                  <a:gd name="connsiteX400" fmla="*/ 1026982 w 1123735"/>
                  <a:gd name="connsiteY400" fmla="*/ 1063707 h 1171228"/>
                  <a:gd name="connsiteX401" fmla="*/ 1027277 w 1123735"/>
                  <a:gd name="connsiteY401" fmla="*/ 1064592 h 1171228"/>
                  <a:gd name="connsiteX402" fmla="*/ 1026539 w 1123735"/>
                  <a:gd name="connsiteY402" fmla="*/ 1065624 h 1171228"/>
                  <a:gd name="connsiteX403" fmla="*/ 1025654 w 1123735"/>
                  <a:gd name="connsiteY403" fmla="*/ 1066362 h 1171228"/>
                  <a:gd name="connsiteX404" fmla="*/ 1024032 w 1123735"/>
                  <a:gd name="connsiteY404" fmla="*/ 1066804 h 1171228"/>
                  <a:gd name="connsiteX405" fmla="*/ 1022410 w 1123735"/>
                  <a:gd name="connsiteY405" fmla="*/ 1066804 h 1171228"/>
                  <a:gd name="connsiteX406" fmla="*/ 1020492 w 1123735"/>
                  <a:gd name="connsiteY406" fmla="*/ 1067542 h 1171228"/>
                  <a:gd name="connsiteX407" fmla="*/ 1019165 w 1123735"/>
                  <a:gd name="connsiteY407" fmla="*/ 1069607 h 1171228"/>
                  <a:gd name="connsiteX408" fmla="*/ 1018722 w 1123735"/>
                  <a:gd name="connsiteY408" fmla="*/ 1071672 h 1171228"/>
                  <a:gd name="connsiteX409" fmla="*/ 1018722 w 1123735"/>
                  <a:gd name="connsiteY409" fmla="*/ 1073884 h 1171228"/>
                  <a:gd name="connsiteX410" fmla="*/ 1019902 w 1123735"/>
                  <a:gd name="connsiteY410" fmla="*/ 1077424 h 1171228"/>
                  <a:gd name="connsiteX411" fmla="*/ 1022114 w 1123735"/>
                  <a:gd name="connsiteY411" fmla="*/ 1080079 h 1171228"/>
                  <a:gd name="connsiteX412" fmla="*/ 1025212 w 1123735"/>
                  <a:gd name="connsiteY412" fmla="*/ 1081406 h 1171228"/>
                  <a:gd name="connsiteX413" fmla="*/ 1028456 w 1123735"/>
                  <a:gd name="connsiteY413" fmla="*/ 1081406 h 1171228"/>
                  <a:gd name="connsiteX414" fmla="*/ 1034061 w 1123735"/>
                  <a:gd name="connsiteY414" fmla="*/ 1079194 h 1171228"/>
                  <a:gd name="connsiteX415" fmla="*/ 1037159 w 1123735"/>
                  <a:gd name="connsiteY415" fmla="*/ 1078751 h 1171228"/>
                  <a:gd name="connsiteX416" fmla="*/ 1043501 w 1123735"/>
                  <a:gd name="connsiteY416" fmla="*/ 1078751 h 1171228"/>
                  <a:gd name="connsiteX417" fmla="*/ 1046598 w 1123735"/>
                  <a:gd name="connsiteY417" fmla="*/ 1080079 h 1171228"/>
                  <a:gd name="connsiteX418" fmla="*/ 1047630 w 1123735"/>
                  <a:gd name="connsiteY418" fmla="*/ 1081553 h 1171228"/>
                  <a:gd name="connsiteX419" fmla="*/ 1047630 w 1123735"/>
                  <a:gd name="connsiteY419" fmla="*/ 1083766 h 1171228"/>
                  <a:gd name="connsiteX420" fmla="*/ 1046745 w 1123735"/>
                  <a:gd name="connsiteY420" fmla="*/ 1084503 h 1171228"/>
                  <a:gd name="connsiteX421" fmla="*/ 1038928 w 1123735"/>
                  <a:gd name="connsiteY421" fmla="*/ 1088191 h 1171228"/>
                  <a:gd name="connsiteX422" fmla="*/ 1032144 w 1123735"/>
                  <a:gd name="connsiteY422" fmla="*/ 1090698 h 1171228"/>
                  <a:gd name="connsiteX423" fmla="*/ 1028456 w 1123735"/>
                  <a:gd name="connsiteY423" fmla="*/ 1092468 h 1171228"/>
                  <a:gd name="connsiteX424" fmla="*/ 1026982 w 1123735"/>
                  <a:gd name="connsiteY424" fmla="*/ 1093943 h 1171228"/>
                  <a:gd name="connsiteX425" fmla="*/ 1026982 w 1123735"/>
                  <a:gd name="connsiteY425" fmla="*/ 1098515 h 1171228"/>
                  <a:gd name="connsiteX426" fmla="*/ 1028604 w 1123735"/>
                  <a:gd name="connsiteY426" fmla="*/ 1102940 h 1171228"/>
                  <a:gd name="connsiteX427" fmla="*/ 1031111 w 1123735"/>
                  <a:gd name="connsiteY427" fmla="*/ 1106479 h 1171228"/>
                  <a:gd name="connsiteX428" fmla="*/ 1051760 w 1123735"/>
                  <a:gd name="connsiteY428" fmla="*/ 1115329 h 1171228"/>
                  <a:gd name="connsiteX429" fmla="*/ 1055742 w 1123735"/>
                  <a:gd name="connsiteY429" fmla="*/ 1117246 h 1171228"/>
                  <a:gd name="connsiteX430" fmla="*/ 1055742 w 1123735"/>
                  <a:gd name="connsiteY430" fmla="*/ 1117984 h 1171228"/>
                  <a:gd name="connsiteX431" fmla="*/ 1054858 w 1123735"/>
                  <a:gd name="connsiteY431" fmla="*/ 1118574 h 1171228"/>
                  <a:gd name="connsiteX432" fmla="*/ 1053530 w 1123735"/>
                  <a:gd name="connsiteY432" fmla="*/ 1119016 h 1171228"/>
                  <a:gd name="connsiteX433" fmla="*/ 1052498 w 1123735"/>
                  <a:gd name="connsiteY433" fmla="*/ 1119901 h 1171228"/>
                  <a:gd name="connsiteX434" fmla="*/ 1050285 w 1123735"/>
                  <a:gd name="connsiteY434" fmla="*/ 1122556 h 1171228"/>
                  <a:gd name="connsiteX435" fmla="*/ 1048810 w 1123735"/>
                  <a:gd name="connsiteY435" fmla="*/ 1122999 h 1171228"/>
                  <a:gd name="connsiteX436" fmla="*/ 1048515 w 1123735"/>
                  <a:gd name="connsiteY436" fmla="*/ 1121966 h 1171228"/>
                  <a:gd name="connsiteX437" fmla="*/ 1048515 w 1123735"/>
                  <a:gd name="connsiteY437" fmla="*/ 1120049 h 1171228"/>
                  <a:gd name="connsiteX438" fmla="*/ 1047335 w 1123735"/>
                  <a:gd name="connsiteY438" fmla="*/ 1118279 h 1171228"/>
                  <a:gd name="connsiteX439" fmla="*/ 1045861 w 1123735"/>
                  <a:gd name="connsiteY439" fmla="*/ 1117246 h 1171228"/>
                  <a:gd name="connsiteX440" fmla="*/ 1040551 w 1123735"/>
                  <a:gd name="connsiteY440" fmla="*/ 1115624 h 1171228"/>
                  <a:gd name="connsiteX441" fmla="*/ 1037453 w 1123735"/>
                  <a:gd name="connsiteY441" fmla="*/ 1113559 h 1171228"/>
                  <a:gd name="connsiteX442" fmla="*/ 1035684 w 1123735"/>
                  <a:gd name="connsiteY442" fmla="*/ 1114149 h 1171228"/>
                  <a:gd name="connsiteX443" fmla="*/ 1034209 w 1123735"/>
                  <a:gd name="connsiteY443" fmla="*/ 1115771 h 1171228"/>
                  <a:gd name="connsiteX444" fmla="*/ 1030964 w 1123735"/>
                  <a:gd name="connsiteY444" fmla="*/ 1116214 h 1171228"/>
                  <a:gd name="connsiteX445" fmla="*/ 1026244 w 1123735"/>
                  <a:gd name="connsiteY445" fmla="*/ 1116214 h 1171228"/>
                  <a:gd name="connsiteX446" fmla="*/ 1024327 w 1123735"/>
                  <a:gd name="connsiteY446" fmla="*/ 1115034 h 1171228"/>
                  <a:gd name="connsiteX447" fmla="*/ 1024327 w 1123735"/>
                  <a:gd name="connsiteY447" fmla="*/ 1112527 h 1171228"/>
                  <a:gd name="connsiteX448" fmla="*/ 1020787 w 1123735"/>
                  <a:gd name="connsiteY448" fmla="*/ 1108987 h 1171228"/>
                  <a:gd name="connsiteX449" fmla="*/ 1016657 w 1123735"/>
                  <a:gd name="connsiteY449" fmla="*/ 1107364 h 1171228"/>
                  <a:gd name="connsiteX450" fmla="*/ 1014150 w 1123735"/>
                  <a:gd name="connsiteY450" fmla="*/ 1102645 h 1171228"/>
                  <a:gd name="connsiteX451" fmla="*/ 1018575 w 1123735"/>
                  <a:gd name="connsiteY451" fmla="*/ 1102645 h 1171228"/>
                  <a:gd name="connsiteX452" fmla="*/ 1020639 w 1123735"/>
                  <a:gd name="connsiteY452" fmla="*/ 1101907 h 1171228"/>
                  <a:gd name="connsiteX453" fmla="*/ 1019017 w 1123735"/>
                  <a:gd name="connsiteY453" fmla="*/ 1098515 h 1171228"/>
                  <a:gd name="connsiteX454" fmla="*/ 1016657 w 1123735"/>
                  <a:gd name="connsiteY454" fmla="*/ 1089075 h 1171228"/>
                  <a:gd name="connsiteX455" fmla="*/ 1014445 w 1123735"/>
                  <a:gd name="connsiteY455" fmla="*/ 1090108 h 1171228"/>
                  <a:gd name="connsiteX456" fmla="*/ 1012380 w 1123735"/>
                  <a:gd name="connsiteY456" fmla="*/ 1092763 h 1171228"/>
                  <a:gd name="connsiteX457" fmla="*/ 1013707 w 1123735"/>
                  <a:gd name="connsiteY457" fmla="*/ 1096155 h 1171228"/>
                  <a:gd name="connsiteX458" fmla="*/ 1007808 w 1123735"/>
                  <a:gd name="connsiteY458" fmla="*/ 1098367 h 1171228"/>
                  <a:gd name="connsiteX459" fmla="*/ 1008103 w 1123735"/>
                  <a:gd name="connsiteY459" fmla="*/ 1102350 h 1171228"/>
                  <a:gd name="connsiteX460" fmla="*/ 1008103 w 1123735"/>
                  <a:gd name="connsiteY460" fmla="*/ 1106479 h 1171228"/>
                  <a:gd name="connsiteX461" fmla="*/ 1010610 w 1123735"/>
                  <a:gd name="connsiteY461" fmla="*/ 1111199 h 1171228"/>
                  <a:gd name="connsiteX462" fmla="*/ 1013855 w 1123735"/>
                  <a:gd name="connsiteY462" fmla="*/ 1111937 h 1171228"/>
                  <a:gd name="connsiteX463" fmla="*/ 1016362 w 1123735"/>
                  <a:gd name="connsiteY463" fmla="*/ 1113411 h 1171228"/>
                  <a:gd name="connsiteX464" fmla="*/ 1018280 w 1123735"/>
                  <a:gd name="connsiteY464" fmla="*/ 1115919 h 1171228"/>
                  <a:gd name="connsiteX465" fmla="*/ 1022704 w 1123735"/>
                  <a:gd name="connsiteY465" fmla="*/ 1119901 h 1171228"/>
                  <a:gd name="connsiteX466" fmla="*/ 1022410 w 1123735"/>
                  <a:gd name="connsiteY466" fmla="*/ 1121524 h 1171228"/>
                  <a:gd name="connsiteX467" fmla="*/ 1019607 w 1123735"/>
                  <a:gd name="connsiteY467" fmla="*/ 1120639 h 1171228"/>
                  <a:gd name="connsiteX468" fmla="*/ 1015625 w 1123735"/>
                  <a:gd name="connsiteY468" fmla="*/ 1120639 h 1171228"/>
                  <a:gd name="connsiteX469" fmla="*/ 1012233 w 1123735"/>
                  <a:gd name="connsiteY469" fmla="*/ 1120049 h 1171228"/>
                  <a:gd name="connsiteX470" fmla="*/ 1012527 w 1123735"/>
                  <a:gd name="connsiteY470" fmla="*/ 1117541 h 1171228"/>
                  <a:gd name="connsiteX471" fmla="*/ 1012233 w 1123735"/>
                  <a:gd name="connsiteY471" fmla="*/ 1115181 h 1171228"/>
                  <a:gd name="connsiteX472" fmla="*/ 1009725 w 1123735"/>
                  <a:gd name="connsiteY472" fmla="*/ 1114444 h 1171228"/>
                  <a:gd name="connsiteX473" fmla="*/ 1007070 w 1123735"/>
                  <a:gd name="connsiteY473" fmla="*/ 1114886 h 1171228"/>
                  <a:gd name="connsiteX474" fmla="*/ 1006333 w 1123735"/>
                  <a:gd name="connsiteY474" fmla="*/ 1115624 h 1171228"/>
                  <a:gd name="connsiteX475" fmla="*/ 1005890 w 1123735"/>
                  <a:gd name="connsiteY475" fmla="*/ 1116952 h 1171228"/>
                  <a:gd name="connsiteX476" fmla="*/ 1005300 w 1123735"/>
                  <a:gd name="connsiteY476" fmla="*/ 1117689 h 1171228"/>
                  <a:gd name="connsiteX477" fmla="*/ 1002351 w 1123735"/>
                  <a:gd name="connsiteY477" fmla="*/ 1118574 h 1171228"/>
                  <a:gd name="connsiteX478" fmla="*/ 1000286 w 1123735"/>
                  <a:gd name="connsiteY478" fmla="*/ 1118869 h 1171228"/>
                  <a:gd name="connsiteX479" fmla="*/ 995124 w 1123735"/>
                  <a:gd name="connsiteY479" fmla="*/ 1116952 h 1171228"/>
                  <a:gd name="connsiteX480" fmla="*/ 994091 w 1123735"/>
                  <a:gd name="connsiteY480" fmla="*/ 1116952 h 1171228"/>
                  <a:gd name="connsiteX481" fmla="*/ 991289 w 1123735"/>
                  <a:gd name="connsiteY481" fmla="*/ 1118721 h 1171228"/>
                  <a:gd name="connsiteX482" fmla="*/ 989371 w 1123735"/>
                  <a:gd name="connsiteY482" fmla="*/ 1120491 h 1171228"/>
                  <a:gd name="connsiteX483" fmla="*/ 988486 w 1123735"/>
                  <a:gd name="connsiteY483" fmla="*/ 1120491 h 1171228"/>
                  <a:gd name="connsiteX484" fmla="*/ 985684 w 1123735"/>
                  <a:gd name="connsiteY484" fmla="*/ 1118574 h 1171228"/>
                  <a:gd name="connsiteX485" fmla="*/ 983472 w 1123735"/>
                  <a:gd name="connsiteY485" fmla="*/ 1118279 h 1171228"/>
                  <a:gd name="connsiteX486" fmla="*/ 982882 w 1123735"/>
                  <a:gd name="connsiteY486" fmla="*/ 1119754 h 1171228"/>
                  <a:gd name="connsiteX487" fmla="*/ 980669 w 1123735"/>
                  <a:gd name="connsiteY487" fmla="*/ 1120491 h 1171228"/>
                  <a:gd name="connsiteX488" fmla="*/ 980079 w 1123735"/>
                  <a:gd name="connsiteY488" fmla="*/ 1121671 h 1171228"/>
                  <a:gd name="connsiteX489" fmla="*/ 980817 w 1123735"/>
                  <a:gd name="connsiteY489" fmla="*/ 1124326 h 1171228"/>
                  <a:gd name="connsiteX490" fmla="*/ 982587 w 1123735"/>
                  <a:gd name="connsiteY490" fmla="*/ 1125211 h 1171228"/>
                  <a:gd name="connsiteX491" fmla="*/ 992764 w 1123735"/>
                  <a:gd name="connsiteY491" fmla="*/ 1124916 h 1171228"/>
                  <a:gd name="connsiteX492" fmla="*/ 998368 w 1123735"/>
                  <a:gd name="connsiteY492" fmla="*/ 1127571 h 1171228"/>
                  <a:gd name="connsiteX493" fmla="*/ 1006333 w 1123735"/>
                  <a:gd name="connsiteY493" fmla="*/ 1128308 h 1171228"/>
                  <a:gd name="connsiteX494" fmla="*/ 1011348 w 1123735"/>
                  <a:gd name="connsiteY494" fmla="*/ 1129636 h 1171228"/>
                  <a:gd name="connsiteX495" fmla="*/ 1017542 w 1123735"/>
                  <a:gd name="connsiteY495" fmla="*/ 1131701 h 1171228"/>
                  <a:gd name="connsiteX496" fmla="*/ 1023147 w 1123735"/>
                  <a:gd name="connsiteY496" fmla="*/ 1129636 h 1171228"/>
                  <a:gd name="connsiteX497" fmla="*/ 1023737 w 1123735"/>
                  <a:gd name="connsiteY497" fmla="*/ 1129636 h 1171228"/>
                  <a:gd name="connsiteX498" fmla="*/ 1024327 w 1123735"/>
                  <a:gd name="connsiteY498" fmla="*/ 1130520 h 1171228"/>
                  <a:gd name="connsiteX499" fmla="*/ 1026982 w 1123735"/>
                  <a:gd name="connsiteY499" fmla="*/ 1131995 h 1171228"/>
                  <a:gd name="connsiteX500" fmla="*/ 1029784 w 1123735"/>
                  <a:gd name="connsiteY500" fmla="*/ 1131995 h 1171228"/>
                  <a:gd name="connsiteX501" fmla="*/ 1033176 w 1123735"/>
                  <a:gd name="connsiteY501" fmla="*/ 1130668 h 1171228"/>
                  <a:gd name="connsiteX502" fmla="*/ 1036569 w 1123735"/>
                  <a:gd name="connsiteY502" fmla="*/ 1129193 h 1171228"/>
                  <a:gd name="connsiteX503" fmla="*/ 1099547 w 1123735"/>
                  <a:gd name="connsiteY503" fmla="*/ 1160609 h 1171228"/>
                  <a:gd name="connsiteX504" fmla="*/ 1098957 w 1123735"/>
                  <a:gd name="connsiteY504" fmla="*/ 1159724 h 1171228"/>
                  <a:gd name="connsiteX505" fmla="*/ 1098367 w 1123735"/>
                  <a:gd name="connsiteY505" fmla="*/ 1159724 h 1171228"/>
                  <a:gd name="connsiteX506" fmla="*/ 1097040 w 1123735"/>
                  <a:gd name="connsiteY506" fmla="*/ 1161641 h 1171228"/>
                  <a:gd name="connsiteX507" fmla="*/ 1095418 w 1123735"/>
                  <a:gd name="connsiteY507" fmla="*/ 1162379 h 1171228"/>
                  <a:gd name="connsiteX508" fmla="*/ 1094533 w 1123735"/>
                  <a:gd name="connsiteY508" fmla="*/ 1163116 h 1171228"/>
                  <a:gd name="connsiteX509" fmla="*/ 1094090 w 1123735"/>
                  <a:gd name="connsiteY509" fmla="*/ 1164001 h 1171228"/>
                  <a:gd name="connsiteX510" fmla="*/ 1094090 w 1123735"/>
                  <a:gd name="connsiteY510" fmla="*/ 1164591 h 1171228"/>
                  <a:gd name="connsiteX511" fmla="*/ 1098515 w 1123735"/>
                  <a:gd name="connsiteY511" fmla="*/ 1165623 h 1171228"/>
                  <a:gd name="connsiteX512" fmla="*/ 1099547 w 1123735"/>
                  <a:gd name="connsiteY512" fmla="*/ 1166066 h 1171228"/>
                  <a:gd name="connsiteX513" fmla="*/ 1100285 w 1123735"/>
                  <a:gd name="connsiteY513" fmla="*/ 1166803 h 1171228"/>
                  <a:gd name="connsiteX514" fmla="*/ 1101170 w 1123735"/>
                  <a:gd name="connsiteY514" fmla="*/ 1166508 h 1171228"/>
                  <a:gd name="connsiteX515" fmla="*/ 1101760 w 1123735"/>
                  <a:gd name="connsiteY515" fmla="*/ 1166066 h 1171228"/>
                  <a:gd name="connsiteX516" fmla="*/ 1101760 w 1123735"/>
                  <a:gd name="connsiteY516" fmla="*/ 1165329 h 1171228"/>
                  <a:gd name="connsiteX517" fmla="*/ 1100580 w 1123735"/>
                  <a:gd name="connsiteY517" fmla="*/ 1163264 h 1171228"/>
                  <a:gd name="connsiteX518" fmla="*/ 1099547 w 1123735"/>
                  <a:gd name="connsiteY518" fmla="*/ 1160461 h 1171228"/>
                  <a:gd name="connsiteX519" fmla="*/ 1080226 w 1123735"/>
                  <a:gd name="connsiteY519" fmla="*/ 1155741 h 1171228"/>
                  <a:gd name="connsiteX520" fmla="*/ 1078604 w 1123735"/>
                  <a:gd name="connsiteY520" fmla="*/ 1154267 h 1171228"/>
                  <a:gd name="connsiteX521" fmla="*/ 1074621 w 1123735"/>
                  <a:gd name="connsiteY521" fmla="*/ 1151317 h 1171228"/>
                  <a:gd name="connsiteX522" fmla="*/ 1074031 w 1123735"/>
                  <a:gd name="connsiteY522" fmla="*/ 1150432 h 1171228"/>
                  <a:gd name="connsiteX523" fmla="*/ 1074031 w 1123735"/>
                  <a:gd name="connsiteY523" fmla="*/ 1149547 h 1171228"/>
                  <a:gd name="connsiteX524" fmla="*/ 1075211 w 1123735"/>
                  <a:gd name="connsiteY524" fmla="*/ 1147630 h 1171228"/>
                  <a:gd name="connsiteX525" fmla="*/ 1074031 w 1123735"/>
                  <a:gd name="connsiteY525" fmla="*/ 1146302 h 1171228"/>
                  <a:gd name="connsiteX526" fmla="*/ 1072704 w 1123735"/>
                  <a:gd name="connsiteY526" fmla="*/ 1145270 h 1171228"/>
                  <a:gd name="connsiteX527" fmla="*/ 1067394 w 1123735"/>
                  <a:gd name="connsiteY527" fmla="*/ 1144827 h 1171228"/>
                  <a:gd name="connsiteX528" fmla="*/ 1066657 w 1123735"/>
                  <a:gd name="connsiteY528" fmla="*/ 1144090 h 1171228"/>
                  <a:gd name="connsiteX529" fmla="*/ 1067099 w 1123735"/>
                  <a:gd name="connsiteY529" fmla="*/ 1143057 h 1171228"/>
                  <a:gd name="connsiteX530" fmla="*/ 1072261 w 1123735"/>
                  <a:gd name="connsiteY530" fmla="*/ 1139960 h 1171228"/>
                  <a:gd name="connsiteX531" fmla="*/ 1070787 w 1123735"/>
                  <a:gd name="connsiteY531" fmla="*/ 1137010 h 1171228"/>
                  <a:gd name="connsiteX532" fmla="*/ 1065624 w 1123735"/>
                  <a:gd name="connsiteY532" fmla="*/ 1137010 h 1171228"/>
                  <a:gd name="connsiteX533" fmla="*/ 1059135 w 1123735"/>
                  <a:gd name="connsiteY533" fmla="*/ 1139075 h 1171228"/>
                  <a:gd name="connsiteX534" fmla="*/ 1038191 w 1123735"/>
                  <a:gd name="connsiteY534" fmla="*/ 1135535 h 1171228"/>
                  <a:gd name="connsiteX535" fmla="*/ 1033471 w 1123735"/>
                  <a:gd name="connsiteY535" fmla="*/ 1134208 h 1171228"/>
                  <a:gd name="connsiteX536" fmla="*/ 1032586 w 1123735"/>
                  <a:gd name="connsiteY536" fmla="*/ 1140697 h 1171228"/>
                  <a:gd name="connsiteX537" fmla="*/ 1031849 w 1123735"/>
                  <a:gd name="connsiteY537" fmla="*/ 1142467 h 1171228"/>
                  <a:gd name="connsiteX538" fmla="*/ 1030816 w 1123735"/>
                  <a:gd name="connsiteY538" fmla="*/ 1143205 h 1171228"/>
                  <a:gd name="connsiteX539" fmla="*/ 1030816 w 1123735"/>
                  <a:gd name="connsiteY539" fmla="*/ 1143795 h 1171228"/>
                  <a:gd name="connsiteX540" fmla="*/ 1033471 w 1123735"/>
                  <a:gd name="connsiteY540" fmla="*/ 1144827 h 1171228"/>
                  <a:gd name="connsiteX541" fmla="*/ 1034061 w 1123735"/>
                  <a:gd name="connsiteY541" fmla="*/ 1145417 h 1171228"/>
                  <a:gd name="connsiteX542" fmla="*/ 1034356 w 1123735"/>
                  <a:gd name="connsiteY542" fmla="*/ 1146450 h 1171228"/>
                  <a:gd name="connsiteX543" fmla="*/ 1035094 w 1123735"/>
                  <a:gd name="connsiteY543" fmla="*/ 1147039 h 1171228"/>
                  <a:gd name="connsiteX544" fmla="*/ 1038928 w 1123735"/>
                  <a:gd name="connsiteY544" fmla="*/ 1146450 h 1171228"/>
                  <a:gd name="connsiteX545" fmla="*/ 1039518 w 1123735"/>
                  <a:gd name="connsiteY545" fmla="*/ 1146745 h 1171228"/>
                  <a:gd name="connsiteX546" fmla="*/ 1039518 w 1123735"/>
                  <a:gd name="connsiteY546" fmla="*/ 1149252 h 1171228"/>
                  <a:gd name="connsiteX547" fmla="*/ 1039813 w 1123735"/>
                  <a:gd name="connsiteY547" fmla="*/ 1150137 h 1171228"/>
                  <a:gd name="connsiteX548" fmla="*/ 1040698 w 1123735"/>
                  <a:gd name="connsiteY548" fmla="*/ 1150874 h 1171228"/>
                  <a:gd name="connsiteX549" fmla="*/ 1043353 w 1123735"/>
                  <a:gd name="connsiteY549" fmla="*/ 1152054 h 1171228"/>
                  <a:gd name="connsiteX550" fmla="*/ 1044681 w 1123735"/>
                  <a:gd name="connsiteY550" fmla="*/ 1153972 h 1171228"/>
                  <a:gd name="connsiteX551" fmla="*/ 1045861 w 1123735"/>
                  <a:gd name="connsiteY551" fmla="*/ 1154709 h 1171228"/>
                  <a:gd name="connsiteX552" fmla="*/ 1050285 w 1123735"/>
                  <a:gd name="connsiteY552" fmla="*/ 1155889 h 1171228"/>
                  <a:gd name="connsiteX553" fmla="*/ 1051908 w 1123735"/>
                  <a:gd name="connsiteY553" fmla="*/ 1155889 h 1171228"/>
                  <a:gd name="connsiteX554" fmla="*/ 1048810 w 1123735"/>
                  <a:gd name="connsiteY554" fmla="*/ 1151907 h 1171228"/>
                  <a:gd name="connsiteX555" fmla="*/ 1047188 w 1123735"/>
                  <a:gd name="connsiteY555" fmla="*/ 1149399 h 1171228"/>
                  <a:gd name="connsiteX556" fmla="*/ 1047188 w 1123735"/>
                  <a:gd name="connsiteY556" fmla="*/ 1148367 h 1171228"/>
                  <a:gd name="connsiteX557" fmla="*/ 1048810 w 1123735"/>
                  <a:gd name="connsiteY557" fmla="*/ 1144385 h 1171228"/>
                  <a:gd name="connsiteX558" fmla="*/ 1051613 w 1123735"/>
                  <a:gd name="connsiteY558" fmla="*/ 1144385 h 1171228"/>
                  <a:gd name="connsiteX559" fmla="*/ 1052645 w 1123735"/>
                  <a:gd name="connsiteY559" fmla="*/ 1144975 h 1171228"/>
                  <a:gd name="connsiteX560" fmla="*/ 1055300 w 1123735"/>
                  <a:gd name="connsiteY560" fmla="*/ 1147187 h 1171228"/>
                  <a:gd name="connsiteX561" fmla="*/ 1056332 w 1123735"/>
                  <a:gd name="connsiteY561" fmla="*/ 1147630 h 1171228"/>
                  <a:gd name="connsiteX562" fmla="*/ 1058840 w 1123735"/>
                  <a:gd name="connsiteY562" fmla="*/ 1147039 h 1171228"/>
                  <a:gd name="connsiteX563" fmla="*/ 1059430 w 1123735"/>
                  <a:gd name="connsiteY563" fmla="*/ 1147039 h 1171228"/>
                  <a:gd name="connsiteX564" fmla="*/ 1059430 w 1123735"/>
                  <a:gd name="connsiteY564" fmla="*/ 1147924 h 1171228"/>
                  <a:gd name="connsiteX565" fmla="*/ 1058397 w 1123735"/>
                  <a:gd name="connsiteY565" fmla="*/ 1151022 h 1171228"/>
                  <a:gd name="connsiteX566" fmla="*/ 1058397 w 1123735"/>
                  <a:gd name="connsiteY566" fmla="*/ 1151907 h 1171228"/>
                  <a:gd name="connsiteX567" fmla="*/ 1059282 w 1123735"/>
                  <a:gd name="connsiteY567" fmla="*/ 1153824 h 1171228"/>
                  <a:gd name="connsiteX568" fmla="*/ 1060020 w 1123735"/>
                  <a:gd name="connsiteY568" fmla="*/ 1154856 h 1171228"/>
                  <a:gd name="connsiteX569" fmla="*/ 1062232 w 1123735"/>
                  <a:gd name="connsiteY569" fmla="*/ 1154267 h 1171228"/>
                  <a:gd name="connsiteX570" fmla="*/ 1064592 w 1123735"/>
                  <a:gd name="connsiteY570" fmla="*/ 1154856 h 1171228"/>
                  <a:gd name="connsiteX571" fmla="*/ 1067247 w 1123735"/>
                  <a:gd name="connsiteY571" fmla="*/ 1154856 h 1171228"/>
                  <a:gd name="connsiteX572" fmla="*/ 1070639 w 1123735"/>
                  <a:gd name="connsiteY572" fmla="*/ 1156184 h 1171228"/>
                  <a:gd name="connsiteX573" fmla="*/ 1074031 w 1123735"/>
                  <a:gd name="connsiteY573" fmla="*/ 1156774 h 1171228"/>
                  <a:gd name="connsiteX574" fmla="*/ 1075211 w 1123735"/>
                  <a:gd name="connsiteY574" fmla="*/ 1157364 h 1171228"/>
                  <a:gd name="connsiteX575" fmla="*/ 1076834 w 1123735"/>
                  <a:gd name="connsiteY575" fmla="*/ 1160314 h 1171228"/>
                  <a:gd name="connsiteX576" fmla="*/ 1078751 w 1123735"/>
                  <a:gd name="connsiteY576" fmla="*/ 1161494 h 1171228"/>
                  <a:gd name="connsiteX577" fmla="*/ 1080669 w 1123735"/>
                  <a:gd name="connsiteY577" fmla="*/ 1162084 h 1171228"/>
                  <a:gd name="connsiteX578" fmla="*/ 1081553 w 1123735"/>
                  <a:gd name="connsiteY578" fmla="*/ 1161789 h 1171228"/>
                  <a:gd name="connsiteX579" fmla="*/ 1081553 w 1123735"/>
                  <a:gd name="connsiteY579" fmla="*/ 1159724 h 1171228"/>
                  <a:gd name="connsiteX580" fmla="*/ 1081258 w 1123735"/>
                  <a:gd name="connsiteY580" fmla="*/ 1157216 h 1171228"/>
                  <a:gd name="connsiteX581" fmla="*/ 1080373 w 1123735"/>
                  <a:gd name="connsiteY581" fmla="*/ 1155741 h 1171228"/>
                  <a:gd name="connsiteX582" fmla="*/ 1121229 w 1123735"/>
                  <a:gd name="connsiteY582" fmla="*/ 1144385 h 1171228"/>
                  <a:gd name="connsiteX583" fmla="*/ 1120786 w 1123735"/>
                  <a:gd name="connsiteY583" fmla="*/ 1144385 h 1171228"/>
                  <a:gd name="connsiteX584" fmla="*/ 1119311 w 1123735"/>
                  <a:gd name="connsiteY584" fmla="*/ 1145417 h 1171228"/>
                  <a:gd name="connsiteX585" fmla="*/ 1118721 w 1123735"/>
                  <a:gd name="connsiteY585" fmla="*/ 1146155 h 1171228"/>
                  <a:gd name="connsiteX586" fmla="*/ 1118426 w 1123735"/>
                  <a:gd name="connsiteY586" fmla="*/ 1146892 h 1171228"/>
                  <a:gd name="connsiteX587" fmla="*/ 1118426 w 1123735"/>
                  <a:gd name="connsiteY587" fmla="*/ 1147630 h 1171228"/>
                  <a:gd name="connsiteX588" fmla="*/ 1119164 w 1123735"/>
                  <a:gd name="connsiteY588" fmla="*/ 1148220 h 1171228"/>
                  <a:gd name="connsiteX589" fmla="*/ 1120786 w 1123735"/>
                  <a:gd name="connsiteY589" fmla="*/ 1148220 h 1171228"/>
                  <a:gd name="connsiteX590" fmla="*/ 1122851 w 1123735"/>
                  <a:gd name="connsiteY590" fmla="*/ 1146745 h 1171228"/>
                  <a:gd name="connsiteX591" fmla="*/ 1123736 w 1123735"/>
                  <a:gd name="connsiteY591" fmla="*/ 1145270 h 1171228"/>
                  <a:gd name="connsiteX592" fmla="*/ 1121524 w 1123735"/>
                  <a:gd name="connsiteY592" fmla="*/ 1144385 h 1171228"/>
                  <a:gd name="connsiteX593" fmla="*/ 1099252 w 1123735"/>
                  <a:gd name="connsiteY593" fmla="*/ 145131 h 1171228"/>
                  <a:gd name="connsiteX594" fmla="*/ 1093500 w 1123735"/>
                  <a:gd name="connsiteY594" fmla="*/ 146164 h 1171228"/>
                  <a:gd name="connsiteX595" fmla="*/ 1090108 w 1123735"/>
                  <a:gd name="connsiteY595" fmla="*/ 146164 h 1171228"/>
                  <a:gd name="connsiteX596" fmla="*/ 1087895 w 1123735"/>
                  <a:gd name="connsiteY596" fmla="*/ 145869 h 1171228"/>
                  <a:gd name="connsiteX597" fmla="*/ 1087158 w 1123735"/>
                  <a:gd name="connsiteY597" fmla="*/ 145279 h 1171228"/>
                  <a:gd name="connsiteX598" fmla="*/ 1085683 w 1123735"/>
                  <a:gd name="connsiteY598" fmla="*/ 144394 h 1171228"/>
                  <a:gd name="connsiteX599" fmla="*/ 1085388 w 1123735"/>
                  <a:gd name="connsiteY599" fmla="*/ 143362 h 1171228"/>
                  <a:gd name="connsiteX600" fmla="*/ 1085388 w 1123735"/>
                  <a:gd name="connsiteY600" fmla="*/ 141887 h 1171228"/>
                  <a:gd name="connsiteX601" fmla="*/ 1085831 w 1123735"/>
                  <a:gd name="connsiteY601" fmla="*/ 139232 h 1171228"/>
                  <a:gd name="connsiteX602" fmla="*/ 1085831 w 1123735"/>
                  <a:gd name="connsiteY602" fmla="*/ 135545 h 1171228"/>
                  <a:gd name="connsiteX603" fmla="*/ 1083766 w 1123735"/>
                  <a:gd name="connsiteY603" fmla="*/ 131120 h 1171228"/>
                  <a:gd name="connsiteX604" fmla="*/ 1083766 w 1123735"/>
                  <a:gd name="connsiteY604" fmla="*/ 127580 h 1171228"/>
                  <a:gd name="connsiteX605" fmla="*/ 1082733 w 1123735"/>
                  <a:gd name="connsiteY605" fmla="*/ 123598 h 1171228"/>
                  <a:gd name="connsiteX606" fmla="*/ 1080373 w 1123735"/>
                  <a:gd name="connsiteY606" fmla="*/ 121533 h 1171228"/>
                  <a:gd name="connsiteX607" fmla="*/ 1079784 w 1123735"/>
                  <a:gd name="connsiteY607" fmla="*/ 118140 h 1171228"/>
                  <a:gd name="connsiteX608" fmla="*/ 1079489 w 1123735"/>
                  <a:gd name="connsiteY608" fmla="*/ 115191 h 1171228"/>
                  <a:gd name="connsiteX609" fmla="*/ 1077571 w 1123735"/>
                  <a:gd name="connsiteY609" fmla="*/ 111503 h 1171228"/>
                  <a:gd name="connsiteX610" fmla="*/ 1077276 w 1123735"/>
                  <a:gd name="connsiteY610" fmla="*/ 106784 h 1171228"/>
                  <a:gd name="connsiteX611" fmla="*/ 1077276 w 1123735"/>
                  <a:gd name="connsiteY611" fmla="*/ 102801 h 1171228"/>
                  <a:gd name="connsiteX612" fmla="*/ 1074326 w 1123735"/>
                  <a:gd name="connsiteY612" fmla="*/ 98229 h 1171228"/>
                  <a:gd name="connsiteX613" fmla="*/ 1071081 w 1123735"/>
                  <a:gd name="connsiteY613" fmla="*/ 93362 h 1171228"/>
                  <a:gd name="connsiteX614" fmla="*/ 1068574 w 1123735"/>
                  <a:gd name="connsiteY614" fmla="*/ 92624 h 1171228"/>
                  <a:gd name="connsiteX615" fmla="*/ 1067984 w 1123735"/>
                  <a:gd name="connsiteY615" fmla="*/ 92035 h 1171228"/>
                  <a:gd name="connsiteX616" fmla="*/ 1067689 w 1123735"/>
                  <a:gd name="connsiteY616" fmla="*/ 90560 h 1171228"/>
                  <a:gd name="connsiteX617" fmla="*/ 1067689 w 1123735"/>
                  <a:gd name="connsiteY617" fmla="*/ 87020 h 1171228"/>
                  <a:gd name="connsiteX618" fmla="*/ 1069754 w 1123735"/>
                  <a:gd name="connsiteY618" fmla="*/ 84807 h 1171228"/>
                  <a:gd name="connsiteX619" fmla="*/ 1069754 w 1123735"/>
                  <a:gd name="connsiteY619" fmla="*/ 84512 h 1171228"/>
                  <a:gd name="connsiteX620" fmla="*/ 1069459 w 1123735"/>
                  <a:gd name="connsiteY620" fmla="*/ 84070 h 1171228"/>
                  <a:gd name="connsiteX621" fmla="*/ 1064297 w 1123735"/>
                  <a:gd name="connsiteY621" fmla="*/ 80825 h 1171228"/>
                  <a:gd name="connsiteX622" fmla="*/ 1062970 w 1123735"/>
                  <a:gd name="connsiteY622" fmla="*/ 79940 h 1171228"/>
                  <a:gd name="connsiteX623" fmla="*/ 1062527 w 1123735"/>
                  <a:gd name="connsiteY623" fmla="*/ 78760 h 1171228"/>
                  <a:gd name="connsiteX624" fmla="*/ 1062527 w 1123735"/>
                  <a:gd name="connsiteY624" fmla="*/ 77728 h 1171228"/>
                  <a:gd name="connsiteX625" fmla="*/ 1063855 w 1123735"/>
                  <a:gd name="connsiteY625" fmla="*/ 76695 h 1171228"/>
                  <a:gd name="connsiteX626" fmla="*/ 1064444 w 1123735"/>
                  <a:gd name="connsiteY626" fmla="*/ 75958 h 1171228"/>
                  <a:gd name="connsiteX627" fmla="*/ 1063264 w 1123735"/>
                  <a:gd name="connsiteY627" fmla="*/ 73598 h 1171228"/>
                  <a:gd name="connsiteX628" fmla="*/ 1063264 w 1123735"/>
                  <a:gd name="connsiteY628" fmla="*/ 71533 h 1171228"/>
                  <a:gd name="connsiteX629" fmla="*/ 1062675 w 1123735"/>
                  <a:gd name="connsiteY629" fmla="*/ 70648 h 1171228"/>
                  <a:gd name="connsiteX630" fmla="*/ 1062675 w 1123735"/>
                  <a:gd name="connsiteY630" fmla="*/ 69911 h 1171228"/>
                  <a:gd name="connsiteX631" fmla="*/ 1063560 w 1123735"/>
                  <a:gd name="connsiteY631" fmla="*/ 69321 h 1171228"/>
                  <a:gd name="connsiteX632" fmla="*/ 1066952 w 1123735"/>
                  <a:gd name="connsiteY632" fmla="*/ 68583 h 1171228"/>
                  <a:gd name="connsiteX633" fmla="*/ 1067984 w 1123735"/>
                  <a:gd name="connsiteY633" fmla="*/ 66518 h 1171228"/>
                  <a:gd name="connsiteX634" fmla="*/ 1067984 w 1123735"/>
                  <a:gd name="connsiteY634" fmla="*/ 64749 h 1171228"/>
                  <a:gd name="connsiteX635" fmla="*/ 1067542 w 1123735"/>
                  <a:gd name="connsiteY635" fmla="*/ 63569 h 1171228"/>
                  <a:gd name="connsiteX636" fmla="*/ 1064444 w 1123735"/>
                  <a:gd name="connsiteY636" fmla="*/ 60472 h 1171228"/>
                  <a:gd name="connsiteX637" fmla="*/ 1064444 w 1123735"/>
                  <a:gd name="connsiteY637" fmla="*/ 59881 h 1171228"/>
                  <a:gd name="connsiteX638" fmla="*/ 1067542 w 1123735"/>
                  <a:gd name="connsiteY638" fmla="*/ 55604 h 1171228"/>
                  <a:gd name="connsiteX639" fmla="*/ 1069902 w 1123735"/>
                  <a:gd name="connsiteY639" fmla="*/ 52802 h 1171228"/>
                  <a:gd name="connsiteX640" fmla="*/ 1070492 w 1123735"/>
                  <a:gd name="connsiteY640" fmla="*/ 52212 h 1171228"/>
                  <a:gd name="connsiteX641" fmla="*/ 1070492 w 1123735"/>
                  <a:gd name="connsiteY641" fmla="*/ 51622 h 1171228"/>
                  <a:gd name="connsiteX642" fmla="*/ 1069754 w 1123735"/>
                  <a:gd name="connsiteY642" fmla="*/ 50884 h 1171228"/>
                  <a:gd name="connsiteX643" fmla="*/ 1068279 w 1123735"/>
                  <a:gd name="connsiteY643" fmla="*/ 49852 h 1171228"/>
                  <a:gd name="connsiteX644" fmla="*/ 1066362 w 1123735"/>
                  <a:gd name="connsiteY644" fmla="*/ 48672 h 1171228"/>
                  <a:gd name="connsiteX645" fmla="*/ 1064739 w 1123735"/>
                  <a:gd name="connsiteY645" fmla="*/ 47197 h 1171228"/>
                  <a:gd name="connsiteX646" fmla="*/ 1062675 w 1123735"/>
                  <a:gd name="connsiteY646" fmla="*/ 44985 h 1171228"/>
                  <a:gd name="connsiteX647" fmla="*/ 1060020 w 1123735"/>
                  <a:gd name="connsiteY647" fmla="*/ 43067 h 1171228"/>
                  <a:gd name="connsiteX648" fmla="*/ 1058102 w 1123735"/>
                  <a:gd name="connsiteY648" fmla="*/ 41298 h 1171228"/>
                  <a:gd name="connsiteX649" fmla="*/ 1057070 w 1123735"/>
                  <a:gd name="connsiteY649" fmla="*/ 39823 h 1171228"/>
                  <a:gd name="connsiteX650" fmla="*/ 1057070 w 1123735"/>
                  <a:gd name="connsiteY650" fmla="*/ 38200 h 1171228"/>
                  <a:gd name="connsiteX651" fmla="*/ 1056775 w 1123735"/>
                  <a:gd name="connsiteY651" fmla="*/ 35545 h 1171228"/>
                  <a:gd name="connsiteX652" fmla="*/ 1055595 w 1123735"/>
                  <a:gd name="connsiteY652" fmla="*/ 31268 h 1171228"/>
                  <a:gd name="connsiteX653" fmla="*/ 1055300 w 1123735"/>
                  <a:gd name="connsiteY653" fmla="*/ 28466 h 1171228"/>
                  <a:gd name="connsiteX654" fmla="*/ 1054710 w 1123735"/>
                  <a:gd name="connsiteY654" fmla="*/ 25369 h 1171228"/>
                  <a:gd name="connsiteX655" fmla="*/ 1054120 w 1123735"/>
                  <a:gd name="connsiteY655" fmla="*/ 23304 h 1171228"/>
                  <a:gd name="connsiteX656" fmla="*/ 1053825 w 1123735"/>
                  <a:gd name="connsiteY656" fmla="*/ 21239 h 1171228"/>
                  <a:gd name="connsiteX657" fmla="*/ 1052940 w 1123735"/>
                  <a:gd name="connsiteY657" fmla="*/ 19026 h 1171228"/>
                  <a:gd name="connsiteX658" fmla="*/ 1052498 w 1123735"/>
                  <a:gd name="connsiteY658" fmla="*/ 17404 h 1171228"/>
                  <a:gd name="connsiteX659" fmla="*/ 1053235 w 1123735"/>
                  <a:gd name="connsiteY659" fmla="*/ 16224 h 1171228"/>
                  <a:gd name="connsiteX660" fmla="*/ 1053973 w 1123735"/>
                  <a:gd name="connsiteY660" fmla="*/ 15339 h 1171228"/>
                  <a:gd name="connsiteX661" fmla="*/ 1053973 w 1123735"/>
                  <a:gd name="connsiteY661" fmla="*/ 14749 h 1171228"/>
                  <a:gd name="connsiteX662" fmla="*/ 1048958 w 1123735"/>
                  <a:gd name="connsiteY662" fmla="*/ 12389 h 1171228"/>
                  <a:gd name="connsiteX663" fmla="*/ 1048073 w 1123735"/>
                  <a:gd name="connsiteY663" fmla="*/ 11799 h 1171228"/>
                  <a:gd name="connsiteX664" fmla="*/ 1046893 w 1123735"/>
                  <a:gd name="connsiteY664" fmla="*/ 7227 h 1171228"/>
                  <a:gd name="connsiteX665" fmla="*/ 1043353 w 1123735"/>
                  <a:gd name="connsiteY665" fmla="*/ 3097 h 1171228"/>
                  <a:gd name="connsiteX666" fmla="*/ 1042911 w 1123735"/>
                  <a:gd name="connsiteY666" fmla="*/ 0 h 1171228"/>
                  <a:gd name="connsiteX667" fmla="*/ 1040993 w 1123735"/>
                  <a:gd name="connsiteY667" fmla="*/ 1770 h 1171228"/>
                  <a:gd name="connsiteX668" fmla="*/ 1038486 w 1123735"/>
                  <a:gd name="connsiteY668" fmla="*/ 3835 h 1171228"/>
                  <a:gd name="connsiteX669" fmla="*/ 1035389 w 1123735"/>
                  <a:gd name="connsiteY669" fmla="*/ 4277 h 1171228"/>
                  <a:gd name="connsiteX670" fmla="*/ 1034209 w 1123735"/>
                  <a:gd name="connsiteY670" fmla="*/ 5310 h 1171228"/>
                  <a:gd name="connsiteX671" fmla="*/ 1034504 w 1123735"/>
                  <a:gd name="connsiteY671" fmla="*/ 7522 h 1171228"/>
                  <a:gd name="connsiteX672" fmla="*/ 1035536 w 1123735"/>
                  <a:gd name="connsiteY672" fmla="*/ 10619 h 1171228"/>
                  <a:gd name="connsiteX673" fmla="*/ 1035536 w 1123735"/>
                  <a:gd name="connsiteY673" fmla="*/ 12979 h 1171228"/>
                  <a:gd name="connsiteX674" fmla="*/ 1034504 w 1123735"/>
                  <a:gd name="connsiteY674" fmla="*/ 15782 h 1171228"/>
                  <a:gd name="connsiteX675" fmla="*/ 1032291 w 1123735"/>
                  <a:gd name="connsiteY675" fmla="*/ 18731 h 1171228"/>
                  <a:gd name="connsiteX676" fmla="*/ 1028752 w 1123735"/>
                  <a:gd name="connsiteY676" fmla="*/ 20796 h 1171228"/>
                  <a:gd name="connsiteX677" fmla="*/ 1025507 w 1123735"/>
                  <a:gd name="connsiteY677" fmla="*/ 21976 h 1171228"/>
                  <a:gd name="connsiteX678" fmla="*/ 1022999 w 1123735"/>
                  <a:gd name="connsiteY678" fmla="*/ 21976 h 1171228"/>
                  <a:gd name="connsiteX679" fmla="*/ 1020492 w 1123735"/>
                  <a:gd name="connsiteY679" fmla="*/ 22271 h 1171228"/>
                  <a:gd name="connsiteX680" fmla="*/ 1019460 w 1123735"/>
                  <a:gd name="connsiteY680" fmla="*/ 22566 h 1171228"/>
                  <a:gd name="connsiteX681" fmla="*/ 1020935 w 1123735"/>
                  <a:gd name="connsiteY681" fmla="*/ 24041 h 1171228"/>
                  <a:gd name="connsiteX682" fmla="*/ 1021672 w 1123735"/>
                  <a:gd name="connsiteY682" fmla="*/ 29351 h 1171228"/>
                  <a:gd name="connsiteX683" fmla="*/ 1021672 w 1123735"/>
                  <a:gd name="connsiteY683" fmla="*/ 35545 h 1171228"/>
                  <a:gd name="connsiteX684" fmla="*/ 1023294 w 1123735"/>
                  <a:gd name="connsiteY684" fmla="*/ 47345 h 1171228"/>
                  <a:gd name="connsiteX685" fmla="*/ 1025064 w 1123735"/>
                  <a:gd name="connsiteY685" fmla="*/ 53244 h 1171228"/>
                  <a:gd name="connsiteX686" fmla="*/ 1025359 w 1123735"/>
                  <a:gd name="connsiteY686" fmla="*/ 56637 h 1171228"/>
                  <a:gd name="connsiteX687" fmla="*/ 1026392 w 1123735"/>
                  <a:gd name="connsiteY687" fmla="*/ 59144 h 1171228"/>
                  <a:gd name="connsiteX688" fmla="*/ 1026687 w 1123735"/>
                  <a:gd name="connsiteY688" fmla="*/ 61799 h 1171228"/>
                  <a:gd name="connsiteX689" fmla="*/ 1026687 w 1123735"/>
                  <a:gd name="connsiteY689" fmla="*/ 73303 h 1171228"/>
                  <a:gd name="connsiteX690" fmla="*/ 1025507 w 1123735"/>
                  <a:gd name="connsiteY690" fmla="*/ 81415 h 1171228"/>
                  <a:gd name="connsiteX691" fmla="*/ 1025507 w 1123735"/>
                  <a:gd name="connsiteY691" fmla="*/ 86725 h 1171228"/>
                  <a:gd name="connsiteX692" fmla="*/ 1028309 w 1123735"/>
                  <a:gd name="connsiteY692" fmla="*/ 101032 h 1171228"/>
                  <a:gd name="connsiteX693" fmla="*/ 1028309 w 1123735"/>
                  <a:gd name="connsiteY693" fmla="*/ 107521 h 1171228"/>
                  <a:gd name="connsiteX694" fmla="*/ 1027277 w 1123735"/>
                  <a:gd name="connsiteY694" fmla="*/ 111503 h 1171228"/>
                  <a:gd name="connsiteX695" fmla="*/ 1026539 w 1123735"/>
                  <a:gd name="connsiteY695" fmla="*/ 117698 h 1171228"/>
                  <a:gd name="connsiteX696" fmla="*/ 1025802 w 1123735"/>
                  <a:gd name="connsiteY696" fmla="*/ 120648 h 1171228"/>
                  <a:gd name="connsiteX697" fmla="*/ 1024622 w 1123735"/>
                  <a:gd name="connsiteY697" fmla="*/ 126548 h 1171228"/>
                  <a:gd name="connsiteX698" fmla="*/ 1023884 w 1123735"/>
                  <a:gd name="connsiteY698" fmla="*/ 136429 h 1171228"/>
                  <a:gd name="connsiteX699" fmla="*/ 1021967 w 1123735"/>
                  <a:gd name="connsiteY699" fmla="*/ 144394 h 1171228"/>
                  <a:gd name="connsiteX700" fmla="*/ 1020492 w 1123735"/>
                  <a:gd name="connsiteY700" fmla="*/ 147639 h 1171228"/>
                  <a:gd name="connsiteX701" fmla="*/ 1018870 w 1123735"/>
                  <a:gd name="connsiteY701" fmla="*/ 149409 h 1171228"/>
                  <a:gd name="connsiteX702" fmla="*/ 1015920 w 1123735"/>
                  <a:gd name="connsiteY702" fmla="*/ 149999 h 1171228"/>
                  <a:gd name="connsiteX703" fmla="*/ 1015920 w 1123735"/>
                  <a:gd name="connsiteY703" fmla="*/ 153243 h 1171228"/>
                  <a:gd name="connsiteX704" fmla="*/ 1015182 w 1123735"/>
                  <a:gd name="connsiteY704" fmla="*/ 155456 h 1171228"/>
                  <a:gd name="connsiteX705" fmla="*/ 1015182 w 1123735"/>
                  <a:gd name="connsiteY705" fmla="*/ 158553 h 1171228"/>
                  <a:gd name="connsiteX706" fmla="*/ 1017247 w 1123735"/>
                  <a:gd name="connsiteY706" fmla="*/ 161651 h 1171228"/>
                  <a:gd name="connsiteX707" fmla="*/ 1019607 w 1123735"/>
                  <a:gd name="connsiteY707" fmla="*/ 162978 h 1171228"/>
                  <a:gd name="connsiteX708" fmla="*/ 1020345 w 1123735"/>
                  <a:gd name="connsiteY708" fmla="*/ 164010 h 1171228"/>
                  <a:gd name="connsiteX709" fmla="*/ 1019902 w 1123735"/>
                  <a:gd name="connsiteY709" fmla="*/ 166518 h 1171228"/>
                  <a:gd name="connsiteX710" fmla="*/ 1017837 w 1123735"/>
                  <a:gd name="connsiteY710" fmla="*/ 170057 h 1171228"/>
                  <a:gd name="connsiteX711" fmla="*/ 1017395 w 1123735"/>
                  <a:gd name="connsiteY711" fmla="*/ 172860 h 1171228"/>
                  <a:gd name="connsiteX712" fmla="*/ 1017100 w 1123735"/>
                  <a:gd name="connsiteY712" fmla="*/ 175072 h 1171228"/>
                  <a:gd name="connsiteX713" fmla="*/ 1017395 w 1123735"/>
                  <a:gd name="connsiteY713" fmla="*/ 179497 h 1171228"/>
                  <a:gd name="connsiteX714" fmla="*/ 1016362 w 1123735"/>
                  <a:gd name="connsiteY714" fmla="*/ 185102 h 1171228"/>
                  <a:gd name="connsiteX715" fmla="*/ 1015625 w 1123735"/>
                  <a:gd name="connsiteY715" fmla="*/ 193804 h 1171228"/>
                  <a:gd name="connsiteX716" fmla="*/ 1016067 w 1123735"/>
                  <a:gd name="connsiteY716" fmla="*/ 197491 h 1171228"/>
                  <a:gd name="connsiteX717" fmla="*/ 1019017 w 1123735"/>
                  <a:gd name="connsiteY717" fmla="*/ 208405 h 1171228"/>
                  <a:gd name="connsiteX718" fmla="*/ 1019017 w 1123735"/>
                  <a:gd name="connsiteY718" fmla="*/ 210618 h 1171228"/>
                  <a:gd name="connsiteX719" fmla="*/ 1017837 w 1123735"/>
                  <a:gd name="connsiteY719" fmla="*/ 214010 h 1171228"/>
                  <a:gd name="connsiteX720" fmla="*/ 1015477 w 1123735"/>
                  <a:gd name="connsiteY720" fmla="*/ 217107 h 1171228"/>
                  <a:gd name="connsiteX721" fmla="*/ 1014002 w 1123735"/>
                  <a:gd name="connsiteY721" fmla="*/ 218730 h 1171228"/>
                  <a:gd name="connsiteX722" fmla="*/ 1011938 w 1123735"/>
                  <a:gd name="connsiteY722" fmla="*/ 225367 h 1171228"/>
                  <a:gd name="connsiteX723" fmla="*/ 1012233 w 1123735"/>
                  <a:gd name="connsiteY723" fmla="*/ 227579 h 1171228"/>
                  <a:gd name="connsiteX724" fmla="*/ 1013855 w 1123735"/>
                  <a:gd name="connsiteY724" fmla="*/ 231266 h 1171228"/>
                  <a:gd name="connsiteX725" fmla="*/ 1013117 w 1123735"/>
                  <a:gd name="connsiteY725" fmla="*/ 237756 h 1171228"/>
                  <a:gd name="connsiteX726" fmla="*/ 1013560 w 1123735"/>
                  <a:gd name="connsiteY726" fmla="*/ 240706 h 1171228"/>
                  <a:gd name="connsiteX727" fmla="*/ 1012527 w 1123735"/>
                  <a:gd name="connsiteY727" fmla="*/ 243213 h 1171228"/>
                  <a:gd name="connsiteX728" fmla="*/ 1011938 w 1123735"/>
                  <a:gd name="connsiteY728" fmla="*/ 248080 h 1171228"/>
                  <a:gd name="connsiteX729" fmla="*/ 1009430 w 1123735"/>
                  <a:gd name="connsiteY729" fmla="*/ 254865 h 1171228"/>
                  <a:gd name="connsiteX730" fmla="*/ 1009135 w 1123735"/>
                  <a:gd name="connsiteY730" fmla="*/ 257962 h 1171228"/>
                  <a:gd name="connsiteX731" fmla="*/ 1006923 w 1123735"/>
                  <a:gd name="connsiteY731" fmla="*/ 264599 h 1171228"/>
                  <a:gd name="connsiteX732" fmla="*/ 1006480 w 1123735"/>
                  <a:gd name="connsiteY732" fmla="*/ 267992 h 1171228"/>
                  <a:gd name="connsiteX733" fmla="*/ 1006480 w 1123735"/>
                  <a:gd name="connsiteY733" fmla="*/ 273449 h 1171228"/>
                  <a:gd name="connsiteX734" fmla="*/ 1006185 w 1123735"/>
                  <a:gd name="connsiteY734" fmla="*/ 275809 h 1171228"/>
                  <a:gd name="connsiteX735" fmla="*/ 1005596 w 1123735"/>
                  <a:gd name="connsiteY735" fmla="*/ 276694 h 1171228"/>
                  <a:gd name="connsiteX736" fmla="*/ 1002793 w 1123735"/>
                  <a:gd name="connsiteY736" fmla="*/ 279791 h 1171228"/>
                  <a:gd name="connsiteX737" fmla="*/ 1001908 w 1123735"/>
                  <a:gd name="connsiteY737" fmla="*/ 282298 h 1171228"/>
                  <a:gd name="connsiteX738" fmla="*/ 1000138 w 1123735"/>
                  <a:gd name="connsiteY738" fmla="*/ 289378 h 1171228"/>
                  <a:gd name="connsiteX739" fmla="*/ 999253 w 1123735"/>
                  <a:gd name="connsiteY739" fmla="*/ 298227 h 1171228"/>
                  <a:gd name="connsiteX740" fmla="*/ 997188 w 1123735"/>
                  <a:gd name="connsiteY740" fmla="*/ 301915 h 1171228"/>
                  <a:gd name="connsiteX741" fmla="*/ 996156 w 1123735"/>
                  <a:gd name="connsiteY741" fmla="*/ 306634 h 1171228"/>
                  <a:gd name="connsiteX742" fmla="*/ 994091 w 1123735"/>
                  <a:gd name="connsiteY742" fmla="*/ 309584 h 1171228"/>
                  <a:gd name="connsiteX743" fmla="*/ 991289 w 1123735"/>
                  <a:gd name="connsiteY743" fmla="*/ 311797 h 1171228"/>
                  <a:gd name="connsiteX744" fmla="*/ 990551 w 1123735"/>
                  <a:gd name="connsiteY744" fmla="*/ 313861 h 1171228"/>
                  <a:gd name="connsiteX745" fmla="*/ 991436 w 1123735"/>
                  <a:gd name="connsiteY745" fmla="*/ 321531 h 1171228"/>
                  <a:gd name="connsiteX746" fmla="*/ 994828 w 1123735"/>
                  <a:gd name="connsiteY746" fmla="*/ 325808 h 1171228"/>
                  <a:gd name="connsiteX747" fmla="*/ 995566 w 1123735"/>
                  <a:gd name="connsiteY747" fmla="*/ 328463 h 1171228"/>
                  <a:gd name="connsiteX748" fmla="*/ 995861 w 1123735"/>
                  <a:gd name="connsiteY748" fmla="*/ 334363 h 1171228"/>
                  <a:gd name="connsiteX749" fmla="*/ 994976 w 1123735"/>
                  <a:gd name="connsiteY749" fmla="*/ 342475 h 1171228"/>
                  <a:gd name="connsiteX750" fmla="*/ 993649 w 1123735"/>
                  <a:gd name="connsiteY750" fmla="*/ 348522 h 1171228"/>
                  <a:gd name="connsiteX751" fmla="*/ 986569 w 1123735"/>
                  <a:gd name="connsiteY751" fmla="*/ 353831 h 1171228"/>
                  <a:gd name="connsiteX752" fmla="*/ 985537 w 1123735"/>
                  <a:gd name="connsiteY752" fmla="*/ 362386 h 1171228"/>
                  <a:gd name="connsiteX753" fmla="*/ 985537 w 1123735"/>
                  <a:gd name="connsiteY753" fmla="*/ 366073 h 1171228"/>
                  <a:gd name="connsiteX754" fmla="*/ 987011 w 1123735"/>
                  <a:gd name="connsiteY754" fmla="*/ 372563 h 1171228"/>
                  <a:gd name="connsiteX755" fmla="*/ 987011 w 1123735"/>
                  <a:gd name="connsiteY755" fmla="*/ 377873 h 1171228"/>
                  <a:gd name="connsiteX756" fmla="*/ 989076 w 1123735"/>
                  <a:gd name="connsiteY756" fmla="*/ 387312 h 1171228"/>
                  <a:gd name="connsiteX757" fmla="*/ 990404 w 1123735"/>
                  <a:gd name="connsiteY757" fmla="*/ 396161 h 1171228"/>
                  <a:gd name="connsiteX758" fmla="*/ 990699 w 1123735"/>
                  <a:gd name="connsiteY758" fmla="*/ 407813 h 1171228"/>
                  <a:gd name="connsiteX759" fmla="*/ 993059 w 1123735"/>
                  <a:gd name="connsiteY759" fmla="*/ 412976 h 1171228"/>
                  <a:gd name="connsiteX760" fmla="*/ 992026 w 1123735"/>
                  <a:gd name="connsiteY760" fmla="*/ 417400 h 1171228"/>
                  <a:gd name="connsiteX761" fmla="*/ 992321 w 1123735"/>
                  <a:gd name="connsiteY761" fmla="*/ 420940 h 1171228"/>
                  <a:gd name="connsiteX762" fmla="*/ 988634 w 1123735"/>
                  <a:gd name="connsiteY762" fmla="*/ 429937 h 1171228"/>
                  <a:gd name="connsiteX763" fmla="*/ 987454 w 1123735"/>
                  <a:gd name="connsiteY763" fmla="*/ 431412 h 1171228"/>
                  <a:gd name="connsiteX764" fmla="*/ 984652 w 1123735"/>
                  <a:gd name="connsiteY764" fmla="*/ 433477 h 1171228"/>
                  <a:gd name="connsiteX765" fmla="*/ 985832 w 1123735"/>
                  <a:gd name="connsiteY765" fmla="*/ 439081 h 1171228"/>
                  <a:gd name="connsiteX766" fmla="*/ 985832 w 1123735"/>
                  <a:gd name="connsiteY766" fmla="*/ 443211 h 1171228"/>
                  <a:gd name="connsiteX767" fmla="*/ 987454 w 1123735"/>
                  <a:gd name="connsiteY767" fmla="*/ 445866 h 1171228"/>
                  <a:gd name="connsiteX768" fmla="*/ 986716 w 1123735"/>
                  <a:gd name="connsiteY768" fmla="*/ 449701 h 1171228"/>
                  <a:gd name="connsiteX769" fmla="*/ 982292 w 1123735"/>
                  <a:gd name="connsiteY769" fmla="*/ 454568 h 1171228"/>
                  <a:gd name="connsiteX770" fmla="*/ 981702 w 1123735"/>
                  <a:gd name="connsiteY770" fmla="*/ 456633 h 1171228"/>
                  <a:gd name="connsiteX771" fmla="*/ 979785 w 1123735"/>
                  <a:gd name="connsiteY771" fmla="*/ 460320 h 1171228"/>
                  <a:gd name="connsiteX772" fmla="*/ 977867 w 1123735"/>
                  <a:gd name="connsiteY772" fmla="*/ 464745 h 1171228"/>
                  <a:gd name="connsiteX773" fmla="*/ 978162 w 1123735"/>
                  <a:gd name="connsiteY773" fmla="*/ 468285 h 1171228"/>
                  <a:gd name="connsiteX774" fmla="*/ 977130 w 1123735"/>
                  <a:gd name="connsiteY774" fmla="*/ 472120 h 1171228"/>
                  <a:gd name="connsiteX775" fmla="*/ 976540 w 1123735"/>
                  <a:gd name="connsiteY775" fmla="*/ 477872 h 1171228"/>
                  <a:gd name="connsiteX776" fmla="*/ 973295 w 1123735"/>
                  <a:gd name="connsiteY776" fmla="*/ 486869 h 1171228"/>
                  <a:gd name="connsiteX777" fmla="*/ 972262 w 1123735"/>
                  <a:gd name="connsiteY777" fmla="*/ 492031 h 1171228"/>
                  <a:gd name="connsiteX778" fmla="*/ 967985 w 1123735"/>
                  <a:gd name="connsiteY778" fmla="*/ 496308 h 1171228"/>
                  <a:gd name="connsiteX779" fmla="*/ 966215 w 1123735"/>
                  <a:gd name="connsiteY779" fmla="*/ 499258 h 1171228"/>
                  <a:gd name="connsiteX780" fmla="*/ 964888 w 1123735"/>
                  <a:gd name="connsiteY780" fmla="*/ 502355 h 1171228"/>
                  <a:gd name="connsiteX781" fmla="*/ 963413 w 1123735"/>
                  <a:gd name="connsiteY781" fmla="*/ 504125 h 1171228"/>
                  <a:gd name="connsiteX782" fmla="*/ 961791 w 1123735"/>
                  <a:gd name="connsiteY782" fmla="*/ 506485 h 1171228"/>
                  <a:gd name="connsiteX783" fmla="*/ 962676 w 1123735"/>
                  <a:gd name="connsiteY783" fmla="*/ 511647 h 1171228"/>
                  <a:gd name="connsiteX784" fmla="*/ 960168 w 1123735"/>
                  <a:gd name="connsiteY784" fmla="*/ 515187 h 1171228"/>
                  <a:gd name="connsiteX785" fmla="*/ 957661 w 1123735"/>
                  <a:gd name="connsiteY785" fmla="*/ 518137 h 1171228"/>
                  <a:gd name="connsiteX786" fmla="*/ 955153 w 1123735"/>
                  <a:gd name="connsiteY786" fmla="*/ 530378 h 1171228"/>
                  <a:gd name="connsiteX787" fmla="*/ 952646 w 1123735"/>
                  <a:gd name="connsiteY787" fmla="*/ 534803 h 1171228"/>
                  <a:gd name="connsiteX788" fmla="*/ 951614 w 1123735"/>
                  <a:gd name="connsiteY788" fmla="*/ 537901 h 1171228"/>
                  <a:gd name="connsiteX789" fmla="*/ 948664 w 1123735"/>
                  <a:gd name="connsiteY789" fmla="*/ 539228 h 1171228"/>
                  <a:gd name="connsiteX790" fmla="*/ 948221 w 1123735"/>
                  <a:gd name="connsiteY790" fmla="*/ 542620 h 1171228"/>
                  <a:gd name="connsiteX791" fmla="*/ 947926 w 1123735"/>
                  <a:gd name="connsiteY791" fmla="*/ 544833 h 1171228"/>
                  <a:gd name="connsiteX792" fmla="*/ 947336 w 1123735"/>
                  <a:gd name="connsiteY792" fmla="*/ 550142 h 1171228"/>
                  <a:gd name="connsiteX793" fmla="*/ 946156 w 1123735"/>
                  <a:gd name="connsiteY793" fmla="*/ 553535 h 1171228"/>
                  <a:gd name="connsiteX794" fmla="*/ 944682 w 1123735"/>
                  <a:gd name="connsiteY794" fmla="*/ 554714 h 1171228"/>
                  <a:gd name="connsiteX795" fmla="*/ 942027 w 1123735"/>
                  <a:gd name="connsiteY795" fmla="*/ 555157 h 1171228"/>
                  <a:gd name="connsiteX796" fmla="*/ 936127 w 1123735"/>
                  <a:gd name="connsiteY796" fmla="*/ 554125 h 1171228"/>
                  <a:gd name="connsiteX797" fmla="*/ 935242 w 1123735"/>
                  <a:gd name="connsiteY797" fmla="*/ 556189 h 1171228"/>
                  <a:gd name="connsiteX798" fmla="*/ 934505 w 1123735"/>
                  <a:gd name="connsiteY798" fmla="*/ 558697 h 1171228"/>
                  <a:gd name="connsiteX799" fmla="*/ 935980 w 1123735"/>
                  <a:gd name="connsiteY799" fmla="*/ 562827 h 1171228"/>
                  <a:gd name="connsiteX800" fmla="*/ 934357 w 1123735"/>
                  <a:gd name="connsiteY800" fmla="*/ 566219 h 1171228"/>
                  <a:gd name="connsiteX801" fmla="*/ 934357 w 1123735"/>
                  <a:gd name="connsiteY801" fmla="*/ 569464 h 1171228"/>
                  <a:gd name="connsiteX802" fmla="*/ 938192 w 1123735"/>
                  <a:gd name="connsiteY802" fmla="*/ 575806 h 1171228"/>
                  <a:gd name="connsiteX803" fmla="*/ 939519 w 1123735"/>
                  <a:gd name="connsiteY803" fmla="*/ 579788 h 1171228"/>
                  <a:gd name="connsiteX804" fmla="*/ 939519 w 1123735"/>
                  <a:gd name="connsiteY804" fmla="*/ 582443 h 1171228"/>
                  <a:gd name="connsiteX805" fmla="*/ 937749 w 1123735"/>
                  <a:gd name="connsiteY805" fmla="*/ 589670 h 1171228"/>
                  <a:gd name="connsiteX806" fmla="*/ 938044 w 1123735"/>
                  <a:gd name="connsiteY806" fmla="*/ 593947 h 1171228"/>
                  <a:gd name="connsiteX807" fmla="*/ 939077 w 1123735"/>
                  <a:gd name="connsiteY807" fmla="*/ 597487 h 1171228"/>
                  <a:gd name="connsiteX808" fmla="*/ 945714 w 1123735"/>
                  <a:gd name="connsiteY808" fmla="*/ 615776 h 1171228"/>
                  <a:gd name="connsiteX809" fmla="*/ 945124 w 1123735"/>
                  <a:gd name="connsiteY809" fmla="*/ 621823 h 1171228"/>
                  <a:gd name="connsiteX810" fmla="*/ 940994 w 1123735"/>
                  <a:gd name="connsiteY810" fmla="*/ 633033 h 1171228"/>
                  <a:gd name="connsiteX811" fmla="*/ 939077 w 1123735"/>
                  <a:gd name="connsiteY811" fmla="*/ 635097 h 1171228"/>
                  <a:gd name="connsiteX812" fmla="*/ 934210 w 1123735"/>
                  <a:gd name="connsiteY812" fmla="*/ 638490 h 1171228"/>
                  <a:gd name="connsiteX813" fmla="*/ 934210 w 1123735"/>
                  <a:gd name="connsiteY813" fmla="*/ 642177 h 1171228"/>
                  <a:gd name="connsiteX814" fmla="*/ 932292 w 1123735"/>
                  <a:gd name="connsiteY814" fmla="*/ 647782 h 1171228"/>
                  <a:gd name="connsiteX815" fmla="*/ 931260 w 1123735"/>
                  <a:gd name="connsiteY815" fmla="*/ 654124 h 1171228"/>
                  <a:gd name="connsiteX816" fmla="*/ 927720 w 1123735"/>
                  <a:gd name="connsiteY816" fmla="*/ 666513 h 1171228"/>
                  <a:gd name="connsiteX817" fmla="*/ 926098 w 1123735"/>
                  <a:gd name="connsiteY817" fmla="*/ 669758 h 1171228"/>
                  <a:gd name="connsiteX818" fmla="*/ 926540 w 1123735"/>
                  <a:gd name="connsiteY818" fmla="*/ 674182 h 1171228"/>
                  <a:gd name="connsiteX819" fmla="*/ 928900 w 1123735"/>
                  <a:gd name="connsiteY819" fmla="*/ 680377 h 1171228"/>
                  <a:gd name="connsiteX820" fmla="*/ 929490 w 1123735"/>
                  <a:gd name="connsiteY820" fmla="*/ 684359 h 1171228"/>
                  <a:gd name="connsiteX821" fmla="*/ 930670 w 1123735"/>
                  <a:gd name="connsiteY821" fmla="*/ 686572 h 1171228"/>
                  <a:gd name="connsiteX822" fmla="*/ 933325 w 1123735"/>
                  <a:gd name="connsiteY822" fmla="*/ 688342 h 1171228"/>
                  <a:gd name="connsiteX823" fmla="*/ 935537 w 1123735"/>
                  <a:gd name="connsiteY823" fmla="*/ 688637 h 1171228"/>
                  <a:gd name="connsiteX824" fmla="*/ 935537 w 1123735"/>
                  <a:gd name="connsiteY824" fmla="*/ 689522 h 1171228"/>
                  <a:gd name="connsiteX825" fmla="*/ 933915 w 1123735"/>
                  <a:gd name="connsiteY825" fmla="*/ 690407 h 1171228"/>
                  <a:gd name="connsiteX826" fmla="*/ 933030 w 1123735"/>
                  <a:gd name="connsiteY826" fmla="*/ 692029 h 1171228"/>
                  <a:gd name="connsiteX827" fmla="*/ 932735 w 1123735"/>
                  <a:gd name="connsiteY827" fmla="*/ 693651 h 1171228"/>
                  <a:gd name="connsiteX828" fmla="*/ 935685 w 1123735"/>
                  <a:gd name="connsiteY828" fmla="*/ 694684 h 1171228"/>
                  <a:gd name="connsiteX829" fmla="*/ 938339 w 1123735"/>
                  <a:gd name="connsiteY829" fmla="*/ 695421 h 1171228"/>
                  <a:gd name="connsiteX830" fmla="*/ 945714 w 1123735"/>
                  <a:gd name="connsiteY830" fmla="*/ 694979 h 1171228"/>
                  <a:gd name="connsiteX831" fmla="*/ 947484 w 1123735"/>
                  <a:gd name="connsiteY831" fmla="*/ 693946 h 1171228"/>
                  <a:gd name="connsiteX832" fmla="*/ 951614 w 1123735"/>
                  <a:gd name="connsiteY832" fmla="*/ 687604 h 1171228"/>
                  <a:gd name="connsiteX833" fmla="*/ 953236 w 1123735"/>
                  <a:gd name="connsiteY833" fmla="*/ 686719 h 1171228"/>
                  <a:gd name="connsiteX834" fmla="*/ 955153 w 1123735"/>
                  <a:gd name="connsiteY834" fmla="*/ 686719 h 1171228"/>
                  <a:gd name="connsiteX835" fmla="*/ 957071 w 1123735"/>
                  <a:gd name="connsiteY835" fmla="*/ 687604 h 1171228"/>
                  <a:gd name="connsiteX836" fmla="*/ 960611 w 1123735"/>
                  <a:gd name="connsiteY836" fmla="*/ 691144 h 1171228"/>
                  <a:gd name="connsiteX837" fmla="*/ 962380 w 1123735"/>
                  <a:gd name="connsiteY837" fmla="*/ 691882 h 1171228"/>
                  <a:gd name="connsiteX838" fmla="*/ 963855 w 1123735"/>
                  <a:gd name="connsiteY838" fmla="*/ 691882 h 1171228"/>
                  <a:gd name="connsiteX839" fmla="*/ 966805 w 1123735"/>
                  <a:gd name="connsiteY839" fmla="*/ 690701 h 1171228"/>
                  <a:gd name="connsiteX840" fmla="*/ 968575 w 1123735"/>
                  <a:gd name="connsiteY840" fmla="*/ 686572 h 1171228"/>
                  <a:gd name="connsiteX841" fmla="*/ 969608 w 1123735"/>
                  <a:gd name="connsiteY841" fmla="*/ 686129 h 1171228"/>
                  <a:gd name="connsiteX842" fmla="*/ 968575 w 1123735"/>
                  <a:gd name="connsiteY842" fmla="*/ 690849 h 1171228"/>
                  <a:gd name="connsiteX843" fmla="*/ 965330 w 1123735"/>
                  <a:gd name="connsiteY843" fmla="*/ 693061 h 1171228"/>
                  <a:gd name="connsiteX844" fmla="*/ 960758 w 1123735"/>
                  <a:gd name="connsiteY844" fmla="*/ 693651 h 1171228"/>
                  <a:gd name="connsiteX845" fmla="*/ 958546 w 1123735"/>
                  <a:gd name="connsiteY845" fmla="*/ 695421 h 1171228"/>
                  <a:gd name="connsiteX846" fmla="*/ 957513 w 1123735"/>
                  <a:gd name="connsiteY846" fmla="*/ 696896 h 1171228"/>
                  <a:gd name="connsiteX847" fmla="*/ 956481 w 1123735"/>
                  <a:gd name="connsiteY847" fmla="*/ 698814 h 1171228"/>
                  <a:gd name="connsiteX848" fmla="*/ 957661 w 1123735"/>
                  <a:gd name="connsiteY848" fmla="*/ 700436 h 1171228"/>
                  <a:gd name="connsiteX849" fmla="*/ 958841 w 1123735"/>
                  <a:gd name="connsiteY849" fmla="*/ 701468 h 1171228"/>
                  <a:gd name="connsiteX850" fmla="*/ 961791 w 1123735"/>
                  <a:gd name="connsiteY850" fmla="*/ 701911 h 1171228"/>
                  <a:gd name="connsiteX851" fmla="*/ 965035 w 1123735"/>
                  <a:gd name="connsiteY851" fmla="*/ 701026 h 1171228"/>
                  <a:gd name="connsiteX852" fmla="*/ 966068 w 1123735"/>
                  <a:gd name="connsiteY852" fmla="*/ 708106 h 1171228"/>
                  <a:gd name="connsiteX853" fmla="*/ 967248 w 1123735"/>
                  <a:gd name="connsiteY853" fmla="*/ 713858 h 1171228"/>
                  <a:gd name="connsiteX854" fmla="*/ 966805 w 1123735"/>
                  <a:gd name="connsiteY854" fmla="*/ 715333 h 1171228"/>
                  <a:gd name="connsiteX855" fmla="*/ 963708 w 1123735"/>
                  <a:gd name="connsiteY855" fmla="*/ 709728 h 1171228"/>
                  <a:gd name="connsiteX856" fmla="*/ 961496 w 1123735"/>
                  <a:gd name="connsiteY856" fmla="*/ 707958 h 1171228"/>
                  <a:gd name="connsiteX857" fmla="*/ 959431 w 1123735"/>
                  <a:gd name="connsiteY857" fmla="*/ 708548 h 1171228"/>
                  <a:gd name="connsiteX858" fmla="*/ 957661 w 1123735"/>
                  <a:gd name="connsiteY858" fmla="*/ 709728 h 1171228"/>
                  <a:gd name="connsiteX859" fmla="*/ 957366 w 1123735"/>
                  <a:gd name="connsiteY859" fmla="*/ 711055 h 1171228"/>
                  <a:gd name="connsiteX860" fmla="*/ 959136 w 1123735"/>
                  <a:gd name="connsiteY860" fmla="*/ 714448 h 1171228"/>
                  <a:gd name="connsiteX861" fmla="*/ 961348 w 1123735"/>
                  <a:gd name="connsiteY861" fmla="*/ 717545 h 1171228"/>
                  <a:gd name="connsiteX862" fmla="*/ 957661 w 1123735"/>
                  <a:gd name="connsiteY862" fmla="*/ 717545 h 1171228"/>
                  <a:gd name="connsiteX863" fmla="*/ 955743 w 1123735"/>
                  <a:gd name="connsiteY863" fmla="*/ 722560 h 1171228"/>
                  <a:gd name="connsiteX864" fmla="*/ 955743 w 1123735"/>
                  <a:gd name="connsiteY864" fmla="*/ 726985 h 1171228"/>
                  <a:gd name="connsiteX865" fmla="*/ 957956 w 1123735"/>
                  <a:gd name="connsiteY865" fmla="*/ 730082 h 1171228"/>
                  <a:gd name="connsiteX866" fmla="*/ 958251 w 1123735"/>
                  <a:gd name="connsiteY866" fmla="*/ 732736 h 1171228"/>
                  <a:gd name="connsiteX867" fmla="*/ 958251 w 1123735"/>
                  <a:gd name="connsiteY867" fmla="*/ 734211 h 1171228"/>
                  <a:gd name="connsiteX868" fmla="*/ 955006 w 1123735"/>
                  <a:gd name="connsiteY868" fmla="*/ 734506 h 1171228"/>
                  <a:gd name="connsiteX869" fmla="*/ 953974 w 1123735"/>
                  <a:gd name="connsiteY869" fmla="*/ 737162 h 1171228"/>
                  <a:gd name="connsiteX870" fmla="*/ 953383 w 1123735"/>
                  <a:gd name="connsiteY870" fmla="*/ 739669 h 1171228"/>
                  <a:gd name="connsiteX871" fmla="*/ 949844 w 1123735"/>
                  <a:gd name="connsiteY871" fmla="*/ 743209 h 1171228"/>
                  <a:gd name="connsiteX872" fmla="*/ 949254 w 1123735"/>
                  <a:gd name="connsiteY872" fmla="*/ 747338 h 1171228"/>
                  <a:gd name="connsiteX873" fmla="*/ 951909 w 1123735"/>
                  <a:gd name="connsiteY873" fmla="*/ 752943 h 1171228"/>
                  <a:gd name="connsiteX874" fmla="*/ 949991 w 1123735"/>
                  <a:gd name="connsiteY874" fmla="*/ 760317 h 1171228"/>
                  <a:gd name="connsiteX875" fmla="*/ 945862 w 1123735"/>
                  <a:gd name="connsiteY875" fmla="*/ 761497 h 1171228"/>
                  <a:gd name="connsiteX876" fmla="*/ 945419 w 1123735"/>
                  <a:gd name="connsiteY876" fmla="*/ 766807 h 1171228"/>
                  <a:gd name="connsiteX877" fmla="*/ 944829 w 1123735"/>
                  <a:gd name="connsiteY877" fmla="*/ 770052 h 1171228"/>
                  <a:gd name="connsiteX878" fmla="*/ 948074 w 1123735"/>
                  <a:gd name="connsiteY878" fmla="*/ 772264 h 1171228"/>
                  <a:gd name="connsiteX879" fmla="*/ 951761 w 1123735"/>
                  <a:gd name="connsiteY879" fmla="*/ 774034 h 1171228"/>
                  <a:gd name="connsiteX880" fmla="*/ 956333 w 1123735"/>
                  <a:gd name="connsiteY880" fmla="*/ 777279 h 1171228"/>
                  <a:gd name="connsiteX881" fmla="*/ 960611 w 1123735"/>
                  <a:gd name="connsiteY881" fmla="*/ 778607 h 1171228"/>
                  <a:gd name="connsiteX882" fmla="*/ 960168 w 1123735"/>
                  <a:gd name="connsiteY882" fmla="*/ 783621 h 1171228"/>
                  <a:gd name="connsiteX883" fmla="*/ 958693 w 1123735"/>
                  <a:gd name="connsiteY883" fmla="*/ 788193 h 1171228"/>
                  <a:gd name="connsiteX884" fmla="*/ 949844 w 1123735"/>
                  <a:gd name="connsiteY884" fmla="*/ 794241 h 1171228"/>
                  <a:gd name="connsiteX885" fmla="*/ 945124 w 1123735"/>
                  <a:gd name="connsiteY885" fmla="*/ 795568 h 1171228"/>
                  <a:gd name="connsiteX886" fmla="*/ 942322 w 1123735"/>
                  <a:gd name="connsiteY886" fmla="*/ 796158 h 1171228"/>
                  <a:gd name="connsiteX887" fmla="*/ 941142 w 1123735"/>
                  <a:gd name="connsiteY887" fmla="*/ 800140 h 1171228"/>
                  <a:gd name="connsiteX888" fmla="*/ 940109 w 1123735"/>
                  <a:gd name="connsiteY888" fmla="*/ 804565 h 1171228"/>
                  <a:gd name="connsiteX889" fmla="*/ 945862 w 1123735"/>
                  <a:gd name="connsiteY889" fmla="*/ 805155 h 1171228"/>
                  <a:gd name="connsiteX890" fmla="*/ 950139 w 1123735"/>
                  <a:gd name="connsiteY890" fmla="*/ 808547 h 1171228"/>
                  <a:gd name="connsiteX891" fmla="*/ 952499 w 1123735"/>
                  <a:gd name="connsiteY891" fmla="*/ 809580 h 1171228"/>
                  <a:gd name="connsiteX892" fmla="*/ 953383 w 1123735"/>
                  <a:gd name="connsiteY892" fmla="*/ 810317 h 1171228"/>
                  <a:gd name="connsiteX893" fmla="*/ 953383 w 1123735"/>
                  <a:gd name="connsiteY893" fmla="*/ 811497 h 1171228"/>
                  <a:gd name="connsiteX894" fmla="*/ 952351 w 1123735"/>
                  <a:gd name="connsiteY894" fmla="*/ 811497 h 1171228"/>
                  <a:gd name="connsiteX895" fmla="*/ 946451 w 1123735"/>
                  <a:gd name="connsiteY895" fmla="*/ 808252 h 1171228"/>
                  <a:gd name="connsiteX896" fmla="*/ 944829 w 1123735"/>
                  <a:gd name="connsiteY896" fmla="*/ 807957 h 1171228"/>
                  <a:gd name="connsiteX897" fmla="*/ 941879 w 1123735"/>
                  <a:gd name="connsiteY897" fmla="*/ 809137 h 1171228"/>
                  <a:gd name="connsiteX898" fmla="*/ 937454 w 1123735"/>
                  <a:gd name="connsiteY898" fmla="*/ 812382 h 1171228"/>
                  <a:gd name="connsiteX899" fmla="*/ 932735 w 1123735"/>
                  <a:gd name="connsiteY899" fmla="*/ 812382 h 1171228"/>
                  <a:gd name="connsiteX900" fmla="*/ 931407 w 1123735"/>
                  <a:gd name="connsiteY900" fmla="*/ 817102 h 1171228"/>
                  <a:gd name="connsiteX901" fmla="*/ 931997 w 1123735"/>
                  <a:gd name="connsiteY901" fmla="*/ 819461 h 1171228"/>
                  <a:gd name="connsiteX902" fmla="*/ 934505 w 1123735"/>
                  <a:gd name="connsiteY902" fmla="*/ 820346 h 1171228"/>
                  <a:gd name="connsiteX903" fmla="*/ 936274 w 1123735"/>
                  <a:gd name="connsiteY903" fmla="*/ 821821 h 1171228"/>
                  <a:gd name="connsiteX904" fmla="*/ 936274 w 1123735"/>
                  <a:gd name="connsiteY904" fmla="*/ 825803 h 1171228"/>
                  <a:gd name="connsiteX905" fmla="*/ 935390 w 1123735"/>
                  <a:gd name="connsiteY905" fmla="*/ 828606 h 1171228"/>
                  <a:gd name="connsiteX906" fmla="*/ 934800 w 1123735"/>
                  <a:gd name="connsiteY906" fmla="*/ 834211 h 1171228"/>
                  <a:gd name="connsiteX907" fmla="*/ 934357 w 1123735"/>
                  <a:gd name="connsiteY907" fmla="*/ 835980 h 1171228"/>
                  <a:gd name="connsiteX908" fmla="*/ 934357 w 1123735"/>
                  <a:gd name="connsiteY908" fmla="*/ 838783 h 1171228"/>
                  <a:gd name="connsiteX909" fmla="*/ 933030 w 1123735"/>
                  <a:gd name="connsiteY909" fmla="*/ 842618 h 1171228"/>
                  <a:gd name="connsiteX910" fmla="*/ 931555 w 1123735"/>
                  <a:gd name="connsiteY910" fmla="*/ 845420 h 1171228"/>
                  <a:gd name="connsiteX911" fmla="*/ 929637 w 1123735"/>
                  <a:gd name="connsiteY911" fmla="*/ 847632 h 1171228"/>
                  <a:gd name="connsiteX912" fmla="*/ 927130 w 1123735"/>
                  <a:gd name="connsiteY912" fmla="*/ 847632 h 1171228"/>
                  <a:gd name="connsiteX913" fmla="*/ 927130 w 1123735"/>
                  <a:gd name="connsiteY913" fmla="*/ 846600 h 1171228"/>
                  <a:gd name="connsiteX914" fmla="*/ 927425 w 1123735"/>
                  <a:gd name="connsiteY914" fmla="*/ 845567 h 1171228"/>
                  <a:gd name="connsiteX915" fmla="*/ 930670 w 1123735"/>
                  <a:gd name="connsiteY915" fmla="*/ 841585 h 1171228"/>
                  <a:gd name="connsiteX916" fmla="*/ 933325 w 1123735"/>
                  <a:gd name="connsiteY916" fmla="*/ 831556 h 1171228"/>
                  <a:gd name="connsiteX917" fmla="*/ 933325 w 1123735"/>
                  <a:gd name="connsiteY917" fmla="*/ 828163 h 1171228"/>
                  <a:gd name="connsiteX918" fmla="*/ 933620 w 1123735"/>
                  <a:gd name="connsiteY918" fmla="*/ 824624 h 1171228"/>
                  <a:gd name="connsiteX919" fmla="*/ 932587 w 1123735"/>
                  <a:gd name="connsiteY919" fmla="*/ 823001 h 1171228"/>
                  <a:gd name="connsiteX920" fmla="*/ 930522 w 1123735"/>
                  <a:gd name="connsiteY920" fmla="*/ 823001 h 1171228"/>
                  <a:gd name="connsiteX921" fmla="*/ 928752 w 1123735"/>
                  <a:gd name="connsiteY921" fmla="*/ 824181 h 1171228"/>
                  <a:gd name="connsiteX922" fmla="*/ 927425 w 1123735"/>
                  <a:gd name="connsiteY922" fmla="*/ 830818 h 1171228"/>
                  <a:gd name="connsiteX923" fmla="*/ 926393 w 1123735"/>
                  <a:gd name="connsiteY923" fmla="*/ 834211 h 1171228"/>
                  <a:gd name="connsiteX924" fmla="*/ 923148 w 1123735"/>
                  <a:gd name="connsiteY924" fmla="*/ 836423 h 1171228"/>
                  <a:gd name="connsiteX925" fmla="*/ 919903 w 1123735"/>
                  <a:gd name="connsiteY925" fmla="*/ 837013 h 1171228"/>
                  <a:gd name="connsiteX926" fmla="*/ 915773 w 1123735"/>
                  <a:gd name="connsiteY926" fmla="*/ 837308 h 1171228"/>
                  <a:gd name="connsiteX927" fmla="*/ 915183 w 1123735"/>
                  <a:gd name="connsiteY927" fmla="*/ 836423 h 1171228"/>
                  <a:gd name="connsiteX928" fmla="*/ 916068 w 1123735"/>
                  <a:gd name="connsiteY928" fmla="*/ 836423 h 1171228"/>
                  <a:gd name="connsiteX929" fmla="*/ 923295 w 1123735"/>
                  <a:gd name="connsiteY929" fmla="*/ 833620 h 1171228"/>
                  <a:gd name="connsiteX930" fmla="*/ 924918 w 1123735"/>
                  <a:gd name="connsiteY930" fmla="*/ 831113 h 1171228"/>
                  <a:gd name="connsiteX931" fmla="*/ 923885 w 1123735"/>
                  <a:gd name="connsiteY931" fmla="*/ 827573 h 1171228"/>
                  <a:gd name="connsiteX932" fmla="*/ 925508 w 1123735"/>
                  <a:gd name="connsiteY932" fmla="*/ 825951 h 1171228"/>
                  <a:gd name="connsiteX933" fmla="*/ 926540 w 1123735"/>
                  <a:gd name="connsiteY933" fmla="*/ 824034 h 1171228"/>
                  <a:gd name="connsiteX934" fmla="*/ 928605 w 1123735"/>
                  <a:gd name="connsiteY934" fmla="*/ 815332 h 1171228"/>
                  <a:gd name="connsiteX935" fmla="*/ 929637 w 1123735"/>
                  <a:gd name="connsiteY935" fmla="*/ 813119 h 1171228"/>
                  <a:gd name="connsiteX936" fmla="*/ 930080 w 1123735"/>
                  <a:gd name="connsiteY936" fmla="*/ 811350 h 1171228"/>
                  <a:gd name="connsiteX937" fmla="*/ 927573 w 1123735"/>
                  <a:gd name="connsiteY937" fmla="*/ 810022 h 1171228"/>
                  <a:gd name="connsiteX938" fmla="*/ 926540 w 1123735"/>
                  <a:gd name="connsiteY938" fmla="*/ 810022 h 1171228"/>
                  <a:gd name="connsiteX939" fmla="*/ 924475 w 1123735"/>
                  <a:gd name="connsiteY939" fmla="*/ 810317 h 1171228"/>
                  <a:gd name="connsiteX940" fmla="*/ 922853 w 1123735"/>
                  <a:gd name="connsiteY940" fmla="*/ 811644 h 1171228"/>
                  <a:gd name="connsiteX941" fmla="*/ 922263 w 1123735"/>
                  <a:gd name="connsiteY941" fmla="*/ 812824 h 1171228"/>
                  <a:gd name="connsiteX942" fmla="*/ 922853 w 1123735"/>
                  <a:gd name="connsiteY942" fmla="*/ 816364 h 1171228"/>
                  <a:gd name="connsiteX943" fmla="*/ 923295 w 1123735"/>
                  <a:gd name="connsiteY943" fmla="*/ 817692 h 1171228"/>
                  <a:gd name="connsiteX944" fmla="*/ 923295 w 1123735"/>
                  <a:gd name="connsiteY944" fmla="*/ 818724 h 1171228"/>
                  <a:gd name="connsiteX945" fmla="*/ 923000 w 1123735"/>
                  <a:gd name="connsiteY945" fmla="*/ 819904 h 1171228"/>
                  <a:gd name="connsiteX946" fmla="*/ 921378 w 1123735"/>
                  <a:gd name="connsiteY946" fmla="*/ 821527 h 1171228"/>
                  <a:gd name="connsiteX947" fmla="*/ 917691 w 1123735"/>
                  <a:gd name="connsiteY947" fmla="*/ 822706 h 1171228"/>
                  <a:gd name="connsiteX948" fmla="*/ 915921 w 1123735"/>
                  <a:gd name="connsiteY948" fmla="*/ 822706 h 1171228"/>
                  <a:gd name="connsiteX949" fmla="*/ 913413 w 1123735"/>
                  <a:gd name="connsiteY949" fmla="*/ 823886 h 1171228"/>
                  <a:gd name="connsiteX950" fmla="*/ 908989 w 1123735"/>
                  <a:gd name="connsiteY950" fmla="*/ 823886 h 1171228"/>
                  <a:gd name="connsiteX951" fmla="*/ 905596 w 1123735"/>
                  <a:gd name="connsiteY951" fmla="*/ 823296 h 1171228"/>
                  <a:gd name="connsiteX952" fmla="*/ 897632 w 1123735"/>
                  <a:gd name="connsiteY952" fmla="*/ 824919 h 1171228"/>
                  <a:gd name="connsiteX953" fmla="*/ 897632 w 1123735"/>
                  <a:gd name="connsiteY953" fmla="*/ 829196 h 1171228"/>
                  <a:gd name="connsiteX954" fmla="*/ 899402 w 1123735"/>
                  <a:gd name="connsiteY954" fmla="*/ 832293 h 1171228"/>
                  <a:gd name="connsiteX955" fmla="*/ 901319 w 1123735"/>
                  <a:gd name="connsiteY955" fmla="*/ 834358 h 1171228"/>
                  <a:gd name="connsiteX956" fmla="*/ 897337 w 1123735"/>
                  <a:gd name="connsiteY956" fmla="*/ 836865 h 1171228"/>
                  <a:gd name="connsiteX957" fmla="*/ 892765 w 1123735"/>
                  <a:gd name="connsiteY957" fmla="*/ 841290 h 1171228"/>
                  <a:gd name="connsiteX958" fmla="*/ 889372 w 1123735"/>
                  <a:gd name="connsiteY958" fmla="*/ 843208 h 1171228"/>
                  <a:gd name="connsiteX959" fmla="*/ 887750 w 1123735"/>
                  <a:gd name="connsiteY959" fmla="*/ 844978 h 1171228"/>
                  <a:gd name="connsiteX960" fmla="*/ 881998 w 1123735"/>
                  <a:gd name="connsiteY960" fmla="*/ 849107 h 1171228"/>
                  <a:gd name="connsiteX961" fmla="*/ 880670 w 1123735"/>
                  <a:gd name="connsiteY961" fmla="*/ 852205 h 1171228"/>
                  <a:gd name="connsiteX962" fmla="*/ 880670 w 1123735"/>
                  <a:gd name="connsiteY962" fmla="*/ 854564 h 1171228"/>
                  <a:gd name="connsiteX963" fmla="*/ 882588 w 1123735"/>
                  <a:gd name="connsiteY963" fmla="*/ 857514 h 1171228"/>
                  <a:gd name="connsiteX964" fmla="*/ 886275 w 1123735"/>
                  <a:gd name="connsiteY964" fmla="*/ 860022 h 1171228"/>
                  <a:gd name="connsiteX965" fmla="*/ 888045 w 1123735"/>
                  <a:gd name="connsiteY965" fmla="*/ 860022 h 1171228"/>
                  <a:gd name="connsiteX966" fmla="*/ 888782 w 1123735"/>
                  <a:gd name="connsiteY966" fmla="*/ 858842 h 1171228"/>
                  <a:gd name="connsiteX967" fmla="*/ 889225 w 1123735"/>
                  <a:gd name="connsiteY967" fmla="*/ 857367 h 1171228"/>
                  <a:gd name="connsiteX968" fmla="*/ 887603 w 1123735"/>
                  <a:gd name="connsiteY968" fmla="*/ 853680 h 1171228"/>
                  <a:gd name="connsiteX969" fmla="*/ 885538 w 1123735"/>
                  <a:gd name="connsiteY969" fmla="*/ 853680 h 1171228"/>
                  <a:gd name="connsiteX970" fmla="*/ 884505 w 1123735"/>
                  <a:gd name="connsiteY970" fmla="*/ 852942 h 1171228"/>
                  <a:gd name="connsiteX971" fmla="*/ 885095 w 1123735"/>
                  <a:gd name="connsiteY971" fmla="*/ 851910 h 1171228"/>
                  <a:gd name="connsiteX972" fmla="*/ 886717 w 1123735"/>
                  <a:gd name="connsiteY972" fmla="*/ 850729 h 1171228"/>
                  <a:gd name="connsiteX973" fmla="*/ 890405 w 1123735"/>
                  <a:gd name="connsiteY973" fmla="*/ 850287 h 1171228"/>
                  <a:gd name="connsiteX974" fmla="*/ 895420 w 1123735"/>
                  <a:gd name="connsiteY974" fmla="*/ 848812 h 1171228"/>
                  <a:gd name="connsiteX975" fmla="*/ 898664 w 1123735"/>
                  <a:gd name="connsiteY975" fmla="*/ 845862 h 1171228"/>
                  <a:gd name="connsiteX976" fmla="*/ 899549 w 1123735"/>
                  <a:gd name="connsiteY976" fmla="*/ 845862 h 1171228"/>
                  <a:gd name="connsiteX977" fmla="*/ 897779 w 1123735"/>
                  <a:gd name="connsiteY977" fmla="*/ 849697 h 1171228"/>
                  <a:gd name="connsiteX978" fmla="*/ 898369 w 1123735"/>
                  <a:gd name="connsiteY978" fmla="*/ 851910 h 1171228"/>
                  <a:gd name="connsiteX979" fmla="*/ 899107 w 1123735"/>
                  <a:gd name="connsiteY979" fmla="*/ 853384 h 1171228"/>
                  <a:gd name="connsiteX980" fmla="*/ 904269 w 1123735"/>
                  <a:gd name="connsiteY980" fmla="*/ 855302 h 1171228"/>
                  <a:gd name="connsiteX981" fmla="*/ 907366 w 1123735"/>
                  <a:gd name="connsiteY981" fmla="*/ 857367 h 1171228"/>
                  <a:gd name="connsiteX982" fmla="*/ 912086 w 1123735"/>
                  <a:gd name="connsiteY982" fmla="*/ 858104 h 1171228"/>
                  <a:gd name="connsiteX983" fmla="*/ 912971 w 1123735"/>
                  <a:gd name="connsiteY983" fmla="*/ 858104 h 1171228"/>
                  <a:gd name="connsiteX984" fmla="*/ 913266 w 1123735"/>
                  <a:gd name="connsiteY984" fmla="*/ 857367 h 1171228"/>
                  <a:gd name="connsiteX985" fmla="*/ 912676 w 1123735"/>
                  <a:gd name="connsiteY985" fmla="*/ 856334 h 1171228"/>
                  <a:gd name="connsiteX986" fmla="*/ 912676 w 1123735"/>
                  <a:gd name="connsiteY986" fmla="*/ 855007 h 1171228"/>
                  <a:gd name="connsiteX987" fmla="*/ 913561 w 1123735"/>
                  <a:gd name="connsiteY987" fmla="*/ 854122 h 1171228"/>
                  <a:gd name="connsiteX988" fmla="*/ 917248 w 1123735"/>
                  <a:gd name="connsiteY988" fmla="*/ 854859 h 1171228"/>
                  <a:gd name="connsiteX989" fmla="*/ 919903 w 1123735"/>
                  <a:gd name="connsiteY989" fmla="*/ 858104 h 1171228"/>
                  <a:gd name="connsiteX990" fmla="*/ 921378 w 1123735"/>
                  <a:gd name="connsiteY990" fmla="*/ 861054 h 1171228"/>
                  <a:gd name="connsiteX991" fmla="*/ 919903 w 1123735"/>
                  <a:gd name="connsiteY991" fmla="*/ 864594 h 1171228"/>
                  <a:gd name="connsiteX992" fmla="*/ 921231 w 1123735"/>
                  <a:gd name="connsiteY992" fmla="*/ 867839 h 1171228"/>
                  <a:gd name="connsiteX993" fmla="*/ 919755 w 1123735"/>
                  <a:gd name="connsiteY993" fmla="*/ 868723 h 1171228"/>
                  <a:gd name="connsiteX994" fmla="*/ 914888 w 1123735"/>
                  <a:gd name="connsiteY994" fmla="*/ 872558 h 1171228"/>
                  <a:gd name="connsiteX995" fmla="*/ 912823 w 1123735"/>
                  <a:gd name="connsiteY995" fmla="*/ 875951 h 1171228"/>
                  <a:gd name="connsiteX996" fmla="*/ 916953 w 1123735"/>
                  <a:gd name="connsiteY996" fmla="*/ 879343 h 1171228"/>
                  <a:gd name="connsiteX997" fmla="*/ 919018 w 1123735"/>
                  <a:gd name="connsiteY997" fmla="*/ 880228 h 1171228"/>
                  <a:gd name="connsiteX998" fmla="*/ 920345 w 1123735"/>
                  <a:gd name="connsiteY998" fmla="*/ 880523 h 1171228"/>
                  <a:gd name="connsiteX999" fmla="*/ 921820 w 1123735"/>
                  <a:gd name="connsiteY999" fmla="*/ 881260 h 1171228"/>
                  <a:gd name="connsiteX1000" fmla="*/ 921378 w 1123735"/>
                  <a:gd name="connsiteY1000" fmla="*/ 882440 h 1171228"/>
                  <a:gd name="connsiteX1001" fmla="*/ 919018 w 1123735"/>
                  <a:gd name="connsiteY1001" fmla="*/ 884210 h 1171228"/>
                  <a:gd name="connsiteX1002" fmla="*/ 916953 w 1123735"/>
                  <a:gd name="connsiteY1002" fmla="*/ 883768 h 1171228"/>
                  <a:gd name="connsiteX1003" fmla="*/ 914888 w 1123735"/>
                  <a:gd name="connsiteY1003" fmla="*/ 881555 h 1171228"/>
                  <a:gd name="connsiteX1004" fmla="*/ 913266 w 1123735"/>
                  <a:gd name="connsiteY1004" fmla="*/ 880818 h 1171228"/>
                  <a:gd name="connsiteX1005" fmla="*/ 911496 w 1123735"/>
                  <a:gd name="connsiteY1005" fmla="*/ 880523 h 1171228"/>
                  <a:gd name="connsiteX1006" fmla="*/ 910021 w 1123735"/>
                  <a:gd name="connsiteY1006" fmla="*/ 882145 h 1171228"/>
                  <a:gd name="connsiteX1007" fmla="*/ 908251 w 1123735"/>
                  <a:gd name="connsiteY1007" fmla="*/ 884948 h 1171228"/>
                  <a:gd name="connsiteX1008" fmla="*/ 909431 w 1123735"/>
                  <a:gd name="connsiteY1008" fmla="*/ 886865 h 1171228"/>
                  <a:gd name="connsiteX1009" fmla="*/ 910463 w 1123735"/>
                  <a:gd name="connsiteY1009" fmla="*/ 887307 h 1171228"/>
                  <a:gd name="connsiteX1010" fmla="*/ 914151 w 1123735"/>
                  <a:gd name="connsiteY1010" fmla="*/ 888192 h 1171228"/>
                  <a:gd name="connsiteX1011" fmla="*/ 915478 w 1123735"/>
                  <a:gd name="connsiteY1011" fmla="*/ 889225 h 1171228"/>
                  <a:gd name="connsiteX1012" fmla="*/ 915478 w 1123735"/>
                  <a:gd name="connsiteY1012" fmla="*/ 891290 h 1171228"/>
                  <a:gd name="connsiteX1013" fmla="*/ 916216 w 1123735"/>
                  <a:gd name="connsiteY1013" fmla="*/ 893059 h 1171228"/>
                  <a:gd name="connsiteX1014" fmla="*/ 919460 w 1123735"/>
                  <a:gd name="connsiteY1014" fmla="*/ 893944 h 1171228"/>
                  <a:gd name="connsiteX1015" fmla="*/ 923148 w 1123735"/>
                  <a:gd name="connsiteY1015" fmla="*/ 893502 h 1171228"/>
                  <a:gd name="connsiteX1016" fmla="*/ 926835 w 1123735"/>
                  <a:gd name="connsiteY1016" fmla="*/ 892617 h 1171228"/>
                  <a:gd name="connsiteX1017" fmla="*/ 929342 w 1123735"/>
                  <a:gd name="connsiteY1017" fmla="*/ 890552 h 1171228"/>
                  <a:gd name="connsiteX1018" fmla="*/ 931112 w 1123735"/>
                  <a:gd name="connsiteY1018" fmla="*/ 886275 h 1171228"/>
                  <a:gd name="connsiteX1019" fmla="*/ 931850 w 1123735"/>
                  <a:gd name="connsiteY1019" fmla="*/ 883768 h 1171228"/>
                  <a:gd name="connsiteX1020" fmla="*/ 932735 w 1123735"/>
                  <a:gd name="connsiteY1020" fmla="*/ 883768 h 1171228"/>
                  <a:gd name="connsiteX1021" fmla="*/ 934800 w 1123735"/>
                  <a:gd name="connsiteY1021" fmla="*/ 890995 h 1171228"/>
                  <a:gd name="connsiteX1022" fmla="*/ 934800 w 1123735"/>
                  <a:gd name="connsiteY1022" fmla="*/ 893059 h 1171228"/>
                  <a:gd name="connsiteX1023" fmla="*/ 935390 w 1123735"/>
                  <a:gd name="connsiteY1023" fmla="*/ 894830 h 1171228"/>
                  <a:gd name="connsiteX1024" fmla="*/ 936422 w 1123735"/>
                  <a:gd name="connsiteY1024" fmla="*/ 895715 h 1171228"/>
                  <a:gd name="connsiteX1025" fmla="*/ 938192 w 1123735"/>
                  <a:gd name="connsiteY1025" fmla="*/ 898664 h 1171228"/>
                  <a:gd name="connsiteX1026" fmla="*/ 940994 w 1123735"/>
                  <a:gd name="connsiteY1026" fmla="*/ 899992 h 1171228"/>
                  <a:gd name="connsiteX1027" fmla="*/ 940994 w 1123735"/>
                  <a:gd name="connsiteY1027" fmla="*/ 901024 h 1171228"/>
                  <a:gd name="connsiteX1028" fmla="*/ 937454 w 1123735"/>
                  <a:gd name="connsiteY1028" fmla="*/ 901762 h 1171228"/>
                  <a:gd name="connsiteX1029" fmla="*/ 928900 w 1123735"/>
                  <a:gd name="connsiteY1029" fmla="*/ 896600 h 1171228"/>
                  <a:gd name="connsiteX1030" fmla="*/ 918576 w 1123735"/>
                  <a:gd name="connsiteY1030" fmla="*/ 896600 h 1171228"/>
                  <a:gd name="connsiteX1031" fmla="*/ 914593 w 1123735"/>
                  <a:gd name="connsiteY1031" fmla="*/ 895567 h 1171228"/>
                  <a:gd name="connsiteX1032" fmla="*/ 909726 w 1123735"/>
                  <a:gd name="connsiteY1032" fmla="*/ 895125 h 1171228"/>
                  <a:gd name="connsiteX1033" fmla="*/ 909726 w 1123735"/>
                  <a:gd name="connsiteY1033" fmla="*/ 904269 h 1171228"/>
                  <a:gd name="connsiteX1034" fmla="*/ 911938 w 1123735"/>
                  <a:gd name="connsiteY1034" fmla="*/ 907219 h 1171228"/>
                  <a:gd name="connsiteX1035" fmla="*/ 912528 w 1123735"/>
                  <a:gd name="connsiteY1035" fmla="*/ 910611 h 1171228"/>
                  <a:gd name="connsiteX1036" fmla="*/ 915921 w 1123735"/>
                  <a:gd name="connsiteY1036" fmla="*/ 911496 h 1171228"/>
                  <a:gd name="connsiteX1037" fmla="*/ 917838 w 1123735"/>
                  <a:gd name="connsiteY1037" fmla="*/ 910168 h 1171228"/>
                  <a:gd name="connsiteX1038" fmla="*/ 920345 w 1123735"/>
                  <a:gd name="connsiteY1038" fmla="*/ 909284 h 1171228"/>
                  <a:gd name="connsiteX1039" fmla="*/ 924623 w 1123735"/>
                  <a:gd name="connsiteY1039" fmla="*/ 910906 h 1171228"/>
                  <a:gd name="connsiteX1040" fmla="*/ 923443 w 1123735"/>
                  <a:gd name="connsiteY1040" fmla="*/ 911791 h 1171228"/>
                  <a:gd name="connsiteX1041" fmla="*/ 921525 w 1123735"/>
                  <a:gd name="connsiteY1041" fmla="*/ 911791 h 1171228"/>
                  <a:gd name="connsiteX1042" fmla="*/ 920345 w 1123735"/>
                  <a:gd name="connsiteY1042" fmla="*/ 911496 h 1171228"/>
                  <a:gd name="connsiteX1043" fmla="*/ 919018 w 1123735"/>
                  <a:gd name="connsiteY1043" fmla="*/ 912234 h 1171228"/>
                  <a:gd name="connsiteX1044" fmla="*/ 916068 w 1123735"/>
                  <a:gd name="connsiteY1044" fmla="*/ 914888 h 1171228"/>
                  <a:gd name="connsiteX1045" fmla="*/ 915036 w 1123735"/>
                  <a:gd name="connsiteY1045" fmla="*/ 921526 h 1171228"/>
                  <a:gd name="connsiteX1046" fmla="*/ 915036 w 1123735"/>
                  <a:gd name="connsiteY1046" fmla="*/ 930080 h 1171228"/>
                  <a:gd name="connsiteX1047" fmla="*/ 915626 w 1123735"/>
                  <a:gd name="connsiteY1047" fmla="*/ 940257 h 1171228"/>
                  <a:gd name="connsiteX1048" fmla="*/ 915626 w 1123735"/>
                  <a:gd name="connsiteY1048" fmla="*/ 941879 h 1171228"/>
                  <a:gd name="connsiteX1049" fmla="*/ 915921 w 1123735"/>
                  <a:gd name="connsiteY1049" fmla="*/ 942764 h 1171228"/>
                  <a:gd name="connsiteX1050" fmla="*/ 917101 w 1123735"/>
                  <a:gd name="connsiteY1050" fmla="*/ 944092 h 1171228"/>
                  <a:gd name="connsiteX1051" fmla="*/ 919166 w 1123735"/>
                  <a:gd name="connsiteY1051" fmla="*/ 945271 h 1171228"/>
                  <a:gd name="connsiteX1052" fmla="*/ 920198 w 1123735"/>
                  <a:gd name="connsiteY1052" fmla="*/ 942027 h 1171228"/>
                  <a:gd name="connsiteX1053" fmla="*/ 920640 w 1123735"/>
                  <a:gd name="connsiteY1053" fmla="*/ 939224 h 1171228"/>
                  <a:gd name="connsiteX1054" fmla="*/ 921378 w 1123735"/>
                  <a:gd name="connsiteY1054" fmla="*/ 936864 h 1171228"/>
                  <a:gd name="connsiteX1055" fmla="*/ 923148 w 1123735"/>
                  <a:gd name="connsiteY1055" fmla="*/ 934800 h 1171228"/>
                  <a:gd name="connsiteX1056" fmla="*/ 923443 w 1123735"/>
                  <a:gd name="connsiteY1056" fmla="*/ 932145 h 1171228"/>
                  <a:gd name="connsiteX1057" fmla="*/ 924328 w 1123735"/>
                  <a:gd name="connsiteY1057" fmla="*/ 929343 h 1171228"/>
                  <a:gd name="connsiteX1058" fmla="*/ 926688 w 1123735"/>
                  <a:gd name="connsiteY1058" fmla="*/ 929343 h 1171228"/>
                  <a:gd name="connsiteX1059" fmla="*/ 926688 w 1123735"/>
                  <a:gd name="connsiteY1059" fmla="*/ 930080 h 1171228"/>
                  <a:gd name="connsiteX1060" fmla="*/ 925360 w 1123735"/>
                  <a:gd name="connsiteY1060" fmla="*/ 930522 h 1171228"/>
                  <a:gd name="connsiteX1061" fmla="*/ 924623 w 1123735"/>
                  <a:gd name="connsiteY1061" fmla="*/ 931555 h 1171228"/>
                  <a:gd name="connsiteX1062" fmla="*/ 924918 w 1123735"/>
                  <a:gd name="connsiteY1062" fmla="*/ 933767 h 1171228"/>
                  <a:gd name="connsiteX1063" fmla="*/ 924475 w 1123735"/>
                  <a:gd name="connsiteY1063" fmla="*/ 936717 h 1171228"/>
                  <a:gd name="connsiteX1064" fmla="*/ 923738 w 1123735"/>
                  <a:gd name="connsiteY1064" fmla="*/ 938782 h 1171228"/>
                  <a:gd name="connsiteX1065" fmla="*/ 922853 w 1123735"/>
                  <a:gd name="connsiteY1065" fmla="*/ 940699 h 1171228"/>
                  <a:gd name="connsiteX1066" fmla="*/ 922558 w 1123735"/>
                  <a:gd name="connsiteY1066" fmla="*/ 943059 h 1171228"/>
                  <a:gd name="connsiteX1067" fmla="*/ 925360 w 1123735"/>
                  <a:gd name="connsiteY1067" fmla="*/ 945124 h 1171228"/>
                  <a:gd name="connsiteX1068" fmla="*/ 927868 w 1123735"/>
                  <a:gd name="connsiteY1068" fmla="*/ 946156 h 1171228"/>
                  <a:gd name="connsiteX1069" fmla="*/ 929342 w 1123735"/>
                  <a:gd name="connsiteY1069" fmla="*/ 949106 h 1171228"/>
                  <a:gd name="connsiteX1070" fmla="*/ 927868 w 1123735"/>
                  <a:gd name="connsiteY1070" fmla="*/ 949549 h 1171228"/>
                  <a:gd name="connsiteX1071" fmla="*/ 926245 w 1123735"/>
                  <a:gd name="connsiteY1071" fmla="*/ 948516 h 1171228"/>
                  <a:gd name="connsiteX1072" fmla="*/ 922410 w 1123735"/>
                  <a:gd name="connsiteY1072" fmla="*/ 947189 h 1171228"/>
                  <a:gd name="connsiteX1073" fmla="*/ 919018 w 1123735"/>
                  <a:gd name="connsiteY1073" fmla="*/ 947926 h 1171228"/>
                  <a:gd name="connsiteX1074" fmla="*/ 917396 w 1123735"/>
                  <a:gd name="connsiteY1074" fmla="*/ 948811 h 1171228"/>
                  <a:gd name="connsiteX1075" fmla="*/ 916658 w 1123735"/>
                  <a:gd name="connsiteY1075" fmla="*/ 952794 h 1171228"/>
                  <a:gd name="connsiteX1076" fmla="*/ 916658 w 1123735"/>
                  <a:gd name="connsiteY1076" fmla="*/ 955006 h 1171228"/>
                  <a:gd name="connsiteX1077" fmla="*/ 920493 w 1123735"/>
                  <a:gd name="connsiteY1077" fmla="*/ 959283 h 1171228"/>
                  <a:gd name="connsiteX1078" fmla="*/ 923000 w 1123735"/>
                  <a:gd name="connsiteY1078" fmla="*/ 960758 h 1171228"/>
                  <a:gd name="connsiteX1079" fmla="*/ 924623 w 1123735"/>
                  <a:gd name="connsiteY1079" fmla="*/ 960021 h 1171228"/>
                  <a:gd name="connsiteX1080" fmla="*/ 925950 w 1123735"/>
                  <a:gd name="connsiteY1080" fmla="*/ 962233 h 1171228"/>
                  <a:gd name="connsiteX1081" fmla="*/ 924328 w 1123735"/>
                  <a:gd name="connsiteY1081" fmla="*/ 963118 h 1171228"/>
                  <a:gd name="connsiteX1082" fmla="*/ 916068 w 1123735"/>
                  <a:gd name="connsiteY1082" fmla="*/ 961496 h 1171228"/>
                  <a:gd name="connsiteX1083" fmla="*/ 913413 w 1123735"/>
                  <a:gd name="connsiteY1083" fmla="*/ 964593 h 1171228"/>
                  <a:gd name="connsiteX1084" fmla="*/ 908251 w 1123735"/>
                  <a:gd name="connsiteY1084" fmla="*/ 969018 h 1171228"/>
                  <a:gd name="connsiteX1085" fmla="*/ 911201 w 1123735"/>
                  <a:gd name="connsiteY1085" fmla="*/ 971525 h 1171228"/>
                  <a:gd name="connsiteX1086" fmla="*/ 913561 w 1123735"/>
                  <a:gd name="connsiteY1086" fmla="*/ 974475 h 1171228"/>
                  <a:gd name="connsiteX1087" fmla="*/ 914888 w 1123735"/>
                  <a:gd name="connsiteY1087" fmla="*/ 974917 h 1171228"/>
                  <a:gd name="connsiteX1088" fmla="*/ 916658 w 1123735"/>
                  <a:gd name="connsiteY1088" fmla="*/ 976097 h 1171228"/>
                  <a:gd name="connsiteX1089" fmla="*/ 923885 w 1123735"/>
                  <a:gd name="connsiteY1089" fmla="*/ 978605 h 1171228"/>
                  <a:gd name="connsiteX1090" fmla="*/ 925950 w 1123735"/>
                  <a:gd name="connsiteY1090" fmla="*/ 979932 h 1171228"/>
                  <a:gd name="connsiteX1091" fmla="*/ 919755 w 1123735"/>
                  <a:gd name="connsiteY1091" fmla="*/ 979047 h 1171228"/>
                  <a:gd name="connsiteX1092" fmla="*/ 919460 w 1123735"/>
                  <a:gd name="connsiteY1092" fmla="*/ 983324 h 1171228"/>
                  <a:gd name="connsiteX1093" fmla="*/ 920345 w 1123735"/>
                  <a:gd name="connsiteY1093" fmla="*/ 984357 h 1171228"/>
                  <a:gd name="connsiteX1094" fmla="*/ 922115 w 1123735"/>
                  <a:gd name="connsiteY1094" fmla="*/ 987012 h 1171228"/>
                  <a:gd name="connsiteX1095" fmla="*/ 925213 w 1123735"/>
                  <a:gd name="connsiteY1095" fmla="*/ 990846 h 1171228"/>
                  <a:gd name="connsiteX1096" fmla="*/ 927425 w 1123735"/>
                  <a:gd name="connsiteY1096" fmla="*/ 989371 h 1171228"/>
                  <a:gd name="connsiteX1097" fmla="*/ 931112 w 1123735"/>
                  <a:gd name="connsiteY1097" fmla="*/ 980965 h 1171228"/>
                  <a:gd name="connsiteX1098" fmla="*/ 932882 w 1123735"/>
                  <a:gd name="connsiteY1098" fmla="*/ 979195 h 1171228"/>
                  <a:gd name="connsiteX1099" fmla="*/ 933620 w 1123735"/>
                  <a:gd name="connsiteY1099" fmla="*/ 979195 h 1171228"/>
                  <a:gd name="connsiteX1100" fmla="*/ 932587 w 1123735"/>
                  <a:gd name="connsiteY1100" fmla="*/ 981997 h 1171228"/>
                  <a:gd name="connsiteX1101" fmla="*/ 934652 w 1123735"/>
                  <a:gd name="connsiteY1101" fmla="*/ 983914 h 1171228"/>
                  <a:gd name="connsiteX1102" fmla="*/ 934652 w 1123735"/>
                  <a:gd name="connsiteY1102" fmla="*/ 984652 h 1171228"/>
                  <a:gd name="connsiteX1103" fmla="*/ 933472 w 1123735"/>
                  <a:gd name="connsiteY1103" fmla="*/ 984652 h 1171228"/>
                  <a:gd name="connsiteX1104" fmla="*/ 931407 w 1123735"/>
                  <a:gd name="connsiteY1104" fmla="*/ 986274 h 1171228"/>
                  <a:gd name="connsiteX1105" fmla="*/ 929195 w 1123735"/>
                  <a:gd name="connsiteY1105" fmla="*/ 990994 h 1171228"/>
                  <a:gd name="connsiteX1106" fmla="*/ 929637 w 1123735"/>
                  <a:gd name="connsiteY1106" fmla="*/ 994533 h 1171228"/>
                  <a:gd name="connsiteX1107" fmla="*/ 928605 w 1123735"/>
                  <a:gd name="connsiteY1107" fmla="*/ 994533 h 1171228"/>
                  <a:gd name="connsiteX1108" fmla="*/ 920935 w 1123735"/>
                  <a:gd name="connsiteY1108" fmla="*/ 990404 h 1171228"/>
                  <a:gd name="connsiteX1109" fmla="*/ 920493 w 1123735"/>
                  <a:gd name="connsiteY1109" fmla="*/ 989666 h 1171228"/>
                  <a:gd name="connsiteX1110" fmla="*/ 919608 w 1123735"/>
                  <a:gd name="connsiteY1110" fmla="*/ 988929 h 1171228"/>
                  <a:gd name="connsiteX1111" fmla="*/ 915921 w 1123735"/>
                  <a:gd name="connsiteY1111" fmla="*/ 981407 h 1171228"/>
                  <a:gd name="connsiteX1112" fmla="*/ 915036 w 1123735"/>
                  <a:gd name="connsiteY1112" fmla="*/ 978899 h 1171228"/>
                  <a:gd name="connsiteX1113" fmla="*/ 909874 w 1123735"/>
                  <a:gd name="connsiteY1113" fmla="*/ 975212 h 1171228"/>
                  <a:gd name="connsiteX1114" fmla="*/ 907809 w 1123735"/>
                  <a:gd name="connsiteY1114" fmla="*/ 974475 h 1171228"/>
                  <a:gd name="connsiteX1115" fmla="*/ 905744 w 1123735"/>
                  <a:gd name="connsiteY1115" fmla="*/ 976097 h 1171228"/>
                  <a:gd name="connsiteX1116" fmla="*/ 904269 w 1123735"/>
                  <a:gd name="connsiteY1116" fmla="*/ 978162 h 1171228"/>
                  <a:gd name="connsiteX1117" fmla="*/ 906186 w 1123735"/>
                  <a:gd name="connsiteY1117" fmla="*/ 980374 h 1171228"/>
                  <a:gd name="connsiteX1118" fmla="*/ 907514 w 1123735"/>
                  <a:gd name="connsiteY1118" fmla="*/ 983177 h 1171228"/>
                  <a:gd name="connsiteX1119" fmla="*/ 906481 w 1123735"/>
                  <a:gd name="connsiteY1119" fmla="*/ 984652 h 1171228"/>
                  <a:gd name="connsiteX1120" fmla="*/ 902499 w 1123735"/>
                  <a:gd name="connsiteY1120" fmla="*/ 985241 h 1171228"/>
                  <a:gd name="connsiteX1121" fmla="*/ 895714 w 1123735"/>
                  <a:gd name="connsiteY1121" fmla="*/ 985241 h 1171228"/>
                  <a:gd name="connsiteX1122" fmla="*/ 896747 w 1123735"/>
                  <a:gd name="connsiteY1122" fmla="*/ 988929 h 1171228"/>
                  <a:gd name="connsiteX1123" fmla="*/ 898664 w 1123735"/>
                  <a:gd name="connsiteY1123" fmla="*/ 992174 h 1171228"/>
                  <a:gd name="connsiteX1124" fmla="*/ 903089 w 1123735"/>
                  <a:gd name="connsiteY1124" fmla="*/ 998516 h 1171228"/>
                  <a:gd name="connsiteX1125" fmla="*/ 906334 w 1123735"/>
                  <a:gd name="connsiteY1125" fmla="*/ 999401 h 1171228"/>
                  <a:gd name="connsiteX1126" fmla="*/ 908989 w 1123735"/>
                  <a:gd name="connsiteY1126" fmla="*/ 1000875 h 1171228"/>
                  <a:gd name="connsiteX1127" fmla="*/ 911054 w 1123735"/>
                  <a:gd name="connsiteY1127" fmla="*/ 1001466 h 1171228"/>
                  <a:gd name="connsiteX1128" fmla="*/ 913561 w 1123735"/>
                  <a:gd name="connsiteY1128" fmla="*/ 1001908 h 1171228"/>
                  <a:gd name="connsiteX1129" fmla="*/ 915773 w 1123735"/>
                  <a:gd name="connsiteY1129" fmla="*/ 1003088 h 1171228"/>
                  <a:gd name="connsiteX1130" fmla="*/ 919018 w 1123735"/>
                  <a:gd name="connsiteY1130" fmla="*/ 1003383 h 1171228"/>
                  <a:gd name="connsiteX1131" fmla="*/ 921378 w 1123735"/>
                  <a:gd name="connsiteY1131" fmla="*/ 1003088 h 1171228"/>
                  <a:gd name="connsiteX1132" fmla="*/ 926098 w 1123735"/>
                  <a:gd name="connsiteY1132" fmla="*/ 1005595 h 1171228"/>
                  <a:gd name="connsiteX1133" fmla="*/ 927277 w 1123735"/>
                  <a:gd name="connsiteY1133" fmla="*/ 1007808 h 1171228"/>
                  <a:gd name="connsiteX1134" fmla="*/ 926393 w 1123735"/>
                  <a:gd name="connsiteY1134" fmla="*/ 1017690 h 1171228"/>
                  <a:gd name="connsiteX1135" fmla="*/ 922705 w 1123735"/>
                  <a:gd name="connsiteY1135" fmla="*/ 1016362 h 1171228"/>
                  <a:gd name="connsiteX1136" fmla="*/ 919313 w 1123735"/>
                  <a:gd name="connsiteY1136" fmla="*/ 1019902 h 1171228"/>
                  <a:gd name="connsiteX1137" fmla="*/ 920640 w 1123735"/>
                  <a:gd name="connsiteY1137" fmla="*/ 1020935 h 1171228"/>
                  <a:gd name="connsiteX1138" fmla="*/ 925213 w 1123735"/>
                  <a:gd name="connsiteY1138" fmla="*/ 1023442 h 1171228"/>
                  <a:gd name="connsiteX1139" fmla="*/ 927277 w 1123735"/>
                  <a:gd name="connsiteY1139" fmla="*/ 1022557 h 1171228"/>
                  <a:gd name="connsiteX1140" fmla="*/ 928310 w 1123735"/>
                  <a:gd name="connsiteY1140" fmla="*/ 1023737 h 1171228"/>
                  <a:gd name="connsiteX1141" fmla="*/ 929490 w 1123735"/>
                  <a:gd name="connsiteY1141" fmla="*/ 1024179 h 1171228"/>
                  <a:gd name="connsiteX1142" fmla="*/ 930965 w 1123735"/>
                  <a:gd name="connsiteY1142" fmla="*/ 1024179 h 1171228"/>
                  <a:gd name="connsiteX1143" fmla="*/ 933620 w 1123735"/>
                  <a:gd name="connsiteY1143" fmla="*/ 1026097 h 1171228"/>
                  <a:gd name="connsiteX1144" fmla="*/ 935390 w 1123735"/>
                  <a:gd name="connsiteY1144" fmla="*/ 1029784 h 1171228"/>
                  <a:gd name="connsiteX1145" fmla="*/ 937012 w 1123735"/>
                  <a:gd name="connsiteY1145" fmla="*/ 1032586 h 1171228"/>
                  <a:gd name="connsiteX1146" fmla="*/ 940552 w 1123735"/>
                  <a:gd name="connsiteY1146" fmla="*/ 1033619 h 1171228"/>
                  <a:gd name="connsiteX1147" fmla="*/ 945566 w 1123735"/>
                  <a:gd name="connsiteY1147" fmla="*/ 1030817 h 1171228"/>
                  <a:gd name="connsiteX1148" fmla="*/ 952351 w 1123735"/>
                  <a:gd name="connsiteY1148" fmla="*/ 1026244 h 1171228"/>
                  <a:gd name="connsiteX1149" fmla="*/ 960905 w 1123735"/>
                  <a:gd name="connsiteY1149" fmla="*/ 1024179 h 1171228"/>
                  <a:gd name="connsiteX1150" fmla="*/ 961348 w 1123735"/>
                  <a:gd name="connsiteY1150" fmla="*/ 1021967 h 1171228"/>
                  <a:gd name="connsiteX1151" fmla="*/ 959578 w 1123735"/>
                  <a:gd name="connsiteY1151" fmla="*/ 1020492 h 1171228"/>
                  <a:gd name="connsiteX1152" fmla="*/ 958103 w 1123735"/>
                  <a:gd name="connsiteY1152" fmla="*/ 1019902 h 1171228"/>
                  <a:gd name="connsiteX1153" fmla="*/ 955891 w 1123735"/>
                  <a:gd name="connsiteY1153" fmla="*/ 1017690 h 1171228"/>
                  <a:gd name="connsiteX1154" fmla="*/ 947336 w 1123735"/>
                  <a:gd name="connsiteY1154" fmla="*/ 1013855 h 1171228"/>
                  <a:gd name="connsiteX1155" fmla="*/ 946009 w 1123735"/>
                  <a:gd name="connsiteY1155" fmla="*/ 1013560 h 1171228"/>
                  <a:gd name="connsiteX1156" fmla="*/ 945124 w 1123735"/>
                  <a:gd name="connsiteY1156" fmla="*/ 1012970 h 1171228"/>
                  <a:gd name="connsiteX1157" fmla="*/ 945862 w 1123735"/>
                  <a:gd name="connsiteY1157" fmla="*/ 1012085 h 1171228"/>
                  <a:gd name="connsiteX1158" fmla="*/ 946894 w 1123735"/>
                  <a:gd name="connsiteY1158" fmla="*/ 1011643 h 1171228"/>
                  <a:gd name="connsiteX1159" fmla="*/ 956481 w 1123735"/>
                  <a:gd name="connsiteY1159" fmla="*/ 1016215 h 1171228"/>
                  <a:gd name="connsiteX1160" fmla="*/ 962233 w 1123735"/>
                  <a:gd name="connsiteY1160" fmla="*/ 1020787 h 1171228"/>
                  <a:gd name="connsiteX1161" fmla="*/ 963560 w 1123735"/>
                  <a:gd name="connsiteY1161" fmla="*/ 1022852 h 1171228"/>
                  <a:gd name="connsiteX1162" fmla="*/ 963560 w 1123735"/>
                  <a:gd name="connsiteY1162" fmla="*/ 1025802 h 1171228"/>
                  <a:gd name="connsiteX1163" fmla="*/ 962676 w 1123735"/>
                  <a:gd name="connsiteY1163" fmla="*/ 1027277 h 1171228"/>
                  <a:gd name="connsiteX1164" fmla="*/ 960021 w 1123735"/>
                  <a:gd name="connsiteY1164" fmla="*/ 1029194 h 1171228"/>
                  <a:gd name="connsiteX1165" fmla="*/ 960021 w 1123735"/>
                  <a:gd name="connsiteY1165" fmla="*/ 1031259 h 1171228"/>
                  <a:gd name="connsiteX1166" fmla="*/ 960316 w 1123735"/>
                  <a:gd name="connsiteY1166" fmla="*/ 1032291 h 1171228"/>
                  <a:gd name="connsiteX1167" fmla="*/ 962676 w 1123735"/>
                  <a:gd name="connsiteY1167" fmla="*/ 1037011 h 1171228"/>
                  <a:gd name="connsiteX1168" fmla="*/ 962676 w 1123735"/>
                  <a:gd name="connsiteY1168" fmla="*/ 1039961 h 1171228"/>
                  <a:gd name="connsiteX1169" fmla="*/ 962380 w 1123735"/>
                  <a:gd name="connsiteY1169" fmla="*/ 1040846 h 1171228"/>
                  <a:gd name="connsiteX1170" fmla="*/ 961496 w 1123735"/>
                  <a:gd name="connsiteY1170" fmla="*/ 1042616 h 1171228"/>
                  <a:gd name="connsiteX1171" fmla="*/ 959873 w 1123735"/>
                  <a:gd name="connsiteY1171" fmla="*/ 1043943 h 1171228"/>
                  <a:gd name="connsiteX1172" fmla="*/ 958693 w 1123735"/>
                  <a:gd name="connsiteY1172" fmla="*/ 1044386 h 1171228"/>
                  <a:gd name="connsiteX1173" fmla="*/ 957661 w 1123735"/>
                  <a:gd name="connsiteY1173" fmla="*/ 1043353 h 1171228"/>
                  <a:gd name="connsiteX1174" fmla="*/ 958251 w 1123735"/>
                  <a:gd name="connsiteY1174" fmla="*/ 1042468 h 1171228"/>
                  <a:gd name="connsiteX1175" fmla="*/ 961201 w 1123735"/>
                  <a:gd name="connsiteY1175" fmla="*/ 1039813 h 1171228"/>
                  <a:gd name="connsiteX1176" fmla="*/ 961496 w 1123735"/>
                  <a:gd name="connsiteY1176" fmla="*/ 1037896 h 1171228"/>
                  <a:gd name="connsiteX1177" fmla="*/ 961053 w 1123735"/>
                  <a:gd name="connsiteY1177" fmla="*/ 1035978 h 1171228"/>
                  <a:gd name="connsiteX1178" fmla="*/ 959431 w 1123735"/>
                  <a:gd name="connsiteY1178" fmla="*/ 1034356 h 1171228"/>
                  <a:gd name="connsiteX1179" fmla="*/ 958251 w 1123735"/>
                  <a:gd name="connsiteY1179" fmla="*/ 1032439 h 1171228"/>
                  <a:gd name="connsiteX1180" fmla="*/ 958251 w 1123735"/>
                  <a:gd name="connsiteY1180" fmla="*/ 1030374 h 1171228"/>
                  <a:gd name="connsiteX1181" fmla="*/ 957218 w 1123735"/>
                  <a:gd name="connsiteY1181" fmla="*/ 1029489 h 1171228"/>
                  <a:gd name="connsiteX1182" fmla="*/ 955596 w 1123735"/>
                  <a:gd name="connsiteY1182" fmla="*/ 1029046 h 1171228"/>
                  <a:gd name="connsiteX1183" fmla="*/ 954268 w 1123735"/>
                  <a:gd name="connsiteY1183" fmla="*/ 1029489 h 1171228"/>
                  <a:gd name="connsiteX1184" fmla="*/ 951614 w 1123735"/>
                  <a:gd name="connsiteY1184" fmla="*/ 1032439 h 1171228"/>
                  <a:gd name="connsiteX1185" fmla="*/ 946599 w 1123735"/>
                  <a:gd name="connsiteY1185" fmla="*/ 1035389 h 1171228"/>
                  <a:gd name="connsiteX1186" fmla="*/ 943354 w 1123735"/>
                  <a:gd name="connsiteY1186" fmla="*/ 1036421 h 1171228"/>
                  <a:gd name="connsiteX1187" fmla="*/ 941584 w 1123735"/>
                  <a:gd name="connsiteY1187" fmla="*/ 1036716 h 1171228"/>
                  <a:gd name="connsiteX1188" fmla="*/ 938192 w 1123735"/>
                  <a:gd name="connsiteY1188" fmla="*/ 1035978 h 1171228"/>
                  <a:gd name="connsiteX1189" fmla="*/ 936274 w 1123735"/>
                  <a:gd name="connsiteY1189" fmla="*/ 1036274 h 1171228"/>
                  <a:gd name="connsiteX1190" fmla="*/ 933177 w 1123735"/>
                  <a:gd name="connsiteY1190" fmla="*/ 1033619 h 1171228"/>
                  <a:gd name="connsiteX1191" fmla="*/ 932292 w 1123735"/>
                  <a:gd name="connsiteY1191" fmla="*/ 1033619 h 1171228"/>
                  <a:gd name="connsiteX1192" fmla="*/ 932292 w 1123735"/>
                  <a:gd name="connsiteY1192" fmla="*/ 1035684 h 1171228"/>
                  <a:gd name="connsiteX1193" fmla="*/ 931850 w 1123735"/>
                  <a:gd name="connsiteY1193" fmla="*/ 1037896 h 1171228"/>
                  <a:gd name="connsiteX1194" fmla="*/ 930670 w 1123735"/>
                  <a:gd name="connsiteY1194" fmla="*/ 1038486 h 1171228"/>
                  <a:gd name="connsiteX1195" fmla="*/ 928457 w 1123735"/>
                  <a:gd name="connsiteY1195" fmla="*/ 1039076 h 1171228"/>
                  <a:gd name="connsiteX1196" fmla="*/ 923148 w 1123735"/>
                  <a:gd name="connsiteY1196" fmla="*/ 1036421 h 1171228"/>
                  <a:gd name="connsiteX1197" fmla="*/ 920640 w 1123735"/>
                  <a:gd name="connsiteY1197" fmla="*/ 1036421 h 1171228"/>
                  <a:gd name="connsiteX1198" fmla="*/ 919018 w 1123735"/>
                  <a:gd name="connsiteY1198" fmla="*/ 1035094 h 1171228"/>
                  <a:gd name="connsiteX1199" fmla="*/ 917248 w 1123735"/>
                  <a:gd name="connsiteY1199" fmla="*/ 1034504 h 1171228"/>
                  <a:gd name="connsiteX1200" fmla="*/ 916511 w 1123735"/>
                  <a:gd name="connsiteY1200" fmla="*/ 1034946 h 1171228"/>
                  <a:gd name="connsiteX1201" fmla="*/ 917248 w 1123735"/>
                  <a:gd name="connsiteY1201" fmla="*/ 1036863 h 1171228"/>
                  <a:gd name="connsiteX1202" fmla="*/ 917986 w 1123735"/>
                  <a:gd name="connsiteY1202" fmla="*/ 1037896 h 1171228"/>
                  <a:gd name="connsiteX1203" fmla="*/ 919608 w 1123735"/>
                  <a:gd name="connsiteY1203" fmla="*/ 1041878 h 1171228"/>
                  <a:gd name="connsiteX1204" fmla="*/ 920345 w 1123735"/>
                  <a:gd name="connsiteY1204" fmla="*/ 1044238 h 1171228"/>
                  <a:gd name="connsiteX1205" fmla="*/ 921820 w 1123735"/>
                  <a:gd name="connsiteY1205" fmla="*/ 1044238 h 1171228"/>
                  <a:gd name="connsiteX1206" fmla="*/ 923295 w 1123735"/>
                  <a:gd name="connsiteY1206" fmla="*/ 1044976 h 1171228"/>
                  <a:gd name="connsiteX1207" fmla="*/ 924328 w 1123735"/>
                  <a:gd name="connsiteY1207" fmla="*/ 1048810 h 1171228"/>
                  <a:gd name="connsiteX1208" fmla="*/ 923443 w 1123735"/>
                  <a:gd name="connsiteY1208" fmla="*/ 1051023 h 1171228"/>
                  <a:gd name="connsiteX1209" fmla="*/ 924033 w 1123735"/>
                  <a:gd name="connsiteY1209" fmla="*/ 1053235 h 1171228"/>
                  <a:gd name="connsiteX1210" fmla="*/ 926688 w 1123735"/>
                  <a:gd name="connsiteY1210" fmla="*/ 1055005 h 1171228"/>
                  <a:gd name="connsiteX1211" fmla="*/ 931997 w 1123735"/>
                  <a:gd name="connsiteY1211" fmla="*/ 1054120 h 1171228"/>
                  <a:gd name="connsiteX1212" fmla="*/ 935242 w 1123735"/>
                  <a:gd name="connsiteY1212" fmla="*/ 1055005 h 1171228"/>
                  <a:gd name="connsiteX1213" fmla="*/ 940552 w 1123735"/>
                  <a:gd name="connsiteY1213" fmla="*/ 1051760 h 1171228"/>
                  <a:gd name="connsiteX1214" fmla="*/ 944091 w 1123735"/>
                  <a:gd name="connsiteY1214" fmla="*/ 1052793 h 1171228"/>
                  <a:gd name="connsiteX1215" fmla="*/ 945862 w 1123735"/>
                  <a:gd name="connsiteY1215" fmla="*/ 1050580 h 1171228"/>
                  <a:gd name="connsiteX1216" fmla="*/ 945862 w 1123735"/>
                  <a:gd name="connsiteY1216" fmla="*/ 1047925 h 1171228"/>
                  <a:gd name="connsiteX1217" fmla="*/ 947336 w 1123735"/>
                  <a:gd name="connsiteY1217" fmla="*/ 1047925 h 1171228"/>
                  <a:gd name="connsiteX1218" fmla="*/ 948664 w 1123735"/>
                  <a:gd name="connsiteY1218" fmla="*/ 1049548 h 1171228"/>
                  <a:gd name="connsiteX1219" fmla="*/ 946746 w 1123735"/>
                  <a:gd name="connsiteY1219" fmla="*/ 1051908 h 1171228"/>
                  <a:gd name="connsiteX1220" fmla="*/ 944239 w 1123735"/>
                  <a:gd name="connsiteY1220" fmla="*/ 1055595 h 1171228"/>
                  <a:gd name="connsiteX1221" fmla="*/ 941437 w 1123735"/>
                  <a:gd name="connsiteY1221" fmla="*/ 1057217 h 1171228"/>
                  <a:gd name="connsiteX1222" fmla="*/ 933620 w 1123735"/>
                  <a:gd name="connsiteY1222" fmla="*/ 1060167 h 1171228"/>
                  <a:gd name="connsiteX1223" fmla="*/ 937160 w 1123735"/>
                  <a:gd name="connsiteY1223" fmla="*/ 1062527 h 1171228"/>
                  <a:gd name="connsiteX1224" fmla="*/ 938339 w 1123735"/>
                  <a:gd name="connsiteY1224" fmla="*/ 1064739 h 1171228"/>
                  <a:gd name="connsiteX1225" fmla="*/ 941584 w 1123735"/>
                  <a:gd name="connsiteY1225" fmla="*/ 1067984 h 1171228"/>
                  <a:gd name="connsiteX1226" fmla="*/ 947189 w 1123735"/>
                  <a:gd name="connsiteY1226" fmla="*/ 1068722 h 1171228"/>
                  <a:gd name="connsiteX1227" fmla="*/ 948959 w 1123735"/>
                  <a:gd name="connsiteY1227" fmla="*/ 1067689 h 1171228"/>
                  <a:gd name="connsiteX1228" fmla="*/ 949844 w 1123735"/>
                  <a:gd name="connsiteY1228" fmla="*/ 1066804 h 1171228"/>
                  <a:gd name="connsiteX1229" fmla="*/ 949844 w 1123735"/>
                  <a:gd name="connsiteY1229" fmla="*/ 1062232 h 1171228"/>
                  <a:gd name="connsiteX1230" fmla="*/ 952204 w 1123735"/>
                  <a:gd name="connsiteY1230" fmla="*/ 1058397 h 1171228"/>
                  <a:gd name="connsiteX1231" fmla="*/ 955596 w 1123735"/>
                  <a:gd name="connsiteY1231" fmla="*/ 1055890 h 1171228"/>
                  <a:gd name="connsiteX1232" fmla="*/ 956481 w 1123735"/>
                  <a:gd name="connsiteY1232" fmla="*/ 1053383 h 1171228"/>
                  <a:gd name="connsiteX1233" fmla="*/ 956186 w 1123735"/>
                  <a:gd name="connsiteY1233" fmla="*/ 1051023 h 1171228"/>
                  <a:gd name="connsiteX1234" fmla="*/ 957808 w 1123735"/>
                  <a:gd name="connsiteY1234" fmla="*/ 1049548 h 1171228"/>
                  <a:gd name="connsiteX1235" fmla="*/ 959578 w 1123735"/>
                  <a:gd name="connsiteY1235" fmla="*/ 1049253 h 1171228"/>
                  <a:gd name="connsiteX1236" fmla="*/ 963265 w 1123735"/>
                  <a:gd name="connsiteY1236" fmla="*/ 1050285 h 1171228"/>
                  <a:gd name="connsiteX1237" fmla="*/ 964003 w 1123735"/>
                  <a:gd name="connsiteY1237" fmla="*/ 1051760 h 1171228"/>
                  <a:gd name="connsiteX1238" fmla="*/ 965035 w 1123735"/>
                  <a:gd name="connsiteY1238" fmla="*/ 1052497 h 1171228"/>
                  <a:gd name="connsiteX1239" fmla="*/ 968280 w 1123735"/>
                  <a:gd name="connsiteY1239" fmla="*/ 1049400 h 1171228"/>
                  <a:gd name="connsiteX1240" fmla="*/ 970640 w 1123735"/>
                  <a:gd name="connsiteY1240" fmla="*/ 1048810 h 1171228"/>
                  <a:gd name="connsiteX1241" fmla="*/ 981407 w 1123735"/>
                  <a:gd name="connsiteY1241" fmla="*/ 1049400 h 1171228"/>
                  <a:gd name="connsiteX1242" fmla="*/ 985242 w 1123735"/>
                  <a:gd name="connsiteY1242" fmla="*/ 1050138 h 1171228"/>
                  <a:gd name="connsiteX1243" fmla="*/ 989224 w 1123735"/>
                  <a:gd name="connsiteY1243" fmla="*/ 1051760 h 1171228"/>
                  <a:gd name="connsiteX1244" fmla="*/ 988044 w 1123735"/>
                  <a:gd name="connsiteY1244" fmla="*/ 1053088 h 1171228"/>
                  <a:gd name="connsiteX1245" fmla="*/ 987011 w 1123735"/>
                  <a:gd name="connsiteY1245" fmla="*/ 1053678 h 1171228"/>
                  <a:gd name="connsiteX1246" fmla="*/ 981702 w 1123735"/>
                  <a:gd name="connsiteY1246" fmla="*/ 1054415 h 1171228"/>
                  <a:gd name="connsiteX1247" fmla="*/ 976982 w 1123735"/>
                  <a:gd name="connsiteY1247" fmla="*/ 1053088 h 1171228"/>
                  <a:gd name="connsiteX1248" fmla="*/ 973442 w 1123735"/>
                  <a:gd name="connsiteY1248" fmla="*/ 1053088 h 1171228"/>
                  <a:gd name="connsiteX1249" fmla="*/ 964593 w 1123735"/>
                  <a:gd name="connsiteY1249" fmla="*/ 1058987 h 1171228"/>
                  <a:gd name="connsiteX1250" fmla="*/ 960021 w 1123735"/>
                  <a:gd name="connsiteY1250" fmla="*/ 1058987 h 1171228"/>
                  <a:gd name="connsiteX1251" fmla="*/ 960021 w 1123735"/>
                  <a:gd name="connsiteY1251" fmla="*/ 1057513 h 1171228"/>
                  <a:gd name="connsiteX1252" fmla="*/ 958693 w 1123735"/>
                  <a:gd name="connsiteY1252" fmla="*/ 1056628 h 1171228"/>
                  <a:gd name="connsiteX1253" fmla="*/ 957366 w 1123735"/>
                  <a:gd name="connsiteY1253" fmla="*/ 1057070 h 1171228"/>
                  <a:gd name="connsiteX1254" fmla="*/ 954711 w 1123735"/>
                  <a:gd name="connsiteY1254" fmla="*/ 1059135 h 1171228"/>
                  <a:gd name="connsiteX1255" fmla="*/ 953236 w 1123735"/>
                  <a:gd name="connsiteY1255" fmla="*/ 1060905 h 1171228"/>
                  <a:gd name="connsiteX1256" fmla="*/ 952646 w 1123735"/>
                  <a:gd name="connsiteY1256" fmla="*/ 1063264 h 1171228"/>
                  <a:gd name="connsiteX1257" fmla="*/ 952646 w 1123735"/>
                  <a:gd name="connsiteY1257" fmla="*/ 1069754 h 1171228"/>
                  <a:gd name="connsiteX1258" fmla="*/ 950286 w 1123735"/>
                  <a:gd name="connsiteY1258" fmla="*/ 1071672 h 1171228"/>
                  <a:gd name="connsiteX1259" fmla="*/ 948811 w 1123735"/>
                  <a:gd name="connsiteY1259" fmla="*/ 1074032 h 1171228"/>
                  <a:gd name="connsiteX1260" fmla="*/ 950286 w 1123735"/>
                  <a:gd name="connsiteY1260" fmla="*/ 1075654 h 1171228"/>
                  <a:gd name="connsiteX1261" fmla="*/ 957366 w 1123735"/>
                  <a:gd name="connsiteY1261" fmla="*/ 1080226 h 1171228"/>
                  <a:gd name="connsiteX1262" fmla="*/ 962085 w 1123735"/>
                  <a:gd name="connsiteY1262" fmla="*/ 1081701 h 1171228"/>
                  <a:gd name="connsiteX1263" fmla="*/ 962528 w 1123735"/>
                  <a:gd name="connsiteY1263" fmla="*/ 1078604 h 1171228"/>
                  <a:gd name="connsiteX1264" fmla="*/ 963560 w 1123735"/>
                  <a:gd name="connsiteY1264" fmla="*/ 1075654 h 1171228"/>
                  <a:gd name="connsiteX1265" fmla="*/ 964445 w 1123735"/>
                  <a:gd name="connsiteY1265" fmla="*/ 1074326 h 1171228"/>
                  <a:gd name="connsiteX1266" fmla="*/ 969165 w 1123735"/>
                  <a:gd name="connsiteY1266" fmla="*/ 1070049 h 1171228"/>
                  <a:gd name="connsiteX1267" fmla="*/ 973000 w 1123735"/>
                  <a:gd name="connsiteY1267" fmla="*/ 1067689 h 1171228"/>
                  <a:gd name="connsiteX1268" fmla="*/ 979047 w 1123735"/>
                  <a:gd name="connsiteY1268" fmla="*/ 1065477 h 1171228"/>
                  <a:gd name="connsiteX1269" fmla="*/ 992321 w 1123735"/>
                  <a:gd name="connsiteY1269" fmla="*/ 1057070 h 1171228"/>
                  <a:gd name="connsiteX1270" fmla="*/ 996451 w 1123735"/>
                  <a:gd name="connsiteY1270" fmla="*/ 1058692 h 1171228"/>
                  <a:gd name="connsiteX1271" fmla="*/ 998368 w 1123735"/>
                  <a:gd name="connsiteY1271" fmla="*/ 1059872 h 1171228"/>
                  <a:gd name="connsiteX1272" fmla="*/ 998368 w 1123735"/>
                  <a:gd name="connsiteY1272" fmla="*/ 1061347 h 1171228"/>
                  <a:gd name="connsiteX1273" fmla="*/ 997778 w 1123735"/>
                  <a:gd name="connsiteY1273" fmla="*/ 1062527 h 1171228"/>
                  <a:gd name="connsiteX1274" fmla="*/ 994976 w 1123735"/>
                  <a:gd name="connsiteY1274" fmla="*/ 1066509 h 1171228"/>
                  <a:gd name="connsiteX1275" fmla="*/ 992026 w 1123735"/>
                  <a:gd name="connsiteY1275" fmla="*/ 1069164 h 1171228"/>
                  <a:gd name="connsiteX1276" fmla="*/ 983177 w 1123735"/>
                  <a:gd name="connsiteY1276" fmla="*/ 1073589 h 1171228"/>
                  <a:gd name="connsiteX1277" fmla="*/ 981849 w 1123735"/>
                  <a:gd name="connsiteY1277" fmla="*/ 1082586 h 1171228"/>
                  <a:gd name="connsiteX1278" fmla="*/ 979194 w 1123735"/>
                  <a:gd name="connsiteY1278" fmla="*/ 1083913 h 1171228"/>
                  <a:gd name="connsiteX1279" fmla="*/ 978899 w 1123735"/>
                  <a:gd name="connsiteY1279" fmla="*/ 1082881 h 1171228"/>
                  <a:gd name="connsiteX1280" fmla="*/ 979785 w 1123735"/>
                  <a:gd name="connsiteY1280" fmla="*/ 1081553 h 1171228"/>
                  <a:gd name="connsiteX1281" fmla="*/ 980817 w 1123735"/>
                  <a:gd name="connsiteY1281" fmla="*/ 1079489 h 1171228"/>
                  <a:gd name="connsiteX1282" fmla="*/ 980227 w 1123735"/>
                  <a:gd name="connsiteY1282" fmla="*/ 1075507 h 1171228"/>
                  <a:gd name="connsiteX1283" fmla="*/ 977867 w 1123735"/>
                  <a:gd name="connsiteY1283" fmla="*/ 1073736 h 1171228"/>
                  <a:gd name="connsiteX1284" fmla="*/ 974180 w 1123735"/>
                  <a:gd name="connsiteY1284" fmla="*/ 1074326 h 1171228"/>
                  <a:gd name="connsiteX1285" fmla="*/ 968280 w 1123735"/>
                  <a:gd name="connsiteY1285" fmla="*/ 1074326 h 1171228"/>
                  <a:gd name="connsiteX1286" fmla="*/ 965478 w 1123735"/>
                  <a:gd name="connsiteY1286" fmla="*/ 1077866 h 1171228"/>
                  <a:gd name="connsiteX1287" fmla="*/ 965920 w 1123735"/>
                  <a:gd name="connsiteY1287" fmla="*/ 1080226 h 1171228"/>
                  <a:gd name="connsiteX1288" fmla="*/ 966510 w 1123735"/>
                  <a:gd name="connsiteY1288" fmla="*/ 1082143 h 1171228"/>
                  <a:gd name="connsiteX1289" fmla="*/ 971820 w 1123735"/>
                  <a:gd name="connsiteY1289" fmla="*/ 1087896 h 1171228"/>
                  <a:gd name="connsiteX1290" fmla="*/ 973737 w 1123735"/>
                  <a:gd name="connsiteY1290" fmla="*/ 1089075 h 1171228"/>
                  <a:gd name="connsiteX1291" fmla="*/ 979785 w 1123735"/>
                  <a:gd name="connsiteY1291" fmla="*/ 1091141 h 1171228"/>
                  <a:gd name="connsiteX1292" fmla="*/ 984504 w 1123735"/>
                  <a:gd name="connsiteY1292" fmla="*/ 1093943 h 1171228"/>
                  <a:gd name="connsiteX1293" fmla="*/ 990994 w 1123735"/>
                  <a:gd name="connsiteY1293" fmla="*/ 1095270 h 1171228"/>
                  <a:gd name="connsiteX1294" fmla="*/ 994828 w 1123735"/>
                  <a:gd name="connsiteY1294" fmla="*/ 1096745 h 1171228"/>
                  <a:gd name="connsiteX1295" fmla="*/ 1000433 w 1123735"/>
                  <a:gd name="connsiteY1295" fmla="*/ 1094680 h 1171228"/>
                  <a:gd name="connsiteX1296" fmla="*/ 1002646 w 1123735"/>
                  <a:gd name="connsiteY1296" fmla="*/ 1093058 h 1171228"/>
                  <a:gd name="connsiteX1297" fmla="*/ 1003973 w 1123735"/>
                  <a:gd name="connsiteY1297" fmla="*/ 1085536 h 1171228"/>
                  <a:gd name="connsiteX1298" fmla="*/ 1002941 w 1123735"/>
                  <a:gd name="connsiteY1298" fmla="*/ 1081258 h 1171228"/>
                  <a:gd name="connsiteX1299" fmla="*/ 1002941 w 1123735"/>
                  <a:gd name="connsiteY1299" fmla="*/ 1078604 h 1171228"/>
                  <a:gd name="connsiteX1300" fmla="*/ 1003825 w 1123735"/>
                  <a:gd name="connsiteY1300" fmla="*/ 1073441 h 1171228"/>
                  <a:gd name="connsiteX1301" fmla="*/ 1007218 w 1123735"/>
                  <a:gd name="connsiteY1301" fmla="*/ 1064149 h 1171228"/>
                  <a:gd name="connsiteX1302" fmla="*/ 1006775 w 1123735"/>
                  <a:gd name="connsiteY1302" fmla="*/ 1061495 h 1171228"/>
                  <a:gd name="connsiteX1303" fmla="*/ 1007955 w 1123735"/>
                  <a:gd name="connsiteY1303" fmla="*/ 1057217 h 1171228"/>
                  <a:gd name="connsiteX1304" fmla="*/ 1010905 w 1123735"/>
                  <a:gd name="connsiteY1304" fmla="*/ 1055300 h 1171228"/>
                  <a:gd name="connsiteX1305" fmla="*/ 1014002 w 1123735"/>
                  <a:gd name="connsiteY1305" fmla="*/ 1053972 h 1171228"/>
                  <a:gd name="connsiteX1306" fmla="*/ 1018427 w 1123735"/>
                  <a:gd name="connsiteY1306" fmla="*/ 1053530 h 1171228"/>
                  <a:gd name="connsiteX1307" fmla="*/ 1031111 w 1123735"/>
                  <a:gd name="connsiteY1307" fmla="*/ 1048368 h 1171228"/>
                  <a:gd name="connsiteX1308" fmla="*/ 1034799 w 1123735"/>
                  <a:gd name="connsiteY1308" fmla="*/ 1048073 h 1171228"/>
                  <a:gd name="connsiteX1309" fmla="*/ 1038486 w 1123735"/>
                  <a:gd name="connsiteY1309" fmla="*/ 1046598 h 1171228"/>
                  <a:gd name="connsiteX1310" fmla="*/ 1040108 w 1123735"/>
                  <a:gd name="connsiteY1310" fmla="*/ 1045123 h 1171228"/>
                  <a:gd name="connsiteX1311" fmla="*/ 1043058 w 1123735"/>
                  <a:gd name="connsiteY1311" fmla="*/ 1039813 h 1171228"/>
                  <a:gd name="connsiteX1312" fmla="*/ 1048368 w 1123735"/>
                  <a:gd name="connsiteY1312" fmla="*/ 1037601 h 1171228"/>
                  <a:gd name="connsiteX1313" fmla="*/ 1051170 w 1123735"/>
                  <a:gd name="connsiteY1313" fmla="*/ 1037601 h 1171228"/>
                  <a:gd name="connsiteX1314" fmla="*/ 1054415 w 1123735"/>
                  <a:gd name="connsiteY1314" fmla="*/ 1039666 h 1171228"/>
                  <a:gd name="connsiteX1315" fmla="*/ 1069164 w 1123735"/>
                  <a:gd name="connsiteY1315" fmla="*/ 1042911 h 1171228"/>
                  <a:gd name="connsiteX1316" fmla="*/ 1068722 w 1123735"/>
                  <a:gd name="connsiteY1316" fmla="*/ 1040551 h 1171228"/>
                  <a:gd name="connsiteX1317" fmla="*/ 1065329 w 1123735"/>
                  <a:gd name="connsiteY1317" fmla="*/ 1039961 h 1171228"/>
                  <a:gd name="connsiteX1318" fmla="*/ 1062085 w 1123735"/>
                  <a:gd name="connsiteY1318" fmla="*/ 1039371 h 1171228"/>
                  <a:gd name="connsiteX1319" fmla="*/ 1056627 w 1123735"/>
                  <a:gd name="connsiteY1319" fmla="*/ 1037748 h 1171228"/>
                  <a:gd name="connsiteX1320" fmla="*/ 1049253 w 1123735"/>
                  <a:gd name="connsiteY1320" fmla="*/ 1035241 h 1171228"/>
                  <a:gd name="connsiteX1321" fmla="*/ 1041878 w 1123735"/>
                  <a:gd name="connsiteY1321" fmla="*/ 1035241 h 1171228"/>
                  <a:gd name="connsiteX1322" fmla="*/ 1035979 w 1123735"/>
                  <a:gd name="connsiteY1322" fmla="*/ 1033176 h 1171228"/>
                  <a:gd name="connsiteX1323" fmla="*/ 1029489 w 1123735"/>
                  <a:gd name="connsiteY1323" fmla="*/ 1030817 h 1171228"/>
                  <a:gd name="connsiteX1324" fmla="*/ 1015772 w 1123735"/>
                  <a:gd name="connsiteY1324" fmla="*/ 1030817 h 1171228"/>
                  <a:gd name="connsiteX1325" fmla="*/ 1003678 w 1123735"/>
                  <a:gd name="connsiteY1325" fmla="*/ 1030521 h 1171228"/>
                  <a:gd name="connsiteX1326" fmla="*/ 991289 w 1123735"/>
                  <a:gd name="connsiteY1326" fmla="*/ 1030521 h 1171228"/>
                  <a:gd name="connsiteX1327" fmla="*/ 983472 w 1123735"/>
                  <a:gd name="connsiteY1327" fmla="*/ 1030227 h 1171228"/>
                  <a:gd name="connsiteX1328" fmla="*/ 978162 w 1123735"/>
                  <a:gd name="connsiteY1328" fmla="*/ 1030227 h 1171228"/>
                  <a:gd name="connsiteX1329" fmla="*/ 976835 w 1123735"/>
                  <a:gd name="connsiteY1329" fmla="*/ 1029342 h 1171228"/>
                  <a:gd name="connsiteX1330" fmla="*/ 977277 w 1123735"/>
                  <a:gd name="connsiteY1330" fmla="*/ 1026392 h 1171228"/>
                  <a:gd name="connsiteX1331" fmla="*/ 975360 w 1123735"/>
                  <a:gd name="connsiteY1331" fmla="*/ 1024179 h 1171228"/>
                  <a:gd name="connsiteX1332" fmla="*/ 972557 w 1123735"/>
                  <a:gd name="connsiteY1332" fmla="*/ 1021525 h 1171228"/>
                  <a:gd name="connsiteX1333" fmla="*/ 969165 w 1123735"/>
                  <a:gd name="connsiteY1333" fmla="*/ 1019755 h 1171228"/>
                  <a:gd name="connsiteX1334" fmla="*/ 967395 w 1123735"/>
                  <a:gd name="connsiteY1334" fmla="*/ 1017247 h 1171228"/>
                  <a:gd name="connsiteX1335" fmla="*/ 965478 w 1123735"/>
                  <a:gd name="connsiteY1335" fmla="*/ 1014445 h 1171228"/>
                  <a:gd name="connsiteX1336" fmla="*/ 966510 w 1123735"/>
                  <a:gd name="connsiteY1336" fmla="*/ 1011937 h 1171228"/>
                  <a:gd name="connsiteX1337" fmla="*/ 968133 w 1123735"/>
                  <a:gd name="connsiteY1337" fmla="*/ 1006038 h 1171228"/>
                  <a:gd name="connsiteX1338" fmla="*/ 968133 w 1123735"/>
                  <a:gd name="connsiteY1338" fmla="*/ 1003383 h 1171228"/>
                  <a:gd name="connsiteX1339" fmla="*/ 966658 w 1123735"/>
                  <a:gd name="connsiteY1339" fmla="*/ 1001613 h 1171228"/>
                  <a:gd name="connsiteX1340" fmla="*/ 966215 w 1123735"/>
                  <a:gd name="connsiteY1340" fmla="*/ 998958 h 1171228"/>
                  <a:gd name="connsiteX1341" fmla="*/ 966658 w 1123735"/>
                  <a:gd name="connsiteY1341" fmla="*/ 997778 h 1171228"/>
                  <a:gd name="connsiteX1342" fmla="*/ 967985 w 1123735"/>
                  <a:gd name="connsiteY1342" fmla="*/ 996893 h 1171228"/>
                  <a:gd name="connsiteX1343" fmla="*/ 968870 w 1123735"/>
                  <a:gd name="connsiteY1343" fmla="*/ 992616 h 1171228"/>
                  <a:gd name="connsiteX1344" fmla="*/ 968280 w 1123735"/>
                  <a:gd name="connsiteY1344" fmla="*/ 988486 h 1171228"/>
                  <a:gd name="connsiteX1345" fmla="*/ 967248 w 1123735"/>
                  <a:gd name="connsiteY1345" fmla="*/ 984799 h 1171228"/>
                  <a:gd name="connsiteX1346" fmla="*/ 965920 w 1123735"/>
                  <a:gd name="connsiteY1346" fmla="*/ 983177 h 1171228"/>
                  <a:gd name="connsiteX1347" fmla="*/ 964150 w 1123735"/>
                  <a:gd name="connsiteY1347" fmla="*/ 982439 h 1171228"/>
                  <a:gd name="connsiteX1348" fmla="*/ 962823 w 1123735"/>
                  <a:gd name="connsiteY1348" fmla="*/ 982439 h 1171228"/>
                  <a:gd name="connsiteX1349" fmla="*/ 959873 w 1123735"/>
                  <a:gd name="connsiteY1349" fmla="*/ 983619 h 1171228"/>
                  <a:gd name="connsiteX1350" fmla="*/ 955153 w 1123735"/>
                  <a:gd name="connsiteY1350" fmla="*/ 983324 h 1171228"/>
                  <a:gd name="connsiteX1351" fmla="*/ 953531 w 1123735"/>
                  <a:gd name="connsiteY1351" fmla="*/ 983914 h 1171228"/>
                  <a:gd name="connsiteX1352" fmla="*/ 951171 w 1123735"/>
                  <a:gd name="connsiteY1352" fmla="*/ 985389 h 1171228"/>
                  <a:gd name="connsiteX1353" fmla="*/ 947926 w 1123735"/>
                  <a:gd name="connsiteY1353" fmla="*/ 987601 h 1171228"/>
                  <a:gd name="connsiteX1354" fmla="*/ 946156 w 1123735"/>
                  <a:gd name="connsiteY1354" fmla="*/ 986864 h 1171228"/>
                  <a:gd name="connsiteX1355" fmla="*/ 945566 w 1123735"/>
                  <a:gd name="connsiteY1355" fmla="*/ 984504 h 1171228"/>
                  <a:gd name="connsiteX1356" fmla="*/ 944387 w 1123735"/>
                  <a:gd name="connsiteY1356" fmla="*/ 982439 h 1171228"/>
                  <a:gd name="connsiteX1357" fmla="*/ 943649 w 1123735"/>
                  <a:gd name="connsiteY1357" fmla="*/ 980669 h 1171228"/>
                  <a:gd name="connsiteX1358" fmla="*/ 943059 w 1123735"/>
                  <a:gd name="connsiteY1358" fmla="*/ 977720 h 1171228"/>
                  <a:gd name="connsiteX1359" fmla="*/ 942027 w 1123735"/>
                  <a:gd name="connsiteY1359" fmla="*/ 973885 h 1171228"/>
                  <a:gd name="connsiteX1360" fmla="*/ 940109 w 1123735"/>
                  <a:gd name="connsiteY1360" fmla="*/ 969460 h 1171228"/>
                  <a:gd name="connsiteX1361" fmla="*/ 937160 w 1123735"/>
                  <a:gd name="connsiteY1361" fmla="*/ 965773 h 1171228"/>
                  <a:gd name="connsiteX1362" fmla="*/ 937160 w 1123735"/>
                  <a:gd name="connsiteY1362" fmla="*/ 962528 h 1171228"/>
                  <a:gd name="connsiteX1363" fmla="*/ 936422 w 1123735"/>
                  <a:gd name="connsiteY1363" fmla="*/ 958398 h 1171228"/>
                  <a:gd name="connsiteX1364" fmla="*/ 937897 w 1123735"/>
                  <a:gd name="connsiteY1364" fmla="*/ 954416 h 1171228"/>
                  <a:gd name="connsiteX1365" fmla="*/ 937012 w 1123735"/>
                  <a:gd name="connsiteY1365" fmla="*/ 951171 h 1171228"/>
                  <a:gd name="connsiteX1366" fmla="*/ 935094 w 1123735"/>
                  <a:gd name="connsiteY1366" fmla="*/ 947337 h 1171228"/>
                  <a:gd name="connsiteX1367" fmla="*/ 935685 w 1123735"/>
                  <a:gd name="connsiteY1367" fmla="*/ 943354 h 1171228"/>
                  <a:gd name="connsiteX1368" fmla="*/ 937602 w 1123735"/>
                  <a:gd name="connsiteY1368" fmla="*/ 941142 h 1171228"/>
                  <a:gd name="connsiteX1369" fmla="*/ 938192 w 1123735"/>
                  <a:gd name="connsiteY1369" fmla="*/ 938339 h 1171228"/>
                  <a:gd name="connsiteX1370" fmla="*/ 946746 w 1123735"/>
                  <a:gd name="connsiteY1370" fmla="*/ 937897 h 1171228"/>
                  <a:gd name="connsiteX1371" fmla="*/ 946451 w 1123735"/>
                  <a:gd name="connsiteY1371" fmla="*/ 934062 h 1171228"/>
                  <a:gd name="connsiteX1372" fmla="*/ 947926 w 1123735"/>
                  <a:gd name="connsiteY1372" fmla="*/ 930965 h 1171228"/>
                  <a:gd name="connsiteX1373" fmla="*/ 949549 w 1123735"/>
                  <a:gd name="connsiteY1373" fmla="*/ 928162 h 1171228"/>
                  <a:gd name="connsiteX1374" fmla="*/ 950876 w 1123735"/>
                  <a:gd name="connsiteY1374" fmla="*/ 926835 h 1171228"/>
                  <a:gd name="connsiteX1375" fmla="*/ 953974 w 1123735"/>
                  <a:gd name="connsiteY1375" fmla="*/ 925802 h 1171228"/>
                  <a:gd name="connsiteX1376" fmla="*/ 957513 w 1123735"/>
                  <a:gd name="connsiteY1376" fmla="*/ 924180 h 1171228"/>
                  <a:gd name="connsiteX1377" fmla="*/ 959578 w 1123735"/>
                  <a:gd name="connsiteY1377" fmla="*/ 922410 h 1171228"/>
                  <a:gd name="connsiteX1378" fmla="*/ 960611 w 1123735"/>
                  <a:gd name="connsiteY1378" fmla="*/ 920788 h 1171228"/>
                  <a:gd name="connsiteX1379" fmla="*/ 961201 w 1123735"/>
                  <a:gd name="connsiteY1379" fmla="*/ 918723 h 1171228"/>
                  <a:gd name="connsiteX1380" fmla="*/ 961201 w 1123735"/>
                  <a:gd name="connsiteY1380" fmla="*/ 916511 h 1171228"/>
                  <a:gd name="connsiteX1381" fmla="*/ 960758 w 1123735"/>
                  <a:gd name="connsiteY1381" fmla="*/ 911643 h 1171228"/>
                  <a:gd name="connsiteX1382" fmla="*/ 961496 w 1123735"/>
                  <a:gd name="connsiteY1382" fmla="*/ 910168 h 1171228"/>
                  <a:gd name="connsiteX1383" fmla="*/ 963708 w 1123735"/>
                  <a:gd name="connsiteY1383" fmla="*/ 908251 h 1171228"/>
                  <a:gd name="connsiteX1384" fmla="*/ 967395 w 1123735"/>
                  <a:gd name="connsiteY1384" fmla="*/ 906481 h 1171228"/>
                  <a:gd name="connsiteX1385" fmla="*/ 969018 w 1123735"/>
                  <a:gd name="connsiteY1385" fmla="*/ 901909 h 1171228"/>
                  <a:gd name="connsiteX1386" fmla="*/ 968133 w 1123735"/>
                  <a:gd name="connsiteY1386" fmla="*/ 897927 h 1171228"/>
                  <a:gd name="connsiteX1387" fmla="*/ 966068 w 1123735"/>
                  <a:gd name="connsiteY1387" fmla="*/ 894830 h 1171228"/>
                  <a:gd name="connsiteX1388" fmla="*/ 963413 w 1123735"/>
                  <a:gd name="connsiteY1388" fmla="*/ 893355 h 1171228"/>
                  <a:gd name="connsiteX1389" fmla="*/ 963118 w 1123735"/>
                  <a:gd name="connsiteY1389" fmla="*/ 890110 h 1171228"/>
                  <a:gd name="connsiteX1390" fmla="*/ 964298 w 1123735"/>
                  <a:gd name="connsiteY1390" fmla="*/ 887013 h 1171228"/>
                  <a:gd name="connsiteX1391" fmla="*/ 965920 w 1123735"/>
                  <a:gd name="connsiteY1391" fmla="*/ 883768 h 1171228"/>
                  <a:gd name="connsiteX1392" fmla="*/ 967838 w 1123735"/>
                  <a:gd name="connsiteY1392" fmla="*/ 879933 h 1171228"/>
                  <a:gd name="connsiteX1393" fmla="*/ 967838 w 1123735"/>
                  <a:gd name="connsiteY1393" fmla="*/ 877278 h 1171228"/>
                  <a:gd name="connsiteX1394" fmla="*/ 969313 w 1123735"/>
                  <a:gd name="connsiteY1394" fmla="*/ 875803 h 1171228"/>
                  <a:gd name="connsiteX1395" fmla="*/ 974032 w 1123735"/>
                  <a:gd name="connsiteY1395" fmla="*/ 872411 h 1171228"/>
                  <a:gd name="connsiteX1396" fmla="*/ 975655 w 1123735"/>
                  <a:gd name="connsiteY1396" fmla="*/ 869019 h 1171228"/>
                  <a:gd name="connsiteX1397" fmla="*/ 977277 w 1123735"/>
                  <a:gd name="connsiteY1397" fmla="*/ 868133 h 1171228"/>
                  <a:gd name="connsiteX1398" fmla="*/ 979194 w 1123735"/>
                  <a:gd name="connsiteY1398" fmla="*/ 867691 h 1171228"/>
                  <a:gd name="connsiteX1399" fmla="*/ 979194 w 1123735"/>
                  <a:gd name="connsiteY1399" fmla="*/ 865774 h 1171228"/>
                  <a:gd name="connsiteX1400" fmla="*/ 977867 w 1123735"/>
                  <a:gd name="connsiteY1400" fmla="*/ 863856 h 1171228"/>
                  <a:gd name="connsiteX1401" fmla="*/ 977572 w 1123735"/>
                  <a:gd name="connsiteY1401" fmla="*/ 861497 h 1171228"/>
                  <a:gd name="connsiteX1402" fmla="*/ 977572 w 1123735"/>
                  <a:gd name="connsiteY1402" fmla="*/ 858842 h 1171228"/>
                  <a:gd name="connsiteX1403" fmla="*/ 978162 w 1123735"/>
                  <a:gd name="connsiteY1403" fmla="*/ 855302 h 1171228"/>
                  <a:gd name="connsiteX1404" fmla="*/ 980374 w 1123735"/>
                  <a:gd name="connsiteY1404" fmla="*/ 853974 h 1171228"/>
                  <a:gd name="connsiteX1405" fmla="*/ 983619 w 1123735"/>
                  <a:gd name="connsiteY1405" fmla="*/ 851172 h 1171228"/>
                  <a:gd name="connsiteX1406" fmla="*/ 984504 w 1123735"/>
                  <a:gd name="connsiteY1406" fmla="*/ 849402 h 1171228"/>
                  <a:gd name="connsiteX1407" fmla="*/ 984504 w 1123735"/>
                  <a:gd name="connsiteY1407" fmla="*/ 847042 h 1171228"/>
                  <a:gd name="connsiteX1408" fmla="*/ 983619 w 1123735"/>
                  <a:gd name="connsiteY1408" fmla="*/ 842175 h 1171228"/>
                  <a:gd name="connsiteX1409" fmla="*/ 982882 w 1123735"/>
                  <a:gd name="connsiteY1409" fmla="*/ 838635 h 1171228"/>
                  <a:gd name="connsiteX1410" fmla="*/ 982439 w 1123735"/>
                  <a:gd name="connsiteY1410" fmla="*/ 837308 h 1171228"/>
                  <a:gd name="connsiteX1411" fmla="*/ 980964 w 1123735"/>
                  <a:gd name="connsiteY1411" fmla="*/ 834948 h 1171228"/>
                  <a:gd name="connsiteX1412" fmla="*/ 979932 w 1123735"/>
                  <a:gd name="connsiteY1412" fmla="*/ 833473 h 1171228"/>
                  <a:gd name="connsiteX1413" fmla="*/ 981702 w 1123735"/>
                  <a:gd name="connsiteY1413" fmla="*/ 831556 h 1171228"/>
                  <a:gd name="connsiteX1414" fmla="*/ 984947 w 1123735"/>
                  <a:gd name="connsiteY1414" fmla="*/ 829638 h 1171228"/>
                  <a:gd name="connsiteX1415" fmla="*/ 986274 w 1123735"/>
                  <a:gd name="connsiteY1415" fmla="*/ 826836 h 1171228"/>
                  <a:gd name="connsiteX1416" fmla="*/ 984947 w 1123735"/>
                  <a:gd name="connsiteY1416" fmla="*/ 824329 h 1171228"/>
                  <a:gd name="connsiteX1417" fmla="*/ 983177 w 1123735"/>
                  <a:gd name="connsiteY1417" fmla="*/ 823001 h 1171228"/>
                  <a:gd name="connsiteX1418" fmla="*/ 982587 w 1123735"/>
                  <a:gd name="connsiteY1418" fmla="*/ 819314 h 1171228"/>
                  <a:gd name="connsiteX1419" fmla="*/ 983324 w 1123735"/>
                  <a:gd name="connsiteY1419" fmla="*/ 814594 h 1171228"/>
                  <a:gd name="connsiteX1420" fmla="*/ 984652 w 1123735"/>
                  <a:gd name="connsiteY1420" fmla="*/ 813119 h 1171228"/>
                  <a:gd name="connsiteX1421" fmla="*/ 989519 w 1123735"/>
                  <a:gd name="connsiteY1421" fmla="*/ 812382 h 1171228"/>
                  <a:gd name="connsiteX1422" fmla="*/ 989961 w 1123735"/>
                  <a:gd name="connsiteY1422" fmla="*/ 810022 h 1171228"/>
                  <a:gd name="connsiteX1423" fmla="*/ 993649 w 1123735"/>
                  <a:gd name="connsiteY1423" fmla="*/ 806630 h 1171228"/>
                  <a:gd name="connsiteX1424" fmla="*/ 993649 w 1123735"/>
                  <a:gd name="connsiteY1424" fmla="*/ 803385 h 1171228"/>
                  <a:gd name="connsiteX1425" fmla="*/ 991141 w 1123735"/>
                  <a:gd name="connsiteY1425" fmla="*/ 801320 h 1171228"/>
                  <a:gd name="connsiteX1426" fmla="*/ 988782 w 1123735"/>
                  <a:gd name="connsiteY1426" fmla="*/ 798075 h 1171228"/>
                  <a:gd name="connsiteX1427" fmla="*/ 987011 w 1123735"/>
                  <a:gd name="connsiteY1427" fmla="*/ 795273 h 1171228"/>
                  <a:gd name="connsiteX1428" fmla="*/ 981407 w 1123735"/>
                  <a:gd name="connsiteY1428" fmla="*/ 793650 h 1171228"/>
                  <a:gd name="connsiteX1429" fmla="*/ 975360 w 1123735"/>
                  <a:gd name="connsiteY1429" fmla="*/ 792766 h 1171228"/>
                  <a:gd name="connsiteX1430" fmla="*/ 974622 w 1123735"/>
                  <a:gd name="connsiteY1430" fmla="*/ 790111 h 1171228"/>
                  <a:gd name="connsiteX1431" fmla="*/ 974917 w 1123735"/>
                  <a:gd name="connsiteY1431" fmla="*/ 788488 h 1171228"/>
                  <a:gd name="connsiteX1432" fmla="*/ 977720 w 1123735"/>
                  <a:gd name="connsiteY1432" fmla="*/ 789078 h 1171228"/>
                  <a:gd name="connsiteX1433" fmla="*/ 982292 w 1123735"/>
                  <a:gd name="connsiteY1433" fmla="*/ 788488 h 1171228"/>
                  <a:gd name="connsiteX1434" fmla="*/ 985684 w 1123735"/>
                  <a:gd name="connsiteY1434" fmla="*/ 788488 h 1171228"/>
                  <a:gd name="connsiteX1435" fmla="*/ 988044 w 1123735"/>
                  <a:gd name="connsiteY1435" fmla="*/ 788046 h 1171228"/>
                  <a:gd name="connsiteX1436" fmla="*/ 990846 w 1123735"/>
                  <a:gd name="connsiteY1436" fmla="*/ 787603 h 1171228"/>
                  <a:gd name="connsiteX1437" fmla="*/ 993354 w 1123735"/>
                  <a:gd name="connsiteY1437" fmla="*/ 788783 h 1171228"/>
                  <a:gd name="connsiteX1438" fmla="*/ 995861 w 1123735"/>
                  <a:gd name="connsiteY1438" fmla="*/ 788046 h 1171228"/>
                  <a:gd name="connsiteX1439" fmla="*/ 996893 w 1123735"/>
                  <a:gd name="connsiteY1439" fmla="*/ 783769 h 1171228"/>
                  <a:gd name="connsiteX1440" fmla="*/ 998516 w 1123735"/>
                  <a:gd name="connsiteY1440" fmla="*/ 781556 h 1171228"/>
                  <a:gd name="connsiteX1441" fmla="*/ 998811 w 1123735"/>
                  <a:gd name="connsiteY1441" fmla="*/ 779491 h 1171228"/>
                  <a:gd name="connsiteX1442" fmla="*/ 997188 w 1123735"/>
                  <a:gd name="connsiteY1442" fmla="*/ 777869 h 1171228"/>
                  <a:gd name="connsiteX1443" fmla="*/ 994239 w 1123735"/>
                  <a:gd name="connsiteY1443" fmla="*/ 777279 h 1171228"/>
                  <a:gd name="connsiteX1444" fmla="*/ 981259 w 1123735"/>
                  <a:gd name="connsiteY1444" fmla="*/ 775951 h 1171228"/>
                  <a:gd name="connsiteX1445" fmla="*/ 980817 w 1123735"/>
                  <a:gd name="connsiteY1445" fmla="*/ 774329 h 1171228"/>
                  <a:gd name="connsiteX1446" fmla="*/ 980817 w 1123735"/>
                  <a:gd name="connsiteY1446" fmla="*/ 771527 h 1171228"/>
                  <a:gd name="connsiteX1447" fmla="*/ 981407 w 1123735"/>
                  <a:gd name="connsiteY1447" fmla="*/ 768577 h 1171228"/>
                  <a:gd name="connsiteX1448" fmla="*/ 981407 w 1123735"/>
                  <a:gd name="connsiteY1448" fmla="*/ 767102 h 1171228"/>
                  <a:gd name="connsiteX1449" fmla="*/ 982587 w 1123735"/>
                  <a:gd name="connsiteY1449" fmla="*/ 765775 h 1171228"/>
                  <a:gd name="connsiteX1450" fmla="*/ 983914 w 1123735"/>
                  <a:gd name="connsiteY1450" fmla="*/ 763120 h 1171228"/>
                  <a:gd name="connsiteX1451" fmla="*/ 984799 w 1123735"/>
                  <a:gd name="connsiteY1451" fmla="*/ 761350 h 1171228"/>
                  <a:gd name="connsiteX1452" fmla="*/ 983914 w 1123735"/>
                  <a:gd name="connsiteY1452" fmla="*/ 759138 h 1171228"/>
                  <a:gd name="connsiteX1453" fmla="*/ 981849 w 1123735"/>
                  <a:gd name="connsiteY1453" fmla="*/ 755745 h 1171228"/>
                  <a:gd name="connsiteX1454" fmla="*/ 983324 w 1123735"/>
                  <a:gd name="connsiteY1454" fmla="*/ 754271 h 1171228"/>
                  <a:gd name="connsiteX1455" fmla="*/ 983324 w 1123735"/>
                  <a:gd name="connsiteY1455" fmla="*/ 752500 h 1171228"/>
                  <a:gd name="connsiteX1456" fmla="*/ 983029 w 1123735"/>
                  <a:gd name="connsiteY1456" fmla="*/ 750730 h 1171228"/>
                  <a:gd name="connsiteX1457" fmla="*/ 980964 w 1123735"/>
                  <a:gd name="connsiteY1457" fmla="*/ 748666 h 1171228"/>
                  <a:gd name="connsiteX1458" fmla="*/ 979047 w 1123735"/>
                  <a:gd name="connsiteY1458" fmla="*/ 745863 h 1171228"/>
                  <a:gd name="connsiteX1459" fmla="*/ 979047 w 1123735"/>
                  <a:gd name="connsiteY1459" fmla="*/ 742913 h 1171228"/>
                  <a:gd name="connsiteX1460" fmla="*/ 981259 w 1123735"/>
                  <a:gd name="connsiteY1460" fmla="*/ 742176 h 1171228"/>
                  <a:gd name="connsiteX1461" fmla="*/ 982734 w 1123735"/>
                  <a:gd name="connsiteY1461" fmla="*/ 741291 h 1171228"/>
                  <a:gd name="connsiteX1462" fmla="*/ 983029 w 1123735"/>
                  <a:gd name="connsiteY1462" fmla="*/ 739521 h 1171228"/>
                  <a:gd name="connsiteX1463" fmla="*/ 982292 w 1123735"/>
                  <a:gd name="connsiteY1463" fmla="*/ 737309 h 1171228"/>
                  <a:gd name="connsiteX1464" fmla="*/ 979194 w 1123735"/>
                  <a:gd name="connsiteY1464" fmla="*/ 736571 h 1171228"/>
                  <a:gd name="connsiteX1465" fmla="*/ 975065 w 1123735"/>
                  <a:gd name="connsiteY1465" fmla="*/ 735244 h 1171228"/>
                  <a:gd name="connsiteX1466" fmla="*/ 973885 w 1123735"/>
                  <a:gd name="connsiteY1466" fmla="*/ 734064 h 1171228"/>
                  <a:gd name="connsiteX1467" fmla="*/ 972705 w 1123735"/>
                  <a:gd name="connsiteY1467" fmla="*/ 731704 h 1171228"/>
                  <a:gd name="connsiteX1468" fmla="*/ 973590 w 1123735"/>
                  <a:gd name="connsiteY1468" fmla="*/ 724919 h 1171228"/>
                  <a:gd name="connsiteX1469" fmla="*/ 973147 w 1123735"/>
                  <a:gd name="connsiteY1469" fmla="*/ 720937 h 1171228"/>
                  <a:gd name="connsiteX1470" fmla="*/ 972852 w 1123735"/>
                  <a:gd name="connsiteY1470" fmla="*/ 718725 h 1171228"/>
                  <a:gd name="connsiteX1471" fmla="*/ 973885 w 1123735"/>
                  <a:gd name="connsiteY1471" fmla="*/ 716955 h 1171228"/>
                  <a:gd name="connsiteX1472" fmla="*/ 975212 w 1123735"/>
                  <a:gd name="connsiteY1472" fmla="*/ 715480 h 1171228"/>
                  <a:gd name="connsiteX1473" fmla="*/ 974622 w 1123735"/>
                  <a:gd name="connsiteY1473" fmla="*/ 711940 h 1171228"/>
                  <a:gd name="connsiteX1474" fmla="*/ 973442 w 1123735"/>
                  <a:gd name="connsiteY1474" fmla="*/ 710023 h 1171228"/>
                  <a:gd name="connsiteX1475" fmla="*/ 973885 w 1123735"/>
                  <a:gd name="connsiteY1475" fmla="*/ 708548 h 1171228"/>
                  <a:gd name="connsiteX1476" fmla="*/ 975065 w 1123735"/>
                  <a:gd name="connsiteY1476" fmla="*/ 707073 h 1171228"/>
                  <a:gd name="connsiteX1477" fmla="*/ 976097 w 1123735"/>
                  <a:gd name="connsiteY1477" fmla="*/ 705303 h 1171228"/>
                  <a:gd name="connsiteX1478" fmla="*/ 976982 w 1123735"/>
                  <a:gd name="connsiteY1478" fmla="*/ 704861 h 1171228"/>
                  <a:gd name="connsiteX1479" fmla="*/ 978310 w 1123735"/>
                  <a:gd name="connsiteY1479" fmla="*/ 705893 h 1171228"/>
                  <a:gd name="connsiteX1480" fmla="*/ 980522 w 1123735"/>
                  <a:gd name="connsiteY1480" fmla="*/ 705303 h 1171228"/>
                  <a:gd name="connsiteX1481" fmla="*/ 983177 w 1123735"/>
                  <a:gd name="connsiteY1481" fmla="*/ 703828 h 1171228"/>
                  <a:gd name="connsiteX1482" fmla="*/ 983472 w 1123735"/>
                  <a:gd name="connsiteY1482" fmla="*/ 702059 h 1171228"/>
                  <a:gd name="connsiteX1483" fmla="*/ 982882 w 1123735"/>
                  <a:gd name="connsiteY1483" fmla="*/ 699551 h 1171228"/>
                  <a:gd name="connsiteX1484" fmla="*/ 980964 w 1123735"/>
                  <a:gd name="connsiteY1484" fmla="*/ 693357 h 1171228"/>
                  <a:gd name="connsiteX1485" fmla="*/ 979194 w 1123735"/>
                  <a:gd name="connsiteY1485" fmla="*/ 689522 h 1171228"/>
                  <a:gd name="connsiteX1486" fmla="*/ 979490 w 1123735"/>
                  <a:gd name="connsiteY1486" fmla="*/ 688194 h 1171228"/>
                  <a:gd name="connsiteX1487" fmla="*/ 980227 w 1123735"/>
                  <a:gd name="connsiteY1487" fmla="*/ 686719 h 1171228"/>
                  <a:gd name="connsiteX1488" fmla="*/ 979637 w 1123735"/>
                  <a:gd name="connsiteY1488" fmla="*/ 681557 h 1171228"/>
                  <a:gd name="connsiteX1489" fmla="*/ 979637 w 1123735"/>
                  <a:gd name="connsiteY1489" fmla="*/ 678460 h 1171228"/>
                  <a:gd name="connsiteX1490" fmla="*/ 979932 w 1123735"/>
                  <a:gd name="connsiteY1490" fmla="*/ 669168 h 1171228"/>
                  <a:gd name="connsiteX1491" fmla="*/ 979932 w 1123735"/>
                  <a:gd name="connsiteY1491" fmla="*/ 666071 h 1171228"/>
                  <a:gd name="connsiteX1492" fmla="*/ 978310 w 1123735"/>
                  <a:gd name="connsiteY1492" fmla="*/ 662826 h 1171228"/>
                  <a:gd name="connsiteX1493" fmla="*/ 978605 w 1123735"/>
                  <a:gd name="connsiteY1493" fmla="*/ 659876 h 1171228"/>
                  <a:gd name="connsiteX1494" fmla="*/ 979932 w 1123735"/>
                  <a:gd name="connsiteY1494" fmla="*/ 657663 h 1171228"/>
                  <a:gd name="connsiteX1495" fmla="*/ 981112 w 1123735"/>
                  <a:gd name="connsiteY1495" fmla="*/ 654714 h 1171228"/>
                  <a:gd name="connsiteX1496" fmla="*/ 981997 w 1123735"/>
                  <a:gd name="connsiteY1496" fmla="*/ 652059 h 1171228"/>
                  <a:gd name="connsiteX1497" fmla="*/ 982882 w 1123735"/>
                  <a:gd name="connsiteY1497" fmla="*/ 650879 h 1171228"/>
                  <a:gd name="connsiteX1498" fmla="*/ 984504 w 1123735"/>
                  <a:gd name="connsiteY1498" fmla="*/ 650289 h 1171228"/>
                  <a:gd name="connsiteX1499" fmla="*/ 984799 w 1123735"/>
                  <a:gd name="connsiteY1499" fmla="*/ 648814 h 1171228"/>
                  <a:gd name="connsiteX1500" fmla="*/ 984062 w 1123735"/>
                  <a:gd name="connsiteY1500" fmla="*/ 647782 h 1171228"/>
                  <a:gd name="connsiteX1501" fmla="*/ 981997 w 1123735"/>
                  <a:gd name="connsiteY1501" fmla="*/ 646012 h 1171228"/>
                  <a:gd name="connsiteX1502" fmla="*/ 981554 w 1123735"/>
                  <a:gd name="connsiteY1502" fmla="*/ 643947 h 1171228"/>
                  <a:gd name="connsiteX1503" fmla="*/ 981997 w 1123735"/>
                  <a:gd name="connsiteY1503" fmla="*/ 642324 h 1171228"/>
                  <a:gd name="connsiteX1504" fmla="*/ 983029 w 1123735"/>
                  <a:gd name="connsiteY1504" fmla="*/ 641439 h 1171228"/>
                  <a:gd name="connsiteX1505" fmla="*/ 984504 w 1123735"/>
                  <a:gd name="connsiteY1505" fmla="*/ 641439 h 1171228"/>
                  <a:gd name="connsiteX1506" fmla="*/ 985684 w 1123735"/>
                  <a:gd name="connsiteY1506" fmla="*/ 639227 h 1171228"/>
                  <a:gd name="connsiteX1507" fmla="*/ 985979 w 1123735"/>
                  <a:gd name="connsiteY1507" fmla="*/ 636425 h 1171228"/>
                  <a:gd name="connsiteX1508" fmla="*/ 986274 w 1123735"/>
                  <a:gd name="connsiteY1508" fmla="*/ 635097 h 1171228"/>
                  <a:gd name="connsiteX1509" fmla="*/ 985389 w 1123735"/>
                  <a:gd name="connsiteY1509" fmla="*/ 633475 h 1171228"/>
                  <a:gd name="connsiteX1510" fmla="*/ 984799 w 1123735"/>
                  <a:gd name="connsiteY1510" fmla="*/ 629640 h 1171228"/>
                  <a:gd name="connsiteX1511" fmla="*/ 984209 w 1123735"/>
                  <a:gd name="connsiteY1511" fmla="*/ 627428 h 1171228"/>
                  <a:gd name="connsiteX1512" fmla="*/ 984947 w 1123735"/>
                  <a:gd name="connsiteY1512" fmla="*/ 626543 h 1171228"/>
                  <a:gd name="connsiteX1513" fmla="*/ 985979 w 1123735"/>
                  <a:gd name="connsiteY1513" fmla="*/ 626248 h 1171228"/>
                  <a:gd name="connsiteX1514" fmla="*/ 987749 w 1123735"/>
                  <a:gd name="connsiteY1514" fmla="*/ 626838 h 1171228"/>
                  <a:gd name="connsiteX1515" fmla="*/ 988929 w 1123735"/>
                  <a:gd name="connsiteY1515" fmla="*/ 626543 h 1171228"/>
                  <a:gd name="connsiteX1516" fmla="*/ 988929 w 1123735"/>
                  <a:gd name="connsiteY1516" fmla="*/ 625363 h 1171228"/>
                  <a:gd name="connsiteX1517" fmla="*/ 989224 w 1123735"/>
                  <a:gd name="connsiteY1517" fmla="*/ 624036 h 1171228"/>
                  <a:gd name="connsiteX1518" fmla="*/ 989666 w 1123735"/>
                  <a:gd name="connsiteY1518" fmla="*/ 623151 h 1171228"/>
                  <a:gd name="connsiteX1519" fmla="*/ 990846 w 1123735"/>
                  <a:gd name="connsiteY1519" fmla="*/ 620348 h 1171228"/>
                  <a:gd name="connsiteX1520" fmla="*/ 992026 w 1123735"/>
                  <a:gd name="connsiteY1520" fmla="*/ 616809 h 1171228"/>
                  <a:gd name="connsiteX1521" fmla="*/ 992321 w 1123735"/>
                  <a:gd name="connsiteY1521" fmla="*/ 614301 h 1171228"/>
                  <a:gd name="connsiteX1522" fmla="*/ 991879 w 1123735"/>
                  <a:gd name="connsiteY1522" fmla="*/ 607517 h 1171228"/>
                  <a:gd name="connsiteX1523" fmla="*/ 992469 w 1123735"/>
                  <a:gd name="connsiteY1523" fmla="*/ 606042 h 1171228"/>
                  <a:gd name="connsiteX1524" fmla="*/ 993796 w 1123735"/>
                  <a:gd name="connsiteY1524" fmla="*/ 604567 h 1171228"/>
                  <a:gd name="connsiteX1525" fmla="*/ 995566 w 1123735"/>
                  <a:gd name="connsiteY1525" fmla="*/ 603239 h 1171228"/>
                  <a:gd name="connsiteX1526" fmla="*/ 997926 w 1123735"/>
                  <a:gd name="connsiteY1526" fmla="*/ 602207 h 1171228"/>
                  <a:gd name="connsiteX1527" fmla="*/ 1000876 w 1123735"/>
                  <a:gd name="connsiteY1527" fmla="*/ 600584 h 1171228"/>
                  <a:gd name="connsiteX1528" fmla="*/ 1004416 w 1123735"/>
                  <a:gd name="connsiteY1528" fmla="*/ 599994 h 1171228"/>
                  <a:gd name="connsiteX1529" fmla="*/ 1005890 w 1123735"/>
                  <a:gd name="connsiteY1529" fmla="*/ 598225 h 1171228"/>
                  <a:gd name="connsiteX1530" fmla="*/ 1006923 w 1123735"/>
                  <a:gd name="connsiteY1530" fmla="*/ 595865 h 1171228"/>
                  <a:gd name="connsiteX1531" fmla="*/ 1007218 w 1123735"/>
                  <a:gd name="connsiteY1531" fmla="*/ 593947 h 1171228"/>
                  <a:gd name="connsiteX1532" fmla="*/ 1005890 w 1123735"/>
                  <a:gd name="connsiteY1532" fmla="*/ 592620 h 1171228"/>
                  <a:gd name="connsiteX1533" fmla="*/ 1004121 w 1123735"/>
                  <a:gd name="connsiteY1533" fmla="*/ 590998 h 1171228"/>
                  <a:gd name="connsiteX1534" fmla="*/ 1003236 w 1123735"/>
                  <a:gd name="connsiteY1534" fmla="*/ 587015 h 1171228"/>
                  <a:gd name="connsiteX1535" fmla="*/ 1002793 w 1123735"/>
                  <a:gd name="connsiteY1535" fmla="*/ 583328 h 1171228"/>
                  <a:gd name="connsiteX1536" fmla="*/ 1002498 w 1123735"/>
                  <a:gd name="connsiteY1536" fmla="*/ 578756 h 1171228"/>
                  <a:gd name="connsiteX1537" fmla="*/ 1000728 w 1123735"/>
                  <a:gd name="connsiteY1537" fmla="*/ 574773 h 1171228"/>
                  <a:gd name="connsiteX1538" fmla="*/ 998811 w 1123735"/>
                  <a:gd name="connsiteY1538" fmla="*/ 570349 h 1171228"/>
                  <a:gd name="connsiteX1539" fmla="*/ 998368 w 1123735"/>
                  <a:gd name="connsiteY1539" fmla="*/ 566366 h 1171228"/>
                  <a:gd name="connsiteX1540" fmla="*/ 998958 w 1123735"/>
                  <a:gd name="connsiteY1540" fmla="*/ 564154 h 1171228"/>
                  <a:gd name="connsiteX1541" fmla="*/ 999696 w 1123735"/>
                  <a:gd name="connsiteY1541" fmla="*/ 560762 h 1171228"/>
                  <a:gd name="connsiteX1542" fmla="*/ 998958 w 1123735"/>
                  <a:gd name="connsiteY1542" fmla="*/ 559139 h 1171228"/>
                  <a:gd name="connsiteX1543" fmla="*/ 998073 w 1123735"/>
                  <a:gd name="connsiteY1543" fmla="*/ 556337 h 1171228"/>
                  <a:gd name="connsiteX1544" fmla="*/ 999106 w 1123735"/>
                  <a:gd name="connsiteY1544" fmla="*/ 554125 h 1171228"/>
                  <a:gd name="connsiteX1545" fmla="*/ 1000286 w 1123735"/>
                  <a:gd name="connsiteY1545" fmla="*/ 550732 h 1171228"/>
                  <a:gd name="connsiteX1546" fmla="*/ 1000286 w 1123735"/>
                  <a:gd name="connsiteY1546" fmla="*/ 548963 h 1171228"/>
                  <a:gd name="connsiteX1547" fmla="*/ 999253 w 1123735"/>
                  <a:gd name="connsiteY1547" fmla="*/ 544833 h 1171228"/>
                  <a:gd name="connsiteX1548" fmla="*/ 998368 w 1123735"/>
                  <a:gd name="connsiteY1548" fmla="*/ 542473 h 1171228"/>
                  <a:gd name="connsiteX1549" fmla="*/ 999253 w 1123735"/>
                  <a:gd name="connsiteY1549" fmla="*/ 539965 h 1171228"/>
                  <a:gd name="connsiteX1550" fmla="*/ 1000581 w 1123735"/>
                  <a:gd name="connsiteY1550" fmla="*/ 537606 h 1171228"/>
                  <a:gd name="connsiteX1551" fmla="*/ 1001613 w 1123735"/>
                  <a:gd name="connsiteY1551" fmla="*/ 536426 h 1171228"/>
                  <a:gd name="connsiteX1552" fmla="*/ 1001613 w 1123735"/>
                  <a:gd name="connsiteY1552" fmla="*/ 534508 h 1171228"/>
                  <a:gd name="connsiteX1553" fmla="*/ 1001908 w 1123735"/>
                  <a:gd name="connsiteY1553" fmla="*/ 532886 h 1171228"/>
                  <a:gd name="connsiteX1554" fmla="*/ 1003973 w 1123735"/>
                  <a:gd name="connsiteY1554" fmla="*/ 531853 h 1171228"/>
                  <a:gd name="connsiteX1555" fmla="*/ 1005890 w 1123735"/>
                  <a:gd name="connsiteY1555" fmla="*/ 529789 h 1171228"/>
                  <a:gd name="connsiteX1556" fmla="*/ 1007218 w 1123735"/>
                  <a:gd name="connsiteY1556" fmla="*/ 529494 h 1171228"/>
                  <a:gd name="connsiteX1557" fmla="*/ 1008840 w 1123735"/>
                  <a:gd name="connsiteY1557" fmla="*/ 529494 h 1171228"/>
                  <a:gd name="connsiteX1558" fmla="*/ 1009873 w 1123735"/>
                  <a:gd name="connsiteY1558" fmla="*/ 528903 h 1171228"/>
                  <a:gd name="connsiteX1559" fmla="*/ 1010315 w 1123735"/>
                  <a:gd name="connsiteY1559" fmla="*/ 527429 h 1171228"/>
                  <a:gd name="connsiteX1560" fmla="*/ 1010610 w 1123735"/>
                  <a:gd name="connsiteY1560" fmla="*/ 525659 h 1171228"/>
                  <a:gd name="connsiteX1561" fmla="*/ 1013265 w 1123735"/>
                  <a:gd name="connsiteY1561" fmla="*/ 523594 h 1171228"/>
                  <a:gd name="connsiteX1562" fmla="*/ 1014740 w 1123735"/>
                  <a:gd name="connsiteY1562" fmla="*/ 521677 h 1171228"/>
                  <a:gd name="connsiteX1563" fmla="*/ 1017542 w 1123735"/>
                  <a:gd name="connsiteY1563" fmla="*/ 521234 h 1171228"/>
                  <a:gd name="connsiteX1564" fmla="*/ 1018870 w 1123735"/>
                  <a:gd name="connsiteY1564" fmla="*/ 519169 h 1171228"/>
                  <a:gd name="connsiteX1565" fmla="*/ 1018870 w 1123735"/>
                  <a:gd name="connsiteY1565" fmla="*/ 516514 h 1171228"/>
                  <a:gd name="connsiteX1566" fmla="*/ 1018575 w 1123735"/>
                  <a:gd name="connsiteY1566" fmla="*/ 513712 h 1171228"/>
                  <a:gd name="connsiteX1567" fmla="*/ 1019460 w 1123735"/>
                  <a:gd name="connsiteY1567" fmla="*/ 510615 h 1171228"/>
                  <a:gd name="connsiteX1568" fmla="*/ 1018427 w 1123735"/>
                  <a:gd name="connsiteY1568" fmla="*/ 505748 h 1171228"/>
                  <a:gd name="connsiteX1569" fmla="*/ 1018427 w 1123735"/>
                  <a:gd name="connsiteY1569" fmla="*/ 503240 h 1171228"/>
                  <a:gd name="connsiteX1570" fmla="*/ 1017395 w 1123735"/>
                  <a:gd name="connsiteY1570" fmla="*/ 501175 h 1171228"/>
                  <a:gd name="connsiteX1571" fmla="*/ 1017395 w 1123735"/>
                  <a:gd name="connsiteY1571" fmla="*/ 498963 h 1171228"/>
                  <a:gd name="connsiteX1572" fmla="*/ 1017100 w 1123735"/>
                  <a:gd name="connsiteY1572" fmla="*/ 497488 h 1171228"/>
                  <a:gd name="connsiteX1573" fmla="*/ 1015477 w 1123735"/>
                  <a:gd name="connsiteY1573" fmla="*/ 496898 h 1171228"/>
                  <a:gd name="connsiteX1574" fmla="*/ 1014887 w 1123735"/>
                  <a:gd name="connsiteY1574" fmla="*/ 495128 h 1171228"/>
                  <a:gd name="connsiteX1575" fmla="*/ 1015625 w 1123735"/>
                  <a:gd name="connsiteY1575" fmla="*/ 494243 h 1171228"/>
                  <a:gd name="connsiteX1576" fmla="*/ 1017100 w 1123735"/>
                  <a:gd name="connsiteY1576" fmla="*/ 493506 h 1171228"/>
                  <a:gd name="connsiteX1577" fmla="*/ 1019017 w 1123735"/>
                  <a:gd name="connsiteY1577" fmla="*/ 492178 h 1171228"/>
                  <a:gd name="connsiteX1578" fmla="*/ 1020492 w 1123735"/>
                  <a:gd name="connsiteY1578" fmla="*/ 485541 h 1171228"/>
                  <a:gd name="connsiteX1579" fmla="*/ 1021230 w 1123735"/>
                  <a:gd name="connsiteY1579" fmla="*/ 483624 h 1171228"/>
                  <a:gd name="connsiteX1580" fmla="*/ 1021819 w 1123735"/>
                  <a:gd name="connsiteY1580" fmla="*/ 481264 h 1171228"/>
                  <a:gd name="connsiteX1581" fmla="*/ 1021819 w 1123735"/>
                  <a:gd name="connsiteY1581" fmla="*/ 480084 h 1171228"/>
                  <a:gd name="connsiteX1582" fmla="*/ 1022704 w 1123735"/>
                  <a:gd name="connsiteY1582" fmla="*/ 478314 h 1171228"/>
                  <a:gd name="connsiteX1583" fmla="*/ 1023884 w 1123735"/>
                  <a:gd name="connsiteY1583" fmla="*/ 475659 h 1171228"/>
                  <a:gd name="connsiteX1584" fmla="*/ 1025654 w 1123735"/>
                  <a:gd name="connsiteY1584" fmla="*/ 473005 h 1171228"/>
                  <a:gd name="connsiteX1585" fmla="*/ 1026687 w 1123735"/>
                  <a:gd name="connsiteY1585" fmla="*/ 471235 h 1171228"/>
                  <a:gd name="connsiteX1586" fmla="*/ 1027719 w 1123735"/>
                  <a:gd name="connsiteY1586" fmla="*/ 468875 h 1171228"/>
                  <a:gd name="connsiteX1587" fmla="*/ 1028014 w 1123735"/>
                  <a:gd name="connsiteY1587" fmla="*/ 467400 h 1171228"/>
                  <a:gd name="connsiteX1588" fmla="*/ 1029342 w 1123735"/>
                  <a:gd name="connsiteY1588" fmla="*/ 466663 h 1171228"/>
                  <a:gd name="connsiteX1589" fmla="*/ 1030816 w 1123735"/>
                  <a:gd name="connsiteY1589" fmla="*/ 466663 h 1171228"/>
                  <a:gd name="connsiteX1590" fmla="*/ 1032586 w 1123735"/>
                  <a:gd name="connsiteY1590" fmla="*/ 466072 h 1171228"/>
                  <a:gd name="connsiteX1591" fmla="*/ 1033324 w 1123735"/>
                  <a:gd name="connsiteY1591" fmla="*/ 465188 h 1171228"/>
                  <a:gd name="connsiteX1592" fmla="*/ 1033324 w 1123735"/>
                  <a:gd name="connsiteY1592" fmla="*/ 463860 h 1171228"/>
                  <a:gd name="connsiteX1593" fmla="*/ 1033029 w 1123735"/>
                  <a:gd name="connsiteY1593" fmla="*/ 461058 h 1171228"/>
                  <a:gd name="connsiteX1594" fmla="*/ 1032439 w 1123735"/>
                  <a:gd name="connsiteY1594" fmla="*/ 456486 h 1171228"/>
                  <a:gd name="connsiteX1595" fmla="*/ 1032144 w 1123735"/>
                  <a:gd name="connsiteY1595" fmla="*/ 450733 h 1171228"/>
                  <a:gd name="connsiteX1596" fmla="*/ 1032439 w 1123735"/>
                  <a:gd name="connsiteY1596" fmla="*/ 446898 h 1171228"/>
                  <a:gd name="connsiteX1597" fmla="*/ 1033619 w 1123735"/>
                  <a:gd name="connsiteY1597" fmla="*/ 443064 h 1171228"/>
                  <a:gd name="connsiteX1598" fmla="*/ 1034651 w 1123735"/>
                  <a:gd name="connsiteY1598" fmla="*/ 440999 h 1171228"/>
                  <a:gd name="connsiteX1599" fmla="*/ 1034356 w 1123735"/>
                  <a:gd name="connsiteY1599" fmla="*/ 439377 h 1171228"/>
                  <a:gd name="connsiteX1600" fmla="*/ 1034061 w 1123735"/>
                  <a:gd name="connsiteY1600" fmla="*/ 437607 h 1171228"/>
                  <a:gd name="connsiteX1601" fmla="*/ 1031996 w 1123735"/>
                  <a:gd name="connsiteY1601" fmla="*/ 436721 h 1171228"/>
                  <a:gd name="connsiteX1602" fmla="*/ 1030079 w 1123735"/>
                  <a:gd name="connsiteY1602" fmla="*/ 437607 h 1171228"/>
                  <a:gd name="connsiteX1603" fmla="*/ 1028752 w 1123735"/>
                  <a:gd name="connsiteY1603" fmla="*/ 437312 h 1171228"/>
                  <a:gd name="connsiteX1604" fmla="*/ 1026982 w 1123735"/>
                  <a:gd name="connsiteY1604" fmla="*/ 435247 h 1171228"/>
                  <a:gd name="connsiteX1605" fmla="*/ 1026539 w 1123735"/>
                  <a:gd name="connsiteY1605" fmla="*/ 433034 h 1171228"/>
                  <a:gd name="connsiteX1606" fmla="*/ 1026834 w 1123735"/>
                  <a:gd name="connsiteY1606" fmla="*/ 430085 h 1171228"/>
                  <a:gd name="connsiteX1607" fmla="*/ 1028162 w 1123735"/>
                  <a:gd name="connsiteY1607" fmla="*/ 428315 h 1171228"/>
                  <a:gd name="connsiteX1608" fmla="*/ 1028752 w 1123735"/>
                  <a:gd name="connsiteY1608" fmla="*/ 425955 h 1171228"/>
                  <a:gd name="connsiteX1609" fmla="*/ 1028014 w 1123735"/>
                  <a:gd name="connsiteY1609" fmla="*/ 425217 h 1171228"/>
                  <a:gd name="connsiteX1610" fmla="*/ 1026392 w 1123735"/>
                  <a:gd name="connsiteY1610" fmla="*/ 423743 h 1171228"/>
                  <a:gd name="connsiteX1611" fmla="*/ 1024769 w 1123735"/>
                  <a:gd name="connsiteY1611" fmla="*/ 418433 h 1171228"/>
                  <a:gd name="connsiteX1612" fmla="*/ 1024769 w 1123735"/>
                  <a:gd name="connsiteY1612" fmla="*/ 414008 h 1171228"/>
                  <a:gd name="connsiteX1613" fmla="*/ 1023442 w 1123735"/>
                  <a:gd name="connsiteY1613" fmla="*/ 412828 h 1171228"/>
                  <a:gd name="connsiteX1614" fmla="*/ 1022704 w 1123735"/>
                  <a:gd name="connsiteY1614" fmla="*/ 409288 h 1171228"/>
                  <a:gd name="connsiteX1615" fmla="*/ 1021082 w 1123735"/>
                  <a:gd name="connsiteY1615" fmla="*/ 408109 h 1171228"/>
                  <a:gd name="connsiteX1616" fmla="*/ 1020492 w 1123735"/>
                  <a:gd name="connsiteY1616" fmla="*/ 405453 h 1171228"/>
                  <a:gd name="connsiteX1617" fmla="*/ 1020050 w 1123735"/>
                  <a:gd name="connsiteY1617" fmla="*/ 402799 h 1171228"/>
                  <a:gd name="connsiteX1618" fmla="*/ 1020050 w 1123735"/>
                  <a:gd name="connsiteY1618" fmla="*/ 401619 h 1171228"/>
                  <a:gd name="connsiteX1619" fmla="*/ 1021967 w 1123735"/>
                  <a:gd name="connsiteY1619" fmla="*/ 401324 h 1171228"/>
                  <a:gd name="connsiteX1620" fmla="*/ 1022852 w 1123735"/>
                  <a:gd name="connsiteY1620" fmla="*/ 399259 h 1171228"/>
                  <a:gd name="connsiteX1621" fmla="*/ 1022114 w 1123735"/>
                  <a:gd name="connsiteY1621" fmla="*/ 398079 h 1171228"/>
                  <a:gd name="connsiteX1622" fmla="*/ 1020787 w 1123735"/>
                  <a:gd name="connsiteY1622" fmla="*/ 397047 h 1171228"/>
                  <a:gd name="connsiteX1623" fmla="*/ 1019165 w 1123735"/>
                  <a:gd name="connsiteY1623" fmla="*/ 397047 h 1171228"/>
                  <a:gd name="connsiteX1624" fmla="*/ 1017690 w 1123735"/>
                  <a:gd name="connsiteY1624" fmla="*/ 395866 h 1171228"/>
                  <a:gd name="connsiteX1625" fmla="*/ 1015772 w 1123735"/>
                  <a:gd name="connsiteY1625" fmla="*/ 390852 h 1171228"/>
                  <a:gd name="connsiteX1626" fmla="*/ 1014150 w 1123735"/>
                  <a:gd name="connsiteY1626" fmla="*/ 388049 h 1171228"/>
                  <a:gd name="connsiteX1627" fmla="*/ 1014592 w 1123735"/>
                  <a:gd name="connsiteY1627" fmla="*/ 383920 h 1171228"/>
                  <a:gd name="connsiteX1628" fmla="*/ 1014887 w 1123735"/>
                  <a:gd name="connsiteY1628" fmla="*/ 380675 h 1171228"/>
                  <a:gd name="connsiteX1629" fmla="*/ 1015625 w 1123735"/>
                  <a:gd name="connsiteY1629" fmla="*/ 378020 h 1171228"/>
                  <a:gd name="connsiteX1630" fmla="*/ 1015920 w 1123735"/>
                  <a:gd name="connsiteY1630" fmla="*/ 375955 h 1171228"/>
                  <a:gd name="connsiteX1631" fmla="*/ 1017100 w 1123735"/>
                  <a:gd name="connsiteY1631" fmla="*/ 374923 h 1171228"/>
                  <a:gd name="connsiteX1632" fmla="*/ 1018280 w 1123735"/>
                  <a:gd name="connsiteY1632" fmla="*/ 375365 h 1171228"/>
                  <a:gd name="connsiteX1633" fmla="*/ 1019312 w 1123735"/>
                  <a:gd name="connsiteY1633" fmla="*/ 375070 h 1171228"/>
                  <a:gd name="connsiteX1634" fmla="*/ 1020345 w 1123735"/>
                  <a:gd name="connsiteY1634" fmla="*/ 373300 h 1171228"/>
                  <a:gd name="connsiteX1635" fmla="*/ 1021377 w 1123735"/>
                  <a:gd name="connsiteY1635" fmla="*/ 372268 h 1171228"/>
                  <a:gd name="connsiteX1636" fmla="*/ 1021377 w 1123735"/>
                  <a:gd name="connsiteY1636" fmla="*/ 371383 h 1171228"/>
                  <a:gd name="connsiteX1637" fmla="*/ 1020639 w 1123735"/>
                  <a:gd name="connsiteY1637" fmla="*/ 370498 h 1171228"/>
                  <a:gd name="connsiteX1638" fmla="*/ 1020345 w 1123735"/>
                  <a:gd name="connsiteY1638" fmla="*/ 368876 h 1171228"/>
                  <a:gd name="connsiteX1639" fmla="*/ 1021082 w 1123735"/>
                  <a:gd name="connsiteY1639" fmla="*/ 366958 h 1171228"/>
                  <a:gd name="connsiteX1640" fmla="*/ 1022410 w 1123735"/>
                  <a:gd name="connsiteY1640" fmla="*/ 362533 h 1171228"/>
                  <a:gd name="connsiteX1641" fmla="*/ 1024327 w 1123735"/>
                  <a:gd name="connsiteY1641" fmla="*/ 357666 h 1171228"/>
                  <a:gd name="connsiteX1642" fmla="*/ 1025212 w 1123735"/>
                  <a:gd name="connsiteY1642" fmla="*/ 355896 h 1171228"/>
                  <a:gd name="connsiteX1643" fmla="*/ 1025212 w 1123735"/>
                  <a:gd name="connsiteY1643" fmla="*/ 353684 h 1171228"/>
                  <a:gd name="connsiteX1644" fmla="*/ 1026834 w 1123735"/>
                  <a:gd name="connsiteY1644" fmla="*/ 354421 h 1171228"/>
                  <a:gd name="connsiteX1645" fmla="*/ 1030669 w 1123735"/>
                  <a:gd name="connsiteY1645" fmla="*/ 353537 h 1171228"/>
                  <a:gd name="connsiteX1646" fmla="*/ 1031996 w 1123735"/>
                  <a:gd name="connsiteY1646" fmla="*/ 351324 h 1171228"/>
                  <a:gd name="connsiteX1647" fmla="*/ 1032439 w 1123735"/>
                  <a:gd name="connsiteY1647" fmla="*/ 349407 h 1171228"/>
                  <a:gd name="connsiteX1648" fmla="*/ 1033619 w 1123735"/>
                  <a:gd name="connsiteY1648" fmla="*/ 348374 h 1171228"/>
                  <a:gd name="connsiteX1649" fmla="*/ 1033176 w 1123735"/>
                  <a:gd name="connsiteY1649" fmla="*/ 346752 h 1171228"/>
                  <a:gd name="connsiteX1650" fmla="*/ 1031554 w 1123735"/>
                  <a:gd name="connsiteY1650" fmla="*/ 346309 h 1171228"/>
                  <a:gd name="connsiteX1651" fmla="*/ 1030669 w 1123735"/>
                  <a:gd name="connsiteY1651" fmla="*/ 345572 h 1171228"/>
                  <a:gd name="connsiteX1652" fmla="*/ 1031111 w 1123735"/>
                  <a:gd name="connsiteY1652" fmla="*/ 343802 h 1171228"/>
                  <a:gd name="connsiteX1653" fmla="*/ 1031701 w 1123735"/>
                  <a:gd name="connsiteY1653" fmla="*/ 339820 h 1171228"/>
                  <a:gd name="connsiteX1654" fmla="*/ 1031701 w 1123735"/>
                  <a:gd name="connsiteY1654" fmla="*/ 336870 h 1171228"/>
                  <a:gd name="connsiteX1655" fmla="*/ 1030227 w 1123735"/>
                  <a:gd name="connsiteY1655" fmla="*/ 330528 h 1171228"/>
                  <a:gd name="connsiteX1656" fmla="*/ 1029047 w 1123735"/>
                  <a:gd name="connsiteY1656" fmla="*/ 324186 h 1171228"/>
                  <a:gd name="connsiteX1657" fmla="*/ 1029931 w 1123735"/>
                  <a:gd name="connsiteY1657" fmla="*/ 322121 h 1171228"/>
                  <a:gd name="connsiteX1658" fmla="*/ 1032439 w 1123735"/>
                  <a:gd name="connsiteY1658" fmla="*/ 319318 h 1171228"/>
                  <a:gd name="connsiteX1659" fmla="*/ 1034356 w 1123735"/>
                  <a:gd name="connsiteY1659" fmla="*/ 317991 h 1171228"/>
                  <a:gd name="connsiteX1660" fmla="*/ 1034651 w 1123735"/>
                  <a:gd name="connsiteY1660" fmla="*/ 316369 h 1171228"/>
                  <a:gd name="connsiteX1661" fmla="*/ 1036569 w 1123735"/>
                  <a:gd name="connsiteY1661" fmla="*/ 308994 h 1171228"/>
                  <a:gd name="connsiteX1662" fmla="*/ 1036569 w 1123735"/>
                  <a:gd name="connsiteY1662" fmla="*/ 305012 h 1171228"/>
                  <a:gd name="connsiteX1663" fmla="*/ 1038044 w 1123735"/>
                  <a:gd name="connsiteY1663" fmla="*/ 302800 h 1171228"/>
                  <a:gd name="connsiteX1664" fmla="*/ 1038781 w 1123735"/>
                  <a:gd name="connsiteY1664" fmla="*/ 298670 h 1171228"/>
                  <a:gd name="connsiteX1665" fmla="*/ 1042173 w 1123735"/>
                  <a:gd name="connsiteY1665" fmla="*/ 295130 h 1171228"/>
                  <a:gd name="connsiteX1666" fmla="*/ 1043206 w 1123735"/>
                  <a:gd name="connsiteY1666" fmla="*/ 292770 h 1171228"/>
                  <a:gd name="connsiteX1667" fmla="*/ 1044533 w 1123735"/>
                  <a:gd name="connsiteY1667" fmla="*/ 292475 h 1171228"/>
                  <a:gd name="connsiteX1668" fmla="*/ 1045270 w 1123735"/>
                  <a:gd name="connsiteY1668" fmla="*/ 291738 h 1171228"/>
                  <a:gd name="connsiteX1669" fmla="*/ 1047041 w 1123735"/>
                  <a:gd name="connsiteY1669" fmla="*/ 289083 h 1171228"/>
                  <a:gd name="connsiteX1670" fmla="*/ 1049400 w 1123735"/>
                  <a:gd name="connsiteY1670" fmla="*/ 286281 h 1171228"/>
                  <a:gd name="connsiteX1671" fmla="*/ 1051465 w 1123735"/>
                  <a:gd name="connsiteY1671" fmla="*/ 284953 h 1171228"/>
                  <a:gd name="connsiteX1672" fmla="*/ 1051908 w 1123735"/>
                  <a:gd name="connsiteY1672" fmla="*/ 282741 h 1171228"/>
                  <a:gd name="connsiteX1673" fmla="*/ 1052940 w 1123735"/>
                  <a:gd name="connsiteY1673" fmla="*/ 279791 h 1171228"/>
                  <a:gd name="connsiteX1674" fmla="*/ 1055005 w 1123735"/>
                  <a:gd name="connsiteY1674" fmla="*/ 274924 h 1171228"/>
                  <a:gd name="connsiteX1675" fmla="*/ 1056185 w 1123735"/>
                  <a:gd name="connsiteY1675" fmla="*/ 271531 h 1171228"/>
                  <a:gd name="connsiteX1676" fmla="*/ 1057660 w 1123735"/>
                  <a:gd name="connsiteY1676" fmla="*/ 270352 h 1171228"/>
                  <a:gd name="connsiteX1677" fmla="*/ 1059430 w 1123735"/>
                  <a:gd name="connsiteY1677" fmla="*/ 265927 h 1171228"/>
                  <a:gd name="connsiteX1678" fmla="*/ 1060167 w 1123735"/>
                  <a:gd name="connsiteY1678" fmla="*/ 263272 h 1171228"/>
                  <a:gd name="connsiteX1679" fmla="*/ 1062232 w 1123735"/>
                  <a:gd name="connsiteY1679" fmla="*/ 262239 h 1171228"/>
                  <a:gd name="connsiteX1680" fmla="*/ 1063855 w 1123735"/>
                  <a:gd name="connsiteY1680" fmla="*/ 261944 h 1171228"/>
                  <a:gd name="connsiteX1681" fmla="*/ 1065329 w 1123735"/>
                  <a:gd name="connsiteY1681" fmla="*/ 263124 h 1171228"/>
                  <a:gd name="connsiteX1682" fmla="*/ 1066952 w 1123735"/>
                  <a:gd name="connsiteY1682" fmla="*/ 262830 h 1171228"/>
                  <a:gd name="connsiteX1683" fmla="*/ 1068427 w 1123735"/>
                  <a:gd name="connsiteY1683" fmla="*/ 261355 h 1171228"/>
                  <a:gd name="connsiteX1684" fmla="*/ 1071819 w 1123735"/>
                  <a:gd name="connsiteY1684" fmla="*/ 260322 h 1171228"/>
                  <a:gd name="connsiteX1685" fmla="*/ 1073441 w 1123735"/>
                  <a:gd name="connsiteY1685" fmla="*/ 259732 h 1171228"/>
                  <a:gd name="connsiteX1686" fmla="*/ 1074179 w 1123735"/>
                  <a:gd name="connsiteY1686" fmla="*/ 258257 h 1171228"/>
                  <a:gd name="connsiteX1687" fmla="*/ 1074179 w 1123735"/>
                  <a:gd name="connsiteY1687" fmla="*/ 255602 h 1171228"/>
                  <a:gd name="connsiteX1688" fmla="*/ 1072704 w 1123735"/>
                  <a:gd name="connsiteY1688" fmla="*/ 253685 h 1171228"/>
                  <a:gd name="connsiteX1689" fmla="*/ 1069754 w 1123735"/>
                  <a:gd name="connsiteY1689" fmla="*/ 249850 h 1171228"/>
                  <a:gd name="connsiteX1690" fmla="*/ 1067247 w 1123735"/>
                  <a:gd name="connsiteY1690" fmla="*/ 245573 h 1171228"/>
                  <a:gd name="connsiteX1691" fmla="*/ 1066952 w 1123735"/>
                  <a:gd name="connsiteY1691" fmla="*/ 244245 h 1171228"/>
                  <a:gd name="connsiteX1692" fmla="*/ 1066952 w 1123735"/>
                  <a:gd name="connsiteY1692" fmla="*/ 242771 h 1171228"/>
                  <a:gd name="connsiteX1693" fmla="*/ 1067394 w 1123735"/>
                  <a:gd name="connsiteY1693" fmla="*/ 241001 h 1171228"/>
                  <a:gd name="connsiteX1694" fmla="*/ 1068574 w 1123735"/>
                  <a:gd name="connsiteY1694" fmla="*/ 238936 h 1171228"/>
                  <a:gd name="connsiteX1695" fmla="*/ 1071524 w 1123735"/>
                  <a:gd name="connsiteY1695" fmla="*/ 235544 h 1171228"/>
                  <a:gd name="connsiteX1696" fmla="*/ 1071229 w 1123735"/>
                  <a:gd name="connsiteY1696" fmla="*/ 233036 h 1171228"/>
                  <a:gd name="connsiteX1697" fmla="*/ 1069017 w 1123735"/>
                  <a:gd name="connsiteY1697" fmla="*/ 224039 h 1171228"/>
                  <a:gd name="connsiteX1698" fmla="*/ 1068279 w 1123735"/>
                  <a:gd name="connsiteY1698" fmla="*/ 221532 h 1171228"/>
                  <a:gd name="connsiteX1699" fmla="*/ 1066804 w 1123735"/>
                  <a:gd name="connsiteY1699" fmla="*/ 216960 h 1171228"/>
                  <a:gd name="connsiteX1700" fmla="*/ 1066804 w 1123735"/>
                  <a:gd name="connsiteY1700" fmla="*/ 215190 h 1171228"/>
                  <a:gd name="connsiteX1701" fmla="*/ 1068427 w 1123735"/>
                  <a:gd name="connsiteY1701" fmla="*/ 210175 h 1171228"/>
                  <a:gd name="connsiteX1702" fmla="*/ 1069607 w 1123735"/>
                  <a:gd name="connsiteY1702" fmla="*/ 208110 h 1171228"/>
                  <a:gd name="connsiteX1703" fmla="*/ 1071377 w 1123735"/>
                  <a:gd name="connsiteY1703" fmla="*/ 207668 h 1171228"/>
                  <a:gd name="connsiteX1704" fmla="*/ 1072261 w 1123735"/>
                  <a:gd name="connsiteY1704" fmla="*/ 206930 h 1171228"/>
                  <a:gd name="connsiteX1705" fmla="*/ 1072556 w 1123735"/>
                  <a:gd name="connsiteY1705" fmla="*/ 206045 h 1171228"/>
                  <a:gd name="connsiteX1706" fmla="*/ 1071377 w 1123735"/>
                  <a:gd name="connsiteY1706" fmla="*/ 204865 h 1171228"/>
                  <a:gd name="connsiteX1707" fmla="*/ 1070934 w 1123735"/>
                  <a:gd name="connsiteY1707" fmla="*/ 203390 h 1171228"/>
                  <a:gd name="connsiteX1708" fmla="*/ 1070492 w 1123735"/>
                  <a:gd name="connsiteY1708" fmla="*/ 201325 h 1171228"/>
                  <a:gd name="connsiteX1709" fmla="*/ 1068869 w 1123735"/>
                  <a:gd name="connsiteY1709" fmla="*/ 200588 h 1171228"/>
                  <a:gd name="connsiteX1710" fmla="*/ 1067984 w 1123735"/>
                  <a:gd name="connsiteY1710" fmla="*/ 198818 h 1171228"/>
                  <a:gd name="connsiteX1711" fmla="*/ 1067984 w 1123735"/>
                  <a:gd name="connsiteY1711" fmla="*/ 196311 h 1171228"/>
                  <a:gd name="connsiteX1712" fmla="*/ 1069459 w 1123735"/>
                  <a:gd name="connsiteY1712" fmla="*/ 193066 h 1171228"/>
                  <a:gd name="connsiteX1713" fmla="*/ 1071081 w 1123735"/>
                  <a:gd name="connsiteY1713" fmla="*/ 192181 h 1171228"/>
                  <a:gd name="connsiteX1714" fmla="*/ 1071672 w 1123735"/>
                  <a:gd name="connsiteY1714" fmla="*/ 190706 h 1171228"/>
                  <a:gd name="connsiteX1715" fmla="*/ 1073294 w 1123735"/>
                  <a:gd name="connsiteY1715" fmla="*/ 189379 h 1171228"/>
                  <a:gd name="connsiteX1716" fmla="*/ 1074769 w 1123735"/>
                  <a:gd name="connsiteY1716" fmla="*/ 188346 h 1171228"/>
                  <a:gd name="connsiteX1717" fmla="*/ 1076096 w 1123735"/>
                  <a:gd name="connsiteY1717" fmla="*/ 186429 h 1171228"/>
                  <a:gd name="connsiteX1718" fmla="*/ 1081406 w 1123735"/>
                  <a:gd name="connsiteY1718" fmla="*/ 184069 h 1171228"/>
                  <a:gd name="connsiteX1719" fmla="*/ 1085683 w 1123735"/>
                  <a:gd name="connsiteY1719" fmla="*/ 182299 h 1171228"/>
                  <a:gd name="connsiteX1720" fmla="*/ 1093943 w 1123735"/>
                  <a:gd name="connsiteY1720" fmla="*/ 178907 h 1171228"/>
                  <a:gd name="connsiteX1721" fmla="*/ 1099547 w 1123735"/>
                  <a:gd name="connsiteY1721" fmla="*/ 176547 h 1171228"/>
                  <a:gd name="connsiteX1722" fmla="*/ 1100137 w 1123735"/>
                  <a:gd name="connsiteY1722" fmla="*/ 174925 h 1171228"/>
                  <a:gd name="connsiteX1723" fmla="*/ 1100580 w 1123735"/>
                  <a:gd name="connsiteY1723" fmla="*/ 173892 h 1171228"/>
                  <a:gd name="connsiteX1724" fmla="*/ 1103235 w 1123735"/>
                  <a:gd name="connsiteY1724" fmla="*/ 165633 h 1171228"/>
                  <a:gd name="connsiteX1725" fmla="*/ 1106627 w 1123735"/>
                  <a:gd name="connsiteY1725" fmla="*/ 155013 h 1171228"/>
                  <a:gd name="connsiteX1726" fmla="*/ 1108692 w 1123735"/>
                  <a:gd name="connsiteY1726" fmla="*/ 148376 h 1171228"/>
                  <a:gd name="connsiteX1727" fmla="*/ 1103825 w 1123735"/>
                  <a:gd name="connsiteY1727" fmla="*/ 143509 h 1171228"/>
                  <a:gd name="connsiteX1728" fmla="*/ 1099400 w 1123735"/>
                  <a:gd name="connsiteY1728" fmla="*/ 144394 h 1171228"/>
                  <a:gd name="connsiteX1729" fmla="*/ 1105889 w 1123735"/>
                  <a:gd name="connsiteY1729" fmla="*/ 1140697 h 1171228"/>
                  <a:gd name="connsiteX1730" fmla="*/ 1102350 w 1123735"/>
                  <a:gd name="connsiteY1730" fmla="*/ 1137600 h 1171228"/>
                  <a:gd name="connsiteX1731" fmla="*/ 1097630 w 1123735"/>
                  <a:gd name="connsiteY1731" fmla="*/ 1137305 h 1171228"/>
                  <a:gd name="connsiteX1732" fmla="*/ 1085831 w 1123735"/>
                  <a:gd name="connsiteY1732" fmla="*/ 1135830 h 1171228"/>
                  <a:gd name="connsiteX1733" fmla="*/ 1079784 w 1123735"/>
                  <a:gd name="connsiteY1733" fmla="*/ 1135830 h 1171228"/>
                  <a:gd name="connsiteX1734" fmla="*/ 1074769 w 1123735"/>
                  <a:gd name="connsiteY1734" fmla="*/ 1137748 h 1171228"/>
                  <a:gd name="connsiteX1735" fmla="*/ 1078161 w 1123735"/>
                  <a:gd name="connsiteY1735" fmla="*/ 1140992 h 1171228"/>
                  <a:gd name="connsiteX1736" fmla="*/ 1079194 w 1123735"/>
                  <a:gd name="connsiteY1736" fmla="*/ 1144679 h 1171228"/>
                  <a:gd name="connsiteX1737" fmla="*/ 1080078 w 1123735"/>
                  <a:gd name="connsiteY1737" fmla="*/ 1145860 h 1171228"/>
                  <a:gd name="connsiteX1738" fmla="*/ 1080816 w 1123735"/>
                  <a:gd name="connsiteY1738" fmla="*/ 1146450 h 1171228"/>
                  <a:gd name="connsiteX1739" fmla="*/ 1088781 w 1123735"/>
                  <a:gd name="connsiteY1739" fmla="*/ 1147924 h 1171228"/>
                  <a:gd name="connsiteX1740" fmla="*/ 1089518 w 1123735"/>
                  <a:gd name="connsiteY1740" fmla="*/ 1147924 h 1171228"/>
                  <a:gd name="connsiteX1741" fmla="*/ 1090698 w 1123735"/>
                  <a:gd name="connsiteY1741" fmla="*/ 1147335 h 1171228"/>
                  <a:gd name="connsiteX1742" fmla="*/ 1093500 w 1123735"/>
                  <a:gd name="connsiteY1742" fmla="*/ 1145417 h 1171228"/>
                  <a:gd name="connsiteX1743" fmla="*/ 1094828 w 1123735"/>
                  <a:gd name="connsiteY1743" fmla="*/ 1144975 h 1171228"/>
                  <a:gd name="connsiteX1744" fmla="*/ 1096745 w 1123735"/>
                  <a:gd name="connsiteY1744" fmla="*/ 1144975 h 1171228"/>
                  <a:gd name="connsiteX1745" fmla="*/ 1097335 w 1123735"/>
                  <a:gd name="connsiteY1745" fmla="*/ 1145860 h 1171228"/>
                  <a:gd name="connsiteX1746" fmla="*/ 1097630 w 1123735"/>
                  <a:gd name="connsiteY1746" fmla="*/ 1147187 h 1171228"/>
                  <a:gd name="connsiteX1747" fmla="*/ 1098367 w 1123735"/>
                  <a:gd name="connsiteY1747" fmla="*/ 1148514 h 1171228"/>
                  <a:gd name="connsiteX1748" fmla="*/ 1099990 w 1123735"/>
                  <a:gd name="connsiteY1748" fmla="*/ 1149252 h 1171228"/>
                  <a:gd name="connsiteX1749" fmla="*/ 1102202 w 1123735"/>
                  <a:gd name="connsiteY1749" fmla="*/ 1148810 h 1171228"/>
                  <a:gd name="connsiteX1750" fmla="*/ 1104415 w 1123735"/>
                  <a:gd name="connsiteY1750" fmla="*/ 1147335 h 1171228"/>
                  <a:gd name="connsiteX1751" fmla="*/ 1106037 w 1123735"/>
                  <a:gd name="connsiteY1751" fmla="*/ 1145565 h 1171228"/>
                  <a:gd name="connsiteX1752" fmla="*/ 1106775 w 1123735"/>
                  <a:gd name="connsiteY1752" fmla="*/ 1144237 h 1171228"/>
                  <a:gd name="connsiteX1753" fmla="*/ 1106775 w 1123735"/>
                  <a:gd name="connsiteY1753" fmla="*/ 1142762 h 1171228"/>
                  <a:gd name="connsiteX1754" fmla="*/ 1106037 w 1123735"/>
                  <a:gd name="connsiteY1754" fmla="*/ 1140845 h 1171228"/>
                  <a:gd name="connsiteX1755" fmla="*/ 901319 w 1123735"/>
                  <a:gd name="connsiteY1755" fmla="*/ 1011643 h 1171228"/>
                  <a:gd name="connsiteX1756" fmla="*/ 903531 w 1123735"/>
                  <a:gd name="connsiteY1756" fmla="*/ 1011643 h 1171228"/>
                  <a:gd name="connsiteX1757" fmla="*/ 905006 w 1123735"/>
                  <a:gd name="connsiteY1757" fmla="*/ 1011052 h 1171228"/>
                  <a:gd name="connsiteX1758" fmla="*/ 906776 w 1123735"/>
                  <a:gd name="connsiteY1758" fmla="*/ 1009578 h 1171228"/>
                  <a:gd name="connsiteX1759" fmla="*/ 907809 w 1123735"/>
                  <a:gd name="connsiteY1759" fmla="*/ 1009578 h 1171228"/>
                  <a:gd name="connsiteX1760" fmla="*/ 909579 w 1123735"/>
                  <a:gd name="connsiteY1760" fmla="*/ 1010610 h 1171228"/>
                  <a:gd name="connsiteX1761" fmla="*/ 910316 w 1123735"/>
                  <a:gd name="connsiteY1761" fmla="*/ 1010315 h 1171228"/>
                  <a:gd name="connsiteX1762" fmla="*/ 911201 w 1123735"/>
                  <a:gd name="connsiteY1762" fmla="*/ 1009430 h 1171228"/>
                  <a:gd name="connsiteX1763" fmla="*/ 911201 w 1123735"/>
                  <a:gd name="connsiteY1763" fmla="*/ 1006480 h 1171228"/>
                  <a:gd name="connsiteX1764" fmla="*/ 910906 w 1123735"/>
                  <a:gd name="connsiteY1764" fmla="*/ 1005448 h 1171228"/>
                  <a:gd name="connsiteX1765" fmla="*/ 909874 w 1123735"/>
                  <a:gd name="connsiteY1765" fmla="*/ 1004120 h 1171228"/>
                  <a:gd name="connsiteX1766" fmla="*/ 906629 w 1123735"/>
                  <a:gd name="connsiteY1766" fmla="*/ 1004120 h 1171228"/>
                  <a:gd name="connsiteX1767" fmla="*/ 902794 w 1123735"/>
                  <a:gd name="connsiteY1767" fmla="*/ 1006628 h 1171228"/>
                  <a:gd name="connsiteX1768" fmla="*/ 898664 w 1123735"/>
                  <a:gd name="connsiteY1768" fmla="*/ 1007955 h 1171228"/>
                  <a:gd name="connsiteX1769" fmla="*/ 895714 w 1123735"/>
                  <a:gd name="connsiteY1769" fmla="*/ 1006628 h 1171228"/>
                  <a:gd name="connsiteX1770" fmla="*/ 894240 w 1123735"/>
                  <a:gd name="connsiteY1770" fmla="*/ 1010315 h 1171228"/>
                  <a:gd name="connsiteX1771" fmla="*/ 893502 w 1123735"/>
                  <a:gd name="connsiteY1771" fmla="*/ 1012823 h 1171228"/>
                  <a:gd name="connsiteX1772" fmla="*/ 891880 w 1123735"/>
                  <a:gd name="connsiteY1772" fmla="*/ 1016362 h 1171228"/>
                  <a:gd name="connsiteX1773" fmla="*/ 892175 w 1123735"/>
                  <a:gd name="connsiteY1773" fmla="*/ 1018722 h 1171228"/>
                  <a:gd name="connsiteX1774" fmla="*/ 894682 w 1123735"/>
                  <a:gd name="connsiteY1774" fmla="*/ 1016657 h 1171228"/>
                  <a:gd name="connsiteX1775" fmla="*/ 895862 w 1123735"/>
                  <a:gd name="connsiteY1775" fmla="*/ 1015182 h 1171228"/>
                  <a:gd name="connsiteX1776" fmla="*/ 898517 w 1123735"/>
                  <a:gd name="connsiteY1776" fmla="*/ 1010758 h 1171228"/>
                  <a:gd name="connsiteX1777" fmla="*/ 901467 w 1123735"/>
                  <a:gd name="connsiteY1777" fmla="*/ 1011790 h 1171228"/>
                  <a:gd name="connsiteX1778" fmla="*/ 908399 w 1123735"/>
                  <a:gd name="connsiteY1778" fmla="*/ 1037159 h 1171228"/>
                  <a:gd name="connsiteX1779" fmla="*/ 911938 w 1123735"/>
                  <a:gd name="connsiteY1779" fmla="*/ 1031259 h 1171228"/>
                  <a:gd name="connsiteX1780" fmla="*/ 911938 w 1123735"/>
                  <a:gd name="connsiteY1780" fmla="*/ 1030374 h 1171228"/>
                  <a:gd name="connsiteX1781" fmla="*/ 908989 w 1123735"/>
                  <a:gd name="connsiteY1781" fmla="*/ 1026982 h 1171228"/>
                  <a:gd name="connsiteX1782" fmla="*/ 906334 w 1123735"/>
                  <a:gd name="connsiteY1782" fmla="*/ 1026539 h 1171228"/>
                  <a:gd name="connsiteX1783" fmla="*/ 905596 w 1123735"/>
                  <a:gd name="connsiteY1783" fmla="*/ 1025654 h 1171228"/>
                  <a:gd name="connsiteX1784" fmla="*/ 904417 w 1123735"/>
                  <a:gd name="connsiteY1784" fmla="*/ 1018869 h 1171228"/>
                  <a:gd name="connsiteX1785" fmla="*/ 902204 w 1123735"/>
                  <a:gd name="connsiteY1785" fmla="*/ 1019607 h 1171228"/>
                  <a:gd name="connsiteX1786" fmla="*/ 902204 w 1123735"/>
                  <a:gd name="connsiteY1786" fmla="*/ 1022704 h 1171228"/>
                  <a:gd name="connsiteX1787" fmla="*/ 899697 w 1123735"/>
                  <a:gd name="connsiteY1787" fmla="*/ 1022262 h 1171228"/>
                  <a:gd name="connsiteX1788" fmla="*/ 897189 w 1123735"/>
                  <a:gd name="connsiteY1788" fmla="*/ 1024474 h 1171228"/>
                  <a:gd name="connsiteX1789" fmla="*/ 898664 w 1123735"/>
                  <a:gd name="connsiteY1789" fmla="*/ 1028457 h 1171228"/>
                  <a:gd name="connsiteX1790" fmla="*/ 899549 w 1123735"/>
                  <a:gd name="connsiteY1790" fmla="*/ 1033176 h 1171228"/>
                  <a:gd name="connsiteX1791" fmla="*/ 902204 w 1123735"/>
                  <a:gd name="connsiteY1791" fmla="*/ 1037159 h 1171228"/>
                  <a:gd name="connsiteX1792" fmla="*/ 903974 w 1123735"/>
                  <a:gd name="connsiteY1792" fmla="*/ 1041288 h 1171228"/>
                  <a:gd name="connsiteX1793" fmla="*/ 908104 w 1123735"/>
                  <a:gd name="connsiteY1793" fmla="*/ 1041583 h 1171228"/>
                  <a:gd name="connsiteX1794" fmla="*/ 908841 w 1123735"/>
                  <a:gd name="connsiteY1794" fmla="*/ 1037453 h 1171228"/>
                  <a:gd name="connsiteX1795" fmla="*/ 935832 w 1123735"/>
                  <a:gd name="connsiteY1795" fmla="*/ 1074769 h 1171228"/>
                  <a:gd name="connsiteX1796" fmla="*/ 936422 w 1123735"/>
                  <a:gd name="connsiteY1796" fmla="*/ 1075654 h 1171228"/>
                  <a:gd name="connsiteX1797" fmla="*/ 936717 w 1123735"/>
                  <a:gd name="connsiteY1797" fmla="*/ 1077276 h 1171228"/>
                  <a:gd name="connsiteX1798" fmla="*/ 937160 w 1123735"/>
                  <a:gd name="connsiteY1798" fmla="*/ 1077571 h 1171228"/>
                  <a:gd name="connsiteX1799" fmla="*/ 938929 w 1123735"/>
                  <a:gd name="connsiteY1799" fmla="*/ 1078014 h 1171228"/>
                  <a:gd name="connsiteX1800" fmla="*/ 941289 w 1123735"/>
                  <a:gd name="connsiteY1800" fmla="*/ 1078014 h 1171228"/>
                  <a:gd name="connsiteX1801" fmla="*/ 946156 w 1123735"/>
                  <a:gd name="connsiteY1801" fmla="*/ 1079489 h 1171228"/>
                  <a:gd name="connsiteX1802" fmla="*/ 948516 w 1123735"/>
                  <a:gd name="connsiteY1802" fmla="*/ 1079489 h 1171228"/>
                  <a:gd name="connsiteX1803" fmla="*/ 948516 w 1123735"/>
                  <a:gd name="connsiteY1803" fmla="*/ 1078899 h 1171228"/>
                  <a:gd name="connsiteX1804" fmla="*/ 944091 w 1123735"/>
                  <a:gd name="connsiteY1804" fmla="*/ 1075949 h 1171228"/>
                  <a:gd name="connsiteX1805" fmla="*/ 944091 w 1123735"/>
                  <a:gd name="connsiteY1805" fmla="*/ 1075507 h 1171228"/>
                  <a:gd name="connsiteX1806" fmla="*/ 940257 w 1123735"/>
                  <a:gd name="connsiteY1806" fmla="*/ 1071819 h 1171228"/>
                  <a:gd name="connsiteX1807" fmla="*/ 938782 w 1123735"/>
                  <a:gd name="connsiteY1807" fmla="*/ 1071819 h 1171228"/>
                  <a:gd name="connsiteX1808" fmla="*/ 937602 w 1123735"/>
                  <a:gd name="connsiteY1808" fmla="*/ 1071229 h 1171228"/>
                  <a:gd name="connsiteX1809" fmla="*/ 934800 w 1123735"/>
                  <a:gd name="connsiteY1809" fmla="*/ 1069312 h 1171228"/>
                  <a:gd name="connsiteX1810" fmla="*/ 931407 w 1123735"/>
                  <a:gd name="connsiteY1810" fmla="*/ 1068869 h 1171228"/>
                  <a:gd name="connsiteX1811" fmla="*/ 928900 w 1123735"/>
                  <a:gd name="connsiteY1811" fmla="*/ 1067247 h 1171228"/>
                  <a:gd name="connsiteX1812" fmla="*/ 924033 w 1123735"/>
                  <a:gd name="connsiteY1812" fmla="*/ 1065624 h 1171228"/>
                  <a:gd name="connsiteX1813" fmla="*/ 918576 w 1123735"/>
                  <a:gd name="connsiteY1813" fmla="*/ 1064887 h 1171228"/>
                  <a:gd name="connsiteX1814" fmla="*/ 917101 w 1123735"/>
                  <a:gd name="connsiteY1814" fmla="*/ 1064297 h 1171228"/>
                  <a:gd name="connsiteX1815" fmla="*/ 916068 w 1123735"/>
                  <a:gd name="connsiteY1815" fmla="*/ 1064297 h 1171228"/>
                  <a:gd name="connsiteX1816" fmla="*/ 915626 w 1123735"/>
                  <a:gd name="connsiteY1816" fmla="*/ 1064002 h 1171228"/>
                  <a:gd name="connsiteX1817" fmla="*/ 914741 w 1123735"/>
                  <a:gd name="connsiteY1817" fmla="*/ 1061789 h 1171228"/>
                  <a:gd name="connsiteX1818" fmla="*/ 913413 w 1123735"/>
                  <a:gd name="connsiteY1818" fmla="*/ 1060905 h 1171228"/>
                  <a:gd name="connsiteX1819" fmla="*/ 910906 w 1123735"/>
                  <a:gd name="connsiteY1819" fmla="*/ 1058692 h 1171228"/>
                  <a:gd name="connsiteX1820" fmla="*/ 908399 w 1123735"/>
                  <a:gd name="connsiteY1820" fmla="*/ 1057365 h 1171228"/>
                  <a:gd name="connsiteX1821" fmla="*/ 907366 w 1123735"/>
                  <a:gd name="connsiteY1821" fmla="*/ 1057955 h 1171228"/>
                  <a:gd name="connsiteX1822" fmla="*/ 907366 w 1123735"/>
                  <a:gd name="connsiteY1822" fmla="*/ 1058692 h 1171228"/>
                  <a:gd name="connsiteX1823" fmla="*/ 909726 w 1123735"/>
                  <a:gd name="connsiteY1823" fmla="*/ 1061052 h 1171228"/>
                  <a:gd name="connsiteX1824" fmla="*/ 911349 w 1123735"/>
                  <a:gd name="connsiteY1824" fmla="*/ 1064149 h 1171228"/>
                  <a:gd name="connsiteX1825" fmla="*/ 915036 w 1123735"/>
                  <a:gd name="connsiteY1825" fmla="*/ 1066804 h 1171228"/>
                  <a:gd name="connsiteX1826" fmla="*/ 918871 w 1123735"/>
                  <a:gd name="connsiteY1826" fmla="*/ 1069902 h 1171228"/>
                  <a:gd name="connsiteX1827" fmla="*/ 919755 w 1123735"/>
                  <a:gd name="connsiteY1827" fmla="*/ 1069902 h 1171228"/>
                  <a:gd name="connsiteX1828" fmla="*/ 922263 w 1123735"/>
                  <a:gd name="connsiteY1828" fmla="*/ 1070197 h 1171228"/>
                  <a:gd name="connsiteX1829" fmla="*/ 926098 w 1123735"/>
                  <a:gd name="connsiteY1829" fmla="*/ 1069607 h 1171228"/>
                  <a:gd name="connsiteX1830" fmla="*/ 929490 w 1123735"/>
                  <a:gd name="connsiteY1830" fmla="*/ 1070344 h 1171228"/>
                  <a:gd name="connsiteX1831" fmla="*/ 931407 w 1123735"/>
                  <a:gd name="connsiteY1831" fmla="*/ 1071229 h 1171228"/>
                  <a:gd name="connsiteX1832" fmla="*/ 935980 w 1123735"/>
                  <a:gd name="connsiteY1832" fmla="*/ 1075064 h 1171228"/>
                  <a:gd name="connsiteX1833" fmla="*/ 894387 w 1123735"/>
                  <a:gd name="connsiteY1833" fmla="*/ 982439 h 1171228"/>
                  <a:gd name="connsiteX1834" fmla="*/ 895567 w 1123735"/>
                  <a:gd name="connsiteY1834" fmla="*/ 981554 h 1171228"/>
                  <a:gd name="connsiteX1835" fmla="*/ 896747 w 1123735"/>
                  <a:gd name="connsiteY1835" fmla="*/ 980080 h 1171228"/>
                  <a:gd name="connsiteX1836" fmla="*/ 895714 w 1123735"/>
                  <a:gd name="connsiteY1836" fmla="*/ 979637 h 1171228"/>
                  <a:gd name="connsiteX1837" fmla="*/ 891880 w 1123735"/>
                  <a:gd name="connsiteY1837" fmla="*/ 979195 h 1171228"/>
                  <a:gd name="connsiteX1838" fmla="*/ 888635 w 1123735"/>
                  <a:gd name="connsiteY1838" fmla="*/ 979195 h 1171228"/>
                  <a:gd name="connsiteX1839" fmla="*/ 888635 w 1123735"/>
                  <a:gd name="connsiteY1839" fmla="*/ 980817 h 1171228"/>
                  <a:gd name="connsiteX1840" fmla="*/ 888192 w 1123735"/>
                  <a:gd name="connsiteY1840" fmla="*/ 983029 h 1171228"/>
                  <a:gd name="connsiteX1841" fmla="*/ 887307 w 1123735"/>
                  <a:gd name="connsiteY1841" fmla="*/ 985094 h 1171228"/>
                  <a:gd name="connsiteX1842" fmla="*/ 887897 w 1123735"/>
                  <a:gd name="connsiteY1842" fmla="*/ 986126 h 1171228"/>
                  <a:gd name="connsiteX1843" fmla="*/ 888340 w 1123735"/>
                  <a:gd name="connsiteY1843" fmla="*/ 988191 h 1171228"/>
                  <a:gd name="connsiteX1844" fmla="*/ 889077 w 1123735"/>
                  <a:gd name="connsiteY1844" fmla="*/ 988929 h 1171228"/>
                  <a:gd name="connsiteX1845" fmla="*/ 891142 w 1123735"/>
                  <a:gd name="connsiteY1845" fmla="*/ 989224 h 1171228"/>
                  <a:gd name="connsiteX1846" fmla="*/ 891880 w 1123735"/>
                  <a:gd name="connsiteY1846" fmla="*/ 985979 h 1171228"/>
                  <a:gd name="connsiteX1847" fmla="*/ 892175 w 1123735"/>
                  <a:gd name="connsiteY1847" fmla="*/ 983177 h 1171228"/>
                  <a:gd name="connsiteX1848" fmla="*/ 894534 w 1123735"/>
                  <a:gd name="connsiteY1848" fmla="*/ 982587 h 1171228"/>
                  <a:gd name="connsiteX1849" fmla="*/ 984357 w 1123735"/>
                  <a:gd name="connsiteY1849" fmla="*/ 1110609 h 1171228"/>
                  <a:gd name="connsiteX1850" fmla="*/ 986716 w 1123735"/>
                  <a:gd name="connsiteY1850" fmla="*/ 1110609 h 1171228"/>
                  <a:gd name="connsiteX1851" fmla="*/ 989666 w 1123735"/>
                  <a:gd name="connsiteY1851" fmla="*/ 1111199 h 1171228"/>
                  <a:gd name="connsiteX1852" fmla="*/ 991879 w 1123735"/>
                  <a:gd name="connsiteY1852" fmla="*/ 1110609 h 1171228"/>
                  <a:gd name="connsiteX1853" fmla="*/ 996303 w 1123735"/>
                  <a:gd name="connsiteY1853" fmla="*/ 1113559 h 1171228"/>
                  <a:gd name="connsiteX1854" fmla="*/ 1000581 w 1123735"/>
                  <a:gd name="connsiteY1854" fmla="*/ 1115771 h 1171228"/>
                  <a:gd name="connsiteX1855" fmla="*/ 1001318 w 1123735"/>
                  <a:gd name="connsiteY1855" fmla="*/ 1115477 h 1171228"/>
                  <a:gd name="connsiteX1856" fmla="*/ 1002203 w 1123735"/>
                  <a:gd name="connsiteY1856" fmla="*/ 1113707 h 1171228"/>
                  <a:gd name="connsiteX1857" fmla="*/ 1003678 w 1123735"/>
                  <a:gd name="connsiteY1857" fmla="*/ 1112379 h 1171228"/>
                  <a:gd name="connsiteX1858" fmla="*/ 1004268 w 1123735"/>
                  <a:gd name="connsiteY1858" fmla="*/ 1111199 h 1171228"/>
                  <a:gd name="connsiteX1859" fmla="*/ 1003825 w 1123735"/>
                  <a:gd name="connsiteY1859" fmla="*/ 1108102 h 1171228"/>
                  <a:gd name="connsiteX1860" fmla="*/ 1003825 w 1123735"/>
                  <a:gd name="connsiteY1860" fmla="*/ 1106332 h 1171228"/>
                  <a:gd name="connsiteX1861" fmla="*/ 999991 w 1123735"/>
                  <a:gd name="connsiteY1861" fmla="*/ 1106332 h 1171228"/>
                  <a:gd name="connsiteX1862" fmla="*/ 994239 w 1123735"/>
                  <a:gd name="connsiteY1862" fmla="*/ 1103530 h 1171228"/>
                  <a:gd name="connsiteX1863" fmla="*/ 989961 w 1123735"/>
                  <a:gd name="connsiteY1863" fmla="*/ 1100727 h 1171228"/>
                  <a:gd name="connsiteX1864" fmla="*/ 985979 w 1123735"/>
                  <a:gd name="connsiteY1864" fmla="*/ 1099547 h 1171228"/>
                  <a:gd name="connsiteX1865" fmla="*/ 978310 w 1123735"/>
                  <a:gd name="connsiteY1865" fmla="*/ 1098220 h 1171228"/>
                  <a:gd name="connsiteX1866" fmla="*/ 976392 w 1123735"/>
                  <a:gd name="connsiteY1866" fmla="*/ 1099547 h 1171228"/>
                  <a:gd name="connsiteX1867" fmla="*/ 974327 w 1123735"/>
                  <a:gd name="connsiteY1867" fmla="*/ 1100137 h 1171228"/>
                  <a:gd name="connsiteX1868" fmla="*/ 972705 w 1123735"/>
                  <a:gd name="connsiteY1868" fmla="*/ 1103972 h 1171228"/>
                  <a:gd name="connsiteX1869" fmla="*/ 975802 w 1123735"/>
                  <a:gd name="connsiteY1869" fmla="*/ 1106479 h 1171228"/>
                  <a:gd name="connsiteX1870" fmla="*/ 978899 w 1123735"/>
                  <a:gd name="connsiteY1870" fmla="*/ 1109724 h 1171228"/>
                  <a:gd name="connsiteX1871" fmla="*/ 979490 w 1123735"/>
                  <a:gd name="connsiteY1871" fmla="*/ 1113117 h 1171228"/>
                  <a:gd name="connsiteX1872" fmla="*/ 982882 w 1123735"/>
                  <a:gd name="connsiteY1872" fmla="*/ 1112232 h 1171228"/>
                  <a:gd name="connsiteX1873" fmla="*/ 984357 w 1123735"/>
                  <a:gd name="connsiteY1873" fmla="*/ 1110609 h 1171228"/>
                  <a:gd name="connsiteX1874" fmla="*/ 914741 w 1123735"/>
                  <a:gd name="connsiteY1874" fmla="*/ 1026244 h 1171228"/>
                  <a:gd name="connsiteX1875" fmla="*/ 916953 w 1123735"/>
                  <a:gd name="connsiteY1875" fmla="*/ 1028014 h 1171228"/>
                  <a:gd name="connsiteX1876" fmla="*/ 918428 w 1123735"/>
                  <a:gd name="connsiteY1876" fmla="*/ 1028752 h 1171228"/>
                  <a:gd name="connsiteX1877" fmla="*/ 921378 w 1123735"/>
                  <a:gd name="connsiteY1877" fmla="*/ 1029636 h 1171228"/>
                  <a:gd name="connsiteX1878" fmla="*/ 922115 w 1123735"/>
                  <a:gd name="connsiteY1878" fmla="*/ 1029194 h 1171228"/>
                  <a:gd name="connsiteX1879" fmla="*/ 922705 w 1123735"/>
                  <a:gd name="connsiteY1879" fmla="*/ 1028457 h 1171228"/>
                  <a:gd name="connsiteX1880" fmla="*/ 922705 w 1123735"/>
                  <a:gd name="connsiteY1880" fmla="*/ 1027719 h 1171228"/>
                  <a:gd name="connsiteX1881" fmla="*/ 922263 w 1123735"/>
                  <a:gd name="connsiteY1881" fmla="*/ 1027129 h 1171228"/>
                  <a:gd name="connsiteX1882" fmla="*/ 918576 w 1123735"/>
                  <a:gd name="connsiteY1882" fmla="*/ 1025064 h 1171228"/>
                  <a:gd name="connsiteX1883" fmla="*/ 917248 w 1123735"/>
                  <a:gd name="connsiteY1883" fmla="*/ 1023589 h 1171228"/>
                  <a:gd name="connsiteX1884" fmla="*/ 916363 w 1123735"/>
                  <a:gd name="connsiteY1884" fmla="*/ 1022852 h 1171228"/>
                  <a:gd name="connsiteX1885" fmla="*/ 914003 w 1123735"/>
                  <a:gd name="connsiteY1885" fmla="*/ 1021967 h 1171228"/>
                  <a:gd name="connsiteX1886" fmla="*/ 913413 w 1123735"/>
                  <a:gd name="connsiteY1886" fmla="*/ 1021967 h 1171228"/>
                  <a:gd name="connsiteX1887" fmla="*/ 914446 w 1123735"/>
                  <a:gd name="connsiteY1887" fmla="*/ 1024327 h 1171228"/>
                  <a:gd name="connsiteX1888" fmla="*/ 914741 w 1123735"/>
                  <a:gd name="connsiteY1888" fmla="*/ 1026244 h 1171228"/>
                  <a:gd name="connsiteX1889" fmla="*/ 1016362 w 1123735"/>
                  <a:gd name="connsiteY1889" fmla="*/ 1135535 h 1171228"/>
                  <a:gd name="connsiteX1890" fmla="*/ 1014297 w 1123735"/>
                  <a:gd name="connsiteY1890" fmla="*/ 1136420 h 1171228"/>
                  <a:gd name="connsiteX1891" fmla="*/ 1010758 w 1123735"/>
                  <a:gd name="connsiteY1891" fmla="*/ 1136715 h 1171228"/>
                  <a:gd name="connsiteX1892" fmla="*/ 1009283 w 1123735"/>
                  <a:gd name="connsiteY1892" fmla="*/ 1137305 h 1171228"/>
                  <a:gd name="connsiteX1893" fmla="*/ 1006038 w 1123735"/>
                  <a:gd name="connsiteY1893" fmla="*/ 1136420 h 1171228"/>
                  <a:gd name="connsiteX1894" fmla="*/ 1005596 w 1123735"/>
                  <a:gd name="connsiteY1894" fmla="*/ 1135978 h 1171228"/>
                  <a:gd name="connsiteX1895" fmla="*/ 1004416 w 1123735"/>
                  <a:gd name="connsiteY1895" fmla="*/ 1133618 h 1171228"/>
                  <a:gd name="connsiteX1896" fmla="*/ 1001908 w 1123735"/>
                  <a:gd name="connsiteY1896" fmla="*/ 1133618 h 1171228"/>
                  <a:gd name="connsiteX1897" fmla="*/ 999106 w 1123735"/>
                  <a:gd name="connsiteY1897" fmla="*/ 1132733 h 1171228"/>
                  <a:gd name="connsiteX1898" fmla="*/ 994534 w 1123735"/>
                  <a:gd name="connsiteY1898" fmla="*/ 1132438 h 1171228"/>
                  <a:gd name="connsiteX1899" fmla="*/ 993649 w 1123735"/>
                  <a:gd name="connsiteY1899" fmla="*/ 1132438 h 1171228"/>
                  <a:gd name="connsiteX1900" fmla="*/ 992911 w 1123735"/>
                  <a:gd name="connsiteY1900" fmla="*/ 1134355 h 1171228"/>
                  <a:gd name="connsiteX1901" fmla="*/ 993206 w 1123735"/>
                  <a:gd name="connsiteY1901" fmla="*/ 1135240 h 1171228"/>
                  <a:gd name="connsiteX1902" fmla="*/ 993796 w 1123735"/>
                  <a:gd name="connsiteY1902" fmla="*/ 1135830 h 1171228"/>
                  <a:gd name="connsiteX1903" fmla="*/ 994239 w 1123735"/>
                  <a:gd name="connsiteY1903" fmla="*/ 1135830 h 1171228"/>
                  <a:gd name="connsiteX1904" fmla="*/ 995861 w 1123735"/>
                  <a:gd name="connsiteY1904" fmla="*/ 1135240 h 1171228"/>
                  <a:gd name="connsiteX1905" fmla="*/ 996599 w 1123735"/>
                  <a:gd name="connsiteY1905" fmla="*/ 1134503 h 1171228"/>
                  <a:gd name="connsiteX1906" fmla="*/ 999106 w 1123735"/>
                  <a:gd name="connsiteY1906" fmla="*/ 1134503 h 1171228"/>
                  <a:gd name="connsiteX1907" fmla="*/ 1001318 w 1123735"/>
                  <a:gd name="connsiteY1907" fmla="*/ 1136125 h 1171228"/>
                  <a:gd name="connsiteX1908" fmla="*/ 1004710 w 1123735"/>
                  <a:gd name="connsiteY1908" fmla="*/ 1138043 h 1171228"/>
                  <a:gd name="connsiteX1909" fmla="*/ 1005300 w 1123735"/>
                  <a:gd name="connsiteY1909" fmla="*/ 1138633 h 1171228"/>
                  <a:gd name="connsiteX1910" fmla="*/ 1005300 w 1123735"/>
                  <a:gd name="connsiteY1910" fmla="*/ 1139812 h 1171228"/>
                  <a:gd name="connsiteX1911" fmla="*/ 1006038 w 1123735"/>
                  <a:gd name="connsiteY1911" fmla="*/ 1140550 h 1171228"/>
                  <a:gd name="connsiteX1912" fmla="*/ 1009283 w 1123735"/>
                  <a:gd name="connsiteY1912" fmla="*/ 1141140 h 1171228"/>
                  <a:gd name="connsiteX1913" fmla="*/ 1011200 w 1123735"/>
                  <a:gd name="connsiteY1913" fmla="*/ 1142025 h 1171228"/>
                  <a:gd name="connsiteX1914" fmla="*/ 1012085 w 1123735"/>
                  <a:gd name="connsiteY1914" fmla="*/ 1142025 h 1171228"/>
                  <a:gd name="connsiteX1915" fmla="*/ 1013855 w 1123735"/>
                  <a:gd name="connsiteY1915" fmla="*/ 1141287 h 1171228"/>
                  <a:gd name="connsiteX1916" fmla="*/ 1015035 w 1123735"/>
                  <a:gd name="connsiteY1916" fmla="*/ 1141287 h 1171228"/>
                  <a:gd name="connsiteX1917" fmla="*/ 1016215 w 1123735"/>
                  <a:gd name="connsiteY1917" fmla="*/ 1142320 h 1171228"/>
                  <a:gd name="connsiteX1918" fmla="*/ 1016510 w 1123735"/>
                  <a:gd name="connsiteY1918" fmla="*/ 1143205 h 1171228"/>
                  <a:gd name="connsiteX1919" fmla="*/ 1016510 w 1123735"/>
                  <a:gd name="connsiteY1919" fmla="*/ 1144237 h 1171228"/>
                  <a:gd name="connsiteX1920" fmla="*/ 1018132 w 1123735"/>
                  <a:gd name="connsiteY1920" fmla="*/ 1144827 h 1171228"/>
                  <a:gd name="connsiteX1921" fmla="*/ 1020050 w 1123735"/>
                  <a:gd name="connsiteY1921" fmla="*/ 1144385 h 1171228"/>
                  <a:gd name="connsiteX1922" fmla="*/ 1022852 w 1123735"/>
                  <a:gd name="connsiteY1922" fmla="*/ 1142467 h 1171228"/>
                  <a:gd name="connsiteX1923" fmla="*/ 1023294 w 1123735"/>
                  <a:gd name="connsiteY1923" fmla="*/ 1140697 h 1171228"/>
                  <a:gd name="connsiteX1924" fmla="*/ 1019755 w 1123735"/>
                  <a:gd name="connsiteY1924" fmla="*/ 1134945 h 1171228"/>
                  <a:gd name="connsiteX1925" fmla="*/ 1016657 w 1123735"/>
                  <a:gd name="connsiteY1925" fmla="*/ 1135388 h 1171228"/>
                  <a:gd name="connsiteX1926" fmla="*/ 970050 w 1123735"/>
                  <a:gd name="connsiteY1926" fmla="*/ 1092468 h 1171228"/>
                  <a:gd name="connsiteX1927" fmla="*/ 968280 w 1123735"/>
                  <a:gd name="connsiteY1927" fmla="*/ 1091141 h 1171228"/>
                  <a:gd name="connsiteX1928" fmla="*/ 966068 w 1123735"/>
                  <a:gd name="connsiteY1928" fmla="*/ 1088043 h 1171228"/>
                  <a:gd name="connsiteX1929" fmla="*/ 965478 w 1123735"/>
                  <a:gd name="connsiteY1929" fmla="*/ 1087600 h 1171228"/>
                  <a:gd name="connsiteX1930" fmla="*/ 960168 w 1123735"/>
                  <a:gd name="connsiteY1930" fmla="*/ 1086568 h 1171228"/>
                  <a:gd name="connsiteX1931" fmla="*/ 956923 w 1123735"/>
                  <a:gd name="connsiteY1931" fmla="*/ 1086863 h 1171228"/>
                  <a:gd name="connsiteX1932" fmla="*/ 955006 w 1123735"/>
                  <a:gd name="connsiteY1932" fmla="*/ 1087306 h 1171228"/>
                  <a:gd name="connsiteX1933" fmla="*/ 954711 w 1123735"/>
                  <a:gd name="connsiteY1933" fmla="*/ 1086716 h 1171228"/>
                  <a:gd name="connsiteX1934" fmla="*/ 953974 w 1123735"/>
                  <a:gd name="connsiteY1934" fmla="*/ 1083766 h 1171228"/>
                  <a:gd name="connsiteX1935" fmla="*/ 953383 w 1123735"/>
                  <a:gd name="connsiteY1935" fmla="*/ 1082439 h 1171228"/>
                  <a:gd name="connsiteX1936" fmla="*/ 952794 w 1123735"/>
                  <a:gd name="connsiteY1936" fmla="*/ 1081701 h 1171228"/>
                  <a:gd name="connsiteX1937" fmla="*/ 951466 w 1123735"/>
                  <a:gd name="connsiteY1937" fmla="*/ 1081406 h 1171228"/>
                  <a:gd name="connsiteX1938" fmla="*/ 950581 w 1123735"/>
                  <a:gd name="connsiteY1938" fmla="*/ 1080668 h 1171228"/>
                  <a:gd name="connsiteX1939" fmla="*/ 949991 w 1123735"/>
                  <a:gd name="connsiteY1939" fmla="*/ 1080668 h 1171228"/>
                  <a:gd name="connsiteX1940" fmla="*/ 949106 w 1123735"/>
                  <a:gd name="connsiteY1940" fmla="*/ 1081701 h 1171228"/>
                  <a:gd name="connsiteX1941" fmla="*/ 949106 w 1123735"/>
                  <a:gd name="connsiteY1941" fmla="*/ 1082586 h 1171228"/>
                  <a:gd name="connsiteX1942" fmla="*/ 949401 w 1123735"/>
                  <a:gd name="connsiteY1942" fmla="*/ 1084798 h 1171228"/>
                  <a:gd name="connsiteX1943" fmla="*/ 942469 w 1123735"/>
                  <a:gd name="connsiteY1943" fmla="*/ 1083324 h 1171228"/>
                  <a:gd name="connsiteX1944" fmla="*/ 940404 w 1123735"/>
                  <a:gd name="connsiteY1944" fmla="*/ 1081111 h 1171228"/>
                  <a:gd name="connsiteX1945" fmla="*/ 934210 w 1123735"/>
                  <a:gd name="connsiteY1945" fmla="*/ 1081701 h 1171228"/>
                  <a:gd name="connsiteX1946" fmla="*/ 930080 w 1123735"/>
                  <a:gd name="connsiteY1946" fmla="*/ 1085978 h 1171228"/>
                  <a:gd name="connsiteX1947" fmla="*/ 935390 w 1123735"/>
                  <a:gd name="connsiteY1947" fmla="*/ 1086863 h 1171228"/>
                  <a:gd name="connsiteX1948" fmla="*/ 937012 w 1123735"/>
                  <a:gd name="connsiteY1948" fmla="*/ 1089960 h 1171228"/>
                  <a:gd name="connsiteX1949" fmla="*/ 939962 w 1123735"/>
                  <a:gd name="connsiteY1949" fmla="*/ 1092910 h 1171228"/>
                  <a:gd name="connsiteX1950" fmla="*/ 942912 w 1123735"/>
                  <a:gd name="connsiteY1950" fmla="*/ 1092468 h 1171228"/>
                  <a:gd name="connsiteX1951" fmla="*/ 944091 w 1123735"/>
                  <a:gd name="connsiteY1951" fmla="*/ 1092468 h 1171228"/>
                  <a:gd name="connsiteX1952" fmla="*/ 944534 w 1123735"/>
                  <a:gd name="connsiteY1952" fmla="*/ 1094828 h 1171228"/>
                  <a:gd name="connsiteX1953" fmla="*/ 944534 w 1123735"/>
                  <a:gd name="connsiteY1953" fmla="*/ 1096450 h 1171228"/>
                  <a:gd name="connsiteX1954" fmla="*/ 944091 w 1123735"/>
                  <a:gd name="connsiteY1954" fmla="*/ 1099400 h 1171228"/>
                  <a:gd name="connsiteX1955" fmla="*/ 944091 w 1123735"/>
                  <a:gd name="connsiteY1955" fmla="*/ 1100285 h 1171228"/>
                  <a:gd name="connsiteX1956" fmla="*/ 946746 w 1123735"/>
                  <a:gd name="connsiteY1956" fmla="*/ 1101760 h 1171228"/>
                  <a:gd name="connsiteX1957" fmla="*/ 949106 w 1123735"/>
                  <a:gd name="connsiteY1957" fmla="*/ 1102645 h 1171228"/>
                  <a:gd name="connsiteX1958" fmla="*/ 950139 w 1123735"/>
                  <a:gd name="connsiteY1958" fmla="*/ 1102202 h 1171228"/>
                  <a:gd name="connsiteX1959" fmla="*/ 950434 w 1123735"/>
                  <a:gd name="connsiteY1959" fmla="*/ 1101465 h 1171228"/>
                  <a:gd name="connsiteX1960" fmla="*/ 949991 w 1123735"/>
                  <a:gd name="connsiteY1960" fmla="*/ 1099252 h 1171228"/>
                  <a:gd name="connsiteX1961" fmla="*/ 950286 w 1123735"/>
                  <a:gd name="connsiteY1961" fmla="*/ 1097777 h 1171228"/>
                  <a:gd name="connsiteX1962" fmla="*/ 951171 w 1123735"/>
                  <a:gd name="connsiteY1962" fmla="*/ 1096302 h 1171228"/>
                  <a:gd name="connsiteX1963" fmla="*/ 952646 w 1123735"/>
                  <a:gd name="connsiteY1963" fmla="*/ 1097335 h 1171228"/>
                  <a:gd name="connsiteX1964" fmla="*/ 953974 w 1123735"/>
                  <a:gd name="connsiteY1964" fmla="*/ 1097335 h 1171228"/>
                  <a:gd name="connsiteX1965" fmla="*/ 955596 w 1123735"/>
                  <a:gd name="connsiteY1965" fmla="*/ 1096892 h 1171228"/>
                  <a:gd name="connsiteX1966" fmla="*/ 958398 w 1123735"/>
                  <a:gd name="connsiteY1966" fmla="*/ 1097483 h 1171228"/>
                  <a:gd name="connsiteX1967" fmla="*/ 957956 w 1123735"/>
                  <a:gd name="connsiteY1967" fmla="*/ 1100727 h 1171228"/>
                  <a:gd name="connsiteX1968" fmla="*/ 955301 w 1123735"/>
                  <a:gd name="connsiteY1968" fmla="*/ 1103825 h 1171228"/>
                  <a:gd name="connsiteX1969" fmla="*/ 953236 w 1123735"/>
                  <a:gd name="connsiteY1969" fmla="*/ 1104709 h 1171228"/>
                  <a:gd name="connsiteX1970" fmla="*/ 953531 w 1123735"/>
                  <a:gd name="connsiteY1970" fmla="*/ 1105594 h 1171228"/>
                  <a:gd name="connsiteX1971" fmla="*/ 954563 w 1123735"/>
                  <a:gd name="connsiteY1971" fmla="*/ 1106332 h 1171228"/>
                  <a:gd name="connsiteX1972" fmla="*/ 955448 w 1123735"/>
                  <a:gd name="connsiteY1972" fmla="*/ 1106775 h 1171228"/>
                  <a:gd name="connsiteX1973" fmla="*/ 956186 w 1123735"/>
                  <a:gd name="connsiteY1973" fmla="*/ 1106775 h 1171228"/>
                  <a:gd name="connsiteX1974" fmla="*/ 957513 w 1123735"/>
                  <a:gd name="connsiteY1974" fmla="*/ 1105890 h 1171228"/>
                  <a:gd name="connsiteX1975" fmla="*/ 960463 w 1123735"/>
                  <a:gd name="connsiteY1975" fmla="*/ 1105005 h 1171228"/>
                  <a:gd name="connsiteX1976" fmla="*/ 963413 w 1123735"/>
                  <a:gd name="connsiteY1976" fmla="*/ 1105005 h 1171228"/>
                  <a:gd name="connsiteX1977" fmla="*/ 965773 w 1123735"/>
                  <a:gd name="connsiteY1977" fmla="*/ 1103234 h 1171228"/>
                  <a:gd name="connsiteX1978" fmla="*/ 967395 w 1123735"/>
                  <a:gd name="connsiteY1978" fmla="*/ 1102350 h 1171228"/>
                  <a:gd name="connsiteX1979" fmla="*/ 968428 w 1123735"/>
                  <a:gd name="connsiteY1979" fmla="*/ 1101465 h 1171228"/>
                  <a:gd name="connsiteX1980" fmla="*/ 968428 w 1123735"/>
                  <a:gd name="connsiteY1980" fmla="*/ 1099990 h 1171228"/>
                  <a:gd name="connsiteX1981" fmla="*/ 970050 w 1123735"/>
                  <a:gd name="connsiteY1981" fmla="*/ 1097188 h 1171228"/>
                  <a:gd name="connsiteX1982" fmla="*/ 972705 w 1123735"/>
                  <a:gd name="connsiteY1982" fmla="*/ 1095270 h 1171228"/>
                  <a:gd name="connsiteX1983" fmla="*/ 970050 w 1123735"/>
                  <a:gd name="connsiteY1983" fmla="*/ 1092320 h 117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Lst>
                <a:rect l="l" t="t" r="r" b="b"/>
                <a:pathLst>
                  <a:path w="1123735" h="1171228">
                    <a:moveTo>
                      <a:pt x="897042" y="794093"/>
                    </a:moveTo>
                    <a:lnTo>
                      <a:pt x="897927" y="794093"/>
                    </a:lnTo>
                    <a:lnTo>
                      <a:pt x="898517" y="793650"/>
                    </a:lnTo>
                    <a:lnTo>
                      <a:pt x="898812" y="793060"/>
                    </a:lnTo>
                    <a:lnTo>
                      <a:pt x="898369" y="791586"/>
                    </a:lnTo>
                    <a:lnTo>
                      <a:pt x="897484" y="790700"/>
                    </a:lnTo>
                    <a:lnTo>
                      <a:pt x="896747" y="790700"/>
                    </a:lnTo>
                    <a:lnTo>
                      <a:pt x="895862" y="791291"/>
                    </a:lnTo>
                    <a:lnTo>
                      <a:pt x="896304" y="793060"/>
                    </a:lnTo>
                    <a:lnTo>
                      <a:pt x="897042" y="794093"/>
                    </a:lnTo>
                    <a:close/>
                    <a:moveTo>
                      <a:pt x="1032" y="261944"/>
                    </a:moveTo>
                    <a:lnTo>
                      <a:pt x="0" y="263272"/>
                    </a:lnTo>
                    <a:lnTo>
                      <a:pt x="0" y="264747"/>
                    </a:lnTo>
                    <a:lnTo>
                      <a:pt x="3835" y="263862"/>
                    </a:lnTo>
                    <a:lnTo>
                      <a:pt x="5310" y="262830"/>
                    </a:lnTo>
                    <a:lnTo>
                      <a:pt x="3982" y="262830"/>
                    </a:lnTo>
                    <a:lnTo>
                      <a:pt x="1032" y="261944"/>
                    </a:lnTo>
                    <a:close/>
                    <a:moveTo>
                      <a:pt x="799403" y="447931"/>
                    </a:moveTo>
                    <a:lnTo>
                      <a:pt x="798813" y="447931"/>
                    </a:lnTo>
                    <a:lnTo>
                      <a:pt x="798370" y="447636"/>
                    </a:lnTo>
                    <a:lnTo>
                      <a:pt x="798075" y="447636"/>
                    </a:lnTo>
                    <a:lnTo>
                      <a:pt x="796748" y="448816"/>
                    </a:lnTo>
                    <a:lnTo>
                      <a:pt x="795715" y="449701"/>
                    </a:lnTo>
                    <a:lnTo>
                      <a:pt x="795420" y="450143"/>
                    </a:lnTo>
                    <a:lnTo>
                      <a:pt x="795568" y="450143"/>
                    </a:lnTo>
                    <a:lnTo>
                      <a:pt x="800287" y="449701"/>
                    </a:lnTo>
                    <a:lnTo>
                      <a:pt x="801025" y="449701"/>
                    </a:lnTo>
                    <a:lnTo>
                      <a:pt x="801025" y="449111"/>
                    </a:lnTo>
                    <a:lnTo>
                      <a:pt x="800730" y="448669"/>
                    </a:lnTo>
                    <a:lnTo>
                      <a:pt x="799403" y="447931"/>
                    </a:lnTo>
                    <a:close/>
                    <a:moveTo>
                      <a:pt x="902352" y="890110"/>
                    </a:moveTo>
                    <a:lnTo>
                      <a:pt x="900287" y="892912"/>
                    </a:lnTo>
                    <a:lnTo>
                      <a:pt x="894387" y="894682"/>
                    </a:lnTo>
                    <a:lnTo>
                      <a:pt x="893060" y="896452"/>
                    </a:lnTo>
                    <a:lnTo>
                      <a:pt x="893355" y="897337"/>
                    </a:lnTo>
                    <a:lnTo>
                      <a:pt x="893945" y="900287"/>
                    </a:lnTo>
                    <a:lnTo>
                      <a:pt x="895420" y="903089"/>
                    </a:lnTo>
                    <a:lnTo>
                      <a:pt x="896157" y="904859"/>
                    </a:lnTo>
                    <a:lnTo>
                      <a:pt x="897484" y="907661"/>
                    </a:lnTo>
                    <a:lnTo>
                      <a:pt x="898222" y="908693"/>
                    </a:lnTo>
                    <a:lnTo>
                      <a:pt x="899254" y="913561"/>
                    </a:lnTo>
                    <a:lnTo>
                      <a:pt x="901614" y="916658"/>
                    </a:lnTo>
                    <a:lnTo>
                      <a:pt x="907219" y="915773"/>
                    </a:lnTo>
                    <a:lnTo>
                      <a:pt x="910463" y="916216"/>
                    </a:lnTo>
                    <a:lnTo>
                      <a:pt x="910906" y="915478"/>
                    </a:lnTo>
                    <a:lnTo>
                      <a:pt x="909579" y="909874"/>
                    </a:lnTo>
                    <a:lnTo>
                      <a:pt x="910021" y="908841"/>
                    </a:lnTo>
                    <a:lnTo>
                      <a:pt x="910021" y="908104"/>
                    </a:lnTo>
                    <a:lnTo>
                      <a:pt x="909579" y="907219"/>
                    </a:lnTo>
                    <a:lnTo>
                      <a:pt x="908251" y="905744"/>
                    </a:lnTo>
                    <a:lnTo>
                      <a:pt x="907219" y="902647"/>
                    </a:lnTo>
                    <a:lnTo>
                      <a:pt x="906924" y="900582"/>
                    </a:lnTo>
                    <a:lnTo>
                      <a:pt x="906629" y="899992"/>
                    </a:lnTo>
                    <a:lnTo>
                      <a:pt x="904711" y="898369"/>
                    </a:lnTo>
                    <a:lnTo>
                      <a:pt x="903679" y="896452"/>
                    </a:lnTo>
                    <a:lnTo>
                      <a:pt x="904121" y="890847"/>
                    </a:lnTo>
                    <a:lnTo>
                      <a:pt x="902352" y="890552"/>
                    </a:lnTo>
                    <a:close/>
                    <a:moveTo>
                      <a:pt x="891732" y="957661"/>
                    </a:moveTo>
                    <a:lnTo>
                      <a:pt x="895272" y="957956"/>
                    </a:lnTo>
                    <a:lnTo>
                      <a:pt x="897927" y="957956"/>
                    </a:lnTo>
                    <a:lnTo>
                      <a:pt x="898812" y="957218"/>
                    </a:lnTo>
                    <a:lnTo>
                      <a:pt x="899844" y="954416"/>
                    </a:lnTo>
                    <a:lnTo>
                      <a:pt x="899844" y="949401"/>
                    </a:lnTo>
                    <a:lnTo>
                      <a:pt x="900139" y="947926"/>
                    </a:lnTo>
                    <a:lnTo>
                      <a:pt x="900729" y="946894"/>
                    </a:lnTo>
                    <a:lnTo>
                      <a:pt x="906334" y="943207"/>
                    </a:lnTo>
                    <a:lnTo>
                      <a:pt x="906924" y="943207"/>
                    </a:lnTo>
                    <a:lnTo>
                      <a:pt x="906924" y="944239"/>
                    </a:lnTo>
                    <a:lnTo>
                      <a:pt x="905449" y="945419"/>
                    </a:lnTo>
                    <a:lnTo>
                      <a:pt x="904859" y="946304"/>
                    </a:lnTo>
                    <a:lnTo>
                      <a:pt x="904859" y="949401"/>
                    </a:lnTo>
                    <a:lnTo>
                      <a:pt x="903384" y="950434"/>
                    </a:lnTo>
                    <a:lnTo>
                      <a:pt x="902794" y="952351"/>
                    </a:lnTo>
                    <a:lnTo>
                      <a:pt x="902794" y="953531"/>
                    </a:lnTo>
                    <a:lnTo>
                      <a:pt x="904417" y="956481"/>
                    </a:lnTo>
                    <a:lnTo>
                      <a:pt x="904417" y="958693"/>
                    </a:lnTo>
                    <a:lnTo>
                      <a:pt x="904711" y="960463"/>
                    </a:lnTo>
                    <a:lnTo>
                      <a:pt x="905891" y="963265"/>
                    </a:lnTo>
                    <a:lnTo>
                      <a:pt x="907514" y="963560"/>
                    </a:lnTo>
                    <a:lnTo>
                      <a:pt x="910316" y="963118"/>
                    </a:lnTo>
                    <a:lnTo>
                      <a:pt x="910906" y="962528"/>
                    </a:lnTo>
                    <a:lnTo>
                      <a:pt x="911643" y="960021"/>
                    </a:lnTo>
                    <a:lnTo>
                      <a:pt x="912823" y="957956"/>
                    </a:lnTo>
                    <a:lnTo>
                      <a:pt x="913413" y="955448"/>
                    </a:lnTo>
                    <a:lnTo>
                      <a:pt x="913708" y="952204"/>
                    </a:lnTo>
                    <a:lnTo>
                      <a:pt x="913413" y="951466"/>
                    </a:lnTo>
                    <a:lnTo>
                      <a:pt x="912234" y="951171"/>
                    </a:lnTo>
                    <a:lnTo>
                      <a:pt x="912234" y="949991"/>
                    </a:lnTo>
                    <a:lnTo>
                      <a:pt x="913118" y="943796"/>
                    </a:lnTo>
                    <a:lnTo>
                      <a:pt x="913561" y="938782"/>
                    </a:lnTo>
                    <a:lnTo>
                      <a:pt x="913266" y="933767"/>
                    </a:lnTo>
                    <a:lnTo>
                      <a:pt x="911791" y="922410"/>
                    </a:lnTo>
                    <a:lnTo>
                      <a:pt x="911349" y="920935"/>
                    </a:lnTo>
                    <a:lnTo>
                      <a:pt x="910759" y="920493"/>
                    </a:lnTo>
                    <a:lnTo>
                      <a:pt x="908546" y="920493"/>
                    </a:lnTo>
                    <a:lnTo>
                      <a:pt x="906039" y="919018"/>
                    </a:lnTo>
                    <a:lnTo>
                      <a:pt x="904859" y="919018"/>
                    </a:lnTo>
                    <a:lnTo>
                      <a:pt x="902204" y="919903"/>
                    </a:lnTo>
                    <a:lnTo>
                      <a:pt x="900287" y="921820"/>
                    </a:lnTo>
                    <a:lnTo>
                      <a:pt x="899992" y="922705"/>
                    </a:lnTo>
                    <a:lnTo>
                      <a:pt x="900877" y="925065"/>
                    </a:lnTo>
                    <a:lnTo>
                      <a:pt x="900877" y="927425"/>
                    </a:lnTo>
                    <a:lnTo>
                      <a:pt x="898517" y="929490"/>
                    </a:lnTo>
                    <a:lnTo>
                      <a:pt x="894682" y="931555"/>
                    </a:lnTo>
                    <a:lnTo>
                      <a:pt x="893945" y="933767"/>
                    </a:lnTo>
                    <a:lnTo>
                      <a:pt x="897042" y="935095"/>
                    </a:lnTo>
                    <a:lnTo>
                      <a:pt x="897042" y="937897"/>
                    </a:lnTo>
                    <a:lnTo>
                      <a:pt x="893797" y="938635"/>
                    </a:lnTo>
                    <a:lnTo>
                      <a:pt x="892470" y="937602"/>
                    </a:lnTo>
                    <a:lnTo>
                      <a:pt x="890995" y="937602"/>
                    </a:lnTo>
                    <a:lnTo>
                      <a:pt x="888192" y="939667"/>
                    </a:lnTo>
                    <a:lnTo>
                      <a:pt x="887307" y="940847"/>
                    </a:lnTo>
                    <a:lnTo>
                      <a:pt x="888340" y="942469"/>
                    </a:lnTo>
                    <a:lnTo>
                      <a:pt x="889962" y="944239"/>
                    </a:lnTo>
                    <a:lnTo>
                      <a:pt x="891437" y="945271"/>
                    </a:lnTo>
                    <a:lnTo>
                      <a:pt x="890552" y="949844"/>
                    </a:lnTo>
                    <a:lnTo>
                      <a:pt x="885685" y="949549"/>
                    </a:lnTo>
                    <a:lnTo>
                      <a:pt x="884358" y="952056"/>
                    </a:lnTo>
                    <a:lnTo>
                      <a:pt x="884948" y="955301"/>
                    </a:lnTo>
                    <a:lnTo>
                      <a:pt x="887455" y="954563"/>
                    </a:lnTo>
                    <a:lnTo>
                      <a:pt x="891437" y="957218"/>
                    </a:lnTo>
                    <a:close/>
                    <a:moveTo>
                      <a:pt x="899402" y="885390"/>
                    </a:moveTo>
                    <a:lnTo>
                      <a:pt x="897189" y="885390"/>
                    </a:lnTo>
                    <a:lnTo>
                      <a:pt x="894240" y="886423"/>
                    </a:lnTo>
                    <a:lnTo>
                      <a:pt x="892765" y="887602"/>
                    </a:lnTo>
                    <a:lnTo>
                      <a:pt x="894534" y="889372"/>
                    </a:lnTo>
                    <a:lnTo>
                      <a:pt x="894829" y="890405"/>
                    </a:lnTo>
                    <a:lnTo>
                      <a:pt x="896747" y="889962"/>
                    </a:lnTo>
                    <a:lnTo>
                      <a:pt x="897484" y="889520"/>
                    </a:lnTo>
                    <a:lnTo>
                      <a:pt x="898369" y="888782"/>
                    </a:lnTo>
                    <a:lnTo>
                      <a:pt x="901909" y="887307"/>
                    </a:lnTo>
                    <a:lnTo>
                      <a:pt x="901614" y="886127"/>
                    </a:lnTo>
                    <a:lnTo>
                      <a:pt x="899549" y="885242"/>
                    </a:lnTo>
                    <a:close/>
                    <a:moveTo>
                      <a:pt x="889372" y="934357"/>
                    </a:moveTo>
                    <a:lnTo>
                      <a:pt x="892765" y="931260"/>
                    </a:lnTo>
                    <a:lnTo>
                      <a:pt x="896599" y="926098"/>
                    </a:lnTo>
                    <a:lnTo>
                      <a:pt x="896599" y="921230"/>
                    </a:lnTo>
                    <a:lnTo>
                      <a:pt x="893502" y="921230"/>
                    </a:lnTo>
                    <a:lnTo>
                      <a:pt x="891880" y="922558"/>
                    </a:lnTo>
                    <a:lnTo>
                      <a:pt x="886865" y="923885"/>
                    </a:lnTo>
                    <a:lnTo>
                      <a:pt x="885685" y="923443"/>
                    </a:lnTo>
                    <a:lnTo>
                      <a:pt x="884505" y="924180"/>
                    </a:lnTo>
                    <a:lnTo>
                      <a:pt x="883620" y="925065"/>
                    </a:lnTo>
                    <a:lnTo>
                      <a:pt x="883178" y="926983"/>
                    </a:lnTo>
                    <a:lnTo>
                      <a:pt x="884800" y="928310"/>
                    </a:lnTo>
                    <a:lnTo>
                      <a:pt x="885685" y="928605"/>
                    </a:lnTo>
                    <a:lnTo>
                      <a:pt x="886423" y="929343"/>
                    </a:lnTo>
                    <a:lnTo>
                      <a:pt x="887160" y="931850"/>
                    </a:lnTo>
                    <a:lnTo>
                      <a:pt x="884948" y="933767"/>
                    </a:lnTo>
                    <a:lnTo>
                      <a:pt x="883178" y="935685"/>
                    </a:lnTo>
                    <a:lnTo>
                      <a:pt x="884800" y="936864"/>
                    </a:lnTo>
                    <a:lnTo>
                      <a:pt x="886717" y="936864"/>
                    </a:lnTo>
                    <a:lnTo>
                      <a:pt x="889815" y="934504"/>
                    </a:lnTo>
                    <a:close/>
                    <a:moveTo>
                      <a:pt x="919460" y="743504"/>
                    </a:moveTo>
                    <a:lnTo>
                      <a:pt x="922705" y="744683"/>
                    </a:lnTo>
                    <a:lnTo>
                      <a:pt x="925950" y="744683"/>
                    </a:lnTo>
                    <a:lnTo>
                      <a:pt x="927868" y="745126"/>
                    </a:lnTo>
                    <a:lnTo>
                      <a:pt x="929637" y="745126"/>
                    </a:lnTo>
                    <a:lnTo>
                      <a:pt x="931555" y="744241"/>
                    </a:lnTo>
                    <a:lnTo>
                      <a:pt x="932440" y="742471"/>
                    </a:lnTo>
                    <a:lnTo>
                      <a:pt x="932145" y="738341"/>
                    </a:lnTo>
                    <a:lnTo>
                      <a:pt x="934800" y="737309"/>
                    </a:lnTo>
                    <a:lnTo>
                      <a:pt x="937602" y="735686"/>
                    </a:lnTo>
                    <a:lnTo>
                      <a:pt x="939372" y="733179"/>
                    </a:lnTo>
                    <a:lnTo>
                      <a:pt x="940257" y="731409"/>
                    </a:lnTo>
                    <a:lnTo>
                      <a:pt x="938339" y="728607"/>
                    </a:lnTo>
                    <a:lnTo>
                      <a:pt x="936865" y="725952"/>
                    </a:lnTo>
                    <a:lnTo>
                      <a:pt x="934062" y="724182"/>
                    </a:lnTo>
                    <a:lnTo>
                      <a:pt x="931555" y="721527"/>
                    </a:lnTo>
                    <a:lnTo>
                      <a:pt x="930965" y="720347"/>
                    </a:lnTo>
                    <a:lnTo>
                      <a:pt x="932882" y="719020"/>
                    </a:lnTo>
                    <a:lnTo>
                      <a:pt x="934505" y="718577"/>
                    </a:lnTo>
                    <a:lnTo>
                      <a:pt x="934947" y="717987"/>
                    </a:lnTo>
                    <a:lnTo>
                      <a:pt x="937160" y="717545"/>
                    </a:lnTo>
                    <a:lnTo>
                      <a:pt x="939224" y="716660"/>
                    </a:lnTo>
                    <a:lnTo>
                      <a:pt x="937749" y="714300"/>
                    </a:lnTo>
                    <a:lnTo>
                      <a:pt x="937749" y="711793"/>
                    </a:lnTo>
                    <a:lnTo>
                      <a:pt x="939962" y="710613"/>
                    </a:lnTo>
                    <a:lnTo>
                      <a:pt x="940404" y="707958"/>
                    </a:lnTo>
                    <a:lnTo>
                      <a:pt x="939519" y="707073"/>
                    </a:lnTo>
                    <a:lnTo>
                      <a:pt x="938929" y="703386"/>
                    </a:lnTo>
                    <a:lnTo>
                      <a:pt x="937897" y="701321"/>
                    </a:lnTo>
                    <a:lnTo>
                      <a:pt x="937602" y="698666"/>
                    </a:lnTo>
                    <a:lnTo>
                      <a:pt x="932292" y="698076"/>
                    </a:lnTo>
                    <a:lnTo>
                      <a:pt x="924328" y="695569"/>
                    </a:lnTo>
                    <a:lnTo>
                      <a:pt x="923590" y="696454"/>
                    </a:lnTo>
                    <a:lnTo>
                      <a:pt x="924475" y="697486"/>
                    </a:lnTo>
                    <a:lnTo>
                      <a:pt x="924770" y="698666"/>
                    </a:lnTo>
                    <a:lnTo>
                      <a:pt x="923738" y="702206"/>
                    </a:lnTo>
                    <a:lnTo>
                      <a:pt x="923738" y="703828"/>
                    </a:lnTo>
                    <a:lnTo>
                      <a:pt x="923295" y="705451"/>
                    </a:lnTo>
                    <a:lnTo>
                      <a:pt x="920935" y="708843"/>
                    </a:lnTo>
                    <a:lnTo>
                      <a:pt x="920640" y="710466"/>
                    </a:lnTo>
                    <a:lnTo>
                      <a:pt x="920640" y="714005"/>
                    </a:lnTo>
                    <a:lnTo>
                      <a:pt x="920051" y="715775"/>
                    </a:lnTo>
                    <a:lnTo>
                      <a:pt x="920051" y="717250"/>
                    </a:lnTo>
                    <a:lnTo>
                      <a:pt x="921083" y="720642"/>
                    </a:lnTo>
                    <a:lnTo>
                      <a:pt x="919755" y="729787"/>
                    </a:lnTo>
                    <a:lnTo>
                      <a:pt x="917691" y="736129"/>
                    </a:lnTo>
                    <a:lnTo>
                      <a:pt x="915478" y="739521"/>
                    </a:lnTo>
                    <a:lnTo>
                      <a:pt x="915036" y="740996"/>
                    </a:lnTo>
                    <a:lnTo>
                      <a:pt x="915921" y="742029"/>
                    </a:lnTo>
                    <a:lnTo>
                      <a:pt x="919018" y="743798"/>
                    </a:lnTo>
                    <a:close/>
                    <a:moveTo>
                      <a:pt x="933915" y="782589"/>
                    </a:moveTo>
                    <a:lnTo>
                      <a:pt x="932882" y="782589"/>
                    </a:lnTo>
                    <a:lnTo>
                      <a:pt x="931407" y="783031"/>
                    </a:lnTo>
                    <a:lnTo>
                      <a:pt x="930375" y="784801"/>
                    </a:lnTo>
                    <a:lnTo>
                      <a:pt x="930375" y="785981"/>
                    </a:lnTo>
                    <a:lnTo>
                      <a:pt x="930817" y="787013"/>
                    </a:lnTo>
                    <a:lnTo>
                      <a:pt x="932587" y="789226"/>
                    </a:lnTo>
                    <a:lnTo>
                      <a:pt x="932882" y="790700"/>
                    </a:lnTo>
                    <a:lnTo>
                      <a:pt x="933620" y="791733"/>
                    </a:lnTo>
                    <a:lnTo>
                      <a:pt x="934357" y="791733"/>
                    </a:lnTo>
                    <a:lnTo>
                      <a:pt x="935242" y="791438"/>
                    </a:lnTo>
                    <a:lnTo>
                      <a:pt x="935685" y="789226"/>
                    </a:lnTo>
                    <a:lnTo>
                      <a:pt x="935390" y="786866"/>
                    </a:lnTo>
                    <a:lnTo>
                      <a:pt x="935094" y="784654"/>
                    </a:lnTo>
                    <a:lnTo>
                      <a:pt x="933915" y="782589"/>
                    </a:lnTo>
                    <a:close/>
                    <a:moveTo>
                      <a:pt x="943649" y="782146"/>
                    </a:moveTo>
                    <a:lnTo>
                      <a:pt x="941289" y="784211"/>
                    </a:lnTo>
                    <a:lnTo>
                      <a:pt x="940257" y="785686"/>
                    </a:lnTo>
                    <a:lnTo>
                      <a:pt x="940847" y="788341"/>
                    </a:lnTo>
                    <a:lnTo>
                      <a:pt x="941437" y="789963"/>
                    </a:lnTo>
                    <a:lnTo>
                      <a:pt x="942617" y="791881"/>
                    </a:lnTo>
                    <a:lnTo>
                      <a:pt x="945862" y="792766"/>
                    </a:lnTo>
                    <a:lnTo>
                      <a:pt x="952204" y="790258"/>
                    </a:lnTo>
                    <a:lnTo>
                      <a:pt x="954563" y="788046"/>
                    </a:lnTo>
                    <a:lnTo>
                      <a:pt x="955891" y="785686"/>
                    </a:lnTo>
                    <a:lnTo>
                      <a:pt x="957956" y="782883"/>
                    </a:lnTo>
                    <a:lnTo>
                      <a:pt x="957661" y="781556"/>
                    </a:lnTo>
                    <a:lnTo>
                      <a:pt x="955891" y="779934"/>
                    </a:lnTo>
                    <a:lnTo>
                      <a:pt x="951024" y="777574"/>
                    </a:lnTo>
                    <a:lnTo>
                      <a:pt x="946304" y="775951"/>
                    </a:lnTo>
                    <a:lnTo>
                      <a:pt x="944977" y="776394"/>
                    </a:lnTo>
                    <a:lnTo>
                      <a:pt x="944682" y="777869"/>
                    </a:lnTo>
                    <a:lnTo>
                      <a:pt x="944682" y="779344"/>
                    </a:lnTo>
                    <a:lnTo>
                      <a:pt x="944387" y="780966"/>
                    </a:lnTo>
                    <a:lnTo>
                      <a:pt x="943502" y="782294"/>
                    </a:lnTo>
                    <a:close/>
                    <a:moveTo>
                      <a:pt x="908251" y="752648"/>
                    </a:moveTo>
                    <a:lnTo>
                      <a:pt x="908251" y="751615"/>
                    </a:lnTo>
                    <a:lnTo>
                      <a:pt x="907514" y="750878"/>
                    </a:lnTo>
                    <a:lnTo>
                      <a:pt x="906334" y="750288"/>
                    </a:lnTo>
                    <a:lnTo>
                      <a:pt x="904417" y="750730"/>
                    </a:lnTo>
                    <a:lnTo>
                      <a:pt x="903826" y="751468"/>
                    </a:lnTo>
                    <a:lnTo>
                      <a:pt x="903826" y="752205"/>
                    </a:lnTo>
                    <a:lnTo>
                      <a:pt x="904711" y="753090"/>
                    </a:lnTo>
                    <a:lnTo>
                      <a:pt x="908399" y="752500"/>
                    </a:lnTo>
                    <a:close/>
                    <a:moveTo>
                      <a:pt x="896452" y="964740"/>
                    </a:moveTo>
                    <a:lnTo>
                      <a:pt x="894240" y="964446"/>
                    </a:lnTo>
                    <a:lnTo>
                      <a:pt x="891142" y="963265"/>
                    </a:lnTo>
                    <a:lnTo>
                      <a:pt x="890110" y="966658"/>
                    </a:lnTo>
                    <a:lnTo>
                      <a:pt x="890110" y="968575"/>
                    </a:lnTo>
                    <a:lnTo>
                      <a:pt x="889372" y="969460"/>
                    </a:lnTo>
                    <a:lnTo>
                      <a:pt x="888930" y="971673"/>
                    </a:lnTo>
                    <a:lnTo>
                      <a:pt x="887897" y="974622"/>
                    </a:lnTo>
                    <a:lnTo>
                      <a:pt x="891585" y="974622"/>
                    </a:lnTo>
                    <a:lnTo>
                      <a:pt x="893060" y="975802"/>
                    </a:lnTo>
                    <a:lnTo>
                      <a:pt x="898222" y="973000"/>
                    </a:lnTo>
                    <a:lnTo>
                      <a:pt x="900582" y="970935"/>
                    </a:lnTo>
                    <a:lnTo>
                      <a:pt x="903826" y="969607"/>
                    </a:lnTo>
                    <a:lnTo>
                      <a:pt x="902794" y="966658"/>
                    </a:lnTo>
                    <a:lnTo>
                      <a:pt x="899402" y="965920"/>
                    </a:lnTo>
                    <a:lnTo>
                      <a:pt x="896304" y="964740"/>
                    </a:lnTo>
                    <a:close/>
                    <a:moveTo>
                      <a:pt x="929490" y="758253"/>
                    </a:moveTo>
                    <a:lnTo>
                      <a:pt x="926540" y="759285"/>
                    </a:lnTo>
                    <a:lnTo>
                      <a:pt x="921968" y="759285"/>
                    </a:lnTo>
                    <a:lnTo>
                      <a:pt x="921968" y="761055"/>
                    </a:lnTo>
                    <a:lnTo>
                      <a:pt x="922558" y="761497"/>
                    </a:lnTo>
                    <a:lnTo>
                      <a:pt x="926835" y="762530"/>
                    </a:lnTo>
                    <a:lnTo>
                      <a:pt x="927277" y="762235"/>
                    </a:lnTo>
                    <a:lnTo>
                      <a:pt x="928163" y="761055"/>
                    </a:lnTo>
                    <a:lnTo>
                      <a:pt x="929932" y="761350"/>
                    </a:lnTo>
                    <a:lnTo>
                      <a:pt x="931112" y="761350"/>
                    </a:lnTo>
                    <a:lnTo>
                      <a:pt x="930522" y="759580"/>
                    </a:lnTo>
                    <a:lnTo>
                      <a:pt x="929785" y="758400"/>
                    </a:lnTo>
                    <a:lnTo>
                      <a:pt x="929342" y="758400"/>
                    </a:lnTo>
                    <a:close/>
                    <a:moveTo>
                      <a:pt x="908104" y="820936"/>
                    </a:moveTo>
                    <a:lnTo>
                      <a:pt x="911201" y="820346"/>
                    </a:lnTo>
                    <a:lnTo>
                      <a:pt x="913708" y="821527"/>
                    </a:lnTo>
                    <a:lnTo>
                      <a:pt x="916216" y="820789"/>
                    </a:lnTo>
                    <a:lnTo>
                      <a:pt x="917691" y="819314"/>
                    </a:lnTo>
                    <a:lnTo>
                      <a:pt x="919460" y="818134"/>
                    </a:lnTo>
                    <a:lnTo>
                      <a:pt x="919903" y="816807"/>
                    </a:lnTo>
                    <a:lnTo>
                      <a:pt x="919608" y="815627"/>
                    </a:lnTo>
                    <a:lnTo>
                      <a:pt x="917691" y="812087"/>
                    </a:lnTo>
                    <a:lnTo>
                      <a:pt x="918428" y="806040"/>
                    </a:lnTo>
                    <a:lnTo>
                      <a:pt x="917838" y="802648"/>
                    </a:lnTo>
                    <a:lnTo>
                      <a:pt x="914888" y="803680"/>
                    </a:lnTo>
                    <a:lnTo>
                      <a:pt x="914151" y="805302"/>
                    </a:lnTo>
                    <a:lnTo>
                      <a:pt x="912823" y="806335"/>
                    </a:lnTo>
                    <a:lnTo>
                      <a:pt x="912823" y="810907"/>
                    </a:lnTo>
                    <a:lnTo>
                      <a:pt x="911349" y="814152"/>
                    </a:lnTo>
                    <a:lnTo>
                      <a:pt x="908989" y="816511"/>
                    </a:lnTo>
                    <a:lnTo>
                      <a:pt x="907809" y="818577"/>
                    </a:lnTo>
                    <a:lnTo>
                      <a:pt x="908104" y="821084"/>
                    </a:lnTo>
                    <a:close/>
                    <a:moveTo>
                      <a:pt x="912823" y="788931"/>
                    </a:moveTo>
                    <a:lnTo>
                      <a:pt x="914888" y="792766"/>
                    </a:lnTo>
                    <a:lnTo>
                      <a:pt x="916658" y="794241"/>
                    </a:lnTo>
                    <a:lnTo>
                      <a:pt x="918871" y="798960"/>
                    </a:lnTo>
                    <a:lnTo>
                      <a:pt x="920788" y="801762"/>
                    </a:lnTo>
                    <a:lnTo>
                      <a:pt x="923590" y="803385"/>
                    </a:lnTo>
                    <a:lnTo>
                      <a:pt x="923295" y="807515"/>
                    </a:lnTo>
                    <a:lnTo>
                      <a:pt x="925508" y="808105"/>
                    </a:lnTo>
                    <a:lnTo>
                      <a:pt x="929932" y="808105"/>
                    </a:lnTo>
                    <a:lnTo>
                      <a:pt x="930375" y="807515"/>
                    </a:lnTo>
                    <a:lnTo>
                      <a:pt x="930375" y="806187"/>
                    </a:lnTo>
                    <a:lnTo>
                      <a:pt x="931997" y="805892"/>
                    </a:lnTo>
                    <a:lnTo>
                      <a:pt x="932440" y="805597"/>
                    </a:lnTo>
                    <a:lnTo>
                      <a:pt x="933030" y="803237"/>
                    </a:lnTo>
                    <a:lnTo>
                      <a:pt x="933030" y="800730"/>
                    </a:lnTo>
                    <a:lnTo>
                      <a:pt x="931555" y="797928"/>
                    </a:lnTo>
                    <a:lnTo>
                      <a:pt x="931260" y="796158"/>
                    </a:lnTo>
                    <a:lnTo>
                      <a:pt x="931260" y="795125"/>
                    </a:lnTo>
                    <a:lnTo>
                      <a:pt x="930375" y="791733"/>
                    </a:lnTo>
                    <a:lnTo>
                      <a:pt x="929048" y="788193"/>
                    </a:lnTo>
                    <a:lnTo>
                      <a:pt x="928015" y="785833"/>
                    </a:lnTo>
                    <a:lnTo>
                      <a:pt x="925803" y="783769"/>
                    </a:lnTo>
                    <a:lnTo>
                      <a:pt x="925803" y="781999"/>
                    </a:lnTo>
                    <a:lnTo>
                      <a:pt x="926245" y="780671"/>
                    </a:lnTo>
                    <a:lnTo>
                      <a:pt x="929342" y="779049"/>
                    </a:lnTo>
                    <a:lnTo>
                      <a:pt x="931407" y="778754"/>
                    </a:lnTo>
                    <a:lnTo>
                      <a:pt x="932735" y="777426"/>
                    </a:lnTo>
                    <a:lnTo>
                      <a:pt x="933620" y="775214"/>
                    </a:lnTo>
                    <a:lnTo>
                      <a:pt x="933620" y="773592"/>
                    </a:lnTo>
                    <a:lnTo>
                      <a:pt x="930670" y="772412"/>
                    </a:lnTo>
                    <a:lnTo>
                      <a:pt x="929490" y="770789"/>
                    </a:lnTo>
                    <a:lnTo>
                      <a:pt x="928605" y="769167"/>
                    </a:lnTo>
                    <a:lnTo>
                      <a:pt x="926098" y="769167"/>
                    </a:lnTo>
                    <a:lnTo>
                      <a:pt x="923738" y="770789"/>
                    </a:lnTo>
                    <a:lnTo>
                      <a:pt x="923148" y="773592"/>
                    </a:lnTo>
                    <a:lnTo>
                      <a:pt x="923443" y="777279"/>
                    </a:lnTo>
                    <a:lnTo>
                      <a:pt x="922558" y="778164"/>
                    </a:lnTo>
                    <a:lnTo>
                      <a:pt x="920493" y="778459"/>
                    </a:lnTo>
                    <a:lnTo>
                      <a:pt x="918133" y="777426"/>
                    </a:lnTo>
                    <a:lnTo>
                      <a:pt x="915036" y="778754"/>
                    </a:lnTo>
                    <a:lnTo>
                      <a:pt x="912971" y="779934"/>
                    </a:lnTo>
                    <a:lnTo>
                      <a:pt x="913561" y="783474"/>
                    </a:lnTo>
                    <a:lnTo>
                      <a:pt x="910021" y="785539"/>
                    </a:lnTo>
                    <a:lnTo>
                      <a:pt x="913118" y="788783"/>
                    </a:lnTo>
                    <a:close/>
                    <a:moveTo>
                      <a:pt x="882735" y="914888"/>
                    </a:moveTo>
                    <a:lnTo>
                      <a:pt x="883473" y="920935"/>
                    </a:lnTo>
                    <a:lnTo>
                      <a:pt x="886423" y="920935"/>
                    </a:lnTo>
                    <a:lnTo>
                      <a:pt x="888487" y="919460"/>
                    </a:lnTo>
                    <a:lnTo>
                      <a:pt x="893945" y="917838"/>
                    </a:lnTo>
                    <a:lnTo>
                      <a:pt x="895714" y="916216"/>
                    </a:lnTo>
                    <a:lnTo>
                      <a:pt x="895714" y="909579"/>
                    </a:lnTo>
                    <a:lnTo>
                      <a:pt x="892617" y="902647"/>
                    </a:lnTo>
                    <a:lnTo>
                      <a:pt x="890995" y="897779"/>
                    </a:lnTo>
                    <a:lnTo>
                      <a:pt x="889667" y="896009"/>
                    </a:lnTo>
                    <a:lnTo>
                      <a:pt x="885243" y="897779"/>
                    </a:lnTo>
                    <a:lnTo>
                      <a:pt x="884948" y="898664"/>
                    </a:lnTo>
                    <a:lnTo>
                      <a:pt x="885390" y="900729"/>
                    </a:lnTo>
                    <a:lnTo>
                      <a:pt x="886570" y="903236"/>
                    </a:lnTo>
                    <a:lnTo>
                      <a:pt x="886275" y="906481"/>
                    </a:lnTo>
                    <a:lnTo>
                      <a:pt x="882883" y="915036"/>
                    </a:lnTo>
                    <a:close/>
                    <a:moveTo>
                      <a:pt x="1094533" y="1168573"/>
                    </a:moveTo>
                    <a:lnTo>
                      <a:pt x="1088928" y="1168278"/>
                    </a:lnTo>
                    <a:lnTo>
                      <a:pt x="1087011" y="1168721"/>
                    </a:lnTo>
                    <a:lnTo>
                      <a:pt x="1086568" y="1169311"/>
                    </a:lnTo>
                    <a:lnTo>
                      <a:pt x="1086568" y="1169901"/>
                    </a:lnTo>
                    <a:lnTo>
                      <a:pt x="1087011" y="1170196"/>
                    </a:lnTo>
                    <a:lnTo>
                      <a:pt x="1090403" y="1170490"/>
                    </a:lnTo>
                    <a:lnTo>
                      <a:pt x="1092763" y="1171228"/>
                    </a:lnTo>
                    <a:lnTo>
                      <a:pt x="1093648" y="1171228"/>
                    </a:lnTo>
                    <a:lnTo>
                      <a:pt x="1094385" y="1170638"/>
                    </a:lnTo>
                    <a:lnTo>
                      <a:pt x="1095270" y="1169458"/>
                    </a:lnTo>
                    <a:lnTo>
                      <a:pt x="1095270" y="1169016"/>
                    </a:lnTo>
                    <a:lnTo>
                      <a:pt x="1094385" y="1168721"/>
                    </a:lnTo>
                    <a:close/>
                    <a:moveTo>
                      <a:pt x="1036274" y="1128898"/>
                    </a:moveTo>
                    <a:lnTo>
                      <a:pt x="1037601" y="1127866"/>
                    </a:lnTo>
                    <a:lnTo>
                      <a:pt x="1041141" y="1131553"/>
                    </a:lnTo>
                    <a:lnTo>
                      <a:pt x="1043796" y="1133175"/>
                    </a:lnTo>
                    <a:lnTo>
                      <a:pt x="1054415" y="1135093"/>
                    </a:lnTo>
                    <a:lnTo>
                      <a:pt x="1060610" y="1133913"/>
                    </a:lnTo>
                    <a:lnTo>
                      <a:pt x="1061642" y="1133028"/>
                    </a:lnTo>
                    <a:lnTo>
                      <a:pt x="1065624" y="1133028"/>
                    </a:lnTo>
                    <a:lnTo>
                      <a:pt x="1065624" y="1124916"/>
                    </a:lnTo>
                    <a:lnTo>
                      <a:pt x="1065919" y="1114002"/>
                    </a:lnTo>
                    <a:lnTo>
                      <a:pt x="1065919" y="1065034"/>
                    </a:lnTo>
                    <a:lnTo>
                      <a:pt x="1066214" y="1054563"/>
                    </a:lnTo>
                    <a:lnTo>
                      <a:pt x="1065477" y="1053825"/>
                    </a:lnTo>
                    <a:lnTo>
                      <a:pt x="1062970" y="1052055"/>
                    </a:lnTo>
                    <a:lnTo>
                      <a:pt x="1062085" y="1052055"/>
                    </a:lnTo>
                    <a:lnTo>
                      <a:pt x="1054563" y="1055300"/>
                    </a:lnTo>
                    <a:lnTo>
                      <a:pt x="1052350" y="1055005"/>
                    </a:lnTo>
                    <a:lnTo>
                      <a:pt x="1045861" y="1048663"/>
                    </a:lnTo>
                    <a:lnTo>
                      <a:pt x="1043648" y="1048663"/>
                    </a:lnTo>
                    <a:lnTo>
                      <a:pt x="1041731" y="1050875"/>
                    </a:lnTo>
                    <a:lnTo>
                      <a:pt x="1039371" y="1054268"/>
                    </a:lnTo>
                    <a:lnTo>
                      <a:pt x="1036716" y="1057217"/>
                    </a:lnTo>
                    <a:lnTo>
                      <a:pt x="1033619" y="1059577"/>
                    </a:lnTo>
                    <a:lnTo>
                      <a:pt x="1032291" y="1060315"/>
                    </a:lnTo>
                    <a:lnTo>
                      <a:pt x="1030816" y="1060315"/>
                    </a:lnTo>
                    <a:lnTo>
                      <a:pt x="1028309" y="1058397"/>
                    </a:lnTo>
                    <a:lnTo>
                      <a:pt x="1025654" y="1056775"/>
                    </a:lnTo>
                    <a:lnTo>
                      <a:pt x="1021819" y="1057070"/>
                    </a:lnTo>
                    <a:lnTo>
                      <a:pt x="1020639" y="1057660"/>
                    </a:lnTo>
                    <a:lnTo>
                      <a:pt x="1022852" y="1060020"/>
                    </a:lnTo>
                    <a:lnTo>
                      <a:pt x="1023884" y="1061495"/>
                    </a:lnTo>
                    <a:lnTo>
                      <a:pt x="1026392" y="1062970"/>
                    </a:lnTo>
                    <a:lnTo>
                      <a:pt x="1026982" y="1063707"/>
                    </a:lnTo>
                    <a:lnTo>
                      <a:pt x="1027277" y="1064592"/>
                    </a:lnTo>
                    <a:lnTo>
                      <a:pt x="1026539" y="1065624"/>
                    </a:lnTo>
                    <a:lnTo>
                      <a:pt x="1025654" y="1066362"/>
                    </a:lnTo>
                    <a:lnTo>
                      <a:pt x="1024032" y="1066804"/>
                    </a:lnTo>
                    <a:lnTo>
                      <a:pt x="1022410" y="1066804"/>
                    </a:lnTo>
                    <a:lnTo>
                      <a:pt x="1020492" y="1067542"/>
                    </a:lnTo>
                    <a:lnTo>
                      <a:pt x="1019165" y="1069607"/>
                    </a:lnTo>
                    <a:lnTo>
                      <a:pt x="1018722" y="1071672"/>
                    </a:lnTo>
                    <a:lnTo>
                      <a:pt x="1018722" y="1073884"/>
                    </a:lnTo>
                    <a:lnTo>
                      <a:pt x="1019902" y="1077424"/>
                    </a:lnTo>
                    <a:lnTo>
                      <a:pt x="1022114" y="1080079"/>
                    </a:lnTo>
                    <a:lnTo>
                      <a:pt x="1025212" y="1081406"/>
                    </a:lnTo>
                    <a:lnTo>
                      <a:pt x="1028456" y="1081406"/>
                    </a:lnTo>
                    <a:lnTo>
                      <a:pt x="1034061" y="1079194"/>
                    </a:lnTo>
                    <a:lnTo>
                      <a:pt x="1037159" y="1078751"/>
                    </a:lnTo>
                    <a:lnTo>
                      <a:pt x="1043501" y="1078751"/>
                    </a:lnTo>
                    <a:lnTo>
                      <a:pt x="1046598" y="1080079"/>
                    </a:lnTo>
                    <a:lnTo>
                      <a:pt x="1047630" y="1081553"/>
                    </a:lnTo>
                    <a:lnTo>
                      <a:pt x="1047630" y="1083766"/>
                    </a:lnTo>
                    <a:lnTo>
                      <a:pt x="1046745" y="1084503"/>
                    </a:lnTo>
                    <a:lnTo>
                      <a:pt x="1038928" y="1088191"/>
                    </a:lnTo>
                    <a:lnTo>
                      <a:pt x="1032144" y="1090698"/>
                    </a:lnTo>
                    <a:lnTo>
                      <a:pt x="1028456" y="1092468"/>
                    </a:lnTo>
                    <a:lnTo>
                      <a:pt x="1026982" y="1093943"/>
                    </a:lnTo>
                    <a:lnTo>
                      <a:pt x="1026982" y="1098515"/>
                    </a:lnTo>
                    <a:lnTo>
                      <a:pt x="1028604" y="1102940"/>
                    </a:lnTo>
                    <a:lnTo>
                      <a:pt x="1031111" y="1106479"/>
                    </a:lnTo>
                    <a:lnTo>
                      <a:pt x="1051760" y="1115329"/>
                    </a:lnTo>
                    <a:lnTo>
                      <a:pt x="1055742" y="1117246"/>
                    </a:lnTo>
                    <a:lnTo>
                      <a:pt x="1055742" y="1117984"/>
                    </a:lnTo>
                    <a:lnTo>
                      <a:pt x="1054858" y="1118574"/>
                    </a:lnTo>
                    <a:lnTo>
                      <a:pt x="1053530" y="1119016"/>
                    </a:lnTo>
                    <a:lnTo>
                      <a:pt x="1052498" y="1119901"/>
                    </a:lnTo>
                    <a:lnTo>
                      <a:pt x="1050285" y="1122556"/>
                    </a:lnTo>
                    <a:lnTo>
                      <a:pt x="1048810" y="1122999"/>
                    </a:lnTo>
                    <a:lnTo>
                      <a:pt x="1048515" y="1121966"/>
                    </a:lnTo>
                    <a:lnTo>
                      <a:pt x="1048515" y="1120049"/>
                    </a:lnTo>
                    <a:lnTo>
                      <a:pt x="1047335" y="1118279"/>
                    </a:lnTo>
                    <a:lnTo>
                      <a:pt x="1045861" y="1117246"/>
                    </a:lnTo>
                    <a:lnTo>
                      <a:pt x="1040551" y="1115624"/>
                    </a:lnTo>
                    <a:lnTo>
                      <a:pt x="1037453" y="1113559"/>
                    </a:lnTo>
                    <a:lnTo>
                      <a:pt x="1035684" y="1114149"/>
                    </a:lnTo>
                    <a:lnTo>
                      <a:pt x="1034209" y="1115771"/>
                    </a:lnTo>
                    <a:lnTo>
                      <a:pt x="1030964" y="1116214"/>
                    </a:lnTo>
                    <a:lnTo>
                      <a:pt x="1026244" y="1116214"/>
                    </a:lnTo>
                    <a:lnTo>
                      <a:pt x="1024327" y="1115034"/>
                    </a:lnTo>
                    <a:lnTo>
                      <a:pt x="1024327" y="1112527"/>
                    </a:lnTo>
                    <a:lnTo>
                      <a:pt x="1020787" y="1108987"/>
                    </a:lnTo>
                    <a:lnTo>
                      <a:pt x="1016657" y="1107364"/>
                    </a:lnTo>
                    <a:lnTo>
                      <a:pt x="1014150" y="1102645"/>
                    </a:lnTo>
                    <a:lnTo>
                      <a:pt x="1018575" y="1102645"/>
                    </a:lnTo>
                    <a:lnTo>
                      <a:pt x="1020639" y="1101907"/>
                    </a:lnTo>
                    <a:lnTo>
                      <a:pt x="1019017" y="1098515"/>
                    </a:lnTo>
                    <a:lnTo>
                      <a:pt x="1016657" y="1089075"/>
                    </a:lnTo>
                    <a:lnTo>
                      <a:pt x="1014445" y="1090108"/>
                    </a:lnTo>
                    <a:lnTo>
                      <a:pt x="1012380" y="1092763"/>
                    </a:lnTo>
                    <a:lnTo>
                      <a:pt x="1013707" y="1096155"/>
                    </a:lnTo>
                    <a:lnTo>
                      <a:pt x="1007808" y="1098367"/>
                    </a:lnTo>
                    <a:lnTo>
                      <a:pt x="1008103" y="1102350"/>
                    </a:lnTo>
                    <a:lnTo>
                      <a:pt x="1008103" y="1106479"/>
                    </a:lnTo>
                    <a:lnTo>
                      <a:pt x="1010610" y="1111199"/>
                    </a:lnTo>
                    <a:lnTo>
                      <a:pt x="1013855" y="1111937"/>
                    </a:lnTo>
                    <a:lnTo>
                      <a:pt x="1016362" y="1113411"/>
                    </a:lnTo>
                    <a:lnTo>
                      <a:pt x="1018280" y="1115919"/>
                    </a:lnTo>
                    <a:lnTo>
                      <a:pt x="1022704" y="1119901"/>
                    </a:lnTo>
                    <a:lnTo>
                      <a:pt x="1022410" y="1121524"/>
                    </a:lnTo>
                    <a:lnTo>
                      <a:pt x="1019607" y="1120639"/>
                    </a:lnTo>
                    <a:lnTo>
                      <a:pt x="1015625" y="1120639"/>
                    </a:lnTo>
                    <a:lnTo>
                      <a:pt x="1012233" y="1120049"/>
                    </a:lnTo>
                    <a:lnTo>
                      <a:pt x="1012527" y="1117541"/>
                    </a:lnTo>
                    <a:lnTo>
                      <a:pt x="1012233" y="1115181"/>
                    </a:lnTo>
                    <a:lnTo>
                      <a:pt x="1009725" y="1114444"/>
                    </a:lnTo>
                    <a:lnTo>
                      <a:pt x="1007070" y="1114886"/>
                    </a:lnTo>
                    <a:lnTo>
                      <a:pt x="1006333" y="1115624"/>
                    </a:lnTo>
                    <a:lnTo>
                      <a:pt x="1005890" y="1116952"/>
                    </a:lnTo>
                    <a:lnTo>
                      <a:pt x="1005300" y="1117689"/>
                    </a:lnTo>
                    <a:lnTo>
                      <a:pt x="1002351" y="1118574"/>
                    </a:lnTo>
                    <a:lnTo>
                      <a:pt x="1000286" y="1118869"/>
                    </a:lnTo>
                    <a:lnTo>
                      <a:pt x="995124" y="1116952"/>
                    </a:lnTo>
                    <a:lnTo>
                      <a:pt x="994091" y="1116952"/>
                    </a:lnTo>
                    <a:lnTo>
                      <a:pt x="991289" y="1118721"/>
                    </a:lnTo>
                    <a:lnTo>
                      <a:pt x="989371" y="1120491"/>
                    </a:lnTo>
                    <a:lnTo>
                      <a:pt x="988486" y="1120491"/>
                    </a:lnTo>
                    <a:lnTo>
                      <a:pt x="985684" y="1118574"/>
                    </a:lnTo>
                    <a:lnTo>
                      <a:pt x="983472" y="1118279"/>
                    </a:lnTo>
                    <a:lnTo>
                      <a:pt x="982882" y="1119754"/>
                    </a:lnTo>
                    <a:lnTo>
                      <a:pt x="980669" y="1120491"/>
                    </a:lnTo>
                    <a:lnTo>
                      <a:pt x="980079" y="1121671"/>
                    </a:lnTo>
                    <a:lnTo>
                      <a:pt x="980817" y="1124326"/>
                    </a:lnTo>
                    <a:lnTo>
                      <a:pt x="982587" y="1125211"/>
                    </a:lnTo>
                    <a:lnTo>
                      <a:pt x="992764" y="1124916"/>
                    </a:lnTo>
                    <a:lnTo>
                      <a:pt x="998368" y="1127571"/>
                    </a:lnTo>
                    <a:lnTo>
                      <a:pt x="1006333" y="1128308"/>
                    </a:lnTo>
                    <a:lnTo>
                      <a:pt x="1011348" y="1129636"/>
                    </a:lnTo>
                    <a:lnTo>
                      <a:pt x="1017542" y="1131701"/>
                    </a:lnTo>
                    <a:lnTo>
                      <a:pt x="1023147" y="1129636"/>
                    </a:lnTo>
                    <a:lnTo>
                      <a:pt x="1023737" y="1129636"/>
                    </a:lnTo>
                    <a:lnTo>
                      <a:pt x="1024327" y="1130520"/>
                    </a:lnTo>
                    <a:lnTo>
                      <a:pt x="1026982" y="1131995"/>
                    </a:lnTo>
                    <a:lnTo>
                      <a:pt x="1029784" y="1131995"/>
                    </a:lnTo>
                    <a:lnTo>
                      <a:pt x="1033176" y="1130668"/>
                    </a:lnTo>
                    <a:lnTo>
                      <a:pt x="1036569" y="1129193"/>
                    </a:lnTo>
                    <a:close/>
                    <a:moveTo>
                      <a:pt x="1099547" y="1160609"/>
                    </a:moveTo>
                    <a:lnTo>
                      <a:pt x="1098957" y="1159724"/>
                    </a:lnTo>
                    <a:lnTo>
                      <a:pt x="1098367" y="1159724"/>
                    </a:lnTo>
                    <a:lnTo>
                      <a:pt x="1097040" y="1161641"/>
                    </a:lnTo>
                    <a:lnTo>
                      <a:pt x="1095418" y="1162379"/>
                    </a:lnTo>
                    <a:lnTo>
                      <a:pt x="1094533" y="1163116"/>
                    </a:lnTo>
                    <a:lnTo>
                      <a:pt x="1094090" y="1164001"/>
                    </a:lnTo>
                    <a:lnTo>
                      <a:pt x="1094090" y="1164591"/>
                    </a:lnTo>
                    <a:lnTo>
                      <a:pt x="1098515" y="1165623"/>
                    </a:lnTo>
                    <a:lnTo>
                      <a:pt x="1099547" y="1166066"/>
                    </a:lnTo>
                    <a:lnTo>
                      <a:pt x="1100285" y="1166803"/>
                    </a:lnTo>
                    <a:lnTo>
                      <a:pt x="1101170" y="1166508"/>
                    </a:lnTo>
                    <a:lnTo>
                      <a:pt x="1101760" y="1166066"/>
                    </a:lnTo>
                    <a:lnTo>
                      <a:pt x="1101760" y="1165329"/>
                    </a:lnTo>
                    <a:lnTo>
                      <a:pt x="1100580" y="1163264"/>
                    </a:lnTo>
                    <a:lnTo>
                      <a:pt x="1099547" y="1160461"/>
                    </a:lnTo>
                    <a:close/>
                    <a:moveTo>
                      <a:pt x="1080226" y="1155741"/>
                    </a:moveTo>
                    <a:lnTo>
                      <a:pt x="1078604" y="1154267"/>
                    </a:lnTo>
                    <a:lnTo>
                      <a:pt x="1074621" y="1151317"/>
                    </a:lnTo>
                    <a:lnTo>
                      <a:pt x="1074031" y="1150432"/>
                    </a:lnTo>
                    <a:lnTo>
                      <a:pt x="1074031" y="1149547"/>
                    </a:lnTo>
                    <a:lnTo>
                      <a:pt x="1075211" y="1147630"/>
                    </a:lnTo>
                    <a:lnTo>
                      <a:pt x="1074031" y="1146302"/>
                    </a:lnTo>
                    <a:lnTo>
                      <a:pt x="1072704" y="1145270"/>
                    </a:lnTo>
                    <a:lnTo>
                      <a:pt x="1067394" y="1144827"/>
                    </a:lnTo>
                    <a:lnTo>
                      <a:pt x="1066657" y="1144090"/>
                    </a:lnTo>
                    <a:lnTo>
                      <a:pt x="1067099" y="1143057"/>
                    </a:lnTo>
                    <a:lnTo>
                      <a:pt x="1072261" y="1139960"/>
                    </a:lnTo>
                    <a:lnTo>
                      <a:pt x="1070787" y="1137010"/>
                    </a:lnTo>
                    <a:lnTo>
                      <a:pt x="1065624" y="1137010"/>
                    </a:lnTo>
                    <a:lnTo>
                      <a:pt x="1059135" y="1139075"/>
                    </a:lnTo>
                    <a:lnTo>
                      <a:pt x="1038191" y="1135535"/>
                    </a:lnTo>
                    <a:lnTo>
                      <a:pt x="1033471" y="1134208"/>
                    </a:lnTo>
                    <a:lnTo>
                      <a:pt x="1032586" y="1140697"/>
                    </a:lnTo>
                    <a:lnTo>
                      <a:pt x="1031849" y="1142467"/>
                    </a:lnTo>
                    <a:lnTo>
                      <a:pt x="1030816" y="1143205"/>
                    </a:lnTo>
                    <a:lnTo>
                      <a:pt x="1030816" y="1143795"/>
                    </a:lnTo>
                    <a:lnTo>
                      <a:pt x="1033471" y="1144827"/>
                    </a:lnTo>
                    <a:lnTo>
                      <a:pt x="1034061" y="1145417"/>
                    </a:lnTo>
                    <a:lnTo>
                      <a:pt x="1034356" y="1146450"/>
                    </a:lnTo>
                    <a:lnTo>
                      <a:pt x="1035094" y="1147039"/>
                    </a:lnTo>
                    <a:lnTo>
                      <a:pt x="1038928" y="1146450"/>
                    </a:lnTo>
                    <a:lnTo>
                      <a:pt x="1039518" y="1146745"/>
                    </a:lnTo>
                    <a:lnTo>
                      <a:pt x="1039518" y="1149252"/>
                    </a:lnTo>
                    <a:lnTo>
                      <a:pt x="1039813" y="1150137"/>
                    </a:lnTo>
                    <a:lnTo>
                      <a:pt x="1040698" y="1150874"/>
                    </a:lnTo>
                    <a:lnTo>
                      <a:pt x="1043353" y="1152054"/>
                    </a:lnTo>
                    <a:lnTo>
                      <a:pt x="1044681" y="1153972"/>
                    </a:lnTo>
                    <a:lnTo>
                      <a:pt x="1045861" y="1154709"/>
                    </a:lnTo>
                    <a:lnTo>
                      <a:pt x="1050285" y="1155889"/>
                    </a:lnTo>
                    <a:lnTo>
                      <a:pt x="1051908" y="1155889"/>
                    </a:lnTo>
                    <a:lnTo>
                      <a:pt x="1048810" y="1151907"/>
                    </a:lnTo>
                    <a:lnTo>
                      <a:pt x="1047188" y="1149399"/>
                    </a:lnTo>
                    <a:lnTo>
                      <a:pt x="1047188" y="1148367"/>
                    </a:lnTo>
                    <a:lnTo>
                      <a:pt x="1048810" y="1144385"/>
                    </a:lnTo>
                    <a:lnTo>
                      <a:pt x="1051613" y="1144385"/>
                    </a:lnTo>
                    <a:lnTo>
                      <a:pt x="1052645" y="1144975"/>
                    </a:lnTo>
                    <a:lnTo>
                      <a:pt x="1055300" y="1147187"/>
                    </a:lnTo>
                    <a:lnTo>
                      <a:pt x="1056332" y="1147630"/>
                    </a:lnTo>
                    <a:lnTo>
                      <a:pt x="1058840" y="1147039"/>
                    </a:lnTo>
                    <a:lnTo>
                      <a:pt x="1059430" y="1147039"/>
                    </a:lnTo>
                    <a:lnTo>
                      <a:pt x="1059430" y="1147924"/>
                    </a:lnTo>
                    <a:lnTo>
                      <a:pt x="1058397" y="1151022"/>
                    </a:lnTo>
                    <a:lnTo>
                      <a:pt x="1058397" y="1151907"/>
                    </a:lnTo>
                    <a:lnTo>
                      <a:pt x="1059282" y="1153824"/>
                    </a:lnTo>
                    <a:lnTo>
                      <a:pt x="1060020" y="1154856"/>
                    </a:lnTo>
                    <a:lnTo>
                      <a:pt x="1062232" y="1154267"/>
                    </a:lnTo>
                    <a:lnTo>
                      <a:pt x="1064592" y="1154856"/>
                    </a:lnTo>
                    <a:lnTo>
                      <a:pt x="1067247" y="1154856"/>
                    </a:lnTo>
                    <a:lnTo>
                      <a:pt x="1070639" y="1156184"/>
                    </a:lnTo>
                    <a:lnTo>
                      <a:pt x="1074031" y="1156774"/>
                    </a:lnTo>
                    <a:lnTo>
                      <a:pt x="1075211" y="1157364"/>
                    </a:lnTo>
                    <a:lnTo>
                      <a:pt x="1076834" y="1160314"/>
                    </a:lnTo>
                    <a:lnTo>
                      <a:pt x="1078751" y="1161494"/>
                    </a:lnTo>
                    <a:lnTo>
                      <a:pt x="1080669" y="1162084"/>
                    </a:lnTo>
                    <a:lnTo>
                      <a:pt x="1081553" y="1161789"/>
                    </a:lnTo>
                    <a:lnTo>
                      <a:pt x="1081553" y="1159724"/>
                    </a:lnTo>
                    <a:lnTo>
                      <a:pt x="1081258" y="1157216"/>
                    </a:lnTo>
                    <a:lnTo>
                      <a:pt x="1080373" y="1155741"/>
                    </a:lnTo>
                    <a:close/>
                    <a:moveTo>
                      <a:pt x="1121229" y="1144385"/>
                    </a:moveTo>
                    <a:lnTo>
                      <a:pt x="1120786" y="1144385"/>
                    </a:lnTo>
                    <a:lnTo>
                      <a:pt x="1119311" y="1145417"/>
                    </a:lnTo>
                    <a:lnTo>
                      <a:pt x="1118721" y="1146155"/>
                    </a:lnTo>
                    <a:lnTo>
                      <a:pt x="1118426" y="1146892"/>
                    </a:lnTo>
                    <a:lnTo>
                      <a:pt x="1118426" y="1147630"/>
                    </a:lnTo>
                    <a:lnTo>
                      <a:pt x="1119164" y="1148220"/>
                    </a:lnTo>
                    <a:lnTo>
                      <a:pt x="1120786" y="1148220"/>
                    </a:lnTo>
                    <a:lnTo>
                      <a:pt x="1122851" y="1146745"/>
                    </a:lnTo>
                    <a:lnTo>
                      <a:pt x="1123736" y="1145270"/>
                    </a:lnTo>
                    <a:lnTo>
                      <a:pt x="1121524" y="1144385"/>
                    </a:lnTo>
                    <a:close/>
                    <a:moveTo>
                      <a:pt x="1099252" y="145131"/>
                    </a:moveTo>
                    <a:lnTo>
                      <a:pt x="1093500" y="146164"/>
                    </a:lnTo>
                    <a:lnTo>
                      <a:pt x="1090108" y="146164"/>
                    </a:lnTo>
                    <a:lnTo>
                      <a:pt x="1087895" y="145869"/>
                    </a:lnTo>
                    <a:lnTo>
                      <a:pt x="1087158" y="145279"/>
                    </a:lnTo>
                    <a:lnTo>
                      <a:pt x="1085683" y="144394"/>
                    </a:lnTo>
                    <a:lnTo>
                      <a:pt x="1085388" y="143362"/>
                    </a:lnTo>
                    <a:lnTo>
                      <a:pt x="1085388" y="141887"/>
                    </a:lnTo>
                    <a:lnTo>
                      <a:pt x="1085831" y="139232"/>
                    </a:lnTo>
                    <a:lnTo>
                      <a:pt x="1085831" y="135545"/>
                    </a:lnTo>
                    <a:lnTo>
                      <a:pt x="1083766" y="131120"/>
                    </a:lnTo>
                    <a:lnTo>
                      <a:pt x="1083766" y="127580"/>
                    </a:lnTo>
                    <a:lnTo>
                      <a:pt x="1082733" y="123598"/>
                    </a:lnTo>
                    <a:lnTo>
                      <a:pt x="1080373" y="121533"/>
                    </a:lnTo>
                    <a:lnTo>
                      <a:pt x="1079784" y="118140"/>
                    </a:lnTo>
                    <a:lnTo>
                      <a:pt x="1079489" y="115191"/>
                    </a:lnTo>
                    <a:lnTo>
                      <a:pt x="1077571" y="111503"/>
                    </a:lnTo>
                    <a:lnTo>
                      <a:pt x="1077276" y="106784"/>
                    </a:lnTo>
                    <a:lnTo>
                      <a:pt x="1077276" y="102801"/>
                    </a:lnTo>
                    <a:lnTo>
                      <a:pt x="1074326" y="98229"/>
                    </a:lnTo>
                    <a:lnTo>
                      <a:pt x="1071081" y="93362"/>
                    </a:lnTo>
                    <a:lnTo>
                      <a:pt x="1068574" y="92624"/>
                    </a:lnTo>
                    <a:lnTo>
                      <a:pt x="1067984" y="92035"/>
                    </a:lnTo>
                    <a:lnTo>
                      <a:pt x="1067689" y="90560"/>
                    </a:lnTo>
                    <a:lnTo>
                      <a:pt x="1067689" y="87020"/>
                    </a:lnTo>
                    <a:lnTo>
                      <a:pt x="1069754" y="84807"/>
                    </a:lnTo>
                    <a:lnTo>
                      <a:pt x="1069754" y="84512"/>
                    </a:lnTo>
                    <a:lnTo>
                      <a:pt x="1069459" y="84070"/>
                    </a:lnTo>
                    <a:lnTo>
                      <a:pt x="1064297" y="80825"/>
                    </a:lnTo>
                    <a:lnTo>
                      <a:pt x="1062970" y="79940"/>
                    </a:lnTo>
                    <a:lnTo>
                      <a:pt x="1062527" y="78760"/>
                    </a:lnTo>
                    <a:lnTo>
                      <a:pt x="1062527" y="77728"/>
                    </a:lnTo>
                    <a:lnTo>
                      <a:pt x="1063855" y="76695"/>
                    </a:lnTo>
                    <a:lnTo>
                      <a:pt x="1064444" y="75958"/>
                    </a:lnTo>
                    <a:lnTo>
                      <a:pt x="1063264" y="73598"/>
                    </a:lnTo>
                    <a:lnTo>
                      <a:pt x="1063264" y="71533"/>
                    </a:lnTo>
                    <a:lnTo>
                      <a:pt x="1062675" y="70648"/>
                    </a:lnTo>
                    <a:lnTo>
                      <a:pt x="1062675" y="69911"/>
                    </a:lnTo>
                    <a:lnTo>
                      <a:pt x="1063560" y="69321"/>
                    </a:lnTo>
                    <a:lnTo>
                      <a:pt x="1066952" y="68583"/>
                    </a:lnTo>
                    <a:lnTo>
                      <a:pt x="1067984" y="66518"/>
                    </a:lnTo>
                    <a:lnTo>
                      <a:pt x="1067984" y="64749"/>
                    </a:lnTo>
                    <a:lnTo>
                      <a:pt x="1067542" y="63569"/>
                    </a:lnTo>
                    <a:lnTo>
                      <a:pt x="1064444" y="60472"/>
                    </a:lnTo>
                    <a:lnTo>
                      <a:pt x="1064444" y="59881"/>
                    </a:lnTo>
                    <a:lnTo>
                      <a:pt x="1067542" y="55604"/>
                    </a:lnTo>
                    <a:lnTo>
                      <a:pt x="1069902" y="52802"/>
                    </a:lnTo>
                    <a:lnTo>
                      <a:pt x="1070492" y="52212"/>
                    </a:lnTo>
                    <a:lnTo>
                      <a:pt x="1070492" y="51622"/>
                    </a:lnTo>
                    <a:lnTo>
                      <a:pt x="1069754" y="50884"/>
                    </a:lnTo>
                    <a:lnTo>
                      <a:pt x="1068279" y="49852"/>
                    </a:lnTo>
                    <a:lnTo>
                      <a:pt x="1066362" y="48672"/>
                    </a:lnTo>
                    <a:lnTo>
                      <a:pt x="1064739" y="47197"/>
                    </a:lnTo>
                    <a:lnTo>
                      <a:pt x="1062675" y="44985"/>
                    </a:lnTo>
                    <a:lnTo>
                      <a:pt x="1060020" y="43067"/>
                    </a:lnTo>
                    <a:lnTo>
                      <a:pt x="1058102" y="41298"/>
                    </a:lnTo>
                    <a:lnTo>
                      <a:pt x="1057070" y="39823"/>
                    </a:lnTo>
                    <a:lnTo>
                      <a:pt x="1057070" y="38200"/>
                    </a:lnTo>
                    <a:lnTo>
                      <a:pt x="1056775" y="35545"/>
                    </a:lnTo>
                    <a:lnTo>
                      <a:pt x="1055595" y="31268"/>
                    </a:lnTo>
                    <a:lnTo>
                      <a:pt x="1055300" y="28466"/>
                    </a:lnTo>
                    <a:lnTo>
                      <a:pt x="1054710" y="25369"/>
                    </a:lnTo>
                    <a:lnTo>
                      <a:pt x="1054120" y="23304"/>
                    </a:lnTo>
                    <a:lnTo>
                      <a:pt x="1053825" y="21239"/>
                    </a:lnTo>
                    <a:lnTo>
                      <a:pt x="1052940" y="19026"/>
                    </a:lnTo>
                    <a:lnTo>
                      <a:pt x="1052498" y="17404"/>
                    </a:lnTo>
                    <a:lnTo>
                      <a:pt x="1053235" y="16224"/>
                    </a:lnTo>
                    <a:lnTo>
                      <a:pt x="1053973" y="15339"/>
                    </a:lnTo>
                    <a:lnTo>
                      <a:pt x="1053973" y="14749"/>
                    </a:lnTo>
                    <a:lnTo>
                      <a:pt x="1048958" y="12389"/>
                    </a:lnTo>
                    <a:lnTo>
                      <a:pt x="1048073" y="11799"/>
                    </a:lnTo>
                    <a:lnTo>
                      <a:pt x="1046893" y="7227"/>
                    </a:lnTo>
                    <a:lnTo>
                      <a:pt x="1043353" y="3097"/>
                    </a:lnTo>
                    <a:lnTo>
                      <a:pt x="1042911" y="0"/>
                    </a:lnTo>
                    <a:lnTo>
                      <a:pt x="1040993" y="1770"/>
                    </a:lnTo>
                    <a:lnTo>
                      <a:pt x="1038486" y="3835"/>
                    </a:lnTo>
                    <a:lnTo>
                      <a:pt x="1035389" y="4277"/>
                    </a:lnTo>
                    <a:lnTo>
                      <a:pt x="1034209" y="5310"/>
                    </a:lnTo>
                    <a:lnTo>
                      <a:pt x="1034504" y="7522"/>
                    </a:lnTo>
                    <a:lnTo>
                      <a:pt x="1035536" y="10619"/>
                    </a:lnTo>
                    <a:lnTo>
                      <a:pt x="1035536" y="12979"/>
                    </a:lnTo>
                    <a:lnTo>
                      <a:pt x="1034504" y="15782"/>
                    </a:lnTo>
                    <a:lnTo>
                      <a:pt x="1032291" y="18731"/>
                    </a:lnTo>
                    <a:lnTo>
                      <a:pt x="1028752" y="20796"/>
                    </a:lnTo>
                    <a:lnTo>
                      <a:pt x="1025507" y="21976"/>
                    </a:lnTo>
                    <a:lnTo>
                      <a:pt x="1022999" y="21976"/>
                    </a:lnTo>
                    <a:lnTo>
                      <a:pt x="1020492" y="22271"/>
                    </a:lnTo>
                    <a:lnTo>
                      <a:pt x="1019460" y="22566"/>
                    </a:lnTo>
                    <a:lnTo>
                      <a:pt x="1020935" y="24041"/>
                    </a:lnTo>
                    <a:lnTo>
                      <a:pt x="1021672" y="29351"/>
                    </a:lnTo>
                    <a:lnTo>
                      <a:pt x="1021672" y="35545"/>
                    </a:lnTo>
                    <a:lnTo>
                      <a:pt x="1023294" y="47345"/>
                    </a:lnTo>
                    <a:lnTo>
                      <a:pt x="1025064" y="53244"/>
                    </a:lnTo>
                    <a:lnTo>
                      <a:pt x="1025359" y="56637"/>
                    </a:lnTo>
                    <a:lnTo>
                      <a:pt x="1026392" y="59144"/>
                    </a:lnTo>
                    <a:lnTo>
                      <a:pt x="1026687" y="61799"/>
                    </a:lnTo>
                    <a:lnTo>
                      <a:pt x="1026687" y="73303"/>
                    </a:lnTo>
                    <a:lnTo>
                      <a:pt x="1025507" y="81415"/>
                    </a:lnTo>
                    <a:lnTo>
                      <a:pt x="1025507" y="86725"/>
                    </a:lnTo>
                    <a:lnTo>
                      <a:pt x="1028309" y="101032"/>
                    </a:lnTo>
                    <a:lnTo>
                      <a:pt x="1028309" y="107521"/>
                    </a:lnTo>
                    <a:lnTo>
                      <a:pt x="1027277" y="111503"/>
                    </a:lnTo>
                    <a:lnTo>
                      <a:pt x="1026539" y="117698"/>
                    </a:lnTo>
                    <a:lnTo>
                      <a:pt x="1025802" y="120648"/>
                    </a:lnTo>
                    <a:lnTo>
                      <a:pt x="1024622" y="126548"/>
                    </a:lnTo>
                    <a:lnTo>
                      <a:pt x="1023884" y="136429"/>
                    </a:lnTo>
                    <a:lnTo>
                      <a:pt x="1021967" y="144394"/>
                    </a:lnTo>
                    <a:lnTo>
                      <a:pt x="1020492" y="147639"/>
                    </a:lnTo>
                    <a:lnTo>
                      <a:pt x="1018870" y="149409"/>
                    </a:lnTo>
                    <a:lnTo>
                      <a:pt x="1015920" y="149999"/>
                    </a:lnTo>
                    <a:lnTo>
                      <a:pt x="1015920" y="153243"/>
                    </a:lnTo>
                    <a:lnTo>
                      <a:pt x="1015182" y="155456"/>
                    </a:lnTo>
                    <a:lnTo>
                      <a:pt x="1015182" y="158553"/>
                    </a:lnTo>
                    <a:lnTo>
                      <a:pt x="1017247" y="161651"/>
                    </a:lnTo>
                    <a:lnTo>
                      <a:pt x="1019607" y="162978"/>
                    </a:lnTo>
                    <a:lnTo>
                      <a:pt x="1020345" y="164010"/>
                    </a:lnTo>
                    <a:lnTo>
                      <a:pt x="1019902" y="166518"/>
                    </a:lnTo>
                    <a:lnTo>
                      <a:pt x="1017837" y="170057"/>
                    </a:lnTo>
                    <a:lnTo>
                      <a:pt x="1017395" y="172860"/>
                    </a:lnTo>
                    <a:lnTo>
                      <a:pt x="1017100" y="175072"/>
                    </a:lnTo>
                    <a:lnTo>
                      <a:pt x="1017395" y="179497"/>
                    </a:lnTo>
                    <a:lnTo>
                      <a:pt x="1016362" y="185102"/>
                    </a:lnTo>
                    <a:lnTo>
                      <a:pt x="1015625" y="193804"/>
                    </a:lnTo>
                    <a:lnTo>
                      <a:pt x="1016067" y="197491"/>
                    </a:lnTo>
                    <a:lnTo>
                      <a:pt x="1019017" y="208405"/>
                    </a:lnTo>
                    <a:lnTo>
                      <a:pt x="1019017" y="210618"/>
                    </a:lnTo>
                    <a:lnTo>
                      <a:pt x="1017837" y="214010"/>
                    </a:lnTo>
                    <a:lnTo>
                      <a:pt x="1015477" y="217107"/>
                    </a:lnTo>
                    <a:lnTo>
                      <a:pt x="1014002" y="218730"/>
                    </a:lnTo>
                    <a:lnTo>
                      <a:pt x="1011938" y="225367"/>
                    </a:lnTo>
                    <a:lnTo>
                      <a:pt x="1012233" y="227579"/>
                    </a:lnTo>
                    <a:lnTo>
                      <a:pt x="1013855" y="231266"/>
                    </a:lnTo>
                    <a:lnTo>
                      <a:pt x="1013117" y="237756"/>
                    </a:lnTo>
                    <a:lnTo>
                      <a:pt x="1013560" y="240706"/>
                    </a:lnTo>
                    <a:lnTo>
                      <a:pt x="1012527" y="243213"/>
                    </a:lnTo>
                    <a:lnTo>
                      <a:pt x="1011938" y="248080"/>
                    </a:lnTo>
                    <a:lnTo>
                      <a:pt x="1009430" y="254865"/>
                    </a:lnTo>
                    <a:lnTo>
                      <a:pt x="1009135" y="257962"/>
                    </a:lnTo>
                    <a:lnTo>
                      <a:pt x="1006923" y="264599"/>
                    </a:lnTo>
                    <a:lnTo>
                      <a:pt x="1006480" y="267992"/>
                    </a:lnTo>
                    <a:lnTo>
                      <a:pt x="1006480" y="273449"/>
                    </a:lnTo>
                    <a:lnTo>
                      <a:pt x="1006185" y="275809"/>
                    </a:lnTo>
                    <a:lnTo>
                      <a:pt x="1005596" y="276694"/>
                    </a:lnTo>
                    <a:lnTo>
                      <a:pt x="1002793" y="279791"/>
                    </a:lnTo>
                    <a:lnTo>
                      <a:pt x="1001908" y="282298"/>
                    </a:lnTo>
                    <a:lnTo>
                      <a:pt x="1000138" y="289378"/>
                    </a:lnTo>
                    <a:lnTo>
                      <a:pt x="999253" y="298227"/>
                    </a:lnTo>
                    <a:lnTo>
                      <a:pt x="997188" y="301915"/>
                    </a:lnTo>
                    <a:lnTo>
                      <a:pt x="996156" y="306634"/>
                    </a:lnTo>
                    <a:lnTo>
                      <a:pt x="994091" y="309584"/>
                    </a:lnTo>
                    <a:lnTo>
                      <a:pt x="991289" y="311797"/>
                    </a:lnTo>
                    <a:lnTo>
                      <a:pt x="990551" y="313861"/>
                    </a:lnTo>
                    <a:lnTo>
                      <a:pt x="991436" y="321531"/>
                    </a:lnTo>
                    <a:lnTo>
                      <a:pt x="994828" y="325808"/>
                    </a:lnTo>
                    <a:lnTo>
                      <a:pt x="995566" y="328463"/>
                    </a:lnTo>
                    <a:lnTo>
                      <a:pt x="995861" y="334363"/>
                    </a:lnTo>
                    <a:lnTo>
                      <a:pt x="994976" y="342475"/>
                    </a:lnTo>
                    <a:lnTo>
                      <a:pt x="993649" y="348522"/>
                    </a:lnTo>
                    <a:lnTo>
                      <a:pt x="986569" y="353831"/>
                    </a:lnTo>
                    <a:lnTo>
                      <a:pt x="985537" y="362386"/>
                    </a:lnTo>
                    <a:lnTo>
                      <a:pt x="985537" y="366073"/>
                    </a:lnTo>
                    <a:lnTo>
                      <a:pt x="987011" y="372563"/>
                    </a:lnTo>
                    <a:lnTo>
                      <a:pt x="987011" y="377873"/>
                    </a:lnTo>
                    <a:lnTo>
                      <a:pt x="989076" y="387312"/>
                    </a:lnTo>
                    <a:lnTo>
                      <a:pt x="990404" y="396161"/>
                    </a:lnTo>
                    <a:lnTo>
                      <a:pt x="990699" y="407813"/>
                    </a:lnTo>
                    <a:lnTo>
                      <a:pt x="993059" y="412976"/>
                    </a:lnTo>
                    <a:lnTo>
                      <a:pt x="992026" y="417400"/>
                    </a:lnTo>
                    <a:lnTo>
                      <a:pt x="992321" y="420940"/>
                    </a:lnTo>
                    <a:lnTo>
                      <a:pt x="988634" y="429937"/>
                    </a:lnTo>
                    <a:lnTo>
                      <a:pt x="987454" y="431412"/>
                    </a:lnTo>
                    <a:lnTo>
                      <a:pt x="984652" y="433477"/>
                    </a:lnTo>
                    <a:lnTo>
                      <a:pt x="985832" y="439081"/>
                    </a:lnTo>
                    <a:lnTo>
                      <a:pt x="985832" y="443211"/>
                    </a:lnTo>
                    <a:lnTo>
                      <a:pt x="987454" y="445866"/>
                    </a:lnTo>
                    <a:lnTo>
                      <a:pt x="986716" y="449701"/>
                    </a:lnTo>
                    <a:lnTo>
                      <a:pt x="982292" y="454568"/>
                    </a:lnTo>
                    <a:lnTo>
                      <a:pt x="981702" y="456633"/>
                    </a:lnTo>
                    <a:lnTo>
                      <a:pt x="979785" y="460320"/>
                    </a:lnTo>
                    <a:lnTo>
                      <a:pt x="977867" y="464745"/>
                    </a:lnTo>
                    <a:lnTo>
                      <a:pt x="978162" y="468285"/>
                    </a:lnTo>
                    <a:lnTo>
                      <a:pt x="977130" y="472120"/>
                    </a:lnTo>
                    <a:lnTo>
                      <a:pt x="976540" y="477872"/>
                    </a:lnTo>
                    <a:lnTo>
                      <a:pt x="973295" y="486869"/>
                    </a:lnTo>
                    <a:lnTo>
                      <a:pt x="972262" y="492031"/>
                    </a:lnTo>
                    <a:lnTo>
                      <a:pt x="967985" y="496308"/>
                    </a:lnTo>
                    <a:lnTo>
                      <a:pt x="966215" y="499258"/>
                    </a:lnTo>
                    <a:lnTo>
                      <a:pt x="964888" y="502355"/>
                    </a:lnTo>
                    <a:lnTo>
                      <a:pt x="963413" y="504125"/>
                    </a:lnTo>
                    <a:lnTo>
                      <a:pt x="961791" y="506485"/>
                    </a:lnTo>
                    <a:lnTo>
                      <a:pt x="962676" y="511647"/>
                    </a:lnTo>
                    <a:lnTo>
                      <a:pt x="960168" y="515187"/>
                    </a:lnTo>
                    <a:lnTo>
                      <a:pt x="957661" y="518137"/>
                    </a:lnTo>
                    <a:lnTo>
                      <a:pt x="955153" y="530378"/>
                    </a:lnTo>
                    <a:lnTo>
                      <a:pt x="952646" y="534803"/>
                    </a:lnTo>
                    <a:lnTo>
                      <a:pt x="951614" y="537901"/>
                    </a:lnTo>
                    <a:lnTo>
                      <a:pt x="948664" y="539228"/>
                    </a:lnTo>
                    <a:lnTo>
                      <a:pt x="948221" y="542620"/>
                    </a:lnTo>
                    <a:lnTo>
                      <a:pt x="947926" y="544833"/>
                    </a:lnTo>
                    <a:lnTo>
                      <a:pt x="947336" y="550142"/>
                    </a:lnTo>
                    <a:lnTo>
                      <a:pt x="946156" y="553535"/>
                    </a:lnTo>
                    <a:lnTo>
                      <a:pt x="944682" y="554714"/>
                    </a:lnTo>
                    <a:lnTo>
                      <a:pt x="942027" y="555157"/>
                    </a:lnTo>
                    <a:lnTo>
                      <a:pt x="936127" y="554125"/>
                    </a:lnTo>
                    <a:lnTo>
                      <a:pt x="935242" y="556189"/>
                    </a:lnTo>
                    <a:lnTo>
                      <a:pt x="934505" y="558697"/>
                    </a:lnTo>
                    <a:lnTo>
                      <a:pt x="935980" y="562827"/>
                    </a:lnTo>
                    <a:lnTo>
                      <a:pt x="934357" y="566219"/>
                    </a:lnTo>
                    <a:lnTo>
                      <a:pt x="934357" y="569464"/>
                    </a:lnTo>
                    <a:lnTo>
                      <a:pt x="938192" y="575806"/>
                    </a:lnTo>
                    <a:lnTo>
                      <a:pt x="939519" y="579788"/>
                    </a:lnTo>
                    <a:lnTo>
                      <a:pt x="939519" y="582443"/>
                    </a:lnTo>
                    <a:lnTo>
                      <a:pt x="937749" y="589670"/>
                    </a:lnTo>
                    <a:lnTo>
                      <a:pt x="938044" y="593947"/>
                    </a:lnTo>
                    <a:lnTo>
                      <a:pt x="939077" y="597487"/>
                    </a:lnTo>
                    <a:lnTo>
                      <a:pt x="945714" y="615776"/>
                    </a:lnTo>
                    <a:lnTo>
                      <a:pt x="945124" y="621823"/>
                    </a:lnTo>
                    <a:lnTo>
                      <a:pt x="940994" y="633033"/>
                    </a:lnTo>
                    <a:lnTo>
                      <a:pt x="939077" y="635097"/>
                    </a:lnTo>
                    <a:lnTo>
                      <a:pt x="934210" y="638490"/>
                    </a:lnTo>
                    <a:lnTo>
                      <a:pt x="934210" y="642177"/>
                    </a:lnTo>
                    <a:lnTo>
                      <a:pt x="932292" y="647782"/>
                    </a:lnTo>
                    <a:lnTo>
                      <a:pt x="931260" y="654124"/>
                    </a:lnTo>
                    <a:lnTo>
                      <a:pt x="927720" y="666513"/>
                    </a:lnTo>
                    <a:lnTo>
                      <a:pt x="926098" y="669758"/>
                    </a:lnTo>
                    <a:lnTo>
                      <a:pt x="926540" y="674182"/>
                    </a:lnTo>
                    <a:lnTo>
                      <a:pt x="928900" y="680377"/>
                    </a:lnTo>
                    <a:lnTo>
                      <a:pt x="929490" y="684359"/>
                    </a:lnTo>
                    <a:lnTo>
                      <a:pt x="930670" y="686572"/>
                    </a:lnTo>
                    <a:lnTo>
                      <a:pt x="933325" y="688342"/>
                    </a:lnTo>
                    <a:lnTo>
                      <a:pt x="935537" y="688637"/>
                    </a:lnTo>
                    <a:lnTo>
                      <a:pt x="935537" y="689522"/>
                    </a:lnTo>
                    <a:lnTo>
                      <a:pt x="933915" y="690407"/>
                    </a:lnTo>
                    <a:lnTo>
                      <a:pt x="933030" y="692029"/>
                    </a:lnTo>
                    <a:lnTo>
                      <a:pt x="932735" y="693651"/>
                    </a:lnTo>
                    <a:lnTo>
                      <a:pt x="935685" y="694684"/>
                    </a:lnTo>
                    <a:lnTo>
                      <a:pt x="938339" y="695421"/>
                    </a:lnTo>
                    <a:lnTo>
                      <a:pt x="945714" y="694979"/>
                    </a:lnTo>
                    <a:lnTo>
                      <a:pt x="947484" y="693946"/>
                    </a:lnTo>
                    <a:lnTo>
                      <a:pt x="951614" y="687604"/>
                    </a:lnTo>
                    <a:lnTo>
                      <a:pt x="953236" y="686719"/>
                    </a:lnTo>
                    <a:lnTo>
                      <a:pt x="955153" y="686719"/>
                    </a:lnTo>
                    <a:lnTo>
                      <a:pt x="957071" y="687604"/>
                    </a:lnTo>
                    <a:lnTo>
                      <a:pt x="960611" y="691144"/>
                    </a:lnTo>
                    <a:lnTo>
                      <a:pt x="962380" y="691882"/>
                    </a:lnTo>
                    <a:lnTo>
                      <a:pt x="963855" y="691882"/>
                    </a:lnTo>
                    <a:lnTo>
                      <a:pt x="966805" y="690701"/>
                    </a:lnTo>
                    <a:lnTo>
                      <a:pt x="968575" y="686572"/>
                    </a:lnTo>
                    <a:lnTo>
                      <a:pt x="969608" y="686129"/>
                    </a:lnTo>
                    <a:lnTo>
                      <a:pt x="968575" y="690849"/>
                    </a:lnTo>
                    <a:lnTo>
                      <a:pt x="965330" y="693061"/>
                    </a:lnTo>
                    <a:lnTo>
                      <a:pt x="960758" y="693651"/>
                    </a:lnTo>
                    <a:lnTo>
                      <a:pt x="958546" y="695421"/>
                    </a:lnTo>
                    <a:lnTo>
                      <a:pt x="957513" y="696896"/>
                    </a:lnTo>
                    <a:lnTo>
                      <a:pt x="956481" y="698814"/>
                    </a:lnTo>
                    <a:lnTo>
                      <a:pt x="957661" y="700436"/>
                    </a:lnTo>
                    <a:lnTo>
                      <a:pt x="958841" y="701468"/>
                    </a:lnTo>
                    <a:lnTo>
                      <a:pt x="961791" y="701911"/>
                    </a:lnTo>
                    <a:lnTo>
                      <a:pt x="965035" y="701026"/>
                    </a:lnTo>
                    <a:lnTo>
                      <a:pt x="966068" y="708106"/>
                    </a:lnTo>
                    <a:lnTo>
                      <a:pt x="967248" y="713858"/>
                    </a:lnTo>
                    <a:lnTo>
                      <a:pt x="966805" y="715333"/>
                    </a:lnTo>
                    <a:lnTo>
                      <a:pt x="963708" y="709728"/>
                    </a:lnTo>
                    <a:lnTo>
                      <a:pt x="961496" y="707958"/>
                    </a:lnTo>
                    <a:lnTo>
                      <a:pt x="959431" y="708548"/>
                    </a:lnTo>
                    <a:lnTo>
                      <a:pt x="957661" y="709728"/>
                    </a:lnTo>
                    <a:lnTo>
                      <a:pt x="957366" y="711055"/>
                    </a:lnTo>
                    <a:lnTo>
                      <a:pt x="959136" y="714448"/>
                    </a:lnTo>
                    <a:lnTo>
                      <a:pt x="961348" y="717545"/>
                    </a:lnTo>
                    <a:lnTo>
                      <a:pt x="957661" y="717545"/>
                    </a:lnTo>
                    <a:lnTo>
                      <a:pt x="955743" y="722560"/>
                    </a:lnTo>
                    <a:lnTo>
                      <a:pt x="955743" y="726985"/>
                    </a:lnTo>
                    <a:lnTo>
                      <a:pt x="957956" y="730082"/>
                    </a:lnTo>
                    <a:lnTo>
                      <a:pt x="958251" y="732736"/>
                    </a:lnTo>
                    <a:lnTo>
                      <a:pt x="958251" y="734211"/>
                    </a:lnTo>
                    <a:lnTo>
                      <a:pt x="955006" y="734506"/>
                    </a:lnTo>
                    <a:lnTo>
                      <a:pt x="953974" y="737162"/>
                    </a:lnTo>
                    <a:lnTo>
                      <a:pt x="953383" y="739669"/>
                    </a:lnTo>
                    <a:lnTo>
                      <a:pt x="949844" y="743209"/>
                    </a:lnTo>
                    <a:lnTo>
                      <a:pt x="949254" y="747338"/>
                    </a:lnTo>
                    <a:lnTo>
                      <a:pt x="951909" y="752943"/>
                    </a:lnTo>
                    <a:lnTo>
                      <a:pt x="949991" y="760317"/>
                    </a:lnTo>
                    <a:lnTo>
                      <a:pt x="945862" y="761497"/>
                    </a:lnTo>
                    <a:lnTo>
                      <a:pt x="945419" y="766807"/>
                    </a:lnTo>
                    <a:lnTo>
                      <a:pt x="944829" y="770052"/>
                    </a:lnTo>
                    <a:lnTo>
                      <a:pt x="948074" y="772264"/>
                    </a:lnTo>
                    <a:lnTo>
                      <a:pt x="951761" y="774034"/>
                    </a:lnTo>
                    <a:lnTo>
                      <a:pt x="956333" y="777279"/>
                    </a:lnTo>
                    <a:lnTo>
                      <a:pt x="960611" y="778607"/>
                    </a:lnTo>
                    <a:lnTo>
                      <a:pt x="960168" y="783621"/>
                    </a:lnTo>
                    <a:lnTo>
                      <a:pt x="958693" y="788193"/>
                    </a:lnTo>
                    <a:lnTo>
                      <a:pt x="949844" y="794241"/>
                    </a:lnTo>
                    <a:lnTo>
                      <a:pt x="945124" y="795568"/>
                    </a:lnTo>
                    <a:lnTo>
                      <a:pt x="942322" y="796158"/>
                    </a:lnTo>
                    <a:lnTo>
                      <a:pt x="941142" y="800140"/>
                    </a:lnTo>
                    <a:lnTo>
                      <a:pt x="940109" y="804565"/>
                    </a:lnTo>
                    <a:lnTo>
                      <a:pt x="945862" y="805155"/>
                    </a:lnTo>
                    <a:lnTo>
                      <a:pt x="950139" y="808547"/>
                    </a:lnTo>
                    <a:lnTo>
                      <a:pt x="952499" y="809580"/>
                    </a:lnTo>
                    <a:lnTo>
                      <a:pt x="953383" y="810317"/>
                    </a:lnTo>
                    <a:lnTo>
                      <a:pt x="953383" y="811497"/>
                    </a:lnTo>
                    <a:lnTo>
                      <a:pt x="952351" y="811497"/>
                    </a:lnTo>
                    <a:lnTo>
                      <a:pt x="946451" y="808252"/>
                    </a:lnTo>
                    <a:lnTo>
                      <a:pt x="944829" y="807957"/>
                    </a:lnTo>
                    <a:lnTo>
                      <a:pt x="941879" y="809137"/>
                    </a:lnTo>
                    <a:lnTo>
                      <a:pt x="937454" y="812382"/>
                    </a:lnTo>
                    <a:lnTo>
                      <a:pt x="932735" y="812382"/>
                    </a:lnTo>
                    <a:lnTo>
                      <a:pt x="931407" y="817102"/>
                    </a:lnTo>
                    <a:lnTo>
                      <a:pt x="931997" y="819461"/>
                    </a:lnTo>
                    <a:lnTo>
                      <a:pt x="934505" y="820346"/>
                    </a:lnTo>
                    <a:lnTo>
                      <a:pt x="936274" y="821821"/>
                    </a:lnTo>
                    <a:lnTo>
                      <a:pt x="936274" y="825803"/>
                    </a:lnTo>
                    <a:lnTo>
                      <a:pt x="935390" y="828606"/>
                    </a:lnTo>
                    <a:lnTo>
                      <a:pt x="934800" y="834211"/>
                    </a:lnTo>
                    <a:lnTo>
                      <a:pt x="934357" y="835980"/>
                    </a:lnTo>
                    <a:lnTo>
                      <a:pt x="934357" y="838783"/>
                    </a:lnTo>
                    <a:lnTo>
                      <a:pt x="933030" y="842618"/>
                    </a:lnTo>
                    <a:lnTo>
                      <a:pt x="931555" y="845420"/>
                    </a:lnTo>
                    <a:lnTo>
                      <a:pt x="929637" y="847632"/>
                    </a:lnTo>
                    <a:lnTo>
                      <a:pt x="927130" y="847632"/>
                    </a:lnTo>
                    <a:lnTo>
                      <a:pt x="927130" y="846600"/>
                    </a:lnTo>
                    <a:lnTo>
                      <a:pt x="927425" y="845567"/>
                    </a:lnTo>
                    <a:lnTo>
                      <a:pt x="930670" y="841585"/>
                    </a:lnTo>
                    <a:lnTo>
                      <a:pt x="933325" y="831556"/>
                    </a:lnTo>
                    <a:lnTo>
                      <a:pt x="933325" y="828163"/>
                    </a:lnTo>
                    <a:lnTo>
                      <a:pt x="933620" y="824624"/>
                    </a:lnTo>
                    <a:lnTo>
                      <a:pt x="932587" y="823001"/>
                    </a:lnTo>
                    <a:lnTo>
                      <a:pt x="930522" y="823001"/>
                    </a:lnTo>
                    <a:lnTo>
                      <a:pt x="928752" y="824181"/>
                    </a:lnTo>
                    <a:lnTo>
                      <a:pt x="927425" y="830818"/>
                    </a:lnTo>
                    <a:lnTo>
                      <a:pt x="926393" y="834211"/>
                    </a:lnTo>
                    <a:lnTo>
                      <a:pt x="923148" y="836423"/>
                    </a:lnTo>
                    <a:lnTo>
                      <a:pt x="919903" y="837013"/>
                    </a:lnTo>
                    <a:lnTo>
                      <a:pt x="915773" y="837308"/>
                    </a:lnTo>
                    <a:lnTo>
                      <a:pt x="915183" y="836423"/>
                    </a:lnTo>
                    <a:lnTo>
                      <a:pt x="916068" y="836423"/>
                    </a:lnTo>
                    <a:lnTo>
                      <a:pt x="923295" y="833620"/>
                    </a:lnTo>
                    <a:lnTo>
                      <a:pt x="924918" y="831113"/>
                    </a:lnTo>
                    <a:lnTo>
                      <a:pt x="923885" y="827573"/>
                    </a:lnTo>
                    <a:lnTo>
                      <a:pt x="925508" y="825951"/>
                    </a:lnTo>
                    <a:lnTo>
                      <a:pt x="926540" y="824034"/>
                    </a:lnTo>
                    <a:lnTo>
                      <a:pt x="928605" y="815332"/>
                    </a:lnTo>
                    <a:lnTo>
                      <a:pt x="929637" y="813119"/>
                    </a:lnTo>
                    <a:lnTo>
                      <a:pt x="930080" y="811350"/>
                    </a:lnTo>
                    <a:lnTo>
                      <a:pt x="927573" y="810022"/>
                    </a:lnTo>
                    <a:lnTo>
                      <a:pt x="926540" y="810022"/>
                    </a:lnTo>
                    <a:lnTo>
                      <a:pt x="924475" y="810317"/>
                    </a:lnTo>
                    <a:lnTo>
                      <a:pt x="922853" y="811644"/>
                    </a:lnTo>
                    <a:lnTo>
                      <a:pt x="922263" y="812824"/>
                    </a:lnTo>
                    <a:lnTo>
                      <a:pt x="922853" y="816364"/>
                    </a:lnTo>
                    <a:lnTo>
                      <a:pt x="923295" y="817692"/>
                    </a:lnTo>
                    <a:lnTo>
                      <a:pt x="923295" y="818724"/>
                    </a:lnTo>
                    <a:lnTo>
                      <a:pt x="923000" y="819904"/>
                    </a:lnTo>
                    <a:lnTo>
                      <a:pt x="921378" y="821527"/>
                    </a:lnTo>
                    <a:lnTo>
                      <a:pt x="917691" y="822706"/>
                    </a:lnTo>
                    <a:lnTo>
                      <a:pt x="915921" y="822706"/>
                    </a:lnTo>
                    <a:lnTo>
                      <a:pt x="913413" y="823886"/>
                    </a:lnTo>
                    <a:lnTo>
                      <a:pt x="908989" y="823886"/>
                    </a:lnTo>
                    <a:lnTo>
                      <a:pt x="905596" y="823296"/>
                    </a:lnTo>
                    <a:lnTo>
                      <a:pt x="897632" y="824919"/>
                    </a:lnTo>
                    <a:lnTo>
                      <a:pt x="897632" y="829196"/>
                    </a:lnTo>
                    <a:lnTo>
                      <a:pt x="899402" y="832293"/>
                    </a:lnTo>
                    <a:lnTo>
                      <a:pt x="901319" y="834358"/>
                    </a:lnTo>
                    <a:lnTo>
                      <a:pt x="897337" y="836865"/>
                    </a:lnTo>
                    <a:lnTo>
                      <a:pt x="892765" y="841290"/>
                    </a:lnTo>
                    <a:lnTo>
                      <a:pt x="889372" y="843208"/>
                    </a:lnTo>
                    <a:lnTo>
                      <a:pt x="887750" y="844978"/>
                    </a:lnTo>
                    <a:lnTo>
                      <a:pt x="881998" y="849107"/>
                    </a:lnTo>
                    <a:lnTo>
                      <a:pt x="880670" y="852205"/>
                    </a:lnTo>
                    <a:lnTo>
                      <a:pt x="880670" y="854564"/>
                    </a:lnTo>
                    <a:lnTo>
                      <a:pt x="882588" y="857514"/>
                    </a:lnTo>
                    <a:lnTo>
                      <a:pt x="886275" y="860022"/>
                    </a:lnTo>
                    <a:lnTo>
                      <a:pt x="888045" y="860022"/>
                    </a:lnTo>
                    <a:lnTo>
                      <a:pt x="888782" y="858842"/>
                    </a:lnTo>
                    <a:lnTo>
                      <a:pt x="889225" y="857367"/>
                    </a:lnTo>
                    <a:lnTo>
                      <a:pt x="887603" y="853680"/>
                    </a:lnTo>
                    <a:lnTo>
                      <a:pt x="885538" y="853680"/>
                    </a:lnTo>
                    <a:lnTo>
                      <a:pt x="884505" y="852942"/>
                    </a:lnTo>
                    <a:lnTo>
                      <a:pt x="885095" y="851910"/>
                    </a:lnTo>
                    <a:lnTo>
                      <a:pt x="886717" y="850729"/>
                    </a:lnTo>
                    <a:lnTo>
                      <a:pt x="890405" y="850287"/>
                    </a:lnTo>
                    <a:lnTo>
                      <a:pt x="895420" y="848812"/>
                    </a:lnTo>
                    <a:lnTo>
                      <a:pt x="898664" y="845862"/>
                    </a:lnTo>
                    <a:lnTo>
                      <a:pt x="899549" y="845862"/>
                    </a:lnTo>
                    <a:lnTo>
                      <a:pt x="897779" y="849697"/>
                    </a:lnTo>
                    <a:lnTo>
                      <a:pt x="898369" y="851910"/>
                    </a:lnTo>
                    <a:lnTo>
                      <a:pt x="899107" y="853384"/>
                    </a:lnTo>
                    <a:lnTo>
                      <a:pt x="904269" y="855302"/>
                    </a:lnTo>
                    <a:lnTo>
                      <a:pt x="907366" y="857367"/>
                    </a:lnTo>
                    <a:lnTo>
                      <a:pt x="912086" y="858104"/>
                    </a:lnTo>
                    <a:lnTo>
                      <a:pt x="912971" y="858104"/>
                    </a:lnTo>
                    <a:lnTo>
                      <a:pt x="913266" y="857367"/>
                    </a:lnTo>
                    <a:lnTo>
                      <a:pt x="912676" y="856334"/>
                    </a:lnTo>
                    <a:lnTo>
                      <a:pt x="912676" y="855007"/>
                    </a:lnTo>
                    <a:lnTo>
                      <a:pt x="913561" y="854122"/>
                    </a:lnTo>
                    <a:lnTo>
                      <a:pt x="917248" y="854859"/>
                    </a:lnTo>
                    <a:lnTo>
                      <a:pt x="919903" y="858104"/>
                    </a:lnTo>
                    <a:lnTo>
                      <a:pt x="921378" y="861054"/>
                    </a:lnTo>
                    <a:lnTo>
                      <a:pt x="919903" y="864594"/>
                    </a:lnTo>
                    <a:lnTo>
                      <a:pt x="921231" y="867839"/>
                    </a:lnTo>
                    <a:lnTo>
                      <a:pt x="919755" y="868723"/>
                    </a:lnTo>
                    <a:lnTo>
                      <a:pt x="914888" y="872558"/>
                    </a:lnTo>
                    <a:lnTo>
                      <a:pt x="912823" y="875951"/>
                    </a:lnTo>
                    <a:lnTo>
                      <a:pt x="916953" y="879343"/>
                    </a:lnTo>
                    <a:lnTo>
                      <a:pt x="919018" y="880228"/>
                    </a:lnTo>
                    <a:lnTo>
                      <a:pt x="920345" y="880523"/>
                    </a:lnTo>
                    <a:lnTo>
                      <a:pt x="921820" y="881260"/>
                    </a:lnTo>
                    <a:lnTo>
                      <a:pt x="921378" y="882440"/>
                    </a:lnTo>
                    <a:lnTo>
                      <a:pt x="919018" y="884210"/>
                    </a:lnTo>
                    <a:lnTo>
                      <a:pt x="916953" y="883768"/>
                    </a:lnTo>
                    <a:lnTo>
                      <a:pt x="914888" y="881555"/>
                    </a:lnTo>
                    <a:lnTo>
                      <a:pt x="913266" y="880818"/>
                    </a:lnTo>
                    <a:lnTo>
                      <a:pt x="911496" y="880523"/>
                    </a:lnTo>
                    <a:lnTo>
                      <a:pt x="910021" y="882145"/>
                    </a:lnTo>
                    <a:lnTo>
                      <a:pt x="908251" y="884948"/>
                    </a:lnTo>
                    <a:lnTo>
                      <a:pt x="909431" y="886865"/>
                    </a:lnTo>
                    <a:lnTo>
                      <a:pt x="910463" y="887307"/>
                    </a:lnTo>
                    <a:lnTo>
                      <a:pt x="914151" y="888192"/>
                    </a:lnTo>
                    <a:lnTo>
                      <a:pt x="915478" y="889225"/>
                    </a:lnTo>
                    <a:lnTo>
                      <a:pt x="915478" y="891290"/>
                    </a:lnTo>
                    <a:lnTo>
                      <a:pt x="916216" y="893059"/>
                    </a:lnTo>
                    <a:lnTo>
                      <a:pt x="919460" y="893944"/>
                    </a:lnTo>
                    <a:lnTo>
                      <a:pt x="923148" y="893502"/>
                    </a:lnTo>
                    <a:lnTo>
                      <a:pt x="926835" y="892617"/>
                    </a:lnTo>
                    <a:lnTo>
                      <a:pt x="929342" y="890552"/>
                    </a:lnTo>
                    <a:lnTo>
                      <a:pt x="931112" y="886275"/>
                    </a:lnTo>
                    <a:lnTo>
                      <a:pt x="931850" y="883768"/>
                    </a:lnTo>
                    <a:lnTo>
                      <a:pt x="932735" y="883768"/>
                    </a:lnTo>
                    <a:lnTo>
                      <a:pt x="934800" y="890995"/>
                    </a:lnTo>
                    <a:lnTo>
                      <a:pt x="934800" y="893059"/>
                    </a:lnTo>
                    <a:lnTo>
                      <a:pt x="935390" y="894830"/>
                    </a:lnTo>
                    <a:lnTo>
                      <a:pt x="936422" y="895715"/>
                    </a:lnTo>
                    <a:lnTo>
                      <a:pt x="938192" y="898664"/>
                    </a:lnTo>
                    <a:lnTo>
                      <a:pt x="940994" y="899992"/>
                    </a:lnTo>
                    <a:lnTo>
                      <a:pt x="940994" y="901024"/>
                    </a:lnTo>
                    <a:lnTo>
                      <a:pt x="937454" y="901762"/>
                    </a:lnTo>
                    <a:lnTo>
                      <a:pt x="928900" y="896600"/>
                    </a:lnTo>
                    <a:lnTo>
                      <a:pt x="918576" y="896600"/>
                    </a:lnTo>
                    <a:lnTo>
                      <a:pt x="914593" y="895567"/>
                    </a:lnTo>
                    <a:lnTo>
                      <a:pt x="909726" y="895125"/>
                    </a:lnTo>
                    <a:lnTo>
                      <a:pt x="909726" y="904269"/>
                    </a:lnTo>
                    <a:lnTo>
                      <a:pt x="911938" y="907219"/>
                    </a:lnTo>
                    <a:lnTo>
                      <a:pt x="912528" y="910611"/>
                    </a:lnTo>
                    <a:lnTo>
                      <a:pt x="915921" y="911496"/>
                    </a:lnTo>
                    <a:lnTo>
                      <a:pt x="917838" y="910168"/>
                    </a:lnTo>
                    <a:lnTo>
                      <a:pt x="920345" y="909284"/>
                    </a:lnTo>
                    <a:lnTo>
                      <a:pt x="924623" y="910906"/>
                    </a:lnTo>
                    <a:lnTo>
                      <a:pt x="923443" y="911791"/>
                    </a:lnTo>
                    <a:lnTo>
                      <a:pt x="921525" y="911791"/>
                    </a:lnTo>
                    <a:lnTo>
                      <a:pt x="920345" y="911496"/>
                    </a:lnTo>
                    <a:lnTo>
                      <a:pt x="919018" y="912234"/>
                    </a:lnTo>
                    <a:lnTo>
                      <a:pt x="916068" y="914888"/>
                    </a:lnTo>
                    <a:lnTo>
                      <a:pt x="915036" y="921526"/>
                    </a:lnTo>
                    <a:lnTo>
                      <a:pt x="915036" y="930080"/>
                    </a:lnTo>
                    <a:lnTo>
                      <a:pt x="915626" y="940257"/>
                    </a:lnTo>
                    <a:lnTo>
                      <a:pt x="915626" y="941879"/>
                    </a:lnTo>
                    <a:lnTo>
                      <a:pt x="915921" y="942764"/>
                    </a:lnTo>
                    <a:lnTo>
                      <a:pt x="917101" y="944092"/>
                    </a:lnTo>
                    <a:lnTo>
                      <a:pt x="919166" y="945271"/>
                    </a:lnTo>
                    <a:lnTo>
                      <a:pt x="920198" y="942027"/>
                    </a:lnTo>
                    <a:lnTo>
                      <a:pt x="920640" y="939224"/>
                    </a:lnTo>
                    <a:lnTo>
                      <a:pt x="921378" y="936864"/>
                    </a:lnTo>
                    <a:lnTo>
                      <a:pt x="923148" y="934800"/>
                    </a:lnTo>
                    <a:lnTo>
                      <a:pt x="923443" y="932145"/>
                    </a:lnTo>
                    <a:lnTo>
                      <a:pt x="924328" y="929343"/>
                    </a:lnTo>
                    <a:lnTo>
                      <a:pt x="926688" y="929343"/>
                    </a:lnTo>
                    <a:lnTo>
                      <a:pt x="926688" y="930080"/>
                    </a:lnTo>
                    <a:lnTo>
                      <a:pt x="925360" y="930522"/>
                    </a:lnTo>
                    <a:lnTo>
                      <a:pt x="924623" y="931555"/>
                    </a:lnTo>
                    <a:lnTo>
                      <a:pt x="924918" y="933767"/>
                    </a:lnTo>
                    <a:lnTo>
                      <a:pt x="924475" y="936717"/>
                    </a:lnTo>
                    <a:lnTo>
                      <a:pt x="923738" y="938782"/>
                    </a:lnTo>
                    <a:lnTo>
                      <a:pt x="922853" y="940699"/>
                    </a:lnTo>
                    <a:lnTo>
                      <a:pt x="922558" y="943059"/>
                    </a:lnTo>
                    <a:lnTo>
                      <a:pt x="925360" y="945124"/>
                    </a:lnTo>
                    <a:lnTo>
                      <a:pt x="927868" y="946156"/>
                    </a:lnTo>
                    <a:lnTo>
                      <a:pt x="929342" y="949106"/>
                    </a:lnTo>
                    <a:lnTo>
                      <a:pt x="927868" y="949549"/>
                    </a:lnTo>
                    <a:lnTo>
                      <a:pt x="926245" y="948516"/>
                    </a:lnTo>
                    <a:lnTo>
                      <a:pt x="922410" y="947189"/>
                    </a:lnTo>
                    <a:lnTo>
                      <a:pt x="919018" y="947926"/>
                    </a:lnTo>
                    <a:lnTo>
                      <a:pt x="917396" y="948811"/>
                    </a:lnTo>
                    <a:lnTo>
                      <a:pt x="916658" y="952794"/>
                    </a:lnTo>
                    <a:lnTo>
                      <a:pt x="916658" y="955006"/>
                    </a:lnTo>
                    <a:lnTo>
                      <a:pt x="920493" y="959283"/>
                    </a:lnTo>
                    <a:lnTo>
                      <a:pt x="923000" y="960758"/>
                    </a:lnTo>
                    <a:lnTo>
                      <a:pt x="924623" y="960021"/>
                    </a:lnTo>
                    <a:lnTo>
                      <a:pt x="925950" y="962233"/>
                    </a:lnTo>
                    <a:lnTo>
                      <a:pt x="924328" y="963118"/>
                    </a:lnTo>
                    <a:lnTo>
                      <a:pt x="916068" y="961496"/>
                    </a:lnTo>
                    <a:lnTo>
                      <a:pt x="913413" y="964593"/>
                    </a:lnTo>
                    <a:lnTo>
                      <a:pt x="908251" y="969018"/>
                    </a:lnTo>
                    <a:lnTo>
                      <a:pt x="911201" y="971525"/>
                    </a:lnTo>
                    <a:lnTo>
                      <a:pt x="913561" y="974475"/>
                    </a:lnTo>
                    <a:lnTo>
                      <a:pt x="914888" y="974917"/>
                    </a:lnTo>
                    <a:lnTo>
                      <a:pt x="916658" y="976097"/>
                    </a:lnTo>
                    <a:lnTo>
                      <a:pt x="923885" y="978605"/>
                    </a:lnTo>
                    <a:lnTo>
                      <a:pt x="925950" y="979932"/>
                    </a:lnTo>
                    <a:lnTo>
                      <a:pt x="919755" y="979047"/>
                    </a:lnTo>
                    <a:lnTo>
                      <a:pt x="919460" y="983324"/>
                    </a:lnTo>
                    <a:lnTo>
                      <a:pt x="920345" y="984357"/>
                    </a:lnTo>
                    <a:lnTo>
                      <a:pt x="922115" y="987012"/>
                    </a:lnTo>
                    <a:lnTo>
                      <a:pt x="925213" y="990846"/>
                    </a:lnTo>
                    <a:lnTo>
                      <a:pt x="927425" y="989371"/>
                    </a:lnTo>
                    <a:lnTo>
                      <a:pt x="931112" y="980965"/>
                    </a:lnTo>
                    <a:lnTo>
                      <a:pt x="932882" y="979195"/>
                    </a:lnTo>
                    <a:lnTo>
                      <a:pt x="933620" y="979195"/>
                    </a:lnTo>
                    <a:lnTo>
                      <a:pt x="932587" y="981997"/>
                    </a:lnTo>
                    <a:lnTo>
                      <a:pt x="934652" y="983914"/>
                    </a:lnTo>
                    <a:lnTo>
                      <a:pt x="934652" y="984652"/>
                    </a:lnTo>
                    <a:lnTo>
                      <a:pt x="933472" y="984652"/>
                    </a:lnTo>
                    <a:lnTo>
                      <a:pt x="931407" y="986274"/>
                    </a:lnTo>
                    <a:lnTo>
                      <a:pt x="929195" y="990994"/>
                    </a:lnTo>
                    <a:lnTo>
                      <a:pt x="929637" y="994533"/>
                    </a:lnTo>
                    <a:lnTo>
                      <a:pt x="928605" y="994533"/>
                    </a:lnTo>
                    <a:lnTo>
                      <a:pt x="920935" y="990404"/>
                    </a:lnTo>
                    <a:lnTo>
                      <a:pt x="920493" y="989666"/>
                    </a:lnTo>
                    <a:lnTo>
                      <a:pt x="919608" y="988929"/>
                    </a:lnTo>
                    <a:lnTo>
                      <a:pt x="915921" y="981407"/>
                    </a:lnTo>
                    <a:lnTo>
                      <a:pt x="915036" y="978899"/>
                    </a:lnTo>
                    <a:lnTo>
                      <a:pt x="909874" y="975212"/>
                    </a:lnTo>
                    <a:lnTo>
                      <a:pt x="907809" y="974475"/>
                    </a:lnTo>
                    <a:lnTo>
                      <a:pt x="905744" y="976097"/>
                    </a:lnTo>
                    <a:lnTo>
                      <a:pt x="904269" y="978162"/>
                    </a:lnTo>
                    <a:lnTo>
                      <a:pt x="906186" y="980374"/>
                    </a:lnTo>
                    <a:lnTo>
                      <a:pt x="907514" y="983177"/>
                    </a:lnTo>
                    <a:lnTo>
                      <a:pt x="906481" y="984652"/>
                    </a:lnTo>
                    <a:lnTo>
                      <a:pt x="902499" y="985241"/>
                    </a:lnTo>
                    <a:lnTo>
                      <a:pt x="895714" y="985241"/>
                    </a:lnTo>
                    <a:lnTo>
                      <a:pt x="896747" y="988929"/>
                    </a:lnTo>
                    <a:lnTo>
                      <a:pt x="898664" y="992174"/>
                    </a:lnTo>
                    <a:lnTo>
                      <a:pt x="903089" y="998516"/>
                    </a:lnTo>
                    <a:lnTo>
                      <a:pt x="906334" y="999401"/>
                    </a:lnTo>
                    <a:lnTo>
                      <a:pt x="908989" y="1000875"/>
                    </a:lnTo>
                    <a:lnTo>
                      <a:pt x="911054" y="1001466"/>
                    </a:lnTo>
                    <a:lnTo>
                      <a:pt x="913561" y="1001908"/>
                    </a:lnTo>
                    <a:lnTo>
                      <a:pt x="915773" y="1003088"/>
                    </a:lnTo>
                    <a:lnTo>
                      <a:pt x="919018" y="1003383"/>
                    </a:lnTo>
                    <a:lnTo>
                      <a:pt x="921378" y="1003088"/>
                    </a:lnTo>
                    <a:lnTo>
                      <a:pt x="926098" y="1005595"/>
                    </a:lnTo>
                    <a:lnTo>
                      <a:pt x="927277" y="1007808"/>
                    </a:lnTo>
                    <a:lnTo>
                      <a:pt x="926393" y="1017690"/>
                    </a:lnTo>
                    <a:lnTo>
                      <a:pt x="922705" y="1016362"/>
                    </a:lnTo>
                    <a:lnTo>
                      <a:pt x="919313" y="1019902"/>
                    </a:lnTo>
                    <a:lnTo>
                      <a:pt x="920640" y="1020935"/>
                    </a:lnTo>
                    <a:lnTo>
                      <a:pt x="925213" y="1023442"/>
                    </a:lnTo>
                    <a:lnTo>
                      <a:pt x="927277" y="1022557"/>
                    </a:lnTo>
                    <a:lnTo>
                      <a:pt x="928310" y="1023737"/>
                    </a:lnTo>
                    <a:lnTo>
                      <a:pt x="929490" y="1024179"/>
                    </a:lnTo>
                    <a:lnTo>
                      <a:pt x="930965" y="1024179"/>
                    </a:lnTo>
                    <a:lnTo>
                      <a:pt x="933620" y="1026097"/>
                    </a:lnTo>
                    <a:lnTo>
                      <a:pt x="935390" y="1029784"/>
                    </a:lnTo>
                    <a:lnTo>
                      <a:pt x="937012" y="1032586"/>
                    </a:lnTo>
                    <a:lnTo>
                      <a:pt x="940552" y="1033619"/>
                    </a:lnTo>
                    <a:lnTo>
                      <a:pt x="945566" y="1030817"/>
                    </a:lnTo>
                    <a:lnTo>
                      <a:pt x="952351" y="1026244"/>
                    </a:lnTo>
                    <a:lnTo>
                      <a:pt x="960905" y="1024179"/>
                    </a:lnTo>
                    <a:lnTo>
                      <a:pt x="961348" y="1021967"/>
                    </a:lnTo>
                    <a:lnTo>
                      <a:pt x="959578" y="1020492"/>
                    </a:lnTo>
                    <a:lnTo>
                      <a:pt x="958103" y="1019902"/>
                    </a:lnTo>
                    <a:lnTo>
                      <a:pt x="955891" y="1017690"/>
                    </a:lnTo>
                    <a:lnTo>
                      <a:pt x="947336" y="1013855"/>
                    </a:lnTo>
                    <a:lnTo>
                      <a:pt x="946009" y="1013560"/>
                    </a:lnTo>
                    <a:lnTo>
                      <a:pt x="945124" y="1012970"/>
                    </a:lnTo>
                    <a:lnTo>
                      <a:pt x="945862" y="1012085"/>
                    </a:lnTo>
                    <a:lnTo>
                      <a:pt x="946894" y="1011643"/>
                    </a:lnTo>
                    <a:lnTo>
                      <a:pt x="956481" y="1016215"/>
                    </a:lnTo>
                    <a:lnTo>
                      <a:pt x="962233" y="1020787"/>
                    </a:lnTo>
                    <a:lnTo>
                      <a:pt x="963560" y="1022852"/>
                    </a:lnTo>
                    <a:lnTo>
                      <a:pt x="963560" y="1025802"/>
                    </a:lnTo>
                    <a:lnTo>
                      <a:pt x="962676" y="1027277"/>
                    </a:lnTo>
                    <a:lnTo>
                      <a:pt x="960021" y="1029194"/>
                    </a:lnTo>
                    <a:lnTo>
                      <a:pt x="960021" y="1031259"/>
                    </a:lnTo>
                    <a:lnTo>
                      <a:pt x="960316" y="1032291"/>
                    </a:lnTo>
                    <a:lnTo>
                      <a:pt x="962676" y="1037011"/>
                    </a:lnTo>
                    <a:lnTo>
                      <a:pt x="962676" y="1039961"/>
                    </a:lnTo>
                    <a:lnTo>
                      <a:pt x="962380" y="1040846"/>
                    </a:lnTo>
                    <a:lnTo>
                      <a:pt x="961496" y="1042616"/>
                    </a:lnTo>
                    <a:lnTo>
                      <a:pt x="959873" y="1043943"/>
                    </a:lnTo>
                    <a:lnTo>
                      <a:pt x="958693" y="1044386"/>
                    </a:lnTo>
                    <a:lnTo>
                      <a:pt x="957661" y="1043353"/>
                    </a:lnTo>
                    <a:lnTo>
                      <a:pt x="958251" y="1042468"/>
                    </a:lnTo>
                    <a:lnTo>
                      <a:pt x="961201" y="1039813"/>
                    </a:lnTo>
                    <a:lnTo>
                      <a:pt x="961496" y="1037896"/>
                    </a:lnTo>
                    <a:lnTo>
                      <a:pt x="961053" y="1035978"/>
                    </a:lnTo>
                    <a:lnTo>
                      <a:pt x="959431" y="1034356"/>
                    </a:lnTo>
                    <a:lnTo>
                      <a:pt x="958251" y="1032439"/>
                    </a:lnTo>
                    <a:lnTo>
                      <a:pt x="958251" y="1030374"/>
                    </a:lnTo>
                    <a:lnTo>
                      <a:pt x="957218" y="1029489"/>
                    </a:lnTo>
                    <a:lnTo>
                      <a:pt x="955596" y="1029046"/>
                    </a:lnTo>
                    <a:lnTo>
                      <a:pt x="954268" y="1029489"/>
                    </a:lnTo>
                    <a:lnTo>
                      <a:pt x="951614" y="1032439"/>
                    </a:lnTo>
                    <a:lnTo>
                      <a:pt x="946599" y="1035389"/>
                    </a:lnTo>
                    <a:lnTo>
                      <a:pt x="943354" y="1036421"/>
                    </a:lnTo>
                    <a:lnTo>
                      <a:pt x="941584" y="1036716"/>
                    </a:lnTo>
                    <a:lnTo>
                      <a:pt x="938192" y="1035978"/>
                    </a:lnTo>
                    <a:lnTo>
                      <a:pt x="936274" y="1036274"/>
                    </a:lnTo>
                    <a:lnTo>
                      <a:pt x="933177" y="1033619"/>
                    </a:lnTo>
                    <a:lnTo>
                      <a:pt x="932292" y="1033619"/>
                    </a:lnTo>
                    <a:lnTo>
                      <a:pt x="932292" y="1035684"/>
                    </a:lnTo>
                    <a:lnTo>
                      <a:pt x="931850" y="1037896"/>
                    </a:lnTo>
                    <a:lnTo>
                      <a:pt x="930670" y="1038486"/>
                    </a:lnTo>
                    <a:lnTo>
                      <a:pt x="928457" y="1039076"/>
                    </a:lnTo>
                    <a:lnTo>
                      <a:pt x="923148" y="1036421"/>
                    </a:lnTo>
                    <a:lnTo>
                      <a:pt x="920640" y="1036421"/>
                    </a:lnTo>
                    <a:lnTo>
                      <a:pt x="919018" y="1035094"/>
                    </a:lnTo>
                    <a:lnTo>
                      <a:pt x="917248" y="1034504"/>
                    </a:lnTo>
                    <a:lnTo>
                      <a:pt x="916511" y="1034946"/>
                    </a:lnTo>
                    <a:lnTo>
                      <a:pt x="917248" y="1036863"/>
                    </a:lnTo>
                    <a:lnTo>
                      <a:pt x="917986" y="1037896"/>
                    </a:lnTo>
                    <a:lnTo>
                      <a:pt x="919608" y="1041878"/>
                    </a:lnTo>
                    <a:lnTo>
                      <a:pt x="920345" y="1044238"/>
                    </a:lnTo>
                    <a:lnTo>
                      <a:pt x="921820" y="1044238"/>
                    </a:lnTo>
                    <a:lnTo>
                      <a:pt x="923295" y="1044976"/>
                    </a:lnTo>
                    <a:lnTo>
                      <a:pt x="924328" y="1048810"/>
                    </a:lnTo>
                    <a:lnTo>
                      <a:pt x="923443" y="1051023"/>
                    </a:lnTo>
                    <a:lnTo>
                      <a:pt x="924033" y="1053235"/>
                    </a:lnTo>
                    <a:lnTo>
                      <a:pt x="926688" y="1055005"/>
                    </a:lnTo>
                    <a:lnTo>
                      <a:pt x="931997" y="1054120"/>
                    </a:lnTo>
                    <a:lnTo>
                      <a:pt x="935242" y="1055005"/>
                    </a:lnTo>
                    <a:lnTo>
                      <a:pt x="940552" y="1051760"/>
                    </a:lnTo>
                    <a:lnTo>
                      <a:pt x="944091" y="1052793"/>
                    </a:lnTo>
                    <a:lnTo>
                      <a:pt x="945862" y="1050580"/>
                    </a:lnTo>
                    <a:lnTo>
                      <a:pt x="945862" y="1047925"/>
                    </a:lnTo>
                    <a:lnTo>
                      <a:pt x="947336" y="1047925"/>
                    </a:lnTo>
                    <a:lnTo>
                      <a:pt x="948664" y="1049548"/>
                    </a:lnTo>
                    <a:lnTo>
                      <a:pt x="946746" y="1051908"/>
                    </a:lnTo>
                    <a:lnTo>
                      <a:pt x="944239" y="1055595"/>
                    </a:lnTo>
                    <a:lnTo>
                      <a:pt x="941437" y="1057217"/>
                    </a:lnTo>
                    <a:lnTo>
                      <a:pt x="933620" y="1060167"/>
                    </a:lnTo>
                    <a:lnTo>
                      <a:pt x="937160" y="1062527"/>
                    </a:lnTo>
                    <a:lnTo>
                      <a:pt x="938339" y="1064739"/>
                    </a:lnTo>
                    <a:lnTo>
                      <a:pt x="941584" y="1067984"/>
                    </a:lnTo>
                    <a:lnTo>
                      <a:pt x="947189" y="1068722"/>
                    </a:lnTo>
                    <a:lnTo>
                      <a:pt x="948959" y="1067689"/>
                    </a:lnTo>
                    <a:lnTo>
                      <a:pt x="949844" y="1066804"/>
                    </a:lnTo>
                    <a:lnTo>
                      <a:pt x="949844" y="1062232"/>
                    </a:lnTo>
                    <a:lnTo>
                      <a:pt x="952204" y="1058397"/>
                    </a:lnTo>
                    <a:lnTo>
                      <a:pt x="955596" y="1055890"/>
                    </a:lnTo>
                    <a:lnTo>
                      <a:pt x="956481" y="1053383"/>
                    </a:lnTo>
                    <a:lnTo>
                      <a:pt x="956186" y="1051023"/>
                    </a:lnTo>
                    <a:lnTo>
                      <a:pt x="957808" y="1049548"/>
                    </a:lnTo>
                    <a:lnTo>
                      <a:pt x="959578" y="1049253"/>
                    </a:lnTo>
                    <a:lnTo>
                      <a:pt x="963265" y="1050285"/>
                    </a:lnTo>
                    <a:lnTo>
                      <a:pt x="964003" y="1051760"/>
                    </a:lnTo>
                    <a:lnTo>
                      <a:pt x="965035" y="1052497"/>
                    </a:lnTo>
                    <a:lnTo>
                      <a:pt x="968280" y="1049400"/>
                    </a:lnTo>
                    <a:lnTo>
                      <a:pt x="970640" y="1048810"/>
                    </a:lnTo>
                    <a:lnTo>
                      <a:pt x="981407" y="1049400"/>
                    </a:lnTo>
                    <a:lnTo>
                      <a:pt x="985242" y="1050138"/>
                    </a:lnTo>
                    <a:lnTo>
                      <a:pt x="989224" y="1051760"/>
                    </a:lnTo>
                    <a:lnTo>
                      <a:pt x="988044" y="1053088"/>
                    </a:lnTo>
                    <a:lnTo>
                      <a:pt x="987011" y="1053678"/>
                    </a:lnTo>
                    <a:lnTo>
                      <a:pt x="981702" y="1054415"/>
                    </a:lnTo>
                    <a:lnTo>
                      <a:pt x="976982" y="1053088"/>
                    </a:lnTo>
                    <a:lnTo>
                      <a:pt x="973442" y="1053088"/>
                    </a:lnTo>
                    <a:lnTo>
                      <a:pt x="964593" y="1058987"/>
                    </a:lnTo>
                    <a:lnTo>
                      <a:pt x="960021" y="1058987"/>
                    </a:lnTo>
                    <a:lnTo>
                      <a:pt x="960021" y="1057513"/>
                    </a:lnTo>
                    <a:lnTo>
                      <a:pt x="958693" y="1056628"/>
                    </a:lnTo>
                    <a:lnTo>
                      <a:pt x="957366" y="1057070"/>
                    </a:lnTo>
                    <a:lnTo>
                      <a:pt x="954711" y="1059135"/>
                    </a:lnTo>
                    <a:lnTo>
                      <a:pt x="953236" y="1060905"/>
                    </a:lnTo>
                    <a:lnTo>
                      <a:pt x="952646" y="1063264"/>
                    </a:lnTo>
                    <a:lnTo>
                      <a:pt x="952646" y="1069754"/>
                    </a:lnTo>
                    <a:lnTo>
                      <a:pt x="950286" y="1071672"/>
                    </a:lnTo>
                    <a:lnTo>
                      <a:pt x="948811" y="1074032"/>
                    </a:lnTo>
                    <a:lnTo>
                      <a:pt x="950286" y="1075654"/>
                    </a:lnTo>
                    <a:lnTo>
                      <a:pt x="957366" y="1080226"/>
                    </a:lnTo>
                    <a:lnTo>
                      <a:pt x="962085" y="1081701"/>
                    </a:lnTo>
                    <a:lnTo>
                      <a:pt x="962528" y="1078604"/>
                    </a:lnTo>
                    <a:lnTo>
                      <a:pt x="963560" y="1075654"/>
                    </a:lnTo>
                    <a:lnTo>
                      <a:pt x="964445" y="1074326"/>
                    </a:lnTo>
                    <a:lnTo>
                      <a:pt x="969165" y="1070049"/>
                    </a:lnTo>
                    <a:lnTo>
                      <a:pt x="973000" y="1067689"/>
                    </a:lnTo>
                    <a:lnTo>
                      <a:pt x="979047" y="1065477"/>
                    </a:lnTo>
                    <a:lnTo>
                      <a:pt x="992321" y="1057070"/>
                    </a:lnTo>
                    <a:lnTo>
                      <a:pt x="996451" y="1058692"/>
                    </a:lnTo>
                    <a:lnTo>
                      <a:pt x="998368" y="1059872"/>
                    </a:lnTo>
                    <a:lnTo>
                      <a:pt x="998368" y="1061347"/>
                    </a:lnTo>
                    <a:lnTo>
                      <a:pt x="997778" y="1062527"/>
                    </a:lnTo>
                    <a:lnTo>
                      <a:pt x="994976" y="1066509"/>
                    </a:lnTo>
                    <a:lnTo>
                      <a:pt x="992026" y="1069164"/>
                    </a:lnTo>
                    <a:lnTo>
                      <a:pt x="983177" y="1073589"/>
                    </a:lnTo>
                    <a:lnTo>
                      <a:pt x="981849" y="1082586"/>
                    </a:lnTo>
                    <a:lnTo>
                      <a:pt x="979194" y="1083913"/>
                    </a:lnTo>
                    <a:lnTo>
                      <a:pt x="978899" y="1082881"/>
                    </a:lnTo>
                    <a:lnTo>
                      <a:pt x="979785" y="1081553"/>
                    </a:lnTo>
                    <a:lnTo>
                      <a:pt x="980817" y="1079489"/>
                    </a:lnTo>
                    <a:lnTo>
                      <a:pt x="980227" y="1075507"/>
                    </a:lnTo>
                    <a:lnTo>
                      <a:pt x="977867" y="1073736"/>
                    </a:lnTo>
                    <a:lnTo>
                      <a:pt x="974180" y="1074326"/>
                    </a:lnTo>
                    <a:lnTo>
                      <a:pt x="968280" y="1074326"/>
                    </a:lnTo>
                    <a:lnTo>
                      <a:pt x="965478" y="1077866"/>
                    </a:lnTo>
                    <a:lnTo>
                      <a:pt x="965920" y="1080226"/>
                    </a:lnTo>
                    <a:lnTo>
                      <a:pt x="966510" y="1082143"/>
                    </a:lnTo>
                    <a:lnTo>
                      <a:pt x="971820" y="1087896"/>
                    </a:lnTo>
                    <a:lnTo>
                      <a:pt x="973737" y="1089075"/>
                    </a:lnTo>
                    <a:lnTo>
                      <a:pt x="979785" y="1091141"/>
                    </a:lnTo>
                    <a:lnTo>
                      <a:pt x="984504" y="1093943"/>
                    </a:lnTo>
                    <a:lnTo>
                      <a:pt x="990994" y="1095270"/>
                    </a:lnTo>
                    <a:lnTo>
                      <a:pt x="994828" y="1096745"/>
                    </a:lnTo>
                    <a:lnTo>
                      <a:pt x="1000433" y="1094680"/>
                    </a:lnTo>
                    <a:lnTo>
                      <a:pt x="1002646" y="1093058"/>
                    </a:lnTo>
                    <a:lnTo>
                      <a:pt x="1003973" y="1085536"/>
                    </a:lnTo>
                    <a:lnTo>
                      <a:pt x="1002941" y="1081258"/>
                    </a:lnTo>
                    <a:lnTo>
                      <a:pt x="1002941" y="1078604"/>
                    </a:lnTo>
                    <a:lnTo>
                      <a:pt x="1003825" y="1073441"/>
                    </a:lnTo>
                    <a:lnTo>
                      <a:pt x="1007218" y="1064149"/>
                    </a:lnTo>
                    <a:lnTo>
                      <a:pt x="1006775" y="1061495"/>
                    </a:lnTo>
                    <a:lnTo>
                      <a:pt x="1007955" y="1057217"/>
                    </a:lnTo>
                    <a:lnTo>
                      <a:pt x="1010905" y="1055300"/>
                    </a:lnTo>
                    <a:lnTo>
                      <a:pt x="1014002" y="1053972"/>
                    </a:lnTo>
                    <a:lnTo>
                      <a:pt x="1018427" y="1053530"/>
                    </a:lnTo>
                    <a:lnTo>
                      <a:pt x="1031111" y="1048368"/>
                    </a:lnTo>
                    <a:lnTo>
                      <a:pt x="1034799" y="1048073"/>
                    </a:lnTo>
                    <a:lnTo>
                      <a:pt x="1038486" y="1046598"/>
                    </a:lnTo>
                    <a:lnTo>
                      <a:pt x="1040108" y="1045123"/>
                    </a:lnTo>
                    <a:lnTo>
                      <a:pt x="1043058" y="1039813"/>
                    </a:lnTo>
                    <a:lnTo>
                      <a:pt x="1048368" y="1037601"/>
                    </a:lnTo>
                    <a:lnTo>
                      <a:pt x="1051170" y="1037601"/>
                    </a:lnTo>
                    <a:lnTo>
                      <a:pt x="1054415" y="1039666"/>
                    </a:lnTo>
                    <a:lnTo>
                      <a:pt x="1069164" y="1042911"/>
                    </a:lnTo>
                    <a:lnTo>
                      <a:pt x="1068722" y="1040551"/>
                    </a:lnTo>
                    <a:lnTo>
                      <a:pt x="1065329" y="1039961"/>
                    </a:lnTo>
                    <a:lnTo>
                      <a:pt x="1062085" y="1039371"/>
                    </a:lnTo>
                    <a:lnTo>
                      <a:pt x="1056627" y="1037748"/>
                    </a:lnTo>
                    <a:lnTo>
                      <a:pt x="1049253" y="1035241"/>
                    </a:lnTo>
                    <a:lnTo>
                      <a:pt x="1041878" y="1035241"/>
                    </a:lnTo>
                    <a:lnTo>
                      <a:pt x="1035979" y="1033176"/>
                    </a:lnTo>
                    <a:lnTo>
                      <a:pt x="1029489" y="1030817"/>
                    </a:lnTo>
                    <a:lnTo>
                      <a:pt x="1015772" y="1030817"/>
                    </a:lnTo>
                    <a:lnTo>
                      <a:pt x="1003678" y="1030521"/>
                    </a:lnTo>
                    <a:lnTo>
                      <a:pt x="991289" y="1030521"/>
                    </a:lnTo>
                    <a:lnTo>
                      <a:pt x="983472" y="1030227"/>
                    </a:lnTo>
                    <a:lnTo>
                      <a:pt x="978162" y="1030227"/>
                    </a:lnTo>
                    <a:lnTo>
                      <a:pt x="976835" y="1029342"/>
                    </a:lnTo>
                    <a:lnTo>
                      <a:pt x="977277" y="1026392"/>
                    </a:lnTo>
                    <a:lnTo>
                      <a:pt x="975360" y="1024179"/>
                    </a:lnTo>
                    <a:lnTo>
                      <a:pt x="972557" y="1021525"/>
                    </a:lnTo>
                    <a:lnTo>
                      <a:pt x="969165" y="1019755"/>
                    </a:lnTo>
                    <a:lnTo>
                      <a:pt x="967395" y="1017247"/>
                    </a:lnTo>
                    <a:lnTo>
                      <a:pt x="965478" y="1014445"/>
                    </a:lnTo>
                    <a:lnTo>
                      <a:pt x="966510" y="1011937"/>
                    </a:lnTo>
                    <a:lnTo>
                      <a:pt x="968133" y="1006038"/>
                    </a:lnTo>
                    <a:lnTo>
                      <a:pt x="968133" y="1003383"/>
                    </a:lnTo>
                    <a:lnTo>
                      <a:pt x="966658" y="1001613"/>
                    </a:lnTo>
                    <a:lnTo>
                      <a:pt x="966215" y="998958"/>
                    </a:lnTo>
                    <a:lnTo>
                      <a:pt x="966658" y="997778"/>
                    </a:lnTo>
                    <a:lnTo>
                      <a:pt x="967985" y="996893"/>
                    </a:lnTo>
                    <a:lnTo>
                      <a:pt x="968870" y="992616"/>
                    </a:lnTo>
                    <a:lnTo>
                      <a:pt x="968280" y="988486"/>
                    </a:lnTo>
                    <a:lnTo>
                      <a:pt x="967248" y="984799"/>
                    </a:lnTo>
                    <a:lnTo>
                      <a:pt x="965920" y="983177"/>
                    </a:lnTo>
                    <a:lnTo>
                      <a:pt x="964150" y="982439"/>
                    </a:lnTo>
                    <a:lnTo>
                      <a:pt x="962823" y="982439"/>
                    </a:lnTo>
                    <a:lnTo>
                      <a:pt x="959873" y="983619"/>
                    </a:lnTo>
                    <a:lnTo>
                      <a:pt x="955153" y="983324"/>
                    </a:lnTo>
                    <a:lnTo>
                      <a:pt x="953531" y="983914"/>
                    </a:lnTo>
                    <a:lnTo>
                      <a:pt x="951171" y="985389"/>
                    </a:lnTo>
                    <a:lnTo>
                      <a:pt x="947926" y="987601"/>
                    </a:lnTo>
                    <a:lnTo>
                      <a:pt x="946156" y="986864"/>
                    </a:lnTo>
                    <a:lnTo>
                      <a:pt x="945566" y="984504"/>
                    </a:lnTo>
                    <a:lnTo>
                      <a:pt x="944387" y="982439"/>
                    </a:lnTo>
                    <a:lnTo>
                      <a:pt x="943649" y="980669"/>
                    </a:lnTo>
                    <a:lnTo>
                      <a:pt x="943059" y="977720"/>
                    </a:lnTo>
                    <a:lnTo>
                      <a:pt x="942027" y="973885"/>
                    </a:lnTo>
                    <a:lnTo>
                      <a:pt x="940109" y="969460"/>
                    </a:lnTo>
                    <a:lnTo>
                      <a:pt x="937160" y="965773"/>
                    </a:lnTo>
                    <a:lnTo>
                      <a:pt x="937160" y="962528"/>
                    </a:lnTo>
                    <a:lnTo>
                      <a:pt x="936422" y="958398"/>
                    </a:lnTo>
                    <a:lnTo>
                      <a:pt x="937897" y="954416"/>
                    </a:lnTo>
                    <a:lnTo>
                      <a:pt x="937012" y="951171"/>
                    </a:lnTo>
                    <a:lnTo>
                      <a:pt x="935094" y="947337"/>
                    </a:lnTo>
                    <a:lnTo>
                      <a:pt x="935685" y="943354"/>
                    </a:lnTo>
                    <a:lnTo>
                      <a:pt x="937602" y="941142"/>
                    </a:lnTo>
                    <a:lnTo>
                      <a:pt x="938192" y="938339"/>
                    </a:lnTo>
                    <a:lnTo>
                      <a:pt x="946746" y="937897"/>
                    </a:lnTo>
                    <a:lnTo>
                      <a:pt x="946451" y="934062"/>
                    </a:lnTo>
                    <a:lnTo>
                      <a:pt x="947926" y="930965"/>
                    </a:lnTo>
                    <a:lnTo>
                      <a:pt x="949549" y="928162"/>
                    </a:lnTo>
                    <a:lnTo>
                      <a:pt x="950876" y="926835"/>
                    </a:lnTo>
                    <a:lnTo>
                      <a:pt x="953974" y="925802"/>
                    </a:lnTo>
                    <a:lnTo>
                      <a:pt x="957513" y="924180"/>
                    </a:lnTo>
                    <a:lnTo>
                      <a:pt x="959578" y="922410"/>
                    </a:lnTo>
                    <a:lnTo>
                      <a:pt x="960611" y="920788"/>
                    </a:lnTo>
                    <a:lnTo>
                      <a:pt x="961201" y="918723"/>
                    </a:lnTo>
                    <a:lnTo>
                      <a:pt x="961201" y="916511"/>
                    </a:lnTo>
                    <a:lnTo>
                      <a:pt x="960758" y="911643"/>
                    </a:lnTo>
                    <a:lnTo>
                      <a:pt x="961496" y="910168"/>
                    </a:lnTo>
                    <a:lnTo>
                      <a:pt x="963708" y="908251"/>
                    </a:lnTo>
                    <a:lnTo>
                      <a:pt x="967395" y="906481"/>
                    </a:lnTo>
                    <a:lnTo>
                      <a:pt x="969018" y="901909"/>
                    </a:lnTo>
                    <a:lnTo>
                      <a:pt x="968133" y="897927"/>
                    </a:lnTo>
                    <a:lnTo>
                      <a:pt x="966068" y="894830"/>
                    </a:lnTo>
                    <a:lnTo>
                      <a:pt x="963413" y="893355"/>
                    </a:lnTo>
                    <a:lnTo>
                      <a:pt x="963118" y="890110"/>
                    </a:lnTo>
                    <a:lnTo>
                      <a:pt x="964298" y="887013"/>
                    </a:lnTo>
                    <a:lnTo>
                      <a:pt x="965920" y="883768"/>
                    </a:lnTo>
                    <a:lnTo>
                      <a:pt x="967838" y="879933"/>
                    </a:lnTo>
                    <a:lnTo>
                      <a:pt x="967838" y="877278"/>
                    </a:lnTo>
                    <a:lnTo>
                      <a:pt x="969313" y="875803"/>
                    </a:lnTo>
                    <a:lnTo>
                      <a:pt x="974032" y="872411"/>
                    </a:lnTo>
                    <a:lnTo>
                      <a:pt x="975655" y="869019"/>
                    </a:lnTo>
                    <a:lnTo>
                      <a:pt x="977277" y="868133"/>
                    </a:lnTo>
                    <a:lnTo>
                      <a:pt x="979194" y="867691"/>
                    </a:lnTo>
                    <a:lnTo>
                      <a:pt x="979194" y="865774"/>
                    </a:lnTo>
                    <a:lnTo>
                      <a:pt x="977867" y="863856"/>
                    </a:lnTo>
                    <a:lnTo>
                      <a:pt x="977572" y="861497"/>
                    </a:lnTo>
                    <a:lnTo>
                      <a:pt x="977572" y="858842"/>
                    </a:lnTo>
                    <a:lnTo>
                      <a:pt x="978162" y="855302"/>
                    </a:lnTo>
                    <a:lnTo>
                      <a:pt x="980374" y="853974"/>
                    </a:lnTo>
                    <a:lnTo>
                      <a:pt x="983619" y="851172"/>
                    </a:lnTo>
                    <a:lnTo>
                      <a:pt x="984504" y="849402"/>
                    </a:lnTo>
                    <a:lnTo>
                      <a:pt x="984504" y="847042"/>
                    </a:lnTo>
                    <a:lnTo>
                      <a:pt x="983619" y="842175"/>
                    </a:lnTo>
                    <a:lnTo>
                      <a:pt x="982882" y="838635"/>
                    </a:lnTo>
                    <a:lnTo>
                      <a:pt x="982439" y="837308"/>
                    </a:lnTo>
                    <a:lnTo>
                      <a:pt x="980964" y="834948"/>
                    </a:lnTo>
                    <a:lnTo>
                      <a:pt x="979932" y="833473"/>
                    </a:lnTo>
                    <a:lnTo>
                      <a:pt x="981702" y="831556"/>
                    </a:lnTo>
                    <a:lnTo>
                      <a:pt x="984947" y="829638"/>
                    </a:lnTo>
                    <a:lnTo>
                      <a:pt x="986274" y="826836"/>
                    </a:lnTo>
                    <a:lnTo>
                      <a:pt x="984947" y="824329"/>
                    </a:lnTo>
                    <a:lnTo>
                      <a:pt x="983177" y="823001"/>
                    </a:lnTo>
                    <a:lnTo>
                      <a:pt x="982587" y="819314"/>
                    </a:lnTo>
                    <a:lnTo>
                      <a:pt x="983324" y="814594"/>
                    </a:lnTo>
                    <a:lnTo>
                      <a:pt x="984652" y="813119"/>
                    </a:lnTo>
                    <a:lnTo>
                      <a:pt x="989519" y="812382"/>
                    </a:lnTo>
                    <a:lnTo>
                      <a:pt x="989961" y="810022"/>
                    </a:lnTo>
                    <a:lnTo>
                      <a:pt x="993649" y="806630"/>
                    </a:lnTo>
                    <a:lnTo>
                      <a:pt x="993649" y="803385"/>
                    </a:lnTo>
                    <a:lnTo>
                      <a:pt x="991141" y="801320"/>
                    </a:lnTo>
                    <a:lnTo>
                      <a:pt x="988782" y="798075"/>
                    </a:lnTo>
                    <a:lnTo>
                      <a:pt x="987011" y="795273"/>
                    </a:lnTo>
                    <a:lnTo>
                      <a:pt x="981407" y="793650"/>
                    </a:lnTo>
                    <a:lnTo>
                      <a:pt x="975360" y="792766"/>
                    </a:lnTo>
                    <a:lnTo>
                      <a:pt x="974622" y="790111"/>
                    </a:lnTo>
                    <a:lnTo>
                      <a:pt x="974917" y="788488"/>
                    </a:lnTo>
                    <a:lnTo>
                      <a:pt x="977720" y="789078"/>
                    </a:lnTo>
                    <a:lnTo>
                      <a:pt x="982292" y="788488"/>
                    </a:lnTo>
                    <a:lnTo>
                      <a:pt x="985684" y="788488"/>
                    </a:lnTo>
                    <a:lnTo>
                      <a:pt x="988044" y="788046"/>
                    </a:lnTo>
                    <a:lnTo>
                      <a:pt x="990846" y="787603"/>
                    </a:lnTo>
                    <a:lnTo>
                      <a:pt x="993354" y="788783"/>
                    </a:lnTo>
                    <a:lnTo>
                      <a:pt x="995861" y="788046"/>
                    </a:lnTo>
                    <a:lnTo>
                      <a:pt x="996893" y="783769"/>
                    </a:lnTo>
                    <a:lnTo>
                      <a:pt x="998516" y="781556"/>
                    </a:lnTo>
                    <a:lnTo>
                      <a:pt x="998811" y="779491"/>
                    </a:lnTo>
                    <a:lnTo>
                      <a:pt x="997188" y="777869"/>
                    </a:lnTo>
                    <a:lnTo>
                      <a:pt x="994239" y="777279"/>
                    </a:lnTo>
                    <a:lnTo>
                      <a:pt x="981259" y="775951"/>
                    </a:lnTo>
                    <a:lnTo>
                      <a:pt x="980817" y="774329"/>
                    </a:lnTo>
                    <a:lnTo>
                      <a:pt x="980817" y="771527"/>
                    </a:lnTo>
                    <a:lnTo>
                      <a:pt x="981407" y="768577"/>
                    </a:lnTo>
                    <a:lnTo>
                      <a:pt x="981407" y="767102"/>
                    </a:lnTo>
                    <a:lnTo>
                      <a:pt x="982587" y="765775"/>
                    </a:lnTo>
                    <a:lnTo>
                      <a:pt x="983914" y="763120"/>
                    </a:lnTo>
                    <a:lnTo>
                      <a:pt x="984799" y="761350"/>
                    </a:lnTo>
                    <a:lnTo>
                      <a:pt x="983914" y="759138"/>
                    </a:lnTo>
                    <a:lnTo>
                      <a:pt x="981849" y="755745"/>
                    </a:lnTo>
                    <a:lnTo>
                      <a:pt x="983324" y="754271"/>
                    </a:lnTo>
                    <a:lnTo>
                      <a:pt x="983324" y="752500"/>
                    </a:lnTo>
                    <a:lnTo>
                      <a:pt x="983029" y="750730"/>
                    </a:lnTo>
                    <a:lnTo>
                      <a:pt x="980964" y="748666"/>
                    </a:lnTo>
                    <a:lnTo>
                      <a:pt x="979047" y="745863"/>
                    </a:lnTo>
                    <a:lnTo>
                      <a:pt x="979047" y="742913"/>
                    </a:lnTo>
                    <a:lnTo>
                      <a:pt x="981259" y="742176"/>
                    </a:lnTo>
                    <a:lnTo>
                      <a:pt x="982734" y="741291"/>
                    </a:lnTo>
                    <a:lnTo>
                      <a:pt x="983029" y="739521"/>
                    </a:lnTo>
                    <a:lnTo>
                      <a:pt x="982292" y="737309"/>
                    </a:lnTo>
                    <a:lnTo>
                      <a:pt x="979194" y="736571"/>
                    </a:lnTo>
                    <a:lnTo>
                      <a:pt x="975065" y="735244"/>
                    </a:lnTo>
                    <a:lnTo>
                      <a:pt x="973885" y="734064"/>
                    </a:lnTo>
                    <a:lnTo>
                      <a:pt x="972705" y="731704"/>
                    </a:lnTo>
                    <a:lnTo>
                      <a:pt x="973590" y="724919"/>
                    </a:lnTo>
                    <a:lnTo>
                      <a:pt x="973147" y="720937"/>
                    </a:lnTo>
                    <a:lnTo>
                      <a:pt x="972852" y="718725"/>
                    </a:lnTo>
                    <a:lnTo>
                      <a:pt x="973885" y="716955"/>
                    </a:lnTo>
                    <a:lnTo>
                      <a:pt x="975212" y="715480"/>
                    </a:lnTo>
                    <a:lnTo>
                      <a:pt x="974622" y="711940"/>
                    </a:lnTo>
                    <a:lnTo>
                      <a:pt x="973442" y="710023"/>
                    </a:lnTo>
                    <a:lnTo>
                      <a:pt x="973885" y="708548"/>
                    </a:lnTo>
                    <a:lnTo>
                      <a:pt x="975065" y="707073"/>
                    </a:lnTo>
                    <a:lnTo>
                      <a:pt x="976097" y="705303"/>
                    </a:lnTo>
                    <a:lnTo>
                      <a:pt x="976982" y="704861"/>
                    </a:lnTo>
                    <a:lnTo>
                      <a:pt x="978310" y="705893"/>
                    </a:lnTo>
                    <a:lnTo>
                      <a:pt x="980522" y="705303"/>
                    </a:lnTo>
                    <a:lnTo>
                      <a:pt x="983177" y="703828"/>
                    </a:lnTo>
                    <a:lnTo>
                      <a:pt x="983472" y="702059"/>
                    </a:lnTo>
                    <a:lnTo>
                      <a:pt x="982882" y="699551"/>
                    </a:lnTo>
                    <a:lnTo>
                      <a:pt x="980964" y="693357"/>
                    </a:lnTo>
                    <a:lnTo>
                      <a:pt x="979194" y="689522"/>
                    </a:lnTo>
                    <a:lnTo>
                      <a:pt x="979490" y="688194"/>
                    </a:lnTo>
                    <a:lnTo>
                      <a:pt x="980227" y="686719"/>
                    </a:lnTo>
                    <a:lnTo>
                      <a:pt x="979637" y="681557"/>
                    </a:lnTo>
                    <a:lnTo>
                      <a:pt x="979637" y="678460"/>
                    </a:lnTo>
                    <a:lnTo>
                      <a:pt x="979932" y="669168"/>
                    </a:lnTo>
                    <a:lnTo>
                      <a:pt x="979932" y="666071"/>
                    </a:lnTo>
                    <a:lnTo>
                      <a:pt x="978310" y="662826"/>
                    </a:lnTo>
                    <a:lnTo>
                      <a:pt x="978605" y="659876"/>
                    </a:lnTo>
                    <a:lnTo>
                      <a:pt x="979932" y="657663"/>
                    </a:lnTo>
                    <a:lnTo>
                      <a:pt x="981112" y="654714"/>
                    </a:lnTo>
                    <a:lnTo>
                      <a:pt x="981997" y="652059"/>
                    </a:lnTo>
                    <a:lnTo>
                      <a:pt x="982882" y="650879"/>
                    </a:lnTo>
                    <a:lnTo>
                      <a:pt x="984504" y="650289"/>
                    </a:lnTo>
                    <a:lnTo>
                      <a:pt x="984799" y="648814"/>
                    </a:lnTo>
                    <a:lnTo>
                      <a:pt x="984062" y="647782"/>
                    </a:lnTo>
                    <a:lnTo>
                      <a:pt x="981997" y="646012"/>
                    </a:lnTo>
                    <a:lnTo>
                      <a:pt x="981554" y="643947"/>
                    </a:lnTo>
                    <a:lnTo>
                      <a:pt x="981997" y="642324"/>
                    </a:lnTo>
                    <a:lnTo>
                      <a:pt x="983029" y="641439"/>
                    </a:lnTo>
                    <a:lnTo>
                      <a:pt x="984504" y="641439"/>
                    </a:lnTo>
                    <a:lnTo>
                      <a:pt x="985684" y="639227"/>
                    </a:lnTo>
                    <a:lnTo>
                      <a:pt x="985979" y="636425"/>
                    </a:lnTo>
                    <a:lnTo>
                      <a:pt x="986274" y="635097"/>
                    </a:lnTo>
                    <a:lnTo>
                      <a:pt x="985389" y="633475"/>
                    </a:lnTo>
                    <a:lnTo>
                      <a:pt x="984799" y="629640"/>
                    </a:lnTo>
                    <a:lnTo>
                      <a:pt x="984209" y="627428"/>
                    </a:lnTo>
                    <a:lnTo>
                      <a:pt x="984947" y="626543"/>
                    </a:lnTo>
                    <a:lnTo>
                      <a:pt x="985979" y="626248"/>
                    </a:lnTo>
                    <a:lnTo>
                      <a:pt x="987749" y="626838"/>
                    </a:lnTo>
                    <a:lnTo>
                      <a:pt x="988929" y="626543"/>
                    </a:lnTo>
                    <a:lnTo>
                      <a:pt x="988929" y="625363"/>
                    </a:lnTo>
                    <a:lnTo>
                      <a:pt x="989224" y="624036"/>
                    </a:lnTo>
                    <a:lnTo>
                      <a:pt x="989666" y="623151"/>
                    </a:lnTo>
                    <a:lnTo>
                      <a:pt x="990846" y="620348"/>
                    </a:lnTo>
                    <a:lnTo>
                      <a:pt x="992026" y="616809"/>
                    </a:lnTo>
                    <a:lnTo>
                      <a:pt x="992321" y="614301"/>
                    </a:lnTo>
                    <a:lnTo>
                      <a:pt x="991879" y="607517"/>
                    </a:lnTo>
                    <a:lnTo>
                      <a:pt x="992469" y="606042"/>
                    </a:lnTo>
                    <a:lnTo>
                      <a:pt x="993796" y="604567"/>
                    </a:lnTo>
                    <a:lnTo>
                      <a:pt x="995566" y="603239"/>
                    </a:lnTo>
                    <a:lnTo>
                      <a:pt x="997926" y="602207"/>
                    </a:lnTo>
                    <a:lnTo>
                      <a:pt x="1000876" y="600584"/>
                    </a:lnTo>
                    <a:lnTo>
                      <a:pt x="1004416" y="599994"/>
                    </a:lnTo>
                    <a:lnTo>
                      <a:pt x="1005890" y="598225"/>
                    </a:lnTo>
                    <a:lnTo>
                      <a:pt x="1006923" y="595865"/>
                    </a:lnTo>
                    <a:lnTo>
                      <a:pt x="1007218" y="593947"/>
                    </a:lnTo>
                    <a:lnTo>
                      <a:pt x="1005890" y="592620"/>
                    </a:lnTo>
                    <a:lnTo>
                      <a:pt x="1004121" y="590998"/>
                    </a:lnTo>
                    <a:lnTo>
                      <a:pt x="1003236" y="587015"/>
                    </a:lnTo>
                    <a:lnTo>
                      <a:pt x="1002793" y="583328"/>
                    </a:lnTo>
                    <a:lnTo>
                      <a:pt x="1002498" y="578756"/>
                    </a:lnTo>
                    <a:lnTo>
                      <a:pt x="1000728" y="574773"/>
                    </a:lnTo>
                    <a:lnTo>
                      <a:pt x="998811" y="570349"/>
                    </a:lnTo>
                    <a:lnTo>
                      <a:pt x="998368" y="566366"/>
                    </a:lnTo>
                    <a:lnTo>
                      <a:pt x="998958" y="564154"/>
                    </a:lnTo>
                    <a:lnTo>
                      <a:pt x="999696" y="560762"/>
                    </a:lnTo>
                    <a:lnTo>
                      <a:pt x="998958" y="559139"/>
                    </a:lnTo>
                    <a:lnTo>
                      <a:pt x="998073" y="556337"/>
                    </a:lnTo>
                    <a:lnTo>
                      <a:pt x="999106" y="554125"/>
                    </a:lnTo>
                    <a:lnTo>
                      <a:pt x="1000286" y="550732"/>
                    </a:lnTo>
                    <a:lnTo>
                      <a:pt x="1000286" y="548963"/>
                    </a:lnTo>
                    <a:lnTo>
                      <a:pt x="999253" y="544833"/>
                    </a:lnTo>
                    <a:lnTo>
                      <a:pt x="998368" y="542473"/>
                    </a:lnTo>
                    <a:lnTo>
                      <a:pt x="999253" y="539965"/>
                    </a:lnTo>
                    <a:lnTo>
                      <a:pt x="1000581" y="537606"/>
                    </a:lnTo>
                    <a:lnTo>
                      <a:pt x="1001613" y="536426"/>
                    </a:lnTo>
                    <a:lnTo>
                      <a:pt x="1001613" y="534508"/>
                    </a:lnTo>
                    <a:lnTo>
                      <a:pt x="1001908" y="532886"/>
                    </a:lnTo>
                    <a:lnTo>
                      <a:pt x="1003973" y="531853"/>
                    </a:lnTo>
                    <a:lnTo>
                      <a:pt x="1005890" y="529789"/>
                    </a:lnTo>
                    <a:lnTo>
                      <a:pt x="1007218" y="529494"/>
                    </a:lnTo>
                    <a:lnTo>
                      <a:pt x="1008840" y="529494"/>
                    </a:lnTo>
                    <a:lnTo>
                      <a:pt x="1009873" y="528903"/>
                    </a:lnTo>
                    <a:lnTo>
                      <a:pt x="1010315" y="527429"/>
                    </a:lnTo>
                    <a:lnTo>
                      <a:pt x="1010610" y="525659"/>
                    </a:lnTo>
                    <a:lnTo>
                      <a:pt x="1013265" y="523594"/>
                    </a:lnTo>
                    <a:lnTo>
                      <a:pt x="1014740" y="521677"/>
                    </a:lnTo>
                    <a:lnTo>
                      <a:pt x="1017542" y="521234"/>
                    </a:lnTo>
                    <a:lnTo>
                      <a:pt x="1018870" y="519169"/>
                    </a:lnTo>
                    <a:lnTo>
                      <a:pt x="1018870" y="516514"/>
                    </a:lnTo>
                    <a:lnTo>
                      <a:pt x="1018575" y="513712"/>
                    </a:lnTo>
                    <a:lnTo>
                      <a:pt x="1019460" y="510615"/>
                    </a:lnTo>
                    <a:lnTo>
                      <a:pt x="1018427" y="505748"/>
                    </a:lnTo>
                    <a:lnTo>
                      <a:pt x="1018427" y="503240"/>
                    </a:lnTo>
                    <a:lnTo>
                      <a:pt x="1017395" y="501175"/>
                    </a:lnTo>
                    <a:lnTo>
                      <a:pt x="1017395" y="498963"/>
                    </a:lnTo>
                    <a:lnTo>
                      <a:pt x="1017100" y="497488"/>
                    </a:lnTo>
                    <a:lnTo>
                      <a:pt x="1015477" y="496898"/>
                    </a:lnTo>
                    <a:lnTo>
                      <a:pt x="1014887" y="495128"/>
                    </a:lnTo>
                    <a:lnTo>
                      <a:pt x="1015625" y="494243"/>
                    </a:lnTo>
                    <a:lnTo>
                      <a:pt x="1017100" y="493506"/>
                    </a:lnTo>
                    <a:lnTo>
                      <a:pt x="1019017" y="492178"/>
                    </a:lnTo>
                    <a:lnTo>
                      <a:pt x="1020492" y="485541"/>
                    </a:lnTo>
                    <a:lnTo>
                      <a:pt x="1021230" y="483624"/>
                    </a:lnTo>
                    <a:lnTo>
                      <a:pt x="1021819" y="481264"/>
                    </a:lnTo>
                    <a:lnTo>
                      <a:pt x="1021819" y="480084"/>
                    </a:lnTo>
                    <a:lnTo>
                      <a:pt x="1022704" y="478314"/>
                    </a:lnTo>
                    <a:lnTo>
                      <a:pt x="1023884" y="475659"/>
                    </a:lnTo>
                    <a:lnTo>
                      <a:pt x="1025654" y="473005"/>
                    </a:lnTo>
                    <a:lnTo>
                      <a:pt x="1026687" y="471235"/>
                    </a:lnTo>
                    <a:lnTo>
                      <a:pt x="1027719" y="468875"/>
                    </a:lnTo>
                    <a:lnTo>
                      <a:pt x="1028014" y="467400"/>
                    </a:lnTo>
                    <a:lnTo>
                      <a:pt x="1029342" y="466663"/>
                    </a:lnTo>
                    <a:lnTo>
                      <a:pt x="1030816" y="466663"/>
                    </a:lnTo>
                    <a:lnTo>
                      <a:pt x="1032586" y="466072"/>
                    </a:lnTo>
                    <a:lnTo>
                      <a:pt x="1033324" y="465188"/>
                    </a:lnTo>
                    <a:lnTo>
                      <a:pt x="1033324" y="463860"/>
                    </a:lnTo>
                    <a:lnTo>
                      <a:pt x="1033029" y="461058"/>
                    </a:lnTo>
                    <a:lnTo>
                      <a:pt x="1032439" y="456486"/>
                    </a:lnTo>
                    <a:lnTo>
                      <a:pt x="1032144" y="450733"/>
                    </a:lnTo>
                    <a:lnTo>
                      <a:pt x="1032439" y="446898"/>
                    </a:lnTo>
                    <a:lnTo>
                      <a:pt x="1033619" y="443064"/>
                    </a:lnTo>
                    <a:lnTo>
                      <a:pt x="1034651" y="440999"/>
                    </a:lnTo>
                    <a:lnTo>
                      <a:pt x="1034356" y="439377"/>
                    </a:lnTo>
                    <a:lnTo>
                      <a:pt x="1034061" y="437607"/>
                    </a:lnTo>
                    <a:lnTo>
                      <a:pt x="1031996" y="436721"/>
                    </a:lnTo>
                    <a:lnTo>
                      <a:pt x="1030079" y="437607"/>
                    </a:lnTo>
                    <a:lnTo>
                      <a:pt x="1028752" y="437312"/>
                    </a:lnTo>
                    <a:lnTo>
                      <a:pt x="1026982" y="435247"/>
                    </a:lnTo>
                    <a:lnTo>
                      <a:pt x="1026539" y="433034"/>
                    </a:lnTo>
                    <a:lnTo>
                      <a:pt x="1026834" y="430085"/>
                    </a:lnTo>
                    <a:lnTo>
                      <a:pt x="1028162" y="428315"/>
                    </a:lnTo>
                    <a:lnTo>
                      <a:pt x="1028752" y="425955"/>
                    </a:lnTo>
                    <a:lnTo>
                      <a:pt x="1028014" y="425217"/>
                    </a:lnTo>
                    <a:lnTo>
                      <a:pt x="1026392" y="423743"/>
                    </a:lnTo>
                    <a:lnTo>
                      <a:pt x="1024769" y="418433"/>
                    </a:lnTo>
                    <a:lnTo>
                      <a:pt x="1024769" y="414008"/>
                    </a:lnTo>
                    <a:lnTo>
                      <a:pt x="1023442" y="412828"/>
                    </a:lnTo>
                    <a:lnTo>
                      <a:pt x="1022704" y="409288"/>
                    </a:lnTo>
                    <a:lnTo>
                      <a:pt x="1021082" y="408109"/>
                    </a:lnTo>
                    <a:lnTo>
                      <a:pt x="1020492" y="405453"/>
                    </a:lnTo>
                    <a:lnTo>
                      <a:pt x="1020050" y="402799"/>
                    </a:lnTo>
                    <a:lnTo>
                      <a:pt x="1020050" y="401619"/>
                    </a:lnTo>
                    <a:lnTo>
                      <a:pt x="1021967" y="401324"/>
                    </a:lnTo>
                    <a:lnTo>
                      <a:pt x="1022852" y="399259"/>
                    </a:lnTo>
                    <a:lnTo>
                      <a:pt x="1022114" y="398079"/>
                    </a:lnTo>
                    <a:lnTo>
                      <a:pt x="1020787" y="397047"/>
                    </a:lnTo>
                    <a:lnTo>
                      <a:pt x="1019165" y="397047"/>
                    </a:lnTo>
                    <a:lnTo>
                      <a:pt x="1017690" y="395866"/>
                    </a:lnTo>
                    <a:lnTo>
                      <a:pt x="1015772" y="390852"/>
                    </a:lnTo>
                    <a:lnTo>
                      <a:pt x="1014150" y="388049"/>
                    </a:lnTo>
                    <a:lnTo>
                      <a:pt x="1014592" y="383920"/>
                    </a:lnTo>
                    <a:lnTo>
                      <a:pt x="1014887" y="380675"/>
                    </a:lnTo>
                    <a:lnTo>
                      <a:pt x="1015625" y="378020"/>
                    </a:lnTo>
                    <a:lnTo>
                      <a:pt x="1015920" y="375955"/>
                    </a:lnTo>
                    <a:lnTo>
                      <a:pt x="1017100" y="374923"/>
                    </a:lnTo>
                    <a:lnTo>
                      <a:pt x="1018280" y="375365"/>
                    </a:lnTo>
                    <a:lnTo>
                      <a:pt x="1019312" y="375070"/>
                    </a:lnTo>
                    <a:lnTo>
                      <a:pt x="1020345" y="373300"/>
                    </a:lnTo>
                    <a:lnTo>
                      <a:pt x="1021377" y="372268"/>
                    </a:lnTo>
                    <a:lnTo>
                      <a:pt x="1021377" y="371383"/>
                    </a:lnTo>
                    <a:lnTo>
                      <a:pt x="1020639" y="370498"/>
                    </a:lnTo>
                    <a:lnTo>
                      <a:pt x="1020345" y="368876"/>
                    </a:lnTo>
                    <a:lnTo>
                      <a:pt x="1021082" y="366958"/>
                    </a:lnTo>
                    <a:lnTo>
                      <a:pt x="1022410" y="362533"/>
                    </a:lnTo>
                    <a:lnTo>
                      <a:pt x="1024327" y="357666"/>
                    </a:lnTo>
                    <a:lnTo>
                      <a:pt x="1025212" y="355896"/>
                    </a:lnTo>
                    <a:lnTo>
                      <a:pt x="1025212" y="353684"/>
                    </a:lnTo>
                    <a:lnTo>
                      <a:pt x="1026834" y="354421"/>
                    </a:lnTo>
                    <a:lnTo>
                      <a:pt x="1030669" y="353537"/>
                    </a:lnTo>
                    <a:lnTo>
                      <a:pt x="1031996" y="351324"/>
                    </a:lnTo>
                    <a:lnTo>
                      <a:pt x="1032439" y="349407"/>
                    </a:lnTo>
                    <a:lnTo>
                      <a:pt x="1033619" y="348374"/>
                    </a:lnTo>
                    <a:lnTo>
                      <a:pt x="1033176" y="346752"/>
                    </a:lnTo>
                    <a:lnTo>
                      <a:pt x="1031554" y="346309"/>
                    </a:lnTo>
                    <a:lnTo>
                      <a:pt x="1030669" y="345572"/>
                    </a:lnTo>
                    <a:lnTo>
                      <a:pt x="1031111" y="343802"/>
                    </a:lnTo>
                    <a:lnTo>
                      <a:pt x="1031701" y="339820"/>
                    </a:lnTo>
                    <a:lnTo>
                      <a:pt x="1031701" y="336870"/>
                    </a:lnTo>
                    <a:lnTo>
                      <a:pt x="1030227" y="330528"/>
                    </a:lnTo>
                    <a:lnTo>
                      <a:pt x="1029047" y="324186"/>
                    </a:lnTo>
                    <a:lnTo>
                      <a:pt x="1029931" y="322121"/>
                    </a:lnTo>
                    <a:lnTo>
                      <a:pt x="1032439" y="319318"/>
                    </a:lnTo>
                    <a:lnTo>
                      <a:pt x="1034356" y="317991"/>
                    </a:lnTo>
                    <a:lnTo>
                      <a:pt x="1034651" y="316369"/>
                    </a:lnTo>
                    <a:lnTo>
                      <a:pt x="1036569" y="308994"/>
                    </a:lnTo>
                    <a:lnTo>
                      <a:pt x="1036569" y="305012"/>
                    </a:lnTo>
                    <a:lnTo>
                      <a:pt x="1038044" y="302800"/>
                    </a:lnTo>
                    <a:lnTo>
                      <a:pt x="1038781" y="298670"/>
                    </a:lnTo>
                    <a:lnTo>
                      <a:pt x="1042173" y="295130"/>
                    </a:lnTo>
                    <a:lnTo>
                      <a:pt x="1043206" y="292770"/>
                    </a:lnTo>
                    <a:lnTo>
                      <a:pt x="1044533" y="292475"/>
                    </a:lnTo>
                    <a:lnTo>
                      <a:pt x="1045270" y="291738"/>
                    </a:lnTo>
                    <a:lnTo>
                      <a:pt x="1047041" y="289083"/>
                    </a:lnTo>
                    <a:lnTo>
                      <a:pt x="1049400" y="286281"/>
                    </a:lnTo>
                    <a:lnTo>
                      <a:pt x="1051465" y="284953"/>
                    </a:lnTo>
                    <a:lnTo>
                      <a:pt x="1051908" y="282741"/>
                    </a:lnTo>
                    <a:lnTo>
                      <a:pt x="1052940" y="279791"/>
                    </a:lnTo>
                    <a:lnTo>
                      <a:pt x="1055005" y="274924"/>
                    </a:lnTo>
                    <a:lnTo>
                      <a:pt x="1056185" y="271531"/>
                    </a:lnTo>
                    <a:lnTo>
                      <a:pt x="1057660" y="270352"/>
                    </a:lnTo>
                    <a:lnTo>
                      <a:pt x="1059430" y="265927"/>
                    </a:lnTo>
                    <a:lnTo>
                      <a:pt x="1060167" y="263272"/>
                    </a:lnTo>
                    <a:lnTo>
                      <a:pt x="1062232" y="262239"/>
                    </a:lnTo>
                    <a:lnTo>
                      <a:pt x="1063855" y="261944"/>
                    </a:lnTo>
                    <a:lnTo>
                      <a:pt x="1065329" y="263124"/>
                    </a:lnTo>
                    <a:lnTo>
                      <a:pt x="1066952" y="262830"/>
                    </a:lnTo>
                    <a:lnTo>
                      <a:pt x="1068427" y="261355"/>
                    </a:lnTo>
                    <a:lnTo>
                      <a:pt x="1071819" y="260322"/>
                    </a:lnTo>
                    <a:lnTo>
                      <a:pt x="1073441" y="259732"/>
                    </a:lnTo>
                    <a:lnTo>
                      <a:pt x="1074179" y="258257"/>
                    </a:lnTo>
                    <a:lnTo>
                      <a:pt x="1074179" y="255602"/>
                    </a:lnTo>
                    <a:lnTo>
                      <a:pt x="1072704" y="253685"/>
                    </a:lnTo>
                    <a:lnTo>
                      <a:pt x="1069754" y="249850"/>
                    </a:lnTo>
                    <a:lnTo>
                      <a:pt x="1067247" y="245573"/>
                    </a:lnTo>
                    <a:lnTo>
                      <a:pt x="1066952" y="244245"/>
                    </a:lnTo>
                    <a:lnTo>
                      <a:pt x="1066952" y="242771"/>
                    </a:lnTo>
                    <a:lnTo>
                      <a:pt x="1067394" y="241001"/>
                    </a:lnTo>
                    <a:lnTo>
                      <a:pt x="1068574" y="238936"/>
                    </a:lnTo>
                    <a:lnTo>
                      <a:pt x="1071524" y="235544"/>
                    </a:lnTo>
                    <a:lnTo>
                      <a:pt x="1071229" y="233036"/>
                    </a:lnTo>
                    <a:lnTo>
                      <a:pt x="1069017" y="224039"/>
                    </a:lnTo>
                    <a:lnTo>
                      <a:pt x="1068279" y="221532"/>
                    </a:lnTo>
                    <a:lnTo>
                      <a:pt x="1066804" y="216960"/>
                    </a:lnTo>
                    <a:lnTo>
                      <a:pt x="1066804" y="215190"/>
                    </a:lnTo>
                    <a:lnTo>
                      <a:pt x="1068427" y="210175"/>
                    </a:lnTo>
                    <a:lnTo>
                      <a:pt x="1069607" y="208110"/>
                    </a:lnTo>
                    <a:lnTo>
                      <a:pt x="1071377" y="207668"/>
                    </a:lnTo>
                    <a:lnTo>
                      <a:pt x="1072261" y="206930"/>
                    </a:lnTo>
                    <a:lnTo>
                      <a:pt x="1072556" y="206045"/>
                    </a:lnTo>
                    <a:lnTo>
                      <a:pt x="1071377" y="204865"/>
                    </a:lnTo>
                    <a:lnTo>
                      <a:pt x="1070934" y="203390"/>
                    </a:lnTo>
                    <a:lnTo>
                      <a:pt x="1070492" y="201325"/>
                    </a:lnTo>
                    <a:lnTo>
                      <a:pt x="1068869" y="200588"/>
                    </a:lnTo>
                    <a:lnTo>
                      <a:pt x="1067984" y="198818"/>
                    </a:lnTo>
                    <a:lnTo>
                      <a:pt x="1067984" y="196311"/>
                    </a:lnTo>
                    <a:lnTo>
                      <a:pt x="1069459" y="193066"/>
                    </a:lnTo>
                    <a:lnTo>
                      <a:pt x="1071081" y="192181"/>
                    </a:lnTo>
                    <a:lnTo>
                      <a:pt x="1071672" y="190706"/>
                    </a:lnTo>
                    <a:lnTo>
                      <a:pt x="1073294" y="189379"/>
                    </a:lnTo>
                    <a:lnTo>
                      <a:pt x="1074769" y="188346"/>
                    </a:lnTo>
                    <a:lnTo>
                      <a:pt x="1076096" y="186429"/>
                    </a:lnTo>
                    <a:lnTo>
                      <a:pt x="1081406" y="184069"/>
                    </a:lnTo>
                    <a:lnTo>
                      <a:pt x="1085683" y="182299"/>
                    </a:lnTo>
                    <a:lnTo>
                      <a:pt x="1093943" y="178907"/>
                    </a:lnTo>
                    <a:lnTo>
                      <a:pt x="1099547" y="176547"/>
                    </a:lnTo>
                    <a:lnTo>
                      <a:pt x="1100137" y="174925"/>
                    </a:lnTo>
                    <a:lnTo>
                      <a:pt x="1100580" y="173892"/>
                    </a:lnTo>
                    <a:lnTo>
                      <a:pt x="1103235" y="165633"/>
                    </a:lnTo>
                    <a:lnTo>
                      <a:pt x="1106627" y="155013"/>
                    </a:lnTo>
                    <a:lnTo>
                      <a:pt x="1108692" y="148376"/>
                    </a:lnTo>
                    <a:lnTo>
                      <a:pt x="1103825" y="143509"/>
                    </a:lnTo>
                    <a:lnTo>
                      <a:pt x="1099400" y="144394"/>
                    </a:lnTo>
                    <a:close/>
                    <a:moveTo>
                      <a:pt x="1105889" y="1140697"/>
                    </a:moveTo>
                    <a:lnTo>
                      <a:pt x="1102350" y="1137600"/>
                    </a:lnTo>
                    <a:lnTo>
                      <a:pt x="1097630" y="1137305"/>
                    </a:lnTo>
                    <a:lnTo>
                      <a:pt x="1085831" y="1135830"/>
                    </a:lnTo>
                    <a:lnTo>
                      <a:pt x="1079784" y="1135830"/>
                    </a:lnTo>
                    <a:lnTo>
                      <a:pt x="1074769" y="1137748"/>
                    </a:lnTo>
                    <a:lnTo>
                      <a:pt x="1078161" y="1140992"/>
                    </a:lnTo>
                    <a:lnTo>
                      <a:pt x="1079194" y="1144679"/>
                    </a:lnTo>
                    <a:lnTo>
                      <a:pt x="1080078" y="1145860"/>
                    </a:lnTo>
                    <a:lnTo>
                      <a:pt x="1080816" y="1146450"/>
                    </a:lnTo>
                    <a:lnTo>
                      <a:pt x="1088781" y="1147924"/>
                    </a:lnTo>
                    <a:lnTo>
                      <a:pt x="1089518" y="1147924"/>
                    </a:lnTo>
                    <a:lnTo>
                      <a:pt x="1090698" y="1147335"/>
                    </a:lnTo>
                    <a:lnTo>
                      <a:pt x="1093500" y="1145417"/>
                    </a:lnTo>
                    <a:lnTo>
                      <a:pt x="1094828" y="1144975"/>
                    </a:lnTo>
                    <a:lnTo>
                      <a:pt x="1096745" y="1144975"/>
                    </a:lnTo>
                    <a:lnTo>
                      <a:pt x="1097335" y="1145860"/>
                    </a:lnTo>
                    <a:lnTo>
                      <a:pt x="1097630" y="1147187"/>
                    </a:lnTo>
                    <a:lnTo>
                      <a:pt x="1098367" y="1148514"/>
                    </a:lnTo>
                    <a:lnTo>
                      <a:pt x="1099990" y="1149252"/>
                    </a:lnTo>
                    <a:lnTo>
                      <a:pt x="1102202" y="1148810"/>
                    </a:lnTo>
                    <a:lnTo>
                      <a:pt x="1104415" y="1147335"/>
                    </a:lnTo>
                    <a:lnTo>
                      <a:pt x="1106037" y="1145565"/>
                    </a:lnTo>
                    <a:lnTo>
                      <a:pt x="1106775" y="1144237"/>
                    </a:lnTo>
                    <a:lnTo>
                      <a:pt x="1106775" y="1142762"/>
                    </a:lnTo>
                    <a:lnTo>
                      <a:pt x="1106037" y="1140845"/>
                    </a:lnTo>
                    <a:close/>
                    <a:moveTo>
                      <a:pt x="901319" y="1011643"/>
                    </a:moveTo>
                    <a:lnTo>
                      <a:pt x="903531" y="1011643"/>
                    </a:lnTo>
                    <a:lnTo>
                      <a:pt x="905006" y="1011052"/>
                    </a:lnTo>
                    <a:lnTo>
                      <a:pt x="906776" y="1009578"/>
                    </a:lnTo>
                    <a:lnTo>
                      <a:pt x="907809" y="1009578"/>
                    </a:lnTo>
                    <a:lnTo>
                      <a:pt x="909579" y="1010610"/>
                    </a:lnTo>
                    <a:lnTo>
                      <a:pt x="910316" y="1010315"/>
                    </a:lnTo>
                    <a:lnTo>
                      <a:pt x="911201" y="1009430"/>
                    </a:lnTo>
                    <a:lnTo>
                      <a:pt x="911201" y="1006480"/>
                    </a:lnTo>
                    <a:lnTo>
                      <a:pt x="910906" y="1005448"/>
                    </a:lnTo>
                    <a:lnTo>
                      <a:pt x="909874" y="1004120"/>
                    </a:lnTo>
                    <a:lnTo>
                      <a:pt x="906629" y="1004120"/>
                    </a:lnTo>
                    <a:lnTo>
                      <a:pt x="902794" y="1006628"/>
                    </a:lnTo>
                    <a:lnTo>
                      <a:pt x="898664" y="1007955"/>
                    </a:lnTo>
                    <a:lnTo>
                      <a:pt x="895714" y="1006628"/>
                    </a:lnTo>
                    <a:lnTo>
                      <a:pt x="894240" y="1010315"/>
                    </a:lnTo>
                    <a:lnTo>
                      <a:pt x="893502" y="1012823"/>
                    </a:lnTo>
                    <a:lnTo>
                      <a:pt x="891880" y="1016362"/>
                    </a:lnTo>
                    <a:lnTo>
                      <a:pt x="892175" y="1018722"/>
                    </a:lnTo>
                    <a:lnTo>
                      <a:pt x="894682" y="1016657"/>
                    </a:lnTo>
                    <a:lnTo>
                      <a:pt x="895862" y="1015182"/>
                    </a:lnTo>
                    <a:lnTo>
                      <a:pt x="898517" y="1010758"/>
                    </a:lnTo>
                    <a:lnTo>
                      <a:pt x="901467" y="1011790"/>
                    </a:lnTo>
                    <a:close/>
                    <a:moveTo>
                      <a:pt x="908399" y="1037159"/>
                    </a:moveTo>
                    <a:lnTo>
                      <a:pt x="911938" y="1031259"/>
                    </a:lnTo>
                    <a:lnTo>
                      <a:pt x="911938" y="1030374"/>
                    </a:lnTo>
                    <a:lnTo>
                      <a:pt x="908989" y="1026982"/>
                    </a:lnTo>
                    <a:lnTo>
                      <a:pt x="906334" y="1026539"/>
                    </a:lnTo>
                    <a:lnTo>
                      <a:pt x="905596" y="1025654"/>
                    </a:lnTo>
                    <a:lnTo>
                      <a:pt x="904417" y="1018869"/>
                    </a:lnTo>
                    <a:lnTo>
                      <a:pt x="902204" y="1019607"/>
                    </a:lnTo>
                    <a:lnTo>
                      <a:pt x="902204" y="1022704"/>
                    </a:lnTo>
                    <a:lnTo>
                      <a:pt x="899697" y="1022262"/>
                    </a:lnTo>
                    <a:lnTo>
                      <a:pt x="897189" y="1024474"/>
                    </a:lnTo>
                    <a:lnTo>
                      <a:pt x="898664" y="1028457"/>
                    </a:lnTo>
                    <a:lnTo>
                      <a:pt x="899549" y="1033176"/>
                    </a:lnTo>
                    <a:lnTo>
                      <a:pt x="902204" y="1037159"/>
                    </a:lnTo>
                    <a:lnTo>
                      <a:pt x="903974" y="1041288"/>
                    </a:lnTo>
                    <a:lnTo>
                      <a:pt x="908104" y="1041583"/>
                    </a:lnTo>
                    <a:lnTo>
                      <a:pt x="908841" y="1037453"/>
                    </a:lnTo>
                    <a:close/>
                    <a:moveTo>
                      <a:pt x="935832" y="1074769"/>
                    </a:moveTo>
                    <a:lnTo>
                      <a:pt x="936422" y="1075654"/>
                    </a:lnTo>
                    <a:lnTo>
                      <a:pt x="936717" y="1077276"/>
                    </a:lnTo>
                    <a:lnTo>
                      <a:pt x="937160" y="1077571"/>
                    </a:lnTo>
                    <a:lnTo>
                      <a:pt x="938929" y="1078014"/>
                    </a:lnTo>
                    <a:lnTo>
                      <a:pt x="941289" y="1078014"/>
                    </a:lnTo>
                    <a:lnTo>
                      <a:pt x="946156" y="1079489"/>
                    </a:lnTo>
                    <a:lnTo>
                      <a:pt x="948516" y="1079489"/>
                    </a:lnTo>
                    <a:lnTo>
                      <a:pt x="948516" y="1078899"/>
                    </a:lnTo>
                    <a:lnTo>
                      <a:pt x="944091" y="1075949"/>
                    </a:lnTo>
                    <a:lnTo>
                      <a:pt x="944091" y="1075507"/>
                    </a:lnTo>
                    <a:lnTo>
                      <a:pt x="940257" y="1071819"/>
                    </a:lnTo>
                    <a:lnTo>
                      <a:pt x="938782" y="1071819"/>
                    </a:lnTo>
                    <a:lnTo>
                      <a:pt x="937602" y="1071229"/>
                    </a:lnTo>
                    <a:lnTo>
                      <a:pt x="934800" y="1069312"/>
                    </a:lnTo>
                    <a:lnTo>
                      <a:pt x="931407" y="1068869"/>
                    </a:lnTo>
                    <a:lnTo>
                      <a:pt x="928900" y="1067247"/>
                    </a:lnTo>
                    <a:lnTo>
                      <a:pt x="924033" y="1065624"/>
                    </a:lnTo>
                    <a:lnTo>
                      <a:pt x="918576" y="1064887"/>
                    </a:lnTo>
                    <a:lnTo>
                      <a:pt x="917101" y="1064297"/>
                    </a:lnTo>
                    <a:lnTo>
                      <a:pt x="916068" y="1064297"/>
                    </a:lnTo>
                    <a:lnTo>
                      <a:pt x="915626" y="1064002"/>
                    </a:lnTo>
                    <a:lnTo>
                      <a:pt x="914741" y="1061789"/>
                    </a:lnTo>
                    <a:lnTo>
                      <a:pt x="913413" y="1060905"/>
                    </a:lnTo>
                    <a:lnTo>
                      <a:pt x="910906" y="1058692"/>
                    </a:lnTo>
                    <a:lnTo>
                      <a:pt x="908399" y="1057365"/>
                    </a:lnTo>
                    <a:lnTo>
                      <a:pt x="907366" y="1057955"/>
                    </a:lnTo>
                    <a:lnTo>
                      <a:pt x="907366" y="1058692"/>
                    </a:lnTo>
                    <a:lnTo>
                      <a:pt x="909726" y="1061052"/>
                    </a:lnTo>
                    <a:lnTo>
                      <a:pt x="911349" y="1064149"/>
                    </a:lnTo>
                    <a:lnTo>
                      <a:pt x="915036" y="1066804"/>
                    </a:lnTo>
                    <a:lnTo>
                      <a:pt x="918871" y="1069902"/>
                    </a:lnTo>
                    <a:lnTo>
                      <a:pt x="919755" y="1069902"/>
                    </a:lnTo>
                    <a:lnTo>
                      <a:pt x="922263" y="1070197"/>
                    </a:lnTo>
                    <a:lnTo>
                      <a:pt x="926098" y="1069607"/>
                    </a:lnTo>
                    <a:lnTo>
                      <a:pt x="929490" y="1070344"/>
                    </a:lnTo>
                    <a:lnTo>
                      <a:pt x="931407" y="1071229"/>
                    </a:lnTo>
                    <a:lnTo>
                      <a:pt x="935980" y="1075064"/>
                    </a:lnTo>
                    <a:close/>
                    <a:moveTo>
                      <a:pt x="894387" y="982439"/>
                    </a:moveTo>
                    <a:lnTo>
                      <a:pt x="895567" y="981554"/>
                    </a:lnTo>
                    <a:lnTo>
                      <a:pt x="896747" y="980080"/>
                    </a:lnTo>
                    <a:lnTo>
                      <a:pt x="895714" y="979637"/>
                    </a:lnTo>
                    <a:lnTo>
                      <a:pt x="891880" y="979195"/>
                    </a:lnTo>
                    <a:lnTo>
                      <a:pt x="888635" y="979195"/>
                    </a:lnTo>
                    <a:lnTo>
                      <a:pt x="888635" y="980817"/>
                    </a:lnTo>
                    <a:lnTo>
                      <a:pt x="888192" y="983029"/>
                    </a:lnTo>
                    <a:lnTo>
                      <a:pt x="887307" y="985094"/>
                    </a:lnTo>
                    <a:lnTo>
                      <a:pt x="887897" y="986126"/>
                    </a:lnTo>
                    <a:lnTo>
                      <a:pt x="888340" y="988191"/>
                    </a:lnTo>
                    <a:lnTo>
                      <a:pt x="889077" y="988929"/>
                    </a:lnTo>
                    <a:lnTo>
                      <a:pt x="891142" y="989224"/>
                    </a:lnTo>
                    <a:lnTo>
                      <a:pt x="891880" y="985979"/>
                    </a:lnTo>
                    <a:lnTo>
                      <a:pt x="892175" y="983177"/>
                    </a:lnTo>
                    <a:lnTo>
                      <a:pt x="894534" y="982587"/>
                    </a:lnTo>
                    <a:close/>
                    <a:moveTo>
                      <a:pt x="984357" y="1110609"/>
                    </a:moveTo>
                    <a:lnTo>
                      <a:pt x="986716" y="1110609"/>
                    </a:lnTo>
                    <a:lnTo>
                      <a:pt x="989666" y="1111199"/>
                    </a:lnTo>
                    <a:lnTo>
                      <a:pt x="991879" y="1110609"/>
                    </a:lnTo>
                    <a:lnTo>
                      <a:pt x="996303" y="1113559"/>
                    </a:lnTo>
                    <a:lnTo>
                      <a:pt x="1000581" y="1115771"/>
                    </a:lnTo>
                    <a:lnTo>
                      <a:pt x="1001318" y="1115477"/>
                    </a:lnTo>
                    <a:lnTo>
                      <a:pt x="1002203" y="1113707"/>
                    </a:lnTo>
                    <a:lnTo>
                      <a:pt x="1003678" y="1112379"/>
                    </a:lnTo>
                    <a:lnTo>
                      <a:pt x="1004268" y="1111199"/>
                    </a:lnTo>
                    <a:lnTo>
                      <a:pt x="1003825" y="1108102"/>
                    </a:lnTo>
                    <a:lnTo>
                      <a:pt x="1003825" y="1106332"/>
                    </a:lnTo>
                    <a:lnTo>
                      <a:pt x="999991" y="1106332"/>
                    </a:lnTo>
                    <a:lnTo>
                      <a:pt x="994239" y="1103530"/>
                    </a:lnTo>
                    <a:lnTo>
                      <a:pt x="989961" y="1100727"/>
                    </a:lnTo>
                    <a:lnTo>
                      <a:pt x="985979" y="1099547"/>
                    </a:lnTo>
                    <a:lnTo>
                      <a:pt x="978310" y="1098220"/>
                    </a:lnTo>
                    <a:lnTo>
                      <a:pt x="976392" y="1099547"/>
                    </a:lnTo>
                    <a:lnTo>
                      <a:pt x="974327" y="1100137"/>
                    </a:lnTo>
                    <a:lnTo>
                      <a:pt x="972705" y="1103972"/>
                    </a:lnTo>
                    <a:lnTo>
                      <a:pt x="975802" y="1106479"/>
                    </a:lnTo>
                    <a:lnTo>
                      <a:pt x="978899" y="1109724"/>
                    </a:lnTo>
                    <a:lnTo>
                      <a:pt x="979490" y="1113117"/>
                    </a:lnTo>
                    <a:lnTo>
                      <a:pt x="982882" y="1112232"/>
                    </a:lnTo>
                    <a:lnTo>
                      <a:pt x="984357" y="1110609"/>
                    </a:lnTo>
                    <a:close/>
                    <a:moveTo>
                      <a:pt x="914741" y="1026244"/>
                    </a:moveTo>
                    <a:lnTo>
                      <a:pt x="916953" y="1028014"/>
                    </a:lnTo>
                    <a:lnTo>
                      <a:pt x="918428" y="1028752"/>
                    </a:lnTo>
                    <a:lnTo>
                      <a:pt x="921378" y="1029636"/>
                    </a:lnTo>
                    <a:lnTo>
                      <a:pt x="922115" y="1029194"/>
                    </a:lnTo>
                    <a:lnTo>
                      <a:pt x="922705" y="1028457"/>
                    </a:lnTo>
                    <a:lnTo>
                      <a:pt x="922705" y="1027719"/>
                    </a:lnTo>
                    <a:lnTo>
                      <a:pt x="922263" y="1027129"/>
                    </a:lnTo>
                    <a:lnTo>
                      <a:pt x="918576" y="1025064"/>
                    </a:lnTo>
                    <a:lnTo>
                      <a:pt x="917248" y="1023589"/>
                    </a:lnTo>
                    <a:lnTo>
                      <a:pt x="916363" y="1022852"/>
                    </a:lnTo>
                    <a:lnTo>
                      <a:pt x="914003" y="1021967"/>
                    </a:lnTo>
                    <a:lnTo>
                      <a:pt x="913413" y="1021967"/>
                    </a:lnTo>
                    <a:lnTo>
                      <a:pt x="914446" y="1024327"/>
                    </a:lnTo>
                    <a:lnTo>
                      <a:pt x="914741" y="1026244"/>
                    </a:lnTo>
                    <a:close/>
                    <a:moveTo>
                      <a:pt x="1016362" y="1135535"/>
                    </a:moveTo>
                    <a:lnTo>
                      <a:pt x="1014297" y="1136420"/>
                    </a:lnTo>
                    <a:lnTo>
                      <a:pt x="1010758" y="1136715"/>
                    </a:lnTo>
                    <a:lnTo>
                      <a:pt x="1009283" y="1137305"/>
                    </a:lnTo>
                    <a:lnTo>
                      <a:pt x="1006038" y="1136420"/>
                    </a:lnTo>
                    <a:lnTo>
                      <a:pt x="1005596" y="1135978"/>
                    </a:lnTo>
                    <a:lnTo>
                      <a:pt x="1004416" y="1133618"/>
                    </a:lnTo>
                    <a:lnTo>
                      <a:pt x="1001908" y="1133618"/>
                    </a:lnTo>
                    <a:lnTo>
                      <a:pt x="999106" y="1132733"/>
                    </a:lnTo>
                    <a:lnTo>
                      <a:pt x="994534" y="1132438"/>
                    </a:lnTo>
                    <a:lnTo>
                      <a:pt x="993649" y="1132438"/>
                    </a:lnTo>
                    <a:lnTo>
                      <a:pt x="992911" y="1134355"/>
                    </a:lnTo>
                    <a:lnTo>
                      <a:pt x="993206" y="1135240"/>
                    </a:lnTo>
                    <a:lnTo>
                      <a:pt x="993796" y="1135830"/>
                    </a:lnTo>
                    <a:lnTo>
                      <a:pt x="994239" y="1135830"/>
                    </a:lnTo>
                    <a:lnTo>
                      <a:pt x="995861" y="1135240"/>
                    </a:lnTo>
                    <a:lnTo>
                      <a:pt x="996599" y="1134503"/>
                    </a:lnTo>
                    <a:lnTo>
                      <a:pt x="999106" y="1134503"/>
                    </a:lnTo>
                    <a:lnTo>
                      <a:pt x="1001318" y="1136125"/>
                    </a:lnTo>
                    <a:lnTo>
                      <a:pt x="1004710" y="1138043"/>
                    </a:lnTo>
                    <a:lnTo>
                      <a:pt x="1005300" y="1138633"/>
                    </a:lnTo>
                    <a:lnTo>
                      <a:pt x="1005300" y="1139812"/>
                    </a:lnTo>
                    <a:lnTo>
                      <a:pt x="1006038" y="1140550"/>
                    </a:lnTo>
                    <a:lnTo>
                      <a:pt x="1009283" y="1141140"/>
                    </a:lnTo>
                    <a:lnTo>
                      <a:pt x="1011200" y="1142025"/>
                    </a:lnTo>
                    <a:lnTo>
                      <a:pt x="1012085" y="1142025"/>
                    </a:lnTo>
                    <a:lnTo>
                      <a:pt x="1013855" y="1141287"/>
                    </a:lnTo>
                    <a:lnTo>
                      <a:pt x="1015035" y="1141287"/>
                    </a:lnTo>
                    <a:lnTo>
                      <a:pt x="1016215" y="1142320"/>
                    </a:lnTo>
                    <a:lnTo>
                      <a:pt x="1016510" y="1143205"/>
                    </a:lnTo>
                    <a:lnTo>
                      <a:pt x="1016510" y="1144237"/>
                    </a:lnTo>
                    <a:lnTo>
                      <a:pt x="1018132" y="1144827"/>
                    </a:lnTo>
                    <a:lnTo>
                      <a:pt x="1020050" y="1144385"/>
                    </a:lnTo>
                    <a:lnTo>
                      <a:pt x="1022852" y="1142467"/>
                    </a:lnTo>
                    <a:lnTo>
                      <a:pt x="1023294" y="1140697"/>
                    </a:lnTo>
                    <a:lnTo>
                      <a:pt x="1019755" y="1134945"/>
                    </a:lnTo>
                    <a:lnTo>
                      <a:pt x="1016657" y="1135388"/>
                    </a:lnTo>
                    <a:close/>
                    <a:moveTo>
                      <a:pt x="970050" y="1092468"/>
                    </a:moveTo>
                    <a:lnTo>
                      <a:pt x="968280" y="1091141"/>
                    </a:lnTo>
                    <a:lnTo>
                      <a:pt x="966068" y="1088043"/>
                    </a:lnTo>
                    <a:lnTo>
                      <a:pt x="965478" y="1087600"/>
                    </a:lnTo>
                    <a:lnTo>
                      <a:pt x="960168" y="1086568"/>
                    </a:lnTo>
                    <a:lnTo>
                      <a:pt x="956923" y="1086863"/>
                    </a:lnTo>
                    <a:lnTo>
                      <a:pt x="955006" y="1087306"/>
                    </a:lnTo>
                    <a:lnTo>
                      <a:pt x="954711" y="1086716"/>
                    </a:lnTo>
                    <a:lnTo>
                      <a:pt x="953974" y="1083766"/>
                    </a:lnTo>
                    <a:lnTo>
                      <a:pt x="953383" y="1082439"/>
                    </a:lnTo>
                    <a:lnTo>
                      <a:pt x="952794" y="1081701"/>
                    </a:lnTo>
                    <a:lnTo>
                      <a:pt x="951466" y="1081406"/>
                    </a:lnTo>
                    <a:lnTo>
                      <a:pt x="950581" y="1080668"/>
                    </a:lnTo>
                    <a:lnTo>
                      <a:pt x="949991" y="1080668"/>
                    </a:lnTo>
                    <a:lnTo>
                      <a:pt x="949106" y="1081701"/>
                    </a:lnTo>
                    <a:lnTo>
                      <a:pt x="949106" y="1082586"/>
                    </a:lnTo>
                    <a:lnTo>
                      <a:pt x="949401" y="1084798"/>
                    </a:lnTo>
                    <a:lnTo>
                      <a:pt x="942469" y="1083324"/>
                    </a:lnTo>
                    <a:lnTo>
                      <a:pt x="940404" y="1081111"/>
                    </a:lnTo>
                    <a:lnTo>
                      <a:pt x="934210" y="1081701"/>
                    </a:lnTo>
                    <a:lnTo>
                      <a:pt x="930080" y="1085978"/>
                    </a:lnTo>
                    <a:lnTo>
                      <a:pt x="935390" y="1086863"/>
                    </a:lnTo>
                    <a:lnTo>
                      <a:pt x="937012" y="1089960"/>
                    </a:lnTo>
                    <a:lnTo>
                      <a:pt x="939962" y="1092910"/>
                    </a:lnTo>
                    <a:lnTo>
                      <a:pt x="942912" y="1092468"/>
                    </a:lnTo>
                    <a:lnTo>
                      <a:pt x="944091" y="1092468"/>
                    </a:lnTo>
                    <a:lnTo>
                      <a:pt x="944534" y="1094828"/>
                    </a:lnTo>
                    <a:lnTo>
                      <a:pt x="944534" y="1096450"/>
                    </a:lnTo>
                    <a:lnTo>
                      <a:pt x="944091" y="1099400"/>
                    </a:lnTo>
                    <a:lnTo>
                      <a:pt x="944091" y="1100285"/>
                    </a:lnTo>
                    <a:lnTo>
                      <a:pt x="946746" y="1101760"/>
                    </a:lnTo>
                    <a:lnTo>
                      <a:pt x="949106" y="1102645"/>
                    </a:lnTo>
                    <a:lnTo>
                      <a:pt x="950139" y="1102202"/>
                    </a:lnTo>
                    <a:lnTo>
                      <a:pt x="950434" y="1101465"/>
                    </a:lnTo>
                    <a:lnTo>
                      <a:pt x="949991" y="1099252"/>
                    </a:lnTo>
                    <a:lnTo>
                      <a:pt x="950286" y="1097777"/>
                    </a:lnTo>
                    <a:lnTo>
                      <a:pt x="951171" y="1096302"/>
                    </a:lnTo>
                    <a:lnTo>
                      <a:pt x="952646" y="1097335"/>
                    </a:lnTo>
                    <a:lnTo>
                      <a:pt x="953974" y="1097335"/>
                    </a:lnTo>
                    <a:lnTo>
                      <a:pt x="955596" y="1096892"/>
                    </a:lnTo>
                    <a:lnTo>
                      <a:pt x="958398" y="1097483"/>
                    </a:lnTo>
                    <a:lnTo>
                      <a:pt x="957956" y="1100727"/>
                    </a:lnTo>
                    <a:lnTo>
                      <a:pt x="955301" y="1103825"/>
                    </a:lnTo>
                    <a:lnTo>
                      <a:pt x="953236" y="1104709"/>
                    </a:lnTo>
                    <a:lnTo>
                      <a:pt x="953531" y="1105594"/>
                    </a:lnTo>
                    <a:lnTo>
                      <a:pt x="954563" y="1106332"/>
                    </a:lnTo>
                    <a:lnTo>
                      <a:pt x="955448" y="1106775"/>
                    </a:lnTo>
                    <a:lnTo>
                      <a:pt x="956186" y="1106775"/>
                    </a:lnTo>
                    <a:lnTo>
                      <a:pt x="957513" y="1105890"/>
                    </a:lnTo>
                    <a:lnTo>
                      <a:pt x="960463" y="1105005"/>
                    </a:lnTo>
                    <a:lnTo>
                      <a:pt x="963413" y="1105005"/>
                    </a:lnTo>
                    <a:lnTo>
                      <a:pt x="965773" y="1103234"/>
                    </a:lnTo>
                    <a:lnTo>
                      <a:pt x="967395" y="1102350"/>
                    </a:lnTo>
                    <a:lnTo>
                      <a:pt x="968428" y="1101465"/>
                    </a:lnTo>
                    <a:lnTo>
                      <a:pt x="968428" y="1099990"/>
                    </a:lnTo>
                    <a:lnTo>
                      <a:pt x="970050" y="1097188"/>
                    </a:lnTo>
                    <a:lnTo>
                      <a:pt x="972705" y="1095270"/>
                    </a:lnTo>
                    <a:lnTo>
                      <a:pt x="970050" y="1092320"/>
                    </a:lnTo>
                    <a:close/>
                  </a:path>
                </a:pathLst>
              </a:custGeom>
              <a:grpFill/>
              <a:ln w="3175" cap="flat">
                <a:solidFill>
                  <a:schemeClr val="bg2">
                    <a:lumMod val="90000"/>
                  </a:schemeClr>
                </a:solidFill>
                <a:prstDash val="solid"/>
                <a:miter/>
              </a:ln>
            </p:spPr>
            <p:txBody>
              <a:bodyPr rtlCol="0" anchor="ctr"/>
              <a:lstStyle/>
              <a:p>
                <a:endParaRPr lang="en-GB"/>
              </a:p>
            </p:txBody>
          </p:sp>
          <p:sp>
            <p:nvSpPr>
              <p:cNvPr id="213" name="Freeform: Shape 212">
                <a:extLst>
                  <a:ext uri="{FF2B5EF4-FFF2-40B4-BE49-F238E27FC236}">
                    <a16:creationId xmlns:a16="http://schemas.microsoft.com/office/drawing/2014/main" id="{C825F0A1-7095-F734-89B6-DA9BFC4710C7}"/>
                  </a:ext>
                </a:extLst>
              </p:cNvPr>
              <p:cNvSpPr/>
              <p:nvPr/>
            </p:nvSpPr>
            <p:spPr>
              <a:xfrm>
                <a:off x="1611675" y="4852964"/>
                <a:ext cx="2802" cy="1622"/>
              </a:xfrm>
              <a:custGeom>
                <a:avLst/>
                <a:gdLst>
                  <a:gd name="connsiteX0" fmla="*/ 2655 w 2802"/>
                  <a:gd name="connsiteY0" fmla="*/ 590 h 1622"/>
                  <a:gd name="connsiteX1" fmla="*/ 1917 w 2802"/>
                  <a:gd name="connsiteY1" fmla="*/ 0 h 1622"/>
                  <a:gd name="connsiteX2" fmla="*/ 885 w 2802"/>
                  <a:gd name="connsiteY2" fmla="*/ 0 h 1622"/>
                  <a:gd name="connsiteX3" fmla="*/ 295 w 2802"/>
                  <a:gd name="connsiteY3" fmla="*/ 295 h 1622"/>
                  <a:gd name="connsiteX4" fmla="*/ 0 w 2802"/>
                  <a:gd name="connsiteY4" fmla="*/ 1033 h 1622"/>
                  <a:gd name="connsiteX5" fmla="*/ 147 w 2802"/>
                  <a:gd name="connsiteY5" fmla="*/ 1327 h 1622"/>
                  <a:gd name="connsiteX6" fmla="*/ 737 w 2802"/>
                  <a:gd name="connsiteY6" fmla="*/ 1475 h 1622"/>
                  <a:gd name="connsiteX7" fmla="*/ 1917 w 2802"/>
                  <a:gd name="connsiteY7" fmla="*/ 1622 h 1622"/>
                  <a:gd name="connsiteX8" fmla="*/ 2655 w 2802"/>
                  <a:gd name="connsiteY8" fmla="*/ 1622 h 1622"/>
                  <a:gd name="connsiteX9" fmla="*/ 2802 w 2802"/>
                  <a:gd name="connsiteY9" fmla="*/ 1475 h 1622"/>
                  <a:gd name="connsiteX10" fmla="*/ 2655 w 2802"/>
                  <a:gd name="connsiteY10" fmla="*/ 590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02" h="1622">
                    <a:moveTo>
                      <a:pt x="2655" y="590"/>
                    </a:moveTo>
                    <a:lnTo>
                      <a:pt x="1917" y="0"/>
                    </a:lnTo>
                    <a:lnTo>
                      <a:pt x="885" y="0"/>
                    </a:lnTo>
                    <a:lnTo>
                      <a:pt x="295" y="295"/>
                    </a:lnTo>
                    <a:lnTo>
                      <a:pt x="0" y="1033"/>
                    </a:lnTo>
                    <a:lnTo>
                      <a:pt x="147" y="1327"/>
                    </a:lnTo>
                    <a:lnTo>
                      <a:pt x="737" y="1475"/>
                    </a:lnTo>
                    <a:lnTo>
                      <a:pt x="1917" y="1622"/>
                    </a:lnTo>
                    <a:lnTo>
                      <a:pt x="2655" y="1622"/>
                    </a:lnTo>
                    <a:lnTo>
                      <a:pt x="2802" y="1475"/>
                    </a:lnTo>
                    <a:lnTo>
                      <a:pt x="2655" y="590"/>
                    </a:lnTo>
                    <a:close/>
                  </a:path>
                </a:pathLst>
              </a:custGeom>
              <a:grpFill/>
              <a:ln w="3175" cap="flat">
                <a:solidFill>
                  <a:schemeClr val="bg2">
                    <a:lumMod val="90000"/>
                  </a:schemeClr>
                </a:solidFill>
                <a:prstDash val="solid"/>
                <a:miter/>
              </a:ln>
            </p:spPr>
            <p:txBody>
              <a:bodyPr rtlCol="0" anchor="ctr"/>
              <a:lstStyle/>
              <a:p>
                <a:endParaRPr lang="en-GB"/>
              </a:p>
            </p:txBody>
          </p:sp>
          <p:sp>
            <p:nvSpPr>
              <p:cNvPr id="214" name="Freeform: Shape 213">
                <a:extLst>
                  <a:ext uri="{FF2B5EF4-FFF2-40B4-BE49-F238E27FC236}">
                    <a16:creationId xmlns:a16="http://schemas.microsoft.com/office/drawing/2014/main" id="{29EFD1B2-B91F-E5C5-7238-8B573B4DD5A9}"/>
                  </a:ext>
                </a:extLst>
              </p:cNvPr>
              <p:cNvSpPr/>
              <p:nvPr/>
            </p:nvSpPr>
            <p:spPr>
              <a:xfrm>
                <a:off x="5564146" y="4015066"/>
                <a:ext cx="159880" cy="166959"/>
              </a:xfrm>
              <a:custGeom>
                <a:avLst/>
                <a:gdLst>
                  <a:gd name="connsiteX0" fmla="*/ 139527 w 159880"/>
                  <a:gd name="connsiteY0" fmla="*/ 146606 h 166959"/>
                  <a:gd name="connsiteX1" fmla="*/ 142919 w 159880"/>
                  <a:gd name="connsiteY1" fmla="*/ 147196 h 166959"/>
                  <a:gd name="connsiteX2" fmla="*/ 143656 w 159880"/>
                  <a:gd name="connsiteY2" fmla="*/ 146164 h 166959"/>
                  <a:gd name="connsiteX3" fmla="*/ 140264 w 159880"/>
                  <a:gd name="connsiteY3" fmla="*/ 145721 h 166959"/>
                  <a:gd name="connsiteX4" fmla="*/ 139379 w 159880"/>
                  <a:gd name="connsiteY4" fmla="*/ 146606 h 166959"/>
                  <a:gd name="connsiteX5" fmla="*/ 157521 w 159880"/>
                  <a:gd name="connsiteY5" fmla="*/ 58554 h 166959"/>
                  <a:gd name="connsiteX6" fmla="*/ 156488 w 159880"/>
                  <a:gd name="connsiteY6" fmla="*/ 51179 h 166959"/>
                  <a:gd name="connsiteX7" fmla="*/ 156488 w 159880"/>
                  <a:gd name="connsiteY7" fmla="*/ 50589 h 166959"/>
                  <a:gd name="connsiteX8" fmla="*/ 155751 w 159880"/>
                  <a:gd name="connsiteY8" fmla="*/ 49557 h 166959"/>
                  <a:gd name="connsiteX9" fmla="*/ 155161 w 159880"/>
                  <a:gd name="connsiteY9" fmla="*/ 46460 h 166959"/>
                  <a:gd name="connsiteX10" fmla="*/ 154129 w 159880"/>
                  <a:gd name="connsiteY10" fmla="*/ 44690 h 166959"/>
                  <a:gd name="connsiteX11" fmla="*/ 152654 w 159880"/>
                  <a:gd name="connsiteY11" fmla="*/ 44100 h 166959"/>
                  <a:gd name="connsiteX12" fmla="*/ 152654 w 159880"/>
                  <a:gd name="connsiteY12" fmla="*/ 42478 h 166959"/>
                  <a:gd name="connsiteX13" fmla="*/ 154129 w 159880"/>
                  <a:gd name="connsiteY13" fmla="*/ 39675 h 166959"/>
                  <a:gd name="connsiteX14" fmla="*/ 154571 w 159880"/>
                  <a:gd name="connsiteY14" fmla="*/ 38053 h 166959"/>
                  <a:gd name="connsiteX15" fmla="*/ 153833 w 159880"/>
                  <a:gd name="connsiteY15" fmla="*/ 37610 h 166959"/>
                  <a:gd name="connsiteX16" fmla="*/ 153833 w 159880"/>
                  <a:gd name="connsiteY16" fmla="*/ 36283 h 166959"/>
                  <a:gd name="connsiteX17" fmla="*/ 154276 w 159880"/>
                  <a:gd name="connsiteY17" fmla="*/ 34218 h 166959"/>
                  <a:gd name="connsiteX18" fmla="*/ 153981 w 159880"/>
                  <a:gd name="connsiteY18" fmla="*/ 32890 h 166959"/>
                  <a:gd name="connsiteX19" fmla="*/ 153391 w 159880"/>
                  <a:gd name="connsiteY19" fmla="*/ 33481 h 166959"/>
                  <a:gd name="connsiteX20" fmla="*/ 152063 w 159880"/>
                  <a:gd name="connsiteY20" fmla="*/ 34365 h 166959"/>
                  <a:gd name="connsiteX21" fmla="*/ 150736 w 159880"/>
                  <a:gd name="connsiteY21" fmla="*/ 34365 h 166959"/>
                  <a:gd name="connsiteX22" fmla="*/ 149261 w 159880"/>
                  <a:gd name="connsiteY22" fmla="*/ 32301 h 166959"/>
                  <a:gd name="connsiteX23" fmla="*/ 148524 w 159880"/>
                  <a:gd name="connsiteY23" fmla="*/ 31416 h 166959"/>
                  <a:gd name="connsiteX24" fmla="*/ 147344 w 159880"/>
                  <a:gd name="connsiteY24" fmla="*/ 29351 h 166959"/>
                  <a:gd name="connsiteX25" fmla="*/ 146311 w 159880"/>
                  <a:gd name="connsiteY25" fmla="*/ 27286 h 166959"/>
                  <a:gd name="connsiteX26" fmla="*/ 144837 w 159880"/>
                  <a:gd name="connsiteY26" fmla="*/ 26401 h 166959"/>
                  <a:gd name="connsiteX27" fmla="*/ 143509 w 159880"/>
                  <a:gd name="connsiteY27" fmla="*/ 25516 h 166959"/>
                  <a:gd name="connsiteX28" fmla="*/ 141887 w 159880"/>
                  <a:gd name="connsiteY28" fmla="*/ 23009 h 166959"/>
                  <a:gd name="connsiteX29" fmla="*/ 140264 w 159880"/>
                  <a:gd name="connsiteY29" fmla="*/ 21829 h 166959"/>
                  <a:gd name="connsiteX30" fmla="*/ 138494 w 159880"/>
                  <a:gd name="connsiteY30" fmla="*/ 22124 h 166959"/>
                  <a:gd name="connsiteX31" fmla="*/ 135987 w 159880"/>
                  <a:gd name="connsiteY31" fmla="*/ 21681 h 166959"/>
                  <a:gd name="connsiteX32" fmla="*/ 130825 w 159880"/>
                  <a:gd name="connsiteY32" fmla="*/ 21091 h 166959"/>
                  <a:gd name="connsiteX33" fmla="*/ 125368 w 159880"/>
                  <a:gd name="connsiteY33" fmla="*/ 21091 h 166959"/>
                  <a:gd name="connsiteX34" fmla="*/ 123155 w 159880"/>
                  <a:gd name="connsiteY34" fmla="*/ 21829 h 166959"/>
                  <a:gd name="connsiteX35" fmla="*/ 120943 w 159880"/>
                  <a:gd name="connsiteY35" fmla="*/ 22714 h 166959"/>
                  <a:gd name="connsiteX36" fmla="*/ 115191 w 159880"/>
                  <a:gd name="connsiteY36" fmla="*/ 24778 h 166959"/>
                  <a:gd name="connsiteX37" fmla="*/ 112978 w 159880"/>
                  <a:gd name="connsiteY37" fmla="*/ 25811 h 166959"/>
                  <a:gd name="connsiteX38" fmla="*/ 111209 w 159880"/>
                  <a:gd name="connsiteY38" fmla="*/ 28318 h 166959"/>
                  <a:gd name="connsiteX39" fmla="*/ 109291 w 159880"/>
                  <a:gd name="connsiteY39" fmla="*/ 28318 h 166959"/>
                  <a:gd name="connsiteX40" fmla="*/ 107374 w 159880"/>
                  <a:gd name="connsiteY40" fmla="*/ 27433 h 166959"/>
                  <a:gd name="connsiteX41" fmla="*/ 106194 w 159880"/>
                  <a:gd name="connsiteY41" fmla="*/ 26253 h 166959"/>
                  <a:gd name="connsiteX42" fmla="*/ 103539 w 159880"/>
                  <a:gd name="connsiteY42" fmla="*/ 26548 h 166959"/>
                  <a:gd name="connsiteX43" fmla="*/ 101032 w 159880"/>
                  <a:gd name="connsiteY43" fmla="*/ 25369 h 166959"/>
                  <a:gd name="connsiteX44" fmla="*/ 98672 w 159880"/>
                  <a:gd name="connsiteY44" fmla="*/ 23156 h 166959"/>
                  <a:gd name="connsiteX45" fmla="*/ 96902 w 159880"/>
                  <a:gd name="connsiteY45" fmla="*/ 22419 h 166959"/>
                  <a:gd name="connsiteX46" fmla="*/ 94689 w 159880"/>
                  <a:gd name="connsiteY46" fmla="*/ 20796 h 166959"/>
                  <a:gd name="connsiteX47" fmla="*/ 94099 w 159880"/>
                  <a:gd name="connsiteY47" fmla="*/ 17699 h 166959"/>
                  <a:gd name="connsiteX48" fmla="*/ 92624 w 159880"/>
                  <a:gd name="connsiteY48" fmla="*/ 15487 h 166959"/>
                  <a:gd name="connsiteX49" fmla="*/ 91297 w 159880"/>
                  <a:gd name="connsiteY49" fmla="*/ 12537 h 166959"/>
                  <a:gd name="connsiteX50" fmla="*/ 89380 w 159880"/>
                  <a:gd name="connsiteY50" fmla="*/ 11209 h 166959"/>
                  <a:gd name="connsiteX51" fmla="*/ 87167 w 159880"/>
                  <a:gd name="connsiteY51" fmla="*/ 10472 h 166959"/>
                  <a:gd name="connsiteX52" fmla="*/ 84070 w 159880"/>
                  <a:gd name="connsiteY52" fmla="*/ 10472 h 166959"/>
                  <a:gd name="connsiteX53" fmla="*/ 82005 w 159880"/>
                  <a:gd name="connsiteY53" fmla="*/ 9439 h 166959"/>
                  <a:gd name="connsiteX54" fmla="*/ 80383 w 159880"/>
                  <a:gd name="connsiteY54" fmla="*/ 7670 h 166959"/>
                  <a:gd name="connsiteX55" fmla="*/ 79498 w 159880"/>
                  <a:gd name="connsiteY55" fmla="*/ 7375 h 166959"/>
                  <a:gd name="connsiteX56" fmla="*/ 75958 w 159880"/>
                  <a:gd name="connsiteY56" fmla="*/ 7375 h 166959"/>
                  <a:gd name="connsiteX57" fmla="*/ 72123 w 159880"/>
                  <a:gd name="connsiteY57" fmla="*/ 8702 h 166959"/>
                  <a:gd name="connsiteX58" fmla="*/ 70796 w 159880"/>
                  <a:gd name="connsiteY58" fmla="*/ 9587 h 166959"/>
                  <a:gd name="connsiteX59" fmla="*/ 70501 w 159880"/>
                  <a:gd name="connsiteY59" fmla="*/ 10767 h 166959"/>
                  <a:gd name="connsiteX60" fmla="*/ 69616 w 159880"/>
                  <a:gd name="connsiteY60" fmla="*/ 11652 h 166959"/>
                  <a:gd name="connsiteX61" fmla="*/ 68289 w 159880"/>
                  <a:gd name="connsiteY61" fmla="*/ 12537 h 166959"/>
                  <a:gd name="connsiteX62" fmla="*/ 67108 w 159880"/>
                  <a:gd name="connsiteY62" fmla="*/ 13717 h 166959"/>
                  <a:gd name="connsiteX63" fmla="*/ 64896 w 159880"/>
                  <a:gd name="connsiteY63" fmla="*/ 13717 h 166959"/>
                  <a:gd name="connsiteX64" fmla="*/ 62831 w 159880"/>
                  <a:gd name="connsiteY64" fmla="*/ 12684 h 166959"/>
                  <a:gd name="connsiteX65" fmla="*/ 61799 w 159880"/>
                  <a:gd name="connsiteY65" fmla="*/ 11947 h 166959"/>
                  <a:gd name="connsiteX66" fmla="*/ 61799 w 159880"/>
                  <a:gd name="connsiteY66" fmla="*/ 11504 h 166959"/>
                  <a:gd name="connsiteX67" fmla="*/ 62389 w 159880"/>
                  <a:gd name="connsiteY67" fmla="*/ 10324 h 166959"/>
                  <a:gd name="connsiteX68" fmla="*/ 62979 w 159880"/>
                  <a:gd name="connsiteY68" fmla="*/ 9144 h 166959"/>
                  <a:gd name="connsiteX69" fmla="*/ 62979 w 159880"/>
                  <a:gd name="connsiteY69" fmla="*/ 8407 h 166959"/>
                  <a:gd name="connsiteX70" fmla="*/ 62389 w 159880"/>
                  <a:gd name="connsiteY70" fmla="*/ 6342 h 166959"/>
                  <a:gd name="connsiteX71" fmla="*/ 61799 w 159880"/>
                  <a:gd name="connsiteY71" fmla="*/ 4130 h 166959"/>
                  <a:gd name="connsiteX72" fmla="*/ 62094 w 159880"/>
                  <a:gd name="connsiteY72" fmla="*/ 3097 h 166959"/>
                  <a:gd name="connsiteX73" fmla="*/ 61651 w 159880"/>
                  <a:gd name="connsiteY73" fmla="*/ 0 h 166959"/>
                  <a:gd name="connsiteX74" fmla="*/ 61356 w 159880"/>
                  <a:gd name="connsiteY74" fmla="*/ 0 h 166959"/>
                  <a:gd name="connsiteX75" fmla="*/ 58554 w 159880"/>
                  <a:gd name="connsiteY75" fmla="*/ 590 h 166959"/>
                  <a:gd name="connsiteX76" fmla="*/ 57522 w 159880"/>
                  <a:gd name="connsiteY76" fmla="*/ 590 h 166959"/>
                  <a:gd name="connsiteX77" fmla="*/ 56931 w 159880"/>
                  <a:gd name="connsiteY77" fmla="*/ 1180 h 166959"/>
                  <a:gd name="connsiteX78" fmla="*/ 56931 w 159880"/>
                  <a:gd name="connsiteY78" fmla="*/ 1770 h 166959"/>
                  <a:gd name="connsiteX79" fmla="*/ 57374 w 159880"/>
                  <a:gd name="connsiteY79" fmla="*/ 3835 h 166959"/>
                  <a:gd name="connsiteX80" fmla="*/ 56931 w 159880"/>
                  <a:gd name="connsiteY80" fmla="*/ 4130 h 166959"/>
                  <a:gd name="connsiteX81" fmla="*/ 55457 w 159880"/>
                  <a:gd name="connsiteY81" fmla="*/ 4130 h 166959"/>
                  <a:gd name="connsiteX82" fmla="*/ 53244 w 159880"/>
                  <a:gd name="connsiteY82" fmla="*/ 3392 h 166959"/>
                  <a:gd name="connsiteX83" fmla="*/ 50885 w 159880"/>
                  <a:gd name="connsiteY83" fmla="*/ 1622 h 166959"/>
                  <a:gd name="connsiteX84" fmla="*/ 50295 w 159880"/>
                  <a:gd name="connsiteY84" fmla="*/ 2212 h 166959"/>
                  <a:gd name="connsiteX85" fmla="*/ 49999 w 159880"/>
                  <a:gd name="connsiteY85" fmla="*/ 3687 h 166959"/>
                  <a:gd name="connsiteX86" fmla="*/ 49999 w 159880"/>
                  <a:gd name="connsiteY86" fmla="*/ 5457 h 166959"/>
                  <a:gd name="connsiteX87" fmla="*/ 50442 w 159880"/>
                  <a:gd name="connsiteY87" fmla="*/ 8555 h 166959"/>
                  <a:gd name="connsiteX88" fmla="*/ 49852 w 159880"/>
                  <a:gd name="connsiteY88" fmla="*/ 9734 h 166959"/>
                  <a:gd name="connsiteX89" fmla="*/ 43067 w 159880"/>
                  <a:gd name="connsiteY89" fmla="*/ 9734 h 166959"/>
                  <a:gd name="connsiteX90" fmla="*/ 42330 w 159880"/>
                  <a:gd name="connsiteY90" fmla="*/ 11062 h 166959"/>
                  <a:gd name="connsiteX91" fmla="*/ 42035 w 159880"/>
                  <a:gd name="connsiteY91" fmla="*/ 12242 h 166959"/>
                  <a:gd name="connsiteX92" fmla="*/ 42772 w 159880"/>
                  <a:gd name="connsiteY92" fmla="*/ 13569 h 166959"/>
                  <a:gd name="connsiteX93" fmla="*/ 42772 w 159880"/>
                  <a:gd name="connsiteY93" fmla="*/ 14159 h 166959"/>
                  <a:gd name="connsiteX94" fmla="*/ 42035 w 159880"/>
                  <a:gd name="connsiteY94" fmla="*/ 14749 h 166959"/>
                  <a:gd name="connsiteX95" fmla="*/ 41297 w 159880"/>
                  <a:gd name="connsiteY95" fmla="*/ 15044 h 166959"/>
                  <a:gd name="connsiteX96" fmla="*/ 40708 w 159880"/>
                  <a:gd name="connsiteY96" fmla="*/ 15044 h 166959"/>
                  <a:gd name="connsiteX97" fmla="*/ 38937 w 159880"/>
                  <a:gd name="connsiteY97" fmla="*/ 13422 h 166959"/>
                  <a:gd name="connsiteX98" fmla="*/ 36873 w 159880"/>
                  <a:gd name="connsiteY98" fmla="*/ 12832 h 166959"/>
                  <a:gd name="connsiteX99" fmla="*/ 32153 w 159880"/>
                  <a:gd name="connsiteY99" fmla="*/ 11947 h 166959"/>
                  <a:gd name="connsiteX100" fmla="*/ 31563 w 159880"/>
                  <a:gd name="connsiteY100" fmla="*/ 9882 h 166959"/>
                  <a:gd name="connsiteX101" fmla="*/ 30826 w 159880"/>
                  <a:gd name="connsiteY101" fmla="*/ 9882 h 166959"/>
                  <a:gd name="connsiteX102" fmla="*/ 29793 w 159880"/>
                  <a:gd name="connsiteY102" fmla="*/ 8702 h 166959"/>
                  <a:gd name="connsiteX103" fmla="*/ 28761 w 159880"/>
                  <a:gd name="connsiteY103" fmla="*/ 7227 h 166959"/>
                  <a:gd name="connsiteX104" fmla="*/ 27876 w 159880"/>
                  <a:gd name="connsiteY104" fmla="*/ 7227 h 166959"/>
                  <a:gd name="connsiteX105" fmla="*/ 27138 w 159880"/>
                  <a:gd name="connsiteY105" fmla="*/ 7670 h 166959"/>
                  <a:gd name="connsiteX106" fmla="*/ 24484 w 159880"/>
                  <a:gd name="connsiteY106" fmla="*/ 7670 h 166959"/>
                  <a:gd name="connsiteX107" fmla="*/ 22124 w 159880"/>
                  <a:gd name="connsiteY107" fmla="*/ 9734 h 166959"/>
                  <a:gd name="connsiteX108" fmla="*/ 20354 w 159880"/>
                  <a:gd name="connsiteY108" fmla="*/ 12537 h 166959"/>
                  <a:gd name="connsiteX109" fmla="*/ 18584 w 159880"/>
                  <a:gd name="connsiteY109" fmla="*/ 13864 h 166959"/>
                  <a:gd name="connsiteX110" fmla="*/ 16519 w 159880"/>
                  <a:gd name="connsiteY110" fmla="*/ 14454 h 166959"/>
                  <a:gd name="connsiteX111" fmla="*/ 15782 w 159880"/>
                  <a:gd name="connsiteY111" fmla="*/ 14454 h 166959"/>
                  <a:gd name="connsiteX112" fmla="*/ 15192 w 159880"/>
                  <a:gd name="connsiteY112" fmla="*/ 15487 h 166959"/>
                  <a:gd name="connsiteX113" fmla="*/ 13569 w 159880"/>
                  <a:gd name="connsiteY113" fmla="*/ 16961 h 166959"/>
                  <a:gd name="connsiteX114" fmla="*/ 12094 w 159880"/>
                  <a:gd name="connsiteY114" fmla="*/ 18141 h 166959"/>
                  <a:gd name="connsiteX115" fmla="*/ 11652 w 159880"/>
                  <a:gd name="connsiteY115" fmla="*/ 19469 h 166959"/>
                  <a:gd name="connsiteX116" fmla="*/ 11947 w 159880"/>
                  <a:gd name="connsiteY116" fmla="*/ 21829 h 166959"/>
                  <a:gd name="connsiteX117" fmla="*/ 11947 w 159880"/>
                  <a:gd name="connsiteY117" fmla="*/ 27286 h 166959"/>
                  <a:gd name="connsiteX118" fmla="*/ 12242 w 159880"/>
                  <a:gd name="connsiteY118" fmla="*/ 32006 h 166959"/>
                  <a:gd name="connsiteX119" fmla="*/ 13569 w 159880"/>
                  <a:gd name="connsiteY119" fmla="*/ 33775 h 166959"/>
                  <a:gd name="connsiteX120" fmla="*/ 15044 w 159880"/>
                  <a:gd name="connsiteY120" fmla="*/ 34661 h 166959"/>
                  <a:gd name="connsiteX121" fmla="*/ 16814 w 159880"/>
                  <a:gd name="connsiteY121" fmla="*/ 34661 h 166959"/>
                  <a:gd name="connsiteX122" fmla="*/ 18584 w 159880"/>
                  <a:gd name="connsiteY122" fmla="*/ 34218 h 166959"/>
                  <a:gd name="connsiteX123" fmla="*/ 18584 w 159880"/>
                  <a:gd name="connsiteY123" fmla="*/ 37020 h 166959"/>
                  <a:gd name="connsiteX124" fmla="*/ 17994 w 159880"/>
                  <a:gd name="connsiteY124" fmla="*/ 40118 h 166959"/>
                  <a:gd name="connsiteX125" fmla="*/ 20059 w 159880"/>
                  <a:gd name="connsiteY125" fmla="*/ 41150 h 166959"/>
                  <a:gd name="connsiteX126" fmla="*/ 21091 w 159880"/>
                  <a:gd name="connsiteY126" fmla="*/ 42035 h 166959"/>
                  <a:gd name="connsiteX127" fmla="*/ 21681 w 159880"/>
                  <a:gd name="connsiteY127" fmla="*/ 42920 h 166959"/>
                  <a:gd name="connsiteX128" fmla="*/ 18436 w 159880"/>
                  <a:gd name="connsiteY128" fmla="*/ 44542 h 166959"/>
                  <a:gd name="connsiteX129" fmla="*/ 17551 w 159880"/>
                  <a:gd name="connsiteY129" fmla="*/ 45575 h 166959"/>
                  <a:gd name="connsiteX130" fmla="*/ 17109 w 159880"/>
                  <a:gd name="connsiteY130" fmla="*/ 48230 h 166959"/>
                  <a:gd name="connsiteX131" fmla="*/ 17109 w 159880"/>
                  <a:gd name="connsiteY131" fmla="*/ 50589 h 166959"/>
                  <a:gd name="connsiteX132" fmla="*/ 21534 w 159880"/>
                  <a:gd name="connsiteY132" fmla="*/ 52359 h 166959"/>
                  <a:gd name="connsiteX133" fmla="*/ 23156 w 159880"/>
                  <a:gd name="connsiteY133" fmla="*/ 54424 h 166959"/>
                  <a:gd name="connsiteX134" fmla="*/ 23894 w 159880"/>
                  <a:gd name="connsiteY134" fmla="*/ 56489 h 166959"/>
                  <a:gd name="connsiteX135" fmla="*/ 24188 w 159880"/>
                  <a:gd name="connsiteY135" fmla="*/ 60472 h 166959"/>
                  <a:gd name="connsiteX136" fmla="*/ 23746 w 159880"/>
                  <a:gd name="connsiteY136" fmla="*/ 61356 h 166959"/>
                  <a:gd name="connsiteX137" fmla="*/ 22566 w 159880"/>
                  <a:gd name="connsiteY137" fmla="*/ 61356 h 166959"/>
                  <a:gd name="connsiteX138" fmla="*/ 21239 w 159880"/>
                  <a:gd name="connsiteY138" fmla="*/ 60176 h 166959"/>
                  <a:gd name="connsiteX139" fmla="*/ 20354 w 159880"/>
                  <a:gd name="connsiteY139" fmla="*/ 58997 h 166959"/>
                  <a:gd name="connsiteX140" fmla="*/ 19174 w 159880"/>
                  <a:gd name="connsiteY140" fmla="*/ 58997 h 166959"/>
                  <a:gd name="connsiteX141" fmla="*/ 16961 w 159880"/>
                  <a:gd name="connsiteY141" fmla="*/ 58701 h 166959"/>
                  <a:gd name="connsiteX142" fmla="*/ 14454 w 159880"/>
                  <a:gd name="connsiteY142" fmla="*/ 58259 h 166959"/>
                  <a:gd name="connsiteX143" fmla="*/ 11357 w 159880"/>
                  <a:gd name="connsiteY143" fmla="*/ 58259 h 166959"/>
                  <a:gd name="connsiteX144" fmla="*/ 10325 w 159880"/>
                  <a:gd name="connsiteY144" fmla="*/ 58554 h 166959"/>
                  <a:gd name="connsiteX145" fmla="*/ 9587 w 159880"/>
                  <a:gd name="connsiteY145" fmla="*/ 59292 h 166959"/>
                  <a:gd name="connsiteX146" fmla="*/ 9587 w 159880"/>
                  <a:gd name="connsiteY146" fmla="*/ 60472 h 166959"/>
                  <a:gd name="connsiteX147" fmla="*/ 9144 w 159880"/>
                  <a:gd name="connsiteY147" fmla="*/ 64454 h 166959"/>
                  <a:gd name="connsiteX148" fmla="*/ 10177 w 159880"/>
                  <a:gd name="connsiteY148" fmla="*/ 65339 h 166959"/>
                  <a:gd name="connsiteX149" fmla="*/ 12242 w 159880"/>
                  <a:gd name="connsiteY149" fmla="*/ 66371 h 166959"/>
                  <a:gd name="connsiteX150" fmla="*/ 13569 w 159880"/>
                  <a:gd name="connsiteY150" fmla="*/ 66814 h 166959"/>
                  <a:gd name="connsiteX151" fmla="*/ 14601 w 159880"/>
                  <a:gd name="connsiteY151" fmla="*/ 66814 h 166959"/>
                  <a:gd name="connsiteX152" fmla="*/ 15486 w 159880"/>
                  <a:gd name="connsiteY152" fmla="*/ 67403 h 166959"/>
                  <a:gd name="connsiteX153" fmla="*/ 15486 w 159880"/>
                  <a:gd name="connsiteY153" fmla="*/ 69173 h 166959"/>
                  <a:gd name="connsiteX154" fmla="*/ 15044 w 159880"/>
                  <a:gd name="connsiteY154" fmla="*/ 70501 h 166959"/>
                  <a:gd name="connsiteX155" fmla="*/ 14012 w 159880"/>
                  <a:gd name="connsiteY155" fmla="*/ 71681 h 166959"/>
                  <a:gd name="connsiteX156" fmla="*/ 12684 w 159880"/>
                  <a:gd name="connsiteY156" fmla="*/ 74778 h 166959"/>
                  <a:gd name="connsiteX157" fmla="*/ 12979 w 159880"/>
                  <a:gd name="connsiteY157" fmla="*/ 75958 h 166959"/>
                  <a:gd name="connsiteX158" fmla="*/ 12979 w 159880"/>
                  <a:gd name="connsiteY158" fmla="*/ 77580 h 166959"/>
                  <a:gd name="connsiteX159" fmla="*/ 10619 w 159880"/>
                  <a:gd name="connsiteY159" fmla="*/ 82005 h 166959"/>
                  <a:gd name="connsiteX160" fmla="*/ 9882 w 159880"/>
                  <a:gd name="connsiteY160" fmla="*/ 82890 h 166959"/>
                  <a:gd name="connsiteX161" fmla="*/ 6784 w 159880"/>
                  <a:gd name="connsiteY161" fmla="*/ 82005 h 166959"/>
                  <a:gd name="connsiteX162" fmla="*/ 4720 w 159880"/>
                  <a:gd name="connsiteY162" fmla="*/ 81710 h 166959"/>
                  <a:gd name="connsiteX163" fmla="*/ 3245 w 159880"/>
                  <a:gd name="connsiteY163" fmla="*/ 82890 h 166959"/>
                  <a:gd name="connsiteX164" fmla="*/ 3687 w 159880"/>
                  <a:gd name="connsiteY164" fmla="*/ 83185 h 166959"/>
                  <a:gd name="connsiteX165" fmla="*/ 4425 w 159880"/>
                  <a:gd name="connsiteY165" fmla="*/ 83923 h 166959"/>
                  <a:gd name="connsiteX166" fmla="*/ 5162 w 159880"/>
                  <a:gd name="connsiteY166" fmla="*/ 86725 h 166959"/>
                  <a:gd name="connsiteX167" fmla="*/ 8112 w 159880"/>
                  <a:gd name="connsiteY167" fmla="*/ 95574 h 166959"/>
                  <a:gd name="connsiteX168" fmla="*/ 8112 w 159880"/>
                  <a:gd name="connsiteY168" fmla="*/ 97934 h 166959"/>
                  <a:gd name="connsiteX169" fmla="*/ 7375 w 159880"/>
                  <a:gd name="connsiteY169" fmla="*/ 99557 h 166959"/>
                  <a:gd name="connsiteX170" fmla="*/ 7375 w 159880"/>
                  <a:gd name="connsiteY170" fmla="*/ 102654 h 166959"/>
                  <a:gd name="connsiteX171" fmla="*/ 5309 w 159880"/>
                  <a:gd name="connsiteY171" fmla="*/ 105161 h 166959"/>
                  <a:gd name="connsiteX172" fmla="*/ 0 w 159880"/>
                  <a:gd name="connsiteY172" fmla="*/ 110323 h 166959"/>
                  <a:gd name="connsiteX173" fmla="*/ 442 w 159880"/>
                  <a:gd name="connsiteY173" fmla="*/ 110766 h 166959"/>
                  <a:gd name="connsiteX174" fmla="*/ 1770 w 159880"/>
                  <a:gd name="connsiteY174" fmla="*/ 111356 h 166959"/>
                  <a:gd name="connsiteX175" fmla="*/ 3097 w 159880"/>
                  <a:gd name="connsiteY175" fmla="*/ 111651 h 166959"/>
                  <a:gd name="connsiteX176" fmla="*/ 4130 w 159880"/>
                  <a:gd name="connsiteY176" fmla="*/ 111651 h 166959"/>
                  <a:gd name="connsiteX177" fmla="*/ 5457 w 159880"/>
                  <a:gd name="connsiteY177" fmla="*/ 112831 h 166959"/>
                  <a:gd name="connsiteX178" fmla="*/ 6932 w 159880"/>
                  <a:gd name="connsiteY178" fmla="*/ 114453 h 166959"/>
                  <a:gd name="connsiteX179" fmla="*/ 8407 w 159880"/>
                  <a:gd name="connsiteY179" fmla="*/ 115338 h 166959"/>
                  <a:gd name="connsiteX180" fmla="*/ 10619 w 159880"/>
                  <a:gd name="connsiteY180" fmla="*/ 116076 h 166959"/>
                  <a:gd name="connsiteX181" fmla="*/ 16371 w 159880"/>
                  <a:gd name="connsiteY181" fmla="*/ 116076 h 166959"/>
                  <a:gd name="connsiteX182" fmla="*/ 18731 w 159880"/>
                  <a:gd name="connsiteY182" fmla="*/ 117551 h 166959"/>
                  <a:gd name="connsiteX183" fmla="*/ 19616 w 159880"/>
                  <a:gd name="connsiteY183" fmla="*/ 119763 h 166959"/>
                  <a:gd name="connsiteX184" fmla="*/ 20206 w 159880"/>
                  <a:gd name="connsiteY184" fmla="*/ 121680 h 166959"/>
                  <a:gd name="connsiteX185" fmla="*/ 21091 w 159880"/>
                  <a:gd name="connsiteY185" fmla="*/ 122713 h 166959"/>
                  <a:gd name="connsiteX186" fmla="*/ 21091 w 159880"/>
                  <a:gd name="connsiteY186" fmla="*/ 124335 h 166959"/>
                  <a:gd name="connsiteX187" fmla="*/ 23009 w 159880"/>
                  <a:gd name="connsiteY187" fmla="*/ 125810 h 166959"/>
                  <a:gd name="connsiteX188" fmla="*/ 25516 w 159880"/>
                  <a:gd name="connsiteY188" fmla="*/ 126105 h 166959"/>
                  <a:gd name="connsiteX189" fmla="*/ 28761 w 159880"/>
                  <a:gd name="connsiteY189" fmla="*/ 127875 h 166959"/>
                  <a:gd name="connsiteX190" fmla="*/ 29646 w 159880"/>
                  <a:gd name="connsiteY190" fmla="*/ 127875 h 166959"/>
                  <a:gd name="connsiteX191" fmla="*/ 29941 w 159880"/>
                  <a:gd name="connsiteY191" fmla="*/ 127580 h 166959"/>
                  <a:gd name="connsiteX192" fmla="*/ 30383 w 159880"/>
                  <a:gd name="connsiteY192" fmla="*/ 127875 h 166959"/>
                  <a:gd name="connsiteX193" fmla="*/ 31120 w 159880"/>
                  <a:gd name="connsiteY193" fmla="*/ 132890 h 166959"/>
                  <a:gd name="connsiteX194" fmla="*/ 31711 w 159880"/>
                  <a:gd name="connsiteY194" fmla="*/ 135545 h 166959"/>
                  <a:gd name="connsiteX195" fmla="*/ 31416 w 159880"/>
                  <a:gd name="connsiteY195" fmla="*/ 136577 h 166959"/>
                  <a:gd name="connsiteX196" fmla="*/ 30973 w 159880"/>
                  <a:gd name="connsiteY196" fmla="*/ 137462 h 166959"/>
                  <a:gd name="connsiteX197" fmla="*/ 30973 w 159880"/>
                  <a:gd name="connsiteY197" fmla="*/ 141444 h 166959"/>
                  <a:gd name="connsiteX198" fmla="*/ 29498 w 159880"/>
                  <a:gd name="connsiteY198" fmla="*/ 143804 h 166959"/>
                  <a:gd name="connsiteX199" fmla="*/ 29203 w 159880"/>
                  <a:gd name="connsiteY199" fmla="*/ 146311 h 166959"/>
                  <a:gd name="connsiteX200" fmla="*/ 28761 w 159880"/>
                  <a:gd name="connsiteY200" fmla="*/ 147196 h 166959"/>
                  <a:gd name="connsiteX201" fmla="*/ 27286 w 159880"/>
                  <a:gd name="connsiteY201" fmla="*/ 147934 h 166959"/>
                  <a:gd name="connsiteX202" fmla="*/ 27286 w 159880"/>
                  <a:gd name="connsiteY202" fmla="*/ 149851 h 166959"/>
                  <a:gd name="connsiteX203" fmla="*/ 26844 w 159880"/>
                  <a:gd name="connsiteY203" fmla="*/ 152211 h 166959"/>
                  <a:gd name="connsiteX204" fmla="*/ 26844 w 159880"/>
                  <a:gd name="connsiteY204" fmla="*/ 154718 h 166959"/>
                  <a:gd name="connsiteX205" fmla="*/ 27138 w 159880"/>
                  <a:gd name="connsiteY205" fmla="*/ 161208 h 166959"/>
                  <a:gd name="connsiteX206" fmla="*/ 27138 w 159880"/>
                  <a:gd name="connsiteY206" fmla="*/ 166075 h 166959"/>
                  <a:gd name="connsiteX207" fmla="*/ 27876 w 159880"/>
                  <a:gd name="connsiteY207" fmla="*/ 166960 h 166959"/>
                  <a:gd name="connsiteX208" fmla="*/ 30973 w 159880"/>
                  <a:gd name="connsiteY208" fmla="*/ 166370 h 166959"/>
                  <a:gd name="connsiteX209" fmla="*/ 35988 w 159880"/>
                  <a:gd name="connsiteY209" fmla="*/ 163568 h 166959"/>
                  <a:gd name="connsiteX210" fmla="*/ 40560 w 159880"/>
                  <a:gd name="connsiteY210" fmla="*/ 162093 h 166959"/>
                  <a:gd name="connsiteX211" fmla="*/ 44100 w 159880"/>
                  <a:gd name="connsiteY211" fmla="*/ 159585 h 166959"/>
                  <a:gd name="connsiteX212" fmla="*/ 46165 w 159880"/>
                  <a:gd name="connsiteY212" fmla="*/ 158701 h 166959"/>
                  <a:gd name="connsiteX213" fmla="*/ 53982 w 159880"/>
                  <a:gd name="connsiteY213" fmla="*/ 156341 h 166959"/>
                  <a:gd name="connsiteX214" fmla="*/ 66666 w 159880"/>
                  <a:gd name="connsiteY214" fmla="*/ 151326 h 166959"/>
                  <a:gd name="connsiteX215" fmla="*/ 70501 w 159880"/>
                  <a:gd name="connsiteY215" fmla="*/ 149851 h 166959"/>
                  <a:gd name="connsiteX216" fmla="*/ 79645 w 159880"/>
                  <a:gd name="connsiteY216" fmla="*/ 147786 h 166959"/>
                  <a:gd name="connsiteX217" fmla="*/ 92772 w 159880"/>
                  <a:gd name="connsiteY217" fmla="*/ 146754 h 166959"/>
                  <a:gd name="connsiteX218" fmla="*/ 91592 w 159880"/>
                  <a:gd name="connsiteY218" fmla="*/ 145869 h 166959"/>
                  <a:gd name="connsiteX219" fmla="*/ 87315 w 159880"/>
                  <a:gd name="connsiteY219" fmla="*/ 145869 h 166959"/>
                  <a:gd name="connsiteX220" fmla="*/ 84660 w 159880"/>
                  <a:gd name="connsiteY220" fmla="*/ 146164 h 166959"/>
                  <a:gd name="connsiteX221" fmla="*/ 85545 w 159880"/>
                  <a:gd name="connsiteY221" fmla="*/ 145131 h 166959"/>
                  <a:gd name="connsiteX222" fmla="*/ 86872 w 159880"/>
                  <a:gd name="connsiteY222" fmla="*/ 144689 h 166959"/>
                  <a:gd name="connsiteX223" fmla="*/ 93657 w 159880"/>
                  <a:gd name="connsiteY223" fmla="*/ 144689 h 166959"/>
                  <a:gd name="connsiteX224" fmla="*/ 94984 w 159880"/>
                  <a:gd name="connsiteY224" fmla="*/ 146311 h 166959"/>
                  <a:gd name="connsiteX225" fmla="*/ 96754 w 159880"/>
                  <a:gd name="connsiteY225" fmla="*/ 146606 h 166959"/>
                  <a:gd name="connsiteX226" fmla="*/ 102949 w 159880"/>
                  <a:gd name="connsiteY226" fmla="*/ 145721 h 166959"/>
                  <a:gd name="connsiteX227" fmla="*/ 119320 w 159880"/>
                  <a:gd name="connsiteY227" fmla="*/ 144246 h 166959"/>
                  <a:gd name="connsiteX228" fmla="*/ 118730 w 159880"/>
                  <a:gd name="connsiteY228" fmla="*/ 143509 h 166959"/>
                  <a:gd name="connsiteX229" fmla="*/ 117403 w 159880"/>
                  <a:gd name="connsiteY229" fmla="*/ 143509 h 166959"/>
                  <a:gd name="connsiteX230" fmla="*/ 104571 w 159880"/>
                  <a:gd name="connsiteY230" fmla="*/ 144099 h 166959"/>
                  <a:gd name="connsiteX231" fmla="*/ 106046 w 159880"/>
                  <a:gd name="connsiteY231" fmla="*/ 142919 h 166959"/>
                  <a:gd name="connsiteX232" fmla="*/ 111209 w 159880"/>
                  <a:gd name="connsiteY232" fmla="*/ 142329 h 166959"/>
                  <a:gd name="connsiteX233" fmla="*/ 120943 w 159880"/>
                  <a:gd name="connsiteY233" fmla="*/ 142329 h 166959"/>
                  <a:gd name="connsiteX234" fmla="*/ 123893 w 159880"/>
                  <a:gd name="connsiteY234" fmla="*/ 144394 h 166959"/>
                  <a:gd name="connsiteX235" fmla="*/ 137609 w 159880"/>
                  <a:gd name="connsiteY235" fmla="*/ 146754 h 166959"/>
                  <a:gd name="connsiteX236" fmla="*/ 138494 w 159880"/>
                  <a:gd name="connsiteY236" fmla="*/ 146016 h 166959"/>
                  <a:gd name="connsiteX237" fmla="*/ 140412 w 159880"/>
                  <a:gd name="connsiteY237" fmla="*/ 141444 h 166959"/>
                  <a:gd name="connsiteX238" fmla="*/ 141444 w 159880"/>
                  <a:gd name="connsiteY238" fmla="*/ 141002 h 166959"/>
                  <a:gd name="connsiteX239" fmla="*/ 142771 w 159880"/>
                  <a:gd name="connsiteY239" fmla="*/ 141002 h 166959"/>
                  <a:gd name="connsiteX240" fmla="*/ 142329 w 159880"/>
                  <a:gd name="connsiteY240" fmla="*/ 144984 h 166959"/>
                  <a:gd name="connsiteX241" fmla="*/ 145131 w 159880"/>
                  <a:gd name="connsiteY241" fmla="*/ 146164 h 166959"/>
                  <a:gd name="connsiteX242" fmla="*/ 146164 w 159880"/>
                  <a:gd name="connsiteY242" fmla="*/ 146164 h 166959"/>
                  <a:gd name="connsiteX243" fmla="*/ 146164 w 159880"/>
                  <a:gd name="connsiteY243" fmla="*/ 146901 h 166959"/>
                  <a:gd name="connsiteX244" fmla="*/ 148229 w 159880"/>
                  <a:gd name="connsiteY244" fmla="*/ 147196 h 166959"/>
                  <a:gd name="connsiteX245" fmla="*/ 149556 w 159880"/>
                  <a:gd name="connsiteY245" fmla="*/ 146459 h 166959"/>
                  <a:gd name="connsiteX246" fmla="*/ 151621 w 159880"/>
                  <a:gd name="connsiteY246" fmla="*/ 146459 h 166959"/>
                  <a:gd name="connsiteX247" fmla="*/ 152211 w 159880"/>
                  <a:gd name="connsiteY247" fmla="*/ 145574 h 166959"/>
                  <a:gd name="connsiteX248" fmla="*/ 152211 w 159880"/>
                  <a:gd name="connsiteY248" fmla="*/ 141887 h 166959"/>
                  <a:gd name="connsiteX249" fmla="*/ 153096 w 159880"/>
                  <a:gd name="connsiteY249" fmla="*/ 141149 h 166959"/>
                  <a:gd name="connsiteX250" fmla="*/ 153096 w 159880"/>
                  <a:gd name="connsiteY250" fmla="*/ 139232 h 166959"/>
                  <a:gd name="connsiteX251" fmla="*/ 152211 w 159880"/>
                  <a:gd name="connsiteY251" fmla="*/ 134807 h 166959"/>
                  <a:gd name="connsiteX252" fmla="*/ 151473 w 159880"/>
                  <a:gd name="connsiteY252" fmla="*/ 134365 h 166959"/>
                  <a:gd name="connsiteX253" fmla="*/ 147786 w 159880"/>
                  <a:gd name="connsiteY253" fmla="*/ 133774 h 166959"/>
                  <a:gd name="connsiteX254" fmla="*/ 147491 w 159880"/>
                  <a:gd name="connsiteY254" fmla="*/ 132890 h 166959"/>
                  <a:gd name="connsiteX255" fmla="*/ 146754 w 159880"/>
                  <a:gd name="connsiteY255" fmla="*/ 132005 h 166959"/>
                  <a:gd name="connsiteX256" fmla="*/ 146016 w 159880"/>
                  <a:gd name="connsiteY256" fmla="*/ 129792 h 166959"/>
                  <a:gd name="connsiteX257" fmla="*/ 145279 w 159880"/>
                  <a:gd name="connsiteY257" fmla="*/ 126400 h 166959"/>
                  <a:gd name="connsiteX258" fmla="*/ 143952 w 159880"/>
                  <a:gd name="connsiteY258" fmla="*/ 122270 h 166959"/>
                  <a:gd name="connsiteX259" fmla="*/ 141444 w 159880"/>
                  <a:gd name="connsiteY259" fmla="*/ 115486 h 166959"/>
                  <a:gd name="connsiteX260" fmla="*/ 140854 w 159880"/>
                  <a:gd name="connsiteY260" fmla="*/ 113126 h 166959"/>
                  <a:gd name="connsiteX261" fmla="*/ 140412 w 159880"/>
                  <a:gd name="connsiteY261" fmla="*/ 110618 h 166959"/>
                  <a:gd name="connsiteX262" fmla="*/ 140412 w 159880"/>
                  <a:gd name="connsiteY262" fmla="*/ 107669 h 166959"/>
                  <a:gd name="connsiteX263" fmla="*/ 140854 w 159880"/>
                  <a:gd name="connsiteY263" fmla="*/ 106636 h 166959"/>
                  <a:gd name="connsiteX264" fmla="*/ 140854 w 159880"/>
                  <a:gd name="connsiteY264" fmla="*/ 105161 h 166959"/>
                  <a:gd name="connsiteX265" fmla="*/ 140559 w 159880"/>
                  <a:gd name="connsiteY265" fmla="*/ 103686 h 166959"/>
                  <a:gd name="connsiteX266" fmla="*/ 142329 w 159880"/>
                  <a:gd name="connsiteY266" fmla="*/ 100146 h 166959"/>
                  <a:gd name="connsiteX267" fmla="*/ 145721 w 159880"/>
                  <a:gd name="connsiteY267" fmla="*/ 95869 h 166959"/>
                  <a:gd name="connsiteX268" fmla="*/ 146459 w 159880"/>
                  <a:gd name="connsiteY268" fmla="*/ 94394 h 166959"/>
                  <a:gd name="connsiteX269" fmla="*/ 147049 w 159880"/>
                  <a:gd name="connsiteY269" fmla="*/ 93362 h 166959"/>
                  <a:gd name="connsiteX270" fmla="*/ 147049 w 159880"/>
                  <a:gd name="connsiteY270" fmla="*/ 91887 h 166959"/>
                  <a:gd name="connsiteX271" fmla="*/ 147786 w 159880"/>
                  <a:gd name="connsiteY271" fmla="*/ 86872 h 166959"/>
                  <a:gd name="connsiteX272" fmla="*/ 149409 w 159880"/>
                  <a:gd name="connsiteY272" fmla="*/ 80825 h 166959"/>
                  <a:gd name="connsiteX273" fmla="*/ 150441 w 159880"/>
                  <a:gd name="connsiteY273" fmla="*/ 78613 h 166959"/>
                  <a:gd name="connsiteX274" fmla="*/ 151179 w 159880"/>
                  <a:gd name="connsiteY274" fmla="*/ 77433 h 166959"/>
                  <a:gd name="connsiteX275" fmla="*/ 152063 w 159880"/>
                  <a:gd name="connsiteY275" fmla="*/ 75368 h 166959"/>
                  <a:gd name="connsiteX276" fmla="*/ 152063 w 159880"/>
                  <a:gd name="connsiteY276" fmla="*/ 74483 h 166959"/>
                  <a:gd name="connsiteX277" fmla="*/ 155456 w 159880"/>
                  <a:gd name="connsiteY277" fmla="*/ 72123 h 166959"/>
                  <a:gd name="connsiteX278" fmla="*/ 156930 w 159880"/>
                  <a:gd name="connsiteY278" fmla="*/ 71533 h 166959"/>
                  <a:gd name="connsiteX279" fmla="*/ 157226 w 159880"/>
                  <a:gd name="connsiteY279" fmla="*/ 70648 h 166959"/>
                  <a:gd name="connsiteX280" fmla="*/ 156783 w 159880"/>
                  <a:gd name="connsiteY280" fmla="*/ 69616 h 166959"/>
                  <a:gd name="connsiteX281" fmla="*/ 156783 w 159880"/>
                  <a:gd name="connsiteY281" fmla="*/ 68878 h 166959"/>
                  <a:gd name="connsiteX282" fmla="*/ 157816 w 159880"/>
                  <a:gd name="connsiteY282" fmla="*/ 68583 h 166959"/>
                  <a:gd name="connsiteX283" fmla="*/ 158996 w 159880"/>
                  <a:gd name="connsiteY283" fmla="*/ 68289 h 166959"/>
                  <a:gd name="connsiteX284" fmla="*/ 159880 w 159880"/>
                  <a:gd name="connsiteY284" fmla="*/ 67256 h 166959"/>
                  <a:gd name="connsiteX285" fmla="*/ 158553 w 159880"/>
                  <a:gd name="connsiteY285" fmla="*/ 59881 h 16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59880" h="166959">
                    <a:moveTo>
                      <a:pt x="139527" y="146606"/>
                    </a:moveTo>
                    <a:lnTo>
                      <a:pt x="142919" y="147196"/>
                    </a:lnTo>
                    <a:lnTo>
                      <a:pt x="143656" y="146164"/>
                    </a:lnTo>
                    <a:lnTo>
                      <a:pt x="140264" y="145721"/>
                    </a:lnTo>
                    <a:lnTo>
                      <a:pt x="139379" y="146606"/>
                    </a:lnTo>
                    <a:close/>
                    <a:moveTo>
                      <a:pt x="157521" y="58554"/>
                    </a:moveTo>
                    <a:lnTo>
                      <a:pt x="156488" y="51179"/>
                    </a:lnTo>
                    <a:lnTo>
                      <a:pt x="156488" y="50589"/>
                    </a:lnTo>
                    <a:lnTo>
                      <a:pt x="155751" y="49557"/>
                    </a:lnTo>
                    <a:lnTo>
                      <a:pt x="155161" y="46460"/>
                    </a:lnTo>
                    <a:lnTo>
                      <a:pt x="154129" y="44690"/>
                    </a:lnTo>
                    <a:lnTo>
                      <a:pt x="152654" y="44100"/>
                    </a:lnTo>
                    <a:lnTo>
                      <a:pt x="152654" y="42478"/>
                    </a:lnTo>
                    <a:lnTo>
                      <a:pt x="154129" y="39675"/>
                    </a:lnTo>
                    <a:lnTo>
                      <a:pt x="154571" y="38053"/>
                    </a:lnTo>
                    <a:lnTo>
                      <a:pt x="153833" y="37610"/>
                    </a:lnTo>
                    <a:lnTo>
                      <a:pt x="153833" y="36283"/>
                    </a:lnTo>
                    <a:lnTo>
                      <a:pt x="154276" y="34218"/>
                    </a:lnTo>
                    <a:lnTo>
                      <a:pt x="153981" y="32890"/>
                    </a:lnTo>
                    <a:lnTo>
                      <a:pt x="153391" y="33481"/>
                    </a:lnTo>
                    <a:lnTo>
                      <a:pt x="152063" y="34365"/>
                    </a:lnTo>
                    <a:lnTo>
                      <a:pt x="150736" y="34365"/>
                    </a:lnTo>
                    <a:lnTo>
                      <a:pt x="149261" y="32301"/>
                    </a:lnTo>
                    <a:lnTo>
                      <a:pt x="148524" y="31416"/>
                    </a:lnTo>
                    <a:lnTo>
                      <a:pt x="147344" y="29351"/>
                    </a:lnTo>
                    <a:lnTo>
                      <a:pt x="146311" y="27286"/>
                    </a:lnTo>
                    <a:lnTo>
                      <a:pt x="144837" y="26401"/>
                    </a:lnTo>
                    <a:lnTo>
                      <a:pt x="143509" y="25516"/>
                    </a:lnTo>
                    <a:lnTo>
                      <a:pt x="141887" y="23009"/>
                    </a:lnTo>
                    <a:lnTo>
                      <a:pt x="140264" y="21829"/>
                    </a:lnTo>
                    <a:lnTo>
                      <a:pt x="138494" y="22124"/>
                    </a:lnTo>
                    <a:lnTo>
                      <a:pt x="135987" y="21681"/>
                    </a:lnTo>
                    <a:lnTo>
                      <a:pt x="130825" y="21091"/>
                    </a:lnTo>
                    <a:lnTo>
                      <a:pt x="125368" y="21091"/>
                    </a:lnTo>
                    <a:lnTo>
                      <a:pt x="123155" y="21829"/>
                    </a:lnTo>
                    <a:lnTo>
                      <a:pt x="120943" y="22714"/>
                    </a:lnTo>
                    <a:lnTo>
                      <a:pt x="115191" y="24778"/>
                    </a:lnTo>
                    <a:lnTo>
                      <a:pt x="112978" y="25811"/>
                    </a:lnTo>
                    <a:lnTo>
                      <a:pt x="111209" y="28318"/>
                    </a:lnTo>
                    <a:lnTo>
                      <a:pt x="109291" y="28318"/>
                    </a:lnTo>
                    <a:lnTo>
                      <a:pt x="107374" y="27433"/>
                    </a:lnTo>
                    <a:lnTo>
                      <a:pt x="106194" y="26253"/>
                    </a:lnTo>
                    <a:lnTo>
                      <a:pt x="103539" y="26548"/>
                    </a:lnTo>
                    <a:lnTo>
                      <a:pt x="101032" y="25369"/>
                    </a:lnTo>
                    <a:lnTo>
                      <a:pt x="98672" y="23156"/>
                    </a:lnTo>
                    <a:lnTo>
                      <a:pt x="96902" y="22419"/>
                    </a:lnTo>
                    <a:lnTo>
                      <a:pt x="94689" y="20796"/>
                    </a:lnTo>
                    <a:lnTo>
                      <a:pt x="94099" y="17699"/>
                    </a:lnTo>
                    <a:lnTo>
                      <a:pt x="92624" y="15487"/>
                    </a:lnTo>
                    <a:lnTo>
                      <a:pt x="91297" y="12537"/>
                    </a:lnTo>
                    <a:lnTo>
                      <a:pt x="89380" y="11209"/>
                    </a:lnTo>
                    <a:lnTo>
                      <a:pt x="87167" y="10472"/>
                    </a:lnTo>
                    <a:lnTo>
                      <a:pt x="84070" y="10472"/>
                    </a:lnTo>
                    <a:lnTo>
                      <a:pt x="82005" y="9439"/>
                    </a:lnTo>
                    <a:lnTo>
                      <a:pt x="80383" y="7670"/>
                    </a:lnTo>
                    <a:lnTo>
                      <a:pt x="79498" y="7375"/>
                    </a:lnTo>
                    <a:lnTo>
                      <a:pt x="75958" y="7375"/>
                    </a:lnTo>
                    <a:lnTo>
                      <a:pt x="72123" y="8702"/>
                    </a:lnTo>
                    <a:lnTo>
                      <a:pt x="70796" y="9587"/>
                    </a:lnTo>
                    <a:lnTo>
                      <a:pt x="70501" y="10767"/>
                    </a:lnTo>
                    <a:lnTo>
                      <a:pt x="69616" y="11652"/>
                    </a:lnTo>
                    <a:lnTo>
                      <a:pt x="68289" y="12537"/>
                    </a:lnTo>
                    <a:lnTo>
                      <a:pt x="67108" y="13717"/>
                    </a:lnTo>
                    <a:lnTo>
                      <a:pt x="64896" y="13717"/>
                    </a:lnTo>
                    <a:lnTo>
                      <a:pt x="62831" y="12684"/>
                    </a:lnTo>
                    <a:lnTo>
                      <a:pt x="61799" y="11947"/>
                    </a:lnTo>
                    <a:lnTo>
                      <a:pt x="61799" y="11504"/>
                    </a:lnTo>
                    <a:lnTo>
                      <a:pt x="62389" y="10324"/>
                    </a:lnTo>
                    <a:lnTo>
                      <a:pt x="62979" y="9144"/>
                    </a:lnTo>
                    <a:lnTo>
                      <a:pt x="62979" y="8407"/>
                    </a:lnTo>
                    <a:lnTo>
                      <a:pt x="62389" y="6342"/>
                    </a:lnTo>
                    <a:lnTo>
                      <a:pt x="61799" y="4130"/>
                    </a:lnTo>
                    <a:lnTo>
                      <a:pt x="62094" y="3097"/>
                    </a:lnTo>
                    <a:lnTo>
                      <a:pt x="61651" y="0"/>
                    </a:lnTo>
                    <a:lnTo>
                      <a:pt x="61356" y="0"/>
                    </a:lnTo>
                    <a:lnTo>
                      <a:pt x="58554" y="590"/>
                    </a:lnTo>
                    <a:lnTo>
                      <a:pt x="57522" y="590"/>
                    </a:lnTo>
                    <a:lnTo>
                      <a:pt x="56931" y="1180"/>
                    </a:lnTo>
                    <a:lnTo>
                      <a:pt x="56931" y="1770"/>
                    </a:lnTo>
                    <a:lnTo>
                      <a:pt x="57374" y="3835"/>
                    </a:lnTo>
                    <a:lnTo>
                      <a:pt x="56931" y="4130"/>
                    </a:lnTo>
                    <a:lnTo>
                      <a:pt x="55457" y="4130"/>
                    </a:lnTo>
                    <a:lnTo>
                      <a:pt x="53244" y="3392"/>
                    </a:lnTo>
                    <a:lnTo>
                      <a:pt x="50885" y="1622"/>
                    </a:lnTo>
                    <a:lnTo>
                      <a:pt x="50295" y="2212"/>
                    </a:lnTo>
                    <a:lnTo>
                      <a:pt x="49999" y="3687"/>
                    </a:lnTo>
                    <a:lnTo>
                      <a:pt x="49999" y="5457"/>
                    </a:lnTo>
                    <a:lnTo>
                      <a:pt x="50442" y="8555"/>
                    </a:lnTo>
                    <a:lnTo>
                      <a:pt x="49852" y="9734"/>
                    </a:lnTo>
                    <a:lnTo>
                      <a:pt x="43067" y="9734"/>
                    </a:lnTo>
                    <a:lnTo>
                      <a:pt x="42330" y="11062"/>
                    </a:lnTo>
                    <a:lnTo>
                      <a:pt x="42035" y="12242"/>
                    </a:lnTo>
                    <a:lnTo>
                      <a:pt x="42772" y="13569"/>
                    </a:lnTo>
                    <a:lnTo>
                      <a:pt x="42772" y="14159"/>
                    </a:lnTo>
                    <a:lnTo>
                      <a:pt x="42035" y="14749"/>
                    </a:lnTo>
                    <a:lnTo>
                      <a:pt x="41297" y="15044"/>
                    </a:lnTo>
                    <a:lnTo>
                      <a:pt x="40708" y="15044"/>
                    </a:lnTo>
                    <a:lnTo>
                      <a:pt x="38937" y="13422"/>
                    </a:lnTo>
                    <a:lnTo>
                      <a:pt x="36873" y="12832"/>
                    </a:lnTo>
                    <a:lnTo>
                      <a:pt x="32153" y="11947"/>
                    </a:lnTo>
                    <a:lnTo>
                      <a:pt x="31563" y="9882"/>
                    </a:lnTo>
                    <a:lnTo>
                      <a:pt x="30826" y="9882"/>
                    </a:lnTo>
                    <a:lnTo>
                      <a:pt x="29793" y="8702"/>
                    </a:lnTo>
                    <a:lnTo>
                      <a:pt x="28761" y="7227"/>
                    </a:lnTo>
                    <a:lnTo>
                      <a:pt x="27876" y="7227"/>
                    </a:lnTo>
                    <a:lnTo>
                      <a:pt x="27138" y="7670"/>
                    </a:lnTo>
                    <a:lnTo>
                      <a:pt x="24484" y="7670"/>
                    </a:lnTo>
                    <a:lnTo>
                      <a:pt x="22124" y="9734"/>
                    </a:lnTo>
                    <a:lnTo>
                      <a:pt x="20354" y="12537"/>
                    </a:lnTo>
                    <a:lnTo>
                      <a:pt x="18584" y="13864"/>
                    </a:lnTo>
                    <a:lnTo>
                      <a:pt x="16519" y="14454"/>
                    </a:lnTo>
                    <a:lnTo>
                      <a:pt x="15782" y="14454"/>
                    </a:lnTo>
                    <a:lnTo>
                      <a:pt x="15192" y="15487"/>
                    </a:lnTo>
                    <a:lnTo>
                      <a:pt x="13569" y="16961"/>
                    </a:lnTo>
                    <a:lnTo>
                      <a:pt x="12094" y="18141"/>
                    </a:lnTo>
                    <a:lnTo>
                      <a:pt x="11652" y="19469"/>
                    </a:lnTo>
                    <a:lnTo>
                      <a:pt x="11947" y="21829"/>
                    </a:lnTo>
                    <a:lnTo>
                      <a:pt x="11947" y="27286"/>
                    </a:lnTo>
                    <a:lnTo>
                      <a:pt x="12242" y="32006"/>
                    </a:lnTo>
                    <a:lnTo>
                      <a:pt x="13569" y="33775"/>
                    </a:lnTo>
                    <a:lnTo>
                      <a:pt x="15044" y="34661"/>
                    </a:lnTo>
                    <a:lnTo>
                      <a:pt x="16814" y="34661"/>
                    </a:lnTo>
                    <a:lnTo>
                      <a:pt x="18584" y="34218"/>
                    </a:lnTo>
                    <a:lnTo>
                      <a:pt x="18584" y="37020"/>
                    </a:lnTo>
                    <a:lnTo>
                      <a:pt x="17994" y="40118"/>
                    </a:lnTo>
                    <a:lnTo>
                      <a:pt x="20059" y="41150"/>
                    </a:lnTo>
                    <a:lnTo>
                      <a:pt x="21091" y="42035"/>
                    </a:lnTo>
                    <a:lnTo>
                      <a:pt x="21681" y="42920"/>
                    </a:lnTo>
                    <a:lnTo>
                      <a:pt x="18436" y="44542"/>
                    </a:lnTo>
                    <a:lnTo>
                      <a:pt x="17551" y="45575"/>
                    </a:lnTo>
                    <a:lnTo>
                      <a:pt x="17109" y="48230"/>
                    </a:lnTo>
                    <a:lnTo>
                      <a:pt x="17109" y="50589"/>
                    </a:lnTo>
                    <a:lnTo>
                      <a:pt x="21534" y="52359"/>
                    </a:lnTo>
                    <a:lnTo>
                      <a:pt x="23156" y="54424"/>
                    </a:lnTo>
                    <a:lnTo>
                      <a:pt x="23894" y="56489"/>
                    </a:lnTo>
                    <a:lnTo>
                      <a:pt x="24188" y="60472"/>
                    </a:lnTo>
                    <a:lnTo>
                      <a:pt x="23746" y="61356"/>
                    </a:lnTo>
                    <a:lnTo>
                      <a:pt x="22566" y="61356"/>
                    </a:lnTo>
                    <a:lnTo>
                      <a:pt x="21239" y="60176"/>
                    </a:lnTo>
                    <a:lnTo>
                      <a:pt x="20354" y="58997"/>
                    </a:lnTo>
                    <a:lnTo>
                      <a:pt x="19174" y="58997"/>
                    </a:lnTo>
                    <a:lnTo>
                      <a:pt x="16961" y="58701"/>
                    </a:lnTo>
                    <a:lnTo>
                      <a:pt x="14454" y="58259"/>
                    </a:lnTo>
                    <a:lnTo>
                      <a:pt x="11357" y="58259"/>
                    </a:lnTo>
                    <a:lnTo>
                      <a:pt x="10325" y="58554"/>
                    </a:lnTo>
                    <a:lnTo>
                      <a:pt x="9587" y="59292"/>
                    </a:lnTo>
                    <a:lnTo>
                      <a:pt x="9587" y="60472"/>
                    </a:lnTo>
                    <a:lnTo>
                      <a:pt x="9144" y="64454"/>
                    </a:lnTo>
                    <a:lnTo>
                      <a:pt x="10177" y="65339"/>
                    </a:lnTo>
                    <a:lnTo>
                      <a:pt x="12242" y="66371"/>
                    </a:lnTo>
                    <a:lnTo>
                      <a:pt x="13569" y="66814"/>
                    </a:lnTo>
                    <a:lnTo>
                      <a:pt x="14601" y="66814"/>
                    </a:lnTo>
                    <a:lnTo>
                      <a:pt x="15486" y="67403"/>
                    </a:lnTo>
                    <a:lnTo>
                      <a:pt x="15486" y="69173"/>
                    </a:lnTo>
                    <a:lnTo>
                      <a:pt x="15044" y="70501"/>
                    </a:lnTo>
                    <a:lnTo>
                      <a:pt x="14012" y="71681"/>
                    </a:lnTo>
                    <a:lnTo>
                      <a:pt x="12684" y="74778"/>
                    </a:lnTo>
                    <a:lnTo>
                      <a:pt x="12979" y="75958"/>
                    </a:lnTo>
                    <a:lnTo>
                      <a:pt x="12979" y="77580"/>
                    </a:lnTo>
                    <a:lnTo>
                      <a:pt x="10619" y="82005"/>
                    </a:lnTo>
                    <a:lnTo>
                      <a:pt x="9882" y="82890"/>
                    </a:lnTo>
                    <a:lnTo>
                      <a:pt x="6784" y="82005"/>
                    </a:lnTo>
                    <a:lnTo>
                      <a:pt x="4720" y="81710"/>
                    </a:lnTo>
                    <a:lnTo>
                      <a:pt x="3245" y="82890"/>
                    </a:lnTo>
                    <a:lnTo>
                      <a:pt x="3687" y="83185"/>
                    </a:lnTo>
                    <a:lnTo>
                      <a:pt x="4425" y="83923"/>
                    </a:lnTo>
                    <a:lnTo>
                      <a:pt x="5162" y="86725"/>
                    </a:lnTo>
                    <a:lnTo>
                      <a:pt x="8112" y="95574"/>
                    </a:lnTo>
                    <a:lnTo>
                      <a:pt x="8112" y="97934"/>
                    </a:lnTo>
                    <a:lnTo>
                      <a:pt x="7375" y="99557"/>
                    </a:lnTo>
                    <a:lnTo>
                      <a:pt x="7375" y="102654"/>
                    </a:lnTo>
                    <a:lnTo>
                      <a:pt x="5309" y="105161"/>
                    </a:lnTo>
                    <a:lnTo>
                      <a:pt x="0" y="110323"/>
                    </a:lnTo>
                    <a:lnTo>
                      <a:pt x="442" y="110766"/>
                    </a:lnTo>
                    <a:lnTo>
                      <a:pt x="1770" y="111356"/>
                    </a:lnTo>
                    <a:lnTo>
                      <a:pt x="3097" y="111651"/>
                    </a:lnTo>
                    <a:lnTo>
                      <a:pt x="4130" y="111651"/>
                    </a:lnTo>
                    <a:lnTo>
                      <a:pt x="5457" y="112831"/>
                    </a:lnTo>
                    <a:lnTo>
                      <a:pt x="6932" y="114453"/>
                    </a:lnTo>
                    <a:lnTo>
                      <a:pt x="8407" y="115338"/>
                    </a:lnTo>
                    <a:lnTo>
                      <a:pt x="10619" y="116076"/>
                    </a:lnTo>
                    <a:lnTo>
                      <a:pt x="16371" y="116076"/>
                    </a:lnTo>
                    <a:lnTo>
                      <a:pt x="18731" y="117551"/>
                    </a:lnTo>
                    <a:lnTo>
                      <a:pt x="19616" y="119763"/>
                    </a:lnTo>
                    <a:lnTo>
                      <a:pt x="20206" y="121680"/>
                    </a:lnTo>
                    <a:lnTo>
                      <a:pt x="21091" y="122713"/>
                    </a:lnTo>
                    <a:lnTo>
                      <a:pt x="21091" y="124335"/>
                    </a:lnTo>
                    <a:lnTo>
                      <a:pt x="23009" y="125810"/>
                    </a:lnTo>
                    <a:lnTo>
                      <a:pt x="25516" y="126105"/>
                    </a:lnTo>
                    <a:lnTo>
                      <a:pt x="28761" y="127875"/>
                    </a:lnTo>
                    <a:lnTo>
                      <a:pt x="29646" y="127875"/>
                    </a:lnTo>
                    <a:lnTo>
                      <a:pt x="29941" y="127580"/>
                    </a:lnTo>
                    <a:lnTo>
                      <a:pt x="30383" y="127875"/>
                    </a:lnTo>
                    <a:lnTo>
                      <a:pt x="31120" y="132890"/>
                    </a:lnTo>
                    <a:lnTo>
                      <a:pt x="31711" y="135545"/>
                    </a:lnTo>
                    <a:lnTo>
                      <a:pt x="31416" y="136577"/>
                    </a:lnTo>
                    <a:lnTo>
                      <a:pt x="30973" y="137462"/>
                    </a:lnTo>
                    <a:lnTo>
                      <a:pt x="30973" y="141444"/>
                    </a:lnTo>
                    <a:lnTo>
                      <a:pt x="29498" y="143804"/>
                    </a:lnTo>
                    <a:lnTo>
                      <a:pt x="29203" y="146311"/>
                    </a:lnTo>
                    <a:lnTo>
                      <a:pt x="28761" y="147196"/>
                    </a:lnTo>
                    <a:lnTo>
                      <a:pt x="27286" y="147934"/>
                    </a:lnTo>
                    <a:lnTo>
                      <a:pt x="27286" y="149851"/>
                    </a:lnTo>
                    <a:lnTo>
                      <a:pt x="26844" y="152211"/>
                    </a:lnTo>
                    <a:lnTo>
                      <a:pt x="26844" y="154718"/>
                    </a:lnTo>
                    <a:lnTo>
                      <a:pt x="27138" y="161208"/>
                    </a:lnTo>
                    <a:lnTo>
                      <a:pt x="27138" y="166075"/>
                    </a:lnTo>
                    <a:lnTo>
                      <a:pt x="27876" y="166960"/>
                    </a:lnTo>
                    <a:lnTo>
                      <a:pt x="30973" y="166370"/>
                    </a:lnTo>
                    <a:lnTo>
                      <a:pt x="35988" y="163568"/>
                    </a:lnTo>
                    <a:lnTo>
                      <a:pt x="40560" y="162093"/>
                    </a:lnTo>
                    <a:lnTo>
                      <a:pt x="44100" y="159585"/>
                    </a:lnTo>
                    <a:lnTo>
                      <a:pt x="46165" y="158701"/>
                    </a:lnTo>
                    <a:lnTo>
                      <a:pt x="53982" y="156341"/>
                    </a:lnTo>
                    <a:lnTo>
                      <a:pt x="66666" y="151326"/>
                    </a:lnTo>
                    <a:lnTo>
                      <a:pt x="70501" y="149851"/>
                    </a:lnTo>
                    <a:lnTo>
                      <a:pt x="79645" y="147786"/>
                    </a:lnTo>
                    <a:lnTo>
                      <a:pt x="92772" y="146754"/>
                    </a:lnTo>
                    <a:lnTo>
                      <a:pt x="91592" y="145869"/>
                    </a:lnTo>
                    <a:lnTo>
                      <a:pt x="87315" y="145869"/>
                    </a:lnTo>
                    <a:lnTo>
                      <a:pt x="84660" y="146164"/>
                    </a:lnTo>
                    <a:lnTo>
                      <a:pt x="85545" y="145131"/>
                    </a:lnTo>
                    <a:lnTo>
                      <a:pt x="86872" y="144689"/>
                    </a:lnTo>
                    <a:lnTo>
                      <a:pt x="93657" y="144689"/>
                    </a:lnTo>
                    <a:lnTo>
                      <a:pt x="94984" y="146311"/>
                    </a:lnTo>
                    <a:lnTo>
                      <a:pt x="96754" y="146606"/>
                    </a:lnTo>
                    <a:lnTo>
                      <a:pt x="102949" y="145721"/>
                    </a:lnTo>
                    <a:lnTo>
                      <a:pt x="119320" y="144246"/>
                    </a:lnTo>
                    <a:lnTo>
                      <a:pt x="118730" y="143509"/>
                    </a:lnTo>
                    <a:lnTo>
                      <a:pt x="117403" y="143509"/>
                    </a:lnTo>
                    <a:lnTo>
                      <a:pt x="104571" y="144099"/>
                    </a:lnTo>
                    <a:lnTo>
                      <a:pt x="106046" y="142919"/>
                    </a:lnTo>
                    <a:lnTo>
                      <a:pt x="111209" y="142329"/>
                    </a:lnTo>
                    <a:lnTo>
                      <a:pt x="120943" y="142329"/>
                    </a:lnTo>
                    <a:lnTo>
                      <a:pt x="123893" y="144394"/>
                    </a:lnTo>
                    <a:lnTo>
                      <a:pt x="137609" y="146754"/>
                    </a:lnTo>
                    <a:lnTo>
                      <a:pt x="138494" y="146016"/>
                    </a:lnTo>
                    <a:lnTo>
                      <a:pt x="140412" y="141444"/>
                    </a:lnTo>
                    <a:lnTo>
                      <a:pt x="141444" y="141002"/>
                    </a:lnTo>
                    <a:lnTo>
                      <a:pt x="142771" y="141002"/>
                    </a:lnTo>
                    <a:lnTo>
                      <a:pt x="142329" y="144984"/>
                    </a:lnTo>
                    <a:lnTo>
                      <a:pt x="145131" y="146164"/>
                    </a:lnTo>
                    <a:lnTo>
                      <a:pt x="146164" y="146164"/>
                    </a:lnTo>
                    <a:lnTo>
                      <a:pt x="146164" y="146901"/>
                    </a:lnTo>
                    <a:lnTo>
                      <a:pt x="148229" y="147196"/>
                    </a:lnTo>
                    <a:lnTo>
                      <a:pt x="149556" y="146459"/>
                    </a:lnTo>
                    <a:lnTo>
                      <a:pt x="151621" y="146459"/>
                    </a:lnTo>
                    <a:lnTo>
                      <a:pt x="152211" y="145574"/>
                    </a:lnTo>
                    <a:lnTo>
                      <a:pt x="152211" y="141887"/>
                    </a:lnTo>
                    <a:lnTo>
                      <a:pt x="153096" y="141149"/>
                    </a:lnTo>
                    <a:lnTo>
                      <a:pt x="153096" y="139232"/>
                    </a:lnTo>
                    <a:lnTo>
                      <a:pt x="152211" y="134807"/>
                    </a:lnTo>
                    <a:lnTo>
                      <a:pt x="151473" y="134365"/>
                    </a:lnTo>
                    <a:lnTo>
                      <a:pt x="147786" y="133774"/>
                    </a:lnTo>
                    <a:lnTo>
                      <a:pt x="147491" y="132890"/>
                    </a:lnTo>
                    <a:lnTo>
                      <a:pt x="146754" y="132005"/>
                    </a:lnTo>
                    <a:lnTo>
                      <a:pt x="146016" y="129792"/>
                    </a:lnTo>
                    <a:lnTo>
                      <a:pt x="145279" y="126400"/>
                    </a:lnTo>
                    <a:lnTo>
                      <a:pt x="143952" y="122270"/>
                    </a:lnTo>
                    <a:lnTo>
                      <a:pt x="141444" y="115486"/>
                    </a:lnTo>
                    <a:lnTo>
                      <a:pt x="140854" y="113126"/>
                    </a:lnTo>
                    <a:lnTo>
                      <a:pt x="140412" y="110618"/>
                    </a:lnTo>
                    <a:lnTo>
                      <a:pt x="140412" y="107669"/>
                    </a:lnTo>
                    <a:lnTo>
                      <a:pt x="140854" y="106636"/>
                    </a:lnTo>
                    <a:lnTo>
                      <a:pt x="140854" y="105161"/>
                    </a:lnTo>
                    <a:lnTo>
                      <a:pt x="140559" y="103686"/>
                    </a:lnTo>
                    <a:lnTo>
                      <a:pt x="142329" y="100146"/>
                    </a:lnTo>
                    <a:lnTo>
                      <a:pt x="145721" y="95869"/>
                    </a:lnTo>
                    <a:lnTo>
                      <a:pt x="146459" y="94394"/>
                    </a:lnTo>
                    <a:lnTo>
                      <a:pt x="147049" y="93362"/>
                    </a:lnTo>
                    <a:lnTo>
                      <a:pt x="147049" y="91887"/>
                    </a:lnTo>
                    <a:lnTo>
                      <a:pt x="147786" y="86872"/>
                    </a:lnTo>
                    <a:lnTo>
                      <a:pt x="149409" y="80825"/>
                    </a:lnTo>
                    <a:lnTo>
                      <a:pt x="150441" y="78613"/>
                    </a:lnTo>
                    <a:lnTo>
                      <a:pt x="151179" y="77433"/>
                    </a:lnTo>
                    <a:lnTo>
                      <a:pt x="152063" y="75368"/>
                    </a:lnTo>
                    <a:lnTo>
                      <a:pt x="152063" y="74483"/>
                    </a:lnTo>
                    <a:lnTo>
                      <a:pt x="155456" y="72123"/>
                    </a:lnTo>
                    <a:lnTo>
                      <a:pt x="156930" y="71533"/>
                    </a:lnTo>
                    <a:lnTo>
                      <a:pt x="157226" y="70648"/>
                    </a:lnTo>
                    <a:lnTo>
                      <a:pt x="156783" y="69616"/>
                    </a:lnTo>
                    <a:lnTo>
                      <a:pt x="156783" y="68878"/>
                    </a:lnTo>
                    <a:lnTo>
                      <a:pt x="157816" y="68583"/>
                    </a:lnTo>
                    <a:lnTo>
                      <a:pt x="158996" y="68289"/>
                    </a:lnTo>
                    <a:lnTo>
                      <a:pt x="159880" y="67256"/>
                    </a:lnTo>
                    <a:lnTo>
                      <a:pt x="158553" y="59881"/>
                    </a:lnTo>
                    <a:close/>
                  </a:path>
                </a:pathLst>
              </a:custGeom>
              <a:grpFill/>
              <a:ln w="3175" cap="flat">
                <a:solidFill>
                  <a:schemeClr val="bg2">
                    <a:lumMod val="90000"/>
                  </a:schemeClr>
                </a:solidFill>
                <a:prstDash val="solid"/>
                <a:miter/>
              </a:ln>
            </p:spPr>
            <p:txBody>
              <a:bodyPr rtlCol="0" anchor="ctr"/>
              <a:lstStyle/>
              <a:p>
                <a:endParaRPr lang="en-GB"/>
              </a:p>
            </p:txBody>
          </p:sp>
          <p:sp>
            <p:nvSpPr>
              <p:cNvPr id="215" name="Freeform: Shape 214">
                <a:extLst>
                  <a:ext uri="{FF2B5EF4-FFF2-40B4-BE49-F238E27FC236}">
                    <a16:creationId xmlns:a16="http://schemas.microsoft.com/office/drawing/2014/main" id="{1C3901FE-D63C-BE9C-666C-201A59C72B8D}"/>
                  </a:ext>
                </a:extLst>
              </p:cNvPr>
              <p:cNvSpPr/>
              <p:nvPr/>
            </p:nvSpPr>
            <p:spPr>
              <a:xfrm>
                <a:off x="5944526" y="2948114"/>
                <a:ext cx="117108" cy="63863"/>
              </a:xfrm>
              <a:custGeom>
                <a:avLst/>
                <a:gdLst>
                  <a:gd name="connsiteX0" fmla="*/ 117108 w 117108"/>
                  <a:gd name="connsiteY0" fmla="*/ 30088 h 63863"/>
                  <a:gd name="connsiteX1" fmla="*/ 117108 w 117108"/>
                  <a:gd name="connsiteY1" fmla="*/ 28908 h 63863"/>
                  <a:gd name="connsiteX2" fmla="*/ 116076 w 117108"/>
                  <a:gd name="connsiteY2" fmla="*/ 26843 h 63863"/>
                  <a:gd name="connsiteX3" fmla="*/ 114306 w 117108"/>
                  <a:gd name="connsiteY3" fmla="*/ 26106 h 63863"/>
                  <a:gd name="connsiteX4" fmla="*/ 109881 w 117108"/>
                  <a:gd name="connsiteY4" fmla="*/ 30088 h 63863"/>
                  <a:gd name="connsiteX5" fmla="*/ 108701 w 117108"/>
                  <a:gd name="connsiteY5" fmla="*/ 30531 h 63863"/>
                  <a:gd name="connsiteX6" fmla="*/ 105161 w 117108"/>
                  <a:gd name="connsiteY6" fmla="*/ 29351 h 63863"/>
                  <a:gd name="connsiteX7" fmla="*/ 102064 w 117108"/>
                  <a:gd name="connsiteY7" fmla="*/ 27728 h 63863"/>
                  <a:gd name="connsiteX8" fmla="*/ 101769 w 117108"/>
                  <a:gd name="connsiteY8" fmla="*/ 26401 h 63863"/>
                  <a:gd name="connsiteX9" fmla="*/ 101179 w 117108"/>
                  <a:gd name="connsiteY9" fmla="*/ 25369 h 63863"/>
                  <a:gd name="connsiteX10" fmla="*/ 98524 w 117108"/>
                  <a:gd name="connsiteY10" fmla="*/ 24336 h 63863"/>
                  <a:gd name="connsiteX11" fmla="*/ 95279 w 117108"/>
                  <a:gd name="connsiteY11" fmla="*/ 23746 h 63863"/>
                  <a:gd name="connsiteX12" fmla="*/ 94247 w 117108"/>
                  <a:gd name="connsiteY12" fmla="*/ 23746 h 63863"/>
                  <a:gd name="connsiteX13" fmla="*/ 92182 w 117108"/>
                  <a:gd name="connsiteY13" fmla="*/ 23599 h 63863"/>
                  <a:gd name="connsiteX14" fmla="*/ 91887 w 117108"/>
                  <a:gd name="connsiteY14" fmla="*/ 23599 h 63863"/>
                  <a:gd name="connsiteX15" fmla="*/ 91592 w 117108"/>
                  <a:gd name="connsiteY15" fmla="*/ 22419 h 63863"/>
                  <a:gd name="connsiteX16" fmla="*/ 91740 w 117108"/>
                  <a:gd name="connsiteY16" fmla="*/ 19911 h 63863"/>
                  <a:gd name="connsiteX17" fmla="*/ 92919 w 117108"/>
                  <a:gd name="connsiteY17" fmla="*/ 16667 h 63863"/>
                  <a:gd name="connsiteX18" fmla="*/ 94984 w 117108"/>
                  <a:gd name="connsiteY18" fmla="*/ 12684 h 63863"/>
                  <a:gd name="connsiteX19" fmla="*/ 95427 w 117108"/>
                  <a:gd name="connsiteY19" fmla="*/ 10177 h 63863"/>
                  <a:gd name="connsiteX20" fmla="*/ 93657 w 117108"/>
                  <a:gd name="connsiteY20" fmla="*/ 8702 h 63863"/>
                  <a:gd name="connsiteX21" fmla="*/ 90855 w 117108"/>
                  <a:gd name="connsiteY21" fmla="*/ 8702 h 63863"/>
                  <a:gd name="connsiteX22" fmla="*/ 85692 w 117108"/>
                  <a:gd name="connsiteY22" fmla="*/ 5900 h 63863"/>
                  <a:gd name="connsiteX23" fmla="*/ 83923 w 117108"/>
                  <a:gd name="connsiteY23" fmla="*/ 3392 h 63863"/>
                  <a:gd name="connsiteX24" fmla="*/ 82448 w 117108"/>
                  <a:gd name="connsiteY24" fmla="*/ 3392 h 63863"/>
                  <a:gd name="connsiteX25" fmla="*/ 75958 w 117108"/>
                  <a:gd name="connsiteY25" fmla="*/ 3982 h 63863"/>
                  <a:gd name="connsiteX26" fmla="*/ 75810 w 117108"/>
                  <a:gd name="connsiteY26" fmla="*/ 3687 h 63863"/>
                  <a:gd name="connsiteX27" fmla="*/ 74631 w 117108"/>
                  <a:gd name="connsiteY27" fmla="*/ 2360 h 63863"/>
                  <a:gd name="connsiteX28" fmla="*/ 73746 w 117108"/>
                  <a:gd name="connsiteY28" fmla="*/ 1917 h 63863"/>
                  <a:gd name="connsiteX29" fmla="*/ 73156 w 117108"/>
                  <a:gd name="connsiteY29" fmla="*/ 2212 h 63863"/>
                  <a:gd name="connsiteX30" fmla="*/ 72713 w 117108"/>
                  <a:gd name="connsiteY30" fmla="*/ 2507 h 63863"/>
                  <a:gd name="connsiteX31" fmla="*/ 71975 w 117108"/>
                  <a:gd name="connsiteY31" fmla="*/ 2507 h 63863"/>
                  <a:gd name="connsiteX32" fmla="*/ 69173 w 117108"/>
                  <a:gd name="connsiteY32" fmla="*/ 295 h 63863"/>
                  <a:gd name="connsiteX33" fmla="*/ 67993 w 117108"/>
                  <a:gd name="connsiteY33" fmla="*/ 0 h 63863"/>
                  <a:gd name="connsiteX34" fmla="*/ 66223 w 117108"/>
                  <a:gd name="connsiteY34" fmla="*/ 295 h 63863"/>
                  <a:gd name="connsiteX35" fmla="*/ 64306 w 117108"/>
                  <a:gd name="connsiteY35" fmla="*/ 1475 h 63863"/>
                  <a:gd name="connsiteX36" fmla="*/ 63569 w 117108"/>
                  <a:gd name="connsiteY36" fmla="*/ 2950 h 63863"/>
                  <a:gd name="connsiteX37" fmla="*/ 63716 w 117108"/>
                  <a:gd name="connsiteY37" fmla="*/ 3687 h 63863"/>
                  <a:gd name="connsiteX38" fmla="*/ 64748 w 117108"/>
                  <a:gd name="connsiteY38" fmla="*/ 4130 h 63863"/>
                  <a:gd name="connsiteX39" fmla="*/ 67403 w 117108"/>
                  <a:gd name="connsiteY39" fmla="*/ 3835 h 63863"/>
                  <a:gd name="connsiteX40" fmla="*/ 67846 w 117108"/>
                  <a:gd name="connsiteY40" fmla="*/ 4130 h 63863"/>
                  <a:gd name="connsiteX41" fmla="*/ 67846 w 117108"/>
                  <a:gd name="connsiteY41" fmla="*/ 4572 h 63863"/>
                  <a:gd name="connsiteX42" fmla="*/ 67551 w 117108"/>
                  <a:gd name="connsiteY42" fmla="*/ 5015 h 63863"/>
                  <a:gd name="connsiteX43" fmla="*/ 65486 w 117108"/>
                  <a:gd name="connsiteY43" fmla="*/ 5457 h 63863"/>
                  <a:gd name="connsiteX44" fmla="*/ 64896 w 117108"/>
                  <a:gd name="connsiteY44" fmla="*/ 5900 h 63863"/>
                  <a:gd name="connsiteX45" fmla="*/ 64158 w 117108"/>
                  <a:gd name="connsiteY45" fmla="*/ 6047 h 63863"/>
                  <a:gd name="connsiteX46" fmla="*/ 63864 w 117108"/>
                  <a:gd name="connsiteY46" fmla="*/ 6195 h 63863"/>
                  <a:gd name="connsiteX47" fmla="*/ 61504 w 117108"/>
                  <a:gd name="connsiteY47" fmla="*/ 5605 h 63863"/>
                  <a:gd name="connsiteX48" fmla="*/ 58112 w 117108"/>
                  <a:gd name="connsiteY48" fmla="*/ 5605 h 63863"/>
                  <a:gd name="connsiteX49" fmla="*/ 55456 w 117108"/>
                  <a:gd name="connsiteY49" fmla="*/ 6637 h 63863"/>
                  <a:gd name="connsiteX50" fmla="*/ 51032 w 117108"/>
                  <a:gd name="connsiteY50" fmla="*/ 6932 h 63863"/>
                  <a:gd name="connsiteX51" fmla="*/ 45132 w 117108"/>
                  <a:gd name="connsiteY51" fmla="*/ 6785 h 63863"/>
                  <a:gd name="connsiteX52" fmla="*/ 42920 w 117108"/>
                  <a:gd name="connsiteY52" fmla="*/ 6047 h 63863"/>
                  <a:gd name="connsiteX53" fmla="*/ 39822 w 117108"/>
                  <a:gd name="connsiteY53" fmla="*/ 7522 h 63863"/>
                  <a:gd name="connsiteX54" fmla="*/ 39085 w 117108"/>
                  <a:gd name="connsiteY54" fmla="*/ 8850 h 63863"/>
                  <a:gd name="connsiteX55" fmla="*/ 37758 w 117108"/>
                  <a:gd name="connsiteY55" fmla="*/ 10619 h 63863"/>
                  <a:gd name="connsiteX56" fmla="*/ 35840 w 117108"/>
                  <a:gd name="connsiteY56" fmla="*/ 11357 h 63863"/>
                  <a:gd name="connsiteX57" fmla="*/ 33775 w 117108"/>
                  <a:gd name="connsiteY57" fmla="*/ 11504 h 63863"/>
                  <a:gd name="connsiteX58" fmla="*/ 32153 w 117108"/>
                  <a:gd name="connsiteY58" fmla="*/ 11357 h 63863"/>
                  <a:gd name="connsiteX59" fmla="*/ 31268 w 117108"/>
                  <a:gd name="connsiteY59" fmla="*/ 10619 h 63863"/>
                  <a:gd name="connsiteX60" fmla="*/ 31268 w 117108"/>
                  <a:gd name="connsiteY60" fmla="*/ 10029 h 63863"/>
                  <a:gd name="connsiteX61" fmla="*/ 30383 w 117108"/>
                  <a:gd name="connsiteY61" fmla="*/ 9439 h 63863"/>
                  <a:gd name="connsiteX62" fmla="*/ 28171 w 117108"/>
                  <a:gd name="connsiteY62" fmla="*/ 9439 h 63863"/>
                  <a:gd name="connsiteX63" fmla="*/ 25958 w 117108"/>
                  <a:gd name="connsiteY63" fmla="*/ 10619 h 63863"/>
                  <a:gd name="connsiteX64" fmla="*/ 24188 w 117108"/>
                  <a:gd name="connsiteY64" fmla="*/ 12684 h 63863"/>
                  <a:gd name="connsiteX65" fmla="*/ 24778 w 117108"/>
                  <a:gd name="connsiteY65" fmla="*/ 13717 h 63863"/>
                  <a:gd name="connsiteX66" fmla="*/ 26401 w 117108"/>
                  <a:gd name="connsiteY66" fmla="*/ 14012 h 63863"/>
                  <a:gd name="connsiteX67" fmla="*/ 26843 w 117108"/>
                  <a:gd name="connsiteY67" fmla="*/ 14454 h 63863"/>
                  <a:gd name="connsiteX68" fmla="*/ 26843 w 117108"/>
                  <a:gd name="connsiteY68" fmla="*/ 15044 h 63863"/>
                  <a:gd name="connsiteX69" fmla="*/ 26253 w 117108"/>
                  <a:gd name="connsiteY69" fmla="*/ 15634 h 63863"/>
                  <a:gd name="connsiteX70" fmla="*/ 25663 w 117108"/>
                  <a:gd name="connsiteY70" fmla="*/ 16814 h 63863"/>
                  <a:gd name="connsiteX71" fmla="*/ 22124 w 117108"/>
                  <a:gd name="connsiteY71" fmla="*/ 20206 h 63863"/>
                  <a:gd name="connsiteX72" fmla="*/ 18731 w 117108"/>
                  <a:gd name="connsiteY72" fmla="*/ 23746 h 63863"/>
                  <a:gd name="connsiteX73" fmla="*/ 18141 w 117108"/>
                  <a:gd name="connsiteY73" fmla="*/ 24779 h 63863"/>
                  <a:gd name="connsiteX74" fmla="*/ 17109 w 117108"/>
                  <a:gd name="connsiteY74" fmla="*/ 25516 h 63863"/>
                  <a:gd name="connsiteX75" fmla="*/ 12684 w 117108"/>
                  <a:gd name="connsiteY75" fmla="*/ 27286 h 63863"/>
                  <a:gd name="connsiteX76" fmla="*/ 12242 w 117108"/>
                  <a:gd name="connsiteY76" fmla="*/ 28023 h 63863"/>
                  <a:gd name="connsiteX77" fmla="*/ 11947 w 117108"/>
                  <a:gd name="connsiteY77" fmla="*/ 31121 h 63863"/>
                  <a:gd name="connsiteX78" fmla="*/ 11357 w 117108"/>
                  <a:gd name="connsiteY78" fmla="*/ 33628 h 63863"/>
                  <a:gd name="connsiteX79" fmla="*/ 8112 w 117108"/>
                  <a:gd name="connsiteY79" fmla="*/ 35988 h 63863"/>
                  <a:gd name="connsiteX80" fmla="*/ 4867 w 117108"/>
                  <a:gd name="connsiteY80" fmla="*/ 38348 h 63863"/>
                  <a:gd name="connsiteX81" fmla="*/ 4130 w 117108"/>
                  <a:gd name="connsiteY81" fmla="*/ 39823 h 63863"/>
                  <a:gd name="connsiteX82" fmla="*/ 3540 w 117108"/>
                  <a:gd name="connsiteY82" fmla="*/ 41593 h 63863"/>
                  <a:gd name="connsiteX83" fmla="*/ 2507 w 117108"/>
                  <a:gd name="connsiteY83" fmla="*/ 43362 h 63863"/>
                  <a:gd name="connsiteX84" fmla="*/ 2360 w 117108"/>
                  <a:gd name="connsiteY84" fmla="*/ 44395 h 63863"/>
                  <a:gd name="connsiteX85" fmla="*/ 3982 w 117108"/>
                  <a:gd name="connsiteY85" fmla="*/ 46017 h 63863"/>
                  <a:gd name="connsiteX86" fmla="*/ 3687 w 117108"/>
                  <a:gd name="connsiteY86" fmla="*/ 47345 h 63863"/>
                  <a:gd name="connsiteX87" fmla="*/ 3245 w 117108"/>
                  <a:gd name="connsiteY87" fmla="*/ 49262 h 63863"/>
                  <a:gd name="connsiteX88" fmla="*/ 1622 w 117108"/>
                  <a:gd name="connsiteY88" fmla="*/ 50590 h 63863"/>
                  <a:gd name="connsiteX89" fmla="*/ 0 w 117108"/>
                  <a:gd name="connsiteY89" fmla="*/ 51327 h 63863"/>
                  <a:gd name="connsiteX90" fmla="*/ 0 w 117108"/>
                  <a:gd name="connsiteY90" fmla="*/ 53392 h 63863"/>
                  <a:gd name="connsiteX91" fmla="*/ 885 w 117108"/>
                  <a:gd name="connsiteY91" fmla="*/ 53687 h 63863"/>
                  <a:gd name="connsiteX92" fmla="*/ 2950 w 117108"/>
                  <a:gd name="connsiteY92" fmla="*/ 53539 h 63863"/>
                  <a:gd name="connsiteX93" fmla="*/ 5900 w 117108"/>
                  <a:gd name="connsiteY93" fmla="*/ 52065 h 63863"/>
                  <a:gd name="connsiteX94" fmla="*/ 7817 w 117108"/>
                  <a:gd name="connsiteY94" fmla="*/ 50147 h 63863"/>
                  <a:gd name="connsiteX95" fmla="*/ 6784 w 117108"/>
                  <a:gd name="connsiteY95" fmla="*/ 48377 h 63863"/>
                  <a:gd name="connsiteX96" fmla="*/ 6637 w 117108"/>
                  <a:gd name="connsiteY96" fmla="*/ 47935 h 63863"/>
                  <a:gd name="connsiteX97" fmla="*/ 6784 w 117108"/>
                  <a:gd name="connsiteY97" fmla="*/ 47492 h 63863"/>
                  <a:gd name="connsiteX98" fmla="*/ 9144 w 117108"/>
                  <a:gd name="connsiteY98" fmla="*/ 45575 h 63863"/>
                  <a:gd name="connsiteX99" fmla="*/ 11947 w 117108"/>
                  <a:gd name="connsiteY99" fmla="*/ 44395 h 63863"/>
                  <a:gd name="connsiteX100" fmla="*/ 15781 w 117108"/>
                  <a:gd name="connsiteY100" fmla="*/ 44100 h 63863"/>
                  <a:gd name="connsiteX101" fmla="*/ 20501 w 117108"/>
                  <a:gd name="connsiteY101" fmla="*/ 44837 h 63863"/>
                  <a:gd name="connsiteX102" fmla="*/ 20944 w 117108"/>
                  <a:gd name="connsiteY102" fmla="*/ 45132 h 63863"/>
                  <a:gd name="connsiteX103" fmla="*/ 20796 w 117108"/>
                  <a:gd name="connsiteY103" fmla="*/ 46312 h 63863"/>
                  <a:gd name="connsiteX104" fmla="*/ 21239 w 117108"/>
                  <a:gd name="connsiteY104" fmla="*/ 48082 h 63863"/>
                  <a:gd name="connsiteX105" fmla="*/ 22124 w 117108"/>
                  <a:gd name="connsiteY105" fmla="*/ 49410 h 63863"/>
                  <a:gd name="connsiteX106" fmla="*/ 20944 w 117108"/>
                  <a:gd name="connsiteY106" fmla="*/ 52949 h 63863"/>
                  <a:gd name="connsiteX107" fmla="*/ 21828 w 117108"/>
                  <a:gd name="connsiteY107" fmla="*/ 54129 h 63863"/>
                  <a:gd name="connsiteX108" fmla="*/ 23156 w 117108"/>
                  <a:gd name="connsiteY108" fmla="*/ 55457 h 63863"/>
                  <a:gd name="connsiteX109" fmla="*/ 24188 w 117108"/>
                  <a:gd name="connsiteY109" fmla="*/ 56637 h 63863"/>
                  <a:gd name="connsiteX110" fmla="*/ 25663 w 117108"/>
                  <a:gd name="connsiteY110" fmla="*/ 57817 h 63863"/>
                  <a:gd name="connsiteX111" fmla="*/ 26991 w 117108"/>
                  <a:gd name="connsiteY111" fmla="*/ 59734 h 63863"/>
                  <a:gd name="connsiteX112" fmla="*/ 27433 w 117108"/>
                  <a:gd name="connsiteY112" fmla="*/ 60766 h 63863"/>
                  <a:gd name="connsiteX113" fmla="*/ 28318 w 117108"/>
                  <a:gd name="connsiteY113" fmla="*/ 61504 h 63863"/>
                  <a:gd name="connsiteX114" fmla="*/ 30236 w 117108"/>
                  <a:gd name="connsiteY114" fmla="*/ 62241 h 63863"/>
                  <a:gd name="connsiteX115" fmla="*/ 35398 w 117108"/>
                  <a:gd name="connsiteY115" fmla="*/ 61209 h 63863"/>
                  <a:gd name="connsiteX116" fmla="*/ 38643 w 117108"/>
                  <a:gd name="connsiteY116" fmla="*/ 60176 h 63863"/>
                  <a:gd name="connsiteX117" fmla="*/ 40855 w 117108"/>
                  <a:gd name="connsiteY117" fmla="*/ 59144 h 63863"/>
                  <a:gd name="connsiteX118" fmla="*/ 42330 w 117108"/>
                  <a:gd name="connsiteY118" fmla="*/ 59292 h 63863"/>
                  <a:gd name="connsiteX119" fmla="*/ 47492 w 117108"/>
                  <a:gd name="connsiteY119" fmla="*/ 60914 h 63863"/>
                  <a:gd name="connsiteX120" fmla="*/ 49114 w 117108"/>
                  <a:gd name="connsiteY120" fmla="*/ 60029 h 63863"/>
                  <a:gd name="connsiteX121" fmla="*/ 52802 w 117108"/>
                  <a:gd name="connsiteY121" fmla="*/ 57817 h 63863"/>
                  <a:gd name="connsiteX122" fmla="*/ 53392 w 117108"/>
                  <a:gd name="connsiteY122" fmla="*/ 56637 h 63863"/>
                  <a:gd name="connsiteX123" fmla="*/ 56194 w 117108"/>
                  <a:gd name="connsiteY123" fmla="*/ 53097 h 63863"/>
                  <a:gd name="connsiteX124" fmla="*/ 56341 w 117108"/>
                  <a:gd name="connsiteY124" fmla="*/ 52212 h 63863"/>
                  <a:gd name="connsiteX125" fmla="*/ 55162 w 117108"/>
                  <a:gd name="connsiteY125" fmla="*/ 50000 h 63863"/>
                  <a:gd name="connsiteX126" fmla="*/ 55456 w 117108"/>
                  <a:gd name="connsiteY126" fmla="*/ 49557 h 63863"/>
                  <a:gd name="connsiteX127" fmla="*/ 58997 w 117108"/>
                  <a:gd name="connsiteY127" fmla="*/ 47197 h 63863"/>
                  <a:gd name="connsiteX128" fmla="*/ 60766 w 117108"/>
                  <a:gd name="connsiteY128" fmla="*/ 45280 h 63863"/>
                  <a:gd name="connsiteX129" fmla="*/ 62684 w 117108"/>
                  <a:gd name="connsiteY129" fmla="*/ 43805 h 63863"/>
                  <a:gd name="connsiteX130" fmla="*/ 64011 w 117108"/>
                  <a:gd name="connsiteY130" fmla="*/ 43805 h 63863"/>
                  <a:gd name="connsiteX131" fmla="*/ 64454 w 117108"/>
                  <a:gd name="connsiteY131" fmla="*/ 44247 h 63863"/>
                  <a:gd name="connsiteX132" fmla="*/ 64601 w 117108"/>
                  <a:gd name="connsiteY132" fmla="*/ 45280 h 63863"/>
                  <a:gd name="connsiteX133" fmla="*/ 64454 w 117108"/>
                  <a:gd name="connsiteY133" fmla="*/ 49115 h 63863"/>
                  <a:gd name="connsiteX134" fmla="*/ 64896 w 117108"/>
                  <a:gd name="connsiteY134" fmla="*/ 50295 h 63863"/>
                  <a:gd name="connsiteX135" fmla="*/ 67698 w 117108"/>
                  <a:gd name="connsiteY135" fmla="*/ 53097 h 63863"/>
                  <a:gd name="connsiteX136" fmla="*/ 69763 w 117108"/>
                  <a:gd name="connsiteY136" fmla="*/ 54719 h 63863"/>
                  <a:gd name="connsiteX137" fmla="*/ 74335 w 117108"/>
                  <a:gd name="connsiteY137" fmla="*/ 55899 h 63863"/>
                  <a:gd name="connsiteX138" fmla="*/ 74631 w 117108"/>
                  <a:gd name="connsiteY138" fmla="*/ 56342 h 63863"/>
                  <a:gd name="connsiteX139" fmla="*/ 73303 w 117108"/>
                  <a:gd name="connsiteY139" fmla="*/ 58554 h 63863"/>
                  <a:gd name="connsiteX140" fmla="*/ 76106 w 117108"/>
                  <a:gd name="connsiteY140" fmla="*/ 61061 h 63863"/>
                  <a:gd name="connsiteX141" fmla="*/ 76548 w 117108"/>
                  <a:gd name="connsiteY141" fmla="*/ 62831 h 63863"/>
                  <a:gd name="connsiteX142" fmla="*/ 77875 w 117108"/>
                  <a:gd name="connsiteY142" fmla="*/ 63864 h 63863"/>
                  <a:gd name="connsiteX143" fmla="*/ 79793 w 117108"/>
                  <a:gd name="connsiteY143" fmla="*/ 63421 h 63863"/>
                  <a:gd name="connsiteX144" fmla="*/ 80382 w 117108"/>
                  <a:gd name="connsiteY144" fmla="*/ 62389 h 63863"/>
                  <a:gd name="connsiteX145" fmla="*/ 79645 w 117108"/>
                  <a:gd name="connsiteY145" fmla="*/ 60766 h 63863"/>
                  <a:gd name="connsiteX146" fmla="*/ 79055 w 117108"/>
                  <a:gd name="connsiteY146" fmla="*/ 58997 h 63863"/>
                  <a:gd name="connsiteX147" fmla="*/ 79203 w 117108"/>
                  <a:gd name="connsiteY147" fmla="*/ 57964 h 63863"/>
                  <a:gd name="connsiteX148" fmla="*/ 79645 w 117108"/>
                  <a:gd name="connsiteY148" fmla="*/ 56637 h 63863"/>
                  <a:gd name="connsiteX149" fmla="*/ 80973 w 117108"/>
                  <a:gd name="connsiteY149" fmla="*/ 55014 h 63863"/>
                  <a:gd name="connsiteX150" fmla="*/ 84365 w 117108"/>
                  <a:gd name="connsiteY150" fmla="*/ 51179 h 63863"/>
                  <a:gd name="connsiteX151" fmla="*/ 85692 w 117108"/>
                  <a:gd name="connsiteY151" fmla="*/ 48967 h 63863"/>
                  <a:gd name="connsiteX152" fmla="*/ 85840 w 117108"/>
                  <a:gd name="connsiteY152" fmla="*/ 45575 h 63863"/>
                  <a:gd name="connsiteX153" fmla="*/ 85840 w 117108"/>
                  <a:gd name="connsiteY153" fmla="*/ 42920 h 63863"/>
                  <a:gd name="connsiteX154" fmla="*/ 87020 w 117108"/>
                  <a:gd name="connsiteY154" fmla="*/ 42183 h 63863"/>
                  <a:gd name="connsiteX155" fmla="*/ 89527 w 117108"/>
                  <a:gd name="connsiteY155" fmla="*/ 42625 h 63863"/>
                  <a:gd name="connsiteX156" fmla="*/ 90265 w 117108"/>
                  <a:gd name="connsiteY156" fmla="*/ 42625 h 63863"/>
                  <a:gd name="connsiteX157" fmla="*/ 90559 w 117108"/>
                  <a:gd name="connsiteY157" fmla="*/ 44247 h 63863"/>
                  <a:gd name="connsiteX158" fmla="*/ 91740 w 117108"/>
                  <a:gd name="connsiteY158" fmla="*/ 47050 h 63863"/>
                  <a:gd name="connsiteX159" fmla="*/ 92919 w 117108"/>
                  <a:gd name="connsiteY159" fmla="*/ 48377 h 63863"/>
                  <a:gd name="connsiteX160" fmla="*/ 94247 w 117108"/>
                  <a:gd name="connsiteY160" fmla="*/ 48672 h 63863"/>
                  <a:gd name="connsiteX161" fmla="*/ 95869 w 117108"/>
                  <a:gd name="connsiteY161" fmla="*/ 48672 h 63863"/>
                  <a:gd name="connsiteX162" fmla="*/ 99704 w 117108"/>
                  <a:gd name="connsiteY162" fmla="*/ 47050 h 63863"/>
                  <a:gd name="connsiteX163" fmla="*/ 102211 w 117108"/>
                  <a:gd name="connsiteY163" fmla="*/ 46312 h 63863"/>
                  <a:gd name="connsiteX164" fmla="*/ 103686 w 117108"/>
                  <a:gd name="connsiteY164" fmla="*/ 46607 h 63863"/>
                  <a:gd name="connsiteX165" fmla="*/ 104424 w 117108"/>
                  <a:gd name="connsiteY165" fmla="*/ 47640 h 63863"/>
                  <a:gd name="connsiteX166" fmla="*/ 106341 w 117108"/>
                  <a:gd name="connsiteY166" fmla="*/ 50590 h 63863"/>
                  <a:gd name="connsiteX167" fmla="*/ 107374 w 117108"/>
                  <a:gd name="connsiteY167" fmla="*/ 50885 h 63863"/>
                  <a:gd name="connsiteX168" fmla="*/ 108553 w 117108"/>
                  <a:gd name="connsiteY168" fmla="*/ 50590 h 63863"/>
                  <a:gd name="connsiteX169" fmla="*/ 108996 w 117108"/>
                  <a:gd name="connsiteY169" fmla="*/ 50147 h 63863"/>
                  <a:gd name="connsiteX170" fmla="*/ 108701 w 117108"/>
                  <a:gd name="connsiteY170" fmla="*/ 48967 h 63863"/>
                  <a:gd name="connsiteX171" fmla="*/ 108111 w 117108"/>
                  <a:gd name="connsiteY171" fmla="*/ 46607 h 63863"/>
                  <a:gd name="connsiteX172" fmla="*/ 107374 w 117108"/>
                  <a:gd name="connsiteY172" fmla="*/ 44690 h 63863"/>
                  <a:gd name="connsiteX173" fmla="*/ 106489 w 117108"/>
                  <a:gd name="connsiteY173" fmla="*/ 43805 h 63863"/>
                  <a:gd name="connsiteX174" fmla="*/ 106193 w 117108"/>
                  <a:gd name="connsiteY174" fmla="*/ 42625 h 63863"/>
                  <a:gd name="connsiteX175" fmla="*/ 106784 w 117108"/>
                  <a:gd name="connsiteY175" fmla="*/ 40560 h 63863"/>
                  <a:gd name="connsiteX176" fmla="*/ 107521 w 117108"/>
                  <a:gd name="connsiteY176" fmla="*/ 38790 h 63863"/>
                  <a:gd name="connsiteX177" fmla="*/ 108848 w 117108"/>
                  <a:gd name="connsiteY177" fmla="*/ 38348 h 63863"/>
                  <a:gd name="connsiteX178" fmla="*/ 110323 w 117108"/>
                  <a:gd name="connsiteY178" fmla="*/ 38053 h 63863"/>
                  <a:gd name="connsiteX179" fmla="*/ 112388 w 117108"/>
                  <a:gd name="connsiteY179" fmla="*/ 39970 h 63863"/>
                  <a:gd name="connsiteX180" fmla="*/ 114748 w 117108"/>
                  <a:gd name="connsiteY180" fmla="*/ 40560 h 63863"/>
                  <a:gd name="connsiteX181" fmla="*/ 116518 w 117108"/>
                  <a:gd name="connsiteY181" fmla="*/ 40413 h 63863"/>
                  <a:gd name="connsiteX182" fmla="*/ 116813 w 117108"/>
                  <a:gd name="connsiteY182" fmla="*/ 39380 h 63863"/>
                  <a:gd name="connsiteX183" fmla="*/ 116666 w 117108"/>
                  <a:gd name="connsiteY183" fmla="*/ 38200 h 63863"/>
                  <a:gd name="connsiteX184" fmla="*/ 115633 w 117108"/>
                  <a:gd name="connsiteY184" fmla="*/ 36578 h 63863"/>
                  <a:gd name="connsiteX185" fmla="*/ 115780 w 117108"/>
                  <a:gd name="connsiteY185" fmla="*/ 34365 h 63863"/>
                  <a:gd name="connsiteX186" fmla="*/ 117108 w 117108"/>
                  <a:gd name="connsiteY186" fmla="*/ 30088 h 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108" h="63863">
                    <a:moveTo>
                      <a:pt x="117108" y="30088"/>
                    </a:moveTo>
                    <a:lnTo>
                      <a:pt x="117108" y="28908"/>
                    </a:lnTo>
                    <a:lnTo>
                      <a:pt x="116076" y="26843"/>
                    </a:lnTo>
                    <a:lnTo>
                      <a:pt x="114306" y="26106"/>
                    </a:lnTo>
                    <a:lnTo>
                      <a:pt x="109881" y="30088"/>
                    </a:lnTo>
                    <a:lnTo>
                      <a:pt x="108701" y="30531"/>
                    </a:lnTo>
                    <a:lnTo>
                      <a:pt x="105161" y="29351"/>
                    </a:lnTo>
                    <a:lnTo>
                      <a:pt x="102064" y="27728"/>
                    </a:lnTo>
                    <a:lnTo>
                      <a:pt x="101769" y="26401"/>
                    </a:lnTo>
                    <a:lnTo>
                      <a:pt x="101179" y="25369"/>
                    </a:lnTo>
                    <a:lnTo>
                      <a:pt x="98524" y="24336"/>
                    </a:lnTo>
                    <a:lnTo>
                      <a:pt x="95279" y="23746"/>
                    </a:lnTo>
                    <a:lnTo>
                      <a:pt x="94247" y="23746"/>
                    </a:lnTo>
                    <a:lnTo>
                      <a:pt x="92182" y="23599"/>
                    </a:lnTo>
                    <a:lnTo>
                      <a:pt x="91887" y="23599"/>
                    </a:lnTo>
                    <a:lnTo>
                      <a:pt x="91592" y="22419"/>
                    </a:lnTo>
                    <a:lnTo>
                      <a:pt x="91740" y="19911"/>
                    </a:lnTo>
                    <a:lnTo>
                      <a:pt x="92919" y="16667"/>
                    </a:lnTo>
                    <a:lnTo>
                      <a:pt x="94984" y="12684"/>
                    </a:lnTo>
                    <a:lnTo>
                      <a:pt x="95427" y="10177"/>
                    </a:lnTo>
                    <a:lnTo>
                      <a:pt x="93657" y="8702"/>
                    </a:lnTo>
                    <a:lnTo>
                      <a:pt x="90855" y="8702"/>
                    </a:lnTo>
                    <a:lnTo>
                      <a:pt x="85692" y="5900"/>
                    </a:lnTo>
                    <a:lnTo>
                      <a:pt x="83923" y="3392"/>
                    </a:lnTo>
                    <a:lnTo>
                      <a:pt x="82448" y="3392"/>
                    </a:lnTo>
                    <a:lnTo>
                      <a:pt x="75958" y="3982"/>
                    </a:lnTo>
                    <a:lnTo>
                      <a:pt x="75810" y="3687"/>
                    </a:lnTo>
                    <a:lnTo>
                      <a:pt x="74631" y="2360"/>
                    </a:lnTo>
                    <a:lnTo>
                      <a:pt x="73746" y="1917"/>
                    </a:lnTo>
                    <a:lnTo>
                      <a:pt x="73156" y="2212"/>
                    </a:lnTo>
                    <a:lnTo>
                      <a:pt x="72713" y="2507"/>
                    </a:lnTo>
                    <a:lnTo>
                      <a:pt x="71975" y="2507"/>
                    </a:lnTo>
                    <a:lnTo>
                      <a:pt x="69173" y="295"/>
                    </a:lnTo>
                    <a:lnTo>
                      <a:pt x="67993" y="0"/>
                    </a:lnTo>
                    <a:lnTo>
                      <a:pt x="66223" y="295"/>
                    </a:lnTo>
                    <a:lnTo>
                      <a:pt x="64306" y="1475"/>
                    </a:lnTo>
                    <a:lnTo>
                      <a:pt x="63569" y="2950"/>
                    </a:lnTo>
                    <a:lnTo>
                      <a:pt x="63716" y="3687"/>
                    </a:lnTo>
                    <a:lnTo>
                      <a:pt x="64748" y="4130"/>
                    </a:lnTo>
                    <a:lnTo>
                      <a:pt x="67403" y="3835"/>
                    </a:lnTo>
                    <a:lnTo>
                      <a:pt x="67846" y="4130"/>
                    </a:lnTo>
                    <a:lnTo>
                      <a:pt x="67846" y="4572"/>
                    </a:lnTo>
                    <a:lnTo>
                      <a:pt x="67551" y="5015"/>
                    </a:lnTo>
                    <a:lnTo>
                      <a:pt x="65486" y="5457"/>
                    </a:lnTo>
                    <a:lnTo>
                      <a:pt x="64896" y="5900"/>
                    </a:lnTo>
                    <a:lnTo>
                      <a:pt x="64158" y="6047"/>
                    </a:lnTo>
                    <a:lnTo>
                      <a:pt x="63864" y="6195"/>
                    </a:lnTo>
                    <a:lnTo>
                      <a:pt x="61504" y="5605"/>
                    </a:lnTo>
                    <a:lnTo>
                      <a:pt x="58112" y="5605"/>
                    </a:lnTo>
                    <a:lnTo>
                      <a:pt x="55456" y="6637"/>
                    </a:lnTo>
                    <a:lnTo>
                      <a:pt x="51032" y="6932"/>
                    </a:lnTo>
                    <a:lnTo>
                      <a:pt x="45132" y="6785"/>
                    </a:lnTo>
                    <a:lnTo>
                      <a:pt x="42920" y="6047"/>
                    </a:lnTo>
                    <a:lnTo>
                      <a:pt x="39822" y="7522"/>
                    </a:lnTo>
                    <a:lnTo>
                      <a:pt x="39085" y="8850"/>
                    </a:lnTo>
                    <a:lnTo>
                      <a:pt x="37758" y="10619"/>
                    </a:lnTo>
                    <a:lnTo>
                      <a:pt x="35840" y="11357"/>
                    </a:lnTo>
                    <a:lnTo>
                      <a:pt x="33775" y="11504"/>
                    </a:lnTo>
                    <a:lnTo>
                      <a:pt x="32153" y="11357"/>
                    </a:lnTo>
                    <a:lnTo>
                      <a:pt x="31268" y="10619"/>
                    </a:lnTo>
                    <a:lnTo>
                      <a:pt x="31268" y="10029"/>
                    </a:lnTo>
                    <a:lnTo>
                      <a:pt x="30383" y="9439"/>
                    </a:lnTo>
                    <a:lnTo>
                      <a:pt x="28171" y="9439"/>
                    </a:lnTo>
                    <a:lnTo>
                      <a:pt x="25958" y="10619"/>
                    </a:lnTo>
                    <a:lnTo>
                      <a:pt x="24188" y="12684"/>
                    </a:lnTo>
                    <a:lnTo>
                      <a:pt x="24778" y="13717"/>
                    </a:lnTo>
                    <a:lnTo>
                      <a:pt x="26401" y="14012"/>
                    </a:lnTo>
                    <a:lnTo>
                      <a:pt x="26843" y="14454"/>
                    </a:lnTo>
                    <a:lnTo>
                      <a:pt x="26843" y="15044"/>
                    </a:lnTo>
                    <a:lnTo>
                      <a:pt x="26253" y="15634"/>
                    </a:lnTo>
                    <a:lnTo>
                      <a:pt x="25663" y="16814"/>
                    </a:lnTo>
                    <a:lnTo>
                      <a:pt x="22124" y="20206"/>
                    </a:lnTo>
                    <a:lnTo>
                      <a:pt x="18731" y="23746"/>
                    </a:lnTo>
                    <a:lnTo>
                      <a:pt x="18141" y="24779"/>
                    </a:lnTo>
                    <a:lnTo>
                      <a:pt x="17109" y="25516"/>
                    </a:lnTo>
                    <a:lnTo>
                      <a:pt x="12684" y="27286"/>
                    </a:lnTo>
                    <a:lnTo>
                      <a:pt x="12242" y="28023"/>
                    </a:lnTo>
                    <a:lnTo>
                      <a:pt x="11947" y="31121"/>
                    </a:lnTo>
                    <a:lnTo>
                      <a:pt x="11357" y="33628"/>
                    </a:lnTo>
                    <a:lnTo>
                      <a:pt x="8112" y="35988"/>
                    </a:lnTo>
                    <a:lnTo>
                      <a:pt x="4867" y="38348"/>
                    </a:lnTo>
                    <a:lnTo>
                      <a:pt x="4130" y="39823"/>
                    </a:lnTo>
                    <a:lnTo>
                      <a:pt x="3540" y="41593"/>
                    </a:lnTo>
                    <a:lnTo>
                      <a:pt x="2507" y="43362"/>
                    </a:lnTo>
                    <a:lnTo>
                      <a:pt x="2360" y="44395"/>
                    </a:lnTo>
                    <a:lnTo>
                      <a:pt x="3982" y="46017"/>
                    </a:lnTo>
                    <a:lnTo>
                      <a:pt x="3687" y="47345"/>
                    </a:lnTo>
                    <a:lnTo>
                      <a:pt x="3245" y="49262"/>
                    </a:lnTo>
                    <a:lnTo>
                      <a:pt x="1622" y="50590"/>
                    </a:lnTo>
                    <a:lnTo>
                      <a:pt x="0" y="51327"/>
                    </a:lnTo>
                    <a:lnTo>
                      <a:pt x="0" y="53392"/>
                    </a:lnTo>
                    <a:lnTo>
                      <a:pt x="885" y="53687"/>
                    </a:lnTo>
                    <a:lnTo>
                      <a:pt x="2950" y="53539"/>
                    </a:lnTo>
                    <a:lnTo>
                      <a:pt x="5900" y="52065"/>
                    </a:lnTo>
                    <a:lnTo>
                      <a:pt x="7817" y="50147"/>
                    </a:lnTo>
                    <a:lnTo>
                      <a:pt x="6784" y="48377"/>
                    </a:lnTo>
                    <a:lnTo>
                      <a:pt x="6637" y="47935"/>
                    </a:lnTo>
                    <a:lnTo>
                      <a:pt x="6784" y="47492"/>
                    </a:lnTo>
                    <a:lnTo>
                      <a:pt x="9144" y="45575"/>
                    </a:lnTo>
                    <a:lnTo>
                      <a:pt x="11947" y="44395"/>
                    </a:lnTo>
                    <a:lnTo>
                      <a:pt x="15781" y="44100"/>
                    </a:lnTo>
                    <a:lnTo>
                      <a:pt x="20501" y="44837"/>
                    </a:lnTo>
                    <a:lnTo>
                      <a:pt x="20944" y="45132"/>
                    </a:lnTo>
                    <a:lnTo>
                      <a:pt x="20796" y="46312"/>
                    </a:lnTo>
                    <a:lnTo>
                      <a:pt x="21239" y="48082"/>
                    </a:lnTo>
                    <a:lnTo>
                      <a:pt x="22124" y="49410"/>
                    </a:lnTo>
                    <a:lnTo>
                      <a:pt x="20944" y="52949"/>
                    </a:lnTo>
                    <a:lnTo>
                      <a:pt x="21828" y="54129"/>
                    </a:lnTo>
                    <a:lnTo>
                      <a:pt x="23156" y="55457"/>
                    </a:lnTo>
                    <a:lnTo>
                      <a:pt x="24188" y="56637"/>
                    </a:lnTo>
                    <a:lnTo>
                      <a:pt x="25663" y="57817"/>
                    </a:lnTo>
                    <a:lnTo>
                      <a:pt x="26991" y="59734"/>
                    </a:lnTo>
                    <a:lnTo>
                      <a:pt x="27433" y="60766"/>
                    </a:lnTo>
                    <a:lnTo>
                      <a:pt x="28318" y="61504"/>
                    </a:lnTo>
                    <a:lnTo>
                      <a:pt x="30236" y="62241"/>
                    </a:lnTo>
                    <a:lnTo>
                      <a:pt x="35398" y="61209"/>
                    </a:lnTo>
                    <a:lnTo>
                      <a:pt x="38643" y="60176"/>
                    </a:lnTo>
                    <a:lnTo>
                      <a:pt x="40855" y="59144"/>
                    </a:lnTo>
                    <a:lnTo>
                      <a:pt x="42330" y="59292"/>
                    </a:lnTo>
                    <a:lnTo>
                      <a:pt x="47492" y="60914"/>
                    </a:lnTo>
                    <a:lnTo>
                      <a:pt x="49114" y="60029"/>
                    </a:lnTo>
                    <a:lnTo>
                      <a:pt x="52802" y="57817"/>
                    </a:lnTo>
                    <a:lnTo>
                      <a:pt x="53392" y="56637"/>
                    </a:lnTo>
                    <a:lnTo>
                      <a:pt x="56194" y="53097"/>
                    </a:lnTo>
                    <a:lnTo>
                      <a:pt x="56341" y="52212"/>
                    </a:lnTo>
                    <a:lnTo>
                      <a:pt x="55162" y="50000"/>
                    </a:lnTo>
                    <a:lnTo>
                      <a:pt x="55456" y="49557"/>
                    </a:lnTo>
                    <a:lnTo>
                      <a:pt x="58997" y="47197"/>
                    </a:lnTo>
                    <a:lnTo>
                      <a:pt x="60766" y="45280"/>
                    </a:lnTo>
                    <a:lnTo>
                      <a:pt x="62684" y="43805"/>
                    </a:lnTo>
                    <a:lnTo>
                      <a:pt x="64011" y="43805"/>
                    </a:lnTo>
                    <a:lnTo>
                      <a:pt x="64454" y="44247"/>
                    </a:lnTo>
                    <a:lnTo>
                      <a:pt x="64601" y="45280"/>
                    </a:lnTo>
                    <a:lnTo>
                      <a:pt x="64454" y="49115"/>
                    </a:lnTo>
                    <a:lnTo>
                      <a:pt x="64896" y="50295"/>
                    </a:lnTo>
                    <a:lnTo>
                      <a:pt x="67698" y="53097"/>
                    </a:lnTo>
                    <a:lnTo>
                      <a:pt x="69763" y="54719"/>
                    </a:lnTo>
                    <a:lnTo>
                      <a:pt x="74335" y="55899"/>
                    </a:lnTo>
                    <a:lnTo>
                      <a:pt x="74631" y="56342"/>
                    </a:lnTo>
                    <a:lnTo>
                      <a:pt x="73303" y="58554"/>
                    </a:lnTo>
                    <a:lnTo>
                      <a:pt x="76106" y="61061"/>
                    </a:lnTo>
                    <a:lnTo>
                      <a:pt x="76548" y="62831"/>
                    </a:lnTo>
                    <a:lnTo>
                      <a:pt x="77875" y="63864"/>
                    </a:lnTo>
                    <a:lnTo>
                      <a:pt x="79793" y="63421"/>
                    </a:lnTo>
                    <a:lnTo>
                      <a:pt x="80382" y="62389"/>
                    </a:lnTo>
                    <a:lnTo>
                      <a:pt x="79645" y="60766"/>
                    </a:lnTo>
                    <a:lnTo>
                      <a:pt x="79055" y="58997"/>
                    </a:lnTo>
                    <a:lnTo>
                      <a:pt x="79203" y="57964"/>
                    </a:lnTo>
                    <a:lnTo>
                      <a:pt x="79645" y="56637"/>
                    </a:lnTo>
                    <a:lnTo>
                      <a:pt x="80973" y="55014"/>
                    </a:lnTo>
                    <a:lnTo>
                      <a:pt x="84365" y="51179"/>
                    </a:lnTo>
                    <a:lnTo>
                      <a:pt x="85692" y="48967"/>
                    </a:lnTo>
                    <a:lnTo>
                      <a:pt x="85840" y="45575"/>
                    </a:lnTo>
                    <a:lnTo>
                      <a:pt x="85840" y="42920"/>
                    </a:lnTo>
                    <a:lnTo>
                      <a:pt x="87020" y="42183"/>
                    </a:lnTo>
                    <a:lnTo>
                      <a:pt x="89527" y="42625"/>
                    </a:lnTo>
                    <a:lnTo>
                      <a:pt x="90265" y="42625"/>
                    </a:lnTo>
                    <a:lnTo>
                      <a:pt x="90559" y="44247"/>
                    </a:lnTo>
                    <a:lnTo>
                      <a:pt x="91740" y="47050"/>
                    </a:lnTo>
                    <a:lnTo>
                      <a:pt x="92919" y="48377"/>
                    </a:lnTo>
                    <a:lnTo>
                      <a:pt x="94247" y="48672"/>
                    </a:lnTo>
                    <a:lnTo>
                      <a:pt x="95869" y="48672"/>
                    </a:lnTo>
                    <a:lnTo>
                      <a:pt x="99704" y="47050"/>
                    </a:lnTo>
                    <a:lnTo>
                      <a:pt x="102211" y="46312"/>
                    </a:lnTo>
                    <a:lnTo>
                      <a:pt x="103686" y="46607"/>
                    </a:lnTo>
                    <a:lnTo>
                      <a:pt x="104424" y="47640"/>
                    </a:lnTo>
                    <a:lnTo>
                      <a:pt x="106341" y="50590"/>
                    </a:lnTo>
                    <a:lnTo>
                      <a:pt x="107374" y="50885"/>
                    </a:lnTo>
                    <a:lnTo>
                      <a:pt x="108553" y="50590"/>
                    </a:lnTo>
                    <a:lnTo>
                      <a:pt x="108996" y="50147"/>
                    </a:lnTo>
                    <a:lnTo>
                      <a:pt x="108701" y="48967"/>
                    </a:lnTo>
                    <a:lnTo>
                      <a:pt x="108111" y="46607"/>
                    </a:lnTo>
                    <a:lnTo>
                      <a:pt x="107374" y="44690"/>
                    </a:lnTo>
                    <a:lnTo>
                      <a:pt x="106489" y="43805"/>
                    </a:lnTo>
                    <a:lnTo>
                      <a:pt x="106193" y="42625"/>
                    </a:lnTo>
                    <a:lnTo>
                      <a:pt x="106784" y="40560"/>
                    </a:lnTo>
                    <a:lnTo>
                      <a:pt x="107521" y="38790"/>
                    </a:lnTo>
                    <a:lnTo>
                      <a:pt x="108848" y="38348"/>
                    </a:lnTo>
                    <a:lnTo>
                      <a:pt x="110323" y="38053"/>
                    </a:lnTo>
                    <a:lnTo>
                      <a:pt x="112388" y="39970"/>
                    </a:lnTo>
                    <a:lnTo>
                      <a:pt x="114748" y="40560"/>
                    </a:lnTo>
                    <a:lnTo>
                      <a:pt x="116518" y="40413"/>
                    </a:lnTo>
                    <a:lnTo>
                      <a:pt x="116813" y="39380"/>
                    </a:lnTo>
                    <a:lnTo>
                      <a:pt x="116666" y="38200"/>
                    </a:lnTo>
                    <a:lnTo>
                      <a:pt x="115633" y="36578"/>
                    </a:lnTo>
                    <a:lnTo>
                      <a:pt x="115780" y="34365"/>
                    </a:lnTo>
                    <a:lnTo>
                      <a:pt x="117108" y="30088"/>
                    </a:lnTo>
                    <a:close/>
                  </a:path>
                </a:pathLst>
              </a:custGeom>
              <a:grpFill/>
              <a:ln w="3175" cap="flat">
                <a:solidFill>
                  <a:schemeClr val="bg2">
                    <a:lumMod val="90000"/>
                  </a:schemeClr>
                </a:solidFill>
                <a:prstDash val="solid"/>
                <a:miter/>
              </a:ln>
            </p:spPr>
            <p:txBody>
              <a:bodyPr rtlCol="0" anchor="ctr"/>
              <a:lstStyle/>
              <a:p>
                <a:endParaRPr lang="en-GB"/>
              </a:p>
            </p:txBody>
          </p:sp>
          <p:sp>
            <p:nvSpPr>
              <p:cNvPr id="216" name="Freeform: Shape 215">
                <a:extLst>
                  <a:ext uri="{FF2B5EF4-FFF2-40B4-BE49-F238E27FC236}">
                    <a16:creationId xmlns:a16="http://schemas.microsoft.com/office/drawing/2014/main" id="{8D39CDDD-C87A-A5CA-E6EF-B949AC2B8C6E}"/>
                  </a:ext>
                </a:extLst>
              </p:cNvPr>
              <p:cNvSpPr/>
              <p:nvPr/>
            </p:nvSpPr>
            <p:spPr>
              <a:xfrm>
                <a:off x="6079333" y="4198840"/>
                <a:ext cx="195721" cy="225661"/>
              </a:xfrm>
              <a:custGeom>
                <a:avLst/>
                <a:gdLst>
                  <a:gd name="connsiteX0" fmla="*/ 195426 w 195721"/>
                  <a:gd name="connsiteY0" fmla="*/ 5457 h 225661"/>
                  <a:gd name="connsiteX1" fmla="*/ 193951 w 195721"/>
                  <a:gd name="connsiteY1" fmla="*/ 4572 h 225661"/>
                  <a:gd name="connsiteX2" fmla="*/ 192476 w 195721"/>
                  <a:gd name="connsiteY2" fmla="*/ 2065 h 225661"/>
                  <a:gd name="connsiteX3" fmla="*/ 191886 w 195721"/>
                  <a:gd name="connsiteY3" fmla="*/ 1622 h 225661"/>
                  <a:gd name="connsiteX4" fmla="*/ 187757 w 195721"/>
                  <a:gd name="connsiteY4" fmla="*/ 2802 h 225661"/>
                  <a:gd name="connsiteX5" fmla="*/ 185691 w 195721"/>
                  <a:gd name="connsiteY5" fmla="*/ 3687 h 225661"/>
                  <a:gd name="connsiteX6" fmla="*/ 184512 w 195721"/>
                  <a:gd name="connsiteY6" fmla="*/ 4720 h 225661"/>
                  <a:gd name="connsiteX7" fmla="*/ 183627 w 195721"/>
                  <a:gd name="connsiteY7" fmla="*/ 4867 h 225661"/>
                  <a:gd name="connsiteX8" fmla="*/ 182447 w 195721"/>
                  <a:gd name="connsiteY8" fmla="*/ 3540 h 225661"/>
                  <a:gd name="connsiteX9" fmla="*/ 181415 w 195721"/>
                  <a:gd name="connsiteY9" fmla="*/ 3245 h 225661"/>
                  <a:gd name="connsiteX10" fmla="*/ 179792 w 195721"/>
                  <a:gd name="connsiteY10" fmla="*/ 3540 h 225661"/>
                  <a:gd name="connsiteX11" fmla="*/ 178170 w 195721"/>
                  <a:gd name="connsiteY11" fmla="*/ 3540 h 225661"/>
                  <a:gd name="connsiteX12" fmla="*/ 176990 w 195721"/>
                  <a:gd name="connsiteY12" fmla="*/ 3392 h 225661"/>
                  <a:gd name="connsiteX13" fmla="*/ 176399 w 195721"/>
                  <a:gd name="connsiteY13" fmla="*/ 3392 h 225661"/>
                  <a:gd name="connsiteX14" fmla="*/ 174482 w 195721"/>
                  <a:gd name="connsiteY14" fmla="*/ 2655 h 225661"/>
                  <a:gd name="connsiteX15" fmla="*/ 167403 w 195721"/>
                  <a:gd name="connsiteY15" fmla="*/ 590 h 225661"/>
                  <a:gd name="connsiteX16" fmla="*/ 166223 w 195721"/>
                  <a:gd name="connsiteY16" fmla="*/ 0 h 225661"/>
                  <a:gd name="connsiteX17" fmla="*/ 164748 w 195721"/>
                  <a:gd name="connsiteY17" fmla="*/ 0 h 225661"/>
                  <a:gd name="connsiteX18" fmla="*/ 161208 w 195721"/>
                  <a:gd name="connsiteY18" fmla="*/ 1770 h 225661"/>
                  <a:gd name="connsiteX19" fmla="*/ 159143 w 195721"/>
                  <a:gd name="connsiteY19" fmla="*/ 2213 h 225661"/>
                  <a:gd name="connsiteX20" fmla="*/ 153391 w 195721"/>
                  <a:gd name="connsiteY20" fmla="*/ 3392 h 225661"/>
                  <a:gd name="connsiteX21" fmla="*/ 147196 w 195721"/>
                  <a:gd name="connsiteY21" fmla="*/ 3835 h 225661"/>
                  <a:gd name="connsiteX22" fmla="*/ 144837 w 195721"/>
                  <a:gd name="connsiteY22" fmla="*/ 3982 h 225661"/>
                  <a:gd name="connsiteX23" fmla="*/ 143214 w 195721"/>
                  <a:gd name="connsiteY23" fmla="*/ 4720 h 225661"/>
                  <a:gd name="connsiteX24" fmla="*/ 142182 w 195721"/>
                  <a:gd name="connsiteY24" fmla="*/ 5752 h 225661"/>
                  <a:gd name="connsiteX25" fmla="*/ 141444 w 195721"/>
                  <a:gd name="connsiteY25" fmla="*/ 8260 h 225661"/>
                  <a:gd name="connsiteX26" fmla="*/ 140117 w 195721"/>
                  <a:gd name="connsiteY26" fmla="*/ 12389 h 225661"/>
                  <a:gd name="connsiteX27" fmla="*/ 139674 w 195721"/>
                  <a:gd name="connsiteY27" fmla="*/ 13569 h 225661"/>
                  <a:gd name="connsiteX28" fmla="*/ 139822 w 195721"/>
                  <a:gd name="connsiteY28" fmla="*/ 15192 h 225661"/>
                  <a:gd name="connsiteX29" fmla="*/ 139379 w 195721"/>
                  <a:gd name="connsiteY29" fmla="*/ 17994 h 225661"/>
                  <a:gd name="connsiteX30" fmla="*/ 139232 w 195721"/>
                  <a:gd name="connsiteY30" fmla="*/ 20502 h 225661"/>
                  <a:gd name="connsiteX31" fmla="*/ 139379 w 195721"/>
                  <a:gd name="connsiteY31" fmla="*/ 22271 h 225661"/>
                  <a:gd name="connsiteX32" fmla="*/ 137757 w 195721"/>
                  <a:gd name="connsiteY32" fmla="*/ 25664 h 225661"/>
                  <a:gd name="connsiteX33" fmla="*/ 135545 w 195721"/>
                  <a:gd name="connsiteY33" fmla="*/ 29646 h 225661"/>
                  <a:gd name="connsiteX34" fmla="*/ 133775 w 195721"/>
                  <a:gd name="connsiteY34" fmla="*/ 33186 h 225661"/>
                  <a:gd name="connsiteX35" fmla="*/ 132005 w 195721"/>
                  <a:gd name="connsiteY35" fmla="*/ 36725 h 225661"/>
                  <a:gd name="connsiteX36" fmla="*/ 132005 w 195721"/>
                  <a:gd name="connsiteY36" fmla="*/ 37020 h 225661"/>
                  <a:gd name="connsiteX37" fmla="*/ 131857 w 195721"/>
                  <a:gd name="connsiteY37" fmla="*/ 38495 h 225661"/>
                  <a:gd name="connsiteX38" fmla="*/ 130235 w 195721"/>
                  <a:gd name="connsiteY38" fmla="*/ 39380 h 225661"/>
                  <a:gd name="connsiteX39" fmla="*/ 129350 w 195721"/>
                  <a:gd name="connsiteY39" fmla="*/ 41003 h 225661"/>
                  <a:gd name="connsiteX40" fmla="*/ 129055 w 195721"/>
                  <a:gd name="connsiteY40" fmla="*/ 43215 h 225661"/>
                  <a:gd name="connsiteX41" fmla="*/ 129497 w 195721"/>
                  <a:gd name="connsiteY41" fmla="*/ 45870 h 225661"/>
                  <a:gd name="connsiteX42" fmla="*/ 130677 w 195721"/>
                  <a:gd name="connsiteY42" fmla="*/ 49115 h 225661"/>
                  <a:gd name="connsiteX43" fmla="*/ 130825 w 195721"/>
                  <a:gd name="connsiteY43" fmla="*/ 51032 h 225661"/>
                  <a:gd name="connsiteX44" fmla="*/ 130382 w 195721"/>
                  <a:gd name="connsiteY44" fmla="*/ 51179 h 225661"/>
                  <a:gd name="connsiteX45" fmla="*/ 129497 w 195721"/>
                  <a:gd name="connsiteY45" fmla="*/ 51770 h 225661"/>
                  <a:gd name="connsiteX46" fmla="*/ 128760 w 195721"/>
                  <a:gd name="connsiteY46" fmla="*/ 52212 h 225661"/>
                  <a:gd name="connsiteX47" fmla="*/ 126548 w 195721"/>
                  <a:gd name="connsiteY47" fmla="*/ 50000 h 225661"/>
                  <a:gd name="connsiteX48" fmla="*/ 124188 w 195721"/>
                  <a:gd name="connsiteY48" fmla="*/ 48525 h 225661"/>
                  <a:gd name="connsiteX49" fmla="*/ 120501 w 195721"/>
                  <a:gd name="connsiteY49" fmla="*/ 46017 h 225661"/>
                  <a:gd name="connsiteX50" fmla="*/ 116813 w 195721"/>
                  <a:gd name="connsiteY50" fmla="*/ 45133 h 225661"/>
                  <a:gd name="connsiteX51" fmla="*/ 111946 w 195721"/>
                  <a:gd name="connsiteY51" fmla="*/ 44985 h 225661"/>
                  <a:gd name="connsiteX52" fmla="*/ 109881 w 195721"/>
                  <a:gd name="connsiteY52" fmla="*/ 45280 h 225661"/>
                  <a:gd name="connsiteX53" fmla="*/ 108406 w 195721"/>
                  <a:gd name="connsiteY53" fmla="*/ 44247 h 225661"/>
                  <a:gd name="connsiteX54" fmla="*/ 106341 w 195721"/>
                  <a:gd name="connsiteY54" fmla="*/ 43215 h 225661"/>
                  <a:gd name="connsiteX55" fmla="*/ 105309 w 195721"/>
                  <a:gd name="connsiteY55" fmla="*/ 42920 h 225661"/>
                  <a:gd name="connsiteX56" fmla="*/ 103686 w 195721"/>
                  <a:gd name="connsiteY56" fmla="*/ 43805 h 225661"/>
                  <a:gd name="connsiteX57" fmla="*/ 102654 w 195721"/>
                  <a:gd name="connsiteY57" fmla="*/ 43805 h 225661"/>
                  <a:gd name="connsiteX58" fmla="*/ 101179 w 195721"/>
                  <a:gd name="connsiteY58" fmla="*/ 43510 h 225661"/>
                  <a:gd name="connsiteX59" fmla="*/ 98524 w 195721"/>
                  <a:gd name="connsiteY59" fmla="*/ 43510 h 225661"/>
                  <a:gd name="connsiteX60" fmla="*/ 98229 w 195721"/>
                  <a:gd name="connsiteY60" fmla="*/ 42035 h 225661"/>
                  <a:gd name="connsiteX61" fmla="*/ 97787 w 195721"/>
                  <a:gd name="connsiteY61" fmla="*/ 41740 h 225661"/>
                  <a:gd name="connsiteX62" fmla="*/ 94837 w 195721"/>
                  <a:gd name="connsiteY62" fmla="*/ 41888 h 225661"/>
                  <a:gd name="connsiteX63" fmla="*/ 93952 w 195721"/>
                  <a:gd name="connsiteY63" fmla="*/ 40560 h 225661"/>
                  <a:gd name="connsiteX64" fmla="*/ 93657 w 195721"/>
                  <a:gd name="connsiteY64" fmla="*/ 40708 h 225661"/>
                  <a:gd name="connsiteX65" fmla="*/ 92477 w 195721"/>
                  <a:gd name="connsiteY65" fmla="*/ 40413 h 225661"/>
                  <a:gd name="connsiteX66" fmla="*/ 90117 w 195721"/>
                  <a:gd name="connsiteY66" fmla="*/ 38643 h 225661"/>
                  <a:gd name="connsiteX67" fmla="*/ 87610 w 195721"/>
                  <a:gd name="connsiteY67" fmla="*/ 39823 h 225661"/>
                  <a:gd name="connsiteX68" fmla="*/ 82448 w 195721"/>
                  <a:gd name="connsiteY68" fmla="*/ 39675 h 225661"/>
                  <a:gd name="connsiteX69" fmla="*/ 75811 w 195721"/>
                  <a:gd name="connsiteY69" fmla="*/ 39675 h 225661"/>
                  <a:gd name="connsiteX70" fmla="*/ 69026 w 195721"/>
                  <a:gd name="connsiteY70" fmla="*/ 39675 h 225661"/>
                  <a:gd name="connsiteX71" fmla="*/ 62831 w 195721"/>
                  <a:gd name="connsiteY71" fmla="*/ 39675 h 225661"/>
                  <a:gd name="connsiteX72" fmla="*/ 56489 w 195721"/>
                  <a:gd name="connsiteY72" fmla="*/ 39675 h 225661"/>
                  <a:gd name="connsiteX73" fmla="*/ 56342 w 195721"/>
                  <a:gd name="connsiteY73" fmla="*/ 41445 h 225661"/>
                  <a:gd name="connsiteX74" fmla="*/ 54277 w 195721"/>
                  <a:gd name="connsiteY74" fmla="*/ 45870 h 225661"/>
                  <a:gd name="connsiteX75" fmla="*/ 53245 w 195721"/>
                  <a:gd name="connsiteY75" fmla="*/ 49262 h 225661"/>
                  <a:gd name="connsiteX76" fmla="*/ 53097 w 195721"/>
                  <a:gd name="connsiteY76" fmla="*/ 52950 h 225661"/>
                  <a:gd name="connsiteX77" fmla="*/ 53687 w 195721"/>
                  <a:gd name="connsiteY77" fmla="*/ 55899 h 225661"/>
                  <a:gd name="connsiteX78" fmla="*/ 54572 w 195721"/>
                  <a:gd name="connsiteY78" fmla="*/ 57964 h 225661"/>
                  <a:gd name="connsiteX79" fmla="*/ 55309 w 195721"/>
                  <a:gd name="connsiteY79" fmla="*/ 60176 h 225661"/>
                  <a:gd name="connsiteX80" fmla="*/ 54719 w 195721"/>
                  <a:gd name="connsiteY80" fmla="*/ 61799 h 225661"/>
                  <a:gd name="connsiteX81" fmla="*/ 53834 w 195721"/>
                  <a:gd name="connsiteY81" fmla="*/ 62536 h 225661"/>
                  <a:gd name="connsiteX82" fmla="*/ 54424 w 195721"/>
                  <a:gd name="connsiteY82" fmla="*/ 63274 h 225661"/>
                  <a:gd name="connsiteX83" fmla="*/ 56047 w 195721"/>
                  <a:gd name="connsiteY83" fmla="*/ 63569 h 225661"/>
                  <a:gd name="connsiteX84" fmla="*/ 58554 w 195721"/>
                  <a:gd name="connsiteY84" fmla="*/ 62831 h 225661"/>
                  <a:gd name="connsiteX85" fmla="*/ 62536 w 195721"/>
                  <a:gd name="connsiteY85" fmla="*/ 61651 h 225661"/>
                  <a:gd name="connsiteX86" fmla="*/ 67698 w 195721"/>
                  <a:gd name="connsiteY86" fmla="*/ 59882 h 225661"/>
                  <a:gd name="connsiteX87" fmla="*/ 71091 w 195721"/>
                  <a:gd name="connsiteY87" fmla="*/ 58849 h 225661"/>
                  <a:gd name="connsiteX88" fmla="*/ 76696 w 195721"/>
                  <a:gd name="connsiteY88" fmla="*/ 59439 h 225661"/>
                  <a:gd name="connsiteX89" fmla="*/ 79645 w 195721"/>
                  <a:gd name="connsiteY89" fmla="*/ 60176 h 225661"/>
                  <a:gd name="connsiteX90" fmla="*/ 81268 w 195721"/>
                  <a:gd name="connsiteY90" fmla="*/ 61356 h 225661"/>
                  <a:gd name="connsiteX91" fmla="*/ 82890 w 195721"/>
                  <a:gd name="connsiteY91" fmla="*/ 66666 h 225661"/>
                  <a:gd name="connsiteX92" fmla="*/ 83628 w 195721"/>
                  <a:gd name="connsiteY92" fmla="*/ 67404 h 225661"/>
                  <a:gd name="connsiteX93" fmla="*/ 85103 w 195721"/>
                  <a:gd name="connsiteY93" fmla="*/ 69616 h 225661"/>
                  <a:gd name="connsiteX94" fmla="*/ 86135 w 195721"/>
                  <a:gd name="connsiteY94" fmla="*/ 72271 h 225661"/>
                  <a:gd name="connsiteX95" fmla="*/ 86430 w 195721"/>
                  <a:gd name="connsiteY95" fmla="*/ 73746 h 225661"/>
                  <a:gd name="connsiteX96" fmla="*/ 86282 w 195721"/>
                  <a:gd name="connsiteY96" fmla="*/ 74631 h 225661"/>
                  <a:gd name="connsiteX97" fmla="*/ 85103 w 195721"/>
                  <a:gd name="connsiteY97" fmla="*/ 76106 h 225661"/>
                  <a:gd name="connsiteX98" fmla="*/ 83923 w 195721"/>
                  <a:gd name="connsiteY98" fmla="*/ 78170 h 225661"/>
                  <a:gd name="connsiteX99" fmla="*/ 83480 w 195721"/>
                  <a:gd name="connsiteY99" fmla="*/ 79498 h 225661"/>
                  <a:gd name="connsiteX100" fmla="*/ 82300 w 195721"/>
                  <a:gd name="connsiteY100" fmla="*/ 80530 h 225661"/>
                  <a:gd name="connsiteX101" fmla="*/ 80973 w 195721"/>
                  <a:gd name="connsiteY101" fmla="*/ 81415 h 225661"/>
                  <a:gd name="connsiteX102" fmla="*/ 77285 w 195721"/>
                  <a:gd name="connsiteY102" fmla="*/ 81858 h 225661"/>
                  <a:gd name="connsiteX103" fmla="*/ 76696 w 195721"/>
                  <a:gd name="connsiteY103" fmla="*/ 82300 h 225661"/>
                  <a:gd name="connsiteX104" fmla="*/ 75663 w 195721"/>
                  <a:gd name="connsiteY104" fmla="*/ 84660 h 225661"/>
                  <a:gd name="connsiteX105" fmla="*/ 73598 w 195721"/>
                  <a:gd name="connsiteY105" fmla="*/ 86578 h 225661"/>
                  <a:gd name="connsiteX106" fmla="*/ 72713 w 195721"/>
                  <a:gd name="connsiteY106" fmla="*/ 88347 h 225661"/>
                  <a:gd name="connsiteX107" fmla="*/ 71976 w 195721"/>
                  <a:gd name="connsiteY107" fmla="*/ 90707 h 225661"/>
                  <a:gd name="connsiteX108" fmla="*/ 72123 w 195721"/>
                  <a:gd name="connsiteY108" fmla="*/ 93804 h 225661"/>
                  <a:gd name="connsiteX109" fmla="*/ 71681 w 195721"/>
                  <a:gd name="connsiteY109" fmla="*/ 98082 h 225661"/>
                  <a:gd name="connsiteX110" fmla="*/ 71239 w 195721"/>
                  <a:gd name="connsiteY110" fmla="*/ 101032 h 225661"/>
                  <a:gd name="connsiteX111" fmla="*/ 72271 w 195721"/>
                  <a:gd name="connsiteY111" fmla="*/ 102064 h 225661"/>
                  <a:gd name="connsiteX112" fmla="*/ 76696 w 195721"/>
                  <a:gd name="connsiteY112" fmla="*/ 102801 h 225661"/>
                  <a:gd name="connsiteX113" fmla="*/ 77581 w 195721"/>
                  <a:gd name="connsiteY113" fmla="*/ 103244 h 225661"/>
                  <a:gd name="connsiteX114" fmla="*/ 78760 w 195721"/>
                  <a:gd name="connsiteY114" fmla="*/ 105161 h 225661"/>
                  <a:gd name="connsiteX115" fmla="*/ 80383 w 195721"/>
                  <a:gd name="connsiteY115" fmla="*/ 106784 h 225661"/>
                  <a:gd name="connsiteX116" fmla="*/ 84513 w 195721"/>
                  <a:gd name="connsiteY116" fmla="*/ 107816 h 225661"/>
                  <a:gd name="connsiteX117" fmla="*/ 85988 w 195721"/>
                  <a:gd name="connsiteY117" fmla="*/ 109144 h 225661"/>
                  <a:gd name="connsiteX118" fmla="*/ 87315 w 195721"/>
                  <a:gd name="connsiteY118" fmla="*/ 110618 h 225661"/>
                  <a:gd name="connsiteX119" fmla="*/ 87462 w 195721"/>
                  <a:gd name="connsiteY119" fmla="*/ 111798 h 225661"/>
                  <a:gd name="connsiteX120" fmla="*/ 86577 w 195721"/>
                  <a:gd name="connsiteY120" fmla="*/ 116518 h 225661"/>
                  <a:gd name="connsiteX121" fmla="*/ 85692 w 195721"/>
                  <a:gd name="connsiteY121" fmla="*/ 120943 h 225661"/>
                  <a:gd name="connsiteX122" fmla="*/ 85988 w 195721"/>
                  <a:gd name="connsiteY122" fmla="*/ 124335 h 225661"/>
                  <a:gd name="connsiteX123" fmla="*/ 86430 w 195721"/>
                  <a:gd name="connsiteY123" fmla="*/ 127580 h 225661"/>
                  <a:gd name="connsiteX124" fmla="*/ 86873 w 195721"/>
                  <a:gd name="connsiteY124" fmla="*/ 132447 h 225661"/>
                  <a:gd name="connsiteX125" fmla="*/ 86577 w 195721"/>
                  <a:gd name="connsiteY125" fmla="*/ 135250 h 225661"/>
                  <a:gd name="connsiteX126" fmla="*/ 85545 w 195721"/>
                  <a:gd name="connsiteY126" fmla="*/ 137020 h 225661"/>
                  <a:gd name="connsiteX127" fmla="*/ 85545 w 195721"/>
                  <a:gd name="connsiteY127" fmla="*/ 138495 h 225661"/>
                  <a:gd name="connsiteX128" fmla="*/ 85988 w 195721"/>
                  <a:gd name="connsiteY128" fmla="*/ 140117 h 225661"/>
                  <a:gd name="connsiteX129" fmla="*/ 84955 w 195721"/>
                  <a:gd name="connsiteY129" fmla="*/ 144837 h 225661"/>
                  <a:gd name="connsiteX130" fmla="*/ 84365 w 195721"/>
                  <a:gd name="connsiteY130" fmla="*/ 145574 h 225661"/>
                  <a:gd name="connsiteX131" fmla="*/ 82448 w 195721"/>
                  <a:gd name="connsiteY131" fmla="*/ 146459 h 225661"/>
                  <a:gd name="connsiteX132" fmla="*/ 81563 w 195721"/>
                  <a:gd name="connsiteY132" fmla="*/ 147639 h 225661"/>
                  <a:gd name="connsiteX133" fmla="*/ 81268 w 195721"/>
                  <a:gd name="connsiteY133" fmla="*/ 149704 h 225661"/>
                  <a:gd name="connsiteX134" fmla="*/ 80235 w 195721"/>
                  <a:gd name="connsiteY134" fmla="*/ 152359 h 225661"/>
                  <a:gd name="connsiteX135" fmla="*/ 79203 w 195721"/>
                  <a:gd name="connsiteY135" fmla="*/ 153244 h 225661"/>
                  <a:gd name="connsiteX136" fmla="*/ 79203 w 195721"/>
                  <a:gd name="connsiteY136" fmla="*/ 154571 h 225661"/>
                  <a:gd name="connsiteX137" fmla="*/ 80235 w 195721"/>
                  <a:gd name="connsiteY137" fmla="*/ 155456 h 225661"/>
                  <a:gd name="connsiteX138" fmla="*/ 80235 w 195721"/>
                  <a:gd name="connsiteY138" fmla="*/ 156783 h 225661"/>
                  <a:gd name="connsiteX139" fmla="*/ 78318 w 195721"/>
                  <a:gd name="connsiteY139" fmla="*/ 158553 h 225661"/>
                  <a:gd name="connsiteX140" fmla="*/ 77285 w 195721"/>
                  <a:gd name="connsiteY140" fmla="*/ 159733 h 225661"/>
                  <a:gd name="connsiteX141" fmla="*/ 74778 w 195721"/>
                  <a:gd name="connsiteY141" fmla="*/ 160323 h 225661"/>
                  <a:gd name="connsiteX142" fmla="*/ 71976 w 195721"/>
                  <a:gd name="connsiteY142" fmla="*/ 159733 h 225661"/>
                  <a:gd name="connsiteX143" fmla="*/ 71386 w 195721"/>
                  <a:gd name="connsiteY143" fmla="*/ 158848 h 225661"/>
                  <a:gd name="connsiteX144" fmla="*/ 71976 w 195721"/>
                  <a:gd name="connsiteY144" fmla="*/ 157373 h 225661"/>
                  <a:gd name="connsiteX145" fmla="*/ 71828 w 195721"/>
                  <a:gd name="connsiteY145" fmla="*/ 156193 h 225661"/>
                  <a:gd name="connsiteX146" fmla="*/ 70796 w 195721"/>
                  <a:gd name="connsiteY146" fmla="*/ 155013 h 225661"/>
                  <a:gd name="connsiteX147" fmla="*/ 69321 w 195721"/>
                  <a:gd name="connsiteY147" fmla="*/ 151916 h 225661"/>
                  <a:gd name="connsiteX148" fmla="*/ 67994 w 195721"/>
                  <a:gd name="connsiteY148" fmla="*/ 151179 h 225661"/>
                  <a:gd name="connsiteX149" fmla="*/ 67256 w 195721"/>
                  <a:gd name="connsiteY149" fmla="*/ 152506 h 225661"/>
                  <a:gd name="connsiteX150" fmla="*/ 65044 w 195721"/>
                  <a:gd name="connsiteY150" fmla="*/ 154866 h 225661"/>
                  <a:gd name="connsiteX151" fmla="*/ 60914 w 195721"/>
                  <a:gd name="connsiteY151" fmla="*/ 157963 h 225661"/>
                  <a:gd name="connsiteX152" fmla="*/ 58112 w 195721"/>
                  <a:gd name="connsiteY152" fmla="*/ 158111 h 225661"/>
                  <a:gd name="connsiteX153" fmla="*/ 52949 w 195721"/>
                  <a:gd name="connsiteY153" fmla="*/ 157226 h 225661"/>
                  <a:gd name="connsiteX154" fmla="*/ 48672 w 195721"/>
                  <a:gd name="connsiteY154" fmla="*/ 155751 h 225661"/>
                  <a:gd name="connsiteX155" fmla="*/ 46607 w 195721"/>
                  <a:gd name="connsiteY155" fmla="*/ 152211 h 225661"/>
                  <a:gd name="connsiteX156" fmla="*/ 45280 w 195721"/>
                  <a:gd name="connsiteY156" fmla="*/ 149261 h 225661"/>
                  <a:gd name="connsiteX157" fmla="*/ 43362 w 195721"/>
                  <a:gd name="connsiteY157" fmla="*/ 145869 h 225661"/>
                  <a:gd name="connsiteX158" fmla="*/ 41298 w 195721"/>
                  <a:gd name="connsiteY158" fmla="*/ 144247 h 225661"/>
                  <a:gd name="connsiteX159" fmla="*/ 39085 w 195721"/>
                  <a:gd name="connsiteY159" fmla="*/ 143214 h 225661"/>
                  <a:gd name="connsiteX160" fmla="*/ 38053 w 195721"/>
                  <a:gd name="connsiteY160" fmla="*/ 143214 h 225661"/>
                  <a:gd name="connsiteX161" fmla="*/ 34955 w 195721"/>
                  <a:gd name="connsiteY161" fmla="*/ 144984 h 225661"/>
                  <a:gd name="connsiteX162" fmla="*/ 33923 w 195721"/>
                  <a:gd name="connsiteY162" fmla="*/ 145721 h 225661"/>
                  <a:gd name="connsiteX163" fmla="*/ 33923 w 195721"/>
                  <a:gd name="connsiteY163" fmla="*/ 147344 h 225661"/>
                  <a:gd name="connsiteX164" fmla="*/ 34218 w 195721"/>
                  <a:gd name="connsiteY164" fmla="*/ 148819 h 225661"/>
                  <a:gd name="connsiteX165" fmla="*/ 34808 w 195721"/>
                  <a:gd name="connsiteY165" fmla="*/ 149556 h 225661"/>
                  <a:gd name="connsiteX166" fmla="*/ 35251 w 195721"/>
                  <a:gd name="connsiteY166" fmla="*/ 150589 h 225661"/>
                  <a:gd name="connsiteX167" fmla="*/ 35103 w 195721"/>
                  <a:gd name="connsiteY167" fmla="*/ 152064 h 225661"/>
                  <a:gd name="connsiteX168" fmla="*/ 34513 w 195721"/>
                  <a:gd name="connsiteY168" fmla="*/ 153981 h 225661"/>
                  <a:gd name="connsiteX169" fmla="*/ 34366 w 195721"/>
                  <a:gd name="connsiteY169" fmla="*/ 156193 h 225661"/>
                  <a:gd name="connsiteX170" fmla="*/ 24336 w 195721"/>
                  <a:gd name="connsiteY170" fmla="*/ 158406 h 225661"/>
                  <a:gd name="connsiteX171" fmla="*/ 22714 w 195721"/>
                  <a:gd name="connsiteY171" fmla="*/ 157521 h 225661"/>
                  <a:gd name="connsiteX172" fmla="*/ 21386 w 195721"/>
                  <a:gd name="connsiteY172" fmla="*/ 156636 h 225661"/>
                  <a:gd name="connsiteX173" fmla="*/ 19911 w 195721"/>
                  <a:gd name="connsiteY173" fmla="*/ 156783 h 225661"/>
                  <a:gd name="connsiteX174" fmla="*/ 15487 w 195721"/>
                  <a:gd name="connsiteY174" fmla="*/ 157963 h 225661"/>
                  <a:gd name="connsiteX175" fmla="*/ 14012 w 195721"/>
                  <a:gd name="connsiteY175" fmla="*/ 157078 h 225661"/>
                  <a:gd name="connsiteX176" fmla="*/ 12389 w 195721"/>
                  <a:gd name="connsiteY176" fmla="*/ 156488 h 225661"/>
                  <a:gd name="connsiteX177" fmla="*/ 11652 w 195721"/>
                  <a:gd name="connsiteY177" fmla="*/ 157078 h 225661"/>
                  <a:gd name="connsiteX178" fmla="*/ 11652 w 195721"/>
                  <a:gd name="connsiteY178" fmla="*/ 157963 h 225661"/>
                  <a:gd name="connsiteX179" fmla="*/ 12389 w 195721"/>
                  <a:gd name="connsiteY179" fmla="*/ 163126 h 225661"/>
                  <a:gd name="connsiteX180" fmla="*/ 12094 w 195721"/>
                  <a:gd name="connsiteY180" fmla="*/ 165043 h 225661"/>
                  <a:gd name="connsiteX181" fmla="*/ 11062 w 195721"/>
                  <a:gd name="connsiteY181" fmla="*/ 167698 h 225661"/>
                  <a:gd name="connsiteX182" fmla="*/ 10619 w 195721"/>
                  <a:gd name="connsiteY182" fmla="*/ 169320 h 225661"/>
                  <a:gd name="connsiteX183" fmla="*/ 13274 w 195721"/>
                  <a:gd name="connsiteY183" fmla="*/ 169910 h 225661"/>
                  <a:gd name="connsiteX184" fmla="*/ 14159 w 195721"/>
                  <a:gd name="connsiteY184" fmla="*/ 170648 h 225661"/>
                  <a:gd name="connsiteX185" fmla="*/ 15192 w 195721"/>
                  <a:gd name="connsiteY185" fmla="*/ 171975 h 225661"/>
                  <a:gd name="connsiteX186" fmla="*/ 16372 w 195721"/>
                  <a:gd name="connsiteY186" fmla="*/ 173155 h 225661"/>
                  <a:gd name="connsiteX187" fmla="*/ 16519 w 195721"/>
                  <a:gd name="connsiteY187" fmla="*/ 173892 h 225661"/>
                  <a:gd name="connsiteX188" fmla="*/ 15044 w 195721"/>
                  <a:gd name="connsiteY188" fmla="*/ 175220 h 225661"/>
                  <a:gd name="connsiteX189" fmla="*/ 14601 w 195721"/>
                  <a:gd name="connsiteY189" fmla="*/ 176842 h 225661"/>
                  <a:gd name="connsiteX190" fmla="*/ 15192 w 195721"/>
                  <a:gd name="connsiteY190" fmla="*/ 178169 h 225661"/>
                  <a:gd name="connsiteX191" fmla="*/ 17109 w 195721"/>
                  <a:gd name="connsiteY191" fmla="*/ 179497 h 225661"/>
                  <a:gd name="connsiteX192" fmla="*/ 19617 w 195721"/>
                  <a:gd name="connsiteY192" fmla="*/ 180972 h 225661"/>
                  <a:gd name="connsiteX193" fmla="*/ 20944 w 195721"/>
                  <a:gd name="connsiteY193" fmla="*/ 181857 h 225661"/>
                  <a:gd name="connsiteX194" fmla="*/ 20796 w 195721"/>
                  <a:gd name="connsiteY194" fmla="*/ 182742 h 225661"/>
                  <a:gd name="connsiteX195" fmla="*/ 19617 w 195721"/>
                  <a:gd name="connsiteY195" fmla="*/ 184512 h 225661"/>
                  <a:gd name="connsiteX196" fmla="*/ 19174 w 195721"/>
                  <a:gd name="connsiteY196" fmla="*/ 185986 h 225661"/>
                  <a:gd name="connsiteX197" fmla="*/ 18289 w 195721"/>
                  <a:gd name="connsiteY197" fmla="*/ 187461 h 225661"/>
                  <a:gd name="connsiteX198" fmla="*/ 18436 w 195721"/>
                  <a:gd name="connsiteY198" fmla="*/ 188641 h 225661"/>
                  <a:gd name="connsiteX199" fmla="*/ 19617 w 195721"/>
                  <a:gd name="connsiteY199" fmla="*/ 189821 h 225661"/>
                  <a:gd name="connsiteX200" fmla="*/ 19617 w 195721"/>
                  <a:gd name="connsiteY200" fmla="*/ 190854 h 225661"/>
                  <a:gd name="connsiteX201" fmla="*/ 18732 w 195721"/>
                  <a:gd name="connsiteY201" fmla="*/ 191739 h 225661"/>
                  <a:gd name="connsiteX202" fmla="*/ 17109 w 195721"/>
                  <a:gd name="connsiteY202" fmla="*/ 191591 h 225661"/>
                  <a:gd name="connsiteX203" fmla="*/ 15782 w 195721"/>
                  <a:gd name="connsiteY203" fmla="*/ 191591 h 225661"/>
                  <a:gd name="connsiteX204" fmla="*/ 14454 w 195721"/>
                  <a:gd name="connsiteY204" fmla="*/ 191296 h 225661"/>
                  <a:gd name="connsiteX205" fmla="*/ 10619 w 195721"/>
                  <a:gd name="connsiteY205" fmla="*/ 187314 h 225661"/>
                  <a:gd name="connsiteX206" fmla="*/ 9734 w 195721"/>
                  <a:gd name="connsiteY206" fmla="*/ 187166 h 225661"/>
                  <a:gd name="connsiteX207" fmla="*/ 4130 w 195721"/>
                  <a:gd name="connsiteY207" fmla="*/ 190264 h 225661"/>
                  <a:gd name="connsiteX208" fmla="*/ 2655 w 195721"/>
                  <a:gd name="connsiteY208" fmla="*/ 191591 h 225661"/>
                  <a:gd name="connsiteX209" fmla="*/ 1475 w 195721"/>
                  <a:gd name="connsiteY209" fmla="*/ 193361 h 225661"/>
                  <a:gd name="connsiteX210" fmla="*/ 0 w 195721"/>
                  <a:gd name="connsiteY210" fmla="*/ 197491 h 225661"/>
                  <a:gd name="connsiteX211" fmla="*/ 6047 w 195721"/>
                  <a:gd name="connsiteY211" fmla="*/ 202948 h 225661"/>
                  <a:gd name="connsiteX212" fmla="*/ 6784 w 195721"/>
                  <a:gd name="connsiteY212" fmla="*/ 204866 h 225661"/>
                  <a:gd name="connsiteX213" fmla="*/ 14012 w 195721"/>
                  <a:gd name="connsiteY213" fmla="*/ 210913 h 225661"/>
                  <a:gd name="connsiteX214" fmla="*/ 16814 w 195721"/>
                  <a:gd name="connsiteY214" fmla="*/ 214305 h 225661"/>
                  <a:gd name="connsiteX215" fmla="*/ 16961 w 195721"/>
                  <a:gd name="connsiteY215" fmla="*/ 217255 h 225661"/>
                  <a:gd name="connsiteX216" fmla="*/ 17551 w 195721"/>
                  <a:gd name="connsiteY216" fmla="*/ 217992 h 225661"/>
                  <a:gd name="connsiteX217" fmla="*/ 17994 w 195721"/>
                  <a:gd name="connsiteY217" fmla="*/ 219320 h 225661"/>
                  <a:gd name="connsiteX218" fmla="*/ 19911 w 195721"/>
                  <a:gd name="connsiteY218" fmla="*/ 222122 h 225661"/>
                  <a:gd name="connsiteX219" fmla="*/ 21829 w 195721"/>
                  <a:gd name="connsiteY219" fmla="*/ 224482 h 225661"/>
                  <a:gd name="connsiteX220" fmla="*/ 22714 w 195721"/>
                  <a:gd name="connsiteY220" fmla="*/ 225072 h 225661"/>
                  <a:gd name="connsiteX221" fmla="*/ 23156 w 195721"/>
                  <a:gd name="connsiteY221" fmla="*/ 225662 h 225661"/>
                  <a:gd name="connsiteX222" fmla="*/ 24778 w 195721"/>
                  <a:gd name="connsiteY222" fmla="*/ 224334 h 225661"/>
                  <a:gd name="connsiteX223" fmla="*/ 26991 w 195721"/>
                  <a:gd name="connsiteY223" fmla="*/ 221385 h 225661"/>
                  <a:gd name="connsiteX224" fmla="*/ 28023 w 195721"/>
                  <a:gd name="connsiteY224" fmla="*/ 219910 h 225661"/>
                  <a:gd name="connsiteX225" fmla="*/ 30678 w 195721"/>
                  <a:gd name="connsiteY225" fmla="*/ 219467 h 225661"/>
                  <a:gd name="connsiteX226" fmla="*/ 31711 w 195721"/>
                  <a:gd name="connsiteY226" fmla="*/ 218435 h 225661"/>
                  <a:gd name="connsiteX227" fmla="*/ 32448 w 195721"/>
                  <a:gd name="connsiteY227" fmla="*/ 216665 h 225661"/>
                  <a:gd name="connsiteX228" fmla="*/ 32743 w 195721"/>
                  <a:gd name="connsiteY228" fmla="*/ 215632 h 225661"/>
                  <a:gd name="connsiteX229" fmla="*/ 35840 w 195721"/>
                  <a:gd name="connsiteY229" fmla="*/ 214895 h 225661"/>
                  <a:gd name="connsiteX230" fmla="*/ 39528 w 195721"/>
                  <a:gd name="connsiteY230" fmla="*/ 213420 h 225661"/>
                  <a:gd name="connsiteX231" fmla="*/ 41445 w 195721"/>
                  <a:gd name="connsiteY231" fmla="*/ 211797 h 225661"/>
                  <a:gd name="connsiteX232" fmla="*/ 43510 w 195721"/>
                  <a:gd name="connsiteY232" fmla="*/ 210765 h 225661"/>
                  <a:gd name="connsiteX233" fmla="*/ 44837 w 195721"/>
                  <a:gd name="connsiteY233" fmla="*/ 210765 h 225661"/>
                  <a:gd name="connsiteX234" fmla="*/ 45722 w 195721"/>
                  <a:gd name="connsiteY234" fmla="*/ 211208 h 225661"/>
                  <a:gd name="connsiteX235" fmla="*/ 48082 w 195721"/>
                  <a:gd name="connsiteY235" fmla="*/ 214010 h 225661"/>
                  <a:gd name="connsiteX236" fmla="*/ 50147 w 195721"/>
                  <a:gd name="connsiteY236" fmla="*/ 215632 h 225661"/>
                  <a:gd name="connsiteX237" fmla="*/ 50737 w 195721"/>
                  <a:gd name="connsiteY237" fmla="*/ 216075 h 225661"/>
                  <a:gd name="connsiteX238" fmla="*/ 51032 w 195721"/>
                  <a:gd name="connsiteY238" fmla="*/ 215190 h 225661"/>
                  <a:gd name="connsiteX239" fmla="*/ 52360 w 195721"/>
                  <a:gd name="connsiteY239" fmla="*/ 215337 h 225661"/>
                  <a:gd name="connsiteX240" fmla="*/ 52802 w 195721"/>
                  <a:gd name="connsiteY240" fmla="*/ 215780 h 225661"/>
                  <a:gd name="connsiteX241" fmla="*/ 53392 w 195721"/>
                  <a:gd name="connsiteY241" fmla="*/ 216665 h 225661"/>
                  <a:gd name="connsiteX242" fmla="*/ 54572 w 195721"/>
                  <a:gd name="connsiteY242" fmla="*/ 217992 h 225661"/>
                  <a:gd name="connsiteX243" fmla="*/ 56637 w 195721"/>
                  <a:gd name="connsiteY243" fmla="*/ 219467 h 225661"/>
                  <a:gd name="connsiteX244" fmla="*/ 58702 w 195721"/>
                  <a:gd name="connsiteY244" fmla="*/ 221237 h 225661"/>
                  <a:gd name="connsiteX245" fmla="*/ 59734 w 195721"/>
                  <a:gd name="connsiteY245" fmla="*/ 221385 h 225661"/>
                  <a:gd name="connsiteX246" fmla="*/ 61356 w 195721"/>
                  <a:gd name="connsiteY246" fmla="*/ 220500 h 225661"/>
                  <a:gd name="connsiteX247" fmla="*/ 63274 w 195721"/>
                  <a:gd name="connsiteY247" fmla="*/ 219320 h 225661"/>
                  <a:gd name="connsiteX248" fmla="*/ 66076 w 195721"/>
                  <a:gd name="connsiteY248" fmla="*/ 218435 h 225661"/>
                  <a:gd name="connsiteX249" fmla="*/ 66666 w 195721"/>
                  <a:gd name="connsiteY249" fmla="*/ 217550 h 225661"/>
                  <a:gd name="connsiteX250" fmla="*/ 67109 w 195721"/>
                  <a:gd name="connsiteY250" fmla="*/ 215632 h 225661"/>
                  <a:gd name="connsiteX251" fmla="*/ 67256 w 195721"/>
                  <a:gd name="connsiteY251" fmla="*/ 213715 h 225661"/>
                  <a:gd name="connsiteX252" fmla="*/ 67551 w 195721"/>
                  <a:gd name="connsiteY252" fmla="*/ 211355 h 225661"/>
                  <a:gd name="connsiteX253" fmla="*/ 68141 w 195721"/>
                  <a:gd name="connsiteY253" fmla="*/ 211060 h 225661"/>
                  <a:gd name="connsiteX254" fmla="*/ 69173 w 195721"/>
                  <a:gd name="connsiteY254" fmla="*/ 210913 h 225661"/>
                  <a:gd name="connsiteX255" fmla="*/ 70943 w 195721"/>
                  <a:gd name="connsiteY255" fmla="*/ 211503 h 225661"/>
                  <a:gd name="connsiteX256" fmla="*/ 71828 w 195721"/>
                  <a:gd name="connsiteY256" fmla="*/ 212240 h 225661"/>
                  <a:gd name="connsiteX257" fmla="*/ 73451 w 195721"/>
                  <a:gd name="connsiteY257" fmla="*/ 212240 h 225661"/>
                  <a:gd name="connsiteX258" fmla="*/ 74336 w 195721"/>
                  <a:gd name="connsiteY258" fmla="*/ 211650 h 225661"/>
                  <a:gd name="connsiteX259" fmla="*/ 76106 w 195721"/>
                  <a:gd name="connsiteY259" fmla="*/ 210470 h 225661"/>
                  <a:gd name="connsiteX260" fmla="*/ 78465 w 195721"/>
                  <a:gd name="connsiteY260" fmla="*/ 210028 h 225661"/>
                  <a:gd name="connsiteX261" fmla="*/ 80825 w 195721"/>
                  <a:gd name="connsiteY261" fmla="*/ 208848 h 225661"/>
                  <a:gd name="connsiteX262" fmla="*/ 83185 w 195721"/>
                  <a:gd name="connsiteY262" fmla="*/ 207520 h 225661"/>
                  <a:gd name="connsiteX263" fmla="*/ 84365 w 195721"/>
                  <a:gd name="connsiteY263" fmla="*/ 207373 h 225661"/>
                  <a:gd name="connsiteX264" fmla="*/ 85545 w 195721"/>
                  <a:gd name="connsiteY264" fmla="*/ 209143 h 225661"/>
                  <a:gd name="connsiteX265" fmla="*/ 86577 w 195721"/>
                  <a:gd name="connsiteY265" fmla="*/ 210470 h 225661"/>
                  <a:gd name="connsiteX266" fmla="*/ 86725 w 195721"/>
                  <a:gd name="connsiteY266" fmla="*/ 211355 h 225661"/>
                  <a:gd name="connsiteX267" fmla="*/ 85692 w 195721"/>
                  <a:gd name="connsiteY267" fmla="*/ 212830 h 225661"/>
                  <a:gd name="connsiteX268" fmla="*/ 84513 w 195721"/>
                  <a:gd name="connsiteY268" fmla="*/ 214895 h 225661"/>
                  <a:gd name="connsiteX269" fmla="*/ 85545 w 195721"/>
                  <a:gd name="connsiteY269" fmla="*/ 217255 h 225661"/>
                  <a:gd name="connsiteX270" fmla="*/ 85692 w 195721"/>
                  <a:gd name="connsiteY270" fmla="*/ 219762 h 225661"/>
                  <a:gd name="connsiteX271" fmla="*/ 85692 w 195721"/>
                  <a:gd name="connsiteY271" fmla="*/ 221237 h 225661"/>
                  <a:gd name="connsiteX272" fmla="*/ 86430 w 195721"/>
                  <a:gd name="connsiteY272" fmla="*/ 221827 h 225661"/>
                  <a:gd name="connsiteX273" fmla="*/ 87020 w 195721"/>
                  <a:gd name="connsiteY273" fmla="*/ 222122 h 225661"/>
                  <a:gd name="connsiteX274" fmla="*/ 87905 w 195721"/>
                  <a:gd name="connsiteY274" fmla="*/ 221680 h 225661"/>
                  <a:gd name="connsiteX275" fmla="*/ 89527 w 195721"/>
                  <a:gd name="connsiteY275" fmla="*/ 221827 h 225661"/>
                  <a:gd name="connsiteX276" fmla="*/ 91445 w 195721"/>
                  <a:gd name="connsiteY276" fmla="*/ 222564 h 225661"/>
                  <a:gd name="connsiteX277" fmla="*/ 93509 w 195721"/>
                  <a:gd name="connsiteY277" fmla="*/ 222564 h 225661"/>
                  <a:gd name="connsiteX278" fmla="*/ 95279 w 195721"/>
                  <a:gd name="connsiteY278" fmla="*/ 221532 h 225661"/>
                  <a:gd name="connsiteX279" fmla="*/ 98819 w 195721"/>
                  <a:gd name="connsiteY279" fmla="*/ 217992 h 225661"/>
                  <a:gd name="connsiteX280" fmla="*/ 103834 w 195721"/>
                  <a:gd name="connsiteY280" fmla="*/ 211650 h 225661"/>
                  <a:gd name="connsiteX281" fmla="*/ 108111 w 195721"/>
                  <a:gd name="connsiteY281" fmla="*/ 207668 h 225661"/>
                  <a:gd name="connsiteX282" fmla="*/ 111356 w 195721"/>
                  <a:gd name="connsiteY282" fmla="*/ 205898 h 225661"/>
                  <a:gd name="connsiteX283" fmla="*/ 113716 w 195721"/>
                  <a:gd name="connsiteY283" fmla="*/ 204128 h 225661"/>
                  <a:gd name="connsiteX284" fmla="*/ 114896 w 195721"/>
                  <a:gd name="connsiteY284" fmla="*/ 201916 h 225661"/>
                  <a:gd name="connsiteX285" fmla="*/ 116813 w 195721"/>
                  <a:gd name="connsiteY285" fmla="*/ 200441 h 225661"/>
                  <a:gd name="connsiteX286" fmla="*/ 120795 w 195721"/>
                  <a:gd name="connsiteY286" fmla="*/ 199261 h 225661"/>
                  <a:gd name="connsiteX287" fmla="*/ 123893 w 195721"/>
                  <a:gd name="connsiteY287" fmla="*/ 197933 h 225661"/>
                  <a:gd name="connsiteX288" fmla="*/ 126990 w 195721"/>
                  <a:gd name="connsiteY288" fmla="*/ 193509 h 225661"/>
                  <a:gd name="connsiteX289" fmla="*/ 130972 w 195721"/>
                  <a:gd name="connsiteY289" fmla="*/ 185692 h 225661"/>
                  <a:gd name="connsiteX290" fmla="*/ 132152 w 195721"/>
                  <a:gd name="connsiteY290" fmla="*/ 178612 h 225661"/>
                  <a:gd name="connsiteX291" fmla="*/ 132890 w 195721"/>
                  <a:gd name="connsiteY291" fmla="*/ 174335 h 225661"/>
                  <a:gd name="connsiteX292" fmla="*/ 132447 w 195721"/>
                  <a:gd name="connsiteY292" fmla="*/ 159733 h 225661"/>
                  <a:gd name="connsiteX293" fmla="*/ 132152 w 195721"/>
                  <a:gd name="connsiteY293" fmla="*/ 154866 h 225661"/>
                  <a:gd name="connsiteX294" fmla="*/ 132890 w 195721"/>
                  <a:gd name="connsiteY294" fmla="*/ 152211 h 225661"/>
                  <a:gd name="connsiteX295" fmla="*/ 134365 w 195721"/>
                  <a:gd name="connsiteY295" fmla="*/ 150441 h 225661"/>
                  <a:gd name="connsiteX296" fmla="*/ 138495 w 195721"/>
                  <a:gd name="connsiteY296" fmla="*/ 146606 h 225661"/>
                  <a:gd name="connsiteX297" fmla="*/ 141297 w 195721"/>
                  <a:gd name="connsiteY297" fmla="*/ 143509 h 225661"/>
                  <a:gd name="connsiteX298" fmla="*/ 143509 w 195721"/>
                  <a:gd name="connsiteY298" fmla="*/ 139822 h 225661"/>
                  <a:gd name="connsiteX299" fmla="*/ 147639 w 195721"/>
                  <a:gd name="connsiteY299" fmla="*/ 131415 h 225661"/>
                  <a:gd name="connsiteX300" fmla="*/ 149409 w 195721"/>
                  <a:gd name="connsiteY300" fmla="*/ 128760 h 225661"/>
                  <a:gd name="connsiteX301" fmla="*/ 150146 w 195721"/>
                  <a:gd name="connsiteY301" fmla="*/ 127580 h 225661"/>
                  <a:gd name="connsiteX302" fmla="*/ 152654 w 195721"/>
                  <a:gd name="connsiteY302" fmla="*/ 125368 h 225661"/>
                  <a:gd name="connsiteX303" fmla="*/ 156193 w 195721"/>
                  <a:gd name="connsiteY303" fmla="*/ 123303 h 225661"/>
                  <a:gd name="connsiteX304" fmla="*/ 160618 w 195721"/>
                  <a:gd name="connsiteY304" fmla="*/ 121680 h 225661"/>
                  <a:gd name="connsiteX305" fmla="*/ 167550 w 195721"/>
                  <a:gd name="connsiteY305" fmla="*/ 115781 h 225661"/>
                  <a:gd name="connsiteX306" fmla="*/ 173007 w 195721"/>
                  <a:gd name="connsiteY306" fmla="*/ 110029 h 225661"/>
                  <a:gd name="connsiteX307" fmla="*/ 172270 w 195721"/>
                  <a:gd name="connsiteY307" fmla="*/ 102949 h 225661"/>
                  <a:gd name="connsiteX308" fmla="*/ 173598 w 195721"/>
                  <a:gd name="connsiteY308" fmla="*/ 97049 h 225661"/>
                  <a:gd name="connsiteX309" fmla="*/ 176547 w 195721"/>
                  <a:gd name="connsiteY309" fmla="*/ 89675 h 225661"/>
                  <a:gd name="connsiteX310" fmla="*/ 177580 w 195721"/>
                  <a:gd name="connsiteY310" fmla="*/ 81710 h 225661"/>
                  <a:gd name="connsiteX311" fmla="*/ 176547 w 195721"/>
                  <a:gd name="connsiteY311" fmla="*/ 73451 h 225661"/>
                  <a:gd name="connsiteX312" fmla="*/ 176990 w 195721"/>
                  <a:gd name="connsiteY312" fmla="*/ 66666 h 225661"/>
                  <a:gd name="connsiteX313" fmla="*/ 179792 w 195721"/>
                  <a:gd name="connsiteY313" fmla="*/ 58849 h 225661"/>
                  <a:gd name="connsiteX314" fmla="*/ 180972 w 195721"/>
                  <a:gd name="connsiteY314" fmla="*/ 55899 h 225661"/>
                  <a:gd name="connsiteX315" fmla="*/ 181415 w 195721"/>
                  <a:gd name="connsiteY315" fmla="*/ 51032 h 225661"/>
                  <a:gd name="connsiteX316" fmla="*/ 181415 w 195721"/>
                  <a:gd name="connsiteY316" fmla="*/ 43510 h 225661"/>
                  <a:gd name="connsiteX317" fmla="*/ 184954 w 195721"/>
                  <a:gd name="connsiteY317" fmla="*/ 33038 h 225661"/>
                  <a:gd name="connsiteX318" fmla="*/ 188494 w 195721"/>
                  <a:gd name="connsiteY318" fmla="*/ 26844 h 225661"/>
                  <a:gd name="connsiteX319" fmla="*/ 192329 w 195721"/>
                  <a:gd name="connsiteY319" fmla="*/ 19764 h 225661"/>
                  <a:gd name="connsiteX320" fmla="*/ 193804 w 195721"/>
                  <a:gd name="connsiteY320" fmla="*/ 15634 h 225661"/>
                  <a:gd name="connsiteX321" fmla="*/ 195721 w 195721"/>
                  <a:gd name="connsiteY321" fmla="*/ 9882 h 225661"/>
                  <a:gd name="connsiteX322" fmla="*/ 195426 w 195721"/>
                  <a:gd name="connsiteY322" fmla="*/ 5457 h 22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195721" h="225661">
                    <a:moveTo>
                      <a:pt x="195426" y="5457"/>
                    </a:moveTo>
                    <a:lnTo>
                      <a:pt x="193951" y="4572"/>
                    </a:lnTo>
                    <a:lnTo>
                      <a:pt x="192476" y="2065"/>
                    </a:lnTo>
                    <a:lnTo>
                      <a:pt x="191886" y="1622"/>
                    </a:lnTo>
                    <a:lnTo>
                      <a:pt x="187757" y="2802"/>
                    </a:lnTo>
                    <a:lnTo>
                      <a:pt x="185691" y="3687"/>
                    </a:lnTo>
                    <a:lnTo>
                      <a:pt x="184512" y="4720"/>
                    </a:lnTo>
                    <a:lnTo>
                      <a:pt x="183627" y="4867"/>
                    </a:lnTo>
                    <a:lnTo>
                      <a:pt x="182447" y="3540"/>
                    </a:lnTo>
                    <a:lnTo>
                      <a:pt x="181415" y="3245"/>
                    </a:lnTo>
                    <a:lnTo>
                      <a:pt x="179792" y="3540"/>
                    </a:lnTo>
                    <a:lnTo>
                      <a:pt x="178170" y="3540"/>
                    </a:lnTo>
                    <a:lnTo>
                      <a:pt x="176990" y="3392"/>
                    </a:lnTo>
                    <a:lnTo>
                      <a:pt x="176399" y="3392"/>
                    </a:lnTo>
                    <a:lnTo>
                      <a:pt x="174482" y="2655"/>
                    </a:lnTo>
                    <a:lnTo>
                      <a:pt x="167403" y="590"/>
                    </a:lnTo>
                    <a:lnTo>
                      <a:pt x="166223" y="0"/>
                    </a:lnTo>
                    <a:lnTo>
                      <a:pt x="164748" y="0"/>
                    </a:lnTo>
                    <a:lnTo>
                      <a:pt x="161208" y="1770"/>
                    </a:lnTo>
                    <a:lnTo>
                      <a:pt x="159143" y="2213"/>
                    </a:lnTo>
                    <a:lnTo>
                      <a:pt x="153391" y="3392"/>
                    </a:lnTo>
                    <a:lnTo>
                      <a:pt x="147196" y="3835"/>
                    </a:lnTo>
                    <a:lnTo>
                      <a:pt x="144837" y="3982"/>
                    </a:lnTo>
                    <a:lnTo>
                      <a:pt x="143214" y="4720"/>
                    </a:lnTo>
                    <a:lnTo>
                      <a:pt x="142182" y="5752"/>
                    </a:lnTo>
                    <a:lnTo>
                      <a:pt x="141444" y="8260"/>
                    </a:lnTo>
                    <a:lnTo>
                      <a:pt x="140117" y="12389"/>
                    </a:lnTo>
                    <a:lnTo>
                      <a:pt x="139674" y="13569"/>
                    </a:lnTo>
                    <a:lnTo>
                      <a:pt x="139822" y="15192"/>
                    </a:lnTo>
                    <a:lnTo>
                      <a:pt x="139379" y="17994"/>
                    </a:lnTo>
                    <a:lnTo>
                      <a:pt x="139232" y="20502"/>
                    </a:lnTo>
                    <a:lnTo>
                      <a:pt x="139379" y="22271"/>
                    </a:lnTo>
                    <a:lnTo>
                      <a:pt x="137757" y="25664"/>
                    </a:lnTo>
                    <a:lnTo>
                      <a:pt x="135545" y="29646"/>
                    </a:lnTo>
                    <a:lnTo>
                      <a:pt x="133775" y="33186"/>
                    </a:lnTo>
                    <a:lnTo>
                      <a:pt x="132005" y="36725"/>
                    </a:lnTo>
                    <a:lnTo>
                      <a:pt x="132005" y="37020"/>
                    </a:lnTo>
                    <a:lnTo>
                      <a:pt x="131857" y="38495"/>
                    </a:lnTo>
                    <a:lnTo>
                      <a:pt x="130235" y="39380"/>
                    </a:lnTo>
                    <a:lnTo>
                      <a:pt x="129350" y="41003"/>
                    </a:lnTo>
                    <a:lnTo>
                      <a:pt x="129055" y="43215"/>
                    </a:lnTo>
                    <a:lnTo>
                      <a:pt x="129497" y="45870"/>
                    </a:lnTo>
                    <a:lnTo>
                      <a:pt x="130677" y="49115"/>
                    </a:lnTo>
                    <a:lnTo>
                      <a:pt x="130825" y="51032"/>
                    </a:lnTo>
                    <a:lnTo>
                      <a:pt x="130382" y="51179"/>
                    </a:lnTo>
                    <a:lnTo>
                      <a:pt x="129497" y="51770"/>
                    </a:lnTo>
                    <a:lnTo>
                      <a:pt x="128760" y="52212"/>
                    </a:lnTo>
                    <a:lnTo>
                      <a:pt x="126548" y="50000"/>
                    </a:lnTo>
                    <a:lnTo>
                      <a:pt x="124188" y="48525"/>
                    </a:lnTo>
                    <a:lnTo>
                      <a:pt x="120501" y="46017"/>
                    </a:lnTo>
                    <a:lnTo>
                      <a:pt x="116813" y="45133"/>
                    </a:lnTo>
                    <a:lnTo>
                      <a:pt x="111946" y="44985"/>
                    </a:lnTo>
                    <a:lnTo>
                      <a:pt x="109881" y="45280"/>
                    </a:lnTo>
                    <a:lnTo>
                      <a:pt x="108406" y="44247"/>
                    </a:lnTo>
                    <a:lnTo>
                      <a:pt x="106341" y="43215"/>
                    </a:lnTo>
                    <a:lnTo>
                      <a:pt x="105309" y="42920"/>
                    </a:lnTo>
                    <a:lnTo>
                      <a:pt x="103686" y="43805"/>
                    </a:lnTo>
                    <a:lnTo>
                      <a:pt x="102654" y="43805"/>
                    </a:lnTo>
                    <a:lnTo>
                      <a:pt x="101179" y="43510"/>
                    </a:lnTo>
                    <a:lnTo>
                      <a:pt x="98524" y="43510"/>
                    </a:lnTo>
                    <a:lnTo>
                      <a:pt x="98229" y="42035"/>
                    </a:lnTo>
                    <a:lnTo>
                      <a:pt x="97787" y="41740"/>
                    </a:lnTo>
                    <a:lnTo>
                      <a:pt x="94837" y="41888"/>
                    </a:lnTo>
                    <a:lnTo>
                      <a:pt x="93952" y="40560"/>
                    </a:lnTo>
                    <a:lnTo>
                      <a:pt x="93657" y="40708"/>
                    </a:lnTo>
                    <a:lnTo>
                      <a:pt x="92477" y="40413"/>
                    </a:lnTo>
                    <a:lnTo>
                      <a:pt x="90117" y="38643"/>
                    </a:lnTo>
                    <a:lnTo>
                      <a:pt x="87610" y="39823"/>
                    </a:lnTo>
                    <a:lnTo>
                      <a:pt x="82448" y="39675"/>
                    </a:lnTo>
                    <a:lnTo>
                      <a:pt x="75811" y="39675"/>
                    </a:lnTo>
                    <a:lnTo>
                      <a:pt x="69026" y="39675"/>
                    </a:lnTo>
                    <a:lnTo>
                      <a:pt x="62831" y="39675"/>
                    </a:lnTo>
                    <a:lnTo>
                      <a:pt x="56489" y="39675"/>
                    </a:lnTo>
                    <a:lnTo>
                      <a:pt x="56342" y="41445"/>
                    </a:lnTo>
                    <a:lnTo>
                      <a:pt x="54277" y="45870"/>
                    </a:lnTo>
                    <a:lnTo>
                      <a:pt x="53245" y="49262"/>
                    </a:lnTo>
                    <a:lnTo>
                      <a:pt x="53097" y="52950"/>
                    </a:lnTo>
                    <a:lnTo>
                      <a:pt x="53687" y="55899"/>
                    </a:lnTo>
                    <a:lnTo>
                      <a:pt x="54572" y="57964"/>
                    </a:lnTo>
                    <a:lnTo>
                      <a:pt x="55309" y="60176"/>
                    </a:lnTo>
                    <a:lnTo>
                      <a:pt x="54719" y="61799"/>
                    </a:lnTo>
                    <a:lnTo>
                      <a:pt x="53834" y="62536"/>
                    </a:lnTo>
                    <a:lnTo>
                      <a:pt x="54424" y="63274"/>
                    </a:lnTo>
                    <a:lnTo>
                      <a:pt x="56047" y="63569"/>
                    </a:lnTo>
                    <a:lnTo>
                      <a:pt x="58554" y="62831"/>
                    </a:lnTo>
                    <a:lnTo>
                      <a:pt x="62536" y="61651"/>
                    </a:lnTo>
                    <a:lnTo>
                      <a:pt x="67698" y="59882"/>
                    </a:lnTo>
                    <a:lnTo>
                      <a:pt x="71091" y="58849"/>
                    </a:lnTo>
                    <a:lnTo>
                      <a:pt x="76696" y="59439"/>
                    </a:lnTo>
                    <a:lnTo>
                      <a:pt x="79645" y="60176"/>
                    </a:lnTo>
                    <a:lnTo>
                      <a:pt x="81268" y="61356"/>
                    </a:lnTo>
                    <a:lnTo>
                      <a:pt x="82890" y="66666"/>
                    </a:lnTo>
                    <a:lnTo>
                      <a:pt x="83628" y="67404"/>
                    </a:lnTo>
                    <a:lnTo>
                      <a:pt x="85103" y="69616"/>
                    </a:lnTo>
                    <a:lnTo>
                      <a:pt x="86135" y="72271"/>
                    </a:lnTo>
                    <a:lnTo>
                      <a:pt x="86430" y="73746"/>
                    </a:lnTo>
                    <a:lnTo>
                      <a:pt x="86282" y="74631"/>
                    </a:lnTo>
                    <a:lnTo>
                      <a:pt x="85103" y="76106"/>
                    </a:lnTo>
                    <a:lnTo>
                      <a:pt x="83923" y="78170"/>
                    </a:lnTo>
                    <a:lnTo>
                      <a:pt x="83480" y="79498"/>
                    </a:lnTo>
                    <a:lnTo>
                      <a:pt x="82300" y="80530"/>
                    </a:lnTo>
                    <a:lnTo>
                      <a:pt x="80973" y="81415"/>
                    </a:lnTo>
                    <a:lnTo>
                      <a:pt x="77285" y="81858"/>
                    </a:lnTo>
                    <a:lnTo>
                      <a:pt x="76696" y="82300"/>
                    </a:lnTo>
                    <a:lnTo>
                      <a:pt x="75663" y="84660"/>
                    </a:lnTo>
                    <a:lnTo>
                      <a:pt x="73598" y="86578"/>
                    </a:lnTo>
                    <a:lnTo>
                      <a:pt x="72713" y="88347"/>
                    </a:lnTo>
                    <a:lnTo>
                      <a:pt x="71976" y="90707"/>
                    </a:lnTo>
                    <a:lnTo>
                      <a:pt x="72123" y="93804"/>
                    </a:lnTo>
                    <a:lnTo>
                      <a:pt x="71681" y="98082"/>
                    </a:lnTo>
                    <a:lnTo>
                      <a:pt x="71239" y="101032"/>
                    </a:lnTo>
                    <a:lnTo>
                      <a:pt x="72271" y="102064"/>
                    </a:lnTo>
                    <a:lnTo>
                      <a:pt x="76696" y="102801"/>
                    </a:lnTo>
                    <a:lnTo>
                      <a:pt x="77581" y="103244"/>
                    </a:lnTo>
                    <a:lnTo>
                      <a:pt x="78760" y="105161"/>
                    </a:lnTo>
                    <a:lnTo>
                      <a:pt x="80383" y="106784"/>
                    </a:lnTo>
                    <a:lnTo>
                      <a:pt x="84513" y="107816"/>
                    </a:lnTo>
                    <a:lnTo>
                      <a:pt x="85988" y="109144"/>
                    </a:lnTo>
                    <a:lnTo>
                      <a:pt x="87315" y="110618"/>
                    </a:lnTo>
                    <a:lnTo>
                      <a:pt x="87462" y="111798"/>
                    </a:lnTo>
                    <a:lnTo>
                      <a:pt x="86577" y="116518"/>
                    </a:lnTo>
                    <a:lnTo>
                      <a:pt x="85692" y="120943"/>
                    </a:lnTo>
                    <a:lnTo>
                      <a:pt x="85988" y="124335"/>
                    </a:lnTo>
                    <a:lnTo>
                      <a:pt x="86430" y="127580"/>
                    </a:lnTo>
                    <a:lnTo>
                      <a:pt x="86873" y="132447"/>
                    </a:lnTo>
                    <a:lnTo>
                      <a:pt x="86577" y="135250"/>
                    </a:lnTo>
                    <a:lnTo>
                      <a:pt x="85545" y="137020"/>
                    </a:lnTo>
                    <a:lnTo>
                      <a:pt x="85545" y="138495"/>
                    </a:lnTo>
                    <a:lnTo>
                      <a:pt x="85988" y="140117"/>
                    </a:lnTo>
                    <a:lnTo>
                      <a:pt x="84955" y="144837"/>
                    </a:lnTo>
                    <a:lnTo>
                      <a:pt x="84365" y="145574"/>
                    </a:lnTo>
                    <a:lnTo>
                      <a:pt x="82448" y="146459"/>
                    </a:lnTo>
                    <a:lnTo>
                      <a:pt x="81563" y="147639"/>
                    </a:lnTo>
                    <a:lnTo>
                      <a:pt x="81268" y="149704"/>
                    </a:lnTo>
                    <a:lnTo>
                      <a:pt x="80235" y="152359"/>
                    </a:lnTo>
                    <a:lnTo>
                      <a:pt x="79203" y="153244"/>
                    </a:lnTo>
                    <a:lnTo>
                      <a:pt x="79203" y="154571"/>
                    </a:lnTo>
                    <a:lnTo>
                      <a:pt x="80235" y="155456"/>
                    </a:lnTo>
                    <a:lnTo>
                      <a:pt x="80235" y="156783"/>
                    </a:lnTo>
                    <a:lnTo>
                      <a:pt x="78318" y="158553"/>
                    </a:lnTo>
                    <a:lnTo>
                      <a:pt x="77285" y="159733"/>
                    </a:lnTo>
                    <a:lnTo>
                      <a:pt x="74778" y="160323"/>
                    </a:lnTo>
                    <a:lnTo>
                      <a:pt x="71976" y="159733"/>
                    </a:lnTo>
                    <a:lnTo>
                      <a:pt x="71386" y="158848"/>
                    </a:lnTo>
                    <a:lnTo>
                      <a:pt x="71976" y="157373"/>
                    </a:lnTo>
                    <a:lnTo>
                      <a:pt x="71828" y="156193"/>
                    </a:lnTo>
                    <a:lnTo>
                      <a:pt x="70796" y="155013"/>
                    </a:lnTo>
                    <a:lnTo>
                      <a:pt x="69321" y="151916"/>
                    </a:lnTo>
                    <a:lnTo>
                      <a:pt x="67994" y="151179"/>
                    </a:lnTo>
                    <a:lnTo>
                      <a:pt x="67256" y="152506"/>
                    </a:lnTo>
                    <a:lnTo>
                      <a:pt x="65044" y="154866"/>
                    </a:lnTo>
                    <a:lnTo>
                      <a:pt x="60914" y="157963"/>
                    </a:lnTo>
                    <a:lnTo>
                      <a:pt x="58112" y="158111"/>
                    </a:lnTo>
                    <a:lnTo>
                      <a:pt x="52949" y="157226"/>
                    </a:lnTo>
                    <a:lnTo>
                      <a:pt x="48672" y="155751"/>
                    </a:lnTo>
                    <a:lnTo>
                      <a:pt x="46607" y="152211"/>
                    </a:lnTo>
                    <a:lnTo>
                      <a:pt x="45280" y="149261"/>
                    </a:lnTo>
                    <a:lnTo>
                      <a:pt x="43362" y="145869"/>
                    </a:lnTo>
                    <a:lnTo>
                      <a:pt x="41298" y="144247"/>
                    </a:lnTo>
                    <a:lnTo>
                      <a:pt x="39085" y="143214"/>
                    </a:lnTo>
                    <a:lnTo>
                      <a:pt x="38053" y="143214"/>
                    </a:lnTo>
                    <a:lnTo>
                      <a:pt x="34955" y="144984"/>
                    </a:lnTo>
                    <a:lnTo>
                      <a:pt x="33923" y="145721"/>
                    </a:lnTo>
                    <a:lnTo>
                      <a:pt x="33923" y="147344"/>
                    </a:lnTo>
                    <a:lnTo>
                      <a:pt x="34218" y="148819"/>
                    </a:lnTo>
                    <a:lnTo>
                      <a:pt x="34808" y="149556"/>
                    </a:lnTo>
                    <a:lnTo>
                      <a:pt x="35251" y="150589"/>
                    </a:lnTo>
                    <a:lnTo>
                      <a:pt x="35103" y="152064"/>
                    </a:lnTo>
                    <a:lnTo>
                      <a:pt x="34513" y="153981"/>
                    </a:lnTo>
                    <a:lnTo>
                      <a:pt x="34366" y="156193"/>
                    </a:lnTo>
                    <a:lnTo>
                      <a:pt x="24336" y="158406"/>
                    </a:lnTo>
                    <a:lnTo>
                      <a:pt x="22714" y="157521"/>
                    </a:lnTo>
                    <a:lnTo>
                      <a:pt x="21386" y="156636"/>
                    </a:lnTo>
                    <a:lnTo>
                      <a:pt x="19911" y="156783"/>
                    </a:lnTo>
                    <a:lnTo>
                      <a:pt x="15487" y="157963"/>
                    </a:lnTo>
                    <a:lnTo>
                      <a:pt x="14012" y="157078"/>
                    </a:lnTo>
                    <a:lnTo>
                      <a:pt x="12389" y="156488"/>
                    </a:lnTo>
                    <a:lnTo>
                      <a:pt x="11652" y="157078"/>
                    </a:lnTo>
                    <a:lnTo>
                      <a:pt x="11652" y="157963"/>
                    </a:lnTo>
                    <a:lnTo>
                      <a:pt x="12389" y="163126"/>
                    </a:lnTo>
                    <a:lnTo>
                      <a:pt x="12094" y="165043"/>
                    </a:lnTo>
                    <a:lnTo>
                      <a:pt x="11062" y="167698"/>
                    </a:lnTo>
                    <a:lnTo>
                      <a:pt x="10619" y="169320"/>
                    </a:lnTo>
                    <a:lnTo>
                      <a:pt x="13274" y="169910"/>
                    </a:lnTo>
                    <a:lnTo>
                      <a:pt x="14159" y="170648"/>
                    </a:lnTo>
                    <a:lnTo>
                      <a:pt x="15192" y="171975"/>
                    </a:lnTo>
                    <a:lnTo>
                      <a:pt x="16372" y="173155"/>
                    </a:lnTo>
                    <a:lnTo>
                      <a:pt x="16519" y="173892"/>
                    </a:lnTo>
                    <a:lnTo>
                      <a:pt x="15044" y="175220"/>
                    </a:lnTo>
                    <a:lnTo>
                      <a:pt x="14601" y="176842"/>
                    </a:lnTo>
                    <a:lnTo>
                      <a:pt x="15192" y="178169"/>
                    </a:lnTo>
                    <a:lnTo>
                      <a:pt x="17109" y="179497"/>
                    </a:lnTo>
                    <a:lnTo>
                      <a:pt x="19617" y="180972"/>
                    </a:lnTo>
                    <a:lnTo>
                      <a:pt x="20944" y="181857"/>
                    </a:lnTo>
                    <a:lnTo>
                      <a:pt x="20796" y="182742"/>
                    </a:lnTo>
                    <a:lnTo>
                      <a:pt x="19617" y="184512"/>
                    </a:lnTo>
                    <a:lnTo>
                      <a:pt x="19174" y="185986"/>
                    </a:lnTo>
                    <a:lnTo>
                      <a:pt x="18289" y="187461"/>
                    </a:lnTo>
                    <a:lnTo>
                      <a:pt x="18436" y="188641"/>
                    </a:lnTo>
                    <a:lnTo>
                      <a:pt x="19617" y="189821"/>
                    </a:lnTo>
                    <a:lnTo>
                      <a:pt x="19617" y="190854"/>
                    </a:lnTo>
                    <a:lnTo>
                      <a:pt x="18732" y="191739"/>
                    </a:lnTo>
                    <a:lnTo>
                      <a:pt x="17109" y="191591"/>
                    </a:lnTo>
                    <a:lnTo>
                      <a:pt x="15782" y="191591"/>
                    </a:lnTo>
                    <a:lnTo>
                      <a:pt x="14454" y="191296"/>
                    </a:lnTo>
                    <a:lnTo>
                      <a:pt x="10619" y="187314"/>
                    </a:lnTo>
                    <a:lnTo>
                      <a:pt x="9734" y="187166"/>
                    </a:lnTo>
                    <a:lnTo>
                      <a:pt x="4130" y="190264"/>
                    </a:lnTo>
                    <a:lnTo>
                      <a:pt x="2655" y="191591"/>
                    </a:lnTo>
                    <a:lnTo>
                      <a:pt x="1475" y="193361"/>
                    </a:lnTo>
                    <a:lnTo>
                      <a:pt x="0" y="197491"/>
                    </a:lnTo>
                    <a:lnTo>
                      <a:pt x="6047" y="202948"/>
                    </a:lnTo>
                    <a:lnTo>
                      <a:pt x="6784" y="204866"/>
                    </a:lnTo>
                    <a:lnTo>
                      <a:pt x="14012" y="210913"/>
                    </a:lnTo>
                    <a:lnTo>
                      <a:pt x="16814" y="214305"/>
                    </a:lnTo>
                    <a:lnTo>
                      <a:pt x="16961" y="217255"/>
                    </a:lnTo>
                    <a:lnTo>
                      <a:pt x="17551" y="217992"/>
                    </a:lnTo>
                    <a:lnTo>
                      <a:pt x="17994" y="219320"/>
                    </a:lnTo>
                    <a:lnTo>
                      <a:pt x="19911" y="222122"/>
                    </a:lnTo>
                    <a:lnTo>
                      <a:pt x="21829" y="224482"/>
                    </a:lnTo>
                    <a:lnTo>
                      <a:pt x="22714" y="225072"/>
                    </a:lnTo>
                    <a:lnTo>
                      <a:pt x="23156" y="225662"/>
                    </a:lnTo>
                    <a:lnTo>
                      <a:pt x="24778" y="224334"/>
                    </a:lnTo>
                    <a:lnTo>
                      <a:pt x="26991" y="221385"/>
                    </a:lnTo>
                    <a:lnTo>
                      <a:pt x="28023" y="219910"/>
                    </a:lnTo>
                    <a:lnTo>
                      <a:pt x="30678" y="219467"/>
                    </a:lnTo>
                    <a:lnTo>
                      <a:pt x="31711" y="218435"/>
                    </a:lnTo>
                    <a:lnTo>
                      <a:pt x="32448" y="216665"/>
                    </a:lnTo>
                    <a:lnTo>
                      <a:pt x="32743" y="215632"/>
                    </a:lnTo>
                    <a:lnTo>
                      <a:pt x="35840" y="214895"/>
                    </a:lnTo>
                    <a:lnTo>
                      <a:pt x="39528" y="213420"/>
                    </a:lnTo>
                    <a:lnTo>
                      <a:pt x="41445" y="211797"/>
                    </a:lnTo>
                    <a:lnTo>
                      <a:pt x="43510" y="210765"/>
                    </a:lnTo>
                    <a:lnTo>
                      <a:pt x="44837" y="210765"/>
                    </a:lnTo>
                    <a:lnTo>
                      <a:pt x="45722" y="211208"/>
                    </a:lnTo>
                    <a:lnTo>
                      <a:pt x="48082" y="214010"/>
                    </a:lnTo>
                    <a:lnTo>
                      <a:pt x="50147" y="215632"/>
                    </a:lnTo>
                    <a:lnTo>
                      <a:pt x="50737" y="216075"/>
                    </a:lnTo>
                    <a:lnTo>
                      <a:pt x="51032" y="215190"/>
                    </a:lnTo>
                    <a:lnTo>
                      <a:pt x="52360" y="215337"/>
                    </a:lnTo>
                    <a:lnTo>
                      <a:pt x="52802" y="215780"/>
                    </a:lnTo>
                    <a:lnTo>
                      <a:pt x="53392" y="216665"/>
                    </a:lnTo>
                    <a:lnTo>
                      <a:pt x="54572" y="217992"/>
                    </a:lnTo>
                    <a:lnTo>
                      <a:pt x="56637" y="219467"/>
                    </a:lnTo>
                    <a:lnTo>
                      <a:pt x="58702" y="221237"/>
                    </a:lnTo>
                    <a:lnTo>
                      <a:pt x="59734" y="221385"/>
                    </a:lnTo>
                    <a:lnTo>
                      <a:pt x="61356" y="220500"/>
                    </a:lnTo>
                    <a:lnTo>
                      <a:pt x="63274" y="219320"/>
                    </a:lnTo>
                    <a:lnTo>
                      <a:pt x="66076" y="218435"/>
                    </a:lnTo>
                    <a:lnTo>
                      <a:pt x="66666" y="217550"/>
                    </a:lnTo>
                    <a:lnTo>
                      <a:pt x="67109" y="215632"/>
                    </a:lnTo>
                    <a:lnTo>
                      <a:pt x="67256" y="213715"/>
                    </a:lnTo>
                    <a:lnTo>
                      <a:pt x="67551" y="211355"/>
                    </a:lnTo>
                    <a:lnTo>
                      <a:pt x="68141" y="211060"/>
                    </a:lnTo>
                    <a:lnTo>
                      <a:pt x="69173" y="210913"/>
                    </a:lnTo>
                    <a:lnTo>
                      <a:pt x="70943" y="211503"/>
                    </a:lnTo>
                    <a:lnTo>
                      <a:pt x="71828" y="212240"/>
                    </a:lnTo>
                    <a:lnTo>
                      <a:pt x="73451" y="212240"/>
                    </a:lnTo>
                    <a:lnTo>
                      <a:pt x="74336" y="211650"/>
                    </a:lnTo>
                    <a:lnTo>
                      <a:pt x="76106" y="210470"/>
                    </a:lnTo>
                    <a:lnTo>
                      <a:pt x="78465" y="210028"/>
                    </a:lnTo>
                    <a:lnTo>
                      <a:pt x="80825" y="208848"/>
                    </a:lnTo>
                    <a:lnTo>
                      <a:pt x="83185" y="207520"/>
                    </a:lnTo>
                    <a:lnTo>
                      <a:pt x="84365" y="207373"/>
                    </a:lnTo>
                    <a:lnTo>
                      <a:pt x="85545" y="209143"/>
                    </a:lnTo>
                    <a:lnTo>
                      <a:pt x="86577" y="210470"/>
                    </a:lnTo>
                    <a:lnTo>
                      <a:pt x="86725" y="211355"/>
                    </a:lnTo>
                    <a:lnTo>
                      <a:pt x="85692" y="212830"/>
                    </a:lnTo>
                    <a:lnTo>
                      <a:pt x="84513" y="214895"/>
                    </a:lnTo>
                    <a:lnTo>
                      <a:pt x="85545" y="217255"/>
                    </a:lnTo>
                    <a:lnTo>
                      <a:pt x="85692" y="219762"/>
                    </a:lnTo>
                    <a:lnTo>
                      <a:pt x="85692" y="221237"/>
                    </a:lnTo>
                    <a:lnTo>
                      <a:pt x="86430" y="221827"/>
                    </a:lnTo>
                    <a:lnTo>
                      <a:pt x="87020" y="222122"/>
                    </a:lnTo>
                    <a:lnTo>
                      <a:pt x="87905" y="221680"/>
                    </a:lnTo>
                    <a:lnTo>
                      <a:pt x="89527" y="221827"/>
                    </a:lnTo>
                    <a:lnTo>
                      <a:pt x="91445" y="222564"/>
                    </a:lnTo>
                    <a:lnTo>
                      <a:pt x="93509" y="222564"/>
                    </a:lnTo>
                    <a:lnTo>
                      <a:pt x="95279" y="221532"/>
                    </a:lnTo>
                    <a:lnTo>
                      <a:pt x="98819" y="217992"/>
                    </a:lnTo>
                    <a:lnTo>
                      <a:pt x="103834" y="211650"/>
                    </a:lnTo>
                    <a:lnTo>
                      <a:pt x="108111" y="207668"/>
                    </a:lnTo>
                    <a:lnTo>
                      <a:pt x="111356" y="205898"/>
                    </a:lnTo>
                    <a:lnTo>
                      <a:pt x="113716" y="204128"/>
                    </a:lnTo>
                    <a:lnTo>
                      <a:pt x="114896" y="201916"/>
                    </a:lnTo>
                    <a:lnTo>
                      <a:pt x="116813" y="200441"/>
                    </a:lnTo>
                    <a:lnTo>
                      <a:pt x="120795" y="199261"/>
                    </a:lnTo>
                    <a:lnTo>
                      <a:pt x="123893" y="197933"/>
                    </a:lnTo>
                    <a:lnTo>
                      <a:pt x="126990" y="193509"/>
                    </a:lnTo>
                    <a:lnTo>
                      <a:pt x="130972" y="185692"/>
                    </a:lnTo>
                    <a:lnTo>
                      <a:pt x="132152" y="178612"/>
                    </a:lnTo>
                    <a:lnTo>
                      <a:pt x="132890" y="174335"/>
                    </a:lnTo>
                    <a:lnTo>
                      <a:pt x="132447" y="159733"/>
                    </a:lnTo>
                    <a:lnTo>
                      <a:pt x="132152" y="154866"/>
                    </a:lnTo>
                    <a:lnTo>
                      <a:pt x="132890" y="152211"/>
                    </a:lnTo>
                    <a:lnTo>
                      <a:pt x="134365" y="150441"/>
                    </a:lnTo>
                    <a:lnTo>
                      <a:pt x="138495" y="146606"/>
                    </a:lnTo>
                    <a:lnTo>
                      <a:pt x="141297" y="143509"/>
                    </a:lnTo>
                    <a:lnTo>
                      <a:pt x="143509" y="139822"/>
                    </a:lnTo>
                    <a:lnTo>
                      <a:pt x="147639" y="131415"/>
                    </a:lnTo>
                    <a:lnTo>
                      <a:pt x="149409" y="128760"/>
                    </a:lnTo>
                    <a:lnTo>
                      <a:pt x="150146" y="127580"/>
                    </a:lnTo>
                    <a:lnTo>
                      <a:pt x="152654" y="125368"/>
                    </a:lnTo>
                    <a:lnTo>
                      <a:pt x="156193" y="123303"/>
                    </a:lnTo>
                    <a:lnTo>
                      <a:pt x="160618" y="121680"/>
                    </a:lnTo>
                    <a:lnTo>
                      <a:pt x="167550" y="115781"/>
                    </a:lnTo>
                    <a:lnTo>
                      <a:pt x="173007" y="110029"/>
                    </a:lnTo>
                    <a:lnTo>
                      <a:pt x="172270" y="102949"/>
                    </a:lnTo>
                    <a:lnTo>
                      <a:pt x="173598" y="97049"/>
                    </a:lnTo>
                    <a:lnTo>
                      <a:pt x="176547" y="89675"/>
                    </a:lnTo>
                    <a:lnTo>
                      <a:pt x="177580" y="81710"/>
                    </a:lnTo>
                    <a:lnTo>
                      <a:pt x="176547" y="73451"/>
                    </a:lnTo>
                    <a:lnTo>
                      <a:pt x="176990" y="66666"/>
                    </a:lnTo>
                    <a:lnTo>
                      <a:pt x="179792" y="58849"/>
                    </a:lnTo>
                    <a:lnTo>
                      <a:pt x="180972" y="55899"/>
                    </a:lnTo>
                    <a:lnTo>
                      <a:pt x="181415" y="51032"/>
                    </a:lnTo>
                    <a:lnTo>
                      <a:pt x="181415" y="43510"/>
                    </a:lnTo>
                    <a:lnTo>
                      <a:pt x="184954" y="33038"/>
                    </a:lnTo>
                    <a:lnTo>
                      <a:pt x="188494" y="26844"/>
                    </a:lnTo>
                    <a:lnTo>
                      <a:pt x="192329" y="19764"/>
                    </a:lnTo>
                    <a:lnTo>
                      <a:pt x="193804" y="15634"/>
                    </a:lnTo>
                    <a:lnTo>
                      <a:pt x="195721" y="9882"/>
                    </a:lnTo>
                    <a:lnTo>
                      <a:pt x="195426" y="5457"/>
                    </a:lnTo>
                    <a:close/>
                  </a:path>
                </a:pathLst>
              </a:custGeom>
              <a:grpFill/>
              <a:ln w="3175" cap="flat">
                <a:solidFill>
                  <a:schemeClr val="bg2">
                    <a:lumMod val="90000"/>
                  </a:schemeClr>
                </a:solidFill>
                <a:prstDash val="solid"/>
                <a:miter/>
              </a:ln>
            </p:spPr>
            <p:txBody>
              <a:bodyPr rtlCol="0" anchor="ctr"/>
              <a:lstStyle/>
              <a:p>
                <a:endParaRPr lang="en-GB"/>
              </a:p>
            </p:txBody>
          </p:sp>
          <p:sp>
            <p:nvSpPr>
              <p:cNvPr id="217" name="Freeform: Shape 216">
                <a:extLst>
                  <a:ext uri="{FF2B5EF4-FFF2-40B4-BE49-F238E27FC236}">
                    <a16:creationId xmlns:a16="http://schemas.microsoft.com/office/drawing/2014/main" id="{512CC08F-B4C0-65E5-E81C-9CDE894D3F3E}"/>
                  </a:ext>
                </a:extLst>
              </p:cNvPr>
              <p:cNvSpPr/>
              <p:nvPr/>
            </p:nvSpPr>
            <p:spPr>
              <a:xfrm>
                <a:off x="6165615" y="4007987"/>
                <a:ext cx="338935" cy="227578"/>
              </a:xfrm>
              <a:custGeom>
                <a:avLst/>
                <a:gdLst>
                  <a:gd name="connsiteX0" fmla="*/ 337018 w 338935"/>
                  <a:gd name="connsiteY0" fmla="*/ 151768 h 227578"/>
                  <a:gd name="connsiteX1" fmla="*/ 335100 w 338935"/>
                  <a:gd name="connsiteY1" fmla="*/ 149114 h 227578"/>
                  <a:gd name="connsiteX2" fmla="*/ 334510 w 338935"/>
                  <a:gd name="connsiteY2" fmla="*/ 145279 h 227578"/>
                  <a:gd name="connsiteX3" fmla="*/ 334363 w 338935"/>
                  <a:gd name="connsiteY3" fmla="*/ 142034 h 227578"/>
                  <a:gd name="connsiteX4" fmla="*/ 333920 w 338935"/>
                  <a:gd name="connsiteY4" fmla="*/ 140559 h 227578"/>
                  <a:gd name="connsiteX5" fmla="*/ 333035 w 338935"/>
                  <a:gd name="connsiteY5" fmla="*/ 139084 h 227578"/>
                  <a:gd name="connsiteX6" fmla="*/ 332150 w 338935"/>
                  <a:gd name="connsiteY6" fmla="*/ 137904 h 227578"/>
                  <a:gd name="connsiteX7" fmla="*/ 330528 w 338935"/>
                  <a:gd name="connsiteY7" fmla="*/ 136429 h 227578"/>
                  <a:gd name="connsiteX8" fmla="*/ 326841 w 338935"/>
                  <a:gd name="connsiteY8" fmla="*/ 134365 h 227578"/>
                  <a:gd name="connsiteX9" fmla="*/ 323006 w 338935"/>
                  <a:gd name="connsiteY9" fmla="*/ 132005 h 227578"/>
                  <a:gd name="connsiteX10" fmla="*/ 321236 w 338935"/>
                  <a:gd name="connsiteY10" fmla="*/ 130677 h 227578"/>
                  <a:gd name="connsiteX11" fmla="*/ 317696 w 338935"/>
                  <a:gd name="connsiteY11" fmla="*/ 130235 h 227578"/>
                  <a:gd name="connsiteX12" fmla="*/ 315631 w 338935"/>
                  <a:gd name="connsiteY12" fmla="*/ 128907 h 227578"/>
                  <a:gd name="connsiteX13" fmla="*/ 313861 w 338935"/>
                  <a:gd name="connsiteY13" fmla="*/ 125957 h 227578"/>
                  <a:gd name="connsiteX14" fmla="*/ 313271 w 338935"/>
                  <a:gd name="connsiteY14" fmla="*/ 123450 h 227578"/>
                  <a:gd name="connsiteX15" fmla="*/ 311501 w 338935"/>
                  <a:gd name="connsiteY15" fmla="*/ 121680 h 227578"/>
                  <a:gd name="connsiteX16" fmla="*/ 310764 w 338935"/>
                  <a:gd name="connsiteY16" fmla="*/ 120353 h 227578"/>
                  <a:gd name="connsiteX17" fmla="*/ 310322 w 338935"/>
                  <a:gd name="connsiteY17" fmla="*/ 118730 h 227578"/>
                  <a:gd name="connsiteX18" fmla="*/ 311649 w 338935"/>
                  <a:gd name="connsiteY18" fmla="*/ 114158 h 227578"/>
                  <a:gd name="connsiteX19" fmla="*/ 309732 w 338935"/>
                  <a:gd name="connsiteY19" fmla="*/ 112388 h 227578"/>
                  <a:gd name="connsiteX20" fmla="*/ 306634 w 338935"/>
                  <a:gd name="connsiteY20" fmla="*/ 110323 h 227578"/>
                  <a:gd name="connsiteX21" fmla="*/ 304569 w 338935"/>
                  <a:gd name="connsiteY21" fmla="*/ 107963 h 227578"/>
                  <a:gd name="connsiteX22" fmla="*/ 303242 w 338935"/>
                  <a:gd name="connsiteY22" fmla="*/ 105751 h 227578"/>
                  <a:gd name="connsiteX23" fmla="*/ 299260 w 338935"/>
                  <a:gd name="connsiteY23" fmla="*/ 102949 h 227578"/>
                  <a:gd name="connsiteX24" fmla="*/ 290853 w 338935"/>
                  <a:gd name="connsiteY24" fmla="*/ 98671 h 227578"/>
                  <a:gd name="connsiteX25" fmla="*/ 285985 w 338935"/>
                  <a:gd name="connsiteY25" fmla="*/ 95869 h 227578"/>
                  <a:gd name="connsiteX26" fmla="*/ 283331 w 338935"/>
                  <a:gd name="connsiteY26" fmla="*/ 93509 h 227578"/>
                  <a:gd name="connsiteX27" fmla="*/ 281118 w 338935"/>
                  <a:gd name="connsiteY27" fmla="*/ 91002 h 227578"/>
                  <a:gd name="connsiteX28" fmla="*/ 280823 w 338935"/>
                  <a:gd name="connsiteY28" fmla="*/ 90117 h 227578"/>
                  <a:gd name="connsiteX29" fmla="*/ 282298 w 338935"/>
                  <a:gd name="connsiteY29" fmla="*/ 87610 h 227578"/>
                  <a:gd name="connsiteX30" fmla="*/ 282593 w 338935"/>
                  <a:gd name="connsiteY30" fmla="*/ 85692 h 227578"/>
                  <a:gd name="connsiteX31" fmla="*/ 281266 w 338935"/>
                  <a:gd name="connsiteY31" fmla="*/ 83480 h 227578"/>
                  <a:gd name="connsiteX32" fmla="*/ 276251 w 338935"/>
                  <a:gd name="connsiteY32" fmla="*/ 79350 h 227578"/>
                  <a:gd name="connsiteX33" fmla="*/ 272269 w 338935"/>
                  <a:gd name="connsiteY33" fmla="*/ 74926 h 227578"/>
                  <a:gd name="connsiteX34" fmla="*/ 269172 w 338935"/>
                  <a:gd name="connsiteY34" fmla="*/ 73451 h 227578"/>
                  <a:gd name="connsiteX35" fmla="*/ 261945 w 338935"/>
                  <a:gd name="connsiteY35" fmla="*/ 72271 h 227578"/>
                  <a:gd name="connsiteX36" fmla="*/ 259732 w 338935"/>
                  <a:gd name="connsiteY36" fmla="*/ 71681 h 227578"/>
                  <a:gd name="connsiteX37" fmla="*/ 257520 w 338935"/>
                  <a:gd name="connsiteY37" fmla="*/ 70943 h 227578"/>
                  <a:gd name="connsiteX38" fmla="*/ 255455 w 338935"/>
                  <a:gd name="connsiteY38" fmla="*/ 68878 h 227578"/>
                  <a:gd name="connsiteX39" fmla="*/ 254717 w 338935"/>
                  <a:gd name="connsiteY39" fmla="*/ 66371 h 227578"/>
                  <a:gd name="connsiteX40" fmla="*/ 255750 w 338935"/>
                  <a:gd name="connsiteY40" fmla="*/ 62536 h 227578"/>
                  <a:gd name="connsiteX41" fmla="*/ 255013 w 338935"/>
                  <a:gd name="connsiteY41" fmla="*/ 61356 h 227578"/>
                  <a:gd name="connsiteX42" fmla="*/ 253832 w 338935"/>
                  <a:gd name="connsiteY42" fmla="*/ 61061 h 227578"/>
                  <a:gd name="connsiteX43" fmla="*/ 251178 w 338935"/>
                  <a:gd name="connsiteY43" fmla="*/ 60471 h 227578"/>
                  <a:gd name="connsiteX44" fmla="*/ 247933 w 338935"/>
                  <a:gd name="connsiteY44" fmla="*/ 59881 h 227578"/>
                  <a:gd name="connsiteX45" fmla="*/ 241591 w 338935"/>
                  <a:gd name="connsiteY45" fmla="*/ 59291 h 227578"/>
                  <a:gd name="connsiteX46" fmla="*/ 239083 w 338935"/>
                  <a:gd name="connsiteY46" fmla="*/ 58406 h 227578"/>
                  <a:gd name="connsiteX47" fmla="*/ 237903 w 338935"/>
                  <a:gd name="connsiteY47" fmla="*/ 57226 h 227578"/>
                  <a:gd name="connsiteX48" fmla="*/ 238198 w 338935"/>
                  <a:gd name="connsiteY48" fmla="*/ 53834 h 227578"/>
                  <a:gd name="connsiteX49" fmla="*/ 237608 w 338935"/>
                  <a:gd name="connsiteY49" fmla="*/ 53097 h 227578"/>
                  <a:gd name="connsiteX50" fmla="*/ 236576 w 338935"/>
                  <a:gd name="connsiteY50" fmla="*/ 52507 h 227578"/>
                  <a:gd name="connsiteX51" fmla="*/ 235986 w 338935"/>
                  <a:gd name="connsiteY51" fmla="*/ 51032 h 227578"/>
                  <a:gd name="connsiteX52" fmla="*/ 236134 w 338935"/>
                  <a:gd name="connsiteY52" fmla="*/ 49409 h 227578"/>
                  <a:gd name="connsiteX53" fmla="*/ 239378 w 338935"/>
                  <a:gd name="connsiteY53" fmla="*/ 45427 h 227578"/>
                  <a:gd name="connsiteX54" fmla="*/ 240116 w 338935"/>
                  <a:gd name="connsiteY54" fmla="*/ 43362 h 227578"/>
                  <a:gd name="connsiteX55" fmla="*/ 240706 w 338935"/>
                  <a:gd name="connsiteY55" fmla="*/ 36283 h 227578"/>
                  <a:gd name="connsiteX56" fmla="*/ 241001 w 338935"/>
                  <a:gd name="connsiteY56" fmla="*/ 33775 h 227578"/>
                  <a:gd name="connsiteX57" fmla="*/ 240706 w 338935"/>
                  <a:gd name="connsiteY57" fmla="*/ 30826 h 227578"/>
                  <a:gd name="connsiteX58" fmla="*/ 238051 w 338935"/>
                  <a:gd name="connsiteY58" fmla="*/ 25369 h 227578"/>
                  <a:gd name="connsiteX59" fmla="*/ 235838 w 338935"/>
                  <a:gd name="connsiteY59" fmla="*/ 21534 h 227578"/>
                  <a:gd name="connsiteX60" fmla="*/ 232004 w 338935"/>
                  <a:gd name="connsiteY60" fmla="*/ 15929 h 227578"/>
                  <a:gd name="connsiteX61" fmla="*/ 230529 w 338935"/>
                  <a:gd name="connsiteY61" fmla="*/ 14159 h 227578"/>
                  <a:gd name="connsiteX62" fmla="*/ 222859 w 338935"/>
                  <a:gd name="connsiteY62" fmla="*/ 6489 h 227578"/>
                  <a:gd name="connsiteX63" fmla="*/ 221974 w 338935"/>
                  <a:gd name="connsiteY63" fmla="*/ 5310 h 227578"/>
                  <a:gd name="connsiteX64" fmla="*/ 220204 w 338935"/>
                  <a:gd name="connsiteY64" fmla="*/ 2065 h 227578"/>
                  <a:gd name="connsiteX65" fmla="*/ 219025 w 338935"/>
                  <a:gd name="connsiteY65" fmla="*/ 1770 h 227578"/>
                  <a:gd name="connsiteX66" fmla="*/ 216812 w 338935"/>
                  <a:gd name="connsiteY66" fmla="*/ 1180 h 227578"/>
                  <a:gd name="connsiteX67" fmla="*/ 214010 w 338935"/>
                  <a:gd name="connsiteY67" fmla="*/ 442 h 227578"/>
                  <a:gd name="connsiteX68" fmla="*/ 210618 w 338935"/>
                  <a:gd name="connsiteY68" fmla="*/ 0 h 227578"/>
                  <a:gd name="connsiteX69" fmla="*/ 207373 w 338935"/>
                  <a:gd name="connsiteY69" fmla="*/ 1180 h 227578"/>
                  <a:gd name="connsiteX70" fmla="*/ 203833 w 338935"/>
                  <a:gd name="connsiteY70" fmla="*/ 2655 h 227578"/>
                  <a:gd name="connsiteX71" fmla="*/ 202800 w 338935"/>
                  <a:gd name="connsiteY71" fmla="*/ 3835 h 227578"/>
                  <a:gd name="connsiteX72" fmla="*/ 201768 w 338935"/>
                  <a:gd name="connsiteY72" fmla="*/ 4425 h 227578"/>
                  <a:gd name="connsiteX73" fmla="*/ 200293 w 338935"/>
                  <a:gd name="connsiteY73" fmla="*/ 4425 h 227578"/>
                  <a:gd name="connsiteX74" fmla="*/ 198818 w 338935"/>
                  <a:gd name="connsiteY74" fmla="*/ 4572 h 227578"/>
                  <a:gd name="connsiteX75" fmla="*/ 198081 w 338935"/>
                  <a:gd name="connsiteY75" fmla="*/ 5605 h 227578"/>
                  <a:gd name="connsiteX76" fmla="*/ 196753 w 338935"/>
                  <a:gd name="connsiteY76" fmla="*/ 6784 h 227578"/>
                  <a:gd name="connsiteX77" fmla="*/ 191739 w 338935"/>
                  <a:gd name="connsiteY77" fmla="*/ 9292 h 227578"/>
                  <a:gd name="connsiteX78" fmla="*/ 190706 w 338935"/>
                  <a:gd name="connsiteY78" fmla="*/ 10177 h 227578"/>
                  <a:gd name="connsiteX79" fmla="*/ 189969 w 338935"/>
                  <a:gd name="connsiteY79" fmla="*/ 11062 h 227578"/>
                  <a:gd name="connsiteX80" fmla="*/ 189969 w 338935"/>
                  <a:gd name="connsiteY80" fmla="*/ 12094 h 227578"/>
                  <a:gd name="connsiteX81" fmla="*/ 190559 w 338935"/>
                  <a:gd name="connsiteY81" fmla="*/ 14012 h 227578"/>
                  <a:gd name="connsiteX82" fmla="*/ 190559 w 338935"/>
                  <a:gd name="connsiteY82" fmla="*/ 16519 h 227578"/>
                  <a:gd name="connsiteX83" fmla="*/ 189379 w 338935"/>
                  <a:gd name="connsiteY83" fmla="*/ 18584 h 227578"/>
                  <a:gd name="connsiteX84" fmla="*/ 188051 w 338935"/>
                  <a:gd name="connsiteY84" fmla="*/ 19911 h 227578"/>
                  <a:gd name="connsiteX85" fmla="*/ 186576 w 338935"/>
                  <a:gd name="connsiteY85" fmla="*/ 20354 h 227578"/>
                  <a:gd name="connsiteX86" fmla="*/ 185397 w 338935"/>
                  <a:gd name="connsiteY86" fmla="*/ 20649 h 227578"/>
                  <a:gd name="connsiteX87" fmla="*/ 184512 w 338935"/>
                  <a:gd name="connsiteY87" fmla="*/ 21534 h 227578"/>
                  <a:gd name="connsiteX88" fmla="*/ 181857 w 338935"/>
                  <a:gd name="connsiteY88" fmla="*/ 26106 h 227578"/>
                  <a:gd name="connsiteX89" fmla="*/ 180824 w 338935"/>
                  <a:gd name="connsiteY89" fmla="*/ 26991 h 227578"/>
                  <a:gd name="connsiteX90" fmla="*/ 178465 w 338935"/>
                  <a:gd name="connsiteY90" fmla="*/ 26843 h 227578"/>
                  <a:gd name="connsiteX91" fmla="*/ 171827 w 338935"/>
                  <a:gd name="connsiteY91" fmla="*/ 33628 h 227578"/>
                  <a:gd name="connsiteX92" fmla="*/ 171237 w 338935"/>
                  <a:gd name="connsiteY92" fmla="*/ 35693 h 227578"/>
                  <a:gd name="connsiteX93" fmla="*/ 168730 w 338935"/>
                  <a:gd name="connsiteY93" fmla="*/ 38495 h 227578"/>
                  <a:gd name="connsiteX94" fmla="*/ 165633 w 338935"/>
                  <a:gd name="connsiteY94" fmla="*/ 41740 h 227578"/>
                  <a:gd name="connsiteX95" fmla="*/ 162978 w 338935"/>
                  <a:gd name="connsiteY95" fmla="*/ 43215 h 227578"/>
                  <a:gd name="connsiteX96" fmla="*/ 162683 w 338935"/>
                  <a:gd name="connsiteY96" fmla="*/ 43805 h 227578"/>
                  <a:gd name="connsiteX97" fmla="*/ 161946 w 338935"/>
                  <a:gd name="connsiteY97" fmla="*/ 44395 h 227578"/>
                  <a:gd name="connsiteX98" fmla="*/ 160323 w 338935"/>
                  <a:gd name="connsiteY98" fmla="*/ 45132 h 227578"/>
                  <a:gd name="connsiteX99" fmla="*/ 154423 w 338935"/>
                  <a:gd name="connsiteY99" fmla="*/ 48967 h 227578"/>
                  <a:gd name="connsiteX100" fmla="*/ 147344 w 338935"/>
                  <a:gd name="connsiteY100" fmla="*/ 48820 h 227578"/>
                  <a:gd name="connsiteX101" fmla="*/ 144246 w 338935"/>
                  <a:gd name="connsiteY101" fmla="*/ 50442 h 227578"/>
                  <a:gd name="connsiteX102" fmla="*/ 141149 w 338935"/>
                  <a:gd name="connsiteY102" fmla="*/ 51032 h 227578"/>
                  <a:gd name="connsiteX103" fmla="*/ 136724 w 338935"/>
                  <a:gd name="connsiteY103" fmla="*/ 51769 h 227578"/>
                  <a:gd name="connsiteX104" fmla="*/ 135397 w 338935"/>
                  <a:gd name="connsiteY104" fmla="*/ 51769 h 227578"/>
                  <a:gd name="connsiteX105" fmla="*/ 129792 w 338935"/>
                  <a:gd name="connsiteY105" fmla="*/ 52064 h 227578"/>
                  <a:gd name="connsiteX106" fmla="*/ 123155 w 338935"/>
                  <a:gd name="connsiteY106" fmla="*/ 51917 h 227578"/>
                  <a:gd name="connsiteX107" fmla="*/ 120501 w 338935"/>
                  <a:gd name="connsiteY107" fmla="*/ 52507 h 227578"/>
                  <a:gd name="connsiteX108" fmla="*/ 118141 w 338935"/>
                  <a:gd name="connsiteY108" fmla="*/ 53982 h 227578"/>
                  <a:gd name="connsiteX109" fmla="*/ 116370 w 338935"/>
                  <a:gd name="connsiteY109" fmla="*/ 55162 h 227578"/>
                  <a:gd name="connsiteX110" fmla="*/ 116076 w 338935"/>
                  <a:gd name="connsiteY110" fmla="*/ 55604 h 227578"/>
                  <a:gd name="connsiteX111" fmla="*/ 116370 w 338935"/>
                  <a:gd name="connsiteY111" fmla="*/ 56194 h 227578"/>
                  <a:gd name="connsiteX112" fmla="*/ 116370 w 338935"/>
                  <a:gd name="connsiteY112" fmla="*/ 56637 h 227578"/>
                  <a:gd name="connsiteX113" fmla="*/ 120943 w 338935"/>
                  <a:gd name="connsiteY113" fmla="*/ 59734 h 227578"/>
                  <a:gd name="connsiteX114" fmla="*/ 122123 w 338935"/>
                  <a:gd name="connsiteY114" fmla="*/ 61356 h 227578"/>
                  <a:gd name="connsiteX115" fmla="*/ 120943 w 338935"/>
                  <a:gd name="connsiteY115" fmla="*/ 62831 h 227578"/>
                  <a:gd name="connsiteX116" fmla="*/ 120353 w 338935"/>
                  <a:gd name="connsiteY116" fmla="*/ 63126 h 227578"/>
                  <a:gd name="connsiteX117" fmla="*/ 120353 w 338935"/>
                  <a:gd name="connsiteY117" fmla="*/ 63126 h 227578"/>
                  <a:gd name="connsiteX118" fmla="*/ 119615 w 338935"/>
                  <a:gd name="connsiteY118" fmla="*/ 64306 h 227578"/>
                  <a:gd name="connsiteX119" fmla="*/ 116813 w 338935"/>
                  <a:gd name="connsiteY119" fmla="*/ 67846 h 227578"/>
                  <a:gd name="connsiteX120" fmla="*/ 112683 w 338935"/>
                  <a:gd name="connsiteY120" fmla="*/ 72123 h 227578"/>
                  <a:gd name="connsiteX121" fmla="*/ 110618 w 338935"/>
                  <a:gd name="connsiteY121" fmla="*/ 73303 h 227578"/>
                  <a:gd name="connsiteX122" fmla="*/ 109734 w 338935"/>
                  <a:gd name="connsiteY122" fmla="*/ 74040 h 227578"/>
                  <a:gd name="connsiteX123" fmla="*/ 108701 w 338935"/>
                  <a:gd name="connsiteY123" fmla="*/ 76843 h 227578"/>
                  <a:gd name="connsiteX124" fmla="*/ 107964 w 338935"/>
                  <a:gd name="connsiteY124" fmla="*/ 77285 h 227578"/>
                  <a:gd name="connsiteX125" fmla="*/ 105014 w 338935"/>
                  <a:gd name="connsiteY125" fmla="*/ 77580 h 227578"/>
                  <a:gd name="connsiteX126" fmla="*/ 99409 w 338935"/>
                  <a:gd name="connsiteY126" fmla="*/ 78023 h 227578"/>
                  <a:gd name="connsiteX127" fmla="*/ 91592 w 338935"/>
                  <a:gd name="connsiteY127" fmla="*/ 78908 h 227578"/>
                  <a:gd name="connsiteX128" fmla="*/ 86872 w 338935"/>
                  <a:gd name="connsiteY128" fmla="*/ 79203 h 227578"/>
                  <a:gd name="connsiteX129" fmla="*/ 84070 w 338935"/>
                  <a:gd name="connsiteY129" fmla="*/ 78908 h 227578"/>
                  <a:gd name="connsiteX130" fmla="*/ 79940 w 338935"/>
                  <a:gd name="connsiteY130" fmla="*/ 80825 h 227578"/>
                  <a:gd name="connsiteX131" fmla="*/ 78465 w 338935"/>
                  <a:gd name="connsiteY131" fmla="*/ 81268 h 227578"/>
                  <a:gd name="connsiteX132" fmla="*/ 77581 w 338935"/>
                  <a:gd name="connsiteY132" fmla="*/ 81563 h 227578"/>
                  <a:gd name="connsiteX133" fmla="*/ 73451 w 338935"/>
                  <a:gd name="connsiteY133" fmla="*/ 83332 h 227578"/>
                  <a:gd name="connsiteX134" fmla="*/ 70206 w 338935"/>
                  <a:gd name="connsiteY134" fmla="*/ 86282 h 227578"/>
                  <a:gd name="connsiteX135" fmla="*/ 68879 w 338935"/>
                  <a:gd name="connsiteY135" fmla="*/ 86872 h 227578"/>
                  <a:gd name="connsiteX136" fmla="*/ 64159 w 338935"/>
                  <a:gd name="connsiteY136" fmla="*/ 88052 h 227578"/>
                  <a:gd name="connsiteX137" fmla="*/ 62241 w 338935"/>
                  <a:gd name="connsiteY137" fmla="*/ 90117 h 227578"/>
                  <a:gd name="connsiteX138" fmla="*/ 61504 w 338935"/>
                  <a:gd name="connsiteY138" fmla="*/ 90265 h 227578"/>
                  <a:gd name="connsiteX139" fmla="*/ 58406 w 338935"/>
                  <a:gd name="connsiteY139" fmla="*/ 87610 h 227578"/>
                  <a:gd name="connsiteX140" fmla="*/ 56342 w 338935"/>
                  <a:gd name="connsiteY140" fmla="*/ 85250 h 227578"/>
                  <a:gd name="connsiteX141" fmla="*/ 55309 w 338935"/>
                  <a:gd name="connsiteY141" fmla="*/ 82743 h 227578"/>
                  <a:gd name="connsiteX142" fmla="*/ 55162 w 338935"/>
                  <a:gd name="connsiteY142" fmla="*/ 82005 h 227578"/>
                  <a:gd name="connsiteX143" fmla="*/ 54572 w 338935"/>
                  <a:gd name="connsiteY143" fmla="*/ 82153 h 227578"/>
                  <a:gd name="connsiteX144" fmla="*/ 52949 w 338935"/>
                  <a:gd name="connsiteY144" fmla="*/ 83185 h 227578"/>
                  <a:gd name="connsiteX145" fmla="*/ 51474 w 338935"/>
                  <a:gd name="connsiteY145" fmla="*/ 84365 h 227578"/>
                  <a:gd name="connsiteX146" fmla="*/ 50885 w 338935"/>
                  <a:gd name="connsiteY146" fmla="*/ 86725 h 227578"/>
                  <a:gd name="connsiteX147" fmla="*/ 45870 w 338935"/>
                  <a:gd name="connsiteY147" fmla="*/ 88347 h 227578"/>
                  <a:gd name="connsiteX148" fmla="*/ 41740 w 338935"/>
                  <a:gd name="connsiteY148" fmla="*/ 89675 h 227578"/>
                  <a:gd name="connsiteX149" fmla="*/ 39823 w 338935"/>
                  <a:gd name="connsiteY149" fmla="*/ 91297 h 227578"/>
                  <a:gd name="connsiteX150" fmla="*/ 36873 w 338935"/>
                  <a:gd name="connsiteY150" fmla="*/ 92182 h 227578"/>
                  <a:gd name="connsiteX151" fmla="*/ 33186 w 338935"/>
                  <a:gd name="connsiteY151" fmla="*/ 91887 h 227578"/>
                  <a:gd name="connsiteX152" fmla="*/ 30236 w 338935"/>
                  <a:gd name="connsiteY152" fmla="*/ 91149 h 227578"/>
                  <a:gd name="connsiteX153" fmla="*/ 27286 w 338935"/>
                  <a:gd name="connsiteY153" fmla="*/ 90854 h 227578"/>
                  <a:gd name="connsiteX154" fmla="*/ 24631 w 338935"/>
                  <a:gd name="connsiteY154" fmla="*/ 95279 h 227578"/>
                  <a:gd name="connsiteX155" fmla="*/ 21239 w 338935"/>
                  <a:gd name="connsiteY155" fmla="*/ 97787 h 227578"/>
                  <a:gd name="connsiteX156" fmla="*/ 20206 w 338935"/>
                  <a:gd name="connsiteY156" fmla="*/ 99262 h 227578"/>
                  <a:gd name="connsiteX157" fmla="*/ 19616 w 338935"/>
                  <a:gd name="connsiteY157" fmla="*/ 101031 h 227578"/>
                  <a:gd name="connsiteX158" fmla="*/ 18879 w 338935"/>
                  <a:gd name="connsiteY158" fmla="*/ 102949 h 227578"/>
                  <a:gd name="connsiteX159" fmla="*/ 17109 w 338935"/>
                  <a:gd name="connsiteY159" fmla="*/ 106931 h 227578"/>
                  <a:gd name="connsiteX160" fmla="*/ 15634 w 338935"/>
                  <a:gd name="connsiteY160" fmla="*/ 110176 h 227578"/>
                  <a:gd name="connsiteX161" fmla="*/ 14307 w 338935"/>
                  <a:gd name="connsiteY161" fmla="*/ 111208 h 227578"/>
                  <a:gd name="connsiteX162" fmla="*/ 11209 w 338935"/>
                  <a:gd name="connsiteY162" fmla="*/ 116223 h 227578"/>
                  <a:gd name="connsiteX163" fmla="*/ 8997 w 338935"/>
                  <a:gd name="connsiteY163" fmla="*/ 121090 h 227578"/>
                  <a:gd name="connsiteX164" fmla="*/ 8702 w 338935"/>
                  <a:gd name="connsiteY164" fmla="*/ 122418 h 227578"/>
                  <a:gd name="connsiteX165" fmla="*/ 7965 w 338935"/>
                  <a:gd name="connsiteY165" fmla="*/ 123303 h 227578"/>
                  <a:gd name="connsiteX166" fmla="*/ 6932 w 338935"/>
                  <a:gd name="connsiteY166" fmla="*/ 124188 h 227578"/>
                  <a:gd name="connsiteX167" fmla="*/ 3245 w 338935"/>
                  <a:gd name="connsiteY167" fmla="*/ 125662 h 227578"/>
                  <a:gd name="connsiteX168" fmla="*/ 2065 w 338935"/>
                  <a:gd name="connsiteY168" fmla="*/ 126400 h 227578"/>
                  <a:gd name="connsiteX169" fmla="*/ 1033 w 338935"/>
                  <a:gd name="connsiteY169" fmla="*/ 127285 h 227578"/>
                  <a:gd name="connsiteX170" fmla="*/ 148 w 338935"/>
                  <a:gd name="connsiteY170" fmla="*/ 128465 h 227578"/>
                  <a:gd name="connsiteX171" fmla="*/ 0 w 338935"/>
                  <a:gd name="connsiteY171" fmla="*/ 129645 h 227578"/>
                  <a:gd name="connsiteX172" fmla="*/ 737 w 338935"/>
                  <a:gd name="connsiteY172" fmla="*/ 131415 h 227578"/>
                  <a:gd name="connsiteX173" fmla="*/ 1770 w 338935"/>
                  <a:gd name="connsiteY173" fmla="*/ 132890 h 227578"/>
                  <a:gd name="connsiteX174" fmla="*/ 2802 w 338935"/>
                  <a:gd name="connsiteY174" fmla="*/ 132890 h 227578"/>
                  <a:gd name="connsiteX175" fmla="*/ 3687 w 338935"/>
                  <a:gd name="connsiteY175" fmla="*/ 132890 h 227578"/>
                  <a:gd name="connsiteX176" fmla="*/ 4277 w 338935"/>
                  <a:gd name="connsiteY176" fmla="*/ 133627 h 227578"/>
                  <a:gd name="connsiteX177" fmla="*/ 4720 w 338935"/>
                  <a:gd name="connsiteY177" fmla="*/ 134217 h 227578"/>
                  <a:gd name="connsiteX178" fmla="*/ 4720 w 338935"/>
                  <a:gd name="connsiteY178" fmla="*/ 143804 h 227578"/>
                  <a:gd name="connsiteX179" fmla="*/ 3982 w 338935"/>
                  <a:gd name="connsiteY179" fmla="*/ 145279 h 227578"/>
                  <a:gd name="connsiteX180" fmla="*/ 3982 w 338935"/>
                  <a:gd name="connsiteY180" fmla="*/ 145869 h 227578"/>
                  <a:gd name="connsiteX181" fmla="*/ 3540 w 338935"/>
                  <a:gd name="connsiteY181" fmla="*/ 147491 h 227578"/>
                  <a:gd name="connsiteX182" fmla="*/ 3392 w 338935"/>
                  <a:gd name="connsiteY182" fmla="*/ 149408 h 227578"/>
                  <a:gd name="connsiteX183" fmla="*/ 3687 w 338935"/>
                  <a:gd name="connsiteY183" fmla="*/ 150146 h 227578"/>
                  <a:gd name="connsiteX184" fmla="*/ 4425 w 338935"/>
                  <a:gd name="connsiteY184" fmla="*/ 150736 h 227578"/>
                  <a:gd name="connsiteX185" fmla="*/ 5457 w 338935"/>
                  <a:gd name="connsiteY185" fmla="*/ 152063 h 227578"/>
                  <a:gd name="connsiteX186" fmla="*/ 5900 w 338935"/>
                  <a:gd name="connsiteY186" fmla="*/ 155013 h 227578"/>
                  <a:gd name="connsiteX187" fmla="*/ 7227 w 338935"/>
                  <a:gd name="connsiteY187" fmla="*/ 165338 h 227578"/>
                  <a:gd name="connsiteX188" fmla="*/ 7817 w 338935"/>
                  <a:gd name="connsiteY188" fmla="*/ 167108 h 227578"/>
                  <a:gd name="connsiteX189" fmla="*/ 8850 w 338935"/>
                  <a:gd name="connsiteY189" fmla="*/ 168140 h 227578"/>
                  <a:gd name="connsiteX190" fmla="*/ 11947 w 338935"/>
                  <a:gd name="connsiteY190" fmla="*/ 170500 h 227578"/>
                  <a:gd name="connsiteX191" fmla="*/ 15339 w 338935"/>
                  <a:gd name="connsiteY191" fmla="*/ 173450 h 227578"/>
                  <a:gd name="connsiteX192" fmla="*/ 16519 w 338935"/>
                  <a:gd name="connsiteY192" fmla="*/ 175219 h 227578"/>
                  <a:gd name="connsiteX193" fmla="*/ 17109 w 338935"/>
                  <a:gd name="connsiteY193" fmla="*/ 178464 h 227578"/>
                  <a:gd name="connsiteX194" fmla="*/ 18436 w 338935"/>
                  <a:gd name="connsiteY194" fmla="*/ 180972 h 227578"/>
                  <a:gd name="connsiteX195" fmla="*/ 18289 w 338935"/>
                  <a:gd name="connsiteY195" fmla="*/ 181709 h 227578"/>
                  <a:gd name="connsiteX196" fmla="*/ 17846 w 338935"/>
                  <a:gd name="connsiteY196" fmla="*/ 182004 h 227578"/>
                  <a:gd name="connsiteX197" fmla="*/ 16519 w 338935"/>
                  <a:gd name="connsiteY197" fmla="*/ 182152 h 227578"/>
                  <a:gd name="connsiteX198" fmla="*/ 15782 w 338935"/>
                  <a:gd name="connsiteY198" fmla="*/ 182299 h 227578"/>
                  <a:gd name="connsiteX199" fmla="*/ 16371 w 338935"/>
                  <a:gd name="connsiteY199" fmla="*/ 184069 h 227578"/>
                  <a:gd name="connsiteX200" fmla="*/ 18142 w 338935"/>
                  <a:gd name="connsiteY200" fmla="*/ 187166 h 227578"/>
                  <a:gd name="connsiteX201" fmla="*/ 21091 w 338935"/>
                  <a:gd name="connsiteY201" fmla="*/ 190411 h 227578"/>
                  <a:gd name="connsiteX202" fmla="*/ 24188 w 338935"/>
                  <a:gd name="connsiteY202" fmla="*/ 193951 h 227578"/>
                  <a:gd name="connsiteX203" fmla="*/ 26844 w 338935"/>
                  <a:gd name="connsiteY203" fmla="*/ 196753 h 227578"/>
                  <a:gd name="connsiteX204" fmla="*/ 29941 w 338935"/>
                  <a:gd name="connsiteY204" fmla="*/ 200146 h 227578"/>
                  <a:gd name="connsiteX205" fmla="*/ 32448 w 338935"/>
                  <a:gd name="connsiteY205" fmla="*/ 202653 h 227578"/>
                  <a:gd name="connsiteX206" fmla="*/ 35103 w 338935"/>
                  <a:gd name="connsiteY206" fmla="*/ 205455 h 227578"/>
                  <a:gd name="connsiteX207" fmla="*/ 37020 w 338935"/>
                  <a:gd name="connsiteY207" fmla="*/ 206045 h 227578"/>
                  <a:gd name="connsiteX208" fmla="*/ 38495 w 338935"/>
                  <a:gd name="connsiteY208" fmla="*/ 206193 h 227578"/>
                  <a:gd name="connsiteX209" fmla="*/ 39085 w 338935"/>
                  <a:gd name="connsiteY209" fmla="*/ 206783 h 227578"/>
                  <a:gd name="connsiteX210" fmla="*/ 39823 w 338935"/>
                  <a:gd name="connsiteY210" fmla="*/ 207963 h 227578"/>
                  <a:gd name="connsiteX211" fmla="*/ 41150 w 338935"/>
                  <a:gd name="connsiteY211" fmla="*/ 209290 h 227578"/>
                  <a:gd name="connsiteX212" fmla="*/ 42625 w 338935"/>
                  <a:gd name="connsiteY212" fmla="*/ 211060 h 227578"/>
                  <a:gd name="connsiteX213" fmla="*/ 43068 w 338935"/>
                  <a:gd name="connsiteY213" fmla="*/ 212830 h 227578"/>
                  <a:gd name="connsiteX214" fmla="*/ 42478 w 338935"/>
                  <a:gd name="connsiteY214" fmla="*/ 214600 h 227578"/>
                  <a:gd name="connsiteX215" fmla="*/ 43068 w 338935"/>
                  <a:gd name="connsiteY215" fmla="*/ 217107 h 227578"/>
                  <a:gd name="connsiteX216" fmla="*/ 43068 w 338935"/>
                  <a:gd name="connsiteY216" fmla="*/ 217255 h 227578"/>
                  <a:gd name="connsiteX217" fmla="*/ 43657 w 338935"/>
                  <a:gd name="connsiteY217" fmla="*/ 218287 h 227578"/>
                  <a:gd name="connsiteX218" fmla="*/ 43362 w 338935"/>
                  <a:gd name="connsiteY218" fmla="*/ 219024 h 227578"/>
                  <a:gd name="connsiteX219" fmla="*/ 43657 w 338935"/>
                  <a:gd name="connsiteY219" fmla="*/ 222417 h 227578"/>
                  <a:gd name="connsiteX220" fmla="*/ 44542 w 338935"/>
                  <a:gd name="connsiteY220" fmla="*/ 225219 h 227578"/>
                  <a:gd name="connsiteX221" fmla="*/ 45722 w 338935"/>
                  <a:gd name="connsiteY221" fmla="*/ 227579 h 227578"/>
                  <a:gd name="connsiteX222" fmla="*/ 47492 w 338935"/>
                  <a:gd name="connsiteY222" fmla="*/ 224039 h 227578"/>
                  <a:gd name="connsiteX223" fmla="*/ 49262 w 338935"/>
                  <a:gd name="connsiteY223" fmla="*/ 220499 h 227578"/>
                  <a:gd name="connsiteX224" fmla="*/ 51474 w 338935"/>
                  <a:gd name="connsiteY224" fmla="*/ 216517 h 227578"/>
                  <a:gd name="connsiteX225" fmla="*/ 53097 w 338935"/>
                  <a:gd name="connsiteY225" fmla="*/ 213125 h 227578"/>
                  <a:gd name="connsiteX226" fmla="*/ 52949 w 338935"/>
                  <a:gd name="connsiteY226" fmla="*/ 211355 h 227578"/>
                  <a:gd name="connsiteX227" fmla="*/ 53097 w 338935"/>
                  <a:gd name="connsiteY227" fmla="*/ 208847 h 227578"/>
                  <a:gd name="connsiteX228" fmla="*/ 53539 w 338935"/>
                  <a:gd name="connsiteY228" fmla="*/ 206045 h 227578"/>
                  <a:gd name="connsiteX229" fmla="*/ 53392 w 338935"/>
                  <a:gd name="connsiteY229" fmla="*/ 204423 h 227578"/>
                  <a:gd name="connsiteX230" fmla="*/ 53834 w 338935"/>
                  <a:gd name="connsiteY230" fmla="*/ 203243 h 227578"/>
                  <a:gd name="connsiteX231" fmla="*/ 55162 w 338935"/>
                  <a:gd name="connsiteY231" fmla="*/ 199113 h 227578"/>
                  <a:gd name="connsiteX232" fmla="*/ 55899 w 338935"/>
                  <a:gd name="connsiteY232" fmla="*/ 196606 h 227578"/>
                  <a:gd name="connsiteX233" fmla="*/ 56931 w 338935"/>
                  <a:gd name="connsiteY233" fmla="*/ 195573 h 227578"/>
                  <a:gd name="connsiteX234" fmla="*/ 58554 w 338935"/>
                  <a:gd name="connsiteY234" fmla="*/ 194836 h 227578"/>
                  <a:gd name="connsiteX235" fmla="*/ 60914 w 338935"/>
                  <a:gd name="connsiteY235" fmla="*/ 194688 h 227578"/>
                  <a:gd name="connsiteX236" fmla="*/ 67108 w 338935"/>
                  <a:gd name="connsiteY236" fmla="*/ 194246 h 227578"/>
                  <a:gd name="connsiteX237" fmla="*/ 72861 w 338935"/>
                  <a:gd name="connsiteY237" fmla="*/ 193066 h 227578"/>
                  <a:gd name="connsiteX238" fmla="*/ 74925 w 338935"/>
                  <a:gd name="connsiteY238" fmla="*/ 192624 h 227578"/>
                  <a:gd name="connsiteX239" fmla="*/ 78465 w 338935"/>
                  <a:gd name="connsiteY239" fmla="*/ 190854 h 227578"/>
                  <a:gd name="connsiteX240" fmla="*/ 79940 w 338935"/>
                  <a:gd name="connsiteY240" fmla="*/ 190854 h 227578"/>
                  <a:gd name="connsiteX241" fmla="*/ 81120 w 338935"/>
                  <a:gd name="connsiteY241" fmla="*/ 191444 h 227578"/>
                  <a:gd name="connsiteX242" fmla="*/ 88200 w 338935"/>
                  <a:gd name="connsiteY242" fmla="*/ 193508 h 227578"/>
                  <a:gd name="connsiteX243" fmla="*/ 90117 w 338935"/>
                  <a:gd name="connsiteY243" fmla="*/ 194246 h 227578"/>
                  <a:gd name="connsiteX244" fmla="*/ 90707 w 338935"/>
                  <a:gd name="connsiteY244" fmla="*/ 194246 h 227578"/>
                  <a:gd name="connsiteX245" fmla="*/ 91887 w 338935"/>
                  <a:gd name="connsiteY245" fmla="*/ 194393 h 227578"/>
                  <a:gd name="connsiteX246" fmla="*/ 93509 w 338935"/>
                  <a:gd name="connsiteY246" fmla="*/ 194393 h 227578"/>
                  <a:gd name="connsiteX247" fmla="*/ 95132 w 338935"/>
                  <a:gd name="connsiteY247" fmla="*/ 194098 h 227578"/>
                  <a:gd name="connsiteX248" fmla="*/ 96164 w 338935"/>
                  <a:gd name="connsiteY248" fmla="*/ 194393 h 227578"/>
                  <a:gd name="connsiteX249" fmla="*/ 97344 w 338935"/>
                  <a:gd name="connsiteY249" fmla="*/ 195721 h 227578"/>
                  <a:gd name="connsiteX250" fmla="*/ 98229 w 338935"/>
                  <a:gd name="connsiteY250" fmla="*/ 195573 h 227578"/>
                  <a:gd name="connsiteX251" fmla="*/ 99409 w 338935"/>
                  <a:gd name="connsiteY251" fmla="*/ 194541 h 227578"/>
                  <a:gd name="connsiteX252" fmla="*/ 101474 w 338935"/>
                  <a:gd name="connsiteY252" fmla="*/ 193656 h 227578"/>
                  <a:gd name="connsiteX253" fmla="*/ 105604 w 338935"/>
                  <a:gd name="connsiteY253" fmla="*/ 192476 h 227578"/>
                  <a:gd name="connsiteX254" fmla="*/ 106194 w 338935"/>
                  <a:gd name="connsiteY254" fmla="*/ 192919 h 227578"/>
                  <a:gd name="connsiteX255" fmla="*/ 107668 w 338935"/>
                  <a:gd name="connsiteY255" fmla="*/ 195426 h 227578"/>
                  <a:gd name="connsiteX256" fmla="*/ 109143 w 338935"/>
                  <a:gd name="connsiteY256" fmla="*/ 196311 h 227578"/>
                  <a:gd name="connsiteX257" fmla="*/ 108849 w 338935"/>
                  <a:gd name="connsiteY257" fmla="*/ 191001 h 227578"/>
                  <a:gd name="connsiteX258" fmla="*/ 109734 w 338935"/>
                  <a:gd name="connsiteY258" fmla="*/ 183922 h 227578"/>
                  <a:gd name="connsiteX259" fmla="*/ 109439 w 338935"/>
                  <a:gd name="connsiteY259" fmla="*/ 179644 h 227578"/>
                  <a:gd name="connsiteX260" fmla="*/ 107964 w 338935"/>
                  <a:gd name="connsiteY260" fmla="*/ 175957 h 227578"/>
                  <a:gd name="connsiteX261" fmla="*/ 108701 w 338935"/>
                  <a:gd name="connsiteY261" fmla="*/ 173745 h 227578"/>
                  <a:gd name="connsiteX262" fmla="*/ 111503 w 338935"/>
                  <a:gd name="connsiteY262" fmla="*/ 172712 h 227578"/>
                  <a:gd name="connsiteX263" fmla="*/ 114896 w 338935"/>
                  <a:gd name="connsiteY263" fmla="*/ 169025 h 227578"/>
                  <a:gd name="connsiteX264" fmla="*/ 121090 w 338935"/>
                  <a:gd name="connsiteY264" fmla="*/ 159585 h 227578"/>
                  <a:gd name="connsiteX265" fmla="*/ 127727 w 338935"/>
                  <a:gd name="connsiteY265" fmla="*/ 154866 h 227578"/>
                  <a:gd name="connsiteX266" fmla="*/ 132447 w 338935"/>
                  <a:gd name="connsiteY266" fmla="*/ 153391 h 227578"/>
                  <a:gd name="connsiteX267" fmla="*/ 137314 w 338935"/>
                  <a:gd name="connsiteY267" fmla="*/ 153538 h 227578"/>
                  <a:gd name="connsiteX268" fmla="*/ 140412 w 338935"/>
                  <a:gd name="connsiteY268" fmla="*/ 154423 h 227578"/>
                  <a:gd name="connsiteX269" fmla="*/ 141887 w 338935"/>
                  <a:gd name="connsiteY269" fmla="*/ 155898 h 227578"/>
                  <a:gd name="connsiteX270" fmla="*/ 145574 w 338935"/>
                  <a:gd name="connsiteY270" fmla="*/ 158111 h 227578"/>
                  <a:gd name="connsiteX271" fmla="*/ 151326 w 338935"/>
                  <a:gd name="connsiteY271" fmla="*/ 161060 h 227578"/>
                  <a:gd name="connsiteX272" fmla="*/ 155751 w 338935"/>
                  <a:gd name="connsiteY272" fmla="*/ 164895 h 227578"/>
                  <a:gd name="connsiteX273" fmla="*/ 158111 w 338935"/>
                  <a:gd name="connsiteY273" fmla="*/ 168582 h 227578"/>
                  <a:gd name="connsiteX274" fmla="*/ 160028 w 338935"/>
                  <a:gd name="connsiteY274" fmla="*/ 170647 h 227578"/>
                  <a:gd name="connsiteX275" fmla="*/ 162388 w 338935"/>
                  <a:gd name="connsiteY275" fmla="*/ 171385 h 227578"/>
                  <a:gd name="connsiteX276" fmla="*/ 166222 w 338935"/>
                  <a:gd name="connsiteY276" fmla="*/ 171090 h 227578"/>
                  <a:gd name="connsiteX277" fmla="*/ 170352 w 338935"/>
                  <a:gd name="connsiteY277" fmla="*/ 171975 h 227578"/>
                  <a:gd name="connsiteX278" fmla="*/ 174924 w 338935"/>
                  <a:gd name="connsiteY278" fmla="*/ 174040 h 227578"/>
                  <a:gd name="connsiteX279" fmla="*/ 177580 w 338935"/>
                  <a:gd name="connsiteY279" fmla="*/ 174777 h 227578"/>
                  <a:gd name="connsiteX280" fmla="*/ 178612 w 338935"/>
                  <a:gd name="connsiteY280" fmla="*/ 174335 h 227578"/>
                  <a:gd name="connsiteX281" fmla="*/ 180677 w 338935"/>
                  <a:gd name="connsiteY281" fmla="*/ 174630 h 227578"/>
                  <a:gd name="connsiteX282" fmla="*/ 185691 w 338935"/>
                  <a:gd name="connsiteY282" fmla="*/ 176399 h 227578"/>
                  <a:gd name="connsiteX283" fmla="*/ 189526 w 338935"/>
                  <a:gd name="connsiteY283" fmla="*/ 175367 h 227578"/>
                  <a:gd name="connsiteX284" fmla="*/ 195278 w 338935"/>
                  <a:gd name="connsiteY284" fmla="*/ 176104 h 227578"/>
                  <a:gd name="connsiteX285" fmla="*/ 208700 w 338935"/>
                  <a:gd name="connsiteY285" fmla="*/ 179202 h 227578"/>
                  <a:gd name="connsiteX286" fmla="*/ 209438 w 338935"/>
                  <a:gd name="connsiteY286" fmla="*/ 178612 h 227578"/>
                  <a:gd name="connsiteX287" fmla="*/ 209733 w 338935"/>
                  <a:gd name="connsiteY287" fmla="*/ 178612 h 227578"/>
                  <a:gd name="connsiteX288" fmla="*/ 210912 w 338935"/>
                  <a:gd name="connsiteY288" fmla="*/ 177284 h 227578"/>
                  <a:gd name="connsiteX289" fmla="*/ 213862 w 338935"/>
                  <a:gd name="connsiteY289" fmla="*/ 171090 h 227578"/>
                  <a:gd name="connsiteX290" fmla="*/ 216370 w 338935"/>
                  <a:gd name="connsiteY290" fmla="*/ 167255 h 227578"/>
                  <a:gd name="connsiteX291" fmla="*/ 217402 w 338935"/>
                  <a:gd name="connsiteY291" fmla="*/ 165928 h 227578"/>
                  <a:gd name="connsiteX292" fmla="*/ 220352 w 338935"/>
                  <a:gd name="connsiteY292" fmla="*/ 163863 h 227578"/>
                  <a:gd name="connsiteX293" fmla="*/ 223597 w 338935"/>
                  <a:gd name="connsiteY293" fmla="*/ 163420 h 227578"/>
                  <a:gd name="connsiteX294" fmla="*/ 226842 w 338935"/>
                  <a:gd name="connsiteY294" fmla="*/ 163568 h 227578"/>
                  <a:gd name="connsiteX295" fmla="*/ 229496 w 338935"/>
                  <a:gd name="connsiteY295" fmla="*/ 164453 h 227578"/>
                  <a:gd name="connsiteX296" fmla="*/ 232004 w 338935"/>
                  <a:gd name="connsiteY296" fmla="*/ 165485 h 227578"/>
                  <a:gd name="connsiteX297" fmla="*/ 234806 w 338935"/>
                  <a:gd name="connsiteY297" fmla="*/ 165485 h 227578"/>
                  <a:gd name="connsiteX298" fmla="*/ 237461 w 338935"/>
                  <a:gd name="connsiteY298" fmla="*/ 164453 h 227578"/>
                  <a:gd name="connsiteX299" fmla="*/ 241591 w 338935"/>
                  <a:gd name="connsiteY299" fmla="*/ 162683 h 227578"/>
                  <a:gd name="connsiteX300" fmla="*/ 246015 w 338935"/>
                  <a:gd name="connsiteY300" fmla="*/ 161503 h 227578"/>
                  <a:gd name="connsiteX301" fmla="*/ 249703 w 338935"/>
                  <a:gd name="connsiteY301" fmla="*/ 160176 h 227578"/>
                  <a:gd name="connsiteX302" fmla="*/ 255897 w 338935"/>
                  <a:gd name="connsiteY302" fmla="*/ 157963 h 227578"/>
                  <a:gd name="connsiteX303" fmla="*/ 258257 w 338935"/>
                  <a:gd name="connsiteY303" fmla="*/ 156783 h 227578"/>
                  <a:gd name="connsiteX304" fmla="*/ 261355 w 338935"/>
                  <a:gd name="connsiteY304" fmla="*/ 156488 h 227578"/>
                  <a:gd name="connsiteX305" fmla="*/ 269909 w 338935"/>
                  <a:gd name="connsiteY305" fmla="*/ 158553 h 227578"/>
                  <a:gd name="connsiteX306" fmla="*/ 275514 w 338935"/>
                  <a:gd name="connsiteY306" fmla="*/ 157078 h 227578"/>
                  <a:gd name="connsiteX307" fmla="*/ 277873 w 338935"/>
                  <a:gd name="connsiteY307" fmla="*/ 157521 h 227578"/>
                  <a:gd name="connsiteX308" fmla="*/ 282593 w 338935"/>
                  <a:gd name="connsiteY308" fmla="*/ 156046 h 227578"/>
                  <a:gd name="connsiteX309" fmla="*/ 283478 w 338935"/>
                  <a:gd name="connsiteY309" fmla="*/ 155013 h 227578"/>
                  <a:gd name="connsiteX310" fmla="*/ 286575 w 338935"/>
                  <a:gd name="connsiteY310" fmla="*/ 149999 h 227578"/>
                  <a:gd name="connsiteX311" fmla="*/ 289820 w 338935"/>
                  <a:gd name="connsiteY311" fmla="*/ 148524 h 227578"/>
                  <a:gd name="connsiteX312" fmla="*/ 294688 w 338935"/>
                  <a:gd name="connsiteY312" fmla="*/ 149261 h 227578"/>
                  <a:gd name="connsiteX313" fmla="*/ 297490 w 338935"/>
                  <a:gd name="connsiteY313" fmla="*/ 150146 h 227578"/>
                  <a:gd name="connsiteX314" fmla="*/ 306782 w 338935"/>
                  <a:gd name="connsiteY314" fmla="*/ 152211 h 227578"/>
                  <a:gd name="connsiteX315" fmla="*/ 318728 w 338935"/>
                  <a:gd name="connsiteY315" fmla="*/ 154423 h 227578"/>
                  <a:gd name="connsiteX316" fmla="*/ 322268 w 338935"/>
                  <a:gd name="connsiteY316" fmla="*/ 154866 h 227578"/>
                  <a:gd name="connsiteX317" fmla="*/ 323743 w 338935"/>
                  <a:gd name="connsiteY317" fmla="*/ 155013 h 227578"/>
                  <a:gd name="connsiteX318" fmla="*/ 324923 w 338935"/>
                  <a:gd name="connsiteY318" fmla="*/ 154718 h 227578"/>
                  <a:gd name="connsiteX319" fmla="*/ 328905 w 338935"/>
                  <a:gd name="connsiteY319" fmla="*/ 151916 h 227578"/>
                  <a:gd name="connsiteX320" fmla="*/ 330233 w 338935"/>
                  <a:gd name="connsiteY320" fmla="*/ 151473 h 227578"/>
                  <a:gd name="connsiteX321" fmla="*/ 331413 w 338935"/>
                  <a:gd name="connsiteY321" fmla="*/ 151473 h 227578"/>
                  <a:gd name="connsiteX322" fmla="*/ 338935 w 338935"/>
                  <a:gd name="connsiteY322" fmla="*/ 153833 h 227578"/>
                  <a:gd name="connsiteX323" fmla="*/ 337018 w 338935"/>
                  <a:gd name="connsiteY323" fmla="*/ 151768 h 22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338935" h="227578">
                    <a:moveTo>
                      <a:pt x="337018" y="151768"/>
                    </a:moveTo>
                    <a:lnTo>
                      <a:pt x="335100" y="149114"/>
                    </a:lnTo>
                    <a:lnTo>
                      <a:pt x="334510" y="145279"/>
                    </a:lnTo>
                    <a:lnTo>
                      <a:pt x="334363" y="142034"/>
                    </a:lnTo>
                    <a:lnTo>
                      <a:pt x="333920" y="140559"/>
                    </a:lnTo>
                    <a:lnTo>
                      <a:pt x="333035" y="139084"/>
                    </a:lnTo>
                    <a:lnTo>
                      <a:pt x="332150" y="137904"/>
                    </a:lnTo>
                    <a:lnTo>
                      <a:pt x="330528" y="136429"/>
                    </a:lnTo>
                    <a:lnTo>
                      <a:pt x="326841" y="134365"/>
                    </a:lnTo>
                    <a:lnTo>
                      <a:pt x="323006" y="132005"/>
                    </a:lnTo>
                    <a:lnTo>
                      <a:pt x="321236" y="130677"/>
                    </a:lnTo>
                    <a:lnTo>
                      <a:pt x="317696" y="130235"/>
                    </a:lnTo>
                    <a:lnTo>
                      <a:pt x="315631" y="128907"/>
                    </a:lnTo>
                    <a:lnTo>
                      <a:pt x="313861" y="125957"/>
                    </a:lnTo>
                    <a:lnTo>
                      <a:pt x="313271" y="123450"/>
                    </a:lnTo>
                    <a:lnTo>
                      <a:pt x="311501" y="121680"/>
                    </a:lnTo>
                    <a:lnTo>
                      <a:pt x="310764" y="120353"/>
                    </a:lnTo>
                    <a:lnTo>
                      <a:pt x="310322" y="118730"/>
                    </a:lnTo>
                    <a:lnTo>
                      <a:pt x="311649" y="114158"/>
                    </a:lnTo>
                    <a:lnTo>
                      <a:pt x="309732" y="112388"/>
                    </a:lnTo>
                    <a:lnTo>
                      <a:pt x="306634" y="110323"/>
                    </a:lnTo>
                    <a:lnTo>
                      <a:pt x="304569" y="107963"/>
                    </a:lnTo>
                    <a:lnTo>
                      <a:pt x="303242" y="105751"/>
                    </a:lnTo>
                    <a:lnTo>
                      <a:pt x="299260" y="102949"/>
                    </a:lnTo>
                    <a:lnTo>
                      <a:pt x="290853" y="98671"/>
                    </a:lnTo>
                    <a:lnTo>
                      <a:pt x="285985" y="95869"/>
                    </a:lnTo>
                    <a:lnTo>
                      <a:pt x="283331" y="93509"/>
                    </a:lnTo>
                    <a:lnTo>
                      <a:pt x="281118" y="91002"/>
                    </a:lnTo>
                    <a:lnTo>
                      <a:pt x="280823" y="90117"/>
                    </a:lnTo>
                    <a:lnTo>
                      <a:pt x="282298" y="87610"/>
                    </a:lnTo>
                    <a:lnTo>
                      <a:pt x="282593" y="85692"/>
                    </a:lnTo>
                    <a:lnTo>
                      <a:pt x="281266" y="83480"/>
                    </a:lnTo>
                    <a:lnTo>
                      <a:pt x="276251" y="79350"/>
                    </a:lnTo>
                    <a:lnTo>
                      <a:pt x="272269" y="74926"/>
                    </a:lnTo>
                    <a:lnTo>
                      <a:pt x="269172" y="73451"/>
                    </a:lnTo>
                    <a:lnTo>
                      <a:pt x="261945" y="72271"/>
                    </a:lnTo>
                    <a:lnTo>
                      <a:pt x="259732" y="71681"/>
                    </a:lnTo>
                    <a:lnTo>
                      <a:pt x="257520" y="70943"/>
                    </a:lnTo>
                    <a:lnTo>
                      <a:pt x="255455" y="68878"/>
                    </a:lnTo>
                    <a:lnTo>
                      <a:pt x="254717" y="66371"/>
                    </a:lnTo>
                    <a:lnTo>
                      <a:pt x="255750" y="62536"/>
                    </a:lnTo>
                    <a:lnTo>
                      <a:pt x="255013" y="61356"/>
                    </a:lnTo>
                    <a:lnTo>
                      <a:pt x="253832" y="61061"/>
                    </a:lnTo>
                    <a:lnTo>
                      <a:pt x="251178" y="60471"/>
                    </a:lnTo>
                    <a:lnTo>
                      <a:pt x="247933" y="59881"/>
                    </a:lnTo>
                    <a:lnTo>
                      <a:pt x="241591" y="59291"/>
                    </a:lnTo>
                    <a:lnTo>
                      <a:pt x="239083" y="58406"/>
                    </a:lnTo>
                    <a:lnTo>
                      <a:pt x="237903" y="57226"/>
                    </a:lnTo>
                    <a:lnTo>
                      <a:pt x="238198" y="53834"/>
                    </a:lnTo>
                    <a:lnTo>
                      <a:pt x="237608" y="53097"/>
                    </a:lnTo>
                    <a:lnTo>
                      <a:pt x="236576" y="52507"/>
                    </a:lnTo>
                    <a:lnTo>
                      <a:pt x="235986" y="51032"/>
                    </a:lnTo>
                    <a:lnTo>
                      <a:pt x="236134" y="49409"/>
                    </a:lnTo>
                    <a:lnTo>
                      <a:pt x="239378" y="45427"/>
                    </a:lnTo>
                    <a:lnTo>
                      <a:pt x="240116" y="43362"/>
                    </a:lnTo>
                    <a:lnTo>
                      <a:pt x="240706" y="36283"/>
                    </a:lnTo>
                    <a:lnTo>
                      <a:pt x="241001" y="33775"/>
                    </a:lnTo>
                    <a:lnTo>
                      <a:pt x="240706" y="30826"/>
                    </a:lnTo>
                    <a:lnTo>
                      <a:pt x="238051" y="25369"/>
                    </a:lnTo>
                    <a:lnTo>
                      <a:pt x="235838" y="21534"/>
                    </a:lnTo>
                    <a:lnTo>
                      <a:pt x="232004" y="15929"/>
                    </a:lnTo>
                    <a:lnTo>
                      <a:pt x="230529" y="14159"/>
                    </a:lnTo>
                    <a:lnTo>
                      <a:pt x="222859" y="6489"/>
                    </a:lnTo>
                    <a:lnTo>
                      <a:pt x="221974" y="5310"/>
                    </a:lnTo>
                    <a:lnTo>
                      <a:pt x="220204" y="2065"/>
                    </a:lnTo>
                    <a:lnTo>
                      <a:pt x="219025" y="1770"/>
                    </a:lnTo>
                    <a:lnTo>
                      <a:pt x="216812" y="1180"/>
                    </a:lnTo>
                    <a:lnTo>
                      <a:pt x="214010" y="442"/>
                    </a:lnTo>
                    <a:lnTo>
                      <a:pt x="210618" y="0"/>
                    </a:lnTo>
                    <a:lnTo>
                      <a:pt x="207373" y="1180"/>
                    </a:lnTo>
                    <a:lnTo>
                      <a:pt x="203833" y="2655"/>
                    </a:lnTo>
                    <a:lnTo>
                      <a:pt x="202800" y="3835"/>
                    </a:lnTo>
                    <a:lnTo>
                      <a:pt x="201768" y="4425"/>
                    </a:lnTo>
                    <a:lnTo>
                      <a:pt x="200293" y="4425"/>
                    </a:lnTo>
                    <a:lnTo>
                      <a:pt x="198818" y="4572"/>
                    </a:lnTo>
                    <a:lnTo>
                      <a:pt x="198081" y="5605"/>
                    </a:lnTo>
                    <a:lnTo>
                      <a:pt x="196753" y="6784"/>
                    </a:lnTo>
                    <a:lnTo>
                      <a:pt x="191739" y="9292"/>
                    </a:lnTo>
                    <a:lnTo>
                      <a:pt x="190706" y="10177"/>
                    </a:lnTo>
                    <a:lnTo>
                      <a:pt x="189969" y="11062"/>
                    </a:lnTo>
                    <a:lnTo>
                      <a:pt x="189969" y="12094"/>
                    </a:lnTo>
                    <a:lnTo>
                      <a:pt x="190559" y="14012"/>
                    </a:lnTo>
                    <a:lnTo>
                      <a:pt x="190559" y="16519"/>
                    </a:lnTo>
                    <a:lnTo>
                      <a:pt x="189379" y="18584"/>
                    </a:lnTo>
                    <a:lnTo>
                      <a:pt x="188051" y="19911"/>
                    </a:lnTo>
                    <a:lnTo>
                      <a:pt x="186576" y="20354"/>
                    </a:lnTo>
                    <a:lnTo>
                      <a:pt x="185397" y="20649"/>
                    </a:lnTo>
                    <a:lnTo>
                      <a:pt x="184512" y="21534"/>
                    </a:lnTo>
                    <a:lnTo>
                      <a:pt x="181857" y="26106"/>
                    </a:lnTo>
                    <a:lnTo>
                      <a:pt x="180824" y="26991"/>
                    </a:lnTo>
                    <a:lnTo>
                      <a:pt x="178465" y="26843"/>
                    </a:lnTo>
                    <a:lnTo>
                      <a:pt x="171827" y="33628"/>
                    </a:lnTo>
                    <a:lnTo>
                      <a:pt x="171237" y="35693"/>
                    </a:lnTo>
                    <a:lnTo>
                      <a:pt x="168730" y="38495"/>
                    </a:lnTo>
                    <a:lnTo>
                      <a:pt x="165633" y="41740"/>
                    </a:lnTo>
                    <a:lnTo>
                      <a:pt x="162978" y="43215"/>
                    </a:lnTo>
                    <a:lnTo>
                      <a:pt x="162683" y="43805"/>
                    </a:lnTo>
                    <a:lnTo>
                      <a:pt x="161946" y="44395"/>
                    </a:lnTo>
                    <a:lnTo>
                      <a:pt x="160323" y="45132"/>
                    </a:lnTo>
                    <a:lnTo>
                      <a:pt x="154423" y="48967"/>
                    </a:lnTo>
                    <a:lnTo>
                      <a:pt x="147344" y="48820"/>
                    </a:lnTo>
                    <a:lnTo>
                      <a:pt x="144246" y="50442"/>
                    </a:lnTo>
                    <a:lnTo>
                      <a:pt x="141149" y="51032"/>
                    </a:lnTo>
                    <a:lnTo>
                      <a:pt x="136724" y="51769"/>
                    </a:lnTo>
                    <a:lnTo>
                      <a:pt x="135397" y="51769"/>
                    </a:lnTo>
                    <a:lnTo>
                      <a:pt x="129792" y="52064"/>
                    </a:lnTo>
                    <a:lnTo>
                      <a:pt x="123155" y="51917"/>
                    </a:lnTo>
                    <a:lnTo>
                      <a:pt x="120501" y="52507"/>
                    </a:lnTo>
                    <a:lnTo>
                      <a:pt x="118141" y="53982"/>
                    </a:lnTo>
                    <a:lnTo>
                      <a:pt x="116370" y="55162"/>
                    </a:lnTo>
                    <a:lnTo>
                      <a:pt x="116076" y="55604"/>
                    </a:lnTo>
                    <a:lnTo>
                      <a:pt x="116370" y="56194"/>
                    </a:lnTo>
                    <a:lnTo>
                      <a:pt x="116370" y="56637"/>
                    </a:lnTo>
                    <a:lnTo>
                      <a:pt x="120943" y="59734"/>
                    </a:lnTo>
                    <a:lnTo>
                      <a:pt x="122123" y="61356"/>
                    </a:lnTo>
                    <a:lnTo>
                      <a:pt x="120943" y="62831"/>
                    </a:lnTo>
                    <a:lnTo>
                      <a:pt x="120353" y="63126"/>
                    </a:lnTo>
                    <a:lnTo>
                      <a:pt x="120353" y="63126"/>
                    </a:lnTo>
                    <a:lnTo>
                      <a:pt x="119615" y="64306"/>
                    </a:lnTo>
                    <a:lnTo>
                      <a:pt x="116813" y="67846"/>
                    </a:lnTo>
                    <a:lnTo>
                      <a:pt x="112683" y="72123"/>
                    </a:lnTo>
                    <a:lnTo>
                      <a:pt x="110618" y="73303"/>
                    </a:lnTo>
                    <a:lnTo>
                      <a:pt x="109734" y="74040"/>
                    </a:lnTo>
                    <a:lnTo>
                      <a:pt x="108701" y="76843"/>
                    </a:lnTo>
                    <a:lnTo>
                      <a:pt x="107964" y="77285"/>
                    </a:lnTo>
                    <a:lnTo>
                      <a:pt x="105014" y="77580"/>
                    </a:lnTo>
                    <a:lnTo>
                      <a:pt x="99409" y="78023"/>
                    </a:lnTo>
                    <a:lnTo>
                      <a:pt x="91592" y="78908"/>
                    </a:lnTo>
                    <a:lnTo>
                      <a:pt x="86872" y="79203"/>
                    </a:lnTo>
                    <a:lnTo>
                      <a:pt x="84070" y="78908"/>
                    </a:lnTo>
                    <a:lnTo>
                      <a:pt x="79940" y="80825"/>
                    </a:lnTo>
                    <a:lnTo>
                      <a:pt x="78465" y="81268"/>
                    </a:lnTo>
                    <a:lnTo>
                      <a:pt x="77581" y="81563"/>
                    </a:lnTo>
                    <a:lnTo>
                      <a:pt x="73451" y="83332"/>
                    </a:lnTo>
                    <a:lnTo>
                      <a:pt x="70206" y="86282"/>
                    </a:lnTo>
                    <a:lnTo>
                      <a:pt x="68879" y="86872"/>
                    </a:lnTo>
                    <a:lnTo>
                      <a:pt x="64159" y="88052"/>
                    </a:lnTo>
                    <a:lnTo>
                      <a:pt x="62241" y="90117"/>
                    </a:lnTo>
                    <a:lnTo>
                      <a:pt x="61504" y="90265"/>
                    </a:lnTo>
                    <a:lnTo>
                      <a:pt x="58406" y="87610"/>
                    </a:lnTo>
                    <a:lnTo>
                      <a:pt x="56342" y="85250"/>
                    </a:lnTo>
                    <a:lnTo>
                      <a:pt x="55309" y="82743"/>
                    </a:lnTo>
                    <a:lnTo>
                      <a:pt x="55162" y="82005"/>
                    </a:lnTo>
                    <a:lnTo>
                      <a:pt x="54572" y="82153"/>
                    </a:lnTo>
                    <a:lnTo>
                      <a:pt x="52949" y="83185"/>
                    </a:lnTo>
                    <a:lnTo>
                      <a:pt x="51474" y="84365"/>
                    </a:lnTo>
                    <a:lnTo>
                      <a:pt x="50885" y="86725"/>
                    </a:lnTo>
                    <a:lnTo>
                      <a:pt x="45870" y="88347"/>
                    </a:lnTo>
                    <a:lnTo>
                      <a:pt x="41740" y="89675"/>
                    </a:lnTo>
                    <a:lnTo>
                      <a:pt x="39823" y="91297"/>
                    </a:lnTo>
                    <a:lnTo>
                      <a:pt x="36873" y="92182"/>
                    </a:lnTo>
                    <a:lnTo>
                      <a:pt x="33186" y="91887"/>
                    </a:lnTo>
                    <a:lnTo>
                      <a:pt x="30236" y="91149"/>
                    </a:lnTo>
                    <a:lnTo>
                      <a:pt x="27286" y="90854"/>
                    </a:lnTo>
                    <a:lnTo>
                      <a:pt x="24631" y="95279"/>
                    </a:lnTo>
                    <a:lnTo>
                      <a:pt x="21239" y="97787"/>
                    </a:lnTo>
                    <a:lnTo>
                      <a:pt x="20206" y="99262"/>
                    </a:lnTo>
                    <a:lnTo>
                      <a:pt x="19616" y="101031"/>
                    </a:lnTo>
                    <a:lnTo>
                      <a:pt x="18879" y="102949"/>
                    </a:lnTo>
                    <a:lnTo>
                      <a:pt x="17109" y="106931"/>
                    </a:lnTo>
                    <a:lnTo>
                      <a:pt x="15634" y="110176"/>
                    </a:lnTo>
                    <a:lnTo>
                      <a:pt x="14307" y="111208"/>
                    </a:lnTo>
                    <a:lnTo>
                      <a:pt x="11209" y="116223"/>
                    </a:lnTo>
                    <a:lnTo>
                      <a:pt x="8997" y="121090"/>
                    </a:lnTo>
                    <a:lnTo>
                      <a:pt x="8702" y="122418"/>
                    </a:lnTo>
                    <a:lnTo>
                      <a:pt x="7965" y="123303"/>
                    </a:lnTo>
                    <a:lnTo>
                      <a:pt x="6932" y="124188"/>
                    </a:lnTo>
                    <a:lnTo>
                      <a:pt x="3245" y="125662"/>
                    </a:lnTo>
                    <a:lnTo>
                      <a:pt x="2065" y="126400"/>
                    </a:lnTo>
                    <a:lnTo>
                      <a:pt x="1033" y="127285"/>
                    </a:lnTo>
                    <a:lnTo>
                      <a:pt x="148" y="128465"/>
                    </a:lnTo>
                    <a:lnTo>
                      <a:pt x="0" y="129645"/>
                    </a:lnTo>
                    <a:lnTo>
                      <a:pt x="737" y="131415"/>
                    </a:lnTo>
                    <a:lnTo>
                      <a:pt x="1770" y="132890"/>
                    </a:lnTo>
                    <a:lnTo>
                      <a:pt x="2802" y="132890"/>
                    </a:lnTo>
                    <a:lnTo>
                      <a:pt x="3687" y="132890"/>
                    </a:lnTo>
                    <a:lnTo>
                      <a:pt x="4277" y="133627"/>
                    </a:lnTo>
                    <a:lnTo>
                      <a:pt x="4720" y="134217"/>
                    </a:lnTo>
                    <a:lnTo>
                      <a:pt x="4720" y="143804"/>
                    </a:lnTo>
                    <a:lnTo>
                      <a:pt x="3982" y="145279"/>
                    </a:lnTo>
                    <a:lnTo>
                      <a:pt x="3982" y="145869"/>
                    </a:lnTo>
                    <a:lnTo>
                      <a:pt x="3540" y="147491"/>
                    </a:lnTo>
                    <a:lnTo>
                      <a:pt x="3392" y="149408"/>
                    </a:lnTo>
                    <a:lnTo>
                      <a:pt x="3687" y="150146"/>
                    </a:lnTo>
                    <a:lnTo>
                      <a:pt x="4425" y="150736"/>
                    </a:lnTo>
                    <a:lnTo>
                      <a:pt x="5457" y="152063"/>
                    </a:lnTo>
                    <a:lnTo>
                      <a:pt x="5900" y="155013"/>
                    </a:lnTo>
                    <a:lnTo>
                      <a:pt x="7227" y="165338"/>
                    </a:lnTo>
                    <a:lnTo>
                      <a:pt x="7817" y="167108"/>
                    </a:lnTo>
                    <a:lnTo>
                      <a:pt x="8850" y="168140"/>
                    </a:lnTo>
                    <a:lnTo>
                      <a:pt x="11947" y="170500"/>
                    </a:lnTo>
                    <a:lnTo>
                      <a:pt x="15339" y="173450"/>
                    </a:lnTo>
                    <a:lnTo>
                      <a:pt x="16519" y="175219"/>
                    </a:lnTo>
                    <a:lnTo>
                      <a:pt x="17109" y="178464"/>
                    </a:lnTo>
                    <a:lnTo>
                      <a:pt x="18436" y="180972"/>
                    </a:lnTo>
                    <a:lnTo>
                      <a:pt x="18289" y="181709"/>
                    </a:lnTo>
                    <a:lnTo>
                      <a:pt x="17846" y="182004"/>
                    </a:lnTo>
                    <a:lnTo>
                      <a:pt x="16519" y="182152"/>
                    </a:lnTo>
                    <a:lnTo>
                      <a:pt x="15782" y="182299"/>
                    </a:lnTo>
                    <a:lnTo>
                      <a:pt x="16371" y="184069"/>
                    </a:lnTo>
                    <a:lnTo>
                      <a:pt x="18142" y="187166"/>
                    </a:lnTo>
                    <a:lnTo>
                      <a:pt x="21091" y="190411"/>
                    </a:lnTo>
                    <a:lnTo>
                      <a:pt x="24188" y="193951"/>
                    </a:lnTo>
                    <a:lnTo>
                      <a:pt x="26844" y="196753"/>
                    </a:lnTo>
                    <a:lnTo>
                      <a:pt x="29941" y="200146"/>
                    </a:lnTo>
                    <a:lnTo>
                      <a:pt x="32448" y="202653"/>
                    </a:lnTo>
                    <a:lnTo>
                      <a:pt x="35103" y="205455"/>
                    </a:lnTo>
                    <a:lnTo>
                      <a:pt x="37020" y="206045"/>
                    </a:lnTo>
                    <a:lnTo>
                      <a:pt x="38495" y="206193"/>
                    </a:lnTo>
                    <a:lnTo>
                      <a:pt x="39085" y="206783"/>
                    </a:lnTo>
                    <a:lnTo>
                      <a:pt x="39823" y="207963"/>
                    </a:lnTo>
                    <a:lnTo>
                      <a:pt x="41150" y="209290"/>
                    </a:lnTo>
                    <a:lnTo>
                      <a:pt x="42625" y="211060"/>
                    </a:lnTo>
                    <a:lnTo>
                      <a:pt x="43068" y="212830"/>
                    </a:lnTo>
                    <a:lnTo>
                      <a:pt x="42478" y="214600"/>
                    </a:lnTo>
                    <a:lnTo>
                      <a:pt x="43068" y="217107"/>
                    </a:lnTo>
                    <a:lnTo>
                      <a:pt x="43068" y="217255"/>
                    </a:lnTo>
                    <a:lnTo>
                      <a:pt x="43657" y="218287"/>
                    </a:lnTo>
                    <a:lnTo>
                      <a:pt x="43362" y="219024"/>
                    </a:lnTo>
                    <a:lnTo>
                      <a:pt x="43657" y="222417"/>
                    </a:lnTo>
                    <a:lnTo>
                      <a:pt x="44542" y="225219"/>
                    </a:lnTo>
                    <a:lnTo>
                      <a:pt x="45722" y="227579"/>
                    </a:lnTo>
                    <a:lnTo>
                      <a:pt x="47492" y="224039"/>
                    </a:lnTo>
                    <a:lnTo>
                      <a:pt x="49262" y="220499"/>
                    </a:lnTo>
                    <a:lnTo>
                      <a:pt x="51474" y="216517"/>
                    </a:lnTo>
                    <a:lnTo>
                      <a:pt x="53097" y="213125"/>
                    </a:lnTo>
                    <a:lnTo>
                      <a:pt x="52949" y="211355"/>
                    </a:lnTo>
                    <a:lnTo>
                      <a:pt x="53097" y="208847"/>
                    </a:lnTo>
                    <a:lnTo>
                      <a:pt x="53539" y="206045"/>
                    </a:lnTo>
                    <a:lnTo>
                      <a:pt x="53392" y="204423"/>
                    </a:lnTo>
                    <a:lnTo>
                      <a:pt x="53834" y="203243"/>
                    </a:lnTo>
                    <a:lnTo>
                      <a:pt x="55162" y="199113"/>
                    </a:lnTo>
                    <a:lnTo>
                      <a:pt x="55899" y="196606"/>
                    </a:lnTo>
                    <a:lnTo>
                      <a:pt x="56931" y="195573"/>
                    </a:lnTo>
                    <a:lnTo>
                      <a:pt x="58554" y="194836"/>
                    </a:lnTo>
                    <a:lnTo>
                      <a:pt x="60914" y="194688"/>
                    </a:lnTo>
                    <a:lnTo>
                      <a:pt x="67108" y="194246"/>
                    </a:lnTo>
                    <a:lnTo>
                      <a:pt x="72861" y="193066"/>
                    </a:lnTo>
                    <a:lnTo>
                      <a:pt x="74925" y="192624"/>
                    </a:lnTo>
                    <a:lnTo>
                      <a:pt x="78465" y="190854"/>
                    </a:lnTo>
                    <a:lnTo>
                      <a:pt x="79940" y="190854"/>
                    </a:lnTo>
                    <a:lnTo>
                      <a:pt x="81120" y="191444"/>
                    </a:lnTo>
                    <a:lnTo>
                      <a:pt x="88200" y="193508"/>
                    </a:lnTo>
                    <a:lnTo>
                      <a:pt x="90117" y="194246"/>
                    </a:lnTo>
                    <a:lnTo>
                      <a:pt x="90707" y="194246"/>
                    </a:lnTo>
                    <a:lnTo>
                      <a:pt x="91887" y="194393"/>
                    </a:lnTo>
                    <a:lnTo>
                      <a:pt x="93509" y="194393"/>
                    </a:lnTo>
                    <a:lnTo>
                      <a:pt x="95132" y="194098"/>
                    </a:lnTo>
                    <a:lnTo>
                      <a:pt x="96164" y="194393"/>
                    </a:lnTo>
                    <a:lnTo>
                      <a:pt x="97344" y="195721"/>
                    </a:lnTo>
                    <a:lnTo>
                      <a:pt x="98229" y="195573"/>
                    </a:lnTo>
                    <a:lnTo>
                      <a:pt x="99409" y="194541"/>
                    </a:lnTo>
                    <a:lnTo>
                      <a:pt x="101474" y="193656"/>
                    </a:lnTo>
                    <a:lnTo>
                      <a:pt x="105604" y="192476"/>
                    </a:lnTo>
                    <a:lnTo>
                      <a:pt x="106194" y="192919"/>
                    </a:lnTo>
                    <a:lnTo>
                      <a:pt x="107668" y="195426"/>
                    </a:lnTo>
                    <a:lnTo>
                      <a:pt x="109143" y="196311"/>
                    </a:lnTo>
                    <a:lnTo>
                      <a:pt x="108849" y="191001"/>
                    </a:lnTo>
                    <a:lnTo>
                      <a:pt x="109734" y="183922"/>
                    </a:lnTo>
                    <a:lnTo>
                      <a:pt x="109439" y="179644"/>
                    </a:lnTo>
                    <a:lnTo>
                      <a:pt x="107964" y="175957"/>
                    </a:lnTo>
                    <a:lnTo>
                      <a:pt x="108701" y="173745"/>
                    </a:lnTo>
                    <a:lnTo>
                      <a:pt x="111503" y="172712"/>
                    </a:lnTo>
                    <a:lnTo>
                      <a:pt x="114896" y="169025"/>
                    </a:lnTo>
                    <a:lnTo>
                      <a:pt x="121090" y="159585"/>
                    </a:lnTo>
                    <a:lnTo>
                      <a:pt x="127727" y="154866"/>
                    </a:lnTo>
                    <a:lnTo>
                      <a:pt x="132447" y="153391"/>
                    </a:lnTo>
                    <a:lnTo>
                      <a:pt x="137314" y="153538"/>
                    </a:lnTo>
                    <a:lnTo>
                      <a:pt x="140412" y="154423"/>
                    </a:lnTo>
                    <a:lnTo>
                      <a:pt x="141887" y="155898"/>
                    </a:lnTo>
                    <a:lnTo>
                      <a:pt x="145574" y="158111"/>
                    </a:lnTo>
                    <a:lnTo>
                      <a:pt x="151326" y="161060"/>
                    </a:lnTo>
                    <a:lnTo>
                      <a:pt x="155751" y="164895"/>
                    </a:lnTo>
                    <a:lnTo>
                      <a:pt x="158111" y="168582"/>
                    </a:lnTo>
                    <a:lnTo>
                      <a:pt x="160028" y="170647"/>
                    </a:lnTo>
                    <a:lnTo>
                      <a:pt x="162388" y="171385"/>
                    </a:lnTo>
                    <a:lnTo>
                      <a:pt x="166222" y="171090"/>
                    </a:lnTo>
                    <a:lnTo>
                      <a:pt x="170352" y="171975"/>
                    </a:lnTo>
                    <a:lnTo>
                      <a:pt x="174924" y="174040"/>
                    </a:lnTo>
                    <a:lnTo>
                      <a:pt x="177580" y="174777"/>
                    </a:lnTo>
                    <a:lnTo>
                      <a:pt x="178612" y="174335"/>
                    </a:lnTo>
                    <a:lnTo>
                      <a:pt x="180677" y="174630"/>
                    </a:lnTo>
                    <a:lnTo>
                      <a:pt x="185691" y="176399"/>
                    </a:lnTo>
                    <a:lnTo>
                      <a:pt x="189526" y="175367"/>
                    </a:lnTo>
                    <a:lnTo>
                      <a:pt x="195278" y="176104"/>
                    </a:lnTo>
                    <a:lnTo>
                      <a:pt x="208700" y="179202"/>
                    </a:lnTo>
                    <a:lnTo>
                      <a:pt x="209438" y="178612"/>
                    </a:lnTo>
                    <a:lnTo>
                      <a:pt x="209733" y="178612"/>
                    </a:lnTo>
                    <a:lnTo>
                      <a:pt x="210912" y="177284"/>
                    </a:lnTo>
                    <a:lnTo>
                      <a:pt x="213862" y="171090"/>
                    </a:lnTo>
                    <a:lnTo>
                      <a:pt x="216370" y="167255"/>
                    </a:lnTo>
                    <a:lnTo>
                      <a:pt x="217402" y="165928"/>
                    </a:lnTo>
                    <a:lnTo>
                      <a:pt x="220352" y="163863"/>
                    </a:lnTo>
                    <a:lnTo>
                      <a:pt x="223597" y="163420"/>
                    </a:lnTo>
                    <a:lnTo>
                      <a:pt x="226842" y="163568"/>
                    </a:lnTo>
                    <a:lnTo>
                      <a:pt x="229496" y="164453"/>
                    </a:lnTo>
                    <a:lnTo>
                      <a:pt x="232004" y="165485"/>
                    </a:lnTo>
                    <a:lnTo>
                      <a:pt x="234806" y="165485"/>
                    </a:lnTo>
                    <a:lnTo>
                      <a:pt x="237461" y="164453"/>
                    </a:lnTo>
                    <a:lnTo>
                      <a:pt x="241591" y="162683"/>
                    </a:lnTo>
                    <a:lnTo>
                      <a:pt x="246015" y="161503"/>
                    </a:lnTo>
                    <a:lnTo>
                      <a:pt x="249703" y="160176"/>
                    </a:lnTo>
                    <a:lnTo>
                      <a:pt x="255897" y="157963"/>
                    </a:lnTo>
                    <a:lnTo>
                      <a:pt x="258257" y="156783"/>
                    </a:lnTo>
                    <a:lnTo>
                      <a:pt x="261355" y="156488"/>
                    </a:lnTo>
                    <a:lnTo>
                      <a:pt x="269909" y="158553"/>
                    </a:lnTo>
                    <a:lnTo>
                      <a:pt x="275514" y="157078"/>
                    </a:lnTo>
                    <a:lnTo>
                      <a:pt x="277873" y="157521"/>
                    </a:lnTo>
                    <a:lnTo>
                      <a:pt x="282593" y="156046"/>
                    </a:lnTo>
                    <a:lnTo>
                      <a:pt x="283478" y="155013"/>
                    </a:lnTo>
                    <a:lnTo>
                      <a:pt x="286575" y="149999"/>
                    </a:lnTo>
                    <a:lnTo>
                      <a:pt x="289820" y="148524"/>
                    </a:lnTo>
                    <a:lnTo>
                      <a:pt x="294688" y="149261"/>
                    </a:lnTo>
                    <a:lnTo>
                      <a:pt x="297490" y="150146"/>
                    </a:lnTo>
                    <a:lnTo>
                      <a:pt x="306782" y="152211"/>
                    </a:lnTo>
                    <a:lnTo>
                      <a:pt x="318728" y="154423"/>
                    </a:lnTo>
                    <a:lnTo>
                      <a:pt x="322268" y="154866"/>
                    </a:lnTo>
                    <a:lnTo>
                      <a:pt x="323743" y="155013"/>
                    </a:lnTo>
                    <a:lnTo>
                      <a:pt x="324923" y="154718"/>
                    </a:lnTo>
                    <a:lnTo>
                      <a:pt x="328905" y="151916"/>
                    </a:lnTo>
                    <a:lnTo>
                      <a:pt x="330233" y="151473"/>
                    </a:lnTo>
                    <a:lnTo>
                      <a:pt x="331413" y="151473"/>
                    </a:lnTo>
                    <a:lnTo>
                      <a:pt x="338935" y="153833"/>
                    </a:lnTo>
                    <a:lnTo>
                      <a:pt x="337018" y="151768"/>
                    </a:lnTo>
                    <a:close/>
                  </a:path>
                </a:pathLst>
              </a:custGeom>
              <a:grpFill/>
              <a:ln w="3175" cap="flat">
                <a:solidFill>
                  <a:schemeClr val="bg2">
                    <a:lumMod val="90000"/>
                  </a:schemeClr>
                </a:solidFill>
                <a:prstDash val="solid"/>
                <a:miter/>
              </a:ln>
            </p:spPr>
            <p:txBody>
              <a:bodyPr rtlCol="0" anchor="ctr"/>
              <a:lstStyle/>
              <a:p>
                <a:endParaRPr lang="en-GB"/>
              </a:p>
            </p:txBody>
          </p:sp>
          <p:sp>
            <p:nvSpPr>
              <p:cNvPr id="218" name="Freeform: Shape 217">
                <a:extLst>
                  <a:ext uri="{FF2B5EF4-FFF2-40B4-BE49-F238E27FC236}">
                    <a16:creationId xmlns:a16="http://schemas.microsoft.com/office/drawing/2014/main" id="{D3FDC449-4636-B906-3300-C1CA785A8296}"/>
                  </a:ext>
                </a:extLst>
              </p:cNvPr>
              <p:cNvSpPr/>
              <p:nvPr/>
            </p:nvSpPr>
            <p:spPr>
              <a:xfrm>
                <a:off x="6107651" y="4156510"/>
                <a:ext cx="497782" cy="489376"/>
              </a:xfrm>
              <a:custGeom>
                <a:avLst/>
                <a:gdLst>
                  <a:gd name="connsiteX0" fmla="*/ 497045 w 497782"/>
                  <a:gd name="connsiteY0" fmla="*/ 81120 h 489376"/>
                  <a:gd name="connsiteX1" fmla="*/ 495866 w 497782"/>
                  <a:gd name="connsiteY1" fmla="*/ 80088 h 489376"/>
                  <a:gd name="connsiteX2" fmla="*/ 495423 w 497782"/>
                  <a:gd name="connsiteY2" fmla="*/ 79055 h 489376"/>
                  <a:gd name="connsiteX3" fmla="*/ 494391 w 497782"/>
                  <a:gd name="connsiteY3" fmla="*/ 78613 h 489376"/>
                  <a:gd name="connsiteX4" fmla="*/ 493063 w 497782"/>
                  <a:gd name="connsiteY4" fmla="*/ 78613 h 489376"/>
                  <a:gd name="connsiteX5" fmla="*/ 492031 w 497782"/>
                  <a:gd name="connsiteY5" fmla="*/ 77875 h 489376"/>
                  <a:gd name="connsiteX6" fmla="*/ 490998 w 497782"/>
                  <a:gd name="connsiteY6" fmla="*/ 76548 h 489376"/>
                  <a:gd name="connsiteX7" fmla="*/ 489818 w 497782"/>
                  <a:gd name="connsiteY7" fmla="*/ 75663 h 489376"/>
                  <a:gd name="connsiteX8" fmla="*/ 486426 w 497782"/>
                  <a:gd name="connsiteY8" fmla="*/ 75663 h 489376"/>
                  <a:gd name="connsiteX9" fmla="*/ 483771 w 497782"/>
                  <a:gd name="connsiteY9" fmla="*/ 74336 h 489376"/>
                  <a:gd name="connsiteX10" fmla="*/ 483771 w 497782"/>
                  <a:gd name="connsiteY10" fmla="*/ 72418 h 489376"/>
                  <a:gd name="connsiteX11" fmla="*/ 484804 w 497782"/>
                  <a:gd name="connsiteY11" fmla="*/ 68584 h 489376"/>
                  <a:gd name="connsiteX12" fmla="*/ 486868 w 497782"/>
                  <a:gd name="connsiteY12" fmla="*/ 64159 h 489376"/>
                  <a:gd name="connsiteX13" fmla="*/ 487016 w 497782"/>
                  <a:gd name="connsiteY13" fmla="*/ 62979 h 489376"/>
                  <a:gd name="connsiteX14" fmla="*/ 486721 w 497782"/>
                  <a:gd name="connsiteY14" fmla="*/ 61946 h 489376"/>
                  <a:gd name="connsiteX15" fmla="*/ 486131 w 497782"/>
                  <a:gd name="connsiteY15" fmla="*/ 61061 h 489376"/>
                  <a:gd name="connsiteX16" fmla="*/ 485246 w 497782"/>
                  <a:gd name="connsiteY16" fmla="*/ 60176 h 489376"/>
                  <a:gd name="connsiteX17" fmla="*/ 484361 w 497782"/>
                  <a:gd name="connsiteY17" fmla="*/ 59144 h 489376"/>
                  <a:gd name="connsiteX18" fmla="*/ 485099 w 497782"/>
                  <a:gd name="connsiteY18" fmla="*/ 55899 h 489376"/>
                  <a:gd name="connsiteX19" fmla="*/ 486279 w 497782"/>
                  <a:gd name="connsiteY19" fmla="*/ 52802 h 489376"/>
                  <a:gd name="connsiteX20" fmla="*/ 487458 w 497782"/>
                  <a:gd name="connsiteY20" fmla="*/ 51327 h 489376"/>
                  <a:gd name="connsiteX21" fmla="*/ 488343 w 497782"/>
                  <a:gd name="connsiteY21" fmla="*/ 49557 h 489376"/>
                  <a:gd name="connsiteX22" fmla="*/ 488049 w 497782"/>
                  <a:gd name="connsiteY22" fmla="*/ 48082 h 489376"/>
                  <a:gd name="connsiteX23" fmla="*/ 486574 w 497782"/>
                  <a:gd name="connsiteY23" fmla="*/ 47345 h 489376"/>
                  <a:gd name="connsiteX24" fmla="*/ 486131 w 497782"/>
                  <a:gd name="connsiteY24" fmla="*/ 46312 h 489376"/>
                  <a:gd name="connsiteX25" fmla="*/ 485541 w 497782"/>
                  <a:gd name="connsiteY25" fmla="*/ 45280 h 489376"/>
                  <a:gd name="connsiteX26" fmla="*/ 484509 w 497782"/>
                  <a:gd name="connsiteY26" fmla="*/ 43952 h 489376"/>
                  <a:gd name="connsiteX27" fmla="*/ 483034 w 497782"/>
                  <a:gd name="connsiteY27" fmla="*/ 43362 h 489376"/>
                  <a:gd name="connsiteX28" fmla="*/ 481707 w 497782"/>
                  <a:gd name="connsiteY28" fmla="*/ 43658 h 489376"/>
                  <a:gd name="connsiteX29" fmla="*/ 480084 w 497782"/>
                  <a:gd name="connsiteY29" fmla="*/ 43952 h 489376"/>
                  <a:gd name="connsiteX30" fmla="*/ 479347 w 497782"/>
                  <a:gd name="connsiteY30" fmla="*/ 43215 h 489376"/>
                  <a:gd name="connsiteX31" fmla="*/ 479199 w 497782"/>
                  <a:gd name="connsiteY31" fmla="*/ 41445 h 489376"/>
                  <a:gd name="connsiteX32" fmla="*/ 478756 w 497782"/>
                  <a:gd name="connsiteY32" fmla="*/ 39675 h 489376"/>
                  <a:gd name="connsiteX33" fmla="*/ 478019 w 497782"/>
                  <a:gd name="connsiteY33" fmla="*/ 38495 h 489376"/>
                  <a:gd name="connsiteX34" fmla="*/ 475659 w 497782"/>
                  <a:gd name="connsiteY34" fmla="*/ 37168 h 489376"/>
                  <a:gd name="connsiteX35" fmla="*/ 469760 w 497782"/>
                  <a:gd name="connsiteY35" fmla="*/ 34661 h 489376"/>
                  <a:gd name="connsiteX36" fmla="*/ 465335 w 497782"/>
                  <a:gd name="connsiteY36" fmla="*/ 29498 h 489376"/>
                  <a:gd name="connsiteX37" fmla="*/ 462975 w 497782"/>
                  <a:gd name="connsiteY37" fmla="*/ 27138 h 489376"/>
                  <a:gd name="connsiteX38" fmla="*/ 461353 w 497782"/>
                  <a:gd name="connsiteY38" fmla="*/ 25664 h 489376"/>
                  <a:gd name="connsiteX39" fmla="*/ 458993 w 497782"/>
                  <a:gd name="connsiteY39" fmla="*/ 21681 h 489376"/>
                  <a:gd name="connsiteX40" fmla="*/ 456338 w 497782"/>
                  <a:gd name="connsiteY40" fmla="*/ 18879 h 489376"/>
                  <a:gd name="connsiteX41" fmla="*/ 452946 w 497782"/>
                  <a:gd name="connsiteY41" fmla="*/ 17699 h 489376"/>
                  <a:gd name="connsiteX42" fmla="*/ 450880 w 497782"/>
                  <a:gd name="connsiteY42" fmla="*/ 18289 h 489376"/>
                  <a:gd name="connsiteX43" fmla="*/ 448668 w 497782"/>
                  <a:gd name="connsiteY43" fmla="*/ 21239 h 489376"/>
                  <a:gd name="connsiteX44" fmla="*/ 444391 w 497782"/>
                  <a:gd name="connsiteY44" fmla="*/ 24041 h 489376"/>
                  <a:gd name="connsiteX45" fmla="*/ 442474 w 497782"/>
                  <a:gd name="connsiteY45" fmla="*/ 24041 h 489376"/>
                  <a:gd name="connsiteX46" fmla="*/ 440114 w 497782"/>
                  <a:gd name="connsiteY46" fmla="*/ 22566 h 489376"/>
                  <a:gd name="connsiteX47" fmla="*/ 437017 w 497782"/>
                  <a:gd name="connsiteY47" fmla="*/ 21534 h 489376"/>
                  <a:gd name="connsiteX48" fmla="*/ 431412 w 497782"/>
                  <a:gd name="connsiteY48" fmla="*/ 21091 h 489376"/>
                  <a:gd name="connsiteX49" fmla="*/ 429200 w 497782"/>
                  <a:gd name="connsiteY49" fmla="*/ 22419 h 489376"/>
                  <a:gd name="connsiteX50" fmla="*/ 426102 w 497782"/>
                  <a:gd name="connsiteY50" fmla="*/ 24484 h 489376"/>
                  <a:gd name="connsiteX51" fmla="*/ 423595 w 497782"/>
                  <a:gd name="connsiteY51" fmla="*/ 25811 h 489376"/>
                  <a:gd name="connsiteX52" fmla="*/ 422120 w 497782"/>
                  <a:gd name="connsiteY52" fmla="*/ 25959 h 489376"/>
                  <a:gd name="connsiteX53" fmla="*/ 420645 w 497782"/>
                  <a:gd name="connsiteY53" fmla="*/ 25369 h 489376"/>
                  <a:gd name="connsiteX54" fmla="*/ 418875 w 497782"/>
                  <a:gd name="connsiteY54" fmla="*/ 25073 h 489376"/>
                  <a:gd name="connsiteX55" fmla="*/ 417548 w 497782"/>
                  <a:gd name="connsiteY55" fmla="*/ 25073 h 489376"/>
                  <a:gd name="connsiteX56" fmla="*/ 414451 w 497782"/>
                  <a:gd name="connsiteY56" fmla="*/ 23156 h 489376"/>
                  <a:gd name="connsiteX57" fmla="*/ 412976 w 497782"/>
                  <a:gd name="connsiteY57" fmla="*/ 21681 h 489376"/>
                  <a:gd name="connsiteX58" fmla="*/ 411943 w 497782"/>
                  <a:gd name="connsiteY58" fmla="*/ 20354 h 489376"/>
                  <a:gd name="connsiteX59" fmla="*/ 410320 w 497782"/>
                  <a:gd name="connsiteY59" fmla="*/ 19469 h 489376"/>
                  <a:gd name="connsiteX60" fmla="*/ 408256 w 497782"/>
                  <a:gd name="connsiteY60" fmla="*/ 18584 h 489376"/>
                  <a:gd name="connsiteX61" fmla="*/ 406928 w 497782"/>
                  <a:gd name="connsiteY61" fmla="*/ 17404 h 489376"/>
                  <a:gd name="connsiteX62" fmla="*/ 406191 w 497782"/>
                  <a:gd name="connsiteY62" fmla="*/ 15929 h 489376"/>
                  <a:gd name="connsiteX63" fmla="*/ 405159 w 497782"/>
                  <a:gd name="connsiteY63" fmla="*/ 13864 h 489376"/>
                  <a:gd name="connsiteX64" fmla="*/ 403684 w 497782"/>
                  <a:gd name="connsiteY64" fmla="*/ 12242 h 489376"/>
                  <a:gd name="connsiteX65" fmla="*/ 399111 w 497782"/>
                  <a:gd name="connsiteY65" fmla="*/ 8997 h 489376"/>
                  <a:gd name="connsiteX66" fmla="*/ 397784 w 497782"/>
                  <a:gd name="connsiteY66" fmla="*/ 7080 h 489376"/>
                  <a:gd name="connsiteX67" fmla="*/ 396899 w 497782"/>
                  <a:gd name="connsiteY67" fmla="*/ 5310 h 489376"/>
                  <a:gd name="connsiteX68" fmla="*/ 389377 w 497782"/>
                  <a:gd name="connsiteY68" fmla="*/ 2950 h 489376"/>
                  <a:gd name="connsiteX69" fmla="*/ 388197 w 497782"/>
                  <a:gd name="connsiteY69" fmla="*/ 2950 h 489376"/>
                  <a:gd name="connsiteX70" fmla="*/ 386869 w 497782"/>
                  <a:gd name="connsiteY70" fmla="*/ 3392 h 489376"/>
                  <a:gd name="connsiteX71" fmla="*/ 382887 w 497782"/>
                  <a:gd name="connsiteY71" fmla="*/ 6195 h 489376"/>
                  <a:gd name="connsiteX72" fmla="*/ 381707 w 497782"/>
                  <a:gd name="connsiteY72" fmla="*/ 6490 h 489376"/>
                  <a:gd name="connsiteX73" fmla="*/ 380232 w 497782"/>
                  <a:gd name="connsiteY73" fmla="*/ 6342 h 489376"/>
                  <a:gd name="connsiteX74" fmla="*/ 376692 w 497782"/>
                  <a:gd name="connsiteY74" fmla="*/ 5900 h 489376"/>
                  <a:gd name="connsiteX75" fmla="*/ 364746 w 497782"/>
                  <a:gd name="connsiteY75" fmla="*/ 3687 h 489376"/>
                  <a:gd name="connsiteX76" fmla="*/ 355454 w 497782"/>
                  <a:gd name="connsiteY76" fmla="*/ 1622 h 489376"/>
                  <a:gd name="connsiteX77" fmla="*/ 352652 w 497782"/>
                  <a:gd name="connsiteY77" fmla="*/ 738 h 489376"/>
                  <a:gd name="connsiteX78" fmla="*/ 347784 w 497782"/>
                  <a:gd name="connsiteY78" fmla="*/ 0 h 489376"/>
                  <a:gd name="connsiteX79" fmla="*/ 344539 w 497782"/>
                  <a:gd name="connsiteY79" fmla="*/ 1475 h 489376"/>
                  <a:gd name="connsiteX80" fmla="*/ 341442 w 497782"/>
                  <a:gd name="connsiteY80" fmla="*/ 6490 h 489376"/>
                  <a:gd name="connsiteX81" fmla="*/ 340557 w 497782"/>
                  <a:gd name="connsiteY81" fmla="*/ 7522 h 489376"/>
                  <a:gd name="connsiteX82" fmla="*/ 335837 w 497782"/>
                  <a:gd name="connsiteY82" fmla="*/ 8997 h 489376"/>
                  <a:gd name="connsiteX83" fmla="*/ 333478 w 497782"/>
                  <a:gd name="connsiteY83" fmla="*/ 8555 h 489376"/>
                  <a:gd name="connsiteX84" fmla="*/ 327873 w 497782"/>
                  <a:gd name="connsiteY84" fmla="*/ 10030 h 489376"/>
                  <a:gd name="connsiteX85" fmla="*/ 319318 w 497782"/>
                  <a:gd name="connsiteY85" fmla="*/ 7965 h 489376"/>
                  <a:gd name="connsiteX86" fmla="*/ 316221 w 497782"/>
                  <a:gd name="connsiteY86" fmla="*/ 8259 h 489376"/>
                  <a:gd name="connsiteX87" fmla="*/ 313861 w 497782"/>
                  <a:gd name="connsiteY87" fmla="*/ 9439 h 489376"/>
                  <a:gd name="connsiteX88" fmla="*/ 307667 w 497782"/>
                  <a:gd name="connsiteY88" fmla="*/ 11652 h 489376"/>
                  <a:gd name="connsiteX89" fmla="*/ 303979 w 497782"/>
                  <a:gd name="connsiteY89" fmla="*/ 12979 h 489376"/>
                  <a:gd name="connsiteX90" fmla="*/ 299555 w 497782"/>
                  <a:gd name="connsiteY90" fmla="*/ 14159 h 489376"/>
                  <a:gd name="connsiteX91" fmla="*/ 295425 w 497782"/>
                  <a:gd name="connsiteY91" fmla="*/ 15929 h 489376"/>
                  <a:gd name="connsiteX92" fmla="*/ 292770 w 497782"/>
                  <a:gd name="connsiteY92" fmla="*/ 16962 h 489376"/>
                  <a:gd name="connsiteX93" fmla="*/ 289968 w 497782"/>
                  <a:gd name="connsiteY93" fmla="*/ 16962 h 489376"/>
                  <a:gd name="connsiteX94" fmla="*/ 287460 w 497782"/>
                  <a:gd name="connsiteY94" fmla="*/ 15929 h 489376"/>
                  <a:gd name="connsiteX95" fmla="*/ 284806 w 497782"/>
                  <a:gd name="connsiteY95" fmla="*/ 15044 h 489376"/>
                  <a:gd name="connsiteX96" fmla="*/ 281561 w 497782"/>
                  <a:gd name="connsiteY96" fmla="*/ 14897 h 489376"/>
                  <a:gd name="connsiteX97" fmla="*/ 278316 w 497782"/>
                  <a:gd name="connsiteY97" fmla="*/ 15339 h 489376"/>
                  <a:gd name="connsiteX98" fmla="*/ 275366 w 497782"/>
                  <a:gd name="connsiteY98" fmla="*/ 17404 h 489376"/>
                  <a:gd name="connsiteX99" fmla="*/ 274334 w 497782"/>
                  <a:gd name="connsiteY99" fmla="*/ 18731 h 489376"/>
                  <a:gd name="connsiteX100" fmla="*/ 271826 w 497782"/>
                  <a:gd name="connsiteY100" fmla="*/ 22566 h 489376"/>
                  <a:gd name="connsiteX101" fmla="*/ 268876 w 497782"/>
                  <a:gd name="connsiteY101" fmla="*/ 28761 h 489376"/>
                  <a:gd name="connsiteX102" fmla="*/ 267697 w 497782"/>
                  <a:gd name="connsiteY102" fmla="*/ 30088 h 489376"/>
                  <a:gd name="connsiteX103" fmla="*/ 267402 w 497782"/>
                  <a:gd name="connsiteY103" fmla="*/ 30088 h 489376"/>
                  <a:gd name="connsiteX104" fmla="*/ 266664 w 497782"/>
                  <a:gd name="connsiteY104" fmla="*/ 30678 h 489376"/>
                  <a:gd name="connsiteX105" fmla="*/ 253242 w 497782"/>
                  <a:gd name="connsiteY105" fmla="*/ 27581 h 489376"/>
                  <a:gd name="connsiteX106" fmla="*/ 247490 w 497782"/>
                  <a:gd name="connsiteY106" fmla="*/ 26844 h 489376"/>
                  <a:gd name="connsiteX107" fmla="*/ 243655 w 497782"/>
                  <a:gd name="connsiteY107" fmla="*/ 27876 h 489376"/>
                  <a:gd name="connsiteX108" fmla="*/ 238641 w 497782"/>
                  <a:gd name="connsiteY108" fmla="*/ 26106 h 489376"/>
                  <a:gd name="connsiteX109" fmla="*/ 236576 w 497782"/>
                  <a:gd name="connsiteY109" fmla="*/ 25811 h 489376"/>
                  <a:gd name="connsiteX110" fmla="*/ 235544 w 497782"/>
                  <a:gd name="connsiteY110" fmla="*/ 26253 h 489376"/>
                  <a:gd name="connsiteX111" fmla="*/ 232888 w 497782"/>
                  <a:gd name="connsiteY111" fmla="*/ 25516 h 489376"/>
                  <a:gd name="connsiteX112" fmla="*/ 228316 w 497782"/>
                  <a:gd name="connsiteY112" fmla="*/ 23451 h 489376"/>
                  <a:gd name="connsiteX113" fmla="*/ 224186 w 497782"/>
                  <a:gd name="connsiteY113" fmla="*/ 22566 h 489376"/>
                  <a:gd name="connsiteX114" fmla="*/ 220352 w 497782"/>
                  <a:gd name="connsiteY114" fmla="*/ 22861 h 489376"/>
                  <a:gd name="connsiteX115" fmla="*/ 217992 w 497782"/>
                  <a:gd name="connsiteY115" fmla="*/ 22124 h 489376"/>
                  <a:gd name="connsiteX116" fmla="*/ 216075 w 497782"/>
                  <a:gd name="connsiteY116" fmla="*/ 20059 h 489376"/>
                  <a:gd name="connsiteX117" fmla="*/ 213715 w 497782"/>
                  <a:gd name="connsiteY117" fmla="*/ 16372 h 489376"/>
                  <a:gd name="connsiteX118" fmla="*/ 209290 w 497782"/>
                  <a:gd name="connsiteY118" fmla="*/ 12537 h 489376"/>
                  <a:gd name="connsiteX119" fmla="*/ 203538 w 497782"/>
                  <a:gd name="connsiteY119" fmla="*/ 9587 h 489376"/>
                  <a:gd name="connsiteX120" fmla="*/ 199850 w 497782"/>
                  <a:gd name="connsiteY120" fmla="*/ 7375 h 489376"/>
                  <a:gd name="connsiteX121" fmla="*/ 198375 w 497782"/>
                  <a:gd name="connsiteY121" fmla="*/ 5900 h 489376"/>
                  <a:gd name="connsiteX122" fmla="*/ 195278 w 497782"/>
                  <a:gd name="connsiteY122" fmla="*/ 5015 h 489376"/>
                  <a:gd name="connsiteX123" fmla="*/ 190411 w 497782"/>
                  <a:gd name="connsiteY123" fmla="*/ 4867 h 489376"/>
                  <a:gd name="connsiteX124" fmla="*/ 185691 w 497782"/>
                  <a:gd name="connsiteY124" fmla="*/ 6342 h 489376"/>
                  <a:gd name="connsiteX125" fmla="*/ 179054 w 497782"/>
                  <a:gd name="connsiteY125" fmla="*/ 11062 h 489376"/>
                  <a:gd name="connsiteX126" fmla="*/ 172860 w 497782"/>
                  <a:gd name="connsiteY126" fmla="*/ 20501 h 489376"/>
                  <a:gd name="connsiteX127" fmla="*/ 169467 w 497782"/>
                  <a:gd name="connsiteY127" fmla="*/ 24189 h 489376"/>
                  <a:gd name="connsiteX128" fmla="*/ 166665 w 497782"/>
                  <a:gd name="connsiteY128" fmla="*/ 25221 h 489376"/>
                  <a:gd name="connsiteX129" fmla="*/ 165928 w 497782"/>
                  <a:gd name="connsiteY129" fmla="*/ 27433 h 489376"/>
                  <a:gd name="connsiteX130" fmla="*/ 167403 w 497782"/>
                  <a:gd name="connsiteY130" fmla="*/ 31121 h 489376"/>
                  <a:gd name="connsiteX131" fmla="*/ 167697 w 497782"/>
                  <a:gd name="connsiteY131" fmla="*/ 35398 h 489376"/>
                  <a:gd name="connsiteX132" fmla="*/ 166813 w 497782"/>
                  <a:gd name="connsiteY132" fmla="*/ 42478 h 489376"/>
                  <a:gd name="connsiteX133" fmla="*/ 167107 w 497782"/>
                  <a:gd name="connsiteY133" fmla="*/ 47787 h 489376"/>
                  <a:gd name="connsiteX134" fmla="*/ 167403 w 497782"/>
                  <a:gd name="connsiteY134" fmla="*/ 52212 h 489376"/>
                  <a:gd name="connsiteX135" fmla="*/ 165485 w 497782"/>
                  <a:gd name="connsiteY135" fmla="*/ 57964 h 489376"/>
                  <a:gd name="connsiteX136" fmla="*/ 164010 w 497782"/>
                  <a:gd name="connsiteY136" fmla="*/ 62094 h 489376"/>
                  <a:gd name="connsiteX137" fmla="*/ 160175 w 497782"/>
                  <a:gd name="connsiteY137" fmla="*/ 69173 h 489376"/>
                  <a:gd name="connsiteX138" fmla="*/ 156636 w 497782"/>
                  <a:gd name="connsiteY138" fmla="*/ 75368 h 489376"/>
                  <a:gd name="connsiteX139" fmla="*/ 153096 w 497782"/>
                  <a:gd name="connsiteY139" fmla="*/ 85840 h 489376"/>
                  <a:gd name="connsiteX140" fmla="*/ 153096 w 497782"/>
                  <a:gd name="connsiteY140" fmla="*/ 93362 h 489376"/>
                  <a:gd name="connsiteX141" fmla="*/ 152654 w 497782"/>
                  <a:gd name="connsiteY141" fmla="*/ 98229 h 489376"/>
                  <a:gd name="connsiteX142" fmla="*/ 151473 w 497782"/>
                  <a:gd name="connsiteY142" fmla="*/ 101179 h 489376"/>
                  <a:gd name="connsiteX143" fmla="*/ 148671 w 497782"/>
                  <a:gd name="connsiteY143" fmla="*/ 108996 h 489376"/>
                  <a:gd name="connsiteX144" fmla="*/ 148229 w 497782"/>
                  <a:gd name="connsiteY144" fmla="*/ 115781 h 489376"/>
                  <a:gd name="connsiteX145" fmla="*/ 149261 w 497782"/>
                  <a:gd name="connsiteY145" fmla="*/ 124040 h 489376"/>
                  <a:gd name="connsiteX146" fmla="*/ 148229 w 497782"/>
                  <a:gd name="connsiteY146" fmla="*/ 132005 h 489376"/>
                  <a:gd name="connsiteX147" fmla="*/ 145279 w 497782"/>
                  <a:gd name="connsiteY147" fmla="*/ 139379 h 489376"/>
                  <a:gd name="connsiteX148" fmla="*/ 143951 w 497782"/>
                  <a:gd name="connsiteY148" fmla="*/ 145279 h 489376"/>
                  <a:gd name="connsiteX149" fmla="*/ 144689 w 497782"/>
                  <a:gd name="connsiteY149" fmla="*/ 152359 h 489376"/>
                  <a:gd name="connsiteX150" fmla="*/ 139232 w 497782"/>
                  <a:gd name="connsiteY150" fmla="*/ 158111 h 489376"/>
                  <a:gd name="connsiteX151" fmla="*/ 132300 w 497782"/>
                  <a:gd name="connsiteY151" fmla="*/ 164010 h 489376"/>
                  <a:gd name="connsiteX152" fmla="*/ 127875 w 497782"/>
                  <a:gd name="connsiteY152" fmla="*/ 165633 h 489376"/>
                  <a:gd name="connsiteX153" fmla="*/ 124335 w 497782"/>
                  <a:gd name="connsiteY153" fmla="*/ 167697 h 489376"/>
                  <a:gd name="connsiteX154" fmla="*/ 121827 w 497782"/>
                  <a:gd name="connsiteY154" fmla="*/ 169910 h 489376"/>
                  <a:gd name="connsiteX155" fmla="*/ 121090 w 497782"/>
                  <a:gd name="connsiteY155" fmla="*/ 171090 h 489376"/>
                  <a:gd name="connsiteX156" fmla="*/ 119320 w 497782"/>
                  <a:gd name="connsiteY156" fmla="*/ 173745 h 489376"/>
                  <a:gd name="connsiteX157" fmla="*/ 115191 w 497782"/>
                  <a:gd name="connsiteY157" fmla="*/ 182152 h 489376"/>
                  <a:gd name="connsiteX158" fmla="*/ 112978 w 497782"/>
                  <a:gd name="connsiteY158" fmla="*/ 185839 h 489376"/>
                  <a:gd name="connsiteX159" fmla="*/ 110176 w 497782"/>
                  <a:gd name="connsiteY159" fmla="*/ 188936 h 489376"/>
                  <a:gd name="connsiteX160" fmla="*/ 106046 w 497782"/>
                  <a:gd name="connsiteY160" fmla="*/ 192771 h 489376"/>
                  <a:gd name="connsiteX161" fmla="*/ 104571 w 497782"/>
                  <a:gd name="connsiteY161" fmla="*/ 194541 h 489376"/>
                  <a:gd name="connsiteX162" fmla="*/ 103834 w 497782"/>
                  <a:gd name="connsiteY162" fmla="*/ 197196 h 489376"/>
                  <a:gd name="connsiteX163" fmla="*/ 104129 w 497782"/>
                  <a:gd name="connsiteY163" fmla="*/ 202063 h 489376"/>
                  <a:gd name="connsiteX164" fmla="*/ 104571 w 497782"/>
                  <a:gd name="connsiteY164" fmla="*/ 216665 h 489376"/>
                  <a:gd name="connsiteX165" fmla="*/ 103834 w 497782"/>
                  <a:gd name="connsiteY165" fmla="*/ 220942 h 489376"/>
                  <a:gd name="connsiteX166" fmla="*/ 102654 w 497782"/>
                  <a:gd name="connsiteY166" fmla="*/ 228022 h 489376"/>
                  <a:gd name="connsiteX167" fmla="*/ 98672 w 497782"/>
                  <a:gd name="connsiteY167" fmla="*/ 235839 h 489376"/>
                  <a:gd name="connsiteX168" fmla="*/ 95574 w 497782"/>
                  <a:gd name="connsiteY168" fmla="*/ 240263 h 489376"/>
                  <a:gd name="connsiteX169" fmla="*/ 92477 w 497782"/>
                  <a:gd name="connsiteY169" fmla="*/ 241591 h 489376"/>
                  <a:gd name="connsiteX170" fmla="*/ 88495 w 497782"/>
                  <a:gd name="connsiteY170" fmla="*/ 242771 h 489376"/>
                  <a:gd name="connsiteX171" fmla="*/ 86577 w 497782"/>
                  <a:gd name="connsiteY171" fmla="*/ 244245 h 489376"/>
                  <a:gd name="connsiteX172" fmla="*/ 85397 w 497782"/>
                  <a:gd name="connsiteY172" fmla="*/ 246458 h 489376"/>
                  <a:gd name="connsiteX173" fmla="*/ 83038 w 497782"/>
                  <a:gd name="connsiteY173" fmla="*/ 248228 h 489376"/>
                  <a:gd name="connsiteX174" fmla="*/ 79793 w 497782"/>
                  <a:gd name="connsiteY174" fmla="*/ 249998 h 489376"/>
                  <a:gd name="connsiteX175" fmla="*/ 75515 w 497782"/>
                  <a:gd name="connsiteY175" fmla="*/ 253980 h 489376"/>
                  <a:gd name="connsiteX176" fmla="*/ 70501 w 497782"/>
                  <a:gd name="connsiteY176" fmla="*/ 260322 h 489376"/>
                  <a:gd name="connsiteX177" fmla="*/ 66961 w 497782"/>
                  <a:gd name="connsiteY177" fmla="*/ 263862 h 489376"/>
                  <a:gd name="connsiteX178" fmla="*/ 65191 w 497782"/>
                  <a:gd name="connsiteY178" fmla="*/ 264894 h 489376"/>
                  <a:gd name="connsiteX179" fmla="*/ 63126 w 497782"/>
                  <a:gd name="connsiteY179" fmla="*/ 264894 h 489376"/>
                  <a:gd name="connsiteX180" fmla="*/ 61209 w 497782"/>
                  <a:gd name="connsiteY180" fmla="*/ 264157 h 489376"/>
                  <a:gd name="connsiteX181" fmla="*/ 59586 w 497782"/>
                  <a:gd name="connsiteY181" fmla="*/ 264010 h 489376"/>
                  <a:gd name="connsiteX182" fmla="*/ 58701 w 497782"/>
                  <a:gd name="connsiteY182" fmla="*/ 264452 h 489376"/>
                  <a:gd name="connsiteX183" fmla="*/ 58112 w 497782"/>
                  <a:gd name="connsiteY183" fmla="*/ 264157 h 489376"/>
                  <a:gd name="connsiteX184" fmla="*/ 57374 w 497782"/>
                  <a:gd name="connsiteY184" fmla="*/ 263567 h 489376"/>
                  <a:gd name="connsiteX185" fmla="*/ 57374 w 497782"/>
                  <a:gd name="connsiteY185" fmla="*/ 262092 h 489376"/>
                  <a:gd name="connsiteX186" fmla="*/ 57227 w 497782"/>
                  <a:gd name="connsiteY186" fmla="*/ 259585 h 489376"/>
                  <a:gd name="connsiteX187" fmla="*/ 56194 w 497782"/>
                  <a:gd name="connsiteY187" fmla="*/ 257225 h 489376"/>
                  <a:gd name="connsiteX188" fmla="*/ 57374 w 497782"/>
                  <a:gd name="connsiteY188" fmla="*/ 255160 h 489376"/>
                  <a:gd name="connsiteX189" fmla="*/ 58406 w 497782"/>
                  <a:gd name="connsiteY189" fmla="*/ 253685 h 489376"/>
                  <a:gd name="connsiteX190" fmla="*/ 58259 w 497782"/>
                  <a:gd name="connsiteY190" fmla="*/ 252800 h 489376"/>
                  <a:gd name="connsiteX191" fmla="*/ 57227 w 497782"/>
                  <a:gd name="connsiteY191" fmla="*/ 251473 h 489376"/>
                  <a:gd name="connsiteX192" fmla="*/ 56046 w 497782"/>
                  <a:gd name="connsiteY192" fmla="*/ 249703 h 489376"/>
                  <a:gd name="connsiteX193" fmla="*/ 54867 w 497782"/>
                  <a:gd name="connsiteY193" fmla="*/ 249850 h 489376"/>
                  <a:gd name="connsiteX194" fmla="*/ 52507 w 497782"/>
                  <a:gd name="connsiteY194" fmla="*/ 251178 h 489376"/>
                  <a:gd name="connsiteX195" fmla="*/ 50147 w 497782"/>
                  <a:gd name="connsiteY195" fmla="*/ 252358 h 489376"/>
                  <a:gd name="connsiteX196" fmla="*/ 47787 w 497782"/>
                  <a:gd name="connsiteY196" fmla="*/ 252800 h 489376"/>
                  <a:gd name="connsiteX197" fmla="*/ 46017 w 497782"/>
                  <a:gd name="connsiteY197" fmla="*/ 253980 h 489376"/>
                  <a:gd name="connsiteX198" fmla="*/ 45132 w 497782"/>
                  <a:gd name="connsiteY198" fmla="*/ 254570 h 489376"/>
                  <a:gd name="connsiteX199" fmla="*/ 43510 w 497782"/>
                  <a:gd name="connsiteY199" fmla="*/ 254570 h 489376"/>
                  <a:gd name="connsiteX200" fmla="*/ 42625 w 497782"/>
                  <a:gd name="connsiteY200" fmla="*/ 253833 h 489376"/>
                  <a:gd name="connsiteX201" fmla="*/ 40855 w 497782"/>
                  <a:gd name="connsiteY201" fmla="*/ 253242 h 489376"/>
                  <a:gd name="connsiteX202" fmla="*/ 39822 w 497782"/>
                  <a:gd name="connsiteY202" fmla="*/ 253390 h 489376"/>
                  <a:gd name="connsiteX203" fmla="*/ 39233 w 497782"/>
                  <a:gd name="connsiteY203" fmla="*/ 253685 h 489376"/>
                  <a:gd name="connsiteX204" fmla="*/ 38937 w 497782"/>
                  <a:gd name="connsiteY204" fmla="*/ 256045 h 489376"/>
                  <a:gd name="connsiteX205" fmla="*/ 38790 w 497782"/>
                  <a:gd name="connsiteY205" fmla="*/ 257962 h 489376"/>
                  <a:gd name="connsiteX206" fmla="*/ 38348 w 497782"/>
                  <a:gd name="connsiteY206" fmla="*/ 259880 h 489376"/>
                  <a:gd name="connsiteX207" fmla="*/ 37758 w 497782"/>
                  <a:gd name="connsiteY207" fmla="*/ 260765 h 489376"/>
                  <a:gd name="connsiteX208" fmla="*/ 34955 w 497782"/>
                  <a:gd name="connsiteY208" fmla="*/ 261650 h 489376"/>
                  <a:gd name="connsiteX209" fmla="*/ 33038 w 497782"/>
                  <a:gd name="connsiteY209" fmla="*/ 262830 h 489376"/>
                  <a:gd name="connsiteX210" fmla="*/ 31416 w 497782"/>
                  <a:gd name="connsiteY210" fmla="*/ 263714 h 489376"/>
                  <a:gd name="connsiteX211" fmla="*/ 30383 w 497782"/>
                  <a:gd name="connsiteY211" fmla="*/ 263567 h 489376"/>
                  <a:gd name="connsiteX212" fmla="*/ 28318 w 497782"/>
                  <a:gd name="connsiteY212" fmla="*/ 261797 h 489376"/>
                  <a:gd name="connsiteX213" fmla="*/ 26253 w 497782"/>
                  <a:gd name="connsiteY213" fmla="*/ 260322 h 489376"/>
                  <a:gd name="connsiteX214" fmla="*/ 25073 w 497782"/>
                  <a:gd name="connsiteY214" fmla="*/ 258995 h 489376"/>
                  <a:gd name="connsiteX215" fmla="*/ 24484 w 497782"/>
                  <a:gd name="connsiteY215" fmla="*/ 258110 h 489376"/>
                  <a:gd name="connsiteX216" fmla="*/ 24041 w 497782"/>
                  <a:gd name="connsiteY216" fmla="*/ 257667 h 489376"/>
                  <a:gd name="connsiteX217" fmla="*/ 22713 w 497782"/>
                  <a:gd name="connsiteY217" fmla="*/ 257520 h 489376"/>
                  <a:gd name="connsiteX218" fmla="*/ 22419 w 497782"/>
                  <a:gd name="connsiteY218" fmla="*/ 258405 h 489376"/>
                  <a:gd name="connsiteX219" fmla="*/ 21976 w 497782"/>
                  <a:gd name="connsiteY219" fmla="*/ 258847 h 489376"/>
                  <a:gd name="connsiteX220" fmla="*/ 19174 w 497782"/>
                  <a:gd name="connsiteY220" fmla="*/ 260027 h 489376"/>
                  <a:gd name="connsiteX221" fmla="*/ 16076 w 497782"/>
                  <a:gd name="connsiteY221" fmla="*/ 261059 h 489376"/>
                  <a:gd name="connsiteX222" fmla="*/ 11947 w 497782"/>
                  <a:gd name="connsiteY222" fmla="*/ 265484 h 489376"/>
                  <a:gd name="connsiteX223" fmla="*/ 9882 w 497782"/>
                  <a:gd name="connsiteY223" fmla="*/ 267402 h 489376"/>
                  <a:gd name="connsiteX224" fmla="*/ 9292 w 497782"/>
                  <a:gd name="connsiteY224" fmla="*/ 267844 h 489376"/>
                  <a:gd name="connsiteX225" fmla="*/ 7522 w 497782"/>
                  <a:gd name="connsiteY225" fmla="*/ 268877 h 489376"/>
                  <a:gd name="connsiteX226" fmla="*/ 6194 w 497782"/>
                  <a:gd name="connsiteY226" fmla="*/ 269762 h 489376"/>
                  <a:gd name="connsiteX227" fmla="*/ 6194 w 497782"/>
                  <a:gd name="connsiteY227" fmla="*/ 270352 h 489376"/>
                  <a:gd name="connsiteX228" fmla="*/ 7079 w 497782"/>
                  <a:gd name="connsiteY228" fmla="*/ 270941 h 489376"/>
                  <a:gd name="connsiteX229" fmla="*/ 7964 w 497782"/>
                  <a:gd name="connsiteY229" fmla="*/ 271827 h 489376"/>
                  <a:gd name="connsiteX230" fmla="*/ 7964 w 497782"/>
                  <a:gd name="connsiteY230" fmla="*/ 279053 h 489376"/>
                  <a:gd name="connsiteX231" fmla="*/ 7522 w 497782"/>
                  <a:gd name="connsiteY231" fmla="*/ 285986 h 489376"/>
                  <a:gd name="connsiteX232" fmla="*/ 7079 w 497782"/>
                  <a:gd name="connsiteY232" fmla="*/ 286576 h 489376"/>
                  <a:gd name="connsiteX233" fmla="*/ 4425 w 497782"/>
                  <a:gd name="connsiteY233" fmla="*/ 286870 h 489376"/>
                  <a:gd name="connsiteX234" fmla="*/ 1032 w 497782"/>
                  <a:gd name="connsiteY234" fmla="*/ 287313 h 489376"/>
                  <a:gd name="connsiteX235" fmla="*/ 0 w 497782"/>
                  <a:gd name="connsiteY235" fmla="*/ 287756 h 489376"/>
                  <a:gd name="connsiteX236" fmla="*/ 590 w 497782"/>
                  <a:gd name="connsiteY236" fmla="*/ 288935 h 489376"/>
                  <a:gd name="connsiteX237" fmla="*/ 2655 w 497782"/>
                  <a:gd name="connsiteY237" fmla="*/ 291295 h 489376"/>
                  <a:gd name="connsiteX238" fmla="*/ 5162 w 497782"/>
                  <a:gd name="connsiteY238" fmla="*/ 293655 h 489376"/>
                  <a:gd name="connsiteX239" fmla="*/ 6194 w 497782"/>
                  <a:gd name="connsiteY239" fmla="*/ 293950 h 489376"/>
                  <a:gd name="connsiteX240" fmla="*/ 7817 w 497782"/>
                  <a:gd name="connsiteY240" fmla="*/ 294098 h 489376"/>
                  <a:gd name="connsiteX241" fmla="*/ 12094 w 497782"/>
                  <a:gd name="connsiteY241" fmla="*/ 292918 h 489376"/>
                  <a:gd name="connsiteX242" fmla="*/ 15044 w 497782"/>
                  <a:gd name="connsiteY242" fmla="*/ 290853 h 489376"/>
                  <a:gd name="connsiteX243" fmla="*/ 16814 w 497782"/>
                  <a:gd name="connsiteY243" fmla="*/ 290115 h 489376"/>
                  <a:gd name="connsiteX244" fmla="*/ 20649 w 497782"/>
                  <a:gd name="connsiteY244" fmla="*/ 289673 h 489376"/>
                  <a:gd name="connsiteX245" fmla="*/ 22271 w 497782"/>
                  <a:gd name="connsiteY245" fmla="*/ 290410 h 489376"/>
                  <a:gd name="connsiteX246" fmla="*/ 25369 w 497782"/>
                  <a:gd name="connsiteY246" fmla="*/ 290263 h 489376"/>
                  <a:gd name="connsiteX247" fmla="*/ 28466 w 497782"/>
                  <a:gd name="connsiteY247" fmla="*/ 290853 h 489376"/>
                  <a:gd name="connsiteX248" fmla="*/ 29498 w 497782"/>
                  <a:gd name="connsiteY248" fmla="*/ 290410 h 489376"/>
                  <a:gd name="connsiteX249" fmla="*/ 30236 w 497782"/>
                  <a:gd name="connsiteY249" fmla="*/ 290410 h 489376"/>
                  <a:gd name="connsiteX250" fmla="*/ 37462 w 497782"/>
                  <a:gd name="connsiteY250" fmla="*/ 290410 h 489376"/>
                  <a:gd name="connsiteX251" fmla="*/ 40412 w 497782"/>
                  <a:gd name="connsiteY251" fmla="*/ 290263 h 489376"/>
                  <a:gd name="connsiteX252" fmla="*/ 46017 w 497782"/>
                  <a:gd name="connsiteY252" fmla="*/ 290263 h 489376"/>
                  <a:gd name="connsiteX253" fmla="*/ 49557 w 497782"/>
                  <a:gd name="connsiteY253" fmla="*/ 290410 h 489376"/>
                  <a:gd name="connsiteX254" fmla="*/ 51622 w 497782"/>
                  <a:gd name="connsiteY254" fmla="*/ 290705 h 489376"/>
                  <a:gd name="connsiteX255" fmla="*/ 57079 w 497782"/>
                  <a:gd name="connsiteY255" fmla="*/ 291148 h 489376"/>
                  <a:gd name="connsiteX256" fmla="*/ 63864 w 497782"/>
                  <a:gd name="connsiteY256" fmla="*/ 291148 h 489376"/>
                  <a:gd name="connsiteX257" fmla="*/ 66223 w 497782"/>
                  <a:gd name="connsiteY257" fmla="*/ 290853 h 489376"/>
                  <a:gd name="connsiteX258" fmla="*/ 75073 w 497782"/>
                  <a:gd name="connsiteY258" fmla="*/ 290705 h 489376"/>
                  <a:gd name="connsiteX259" fmla="*/ 83923 w 497782"/>
                  <a:gd name="connsiteY259" fmla="*/ 290558 h 489376"/>
                  <a:gd name="connsiteX260" fmla="*/ 91740 w 497782"/>
                  <a:gd name="connsiteY260" fmla="*/ 290410 h 489376"/>
                  <a:gd name="connsiteX261" fmla="*/ 100442 w 497782"/>
                  <a:gd name="connsiteY261" fmla="*/ 290410 h 489376"/>
                  <a:gd name="connsiteX262" fmla="*/ 107078 w 497782"/>
                  <a:gd name="connsiteY262" fmla="*/ 290410 h 489376"/>
                  <a:gd name="connsiteX263" fmla="*/ 110176 w 497782"/>
                  <a:gd name="connsiteY263" fmla="*/ 291443 h 489376"/>
                  <a:gd name="connsiteX264" fmla="*/ 112978 w 497782"/>
                  <a:gd name="connsiteY264" fmla="*/ 293065 h 489376"/>
                  <a:gd name="connsiteX265" fmla="*/ 114158 w 497782"/>
                  <a:gd name="connsiteY265" fmla="*/ 294687 h 489376"/>
                  <a:gd name="connsiteX266" fmla="*/ 114748 w 497782"/>
                  <a:gd name="connsiteY266" fmla="*/ 295278 h 489376"/>
                  <a:gd name="connsiteX267" fmla="*/ 115633 w 497782"/>
                  <a:gd name="connsiteY267" fmla="*/ 296900 h 489376"/>
                  <a:gd name="connsiteX268" fmla="*/ 117108 w 497782"/>
                  <a:gd name="connsiteY268" fmla="*/ 298227 h 489376"/>
                  <a:gd name="connsiteX269" fmla="*/ 117698 w 497782"/>
                  <a:gd name="connsiteY269" fmla="*/ 300292 h 489376"/>
                  <a:gd name="connsiteX270" fmla="*/ 117255 w 497782"/>
                  <a:gd name="connsiteY270" fmla="*/ 302947 h 489376"/>
                  <a:gd name="connsiteX271" fmla="*/ 117403 w 497782"/>
                  <a:gd name="connsiteY271" fmla="*/ 306192 h 489376"/>
                  <a:gd name="connsiteX272" fmla="*/ 118288 w 497782"/>
                  <a:gd name="connsiteY272" fmla="*/ 310027 h 489376"/>
                  <a:gd name="connsiteX273" fmla="*/ 120205 w 497782"/>
                  <a:gd name="connsiteY273" fmla="*/ 314156 h 489376"/>
                  <a:gd name="connsiteX274" fmla="*/ 122860 w 497782"/>
                  <a:gd name="connsiteY274" fmla="*/ 318286 h 489376"/>
                  <a:gd name="connsiteX275" fmla="*/ 124187 w 497782"/>
                  <a:gd name="connsiteY275" fmla="*/ 321678 h 489376"/>
                  <a:gd name="connsiteX276" fmla="*/ 123745 w 497782"/>
                  <a:gd name="connsiteY276" fmla="*/ 324186 h 489376"/>
                  <a:gd name="connsiteX277" fmla="*/ 124630 w 497782"/>
                  <a:gd name="connsiteY277" fmla="*/ 326693 h 489376"/>
                  <a:gd name="connsiteX278" fmla="*/ 126695 w 497782"/>
                  <a:gd name="connsiteY278" fmla="*/ 329495 h 489376"/>
                  <a:gd name="connsiteX279" fmla="*/ 128170 w 497782"/>
                  <a:gd name="connsiteY279" fmla="*/ 330970 h 489376"/>
                  <a:gd name="connsiteX280" fmla="*/ 129055 w 497782"/>
                  <a:gd name="connsiteY280" fmla="*/ 332003 h 489376"/>
                  <a:gd name="connsiteX281" fmla="*/ 131415 w 497782"/>
                  <a:gd name="connsiteY281" fmla="*/ 336280 h 489376"/>
                  <a:gd name="connsiteX282" fmla="*/ 135839 w 497782"/>
                  <a:gd name="connsiteY282" fmla="*/ 343065 h 489376"/>
                  <a:gd name="connsiteX283" fmla="*/ 139084 w 497782"/>
                  <a:gd name="connsiteY283" fmla="*/ 348079 h 489376"/>
                  <a:gd name="connsiteX284" fmla="*/ 140117 w 497782"/>
                  <a:gd name="connsiteY284" fmla="*/ 348669 h 489376"/>
                  <a:gd name="connsiteX285" fmla="*/ 141887 w 497782"/>
                  <a:gd name="connsiteY285" fmla="*/ 348522 h 489376"/>
                  <a:gd name="connsiteX286" fmla="*/ 145426 w 497782"/>
                  <a:gd name="connsiteY286" fmla="*/ 348079 h 489376"/>
                  <a:gd name="connsiteX287" fmla="*/ 148819 w 497782"/>
                  <a:gd name="connsiteY287" fmla="*/ 347932 h 489376"/>
                  <a:gd name="connsiteX288" fmla="*/ 151326 w 497782"/>
                  <a:gd name="connsiteY288" fmla="*/ 348964 h 489376"/>
                  <a:gd name="connsiteX289" fmla="*/ 152358 w 497782"/>
                  <a:gd name="connsiteY289" fmla="*/ 348817 h 489376"/>
                  <a:gd name="connsiteX290" fmla="*/ 156193 w 497782"/>
                  <a:gd name="connsiteY290" fmla="*/ 346752 h 489376"/>
                  <a:gd name="connsiteX291" fmla="*/ 159880 w 497782"/>
                  <a:gd name="connsiteY291" fmla="*/ 346162 h 489376"/>
                  <a:gd name="connsiteX292" fmla="*/ 163863 w 497782"/>
                  <a:gd name="connsiteY292" fmla="*/ 345277 h 489376"/>
                  <a:gd name="connsiteX293" fmla="*/ 165928 w 497782"/>
                  <a:gd name="connsiteY293" fmla="*/ 344540 h 489376"/>
                  <a:gd name="connsiteX294" fmla="*/ 168288 w 497782"/>
                  <a:gd name="connsiteY294" fmla="*/ 344540 h 489376"/>
                  <a:gd name="connsiteX295" fmla="*/ 174630 w 497782"/>
                  <a:gd name="connsiteY295" fmla="*/ 346162 h 489376"/>
                  <a:gd name="connsiteX296" fmla="*/ 175809 w 497782"/>
                  <a:gd name="connsiteY296" fmla="*/ 346162 h 489376"/>
                  <a:gd name="connsiteX297" fmla="*/ 180972 w 497782"/>
                  <a:gd name="connsiteY297" fmla="*/ 346162 h 489376"/>
                  <a:gd name="connsiteX298" fmla="*/ 186134 w 497782"/>
                  <a:gd name="connsiteY298" fmla="*/ 345277 h 489376"/>
                  <a:gd name="connsiteX299" fmla="*/ 187019 w 497782"/>
                  <a:gd name="connsiteY299" fmla="*/ 338492 h 489376"/>
                  <a:gd name="connsiteX300" fmla="*/ 187019 w 497782"/>
                  <a:gd name="connsiteY300" fmla="*/ 337165 h 489376"/>
                  <a:gd name="connsiteX301" fmla="*/ 188199 w 497782"/>
                  <a:gd name="connsiteY301" fmla="*/ 334510 h 489376"/>
                  <a:gd name="connsiteX302" fmla="*/ 189821 w 497782"/>
                  <a:gd name="connsiteY302" fmla="*/ 332298 h 489376"/>
                  <a:gd name="connsiteX303" fmla="*/ 189969 w 497782"/>
                  <a:gd name="connsiteY303" fmla="*/ 330233 h 489376"/>
                  <a:gd name="connsiteX304" fmla="*/ 189969 w 497782"/>
                  <a:gd name="connsiteY304" fmla="*/ 327283 h 489376"/>
                  <a:gd name="connsiteX305" fmla="*/ 191001 w 497782"/>
                  <a:gd name="connsiteY305" fmla="*/ 323743 h 489376"/>
                  <a:gd name="connsiteX306" fmla="*/ 194541 w 497782"/>
                  <a:gd name="connsiteY306" fmla="*/ 320941 h 489376"/>
                  <a:gd name="connsiteX307" fmla="*/ 200145 w 497782"/>
                  <a:gd name="connsiteY307" fmla="*/ 319614 h 489376"/>
                  <a:gd name="connsiteX308" fmla="*/ 203390 w 497782"/>
                  <a:gd name="connsiteY308" fmla="*/ 319466 h 489376"/>
                  <a:gd name="connsiteX309" fmla="*/ 208405 w 497782"/>
                  <a:gd name="connsiteY309" fmla="*/ 318581 h 489376"/>
                  <a:gd name="connsiteX310" fmla="*/ 216075 w 497782"/>
                  <a:gd name="connsiteY310" fmla="*/ 317844 h 489376"/>
                  <a:gd name="connsiteX311" fmla="*/ 218877 w 497782"/>
                  <a:gd name="connsiteY311" fmla="*/ 317991 h 489376"/>
                  <a:gd name="connsiteX312" fmla="*/ 219025 w 497782"/>
                  <a:gd name="connsiteY312" fmla="*/ 318286 h 489376"/>
                  <a:gd name="connsiteX313" fmla="*/ 217402 w 497782"/>
                  <a:gd name="connsiteY313" fmla="*/ 323153 h 489376"/>
                  <a:gd name="connsiteX314" fmla="*/ 217402 w 497782"/>
                  <a:gd name="connsiteY314" fmla="*/ 324776 h 489376"/>
                  <a:gd name="connsiteX315" fmla="*/ 217992 w 497782"/>
                  <a:gd name="connsiteY315" fmla="*/ 326398 h 489376"/>
                  <a:gd name="connsiteX316" fmla="*/ 219319 w 497782"/>
                  <a:gd name="connsiteY316" fmla="*/ 327283 h 489376"/>
                  <a:gd name="connsiteX317" fmla="*/ 227284 w 497782"/>
                  <a:gd name="connsiteY317" fmla="*/ 327431 h 489376"/>
                  <a:gd name="connsiteX318" fmla="*/ 234511 w 497782"/>
                  <a:gd name="connsiteY318" fmla="*/ 327431 h 489376"/>
                  <a:gd name="connsiteX319" fmla="*/ 242918 w 497782"/>
                  <a:gd name="connsiteY319" fmla="*/ 327726 h 489376"/>
                  <a:gd name="connsiteX320" fmla="*/ 249113 w 497782"/>
                  <a:gd name="connsiteY320" fmla="*/ 328021 h 489376"/>
                  <a:gd name="connsiteX321" fmla="*/ 249997 w 497782"/>
                  <a:gd name="connsiteY321" fmla="*/ 328316 h 489376"/>
                  <a:gd name="connsiteX322" fmla="*/ 250588 w 497782"/>
                  <a:gd name="connsiteY322" fmla="*/ 328611 h 489376"/>
                  <a:gd name="connsiteX323" fmla="*/ 251472 w 497782"/>
                  <a:gd name="connsiteY323" fmla="*/ 330970 h 489376"/>
                  <a:gd name="connsiteX324" fmla="*/ 251325 w 497782"/>
                  <a:gd name="connsiteY324" fmla="*/ 335690 h 489376"/>
                  <a:gd name="connsiteX325" fmla="*/ 249997 w 497782"/>
                  <a:gd name="connsiteY325" fmla="*/ 342622 h 489376"/>
                  <a:gd name="connsiteX326" fmla="*/ 250440 w 497782"/>
                  <a:gd name="connsiteY326" fmla="*/ 349112 h 489376"/>
                  <a:gd name="connsiteX327" fmla="*/ 252947 w 497782"/>
                  <a:gd name="connsiteY327" fmla="*/ 355012 h 489376"/>
                  <a:gd name="connsiteX328" fmla="*/ 253242 w 497782"/>
                  <a:gd name="connsiteY328" fmla="*/ 364303 h 489376"/>
                  <a:gd name="connsiteX329" fmla="*/ 252357 w 497782"/>
                  <a:gd name="connsiteY329" fmla="*/ 369761 h 489376"/>
                  <a:gd name="connsiteX330" fmla="*/ 251178 w 497782"/>
                  <a:gd name="connsiteY330" fmla="*/ 376693 h 489376"/>
                  <a:gd name="connsiteX331" fmla="*/ 250735 w 497782"/>
                  <a:gd name="connsiteY331" fmla="*/ 384510 h 489376"/>
                  <a:gd name="connsiteX332" fmla="*/ 251915 w 497782"/>
                  <a:gd name="connsiteY332" fmla="*/ 387902 h 489376"/>
                  <a:gd name="connsiteX333" fmla="*/ 254275 w 497782"/>
                  <a:gd name="connsiteY333" fmla="*/ 391294 h 489376"/>
                  <a:gd name="connsiteX334" fmla="*/ 257962 w 497782"/>
                  <a:gd name="connsiteY334" fmla="*/ 394834 h 489376"/>
                  <a:gd name="connsiteX335" fmla="*/ 260912 w 497782"/>
                  <a:gd name="connsiteY335" fmla="*/ 399554 h 489376"/>
                  <a:gd name="connsiteX336" fmla="*/ 262829 w 497782"/>
                  <a:gd name="connsiteY336" fmla="*/ 405306 h 489376"/>
                  <a:gd name="connsiteX337" fmla="*/ 263567 w 497782"/>
                  <a:gd name="connsiteY337" fmla="*/ 408846 h 489376"/>
                  <a:gd name="connsiteX338" fmla="*/ 262977 w 497782"/>
                  <a:gd name="connsiteY338" fmla="*/ 410321 h 489376"/>
                  <a:gd name="connsiteX339" fmla="*/ 263124 w 497782"/>
                  <a:gd name="connsiteY339" fmla="*/ 412976 h 489376"/>
                  <a:gd name="connsiteX340" fmla="*/ 263714 w 497782"/>
                  <a:gd name="connsiteY340" fmla="*/ 416663 h 489376"/>
                  <a:gd name="connsiteX341" fmla="*/ 262977 w 497782"/>
                  <a:gd name="connsiteY341" fmla="*/ 419023 h 489376"/>
                  <a:gd name="connsiteX342" fmla="*/ 261059 w 497782"/>
                  <a:gd name="connsiteY342" fmla="*/ 420203 h 489376"/>
                  <a:gd name="connsiteX343" fmla="*/ 260322 w 497782"/>
                  <a:gd name="connsiteY343" fmla="*/ 421825 h 489376"/>
                  <a:gd name="connsiteX344" fmla="*/ 261355 w 497782"/>
                  <a:gd name="connsiteY344" fmla="*/ 425070 h 489376"/>
                  <a:gd name="connsiteX345" fmla="*/ 261649 w 497782"/>
                  <a:gd name="connsiteY345" fmla="*/ 427872 h 489376"/>
                  <a:gd name="connsiteX346" fmla="*/ 262387 w 497782"/>
                  <a:gd name="connsiteY346" fmla="*/ 429052 h 489376"/>
                  <a:gd name="connsiteX347" fmla="*/ 262977 w 497782"/>
                  <a:gd name="connsiteY347" fmla="*/ 429790 h 489376"/>
                  <a:gd name="connsiteX348" fmla="*/ 263862 w 497782"/>
                  <a:gd name="connsiteY348" fmla="*/ 429937 h 489376"/>
                  <a:gd name="connsiteX349" fmla="*/ 265927 w 497782"/>
                  <a:gd name="connsiteY349" fmla="*/ 428905 h 489376"/>
                  <a:gd name="connsiteX350" fmla="*/ 268434 w 497782"/>
                  <a:gd name="connsiteY350" fmla="*/ 426987 h 489376"/>
                  <a:gd name="connsiteX351" fmla="*/ 270351 w 497782"/>
                  <a:gd name="connsiteY351" fmla="*/ 426250 h 489376"/>
                  <a:gd name="connsiteX352" fmla="*/ 273154 w 497782"/>
                  <a:gd name="connsiteY352" fmla="*/ 426250 h 489376"/>
                  <a:gd name="connsiteX353" fmla="*/ 276989 w 497782"/>
                  <a:gd name="connsiteY353" fmla="*/ 426840 h 489376"/>
                  <a:gd name="connsiteX354" fmla="*/ 283773 w 497782"/>
                  <a:gd name="connsiteY354" fmla="*/ 426987 h 489376"/>
                  <a:gd name="connsiteX355" fmla="*/ 285838 w 497782"/>
                  <a:gd name="connsiteY355" fmla="*/ 426692 h 489376"/>
                  <a:gd name="connsiteX356" fmla="*/ 292327 w 497782"/>
                  <a:gd name="connsiteY356" fmla="*/ 424037 h 489376"/>
                  <a:gd name="connsiteX357" fmla="*/ 293950 w 497782"/>
                  <a:gd name="connsiteY357" fmla="*/ 423890 h 489376"/>
                  <a:gd name="connsiteX358" fmla="*/ 296458 w 497782"/>
                  <a:gd name="connsiteY358" fmla="*/ 424185 h 489376"/>
                  <a:gd name="connsiteX359" fmla="*/ 299997 w 497782"/>
                  <a:gd name="connsiteY359" fmla="*/ 424922 h 489376"/>
                  <a:gd name="connsiteX360" fmla="*/ 303537 w 497782"/>
                  <a:gd name="connsiteY360" fmla="*/ 425070 h 489376"/>
                  <a:gd name="connsiteX361" fmla="*/ 305307 w 497782"/>
                  <a:gd name="connsiteY361" fmla="*/ 424332 h 489376"/>
                  <a:gd name="connsiteX362" fmla="*/ 305454 w 497782"/>
                  <a:gd name="connsiteY362" fmla="*/ 423300 h 489376"/>
                  <a:gd name="connsiteX363" fmla="*/ 306044 w 497782"/>
                  <a:gd name="connsiteY363" fmla="*/ 421825 h 489376"/>
                  <a:gd name="connsiteX364" fmla="*/ 307076 w 497782"/>
                  <a:gd name="connsiteY364" fmla="*/ 421383 h 489376"/>
                  <a:gd name="connsiteX365" fmla="*/ 307962 w 497782"/>
                  <a:gd name="connsiteY365" fmla="*/ 421530 h 489376"/>
                  <a:gd name="connsiteX366" fmla="*/ 310026 w 497782"/>
                  <a:gd name="connsiteY366" fmla="*/ 421825 h 489376"/>
                  <a:gd name="connsiteX367" fmla="*/ 310911 w 497782"/>
                  <a:gd name="connsiteY367" fmla="*/ 423595 h 489376"/>
                  <a:gd name="connsiteX368" fmla="*/ 311501 w 497782"/>
                  <a:gd name="connsiteY368" fmla="*/ 425365 h 489376"/>
                  <a:gd name="connsiteX369" fmla="*/ 312829 w 497782"/>
                  <a:gd name="connsiteY369" fmla="*/ 425512 h 489376"/>
                  <a:gd name="connsiteX370" fmla="*/ 316221 w 497782"/>
                  <a:gd name="connsiteY370" fmla="*/ 426545 h 489376"/>
                  <a:gd name="connsiteX371" fmla="*/ 317549 w 497782"/>
                  <a:gd name="connsiteY371" fmla="*/ 428167 h 489376"/>
                  <a:gd name="connsiteX372" fmla="*/ 318286 w 497782"/>
                  <a:gd name="connsiteY372" fmla="*/ 431412 h 489376"/>
                  <a:gd name="connsiteX373" fmla="*/ 317843 w 497782"/>
                  <a:gd name="connsiteY373" fmla="*/ 433182 h 489376"/>
                  <a:gd name="connsiteX374" fmla="*/ 316664 w 497782"/>
                  <a:gd name="connsiteY374" fmla="*/ 434509 h 489376"/>
                  <a:gd name="connsiteX375" fmla="*/ 317843 w 497782"/>
                  <a:gd name="connsiteY375" fmla="*/ 435689 h 489376"/>
                  <a:gd name="connsiteX376" fmla="*/ 320056 w 497782"/>
                  <a:gd name="connsiteY376" fmla="*/ 436427 h 489376"/>
                  <a:gd name="connsiteX377" fmla="*/ 321531 w 497782"/>
                  <a:gd name="connsiteY377" fmla="*/ 436279 h 489376"/>
                  <a:gd name="connsiteX378" fmla="*/ 325366 w 497782"/>
                  <a:gd name="connsiteY378" fmla="*/ 434067 h 489376"/>
                  <a:gd name="connsiteX379" fmla="*/ 326988 w 497782"/>
                  <a:gd name="connsiteY379" fmla="*/ 433624 h 489376"/>
                  <a:gd name="connsiteX380" fmla="*/ 329053 w 497782"/>
                  <a:gd name="connsiteY380" fmla="*/ 433182 h 489376"/>
                  <a:gd name="connsiteX381" fmla="*/ 330823 w 497782"/>
                  <a:gd name="connsiteY381" fmla="*/ 432592 h 489376"/>
                  <a:gd name="connsiteX382" fmla="*/ 335985 w 497782"/>
                  <a:gd name="connsiteY382" fmla="*/ 431560 h 489376"/>
                  <a:gd name="connsiteX383" fmla="*/ 338935 w 497782"/>
                  <a:gd name="connsiteY383" fmla="*/ 431117 h 489376"/>
                  <a:gd name="connsiteX384" fmla="*/ 340557 w 497782"/>
                  <a:gd name="connsiteY384" fmla="*/ 430380 h 489376"/>
                  <a:gd name="connsiteX385" fmla="*/ 341590 w 497782"/>
                  <a:gd name="connsiteY385" fmla="*/ 430380 h 489376"/>
                  <a:gd name="connsiteX386" fmla="*/ 342475 w 497782"/>
                  <a:gd name="connsiteY386" fmla="*/ 430969 h 489376"/>
                  <a:gd name="connsiteX387" fmla="*/ 341737 w 497782"/>
                  <a:gd name="connsiteY387" fmla="*/ 433329 h 489376"/>
                  <a:gd name="connsiteX388" fmla="*/ 341442 w 497782"/>
                  <a:gd name="connsiteY388" fmla="*/ 435394 h 489376"/>
                  <a:gd name="connsiteX389" fmla="*/ 342475 w 497782"/>
                  <a:gd name="connsiteY389" fmla="*/ 439229 h 489376"/>
                  <a:gd name="connsiteX390" fmla="*/ 343212 w 497782"/>
                  <a:gd name="connsiteY390" fmla="*/ 441146 h 489376"/>
                  <a:gd name="connsiteX391" fmla="*/ 344835 w 497782"/>
                  <a:gd name="connsiteY391" fmla="*/ 442474 h 489376"/>
                  <a:gd name="connsiteX392" fmla="*/ 346014 w 497782"/>
                  <a:gd name="connsiteY392" fmla="*/ 443064 h 489376"/>
                  <a:gd name="connsiteX393" fmla="*/ 347489 w 497782"/>
                  <a:gd name="connsiteY393" fmla="*/ 444539 h 489376"/>
                  <a:gd name="connsiteX394" fmla="*/ 350292 w 497782"/>
                  <a:gd name="connsiteY394" fmla="*/ 444244 h 489376"/>
                  <a:gd name="connsiteX395" fmla="*/ 356339 w 497782"/>
                  <a:gd name="connsiteY395" fmla="*/ 446309 h 489376"/>
                  <a:gd name="connsiteX396" fmla="*/ 358256 w 497782"/>
                  <a:gd name="connsiteY396" fmla="*/ 447194 h 489376"/>
                  <a:gd name="connsiteX397" fmla="*/ 360911 w 497782"/>
                  <a:gd name="connsiteY397" fmla="*/ 448079 h 489376"/>
                  <a:gd name="connsiteX398" fmla="*/ 362681 w 497782"/>
                  <a:gd name="connsiteY398" fmla="*/ 448521 h 489376"/>
                  <a:gd name="connsiteX399" fmla="*/ 369023 w 497782"/>
                  <a:gd name="connsiteY399" fmla="*/ 449111 h 489376"/>
                  <a:gd name="connsiteX400" fmla="*/ 371383 w 497782"/>
                  <a:gd name="connsiteY400" fmla="*/ 449701 h 489376"/>
                  <a:gd name="connsiteX401" fmla="*/ 375807 w 497782"/>
                  <a:gd name="connsiteY401" fmla="*/ 450291 h 489376"/>
                  <a:gd name="connsiteX402" fmla="*/ 379200 w 497782"/>
                  <a:gd name="connsiteY402" fmla="*/ 450438 h 489376"/>
                  <a:gd name="connsiteX403" fmla="*/ 381707 w 497782"/>
                  <a:gd name="connsiteY403" fmla="*/ 450143 h 489376"/>
                  <a:gd name="connsiteX404" fmla="*/ 383477 w 497782"/>
                  <a:gd name="connsiteY404" fmla="*/ 449553 h 489376"/>
                  <a:gd name="connsiteX405" fmla="*/ 384509 w 497782"/>
                  <a:gd name="connsiteY405" fmla="*/ 448963 h 489376"/>
                  <a:gd name="connsiteX406" fmla="*/ 384952 w 497782"/>
                  <a:gd name="connsiteY406" fmla="*/ 448374 h 489376"/>
                  <a:gd name="connsiteX407" fmla="*/ 385690 w 497782"/>
                  <a:gd name="connsiteY407" fmla="*/ 446456 h 489376"/>
                  <a:gd name="connsiteX408" fmla="*/ 387017 w 497782"/>
                  <a:gd name="connsiteY408" fmla="*/ 442179 h 489376"/>
                  <a:gd name="connsiteX409" fmla="*/ 387459 w 497782"/>
                  <a:gd name="connsiteY409" fmla="*/ 440851 h 489376"/>
                  <a:gd name="connsiteX410" fmla="*/ 388787 w 497782"/>
                  <a:gd name="connsiteY410" fmla="*/ 440262 h 489376"/>
                  <a:gd name="connsiteX411" fmla="*/ 390557 w 497782"/>
                  <a:gd name="connsiteY411" fmla="*/ 439966 h 489376"/>
                  <a:gd name="connsiteX412" fmla="*/ 391441 w 497782"/>
                  <a:gd name="connsiteY412" fmla="*/ 440704 h 489376"/>
                  <a:gd name="connsiteX413" fmla="*/ 392474 w 497782"/>
                  <a:gd name="connsiteY413" fmla="*/ 445276 h 489376"/>
                  <a:gd name="connsiteX414" fmla="*/ 397341 w 497782"/>
                  <a:gd name="connsiteY414" fmla="*/ 449553 h 489376"/>
                  <a:gd name="connsiteX415" fmla="*/ 399111 w 497782"/>
                  <a:gd name="connsiteY415" fmla="*/ 453093 h 489376"/>
                  <a:gd name="connsiteX416" fmla="*/ 400291 w 497782"/>
                  <a:gd name="connsiteY416" fmla="*/ 456191 h 489376"/>
                  <a:gd name="connsiteX417" fmla="*/ 401324 w 497782"/>
                  <a:gd name="connsiteY417" fmla="*/ 457076 h 489376"/>
                  <a:gd name="connsiteX418" fmla="*/ 403093 w 497782"/>
                  <a:gd name="connsiteY418" fmla="*/ 458108 h 489376"/>
                  <a:gd name="connsiteX419" fmla="*/ 406043 w 497782"/>
                  <a:gd name="connsiteY419" fmla="*/ 458403 h 489376"/>
                  <a:gd name="connsiteX420" fmla="*/ 408698 w 497782"/>
                  <a:gd name="connsiteY420" fmla="*/ 458550 h 489376"/>
                  <a:gd name="connsiteX421" fmla="*/ 414303 w 497782"/>
                  <a:gd name="connsiteY421" fmla="*/ 460763 h 489376"/>
                  <a:gd name="connsiteX422" fmla="*/ 418727 w 497782"/>
                  <a:gd name="connsiteY422" fmla="*/ 462533 h 489376"/>
                  <a:gd name="connsiteX423" fmla="*/ 421825 w 497782"/>
                  <a:gd name="connsiteY423" fmla="*/ 463713 h 489376"/>
                  <a:gd name="connsiteX424" fmla="*/ 423300 w 497782"/>
                  <a:gd name="connsiteY424" fmla="*/ 464745 h 489376"/>
                  <a:gd name="connsiteX425" fmla="*/ 424185 w 497782"/>
                  <a:gd name="connsiteY425" fmla="*/ 466220 h 489376"/>
                  <a:gd name="connsiteX426" fmla="*/ 424922 w 497782"/>
                  <a:gd name="connsiteY426" fmla="*/ 467400 h 489376"/>
                  <a:gd name="connsiteX427" fmla="*/ 425807 w 497782"/>
                  <a:gd name="connsiteY427" fmla="*/ 470645 h 489376"/>
                  <a:gd name="connsiteX428" fmla="*/ 426840 w 497782"/>
                  <a:gd name="connsiteY428" fmla="*/ 473005 h 489376"/>
                  <a:gd name="connsiteX429" fmla="*/ 428610 w 497782"/>
                  <a:gd name="connsiteY429" fmla="*/ 473594 h 489376"/>
                  <a:gd name="connsiteX430" fmla="*/ 430085 w 497782"/>
                  <a:gd name="connsiteY430" fmla="*/ 473742 h 489376"/>
                  <a:gd name="connsiteX431" fmla="*/ 431559 w 497782"/>
                  <a:gd name="connsiteY431" fmla="*/ 475364 h 489376"/>
                  <a:gd name="connsiteX432" fmla="*/ 432592 w 497782"/>
                  <a:gd name="connsiteY432" fmla="*/ 476987 h 489376"/>
                  <a:gd name="connsiteX433" fmla="*/ 434952 w 497782"/>
                  <a:gd name="connsiteY433" fmla="*/ 480527 h 489376"/>
                  <a:gd name="connsiteX434" fmla="*/ 436574 w 497782"/>
                  <a:gd name="connsiteY434" fmla="*/ 483034 h 489376"/>
                  <a:gd name="connsiteX435" fmla="*/ 437017 w 497782"/>
                  <a:gd name="connsiteY435" fmla="*/ 485541 h 489376"/>
                  <a:gd name="connsiteX436" fmla="*/ 438934 w 497782"/>
                  <a:gd name="connsiteY436" fmla="*/ 487164 h 489376"/>
                  <a:gd name="connsiteX437" fmla="*/ 441441 w 497782"/>
                  <a:gd name="connsiteY437" fmla="*/ 487901 h 489376"/>
                  <a:gd name="connsiteX438" fmla="*/ 443801 w 497782"/>
                  <a:gd name="connsiteY438" fmla="*/ 487901 h 489376"/>
                  <a:gd name="connsiteX439" fmla="*/ 445276 w 497782"/>
                  <a:gd name="connsiteY439" fmla="*/ 487164 h 489376"/>
                  <a:gd name="connsiteX440" fmla="*/ 448521 w 497782"/>
                  <a:gd name="connsiteY440" fmla="*/ 485984 h 489376"/>
                  <a:gd name="connsiteX441" fmla="*/ 451176 w 497782"/>
                  <a:gd name="connsiteY441" fmla="*/ 484509 h 489376"/>
                  <a:gd name="connsiteX442" fmla="*/ 453093 w 497782"/>
                  <a:gd name="connsiteY442" fmla="*/ 483919 h 489376"/>
                  <a:gd name="connsiteX443" fmla="*/ 454125 w 497782"/>
                  <a:gd name="connsiteY443" fmla="*/ 484214 h 489376"/>
                  <a:gd name="connsiteX444" fmla="*/ 455011 w 497782"/>
                  <a:gd name="connsiteY444" fmla="*/ 485246 h 489376"/>
                  <a:gd name="connsiteX445" fmla="*/ 455453 w 497782"/>
                  <a:gd name="connsiteY445" fmla="*/ 487311 h 489376"/>
                  <a:gd name="connsiteX446" fmla="*/ 455600 w 497782"/>
                  <a:gd name="connsiteY446" fmla="*/ 488344 h 489376"/>
                  <a:gd name="connsiteX447" fmla="*/ 457518 w 497782"/>
                  <a:gd name="connsiteY447" fmla="*/ 489376 h 489376"/>
                  <a:gd name="connsiteX448" fmla="*/ 458845 w 497782"/>
                  <a:gd name="connsiteY448" fmla="*/ 488934 h 489376"/>
                  <a:gd name="connsiteX449" fmla="*/ 459435 w 497782"/>
                  <a:gd name="connsiteY449" fmla="*/ 487754 h 489376"/>
                  <a:gd name="connsiteX450" fmla="*/ 459435 w 497782"/>
                  <a:gd name="connsiteY450" fmla="*/ 487164 h 489376"/>
                  <a:gd name="connsiteX451" fmla="*/ 459435 w 497782"/>
                  <a:gd name="connsiteY451" fmla="*/ 481854 h 489376"/>
                  <a:gd name="connsiteX452" fmla="*/ 459435 w 497782"/>
                  <a:gd name="connsiteY452" fmla="*/ 477134 h 489376"/>
                  <a:gd name="connsiteX453" fmla="*/ 459435 w 497782"/>
                  <a:gd name="connsiteY453" fmla="*/ 472857 h 489376"/>
                  <a:gd name="connsiteX454" fmla="*/ 459435 w 497782"/>
                  <a:gd name="connsiteY454" fmla="*/ 467547 h 489376"/>
                  <a:gd name="connsiteX455" fmla="*/ 459435 w 497782"/>
                  <a:gd name="connsiteY455" fmla="*/ 462828 h 489376"/>
                  <a:gd name="connsiteX456" fmla="*/ 459435 w 497782"/>
                  <a:gd name="connsiteY456" fmla="*/ 459140 h 489376"/>
                  <a:gd name="connsiteX457" fmla="*/ 459435 w 497782"/>
                  <a:gd name="connsiteY457" fmla="*/ 455158 h 489376"/>
                  <a:gd name="connsiteX458" fmla="*/ 458108 w 497782"/>
                  <a:gd name="connsiteY458" fmla="*/ 455305 h 489376"/>
                  <a:gd name="connsiteX459" fmla="*/ 456633 w 497782"/>
                  <a:gd name="connsiteY459" fmla="*/ 456191 h 489376"/>
                  <a:gd name="connsiteX460" fmla="*/ 453240 w 497782"/>
                  <a:gd name="connsiteY460" fmla="*/ 456338 h 489376"/>
                  <a:gd name="connsiteX461" fmla="*/ 451913 w 497782"/>
                  <a:gd name="connsiteY461" fmla="*/ 457076 h 489376"/>
                  <a:gd name="connsiteX462" fmla="*/ 451471 w 497782"/>
                  <a:gd name="connsiteY462" fmla="*/ 458108 h 489376"/>
                  <a:gd name="connsiteX463" fmla="*/ 451766 w 497782"/>
                  <a:gd name="connsiteY463" fmla="*/ 459435 h 489376"/>
                  <a:gd name="connsiteX464" fmla="*/ 451766 w 497782"/>
                  <a:gd name="connsiteY464" fmla="*/ 461205 h 489376"/>
                  <a:gd name="connsiteX465" fmla="*/ 451323 w 497782"/>
                  <a:gd name="connsiteY465" fmla="*/ 462090 h 489376"/>
                  <a:gd name="connsiteX466" fmla="*/ 449701 w 497782"/>
                  <a:gd name="connsiteY466" fmla="*/ 462385 h 489376"/>
                  <a:gd name="connsiteX467" fmla="*/ 447636 w 497782"/>
                  <a:gd name="connsiteY467" fmla="*/ 461648 h 489376"/>
                  <a:gd name="connsiteX468" fmla="*/ 443654 w 497782"/>
                  <a:gd name="connsiteY468" fmla="*/ 460763 h 489376"/>
                  <a:gd name="connsiteX469" fmla="*/ 440261 w 497782"/>
                  <a:gd name="connsiteY469" fmla="*/ 460173 h 489376"/>
                  <a:gd name="connsiteX470" fmla="*/ 437902 w 497782"/>
                  <a:gd name="connsiteY470" fmla="*/ 457813 h 489376"/>
                  <a:gd name="connsiteX471" fmla="*/ 434657 w 497782"/>
                  <a:gd name="connsiteY471" fmla="*/ 454273 h 489376"/>
                  <a:gd name="connsiteX472" fmla="*/ 432592 w 497782"/>
                  <a:gd name="connsiteY472" fmla="*/ 452356 h 489376"/>
                  <a:gd name="connsiteX473" fmla="*/ 427429 w 497782"/>
                  <a:gd name="connsiteY473" fmla="*/ 448668 h 489376"/>
                  <a:gd name="connsiteX474" fmla="*/ 426544 w 497782"/>
                  <a:gd name="connsiteY474" fmla="*/ 447783 h 489376"/>
                  <a:gd name="connsiteX475" fmla="*/ 425069 w 497782"/>
                  <a:gd name="connsiteY475" fmla="*/ 446014 h 489376"/>
                  <a:gd name="connsiteX476" fmla="*/ 423742 w 497782"/>
                  <a:gd name="connsiteY476" fmla="*/ 443064 h 489376"/>
                  <a:gd name="connsiteX477" fmla="*/ 423152 w 497782"/>
                  <a:gd name="connsiteY477" fmla="*/ 441146 h 489376"/>
                  <a:gd name="connsiteX478" fmla="*/ 422415 w 497782"/>
                  <a:gd name="connsiteY478" fmla="*/ 439671 h 489376"/>
                  <a:gd name="connsiteX479" fmla="*/ 421825 w 497782"/>
                  <a:gd name="connsiteY479" fmla="*/ 437459 h 489376"/>
                  <a:gd name="connsiteX480" fmla="*/ 423005 w 497782"/>
                  <a:gd name="connsiteY480" fmla="*/ 434067 h 489376"/>
                  <a:gd name="connsiteX481" fmla="*/ 424775 w 497782"/>
                  <a:gd name="connsiteY481" fmla="*/ 427577 h 489376"/>
                  <a:gd name="connsiteX482" fmla="*/ 425955 w 497782"/>
                  <a:gd name="connsiteY482" fmla="*/ 423005 h 489376"/>
                  <a:gd name="connsiteX483" fmla="*/ 426692 w 497782"/>
                  <a:gd name="connsiteY483" fmla="*/ 419465 h 489376"/>
                  <a:gd name="connsiteX484" fmla="*/ 429200 w 497782"/>
                  <a:gd name="connsiteY484" fmla="*/ 416073 h 489376"/>
                  <a:gd name="connsiteX485" fmla="*/ 429347 w 497782"/>
                  <a:gd name="connsiteY485" fmla="*/ 412976 h 489376"/>
                  <a:gd name="connsiteX486" fmla="*/ 428314 w 497782"/>
                  <a:gd name="connsiteY486" fmla="*/ 408846 h 489376"/>
                  <a:gd name="connsiteX487" fmla="*/ 428610 w 497782"/>
                  <a:gd name="connsiteY487" fmla="*/ 406634 h 489376"/>
                  <a:gd name="connsiteX488" fmla="*/ 428757 w 497782"/>
                  <a:gd name="connsiteY488" fmla="*/ 401029 h 489376"/>
                  <a:gd name="connsiteX489" fmla="*/ 428904 w 497782"/>
                  <a:gd name="connsiteY489" fmla="*/ 396309 h 489376"/>
                  <a:gd name="connsiteX490" fmla="*/ 428904 w 497782"/>
                  <a:gd name="connsiteY490" fmla="*/ 394097 h 489376"/>
                  <a:gd name="connsiteX491" fmla="*/ 428314 w 497782"/>
                  <a:gd name="connsiteY491" fmla="*/ 390114 h 489376"/>
                  <a:gd name="connsiteX492" fmla="*/ 426544 w 497782"/>
                  <a:gd name="connsiteY492" fmla="*/ 385690 h 489376"/>
                  <a:gd name="connsiteX493" fmla="*/ 422857 w 497782"/>
                  <a:gd name="connsiteY493" fmla="*/ 379495 h 489376"/>
                  <a:gd name="connsiteX494" fmla="*/ 422857 w 497782"/>
                  <a:gd name="connsiteY494" fmla="*/ 378168 h 489376"/>
                  <a:gd name="connsiteX495" fmla="*/ 425069 w 497782"/>
                  <a:gd name="connsiteY495" fmla="*/ 376693 h 489376"/>
                  <a:gd name="connsiteX496" fmla="*/ 428610 w 497782"/>
                  <a:gd name="connsiteY496" fmla="*/ 374185 h 489376"/>
                  <a:gd name="connsiteX497" fmla="*/ 430232 w 497782"/>
                  <a:gd name="connsiteY497" fmla="*/ 372710 h 489376"/>
                  <a:gd name="connsiteX498" fmla="*/ 432297 w 497782"/>
                  <a:gd name="connsiteY498" fmla="*/ 370498 h 489376"/>
                  <a:gd name="connsiteX499" fmla="*/ 433182 w 497782"/>
                  <a:gd name="connsiteY499" fmla="*/ 369466 h 489376"/>
                  <a:gd name="connsiteX500" fmla="*/ 435246 w 497782"/>
                  <a:gd name="connsiteY500" fmla="*/ 366663 h 489376"/>
                  <a:gd name="connsiteX501" fmla="*/ 436427 w 497782"/>
                  <a:gd name="connsiteY501" fmla="*/ 364451 h 489376"/>
                  <a:gd name="connsiteX502" fmla="*/ 436869 w 497782"/>
                  <a:gd name="connsiteY502" fmla="*/ 361501 h 489376"/>
                  <a:gd name="connsiteX503" fmla="*/ 435984 w 497782"/>
                  <a:gd name="connsiteY503" fmla="*/ 358846 h 489376"/>
                  <a:gd name="connsiteX504" fmla="*/ 437902 w 497782"/>
                  <a:gd name="connsiteY504" fmla="*/ 358256 h 489376"/>
                  <a:gd name="connsiteX505" fmla="*/ 444244 w 497782"/>
                  <a:gd name="connsiteY505" fmla="*/ 357371 h 489376"/>
                  <a:gd name="connsiteX506" fmla="*/ 451176 w 497782"/>
                  <a:gd name="connsiteY506" fmla="*/ 356192 h 489376"/>
                  <a:gd name="connsiteX507" fmla="*/ 458550 w 497782"/>
                  <a:gd name="connsiteY507" fmla="*/ 355159 h 489376"/>
                  <a:gd name="connsiteX508" fmla="*/ 466072 w 497782"/>
                  <a:gd name="connsiteY508" fmla="*/ 353979 h 489376"/>
                  <a:gd name="connsiteX509" fmla="*/ 473299 w 497782"/>
                  <a:gd name="connsiteY509" fmla="*/ 352947 h 489376"/>
                  <a:gd name="connsiteX510" fmla="*/ 479789 w 497782"/>
                  <a:gd name="connsiteY510" fmla="*/ 351914 h 489376"/>
                  <a:gd name="connsiteX511" fmla="*/ 479936 w 497782"/>
                  <a:gd name="connsiteY511" fmla="*/ 350882 h 489376"/>
                  <a:gd name="connsiteX512" fmla="*/ 479494 w 497782"/>
                  <a:gd name="connsiteY512" fmla="*/ 349112 h 489376"/>
                  <a:gd name="connsiteX513" fmla="*/ 478609 w 497782"/>
                  <a:gd name="connsiteY513" fmla="*/ 347784 h 489376"/>
                  <a:gd name="connsiteX514" fmla="*/ 477724 w 497782"/>
                  <a:gd name="connsiteY514" fmla="*/ 347047 h 489376"/>
                  <a:gd name="connsiteX515" fmla="*/ 476987 w 497782"/>
                  <a:gd name="connsiteY515" fmla="*/ 346752 h 489376"/>
                  <a:gd name="connsiteX516" fmla="*/ 476249 w 497782"/>
                  <a:gd name="connsiteY516" fmla="*/ 346015 h 489376"/>
                  <a:gd name="connsiteX517" fmla="*/ 475069 w 497782"/>
                  <a:gd name="connsiteY517" fmla="*/ 344245 h 489376"/>
                  <a:gd name="connsiteX518" fmla="*/ 474332 w 497782"/>
                  <a:gd name="connsiteY518" fmla="*/ 343655 h 489376"/>
                  <a:gd name="connsiteX519" fmla="*/ 472414 w 497782"/>
                  <a:gd name="connsiteY519" fmla="*/ 342770 h 489376"/>
                  <a:gd name="connsiteX520" fmla="*/ 471972 w 497782"/>
                  <a:gd name="connsiteY520" fmla="*/ 342180 h 489376"/>
                  <a:gd name="connsiteX521" fmla="*/ 471677 w 497782"/>
                  <a:gd name="connsiteY521" fmla="*/ 340115 h 489376"/>
                  <a:gd name="connsiteX522" fmla="*/ 470497 w 497782"/>
                  <a:gd name="connsiteY522" fmla="*/ 337460 h 489376"/>
                  <a:gd name="connsiteX523" fmla="*/ 470055 w 497782"/>
                  <a:gd name="connsiteY523" fmla="*/ 335395 h 489376"/>
                  <a:gd name="connsiteX524" fmla="*/ 470349 w 497782"/>
                  <a:gd name="connsiteY524" fmla="*/ 334658 h 489376"/>
                  <a:gd name="connsiteX525" fmla="*/ 470202 w 497782"/>
                  <a:gd name="connsiteY525" fmla="*/ 332445 h 489376"/>
                  <a:gd name="connsiteX526" fmla="*/ 468580 w 497782"/>
                  <a:gd name="connsiteY526" fmla="*/ 327873 h 489376"/>
                  <a:gd name="connsiteX527" fmla="*/ 467105 w 497782"/>
                  <a:gd name="connsiteY527" fmla="*/ 325661 h 489376"/>
                  <a:gd name="connsiteX528" fmla="*/ 465040 w 497782"/>
                  <a:gd name="connsiteY528" fmla="*/ 323891 h 489376"/>
                  <a:gd name="connsiteX529" fmla="*/ 462828 w 497782"/>
                  <a:gd name="connsiteY529" fmla="*/ 322563 h 489376"/>
                  <a:gd name="connsiteX530" fmla="*/ 460468 w 497782"/>
                  <a:gd name="connsiteY530" fmla="*/ 321678 h 489376"/>
                  <a:gd name="connsiteX531" fmla="*/ 458255 w 497782"/>
                  <a:gd name="connsiteY531" fmla="*/ 319909 h 489376"/>
                  <a:gd name="connsiteX532" fmla="*/ 454715 w 497782"/>
                  <a:gd name="connsiteY532" fmla="*/ 315336 h 489376"/>
                  <a:gd name="connsiteX533" fmla="*/ 452651 w 497782"/>
                  <a:gd name="connsiteY533" fmla="*/ 313567 h 489376"/>
                  <a:gd name="connsiteX534" fmla="*/ 451913 w 497782"/>
                  <a:gd name="connsiteY534" fmla="*/ 312681 h 489376"/>
                  <a:gd name="connsiteX535" fmla="*/ 451176 w 497782"/>
                  <a:gd name="connsiteY535" fmla="*/ 310469 h 489376"/>
                  <a:gd name="connsiteX536" fmla="*/ 451176 w 497782"/>
                  <a:gd name="connsiteY536" fmla="*/ 307962 h 489376"/>
                  <a:gd name="connsiteX537" fmla="*/ 451028 w 497782"/>
                  <a:gd name="connsiteY537" fmla="*/ 307372 h 489376"/>
                  <a:gd name="connsiteX538" fmla="*/ 450438 w 497782"/>
                  <a:gd name="connsiteY538" fmla="*/ 307372 h 489376"/>
                  <a:gd name="connsiteX539" fmla="*/ 449996 w 497782"/>
                  <a:gd name="connsiteY539" fmla="*/ 307224 h 489376"/>
                  <a:gd name="connsiteX540" fmla="*/ 449701 w 497782"/>
                  <a:gd name="connsiteY540" fmla="*/ 306782 h 489376"/>
                  <a:gd name="connsiteX541" fmla="*/ 446751 w 497782"/>
                  <a:gd name="connsiteY541" fmla="*/ 298965 h 489376"/>
                  <a:gd name="connsiteX542" fmla="*/ 446161 w 497782"/>
                  <a:gd name="connsiteY542" fmla="*/ 298522 h 489376"/>
                  <a:gd name="connsiteX543" fmla="*/ 445571 w 497782"/>
                  <a:gd name="connsiteY543" fmla="*/ 297342 h 489376"/>
                  <a:gd name="connsiteX544" fmla="*/ 445129 w 497782"/>
                  <a:gd name="connsiteY544" fmla="*/ 296752 h 489376"/>
                  <a:gd name="connsiteX545" fmla="*/ 444244 w 497782"/>
                  <a:gd name="connsiteY545" fmla="*/ 296310 h 489376"/>
                  <a:gd name="connsiteX546" fmla="*/ 443654 w 497782"/>
                  <a:gd name="connsiteY546" fmla="*/ 294983 h 489376"/>
                  <a:gd name="connsiteX547" fmla="*/ 443359 w 497782"/>
                  <a:gd name="connsiteY547" fmla="*/ 292918 h 489376"/>
                  <a:gd name="connsiteX548" fmla="*/ 443506 w 497782"/>
                  <a:gd name="connsiteY548" fmla="*/ 291738 h 489376"/>
                  <a:gd name="connsiteX549" fmla="*/ 444244 w 497782"/>
                  <a:gd name="connsiteY549" fmla="*/ 291148 h 489376"/>
                  <a:gd name="connsiteX550" fmla="*/ 447193 w 497782"/>
                  <a:gd name="connsiteY550" fmla="*/ 288788 h 489376"/>
                  <a:gd name="connsiteX551" fmla="*/ 447488 w 497782"/>
                  <a:gd name="connsiteY551" fmla="*/ 287903 h 489376"/>
                  <a:gd name="connsiteX552" fmla="*/ 447488 w 497782"/>
                  <a:gd name="connsiteY552" fmla="*/ 287313 h 489376"/>
                  <a:gd name="connsiteX553" fmla="*/ 447341 w 497782"/>
                  <a:gd name="connsiteY553" fmla="*/ 285101 h 489376"/>
                  <a:gd name="connsiteX554" fmla="*/ 447488 w 497782"/>
                  <a:gd name="connsiteY554" fmla="*/ 284511 h 489376"/>
                  <a:gd name="connsiteX555" fmla="*/ 448226 w 497782"/>
                  <a:gd name="connsiteY555" fmla="*/ 284363 h 489376"/>
                  <a:gd name="connsiteX556" fmla="*/ 448373 w 497782"/>
                  <a:gd name="connsiteY556" fmla="*/ 283921 h 489376"/>
                  <a:gd name="connsiteX557" fmla="*/ 444538 w 497782"/>
                  <a:gd name="connsiteY557" fmla="*/ 277579 h 489376"/>
                  <a:gd name="connsiteX558" fmla="*/ 442621 w 497782"/>
                  <a:gd name="connsiteY558" fmla="*/ 274039 h 489376"/>
                  <a:gd name="connsiteX559" fmla="*/ 441589 w 497782"/>
                  <a:gd name="connsiteY559" fmla="*/ 271236 h 489376"/>
                  <a:gd name="connsiteX560" fmla="*/ 441294 w 497782"/>
                  <a:gd name="connsiteY560" fmla="*/ 269319 h 489376"/>
                  <a:gd name="connsiteX561" fmla="*/ 441589 w 497782"/>
                  <a:gd name="connsiteY561" fmla="*/ 268582 h 489376"/>
                  <a:gd name="connsiteX562" fmla="*/ 441589 w 497782"/>
                  <a:gd name="connsiteY562" fmla="*/ 260470 h 489376"/>
                  <a:gd name="connsiteX563" fmla="*/ 441884 w 497782"/>
                  <a:gd name="connsiteY563" fmla="*/ 257225 h 489376"/>
                  <a:gd name="connsiteX564" fmla="*/ 442474 w 497782"/>
                  <a:gd name="connsiteY564" fmla="*/ 255750 h 489376"/>
                  <a:gd name="connsiteX565" fmla="*/ 443063 w 497782"/>
                  <a:gd name="connsiteY565" fmla="*/ 255013 h 489376"/>
                  <a:gd name="connsiteX566" fmla="*/ 443949 w 497782"/>
                  <a:gd name="connsiteY566" fmla="*/ 255160 h 489376"/>
                  <a:gd name="connsiteX567" fmla="*/ 443801 w 497782"/>
                  <a:gd name="connsiteY567" fmla="*/ 253242 h 489376"/>
                  <a:gd name="connsiteX568" fmla="*/ 445276 w 497782"/>
                  <a:gd name="connsiteY568" fmla="*/ 244541 h 489376"/>
                  <a:gd name="connsiteX569" fmla="*/ 444981 w 497782"/>
                  <a:gd name="connsiteY569" fmla="*/ 243656 h 489376"/>
                  <a:gd name="connsiteX570" fmla="*/ 444538 w 497782"/>
                  <a:gd name="connsiteY570" fmla="*/ 243803 h 489376"/>
                  <a:gd name="connsiteX571" fmla="*/ 444244 w 497782"/>
                  <a:gd name="connsiteY571" fmla="*/ 244983 h 489376"/>
                  <a:gd name="connsiteX572" fmla="*/ 442326 w 497782"/>
                  <a:gd name="connsiteY572" fmla="*/ 250588 h 489376"/>
                  <a:gd name="connsiteX573" fmla="*/ 442031 w 497782"/>
                  <a:gd name="connsiteY573" fmla="*/ 250883 h 489376"/>
                  <a:gd name="connsiteX574" fmla="*/ 440261 w 497782"/>
                  <a:gd name="connsiteY574" fmla="*/ 250145 h 489376"/>
                  <a:gd name="connsiteX575" fmla="*/ 440114 w 497782"/>
                  <a:gd name="connsiteY575" fmla="*/ 249408 h 489376"/>
                  <a:gd name="connsiteX576" fmla="*/ 440851 w 497782"/>
                  <a:gd name="connsiteY576" fmla="*/ 248228 h 489376"/>
                  <a:gd name="connsiteX577" fmla="*/ 441146 w 497782"/>
                  <a:gd name="connsiteY577" fmla="*/ 247343 h 489376"/>
                  <a:gd name="connsiteX578" fmla="*/ 440851 w 497782"/>
                  <a:gd name="connsiteY578" fmla="*/ 246310 h 489376"/>
                  <a:gd name="connsiteX579" fmla="*/ 440851 w 497782"/>
                  <a:gd name="connsiteY579" fmla="*/ 244245 h 489376"/>
                  <a:gd name="connsiteX580" fmla="*/ 441294 w 497782"/>
                  <a:gd name="connsiteY580" fmla="*/ 239231 h 489376"/>
                  <a:gd name="connsiteX581" fmla="*/ 441589 w 497782"/>
                  <a:gd name="connsiteY581" fmla="*/ 238051 h 489376"/>
                  <a:gd name="connsiteX582" fmla="*/ 441589 w 497782"/>
                  <a:gd name="connsiteY582" fmla="*/ 237166 h 489376"/>
                  <a:gd name="connsiteX583" fmla="*/ 441294 w 497782"/>
                  <a:gd name="connsiteY583" fmla="*/ 236428 h 489376"/>
                  <a:gd name="connsiteX584" fmla="*/ 441441 w 497782"/>
                  <a:gd name="connsiteY584" fmla="*/ 235396 h 489376"/>
                  <a:gd name="connsiteX585" fmla="*/ 442179 w 497782"/>
                  <a:gd name="connsiteY585" fmla="*/ 234216 h 489376"/>
                  <a:gd name="connsiteX586" fmla="*/ 442474 w 497782"/>
                  <a:gd name="connsiteY586" fmla="*/ 232004 h 489376"/>
                  <a:gd name="connsiteX587" fmla="*/ 442179 w 497782"/>
                  <a:gd name="connsiteY587" fmla="*/ 228611 h 489376"/>
                  <a:gd name="connsiteX588" fmla="*/ 442326 w 497782"/>
                  <a:gd name="connsiteY588" fmla="*/ 226547 h 489376"/>
                  <a:gd name="connsiteX589" fmla="*/ 442769 w 497782"/>
                  <a:gd name="connsiteY589" fmla="*/ 225514 h 489376"/>
                  <a:gd name="connsiteX590" fmla="*/ 443211 w 497782"/>
                  <a:gd name="connsiteY590" fmla="*/ 224924 h 489376"/>
                  <a:gd name="connsiteX591" fmla="*/ 443654 w 497782"/>
                  <a:gd name="connsiteY591" fmla="*/ 224777 h 489376"/>
                  <a:gd name="connsiteX592" fmla="*/ 444096 w 497782"/>
                  <a:gd name="connsiteY592" fmla="*/ 224777 h 489376"/>
                  <a:gd name="connsiteX593" fmla="*/ 444096 w 497782"/>
                  <a:gd name="connsiteY593" fmla="*/ 223302 h 489376"/>
                  <a:gd name="connsiteX594" fmla="*/ 444538 w 497782"/>
                  <a:gd name="connsiteY594" fmla="*/ 219614 h 489376"/>
                  <a:gd name="connsiteX595" fmla="*/ 444391 w 497782"/>
                  <a:gd name="connsiteY595" fmla="*/ 217402 h 489376"/>
                  <a:gd name="connsiteX596" fmla="*/ 442621 w 497782"/>
                  <a:gd name="connsiteY596" fmla="*/ 214747 h 489376"/>
                  <a:gd name="connsiteX597" fmla="*/ 440261 w 497782"/>
                  <a:gd name="connsiteY597" fmla="*/ 212093 h 489376"/>
                  <a:gd name="connsiteX598" fmla="*/ 439081 w 497782"/>
                  <a:gd name="connsiteY598" fmla="*/ 210765 h 489376"/>
                  <a:gd name="connsiteX599" fmla="*/ 438934 w 497782"/>
                  <a:gd name="connsiteY599" fmla="*/ 209733 h 489376"/>
                  <a:gd name="connsiteX600" fmla="*/ 438934 w 497782"/>
                  <a:gd name="connsiteY600" fmla="*/ 208700 h 489376"/>
                  <a:gd name="connsiteX601" fmla="*/ 436574 w 497782"/>
                  <a:gd name="connsiteY601" fmla="*/ 207668 h 489376"/>
                  <a:gd name="connsiteX602" fmla="*/ 435836 w 497782"/>
                  <a:gd name="connsiteY602" fmla="*/ 206488 h 489376"/>
                  <a:gd name="connsiteX603" fmla="*/ 435689 w 497782"/>
                  <a:gd name="connsiteY603" fmla="*/ 204423 h 489376"/>
                  <a:gd name="connsiteX604" fmla="*/ 434804 w 497782"/>
                  <a:gd name="connsiteY604" fmla="*/ 201621 h 489376"/>
                  <a:gd name="connsiteX605" fmla="*/ 434804 w 497782"/>
                  <a:gd name="connsiteY605" fmla="*/ 201621 h 489376"/>
                  <a:gd name="connsiteX606" fmla="*/ 434657 w 497782"/>
                  <a:gd name="connsiteY606" fmla="*/ 201621 h 489376"/>
                  <a:gd name="connsiteX607" fmla="*/ 434804 w 497782"/>
                  <a:gd name="connsiteY607" fmla="*/ 199556 h 489376"/>
                  <a:gd name="connsiteX608" fmla="*/ 436427 w 497782"/>
                  <a:gd name="connsiteY608" fmla="*/ 197491 h 489376"/>
                  <a:gd name="connsiteX609" fmla="*/ 436131 w 497782"/>
                  <a:gd name="connsiteY609" fmla="*/ 196163 h 489376"/>
                  <a:gd name="connsiteX610" fmla="*/ 435394 w 497782"/>
                  <a:gd name="connsiteY610" fmla="*/ 195868 h 489376"/>
                  <a:gd name="connsiteX611" fmla="*/ 435246 w 497782"/>
                  <a:gd name="connsiteY611" fmla="*/ 194836 h 489376"/>
                  <a:gd name="connsiteX612" fmla="*/ 435394 w 497782"/>
                  <a:gd name="connsiteY612" fmla="*/ 193951 h 489376"/>
                  <a:gd name="connsiteX613" fmla="*/ 436427 w 497782"/>
                  <a:gd name="connsiteY613" fmla="*/ 192181 h 489376"/>
                  <a:gd name="connsiteX614" fmla="*/ 436279 w 497782"/>
                  <a:gd name="connsiteY614" fmla="*/ 190116 h 489376"/>
                  <a:gd name="connsiteX615" fmla="*/ 438196 w 497782"/>
                  <a:gd name="connsiteY615" fmla="*/ 185691 h 489376"/>
                  <a:gd name="connsiteX616" fmla="*/ 439376 w 497782"/>
                  <a:gd name="connsiteY616" fmla="*/ 180824 h 489376"/>
                  <a:gd name="connsiteX617" fmla="*/ 440409 w 497782"/>
                  <a:gd name="connsiteY617" fmla="*/ 179792 h 489376"/>
                  <a:gd name="connsiteX618" fmla="*/ 443801 w 497782"/>
                  <a:gd name="connsiteY618" fmla="*/ 180677 h 489376"/>
                  <a:gd name="connsiteX619" fmla="*/ 444391 w 497782"/>
                  <a:gd name="connsiteY619" fmla="*/ 181857 h 489376"/>
                  <a:gd name="connsiteX620" fmla="*/ 445571 w 497782"/>
                  <a:gd name="connsiteY620" fmla="*/ 180087 h 489376"/>
                  <a:gd name="connsiteX621" fmla="*/ 447783 w 497782"/>
                  <a:gd name="connsiteY621" fmla="*/ 177432 h 489376"/>
                  <a:gd name="connsiteX622" fmla="*/ 449111 w 497782"/>
                  <a:gd name="connsiteY622" fmla="*/ 177137 h 489376"/>
                  <a:gd name="connsiteX623" fmla="*/ 450880 w 497782"/>
                  <a:gd name="connsiteY623" fmla="*/ 176105 h 489376"/>
                  <a:gd name="connsiteX624" fmla="*/ 452651 w 497782"/>
                  <a:gd name="connsiteY624" fmla="*/ 174630 h 489376"/>
                  <a:gd name="connsiteX625" fmla="*/ 453683 w 497782"/>
                  <a:gd name="connsiteY625" fmla="*/ 174040 h 489376"/>
                  <a:gd name="connsiteX626" fmla="*/ 453683 w 497782"/>
                  <a:gd name="connsiteY626" fmla="*/ 173302 h 489376"/>
                  <a:gd name="connsiteX627" fmla="*/ 453388 w 497782"/>
                  <a:gd name="connsiteY627" fmla="*/ 167108 h 489376"/>
                  <a:gd name="connsiteX628" fmla="*/ 453240 w 497782"/>
                  <a:gd name="connsiteY628" fmla="*/ 163420 h 489376"/>
                  <a:gd name="connsiteX629" fmla="*/ 453978 w 497782"/>
                  <a:gd name="connsiteY629" fmla="*/ 161060 h 489376"/>
                  <a:gd name="connsiteX630" fmla="*/ 454421 w 497782"/>
                  <a:gd name="connsiteY630" fmla="*/ 158406 h 489376"/>
                  <a:gd name="connsiteX631" fmla="*/ 454421 w 497782"/>
                  <a:gd name="connsiteY631" fmla="*/ 156046 h 489376"/>
                  <a:gd name="connsiteX632" fmla="*/ 455453 w 497782"/>
                  <a:gd name="connsiteY632" fmla="*/ 151916 h 489376"/>
                  <a:gd name="connsiteX633" fmla="*/ 455453 w 497782"/>
                  <a:gd name="connsiteY633" fmla="*/ 151179 h 489376"/>
                  <a:gd name="connsiteX634" fmla="*/ 455305 w 497782"/>
                  <a:gd name="connsiteY634" fmla="*/ 151179 h 489376"/>
                  <a:gd name="connsiteX635" fmla="*/ 451913 w 497782"/>
                  <a:gd name="connsiteY635" fmla="*/ 153981 h 489376"/>
                  <a:gd name="connsiteX636" fmla="*/ 450438 w 497782"/>
                  <a:gd name="connsiteY636" fmla="*/ 153834 h 489376"/>
                  <a:gd name="connsiteX637" fmla="*/ 449553 w 497782"/>
                  <a:gd name="connsiteY637" fmla="*/ 154423 h 489376"/>
                  <a:gd name="connsiteX638" fmla="*/ 448226 w 497782"/>
                  <a:gd name="connsiteY638" fmla="*/ 154718 h 489376"/>
                  <a:gd name="connsiteX639" fmla="*/ 447341 w 497782"/>
                  <a:gd name="connsiteY639" fmla="*/ 153096 h 489376"/>
                  <a:gd name="connsiteX640" fmla="*/ 447193 w 497782"/>
                  <a:gd name="connsiteY640" fmla="*/ 151769 h 489376"/>
                  <a:gd name="connsiteX641" fmla="*/ 447931 w 497782"/>
                  <a:gd name="connsiteY641" fmla="*/ 149851 h 489376"/>
                  <a:gd name="connsiteX642" fmla="*/ 449553 w 497782"/>
                  <a:gd name="connsiteY642" fmla="*/ 146901 h 489376"/>
                  <a:gd name="connsiteX643" fmla="*/ 451618 w 497782"/>
                  <a:gd name="connsiteY643" fmla="*/ 142772 h 489376"/>
                  <a:gd name="connsiteX644" fmla="*/ 454125 w 497782"/>
                  <a:gd name="connsiteY644" fmla="*/ 141592 h 489376"/>
                  <a:gd name="connsiteX645" fmla="*/ 455453 w 497782"/>
                  <a:gd name="connsiteY645" fmla="*/ 141149 h 489376"/>
                  <a:gd name="connsiteX646" fmla="*/ 456485 w 497782"/>
                  <a:gd name="connsiteY646" fmla="*/ 141149 h 489376"/>
                  <a:gd name="connsiteX647" fmla="*/ 456485 w 497782"/>
                  <a:gd name="connsiteY647" fmla="*/ 141002 h 489376"/>
                  <a:gd name="connsiteX648" fmla="*/ 456780 w 497782"/>
                  <a:gd name="connsiteY648" fmla="*/ 139674 h 489376"/>
                  <a:gd name="connsiteX649" fmla="*/ 457370 w 497782"/>
                  <a:gd name="connsiteY649" fmla="*/ 135545 h 489376"/>
                  <a:gd name="connsiteX650" fmla="*/ 458108 w 497782"/>
                  <a:gd name="connsiteY650" fmla="*/ 134217 h 489376"/>
                  <a:gd name="connsiteX651" fmla="*/ 458845 w 497782"/>
                  <a:gd name="connsiteY651" fmla="*/ 133775 h 489376"/>
                  <a:gd name="connsiteX652" fmla="*/ 459878 w 497782"/>
                  <a:gd name="connsiteY652" fmla="*/ 131267 h 489376"/>
                  <a:gd name="connsiteX653" fmla="*/ 461795 w 497782"/>
                  <a:gd name="connsiteY653" fmla="*/ 127137 h 489376"/>
                  <a:gd name="connsiteX654" fmla="*/ 462975 w 497782"/>
                  <a:gd name="connsiteY654" fmla="*/ 125073 h 489376"/>
                  <a:gd name="connsiteX655" fmla="*/ 462680 w 497782"/>
                  <a:gd name="connsiteY655" fmla="*/ 120500 h 489376"/>
                  <a:gd name="connsiteX656" fmla="*/ 462975 w 497782"/>
                  <a:gd name="connsiteY656" fmla="*/ 117403 h 489376"/>
                  <a:gd name="connsiteX657" fmla="*/ 463270 w 497782"/>
                  <a:gd name="connsiteY657" fmla="*/ 116813 h 489376"/>
                  <a:gd name="connsiteX658" fmla="*/ 465925 w 497782"/>
                  <a:gd name="connsiteY658" fmla="*/ 115633 h 489376"/>
                  <a:gd name="connsiteX659" fmla="*/ 469464 w 497782"/>
                  <a:gd name="connsiteY659" fmla="*/ 112831 h 489376"/>
                  <a:gd name="connsiteX660" fmla="*/ 470939 w 497782"/>
                  <a:gd name="connsiteY660" fmla="*/ 109438 h 489376"/>
                  <a:gd name="connsiteX661" fmla="*/ 473152 w 497782"/>
                  <a:gd name="connsiteY661" fmla="*/ 107226 h 489376"/>
                  <a:gd name="connsiteX662" fmla="*/ 477134 w 497782"/>
                  <a:gd name="connsiteY662" fmla="*/ 105899 h 489376"/>
                  <a:gd name="connsiteX663" fmla="*/ 476987 w 497782"/>
                  <a:gd name="connsiteY663" fmla="*/ 105456 h 489376"/>
                  <a:gd name="connsiteX664" fmla="*/ 476397 w 497782"/>
                  <a:gd name="connsiteY664" fmla="*/ 105309 h 489376"/>
                  <a:gd name="connsiteX665" fmla="*/ 475512 w 497782"/>
                  <a:gd name="connsiteY665" fmla="*/ 105456 h 489376"/>
                  <a:gd name="connsiteX666" fmla="*/ 475217 w 497782"/>
                  <a:gd name="connsiteY666" fmla="*/ 105456 h 489376"/>
                  <a:gd name="connsiteX667" fmla="*/ 474774 w 497782"/>
                  <a:gd name="connsiteY667" fmla="*/ 104424 h 489376"/>
                  <a:gd name="connsiteX668" fmla="*/ 476249 w 497782"/>
                  <a:gd name="connsiteY668" fmla="*/ 102212 h 489376"/>
                  <a:gd name="connsiteX669" fmla="*/ 477281 w 497782"/>
                  <a:gd name="connsiteY669" fmla="*/ 99999 h 489376"/>
                  <a:gd name="connsiteX670" fmla="*/ 478609 w 497782"/>
                  <a:gd name="connsiteY670" fmla="*/ 98229 h 489376"/>
                  <a:gd name="connsiteX671" fmla="*/ 480084 w 497782"/>
                  <a:gd name="connsiteY671" fmla="*/ 97049 h 489376"/>
                  <a:gd name="connsiteX672" fmla="*/ 482296 w 497782"/>
                  <a:gd name="connsiteY672" fmla="*/ 94542 h 489376"/>
                  <a:gd name="connsiteX673" fmla="*/ 483329 w 497782"/>
                  <a:gd name="connsiteY673" fmla="*/ 93804 h 489376"/>
                  <a:gd name="connsiteX674" fmla="*/ 487458 w 497782"/>
                  <a:gd name="connsiteY674" fmla="*/ 89822 h 489376"/>
                  <a:gd name="connsiteX675" fmla="*/ 489228 w 497782"/>
                  <a:gd name="connsiteY675" fmla="*/ 88347 h 489376"/>
                  <a:gd name="connsiteX676" fmla="*/ 490408 w 497782"/>
                  <a:gd name="connsiteY676" fmla="*/ 87905 h 489376"/>
                  <a:gd name="connsiteX677" fmla="*/ 495571 w 497782"/>
                  <a:gd name="connsiteY677" fmla="*/ 84218 h 489376"/>
                  <a:gd name="connsiteX678" fmla="*/ 497635 w 497782"/>
                  <a:gd name="connsiteY678" fmla="*/ 82153 h 489376"/>
                  <a:gd name="connsiteX679" fmla="*/ 497783 w 497782"/>
                  <a:gd name="connsiteY679" fmla="*/ 82005 h 489376"/>
                  <a:gd name="connsiteX680" fmla="*/ 497045 w 497782"/>
                  <a:gd name="connsiteY680" fmla="*/ 81120 h 48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97782" h="489376">
                    <a:moveTo>
                      <a:pt x="497045" y="81120"/>
                    </a:moveTo>
                    <a:lnTo>
                      <a:pt x="495866" y="80088"/>
                    </a:lnTo>
                    <a:lnTo>
                      <a:pt x="495423" y="79055"/>
                    </a:lnTo>
                    <a:lnTo>
                      <a:pt x="494391" y="78613"/>
                    </a:lnTo>
                    <a:lnTo>
                      <a:pt x="493063" y="78613"/>
                    </a:lnTo>
                    <a:lnTo>
                      <a:pt x="492031" y="77875"/>
                    </a:lnTo>
                    <a:lnTo>
                      <a:pt x="490998" y="76548"/>
                    </a:lnTo>
                    <a:lnTo>
                      <a:pt x="489818" y="75663"/>
                    </a:lnTo>
                    <a:lnTo>
                      <a:pt x="486426" y="75663"/>
                    </a:lnTo>
                    <a:lnTo>
                      <a:pt x="483771" y="74336"/>
                    </a:lnTo>
                    <a:lnTo>
                      <a:pt x="483771" y="72418"/>
                    </a:lnTo>
                    <a:lnTo>
                      <a:pt x="484804" y="68584"/>
                    </a:lnTo>
                    <a:lnTo>
                      <a:pt x="486868" y="64159"/>
                    </a:lnTo>
                    <a:lnTo>
                      <a:pt x="487016" y="62979"/>
                    </a:lnTo>
                    <a:lnTo>
                      <a:pt x="486721" y="61946"/>
                    </a:lnTo>
                    <a:lnTo>
                      <a:pt x="486131" y="61061"/>
                    </a:lnTo>
                    <a:lnTo>
                      <a:pt x="485246" y="60176"/>
                    </a:lnTo>
                    <a:lnTo>
                      <a:pt x="484361" y="59144"/>
                    </a:lnTo>
                    <a:lnTo>
                      <a:pt x="485099" y="55899"/>
                    </a:lnTo>
                    <a:lnTo>
                      <a:pt x="486279" y="52802"/>
                    </a:lnTo>
                    <a:lnTo>
                      <a:pt x="487458" y="51327"/>
                    </a:lnTo>
                    <a:lnTo>
                      <a:pt x="488343" y="49557"/>
                    </a:lnTo>
                    <a:lnTo>
                      <a:pt x="488049" y="48082"/>
                    </a:lnTo>
                    <a:lnTo>
                      <a:pt x="486574" y="47345"/>
                    </a:lnTo>
                    <a:lnTo>
                      <a:pt x="486131" y="46312"/>
                    </a:lnTo>
                    <a:lnTo>
                      <a:pt x="485541" y="45280"/>
                    </a:lnTo>
                    <a:lnTo>
                      <a:pt x="484509" y="43952"/>
                    </a:lnTo>
                    <a:lnTo>
                      <a:pt x="483034" y="43362"/>
                    </a:lnTo>
                    <a:lnTo>
                      <a:pt x="481707" y="43658"/>
                    </a:lnTo>
                    <a:lnTo>
                      <a:pt x="480084" y="43952"/>
                    </a:lnTo>
                    <a:lnTo>
                      <a:pt x="479347" y="43215"/>
                    </a:lnTo>
                    <a:lnTo>
                      <a:pt x="479199" y="41445"/>
                    </a:lnTo>
                    <a:lnTo>
                      <a:pt x="478756" y="39675"/>
                    </a:lnTo>
                    <a:lnTo>
                      <a:pt x="478019" y="38495"/>
                    </a:lnTo>
                    <a:lnTo>
                      <a:pt x="475659" y="37168"/>
                    </a:lnTo>
                    <a:lnTo>
                      <a:pt x="469760" y="34661"/>
                    </a:lnTo>
                    <a:lnTo>
                      <a:pt x="465335" y="29498"/>
                    </a:lnTo>
                    <a:lnTo>
                      <a:pt x="462975" y="27138"/>
                    </a:lnTo>
                    <a:lnTo>
                      <a:pt x="461353" y="25664"/>
                    </a:lnTo>
                    <a:lnTo>
                      <a:pt x="458993" y="21681"/>
                    </a:lnTo>
                    <a:lnTo>
                      <a:pt x="456338" y="18879"/>
                    </a:lnTo>
                    <a:lnTo>
                      <a:pt x="452946" y="17699"/>
                    </a:lnTo>
                    <a:lnTo>
                      <a:pt x="450880" y="18289"/>
                    </a:lnTo>
                    <a:lnTo>
                      <a:pt x="448668" y="21239"/>
                    </a:lnTo>
                    <a:lnTo>
                      <a:pt x="444391" y="24041"/>
                    </a:lnTo>
                    <a:lnTo>
                      <a:pt x="442474" y="24041"/>
                    </a:lnTo>
                    <a:lnTo>
                      <a:pt x="440114" y="22566"/>
                    </a:lnTo>
                    <a:lnTo>
                      <a:pt x="437017" y="21534"/>
                    </a:lnTo>
                    <a:lnTo>
                      <a:pt x="431412" y="21091"/>
                    </a:lnTo>
                    <a:lnTo>
                      <a:pt x="429200" y="22419"/>
                    </a:lnTo>
                    <a:lnTo>
                      <a:pt x="426102" y="24484"/>
                    </a:lnTo>
                    <a:lnTo>
                      <a:pt x="423595" y="25811"/>
                    </a:lnTo>
                    <a:lnTo>
                      <a:pt x="422120" y="25959"/>
                    </a:lnTo>
                    <a:lnTo>
                      <a:pt x="420645" y="25369"/>
                    </a:lnTo>
                    <a:lnTo>
                      <a:pt x="418875" y="25073"/>
                    </a:lnTo>
                    <a:lnTo>
                      <a:pt x="417548" y="25073"/>
                    </a:lnTo>
                    <a:lnTo>
                      <a:pt x="414451" y="23156"/>
                    </a:lnTo>
                    <a:lnTo>
                      <a:pt x="412976" y="21681"/>
                    </a:lnTo>
                    <a:lnTo>
                      <a:pt x="411943" y="20354"/>
                    </a:lnTo>
                    <a:lnTo>
                      <a:pt x="410320" y="19469"/>
                    </a:lnTo>
                    <a:lnTo>
                      <a:pt x="408256" y="18584"/>
                    </a:lnTo>
                    <a:lnTo>
                      <a:pt x="406928" y="17404"/>
                    </a:lnTo>
                    <a:lnTo>
                      <a:pt x="406191" y="15929"/>
                    </a:lnTo>
                    <a:lnTo>
                      <a:pt x="405159" y="13864"/>
                    </a:lnTo>
                    <a:lnTo>
                      <a:pt x="403684" y="12242"/>
                    </a:lnTo>
                    <a:lnTo>
                      <a:pt x="399111" y="8997"/>
                    </a:lnTo>
                    <a:lnTo>
                      <a:pt x="397784" y="7080"/>
                    </a:lnTo>
                    <a:lnTo>
                      <a:pt x="396899" y="5310"/>
                    </a:lnTo>
                    <a:lnTo>
                      <a:pt x="389377" y="2950"/>
                    </a:lnTo>
                    <a:lnTo>
                      <a:pt x="388197" y="2950"/>
                    </a:lnTo>
                    <a:lnTo>
                      <a:pt x="386869" y="3392"/>
                    </a:lnTo>
                    <a:lnTo>
                      <a:pt x="382887" y="6195"/>
                    </a:lnTo>
                    <a:lnTo>
                      <a:pt x="381707" y="6490"/>
                    </a:lnTo>
                    <a:lnTo>
                      <a:pt x="380232" y="6342"/>
                    </a:lnTo>
                    <a:lnTo>
                      <a:pt x="376692" y="5900"/>
                    </a:lnTo>
                    <a:lnTo>
                      <a:pt x="364746" y="3687"/>
                    </a:lnTo>
                    <a:lnTo>
                      <a:pt x="355454" y="1622"/>
                    </a:lnTo>
                    <a:lnTo>
                      <a:pt x="352652" y="738"/>
                    </a:lnTo>
                    <a:lnTo>
                      <a:pt x="347784" y="0"/>
                    </a:lnTo>
                    <a:lnTo>
                      <a:pt x="344539" y="1475"/>
                    </a:lnTo>
                    <a:lnTo>
                      <a:pt x="341442" y="6490"/>
                    </a:lnTo>
                    <a:lnTo>
                      <a:pt x="340557" y="7522"/>
                    </a:lnTo>
                    <a:lnTo>
                      <a:pt x="335837" y="8997"/>
                    </a:lnTo>
                    <a:lnTo>
                      <a:pt x="333478" y="8555"/>
                    </a:lnTo>
                    <a:lnTo>
                      <a:pt x="327873" y="10030"/>
                    </a:lnTo>
                    <a:lnTo>
                      <a:pt x="319318" y="7965"/>
                    </a:lnTo>
                    <a:lnTo>
                      <a:pt x="316221" y="8259"/>
                    </a:lnTo>
                    <a:lnTo>
                      <a:pt x="313861" y="9439"/>
                    </a:lnTo>
                    <a:lnTo>
                      <a:pt x="307667" y="11652"/>
                    </a:lnTo>
                    <a:lnTo>
                      <a:pt x="303979" y="12979"/>
                    </a:lnTo>
                    <a:lnTo>
                      <a:pt x="299555" y="14159"/>
                    </a:lnTo>
                    <a:lnTo>
                      <a:pt x="295425" y="15929"/>
                    </a:lnTo>
                    <a:lnTo>
                      <a:pt x="292770" y="16962"/>
                    </a:lnTo>
                    <a:lnTo>
                      <a:pt x="289968" y="16962"/>
                    </a:lnTo>
                    <a:lnTo>
                      <a:pt x="287460" y="15929"/>
                    </a:lnTo>
                    <a:lnTo>
                      <a:pt x="284806" y="15044"/>
                    </a:lnTo>
                    <a:lnTo>
                      <a:pt x="281561" y="14897"/>
                    </a:lnTo>
                    <a:lnTo>
                      <a:pt x="278316" y="15339"/>
                    </a:lnTo>
                    <a:lnTo>
                      <a:pt x="275366" y="17404"/>
                    </a:lnTo>
                    <a:lnTo>
                      <a:pt x="274334" y="18731"/>
                    </a:lnTo>
                    <a:lnTo>
                      <a:pt x="271826" y="22566"/>
                    </a:lnTo>
                    <a:lnTo>
                      <a:pt x="268876" y="28761"/>
                    </a:lnTo>
                    <a:lnTo>
                      <a:pt x="267697" y="30088"/>
                    </a:lnTo>
                    <a:lnTo>
                      <a:pt x="267402" y="30088"/>
                    </a:lnTo>
                    <a:lnTo>
                      <a:pt x="266664" y="30678"/>
                    </a:lnTo>
                    <a:lnTo>
                      <a:pt x="253242" y="27581"/>
                    </a:lnTo>
                    <a:lnTo>
                      <a:pt x="247490" y="26844"/>
                    </a:lnTo>
                    <a:lnTo>
                      <a:pt x="243655" y="27876"/>
                    </a:lnTo>
                    <a:lnTo>
                      <a:pt x="238641" y="26106"/>
                    </a:lnTo>
                    <a:lnTo>
                      <a:pt x="236576" y="25811"/>
                    </a:lnTo>
                    <a:lnTo>
                      <a:pt x="235544" y="26253"/>
                    </a:lnTo>
                    <a:lnTo>
                      <a:pt x="232888" y="25516"/>
                    </a:lnTo>
                    <a:lnTo>
                      <a:pt x="228316" y="23451"/>
                    </a:lnTo>
                    <a:lnTo>
                      <a:pt x="224186" y="22566"/>
                    </a:lnTo>
                    <a:lnTo>
                      <a:pt x="220352" y="22861"/>
                    </a:lnTo>
                    <a:lnTo>
                      <a:pt x="217992" y="22124"/>
                    </a:lnTo>
                    <a:lnTo>
                      <a:pt x="216075" y="20059"/>
                    </a:lnTo>
                    <a:lnTo>
                      <a:pt x="213715" y="16372"/>
                    </a:lnTo>
                    <a:lnTo>
                      <a:pt x="209290" y="12537"/>
                    </a:lnTo>
                    <a:lnTo>
                      <a:pt x="203538" y="9587"/>
                    </a:lnTo>
                    <a:lnTo>
                      <a:pt x="199850" y="7375"/>
                    </a:lnTo>
                    <a:lnTo>
                      <a:pt x="198375" y="5900"/>
                    </a:lnTo>
                    <a:lnTo>
                      <a:pt x="195278" y="5015"/>
                    </a:lnTo>
                    <a:lnTo>
                      <a:pt x="190411" y="4867"/>
                    </a:lnTo>
                    <a:lnTo>
                      <a:pt x="185691" y="6342"/>
                    </a:lnTo>
                    <a:lnTo>
                      <a:pt x="179054" y="11062"/>
                    </a:lnTo>
                    <a:lnTo>
                      <a:pt x="172860" y="20501"/>
                    </a:lnTo>
                    <a:lnTo>
                      <a:pt x="169467" y="24189"/>
                    </a:lnTo>
                    <a:lnTo>
                      <a:pt x="166665" y="25221"/>
                    </a:lnTo>
                    <a:lnTo>
                      <a:pt x="165928" y="27433"/>
                    </a:lnTo>
                    <a:lnTo>
                      <a:pt x="167403" y="31121"/>
                    </a:lnTo>
                    <a:lnTo>
                      <a:pt x="167697" y="35398"/>
                    </a:lnTo>
                    <a:lnTo>
                      <a:pt x="166813" y="42478"/>
                    </a:lnTo>
                    <a:lnTo>
                      <a:pt x="167107" y="47787"/>
                    </a:lnTo>
                    <a:lnTo>
                      <a:pt x="167403" y="52212"/>
                    </a:lnTo>
                    <a:lnTo>
                      <a:pt x="165485" y="57964"/>
                    </a:lnTo>
                    <a:lnTo>
                      <a:pt x="164010" y="62094"/>
                    </a:lnTo>
                    <a:lnTo>
                      <a:pt x="160175" y="69173"/>
                    </a:lnTo>
                    <a:lnTo>
                      <a:pt x="156636" y="75368"/>
                    </a:lnTo>
                    <a:lnTo>
                      <a:pt x="153096" y="85840"/>
                    </a:lnTo>
                    <a:lnTo>
                      <a:pt x="153096" y="93362"/>
                    </a:lnTo>
                    <a:lnTo>
                      <a:pt x="152654" y="98229"/>
                    </a:lnTo>
                    <a:lnTo>
                      <a:pt x="151473" y="101179"/>
                    </a:lnTo>
                    <a:lnTo>
                      <a:pt x="148671" y="108996"/>
                    </a:lnTo>
                    <a:lnTo>
                      <a:pt x="148229" y="115781"/>
                    </a:lnTo>
                    <a:lnTo>
                      <a:pt x="149261" y="124040"/>
                    </a:lnTo>
                    <a:lnTo>
                      <a:pt x="148229" y="132005"/>
                    </a:lnTo>
                    <a:lnTo>
                      <a:pt x="145279" y="139379"/>
                    </a:lnTo>
                    <a:lnTo>
                      <a:pt x="143951" y="145279"/>
                    </a:lnTo>
                    <a:lnTo>
                      <a:pt x="144689" y="152359"/>
                    </a:lnTo>
                    <a:lnTo>
                      <a:pt x="139232" y="158111"/>
                    </a:lnTo>
                    <a:lnTo>
                      <a:pt x="132300" y="164010"/>
                    </a:lnTo>
                    <a:lnTo>
                      <a:pt x="127875" y="165633"/>
                    </a:lnTo>
                    <a:lnTo>
                      <a:pt x="124335" y="167697"/>
                    </a:lnTo>
                    <a:lnTo>
                      <a:pt x="121827" y="169910"/>
                    </a:lnTo>
                    <a:lnTo>
                      <a:pt x="121090" y="171090"/>
                    </a:lnTo>
                    <a:lnTo>
                      <a:pt x="119320" y="173745"/>
                    </a:lnTo>
                    <a:lnTo>
                      <a:pt x="115191" y="182152"/>
                    </a:lnTo>
                    <a:lnTo>
                      <a:pt x="112978" y="185839"/>
                    </a:lnTo>
                    <a:lnTo>
                      <a:pt x="110176" y="188936"/>
                    </a:lnTo>
                    <a:lnTo>
                      <a:pt x="106046" y="192771"/>
                    </a:lnTo>
                    <a:lnTo>
                      <a:pt x="104571" y="194541"/>
                    </a:lnTo>
                    <a:lnTo>
                      <a:pt x="103834" y="197196"/>
                    </a:lnTo>
                    <a:lnTo>
                      <a:pt x="104129" y="202063"/>
                    </a:lnTo>
                    <a:lnTo>
                      <a:pt x="104571" y="216665"/>
                    </a:lnTo>
                    <a:lnTo>
                      <a:pt x="103834" y="220942"/>
                    </a:lnTo>
                    <a:lnTo>
                      <a:pt x="102654" y="228022"/>
                    </a:lnTo>
                    <a:lnTo>
                      <a:pt x="98672" y="235839"/>
                    </a:lnTo>
                    <a:lnTo>
                      <a:pt x="95574" y="240263"/>
                    </a:lnTo>
                    <a:lnTo>
                      <a:pt x="92477" y="241591"/>
                    </a:lnTo>
                    <a:lnTo>
                      <a:pt x="88495" y="242771"/>
                    </a:lnTo>
                    <a:lnTo>
                      <a:pt x="86577" y="244245"/>
                    </a:lnTo>
                    <a:lnTo>
                      <a:pt x="85397" y="246458"/>
                    </a:lnTo>
                    <a:lnTo>
                      <a:pt x="83038" y="248228"/>
                    </a:lnTo>
                    <a:lnTo>
                      <a:pt x="79793" y="249998"/>
                    </a:lnTo>
                    <a:lnTo>
                      <a:pt x="75515" y="253980"/>
                    </a:lnTo>
                    <a:lnTo>
                      <a:pt x="70501" y="260322"/>
                    </a:lnTo>
                    <a:lnTo>
                      <a:pt x="66961" y="263862"/>
                    </a:lnTo>
                    <a:lnTo>
                      <a:pt x="65191" y="264894"/>
                    </a:lnTo>
                    <a:lnTo>
                      <a:pt x="63126" y="264894"/>
                    </a:lnTo>
                    <a:lnTo>
                      <a:pt x="61209" y="264157"/>
                    </a:lnTo>
                    <a:lnTo>
                      <a:pt x="59586" y="264010"/>
                    </a:lnTo>
                    <a:lnTo>
                      <a:pt x="58701" y="264452"/>
                    </a:lnTo>
                    <a:lnTo>
                      <a:pt x="58112" y="264157"/>
                    </a:lnTo>
                    <a:lnTo>
                      <a:pt x="57374" y="263567"/>
                    </a:lnTo>
                    <a:lnTo>
                      <a:pt x="57374" y="262092"/>
                    </a:lnTo>
                    <a:lnTo>
                      <a:pt x="57227" y="259585"/>
                    </a:lnTo>
                    <a:lnTo>
                      <a:pt x="56194" y="257225"/>
                    </a:lnTo>
                    <a:lnTo>
                      <a:pt x="57374" y="255160"/>
                    </a:lnTo>
                    <a:lnTo>
                      <a:pt x="58406" y="253685"/>
                    </a:lnTo>
                    <a:lnTo>
                      <a:pt x="58259" y="252800"/>
                    </a:lnTo>
                    <a:lnTo>
                      <a:pt x="57227" y="251473"/>
                    </a:lnTo>
                    <a:lnTo>
                      <a:pt x="56046" y="249703"/>
                    </a:lnTo>
                    <a:lnTo>
                      <a:pt x="54867" y="249850"/>
                    </a:lnTo>
                    <a:lnTo>
                      <a:pt x="52507" y="251178"/>
                    </a:lnTo>
                    <a:lnTo>
                      <a:pt x="50147" y="252358"/>
                    </a:lnTo>
                    <a:lnTo>
                      <a:pt x="47787" y="252800"/>
                    </a:lnTo>
                    <a:lnTo>
                      <a:pt x="46017" y="253980"/>
                    </a:lnTo>
                    <a:lnTo>
                      <a:pt x="45132" y="254570"/>
                    </a:lnTo>
                    <a:lnTo>
                      <a:pt x="43510" y="254570"/>
                    </a:lnTo>
                    <a:lnTo>
                      <a:pt x="42625" y="253833"/>
                    </a:lnTo>
                    <a:lnTo>
                      <a:pt x="40855" y="253242"/>
                    </a:lnTo>
                    <a:lnTo>
                      <a:pt x="39822" y="253390"/>
                    </a:lnTo>
                    <a:lnTo>
                      <a:pt x="39233" y="253685"/>
                    </a:lnTo>
                    <a:lnTo>
                      <a:pt x="38937" y="256045"/>
                    </a:lnTo>
                    <a:lnTo>
                      <a:pt x="38790" y="257962"/>
                    </a:lnTo>
                    <a:lnTo>
                      <a:pt x="38348" y="259880"/>
                    </a:lnTo>
                    <a:lnTo>
                      <a:pt x="37758" y="260765"/>
                    </a:lnTo>
                    <a:lnTo>
                      <a:pt x="34955" y="261650"/>
                    </a:lnTo>
                    <a:lnTo>
                      <a:pt x="33038" y="262830"/>
                    </a:lnTo>
                    <a:lnTo>
                      <a:pt x="31416" y="263714"/>
                    </a:lnTo>
                    <a:lnTo>
                      <a:pt x="30383" y="263567"/>
                    </a:lnTo>
                    <a:lnTo>
                      <a:pt x="28318" y="261797"/>
                    </a:lnTo>
                    <a:lnTo>
                      <a:pt x="26253" y="260322"/>
                    </a:lnTo>
                    <a:lnTo>
                      <a:pt x="25073" y="258995"/>
                    </a:lnTo>
                    <a:lnTo>
                      <a:pt x="24484" y="258110"/>
                    </a:lnTo>
                    <a:lnTo>
                      <a:pt x="24041" y="257667"/>
                    </a:lnTo>
                    <a:lnTo>
                      <a:pt x="22713" y="257520"/>
                    </a:lnTo>
                    <a:lnTo>
                      <a:pt x="22419" y="258405"/>
                    </a:lnTo>
                    <a:lnTo>
                      <a:pt x="21976" y="258847"/>
                    </a:lnTo>
                    <a:lnTo>
                      <a:pt x="19174" y="260027"/>
                    </a:lnTo>
                    <a:lnTo>
                      <a:pt x="16076" y="261059"/>
                    </a:lnTo>
                    <a:lnTo>
                      <a:pt x="11947" y="265484"/>
                    </a:lnTo>
                    <a:lnTo>
                      <a:pt x="9882" y="267402"/>
                    </a:lnTo>
                    <a:lnTo>
                      <a:pt x="9292" y="267844"/>
                    </a:lnTo>
                    <a:lnTo>
                      <a:pt x="7522" y="268877"/>
                    </a:lnTo>
                    <a:lnTo>
                      <a:pt x="6194" y="269762"/>
                    </a:lnTo>
                    <a:lnTo>
                      <a:pt x="6194" y="270352"/>
                    </a:lnTo>
                    <a:lnTo>
                      <a:pt x="7079" y="270941"/>
                    </a:lnTo>
                    <a:lnTo>
                      <a:pt x="7964" y="271827"/>
                    </a:lnTo>
                    <a:lnTo>
                      <a:pt x="7964" y="279053"/>
                    </a:lnTo>
                    <a:lnTo>
                      <a:pt x="7522" y="285986"/>
                    </a:lnTo>
                    <a:lnTo>
                      <a:pt x="7079" y="286576"/>
                    </a:lnTo>
                    <a:lnTo>
                      <a:pt x="4425" y="286870"/>
                    </a:lnTo>
                    <a:lnTo>
                      <a:pt x="1032" y="287313"/>
                    </a:lnTo>
                    <a:lnTo>
                      <a:pt x="0" y="287756"/>
                    </a:lnTo>
                    <a:lnTo>
                      <a:pt x="590" y="288935"/>
                    </a:lnTo>
                    <a:lnTo>
                      <a:pt x="2655" y="291295"/>
                    </a:lnTo>
                    <a:lnTo>
                      <a:pt x="5162" y="293655"/>
                    </a:lnTo>
                    <a:lnTo>
                      <a:pt x="6194" y="293950"/>
                    </a:lnTo>
                    <a:lnTo>
                      <a:pt x="7817" y="294098"/>
                    </a:lnTo>
                    <a:lnTo>
                      <a:pt x="12094" y="292918"/>
                    </a:lnTo>
                    <a:lnTo>
                      <a:pt x="15044" y="290853"/>
                    </a:lnTo>
                    <a:lnTo>
                      <a:pt x="16814" y="290115"/>
                    </a:lnTo>
                    <a:lnTo>
                      <a:pt x="20649" y="289673"/>
                    </a:lnTo>
                    <a:lnTo>
                      <a:pt x="22271" y="290410"/>
                    </a:lnTo>
                    <a:lnTo>
                      <a:pt x="25369" y="290263"/>
                    </a:lnTo>
                    <a:lnTo>
                      <a:pt x="28466" y="290853"/>
                    </a:lnTo>
                    <a:lnTo>
                      <a:pt x="29498" y="290410"/>
                    </a:lnTo>
                    <a:lnTo>
                      <a:pt x="30236" y="290410"/>
                    </a:lnTo>
                    <a:lnTo>
                      <a:pt x="37462" y="290410"/>
                    </a:lnTo>
                    <a:lnTo>
                      <a:pt x="40412" y="290263"/>
                    </a:lnTo>
                    <a:lnTo>
                      <a:pt x="46017" y="290263"/>
                    </a:lnTo>
                    <a:lnTo>
                      <a:pt x="49557" y="290410"/>
                    </a:lnTo>
                    <a:lnTo>
                      <a:pt x="51622" y="290705"/>
                    </a:lnTo>
                    <a:lnTo>
                      <a:pt x="57079" y="291148"/>
                    </a:lnTo>
                    <a:lnTo>
                      <a:pt x="63864" y="291148"/>
                    </a:lnTo>
                    <a:lnTo>
                      <a:pt x="66223" y="290853"/>
                    </a:lnTo>
                    <a:lnTo>
                      <a:pt x="75073" y="290705"/>
                    </a:lnTo>
                    <a:lnTo>
                      <a:pt x="83923" y="290558"/>
                    </a:lnTo>
                    <a:lnTo>
                      <a:pt x="91740" y="290410"/>
                    </a:lnTo>
                    <a:lnTo>
                      <a:pt x="100442" y="290410"/>
                    </a:lnTo>
                    <a:lnTo>
                      <a:pt x="107078" y="290410"/>
                    </a:lnTo>
                    <a:lnTo>
                      <a:pt x="110176" y="291443"/>
                    </a:lnTo>
                    <a:lnTo>
                      <a:pt x="112978" y="293065"/>
                    </a:lnTo>
                    <a:lnTo>
                      <a:pt x="114158" y="294687"/>
                    </a:lnTo>
                    <a:lnTo>
                      <a:pt x="114748" y="295278"/>
                    </a:lnTo>
                    <a:lnTo>
                      <a:pt x="115633" y="296900"/>
                    </a:lnTo>
                    <a:lnTo>
                      <a:pt x="117108" y="298227"/>
                    </a:lnTo>
                    <a:lnTo>
                      <a:pt x="117698" y="300292"/>
                    </a:lnTo>
                    <a:lnTo>
                      <a:pt x="117255" y="302947"/>
                    </a:lnTo>
                    <a:lnTo>
                      <a:pt x="117403" y="306192"/>
                    </a:lnTo>
                    <a:lnTo>
                      <a:pt x="118288" y="310027"/>
                    </a:lnTo>
                    <a:lnTo>
                      <a:pt x="120205" y="314156"/>
                    </a:lnTo>
                    <a:lnTo>
                      <a:pt x="122860" y="318286"/>
                    </a:lnTo>
                    <a:lnTo>
                      <a:pt x="124187" y="321678"/>
                    </a:lnTo>
                    <a:lnTo>
                      <a:pt x="123745" y="324186"/>
                    </a:lnTo>
                    <a:lnTo>
                      <a:pt x="124630" y="326693"/>
                    </a:lnTo>
                    <a:lnTo>
                      <a:pt x="126695" y="329495"/>
                    </a:lnTo>
                    <a:lnTo>
                      <a:pt x="128170" y="330970"/>
                    </a:lnTo>
                    <a:lnTo>
                      <a:pt x="129055" y="332003"/>
                    </a:lnTo>
                    <a:lnTo>
                      <a:pt x="131415" y="336280"/>
                    </a:lnTo>
                    <a:lnTo>
                      <a:pt x="135839" y="343065"/>
                    </a:lnTo>
                    <a:lnTo>
                      <a:pt x="139084" y="348079"/>
                    </a:lnTo>
                    <a:lnTo>
                      <a:pt x="140117" y="348669"/>
                    </a:lnTo>
                    <a:lnTo>
                      <a:pt x="141887" y="348522"/>
                    </a:lnTo>
                    <a:lnTo>
                      <a:pt x="145426" y="348079"/>
                    </a:lnTo>
                    <a:lnTo>
                      <a:pt x="148819" y="347932"/>
                    </a:lnTo>
                    <a:lnTo>
                      <a:pt x="151326" y="348964"/>
                    </a:lnTo>
                    <a:lnTo>
                      <a:pt x="152358" y="348817"/>
                    </a:lnTo>
                    <a:lnTo>
                      <a:pt x="156193" y="346752"/>
                    </a:lnTo>
                    <a:lnTo>
                      <a:pt x="159880" y="346162"/>
                    </a:lnTo>
                    <a:lnTo>
                      <a:pt x="163863" y="345277"/>
                    </a:lnTo>
                    <a:lnTo>
                      <a:pt x="165928" y="344540"/>
                    </a:lnTo>
                    <a:lnTo>
                      <a:pt x="168288" y="344540"/>
                    </a:lnTo>
                    <a:lnTo>
                      <a:pt x="174630" y="346162"/>
                    </a:lnTo>
                    <a:lnTo>
                      <a:pt x="175809" y="346162"/>
                    </a:lnTo>
                    <a:lnTo>
                      <a:pt x="180972" y="346162"/>
                    </a:lnTo>
                    <a:lnTo>
                      <a:pt x="186134" y="345277"/>
                    </a:lnTo>
                    <a:lnTo>
                      <a:pt x="187019" y="338492"/>
                    </a:lnTo>
                    <a:lnTo>
                      <a:pt x="187019" y="337165"/>
                    </a:lnTo>
                    <a:lnTo>
                      <a:pt x="188199" y="334510"/>
                    </a:lnTo>
                    <a:lnTo>
                      <a:pt x="189821" y="332298"/>
                    </a:lnTo>
                    <a:lnTo>
                      <a:pt x="189969" y="330233"/>
                    </a:lnTo>
                    <a:lnTo>
                      <a:pt x="189969" y="327283"/>
                    </a:lnTo>
                    <a:lnTo>
                      <a:pt x="191001" y="323743"/>
                    </a:lnTo>
                    <a:lnTo>
                      <a:pt x="194541" y="320941"/>
                    </a:lnTo>
                    <a:lnTo>
                      <a:pt x="200145" y="319614"/>
                    </a:lnTo>
                    <a:lnTo>
                      <a:pt x="203390" y="319466"/>
                    </a:lnTo>
                    <a:lnTo>
                      <a:pt x="208405" y="318581"/>
                    </a:lnTo>
                    <a:lnTo>
                      <a:pt x="216075" y="317844"/>
                    </a:lnTo>
                    <a:lnTo>
                      <a:pt x="218877" y="317991"/>
                    </a:lnTo>
                    <a:lnTo>
                      <a:pt x="219025" y="318286"/>
                    </a:lnTo>
                    <a:lnTo>
                      <a:pt x="217402" y="323153"/>
                    </a:lnTo>
                    <a:lnTo>
                      <a:pt x="217402" y="324776"/>
                    </a:lnTo>
                    <a:lnTo>
                      <a:pt x="217992" y="326398"/>
                    </a:lnTo>
                    <a:lnTo>
                      <a:pt x="219319" y="327283"/>
                    </a:lnTo>
                    <a:lnTo>
                      <a:pt x="227284" y="327431"/>
                    </a:lnTo>
                    <a:lnTo>
                      <a:pt x="234511" y="327431"/>
                    </a:lnTo>
                    <a:lnTo>
                      <a:pt x="242918" y="327726"/>
                    </a:lnTo>
                    <a:lnTo>
                      <a:pt x="249113" y="328021"/>
                    </a:lnTo>
                    <a:lnTo>
                      <a:pt x="249997" y="328316"/>
                    </a:lnTo>
                    <a:lnTo>
                      <a:pt x="250588" y="328611"/>
                    </a:lnTo>
                    <a:lnTo>
                      <a:pt x="251472" y="330970"/>
                    </a:lnTo>
                    <a:lnTo>
                      <a:pt x="251325" y="335690"/>
                    </a:lnTo>
                    <a:lnTo>
                      <a:pt x="249997" y="342622"/>
                    </a:lnTo>
                    <a:lnTo>
                      <a:pt x="250440" y="349112"/>
                    </a:lnTo>
                    <a:lnTo>
                      <a:pt x="252947" y="355012"/>
                    </a:lnTo>
                    <a:lnTo>
                      <a:pt x="253242" y="364303"/>
                    </a:lnTo>
                    <a:lnTo>
                      <a:pt x="252357" y="369761"/>
                    </a:lnTo>
                    <a:lnTo>
                      <a:pt x="251178" y="376693"/>
                    </a:lnTo>
                    <a:lnTo>
                      <a:pt x="250735" y="384510"/>
                    </a:lnTo>
                    <a:lnTo>
                      <a:pt x="251915" y="387902"/>
                    </a:lnTo>
                    <a:lnTo>
                      <a:pt x="254275" y="391294"/>
                    </a:lnTo>
                    <a:lnTo>
                      <a:pt x="257962" y="394834"/>
                    </a:lnTo>
                    <a:lnTo>
                      <a:pt x="260912" y="399554"/>
                    </a:lnTo>
                    <a:lnTo>
                      <a:pt x="262829" y="405306"/>
                    </a:lnTo>
                    <a:lnTo>
                      <a:pt x="263567" y="408846"/>
                    </a:lnTo>
                    <a:lnTo>
                      <a:pt x="262977" y="410321"/>
                    </a:lnTo>
                    <a:lnTo>
                      <a:pt x="263124" y="412976"/>
                    </a:lnTo>
                    <a:lnTo>
                      <a:pt x="263714" y="416663"/>
                    </a:lnTo>
                    <a:lnTo>
                      <a:pt x="262977" y="419023"/>
                    </a:lnTo>
                    <a:lnTo>
                      <a:pt x="261059" y="420203"/>
                    </a:lnTo>
                    <a:lnTo>
                      <a:pt x="260322" y="421825"/>
                    </a:lnTo>
                    <a:lnTo>
                      <a:pt x="261355" y="425070"/>
                    </a:lnTo>
                    <a:lnTo>
                      <a:pt x="261649" y="427872"/>
                    </a:lnTo>
                    <a:lnTo>
                      <a:pt x="262387" y="429052"/>
                    </a:lnTo>
                    <a:lnTo>
                      <a:pt x="262977" y="429790"/>
                    </a:lnTo>
                    <a:lnTo>
                      <a:pt x="263862" y="429937"/>
                    </a:lnTo>
                    <a:lnTo>
                      <a:pt x="265927" y="428905"/>
                    </a:lnTo>
                    <a:lnTo>
                      <a:pt x="268434" y="426987"/>
                    </a:lnTo>
                    <a:lnTo>
                      <a:pt x="270351" y="426250"/>
                    </a:lnTo>
                    <a:lnTo>
                      <a:pt x="273154" y="426250"/>
                    </a:lnTo>
                    <a:lnTo>
                      <a:pt x="276989" y="426840"/>
                    </a:lnTo>
                    <a:lnTo>
                      <a:pt x="283773" y="426987"/>
                    </a:lnTo>
                    <a:lnTo>
                      <a:pt x="285838" y="426692"/>
                    </a:lnTo>
                    <a:lnTo>
                      <a:pt x="292327" y="424037"/>
                    </a:lnTo>
                    <a:lnTo>
                      <a:pt x="293950" y="423890"/>
                    </a:lnTo>
                    <a:lnTo>
                      <a:pt x="296458" y="424185"/>
                    </a:lnTo>
                    <a:lnTo>
                      <a:pt x="299997" y="424922"/>
                    </a:lnTo>
                    <a:lnTo>
                      <a:pt x="303537" y="425070"/>
                    </a:lnTo>
                    <a:lnTo>
                      <a:pt x="305307" y="424332"/>
                    </a:lnTo>
                    <a:lnTo>
                      <a:pt x="305454" y="423300"/>
                    </a:lnTo>
                    <a:lnTo>
                      <a:pt x="306044" y="421825"/>
                    </a:lnTo>
                    <a:lnTo>
                      <a:pt x="307076" y="421383"/>
                    </a:lnTo>
                    <a:lnTo>
                      <a:pt x="307962" y="421530"/>
                    </a:lnTo>
                    <a:lnTo>
                      <a:pt x="310026" y="421825"/>
                    </a:lnTo>
                    <a:lnTo>
                      <a:pt x="310911" y="423595"/>
                    </a:lnTo>
                    <a:lnTo>
                      <a:pt x="311501" y="425365"/>
                    </a:lnTo>
                    <a:lnTo>
                      <a:pt x="312829" y="425512"/>
                    </a:lnTo>
                    <a:lnTo>
                      <a:pt x="316221" y="426545"/>
                    </a:lnTo>
                    <a:lnTo>
                      <a:pt x="317549" y="428167"/>
                    </a:lnTo>
                    <a:lnTo>
                      <a:pt x="318286" y="431412"/>
                    </a:lnTo>
                    <a:lnTo>
                      <a:pt x="317843" y="433182"/>
                    </a:lnTo>
                    <a:lnTo>
                      <a:pt x="316664" y="434509"/>
                    </a:lnTo>
                    <a:lnTo>
                      <a:pt x="317843" y="435689"/>
                    </a:lnTo>
                    <a:lnTo>
                      <a:pt x="320056" y="436427"/>
                    </a:lnTo>
                    <a:lnTo>
                      <a:pt x="321531" y="436279"/>
                    </a:lnTo>
                    <a:lnTo>
                      <a:pt x="325366" y="434067"/>
                    </a:lnTo>
                    <a:lnTo>
                      <a:pt x="326988" y="433624"/>
                    </a:lnTo>
                    <a:lnTo>
                      <a:pt x="329053" y="433182"/>
                    </a:lnTo>
                    <a:lnTo>
                      <a:pt x="330823" y="432592"/>
                    </a:lnTo>
                    <a:lnTo>
                      <a:pt x="335985" y="431560"/>
                    </a:lnTo>
                    <a:lnTo>
                      <a:pt x="338935" y="431117"/>
                    </a:lnTo>
                    <a:lnTo>
                      <a:pt x="340557" y="430380"/>
                    </a:lnTo>
                    <a:lnTo>
                      <a:pt x="341590" y="430380"/>
                    </a:lnTo>
                    <a:lnTo>
                      <a:pt x="342475" y="430969"/>
                    </a:lnTo>
                    <a:lnTo>
                      <a:pt x="341737" y="433329"/>
                    </a:lnTo>
                    <a:lnTo>
                      <a:pt x="341442" y="435394"/>
                    </a:lnTo>
                    <a:lnTo>
                      <a:pt x="342475" y="439229"/>
                    </a:lnTo>
                    <a:lnTo>
                      <a:pt x="343212" y="441146"/>
                    </a:lnTo>
                    <a:lnTo>
                      <a:pt x="344835" y="442474"/>
                    </a:lnTo>
                    <a:lnTo>
                      <a:pt x="346014" y="443064"/>
                    </a:lnTo>
                    <a:lnTo>
                      <a:pt x="347489" y="444539"/>
                    </a:lnTo>
                    <a:lnTo>
                      <a:pt x="350292" y="444244"/>
                    </a:lnTo>
                    <a:lnTo>
                      <a:pt x="356339" y="446309"/>
                    </a:lnTo>
                    <a:lnTo>
                      <a:pt x="358256" y="447194"/>
                    </a:lnTo>
                    <a:lnTo>
                      <a:pt x="360911" y="448079"/>
                    </a:lnTo>
                    <a:lnTo>
                      <a:pt x="362681" y="448521"/>
                    </a:lnTo>
                    <a:lnTo>
                      <a:pt x="369023" y="449111"/>
                    </a:lnTo>
                    <a:lnTo>
                      <a:pt x="371383" y="449701"/>
                    </a:lnTo>
                    <a:lnTo>
                      <a:pt x="375807" y="450291"/>
                    </a:lnTo>
                    <a:lnTo>
                      <a:pt x="379200" y="450438"/>
                    </a:lnTo>
                    <a:lnTo>
                      <a:pt x="381707" y="450143"/>
                    </a:lnTo>
                    <a:lnTo>
                      <a:pt x="383477" y="449553"/>
                    </a:lnTo>
                    <a:lnTo>
                      <a:pt x="384509" y="448963"/>
                    </a:lnTo>
                    <a:lnTo>
                      <a:pt x="384952" y="448374"/>
                    </a:lnTo>
                    <a:lnTo>
                      <a:pt x="385690" y="446456"/>
                    </a:lnTo>
                    <a:lnTo>
                      <a:pt x="387017" y="442179"/>
                    </a:lnTo>
                    <a:lnTo>
                      <a:pt x="387459" y="440851"/>
                    </a:lnTo>
                    <a:lnTo>
                      <a:pt x="388787" y="440262"/>
                    </a:lnTo>
                    <a:lnTo>
                      <a:pt x="390557" y="439966"/>
                    </a:lnTo>
                    <a:lnTo>
                      <a:pt x="391441" y="440704"/>
                    </a:lnTo>
                    <a:lnTo>
                      <a:pt x="392474" y="445276"/>
                    </a:lnTo>
                    <a:lnTo>
                      <a:pt x="397341" y="449553"/>
                    </a:lnTo>
                    <a:lnTo>
                      <a:pt x="399111" y="453093"/>
                    </a:lnTo>
                    <a:lnTo>
                      <a:pt x="400291" y="456191"/>
                    </a:lnTo>
                    <a:lnTo>
                      <a:pt x="401324" y="457076"/>
                    </a:lnTo>
                    <a:lnTo>
                      <a:pt x="403093" y="458108"/>
                    </a:lnTo>
                    <a:lnTo>
                      <a:pt x="406043" y="458403"/>
                    </a:lnTo>
                    <a:lnTo>
                      <a:pt x="408698" y="458550"/>
                    </a:lnTo>
                    <a:lnTo>
                      <a:pt x="414303" y="460763"/>
                    </a:lnTo>
                    <a:lnTo>
                      <a:pt x="418727" y="462533"/>
                    </a:lnTo>
                    <a:lnTo>
                      <a:pt x="421825" y="463713"/>
                    </a:lnTo>
                    <a:lnTo>
                      <a:pt x="423300" y="464745"/>
                    </a:lnTo>
                    <a:lnTo>
                      <a:pt x="424185" y="466220"/>
                    </a:lnTo>
                    <a:lnTo>
                      <a:pt x="424922" y="467400"/>
                    </a:lnTo>
                    <a:lnTo>
                      <a:pt x="425807" y="470645"/>
                    </a:lnTo>
                    <a:lnTo>
                      <a:pt x="426840" y="473005"/>
                    </a:lnTo>
                    <a:lnTo>
                      <a:pt x="428610" y="473594"/>
                    </a:lnTo>
                    <a:lnTo>
                      <a:pt x="430085" y="473742"/>
                    </a:lnTo>
                    <a:lnTo>
                      <a:pt x="431559" y="475364"/>
                    </a:lnTo>
                    <a:lnTo>
                      <a:pt x="432592" y="476987"/>
                    </a:lnTo>
                    <a:lnTo>
                      <a:pt x="434952" y="480527"/>
                    </a:lnTo>
                    <a:lnTo>
                      <a:pt x="436574" y="483034"/>
                    </a:lnTo>
                    <a:lnTo>
                      <a:pt x="437017" y="485541"/>
                    </a:lnTo>
                    <a:lnTo>
                      <a:pt x="438934" y="487164"/>
                    </a:lnTo>
                    <a:lnTo>
                      <a:pt x="441441" y="487901"/>
                    </a:lnTo>
                    <a:lnTo>
                      <a:pt x="443801" y="487901"/>
                    </a:lnTo>
                    <a:lnTo>
                      <a:pt x="445276" y="487164"/>
                    </a:lnTo>
                    <a:lnTo>
                      <a:pt x="448521" y="485984"/>
                    </a:lnTo>
                    <a:lnTo>
                      <a:pt x="451176" y="484509"/>
                    </a:lnTo>
                    <a:lnTo>
                      <a:pt x="453093" y="483919"/>
                    </a:lnTo>
                    <a:lnTo>
                      <a:pt x="454125" y="484214"/>
                    </a:lnTo>
                    <a:lnTo>
                      <a:pt x="455011" y="485246"/>
                    </a:lnTo>
                    <a:lnTo>
                      <a:pt x="455453" y="487311"/>
                    </a:lnTo>
                    <a:lnTo>
                      <a:pt x="455600" y="488344"/>
                    </a:lnTo>
                    <a:lnTo>
                      <a:pt x="457518" y="489376"/>
                    </a:lnTo>
                    <a:lnTo>
                      <a:pt x="458845" y="488934"/>
                    </a:lnTo>
                    <a:lnTo>
                      <a:pt x="459435" y="487754"/>
                    </a:lnTo>
                    <a:lnTo>
                      <a:pt x="459435" y="487164"/>
                    </a:lnTo>
                    <a:lnTo>
                      <a:pt x="459435" y="481854"/>
                    </a:lnTo>
                    <a:lnTo>
                      <a:pt x="459435" y="477134"/>
                    </a:lnTo>
                    <a:lnTo>
                      <a:pt x="459435" y="472857"/>
                    </a:lnTo>
                    <a:lnTo>
                      <a:pt x="459435" y="467547"/>
                    </a:lnTo>
                    <a:lnTo>
                      <a:pt x="459435" y="462828"/>
                    </a:lnTo>
                    <a:lnTo>
                      <a:pt x="459435" y="459140"/>
                    </a:lnTo>
                    <a:lnTo>
                      <a:pt x="459435" y="455158"/>
                    </a:lnTo>
                    <a:lnTo>
                      <a:pt x="458108" y="455305"/>
                    </a:lnTo>
                    <a:lnTo>
                      <a:pt x="456633" y="456191"/>
                    </a:lnTo>
                    <a:lnTo>
                      <a:pt x="453240" y="456338"/>
                    </a:lnTo>
                    <a:lnTo>
                      <a:pt x="451913" y="457076"/>
                    </a:lnTo>
                    <a:lnTo>
                      <a:pt x="451471" y="458108"/>
                    </a:lnTo>
                    <a:lnTo>
                      <a:pt x="451766" y="459435"/>
                    </a:lnTo>
                    <a:lnTo>
                      <a:pt x="451766" y="461205"/>
                    </a:lnTo>
                    <a:lnTo>
                      <a:pt x="451323" y="462090"/>
                    </a:lnTo>
                    <a:lnTo>
                      <a:pt x="449701" y="462385"/>
                    </a:lnTo>
                    <a:lnTo>
                      <a:pt x="447636" y="461648"/>
                    </a:lnTo>
                    <a:lnTo>
                      <a:pt x="443654" y="460763"/>
                    </a:lnTo>
                    <a:lnTo>
                      <a:pt x="440261" y="460173"/>
                    </a:lnTo>
                    <a:lnTo>
                      <a:pt x="437902" y="457813"/>
                    </a:lnTo>
                    <a:lnTo>
                      <a:pt x="434657" y="454273"/>
                    </a:lnTo>
                    <a:lnTo>
                      <a:pt x="432592" y="452356"/>
                    </a:lnTo>
                    <a:lnTo>
                      <a:pt x="427429" y="448668"/>
                    </a:lnTo>
                    <a:lnTo>
                      <a:pt x="426544" y="447783"/>
                    </a:lnTo>
                    <a:lnTo>
                      <a:pt x="425069" y="446014"/>
                    </a:lnTo>
                    <a:lnTo>
                      <a:pt x="423742" y="443064"/>
                    </a:lnTo>
                    <a:lnTo>
                      <a:pt x="423152" y="441146"/>
                    </a:lnTo>
                    <a:lnTo>
                      <a:pt x="422415" y="439671"/>
                    </a:lnTo>
                    <a:lnTo>
                      <a:pt x="421825" y="437459"/>
                    </a:lnTo>
                    <a:lnTo>
                      <a:pt x="423005" y="434067"/>
                    </a:lnTo>
                    <a:lnTo>
                      <a:pt x="424775" y="427577"/>
                    </a:lnTo>
                    <a:lnTo>
                      <a:pt x="425955" y="423005"/>
                    </a:lnTo>
                    <a:lnTo>
                      <a:pt x="426692" y="419465"/>
                    </a:lnTo>
                    <a:lnTo>
                      <a:pt x="429200" y="416073"/>
                    </a:lnTo>
                    <a:lnTo>
                      <a:pt x="429347" y="412976"/>
                    </a:lnTo>
                    <a:lnTo>
                      <a:pt x="428314" y="408846"/>
                    </a:lnTo>
                    <a:lnTo>
                      <a:pt x="428610" y="406634"/>
                    </a:lnTo>
                    <a:lnTo>
                      <a:pt x="428757" y="401029"/>
                    </a:lnTo>
                    <a:lnTo>
                      <a:pt x="428904" y="396309"/>
                    </a:lnTo>
                    <a:lnTo>
                      <a:pt x="428904" y="394097"/>
                    </a:lnTo>
                    <a:lnTo>
                      <a:pt x="428314" y="390114"/>
                    </a:lnTo>
                    <a:lnTo>
                      <a:pt x="426544" y="385690"/>
                    </a:lnTo>
                    <a:lnTo>
                      <a:pt x="422857" y="379495"/>
                    </a:lnTo>
                    <a:lnTo>
                      <a:pt x="422857" y="378168"/>
                    </a:lnTo>
                    <a:lnTo>
                      <a:pt x="425069" y="376693"/>
                    </a:lnTo>
                    <a:lnTo>
                      <a:pt x="428610" y="374185"/>
                    </a:lnTo>
                    <a:lnTo>
                      <a:pt x="430232" y="372710"/>
                    </a:lnTo>
                    <a:lnTo>
                      <a:pt x="432297" y="370498"/>
                    </a:lnTo>
                    <a:lnTo>
                      <a:pt x="433182" y="369466"/>
                    </a:lnTo>
                    <a:lnTo>
                      <a:pt x="435246" y="366663"/>
                    </a:lnTo>
                    <a:lnTo>
                      <a:pt x="436427" y="364451"/>
                    </a:lnTo>
                    <a:lnTo>
                      <a:pt x="436869" y="361501"/>
                    </a:lnTo>
                    <a:lnTo>
                      <a:pt x="435984" y="358846"/>
                    </a:lnTo>
                    <a:lnTo>
                      <a:pt x="437902" y="358256"/>
                    </a:lnTo>
                    <a:lnTo>
                      <a:pt x="444244" y="357371"/>
                    </a:lnTo>
                    <a:lnTo>
                      <a:pt x="451176" y="356192"/>
                    </a:lnTo>
                    <a:lnTo>
                      <a:pt x="458550" y="355159"/>
                    </a:lnTo>
                    <a:lnTo>
                      <a:pt x="466072" y="353979"/>
                    </a:lnTo>
                    <a:lnTo>
                      <a:pt x="473299" y="352947"/>
                    </a:lnTo>
                    <a:lnTo>
                      <a:pt x="479789" y="351914"/>
                    </a:lnTo>
                    <a:lnTo>
                      <a:pt x="479936" y="350882"/>
                    </a:lnTo>
                    <a:lnTo>
                      <a:pt x="479494" y="349112"/>
                    </a:lnTo>
                    <a:lnTo>
                      <a:pt x="478609" y="347784"/>
                    </a:lnTo>
                    <a:lnTo>
                      <a:pt x="477724" y="347047"/>
                    </a:lnTo>
                    <a:lnTo>
                      <a:pt x="476987" y="346752"/>
                    </a:lnTo>
                    <a:lnTo>
                      <a:pt x="476249" y="346015"/>
                    </a:lnTo>
                    <a:lnTo>
                      <a:pt x="475069" y="344245"/>
                    </a:lnTo>
                    <a:lnTo>
                      <a:pt x="474332" y="343655"/>
                    </a:lnTo>
                    <a:lnTo>
                      <a:pt x="472414" y="342770"/>
                    </a:lnTo>
                    <a:lnTo>
                      <a:pt x="471972" y="342180"/>
                    </a:lnTo>
                    <a:lnTo>
                      <a:pt x="471677" y="340115"/>
                    </a:lnTo>
                    <a:lnTo>
                      <a:pt x="470497" y="337460"/>
                    </a:lnTo>
                    <a:lnTo>
                      <a:pt x="470055" y="335395"/>
                    </a:lnTo>
                    <a:lnTo>
                      <a:pt x="470349" y="334658"/>
                    </a:lnTo>
                    <a:lnTo>
                      <a:pt x="470202" y="332445"/>
                    </a:lnTo>
                    <a:lnTo>
                      <a:pt x="468580" y="327873"/>
                    </a:lnTo>
                    <a:lnTo>
                      <a:pt x="467105" y="325661"/>
                    </a:lnTo>
                    <a:lnTo>
                      <a:pt x="465040" y="323891"/>
                    </a:lnTo>
                    <a:lnTo>
                      <a:pt x="462828" y="322563"/>
                    </a:lnTo>
                    <a:lnTo>
                      <a:pt x="460468" y="321678"/>
                    </a:lnTo>
                    <a:lnTo>
                      <a:pt x="458255" y="319909"/>
                    </a:lnTo>
                    <a:lnTo>
                      <a:pt x="454715" y="315336"/>
                    </a:lnTo>
                    <a:lnTo>
                      <a:pt x="452651" y="313567"/>
                    </a:lnTo>
                    <a:lnTo>
                      <a:pt x="451913" y="312681"/>
                    </a:lnTo>
                    <a:lnTo>
                      <a:pt x="451176" y="310469"/>
                    </a:lnTo>
                    <a:lnTo>
                      <a:pt x="451176" y="307962"/>
                    </a:lnTo>
                    <a:lnTo>
                      <a:pt x="451028" y="307372"/>
                    </a:lnTo>
                    <a:lnTo>
                      <a:pt x="450438" y="307372"/>
                    </a:lnTo>
                    <a:lnTo>
                      <a:pt x="449996" y="307224"/>
                    </a:lnTo>
                    <a:lnTo>
                      <a:pt x="449701" y="306782"/>
                    </a:lnTo>
                    <a:lnTo>
                      <a:pt x="446751" y="298965"/>
                    </a:lnTo>
                    <a:lnTo>
                      <a:pt x="446161" y="298522"/>
                    </a:lnTo>
                    <a:lnTo>
                      <a:pt x="445571" y="297342"/>
                    </a:lnTo>
                    <a:lnTo>
                      <a:pt x="445129" y="296752"/>
                    </a:lnTo>
                    <a:lnTo>
                      <a:pt x="444244" y="296310"/>
                    </a:lnTo>
                    <a:lnTo>
                      <a:pt x="443654" y="294983"/>
                    </a:lnTo>
                    <a:lnTo>
                      <a:pt x="443359" y="292918"/>
                    </a:lnTo>
                    <a:lnTo>
                      <a:pt x="443506" y="291738"/>
                    </a:lnTo>
                    <a:lnTo>
                      <a:pt x="444244" y="291148"/>
                    </a:lnTo>
                    <a:lnTo>
                      <a:pt x="447193" y="288788"/>
                    </a:lnTo>
                    <a:lnTo>
                      <a:pt x="447488" y="287903"/>
                    </a:lnTo>
                    <a:lnTo>
                      <a:pt x="447488" y="287313"/>
                    </a:lnTo>
                    <a:lnTo>
                      <a:pt x="447341" y="285101"/>
                    </a:lnTo>
                    <a:lnTo>
                      <a:pt x="447488" y="284511"/>
                    </a:lnTo>
                    <a:lnTo>
                      <a:pt x="448226" y="284363"/>
                    </a:lnTo>
                    <a:lnTo>
                      <a:pt x="448373" y="283921"/>
                    </a:lnTo>
                    <a:lnTo>
                      <a:pt x="444538" y="277579"/>
                    </a:lnTo>
                    <a:lnTo>
                      <a:pt x="442621" y="274039"/>
                    </a:lnTo>
                    <a:lnTo>
                      <a:pt x="441589" y="271236"/>
                    </a:lnTo>
                    <a:lnTo>
                      <a:pt x="441294" y="269319"/>
                    </a:lnTo>
                    <a:lnTo>
                      <a:pt x="441589" y="268582"/>
                    </a:lnTo>
                    <a:lnTo>
                      <a:pt x="441589" y="260470"/>
                    </a:lnTo>
                    <a:lnTo>
                      <a:pt x="441884" y="257225"/>
                    </a:lnTo>
                    <a:lnTo>
                      <a:pt x="442474" y="255750"/>
                    </a:lnTo>
                    <a:lnTo>
                      <a:pt x="443063" y="255013"/>
                    </a:lnTo>
                    <a:lnTo>
                      <a:pt x="443949" y="255160"/>
                    </a:lnTo>
                    <a:lnTo>
                      <a:pt x="443801" y="253242"/>
                    </a:lnTo>
                    <a:lnTo>
                      <a:pt x="445276" y="244541"/>
                    </a:lnTo>
                    <a:lnTo>
                      <a:pt x="444981" y="243656"/>
                    </a:lnTo>
                    <a:lnTo>
                      <a:pt x="444538" y="243803"/>
                    </a:lnTo>
                    <a:lnTo>
                      <a:pt x="444244" y="244983"/>
                    </a:lnTo>
                    <a:lnTo>
                      <a:pt x="442326" y="250588"/>
                    </a:lnTo>
                    <a:lnTo>
                      <a:pt x="442031" y="250883"/>
                    </a:lnTo>
                    <a:lnTo>
                      <a:pt x="440261" y="250145"/>
                    </a:lnTo>
                    <a:lnTo>
                      <a:pt x="440114" y="249408"/>
                    </a:lnTo>
                    <a:lnTo>
                      <a:pt x="440851" y="248228"/>
                    </a:lnTo>
                    <a:lnTo>
                      <a:pt x="441146" y="247343"/>
                    </a:lnTo>
                    <a:lnTo>
                      <a:pt x="440851" y="246310"/>
                    </a:lnTo>
                    <a:lnTo>
                      <a:pt x="440851" y="244245"/>
                    </a:lnTo>
                    <a:lnTo>
                      <a:pt x="441294" y="239231"/>
                    </a:lnTo>
                    <a:lnTo>
                      <a:pt x="441589" y="238051"/>
                    </a:lnTo>
                    <a:lnTo>
                      <a:pt x="441589" y="237166"/>
                    </a:lnTo>
                    <a:lnTo>
                      <a:pt x="441294" y="236428"/>
                    </a:lnTo>
                    <a:lnTo>
                      <a:pt x="441441" y="235396"/>
                    </a:lnTo>
                    <a:lnTo>
                      <a:pt x="442179" y="234216"/>
                    </a:lnTo>
                    <a:lnTo>
                      <a:pt x="442474" y="232004"/>
                    </a:lnTo>
                    <a:lnTo>
                      <a:pt x="442179" y="228611"/>
                    </a:lnTo>
                    <a:lnTo>
                      <a:pt x="442326" y="226547"/>
                    </a:lnTo>
                    <a:lnTo>
                      <a:pt x="442769" y="225514"/>
                    </a:lnTo>
                    <a:lnTo>
                      <a:pt x="443211" y="224924"/>
                    </a:lnTo>
                    <a:lnTo>
                      <a:pt x="443654" y="224777"/>
                    </a:lnTo>
                    <a:lnTo>
                      <a:pt x="444096" y="224777"/>
                    </a:lnTo>
                    <a:lnTo>
                      <a:pt x="444096" y="223302"/>
                    </a:lnTo>
                    <a:lnTo>
                      <a:pt x="444538" y="219614"/>
                    </a:lnTo>
                    <a:lnTo>
                      <a:pt x="444391" y="217402"/>
                    </a:lnTo>
                    <a:lnTo>
                      <a:pt x="442621" y="214747"/>
                    </a:lnTo>
                    <a:lnTo>
                      <a:pt x="440261" y="212093"/>
                    </a:lnTo>
                    <a:lnTo>
                      <a:pt x="439081" y="210765"/>
                    </a:lnTo>
                    <a:lnTo>
                      <a:pt x="438934" y="209733"/>
                    </a:lnTo>
                    <a:lnTo>
                      <a:pt x="438934" y="208700"/>
                    </a:lnTo>
                    <a:lnTo>
                      <a:pt x="436574" y="207668"/>
                    </a:lnTo>
                    <a:lnTo>
                      <a:pt x="435836" y="206488"/>
                    </a:lnTo>
                    <a:lnTo>
                      <a:pt x="435689" y="204423"/>
                    </a:lnTo>
                    <a:lnTo>
                      <a:pt x="434804" y="201621"/>
                    </a:lnTo>
                    <a:lnTo>
                      <a:pt x="434804" y="201621"/>
                    </a:lnTo>
                    <a:lnTo>
                      <a:pt x="434657" y="201621"/>
                    </a:lnTo>
                    <a:lnTo>
                      <a:pt x="434804" y="199556"/>
                    </a:lnTo>
                    <a:lnTo>
                      <a:pt x="436427" y="197491"/>
                    </a:lnTo>
                    <a:lnTo>
                      <a:pt x="436131" y="196163"/>
                    </a:lnTo>
                    <a:lnTo>
                      <a:pt x="435394" y="195868"/>
                    </a:lnTo>
                    <a:lnTo>
                      <a:pt x="435246" y="194836"/>
                    </a:lnTo>
                    <a:lnTo>
                      <a:pt x="435394" y="193951"/>
                    </a:lnTo>
                    <a:lnTo>
                      <a:pt x="436427" y="192181"/>
                    </a:lnTo>
                    <a:lnTo>
                      <a:pt x="436279" y="190116"/>
                    </a:lnTo>
                    <a:lnTo>
                      <a:pt x="438196" y="185691"/>
                    </a:lnTo>
                    <a:lnTo>
                      <a:pt x="439376" y="180824"/>
                    </a:lnTo>
                    <a:lnTo>
                      <a:pt x="440409" y="179792"/>
                    </a:lnTo>
                    <a:lnTo>
                      <a:pt x="443801" y="180677"/>
                    </a:lnTo>
                    <a:lnTo>
                      <a:pt x="444391" y="181857"/>
                    </a:lnTo>
                    <a:lnTo>
                      <a:pt x="445571" y="180087"/>
                    </a:lnTo>
                    <a:lnTo>
                      <a:pt x="447783" y="177432"/>
                    </a:lnTo>
                    <a:lnTo>
                      <a:pt x="449111" y="177137"/>
                    </a:lnTo>
                    <a:lnTo>
                      <a:pt x="450880" y="176105"/>
                    </a:lnTo>
                    <a:lnTo>
                      <a:pt x="452651" y="174630"/>
                    </a:lnTo>
                    <a:lnTo>
                      <a:pt x="453683" y="174040"/>
                    </a:lnTo>
                    <a:lnTo>
                      <a:pt x="453683" y="173302"/>
                    </a:lnTo>
                    <a:lnTo>
                      <a:pt x="453388" y="167108"/>
                    </a:lnTo>
                    <a:lnTo>
                      <a:pt x="453240" y="163420"/>
                    </a:lnTo>
                    <a:lnTo>
                      <a:pt x="453978" y="161060"/>
                    </a:lnTo>
                    <a:lnTo>
                      <a:pt x="454421" y="158406"/>
                    </a:lnTo>
                    <a:lnTo>
                      <a:pt x="454421" y="156046"/>
                    </a:lnTo>
                    <a:lnTo>
                      <a:pt x="455453" y="151916"/>
                    </a:lnTo>
                    <a:lnTo>
                      <a:pt x="455453" y="151179"/>
                    </a:lnTo>
                    <a:lnTo>
                      <a:pt x="455305" y="151179"/>
                    </a:lnTo>
                    <a:lnTo>
                      <a:pt x="451913" y="153981"/>
                    </a:lnTo>
                    <a:lnTo>
                      <a:pt x="450438" y="153834"/>
                    </a:lnTo>
                    <a:lnTo>
                      <a:pt x="449553" y="154423"/>
                    </a:lnTo>
                    <a:lnTo>
                      <a:pt x="448226" y="154718"/>
                    </a:lnTo>
                    <a:lnTo>
                      <a:pt x="447341" y="153096"/>
                    </a:lnTo>
                    <a:lnTo>
                      <a:pt x="447193" y="151769"/>
                    </a:lnTo>
                    <a:lnTo>
                      <a:pt x="447931" y="149851"/>
                    </a:lnTo>
                    <a:lnTo>
                      <a:pt x="449553" y="146901"/>
                    </a:lnTo>
                    <a:lnTo>
                      <a:pt x="451618" y="142772"/>
                    </a:lnTo>
                    <a:lnTo>
                      <a:pt x="454125" y="141592"/>
                    </a:lnTo>
                    <a:lnTo>
                      <a:pt x="455453" y="141149"/>
                    </a:lnTo>
                    <a:lnTo>
                      <a:pt x="456485" y="141149"/>
                    </a:lnTo>
                    <a:lnTo>
                      <a:pt x="456485" y="141002"/>
                    </a:lnTo>
                    <a:lnTo>
                      <a:pt x="456780" y="139674"/>
                    </a:lnTo>
                    <a:lnTo>
                      <a:pt x="457370" y="135545"/>
                    </a:lnTo>
                    <a:lnTo>
                      <a:pt x="458108" y="134217"/>
                    </a:lnTo>
                    <a:lnTo>
                      <a:pt x="458845" y="133775"/>
                    </a:lnTo>
                    <a:lnTo>
                      <a:pt x="459878" y="131267"/>
                    </a:lnTo>
                    <a:lnTo>
                      <a:pt x="461795" y="127137"/>
                    </a:lnTo>
                    <a:lnTo>
                      <a:pt x="462975" y="125073"/>
                    </a:lnTo>
                    <a:lnTo>
                      <a:pt x="462680" y="120500"/>
                    </a:lnTo>
                    <a:lnTo>
                      <a:pt x="462975" y="117403"/>
                    </a:lnTo>
                    <a:lnTo>
                      <a:pt x="463270" y="116813"/>
                    </a:lnTo>
                    <a:lnTo>
                      <a:pt x="465925" y="115633"/>
                    </a:lnTo>
                    <a:lnTo>
                      <a:pt x="469464" y="112831"/>
                    </a:lnTo>
                    <a:lnTo>
                      <a:pt x="470939" y="109438"/>
                    </a:lnTo>
                    <a:lnTo>
                      <a:pt x="473152" y="107226"/>
                    </a:lnTo>
                    <a:lnTo>
                      <a:pt x="477134" y="105899"/>
                    </a:lnTo>
                    <a:lnTo>
                      <a:pt x="476987" y="105456"/>
                    </a:lnTo>
                    <a:lnTo>
                      <a:pt x="476397" y="105309"/>
                    </a:lnTo>
                    <a:lnTo>
                      <a:pt x="475512" y="105456"/>
                    </a:lnTo>
                    <a:lnTo>
                      <a:pt x="475217" y="105456"/>
                    </a:lnTo>
                    <a:lnTo>
                      <a:pt x="474774" y="104424"/>
                    </a:lnTo>
                    <a:lnTo>
                      <a:pt x="476249" y="102212"/>
                    </a:lnTo>
                    <a:lnTo>
                      <a:pt x="477281" y="99999"/>
                    </a:lnTo>
                    <a:lnTo>
                      <a:pt x="478609" y="98229"/>
                    </a:lnTo>
                    <a:lnTo>
                      <a:pt x="480084" y="97049"/>
                    </a:lnTo>
                    <a:lnTo>
                      <a:pt x="482296" y="94542"/>
                    </a:lnTo>
                    <a:lnTo>
                      <a:pt x="483329" y="93804"/>
                    </a:lnTo>
                    <a:lnTo>
                      <a:pt x="487458" y="89822"/>
                    </a:lnTo>
                    <a:lnTo>
                      <a:pt x="489228" y="88347"/>
                    </a:lnTo>
                    <a:lnTo>
                      <a:pt x="490408" y="87905"/>
                    </a:lnTo>
                    <a:lnTo>
                      <a:pt x="495571" y="84218"/>
                    </a:lnTo>
                    <a:lnTo>
                      <a:pt x="497635" y="82153"/>
                    </a:lnTo>
                    <a:lnTo>
                      <a:pt x="497783" y="82005"/>
                    </a:lnTo>
                    <a:lnTo>
                      <a:pt x="497045" y="81120"/>
                    </a:lnTo>
                    <a:close/>
                  </a:path>
                </a:pathLst>
              </a:custGeom>
              <a:grpFill/>
              <a:ln w="3175" cap="flat">
                <a:solidFill>
                  <a:schemeClr val="bg2">
                    <a:lumMod val="90000"/>
                  </a:schemeClr>
                </a:solidFill>
                <a:prstDash val="solid"/>
                <a:miter/>
              </a:ln>
            </p:spPr>
            <p:txBody>
              <a:bodyPr rtlCol="0" anchor="ctr"/>
              <a:lstStyle/>
              <a:p>
                <a:endParaRPr lang="en-GB"/>
              </a:p>
            </p:txBody>
          </p:sp>
          <p:sp>
            <p:nvSpPr>
              <p:cNvPr id="219" name="Freeform: Shape 218">
                <a:extLst>
                  <a:ext uri="{FF2B5EF4-FFF2-40B4-BE49-F238E27FC236}">
                    <a16:creationId xmlns:a16="http://schemas.microsoft.com/office/drawing/2014/main" id="{E9F1AFBC-FDE6-F8CB-EB18-1E34D5B2620B}"/>
                  </a:ext>
                </a:extLst>
              </p:cNvPr>
              <p:cNvSpPr/>
              <p:nvPr/>
            </p:nvSpPr>
            <p:spPr>
              <a:xfrm>
                <a:off x="2106066" y="1361256"/>
                <a:ext cx="2307205" cy="1780956"/>
              </a:xfrm>
              <a:custGeom>
                <a:avLst/>
                <a:gdLst>
                  <a:gd name="connsiteX0" fmla="*/ 1181847 w 2307205"/>
                  <a:gd name="connsiteY0" fmla="*/ 749698 h 1780956"/>
                  <a:gd name="connsiteX1" fmla="*/ 1180963 w 2307205"/>
                  <a:gd name="connsiteY1" fmla="*/ 751615 h 1780956"/>
                  <a:gd name="connsiteX2" fmla="*/ 1182143 w 2307205"/>
                  <a:gd name="connsiteY2" fmla="*/ 752205 h 1780956"/>
                  <a:gd name="connsiteX3" fmla="*/ 1184945 w 2307205"/>
                  <a:gd name="connsiteY3" fmla="*/ 752205 h 1780956"/>
                  <a:gd name="connsiteX4" fmla="*/ 1187157 w 2307205"/>
                  <a:gd name="connsiteY4" fmla="*/ 751468 h 1780956"/>
                  <a:gd name="connsiteX5" fmla="*/ 1188632 w 2307205"/>
                  <a:gd name="connsiteY5" fmla="*/ 750141 h 1780956"/>
                  <a:gd name="connsiteX6" fmla="*/ 1189665 w 2307205"/>
                  <a:gd name="connsiteY6" fmla="*/ 748223 h 1780956"/>
                  <a:gd name="connsiteX7" fmla="*/ 1190107 w 2307205"/>
                  <a:gd name="connsiteY7" fmla="*/ 745716 h 1780956"/>
                  <a:gd name="connsiteX8" fmla="*/ 1190107 w 2307205"/>
                  <a:gd name="connsiteY8" fmla="*/ 744241 h 1780956"/>
                  <a:gd name="connsiteX9" fmla="*/ 1186715 w 2307205"/>
                  <a:gd name="connsiteY9" fmla="*/ 741144 h 1780956"/>
                  <a:gd name="connsiteX10" fmla="*/ 1184355 w 2307205"/>
                  <a:gd name="connsiteY10" fmla="*/ 739816 h 1780956"/>
                  <a:gd name="connsiteX11" fmla="*/ 1181700 w 2307205"/>
                  <a:gd name="connsiteY11" fmla="*/ 738784 h 1780956"/>
                  <a:gd name="connsiteX12" fmla="*/ 1179340 w 2307205"/>
                  <a:gd name="connsiteY12" fmla="*/ 738784 h 1780956"/>
                  <a:gd name="connsiteX13" fmla="*/ 1177275 w 2307205"/>
                  <a:gd name="connsiteY13" fmla="*/ 739669 h 1780956"/>
                  <a:gd name="connsiteX14" fmla="*/ 1175653 w 2307205"/>
                  <a:gd name="connsiteY14" fmla="*/ 741439 h 1780956"/>
                  <a:gd name="connsiteX15" fmla="*/ 1174473 w 2307205"/>
                  <a:gd name="connsiteY15" fmla="*/ 744093 h 1780956"/>
                  <a:gd name="connsiteX16" fmla="*/ 1174030 w 2307205"/>
                  <a:gd name="connsiteY16" fmla="*/ 745863 h 1780956"/>
                  <a:gd name="connsiteX17" fmla="*/ 1174473 w 2307205"/>
                  <a:gd name="connsiteY17" fmla="*/ 747633 h 1780956"/>
                  <a:gd name="connsiteX18" fmla="*/ 1174473 w 2307205"/>
                  <a:gd name="connsiteY18" fmla="*/ 749551 h 1780956"/>
                  <a:gd name="connsiteX19" fmla="*/ 1175063 w 2307205"/>
                  <a:gd name="connsiteY19" fmla="*/ 750731 h 1780956"/>
                  <a:gd name="connsiteX20" fmla="*/ 1176685 w 2307205"/>
                  <a:gd name="connsiteY20" fmla="*/ 751468 h 1780956"/>
                  <a:gd name="connsiteX21" fmla="*/ 1177570 w 2307205"/>
                  <a:gd name="connsiteY21" fmla="*/ 749993 h 1780956"/>
                  <a:gd name="connsiteX22" fmla="*/ 1178750 w 2307205"/>
                  <a:gd name="connsiteY22" fmla="*/ 747043 h 1780956"/>
                  <a:gd name="connsiteX23" fmla="*/ 1179045 w 2307205"/>
                  <a:gd name="connsiteY23" fmla="*/ 744536 h 1780956"/>
                  <a:gd name="connsiteX24" fmla="*/ 1178603 w 2307205"/>
                  <a:gd name="connsiteY24" fmla="*/ 742619 h 1780956"/>
                  <a:gd name="connsiteX25" fmla="*/ 1178898 w 2307205"/>
                  <a:gd name="connsiteY25" fmla="*/ 741734 h 1780956"/>
                  <a:gd name="connsiteX26" fmla="*/ 1180078 w 2307205"/>
                  <a:gd name="connsiteY26" fmla="*/ 741734 h 1780956"/>
                  <a:gd name="connsiteX27" fmla="*/ 1181700 w 2307205"/>
                  <a:gd name="connsiteY27" fmla="*/ 742766 h 1780956"/>
                  <a:gd name="connsiteX28" fmla="*/ 1182290 w 2307205"/>
                  <a:gd name="connsiteY28" fmla="*/ 744536 h 1780956"/>
                  <a:gd name="connsiteX29" fmla="*/ 1182732 w 2307205"/>
                  <a:gd name="connsiteY29" fmla="*/ 747338 h 1780956"/>
                  <a:gd name="connsiteX30" fmla="*/ 1182732 w 2307205"/>
                  <a:gd name="connsiteY30" fmla="*/ 749108 h 1780956"/>
                  <a:gd name="connsiteX31" fmla="*/ 1181995 w 2307205"/>
                  <a:gd name="connsiteY31" fmla="*/ 749698 h 1780956"/>
                  <a:gd name="connsiteX32" fmla="*/ 1169163 w 2307205"/>
                  <a:gd name="connsiteY32" fmla="*/ 755745 h 1780956"/>
                  <a:gd name="connsiteX33" fmla="*/ 1166066 w 2307205"/>
                  <a:gd name="connsiteY33" fmla="*/ 751763 h 1780956"/>
                  <a:gd name="connsiteX34" fmla="*/ 1155741 w 2307205"/>
                  <a:gd name="connsiteY34" fmla="*/ 745863 h 1780956"/>
                  <a:gd name="connsiteX35" fmla="*/ 1151022 w 2307205"/>
                  <a:gd name="connsiteY35" fmla="*/ 744093 h 1780956"/>
                  <a:gd name="connsiteX36" fmla="*/ 1148072 w 2307205"/>
                  <a:gd name="connsiteY36" fmla="*/ 742029 h 1780956"/>
                  <a:gd name="connsiteX37" fmla="*/ 1145270 w 2307205"/>
                  <a:gd name="connsiteY37" fmla="*/ 739226 h 1780956"/>
                  <a:gd name="connsiteX38" fmla="*/ 1141582 w 2307205"/>
                  <a:gd name="connsiteY38" fmla="*/ 736571 h 1780956"/>
                  <a:gd name="connsiteX39" fmla="*/ 1140402 w 2307205"/>
                  <a:gd name="connsiteY39" fmla="*/ 736276 h 1780956"/>
                  <a:gd name="connsiteX40" fmla="*/ 1139665 w 2307205"/>
                  <a:gd name="connsiteY40" fmla="*/ 736571 h 1780956"/>
                  <a:gd name="connsiteX41" fmla="*/ 1138485 w 2307205"/>
                  <a:gd name="connsiteY41" fmla="*/ 738046 h 1780956"/>
                  <a:gd name="connsiteX42" fmla="*/ 1137010 w 2307205"/>
                  <a:gd name="connsiteY42" fmla="*/ 738489 h 1780956"/>
                  <a:gd name="connsiteX43" fmla="*/ 1136273 w 2307205"/>
                  <a:gd name="connsiteY43" fmla="*/ 737899 h 1780956"/>
                  <a:gd name="connsiteX44" fmla="*/ 1135535 w 2307205"/>
                  <a:gd name="connsiteY44" fmla="*/ 736719 h 1780956"/>
                  <a:gd name="connsiteX45" fmla="*/ 1135830 w 2307205"/>
                  <a:gd name="connsiteY45" fmla="*/ 735981 h 1780956"/>
                  <a:gd name="connsiteX46" fmla="*/ 1137748 w 2307205"/>
                  <a:gd name="connsiteY46" fmla="*/ 735096 h 1780956"/>
                  <a:gd name="connsiteX47" fmla="*/ 1137748 w 2307205"/>
                  <a:gd name="connsiteY47" fmla="*/ 734506 h 1780956"/>
                  <a:gd name="connsiteX48" fmla="*/ 1137010 w 2307205"/>
                  <a:gd name="connsiteY48" fmla="*/ 733327 h 1780956"/>
                  <a:gd name="connsiteX49" fmla="*/ 1131995 w 2307205"/>
                  <a:gd name="connsiteY49" fmla="*/ 730377 h 1780956"/>
                  <a:gd name="connsiteX50" fmla="*/ 1129783 w 2307205"/>
                  <a:gd name="connsiteY50" fmla="*/ 728607 h 1780956"/>
                  <a:gd name="connsiteX51" fmla="*/ 1127128 w 2307205"/>
                  <a:gd name="connsiteY51" fmla="*/ 727722 h 1780956"/>
                  <a:gd name="connsiteX52" fmla="*/ 1124621 w 2307205"/>
                  <a:gd name="connsiteY52" fmla="*/ 727722 h 1780956"/>
                  <a:gd name="connsiteX53" fmla="*/ 1119606 w 2307205"/>
                  <a:gd name="connsiteY53" fmla="*/ 729049 h 1780956"/>
                  <a:gd name="connsiteX54" fmla="*/ 1116509 w 2307205"/>
                  <a:gd name="connsiteY54" fmla="*/ 730672 h 1780956"/>
                  <a:gd name="connsiteX55" fmla="*/ 1115476 w 2307205"/>
                  <a:gd name="connsiteY55" fmla="*/ 731409 h 1780956"/>
                  <a:gd name="connsiteX56" fmla="*/ 1114739 w 2307205"/>
                  <a:gd name="connsiteY56" fmla="*/ 732589 h 1780956"/>
                  <a:gd name="connsiteX57" fmla="*/ 1113854 w 2307205"/>
                  <a:gd name="connsiteY57" fmla="*/ 735539 h 1780956"/>
                  <a:gd name="connsiteX58" fmla="*/ 1113854 w 2307205"/>
                  <a:gd name="connsiteY58" fmla="*/ 736571 h 1780956"/>
                  <a:gd name="connsiteX59" fmla="*/ 1114149 w 2307205"/>
                  <a:gd name="connsiteY59" fmla="*/ 738489 h 1780956"/>
                  <a:gd name="connsiteX60" fmla="*/ 1117394 w 2307205"/>
                  <a:gd name="connsiteY60" fmla="*/ 743946 h 1780956"/>
                  <a:gd name="connsiteX61" fmla="*/ 1120639 w 2307205"/>
                  <a:gd name="connsiteY61" fmla="*/ 746453 h 1780956"/>
                  <a:gd name="connsiteX62" fmla="*/ 1117689 w 2307205"/>
                  <a:gd name="connsiteY62" fmla="*/ 745863 h 1780956"/>
                  <a:gd name="connsiteX63" fmla="*/ 1115919 w 2307205"/>
                  <a:gd name="connsiteY63" fmla="*/ 745126 h 1780956"/>
                  <a:gd name="connsiteX64" fmla="*/ 1111494 w 2307205"/>
                  <a:gd name="connsiteY64" fmla="*/ 741439 h 1780956"/>
                  <a:gd name="connsiteX65" fmla="*/ 1109282 w 2307205"/>
                  <a:gd name="connsiteY65" fmla="*/ 740849 h 1780956"/>
                  <a:gd name="connsiteX66" fmla="*/ 1107512 w 2307205"/>
                  <a:gd name="connsiteY66" fmla="*/ 741144 h 1780956"/>
                  <a:gd name="connsiteX67" fmla="*/ 1107512 w 2307205"/>
                  <a:gd name="connsiteY67" fmla="*/ 742471 h 1780956"/>
                  <a:gd name="connsiteX68" fmla="*/ 1107807 w 2307205"/>
                  <a:gd name="connsiteY68" fmla="*/ 743356 h 1780956"/>
                  <a:gd name="connsiteX69" fmla="*/ 1108839 w 2307205"/>
                  <a:gd name="connsiteY69" fmla="*/ 744683 h 1780956"/>
                  <a:gd name="connsiteX70" fmla="*/ 1110019 w 2307205"/>
                  <a:gd name="connsiteY70" fmla="*/ 745568 h 1780956"/>
                  <a:gd name="connsiteX71" fmla="*/ 1107659 w 2307205"/>
                  <a:gd name="connsiteY71" fmla="*/ 745568 h 1780956"/>
                  <a:gd name="connsiteX72" fmla="*/ 1107069 w 2307205"/>
                  <a:gd name="connsiteY72" fmla="*/ 746453 h 1780956"/>
                  <a:gd name="connsiteX73" fmla="*/ 1107659 w 2307205"/>
                  <a:gd name="connsiteY73" fmla="*/ 748076 h 1780956"/>
                  <a:gd name="connsiteX74" fmla="*/ 1109429 w 2307205"/>
                  <a:gd name="connsiteY74" fmla="*/ 750436 h 1780956"/>
                  <a:gd name="connsiteX75" fmla="*/ 1109872 w 2307205"/>
                  <a:gd name="connsiteY75" fmla="*/ 751468 h 1780956"/>
                  <a:gd name="connsiteX76" fmla="*/ 1109872 w 2307205"/>
                  <a:gd name="connsiteY76" fmla="*/ 752353 h 1780956"/>
                  <a:gd name="connsiteX77" fmla="*/ 1108544 w 2307205"/>
                  <a:gd name="connsiteY77" fmla="*/ 753533 h 1780956"/>
                  <a:gd name="connsiteX78" fmla="*/ 1102792 w 2307205"/>
                  <a:gd name="connsiteY78" fmla="*/ 757663 h 1780956"/>
                  <a:gd name="connsiteX79" fmla="*/ 1097925 w 2307205"/>
                  <a:gd name="connsiteY79" fmla="*/ 760022 h 1780956"/>
                  <a:gd name="connsiteX80" fmla="*/ 1093353 w 2307205"/>
                  <a:gd name="connsiteY80" fmla="*/ 760907 h 1780956"/>
                  <a:gd name="connsiteX81" fmla="*/ 1083618 w 2307205"/>
                  <a:gd name="connsiteY81" fmla="*/ 761792 h 1780956"/>
                  <a:gd name="connsiteX82" fmla="*/ 1082143 w 2307205"/>
                  <a:gd name="connsiteY82" fmla="*/ 763267 h 1780956"/>
                  <a:gd name="connsiteX83" fmla="*/ 1080963 w 2307205"/>
                  <a:gd name="connsiteY83" fmla="*/ 765332 h 1780956"/>
                  <a:gd name="connsiteX84" fmla="*/ 1080963 w 2307205"/>
                  <a:gd name="connsiteY84" fmla="*/ 766217 h 1780956"/>
                  <a:gd name="connsiteX85" fmla="*/ 1082586 w 2307205"/>
                  <a:gd name="connsiteY85" fmla="*/ 769609 h 1780956"/>
                  <a:gd name="connsiteX86" fmla="*/ 1084061 w 2307205"/>
                  <a:gd name="connsiteY86" fmla="*/ 771527 h 1780956"/>
                  <a:gd name="connsiteX87" fmla="*/ 1087306 w 2307205"/>
                  <a:gd name="connsiteY87" fmla="*/ 773444 h 1780956"/>
                  <a:gd name="connsiteX88" fmla="*/ 1088928 w 2307205"/>
                  <a:gd name="connsiteY88" fmla="*/ 774034 h 1780956"/>
                  <a:gd name="connsiteX89" fmla="*/ 1093205 w 2307205"/>
                  <a:gd name="connsiteY89" fmla="*/ 774034 h 1780956"/>
                  <a:gd name="connsiteX90" fmla="*/ 1093648 w 2307205"/>
                  <a:gd name="connsiteY90" fmla="*/ 773444 h 1780956"/>
                  <a:gd name="connsiteX91" fmla="*/ 1093058 w 2307205"/>
                  <a:gd name="connsiteY91" fmla="*/ 772412 h 1780956"/>
                  <a:gd name="connsiteX92" fmla="*/ 1093943 w 2307205"/>
                  <a:gd name="connsiteY92" fmla="*/ 771527 h 1780956"/>
                  <a:gd name="connsiteX93" fmla="*/ 1096450 w 2307205"/>
                  <a:gd name="connsiteY93" fmla="*/ 770789 h 1780956"/>
                  <a:gd name="connsiteX94" fmla="*/ 1098072 w 2307205"/>
                  <a:gd name="connsiteY94" fmla="*/ 770789 h 1780956"/>
                  <a:gd name="connsiteX95" fmla="*/ 1098810 w 2307205"/>
                  <a:gd name="connsiteY95" fmla="*/ 771527 h 1780956"/>
                  <a:gd name="connsiteX96" fmla="*/ 1099252 w 2307205"/>
                  <a:gd name="connsiteY96" fmla="*/ 772559 h 1780956"/>
                  <a:gd name="connsiteX97" fmla="*/ 1099252 w 2307205"/>
                  <a:gd name="connsiteY97" fmla="*/ 773887 h 1780956"/>
                  <a:gd name="connsiteX98" fmla="*/ 1100137 w 2307205"/>
                  <a:gd name="connsiteY98" fmla="*/ 775067 h 1780956"/>
                  <a:gd name="connsiteX99" fmla="*/ 1101612 w 2307205"/>
                  <a:gd name="connsiteY99" fmla="*/ 776099 h 1780956"/>
                  <a:gd name="connsiteX100" fmla="*/ 1103530 w 2307205"/>
                  <a:gd name="connsiteY100" fmla="*/ 776689 h 1780956"/>
                  <a:gd name="connsiteX101" fmla="*/ 1107807 w 2307205"/>
                  <a:gd name="connsiteY101" fmla="*/ 776689 h 1780956"/>
                  <a:gd name="connsiteX102" fmla="*/ 1110609 w 2307205"/>
                  <a:gd name="connsiteY102" fmla="*/ 775952 h 1780956"/>
                  <a:gd name="connsiteX103" fmla="*/ 1112084 w 2307205"/>
                  <a:gd name="connsiteY103" fmla="*/ 774919 h 1780956"/>
                  <a:gd name="connsiteX104" fmla="*/ 1113559 w 2307205"/>
                  <a:gd name="connsiteY104" fmla="*/ 774919 h 1780956"/>
                  <a:gd name="connsiteX105" fmla="*/ 1114149 w 2307205"/>
                  <a:gd name="connsiteY105" fmla="*/ 775362 h 1780956"/>
                  <a:gd name="connsiteX106" fmla="*/ 1114592 w 2307205"/>
                  <a:gd name="connsiteY106" fmla="*/ 776394 h 1780956"/>
                  <a:gd name="connsiteX107" fmla="*/ 1114592 w 2307205"/>
                  <a:gd name="connsiteY107" fmla="*/ 778016 h 1780956"/>
                  <a:gd name="connsiteX108" fmla="*/ 1115181 w 2307205"/>
                  <a:gd name="connsiteY108" fmla="*/ 779049 h 1780956"/>
                  <a:gd name="connsiteX109" fmla="*/ 1115771 w 2307205"/>
                  <a:gd name="connsiteY109" fmla="*/ 779491 h 1780956"/>
                  <a:gd name="connsiteX110" fmla="*/ 1124916 w 2307205"/>
                  <a:gd name="connsiteY110" fmla="*/ 782589 h 1780956"/>
                  <a:gd name="connsiteX111" fmla="*/ 1129636 w 2307205"/>
                  <a:gd name="connsiteY111" fmla="*/ 784654 h 1780956"/>
                  <a:gd name="connsiteX112" fmla="*/ 1135683 w 2307205"/>
                  <a:gd name="connsiteY112" fmla="*/ 788341 h 1780956"/>
                  <a:gd name="connsiteX113" fmla="*/ 1141140 w 2307205"/>
                  <a:gd name="connsiteY113" fmla="*/ 789078 h 1780956"/>
                  <a:gd name="connsiteX114" fmla="*/ 1147777 w 2307205"/>
                  <a:gd name="connsiteY114" fmla="*/ 788636 h 1780956"/>
                  <a:gd name="connsiteX115" fmla="*/ 1158544 w 2307205"/>
                  <a:gd name="connsiteY115" fmla="*/ 792176 h 1780956"/>
                  <a:gd name="connsiteX116" fmla="*/ 1163706 w 2307205"/>
                  <a:gd name="connsiteY116" fmla="*/ 791733 h 1780956"/>
                  <a:gd name="connsiteX117" fmla="*/ 1167246 w 2307205"/>
                  <a:gd name="connsiteY117" fmla="*/ 790111 h 1780956"/>
                  <a:gd name="connsiteX118" fmla="*/ 1173588 w 2307205"/>
                  <a:gd name="connsiteY118" fmla="*/ 785538 h 1780956"/>
                  <a:gd name="connsiteX119" fmla="*/ 1176980 w 2307205"/>
                  <a:gd name="connsiteY119" fmla="*/ 784654 h 1780956"/>
                  <a:gd name="connsiteX120" fmla="*/ 1179340 w 2307205"/>
                  <a:gd name="connsiteY120" fmla="*/ 781999 h 1780956"/>
                  <a:gd name="connsiteX121" fmla="*/ 1182437 w 2307205"/>
                  <a:gd name="connsiteY121" fmla="*/ 779786 h 1780956"/>
                  <a:gd name="connsiteX122" fmla="*/ 1184355 w 2307205"/>
                  <a:gd name="connsiteY122" fmla="*/ 779344 h 1780956"/>
                  <a:gd name="connsiteX123" fmla="*/ 1188190 w 2307205"/>
                  <a:gd name="connsiteY123" fmla="*/ 779344 h 1780956"/>
                  <a:gd name="connsiteX124" fmla="*/ 1190992 w 2307205"/>
                  <a:gd name="connsiteY124" fmla="*/ 777869 h 1780956"/>
                  <a:gd name="connsiteX125" fmla="*/ 1192614 w 2307205"/>
                  <a:gd name="connsiteY125" fmla="*/ 776689 h 1780956"/>
                  <a:gd name="connsiteX126" fmla="*/ 1193352 w 2307205"/>
                  <a:gd name="connsiteY126" fmla="*/ 775657 h 1780956"/>
                  <a:gd name="connsiteX127" fmla="*/ 1192024 w 2307205"/>
                  <a:gd name="connsiteY127" fmla="*/ 773444 h 1780956"/>
                  <a:gd name="connsiteX128" fmla="*/ 1190549 w 2307205"/>
                  <a:gd name="connsiteY128" fmla="*/ 772559 h 1780956"/>
                  <a:gd name="connsiteX129" fmla="*/ 1188927 w 2307205"/>
                  <a:gd name="connsiteY129" fmla="*/ 773149 h 1780956"/>
                  <a:gd name="connsiteX130" fmla="*/ 1185092 w 2307205"/>
                  <a:gd name="connsiteY130" fmla="*/ 775214 h 1780956"/>
                  <a:gd name="connsiteX131" fmla="*/ 1180815 w 2307205"/>
                  <a:gd name="connsiteY131" fmla="*/ 772412 h 1780956"/>
                  <a:gd name="connsiteX132" fmla="*/ 1178160 w 2307205"/>
                  <a:gd name="connsiteY132" fmla="*/ 769904 h 1780956"/>
                  <a:gd name="connsiteX133" fmla="*/ 1175653 w 2307205"/>
                  <a:gd name="connsiteY133" fmla="*/ 766660 h 1780956"/>
                  <a:gd name="connsiteX134" fmla="*/ 1172851 w 2307205"/>
                  <a:gd name="connsiteY134" fmla="*/ 761940 h 1780956"/>
                  <a:gd name="connsiteX135" fmla="*/ 1169606 w 2307205"/>
                  <a:gd name="connsiteY135" fmla="*/ 755745 h 1780956"/>
                  <a:gd name="connsiteX136" fmla="*/ 1062232 w 2307205"/>
                  <a:gd name="connsiteY136" fmla="*/ 693209 h 1780956"/>
                  <a:gd name="connsiteX137" fmla="*/ 1058102 w 2307205"/>
                  <a:gd name="connsiteY137" fmla="*/ 690554 h 1780956"/>
                  <a:gd name="connsiteX138" fmla="*/ 1055447 w 2307205"/>
                  <a:gd name="connsiteY138" fmla="*/ 689669 h 1780956"/>
                  <a:gd name="connsiteX139" fmla="*/ 1052940 w 2307205"/>
                  <a:gd name="connsiteY139" fmla="*/ 689669 h 1780956"/>
                  <a:gd name="connsiteX140" fmla="*/ 1051760 w 2307205"/>
                  <a:gd name="connsiteY140" fmla="*/ 690702 h 1780956"/>
                  <a:gd name="connsiteX141" fmla="*/ 1052055 w 2307205"/>
                  <a:gd name="connsiteY141" fmla="*/ 693061 h 1780956"/>
                  <a:gd name="connsiteX142" fmla="*/ 1052498 w 2307205"/>
                  <a:gd name="connsiteY142" fmla="*/ 694684 h 1780956"/>
                  <a:gd name="connsiteX143" fmla="*/ 1053235 w 2307205"/>
                  <a:gd name="connsiteY143" fmla="*/ 695421 h 1780956"/>
                  <a:gd name="connsiteX144" fmla="*/ 1055447 w 2307205"/>
                  <a:gd name="connsiteY144" fmla="*/ 696454 h 1780956"/>
                  <a:gd name="connsiteX145" fmla="*/ 1061052 w 2307205"/>
                  <a:gd name="connsiteY145" fmla="*/ 698224 h 1780956"/>
                  <a:gd name="connsiteX146" fmla="*/ 1061347 w 2307205"/>
                  <a:gd name="connsiteY146" fmla="*/ 697781 h 1780956"/>
                  <a:gd name="connsiteX147" fmla="*/ 1061347 w 2307205"/>
                  <a:gd name="connsiteY147" fmla="*/ 697191 h 1780956"/>
                  <a:gd name="connsiteX148" fmla="*/ 1060905 w 2307205"/>
                  <a:gd name="connsiteY148" fmla="*/ 695569 h 1780956"/>
                  <a:gd name="connsiteX149" fmla="*/ 1060905 w 2307205"/>
                  <a:gd name="connsiteY149" fmla="*/ 693799 h 1780956"/>
                  <a:gd name="connsiteX150" fmla="*/ 1062085 w 2307205"/>
                  <a:gd name="connsiteY150" fmla="*/ 693061 h 1780956"/>
                  <a:gd name="connsiteX151" fmla="*/ 1157216 w 2307205"/>
                  <a:gd name="connsiteY151" fmla="*/ 608696 h 1780956"/>
                  <a:gd name="connsiteX152" fmla="*/ 1160314 w 2307205"/>
                  <a:gd name="connsiteY152" fmla="*/ 606189 h 1780956"/>
                  <a:gd name="connsiteX153" fmla="*/ 1161494 w 2307205"/>
                  <a:gd name="connsiteY153" fmla="*/ 604124 h 1780956"/>
                  <a:gd name="connsiteX154" fmla="*/ 1162379 w 2307205"/>
                  <a:gd name="connsiteY154" fmla="*/ 601469 h 1780956"/>
                  <a:gd name="connsiteX155" fmla="*/ 1162379 w 2307205"/>
                  <a:gd name="connsiteY155" fmla="*/ 598225 h 1780956"/>
                  <a:gd name="connsiteX156" fmla="*/ 1161051 w 2307205"/>
                  <a:gd name="connsiteY156" fmla="*/ 594390 h 1780956"/>
                  <a:gd name="connsiteX157" fmla="*/ 1159724 w 2307205"/>
                  <a:gd name="connsiteY157" fmla="*/ 590998 h 1780956"/>
                  <a:gd name="connsiteX158" fmla="*/ 1158396 w 2307205"/>
                  <a:gd name="connsiteY158" fmla="*/ 590408 h 1780956"/>
                  <a:gd name="connsiteX159" fmla="*/ 1156331 w 2307205"/>
                  <a:gd name="connsiteY159" fmla="*/ 590408 h 1780956"/>
                  <a:gd name="connsiteX160" fmla="*/ 1151169 w 2307205"/>
                  <a:gd name="connsiteY160" fmla="*/ 591587 h 1780956"/>
                  <a:gd name="connsiteX161" fmla="*/ 1146450 w 2307205"/>
                  <a:gd name="connsiteY161" fmla="*/ 594095 h 1780956"/>
                  <a:gd name="connsiteX162" fmla="*/ 1144385 w 2307205"/>
                  <a:gd name="connsiteY162" fmla="*/ 594537 h 1780956"/>
                  <a:gd name="connsiteX163" fmla="*/ 1143647 w 2307205"/>
                  <a:gd name="connsiteY163" fmla="*/ 593800 h 1780956"/>
                  <a:gd name="connsiteX164" fmla="*/ 1144090 w 2307205"/>
                  <a:gd name="connsiteY164" fmla="*/ 592325 h 1780956"/>
                  <a:gd name="connsiteX165" fmla="*/ 1145860 w 2307205"/>
                  <a:gd name="connsiteY165" fmla="*/ 590113 h 1780956"/>
                  <a:gd name="connsiteX166" fmla="*/ 1145565 w 2307205"/>
                  <a:gd name="connsiteY166" fmla="*/ 587900 h 1780956"/>
                  <a:gd name="connsiteX167" fmla="*/ 1141582 w 2307205"/>
                  <a:gd name="connsiteY167" fmla="*/ 584213 h 1780956"/>
                  <a:gd name="connsiteX168" fmla="*/ 1137895 w 2307205"/>
                  <a:gd name="connsiteY168" fmla="*/ 582886 h 1780956"/>
                  <a:gd name="connsiteX169" fmla="*/ 1137895 w 2307205"/>
                  <a:gd name="connsiteY169" fmla="*/ 582296 h 1780956"/>
                  <a:gd name="connsiteX170" fmla="*/ 1139665 w 2307205"/>
                  <a:gd name="connsiteY170" fmla="*/ 581263 h 1780956"/>
                  <a:gd name="connsiteX171" fmla="*/ 1139960 w 2307205"/>
                  <a:gd name="connsiteY171" fmla="*/ 580231 h 1780956"/>
                  <a:gd name="connsiteX172" fmla="*/ 1139075 w 2307205"/>
                  <a:gd name="connsiteY172" fmla="*/ 579198 h 1780956"/>
                  <a:gd name="connsiteX173" fmla="*/ 1135240 w 2307205"/>
                  <a:gd name="connsiteY173" fmla="*/ 576543 h 1780956"/>
                  <a:gd name="connsiteX174" fmla="*/ 1131110 w 2307205"/>
                  <a:gd name="connsiteY174" fmla="*/ 574773 h 1780956"/>
                  <a:gd name="connsiteX175" fmla="*/ 1128751 w 2307205"/>
                  <a:gd name="connsiteY175" fmla="*/ 574331 h 1780956"/>
                  <a:gd name="connsiteX176" fmla="*/ 1123146 w 2307205"/>
                  <a:gd name="connsiteY176" fmla="*/ 574331 h 1780956"/>
                  <a:gd name="connsiteX177" fmla="*/ 1119901 w 2307205"/>
                  <a:gd name="connsiteY177" fmla="*/ 575068 h 1780956"/>
                  <a:gd name="connsiteX178" fmla="*/ 1116804 w 2307205"/>
                  <a:gd name="connsiteY178" fmla="*/ 576396 h 1780956"/>
                  <a:gd name="connsiteX179" fmla="*/ 1111937 w 2307205"/>
                  <a:gd name="connsiteY179" fmla="*/ 579346 h 1780956"/>
                  <a:gd name="connsiteX180" fmla="*/ 1110462 w 2307205"/>
                  <a:gd name="connsiteY180" fmla="*/ 579051 h 1780956"/>
                  <a:gd name="connsiteX181" fmla="*/ 1110167 w 2307205"/>
                  <a:gd name="connsiteY181" fmla="*/ 578166 h 1780956"/>
                  <a:gd name="connsiteX182" fmla="*/ 1110167 w 2307205"/>
                  <a:gd name="connsiteY182" fmla="*/ 576101 h 1780956"/>
                  <a:gd name="connsiteX183" fmla="*/ 1110462 w 2307205"/>
                  <a:gd name="connsiteY183" fmla="*/ 574921 h 1780956"/>
                  <a:gd name="connsiteX184" fmla="*/ 1111494 w 2307205"/>
                  <a:gd name="connsiteY184" fmla="*/ 573741 h 1780956"/>
                  <a:gd name="connsiteX185" fmla="*/ 1116656 w 2307205"/>
                  <a:gd name="connsiteY185" fmla="*/ 570201 h 1780956"/>
                  <a:gd name="connsiteX186" fmla="*/ 1126538 w 2307205"/>
                  <a:gd name="connsiteY186" fmla="*/ 561647 h 1780956"/>
                  <a:gd name="connsiteX187" fmla="*/ 1134650 w 2307205"/>
                  <a:gd name="connsiteY187" fmla="*/ 558992 h 1780956"/>
                  <a:gd name="connsiteX188" fmla="*/ 1140107 w 2307205"/>
                  <a:gd name="connsiteY188" fmla="*/ 556632 h 1780956"/>
                  <a:gd name="connsiteX189" fmla="*/ 1141140 w 2307205"/>
                  <a:gd name="connsiteY189" fmla="*/ 554862 h 1780956"/>
                  <a:gd name="connsiteX190" fmla="*/ 1139665 w 2307205"/>
                  <a:gd name="connsiteY190" fmla="*/ 552945 h 1780956"/>
                  <a:gd name="connsiteX191" fmla="*/ 1138043 w 2307205"/>
                  <a:gd name="connsiteY191" fmla="*/ 551765 h 1780956"/>
                  <a:gd name="connsiteX192" fmla="*/ 1134945 w 2307205"/>
                  <a:gd name="connsiteY192" fmla="*/ 551470 h 1780956"/>
                  <a:gd name="connsiteX193" fmla="*/ 1133323 w 2307205"/>
                  <a:gd name="connsiteY193" fmla="*/ 552207 h 1780956"/>
                  <a:gd name="connsiteX194" fmla="*/ 1131848 w 2307205"/>
                  <a:gd name="connsiteY194" fmla="*/ 552207 h 1780956"/>
                  <a:gd name="connsiteX195" fmla="*/ 1131110 w 2307205"/>
                  <a:gd name="connsiteY195" fmla="*/ 551765 h 1780956"/>
                  <a:gd name="connsiteX196" fmla="*/ 1130816 w 2307205"/>
                  <a:gd name="connsiteY196" fmla="*/ 550732 h 1780956"/>
                  <a:gd name="connsiteX197" fmla="*/ 1131553 w 2307205"/>
                  <a:gd name="connsiteY197" fmla="*/ 548962 h 1780956"/>
                  <a:gd name="connsiteX198" fmla="*/ 1134355 w 2307205"/>
                  <a:gd name="connsiteY198" fmla="*/ 549405 h 1780956"/>
                  <a:gd name="connsiteX199" fmla="*/ 1136863 w 2307205"/>
                  <a:gd name="connsiteY199" fmla="*/ 547488 h 1780956"/>
                  <a:gd name="connsiteX200" fmla="*/ 1139813 w 2307205"/>
                  <a:gd name="connsiteY200" fmla="*/ 547193 h 1780956"/>
                  <a:gd name="connsiteX201" fmla="*/ 1143205 w 2307205"/>
                  <a:gd name="connsiteY201" fmla="*/ 546160 h 1780956"/>
                  <a:gd name="connsiteX202" fmla="*/ 1144827 w 2307205"/>
                  <a:gd name="connsiteY202" fmla="*/ 544980 h 1780956"/>
                  <a:gd name="connsiteX203" fmla="*/ 1147187 w 2307205"/>
                  <a:gd name="connsiteY203" fmla="*/ 542325 h 1780956"/>
                  <a:gd name="connsiteX204" fmla="*/ 1147187 w 2307205"/>
                  <a:gd name="connsiteY204" fmla="*/ 541883 h 1780956"/>
                  <a:gd name="connsiteX205" fmla="*/ 1146892 w 2307205"/>
                  <a:gd name="connsiteY205" fmla="*/ 540260 h 1780956"/>
                  <a:gd name="connsiteX206" fmla="*/ 1144237 w 2307205"/>
                  <a:gd name="connsiteY206" fmla="*/ 535983 h 1780956"/>
                  <a:gd name="connsiteX207" fmla="*/ 1142762 w 2307205"/>
                  <a:gd name="connsiteY207" fmla="*/ 534213 h 1780956"/>
                  <a:gd name="connsiteX208" fmla="*/ 1141287 w 2307205"/>
                  <a:gd name="connsiteY208" fmla="*/ 533181 h 1780956"/>
                  <a:gd name="connsiteX209" fmla="*/ 1138633 w 2307205"/>
                  <a:gd name="connsiteY209" fmla="*/ 532296 h 1780956"/>
                  <a:gd name="connsiteX210" fmla="*/ 1131995 w 2307205"/>
                  <a:gd name="connsiteY210" fmla="*/ 530969 h 1780956"/>
                  <a:gd name="connsiteX211" fmla="*/ 1129636 w 2307205"/>
                  <a:gd name="connsiteY211" fmla="*/ 530969 h 1780956"/>
                  <a:gd name="connsiteX212" fmla="*/ 1125358 w 2307205"/>
                  <a:gd name="connsiteY212" fmla="*/ 531411 h 1780956"/>
                  <a:gd name="connsiteX213" fmla="*/ 1122851 w 2307205"/>
                  <a:gd name="connsiteY213" fmla="*/ 532148 h 1780956"/>
                  <a:gd name="connsiteX214" fmla="*/ 1116951 w 2307205"/>
                  <a:gd name="connsiteY214" fmla="*/ 534508 h 1780956"/>
                  <a:gd name="connsiteX215" fmla="*/ 1107364 w 2307205"/>
                  <a:gd name="connsiteY215" fmla="*/ 535836 h 1780956"/>
                  <a:gd name="connsiteX216" fmla="*/ 1100432 w 2307205"/>
                  <a:gd name="connsiteY216" fmla="*/ 537458 h 1780956"/>
                  <a:gd name="connsiteX217" fmla="*/ 1093795 w 2307205"/>
                  <a:gd name="connsiteY217" fmla="*/ 538048 h 1780956"/>
                  <a:gd name="connsiteX218" fmla="*/ 1090698 w 2307205"/>
                  <a:gd name="connsiteY218" fmla="*/ 538933 h 1780956"/>
                  <a:gd name="connsiteX219" fmla="*/ 1068574 w 2307205"/>
                  <a:gd name="connsiteY219" fmla="*/ 528019 h 1780956"/>
                  <a:gd name="connsiteX220" fmla="*/ 1065034 w 2307205"/>
                  <a:gd name="connsiteY220" fmla="*/ 528904 h 1780956"/>
                  <a:gd name="connsiteX221" fmla="*/ 1062675 w 2307205"/>
                  <a:gd name="connsiteY221" fmla="*/ 530969 h 1780956"/>
                  <a:gd name="connsiteX222" fmla="*/ 1062675 w 2307205"/>
                  <a:gd name="connsiteY222" fmla="*/ 531853 h 1780956"/>
                  <a:gd name="connsiteX223" fmla="*/ 1064592 w 2307205"/>
                  <a:gd name="connsiteY223" fmla="*/ 533328 h 1780956"/>
                  <a:gd name="connsiteX224" fmla="*/ 1067542 w 2307205"/>
                  <a:gd name="connsiteY224" fmla="*/ 533328 h 1780956"/>
                  <a:gd name="connsiteX225" fmla="*/ 1070197 w 2307205"/>
                  <a:gd name="connsiteY225" fmla="*/ 532591 h 1780956"/>
                  <a:gd name="connsiteX226" fmla="*/ 1070934 w 2307205"/>
                  <a:gd name="connsiteY226" fmla="*/ 533033 h 1780956"/>
                  <a:gd name="connsiteX227" fmla="*/ 1068869 w 2307205"/>
                  <a:gd name="connsiteY227" fmla="*/ 535688 h 1780956"/>
                  <a:gd name="connsiteX228" fmla="*/ 1063854 w 2307205"/>
                  <a:gd name="connsiteY228" fmla="*/ 535393 h 1780956"/>
                  <a:gd name="connsiteX229" fmla="*/ 1056037 w 2307205"/>
                  <a:gd name="connsiteY229" fmla="*/ 533181 h 1780956"/>
                  <a:gd name="connsiteX230" fmla="*/ 1044828 w 2307205"/>
                  <a:gd name="connsiteY230" fmla="*/ 535098 h 1780956"/>
                  <a:gd name="connsiteX231" fmla="*/ 1043648 w 2307205"/>
                  <a:gd name="connsiteY231" fmla="*/ 535836 h 1780956"/>
                  <a:gd name="connsiteX232" fmla="*/ 1043058 w 2307205"/>
                  <a:gd name="connsiteY232" fmla="*/ 537163 h 1780956"/>
                  <a:gd name="connsiteX233" fmla="*/ 1043058 w 2307205"/>
                  <a:gd name="connsiteY233" fmla="*/ 539081 h 1780956"/>
                  <a:gd name="connsiteX234" fmla="*/ 1043943 w 2307205"/>
                  <a:gd name="connsiteY234" fmla="*/ 540850 h 1780956"/>
                  <a:gd name="connsiteX235" fmla="*/ 1045418 w 2307205"/>
                  <a:gd name="connsiteY235" fmla="*/ 542473 h 1780956"/>
                  <a:gd name="connsiteX236" fmla="*/ 1048368 w 2307205"/>
                  <a:gd name="connsiteY236" fmla="*/ 544833 h 1780956"/>
                  <a:gd name="connsiteX237" fmla="*/ 1051613 w 2307205"/>
                  <a:gd name="connsiteY237" fmla="*/ 545865 h 1780956"/>
                  <a:gd name="connsiteX238" fmla="*/ 1052940 w 2307205"/>
                  <a:gd name="connsiteY238" fmla="*/ 546750 h 1780956"/>
                  <a:gd name="connsiteX239" fmla="*/ 1054858 w 2307205"/>
                  <a:gd name="connsiteY239" fmla="*/ 550142 h 1780956"/>
                  <a:gd name="connsiteX240" fmla="*/ 1055595 w 2307205"/>
                  <a:gd name="connsiteY240" fmla="*/ 552355 h 1780956"/>
                  <a:gd name="connsiteX241" fmla="*/ 1055300 w 2307205"/>
                  <a:gd name="connsiteY241" fmla="*/ 553240 h 1780956"/>
                  <a:gd name="connsiteX242" fmla="*/ 1051318 w 2307205"/>
                  <a:gd name="connsiteY242" fmla="*/ 551027 h 1780956"/>
                  <a:gd name="connsiteX243" fmla="*/ 1046745 w 2307205"/>
                  <a:gd name="connsiteY243" fmla="*/ 547193 h 1780956"/>
                  <a:gd name="connsiteX244" fmla="*/ 1043501 w 2307205"/>
                  <a:gd name="connsiteY244" fmla="*/ 545718 h 1780956"/>
                  <a:gd name="connsiteX245" fmla="*/ 1039813 w 2307205"/>
                  <a:gd name="connsiteY245" fmla="*/ 545718 h 1780956"/>
                  <a:gd name="connsiteX246" fmla="*/ 1034356 w 2307205"/>
                  <a:gd name="connsiteY246" fmla="*/ 547193 h 1780956"/>
                  <a:gd name="connsiteX247" fmla="*/ 1030669 w 2307205"/>
                  <a:gd name="connsiteY247" fmla="*/ 549110 h 1780956"/>
                  <a:gd name="connsiteX248" fmla="*/ 1029194 w 2307205"/>
                  <a:gd name="connsiteY248" fmla="*/ 550585 h 1780956"/>
                  <a:gd name="connsiteX249" fmla="*/ 1029194 w 2307205"/>
                  <a:gd name="connsiteY249" fmla="*/ 551470 h 1780956"/>
                  <a:gd name="connsiteX250" fmla="*/ 1030079 w 2307205"/>
                  <a:gd name="connsiteY250" fmla="*/ 553535 h 1780956"/>
                  <a:gd name="connsiteX251" fmla="*/ 1030964 w 2307205"/>
                  <a:gd name="connsiteY251" fmla="*/ 554272 h 1780956"/>
                  <a:gd name="connsiteX252" fmla="*/ 1045566 w 2307205"/>
                  <a:gd name="connsiteY252" fmla="*/ 562089 h 1780956"/>
                  <a:gd name="connsiteX253" fmla="*/ 1049105 w 2307205"/>
                  <a:gd name="connsiteY253" fmla="*/ 562089 h 1780956"/>
                  <a:gd name="connsiteX254" fmla="*/ 1053530 w 2307205"/>
                  <a:gd name="connsiteY254" fmla="*/ 560909 h 1780956"/>
                  <a:gd name="connsiteX255" fmla="*/ 1055890 w 2307205"/>
                  <a:gd name="connsiteY255" fmla="*/ 560024 h 1780956"/>
                  <a:gd name="connsiteX256" fmla="*/ 1059282 w 2307205"/>
                  <a:gd name="connsiteY256" fmla="*/ 557812 h 1780956"/>
                  <a:gd name="connsiteX257" fmla="*/ 1062085 w 2307205"/>
                  <a:gd name="connsiteY257" fmla="*/ 558697 h 1780956"/>
                  <a:gd name="connsiteX258" fmla="*/ 1068722 w 2307205"/>
                  <a:gd name="connsiteY258" fmla="*/ 563712 h 1780956"/>
                  <a:gd name="connsiteX259" fmla="*/ 1073441 w 2307205"/>
                  <a:gd name="connsiteY259" fmla="*/ 565039 h 1780956"/>
                  <a:gd name="connsiteX260" fmla="*/ 1069754 w 2307205"/>
                  <a:gd name="connsiteY260" fmla="*/ 565629 h 1780956"/>
                  <a:gd name="connsiteX261" fmla="*/ 1067099 w 2307205"/>
                  <a:gd name="connsiteY261" fmla="*/ 565187 h 1780956"/>
                  <a:gd name="connsiteX262" fmla="*/ 1062970 w 2307205"/>
                  <a:gd name="connsiteY262" fmla="*/ 562974 h 1780956"/>
                  <a:gd name="connsiteX263" fmla="*/ 1060020 w 2307205"/>
                  <a:gd name="connsiteY263" fmla="*/ 562384 h 1780956"/>
                  <a:gd name="connsiteX264" fmla="*/ 1057512 w 2307205"/>
                  <a:gd name="connsiteY264" fmla="*/ 562974 h 1780956"/>
                  <a:gd name="connsiteX265" fmla="*/ 1056185 w 2307205"/>
                  <a:gd name="connsiteY265" fmla="*/ 564007 h 1780956"/>
                  <a:gd name="connsiteX266" fmla="*/ 1055005 w 2307205"/>
                  <a:gd name="connsiteY266" fmla="*/ 565777 h 1780956"/>
                  <a:gd name="connsiteX267" fmla="*/ 1054710 w 2307205"/>
                  <a:gd name="connsiteY267" fmla="*/ 567546 h 1780956"/>
                  <a:gd name="connsiteX268" fmla="*/ 1055152 w 2307205"/>
                  <a:gd name="connsiteY268" fmla="*/ 568874 h 1780956"/>
                  <a:gd name="connsiteX269" fmla="*/ 1057365 w 2307205"/>
                  <a:gd name="connsiteY269" fmla="*/ 569759 h 1780956"/>
                  <a:gd name="connsiteX270" fmla="*/ 1060315 w 2307205"/>
                  <a:gd name="connsiteY270" fmla="*/ 569316 h 1780956"/>
                  <a:gd name="connsiteX271" fmla="*/ 1061642 w 2307205"/>
                  <a:gd name="connsiteY271" fmla="*/ 569759 h 1780956"/>
                  <a:gd name="connsiteX272" fmla="*/ 1062822 w 2307205"/>
                  <a:gd name="connsiteY272" fmla="*/ 570939 h 1780956"/>
                  <a:gd name="connsiteX273" fmla="*/ 1064149 w 2307205"/>
                  <a:gd name="connsiteY273" fmla="*/ 573004 h 1780956"/>
                  <a:gd name="connsiteX274" fmla="*/ 1066509 w 2307205"/>
                  <a:gd name="connsiteY274" fmla="*/ 577576 h 1780956"/>
                  <a:gd name="connsiteX275" fmla="*/ 1066509 w 2307205"/>
                  <a:gd name="connsiteY275" fmla="*/ 578461 h 1780956"/>
                  <a:gd name="connsiteX276" fmla="*/ 1065624 w 2307205"/>
                  <a:gd name="connsiteY276" fmla="*/ 580378 h 1780956"/>
                  <a:gd name="connsiteX277" fmla="*/ 1064002 w 2307205"/>
                  <a:gd name="connsiteY277" fmla="*/ 581263 h 1780956"/>
                  <a:gd name="connsiteX278" fmla="*/ 1062970 w 2307205"/>
                  <a:gd name="connsiteY278" fmla="*/ 580821 h 1780956"/>
                  <a:gd name="connsiteX279" fmla="*/ 1059282 w 2307205"/>
                  <a:gd name="connsiteY279" fmla="*/ 576838 h 1780956"/>
                  <a:gd name="connsiteX280" fmla="*/ 1058545 w 2307205"/>
                  <a:gd name="connsiteY280" fmla="*/ 576838 h 1780956"/>
                  <a:gd name="connsiteX281" fmla="*/ 1057365 w 2307205"/>
                  <a:gd name="connsiteY281" fmla="*/ 585393 h 1780956"/>
                  <a:gd name="connsiteX282" fmla="*/ 1056627 w 2307205"/>
                  <a:gd name="connsiteY282" fmla="*/ 586720 h 1780956"/>
                  <a:gd name="connsiteX283" fmla="*/ 1056185 w 2307205"/>
                  <a:gd name="connsiteY283" fmla="*/ 587015 h 1780956"/>
                  <a:gd name="connsiteX284" fmla="*/ 1045418 w 2307205"/>
                  <a:gd name="connsiteY284" fmla="*/ 589375 h 1780956"/>
                  <a:gd name="connsiteX285" fmla="*/ 1040403 w 2307205"/>
                  <a:gd name="connsiteY285" fmla="*/ 589965 h 1780956"/>
                  <a:gd name="connsiteX286" fmla="*/ 1035536 w 2307205"/>
                  <a:gd name="connsiteY286" fmla="*/ 589523 h 1780956"/>
                  <a:gd name="connsiteX287" fmla="*/ 1033471 w 2307205"/>
                  <a:gd name="connsiteY287" fmla="*/ 588343 h 1780956"/>
                  <a:gd name="connsiteX288" fmla="*/ 1031259 w 2307205"/>
                  <a:gd name="connsiteY288" fmla="*/ 584655 h 1780956"/>
                  <a:gd name="connsiteX289" fmla="*/ 1028457 w 2307205"/>
                  <a:gd name="connsiteY289" fmla="*/ 581558 h 1780956"/>
                  <a:gd name="connsiteX290" fmla="*/ 1026539 w 2307205"/>
                  <a:gd name="connsiteY290" fmla="*/ 580231 h 1780956"/>
                  <a:gd name="connsiteX291" fmla="*/ 1022999 w 2307205"/>
                  <a:gd name="connsiteY291" fmla="*/ 578608 h 1780956"/>
                  <a:gd name="connsiteX292" fmla="*/ 1021819 w 2307205"/>
                  <a:gd name="connsiteY292" fmla="*/ 577133 h 1780956"/>
                  <a:gd name="connsiteX293" fmla="*/ 1020787 w 2307205"/>
                  <a:gd name="connsiteY293" fmla="*/ 574921 h 1780956"/>
                  <a:gd name="connsiteX294" fmla="*/ 1018575 w 2307205"/>
                  <a:gd name="connsiteY294" fmla="*/ 573004 h 1780956"/>
                  <a:gd name="connsiteX295" fmla="*/ 1016067 w 2307205"/>
                  <a:gd name="connsiteY295" fmla="*/ 572414 h 1780956"/>
                  <a:gd name="connsiteX296" fmla="*/ 1011200 w 2307205"/>
                  <a:gd name="connsiteY296" fmla="*/ 571971 h 1780956"/>
                  <a:gd name="connsiteX297" fmla="*/ 1007808 w 2307205"/>
                  <a:gd name="connsiteY297" fmla="*/ 572561 h 1780956"/>
                  <a:gd name="connsiteX298" fmla="*/ 1003383 w 2307205"/>
                  <a:gd name="connsiteY298" fmla="*/ 575511 h 1780956"/>
                  <a:gd name="connsiteX299" fmla="*/ 1002203 w 2307205"/>
                  <a:gd name="connsiteY299" fmla="*/ 576838 h 1780956"/>
                  <a:gd name="connsiteX300" fmla="*/ 1000138 w 2307205"/>
                  <a:gd name="connsiteY300" fmla="*/ 580231 h 1780956"/>
                  <a:gd name="connsiteX301" fmla="*/ 998663 w 2307205"/>
                  <a:gd name="connsiteY301" fmla="*/ 583623 h 1780956"/>
                  <a:gd name="connsiteX302" fmla="*/ 997926 w 2307205"/>
                  <a:gd name="connsiteY302" fmla="*/ 586573 h 1780956"/>
                  <a:gd name="connsiteX303" fmla="*/ 997926 w 2307205"/>
                  <a:gd name="connsiteY303" fmla="*/ 587458 h 1780956"/>
                  <a:gd name="connsiteX304" fmla="*/ 999401 w 2307205"/>
                  <a:gd name="connsiteY304" fmla="*/ 589670 h 1780956"/>
                  <a:gd name="connsiteX305" fmla="*/ 1006038 w 2307205"/>
                  <a:gd name="connsiteY305" fmla="*/ 595865 h 1780956"/>
                  <a:gd name="connsiteX306" fmla="*/ 1017247 w 2307205"/>
                  <a:gd name="connsiteY306" fmla="*/ 601174 h 1780956"/>
                  <a:gd name="connsiteX307" fmla="*/ 1018870 w 2307205"/>
                  <a:gd name="connsiteY307" fmla="*/ 603829 h 1780956"/>
                  <a:gd name="connsiteX308" fmla="*/ 1020934 w 2307205"/>
                  <a:gd name="connsiteY308" fmla="*/ 604862 h 1780956"/>
                  <a:gd name="connsiteX309" fmla="*/ 1021672 w 2307205"/>
                  <a:gd name="connsiteY309" fmla="*/ 606042 h 1780956"/>
                  <a:gd name="connsiteX310" fmla="*/ 1022409 w 2307205"/>
                  <a:gd name="connsiteY310" fmla="*/ 608254 h 1780956"/>
                  <a:gd name="connsiteX311" fmla="*/ 1023737 w 2307205"/>
                  <a:gd name="connsiteY311" fmla="*/ 609581 h 1780956"/>
                  <a:gd name="connsiteX312" fmla="*/ 1029636 w 2307205"/>
                  <a:gd name="connsiteY312" fmla="*/ 611351 h 1780956"/>
                  <a:gd name="connsiteX313" fmla="*/ 1034356 w 2307205"/>
                  <a:gd name="connsiteY313" fmla="*/ 609581 h 1780956"/>
                  <a:gd name="connsiteX314" fmla="*/ 1036126 w 2307205"/>
                  <a:gd name="connsiteY314" fmla="*/ 609139 h 1780956"/>
                  <a:gd name="connsiteX315" fmla="*/ 1037159 w 2307205"/>
                  <a:gd name="connsiteY315" fmla="*/ 609434 h 1780956"/>
                  <a:gd name="connsiteX316" fmla="*/ 1040108 w 2307205"/>
                  <a:gd name="connsiteY316" fmla="*/ 611351 h 1780956"/>
                  <a:gd name="connsiteX317" fmla="*/ 1041878 w 2307205"/>
                  <a:gd name="connsiteY317" fmla="*/ 613859 h 1780956"/>
                  <a:gd name="connsiteX318" fmla="*/ 1043058 w 2307205"/>
                  <a:gd name="connsiteY318" fmla="*/ 614744 h 1780956"/>
                  <a:gd name="connsiteX319" fmla="*/ 1047925 w 2307205"/>
                  <a:gd name="connsiteY319" fmla="*/ 615334 h 1780956"/>
                  <a:gd name="connsiteX320" fmla="*/ 1050433 w 2307205"/>
                  <a:gd name="connsiteY320" fmla="*/ 615924 h 1780956"/>
                  <a:gd name="connsiteX321" fmla="*/ 1053383 w 2307205"/>
                  <a:gd name="connsiteY321" fmla="*/ 617546 h 1780956"/>
                  <a:gd name="connsiteX322" fmla="*/ 1060462 w 2307205"/>
                  <a:gd name="connsiteY322" fmla="*/ 624773 h 1780956"/>
                  <a:gd name="connsiteX323" fmla="*/ 1065772 w 2307205"/>
                  <a:gd name="connsiteY323" fmla="*/ 629345 h 1780956"/>
                  <a:gd name="connsiteX324" fmla="*/ 1075949 w 2307205"/>
                  <a:gd name="connsiteY324" fmla="*/ 636867 h 1780956"/>
                  <a:gd name="connsiteX325" fmla="*/ 1079931 w 2307205"/>
                  <a:gd name="connsiteY325" fmla="*/ 642029 h 1780956"/>
                  <a:gd name="connsiteX326" fmla="*/ 1084503 w 2307205"/>
                  <a:gd name="connsiteY326" fmla="*/ 646602 h 1780956"/>
                  <a:gd name="connsiteX327" fmla="*/ 1087896 w 2307205"/>
                  <a:gd name="connsiteY327" fmla="*/ 653091 h 1780956"/>
                  <a:gd name="connsiteX328" fmla="*/ 1089223 w 2307205"/>
                  <a:gd name="connsiteY328" fmla="*/ 654861 h 1780956"/>
                  <a:gd name="connsiteX329" fmla="*/ 1090698 w 2307205"/>
                  <a:gd name="connsiteY329" fmla="*/ 655894 h 1780956"/>
                  <a:gd name="connsiteX330" fmla="*/ 1095418 w 2307205"/>
                  <a:gd name="connsiteY330" fmla="*/ 655894 h 1780956"/>
                  <a:gd name="connsiteX331" fmla="*/ 1097630 w 2307205"/>
                  <a:gd name="connsiteY331" fmla="*/ 656631 h 1780956"/>
                  <a:gd name="connsiteX332" fmla="*/ 1100580 w 2307205"/>
                  <a:gd name="connsiteY332" fmla="*/ 658548 h 1780956"/>
                  <a:gd name="connsiteX333" fmla="*/ 1103677 w 2307205"/>
                  <a:gd name="connsiteY333" fmla="*/ 659138 h 1780956"/>
                  <a:gd name="connsiteX334" fmla="*/ 1106922 w 2307205"/>
                  <a:gd name="connsiteY334" fmla="*/ 658401 h 1780956"/>
                  <a:gd name="connsiteX335" fmla="*/ 1110167 w 2307205"/>
                  <a:gd name="connsiteY335" fmla="*/ 656926 h 1780956"/>
                  <a:gd name="connsiteX336" fmla="*/ 1115771 w 2307205"/>
                  <a:gd name="connsiteY336" fmla="*/ 652501 h 1780956"/>
                  <a:gd name="connsiteX337" fmla="*/ 1116066 w 2307205"/>
                  <a:gd name="connsiteY337" fmla="*/ 651469 h 1780956"/>
                  <a:gd name="connsiteX338" fmla="*/ 1116066 w 2307205"/>
                  <a:gd name="connsiteY338" fmla="*/ 650141 h 1780956"/>
                  <a:gd name="connsiteX339" fmla="*/ 1115034 w 2307205"/>
                  <a:gd name="connsiteY339" fmla="*/ 646897 h 1780956"/>
                  <a:gd name="connsiteX340" fmla="*/ 1110019 w 2307205"/>
                  <a:gd name="connsiteY340" fmla="*/ 639227 h 1780956"/>
                  <a:gd name="connsiteX341" fmla="*/ 1108987 w 2307205"/>
                  <a:gd name="connsiteY341" fmla="*/ 636425 h 1780956"/>
                  <a:gd name="connsiteX342" fmla="*/ 1110757 w 2307205"/>
                  <a:gd name="connsiteY342" fmla="*/ 633917 h 1780956"/>
                  <a:gd name="connsiteX343" fmla="*/ 1112527 w 2307205"/>
                  <a:gd name="connsiteY343" fmla="*/ 632590 h 1780956"/>
                  <a:gd name="connsiteX344" fmla="*/ 1112969 w 2307205"/>
                  <a:gd name="connsiteY344" fmla="*/ 632885 h 1780956"/>
                  <a:gd name="connsiteX345" fmla="*/ 1112969 w 2307205"/>
                  <a:gd name="connsiteY345" fmla="*/ 636867 h 1780956"/>
                  <a:gd name="connsiteX346" fmla="*/ 1113559 w 2307205"/>
                  <a:gd name="connsiteY346" fmla="*/ 639227 h 1780956"/>
                  <a:gd name="connsiteX347" fmla="*/ 1114592 w 2307205"/>
                  <a:gd name="connsiteY347" fmla="*/ 640850 h 1780956"/>
                  <a:gd name="connsiteX348" fmla="*/ 1116214 w 2307205"/>
                  <a:gd name="connsiteY348" fmla="*/ 641734 h 1780956"/>
                  <a:gd name="connsiteX349" fmla="*/ 1131848 w 2307205"/>
                  <a:gd name="connsiteY349" fmla="*/ 643357 h 1780956"/>
                  <a:gd name="connsiteX350" fmla="*/ 1134945 w 2307205"/>
                  <a:gd name="connsiteY350" fmla="*/ 643357 h 1780956"/>
                  <a:gd name="connsiteX351" fmla="*/ 1141140 w 2307205"/>
                  <a:gd name="connsiteY351" fmla="*/ 641292 h 1780956"/>
                  <a:gd name="connsiteX352" fmla="*/ 1143942 w 2307205"/>
                  <a:gd name="connsiteY352" fmla="*/ 639522 h 1780956"/>
                  <a:gd name="connsiteX353" fmla="*/ 1146302 w 2307205"/>
                  <a:gd name="connsiteY353" fmla="*/ 637162 h 1780956"/>
                  <a:gd name="connsiteX354" fmla="*/ 1148367 w 2307205"/>
                  <a:gd name="connsiteY354" fmla="*/ 635687 h 1780956"/>
                  <a:gd name="connsiteX355" fmla="*/ 1157069 w 2307205"/>
                  <a:gd name="connsiteY355" fmla="*/ 633622 h 1780956"/>
                  <a:gd name="connsiteX356" fmla="*/ 1156774 w 2307205"/>
                  <a:gd name="connsiteY356" fmla="*/ 627133 h 1780956"/>
                  <a:gd name="connsiteX357" fmla="*/ 1154414 w 2307205"/>
                  <a:gd name="connsiteY357" fmla="*/ 624331 h 1780956"/>
                  <a:gd name="connsiteX358" fmla="*/ 1153382 w 2307205"/>
                  <a:gd name="connsiteY358" fmla="*/ 624036 h 1780956"/>
                  <a:gd name="connsiteX359" fmla="*/ 1153382 w 2307205"/>
                  <a:gd name="connsiteY359" fmla="*/ 623298 h 1780956"/>
                  <a:gd name="connsiteX360" fmla="*/ 1157069 w 2307205"/>
                  <a:gd name="connsiteY360" fmla="*/ 618431 h 1780956"/>
                  <a:gd name="connsiteX361" fmla="*/ 1157511 w 2307205"/>
                  <a:gd name="connsiteY361" fmla="*/ 617103 h 1780956"/>
                  <a:gd name="connsiteX362" fmla="*/ 1157511 w 2307205"/>
                  <a:gd name="connsiteY362" fmla="*/ 615481 h 1780956"/>
                  <a:gd name="connsiteX363" fmla="*/ 1157069 w 2307205"/>
                  <a:gd name="connsiteY363" fmla="*/ 613859 h 1780956"/>
                  <a:gd name="connsiteX364" fmla="*/ 1155741 w 2307205"/>
                  <a:gd name="connsiteY364" fmla="*/ 612236 h 1780956"/>
                  <a:gd name="connsiteX365" fmla="*/ 1152349 w 2307205"/>
                  <a:gd name="connsiteY365" fmla="*/ 610171 h 1780956"/>
                  <a:gd name="connsiteX366" fmla="*/ 1152349 w 2307205"/>
                  <a:gd name="connsiteY366" fmla="*/ 609729 h 1780956"/>
                  <a:gd name="connsiteX367" fmla="*/ 1153677 w 2307205"/>
                  <a:gd name="connsiteY367" fmla="*/ 609729 h 1780956"/>
                  <a:gd name="connsiteX368" fmla="*/ 1156479 w 2307205"/>
                  <a:gd name="connsiteY368" fmla="*/ 608696 h 1780956"/>
                  <a:gd name="connsiteX369" fmla="*/ 1298071 w 2307205"/>
                  <a:gd name="connsiteY369" fmla="*/ 560762 h 1780956"/>
                  <a:gd name="connsiteX370" fmla="*/ 1302790 w 2307205"/>
                  <a:gd name="connsiteY370" fmla="*/ 555157 h 1780956"/>
                  <a:gd name="connsiteX371" fmla="*/ 1304560 w 2307205"/>
                  <a:gd name="connsiteY371" fmla="*/ 552502 h 1780956"/>
                  <a:gd name="connsiteX372" fmla="*/ 1305298 w 2307205"/>
                  <a:gd name="connsiteY372" fmla="*/ 550732 h 1780956"/>
                  <a:gd name="connsiteX373" fmla="*/ 1306330 w 2307205"/>
                  <a:gd name="connsiteY373" fmla="*/ 549405 h 1780956"/>
                  <a:gd name="connsiteX374" fmla="*/ 1310755 w 2307205"/>
                  <a:gd name="connsiteY374" fmla="*/ 546750 h 1780956"/>
                  <a:gd name="connsiteX375" fmla="*/ 1315917 w 2307205"/>
                  <a:gd name="connsiteY375" fmla="*/ 541440 h 1780956"/>
                  <a:gd name="connsiteX376" fmla="*/ 1318572 w 2307205"/>
                  <a:gd name="connsiteY376" fmla="*/ 538048 h 1780956"/>
                  <a:gd name="connsiteX377" fmla="*/ 1320784 w 2307205"/>
                  <a:gd name="connsiteY377" fmla="*/ 534508 h 1780956"/>
                  <a:gd name="connsiteX378" fmla="*/ 1321522 w 2307205"/>
                  <a:gd name="connsiteY378" fmla="*/ 532296 h 1780956"/>
                  <a:gd name="connsiteX379" fmla="*/ 1318867 w 2307205"/>
                  <a:gd name="connsiteY379" fmla="*/ 530231 h 1780956"/>
                  <a:gd name="connsiteX380" fmla="*/ 1314442 w 2307205"/>
                  <a:gd name="connsiteY380" fmla="*/ 528019 h 1780956"/>
                  <a:gd name="connsiteX381" fmla="*/ 1302348 w 2307205"/>
                  <a:gd name="connsiteY381" fmla="*/ 525069 h 1780956"/>
                  <a:gd name="connsiteX382" fmla="*/ 1288189 w 2307205"/>
                  <a:gd name="connsiteY382" fmla="*/ 524184 h 1780956"/>
                  <a:gd name="connsiteX383" fmla="*/ 1281847 w 2307205"/>
                  <a:gd name="connsiteY383" fmla="*/ 524921 h 1780956"/>
                  <a:gd name="connsiteX384" fmla="*/ 1272702 w 2307205"/>
                  <a:gd name="connsiteY384" fmla="*/ 526986 h 1780956"/>
                  <a:gd name="connsiteX385" fmla="*/ 1270342 w 2307205"/>
                  <a:gd name="connsiteY385" fmla="*/ 525954 h 1780956"/>
                  <a:gd name="connsiteX386" fmla="*/ 1265622 w 2307205"/>
                  <a:gd name="connsiteY386" fmla="*/ 522414 h 1780956"/>
                  <a:gd name="connsiteX387" fmla="*/ 1263115 w 2307205"/>
                  <a:gd name="connsiteY387" fmla="*/ 521382 h 1780956"/>
                  <a:gd name="connsiteX388" fmla="*/ 1258100 w 2307205"/>
                  <a:gd name="connsiteY388" fmla="*/ 519759 h 1780956"/>
                  <a:gd name="connsiteX389" fmla="*/ 1247776 w 2307205"/>
                  <a:gd name="connsiteY389" fmla="*/ 517399 h 1780956"/>
                  <a:gd name="connsiteX390" fmla="*/ 1241581 w 2307205"/>
                  <a:gd name="connsiteY390" fmla="*/ 516514 h 1780956"/>
                  <a:gd name="connsiteX391" fmla="*/ 1237894 w 2307205"/>
                  <a:gd name="connsiteY391" fmla="*/ 517104 h 1780956"/>
                  <a:gd name="connsiteX392" fmla="*/ 1231700 w 2307205"/>
                  <a:gd name="connsiteY392" fmla="*/ 519612 h 1780956"/>
                  <a:gd name="connsiteX393" fmla="*/ 1227717 w 2307205"/>
                  <a:gd name="connsiteY393" fmla="*/ 518874 h 1780956"/>
                  <a:gd name="connsiteX394" fmla="*/ 1213558 w 2307205"/>
                  <a:gd name="connsiteY394" fmla="*/ 519759 h 1780956"/>
                  <a:gd name="connsiteX395" fmla="*/ 1207069 w 2307205"/>
                  <a:gd name="connsiteY395" fmla="*/ 521087 h 1780956"/>
                  <a:gd name="connsiteX396" fmla="*/ 1200726 w 2307205"/>
                  <a:gd name="connsiteY396" fmla="*/ 523299 h 1780956"/>
                  <a:gd name="connsiteX397" fmla="*/ 1198957 w 2307205"/>
                  <a:gd name="connsiteY397" fmla="*/ 524184 h 1780956"/>
                  <a:gd name="connsiteX398" fmla="*/ 1196892 w 2307205"/>
                  <a:gd name="connsiteY398" fmla="*/ 526101 h 1780956"/>
                  <a:gd name="connsiteX399" fmla="*/ 1196302 w 2307205"/>
                  <a:gd name="connsiteY399" fmla="*/ 527429 h 1780956"/>
                  <a:gd name="connsiteX400" fmla="*/ 1196302 w 2307205"/>
                  <a:gd name="connsiteY400" fmla="*/ 530231 h 1780956"/>
                  <a:gd name="connsiteX401" fmla="*/ 1196597 w 2307205"/>
                  <a:gd name="connsiteY401" fmla="*/ 531559 h 1780956"/>
                  <a:gd name="connsiteX402" fmla="*/ 1198514 w 2307205"/>
                  <a:gd name="connsiteY402" fmla="*/ 535393 h 1780956"/>
                  <a:gd name="connsiteX403" fmla="*/ 1202791 w 2307205"/>
                  <a:gd name="connsiteY403" fmla="*/ 539966 h 1780956"/>
                  <a:gd name="connsiteX404" fmla="*/ 1205446 w 2307205"/>
                  <a:gd name="connsiteY404" fmla="*/ 541440 h 1780956"/>
                  <a:gd name="connsiteX405" fmla="*/ 1208248 w 2307205"/>
                  <a:gd name="connsiteY405" fmla="*/ 542178 h 1780956"/>
                  <a:gd name="connsiteX406" fmla="*/ 1208248 w 2307205"/>
                  <a:gd name="connsiteY406" fmla="*/ 542620 h 1780956"/>
                  <a:gd name="connsiteX407" fmla="*/ 1205004 w 2307205"/>
                  <a:gd name="connsiteY407" fmla="*/ 542620 h 1780956"/>
                  <a:gd name="connsiteX408" fmla="*/ 1200284 w 2307205"/>
                  <a:gd name="connsiteY408" fmla="*/ 541440 h 1780956"/>
                  <a:gd name="connsiteX409" fmla="*/ 1190107 w 2307205"/>
                  <a:gd name="connsiteY409" fmla="*/ 537901 h 1780956"/>
                  <a:gd name="connsiteX410" fmla="*/ 1188485 w 2307205"/>
                  <a:gd name="connsiteY410" fmla="*/ 537901 h 1780956"/>
                  <a:gd name="connsiteX411" fmla="*/ 1185240 w 2307205"/>
                  <a:gd name="connsiteY411" fmla="*/ 539228 h 1780956"/>
                  <a:gd name="connsiteX412" fmla="*/ 1183617 w 2307205"/>
                  <a:gd name="connsiteY412" fmla="*/ 540850 h 1780956"/>
                  <a:gd name="connsiteX413" fmla="*/ 1183322 w 2307205"/>
                  <a:gd name="connsiteY413" fmla="*/ 542030 h 1780956"/>
                  <a:gd name="connsiteX414" fmla="*/ 1183322 w 2307205"/>
                  <a:gd name="connsiteY414" fmla="*/ 547783 h 1780956"/>
                  <a:gd name="connsiteX415" fmla="*/ 1184355 w 2307205"/>
                  <a:gd name="connsiteY415" fmla="*/ 559434 h 1780956"/>
                  <a:gd name="connsiteX416" fmla="*/ 1184797 w 2307205"/>
                  <a:gd name="connsiteY416" fmla="*/ 567104 h 1780956"/>
                  <a:gd name="connsiteX417" fmla="*/ 1184797 w 2307205"/>
                  <a:gd name="connsiteY417" fmla="*/ 570054 h 1780956"/>
                  <a:gd name="connsiteX418" fmla="*/ 1184207 w 2307205"/>
                  <a:gd name="connsiteY418" fmla="*/ 575806 h 1780956"/>
                  <a:gd name="connsiteX419" fmla="*/ 1184207 w 2307205"/>
                  <a:gd name="connsiteY419" fmla="*/ 578608 h 1780956"/>
                  <a:gd name="connsiteX420" fmla="*/ 1184502 w 2307205"/>
                  <a:gd name="connsiteY420" fmla="*/ 581411 h 1780956"/>
                  <a:gd name="connsiteX421" fmla="*/ 1185092 w 2307205"/>
                  <a:gd name="connsiteY421" fmla="*/ 584065 h 1780956"/>
                  <a:gd name="connsiteX422" fmla="*/ 1185977 w 2307205"/>
                  <a:gd name="connsiteY422" fmla="*/ 586573 h 1780956"/>
                  <a:gd name="connsiteX423" fmla="*/ 1193794 w 2307205"/>
                  <a:gd name="connsiteY423" fmla="*/ 600437 h 1780956"/>
                  <a:gd name="connsiteX424" fmla="*/ 1195269 w 2307205"/>
                  <a:gd name="connsiteY424" fmla="*/ 608254 h 1780956"/>
                  <a:gd name="connsiteX425" fmla="*/ 1196007 w 2307205"/>
                  <a:gd name="connsiteY425" fmla="*/ 616366 h 1780956"/>
                  <a:gd name="connsiteX426" fmla="*/ 1195269 w 2307205"/>
                  <a:gd name="connsiteY426" fmla="*/ 623888 h 1780956"/>
                  <a:gd name="connsiteX427" fmla="*/ 1200136 w 2307205"/>
                  <a:gd name="connsiteY427" fmla="*/ 624625 h 1780956"/>
                  <a:gd name="connsiteX428" fmla="*/ 1210461 w 2307205"/>
                  <a:gd name="connsiteY428" fmla="*/ 623151 h 1780956"/>
                  <a:gd name="connsiteX429" fmla="*/ 1213411 w 2307205"/>
                  <a:gd name="connsiteY429" fmla="*/ 623151 h 1780956"/>
                  <a:gd name="connsiteX430" fmla="*/ 1222703 w 2307205"/>
                  <a:gd name="connsiteY430" fmla="*/ 625215 h 1780956"/>
                  <a:gd name="connsiteX431" fmla="*/ 1225505 w 2307205"/>
                  <a:gd name="connsiteY431" fmla="*/ 623888 h 1780956"/>
                  <a:gd name="connsiteX432" fmla="*/ 1227275 w 2307205"/>
                  <a:gd name="connsiteY432" fmla="*/ 618873 h 1780956"/>
                  <a:gd name="connsiteX433" fmla="*/ 1229930 w 2307205"/>
                  <a:gd name="connsiteY433" fmla="*/ 612826 h 1780956"/>
                  <a:gd name="connsiteX434" fmla="*/ 1238189 w 2307205"/>
                  <a:gd name="connsiteY434" fmla="*/ 604567 h 1780956"/>
                  <a:gd name="connsiteX435" fmla="*/ 1238484 w 2307205"/>
                  <a:gd name="connsiteY435" fmla="*/ 603829 h 1780956"/>
                  <a:gd name="connsiteX436" fmla="*/ 1238484 w 2307205"/>
                  <a:gd name="connsiteY436" fmla="*/ 599110 h 1780956"/>
                  <a:gd name="connsiteX437" fmla="*/ 1237747 w 2307205"/>
                  <a:gd name="connsiteY437" fmla="*/ 597782 h 1780956"/>
                  <a:gd name="connsiteX438" fmla="*/ 1232585 w 2307205"/>
                  <a:gd name="connsiteY438" fmla="*/ 592325 h 1780956"/>
                  <a:gd name="connsiteX439" fmla="*/ 1228750 w 2307205"/>
                  <a:gd name="connsiteY439" fmla="*/ 590555 h 1780956"/>
                  <a:gd name="connsiteX440" fmla="*/ 1222703 w 2307205"/>
                  <a:gd name="connsiteY440" fmla="*/ 588933 h 1780956"/>
                  <a:gd name="connsiteX441" fmla="*/ 1221080 w 2307205"/>
                  <a:gd name="connsiteY441" fmla="*/ 587900 h 1780956"/>
                  <a:gd name="connsiteX442" fmla="*/ 1237599 w 2307205"/>
                  <a:gd name="connsiteY442" fmla="*/ 585688 h 1780956"/>
                  <a:gd name="connsiteX443" fmla="*/ 1243794 w 2307205"/>
                  <a:gd name="connsiteY443" fmla="*/ 585688 h 1780956"/>
                  <a:gd name="connsiteX444" fmla="*/ 1268572 w 2307205"/>
                  <a:gd name="connsiteY444" fmla="*/ 589818 h 1780956"/>
                  <a:gd name="connsiteX445" fmla="*/ 1272702 w 2307205"/>
                  <a:gd name="connsiteY445" fmla="*/ 589375 h 1780956"/>
                  <a:gd name="connsiteX446" fmla="*/ 1275799 w 2307205"/>
                  <a:gd name="connsiteY446" fmla="*/ 588048 h 1780956"/>
                  <a:gd name="connsiteX447" fmla="*/ 1281404 w 2307205"/>
                  <a:gd name="connsiteY447" fmla="*/ 583328 h 1780956"/>
                  <a:gd name="connsiteX448" fmla="*/ 1284502 w 2307205"/>
                  <a:gd name="connsiteY448" fmla="*/ 580083 h 1780956"/>
                  <a:gd name="connsiteX449" fmla="*/ 1288926 w 2307205"/>
                  <a:gd name="connsiteY449" fmla="*/ 574626 h 1780956"/>
                  <a:gd name="connsiteX450" fmla="*/ 1293203 w 2307205"/>
                  <a:gd name="connsiteY450" fmla="*/ 568579 h 1780956"/>
                  <a:gd name="connsiteX451" fmla="*/ 1294088 w 2307205"/>
                  <a:gd name="connsiteY451" fmla="*/ 566071 h 1780956"/>
                  <a:gd name="connsiteX452" fmla="*/ 1293056 w 2307205"/>
                  <a:gd name="connsiteY452" fmla="*/ 565039 h 1780956"/>
                  <a:gd name="connsiteX453" fmla="*/ 1290696 w 2307205"/>
                  <a:gd name="connsiteY453" fmla="*/ 564007 h 1780956"/>
                  <a:gd name="connsiteX454" fmla="*/ 1297333 w 2307205"/>
                  <a:gd name="connsiteY454" fmla="*/ 561499 h 1780956"/>
                  <a:gd name="connsiteX455" fmla="*/ 1298661 w 2307205"/>
                  <a:gd name="connsiteY455" fmla="*/ 560467 h 1780956"/>
                  <a:gd name="connsiteX456" fmla="*/ 1044976 w 2307205"/>
                  <a:gd name="connsiteY456" fmla="*/ 734506 h 1780956"/>
                  <a:gd name="connsiteX457" fmla="*/ 1045713 w 2307205"/>
                  <a:gd name="connsiteY457" fmla="*/ 730082 h 1780956"/>
                  <a:gd name="connsiteX458" fmla="*/ 1045713 w 2307205"/>
                  <a:gd name="connsiteY458" fmla="*/ 727427 h 1780956"/>
                  <a:gd name="connsiteX459" fmla="*/ 1043943 w 2307205"/>
                  <a:gd name="connsiteY459" fmla="*/ 719905 h 1780956"/>
                  <a:gd name="connsiteX460" fmla="*/ 1042173 w 2307205"/>
                  <a:gd name="connsiteY460" fmla="*/ 716070 h 1780956"/>
                  <a:gd name="connsiteX461" fmla="*/ 1040846 w 2307205"/>
                  <a:gd name="connsiteY461" fmla="*/ 714890 h 1780956"/>
                  <a:gd name="connsiteX462" fmla="*/ 1039371 w 2307205"/>
                  <a:gd name="connsiteY462" fmla="*/ 714300 h 1780956"/>
                  <a:gd name="connsiteX463" fmla="*/ 1037011 w 2307205"/>
                  <a:gd name="connsiteY463" fmla="*/ 714300 h 1780956"/>
                  <a:gd name="connsiteX464" fmla="*/ 1028604 w 2307205"/>
                  <a:gd name="connsiteY464" fmla="*/ 714890 h 1780956"/>
                  <a:gd name="connsiteX465" fmla="*/ 1027129 w 2307205"/>
                  <a:gd name="connsiteY465" fmla="*/ 713120 h 1780956"/>
                  <a:gd name="connsiteX466" fmla="*/ 1027129 w 2307205"/>
                  <a:gd name="connsiteY466" fmla="*/ 709580 h 1780956"/>
                  <a:gd name="connsiteX467" fmla="*/ 1026539 w 2307205"/>
                  <a:gd name="connsiteY467" fmla="*/ 708696 h 1780956"/>
                  <a:gd name="connsiteX468" fmla="*/ 1025654 w 2307205"/>
                  <a:gd name="connsiteY468" fmla="*/ 708106 h 1780956"/>
                  <a:gd name="connsiteX469" fmla="*/ 1024179 w 2307205"/>
                  <a:gd name="connsiteY469" fmla="*/ 707663 h 1780956"/>
                  <a:gd name="connsiteX470" fmla="*/ 1018870 w 2307205"/>
                  <a:gd name="connsiteY470" fmla="*/ 708253 h 1780956"/>
                  <a:gd name="connsiteX471" fmla="*/ 1017542 w 2307205"/>
                  <a:gd name="connsiteY471" fmla="*/ 707811 h 1780956"/>
                  <a:gd name="connsiteX472" fmla="*/ 1007660 w 2307205"/>
                  <a:gd name="connsiteY472" fmla="*/ 701763 h 1780956"/>
                  <a:gd name="connsiteX473" fmla="*/ 1001908 w 2307205"/>
                  <a:gd name="connsiteY473" fmla="*/ 699109 h 1780956"/>
                  <a:gd name="connsiteX474" fmla="*/ 997631 w 2307205"/>
                  <a:gd name="connsiteY474" fmla="*/ 696601 h 1780956"/>
                  <a:gd name="connsiteX475" fmla="*/ 989814 w 2307205"/>
                  <a:gd name="connsiteY475" fmla="*/ 690259 h 1780956"/>
                  <a:gd name="connsiteX476" fmla="*/ 988781 w 2307205"/>
                  <a:gd name="connsiteY476" fmla="*/ 690554 h 1780956"/>
                  <a:gd name="connsiteX477" fmla="*/ 988781 w 2307205"/>
                  <a:gd name="connsiteY477" fmla="*/ 692029 h 1780956"/>
                  <a:gd name="connsiteX478" fmla="*/ 990994 w 2307205"/>
                  <a:gd name="connsiteY478" fmla="*/ 695716 h 1780956"/>
                  <a:gd name="connsiteX479" fmla="*/ 990994 w 2307205"/>
                  <a:gd name="connsiteY479" fmla="*/ 696454 h 1780956"/>
                  <a:gd name="connsiteX480" fmla="*/ 990404 w 2307205"/>
                  <a:gd name="connsiteY480" fmla="*/ 696896 h 1780956"/>
                  <a:gd name="connsiteX481" fmla="*/ 988929 w 2307205"/>
                  <a:gd name="connsiteY481" fmla="*/ 697191 h 1780956"/>
                  <a:gd name="connsiteX482" fmla="*/ 988191 w 2307205"/>
                  <a:gd name="connsiteY482" fmla="*/ 697191 h 1780956"/>
                  <a:gd name="connsiteX483" fmla="*/ 985832 w 2307205"/>
                  <a:gd name="connsiteY483" fmla="*/ 695421 h 1780956"/>
                  <a:gd name="connsiteX484" fmla="*/ 983324 w 2307205"/>
                  <a:gd name="connsiteY484" fmla="*/ 694241 h 1780956"/>
                  <a:gd name="connsiteX485" fmla="*/ 975802 w 2307205"/>
                  <a:gd name="connsiteY485" fmla="*/ 691439 h 1780956"/>
                  <a:gd name="connsiteX486" fmla="*/ 968723 w 2307205"/>
                  <a:gd name="connsiteY486" fmla="*/ 686572 h 1780956"/>
                  <a:gd name="connsiteX487" fmla="*/ 966068 w 2307205"/>
                  <a:gd name="connsiteY487" fmla="*/ 685244 h 1780956"/>
                  <a:gd name="connsiteX488" fmla="*/ 960463 w 2307205"/>
                  <a:gd name="connsiteY488" fmla="*/ 677427 h 1780956"/>
                  <a:gd name="connsiteX489" fmla="*/ 951319 w 2307205"/>
                  <a:gd name="connsiteY489" fmla="*/ 670938 h 1780956"/>
                  <a:gd name="connsiteX490" fmla="*/ 949844 w 2307205"/>
                  <a:gd name="connsiteY490" fmla="*/ 669020 h 1780956"/>
                  <a:gd name="connsiteX491" fmla="*/ 949844 w 2307205"/>
                  <a:gd name="connsiteY491" fmla="*/ 667693 h 1780956"/>
                  <a:gd name="connsiteX492" fmla="*/ 952056 w 2307205"/>
                  <a:gd name="connsiteY492" fmla="*/ 662088 h 1780956"/>
                  <a:gd name="connsiteX493" fmla="*/ 953384 w 2307205"/>
                  <a:gd name="connsiteY493" fmla="*/ 659581 h 1780956"/>
                  <a:gd name="connsiteX494" fmla="*/ 954711 w 2307205"/>
                  <a:gd name="connsiteY494" fmla="*/ 657811 h 1780956"/>
                  <a:gd name="connsiteX495" fmla="*/ 955448 w 2307205"/>
                  <a:gd name="connsiteY495" fmla="*/ 655599 h 1780956"/>
                  <a:gd name="connsiteX496" fmla="*/ 955448 w 2307205"/>
                  <a:gd name="connsiteY496" fmla="*/ 651321 h 1780956"/>
                  <a:gd name="connsiteX497" fmla="*/ 955006 w 2307205"/>
                  <a:gd name="connsiteY497" fmla="*/ 650141 h 1780956"/>
                  <a:gd name="connsiteX498" fmla="*/ 954711 w 2307205"/>
                  <a:gd name="connsiteY498" fmla="*/ 646159 h 1780956"/>
                  <a:gd name="connsiteX499" fmla="*/ 951319 w 2307205"/>
                  <a:gd name="connsiteY499" fmla="*/ 640260 h 1780956"/>
                  <a:gd name="connsiteX500" fmla="*/ 944829 w 2307205"/>
                  <a:gd name="connsiteY500" fmla="*/ 632000 h 1780956"/>
                  <a:gd name="connsiteX501" fmla="*/ 943649 w 2307205"/>
                  <a:gd name="connsiteY501" fmla="*/ 630230 h 1780956"/>
                  <a:gd name="connsiteX502" fmla="*/ 941879 w 2307205"/>
                  <a:gd name="connsiteY502" fmla="*/ 626543 h 1780956"/>
                  <a:gd name="connsiteX503" fmla="*/ 932587 w 2307205"/>
                  <a:gd name="connsiteY503" fmla="*/ 605157 h 1780956"/>
                  <a:gd name="connsiteX504" fmla="*/ 932292 w 2307205"/>
                  <a:gd name="connsiteY504" fmla="*/ 602797 h 1780956"/>
                  <a:gd name="connsiteX505" fmla="*/ 930965 w 2307205"/>
                  <a:gd name="connsiteY505" fmla="*/ 598077 h 1780956"/>
                  <a:gd name="connsiteX506" fmla="*/ 930227 w 2307205"/>
                  <a:gd name="connsiteY506" fmla="*/ 594390 h 1780956"/>
                  <a:gd name="connsiteX507" fmla="*/ 929342 w 2307205"/>
                  <a:gd name="connsiteY507" fmla="*/ 592620 h 1780956"/>
                  <a:gd name="connsiteX508" fmla="*/ 927868 w 2307205"/>
                  <a:gd name="connsiteY508" fmla="*/ 590703 h 1780956"/>
                  <a:gd name="connsiteX509" fmla="*/ 927425 w 2307205"/>
                  <a:gd name="connsiteY509" fmla="*/ 589080 h 1780956"/>
                  <a:gd name="connsiteX510" fmla="*/ 927868 w 2307205"/>
                  <a:gd name="connsiteY510" fmla="*/ 587900 h 1780956"/>
                  <a:gd name="connsiteX511" fmla="*/ 927868 w 2307205"/>
                  <a:gd name="connsiteY511" fmla="*/ 586720 h 1780956"/>
                  <a:gd name="connsiteX512" fmla="*/ 925655 w 2307205"/>
                  <a:gd name="connsiteY512" fmla="*/ 583770 h 1780956"/>
                  <a:gd name="connsiteX513" fmla="*/ 922263 w 2307205"/>
                  <a:gd name="connsiteY513" fmla="*/ 579788 h 1780956"/>
                  <a:gd name="connsiteX514" fmla="*/ 917396 w 2307205"/>
                  <a:gd name="connsiteY514" fmla="*/ 575658 h 1780956"/>
                  <a:gd name="connsiteX515" fmla="*/ 910316 w 2307205"/>
                  <a:gd name="connsiteY515" fmla="*/ 572561 h 1780956"/>
                  <a:gd name="connsiteX516" fmla="*/ 899844 w 2307205"/>
                  <a:gd name="connsiteY516" fmla="*/ 566366 h 1780956"/>
                  <a:gd name="connsiteX517" fmla="*/ 890847 w 2307205"/>
                  <a:gd name="connsiteY517" fmla="*/ 562827 h 1780956"/>
                  <a:gd name="connsiteX518" fmla="*/ 887602 w 2307205"/>
                  <a:gd name="connsiteY518" fmla="*/ 562384 h 1780956"/>
                  <a:gd name="connsiteX519" fmla="*/ 885537 w 2307205"/>
                  <a:gd name="connsiteY519" fmla="*/ 563859 h 1780956"/>
                  <a:gd name="connsiteX520" fmla="*/ 884505 w 2307205"/>
                  <a:gd name="connsiteY520" fmla="*/ 566219 h 1780956"/>
                  <a:gd name="connsiteX521" fmla="*/ 883473 w 2307205"/>
                  <a:gd name="connsiteY521" fmla="*/ 566514 h 1780956"/>
                  <a:gd name="connsiteX522" fmla="*/ 873443 w 2307205"/>
                  <a:gd name="connsiteY522" fmla="*/ 561647 h 1780956"/>
                  <a:gd name="connsiteX523" fmla="*/ 867544 w 2307205"/>
                  <a:gd name="connsiteY523" fmla="*/ 559582 h 1780956"/>
                  <a:gd name="connsiteX524" fmla="*/ 859432 w 2307205"/>
                  <a:gd name="connsiteY524" fmla="*/ 558549 h 1780956"/>
                  <a:gd name="connsiteX525" fmla="*/ 857809 w 2307205"/>
                  <a:gd name="connsiteY525" fmla="*/ 560762 h 1780956"/>
                  <a:gd name="connsiteX526" fmla="*/ 858104 w 2307205"/>
                  <a:gd name="connsiteY526" fmla="*/ 561942 h 1780956"/>
                  <a:gd name="connsiteX527" fmla="*/ 860464 w 2307205"/>
                  <a:gd name="connsiteY527" fmla="*/ 564302 h 1780956"/>
                  <a:gd name="connsiteX528" fmla="*/ 861791 w 2307205"/>
                  <a:gd name="connsiteY528" fmla="*/ 565039 h 1780956"/>
                  <a:gd name="connsiteX529" fmla="*/ 860612 w 2307205"/>
                  <a:gd name="connsiteY529" fmla="*/ 565629 h 1780956"/>
                  <a:gd name="connsiteX530" fmla="*/ 856924 w 2307205"/>
                  <a:gd name="connsiteY530" fmla="*/ 565924 h 1780956"/>
                  <a:gd name="connsiteX531" fmla="*/ 854712 w 2307205"/>
                  <a:gd name="connsiteY531" fmla="*/ 566809 h 1780956"/>
                  <a:gd name="connsiteX532" fmla="*/ 853827 w 2307205"/>
                  <a:gd name="connsiteY532" fmla="*/ 568431 h 1780956"/>
                  <a:gd name="connsiteX533" fmla="*/ 853827 w 2307205"/>
                  <a:gd name="connsiteY533" fmla="*/ 570644 h 1780956"/>
                  <a:gd name="connsiteX534" fmla="*/ 860169 w 2307205"/>
                  <a:gd name="connsiteY534" fmla="*/ 593210 h 1780956"/>
                  <a:gd name="connsiteX535" fmla="*/ 861791 w 2307205"/>
                  <a:gd name="connsiteY535" fmla="*/ 596455 h 1780956"/>
                  <a:gd name="connsiteX536" fmla="*/ 862086 w 2307205"/>
                  <a:gd name="connsiteY536" fmla="*/ 597930 h 1780956"/>
                  <a:gd name="connsiteX537" fmla="*/ 861791 w 2307205"/>
                  <a:gd name="connsiteY537" fmla="*/ 599699 h 1780956"/>
                  <a:gd name="connsiteX538" fmla="*/ 862381 w 2307205"/>
                  <a:gd name="connsiteY538" fmla="*/ 601174 h 1780956"/>
                  <a:gd name="connsiteX539" fmla="*/ 863856 w 2307205"/>
                  <a:gd name="connsiteY539" fmla="*/ 602354 h 1780956"/>
                  <a:gd name="connsiteX540" fmla="*/ 864741 w 2307205"/>
                  <a:gd name="connsiteY540" fmla="*/ 603534 h 1780956"/>
                  <a:gd name="connsiteX541" fmla="*/ 865184 w 2307205"/>
                  <a:gd name="connsiteY541" fmla="*/ 608254 h 1780956"/>
                  <a:gd name="connsiteX542" fmla="*/ 865626 w 2307205"/>
                  <a:gd name="connsiteY542" fmla="*/ 610466 h 1780956"/>
                  <a:gd name="connsiteX543" fmla="*/ 868134 w 2307205"/>
                  <a:gd name="connsiteY543" fmla="*/ 617988 h 1780956"/>
                  <a:gd name="connsiteX544" fmla="*/ 872116 w 2307205"/>
                  <a:gd name="connsiteY544" fmla="*/ 624036 h 1780956"/>
                  <a:gd name="connsiteX545" fmla="*/ 878310 w 2307205"/>
                  <a:gd name="connsiteY545" fmla="*/ 630378 h 1780956"/>
                  <a:gd name="connsiteX546" fmla="*/ 876393 w 2307205"/>
                  <a:gd name="connsiteY546" fmla="*/ 630820 h 1780956"/>
                  <a:gd name="connsiteX547" fmla="*/ 876393 w 2307205"/>
                  <a:gd name="connsiteY547" fmla="*/ 632148 h 1780956"/>
                  <a:gd name="connsiteX548" fmla="*/ 877573 w 2307205"/>
                  <a:gd name="connsiteY548" fmla="*/ 633327 h 1780956"/>
                  <a:gd name="connsiteX549" fmla="*/ 877130 w 2307205"/>
                  <a:gd name="connsiteY549" fmla="*/ 634065 h 1780956"/>
                  <a:gd name="connsiteX550" fmla="*/ 868281 w 2307205"/>
                  <a:gd name="connsiteY550" fmla="*/ 639080 h 1780956"/>
                  <a:gd name="connsiteX551" fmla="*/ 866511 w 2307205"/>
                  <a:gd name="connsiteY551" fmla="*/ 641587 h 1780956"/>
                  <a:gd name="connsiteX552" fmla="*/ 865774 w 2307205"/>
                  <a:gd name="connsiteY552" fmla="*/ 643209 h 1780956"/>
                  <a:gd name="connsiteX553" fmla="*/ 865036 w 2307205"/>
                  <a:gd name="connsiteY553" fmla="*/ 643209 h 1780956"/>
                  <a:gd name="connsiteX554" fmla="*/ 862086 w 2307205"/>
                  <a:gd name="connsiteY554" fmla="*/ 642767 h 1780956"/>
                  <a:gd name="connsiteX555" fmla="*/ 859579 w 2307205"/>
                  <a:gd name="connsiteY555" fmla="*/ 640850 h 1780956"/>
                  <a:gd name="connsiteX556" fmla="*/ 856334 w 2307205"/>
                  <a:gd name="connsiteY556" fmla="*/ 639522 h 1780956"/>
                  <a:gd name="connsiteX557" fmla="*/ 855154 w 2307205"/>
                  <a:gd name="connsiteY557" fmla="*/ 638637 h 1780956"/>
                  <a:gd name="connsiteX558" fmla="*/ 854564 w 2307205"/>
                  <a:gd name="connsiteY558" fmla="*/ 637310 h 1780956"/>
                  <a:gd name="connsiteX559" fmla="*/ 852795 w 2307205"/>
                  <a:gd name="connsiteY559" fmla="*/ 630083 h 1780956"/>
                  <a:gd name="connsiteX560" fmla="*/ 847780 w 2307205"/>
                  <a:gd name="connsiteY560" fmla="*/ 618431 h 1780956"/>
                  <a:gd name="connsiteX561" fmla="*/ 845272 w 2307205"/>
                  <a:gd name="connsiteY561" fmla="*/ 609581 h 1780956"/>
                  <a:gd name="connsiteX562" fmla="*/ 843650 w 2307205"/>
                  <a:gd name="connsiteY562" fmla="*/ 604862 h 1780956"/>
                  <a:gd name="connsiteX563" fmla="*/ 841733 w 2307205"/>
                  <a:gd name="connsiteY563" fmla="*/ 600584 h 1780956"/>
                  <a:gd name="connsiteX564" fmla="*/ 840258 w 2307205"/>
                  <a:gd name="connsiteY564" fmla="*/ 598077 h 1780956"/>
                  <a:gd name="connsiteX565" fmla="*/ 839078 w 2307205"/>
                  <a:gd name="connsiteY565" fmla="*/ 597192 h 1780956"/>
                  <a:gd name="connsiteX566" fmla="*/ 835095 w 2307205"/>
                  <a:gd name="connsiteY566" fmla="*/ 596455 h 1780956"/>
                  <a:gd name="connsiteX567" fmla="*/ 833916 w 2307205"/>
                  <a:gd name="connsiteY567" fmla="*/ 595865 h 1780956"/>
                  <a:gd name="connsiteX568" fmla="*/ 834211 w 2307205"/>
                  <a:gd name="connsiteY568" fmla="*/ 593800 h 1780956"/>
                  <a:gd name="connsiteX569" fmla="*/ 834653 w 2307205"/>
                  <a:gd name="connsiteY569" fmla="*/ 592915 h 1780956"/>
                  <a:gd name="connsiteX570" fmla="*/ 834211 w 2307205"/>
                  <a:gd name="connsiteY570" fmla="*/ 592030 h 1780956"/>
                  <a:gd name="connsiteX571" fmla="*/ 832736 w 2307205"/>
                  <a:gd name="connsiteY571" fmla="*/ 591293 h 1780956"/>
                  <a:gd name="connsiteX572" fmla="*/ 830671 w 2307205"/>
                  <a:gd name="connsiteY572" fmla="*/ 589375 h 1780956"/>
                  <a:gd name="connsiteX573" fmla="*/ 824476 w 2307205"/>
                  <a:gd name="connsiteY573" fmla="*/ 587015 h 1780956"/>
                  <a:gd name="connsiteX574" fmla="*/ 821526 w 2307205"/>
                  <a:gd name="connsiteY574" fmla="*/ 585393 h 1780956"/>
                  <a:gd name="connsiteX575" fmla="*/ 817839 w 2307205"/>
                  <a:gd name="connsiteY575" fmla="*/ 582001 h 1780956"/>
                  <a:gd name="connsiteX576" fmla="*/ 807367 w 2307205"/>
                  <a:gd name="connsiteY576" fmla="*/ 576543 h 1780956"/>
                  <a:gd name="connsiteX577" fmla="*/ 805155 w 2307205"/>
                  <a:gd name="connsiteY577" fmla="*/ 576101 h 1780956"/>
                  <a:gd name="connsiteX578" fmla="*/ 794388 w 2307205"/>
                  <a:gd name="connsiteY578" fmla="*/ 575806 h 1780956"/>
                  <a:gd name="connsiteX579" fmla="*/ 790406 w 2307205"/>
                  <a:gd name="connsiteY579" fmla="*/ 575363 h 1780956"/>
                  <a:gd name="connsiteX580" fmla="*/ 789668 w 2307205"/>
                  <a:gd name="connsiteY580" fmla="*/ 578608 h 1780956"/>
                  <a:gd name="connsiteX581" fmla="*/ 793208 w 2307205"/>
                  <a:gd name="connsiteY581" fmla="*/ 582738 h 1780956"/>
                  <a:gd name="connsiteX582" fmla="*/ 800435 w 2307205"/>
                  <a:gd name="connsiteY582" fmla="*/ 586130 h 1780956"/>
                  <a:gd name="connsiteX583" fmla="*/ 802647 w 2307205"/>
                  <a:gd name="connsiteY583" fmla="*/ 587753 h 1780956"/>
                  <a:gd name="connsiteX584" fmla="*/ 802352 w 2307205"/>
                  <a:gd name="connsiteY584" fmla="*/ 591587 h 1780956"/>
                  <a:gd name="connsiteX585" fmla="*/ 802352 w 2307205"/>
                  <a:gd name="connsiteY585" fmla="*/ 592620 h 1780956"/>
                  <a:gd name="connsiteX586" fmla="*/ 796305 w 2307205"/>
                  <a:gd name="connsiteY586" fmla="*/ 593947 h 1780956"/>
                  <a:gd name="connsiteX587" fmla="*/ 794388 w 2307205"/>
                  <a:gd name="connsiteY587" fmla="*/ 595570 h 1780956"/>
                  <a:gd name="connsiteX588" fmla="*/ 787308 w 2307205"/>
                  <a:gd name="connsiteY588" fmla="*/ 598815 h 1780956"/>
                  <a:gd name="connsiteX589" fmla="*/ 782736 w 2307205"/>
                  <a:gd name="connsiteY589" fmla="*/ 603829 h 1780956"/>
                  <a:gd name="connsiteX590" fmla="*/ 778016 w 2307205"/>
                  <a:gd name="connsiteY590" fmla="*/ 607074 h 1780956"/>
                  <a:gd name="connsiteX591" fmla="*/ 776836 w 2307205"/>
                  <a:gd name="connsiteY591" fmla="*/ 607517 h 1780956"/>
                  <a:gd name="connsiteX592" fmla="*/ 774624 w 2307205"/>
                  <a:gd name="connsiteY592" fmla="*/ 607222 h 1780956"/>
                  <a:gd name="connsiteX593" fmla="*/ 774182 w 2307205"/>
                  <a:gd name="connsiteY593" fmla="*/ 606484 h 1780956"/>
                  <a:gd name="connsiteX594" fmla="*/ 774182 w 2307205"/>
                  <a:gd name="connsiteY594" fmla="*/ 604124 h 1780956"/>
                  <a:gd name="connsiteX595" fmla="*/ 774919 w 2307205"/>
                  <a:gd name="connsiteY595" fmla="*/ 602944 h 1780956"/>
                  <a:gd name="connsiteX596" fmla="*/ 774624 w 2307205"/>
                  <a:gd name="connsiteY596" fmla="*/ 602502 h 1780956"/>
                  <a:gd name="connsiteX597" fmla="*/ 773444 w 2307205"/>
                  <a:gd name="connsiteY597" fmla="*/ 602502 h 1780956"/>
                  <a:gd name="connsiteX598" fmla="*/ 769904 w 2307205"/>
                  <a:gd name="connsiteY598" fmla="*/ 605009 h 1780956"/>
                  <a:gd name="connsiteX599" fmla="*/ 767397 w 2307205"/>
                  <a:gd name="connsiteY599" fmla="*/ 607812 h 1780956"/>
                  <a:gd name="connsiteX600" fmla="*/ 764005 w 2307205"/>
                  <a:gd name="connsiteY600" fmla="*/ 610319 h 1780956"/>
                  <a:gd name="connsiteX601" fmla="*/ 761792 w 2307205"/>
                  <a:gd name="connsiteY601" fmla="*/ 608549 h 1780956"/>
                  <a:gd name="connsiteX602" fmla="*/ 758253 w 2307205"/>
                  <a:gd name="connsiteY602" fmla="*/ 607517 h 1780956"/>
                  <a:gd name="connsiteX603" fmla="*/ 760317 w 2307205"/>
                  <a:gd name="connsiteY603" fmla="*/ 606042 h 1780956"/>
                  <a:gd name="connsiteX604" fmla="*/ 765627 w 2307205"/>
                  <a:gd name="connsiteY604" fmla="*/ 603682 h 1780956"/>
                  <a:gd name="connsiteX605" fmla="*/ 772264 w 2307205"/>
                  <a:gd name="connsiteY605" fmla="*/ 596897 h 1780956"/>
                  <a:gd name="connsiteX606" fmla="*/ 775067 w 2307205"/>
                  <a:gd name="connsiteY606" fmla="*/ 592177 h 1780956"/>
                  <a:gd name="connsiteX607" fmla="*/ 774624 w 2307205"/>
                  <a:gd name="connsiteY607" fmla="*/ 589965 h 1780956"/>
                  <a:gd name="connsiteX608" fmla="*/ 769757 w 2307205"/>
                  <a:gd name="connsiteY608" fmla="*/ 587310 h 1780956"/>
                  <a:gd name="connsiteX609" fmla="*/ 754270 w 2307205"/>
                  <a:gd name="connsiteY609" fmla="*/ 581263 h 1780956"/>
                  <a:gd name="connsiteX610" fmla="*/ 743651 w 2307205"/>
                  <a:gd name="connsiteY610" fmla="*/ 578903 h 1780956"/>
                  <a:gd name="connsiteX611" fmla="*/ 735834 w 2307205"/>
                  <a:gd name="connsiteY611" fmla="*/ 576396 h 1780956"/>
                  <a:gd name="connsiteX612" fmla="*/ 727427 w 2307205"/>
                  <a:gd name="connsiteY612" fmla="*/ 575953 h 1780956"/>
                  <a:gd name="connsiteX613" fmla="*/ 723887 w 2307205"/>
                  <a:gd name="connsiteY613" fmla="*/ 576691 h 1780956"/>
                  <a:gd name="connsiteX614" fmla="*/ 721675 w 2307205"/>
                  <a:gd name="connsiteY614" fmla="*/ 578313 h 1780956"/>
                  <a:gd name="connsiteX615" fmla="*/ 717545 w 2307205"/>
                  <a:gd name="connsiteY615" fmla="*/ 582591 h 1780956"/>
                  <a:gd name="connsiteX616" fmla="*/ 716513 w 2307205"/>
                  <a:gd name="connsiteY616" fmla="*/ 584655 h 1780956"/>
                  <a:gd name="connsiteX617" fmla="*/ 716513 w 2307205"/>
                  <a:gd name="connsiteY617" fmla="*/ 589670 h 1780956"/>
                  <a:gd name="connsiteX618" fmla="*/ 716218 w 2307205"/>
                  <a:gd name="connsiteY618" fmla="*/ 590998 h 1780956"/>
                  <a:gd name="connsiteX619" fmla="*/ 714153 w 2307205"/>
                  <a:gd name="connsiteY619" fmla="*/ 593062 h 1780956"/>
                  <a:gd name="connsiteX620" fmla="*/ 712973 w 2307205"/>
                  <a:gd name="connsiteY620" fmla="*/ 593357 h 1780956"/>
                  <a:gd name="connsiteX621" fmla="*/ 711203 w 2307205"/>
                  <a:gd name="connsiteY621" fmla="*/ 592030 h 1780956"/>
                  <a:gd name="connsiteX622" fmla="*/ 704271 w 2307205"/>
                  <a:gd name="connsiteY622" fmla="*/ 593062 h 1780956"/>
                  <a:gd name="connsiteX623" fmla="*/ 698666 w 2307205"/>
                  <a:gd name="connsiteY623" fmla="*/ 594390 h 1780956"/>
                  <a:gd name="connsiteX624" fmla="*/ 694241 w 2307205"/>
                  <a:gd name="connsiteY624" fmla="*/ 596012 h 1780956"/>
                  <a:gd name="connsiteX625" fmla="*/ 691292 w 2307205"/>
                  <a:gd name="connsiteY625" fmla="*/ 596455 h 1780956"/>
                  <a:gd name="connsiteX626" fmla="*/ 689669 w 2307205"/>
                  <a:gd name="connsiteY626" fmla="*/ 595865 h 1780956"/>
                  <a:gd name="connsiteX627" fmla="*/ 690259 w 2307205"/>
                  <a:gd name="connsiteY627" fmla="*/ 594242 h 1780956"/>
                  <a:gd name="connsiteX628" fmla="*/ 696011 w 2307205"/>
                  <a:gd name="connsiteY628" fmla="*/ 588638 h 1780956"/>
                  <a:gd name="connsiteX629" fmla="*/ 698666 w 2307205"/>
                  <a:gd name="connsiteY629" fmla="*/ 585393 h 1780956"/>
                  <a:gd name="connsiteX630" fmla="*/ 700436 w 2307205"/>
                  <a:gd name="connsiteY630" fmla="*/ 582591 h 1780956"/>
                  <a:gd name="connsiteX631" fmla="*/ 701321 w 2307205"/>
                  <a:gd name="connsiteY631" fmla="*/ 580231 h 1780956"/>
                  <a:gd name="connsiteX632" fmla="*/ 701911 w 2307205"/>
                  <a:gd name="connsiteY632" fmla="*/ 577723 h 1780956"/>
                  <a:gd name="connsiteX633" fmla="*/ 701911 w 2307205"/>
                  <a:gd name="connsiteY633" fmla="*/ 572119 h 1780956"/>
                  <a:gd name="connsiteX634" fmla="*/ 700878 w 2307205"/>
                  <a:gd name="connsiteY634" fmla="*/ 566661 h 1780956"/>
                  <a:gd name="connsiteX635" fmla="*/ 699994 w 2307205"/>
                  <a:gd name="connsiteY635" fmla="*/ 564154 h 1780956"/>
                  <a:gd name="connsiteX636" fmla="*/ 698961 w 2307205"/>
                  <a:gd name="connsiteY636" fmla="*/ 562237 h 1780956"/>
                  <a:gd name="connsiteX637" fmla="*/ 697781 w 2307205"/>
                  <a:gd name="connsiteY637" fmla="*/ 560762 h 1780956"/>
                  <a:gd name="connsiteX638" fmla="*/ 695274 w 2307205"/>
                  <a:gd name="connsiteY638" fmla="*/ 559139 h 1780956"/>
                  <a:gd name="connsiteX639" fmla="*/ 686424 w 2307205"/>
                  <a:gd name="connsiteY639" fmla="*/ 557075 h 1780956"/>
                  <a:gd name="connsiteX640" fmla="*/ 662531 w 2307205"/>
                  <a:gd name="connsiteY640" fmla="*/ 565039 h 1780956"/>
                  <a:gd name="connsiteX641" fmla="*/ 635835 w 2307205"/>
                  <a:gd name="connsiteY641" fmla="*/ 573004 h 1780956"/>
                  <a:gd name="connsiteX642" fmla="*/ 625363 w 2307205"/>
                  <a:gd name="connsiteY642" fmla="*/ 577723 h 1780956"/>
                  <a:gd name="connsiteX643" fmla="*/ 617988 w 2307205"/>
                  <a:gd name="connsiteY643" fmla="*/ 579936 h 1780956"/>
                  <a:gd name="connsiteX644" fmla="*/ 610319 w 2307205"/>
                  <a:gd name="connsiteY644" fmla="*/ 584065 h 1780956"/>
                  <a:gd name="connsiteX645" fmla="*/ 595127 w 2307205"/>
                  <a:gd name="connsiteY645" fmla="*/ 593947 h 1780956"/>
                  <a:gd name="connsiteX646" fmla="*/ 588785 w 2307205"/>
                  <a:gd name="connsiteY646" fmla="*/ 598815 h 1780956"/>
                  <a:gd name="connsiteX647" fmla="*/ 586573 w 2307205"/>
                  <a:gd name="connsiteY647" fmla="*/ 601912 h 1780956"/>
                  <a:gd name="connsiteX648" fmla="*/ 585983 w 2307205"/>
                  <a:gd name="connsiteY648" fmla="*/ 604124 h 1780956"/>
                  <a:gd name="connsiteX649" fmla="*/ 586868 w 2307205"/>
                  <a:gd name="connsiteY649" fmla="*/ 605599 h 1780956"/>
                  <a:gd name="connsiteX650" fmla="*/ 588343 w 2307205"/>
                  <a:gd name="connsiteY650" fmla="*/ 607074 h 1780956"/>
                  <a:gd name="connsiteX651" fmla="*/ 592177 w 2307205"/>
                  <a:gd name="connsiteY651" fmla="*/ 610024 h 1780956"/>
                  <a:gd name="connsiteX652" fmla="*/ 593210 w 2307205"/>
                  <a:gd name="connsiteY652" fmla="*/ 611204 h 1780956"/>
                  <a:gd name="connsiteX653" fmla="*/ 593210 w 2307205"/>
                  <a:gd name="connsiteY653" fmla="*/ 612384 h 1780956"/>
                  <a:gd name="connsiteX654" fmla="*/ 588933 w 2307205"/>
                  <a:gd name="connsiteY654" fmla="*/ 615186 h 1780956"/>
                  <a:gd name="connsiteX655" fmla="*/ 583180 w 2307205"/>
                  <a:gd name="connsiteY655" fmla="*/ 617103 h 1780956"/>
                  <a:gd name="connsiteX656" fmla="*/ 573888 w 2307205"/>
                  <a:gd name="connsiteY656" fmla="*/ 625953 h 1780956"/>
                  <a:gd name="connsiteX657" fmla="*/ 573446 w 2307205"/>
                  <a:gd name="connsiteY657" fmla="*/ 626543 h 1780956"/>
                  <a:gd name="connsiteX658" fmla="*/ 572856 w 2307205"/>
                  <a:gd name="connsiteY658" fmla="*/ 629493 h 1780956"/>
                  <a:gd name="connsiteX659" fmla="*/ 572561 w 2307205"/>
                  <a:gd name="connsiteY659" fmla="*/ 634802 h 1780956"/>
                  <a:gd name="connsiteX660" fmla="*/ 572561 w 2307205"/>
                  <a:gd name="connsiteY660" fmla="*/ 636720 h 1780956"/>
                  <a:gd name="connsiteX661" fmla="*/ 573594 w 2307205"/>
                  <a:gd name="connsiteY661" fmla="*/ 638342 h 1780956"/>
                  <a:gd name="connsiteX662" fmla="*/ 575806 w 2307205"/>
                  <a:gd name="connsiteY662" fmla="*/ 640555 h 1780956"/>
                  <a:gd name="connsiteX663" fmla="*/ 583328 w 2307205"/>
                  <a:gd name="connsiteY663" fmla="*/ 642324 h 1780956"/>
                  <a:gd name="connsiteX664" fmla="*/ 588785 w 2307205"/>
                  <a:gd name="connsiteY664" fmla="*/ 642767 h 1780956"/>
                  <a:gd name="connsiteX665" fmla="*/ 601469 w 2307205"/>
                  <a:gd name="connsiteY665" fmla="*/ 641734 h 1780956"/>
                  <a:gd name="connsiteX666" fmla="*/ 605304 w 2307205"/>
                  <a:gd name="connsiteY666" fmla="*/ 641734 h 1780956"/>
                  <a:gd name="connsiteX667" fmla="*/ 601764 w 2307205"/>
                  <a:gd name="connsiteY667" fmla="*/ 646602 h 1780956"/>
                  <a:gd name="connsiteX668" fmla="*/ 594685 w 2307205"/>
                  <a:gd name="connsiteY668" fmla="*/ 648372 h 1780956"/>
                  <a:gd name="connsiteX669" fmla="*/ 592620 w 2307205"/>
                  <a:gd name="connsiteY669" fmla="*/ 651174 h 1780956"/>
                  <a:gd name="connsiteX670" fmla="*/ 592620 w 2307205"/>
                  <a:gd name="connsiteY670" fmla="*/ 652059 h 1780956"/>
                  <a:gd name="connsiteX671" fmla="*/ 593652 w 2307205"/>
                  <a:gd name="connsiteY671" fmla="*/ 652649 h 1780956"/>
                  <a:gd name="connsiteX672" fmla="*/ 600289 w 2307205"/>
                  <a:gd name="connsiteY672" fmla="*/ 654714 h 1780956"/>
                  <a:gd name="connsiteX673" fmla="*/ 605894 w 2307205"/>
                  <a:gd name="connsiteY673" fmla="*/ 654714 h 1780956"/>
                  <a:gd name="connsiteX674" fmla="*/ 615923 w 2307205"/>
                  <a:gd name="connsiteY674" fmla="*/ 652649 h 1780956"/>
                  <a:gd name="connsiteX675" fmla="*/ 630525 w 2307205"/>
                  <a:gd name="connsiteY675" fmla="*/ 652206 h 1780956"/>
                  <a:gd name="connsiteX676" fmla="*/ 661646 w 2307205"/>
                  <a:gd name="connsiteY676" fmla="*/ 647192 h 1780956"/>
                  <a:gd name="connsiteX677" fmla="*/ 668135 w 2307205"/>
                  <a:gd name="connsiteY677" fmla="*/ 648962 h 1780956"/>
                  <a:gd name="connsiteX678" fmla="*/ 669020 w 2307205"/>
                  <a:gd name="connsiteY678" fmla="*/ 649846 h 1780956"/>
                  <a:gd name="connsiteX679" fmla="*/ 667988 w 2307205"/>
                  <a:gd name="connsiteY679" fmla="*/ 650879 h 1780956"/>
                  <a:gd name="connsiteX680" fmla="*/ 664596 w 2307205"/>
                  <a:gd name="connsiteY680" fmla="*/ 651174 h 1780956"/>
                  <a:gd name="connsiteX681" fmla="*/ 657811 w 2307205"/>
                  <a:gd name="connsiteY681" fmla="*/ 650289 h 1780956"/>
                  <a:gd name="connsiteX682" fmla="*/ 651321 w 2307205"/>
                  <a:gd name="connsiteY682" fmla="*/ 651026 h 1780956"/>
                  <a:gd name="connsiteX683" fmla="*/ 649699 w 2307205"/>
                  <a:gd name="connsiteY683" fmla="*/ 651764 h 1780956"/>
                  <a:gd name="connsiteX684" fmla="*/ 649699 w 2307205"/>
                  <a:gd name="connsiteY684" fmla="*/ 653239 h 1780956"/>
                  <a:gd name="connsiteX685" fmla="*/ 652944 w 2307205"/>
                  <a:gd name="connsiteY685" fmla="*/ 654271 h 1780956"/>
                  <a:gd name="connsiteX686" fmla="*/ 653681 w 2307205"/>
                  <a:gd name="connsiteY686" fmla="*/ 655156 h 1780956"/>
                  <a:gd name="connsiteX687" fmla="*/ 649699 w 2307205"/>
                  <a:gd name="connsiteY687" fmla="*/ 656189 h 1780956"/>
                  <a:gd name="connsiteX688" fmla="*/ 644832 w 2307205"/>
                  <a:gd name="connsiteY688" fmla="*/ 656189 h 1780956"/>
                  <a:gd name="connsiteX689" fmla="*/ 639817 w 2307205"/>
                  <a:gd name="connsiteY689" fmla="*/ 657369 h 1780956"/>
                  <a:gd name="connsiteX690" fmla="*/ 629493 w 2307205"/>
                  <a:gd name="connsiteY690" fmla="*/ 660318 h 1780956"/>
                  <a:gd name="connsiteX691" fmla="*/ 616513 w 2307205"/>
                  <a:gd name="connsiteY691" fmla="*/ 663416 h 1780956"/>
                  <a:gd name="connsiteX692" fmla="*/ 603387 w 2307205"/>
                  <a:gd name="connsiteY692" fmla="*/ 665923 h 1780956"/>
                  <a:gd name="connsiteX693" fmla="*/ 600289 w 2307205"/>
                  <a:gd name="connsiteY693" fmla="*/ 667103 h 1780956"/>
                  <a:gd name="connsiteX694" fmla="*/ 591587 w 2307205"/>
                  <a:gd name="connsiteY694" fmla="*/ 671823 h 1780956"/>
                  <a:gd name="connsiteX695" fmla="*/ 589375 w 2307205"/>
                  <a:gd name="connsiteY695" fmla="*/ 673445 h 1780956"/>
                  <a:gd name="connsiteX696" fmla="*/ 588785 w 2307205"/>
                  <a:gd name="connsiteY696" fmla="*/ 674920 h 1780956"/>
                  <a:gd name="connsiteX697" fmla="*/ 591735 w 2307205"/>
                  <a:gd name="connsiteY697" fmla="*/ 678755 h 1780956"/>
                  <a:gd name="connsiteX698" fmla="*/ 609434 w 2307205"/>
                  <a:gd name="connsiteY698" fmla="*/ 691144 h 1780956"/>
                  <a:gd name="connsiteX699" fmla="*/ 624920 w 2307205"/>
                  <a:gd name="connsiteY699" fmla="*/ 692324 h 1780956"/>
                  <a:gd name="connsiteX700" fmla="*/ 642324 w 2307205"/>
                  <a:gd name="connsiteY700" fmla="*/ 691439 h 1780956"/>
                  <a:gd name="connsiteX701" fmla="*/ 644979 w 2307205"/>
                  <a:gd name="connsiteY701" fmla="*/ 691734 h 1780956"/>
                  <a:gd name="connsiteX702" fmla="*/ 648667 w 2307205"/>
                  <a:gd name="connsiteY702" fmla="*/ 692914 h 1780956"/>
                  <a:gd name="connsiteX703" fmla="*/ 651174 w 2307205"/>
                  <a:gd name="connsiteY703" fmla="*/ 692914 h 1780956"/>
                  <a:gd name="connsiteX704" fmla="*/ 668873 w 2307205"/>
                  <a:gd name="connsiteY704" fmla="*/ 692472 h 1780956"/>
                  <a:gd name="connsiteX705" fmla="*/ 681115 w 2307205"/>
                  <a:gd name="connsiteY705" fmla="*/ 691439 h 1780956"/>
                  <a:gd name="connsiteX706" fmla="*/ 687604 w 2307205"/>
                  <a:gd name="connsiteY706" fmla="*/ 690407 h 1780956"/>
                  <a:gd name="connsiteX707" fmla="*/ 694389 w 2307205"/>
                  <a:gd name="connsiteY707" fmla="*/ 688784 h 1780956"/>
                  <a:gd name="connsiteX708" fmla="*/ 697044 w 2307205"/>
                  <a:gd name="connsiteY708" fmla="*/ 688784 h 1780956"/>
                  <a:gd name="connsiteX709" fmla="*/ 703976 w 2307205"/>
                  <a:gd name="connsiteY709" fmla="*/ 687752 h 1780956"/>
                  <a:gd name="connsiteX710" fmla="*/ 709433 w 2307205"/>
                  <a:gd name="connsiteY710" fmla="*/ 688047 h 1780956"/>
                  <a:gd name="connsiteX711" fmla="*/ 718872 w 2307205"/>
                  <a:gd name="connsiteY711" fmla="*/ 689817 h 1780956"/>
                  <a:gd name="connsiteX712" fmla="*/ 725509 w 2307205"/>
                  <a:gd name="connsiteY712" fmla="*/ 691587 h 1780956"/>
                  <a:gd name="connsiteX713" fmla="*/ 752500 w 2307205"/>
                  <a:gd name="connsiteY713" fmla="*/ 699551 h 1780956"/>
                  <a:gd name="connsiteX714" fmla="*/ 762677 w 2307205"/>
                  <a:gd name="connsiteY714" fmla="*/ 703976 h 1780956"/>
                  <a:gd name="connsiteX715" fmla="*/ 765185 w 2307205"/>
                  <a:gd name="connsiteY715" fmla="*/ 706041 h 1780956"/>
                  <a:gd name="connsiteX716" fmla="*/ 763267 w 2307205"/>
                  <a:gd name="connsiteY716" fmla="*/ 707073 h 1780956"/>
                  <a:gd name="connsiteX717" fmla="*/ 761202 w 2307205"/>
                  <a:gd name="connsiteY717" fmla="*/ 707663 h 1780956"/>
                  <a:gd name="connsiteX718" fmla="*/ 750583 w 2307205"/>
                  <a:gd name="connsiteY718" fmla="*/ 707663 h 1780956"/>
                  <a:gd name="connsiteX719" fmla="*/ 748518 w 2307205"/>
                  <a:gd name="connsiteY719" fmla="*/ 708548 h 1780956"/>
                  <a:gd name="connsiteX720" fmla="*/ 741881 w 2307205"/>
                  <a:gd name="connsiteY720" fmla="*/ 709728 h 1780956"/>
                  <a:gd name="connsiteX721" fmla="*/ 738931 w 2307205"/>
                  <a:gd name="connsiteY721" fmla="*/ 709728 h 1780956"/>
                  <a:gd name="connsiteX722" fmla="*/ 724035 w 2307205"/>
                  <a:gd name="connsiteY722" fmla="*/ 708106 h 1780956"/>
                  <a:gd name="connsiteX723" fmla="*/ 712088 w 2307205"/>
                  <a:gd name="connsiteY723" fmla="*/ 707811 h 1780956"/>
                  <a:gd name="connsiteX724" fmla="*/ 705598 w 2307205"/>
                  <a:gd name="connsiteY724" fmla="*/ 707221 h 1780956"/>
                  <a:gd name="connsiteX725" fmla="*/ 699109 w 2307205"/>
                  <a:gd name="connsiteY725" fmla="*/ 706041 h 1780956"/>
                  <a:gd name="connsiteX726" fmla="*/ 688047 w 2307205"/>
                  <a:gd name="connsiteY726" fmla="*/ 705746 h 1780956"/>
                  <a:gd name="connsiteX727" fmla="*/ 663563 w 2307205"/>
                  <a:gd name="connsiteY727" fmla="*/ 708401 h 1780956"/>
                  <a:gd name="connsiteX728" fmla="*/ 636720 w 2307205"/>
                  <a:gd name="connsiteY728" fmla="*/ 712235 h 1780956"/>
                  <a:gd name="connsiteX729" fmla="*/ 621528 w 2307205"/>
                  <a:gd name="connsiteY729" fmla="*/ 715775 h 1780956"/>
                  <a:gd name="connsiteX730" fmla="*/ 620791 w 2307205"/>
                  <a:gd name="connsiteY730" fmla="*/ 716070 h 1780956"/>
                  <a:gd name="connsiteX731" fmla="*/ 619906 w 2307205"/>
                  <a:gd name="connsiteY731" fmla="*/ 717840 h 1780956"/>
                  <a:gd name="connsiteX732" fmla="*/ 620201 w 2307205"/>
                  <a:gd name="connsiteY732" fmla="*/ 720790 h 1780956"/>
                  <a:gd name="connsiteX733" fmla="*/ 621086 w 2307205"/>
                  <a:gd name="connsiteY733" fmla="*/ 725657 h 1780956"/>
                  <a:gd name="connsiteX734" fmla="*/ 621823 w 2307205"/>
                  <a:gd name="connsiteY734" fmla="*/ 728607 h 1780956"/>
                  <a:gd name="connsiteX735" fmla="*/ 622266 w 2307205"/>
                  <a:gd name="connsiteY735" fmla="*/ 729639 h 1780956"/>
                  <a:gd name="connsiteX736" fmla="*/ 625216 w 2307205"/>
                  <a:gd name="connsiteY736" fmla="*/ 733622 h 1780956"/>
                  <a:gd name="connsiteX737" fmla="*/ 632590 w 2307205"/>
                  <a:gd name="connsiteY737" fmla="*/ 740259 h 1780956"/>
                  <a:gd name="connsiteX738" fmla="*/ 635245 w 2307205"/>
                  <a:gd name="connsiteY738" fmla="*/ 743208 h 1780956"/>
                  <a:gd name="connsiteX739" fmla="*/ 636277 w 2307205"/>
                  <a:gd name="connsiteY739" fmla="*/ 745421 h 1780956"/>
                  <a:gd name="connsiteX740" fmla="*/ 637162 w 2307205"/>
                  <a:gd name="connsiteY740" fmla="*/ 746748 h 1780956"/>
                  <a:gd name="connsiteX741" fmla="*/ 637752 w 2307205"/>
                  <a:gd name="connsiteY741" fmla="*/ 747191 h 1780956"/>
                  <a:gd name="connsiteX742" fmla="*/ 648519 w 2307205"/>
                  <a:gd name="connsiteY742" fmla="*/ 751173 h 1780956"/>
                  <a:gd name="connsiteX743" fmla="*/ 654861 w 2307205"/>
                  <a:gd name="connsiteY743" fmla="*/ 752795 h 1780956"/>
                  <a:gd name="connsiteX744" fmla="*/ 661203 w 2307205"/>
                  <a:gd name="connsiteY744" fmla="*/ 753680 h 1780956"/>
                  <a:gd name="connsiteX745" fmla="*/ 673150 w 2307205"/>
                  <a:gd name="connsiteY745" fmla="*/ 754565 h 1780956"/>
                  <a:gd name="connsiteX746" fmla="*/ 685097 w 2307205"/>
                  <a:gd name="connsiteY746" fmla="*/ 754123 h 1780956"/>
                  <a:gd name="connsiteX747" fmla="*/ 694979 w 2307205"/>
                  <a:gd name="connsiteY747" fmla="*/ 754123 h 1780956"/>
                  <a:gd name="connsiteX748" fmla="*/ 701468 w 2307205"/>
                  <a:gd name="connsiteY748" fmla="*/ 755155 h 1780956"/>
                  <a:gd name="connsiteX749" fmla="*/ 711350 w 2307205"/>
                  <a:gd name="connsiteY749" fmla="*/ 757810 h 1780956"/>
                  <a:gd name="connsiteX750" fmla="*/ 711645 w 2307205"/>
                  <a:gd name="connsiteY750" fmla="*/ 758400 h 1780956"/>
                  <a:gd name="connsiteX751" fmla="*/ 713563 w 2307205"/>
                  <a:gd name="connsiteY751" fmla="*/ 765332 h 1780956"/>
                  <a:gd name="connsiteX752" fmla="*/ 714005 w 2307205"/>
                  <a:gd name="connsiteY752" fmla="*/ 768577 h 1780956"/>
                  <a:gd name="connsiteX753" fmla="*/ 713415 w 2307205"/>
                  <a:gd name="connsiteY753" fmla="*/ 774182 h 1780956"/>
                  <a:gd name="connsiteX754" fmla="*/ 715038 w 2307205"/>
                  <a:gd name="connsiteY754" fmla="*/ 777426 h 1780956"/>
                  <a:gd name="connsiteX755" fmla="*/ 720642 w 2307205"/>
                  <a:gd name="connsiteY755" fmla="*/ 785096 h 1780956"/>
                  <a:gd name="connsiteX756" fmla="*/ 723445 w 2307205"/>
                  <a:gd name="connsiteY756" fmla="*/ 788046 h 1780956"/>
                  <a:gd name="connsiteX757" fmla="*/ 726099 w 2307205"/>
                  <a:gd name="connsiteY757" fmla="*/ 789963 h 1780956"/>
                  <a:gd name="connsiteX758" fmla="*/ 728902 w 2307205"/>
                  <a:gd name="connsiteY758" fmla="*/ 790553 h 1780956"/>
                  <a:gd name="connsiteX759" fmla="*/ 738194 w 2307205"/>
                  <a:gd name="connsiteY759" fmla="*/ 790553 h 1780956"/>
                  <a:gd name="connsiteX760" fmla="*/ 747633 w 2307205"/>
                  <a:gd name="connsiteY760" fmla="*/ 788931 h 1780956"/>
                  <a:gd name="connsiteX761" fmla="*/ 768134 w 2307205"/>
                  <a:gd name="connsiteY761" fmla="*/ 788193 h 1780956"/>
                  <a:gd name="connsiteX762" fmla="*/ 773592 w 2307205"/>
                  <a:gd name="connsiteY762" fmla="*/ 787751 h 1780956"/>
                  <a:gd name="connsiteX763" fmla="*/ 778311 w 2307205"/>
                  <a:gd name="connsiteY763" fmla="*/ 785686 h 1780956"/>
                  <a:gd name="connsiteX764" fmla="*/ 782736 w 2307205"/>
                  <a:gd name="connsiteY764" fmla="*/ 785391 h 1780956"/>
                  <a:gd name="connsiteX765" fmla="*/ 785538 w 2307205"/>
                  <a:gd name="connsiteY765" fmla="*/ 786128 h 1780956"/>
                  <a:gd name="connsiteX766" fmla="*/ 795420 w 2307205"/>
                  <a:gd name="connsiteY766" fmla="*/ 784654 h 1780956"/>
                  <a:gd name="connsiteX767" fmla="*/ 808695 w 2307205"/>
                  <a:gd name="connsiteY767" fmla="*/ 783769 h 1780956"/>
                  <a:gd name="connsiteX768" fmla="*/ 821379 w 2307205"/>
                  <a:gd name="connsiteY768" fmla="*/ 781704 h 1780956"/>
                  <a:gd name="connsiteX769" fmla="*/ 835095 w 2307205"/>
                  <a:gd name="connsiteY769" fmla="*/ 777869 h 1780956"/>
                  <a:gd name="connsiteX770" fmla="*/ 840700 w 2307205"/>
                  <a:gd name="connsiteY770" fmla="*/ 774772 h 1780956"/>
                  <a:gd name="connsiteX771" fmla="*/ 845420 w 2307205"/>
                  <a:gd name="connsiteY771" fmla="*/ 771527 h 1780956"/>
                  <a:gd name="connsiteX772" fmla="*/ 850287 w 2307205"/>
                  <a:gd name="connsiteY772" fmla="*/ 769757 h 1780956"/>
                  <a:gd name="connsiteX773" fmla="*/ 863414 w 2307205"/>
                  <a:gd name="connsiteY773" fmla="*/ 768872 h 1780956"/>
                  <a:gd name="connsiteX774" fmla="*/ 874476 w 2307205"/>
                  <a:gd name="connsiteY774" fmla="*/ 766660 h 1780956"/>
                  <a:gd name="connsiteX775" fmla="*/ 876688 w 2307205"/>
                  <a:gd name="connsiteY775" fmla="*/ 765332 h 1780956"/>
                  <a:gd name="connsiteX776" fmla="*/ 882735 w 2307205"/>
                  <a:gd name="connsiteY776" fmla="*/ 759727 h 1780956"/>
                  <a:gd name="connsiteX777" fmla="*/ 885095 w 2307205"/>
                  <a:gd name="connsiteY777" fmla="*/ 758400 h 1780956"/>
                  <a:gd name="connsiteX778" fmla="*/ 889667 w 2307205"/>
                  <a:gd name="connsiteY778" fmla="*/ 750731 h 1780956"/>
                  <a:gd name="connsiteX779" fmla="*/ 892175 w 2307205"/>
                  <a:gd name="connsiteY779" fmla="*/ 747928 h 1780956"/>
                  <a:gd name="connsiteX780" fmla="*/ 894829 w 2307205"/>
                  <a:gd name="connsiteY780" fmla="*/ 746453 h 1780956"/>
                  <a:gd name="connsiteX781" fmla="*/ 897927 w 2307205"/>
                  <a:gd name="connsiteY781" fmla="*/ 746453 h 1780956"/>
                  <a:gd name="connsiteX782" fmla="*/ 901024 w 2307205"/>
                  <a:gd name="connsiteY782" fmla="*/ 747633 h 1780956"/>
                  <a:gd name="connsiteX783" fmla="*/ 902499 w 2307205"/>
                  <a:gd name="connsiteY783" fmla="*/ 749108 h 1780956"/>
                  <a:gd name="connsiteX784" fmla="*/ 902941 w 2307205"/>
                  <a:gd name="connsiteY784" fmla="*/ 751026 h 1780956"/>
                  <a:gd name="connsiteX785" fmla="*/ 902647 w 2307205"/>
                  <a:gd name="connsiteY785" fmla="*/ 753680 h 1780956"/>
                  <a:gd name="connsiteX786" fmla="*/ 902647 w 2307205"/>
                  <a:gd name="connsiteY786" fmla="*/ 755008 h 1780956"/>
                  <a:gd name="connsiteX787" fmla="*/ 903089 w 2307205"/>
                  <a:gd name="connsiteY787" fmla="*/ 756188 h 1780956"/>
                  <a:gd name="connsiteX788" fmla="*/ 905006 w 2307205"/>
                  <a:gd name="connsiteY788" fmla="*/ 757515 h 1780956"/>
                  <a:gd name="connsiteX789" fmla="*/ 908399 w 2307205"/>
                  <a:gd name="connsiteY789" fmla="*/ 758990 h 1780956"/>
                  <a:gd name="connsiteX790" fmla="*/ 911791 w 2307205"/>
                  <a:gd name="connsiteY790" fmla="*/ 759580 h 1780956"/>
                  <a:gd name="connsiteX791" fmla="*/ 917101 w 2307205"/>
                  <a:gd name="connsiteY791" fmla="*/ 759285 h 1780956"/>
                  <a:gd name="connsiteX792" fmla="*/ 924180 w 2307205"/>
                  <a:gd name="connsiteY792" fmla="*/ 760170 h 1780956"/>
                  <a:gd name="connsiteX793" fmla="*/ 931260 w 2307205"/>
                  <a:gd name="connsiteY793" fmla="*/ 761940 h 1780956"/>
                  <a:gd name="connsiteX794" fmla="*/ 937602 w 2307205"/>
                  <a:gd name="connsiteY794" fmla="*/ 762530 h 1780956"/>
                  <a:gd name="connsiteX795" fmla="*/ 937602 w 2307205"/>
                  <a:gd name="connsiteY795" fmla="*/ 763857 h 1780956"/>
                  <a:gd name="connsiteX796" fmla="*/ 934210 w 2307205"/>
                  <a:gd name="connsiteY796" fmla="*/ 767250 h 1780956"/>
                  <a:gd name="connsiteX797" fmla="*/ 933620 w 2307205"/>
                  <a:gd name="connsiteY797" fmla="*/ 768282 h 1780956"/>
                  <a:gd name="connsiteX798" fmla="*/ 935242 w 2307205"/>
                  <a:gd name="connsiteY798" fmla="*/ 769904 h 1780956"/>
                  <a:gd name="connsiteX799" fmla="*/ 949254 w 2307205"/>
                  <a:gd name="connsiteY799" fmla="*/ 772117 h 1780956"/>
                  <a:gd name="connsiteX800" fmla="*/ 952204 w 2307205"/>
                  <a:gd name="connsiteY800" fmla="*/ 770199 h 1780956"/>
                  <a:gd name="connsiteX801" fmla="*/ 955006 w 2307205"/>
                  <a:gd name="connsiteY801" fmla="*/ 769462 h 1780956"/>
                  <a:gd name="connsiteX802" fmla="*/ 962528 w 2307205"/>
                  <a:gd name="connsiteY802" fmla="*/ 772264 h 1780956"/>
                  <a:gd name="connsiteX803" fmla="*/ 969018 w 2307205"/>
                  <a:gd name="connsiteY803" fmla="*/ 773002 h 1780956"/>
                  <a:gd name="connsiteX804" fmla="*/ 978162 w 2307205"/>
                  <a:gd name="connsiteY804" fmla="*/ 774772 h 1780956"/>
                  <a:gd name="connsiteX805" fmla="*/ 986127 w 2307205"/>
                  <a:gd name="connsiteY805" fmla="*/ 773887 h 1780956"/>
                  <a:gd name="connsiteX806" fmla="*/ 993059 w 2307205"/>
                  <a:gd name="connsiteY806" fmla="*/ 774182 h 1780956"/>
                  <a:gd name="connsiteX807" fmla="*/ 994681 w 2307205"/>
                  <a:gd name="connsiteY807" fmla="*/ 773739 h 1780956"/>
                  <a:gd name="connsiteX808" fmla="*/ 997188 w 2307205"/>
                  <a:gd name="connsiteY808" fmla="*/ 772264 h 1780956"/>
                  <a:gd name="connsiteX809" fmla="*/ 1003678 w 2307205"/>
                  <a:gd name="connsiteY809" fmla="*/ 771232 h 1780956"/>
                  <a:gd name="connsiteX810" fmla="*/ 1007070 w 2307205"/>
                  <a:gd name="connsiteY810" fmla="*/ 769609 h 1780956"/>
                  <a:gd name="connsiteX811" fmla="*/ 1016952 w 2307205"/>
                  <a:gd name="connsiteY811" fmla="*/ 766660 h 1780956"/>
                  <a:gd name="connsiteX812" fmla="*/ 1020197 w 2307205"/>
                  <a:gd name="connsiteY812" fmla="*/ 765037 h 1780956"/>
                  <a:gd name="connsiteX813" fmla="*/ 1021967 w 2307205"/>
                  <a:gd name="connsiteY813" fmla="*/ 760022 h 1780956"/>
                  <a:gd name="connsiteX814" fmla="*/ 1021967 w 2307205"/>
                  <a:gd name="connsiteY814" fmla="*/ 757810 h 1780956"/>
                  <a:gd name="connsiteX815" fmla="*/ 1021082 w 2307205"/>
                  <a:gd name="connsiteY815" fmla="*/ 756188 h 1780956"/>
                  <a:gd name="connsiteX816" fmla="*/ 1019755 w 2307205"/>
                  <a:gd name="connsiteY816" fmla="*/ 755155 h 1780956"/>
                  <a:gd name="connsiteX817" fmla="*/ 1019017 w 2307205"/>
                  <a:gd name="connsiteY817" fmla="*/ 754860 h 1780956"/>
                  <a:gd name="connsiteX818" fmla="*/ 1016510 w 2307205"/>
                  <a:gd name="connsiteY818" fmla="*/ 755303 h 1780956"/>
                  <a:gd name="connsiteX819" fmla="*/ 1015182 w 2307205"/>
                  <a:gd name="connsiteY819" fmla="*/ 754270 h 1780956"/>
                  <a:gd name="connsiteX820" fmla="*/ 1014740 w 2307205"/>
                  <a:gd name="connsiteY820" fmla="*/ 753238 h 1780956"/>
                  <a:gd name="connsiteX821" fmla="*/ 1014740 w 2307205"/>
                  <a:gd name="connsiteY821" fmla="*/ 750583 h 1780956"/>
                  <a:gd name="connsiteX822" fmla="*/ 1015035 w 2307205"/>
                  <a:gd name="connsiteY822" fmla="*/ 749551 h 1780956"/>
                  <a:gd name="connsiteX823" fmla="*/ 1017100 w 2307205"/>
                  <a:gd name="connsiteY823" fmla="*/ 747338 h 1780956"/>
                  <a:gd name="connsiteX824" fmla="*/ 1017100 w 2307205"/>
                  <a:gd name="connsiteY824" fmla="*/ 746453 h 1780956"/>
                  <a:gd name="connsiteX825" fmla="*/ 1015330 w 2307205"/>
                  <a:gd name="connsiteY825" fmla="*/ 744683 h 1780956"/>
                  <a:gd name="connsiteX826" fmla="*/ 1012527 w 2307205"/>
                  <a:gd name="connsiteY826" fmla="*/ 743651 h 1780956"/>
                  <a:gd name="connsiteX827" fmla="*/ 1004858 w 2307205"/>
                  <a:gd name="connsiteY827" fmla="*/ 744241 h 1780956"/>
                  <a:gd name="connsiteX828" fmla="*/ 1002203 w 2307205"/>
                  <a:gd name="connsiteY828" fmla="*/ 746158 h 1780956"/>
                  <a:gd name="connsiteX829" fmla="*/ 996156 w 2307205"/>
                  <a:gd name="connsiteY829" fmla="*/ 748813 h 1780956"/>
                  <a:gd name="connsiteX830" fmla="*/ 993354 w 2307205"/>
                  <a:gd name="connsiteY830" fmla="*/ 750436 h 1780956"/>
                  <a:gd name="connsiteX831" fmla="*/ 987896 w 2307205"/>
                  <a:gd name="connsiteY831" fmla="*/ 756335 h 1780956"/>
                  <a:gd name="connsiteX832" fmla="*/ 987159 w 2307205"/>
                  <a:gd name="connsiteY832" fmla="*/ 756630 h 1780956"/>
                  <a:gd name="connsiteX833" fmla="*/ 987159 w 2307205"/>
                  <a:gd name="connsiteY833" fmla="*/ 755155 h 1780956"/>
                  <a:gd name="connsiteX834" fmla="*/ 989224 w 2307205"/>
                  <a:gd name="connsiteY834" fmla="*/ 749108 h 1780956"/>
                  <a:gd name="connsiteX835" fmla="*/ 989224 w 2307205"/>
                  <a:gd name="connsiteY835" fmla="*/ 746011 h 1780956"/>
                  <a:gd name="connsiteX836" fmla="*/ 988929 w 2307205"/>
                  <a:gd name="connsiteY836" fmla="*/ 744241 h 1780956"/>
                  <a:gd name="connsiteX837" fmla="*/ 988634 w 2307205"/>
                  <a:gd name="connsiteY837" fmla="*/ 743651 h 1780956"/>
                  <a:gd name="connsiteX838" fmla="*/ 987602 w 2307205"/>
                  <a:gd name="connsiteY838" fmla="*/ 743651 h 1780956"/>
                  <a:gd name="connsiteX839" fmla="*/ 986569 w 2307205"/>
                  <a:gd name="connsiteY839" fmla="*/ 743061 h 1780956"/>
                  <a:gd name="connsiteX840" fmla="*/ 982587 w 2307205"/>
                  <a:gd name="connsiteY840" fmla="*/ 739816 h 1780956"/>
                  <a:gd name="connsiteX841" fmla="*/ 979342 w 2307205"/>
                  <a:gd name="connsiteY841" fmla="*/ 737751 h 1780956"/>
                  <a:gd name="connsiteX842" fmla="*/ 978162 w 2307205"/>
                  <a:gd name="connsiteY842" fmla="*/ 736276 h 1780956"/>
                  <a:gd name="connsiteX843" fmla="*/ 978899 w 2307205"/>
                  <a:gd name="connsiteY843" fmla="*/ 735244 h 1780956"/>
                  <a:gd name="connsiteX844" fmla="*/ 980817 w 2307205"/>
                  <a:gd name="connsiteY844" fmla="*/ 734359 h 1780956"/>
                  <a:gd name="connsiteX845" fmla="*/ 982292 w 2307205"/>
                  <a:gd name="connsiteY845" fmla="*/ 734801 h 1780956"/>
                  <a:gd name="connsiteX846" fmla="*/ 988634 w 2307205"/>
                  <a:gd name="connsiteY846" fmla="*/ 738489 h 1780956"/>
                  <a:gd name="connsiteX847" fmla="*/ 992321 w 2307205"/>
                  <a:gd name="connsiteY847" fmla="*/ 739816 h 1780956"/>
                  <a:gd name="connsiteX848" fmla="*/ 996893 w 2307205"/>
                  <a:gd name="connsiteY848" fmla="*/ 740554 h 1780956"/>
                  <a:gd name="connsiteX849" fmla="*/ 1000138 w 2307205"/>
                  <a:gd name="connsiteY849" fmla="*/ 740554 h 1780956"/>
                  <a:gd name="connsiteX850" fmla="*/ 1001613 w 2307205"/>
                  <a:gd name="connsiteY850" fmla="*/ 739374 h 1780956"/>
                  <a:gd name="connsiteX851" fmla="*/ 1002203 w 2307205"/>
                  <a:gd name="connsiteY851" fmla="*/ 738489 h 1780956"/>
                  <a:gd name="connsiteX852" fmla="*/ 1002203 w 2307205"/>
                  <a:gd name="connsiteY852" fmla="*/ 735391 h 1780956"/>
                  <a:gd name="connsiteX853" fmla="*/ 1001613 w 2307205"/>
                  <a:gd name="connsiteY853" fmla="*/ 733917 h 1780956"/>
                  <a:gd name="connsiteX854" fmla="*/ 1000876 w 2307205"/>
                  <a:gd name="connsiteY854" fmla="*/ 732737 h 1780956"/>
                  <a:gd name="connsiteX855" fmla="*/ 1002793 w 2307205"/>
                  <a:gd name="connsiteY855" fmla="*/ 730819 h 1780956"/>
                  <a:gd name="connsiteX856" fmla="*/ 1007365 w 2307205"/>
                  <a:gd name="connsiteY856" fmla="*/ 728312 h 1780956"/>
                  <a:gd name="connsiteX857" fmla="*/ 1010315 w 2307205"/>
                  <a:gd name="connsiteY857" fmla="*/ 726984 h 1780956"/>
                  <a:gd name="connsiteX858" fmla="*/ 1011643 w 2307205"/>
                  <a:gd name="connsiteY858" fmla="*/ 726984 h 1780956"/>
                  <a:gd name="connsiteX859" fmla="*/ 1013855 w 2307205"/>
                  <a:gd name="connsiteY859" fmla="*/ 727869 h 1780956"/>
                  <a:gd name="connsiteX860" fmla="*/ 1020050 w 2307205"/>
                  <a:gd name="connsiteY860" fmla="*/ 731852 h 1780956"/>
                  <a:gd name="connsiteX861" fmla="*/ 1023294 w 2307205"/>
                  <a:gd name="connsiteY861" fmla="*/ 733474 h 1780956"/>
                  <a:gd name="connsiteX862" fmla="*/ 1025507 w 2307205"/>
                  <a:gd name="connsiteY862" fmla="*/ 733769 h 1780956"/>
                  <a:gd name="connsiteX863" fmla="*/ 1026687 w 2307205"/>
                  <a:gd name="connsiteY863" fmla="*/ 732737 h 1780956"/>
                  <a:gd name="connsiteX864" fmla="*/ 1027719 w 2307205"/>
                  <a:gd name="connsiteY864" fmla="*/ 731114 h 1780956"/>
                  <a:gd name="connsiteX865" fmla="*/ 1029194 w 2307205"/>
                  <a:gd name="connsiteY865" fmla="*/ 727427 h 1780956"/>
                  <a:gd name="connsiteX866" fmla="*/ 1029784 w 2307205"/>
                  <a:gd name="connsiteY866" fmla="*/ 726689 h 1780956"/>
                  <a:gd name="connsiteX867" fmla="*/ 1030521 w 2307205"/>
                  <a:gd name="connsiteY867" fmla="*/ 727427 h 1780956"/>
                  <a:gd name="connsiteX868" fmla="*/ 1031996 w 2307205"/>
                  <a:gd name="connsiteY868" fmla="*/ 731409 h 1780956"/>
                  <a:gd name="connsiteX869" fmla="*/ 1033619 w 2307205"/>
                  <a:gd name="connsiteY869" fmla="*/ 733179 h 1780956"/>
                  <a:gd name="connsiteX870" fmla="*/ 1036716 w 2307205"/>
                  <a:gd name="connsiteY870" fmla="*/ 734654 h 1780956"/>
                  <a:gd name="connsiteX871" fmla="*/ 1041288 w 2307205"/>
                  <a:gd name="connsiteY871" fmla="*/ 735096 h 1780956"/>
                  <a:gd name="connsiteX872" fmla="*/ 1042911 w 2307205"/>
                  <a:gd name="connsiteY872" fmla="*/ 734506 h 1780956"/>
                  <a:gd name="connsiteX873" fmla="*/ 1044091 w 2307205"/>
                  <a:gd name="connsiteY873" fmla="*/ 732884 h 1780956"/>
                  <a:gd name="connsiteX874" fmla="*/ 1036716 w 2307205"/>
                  <a:gd name="connsiteY874" fmla="*/ 749698 h 1780956"/>
                  <a:gd name="connsiteX875" fmla="*/ 1038781 w 2307205"/>
                  <a:gd name="connsiteY875" fmla="*/ 749256 h 1780956"/>
                  <a:gd name="connsiteX876" fmla="*/ 1039961 w 2307205"/>
                  <a:gd name="connsiteY876" fmla="*/ 748371 h 1780956"/>
                  <a:gd name="connsiteX877" fmla="*/ 1040993 w 2307205"/>
                  <a:gd name="connsiteY877" fmla="*/ 747043 h 1780956"/>
                  <a:gd name="connsiteX878" fmla="*/ 1042026 w 2307205"/>
                  <a:gd name="connsiteY878" fmla="*/ 746453 h 1780956"/>
                  <a:gd name="connsiteX879" fmla="*/ 1043353 w 2307205"/>
                  <a:gd name="connsiteY879" fmla="*/ 746158 h 1780956"/>
                  <a:gd name="connsiteX880" fmla="*/ 1042616 w 2307205"/>
                  <a:gd name="connsiteY880" fmla="*/ 744536 h 1780956"/>
                  <a:gd name="connsiteX881" fmla="*/ 1040846 w 2307205"/>
                  <a:gd name="connsiteY881" fmla="*/ 742471 h 1780956"/>
                  <a:gd name="connsiteX882" fmla="*/ 1037011 w 2307205"/>
                  <a:gd name="connsiteY882" fmla="*/ 740996 h 1780956"/>
                  <a:gd name="connsiteX883" fmla="*/ 1035241 w 2307205"/>
                  <a:gd name="connsiteY883" fmla="*/ 740996 h 1780956"/>
                  <a:gd name="connsiteX884" fmla="*/ 1034209 w 2307205"/>
                  <a:gd name="connsiteY884" fmla="*/ 741734 h 1780956"/>
                  <a:gd name="connsiteX885" fmla="*/ 1034209 w 2307205"/>
                  <a:gd name="connsiteY885" fmla="*/ 742619 h 1780956"/>
                  <a:gd name="connsiteX886" fmla="*/ 1034799 w 2307205"/>
                  <a:gd name="connsiteY886" fmla="*/ 743651 h 1780956"/>
                  <a:gd name="connsiteX887" fmla="*/ 1037306 w 2307205"/>
                  <a:gd name="connsiteY887" fmla="*/ 744831 h 1780956"/>
                  <a:gd name="connsiteX888" fmla="*/ 1037896 w 2307205"/>
                  <a:gd name="connsiteY888" fmla="*/ 745421 h 1780956"/>
                  <a:gd name="connsiteX889" fmla="*/ 1037601 w 2307205"/>
                  <a:gd name="connsiteY889" fmla="*/ 746158 h 1780956"/>
                  <a:gd name="connsiteX890" fmla="*/ 1035684 w 2307205"/>
                  <a:gd name="connsiteY890" fmla="*/ 747191 h 1780956"/>
                  <a:gd name="connsiteX891" fmla="*/ 1036274 w 2307205"/>
                  <a:gd name="connsiteY891" fmla="*/ 747633 h 1780956"/>
                  <a:gd name="connsiteX892" fmla="*/ 1036274 w 2307205"/>
                  <a:gd name="connsiteY892" fmla="*/ 749551 h 1780956"/>
                  <a:gd name="connsiteX893" fmla="*/ 1036569 w 2307205"/>
                  <a:gd name="connsiteY893" fmla="*/ 749551 h 1780956"/>
                  <a:gd name="connsiteX894" fmla="*/ 1069017 w 2307205"/>
                  <a:gd name="connsiteY894" fmla="*/ 769757 h 1780956"/>
                  <a:gd name="connsiteX895" fmla="*/ 1069607 w 2307205"/>
                  <a:gd name="connsiteY895" fmla="*/ 766955 h 1780956"/>
                  <a:gd name="connsiteX896" fmla="*/ 1069312 w 2307205"/>
                  <a:gd name="connsiteY896" fmla="*/ 765480 h 1780956"/>
                  <a:gd name="connsiteX897" fmla="*/ 1068574 w 2307205"/>
                  <a:gd name="connsiteY897" fmla="*/ 763710 h 1780956"/>
                  <a:gd name="connsiteX898" fmla="*/ 1067542 w 2307205"/>
                  <a:gd name="connsiteY898" fmla="*/ 762530 h 1780956"/>
                  <a:gd name="connsiteX899" fmla="*/ 1065477 w 2307205"/>
                  <a:gd name="connsiteY899" fmla="*/ 761645 h 1780956"/>
                  <a:gd name="connsiteX900" fmla="*/ 1064592 w 2307205"/>
                  <a:gd name="connsiteY900" fmla="*/ 762382 h 1780956"/>
                  <a:gd name="connsiteX901" fmla="*/ 1063265 w 2307205"/>
                  <a:gd name="connsiteY901" fmla="*/ 764300 h 1780956"/>
                  <a:gd name="connsiteX902" fmla="*/ 1062970 w 2307205"/>
                  <a:gd name="connsiteY902" fmla="*/ 765185 h 1780956"/>
                  <a:gd name="connsiteX903" fmla="*/ 1062970 w 2307205"/>
                  <a:gd name="connsiteY903" fmla="*/ 765775 h 1780956"/>
                  <a:gd name="connsiteX904" fmla="*/ 1064297 w 2307205"/>
                  <a:gd name="connsiteY904" fmla="*/ 767987 h 1780956"/>
                  <a:gd name="connsiteX905" fmla="*/ 1065772 w 2307205"/>
                  <a:gd name="connsiteY905" fmla="*/ 769019 h 1780956"/>
                  <a:gd name="connsiteX906" fmla="*/ 1069017 w 2307205"/>
                  <a:gd name="connsiteY906" fmla="*/ 769757 h 1780956"/>
                  <a:gd name="connsiteX907" fmla="*/ 1053973 w 2307205"/>
                  <a:gd name="connsiteY907" fmla="*/ 778311 h 1780956"/>
                  <a:gd name="connsiteX908" fmla="*/ 1054563 w 2307205"/>
                  <a:gd name="connsiteY908" fmla="*/ 778311 h 1780956"/>
                  <a:gd name="connsiteX909" fmla="*/ 1055890 w 2307205"/>
                  <a:gd name="connsiteY909" fmla="*/ 777131 h 1780956"/>
                  <a:gd name="connsiteX910" fmla="*/ 1056922 w 2307205"/>
                  <a:gd name="connsiteY910" fmla="*/ 777131 h 1780956"/>
                  <a:gd name="connsiteX911" fmla="*/ 1057955 w 2307205"/>
                  <a:gd name="connsiteY911" fmla="*/ 779049 h 1780956"/>
                  <a:gd name="connsiteX912" fmla="*/ 1059135 w 2307205"/>
                  <a:gd name="connsiteY912" fmla="*/ 780081 h 1780956"/>
                  <a:gd name="connsiteX913" fmla="*/ 1060020 w 2307205"/>
                  <a:gd name="connsiteY913" fmla="*/ 779786 h 1780956"/>
                  <a:gd name="connsiteX914" fmla="*/ 1062085 w 2307205"/>
                  <a:gd name="connsiteY914" fmla="*/ 778016 h 1780956"/>
                  <a:gd name="connsiteX915" fmla="*/ 1063117 w 2307205"/>
                  <a:gd name="connsiteY915" fmla="*/ 777574 h 1780956"/>
                  <a:gd name="connsiteX916" fmla="*/ 1064002 w 2307205"/>
                  <a:gd name="connsiteY916" fmla="*/ 776099 h 1780956"/>
                  <a:gd name="connsiteX917" fmla="*/ 1065034 w 2307205"/>
                  <a:gd name="connsiteY917" fmla="*/ 771674 h 1780956"/>
                  <a:gd name="connsiteX918" fmla="*/ 1064297 w 2307205"/>
                  <a:gd name="connsiteY918" fmla="*/ 770642 h 1780956"/>
                  <a:gd name="connsiteX919" fmla="*/ 1062085 w 2307205"/>
                  <a:gd name="connsiteY919" fmla="*/ 769167 h 1780956"/>
                  <a:gd name="connsiteX920" fmla="*/ 1061052 w 2307205"/>
                  <a:gd name="connsiteY920" fmla="*/ 767397 h 1780956"/>
                  <a:gd name="connsiteX921" fmla="*/ 1058840 w 2307205"/>
                  <a:gd name="connsiteY921" fmla="*/ 766070 h 1780956"/>
                  <a:gd name="connsiteX922" fmla="*/ 1056037 w 2307205"/>
                  <a:gd name="connsiteY922" fmla="*/ 765775 h 1780956"/>
                  <a:gd name="connsiteX923" fmla="*/ 1054858 w 2307205"/>
                  <a:gd name="connsiteY923" fmla="*/ 766217 h 1780956"/>
                  <a:gd name="connsiteX924" fmla="*/ 1053973 w 2307205"/>
                  <a:gd name="connsiteY924" fmla="*/ 766955 h 1780956"/>
                  <a:gd name="connsiteX925" fmla="*/ 1053678 w 2307205"/>
                  <a:gd name="connsiteY925" fmla="*/ 767839 h 1780956"/>
                  <a:gd name="connsiteX926" fmla="*/ 1053973 w 2307205"/>
                  <a:gd name="connsiteY926" fmla="*/ 768872 h 1780956"/>
                  <a:gd name="connsiteX927" fmla="*/ 1053973 w 2307205"/>
                  <a:gd name="connsiteY927" fmla="*/ 770199 h 1780956"/>
                  <a:gd name="connsiteX928" fmla="*/ 1053235 w 2307205"/>
                  <a:gd name="connsiteY928" fmla="*/ 773739 h 1780956"/>
                  <a:gd name="connsiteX929" fmla="*/ 1053235 w 2307205"/>
                  <a:gd name="connsiteY929" fmla="*/ 775952 h 1780956"/>
                  <a:gd name="connsiteX930" fmla="*/ 1053530 w 2307205"/>
                  <a:gd name="connsiteY930" fmla="*/ 777426 h 1780956"/>
                  <a:gd name="connsiteX931" fmla="*/ 1053973 w 2307205"/>
                  <a:gd name="connsiteY931" fmla="*/ 778164 h 1780956"/>
                  <a:gd name="connsiteX932" fmla="*/ 1316802 w 2307205"/>
                  <a:gd name="connsiteY932" fmla="*/ 752648 h 1780956"/>
                  <a:gd name="connsiteX933" fmla="*/ 1315179 w 2307205"/>
                  <a:gd name="connsiteY933" fmla="*/ 750583 h 1780956"/>
                  <a:gd name="connsiteX934" fmla="*/ 1313557 w 2307205"/>
                  <a:gd name="connsiteY934" fmla="*/ 750288 h 1780956"/>
                  <a:gd name="connsiteX935" fmla="*/ 1311492 w 2307205"/>
                  <a:gd name="connsiteY935" fmla="*/ 751026 h 1780956"/>
                  <a:gd name="connsiteX936" fmla="*/ 1310902 w 2307205"/>
                  <a:gd name="connsiteY936" fmla="*/ 752058 h 1780956"/>
                  <a:gd name="connsiteX937" fmla="*/ 1310902 w 2307205"/>
                  <a:gd name="connsiteY937" fmla="*/ 754123 h 1780956"/>
                  <a:gd name="connsiteX938" fmla="*/ 1312967 w 2307205"/>
                  <a:gd name="connsiteY938" fmla="*/ 754418 h 1780956"/>
                  <a:gd name="connsiteX939" fmla="*/ 1313410 w 2307205"/>
                  <a:gd name="connsiteY939" fmla="*/ 755745 h 1780956"/>
                  <a:gd name="connsiteX940" fmla="*/ 1314442 w 2307205"/>
                  <a:gd name="connsiteY940" fmla="*/ 756188 h 1780956"/>
                  <a:gd name="connsiteX941" fmla="*/ 1315770 w 2307205"/>
                  <a:gd name="connsiteY941" fmla="*/ 758105 h 1780956"/>
                  <a:gd name="connsiteX942" fmla="*/ 1317834 w 2307205"/>
                  <a:gd name="connsiteY942" fmla="*/ 757515 h 1780956"/>
                  <a:gd name="connsiteX943" fmla="*/ 1317834 w 2307205"/>
                  <a:gd name="connsiteY943" fmla="*/ 756335 h 1780956"/>
                  <a:gd name="connsiteX944" fmla="*/ 1317392 w 2307205"/>
                  <a:gd name="connsiteY944" fmla="*/ 754270 h 1780956"/>
                  <a:gd name="connsiteX945" fmla="*/ 1316654 w 2307205"/>
                  <a:gd name="connsiteY945" fmla="*/ 752648 h 1780956"/>
                  <a:gd name="connsiteX946" fmla="*/ 1700279 w 2307205"/>
                  <a:gd name="connsiteY946" fmla="*/ 797780 h 1780956"/>
                  <a:gd name="connsiteX947" fmla="*/ 1697182 w 2307205"/>
                  <a:gd name="connsiteY947" fmla="*/ 797780 h 1780956"/>
                  <a:gd name="connsiteX948" fmla="*/ 1694380 w 2307205"/>
                  <a:gd name="connsiteY948" fmla="*/ 798813 h 1780956"/>
                  <a:gd name="connsiteX949" fmla="*/ 1692167 w 2307205"/>
                  <a:gd name="connsiteY949" fmla="*/ 799108 h 1780956"/>
                  <a:gd name="connsiteX950" fmla="*/ 1687152 w 2307205"/>
                  <a:gd name="connsiteY950" fmla="*/ 798665 h 1780956"/>
                  <a:gd name="connsiteX951" fmla="*/ 1681105 w 2307205"/>
                  <a:gd name="connsiteY951" fmla="*/ 800435 h 1780956"/>
                  <a:gd name="connsiteX952" fmla="*/ 1678746 w 2307205"/>
                  <a:gd name="connsiteY952" fmla="*/ 801615 h 1780956"/>
                  <a:gd name="connsiteX953" fmla="*/ 1677418 w 2307205"/>
                  <a:gd name="connsiteY953" fmla="*/ 802647 h 1780956"/>
                  <a:gd name="connsiteX954" fmla="*/ 1672109 w 2307205"/>
                  <a:gd name="connsiteY954" fmla="*/ 808990 h 1780956"/>
                  <a:gd name="connsiteX955" fmla="*/ 1667389 w 2307205"/>
                  <a:gd name="connsiteY955" fmla="*/ 815479 h 1780956"/>
                  <a:gd name="connsiteX956" fmla="*/ 1664734 w 2307205"/>
                  <a:gd name="connsiteY956" fmla="*/ 819904 h 1780956"/>
                  <a:gd name="connsiteX957" fmla="*/ 1662669 w 2307205"/>
                  <a:gd name="connsiteY957" fmla="*/ 826394 h 1780956"/>
                  <a:gd name="connsiteX958" fmla="*/ 1662669 w 2307205"/>
                  <a:gd name="connsiteY958" fmla="*/ 827279 h 1780956"/>
                  <a:gd name="connsiteX959" fmla="*/ 1664734 w 2307205"/>
                  <a:gd name="connsiteY959" fmla="*/ 835243 h 1780956"/>
                  <a:gd name="connsiteX960" fmla="*/ 1666504 w 2307205"/>
                  <a:gd name="connsiteY960" fmla="*/ 839668 h 1780956"/>
                  <a:gd name="connsiteX961" fmla="*/ 1668569 w 2307205"/>
                  <a:gd name="connsiteY961" fmla="*/ 843650 h 1780956"/>
                  <a:gd name="connsiteX962" fmla="*/ 1670486 w 2307205"/>
                  <a:gd name="connsiteY962" fmla="*/ 846010 h 1780956"/>
                  <a:gd name="connsiteX963" fmla="*/ 1672109 w 2307205"/>
                  <a:gd name="connsiteY963" fmla="*/ 846747 h 1780956"/>
                  <a:gd name="connsiteX964" fmla="*/ 1674321 w 2307205"/>
                  <a:gd name="connsiteY964" fmla="*/ 847190 h 1780956"/>
                  <a:gd name="connsiteX965" fmla="*/ 1678598 w 2307205"/>
                  <a:gd name="connsiteY965" fmla="*/ 847190 h 1780956"/>
                  <a:gd name="connsiteX966" fmla="*/ 1688037 w 2307205"/>
                  <a:gd name="connsiteY966" fmla="*/ 846452 h 1780956"/>
                  <a:gd name="connsiteX967" fmla="*/ 1695412 w 2307205"/>
                  <a:gd name="connsiteY967" fmla="*/ 846452 h 1780956"/>
                  <a:gd name="connsiteX968" fmla="*/ 1702492 w 2307205"/>
                  <a:gd name="connsiteY968" fmla="*/ 845272 h 1780956"/>
                  <a:gd name="connsiteX969" fmla="*/ 1712374 w 2307205"/>
                  <a:gd name="connsiteY969" fmla="*/ 841585 h 1780956"/>
                  <a:gd name="connsiteX970" fmla="*/ 1714586 w 2307205"/>
                  <a:gd name="connsiteY970" fmla="*/ 840110 h 1780956"/>
                  <a:gd name="connsiteX971" fmla="*/ 1717536 w 2307205"/>
                  <a:gd name="connsiteY971" fmla="*/ 837455 h 1780956"/>
                  <a:gd name="connsiteX972" fmla="*/ 1719453 w 2307205"/>
                  <a:gd name="connsiteY972" fmla="*/ 833916 h 1780956"/>
                  <a:gd name="connsiteX973" fmla="*/ 1720486 w 2307205"/>
                  <a:gd name="connsiteY973" fmla="*/ 829638 h 1780956"/>
                  <a:gd name="connsiteX974" fmla="*/ 1720486 w 2307205"/>
                  <a:gd name="connsiteY974" fmla="*/ 824476 h 1780956"/>
                  <a:gd name="connsiteX975" fmla="*/ 1719453 w 2307205"/>
                  <a:gd name="connsiteY975" fmla="*/ 814889 h 1780956"/>
                  <a:gd name="connsiteX976" fmla="*/ 1719453 w 2307205"/>
                  <a:gd name="connsiteY976" fmla="*/ 814004 h 1780956"/>
                  <a:gd name="connsiteX977" fmla="*/ 1720928 w 2307205"/>
                  <a:gd name="connsiteY977" fmla="*/ 811202 h 1780956"/>
                  <a:gd name="connsiteX978" fmla="*/ 1721223 w 2307205"/>
                  <a:gd name="connsiteY978" fmla="*/ 810022 h 1780956"/>
                  <a:gd name="connsiteX979" fmla="*/ 1721223 w 2307205"/>
                  <a:gd name="connsiteY979" fmla="*/ 807072 h 1780956"/>
                  <a:gd name="connsiteX980" fmla="*/ 1720780 w 2307205"/>
                  <a:gd name="connsiteY980" fmla="*/ 805597 h 1780956"/>
                  <a:gd name="connsiteX981" fmla="*/ 1720191 w 2307205"/>
                  <a:gd name="connsiteY981" fmla="*/ 804270 h 1780956"/>
                  <a:gd name="connsiteX982" fmla="*/ 1718863 w 2307205"/>
                  <a:gd name="connsiteY982" fmla="*/ 802795 h 1780956"/>
                  <a:gd name="connsiteX983" fmla="*/ 1705294 w 2307205"/>
                  <a:gd name="connsiteY983" fmla="*/ 798813 h 1780956"/>
                  <a:gd name="connsiteX984" fmla="*/ 1700279 w 2307205"/>
                  <a:gd name="connsiteY984" fmla="*/ 798223 h 1780956"/>
                  <a:gd name="connsiteX985" fmla="*/ 1646002 w 2307205"/>
                  <a:gd name="connsiteY985" fmla="*/ 1022999 h 1780956"/>
                  <a:gd name="connsiteX986" fmla="*/ 1649985 w 2307205"/>
                  <a:gd name="connsiteY986" fmla="*/ 1022409 h 1780956"/>
                  <a:gd name="connsiteX987" fmla="*/ 1653524 w 2307205"/>
                  <a:gd name="connsiteY987" fmla="*/ 1020935 h 1780956"/>
                  <a:gd name="connsiteX988" fmla="*/ 1655147 w 2307205"/>
                  <a:gd name="connsiteY988" fmla="*/ 1019902 h 1780956"/>
                  <a:gd name="connsiteX989" fmla="*/ 1656769 w 2307205"/>
                  <a:gd name="connsiteY989" fmla="*/ 1017985 h 1780956"/>
                  <a:gd name="connsiteX990" fmla="*/ 1656769 w 2307205"/>
                  <a:gd name="connsiteY990" fmla="*/ 1015772 h 1780956"/>
                  <a:gd name="connsiteX991" fmla="*/ 1653524 w 2307205"/>
                  <a:gd name="connsiteY991" fmla="*/ 1011348 h 1780956"/>
                  <a:gd name="connsiteX992" fmla="*/ 1652197 w 2307205"/>
                  <a:gd name="connsiteY992" fmla="*/ 1009873 h 1780956"/>
                  <a:gd name="connsiteX993" fmla="*/ 1649837 w 2307205"/>
                  <a:gd name="connsiteY993" fmla="*/ 1009873 h 1780956"/>
                  <a:gd name="connsiteX994" fmla="*/ 1647625 w 2307205"/>
                  <a:gd name="connsiteY994" fmla="*/ 1008250 h 1780956"/>
                  <a:gd name="connsiteX995" fmla="*/ 1646150 w 2307205"/>
                  <a:gd name="connsiteY995" fmla="*/ 1007955 h 1780956"/>
                  <a:gd name="connsiteX996" fmla="*/ 1638333 w 2307205"/>
                  <a:gd name="connsiteY996" fmla="*/ 1007513 h 1780956"/>
                  <a:gd name="connsiteX997" fmla="*/ 1633613 w 2307205"/>
                  <a:gd name="connsiteY997" fmla="*/ 1008250 h 1780956"/>
                  <a:gd name="connsiteX998" fmla="*/ 1631253 w 2307205"/>
                  <a:gd name="connsiteY998" fmla="*/ 1008988 h 1780956"/>
                  <a:gd name="connsiteX999" fmla="*/ 1630516 w 2307205"/>
                  <a:gd name="connsiteY999" fmla="*/ 1010168 h 1780956"/>
                  <a:gd name="connsiteX1000" fmla="*/ 1632286 w 2307205"/>
                  <a:gd name="connsiteY1000" fmla="*/ 1012822 h 1780956"/>
                  <a:gd name="connsiteX1001" fmla="*/ 1637890 w 2307205"/>
                  <a:gd name="connsiteY1001" fmla="*/ 1017690 h 1780956"/>
                  <a:gd name="connsiteX1002" fmla="*/ 1643938 w 2307205"/>
                  <a:gd name="connsiteY1002" fmla="*/ 1021819 h 1780956"/>
                  <a:gd name="connsiteX1003" fmla="*/ 1646150 w 2307205"/>
                  <a:gd name="connsiteY1003" fmla="*/ 1022852 h 1780956"/>
                  <a:gd name="connsiteX1004" fmla="*/ 1651902 w 2307205"/>
                  <a:gd name="connsiteY1004" fmla="*/ 988634 h 1780956"/>
                  <a:gd name="connsiteX1005" fmla="*/ 1653820 w 2307205"/>
                  <a:gd name="connsiteY1005" fmla="*/ 986717 h 1780956"/>
                  <a:gd name="connsiteX1006" fmla="*/ 1655884 w 2307205"/>
                  <a:gd name="connsiteY1006" fmla="*/ 985389 h 1780956"/>
                  <a:gd name="connsiteX1007" fmla="*/ 1655884 w 2307205"/>
                  <a:gd name="connsiteY1007" fmla="*/ 985094 h 1780956"/>
                  <a:gd name="connsiteX1008" fmla="*/ 1654409 w 2307205"/>
                  <a:gd name="connsiteY1008" fmla="*/ 984799 h 1780956"/>
                  <a:gd name="connsiteX1009" fmla="*/ 1651902 w 2307205"/>
                  <a:gd name="connsiteY1009" fmla="*/ 984799 h 1780956"/>
                  <a:gd name="connsiteX1010" fmla="*/ 1646150 w 2307205"/>
                  <a:gd name="connsiteY1010" fmla="*/ 985684 h 1780956"/>
                  <a:gd name="connsiteX1011" fmla="*/ 1645265 w 2307205"/>
                  <a:gd name="connsiteY1011" fmla="*/ 986569 h 1780956"/>
                  <a:gd name="connsiteX1012" fmla="*/ 1645265 w 2307205"/>
                  <a:gd name="connsiteY1012" fmla="*/ 987307 h 1780956"/>
                  <a:gd name="connsiteX1013" fmla="*/ 1646298 w 2307205"/>
                  <a:gd name="connsiteY1013" fmla="*/ 987896 h 1780956"/>
                  <a:gd name="connsiteX1014" fmla="*/ 1651902 w 2307205"/>
                  <a:gd name="connsiteY1014" fmla="*/ 988634 h 1780956"/>
                  <a:gd name="connsiteX1015" fmla="*/ 1677271 w 2307205"/>
                  <a:gd name="connsiteY1015" fmla="*/ 748961 h 1780956"/>
                  <a:gd name="connsiteX1016" fmla="*/ 1670781 w 2307205"/>
                  <a:gd name="connsiteY1016" fmla="*/ 748666 h 1780956"/>
                  <a:gd name="connsiteX1017" fmla="*/ 1667831 w 2307205"/>
                  <a:gd name="connsiteY1017" fmla="*/ 747486 h 1780956"/>
                  <a:gd name="connsiteX1018" fmla="*/ 1665766 w 2307205"/>
                  <a:gd name="connsiteY1018" fmla="*/ 747486 h 1780956"/>
                  <a:gd name="connsiteX1019" fmla="*/ 1662374 w 2307205"/>
                  <a:gd name="connsiteY1019" fmla="*/ 748518 h 1780956"/>
                  <a:gd name="connsiteX1020" fmla="*/ 1661784 w 2307205"/>
                  <a:gd name="connsiteY1020" fmla="*/ 749108 h 1780956"/>
                  <a:gd name="connsiteX1021" fmla="*/ 1661489 w 2307205"/>
                  <a:gd name="connsiteY1021" fmla="*/ 750288 h 1780956"/>
                  <a:gd name="connsiteX1022" fmla="*/ 1661489 w 2307205"/>
                  <a:gd name="connsiteY1022" fmla="*/ 753385 h 1780956"/>
                  <a:gd name="connsiteX1023" fmla="*/ 1660752 w 2307205"/>
                  <a:gd name="connsiteY1023" fmla="*/ 755155 h 1780956"/>
                  <a:gd name="connsiteX1024" fmla="*/ 1662226 w 2307205"/>
                  <a:gd name="connsiteY1024" fmla="*/ 758843 h 1780956"/>
                  <a:gd name="connsiteX1025" fmla="*/ 1663406 w 2307205"/>
                  <a:gd name="connsiteY1025" fmla="*/ 760317 h 1780956"/>
                  <a:gd name="connsiteX1026" fmla="*/ 1665029 w 2307205"/>
                  <a:gd name="connsiteY1026" fmla="*/ 761350 h 1780956"/>
                  <a:gd name="connsiteX1027" fmla="*/ 1667536 w 2307205"/>
                  <a:gd name="connsiteY1027" fmla="*/ 761645 h 1780956"/>
                  <a:gd name="connsiteX1028" fmla="*/ 1670781 w 2307205"/>
                  <a:gd name="connsiteY1028" fmla="*/ 761055 h 1780956"/>
                  <a:gd name="connsiteX1029" fmla="*/ 1672993 w 2307205"/>
                  <a:gd name="connsiteY1029" fmla="*/ 759580 h 1780956"/>
                  <a:gd name="connsiteX1030" fmla="*/ 1674026 w 2307205"/>
                  <a:gd name="connsiteY1030" fmla="*/ 757220 h 1780956"/>
                  <a:gd name="connsiteX1031" fmla="*/ 1675501 w 2307205"/>
                  <a:gd name="connsiteY1031" fmla="*/ 755303 h 1780956"/>
                  <a:gd name="connsiteX1032" fmla="*/ 1678746 w 2307205"/>
                  <a:gd name="connsiteY1032" fmla="*/ 752500 h 1780956"/>
                  <a:gd name="connsiteX1033" fmla="*/ 1679188 w 2307205"/>
                  <a:gd name="connsiteY1033" fmla="*/ 751468 h 1780956"/>
                  <a:gd name="connsiteX1034" fmla="*/ 1679188 w 2307205"/>
                  <a:gd name="connsiteY1034" fmla="*/ 750583 h 1780956"/>
                  <a:gd name="connsiteX1035" fmla="*/ 1678893 w 2307205"/>
                  <a:gd name="connsiteY1035" fmla="*/ 749993 h 1780956"/>
                  <a:gd name="connsiteX1036" fmla="*/ 1677271 w 2307205"/>
                  <a:gd name="connsiteY1036" fmla="*/ 748961 h 1780956"/>
                  <a:gd name="connsiteX1037" fmla="*/ 1734055 w 2307205"/>
                  <a:gd name="connsiteY1037" fmla="*/ 820641 h 1780956"/>
                  <a:gd name="connsiteX1038" fmla="*/ 1736415 w 2307205"/>
                  <a:gd name="connsiteY1038" fmla="*/ 821674 h 1780956"/>
                  <a:gd name="connsiteX1039" fmla="*/ 1739217 w 2307205"/>
                  <a:gd name="connsiteY1039" fmla="*/ 822411 h 1780956"/>
                  <a:gd name="connsiteX1040" fmla="*/ 1746149 w 2307205"/>
                  <a:gd name="connsiteY1040" fmla="*/ 822706 h 1780956"/>
                  <a:gd name="connsiteX1041" fmla="*/ 1758833 w 2307205"/>
                  <a:gd name="connsiteY1041" fmla="*/ 822706 h 1780956"/>
                  <a:gd name="connsiteX1042" fmla="*/ 1764438 w 2307205"/>
                  <a:gd name="connsiteY1042" fmla="*/ 822264 h 1780956"/>
                  <a:gd name="connsiteX1043" fmla="*/ 1764733 w 2307205"/>
                  <a:gd name="connsiteY1043" fmla="*/ 820641 h 1780956"/>
                  <a:gd name="connsiteX1044" fmla="*/ 1764733 w 2307205"/>
                  <a:gd name="connsiteY1044" fmla="*/ 818429 h 1780956"/>
                  <a:gd name="connsiteX1045" fmla="*/ 1763700 w 2307205"/>
                  <a:gd name="connsiteY1045" fmla="*/ 814299 h 1780956"/>
                  <a:gd name="connsiteX1046" fmla="*/ 1763111 w 2307205"/>
                  <a:gd name="connsiteY1046" fmla="*/ 813414 h 1780956"/>
                  <a:gd name="connsiteX1047" fmla="*/ 1762226 w 2307205"/>
                  <a:gd name="connsiteY1047" fmla="*/ 812972 h 1780956"/>
                  <a:gd name="connsiteX1048" fmla="*/ 1759866 w 2307205"/>
                  <a:gd name="connsiteY1048" fmla="*/ 812382 h 1780956"/>
                  <a:gd name="connsiteX1049" fmla="*/ 1752049 w 2307205"/>
                  <a:gd name="connsiteY1049" fmla="*/ 812087 h 1780956"/>
                  <a:gd name="connsiteX1050" fmla="*/ 1746002 w 2307205"/>
                  <a:gd name="connsiteY1050" fmla="*/ 810317 h 1780956"/>
                  <a:gd name="connsiteX1051" fmla="*/ 1739069 w 2307205"/>
                  <a:gd name="connsiteY1051" fmla="*/ 808842 h 1780956"/>
                  <a:gd name="connsiteX1052" fmla="*/ 1730515 w 2307205"/>
                  <a:gd name="connsiteY1052" fmla="*/ 810022 h 1780956"/>
                  <a:gd name="connsiteX1053" fmla="*/ 1729925 w 2307205"/>
                  <a:gd name="connsiteY1053" fmla="*/ 810907 h 1780956"/>
                  <a:gd name="connsiteX1054" fmla="*/ 1729483 w 2307205"/>
                  <a:gd name="connsiteY1054" fmla="*/ 812234 h 1780956"/>
                  <a:gd name="connsiteX1055" fmla="*/ 1729483 w 2307205"/>
                  <a:gd name="connsiteY1055" fmla="*/ 813709 h 1780956"/>
                  <a:gd name="connsiteX1056" fmla="*/ 1731400 w 2307205"/>
                  <a:gd name="connsiteY1056" fmla="*/ 817249 h 1780956"/>
                  <a:gd name="connsiteX1057" fmla="*/ 1734202 w 2307205"/>
                  <a:gd name="connsiteY1057" fmla="*/ 820641 h 1780956"/>
                  <a:gd name="connsiteX1058" fmla="*/ 1416358 w 2307205"/>
                  <a:gd name="connsiteY1058" fmla="*/ 722265 h 1780956"/>
                  <a:gd name="connsiteX1059" fmla="*/ 1420931 w 2307205"/>
                  <a:gd name="connsiteY1059" fmla="*/ 721380 h 1780956"/>
                  <a:gd name="connsiteX1060" fmla="*/ 1422111 w 2307205"/>
                  <a:gd name="connsiteY1060" fmla="*/ 720347 h 1780956"/>
                  <a:gd name="connsiteX1061" fmla="*/ 1421668 w 2307205"/>
                  <a:gd name="connsiteY1061" fmla="*/ 718872 h 1780956"/>
                  <a:gd name="connsiteX1062" fmla="*/ 1420783 w 2307205"/>
                  <a:gd name="connsiteY1062" fmla="*/ 717545 h 1780956"/>
                  <a:gd name="connsiteX1063" fmla="*/ 1419456 w 2307205"/>
                  <a:gd name="connsiteY1063" fmla="*/ 716218 h 1780956"/>
                  <a:gd name="connsiteX1064" fmla="*/ 1417391 w 2307205"/>
                  <a:gd name="connsiteY1064" fmla="*/ 715775 h 1780956"/>
                  <a:gd name="connsiteX1065" fmla="*/ 1414589 w 2307205"/>
                  <a:gd name="connsiteY1065" fmla="*/ 716218 h 1780956"/>
                  <a:gd name="connsiteX1066" fmla="*/ 1411639 w 2307205"/>
                  <a:gd name="connsiteY1066" fmla="*/ 715775 h 1780956"/>
                  <a:gd name="connsiteX1067" fmla="*/ 1406624 w 2307205"/>
                  <a:gd name="connsiteY1067" fmla="*/ 714153 h 1780956"/>
                  <a:gd name="connsiteX1068" fmla="*/ 1405002 w 2307205"/>
                  <a:gd name="connsiteY1068" fmla="*/ 715038 h 1780956"/>
                  <a:gd name="connsiteX1069" fmla="*/ 1401020 w 2307205"/>
                  <a:gd name="connsiteY1069" fmla="*/ 716218 h 1780956"/>
                  <a:gd name="connsiteX1070" fmla="*/ 1401020 w 2307205"/>
                  <a:gd name="connsiteY1070" fmla="*/ 717250 h 1780956"/>
                  <a:gd name="connsiteX1071" fmla="*/ 1402495 w 2307205"/>
                  <a:gd name="connsiteY1071" fmla="*/ 719020 h 1780956"/>
                  <a:gd name="connsiteX1072" fmla="*/ 1404412 w 2307205"/>
                  <a:gd name="connsiteY1072" fmla="*/ 720200 h 1780956"/>
                  <a:gd name="connsiteX1073" fmla="*/ 1408247 w 2307205"/>
                  <a:gd name="connsiteY1073" fmla="*/ 721085 h 1780956"/>
                  <a:gd name="connsiteX1074" fmla="*/ 1409869 w 2307205"/>
                  <a:gd name="connsiteY1074" fmla="*/ 720495 h 1780956"/>
                  <a:gd name="connsiteX1075" fmla="*/ 1413261 w 2307205"/>
                  <a:gd name="connsiteY1075" fmla="*/ 721675 h 1780956"/>
                  <a:gd name="connsiteX1076" fmla="*/ 1416358 w 2307205"/>
                  <a:gd name="connsiteY1076" fmla="*/ 722117 h 1780956"/>
                  <a:gd name="connsiteX1077" fmla="*/ 1321522 w 2307205"/>
                  <a:gd name="connsiteY1077" fmla="*/ 755450 h 1780956"/>
                  <a:gd name="connsiteX1078" fmla="*/ 1322407 w 2307205"/>
                  <a:gd name="connsiteY1078" fmla="*/ 755893 h 1780956"/>
                  <a:gd name="connsiteX1079" fmla="*/ 1323292 w 2307205"/>
                  <a:gd name="connsiteY1079" fmla="*/ 755598 h 1780956"/>
                  <a:gd name="connsiteX1080" fmla="*/ 1324029 w 2307205"/>
                  <a:gd name="connsiteY1080" fmla="*/ 754860 h 1780956"/>
                  <a:gd name="connsiteX1081" fmla="*/ 1326389 w 2307205"/>
                  <a:gd name="connsiteY1081" fmla="*/ 751026 h 1780956"/>
                  <a:gd name="connsiteX1082" fmla="*/ 1325799 w 2307205"/>
                  <a:gd name="connsiteY1082" fmla="*/ 748223 h 1780956"/>
                  <a:gd name="connsiteX1083" fmla="*/ 1325062 w 2307205"/>
                  <a:gd name="connsiteY1083" fmla="*/ 747486 h 1780956"/>
                  <a:gd name="connsiteX1084" fmla="*/ 1324472 w 2307205"/>
                  <a:gd name="connsiteY1084" fmla="*/ 748371 h 1780956"/>
                  <a:gd name="connsiteX1085" fmla="*/ 1322702 w 2307205"/>
                  <a:gd name="connsiteY1085" fmla="*/ 747928 h 1780956"/>
                  <a:gd name="connsiteX1086" fmla="*/ 1321227 w 2307205"/>
                  <a:gd name="connsiteY1086" fmla="*/ 748518 h 1780956"/>
                  <a:gd name="connsiteX1087" fmla="*/ 1319162 w 2307205"/>
                  <a:gd name="connsiteY1087" fmla="*/ 749698 h 1780956"/>
                  <a:gd name="connsiteX1088" fmla="*/ 1318129 w 2307205"/>
                  <a:gd name="connsiteY1088" fmla="*/ 750583 h 1780956"/>
                  <a:gd name="connsiteX1089" fmla="*/ 1318867 w 2307205"/>
                  <a:gd name="connsiteY1089" fmla="*/ 752500 h 1780956"/>
                  <a:gd name="connsiteX1090" fmla="*/ 1321522 w 2307205"/>
                  <a:gd name="connsiteY1090" fmla="*/ 755598 h 1780956"/>
                  <a:gd name="connsiteX1091" fmla="*/ 1411786 w 2307205"/>
                  <a:gd name="connsiteY1091" fmla="*/ 817397 h 1780956"/>
                  <a:gd name="connsiteX1092" fmla="*/ 1411786 w 2307205"/>
                  <a:gd name="connsiteY1092" fmla="*/ 819019 h 1780956"/>
                  <a:gd name="connsiteX1093" fmla="*/ 1412229 w 2307205"/>
                  <a:gd name="connsiteY1093" fmla="*/ 820346 h 1780956"/>
                  <a:gd name="connsiteX1094" fmla="*/ 1413114 w 2307205"/>
                  <a:gd name="connsiteY1094" fmla="*/ 821526 h 1780956"/>
                  <a:gd name="connsiteX1095" fmla="*/ 1417096 w 2307205"/>
                  <a:gd name="connsiteY1095" fmla="*/ 824181 h 1780956"/>
                  <a:gd name="connsiteX1096" fmla="*/ 1418866 w 2307205"/>
                  <a:gd name="connsiteY1096" fmla="*/ 824919 h 1780956"/>
                  <a:gd name="connsiteX1097" fmla="*/ 1420046 w 2307205"/>
                  <a:gd name="connsiteY1097" fmla="*/ 824919 h 1780956"/>
                  <a:gd name="connsiteX1098" fmla="*/ 1421373 w 2307205"/>
                  <a:gd name="connsiteY1098" fmla="*/ 824181 h 1780956"/>
                  <a:gd name="connsiteX1099" fmla="*/ 1422848 w 2307205"/>
                  <a:gd name="connsiteY1099" fmla="*/ 822706 h 1780956"/>
                  <a:gd name="connsiteX1100" fmla="*/ 1424028 w 2307205"/>
                  <a:gd name="connsiteY1100" fmla="*/ 821231 h 1780956"/>
                  <a:gd name="connsiteX1101" fmla="*/ 1425355 w 2307205"/>
                  <a:gd name="connsiteY1101" fmla="*/ 817987 h 1780956"/>
                  <a:gd name="connsiteX1102" fmla="*/ 1425651 w 2307205"/>
                  <a:gd name="connsiteY1102" fmla="*/ 816217 h 1780956"/>
                  <a:gd name="connsiteX1103" fmla="*/ 1425651 w 2307205"/>
                  <a:gd name="connsiteY1103" fmla="*/ 813414 h 1780956"/>
                  <a:gd name="connsiteX1104" fmla="*/ 1424618 w 2307205"/>
                  <a:gd name="connsiteY1104" fmla="*/ 809580 h 1780956"/>
                  <a:gd name="connsiteX1105" fmla="*/ 1424323 w 2307205"/>
                  <a:gd name="connsiteY1105" fmla="*/ 806630 h 1780956"/>
                  <a:gd name="connsiteX1106" fmla="*/ 1424618 w 2307205"/>
                  <a:gd name="connsiteY1106" fmla="*/ 804565 h 1780956"/>
                  <a:gd name="connsiteX1107" fmla="*/ 1423881 w 2307205"/>
                  <a:gd name="connsiteY1107" fmla="*/ 802647 h 1780956"/>
                  <a:gd name="connsiteX1108" fmla="*/ 1420783 w 2307205"/>
                  <a:gd name="connsiteY1108" fmla="*/ 799845 h 1780956"/>
                  <a:gd name="connsiteX1109" fmla="*/ 1417391 w 2307205"/>
                  <a:gd name="connsiteY1109" fmla="*/ 798960 h 1780956"/>
                  <a:gd name="connsiteX1110" fmla="*/ 1413999 w 2307205"/>
                  <a:gd name="connsiteY1110" fmla="*/ 802352 h 1780956"/>
                  <a:gd name="connsiteX1111" fmla="*/ 1412671 w 2307205"/>
                  <a:gd name="connsiteY1111" fmla="*/ 804122 h 1780956"/>
                  <a:gd name="connsiteX1112" fmla="*/ 1412376 w 2307205"/>
                  <a:gd name="connsiteY1112" fmla="*/ 805302 h 1780956"/>
                  <a:gd name="connsiteX1113" fmla="*/ 1411049 w 2307205"/>
                  <a:gd name="connsiteY1113" fmla="*/ 807367 h 1780956"/>
                  <a:gd name="connsiteX1114" fmla="*/ 1410754 w 2307205"/>
                  <a:gd name="connsiteY1114" fmla="*/ 808252 h 1780956"/>
                  <a:gd name="connsiteX1115" fmla="*/ 1411344 w 2307205"/>
                  <a:gd name="connsiteY1115" fmla="*/ 809727 h 1780956"/>
                  <a:gd name="connsiteX1116" fmla="*/ 1413704 w 2307205"/>
                  <a:gd name="connsiteY1116" fmla="*/ 812234 h 1780956"/>
                  <a:gd name="connsiteX1117" fmla="*/ 1412524 w 2307205"/>
                  <a:gd name="connsiteY1117" fmla="*/ 815479 h 1780956"/>
                  <a:gd name="connsiteX1118" fmla="*/ 1412229 w 2307205"/>
                  <a:gd name="connsiteY1118" fmla="*/ 817102 h 1780956"/>
                  <a:gd name="connsiteX1119" fmla="*/ 1021967 w 2307205"/>
                  <a:gd name="connsiteY1119" fmla="*/ 776689 h 1780956"/>
                  <a:gd name="connsiteX1120" fmla="*/ 1017100 w 2307205"/>
                  <a:gd name="connsiteY1120" fmla="*/ 775509 h 1780956"/>
                  <a:gd name="connsiteX1121" fmla="*/ 1015477 w 2307205"/>
                  <a:gd name="connsiteY1121" fmla="*/ 777869 h 1780956"/>
                  <a:gd name="connsiteX1122" fmla="*/ 1013412 w 2307205"/>
                  <a:gd name="connsiteY1122" fmla="*/ 779344 h 1780956"/>
                  <a:gd name="connsiteX1123" fmla="*/ 1010315 w 2307205"/>
                  <a:gd name="connsiteY1123" fmla="*/ 780819 h 1780956"/>
                  <a:gd name="connsiteX1124" fmla="*/ 1009283 w 2307205"/>
                  <a:gd name="connsiteY1124" fmla="*/ 781999 h 1780956"/>
                  <a:gd name="connsiteX1125" fmla="*/ 1010315 w 2307205"/>
                  <a:gd name="connsiteY1125" fmla="*/ 782884 h 1780956"/>
                  <a:gd name="connsiteX1126" fmla="*/ 1018722 w 2307205"/>
                  <a:gd name="connsiteY1126" fmla="*/ 785686 h 1780956"/>
                  <a:gd name="connsiteX1127" fmla="*/ 1020197 w 2307205"/>
                  <a:gd name="connsiteY1127" fmla="*/ 786571 h 1780956"/>
                  <a:gd name="connsiteX1128" fmla="*/ 1021229 w 2307205"/>
                  <a:gd name="connsiteY1128" fmla="*/ 786571 h 1780956"/>
                  <a:gd name="connsiteX1129" fmla="*/ 1022557 w 2307205"/>
                  <a:gd name="connsiteY1129" fmla="*/ 784211 h 1780956"/>
                  <a:gd name="connsiteX1130" fmla="*/ 1024179 w 2307205"/>
                  <a:gd name="connsiteY1130" fmla="*/ 783474 h 1780956"/>
                  <a:gd name="connsiteX1131" fmla="*/ 1024474 w 2307205"/>
                  <a:gd name="connsiteY1131" fmla="*/ 780229 h 1780956"/>
                  <a:gd name="connsiteX1132" fmla="*/ 1024179 w 2307205"/>
                  <a:gd name="connsiteY1132" fmla="*/ 778901 h 1780956"/>
                  <a:gd name="connsiteX1133" fmla="*/ 1023442 w 2307205"/>
                  <a:gd name="connsiteY1133" fmla="*/ 777869 h 1780956"/>
                  <a:gd name="connsiteX1134" fmla="*/ 1021672 w 2307205"/>
                  <a:gd name="connsiteY1134" fmla="*/ 776689 h 1780956"/>
                  <a:gd name="connsiteX1135" fmla="*/ 1727713 w 2307205"/>
                  <a:gd name="connsiteY1135" fmla="*/ 790553 h 1780956"/>
                  <a:gd name="connsiteX1136" fmla="*/ 1725943 w 2307205"/>
                  <a:gd name="connsiteY1136" fmla="*/ 788341 h 1780956"/>
                  <a:gd name="connsiteX1137" fmla="*/ 1723288 w 2307205"/>
                  <a:gd name="connsiteY1137" fmla="*/ 783621 h 1780956"/>
                  <a:gd name="connsiteX1138" fmla="*/ 1720928 w 2307205"/>
                  <a:gd name="connsiteY1138" fmla="*/ 781999 h 1780956"/>
                  <a:gd name="connsiteX1139" fmla="*/ 1717683 w 2307205"/>
                  <a:gd name="connsiteY1139" fmla="*/ 781409 h 1780956"/>
                  <a:gd name="connsiteX1140" fmla="*/ 1715323 w 2307205"/>
                  <a:gd name="connsiteY1140" fmla="*/ 781851 h 1780956"/>
                  <a:gd name="connsiteX1141" fmla="*/ 1713111 w 2307205"/>
                  <a:gd name="connsiteY1141" fmla="*/ 784211 h 1780956"/>
                  <a:gd name="connsiteX1142" fmla="*/ 1712374 w 2307205"/>
                  <a:gd name="connsiteY1142" fmla="*/ 786423 h 1780956"/>
                  <a:gd name="connsiteX1143" fmla="*/ 1712374 w 2307205"/>
                  <a:gd name="connsiteY1143" fmla="*/ 789373 h 1780956"/>
                  <a:gd name="connsiteX1144" fmla="*/ 1714586 w 2307205"/>
                  <a:gd name="connsiteY1144" fmla="*/ 791733 h 1780956"/>
                  <a:gd name="connsiteX1145" fmla="*/ 1720780 w 2307205"/>
                  <a:gd name="connsiteY1145" fmla="*/ 794978 h 1780956"/>
                  <a:gd name="connsiteX1146" fmla="*/ 1723730 w 2307205"/>
                  <a:gd name="connsiteY1146" fmla="*/ 797780 h 1780956"/>
                  <a:gd name="connsiteX1147" fmla="*/ 1725795 w 2307205"/>
                  <a:gd name="connsiteY1147" fmla="*/ 797485 h 1780956"/>
                  <a:gd name="connsiteX1148" fmla="*/ 1726680 w 2307205"/>
                  <a:gd name="connsiteY1148" fmla="*/ 796748 h 1780956"/>
                  <a:gd name="connsiteX1149" fmla="*/ 1727418 w 2307205"/>
                  <a:gd name="connsiteY1149" fmla="*/ 795420 h 1780956"/>
                  <a:gd name="connsiteX1150" fmla="*/ 1727418 w 2307205"/>
                  <a:gd name="connsiteY1150" fmla="*/ 794535 h 1780956"/>
                  <a:gd name="connsiteX1151" fmla="*/ 1727123 w 2307205"/>
                  <a:gd name="connsiteY1151" fmla="*/ 794093 h 1780956"/>
                  <a:gd name="connsiteX1152" fmla="*/ 1727123 w 2307205"/>
                  <a:gd name="connsiteY1152" fmla="*/ 793356 h 1780956"/>
                  <a:gd name="connsiteX1153" fmla="*/ 1727860 w 2307205"/>
                  <a:gd name="connsiteY1153" fmla="*/ 792618 h 1780956"/>
                  <a:gd name="connsiteX1154" fmla="*/ 1727270 w 2307205"/>
                  <a:gd name="connsiteY1154" fmla="*/ 790996 h 1780956"/>
                  <a:gd name="connsiteX1155" fmla="*/ 949401 w 2307205"/>
                  <a:gd name="connsiteY1155" fmla="*/ 787456 h 1780956"/>
                  <a:gd name="connsiteX1156" fmla="*/ 946894 w 2307205"/>
                  <a:gd name="connsiteY1156" fmla="*/ 786718 h 1780956"/>
                  <a:gd name="connsiteX1157" fmla="*/ 941437 w 2307205"/>
                  <a:gd name="connsiteY1157" fmla="*/ 786423 h 1780956"/>
                  <a:gd name="connsiteX1158" fmla="*/ 939224 w 2307205"/>
                  <a:gd name="connsiteY1158" fmla="*/ 786718 h 1780956"/>
                  <a:gd name="connsiteX1159" fmla="*/ 937749 w 2307205"/>
                  <a:gd name="connsiteY1159" fmla="*/ 787456 h 1780956"/>
                  <a:gd name="connsiteX1160" fmla="*/ 938044 w 2307205"/>
                  <a:gd name="connsiteY1160" fmla="*/ 788636 h 1780956"/>
                  <a:gd name="connsiteX1161" fmla="*/ 940109 w 2307205"/>
                  <a:gd name="connsiteY1161" fmla="*/ 790406 h 1780956"/>
                  <a:gd name="connsiteX1162" fmla="*/ 943059 w 2307205"/>
                  <a:gd name="connsiteY1162" fmla="*/ 792176 h 1780956"/>
                  <a:gd name="connsiteX1163" fmla="*/ 947041 w 2307205"/>
                  <a:gd name="connsiteY1163" fmla="*/ 793798 h 1780956"/>
                  <a:gd name="connsiteX1164" fmla="*/ 949696 w 2307205"/>
                  <a:gd name="connsiteY1164" fmla="*/ 794535 h 1780956"/>
                  <a:gd name="connsiteX1165" fmla="*/ 951171 w 2307205"/>
                  <a:gd name="connsiteY1165" fmla="*/ 794535 h 1780956"/>
                  <a:gd name="connsiteX1166" fmla="*/ 953384 w 2307205"/>
                  <a:gd name="connsiteY1166" fmla="*/ 793208 h 1780956"/>
                  <a:gd name="connsiteX1167" fmla="*/ 953826 w 2307205"/>
                  <a:gd name="connsiteY1167" fmla="*/ 792323 h 1780956"/>
                  <a:gd name="connsiteX1168" fmla="*/ 953826 w 2307205"/>
                  <a:gd name="connsiteY1168" fmla="*/ 791291 h 1780956"/>
                  <a:gd name="connsiteX1169" fmla="*/ 952941 w 2307205"/>
                  <a:gd name="connsiteY1169" fmla="*/ 789816 h 1780956"/>
                  <a:gd name="connsiteX1170" fmla="*/ 949549 w 2307205"/>
                  <a:gd name="connsiteY1170" fmla="*/ 787161 h 1780956"/>
                  <a:gd name="connsiteX1171" fmla="*/ 1165181 w 2307205"/>
                  <a:gd name="connsiteY1171" fmla="*/ 446751 h 1780956"/>
                  <a:gd name="connsiteX1172" fmla="*/ 1167983 w 2307205"/>
                  <a:gd name="connsiteY1172" fmla="*/ 448373 h 1780956"/>
                  <a:gd name="connsiteX1173" fmla="*/ 1170048 w 2307205"/>
                  <a:gd name="connsiteY1173" fmla="*/ 448373 h 1780956"/>
                  <a:gd name="connsiteX1174" fmla="*/ 1172113 w 2307205"/>
                  <a:gd name="connsiteY1174" fmla="*/ 446456 h 1780956"/>
                  <a:gd name="connsiteX1175" fmla="*/ 1174915 w 2307205"/>
                  <a:gd name="connsiteY1175" fmla="*/ 444834 h 1780956"/>
                  <a:gd name="connsiteX1176" fmla="*/ 1175210 w 2307205"/>
                  <a:gd name="connsiteY1176" fmla="*/ 444096 h 1780956"/>
                  <a:gd name="connsiteX1177" fmla="*/ 1173146 w 2307205"/>
                  <a:gd name="connsiteY1177" fmla="*/ 442474 h 1780956"/>
                  <a:gd name="connsiteX1178" fmla="*/ 1170343 w 2307205"/>
                  <a:gd name="connsiteY1178" fmla="*/ 440999 h 1780956"/>
                  <a:gd name="connsiteX1179" fmla="*/ 1164591 w 2307205"/>
                  <a:gd name="connsiteY1179" fmla="*/ 438787 h 1780956"/>
                  <a:gd name="connsiteX1180" fmla="*/ 1163854 w 2307205"/>
                  <a:gd name="connsiteY1180" fmla="*/ 439229 h 1780956"/>
                  <a:gd name="connsiteX1181" fmla="*/ 1163264 w 2307205"/>
                  <a:gd name="connsiteY1181" fmla="*/ 440114 h 1780956"/>
                  <a:gd name="connsiteX1182" fmla="*/ 1162969 w 2307205"/>
                  <a:gd name="connsiteY1182" fmla="*/ 441441 h 1780956"/>
                  <a:gd name="connsiteX1183" fmla="*/ 1160461 w 2307205"/>
                  <a:gd name="connsiteY1183" fmla="*/ 442621 h 1780956"/>
                  <a:gd name="connsiteX1184" fmla="*/ 1151759 w 2307205"/>
                  <a:gd name="connsiteY1184" fmla="*/ 444981 h 1780956"/>
                  <a:gd name="connsiteX1185" fmla="*/ 1148514 w 2307205"/>
                  <a:gd name="connsiteY1185" fmla="*/ 446456 h 1780956"/>
                  <a:gd name="connsiteX1186" fmla="*/ 1147482 w 2307205"/>
                  <a:gd name="connsiteY1186" fmla="*/ 448668 h 1780956"/>
                  <a:gd name="connsiteX1187" fmla="*/ 1148809 w 2307205"/>
                  <a:gd name="connsiteY1187" fmla="*/ 451618 h 1780956"/>
                  <a:gd name="connsiteX1188" fmla="*/ 1150284 w 2307205"/>
                  <a:gd name="connsiteY1188" fmla="*/ 453388 h 1780956"/>
                  <a:gd name="connsiteX1189" fmla="*/ 1151759 w 2307205"/>
                  <a:gd name="connsiteY1189" fmla="*/ 453978 h 1780956"/>
                  <a:gd name="connsiteX1190" fmla="*/ 1155299 w 2307205"/>
                  <a:gd name="connsiteY1190" fmla="*/ 453388 h 1780956"/>
                  <a:gd name="connsiteX1191" fmla="*/ 1156479 w 2307205"/>
                  <a:gd name="connsiteY1191" fmla="*/ 452651 h 1780956"/>
                  <a:gd name="connsiteX1192" fmla="*/ 1157954 w 2307205"/>
                  <a:gd name="connsiteY1192" fmla="*/ 450733 h 1780956"/>
                  <a:gd name="connsiteX1193" fmla="*/ 1162084 w 2307205"/>
                  <a:gd name="connsiteY1193" fmla="*/ 447341 h 1780956"/>
                  <a:gd name="connsiteX1194" fmla="*/ 1165181 w 2307205"/>
                  <a:gd name="connsiteY1194" fmla="*/ 446751 h 1780956"/>
                  <a:gd name="connsiteX1195" fmla="*/ 930670 w 2307205"/>
                  <a:gd name="connsiteY1195" fmla="*/ 537163 h 1780956"/>
                  <a:gd name="connsiteX1196" fmla="*/ 925655 w 2307205"/>
                  <a:gd name="connsiteY1196" fmla="*/ 537163 h 1780956"/>
                  <a:gd name="connsiteX1197" fmla="*/ 903384 w 2307205"/>
                  <a:gd name="connsiteY1197" fmla="*/ 539671 h 1780956"/>
                  <a:gd name="connsiteX1198" fmla="*/ 896747 w 2307205"/>
                  <a:gd name="connsiteY1198" fmla="*/ 540850 h 1780956"/>
                  <a:gd name="connsiteX1199" fmla="*/ 894682 w 2307205"/>
                  <a:gd name="connsiteY1199" fmla="*/ 542178 h 1780956"/>
                  <a:gd name="connsiteX1200" fmla="*/ 891142 w 2307205"/>
                  <a:gd name="connsiteY1200" fmla="*/ 545718 h 1780956"/>
                  <a:gd name="connsiteX1201" fmla="*/ 888045 w 2307205"/>
                  <a:gd name="connsiteY1201" fmla="*/ 550142 h 1780956"/>
                  <a:gd name="connsiteX1202" fmla="*/ 888782 w 2307205"/>
                  <a:gd name="connsiteY1202" fmla="*/ 551617 h 1780956"/>
                  <a:gd name="connsiteX1203" fmla="*/ 893207 w 2307205"/>
                  <a:gd name="connsiteY1203" fmla="*/ 552797 h 1780956"/>
                  <a:gd name="connsiteX1204" fmla="*/ 899107 w 2307205"/>
                  <a:gd name="connsiteY1204" fmla="*/ 555010 h 1780956"/>
                  <a:gd name="connsiteX1205" fmla="*/ 908104 w 2307205"/>
                  <a:gd name="connsiteY1205" fmla="*/ 560467 h 1780956"/>
                  <a:gd name="connsiteX1206" fmla="*/ 909874 w 2307205"/>
                  <a:gd name="connsiteY1206" fmla="*/ 562827 h 1780956"/>
                  <a:gd name="connsiteX1207" fmla="*/ 910906 w 2307205"/>
                  <a:gd name="connsiteY1207" fmla="*/ 565924 h 1780956"/>
                  <a:gd name="connsiteX1208" fmla="*/ 917986 w 2307205"/>
                  <a:gd name="connsiteY1208" fmla="*/ 571086 h 1780956"/>
                  <a:gd name="connsiteX1209" fmla="*/ 923885 w 2307205"/>
                  <a:gd name="connsiteY1209" fmla="*/ 576248 h 1780956"/>
                  <a:gd name="connsiteX1210" fmla="*/ 927573 w 2307205"/>
                  <a:gd name="connsiteY1210" fmla="*/ 578756 h 1780956"/>
                  <a:gd name="connsiteX1211" fmla="*/ 930080 w 2307205"/>
                  <a:gd name="connsiteY1211" fmla="*/ 579936 h 1780956"/>
                  <a:gd name="connsiteX1212" fmla="*/ 931407 w 2307205"/>
                  <a:gd name="connsiteY1212" fmla="*/ 579641 h 1780956"/>
                  <a:gd name="connsiteX1213" fmla="*/ 933767 w 2307205"/>
                  <a:gd name="connsiteY1213" fmla="*/ 578313 h 1780956"/>
                  <a:gd name="connsiteX1214" fmla="*/ 937012 w 2307205"/>
                  <a:gd name="connsiteY1214" fmla="*/ 575806 h 1780956"/>
                  <a:gd name="connsiteX1215" fmla="*/ 938929 w 2307205"/>
                  <a:gd name="connsiteY1215" fmla="*/ 573741 h 1780956"/>
                  <a:gd name="connsiteX1216" fmla="*/ 939814 w 2307205"/>
                  <a:gd name="connsiteY1216" fmla="*/ 571234 h 1780956"/>
                  <a:gd name="connsiteX1217" fmla="*/ 944387 w 2307205"/>
                  <a:gd name="connsiteY1217" fmla="*/ 567251 h 1780956"/>
                  <a:gd name="connsiteX1218" fmla="*/ 948811 w 2307205"/>
                  <a:gd name="connsiteY1218" fmla="*/ 560024 h 1780956"/>
                  <a:gd name="connsiteX1219" fmla="*/ 949844 w 2307205"/>
                  <a:gd name="connsiteY1219" fmla="*/ 557812 h 1780956"/>
                  <a:gd name="connsiteX1220" fmla="*/ 950581 w 2307205"/>
                  <a:gd name="connsiteY1220" fmla="*/ 552207 h 1780956"/>
                  <a:gd name="connsiteX1221" fmla="*/ 950581 w 2307205"/>
                  <a:gd name="connsiteY1221" fmla="*/ 548373 h 1780956"/>
                  <a:gd name="connsiteX1222" fmla="*/ 949696 w 2307205"/>
                  <a:gd name="connsiteY1222" fmla="*/ 546455 h 1780956"/>
                  <a:gd name="connsiteX1223" fmla="*/ 948074 w 2307205"/>
                  <a:gd name="connsiteY1223" fmla="*/ 544685 h 1780956"/>
                  <a:gd name="connsiteX1224" fmla="*/ 946304 w 2307205"/>
                  <a:gd name="connsiteY1224" fmla="*/ 543505 h 1780956"/>
                  <a:gd name="connsiteX1225" fmla="*/ 943207 w 2307205"/>
                  <a:gd name="connsiteY1225" fmla="*/ 542915 h 1780956"/>
                  <a:gd name="connsiteX1226" fmla="*/ 935832 w 2307205"/>
                  <a:gd name="connsiteY1226" fmla="*/ 538048 h 1780956"/>
                  <a:gd name="connsiteX1227" fmla="*/ 930522 w 2307205"/>
                  <a:gd name="connsiteY1227" fmla="*/ 536868 h 1780956"/>
                  <a:gd name="connsiteX1228" fmla="*/ 1120344 w 2307205"/>
                  <a:gd name="connsiteY1228" fmla="*/ 519907 h 1780956"/>
                  <a:gd name="connsiteX1229" fmla="*/ 1106627 w 2307205"/>
                  <a:gd name="connsiteY1229" fmla="*/ 523446 h 1780956"/>
                  <a:gd name="connsiteX1230" fmla="*/ 1100580 w 2307205"/>
                  <a:gd name="connsiteY1230" fmla="*/ 524184 h 1780956"/>
                  <a:gd name="connsiteX1231" fmla="*/ 1098367 w 2307205"/>
                  <a:gd name="connsiteY1231" fmla="*/ 524921 h 1780956"/>
                  <a:gd name="connsiteX1232" fmla="*/ 1096745 w 2307205"/>
                  <a:gd name="connsiteY1232" fmla="*/ 525806 h 1780956"/>
                  <a:gd name="connsiteX1233" fmla="*/ 1095713 w 2307205"/>
                  <a:gd name="connsiteY1233" fmla="*/ 526986 h 1780956"/>
                  <a:gd name="connsiteX1234" fmla="*/ 1093353 w 2307205"/>
                  <a:gd name="connsiteY1234" fmla="*/ 527871 h 1780956"/>
                  <a:gd name="connsiteX1235" fmla="*/ 1086863 w 2307205"/>
                  <a:gd name="connsiteY1235" fmla="*/ 529051 h 1780956"/>
                  <a:gd name="connsiteX1236" fmla="*/ 1085388 w 2307205"/>
                  <a:gd name="connsiteY1236" fmla="*/ 529789 h 1780956"/>
                  <a:gd name="connsiteX1237" fmla="*/ 1085093 w 2307205"/>
                  <a:gd name="connsiteY1237" fmla="*/ 530526 h 1780956"/>
                  <a:gd name="connsiteX1238" fmla="*/ 1085978 w 2307205"/>
                  <a:gd name="connsiteY1238" fmla="*/ 531411 h 1780956"/>
                  <a:gd name="connsiteX1239" fmla="*/ 1088191 w 2307205"/>
                  <a:gd name="connsiteY1239" fmla="*/ 532296 h 1780956"/>
                  <a:gd name="connsiteX1240" fmla="*/ 1096598 w 2307205"/>
                  <a:gd name="connsiteY1240" fmla="*/ 534803 h 1780956"/>
                  <a:gd name="connsiteX1241" fmla="*/ 1100727 w 2307205"/>
                  <a:gd name="connsiteY1241" fmla="*/ 534508 h 1780956"/>
                  <a:gd name="connsiteX1242" fmla="*/ 1102202 w 2307205"/>
                  <a:gd name="connsiteY1242" fmla="*/ 533918 h 1780956"/>
                  <a:gd name="connsiteX1243" fmla="*/ 1103972 w 2307205"/>
                  <a:gd name="connsiteY1243" fmla="*/ 532443 h 1780956"/>
                  <a:gd name="connsiteX1244" fmla="*/ 1107512 w 2307205"/>
                  <a:gd name="connsiteY1244" fmla="*/ 532886 h 1780956"/>
                  <a:gd name="connsiteX1245" fmla="*/ 1115034 w 2307205"/>
                  <a:gd name="connsiteY1245" fmla="*/ 531853 h 1780956"/>
                  <a:gd name="connsiteX1246" fmla="*/ 1118279 w 2307205"/>
                  <a:gd name="connsiteY1246" fmla="*/ 530821 h 1780956"/>
                  <a:gd name="connsiteX1247" fmla="*/ 1125801 w 2307205"/>
                  <a:gd name="connsiteY1247" fmla="*/ 526691 h 1780956"/>
                  <a:gd name="connsiteX1248" fmla="*/ 1128603 w 2307205"/>
                  <a:gd name="connsiteY1248" fmla="*/ 524774 h 1780956"/>
                  <a:gd name="connsiteX1249" fmla="*/ 1130668 w 2307205"/>
                  <a:gd name="connsiteY1249" fmla="*/ 522414 h 1780956"/>
                  <a:gd name="connsiteX1250" fmla="*/ 1131110 w 2307205"/>
                  <a:gd name="connsiteY1250" fmla="*/ 521529 h 1780956"/>
                  <a:gd name="connsiteX1251" fmla="*/ 1131110 w 2307205"/>
                  <a:gd name="connsiteY1251" fmla="*/ 520644 h 1780956"/>
                  <a:gd name="connsiteX1252" fmla="*/ 1130078 w 2307205"/>
                  <a:gd name="connsiteY1252" fmla="*/ 519759 h 1780956"/>
                  <a:gd name="connsiteX1253" fmla="*/ 1127423 w 2307205"/>
                  <a:gd name="connsiteY1253" fmla="*/ 519464 h 1780956"/>
                  <a:gd name="connsiteX1254" fmla="*/ 1120639 w 2307205"/>
                  <a:gd name="connsiteY1254" fmla="*/ 519907 h 1780956"/>
                  <a:gd name="connsiteX1255" fmla="*/ 1138780 w 2307205"/>
                  <a:gd name="connsiteY1255" fmla="*/ 498225 h 1780956"/>
                  <a:gd name="connsiteX1256" fmla="*/ 1140107 w 2307205"/>
                  <a:gd name="connsiteY1256" fmla="*/ 496456 h 1780956"/>
                  <a:gd name="connsiteX1257" fmla="*/ 1140402 w 2307205"/>
                  <a:gd name="connsiteY1257" fmla="*/ 495571 h 1780956"/>
                  <a:gd name="connsiteX1258" fmla="*/ 1139665 w 2307205"/>
                  <a:gd name="connsiteY1258" fmla="*/ 494391 h 1780956"/>
                  <a:gd name="connsiteX1259" fmla="*/ 1137158 w 2307205"/>
                  <a:gd name="connsiteY1259" fmla="*/ 492916 h 1780956"/>
                  <a:gd name="connsiteX1260" fmla="*/ 1134503 w 2307205"/>
                  <a:gd name="connsiteY1260" fmla="*/ 494096 h 1780956"/>
                  <a:gd name="connsiteX1261" fmla="*/ 1128456 w 2307205"/>
                  <a:gd name="connsiteY1261" fmla="*/ 498815 h 1780956"/>
                  <a:gd name="connsiteX1262" fmla="*/ 1129193 w 2307205"/>
                  <a:gd name="connsiteY1262" fmla="*/ 499848 h 1780956"/>
                  <a:gd name="connsiteX1263" fmla="*/ 1130963 w 2307205"/>
                  <a:gd name="connsiteY1263" fmla="*/ 501028 h 1780956"/>
                  <a:gd name="connsiteX1264" fmla="*/ 1138780 w 2307205"/>
                  <a:gd name="connsiteY1264" fmla="*/ 497930 h 1780956"/>
                  <a:gd name="connsiteX1265" fmla="*/ 1165181 w 2307205"/>
                  <a:gd name="connsiteY1265" fmla="*/ 474479 h 1780956"/>
                  <a:gd name="connsiteX1266" fmla="*/ 1165771 w 2307205"/>
                  <a:gd name="connsiteY1266" fmla="*/ 476249 h 1780956"/>
                  <a:gd name="connsiteX1267" fmla="*/ 1166361 w 2307205"/>
                  <a:gd name="connsiteY1267" fmla="*/ 477282 h 1780956"/>
                  <a:gd name="connsiteX1268" fmla="*/ 1166951 w 2307205"/>
                  <a:gd name="connsiteY1268" fmla="*/ 477577 h 1780956"/>
                  <a:gd name="connsiteX1269" fmla="*/ 1169311 w 2307205"/>
                  <a:gd name="connsiteY1269" fmla="*/ 475954 h 1780956"/>
                  <a:gd name="connsiteX1270" fmla="*/ 1171671 w 2307205"/>
                  <a:gd name="connsiteY1270" fmla="*/ 476839 h 1780956"/>
                  <a:gd name="connsiteX1271" fmla="*/ 1177718 w 2307205"/>
                  <a:gd name="connsiteY1271" fmla="*/ 482149 h 1780956"/>
                  <a:gd name="connsiteX1272" fmla="*/ 1188485 w 2307205"/>
                  <a:gd name="connsiteY1272" fmla="*/ 483919 h 1780956"/>
                  <a:gd name="connsiteX1273" fmla="*/ 1192762 w 2307205"/>
                  <a:gd name="connsiteY1273" fmla="*/ 483919 h 1780956"/>
                  <a:gd name="connsiteX1274" fmla="*/ 1201316 w 2307205"/>
                  <a:gd name="connsiteY1274" fmla="*/ 488934 h 1780956"/>
                  <a:gd name="connsiteX1275" fmla="*/ 1205299 w 2307205"/>
                  <a:gd name="connsiteY1275" fmla="*/ 490998 h 1780956"/>
                  <a:gd name="connsiteX1276" fmla="*/ 1208101 w 2307205"/>
                  <a:gd name="connsiteY1276" fmla="*/ 491883 h 1780956"/>
                  <a:gd name="connsiteX1277" fmla="*/ 1212378 w 2307205"/>
                  <a:gd name="connsiteY1277" fmla="*/ 492178 h 1780956"/>
                  <a:gd name="connsiteX1278" fmla="*/ 1220933 w 2307205"/>
                  <a:gd name="connsiteY1278" fmla="*/ 491588 h 1780956"/>
                  <a:gd name="connsiteX1279" fmla="*/ 1226685 w 2307205"/>
                  <a:gd name="connsiteY1279" fmla="*/ 491588 h 1780956"/>
                  <a:gd name="connsiteX1280" fmla="*/ 1235977 w 2307205"/>
                  <a:gd name="connsiteY1280" fmla="*/ 490851 h 1780956"/>
                  <a:gd name="connsiteX1281" fmla="*/ 1237304 w 2307205"/>
                  <a:gd name="connsiteY1281" fmla="*/ 490408 h 1780956"/>
                  <a:gd name="connsiteX1282" fmla="*/ 1238042 w 2307205"/>
                  <a:gd name="connsiteY1282" fmla="*/ 489229 h 1780956"/>
                  <a:gd name="connsiteX1283" fmla="*/ 1238042 w 2307205"/>
                  <a:gd name="connsiteY1283" fmla="*/ 487311 h 1780956"/>
                  <a:gd name="connsiteX1284" fmla="*/ 1238337 w 2307205"/>
                  <a:gd name="connsiteY1284" fmla="*/ 486131 h 1780956"/>
                  <a:gd name="connsiteX1285" fmla="*/ 1239074 w 2307205"/>
                  <a:gd name="connsiteY1285" fmla="*/ 485689 h 1780956"/>
                  <a:gd name="connsiteX1286" fmla="*/ 1239517 w 2307205"/>
                  <a:gd name="connsiteY1286" fmla="*/ 484951 h 1780956"/>
                  <a:gd name="connsiteX1287" fmla="*/ 1240254 w 2307205"/>
                  <a:gd name="connsiteY1287" fmla="*/ 480527 h 1780956"/>
                  <a:gd name="connsiteX1288" fmla="*/ 1240254 w 2307205"/>
                  <a:gd name="connsiteY1288" fmla="*/ 477134 h 1780956"/>
                  <a:gd name="connsiteX1289" fmla="*/ 1239811 w 2307205"/>
                  <a:gd name="connsiteY1289" fmla="*/ 475512 h 1780956"/>
                  <a:gd name="connsiteX1290" fmla="*/ 1238189 w 2307205"/>
                  <a:gd name="connsiteY1290" fmla="*/ 471530 h 1780956"/>
                  <a:gd name="connsiteX1291" fmla="*/ 1237894 w 2307205"/>
                  <a:gd name="connsiteY1291" fmla="*/ 470350 h 1780956"/>
                  <a:gd name="connsiteX1292" fmla="*/ 1238484 w 2307205"/>
                  <a:gd name="connsiteY1292" fmla="*/ 467695 h 1780956"/>
                  <a:gd name="connsiteX1293" fmla="*/ 1239369 w 2307205"/>
                  <a:gd name="connsiteY1293" fmla="*/ 465777 h 1780956"/>
                  <a:gd name="connsiteX1294" fmla="*/ 1236862 w 2307205"/>
                  <a:gd name="connsiteY1294" fmla="*/ 460910 h 1780956"/>
                  <a:gd name="connsiteX1295" fmla="*/ 1234944 w 2307205"/>
                  <a:gd name="connsiteY1295" fmla="*/ 458698 h 1780956"/>
                  <a:gd name="connsiteX1296" fmla="*/ 1232732 w 2307205"/>
                  <a:gd name="connsiteY1296" fmla="*/ 454716 h 1780956"/>
                  <a:gd name="connsiteX1297" fmla="*/ 1228602 w 2307205"/>
                  <a:gd name="connsiteY1297" fmla="*/ 450881 h 1780956"/>
                  <a:gd name="connsiteX1298" fmla="*/ 1219458 w 2307205"/>
                  <a:gd name="connsiteY1298" fmla="*/ 444391 h 1780956"/>
                  <a:gd name="connsiteX1299" fmla="*/ 1215033 w 2307205"/>
                  <a:gd name="connsiteY1299" fmla="*/ 441736 h 1780956"/>
                  <a:gd name="connsiteX1300" fmla="*/ 1209281 w 2307205"/>
                  <a:gd name="connsiteY1300" fmla="*/ 440114 h 1780956"/>
                  <a:gd name="connsiteX1301" fmla="*/ 1203234 w 2307205"/>
                  <a:gd name="connsiteY1301" fmla="*/ 439671 h 1780956"/>
                  <a:gd name="connsiteX1302" fmla="*/ 1198809 w 2307205"/>
                  <a:gd name="connsiteY1302" fmla="*/ 440114 h 1780956"/>
                  <a:gd name="connsiteX1303" fmla="*/ 1182585 w 2307205"/>
                  <a:gd name="connsiteY1303" fmla="*/ 445129 h 1780956"/>
                  <a:gd name="connsiteX1304" fmla="*/ 1177865 w 2307205"/>
                  <a:gd name="connsiteY1304" fmla="*/ 448226 h 1780956"/>
                  <a:gd name="connsiteX1305" fmla="*/ 1175210 w 2307205"/>
                  <a:gd name="connsiteY1305" fmla="*/ 449553 h 1780956"/>
                  <a:gd name="connsiteX1306" fmla="*/ 1170786 w 2307205"/>
                  <a:gd name="connsiteY1306" fmla="*/ 454126 h 1780956"/>
                  <a:gd name="connsiteX1307" fmla="*/ 1170786 w 2307205"/>
                  <a:gd name="connsiteY1307" fmla="*/ 457223 h 1780956"/>
                  <a:gd name="connsiteX1308" fmla="*/ 1169311 w 2307205"/>
                  <a:gd name="connsiteY1308" fmla="*/ 460468 h 1780956"/>
                  <a:gd name="connsiteX1309" fmla="*/ 1166361 w 2307205"/>
                  <a:gd name="connsiteY1309" fmla="*/ 461500 h 1780956"/>
                  <a:gd name="connsiteX1310" fmla="*/ 1164001 w 2307205"/>
                  <a:gd name="connsiteY1310" fmla="*/ 461943 h 1780956"/>
                  <a:gd name="connsiteX1311" fmla="*/ 1159281 w 2307205"/>
                  <a:gd name="connsiteY1311" fmla="*/ 467842 h 1780956"/>
                  <a:gd name="connsiteX1312" fmla="*/ 1158396 w 2307205"/>
                  <a:gd name="connsiteY1312" fmla="*/ 470055 h 1780956"/>
                  <a:gd name="connsiteX1313" fmla="*/ 1158396 w 2307205"/>
                  <a:gd name="connsiteY1313" fmla="*/ 473004 h 1780956"/>
                  <a:gd name="connsiteX1314" fmla="*/ 1159429 w 2307205"/>
                  <a:gd name="connsiteY1314" fmla="*/ 473594 h 1780956"/>
                  <a:gd name="connsiteX1315" fmla="*/ 1164001 w 2307205"/>
                  <a:gd name="connsiteY1315" fmla="*/ 473152 h 1780956"/>
                  <a:gd name="connsiteX1316" fmla="*/ 1165181 w 2307205"/>
                  <a:gd name="connsiteY1316" fmla="*/ 474037 h 1780956"/>
                  <a:gd name="connsiteX1317" fmla="*/ 1179930 w 2307205"/>
                  <a:gd name="connsiteY1317" fmla="*/ 496898 h 1780956"/>
                  <a:gd name="connsiteX1318" fmla="*/ 1188632 w 2307205"/>
                  <a:gd name="connsiteY1318" fmla="*/ 499258 h 1780956"/>
                  <a:gd name="connsiteX1319" fmla="*/ 1190992 w 2307205"/>
                  <a:gd name="connsiteY1319" fmla="*/ 499553 h 1780956"/>
                  <a:gd name="connsiteX1320" fmla="*/ 1192172 w 2307205"/>
                  <a:gd name="connsiteY1320" fmla="*/ 499258 h 1780956"/>
                  <a:gd name="connsiteX1321" fmla="*/ 1193057 w 2307205"/>
                  <a:gd name="connsiteY1321" fmla="*/ 498520 h 1780956"/>
                  <a:gd name="connsiteX1322" fmla="*/ 1193057 w 2307205"/>
                  <a:gd name="connsiteY1322" fmla="*/ 497488 h 1780956"/>
                  <a:gd name="connsiteX1323" fmla="*/ 1190992 w 2307205"/>
                  <a:gd name="connsiteY1323" fmla="*/ 495128 h 1780956"/>
                  <a:gd name="connsiteX1324" fmla="*/ 1186862 w 2307205"/>
                  <a:gd name="connsiteY1324" fmla="*/ 492473 h 1780956"/>
                  <a:gd name="connsiteX1325" fmla="*/ 1182880 w 2307205"/>
                  <a:gd name="connsiteY1325" fmla="*/ 492473 h 1780956"/>
                  <a:gd name="connsiteX1326" fmla="*/ 1180668 w 2307205"/>
                  <a:gd name="connsiteY1326" fmla="*/ 493506 h 1780956"/>
                  <a:gd name="connsiteX1327" fmla="*/ 1179930 w 2307205"/>
                  <a:gd name="connsiteY1327" fmla="*/ 494391 h 1780956"/>
                  <a:gd name="connsiteX1328" fmla="*/ 1177865 w 2307205"/>
                  <a:gd name="connsiteY1328" fmla="*/ 495276 h 1780956"/>
                  <a:gd name="connsiteX1329" fmla="*/ 1178308 w 2307205"/>
                  <a:gd name="connsiteY1329" fmla="*/ 496013 h 1780956"/>
                  <a:gd name="connsiteX1330" fmla="*/ 1179783 w 2307205"/>
                  <a:gd name="connsiteY1330" fmla="*/ 496898 h 1780956"/>
                  <a:gd name="connsiteX1331" fmla="*/ 1334943 w 2307205"/>
                  <a:gd name="connsiteY1331" fmla="*/ 496898 h 1780956"/>
                  <a:gd name="connsiteX1332" fmla="*/ 1342465 w 2307205"/>
                  <a:gd name="connsiteY1332" fmla="*/ 496603 h 1780956"/>
                  <a:gd name="connsiteX1333" fmla="*/ 1345268 w 2307205"/>
                  <a:gd name="connsiteY1333" fmla="*/ 495866 h 1780956"/>
                  <a:gd name="connsiteX1334" fmla="*/ 1350135 w 2307205"/>
                  <a:gd name="connsiteY1334" fmla="*/ 493653 h 1780956"/>
                  <a:gd name="connsiteX1335" fmla="*/ 1351905 w 2307205"/>
                  <a:gd name="connsiteY1335" fmla="*/ 492178 h 1780956"/>
                  <a:gd name="connsiteX1336" fmla="*/ 1351905 w 2307205"/>
                  <a:gd name="connsiteY1336" fmla="*/ 489081 h 1780956"/>
                  <a:gd name="connsiteX1337" fmla="*/ 1351315 w 2307205"/>
                  <a:gd name="connsiteY1337" fmla="*/ 487311 h 1780956"/>
                  <a:gd name="connsiteX1338" fmla="*/ 1352052 w 2307205"/>
                  <a:gd name="connsiteY1338" fmla="*/ 486574 h 1780956"/>
                  <a:gd name="connsiteX1339" fmla="*/ 1354117 w 2307205"/>
                  <a:gd name="connsiteY1339" fmla="*/ 487016 h 1780956"/>
                  <a:gd name="connsiteX1340" fmla="*/ 1355592 w 2307205"/>
                  <a:gd name="connsiteY1340" fmla="*/ 486574 h 1780956"/>
                  <a:gd name="connsiteX1341" fmla="*/ 1356625 w 2307205"/>
                  <a:gd name="connsiteY1341" fmla="*/ 485246 h 1780956"/>
                  <a:gd name="connsiteX1342" fmla="*/ 1357657 w 2307205"/>
                  <a:gd name="connsiteY1342" fmla="*/ 484509 h 1780956"/>
                  <a:gd name="connsiteX1343" fmla="*/ 1358690 w 2307205"/>
                  <a:gd name="connsiteY1343" fmla="*/ 484509 h 1780956"/>
                  <a:gd name="connsiteX1344" fmla="*/ 1359575 w 2307205"/>
                  <a:gd name="connsiteY1344" fmla="*/ 485836 h 1780956"/>
                  <a:gd name="connsiteX1345" fmla="*/ 1360164 w 2307205"/>
                  <a:gd name="connsiteY1345" fmla="*/ 488639 h 1780956"/>
                  <a:gd name="connsiteX1346" fmla="*/ 1361049 w 2307205"/>
                  <a:gd name="connsiteY1346" fmla="*/ 489671 h 1780956"/>
                  <a:gd name="connsiteX1347" fmla="*/ 1362967 w 2307205"/>
                  <a:gd name="connsiteY1347" fmla="*/ 488344 h 1780956"/>
                  <a:gd name="connsiteX1348" fmla="*/ 1365474 w 2307205"/>
                  <a:gd name="connsiteY1348" fmla="*/ 483771 h 1780956"/>
                  <a:gd name="connsiteX1349" fmla="*/ 1369309 w 2307205"/>
                  <a:gd name="connsiteY1349" fmla="*/ 482149 h 1780956"/>
                  <a:gd name="connsiteX1350" fmla="*/ 1370489 w 2307205"/>
                  <a:gd name="connsiteY1350" fmla="*/ 482149 h 1780956"/>
                  <a:gd name="connsiteX1351" fmla="*/ 1371964 w 2307205"/>
                  <a:gd name="connsiteY1351" fmla="*/ 483624 h 1780956"/>
                  <a:gd name="connsiteX1352" fmla="*/ 1374324 w 2307205"/>
                  <a:gd name="connsiteY1352" fmla="*/ 484656 h 1780956"/>
                  <a:gd name="connsiteX1353" fmla="*/ 1373439 w 2307205"/>
                  <a:gd name="connsiteY1353" fmla="*/ 486721 h 1780956"/>
                  <a:gd name="connsiteX1354" fmla="*/ 1370784 w 2307205"/>
                  <a:gd name="connsiteY1354" fmla="*/ 490703 h 1780956"/>
                  <a:gd name="connsiteX1355" fmla="*/ 1369161 w 2307205"/>
                  <a:gd name="connsiteY1355" fmla="*/ 493653 h 1780956"/>
                  <a:gd name="connsiteX1356" fmla="*/ 1368571 w 2307205"/>
                  <a:gd name="connsiteY1356" fmla="*/ 495718 h 1780956"/>
                  <a:gd name="connsiteX1357" fmla="*/ 1368571 w 2307205"/>
                  <a:gd name="connsiteY1357" fmla="*/ 497193 h 1780956"/>
                  <a:gd name="connsiteX1358" fmla="*/ 1370046 w 2307205"/>
                  <a:gd name="connsiteY1358" fmla="*/ 498815 h 1780956"/>
                  <a:gd name="connsiteX1359" fmla="*/ 1372111 w 2307205"/>
                  <a:gd name="connsiteY1359" fmla="*/ 499553 h 1780956"/>
                  <a:gd name="connsiteX1360" fmla="*/ 1383026 w 2307205"/>
                  <a:gd name="connsiteY1360" fmla="*/ 499848 h 1780956"/>
                  <a:gd name="connsiteX1361" fmla="*/ 1393792 w 2307205"/>
                  <a:gd name="connsiteY1361" fmla="*/ 500880 h 1780956"/>
                  <a:gd name="connsiteX1362" fmla="*/ 1399840 w 2307205"/>
                  <a:gd name="connsiteY1362" fmla="*/ 499258 h 1780956"/>
                  <a:gd name="connsiteX1363" fmla="*/ 1409426 w 2307205"/>
                  <a:gd name="connsiteY1363" fmla="*/ 500438 h 1780956"/>
                  <a:gd name="connsiteX1364" fmla="*/ 1415326 w 2307205"/>
                  <a:gd name="connsiteY1364" fmla="*/ 500438 h 1780956"/>
                  <a:gd name="connsiteX1365" fmla="*/ 1417981 w 2307205"/>
                  <a:gd name="connsiteY1365" fmla="*/ 499995 h 1780956"/>
                  <a:gd name="connsiteX1366" fmla="*/ 1416358 w 2307205"/>
                  <a:gd name="connsiteY1366" fmla="*/ 496456 h 1780956"/>
                  <a:gd name="connsiteX1367" fmla="*/ 1418276 w 2307205"/>
                  <a:gd name="connsiteY1367" fmla="*/ 496456 h 1780956"/>
                  <a:gd name="connsiteX1368" fmla="*/ 1426535 w 2307205"/>
                  <a:gd name="connsiteY1368" fmla="*/ 498668 h 1780956"/>
                  <a:gd name="connsiteX1369" fmla="*/ 1429928 w 2307205"/>
                  <a:gd name="connsiteY1369" fmla="*/ 497488 h 1780956"/>
                  <a:gd name="connsiteX1370" fmla="*/ 1432583 w 2307205"/>
                  <a:gd name="connsiteY1370" fmla="*/ 497488 h 1780956"/>
                  <a:gd name="connsiteX1371" fmla="*/ 1436565 w 2307205"/>
                  <a:gd name="connsiteY1371" fmla="*/ 499405 h 1780956"/>
                  <a:gd name="connsiteX1372" fmla="*/ 1440400 w 2307205"/>
                  <a:gd name="connsiteY1372" fmla="*/ 499405 h 1780956"/>
                  <a:gd name="connsiteX1373" fmla="*/ 1447332 w 2307205"/>
                  <a:gd name="connsiteY1373" fmla="*/ 497488 h 1780956"/>
                  <a:gd name="connsiteX1374" fmla="*/ 1448217 w 2307205"/>
                  <a:gd name="connsiteY1374" fmla="*/ 496898 h 1780956"/>
                  <a:gd name="connsiteX1375" fmla="*/ 1448807 w 2307205"/>
                  <a:gd name="connsiteY1375" fmla="*/ 495718 h 1780956"/>
                  <a:gd name="connsiteX1376" fmla="*/ 1449249 w 2307205"/>
                  <a:gd name="connsiteY1376" fmla="*/ 493948 h 1780956"/>
                  <a:gd name="connsiteX1377" fmla="*/ 1450134 w 2307205"/>
                  <a:gd name="connsiteY1377" fmla="*/ 493948 h 1780956"/>
                  <a:gd name="connsiteX1378" fmla="*/ 1452789 w 2307205"/>
                  <a:gd name="connsiteY1378" fmla="*/ 496898 h 1780956"/>
                  <a:gd name="connsiteX1379" fmla="*/ 1456034 w 2307205"/>
                  <a:gd name="connsiteY1379" fmla="*/ 498225 h 1780956"/>
                  <a:gd name="connsiteX1380" fmla="*/ 1458099 w 2307205"/>
                  <a:gd name="connsiteY1380" fmla="*/ 498225 h 1780956"/>
                  <a:gd name="connsiteX1381" fmla="*/ 1459279 w 2307205"/>
                  <a:gd name="connsiteY1381" fmla="*/ 497783 h 1780956"/>
                  <a:gd name="connsiteX1382" fmla="*/ 1459869 w 2307205"/>
                  <a:gd name="connsiteY1382" fmla="*/ 493653 h 1780956"/>
                  <a:gd name="connsiteX1383" fmla="*/ 1461196 w 2307205"/>
                  <a:gd name="connsiteY1383" fmla="*/ 493653 h 1780956"/>
                  <a:gd name="connsiteX1384" fmla="*/ 1463703 w 2307205"/>
                  <a:gd name="connsiteY1384" fmla="*/ 495718 h 1780956"/>
                  <a:gd name="connsiteX1385" fmla="*/ 1466211 w 2307205"/>
                  <a:gd name="connsiteY1385" fmla="*/ 497046 h 1780956"/>
                  <a:gd name="connsiteX1386" fmla="*/ 1470193 w 2307205"/>
                  <a:gd name="connsiteY1386" fmla="*/ 498225 h 1780956"/>
                  <a:gd name="connsiteX1387" fmla="*/ 1476535 w 2307205"/>
                  <a:gd name="connsiteY1387" fmla="*/ 498815 h 1780956"/>
                  <a:gd name="connsiteX1388" fmla="*/ 1481255 w 2307205"/>
                  <a:gd name="connsiteY1388" fmla="*/ 498520 h 1780956"/>
                  <a:gd name="connsiteX1389" fmla="*/ 1491137 w 2307205"/>
                  <a:gd name="connsiteY1389" fmla="*/ 496013 h 1780956"/>
                  <a:gd name="connsiteX1390" fmla="*/ 1497626 w 2307205"/>
                  <a:gd name="connsiteY1390" fmla="*/ 496013 h 1780956"/>
                  <a:gd name="connsiteX1391" fmla="*/ 1499986 w 2307205"/>
                  <a:gd name="connsiteY1391" fmla="*/ 494981 h 1780956"/>
                  <a:gd name="connsiteX1392" fmla="*/ 1503083 w 2307205"/>
                  <a:gd name="connsiteY1392" fmla="*/ 491441 h 1780956"/>
                  <a:gd name="connsiteX1393" fmla="*/ 1503526 w 2307205"/>
                  <a:gd name="connsiteY1393" fmla="*/ 490703 h 1780956"/>
                  <a:gd name="connsiteX1394" fmla="*/ 1504853 w 2307205"/>
                  <a:gd name="connsiteY1394" fmla="*/ 485836 h 1780956"/>
                  <a:gd name="connsiteX1395" fmla="*/ 1504263 w 2307205"/>
                  <a:gd name="connsiteY1395" fmla="*/ 483919 h 1780956"/>
                  <a:gd name="connsiteX1396" fmla="*/ 1501019 w 2307205"/>
                  <a:gd name="connsiteY1396" fmla="*/ 482296 h 1780956"/>
                  <a:gd name="connsiteX1397" fmla="*/ 1500429 w 2307205"/>
                  <a:gd name="connsiteY1397" fmla="*/ 481559 h 1780956"/>
                  <a:gd name="connsiteX1398" fmla="*/ 1499544 w 2307205"/>
                  <a:gd name="connsiteY1398" fmla="*/ 479199 h 1780956"/>
                  <a:gd name="connsiteX1399" fmla="*/ 1500134 w 2307205"/>
                  <a:gd name="connsiteY1399" fmla="*/ 478757 h 1780956"/>
                  <a:gd name="connsiteX1400" fmla="*/ 1503083 w 2307205"/>
                  <a:gd name="connsiteY1400" fmla="*/ 479642 h 1780956"/>
                  <a:gd name="connsiteX1401" fmla="*/ 1507951 w 2307205"/>
                  <a:gd name="connsiteY1401" fmla="*/ 482591 h 1780956"/>
                  <a:gd name="connsiteX1402" fmla="*/ 1509573 w 2307205"/>
                  <a:gd name="connsiteY1402" fmla="*/ 483181 h 1780956"/>
                  <a:gd name="connsiteX1403" fmla="*/ 1511048 w 2307205"/>
                  <a:gd name="connsiteY1403" fmla="*/ 483181 h 1780956"/>
                  <a:gd name="connsiteX1404" fmla="*/ 1511491 w 2307205"/>
                  <a:gd name="connsiteY1404" fmla="*/ 484656 h 1780956"/>
                  <a:gd name="connsiteX1405" fmla="*/ 1510900 w 2307205"/>
                  <a:gd name="connsiteY1405" fmla="*/ 487606 h 1780956"/>
                  <a:gd name="connsiteX1406" fmla="*/ 1510900 w 2307205"/>
                  <a:gd name="connsiteY1406" fmla="*/ 489671 h 1780956"/>
                  <a:gd name="connsiteX1407" fmla="*/ 1512375 w 2307205"/>
                  <a:gd name="connsiteY1407" fmla="*/ 492916 h 1780956"/>
                  <a:gd name="connsiteX1408" fmla="*/ 1514440 w 2307205"/>
                  <a:gd name="connsiteY1408" fmla="*/ 495276 h 1780956"/>
                  <a:gd name="connsiteX1409" fmla="*/ 1515620 w 2307205"/>
                  <a:gd name="connsiteY1409" fmla="*/ 496161 h 1780956"/>
                  <a:gd name="connsiteX1410" fmla="*/ 1520782 w 2307205"/>
                  <a:gd name="connsiteY1410" fmla="*/ 497930 h 1780956"/>
                  <a:gd name="connsiteX1411" fmla="*/ 1523142 w 2307205"/>
                  <a:gd name="connsiteY1411" fmla="*/ 498225 h 1780956"/>
                  <a:gd name="connsiteX1412" fmla="*/ 1529189 w 2307205"/>
                  <a:gd name="connsiteY1412" fmla="*/ 497636 h 1780956"/>
                  <a:gd name="connsiteX1413" fmla="*/ 1538186 w 2307205"/>
                  <a:gd name="connsiteY1413" fmla="*/ 500438 h 1780956"/>
                  <a:gd name="connsiteX1414" fmla="*/ 1541579 w 2307205"/>
                  <a:gd name="connsiteY1414" fmla="*/ 500880 h 1780956"/>
                  <a:gd name="connsiteX1415" fmla="*/ 1544971 w 2307205"/>
                  <a:gd name="connsiteY1415" fmla="*/ 500880 h 1780956"/>
                  <a:gd name="connsiteX1416" fmla="*/ 1550281 w 2307205"/>
                  <a:gd name="connsiteY1416" fmla="*/ 499405 h 1780956"/>
                  <a:gd name="connsiteX1417" fmla="*/ 1557213 w 2307205"/>
                  <a:gd name="connsiteY1417" fmla="*/ 496751 h 1780956"/>
                  <a:gd name="connsiteX1418" fmla="*/ 1560162 w 2307205"/>
                  <a:gd name="connsiteY1418" fmla="*/ 496013 h 1780956"/>
                  <a:gd name="connsiteX1419" fmla="*/ 1584941 w 2307205"/>
                  <a:gd name="connsiteY1419" fmla="*/ 495276 h 1780956"/>
                  <a:gd name="connsiteX1420" fmla="*/ 1585384 w 2307205"/>
                  <a:gd name="connsiteY1420" fmla="*/ 495276 h 1780956"/>
                  <a:gd name="connsiteX1421" fmla="*/ 1586416 w 2307205"/>
                  <a:gd name="connsiteY1421" fmla="*/ 491293 h 1780956"/>
                  <a:gd name="connsiteX1422" fmla="*/ 1586711 w 2307205"/>
                  <a:gd name="connsiteY1422" fmla="*/ 488934 h 1780956"/>
                  <a:gd name="connsiteX1423" fmla="*/ 1586711 w 2307205"/>
                  <a:gd name="connsiteY1423" fmla="*/ 486574 h 1780956"/>
                  <a:gd name="connsiteX1424" fmla="*/ 1587153 w 2307205"/>
                  <a:gd name="connsiteY1424" fmla="*/ 484951 h 1780956"/>
                  <a:gd name="connsiteX1425" fmla="*/ 1588333 w 2307205"/>
                  <a:gd name="connsiteY1425" fmla="*/ 484214 h 1780956"/>
                  <a:gd name="connsiteX1426" fmla="*/ 1587301 w 2307205"/>
                  <a:gd name="connsiteY1426" fmla="*/ 482591 h 1780956"/>
                  <a:gd name="connsiteX1427" fmla="*/ 1584056 w 2307205"/>
                  <a:gd name="connsiteY1427" fmla="*/ 480084 h 1780956"/>
                  <a:gd name="connsiteX1428" fmla="*/ 1583171 w 2307205"/>
                  <a:gd name="connsiteY1428" fmla="*/ 478609 h 1780956"/>
                  <a:gd name="connsiteX1429" fmla="*/ 1584646 w 2307205"/>
                  <a:gd name="connsiteY1429" fmla="*/ 478314 h 1780956"/>
                  <a:gd name="connsiteX1430" fmla="*/ 1586859 w 2307205"/>
                  <a:gd name="connsiteY1430" fmla="*/ 479052 h 1780956"/>
                  <a:gd name="connsiteX1431" fmla="*/ 1593643 w 2307205"/>
                  <a:gd name="connsiteY1431" fmla="*/ 482296 h 1780956"/>
                  <a:gd name="connsiteX1432" fmla="*/ 1605000 w 2307205"/>
                  <a:gd name="connsiteY1432" fmla="*/ 479937 h 1780956"/>
                  <a:gd name="connsiteX1433" fmla="*/ 1607802 w 2307205"/>
                  <a:gd name="connsiteY1433" fmla="*/ 478019 h 1780956"/>
                  <a:gd name="connsiteX1434" fmla="*/ 1606327 w 2307205"/>
                  <a:gd name="connsiteY1434" fmla="*/ 475807 h 1780956"/>
                  <a:gd name="connsiteX1435" fmla="*/ 1604705 w 2307205"/>
                  <a:gd name="connsiteY1435" fmla="*/ 474184 h 1780956"/>
                  <a:gd name="connsiteX1436" fmla="*/ 1601018 w 2307205"/>
                  <a:gd name="connsiteY1436" fmla="*/ 472562 h 1780956"/>
                  <a:gd name="connsiteX1437" fmla="*/ 1599248 w 2307205"/>
                  <a:gd name="connsiteY1437" fmla="*/ 472562 h 1780956"/>
                  <a:gd name="connsiteX1438" fmla="*/ 1591283 w 2307205"/>
                  <a:gd name="connsiteY1438" fmla="*/ 474184 h 1780956"/>
                  <a:gd name="connsiteX1439" fmla="*/ 1588628 w 2307205"/>
                  <a:gd name="connsiteY1439" fmla="*/ 474184 h 1780956"/>
                  <a:gd name="connsiteX1440" fmla="*/ 1585384 w 2307205"/>
                  <a:gd name="connsiteY1440" fmla="*/ 473594 h 1780956"/>
                  <a:gd name="connsiteX1441" fmla="*/ 1582286 w 2307205"/>
                  <a:gd name="connsiteY1441" fmla="*/ 471972 h 1780956"/>
                  <a:gd name="connsiteX1442" fmla="*/ 1582876 w 2307205"/>
                  <a:gd name="connsiteY1442" fmla="*/ 471087 h 1780956"/>
                  <a:gd name="connsiteX1443" fmla="*/ 1592758 w 2307205"/>
                  <a:gd name="connsiteY1443" fmla="*/ 467547 h 1780956"/>
                  <a:gd name="connsiteX1444" fmla="*/ 1601755 w 2307205"/>
                  <a:gd name="connsiteY1444" fmla="*/ 463270 h 1780956"/>
                  <a:gd name="connsiteX1445" fmla="*/ 1605000 w 2307205"/>
                  <a:gd name="connsiteY1445" fmla="*/ 460025 h 1780956"/>
                  <a:gd name="connsiteX1446" fmla="*/ 1605000 w 2307205"/>
                  <a:gd name="connsiteY1446" fmla="*/ 458108 h 1780956"/>
                  <a:gd name="connsiteX1447" fmla="*/ 1602935 w 2307205"/>
                  <a:gd name="connsiteY1447" fmla="*/ 453388 h 1780956"/>
                  <a:gd name="connsiteX1448" fmla="*/ 1601018 w 2307205"/>
                  <a:gd name="connsiteY1448" fmla="*/ 449996 h 1780956"/>
                  <a:gd name="connsiteX1449" fmla="*/ 1598953 w 2307205"/>
                  <a:gd name="connsiteY1449" fmla="*/ 449406 h 1780956"/>
                  <a:gd name="connsiteX1450" fmla="*/ 1589513 w 2307205"/>
                  <a:gd name="connsiteY1450" fmla="*/ 449111 h 1780956"/>
                  <a:gd name="connsiteX1451" fmla="*/ 1585384 w 2307205"/>
                  <a:gd name="connsiteY1451" fmla="*/ 448521 h 1780956"/>
                  <a:gd name="connsiteX1452" fmla="*/ 1584646 w 2307205"/>
                  <a:gd name="connsiteY1452" fmla="*/ 447931 h 1780956"/>
                  <a:gd name="connsiteX1453" fmla="*/ 1588923 w 2307205"/>
                  <a:gd name="connsiteY1453" fmla="*/ 445129 h 1780956"/>
                  <a:gd name="connsiteX1454" fmla="*/ 1588923 w 2307205"/>
                  <a:gd name="connsiteY1454" fmla="*/ 444096 h 1780956"/>
                  <a:gd name="connsiteX1455" fmla="*/ 1588038 w 2307205"/>
                  <a:gd name="connsiteY1455" fmla="*/ 443064 h 1780956"/>
                  <a:gd name="connsiteX1456" fmla="*/ 1583761 w 2307205"/>
                  <a:gd name="connsiteY1456" fmla="*/ 440556 h 1780956"/>
                  <a:gd name="connsiteX1457" fmla="*/ 1578451 w 2307205"/>
                  <a:gd name="connsiteY1457" fmla="*/ 439819 h 1780956"/>
                  <a:gd name="connsiteX1458" fmla="*/ 1566062 w 2307205"/>
                  <a:gd name="connsiteY1458" fmla="*/ 439819 h 1780956"/>
                  <a:gd name="connsiteX1459" fmla="*/ 1562817 w 2307205"/>
                  <a:gd name="connsiteY1459" fmla="*/ 438934 h 1780956"/>
                  <a:gd name="connsiteX1460" fmla="*/ 1561490 w 2307205"/>
                  <a:gd name="connsiteY1460" fmla="*/ 438344 h 1780956"/>
                  <a:gd name="connsiteX1461" fmla="*/ 1561048 w 2307205"/>
                  <a:gd name="connsiteY1461" fmla="*/ 437607 h 1780956"/>
                  <a:gd name="connsiteX1462" fmla="*/ 1562080 w 2307205"/>
                  <a:gd name="connsiteY1462" fmla="*/ 434804 h 1780956"/>
                  <a:gd name="connsiteX1463" fmla="*/ 1558983 w 2307205"/>
                  <a:gd name="connsiteY1463" fmla="*/ 433772 h 1780956"/>
                  <a:gd name="connsiteX1464" fmla="*/ 1549101 w 2307205"/>
                  <a:gd name="connsiteY1464" fmla="*/ 431707 h 1780956"/>
                  <a:gd name="connsiteX1465" fmla="*/ 1535827 w 2307205"/>
                  <a:gd name="connsiteY1465" fmla="*/ 429790 h 1780956"/>
                  <a:gd name="connsiteX1466" fmla="*/ 1530664 w 2307205"/>
                  <a:gd name="connsiteY1466" fmla="*/ 429790 h 1780956"/>
                  <a:gd name="connsiteX1467" fmla="*/ 1525502 w 2307205"/>
                  <a:gd name="connsiteY1467" fmla="*/ 430527 h 1780956"/>
                  <a:gd name="connsiteX1468" fmla="*/ 1511343 w 2307205"/>
                  <a:gd name="connsiteY1468" fmla="*/ 433772 h 1780956"/>
                  <a:gd name="connsiteX1469" fmla="*/ 1507656 w 2307205"/>
                  <a:gd name="connsiteY1469" fmla="*/ 434067 h 1780956"/>
                  <a:gd name="connsiteX1470" fmla="*/ 1494381 w 2307205"/>
                  <a:gd name="connsiteY1470" fmla="*/ 430822 h 1780956"/>
                  <a:gd name="connsiteX1471" fmla="*/ 1489514 w 2307205"/>
                  <a:gd name="connsiteY1471" fmla="*/ 430527 h 1780956"/>
                  <a:gd name="connsiteX1472" fmla="*/ 1487302 w 2307205"/>
                  <a:gd name="connsiteY1472" fmla="*/ 432592 h 1780956"/>
                  <a:gd name="connsiteX1473" fmla="*/ 1484352 w 2307205"/>
                  <a:gd name="connsiteY1473" fmla="*/ 433477 h 1780956"/>
                  <a:gd name="connsiteX1474" fmla="*/ 1471815 w 2307205"/>
                  <a:gd name="connsiteY1474" fmla="*/ 439377 h 1780956"/>
                  <a:gd name="connsiteX1475" fmla="*/ 1467980 w 2307205"/>
                  <a:gd name="connsiteY1475" fmla="*/ 439377 h 1780956"/>
                  <a:gd name="connsiteX1476" fmla="*/ 1461786 w 2307205"/>
                  <a:gd name="connsiteY1476" fmla="*/ 439819 h 1780956"/>
                  <a:gd name="connsiteX1477" fmla="*/ 1451757 w 2307205"/>
                  <a:gd name="connsiteY1477" fmla="*/ 443654 h 1780956"/>
                  <a:gd name="connsiteX1478" fmla="*/ 1446299 w 2307205"/>
                  <a:gd name="connsiteY1478" fmla="*/ 443211 h 1780956"/>
                  <a:gd name="connsiteX1479" fmla="*/ 1436122 w 2307205"/>
                  <a:gd name="connsiteY1479" fmla="*/ 445866 h 1780956"/>
                  <a:gd name="connsiteX1480" fmla="*/ 1433615 w 2307205"/>
                  <a:gd name="connsiteY1480" fmla="*/ 447341 h 1780956"/>
                  <a:gd name="connsiteX1481" fmla="*/ 1437892 w 2307205"/>
                  <a:gd name="connsiteY1481" fmla="*/ 450586 h 1780956"/>
                  <a:gd name="connsiteX1482" fmla="*/ 1436712 w 2307205"/>
                  <a:gd name="connsiteY1482" fmla="*/ 453093 h 1780956"/>
                  <a:gd name="connsiteX1483" fmla="*/ 1429338 w 2307205"/>
                  <a:gd name="connsiteY1483" fmla="*/ 452503 h 1780956"/>
                  <a:gd name="connsiteX1484" fmla="*/ 1424176 w 2307205"/>
                  <a:gd name="connsiteY1484" fmla="*/ 450881 h 1780956"/>
                  <a:gd name="connsiteX1485" fmla="*/ 1421373 w 2307205"/>
                  <a:gd name="connsiteY1485" fmla="*/ 449406 h 1780956"/>
                  <a:gd name="connsiteX1486" fmla="*/ 1414294 w 2307205"/>
                  <a:gd name="connsiteY1486" fmla="*/ 447931 h 1780956"/>
                  <a:gd name="connsiteX1487" fmla="*/ 1402789 w 2307205"/>
                  <a:gd name="connsiteY1487" fmla="*/ 441146 h 1780956"/>
                  <a:gd name="connsiteX1488" fmla="*/ 1399987 w 2307205"/>
                  <a:gd name="connsiteY1488" fmla="*/ 442621 h 1780956"/>
                  <a:gd name="connsiteX1489" fmla="*/ 1395415 w 2307205"/>
                  <a:gd name="connsiteY1489" fmla="*/ 448226 h 1780956"/>
                  <a:gd name="connsiteX1490" fmla="*/ 1394530 w 2307205"/>
                  <a:gd name="connsiteY1490" fmla="*/ 447783 h 1780956"/>
                  <a:gd name="connsiteX1491" fmla="*/ 1392612 w 2307205"/>
                  <a:gd name="connsiteY1491" fmla="*/ 444981 h 1780956"/>
                  <a:gd name="connsiteX1492" fmla="*/ 1390400 w 2307205"/>
                  <a:gd name="connsiteY1492" fmla="*/ 443506 h 1780956"/>
                  <a:gd name="connsiteX1493" fmla="*/ 1378011 w 2307205"/>
                  <a:gd name="connsiteY1493" fmla="*/ 446899 h 1780956"/>
                  <a:gd name="connsiteX1494" fmla="*/ 1368424 w 2307205"/>
                  <a:gd name="connsiteY1494" fmla="*/ 439819 h 1780956"/>
                  <a:gd name="connsiteX1495" fmla="*/ 1366507 w 2307205"/>
                  <a:gd name="connsiteY1495" fmla="*/ 439082 h 1780956"/>
                  <a:gd name="connsiteX1496" fmla="*/ 1364737 w 2307205"/>
                  <a:gd name="connsiteY1496" fmla="*/ 439082 h 1780956"/>
                  <a:gd name="connsiteX1497" fmla="*/ 1362967 w 2307205"/>
                  <a:gd name="connsiteY1497" fmla="*/ 439671 h 1780956"/>
                  <a:gd name="connsiteX1498" fmla="*/ 1361197 w 2307205"/>
                  <a:gd name="connsiteY1498" fmla="*/ 440851 h 1780956"/>
                  <a:gd name="connsiteX1499" fmla="*/ 1360902 w 2307205"/>
                  <a:gd name="connsiteY1499" fmla="*/ 442769 h 1780956"/>
                  <a:gd name="connsiteX1500" fmla="*/ 1362082 w 2307205"/>
                  <a:gd name="connsiteY1500" fmla="*/ 445424 h 1780956"/>
                  <a:gd name="connsiteX1501" fmla="*/ 1362524 w 2307205"/>
                  <a:gd name="connsiteY1501" fmla="*/ 447341 h 1780956"/>
                  <a:gd name="connsiteX1502" fmla="*/ 1361639 w 2307205"/>
                  <a:gd name="connsiteY1502" fmla="*/ 449406 h 1780956"/>
                  <a:gd name="connsiteX1503" fmla="*/ 1360902 w 2307205"/>
                  <a:gd name="connsiteY1503" fmla="*/ 449996 h 1780956"/>
                  <a:gd name="connsiteX1504" fmla="*/ 1359722 w 2307205"/>
                  <a:gd name="connsiteY1504" fmla="*/ 449996 h 1780956"/>
                  <a:gd name="connsiteX1505" fmla="*/ 1350282 w 2307205"/>
                  <a:gd name="connsiteY1505" fmla="*/ 444096 h 1780956"/>
                  <a:gd name="connsiteX1506" fmla="*/ 1348807 w 2307205"/>
                  <a:gd name="connsiteY1506" fmla="*/ 443654 h 1780956"/>
                  <a:gd name="connsiteX1507" fmla="*/ 1340696 w 2307205"/>
                  <a:gd name="connsiteY1507" fmla="*/ 444096 h 1780956"/>
                  <a:gd name="connsiteX1508" fmla="*/ 1341286 w 2307205"/>
                  <a:gd name="connsiteY1508" fmla="*/ 443064 h 1780956"/>
                  <a:gd name="connsiteX1509" fmla="*/ 1348218 w 2307205"/>
                  <a:gd name="connsiteY1509" fmla="*/ 439819 h 1780956"/>
                  <a:gd name="connsiteX1510" fmla="*/ 1351020 w 2307205"/>
                  <a:gd name="connsiteY1510" fmla="*/ 437017 h 1780956"/>
                  <a:gd name="connsiteX1511" fmla="*/ 1352347 w 2307205"/>
                  <a:gd name="connsiteY1511" fmla="*/ 434952 h 1780956"/>
                  <a:gd name="connsiteX1512" fmla="*/ 1352347 w 2307205"/>
                  <a:gd name="connsiteY1512" fmla="*/ 433624 h 1780956"/>
                  <a:gd name="connsiteX1513" fmla="*/ 1350430 w 2307205"/>
                  <a:gd name="connsiteY1513" fmla="*/ 431854 h 1780956"/>
                  <a:gd name="connsiteX1514" fmla="*/ 1344383 w 2307205"/>
                  <a:gd name="connsiteY1514" fmla="*/ 428610 h 1780956"/>
                  <a:gd name="connsiteX1515" fmla="*/ 1340696 w 2307205"/>
                  <a:gd name="connsiteY1515" fmla="*/ 429347 h 1780956"/>
                  <a:gd name="connsiteX1516" fmla="*/ 1339516 w 2307205"/>
                  <a:gd name="connsiteY1516" fmla="*/ 428905 h 1780956"/>
                  <a:gd name="connsiteX1517" fmla="*/ 1337008 w 2307205"/>
                  <a:gd name="connsiteY1517" fmla="*/ 425070 h 1780956"/>
                  <a:gd name="connsiteX1518" fmla="*/ 1333911 w 2307205"/>
                  <a:gd name="connsiteY1518" fmla="*/ 422857 h 1780956"/>
                  <a:gd name="connsiteX1519" fmla="*/ 1330814 w 2307205"/>
                  <a:gd name="connsiteY1519" fmla="*/ 422562 h 1780956"/>
                  <a:gd name="connsiteX1520" fmla="*/ 1327126 w 2307205"/>
                  <a:gd name="connsiteY1520" fmla="*/ 419318 h 1780956"/>
                  <a:gd name="connsiteX1521" fmla="*/ 1325209 w 2307205"/>
                  <a:gd name="connsiteY1521" fmla="*/ 418138 h 1780956"/>
                  <a:gd name="connsiteX1522" fmla="*/ 1313115 w 2307205"/>
                  <a:gd name="connsiteY1522" fmla="*/ 416958 h 1780956"/>
                  <a:gd name="connsiteX1523" fmla="*/ 1310755 w 2307205"/>
                  <a:gd name="connsiteY1523" fmla="*/ 415335 h 1780956"/>
                  <a:gd name="connsiteX1524" fmla="*/ 1305003 w 2307205"/>
                  <a:gd name="connsiteY1524" fmla="*/ 413418 h 1780956"/>
                  <a:gd name="connsiteX1525" fmla="*/ 1298218 w 2307205"/>
                  <a:gd name="connsiteY1525" fmla="*/ 412386 h 1780956"/>
                  <a:gd name="connsiteX1526" fmla="*/ 1294826 w 2307205"/>
                  <a:gd name="connsiteY1526" fmla="*/ 409141 h 1780956"/>
                  <a:gd name="connsiteX1527" fmla="*/ 1298661 w 2307205"/>
                  <a:gd name="connsiteY1527" fmla="*/ 408551 h 1780956"/>
                  <a:gd name="connsiteX1528" fmla="*/ 1310017 w 2307205"/>
                  <a:gd name="connsiteY1528" fmla="*/ 410911 h 1780956"/>
                  <a:gd name="connsiteX1529" fmla="*/ 1323439 w 2307205"/>
                  <a:gd name="connsiteY1529" fmla="*/ 412386 h 1780956"/>
                  <a:gd name="connsiteX1530" fmla="*/ 1347038 w 2307205"/>
                  <a:gd name="connsiteY1530" fmla="*/ 410763 h 1780956"/>
                  <a:gd name="connsiteX1531" fmla="*/ 1349987 w 2307205"/>
                  <a:gd name="connsiteY1531" fmla="*/ 409288 h 1780956"/>
                  <a:gd name="connsiteX1532" fmla="*/ 1351462 w 2307205"/>
                  <a:gd name="connsiteY1532" fmla="*/ 408108 h 1780956"/>
                  <a:gd name="connsiteX1533" fmla="*/ 1351905 w 2307205"/>
                  <a:gd name="connsiteY1533" fmla="*/ 407076 h 1780956"/>
                  <a:gd name="connsiteX1534" fmla="*/ 1350135 w 2307205"/>
                  <a:gd name="connsiteY1534" fmla="*/ 404716 h 1780956"/>
                  <a:gd name="connsiteX1535" fmla="*/ 1309133 w 2307205"/>
                  <a:gd name="connsiteY1535" fmla="*/ 397341 h 1780956"/>
                  <a:gd name="connsiteX1536" fmla="*/ 1296596 w 2307205"/>
                  <a:gd name="connsiteY1536" fmla="*/ 396899 h 1780956"/>
                  <a:gd name="connsiteX1537" fmla="*/ 1294531 w 2307205"/>
                  <a:gd name="connsiteY1537" fmla="*/ 396457 h 1780956"/>
                  <a:gd name="connsiteX1538" fmla="*/ 1293793 w 2307205"/>
                  <a:gd name="connsiteY1538" fmla="*/ 394097 h 1780956"/>
                  <a:gd name="connsiteX1539" fmla="*/ 1294973 w 2307205"/>
                  <a:gd name="connsiteY1539" fmla="*/ 393507 h 1780956"/>
                  <a:gd name="connsiteX1540" fmla="*/ 1296596 w 2307205"/>
                  <a:gd name="connsiteY1540" fmla="*/ 393507 h 1780956"/>
                  <a:gd name="connsiteX1541" fmla="*/ 1298513 w 2307205"/>
                  <a:gd name="connsiteY1541" fmla="*/ 394097 h 1780956"/>
                  <a:gd name="connsiteX1542" fmla="*/ 1308985 w 2307205"/>
                  <a:gd name="connsiteY1542" fmla="*/ 394982 h 1780956"/>
                  <a:gd name="connsiteX1543" fmla="*/ 1315327 w 2307205"/>
                  <a:gd name="connsiteY1543" fmla="*/ 396014 h 1780956"/>
                  <a:gd name="connsiteX1544" fmla="*/ 1317392 w 2307205"/>
                  <a:gd name="connsiteY1544" fmla="*/ 394392 h 1780956"/>
                  <a:gd name="connsiteX1545" fmla="*/ 1317097 w 2307205"/>
                  <a:gd name="connsiteY1545" fmla="*/ 393359 h 1780956"/>
                  <a:gd name="connsiteX1546" fmla="*/ 1315770 w 2307205"/>
                  <a:gd name="connsiteY1546" fmla="*/ 391884 h 1780956"/>
                  <a:gd name="connsiteX1547" fmla="*/ 1312230 w 2307205"/>
                  <a:gd name="connsiteY1547" fmla="*/ 389819 h 1780956"/>
                  <a:gd name="connsiteX1548" fmla="*/ 1302200 w 2307205"/>
                  <a:gd name="connsiteY1548" fmla="*/ 385395 h 1780956"/>
                  <a:gd name="connsiteX1549" fmla="*/ 1297481 w 2307205"/>
                  <a:gd name="connsiteY1549" fmla="*/ 384362 h 1780956"/>
                  <a:gd name="connsiteX1550" fmla="*/ 1291139 w 2307205"/>
                  <a:gd name="connsiteY1550" fmla="*/ 384067 h 1780956"/>
                  <a:gd name="connsiteX1551" fmla="*/ 1284796 w 2307205"/>
                  <a:gd name="connsiteY1551" fmla="*/ 384510 h 1780956"/>
                  <a:gd name="connsiteX1552" fmla="*/ 1271522 w 2307205"/>
                  <a:gd name="connsiteY1552" fmla="*/ 387755 h 1780956"/>
                  <a:gd name="connsiteX1553" fmla="*/ 1260608 w 2307205"/>
                  <a:gd name="connsiteY1553" fmla="*/ 388492 h 1780956"/>
                  <a:gd name="connsiteX1554" fmla="*/ 1253381 w 2307205"/>
                  <a:gd name="connsiteY1554" fmla="*/ 387607 h 1780956"/>
                  <a:gd name="connsiteX1555" fmla="*/ 1242171 w 2307205"/>
                  <a:gd name="connsiteY1555" fmla="*/ 395572 h 1780956"/>
                  <a:gd name="connsiteX1556" fmla="*/ 1239222 w 2307205"/>
                  <a:gd name="connsiteY1556" fmla="*/ 397046 h 1780956"/>
                  <a:gd name="connsiteX1557" fmla="*/ 1240549 w 2307205"/>
                  <a:gd name="connsiteY1557" fmla="*/ 394687 h 1780956"/>
                  <a:gd name="connsiteX1558" fmla="*/ 1242024 w 2307205"/>
                  <a:gd name="connsiteY1558" fmla="*/ 392769 h 1780956"/>
                  <a:gd name="connsiteX1559" fmla="*/ 1244826 w 2307205"/>
                  <a:gd name="connsiteY1559" fmla="*/ 390262 h 1780956"/>
                  <a:gd name="connsiteX1560" fmla="*/ 1246154 w 2307205"/>
                  <a:gd name="connsiteY1560" fmla="*/ 387312 h 1780956"/>
                  <a:gd name="connsiteX1561" fmla="*/ 1247776 w 2307205"/>
                  <a:gd name="connsiteY1561" fmla="*/ 384952 h 1780956"/>
                  <a:gd name="connsiteX1562" fmla="*/ 1248071 w 2307205"/>
                  <a:gd name="connsiteY1562" fmla="*/ 384067 h 1780956"/>
                  <a:gd name="connsiteX1563" fmla="*/ 1248071 w 2307205"/>
                  <a:gd name="connsiteY1563" fmla="*/ 382887 h 1780956"/>
                  <a:gd name="connsiteX1564" fmla="*/ 1247481 w 2307205"/>
                  <a:gd name="connsiteY1564" fmla="*/ 380380 h 1780956"/>
                  <a:gd name="connsiteX1565" fmla="*/ 1247039 w 2307205"/>
                  <a:gd name="connsiteY1565" fmla="*/ 379495 h 1780956"/>
                  <a:gd name="connsiteX1566" fmla="*/ 1245859 w 2307205"/>
                  <a:gd name="connsiteY1566" fmla="*/ 378758 h 1780956"/>
                  <a:gd name="connsiteX1567" fmla="*/ 1242024 w 2307205"/>
                  <a:gd name="connsiteY1567" fmla="*/ 377283 h 1780956"/>
                  <a:gd name="connsiteX1568" fmla="*/ 1237157 w 2307205"/>
                  <a:gd name="connsiteY1568" fmla="*/ 373890 h 1780956"/>
                  <a:gd name="connsiteX1569" fmla="*/ 1231847 w 2307205"/>
                  <a:gd name="connsiteY1569" fmla="*/ 371678 h 1780956"/>
                  <a:gd name="connsiteX1570" fmla="*/ 1228307 w 2307205"/>
                  <a:gd name="connsiteY1570" fmla="*/ 371678 h 1780956"/>
                  <a:gd name="connsiteX1571" fmla="*/ 1224177 w 2307205"/>
                  <a:gd name="connsiteY1571" fmla="*/ 372268 h 1780956"/>
                  <a:gd name="connsiteX1572" fmla="*/ 1219310 w 2307205"/>
                  <a:gd name="connsiteY1572" fmla="*/ 371825 h 1780956"/>
                  <a:gd name="connsiteX1573" fmla="*/ 1210903 w 2307205"/>
                  <a:gd name="connsiteY1573" fmla="*/ 369318 h 1780956"/>
                  <a:gd name="connsiteX1574" fmla="*/ 1197629 w 2307205"/>
                  <a:gd name="connsiteY1574" fmla="*/ 366073 h 1780956"/>
                  <a:gd name="connsiteX1575" fmla="*/ 1184207 w 2307205"/>
                  <a:gd name="connsiteY1575" fmla="*/ 363566 h 1780956"/>
                  <a:gd name="connsiteX1576" fmla="*/ 1178750 w 2307205"/>
                  <a:gd name="connsiteY1576" fmla="*/ 363566 h 1780956"/>
                  <a:gd name="connsiteX1577" fmla="*/ 1173146 w 2307205"/>
                  <a:gd name="connsiteY1577" fmla="*/ 364303 h 1780956"/>
                  <a:gd name="connsiteX1578" fmla="*/ 1164886 w 2307205"/>
                  <a:gd name="connsiteY1578" fmla="*/ 366811 h 1780956"/>
                  <a:gd name="connsiteX1579" fmla="*/ 1160314 w 2307205"/>
                  <a:gd name="connsiteY1579" fmla="*/ 367696 h 1780956"/>
                  <a:gd name="connsiteX1580" fmla="*/ 1156774 w 2307205"/>
                  <a:gd name="connsiteY1580" fmla="*/ 367696 h 1780956"/>
                  <a:gd name="connsiteX1581" fmla="*/ 1154857 w 2307205"/>
                  <a:gd name="connsiteY1581" fmla="*/ 368581 h 1780956"/>
                  <a:gd name="connsiteX1582" fmla="*/ 1154562 w 2307205"/>
                  <a:gd name="connsiteY1582" fmla="*/ 369908 h 1780956"/>
                  <a:gd name="connsiteX1583" fmla="*/ 1153382 w 2307205"/>
                  <a:gd name="connsiteY1583" fmla="*/ 371825 h 1780956"/>
                  <a:gd name="connsiteX1584" fmla="*/ 1154562 w 2307205"/>
                  <a:gd name="connsiteY1584" fmla="*/ 373153 h 1780956"/>
                  <a:gd name="connsiteX1585" fmla="*/ 1157511 w 2307205"/>
                  <a:gd name="connsiteY1585" fmla="*/ 375070 h 1780956"/>
                  <a:gd name="connsiteX1586" fmla="*/ 1163411 w 2307205"/>
                  <a:gd name="connsiteY1586" fmla="*/ 377578 h 1780956"/>
                  <a:gd name="connsiteX1587" fmla="*/ 1164296 w 2307205"/>
                  <a:gd name="connsiteY1587" fmla="*/ 378315 h 1780956"/>
                  <a:gd name="connsiteX1588" fmla="*/ 1162969 w 2307205"/>
                  <a:gd name="connsiteY1588" fmla="*/ 379643 h 1780956"/>
                  <a:gd name="connsiteX1589" fmla="*/ 1159281 w 2307205"/>
                  <a:gd name="connsiteY1589" fmla="*/ 380232 h 1780956"/>
                  <a:gd name="connsiteX1590" fmla="*/ 1156921 w 2307205"/>
                  <a:gd name="connsiteY1590" fmla="*/ 380232 h 1780956"/>
                  <a:gd name="connsiteX1591" fmla="*/ 1151759 w 2307205"/>
                  <a:gd name="connsiteY1591" fmla="*/ 378020 h 1780956"/>
                  <a:gd name="connsiteX1592" fmla="*/ 1151317 w 2307205"/>
                  <a:gd name="connsiteY1592" fmla="*/ 379643 h 1780956"/>
                  <a:gd name="connsiteX1593" fmla="*/ 1151317 w 2307205"/>
                  <a:gd name="connsiteY1593" fmla="*/ 380675 h 1780956"/>
                  <a:gd name="connsiteX1594" fmla="*/ 1151759 w 2307205"/>
                  <a:gd name="connsiteY1594" fmla="*/ 381560 h 1780956"/>
                  <a:gd name="connsiteX1595" fmla="*/ 1152644 w 2307205"/>
                  <a:gd name="connsiteY1595" fmla="*/ 382150 h 1780956"/>
                  <a:gd name="connsiteX1596" fmla="*/ 1157954 w 2307205"/>
                  <a:gd name="connsiteY1596" fmla="*/ 383477 h 1780956"/>
                  <a:gd name="connsiteX1597" fmla="*/ 1175358 w 2307205"/>
                  <a:gd name="connsiteY1597" fmla="*/ 390704 h 1780956"/>
                  <a:gd name="connsiteX1598" fmla="*/ 1177865 w 2307205"/>
                  <a:gd name="connsiteY1598" fmla="*/ 390704 h 1780956"/>
                  <a:gd name="connsiteX1599" fmla="*/ 1183617 w 2307205"/>
                  <a:gd name="connsiteY1599" fmla="*/ 389819 h 1780956"/>
                  <a:gd name="connsiteX1600" fmla="*/ 1182437 w 2307205"/>
                  <a:gd name="connsiteY1600" fmla="*/ 390999 h 1780956"/>
                  <a:gd name="connsiteX1601" fmla="*/ 1179930 w 2307205"/>
                  <a:gd name="connsiteY1601" fmla="*/ 392474 h 1780956"/>
                  <a:gd name="connsiteX1602" fmla="*/ 1174030 w 2307205"/>
                  <a:gd name="connsiteY1602" fmla="*/ 393802 h 1780956"/>
                  <a:gd name="connsiteX1603" fmla="*/ 1173293 w 2307205"/>
                  <a:gd name="connsiteY1603" fmla="*/ 395277 h 1780956"/>
                  <a:gd name="connsiteX1604" fmla="*/ 1175358 w 2307205"/>
                  <a:gd name="connsiteY1604" fmla="*/ 397489 h 1780956"/>
                  <a:gd name="connsiteX1605" fmla="*/ 1178455 w 2307205"/>
                  <a:gd name="connsiteY1605" fmla="*/ 399111 h 1780956"/>
                  <a:gd name="connsiteX1606" fmla="*/ 1188780 w 2307205"/>
                  <a:gd name="connsiteY1606" fmla="*/ 402061 h 1780956"/>
                  <a:gd name="connsiteX1607" fmla="*/ 1193352 w 2307205"/>
                  <a:gd name="connsiteY1607" fmla="*/ 407371 h 1780956"/>
                  <a:gd name="connsiteX1608" fmla="*/ 1200579 w 2307205"/>
                  <a:gd name="connsiteY1608" fmla="*/ 407666 h 1780956"/>
                  <a:gd name="connsiteX1609" fmla="*/ 1207363 w 2307205"/>
                  <a:gd name="connsiteY1609" fmla="*/ 405748 h 1780956"/>
                  <a:gd name="connsiteX1610" fmla="*/ 1211346 w 2307205"/>
                  <a:gd name="connsiteY1610" fmla="*/ 405748 h 1780956"/>
                  <a:gd name="connsiteX1611" fmla="*/ 1216655 w 2307205"/>
                  <a:gd name="connsiteY1611" fmla="*/ 406338 h 1780956"/>
                  <a:gd name="connsiteX1612" fmla="*/ 1230520 w 2307205"/>
                  <a:gd name="connsiteY1612" fmla="*/ 407076 h 1780956"/>
                  <a:gd name="connsiteX1613" fmla="*/ 1235387 w 2307205"/>
                  <a:gd name="connsiteY1613" fmla="*/ 407076 h 1780956"/>
                  <a:gd name="connsiteX1614" fmla="*/ 1235977 w 2307205"/>
                  <a:gd name="connsiteY1614" fmla="*/ 406043 h 1780956"/>
                  <a:gd name="connsiteX1615" fmla="*/ 1238189 w 2307205"/>
                  <a:gd name="connsiteY1615" fmla="*/ 404864 h 1780956"/>
                  <a:gd name="connsiteX1616" fmla="*/ 1244826 w 2307205"/>
                  <a:gd name="connsiteY1616" fmla="*/ 402209 h 1780956"/>
                  <a:gd name="connsiteX1617" fmla="*/ 1247924 w 2307205"/>
                  <a:gd name="connsiteY1617" fmla="*/ 401914 h 1780956"/>
                  <a:gd name="connsiteX1618" fmla="*/ 1250578 w 2307205"/>
                  <a:gd name="connsiteY1618" fmla="*/ 402504 h 1780956"/>
                  <a:gd name="connsiteX1619" fmla="*/ 1256036 w 2307205"/>
                  <a:gd name="connsiteY1619" fmla="*/ 410026 h 1780956"/>
                  <a:gd name="connsiteX1620" fmla="*/ 1260608 w 2307205"/>
                  <a:gd name="connsiteY1620" fmla="*/ 415335 h 1780956"/>
                  <a:gd name="connsiteX1621" fmla="*/ 1266802 w 2307205"/>
                  <a:gd name="connsiteY1621" fmla="*/ 422267 h 1780956"/>
                  <a:gd name="connsiteX1622" fmla="*/ 1271227 w 2307205"/>
                  <a:gd name="connsiteY1622" fmla="*/ 426102 h 1780956"/>
                  <a:gd name="connsiteX1623" fmla="*/ 1274472 w 2307205"/>
                  <a:gd name="connsiteY1623" fmla="*/ 429790 h 1780956"/>
                  <a:gd name="connsiteX1624" fmla="*/ 1275652 w 2307205"/>
                  <a:gd name="connsiteY1624" fmla="*/ 432444 h 1780956"/>
                  <a:gd name="connsiteX1625" fmla="*/ 1276832 w 2307205"/>
                  <a:gd name="connsiteY1625" fmla="*/ 436132 h 1780956"/>
                  <a:gd name="connsiteX1626" fmla="*/ 1277569 w 2307205"/>
                  <a:gd name="connsiteY1626" fmla="*/ 439819 h 1780956"/>
                  <a:gd name="connsiteX1627" fmla="*/ 1277274 w 2307205"/>
                  <a:gd name="connsiteY1627" fmla="*/ 440999 h 1780956"/>
                  <a:gd name="connsiteX1628" fmla="*/ 1276537 w 2307205"/>
                  <a:gd name="connsiteY1628" fmla="*/ 442326 h 1780956"/>
                  <a:gd name="connsiteX1629" fmla="*/ 1270785 w 2307205"/>
                  <a:gd name="connsiteY1629" fmla="*/ 449258 h 1780956"/>
                  <a:gd name="connsiteX1630" fmla="*/ 1268720 w 2307205"/>
                  <a:gd name="connsiteY1630" fmla="*/ 453093 h 1780956"/>
                  <a:gd name="connsiteX1631" fmla="*/ 1268277 w 2307205"/>
                  <a:gd name="connsiteY1631" fmla="*/ 454273 h 1780956"/>
                  <a:gd name="connsiteX1632" fmla="*/ 1268277 w 2307205"/>
                  <a:gd name="connsiteY1632" fmla="*/ 456190 h 1780956"/>
                  <a:gd name="connsiteX1633" fmla="*/ 1268720 w 2307205"/>
                  <a:gd name="connsiteY1633" fmla="*/ 458845 h 1780956"/>
                  <a:gd name="connsiteX1634" fmla="*/ 1269162 w 2307205"/>
                  <a:gd name="connsiteY1634" fmla="*/ 460615 h 1780956"/>
                  <a:gd name="connsiteX1635" fmla="*/ 1270195 w 2307205"/>
                  <a:gd name="connsiteY1635" fmla="*/ 462385 h 1780956"/>
                  <a:gd name="connsiteX1636" fmla="*/ 1273882 w 2307205"/>
                  <a:gd name="connsiteY1636" fmla="*/ 464892 h 1780956"/>
                  <a:gd name="connsiteX1637" fmla="*/ 1277274 w 2307205"/>
                  <a:gd name="connsiteY1637" fmla="*/ 467990 h 1780956"/>
                  <a:gd name="connsiteX1638" fmla="*/ 1277717 w 2307205"/>
                  <a:gd name="connsiteY1638" fmla="*/ 469170 h 1780956"/>
                  <a:gd name="connsiteX1639" fmla="*/ 1274914 w 2307205"/>
                  <a:gd name="connsiteY1639" fmla="*/ 470645 h 1780956"/>
                  <a:gd name="connsiteX1640" fmla="*/ 1274619 w 2307205"/>
                  <a:gd name="connsiteY1640" fmla="*/ 471677 h 1780956"/>
                  <a:gd name="connsiteX1641" fmla="*/ 1276537 w 2307205"/>
                  <a:gd name="connsiteY1641" fmla="*/ 477134 h 1780956"/>
                  <a:gd name="connsiteX1642" fmla="*/ 1280224 w 2307205"/>
                  <a:gd name="connsiteY1642" fmla="*/ 485246 h 1780956"/>
                  <a:gd name="connsiteX1643" fmla="*/ 1282584 w 2307205"/>
                  <a:gd name="connsiteY1643" fmla="*/ 487901 h 1780956"/>
                  <a:gd name="connsiteX1644" fmla="*/ 1287894 w 2307205"/>
                  <a:gd name="connsiteY1644" fmla="*/ 490261 h 1780956"/>
                  <a:gd name="connsiteX1645" fmla="*/ 1290991 w 2307205"/>
                  <a:gd name="connsiteY1645" fmla="*/ 492473 h 1780956"/>
                  <a:gd name="connsiteX1646" fmla="*/ 1292023 w 2307205"/>
                  <a:gd name="connsiteY1646" fmla="*/ 492768 h 1780956"/>
                  <a:gd name="connsiteX1647" fmla="*/ 1296448 w 2307205"/>
                  <a:gd name="connsiteY1647" fmla="*/ 491883 h 1780956"/>
                  <a:gd name="connsiteX1648" fmla="*/ 1300873 w 2307205"/>
                  <a:gd name="connsiteY1648" fmla="*/ 493063 h 1780956"/>
                  <a:gd name="connsiteX1649" fmla="*/ 1301758 w 2307205"/>
                  <a:gd name="connsiteY1649" fmla="*/ 492768 h 1780956"/>
                  <a:gd name="connsiteX1650" fmla="*/ 1301020 w 2307205"/>
                  <a:gd name="connsiteY1650" fmla="*/ 489671 h 1780956"/>
                  <a:gd name="connsiteX1651" fmla="*/ 1301905 w 2307205"/>
                  <a:gd name="connsiteY1651" fmla="*/ 488344 h 1780956"/>
                  <a:gd name="connsiteX1652" fmla="*/ 1308395 w 2307205"/>
                  <a:gd name="connsiteY1652" fmla="*/ 484066 h 1780956"/>
                  <a:gd name="connsiteX1653" fmla="*/ 1308395 w 2307205"/>
                  <a:gd name="connsiteY1653" fmla="*/ 484951 h 1780956"/>
                  <a:gd name="connsiteX1654" fmla="*/ 1306330 w 2307205"/>
                  <a:gd name="connsiteY1654" fmla="*/ 487901 h 1780956"/>
                  <a:gd name="connsiteX1655" fmla="*/ 1306035 w 2307205"/>
                  <a:gd name="connsiteY1655" fmla="*/ 489523 h 1780956"/>
                  <a:gd name="connsiteX1656" fmla="*/ 1310755 w 2307205"/>
                  <a:gd name="connsiteY1656" fmla="*/ 490556 h 1780956"/>
                  <a:gd name="connsiteX1657" fmla="*/ 1316802 w 2307205"/>
                  <a:gd name="connsiteY1657" fmla="*/ 494833 h 1780956"/>
                  <a:gd name="connsiteX1658" fmla="*/ 1321817 w 2307205"/>
                  <a:gd name="connsiteY1658" fmla="*/ 494833 h 1780956"/>
                  <a:gd name="connsiteX1659" fmla="*/ 1330814 w 2307205"/>
                  <a:gd name="connsiteY1659" fmla="*/ 497488 h 1780956"/>
                  <a:gd name="connsiteX1660" fmla="*/ 1335238 w 2307205"/>
                  <a:gd name="connsiteY1660" fmla="*/ 498078 h 1780956"/>
                  <a:gd name="connsiteX1661" fmla="*/ 1204561 w 2307205"/>
                  <a:gd name="connsiteY1661" fmla="*/ 427872 h 1780956"/>
                  <a:gd name="connsiteX1662" fmla="*/ 1205004 w 2307205"/>
                  <a:gd name="connsiteY1662" fmla="*/ 429937 h 1780956"/>
                  <a:gd name="connsiteX1663" fmla="*/ 1205741 w 2307205"/>
                  <a:gd name="connsiteY1663" fmla="*/ 431559 h 1780956"/>
                  <a:gd name="connsiteX1664" fmla="*/ 1206626 w 2307205"/>
                  <a:gd name="connsiteY1664" fmla="*/ 432739 h 1780956"/>
                  <a:gd name="connsiteX1665" fmla="*/ 1210018 w 2307205"/>
                  <a:gd name="connsiteY1665" fmla="*/ 433919 h 1780956"/>
                  <a:gd name="connsiteX1666" fmla="*/ 1212526 w 2307205"/>
                  <a:gd name="connsiteY1666" fmla="*/ 433919 h 1780956"/>
                  <a:gd name="connsiteX1667" fmla="*/ 1217688 w 2307205"/>
                  <a:gd name="connsiteY1667" fmla="*/ 433034 h 1780956"/>
                  <a:gd name="connsiteX1668" fmla="*/ 1218425 w 2307205"/>
                  <a:gd name="connsiteY1668" fmla="*/ 432444 h 1780956"/>
                  <a:gd name="connsiteX1669" fmla="*/ 1218425 w 2307205"/>
                  <a:gd name="connsiteY1669" fmla="*/ 431854 h 1780956"/>
                  <a:gd name="connsiteX1670" fmla="*/ 1217688 w 2307205"/>
                  <a:gd name="connsiteY1670" fmla="*/ 429790 h 1780956"/>
                  <a:gd name="connsiteX1671" fmla="*/ 1215623 w 2307205"/>
                  <a:gd name="connsiteY1671" fmla="*/ 426692 h 1780956"/>
                  <a:gd name="connsiteX1672" fmla="*/ 1214886 w 2307205"/>
                  <a:gd name="connsiteY1672" fmla="*/ 424922 h 1780956"/>
                  <a:gd name="connsiteX1673" fmla="*/ 1214148 w 2307205"/>
                  <a:gd name="connsiteY1673" fmla="*/ 421972 h 1780956"/>
                  <a:gd name="connsiteX1674" fmla="*/ 1213411 w 2307205"/>
                  <a:gd name="connsiteY1674" fmla="*/ 420793 h 1780956"/>
                  <a:gd name="connsiteX1675" fmla="*/ 1212378 w 2307205"/>
                  <a:gd name="connsiteY1675" fmla="*/ 420498 h 1780956"/>
                  <a:gd name="connsiteX1676" fmla="*/ 1206921 w 2307205"/>
                  <a:gd name="connsiteY1676" fmla="*/ 422562 h 1780956"/>
                  <a:gd name="connsiteX1677" fmla="*/ 1204414 w 2307205"/>
                  <a:gd name="connsiteY1677" fmla="*/ 422562 h 1780956"/>
                  <a:gd name="connsiteX1678" fmla="*/ 1203381 w 2307205"/>
                  <a:gd name="connsiteY1678" fmla="*/ 423152 h 1780956"/>
                  <a:gd name="connsiteX1679" fmla="*/ 1202791 w 2307205"/>
                  <a:gd name="connsiteY1679" fmla="*/ 424037 h 1780956"/>
                  <a:gd name="connsiteX1680" fmla="*/ 1202791 w 2307205"/>
                  <a:gd name="connsiteY1680" fmla="*/ 425070 h 1780956"/>
                  <a:gd name="connsiteX1681" fmla="*/ 1203824 w 2307205"/>
                  <a:gd name="connsiteY1681" fmla="*/ 426250 h 1780956"/>
                  <a:gd name="connsiteX1682" fmla="*/ 1204561 w 2307205"/>
                  <a:gd name="connsiteY1682" fmla="*/ 427872 h 1780956"/>
                  <a:gd name="connsiteX1683" fmla="*/ 1153972 w 2307205"/>
                  <a:gd name="connsiteY1683" fmla="*/ 568874 h 1780956"/>
                  <a:gd name="connsiteX1684" fmla="*/ 1153382 w 2307205"/>
                  <a:gd name="connsiteY1684" fmla="*/ 567399 h 1780956"/>
                  <a:gd name="connsiteX1685" fmla="*/ 1151612 w 2307205"/>
                  <a:gd name="connsiteY1685" fmla="*/ 566219 h 1780956"/>
                  <a:gd name="connsiteX1686" fmla="*/ 1147630 w 2307205"/>
                  <a:gd name="connsiteY1686" fmla="*/ 567841 h 1780956"/>
                  <a:gd name="connsiteX1687" fmla="*/ 1146155 w 2307205"/>
                  <a:gd name="connsiteY1687" fmla="*/ 569169 h 1780956"/>
                  <a:gd name="connsiteX1688" fmla="*/ 1145712 w 2307205"/>
                  <a:gd name="connsiteY1688" fmla="*/ 570791 h 1780956"/>
                  <a:gd name="connsiteX1689" fmla="*/ 1145417 w 2307205"/>
                  <a:gd name="connsiteY1689" fmla="*/ 572561 h 1780956"/>
                  <a:gd name="connsiteX1690" fmla="*/ 1145417 w 2307205"/>
                  <a:gd name="connsiteY1690" fmla="*/ 575806 h 1780956"/>
                  <a:gd name="connsiteX1691" fmla="*/ 1149399 w 2307205"/>
                  <a:gd name="connsiteY1691" fmla="*/ 579346 h 1780956"/>
                  <a:gd name="connsiteX1692" fmla="*/ 1153677 w 2307205"/>
                  <a:gd name="connsiteY1692" fmla="*/ 578903 h 1780956"/>
                  <a:gd name="connsiteX1693" fmla="*/ 1155594 w 2307205"/>
                  <a:gd name="connsiteY1693" fmla="*/ 578313 h 1780956"/>
                  <a:gd name="connsiteX1694" fmla="*/ 1156627 w 2307205"/>
                  <a:gd name="connsiteY1694" fmla="*/ 577576 h 1780956"/>
                  <a:gd name="connsiteX1695" fmla="*/ 1157511 w 2307205"/>
                  <a:gd name="connsiteY1695" fmla="*/ 575953 h 1780956"/>
                  <a:gd name="connsiteX1696" fmla="*/ 1158396 w 2307205"/>
                  <a:gd name="connsiteY1696" fmla="*/ 573446 h 1780956"/>
                  <a:gd name="connsiteX1697" fmla="*/ 1158396 w 2307205"/>
                  <a:gd name="connsiteY1697" fmla="*/ 571824 h 1780956"/>
                  <a:gd name="connsiteX1698" fmla="*/ 1157216 w 2307205"/>
                  <a:gd name="connsiteY1698" fmla="*/ 570349 h 1780956"/>
                  <a:gd name="connsiteX1699" fmla="*/ 1154709 w 2307205"/>
                  <a:gd name="connsiteY1699" fmla="*/ 569169 h 1780956"/>
                  <a:gd name="connsiteX1700" fmla="*/ 1154119 w 2307205"/>
                  <a:gd name="connsiteY1700" fmla="*/ 568579 h 1780956"/>
                  <a:gd name="connsiteX1701" fmla="*/ 1042173 w 2307205"/>
                  <a:gd name="connsiteY1701" fmla="*/ 322416 h 1780956"/>
                  <a:gd name="connsiteX1702" fmla="*/ 1040108 w 2307205"/>
                  <a:gd name="connsiteY1702" fmla="*/ 320499 h 1780956"/>
                  <a:gd name="connsiteX1703" fmla="*/ 1038338 w 2307205"/>
                  <a:gd name="connsiteY1703" fmla="*/ 319466 h 1780956"/>
                  <a:gd name="connsiteX1704" fmla="*/ 1034946 w 2307205"/>
                  <a:gd name="connsiteY1704" fmla="*/ 318139 h 1780956"/>
                  <a:gd name="connsiteX1705" fmla="*/ 1026687 w 2307205"/>
                  <a:gd name="connsiteY1705" fmla="*/ 315926 h 1780956"/>
                  <a:gd name="connsiteX1706" fmla="*/ 1019460 w 2307205"/>
                  <a:gd name="connsiteY1706" fmla="*/ 315484 h 1780956"/>
                  <a:gd name="connsiteX1707" fmla="*/ 1010463 w 2307205"/>
                  <a:gd name="connsiteY1707" fmla="*/ 316074 h 1780956"/>
                  <a:gd name="connsiteX1708" fmla="*/ 1005595 w 2307205"/>
                  <a:gd name="connsiteY1708" fmla="*/ 316516 h 1780956"/>
                  <a:gd name="connsiteX1709" fmla="*/ 1005005 w 2307205"/>
                  <a:gd name="connsiteY1709" fmla="*/ 316959 h 1780956"/>
                  <a:gd name="connsiteX1710" fmla="*/ 1005005 w 2307205"/>
                  <a:gd name="connsiteY1710" fmla="*/ 319024 h 1780956"/>
                  <a:gd name="connsiteX1711" fmla="*/ 1005300 w 2307205"/>
                  <a:gd name="connsiteY1711" fmla="*/ 322711 h 1780956"/>
                  <a:gd name="connsiteX1712" fmla="*/ 1007365 w 2307205"/>
                  <a:gd name="connsiteY1712" fmla="*/ 325071 h 1780956"/>
                  <a:gd name="connsiteX1713" fmla="*/ 1015182 w 2307205"/>
                  <a:gd name="connsiteY1713" fmla="*/ 327136 h 1780956"/>
                  <a:gd name="connsiteX1714" fmla="*/ 1021672 w 2307205"/>
                  <a:gd name="connsiteY1714" fmla="*/ 327431 h 1780956"/>
                  <a:gd name="connsiteX1715" fmla="*/ 1025212 w 2307205"/>
                  <a:gd name="connsiteY1715" fmla="*/ 326841 h 1780956"/>
                  <a:gd name="connsiteX1716" fmla="*/ 1028014 w 2307205"/>
                  <a:gd name="connsiteY1716" fmla="*/ 325661 h 1780956"/>
                  <a:gd name="connsiteX1717" fmla="*/ 1032881 w 2307205"/>
                  <a:gd name="connsiteY1717" fmla="*/ 325071 h 1780956"/>
                  <a:gd name="connsiteX1718" fmla="*/ 1043206 w 2307205"/>
                  <a:gd name="connsiteY1718" fmla="*/ 324776 h 1780956"/>
                  <a:gd name="connsiteX1719" fmla="*/ 1042763 w 2307205"/>
                  <a:gd name="connsiteY1719" fmla="*/ 323301 h 1780956"/>
                  <a:gd name="connsiteX1720" fmla="*/ 1042026 w 2307205"/>
                  <a:gd name="connsiteY1720" fmla="*/ 322416 h 1780956"/>
                  <a:gd name="connsiteX1721" fmla="*/ 822116 w 2307205"/>
                  <a:gd name="connsiteY1721" fmla="*/ 808252 h 1780956"/>
                  <a:gd name="connsiteX1722" fmla="*/ 821379 w 2307205"/>
                  <a:gd name="connsiteY1722" fmla="*/ 810612 h 1780956"/>
                  <a:gd name="connsiteX1723" fmla="*/ 824919 w 2307205"/>
                  <a:gd name="connsiteY1723" fmla="*/ 813267 h 1780956"/>
                  <a:gd name="connsiteX1724" fmla="*/ 825951 w 2307205"/>
                  <a:gd name="connsiteY1724" fmla="*/ 813267 h 1780956"/>
                  <a:gd name="connsiteX1725" fmla="*/ 825951 w 2307205"/>
                  <a:gd name="connsiteY1725" fmla="*/ 812087 h 1780956"/>
                  <a:gd name="connsiteX1726" fmla="*/ 825509 w 2307205"/>
                  <a:gd name="connsiteY1726" fmla="*/ 810612 h 1780956"/>
                  <a:gd name="connsiteX1727" fmla="*/ 822116 w 2307205"/>
                  <a:gd name="connsiteY1727" fmla="*/ 808252 h 1780956"/>
                  <a:gd name="connsiteX1728" fmla="*/ 966068 w 2307205"/>
                  <a:gd name="connsiteY1728" fmla="*/ 385542 h 1780956"/>
                  <a:gd name="connsiteX1729" fmla="*/ 965183 w 2307205"/>
                  <a:gd name="connsiteY1729" fmla="*/ 384510 h 1780956"/>
                  <a:gd name="connsiteX1730" fmla="*/ 962970 w 2307205"/>
                  <a:gd name="connsiteY1730" fmla="*/ 384067 h 1780956"/>
                  <a:gd name="connsiteX1731" fmla="*/ 959578 w 2307205"/>
                  <a:gd name="connsiteY1731" fmla="*/ 384067 h 1780956"/>
                  <a:gd name="connsiteX1732" fmla="*/ 951909 w 2307205"/>
                  <a:gd name="connsiteY1732" fmla="*/ 385985 h 1780956"/>
                  <a:gd name="connsiteX1733" fmla="*/ 949696 w 2307205"/>
                  <a:gd name="connsiteY1733" fmla="*/ 387312 h 1780956"/>
                  <a:gd name="connsiteX1734" fmla="*/ 949254 w 2307205"/>
                  <a:gd name="connsiteY1734" fmla="*/ 388639 h 1780956"/>
                  <a:gd name="connsiteX1735" fmla="*/ 949991 w 2307205"/>
                  <a:gd name="connsiteY1735" fmla="*/ 390999 h 1780956"/>
                  <a:gd name="connsiteX1736" fmla="*/ 951761 w 2307205"/>
                  <a:gd name="connsiteY1736" fmla="*/ 394392 h 1780956"/>
                  <a:gd name="connsiteX1737" fmla="*/ 954416 w 2307205"/>
                  <a:gd name="connsiteY1737" fmla="*/ 400586 h 1780956"/>
                  <a:gd name="connsiteX1738" fmla="*/ 955743 w 2307205"/>
                  <a:gd name="connsiteY1738" fmla="*/ 402209 h 1780956"/>
                  <a:gd name="connsiteX1739" fmla="*/ 957956 w 2307205"/>
                  <a:gd name="connsiteY1739" fmla="*/ 402651 h 1780956"/>
                  <a:gd name="connsiteX1740" fmla="*/ 978752 w 2307205"/>
                  <a:gd name="connsiteY1740" fmla="*/ 402651 h 1780956"/>
                  <a:gd name="connsiteX1741" fmla="*/ 982882 w 2307205"/>
                  <a:gd name="connsiteY1741" fmla="*/ 401471 h 1780956"/>
                  <a:gd name="connsiteX1742" fmla="*/ 985832 w 2307205"/>
                  <a:gd name="connsiteY1742" fmla="*/ 400144 h 1780956"/>
                  <a:gd name="connsiteX1743" fmla="*/ 988929 w 2307205"/>
                  <a:gd name="connsiteY1743" fmla="*/ 398226 h 1780956"/>
                  <a:gd name="connsiteX1744" fmla="*/ 990256 w 2307205"/>
                  <a:gd name="connsiteY1744" fmla="*/ 396752 h 1780956"/>
                  <a:gd name="connsiteX1745" fmla="*/ 989814 w 2307205"/>
                  <a:gd name="connsiteY1745" fmla="*/ 395719 h 1780956"/>
                  <a:gd name="connsiteX1746" fmla="*/ 986127 w 2307205"/>
                  <a:gd name="connsiteY1746" fmla="*/ 394244 h 1780956"/>
                  <a:gd name="connsiteX1747" fmla="*/ 975802 w 2307205"/>
                  <a:gd name="connsiteY1747" fmla="*/ 390852 h 1780956"/>
                  <a:gd name="connsiteX1748" fmla="*/ 975065 w 2307205"/>
                  <a:gd name="connsiteY1748" fmla="*/ 389524 h 1780956"/>
                  <a:gd name="connsiteX1749" fmla="*/ 972262 w 2307205"/>
                  <a:gd name="connsiteY1749" fmla="*/ 387460 h 1780956"/>
                  <a:gd name="connsiteX1750" fmla="*/ 969755 w 2307205"/>
                  <a:gd name="connsiteY1750" fmla="*/ 387460 h 1780956"/>
                  <a:gd name="connsiteX1751" fmla="*/ 965773 w 2307205"/>
                  <a:gd name="connsiteY1751" fmla="*/ 388787 h 1780956"/>
                  <a:gd name="connsiteX1752" fmla="*/ 964445 w 2307205"/>
                  <a:gd name="connsiteY1752" fmla="*/ 388492 h 1780956"/>
                  <a:gd name="connsiteX1753" fmla="*/ 965920 w 2307205"/>
                  <a:gd name="connsiteY1753" fmla="*/ 386870 h 1780956"/>
                  <a:gd name="connsiteX1754" fmla="*/ 966215 w 2307205"/>
                  <a:gd name="connsiteY1754" fmla="*/ 385542 h 1780956"/>
                  <a:gd name="connsiteX1755" fmla="*/ 832883 w 2307205"/>
                  <a:gd name="connsiteY1755" fmla="*/ 814004 h 1780956"/>
                  <a:gd name="connsiteX1756" fmla="*/ 829933 w 2307205"/>
                  <a:gd name="connsiteY1756" fmla="*/ 813562 h 1780956"/>
                  <a:gd name="connsiteX1757" fmla="*/ 829491 w 2307205"/>
                  <a:gd name="connsiteY1757" fmla="*/ 813857 h 1780956"/>
                  <a:gd name="connsiteX1758" fmla="*/ 830081 w 2307205"/>
                  <a:gd name="connsiteY1758" fmla="*/ 814889 h 1780956"/>
                  <a:gd name="connsiteX1759" fmla="*/ 831851 w 2307205"/>
                  <a:gd name="connsiteY1759" fmla="*/ 816069 h 1780956"/>
                  <a:gd name="connsiteX1760" fmla="*/ 836423 w 2307205"/>
                  <a:gd name="connsiteY1760" fmla="*/ 818134 h 1780956"/>
                  <a:gd name="connsiteX1761" fmla="*/ 837160 w 2307205"/>
                  <a:gd name="connsiteY1761" fmla="*/ 817839 h 1780956"/>
                  <a:gd name="connsiteX1762" fmla="*/ 837160 w 2307205"/>
                  <a:gd name="connsiteY1762" fmla="*/ 817249 h 1780956"/>
                  <a:gd name="connsiteX1763" fmla="*/ 836718 w 2307205"/>
                  <a:gd name="connsiteY1763" fmla="*/ 815479 h 1780956"/>
                  <a:gd name="connsiteX1764" fmla="*/ 835095 w 2307205"/>
                  <a:gd name="connsiteY1764" fmla="*/ 813709 h 1780956"/>
                  <a:gd name="connsiteX1765" fmla="*/ 832883 w 2307205"/>
                  <a:gd name="connsiteY1765" fmla="*/ 814004 h 1780956"/>
                  <a:gd name="connsiteX1766" fmla="*/ 946894 w 2307205"/>
                  <a:gd name="connsiteY1766" fmla="*/ 456485 h 1780956"/>
                  <a:gd name="connsiteX1767" fmla="*/ 943944 w 2307205"/>
                  <a:gd name="connsiteY1767" fmla="*/ 462238 h 1780956"/>
                  <a:gd name="connsiteX1768" fmla="*/ 942764 w 2307205"/>
                  <a:gd name="connsiteY1768" fmla="*/ 464303 h 1780956"/>
                  <a:gd name="connsiteX1769" fmla="*/ 941879 w 2307205"/>
                  <a:gd name="connsiteY1769" fmla="*/ 464892 h 1780956"/>
                  <a:gd name="connsiteX1770" fmla="*/ 941879 w 2307205"/>
                  <a:gd name="connsiteY1770" fmla="*/ 465630 h 1780956"/>
                  <a:gd name="connsiteX1771" fmla="*/ 943207 w 2307205"/>
                  <a:gd name="connsiteY1771" fmla="*/ 467105 h 1780956"/>
                  <a:gd name="connsiteX1772" fmla="*/ 948221 w 2307205"/>
                  <a:gd name="connsiteY1772" fmla="*/ 470202 h 1780956"/>
                  <a:gd name="connsiteX1773" fmla="*/ 956776 w 2307205"/>
                  <a:gd name="connsiteY1773" fmla="*/ 471825 h 1780956"/>
                  <a:gd name="connsiteX1774" fmla="*/ 961643 w 2307205"/>
                  <a:gd name="connsiteY1774" fmla="*/ 471530 h 1780956"/>
                  <a:gd name="connsiteX1775" fmla="*/ 969608 w 2307205"/>
                  <a:gd name="connsiteY1775" fmla="*/ 469317 h 1780956"/>
                  <a:gd name="connsiteX1776" fmla="*/ 972262 w 2307205"/>
                  <a:gd name="connsiteY1776" fmla="*/ 467400 h 1780956"/>
                  <a:gd name="connsiteX1777" fmla="*/ 973442 w 2307205"/>
                  <a:gd name="connsiteY1777" fmla="*/ 466072 h 1780956"/>
                  <a:gd name="connsiteX1778" fmla="*/ 974032 w 2307205"/>
                  <a:gd name="connsiteY1778" fmla="*/ 464745 h 1780956"/>
                  <a:gd name="connsiteX1779" fmla="*/ 974032 w 2307205"/>
                  <a:gd name="connsiteY1779" fmla="*/ 463565 h 1780956"/>
                  <a:gd name="connsiteX1780" fmla="*/ 973442 w 2307205"/>
                  <a:gd name="connsiteY1780" fmla="*/ 462238 h 1780956"/>
                  <a:gd name="connsiteX1781" fmla="*/ 971377 w 2307205"/>
                  <a:gd name="connsiteY1781" fmla="*/ 460025 h 1780956"/>
                  <a:gd name="connsiteX1782" fmla="*/ 971082 w 2307205"/>
                  <a:gd name="connsiteY1782" fmla="*/ 458108 h 1780956"/>
                  <a:gd name="connsiteX1783" fmla="*/ 969902 w 2307205"/>
                  <a:gd name="connsiteY1783" fmla="*/ 455158 h 1780956"/>
                  <a:gd name="connsiteX1784" fmla="*/ 968723 w 2307205"/>
                  <a:gd name="connsiteY1784" fmla="*/ 453831 h 1780956"/>
                  <a:gd name="connsiteX1785" fmla="*/ 966953 w 2307205"/>
                  <a:gd name="connsiteY1785" fmla="*/ 452651 h 1780956"/>
                  <a:gd name="connsiteX1786" fmla="*/ 962823 w 2307205"/>
                  <a:gd name="connsiteY1786" fmla="*/ 450881 h 1780956"/>
                  <a:gd name="connsiteX1787" fmla="*/ 955743 w 2307205"/>
                  <a:gd name="connsiteY1787" fmla="*/ 450586 h 1780956"/>
                  <a:gd name="connsiteX1788" fmla="*/ 952351 w 2307205"/>
                  <a:gd name="connsiteY1788" fmla="*/ 451471 h 1780956"/>
                  <a:gd name="connsiteX1789" fmla="*/ 947779 w 2307205"/>
                  <a:gd name="connsiteY1789" fmla="*/ 454863 h 1780956"/>
                  <a:gd name="connsiteX1790" fmla="*/ 946746 w 2307205"/>
                  <a:gd name="connsiteY1790" fmla="*/ 456338 h 1780956"/>
                  <a:gd name="connsiteX1791" fmla="*/ 993944 w 2307205"/>
                  <a:gd name="connsiteY1791" fmla="*/ 294540 h 1780956"/>
                  <a:gd name="connsiteX1792" fmla="*/ 991879 w 2307205"/>
                  <a:gd name="connsiteY1792" fmla="*/ 294835 h 1780956"/>
                  <a:gd name="connsiteX1793" fmla="*/ 988339 w 2307205"/>
                  <a:gd name="connsiteY1793" fmla="*/ 296015 h 1780956"/>
                  <a:gd name="connsiteX1794" fmla="*/ 984357 w 2307205"/>
                  <a:gd name="connsiteY1794" fmla="*/ 299555 h 1780956"/>
                  <a:gd name="connsiteX1795" fmla="*/ 984062 w 2307205"/>
                  <a:gd name="connsiteY1795" fmla="*/ 300587 h 1780956"/>
                  <a:gd name="connsiteX1796" fmla="*/ 984062 w 2307205"/>
                  <a:gd name="connsiteY1796" fmla="*/ 301472 h 1780956"/>
                  <a:gd name="connsiteX1797" fmla="*/ 984652 w 2307205"/>
                  <a:gd name="connsiteY1797" fmla="*/ 302210 h 1780956"/>
                  <a:gd name="connsiteX1798" fmla="*/ 988191 w 2307205"/>
                  <a:gd name="connsiteY1798" fmla="*/ 302947 h 1780956"/>
                  <a:gd name="connsiteX1799" fmla="*/ 991141 w 2307205"/>
                  <a:gd name="connsiteY1799" fmla="*/ 301767 h 1780956"/>
                  <a:gd name="connsiteX1800" fmla="*/ 996746 w 2307205"/>
                  <a:gd name="connsiteY1800" fmla="*/ 297637 h 1780956"/>
                  <a:gd name="connsiteX1801" fmla="*/ 995713 w 2307205"/>
                  <a:gd name="connsiteY1801" fmla="*/ 295867 h 1780956"/>
                  <a:gd name="connsiteX1802" fmla="*/ 993944 w 2307205"/>
                  <a:gd name="connsiteY1802" fmla="*/ 294688 h 1780956"/>
                  <a:gd name="connsiteX1803" fmla="*/ 1003236 w 2307205"/>
                  <a:gd name="connsiteY1803" fmla="*/ 409731 h 1780956"/>
                  <a:gd name="connsiteX1804" fmla="*/ 1002056 w 2307205"/>
                  <a:gd name="connsiteY1804" fmla="*/ 405159 h 1780956"/>
                  <a:gd name="connsiteX1805" fmla="*/ 998221 w 2307205"/>
                  <a:gd name="connsiteY1805" fmla="*/ 403831 h 1780956"/>
                  <a:gd name="connsiteX1806" fmla="*/ 988486 w 2307205"/>
                  <a:gd name="connsiteY1806" fmla="*/ 403536 h 1780956"/>
                  <a:gd name="connsiteX1807" fmla="*/ 976097 w 2307205"/>
                  <a:gd name="connsiteY1807" fmla="*/ 406486 h 1780956"/>
                  <a:gd name="connsiteX1808" fmla="*/ 964593 w 2307205"/>
                  <a:gd name="connsiteY1808" fmla="*/ 408403 h 1780956"/>
                  <a:gd name="connsiteX1809" fmla="*/ 955743 w 2307205"/>
                  <a:gd name="connsiteY1809" fmla="*/ 410616 h 1780956"/>
                  <a:gd name="connsiteX1810" fmla="*/ 954268 w 2307205"/>
                  <a:gd name="connsiteY1810" fmla="*/ 414598 h 1780956"/>
                  <a:gd name="connsiteX1811" fmla="*/ 958546 w 2307205"/>
                  <a:gd name="connsiteY1811" fmla="*/ 417843 h 1780956"/>
                  <a:gd name="connsiteX1812" fmla="*/ 965330 w 2307205"/>
                  <a:gd name="connsiteY1812" fmla="*/ 417843 h 1780956"/>
                  <a:gd name="connsiteX1813" fmla="*/ 970198 w 2307205"/>
                  <a:gd name="connsiteY1813" fmla="*/ 418433 h 1780956"/>
                  <a:gd name="connsiteX1814" fmla="*/ 965330 w 2307205"/>
                  <a:gd name="connsiteY1814" fmla="*/ 424037 h 1780956"/>
                  <a:gd name="connsiteX1815" fmla="*/ 970935 w 2307205"/>
                  <a:gd name="connsiteY1815" fmla="*/ 426250 h 1780956"/>
                  <a:gd name="connsiteX1816" fmla="*/ 985832 w 2307205"/>
                  <a:gd name="connsiteY1816" fmla="*/ 422710 h 1780956"/>
                  <a:gd name="connsiteX1817" fmla="*/ 989961 w 2307205"/>
                  <a:gd name="connsiteY1817" fmla="*/ 424775 h 1780956"/>
                  <a:gd name="connsiteX1818" fmla="*/ 984652 w 2307205"/>
                  <a:gd name="connsiteY1818" fmla="*/ 429937 h 1780956"/>
                  <a:gd name="connsiteX1819" fmla="*/ 982882 w 2307205"/>
                  <a:gd name="connsiteY1819" fmla="*/ 433034 h 1780956"/>
                  <a:gd name="connsiteX1820" fmla="*/ 992616 w 2307205"/>
                  <a:gd name="connsiteY1820" fmla="*/ 433034 h 1780956"/>
                  <a:gd name="connsiteX1821" fmla="*/ 1002056 w 2307205"/>
                  <a:gd name="connsiteY1821" fmla="*/ 432149 h 1780956"/>
                  <a:gd name="connsiteX1822" fmla="*/ 1003826 w 2307205"/>
                  <a:gd name="connsiteY1822" fmla="*/ 430674 h 1780956"/>
                  <a:gd name="connsiteX1823" fmla="*/ 1006185 w 2307205"/>
                  <a:gd name="connsiteY1823" fmla="*/ 427430 h 1780956"/>
                  <a:gd name="connsiteX1824" fmla="*/ 1008988 w 2307205"/>
                  <a:gd name="connsiteY1824" fmla="*/ 426102 h 1780956"/>
                  <a:gd name="connsiteX1825" fmla="*/ 1016067 w 2307205"/>
                  <a:gd name="connsiteY1825" fmla="*/ 424332 h 1780956"/>
                  <a:gd name="connsiteX1826" fmla="*/ 1017100 w 2307205"/>
                  <a:gd name="connsiteY1826" fmla="*/ 423742 h 1780956"/>
                  <a:gd name="connsiteX1827" fmla="*/ 1016805 w 2307205"/>
                  <a:gd name="connsiteY1827" fmla="*/ 423005 h 1780956"/>
                  <a:gd name="connsiteX1828" fmla="*/ 1011348 w 2307205"/>
                  <a:gd name="connsiteY1828" fmla="*/ 419760 h 1780956"/>
                  <a:gd name="connsiteX1829" fmla="*/ 1006185 w 2307205"/>
                  <a:gd name="connsiteY1829" fmla="*/ 415925 h 1780956"/>
                  <a:gd name="connsiteX1830" fmla="*/ 1004563 w 2307205"/>
                  <a:gd name="connsiteY1830" fmla="*/ 415483 h 1780956"/>
                  <a:gd name="connsiteX1831" fmla="*/ 1003383 w 2307205"/>
                  <a:gd name="connsiteY1831" fmla="*/ 410026 h 1780956"/>
                  <a:gd name="connsiteX1832" fmla="*/ 1027424 w 2307205"/>
                  <a:gd name="connsiteY1832" fmla="*/ 387607 h 1780956"/>
                  <a:gd name="connsiteX1833" fmla="*/ 1027424 w 2307205"/>
                  <a:gd name="connsiteY1833" fmla="*/ 388639 h 1780956"/>
                  <a:gd name="connsiteX1834" fmla="*/ 1030816 w 2307205"/>
                  <a:gd name="connsiteY1834" fmla="*/ 389229 h 1780956"/>
                  <a:gd name="connsiteX1835" fmla="*/ 1037601 w 2307205"/>
                  <a:gd name="connsiteY1835" fmla="*/ 388934 h 1780956"/>
                  <a:gd name="connsiteX1836" fmla="*/ 1050138 w 2307205"/>
                  <a:gd name="connsiteY1836" fmla="*/ 385100 h 1780956"/>
                  <a:gd name="connsiteX1837" fmla="*/ 1062675 w 2307205"/>
                  <a:gd name="connsiteY1837" fmla="*/ 380380 h 1780956"/>
                  <a:gd name="connsiteX1838" fmla="*/ 1057512 w 2307205"/>
                  <a:gd name="connsiteY1838" fmla="*/ 379495 h 1780956"/>
                  <a:gd name="connsiteX1839" fmla="*/ 1053530 w 2307205"/>
                  <a:gd name="connsiteY1839" fmla="*/ 379495 h 1780956"/>
                  <a:gd name="connsiteX1840" fmla="*/ 1046598 w 2307205"/>
                  <a:gd name="connsiteY1840" fmla="*/ 379937 h 1780956"/>
                  <a:gd name="connsiteX1841" fmla="*/ 1044681 w 2307205"/>
                  <a:gd name="connsiteY1841" fmla="*/ 380380 h 1780956"/>
                  <a:gd name="connsiteX1842" fmla="*/ 1039371 w 2307205"/>
                  <a:gd name="connsiteY1842" fmla="*/ 384215 h 1780956"/>
                  <a:gd name="connsiteX1843" fmla="*/ 1030374 w 2307205"/>
                  <a:gd name="connsiteY1843" fmla="*/ 386280 h 1780956"/>
                  <a:gd name="connsiteX1844" fmla="*/ 1027719 w 2307205"/>
                  <a:gd name="connsiteY1844" fmla="*/ 387607 h 1780956"/>
                  <a:gd name="connsiteX1845" fmla="*/ 1607065 w 2307205"/>
                  <a:gd name="connsiteY1845" fmla="*/ 730967 h 1780956"/>
                  <a:gd name="connsiteX1846" fmla="*/ 1602787 w 2307205"/>
                  <a:gd name="connsiteY1846" fmla="*/ 729934 h 1780956"/>
                  <a:gd name="connsiteX1847" fmla="*/ 1599690 w 2307205"/>
                  <a:gd name="connsiteY1847" fmla="*/ 730672 h 1780956"/>
                  <a:gd name="connsiteX1848" fmla="*/ 1595708 w 2307205"/>
                  <a:gd name="connsiteY1848" fmla="*/ 732589 h 1780956"/>
                  <a:gd name="connsiteX1849" fmla="*/ 1593053 w 2307205"/>
                  <a:gd name="connsiteY1849" fmla="*/ 733327 h 1780956"/>
                  <a:gd name="connsiteX1850" fmla="*/ 1590693 w 2307205"/>
                  <a:gd name="connsiteY1850" fmla="*/ 733032 h 1780956"/>
                  <a:gd name="connsiteX1851" fmla="*/ 1589071 w 2307205"/>
                  <a:gd name="connsiteY1851" fmla="*/ 733474 h 1780956"/>
                  <a:gd name="connsiteX1852" fmla="*/ 1587891 w 2307205"/>
                  <a:gd name="connsiteY1852" fmla="*/ 731409 h 1780956"/>
                  <a:gd name="connsiteX1853" fmla="*/ 1586711 w 2307205"/>
                  <a:gd name="connsiteY1853" fmla="*/ 730524 h 1780956"/>
                  <a:gd name="connsiteX1854" fmla="*/ 1584646 w 2307205"/>
                  <a:gd name="connsiteY1854" fmla="*/ 730967 h 1780956"/>
                  <a:gd name="connsiteX1855" fmla="*/ 1581254 w 2307205"/>
                  <a:gd name="connsiteY1855" fmla="*/ 730967 h 1780956"/>
                  <a:gd name="connsiteX1856" fmla="*/ 1580959 w 2307205"/>
                  <a:gd name="connsiteY1856" fmla="*/ 731557 h 1780956"/>
                  <a:gd name="connsiteX1857" fmla="*/ 1580664 w 2307205"/>
                  <a:gd name="connsiteY1857" fmla="*/ 733327 h 1780956"/>
                  <a:gd name="connsiteX1858" fmla="*/ 1580221 w 2307205"/>
                  <a:gd name="connsiteY1858" fmla="*/ 733622 h 1780956"/>
                  <a:gd name="connsiteX1859" fmla="*/ 1575354 w 2307205"/>
                  <a:gd name="connsiteY1859" fmla="*/ 733032 h 1780956"/>
                  <a:gd name="connsiteX1860" fmla="*/ 1573437 w 2307205"/>
                  <a:gd name="connsiteY1860" fmla="*/ 733474 h 1780956"/>
                  <a:gd name="connsiteX1861" fmla="*/ 1572109 w 2307205"/>
                  <a:gd name="connsiteY1861" fmla="*/ 734801 h 1780956"/>
                  <a:gd name="connsiteX1862" fmla="*/ 1571667 w 2307205"/>
                  <a:gd name="connsiteY1862" fmla="*/ 735834 h 1780956"/>
                  <a:gd name="connsiteX1863" fmla="*/ 1572109 w 2307205"/>
                  <a:gd name="connsiteY1863" fmla="*/ 736424 h 1780956"/>
                  <a:gd name="connsiteX1864" fmla="*/ 1580664 w 2307205"/>
                  <a:gd name="connsiteY1864" fmla="*/ 737751 h 1780956"/>
                  <a:gd name="connsiteX1865" fmla="*/ 1581991 w 2307205"/>
                  <a:gd name="connsiteY1865" fmla="*/ 738489 h 1780956"/>
                  <a:gd name="connsiteX1866" fmla="*/ 1583761 w 2307205"/>
                  <a:gd name="connsiteY1866" fmla="*/ 740554 h 1780956"/>
                  <a:gd name="connsiteX1867" fmla="*/ 1584499 w 2307205"/>
                  <a:gd name="connsiteY1867" fmla="*/ 740554 h 1780956"/>
                  <a:gd name="connsiteX1868" fmla="*/ 1585236 w 2307205"/>
                  <a:gd name="connsiteY1868" fmla="*/ 739964 h 1780956"/>
                  <a:gd name="connsiteX1869" fmla="*/ 1585826 w 2307205"/>
                  <a:gd name="connsiteY1869" fmla="*/ 740259 h 1780956"/>
                  <a:gd name="connsiteX1870" fmla="*/ 1586268 w 2307205"/>
                  <a:gd name="connsiteY1870" fmla="*/ 741734 h 1780956"/>
                  <a:gd name="connsiteX1871" fmla="*/ 1588038 w 2307205"/>
                  <a:gd name="connsiteY1871" fmla="*/ 742913 h 1780956"/>
                  <a:gd name="connsiteX1872" fmla="*/ 1590988 w 2307205"/>
                  <a:gd name="connsiteY1872" fmla="*/ 743946 h 1780956"/>
                  <a:gd name="connsiteX1873" fmla="*/ 1592758 w 2307205"/>
                  <a:gd name="connsiteY1873" fmla="*/ 743946 h 1780956"/>
                  <a:gd name="connsiteX1874" fmla="*/ 1593348 w 2307205"/>
                  <a:gd name="connsiteY1874" fmla="*/ 743503 h 1780956"/>
                  <a:gd name="connsiteX1875" fmla="*/ 1592906 w 2307205"/>
                  <a:gd name="connsiteY1875" fmla="*/ 742029 h 1780956"/>
                  <a:gd name="connsiteX1876" fmla="*/ 1590841 w 2307205"/>
                  <a:gd name="connsiteY1876" fmla="*/ 738341 h 1780956"/>
                  <a:gd name="connsiteX1877" fmla="*/ 1595118 w 2307205"/>
                  <a:gd name="connsiteY1877" fmla="*/ 739521 h 1780956"/>
                  <a:gd name="connsiteX1878" fmla="*/ 1603673 w 2307205"/>
                  <a:gd name="connsiteY1878" fmla="*/ 738489 h 1780956"/>
                  <a:gd name="connsiteX1879" fmla="*/ 1607655 w 2307205"/>
                  <a:gd name="connsiteY1879" fmla="*/ 735981 h 1780956"/>
                  <a:gd name="connsiteX1880" fmla="*/ 1608687 w 2307205"/>
                  <a:gd name="connsiteY1880" fmla="*/ 734654 h 1780956"/>
                  <a:gd name="connsiteX1881" fmla="*/ 1608097 w 2307205"/>
                  <a:gd name="connsiteY1881" fmla="*/ 733769 h 1780956"/>
                  <a:gd name="connsiteX1882" fmla="*/ 1607065 w 2307205"/>
                  <a:gd name="connsiteY1882" fmla="*/ 731114 h 1780956"/>
                  <a:gd name="connsiteX1883" fmla="*/ 1984642 w 2307205"/>
                  <a:gd name="connsiteY1883" fmla="*/ 1072999 h 1780956"/>
                  <a:gd name="connsiteX1884" fmla="*/ 1983905 w 2307205"/>
                  <a:gd name="connsiteY1884" fmla="*/ 1073441 h 1780956"/>
                  <a:gd name="connsiteX1885" fmla="*/ 1983315 w 2307205"/>
                  <a:gd name="connsiteY1885" fmla="*/ 1073147 h 1780956"/>
                  <a:gd name="connsiteX1886" fmla="*/ 1982283 w 2307205"/>
                  <a:gd name="connsiteY1886" fmla="*/ 1071229 h 1780956"/>
                  <a:gd name="connsiteX1887" fmla="*/ 1980808 w 2307205"/>
                  <a:gd name="connsiteY1887" fmla="*/ 1070639 h 1780956"/>
                  <a:gd name="connsiteX1888" fmla="*/ 1979480 w 2307205"/>
                  <a:gd name="connsiteY1888" fmla="*/ 1070639 h 1780956"/>
                  <a:gd name="connsiteX1889" fmla="*/ 1978595 w 2307205"/>
                  <a:gd name="connsiteY1889" fmla="*/ 1071229 h 1780956"/>
                  <a:gd name="connsiteX1890" fmla="*/ 1978005 w 2307205"/>
                  <a:gd name="connsiteY1890" fmla="*/ 1072409 h 1780956"/>
                  <a:gd name="connsiteX1891" fmla="*/ 1978005 w 2307205"/>
                  <a:gd name="connsiteY1891" fmla="*/ 1073736 h 1780956"/>
                  <a:gd name="connsiteX1892" fmla="*/ 1979775 w 2307205"/>
                  <a:gd name="connsiteY1892" fmla="*/ 1076391 h 1780956"/>
                  <a:gd name="connsiteX1893" fmla="*/ 1985970 w 2307205"/>
                  <a:gd name="connsiteY1893" fmla="*/ 1079046 h 1780956"/>
                  <a:gd name="connsiteX1894" fmla="*/ 1986855 w 2307205"/>
                  <a:gd name="connsiteY1894" fmla="*/ 1079046 h 1780956"/>
                  <a:gd name="connsiteX1895" fmla="*/ 1988182 w 2307205"/>
                  <a:gd name="connsiteY1895" fmla="*/ 1077866 h 1780956"/>
                  <a:gd name="connsiteX1896" fmla="*/ 1988182 w 2307205"/>
                  <a:gd name="connsiteY1896" fmla="*/ 1077129 h 1780956"/>
                  <a:gd name="connsiteX1897" fmla="*/ 1987740 w 2307205"/>
                  <a:gd name="connsiteY1897" fmla="*/ 1076391 h 1780956"/>
                  <a:gd name="connsiteX1898" fmla="*/ 1986265 w 2307205"/>
                  <a:gd name="connsiteY1898" fmla="*/ 1075359 h 1780956"/>
                  <a:gd name="connsiteX1899" fmla="*/ 1985675 w 2307205"/>
                  <a:gd name="connsiteY1899" fmla="*/ 1074621 h 1780956"/>
                  <a:gd name="connsiteX1900" fmla="*/ 1985380 w 2307205"/>
                  <a:gd name="connsiteY1900" fmla="*/ 1073441 h 1780956"/>
                  <a:gd name="connsiteX1901" fmla="*/ 1984790 w 2307205"/>
                  <a:gd name="connsiteY1901" fmla="*/ 1073147 h 1780956"/>
                  <a:gd name="connsiteX1902" fmla="*/ 1989067 w 2307205"/>
                  <a:gd name="connsiteY1902" fmla="*/ 1131553 h 1780956"/>
                  <a:gd name="connsiteX1903" fmla="*/ 1990985 w 2307205"/>
                  <a:gd name="connsiteY1903" fmla="*/ 1132880 h 1780956"/>
                  <a:gd name="connsiteX1904" fmla="*/ 1995704 w 2307205"/>
                  <a:gd name="connsiteY1904" fmla="*/ 1134945 h 1780956"/>
                  <a:gd name="connsiteX1905" fmla="*/ 1998802 w 2307205"/>
                  <a:gd name="connsiteY1905" fmla="*/ 1135978 h 1780956"/>
                  <a:gd name="connsiteX1906" fmla="*/ 1999686 w 2307205"/>
                  <a:gd name="connsiteY1906" fmla="*/ 1133323 h 1780956"/>
                  <a:gd name="connsiteX1907" fmla="*/ 1997327 w 2307205"/>
                  <a:gd name="connsiteY1907" fmla="*/ 1130816 h 1780956"/>
                  <a:gd name="connsiteX1908" fmla="*/ 1996442 w 2307205"/>
                  <a:gd name="connsiteY1908" fmla="*/ 1130373 h 1780956"/>
                  <a:gd name="connsiteX1909" fmla="*/ 1993492 w 2307205"/>
                  <a:gd name="connsiteY1909" fmla="*/ 1127423 h 1780956"/>
                  <a:gd name="connsiteX1910" fmla="*/ 1989952 w 2307205"/>
                  <a:gd name="connsiteY1910" fmla="*/ 1127423 h 1780956"/>
                  <a:gd name="connsiteX1911" fmla="*/ 1988477 w 2307205"/>
                  <a:gd name="connsiteY1911" fmla="*/ 1128013 h 1780956"/>
                  <a:gd name="connsiteX1912" fmla="*/ 1988477 w 2307205"/>
                  <a:gd name="connsiteY1912" fmla="*/ 1130078 h 1780956"/>
                  <a:gd name="connsiteX1913" fmla="*/ 1989215 w 2307205"/>
                  <a:gd name="connsiteY1913" fmla="*/ 1131553 h 1780956"/>
                  <a:gd name="connsiteX1914" fmla="*/ 1544086 w 2307205"/>
                  <a:gd name="connsiteY1914" fmla="*/ 1409132 h 1780956"/>
                  <a:gd name="connsiteX1915" fmla="*/ 1556770 w 2307205"/>
                  <a:gd name="connsiteY1915" fmla="*/ 1412819 h 1780956"/>
                  <a:gd name="connsiteX1916" fmla="*/ 1563407 w 2307205"/>
                  <a:gd name="connsiteY1916" fmla="*/ 1415326 h 1780956"/>
                  <a:gd name="connsiteX1917" fmla="*/ 1565620 w 2307205"/>
                  <a:gd name="connsiteY1917" fmla="*/ 1416064 h 1780956"/>
                  <a:gd name="connsiteX1918" fmla="*/ 1571077 w 2307205"/>
                  <a:gd name="connsiteY1918" fmla="*/ 1416949 h 1780956"/>
                  <a:gd name="connsiteX1919" fmla="*/ 1572994 w 2307205"/>
                  <a:gd name="connsiteY1919" fmla="*/ 1416506 h 1780956"/>
                  <a:gd name="connsiteX1920" fmla="*/ 1573584 w 2307205"/>
                  <a:gd name="connsiteY1920" fmla="*/ 1415031 h 1780956"/>
                  <a:gd name="connsiteX1921" fmla="*/ 1573584 w 2307205"/>
                  <a:gd name="connsiteY1921" fmla="*/ 1413409 h 1780956"/>
                  <a:gd name="connsiteX1922" fmla="*/ 1572109 w 2307205"/>
                  <a:gd name="connsiteY1922" fmla="*/ 1410164 h 1780956"/>
                  <a:gd name="connsiteX1923" fmla="*/ 1568570 w 2307205"/>
                  <a:gd name="connsiteY1923" fmla="*/ 1406182 h 1780956"/>
                  <a:gd name="connsiteX1924" fmla="*/ 1562375 w 2307205"/>
                  <a:gd name="connsiteY1924" fmla="*/ 1400282 h 1780956"/>
                  <a:gd name="connsiteX1925" fmla="*/ 1557213 w 2307205"/>
                  <a:gd name="connsiteY1925" fmla="*/ 1399692 h 1780956"/>
                  <a:gd name="connsiteX1926" fmla="*/ 1543791 w 2307205"/>
                  <a:gd name="connsiteY1926" fmla="*/ 1401020 h 1780956"/>
                  <a:gd name="connsiteX1927" fmla="*/ 1542316 w 2307205"/>
                  <a:gd name="connsiteY1927" fmla="*/ 1401757 h 1780956"/>
                  <a:gd name="connsiteX1928" fmla="*/ 1540989 w 2307205"/>
                  <a:gd name="connsiteY1928" fmla="*/ 1402937 h 1780956"/>
                  <a:gd name="connsiteX1929" fmla="*/ 1538629 w 2307205"/>
                  <a:gd name="connsiteY1929" fmla="*/ 1405887 h 1780956"/>
                  <a:gd name="connsiteX1930" fmla="*/ 1539514 w 2307205"/>
                  <a:gd name="connsiteY1930" fmla="*/ 1407214 h 1780956"/>
                  <a:gd name="connsiteX1931" fmla="*/ 1543791 w 2307205"/>
                  <a:gd name="connsiteY1931" fmla="*/ 1409132 h 1780956"/>
                  <a:gd name="connsiteX1932" fmla="*/ 1870337 w 2307205"/>
                  <a:gd name="connsiteY1932" fmla="*/ 1188042 h 1780956"/>
                  <a:gd name="connsiteX1933" fmla="*/ 1870927 w 2307205"/>
                  <a:gd name="connsiteY1933" fmla="*/ 1188042 h 1780956"/>
                  <a:gd name="connsiteX1934" fmla="*/ 1871664 w 2307205"/>
                  <a:gd name="connsiteY1934" fmla="*/ 1187452 h 1780956"/>
                  <a:gd name="connsiteX1935" fmla="*/ 1873729 w 2307205"/>
                  <a:gd name="connsiteY1935" fmla="*/ 1187747 h 1780956"/>
                  <a:gd name="connsiteX1936" fmla="*/ 1875351 w 2307205"/>
                  <a:gd name="connsiteY1936" fmla="*/ 1184945 h 1780956"/>
                  <a:gd name="connsiteX1937" fmla="*/ 1875351 w 2307205"/>
                  <a:gd name="connsiteY1937" fmla="*/ 1184060 h 1780956"/>
                  <a:gd name="connsiteX1938" fmla="*/ 1874761 w 2307205"/>
                  <a:gd name="connsiteY1938" fmla="*/ 1183765 h 1780956"/>
                  <a:gd name="connsiteX1939" fmla="*/ 1874467 w 2307205"/>
                  <a:gd name="connsiteY1939" fmla="*/ 1183027 h 1780956"/>
                  <a:gd name="connsiteX1940" fmla="*/ 1874467 w 2307205"/>
                  <a:gd name="connsiteY1940" fmla="*/ 1180963 h 1780956"/>
                  <a:gd name="connsiteX1941" fmla="*/ 1871664 w 2307205"/>
                  <a:gd name="connsiteY1941" fmla="*/ 1180963 h 1780956"/>
                  <a:gd name="connsiteX1942" fmla="*/ 1870927 w 2307205"/>
                  <a:gd name="connsiteY1942" fmla="*/ 1181995 h 1780956"/>
                  <a:gd name="connsiteX1943" fmla="*/ 1871369 w 2307205"/>
                  <a:gd name="connsiteY1943" fmla="*/ 1183765 h 1780956"/>
                  <a:gd name="connsiteX1944" fmla="*/ 1871369 w 2307205"/>
                  <a:gd name="connsiteY1944" fmla="*/ 1185535 h 1780956"/>
                  <a:gd name="connsiteX1945" fmla="*/ 1870337 w 2307205"/>
                  <a:gd name="connsiteY1945" fmla="*/ 1188190 h 1780956"/>
                  <a:gd name="connsiteX1946" fmla="*/ 1906324 w 2307205"/>
                  <a:gd name="connsiteY1946" fmla="*/ 1125358 h 1780956"/>
                  <a:gd name="connsiteX1947" fmla="*/ 1903522 w 2307205"/>
                  <a:gd name="connsiteY1947" fmla="*/ 1124621 h 1780956"/>
                  <a:gd name="connsiteX1948" fmla="*/ 1902047 w 2307205"/>
                  <a:gd name="connsiteY1948" fmla="*/ 1125653 h 1780956"/>
                  <a:gd name="connsiteX1949" fmla="*/ 1899687 w 2307205"/>
                  <a:gd name="connsiteY1949" fmla="*/ 1129783 h 1780956"/>
                  <a:gd name="connsiteX1950" fmla="*/ 1897033 w 2307205"/>
                  <a:gd name="connsiteY1950" fmla="*/ 1133470 h 1780956"/>
                  <a:gd name="connsiteX1951" fmla="*/ 1896295 w 2307205"/>
                  <a:gd name="connsiteY1951" fmla="*/ 1135240 h 1780956"/>
                  <a:gd name="connsiteX1952" fmla="*/ 1896295 w 2307205"/>
                  <a:gd name="connsiteY1952" fmla="*/ 1137600 h 1780956"/>
                  <a:gd name="connsiteX1953" fmla="*/ 1897475 w 2307205"/>
                  <a:gd name="connsiteY1953" fmla="*/ 1138485 h 1780956"/>
                  <a:gd name="connsiteX1954" fmla="*/ 1899835 w 2307205"/>
                  <a:gd name="connsiteY1954" fmla="*/ 1138190 h 1780956"/>
                  <a:gd name="connsiteX1955" fmla="*/ 1905587 w 2307205"/>
                  <a:gd name="connsiteY1955" fmla="*/ 1135683 h 1780956"/>
                  <a:gd name="connsiteX1956" fmla="*/ 1907947 w 2307205"/>
                  <a:gd name="connsiteY1956" fmla="*/ 1134355 h 1780956"/>
                  <a:gd name="connsiteX1957" fmla="*/ 1910012 w 2307205"/>
                  <a:gd name="connsiteY1957" fmla="*/ 1132290 h 1780956"/>
                  <a:gd name="connsiteX1958" fmla="*/ 1910602 w 2307205"/>
                  <a:gd name="connsiteY1958" fmla="*/ 1130078 h 1780956"/>
                  <a:gd name="connsiteX1959" fmla="*/ 1909864 w 2307205"/>
                  <a:gd name="connsiteY1959" fmla="*/ 1128603 h 1780956"/>
                  <a:gd name="connsiteX1960" fmla="*/ 1908095 w 2307205"/>
                  <a:gd name="connsiteY1960" fmla="*/ 1126538 h 1780956"/>
                  <a:gd name="connsiteX1961" fmla="*/ 1906472 w 2307205"/>
                  <a:gd name="connsiteY1961" fmla="*/ 1125358 h 1780956"/>
                  <a:gd name="connsiteX1962" fmla="*/ 1667094 w 2307205"/>
                  <a:gd name="connsiteY1962" fmla="*/ 999401 h 1780956"/>
                  <a:gd name="connsiteX1963" fmla="*/ 1661047 w 2307205"/>
                  <a:gd name="connsiteY1963" fmla="*/ 1003236 h 1780956"/>
                  <a:gd name="connsiteX1964" fmla="*/ 1669011 w 2307205"/>
                  <a:gd name="connsiteY1964" fmla="*/ 1008988 h 1780956"/>
                  <a:gd name="connsiteX1965" fmla="*/ 1672551 w 2307205"/>
                  <a:gd name="connsiteY1965" fmla="*/ 1010758 h 1780956"/>
                  <a:gd name="connsiteX1966" fmla="*/ 1676238 w 2307205"/>
                  <a:gd name="connsiteY1966" fmla="*/ 1011643 h 1780956"/>
                  <a:gd name="connsiteX1967" fmla="*/ 1679041 w 2307205"/>
                  <a:gd name="connsiteY1967" fmla="*/ 1011200 h 1780956"/>
                  <a:gd name="connsiteX1968" fmla="*/ 1679630 w 2307205"/>
                  <a:gd name="connsiteY1968" fmla="*/ 1006628 h 1780956"/>
                  <a:gd name="connsiteX1969" fmla="*/ 1676681 w 2307205"/>
                  <a:gd name="connsiteY1969" fmla="*/ 1003678 h 1780956"/>
                  <a:gd name="connsiteX1970" fmla="*/ 1666946 w 2307205"/>
                  <a:gd name="connsiteY1970" fmla="*/ 999106 h 1780956"/>
                  <a:gd name="connsiteX1971" fmla="*/ 1841871 w 2307205"/>
                  <a:gd name="connsiteY1971" fmla="*/ 1038486 h 1780956"/>
                  <a:gd name="connsiteX1972" fmla="*/ 1835824 w 2307205"/>
                  <a:gd name="connsiteY1972" fmla="*/ 1035536 h 1780956"/>
                  <a:gd name="connsiteX1973" fmla="*/ 1831694 w 2307205"/>
                  <a:gd name="connsiteY1973" fmla="*/ 1034209 h 1780956"/>
                  <a:gd name="connsiteX1974" fmla="*/ 1826974 w 2307205"/>
                  <a:gd name="connsiteY1974" fmla="*/ 1033176 h 1780956"/>
                  <a:gd name="connsiteX1975" fmla="*/ 1823877 w 2307205"/>
                  <a:gd name="connsiteY1975" fmla="*/ 1032586 h 1780956"/>
                  <a:gd name="connsiteX1976" fmla="*/ 1821665 w 2307205"/>
                  <a:gd name="connsiteY1976" fmla="*/ 1032586 h 1780956"/>
                  <a:gd name="connsiteX1977" fmla="*/ 1823877 w 2307205"/>
                  <a:gd name="connsiteY1977" fmla="*/ 1035094 h 1780956"/>
                  <a:gd name="connsiteX1978" fmla="*/ 1827859 w 2307205"/>
                  <a:gd name="connsiteY1978" fmla="*/ 1036274 h 1780956"/>
                  <a:gd name="connsiteX1979" fmla="*/ 1831399 w 2307205"/>
                  <a:gd name="connsiteY1979" fmla="*/ 1039666 h 1780956"/>
                  <a:gd name="connsiteX1980" fmla="*/ 1831694 w 2307205"/>
                  <a:gd name="connsiteY1980" fmla="*/ 1042026 h 1780956"/>
                  <a:gd name="connsiteX1981" fmla="*/ 1833611 w 2307205"/>
                  <a:gd name="connsiteY1981" fmla="*/ 1044091 h 1780956"/>
                  <a:gd name="connsiteX1982" fmla="*/ 1835676 w 2307205"/>
                  <a:gd name="connsiteY1982" fmla="*/ 1045123 h 1780956"/>
                  <a:gd name="connsiteX1983" fmla="*/ 1839511 w 2307205"/>
                  <a:gd name="connsiteY1983" fmla="*/ 1046008 h 1780956"/>
                  <a:gd name="connsiteX1984" fmla="*/ 1843051 w 2307205"/>
                  <a:gd name="connsiteY1984" fmla="*/ 1046303 h 1780956"/>
                  <a:gd name="connsiteX1985" fmla="*/ 1844821 w 2307205"/>
                  <a:gd name="connsiteY1985" fmla="*/ 1046303 h 1780956"/>
                  <a:gd name="connsiteX1986" fmla="*/ 1846148 w 2307205"/>
                  <a:gd name="connsiteY1986" fmla="*/ 1045566 h 1780956"/>
                  <a:gd name="connsiteX1987" fmla="*/ 1846590 w 2307205"/>
                  <a:gd name="connsiteY1987" fmla="*/ 1044828 h 1780956"/>
                  <a:gd name="connsiteX1988" fmla="*/ 1846001 w 2307205"/>
                  <a:gd name="connsiteY1988" fmla="*/ 1043353 h 1780956"/>
                  <a:gd name="connsiteX1989" fmla="*/ 1844083 w 2307205"/>
                  <a:gd name="connsiteY1989" fmla="*/ 1041288 h 1780956"/>
                  <a:gd name="connsiteX1990" fmla="*/ 1842166 w 2307205"/>
                  <a:gd name="connsiteY1990" fmla="*/ 1038486 h 1780956"/>
                  <a:gd name="connsiteX1991" fmla="*/ 1611047 w 2307205"/>
                  <a:gd name="connsiteY1991" fmla="*/ 1302200 h 1780956"/>
                  <a:gd name="connsiteX1992" fmla="*/ 1612227 w 2307205"/>
                  <a:gd name="connsiteY1992" fmla="*/ 1303823 h 1780956"/>
                  <a:gd name="connsiteX1993" fmla="*/ 1613554 w 2307205"/>
                  <a:gd name="connsiteY1993" fmla="*/ 1303528 h 1780956"/>
                  <a:gd name="connsiteX1994" fmla="*/ 1615914 w 2307205"/>
                  <a:gd name="connsiteY1994" fmla="*/ 1296743 h 1780956"/>
                  <a:gd name="connsiteX1995" fmla="*/ 1617684 w 2307205"/>
                  <a:gd name="connsiteY1995" fmla="*/ 1293203 h 1780956"/>
                  <a:gd name="connsiteX1996" fmla="*/ 1619896 w 2307205"/>
                  <a:gd name="connsiteY1996" fmla="*/ 1289516 h 1780956"/>
                  <a:gd name="connsiteX1997" fmla="*/ 1620634 w 2307205"/>
                  <a:gd name="connsiteY1997" fmla="*/ 1287451 h 1780956"/>
                  <a:gd name="connsiteX1998" fmla="*/ 1620044 w 2307205"/>
                  <a:gd name="connsiteY1998" fmla="*/ 1287156 h 1780956"/>
                  <a:gd name="connsiteX1999" fmla="*/ 1619749 w 2307205"/>
                  <a:gd name="connsiteY1999" fmla="*/ 1286566 h 1780956"/>
                  <a:gd name="connsiteX2000" fmla="*/ 1619749 w 2307205"/>
                  <a:gd name="connsiteY2000" fmla="*/ 1285534 h 1780956"/>
                  <a:gd name="connsiteX2001" fmla="*/ 1619159 w 2307205"/>
                  <a:gd name="connsiteY2001" fmla="*/ 1283616 h 1780956"/>
                  <a:gd name="connsiteX2002" fmla="*/ 1618274 w 2307205"/>
                  <a:gd name="connsiteY2002" fmla="*/ 1283026 h 1780956"/>
                  <a:gd name="connsiteX2003" fmla="*/ 1616062 w 2307205"/>
                  <a:gd name="connsiteY2003" fmla="*/ 1282437 h 1780956"/>
                  <a:gd name="connsiteX2004" fmla="*/ 1615472 w 2307205"/>
                  <a:gd name="connsiteY2004" fmla="*/ 1281699 h 1780956"/>
                  <a:gd name="connsiteX2005" fmla="*/ 1614882 w 2307205"/>
                  <a:gd name="connsiteY2005" fmla="*/ 1279929 h 1780956"/>
                  <a:gd name="connsiteX2006" fmla="*/ 1613997 w 2307205"/>
                  <a:gd name="connsiteY2006" fmla="*/ 1279339 h 1780956"/>
                  <a:gd name="connsiteX2007" fmla="*/ 1612522 w 2307205"/>
                  <a:gd name="connsiteY2007" fmla="*/ 1278897 h 1780956"/>
                  <a:gd name="connsiteX2008" fmla="*/ 1611637 w 2307205"/>
                  <a:gd name="connsiteY2008" fmla="*/ 1278159 h 1780956"/>
                  <a:gd name="connsiteX2009" fmla="*/ 1611195 w 2307205"/>
                  <a:gd name="connsiteY2009" fmla="*/ 1277127 h 1780956"/>
                  <a:gd name="connsiteX2010" fmla="*/ 1610899 w 2307205"/>
                  <a:gd name="connsiteY2010" fmla="*/ 1277127 h 1780956"/>
                  <a:gd name="connsiteX2011" fmla="*/ 1610015 w 2307205"/>
                  <a:gd name="connsiteY2011" fmla="*/ 1281994 h 1780956"/>
                  <a:gd name="connsiteX2012" fmla="*/ 1609130 w 2307205"/>
                  <a:gd name="connsiteY2012" fmla="*/ 1285239 h 1780956"/>
                  <a:gd name="connsiteX2013" fmla="*/ 1607802 w 2307205"/>
                  <a:gd name="connsiteY2013" fmla="*/ 1288926 h 1780956"/>
                  <a:gd name="connsiteX2014" fmla="*/ 1606032 w 2307205"/>
                  <a:gd name="connsiteY2014" fmla="*/ 1291286 h 1780956"/>
                  <a:gd name="connsiteX2015" fmla="*/ 1603967 w 2307205"/>
                  <a:gd name="connsiteY2015" fmla="*/ 1292466 h 1780956"/>
                  <a:gd name="connsiteX2016" fmla="*/ 1603525 w 2307205"/>
                  <a:gd name="connsiteY2016" fmla="*/ 1292023 h 1780956"/>
                  <a:gd name="connsiteX2017" fmla="*/ 1604705 w 2307205"/>
                  <a:gd name="connsiteY2017" fmla="*/ 1289959 h 1780956"/>
                  <a:gd name="connsiteX2018" fmla="*/ 1605590 w 2307205"/>
                  <a:gd name="connsiteY2018" fmla="*/ 1287451 h 1780956"/>
                  <a:gd name="connsiteX2019" fmla="*/ 1606770 w 2307205"/>
                  <a:gd name="connsiteY2019" fmla="*/ 1282437 h 1780956"/>
                  <a:gd name="connsiteX2020" fmla="*/ 1606770 w 2307205"/>
                  <a:gd name="connsiteY2020" fmla="*/ 1280077 h 1780956"/>
                  <a:gd name="connsiteX2021" fmla="*/ 1606327 w 2307205"/>
                  <a:gd name="connsiteY2021" fmla="*/ 1279192 h 1780956"/>
                  <a:gd name="connsiteX2022" fmla="*/ 1606032 w 2307205"/>
                  <a:gd name="connsiteY2022" fmla="*/ 1279192 h 1780956"/>
                  <a:gd name="connsiteX2023" fmla="*/ 1605737 w 2307205"/>
                  <a:gd name="connsiteY2023" fmla="*/ 1279782 h 1780956"/>
                  <a:gd name="connsiteX2024" fmla="*/ 1605737 w 2307205"/>
                  <a:gd name="connsiteY2024" fmla="*/ 1282142 h 1780956"/>
                  <a:gd name="connsiteX2025" fmla="*/ 1605442 w 2307205"/>
                  <a:gd name="connsiteY2025" fmla="*/ 1284206 h 1780956"/>
                  <a:gd name="connsiteX2026" fmla="*/ 1604557 w 2307205"/>
                  <a:gd name="connsiteY2026" fmla="*/ 1287009 h 1780956"/>
                  <a:gd name="connsiteX2027" fmla="*/ 1602493 w 2307205"/>
                  <a:gd name="connsiteY2027" fmla="*/ 1290106 h 1780956"/>
                  <a:gd name="connsiteX2028" fmla="*/ 1597478 w 2307205"/>
                  <a:gd name="connsiteY2028" fmla="*/ 1294973 h 1780956"/>
                  <a:gd name="connsiteX2029" fmla="*/ 1592021 w 2307205"/>
                  <a:gd name="connsiteY2029" fmla="*/ 1301610 h 1780956"/>
                  <a:gd name="connsiteX2030" fmla="*/ 1592021 w 2307205"/>
                  <a:gd name="connsiteY2030" fmla="*/ 1302348 h 1780956"/>
                  <a:gd name="connsiteX2031" fmla="*/ 1592316 w 2307205"/>
                  <a:gd name="connsiteY2031" fmla="*/ 1303085 h 1780956"/>
                  <a:gd name="connsiteX2032" fmla="*/ 1594528 w 2307205"/>
                  <a:gd name="connsiteY2032" fmla="*/ 1303823 h 1780956"/>
                  <a:gd name="connsiteX2033" fmla="*/ 1597773 w 2307205"/>
                  <a:gd name="connsiteY2033" fmla="*/ 1301315 h 1780956"/>
                  <a:gd name="connsiteX2034" fmla="*/ 1603378 w 2307205"/>
                  <a:gd name="connsiteY2034" fmla="*/ 1294678 h 1780956"/>
                  <a:gd name="connsiteX2035" fmla="*/ 1603967 w 2307205"/>
                  <a:gd name="connsiteY2035" fmla="*/ 1294383 h 1780956"/>
                  <a:gd name="connsiteX2036" fmla="*/ 1605295 w 2307205"/>
                  <a:gd name="connsiteY2036" fmla="*/ 1294826 h 1780956"/>
                  <a:gd name="connsiteX2037" fmla="*/ 1605295 w 2307205"/>
                  <a:gd name="connsiteY2037" fmla="*/ 1295563 h 1780956"/>
                  <a:gd name="connsiteX2038" fmla="*/ 1598215 w 2307205"/>
                  <a:gd name="connsiteY2038" fmla="*/ 1306035 h 1780956"/>
                  <a:gd name="connsiteX2039" fmla="*/ 1602345 w 2307205"/>
                  <a:gd name="connsiteY2039" fmla="*/ 1303528 h 1780956"/>
                  <a:gd name="connsiteX2040" fmla="*/ 1605295 w 2307205"/>
                  <a:gd name="connsiteY2040" fmla="*/ 1303528 h 1780956"/>
                  <a:gd name="connsiteX2041" fmla="*/ 1606327 w 2307205"/>
                  <a:gd name="connsiteY2041" fmla="*/ 1302790 h 1780956"/>
                  <a:gd name="connsiteX2042" fmla="*/ 1607507 w 2307205"/>
                  <a:gd name="connsiteY2042" fmla="*/ 1301315 h 1780956"/>
                  <a:gd name="connsiteX2043" fmla="*/ 1612375 w 2307205"/>
                  <a:gd name="connsiteY2043" fmla="*/ 1292466 h 1780956"/>
                  <a:gd name="connsiteX2044" fmla="*/ 1613407 w 2307205"/>
                  <a:gd name="connsiteY2044" fmla="*/ 1291139 h 1780956"/>
                  <a:gd name="connsiteX2045" fmla="*/ 1614439 w 2307205"/>
                  <a:gd name="connsiteY2045" fmla="*/ 1292319 h 1780956"/>
                  <a:gd name="connsiteX2046" fmla="*/ 1614439 w 2307205"/>
                  <a:gd name="connsiteY2046" fmla="*/ 1293941 h 1780956"/>
                  <a:gd name="connsiteX2047" fmla="*/ 1611047 w 2307205"/>
                  <a:gd name="connsiteY2047" fmla="*/ 1301758 h 1780956"/>
                  <a:gd name="connsiteX2048" fmla="*/ 1738480 w 2307205"/>
                  <a:gd name="connsiteY2048" fmla="*/ 1039961 h 1780956"/>
                  <a:gd name="connsiteX2049" fmla="*/ 1735677 w 2307205"/>
                  <a:gd name="connsiteY2049" fmla="*/ 1038633 h 1780956"/>
                  <a:gd name="connsiteX2050" fmla="*/ 1734055 w 2307205"/>
                  <a:gd name="connsiteY2050" fmla="*/ 1038339 h 1780956"/>
                  <a:gd name="connsiteX2051" fmla="*/ 1732580 w 2307205"/>
                  <a:gd name="connsiteY2051" fmla="*/ 1038633 h 1780956"/>
                  <a:gd name="connsiteX2052" fmla="*/ 1732580 w 2307205"/>
                  <a:gd name="connsiteY2052" fmla="*/ 1039223 h 1780956"/>
                  <a:gd name="connsiteX2053" fmla="*/ 1735677 w 2307205"/>
                  <a:gd name="connsiteY2053" fmla="*/ 1040993 h 1780956"/>
                  <a:gd name="connsiteX2054" fmla="*/ 1742167 w 2307205"/>
                  <a:gd name="connsiteY2054" fmla="*/ 1042911 h 1780956"/>
                  <a:gd name="connsiteX2055" fmla="*/ 1747329 w 2307205"/>
                  <a:gd name="connsiteY2055" fmla="*/ 1043353 h 1780956"/>
                  <a:gd name="connsiteX2056" fmla="*/ 1748656 w 2307205"/>
                  <a:gd name="connsiteY2056" fmla="*/ 1043058 h 1780956"/>
                  <a:gd name="connsiteX2057" fmla="*/ 1748951 w 2307205"/>
                  <a:gd name="connsiteY2057" fmla="*/ 1042321 h 1780956"/>
                  <a:gd name="connsiteX2058" fmla="*/ 1748214 w 2307205"/>
                  <a:gd name="connsiteY2058" fmla="*/ 1041288 h 1780956"/>
                  <a:gd name="connsiteX2059" fmla="*/ 1745854 w 2307205"/>
                  <a:gd name="connsiteY2059" fmla="*/ 1040551 h 1780956"/>
                  <a:gd name="connsiteX2060" fmla="*/ 1738332 w 2307205"/>
                  <a:gd name="connsiteY2060" fmla="*/ 1039961 h 1780956"/>
                  <a:gd name="connsiteX2061" fmla="*/ 1972696 w 2307205"/>
                  <a:gd name="connsiteY2061" fmla="*/ 1082291 h 1780956"/>
                  <a:gd name="connsiteX2062" fmla="*/ 1972696 w 2307205"/>
                  <a:gd name="connsiteY2062" fmla="*/ 1083766 h 1780956"/>
                  <a:gd name="connsiteX2063" fmla="*/ 1973728 w 2307205"/>
                  <a:gd name="connsiteY2063" fmla="*/ 1085683 h 1780956"/>
                  <a:gd name="connsiteX2064" fmla="*/ 1981693 w 2307205"/>
                  <a:gd name="connsiteY2064" fmla="*/ 1090108 h 1780956"/>
                  <a:gd name="connsiteX2065" fmla="*/ 1982725 w 2307205"/>
                  <a:gd name="connsiteY2065" fmla="*/ 1090993 h 1780956"/>
                  <a:gd name="connsiteX2066" fmla="*/ 1985380 w 2307205"/>
                  <a:gd name="connsiteY2066" fmla="*/ 1091878 h 1780956"/>
                  <a:gd name="connsiteX2067" fmla="*/ 1987297 w 2307205"/>
                  <a:gd name="connsiteY2067" fmla="*/ 1093943 h 1780956"/>
                  <a:gd name="connsiteX2068" fmla="*/ 1987887 w 2307205"/>
                  <a:gd name="connsiteY2068" fmla="*/ 1093943 h 1780956"/>
                  <a:gd name="connsiteX2069" fmla="*/ 1988477 w 2307205"/>
                  <a:gd name="connsiteY2069" fmla="*/ 1093648 h 1780956"/>
                  <a:gd name="connsiteX2070" fmla="*/ 1989657 w 2307205"/>
                  <a:gd name="connsiteY2070" fmla="*/ 1091730 h 1780956"/>
                  <a:gd name="connsiteX2071" fmla="*/ 1991132 w 2307205"/>
                  <a:gd name="connsiteY2071" fmla="*/ 1090698 h 1780956"/>
                  <a:gd name="connsiteX2072" fmla="*/ 1992017 w 2307205"/>
                  <a:gd name="connsiteY2072" fmla="*/ 1089371 h 1780956"/>
                  <a:gd name="connsiteX2073" fmla="*/ 1992017 w 2307205"/>
                  <a:gd name="connsiteY2073" fmla="*/ 1086716 h 1780956"/>
                  <a:gd name="connsiteX2074" fmla="*/ 1992754 w 2307205"/>
                  <a:gd name="connsiteY2074" fmla="*/ 1084503 h 1780956"/>
                  <a:gd name="connsiteX2075" fmla="*/ 1990542 w 2307205"/>
                  <a:gd name="connsiteY2075" fmla="*/ 1082733 h 1780956"/>
                  <a:gd name="connsiteX2076" fmla="*/ 1989657 w 2307205"/>
                  <a:gd name="connsiteY2076" fmla="*/ 1081701 h 1780956"/>
                  <a:gd name="connsiteX2077" fmla="*/ 1985380 w 2307205"/>
                  <a:gd name="connsiteY2077" fmla="*/ 1080816 h 1780956"/>
                  <a:gd name="connsiteX2078" fmla="*/ 1980808 w 2307205"/>
                  <a:gd name="connsiteY2078" fmla="*/ 1080816 h 1780956"/>
                  <a:gd name="connsiteX2079" fmla="*/ 1975498 w 2307205"/>
                  <a:gd name="connsiteY2079" fmla="*/ 1081553 h 1780956"/>
                  <a:gd name="connsiteX2080" fmla="*/ 1972843 w 2307205"/>
                  <a:gd name="connsiteY2080" fmla="*/ 1082291 h 1780956"/>
                  <a:gd name="connsiteX2081" fmla="*/ 1985822 w 2307205"/>
                  <a:gd name="connsiteY2081" fmla="*/ 1048515 h 1780956"/>
                  <a:gd name="connsiteX2082" fmla="*/ 1985085 w 2307205"/>
                  <a:gd name="connsiteY2082" fmla="*/ 1049548 h 1780956"/>
                  <a:gd name="connsiteX2083" fmla="*/ 1986560 w 2307205"/>
                  <a:gd name="connsiteY2083" fmla="*/ 1051023 h 1780956"/>
                  <a:gd name="connsiteX2084" fmla="*/ 1988182 w 2307205"/>
                  <a:gd name="connsiteY2084" fmla="*/ 1051613 h 1780956"/>
                  <a:gd name="connsiteX2085" fmla="*/ 1992902 w 2307205"/>
                  <a:gd name="connsiteY2085" fmla="*/ 1052498 h 1780956"/>
                  <a:gd name="connsiteX2086" fmla="*/ 1995852 w 2307205"/>
                  <a:gd name="connsiteY2086" fmla="*/ 1052203 h 1780956"/>
                  <a:gd name="connsiteX2087" fmla="*/ 1997622 w 2307205"/>
                  <a:gd name="connsiteY2087" fmla="*/ 1051170 h 1780956"/>
                  <a:gd name="connsiteX2088" fmla="*/ 1999244 w 2307205"/>
                  <a:gd name="connsiteY2088" fmla="*/ 1048368 h 1780956"/>
                  <a:gd name="connsiteX2089" fmla="*/ 1998064 w 2307205"/>
                  <a:gd name="connsiteY2089" fmla="*/ 1046450 h 1780956"/>
                  <a:gd name="connsiteX2090" fmla="*/ 1996737 w 2307205"/>
                  <a:gd name="connsiteY2090" fmla="*/ 1045860 h 1780956"/>
                  <a:gd name="connsiteX2091" fmla="*/ 1993639 w 2307205"/>
                  <a:gd name="connsiteY2091" fmla="*/ 1045860 h 1780956"/>
                  <a:gd name="connsiteX2092" fmla="*/ 1988625 w 2307205"/>
                  <a:gd name="connsiteY2092" fmla="*/ 1045566 h 1780956"/>
                  <a:gd name="connsiteX2093" fmla="*/ 1988035 w 2307205"/>
                  <a:gd name="connsiteY2093" fmla="*/ 1046156 h 1780956"/>
                  <a:gd name="connsiteX2094" fmla="*/ 1988035 w 2307205"/>
                  <a:gd name="connsiteY2094" fmla="*/ 1046893 h 1780956"/>
                  <a:gd name="connsiteX2095" fmla="*/ 1988625 w 2307205"/>
                  <a:gd name="connsiteY2095" fmla="*/ 1047778 h 1780956"/>
                  <a:gd name="connsiteX2096" fmla="*/ 1988182 w 2307205"/>
                  <a:gd name="connsiteY2096" fmla="*/ 1048220 h 1780956"/>
                  <a:gd name="connsiteX2097" fmla="*/ 1985822 w 2307205"/>
                  <a:gd name="connsiteY2097" fmla="*/ 1048663 h 1780956"/>
                  <a:gd name="connsiteX2098" fmla="*/ 2084936 w 2307205"/>
                  <a:gd name="connsiteY2098" fmla="*/ 1298071 h 1780956"/>
                  <a:gd name="connsiteX2099" fmla="*/ 2088919 w 2307205"/>
                  <a:gd name="connsiteY2099" fmla="*/ 1298661 h 1780956"/>
                  <a:gd name="connsiteX2100" fmla="*/ 2088624 w 2307205"/>
                  <a:gd name="connsiteY2100" fmla="*/ 1297776 h 1780956"/>
                  <a:gd name="connsiteX2101" fmla="*/ 2089656 w 2307205"/>
                  <a:gd name="connsiteY2101" fmla="*/ 1296301 h 1780956"/>
                  <a:gd name="connsiteX2102" fmla="*/ 2089361 w 2307205"/>
                  <a:gd name="connsiteY2102" fmla="*/ 1295563 h 1780956"/>
                  <a:gd name="connsiteX2103" fmla="*/ 2087149 w 2307205"/>
                  <a:gd name="connsiteY2103" fmla="*/ 1294383 h 1780956"/>
                  <a:gd name="connsiteX2104" fmla="*/ 2086116 w 2307205"/>
                  <a:gd name="connsiteY2104" fmla="*/ 1293941 h 1780956"/>
                  <a:gd name="connsiteX2105" fmla="*/ 2084199 w 2307205"/>
                  <a:gd name="connsiteY2105" fmla="*/ 1294826 h 1780956"/>
                  <a:gd name="connsiteX2106" fmla="*/ 2083462 w 2307205"/>
                  <a:gd name="connsiteY2106" fmla="*/ 1295858 h 1780956"/>
                  <a:gd name="connsiteX2107" fmla="*/ 2083462 w 2307205"/>
                  <a:gd name="connsiteY2107" fmla="*/ 1297333 h 1780956"/>
                  <a:gd name="connsiteX2108" fmla="*/ 2084789 w 2307205"/>
                  <a:gd name="connsiteY2108" fmla="*/ 1297923 h 1780956"/>
                  <a:gd name="connsiteX2109" fmla="*/ 2235820 w 2307205"/>
                  <a:gd name="connsiteY2109" fmla="*/ 1446447 h 1780956"/>
                  <a:gd name="connsiteX2110" fmla="*/ 2237590 w 2307205"/>
                  <a:gd name="connsiteY2110" fmla="*/ 1444972 h 1780956"/>
                  <a:gd name="connsiteX2111" fmla="*/ 2238032 w 2307205"/>
                  <a:gd name="connsiteY2111" fmla="*/ 1442760 h 1780956"/>
                  <a:gd name="connsiteX2112" fmla="*/ 2236115 w 2307205"/>
                  <a:gd name="connsiteY2112" fmla="*/ 1443202 h 1780956"/>
                  <a:gd name="connsiteX2113" fmla="*/ 2234788 w 2307205"/>
                  <a:gd name="connsiteY2113" fmla="*/ 1444824 h 1780956"/>
                  <a:gd name="connsiteX2114" fmla="*/ 2234198 w 2307205"/>
                  <a:gd name="connsiteY2114" fmla="*/ 1446152 h 1780956"/>
                  <a:gd name="connsiteX2115" fmla="*/ 2234493 w 2307205"/>
                  <a:gd name="connsiteY2115" fmla="*/ 1446594 h 1780956"/>
                  <a:gd name="connsiteX2116" fmla="*/ 2235673 w 2307205"/>
                  <a:gd name="connsiteY2116" fmla="*/ 1446594 h 1780956"/>
                  <a:gd name="connsiteX2117" fmla="*/ 2264286 w 2307205"/>
                  <a:gd name="connsiteY2117" fmla="*/ 1525650 h 1780956"/>
                  <a:gd name="connsiteX2118" fmla="*/ 2265023 w 2307205"/>
                  <a:gd name="connsiteY2118" fmla="*/ 1525650 h 1780956"/>
                  <a:gd name="connsiteX2119" fmla="*/ 2271808 w 2307205"/>
                  <a:gd name="connsiteY2119" fmla="*/ 1523142 h 1780956"/>
                  <a:gd name="connsiteX2120" fmla="*/ 2270776 w 2307205"/>
                  <a:gd name="connsiteY2120" fmla="*/ 1522552 h 1780956"/>
                  <a:gd name="connsiteX2121" fmla="*/ 2268858 w 2307205"/>
                  <a:gd name="connsiteY2121" fmla="*/ 1520340 h 1780956"/>
                  <a:gd name="connsiteX2122" fmla="*/ 2267678 w 2307205"/>
                  <a:gd name="connsiteY2122" fmla="*/ 1520045 h 1780956"/>
                  <a:gd name="connsiteX2123" fmla="*/ 2266056 w 2307205"/>
                  <a:gd name="connsiteY2123" fmla="*/ 1522110 h 1780956"/>
                  <a:gd name="connsiteX2124" fmla="*/ 2264433 w 2307205"/>
                  <a:gd name="connsiteY2124" fmla="*/ 1521077 h 1780956"/>
                  <a:gd name="connsiteX2125" fmla="*/ 2263991 w 2307205"/>
                  <a:gd name="connsiteY2125" fmla="*/ 1521372 h 1780956"/>
                  <a:gd name="connsiteX2126" fmla="*/ 2263696 w 2307205"/>
                  <a:gd name="connsiteY2126" fmla="*/ 1523142 h 1780956"/>
                  <a:gd name="connsiteX2127" fmla="*/ 2263696 w 2307205"/>
                  <a:gd name="connsiteY2127" fmla="*/ 1525355 h 1780956"/>
                  <a:gd name="connsiteX2128" fmla="*/ 2264138 w 2307205"/>
                  <a:gd name="connsiteY2128" fmla="*/ 1525650 h 1780956"/>
                  <a:gd name="connsiteX2129" fmla="*/ 2250717 w 2307205"/>
                  <a:gd name="connsiteY2129" fmla="*/ 1528747 h 1780956"/>
                  <a:gd name="connsiteX2130" fmla="*/ 2251897 w 2307205"/>
                  <a:gd name="connsiteY2130" fmla="*/ 1528305 h 1780956"/>
                  <a:gd name="connsiteX2131" fmla="*/ 2252782 w 2307205"/>
                  <a:gd name="connsiteY2131" fmla="*/ 1527567 h 1780956"/>
                  <a:gd name="connsiteX2132" fmla="*/ 2256764 w 2307205"/>
                  <a:gd name="connsiteY2132" fmla="*/ 1525650 h 1780956"/>
                  <a:gd name="connsiteX2133" fmla="*/ 2257206 w 2307205"/>
                  <a:gd name="connsiteY2133" fmla="*/ 1524617 h 1780956"/>
                  <a:gd name="connsiteX2134" fmla="*/ 2256616 w 2307205"/>
                  <a:gd name="connsiteY2134" fmla="*/ 1524175 h 1780956"/>
                  <a:gd name="connsiteX2135" fmla="*/ 2254994 w 2307205"/>
                  <a:gd name="connsiteY2135" fmla="*/ 1524470 h 1780956"/>
                  <a:gd name="connsiteX2136" fmla="*/ 2252044 w 2307205"/>
                  <a:gd name="connsiteY2136" fmla="*/ 1526535 h 1780956"/>
                  <a:gd name="connsiteX2137" fmla="*/ 2251307 w 2307205"/>
                  <a:gd name="connsiteY2137" fmla="*/ 1526535 h 1780956"/>
                  <a:gd name="connsiteX2138" fmla="*/ 2250864 w 2307205"/>
                  <a:gd name="connsiteY2138" fmla="*/ 1526240 h 1780956"/>
                  <a:gd name="connsiteX2139" fmla="*/ 2250864 w 2307205"/>
                  <a:gd name="connsiteY2139" fmla="*/ 1525650 h 1780956"/>
                  <a:gd name="connsiteX2140" fmla="*/ 2250127 w 2307205"/>
                  <a:gd name="connsiteY2140" fmla="*/ 1525355 h 1780956"/>
                  <a:gd name="connsiteX2141" fmla="*/ 2249094 w 2307205"/>
                  <a:gd name="connsiteY2141" fmla="*/ 1525355 h 1780956"/>
                  <a:gd name="connsiteX2142" fmla="*/ 2249094 w 2307205"/>
                  <a:gd name="connsiteY2142" fmla="*/ 1526092 h 1780956"/>
                  <a:gd name="connsiteX2143" fmla="*/ 2250127 w 2307205"/>
                  <a:gd name="connsiteY2143" fmla="*/ 1528157 h 1780956"/>
                  <a:gd name="connsiteX2144" fmla="*/ 2251012 w 2307205"/>
                  <a:gd name="connsiteY2144" fmla="*/ 1528747 h 1780956"/>
                  <a:gd name="connsiteX2145" fmla="*/ 2066205 w 2307205"/>
                  <a:gd name="connsiteY2145" fmla="*/ 1240402 h 1780956"/>
                  <a:gd name="connsiteX2146" fmla="*/ 2065025 w 2307205"/>
                  <a:gd name="connsiteY2146" fmla="*/ 1240697 h 1780956"/>
                  <a:gd name="connsiteX2147" fmla="*/ 2063845 w 2307205"/>
                  <a:gd name="connsiteY2147" fmla="*/ 1241434 h 1780956"/>
                  <a:gd name="connsiteX2148" fmla="*/ 2062665 w 2307205"/>
                  <a:gd name="connsiteY2148" fmla="*/ 1240992 h 1780956"/>
                  <a:gd name="connsiteX2149" fmla="*/ 2062075 w 2307205"/>
                  <a:gd name="connsiteY2149" fmla="*/ 1241286 h 1780956"/>
                  <a:gd name="connsiteX2150" fmla="*/ 2062075 w 2307205"/>
                  <a:gd name="connsiteY2150" fmla="*/ 1241581 h 1780956"/>
                  <a:gd name="connsiteX2151" fmla="*/ 2062960 w 2307205"/>
                  <a:gd name="connsiteY2151" fmla="*/ 1243646 h 1780956"/>
                  <a:gd name="connsiteX2152" fmla="*/ 2067680 w 2307205"/>
                  <a:gd name="connsiteY2152" fmla="*/ 1246449 h 1780956"/>
                  <a:gd name="connsiteX2153" fmla="*/ 2071810 w 2307205"/>
                  <a:gd name="connsiteY2153" fmla="*/ 1246744 h 1780956"/>
                  <a:gd name="connsiteX2154" fmla="*/ 2071220 w 2307205"/>
                  <a:gd name="connsiteY2154" fmla="*/ 1242614 h 1780956"/>
                  <a:gd name="connsiteX2155" fmla="*/ 2069007 w 2307205"/>
                  <a:gd name="connsiteY2155" fmla="*/ 1241434 h 1780956"/>
                  <a:gd name="connsiteX2156" fmla="*/ 2066205 w 2307205"/>
                  <a:gd name="connsiteY2156" fmla="*/ 1240549 h 1780956"/>
                  <a:gd name="connsiteX2157" fmla="*/ 2064730 w 2307205"/>
                  <a:gd name="connsiteY2157" fmla="*/ 871378 h 1780956"/>
                  <a:gd name="connsiteX2158" fmla="*/ 2069450 w 2307205"/>
                  <a:gd name="connsiteY2158" fmla="*/ 873148 h 1780956"/>
                  <a:gd name="connsiteX2159" fmla="*/ 2074612 w 2307205"/>
                  <a:gd name="connsiteY2159" fmla="*/ 876688 h 1780956"/>
                  <a:gd name="connsiteX2160" fmla="*/ 2076529 w 2307205"/>
                  <a:gd name="connsiteY2160" fmla="*/ 876246 h 1780956"/>
                  <a:gd name="connsiteX2161" fmla="*/ 2080364 w 2307205"/>
                  <a:gd name="connsiteY2161" fmla="*/ 874328 h 1780956"/>
                  <a:gd name="connsiteX2162" fmla="*/ 2080364 w 2307205"/>
                  <a:gd name="connsiteY2162" fmla="*/ 872558 h 1780956"/>
                  <a:gd name="connsiteX2163" fmla="*/ 2079184 w 2307205"/>
                  <a:gd name="connsiteY2163" fmla="*/ 870788 h 1780956"/>
                  <a:gd name="connsiteX2164" fmla="*/ 2074907 w 2307205"/>
                  <a:gd name="connsiteY2164" fmla="*/ 866806 h 1780956"/>
                  <a:gd name="connsiteX2165" fmla="*/ 2066795 w 2307205"/>
                  <a:gd name="connsiteY2165" fmla="*/ 860022 h 1780956"/>
                  <a:gd name="connsiteX2166" fmla="*/ 2062960 w 2307205"/>
                  <a:gd name="connsiteY2166" fmla="*/ 856187 h 1780956"/>
                  <a:gd name="connsiteX2167" fmla="*/ 2058978 w 2307205"/>
                  <a:gd name="connsiteY2167" fmla="*/ 855007 h 1780956"/>
                  <a:gd name="connsiteX2168" fmla="*/ 2052341 w 2307205"/>
                  <a:gd name="connsiteY2168" fmla="*/ 861201 h 1780956"/>
                  <a:gd name="connsiteX2169" fmla="*/ 2046441 w 2307205"/>
                  <a:gd name="connsiteY2169" fmla="*/ 860169 h 1780956"/>
                  <a:gd name="connsiteX2170" fmla="*/ 2043639 w 2307205"/>
                  <a:gd name="connsiteY2170" fmla="*/ 858989 h 1780956"/>
                  <a:gd name="connsiteX2171" fmla="*/ 2042164 w 2307205"/>
                  <a:gd name="connsiteY2171" fmla="*/ 860022 h 1780956"/>
                  <a:gd name="connsiteX2172" fmla="*/ 2040394 w 2307205"/>
                  <a:gd name="connsiteY2172" fmla="*/ 860022 h 1780956"/>
                  <a:gd name="connsiteX2173" fmla="*/ 2037002 w 2307205"/>
                  <a:gd name="connsiteY2173" fmla="*/ 859284 h 1780956"/>
                  <a:gd name="connsiteX2174" fmla="*/ 2032282 w 2307205"/>
                  <a:gd name="connsiteY2174" fmla="*/ 860317 h 1780956"/>
                  <a:gd name="connsiteX2175" fmla="*/ 2023728 w 2307205"/>
                  <a:gd name="connsiteY2175" fmla="*/ 862971 h 1780956"/>
                  <a:gd name="connsiteX2176" fmla="*/ 2019303 w 2307205"/>
                  <a:gd name="connsiteY2176" fmla="*/ 864741 h 1780956"/>
                  <a:gd name="connsiteX2177" fmla="*/ 2017533 w 2307205"/>
                  <a:gd name="connsiteY2177" fmla="*/ 864741 h 1780956"/>
                  <a:gd name="connsiteX2178" fmla="*/ 2027857 w 2307205"/>
                  <a:gd name="connsiteY2178" fmla="*/ 857072 h 1780956"/>
                  <a:gd name="connsiteX2179" fmla="*/ 2029185 w 2307205"/>
                  <a:gd name="connsiteY2179" fmla="*/ 855744 h 1780956"/>
                  <a:gd name="connsiteX2180" fmla="*/ 2029775 w 2307205"/>
                  <a:gd name="connsiteY2180" fmla="*/ 853827 h 1780956"/>
                  <a:gd name="connsiteX2181" fmla="*/ 2030807 w 2307205"/>
                  <a:gd name="connsiteY2181" fmla="*/ 851615 h 1780956"/>
                  <a:gd name="connsiteX2182" fmla="*/ 2031692 w 2307205"/>
                  <a:gd name="connsiteY2182" fmla="*/ 849107 h 1780956"/>
                  <a:gd name="connsiteX2183" fmla="*/ 2034937 w 2307205"/>
                  <a:gd name="connsiteY2183" fmla="*/ 846452 h 1780956"/>
                  <a:gd name="connsiteX2184" fmla="*/ 2027710 w 2307205"/>
                  <a:gd name="connsiteY2184" fmla="*/ 842028 h 1780956"/>
                  <a:gd name="connsiteX2185" fmla="*/ 2022400 w 2307205"/>
                  <a:gd name="connsiteY2185" fmla="*/ 840995 h 1780956"/>
                  <a:gd name="connsiteX2186" fmla="*/ 2020630 w 2307205"/>
                  <a:gd name="connsiteY2186" fmla="*/ 840110 h 1780956"/>
                  <a:gd name="connsiteX2187" fmla="*/ 2018418 w 2307205"/>
                  <a:gd name="connsiteY2187" fmla="*/ 841585 h 1780956"/>
                  <a:gd name="connsiteX2188" fmla="*/ 2014583 w 2307205"/>
                  <a:gd name="connsiteY2188" fmla="*/ 842913 h 1780956"/>
                  <a:gd name="connsiteX2189" fmla="*/ 2014288 w 2307205"/>
                  <a:gd name="connsiteY2189" fmla="*/ 845272 h 1780956"/>
                  <a:gd name="connsiteX2190" fmla="*/ 2008388 w 2307205"/>
                  <a:gd name="connsiteY2190" fmla="*/ 845272 h 1780956"/>
                  <a:gd name="connsiteX2191" fmla="*/ 2005144 w 2307205"/>
                  <a:gd name="connsiteY2191" fmla="*/ 845567 h 1780956"/>
                  <a:gd name="connsiteX2192" fmla="*/ 2000719 w 2307205"/>
                  <a:gd name="connsiteY2192" fmla="*/ 845567 h 1780956"/>
                  <a:gd name="connsiteX2193" fmla="*/ 2000277 w 2307205"/>
                  <a:gd name="connsiteY2193" fmla="*/ 843650 h 1780956"/>
                  <a:gd name="connsiteX2194" fmla="*/ 1994672 w 2307205"/>
                  <a:gd name="connsiteY2194" fmla="*/ 843060 h 1780956"/>
                  <a:gd name="connsiteX2195" fmla="*/ 1991722 w 2307205"/>
                  <a:gd name="connsiteY2195" fmla="*/ 841438 h 1780956"/>
                  <a:gd name="connsiteX2196" fmla="*/ 1994819 w 2307205"/>
                  <a:gd name="connsiteY2196" fmla="*/ 841438 h 1780956"/>
                  <a:gd name="connsiteX2197" fmla="*/ 1997769 w 2307205"/>
                  <a:gd name="connsiteY2197" fmla="*/ 841880 h 1780956"/>
                  <a:gd name="connsiteX2198" fmla="*/ 2002046 w 2307205"/>
                  <a:gd name="connsiteY2198" fmla="*/ 841290 h 1780956"/>
                  <a:gd name="connsiteX2199" fmla="*/ 2009716 w 2307205"/>
                  <a:gd name="connsiteY2199" fmla="*/ 841585 h 1780956"/>
                  <a:gd name="connsiteX2200" fmla="*/ 2007946 w 2307205"/>
                  <a:gd name="connsiteY2200" fmla="*/ 834948 h 1780956"/>
                  <a:gd name="connsiteX2201" fmla="*/ 2013846 w 2307205"/>
                  <a:gd name="connsiteY2201" fmla="*/ 831851 h 1780956"/>
                  <a:gd name="connsiteX2202" fmla="*/ 2009421 w 2307205"/>
                  <a:gd name="connsiteY2202" fmla="*/ 827868 h 1780956"/>
                  <a:gd name="connsiteX2203" fmla="*/ 2005881 w 2307205"/>
                  <a:gd name="connsiteY2203" fmla="*/ 829343 h 1780956"/>
                  <a:gd name="connsiteX2204" fmla="*/ 1999539 w 2307205"/>
                  <a:gd name="connsiteY2204" fmla="*/ 824181 h 1780956"/>
                  <a:gd name="connsiteX2205" fmla="*/ 1996147 w 2307205"/>
                  <a:gd name="connsiteY2205" fmla="*/ 820936 h 1780956"/>
                  <a:gd name="connsiteX2206" fmla="*/ 1993197 w 2307205"/>
                  <a:gd name="connsiteY2206" fmla="*/ 819756 h 1780956"/>
                  <a:gd name="connsiteX2207" fmla="*/ 1988182 w 2307205"/>
                  <a:gd name="connsiteY2207" fmla="*/ 822264 h 1780956"/>
                  <a:gd name="connsiteX2208" fmla="*/ 1983168 w 2307205"/>
                  <a:gd name="connsiteY2208" fmla="*/ 822264 h 1780956"/>
                  <a:gd name="connsiteX2209" fmla="*/ 1981840 w 2307205"/>
                  <a:gd name="connsiteY2209" fmla="*/ 820494 h 1780956"/>
                  <a:gd name="connsiteX2210" fmla="*/ 1983020 w 2307205"/>
                  <a:gd name="connsiteY2210" fmla="*/ 817397 h 1780956"/>
                  <a:gd name="connsiteX2211" fmla="*/ 1984790 w 2307205"/>
                  <a:gd name="connsiteY2211" fmla="*/ 815332 h 1780956"/>
                  <a:gd name="connsiteX2212" fmla="*/ 1987297 w 2307205"/>
                  <a:gd name="connsiteY2212" fmla="*/ 814152 h 1780956"/>
                  <a:gd name="connsiteX2213" fmla="*/ 1988035 w 2307205"/>
                  <a:gd name="connsiteY2213" fmla="*/ 812972 h 1780956"/>
                  <a:gd name="connsiteX2214" fmla="*/ 1985822 w 2307205"/>
                  <a:gd name="connsiteY2214" fmla="*/ 811054 h 1780956"/>
                  <a:gd name="connsiteX2215" fmla="*/ 1984347 w 2307205"/>
                  <a:gd name="connsiteY2215" fmla="*/ 810465 h 1780956"/>
                  <a:gd name="connsiteX2216" fmla="*/ 1981988 w 2307205"/>
                  <a:gd name="connsiteY2216" fmla="*/ 811202 h 1780956"/>
                  <a:gd name="connsiteX2217" fmla="*/ 1975793 w 2307205"/>
                  <a:gd name="connsiteY2217" fmla="*/ 815037 h 1780956"/>
                  <a:gd name="connsiteX2218" fmla="*/ 1972843 w 2307205"/>
                  <a:gd name="connsiteY2218" fmla="*/ 817692 h 1780956"/>
                  <a:gd name="connsiteX2219" fmla="*/ 1972106 w 2307205"/>
                  <a:gd name="connsiteY2219" fmla="*/ 819756 h 1780956"/>
                  <a:gd name="connsiteX2220" fmla="*/ 1972843 w 2307205"/>
                  <a:gd name="connsiteY2220" fmla="*/ 824624 h 1780956"/>
                  <a:gd name="connsiteX2221" fmla="*/ 1973580 w 2307205"/>
                  <a:gd name="connsiteY2221" fmla="*/ 826541 h 1780956"/>
                  <a:gd name="connsiteX2222" fmla="*/ 1973138 w 2307205"/>
                  <a:gd name="connsiteY2222" fmla="*/ 826836 h 1780956"/>
                  <a:gd name="connsiteX2223" fmla="*/ 1969451 w 2307205"/>
                  <a:gd name="connsiteY2223" fmla="*/ 822706 h 1780956"/>
                  <a:gd name="connsiteX2224" fmla="*/ 1969156 w 2307205"/>
                  <a:gd name="connsiteY2224" fmla="*/ 821231 h 1780956"/>
                  <a:gd name="connsiteX2225" fmla="*/ 1970778 w 2307205"/>
                  <a:gd name="connsiteY2225" fmla="*/ 815184 h 1780956"/>
                  <a:gd name="connsiteX2226" fmla="*/ 1970336 w 2307205"/>
                  <a:gd name="connsiteY2226" fmla="*/ 813709 h 1780956"/>
                  <a:gd name="connsiteX2227" fmla="*/ 1968713 w 2307205"/>
                  <a:gd name="connsiteY2227" fmla="*/ 813119 h 1780956"/>
                  <a:gd name="connsiteX2228" fmla="*/ 1965321 w 2307205"/>
                  <a:gd name="connsiteY2228" fmla="*/ 813119 h 1780956"/>
                  <a:gd name="connsiteX2229" fmla="*/ 1963846 w 2307205"/>
                  <a:gd name="connsiteY2229" fmla="*/ 814299 h 1780956"/>
                  <a:gd name="connsiteX2230" fmla="*/ 1961044 w 2307205"/>
                  <a:gd name="connsiteY2230" fmla="*/ 815774 h 1780956"/>
                  <a:gd name="connsiteX2231" fmla="*/ 1958094 w 2307205"/>
                  <a:gd name="connsiteY2231" fmla="*/ 814152 h 1780956"/>
                  <a:gd name="connsiteX2232" fmla="*/ 1958831 w 2307205"/>
                  <a:gd name="connsiteY2232" fmla="*/ 810907 h 1780956"/>
                  <a:gd name="connsiteX2233" fmla="*/ 1958831 w 2307205"/>
                  <a:gd name="connsiteY2233" fmla="*/ 809137 h 1780956"/>
                  <a:gd name="connsiteX2234" fmla="*/ 1957799 w 2307205"/>
                  <a:gd name="connsiteY2234" fmla="*/ 809137 h 1780956"/>
                  <a:gd name="connsiteX2235" fmla="*/ 1951604 w 2307205"/>
                  <a:gd name="connsiteY2235" fmla="*/ 814152 h 1780956"/>
                  <a:gd name="connsiteX2236" fmla="*/ 1948507 w 2307205"/>
                  <a:gd name="connsiteY2236" fmla="*/ 818872 h 1780956"/>
                  <a:gd name="connsiteX2237" fmla="*/ 1947180 w 2307205"/>
                  <a:gd name="connsiteY2237" fmla="*/ 819756 h 1780956"/>
                  <a:gd name="connsiteX2238" fmla="*/ 1945852 w 2307205"/>
                  <a:gd name="connsiteY2238" fmla="*/ 819756 h 1780956"/>
                  <a:gd name="connsiteX2239" fmla="*/ 1943640 w 2307205"/>
                  <a:gd name="connsiteY2239" fmla="*/ 818872 h 1780956"/>
                  <a:gd name="connsiteX2240" fmla="*/ 1943640 w 2307205"/>
                  <a:gd name="connsiteY2240" fmla="*/ 818429 h 1780956"/>
                  <a:gd name="connsiteX2241" fmla="*/ 1946590 w 2307205"/>
                  <a:gd name="connsiteY2241" fmla="*/ 816512 h 1780956"/>
                  <a:gd name="connsiteX2242" fmla="*/ 1950277 w 2307205"/>
                  <a:gd name="connsiteY2242" fmla="*/ 810317 h 1780956"/>
                  <a:gd name="connsiteX2243" fmla="*/ 1950277 w 2307205"/>
                  <a:gd name="connsiteY2243" fmla="*/ 806630 h 1780956"/>
                  <a:gd name="connsiteX2244" fmla="*/ 1951899 w 2307205"/>
                  <a:gd name="connsiteY2244" fmla="*/ 799550 h 1780956"/>
                  <a:gd name="connsiteX2245" fmla="*/ 1943640 w 2307205"/>
                  <a:gd name="connsiteY2245" fmla="*/ 800878 h 1780956"/>
                  <a:gd name="connsiteX2246" fmla="*/ 1940985 w 2307205"/>
                  <a:gd name="connsiteY2246" fmla="*/ 802647 h 1780956"/>
                  <a:gd name="connsiteX2247" fmla="*/ 1941722 w 2307205"/>
                  <a:gd name="connsiteY2247" fmla="*/ 807220 h 1780956"/>
                  <a:gd name="connsiteX2248" fmla="*/ 1940247 w 2307205"/>
                  <a:gd name="connsiteY2248" fmla="*/ 810612 h 1780956"/>
                  <a:gd name="connsiteX2249" fmla="*/ 1939658 w 2307205"/>
                  <a:gd name="connsiteY2249" fmla="*/ 810907 h 1780956"/>
                  <a:gd name="connsiteX2250" fmla="*/ 1939215 w 2307205"/>
                  <a:gd name="connsiteY2250" fmla="*/ 806777 h 1780956"/>
                  <a:gd name="connsiteX2251" fmla="*/ 1938478 w 2307205"/>
                  <a:gd name="connsiteY2251" fmla="*/ 806335 h 1780956"/>
                  <a:gd name="connsiteX2252" fmla="*/ 1934053 w 2307205"/>
                  <a:gd name="connsiteY2252" fmla="*/ 809285 h 1780956"/>
                  <a:gd name="connsiteX2253" fmla="*/ 1933463 w 2307205"/>
                  <a:gd name="connsiteY2253" fmla="*/ 809285 h 1780956"/>
                  <a:gd name="connsiteX2254" fmla="*/ 1933905 w 2307205"/>
                  <a:gd name="connsiteY2254" fmla="*/ 807662 h 1780956"/>
                  <a:gd name="connsiteX2255" fmla="*/ 1935823 w 2307205"/>
                  <a:gd name="connsiteY2255" fmla="*/ 803975 h 1780956"/>
                  <a:gd name="connsiteX2256" fmla="*/ 1935823 w 2307205"/>
                  <a:gd name="connsiteY2256" fmla="*/ 802352 h 1780956"/>
                  <a:gd name="connsiteX2257" fmla="*/ 1934053 w 2307205"/>
                  <a:gd name="connsiteY2257" fmla="*/ 800140 h 1780956"/>
                  <a:gd name="connsiteX2258" fmla="*/ 1930661 w 2307205"/>
                  <a:gd name="connsiteY2258" fmla="*/ 797338 h 1780956"/>
                  <a:gd name="connsiteX2259" fmla="*/ 1931546 w 2307205"/>
                  <a:gd name="connsiteY2259" fmla="*/ 795125 h 1780956"/>
                  <a:gd name="connsiteX2260" fmla="*/ 1937740 w 2307205"/>
                  <a:gd name="connsiteY2260" fmla="*/ 792766 h 1780956"/>
                  <a:gd name="connsiteX2261" fmla="*/ 1939068 w 2307205"/>
                  <a:gd name="connsiteY2261" fmla="*/ 791881 h 1780956"/>
                  <a:gd name="connsiteX2262" fmla="*/ 1938330 w 2307205"/>
                  <a:gd name="connsiteY2262" fmla="*/ 791291 h 1780956"/>
                  <a:gd name="connsiteX2263" fmla="*/ 1935380 w 2307205"/>
                  <a:gd name="connsiteY2263" fmla="*/ 790701 h 1780956"/>
                  <a:gd name="connsiteX2264" fmla="*/ 1928596 w 2307205"/>
                  <a:gd name="connsiteY2264" fmla="*/ 791143 h 1780956"/>
                  <a:gd name="connsiteX2265" fmla="*/ 1926236 w 2307205"/>
                  <a:gd name="connsiteY2265" fmla="*/ 791143 h 1780956"/>
                  <a:gd name="connsiteX2266" fmla="*/ 1923138 w 2307205"/>
                  <a:gd name="connsiteY2266" fmla="*/ 789963 h 1780956"/>
                  <a:gd name="connsiteX2267" fmla="*/ 1919599 w 2307205"/>
                  <a:gd name="connsiteY2267" fmla="*/ 789521 h 1780956"/>
                  <a:gd name="connsiteX2268" fmla="*/ 1916649 w 2307205"/>
                  <a:gd name="connsiteY2268" fmla="*/ 787898 h 1780956"/>
                  <a:gd name="connsiteX2269" fmla="*/ 1914289 w 2307205"/>
                  <a:gd name="connsiteY2269" fmla="*/ 787161 h 1780956"/>
                  <a:gd name="connsiteX2270" fmla="*/ 1911339 w 2307205"/>
                  <a:gd name="connsiteY2270" fmla="*/ 787161 h 1780956"/>
                  <a:gd name="connsiteX2271" fmla="*/ 1908537 w 2307205"/>
                  <a:gd name="connsiteY2271" fmla="*/ 788488 h 1780956"/>
                  <a:gd name="connsiteX2272" fmla="*/ 1906915 w 2307205"/>
                  <a:gd name="connsiteY2272" fmla="*/ 788488 h 1780956"/>
                  <a:gd name="connsiteX2273" fmla="*/ 1904260 w 2307205"/>
                  <a:gd name="connsiteY2273" fmla="*/ 787161 h 1780956"/>
                  <a:gd name="connsiteX2274" fmla="*/ 1901310 w 2307205"/>
                  <a:gd name="connsiteY2274" fmla="*/ 784211 h 1780956"/>
                  <a:gd name="connsiteX2275" fmla="*/ 1901310 w 2307205"/>
                  <a:gd name="connsiteY2275" fmla="*/ 781261 h 1780956"/>
                  <a:gd name="connsiteX2276" fmla="*/ 1899687 w 2307205"/>
                  <a:gd name="connsiteY2276" fmla="*/ 780229 h 1780956"/>
                  <a:gd name="connsiteX2277" fmla="*/ 1896443 w 2307205"/>
                  <a:gd name="connsiteY2277" fmla="*/ 778901 h 1780956"/>
                  <a:gd name="connsiteX2278" fmla="*/ 1890985 w 2307205"/>
                  <a:gd name="connsiteY2278" fmla="*/ 778164 h 1780956"/>
                  <a:gd name="connsiteX2279" fmla="*/ 1882284 w 2307205"/>
                  <a:gd name="connsiteY2279" fmla="*/ 777721 h 1780956"/>
                  <a:gd name="connsiteX2280" fmla="*/ 1870632 w 2307205"/>
                  <a:gd name="connsiteY2280" fmla="*/ 773297 h 1780956"/>
                  <a:gd name="connsiteX2281" fmla="*/ 1870042 w 2307205"/>
                  <a:gd name="connsiteY2281" fmla="*/ 772707 h 1780956"/>
                  <a:gd name="connsiteX2282" fmla="*/ 1870337 w 2307205"/>
                  <a:gd name="connsiteY2282" fmla="*/ 772412 h 1780956"/>
                  <a:gd name="connsiteX2283" fmla="*/ 1873287 w 2307205"/>
                  <a:gd name="connsiteY2283" fmla="*/ 772412 h 1780956"/>
                  <a:gd name="connsiteX2284" fmla="*/ 1886118 w 2307205"/>
                  <a:gd name="connsiteY2284" fmla="*/ 775362 h 1780956"/>
                  <a:gd name="connsiteX2285" fmla="*/ 1887593 w 2307205"/>
                  <a:gd name="connsiteY2285" fmla="*/ 775362 h 1780956"/>
                  <a:gd name="connsiteX2286" fmla="*/ 1890838 w 2307205"/>
                  <a:gd name="connsiteY2286" fmla="*/ 773887 h 1780956"/>
                  <a:gd name="connsiteX2287" fmla="*/ 1893198 w 2307205"/>
                  <a:gd name="connsiteY2287" fmla="*/ 773444 h 1780956"/>
                  <a:gd name="connsiteX2288" fmla="*/ 1896443 w 2307205"/>
                  <a:gd name="connsiteY2288" fmla="*/ 773739 h 1780956"/>
                  <a:gd name="connsiteX2289" fmla="*/ 1904555 w 2307205"/>
                  <a:gd name="connsiteY2289" fmla="*/ 775952 h 1780956"/>
                  <a:gd name="connsiteX2290" fmla="*/ 1907947 w 2307205"/>
                  <a:gd name="connsiteY2290" fmla="*/ 776394 h 1780956"/>
                  <a:gd name="connsiteX2291" fmla="*/ 1910307 w 2307205"/>
                  <a:gd name="connsiteY2291" fmla="*/ 772707 h 1780956"/>
                  <a:gd name="connsiteX2292" fmla="*/ 1911487 w 2307205"/>
                  <a:gd name="connsiteY2292" fmla="*/ 769462 h 1780956"/>
                  <a:gd name="connsiteX2293" fmla="*/ 1911487 w 2307205"/>
                  <a:gd name="connsiteY2293" fmla="*/ 764595 h 1780956"/>
                  <a:gd name="connsiteX2294" fmla="*/ 1909422 w 2307205"/>
                  <a:gd name="connsiteY2294" fmla="*/ 763267 h 1780956"/>
                  <a:gd name="connsiteX2295" fmla="*/ 1901900 w 2307205"/>
                  <a:gd name="connsiteY2295" fmla="*/ 760170 h 1780956"/>
                  <a:gd name="connsiteX2296" fmla="*/ 1897180 w 2307205"/>
                  <a:gd name="connsiteY2296" fmla="*/ 758548 h 1780956"/>
                  <a:gd name="connsiteX2297" fmla="*/ 1894230 w 2307205"/>
                  <a:gd name="connsiteY2297" fmla="*/ 758253 h 1780956"/>
                  <a:gd name="connsiteX2298" fmla="*/ 1879186 w 2307205"/>
                  <a:gd name="connsiteY2298" fmla="*/ 762530 h 1780956"/>
                  <a:gd name="connsiteX2299" fmla="*/ 1878006 w 2307205"/>
                  <a:gd name="connsiteY2299" fmla="*/ 761645 h 1780956"/>
                  <a:gd name="connsiteX2300" fmla="*/ 1889068 w 2307205"/>
                  <a:gd name="connsiteY2300" fmla="*/ 756630 h 1780956"/>
                  <a:gd name="connsiteX2301" fmla="*/ 1894673 w 2307205"/>
                  <a:gd name="connsiteY2301" fmla="*/ 755450 h 1780956"/>
                  <a:gd name="connsiteX2302" fmla="*/ 1900130 w 2307205"/>
                  <a:gd name="connsiteY2302" fmla="*/ 756778 h 1780956"/>
                  <a:gd name="connsiteX2303" fmla="*/ 1906915 w 2307205"/>
                  <a:gd name="connsiteY2303" fmla="*/ 754713 h 1780956"/>
                  <a:gd name="connsiteX2304" fmla="*/ 1911487 w 2307205"/>
                  <a:gd name="connsiteY2304" fmla="*/ 756925 h 1780956"/>
                  <a:gd name="connsiteX2305" fmla="*/ 1915616 w 2307205"/>
                  <a:gd name="connsiteY2305" fmla="*/ 758105 h 1780956"/>
                  <a:gd name="connsiteX2306" fmla="*/ 1918861 w 2307205"/>
                  <a:gd name="connsiteY2306" fmla="*/ 758400 h 1780956"/>
                  <a:gd name="connsiteX2307" fmla="*/ 1922844 w 2307205"/>
                  <a:gd name="connsiteY2307" fmla="*/ 757515 h 1780956"/>
                  <a:gd name="connsiteX2308" fmla="*/ 1926088 w 2307205"/>
                  <a:gd name="connsiteY2308" fmla="*/ 758105 h 1780956"/>
                  <a:gd name="connsiteX2309" fmla="*/ 1936708 w 2307205"/>
                  <a:gd name="connsiteY2309" fmla="*/ 758990 h 1780956"/>
                  <a:gd name="connsiteX2310" fmla="*/ 1939215 w 2307205"/>
                  <a:gd name="connsiteY2310" fmla="*/ 758253 h 1780956"/>
                  <a:gd name="connsiteX2311" fmla="*/ 1939952 w 2307205"/>
                  <a:gd name="connsiteY2311" fmla="*/ 757220 h 1780956"/>
                  <a:gd name="connsiteX2312" fmla="*/ 1939952 w 2307205"/>
                  <a:gd name="connsiteY2312" fmla="*/ 752795 h 1780956"/>
                  <a:gd name="connsiteX2313" fmla="*/ 1938920 w 2307205"/>
                  <a:gd name="connsiteY2313" fmla="*/ 751615 h 1780956"/>
                  <a:gd name="connsiteX2314" fmla="*/ 1937445 w 2307205"/>
                  <a:gd name="connsiteY2314" fmla="*/ 750436 h 1780956"/>
                  <a:gd name="connsiteX2315" fmla="*/ 1930071 w 2307205"/>
                  <a:gd name="connsiteY2315" fmla="*/ 746453 h 1780956"/>
                  <a:gd name="connsiteX2316" fmla="*/ 1925203 w 2307205"/>
                  <a:gd name="connsiteY2316" fmla="*/ 744683 h 1780956"/>
                  <a:gd name="connsiteX2317" fmla="*/ 1921959 w 2307205"/>
                  <a:gd name="connsiteY2317" fmla="*/ 744093 h 1780956"/>
                  <a:gd name="connsiteX2318" fmla="*/ 1912519 w 2307205"/>
                  <a:gd name="connsiteY2318" fmla="*/ 743798 h 1780956"/>
                  <a:gd name="connsiteX2319" fmla="*/ 1909864 w 2307205"/>
                  <a:gd name="connsiteY2319" fmla="*/ 743798 h 1780956"/>
                  <a:gd name="connsiteX2320" fmla="*/ 1907652 w 2307205"/>
                  <a:gd name="connsiteY2320" fmla="*/ 744683 h 1780956"/>
                  <a:gd name="connsiteX2321" fmla="*/ 1903670 w 2307205"/>
                  <a:gd name="connsiteY2321" fmla="*/ 743946 h 1780956"/>
                  <a:gd name="connsiteX2322" fmla="*/ 1891723 w 2307205"/>
                  <a:gd name="connsiteY2322" fmla="*/ 739226 h 1780956"/>
                  <a:gd name="connsiteX2323" fmla="*/ 1884643 w 2307205"/>
                  <a:gd name="connsiteY2323" fmla="*/ 739816 h 1780956"/>
                  <a:gd name="connsiteX2324" fmla="*/ 1877121 w 2307205"/>
                  <a:gd name="connsiteY2324" fmla="*/ 741881 h 1780956"/>
                  <a:gd name="connsiteX2325" fmla="*/ 1872549 w 2307205"/>
                  <a:gd name="connsiteY2325" fmla="*/ 742176 h 1780956"/>
                  <a:gd name="connsiteX2326" fmla="*/ 1873139 w 2307205"/>
                  <a:gd name="connsiteY2326" fmla="*/ 740554 h 1780956"/>
                  <a:gd name="connsiteX2327" fmla="*/ 1875794 w 2307205"/>
                  <a:gd name="connsiteY2327" fmla="*/ 739226 h 1780956"/>
                  <a:gd name="connsiteX2328" fmla="*/ 1883316 w 2307205"/>
                  <a:gd name="connsiteY2328" fmla="*/ 737014 h 1780956"/>
                  <a:gd name="connsiteX2329" fmla="*/ 1887741 w 2307205"/>
                  <a:gd name="connsiteY2329" fmla="*/ 736129 h 1780956"/>
                  <a:gd name="connsiteX2330" fmla="*/ 1895558 w 2307205"/>
                  <a:gd name="connsiteY2330" fmla="*/ 736129 h 1780956"/>
                  <a:gd name="connsiteX2331" fmla="*/ 1897770 w 2307205"/>
                  <a:gd name="connsiteY2331" fmla="*/ 735096 h 1780956"/>
                  <a:gd name="connsiteX2332" fmla="*/ 1898802 w 2307205"/>
                  <a:gd name="connsiteY2332" fmla="*/ 733474 h 1780956"/>
                  <a:gd name="connsiteX2333" fmla="*/ 1900277 w 2307205"/>
                  <a:gd name="connsiteY2333" fmla="*/ 732147 h 1780956"/>
                  <a:gd name="connsiteX2334" fmla="*/ 1902195 w 2307205"/>
                  <a:gd name="connsiteY2334" fmla="*/ 731114 h 1780956"/>
                  <a:gd name="connsiteX2335" fmla="*/ 1904702 w 2307205"/>
                  <a:gd name="connsiteY2335" fmla="*/ 730377 h 1780956"/>
                  <a:gd name="connsiteX2336" fmla="*/ 1910307 w 2307205"/>
                  <a:gd name="connsiteY2336" fmla="*/ 730082 h 1780956"/>
                  <a:gd name="connsiteX2337" fmla="*/ 1922549 w 2307205"/>
                  <a:gd name="connsiteY2337" fmla="*/ 732737 h 1780956"/>
                  <a:gd name="connsiteX2338" fmla="*/ 1924613 w 2307205"/>
                  <a:gd name="connsiteY2338" fmla="*/ 732737 h 1780956"/>
                  <a:gd name="connsiteX2339" fmla="*/ 1925646 w 2307205"/>
                  <a:gd name="connsiteY2339" fmla="*/ 732294 h 1780956"/>
                  <a:gd name="connsiteX2340" fmla="*/ 1926383 w 2307205"/>
                  <a:gd name="connsiteY2340" fmla="*/ 731114 h 1780956"/>
                  <a:gd name="connsiteX2341" fmla="*/ 1926973 w 2307205"/>
                  <a:gd name="connsiteY2341" fmla="*/ 729197 h 1780956"/>
                  <a:gd name="connsiteX2342" fmla="*/ 1926383 w 2307205"/>
                  <a:gd name="connsiteY2342" fmla="*/ 726394 h 1780956"/>
                  <a:gd name="connsiteX2343" fmla="*/ 1923138 w 2307205"/>
                  <a:gd name="connsiteY2343" fmla="*/ 719905 h 1780956"/>
                  <a:gd name="connsiteX2344" fmla="*/ 1921959 w 2307205"/>
                  <a:gd name="connsiteY2344" fmla="*/ 718282 h 1780956"/>
                  <a:gd name="connsiteX2345" fmla="*/ 1912814 w 2307205"/>
                  <a:gd name="connsiteY2345" fmla="*/ 709580 h 1780956"/>
                  <a:gd name="connsiteX2346" fmla="*/ 1909127 w 2307205"/>
                  <a:gd name="connsiteY2346" fmla="*/ 706631 h 1780956"/>
                  <a:gd name="connsiteX2347" fmla="*/ 1903817 w 2307205"/>
                  <a:gd name="connsiteY2347" fmla="*/ 705008 h 1780956"/>
                  <a:gd name="connsiteX2348" fmla="*/ 1902195 w 2307205"/>
                  <a:gd name="connsiteY2348" fmla="*/ 705008 h 1780956"/>
                  <a:gd name="connsiteX2349" fmla="*/ 1899982 w 2307205"/>
                  <a:gd name="connsiteY2349" fmla="*/ 706631 h 1780956"/>
                  <a:gd name="connsiteX2350" fmla="*/ 1897918 w 2307205"/>
                  <a:gd name="connsiteY2350" fmla="*/ 709138 h 1780956"/>
                  <a:gd name="connsiteX2351" fmla="*/ 1896738 w 2307205"/>
                  <a:gd name="connsiteY2351" fmla="*/ 711350 h 1780956"/>
                  <a:gd name="connsiteX2352" fmla="*/ 1897033 w 2307205"/>
                  <a:gd name="connsiteY2352" fmla="*/ 712235 h 1780956"/>
                  <a:gd name="connsiteX2353" fmla="*/ 1899835 w 2307205"/>
                  <a:gd name="connsiteY2353" fmla="*/ 713710 h 1780956"/>
                  <a:gd name="connsiteX2354" fmla="*/ 1899245 w 2307205"/>
                  <a:gd name="connsiteY2354" fmla="*/ 714448 h 1780956"/>
                  <a:gd name="connsiteX2355" fmla="*/ 1897327 w 2307205"/>
                  <a:gd name="connsiteY2355" fmla="*/ 715628 h 1780956"/>
                  <a:gd name="connsiteX2356" fmla="*/ 1895115 w 2307205"/>
                  <a:gd name="connsiteY2356" fmla="*/ 716365 h 1780956"/>
                  <a:gd name="connsiteX2357" fmla="*/ 1892608 w 2307205"/>
                  <a:gd name="connsiteY2357" fmla="*/ 716660 h 1780956"/>
                  <a:gd name="connsiteX2358" fmla="*/ 1890248 w 2307205"/>
                  <a:gd name="connsiteY2358" fmla="*/ 718282 h 1780956"/>
                  <a:gd name="connsiteX2359" fmla="*/ 1888183 w 2307205"/>
                  <a:gd name="connsiteY2359" fmla="*/ 721232 h 1780956"/>
                  <a:gd name="connsiteX2360" fmla="*/ 1885971 w 2307205"/>
                  <a:gd name="connsiteY2360" fmla="*/ 722560 h 1780956"/>
                  <a:gd name="connsiteX2361" fmla="*/ 1881988 w 2307205"/>
                  <a:gd name="connsiteY2361" fmla="*/ 721970 h 1780956"/>
                  <a:gd name="connsiteX2362" fmla="*/ 1879039 w 2307205"/>
                  <a:gd name="connsiteY2362" fmla="*/ 720790 h 1780956"/>
                  <a:gd name="connsiteX2363" fmla="*/ 1883463 w 2307205"/>
                  <a:gd name="connsiteY2363" fmla="*/ 716070 h 1780956"/>
                  <a:gd name="connsiteX2364" fmla="*/ 1885086 w 2307205"/>
                  <a:gd name="connsiteY2364" fmla="*/ 715038 h 1780956"/>
                  <a:gd name="connsiteX2365" fmla="*/ 1886561 w 2307205"/>
                  <a:gd name="connsiteY2365" fmla="*/ 712973 h 1780956"/>
                  <a:gd name="connsiteX2366" fmla="*/ 1886266 w 2307205"/>
                  <a:gd name="connsiteY2366" fmla="*/ 711350 h 1780956"/>
                  <a:gd name="connsiteX2367" fmla="*/ 1885823 w 2307205"/>
                  <a:gd name="connsiteY2367" fmla="*/ 710465 h 1780956"/>
                  <a:gd name="connsiteX2368" fmla="*/ 1885233 w 2307205"/>
                  <a:gd name="connsiteY2368" fmla="*/ 710465 h 1780956"/>
                  <a:gd name="connsiteX2369" fmla="*/ 1881546 w 2307205"/>
                  <a:gd name="connsiteY2369" fmla="*/ 710170 h 1780956"/>
                  <a:gd name="connsiteX2370" fmla="*/ 1872992 w 2307205"/>
                  <a:gd name="connsiteY2370" fmla="*/ 711203 h 1780956"/>
                  <a:gd name="connsiteX2371" fmla="*/ 1866797 w 2307205"/>
                  <a:gd name="connsiteY2371" fmla="*/ 712383 h 1780956"/>
                  <a:gd name="connsiteX2372" fmla="*/ 1862815 w 2307205"/>
                  <a:gd name="connsiteY2372" fmla="*/ 713858 h 1780956"/>
                  <a:gd name="connsiteX2373" fmla="*/ 1858537 w 2307205"/>
                  <a:gd name="connsiteY2373" fmla="*/ 717693 h 1780956"/>
                  <a:gd name="connsiteX2374" fmla="*/ 1855440 w 2307205"/>
                  <a:gd name="connsiteY2374" fmla="*/ 718577 h 1780956"/>
                  <a:gd name="connsiteX2375" fmla="*/ 1851605 w 2307205"/>
                  <a:gd name="connsiteY2375" fmla="*/ 717987 h 1780956"/>
                  <a:gd name="connsiteX2376" fmla="*/ 1851605 w 2307205"/>
                  <a:gd name="connsiteY2376" fmla="*/ 716660 h 1780956"/>
                  <a:gd name="connsiteX2377" fmla="*/ 1861045 w 2307205"/>
                  <a:gd name="connsiteY2377" fmla="*/ 711055 h 1780956"/>
                  <a:gd name="connsiteX2378" fmla="*/ 1867977 w 2307205"/>
                  <a:gd name="connsiteY2378" fmla="*/ 708106 h 1780956"/>
                  <a:gd name="connsiteX2379" fmla="*/ 1871517 w 2307205"/>
                  <a:gd name="connsiteY2379" fmla="*/ 706926 h 1780956"/>
                  <a:gd name="connsiteX2380" fmla="*/ 1877269 w 2307205"/>
                  <a:gd name="connsiteY2380" fmla="*/ 706336 h 1780956"/>
                  <a:gd name="connsiteX2381" fmla="*/ 1883463 w 2307205"/>
                  <a:gd name="connsiteY2381" fmla="*/ 705156 h 1780956"/>
                  <a:gd name="connsiteX2382" fmla="*/ 1884791 w 2307205"/>
                  <a:gd name="connsiteY2382" fmla="*/ 704713 h 1780956"/>
                  <a:gd name="connsiteX2383" fmla="*/ 1888773 w 2307205"/>
                  <a:gd name="connsiteY2383" fmla="*/ 701911 h 1780956"/>
                  <a:gd name="connsiteX2384" fmla="*/ 1890838 w 2307205"/>
                  <a:gd name="connsiteY2384" fmla="*/ 700879 h 1780956"/>
                  <a:gd name="connsiteX2385" fmla="*/ 1892903 w 2307205"/>
                  <a:gd name="connsiteY2385" fmla="*/ 700436 h 1780956"/>
                  <a:gd name="connsiteX2386" fmla="*/ 1894673 w 2307205"/>
                  <a:gd name="connsiteY2386" fmla="*/ 699256 h 1780956"/>
                  <a:gd name="connsiteX2387" fmla="*/ 1896000 w 2307205"/>
                  <a:gd name="connsiteY2387" fmla="*/ 697339 h 1780956"/>
                  <a:gd name="connsiteX2388" fmla="*/ 1896000 w 2307205"/>
                  <a:gd name="connsiteY2388" fmla="*/ 695421 h 1780956"/>
                  <a:gd name="connsiteX2389" fmla="*/ 1894968 w 2307205"/>
                  <a:gd name="connsiteY2389" fmla="*/ 693356 h 1780956"/>
                  <a:gd name="connsiteX2390" fmla="*/ 1893788 w 2307205"/>
                  <a:gd name="connsiteY2390" fmla="*/ 692029 h 1780956"/>
                  <a:gd name="connsiteX2391" fmla="*/ 1892460 w 2307205"/>
                  <a:gd name="connsiteY2391" fmla="*/ 691292 h 1780956"/>
                  <a:gd name="connsiteX2392" fmla="*/ 1882136 w 2307205"/>
                  <a:gd name="connsiteY2392" fmla="*/ 687604 h 1780956"/>
                  <a:gd name="connsiteX2393" fmla="*/ 1877564 w 2307205"/>
                  <a:gd name="connsiteY2393" fmla="*/ 685687 h 1780956"/>
                  <a:gd name="connsiteX2394" fmla="*/ 1874909 w 2307205"/>
                  <a:gd name="connsiteY2394" fmla="*/ 683917 h 1780956"/>
                  <a:gd name="connsiteX2395" fmla="*/ 1871812 w 2307205"/>
                  <a:gd name="connsiteY2395" fmla="*/ 683032 h 1780956"/>
                  <a:gd name="connsiteX2396" fmla="*/ 1869009 w 2307205"/>
                  <a:gd name="connsiteY2396" fmla="*/ 682737 h 1780956"/>
                  <a:gd name="connsiteX2397" fmla="*/ 1864732 w 2307205"/>
                  <a:gd name="connsiteY2397" fmla="*/ 683327 h 1780956"/>
                  <a:gd name="connsiteX2398" fmla="*/ 1861192 w 2307205"/>
                  <a:gd name="connsiteY2398" fmla="*/ 682885 h 1780956"/>
                  <a:gd name="connsiteX2399" fmla="*/ 1858537 w 2307205"/>
                  <a:gd name="connsiteY2399" fmla="*/ 680525 h 1780956"/>
                  <a:gd name="connsiteX2400" fmla="*/ 1854555 w 2307205"/>
                  <a:gd name="connsiteY2400" fmla="*/ 680082 h 1780956"/>
                  <a:gd name="connsiteX2401" fmla="*/ 1851015 w 2307205"/>
                  <a:gd name="connsiteY2401" fmla="*/ 680820 h 1780956"/>
                  <a:gd name="connsiteX2402" fmla="*/ 1844378 w 2307205"/>
                  <a:gd name="connsiteY2402" fmla="*/ 682737 h 1780956"/>
                  <a:gd name="connsiteX2403" fmla="*/ 1838479 w 2307205"/>
                  <a:gd name="connsiteY2403" fmla="*/ 685097 h 1780956"/>
                  <a:gd name="connsiteX2404" fmla="*/ 1830956 w 2307205"/>
                  <a:gd name="connsiteY2404" fmla="*/ 689669 h 1780956"/>
                  <a:gd name="connsiteX2405" fmla="*/ 1827564 w 2307205"/>
                  <a:gd name="connsiteY2405" fmla="*/ 692619 h 1780956"/>
                  <a:gd name="connsiteX2406" fmla="*/ 1825794 w 2307205"/>
                  <a:gd name="connsiteY2406" fmla="*/ 695569 h 1780956"/>
                  <a:gd name="connsiteX2407" fmla="*/ 1818862 w 2307205"/>
                  <a:gd name="connsiteY2407" fmla="*/ 710170 h 1780956"/>
                  <a:gd name="connsiteX2408" fmla="*/ 1816502 w 2307205"/>
                  <a:gd name="connsiteY2408" fmla="*/ 714005 h 1780956"/>
                  <a:gd name="connsiteX2409" fmla="*/ 1815912 w 2307205"/>
                  <a:gd name="connsiteY2409" fmla="*/ 714005 h 1780956"/>
                  <a:gd name="connsiteX2410" fmla="*/ 1819895 w 2307205"/>
                  <a:gd name="connsiteY2410" fmla="*/ 699994 h 1780956"/>
                  <a:gd name="connsiteX2411" fmla="*/ 1819895 w 2307205"/>
                  <a:gd name="connsiteY2411" fmla="*/ 696454 h 1780956"/>
                  <a:gd name="connsiteX2412" fmla="*/ 1818715 w 2307205"/>
                  <a:gd name="connsiteY2412" fmla="*/ 694979 h 1780956"/>
                  <a:gd name="connsiteX2413" fmla="*/ 1817387 w 2307205"/>
                  <a:gd name="connsiteY2413" fmla="*/ 694094 h 1780956"/>
                  <a:gd name="connsiteX2414" fmla="*/ 1814733 w 2307205"/>
                  <a:gd name="connsiteY2414" fmla="*/ 694094 h 1780956"/>
                  <a:gd name="connsiteX2415" fmla="*/ 1812373 w 2307205"/>
                  <a:gd name="connsiteY2415" fmla="*/ 696159 h 1780956"/>
                  <a:gd name="connsiteX2416" fmla="*/ 1809275 w 2307205"/>
                  <a:gd name="connsiteY2416" fmla="*/ 700289 h 1780956"/>
                  <a:gd name="connsiteX2417" fmla="*/ 1808095 w 2307205"/>
                  <a:gd name="connsiteY2417" fmla="*/ 701321 h 1780956"/>
                  <a:gd name="connsiteX2418" fmla="*/ 1806916 w 2307205"/>
                  <a:gd name="connsiteY2418" fmla="*/ 701321 h 1780956"/>
                  <a:gd name="connsiteX2419" fmla="*/ 1803818 w 2307205"/>
                  <a:gd name="connsiteY2419" fmla="*/ 699551 h 1780956"/>
                  <a:gd name="connsiteX2420" fmla="*/ 1806178 w 2307205"/>
                  <a:gd name="connsiteY2420" fmla="*/ 698371 h 1780956"/>
                  <a:gd name="connsiteX2421" fmla="*/ 1808095 w 2307205"/>
                  <a:gd name="connsiteY2421" fmla="*/ 696896 h 1780956"/>
                  <a:gd name="connsiteX2422" fmla="*/ 1810013 w 2307205"/>
                  <a:gd name="connsiteY2422" fmla="*/ 694684 h 1780956"/>
                  <a:gd name="connsiteX2423" fmla="*/ 1811930 w 2307205"/>
                  <a:gd name="connsiteY2423" fmla="*/ 693209 h 1780956"/>
                  <a:gd name="connsiteX2424" fmla="*/ 1817240 w 2307205"/>
                  <a:gd name="connsiteY2424" fmla="*/ 691292 h 1780956"/>
                  <a:gd name="connsiteX2425" fmla="*/ 1822107 w 2307205"/>
                  <a:gd name="connsiteY2425" fmla="*/ 690112 h 1780956"/>
                  <a:gd name="connsiteX2426" fmla="*/ 1826532 w 2307205"/>
                  <a:gd name="connsiteY2426" fmla="*/ 688047 h 1780956"/>
                  <a:gd name="connsiteX2427" fmla="*/ 1833316 w 2307205"/>
                  <a:gd name="connsiteY2427" fmla="*/ 682442 h 1780956"/>
                  <a:gd name="connsiteX2428" fmla="*/ 1836119 w 2307205"/>
                  <a:gd name="connsiteY2428" fmla="*/ 678755 h 1780956"/>
                  <a:gd name="connsiteX2429" fmla="*/ 1836561 w 2307205"/>
                  <a:gd name="connsiteY2429" fmla="*/ 677280 h 1780956"/>
                  <a:gd name="connsiteX2430" fmla="*/ 1836561 w 2307205"/>
                  <a:gd name="connsiteY2430" fmla="*/ 672265 h 1780956"/>
                  <a:gd name="connsiteX2431" fmla="*/ 1835676 w 2307205"/>
                  <a:gd name="connsiteY2431" fmla="*/ 670053 h 1780956"/>
                  <a:gd name="connsiteX2432" fmla="*/ 1832579 w 2307205"/>
                  <a:gd name="connsiteY2432" fmla="*/ 667545 h 1780956"/>
                  <a:gd name="connsiteX2433" fmla="*/ 1831694 w 2307205"/>
                  <a:gd name="connsiteY2433" fmla="*/ 667250 h 1780956"/>
                  <a:gd name="connsiteX2434" fmla="*/ 1830072 w 2307205"/>
                  <a:gd name="connsiteY2434" fmla="*/ 667693 h 1780956"/>
                  <a:gd name="connsiteX2435" fmla="*/ 1825942 w 2307205"/>
                  <a:gd name="connsiteY2435" fmla="*/ 670053 h 1780956"/>
                  <a:gd name="connsiteX2436" fmla="*/ 1822254 w 2307205"/>
                  <a:gd name="connsiteY2436" fmla="*/ 673445 h 1780956"/>
                  <a:gd name="connsiteX2437" fmla="*/ 1817387 w 2307205"/>
                  <a:gd name="connsiteY2437" fmla="*/ 673445 h 1780956"/>
                  <a:gd name="connsiteX2438" fmla="*/ 1807653 w 2307205"/>
                  <a:gd name="connsiteY2438" fmla="*/ 670200 h 1780956"/>
                  <a:gd name="connsiteX2439" fmla="*/ 1800721 w 2307205"/>
                  <a:gd name="connsiteY2439" fmla="*/ 671823 h 1780956"/>
                  <a:gd name="connsiteX2440" fmla="*/ 1797034 w 2307205"/>
                  <a:gd name="connsiteY2440" fmla="*/ 675363 h 1780956"/>
                  <a:gd name="connsiteX2441" fmla="*/ 1795116 w 2307205"/>
                  <a:gd name="connsiteY2441" fmla="*/ 678755 h 1780956"/>
                  <a:gd name="connsiteX2442" fmla="*/ 1792756 w 2307205"/>
                  <a:gd name="connsiteY2442" fmla="*/ 680525 h 1780956"/>
                  <a:gd name="connsiteX2443" fmla="*/ 1784349 w 2307205"/>
                  <a:gd name="connsiteY2443" fmla="*/ 680525 h 1780956"/>
                  <a:gd name="connsiteX2444" fmla="*/ 1785234 w 2307205"/>
                  <a:gd name="connsiteY2444" fmla="*/ 679787 h 1780956"/>
                  <a:gd name="connsiteX2445" fmla="*/ 1789069 w 2307205"/>
                  <a:gd name="connsiteY2445" fmla="*/ 678165 h 1780956"/>
                  <a:gd name="connsiteX2446" fmla="*/ 1793051 w 2307205"/>
                  <a:gd name="connsiteY2446" fmla="*/ 675510 h 1780956"/>
                  <a:gd name="connsiteX2447" fmla="*/ 1800278 w 2307205"/>
                  <a:gd name="connsiteY2447" fmla="*/ 669463 h 1780956"/>
                  <a:gd name="connsiteX2448" fmla="*/ 1802491 w 2307205"/>
                  <a:gd name="connsiteY2448" fmla="*/ 668135 h 1780956"/>
                  <a:gd name="connsiteX2449" fmla="*/ 1804556 w 2307205"/>
                  <a:gd name="connsiteY2449" fmla="*/ 667693 h 1780956"/>
                  <a:gd name="connsiteX2450" fmla="*/ 1811488 w 2307205"/>
                  <a:gd name="connsiteY2450" fmla="*/ 668578 h 1780956"/>
                  <a:gd name="connsiteX2451" fmla="*/ 1813995 w 2307205"/>
                  <a:gd name="connsiteY2451" fmla="*/ 667693 h 1780956"/>
                  <a:gd name="connsiteX2452" fmla="*/ 1816502 w 2307205"/>
                  <a:gd name="connsiteY2452" fmla="*/ 665628 h 1780956"/>
                  <a:gd name="connsiteX2453" fmla="*/ 1821075 w 2307205"/>
                  <a:gd name="connsiteY2453" fmla="*/ 661203 h 1780956"/>
                  <a:gd name="connsiteX2454" fmla="*/ 1821959 w 2307205"/>
                  <a:gd name="connsiteY2454" fmla="*/ 659286 h 1780956"/>
                  <a:gd name="connsiteX2455" fmla="*/ 1820779 w 2307205"/>
                  <a:gd name="connsiteY2455" fmla="*/ 656336 h 1780956"/>
                  <a:gd name="connsiteX2456" fmla="*/ 1820042 w 2307205"/>
                  <a:gd name="connsiteY2456" fmla="*/ 655156 h 1780956"/>
                  <a:gd name="connsiteX2457" fmla="*/ 1817977 w 2307205"/>
                  <a:gd name="connsiteY2457" fmla="*/ 653091 h 1780956"/>
                  <a:gd name="connsiteX2458" fmla="*/ 1814733 w 2307205"/>
                  <a:gd name="connsiteY2458" fmla="*/ 650141 h 1780956"/>
                  <a:gd name="connsiteX2459" fmla="*/ 1810013 w 2307205"/>
                  <a:gd name="connsiteY2459" fmla="*/ 647634 h 1780956"/>
                  <a:gd name="connsiteX2460" fmla="*/ 1803818 w 2307205"/>
                  <a:gd name="connsiteY2460" fmla="*/ 645422 h 1780956"/>
                  <a:gd name="connsiteX2461" fmla="*/ 1797476 w 2307205"/>
                  <a:gd name="connsiteY2461" fmla="*/ 643947 h 1780956"/>
                  <a:gd name="connsiteX2462" fmla="*/ 1790986 w 2307205"/>
                  <a:gd name="connsiteY2462" fmla="*/ 643062 h 1780956"/>
                  <a:gd name="connsiteX2463" fmla="*/ 1787004 w 2307205"/>
                  <a:gd name="connsiteY2463" fmla="*/ 642767 h 1780956"/>
                  <a:gd name="connsiteX2464" fmla="*/ 1785382 w 2307205"/>
                  <a:gd name="connsiteY2464" fmla="*/ 643209 h 1780956"/>
                  <a:gd name="connsiteX2465" fmla="*/ 1782137 w 2307205"/>
                  <a:gd name="connsiteY2465" fmla="*/ 641587 h 1780956"/>
                  <a:gd name="connsiteX2466" fmla="*/ 1776975 w 2307205"/>
                  <a:gd name="connsiteY2466" fmla="*/ 639817 h 1780956"/>
                  <a:gd name="connsiteX2467" fmla="*/ 1769600 w 2307205"/>
                  <a:gd name="connsiteY2467" fmla="*/ 645274 h 1780956"/>
                  <a:gd name="connsiteX2468" fmla="*/ 1767240 w 2307205"/>
                  <a:gd name="connsiteY2468" fmla="*/ 646602 h 1780956"/>
                  <a:gd name="connsiteX2469" fmla="*/ 1766355 w 2307205"/>
                  <a:gd name="connsiteY2469" fmla="*/ 649257 h 1780956"/>
                  <a:gd name="connsiteX2470" fmla="*/ 1769453 w 2307205"/>
                  <a:gd name="connsiteY2470" fmla="*/ 655746 h 1780956"/>
                  <a:gd name="connsiteX2471" fmla="*/ 1769748 w 2307205"/>
                  <a:gd name="connsiteY2471" fmla="*/ 658991 h 1780956"/>
                  <a:gd name="connsiteX2472" fmla="*/ 1767683 w 2307205"/>
                  <a:gd name="connsiteY2472" fmla="*/ 657074 h 1780956"/>
                  <a:gd name="connsiteX2473" fmla="*/ 1764143 w 2307205"/>
                  <a:gd name="connsiteY2473" fmla="*/ 654566 h 1780956"/>
                  <a:gd name="connsiteX2474" fmla="*/ 1761931 w 2307205"/>
                  <a:gd name="connsiteY2474" fmla="*/ 649404 h 1780956"/>
                  <a:gd name="connsiteX2475" fmla="*/ 1758243 w 2307205"/>
                  <a:gd name="connsiteY2475" fmla="*/ 647192 h 1780956"/>
                  <a:gd name="connsiteX2476" fmla="*/ 1755883 w 2307205"/>
                  <a:gd name="connsiteY2476" fmla="*/ 644242 h 1780956"/>
                  <a:gd name="connsiteX2477" fmla="*/ 1752344 w 2307205"/>
                  <a:gd name="connsiteY2477" fmla="*/ 647487 h 1780956"/>
                  <a:gd name="connsiteX2478" fmla="*/ 1749099 w 2307205"/>
                  <a:gd name="connsiteY2478" fmla="*/ 649699 h 1780956"/>
                  <a:gd name="connsiteX2479" fmla="*/ 1746739 w 2307205"/>
                  <a:gd name="connsiteY2479" fmla="*/ 651911 h 1780956"/>
                  <a:gd name="connsiteX2480" fmla="*/ 1743199 w 2307205"/>
                  <a:gd name="connsiteY2480" fmla="*/ 652944 h 1780956"/>
                  <a:gd name="connsiteX2481" fmla="*/ 1751754 w 2307205"/>
                  <a:gd name="connsiteY2481" fmla="*/ 643504 h 1780956"/>
                  <a:gd name="connsiteX2482" fmla="*/ 1755736 w 2307205"/>
                  <a:gd name="connsiteY2482" fmla="*/ 637605 h 1780956"/>
                  <a:gd name="connsiteX2483" fmla="*/ 1755736 w 2307205"/>
                  <a:gd name="connsiteY2483" fmla="*/ 636277 h 1780956"/>
                  <a:gd name="connsiteX2484" fmla="*/ 1753081 w 2307205"/>
                  <a:gd name="connsiteY2484" fmla="*/ 635097 h 1780956"/>
                  <a:gd name="connsiteX2485" fmla="*/ 1751754 w 2307205"/>
                  <a:gd name="connsiteY2485" fmla="*/ 635097 h 1780956"/>
                  <a:gd name="connsiteX2486" fmla="*/ 1748509 w 2307205"/>
                  <a:gd name="connsiteY2486" fmla="*/ 636130 h 1780956"/>
                  <a:gd name="connsiteX2487" fmla="*/ 1744674 w 2307205"/>
                  <a:gd name="connsiteY2487" fmla="*/ 639375 h 1780956"/>
                  <a:gd name="connsiteX2488" fmla="*/ 1737742 w 2307205"/>
                  <a:gd name="connsiteY2488" fmla="*/ 639817 h 1780956"/>
                  <a:gd name="connsiteX2489" fmla="*/ 1735530 w 2307205"/>
                  <a:gd name="connsiteY2489" fmla="*/ 640997 h 1780956"/>
                  <a:gd name="connsiteX2490" fmla="*/ 1732580 w 2307205"/>
                  <a:gd name="connsiteY2490" fmla="*/ 644094 h 1780956"/>
                  <a:gd name="connsiteX2491" fmla="*/ 1730072 w 2307205"/>
                  <a:gd name="connsiteY2491" fmla="*/ 649699 h 1780956"/>
                  <a:gd name="connsiteX2492" fmla="*/ 1728450 w 2307205"/>
                  <a:gd name="connsiteY2492" fmla="*/ 656041 h 1780956"/>
                  <a:gd name="connsiteX2493" fmla="*/ 1722255 w 2307205"/>
                  <a:gd name="connsiteY2493" fmla="*/ 661793 h 1780956"/>
                  <a:gd name="connsiteX2494" fmla="*/ 1721223 w 2307205"/>
                  <a:gd name="connsiteY2494" fmla="*/ 661203 h 1780956"/>
                  <a:gd name="connsiteX2495" fmla="*/ 1723878 w 2307205"/>
                  <a:gd name="connsiteY2495" fmla="*/ 657221 h 1780956"/>
                  <a:gd name="connsiteX2496" fmla="*/ 1726238 w 2307205"/>
                  <a:gd name="connsiteY2496" fmla="*/ 652796 h 1780956"/>
                  <a:gd name="connsiteX2497" fmla="*/ 1726238 w 2307205"/>
                  <a:gd name="connsiteY2497" fmla="*/ 650731 h 1780956"/>
                  <a:gd name="connsiteX2498" fmla="*/ 1725500 w 2307205"/>
                  <a:gd name="connsiteY2498" fmla="*/ 648077 h 1780956"/>
                  <a:gd name="connsiteX2499" fmla="*/ 1726533 w 2307205"/>
                  <a:gd name="connsiteY2499" fmla="*/ 644832 h 1780956"/>
                  <a:gd name="connsiteX2500" fmla="*/ 1729777 w 2307205"/>
                  <a:gd name="connsiteY2500" fmla="*/ 641145 h 1780956"/>
                  <a:gd name="connsiteX2501" fmla="*/ 1729777 w 2307205"/>
                  <a:gd name="connsiteY2501" fmla="*/ 639817 h 1780956"/>
                  <a:gd name="connsiteX2502" fmla="*/ 1723140 w 2307205"/>
                  <a:gd name="connsiteY2502" fmla="*/ 640260 h 1780956"/>
                  <a:gd name="connsiteX2503" fmla="*/ 1717093 w 2307205"/>
                  <a:gd name="connsiteY2503" fmla="*/ 639080 h 1780956"/>
                  <a:gd name="connsiteX2504" fmla="*/ 1716798 w 2307205"/>
                  <a:gd name="connsiteY2504" fmla="*/ 638195 h 1780956"/>
                  <a:gd name="connsiteX2505" fmla="*/ 1724910 w 2307205"/>
                  <a:gd name="connsiteY2505" fmla="*/ 637457 h 1780956"/>
                  <a:gd name="connsiteX2506" fmla="*/ 1727565 w 2307205"/>
                  <a:gd name="connsiteY2506" fmla="*/ 636720 h 1780956"/>
                  <a:gd name="connsiteX2507" fmla="*/ 1731990 w 2307205"/>
                  <a:gd name="connsiteY2507" fmla="*/ 634507 h 1780956"/>
                  <a:gd name="connsiteX2508" fmla="*/ 1739954 w 2307205"/>
                  <a:gd name="connsiteY2508" fmla="*/ 631705 h 1780956"/>
                  <a:gd name="connsiteX2509" fmla="*/ 1741724 w 2307205"/>
                  <a:gd name="connsiteY2509" fmla="*/ 629198 h 1780956"/>
                  <a:gd name="connsiteX2510" fmla="*/ 1742609 w 2307205"/>
                  <a:gd name="connsiteY2510" fmla="*/ 626985 h 1780956"/>
                  <a:gd name="connsiteX2511" fmla="*/ 1742609 w 2307205"/>
                  <a:gd name="connsiteY2511" fmla="*/ 625068 h 1780956"/>
                  <a:gd name="connsiteX2512" fmla="*/ 1741134 w 2307205"/>
                  <a:gd name="connsiteY2512" fmla="*/ 622118 h 1780956"/>
                  <a:gd name="connsiteX2513" fmla="*/ 1740397 w 2307205"/>
                  <a:gd name="connsiteY2513" fmla="*/ 621528 h 1780956"/>
                  <a:gd name="connsiteX2514" fmla="*/ 1738185 w 2307205"/>
                  <a:gd name="connsiteY2514" fmla="*/ 620791 h 1780956"/>
                  <a:gd name="connsiteX2515" fmla="*/ 1734497 w 2307205"/>
                  <a:gd name="connsiteY2515" fmla="*/ 619906 h 1780956"/>
                  <a:gd name="connsiteX2516" fmla="*/ 1729925 w 2307205"/>
                  <a:gd name="connsiteY2516" fmla="*/ 619316 h 1780956"/>
                  <a:gd name="connsiteX2517" fmla="*/ 1724468 w 2307205"/>
                  <a:gd name="connsiteY2517" fmla="*/ 619316 h 1780956"/>
                  <a:gd name="connsiteX2518" fmla="*/ 1718126 w 2307205"/>
                  <a:gd name="connsiteY2518" fmla="*/ 620938 h 1780956"/>
                  <a:gd name="connsiteX2519" fmla="*/ 1710751 w 2307205"/>
                  <a:gd name="connsiteY2519" fmla="*/ 624773 h 1780956"/>
                  <a:gd name="connsiteX2520" fmla="*/ 1706326 w 2307205"/>
                  <a:gd name="connsiteY2520" fmla="*/ 628018 h 1780956"/>
                  <a:gd name="connsiteX2521" fmla="*/ 1703819 w 2307205"/>
                  <a:gd name="connsiteY2521" fmla="*/ 631853 h 1780956"/>
                  <a:gd name="connsiteX2522" fmla="*/ 1700427 w 2307205"/>
                  <a:gd name="connsiteY2522" fmla="*/ 636425 h 1780956"/>
                  <a:gd name="connsiteX2523" fmla="*/ 1698509 w 2307205"/>
                  <a:gd name="connsiteY2523" fmla="*/ 638047 h 1780956"/>
                  <a:gd name="connsiteX2524" fmla="*/ 1697772 w 2307205"/>
                  <a:gd name="connsiteY2524" fmla="*/ 638047 h 1780956"/>
                  <a:gd name="connsiteX2525" fmla="*/ 1698067 w 2307205"/>
                  <a:gd name="connsiteY2525" fmla="*/ 637162 h 1780956"/>
                  <a:gd name="connsiteX2526" fmla="*/ 1701312 w 2307205"/>
                  <a:gd name="connsiteY2526" fmla="*/ 633622 h 1780956"/>
                  <a:gd name="connsiteX2527" fmla="*/ 1705146 w 2307205"/>
                  <a:gd name="connsiteY2527" fmla="*/ 627133 h 1780956"/>
                  <a:gd name="connsiteX2528" fmla="*/ 1707654 w 2307205"/>
                  <a:gd name="connsiteY2528" fmla="*/ 623741 h 1780956"/>
                  <a:gd name="connsiteX2529" fmla="*/ 1711489 w 2307205"/>
                  <a:gd name="connsiteY2529" fmla="*/ 622118 h 1780956"/>
                  <a:gd name="connsiteX2530" fmla="*/ 1720338 w 2307205"/>
                  <a:gd name="connsiteY2530" fmla="*/ 612974 h 1780956"/>
                  <a:gd name="connsiteX2531" fmla="*/ 1720633 w 2307205"/>
                  <a:gd name="connsiteY2531" fmla="*/ 610909 h 1780956"/>
                  <a:gd name="connsiteX2532" fmla="*/ 1719748 w 2307205"/>
                  <a:gd name="connsiteY2532" fmla="*/ 608254 h 1780956"/>
                  <a:gd name="connsiteX2533" fmla="*/ 1718421 w 2307205"/>
                  <a:gd name="connsiteY2533" fmla="*/ 605599 h 1780956"/>
                  <a:gd name="connsiteX2534" fmla="*/ 1716651 w 2307205"/>
                  <a:gd name="connsiteY2534" fmla="*/ 602797 h 1780956"/>
                  <a:gd name="connsiteX2535" fmla="*/ 1713848 w 2307205"/>
                  <a:gd name="connsiteY2535" fmla="*/ 600437 h 1780956"/>
                  <a:gd name="connsiteX2536" fmla="*/ 1703082 w 2307205"/>
                  <a:gd name="connsiteY2536" fmla="*/ 596012 h 1780956"/>
                  <a:gd name="connsiteX2537" fmla="*/ 1699689 w 2307205"/>
                  <a:gd name="connsiteY2537" fmla="*/ 595717 h 1780956"/>
                  <a:gd name="connsiteX2538" fmla="*/ 1696149 w 2307205"/>
                  <a:gd name="connsiteY2538" fmla="*/ 596455 h 1780956"/>
                  <a:gd name="connsiteX2539" fmla="*/ 1693052 w 2307205"/>
                  <a:gd name="connsiteY2539" fmla="*/ 596455 h 1780956"/>
                  <a:gd name="connsiteX2540" fmla="*/ 1690397 w 2307205"/>
                  <a:gd name="connsiteY2540" fmla="*/ 596012 h 1780956"/>
                  <a:gd name="connsiteX2541" fmla="*/ 1683023 w 2307205"/>
                  <a:gd name="connsiteY2541" fmla="*/ 592915 h 1780956"/>
                  <a:gd name="connsiteX2542" fmla="*/ 1677123 w 2307205"/>
                  <a:gd name="connsiteY2542" fmla="*/ 589818 h 1780956"/>
                  <a:gd name="connsiteX2543" fmla="*/ 1671961 w 2307205"/>
                  <a:gd name="connsiteY2543" fmla="*/ 588490 h 1780956"/>
                  <a:gd name="connsiteX2544" fmla="*/ 1662521 w 2307205"/>
                  <a:gd name="connsiteY2544" fmla="*/ 587753 h 1780956"/>
                  <a:gd name="connsiteX2545" fmla="*/ 1654409 w 2307205"/>
                  <a:gd name="connsiteY2545" fmla="*/ 587753 h 1780956"/>
                  <a:gd name="connsiteX2546" fmla="*/ 1649542 w 2307205"/>
                  <a:gd name="connsiteY2546" fmla="*/ 588343 h 1780956"/>
                  <a:gd name="connsiteX2547" fmla="*/ 1643053 w 2307205"/>
                  <a:gd name="connsiteY2547" fmla="*/ 590260 h 1780956"/>
                  <a:gd name="connsiteX2548" fmla="*/ 1633908 w 2307205"/>
                  <a:gd name="connsiteY2548" fmla="*/ 594537 h 1780956"/>
                  <a:gd name="connsiteX2549" fmla="*/ 1631991 w 2307205"/>
                  <a:gd name="connsiteY2549" fmla="*/ 596012 h 1780956"/>
                  <a:gd name="connsiteX2550" fmla="*/ 1631106 w 2307205"/>
                  <a:gd name="connsiteY2550" fmla="*/ 597487 h 1780956"/>
                  <a:gd name="connsiteX2551" fmla="*/ 1630516 w 2307205"/>
                  <a:gd name="connsiteY2551" fmla="*/ 599110 h 1780956"/>
                  <a:gd name="connsiteX2552" fmla="*/ 1630516 w 2307205"/>
                  <a:gd name="connsiteY2552" fmla="*/ 601027 h 1780956"/>
                  <a:gd name="connsiteX2553" fmla="*/ 1631253 w 2307205"/>
                  <a:gd name="connsiteY2553" fmla="*/ 602797 h 1780956"/>
                  <a:gd name="connsiteX2554" fmla="*/ 1635531 w 2307205"/>
                  <a:gd name="connsiteY2554" fmla="*/ 606484 h 1780956"/>
                  <a:gd name="connsiteX2555" fmla="*/ 1644970 w 2307205"/>
                  <a:gd name="connsiteY2555" fmla="*/ 609729 h 1780956"/>
                  <a:gd name="connsiteX2556" fmla="*/ 1651017 w 2307205"/>
                  <a:gd name="connsiteY2556" fmla="*/ 612384 h 1780956"/>
                  <a:gd name="connsiteX2557" fmla="*/ 1655147 w 2307205"/>
                  <a:gd name="connsiteY2557" fmla="*/ 613416 h 1780956"/>
                  <a:gd name="connsiteX2558" fmla="*/ 1655589 w 2307205"/>
                  <a:gd name="connsiteY2558" fmla="*/ 615481 h 1780956"/>
                  <a:gd name="connsiteX2559" fmla="*/ 1650132 w 2307205"/>
                  <a:gd name="connsiteY2559" fmla="*/ 615481 h 1780956"/>
                  <a:gd name="connsiteX2560" fmla="*/ 1639955 w 2307205"/>
                  <a:gd name="connsiteY2560" fmla="*/ 610466 h 1780956"/>
                  <a:gd name="connsiteX2561" fmla="*/ 1634941 w 2307205"/>
                  <a:gd name="connsiteY2561" fmla="*/ 610761 h 1780956"/>
                  <a:gd name="connsiteX2562" fmla="*/ 1631843 w 2307205"/>
                  <a:gd name="connsiteY2562" fmla="*/ 610466 h 1780956"/>
                  <a:gd name="connsiteX2563" fmla="*/ 1627861 w 2307205"/>
                  <a:gd name="connsiteY2563" fmla="*/ 607959 h 1780956"/>
                  <a:gd name="connsiteX2564" fmla="*/ 1624764 w 2307205"/>
                  <a:gd name="connsiteY2564" fmla="*/ 606927 h 1780956"/>
                  <a:gd name="connsiteX2565" fmla="*/ 1621666 w 2307205"/>
                  <a:gd name="connsiteY2565" fmla="*/ 611204 h 1780956"/>
                  <a:gd name="connsiteX2566" fmla="*/ 1620487 w 2307205"/>
                  <a:gd name="connsiteY2566" fmla="*/ 619316 h 1780956"/>
                  <a:gd name="connsiteX2567" fmla="*/ 1622404 w 2307205"/>
                  <a:gd name="connsiteY2567" fmla="*/ 622708 h 1780956"/>
                  <a:gd name="connsiteX2568" fmla="*/ 1624469 w 2307205"/>
                  <a:gd name="connsiteY2568" fmla="*/ 625510 h 1780956"/>
                  <a:gd name="connsiteX2569" fmla="*/ 1626829 w 2307205"/>
                  <a:gd name="connsiteY2569" fmla="*/ 627280 h 1780956"/>
                  <a:gd name="connsiteX2570" fmla="*/ 1627713 w 2307205"/>
                  <a:gd name="connsiteY2570" fmla="*/ 629050 h 1780956"/>
                  <a:gd name="connsiteX2571" fmla="*/ 1627713 w 2307205"/>
                  <a:gd name="connsiteY2571" fmla="*/ 629935 h 1780956"/>
                  <a:gd name="connsiteX2572" fmla="*/ 1626976 w 2307205"/>
                  <a:gd name="connsiteY2572" fmla="*/ 629935 h 1780956"/>
                  <a:gd name="connsiteX2573" fmla="*/ 1622699 w 2307205"/>
                  <a:gd name="connsiteY2573" fmla="*/ 627575 h 1780956"/>
                  <a:gd name="connsiteX2574" fmla="*/ 1616652 w 2307205"/>
                  <a:gd name="connsiteY2574" fmla="*/ 622118 h 1780956"/>
                  <a:gd name="connsiteX2575" fmla="*/ 1616357 w 2307205"/>
                  <a:gd name="connsiteY2575" fmla="*/ 619168 h 1780956"/>
                  <a:gd name="connsiteX2576" fmla="*/ 1616357 w 2307205"/>
                  <a:gd name="connsiteY2576" fmla="*/ 615039 h 1780956"/>
                  <a:gd name="connsiteX2577" fmla="*/ 1616799 w 2307205"/>
                  <a:gd name="connsiteY2577" fmla="*/ 610909 h 1780956"/>
                  <a:gd name="connsiteX2578" fmla="*/ 1611784 w 2307205"/>
                  <a:gd name="connsiteY2578" fmla="*/ 606779 h 1780956"/>
                  <a:gd name="connsiteX2579" fmla="*/ 1608392 w 2307205"/>
                  <a:gd name="connsiteY2579" fmla="*/ 605009 h 1780956"/>
                  <a:gd name="connsiteX2580" fmla="*/ 1605737 w 2307205"/>
                  <a:gd name="connsiteY2580" fmla="*/ 607664 h 1780956"/>
                  <a:gd name="connsiteX2581" fmla="*/ 1601608 w 2307205"/>
                  <a:gd name="connsiteY2581" fmla="*/ 608844 h 1780956"/>
                  <a:gd name="connsiteX2582" fmla="*/ 1599838 w 2307205"/>
                  <a:gd name="connsiteY2582" fmla="*/ 607959 h 1780956"/>
                  <a:gd name="connsiteX2583" fmla="*/ 1598805 w 2307205"/>
                  <a:gd name="connsiteY2583" fmla="*/ 605747 h 1780956"/>
                  <a:gd name="connsiteX2584" fmla="*/ 1596593 w 2307205"/>
                  <a:gd name="connsiteY2584" fmla="*/ 602649 h 1780956"/>
                  <a:gd name="connsiteX2585" fmla="*/ 1595265 w 2307205"/>
                  <a:gd name="connsiteY2585" fmla="*/ 602207 h 1780956"/>
                  <a:gd name="connsiteX2586" fmla="*/ 1592758 w 2307205"/>
                  <a:gd name="connsiteY2586" fmla="*/ 603092 h 1780956"/>
                  <a:gd name="connsiteX2587" fmla="*/ 1589808 w 2307205"/>
                  <a:gd name="connsiteY2587" fmla="*/ 604714 h 1780956"/>
                  <a:gd name="connsiteX2588" fmla="*/ 1589218 w 2307205"/>
                  <a:gd name="connsiteY2588" fmla="*/ 605452 h 1780956"/>
                  <a:gd name="connsiteX2589" fmla="*/ 1588186 w 2307205"/>
                  <a:gd name="connsiteY2589" fmla="*/ 607664 h 1780956"/>
                  <a:gd name="connsiteX2590" fmla="*/ 1588628 w 2307205"/>
                  <a:gd name="connsiteY2590" fmla="*/ 609139 h 1780956"/>
                  <a:gd name="connsiteX2591" fmla="*/ 1594086 w 2307205"/>
                  <a:gd name="connsiteY2591" fmla="*/ 615186 h 1780956"/>
                  <a:gd name="connsiteX2592" fmla="*/ 1592906 w 2307205"/>
                  <a:gd name="connsiteY2592" fmla="*/ 615186 h 1780956"/>
                  <a:gd name="connsiteX2593" fmla="*/ 1588038 w 2307205"/>
                  <a:gd name="connsiteY2593" fmla="*/ 613416 h 1780956"/>
                  <a:gd name="connsiteX2594" fmla="*/ 1586268 w 2307205"/>
                  <a:gd name="connsiteY2594" fmla="*/ 613711 h 1780956"/>
                  <a:gd name="connsiteX2595" fmla="*/ 1580959 w 2307205"/>
                  <a:gd name="connsiteY2595" fmla="*/ 616661 h 1780956"/>
                  <a:gd name="connsiteX2596" fmla="*/ 1572552 w 2307205"/>
                  <a:gd name="connsiteY2596" fmla="*/ 624478 h 1780956"/>
                  <a:gd name="connsiteX2597" fmla="*/ 1570044 w 2307205"/>
                  <a:gd name="connsiteY2597" fmla="*/ 627428 h 1780956"/>
                  <a:gd name="connsiteX2598" fmla="*/ 1568570 w 2307205"/>
                  <a:gd name="connsiteY2598" fmla="*/ 628313 h 1780956"/>
                  <a:gd name="connsiteX2599" fmla="*/ 1566800 w 2307205"/>
                  <a:gd name="connsiteY2599" fmla="*/ 628313 h 1780956"/>
                  <a:gd name="connsiteX2600" fmla="*/ 1566210 w 2307205"/>
                  <a:gd name="connsiteY2600" fmla="*/ 628018 h 1780956"/>
                  <a:gd name="connsiteX2601" fmla="*/ 1566800 w 2307205"/>
                  <a:gd name="connsiteY2601" fmla="*/ 626985 h 1780956"/>
                  <a:gd name="connsiteX2602" fmla="*/ 1566800 w 2307205"/>
                  <a:gd name="connsiteY2602" fmla="*/ 625363 h 1780956"/>
                  <a:gd name="connsiteX2603" fmla="*/ 1566357 w 2307205"/>
                  <a:gd name="connsiteY2603" fmla="*/ 623298 h 1780956"/>
                  <a:gd name="connsiteX2604" fmla="*/ 1566357 w 2307205"/>
                  <a:gd name="connsiteY2604" fmla="*/ 621676 h 1780956"/>
                  <a:gd name="connsiteX2605" fmla="*/ 1566947 w 2307205"/>
                  <a:gd name="connsiteY2605" fmla="*/ 620496 h 1780956"/>
                  <a:gd name="connsiteX2606" fmla="*/ 1567832 w 2307205"/>
                  <a:gd name="connsiteY2606" fmla="*/ 619758 h 1780956"/>
                  <a:gd name="connsiteX2607" fmla="*/ 1569012 w 2307205"/>
                  <a:gd name="connsiteY2607" fmla="*/ 619316 h 1780956"/>
                  <a:gd name="connsiteX2608" fmla="*/ 1571814 w 2307205"/>
                  <a:gd name="connsiteY2608" fmla="*/ 619611 h 1780956"/>
                  <a:gd name="connsiteX2609" fmla="*/ 1572847 w 2307205"/>
                  <a:gd name="connsiteY2609" fmla="*/ 618873 h 1780956"/>
                  <a:gd name="connsiteX2610" fmla="*/ 1566947 w 2307205"/>
                  <a:gd name="connsiteY2610" fmla="*/ 614596 h 1780956"/>
                  <a:gd name="connsiteX2611" fmla="*/ 1566357 w 2307205"/>
                  <a:gd name="connsiteY2611" fmla="*/ 613711 h 1780956"/>
                  <a:gd name="connsiteX2612" fmla="*/ 1569454 w 2307205"/>
                  <a:gd name="connsiteY2612" fmla="*/ 611204 h 1780956"/>
                  <a:gd name="connsiteX2613" fmla="*/ 1572552 w 2307205"/>
                  <a:gd name="connsiteY2613" fmla="*/ 607369 h 1780956"/>
                  <a:gd name="connsiteX2614" fmla="*/ 1575059 w 2307205"/>
                  <a:gd name="connsiteY2614" fmla="*/ 603092 h 1780956"/>
                  <a:gd name="connsiteX2615" fmla="*/ 1575059 w 2307205"/>
                  <a:gd name="connsiteY2615" fmla="*/ 601912 h 1780956"/>
                  <a:gd name="connsiteX2616" fmla="*/ 1570929 w 2307205"/>
                  <a:gd name="connsiteY2616" fmla="*/ 601617 h 1780956"/>
                  <a:gd name="connsiteX2617" fmla="*/ 1558393 w 2307205"/>
                  <a:gd name="connsiteY2617" fmla="*/ 610466 h 1780956"/>
                  <a:gd name="connsiteX2618" fmla="*/ 1558688 w 2307205"/>
                  <a:gd name="connsiteY2618" fmla="*/ 608844 h 1780956"/>
                  <a:gd name="connsiteX2619" fmla="*/ 1564735 w 2307205"/>
                  <a:gd name="connsiteY2619" fmla="*/ 603239 h 1780956"/>
                  <a:gd name="connsiteX2620" fmla="*/ 1573142 w 2307205"/>
                  <a:gd name="connsiteY2620" fmla="*/ 596750 h 1780956"/>
                  <a:gd name="connsiteX2621" fmla="*/ 1579631 w 2307205"/>
                  <a:gd name="connsiteY2621" fmla="*/ 590850 h 1780956"/>
                  <a:gd name="connsiteX2622" fmla="*/ 1582286 w 2307205"/>
                  <a:gd name="connsiteY2622" fmla="*/ 588933 h 1780956"/>
                  <a:gd name="connsiteX2623" fmla="*/ 1583466 w 2307205"/>
                  <a:gd name="connsiteY2623" fmla="*/ 587605 h 1780956"/>
                  <a:gd name="connsiteX2624" fmla="*/ 1583466 w 2307205"/>
                  <a:gd name="connsiteY2624" fmla="*/ 586425 h 1780956"/>
                  <a:gd name="connsiteX2625" fmla="*/ 1579336 w 2307205"/>
                  <a:gd name="connsiteY2625" fmla="*/ 584065 h 1780956"/>
                  <a:gd name="connsiteX2626" fmla="*/ 1577567 w 2307205"/>
                  <a:gd name="connsiteY2626" fmla="*/ 582001 h 1780956"/>
                  <a:gd name="connsiteX2627" fmla="*/ 1575207 w 2307205"/>
                  <a:gd name="connsiteY2627" fmla="*/ 578461 h 1780956"/>
                  <a:gd name="connsiteX2628" fmla="*/ 1574469 w 2307205"/>
                  <a:gd name="connsiteY2628" fmla="*/ 574921 h 1780956"/>
                  <a:gd name="connsiteX2629" fmla="*/ 1575354 w 2307205"/>
                  <a:gd name="connsiteY2629" fmla="*/ 571529 h 1780956"/>
                  <a:gd name="connsiteX2630" fmla="*/ 1574764 w 2307205"/>
                  <a:gd name="connsiteY2630" fmla="*/ 568726 h 1780956"/>
                  <a:gd name="connsiteX2631" fmla="*/ 1572699 w 2307205"/>
                  <a:gd name="connsiteY2631" fmla="*/ 566514 h 1780956"/>
                  <a:gd name="connsiteX2632" fmla="*/ 1569012 w 2307205"/>
                  <a:gd name="connsiteY2632" fmla="*/ 564449 h 1780956"/>
                  <a:gd name="connsiteX2633" fmla="*/ 1563702 w 2307205"/>
                  <a:gd name="connsiteY2633" fmla="*/ 562532 h 1780956"/>
                  <a:gd name="connsiteX2634" fmla="*/ 1560458 w 2307205"/>
                  <a:gd name="connsiteY2634" fmla="*/ 559139 h 1780956"/>
                  <a:gd name="connsiteX2635" fmla="*/ 1558245 w 2307205"/>
                  <a:gd name="connsiteY2635" fmla="*/ 550732 h 1780956"/>
                  <a:gd name="connsiteX2636" fmla="*/ 1555443 w 2307205"/>
                  <a:gd name="connsiteY2636" fmla="*/ 544685 h 1780956"/>
                  <a:gd name="connsiteX2637" fmla="*/ 1553820 w 2307205"/>
                  <a:gd name="connsiteY2637" fmla="*/ 542768 h 1780956"/>
                  <a:gd name="connsiteX2638" fmla="*/ 1548658 w 2307205"/>
                  <a:gd name="connsiteY2638" fmla="*/ 539671 h 1780956"/>
                  <a:gd name="connsiteX2639" fmla="*/ 1539809 w 2307205"/>
                  <a:gd name="connsiteY2639" fmla="*/ 537901 h 1780956"/>
                  <a:gd name="connsiteX2640" fmla="*/ 1533172 w 2307205"/>
                  <a:gd name="connsiteY2640" fmla="*/ 537606 h 1780956"/>
                  <a:gd name="connsiteX2641" fmla="*/ 1521225 w 2307205"/>
                  <a:gd name="connsiteY2641" fmla="*/ 537901 h 1780956"/>
                  <a:gd name="connsiteX2642" fmla="*/ 1516358 w 2307205"/>
                  <a:gd name="connsiteY2642" fmla="*/ 538638 h 1780956"/>
                  <a:gd name="connsiteX2643" fmla="*/ 1513703 w 2307205"/>
                  <a:gd name="connsiteY2643" fmla="*/ 539523 h 1780956"/>
                  <a:gd name="connsiteX2644" fmla="*/ 1511638 w 2307205"/>
                  <a:gd name="connsiteY2644" fmla="*/ 540703 h 1780956"/>
                  <a:gd name="connsiteX2645" fmla="*/ 1501461 w 2307205"/>
                  <a:gd name="connsiteY2645" fmla="*/ 542915 h 1780956"/>
                  <a:gd name="connsiteX2646" fmla="*/ 1493054 w 2307205"/>
                  <a:gd name="connsiteY2646" fmla="*/ 545718 h 1780956"/>
                  <a:gd name="connsiteX2647" fmla="*/ 1488482 w 2307205"/>
                  <a:gd name="connsiteY2647" fmla="*/ 548078 h 1780956"/>
                  <a:gd name="connsiteX2648" fmla="*/ 1488187 w 2307205"/>
                  <a:gd name="connsiteY2648" fmla="*/ 549110 h 1780956"/>
                  <a:gd name="connsiteX2649" fmla="*/ 1491874 w 2307205"/>
                  <a:gd name="connsiteY2649" fmla="*/ 553092 h 1780956"/>
                  <a:gd name="connsiteX2650" fmla="*/ 1491874 w 2307205"/>
                  <a:gd name="connsiteY2650" fmla="*/ 553682 h 1780956"/>
                  <a:gd name="connsiteX2651" fmla="*/ 1483762 w 2307205"/>
                  <a:gd name="connsiteY2651" fmla="*/ 551470 h 1780956"/>
                  <a:gd name="connsiteX2652" fmla="*/ 1475208 w 2307205"/>
                  <a:gd name="connsiteY2652" fmla="*/ 551470 h 1780956"/>
                  <a:gd name="connsiteX2653" fmla="*/ 1470045 w 2307205"/>
                  <a:gd name="connsiteY2653" fmla="*/ 555010 h 1780956"/>
                  <a:gd name="connsiteX2654" fmla="*/ 1459574 w 2307205"/>
                  <a:gd name="connsiteY2654" fmla="*/ 557664 h 1780956"/>
                  <a:gd name="connsiteX2655" fmla="*/ 1448217 w 2307205"/>
                  <a:gd name="connsiteY2655" fmla="*/ 569169 h 1780956"/>
                  <a:gd name="connsiteX2656" fmla="*/ 1450134 w 2307205"/>
                  <a:gd name="connsiteY2656" fmla="*/ 572119 h 1780956"/>
                  <a:gd name="connsiteX2657" fmla="*/ 1457656 w 2307205"/>
                  <a:gd name="connsiteY2657" fmla="*/ 574331 h 1780956"/>
                  <a:gd name="connsiteX2658" fmla="*/ 1479042 w 2307205"/>
                  <a:gd name="connsiteY2658" fmla="*/ 582591 h 1780956"/>
                  <a:gd name="connsiteX2659" fmla="*/ 1479485 w 2307205"/>
                  <a:gd name="connsiteY2659" fmla="*/ 584508 h 1780956"/>
                  <a:gd name="connsiteX2660" fmla="*/ 1460311 w 2307205"/>
                  <a:gd name="connsiteY2660" fmla="*/ 578313 h 1780956"/>
                  <a:gd name="connsiteX2661" fmla="*/ 1453231 w 2307205"/>
                  <a:gd name="connsiteY2661" fmla="*/ 576543 h 1780956"/>
                  <a:gd name="connsiteX2662" fmla="*/ 1449986 w 2307205"/>
                  <a:gd name="connsiteY2662" fmla="*/ 576986 h 1780956"/>
                  <a:gd name="connsiteX2663" fmla="*/ 1448217 w 2307205"/>
                  <a:gd name="connsiteY2663" fmla="*/ 578018 h 1780956"/>
                  <a:gd name="connsiteX2664" fmla="*/ 1445119 w 2307205"/>
                  <a:gd name="connsiteY2664" fmla="*/ 581411 h 1780956"/>
                  <a:gd name="connsiteX2665" fmla="*/ 1443940 w 2307205"/>
                  <a:gd name="connsiteY2665" fmla="*/ 583328 h 1780956"/>
                  <a:gd name="connsiteX2666" fmla="*/ 1443349 w 2307205"/>
                  <a:gd name="connsiteY2666" fmla="*/ 585540 h 1780956"/>
                  <a:gd name="connsiteX2667" fmla="*/ 1443349 w 2307205"/>
                  <a:gd name="connsiteY2667" fmla="*/ 592620 h 1780956"/>
                  <a:gd name="connsiteX2668" fmla="*/ 1444087 w 2307205"/>
                  <a:gd name="connsiteY2668" fmla="*/ 594095 h 1780956"/>
                  <a:gd name="connsiteX2669" fmla="*/ 1445709 w 2307205"/>
                  <a:gd name="connsiteY2669" fmla="*/ 595865 h 1780956"/>
                  <a:gd name="connsiteX2670" fmla="*/ 1447184 w 2307205"/>
                  <a:gd name="connsiteY2670" fmla="*/ 598667 h 1780956"/>
                  <a:gd name="connsiteX2671" fmla="*/ 1449986 w 2307205"/>
                  <a:gd name="connsiteY2671" fmla="*/ 601912 h 1780956"/>
                  <a:gd name="connsiteX2672" fmla="*/ 1451314 w 2307205"/>
                  <a:gd name="connsiteY2672" fmla="*/ 603092 h 1780956"/>
                  <a:gd name="connsiteX2673" fmla="*/ 1456181 w 2307205"/>
                  <a:gd name="connsiteY2673" fmla="*/ 605009 h 1780956"/>
                  <a:gd name="connsiteX2674" fmla="*/ 1458836 w 2307205"/>
                  <a:gd name="connsiteY2674" fmla="*/ 605009 h 1780956"/>
                  <a:gd name="connsiteX2675" fmla="*/ 1461196 w 2307205"/>
                  <a:gd name="connsiteY2675" fmla="*/ 603829 h 1780956"/>
                  <a:gd name="connsiteX2676" fmla="*/ 1464146 w 2307205"/>
                  <a:gd name="connsiteY2676" fmla="*/ 603829 h 1780956"/>
                  <a:gd name="connsiteX2677" fmla="*/ 1470045 w 2307205"/>
                  <a:gd name="connsiteY2677" fmla="*/ 605304 h 1780956"/>
                  <a:gd name="connsiteX2678" fmla="*/ 1469455 w 2307205"/>
                  <a:gd name="connsiteY2678" fmla="*/ 606484 h 1780956"/>
                  <a:gd name="connsiteX2679" fmla="*/ 1465178 w 2307205"/>
                  <a:gd name="connsiteY2679" fmla="*/ 607517 h 1780956"/>
                  <a:gd name="connsiteX2680" fmla="*/ 1464441 w 2307205"/>
                  <a:gd name="connsiteY2680" fmla="*/ 608549 h 1780956"/>
                  <a:gd name="connsiteX2681" fmla="*/ 1466063 w 2307205"/>
                  <a:gd name="connsiteY2681" fmla="*/ 610909 h 1780956"/>
                  <a:gd name="connsiteX2682" fmla="*/ 1469603 w 2307205"/>
                  <a:gd name="connsiteY2682" fmla="*/ 614301 h 1780956"/>
                  <a:gd name="connsiteX2683" fmla="*/ 1477272 w 2307205"/>
                  <a:gd name="connsiteY2683" fmla="*/ 619021 h 1780956"/>
                  <a:gd name="connsiteX2684" fmla="*/ 1479042 w 2307205"/>
                  <a:gd name="connsiteY2684" fmla="*/ 620791 h 1780956"/>
                  <a:gd name="connsiteX2685" fmla="*/ 1479042 w 2307205"/>
                  <a:gd name="connsiteY2685" fmla="*/ 621528 h 1780956"/>
                  <a:gd name="connsiteX2686" fmla="*/ 1477272 w 2307205"/>
                  <a:gd name="connsiteY2686" fmla="*/ 621086 h 1780956"/>
                  <a:gd name="connsiteX2687" fmla="*/ 1470635 w 2307205"/>
                  <a:gd name="connsiteY2687" fmla="*/ 617251 h 1780956"/>
                  <a:gd name="connsiteX2688" fmla="*/ 1459869 w 2307205"/>
                  <a:gd name="connsiteY2688" fmla="*/ 612826 h 1780956"/>
                  <a:gd name="connsiteX2689" fmla="*/ 1451904 w 2307205"/>
                  <a:gd name="connsiteY2689" fmla="*/ 612089 h 1780956"/>
                  <a:gd name="connsiteX2690" fmla="*/ 1449692 w 2307205"/>
                  <a:gd name="connsiteY2690" fmla="*/ 612974 h 1780956"/>
                  <a:gd name="connsiteX2691" fmla="*/ 1446004 w 2307205"/>
                  <a:gd name="connsiteY2691" fmla="*/ 618578 h 1780956"/>
                  <a:gd name="connsiteX2692" fmla="*/ 1442907 w 2307205"/>
                  <a:gd name="connsiteY2692" fmla="*/ 620496 h 1780956"/>
                  <a:gd name="connsiteX2693" fmla="*/ 1437745 w 2307205"/>
                  <a:gd name="connsiteY2693" fmla="*/ 622561 h 1780956"/>
                  <a:gd name="connsiteX2694" fmla="*/ 1436417 w 2307205"/>
                  <a:gd name="connsiteY2694" fmla="*/ 624331 h 1780956"/>
                  <a:gd name="connsiteX2695" fmla="*/ 1438925 w 2307205"/>
                  <a:gd name="connsiteY2695" fmla="*/ 625805 h 1780956"/>
                  <a:gd name="connsiteX2696" fmla="*/ 1444529 w 2307205"/>
                  <a:gd name="connsiteY2696" fmla="*/ 630230 h 1780956"/>
                  <a:gd name="connsiteX2697" fmla="*/ 1446742 w 2307205"/>
                  <a:gd name="connsiteY2697" fmla="*/ 632590 h 1780956"/>
                  <a:gd name="connsiteX2698" fmla="*/ 1449692 w 2307205"/>
                  <a:gd name="connsiteY2698" fmla="*/ 637015 h 1780956"/>
                  <a:gd name="connsiteX2699" fmla="*/ 1451166 w 2307205"/>
                  <a:gd name="connsiteY2699" fmla="*/ 638490 h 1780956"/>
                  <a:gd name="connsiteX2700" fmla="*/ 1453526 w 2307205"/>
                  <a:gd name="connsiteY2700" fmla="*/ 639522 h 1780956"/>
                  <a:gd name="connsiteX2701" fmla="*/ 1456624 w 2307205"/>
                  <a:gd name="connsiteY2701" fmla="*/ 640260 h 1780956"/>
                  <a:gd name="connsiteX2702" fmla="*/ 1459131 w 2307205"/>
                  <a:gd name="connsiteY2702" fmla="*/ 640555 h 1780956"/>
                  <a:gd name="connsiteX2703" fmla="*/ 1464146 w 2307205"/>
                  <a:gd name="connsiteY2703" fmla="*/ 640260 h 1780956"/>
                  <a:gd name="connsiteX2704" fmla="*/ 1467833 w 2307205"/>
                  <a:gd name="connsiteY2704" fmla="*/ 641587 h 1780956"/>
                  <a:gd name="connsiteX2705" fmla="*/ 1468866 w 2307205"/>
                  <a:gd name="connsiteY2705" fmla="*/ 643799 h 1780956"/>
                  <a:gd name="connsiteX2706" fmla="*/ 1468866 w 2307205"/>
                  <a:gd name="connsiteY2706" fmla="*/ 647192 h 1780956"/>
                  <a:gd name="connsiteX2707" fmla="*/ 1468423 w 2307205"/>
                  <a:gd name="connsiteY2707" fmla="*/ 650879 h 1780956"/>
                  <a:gd name="connsiteX2708" fmla="*/ 1467538 w 2307205"/>
                  <a:gd name="connsiteY2708" fmla="*/ 654714 h 1780956"/>
                  <a:gd name="connsiteX2709" fmla="*/ 1465473 w 2307205"/>
                  <a:gd name="connsiteY2709" fmla="*/ 667545 h 1780956"/>
                  <a:gd name="connsiteX2710" fmla="*/ 1464588 w 2307205"/>
                  <a:gd name="connsiteY2710" fmla="*/ 670643 h 1780956"/>
                  <a:gd name="connsiteX2711" fmla="*/ 1463408 w 2307205"/>
                  <a:gd name="connsiteY2711" fmla="*/ 671970 h 1780956"/>
                  <a:gd name="connsiteX2712" fmla="*/ 1460311 w 2307205"/>
                  <a:gd name="connsiteY2712" fmla="*/ 670495 h 1780956"/>
                  <a:gd name="connsiteX2713" fmla="*/ 1458836 w 2307205"/>
                  <a:gd name="connsiteY2713" fmla="*/ 669168 h 1780956"/>
                  <a:gd name="connsiteX2714" fmla="*/ 1458394 w 2307205"/>
                  <a:gd name="connsiteY2714" fmla="*/ 668283 h 1780956"/>
                  <a:gd name="connsiteX2715" fmla="*/ 1458983 w 2307205"/>
                  <a:gd name="connsiteY2715" fmla="*/ 667693 h 1780956"/>
                  <a:gd name="connsiteX2716" fmla="*/ 1460016 w 2307205"/>
                  <a:gd name="connsiteY2716" fmla="*/ 665481 h 1780956"/>
                  <a:gd name="connsiteX2717" fmla="*/ 1457509 w 2307205"/>
                  <a:gd name="connsiteY2717" fmla="*/ 664743 h 1780956"/>
                  <a:gd name="connsiteX2718" fmla="*/ 1443202 w 2307205"/>
                  <a:gd name="connsiteY2718" fmla="*/ 664743 h 1780956"/>
                  <a:gd name="connsiteX2719" fmla="*/ 1438482 w 2307205"/>
                  <a:gd name="connsiteY2719" fmla="*/ 666071 h 1780956"/>
                  <a:gd name="connsiteX2720" fmla="*/ 1430518 w 2307205"/>
                  <a:gd name="connsiteY2720" fmla="*/ 669758 h 1780956"/>
                  <a:gd name="connsiteX2721" fmla="*/ 1425503 w 2307205"/>
                  <a:gd name="connsiteY2721" fmla="*/ 671233 h 1780956"/>
                  <a:gd name="connsiteX2722" fmla="*/ 1419603 w 2307205"/>
                  <a:gd name="connsiteY2722" fmla="*/ 672560 h 1780956"/>
                  <a:gd name="connsiteX2723" fmla="*/ 1418571 w 2307205"/>
                  <a:gd name="connsiteY2723" fmla="*/ 671528 h 1780956"/>
                  <a:gd name="connsiteX2724" fmla="*/ 1421668 w 2307205"/>
                  <a:gd name="connsiteY2724" fmla="*/ 670053 h 1780956"/>
                  <a:gd name="connsiteX2725" fmla="*/ 1429338 w 2307205"/>
                  <a:gd name="connsiteY2725" fmla="*/ 667545 h 1780956"/>
                  <a:gd name="connsiteX2726" fmla="*/ 1435385 w 2307205"/>
                  <a:gd name="connsiteY2726" fmla="*/ 664301 h 1780956"/>
                  <a:gd name="connsiteX2727" fmla="*/ 1440252 w 2307205"/>
                  <a:gd name="connsiteY2727" fmla="*/ 662826 h 1780956"/>
                  <a:gd name="connsiteX2728" fmla="*/ 1449397 w 2307205"/>
                  <a:gd name="connsiteY2728" fmla="*/ 661203 h 1780956"/>
                  <a:gd name="connsiteX2729" fmla="*/ 1456329 w 2307205"/>
                  <a:gd name="connsiteY2729" fmla="*/ 657516 h 1780956"/>
                  <a:gd name="connsiteX2730" fmla="*/ 1459279 w 2307205"/>
                  <a:gd name="connsiteY2730" fmla="*/ 655156 h 1780956"/>
                  <a:gd name="connsiteX2731" fmla="*/ 1457804 w 2307205"/>
                  <a:gd name="connsiteY2731" fmla="*/ 652944 h 1780956"/>
                  <a:gd name="connsiteX2732" fmla="*/ 1451314 w 2307205"/>
                  <a:gd name="connsiteY2732" fmla="*/ 648372 h 1780956"/>
                  <a:gd name="connsiteX2733" fmla="*/ 1445857 w 2307205"/>
                  <a:gd name="connsiteY2733" fmla="*/ 645274 h 1780956"/>
                  <a:gd name="connsiteX2734" fmla="*/ 1440252 w 2307205"/>
                  <a:gd name="connsiteY2734" fmla="*/ 641145 h 1780956"/>
                  <a:gd name="connsiteX2735" fmla="*/ 1432730 w 2307205"/>
                  <a:gd name="connsiteY2735" fmla="*/ 634802 h 1780956"/>
                  <a:gd name="connsiteX2736" fmla="*/ 1428010 w 2307205"/>
                  <a:gd name="connsiteY2736" fmla="*/ 628608 h 1780956"/>
                  <a:gd name="connsiteX2737" fmla="*/ 1425946 w 2307205"/>
                  <a:gd name="connsiteY2737" fmla="*/ 622413 h 1780956"/>
                  <a:gd name="connsiteX2738" fmla="*/ 1424766 w 2307205"/>
                  <a:gd name="connsiteY2738" fmla="*/ 617693 h 1780956"/>
                  <a:gd name="connsiteX2739" fmla="*/ 1424471 w 2307205"/>
                  <a:gd name="connsiteY2739" fmla="*/ 614301 h 1780956"/>
                  <a:gd name="connsiteX2740" fmla="*/ 1424471 w 2307205"/>
                  <a:gd name="connsiteY2740" fmla="*/ 610761 h 1780956"/>
                  <a:gd name="connsiteX2741" fmla="*/ 1425208 w 2307205"/>
                  <a:gd name="connsiteY2741" fmla="*/ 603829 h 1780956"/>
                  <a:gd name="connsiteX2742" fmla="*/ 1425208 w 2307205"/>
                  <a:gd name="connsiteY2742" fmla="*/ 600879 h 1780956"/>
                  <a:gd name="connsiteX2743" fmla="*/ 1423733 w 2307205"/>
                  <a:gd name="connsiteY2743" fmla="*/ 597782 h 1780956"/>
                  <a:gd name="connsiteX2744" fmla="*/ 1418129 w 2307205"/>
                  <a:gd name="connsiteY2744" fmla="*/ 590998 h 1780956"/>
                  <a:gd name="connsiteX2745" fmla="*/ 1416506 w 2307205"/>
                  <a:gd name="connsiteY2745" fmla="*/ 587900 h 1780956"/>
                  <a:gd name="connsiteX2746" fmla="*/ 1416211 w 2307205"/>
                  <a:gd name="connsiteY2746" fmla="*/ 585983 h 1780956"/>
                  <a:gd name="connsiteX2747" fmla="*/ 1417244 w 2307205"/>
                  <a:gd name="connsiteY2747" fmla="*/ 580526 h 1780956"/>
                  <a:gd name="connsiteX2748" fmla="*/ 1418718 w 2307205"/>
                  <a:gd name="connsiteY2748" fmla="*/ 578608 h 1780956"/>
                  <a:gd name="connsiteX2749" fmla="*/ 1421226 w 2307205"/>
                  <a:gd name="connsiteY2749" fmla="*/ 576101 h 1780956"/>
                  <a:gd name="connsiteX2750" fmla="*/ 1431550 w 2307205"/>
                  <a:gd name="connsiteY2750" fmla="*/ 561057 h 1780956"/>
                  <a:gd name="connsiteX2751" fmla="*/ 1433763 w 2307205"/>
                  <a:gd name="connsiteY2751" fmla="*/ 558402 h 1780956"/>
                  <a:gd name="connsiteX2752" fmla="*/ 1442022 w 2307205"/>
                  <a:gd name="connsiteY2752" fmla="*/ 550880 h 1780956"/>
                  <a:gd name="connsiteX2753" fmla="*/ 1446889 w 2307205"/>
                  <a:gd name="connsiteY2753" fmla="*/ 547488 h 1780956"/>
                  <a:gd name="connsiteX2754" fmla="*/ 1454411 w 2307205"/>
                  <a:gd name="connsiteY2754" fmla="*/ 543653 h 1780956"/>
                  <a:gd name="connsiteX2755" fmla="*/ 1460458 w 2307205"/>
                  <a:gd name="connsiteY2755" fmla="*/ 539081 h 1780956"/>
                  <a:gd name="connsiteX2756" fmla="*/ 1461196 w 2307205"/>
                  <a:gd name="connsiteY2756" fmla="*/ 537753 h 1780956"/>
                  <a:gd name="connsiteX2757" fmla="*/ 1460163 w 2307205"/>
                  <a:gd name="connsiteY2757" fmla="*/ 535541 h 1780956"/>
                  <a:gd name="connsiteX2758" fmla="*/ 1459426 w 2307205"/>
                  <a:gd name="connsiteY2758" fmla="*/ 534803 h 1780956"/>
                  <a:gd name="connsiteX2759" fmla="*/ 1456771 w 2307205"/>
                  <a:gd name="connsiteY2759" fmla="*/ 533328 h 1780956"/>
                  <a:gd name="connsiteX2760" fmla="*/ 1434795 w 2307205"/>
                  <a:gd name="connsiteY2760" fmla="*/ 531116 h 1780956"/>
                  <a:gd name="connsiteX2761" fmla="*/ 1422848 w 2307205"/>
                  <a:gd name="connsiteY2761" fmla="*/ 530821 h 1780956"/>
                  <a:gd name="connsiteX2762" fmla="*/ 1413409 w 2307205"/>
                  <a:gd name="connsiteY2762" fmla="*/ 531853 h 1780956"/>
                  <a:gd name="connsiteX2763" fmla="*/ 1394972 w 2307205"/>
                  <a:gd name="connsiteY2763" fmla="*/ 535688 h 1780956"/>
                  <a:gd name="connsiteX2764" fmla="*/ 1388483 w 2307205"/>
                  <a:gd name="connsiteY2764" fmla="*/ 537606 h 1780956"/>
                  <a:gd name="connsiteX2765" fmla="*/ 1383026 w 2307205"/>
                  <a:gd name="connsiteY2765" fmla="*/ 540113 h 1780956"/>
                  <a:gd name="connsiteX2766" fmla="*/ 1376684 w 2307205"/>
                  <a:gd name="connsiteY2766" fmla="*/ 544095 h 1780956"/>
                  <a:gd name="connsiteX2767" fmla="*/ 1362672 w 2307205"/>
                  <a:gd name="connsiteY2767" fmla="*/ 553830 h 1780956"/>
                  <a:gd name="connsiteX2768" fmla="*/ 1362082 w 2307205"/>
                  <a:gd name="connsiteY2768" fmla="*/ 554567 h 1780956"/>
                  <a:gd name="connsiteX2769" fmla="*/ 1361787 w 2307205"/>
                  <a:gd name="connsiteY2769" fmla="*/ 555747 h 1780956"/>
                  <a:gd name="connsiteX2770" fmla="*/ 1361787 w 2307205"/>
                  <a:gd name="connsiteY2770" fmla="*/ 557222 h 1780956"/>
                  <a:gd name="connsiteX2771" fmla="*/ 1361197 w 2307205"/>
                  <a:gd name="connsiteY2771" fmla="*/ 558402 h 1780956"/>
                  <a:gd name="connsiteX2772" fmla="*/ 1355592 w 2307205"/>
                  <a:gd name="connsiteY2772" fmla="*/ 561352 h 1780956"/>
                  <a:gd name="connsiteX2773" fmla="*/ 1352052 w 2307205"/>
                  <a:gd name="connsiteY2773" fmla="*/ 564892 h 1780956"/>
                  <a:gd name="connsiteX2774" fmla="*/ 1349103 w 2307205"/>
                  <a:gd name="connsiteY2774" fmla="*/ 568579 h 1780956"/>
                  <a:gd name="connsiteX2775" fmla="*/ 1348070 w 2307205"/>
                  <a:gd name="connsiteY2775" fmla="*/ 570496 h 1780956"/>
                  <a:gd name="connsiteX2776" fmla="*/ 1347480 w 2307205"/>
                  <a:gd name="connsiteY2776" fmla="*/ 573151 h 1780956"/>
                  <a:gd name="connsiteX2777" fmla="*/ 1346890 w 2307205"/>
                  <a:gd name="connsiteY2777" fmla="*/ 576838 h 1780956"/>
                  <a:gd name="connsiteX2778" fmla="*/ 1346448 w 2307205"/>
                  <a:gd name="connsiteY2778" fmla="*/ 581853 h 1780956"/>
                  <a:gd name="connsiteX2779" fmla="*/ 1345710 w 2307205"/>
                  <a:gd name="connsiteY2779" fmla="*/ 583770 h 1780956"/>
                  <a:gd name="connsiteX2780" fmla="*/ 1340990 w 2307205"/>
                  <a:gd name="connsiteY2780" fmla="*/ 589523 h 1780956"/>
                  <a:gd name="connsiteX2781" fmla="*/ 1336713 w 2307205"/>
                  <a:gd name="connsiteY2781" fmla="*/ 595570 h 1780956"/>
                  <a:gd name="connsiteX2782" fmla="*/ 1333764 w 2307205"/>
                  <a:gd name="connsiteY2782" fmla="*/ 600584 h 1780956"/>
                  <a:gd name="connsiteX2783" fmla="*/ 1332584 w 2307205"/>
                  <a:gd name="connsiteY2783" fmla="*/ 603387 h 1780956"/>
                  <a:gd name="connsiteX2784" fmla="*/ 1332289 w 2307205"/>
                  <a:gd name="connsiteY2784" fmla="*/ 605599 h 1780956"/>
                  <a:gd name="connsiteX2785" fmla="*/ 1332289 w 2307205"/>
                  <a:gd name="connsiteY2785" fmla="*/ 608254 h 1780956"/>
                  <a:gd name="connsiteX2786" fmla="*/ 1332731 w 2307205"/>
                  <a:gd name="connsiteY2786" fmla="*/ 611351 h 1780956"/>
                  <a:gd name="connsiteX2787" fmla="*/ 1333616 w 2307205"/>
                  <a:gd name="connsiteY2787" fmla="*/ 613416 h 1780956"/>
                  <a:gd name="connsiteX2788" fmla="*/ 1336566 w 2307205"/>
                  <a:gd name="connsiteY2788" fmla="*/ 614744 h 1780956"/>
                  <a:gd name="connsiteX2789" fmla="*/ 1337893 w 2307205"/>
                  <a:gd name="connsiteY2789" fmla="*/ 615039 h 1780956"/>
                  <a:gd name="connsiteX2790" fmla="*/ 1337893 w 2307205"/>
                  <a:gd name="connsiteY2790" fmla="*/ 615924 h 1780956"/>
                  <a:gd name="connsiteX2791" fmla="*/ 1330666 w 2307205"/>
                  <a:gd name="connsiteY2791" fmla="*/ 621233 h 1780956"/>
                  <a:gd name="connsiteX2792" fmla="*/ 1328159 w 2307205"/>
                  <a:gd name="connsiteY2792" fmla="*/ 626100 h 1780956"/>
                  <a:gd name="connsiteX2793" fmla="*/ 1328159 w 2307205"/>
                  <a:gd name="connsiteY2793" fmla="*/ 628460 h 1780956"/>
                  <a:gd name="connsiteX2794" fmla="*/ 1329339 w 2307205"/>
                  <a:gd name="connsiteY2794" fmla="*/ 631115 h 1780956"/>
                  <a:gd name="connsiteX2795" fmla="*/ 1330519 w 2307205"/>
                  <a:gd name="connsiteY2795" fmla="*/ 636277 h 1780956"/>
                  <a:gd name="connsiteX2796" fmla="*/ 1331699 w 2307205"/>
                  <a:gd name="connsiteY2796" fmla="*/ 643947 h 1780956"/>
                  <a:gd name="connsiteX2797" fmla="*/ 1332879 w 2307205"/>
                  <a:gd name="connsiteY2797" fmla="*/ 648519 h 1780956"/>
                  <a:gd name="connsiteX2798" fmla="*/ 1333911 w 2307205"/>
                  <a:gd name="connsiteY2798" fmla="*/ 649994 h 1780956"/>
                  <a:gd name="connsiteX2799" fmla="*/ 1336861 w 2307205"/>
                  <a:gd name="connsiteY2799" fmla="*/ 651911 h 1780956"/>
                  <a:gd name="connsiteX2800" fmla="*/ 1344088 w 2307205"/>
                  <a:gd name="connsiteY2800" fmla="*/ 655304 h 1780956"/>
                  <a:gd name="connsiteX2801" fmla="*/ 1352937 w 2307205"/>
                  <a:gd name="connsiteY2801" fmla="*/ 658401 h 1780956"/>
                  <a:gd name="connsiteX2802" fmla="*/ 1365769 w 2307205"/>
                  <a:gd name="connsiteY2802" fmla="*/ 660761 h 1780956"/>
                  <a:gd name="connsiteX2803" fmla="*/ 1379633 w 2307205"/>
                  <a:gd name="connsiteY2803" fmla="*/ 661351 h 1780956"/>
                  <a:gd name="connsiteX2804" fmla="*/ 1384501 w 2307205"/>
                  <a:gd name="connsiteY2804" fmla="*/ 662236 h 1780956"/>
                  <a:gd name="connsiteX2805" fmla="*/ 1387450 w 2307205"/>
                  <a:gd name="connsiteY2805" fmla="*/ 663711 h 1780956"/>
                  <a:gd name="connsiteX2806" fmla="*/ 1392318 w 2307205"/>
                  <a:gd name="connsiteY2806" fmla="*/ 667103 h 1780956"/>
                  <a:gd name="connsiteX2807" fmla="*/ 1397627 w 2307205"/>
                  <a:gd name="connsiteY2807" fmla="*/ 669758 h 1780956"/>
                  <a:gd name="connsiteX2808" fmla="*/ 1403527 w 2307205"/>
                  <a:gd name="connsiteY2808" fmla="*/ 671675 h 1780956"/>
                  <a:gd name="connsiteX2809" fmla="*/ 1402495 w 2307205"/>
                  <a:gd name="connsiteY2809" fmla="*/ 672855 h 1780956"/>
                  <a:gd name="connsiteX2810" fmla="*/ 1393202 w 2307205"/>
                  <a:gd name="connsiteY2810" fmla="*/ 674330 h 1780956"/>
                  <a:gd name="connsiteX2811" fmla="*/ 1385090 w 2307205"/>
                  <a:gd name="connsiteY2811" fmla="*/ 674920 h 1780956"/>
                  <a:gd name="connsiteX2812" fmla="*/ 1380076 w 2307205"/>
                  <a:gd name="connsiteY2812" fmla="*/ 674625 h 1780956"/>
                  <a:gd name="connsiteX2813" fmla="*/ 1372996 w 2307205"/>
                  <a:gd name="connsiteY2813" fmla="*/ 673003 h 1780956"/>
                  <a:gd name="connsiteX2814" fmla="*/ 1367539 w 2307205"/>
                  <a:gd name="connsiteY2814" fmla="*/ 670790 h 1780956"/>
                  <a:gd name="connsiteX2815" fmla="*/ 1362819 w 2307205"/>
                  <a:gd name="connsiteY2815" fmla="*/ 670053 h 1780956"/>
                  <a:gd name="connsiteX2816" fmla="*/ 1354265 w 2307205"/>
                  <a:gd name="connsiteY2816" fmla="*/ 670053 h 1780956"/>
                  <a:gd name="connsiteX2817" fmla="*/ 1345415 w 2307205"/>
                  <a:gd name="connsiteY2817" fmla="*/ 669020 h 1780956"/>
                  <a:gd name="connsiteX2818" fmla="*/ 1343055 w 2307205"/>
                  <a:gd name="connsiteY2818" fmla="*/ 669315 h 1780956"/>
                  <a:gd name="connsiteX2819" fmla="*/ 1344235 w 2307205"/>
                  <a:gd name="connsiteY2819" fmla="*/ 670495 h 1780956"/>
                  <a:gd name="connsiteX2820" fmla="*/ 1345268 w 2307205"/>
                  <a:gd name="connsiteY2820" fmla="*/ 672413 h 1780956"/>
                  <a:gd name="connsiteX2821" fmla="*/ 1348218 w 2307205"/>
                  <a:gd name="connsiteY2821" fmla="*/ 681262 h 1780956"/>
                  <a:gd name="connsiteX2822" fmla="*/ 1349545 w 2307205"/>
                  <a:gd name="connsiteY2822" fmla="*/ 683622 h 1780956"/>
                  <a:gd name="connsiteX2823" fmla="*/ 1358984 w 2307205"/>
                  <a:gd name="connsiteY2823" fmla="*/ 694831 h 1780956"/>
                  <a:gd name="connsiteX2824" fmla="*/ 1360754 w 2307205"/>
                  <a:gd name="connsiteY2824" fmla="*/ 696159 h 1780956"/>
                  <a:gd name="connsiteX2825" fmla="*/ 1363852 w 2307205"/>
                  <a:gd name="connsiteY2825" fmla="*/ 697339 h 1780956"/>
                  <a:gd name="connsiteX2826" fmla="*/ 1370636 w 2307205"/>
                  <a:gd name="connsiteY2826" fmla="*/ 698666 h 1780956"/>
                  <a:gd name="connsiteX2827" fmla="*/ 1376536 w 2307205"/>
                  <a:gd name="connsiteY2827" fmla="*/ 702206 h 1780956"/>
                  <a:gd name="connsiteX2828" fmla="*/ 1383763 w 2307205"/>
                  <a:gd name="connsiteY2828" fmla="*/ 707663 h 1780956"/>
                  <a:gd name="connsiteX2829" fmla="*/ 1385385 w 2307205"/>
                  <a:gd name="connsiteY2829" fmla="*/ 707958 h 1780956"/>
                  <a:gd name="connsiteX2830" fmla="*/ 1386713 w 2307205"/>
                  <a:gd name="connsiteY2830" fmla="*/ 707368 h 1780956"/>
                  <a:gd name="connsiteX2831" fmla="*/ 1389810 w 2307205"/>
                  <a:gd name="connsiteY2831" fmla="*/ 705008 h 1780956"/>
                  <a:gd name="connsiteX2832" fmla="*/ 1391138 w 2307205"/>
                  <a:gd name="connsiteY2832" fmla="*/ 704566 h 1780956"/>
                  <a:gd name="connsiteX2833" fmla="*/ 1394087 w 2307205"/>
                  <a:gd name="connsiteY2833" fmla="*/ 704271 h 1780956"/>
                  <a:gd name="connsiteX2834" fmla="*/ 1401020 w 2307205"/>
                  <a:gd name="connsiteY2834" fmla="*/ 705008 h 1780956"/>
                  <a:gd name="connsiteX2835" fmla="*/ 1405592 w 2307205"/>
                  <a:gd name="connsiteY2835" fmla="*/ 704271 h 1780956"/>
                  <a:gd name="connsiteX2836" fmla="*/ 1405297 w 2307205"/>
                  <a:gd name="connsiteY2836" fmla="*/ 703386 h 1780956"/>
                  <a:gd name="connsiteX2837" fmla="*/ 1403232 w 2307205"/>
                  <a:gd name="connsiteY2837" fmla="*/ 701911 h 1780956"/>
                  <a:gd name="connsiteX2838" fmla="*/ 1402789 w 2307205"/>
                  <a:gd name="connsiteY2838" fmla="*/ 700879 h 1780956"/>
                  <a:gd name="connsiteX2839" fmla="*/ 1404117 w 2307205"/>
                  <a:gd name="connsiteY2839" fmla="*/ 700289 h 1780956"/>
                  <a:gd name="connsiteX2840" fmla="*/ 1412229 w 2307205"/>
                  <a:gd name="connsiteY2840" fmla="*/ 701468 h 1780956"/>
                  <a:gd name="connsiteX2841" fmla="*/ 1415031 w 2307205"/>
                  <a:gd name="connsiteY2841" fmla="*/ 701468 h 1780956"/>
                  <a:gd name="connsiteX2842" fmla="*/ 1417096 w 2307205"/>
                  <a:gd name="connsiteY2842" fmla="*/ 700879 h 1780956"/>
                  <a:gd name="connsiteX2843" fmla="*/ 1422996 w 2307205"/>
                  <a:gd name="connsiteY2843" fmla="*/ 697781 h 1780956"/>
                  <a:gd name="connsiteX2844" fmla="*/ 1422111 w 2307205"/>
                  <a:gd name="connsiteY2844" fmla="*/ 698814 h 1780956"/>
                  <a:gd name="connsiteX2845" fmla="*/ 1421226 w 2307205"/>
                  <a:gd name="connsiteY2845" fmla="*/ 700584 h 1780956"/>
                  <a:gd name="connsiteX2846" fmla="*/ 1420341 w 2307205"/>
                  <a:gd name="connsiteY2846" fmla="*/ 703238 h 1780956"/>
                  <a:gd name="connsiteX2847" fmla="*/ 1420783 w 2307205"/>
                  <a:gd name="connsiteY2847" fmla="*/ 706188 h 1780956"/>
                  <a:gd name="connsiteX2848" fmla="*/ 1424028 w 2307205"/>
                  <a:gd name="connsiteY2848" fmla="*/ 711645 h 1780956"/>
                  <a:gd name="connsiteX2849" fmla="*/ 1425061 w 2307205"/>
                  <a:gd name="connsiteY2849" fmla="*/ 712973 h 1780956"/>
                  <a:gd name="connsiteX2850" fmla="*/ 1428305 w 2307205"/>
                  <a:gd name="connsiteY2850" fmla="*/ 714890 h 1780956"/>
                  <a:gd name="connsiteX2851" fmla="*/ 1439220 w 2307205"/>
                  <a:gd name="connsiteY2851" fmla="*/ 718135 h 1780956"/>
                  <a:gd name="connsiteX2852" fmla="*/ 1448364 w 2307205"/>
                  <a:gd name="connsiteY2852" fmla="*/ 714595 h 1780956"/>
                  <a:gd name="connsiteX2853" fmla="*/ 1458246 w 2307205"/>
                  <a:gd name="connsiteY2853" fmla="*/ 716218 h 1780956"/>
                  <a:gd name="connsiteX2854" fmla="*/ 1461933 w 2307205"/>
                  <a:gd name="connsiteY2854" fmla="*/ 716218 h 1780956"/>
                  <a:gd name="connsiteX2855" fmla="*/ 1463998 w 2307205"/>
                  <a:gd name="connsiteY2855" fmla="*/ 716955 h 1780956"/>
                  <a:gd name="connsiteX2856" fmla="*/ 1465621 w 2307205"/>
                  <a:gd name="connsiteY2856" fmla="*/ 718282 h 1780956"/>
                  <a:gd name="connsiteX2857" fmla="*/ 1471963 w 2307205"/>
                  <a:gd name="connsiteY2857" fmla="*/ 719610 h 1780956"/>
                  <a:gd name="connsiteX2858" fmla="*/ 1489219 w 2307205"/>
                  <a:gd name="connsiteY2858" fmla="*/ 721527 h 1780956"/>
                  <a:gd name="connsiteX2859" fmla="*/ 1497774 w 2307205"/>
                  <a:gd name="connsiteY2859" fmla="*/ 721527 h 1780956"/>
                  <a:gd name="connsiteX2860" fmla="*/ 1507656 w 2307205"/>
                  <a:gd name="connsiteY2860" fmla="*/ 719315 h 1780956"/>
                  <a:gd name="connsiteX2861" fmla="*/ 1509131 w 2307205"/>
                  <a:gd name="connsiteY2861" fmla="*/ 719610 h 1780956"/>
                  <a:gd name="connsiteX2862" fmla="*/ 1513408 w 2307205"/>
                  <a:gd name="connsiteY2862" fmla="*/ 721232 h 1780956"/>
                  <a:gd name="connsiteX2863" fmla="*/ 1524912 w 2307205"/>
                  <a:gd name="connsiteY2863" fmla="*/ 725952 h 1780956"/>
                  <a:gd name="connsiteX2864" fmla="*/ 1529927 w 2307205"/>
                  <a:gd name="connsiteY2864" fmla="*/ 727279 h 1780956"/>
                  <a:gd name="connsiteX2865" fmla="*/ 1533909 w 2307205"/>
                  <a:gd name="connsiteY2865" fmla="*/ 727279 h 1780956"/>
                  <a:gd name="connsiteX2866" fmla="*/ 1538629 w 2307205"/>
                  <a:gd name="connsiteY2866" fmla="*/ 725805 h 1780956"/>
                  <a:gd name="connsiteX2867" fmla="*/ 1548953 w 2307205"/>
                  <a:gd name="connsiteY2867" fmla="*/ 722412 h 1780956"/>
                  <a:gd name="connsiteX2868" fmla="*/ 1565767 w 2307205"/>
                  <a:gd name="connsiteY2868" fmla="*/ 732294 h 1780956"/>
                  <a:gd name="connsiteX2869" fmla="*/ 1567832 w 2307205"/>
                  <a:gd name="connsiteY2869" fmla="*/ 730377 h 1780956"/>
                  <a:gd name="connsiteX2870" fmla="*/ 1567832 w 2307205"/>
                  <a:gd name="connsiteY2870" fmla="*/ 729492 h 1780956"/>
                  <a:gd name="connsiteX2871" fmla="*/ 1565620 w 2307205"/>
                  <a:gd name="connsiteY2871" fmla="*/ 726689 h 1780956"/>
                  <a:gd name="connsiteX2872" fmla="*/ 1562965 w 2307205"/>
                  <a:gd name="connsiteY2872" fmla="*/ 724330 h 1780956"/>
                  <a:gd name="connsiteX2873" fmla="*/ 1558393 w 2307205"/>
                  <a:gd name="connsiteY2873" fmla="*/ 720495 h 1780956"/>
                  <a:gd name="connsiteX2874" fmla="*/ 1554853 w 2307205"/>
                  <a:gd name="connsiteY2874" fmla="*/ 718577 h 1780956"/>
                  <a:gd name="connsiteX2875" fmla="*/ 1552493 w 2307205"/>
                  <a:gd name="connsiteY2875" fmla="*/ 718577 h 1780956"/>
                  <a:gd name="connsiteX2876" fmla="*/ 1549691 w 2307205"/>
                  <a:gd name="connsiteY2876" fmla="*/ 717398 h 1780956"/>
                  <a:gd name="connsiteX2877" fmla="*/ 1546446 w 2307205"/>
                  <a:gd name="connsiteY2877" fmla="*/ 715185 h 1780956"/>
                  <a:gd name="connsiteX2878" fmla="*/ 1548806 w 2307205"/>
                  <a:gd name="connsiteY2878" fmla="*/ 714448 h 1780956"/>
                  <a:gd name="connsiteX2879" fmla="*/ 1560900 w 2307205"/>
                  <a:gd name="connsiteY2879" fmla="*/ 715333 h 1780956"/>
                  <a:gd name="connsiteX2880" fmla="*/ 1567979 w 2307205"/>
                  <a:gd name="connsiteY2880" fmla="*/ 716955 h 1780956"/>
                  <a:gd name="connsiteX2881" fmla="*/ 1572109 w 2307205"/>
                  <a:gd name="connsiteY2881" fmla="*/ 716955 h 1780956"/>
                  <a:gd name="connsiteX2882" fmla="*/ 1579484 w 2307205"/>
                  <a:gd name="connsiteY2882" fmla="*/ 719167 h 1780956"/>
                  <a:gd name="connsiteX2883" fmla="*/ 1582729 w 2307205"/>
                  <a:gd name="connsiteY2883" fmla="*/ 719757 h 1780956"/>
                  <a:gd name="connsiteX2884" fmla="*/ 1585236 w 2307205"/>
                  <a:gd name="connsiteY2884" fmla="*/ 719757 h 1780956"/>
                  <a:gd name="connsiteX2885" fmla="*/ 1599543 w 2307205"/>
                  <a:gd name="connsiteY2885" fmla="*/ 724477 h 1780956"/>
                  <a:gd name="connsiteX2886" fmla="*/ 1602198 w 2307205"/>
                  <a:gd name="connsiteY2886" fmla="*/ 724772 h 1780956"/>
                  <a:gd name="connsiteX2887" fmla="*/ 1607802 w 2307205"/>
                  <a:gd name="connsiteY2887" fmla="*/ 724477 h 1780956"/>
                  <a:gd name="connsiteX2888" fmla="*/ 1613259 w 2307205"/>
                  <a:gd name="connsiteY2888" fmla="*/ 723002 h 1780956"/>
                  <a:gd name="connsiteX2889" fmla="*/ 1618569 w 2307205"/>
                  <a:gd name="connsiteY2889" fmla="*/ 720495 h 1780956"/>
                  <a:gd name="connsiteX2890" fmla="*/ 1620487 w 2307205"/>
                  <a:gd name="connsiteY2890" fmla="*/ 719020 h 1780956"/>
                  <a:gd name="connsiteX2891" fmla="*/ 1621519 w 2307205"/>
                  <a:gd name="connsiteY2891" fmla="*/ 717250 h 1780956"/>
                  <a:gd name="connsiteX2892" fmla="*/ 1621519 w 2307205"/>
                  <a:gd name="connsiteY2892" fmla="*/ 714595 h 1780956"/>
                  <a:gd name="connsiteX2893" fmla="*/ 1620634 w 2307205"/>
                  <a:gd name="connsiteY2893" fmla="*/ 711055 h 1780956"/>
                  <a:gd name="connsiteX2894" fmla="*/ 1619307 w 2307205"/>
                  <a:gd name="connsiteY2894" fmla="*/ 708106 h 1780956"/>
                  <a:gd name="connsiteX2895" fmla="*/ 1617389 w 2307205"/>
                  <a:gd name="connsiteY2895" fmla="*/ 705598 h 1780956"/>
                  <a:gd name="connsiteX2896" fmla="*/ 1615177 w 2307205"/>
                  <a:gd name="connsiteY2896" fmla="*/ 704123 h 1780956"/>
                  <a:gd name="connsiteX2897" fmla="*/ 1606622 w 2307205"/>
                  <a:gd name="connsiteY2897" fmla="*/ 701911 h 1780956"/>
                  <a:gd name="connsiteX2898" fmla="*/ 1605147 w 2307205"/>
                  <a:gd name="connsiteY2898" fmla="*/ 700584 h 1780956"/>
                  <a:gd name="connsiteX2899" fmla="*/ 1605147 w 2307205"/>
                  <a:gd name="connsiteY2899" fmla="*/ 698814 h 1780956"/>
                  <a:gd name="connsiteX2900" fmla="*/ 1606622 w 2307205"/>
                  <a:gd name="connsiteY2900" fmla="*/ 696749 h 1780956"/>
                  <a:gd name="connsiteX2901" fmla="*/ 1609130 w 2307205"/>
                  <a:gd name="connsiteY2901" fmla="*/ 694241 h 1780956"/>
                  <a:gd name="connsiteX2902" fmla="*/ 1611637 w 2307205"/>
                  <a:gd name="connsiteY2902" fmla="*/ 692324 h 1780956"/>
                  <a:gd name="connsiteX2903" fmla="*/ 1614144 w 2307205"/>
                  <a:gd name="connsiteY2903" fmla="*/ 690997 h 1780956"/>
                  <a:gd name="connsiteX2904" fmla="*/ 1616357 w 2307205"/>
                  <a:gd name="connsiteY2904" fmla="*/ 692029 h 1780956"/>
                  <a:gd name="connsiteX2905" fmla="*/ 1618422 w 2307205"/>
                  <a:gd name="connsiteY2905" fmla="*/ 695421 h 1780956"/>
                  <a:gd name="connsiteX2906" fmla="*/ 1620192 w 2307205"/>
                  <a:gd name="connsiteY2906" fmla="*/ 697634 h 1780956"/>
                  <a:gd name="connsiteX2907" fmla="*/ 1621666 w 2307205"/>
                  <a:gd name="connsiteY2907" fmla="*/ 698519 h 1780956"/>
                  <a:gd name="connsiteX2908" fmla="*/ 1625649 w 2307205"/>
                  <a:gd name="connsiteY2908" fmla="*/ 702796 h 1780956"/>
                  <a:gd name="connsiteX2909" fmla="*/ 1626829 w 2307205"/>
                  <a:gd name="connsiteY2909" fmla="*/ 703091 h 1780956"/>
                  <a:gd name="connsiteX2910" fmla="*/ 1629041 w 2307205"/>
                  <a:gd name="connsiteY2910" fmla="*/ 704566 h 1780956"/>
                  <a:gd name="connsiteX2911" fmla="*/ 1634498 w 2307205"/>
                  <a:gd name="connsiteY2911" fmla="*/ 708696 h 1780956"/>
                  <a:gd name="connsiteX2912" fmla="*/ 1635826 w 2307205"/>
                  <a:gd name="connsiteY2912" fmla="*/ 709138 h 1780956"/>
                  <a:gd name="connsiteX2913" fmla="*/ 1637743 w 2307205"/>
                  <a:gd name="connsiteY2913" fmla="*/ 709138 h 1780956"/>
                  <a:gd name="connsiteX2914" fmla="*/ 1646002 w 2307205"/>
                  <a:gd name="connsiteY2914" fmla="*/ 707811 h 1780956"/>
                  <a:gd name="connsiteX2915" fmla="*/ 1647772 w 2307205"/>
                  <a:gd name="connsiteY2915" fmla="*/ 708253 h 1780956"/>
                  <a:gd name="connsiteX2916" fmla="*/ 1649100 w 2307205"/>
                  <a:gd name="connsiteY2916" fmla="*/ 711498 h 1780956"/>
                  <a:gd name="connsiteX2917" fmla="*/ 1650280 w 2307205"/>
                  <a:gd name="connsiteY2917" fmla="*/ 717545 h 1780956"/>
                  <a:gd name="connsiteX2918" fmla="*/ 1650575 w 2307205"/>
                  <a:gd name="connsiteY2918" fmla="*/ 721085 h 1780956"/>
                  <a:gd name="connsiteX2919" fmla="*/ 1651312 w 2307205"/>
                  <a:gd name="connsiteY2919" fmla="*/ 724182 h 1780956"/>
                  <a:gd name="connsiteX2920" fmla="*/ 1652492 w 2307205"/>
                  <a:gd name="connsiteY2920" fmla="*/ 726689 h 1780956"/>
                  <a:gd name="connsiteX2921" fmla="*/ 1654999 w 2307205"/>
                  <a:gd name="connsiteY2921" fmla="*/ 727132 h 1780956"/>
                  <a:gd name="connsiteX2922" fmla="*/ 1661784 w 2307205"/>
                  <a:gd name="connsiteY2922" fmla="*/ 726247 h 1780956"/>
                  <a:gd name="connsiteX2923" fmla="*/ 1667389 w 2307205"/>
                  <a:gd name="connsiteY2923" fmla="*/ 727132 h 1780956"/>
                  <a:gd name="connsiteX2924" fmla="*/ 1668864 w 2307205"/>
                  <a:gd name="connsiteY2924" fmla="*/ 727722 h 1780956"/>
                  <a:gd name="connsiteX2925" fmla="*/ 1671518 w 2307205"/>
                  <a:gd name="connsiteY2925" fmla="*/ 730082 h 1780956"/>
                  <a:gd name="connsiteX2926" fmla="*/ 1671223 w 2307205"/>
                  <a:gd name="connsiteY2926" fmla="*/ 731557 h 1780956"/>
                  <a:gd name="connsiteX2927" fmla="*/ 1667241 w 2307205"/>
                  <a:gd name="connsiteY2927" fmla="*/ 734212 h 1780956"/>
                  <a:gd name="connsiteX2928" fmla="*/ 1665029 w 2307205"/>
                  <a:gd name="connsiteY2928" fmla="*/ 735096 h 1780956"/>
                  <a:gd name="connsiteX2929" fmla="*/ 1664439 w 2307205"/>
                  <a:gd name="connsiteY2929" fmla="*/ 735981 h 1780956"/>
                  <a:gd name="connsiteX2930" fmla="*/ 1665471 w 2307205"/>
                  <a:gd name="connsiteY2930" fmla="*/ 736866 h 1780956"/>
                  <a:gd name="connsiteX2931" fmla="*/ 1667241 w 2307205"/>
                  <a:gd name="connsiteY2931" fmla="*/ 737751 h 1780956"/>
                  <a:gd name="connsiteX2932" fmla="*/ 1669896 w 2307205"/>
                  <a:gd name="connsiteY2932" fmla="*/ 738046 h 1780956"/>
                  <a:gd name="connsiteX2933" fmla="*/ 1674468 w 2307205"/>
                  <a:gd name="connsiteY2933" fmla="*/ 739816 h 1780956"/>
                  <a:gd name="connsiteX2934" fmla="*/ 1675943 w 2307205"/>
                  <a:gd name="connsiteY2934" fmla="*/ 738931 h 1780956"/>
                  <a:gd name="connsiteX2935" fmla="*/ 1678451 w 2307205"/>
                  <a:gd name="connsiteY2935" fmla="*/ 735981 h 1780956"/>
                  <a:gd name="connsiteX2936" fmla="*/ 1680515 w 2307205"/>
                  <a:gd name="connsiteY2936" fmla="*/ 734654 h 1780956"/>
                  <a:gd name="connsiteX2937" fmla="*/ 1682875 w 2307205"/>
                  <a:gd name="connsiteY2937" fmla="*/ 734654 h 1780956"/>
                  <a:gd name="connsiteX2938" fmla="*/ 1687890 w 2307205"/>
                  <a:gd name="connsiteY2938" fmla="*/ 735686 h 1780956"/>
                  <a:gd name="connsiteX2939" fmla="*/ 1687890 w 2307205"/>
                  <a:gd name="connsiteY2939" fmla="*/ 736129 h 1780956"/>
                  <a:gd name="connsiteX2940" fmla="*/ 1681843 w 2307205"/>
                  <a:gd name="connsiteY2940" fmla="*/ 737751 h 1780956"/>
                  <a:gd name="connsiteX2941" fmla="*/ 1680515 w 2307205"/>
                  <a:gd name="connsiteY2941" fmla="*/ 739079 h 1780956"/>
                  <a:gd name="connsiteX2942" fmla="*/ 1680220 w 2307205"/>
                  <a:gd name="connsiteY2942" fmla="*/ 740996 h 1780956"/>
                  <a:gd name="connsiteX2943" fmla="*/ 1680220 w 2307205"/>
                  <a:gd name="connsiteY2943" fmla="*/ 742471 h 1780956"/>
                  <a:gd name="connsiteX2944" fmla="*/ 1681843 w 2307205"/>
                  <a:gd name="connsiteY2944" fmla="*/ 744683 h 1780956"/>
                  <a:gd name="connsiteX2945" fmla="*/ 1683318 w 2307205"/>
                  <a:gd name="connsiteY2945" fmla="*/ 746011 h 1780956"/>
                  <a:gd name="connsiteX2946" fmla="*/ 1685678 w 2307205"/>
                  <a:gd name="connsiteY2946" fmla="*/ 746896 h 1780956"/>
                  <a:gd name="connsiteX2947" fmla="*/ 1688922 w 2307205"/>
                  <a:gd name="connsiteY2947" fmla="*/ 747338 h 1780956"/>
                  <a:gd name="connsiteX2948" fmla="*/ 1692610 w 2307205"/>
                  <a:gd name="connsiteY2948" fmla="*/ 748518 h 1780956"/>
                  <a:gd name="connsiteX2949" fmla="*/ 1699394 w 2307205"/>
                  <a:gd name="connsiteY2949" fmla="*/ 751615 h 1780956"/>
                  <a:gd name="connsiteX2950" fmla="*/ 1700427 w 2307205"/>
                  <a:gd name="connsiteY2950" fmla="*/ 752500 h 1780956"/>
                  <a:gd name="connsiteX2951" fmla="*/ 1703082 w 2307205"/>
                  <a:gd name="connsiteY2951" fmla="*/ 756483 h 1780956"/>
                  <a:gd name="connsiteX2952" fmla="*/ 1702492 w 2307205"/>
                  <a:gd name="connsiteY2952" fmla="*/ 758990 h 1780956"/>
                  <a:gd name="connsiteX2953" fmla="*/ 1699984 w 2307205"/>
                  <a:gd name="connsiteY2953" fmla="*/ 761497 h 1780956"/>
                  <a:gd name="connsiteX2954" fmla="*/ 1697477 w 2307205"/>
                  <a:gd name="connsiteY2954" fmla="*/ 763415 h 1780956"/>
                  <a:gd name="connsiteX2955" fmla="*/ 1694969 w 2307205"/>
                  <a:gd name="connsiteY2955" fmla="*/ 764742 h 1780956"/>
                  <a:gd name="connsiteX2956" fmla="*/ 1691430 w 2307205"/>
                  <a:gd name="connsiteY2956" fmla="*/ 764742 h 1780956"/>
                  <a:gd name="connsiteX2957" fmla="*/ 1683760 w 2307205"/>
                  <a:gd name="connsiteY2957" fmla="*/ 763710 h 1780956"/>
                  <a:gd name="connsiteX2958" fmla="*/ 1680810 w 2307205"/>
                  <a:gd name="connsiteY2958" fmla="*/ 764742 h 1780956"/>
                  <a:gd name="connsiteX2959" fmla="*/ 1679188 w 2307205"/>
                  <a:gd name="connsiteY2959" fmla="*/ 765775 h 1780956"/>
                  <a:gd name="connsiteX2960" fmla="*/ 1678451 w 2307205"/>
                  <a:gd name="connsiteY2960" fmla="*/ 767397 h 1780956"/>
                  <a:gd name="connsiteX2961" fmla="*/ 1678746 w 2307205"/>
                  <a:gd name="connsiteY2961" fmla="*/ 773297 h 1780956"/>
                  <a:gd name="connsiteX2962" fmla="*/ 1678746 w 2307205"/>
                  <a:gd name="connsiteY2962" fmla="*/ 774624 h 1780956"/>
                  <a:gd name="connsiteX2963" fmla="*/ 1678008 w 2307205"/>
                  <a:gd name="connsiteY2963" fmla="*/ 775804 h 1780956"/>
                  <a:gd name="connsiteX2964" fmla="*/ 1677713 w 2307205"/>
                  <a:gd name="connsiteY2964" fmla="*/ 777279 h 1780956"/>
                  <a:gd name="connsiteX2965" fmla="*/ 1677713 w 2307205"/>
                  <a:gd name="connsiteY2965" fmla="*/ 779049 h 1780956"/>
                  <a:gd name="connsiteX2966" fmla="*/ 1678598 w 2307205"/>
                  <a:gd name="connsiteY2966" fmla="*/ 780081 h 1780956"/>
                  <a:gd name="connsiteX2967" fmla="*/ 1683318 w 2307205"/>
                  <a:gd name="connsiteY2967" fmla="*/ 780376 h 1780956"/>
                  <a:gd name="connsiteX2968" fmla="*/ 1687743 w 2307205"/>
                  <a:gd name="connsiteY2968" fmla="*/ 778754 h 1780956"/>
                  <a:gd name="connsiteX2969" fmla="*/ 1698067 w 2307205"/>
                  <a:gd name="connsiteY2969" fmla="*/ 773592 h 1780956"/>
                  <a:gd name="connsiteX2970" fmla="*/ 1703819 w 2307205"/>
                  <a:gd name="connsiteY2970" fmla="*/ 771379 h 1780956"/>
                  <a:gd name="connsiteX2971" fmla="*/ 1706474 w 2307205"/>
                  <a:gd name="connsiteY2971" fmla="*/ 768429 h 1780956"/>
                  <a:gd name="connsiteX2972" fmla="*/ 1708244 w 2307205"/>
                  <a:gd name="connsiteY2972" fmla="*/ 767987 h 1780956"/>
                  <a:gd name="connsiteX2973" fmla="*/ 1710751 w 2307205"/>
                  <a:gd name="connsiteY2973" fmla="*/ 768577 h 1780956"/>
                  <a:gd name="connsiteX2974" fmla="*/ 1714586 w 2307205"/>
                  <a:gd name="connsiteY2974" fmla="*/ 770347 h 1780956"/>
                  <a:gd name="connsiteX2975" fmla="*/ 1717388 w 2307205"/>
                  <a:gd name="connsiteY2975" fmla="*/ 768872 h 1780956"/>
                  <a:gd name="connsiteX2976" fmla="*/ 1721371 w 2307205"/>
                  <a:gd name="connsiteY2976" fmla="*/ 765037 h 1780956"/>
                  <a:gd name="connsiteX2977" fmla="*/ 1724025 w 2307205"/>
                  <a:gd name="connsiteY2977" fmla="*/ 763120 h 1780956"/>
                  <a:gd name="connsiteX2978" fmla="*/ 1725353 w 2307205"/>
                  <a:gd name="connsiteY2978" fmla="*/ 763120 h 1780956"/>
                  <a:gd name="connsiteX2979" fmla="*/ 1727713 w 2307205"/>
                  <a:gd name="connsiteY2979" fmla="*/ 764005 h 1780956"/>
                  <a:gd name="connsiteX2980" fmla="*/ 1726385 w 2307205"/>
                  <a:gd name="connsiteY2980" fmla="*/ 765185 h 1780956"/>
                  <a:gd name="connsiteX2981" fmla="*/ 1722550 w 2307205"/>
                  <a:gd name="connsiteY2981" fmla="*/ 766955 h 1780956"/>
                  <a:gd name="connsiteX2982" fmla="*/ 1721518 w 2307205"/>
                  <a:gd name="connsiteY2982" fmla="*/ 767987 h 1780956"/>
                  <a:gd name="connsiteX2983" fmla="*/ 1722255 w 2307205"/>
                  <a:gd name="connsiteY2983" fmla="*/ 768872 h 1780956"/>
                  <a:gd name="connsiteX2984" fmla="*/ 1725058 w 2307205"/>
                  <a:gd name="connsiteY2984" fmla="*/ 768872 h 1780956"/>
                  <a:gd name="connsiteX2985" fmla="*/ 1726975 w 2307205"/>
                  <a:gd name="connsiteY2985" fmla="*/ 770052 h 1780956"/>
                  <a:gd name="connsiteX2986" fmla="*/ 1726680 w 2307205"/>
                  <a:gd name="connsiteY2986" fmla="*/ 771084 h 1780956"/>
                  <a:gd name="connsiteX2987" fmla="*/ 1722550 w 2307205"/>
                  <a:gd name="connsiteY2987" fmla="*/ 774182 h 1780956"/>
                  <a:gd name="connsiteX2988" fmla="*/ 1722993 w 2307205"/>
                  <a:gd name="connsiteY2988" fmla="*/ 774919 h 1780956"/>
                  <a:gd name="connsiteX2989" fmla="*/ 1725205 w 2307205"/>
                  <a:gd name="connsiteY2989" fmla="*/ 775509 h 1780956"/>
                  <a:gd name="connsiteX2990" fmla="*/ 1726828 w 2307205"/>
                  <a:gd name="connsiteY2990" fmla="*/ 775509 h 1780956"/>
                  <a:gd name="connsiteX2991" fmla="*/ 1728008 w 2307205"/>
                  <a:gd name="connsiteY2991" fmla="*/ 774919 h 1780956"/>
                  <a:gd name="connsiteX2992" fmla="*/ 1728450 w 2307205"/>
                  <a:gd name="connsiteY2992" fmla="*/ 775804 h 1780956"/>
                  <a:gd name="connsiteX2993" fmla="*/ 1728008 w 2307205"/>
                  <a:gd name="connsiteY2993" fmla="*/ 777426 h 1780956"/>
                  <a:gd name="connsiteX2994" fmla="*/ 1729188 w 2307205"/>
                  <a:gd name="connsiteY2994" fmla="*/ 779639 h 1780956"/>
                  <a:gd name="connsiteX2995" fmla="*/ 1735087 w 2307205"/>
                  <a:gd name="connsiteY2995" fmla="*/ 785391 h 1780956"/>
                  <a:gd name="connsiteX2996" fmla="*/ 1737005 w 2307205"/>
                  <a:gd name="connsiteY2996" fmla="*/ 786423 h 1780956"/>
                  <a:gd name="connsiteX2997" fmla="*/ 1739069 w 2307205"/>
                  <a:gd name="connsiteY2997" fmla="*/ 787161 h 1780956"/>
                  <a:gd name="connsiteX2998" fmla="*/ 1741282 w 2307205"/>
                  <a:gd name="connsiteY2998" fmla="*/ 787456 h 1780956"/>
                  <a:gd name="connsiteX2999" fmla="*/ 1746297 w 2307205"/>
                  <a:gd name="connsiteY2999" fmla="*/ 786866 h 1780956"/>
                  <a:gd name="connsiteX3000" fmla="*/ 1746886 w 2307205"/>
                  <a:gd name="connsiteY3000" fmla="*/ 785538 h 1780956"/>
                  <a:gd name="connsiteX3001" fmla="*/ 1742904 w 2307205"/>
                  <a:gd name="connsiteY3001" fmla="*/ 779934 h 1780956"/>
                  <a:gd name="connsiteX3002" fmla="*/ 1744084 w 2307205"/>
                  <a:gd name="connsiteY3002" fmla="*/ 779344 h 1780956"/>
                  <a:gd name="connsiteX3003" fmla="*/ 1747624 w 2307205"/>
                  <a:gd name="connsiteY3003" fmla="*/ 779344 h 1780956"/>
                  <a:gd name="connsiteX3004" fmla="*/ 1749836 w 2307205"/>
                  <a:gd name="connsiteY3004" fmla="*/ 779934 h 1780956"/>
                  <a:gd name="connsiteX3005" fmla="*/ 1750574 w 2307205"/>
                  <a:gd name="connsiteY3005" fmla="*/ 780671 h 1780956"/>
                  <a:gd name="connsiteX3006" fmla="*/ 1751164 w 2307205"/>
                  <a:gd name="connsiteY3006" fmla="*/ 781851 h 1780956"/>
                  <a:gd name="connsiteX3007" fmla="*/ 1751606 w 2307205"/>
                  <a:gd name="connsiteY3007" fmla="*/ 783621 h 1780956"/>
                  <a:gd name="connsiteX3008" fmla="*/ 1751606 w 2307205"/>
                  <a:gd name="connsiteY3008" fmla="*/ 785538 h 1780956"/>
                  <a:gd name="connsiteX3009" fmla="*/ 1750131 w 2307205"/>
                  <a:gd name="connsiteY3009" fmla="*/ 789226 h 1780956"/>
                  <a:gd name="connsiteX3010" fmla="*/ 1749099 w 2307205"/>
                  <a:gd name="connsiteY3010" fmla="*/ 790701 h 1780956"/>
                  <a:gd name="connsiteX3011" fmla="*/ 1749099 w 2307205"/>
                  <a:gd name="connsiteY3011" fmla="*/ 792323 h 1780956"/>
                  <a:gd name="connsiteX3012" fmla="*/ 1750426 w 2307205"/>
                  <a:gd name="connsiteY3012" fmla="*/ 795273 h 1780956"/>
                  <a:gd name="connsiteX3013" fmla="*/ 1752344 w 2307205"/>
                  <a:gd name="connsiteY3013" fmla="*/ 797043 h 1780956"/>
                  <a:gd name="connsiteX3014" fmla="*/ 1755146 w 2307205"/>
                  <a:gd name="connsiteY3014" fmla="*/ 798370 h 1780956"/>
                  <a:gd name="connsiteX3015" fmla="*/ 1756768 w 2307205"/>
                  <a:gd name="connsiteY3015" fmla="*/ 798370 h 1780956"/>
                  <a:gd name="connsiteX3016" fmla="*/ 1763848 w 2307205"/>
                  <a:gd name="connsiteY3016" fmla="*/ 794978 h 1780956"/>
                  <a:gd name="connsiteX3017" fmla="*/ 1764438 w 2307205"/>
                  <a:gd name="connsiteY3017" fmla="*/ 795420 h 1780956"/>
                  <a:gd name="connsiteX3018" fmla="*/ 1763258 w 2307205"/>
                  <a:gd name="connsiteY3018" fmla="*/ 797633 h 1780956"/>
                  <a:gd name="connsiteX3019" fmla="*/ 1763258 w 2307205"/>
                  <a:gd name="connsiteY3019" fmla="*/ 799550 h 1780956"/>
                  <a:gd name="connsiteX3020" fmla="*/ 1770190 w 2307205"/>
                  <a:gd name="connsiteY3020" fmla="*/ 806777 h 1780956"/>
                  <a:gd name="connsiteX3021" fmla="*/ 1774320 w 2307205"/>
                  <a:gd name="connsiteY3021" fmla="*/ 814004 h 1780956"/>
                  <a:gd name="connsiteX3022" fmla="*/ 1779040 w 2307205"/>
                  <a:gd name="connsiteY3022" fmla="*/ 820051 h 1780956"/>
                  <a:gd name="connsiteX3023" fmla="*/ 1782874 w 2307205"/>
                  <a:gd name="connsiteY3023" fmla="*/ 826836 h 1780956"/>
                  <a:gd name="connsiteX3024" fmla="*/ 1788774 w 2307205"/>
                  <a:gd name="connsiteY3024" fmla="*/ 840995 h 1780956"/>
                  <a:gd name="connsiteX3025" fmla="*/ 1790102 w 2307205"/>
                  <a:gd name="connsiteY3025" fmla="*/ 842470 h 1780956"/>
                  <a:gd name="connsiteX3026" fmla="*/ 1791871 w 2307205"/>
                  <a:gd name="connsiteY3026" fmla="*/ 843503 h 1780956"/>
                  <a:gd name="connsiteX3027" fmla="*/ 1792166 w 2307205"/>
                  <a:gd name="connsiteY3027" fmla="*/ 844830 h 1780956"/>
                  <a:gd name="connsiteX3028" fmla="*/ 1788331 w 2307205"/>
                  <a:gd name="connsiteY3028" fmla="*/ 850140 h 1780956"/>
                  <a:gd name="connsiteX3029" fmla="*/ 1785234 w 2307205"/>
                  <a:gd name="connsiteY3029" fmla="*/ 851762 h 1780956"/>
                  <a:gd name="connsiteX3030" fmla="*/ 1780514 w 2307205"/>
                  <a:gd name="connsiteY3030" fmla="*/ 852942 h 1780956"/>
                  <a:gd name="connsiteX3031" fmla="*/ 1777417 w 2307205"/>
                  <a:gd name="connsiteY3031" fmla="*/ 854712 h 1780956"/>
                  <a:gd name="connsiteX3032" fmla="*/ 1773288 w 2307205"/>
                  <a:gd name="connsiteY3032" fmla="*/ 861201 h 1780956"/>
                  <a:gd name="connsiteX3033" fmla="*/ 1772550 w 2307205"/>
                  <a:gd name="connsiteY3033" fmla="*/ 863561 h 1780956"/>
                  <a:gd name="connsiteX3034" fmla="*/ 1772255 w 2307205"/>
                  <a:gd name="connsiteY3034" fmla="*/ 866364 h 1780956"/>
                  <a:gd name="connsiteX3035" fmla="*/ 1771075 w 2307205"/>
                  <a:gd name="connsiteY3035" fmla="*/ 867986 h 1780956"/>
                  <a:gd name="connsiteX3036" fmla="*/ 1766650 w 2307205"/>
                  <a:gd name="connsiteY3036" fmla="*/ 869313 h 1780956"/>
                  <a:gd name="connsiteX3037" fmla="*/ 1764585 w 2307205"/>
                  <a:gd name="connsiteY3037" fmla="*/ 870346 h 1780956"/>
                  <a:gd name="connsiteX3038" fmla="*/ 1762520 w 2307205"/>
                  <a:gd name="connsiteY3038" fmla="*/ 871968 h 1780956"/>
                  <a:gd name="connsiteX3039" fmla="*/ 1760603 w 2307205"/>
                  <a:gd name="connsiteY3039" fmla="*/ 874328 h 1780956"/>
                  <a:gd name="connsiteX3040" fmla="*/ 1756621 w 2307205"/>
                  <a:gd name="connsiteY3040" fmla="*/ 877720 h 1780956"/>
                  <a:gd name="connsiteX3041" fmla="*/ 1747477 w 2307205"/>
                  <a:gd name="connsiteY3041" fmla="*/ 884210 h 1780956"/>
                  <a:gd name="connsiteX3042" fmla="*/ 1735972 w 2307205"/>
                  <a:gd name="connsiteY3042" fmla="*/ 890700 h 1780956"/>
                  <a:gd name="connsiteX3043" fmla="*/ 1734940 w 2307205"/>
                  <a:gd name="connsiteY3043" fmla="*/ 892470 h 1780956"/>
                  <a:gd name="connsiteX3044" fmla="*/ 1734497 w 2307205"/>
                  <a:gd name="connsiteY3044" fmla="*/ 893650 h 1780956"/>
                  <a:gd name="connsiteX3045" fmla="*/ 1735382 w 2307205"/>
                  <a:gd name="connsiteY3045" fmla="*/ 895419 h 1780956"/>
                  <a:gd name="connsiteX3046" fmla="*/ 1738627 w 2307205"/>
                  <a:gd name="connsiteY3046" fmla="*/ 899107 h 1780956"/>
                  <a:gd name="connsiteX3047" fmla="*/ 1744969 w 2307205"/>
                  <a:gd name="connsiteY3047" fmla="*/ 905006 h 1780956"/>
                  <a:gd name="connsiteX3048" fmla="*/ 1750426 w 2307205"/>
                  <a:gd name="connsiteY3048" fmla="*/ 908104 h 1780956"/>
                  <a:gd name="connsiteX3049" fmla="*/ 1752491 w 2307205"/>
                  <a:gd name="connsiteY3049" fmla="*/ 909726 h 1780956"/>
                  <a:gd name="connsiteX3050" fmla="*/ 1755146 w 2307205"/>
                  <a:gd name="connsiteY3050" fmla="*/ 914593 h 1780956"/>
                  <a:gd name="connsiteX3051" fmla="*/ 1757358 w 2307205"/>
                  <a:gd name="connsiteY3051" fmla="*/ 919313 h 1780956"/>
                  <a:gd name="connsiteX3052" fmla="*/ 1757653 w 2307205"/>
                  <a:gd name="connsiteY3052" fmla="*/ 921820 h 1780956"/>
                  <a:gd name="connsiteX3053" fmla="*/ 1754408 w 2307205"/>
                  <a:gd name="connsiteY3053" fmla="*/ 921820 h 1780956"/>
                  <a:gd name="connsiteX3054" fmla="*/ 1749099 w 2307205"/>
                  <a:gd name="connsiteY3054" fmla="*/ 920346 h 1780956"/>
                  <a:gd name="connsiteX3055" fmla="*/ 1746149 w 2307205"/>
                  <a:gd name="connsiteY3055" fmla="*/ 920346 h 1780956"/>
                  <a:gd name="connsiteX3056" fmla="*/ 1742314 w 2307205"/>
                  <a:gd name="connsiteY3056" fmla="*/ 920935 h 1780956"/>
                  <a:gd name="connsiteX3057" fmla="*/ 1739807 w 2307205"/>
                  <a:gd name="connsiteY3057" fmla="*/ 921820 h 1780956"/>
                  <a:gd name="connsiteX3058" fmla="*/ 1735825 w 2307205"/>
                  <a:gd name="connsiteY3058" fmla="*/ 925508 h 1780956"/>
                  <a:gd name="connsiteX3059" fmla="*/ 1733170 w 2307205"/>
                  <a:gd name="connsiteY3059" fmla="*/ 926688 h 1780956"/>
                  <a:gd name="connsiteX3060" fmla="*/ 1731105 w 2307205"/>
                  <a:gd name="connsiteY3060" fmla="*/ 926983 h 1780956"/>
                  <a:gd name="connsiteX3061" fmla="*/ 1728745 w 2307205"/>
                  <a:gd name="connsiteY3061" fmla="*/ 926983 h 1780956"/>
                  <a:gd name="connsiteX3062" fmla="*/ 1723878 w 2307205"/>
                  <a:gd name="connsiteY3062" fmla="*/ 925950 h 1780956"/>
                  <a:gd name="connsiteX3063" fmla="*/ 1720486 w 2307205"/>
                  <a:gd name="connsiteY3063" fmla="*/ 926245 h 1780956"/>
                  <a:gd name="connsiteX3064" fmla="*/ 1718716 w 2307205"/>
                  <a:gd name="connsiteY3064" fmla="*/ 926983 h 1780956"/>
                  <a:gd name="connsiteX3065" fmla="*/ 1717093 w 2307205"/>
                  <a:gd name="connsiteY3065" fmla="*/ 928310 h 1780956"/>
                  <a:gd name="connsiteX3066" fmla="*/ 1715618 w 2307205"/>
                  <a:gd name="connsiteY3066" fmla="*/ 930375 h 1780956"/>
                  <a:gd name="connsiteX3067" fmla="*/ 1711636 w 2307205"/>
                  <a:gd name="connsiteY3067" fmla="*/ 930817 h 1780956"/>
                  <a:gd name="connsiteX3068" fmla="*/ 1701459 w 2307205"/>
                  <a:gd name="connsiteY3068" fmla="*/ 929047 h 1780956"/>
                  <a:gd name="connsiteX3069" fmla="*/ 1699099 w 2307205"/>
                  <a:gd name="connsiteY3069" fmla="*/ 929785 h 1780956"/>
                  <a:gd name="connsiteX3070" fmla="*/ 1699837 w 2307205"/>
                  <a:gd name="connsiteY3070" fmla="*/ 931555 h 1780956"/>
                  <a:gd name="connsiteX3071" fmla="*/ 1706916 w 2307205"/>
                  <a:gd name="connsiteY3071" fmla="*/ 936717 h 1780956"/>
                  <a:gd name="connsiteX3072" fmla="*/ 1708391 w 2307205"/>
                  <a:gd name="connsiteY3072" fmla="*/ 938192 h 1780956"/>
                  <a:gd name="connsiteX3073" fmla="*/ 1709719 w 2307205"/>
                  <a:gd name="connsiteY3073" fmla="*/ 939962 h 1780956"/>
                  <a:gd name="connsiteX3074" fmla="*/ 1710751 w 2307205"/>
                  <a:gd name="connsiteY3074" fmla="*/ 942027 h 1780956"/>
                  <a:gd name="connsiteX3075" fmla="*/ 1710751 w 2307205"/>
                  <a:gd name="connsiteY3075" fmla="*/ 943649 h 1780956"/>
                  <a:gd name="connsiteX3076" fmla="*/ 1709276 w 2307205"/>
                  <a:gd name="connsiteY3076" fmla="*/ 944977 h 1780956"/>
                  <a:gd name="connsiteX3077" fmla="*/ 1708686 w 2307205"/>
                  <a:gd name="connsiteY3077" fmla="*/ 946599 h 1780956"/>
                  <a:gd name="connsiteX3078" fmla="*/ 1708686 w 2307205"/>
                  <a:gd name="connsiteY3078" fmla="*/ 948516 h 1780956"/>
                  <a:gd name="connsiteX3079" fmla="*/ 1708244 w 2307205"/>
                  <a:gd name="connsiteY3079" fmla="*/ 949106 h 1780956"/>
                  <a:gd name="connsiteX3080" fmla="*/ 1705589 w 2307205"/>
                  <a:gd name="connsiteY3080" fmla="*/ 947484 h 1780956"/>
                  <a:gd name="connsiteX3081" fmla="*/ 1704704 w 2307205"/>
                  <a:gd name="connsiteY3081" fmla="*/ 946451 h 1780956"/>
                  <a:gd name="connsiteX3082" fmla="*/ 1704704 w 2307205"/>
                  <a:gd name="connsiteY3082" fmla="*/ 945419 h 1780956"/>
                  <a:gd name="connsiteX3083" fmla="*/ 1705441 w 2307205"/>
                  <a:gd name="connsiteY3083" fmla="*/ 944534 h 1780956"/>
                  <a:gd name="connsiteX3084" fmla="*/ 1707064 w 2307205"/>
                  <a:gd name="connsiteY3084" fmla="*/ 941732 h 1780956"/>
                  <a:gd name="connsiteX3085" fmla="*/ 1706621 w 2307205"/>
                  <a:gd name="connsiteY3085" fmla="*/ 939962 h 1780956"/>
                  <a:gd name="connsiteX3086" fmla="*/ 1703229 w 2307205"/>
                  <a:gd name="connsiteY3086" fmla="*/ 936422 h 1780956"/>
                  <a:gd name="connsiteX3087" fmla="*/ 1698509 w 2307205"/>
                  <a:gd name="connsiteY3087" fmla="*/ 932735 h 1780956"/>
                  <a:gd name="connsiteX3088" fmla="*/ 1692315 w 2307205"/>
                  <a:gd name="connsiteY3088" fmla="*/ 930227 h 1780956"/>
                  <a:gd name="connsiteX3089" fmla="*/ 1681548 w 2307205"/>
                  <a:gd name="connsiteY3089" fmla="*/ 926688 h 1780956"/>
                  <a:gd name="connsiteX3090" fmla="*/ 1673731 w 2307205"/>
                  <a:gd name="connsiteY3090" fmla="*/ 924770 h 1780956"/>
                  <a:gd name="connsiteX3091" fmla="*/ 1669011 w 2307205"/>
                  <a:gd name="connsiteY3091" fmla="*/ 924770 h 1780956"/>
                  <a:gd name="connsiteX3092" fmla="*/ 1665471 w 2307205"/>
                  <a:gd name="connsiteY3092" fmla="*/ 924033 h 1780956"/>
                  <a:gd name="connsiteX3093" fmla="*/ 1661341 w 2307205"/>
                  <a:gd name="connsiteY3093" fmla="*/ 922705 h 1780956"/>
                  <a:gd name="connsiteX3094" fmla="*/ 1659424 w 2307205"/>
                  <a:gd name="connsiteY3094" fmla="*/ 923148 h 1780956"/>
                  <a:gd name="connsiteX3095" fmla="*/ 1658539 w 2307205"/>
                  <a:gd name="connsiteY3095" fmla="*/ 923885 h 1780956"/>
                  <a:gd name="connsiteX3096" fmla="*/ 1656769 w 2307205"/>
                  <a:gd name="connsiteY3096" fmla="*/ 926540 h 1780956"/>
                  <a:gd name="connsiteX3097" fmla="*/ 1655884 w 2307205"/>
                  <a:gd name="connsiteY3097" fmla="*/ 927278 h 1780956"/>
                  <a:gd name="connsiteX3098" fmla="*/ 1655884 w 2307205"/>
                  <a:gd name="connsiteY3098" fmla="*/ 928457 h 1780956"/>
                  <a:gd name="connsiteX3099" fmla="*/ 1658392 w 2307205"/>
                  <a:gd name="connsiteY3099" fmla="*/ 933030 h 1780956"/>
                  <a:gd name="connsiteX3100" fmla="*/ 1658392 w 2307205"/>
                  <a:gd name="connsiteY3100" fmla="*/ 934062 h 1780956"/>
                  <a:gd name="connsiteX3101" fmla="*/ 1656179 w 2307205"/>
                  <a:gd name="connsiteY3101" fmla="*/ 935537 h 1780956"/>
                  <a:gd name="connsiteX3102" fmla="*/ 1644970 w 2307205"/>
                  <a:gd name="connsiteY3102" fmla="*/ 939372 h 1780956"/>
                  <a:gd name="connsiteX3103" fmla="*/ 1641873 w 2307205"/>
                  <a:gd name="connsiteY3103" fmla="*/ 941584 h 1780956"/>
                  <a:gd name="connsiteX3104" fmla="*/ 1640250 w 2307205"/>
                  <a:gd name="connsiteY3104" fmla="*/ 943207 h 1780956"/>
                  <a:gd name="connsiteX3105" fmla="*/ 1639218 w 2307205"/>
                  <a:gd name="connsiteY3105" fmla="*/ 945124 h 1780956"/>
                  <a:gd name="connsiteX3106" fmla="*/ 1637890 w 2307205"/>
                  <a:gd name="connsiteY3106" fmla="*/ 950729 h 1780956"/>
                  <a:gd name="connsiteX3107" fmla="*/ 1636710 w 2307205"/>
                  <a:gd name="connsiteY3107" fmla="*/ 953089 h 1780956"/>
                  <a:gd name="connsiteX3108" fmla="*/ 1636415 w 2307205"/>
                  <a:gd name="connsiteY3108" fmla="*/ 954711 h 1780956"/>
                  <a:gd name="connsiteX3109" fmla="*/ 1636415 w 2307205"/>
                  <a:gd name="connsiteY3109" fmla="*/ 956776 h 1780956"/>
                  <a:gd name="connsiteX3110" fmla="*/ 1637153 w 2307205"/>
                  <a:gd name="connsiteY3110" fmla="*/ 958693 h 1780956"/>
                  <a:gd name="connsiteX3111" fmla="*/ 1640545 w 2307205"/>
                  <a:gd name="connsiteY3111" fmla="*/ 963708 h 1780956"/>
                  <a:gd name="connsiteX3112" fmla="*/ 1642168 w 2307205"/>
                  <a:gd name="connsiteY3112" fmla="*/ 965330 h 1780956"/>
                  <a:gd name="connsiteX3113" fmla="*/ 1647182 w 2307205"/>
                  <a:gd name="connsiteY3113" fmla="*/ 969313 h 1780956"/>
                  <a:gd name="connsiteX3114" fmla="*/ 1647920 w 2307205"/>
                  <a:gd name="connsiteY3114" fmla="*/ 969608 h 1780956"/>
                  <a:gd name="connsiteX3115" fmla="*/ 1651460 w 2307205"/>
                  <a:gd name="connsiteY3115" fmla="*/ 969608 h 1780956"/>
                  <a:gd name="connsiteX3116" fmla="*/ 1654115 w 2307205"/>
                  <a:gd name="connsiteY3116" fmla="*/ 970345 h 1780956"/>
                  <a:gd name="connsiteX3117" fmla="*/ 1657359 w 2307205"/>
                  <a:gd name="connsiteY3117" fmla="*/ 972115 h 1780956"/>
                  <a:gd name="connsiteX3118" fmla="*/ 1660457 w 2307205"/>
                  <a:gd name="connsiteY3118" fmla="*/ 973000 h 1780956"/>
                  <a:gd name="connsiteX3119" fmla="*/ 1663554 w 2307205"/>
                  <a:gd name="connsiteY3119" fmla="*/ 973000 h 1780956"/>
                  <a:gd name="connsiteX3120" fmla="*/ 1667241 w 2307205"/>
                  <a:gd name="connsiteY3120" fmla="*/ 973442 h 1780956"/>
                  <a:gd name="connsiteX3121" fmla="*/ 1671666 w 2307205"/>
                  <a:gd name="connsiteY3121" fmla="*/ 974770 h 1780956"/>
                  <a:gd name="connsiteX3122" fmla="*/ 1675058 w 2307205"/>
                  <a:gd name="connsiteY3122" fmla="*/ 974770 h 1780956"/>
                  <a:gd name="connsiteX3123" fmla="*/ 1677566 w 2307205"/>
                  <a:gd name="connsiteY3123" fmla="*/ 972852 h 1780956"/>
                  <a:gd name="connsiteX3124" fmla="*/ 1679335 w 2307205"/>
                  <a:gd name="connsiteY3124" fmla="*/ 972115 h 1780956"/>
                  <a:gd name="connsiteX3125" fmla="*/ 1681105 w 2307205"/>
                  <a:gd name="connsiteY3125" fmla="*/ 972410 h 1780956"/>
                  <a:gd name="connsiteX3126" fmla="*/ 1683465 w 2307205"/>
                  <a:gd name="connsiteY3126" fmla="*/ 971967 h 1780956"/>
                  <a:gd name="connsiteX3127" fmla="*/ 1690987 w 2307205"/>
                  <a:gd name="connsiteY3127" fmla="*/ 968870 h 1780956"/>
                  <a:gd name="connsiteX3128" fmla="*/ 1693200 w 2307205"/>
                  <a:gd name="connsiteY3128" fmla="*/ 968428 h 1780956"/>
                  <a:gd name="connsiteX3129" fmla="*/ 1700132 w 2307205"/>
                  <a:gd name="connsiteY3129" fmla="*/ 968428 h 1780956"/>
                  <a:gd name="connsiteX3130" fmla="*/ 1701459 w 2307205"/>
                  <a:gd name="connsiteY3130" fmla="*/ 962675 h 1780956"/>
                  <a:gd name="connsiteX3131" fmla="*/ 1707359 w 2307205"/>
                  <a:gd name="connsiteY3131" fmla="*/ 961938 h 1780956"/>
                  <a:gd name="connsiteX3132" fmla="*/ 1711489 w 2307205"/>
                  <a:gd name="connsiteY3132" fmla="*/ 964003 h 1780956"/>
                  <a:gd name="connsiteX3133" fmla="*/ 1714438 w 2307205"/>
                  <a:gd name="connsiteY3133" fmla="*/ 964888 h 1780956"/>
                  <a:gd name="connsiteX3134" fmla="*/ 1718273 w 2307205"/>
                  <a:gd name="connsiteY3134" fmla="*/ 965478 h 1780956"/>
                  <a:gd name="connsiteX3135" fmla="*/ 1722845 w 2307205"/>
                  <a:gd name="connsiteY3135" fmla="*/ 965035 h 1780956"/>
                  <a:gd name="connsiteX3136" fmla="*/ 1728008 w 2307205"/>
                  <a:gd name="connsiteY3136" fmla="*/ 963708 h 1780956"/>
                  <a:gd name="connsiteX3137" fmla="*/ 1729483 w 2307205"/>
                  <a:gd name="connsiteY3137" fmla="*/ 961201 h 1780956"/>
                  <a:gd name="connsiteX3138" fmla="*/ 1727123 w 2307205"/>
                  <a:gd name="connsiteY3138" fmla="*/ 957366 h 1780956"/>
                  <a:gd name="connsiteX3139" fmla="*/ 1724615 w 2307205"/>
                  <a:gd name="connsiteY3139" fmla="*/ 954416 h 1780956"/>
                  <a:gd name="connsiteX3140" fmla="*/ 1722108 w 2307205"/>
                  <a:gd name="connsiteY3140" fmla="*/ 952351 h 1780956"/>
                  <a:gd name="connsiteX3141" fmla="*/ 1722108 w 2307205"/>
                  <a:gd name="connsiteY3141" fmla="*/ 951171 h 1780956"/>
                  <a:gd name="connsiteX3142" fmla="*/ 1724910 w 2307205"/>
                  <a:gd name="connsiteY3142" fmla="*/ 951171 h 1780956"/>
                  <a:gd name="connsiteX3143" fmla="*/ 1726680 w 2307205"/>
                  <a:gd name="connsiteY3143" fmla="*/ 950581 h 1780956"/>
                  <a:gd name="connsiteX3144" fmla="*/ 1727418 w 2307205"/>
                  <a:gd name="connsiteY3144" fmla="*/ 949844 h 1780956"/>
                  <a:gd name="connsiteX3145" fmla="*/ 1728450 w 2307205"/>
                  <a:gd name="connsiteY3145" fmla="*/ 949549 h 1780956"/>
                  <a:gd name="connsiteX3146" fmla="*/ 1729630 w 2307205"/>
                  <a:gd name="connsiteY3146" fmla="*/ 949844 h 1780956"/>
                  <a:gd name="connsiteX3147" fmla="*/ 1730663 w 2307205"/>
                  <a:gd name="connsiteY3147" fmla="*/ 951466 h 1780956"/>
                  <a:gd name="connsiteX3148" fmla="*/ 1731547 w 2307205"/>
                  <a:gd name="connsiteY3148" fmla="*/ 954416 h 1780956"/>
                  <a:gd name="connsiteX3149" fmla="*/ 1732727 w 2307205"/>
                  <a:gd name="connsiteY3149" fmla="*/ 956481 h 1780956"/>
                  <a:gd name="connsiteX3150" fmla="*/ 1734055 w 2307205"/>
                  <a:gd name="connsiteY3150" fmla="*/ 957513 h 1780956"/>
                  <a:gd name="connsiteX3151" fmla="*/ 1735235 w 2307205"/>
                  <a:gd name="connsiteY3151" fmla="*/ 957956 h 1780956"/>
                  <a:gd name="connsiteX3152" fmla="*/ 1740692 w 2307205"/>
                  <a:gd name="connsiteY3152" fmla="*/ 958251 h 1780956"/>
                  <a:gd name="connsiteX3153" fmla="*/ 1742609 w 2307205"/>
                  <a:gd name="connsiteY3153" fmla="*/ 959136 h 1780956"/>
                  <a:gd name="connsiteX3154" fmla="*/ 1743494 w 2307205"/>
                  <a:gd name="connsiteY3154" fmla="*/ 964888 h 1780956"/>
                  <a:gd name="connsiteX3155" fmla="*/ 1743494 w 2307205"/>
                  <a:gd name="connsiteY3155" fmla="*/ 965920 h 1780956"/>
                  <a:gd name="connsiteX3156" fmla="*/ 1744379 w 2307205"/>
                  <a:gd name="connsiteY3156" fmla="*/ 966658 h 1780956"/>
                  <a:gd name="connsiteX3157" fmla="*/ 1745412 w 2307205"/>
                  <a:gd name="connsiteY3157" fmla="*/ 966658 h 1780956"/>
                  <a:gd name="connsiteX3158" fmla="*/ 1746591 w 2307205"/>
                  <a:gd name="connsiteY3158" fmla="*/ 966068 h 1780956"/>
                  <a:gd name="connsiteX3159" fmla="*/ 1747329 w 2307205"/>
                  <a:gd name="connsiteY3159" fmla="*/ 964888 h 1780956"/>
                  <a:gd name="connsiteX3160" fmla="*/ 1748361 w 2307205"/>
                  <a:gd name="connsiteY3160" fmla="*/ 960168 h 1780956"/>
                  <a:gd name="connsiteX3161" fmla="*/ 1749541 w 2307205"/>
                  <a:gd name="connsiteY3161" fmla="*/ 959873 h 1780956"/>
                  <a:gd name="connsiteX3162" fmla="*/ 1751459 w 2307205"/>
                  <a:gd name="connsiteY3162" fmla="*/ 960611 h 1780956"/>
                  <a:gd name="connsiteX3163" fmla="*/ 1753081 w 2307205"/>
                  <a:gd name="connsiteY3163" fmla="*/ 960611 h 1780956"/>
                  <a:gd name="connsiteX3164" fmla="*/ 1755736 w 2307205"/>
                  <a:gd name="connsiteY3164" fmla="*/ 959136 h 1780956"/>
                  <a:gd name="connsiteX3165" fmla="*/ 1761341 w 2307205"/>
                  <a:gd name="connsiteY3165" fmla="*/ 960316 h 1780956"/>
                  <a:gd name="connsiteX3166" fmla="*/ 1765028 w 2307205"/>
                  <a:gd name="connsiteY3166" fmla="*/ 960021 h 1780956"/>
                  <a:gd name="connsiteX3167" fmla="*/ 1765028 w 2307205"/>
                  <a:gd name="connsiteY3167" fmla="*/ 960906 h 1780956"/>
                  <a:gd name="connsiteX3168" fmla="*/ 1760456 w 2307205"/>
                  <a:gd name="connsiteY3168" fmla="*/ 966658 h 1780956"/>
                  <a:gd name="connsiteX3169" fmla="*/ 1760161 w 2307205"/>
                  <a:gd name="connsiteY3169" fmla="*/ 967690 h 1780956"/>
                  <a:gd name="connsiteX3170" fmla="*/ 1762226 w 2307205"/>
                  <a:gd name="connsiteY3170" fmla="*/ 968575 h 1780956"/>
                  <a:gd name="connsiteX3171" fmla="*/ 1765028 w 2307205"/>
                  <a:gd name="connsiteY3171" fmla="*/ 970492 h 1780956"/>
                  <a:gd name="connsiteX3172" fmla="*/ 1767535 w 2307205"/>
                  <a:gd name="connsiteY3172" fmla="*/ 972705 h 1780956"/>
                  <a:gd name="connsiteX3173" fmla="*/ 1774320 w 2307205"/>
                  <a:gd name="connsiteY3173" fmla="*/ 979637 h 1780956"/>
                  <a:gd name="connsiteX3174" fmla="*/ 1779187 w 2307205"/>
                  <a:gd name="connsiteY3174" fmla="*/ 983324 h 1780956"/>
                  <a:gd name="connsiteX3175" fmla="*/ 1780514 w 2307205"/>
                  <a:gd name="connsiteY3175" fmla="*/ 983767 h 1780956"/>
                  <a:gd name="connsiteX3176" fmla="*/ 1781547 w 2307205"/>
                  <a:gd name="connsiteY3176" fmla="*/ 985094 h 1780956"/>
                  <a:gd name="connsiteX3177" fmla="*/ 1782874 w 2307205"/>
                  <a:gd name="connsiteY3177" fmla="*/ 988781 h 1780956"/>
                  <a:gd name="connsiteX3178" fmla="*/ 1785234 w 2307205"/>
                  <a:gd name="connsiteY3178" fmla="*/ 992026 h 1780956"/>
                  <a:gd name="connsiteX3179" fmla="*/ 1786562 w 2307205"/>
                  <a:gd name="connsiteY3179" fmla="*/ 992321 h 1780956"/>
                  <a:gd name="connsiteX3180" fmla="*/ 1792461 w 2307205"/>
                  <a:gd name="connsiteY3180" fmla="*/ 989224 h 1780956"/>
                  <a:gd name="connsiteX3181" fmla="*/ 1794231 w 2307205"/>
                  <a:gd name="connsiteY3181" fmla="*/ 989224 h 1780956"/>
                  <a:gd name="connsiteX3182" fmla="*/ 1793936 w 2307205"/>
                  <a:gd name="connsiteY3182" fmla="*/ 990109 h 1780956"/>
                  <a:gd name="connsiteX3183" fmla="*/ 1792904 w 2307205"/>
                  <a:gd name="connsiteY3183" fmla="*/ 991436 h 1780956"/>
                  <a:gd name="connsiteX3184" fmla="*/ 1790986 w 2307205"/>
                  <a:gd name="connsiteY3184" fmla="*/ 994829 h 1780956"/>
                  <a:gd name="connsiteX3185" fmla="*/ 1790986 w 2307205"/>
                  <a:gd name="connsiteY3185" fmla="*/ 996008 h 1780956"/>
                  <a:gd name="connsiteX3186" fmla="*/ 1792756 w 2307205"/>
                  <a:gd name="connsiteY3186" fmla="*/ 996746 h 1780956"/>
                  <a:gd name="connsiteX3187" fmla="*/ 1802786 w 2307205"/>
                  <a:gd name="connsiteY3187" fmla="*/ 996008 h 1780956"/>
                  <a:gd name="connsiteX3188" fmla="*/ 1805736 w 2307205"/>
                  <a:gd name="connsiteY3188" fmla="*/ 996746 h 1780956"/>
                  <a:gd name="connsiteX3189" fmla="*/ 1808243 w 2307205"/>
                  <a:gd name="connsiteY3189" fmla="*/ 998516 h 1780956"/>
                  <a:gd name="connsiteX3190" fmla="*/ 1809865 w 2307205"/>
                  <a:gd name="connsiteY3190" fmla="*/ 999991 h 1780956"/>
                  <a:gd name="connsiteX3191" fmla="*/ 1810455 w 2307205"/>
                  <a:gd name="connsiteY3191" fmla="*/ 1001171 h 1780956"/>
                  <a:gd name="connsiteX3192" fmla="*/ 1811193 w 2307205"/>
                  <a:gd name="connsiteY3192" fmla="*/ 1001613 h 1780956"/>
                  <a:gd name="connsiteX3193" fmla="*/ 1814585 w 2307205"/>
                  <a:gd name="connsiteY3193" fmla="*/ 1001908 h 1780956"/>
                  <a:gd name="connsiteX3194" fmla="*/ 1814585 w 2307205"/>
                  <a:gd name="connsiteY3194" fmla="*/ 1002941 h 1780956"/>
                  <a:gd name="connsiteX3195" fmla="*/ 1812668 w 2307205"/>
                  <a:gd name="connsiteY3195" fmla="*/ 1004711 h 1780956"/>
                  <a:gd name="connsiteX3196" fmla="*/ 1808538 w 2307205"/>
                  <a:gd name="connsiteY3196" fmla="*/ 1007513 h 1780956"/>
                  <a:gd name="connsiteX3197" fmla="*/ 1806325 w 2307205"/>
                  <a:gd name="connsiteY3197" fmla="*/ 1008103 h 1780956"/>
                  <a:gd name="connsiteX3198" fmla="*/ 1799098 w 2307205"/>
                  <a:gd name="connsiteY3198" fmla="*/ 1008103 h 1780956"/>
                  <a:gd name="connsiteX3199" fmla="*/ 1798656 w 2307205"/>
                  <a:gd name="connsiteY3199" fmla="*/ 1008693 h 1780956"/>
                  <a:gd name="connsiteX3200" fmla="*/ 1802196 w 2307205"/>
                  <a:gd name="connsiteY3200" fmla="*/ 1011200 h 1780956"/>
                  <a:gd name="connsiteX3201" fmla="*/ 1808390 w 2307205"/>
                  <a:gd name="connsiteY3201" fmla="*/ 1018132 h 1780956"/>
                  <a:gd name="connsiteX3202" fmla="*/ 1811488 w 2307205"/>
                  <a:gd name="connsiteY3202" fmla="*/ 1020640 h 1780956"/>
                  <a:gd name="connsiteX3203" fmla="*/ 1815470 w 2307205"/>
                  <a:gd name="connsiteY3203" fmla="*/ 1023147 h 1780956"/>
                  <a:gd name="connsiteX3204" fmla="*/ 1817977 w 2307205"/>
                  <a:gd name="connsiteY3204" fmla="*/ 1024179 h 1780956"/>
                  <a:gd name="connsiteX3205" fmla="*/ 1824762 w 2307205"/>
                  <a:gd name="connsiteY3205" fmla="*/ 1021082 h 1780956"/>
                  <a:gd name="connsiteX3206" fmla="*/ 1825942 w 2307205"/>
                  <a:gd name="connsiteY3206" fmla="*/ 1021082 h 1780956"/>
                  <a:gd name="connsiteX3207" fmla="*/ 1821959 w 2307205"/>
                  <a:gd name="connsiteY3207" fmla="*/ 1025212 h 1780956"/>
                  <a:gd name="connsiteX3208" fmla="*/ 1821665 w 2307205"/>
                  <a:gd name="connsiteY3208" fmla="*/ 1025949 h 1780956"/>
                  <a:gd name="connsiteX3209" fmla="*/ 1824319 w 2307205"/>
                  <a:gd name="connsiteY3209" fmla="*/ 1026982 h 1780956"/>
                  <a:gd name="connsiteX3210" fmla="*/ 1829629 w 2307205"/>
                  <a:gd name="connsiteY3210" fmla="*/ 1029784 h 1780956"/>
                  <a:gd name="connsiteX3211" fmla="*/ 1835676 w 2307205"/>
                  <a:gd name="connsiteY3211" fmla="*/ 1031406 h 1780956"/>
                  <a:gd name="connsiteX3212" fmla="*/ 1841576 w 2307205"/>
                  <a:gd name="connsiteY3212" fmla="*/ 1034651 h 1780956"/>
                  <a:gd name="connsiteX3213" fmla="*/ 1844378 w 2307205"/>
                  <a:gd name="connsiteY3213" fmla="*/ 1035831 h 1780956"/>
                  <a:gd name="connsiteX3214" fmla="*/ 1848656 w 2307205"/>
                  <a:gd name="connsiteY3214" fmla="*/ 1036126 h 1780956"/>
                  <a:gd name="connsiteX3215" fmla="*/ 1851458 w 2307205"/>
                  <a:gd name="connsiteY3215" fmla="*/ 1035389 h 1780956"/>
                  <a:gd name="connsiteX3216" fmla="*/ 1855735 w 2307205"/>
                  <a:gd name="connsiteY3216" fmla="*/ 1034799 h 1780956"/>
                  <a:gd name="connsiteX3217" fmla="*/ 1860897 w 2307205"/>
                  <a:gd name="connsiteY3217" fmla="*/ 1035684 h 1780956"/>
                  <a:gd name="connsiteX3218" fmla="*/ 1862520 w 2307205"/>
                  <a:gd name="connsiteY3218" fmla="*/ 1036569 h 1780956"/>
                  <a:gd name="connsiteX3219" fmla="*/ 1867239 w 2307205"/>
                  <a:gd name="connsiteY3219" fmla="*/ 1043648 h 1780956"/>
                  <a:gd name="connsiteX3220" fmla="*/ 1873581 w 2307205"/>
                  <a:gd name="connsiteY3220" fmla="*/ 1049695 h 1780956"/>
                  <a:gd name="connsiteX3221" fmla="*/ 1874761 w 2307205"/>
                  <a:gd name="connsiteY3221" fmla="*/ 1050433 h 1780956"/>
                  <a:gd name="connsiteX3222" fmla="*/ 1884053 w 2307205"/>
                  <a:gd name="connsiteY3222" fmla="*/ 1053973 h 1780956"/>
                  <a:gd name="connsiteX3223" fmla="*/ 1886413 w 2307205"/>
                  <a:gd name="connsiteY3223" fmla="*/ 1055447 h 1780956"/>
                  <a:gd name="connsiteX3224" fmla="*/ 1888921 w 2307205"/>
                  <a:gd name="connsiteY3224" fmla="*/ 1056480 h 1780956"/>
                  <a:gd name="connsiteX3225" fmla="*/ 1893050 w 2307205"/>
                  <a:gd name="connsiteY3225" fmla="*/ 1057365 h 1780956"/>
                  <a:gd name="connsiteX3226" fmla="*/ 1917534 w 2307205"/>
                  <a:gd name="connsiteY3226" fmla="*/ 1060757 h 1780956"/>
                  <a:gd name="connsiteX3227" fmla="*/ 1919451 w 2307205"/>
                  <a:gd name="connsiteY3227" fmla="*/ 1061495 h 1780956"/>
                  <a:gd name="connsiteX3228" fmla="*/ 1920631 w 2307205"/>
                  <a:gd name="connsiteY3228" fmla="*/ 1062675 h 1780956"/>
                  <a:gd name="connsiteX3229" fmla="*/ 1924318 w 2307205"/>
                  <a:gd name="connsiteY3229" fmla="*/ 1064002 h 1780956"/>
                  <a:gd name="connsiteX3230" fmla="*/ 1934200 w 2307205"/>
                  <a:gd name="connsiteY3230" fmla="*/ 1066362 h 1780956"/>
                  <a:gd name="connsiteX3231" fmla="*/ 1940838 w 2307205"/>
                  <a:gd name="connsiteY3231" fmla="*/ 1069902 h 1780956"/>
                  <a:gd name="connsiteX3232" fmla="*/ 1944082 w 2307205"/>
                  <a:gd name="connsiteY3232" fmla="*/ 1071377 h 1780956"/>
                  <a:gd name="connsiteX3233" fmla="*/ 1946737 w 2307205"/>
                  <a:gd name="connsiteY3233" fmla="*/ 1072261 h 1780956"/>
                  <a:gd name="connsiteX3234" fmla="*/ 1948507 w 2307205"/>
                  <a:gd name="connsiteY3234" fmla="*/ 1072261 h 1780956"/>
                  <a:gd name="connsiteX3235" fmla="*/ 1952047 w 2307205"/>
                  <a:gd name="connsiteY3235" fmla="*/ 1071377 h 1780956"/>
                  <a:gd name="connsiteX3236" fmla="*/ 1953817 w 2307205"/>
                  <a:gd name="connsiteY3236" fmla="*/ 1070492 h 1780956"/>
                  <a:gd name="connsiteX3237" fmla="*/ 1953817 w 2307205"/>
                  <a:gd name="connsiteY3237" fmla="*/ 1068279 h 1780956"/>
                  <a:gd name="connsiteX3238" fmla="*/ 1952342 w 2307205"/>
                  <a:gd name="connsiteY3238" fmla="*/ 1064740 h 1780956"/>
                  <a:gd name="connsiteX3239" fmla="*/ 1951899 w 2307205"/>
                  <a:gd name="connsiteY3239" fmla="*/ 1062822 h 1780956"/>
                  <a:gd name="connsiteX3240" fmla="*/ 1954702 w 2307205"/>
                  <a:gd name="connsiteY3240" fmla="*/ 1061347 h 1780956"/>
                  <a:gd name="connsiteX3241" fmla="*/ 1955292 w 2307205"/>
                  <a:gd name="connsiteY3241" fmla="*/ 1060462 h 1780956"/>
                  <a:gd name="connsiteX3242" fmla="*/ 1955882 w 2307205"/>
                  <a:gd name="connsiteY3242" fmla="*/ 1058397 h 1780956"/>
                  <a:gd name="connsiteX3243" fmla="*/ 1954997 w 2307205"/>
                  <a:gd name="connsiteY3243" fmla="*/ 1057512 h 1780956"/>
                  <a:gd name="connsiteX3244" fmla="*/ 1952932 w 2307205"/>
                  <a:gd name="connsiteY3244" fmla="*/ 1056922 h 1780956"/>
                  <a:gd name="connsiteX3245" fmla="*/ 1948065 w 2307205"/>
                  <a:gd name="connsiteY3245" fmla="*/ 1054710 h 1780956"/>
                  <a:gd name="connsiteX3246" fmla="*/ 1946147 w 2307205"/>
                  <a:gd name="connsiteY3246" fmla="*/ 1052645 h 1780956"/>
                  <a:gd name="connsiteX3247" fmla="*/ 1943492 w 2307205"/>
                  <a:gd name="connsiteY3247" fmla="*/ 1048073 h 1780956"/>
                  <a:gd name="connsiteX3248" fmla="*/ 1941575 w 2307205"/>
                  <a:gd name="connsiteY3248" fmla="*/ 1046156 h 1780956"/>
                  <a:gd name="connsiteX3249" fmla="*/ 1938625 w 2307205"/>
                  <a:gd name="connsiteY3249" fmla="*/ 1042468 h 1780956"/>
                  <a:gd name="connsiteX3250" fmla="*/ 1936855 w 2307205"/>
                  <a:gd name="connsiteY3250" fmla="*/ 1041288 h 1780956"/>
                  <a:gd name="connsiteX3251" fmla="*/ 1931398 w 2307205"/>
                  <a:gd name="connsiteY3251" fmla="*/ 1039371 h 1780956"/>
                  <a:gd name="connsiteX3252" fmla="*/ 1929923 w 2307205"/>
                  <a:gd name="connsiteY3252" fmla="*/ 1038486 h 1780956"/>
                  <a:gd name="connsiteX3253" fmla="*/ 1923876 w 2307205"/>
                  <a:gd name="connsiteY3253" fmla="*/ 1032586 h 1780956"/>
                  <a:gd name="connsiteX3254" fmla="*/ 1922401 w 2307205"/>
                  <a:gd name="connsiteY3254" fmla="*/ 1031996 h 1780956"/>
                  <a:gd name="connsiteX3255" fmla="*/ 1919894 w 2307205"/>
                  <a:gd name="connsiteY3255" fmla="*/ 1029636 h 1780956"/>
                  <a:gd name="connsiteX3256" fmla="*/ 1917239 w 2307205"/>
                  <a:gd name="connsiteY3256" fmla="*/ 1028309 h 1780956"/>
                  <a:gd name="connsiteX3257" fmla="*/ 1910159 w 2307205"/>
                  <a:gd name="connsiteY3257" fmla="*/ 1025802 h 1780956"/>
                  <a:gd name="connsiteX3258" fmla="*/ 1910454 w 2307205"/>
                  <a:gd name="connsiteY3258" fmla="*/ 1024769 h 1780956"/>
                  <a:gd name="connsiteX3259" fmla="*/ 1911929 w 2307205"/>
                  <a:gd name="connsiteY3259" fmla="*/ 1023147 h 1780956"/>
                  <a:gd name="connsiteX3260" fmla="*/ 1911634 w 2307205"/>
                  <a:gd name="connsiteY3260" fmla="*/ 1022262 h 1780956"/>
                  <a:gd name="connsiteX3261" fmla="*/ 1908389 w 2307205"/>
                  <a:gd name="connsiteY3261" fmla="*/ 1022262 h 1780956"/>
                  <a:gd name="connsiteX3262" fmla="*/ 1905292 w 2307205"/>
                  <a:gd name="connsiteY3262" fmla="*/ 1021377 h 1780956"/>
                  <a:gd name="connsiteX3263" fmla="*/ 1899392 w 2307205"/>
                  <a:gd name="connsiteY3263" fmla="*/ 1019017 h 1780956"/>
                  <a:gd name="connsiteX3264" fmla="*/ 1897623 w 2307205"/>
                  <a:gd name="connsiteY3264" fmla="*/ 1017247 h 1780956"/>
                  <a:gd name="connsiteX3265" fmla="*/ 1893345 w 2307205"/>
                  <a:gd name="connsiteY3265" fmla="*/ 1011643 h 1780956"/>
                  <a:gd name="connsiteX3266" fmla="*/ 1888626 w 2307205"/>
                  <a:gd name="connsiteY3266" fmla="*/ 1007218 h 1780956"/>
                  <a:gd name="connsiteX3267" fmla="*/ 1885676 w 2307205"/>
                  <a:gd name="connsiteY3267" fmla="*/ 1005005 h 1780956"/>
                  <a:gd name="connsiteX3268" fmla="*/ 1882578 w 2307205"/>
                  <a:gd name="connsiteY3268" fmla="*/ 1001613 h 1780956"/>
                  <a:gd name="connsiteX3269" fmla="*/ 1879334 w 2307205"/>
                  <a:gd name="connsiteY3269" fmla="*/ 997188 h 1780956"/>
                  <a:gd name="connsiteX3270" fmla="*/ 1880661 w 2307205"/>
                  <a:gd name="connsiteY3270" fmla="*/ 995124 h 1780956"/>
                  <a:gd name="connsiteX3271" fmla="*/ 1886561 w 2307205"/>
                  <a:gd name="connsiteY3271" fmla="*/ 995566 h 1780956"/>
                  <a:gd name="connsiteX3272" fmla="*/ 1890248 w 2307205"/>
                  <a:gd name="connsiteY3272" fmla="*/ 996156 h 1780956"/>
                  <a:gd name="connsiteX3273" fmla="*/ 1896738 w 2307205"/>
                  <a:gd name="connsiteY3273" fmla="*/ 999843 h 1780956"/>
                  <a:gd name="connsiteX3274" fmla="*/ 1907357 w 2307205"/>
                  <a:gd name="connsiteY3274" fmla="*/ 1007660 h 1780956"/>
                  <a:gd name="connsiteX3275" fmla="*/ 1909422 w 2307205"/>
                  <a:gd name="connsiteY3275" fmla="*/ 1008840 h 1780956"/>
                  <a:gd name="connsiteX3276" fmla="*/ 1910307 w 2307205"/>
                  <a:gd name="connsiteY3276" fmla="*/ 1008840 h 1780956"/>
                  <a:gd name="connsiteX3277" fmla="*/ 1909717 w 2307205"/>
                  <a:gd name="connsiteY3277" fmla="*/ 1005890 h 1780956"/>
                  <a:gd name="connsiteX3278" fmla="*/ 1907652 w 2307205"/>
                  <a:gd name="connsiteY3278" fmla="*/ 999843 h 1780956"/>
                  <a:gd name="connsiteX3279" fmla="*/ 1905735 w 2307205"/>
                  <a:gd name="connsiteY3279" fmla="*/ 995714 h 1780956"/>
                  <a:gd name="connsiteX3280" fmla="*/ 1907062 w 2307205"/>
                  <a:gd name="connsiteY3280" fmla="*/ 996451 h 1780956"/>
                  <a:gd name="connsiteX3281" fmla="*/ 1910602 w 2307205"/>
                  <a:gd name="connsiteY3281" fmla="*/ 999843 h 1780956"/>
                  <a:gd name="connsiteX3282" fmla="*/ 1916206 w 2307205"/>
                  <a:gd name="connsiteY3282" fmla="*/ 1006185 h 1780956"/>
                  <a:gd name="connsiteX3283" fmla="*/ 1922254 w 2307205"/>
                  <a:gd name="connsiteY3283" fmla="*/ 1011938 h 1780956"/>
                  <a:gd name="connsiteX3284" fmla="*/ 1924318 w 2307205"/>
                  <a:gd name="connsiteY3284" fmla="*/ 1013412 h 1780956"/>
                  <a:gd name="connsiteX3285" fmla="*/ 1928596 w 2307205"/>
                  <a:gd name="connsiteY3285" fmla="*/ 1012970 h 1780956"/>
                  <a:gd name="connsiteX3286" fmla="*/ 1929038 w 2307205"/>
                  <a:gd name="connsiteY3286" fmla="*/ 1013412 h 1780956"/>
                  <a:gd name="connsiteX3287" fmla="*/ 1929776 w 2307205"/>
                  <a:gd name="connsiteY3287" fmla="*/ 1015477 h 1780956"/>
                  <a:gd name="connsiteX3288" fmla="*/ 1931103 w 2307205"/>
                  <a:gd name="connsiteY3288" fmla="*/ 1016657 h 1780956"/>
                  <a:gd name="connsiteX3289" fmla="*/ 1933463 w 2307205"/>
                  <a:gd name="connsiteY3289" fmla="*/ 1017690 h 1780956"/>
                  <a:gd name="connsiteX3290" fmla="*/ 1934938 w 2307205"/>
                  <a:gd name="connsiteY3290" fmla="*/ 1019312 h 1780956"/>
                  <a:gd name="connsiteX3291" fmla="*/ 1935528 w 2307205"/>
                  <a:gd name="connsiteY3291" fmla="*/ 1021377 h 1780956"/>
                  <a:gd name="connsiteX3292" fmla="*/ 1936118 w 2307205"/>
                  <a:gd name="connsiteY3292" fmla="*/ 1022704 h 1780956"/>
                  <a:gd name="connsiteX3293" fmla="*/ 1936855 w 2307205"/>
                  <a:gd name="connsiteY3293" fmla="*/ 1023147 h 1780956"/>
                  <a:gd name="connsiteX3294" fmla="*/ 1938478 w 2307205"/>
                  <a:gd name="connsiteY3294" fmla="*/ 1022704 h 1780956"/>
                  <a:gd name="connsiteX3295" fmla="*/ 1938478 w 2307205"/>
                  <a:gd name="connsiteY3295" fmla="*/ 1021082 h 1780956"/>
                  <a:gd name="connsiteX3296" fmla="*/ 1937888 w 2307205"/>
                  <a:gd name="connsiteY3296" fmla="*/ 1016362 h 1780956"/>
                  <a:gd name="connsiteX3297" fmla="*/ 1937888 w 2307205"/>
                  <a:gd name="connsiteY3297" fmla="*/ 1015182 h 1780956"/>
                  <a:gd name="connsiteX3298" fmla="*/ 1939510 w 2307205"/>
                  <a:gd name="connsiteY3298" fmla="*/ 1017100 h 1780956"/>
                  <a:gd name="connsiteX3299" fmla="*/ 1942165 w 2307205"/>
                  <a:gd name="connsiteY3299" fmla="*/ 1022114 h 1780956"/>
                  <a:gd name="connsiteX3300" fmla="*/ 1944377 w 2307205"/>
                  <a:gd name="connsiteY3300" fmla="*/ 1025064 h 1780956"/>
                  <a:gd name="connsiteX3301" fmla="*/ 1947622 w 2307205"/>
                  <a:gd name="connsiteY3301" fmla="*/ 1026244 h 1780956"/>
                  <a:gd name="connsiteX3302" fmla="*/ 1949244 w 2307205"/>
                  <a:gd name="connsiteY3302" fmla="*/ 1026539 h 1780956"/>
                  <a:gd name="connsiteX3303" fmla="*/ 1949982 w 2307205"/>
                  <a:gd name="connsiteY3303" fmla="*/ 1025949 h 1780956"/>
                  <a:gd name="connsiteX3304" fmla="*/ 1949392 w 2307205"/>
                  <a:gd name="connsiteY3304" fmla="*/ 1022999 h 1780956"/>
                  <a:gd name="connsiteX3305" fmla="*/ 1948802 w 2307205"/>
                  <a:gd name="connsiteY3305" fmla="*/ 1021672 h 1780956"/>
                  <a:gd name="connsiteX3306" fmla="*/ 1949392 w 2307205"/>
                  <a:gd name="connsiteY3306" fmla="*/ 1021672 h 1780956"/>
                  <a:gd name="connsiteX3307" fmla="*/ 1955734 w 2307205"/>
                  <a:gd name="connsiteY3307" fmla="*/ 1026097 h 1780956"/>
                  <a:gd name="connsiteX3308" fmla="*/ 1957209 w 2307205"/>
                  <a:gd name="connsiteY3308" fmla="*/ 1027424 h 1780956"/>
                  <a:gd name="connsiteX3309" fmla="*/ 1958684 w 2307205"/>
                  <a:gd name="connsiteY3309" fmla="*/ 1029342 h 1780956"/>
                  <a:gd name="connsiteX3310" fmla="*/ 1959421 w 2307205"/>
                  <a:gd name="connsiteY3310" fmla="*/ 1029932 h 1780956"/>
                  <a:gd name="connsiteX3311" fmla="*/ 1960159 w 2307205"/>
                  <a:gd name="connsiteY3311" fmla="*/ 1029932 h 1780956"/>
                  <a:gd name="connsiteX3312" fmla="*/ 1960896 w 2307205"/>
                  <a:gd name="connsiteY3312" fmla="*/ 1029047 h 1780956"/>
                  <a:gd name="connsiteX3313" fmla="*/ 1961929 w 2307205"/>
                  <a:gd name="connsiteY3313" fmla="*/ 1029047 h 1780956"/>
                  <a:gd name="connsiteX3314" fmla="*/ 1966354 w 2307205"/>
                  <a:gd name="connsiteY3314" fmla="*/ 1031554 h 1780956"/>
                  <a:gd name="connsiteX3315" fmla="*/ 1970926 w 2307205"/>
                  <a:gd name="connsiteY3315" fmla="*/ 1034799 h 1780956"/>
                  <a:gd name="connsiteX3316" fmla="*/ 1974318 w 2307205"/>
                  <a:gd name="connsiteY3316" fmla="*/ 1037749 h 1780956"/>
                  <a:gd name="connsiteX3317" fmla="*/ 1976530 w 2307205"/>
                  <a:gd name="connsiteY3317" fmla="*/ 1040403 h 1780956"/>
                  <a:gd name="connsiteX3318" fmla="*/ 1978448 w 2307205"/>
                  <a:gd name="connsiteY3318" fmla="*/ 1041288 h 1780956"/>
                  <a:gd name="connsiteX3319" fmla="*/ 1979923 w 2307205"/>
                  <a:gd name="connsiteY3319" fmla="*/ 1040551 h 1780956"/>
                  <a:gd name="connsiteX3320" fmla="*/ 1979923 w 2307205"/>
                  <a:gd name="connsiteY3320" fmla="*/ 1038339 h 1780956"/>
                  <a:gd name="connsiteX3321" fmla="*/ 1976973 w 2307205"/>
                  <a:gd name="connsiteY3321" fmla="*/ 1028899 h 1780956"/>
                  <a:gd name="connsiteX3322" fmla="*/ 1977710 w 2307205"/>
                  <a:gd name="connsiteY3322" fmla="*/ 1028162 h 1780956"/>
                  <a:gd name="connsiteX3323" fmla="*/ 1983168 w 2307205"/>
                  <a:gd name="connsiteY3323" fmla="*/ 1030816 h 1780956"/>
                  <a:gd name="connsiteX3324" fmla="*/ 1984642 w 2307205"/>
                  <a:gd name="connsiteY3324" fmla="*/ 1031259 h 1780956"/>
                  <a:gd name="connsiteX3325" fmla="*/ 1987740 w 2307205"/>
                  <a:gd name="connsiteY3325" fmla="*/ 1030964 h 1780956"/>
                  <a:gd name="connsiteX3326" fmla="*/ 1989510 w 2307205"/>
                  <a:gd name="connsiteY3326" fmla="*/ 1030374 h 1780956"/>
                  <a:gd name="connsiteX3327" fmla="*/ 1989805 w 2307205"/>
                  <a:gd name="connsiteY3327" fmla="*/ 1029636 h 1780956"/>
                  <a:gd name="connsiteX3328" fmla="*/ 1988625 w 2307205"/>
                  <a:gd name="connsiteY3328" fmla="*/ 1028604 h 1780956"/>
                  <a:gd name="connsiteX3329" fmla="*/ 1987297 w 2307205"/>
                  <a:gd name="connsiteY3329" fmla="*/ 1026687 h 1780956"/>
                  <a:gd name="connsiteX3330" fmla="*/ 1985970 w 2307205"/>
                  <a:gd name="connsiteY3330" fmla="*/ 1023884 h 1780956"/>
                  <a:gd name="connsiteX3331" fmla="*/ 1984052 w 2307205"/>
                  <a:gd name="connsiteY3331" fmla="*/ 1021229 h 1780956"/>
                  <a:gd name="connsiteX3332" fmla="*/ 1980070 w 2307205"/>
                  <a:gd name="connsiteY3332" fmla="*/ 1016805 h 1780956"/>
                  <a:gd name="connsiteX3333" fmla="*/ 1979628 w 2307205"/>
                  <a:gd name="connsiteY3333" fmla="*/ 1015625 h 1780956"/>
                  <a:gd name="connsiteX3334" fmla="*/ 1979923 w 2307205"/>
                  <a:gd name="connsiteY3334" fmla="*/ 1014887 h 1780956"/>
                  <a:gd name="connsiteX3335" fmla="*/ 1980955 w 2307205"/>
                  <a:gd name="connsiteY3335" fmla="*/ 1014445 h 1780956"/>
                  <a:gd name="connsiteX3336" fmla="*/ 1981250 w 2307205"/>
                  <a:gd name="connsiteY3336" fmla="*/ 1012822 h 1780956"/>
                  <a:gd name="connsiteX3337" fmla="*/ 1980513 w 2307205"/>
                  <a:gd name="connsiteY3337" fmla="*/ 1008398 h 1780956"/>
                  <a:gd name="connsiteX3338" fmla="*/ 1979038 w 2307205"/>
                  <a:gd name="connsiteY3338" fmla="*/ 1001466 h 1780956"/>
                  <a:gd name="connsiteX3339" fmla="*/ 1977858 w 2307205"/>
                  <a:gd name="connsiteY3339" fmla="*/ 998073 h 1780956"/>
                  <a:gd name="connsiteX3340" fmla="*/ 1976530 w 2307205"/>
                  <a:gd name="connsiteY3340" fmla="*/ 995714 h 1780956"/>
                  <a:gd name="connsiteX3341" fmla="*/ 1976530 w 2307205"/>
                  <a:gd name="connsiteY3341" fmla="*/ 994976 h 1780956"/>
                  <a:gd name="connsiteX3342" fmla="*/ 1981545 w 2307205"/>
                  <a:gd name="connsiteY3342" fmla="*/ 999991 h 1780956"/>
                  <a:gd name="connsiteX3343" fmla="*/ 1983020 w 2307205"/>
                  <a:gd name="connsiteY3343" fmla="*/ 1001761 h 1780956"/>
                  <a:gd name="connsiteX3344" fmla="*/ 1984200 w 2307205"/>
                  <a:gd name="connsiteY3344" fmla="*/ 1003826 h 1780956"/>
                  <a:gd name="connsiteX3345" fmla="*/ 1989215 w 2307205"/>
                  <a:gd name="connsiteY3345" fmla="*/ 1015330 h 1780956"/>
                  <a:gd name="connsiteX3346" fmla="*/ 1989952 w 2307205"/>
                  <a:gd name="connsiteY3346" fmla="*/ 1016362 h 1780956"/>
                  <a:gd name="connsiteX3347" fmla="*/ 1992017 w 2307205"/>
                  <a:gd name="connsiteY3347" fmla="*/ 1016362 h 1780956"/>
                  <a:gd name="connsiteX3348" fmla="*/ 1993934 w 2307205"/>
                  <a:gd name="connsiteY3348" fmla="*/ 1015625 h 1780956"/>
                  <a:gd name="connsiteX3349" fmla="*/ 1994377 w 2307205"/>
                  <a:gd name="connsiteY3349" fmla="*/ 1011790 h 1780956"/>
                  <a:gd name="connsiteX3350" fmla="*/ 1994377 w 2307205"/>
                  <a:gd name="connsiteY3350" fmla="*/ 1007513 h 1780956"/>
                  <a:gd name="connsiteX3351" fmla="*/ 1993049 w 2307205"/>
                  <a:gd name="connsiteY3351" fmla="*/ 1002941 h 1780956"/>
                  <a:gd name="connsiteX3352" fmla="*/ 1992754 w 2307205"/>
                  <a:gd name="connsiteY3352" fmla="*/ 998516 h 1780956"/>
                  <a:gd name="connsiteX3353" fmla="*/ 1994819 w 2307205"/>
                  <a:gd name="connsiteY3353" fmla="*/ 998221 h 1780956"/>
                  <a:gd name="connsiteX3354" fmla="*/ 1996737 w 2307205"/>
                  <a:gd name="connsiteY3354" fmla="*/ 997483 h 1780956"/>
                  <a:gd name="connsiteX3355" fmla="*/ 1994377 w 2307205"/>
                  <a:gd name="connsiteY3355" fmla="*/ 993944 h 1780956"/>
                  <a:gd name="connsiteX3356" fmla="*/ 1992312 w 2307205"/>
                  <a:gd name="connsiteY3356" fmla="*/ 989519 h 1780956"/>
                  <a:gd name="connsiteX3357" fmla="*/ 1990689 w 2307205"/>
                  <a:gd name="connsiteY3357" fmla="*/ 988634 h 1780956"/>
                  <a:gd name="connsiteX3358" fmla="*/ 1987297 w 2307205"/>
                  <a:gd name="connsiteY3358" fmla="*/ 989224 h 1780956"/>
                  <a:gd name="connsiteX3359" fmla="*/ 1986560 w 2307205"/>
                  <a:gd name="connsiteY3359" fmla="*/ 988781 h 1780956"/>
                  <a:gd name="connsiteX3360" fmla="*/ 1989510 w 2307205"/>
                  <a:gd name="connsiteY3360" fmla="*/ 986864 h 1780956"/>
                  <a:gd name="connsiteX3361" fmla="*/ 1989952 w 2307205"/>
                  <a:gd name="connsiteY3361" fmla="*/ 984799 h 1780956"/>
                  <a:gd name="connsiteX3362" fmla="*/ 1989657 w 2307205"/>
                  <a:gd name="connsiteY3362" fmla="*/ 984062 h 1780956"/>
                  <a:gd name="connsiteX3363" fmla="*/ 1983610 w 2307205"/>
                  <a:gd name="connsiteY3363" fmla="*/ 984062 h 1780956"/>
                  <a:gd name="connsiteX3364" fmla="*/ 1980955 w 2307205"/>
                  <a:gd name="connsiteY3364" fmla="*/ 984799 h 1780956"/>
                  <a:gd name="connsiteX3365" fmla="*/ 1976825 w 2307205"/>
                  <a:gd name="connsiteY3365" fmla="*/ 984062 h 1780956"/>
                  <a:gd name="connsiteX3366" fmla="*/ 1976383 w 2307205"/>
                  <a:gd name="connsiteY3366" fmla="*/ 983619 h 1780956"/>
                  <a:gd name="connsiteX3367" fmla="*/ 1977268 w 2307205"/>
                  <a:gd name="connsiteY3367" fmla="*/ 982439 h 1780956"/>
                  <a:gd name="connsiteX3368" fmla="*/ 1977268 w 2307205"/>
                  <a:gd name="connsiteY3368" fmla="*/ 981554 h 1780956"/>
                  <a:gd name="connsiteX3369" fmla="*/ 1976235 w 2307205"/>
                  <a:gd name="connsiteY3369" fmla="*/ 979784 h 1780956"/>
                  <a:gd name="connsiteX3370" fmla="*/ 1973875 w 2307205"/>
                  <a:gd name="connsiteY3370" fmla="*/ 977572 h 1780956"/>
                  <a:gd name="connsiteX3371" fmla="*/ 1972106 w 2307205"/>
                  <a:gd name="connsiteY3371" fmla="*/ 975507 h 1780956"/>
                  <a:gd name="connsiteX3372" fmla="*/ 1966058 w 2307205"/>
                  <a:gd name="connsiteY3372" fmla="*/ 973000 h 1780956"/>
                  <a:gd name="connsiteX3373" fmla="*/ 1965763 w 2307205"/>
                  <a:gd name="connsiteY3373" fmla="*/ 972262 h 1780956"/>
                  <a:gd name="connsiteX3374" fmla="*/ 1967976 w 2307205"/>
                  <a:gd name="connsiteY3374" fmla="*/ 971967 h 1780956"/>
                  <a:gd name="connsiteX3375" fmla="*/ 1972401 w 2307205"/>
                  <a:gd name="connsiteY3375" fmla="*/ 971967 h 1780956"/>
                  <a:gd name="connsiteX3376" fmla="*/ 1975645 w 2307205"/>
                  <a:gd name="connsiteY3376" fmla="*/ 972557 h 1780956"/>
                  <a:gd name="connsiteX3377" fmla="*/ 1979333 w 2307205"/>
                  <a:gd name="connsiteY3377" fmla="*/ 966953 h 1780956"/>
                  <a:gd name="connsiteX3378" fmla="*/ 1978743 w 2307205"/>
                  <a:gd name="connsiteY3378" fmla="*/ 964888 h 1780956"/>
                  <a:gd name="connsiteX3379" fmla="*/ 1976530 w 2307205"/>
                  <a:gd name="connsiteY3379" fmla="*/ 963855 h 1780956"/>
                  <a:gd name="connsiteX3380" fmla="*/ 1967386 w 2307205"/>
                  <a:gd name="connsiteY3380" fmla="*/ 963855 h 1780956"/>
                  <a:gd name="connsiteX3381" fmla="*/ 1967828 w 2307205"/>
                  <a:gd name="connsiteY3381" fmla="*/ 963118 h 1780956"/>
                  <a:gd name="connsiteX3382" fmla="*/ 1972106 w 2307205"/>
                  <a:gd name="connsiteY3382" fmla="*/ 960463 h 1780956"/>
                  <a:gd name="connsiteX3383" fmla="*/ 1974023 w 2307205"/>
                  <a:gd name="connsiteY3383" fmla="*/ 958693 h 1780956"/>
                  <a:gd name="connsiteX3384" fmla="*/ 1969893 w 2307205"/>
                  <a:gd name="connsiteY3384" fmla="*/ 954711 h 1780956"/>
                  <a:gd name="connsiteX3385" fmla="*/ 1967828 w 2307205"/>
                  <a:gd name="connsiteY3385" fmla="*/ 955596 h 1780956"/>
                  <a:gd name="connsiteX3386" fmla="*/ 1965469 w 2307205"/>
                  <a:gd name="connsiteY3386" fmla="*/ 954121 h 1780956"/>
                  <a:gd name="connsiteX3387" fmla="*/ 1964879 w 2307205"/>
                  <a:gd name="connsiteY3387" fmla="*/ 952941 h 1780956"/>
                  <a:gd name="connsiteX3388" fmla="*/ 1961191 w 2307205"/>
                  <a:gd name="connsiteY3388" fmla="*/ 949401 h 1780956"/>
                  <a:gd name="connsiteX3389" fmla="*/ 1956766 w 2307205"/>
                  <a:gd name="connsiteY3389" fmla="*/ 948074 h 1780956"/>
                  <a:gd name="connsiteX3390" fmla="*/ 1954407 w 2307205"/>
                  <a:gd name="connsiteY3390" fmla="*/ 949696 h 1780956"/>
                  <a:gd name="connsiteX3391" fmla="*/ 1952342 w 2307205"/>
                  <a:gd name="connsiteY3391" fmla="*/ 952056 h 1780956"/>
                  <a:gd name="connsiteX3392" fmla="*/ 1951162 w 2307205"/>
                  <a:gd name="connsiteY3392" fmla="*/ 954416 h 1780956"/>
                  <a:gd name="connsiteX3393" fmla="*/ 1949540 w 2307205"/>
                  <a:gd name="connsiteY3393" fmla="*/ 955006 h 1780956"/>
                  <a:gd name="connsiteX3394" fmla="*/ 1947769 w 2307205"/>
                  <a:gd name="connsiteY3394" fmla="*/ 953678 h 1780956"/>
                  <a:gd name="connsiteX3395" fmla="*/ 1947327 w 2307205"/>
                  <a:gd name="connsiteY3395" fmla="*/ 952794 h 1780956"/>
                  <a:gd name="connsiteX3396" fmla="*/ 1949687 w 2307205"/>
                  <a:gd name="connsiteY3396" fmla="*/ 950729 h 1780956"/>
                  <a:gd name="connsiteX3397" fmla="*/ 1949392 w 2307205"/>
                  <a:gd name="connsiteY3397" fmla="*/ 949696 h 1780956"/>
                  <a:gd name="connsiteX3398" fmla="*/ 1946147 w 2307205"/>
                  <a:gd name="connsiteY3398" fmla="*/ 947336 h 1780956"/>
                  <a:gd name="connsiteX3399" fmla="*/ 1941575 w 2307205"/>
                  <a:gd name="connsiteY3399" fmla="*/ 944681 h 1780956"/>
                  <a:gd name="connsiteX3400" fmla="*/ 1938478 w 2307205"/>
                  <a:gd name="connsiteY3400" fmla="*/ 943502 h 1780956"/>
                  <a:gd name="connsiteX3401" fmla="*/ 1937593 w 2307205"/>
                  <a:gd name="connsiteY3401" fmla="*/ 944681 h 1780956"/>
                  <a:gd name="connsiteX3402" fmla="*/ 1937298 w 2307205"/>
                  <a:gd name="connsiteY3402" fmla="*/ 951466 h 1780956"/>
                  <a:gd name="connsiteX3403" fmla="*/ 1936708 w 2307205"/>
                  <a:gd name="connsiteY3403" fmla="*/ 951466 h 1780956"/>
                  <a:gd name="connsiteX3404" fmla="*/ 1935823 w 2307205"/>
                  <a:gd name="connsiteY3404" fmla="*/ 949549 h 1780956"/>
                  <a:gd name="connsiteX3405" fmla="*/ 1934053 w 2307205"/>
                  <a:gd name="connsiteY3405" fmla="*/ 942764 h 1780956"/>
                  <a:gd name="connsiteX3406" fmla="*/ 1933168 w 2307205"/>
                  <a:gd name="connsiteY3406" fmla="*/ 940404 h 1780956"/>
                  <a:gd name="connsiteX3407" fmla="*/ 1932430 w 2307205"/>
                  <a:gd name="connsiteY3407" fmla="*/ 939667 h 1780956"/>
                  <a:gd name="connsiteX3408" fmla="*/ 1931693 w 2307205"/>
                  <a:gd name="connsiteY3408" fmla="*/ 939667 h 1780956"/>
                  <a:gd name="connsiteX3409" fmla="*/ 1931103 w 2307205"/>
                  <a:gd name="connsiteY3409" fmla="*/ 940109 h 1780956"/>
                  <a:gd name="connsiteX3410" fmla="*/ 1929628 w 2307205"/>
                  <a:gd name="connsiteY3410" fmla="*/ 940109 h 1780956"/>
                  <a:gd name="connsiteX3411" fmla="*/ 1929186 w 2307205"/>
                  <a:gd name="connsiteY3411" fmla="*/ 939077 h 1780956"/>
                  <a:gd name="connsiteX3412" fmla="*/ 1929186 w 2307205"/>
                  <a:gd name="connsiteY3412" fmla="*/ 937602 h 1780956"/>
                  <a:gd name="connsiteX3413" fmla="*/ 1928891 w 2307205"/>
                  <a:gd name="connsiteY3413" fmla="*/ 936127 h 1780956"/>
                  <a:gd name="connsiteX3414" fmla="*/ 1927121 w 2307205"/>
                  <a:gd name="connsiteY3414" fmla="*/ 933030 h 1780956"/>
                  <a:gd name="connsiteX3415" fmla="*/ 1924171 w 2307205"/>
                  <a:gd name="connsiteY3415" fmla="*/ 930522 h 1780956"/>
                  <a:gd name="connsiteX3416" fmla="*/ 1921074 w 2307205"/>
                  <a:gd name="connsiteY3416" fmla="*/ 928900 h 1780956"/>
                  <a:gd name="connsiteX3417" fmla="*/ 1920041 w 2307205"/>
                  <a:gd name="connsiteY3417" fmla="*/ 928900 h 1780956"/>
                  <a:gd name="connsiteX3418" fmla="*/ 1920336 w 2307205"/>
                  <a:gd name="connsiteY3418" fmla="*/ 928310 h 1780956"/>
                  <a:gd name="connsiteX3419" fmla="*/ 1925351 w 2307205"/>
                  <a:gd name="connsiteY3419" fmla="*/ 925508 h 1780956"/>
                  <a:gd name="connsiteX3420" fmla="*/ 1925793 w 2307205"/>
                  <a:gd name="connsiteY3420" fmla="*/ 924623 h 1780956"/>
                  <a:gd name="connsiteX3421" fmla="*/ 1920926 w 2307205"/>
                  <a:gd name="connsiteY3421" fmla="*/ 922853 h 1780956"/>
                  <a:gd name="connsiteX3422" fmla="*/ 1920189 w 2307205"/>
                  <a:gd name="connsiteY3422" fmla="*/ 921673 h 1780956"/>
                  <a:gd name="connsiteX3423" fmla="*/ 1919746 w 2307205"/>
                  <a:gd name="connsiteY3423" fmla="*/ 919903 h 1780956"/>
                  <a:gd name="connsiteX3424" fmla="*/ 1918419 w 2307205"/>
                  <a:gd name="connsiteY3424" fmla="*/ 918281 h 1780956"/>
                  <a:gd name="connsiteX3425" fmla="*/ 1916059 w 2307205"/>
                  <a:gd name="connsiteY3425" fmla="*/ 916658 h 1780956"/>
                  <a:gd name="connsiteX3426" fmla="*/ 1913994 w 2307205"/>
                  <a:gd name="connsiteY3426" fmla="*/ 915921 h 1780956"/>
                  <a:gd name="connsiteX3427" fmla="*/ 1912224 w 2307205"/>
                  <a:gd name="connsiteY3427" fmla="*/ 915921 h 1780956"/>
                  <a:gd name="connsiteX3428" fmla="*/ 1910159 w 2307205"/>
                  <a:gd name="connsiteY3428" fmla="*/ 916658 h 1780956"/>
                  <a:gd name="connsiteX3429" fmla="*/ 1905292 w 2307205"/>
                  <a:gd name="connsiteY3429" fmla="*/ 919313 h 1780956"/>
                  <a:gd name="connsiteX3430" fmla="*/ 1904555 w 2307205"/>
                  <a:gd name="connsiteY3430" fmla="*/ 919313 h 1780956"/>
                  <a:gd name="connsiteX3431" fmla="*/ 1903965 w 2307205"/>
                  <a:gd name="connsiteY3431" fmla="*/ 918576 h 1780956"/>
                  <a:gd name="connsiteX3432" fmla="*/ 1903965 w 2307205"/>
                  <a:gd name="connsiteY3432" fmla="*/ 916806 h 1780956"/>
                  <a:gd name="connsiteX3433" fmla="*/ 1906472 w 2307205"/>
                  <a:gd name="connsiteY3433" fmla="*/ 910316 h 1780956"/>
                  <a:gd name="connsiteX3434" fmla="*/ 1905735 w 2307205"/>
                  <a:gd name="connsiteY3434" fmla="*/ 909431 h 1780956"/>
                  <a:gd name="connsiteX3435" fmla="*/ 1903817 w 2307205"/>
                  <a:gd name="connsiteY3435" fmla="*/ 909431 h 1780956"/>
                  <a:gd name="connsiteX3436" fmla="*/ 1899982 w 2307205"/>
                  <a:gd name="connsiteY3436" fmla="*/ 907956 h 1780956"/>
                  <a:gd name="connsiteX3437" fmla="*/ 1898065 w 2307205"/>
                  <a:gd name="connsiteY3437" fmla="*/ 906039 h 1780956"/>
                  <a:gd name="connsiteX3438" fmla="*/ 1896295 w 2307205"/>
                  <a:gd name="connsiteY3438" fmla="*/ 903089 h 1780956"/>
                  <a:gd name="connsiteX3439" fmla="*/ 1896295 w 2307205"/>
                  <a:gd name="connsiteY3439" fmla="*/ 900729 h 1780956"/>
                  <a:gd name="connsiteX3440" fmla="*/ 1897770 w 2307205"/>
                  <a:gd name="connsiteY3440" fmla="*/ 898812 h 1780956"/>
                  <a:gd name="connsiteX3441" fmla="*/ 1897327 w 2307205"/>
                  <a:gd name="connsiteY3441" fmla="*/ 897042 h 1780956"/>
                  <a:gd name="connsiteX3442" fmla="*/ 1890838 w 2307205"/>
                  <a:gd name="connsiteY3442" fmla="*/ 892912 h 1780956"/>
                  <a:gd name="connsiteX3443" fmla="*/ 1888036 w 2307205"/>
                  <a:gd name="connsiteY3443" fmla="*/ 892175 h 1780956"/>
                  <a:gd name="connsiteX3444" fmla="*/ 1884348 w 2307205"/>
                  <a:gd name="connsiteY3444" fmla="*/ 892175 h 1780956"/>
                  <a:gd name="connsiteX3445" fmla="*/ 1883463 w 2307205"/>
                  <a:gd name="connsiteY3445" fmla="*/ 891732 h 1780956"/>
                  <a:gd name="connsiteX3446" fmla="*/ 1889216 w 2307205"/>
                  <a:gd name="connsiteY3446" fmla="*/ 889667 h 1780956"/>
                  <a:gd name="connsiteX3447" fmla="*/ 1890985 w 2307205"/>
                  <a:gd name="connsiteY3447" fmla="*/ 889667 h 1780956"/>
                  <a:gd name="connsiteX3448" fmla="*/ 1899098 w 2307205"/>
                  <a:gd name="connsiteY3448" fmla="*/ 894829 h 1780956"/>
                  <a:gd name="connsiteX3449" fmla="*/ 1903965 w 2307205"/>
                  <a:gd name="connsiteY3449" fmla="*/ 899844 h 1780956"/>
                  <a:gd name="connsiteX3450" fmla="*/ 1907357 w 2307205"/>
                  <a:gd name="connsiteY3450" fmla="*/ 901909 h 1780956"/>
                  <a:gd name="connsiteX3451" fmla="*/ 1914584 w 2307205"/>
                  <a:gd name="connsiteY3451" fmla="*/ 903826 h 1780956"/>
                  <a:gd name="connsiteX3452" fmla="*/ 1918566 w 2307205"/>
                  <a:gd name="connsiteY3452" fmla="*/ 903826 h 1780956"/>
                  <a:gd name="connsiteX3453" fmla="*/ 1919894 w 2307205"/>
                  <a:gd name="connsiteY3453" fmla="*/ 903531 h 1780956"/>
                  <a:gd name="connsiteX3454" fmla="*/ 1921959 w 2307205"/>
                  <a:gd name="connsiteY3454" fmla="*/ 902352 h 1780956"/>
                  <a:gd name="connsiteX3455" fmla="*/ 1924318 w 2307205"/>
                  <a:gd name="connsiteY3455" fmla="*/ 898959 h 1780956"/>
                  <a:gd name="connsiteX3456" fmla="*/ 1921369 w 2307205"/>
                  <a:gd name="connsiteY3456" fmla="*/ 896599 h 1780956"/>
                  <a:gd name="connsiteX3457" fmla="*/ 1914879 w 2307205"/>
                  <a:gd name="connsiteY3457" fmla="*/ 892322 h 1780956"/>
                  <a:gd name="connsiteX3458" fmla="*/ 1910749 w 2307205"/>
                  <a:gd name="connsiteY3458" fmla="*/ 888782 h 1780956"/>
                  <a:gd name="connsiteX3459" fmla="*/ 1908242 w 2307205"/>
                  <a:gd name="connsiteY3459" fmla="*/ 884505 h 1780956"/>
                  <a:gd name="connsiteX3460" fmla="*/ 1906030 w 2307205"/>
                  <a:gd name="connsiteY3460" fmla="*/ 880080 h 1780956"/>
                  <a:gd name="connsiteX3461" fmla="*/ 1906472 w 2307205"/>
                  <a:gd name="connsiteY3461" fmla="*/ 879048 h 1780956"/>
                  <a:gd name="connsiteX3462" fmla="*/ 1909864 w 2307205"/>
                  <a:gd name="connsiteY3462" fmla="*/ 880375 h 1780956"/>
                  <a:gd name="connsiteX3463" fmla="*/ 1914584 w 2307205"/>
                  <a:gd name="connsiteY3463" fmla="*/ 882883 h 1780956"/>
                  <a:gd name="connsiteX3464" fmla="*/ 1919599 w 2307205"/>
                  <a:gd name="connsiteY3464" fmla="*/ 886570 h 1780956"/>
                  <a:gd name="connsiteX3465" fmla="*/ 1921074 w 2307205"/>
                  <a:gd name="connsiteY3465" fmla="*/ 887160 h 1780956"/>
                  <a:gd name="connsiteX3466" fmla="*/ 1923286 w 2307205"/>
                  <a:gd name="connsiteY3466" fmla="*/ 886865 h 1780956"/>
                  <a:gd name="connsiteX3467" fmla="*/ 1924171 w 2307205"/>
                  <a:gd name="connsiteY3467" fmla="*/ 886422 h 1780956"/>
                  <a:gd name="connsiteX3468" fmla="*/ 1924171 w 2307205"/>
                  <a:gd name="connsiteY3468" fmla="*/ 881555 h 1780956"/>
                  <a:gd name="connsiteX3469" fmla="*/ 1920779 w 2307205"/>
                  <a:gd name="connsiteY3469" fmla="*/ 877720 h 1780956"/>
                  <a:gd name="connsiteX3470" fmla="*/ 1921074 w 2307205"/>
                  <a:gd name="connsiteY3470" fmla="*/ 875508 h 1780956"/>
                  <a:gd name="connsiteX3471" fmla="*/ 1924171 w 2307205"/>
                  <a:gd name="connsiteY3471" fmla="*/ 877131 h 1780956"/>
                  <a:gd name="connsiteX3472" fmla="*/ 1927121 w 2307205"/>
                  <a:gd name="connsiteY3472" fmla="*/ 877426 h 1780956"/>
                  <a:gd name="connsiteX3473" fmla="*/ 1929923 w 2307205"/>
                  <a:gd name="connsiteY3473" fmla="*/ 876541 h 1780956"/>
                  <a:gd name="connsiteX3474" fmla="*/ 1929923 w 2307205"/>
                  <a:gd name="connsiteY3474" fmla="*/ 875066 h 1780956"/>
                  <a:gd name="connsiteX3475" fmla="*/ 1928743 w 2307205"/>
                  <a:gd name="connsiteY3475" fmla="*/ 873296 h 1780956"/>
                  <a:gd name="connsiteX3476" fmla="*/ 1929481 w 2307205"/>
                  <a:gd name="connsiteY3476" fmla="*/ 873001 h 1780956"/>
                  <a:gd name="connsiteX3477" fmla="*/ 1932726 w 2307205"/>
                  <a:gd name="connsiteY3477" fmla="*/ 874476 h 1780956"/>
                  <a:gd name="connsiteX3478" fmla="*/ 1934643 w 2307205"/>
                  <a:gd name="connsiteY3478" fmla="*/ 876246 h 1780956"/>
                  <a:gd name="connsiteX3479" fmla="*/ 1935380 w 2307205"/>
                  <a:gd name="connsiteY3479" fmla="*/ 878310 h 1780956"/>
                  <a:gd name="connsiteX3480" fmla="*/ 1936560 w 2307205"/>
                  <a:gd name="connsiteY3480" fmla="*/ 880375 h 1780956"/>
                  <a:gd name="connsiteX3481" fmla="*/ 1942755 w 2307205"/>
                  <a:gd name="connsiteY3481" fmla="*/ 888192 h 1780956"/>
                  <a:gd name="connsiteX3482" fmla="*/ 1944230 w 2307205"/>
                  <a:gd name="connsiteY3482" fmla="*/ 889225 h 1780956"/>
                  <a:gd name="connsiteX3483" fmla="*/ 1947917 w 2307205"/>
                  <a:gd name="connsiteY3483" fmla="*/ 890257 h 1780956"/>
                  <a:gd name="connsiteX3484" fmla="*/ 1949687 w 2307205"/>
                  <a:gd name="connsiteY3484" fmla="*/ 891290 h 1780956"/>
                  <a:gd name="connsiteX3485" fmla="*/ 1953522 w 2307205"/>
                  <a:gd name="connsiteY3485" fmla="*/ 894534 h 1780956"/>
                  <a:gd name="connsiteX3486" fmla="*/ 1956766 w 2307205"/>
                  <a:gd name="connsiteY3486" fmla="*/ 894829 h 1780956"/>
                  <a:gd name="connsiteX3487" fmla="*/ 1958979 w 2307205"/>
                  <a:gd name="connsiteY3487" fmla="*/ 894240 h 1780956"/>
                  <a:gd name="connsiteX3488" fmla="*/ 1961486 w 2307205"/>
                  <a:gd name="connsiteY3488" fmla="*/ 892912 h 1780956"/>
                  <a:gd name="connsiteX3489" fmla="*/ 1963404 w 2307205"/>
                  <a:gd name="connsiteY3489" fmla="*/ 891142 h 1780956"/>
                  <a:gd name="connsiteX3490" fmla="*/ 1964289 w 2307205"/>
                  <a:gd name="connsiteY3490" fmla="*/ 891437 h 1780956"/>
                  <a:gd name="connsiteX3491" fmla="*/ 1958979 w 2307205"/>
                  <a:gd name="connsiteY3491" fmla="*/ 896599 h 1780956"/>
                  <a:gd name="connsiteX3492" fmla="*/ 1958094 w 2307205"/>
                  <a:gd name="connsiteY3492" fmla="*/ 899402 h 1780956"/>
                  <a:gd name="connsiteX3493" fmla="*/ 1959864 w 2307205"/>
                  <a:gd name="connsiteY3493" fmla="*/ 900434 h 1780956"/>
                  <a:gd name="connsiteX3494" fmla="*/ 1967238 w 2307205"/>
                  <a:gd name="connsiteY3494" fmla="*/ 900877 h 1780956"/>
                  <a:gd name="connsiteX3495" fmla="*/ 1970631 w 2307205"/>
                  <a:gd name="connsiteY3495" fmla="*/ 900582 h 1780956"/>
                  <a:gd name="connsiteX3496" fmla="*/ 1973580 w 2307205"/>
                  <a:gd name="connsiteY3496" fmla="*/ 899992 h 1780956"/>
                  <a:gd name="connsiteX3497" fmla="*/ 1981398 w 2307205"/>
                  <a:gd name="connsiteY3497" fmla="*/ 897042 h 1780956"/>
                  <a:gd name="connsiteX3498" fmla="*/ 1984495 w 2307205"/>
                  <a:gd name="connsiteY3498" fmla="*/ 894387 h 1780956"/>
                  <a:gd name="connsiteX3499" fmla="*/ 1987740 w 2307205"/>
                  <a:gd name="connsiteY3499" fmla="*/ 890257 h 1780956"/>
                  <a:gd name="connsiteX3500" fmla="*/ 1990542 w 2307205"/>
                  <a:gd name="connsiteY3500" fmla="*/ 887750 h 1780956"/>
                  <a:gd name="connsiteX3501" fmla="*/ 1994524 w 2307205"/>
                  <a:gd name="connsiteY3501" fmla="*/ 886127 h 1780956"/>
                  <a:gd name="connsiteX3502" fmla="*/ 1995999 w 2307205"/>
                  <a:gd name="connsiteY3502" fmla="*/ 886422 h 1780956"/>
                  <a:gd name="connsiteX3503" fmla="*/ 1992902 w 2307205"/>
                  <a:gd name="connsiteY3503" fmla="*/ 888340 h 1780956"/>
                  <a:gd name="connsiteX3504" fmla="*/ 1990100 w 2307205"/>
                  <a:gd name="connsiteY3504" fmla="*/ 891732 h 1780956"/>
                  <a:gd name="connsiteX3505" fmla="*/ 1987445 w 2307205"/>
                  <a:gd name="connsiteY3505" fmla="*/ 896747 h 1780956"/>
                  <a:gd name="connsiteX3506" fmla="*/ 1985380 w 2307205"/>
                  <a:gd name="connsiteY3506" fmla="*/ 899402 h 1780956"/>
                  <a:gd name="connsiteX3507" fmla="*/ 1980660 w 2307205"/>
                  <a:gd name="connsiteY3507" fmla="*/ 900582 h 1780956"/>
                  <a:gd name="connsiteX3508" fmla="*/ 1976678 w 2307205"/>
                  <a:gd name="connsiteY3508" fmla="*/ 902647 h 1780956"/>
                  <a:gd name="connsiteX3509" fmla="*/ 1974318 w 2307205"/>
                  <a:gd name="connsiteY3509" fmla="*/ 904711 h 1780956"/>
                  <a:gd name="connsiteX3510" fmla="*/ 1971663 w 2307205"/>
                  <a:gd name="connsiteY3510" fmla="*/ 907661 h 1780956"/>
                  <a:gd name="connsiteX3511" fmla="*/ 1971073 w 2307205"/>
                  <a:gd name="connsiteY3511" fmla="*/ 910169 h 1780956"/>
                  <a:gd name="connsiteX3512" fmla="*/ 1972696 w 2307205"/>
                  <a:gd name="connsiteY3512" fmla="*/ 912528 h 1780956"/>
                  <a:gd name="connsiteX3513" fmla="*/ 1973433 w 2307205"/>
                  <a:gd name="connsiteY3513" fmla="*/ 912823 h 1780956"/>
                  <a:gd name="connsiteX3514" fmla="*/ 1974171 w 2307205"/>
                  <a:gd name="connsiteY3514" fmla="*/ 913856 h 1780956"/>
                  <a:gd name="connsiteX3515" fmla="*/ 1976088 w 2307205"/>
                  <a:gd name="connsiteY3515" fmla="*/ 917543 h 1780956"/>
                  <a:gd name="connsiteX3516" fmla="*/ 1976973 w 2307205"/>
                  <a:gd name="connsiteY3516" fmla="*/ 918428 h 1780956"/>
                  <a:gd name="connsiteX3517" fmla="*/ 1978743 w 2307205"/>
                  <a:gd name="connsiteY3517" fmla="*/ 922853 h 1780956"/>
                  <a:gd name="connsiteX3518" fmla="*/ 1982135 w 2307205"/>
                  <a:gd name="connsiteY3518" fmla="*/ 926688 h 1780956"/>
                  <a:gd name="connsiteX3519" fmla="*/ 1985675 w 2307205"/>
                  <a:gd name="connsiteY3519" fmla="*/ 929932 h 1780956"/>
                  <a:gd name="connsiteX3520" fmla="*/ 1987887 w 2307205"/>
                  <a:gd name="connsiteY3520" fmla="*/ 932735 h 1780956"/>
                  <a:gd name="connsiteX3521" fmla="*/ 1990542 w 2307205"/>
                  <a:gd name="connsiteY3521" fmla="*/ 935537 h 1780956"/>
                  <a:gd name="connsiteX3522" fmla="*/ 1993492 w 2307205"/>
                  <a:gd name="connsiteY3522" fmla="*/ 937749 h 1780956"/>
                  <a:gd name="connsiteX3523" fmla="*/ 1995704 w 2307205"/>
                  <a:gd name="connsiteY3523" fmla="*/ 931997 h 1780956"/>
                  <a:gd name="connsiteX3524" fmla="*/ 1999097 w 2307205"/>
                  <a:gd name="connsiteY3524" fmla="*/ 927278 h 1780956"/>
                  <a:gd name="connsiteX3525" fmla="*/ 2000571 w 2307205"/>
                  <a:gd name="connsiteY3525" fmla="*/ 925803 h 1780956"/>
                  <a:gd name="connsiteX3526" fmla="*/ 2001014 w 2307205"/>
                  <a:gd name="connsiteY3526" fmla="*/ 925803 h 1780956"/>
                  <a:gd name="connsiteX3527" fmla="*/ 1999981 w 2307205"/>
                  <a:gd name="connsiteY3527" fmla="*/ 929047 h 1780956"/>
                  <a:gd name="connsiteX3528" fmla="*/ 1999097 w 2307205"/>
                  <a:gd name="connsiteY3528" fmla="*/ 935537 h 1780956"/>
                  <a:gd name="connsiteX3529" fmla="*/ 2001604 w 2307205"/>
                  <a:gd name="connsiteY3529" fmla="*/ 938044 h 1780956"/>
                  <a:gd name="connsiteX3530" fmla="*/ 2004111 w 2307205"/>
                  <a:gd name="connsiteY3530" fmla="*/ 940109 h 1780956"/>
                  <a:gd name="connsiteX3531" fmla="*/ 2006471 w 2307205"/>
                  <a:gd name="connsiteY3531" fmla="*/ 937749 h 1780956"/>
                  <a:gd name="connsiteX3532" fmla="*/ 2008683 w 2307205"/>
                  <a:gd name="connsiteY3532" fmla="*/ 937749 h 1780956"/>
                  <a:gd name="connsiteX3533" fmla="*/ 2010748 w 2307205"/>
                  <a:gd name="connsiteY3533" fmla="*/ 938339 h 1780956"/>
                  <a:gd name="connsiteX3534" fmla="*/ 2012371 w 2307205"/>
                  <a:gd name="connsiteY3534" fmla="*/ 939519 h 1780956"/>
                  <a:gd name="connsiteX3535" fmla="*/ 2013551 w 2307205"/>
                  <a:gd name="connsiteY3535" fmla="*/ 940847 h 1780956"/>
                  <a:gd name="connsiteX3536" fmla="*/ 2014878 w 2307205"/>
                  <a:gd name="connsiteY3536" fmla="*/ 943502 h 1780956"/>
                  <a:gd name="connsiteX3537" fmla="*/ 2018270 w 2307205"/>
                  <a:gd name="connsiteY3537" fmla="*/ 946156 h 1780956"/>
                  <a:gd name="connsiteX3538" fmla="*/ 2021368 w 2307205"/>
                  <a:gd name="connsiteY3538" fmla="*/ 942174 h 1780956"/>
                  <a:gd name="connsiteX3539" fmla="*/ 2023580 w 2307205"/>
                  <a:gd name="connsiteY3539" fmla="*/ 938044 h 1780956"/>
                  <a:gd name="connsiteX3540" fmla="*/ 2024613 w 2307205"/>
                  <a:gd name="connsiteY3540" fmla="*/ 933325 h 1780956"/>
                  <a:gd name="connsiteX3541" fmla="*/ 2024613 w 2307205"/>
                  <a:gd name="connsiteY3541" fmla="*/ 919903 h 1780956"/>
                  <a:gd name="connsiteX3542" fmla="*/ 2025350 w 2307205"/>
                  <a:gd name="connsiteY3542" fmla="*/ 916806 h 1780956"/>
                  <a:gd name="connsiteX3543" fmla="*/ 2020925 w 2307205"/>
                  <a:gd name="connsiteY3543" fmla="*/ 915921 h 1780956"/>
                  <a:gd name="connsiteX3544" fmla="*/ 2017238 w 2307205"/>
                  <a:gd name="connsiteY3544" fmla="*/ 914888 h 1780956"/>
                  <a:gd name="connsiteX3545" fmla="*/ 2017238 w 2307205"/>
                  <a:gd name="connsiteY3545" fmla="*/ 914298 h 1780956"/>
                  <a:gd name="connsiteX3546" fmla="*/ 2023285 w 2307205"/>
                  <a:gd name="connsiteY3546" fmla="*/ 912823 h 1780956"/>
                  <a:gd name="connsiteX3547" fmla="*/ 2023580 w 2307205"/>
                  <a:gd name="connsiteY3547" fmla="*/ 910759 h 1780956"/>
                  <a:gd name="connsiteX3548" fmla="*/ 2022105 w 2307205"/>
                  <a:gd name="connsiteY3548" fmla="*/ 907366 h 1780956"/>
                  <a:gd name="connsiteX3549" fmla="*/ 2022105 w 2307205"/>
                  <a:gd name="connsiteY3549" fmla="*/ 906629 h 1780956"/>
                  <a:gd name="connsiteX3550" fmla="*/ 2028005 w 2307205"/>
                  <a:gd name="connsiteY3550" fmla="*/ 913413 h 1780956"/>
                  <a:gd name="connsiteX3551" fmla="*/ 2029922 w 2307205"/>
                  <a:gd name="connsiteY3551" fmla="*/ 915036 h 1780956"/>
                  <a:gd name="connsiteX3552" fmla="*/ 2035084 w 2307205"/>
                  <a:gd name="connsiteY3552" fmla="*/ 916511 h 1780956"/>
                  <a:gd name="connsiteX3553" fmla="*/ 2039067 w 2307205"/>
                  <a:gd name="connsiteY3553" fmla="*/ 915478 h 1780956"/>
                  <a:gd name="connsiteX3554" fmla="*/ 2040247 w 2307205"/>
                  <a:gd name="connsiteY3554" fmla="*/ 916216 h 1780956"/>
                  <a:gd name="connsiteX3555" fmla="*/ 2043196 w 2307205"/>
                  <a:gd name="connsiteY3555" fmla="*/ 915921 h 1780956"/>
                  <a:gd name="connsiteX3556" fmla="*/ 2044524 w 2307205"/>
                  <a:gd name="connsiteY3556" fmla="*/ 912381 h 1780956"/>
                  <a:gd name="connsiteX3557" fmla="*/ 2047769 w 2307205"/>
                  <a:gd name="connsiteY3557" fmla="*/ 908841 h 1780956"/>
                  <a:gd name="connsiteX3558" fmla="*/ 2050423 w 2307205"/>
                  <a:gd name="connsiteY3558" fmla="*/ 907661 h 1780956"/>
                  <a:gd name="connsiteX3559" fmla="*/ 2050423 w 2307205"/>
                  <a:gd name="connsiteY3559" fmla="*/ 906186 h 1780956"/>
                  <a:gd name="connsiteX3560" fmla="*/ 2049686 w 2307205"/>
                  <a:gd name="connsiteY3560" fmla="*/ 904564 h 1780956"/>
                  <a:gd name="connsiteX3561" fmla="*/ 2048654 w 2307205"/>
                  <a:gd name="connsiteY3561" fmla="*/ 902794 h 1780956"/>
                  <a:gd name="connsiteX3562" fmla="*/ 2047326 w 2307205"/>
                  <a:gd name="connsiteY3562" fmla="*/ 901614 h 1780956"/>
                  <a:gd name="connsiteX3563" fmla="*/ 2044081 w 2307205"/>
                  <a:gd name="connsiteY3563" fmla="*/ 899844 h 1780956"/>
                  <a:gd name="connsiteX3564" fmla="*/ 2044966 w 2307205"/>
                  <a:gd name="connsiteY3564" fmla="*/ 899107 h 1780956"/>
                  <a:gd name="connsiteX3565" fmla="*/ 2048211 w 2307205"/>
                  <a:gd name="connsiteY3565" fmla="*/ 899844 h 1780956"/>
                  <a:gd name="connsiteX3566" fmla="*/ 2054111 w 2307205"/>
                  <a:gd name="connsiteY3566" fmla="*/ 900287 h 1780956"/>
                  <a:gd name="connsiteX3567" fmla="*/ 2056913 w 2307205"/>
                  <a:gd name="connsiteY3567" fmla="*/ 899992 h 1780956"/>
                  <a:gd name="connsiteX3568" fmla="*/ 2060748 w 2307205"/>
                  <a:gd name="connsiteY3568" fmla="*/ 898959 h 1780956"/>
                  <a:gd name="connsiteX3569" fmla="*/ 2059863 w 2307205"/>
                  <a:gd name="connsiteY3569" fmla="*/ 897632 h 1780956"/>
                  <a:gd name="connsiteX3570" fmla="*/ 2054111 w 2307205"/>
                  <a:gd name="connsiteY3570" fmla="*/ 894092 h 1780956"/>
                  <a:gd name="connsiteX3571" fmla="*/ 2046441 w 2307205"/>
                  <a:gd name="connsiteY3571" fmla="*/ 890700 h 1780956"/>
                  <a:gd name="connsiteX3572" fmla="*/ 2047474 w 2307205"/>
                  <a:gd name="connsiteY3572" fmla="*/ 888782 h 1780956"/>
                  <a:gd name="connsiteX3573" fmla="*/ 2049391 w 2307205"/>
                  <a:gd name="connsiteY3573" fmla="*/ 888045 h 1780956"/>
                  <a:gd name="connsiteX3574" fmla="*/ 2049834 w 2307205"/>
                  <a:gd name="connsiteY3574" fmla="*/ 886865 h 1780956"/>
                  <a:gd name="connsiteX3575" fmla="*/ 2045999 w 2307205"/>
                  <a:gd name="connsiteY3575" fmla="*/ 882883 h 1780956"/>
                  <a:gd name="connsiteX3576" fmla="*/ 2047179 w 2307205"/>
                  <a:gd name="connsiteY3576" fmla="*/ 882440 h 1780956"/>
                  <a:gd name="connsiteX3577" fmla="*/ 2050719 w 2307205"/>
                  <a:gd name="connsiteY3577" fmla="*/ 882735 h 1780956"/>
                  <a:gd name="connsiteX3578" fmla="*/ 2053226 w 2307205"/>
                  <a:gd name="connsiteY3578" fmla="*/ 883620 h 1780956"/>
                  <a:gd name="connsiteX3579" fmla="*/ 2056323 w 2307205"/>
                  <a:gd name="connsiteY3579" fmla="*/ 885980 h 1780956"/>
                  <a:gd name="connsiteX3580" fmla="*/ 2061633 w 2307205"/>
                  <a:gd name="connsiteY3580" fmla="*/ 887160 h 1780956"/>
                  <a:gd name="connsiteX3581" fmla="*/ 2064140 w 2307205"/>
                  <a:gd name="connsiteY3581" fmla="*/ 887160 h 1780956"/>
                  <a:gd name="connsiteX3582" fmla="*/ 2071810 w 2307205"/>
                  <a:gd name="connsiteY3582" fmla="*/ 884358 h 1780956"/>
                  <a:gd name="connsiteX3583" fmla="*/ 2071810 w 2307205"/>
                  <a:gd name="connsiteY3583" fmla="*/ 882588 h 1780956"/>
                  <a:gd name="connsiteX3584" fmla="*/ 2069597 w 2307205"/>
                  <a:gd name="connsiteY3584" fmla="*/ 878605 h 1780956"/>
                  <a:gd name="connsiteX3585" fmla="*/ 2058240 w 2307205"/>
                  <a:gd name="connsiteY3585" fmla="*/ 873296 h 1780956"/>
                  <a:gd name="connsiteX3586" fmla="*/ 2057356 w 2307205"/>
                  <a:gd name="connsiteY3586" fmla="*/ 872558 h 1780956"/>
                  <a:gd name="connsiteX3587" fmla="*/ 2060158 w 2307205"/>
                  <a:gd name="connsiteY3587" fmla="*/ 871231 h 1780956"/>
                  <a:gd name="connsiteX3588" fmla="*/ 2062960 w 2307205"/>
                  <a:gd name="connsiteY3588" fmla="*/ 871231 h 1780956"/>
                  <a:gd name="connsiteX3589" fmla="*/ 1296891 w 2307205"/>
                  <a:gd name="connsiteY3589" fmla="*/ 97639 h 1780956"/>
                  <a:gd name="connsiteX3590" fmla="*/ 1301905 w 2307205"/>
                  <a:gd name="connsiteY3590" fmla="*/ 96312 h 1780956"/>
                  <a:gd name="connsiteX3591" fmla="*/ 1308985 w 2307205"/>
                  <a:gd name="connsiteY3591" fmla="*/ 93214 h 1780956"/>
                  <a:gd name="connsiteX3592" fmla="*/ 1314442 w 2307205"/>
                  <a:gd name="connsiteY3592" fmla="*/ 92182 h 1780956"/>
                  <a:gd name="connsiteX3593" fmla="*/ 1318277 w 2307205"/>
                  <a:gd name="connsiteY3593" fmla="*/ 93214 h 1780956"/>
                  <a:gd name="connsiteX3594" fmla="*/ 1322112 w 2307205"/>
                  <a:gd name="connsiteY3594" fmla="*/ 93657 h 1780956"/>
                  <a:gd name="connsiteX3595" fmla="*/ 1335386 w 2307205"/>
                  <a:gd name="connsiteY3595" fmla="*/ 93657 h 1780956"/>
                  <a:gd name="connsiteX3596" fmla="*/ 1334796 w 2307205"/>
                  <a:gd name="connsiteY3596" fmla="*/ 94837 h 1780956"/>
                  <a:gd name="connsiteX3597" fmla="*/ 1316212 w 2307205"/>
                  <a:gd name="connsiteY3597" fmla="*/ 104129 h 1780956"/>
                  <a:gd name="connsiteX3598" fmla="*/ 1314737 w 2307205"/>
                  <a:gd name="connsiteY3598" fmla="*/ 106341 h 1780956"/>
                  <a:gd name="connsiteX3599" fmla="*/ 1319752 w 2307205"/>
                  <a:gd name="connsiteY3599" fmla="*/ 107816 h 1780956"/>
                  <a:gd name="connsiteX3600" fmla="*/ 1322702 w 2307205"/>
                  <a:gd name="connsiteY3600" fmla="*/ 108111 h 1780956"/>
                  <a:gd name="connsiteX3601" fmla="*/ 1357362 w 2307205"/>
                  <a:gd name="connsiteY3601" fmla="*/ 99262 h 1780956"/>
                  <a:gd name="connsiteX3602" fmla="*/ 1370341 w 2307205"/>
                  <a:gd name="connsiteY3602" fmla="*/ 97787 h 1780956"/>
                  <a:gd name="connsiteX3603" fmla="*/ 1380223 w 2307205"/>
                  <a:gd name="connsiteY3603" fmla="*/ 98229 h 1780956"/>
                  <a:gd name="connsiteX3604" fmla="*/ 1393350 w 2307205"/>
                  <a:gd name="connsiteY3604" fmla="*/ 100294 h 1780956"/>
                  <a:gd name="connsiteX3605" fmla="*/ 1392907 w 2307205"/>
                  <a:gd name="connsiteY3605" fmla="*/ 101326 h 1780956"/>
                  <a:gd name="connsiteX3606" fmla="*/ 1379633 w 2307205"/>
                  <a:gd name="connsiteY3606" fmla="*/ 100737 h 1780956"/>
                  <a:gd name="connsiteX3607" fmla="*/ 1366654 w 2307205"/>
                  <a:gd name="connsiteY3607" fmla="*/ 101769 h 1780956"/>
                  <a:gd name="connsiteX3608" fmla="*/ 1359575 w 2307205"/>
                  <a:gd name="connsiteY3608" fmla="*/ 103539 h 1780956"/>
                  <a:gd name="connsiteX3609" fmla="*/ 1345563 w 2307205"/>
                  <a:gd name="connsiteY3609" fmla="*/ 108996 h 1780956"/>
                  <a:gd name="connsiteX3610" fmla="*/ 1339073 w 2307205"/>
                  <a:gd name="connsiteY3610" fmla="*/ 112683 h 1780956"/>
                  <a:gd name="connsiteX3611" fmla="*/ 1340106 w 2307205"/>
                  <a:gd name="connsiteY3611" fmla="*/ 114306 h 1780956"/>
                  <a:gd name="connsiteX3612" fmla="*/ 1351315 w 2307205"/>
                  <a:gd name="connsiteY3612" fmla="*/ 117551 h 1780956"/>
                  <a:gd name="connsiteX3613" fmla="*/ 1349840 w 2307205"/>
                  <a:gd name="connsiteY3613" fmla="*/ 118288 h 1780956"/>
                  <a:gd name="connsiteX3614" fmla="*/ 1342023 w 2307205"/>
                  <a:gd name="connsiteY3614" fmla="*/ 119025 h 1780956"/>
                  <a:gd name="connsiteX3615" fmla="*/ 1331993 w 2307205"/>
                  <a:gd name="connsiteY3615" fmla="*/ 122418 h 1780956"/>
                  <a:gd name="connsiteX3616" fmla="*/ 1331109 w 2307205"/>
                  <a:gd name="connsiteY3616" fmla="*/ 125368 h 1780956"/>
                  <a:gd name="connsiteX3617" fmla="*/ 1335976 w 2307205"/>
                  <a:gd name="connsiteY3617" fmla="*/ 129055 h 1780956"/>
                  <a:gd name="connsiteX3618" fmla="*/ 1340401 w 2307205"/>
                  <a:gd name="connsiteY3618" fmla="*/ 131120 h 1780956"/>
                  <a:gd name="connsiteX3619" fmla="*/ 1346300 w 2307205"/>
                  <a:gd name="connsiteY3619" fmla="*/ 131562 h 1780956"/>
                  <a:gd name="connsiteX3620" fmla="*/ 1359722 w 2307205"/>
                  <a:gd name="connsiteY3620" fmla="*/ 129497 h 1780956"/>
                  <a:gd name="connsiteX3621" fmla="*/ 1401904 w 2307205"/>
                  <a:gd name="connsiteY3621" fmla="*/ 128170 h 1780956"/>
                  <a:gd name="connsiteX3622" fmla="*/ 1419013 w 2307205"/>
                  <a:gd name="connsiteY3622" fmla="*/ 125515 h 1780956"/>
                  <a:gd name="connsiteX3623" fmla="*/ 1438482 w 2307205"/>
                  <a:gd name="connsiteY3623" fmla="*/ 118141 h 1780956"/>
                  <a:gd name="connsiteX3624" fmla="*/ 1450872 w 2307205"/>
                  <a:gd name="connsiteY3624" fmla="*/ 115338 h 1780956"/>
                  <a:gd name="connsiteX3625" fmla="*/ 1456034 w 2307205"/>
                  <a:gd name="connsiteY3625" fmla="*/ 114748 h 1780956"/>
                  <a:gd name="connsiteX3626" fmla="*/ 1462966 w 2307205"/>
                  <a:gd name="connsiteY3626" fmla="*/ 115338 h 1780956"/>
                  <a:gd name="connsiteX3627" fmla="*/ 1459279 w 2307205"/>
                  <a:gd name="connsiteY3627" fmla="*/ 117846 h 1780956"/>
                  <a:gd name="connsiteX3628" fmla="*/ 1440252 w 2307205"/>
                  <a:gd name="connsiteY3628" fmla="*/ 125515 h 1780956"/>
                  <a:gd name="connsiteX3629" fmla="*/ 1422848 w 2307205"/>
                  <a:gd name="connsiteY3629" fmla="*/ 130972 h 1780956"/>
                  <a:gd name="connsiteX3630" fmla="*/ 1411049 w 2307205"/>
                  <a:gd name="connsiteY3630" fmla="*/ 133185 h 1780956"/>
                  <a:gd name="connsiteX3631" fmla="*/ 1399102 w 2307205"/>
                  <a:gd name="connsiteY3631" fmla="*/ 133922 h 1780956"/>
                  <a:gd name="connsiteX3632" fmla="*/ 1372406 w 2307205"/>
                  <a:gd name="connsiteY3632" fmla="*/ 133185 h 1780956"/>
                  <a:gd name="connsiteX3633" fmla="*/ 1352642 w 2307205"/>
                  <a:gd name="connsiteY3633" fmla="*/ 136724 h 1780956"/>
                  <a:gd name="connsiteX3634" fmla="*/ 1350135 w 2307205"/>
                  <a:gd name="connsiteY3634" fmla="*/ 138347 h 1780956"/>
                  <a:gd name="connsiteX3635" fmla="*/ 1351462 w 2307205"/>
                  <a:gd name="connsiteY3635" fmla="*/ 140264 h 1780956"/>
                  <a:gd name="connsiteX3636" fmla="*/ 1353232 w 2307205"/>
                  <a:gd name="connsiteY3636" fmla="*/ 142034 h 1780956"/>
                  <a:gd name="connsiteX3637" fmla="*/ 1355445 w 2307205"/>
                  <a:gd name="connsiteY3637" fmla="*/ 143509 h 1780956"/>
                  <a:gd name="connsiteX3638" fmla="*/ 1359132 w 2307205"/>
                  <a:gd name="connsiteY3638" fmla="*/ 144984 h 1780956"/>
                  <a:gd name="connsiteX3639" fmla="*/ 1366949 w 2307205"/>
                  <a:gd name="connsiteY3639" fmla="*/ 147196 h 1780956"/>
                  <a:gd name="connsiteX3640" fmla="*/ 1377273 w 2307205"/>
                  <a:gd name="connsiteY3640" fmla="*/ 151179 h 1780956"/>
                  <a:gd name="connsiteX3641" fmla="*/ 1383173 w 2307205"/>
                  <a:gd name="connsiteY3641" fmla="*/ 152948 h 1780956"/>
                  <a:gd name="connsiteX3642" fmla="*/ 1390843 w 2307205"/>
                  <a:gd name="connsiteY3642" fmla="*/ 154128 h 1780956"/>
                  <a:gd name="connsiteX3643" fmla="*/ 1400872 w 2307205"/>
                  <a:gd name="connsiteY3643" fmla="*/ 153243 h 1780956"/>
                  <a:gd name="connsiteX3644" fmla="*/ 1407362 w 2307205"/>
                  <a:gd name="connsiteY3644" fmla="*/ 149851 h 1780956"/>
                  <a:gd name="connsiteX3645" fmla="*/ 1429485 w 2307205"/>
                  <a:gd name="connsiteY3645" fmla="*/ 136134 h 1780956"/>
                  <a:gd name="connsiteX3646" fmla="*/ 1436417 w 2307205"/>
                  <a:gd name="connsiteY3646" fmla="*/ 132300 h 1780956"/>
                  <a:gd name="connsiteX3647" fmla="*/ 1441285 w 2307205"/>
                  <a:gd name="connsiteY3647" fmla="*/ 130825 h 1780956"/>
                  <a:gd name="connsiteX3648" fmla="*/ 1471225 w 2307205"/>
                  <a:gd name="connsiteY3648" fmla="*/ 126990 h 1780956"/>
                  <a:gd name="connsiteX3649" fmla="*/ 1506476 w 2307205"/>
                  <a:gd name="connsiteY3649" fmla="*/ 123893 h 1780956"/>
                  <a:gd name="connsiteX3650" fmla="*/ 1504853 w 2307205"/>
                  <a:gd name="connsiteY3650" fmla="*/ 126695 h 1780956"/>
                  <a:gd name="connsiteX3651" fmla="*/ 1470045 w 2307205"/>
                  <a:gd name="connsiteY3651" fmla="*/ 130530 h 1780956"/>
                  <a:gd name="connsiteX3652" fmla="*/ 1455296 w 2307205"/>
                  <a:gd name="connsiteY3652" fmla="*/ 133922 h 1780956"/>
                  <a:gd name="connsiteX3653" fmla="*/ 1444972 w 2307205"/>
                  <a:gd name="connsiteY3653" fmla="*/ 137757 h 1780956"/>
                  <a:gd name="connsiteX3654" fmla="*/ 1428895 w 2307205"/>
                  <a:gd name="connsiteY3654" fmla="*/ 146016 h 1780956"/>
                  <a:gd name="connsiteX3655" fmla="*/ 1424028 w 2307205"/>
                  <a:gd name="connsiteY3655" fmla="*/ 149851 h 1780956"/>
                  <a:gd name="connsiteX3656" fmla="*/ 1419751 w 2307205"/>
                  <a:gd name="connsiteY3656" fmla="*/ 153833 h 1780956"/>
                  <a:gd name="connsiteX3657" fmla="*/ 1419456 w 2307205"/>
                  <a:gd name="connsiteY3657" fmla="*/ 155898 h 1780956"/>
                  <a:gd name="connsiteX3658" fmla="*/ 1421668 w 2307205"/>
                  <a:gd name="connsiteY3658" fmla="*/ 157373 h 1780956"/>
                  <a:gd name="connsiteX3659" fmla="*/ 1429043 w 2307205"/>
                  <a:gd name="connsiteY3659" fmla="*/ 159733 h 1780956"/>
                  <a:gd name="connsiteX3660" fmla="*/ 1433025 w 2307205"/>
                  <a:gd name="connsiteY3660" fmla="*/ 160028 h 1780956"/>
                  <a:gd name="connsiteX3661" fmla="*/ 1442760 w 2307205"/>
                  <a:gd name="connsiteY3661" fmla="*/ 158848 h 1780956"/>
                  <a:gd name="connsiteX3662" fmla="*/ 1453674 w 2307205"/>
                  <a:gd name="connsiteY3662" fmla="*/ 162240 h 1780956"/>
                  <a:gd name="connsiteX3663" fmla="*/ 1457951 w 2307205"/>
                  <a:gd name="connsiteY3663" fmla="*/ 162535 h 1780956"/>
                  <a:gd name="connsiteX3664" fmla="*/ 1476977 w 2307205"/>
                  <a:gd name="connsiteY3664" fmla="*/ 162240 h 1780956"/>
                  <a:gd name="connsiteX3665" fmla="*/ 1482140 w 2307205"/>
                  <a:gd name="connsiteY3665" fmla="*/ 161503 h 1780956"/>
                  <a:gd name="connsiteX3666" fmla="*/ 1485827 w 2307205"/>
                  <a:gd name="connsiteY3666" fmla="*/ 160323 h 1780956"/>
                  <a:gd name="connsiteX3667" fmla="*/ 1490842 w 2307205"/>
                  <a:gd name="connsiteY3667" fmla="*/ 157521 h 1780956"/>
                  <a:gd name="connsiteX3668" fmla="*/ 1497036 w 2307205"/>
                  <a:gd name="connsiteY3668" fmla="*/ 153096 h 1780956"/>
                  <a:gd name="connsiteX3669" fmla="*/ 1503526 w 2307205"/>
                  <a:gd name="connsiteY3669" fmla="*/ 150589 h 1780956"/>
                  <a:gd name="connsiteX3670" fmla="*/ 1519750 w 2307205"/>
                  <a:gd name="connsiteY3670" fmla="*/ 149261 h 1780956"/>
                  <a:gd name="connsiteX3671" fmla="*/ 1527125 w 2307205"/>
                  <a:gd name="connsiteY3671" fmla="*/ 147639 h 1780956"/>
                  <a:gd name="connsiteX3672" fmla="*/ 1534352 w 2307205"/>
                  <a:gd name="connsiteY3672" fmla="*/ 147049 h 1780956"/>
                  <a:gd name="connsiteX3673" fmla="*/ 1531402 w 2307205"/>
                  <a:gd name="connsiteY3673" fmla="*/ 149704 h 1780956"/>
                  <a:gd name="connsiteX3674" fmla="*/ 1520192 w 2307205"/>
                  <a:gd name="connsiteY3674" fmla="*/ 155751 h 1780956"/>
                  <a:gd name="connsiteX3675" fmla="*/ 1517095 w 2307205"/>
                  <a:gd name="connsiteY3675" fmla="*/ 158996 h 1780956"/>
                  <a:gd name="connsiteX3676" fmla="*/ 1524175 w 2307205"/>
                  <a:gd name="connsiteY3676" fmla="*/ 160176 h 1780956"/>
                  <a:gd name="connsiteX3677" fmla="*/ 1530517 w 2307205"/>
                  <a:gd name="connsiteY3677" fmla="*/ 160176 h 1780956"/>
                  <a:gd name="connsiteX3678" fmla="*/ 1551756 w 2307205"/>
                  <a:gd name="connsiteY3678" fmla="*/ 156341 h 1780956"/>
                  <a:gd name="connsiteX3679" fmla="*/ 1558393 w 2307205"/>
                  <a:gd name="connsiteY3679" fmla="*/ 156046 h 1780956"/>
                  <a:gd name="connsiteX3680" fmla="*/ 1566062 w 2307205"/>
                  <a:gd name="connsiteY3680" fmla="*/ 154423 h 1780956"/>
                  <a:gd name="connsiteX3681" fmla="*/ 1588923 w 2307205"/>
                  <a:gd name="connsiteY3681" fmla="*/ 147786 h 1780956"/>
                  <a:gd name="connsiteX3682" fmla="*/ 1598658 w 2307205"/>
                  <a:gd name="connsiteY3682" fmla="*/ 143067 h 1780956"/>
                  <a:gd name="connsiteX3683" fmla="*/ 1602640 w 2307205"/>
                  <a:gd name="connsiteY3683" fmla="*/ 140559 h 1780956"/>
                  <a:gd name="connsiteX3684" fmla="*/ 1604262 w 2307205"/>
                  <a:gd name="connsiteY3684" fmla="*/ 138937 h 1780956"/>
                  <a:gd name="connsiteX3685" fmla="*/ 1606032 w 2307205"/>
                  <a:gd name="connsiteY3685" fmla="*/ 135692 h 1780956"/>
                  <a:gd name="connsiteX3686" fmla="*/ 1607950 w 2307205"/>
                  <a:gd name="connsiteY3686" fmla="*/ 130972 h 1780956"/>
                  <a:gd name="connsiteX3687" fmla="*/ 1610310 w 2307205"/>
                  <a:gd name="connsiteY3687" fmla="*/ 127727 h 1780956"/>
                  <a:gd name="connsiteX3688" fmla="*/ 1613259 w 2307205"/>
                  <a:gd name="connsiteY3688" fmla="*/ 125958 h 1780956"/>
                  <a:gd name="connsiteX3689" fmla="*/ 1616504 w 2307205"/>
                  <a:gd name="connsiteY3689" fmla="*/ 125368 h 1780956"/>
                  <a:gd name="connsiteX3690" fmla="*/ 1620192 w 2307205"/>
                  <a:gd name="connsiteY3690" fmla="*/ 125958 h 1780956"/>
                  <a:gd name="connsiteX3691" fmla="*/ 1625354 w 2307205"/>
                  <a:gd name="connsiteY3691" fmla="*/ 124040 h 1780956"/>
                  <a:gd name="connsiteX3692" fmla="*/ 1635383 w 2307205"/>
                  <a:gd name="connsiteY3692" fmla="*/ 117403 h 1780956"/>
                  <a:gd name="connsiteX3693" fmla="*/ 1645265 w 2307205"/>
                  <a:gd name="connsiteY3693" fmla="*/ 112978 h 1780956"/>
                  <a:gd name="connsiteX3694" fmla="*/ 1673731 w 2307205"/>
                  <a:gd name="connsiteY3694" fmla="*/ 106784 h 1780956"/>
                  <a:gd name="connsiteX3695" fmla="*/ 1669896 w 2307205"/>
                  <a:gd name="connsiteY3695" fmla="*/ 109586 h 1780956"/>
                  <a:gd name="connsiteX3696" fmla="*/ 1656622 w 2307205"/>
                  <a:gd name="connsiteY3696" fmla="*/ 113568 h 1780956"/>
                  <a:gd name="connsiteX3697" fmla="*/ 1637006 w 2307205"/>
                  <a:gd name="connsiteY3697" fmla="*/ 123155 h 1780956"/>
                  <a:gd name="connsiteX3698" fmla="*/ 1632433 w 2307205"/>
                  <a:gd name="connsiteY3698" fmla="*/ 126400 h 1780956"/>
                  <a:gd name="connsiteX3699" fmla="*/ 1628156 w 2307205"/>
                  <a:gd name="connsiteY3699" fmla="*/ 130825 h 1780956"/>
                  <a:gd name="connsiteX3700" fmla="*/ 1626829 w 2307205"/>
                  <a:gd name="connsiteY3700" fmla="*/ 133480 h 1780956"/>
                  <a:gd name="connsiteX3701" fmla="*/ 1625944 w 2307205"/>
                  <a:gd name="connsiteY3701" fmla="*/ 136577 h 1780956"/>
                  <a:gd name="connsiteX3702" fmla="*/ 1630221 w 2307205"/>
                  <a:gd name="connsiteY3702" fmla="*/ 138494 h 1780956"/>
                  <a:gd name="connsiteX3703" fmla="*/ 1644527 w 2307205"/>
                  <a:gd name="connsiteY3703" fmla="*/ 139527 h 1780956"/>
                  <a:gd name="connsiteX3704" fmla="*/ 1660604 w 2307205"/>
                  <a:gd name="connsiteY3704" fmla="*/ 139527 h 1780956"/>
                  <a:gd name="connsiteX3705" fmla="*/ 1667684 w 2307205"/>
                  <a:gd name="connsiteY3705" fmla="*/ 139969 h 1780956"/>
                  <a:gd name="connsiteX3706" fmla="*/ 1674763 w 2307205"/>
                  <a:gd name="connsiteY3706" fmla="*/ 141149 h 1780956"/>
                  <a:gd name="connsiteX3707" fmla="*/ 1674468 w 2307205"/>
                  <a:gd name="connsiteY3707" fmla="*/ 142034 h 1780956"/>
                  <a:gd name="connsiteX3708" fmla="*/ 1666504 w 2307205"/>
                  <a:gd name="connsiteY3708" fmla="*/ 143362 h 1780956"/>
                  <a:gd name="connsiteX3709" fmla="*/ 1657654 w 2307205"/>
                  <a:gd name="connsiteY3709" fmla="*/ 143804 h 1780956"/>
                  <a:gd name="connsiteX3710" fmla="*/ 1634646 w 2307205"/>
                  <a:gd name="connsiteY3710" fmla="*/ 146901 h 1780956"/>
                  <a:gd name="connsiteX3711" fmla="*/ 1602198 w 2307205"/>
                  <a:gd name="connsiteY3711" fmla="*/ 155308 h 1780956"/>
                  <a:gd name="connsiteX3712" fmla="*/ 1601018 w 2307205"/>
                  <a:gd name="connsiteY3712" fmla="*/ 156636 h 1780956"/>
                  <a:gd name="connsiteX3713" fmla="*/ 1591136 w 2307205"/>
                  <a:gd name="connsiteY3713" fmla="*/ 162535 h 1780956"/>
                  <a:gd name="connsiteX3714" fmla="*/ 1566800 w 2307205"/>
                  <a:gd name="connsiteY3714" fmla="*/ 167550 h 1780956"/>
                  <a:gd name="connsiteX3715" fmla="*/ 1526092 w 2307205"/>
                  <a:gd name="connsiteY3715" fmla="*/ 171827 h 1780956"/>
                  <a:gd name="connsiteX3716" fmla="*/ 1519602 w 2307205"/>
                  <a:gd name="connsiteY3716" fmla="*/ 173155 h 1780956"/>
                  <a:gd name="connsiteX3717" fmla="*/ 1514293 w 2307205"/>
                  <a:gd name="connsiteY3717" fmla="*/ 175072 h 1780956"/>
                  <a:gd name="connsiteX3718" fmla="*/ 1515030 w 2307205"/>
                  <a:gd name="connsiteY3718" fmla="*/ 177727 h 1780956"/>
                  <a:gd name="connsiteX3719" fmla="*/ 1522405 w 2307205"/>
                  <a:gd name="connsiteY3719" fmla="*/ 183922 h 1780956"/>
                  <a:gd name="connsiteX3720" fmla="*/ 1531549 w 2307205"/>
                  <a:gd name="connsiteY3720" fmla="*/ 190411 h 1780956"/>
                  <a:gd name="connsiteX3721" fmla="*/ 1543939 w 2307205"/>
                  <a:gd name="connsiteY3721" fmla="*/ 196901 h 1780956"/>
                  <a:gd name="connsiteX3722" fmla="*/ 1549543 w 2307205"/>
                  <a:gd name="connsiteY3722" fmla="*/ 200883 h 1780956"/>
                  <a:gd name="connsiteX3723" fmla="*/ 1557065 w 2307205"/>
                  <a:gd name="connsiteY3723" fmla="*/ 206930 h 1780956"/>
                  <a:gd name="connsiteX3724" fmla="*/ 1561785 w 2307205"/>
                  <a:gd name="connsiteY3724" fmla="*/ 210175 h 1780956"/>
                  <a:gd name="connsiteX3725" fmla="*/ 1566210 w 2307205"/>
                  <a:gd name="connsiteY3725" fmla="*/ 212535 h 1780956"/>
                  <a:gd name="connsiteX3726" fmla="*/ 1573879 w 2307205"/>
                  <a:gd name="connsiteY3726" fmla="*/ 213567 h 1780956"/>
                  <a:gd name="connsiteX3727" fmla="*/ 1585089 w 2307205"/>
                  <a:gd name="connsiteY3727" fmla="*/ 213272 h 1780956"/>
                  <a:gd name="connsiteX3728" fmla="*/ 1589366 w 2307205"/>
                  <a:gd name="connsiteY3728" fmla="*/ 213862 h 1780956"/>
                  <a:gd name="connsiteX3729" fmla="*/ 1585531 w 2307205"/>
                  <a:gd name="connsiteY3729" fmla="*/ 215927 h 1780956"/>
                  <a:gd name="connsiteX3730" fmla="*/ 1580221 w 2307205"/>
                  <a:gd name="connsiteY3730" fmla="*/ 217697 h 1780956"/>
                  <a:gd name="connsiteX3731" fmla="*/ 1575207 w 2307205"/>
                  <a:gd name="connsiteY3731" fmla="*/ 217992 h 1780956"/>
                  <a:gd name="connsiteX3732" fmla="*/ 1565472 w 2307205"/>
                  <a:gd name="connsiteY3732" fmla="*/ 217255 h 1780956"/>
                  <a:gd name="connsiteX3733" fmla="*/ 1554410 w 2307205"/>
                  <a:gd name="connsiteY3733" fmla="*/ 214895 h 1780956"/>
                  <a:gd name="connsiteX3734" fmla="*/ 1548511 w 2307205"/>
                  <a:gd name="connsiteY3734" fmla="*/ 212977 h 1780956"/>
                  <a:gd name="connsiteX3735" fmla="*/ 1544086 w 2307205"/>
                  <a:gd name="connsiteY3735" fmla="*/ 210765 h 1780956"/>
                  <a:gd name="connsiteX3736" fmla="*/ 1539071 w 2307205"/>
                  <a:gd name="connsiteY3736" fmla="*/ 207225 h 1780956"/>
                  <a:gd name="connsiteX3737" fmla="*/ 1530517 w 2307205"/>
                  <a:gd name="connsiteY3737" fmla="*/ 199703 h 1780956"/>
                  <a:gd name="connsiteX3738" fmla="*/ 1522700 w 2307205"/>
                  <a:gd name="connsiteY3738" fmla="*/ 194688 h 1780956"/>
                  <a:gd name="connsiteX3739" fmla="*/ 1514145 w 2307205"/>
                  <a:gd name="connsiteY3739" fmla="*/ 191001 h 1780956"/>
                  <a:gd name="connsiteX3740" fmla="*/ 1505296 w 2307205"/>
                  <a:gd name="connsiteY3740" fmla="*/ 185397 h 1780956"/>
                  <a:gd name="connsiteX3741" fmla="*/ 1495414 w 2307205"/>
                  <a:gd name="connsiteY3741" fmla="*/ 180529 h 1780956"/>
                  <a:gd name="connsiteX3742" fmla="*/ 1486712 w 2307205"/>
                  <a:gd name="connsiteY3742" fmla="*/ 178612 h 1780956"/>
                  <a:gd name="connsiteX3743" fmla="*/ 1470488 w 2307205"/>
                  <a:gd name="connsiteY3743" fmla="*/ 177579 h 1780956"/>
                  <a:gd name="connsiteX3744" fmla="*/ 1457804 w 2307205"/>
                  <a:gd name="connsiteY3744" fmla="*/ 178022 h 1780956"/>
                  <a:gd name="connsiteX3745" fmla="*/ 1427863 w 2307205"/>
                  <a:gd name="connsiteY3745" fmla="*/ 175220 h 1780956"/>
                  <a:gd name="connsiteX3746" fmla="*/ 1422848 w 2307205"/>
                  <a:gd name="connsiteY3746" fmla="*/ 178907 h 1780956"/>
                  <a:gd name="connsiteX3747" fmla="*/ 1419751 w 2307205"/>
                  <a:gd name="connsiteY3747" fmla="*/ 187019 h 1780956"/>
                  <a:gd name="connsiteX3748" fmla="*/ 1422848 w 2307205"/>
                  <a:gd name="connsiteY3748" fmla="*/ 193361 h 1780956"/>
                  <a:gd name="connsiteX3749" fmla="*/ 1424766 w 2307205"/>
                  <a:gd name="connsiteY3749" fmla="*/ 203685 h 1780956"/>
                  <a:gd name="connsiteX3750" fmla="*/ 1431993 w 2307205"/>
                  <a:gd name="connsiteY3750" fmla="*/ 209733 h 1780956"/>
                  <a:gd name="connsiteX3751" fmla="*/ 1434943 w 2307205"/>
                  <a:gd name="connsiteY3751" fmla="*/ 210913 h 1780956"/>
                  <a:gd name="connsiteX3752" fmla="*/ 1449986 w 2307205"/>
                  <a:gd name="connsiteY3752" fmla="*/ 212830 h 1780956"/>
                  <a:gd name="connsiteX3753" fmla="*/ 1454854 w 2307205"/>
                  <a:gd name="connsiteY3753" fmla="*/ 214305 h 1780956"/>
                  <a:gd name="connsiteX3754" fmla="*/ 1459574 w 2307205"/>
                  <a:gd name="connsiteY3754" fmla="*/ 217402 h 1780956"/>
                  <a:gd name="connsiteX3755" fmla="*/ 1466211 w 2307205"/>
                  <a:gd name="connsiteY3755" fmla="*/ 224334 h 1780956"/>
                  <a:gd name="connsiteX3756" fmla="*/ 1474470 w 2307205"/>
                  <a:gd name="connsiteY3756" fmla="*/ 231266 h 1780956"/>
                  <a:gd name="connsiteX3757" fmla="*/ 1478157 w 2307205"/>
                  <a:gd name="connsiteY3757" fmla="*/ 235691 h 1780956"/>
                  <a:gd name="connsiteX3758" fmla="*/ 1483025 w 2307205"/>
                  <a:gd name="connsiteY3758" fmla="*/ 240116 h 1780956"/>
                  <a:gd name="connsiteX3759" fmla="*/ 1488777 w 2307205"/>
                  <a:gd name="connsiteY3759" fmla="*/ 243803 h 1780956"/>
                  <a:gd name="connsiteX3760" fmla="*/ 1497036 w 2307205"/>
                  <a:gd name="connsiteY3760" fmla="*/ 248080 h 1780956"/>
                  <a:gd name="connsiteX3761" fmla="*/ 1499249 w 2307205"/>
                  <a:gd name="connsiteY3761" fmla="*/ 250145 h 1780956"/>
                  <a:gd name="connsiteX3762" fmla="*/ 1492759 w 2307205"/>
                  <a:gd name="connsiteY3762" fmla="*/ 249850 h 1780956"/>
                  <a:gd name="connsiteX3763" fmla="*/ 1486859 w 2307205"/>
                  <a:gd name="connsiteY3763" fmla="*/ 247490 h 1780956"/>
                  <a:gd name="connsiteX3764" fmla="*/ 1481550 w 2307205"/>
                  <a:gd name="connsiteY3764" fmla="*/ 246163 h 1780956"/>
                  <a:gd name="connsiteX3765" fmla="*/ 1478305 w 2307205"/>
                  <a:gd name="connsiteY3765" fmla="*/ 246163 h 1780956"/>
                  <a:gd name="connsiteX3766" fmla="*/ 1474470 w 2307205"/>
                  <a:gd name="connsiteY3766" fmla="*/ 247343 h 1780956"/>
                  <a:gd name="connsiteX3767" fmla="*/ 1473438 w 2307205"/>
                  <a:gd name="connsiteY3767" fmla="*/ 249113 h 1780956"/>
                  <a:gd name="connsiteX3768" fmla="*/ 1475355 w 2307205"/>
                  <a:gd name="connsiteY3768" fmla="*/ 251620 h 1780956"/>
                  <a:gd name="connsiteX3769" fmla="*/ 1477568 w 2307205"/>
                  <a:gd name="connsiteY3769" fmla="*/ 253537 h 1780956"/>
                  <a:gd name="connsiteX3770" fmla="*/ 1480075 w 2307205"/>
                  <a:gd name="connsiteY3770" fmla="*/ 254717 h 1780956"/>
                  <a:gd name="connsiteX3771" fmla="*/ 1484500 w 2307205"/>
                  <a:gd name="connsiteY3771" fmla="*/ 255602 h 1780956"/>
                  <a:gd name="connsiteX3772" fmla="*/ 1494086 w 2307205"/>
                  <a:gd name="connsiteY3772" fmla="*/ 256487 h 1780956"/>
                  <a:gd name="connsiteX3773" fmla="*/ 1512965 w 2307205"/>
                  <a:gd name="connsiteY3773" fmla="*/ 256782 h 1780956"/>
                  <a:gd name="connsiteX3774" fmla="*/ 1523732 w 2307205"/>
                  <a:gd name="connsiteY3774" fmla="*/ 258700 h 1780956"/>
                  <a:gd name="connsiteX3775" fmla="*/ 1529042 w 2307205"/>
                  <a:gd name="connsiteY3775" fmla="*/ 258995 h 1780956"/>
                  <a:gd name="connsiteX3776" fmla="*/ 1534352 w 2307205"/>
                  <a:gd name="connsiteY3776" fmla="*/ 257815 h 1780956"/>
                  <a:gd name="connsiteX3777" fmla="*/ 1539809 w 2307205"/>
                  <a:gd name="connsiteY3777" fmla="*/ 255602 h 1780956"/>
                  <a:gd name="connsiteX3778" fmla="*/ 1543496 w 2307205"/>
                  <a:gd name="connsiteY3778" fmla="*/ 254865 h 1780956"/>
                  <a:gd name="connsiteX3779" fmla="*/ 1547183 w 2307205"/>
                  <a:gd name="connsiteY3779" fmla="*/ 254865 h 1780956"/>
                  <a:gd name="connsiteX3780" fmla="*/ 1546446 w 2307205"/>
                  <a:gd name="connsiteY3780" fmla="*/ 256340 h 1780956"/>
                  <a:gd name="connsiteX3781" fmla="*/ 1541284 w 2307205"/>
                  <a:gd name="connsiteY3781" fmla="*/ 259290 h 1780956"/>
                  <a:gd name="connsiteX3782" fmla="*/ 1536859 w 2307205"/>
                  <a:gd name="connsiteY3782" fmla="*/ 261355 h 1780956"/>
                  <a:gd name="connsiteX3783" fmla="*/ 1533172 w 2307205"/>
                  <a:gd name="connsiteY3783" fmla="*/ 262387 h 1780956"/>
                  <a:gd name="connsiteX3784" fmla="*/ 1529189 w 2307205"/>
                  <a:gd name="connsiteY3784" fmla="*/ 262829 h 1780956"/>
                  <a:gd name="connsiteX3785" fmla="*/ 1514883 w 2307205"/>
                  <a:gd name="connsiteY3785" fmla="*/ 262829 h 1780956"/>
                  <a:gd name="connsiteX3786" fmla="*/ 1510753 w 2307205"/>
                  <a:gd name="connsiteY3786" fmla="*/ 264747 h 1780956"/>
                  <a:gd name="connsiteX3787" fmla="*/ 1507508 w 2307205"/>
                  <a:gd name="connsiteY3787" fmla="*/ 266959 h 1780956"/>
                  <a:gd name="connsiteX3788" fmla="*/ 1504411 w 2307205"/>
                  <a:gd name="connsiteY3788" fmla="*/ 266369 h 1780956"/>
                  <a:gd name="connsiteX3789" fmla="*/ 1500281 w 2307205"/>
                  <a:gd name="connsiteY3789" fmla="*/ 264894 h 1780956"/>
                  <a:gd name="connsiteX3790" fmla="*/ 1490842 w 2307205"/>
                  <a:gd name="connsiteY3790" fmla="*/ 262829 h 1780956"/>
                  <a:gd name="connsiteX3791" fmla="*/ 1467833 w 2307205"/>
                  <a:gd name="connsiteY3791" fmla="*/ 260175 h 1780956"/>
                  <a:gd name="connsiteX3792" fmla="*/ 1462228 w 2307205"/>
                  <a:gd name="connsiteY3792" fmla="*/ 258552 h 1780956"/>
                  <a:gd name="connsiteX3793" fmla="*/ 1456329 w 2307205"/>
                  <a:gd name="connsiteY3793" fmla="*/ 259142 h 1780956"/>
                  <a:gd name="connsiteX3794" fmla="*/ 1444234 w 2307205"/>
                  <a:gd name="connsiteY3794" fmla="*/ 262534 h 1780956"/>
                  <a:gd name="connsiteX3795" fmla="*/ 1429780 w 2307205"/>
                  <a:gd name="connsiteY3795" fmla="*/ 263714 h 1780956"/>
                  <a:gd name="connsiteX3796" fmla="*/ 1415031 w 2307205"/>
                  <a:gd name="connsiteY3796" fmla="*/ 266517 h 1780956"/>
                  <a:gd name="connsiteX3797" fmla="*/ 1411196 w 2307205"/>
                  <a:gd name="connsiteY3797" fmla="*/ 272859 h 1780956"/>
                  <a:gd name="connsiteX3798" fmla="*/ 1405739 w 2307205"/>
                  <a:gd name="connsiteY3798" fmla="*/ 278906 h 1780956"/>
                  <a:gd name="connsiteX3799" fmla="*/ 1400577 w 2307205"/>
                  <a:gd name="connsiteY3799" fmla="*/ 283478 h 1780956"/>
                  <a:gd name="connsiteX3800" fmla="*/ 1397185 w 2307205"/>
                  <a:gd name="connsiteY3800" fmla="*/ 287018 h 1780956"/>
                  <a:gd name="connsiteX3801" fmla="*/ 1397185 w 2307205"/>
                  <a:gd name="connsiteY3801" fmla="*/ 294540 h 1780956"/>
                  <a:gd name="connsiteX3802" fmla="*/ 1395562 w 2307205"/>
                  <a:gd name="connsiteY3802" fmla="*/ 300735 h 1780956"/>
                  <a:gd name="connsiteX3803" fmla="*/ 1401167 w 2307205"/>
                  <a:gd name="connsiteY3803" fmla="*/ 303242 h 1780956"/>
                  <a:gd name="connsiteX3804" fmla="*/ 1412229 w 2307205"/>
                  <a:gd name="connsiteY3804" fmla="*/ 303537 h 1780956"/>
                  <a:gd name="connsiteX3805" fmla="*/ 1417981 w 2307205"/>
                  <a:gd name="connsiteY3805" fmla="*/ 302210 h 1780956"/>
                  <a:gd name="connsiteX3806" fmla="*/ 1424913 w 2307205"/>
                  <a:gd name="connsiteY3806" fmla="*/ 299555 h 1780956"/>
                  <a:gd name="connsiteX3807" fmla="*/ 1434205 w 2307205"/>
                  <a:gd name="connsiteY3807" fmla="*/ 294540 h 1780956"/>
                  <a:gd name="connsiteX3808" fmla="*/ 1438187 w 2307205"/>
                  <a:gd name="connsiteY3808" fmla="*/ 291148 h 1780956"/>
                  <a:gd name="connsiteX3809" fmla="*/ 1434500 w 2307205"/>
                  <a:gd name="connsiteY3809" fmla="*/ 299997 h 1780956"/>
                  <a:gd name="connsiteX3810" fmla="*/ 1430518 w 2307205"/>
                  <a:gd name="connsiteY3810" fmla="*/ 306044 h 1780956"/>
                  <a:gd name="connsiteX3811" fmla="*/ 1447037 w 2307205"/>
                  <a:gd name="connsiteY3811" fmla="*/ 304422 h 1780956"/>
                  <a:gd name="connsiteX3812" fmla="*/ 1451461 w 2307205"/>
                  <a:gd name="connsiteY3812" fmla="*/ 302505 h 1780956"/>
                  <a:gd name="connsiteX3813" fmla="*/ 1455296 w 2307205"/>
                  <a:gd name="connsiteY3813" fmla="*/ 299260 h 1780956"/>
                  <a:gd name="connsiteX3814" fmla="*/ 1461786 w 2307205"/>
                  <a:gd name="connsiteY3814" fmla="*/ 292770 h 1780956"/>
                  <a:gd name="connsiteX3815" fmla="*/ 1468128 w 2307205"/>
                  <a:gd name="connsiteY3815" fmla="*/ 280381 h 1780956"/>
                  <a:gd name="connsiteX3816" fmla="*/ 1464736 w 2307205"/>
                  <a:gd name="connsiteY3816" fmla="*/ 296900 h 1780956"/>
                  <a:gd name="connsiteX3817" fmla="*/ 1474175 w 2307205"/>
                  <a:gd name="connsiteY3817" fmla="*/ 296162 h 1780956"/>
                  <a:gd name="connsiteX3818" fmla="*/ 1478452 w 2307205"/>
                  <a:gd name="connsiteY3818" fmla="*/ 298670 h 1780956"/>
                  <a:gd name="connsiteX3819" fmla="*/ 1482730 w 2307205"/>
                  <a:gd name="connsiteY3819" fmla="*/ 300440 h 1780956"/>
                  <a:gd name="connsiteX3820" fmla="*/ 1474913 w 2307205"/>
                  <a:gd name="connsiteY3820" fmla="*/ 299260 h 1780956"/>
                  <a:gd name="connsiteX3821" fmla="*/ 1472553 w 2307205"/>
                  <a:gd name="connsiteY3821" fmla="*/ 299260 h 1780956"/>
                  <a:gd name="connsiteX3822" fmla="*/ 1461638 w 2307205"/>
                  <a:gd name="connsiteY3822" fmla="*/ 306929 h 1780956"/>
                  <a:gd name="connsiteX3823" fmla="*/ 1455591 w 2307205"/>
                  <a:gd name="connsiteY3823" fmla="*/ 309879 h 1780956"/>
                  <a:gd name="connsiteX3824" fmla="*/ 1448217 w 2307205"/>
                  <a:gd name="connsiteY3824" fmla="*/ 314599 h 1780956"/>
                  <a:gd name="connsiteX3825" fmla="*/ 1454854 w 2307205"/>
                  <a:gd name="connsiteY3825" fmla="*/ 323891 h 1780956"/>
                  <a:gd name="connsiteX3826" fmla="*/ 1454854 w 2307205"/>
                  <a:gd name="connsiteY3826" fmla="*/ 335395 h 1780956"/>
                  <a:gd name="connsiteX3827" fmla="*/ 1460163 w 2307205"/>
                  <a:gd name="connsiteY3827" fmla="*/ 337902 h 1780956"/>
                  <a:gd name="connsiteX3828" fmla="*/ 1466063 w 2307205"/>
                  <a:gd name="connsiteY3828" fmla="*/ 338787 h 1780956"/>
                  <a:gd name="connsiteX3829" fmla="*/ 1475797 w 2307205"/>
                  <a:gd name="connsiteY3829" fmla="*/ 335248 h 1780956"/>
                  <a:gd name="connsiteX3830" fmla="*/ 1484057 w 2307205"/>
                  <a:gd name="connsiteY3830" fmla="*/ 337460 h 1780956"/>
                  <a:gd name="connsiteX3831" fmla="*/ 1490252 w 2307205"/>
                  <a:gd name="connsiteY3831" fmla="*/ 337755 h 1780956"/>
                  <a:gd name="connsiteX3832" fmla="*/ 1494086 w 2307205"/>
                  <a:gd name="connsiteY3832" fmla="*/ 337018 h 1780956"/>
                  <a:gd name="connsiteX3833" fmla="*/ 1503231 w 2307205"/>
                  <a:gd name="connsiteY3833" fmla="*/ 332003 h 1780956"/>
                  <a:gd name="connsiteX3834" fmla="*/ 1506476 w 2307205"/>
                  <a:gd name="connsiteY3834" fmla="*/ 329053 h 1780956"/>
                  <a:gd name="connsiteX3835" fmla="*/ 1522110 w 2307205"/>
                  <a:gd name="connsiteY3835" fmla="*/ 312829 h 1780956"/>
                  <a:gd name="connsiteX3836" fmla="*/ 1524912 w 2307205"/>
                  <a:gd name="connsiteY3836" fmla="*/ 311207 h 1780956"/>
                  <a:gd name="connsiteX3837" fmla="*/ 1524175 w 2307205"/>
                  <a:gd name="connsiteY3837" fmla="*/ 314304 h 1780956"/>
                  <a:gd name="connsiteX3838" fmla="*/ 1523142 w 2307205"/>
                  <a:gd name="connsiteY3838" fmla="*/ 316959 h 1780956"/>
                  <a:gd name="connsiteX3839" fmla="*/ 1521962 w 2307205"/>
                  <a:gd name="connsiteY3839" fmla="*/ 319171 h 1780956"/>
                  <a:gd name="connsiteX3840" fmla="*/ 1516948 w 2307205"/>
                  <a:gd name="connsiteY3840" fmla="*/ 325808 h 1780956"/>
                  <a:gd name="connsiteX3841" fmla="*/ 1507803 w 2307205"/>
                  <a:gd name="connsiteY3841" fmla="*/ 334068 h 1780956"/>
                  <a:gd name="connsiteX3842" fmla="*/ 1501903 w 2307205"/>
                  <a:gd name="connsiteY3842" fmla="*/ 338050 h 1780956"/>
                  <a:gd name="connsiteX3843" fmla="*/ 1499986 w 2307205"/>
                  <a:gd name="connsiteY3843" fmla="*/ 339820 h 1780956"/>
                  <a:gd name="connsiteX3844" fmla="*/ 1498511 w 2307205"/>
                  <a:gd name="connsiteY3844" fmla="*/ 342032 h 1780956"/>
                  <a:gd name="connsiteX3845" fmla="*/ 1495561 w 2307205"/>
                  <a:gd name="connsiteY3845" fmla="*/ 343655 h 1780956"/>
                  <a:gd name="connsiteX3846" fmla="*/ 1488924 w 2307205"/>
                  <a:gd name="connsiteY3846" fmla="*/ 344982 h 1780956"/>
                  <a:gd name="connsiteX3847" fmla="*/ 1475503 w 2307205"/>
                  <a:gd name="connsiteY3847" fmla="*/ 346309 h 1780956"/>
                  <a:gd name="connsiteX3848" fmla="*/ 1468866 w 2307205"/>
                  <a:gd name="connsiteY3848" fmla="*/ 346752 h 1780956"/>
                  <a:gd name="connsiteX3849" fmla="*/ 1463261 w 2307205"/>
                  <a:gd name="connsiteY3849" fmla="*/ 346015 h 1780956"/>
                  <a:gd name="connsiteX3850" fmla="*/ 1446594 w 2307205"/>
                  <a:gd name="connsiteY3850" fmla="*/ 341147 h 1780956"/>
                  <a:gd name="connsiteX3851" fmla="*/ 1442907 w 2307205"/>
                  <a:gd name="connsiteY3851" fmla="*/ 338492 h 1780956"/>
                  <a:gd name="connsiteX3852" fmla="*/ 1438335 w 2307205"/>
                  <a:gd name="connsiteY3852" fmla="*/ 332593 h 1780956"/>
                  <a:gd name="connsiteX3853" fmla="*/ 1431403 w 2307205"/>
                  <a:gd name="connsiteY3853" fmla="*/ 325218 h 1780956"/>
                  <a:gd name="connsiteX3854" fmla="*/ 1425798 w 2307205"/>
                  <a:gd name="connsiteY3854" fmla="*/ 321678 h 1780956"/>
                  <a:gd name="connsiteX3855" fmla="*/ 1416064 w 2307205"/>
                  <a:gd name="connsiteY3855" fmla="*/ 318581 h 1780956"/>
                  <a:gd name="connsiteX3856" fmla="*/ 1409132 w 2307205"/>
                  <a:gd name="connsiteY3856" fmla="*/ 316959 h 1780956"/>
                  <a:gd name="connsiteX3857" fmla="*/ 1403379 w 2307205"/>
                  <a:gd name="connsiteY3857" fmla="*/ 316959 h 1780956"/>
                  <a:gd name="connsiteX3858" fmla="*/ 1396595 w 2307205"/>
                  <a:gd name="connsiteY3858" fmla="*/ 318139 h 1780956"/>
                  <a:gd name="connsiteX3859" fmla="*/ 1389810 w 2307205"/>
                  <a:gd name="connsiteY3859" fmla="*/ 320204 h 1780956"/>
                  <a:gd name="connsiteX3860" fmla="*/ 1383026 w 2307205"/>
                  <a:gd name="connsiteY3860" fmla="*/ 323153 h 1780956"/>
                  <a:gd name="connsiteX3861" fmla="*/ 1380961 w 2307205"/>
                  <a:gd name="connsiteY3861" fmla="*/ 326841 h 1780956"/>
                  <a:gd name="connsiteX3862" fmla="*/ 1385090 w 2307205"/>
                  <a:gd name="connsiteY3862" fmla="*/ 333478 h 1780956"/>
                  <a:gd name="connsiteX3863" fmla="*/ 1389220 w 2307205"/>
                  <a:gd name="connsiteY3863" fmla="*/ 339525 h 1780956"/>
                  <a:gd name="connsiteX3864" fmla="*/ 1391727 w 2307205"/>
                  <a:gd name="connsiteY3864" fmla="*/ 342622 h 1780956"/>
                  <a:gd name="connsiteX3865" fmla="*/ 1394087 w 2307205"/>
                  <a:gd name="connsiteY3865" fmla="*/ 344982 h 1780956"/>
                  <a:gd name="connsiteX3866" fmla="*/ 1398217 w 2307205"/>
                  <a:gd name="connsiteY3866" fmla="*/ 347637 h 1780956"/>
                  <a:gd name="connsiteX3867" fmla="*/ 1402495 w 2307205"/>
                  <a:gd name="connsiteY3867" fmla="*/ 347932 h 1780956"/>
                  <a:gd name="connsiteX3868" fmla="*/ 1404707 w 2307205"/>
                  <a:gd name="connsiteY3868" fmla="*/ 348522 h 1780956"/>
                  <a:gd name="connsiteX3869" fmla="*/ 1406772 w 2307205"/>
                  <a:gd name="connsiteY3869" fmla="*/ 349849 h 1780956"/>
                  <a:gd name="connsiteX3870" fmla="*/ 1412671 w 2307205"/>
                  <a:gd name="connsiteY3870" fmla="*/ 355749 h 1780956"/>
                  <a:gd name="connsiteX3871" fmla="*/ 1414294 w 2307205"/>
                  <a:gd name="connsiteY3871" fmla="*/ 356634 h 1780956"/>
                  <a:gd name="connsiteX3872" fmla="*/ 1413261 w 2307205"/>
                  <a:gd name="connsiteY3872" fmla="*/ 357224 h 1780956"/>
                  <a:gd name="connsiteX3873" fmla="*/ 1407657 w 2307205"/>
                  <a:gd name="connsiteY3873" fmla="*/ 357666 h 1780956"/>
                  <a:gd name="connsiteX3874" fmla="*/ 1399840 w 2307205"/>
                  <a:gd name="connsiteY3874" fmla="*/ 359289 h 1780956"/>
                  <a:gd name="connsiteX3875" fmla="*/ 1393350 w 2307205"/>
                  <a:gd name="connsiteY3875" fmla="*/ 359879 h 1780956"/>
                  <a:gd name="connsiteX3876" fmla="*/ 1387598 w 2307205"/>
                  <a:gd name="connsiteY3876" fmla="*/ 359289 h 1780956"/>
                  <a:gd name="connsiteX3877" fmla="*/ 1379191 w 2307205"/>
                  <a:gd name="connsiteY3877" fmla="*/ 360026 h 1780956"/>
                  <a:gd name="connsiteX3878" fmla="*/ 1372701 w 2307205"/>
                  <a:gd name="connsiteY3878" fmla="*/ 361206 h 1780956"/>
                  <a:gd name="connsiteX3879" fmla="*/ 1368571 w 2307205"/>
                  <a:gd name="connsiteY3879" fmla="*/ 362976 h 1780956"/>
                  <a:gd name="connsiteX3880" fmla="*/ 1362967 w 2307205"/>
                  <a:gd name="connsiteY3880" fmla="*/ 367401 h 1780956"/>
                  <a:gd name="connsiteX3881" fmla="*/ 1343940 w 2307205"/>
                  <a:gd name="connsiteY3881" fmla="*/ 376545 h 1780956"/>
                  <a:gd name="connsiteX3882" fmla="*/ 1342761 w 2307205"/>
                  <a:gd name="connsiteY3882" fmla="*/ 385690 h 1780956"/>
                  <a:gd name="connsiteX3883" fmla="*/ 1342023 w 2307205"/>
                  <a:gd name="connsiteY3883" fmla="*/ 394834 h 1780956"/>
                  <a:gd name="connsiteX3884" fmla="*/ 1347333 w 2307205"/>
                  <a:gd name="connsiteY3884" fmla="*/ 395719 h 1780956"/>
                  <a:gd name="connsiteX3885" fmla="*/ 1362082 w 2307205"/>
                  <a:gd name="connsiteY3885" fmla="*/ 396752 h 1780956"/>
                  <a:gd name="connsiteX3886" fmla="*/ 1368866 w 2307205"/>
                  <a:gd name="connsiteY3886" fmla="*/ 398669 h 1780956"/>
                  <a:gd name="connsiteX3887" fmla="*/ 1368424 w 2307205"/>
                  <a:gd name="connsiteY3887" fmla="*/ 391737 h 1780956"/>
                  <a:gd name="connsiteX3888" fmla="*/ 1367096 w 2307205"/>
                  <a:gd name="connsiteY3888" fmla="*/ 386132 h 1780956"/>
                  <a:gd name="connsiteX3889" fmla="*/ 1370194 w 2307205"/>
                  <a:gd name="connsiteY3889" fmla="*/ 379495 h 1780956"/>
                  <a:gd name="connsiteX3890" fmla="*/ 1370636 w 2307205"/>
                  <a:gd name="connsiteY3890" fmla="*/ 389967 h 1780956"/>
                  <a:gd name="connsiteX3891" fmla="*/ 1372849 w 2307205"/>
                  <a:gd name="connsiteY3891" fmla="*/ 399554 h 1780956"/>
                  <a:gd name="connsiteX3892" fmla="*/ 1380518 w 2307205"/>
                  <a:gd name="connsiteY3892" fmla="*/ 399111 h 1780956"/>
                  <a:gd name="connsiteX3893" fmla="*/ 1396447 w 2307205"/>
                  <a:gd name="connsiteY3893" fmla="*/ 400586 h 1780956"/>
                  <a:gd name="connsiteX3894" fmla="*/ 1396447 w 2307205"/>
                  <a:gd name="connsiteY3894" fmla="*/ 389672 h 1780956"/>
                  <a:gd name="connsiteX3895" fmla="*/ 1400135 w 2307205"/>
                  <a:gd name="connsiteY3895" fmla="*/ 397194 h 1780956"/>
                  <a:gd name="connsiteX3896" fmla="*/ 1410016 w 2307205"/>
                  <a:gd name="connsiteY3896" fmla="*/ 399111 h 1780956"/>
                  <a:gd name="connsiteX3897" fmla="*/ 1417834 w 2307205"/>
                  <a:gd name="connsiteY3897" fmla="*/ 401029 h 1780956"/>
                  <a:gd name="connsiteX3898" fmla="*/ 1420931 w 2307205"/>
                  <a:gd name="connsiteY3898" fmla="*/ 393359 h 1780956"/>
                  <a:gd name="connsiteX3899" fmla="*/ 1423733 w 2307205"/>
                  <a:gd name="connsiteY3899" fmla="*/ 389672 h 1780956"/>
                  <a:gd name="connsiteX3900" fmla="*/ 1424618 w 2307205"/>
                  <a:gd name="connsiteY3900" fmla="*/ 389967 h 1780956"/>
                  <a:gd name="connsiteX3901" fmla="*/ 1425946 w 2307205"/>
                  <a:gd name="connsiteY3901" fmla="*/ 391589 h 1780956"/>
                  <a:gd name="connsiteX3902" fmla="*/ 1427863 w 2307205"/>
                  <a:gd name="connsiteY3902" fmla="*/ 394687 h 1780956"/>
                  <a:gd name="connsiteX3903" fmla="*/ 1432583 w 2307205"/>
                  <a:gd name="connsiteY3903" fmla="*/ 397784 h 1780956"/>
                  <a:gd name="connsiteX3904" fmla="*/ 1443940 w 2307205"/>
                  <a:gd name="connsiteY3904" fmla="*/ 402504 h 1780956"/>
                  <a:gd name="connsiteX3905" fmla="*/ 1452789 w 2307205"/>
                  <a:gd name="connsiteY3905" fmla="*/ 404421 h 1780956"/>
                  <a:gd name="connsiteX3906" fmla="*/ 1458099 w 2307205"/>
                  <a:gd name="connsiteY3906" fmla="*/ 404864 h 1780956"/>
                  <a:gd name="connsiteX3907" fmla="*/ 1480665 w 2307205"/>
                  <a:gd name="connsiteY3907" fmla="*/ 402061 h 1780956"/>
                  <a:gd name="connsiteX3908" fmla="*/ 1481992 w 2307205"/>
                  <a:gd name="connsiteY3908" fmla="*/ 384657 h 1780956"/>
                  <a:gd name="connsiteX3909" fmla="*/ 1488187 w 2307205"/>
                  <a:gd name="connsiteY3909" fmla="*/ 394539 h 1780956"/>
                  <a:gd name="connsiteX3910" fmla="*/ 1490842 w 2307205"/>
                  <a:gd name="connsiteY3910" fmla="*/ 396752 h 1780956"/>
                  <a:gd name="connsiteX3911" fmla="*/ 1503821 w 2307205"/>
                  <a:gd name="connsiteY3911" fmla="*/ 397489 h 1780956"/>
                  <a:gd name="connsiteX3912" fmla="*/ 1534057 w 2307205"/>
                  <a:gd name="connsiteY3912" fmla="*/ 396014 h 1780956"/>
                  <a:gd name="connsiteX3913" fmla="*/ 1534647 w 2307205"/>
                  <a:gd name="connsiteY3913" fmla="*/ 393359 h 1780956"/>
                  <a:gd name="connsiteX3914" fmla="*/ 1533319 w 2307205"/>
                  <a:gd name="connsiteY3914" fmla="*/ 389967 h 1780956"/>
                  <a:gd name="connsiteX3915" fmla="*/ 1530812 w 2307205"/>
                  <a:gd name="connsiteY3915" fmla="*/ 386575 h 1780956"/>
                  <a:gd name="connsiteX3916" fmla="*/ 1527272 w 2307205"/>
                  <a:gd name="connsiteY3916" fmla="*/ 383182 h 1780956"/>
                  <a:gd name="connsiteX3917" fmla="*/ 1526387 w 2307205"/>
                  <a:gd name="connsiteY3917" fmla="*/ 381855 h 1780956"/>
                  <a:gd name="connsiteX3918" fmla="*/ 1529927 w 2307205"/>
                  <a:gd name="connsiteY3918" fmla="*/ 383625 h 1780956"/>
                  <a:gd name="connsiteX3919" fmla="*/ 1532139 w 2307205"/>
                  <a:gd name="connsiteY3919" fmla="*/ 385542 h 1780956"/>
                  <a:gd name="connsiteX3920" fmla="*/ 1534647 w 2307205"/>
                  <a:gd name="connsiteY3920" fmla="*/ 386427 h 1780956"/>
                  <a:gd name="connsiteX3921" fmla="*/ 1537302 w 2307205"/>
                  <a:gd name="connsiteY3921" fmla="*/ 386427 h 1780956"/>
                  <a:gd name="connsiteX3922" fmla="*/ 1539366 w 2307205"/>
                  <a:gd name="connsiteY3922" fmla="*/ 387017 h 1780956"/>
                  <a:gd name="connsiteX3923" fmla="*/ 1544823 w 2307205"/>
                  <a:gd name="connsiteY3923" fmla="*/ 392917 h 1780956"/>
                  <a:gd name="connsiteX3924" fmla="*/ 1547626 w 2307205"/>
                  <a:gd name="connsiteY3924" fmla="*/ 394392 h 1780956"/>
                  <a:gd name="connsiteX3925" fmla="*/ 1550871 w 2307205"/>
                  <a:gd name="connsiteY3925" fmla="*/ 394982 h 1780956"/>
                  <a:gd name="connsiteX3926" fmla="*/ 1553968 w 2307205"/>
                  <a:gd name="connsiteY3926" fmla="*/ 394982 h 1780956"/>
                  <a:gd name="connsiteX3927" fmla="*/ 1556770 w 2307205"/>
                  <a:gd name="connsiteY3927" fmla="*/ 393949 h 1780956"/>
                  <a:gd name="connsiteX3928" fmla="*/ 1561785 w 2307205"/>
                  <a:gd name="connsiteY3928" fmla="*/ 393507 h 1780956"/>
                  <a:gd name="connsiteX3929" fmla="*/ 1564292 w 2307205"/>
                  <a:gd name="connsiteY3929" fmla="*/ 394244 h 1780956"/>
                  <a:gd name="connsiteX3930" fmla="*/ 1566947 w 2307205"/>
                  <a:gd name="connsiteY3930" fmla="*/ 395719 h 1780956"/>
                  <a:gd name="connsiteX3931" fmla="*/ 1570634 w 2307205"/>
                  <a:gd name="connsiteY3931" fmla="*/ 399111 h 1780956"/>
                  <a:gd name="connsiteX3932" fmla="*/ 1570634 w 2307205"/>
                  <a:gd name="connsiteY3932" fmla="*/ 401324 h 1780956"/>
                  <a:gd name="connsiteX3933" fmla="*/ 1568865 w 2307205"/>
                  <a:gd name="connsiteY3933" fmla="*/ 403979 h 1780956"/>
                  <a:gd name="connsiteX3934" fmla="*/ 1567390 w 2307205"/>
                  <a:gd name="connsiteY3934" fmla="*/ 406781 h 1780956"/>
                  <a:gd name="connsiteX3935" fmla="*/ 1566357 w 2307205"/>
                  <a:gd name="connsiteY3935" fmla="*/ 409731 h 1780956"/>
                  <a:gd name="connsiteX3936" fmla="*/ 1567242 w 2307205"/>
                  <a:gd name="connsiteY3936" fmla="*/ 411353 h 1780956"/>
                  <a:gd name="connsiteX3937" fmla="*/ 1571519 w 2307205"/>
                  <a:gd name="connsiteY3937" fmla="*/ 411943 h 1780956"/>
                  <a:gd name="connsiteX3938" fmla="*/ 1574322 w 2307205"/>
                  <a:gd name="connsiteY3938" fmla="*/ 411943 h 1780956"/>
                  <a:gd name="connsiteX3939" fmla="*/ 1587448 w 2307205"/>
                  <a:gd name="connsiteY3939" fmla="*/ 408403 h 1780956"/>
                  <a:gd name="connsiteX3940" fmla="*/ 1593496 w 2307205"/>
                  <a:gd name="connsiteY3940" fmla="*/ 407813 h 1780956"/>
                  <a:gd name="connsiteX3941" fmla="*/ 1605000 w 2307205"/>
                  <a:gd name="connsiteY3941" fmla="*/ 404569 h 1780956"/>
                  <a:gd name="connsiteX3942" fmla="*/ 1610899 w 2307205"/>
                  <a:gd name="connsiteY3942" fmla="*/ 402209 h 1780956"/>
                  <a:gd name="connsiteX3943" fmla="*/ 1614882 w 2307205"/>
                  <a:gd name="connsiteY3943" fmla="*/ 399554 h 1780956"/>
                  <a:gd name="connsiteX3944" fmla="*/ 1620044 w 2307205"/>
                  <a:gd name="connsiteY3944" fmla="*/ 397046 h 1780956"/>
                  <a:gd name="connsiteX3945" fmla="*/ 1637006 w 2307205"/>
                  <a:gd name="connsiteY3945" fmla="*/ 390557 h 1780956"/>
                  <a:gd name="connsiteX3946" fmla="*/ 1641283 w 2307205"/>
                  <a:gd name="connsiteY3946" fmla="*/ 386575 h 1780956"/>
                  <a:gd name="connsiteX3947" fmla="*/ 1644823 w 2307205"/>
                  <a:gd name="connsiteY3947" fmla="*/ 380527 h 1780956"/>
                  <a:gd name="connsiteX3948" fmla="*/ 1644380 w 2307205"/>
                  <a:gd name="connsiteY3948" fmla="*/ 375218 h 1780956"/>
                  <a:gd name="connsiteX3949" fmla="*/ 1640103 w 2307205"/>
                  <a:gd name="connsiteY3949" fmla="*/ 370646 h 1780956"/>
                  <a:gd name="connsiteX3950" fmla="*/ 1636858 w 2307205"/>
                  <a:gd name="connsiteY3950" fmla="*/ 368286 h 1780956"/>
                  <a:gd name="connsiteX3951" fmla="*/ 1634793 w 2307205"/>
                  <a:gd name="connsiteY3951" fmla="*/ 368286 h 1780956"/>
                  <a:gd name="connsiteX3952" fmla="*/ 1632581 w 2307205"/>
                  <a:gd name="connsiteY3952" fmla="*/ 368876 h 1780956"/>
                  <a:gd name="connsiteX3953" fmla="*/ 1627271 w 2307205"/>
                  <a:gd name="connsiteY3953" fmla="*/ 372120 h 1780956"/>
                  <a:gd name="connsiteX3954" fmla="*/ 1623731 w 2307205"/>
                  <a:gd name="connsiteY3954" fmla="*/ 373448 h 1780956"/>
                  <a:gd name="connsiteX3955" fmla="*/ 1618864 w 2307205"/>
                  <a:gd name="connsiteY3955" fmla="*/ 373005 h 1780956"/>
                  <a:gd name="connsiteX3956" fmla="*/ 1612522 w 2307205"/>
                  <a:gd name="connsiteY3956" fmla="*/ 370646 h 1780956"/>
                  <a:gd name="connsiteX3957" fmla="*/ 1610015 w 2307205"/>
                  <a:gd name="connsiteY3957" fmla="*/ 368138 h 1780956"/>
                  <a:gd name="connsiteX3958" fmla="*/ 1611195 w 2307205"/>
                  <a:gd name="connsiteY3958" fmla="*/ 365631 h 1780956"/>
                  <a:gd name="connsiteX3959" fmla="*/ 1611195 w 2307205"/>
                  <a:gd name="connsiteY3959" fmla="*/ 362386 h 1780956"/>
                  <a:gd name="connsiteX3960" fmla="*/ 1609425 w 2307205"/>
                  <a:gd name="connsiteY3960" fmla="*/ 358404 h 1780956"/>
                  <a:gd name="connsiteX3961" fmla="*/ 1605295 w 2307205"/>
                  <a:gd name="connsiteY3961" fmla="*/ 356339 h 1780956"/>
                  <a:gd name="connsiteX3962" fmla="*/ 1594086 w 2307205"/>
                  <a:gd name="connsiteY3962" fmla="*/ 356339 h 1780956"/>
                  <a:gd name="connsiteX3963" fmla="*/ 1586416 w 2307205"/>
                  <a:gd name="connsiteY3963" fmla="*/ 359141 h 1780956"/>
                  <a:gd name="connsiteX3964" fmla="*/ 1584941 w 2307205"/>
                  <a:gd name="connsiteY3964" fmla="*/ 358846 h 1780956"/>
                  <a:gd name="connsiteX3965" fmla="*/ 1574469 w 2307205"/>
                  <a:gd name="connsiteY3965" fmla="*/ 353684 h 1780956"/>
                  <a:gd name="connsiteX3966" fmla="*/ 1571224 w 2307205"/>
                  <a:gd name="connsiteY3966" fmla="*/ 352799 h 1780956"/>
                  <a:gd name="connsiteX3967" fmla="*/ 1562817 w 2307205"/>
                  <a:gd name="connsiteY3967" fmla="*/ 352209 h 1780956"/>
                  <a:gd name="connsiteX3968" fmla="*/ 1558688 w 2307205"/>
                  <a:gd name="connsiteY3968" fmla="*/ 352947 h 1780956"/>
                  <a:gd name="connsiteX3969" fmla="*/ 1551903 w 2307205"/>
                  <a:gd name="connsiteY3969" fmla="*/ 355306 h 1780956"/>
                  <a:gd name="connsiteX3970" fmla="*/ 1546151 w 2307205"/>
                  <a:gd name="connsiteY3970" fmla="*/ 355896 h 1780956"/>
                  <a:gd name="connsiteX3971" fmla="*/ 1543939 w 2307205"/>
                  <a:gd name="connsiteY3971" fmla="*/ 355306 h 1780956"/>
                  <a:gd name="connsiteX3972" fmla="*/ 1540546 w 2307205"/>
                  <a:gd name="connsiteY3972" fmla="*/ 353389 h 1780956"/>
                  <a:gd name="connsiteX3973" fmla="*/ 1538039 w 2307205"/>
                  <a:gd name="connsiteY3973" fmla="*/ 351472 h 1780956"/>
                  <a:gd name="connsiteX3974" fmla="*/ 1538334 w 2307205"/>
                  <a:gd name="connsiteY3974" fmla="*/ 350734 h 1780956"/>
                  <a:gd name="connsiteX3975" fmla="*/ 1545856 w 2307205"/>
                  <a:gd name="connsiteY3975" fmla="*/ 350734 h 1780956"/>
                  <a:gd name="connsiteX3976" fmla="*/ 1552198 w 2307205"/>
                  <a:gd name="connsiteY3976" fmla="*/ 349997 h 1780956"/>
                  <a:gd name="connsiteX3977" fmla="*/ 1557950 w 2307205"/>
                  <a:gd name="connsiteY3977" fmla="*/ 348079 h 1780956"/>
                  <a:gd name="connsiteX3978" fmla="*/ 1558540 w 2307205"/>
                  <a:gd name="connsiteY3978" fmla="*/ 346899 h 1780956"/>
                  <a:gd name="connsiteX3979" fmla="*/ 1555885 w 2307205"/>
                  <a:gd name="connsiteY3979" fmla="*/ 345720 h 1780956"/>
                  <a:gd name="connsiteX3980" fmla="*/ 1552640 w 2307205"/>
                  <a:gd name="connsiteY3980" fmla="*/ 343212 h 1780956"/>
                  <a:gd name="connsiteX3981" fmla="*/ 1548658 w 2307205"/>
                  <a:gd name="connsiteY3981" fmla="*/ 339377 h 1780956"/>
                  <a:gd name="connsiteX3982" fmla="*/ 1548658 w 2307205"/>
                  <a:gd name="connsiteY3982" fmla="*/ 337902 h 1780956"/>
                  <a:gd name="connsiteX3983" fmla="*/ 1552198 w 2307205"/>
                  <a:gd name="connsiteY3983" fmla="*/ 338787 h 1780956"/>
                  <a:gd name="connsiteX3984" fmla="*/ 1555885 w 2307205"/>
                  <a:gd name="connsiteY3984" fmla="*/ 340262 h 1780956"/>
                  <a:gd name="connsiteX3985" fmla="*/ 1569012 w 2307205"/>
                  <a:gd name="connsiteY3985" fmla="*/ 347194 h 1780956"/>
                  <a:gd name="connsiteX3986" fmla="*/ 1576829 w 2307205"/>
                  <a:gd name="connsiteY3986" fmla="*/ 349702 h 1780956"/>
                  <a:gd name="connsiteX3987" fmla="*/ 1584499 w 2307205"/>
                  <a:gd name="connsiteY3987" fmla="*/ 350439 h 1780956"/>
                  <a:gd name="connsiteX3988" fmla="*/ 1594233 w 2307205"/>
                  <a:gd name="connsiteY3988" fmla="*/ 350439 h 1780956"/>
                  <a:gd name="connsiteX3989" fmla="*/ 1614292 w 2307205"/>
                  <a:gd name="connsiteY3989" fmla="*/ 348817 h 1780956"/>
                  <a:gd name="connsiteX3990" fmla="*/ 1621224 w 2307205"/>
                  <a:gd name="connsiteY3990" fmla="*/ 348817 h 1780956"/>
                  <a:gd name="connsiteX3991" fmla="*/ 1625501 w 2307205"/>
                  <a:gd name="connsiteY3991" fmla="*/ 348227 h 1780956"/>
                  <a:gd name="connsiteX3992" fmla="*/ 1631106 w 2307205"/>
                  <a:gd name="connsiteY3992" fmla="*/ 346752 h 1780956"/>
                  <a:gd name="connsiteX3993" fmla="*/ 1636563 w 2307205"/>
                  <a:gd name="connsiteY3993" fmla="*/ 344245 h 1780956"/>
                  <a:gd name="connsiteX3994" fmla="*/ 1639660 w 2307205"/>
                  <a:gd name="connsiteY3994" fmla="*/ 341737 h 1780956"/>
                  <a:gd name="connsiteX3995" fmla="*/ 1642020 w 2307205"/>
                  <a:gd name="connsiteY3995" fmla="*/ 338345 h 1780956"/>
                  <a:gd name="connsiteX3996" fmla="*/ 1642758 w 2307205"/>
                  <a:gd name="connsiteY3996" fmla="*/ 332888 h 1780956"/>
                  <a:gd name="connsiteX3997" fmla="*/ 1641873 w 2307205"/>
                  <a:gd name="connsiteY3997" fmla="*/ 325513 h 1780956"/>
                  <a:gd name="connsiteX3998" fmla="*/ 1641873 w 2307205"/>
                  <a:gd name="connsiteY3998" fmla="*/ 319909 h 1780956"/>
                  <a:gd name="connsiteX3999" fmla="*/ 1642463 w 2307205"/>
                  <a:gd name="connsiteY3999" fmla="*/ 316221 h 1780956"/>
                  <a:gd name="connsiteX4000" fmla="*/ 1643643 w 2307205"/>
                  <a:gd name="connsiteY4000" fmla="*/ 314304 h 1780956"/>
                  <a:gd name="connsiteX4001" fmla="*/ 1658244 w 2307205"/>
                  <a:gd name="connsiteY4001" fmla="*/ 314304 h 1780956"/>
                  <a:gd name="connsiteX4002" fmla="*/ 1670781 w 2307205"/>
                  <a:gd name="connsiteY4002" fmla="*/ 315336 h 1780956"/>
                  <a:gd name="connsiteX4003" fmla="*/ 1677713 w 2307205"/>
                  <a:gd name="connsiteY4003" fmla="*/ 314746 h 1780956"/>
                  <a:gd name="connsiteX4004" fmla="*/ 1686858 w 2307205"/>
                  <a:gd name="connsiteY4004" fmla="*/ 311797 h 1780956"/>
                  <a:gd name="connsiteX4005" fmla="*/ 1696887 w 2307205"/>
                  <a:gd name="connsiteY4005" fmla="*/ 311797 h 1780956"/>
                  <a:gd name="connsiteX4006" fmla="*/ 1699542 w 2307205"/>
                  <a:gd name="connsiteY4006" fmla="*/ 310764 h 1780956"/>
                  <a:gd name="connsiteX4007" fmla="*/ 1707801 w 2307205"/>
                  <a:gd name="connsiteY4007" fmla="*/ 298817 h 1780956"/>
                  <a:gd name="connsiteX4008" fmla="*/ 1717093 w 2307205"/>
                  <a:gd name="connsiteY4008" fmla="*/ 292770 h 1780956"/>
                  <a:gd name="connsiteX4009" fmla="*/ 1715913 w 2307205"/>
                  <a:gd name="connsiteY4009" fmla="*/ 291148 h 1780956"/>
                  <a:gd name="connsiteX4010" fmla="*/ 1709424 w 2307205"/>
                  <a:gd name="connsiteY4010" fmla="*/ 288345 h 1780956"/>
                  <a:gd name="connsiteX4011" fmla="*/ 1692462 w 2307205"/>
                  <a:gd name="connsiteY4011" fmla="*/ 283331 h 1780956"/>
                  <a:gd name="connsiteX4012" fmla="*/ 1685088 w 2307205"/>
                  <a:gd name="connsiteY4012" fmla="*/ 282151 h 1780956"/>
                  <a:gd name="connsiteX4013" fmla="*/ 1686268 w 2307205"/>
                  <a:gd name="connsiteY4013" fmla="*/ 281561 h 1780956"/>
                  <a:gd name="connsiteX4014" fmla="*/ 1696887 w 2307205"/>
                  <a:gd name="connsiteY4014" fmla="*/ 281118 h 1780956"/>
                  <a:gd name="connsiteX4015" fmla="*/ 1711783 w 2307205"/>
                  <a:gd name="connsiteY4015" fmla="*/ 281561 h 1780956"/>
                  <a:gd name="connsiteX4016" fmla="*/ 1725353 w 2307205"/>
                  <a:gd name="connsiteY4016" fmla="*/ 280233 h 1780956"/>
                  <a:gd name="connsiteX4017" fmla="*/ 1734055 w 2307205"/>
                  <a:gd name="connsiteY4017" fmla="*/ 275956 h 1780956"/>
                  <a:gd name="connsiteX4018" fmla="*/ 1734350 w 2307205"/>
                  <a:gd name="connsiteY4018" fmla="*/ 273744 h 1780956"/>
                  <a:gd name="connsiteX4019" fmla="*/ 1737005 w 2307205"/>
                  <a:gd name="connsiteY4019" fmla="*/ 270057 h 1780956"/>
                  <a:gd name="connsiteX4020" fmla="*/ 1735677 w 2307205"/>
                  <a:gd name="connsiteY4020" fmla="*/ 268582 h 1780956"/>
                  <a:gd name="connsiteX4021" fmla="*/ 1732285 w 2307205"/>
                  <a:gd name="connsiteY4021" fmla="*/ 268139 h 1780956"/>
                  <a:gd name="connsiteX4022" fmla="*/ 1719748 w 2307205"/>
                  <a:gd name="connsiteY4022" fmla="*/ 262387 h 1780956"/>
                  <a:gd name="connsiteX4023" fmla="*/ 1711931 w 2307205"/>
                  <a:gd name="connsiteY4023" fmla="*/ 261060 h 1780956"/>
                  <a:gd name="connsiteX4024" fmla="*/ 1701607 w 2307205"/>
                  <a:gd name="connsiteY4024" fmla="*/ 260617 h 1780956"/>
                  <a:gd name="connsiteX4025" fmla="*/ 1697477 w 2307205"/>
                  <a:gd name="connsiteY4025" fmla="*/ 256635 h 1780956"/>
                  <a:gd name="connsiteX4026" fmla="*/ 1694232 w 2307205"/>
                  <a:gd name="connsiteY4026" fmla="*/ 255160 h 1780956"/>
                  <a:gd name="connsiteX4027" fmla="*/ 1689512 w 2307205"/>
                  <a:gd name="connsiteY4027" fmla="*/ 253832 h 1780956"/>
                  <a:gd name="connsiteX4028" fmla="*/ 1682433 w 2307205"/>
                  <a:gd name="connsiteY4028" fmla="*/ 252800 h 1780956"/>
                  <a:gd name="connsiteX4029" fmla="*/ 1674616 w 2307205"/>
                  <a:gd name="connsiteY4029" fmla="*/ 253242 h 1780956"/>
                  <a:gd name="connsiteX4030" fmla="*/ 1656769 w 2307205"/>
                  <a:gd name="connsiteY4030" fmla="*/ 255602 h 1780956"/>
                  <a:gd name="connsiteX4031" fmla="*/ 1651902 w 2307205"/>
                  <a:gd name="connsiteY4031" fmla="*/ 256930 h 1780956"/>
                  <a:gd name="connsiteX4032" fmla="*/ 1647035 w 2307205"/>
                  <a:gd name="connsiteY4032" fmla="*/ 257667 h 1780956"/>
                  <a:gd name="connsiteX4033" fmla="*/ 1643053 w 2307205"/>
                  <a:gd name="connsiteY4033" fmla="*/ 256487 h 1780956"/>
                  <a:gd name="connsiteX4034" fmla="*/ 1638185 w 2307205"/>
                  <a:gd name="connsiteY4034" fmla="*/ 253537 h 1780956"/>
                  <a:gd name="connsiteX4035" fmla="*/ 1633023 w 2307205"/>
                  <a:gd name="connsiteY4035" fmla="*/ 251620 h 1780956"/>
                  <a:gd name="connsiteX4036" fmla="*/ 1629484 w 2307205"/>
                  <a:gd name="connsiteY4036" fmla="*/ 251325 h 1780956"/>
                  <a:gd name="connsiteX4037" fmla="*/ 1628893 w 2307205"/>
                  <a:gd name="connsiteY4037" fmla="*/ 250145 h 1780956"/>
                  <a:gd name="connsiteX4038" fmla="*/ 1637301 w 2307205"/>
                  <a:gd name="connsiteY4038" fmla="*/ 249703 h 1780956"/>
                  <a:gd name="connsiteX4039" fmla="*/ 1644675 w 2307205"/>
                  <a:gd name="connsiteY4039" fmla="*/ 249998 h 1780956"/>
                  <a:gd name="connsiteX4040" fmla="*/ 1651017 w 2307205"/>
                  <a:gd name="connsiteY4040" fmla="*/ 251178 h 1780956"/>
                  <a:gd name="connsiteX4041" fmla="*/ 1659719 w 2307205"/>
                  <a:gd name="connsiteY4041" fmla="*/ 251178 h 1780956"/>
                  <a:gd name="connsiteX4042" fmla="*/ 1676091 w 2307205"/>
                  <a:gd name="connsiteY4042" fmla="*/ 249408 h 1780956"/>
                  <a:gd name="connsiteX4043" fmla="*/ 1682285 w 2307205"/>
                  <a:gd name="connsiteY4043" fmla="*/ 249408 h 1780956"/>
                  <a:gd name="connsiteX4044" fmla="*/ 1686268 w 2307205"/>
                  <a:gd name="connsiteY4044" fmla="*/ 248375 h 1780956"/>
                  <a:gd name="connsiteX4045" fmla="*/ 1692020 w 2307205"/>
                  <a:gd name="connsiteY4045" fmla="*/ 248375 h 1780956"/>
                  <a:gd name="connsiteX4046" fmla="*/ 1698509 w 2307205"/>
                  <a:gd name="connsiteY4046" fmla="*/ 247638 h 1780956"/>
                  <a:gd name="connsiteX4047" fmla="*/ 1705589 w 2307205"/>
                  <a:gd name="connsiteY4047" fmla="*/ 249408 h 1780956"/>
                  <a:gd name="connsiteX4048" fmla="*/ 1708834 w 2307205"/>
                  <a:gd name="connsiteY4048" fmla="*/ 250883 h 1780956"/>
                  <a:gd name="connsiteX4049" fmla="*/ 1716208 w 2307205"/>
                  <a:gd name="connsiteY4049" fmla="*/ 252358 h 1780956"/>
                  <a:gd name="connsiteX4050" fmla="*/ 1731695 w 2307205"/>
                  <a:gd name="connsiteY4050" fmla="*/ 252358 h 1780956"/>
                  <a:gd name="connsiteX4051" fmla="*/ 1734497 w 2307205"/>
                  <a:gd name="connsiteY4051" fmla="*/ 251325 h 1780956"/>
                  <a:gd name="connsiteX4052" fmla="*/ 1735825 w 2307205"/>
                  <a:gd name="connsiteY4052" fmla="*/ 241001 h 1780956"/>
                  <a:gd name="connsiteX4053" fmla="*/ 1729335 w 2307205"/>
                  <a:gd name="connsiteY4053" fmla="*/ 240706 h 1780956"/>
                  <a:gd name="connsiteX4054" fmla="*/ 1719748 w 2307205"/>
                  <a:gd name="connsiteY4054" fmla="*/ 242476 h 1780956"/>
                  <a:gd name="connsiteX4055" fmla="*/ 1712963 w 2307205"/>
                  <a:gd name="connsiteY4055" fmla="*/ 241001 h 1780956"/>
                  <a:gd name="connsiteX4056" fmla="*/ 1706474 w 2307205"/>
                  <a:gd name="connsiteY4056" fmla="*/ 240411 h 1780956"/>
                  <a:gd name="connsiteX4057" fmla="*/ 1697477 w 2307205"/>
                  <a:gd name="connsiteY4057" fmla="*/ 236134 h 1780956"/>
                  <a:gd name="connsiteX4058" fmla="*/ 1693052 w 2307205"/>
                  <a:gd name="connsiteY4058" fmla="*/ 235249 h 1780956"/>
                  <a:gd name="connsiteX4059" fmla="*/ 1688332 w 2307205"/>
                  <a:gd name="connsiteY4059" fmla="*/ 230086 h 1780956"/>
                  <a:gd name="connsiteX4060" fmla="*/ 1678598 w 2307205"/>
                  <a:gd name="connsiteY4060" fmla="*/ 226252 h 1780956"/>
                  <a:gd name="connsiteX4061" fmla="*/ 1673731 w 2307205"/>
                  <a:gd name="connsiteY4061" fmla="*/ 225662 h 1780956"/>
                  <a:gd name="connsiteX4062" fmla="*/ 1672551 w 2307205"/>
                  <a:gd name="connsiteY4062" fmla="*/ 224187 h 1780956"/>
                  <a:gd name="connsiteX4063" fmla="*/ 1686268 w 2307205"/>
                  <a:gd name="connsiteY4063" fmla="*/ 225219 h 1780956"/>
                  <a:gd name="connsiteX4064" fmla="*/ 1694380 w 2307205"/>
                  <a:gd name="connsiteY4064" fmla="*/ 226399 h 1780956"/>
                  <a:gd name="connsiteX4065" fmla="*/ 1702049 w 2307205"/>
                  <a:gd name="connsiteY4065" fmla="*/ 228906 h 1780956"/>
                  <a:gd name="connsiteX4066" fmla="*/ 1709129 w 2307205"/>
                  <a:gd name="connsiteY4066" fmla="*/ 229939 h 1780956"/>
                  <a:gd name="connsiteX4067" fmla="*/ 1715471 w 2307205"/>
                  <a:gd name="connsiteY4067" fmla="*/ 229496 h 1780956"/>
                  <a:gd name="connsiteX4068" fmla="*/ 1727565 w 2307205"/>
                  <a:gd name="connsiteY4068" fmla="*/ 227284 h 1780956"/>
                  <a:gd name="connsiteX4069" fmla="*/ 1737742 w 2307205"/>
                  <a:gd name="connsiteY4069" fmla="*/ 227579 h 1780956"/>
                  <a:gd name="connsiteX4070" fmla="*/ 1743494 w 2307205"/>
                  <a:gd name="connsiteY4070" fmla="*/ 226989 h 1780956"/>
                  <a:gd name="connsiteX4071" fmla="*/ 1748066 w 2307205"/>
                  <a:gd name="connsiteY4071" fmla="*/ 225514 h 1780956"/>
                  <a:gd name="connsiteX4072" fmla="*/ 1751901 w 2307205"/>
                  <a:gd name="connsiteY4072" fmla="*/ 224924 h 1780956"/>
                  <a:gd name="connsiteX4073" fmla="*/ 1762373 w 2307205"/>
                  <a:gd name="connsiteY4073" fmla="*/ 225367 h 1780956"/>
                  <a:gd name="connsiteX4074" fmla="*/ 1765175 w 2307205"/>
                  <a:gd name="connsiteY4074" fmla="*/ 224777 h 1780956"/>
                  <a:gd name="connsiteX4075" fmla="*/ 1766945 w 2307205"/>
                  <a:gd name="connsiteY4075" fmla="*/ 223744 h 1780956"/>
                  <a:gd name="connsiteX4076" fmla="*/ 1768273 w 2307205"/>
                  <a:gd name="connsiteY4076" fmla="*/ 221974 h 1780956"/>
                  <a:gd name="connsiteX4077" fmla="*/ 1769305 w 2307205"/>
                  <a:gd name="connsiteY4077" fmla="*/ 219320 h 1780956"/>
                  <a:gd name="connsiteX4078" fmla="*/ 1768568 w 2307205"/>
                  <a:gd name="connsiteY4078" fmla="*/ 216517 h 1780956"/>
                  <a:gd name="connsiteX4079" fmla="*/ 1763995 w 2307205"/>
                  <a:gd name="connsiteY4079" fmla="*/ 211355 h 1780956"/>
                  <a:gd name="connsiteX4080" fmla="*/ 1762226 w 2307205"/>
                  <a:gd name="connsiteY4080" fmla="*/ 209880 h 1780956"/>
                  <a:gd name="connsiteX4081" fmla="*/ 1757801 w 2307205"/>
                  <a:gd name="connsiteY4081" fmla="*/ 208995 h 1780956"/>
                  <a:gd name="connsiteX4082" fmla="*/ 1747181 w 2307205"/>
                  <a:gd name="connsiteY4082" fmla="*/ 208553 h 1780956"/>
                  <a:gd name="connsiteX4083" fmla="*/ 1734350 w 2307205"/>
                  <a:gd name="connsiteY4083" fmla="*/ 206340 h 1780956"/>
                  <a:gd name="connsiteX4084" fmla="*/ 1731252 w 2307205"/>
                  <a:gd name="connsiteY4084" fmla="*/ 205160 h 1780956"/>
                  <a:gd name="connsiteX4085" fmla="*/ 1738185 w 2307205"/>
                  <a:gd name="connsiteY4085" fmla="*/ 202801 h 1780956"/>
                  <a:gd name="connsiteX4086" fmla="*/ 1744674 w 2307205"/>
                  <a:gd name="connsiteY4086" fmla="*/ 202506 h 1780956"/>
                  <a:gd name="connsiteX4087" fmla="*/ 1753524 w 2307205"/>
                  <a:gd name="connsiteY4087" fmla="*/ 204570 h 1780956"/>
                  <a:gd name="connsiteX4088" fmla="*/ 1762816 w 2307205"/>
                  <a:gd name="connsiteY4088" fmla="*/ 205750 h 1780956"/>
                  <a:gd name="connsiteX4089" fmla="*/ 1789216 w 2307205"/>
                  <a:gd name="connsiteY4089" fmla="*/ 213715 h 1780956"/>
                  <a:gd name="connsiteX4090" fmla="*/ 1794969 w 2307205"/>
                  <a:gd name="connsiteY4090" fmla="*/ 214157 h 1780956"/>
                  <a:gd name="connsiteX4091" fmla="*/ 1801458 w 2307205"/>
                  <a:gd name="connsiteY4091" fmla="*/ 213272 h 1780956"/>
                  <a:gd name="connsiteX4092" fmla="*/ 1816502 w 2307205"/>
                  <a:gd name="connsiteY4092" fmla="*/ 209733 h 1780956"/>
                  <a:gd name="connsiteX4093" fmla="*/ 1818862 w 2307205"/>
                  <a:gd name="connsiteY4093" fmla="*/ 208553 h 1780956"/>
                  <a:gd name="connsiteX4094" fmla="*/ 1823729 w 2307205"/>
                  <a:gd name="connsiteY4094" fmla="*/ 204718 h 1780956"/>
                  <a:gd name="connsiteX4095" fmla="*/ 1823729 w 2307205"/>
                  <a:gd name="connsiteY4095" fmla="*/ 203095 h 1780956"/>
                  <a:gd name="connsiteX4096" fmla="*/ 1819305 w 2307205"/>
                  <a:gd name="connsiteY4096" fmla="*/ 201326 h 1780956"/>
                  <a:gd name="connsiteX4097" fmla="*/ 1817240 w 2307205"/>
                  <a:gd name="connsiteY4097" fmla="*/ 201031 h 1780956"/>
                  <a:gd name="connsiteX4098" fmla="*/ 1832874 w 2307205"/>
                  <a:gd name="connsiteY4098" fmla="*/ 195868 h 1780956"/>
                  <a:gd name="connsiteX4099" fmla="*/ 1838036 w 2307205"/>
                  <a:gd name="connsiteY4099" fmla="*/ 191444 h 1780956"/>
                  <a:gd name="connsiteX4100" fmla="*/ 1837741 w 2307205"/>
                  <a:gd name="connsiteY4100" fmla="*/ 190116 h 1780956"/>
                  <a:gd name="connsiteX4101" fmla="*/ 1832726 w 2307205"/>
                  <a:gd name="connsiteY4101" fmla="*/ 188641 h 1780956"/>
                  <a:gd name="connsiteX4102" fmla="*/ 1829629 w 2307205"/>
                  <a:gd name="connsiteY4102" fmla="*/ 188641 h 1780956"/>
                  <a:gd name="connsiteX4103" fmla="*/ 1810308 w 2307205"/>
                  <a:gd name="connsiteY4103" fmla="*/ 191444 h 1780956"/>
                  <a:gd name="connsiteX4104" fmla="*/ 1801606 w 2307205"/>
                  <a:gd name="connsiteY4104" fmla="*/ 190559 h 1780956"/>
                  <a:gd name="connsiteX4105" fmla="*/ 1798656 w 2307205"/>
                  <a:gd name="connsiteY4105" fmla="*/ 189379 h 1780956"/>
                  <a:gd name="connsiteX4106" fmla="*/ 1798656 w 2307205"/>
                  <a:gd name="connsiteY4106" fmla="*/ 188346 h 1780956"/>
                  <a:gd name="connsiteX4107" fmla="*/ 1802196 w 2307205"/>
                  <a:gd name="connsiteY4107" fmla="*/ 187461 h 1780956"/>
                  <a:gd name="connsiteX4108" fmla="*/ 1805588 w 2307205"/>
                  <a:gd name="connsiteY4108" fmla="*/ 187166 h 1780956"/>
                  <a:gd name="connsiteX4109" fmla="*/ 1809128 w 2307205"/>
                  <a:gd name="connsiteY4109" fmla="*/ 187609 h 1780956"/>
                  <a:gd name="connsiteX4110" fmla="*/ 1814142 w 2307205"/>
                  <a:gd name="connsiteY4110" fmla="*/ 187019 h 1780956"/>
                  <a:gd name="connsiteX4111" fmla="*/ 1823877 w 2307205"/>
                  <a:gd name="connsiteY4111" fmla="*/ 184512 h 1780956"/>
                  <a:gd name="connsiteX4112" fmla="*/ 1845706 w 2307205"/>
                  <a:gd name="connsiteY4112" fmla="*/ 181709 h 1780956"/>
                  <a:gd name="connsiteX4113" fmla="*/ 1847033 w 2307205"/>
                  <a:gd name="connsiteY4113" fmla="*/ 179054 h 1780956"/>
                  <a:gd name="connsiteX4114" fmla="*/ 1835086 w 2307205"/>
                  <a:gd name="connsiteY4114" fmla="*/ 165190 h 1780956"/>
                  <a:gd name="connsiteX4115" fmla="*/ 1833906 w 2307205"/>
                  <a:gd name="connsiteY4115" fmla="*/ 163125 h 1780956"/>
                  <a:gd name="connsiteX4116" fmla="*/ 1835824 w 2307205"/>
                  <a:gd name="connsiteY4116" fmla="*/ 163863 h 1780956"/>
                  <a:gd name="connsiteX4117" fmla="*/ 1842018 w 2307205"/>
                  <a:gd name="connsiteY4117" fmla="*/ 167993 h 1780956"/>
                  <a:gd name="connsiteX4118" fmla="*/ 1848803 w 2307205"/>
                  <a:gd name="connsiteY4118" fmla="*/ 171680 h 1780956"/>
                  <a:gd name="connsiteX4119" fmla="*/ 1853818 w 2307205"/>
                  <a:gd name="connsiteY4119" fmla="*/ 173155 h 1780956"/>
                  <a:gd name="connsiteX4120" fmla="*/ 1859422 w 2307205"/>
                  <a:gd name="connsiteY4120" fmla="*/ 173597 h 1780956"/>
                  <a:gd name="connsiteX4121" fmla="*/ 1864142 w 2307205"/>
                  <a:gd name="connsiteY4121" fmla="*/ 172565 h 1780956"/>
                  <a:gd name="connsiteX4122" fmla="*/ 1868124 w 2307205"/>
                  <a:gd name="connsiteY4122" fmla="*/ 170205 h 1780956"/>
                  <a:gd name="connsiteX4123" fmla="*/ 1879629 w 2307205"/>
                  <a:gd name="connsiteY4123" fmla="*/ 160176 h 1780956"/>
                  <a:gd name="connsiteX4124" fmla="*/ 1888183 w 2307205"/>
                  <a:gd name="connsiteY4124" fmla="*/ 154571 h 1780956"/>
                  <a:gd name="connsiteX4125" fmla="*/ 1910602 w 2307205"/>
                  <a:gd name="connsiteY4125" fmla="*/ 143509 h 1780956"/>
                  <a:gd name="connsiteX4126" fmla="*/ 1938035 w 2307205"/>
                  <a:gd name="connsiteY4126" fmla="*/ 132300 h 1780956"/>
                  <a:gd name="connsiteX4127" fmla="*/ 1948802 w 2307205"/>
                  <a:gd name="connsiteY4127" fmla="*/ 125810 h 1780956"/>
                  <a:gd name="connsiteX4128" fmla="*/ 1970483 w 2307205"/>
                  <a:gd name="connsiteY4128" fmla="*/ 117256 h 1780956"/>
                  <a:gd name="connsiteX4129" fmla="*/ 1987445 w 2307205"/>
                  <a:gd name="connsiteY4129" fmla="*/ 107669 h 1780956"/>
                  <a:gd name="connsiteX4130" fmla="*/ 1988772 w 2307205"/>
                  <a:gd name="connsiteY4130" fmla="*/ 104276 h 1780956"/>
                  <a:gd name="connsiteX4131" fmla="*/ 1976825 w 2307205"/>
                  <a:gd name="connsiteY4131" fmla="*/ 103244 h 1780956"/>
                  <a:gd name="connsiteX4132" fmla="*/ 1963846 w 2307205"/>
                  <a:gd name="connsiteY4132" fmla="*/ 104276 h 1780956"/>
                  <a:gd name="connsiteX4133" fmla="*/ 1896443 w 2307205"/>
                  <a:gd name="connsiteY4133" fmla="*/ 118878 h 1780956"/>
                  <a:gd name="connsiteX4134" fmla="*/ 1890543 w 2307205"/>
                  <a:gd name="connsiteY4134" fmla="*/ 119763 h 1780956"/>
                  <a:gd name="connsiteX4135" fmla="*/ 1885823 w 2307205"/>
                  <a:gd name="connsiteY4135" fmla="*/ 118878 h 1780956"/>
                  <a:gd name="connsiteX4136" fmla="*/ 1886708 w 2307205"/>
                  <a:gd name="connsiteY4136" fmla="*/ 116813 h 1780956"/>
                  <a:gd name="connsiteX4137" fmla="*/ 1933020 w 2307205"/>
                  <a:gd name="connsiteY4137" fmla="*/ 104866 h 1780956"/>
                  <a:gd name="connsiteX4138" fmla="*/ 1934348 w 2307205"/>
                  <a:gd name="connsiteY4138" fmla="*/ 103981 h 1780956"/>
                  <a:gd name="connsiteX4139" fmla="*/ 1935970 w 2307205"/>
                  <a:gd name="connsiteY4139" fmla="*/ 102211 h 1780956"/>
                  <a:gd name="connsiteX4140" fmla="*/ 1936855 w 2307205"/>
                  <a:gd name="connsiteY4140" fmla="*/ 99999 h 1780956"/>
                  <a:gd name="connsiteX4141" fmla="*/ 1940543 w 2307205"/>
                  <a:gd name="connsiteY4141" fmla="*/ 96607 h 1780956"/>
                  <a:gd name="connsiteX4142" fmla="*/ 1956766 w 2307205"/>
                  <a:gd name="connsiteY4142" fmla="*/ 95722 h 1780956"/>
                  <a:gd name="connsiteX4143" fmla="*/ 1964731 w 2307205"/>
                  <a:gd name="connsiteY4143" fmla="*/ 94689 h 1780956"/>
                  <a:gd name="connsiteX4144" fmla="*/ 1970041 w 2307205"/>
                  <a:gd name="connsiteY4144" fmla="*/ 93214 h 1780956"/>
                  <a:gd name="connsiteX4145" fmla="*/ 1972548 w 2307205"/>
                  <a:gd name="connsiteY4145" fmla="*/ 90265 h 1780956"/>
                  <a:gd name="connsiteX4146" fmla="*/ 1977120 w 2307205"/>
                  <a:gd name="connsiteY4146" fmla="*/ 88495 h 1780956"/>
                  <a:gd name="connsiteX4147" fmla="*/ 1994229 w 2307205"/>
                  <a:gd name="connsiteY4147" fmla="*/ 89085 h 1780956"/>
                  <a:gd name="connsiteX4148" fmla="*/ 1997769 w 2307205"/>
                  <a:gd name="connsiteY4148" fmla="*/ 88495 h 1780956"/>
                  <a:gd name="connsiteX4149" fmla="*/ 2005881 w 2307205"/>
                  <a:gd name="connsiteY4149" fmla="*/ 85250 h 1780956"/>
                  <a:gd name="connsiteX4150" fmla="*/ 2019893 w 2307205"/>
                  <a:gd name="connsiteY4150" fmla="*/ 82005 h 1780956"/>
                  <a:gd name="connsiteX4151" fmla="*/ 2048506 w 2307205"/>
                  <a:gd name="connsiteY4151" fmla="*/ 71828 h 1780956"/>
                  <a:gd name="connsiteX4152" fmla="*/ 2056913 w 2307205"/>
                  <a:gd name="connsiteY4152" fmla="*/ 69468 h 1780956"/>
                  <a:gd name="connsiteX4153" fmla="*/ 2062370 w 2307205"/>
                  <a:gd name="connsiteY4153" fmla="*/ 65191 h 1780956"/>
                  <a:gd name="connsiteX4154" fmla="*/ 2071662 w 2307205"/>
                  <a:gd name="connsiteY4154" fmla="*/ 60471 h 1780956"/>
                  <a:gd name="connsiteX4155" fmla="*/ 2080659 w 2307205"/>
                  <a:gd name="connsiteY4155" fmla="*/ 54424 h 1780956"/>
                  <a:gd name="connsiteX4156" fmla="*/ 2082429 w 2307205"/>
                  <a:gd name="connsiteY4156" fmla="*/ 50442 h 1780956"/>
                  <a:gd name="connsiteX4157" fmla="*/ 2079922 w 2307205"/>
                  <a:gd name="connsiteY4157" fmla="*/ 46607 h 1780956"/>
                  <a:gd name="connsiteX4158" fmla="*/ 2077562 w 2307205"/>
                  <a:gd name="connsiteY4158" fmla="*/ 43952 h 1780956"/>
                  <a:gd name="connsiteX4159" fmla="*/ 2075350 w 2307205"/>
                  <a:gd name="connsiteY4159" fmla="*/ 42330 h 1780956"/>
                  <a:gd name="connsiteX4160" fmla="*/ 2069597 w 2307205"/>
                  <a:gd name="connsiteY4160" fmla="*/ 41003 h 1780956"/>
                  <a:gd name="connsiteX4161" fmla="*/ 2049244 w 2307205"/>
                  <a:gd name="connsiteY4161" fmla="*/ 38938 h 1780956"/>
                  <a:gd name="connsiteX4162" fmla="*/ 2029037 w 2307205"/>
                  <a:gd name="connsiteY4162" fmla="*/ 43362 h 1780956"/>
                  <a:gd name="connsiteX4163" fmla="*/ 2029037 w 2307205"/>
                  <a:gd name="connsiteY4163" fmla="*/ 42330 h 1780956"/>
                  <a:gd name="connsiteX4164" fmla="*/ 2033167 w 2307205"/>
                  <a:gd name="connsiteY4164" fmla="*/ 38053 h 1780956"/>
                  <a:gd name="connsiteX4165" fmla="*/ 2033167 w 2307205"/>
                  <a:gd name="connsiteY4165" fmla="*/ 35988 h 1780956"/>
                  <a:gd name="connsiteX4166" fmla="*/ 2025350 w 2307205"/>
                  <a:gd name="connsiteY4166" fmla="*/ 30236 h 1780956"/>
                  <a:gd name="connsiteX4167" fmla="*/ 2019893 w 2307205"/>
                  <a:gd name="connsiteY4167" fmla="*/ 27581 h 1780956"/>
                  <a:gd name="connsiteX4168" fmla="*/ 2018565 w 2307205"/>
                  <a:gd name="connsiteY4168" fmla="*/ 26401 h 1780956"/>
                  <a:gd name="connsiteX4169" fmla="*/ 2019155 w 2307205"/>
                  <a:gd name="connsiteY4169" fmla="*/ 25369 h 1780956"/>
                  <a:gd name="connsiteX4170" fmla="*/ 2020630 w 2307205"/>
                  <a:gd name="connsiteY4170" fmla="*/ 24041 h 1780956"/>
                  <a:gd name="connsiteX4171" fmla="*/ 2022990 w 2307205"/>
                  <a:gd name="connsiteY4171" fmla="*/ 22566 h 1780956"/>
                  <a:gd name="connsiteX4172" fmla="*/ 2022253 w 2307205"/>
                  <a:gd name="connsiteY4172" fmla="*/ 21239 h 1780956"/>
                  <a:gd name="connsiteX4173" fmla="*/ 2018565 w 2307205"/>
                  <a:gd name="connsiteY4173" fmla="*/ 19911 h 1780956"/>
                  <a:gd name="connsiteX4174" fmla="*/ 2009568 w 2307205"/>
                  <a:gd name="connsiteY4174" fmla="*/ 18879 h 1780956"/>
                  <a:gd name="connsiteX4175" fmla="*/ 2005586 w 2307205"/>
                  <a:gd name="connsiteY4175" fmla="*/ 19321 h 1780956"/>
                  <a:gd name="connsiteX4176" fmla="*/ 1997769 w 2307205"/>
                  <a:gd name="connsiteY4176" fmla="*/ 22271 h 1780956"/>
                  <a:gd name="connsiteX4177" fmla="*/ 1995852 w 2307205"/>
                  <a:gd name="connsiteY4177" fmla="*/ 22271 h 1780956"/>
                  <a:gd name="connsiteX4178" fmla="*/ 1992460 w 2307205"/>
                  <a:gd name="connsiteY4178" fmla="*/ 19616 h 1780956"/>
                  <a:gd name="connsiteX4179" fmla="*/ 1988772 w 2307205"/>
                  <a:gd name="connsiteY4179" fmla="*/ 15782 h 1780956"/>
                  <a:gd name="connsiteX4180" fmla="*/ 1985380 w 2307205"/>
                  <a:gd name="connsiteY4180" fmla="*/ 14159 h 1780956"/>
                  <a:gd name="connsiteX4181" fmla="*/ 1983315 w 2307205"/>
                  <a:gd name="connsiteY4181" fmla="*/ 14159 h 1780956"/>
                  <a:gd name="connsiteX4182" fmla="*/ 1979923 w 2307205"/>
                  <a:gd name="connsiteY4182" fmla="*/ 14897 h 1780956"/>
                  <a:gd name="connsiteX4183" fmla="*/ 1978595 w 2307205"/>
                  <a:gd name="connsiteY4183" fmla="*/ 16077 h 1780956"/>
                  <a:gd name="connsiteX4184" fmla="*/ 1976383 w 2307205"/>
                  <a:gd name="connsiteY4184" fmla="*/ 19469 h 1780956"/>
                  <a:gd name="connsiteX4185" fmla="*/ 1975055 w 2307205"/>
                  <a:gd name="connsiteY4185" fmla="*/ 20649 h 1780956"/>
                  <a:gd name="connsiteX4186" fmla="*/ 1972401 w 2307205"/>
                  <a:gd name="connsiteY4186" fmla="*/ 20649 h 1780956"/>
                  <a:gd name="connsiteX4187" fmla="*/ 1968418 w 2307205"/>
                  <a:gd name="connsiteY4187" fmla="*/ 18879 h 1780956"/>
                  <a:gd name="connsiteX4188" fmla="*/ 1963699 w 2307205"/>
                  <a:gd name="connsiteY4188" fmla="*/ 17846 h 1780956"/>
                  <a:gd name="connsiteX4189" fmla="*/ 1953374 w 2307205"/>
                  <a:gd name="connsiteY4189" fmla="*/ 20206 h 1780956"/>
                  <a:gd name="connsiteX4190" fmla="*/ 1940543 w 2307205"/>
                  <a:gd name="connsiteY4190" fmla="*/ 24484 h 1780956"/>
                  <a:gd name="connsiteX4191" fmla="*/ 1933905 w 2307205"/>
                  <a:gd name="connsiteY4191" fmla="*/ 25958 h 1780956"/>
                  <a:gd name="connsiteX4192" fmla="*/ 1930513 w 2307205"/>
                  <a:gd name="connsiteY4192" fmla="*/ 25958 h 1780956"/>
                  <a:gd name="connsiteX4193" fmla="*/ 1920041 w 2307205"/>
                  <a:gd name="connsiteY4193" fmla="*/ 29203 h 1780956"/>
                  <a:gd name="connsiteX4194" fmla="*/ 1911192 w 2307205"/>
                  <a:gd name="connsiteY4194" fmla="*/ 30236 h 1780956"/>
                  <a:gd name="connsiteX4195" fmla="*/ 1899835 w 2307205"/>
                  <a:gd name="connsiteY4195" fmla="*/ 30678 h 1780956"/>
                  <a:gd name="connsiteX4196" fmla="*/ 1892018 w 2307205"/>
                  <a:gd name="connsiteY4196" fmla="*/ 30236 h 1780956"/>
                  <a:gd name="connsiteX4197" fmla="*/ 1894968 w 2307205"/>
                  <a:gd name="connsiteY4197" fmla="*/ 28761 h 1780956"/>
                  <a:gd name="connsiteX4198" fmla="*/ 1934790 w 2307205"/>
                  <a:gd name="connsiteY4198" fmla="*/ 19616 h 1780956"/>
                  <a:gd name="connsiteX4199" fmla="*/ 1940985 w 2307205"/>
                  <a:gd name="connsiteY4199" fmla="*/ 16814 h 1780956"/>
                  <a:gd name="connsiteX4200" fmla="*/ 1945557 w 2307205"/>
                  <a:gd name="connsiteY4200" fmla="*/ 13864 h 1780956"/>
                  <a:gd name="connsiteX4201" fmla="*/ 1945557 w 2307205"/>
                  <a:gd name="connsiteY4201" fmla="*/ 12537 h 1780956"/>
                  <a:gd name="connsiteX4202" fmla="*/ 1941132 w 2307205"/>
                  <a:gd name="connsiteY4202" fmla="*/ 11357 h 1780956"/>
                  <a:gd name="connsiteX4203" fmla="*/ 1919894 w 2307205"/>
                  <a:gd name="connsiteY4203" fmla="*/ 10767 h 1780956"/>
                  <a:gd name="connsiteX4204" fmla="*/ 1914141 w 2307205"/>
                  <a:gd name="connsiteY4204" fmla="*/ 10029 h 1780956"/>
                  <a:gd name="connsiteX4205" fmla="*/ 1906324 w 2307205"/>
                  <a:gd name="connsiteY4205" fmla="*/ 10619 h 1780956"/>
                  <a:gd name="connsiteX4206" fmla="*/ 1901605 w 2307205"/>
                  <a:gd name="connsiteY4206" fmla="*/ 10324 h 1780956"/>
                  <a:gd name="connsiteX4207" fmla="*/ 1893640 w 2307205"/>
                  <a:gd name="connsiteY4207" fmla="*/ 7375 h 1780956"/>
                  <a:gd name="connsiteX4208" fmla="*/ 1886708 w 2307205"/>
                  <a:gd name="connsiteY4208" fmla="*/ 7817 h 1780956"/>
                  <a:gd name="connsiteX4209" fmla="*/ 1865322 w 2307205"/>
                  <a:gd name="connsiteY4209" fmla="*/ 6637 h 1780956"/>
                  <a:gd name="connsiteX4210" fmla="*/ 1863257 w 2307205"/>
                  <a:gd name="connsiteY4210" fmla="*/ 6047 h 1780956"/>
                  <a:gd name="connsiteX4211" fmla="*/ 1857652 w 2307205"/>
                  <a:gd name="connsiteY4211" fmla="*/ 1622 h 1780956"/>
                  <a:gd name="connsiteX4212" fmla="*/ 1855440 w 2307205"/>
                  <a:gd name="connsiteY4212" fmla="*/ 442 h 1780956"/>
                  <a:gd name="connsiteX4213" fmla="*/ 1852785 w 2307205"/>
                  <a:gd name="connsiteY4213" fmla="*/ 0 h 1780956"/>
                  <a:gd name="connsiteX4214" fmla="*/ 1829187 w 2307205"/>
                  <a:gd name="connsiteY4214" fmla="*/ 1180 h 1780956"/>
                  <a:gd name="connsiteX4215" fmla="*/ 1823582 w 2307205"/>
                  <a:gd name="connsiteY4215" fmla="*/ 2212 h 1780956"/>
                  <a:gd name="connsiteX4216" fmla="*/ 1814733 w 2307205"/>
                  <a:gd name="connsiteY4216" fmla="*/ 6195 h 1780956"/>
                  <a:gd name="connsiteX4217" fmla="*/ 1815322 w 2307205"/>
                  <a:gd name="connsiteY4217" fmla="*/ 7522 h 1780956"/>
                  <a:gd name="connsiteX4218" fmla="*/ 1820632 w 2307205"/>
                  <a:gd name="connsiteY4218" fmla="*/ 9587 h 1780956"/>
                  <a:gd name="connsiteX4219" fmla="*/ 1827564 w 2307205"/>
                  <a:gd name="connsiteY4219" fmla="*/ 13422 h 1780956"/>
                  <a:gd name="connsiteX4220" fmla="*/ 1827564 w 2307205"/>
                  <a:gd name="connsiteY4220" fmla="*/ 14012 h 1780956"/>
                  <a:gd name="connsiteX4221" fmla="*/ 1822402 w 2307205"/>
                  <a:gd name="connsiteY4221" fmla="*/ 12684 h 1780956"/>
                  <a:gd name="connsiteX4222" fmla="*/ 1815175 w 2307205"/>
                  <a:gd name="connsiteY4222" fmla="*/ 9292 h 1780956"/>
                  <a:gd name="connsiteX4223" fmla="*/ 1800131 w 2307205"/>
                  <a:gd name="connsiteY4223" fmla="*/ 1032 h 1780956"/>
                  <a:gd name="connsiteX4224" fmla="*/ 1797919 w 2307205"/>
                  <a:gd name="connsiteY4224" fmla="*/ 737 h 1780956"/>
                  <a:gd name="connsiteX4225" fmla="*/ 1778450 w 2307205"/>
                  <a:gd name="connsiteY4225" fmla="*/ 2360 h 1780956"/>
                  <a:gd name="connsiteX4226" fmla="*/ 1764880 w 2307205"/>
                  <a:gd name="connsiteY4226" fmla="*/ 7817 h 1780956"/>
                  <a:gd name="connsiteX4227" fmla="*/ 1762963 w 2307205"/>
                  <a:gd name="connsiteY4227" fmla="*/ 9292 h 1780956"/>
                  <a:gd name="connsiteX4228" fmla="*/ 1761931 w 2307205"/>
                  <a:gd name="connsiteY4228" fmla="*/ 11357 h 1780956"/>
                  <a:gd name="connsiteX4229" fmla="*/ 1761931 w 2307205"/>
                  <a:gd name="connsiteY4229" fmla="*/ 14012 h 1780956"/>
                  <a:gd name="connsiteX4230" fmla="*/ 1767388 w 2307205"/>
                  <a:gd name="connsiteY4230" fmla="*/ 17994 h 1780956"/>
                  <a:gd name="connsiteX4231" fmla="*/ 1779334 w 2307205"/>
                  <a:gd name="connsiteY4231" fmla="*/ 23746 h 1780956"/>
                  <a:gd name="connsiteX4232" fmla="*/ 1782432 w 2307205"/>
                  <a:gd name="connsiteY4232" fmla="*/ 25958 h 1780956"/>
                  <a:gd name="connsiteX4233" fmla="*/ 1766355 w 2307205"/>
                  <a:gd name="connsiteY4233" fmla="*/ 22714 h 1780956"/>
                  <a:gd name="connsiteX4234" fmla="*/ 1755146 w 2307205"/>
                  <a:gd name="connsiteY4234" fmla="*/ 17551 h 1780956"/>
                  <a:gd name="connsiteX4235" fmla="*/ 1749541 w 2307205"/>
                  <a:gd name="connsiteY4235" fmla="*/ 14159 h 1780956"/>
                  <a:gd name="connsiteX4236" fmla="*/ 1745854 w 2307205"/>
                  <a:gd name="connsiteY4236" fmla="*/ 10767 h 1780956"/>
                  <a:gd name="connsiteX4237" fmla="*/ 1742167 w 2307205"/>
                  <a:gd name="connsiteY4237" fmla="*/ 8554 h 1780956"/>
                  <a:gd name="connsiteX4238" fmla="*/ 1736562 w 2307205"/>
                  <a:gd name="connsiteY4238" fmla="*/ 6932 h 1780956"/>
                  <a:gd name="connsiteX4239" fmla="*/ 1701754 w 2307205"/>
                  <a:gd name="connsiteY4239" fmla="*/ 4720 h 1780956"/>
                  <a:gd name="connsiteX4240" fmla="*/ 1665766 w 2307205"/>
                  <a:gd name="connsiteY4240" fmla="*/ 7227 h 1780956"/>
                  <a:gd name="connsiteX4241" fmla="*/ 1667979 w 2307205"/>
                  <a:gd name="connsiteY4241" fmla="*/ 9882 h 1780956"/>
                  <a:gd name="connsiteX4242" fmla="*/ 1671518 w 2307205"/>
                  <a:gd name="connsiteY4242" fmla="*/ 12979 h 1780956"/>
                  <a:gd name="connsiteX4243" fmla="*/ 1684498 w 2307205"/>
                  <a:gd name="connsiteY4243" fmla="*/ 19764 h 1780956"/>
                  <a:gd name="connsiteX4244" fmla="*/ 1690250 w 2307205"/>
                  <a:gd name="connsiteY4244" fmla="*/ 23599 h 1780956"/>
                  <a:gd name="connsiteX4245" fmla="*/ 1692905 w 2307205"/>
                  <a:gd name="connsiteY4245" fmla="*/ 25811 h 1780956"/>
                  <a:gd name="connsiteX4246" fmla="*/ 1704557 w 2307205"/>
                  <a:gd name="connsiteY4246" fmla="*/ 30973 h 1780956"/>
                  <a:gd name="connsiteX4247" fmla="*/ 1706621 w 2307205"/>
                  <a:gd name="connsiteY4247" fmla="*/ 33186 h 1780956"/>
                  <a:gd name="connsiteX4248" fmla="*/ 1701902 w 2307205"/>
                  <a:gd name="connsiteY4248" fmla="*/ 35545 h 1780956"/>
                  <a:gd name="connsiteX4249" fmla="*/ 1694969 w 2307205"/>
                  <a:gd name="connsiteY4249" fmla="*/ 37905 h 1780956"/>
                  <a:gd name="connsiteX4250" fmla="*/ 1691430 w 2307205"/>
                  <a:gd name="connsiteY4250" fmla="*/ 37020 h 1780956"/>
                  <a:gd name="connsiteX4251" fmla="*/ 1688922 w 2307205"/>
                  <a:gd name="connsiteY4251" fmla="*/ 33481 h 1780956"/>
                  <a:gd name="connsiteX4252" fmla="*/ 1686563 w 2307205"/>
                  <a:gd name="connsiteY4252" fmla="*/ 30826 h 1780956"/>
                  <a:gd name="connsiteX4253" fmla="*/ 1684350 w 2307205"/>
                  <a:gd name="connsiteY4253" fmla="*/ 29056 h 1780956"/>
                  <a:gd name="connsiteX4254" fmla="*/ 1663259 w 2307205"/>
                  <a:gd name="connsiteY4254" fmla="*/ 18289 h 1780956"/>
                  <a:gd name="connsiteX4255" fmla="*/ 1656622 w 2307205"/>
                  <a:gd name="connsiteY4255" fmla="*/ 15339 h 1780956"/>
                  <a:gd name="connsiteX4256" fmla="*/ 1652935 w 2307205"/>
                  <a:gd name="connsiteY4256" fmla="*/ 14454 h 1780956"/>
                  <a:gd name="connsiteX4257" fmla="*/ 1643790 w 2307205"/>
                  <a:gd name="connsiteY4257" fmla="*/ 13717 h 1780956"/>
                  <a:gd name="connsiteX4258" fmla="*/ 1629188 w 2307205"/>
                  <a:gd name="connsiteY4258" fmla="*/ 14749 h 1780956"/>
                  <a:gd name="connsiteX4259" fmla="*/ 1612079 w 2307205"/>
                  <a:gd name="connsiteY4259" fmla="*/ 11947 h 1780956"/>
                  <a:gd name="connsiteX4260" fmla="*/ 1593643 w 2307205"/>
                  <a:gd name="connsiteY4260" fmla="*/ 11652 h 1780956"/>
                  <a:gd name="connsiteX4261" fmla="*/ 1586564 w 2307205"/>
                  <a:gd name="connsiteY4261" fmla="*/ 13422 h 1780956"/>
                  <a:gd name="connsiteX4262" fmla="*/ 1586859 w 2307205"/>
                  <a:gd name="connsiteY4262" fmla="*/ 14454 h 1780956"/>
                  <a:gd name="connsiteX4263" fmla="*/ 1591283 w 2307205"/>
                  <a:gd name="connsiteY4263" fmla="*/ 16814 h 1780956"/>
                  <a:gd name="connsiteX4264" fmla="*/ 1594970 w 2307205"/>
                  <a:gd name="connsiteY4264" fmla="*/ 19616 h 1780956"/>
                  <a:gd name="connsiteX4265" fmla="*/ 1599985 w 2307205"/>
                  <a:gd name="connsiteY4265" fmla="*/ 21681 h 1780956"/>
                  <a:gd name="connsiteX4266" fmla="*/ 1611342 w 2307205"/>
                  <a:gd name="connsiteY4266" fmla="*/ 25074 h 1780956"/>
                  <a:gd name="connsiteX4267" fmla="*/ 1622256 w 2307205"/>
                  <a:gd name="connsiteY4267" fmla="*/ 27581 h 1780956"/>
                  <a:gd name="connsiteX4268" fmla="*/ 1623436 w 2307205"/>
                  <a:gd name="connsiteY4268" fmla="*/ 28466 h 1780956"/>
                  <a:gd name="connsiteX4269" fmla="*/ 1615914 w 2307205"/>
                  <a:gd name="connsiteY4269" fmla="*/ 28761 h 1780956"/>
                  <a:gd name="connsiteX4270" fmla="*/ 1588776 w 2307205"/>
                  <a:gd name="connsiteY4270" fmla="*/ 26696 h 1780956"/>
                  <a:gd name="connsiteX4271" fmla="*/ 1573584 w 2307205"/>
                  <a:gd name="connsiteY4271" fmla="*/ 22566 h 1780956"/>
                  <a:gd name="connsiteX4272" fmla="*/ 1564292 w 2307205"/>
                  <a:gd name="connsiteY4272" fmla="*/ 21976 h 1780956"/>
                  <a:gd name="connsiteX4273" fmla="*/ 1561195 w 2307205"/>
                  <a:gd name="connsiteY4273" fmla="*/ 23156 h 1780956"/>
                  <a:gd name="connsiteX4274" fmla="*/ 1559868 w 2307205"/>
                  <a:gd name="connsiteY4274" fmla="*/ 24336 h 1780956"/>
                  <a:gd name="connsiteX4275" fmla="*/ 1560753 w 2307205"/>
                  <a:gd name="connsiteY4275" fmla="*/ 26253 h 1780956"/>
                  <a:gd name="connsiteX4276" fmla="*/ 1569602 w 2307205"/>
                  <a:gd name="connsiteY4276" fmla="*/ 34660 h 1780956"/>
                  <a:gd name="connsiteX4277" fmla="*/ 1568275 w 2307205"/>
                  <a:gd name="connsiteY4277" fmla="*/ 35693 h 1780956"/>
                  <a:gd name="connsiteX4278" fmla="*/ 1559720 w 2307205"/>
                  <a:gd name="connsiteY4278" fmla="*/ 34218 h 1780956"/>
                  <a:gd name="connsiteX4279" fmla="*/ 1549543 w 2307205"/>
                  <a:gd name="connsiteY4279" fmla="*/ 31121 h 1780956"/>
                  <a:gd name="connsiteX4280" fmla="*/ 1544233 w 2307205"/>
                  <a:gd name="connsiteY4280" fmla="*/ 30678 h 1780956"/>
                  <a:gd name="connsiteX4281" fmla="*/ 1535531 w 2307205"/>
                  <a:gd name="connsiteY4281" fmla="*/ 32006 h 1780956"/>
                  <a:gd name="connsiteX4282" fmla="*/ 1535531 w 2307205"/>
                  <a:gd name="connsiteY4282" fmla="*/ 33775 h 1780956"/>
                  <a:gd name="connsiteX4283" fmla="*/ 1539661 w 2307205"/>
                  <a:gd name="connsiteY4283" fmla="*/ 36283 h 1780956"/>
                  <a:gd name="connsiteX4284" fmla="*/ 1546888 w 2307205"/>
                  <a:gd name="connsiteY4284" fmla="*/ 39233 h 1780956"/>
                  <a:gd name="connsiteX4285" fmla="*/ 1546003 w 2307205"/>
                  <a:gd name="connsiteY4285" fmla="*/ 39970 h 1780956"/>
                  <a:gd name="connsiteX4286" fmla="*/ 1538039 w 2307205"/>
                  <a:gd name="connsiteY4286" fmla="*/ 40708 h 1780956"/>
                  <a:gd name="connsiteX4287" fmla="*/ 1531549 w 2307205"/>
                  <a:gd name="connsiteY4287" fmla="*/ 42625 h 1780956"/>
                  <a:gd name="connsiteX4288" fmla="*/ 1526830 w 2307205"/>
                  <a:gd name="connsiteY4288" fmla="*/ 44985 h 1780956"/>
                  <a:gd name="connsiteX4289" fmla="*/ 1526830 w 2307205"/>
                  <a:gd name="connsiteY4289" fmla="*/ 47050 h 1780956"/>
                  <a:gd name="connsiteX4290" fmla="*/ 1531992 w 2307205"/>
                  <a:gd name="connsiteY4290" fmla="*/ 50884 h 1780956"/>
                  <a:gd name="connsiteX4291" fmla="*/ 1538629 w 2307205"/>
                  <a:gd name="connsiteY4291" fmla="*/ 54572 h 1780956"/>
                  <a:gd name="connsiteX4292" fmla="*/ 1552493 w 2307205"/>
                  <a:gd name="connsiteY4292" fmla="*/ 60029 h 1780956"/>
                  <a:gd name="connsiteX4293" fmla="*/ 1587448 w 2307205"/>
                  <a:gd name="connsiteY4293" fmla="*/ 70501 h 1780956"/>
                  <a:gd name="connsiteX4294" fmla="*/ 1600575 w 2307205"/>
                  <a:gd name="connsiteY4294" fmla="*/ 76548 h 1780956"/>
                  <a:gd name="connsiteX4295" fmla="*/ 1605885 w 2307205"/>
                  <a:gd name="connsiteY4295" fmla="*/ 81415 h 1780956"/>
                  <a:gd name="connsiteX4296" fmla="*/ 1604852 w 2307205"/>
                  <a:gd name="connsiteY4296" fmla="*/ 81415 h 1780956"/>
                  <a:gd name="connsiteX4297" fmla="*/ 1599100 w 2307205"/>
                  <a:gd name="connsiteY4297" fmla="*/ 79498 h 1780956"/>
                  <a:gd name="connsiteX4298" fmla="*/ 1593201 w 2307205"/>
                  <a:gd name="connsiteY4298" fmla="*/ 76253 h 1780956"/>
                  <a:gd name="connsiteX4299" fmla="*/ 1586859 w 2307205"/>
                  <a:gd name="connsiteY4299" fmla="*/ 73598 h 1780956"/>
                  <a:gd name="connsiteX4300" fmla="*/ 1576534 w 2307205"/>
                  <a:gd name="connsiteY4300" fmla="*/ 71828 h 1780956"/>
                  <a:gd name="connsiteX4301" fmla="*/ 1549543 w 2307205"/>
                  <a:gd name="connsiteY4301" fmla="*/ 64454 h 1780956"/>
                  <a:gd name="connsiteX4302" fmla="*/ 1531402 w 2307205"/>
                  <a:gd name="connsiteY4302" fmla="*/ 58259 h 1780956"/>
                  <a:gd name="connsiteX4303" fmla="*/ 1524617 w 2307205"/>
                  <a:gd name="connsiteY4303" fmla="*/ 56342 h 1780956"/>
                  <a:gd name="connsiteX4304" fmla="*/ 1521962 w 2307205"/>
                  <a:gd name="connsiteY4304" fmla="*/ 56342 h 1780956"/>
                  <a:gd name="connsiteX4305" fmla="*/ 1520192 w 2307205"/>
                  <a:gd name="connsiteY4305" fmla="*/ 57522 h 1780956"/>
                  <a:gd name="connsiteX4306" fmla="*/ 1519160 w 2307205"/>
                  <a:gd name="connsiteY4306" fmla="*/ 59586 h 1780956"/>
                  <a:gd name="connsiteX4307" fmla="*/ 1521520 w 2307205"/>
                  <a:gd name="connsiteY4307" fmla="*/ 62094 h 1780956"/>
                  <a:gd name="connsiteX4308" fmla="*/ 1530074 w 2307205"/>
                  <a:gd name="connsiteY4308" fmla="*/ 66224 h 1780956"/>
                  <a:gd name="connsiteX4309" fmla="*/ 1529337 w 2307205"/>
                  <a:gd name="connsiteY4309" fmla="*/ 67846 h 1780956"/>
                  <a:gd name="connsiteX4310" fmla="*/ 1522110 w 2307205"/>
                  <a:gd name="connsiteY4310" fmla="*/ 67109 h 1780956"/>
                  <a:gd name="connsiteX4311" fmla="*/ 1518422 w 2307205"/>
                  <a:gd name="connsiteY4311" fmla="*/ 65929 h 1780956"/>
                  <a:gd name="connsiteX4312" fmla="*/ 1512228 w 2307205"/>
                  <a:gd name="connsiteY4312" fmla="*/ 62979 h 1780956"/>
                  <a:gd name="connsiteX4313" fmla="*/ 1507951 w 2307205"/>
                  <a:gd name="connsiteY4313" fmla="*/ 60029 h 1780956"/>
                  <a:gd name="connsiteX4314" fmla="*/ 1497036 w 2307205"/>
                  <a:gd name="connsiteY4314" fmla="*/ 51179 h 1780956"/>
                  <a:gd name="connsiteX4315" fmla="*/ 1490989 w 2307205"/>
                  <a:gd name="connsiteY4315" fmla="*/ 49557 h 1780956"/>
                  <a:gd name="connsiteX4316" fmla="*/ 1476830 w 2307205"/>
                  <a:gd name="connsiteY4316" fmla="*/ 48082 h 1780956"/>
                  <a:gd name="connsiteX4317" fmla="*/ 1471963 w 2307205"/>
                  <a:gd name="connsiteY4317" fmla="*/ 46460 h 1780956"/>
                  <a:gd name="connsiteX4318" fmla="*/ 1466948 w 2307205"/>
                  <a:gd name="connsiteY4318" fmla="*/ 43952 h 1780956"/>
                  <a:gd name="connsiteX4319" fmla="*/ 1462966 w 2307205"/>
                  <a:gd name="connsiteY4319" fmla="*/ 43215 h 1780956"/>
                  <a:gd name="connsiteX4320" fmla="*/ 1453084 w 2307205"/>
                  <a:gd name="connsiteY4320" fmla="*/ 46017 h 1780956"/>
                  <a:gd name="connsiteX4321" fmla="*/ 1447774 w 2307205"/>
                  <a:gd name="connsiteY4321" fmla="*/ 48525 h 1780956"/>
                  <a:gd name="connsiteX4322" fmla="*/ 1439515 w 2307205"/>
                  <a:gd name="connsiteY4322" fmla="*/ 53392 h 1780956"/>
                  <a:gd name="connsiteX4323" fmla="*/ 1436270 w 2307205"/>
                  <a:gd name="connsiteY4323" fmla="*/ 53982 h 1780956"/>
                  <a:gd name="connsiteX4324" fmla="*/ 1429338 w 2307205"/>
                  <a:gd name="connsiteY4324" fmla="*/ 56194 h 1780956"/>
                  <a:gd name="connsiteX4325" fmla="*/ 1418129 w 2307205"/>
                  <a:gd name="connsiteY4325" fmla="*/ 58112 h 1780956"/>
                  <a:gd name="connsiteX4326" fmla="*/ 1419013 w 2307205"/>
                  <a:gd name="connsiteY4326" fmla="*/ 60176 h 1780956"/>
                  <a:gd name="connsiteX4327" fmla="*/ 1452199 w 2307205"/>
                  <a:gd name="connsiteY4327" fmla="*/ 69321 h 1780956"/>
                  <a:gd name="connsiteX4328" fmla="*/ 1455886 w 2307205"/>
                  <a:gd name="connsiteY4328" fmla="*/ 70648 h 1780956"/>
                  <a:gd name="connsiteX4329" fmla="*/ 1458983 w 2307205"/>
                  <a:gd name="connsiteY4329" fmla="*/ 72418 h 1780956"/>
                  <a:gd name="connsiteX4330" fmla="*/ 1458983 w 2307205"/>
                  <a:gd name="connsiteY4330" fmla="*/ 73156 h 1780956"/>
                  <a:gd name="connsiteX4331" fmla="*/ 1449839 w 2307205"/>
                  <a:gd name="connsiteY4331" fmla="*/ 73156 h 1780956"/>
                  <a:gd name="connsiteX4332" fmla="*/ 1446299 w 2307205"/>
                  <a:gd name="connsiteY4332" fmla="*/ 74926 h 1780956"/>
                  <a:gd name="connsiteX4333" fmla="*/ 1443497 w 2307205"/>
                  <a:gd name="connsiteY4333" fmla="*/ 74926 h 1780956"/>
                  <a:gd name="connsiteX4334" fmla="*/ 1437450 w 2307205"/>
                  <a:gd name="connsiteY4334" fmla="*/ 73598 h 1780956"/>
                  <a:gd name="connsiteX4335" fmla="*/ 1430075 w 2307205"/>
                  <a:gd name="connsiteY4335" fmla="*/ 70501 h 1780956"/>
                  <a:gd name="connsiteX4336" fmla="*/ 1424323 w 2307205"/>
                  <a:gd name="connsiteY4336" fmla="*/ 69321 h 1780956"/>
                  <a:gd name="connsiteX4337" fmla="*/ 1417834 w 2307205"/>
                  <a:gd name="connsiteY4337" fmla="*/ 68878 h 1780956"/>
                  <a:gd name="connsiteX4338" fmla="*/ 1412376 w 2307205"/>
                  <a:gd name="connsiteY4338" fmla="*/ 70058 h 1780956"/>
                  <a:gd name="connsiteX4339" fmla="*/ 1408099 w 2307205"/>
                  <a:gd name="connsiteY4339" fmla="*/ 72713 h 1780956"/>
                  <a:gd name="connsiteX4340" fmla="*/ 1407657 w 2307205"/>
                  <a:gd name="connsiteY4340" fmla="*/ 74778 h 1780956"/>
                  <a:gd name="connsiteX4341" fmla="*/ 1402495 w 2307205"/>
                  <a:gd name="connsiteY4341" fmla="*/ 72123 h 1780956"/>
                  <a:gd name="connsiteX4342" fmla="*/ 1397627 w 2307205"/>
                  <a:gd name="connsiteY4342" fmla="*/ 68731 h 1780956"/>
                  <a:gd name="connsiteX4343" fmla="*/ 1391433 w 2307205"/>
                  <a:gd name="connsiteY4343" fmla="*/ 66814 h 1780956"/>
                  <a:gd name="connsiteX4344" fmla="*/ 1380371 w 2307205"/>
                  <a:gd name="connsiteY4344" fmla="*/ 66076 h 1780956"/>
                  <a:gd name="connsiteX4345" fmla="*/ 1367244 w 2307205"/>
                  <a:gd name="connsiteY4345" fmla="*/ 68288 h 1780956"/>
                  <a:gd name="connsiteX4346" fmla="*/ 1359132 w 2307205"/>
                  <a:gd name="connsiteY4346" fmla="*/ 71091 h 1780956"/>
                  <a:gd name="connsiteX4347" fmla="*/ 1351757 w 2307205"/>
                  <a:gd name="connsiteY4347" fmla="*/ 75073 h 1780956"/>
                  <a:gd name="connsiteX4348" fmla="*/ 1345858 w 2307205"/>
                  <a:gd name="connsiteY4348" fmla="*/ 77580 h 1780956"/>
                  <a:gd name="connsiteX4349" fmla="*/ 1339221 w 2307205"/>
                  <a:gd name="connsiteY4349" fmla="*/ 79055 h 1780956"/>
                  <a:gd name="connsiteX4350" fmla="*/ 1325356 w 2307205"/>
                  <a:gd name="connsiteY4350" fmla="*/ 79055 h 1780956"/>
                  <a:gd name="connsiteX4351" fmla="*/ 1316802 w 2307205"/>
                  <a:gd name="connsiteY4351" fmla="*/ 80088 h 1780956"/>
                  <a:gd name="connsiteX4352" fmla="*/ 1305003 w 2307205"/>
                  <a:gd name="connsiteY4352" fmla="*/ 83185 h 1780956"/>
                  <a:gd name="connsiteX4353" fmla="*/ 1297776 w 2307205"/>
                  <a:gd name="connsiteY4353" fmla="*/ 85692 h 1780956"/>
                  <a:gd name="connsiteX4354" fmla="*/ 1292466 w 2307205"/>
                  <a:gd name="connsiteY4354" fmla="*/ 88495 h 1780956"/>
                  <a:gd name="connsiteX4355" fmla="*/ 1286566 w 2307205"/>
                  <a:gd name="connsiteY4355" fmla="*/ 92330 h 1780956"/>
                  <a:gd name="connsiteX4356" fmla="*/ 1285681 w 2307205"/>
                  <a:gd name="connsiteY4356" fmla="*/ 95427 h 1780956"/>
                  <a:gd name="connsiteX4357" fmla="*/ 1293056 w 2307205"/>
                  <a:gd name="connsiteY4357" fmla="*/ 98967 h 1780956"/>
                  <a:gd name="connsiteX4358" fmla="*/ 1296006 w 2307205"/>
                  <a:gd name="connsiteY4358" fmla="*/ 99409 h 1780956"/>
                  <a:gd name="connsiteX4359" fmla="*/ 1619896 w 2307205"/>
                  <a:gd name="connsiteY4359" fmla="*/ 762087 h 1780956"/>
                  <a:gd name="connsiteX4360" fmla="*/ 1614292 w 2307205"/>
                  <a:gd name="connsiteY4360" fmla="*/ 763710 h 1780956"/>
                  <a:gd name="connsiteX4361" fmla="*/ 1611784 w 2307205"/>
                  <a:gd name="connsiteY4361" fmla="*/ 765480 h 1780956"/>
                  <a:gd name="connsiteX4362" fmla="*/ 1610162 w 2307205"/>
                  <a:gd name="connsiteY4362" fmla="*/ 768134 h 1780956"/>
                  <a:gd name="connsiteX4363" fmla="*/ 1608835 w 2307205"/>
                  <a:gd name="connsiteY4363" fmla="*/ 769757 h 1780956"/>
                  <a:gd name="connsiteX4364" fmla="*/ 1607950 w 2307205"/>
                  <a:gd name="connsiteY4364" fmla="*/ 770494 h 1780956"/>
                  <a:gd name="connsiteX4365" fmla="*/ 1607507 w 2307205"/>
                  <a:gd name="connsiteY4365" fmla="*/ 771232 h 1780956"/>
                  <a:gd name="connsiteX4366" fmla="*/ 1607950 w 2307205"/>
                  <a:gd name="connsiteY4366" fmla="*/ 772707 h 1780956"/>
                  <a:gd name="connsiteX4367" fmla="*/ 1608687 w 2307205"/>
                  <a:gd name="connsiteY4367" fmla="*/ 774182 h 1780956"/>
                  <a:gd name="connsiteX4368" fmla="*/ 1610752 w 2307205"/>
                  <a:gd name="connsiteY4368" fmla="*/ 775067 h 1780956"/>
                  <a:gd name="connsiteX4369" fmla="*/ 1612522 w 2307205"/>
                  <a:gd name="connsiteY4369" fmla="*/ 774772 h 1780956"/>
                  <a:gd name="connsiteX4370" fmla="*/ 1616652 w 2307205"/>
                  <a:gd name="connsiteY4370" fmla="*/ 773002 h 1780956"/>
                  <a:gd name="connsiteX4371" fmla="*/ 1621961 w 2307205"/>
                  <a:gd name="connsiteY4371" fmla="*/ 771527 h 1780956"/>
                  <a:gd name="connsiteX4372" fmla="*/ 1623879 w 2307205"/>
                  <a:gd name="connsiteY4372" fmla="*/ 769904 h 1780956"/>
                  <a:gd name="connsiteX4373" fmla="*/ 1625796 w 2307205"/>
                  <a:gd name="connsiteY4373" fmla="*/ 766955 h 1780956"/>
                  <a:gd name="connsiteX4374" fmla="*/ 1628598 w 2307205"/>
                  <a:gd name="connsiteY4374" fmla="*/ 764005 h 1780956"/>
                  <a:gd name="connsiteX4375" fmla="*/ 1629484 w 2307205"/>
                  <a:gd name="connsiteY4375" fmla="*/ 762825 h 1780956"/>
                  <a:gd name="connsiteX4376" fmla="*/ 1629778 w 2307205"/>
                  <a:gd name="connsiteY4376" fmla="*/ 761792 h 1780956"/>
                  <a:gd name="connsiteX4377" fmla="*/ 1630221 w 2307205"/>
                  <a:gd name="connsiteY4377" fmla="*/ 761055 h 1780956"/>
                  <a:gd name="connsiteX4378" fmla="*/ 1632728 w 2307205"/>
                  <a:gd name="connsiteY4378" fmla="*/ 758548 h 1780956"/>
                  <a:gd name="connsiteX4379" fmla="*/ 1636710 w 2307205"/>
                  <a:gd name="connsiteY4379" fmla="*/ 755598 h 1780956"/>
                  <a:gd name="connsiteX4380" fmla="*/ 1638185 w 2307205"/>
                  <a:gd name="connsiteY4380" fmla="*/ 753680 h 1780956"/>
                  <a:gd name="connsiteX4381" fmla="*/ 1638185 w 2307205"/>
                  <a:gd name="connsiteY4381" fmla="*/ 753238 h 1780956"/>
                  <a:gd name="connsiteX4382" fmla="*/ 1637006 w 2307205"/>
                  <a:gd name="connsiteY4382" fmla="*/ 751026 h 1780956"/>
                  <a:gd name="connsiteX4383" fmla="*/ 1636268 w 2307205"/>
                  <a:gd name="connsiteY4383" fmla="*/ 750288 h 1780956"/>
                  <a:gd name="connsiteX4384" fmla="*/ 1635383 w 2307205"/>
                  <a:gd name="connsiteY4384" fmla="*/ 749993 h 1780956"/>
                  <a:gd name="connsiteX4385" fmla="*/ 1632138 w 2307205"/>
                  <a:gd name="connsiteY4385" fmla="*/ 749993 h 1780956"/>
                  <a:gd name="connsiteX4386" fmla="*/ 1628451 w 2307205"/>
                  <a:gd name="connsiteY4386" fmla="*/ 750731 h 1780956"/>
                  <a:gd name="connsiteX4387" fmla="*/ 1627124 w 2307205"/>
                  <a:gd name="connsiteY4387" fmla="*/ 751615 h 1780956"/>
                  <a:gd name="connsiteX4388" fmla="*/ 1626091 w 2307205"/>
                  <a:gd name="connsiteY4388" fmla="*/ 752795 h 1780956"/>
                  <a:gd name="connsiteX4389" fmla="*/ 1626091 w 2307205"/>
                  <a:gd name="connsiteY4389" fmla="*/ 753975 h 1780956"/>
                  <a:gd name="connsiteX4390" fmla="*/ 1627124 w 2307205"/>
                  <a:gd name="connsiteY4390" fmla="*/ 755155 h 1780956"/>
                  <a:gd name="connsiteX4391" fmla="*/ 1626829 w 2307205"/>
                  <a:gd name="connsiteY4391" fmla="*/ 755745 h 1780956"/>
                  <a:gd name="connsiteX4392" fmla="*/ 1624026 w 2307205"/>
                  <a:gd name="connsiteY4392" fmla="*/ 756188 h 1780956"/>
                  <a:gd name="connsiteX4393" fmla="*/ 1623141 w 2307205"/>
                  <a:gd name="connsiteY4393" fmla="*/ 756925 h 1780956"/>
                  <a:gd name="connsiteX4394" fmla="*/ 1620634 w 2307205"/>
                  <a:gd name="connsiteY4394" fmla="*/ 761497 h 1780956"/>
                  <a:gd name="connsiteX4395" fmla="*/ 1619896 w 2307205"/>
                  <a:gd name="connsiteY4395" fmla="*/ 762087 h 1780956"/>
                  <a:gd name="connsiteX4396" fmla="*/ 1597330 w 2307205"/>
                  <a:gd name="connsiteY4396" fmla="*/ 1245859 h 1780956"/>
                  <a:gd name="connsiteX4397" fmla="*/ 1597773 w 2307205"/>
                  <a:gd name="connsiteY4397" fmla="*/ 1243351 h 1780956"/>
                  <a:gd name="connsiteX4398" fmla="*/ 1598953 w 2307205"/>
                  <a:gd name="connsiteY4398" fmla="*/ 1243646 h 1780956"/>
                  <a:gd name="connsiteX4399" fmla="*/ 1599395 w 2307205"/>
                  <a:gd name="connsiteY4399" fmla="*/ 1243351 h 1780956"/>
                  <a:gd name="connsiteX4400" fmla="*/ 1599395 w 2307205"/>
                  <a:gd name="connsiteY4400" fmla="*/ 1241876 h 1780956"/>
                  <a:gd name="connsiteX4401" fmla="*/ 1599100 w 2307205"/>
                  <a:gd name="connsiteY4401" fmla="*/ 1239959 h 1780956"/>
                  <a:gd name="connsiteX4402" fmla="*/ 1598068 w 2307205"/>
                  <a:gd name="connsiteY4402" fmla="*/ 1239959 h 1780956"/>
                  <a:gd name="connsiteX4403" fmla="*/ 1596888 w 2307205"/>
                  <a:gd name="connsiteY4403" fmla="*/ 1241729 h 1780956"/>
                  <a:gd name="connsiteX4404" fmla="*/ 1596888 w 2307205"/>
                  <a:gd name="connsiteY4404" fmla="*/ 1243351 h 1780956"/>
                  <a:gd name="connsiteX4405" fmla="*/ 1596150 w 2307205"/>
                  <a:gd name="connsiteY4405" fmla="*/ 1244679 h 1780956"/>
                  <a:gd name="connsiteX4406" fmla="*/ 1596888 w 2307205"/>
                  <a:gd name="connsiteY4406" fmla="*/ 1246154 h 1780956"/>
                  <a:gd name="connsiteX4407" fmla="*/ 1597330 w 2307205"/>
                  <a:gd name="connsiteY4407" fmla="*/ 1245859 h 1780956"/>
                  <a:gd name="connsiteX4408" fmla="*/ 1594528 w 2307205"/>
                  <a:gd name="connsiteY4408" fmla="*/ 1267687 h 1780956"/>
                  <a:gd name="connsiteX4409" fmla="*/ 1593348 w 2307205"/>
                  <a:gd name="connsiteY4409" fmla="*/ 1269162 h 1780956"/>
                  <a:gd name="connsiteX4410" fmla="*/ 1593348 w 2307205"/>
                  <a:gd name="connsiteY4410" fmla="*/ 1271080 h 1780956"/>
                  <a:gd name="connsiteX4411" fmla="*/ 1594676 w 2307205"/>
                  <a:gd name="connsiteY4411" fmla="*/ 1271817 h 1780956"/>
                  <a:gd name="connsiteX4412" fmla="*/ 1595413 w 2307205"/>
                  <a:gd name="connsiteY4412" fmla="*/ 1271227 h 1780956"/>
                  <a:gd name="connsiteX4413" fmla="*/ 1596298 w 2307205"/>
                  <a:gd name="connsiteY4413" fmla="*/ 1269752 h 1780956"/>
                  <a:gd name="connsiteX4414" fmla="*/ 1596298 w 2307205"/>
                  <a:gd name="connsiteY4414" fmla="*/ 1268720 h 1780956"/>
                  <a:gd name="connsiteX4415" fmla="*/ 1595561 w 2307205"/>
                  <a:gd name="connsiteY4415" fmla="*/ 1267982 h 1780956"/>
                  <a:gd name="connsiteX4416" fmla="*/ 1594528 w 2307205"/>
                  <a:gd name="connsiteY4416" fmla="*/ 1267982 h 1780956"/>
                  <a:gd name="connsiteX4417" fmla="*/ 1603525 w 2307205"/>
                  <a:gd name="connsiteY4417" fmla="*/ 1275799 h 1780956"/>
                  <a:gd name="connsiteX4418" fmla="*/ 1604410 w 2307205"/>
                  <a:gd name="connsiteY4418" fmla="*/ 1275357 h 1780956"/>
                  <a:gd name="connsiteX4419" fmla="*/ 1605000 w 2307205"/>
                  <a:gd name="connsiteY4419" fmla="*/ 1274915 h 1780956"/>
                  <a:gd name="connsiteX4420" fmla="*/ 1605295 w 2307205"/>
                  <a:gd name="connsiteY4420" fmla="*/ 1274177 h 1780956"/>
                  <a:gd name="connsiteX4421" fmla="*/ 1605295 w 2307205"/>
                  <a:gd name="connsiteY4421" fmla="*/ 1272112 h 1780956"/>
                  <a:gd name="connsiteX4422" fmla="*/ 1604557 w 2307205"/>
                  <a:gd name="connsiteY4422" fmla="*/ 1271080 h 1780956"/>
                  <a:gd name="connsiteX4423" fmla="*/ 1603525 w 2307205"/>
                  <a:gd name="connsiteY4423" fmla="*/ 1270047 h 1780956"/>
                  <a:gd name="connsiteX4424" fmla="*/ 1603082 w 2307205"/>
                  <a:gd name="connsiteY4424" fmla="*/ 1270047 h 1780956"/>
                  <a:gd name="connsiteX4425" fmla="*/ 1602787 w 2307205"/>
                  <a:gd name="connsiteY4425" fmla="*/ 1270637 h 1780956"/>
                  <a:gd name="connsiteX4426" fmla="*/ 1602787 w 2307205"/>
                  <a:gd name="connsiteY4426" fmla="*/ 1271227 h 1780956"/>
                  <a:gd name="connsiteX4427" fmla="*/ 1603673 w 2307205"/>
                  <a:gd name="connsiteY4427" fmla="*/ 1272407 h 1780956"/>
                  <a:gd name="connsiteX4428" fmla="*/ 1602935 w 2307205"/>
                  <a:gd name="connsiteY4428" fmla="*/ 1275652 h 1780956"/>
                  <a:gd name="connsiteX4429" fmla="*/ 1603525 w 2307205"/>
                  <a:gd name="connsiteY4429" fmla="*/ 1275652 h 1780956"/>
                  <a:gd name="connsiteX4430" fmla="*/ 1591726 w 2307205"/>
                  <a:gd name="connsiteY4430" fmla="*/ 1080521 h 1780956"/>
                  <a:gd name="connsiteX4431" fmla="*/ 1594528 w 2307205"/>
                  <a:gd name="connsiteY4431" fmla="*/ 1083471 h 1780956"/>
                  <a:gd name="connsiteX4432" fmla="*/ 1596593 w 2307205"/>
                  <a:gd name="connsiteY4432" fmla="*/ 1084946 h 1780956"/>
                  <a:gd name="connsiteX4433" fmla="*/ 1597920 w 2307205"/>
                  <a:gd name="connsiteY4433" fmla="*/ 1084946 h 1780956"/>
                  <a:gd name="connsiteX4434" fmla="*/ 1599248 w 2307205"/>
                  <a:gd name="connsiteY4434" fmla="*/ 1084208 h 1780956"/>
                  <a:gd name="connsiteX4435" fmla="*/ 1600428 w 2307205"/>
                  <a:gd name="connsiteY4435" fmla="*/ 1082881 h 1780956"/>
                  <a:gd name="connsiteX4436" fmla="*/ 1601903 w 2307205"/>
                  <a:gd name="connsiteY4436" fmla="*/ 1080226 h 1780956"/>
                  <a:gd name="connsiteX4437" fmla="*/ 1603673 w 2307205"/>
                  <a:gd name="connsiteY4437" fmla="*/ 1076244 h 1780956"/>
                  <a:gd name="connsiteX4438" fmla="*/ 1605737 w 2307205"/>
                  <a:gd name="connsiteY4438" fmla="*/ 1072851 h 1780956"/>
                  <a:gd name="connsiteX4439" fmla="*/ 1608097 w 2307205"/>
                  <a:gd name="connsiteY4439" fmla="*/ 1069902 h 1780956"/>
                  <a:gd name="connsiteX4440" fmla="*/ 1609425 w 2307205"/>
                  <a:gd name="connsiteY4440" fmla="*/ 1067542 h 1780956"/>
                  <a:gd name="connsiteX4441" fmla="*/ 1609867 w 2307205"/>
                  <a:gd name="connsiteY4441" fmla="*/ 1064444 h 1780956"/>
                  <a:gd name="connsiteX4442" fmla="*/ 1610752 w 2307205"/>
                  <a:gd name="connsiteY4442" fmla="*/ 1061052 h 1780956"/>
                  <a:gd name="connsiteX4443" fmla="*/ 1610310 w 2307205"/>
                  <a:gd name="connsiteY4443" fmla="*/ 1058545 h 1780956"/>
                  <a:gd name="connsiteX4444" fmla="*/ 1608982 w 2307205"/>
                  <a:gd name="connsiteY4444" fmla="*/ 1056627 h 1780956"/>
                  <a:gd name="connsiteX4445" fmla="*/ 1605590 w 2307205"/>
                  <a:gd name="connsiteY4445" fmla="*/ 1052940 h 1780956"/>
                  <a:gd name="connsiteX4446" fmla="*/ 1603525 w 2307205"/>
                  <a:gd name="connsiteY4446" fmla="*/ 1051908 h 1780956"/>
                  <a:gd name="connsiteX4447" fmla="*/ 1602198 w 2307205"/>
                  <a:gd name="connsiteY4447" fmla="*/ 1051908 h 1780956"/>
                  <a:gd name="connsiteX4448" fmla="*/ 1600870 w 2307205"/>
                  <a:gd name="connsiteY4448" fmla="*/ 1052498 h 1780956"/>
                  <a:gd name="connsiteX4449" fmla="*/ 1599248 w 2307205"/>
                  <a:gd name="connsiteY4449" fmla="*/ 1052498 h 1780956"/>
                  <a:gd name="connsiteX4450" fmla="*/ 1595118 w 2307205"/>
                  <a:gd name="connsiteY4450" fmla="*/ 1052203 h 1780956"/>
                  <a:gd name="connsiteX4451" fmla="*/ 1593643 w 2307205"/>
                  <a:gd name="connsiteY4451" fmla="*/ 1052645 h 1780956"/>
                  <a:gd name="connsiteX4452" fmla="*/ 1591136 w 2307205"/>
                  <a:gd name="connsiteY4452" fmla="*/ 1054710 h 1780956"/>
                  <a:gd name="connsiteX4453" fmla="*/ 1587006 w 2307205"/>
                  <a:gd name="connsiteY4453" fmla="*/ 1060020 h 1780956"/>
                  <a:gd name="connsiteX4454" fmla="*/ 1585531 w 2307205"/>
                  <a:gd name="connsiteY4454" fmla="*/ 1062380 h 1780956"/>
                  <a:gd name="connsiteX4455" fmla="*/ 1584941 w 2307205"/>
                  <a:gd name="connsiteY4455" fmla="*/ 1064150 h 1780956"/>
                  <a:gd name="connsiteX4456" fmla="*/ 1584499 w 2307205"/>
                  <a:gd name="connsiteY4456" fmla="*/ 1066362 h 1780956"/>
                  <a:gd name="connsiteX4457" fmla="*/ 1584499 w 2307205"/>
                  <a:gd name="connsiteY4457" fmla="*/ 1074326 h 1780956"/>
                  <a:gd name="connsiteX4458" fmla="*/ 1584793 w 2307205"/>
                  <a:gd name="connsiteY4458" fmla="*/ 1075949 h 1780956"/>
                  <a:gd name="connsiteX4459" fmla="*/ 1586416 w 2307205"/>
                  <a:gd name="connsiteY4459" fmla="*/ 1077571 h 1780956"/>
                  <a:gd name="connsiteX4460" fmla="*/ 1589366 w 2307205"/>
                  <a:gd name="connsiteY4460" fmla="*/ 1078751 h 1780956"/>
                  <a:gd name="connsiteX4461" fmla="*/ 1591726 w 2307205"/>
                  <a:gd name="connsiteY4461" fmla="*/ 1080521 h 1780956"/>
                  <a:gd name="connsiteX4462" fmla="*/ 1590841 w 2307205"/>
                  <a:gd name="connsiteY4462" fmla="*/ 1397332 h 1780956"/>
                  <a:gd name="connsiteX4463" fmla="*/ 1591726 w 2307205"/>
                  <a:gd name="connsiteY4463" fmla="*/ 1397922 h 1780956"/>
                  <a:gd name="connsiteX4464" fmla="*/ 1593348 w 2307205"/>
                  <a:gd name="connsiteY4464" fmla="*/ 1397922 h 1780956"/>
                  <a:gd name="connsiteX4465" fmla="*/ 1593348 w 2307205"/>
                  <a:gd name="connsiteY4465" fmla="*/ 1397037 h 1780956"/>
                  <a:gd name="connsiteX4466" fmla="*/ 1592463 w 2307205"/>
                  <a:gd name="connsiteY4466" fmla="*/ 1395267 h 1780956"/>
                  <a:gd name="connsiteX4467" fmla="*/ 1590546 w 2307205"/>
                  <a:gd name="connsiteY4467" fmla="*/ 1394825 h 1780956"/>
                  <a:gd name="connsiteX4468" fmla="*/ 1589956 w 2307205"/>
                  <a:gd name="connsiteY4468" fmla="*/ 1395562 h 1780956"/>
                  <a:gd name="connsiteX4469" fmla="*/ 1589956 w 2307205"/>
                  <a:gd name="connsiteY4469" fmla="*/ 1396300 h 1780956"/>
                  <a:gd name="connsiteX4470" fmla="*/ 1590841 w 2307205"/>
                  <a:gd name="connsiteY4470" fmla="*/ 1397185 h 1780956"/>
                  <a:gd name="connsiteX4471" fmla="*/ 1622551 w 2307205"/>
                  <a:gd name="connsiteY4471" fmla="*/ 1294236 h 1780956"/>
                  <a:gd name="connsiteX4472" fmla="*/ 1624321 w 2307205"/>
                  <a:gd name="connsiteY4472" fmla="*/ 1293203 h 1780956"/>
                  <a:gd name="connsiteX4473" fmla="*/ 1625649 w 2307205"/>
                  <a:gd name="connsiteY4473" fmla="*/ 1291729 h 1780956"/>
                  <a:gd name="connsiteX4474" fmla="*/ 1626681 w 2307205"/>
                  <a:gd name="connsiteY4474" fmla="*/ 1289959 h 1780956"/>
                  <a:gd name="connsiteX4475" fmla="*/ 1627124 w 2307205"/>
                  <a:gd name="connsiteY4475" fmla="*/ 1287894 h 1780956"/>
                  <a:gd name="connsiteX4476" fmla="*/ 1626829 w 2307205"/>
                  <a:gd name="connsiteY4476" fmla="*/ 1283469 h 1780956"/>
                  <a:gd name="connsiteX4477" fmla="*/ 1625354 w 2307205"/>
                  <a:gd name="connsiteY4477" fmla="*/ 1283469 h 1780956"/>
                  <a:gd name="connsiteX4478" fmla="*/ 1624321 w 2307205"/>
                  <a:gd name="connsiteY4478" fmla="*/ 1284059 h 1780956"/>
                  <a:gd name="connsiteX4479" fmla="*/ 1623289 w 2307205"/>
                  <a:gd name="connsiteY4479" fmla="*/ 1285386 h 1780956"/>
                  <a:gd name="connsiteX4480" fmla="*/ 1622699 w 2307205"/>
                  <a:gd name="connsiteY4480" fmla="*/ 1287009 h 1780956"/>
                  <a:gd name="connsiteX4481" fmla="*/ 1622699 w 2307205"/>
                  <a:gd name="connsiteY4481" fmla="*/ 1288779 h 1780956"/>
                  <a:gd name="connsiteX4482" fmla="*/ 1621814 w 2307205"/>
                  <a:gd name="connsiteY4482" fmla="*/ 1290844 h 1780956"/>
                  <a:gd name="connsiteX4483" fmla="*/ 1620487 w 2307205"/>
                  <a:gd name="connsiteY4483" fmla="*/ 1293203 h 1780956"/>
                  <a:gd name="connsiteX4484" fmla="*/ 1620487 w 2307205"/>
                  <a:gd name="connsiteY4484" fmla="*/ 1294383 h 1780956"/>
                  <a:gd name="connsiteX4485" fmla="*/ 1621224 w 2307205"/>
                  <a:gd name="connsiteY4485" fmla="*/ 1294383 h 1780956"/>
                  <a:gd name="connsiteX4486" fmla="*/ 1622551 w 2307205"/>
                  <a:gd name="connsiteY4486" fmla="*/ 1293941 h 1780956"/>
                  <a:gd name="connsiteX4487" fmla="*/ 1584499 w 2307205"/>
                  <a:gd name="connsiteY4487" fmla="*/ 1162526 h 1780956"/>
                  <a:gd name="connsiteX4488" fmla="*/ 1585679 w 2307205"/>
                  <a:gd name="connsiteY4488" fmla="*/ 1161789 h 1780956"/>
                  <a:gd name="connsiteX4489" fmla="*/ 1587153 w 2307205"/>
                  <a:gd name="connsiteY4489" fmla="*/ 1160314 h 1780956"/>
                  <a:gd name="connsiteX4490" fmla="*/ 1587596 w 2307205"/>
                  <a:gd name="connsiteY4490" fmla="*/ 1159281 h 1780956"/>
                  <a:gd name="connsiteX4491" fmla="*/ 1586416 w 2307205"/>
                  <a:gd name="connsiteY4491" fmla="*/ 1158691 h 1780956"/>
                  <a:gd name="connsiteX4492" fmla="*/ 1585236 w 2307205"/>
                  <a:gd name="connsiteY4492" fmla="*/ 1160461 h 1780956"/>
                  <a:gd name="connsiteX4493" fmla="*/ 1584056 w 2307205"/>
                  <a:gd name="connsiteY4493" fmla="*/ 1160461 h 1780956"/>
                  <a:gd name="connsiteX4494" fmla="*/ 1583319 w 2307205"/>
                  <a:gd name="connsiteY4494" fmla="*/ 1162231 h 1780956"/>
                  <a:gd name="connsiteX4495" fmla="*/ 1583319 w 2307205"/>
                  <a:gd name="connsiteY4495" fmla="*/ 1162674 h 1780956"/>
                  <a:gd name="connsiteX4496" fmla="*/ 1584351 w 2307205"/>
                  <a:gd name="connsiteY4496" fmla="*/ 1162674 h 1780956"/>
                  <a:gd name="connsiteX4497" fmla="*/ 1592611 w 2307205"/>
                  <a:gd name="connsiteY4497" fmla="*/ 1291876 h 1780956"/>
                  <a:gd name="connsiteX4498" fmla="*/ 1600133 w 2307205"/>
                  <a:gd name="connsiteY4498" fmla="*/ 1287451 h 1780956"/>
                  <a:gd name="connsiteX4499" fmla="*/ 1601608 w 2307205"/>
                  <a:gd name="connsiteY4499" fmla="*/ 1285239 h 1780956"/>
                  <a:gd name="connsiteX4500" fmla="*/ 1602935 w 2307205"/>
                  <a:gd name="connsiteY4500" fmla="*/ 1282289 h 1780956"/>
                  <a:gd name="connsiteX4501" fmla="*/ 1602198 w 2307205"/>
                  <a:gd name="connsiteY4501" fmla="*/ 1282584 h 1780956"/>
                  <a:gd name="connsiteX4502" fmla="*/ 1600280 w 2307205"/>
                  <a:gd name="connsiteY4502" fmla="*/ 1284649 h 1780956"/>
                  <a:gd name="connsiteX4503" fmla="*/ 1598510 w 2307205"/>
                  <a:gd name="connsiteY4503" fmla="*/ 1285681 h 1780956"/>
                  <a:gd name="connsiteX4504" fmla="*/ 1596888 w 2307205"/>
                  <a:gd name="connsiteY4504" fmla="*/ 1285681 h 1780956"/>
                  <a:gd name="connsiteX4505" fmla="*/ 1595855 w 2307205"/>
                  <a:gd name="connsiteY4505" fmla="*/ 1285976 h 1780956"/>
                  <a:gd name="connsiteX4506" fmla="*/ 1595265 w 2307205"/>
                  <a:gd name="connsiteY4506" fmla="*/ 1286714 h 1780956"/>
                  <a:gd name="connsiteX4507" fmla="*/ 1591873 w 2307205"/>
                  <a:gd name="connsiteY4507" fmla="*/ 1287894 h 1780956"/>
                  <a:gd name="connsiteX4508" fmla="*/ 1590546 w 2307205"/>
                  <a:gd name="connsiteY4508" fmla="*/ 1289074 h 1780956"/>
                  <a:gd name="connsiteX4509" fmla="*/ 1589661 w 2307205"/>
                  <a:gd name="connsiteY4509" fmla="*/ 1291729 h 1780956"/>
                  <a:gd name="connsiteX4510" fmla="*/ 1591283 w 2307205"/>
                  <a:gd name="connsiteY4510" fmla="*/ 1292319 h 1780956"/>
                  <a:gd name="connsiteX4511" fmla="*/ 1592611 w 2307205"/>
                  <a:gd name="connsiteY4511" fmla="*/ 1292023 h 1780956"/>
                  <a:gd name="connsiteX4512" fmla="*/ 1593348 w 2307205"/>
                  <a:gd name="connsiteY4512" fmla="*/ 1155299 h 1780956"/>
                  <a:gd name="connsiteX4513" fmla="*/ 1594676 w 2307205"/>
                  <a:gd name="connsiteY4513" fmla="*/ 1153677 h 1780956"/>
                  <a:gd name="connsiteX4514" fmla="*/ 1593201 w 2307205"/>
                  <a:gd name="connsiteY4514" fmla="*/ 1152792 h 1780956"/>
                  <a:gd name="connsiteX4515" fmla="*/ 1590988 w 2307205"/>
                  <a:gd name="connsiteY4515" fmla="*/ 1153087 h 1780956"/>
                  <a:gd name="connsiteX4516" fmla="*/ 1589808 w 2307205"/>
                  <a:gd name="connsiteY4516" fmla="*/ 1153824 h 1780956"/>
                  <a:gd name="connsiteX4517" fmla="*/ 1588776 w 2307205"/>
                  <a:gd name="connsiteY4517" fmla="*/ 1155004 h 1780956"/>
                  <a:gd name="connsiteX4518" fmla="*/ 1587596 w 2307205"/>
                  <a:gd name="connsiteY4518" fmla="*/ 1157364 h 1780956"/>
                  <a:gd name="connsiteX4519" fmla="*/ 1590251 w 2307205"/>
                  <a:gd name="connsiteY4519" fmla="*/ 1157069 h 1780956"/>
                  <a:gd name="connsiteX4520" fmla="*/ 1593201 w 2307205"/>
                  <a:gd name="connsiteY4520" fmla="*/ 1155594 h 1780956"/>
                  <a:gd name="connsiteX4521" fmla="*/ 1634498 w 2307205"/>
                  <a:gd name="connsiteY4521" fmla="*/ 1118131 h 1780956"/>
                  <a:gd name="connsiteX4522" fmla="*/ 1637006 w 2307205"/>
                  <a:gd name="connsiteY4522" fmla="*/ 1117099 h 1780956"/>
                  <a:gd name="connsiteX4523" fmla="*/ 1638038 w 2307205"/>
                  <a:gd name="connsiteY4523" fmla="*/ 1115771 h 1780956"/>
                  <a:gd name="connsiteX4524" fmla="*/ 1633908 w 2307205"/>
                  <a:gd name="connsiteY4524" fmla="*/ 1116214 h 1780956"/>
                  <a:gd name="connsiteX4525" fmla="*/ 1628304 w 2307205"/>
                  <a:gd name="connsiteY4525" fmla="*/ 1117689 h 1780956"/>
                  <a:gd name="connsiteX4526" fmla="*/ 1626829 w 2307205"/>
                  <a:gd name="connsiteY4526" fmla="*/ 1119311 h 1780956"/>
                  <a:gd name="connsiteX4527" fmla="*/ 1626829 w 2307205"/>
                  <a:gd name="connsiteY4527" fmla="*/ 1119901 h 1780956"/>
                  <a:gd name="connsiteX4528" fmla="*/ 1630368 w 2307205"/>
                  <a:gd name="connsiteY4528" fmla="*/ 1119459 h 1780956"/>
                  <a:gd name="connsiteX4529" fmla="*/ 1634498 w 2307205"/>
                  <a:gd name="connsiteY4529" fmla="*/ 1118426 h 1780956"/>
                  <a:gd name="connsiteX4530" fmla="*/ 1457804 w 2307205"/>
                  <a:gd name="connsiteY4530" fmla="*/ 908989 h 1780956"/>
                  <a:gd name="connsiteX4531" fmla="*/ 1458836 w 2307205"/>
                  <a:gd name="connsiteY4531" fmla="*/ 911791 h 1780956"/>
                  <a:gd name="connsiteX4532" fmla="*/ 1459426 w 2307205"/>
                  <a:gd name="connsiteY4532" fmla="*/ 912676 h 1780956"/>
                  <a:gd name="connsiteX4533" fmla="*/ 1463113 w 2307205"/>
                  <a:gd name="connsiteY4533" fmla="*/ 914741 h 1780956"/>
                  <a:gd name="connsiteX4534" fmla="*/ 1464736 w 2307205"/>
                  <a:gd name="connsiteY4534" fmla="*/ 916363 h 1780956"/>
                  <a:gd name="connsiteX4535" fmla="*/ 1465768 w 2307205"/>
                  <a:gd name="connsiteY4535" fmla="*/ 918576 h 1780956"/>
                  <a:gd name="connsiteX4536" fmla="*/ 1466948 w 2307205"/>
                  <a:gd name="connsiteY4536" fmla="*/ 919756 h 1780956"/>
                  <a:gd name="connsiteX4537" fmla="*/ 1468423 w 2307205"/>
                  <a:gd name="connsiteY4537" fmla="*/ 920050 h 1780956"/>
                  <a:gd name="connsiteX4538" fmla="*/ 1469750 w 2307205"/>
                  <a:gd name="connsiteY4538" fmla="*/ 919608 h 1780956"/>
                  <a:gd name="connsiteX4539" fmla="*/ 1471078 w 2307205"/>
                  <a:gd name="connsiteY4539" fmla="*/ 918428 h 1780956"/>
                  <a:gd name="connsiteX4540" fmla="*/ 1471668 w 2307205"/>
                  <a:gd name="connsiteY4540" fmla="*/ 917248 h 1780956"/>
                  <a:gd name="connsiteX4541" fmla="*/ 1471668 w 2307205"/>
                  <a:gd name="connsiteY4541" fmla="*/ 916068 h 1780956"/>
                  <a:gd name="connsiteX4542" fmla="*/ 1469308 w 2307205"/>
                  <a:gd name="connsiteY4542" fmla="*/ 910169 h 1780956"/>
                  <a:gd name="connsiteX4543" fmla="*/ 1467538 w 2307205"/>
                  <a:gd name="connsiteY4543" fmla="*/ 907366 h 1780956"/>
                  <a:gd name="connsiteX4544" fmla="*/ 1464588 w 2307205"/>
                  <a:gd name="connsiteY4544" fmla="*/ 903826 h 1780956"/>
                  <a:gd name="connsiteX4545" fmla="*/ 1463998 w 2307205"/>
                  <a:gd name="connsiteY4545" fmla="*/ 902499 h 1780956"/>
                  <a:gd name="connsiteX4546" fmla="*/ 1463261 w 2307205"/>
                  <a:gd name="connsiteY4546" fmla="*/ 901467 h 1780956"/>
                  <a:gd name="connsiteX4547" fmla="*/ 1462818 w 2307205"/>
                  <a:gd name="connsiteY4547" fmla="*/ 901024 h 1780956"/>
                  <a:gd name="connsiteX4548" fmla="*/ 1460458 w 2307205"/>
                  <a:gd name="connsiteY4548" fmla="*/ 900287 h 1780956"/>
                  <a:gd name="connsiteX4549" fmla="*/ 1457361 w 2307205"/>
                  <a:gd name="connsiteY4549" fmla="*/ 900729 h 1780956"/>
                  <a:gd name="connsiteX4550" fmla="*/ 1456624 w 2307205"/>
                  <a:gd name="connsiteY4550" fmla="*/ 902647 h 1780956"/>
                  <a:gd name="connsiteX4551" fmla="*/ 1456624 w 2307205"/>
                  <a:gd name="connsiteY4551" fmla="*/ 903826 h 1780956"/>
                  <a:gd name="connsiteX4552" fmla="*/ 1457509 w 2307205"/>
                  <a:gd name="connsiteY4552" fmla="*/ 906334 h 1780956"/>
                  <a:gd name="connsiteX4553" fmla="*/ 1457509 w 2307205"/>
                  <a:gd name="connsiteY4553" fmla="*/ 909136 h 1780956"/>
                  <a:gd name="connsiteX4554" fmla="*/ 1495709 w 2307205"/>
                  <a:gd name="connsiteY4554" fmla="*/ 906039 h 1780956"/>
                  <a:gd name="connsiteX4555" fmla="*/ 1495709 w 2307205"/>
                  <a:gd name="connsiteY4555" fmla="*/ 904711 h 1780956"/>
                  <a:gd name="connsiteX4556" fmla="*/ 1493202 w 2307205"/>
                  <a:gd name="connsiteY4556" fmla="*/ 902794 h 1780956"/>
                  <a:gd name="connsiteX4557" fmla="*/ 1488924 w 2307205"/>
                  <a:gd name="connsiteY4557" fmla="*/ 900139 h 1780956"/>
                  <a:gd name="connsiteX4558" fmla="*/ 1484500 w 2307205"/>
                  <a:gd name="connsiteY4558" fmla="*/ 897927 h 1780956"/>
                  <a:gd name="connsiteX4559" fmla="*/ 1477125 w 2307205"/>
                  <a:gd name="connsiteY4559" fmla="*/ 895567 h 1780956"/>
                  <a:gd name="connsiteX4560" fmla="*/ 1475797 w 2307205"/>
                  <a:gd name="connsiteY4560" fmla="*/ 896599 h 1780956"/>
                  <a:gd name="connsiteX4561" fmla="*/ 1475503 w 2307205"/>
                  <a:gd name="connsiteY4561" fmla="*/ 897337 h 1780956"/>
                  <a:gd name="connsiteX4562" fmla="*/ 1475945 w 2307205"/>
                  <a:gd name="connsiteY4562" fmla="*/ 898369 h 1780956"/>
                  <a:gd name="connsiteX4563" fmla="*/ 1478010 w 2307205"/>
                  <a:gd name="connsiteY4563" fmla="*/ 900582 h 1780956"/>
                  <a:gd name="connsiteX4564" fmla="*/ 1480665 w 2307205"/>
                  <a:gd name="connsiteY4564" fmla="*/ 901467 h 1780956"/>
                  <a:gd name="connsiteX4565" fmla="*/ 1481845 w 2307205"/>
                  <a:gd name="connsiteY4565" fmla="*/ 902352 h 1780956"/>
                  <a:gd name="connsiteX4566" fmla="*/ 1482582 w 2307205"/>
                  <a:gd name="connsiteY4566" fmla="*/ 903531 h 1780956"/>
                  <a:gd name="connsiteX4567" fmla="*/ 1483910 w 2307205"/>
                  <a:gd name="connsiteY4567" fmla="*/ 904711 h 1780956"/>
                  <a:gd name="connsiteX4568" fmla="*/ 1484205 w 2307205"/>
                  <a:gd name="connsiteY4568" fmla="*/ 906334 h 1780956"/>
                  <a:gd name="connsiteX4569" fmla="*/ 1484500 w 2307205"/>
                  <a:gd name="connsiteY4569" fmla="*/ 910906 h 1780956"/>
                  <a:gd name="connsiteX4570" fmla="*/ 1487302 w 2307205"/>
                  <a:gd name="connsiteY4570" fmla="*/ 911791 h 1780956"/>
                  <a:gd name="connsiteX4571" fmla="*/ 1489072 w 2307205"/>
                  <a:gd name="connsiteY4571" fmla="*/ 911496 h 1780956"/>
                  <a:gd name="connsiteX4572" fmla="*/ 1492317 w 2307205"/>
                  <a:gd name="connsiteY4572" fmla="*/ 910316 h 1780956"/>
                  <a:gd name="connsiteX4573" fmla="*/ 1493054 w 2307205"/>
                  <a:gd name="connsiteY4573" fmla="*/ 911053 h 1780956"/>
                  <a:gd name="connsiteX4574" fmla="*/ 1495266 w 2307205"/>
                  <a:gd name="connsiteY4574" fmla="*/ 911643 h 1780956"/>
                  <a:gd name="connsiteX4575" fmla="*/ 1492759 w 2307205"/>
                  <a:gd name="connsiteY4575" fmla="*/ 913561 h 1780956"/>
                  <a:gd name="connsiteX4576" fmla="*/ 1492464 w 2307205"/>
                  <a:gd name="connsiteY4576" fmla="*/ 914888 h 1780956"/>
                  <a:gd name="connsiteX4577" fmla="*/ 1493054 w 2307205"/>
                  <a:gd name="connsiteY4577" fmla="*/ 915331 h 1780956"/>
                  <a:gd name="connsiteX4578" fmla="*/ 1496594 w 2307205"/>
                  <a:gd name="connsiteY4578" fmla="*/ 915773 h 1780956"/>
                  <a:gd name="connsiteX4579" fmla="*/ 1497036 w 2307205"/>
                  <a:gd name="connsiteY4579" fmla="*/ 915773 h 1780956"/>
                  <a:gd name="connsiteX4580" fmla="*/ 1496741 w 2307205"/>
                  <a:gd name="connsiteY4580" fmla="*/ 914888 h 1780956"/>
                  <a:gd name="connsiteX4581" fmla="*/ 1496741 w 2307205"/>
                  <a:gd name="connsiteY4581" fmla="*/ 914298 h 1780956"/>
                  <a:gd name="connsiteX4582" fmla="*/ 1497774 w 2307205"/>
                  <a:gd name="connsiteY4582" fmla="*/ 913856 h 1780956"/>
                  <a:gd name="connsiteX4583" fmla="*/ 1498364 w 2307205"/>
                  <a:gd name="connsiteY4583" fmla="*/ 913856 h 1780956"/>
                  <a:gd name="connsiteX4584" fmla="*/ 1499544 w 2307205"/>
                  <a:gd name="connsiteY4584" fmla="*/ 915183 h 1780956"/>
                  <a:gd name="connsiteX4585" fmla="*/ 1500576 w 2307205"/>
                  <a:gd name="connsiteY4585" fmla="*/ 915773 h 1780956"/>
                  <a:gd name="connsiteX4586" fmla="*/ 1503526 w 2307205"/>
                  <a:gd name="connsiteY4586" fmla="*/ 916953 h 1780956"/>
                  <a:gd name="connsiteX4587" fmla="*/ 1504853 w 2307205"/>
                  <a:gd name="connsiteY4587" fmla="*/ 916953 h 1780956"/>
                  <a:gd name="connsiteX4588" fmla="*/ 1506623 w 2307205"/>
                  <a:gd name="connsiteY4588" fmla="*/ 915331 h 1780956"/>
                  <a:gd name="connsiteX4589" fmla="*/ 1507361 w 2307205"/>
                  <a:gd name="connsiteY4589" fmla="*/ 914151 h 1780956"/>
                  <a:gd name="connsiteX4590" fmla="*/ 1507361 w 2307205"/>
                  <a:gd name="connsiteY4590" fmla="*/ 913413 h 1780956"/>
                  <a:gd name="connsiteX4591" fmla="*/ 1506623 w 2307205"/>
                  <a:gd name="connsiteY4591" fmla="*/ 913118 h 1780956"/>
                  <a:gd name="connsiteX4592" fmla="*/ 1501166 w 2307205"/>
                  <a:gd name="connsiteY4592" fmla="*/ 912676 h 1780956"/>
                  <a:gd name="connsiteX4593" fmla="*/ 1497774 w 2307205"/>
                  <a:gd name="connsiteY4593" fmla="*/ 911643 h 1780956"/>
                  <a:gd name="connsiteX4594" fmla="*/ 1494381 w 2307205"/>
                  <a:gd name="connsiteY4594" fmla="*/ 910021 h 1780956"/>
                  <a:gd name="connsiteX4595" fmla="*/ 1493349 w 2307205"/>
                  <a:gd name="connsiteY4595" fmla="*/ 908546 h 1780956"/>
                  <a:gd name="connsiteX4596" fmla="*/ 1494677 w 2307205"/>
                  <a:gd name="connsiteY4596" fmla="*/ 907219 h 1780956"/>
                  <a:gd name="connsiteX4597" fmla="*/ 1495266 w 2307205"/>
                  <a:gd name="connsiteY4597" fmla="*/ 905891 h 1780956"/>
                  <a:gd name="connsiteX4598" fmla="*/ 1584351 w 2307205"/>
                  <a:gd name="connsiteY4598" fmla="*/ 996303 h 1780956"/>
                  <a:gd name="connsiteX4599" fmla="*/ 1585384 w 2307205"/>
                  <a:gd name="connsiteY4599" fmla="*/ 994681 h 1780956"/>
                  <a:gd name="connsiteX4600" fmla="*/ 1580369 w 2307205"/>
                  <a:gd name="connsiteY4600" fmla="*/ 992174 h 1780956"/>
                  <a:gd name="connsiteX4601" fmla="*/ 1574617 w 2307205"/>
                  <a:gd name="connsiteY4601" fmla="*/ 990551 h 1780956"/>
                  <a:gd name="connsiteX4602" fmla="*/ 1576976 w 2307205"/>
                  <a:gd name="connsiteY4602" fmla="*/ 990256 h 1780956"/>
                  <a:gd name="connsiteX4603" fmla="*/ 1577272 w 2307205"/>
                  <a:gd name="connsiteY4603" fmla="*/ 989371 h 1780956"/>
                  <a:gd name="connsiteX4604" fmla="*/ 1576239 w 2307205"/>
                  <a:gd name="connsiteY4604" fmla="*/ 987749 h 1780956"/>
                  <a:gd name="connsiteX4605" fmla="*/ 1574027 w 2307205"/>
                  <a:gd name="connsiteY4605" fmla="*/ 985537 h 1780956"/>
                  <a:gd name="connsiteX4606" fmla="*/ 1570487 w 2307205"/>
                  <a:gd name="connsiteY4606" fmla="*/ 982882 h 1780956"/>
                  <a:gd name="connsiteX4607" fmla="*/ 1568127 w 2307205"/>
                  <a:gd name="connsiteY4607" fmla="*/ 982439 h 1780956"/>
                  <a:gd name="connsiteX4608" fmla="*/ 1565915 w 2307205"/>
                  <a:gd name="connsiteY4608" fmla="*/ 985242 h 1780956"/>
                  <a:gd name="connsiteX4609" fmla="*/ 1563260 w 2307205"/>
                  <a:gd name="connsiteY4609" fmla="*/ 985242 h 1780956"/>
                  <a:gd name="connsiteX4610" fmla="*/ 1557213 w 2307205"/>
                  <a:gd name="connsiteY4610" fmla="*/ 983472 h 1780956"/>
                  <a:gd name="connsiteX4611" fmla="*/ 1547331 w 2307205"/>
                  <a:gd name="connsiteY4611" fmla="*/ 985684 h 1780956"/>
                  <a:gd name="connsiteX4612" fmla="*/ 1542906 w 2307205"/>
                  <a:gd name="connsiteY4612" fmla="*/ 985979 h 1780956"/>
                  <a:gd name="connsiteX4613" fmla="*/ 1542464 w 2307205"/>
                  <a:gd name="connsiteY4613" fmla="*/ 985389 h 1780956"/>
                  <a:gd name="connsiteX4614" fmla="*/ 1547183 w 2307205"/>
                  <a:gd name="connsiteY4614" fmla="*/ 981702 h 1780956"/>
                  <a:gd name="connsiteX4615" fmla="*/ 1548216 w 2307205"/>
                  <a:gd name="connsiteY4615" fmla="*/ 980522 h 1780956"/>
                  <a:gd name="connsiteX4616" fmla="*/ 1548511 w 2307205"/>
                  <a:gd name="connsiteY4616" fmla="*/ 979489 h 1780956"/>
                  <a:gd name="connsiteX4617" fmla="*/ 1548216 w 2307205"/>
                  <a:gd name="connsiteY4617" fmla="*/ 977720 h 1780956"/>
                  <a:gd name="connsiteX4618" fmla="*/ 1545266 w 2307205"/>
                  <a:gd name="connsiteY4618" fmla="*/ 968723 h 1780956"/>
                  <a:gd name="connsiteX4619" fmla="*/ 1541579 w 2307205"/>
                  <a:gd name="connsiteY4619" fmla="*/ 963118 h 1780956"/>
                  <a:gd name="connsiteX4620" fmla="*/ 1538481 w 2307205"/>
                  <a:gd name="connsiteY4620" fmla="*/ 959578 h 1780956"/>
                  <a:gd name="connsiteX4621" fmla="*/ 1535679 w 2307205"/>
                  <a:gd name="connsiteY4621" fmla="*/ 957661 h 1780956"/>
                  <a:gd name="connsiteX4622" fmla="*/ 1532729 w 2307205"/>
                  <a:gd name="connsiteY4622" fmla="*/ 956333 h 1780956"/>
                  <a:gd name="connsiteX4623" fmla="*/ 1524470 w 2307205"/>
                  <a:gd name="connsiteY4623" fmla="*/ 954563 h 1780956"/>
                  <a:gd name="connsiteX4624" fmla="*/ 1522405 w 2307205"/>
                  <a:gd name="connsiteY4624" fmla="*/ 953826 h 1780956"/>
                  <a:gd name="connsiteX4625" fmla="*/ 1513998 w 2307205"/>
                  <a:gd name="connsiteY4625" fmla="*/ 948516 h 1780956"/>
                  <a:gd name="connsiteX4626" fmla="*/ 1508541 w 2307205"/>
                  <a:gd name="connsiteY4626" fmla="*/ 946156 h 1780956"/>
                  <a:gd name="connsiteX4627" fmla="*/ 1507951 w 2307205"/>
                  <a:gd name="connsiteY4627" fmla="*/ 945861 h 1780956"/>
                  <a:gd name="connsiteX4628" fmla="*/ 1503083 w 2307205"/>
                  <a:gd name="connsiteY4628" fmla="*/ 940109 h 1780956"/>
                  <a:gd name="connsiteX4629" fmla="*/ 1500871 w 2307205"/>
                  <a:gd name="connsiteY4629" fmla="*/ 938929 h 1780956"/>
                  <a:gd name="connsiteX4630" fmla="*/ 1494824 w 2307205"/>
                  <a:gd name="connsiteY4630" fmla="*/ 937307 h 1780956"/>
                  <a:gd name="connsiteX4631" fmla="*/ 1490252 w 2307205"/>
                  <a:gd name="connsiteY4631" fmla="*/ 936717 h 1780956"/>
                  <a:gd name="connsiteX4632" fmla="*/ 1485385 w 2307205"/>
                  <a:gd name="connsiteY4632" fmla="*/ 935095 h 1780956"/>
                  <a:gd name="connsiteX4633" fmla="*/ 1484057 w 2307205"/>
                  <a:gd name="connsiteY4633" fmla="*/ 933915 h 1780956"/>
                  <a:gd name="connsiteX4634" fmla="*/ 1482877 w 2307205"/>
                  <a:gd name="connsiteY4634" fmla="*/ 930817 h 1780956"/>
                  <a:gd name="connsiteX4635" fmla="*/ 1480665 w 2307205"/>
                  <a:gd name="connsiteY4635" fmla="*/ 928605 h 1780956"/>
                  <a:gd name="connsiteX4636" fmla="*/ 1474470 w 2307205"/>
                  <a:gd name="connsiteY4636" fmla="*/ 924770 h 1780956"/>
                  <a:gd name="connsiteX4637" fmla="*/ 1472700 w 2307205"/>
                  <a:gd name="connsiteY4637" fmla="*/ 924770 h 1780956"/>
                  <a:gd name="connsiteX4638" fmla="*/ 1471520 w 2307205"/>
                  <a:gd name="connsiteY4638" fmla="*/ 925213 h 1780956"/>
                  <a:gd name="connsiteX4639" fmla="*/ 1467391 w 2307205"/>
                  <a:gd name="connsiteY4639" fmla="*/ 931260 h 1780956"/>
                  <a:gd name="connsiteX4640" fmla="*/ 1465473 w 2307205"/>
                  <a:gd name="connsiteY4640" fmla="*/ 933325 h 1780956"/>
                  <a:gd name="connsiteX4641" fmla="*/ 1464293 w 2307205"/>
                  <a:gd name="connsiteY4641" fmla="*/ 933620 h 1780956"/>
                  <a:gd name="connsiteX4642" fmla="*/ 1463408 w 2307205"/>
                  <a:gd name="connsiteY4642" fmla="*/ 933030 h 1780956"/>
                  <a:gd name="connsiteX4643" fmla="*/ 1459869 w 2307205"/>
                  <a:gd name="connsiteY4643" fmla="*/ 925508 h 1780956"/>
                  <a:gd name="connsiteX4644" fmla="*/ 1455001 w 2307205"/>
                  <a:gd name="connsiteY4644" fmla="*/ 922410 h 1780956"/>
                  <a:gd name="connsiteX4645" fmla="*/ 1455001 w 2307205"/>
                  <a:gd name="connsiteY4645" fmla="*/ 921673 h 1780956"/>
                  <a:gd name="connsiteX4646" fmla="*/ 1455296 w 2307205"/>
                  <a:gd name="connsiteY4646" fmla="*/ 920788 h 1780956"/>
                  <a:gd name="connsiteX4647" fmla="*/ 1457804 w 2307205"/>
                  <a:gd name="connsiteY4647" fmla="*/ 918871 h 1780956"/>
                  <a:gd name="connsiteX4648" fmla="*/ 1458394 w 2307205"/>
                  <a:gd name="connsiteY4648" fmla="*/ 917543 h 1780956"/>
                  <a:gd name="connsiteX4649" fmla="*/ 1457804 w 2307205"/>
                  <a:gd name="connsiteY4649" fmla="*/ 914593 h 1780956"/>
                  <a:gd name="connsiteX4650" fmla="*/ 1456624 w 2307205"/>
                  <a:gd name="connsiteY4650" fmla="*/ 912233 h 1780956"/>
                  <a:gd name="connsiteX4651" fmla="*/ 1455001 w 2307205"/>
                  <a:gd name="connsiteY4651" fmla="*/ 910169 h 1780956"/>
                  <a:gd name="connsiteX4652" fmla="*/ 1449692 w 2307205"/>
                  <a:gd name="connsiteY4652" fmla="*/ 907956 h 1780956"/>
                  <a:gd name="connsiteX4653" fmla="*/ 1448364 w 2307205"/>
                  <a:gd name="connsiteY4653" fmla="*/ 905596 h 1780956"/>
                  <a:gd name="connsiteX4654" fmla="*/ 1447627 w 2307205"/>
                  <a:gd name="connsiteY4654" fmla="*/ 905006 h 1780956"/>
                  <a:gd name="connsiteX4655" fmla="*/ 1446742 w 2307205"/>
                  <a:gd name="connsiteY4655" fmla="*/ 905006 h 1780956"/>
                  <a:gd name="connsiteX4656" fmla="*/ 1442907 w 2307205"/>
                  <a:gd name="connsiteY4656" fmla="*/ 906334 h 1780956"/>
                  <a:gd name="connsiteX4657" fmla="*/ 1439957 w 2307205"/>
                  <a:gd name="connsiteY4657" fmla="*/ 908546 h 1780956"/>
                  <a:gd name="connsiteX4658" fmla="*/ 1436122 w 2307205"/>
                  <a:gd name="connsiteY4658" fmla="*/ 914003 h 1780956"/>
                  <a:gd name="connsiteX4659" fmla="*/ 1434647 w 2307205"/>
                  <a:gd name="connsiteY4659" fmla="*/ 916806 h 1780956"/>
                  <a:gd name="connsiteX4660" fmla="*/ 1433172 w 2307205"/>
                  <a:gd name="connsiteY4660" fmla="*/ 921378 h 1780956"/>
                  <a:gd name="connsiteX4661" fmla="*/ 1432140 w 2307205"/>
                  <a:gd name="connsiteY4661" fmla="*/ 926393 h 1780956"/>
                  <a:gd name="connsiteX4662" fmla="*/ 1430223 w 2307205"/>
                  <a:gd name="connsiteY4662" fmla="*/ 943797 h 1780956"/>
                  <a:gd name="connsiteX4663" fmla="*/ 1429190 w 2307205"/>
                  <a:gd name="connsiteY4663" fmla="*/ 948664 h 1780956"/>
                  <a:gd name="connsiteX4664" fmla="*/ 1426093 w 2307205"/>
                  <a:gd name="connsiteY4664" fmla="*/ 958546 h 1780956"/>
                  <a:gd name="connsiteX4665" fmla="*/ 1425355 w 2307205"/>
                  <a:gd name="connsiteY4665" fmla="*/ 962675 h 1780956"/>
                  <a:gd name="connsiteX4666" fmla="*/ 1425355 w 2307205"/>
                  <a:gd name="connsiteY4666" fmla="*/ 965330 h 1780956"/>
                  <a:gd name="connsiteX4667" fmla="*/ 1425946 w 2307205"/>
                  <a:gd name="connsiteY4667" fmla="*/ 970640 h 1780956"/>
                  <a:gd name="connsiteX4668" fmla="*/ 1428010 w 2307205"/>
                  <a:gd name="connsiteY4668" fmla="*/ 976392 h 1780956"/>
                  <a:gd name="connsiteX4669" fmla="*/ 1428600 w 2307205"/>
                  <a:gd name="connsiteY4669" fmla="*/ 978752 h 1780956"/>
                  <a:gd name="connsiteX4670" fmla="*/ 1428600 w 2307205"/>
                  <a:gd name="connsiteY4670" fmla="*/ 980669 h 1780956"/>
                  <a:gd name="connsiteX4671" fmla="*/ 1427126 w 2307205"/>
                  <a:gd name="connsiteY4671" fmla="*/ 982439 h 1780956"/>
                  <a:gd name="connsiteX4672" fmla="*/ 1424176 w 2307205"/>
                  <a:gd name="connsiteY4672" fmla="*/ 984209 h 1780956"/>
                  <a:gd name="connsiteX4673" fmla="*/ 1412081 w 2307205"/>
                  <a:gd name="connsiteY4673" fmla="*/ 989519 h 1780956"/>
                  <a:gd name="connsiteX4674" fmla="*/ 1410901 w 2307205"/>
                  <a:gd name="connsiteY4674" fmla="*/ 990404 h 1780956"/>
                  <a:gd name="connsiteX4675" fmla="*/ 1408247 w 2307205"/>
                  <a:gd name="connsiteY4675" fmla="*/ 993354 h 1780956"/>
                  <a:gd name="connsiteX4676" fmla="*/ 1405002 w 2307205"/>
                  <a:gd name="connsiteY4676" fmla="*/ 998221 h 1780956"/>
                  <a:gd name="connsiteX4677" fmla="*/ 1404117 w 2307205"/>
                  <a:gd name="connsiteY4677" fmla="*/ 999991 h 1780956"/>
                  <a:gd name="connsiteX4678" fmla="*/ 1404117 w 2307205"/>
                  <a:gd name="connsiteY4678" fmla="*/ 1001613 h 1780956"/>
                  <a:gd name="connsiteX4679" fmla="*/ 1404412 w 2307205"/>
                  <a:gd name="connsiteY4679" fmla="*/ 1003236 h 1780956"/>
                  <a:gd name="connsiteX4680" fmla="*/ 1405002 w 2307205"/>
                  <a:gd name="connsiteY4680" fmla="*/ 1003678 h 1780956"/>
                  <a:gd name="connsiteX4681" fmla="*/ 1407657 w 2307205"/>
                  <a:gd name="connsiteY4681" fmla="*/ 1004268 h 1780956"/>
                  <a:gd name="connsiteX4682" fmla="*/ 1413114 w 2307205"/>
                  <a:gd name="connsiteY4682" fmla="*/ 1004268 h 1780956"/>
                  <a:gd name="connsiteX4683" fmla="*/ 1420193 w 2307205"/>
                  <a:gd name="connsiteY4683" fmla="*/ 1000581 h 1780956"/>
                  <a:gd name="connsiteX4684" fmla="*/ 1427420 w 2307205"/>
                  <a:gd name="connsiteY4684" fmla="*/ 1000876 h 1780956"/>
                  <a:gd name="connsiteX4685" fmla="*/ 1440400 w 2307205"/>
                  <a:gd name="connsiteY4685" fmla="*/ 998811 h 1780956"/>
                  <a:gd name="connsiteX4686" fmla="*/ 1441285 w 2307205"/>
                  <a:gd name="connsiteY4686" fmla="*/ 999106 h 1780956"/>
                  <a:gd name="connsiteX4687" fmla="*/ 1442022 w 2307205"/>
                  <a:gd name="connsiteY4687" fmla="*/ 999843 h 1780956"/>
                  <a:gd name="connsiteX4688" fmla="*/ 1442612 w 2307205"/>
                  <a:gd name="connsiteY4688" fmla="*/ 1000876 h 1780956"/>
                  <a:gd name="connsiteX4689" fmla="*/ 1446447 w 2307205"/>
                  <a:gd name="connsiteY4689" fmla="*/ 1016952 h 1780956"/>
                  <a:gd name="connsiteX4690" fmla="*/ 1448364 w 2307205"/>
                  <a:gd name="connsiteY4690" fmla="*/ 1022409 h 1780956"/>
                  <a:gd name="connsiteX4691" fmla="*/ 1451019 w 2307205"/>
                  <a:gd name="connsiteY4691" fmla="*/ 1023147 h 1780956"/>
                  <a:gd name="connsiteX4692" fmla="*/ 1455001 w 2307205"/>
                  <a:gd name="connsiteY4692" fmla="*/ 1022409 h 1780956"/>
                  <a:gd name="connsiteX4693" fmla="*/ 1462228 w 2307205"/>
                  <a:gd name="connsiteY4693" fmla="*/ 1020050 h 1780956"/>
                  <a:gd name="connsiteX4694" fmla="*/ 1466506 w 2307205"/>
                  <a:gd name="connsiteY4694" fmla="*/ 1017985 h 1780956"/>
                  <a:gd name="connsiteX4695" fmla="*/ 1470783 w 2307205"/>
                  <a:gd name="connsiteY4695" fmla="*/ 1015477 h 1780956"/>
                  <a:gd name="connsiteX4696" fmla="*/ 1472848 w 2307205"/>
                  <a:gd name="connsiteY4696" fmla="*/ 1013855 h 1780956"/>
                  <a:gd name="connsiteX4697" fmla="*/ 1474175 w 2307205"/>
                  <a:gd name="connsiteY4697" fmla="*/ 1012233 h 1780956"/>
                  <a:gd name="connsiteX4698" fmla="*/ 1477272 w 2307205"/>
                  <a:gd name="connsiteY4698" fmla="*/ 1006480 h 1780956"/>
                  <a:gd name="connsiteX4699" fmla="*/ 1479337 w 2307205"/>
                  <a:gd name="connsiteY4699" fmla="*/ 1004121 h 1780956"/>
                  <a:gd name="connsiteX4700" fmla="*/ 1480517 w 2307205"/>
                  <a:gd name="connsiteY4700" fmla="*/ 1003531 h 1780956"/>
                  <a:gd name="connsiteX4701" fmla="*/ 1483615 w 2307205"/>
                  <a:gd name="connsiteY4701" fmla="*/ 1002941 h 1780956"/>
                  <a:gd name="connsiteX4702" fmla="*/ 1486712 w 2307205"/>
                  <a:gd name="connsiteY4702" fmla="*/ 1001023 h 1780956"/>
                  <a:gd name="connsiteX4703" fmla="*/ 1494381 w 2307205"/>
                  <a:gd name="connsiteY4703" fmla="*/ 994681 h 1780956"/>
                  <a:gd name="connsiteX4704" fmla="*/ 1496151 w 2307205"/>
                  <a:gd name="connsiteY4704" fmla="*/ 992174 h 1780956"/>
                  <a:gd name="connsiteX4705" fmla="*/ 1496741 w 2307205"/>
                  <a:gd name="connsiteY4705" fmla="*/ 990256 h 1780956"/>
                  <a:gd name="connsiteX4706" fmla="*/ 1497331 w 2307205"/>
                  <a:gd name="connsiteY4706" fmla="*/ 986274 h 1780956"/>
                  <a:gd name="connsiteX4707" fmla="*/ 1498216 w 2307205"/>
                  <a:gd name="connsiteY4707" fmla="*/ 984357 h 1780956"/>
                  <a:gd name="connsiteX4708" fmla="*/ 1500576 w 2307205"/>
                  <a:gd name="connsiteY4708" fmla="*/ 982587 h 1780956"/>
                  <a:gd name="connsiteX4709" fmla="*/ 1505591 w 2307205"/>
                  <a:gd name="connsiteY4709" fmla="*/ 980669 h 1780956"/>
                  <a:gd name="connsiteX4710" fmla="*/ 1508688 w 2307205"/>
                  <a:gd name="connsiteY4710" fmla="*/ 980079 h 1780956"/>
                  <a:gd name="connsiteX4711" fmla="*/ 1511785 w 2307205"/>
                  <a:gd name="connsiteY4711" fmla="*/ 980079 h 1780956"/>
                  <a:gd name="connsiteX4712" fmla="*/ 1513113 w 2307205"/>
                  <a:gd name="connsiteY4712" fmla="*/ 981407 h 1780956"/>
                  <a:gd name="connsiteX4713" fmla="*/ 1512523 w 2307205"/>
                  <a:gd name="connsiteY4713" fmla="*/ 984209 h 1780956"/>
                  <a:gd name="connsiteX4714" fmla="*/ 1512523 w 2307205"/>
                  <a:gd name="connsiteY4714" fmla="*/ 985832 h 1780956"/>
                  <a:gd name="connsiteX4715" fmla="*/ 1515325 w 2307205"/>
                  <a:gd name="connsiteY4715" fmla="*/ 986717 h 1780956"/>
                  <a:gd name="connsiteX4716" fmla="*/ 1524617 w 2307205"/>
                  <a:gd name="connsiteY4716" fmla="*/ 988339 h 1780956"/>
                  <a:gd name="connsiteX4717" fmla="*/ 1527272 w 2307205"/>
                  <a:gd name="connsiteY4717" fmla="*/ 989814 h 1780956"/>
                  <a:gd name="connsiteX4718" fmla="*/ 1528747 w 2307205"/>
                  <a:gd name="connsiteY4718" fmla="*/ 997778 h 1780956"/>
                  <a:gd name="connsiteX4719" fmla="*/ 1529632 w 2307205"/>
                  <a:gd name="connsiteY4719" fmla="*/ 998958 h 1780956"/>
                  <a:gd name="connsiteX4720" fmla="*/ 1535679 w 2307205"/>
                  <a:gd name="connsiteY4720" fmla="*/ 999548 h 1780956"/>
                  <a:gd name="connsiteX4721" fmla="*/ 1540399 w 2307205"/>
                  <a:gd name="connsiteY4721" fmla="*/ 1000728 h 1780956"/>
                  <a:gd name="connsiteX4722" fmla="*/ 1555885 w 2307205"/>
                  <a:gd name="connsiteY4722" fmla="*/ 1006038 h 1780956"/>
                  <a:gd name="connsiteX4723" fmla="*/ 1560900 w 2307205"/>
                  <a:gd name="connsiteY4723" fmla="*/ 1008250 h 1780956"/>
                  <a:gd name="connsiteX4724" fmla="*/ 1564440 w 2307205"/>
                  <a:gd name="connsiteY4724" fmla="*/ 1009135 h 1780956"/>
                  <a:gd name="connsiteX4725" fmla="*/ 1565325 w 2307205"/>
                  <a:gd name="connsiteY4725" fmla="*/ 1009135 h 1780956"/>
                  <a:gd name="connsiteX4726" fmla="*/ 1566947 w 2307205"/>
                  <a:gd name="connsiteY4726" fmla="*/ 1008398 h 1780956"/>
                  <a:gd name="connsiteX4727" fmla="*/ 1573289 w 2307205"/>
                  <a:gd name="connsiteY4727" fmla="*/ 1003531 h 1780956"/>
                  <a:gd name="connsiteX4728" fmla="*/ 1578747 w 2307205"/>
                  <a:gd name="connsiteY4728" fmla="*/ 1000286 h 1780956"/>
                  <a:gd name="connsiteX4729" fmla="*/ 1584056 w 2307205"/>
                  <a:gd name="connsiteY4729" fmla="*/ 996598 h 1780956"/>
                  <a:gd name="connsiteX4730" fmla="*/ 1508246 w 2307205"/>
                  <a:gd name="connsiteY4730" fmla="*/ 889372 h 1780956"/>
                  <a:gd name="connsiteX4731" fmla="*/ 1510016 w 2307205"/>
                  <a:gd name="connsiteY4731" fmla="*/ 891290 h 1780956"/>
                  <a:gd name="connsiteX4732" fmla="*/ 1512375 w 2307205"/>
                  <a:gd name="connsiteY4732" fmla="*/ 892765 h 1780956"/>
                  <a:gd name="connsiteX4733" fmla="*/ 1513703 w 2307205"/>
                  <a:gd name="connsiteY4733" fmla="*/ 892322 h 1780956"/>
                  <a:gd name="connsiteX4734" fmla="*/ 1515768 w 2307205"/>
                  <a:gd name="connsiteY4734" fmla="*/ 890257 h 1780956"/>
                  <a:gd name="connsiteX4735" fmla="*/ 1515325 w 2307205"/>
                  <a:gd name="connsiteY4735" fmla="*/ 889667 h 1780956"/>
                  <a:gd name="connsiteX4736" fmla="*/ 1513408 w 2307205"/>
                  <a:gd name="connsiteY4736" fmla="*/ 889667 h 1780956"/>
                  <a:gd name="connsiteX4737" fmla="*/ 1510753 w 2307205"/>
                  <a:gd name="connsiteY4737" fmla="*/ 889225 h 1780956"/>
                  <a:gd name="connsiteX4738" fmla="*/ 1508246 w 2307205"/>
                  <a:gd name="connsiteY4738" fmla="*/ 886865 h 1780956"/>
                  <a:gd name="connsiteX4739" fmla="*/ 1507803 w 2307205"/>
                  <a:gd name="connsiteY4739" fmla="*/ 886865 h 1780956"/>
                  <a:gd name="connsiteX4740" fmla="*/ 1507803 w 2307205"/>
                  <a:gd name="connsiteY4740" fmla="*/ 888340 h 1780956"/>
                  <a:gd name="connsiteX4741" fmla="*/ 1508393 w 2307205"/>
                  <a:gd name="connsiteY4741" fmla="*/ 889520 h 1780956"/>
                  <a:gd name="connsiteX4742" fmla="*/ 1619601 w 2307205"/>
                  <a:gd name="connsiteY4742" fmla="*/ 797190 h 1780956"/>
                  <a:gd name="connsiteX4743" fmla="*/ 1614292 w 2307205"/>
                  <a:gd name="connsiteY4743" fmla="*/ 797928 h 1780956"/>
                  <a:gd name="connsiteX4744" fmla="*/ 1613702 w 2307205"/>
                  <a:gd name="connsiteY4744" fmla="*/ 801173 h 1780956"/>
                  <a:gd name="connsiteX4745" fmla="*/ 1613702 w 2307205"/>
                  <a:gd name="connsiteY4745" fmla="*/ 802500 h 1780956"/>
                  <a:gd name="connsiteX4746" fmla="*/ 1616652 w 2307205"/>
                  <a:gd name="connsiteY4746" fmla="*/ 804860 h 1780956"/>
                  <a:gd name="connsiteX4747" fmla="*/ 1618717 w 2307205"/>
                  <a:gd name="connsiteY4747" fmla="*/ 804417 h 1780956"/>
                  <a:gd name="connsiteX4748" fmla="*/ 1622699 w 2307205"/>
                  <a:gd name="connsiteY4748" fmla="*/ 801025 h 1780956"/>
                  <a:gd name="connsiteX4749" fmla="*/ 1621666 w 2307205"/>
                  <a:gd name="connsiteY4749" fmla="*/ 799108 h 1780956"/>
                  <a:gd name="connsiteX4750" fmla="*/ 1619454 w 2307205"/>
                  <a:gd name="connsiteY4750" fmla="*/ 797190 h 1780956"/>
                  <a:gd name="connsiteX4751" fmla="*/ 1174473 w 2307205"/>
                  <a:gd name="connsiteY4751" fmla="*/ 339230 h 1780956"/>
                  <a:gd name="connsiteX4752" fmla="*/ 1215771 w 2307205"/>
                  <a:gd name="connsiteY4752" fmla="*/ 339820 h 1780956"/>
                  <a:gd name="connsiteX4753" fmla="*/ 1230667 w 2307205"/>
                  <a:gd name="connsiteY4753" fmla="*/ 341000 h 1780956"/>
                  <a:gd name="connsiteX4754" fmla="*/ 1233174 w 2307205"/>
                  <a:gd name="connsiteY4754" fmla="*/ 340262 h 1780956"/>
                  <a:gd name="connsiteX4755" fmla="*/ 1238337 w 2307205"/>
                  <a:gd name="connsiteY4755" fmla="*/ 340262 h 1780956"/>
                  <a:gd name="connsiteX4756" fmla="*/ 1238927 w 2307205"/>
                  <a:gd name="connsiteY4756" fmla="*/ 339672 h 1780956"/>
                  <a:gd name="connsiteX4757" fmla="*/ 1243646 w 2307205"/>
                  <a:gd name="connsiteY4757" fmla="*/ 330970 h 1780956"/>
                  <a:gd name="connsiteX4758" fmla="*/ 1249103 w 2307205"/>
                  <a:gd name="connsiteY4758" fmla="*/ 329201 h 1780956"/>
                  <a:gd name="connsiteX4759" fmla="*/ 1246891 w 2307205"/>
                  <a:gd name="connsiteY4759" fmla="*/ 326398 h 1780956"/>
                  <a:gd name="connsiteX4760" fmla="*/ 1244531 w 2307205"/>
                  <a:gd name="connsiteY4760" fmla="*/ 324776 h 1780956"/>
                  <a:gd name="connsiteX4761" fmla="*/ 1240106 w 2307205"/>
                  <a:gd name="connsiteY4761" fmla="*/ 323448 h 1780956"/>
                  <a:gd name="connsiteX4762" fmla="*/ 1237157 w 2307205"/>
                  <a:gd name="connsiteY4762" fmla="*/ 323153 h 1780956"/>
                  <a:gd name="connsiteX4763" fmla="*/ 1225800 w 2307205"/>
                  <a:gd name="connsiteY4763" fmla="*/ 323743 h 1780956"/>
                  <a:gd name="connsiteX4764" fmla="*/ 1208691 w 2307205"/>
                  <a:gd name="connsiteY4764" fmla="*/ 322858 h 1780956"/>
                  <a:gd name="connsiteX4765" fmla="*/ 1201021 w 2307205"/>
                  <a:gd name="connsiteY4765" fmla="*/ 322858 h 1780956"/>
                  <a:gd name="connsiteX4766" fmla="*/ 1193942 w 2307205"/>
                  <a:gd name="connsiteY4766" fmla="*/ 324186 h 1780956"/>
                  <a:gd name="connsiteX4767" fmla="*/ 1187305 w 2307205"/>
                  <a:gd name="connsiteY4767" fmla="*/ 321973 h 1780956"/>
                  <a:gd name="connsiteX4768" fmla="*/ 1182143 w 2307205"/>
                  <a:gd name="connsiteY4768" fmla="*/ 322563 h 1780956"/>
                  <a:gd name="connsiteX4769" fmla="*/ 1170196 w 2307205"/>
                  <a:gd name="connsiteY4769" fmla="*/ 326398 h 1780956"/>
                  <a:gd name="connsiteX4770" fmla="*/ 1168868 w 2307205"/>
                  <a:gd name="connsiteY4770" fmla="*/ 327136 h 1780956"/>
                  <a:gd name="connsiteX4771" fmla="*/ 1167688 w 2307205"/>
                  <a:gd name="connsiteY4771" fmla="*/ 328758 h 1780956"/>
                  <a:gd name="connsiteX4772" fmla="*/ 1166656 w 2307205"/>
                  <a:gd name="connsiteY4772" fmla="*/ 331118 h 1780956"/>
                  <a:gd name="connsiteX4773" fmla="*/ 1166951 w 2307205"/>
                  <a:gd name="connsiteY4773" fmla="*/ 333183 h 1780956"/>
                  <a:gd name="connsiteX4774" fmla="*/ 1172408 w 2307205"/>
                  <a:gd name="connsiteY4774" fmla="*/ 338345 h 1780956"/>
                  <a:gd name="connsiteX4775" fmla="*/ 1174178 w 2307205"/>
                  <a:gd name="connsiteY4775" fmla="*/ 339377 h 1780956"/>
                  <a:gd name="connsiteX4776" fmla="*/ 1540841 w 2307205"/>
                  <a:gd name="connsiteY4776" fmla="*/ 1034799 h 1780956"/>
                  <a:gd name="connsiteX4777" fmla="*/ 1541284 w 2307205"/>
                  <a:gd name="connsiteY4777" fmla="*/ 1032439 h 1780956"/>
                  <a:gd name="connsiteX4778" fmla="*/ 1540989 w 2307205"/>
                  <a:gd name="connsiteY4778" fmla="*/ 1030669 h 1780956"/>
                  <a:gd name="connsiteX4779" fmla="*/ 1539956 w 2307205"/>
                  <a:gd name="connsiteY4779" fmla="*/ 1029489 h 1780956"/>
                  <a:gd name="connsiteX4780" fmla="*/ 1538776 w 2307205"/>
                  <a:gd name="connsiteY4780" fmla="*/ 1028752 h 1780956"/>
                  <a:gd name="connsiteX4781" fmla="*/ 1536711 w 2307205"/>
                  <a:gd name="connsiteY4781" fmla="*/ 1028457 h 1780956"/>
                  <a:gd name="connsiteX4782" fmla="*/ 1533909 w 2307205"/>
                  <a:gd name="connsiteY4782" fmla="*/ 1028457 h 1780956"/>
                  <a:gd name="connsiteX4783" fmla="*/ 1528009 w 2307205"/>
                  <a:gd name="connsiteY4783" fmla="*/ 1030226 h 1780956"/>
                  <a:gd name="connsiteX4784" fmla="*/ 1521520 w 2307205"/>
                  <a:gd name="connsiteY4784" fmla="*/ 1029932 h 1780956"/>
                  <a:gd name="connsiteX4785" fmla="*/ 1514735 w 2307205"/>
                  <a:gd name="connsiteY4785" fmla="*/ 1032881 h 1780956"/>
                  <a:gd name="connsiteX4786" fmla="*/ 1513113 w 2307205"/>
                  <a:gd name="connsiteY4786" fmla="*/ 1032881 h 1780956"/>
                  <a:gd name="connsiteX4787" fmla="*/ 1510900 w 2307205"/>
                  <a:gd name="connsiteY4787" fmla="*/ 1032439 h 1780956"/>
                  <a:gd name="connsiteX4788" fmla="*/ 1506181 w 2307205"/>
                  <a:gd name="connsiteY4788" fmla="*/ 1030964 h 1780956"/>
                  <a:gd name="connsiteX4789" fmla="*/ 1503968 w 2307205"/>
                  <a:gd name="connsiteY4789" fmla="*/ 1031701 h 1780956"/>
                  <a:gd name="connsiteX4790" fmla="*/ 1494529 w 2307205"/>
                  <a:gd name="connsiteY4790" fmla="*/ 1045418 h 1780956"/>
                  <a:gd name="connsiteX4791" fmla="*/ 1490399 w 2307205"/>
                  <a:gd name="connsiteY4791" fmla="*/ 1049253 h 1780956"/>
                  <a:gd name="connsiteX4792" fmla="*/ 1490104 w 2307205"/>
                  <a:gd name="connsiteY4792" fmla="*/ 1050138 h 1780956"/>
                  <a:gd name="connsiteX4793" fmla="*/ 1490104 w 2307205"/>
                  <a:gd name="connsiteY4793" fmla="*/ 1052203 h 1780956"/>
                  <a:gd name="connsiteX4794" fmla="*/ 1493939 w 2307205"/>
                  <a:gd name="connsiteY4794" fmla="*/ 1056185 h 1780956"/>
                  <a:gd name="connsiteX4795" fmla="*/ 1494824 w 2307205"/>
                  <a:gd name="connsiteY4795" fmla="*/ 1058102 h 1780956"/>
                  <a:gd name="connsiteX4796" fmla="*/ 1495266 w 2307205"/>
                  <a:gd name="connsiteY4796" fmla="*/ 1061495 h 1780956"/>
                  <a:gd name="connsiteX4797" fmla="*/ 1495709 w 2307205"/>
                  <a:gd name="connsiteY4797" fmla="*/ 1062085 h 1780956"/>
                  <a:gd name="connsiteX4798" fmla="*/ 1504116 w 2307205"/>
                  <a:gd name="connsiteY4798" fmla="*/ 1058987 h 1780956"/>
                  <a:gd name="connsiteX4799" fmla="*/ 1507361 w 2307205"/>
                  <a:gd name="connsiteY4799" fmla="*/ 1058987 h 1780956"/>
                  <a:gd name="connsiteX4800" fmla="*/ 1510605 w 2307205"/>
                  <a:gd name="connsiteY4800" fmla="*/ 1060315 h 1780956"/>
                  <a:gd name="connsiteX4801" fmla="*/ 1512080 w 2307205"/>
                  <a:gd name="connsiteY4801" fmla="*/ 1060315 h 1780956"/>
                  <a:gd name="connsiteX4802" fmla="*/ 1513555 w 2307205"/>
                  <a:gd name="connsiteY4802" fmla="*/ 1060020 h 1780956"/>
                  <a:gd name="connsiteX4803" fmla="*/ 1525207 w 2307205"/>
                  <a:gd name="connsiteY4803" fmla="*/ 1052203 h 1780956"/>
                  <a:gd name="connsiteX4804" fmla="*/ 1527272 w 2307205"/>
                  <a:gd name="connsiteY4804" fmla="*/ 1050433 h 1780956"/>
                  <a:gd name="connsiteX4805" fmla="*/ 1529927 w 2307205"/>
                  <a:gd name="connsiteY4805" fmla="*/ 1047483 h 1780956"/>
                  <a:gd name="connsiteX4806" fmla="*/ 1537154 w 2307205"/>
                  <a:gd name="connsiteY4806" fmla="*/ 1042026 h 1780956"/>
                  <a:gd name="connsiteX4807" fmla="*/ 1539514 w 2307205"/>
                  <a:gd name="connsiteY4807" fmla="*/ 1038781 h 1780956"/>
                  <a:gd name="connsiteX4808" fmla="*/ 1540399 w 2307205"/>
                  <a:gd name="connsiteY4808" fmla="*/ 1036864 h 1780956"/>
                  <a:gd name="connsiteX4809" fmla="*/ 1541136 w 2307205"/>
                  <a:gd name="connsiteY4809" fmla="*/ 1034799 h 1780956"/>
                  <a:gd name="connsiteX4810" fmla="*/ 1627124 w 2307205"/>
                  <a:gd name="connsiteY4810" fmla="*/ 744388 h 1780956"/>
                  <a:gd name="connsiteX4811" fmla="*/ 1629926 w 2307205"/>
                  <a:gd name="connsiteY4811" fmla="*/ 744831 h 1780956"/>
                  <a:gd name="connsiteX4812" fmla="*/ 1632138 w 2307205"/>
                  <a:gd name="connsiteY4812" fmla="*/ 744388 h 1780956"/>
                  <a:gd name="connsiteX4813" fmla="*/ 1636415 w 2307205"/>
                  <a:gd name="connsiteY4813" fmla="*/ 742176 h 1780956"/>
                  <a:gd name="connsiteX4814" fmla="*/ 1643348 w 2307205"/>
                  <a:gd name="connsiteY4814" fmla="*/ 739521 h 1780956"/>
                  <a:gd name="connsiteX4815" fmla="*/ 1645265 w 2307205"/>
                  <a:gd name="connsiteY4815" fmla="*/ 738046 h 1780956"/>
                  <a:gd name="connsiteX4816" fmla="*/ 1644970 w 2307205"/>
                  <a:gd name="connsiteY4816" fmla="*/ 736866 h 1780956"/>
                  <a:gd name="connsiteX4817" fmla="*/ 1643643 w 2307205"/>
                  <a:gd name="connsiteY4817" fmla="*/ 734506 h 1780956"/>
                  <a:gd name="connsiteX4818" fmla="*/ 1640545 w 2307205"/>
                  <a:gd name="connsiteY4818" fmla="*/ 733327 h 1780956"/>
                  <a:gd name="connsiteX4819" fmla="*/ 1639070 w 2307205"/>
                  <a:gd name="connsiteY4819" fmla="*/ 733327 h 1780956"/>
                  <a:gd name="connsiteX4820" fmla="*/ 1637448 w 2307205"/>
                  <a:gd name="connsiteY4820" fmla="*/ 734359 h 1780956"/>
                  <a:gd name="connsiteX4821" fmla="*/ 1637448 w 2307205"/>
                  <a:gd name="connsiteY4821" fmla="*/ 735686 h 1780956"/>
                  <a:gd name="connsiteX4822" fmla="*/ 1636563 w 2307205"/>
                  <a:gd name="connsiteY4822" fmla="*/ 736571 h 1780956"/>
                  <a:gd name="connsiteX4823" fmla="*/ 1635236 w 2307205"/>
                  <a:gd name="connsiteY4823" fmla="*/ 736276 h 1780956"/>
                  <a:gd name="connsiteX4824" fmla="*/ 1633761 w 2307205"/>
                  <a:gd name="connsiteY4824" fmla="*/ 737456 h 1780956"/>
                  <a:gd name="connsiteX4825" fmla="*/ 1629188 w 2307205"/>
                  <a:gd name="connsiteY4825" fmla="*/ 738046 h 1780956"/>
                  <a:gd name="connsiteX4826" fmla="*/ 1623731 w 2307205"/>
                  <a:gd name="connsiteY4826" fmla="*/ 743356 h 1780956"/>
                  <a:gd name="connsiteX4827" fmla="*/ 1622256 w 2307205"/>
                  <a:gd name="connsiteY4827" fmla="*/ 745273 h 1780956"/>
                  <a:gd name="connsiteX4828" fmla="*/ 1623584 w 2307205"/>
                  <a:gd name="connsiteY4828" fmla="*/ 745273 h 1780956"/>
                  <a:gd name="connsiteX4829" fmla="*/ 1627124 w 2307205"/>
                  <a:gd name="connsiteY4829" fmla="*/ 744388 h 1780956"/>
                  <a:gd name="connsiteX4830" fmla="*/ 1756916 w 2307205"/>
                  <a:gd name="connsiteY4830" fmla="*/ 1658539 h 1780956"/>
                  <a:gd name="connsiteX4831" fmla="*/ 1760161 w 2307205"/>
                  <a:gd name="connsiteY4831" fmla="*/ 1654999 h 1780956"/>
                  <a:gd name="connsiteX4832" fmla="*/ 1756178 w 2307205"/>
                  <a:gd name="connsiteY4832" fmla="*/ 1655737 h 1780956"/>
                  <a:gd name="connsiteX4833" fmla="*/ 1752639 w 2307205"/>
                  <a:gd name="connsiteY4833" fmla="*/ 1658982 h 1780956"/>
                  <a:gd name="connsiteX4834" fmla="*/ 1753671 w 2307205"/>
                  <a:gd name="connsiteY4834" fmla="*/ 1659277 h 1780956"/>
                  <a:gd name="connsiteX4835" fmla="*/ 1756768 w 2307205"/>
                  <a:gd name="connsiteY4835" fmla="*/ 1658539 h 1780956"/>
                  <a:gd name="connsiteX4836" fmla="*/ 1522847 w 2307205"/>
                  <a:gd name="connsiteY4836" fmla="*/ 1778155 h 1780956"/>
                  <a:gd name="connsiteX4837" fmla="*/ 1522257 w 2307205"/>
                  <a:gd name="connsiteY4837" fmla="*/ 1778892 h 1780956"/>
                  <a:gd name="connsiteX4838" fmla="*/ 1521962 w 2307205"/>
                  <a:gd name="connsiteY4838" fmla="*/ 1780367 h 1780956"/>
                  <a:gd name="connsiteX4839" fmla="*/ 1521962 w 2307205"/>
                  <a:gd name="connsiteY4839" fmla="*/ 1780957 h 1780956"/>
                  <a:gd name="connsiteX4840" fmla="*/ 1523142 w 2307205"/>
                  <a:gd name="connsiteY4840" fmla="*/ 1780662 h 1780956"/>
                  <a:gd name="connsiteX4841" fmla="*/ 1523437 w 2307205"/>
                  <a:gd name="connsiteY4841" fmla="*/ 1779925 h 1780956"/>
                  <a:gd name="connsiteX4842" fmla="*/ 1522995 w 2307205"/>
                  <a:gd name="connsiteY4842" fmla="*/ 1778597 h 1780956"/>
                  <a:gd name="connsiteX4843" fmla="*/ 1522700 w 2307205"/>
                  <a:gd name="connsiteY4843" fmla="*/ 1778155 h 1780956"/>
                  <a:gd name="connsiteX4844" fmla="*/ 1544233 w 2307205"/>
                  <a:gd name="connsiteY4844" fmla="*/ 1661784 h 1780956"/>
                  <a:gd name="connsiteX4845" fmla="*/ 1544233 w 2307205"/>
                  <a:gd name="connsiteY4845" fmla="*/ 1662227 h 1780956"/>
                  <a:gd name="connsiteX4846" fmla="*/ 1544823 w 2307205"/>
                  <a:gd name="connsiteY4846" fmla="*/ 1662522 h 1780956"/>
                  <a:gd name="connsiteX4847" fmla="*/ 1545561 w 2307205"/>
                  <a:gd name="connsiteY4847" fmla="*/ 1662522 h 1780956"/>
                  <a:gd name="connsiteX4848" fmla="*/ 1547183 w 2307205"/>
                  <a:gd name="connsiteY4848" fmla="*/ 1661342 h 1780956"/>
                  <a:gd name="connsiteX4849" fmla="*/ 1547626 w 2307205"/>
                  <a:gd name="connsiteY4849" fmla="*/ 1660457 h 1780956"/>
                  <a:gd name="connsiteX4850" fmla="*/ 1547036 w 2307205"/>
                  <a:gd name="connsiteY4850" fmla="*/ 1660457 h 1780956"/>
                  <a:gd name="connsiteX4851" fmla="*/ 1544528 w 2307205"/>
                  <a:gd name="connsiteY4851" fmla="*/ 1661342 h 1780956"/>
                  <a:gd name="connsiteX4852" fmla="*/ 1544233 w 2307205"/>
                  <a:gd name="connsiteY4852" fmla="*/ 1661784 h 1780956"/>
                  <a:gd name="connsiteX4853" fmla="*/ 1515473 w 2307205"/>
                  <a:gd name="connsiteY4853" fmla="*/ 1651165 h 1780956"/>
                  <a:gd name="connsiteX4854" fmla="*/ 1520782 w 2307205"/>
                  <a:gd name="connsiteY4854" fmla="*/ 1651607 h 1780956"/>
                  <a:gd name="connsiteX4855" fmla="*/ 1523585 w 2307205"/>
                  <a:gd name="connsiteY4855" fmla="*/ 1652345 h 1780956"/>
                  <a:gd name="connsiteX4856" fmla="*/ 1526534 w 2307205"/>
                  <a:gd name="connsiteY4856" fmla="*/ 1653820 h 1780956"/>
                  <a:gd name="connsiteX4857" fmla="*/ 1529189 w 2307205"/>
                  <a:gd name="connsiteY4857" fmla="*/ 1654705 h 1780956"/>
                  <a:gd name="connsiteX4858" fmla="*/ 1531402 w 2307205"/>
                  <a:gd name="connsiteY4858" fmla="*/ 1655147 h 1780956"/>
                  <a:gd name="connsiteX4859" fmla="*/ 1533172 w 2307205"/>
                  <a:gd name="connsiteY4859" fmla="*/ 1655884 h 1780956"/>
                  <a:gd name="connsiteX4860" fmla="*/ 1534499 w 2307205"/>
                  <a:gd name="connsiteY4860" fmla="*/ 1656917 h 1780956"/>
                  <a:gd name="connsiteX4861" fmla="*/ 1537596 w 2307205"/>
                  <a:gd name="connsiteY4861" fmla="*/ 1658097 h 1780956"/>
                  <a:gd name="connsiteX4862" fmla="*/ 1538039 w 2307205"/>
                  <a:gd name="connsiteY4862" fmla="*/ 1658834 h 1780956"/>
                  <a:gd name="connsiteX4863" fmla="*/ 1538629 w 2307205"/>
                  <a:gd name="connsiteY4863" fmla="*/ 1659129 h 1780956"/>
                  <a:gd name="connsiteX4864" fmla="*/ 1539366 w 2307205"/>
                  <a:gd name="connsiteY4864" fmla="*/ 1659129 h 1780956"/>
                  <a:gd name="connsiteX4865" fmla="*/ 1544823 w 2307205"/>
                  <a:gd name="connsiteY4865" fmla="*/ 1654852 h 1780956"/>
                  <a:gd name="connsiteX4866" fmla="*/ 1546446 w 2307205"/>
                  <a:gd name="connsiteY4866" fmla="*/ 1654852 h 1780956"/>
                  <a:gd name="connsiteX4867" fmla="*/ 1543644 w 2307205"/>
                  <a:gd name="connsiteY4867" fmla="*/ 1657507 h 1780956"/>
                  <a:gd name="connsiteX4868" fmla="*/ 1542611 w 2307205"/>
                  <a:gd name="connsiteY4868" fmla="*/ 1657802 h 1780956"/>
                  <a:gd name="connsiteX4869" fmla="*/ 1542021 w 2307205"/>
                  <a:gd name="connsiteY4869" fmla="*/ 1657802 h 1780956"/>
                  <a:gd name="connsiteX4870" fmla="*/ 1540546 w 2307205"/>
                  <a:gd name="connsiteY4870" fmla="*/ 1658834 h 1780956"/>
                  <a:gd name="connsiteX4871" fmla="*/ 1540546 w 2307205"/>
                  <a:gd name="connsiteY4871" fmla="*/ 1659129 h 1780956"/>
                  <a:gd name="connsiteX4872" fmla="*/ 1542169 w 2307205"/>
                  <a:gd name="connsiteY4872" fmla="*/ 1659129 h 1780956"/>
                  <a:gd name="connsiteX4873" fmla="*/ 1543054 w 2307205"/>
                  <a:gd name="connsiteY4873" fmla="*/ 1660014 h 1780956"/>
                  <a:gd name="connsiteX4874" fmla="*/ 1544381 w 2307205"/>
                  <a:gd name="connsiteY4874" fmla="*/ 1659719 h 1780956"/>
                  <a:gd name="connsiteX4875" fmla="*/ 1546298 w 2307205"/>
                  <a:gd name="connsiteY4875" fmla="*/ 1658244 h 1780956"/>
                  <a:gd name="connsiteX4876" fmla="*/ 1548068 w 2307205"/>
                  <a:gd name="connsiteY4876" fmla="*/ 1656179 h 1780956"/>
                  <a:gd name="connsiteX4877" fmla="*/ 1550428 w 2307205"/>
                  <a:gd name="connsiteY4877" fmla="*/ 1651755 h 1780956"/>
                  <a:gd name="connsiteX4878" fmla="*/ 1550428 w 2307205"/>
                  <a:gd name="connsiteY4878" fmla="*/ 1651460 h 1780956"/>
                  <a:gd name="connsiteX4879" fmla="*/ 1548068 w 2307205"/>
                  <a:gd name="connsiteY4879" fmla="*/ 1651460 h 1780956"/>
                  <a:gd name="connsiteX4880" fmla="*/ 1547773 w 2307205"/>
                  <a:gd name="connsiteY4880" fmla="*/ 1651017 h 1780956"/>
                  <a:gd name="connsiteX4881" fmla="*/ 1548511 w 2307205"/>
                  <a:gd name="connsiteY4881" fmla="*/ 1649985 h 1780956"/>
                  <a:gd name="connsiteX4882" fmla="*/ 1548511 w 2307205"/>
                  <a:gd name="connsiteY4882" fmla="*/ 1648362 h 1780956"/>
                  <a:gd name="connsiteX4883" fmla="*/ 1547773 w 2307205"/>
                  <a:gd name="connsiteY4883" fmla="*/ 1648362 h 1780956"/>
                  <a:gd name="connsiteX4884" fmla="*/ 1546741 w 2307205"/>
                  <a:gd name="connsiteY4884" fmla="*/ 1649395 h 1780956"/>
                  <a:gd name="connsiteX4885" fmla="*/ 1546003 w 2307205"/>
                  <a:gd name="connsiteY4885" fmla="*/ 1650722 h 1780956"/>
                  <a:gd name="connsiteX4886" fmla="*/ 1545119 w 2307205"/>
                  <a:gd name="connsiteY4886" fmla="*/ 1653377 h 1780956"/>
                  <a:gd name="connsiteX4887" fmla="*/ 1544971 w 2307205"/>
                  <a:gd name="connsiteY4887" fmla="*/ 1653377 h 1780956"/>
                  <a:gd name="connsiteX4888" fmla="*/ 1544086 w 2307205"/>
                  <a:gd name="connsiteY4888" fmla="*/ 1651755 h 1780956"/>
                  <a:gd name="connsiteX4889" fmla="*/ 1544086 w 2307205"/>
                  <a:gd name="connsiteY4889" fmla="*/ 1650575 h 1780956"/>
                  <a:gd name="connsiteX4890" fmla="*/ 1544381 w 2307205"/>
                  <a:gd name="connsiteY4890" fmla="*/ 1649247 h 1780956"/>
                  <a:gd name="connsiteX4891" fmla="*/ 1544086 w 2307205"/>
                  <a:gd name="connsiteY4891" fmla="*/ 1648510 h 1780956"/>
                  <a:gd name="connsiteX4892" fmla="*/ 1543054 w 2307205"/>
                  <a:gd name="connsiteY4892" fmla="*/ 1648215 h 1780956"/>
                  <a:gd name="connsiteX4893" fmla="*/ 1542611 w 2307205"/>
                  <a:gd name="connsiteY4893" fmla="*/ 1647625 h 1780956"/>
                  <a:gd name="connsiteX4894" fmla="*/ 1542611 w 2307205"/>
                  <a:gd name="connsiteY4894" fmla="*/ 1646740 h 1780956"/>
                  <a:gd name="connsiteX4895" fmla="*/ 1542316 w 2307205"/>
                  <a:gd name="connsiteY4895" fmla="*/ 1646002 h 1780956"/>
                  <a:gd name="connsiteX4896" fmla="*/ 1541579 w 2307205"/>
                  <a:gd name="connsiteY4896" fmla="*/ 1645413 h 1780956"/>
                  <a:gd name="connsiteX4897" fmla="*/ 1540251 w 2307205"/>
                  <a:gd name="connsiteY4897" fmla="*/ 1645413 h 1780956"/>
                  <a:gd name="connsiteX4898" fmla="*/ 1538481 w 2307205"/>
                  <a:gd name="connsiteY4898" fmla="*/ 1646150 h 1780956"/>
                  <a:gd name="connsiteX4899" fmla="*/ 1537154 w 2307205"/>
                  <a:gd name="connsiteY4899" fmla="*/ 1647330 h 1780956"/>
                  <a:gd name="connsiteX4900" fmla="*/ 1536269 w 2307205"/>
                  <a:gd name="connsiteY4900" fmla="*/ 1648952 h 1780956"/>
                  <a:gd name="connsiteX4901" fmla="*/ 1535384 w 2307205"/>
                  <a:gd name="connsiteY4901" fmla="*/ 1648952 h 1780956"/>
                  <a:gd name="connsiteX4902" fmla="*/ 1534647 w 2307205"/>
                  <a:gd name="connsiteY4902" fmla="*/ 1647182 h 1780956"/>
                  <a:gd name="connsiteX4903" fmla="*/ 1533909 w 2307205"/>
                  <a:gd name="connsiteY4903" fmla="*/ 1646445 h 1780956"/>
                  <a:gd name="connsiteX4904" fmla="*/ 1533024 w 2307205"/>
                  <a:gd name="connsiteY4904" fmla="*/ 1646740 h 1780956"/>
                  <a:gd name="connsiteX4905" fmla="*/ 1532582 w 2307205"/>
                  <a:gd name="connsiteY4905" fmla="*/ 1646445 h 1780956"/>
                  <a:gd name="connsiteX4906" fmla="*/ 1532582 w 2307205"/>
                  <a:gd name="connsiteY4906" fmla="*/ 1645560 h 1780956"/>
                  <a:gd name="connsiteX4907" fmla="*/ 1531402 w 2307205"/>
                  <a:gd name="connsiteY4907" fmla="*/ 1645265 h 1780956"/>
                  <a:gd name="connsiteX4908" fmla="*/ 1529632 w 2307205"/>
                  <a:gd name="connsiteY4908" fmla="*/ 1645560 h 1780956"/>
                  <a:gd name="connsiteX4909" fmla="*/ 1528452 w 2307205"/>
                  <a:gd name="connsiteY4909" fmla="*/ 1646150 h 1780956"/>
                  <a:gd name="connsiteX4910" fmla="*/ 1528009 w 2307205"/>
                  <a:gd name="connsiteY4910" fmla="*/ 1646887 h 1780956"/>
                  <a:gd name="connsiteX4911" fmla="*/ 1527567 w 2307205"/>
                  <a:gd name="connsiteY4911" fmla="*/ 1646887 h 1780956"/>
                  <a:gd name="connsiteX4912" fmla="*/ 1527125 w 2307205"/>
                  <a:gd name="connsiteY4912" fmla="*/ 1646592 h 1780956"/>
                  <a:gd name="connsiteX4913" fmla="*/ 1526387 w 2307205"/>
                  <a:gd name="connsiteY4913" fmla="*/ 1646592 h 1780956"/>
                  <a:gd name="connsiteX4914" fmla="*/ 1525355 w 2307205"/>
                  <a:gd name="connsiteY4914" fmla="*/ 1647625 h 1780956"/>
                  <a:gd name="connsiteX4915" fmla="*/ 1525060 w 2307205"/>
                  <a:gd name="connsiteY4915" fmla="*/ 1648215 h 1780956"/>
                  <a:gd name="connsiteX4916" fmla="*/ 1525650 w 2307205"/>
                  <a:gd name="connsiteY4916" fmla="*/ 1649100 h 1780956"/>
                  <a:gd name="connsiteX4917" fmla="*/ 1525650 w 2307205"/>
                  <a:gd name="connsiteY4917" fmla="*/ 1649395 h 1780956"/>
                  <a:gd name="connsiteX4918" fmla="*/ 1526534 w 2307205"/>
                  <a:gd name="connsiteY4918" fmla="*/ 1649690 h 1780956"/>
                  <a:gd name="connsiteX4919" fmla="*/ 1526534 w 2307205"/>
                  <a:gd name="connsiteY4919" fmla="*/ 1650132 h 1780956"/>
                  <a:gd name="connsiteX4920" fmla="*/ 1526240 w 2307205"/>
                  <a:gd name="connsiteY4920" fmla="*/ 1651017 h 1780956"/>
                  <a:gd name="connsiteX4921" fmla="*/ 1525650 w 2307205"/>
                  <a:gd name="connsiteY4921" fmla="*/ 1651017 h 1780956"/>
                  <a:gd name="connsiteX4922" fmla="*/ 1524912 w 2307205"/>
                  <a:gd name="connsiteY4922" fmla="*/ 1649985 h 1780956"/>
                  <a:gd name="connsiteX4923" fmla="*/ 1524322 w 2307205"/>
                  <a:gd name="connsiteY4923" fmla="*/ 1649690 h 1780956"/>
                  <a:gd name="connsiteX4924" fmla="*/ 1523880 w 2307205"/>
                  <a:gd name="connsiteY4924" fmla="*/ 1649985 h 1780956"/>
                  <a:gd name="connsiteX4925" fmla="*/ 1523437 w 2307205"/>
                  <a:gd name="connsiteY4925" fmla="*/ 1649985 h 1780956"/>
                  <a:gd name="connsiteX4926" fmla="*/ 1522995 w 2307205"/>
                  <a:gd name="connsiteY4926" fmla="*/ 1649247 h 1780956"/>
                  <a:gd name="connsiteX4927" fmla="*/ 1522257 w 2307205"/>
                  <a:gd name="connsiteY4927" fmla="*/ 1649247 h 1780956"/>
                  <a:gd name="connsiteX4928" fmla="*/ 1521077 w 2307205"/>
                  <a:gd name="connsiteY4928" fmla="*/ 1649542 h 1780956"/>
                  <a:gd name="connsiteX4929" fmla="*/ 1520340 w 2307205"/>
                  <a:gd name="connsiteY4929" fmla="*/ 1649542 h 1780956"/>
                  <a:gd name="connsiteX4930" fmla="*/ 1520045 w 2307205"/>
                  <a:gd name="connsiteY4930" fmla="*/ 1648657 h 1780956"/>
                  <a:gd name="connsiteX4931" fmla="*/ 1519602 w 2307205"/>
                  <a:gd name="connsiteY4931" fmla="*/ 1648067 h 1780956"/>
                  <a:gd name="connsiteX4932" fmla="*/ 1518865 w 2307205"/>
                  <a:gd name="connsiteY4932" fmla="*/ 1647625 h 1780956"/>
                  <a:gd name="connsiteX4933" fmla="*/ 1518570 w 2307205"/>
                  <a:gd name="connsiteY4933" fmla="*/ 1646740 h 1780956"/>
                  <a:gd name="connsiteX4934" fmla="*/ 1518865 w 2307205"/>
                  <a:gd name="connsiteY4934" fmla="*/ 1645413 h 1780956"/>
                  <a:gd name="connsiteX4935" fmla="*/ 1518275 w 2307205"/>
                  <a:gd name="connsiteY4935" fmla="*/ 1644970 h 1780956"/>
                  <a:gd name="connsiteX4936" fmla="*/ 1516653 w 2307205"/>
                  <a:gd name="connsiteY4936" fmla="*/ 1645413 h 1780956"/>
                  <a:gd name="connsiteX4937" fmla="*/ 1515620 w 2307205"/>
                  <a:gd name="connsiteY4937" fmla="*/ 1645855 h 1780956"/>
                  <a:gd name="connsiteX4938" fmla="*/ 1515030 w 2307205"/>
                  <a:gd name="connsiteY4938" fmla="*/ 1646445 h 1780956"/>
                  <a:gd name="connsiteX4939" fmla="*/ 1514293 w 2307205"/>
                  <a:gd name="connsiteY4939" fmla="*/ 1646445 h 1780956"/>
                  <a:gd name="connsiteX4940" fmla="*/ 1513260 w 2307205"/>
                  <a:gd name="connsiteY4940" fmla="*/ 1646002 h 1780956"/>
                  <a:gd name="connsiteX4941" fmla="*/ 1512375 w 2307205"/>
                  <a:gd name="connsiteY4941" fmla="*/ 1646002 h 1780956"/>
                  <a:gd name="connsiteX4942" fmla="*/ 1511638 w 2307205"/>
                  <a:gd name="connsiteY4942" fmla="*/ 1646740 h 1780956"/>
                  <a:gd name="connsiteX4943" fmla="*/ 1510900 w 2307205"/>
                  <a:gd name="connsiteY4943" fmla="*/ 1646740 h 1780956"/>
                  <a:gd name="connsiteX4944" fmla="*/ 1510163 w 2307205"/>
                  <a:gd name="connsiteY4944" fmla="*/ 1645855 h 1780956"/>
                  <a:gd name="connsiteX4945" fmla="*/ 1509573 w 2307205"/>
                  <a:gd name="connsiteY4945" fmla="*/ 1645855 h 1780956"/>
                  <a:gd name="connsiteX4946" fmla="*/ 1508983 w 2307205"/>
                  <a:gd name="connsiteY4946" fmla="*/ 1646150 h 1780956"/>
                  <a:gd name="connsiteX4947" fmla="*/ 1508541 w 2307205"/>
                  <a:gd name="connsiteY4947" fmla="*/ 1646887 h 1780956"/>
                  <a:gd name="connsiteX4948" fmla="*/ 1508541 w 2307205"/>
                  <a:gd name="connsiteY4948" fmla="*/ 1647920 h 1780956"/>
                  <a:gd name="connsiteX4949" fmla="*/ 1510016 w 2307205"/>
                  <a:gd name="connsiteY4949" fmla="*/ 1648805 h 1780956"/>
                  <a:gd name="connsiteX4950" fmla="*/ 1515178 w 2307205"/>
                  <a:gd name="connsiteY4950" fmla="*/ 1650132 h 1780956"/>
                  <a:gd name="connsiteX4951" fmla="*/ 1515915 w 2307205"/>
                  <a:gd name="connsiteY4951" fmla="*/ 1650870 h 1780956"/>
                  <a:gd name="connsiteX4952" fmla="*/ 1506033 w 2307205"/>
                  <a:gd name="connsiteY4952" fmla="*/ 1645708 h 1780956"/>
                  <a:gd name="connsiteX4953" fmla="*/ 1504706 w 2307205"/>
                  <a:gd name="connsiteY4953" fmla="*/ 1645118 h 1780956"/>
                  <a:gd name="connsiteX4954" fmla="*/ 1503526 w 2307205"/>
                  <a:gd name="connsiteY4954" fmla="*/ 1645118 h 1780956"/>
                  <a:gd name="connsiteX4955" fmla="*/ 1502346 w 2307205"/>
                  <a:gd name="connsiteY4955" fmla="*/ 1646150 h 1780956"/>
                  <a:gd name="connsiteX4956" fmla="*/ 1501608 w 2307205"/>
                  <a:gd name="connsiteY4956" fmla="*/ 1647035 h 1780956"/>
                  <a:gd name="connsiteX4957" fmla="*/ 1501314 w 2307205"/>
                  <a:gd name="connsiteY4957" fmla="*/ 1647920 h 1780956"/>
                  <a:gd name="connsiteX4958" fmla="*/ 1502051 w 2307205"/>
                  <a:gd name="connsiteY4958" fmla="*/ 1648657 h 1780956"/>
                  <a:gd name="connsiteX4959" fmla="*/ 1503821 w 2307205"/>
                  <a:gd name="connsiteY4959" fmla="*/ 1649100 h 1780956"/>
                  <a:gd name="connsiteX4960" fmla="*/ 1505296 w 2307205"/>
                  <a:gd name="connsiteY4960" fmla="*/ 1648657 h 1780956"/>
                  <a:gd name="connsiteX4961" fmla="*/ 1506918 w 2307205"/>
                  <a:gd name="connsiteY4961" fmla="*/ 1646445 h 1780956"/>
                  <a:gd name="connsiteX4962" fmla="*/ 1506918 w 2307205"/>
                  <a:gd name="connsiteY4962" fmla="*/ 1646002 h 1780956"/>
                  <a:gd name="connsiteX4963" fmla="*/ 1506181 w 2307205"/>
                  <a:gd name="connsiteY4963" fmla="*/ 1645560 h 1780956"/>
                  <a:gd name="connsiteX4964" fmla="*/ 1676828 w 2307205"/>
                  <a:gd name="connsiteY4964" fmla="*/ 1703967 h 1780956"/>
                  <a:gd name="connsiteX4965" fmla="*/ 1675796 w 2307205"/>
                  <a:gd name="connsiteY4965" fmla="*/ 1704557 h 1780956"/>
                  <a:gd name="connsiteX4966" fmla="*/ 1675501 w 2307205"/>
                  <a:gd name="connsiteY4966" fmla="*/ 1704999 h 1780956"/>
                  <a:gd name="connsiteX4967" fmla="*/ 1676091 w 2307205"/>
                  <a:gd name="connsiteY4967" fmla="*/ 1705294 h 1780956"/>
                  <a:gd name="connsiteX4968" fmla="*/ 1677566 w 2307205"/>
                  <a:gd name="connsiteY4968" fmla="*/ 1705294 h 1780956"/>
                  <a:gd name="connsiteX4969" fmla="*/ 1678746 w 2307205"/>
                  <a:gd name="connsiteY4969" fmla="*/ 1704999 h 1780956"/>
                  <a:gd name="connsiteX4970" fmla="*/ 1679926 w 2307205"/>
                  <a:gd name="connsiteY4970" fmla="*/ 1703524 h 1780956"/>
                  <a:gd name="connsiteX4971" fmla="*/ 1679926 w 2307205"/>
                  <a:gd name="connsiteY4971" fmla="*/ 1702934 h 1780956"/>
                  <a:gd name="connsiteX4972" fmla="*/ 1676828 w 2307205"/>
                  <a:gd name="connsiteY4972" fmla="*/ 1703819 h 1780956"/>
                  <a:gd name="connsiteX4973" fmla="*/ 411206 w 2307205"/>
                  <a:gd name="connsiteY4973" fmla="*/ 1510311 h 1780956"/>
                  <a:gd name="connsiteX4974" fmla="*/ 411501 w 2307205"/>
                  <a:gd name="connsiteY4974" fmla="*/ 1508541 h 1780956"/>
                  <a:gd name="connsiteX4975" fmla="*/ 413418 w 2307205"/>
                  <a:gd name="connsiteY4975" fmla="*/ 1506328 h 1780956"/>
                  <a:gd name="connsiteX4976" fmla="*/ 414450 w 2307205"/>
                  <a:gd name="connsiteY4976" fmla="*/ 1504411 h 1780956"/>
                  <a:gd name="connsiteX4977" fmla="*/ 414008 w 2307205"/>
                  <a:gd name="connsiteY4977" fmla="*/ 1502788 h 1780956"/>
                  <a:gd name="connsiteX4978" fmla="*/ 413123 w 2307205"/>
                  <a:gd name="connsiteY4978" fmla="*/ 1501019 h 1780956"/>
                  <a:gd name="connsiteX4979" fmla="*/ 412828 w 2307205"/>
                  <a:gd name="connsiteY4979" fmla="*/ 1500281 h 1780956"/>
                  <a:gd name="connsiteX4980" fmla="*/ 411353 w 2307205"/>
                  <a:gd name="connsiteY4980" fmla="*/ 1498511 h 1780956"/>
                  <a:gd name="connsiteX4981" fmla="*/ 409583 w 2307205"/>
                  <a:gd name="connsiteY4981" fmla="*/ 1497479 h 1780956"/>
                  <a:gd name="connsiteX4982" fmla="*/ 408551 w 2307205"/>
                  <a:gd name="connsiteY4982" fmla="*/ 1497479 h 1780956"/>
                  <a:gd name="connsiteX4983" fmla="*/ 407371 w 2307205"/>
                  <a:gd name="connsiteY4983" fmla="*/ 1499691 h 1780956"/>
                  <a:gd name="connsiteX4984" fmla="*/ 407076 w 2307205"/>
                  <a:gd name="connsiteY4984" fmla="*/ 1501166 h 1780956"/>
                  <a:gd name="connsiteX4985" fmla="*/ 409731 w 2307205"/>
                  <a:gd name="connsiteY4985" fmla="*/ 1507361 h 1780956"/>
                  <a:gd name="connsiteX4986" fmla="*/ 411353 w 2307205"/>
                  <a:gd name="connsiteY4986" fmla="*/ 1510311 h 1780956"/>
                  <a:gd name="connsiteX4987" fmla="*/ 1949834 w 2307205"/>
                  <a:gd name="connsiteY4987" fmla="*/ 1700132 h 1780956"/>
                  <a:gd name="connsiteX4988" fmla="*/ 1949540 w 2307205"/>
                  <a:gd name="connsiteY4988" fmla="*/ 1701164 h 1780956"/>
                  <a:gd name="connsiteX4989" fmla="*/ 1950867 w 2307205"/>
                  <a:gd name="connsiteY4989" fmla="*/ 1699984 h 1780956"/>
                  <a:gd name="connsiteX4990" fmla="*/ 1952489 w 2307205"/>
                  <a:gd name="connsiteY4990" fmla="*/ 1696740 h 1780956"/>
                  <a:gd name="connsiteX4991" fmla="*/ 1951457 w 2307205"/>
                  <a:gd name="connsiteY4991" fmla="*/ 1697182 h 1780956"/>
                  <a:gd name="connsiteX4992" fmla="*/ 1949834 w 2307205"/>
                  <a:gd name="connsiteY4992" fmla="*/ 1699984 h 1780956"/>
                  <a:gd name="connsiteX4993" fmla="*/ 1688037 w 2307205"/>
                  <a:gd name="connsiteY4993" fmla="*/ 1701754 h 1780956"/>
                  <a:gd name="connsiteX4994" fmla="*/ 1685383 w 2307205"/>
                  <a:gd name="connsiteY4994" fmla="*/ 1702197 h 1780956"/>
                  <a:gd name="connsiteX4995" fmla="*/ 1684793 w 2307205"/>
                  <a:gd name="connsiteY4995" fmla="*/ 1702934 h 1780956"/>
                  <a:gd name="connsiteX4996" fmla="*/ 1683908 w 2307205"/>
                  <a:gd name="connsiteY4996" fmla="*/ 1703672 h 1780956"/>
                  <a:gd name="connsiteX4997" fmla="*/ 1683908 w 2307205"/>
                  <a:gd name="connsiteY4997" fmla="*/ 1704557 h 1780956"/>
                  <a:gd name="connsiteX4998" fmla="*/ 1684203 w 2307205"/>
                  <a:gd name="connsiteY4998" fmla="*/ 1704851 h 1780956"/>
                  <a:gd name="connsiteX4999" fmla="*/ 1683908 w 2307205"/>
                  <a:gd name="connsiteY4999" fmla="*/ 1705294 h 1780956"/>
                  <a:gd name="connsiteX5000" fmla="*/ 1685530 w 2307205"/>
                  <a:gd name="connsiteY5000" fmla="*/ 1705294 h 1780956"/>
                  <a:gd name="connsiteX5001" fmla="*/ 1687005 w 2307205"/>
                  <a:gd name="connsiteY5001" fmla="*/ 1704409 h 1780956"/>
                  <a:gd name="connsiteX5002" fmla="*/ 1687300 w 2307205"/>
                  <a:gd name="connsiteY5002" fmla="*/ 1703819 h 1780956"/>
                  <a:gd name="connsiteX5003" fmla="*/ 1687890 w 2307205"/>
                  <a:gd name="connsiteY5003" fmla="*/ 1702787 h 1780956"/>
                  <a:gd name="connsiteX5004" fmla="*/ 1690250 w 2307205"/>
                  <a:gd name="connsiteY5004" fmla="*/ 1702049 h 1780956"/>
                  <a:gd name="connsiteX5005" fmla="*/ 1690545 w 2307205"/>
                  <a:gd name="connsiteY5005" fmla="*/ 1701312 h 1780956"/>
                  <a:gd name="connsiteX5006" fmla="*/ 1689217 w 2307205"/>
                  <a:gd name="connsiteY5006" fmla="*/ 1701607 h 1780956"/>
                  <a:gd name="connsiteX5007" fmla="*/ 1687890 w 2307205"/>
                  <a:gd name="connsiteY5007" fmla="*/ 1701902 h 1780956"/>
                  <a:gd name="connsiteX5008" fmla="*/ 1935823 w 2307205"/>
                  <a:gd name="connsiteY5008" fmla="*/ 1684940 h 1780956"/>
                  <a:gd name="connsiteX5009" fmla="*/ 1934495 w 2307205"/>
                  <a:gd name="connsiteY5009" fmla="*/ 1689217 h 1780956"/>
                  <a:gd name="connsiteX5010" fmla="*/ 1938035 w 2307205"/>
                  <a:gd name="connsiteY5010" fmla="*/ 1687447 h 1780956"/>
                  <a:gd name="connsiteX5011" fmla="*/ 1938330 w 2307205"/>
                  <a:gd name="connsiteY5011" fmla="*/ 1686563 h 1780956"/>
                  <a:gd name="connsiteX5012" fmla="*/ 1938330 w 2307205"/>
                  <a:gd name="connsiteY5012" fmla="*/ 1683908 h 1780956"/>
                  <a:gd name="connsiteX5013" fmla="*/ 1937003 w 2307205"/>
                  <a:gd name="connsiteY5013" fmla="*/ 1683465 h 1780956"/>
                  <a:gd name="connsiteX5014" fmla="*/ 1935823 w 2307205"/>
                  <a:gd name="connsiteY5014" fmla="*/ 1684793 h 1780956"/>
                  <a:gd name="connsiteX5015" fmla="*/ 415483 w 2307205"/>
                  <a:gd name="connsiteY5015" fmla="*/ 1507213 h 1780956"/>
                  <a:gd name="connsiteX5016" fmla="*/ 416073 w 2307205"/>
                  <a:gd name="connsiteY5016" fmla="*/ 1511048 h 1780956"/>
                  <a:gd name="connsiteX5017" fmla="*/ 416663 w 2307205"/>
                  <a:gd name="connsiteY5017" fmla="*/ 1510753 h 1780956"/>
                  <a:gd name="connsiteX5018" fmla="*/ 418433 w 2307205"/>
                  <a:gd name="connsiteY5018" fmla="*/ 1509278 h 1780956"/>
                  <a:gd name="connsiteX5019" fmla="*/ 418433 w 2307205"/>
                  <a:gd name="connsiteY5019" fmla="*/ 1507213 h 1780956"/>
                  <a:gd name="connsiteX5020" fmla="*/ 417695 w 2307205"/>
                  <a:gd name="connsiteY5020" fmla="*/ 1506033 h 1780956"/>
                  <a:gd name="connsiteX5021" fmla="*/ 416368 w 2307205"/>
                  <a:gd name="connsiteY5021" fmla="*/ 1504263 h 1780956"/>
                  <a:gd name="connsiteX5022" fmla="*/ 416368 w 2307205"/>
                  <a:gd name="connsiteY5022" fmla="*/ 1505738 h 1780956"/>
                  <a:gd name="connsiteX5023" fmla="*/ 415483 w 2307205"/>
                  <a:gd name="connsiteY5023" fmla="*/ 1507213 h 1780956"/>
                  <a:gd name="connsiteX5024" fmla="*/ 458698 w 2307205"/>
                  <a:gd name="connsiteY5024" fmla="*/ 1549543 h 1780956"/>
                  <a:gd name="connsiteX5025" fmla="*/ 458698 w 2307205"/>
                  <a:gd name="connsiteY5025" fmla="*/ 1548806 h 1780956"/>
                  <a:gd name="connsiteX5026" fmla="*/ 455895 w 2307205"/>
                  <a:gd name="connsiteY5026" fmla="*/ 1547183 h 1780956"/>
                  <a:gd name="connsiteX5027" fmla="*/ 450438 w 2307205"/>
                  <a:gd name="connsiteY5027" fmla="*/ 1542464 h 1780956"/>
                  <a:gd name="connsiteX5028" fmla="*/ 451618 w 2307205"/>
                  <a:gd name="connsiteY5028" fmla="*/ 1544381 h 1780956"/>
                  <a:gd name="connsiteX5029" fmla="*/ 454421 w 2307205"/>
                  <a:gd name="connsiteY5029" fmla="*/ 1547478 h 1780956"/>
                  <a:gd name="connsiteX5030" fmla="*/ 458550 w 2307205"/>
                  <a:gd name="connsiteY5030" fmla="*/ 1549838 h 1780956"/>
                  <a:gd name="connsiteX5031" fmla="*/ 458845 w 2307205"/>
                  <a:gd name="connsiteY5031" fmla="*/ 1549543 h 1780956"/>
                  <a:gd name="connsiteX5032" fmla="*/ 1490399 w 2307205"/>
                  <a:gd name="connsiteY5032" fmla="*/ 1635826 h 1780956"/>
                  <a:gd name="connsiteX5033" fmla="*/ 1488334 w 2307205"/>
                  <a:gd name="connsiteY5033" fmla="*/ 1635236 h 1780956"/>
                  <a:gd name="connsiteX5034" fmla="*/ 1485974 w 2307205"/>
                  <a:gd name="connsiteY5034" fmla="*/ 1634941 h 1780956"/>
                  <a:gd name="connsiteX5035" fmla="*/ 1485089 w 2307205"/>
                  <a:gd name="connsiteY5035" fmla="*/ 1635678 h 1780956"/>
                  <a:gd name="connsiteX5036" fmla="*/ 1485532 w 2307205"/>
                  <a:gd name="connsiteY5036" fmla="*/ 1637301 h 1780956"/>
                  <a:gd name="connsiteX5037" fmla="*/ 1486564 w 2307205"/>
                  <a:gd name="connsiteY5037" fmla="*/ 1639218 h 1780956"/>
                  <a:gd name="connsiteX5038" fmla="*/ 1488187 w 2307205"/>
                  <a:gd name="connsiteY5038" fmla="*/ 1641430 h 1780956"/>
                  <a:gd name="connsiteX5039" fmla="*/ 1489514 w 2307205"/>
                  <a:gd name="connsiteY5039" fmla="*/ 1642020 h 1780956"/>
                  <a:gd name="connsiteX5040" fmla="*/ 1490104 w 2307205"/>
                  <a:gd name="connsiteY5040" fmla="*/ 1642020 h 1780956"/>
                  <a:gd name="connsiteX5041" fmla="*/ 1490547 w 2307205"/>
                  <a:gd name="connsiteY5041" fmla="*/ 1641135 h 1780956"/>
                  <a:gd name="connsiteX5042" fmla="*/ 1490842 w 2307205"/>
                  <a:gd name="connsiteY5042" fmla="*/ 1640250 h 1780956"/>
                  <a:gd name="connsiteX5043" fmla="*/ 1491284 w 2307205"/>
                  <a:gd name="connsiteY5043" fmla="*/ 1639955 h 1780956"/>
                  <a:gd name="connsiteX5044" fmla="*/ 1492022 w 2307205"/>
                  <a:gd name="connsiteY5044" fmla="*/ 1640250 h 1780956"/>
                  <a:gd name="connsiteX5045" fmla="*/ 1492611 w 2307205"/>
                  <a:gd name="connsiteY5045" fmla="*/ 1639660 h 1780956"/>
                  <a:gd name="connsiteX5046" fmla="*/ 1492906 w 2307205"/>
                  <a:gd name="connsiteY5046" fmla="*/ 1638038 h 1780956"/>
                  <a:gd name="connsiteX5047" fmla="*/ 1492169 w 2307205"/>
                  <a:gd name="connsiteY5047" fmla="*/ 1636711 h 1780956"/>
                  <a:gd name="connsiteX5048" fmla="*/ 1490399 w 2307205"/>
                  <a:gd name="connsiteY5048" fmla="*/ 1635678 h 1780956"/>
                  <a:gd name="connsiteX5049" fmla="*/ 428757 w 2307205"/>
                  <a:gd name="connsiteY5049" fmla="*/ 1522552 h 1780956"/>
                  <a:gd name="connsiteX5050" fmla="*/ 429347 w 2307205"/>
                  <a:gd name="connsiteY5050" fmla="*/ 1523142 h 1780956"/>
                  <a:gd name="connsiteX5051" fmla="*/ 430380 w 2307205"/>
                  <a:gd name="connsiteY5051" fmla="*/ 1524322 h 1780956"/>
                  <a:gd name="connsiteX5052" fmla="*/ 432887 w 2307205"/>
                  <a:gd name="connsiteY5052" fmla="*/ 1525945 h 1780956"/>
                  <a:gd name="connsiteX5053" fmla="*/ 438639 w 2307205"/>
                  <a:gd name="connsiteY5053" fmla="*/ 1528599 h 1780956"/>
                  <a:gd name="connsiteX5054" fmla="*/ 438344 w 2307205"/>
                  <a:gd name="connsiteY5054" fmla="*/ 1527862 h 1780956"/>
                  <a:gd name="connsiteX5055" fmla="*/ 434214 w 2307205"/>
                  <a:gd name="connsiteY5055" fmla="*/ 1523290 h 1780956"/>
                  <a:gd name="connsiteX5056" fmla="*/ 431264 w 2307205"/>
                  <a:gd name="connsiteY5056" fmla="*/ 1521225 h 1780956"/>
                  <a:gd name="connsiteX5057" fmla="*/ 428020 w 2307205"/>
                  <a:gd name="connsiteY5057" fmla="*/ 1519897 h 1780956"/>
                  <a:gd name="connsiteX5058" fmla="*/ 426102 w 2307205"/>
                  <a:gd name="connsiteY5058" fmla="*/ 1519602 h 1780956"/>
                  <a:gd name="connsiteX5059" fmla="*/ 425365 w 2307205"/>
                  <a:gd name="connsiteY5059" fmla="*/ 1520192 h 1780956"/>
                  <a:gd name="connsiteX5060" fmla="*/ 425807 w 2307205"/>
                  <a:gd name="connsiteY5060" fmla="*/ 1520930 h 1780956"/>
                  <a:gd name="connsiteX5061" fmla="*/ 428757 w 2307205"/>
                  <a:gd name="connsiteY5061" fmla="*/ 1522552 h 1780956"/>
                  <a:gd name="connsiteX5062" fmla="*/ 2114287 w 2307205"/>
                  <a:gd name="connsiteY5062" fmla="*/ 1648952 h 1780956"/>
                  <a:gd name="connsiteX5063" fmla="*/ 2118859 w 2307205"/>
                  <a:gd name="connsiteY5063" fmla="*/ 1647035 h 1780956"/>
                  <a:gd name="connsiteX5064" fmla="*/ 2119302 w 2307205"/>
                  <a:gd name="connsiteY5064" fmla="*/ 1646298 h 1780956"/>
                  <a:gd name="connsiteX5065" fmla="*/ 2116500 w 2307205"/>
                  <a:gd name="connsiteY5065" fmla="*/ 1644528 h 1780956"/>
                  <a:gd name="connsiteX5066" fmla="*/ 2117827 w 2307205"/>
                  <a:gd name="connsiteY5066" fmla="*/ 1643200 h 1780956"/>
                  <a:gd name="connsiteX5067" fmla="*/ 2118712 w 2307205"/>
                  <a:gd name="connsiteY5067" fmla="*/ 1641578 h 1780956"/>
                  <a:gd name="connsiteX5068" fmla="*/ 2118712 w 2307205"/>
                  <a:gd name="connsiteY5068" fmla="*/ 1640693 h 1780956"/>
                  <a:gd name="connsiteX5069" fmla="*/ 2118270 w 2307205"/>
                  <a:gd name="connsiteY5069" fmla="*/ 1640103 h 1780956"/>
                  <a:gd name="connsiteX5070" fmla="*/ 2115762 w 2307205"/>
                  <a:gd name="connsiteY5070" fmla="*/ 1639070 h 1780956"/>
                  <a:gd name="connsiteX5071" fmla="*/ 2112370 w 2307205"/>
                  <a:gd name="connsiteY5071" fmla="*/ 1638628 h 1780956"/>
                  <a:gd name="connsiteX5072" fmla="*/ 2108830 w 2307205"/>
                  <a:gd name="connsiteY5072" fmla="*/ 1638923 h 1780956"/>
                  <a:gd name="connsiteX5073" fmla="*/ 2108387 w 2307205"/>
                  <a:gd name="connsiteY5073" fmla="*/ 1636416 h 1780956"/>
                  <a:gd name="connsiteX5074" fmla="*/ 2106913 w 2307205"/>
                  <a:gd name="connsiteY5074" fmla="*/ 1635088 h 1780956"/>
                  <a:gd name="connsiteX5075" fmla="*/ 2104848 w 2307205"/>
                  <a:gd name="connsiteY5075" fmla="*/ 1635973 h 1780956"/>
                  <a:gd name="connsiteX5076" fmla="*/ 2103373 w 2307205"/>
                  <a:gd name="connsiteY5076" fmla="*/ 1636858 h 1780956"/>
                  <a:gd name="connsiteX5077" fmla="*/ 2101456 w 2307205"/>
                  <a:gd name="connsiteY5077" fmla="*/ 1638480 h 1780956"/>
                  <a:gd name="connsiteX5078" fmla="*/ 2099391 w 2307205"/>
                  <a:gd name="connsiteY5078" fmla="*/ 1641283 h 1780956"/>
                  <a:gd name="connsiteX5079" fmla="*/ 2099686 w 2307205"/>
                  <a:gd name="connsiteY5079" fmla="*/ 1643053 h 1780956"/>
                  <a:gd name="connsiteX5080" fmla="*/ 2095556 w 2307205"/>
                  <a:gd name="connsiteY5080" fmla="*/ 1646445 h 1780956"/>
                  <a:gd name="connsiteX5081" fmla="*/ 2096293 w 2307205"/>
                  <a:gd name="connsiteY5081" fmla="*/ 1647182 h 1780956"/>
                  <a:gd name="connsiteX5082" fmla="*/ 2102635 w 2307205"/>
                  <a:gd name="connsiteY5082" fmla="*/ 1646002 h 1780956"/>
                  <a:gd name="connsiteX5083" fmla="*/ 2102341 w 2307205"/>
                  <a:gd name="connsiteY5083" fmla="*/ 1646740 h 1780956"/>
                  <a:gd name="connsiteX5084" fmla="*/ 2096441 w 2307205"/>
                  <a:gd name="connsiteY5084" fmla="*/ 1652345 h 1780956"/>
                  <a:gd name="connsiteX5085" fmla="*/ 2095408 w 2307205"/>
                  <a:gd name="connsiteY5085" fmla="*/ 1653082 h 1780956"/>
                  <a:gd name="connsiteX5086" fmla="*/ 2093638 w 2307205"/>
                  <a:gd name="connsiteY5086" fmla="*/ 1653525 h 1780956"/>
                  <a:gd name="connsiteX5087" fmla="*/ 2091721 w 2307205"/>
                  <a:gd name="connsiteY5087" fmla="*/ 1653230 h 1780956"/>
                  <a:gd name="connsiteX5088" fmla="*/ 2090394 w 2307205"/>
                  <a:gd name="connsiteY5088" fmla="*/ 1653230 h 1780956"/>
                  <a:gd name="connsiteX5089" fmla="*/ 2087001 w 2307205"/>
                  <a:gd name="connsiteY5089" fmla="*/ 1654705 h 1780956"/>
                  <a:gd name="connsiteX5090" fmla="*/ 2086116 w 2307205"/>
                  <a:gd name="connsiteY5090" fmla="*/ 1653230 h 1780956"/>
                  <a:gd name="connsiteX5091" fmla="*/ 2087149 w 2307205"/>
                  <a:gd name="connsiteY5091" fmla="*/ 1651755 h 1780956"/>
                  <a:gd name="connsiteX5092" fmla="*/ 2089214 w 2307205"/>
                  <a:gd name="connsiteY5092" fmla="*/ 1650427 h 1780956"/>
                  <a:gd name="connsiteX5093" fmla="*/ 2089214 w 2307205"/>
                  <a:gd name="connsiteY5093" fmla="*/ 1649837 h 1780956"/>
                  <a:gd name="connsiteX5094" fmla="*/ 2087444 w 2307205"/>
                  <a:gd name="connsiteY5094" fmla="*/ 1648952 h 1780956"/>
                  <a:gd name="connsiteX5095" fmla="*/ 2088771 w 2307205"/>
                  <a:gd name="connsiteY5095" fmla="*/ 1648067 h 1780956"/>
                  <a:gd name="connsiteX5096" fmla="*/ 2091868 w 2307205"/>
                  <a:gd name="connsiteY5096" fmla="*/ 1646887 h 1780956"/>
                  <a:gd name="connsiteX5097" fmla="*/ 2091868 w 2307205"/>
                  <a:gd name="connsiteY5097" fmla="*/ 1645708 h 1780956"/>
                  <a:gd name="connsiteX5098" fmla="*/ 2090099 w 2307205"/>
                  <a:gd name="connsiteY5098" fmla="*/ 1645708 h 1780956"/>
                  <a:gd name="connsiteX5099" fmla="*/ 2086559 w 2307205"/>
                  <a:gd name="connsiteY5099" fmla="*/ 1647182 h 1780956"/>
                  <a:gd name="connsiteX5100" fmla="*/ 2085674 w 2307205"/>
                  <a:gd name="connsiteY5100" fmla="*/ 1646887 h 1780956"/>
                  <a:gd name="connsiteX5101" fmla="*/ 2090689 w 2307205"/>
                  <a:gd name="connsiteY5101" fmla="*/ 1643643 h 1780956"/>
                  <a:gd name="connsiteX5102" fmla="*/ 2092753 w 2307205"/>
                  <a:gd name="connsiteY5102" fmla="*/ 1642610 h 1780956"/>
                  <a:gd name="connsiteX5103" fmla="*/ 2094966 w 2307205"/>
                  <a:gd name="connsiteY5103" fmla="*/ 1642020 h 1780956"/>
                  <a:gd name="connsiteX5104" fmla="*/ 2099391 w 2307205"/>
                  <a:gd name="connsiteY5104" fmla="*/ 1639365 h 1780956"/>
                  <a:gd name="connsiteX5105" fmla="*/ 2100570 w 2307205"/>
                  <a:gd name="connsiteY5105" fmla="*/ 1638038 h 1780956"/>
                  <a:gd name="connsiteX5106" fmla="*/ 2101603 w 2307205"/>
                  <a:gd name="connsiteY5106" fmla="*/ 1636268 h 1780956"/>
                  <a:gd name="connsiteX5107" fmla="*/ 2101308 w 2307205"/>
                  <a:gd name="connsiteY5107" fmla="*/ 1635236 h 1780956"/>
                  <a:gd name="connsiteX5108" fmla="*/ 2101898 w 2307205"/>
                  <a:gd name="connsiteY5108" fmla="*/ 1631696 h 1780956"/>
                  <a:gd name="connsiteX5109" fmla="*/ 2104405 w 2307205"/>
                  <a:gd name="connsiteY5109" fmla="*/ 1625206 h 1780956"/>
                  <a:gd name="connsiteX5110" fmla="*/ 2105733 w 2307205"/>
                  <a:gd name="connsiteY5110" fmla="*/ 1621076 h 1780956"/>
                  <a:gd name="connsiteX5111" fmla="*/ 2105733 w 2307205"/>
                  <a:gd name="connsiteY5111" fmla="*/ 1620044 h 1780956"/>
                  <a:gd name="connsiteX5112" fmla="*/ 2103373 w 2307205"/>
                  <a:gd name="connsiteY5112" fmla="*/ 1614882 h 1780956"/>
                  <a:gd name="connsiteX5113" fmla="*/ 2103373 w 2307205"/>
                  <a:gd name="connsiteY5113" fmla="*/ 1613554 h 1780956"/>
                  <a:gd name="connsiteX5114" fmla="*/ 2103815 w 2307205"/>
                  <a:gd name="connsiteY5114" fmla="*/ 1612227 h 1780956"/>
                  <a:gd name="connsiteX5115" fmla="*/ 2099538 w 2307205"/>
                  <a:gd name="connsiteY5115" fmla="*/ 1612227 h 1780956"/>
                  <a:gd name="connsiteX5116" fmla="*/ 2098358 w 2307205"/>
                  <a:gd name="connsiteY5116" fmla="*/ 1613112 h 1780956"/>
                  <a:gd name="connsiteX5117" fmla="*/ 2094671 w 2307205"/>
                  <a:gd name="connsiteY5117" fmla="*/ 1616799 h 1780956"/>
                  <a:gd name="connsiteX5118" fmla="*/ 2091721 w 2307205"/>
                  <a:gd name="connsiteY5118" fmla="*/ 1619012 h 1780956"/>
                  <a:gd name="connsiteX5119" fmla="*/ 2090099 w 2307205"/>
                  <a:gd name="connsiteY5119" fmla="*/ 1621224 h 1780956"/>
                  <a:gd name="connsiteX5120" fmla="*/ 2088771 w 2307205"/>
                  <a:gd name="connsiteY5120" fmla="*/ 1623879 h 1780956"/>
                  <a:gd name="connsiteX5121" fmla="*/ 2081987 w 2307205"/>
                  <a:gd name="connsiteY5121" fmla="*/ 1635236 h 1780956"/>
                  <a:gd name="connsiteX5122" fmla="*/ 2080364 w 2307205"/>
                  <a:gd name="connsiteY5122" fmla="*/ 1637153 h 1780956"/>
                  <a:gd name="connsiteX5123" fmla="*/ 2077562 w 2307205"/>
                  <a:gd name="connsiteY5123" fmla="*/ 1639513 h 1780956"/>
                  <a:gd name="connsiteX5124" fmla="*/ 2075645 w 2307205"/>
                  <a:gd name="connsiteY5124" fmla="*/ 1643053 h 1780956"/>
                  <a:gd name="connsiteX5125" fmla="*/ 2075202 w 2307205"/>
                  <a:gd name="connsiteY5125" fmla="*/ 1646887 h 1780956"/>
                  <a:gd name="connsiteX5126" fmla="*/ 2076382 w 2307205"/>
                  <a:gd name="connsiteY5126" fmla="*/ 1654262 h 1780956"/>
                  <a:gd name="connsiteX5127" fmla="*/ 2077414 w 2307205"/>
                  <a:gd name="connsiteY5127" fmla="*/ 1655737 h 1780956"/>
                  <a:gd name="connsiteX5128" fmla="*/ 2079627 w 2307205"/>
                  <a:gd name="connsiteY5128" fmla="*/ 1658097 h 1780956"/>
                  <a:gd name="connsiteX5129" fmla="*/ 2080659 w 2307205"/>
                  <a:gd name="connsiteY5129" fmla="*/ 1658834 h 1780956"/>
                  <a:gd name="connsiteX5130" fmla="*/ 2081839 w 2307205"/>
                  <a:gd name="connsiteY5130" fmla="*/ 1658834 h 1780956"/>
                  <a:gd name="connsiteX5131" fmla="*/ 2083167 w 2307205"/>
                  <a:gd name="connsiteY5131" fmla="*/ 1658539 h 1780956"/>
                  <a:gd name="connsiteX5132" fmla="*/ 2085821 w 2307205"/>
                  <a:gd name="connsiteY5132" fmla="*/ 1658539 h 1780956"/>
                  <a:gd name="connsiteX5133" fmla="*/ 2088624 w 2307205"/>
                  <a:gd name="connsiteY5133" fmla="*/ 1657802 h 1780956"/>
                  <a:gd name="connsiteX5134" fmla="*/ 2091426 w 2307205"/>
                  <a:gd name="connsiteY5134" fmla="*/ 1657802 h 1780956"/>
                  <a:gd name="connsiteX5135" fmla="*/ 2094228 w 2307205"/>
                  <a:gd name="connsiteY5135" fmla="*/ 1658244 h 1780956"/>
                  <a:gd name="connsiteX5136" fmla="*/ 2096588 w 2307205"/>
                  <a:gd name="connsiteY5136" fmla="*/ 1658244 h 1780956"/>
                  <a:gd name="connsiteX5137" fmla="*/ 2104110 w 2307205"/>
                  <a:gd name="connsiteY5137" fmla="*/ 1656179 h 1780956"/>
                  <a:gd name="connsiteX5138" fmla="*/ 2108830 w 2307205"/>
                  <a:gd name="connsiteY5138" fmla="*/ 1653377 h 1780956"/>
                  <a:gd name="connsiteX5139" fmla="*/ 2111190 w 2307205"/>
                  <a:gd name="connsiteY5139" fmla="*/ 1650870 h 1780956"/>
                  <a:gd name="connsiteX5140" fmla="*/ 2113697 w 2307205"/>
                  <a:gd name="connsiteY5140" fmla="*/ 1648805 h 1780956"/>
                  <a:gd name="connsiteX5141" fmla="*/ 453978 w 2307205"/>
                  <a:gd name="connsiteY5141" fmla="*/ 1548363 h 1780956"/>
                  <a:gd name="connsiteX5142" fmla="*/ 453241 w 2307205"/>
                  <a:gd name="connsiteY5142" fmla="*/ 1548363 h 1780956"/>
                  <a:gd name="connsiteX5143" fmla="*/ 454863 w 2307205"/>
                  <a:gd name="connsiteY5143" fmla="*/ 1554116 h 1780956"/>
                  <a:gd name="connsiteX5144" fmla="*/ 455306 w 2307205"/>
                  <a:gd name="connsiteY5144" fmla="*/ 1554705 h 1780956"/>
                  <a:gd name="connsiteX5145" fmla="*/ 455895 w 2307205"/>
                  <a:gd name="connsiteY5145" fmla="*/ 1554705 h 1780956"/>
                  <a:gd name="connsiteX5146" fmla="*/ 456928 w 2307205"/>
                  <a:gd name="connsiteY5146" fmla="*/ 1553968 h 1780956"/>
                  <a:gd name="connsiteX5147" fmla="*/ 457665 w 2307205"/>
                  <a:gd name="connsiteY5147" fmla="*/ 1553968 h 1780956"/>
                  <a:gd name="connsiteX5148" fmla="*/ 457223 w 2307205"/>
                  <a:gd name="connsiteY5148" fmla="*/ 1552640 h 1780956"/>
                  <a:gd name="connsiteX5149" fmla="*/ 455601 w 2307205"/>
                  <a:gd name="connsiteY5149" fmla="*/ 1550871 h 1780956"/>
                  <a:gd name="connsiteX5150" fmla="*/ 456043 w 2307205"/>
                  <a:gd name="connsiteY5150" fmla="*/ 1550133 h 1780956"/>
                  <a:gd name="connsiteX5151" fmla="*/ 453831 w 2307205"/>
                  <a:gd name="connsiteY5151" fmla="*/ 1548363 h 1780956"/>
                  <a:gd name="connsiteX5152" fmla="*/ 1441432 w 2307205"/>
                  <a:gd name="connsiteY5152" fmla="*/ 1585679 h 1780956"/>
                  <a:gd name="connsiteX5153" fmla="*/ 1439810 w 2307205"/>
                  <a:gd name="connsiteY5153" fmla="*/ 1585679 h 1780956"/>
                  <a:gd name="connsiteX5154" fmla="*/ 1438335 w 2307205"/>
                  <a:gd name="connsiteY5154" fmla="*/ 1586268 h 1780956"/>
                  <a:gd name="connsiteX5155" fmla="*/ 1437007 w 2307205"/>
                  <a:gd name="connsiteY5155" fmla="*/ 1587154 h 1780956"/>
                  <a:gd name="connsiteX5156" fmla="*/ 1436417 w 2307205"/>
                  <a:gd name="connsiteY5156" fmla="*/ 1587743 h 1780956"/>
                  <a:gd name="connsiteX5157" fmla="*/ 1436712 w 2307205"/>
                  <a:gd name="connsiteY5157" fmla="*/ 1588186 h 1780956"/>
                  <a:gd name="connsiteX5158" fmla="*/ 1438925 w 2307205"/>
                  <a:gd name="connsiteY5158" fmla="*/ 1588628 h 1780956"/>
                  <a:gd name="connsiteX5159" fmla="*/ 1443940 w 2307205"/>
                  <a:gd name="connsiteY5159" fmla="*/ 1588186 h 1780956"/>
                  <a:gd name="connsiteX5160" fmla="*/ 1445562 w 2307205"/>
                  <a:gd name="connsiteY5160" fmla="*/ 1587891 h 1780956"/>
                  <a:gd name="connsiteX5161" fmla="*/ 1445857 w 2307205"/>
                  <a:gd name="connsiteY5161" fmla="*/ 1587448 h 1780956"/>
                  <a:gd name="connsiteX5162" fmla="*/ 1444677 w 2307205"/>
                  <a:gd name="connsiteY5162" fmla="*/ 1586564 h 1780956"/>
                  <a:gd name="connsiteX5163" fmla="*/ 1441432 w 2307205"/>
                  <a:gd name="connsiteY5163" fmla="*/ 1585679 h 1780956"/>
                  <a:gd name="connsiteX5164" fmla="*/ 1391727 w 2307205"/>
                  <a:gd name="connsiteY5164" fmla="*/ 1551756 h 1780956"/>
                  <a:gd name="connsiteX5165" fmla="*/ 1390843 w 2307205"/>
                  <a:gd name="connsiteY5165" fmla="*/ 1551018 h 1780956"/>
                  <a:gd name="connsiteX5166" fmla="*/ 1390105 w 2307205"/>
                  <a:gd name="connsiteY5166" fmla="*/ 1551018 h 1780956"/>
                  <a:gd name="connsiteX5167" fmla="*/ 1389663 w 2307205"/>
                  <a:gd name="connsiteY5167" fmla="*/ 1551313 h 1780956"/>
                  <a:gd name="connsiteX5168" fmla="*/ 1389663 w 2307205"/>
                  <a:gd name="connsiteY5168" fmla="*/ 1551608 h 1780956"/>
                  <a:gd name="connsiteX5169" fmla="*/ 1390105 w 2307205"/>
                  <a:gd name="connsiteY5169" fmla="*/ 1552640 h 1780956"/>
                  <a:gd name="connsiteX5170" fmla="*/ 1390105 w 2307205"/>
                  <a:gd name="connsiteY5170" fmla="*/ 1553230 h 1780956"/>
                  <a:gd name="connsiteX5171" fmla="*/ 1389810 w 2307205"/>
                  <a:gd name="connsiteY5171" fmla="*/ 1553673 h 1780956"/>
                  <a:gd name="connsiteX5172" fmla="*/ 1390105 w 2307205"/>
                  <a:gd name="connsiteY5172" fmla="*/ 1553968 h 1780956"/>
                  <a:gd name="connsiteX5173" fmla="*/ 1392907 w 2307205"/>
                  <a:gd name="connsiteY5173" fmla="*/ 1553968 h 1780956"/>
                  <a:gd name="connsiteX5174" fmla="*/ 1392907 w 2307205"/>
                  <a:gd name="connsiteY5174" fmla="*/ 1553083 h 1780956"/>
                  <a:gd name="connsiteX5175" fmla="*/ 1391727 w 2307205"/>
                  <a:gd name="connsiteY5175" fmla="*/ 1551756 h 1780956"/>
                  <a:gd name="connsiteX5176" fmla="*/ 1385238 w 2307205"/>
                  <a:gd name="connsiteY5176" fmla="*/ 1550281 h 1780956"/>
                  <a:gd name="connsiteX5177" fmla="*/ 1383173 w 2307205"/>
                  <a:gd name="connsiteY5177" fmla="*/ 1550576 h 1780956"/>
                  <a:gd name="connsiteX5178" fmla="*/ 1381551 w 2307205"/>
                  <a:gd name="connsiteY5178" fmla="*/ 1551313 h 1780956"/>
                  <a:gd name="connsiteX5179" fmla="*/ 1380813 w 2307205"/>
                  <a:gd name="connsiteY5179" fmla="*/ 1552346 h 1780956"/>
                  <a:gd name="connsiteX5180" fmla="*/ 1381108 w 2307205"/>
                  <a:gd name="connsiteY5180" fmla="*/ 1554558 h 1780956"/>
                  <a:gd name="connsiteX5181" fmla="*/ 1381551 w 2307205"/>
                  <a:gd name="connsiteY5181" fmla="*/ 1555295 h 1780956"/>
                  <a:gd name="connsiteX5182" fmla="*/ 1382288 w 2307205"/>
                  <a:gd name="connsiteY5182" fmla="*/ 1555295 h 1780956"/>
                  <a:gd name="connsiteX5183" fmla="*/ 1383173 w 2307205"/>
                  <a:gd name="connsiteY5183" fmla="*/ 1554410 h 1780956"/>
                  <a:gd name="connsiteX5184" fmla="*/ 1384648 w 2307205"/>
                  <a:gd name="connsiteY5184" fmla="*/ 1553968 h 1780956"/>
                  <a:gd name="connsiteX5185" fmla="*/ 1386860 w 2307205"/>
                  <a:gd name="connsiteY5185" fmla="*/ 1553968 h 1780956"/>
                  <a:gd name="connsiteX5186" fmla="*/ 1388040 w 2307205"/>
                  <a:gd name="connsiteY5186" fmla="*/ 1553526 h 1780956"/>
                  <a:gd name="connsiteX5187" fmla="*/ 1388040 w 2307205"/>
                  <a:gd name="connsiteY5187" fmla="*/ 1552936 h 1780956"/>
                  <a:gd name="connsiteX5188" fmla="*/ 1388925 w 2307205"/>
                  <a:gd name="connsiteY5188" fmla="*/ 1552640 h 1780956"/>
                  <a:gd name="connsiteX5189" fmla="*/ 1389220 w 2307205"/>
                  <a:gd name="connsiteY5189" fmla="*/ 1552051 h 1780956"/>
                  <a:gd name="connsiteX5190" fmla="*/ 1389220 w 2307205"/>
                  <a:gd name="connsiteY5190" fmla="*/ 1551018 h 1780956"/>
                  <a:gd name="connsiteX5191" fmla="*/ 1388040 w 2307205"/>
                  <a:gd name="connsiteY5191" fmla="*/ 1550428 h 1780956"/>
                  <a:gd name="connsiteX5192" fmla="*/ 1385385 w 2307205"/>
                  <a:gd name="connsiteY5192" fmla="*/ 1550428 h 1780956"/>
                  <a:gd name="connsiteX5193" fmla="*/ 2086411 w 2307205"/>
                  <a:gd name="connsiteY5193" fmla="*/ 1659277 h 1780956"/>
                  <a:gd name="connsiteX5194" fmla="*/ 2086411 w 2307205"/>
                  <a:gd name="connsiteY5194" fmla="*/ 1660014 h 1780956"/>
                  <a:gd name="connsiteX5195" fmla="*/ 2088181 w 2307205"/>
                  <a:gd name="connsiteY5195" fmla="*/ 1661342 h 1780956"/>
                  <a:gd name="connsiteX5196" fmla="*/ 2088476 w 2307205"/>
                  <a:gd name="connsiteY5196" fmla="*/ 1661784 h 1780956"/>
                  <a:gd name="connsiteX5197" fmla="*/ 2089509 w 2307205"/>
                  <a:gd name="connsiteY5197" fmla="*/ 1661489 h 1780956"/>
                  <a:gd name="connsiteX5198" fmla="*/ 2089804 w 2307205"/>
                  <a:gd name="connsiteY5198" fmla="*/ 1660604 h 1780956"/>
                  <a:gd name="connsiteX5199" fmla="*/ 2090836 w 2307205"/>
                  <a:gd name="connsiteY5199" fmla="*/ 1658982 h 1780956"/>
                  <a:gd name="connsiteX5200" fmla="*/ 2087886 w 2307205"/>
                  <a:gd name="connsiteY5200" fmla="*/ 1658687 h 1780956"/>
                  <a:gd name="connsiteX5201" fmla="*/ 2086411 w 2307205"/>
                  <a:gd name="connsiteY5201" fmla="*/ 1659277 h 1780956"/>
                  <a:gd name="connsiteX5202" fmla="*/ 857809 w 2307205"/>
                  <a:gd name="connsiteY5202" fmla="*/ 857514 h 1780956"/>
                  <a:gd name="connsiteX5203" fmla="*/ 858694 w 2307205"/>
                  <a:gd name="connsiteY5203" fmla="*/ 860022 h 1780956"/>
                  <a:gd name="connsiteX5204" fmla="*/ 861202 w 2307205"/>
                  <a:gd name="connsiteY5204" fmla="*/ 862824 h 1780956"/>
                  <a:gd name="connsiteX5205" fmla="*/ 861791 w 2307205"/>
                  <a:gd name="connsiteY5205" fmla="*/ 864004 h 1780956"/>
                  <a:gd name="connsiteX5206" fmla="*/ 863119 w 2307205"/>
                  <a:gd name="connsiteY5206" fmla="*/ 863414 h 1780956"/>
                  <a:gd name="connsiteX5207" fmla="*/ 864741 w 2307205"/>
                  <a:gd name="connsiteY5207" fmla="*/ 861201 h 1780956"/>
                  <a:gd name="connsiteX5208" fmla="*/ 865479 w 2307205"/>
                  <a:gd name="connsiteY5208" fmla="*/ 857809 h 1780956"/>
                  <a:gd name="connsiteX5209" fmla="*/ 861202 w 2307205"/>
                  <a:gd name="connsiteY5209" fmla="*/ 857809 h 1780956"/>
                  <a:gd name="connsiteX5210" fmla="*/ 857957 w 2307205"/>
                  <a:gd name="connsiteY5210" fmla="*/ 857514 h 1780956"/>
                  <a:gd name="connsiteX5211" fmla="*/ 856187 w 2307205"/>
                  <a:gd name="connsiteY5211" fmla="*/ 838783 h 1780956"/>
                  <a:gd name="connsiteX5212" fmla="*/ 858252 w 2307205"/>
                  <a:gd name="connsiteY5212" fmla="*/ 840700 h 1780956"/>
                  <a:gd name="connsiteX5213" fmla="*/ 860022 w 2307205"/>
                  <a:gd name="connsiteY5213" fmla="*/ 841585 h 1780956"/>
                  <a:gd name="connsiteX5214" fmla="*/ 860906 w 2307205"/>
                  <a:gd name="connsiteY5214" fmla="*/ 843355 h 1780956"/>
                  <a:gd name="connsiteX5215" fmla="*/ 861349 w 2307205"/>
                  <a:gd name="connsiteY5215" fmla="*/ 843650 h 1780956"/>
                  <a:gd name="connsiteX5216" fmla="*/ 862676 w 2307205"/>
                  <a:gd name="connsiteY5216" fmla="*/ 839963 h 1780956"/>
                  <a:gd name="connsiteX5217" fmla="*/ 862971 w 2307205"/>
                  <a:gd name="connsiteY5217" fmla="*/ 838340 h 1780956"/>
                  <a:gd name="connsiteX5218" fmla="*/ 862529 w 2307205"/>
                  <a:gd name="connsiteY5218" fmla="*/ 837013 h 1780956"/>
                  <a:gd name="connsiteX5219" fmla="*/ 861791 w 2307205"/>
                  <a:gd name="connsiteY5219" fmla="*/ 836570 h 1780956"/>
                  <a:gd name="connsiteX5220" fmla="*/ 860316 w 2307205"/>
                  <a:gd name="connsiteY5220" fmla="*/ 834948 h 1780956"/>
                  <a:gd name="connsiteX5221" fmla="*/ 860759 w 2307205"/>
                  <a:gd name="connsiteY5221" fmla="*/ 833326 h 1780956"/>
                  <a:gd name="connsiteX5222" fmla="*/ 860316 w 2307205"/>
                  <a:gd name="connsiteY5222" fmla="*/ 830081 h 1780956"/>
                  <a:gd name="connsiteX5223" fmla="*/ 858842 w 2307205"/>
                  <a:gd name="connsiteY5223" fmla="*/ 828163 h 1780956"/>
                  <a:gd name="connsiteX5224" fmla="*/ 856777 w 2307205"/>
                  <a:gd name="connsiteY5224" fmla="*/ 829786 h 1780956"/>
                  <a:gd name="connsiteX5225" fmla="*/ 856777 w 2307205"/>
                  <a:gd name="connsiteY5225" fmla="*/ 832441 h 1780956"/>
                  <a:gd name="connsiteX5226" fmla="*/ 856187 w 2307205"/>
                  <a:gd name="connsiteY5226" fmla="*/ 834358 h 1780956"/>
                  <a:gd name="connsiteX5227" fmla="*/ 856187 w 2307205"/>
                  <a:gd name="connsiteY5227" fmla="*/ 838635 h 1780956"/>
                  <a:gd name="connsiteX5228" fmla="*/ 1246891 w 2307205"/>
                  <a:gd name="connsiteY5228" fmla="*/ 1071967 h 1780956"/>
                  <a:gd name="connsiteX5229" fmla="*/ 1247481 w 2307205"/>
                  <a:gd name="connsiteY5229" fmla="*/ 1072999 h 1780956"/>
                  <a:gd name="connsiteX5230" fmla="*/ 1249841 w 2307205"/>
                  <a:gd name="connsiteY5230" fmla="*/ 1075064 h 1780956"/>
                  <a:gd name="connsiteX5231" fmla="*/ 1250873 w 2307205"/>
                  <a:gd name="connsiteY5231" fmla="*/ 1075064 h 1780956"/>
                  <a:gd name="connsiteX5232" fmla="*/ 1252053 w 2307205"/>
                  <a:gd name="connsiteY5232" fmla="*/ 1074031 h 1780956"/>
                  <a:gd name="connsiteX5233" fmla="*/ 1252053 w 2307205"/>
                  <a:gd name="connsiteY5233" fmla="*/ 1073147 h 1780956"/>
                  <a:gd name="connsiteX5234" fmla="*/ 1250136 w 2307205"/>
                  <a:gd name="connsiteY5234" fmla="*/ 1071377 h 1780956"/>
                  <a:gd name="connsiteX5235" fmla="*/ 1247039 w 2307205"/>
                  <a:gd name="connsiteY5235" fmla="*/ 1071967 h 1780956"/>
                  <a:gd name="connsiteX5236" fmla="*/ 1587301 w 2307205"/>
                  <a:gd name="connsiteY5236" fmla="*/ 1682138 h 1780956"/>
                  <a:gd name="connsiteX5237" fmla="*/ 1585679 w 2307205"/>
                  <a:gd name="connsiteY5237" fmla="*/ 1682138 h 1780956"/>
                  <a:gd name="connsiteX5238" fmla="*/ 1585679 w 2307205"/>
                  <a:gd name="connsiteY5238" fmla="*/ 1682875 h 1780956"/>
                  <a:gd name="connsiteX5239" fmla="*/ 1586268 w 2307205"/>
                  <a:gd name="connsiteY5239" fmla="*/ 1683613 h 1780956"/>
                  <a:gd name="connsiteX5240" fmla="*/ 1587448 w 2307205"/>
                  <a:gd name="connsiteY5240" fmla="*/ 1684498 h 1780956"/>
                  <a:gd name="connsiteX5241" fmla="*/ 1587448 w 2307205"/>
                  <a:gd name="connsiteY5241" fmla="*/ 1684055 h 1780956"/>
                  <a:gd name="connsiteX5242" fmla="*/ 1587891 w 2307205"/>
                  <a:gd name="connsiteY5242" fmla="*/ 1682728 h 1780956"/>
                  <a:gd name="connsiteX5243" fmla="*/ 1587596 w 2307205"/>
                  <a:gd name="connsiteY5243" fmla="*/ 1682138 h 1780956"/>
                  <a:gd name="connsiteX5244" fmla="*/ 1997327 w 2307205"/>
                  <a:gd name="connsiteY5244" fmla="*/ 1579336 h 1780956"/>
                  <a:gd name="connsiteX5245" fmla="*/ 1996884 w 2307205"/>
                  <a:gd name="connsiteY5245" fmla="*/ 1579041 h 1780956"/>
                  <a:gd name="connsiteX5246" fmla="*/ 1996442 w 2307205"/>
                  <a:gd name="connsiteY5246" fmla="*/ 1579336 h 1780956"/>
                  <a:gd name="connsiteX5247" fmla="*/ 1995852 w 2307205"/>
                  <a:gd name="connsiteY5247" fmla="*/ 1580074 h 1780956"/>
                  <a:gd name="connsiteX5248" fmla="*/ 1994524 w 2307205"/>
                  <a:gd name="connsiteY5248" fmla="*/ 1582729 h 1780956"/>
                  <a:gd name="connsiteX5249" fmla="*/ 1997474 w 2307205"/>
                  <a:gd name="connsiteY5249" fmla="*/ 1580959 h 1780956"/>
                  <a:gd name="connsiteX5250" fmla="*/ 1997474 w 2307205"/>
                  <a:gd name="connsiteY5250" fmla="*/ 1579336 h 1780956"/>
                  <a:gd name="connsiteX5251" fmla="*/ 2228446 w 2307205"/>
                  <a:gd name="connsiteY5251" fmla="*/ 1486859 h 1780956"/>
                  <a:gd name="connsiteX5252" fmla="*/ 2228446 w 2307205"/>
                  <a:gd name="connsiteY5252" fmla="*/ 1487597 h 1780956"/>
                  <a:gd name="connsiteX5253" fmla="*/ 2229331 w 2307205"/>
                  <a:gd name="connsiteY5253" fmla="*/ 1488039 h 1780956"/>
                  <a:gd name="connsiteX5254" fmla="*/ 2230215 w 2307205"/>
                  <a:gd name="connsiteY5254" fmla="*/ 1488039 h 1780956"/>
                  <a:gd name="connsiteX5255" fmla="*/ 2231100 w 2307205"/>
                  <a:gd name="connsiteY5255" fmla="*/ 1487744 h 1780956"/>
                  <a:gd name="connsiteX5256" fmla="*/ 2231985 w 2307205"/>
                  <a:gd name="connsiteY5256" fmla="*/ 1487007 h 1780956"/>
                  <a:gd name="connsiteX5257" fmla="*/ 2232870 w 2307205"/>
                  <a:gd name="connsiteY5257" fmla="*/ 1485827 h 1780956"/>
                  <a:gd name="connsiteX5258" fmla="*/ 2232870 w 2307205"/>
                  <a:gd name="connsiteY5258" fmla="*/ 1485090 h 1780956"/>
                  <a:gd name="connsiteX5259" fmla="*/ 2231395 w 2307205"/>
                  <a:gd name="connsiteY5259" fmla="*/ 1485090 h 1780956"/>
                  <a:gd name="connsiteX5260" fmla="*/ 2229331 w 2307205"/>
                  <a:gd name="connsiteY5260" fmla="*/ 1485679 h 1780956"/>
                  <a:gd name="connsiteX5261" fmla="*/ 2228593 w 2307205"/>
                  <a:gd name="connsiteY5261" fmla="*/ 1487007 h 1780956"/>
                  <a:gd name="connsiteX5262" fmla="*/ 2305879 w 2307205"/>
                  <a:gd name="connsiteY5262" fmla="*/ 1592168 h 1780956"/>
                  <a:gd name="connsiteX5263" fmla="*/ 2304993 w 2307205"/>
                  <a:gd name="connsiteY5263" fmla="*/ 1589808 h 1780956"/>
                  <a:gd name="connsiteX5264" fmla="*/ 2304993 w 2307205"/>
                  <a:gd name="connsiteY5264" fmla="*/ 1588038 h 1780956"/>
                  <a:gd name="connsiteX5265" fmla="*/ 2303961 w 2307205"/>
                  <a:gd name="connsiteY5265" fmla="*/ 1587301 h 1780956"/>
                  <a:gd name="connsiteX5266" fmla="*/ 2302928 w 2307205"/>
                  <a:gd name="connsiteY5266" fmla="*/ 1587301 h 1780956"/>
                  <a:gd name="connsiteX5267" fmla="*/ 2302044 w 2307205"/>
                  <a:gd name="connsiteY5267" fmla="*/ 1588628 h 1780956"/>
                  <a:gd name="connsiteX5268" fmla="*/ 2300569 w 2307205"/>
                  <a:gd name="connsiteY5268" fmla="*/ 1592168 h 1780956"/>
                  <a:gd name="connsiteX5269" fmla="*/ 2298651 w 2307205"/>
                  <a:gd name="connsiteY5269" fmla="*/ 1594381 h 1780956"/>
                  <a:gd name="connsiteX5270" fmla="*/ 2295702 w 2307205"/>
                  <a:gd name="connsiteY5270" fmla="*/ 1596740 h 1780956"/>
                  <a:gd name="connsiteX5271" fmla="*/ 2293932 w 2307205"/>
                  <a:gd name="connsiteY5271" fmla="*/ 1597625 h 1780956"/>
                  <a:gd name="connsiteX5272" fmla="*/ 2293047 w 2307205"/>
                  <a:gd name="connsiteY5272" fmla="*/ 1596593 h 1780956"/>
                  <a:gd name="connsiteX5273" fmla="*/ 2292752 w 2307205"/>
                  <a:gd name="connsiteY5273" fmla="*/ 1595855 h 1780956"/>
                  <a:gd name="connsiteX5274" fmla="*/ 2292752 w 2307205"/>
                  <a:gd name="connsiteY5274" fmla="*/ 1591136 h 1780956"/>
                  <a:gd name="connsiteX5275" fmla="*/ 2293194 w 2307205"/>
                  <a:gd name="connsiteY5275" fmla="*/ 1588481 h 1780956"/>
                  <a:gd name="connsiteX5276" fmla="*/ 2294374 w 2307205"/>
                  <a:gd name="connsiteY5276" fmla="*/ 1585974 h 1780956"/>
                  <a:gd name="connsiteX5277" fmla="*/ 2297324 w 2307205"/>
                  <a:gd name="connsiteY5277" fmla="*/ 1580516 h 1780956"/>
                  <a:gd name="connsiteX5278" fmla="*/ 2298504 w 2307205"/>
                  <a:gd name="connsiteY5278" fmla="*/ 1578747 h 1780956"/>
                  <a:gd name="connsiteX5279" fmla="*/ 2300716 w 2307205"/>
                  <a:gd name="connsiteY5279" fmla="*/ 1576534 h 1780956"/>
                  <a:gd name="connsiteX5280" fmla="*/ 2300716 w 2307205"/>
                  <a:gd name="connsiteY5280" fmla="*/ 1575944 h 1780956"/>
                  <a:gd name="connsiteX5281" fmla="*/ 2300421 w 2307205"/>
                  <a:gd name="connsiteY5281" fmla="*/ 1575354 h 1780956"/>
                  <a:gd name="connsiteX5282" fmla="*/ 2299389 w 2307205"/>
                  <a:gd name="connsiteY5282" fmla="*/ 1574764 h 1780956"/>
                  <a:gd name="connsiteX5283" fmla="*/ 2295111 w 2307205"/>
                  <a:gd name="connsiteY5283" fmla="*/ 1577419 h 1780956"/>
                  <a:gd name="connsiteX5284" fmla="*/ 2289949 w 2307205"/>
                  <a:gd name="connsiteY5284" fmla="*/ 1579779 h 1780956"/>
                  <a:gd name="connsiteX5285" fmla="*/ 2284197 w 2307205"/>
                  <a:gd name="connsiteY5285" fmla="*/ 1588186 h 1780956"/>
                  <a:gd name="connsiteX5286" fmla="*/ 2281542 w 2307205"/>
                  <a:gd name="connsiteY5286" fmla="*/ 1590841 h 1780956"/>
                  <a:gd name="connsiteX5287" fmla="*/ 2279772 w 2307205"/>
                  <a:gd name="connsiteY5287" fmla="*/ 1591283 h 1780956"/>
                  <a:gd name="connsiteX5288" fmla="*/ 2277413 w 2307205"/>
                  <a:gd name="connsiteY5288" fmla="*/ 1591283 h 1780956"/>
                  <a:gd name="connsiteX5289" fmla="*/ 2276380 w 2307205"/>
                  <a:gd name="connsiteY5289" fmla="*/ 1590103 h 1780956"/>
                  <a:gd name="connsiteX5290" fmla="*/ 2275495 w 2307205"/>
                  <a:gd name="connsiteY5290" fmla="*/ 1588628 h 1780956"/>
                  <a:gd name="connsiteX5291" fmla="*/ 2274758 w 2307205"/>
                  <a:gd name="connsiteY5291" fmla="*/ 1586711 h 1780956"/>
                  <a:gd name="connsiteX5292" fmla="*/ 2274758 w 2307205"/>
                  <a:gd name="connsiteY5292" fmla="*/ 1586268 h 1780956"/>
                  <a:gd name="connsiteX5293" fmla="*/ 2279182 w 2307205"/>
                  <a:gd name="connsiteY5293" fmla="*/ 1582286 h 1780956"/>
                  <a:gd name="connsiteX5294" fmla="*/ 2280215 w 2307205"/>
                  <a:gd name="connsiteY5294" fmla="*/ 1580664 h 1780956"/>
                  <a:gd name="connsiteX5295" fmla="*/ 2280657 w 2307205"/>
                  <a:gd name="connsiteY5295" fmla="*/ 1579189 h 1780956"/>
                  <a:gd name="connsiteX5296" fmla="*/ 2280215 w 2307205"/>
                  <a:gd name="connsiteY5296" fmla="*/ 1578747 h 1780956"/>
                  <a:gd name="connsiteX5297" fmla="*/ 2276528 w 2307205"/>
                  <a:gd name="connsiteY5297" fmla="*/ 1579336 h 1780956"/>
                  <a:gd name="connsiteX5298" fmla="*/ 2274610 w 2307205"/>
                  <a:gd name="connsiteY5298" fmla="*/ 1579041 h 1780956"/>
                  <a:gd name="connsiteX5299" fmla="*/ 2277560 w 2307205"/>
                  <a:gd name="connsiteY5299" fmla="*/ 1578304 h 1780956"/>
                  <a:gd name="connsiteX5300" fmla="*/ 2278888 w 2307205"/>
                  <a:gd name="connsiteY5300" fmla="*/ 1577861 h 1780956"/>
                  <a:gd name="connsiteX5301" fmla="*/ 2278888 w 2307205"/>
                  <a:gd name="connsiteY5301" fmla="*/ 1577419 h 1780956"/>
                  <a:gd name="connsiteX5302" fmla="*/ 2282575 w 2307205"/>
                  <a:gd name="connsiteY5302" fmla="*/ 1576682 h 1780956"/>
                  <a:gd name="connsiteX5303" fmla="*/ 2283312 w 2307205"/>
                  <a:gd name="connsiteY5303" fmla="*/ 1575944 h 1780956"/>
                  <a:gd name="connsiteX5304" fmla="*/ 2282870 w 2307205"/>
                  <a:gd name="connsiteY5304" fmla="*/ 1573732 h 1780956"/>
                  <a:gd name="connsiteX5305" fmla="*/ 2281542 w 2307205"/>
                  <a:gd name="connsiteY5305" fmla="*/ 1572552 h 1780956"/>
                  <a:gd name="connsiteX5306" fmla="*/ 2283607 w 2307205"/>
                  <a:gd name="connsiteY5306" fmla="*/ 1571814 h 1780956"/>
                  <a:gd name="connsiteX5307" fmla="*/ 2286852 w 2307205"/>
                  <a:gd name="connsiteY5307" fmla="*/ 1569750 h 1780956"/>
                  <a:gd name="connsiteX5308" fmla="*/ 2288769 w 2307205"/>
                  <a:gd name="connsiteY5308" fmla="*/ 1567685 h 1780956"/>
                  <a:gd name="connsiteX5309" fmla="*/ 2289654 w 2307205"/>
                  <a:gd name="connsiteY5309" fmla="*/ 1567242 h 1780956"/>
                  <a:gd name="connsiteX5310" fmla="*/ 2292752 w 2307205"/>
                  <a:gd name="connsiteY5310" fmla="*/ 1567242 h 1780956"/>
                  <a:gd name="connsiteX5311" fmla="*/ 2293932 w 2307205"/>
                  <a:gd name="connsiteY5311" fmla="*/ 1566062 h 1780956"/>
                  <a:gd name="connsiteX5312" fmla="*/ 2295849 w 2307205"/>
                  <a:gd name="connsiteY5312" fmla="*/ 1563407 h 1780956"/>
                  <a:gd name="connsiteX5313" fmla="*/ 2296439 w 2307205"/>
                  <a:gd name="connsiteY5313" fmla="*/ 1562227 h 1780956"/>
                  <a:gd name="connsiteX5314" fmla="*/ 2296882 w 2307205"/>
                  <a:gd name="connsiteY5314" fmla="*/ 1560310 h 1780956"/>
                  <a:gd name="connsiteX5315" fmla="*/ 2296882 w 2307205"/>
                  <a:gd name="connsiteY5315" fmla="*/ 1558245 h 1780956"/>
                  <a:gd name="connsiteX5316" fmla="*/ 2296291 w 2307205"/>
                  <a:gd name="connsiteY5316" fmla="*/ 1557508 h 1780956"/>
                  <a:gd name="connsiteX5317" fmla="*/ 2295849 w 2307205"/>
                  <a:gd name="connsiteY5317" fmla="*/ 1557508 h 1780956"/>
                  <a:gd name="connsiteX5318" fmla="*/ 2294079 w 2307205"/>
                  <a:gd name="connsiteY5318" fmla="*/ 1558245 h 1780956"/>
                  <a:gd name="connsiteX5319" fmla="*/ 2291719 w 2307205"/>
                  <a:gd name="connsiteY5319" fmla="*/ 1560015 h 1780956"/>
                  <a:gd name="connsiteX5320" fmla="*/ 2290244 w 2307205"/>
                  <a:gd name="connsiteY5320" fmla="*/ 1560458 h 1780956"/>
                  <a:gd name="connsiteX5321" fmla="*/ 2288032 w 2307205"/>
                  <a:gd name="connsiteY5321" fmla="*/ 1560163 h 1780956"/>
                  <a:gd name="connsiteX5322" fmla="*/ 2286705 w 2307205"/>
                  <a:gd name="connsiteY5322" fmla="*/ 1560458 h 1780956"/>
                  <a:gd name="connsiteX5323" fmla="*/ 2283017 w 2307205"/>
                  <a:gd name="connsiteY5323" fmla="*/ 1563112 h 1780956"/>
                  <a:gd name="connsiteX5324" fmla="*/ 2280657 w 2307205"/>
                  <a:gd name="connsiteY5324" fmla="*/ 1562080 h 1780956"/>
                  <a:gd name="connsiteX5325" fmla="*/ 2278150 w 2307205"/>
                  <a:gd name="connsiteY5325" fmla="*/ 1562670 h 1780956"/>
                  <a:gd name="connsiteX5326" fmla="*/ 2276528 w 2307205"/>
                  <a:gd name="connsiteY5326" fmla="*/ 1564292 h 1780956"/>
                  <a:gd name="connsiteX5327" fmla="*/ 2275200 w 2307205"/>
                  <a:gd name="connsiteY5327" fmla="*/ 1564292 h 1780956"/>
                  <a:gd name="connsiteX5328" fmla="*/ 2272988 w 2307205"/>
                  <a:gd name="connsiteY5328" fmla="*/ 1564735 h 1780956"/>
                  <a:gd name="connsiteX5329" fmla="*/ 2268563 w 2307205"/>
                  <a:gd name="connsiteY5329" fmla="*/ 1566357 h 1780956"/>
                  <a:gd name="connsiteX5330" fmla="*/ 2268268 w 2307205"/>
                  <a:gd name="connsiteY5330" fmla="*/ 1566357 h 1780956"/>
                  <a:gd name="connsiteX5331" fmla="*/ 2269448 w 2307205"/>
                  <a:gd name="connsiteY5331" fmla="*/ 1565325 h 1780956"/>
                  <a:gd name="connsiteX5332" fmla="*/ 2274168 w 2307205"/>
                  <a:gd name="connsiteY5332" fmla="*/ 1563112 h 1780956"/>
                  <a:gd name="connsiteX5333" fmla="*/ 2276528 w 2307205"/>
                  <a:gd name="connsiteY5333" fmla="*/ 1561785 h 1780956"/>
                  <a:gd name="connsiteX5334" fmla="*/ 2277118 w 2307205"/>
                  <a:gd name="connsiteY5334" fmla="*/ 1560163 h 1780956"/>
                  <a:gd name="connsiteX5335" fmla="*/ 2278888 w 2307205"/>
                  <a:gd name="connsiteY5335" fmla="*/ 1557508 h 1780956"/>
                  <a:gd name="connsiteX5336" fmla="*/ 2278888 w 2307205"/>
                  <a:gd name="connsiteY5336" fmla="*/ 1556623 h 1780956"/>
                  <a:gd name="connsiteX5337" fmla="*/ 2276823 w 2307205"/>
                  <a:gd name="connsiteY5337" fmla="*/ 1556033 h 1780956"/>
                  <a:gd name="connsiteX5338" fmla="*/ 2274168 w 2307205"/>
                  <a:gd name="connsiteY5338" fmla="*/ 1556328 h 1780956"/>
                  <a:gd name="connsiteX5339" fmla="*/ 2272103 w 2307205"/>
                  <a:gd name="connsiteY5339" fmla="*/ 1555590 h 1780956"/>
                  <a:gd name="connsiteX5340" fmla="*/ 2272103 w 2307205"/>
                  <a:gd name="connsiteY5340" fmla="*/ 1554558 h 1780956"/>
                  <a:gd name="connsiteX5341" fmla="*/ 2274168 w 2307205"/>
                  <a:gd name="connsiteY5341" fmla="*/ 1553526 h 1780956"/>
                  <a:gd name="connsiteX5342" fmla="*/ 2275200 w 2307205"/>
                  <a:gd name="connsiteY5342" fmla="*/ 1552493 h 1780956"/>
                  <a:gd name="connsiteX5343" fmla="*/ 2275200 w 2307205"/>
                  <a:gd name="connsiteY5343" fmla="*/ 1552051 h 1780956"/>
                  <a:gd name="connsiteX5344" fmla="*/ 2272545 w 2307205"/>
                  <a:gd name="connsiteY5344" fmla="*/ 1552051 h 1780956"/>
                  <a:gd name="connsiteX5345" fmla="*/ 2268711 w 2307205"/>
                  <a:gd name="connsiteY5345" fmla="*/ 1552936 h 1780956"/>
                  <a:gd name="connsiteX5346" fmla="*/ 2267088 w 2307205"/>
                  <a:gd name="connsiteY5346" fmla="*/ 1552936 h 1780956"/>
                  <a:gd name="connsiteX5347" fmla="*/ 2273873 w 2307205"/>
                  <a:gd name="connsiteY5347" fmla="*/ 1549396 h 1780956"/>
                  <a:gd name="connsiteX5348" fmla="*/ 2275348 w 2307205"/>
                  <a:gd name="connsiteY5348" fmla="*/ 1548216 h 1780956"/>
                  <a:gd name="connsiteX5349" fmla="*/ 2275938 w 2307205"/>
                  <a:gd name="connsiteY5349" fmla="*/ 1547331 h 1780956"/>
                  <a:gd name="connsiteX5350" fmla="*/ 2276380 w 2307205"/>
                  <a:gd name="connsiteY5350" fmla="*/ 1545856 h 1780956"/>
                  <a:gd name="connsiteX5351" fmla="*/ 2277708 w 2307205"/>
                  <a:gd name="connsiteY5351" fmla="*/ 1544381 h 1780956"/>
                  <a:gd name="connsiteX5352" fmla="*/ 2279920 w 2307205"/>
                  <a:gd name="connsiteY5352" fmla="*/ 1542906 h 1780956"/>
                  <a:gd name="connsiteX5353" fmla="*/ 2282427 w 2307205"/>
                  <a:gd name="connsiteY5353" fmla="*/ 1540694 h 1780956"/>
                  <a:gd name="connsiteX5354" fmla="*/ 2282722 w 2307205"/>
                  <a:gd name="connsiteY5354" fmla="*/ 1538924 h 1780956"/>
                  <a:gd name="connsiteX5355" fmla="*/ 2282427 w 2307205"/>
                  <a:gd name="connsiteY5355" fmla="*/ 1536416 h 1780956"/>
                  <a:gd name="connsiteX5356" fmla="*/ 2281100 w 2307205"/>
                  <a:gd name="connsiteY5356" fmla="*/ 1534499 h 1780956"/>
                  <a:gd name="connsiteX5357" fmla="*/ 2277560 w 2307205"/>
                  <a:gd name="connsiteY5357" fmla="*/ 1532287 h 1780956"/>
                  <a:gd name="connsiteX5358" fmla="*/ 2274758 w 2307205"/>
                  <a:gd name="connsiteY5358" fmla="*/ 1530959 h 1780956"/>
                  <a:gd name="connsiteX5359" fmla="*/ 2272250 w 2307205"/>
                  <a:gd name="connsiteY5359" fmla="*/ 1530369 h 1780956"/>
                  <a:gd name="connsiteX5360" fmla="*/ 2264138 w 2307205"/>
                  <a:gd name="connsiteY5360" fmla="*/ 1531107 h 1780956"/>
                  <a:gd name="connsiteX5361" fmla="*/ 2261926 w 2307205"/>
                  <a:gd name="connsiteY5361" fmla="*/ 1531107 h 1780956"/>
                  <a:gd name="connsiteX5362" fmla="*/ 2261041 w 2307205"/>
                  <a:gd name="connsiteY5362" fmla="*/ 1531992 h 1780956"/>
                  <a:gd name="connsiteX5363" fmla="*/ 2259566 w 2307205"/>
                  <a:gd name="connsiteY5363" fmla="*/ 1534057 h 1780956"/>
                  <a:gd name="connsiteX5364" fmla="*/ 2259124 w 2307205"/>
                  <a:gd name="connsiteY5364" fmla="*/ 1533614 h 1780956"/>
                  <a:gd name="connsiteX5365" fmla="*/ 2259124 w 2307205"/>
                  <a:gd name="connsiteY5365" fmla="*/ 1531697 h 1780956"/>
                  <a:gd name="connsiteX5366" fmla="*/ 2258681 w 2307205"/>
                  <a:gd name="connsiteY5366" fmla="*/ 1529337 h 1780956"/>
                  <a:gd name="connsiteX5367" fmla="*/ 2258976 w 2307205"/>
                  <a:gd name="connsiteY5367" fmla="*/ 1527272 h 1780956"/>
                  <a:gd name="connsiteX5368" fmla="*/ 2258091 w 2307205"/>
                  <a:gd name="connsiteY5368" fmla="*/ 1527272 h 1780956"/>
                  <a:gd name="connsiteX5369" fmla="*/ 2256026 w 2307205"/>
                  <a:gd name="connsiteY5369" fmla="*/ 1528599 h 1780956"/>
                  <a:gd name="connsiteX5370" fmla="*/ 2254109 w 2307205"/>
                  <a:gd name="connsiteY5370" fmla="*/ 1530222 h 1780956"/>
                  <a:gd name="connsiteX5371" fmla="*/ 2252339 w 2307205"/>
                  <a:gd name="connsiteY5371" fmla="*/ 1532139 h 1780956"/>
                  <a:gd name="connsiteX5372" fmla="*/ 2250717 w 2307205"/>
                  <a:gd name="connsiteY5372" fmla="*/ 1533319 h 1780956"/>
                  <a:gd name="connsiteX5373" fmla="*/ 2249094 w 2307205"/>
                  <a:gd name="connsiteY5373" fmla="*/ 1533614 h 1780956"/>
                  <a:gd name="connsiteX5374" fmla="*/ 2247324 w 2307205"/>
                  <a:gd name="connsiteY5374" fmla="*/ 1534647 h 1780956"/>
                  <a:gd name="connsiteX5375" fmla="*/ 2245407 w 2307205"/>
                  <a:gd name="connsiteY5375" fmla="*/ 1536269 h 1780956"/>
                  <a:gd name="connsiteX5376" fmla="*/ 2244522 w 2307205"/>
                  <a:gd name="connsiteY5376" fmla="*/ 1536564 h 1780956"/>
                  <a:gd name="connsiteX5377" fmla="*/ 2244522 w 2307205"/>
                  <a:gd name="connsiteY5377" fmla="*/ 1535532 h 1780956"/>
                  <a:gd name="connsiteX5378" fmla="*/ 2244227 w 2307205"/>
                  <a:gd name="connsiteY5378" fmla="*/ 1535089 h 1780956"/>
                  <a:gd name="connsiteX5379" fmla="*/ 2243195 w 2307205"/>
                  <a:gd name="connsiteY5379" fmla="*/ 1535384 h 1780956"/>
                  <a:gd name="connsiteX5380" fmla="*/ 2240245 w 2307205"/>
                  <a:gd name="connsiteY5380" fmla="*/ 1537154 h 1780956"/>
                  <a:gd name="connsiteX5381" fmla="*/ 2238475 w 2307205"/>
                  <a:gd name="connsiteY5381" fmla="*/ 1538629 h 1780956"/>
                  <a:gd name="connsiteX5382" fmla="*/ 2238180 w 2307205"/>
                  <a:gd name="connsiteY5382" fmla="*/ 1539366 h 1780956"/>
                  <a:gd name="connsiteX5383" fmla="*/ 2238180 w 2307205"/>
                  <a:gd name="connsiteY5383" fmla="*/ 1541284 h 1780956"/>
                  <a:gd name="connsiteX5384" fmla="*/ 2236115 w 2307205"/>
                  <a:gd name="connsiteY5384" fmla="*/ 1542759 h 1780956"/>
                  <a:gd name="connsiteX5385" fmla="*/ 2235673 w 2307205"/>
                  <a:gd name="connsiteY5385" fmla="*/ 1542759 h 1780956"/>
                  <a:gd name="connsiteX5386" fmla="*/ 2236263 w 2307205"/>
                  <a:gd name="connsiteY5386" fmla="*/ 1541136 h 1780956"/>
                  <a:gd name="connsiteX5387" fmla="*/ 2235968 w 2307205"/>
                  <a:gd name="connsiteY5387" fmla="*/ 1539661 h 1780956"/>
                  <a:gd name="connsiteX5388" fmla="*/ 2238180 w 2307205"/>
                  <a:gd name="connsiteY5388" fmla="*/ 1536269 h 1780956"/>
                  <a:gd name="connsiteX5389" fmla="*/ 2239065 w 2307205"/>
                  <a:gd name="connsiteY5389" fmla="*/ 1533909 h 1780956"/>
                  <a:gd name="connsiteX5390" fmla="*/ 2239655 w 2307205"/>
                  <a:gd name="connsiteY5390" fmla="*/ 1531402 h 1780956"/>
                  <a:gd name="connsiteX5391" fmla="*/ 2239655 w 2307205"/>
                  <a:gd name="connsiteY5391" fmla="*/ 1528894 h 1780956"/>
                  <a:gd name="connsiteX5392" fmla="*/ 2238917 w 2307205"/>
                  <a:gd name="connsiteY5392" fmla="*/ 1528009 h 1780956"/>
                  <a:gd name="connsiteX5393" fmla="*/ 2237885 w 2307205"/>
                  <a:gd name="connsiteY5393" fmla="*/ 1527420 h 1780956"/>
                  <a:gd name="connsiteX5394" fmla="*/ 2237442 w 2307205"/>
                  <a:gd name="connsiteY5394" fmla="*/ 1527715 h 1780956"/>
                  <a:gd name="connsiteX5395" fmla="*/ 2237442 w 2307205"/>
                  <a:gd name="connsiteY5395" fmla="*/ 1531844 h 1780956"/>
                  <a:gd name="connsiteX5396" fmla="*/ 2235820 w 2307205"/>
                  <a:gd name="connsiteY5396" fmla="*/ 1532434 h 1780956"/>
                  <a:gd name="connsiteX5397" fmla="*/ 2235525 w 2307205"/>
                  <a:gd name="connsiteY5397" fmla="*/ 1532139 h 1780956"/>
                  <a:gd name="connsiteX5398" fmla="*/ 2235525 w 2307205"/>
                  <a:gd name="connsiteY5398" fmla="*/ 1530222 h 1780956"/>
                  <a:gd name="connsiteX5399" fmla="*/ 2234935 w 2307205"/>
                  <a:gd name="connsiteY5399" fmla="*/ 1529042 h 1780956"/>
                  <a:gd name="connsiteX5400" fmla="*/ 2234935 w 2307205"/>
                  <a:gd name="connsiteY5400" fmla="*/ 1528452 h 1780956"/>
                  <a:gd name="connsiteX5401" fmla="*/ 2231985 w 2307205"/>
                  <a:gd name="connsiteY5401" fmla="*/ 1529337 h 1780956"/>
                  <a:gd name="connsiteX5402" fmla="*/ 2227118 w 2307205"/>
                  <a:gd name="connsiteY5402" fmla="*/ 1530222 h 1780956"/>
                  <a:gd name="connsiteX5403" fmla="*/ 2223578 w 2307205"/>
                  <a:gd name="connsiteY5403" fmla="*/ 1527420 h 1780956"/>
                  <a:gd name="connsiteX5404" fmla="*/ 2217679 w 2307205"/>
                  <a:gd name="connsiteY5404" fmla="*/ 1529337 h 1780956"/>
                  <a:gd name="connsiteX5405" fmla="*/ 2216499 w 2307205"/>
                  <a:gd name="connsiteY5405" fmla="*/ 1529337 h 1780956"/>
                  <a:gd name="connsiteX5406" fmla="*/ 2221661 w 2307205"/>
                  <a:gd name="connsiteY5406" fmla="*/ 1525207 h 1780956"/>
                  <a:gd name="connsiteX5407" fmla="*/ 2221956 w 2307205"/>
                  <a:gd name="connsiteY5407" fmla="*/ 1522995 h 1780956"/>
                  <a:gd name="connsiteX5408" fmla="*/ 2222251 w 2307205"/>
                  <a:gd name="connsiteY5408" fmla="*/ 1522110 h 1780956"/>
                  <a:gd name="connsiteX5409" fmla="*/ 2221366 w 2307205"/>
                  <a:gd name="connsiteY5409" fmla="*/ 1521815 h 1780956"/>
                  <a:gd name="connsiteX5410" fmla="*/ 2219301 w 2307205"/>
                  <a:gd name="connsiteY5410" fmla="*/ 1521815 h 1780956"/>
                  <a:gd name="connsiteX5411" fmla="*/ 2217384 w 2307205"/>
                  <a:gd name="connsiteY5411" fmla="*/ 1522552 h 1780956"/>
                  <a:gd name="connsiteX5412" fmla="*/ 2215614 w 2307205"/>
                  <a:gd name="connsiteY5412" fmla="*/ 1523732 h 1780956"/>
                  <a:gd name="connsiteX5413" fmla="*/ 2215171 w 2307205"/>
                  <a:gd name="connsiteY5413" fmla="*/ 1523732 h 1780956"/>
                  <a:gd name="connsiteX5414" fmla="*/ 2217826 w 2307205"/>
                  <a:gd name="connsiteY5414" fmla="*/ 1520930 h 1780956"/>
                  <a:gd name="connsiteX5415" fmla="*/ 2226233 w 2307205"/>
                  <a:gd name="connsiteY5415" fmla="*/ 1516653 h 1780956"/>
                  <a:gd name="connsiteX5416" fmla="*/ 2229773 w 2307205"/>
                  <a:gd name="connsiteY5416" fmla="*/ 1514440 h 1780956"/>
                  <a:gd name="connsiteX5417" fmla="*/ 2231248 w 2307205"/>
                  <a:gd name="connsiteY5417" fmla="*/ 1512965 h 1780956"/>
                  <a:gd name="connsiteX5418" fmla="*/ 2231838 w 2307205"/>
                  <a:gd name="connsiteY5418" fmla="*/ 1511343 h 1780956"/>
                  <a:gd name="connsiteX5419" fmla="*/ 2231100 w 2307205"/>
                  <a:gd name="connsiteY5419" fmla="*/ 1510901 h 1780956"/>
                  <a:gd name="connsiteX5420" fmla="*/ 2227266 w 2307205"/>
                  <a:gd name="connsiteY5420" fmla="*/ 1511933 h 1780956"/>
                  <a:gd name="connsiteX5421" fmla="*/ 2224906 w 2307205"/>
                  <a:gd name="connsiteY5421" fmla="*/ 1511933 h 1780956"/>
                  <a:gd name="connsiteX5422" fmla="*/ 2222103 w 2307205"/>
                  <a:gd name="connsiteY5422" fmla="*/ 1510311 h 1780956"/>
                  <a:gd name="connsiteX5423" fmla="*/ 2220628 w 2307205"/>
                  <a:gd name="connsiteY5423" fmla="*/ 1510311 h 1780956"/>
                  <a:gd name="connsiteX5424" fmla="*/ 2216794 w 2307205"/>
                  <a:gd name="connsiteY5424" fmla="*/ 1511343 h 1780956"/>
                  <a:gd name="connsiteX5425" fmla="*/ 2214581 w 2307205"/>
                  <a:gd name="connsiteY5425" fmla="*/ 1512818 h 1780956"/>
                  <a:gd name="connsiteX5426" fmla="*/ 2214581 w 2307205"/>
                  <a:gd name="connsiteY5426" fmla="*/ 1512228 h 1780956"/>
                  <a:gd name="connsiteX5427" fmla="*/ 2215466 w 2307205"/>
                  <a:gd name="connsiteY5427" fmla="*/ 1510311 h 1780956"/>
                  <a:gd name="connsiteX5428" fmla="*/ 2215466 w 2307205"/>
                  <a:gd name="connsiteY5428" fmla="*/ 1508688 h 1780956"/>
                  <a:gd name="connsiteX5429" fmla="*/ 2214876 w 2307205"/>
                  <a:gd name="connsiteY5429" fmla="*/ 1507361 h 1780956"/>
                  <a:gd name="connsiteX5430" fmla="*/ 2214139 w 2307205"/>
                  <a:gd name="connsiteY5430" fmla="*/ 1506918 h 1780956"/>
                  <a:gd name="connsiteX5431" fmla="*/ 2212369 w 2307205"/>
                  <a:gd name="connsiteY5431" fmla="*/ 1507803 h 1780956"/>
                  <a:gd name="connsiteX5432" fmla="*/ 2210452 w 2307205"/>
                  <a:gd name="connsiteY5432" fmla="*/ 1510458 h 1780956"/>
                  <a:gd name="connsiteX5433" fmla="*/ 2208977 w 2307205"/>
                  <a:gd name="connsiteY5433" fmla="*/ 1513113 h 1780956"/>
                  <a:gd name="connsiteX5434" fmla="*/ 2207649 w 2307205"/>
                  <a:gd name="connsiteY5434" fmla="*/ 1514293 h 1780956"/>
                  <a:gd name="connsiteX5435" fmla="*/ 2205732 w 2307205"/>
                  <a:gd name="connsiteY5435" fmla="*/ 1515178 h 1780956"/>
                  <a:gd name="connsiteX5436" fmla="*/ 2202929 w 2307205"/>
                  <a:gd name="connsiteY5436" fmla="*/ 1517980 h 1780956"/>
                  <a:gd name="connsiteX5437" fmla="*/ 2199095 w 2307205"/>
                  <a:gd name="connsiteY5437" fmla="*/ 1522552 h 1780956"/>
                  <a:gd name="connsiteX5438" fmla="*/ 2197325 w 2307205"/>
                  <a:gd name="connsiteY5438" fmla="*/ 1523880 h 1780956"/>
                  <a:gd name="connsiteX5439" fmla="*/ 2197767 w 2307205"/>
                  <a:gd name="connsiteY5439" fmla="*/ 1521815 h 1780956"/>
                  <a:gd name="connsiteX5440" fmla="*/ 2197767 w 2307205"/>
                  <a:gd name="connsiteY5440" fmla="*/ 1520487 h 1780956"/>
                  <a:gd name="connsiteX5441" fmla="*/ 2197177 w 2307205"/>
                  <a:gd name="connsiteY5441" fmla="*/ 1520045 h 1780956"/>
                  <a:gd name="connsiteX5442" fmla="*/ 2196735 w 2307205"/>
                  <a:gd name="connsiteY5442" fmla="*/ 1518718 h 1780956"/>
                  <a:gd name="connsiteX5443" fmla="*/ 2197030 w 2307205"/>
                  <a:gd name="connsiteY5443" fmla="*/ 1517980 h 1780956"/>
                  <a:gd name="connsiteX5444" fmla="*/ 2198357 w 2307205"/>
                  <a:gd name="connsiteY5444" fmla="*/ 1516358 h 1780956"/>
                  <a:gd name="connsiteX5445" fmla="*/ 2199242 w 2307205"/>
                  <a:gd name="connsiteY5445" fmla="*/ 1514735 h 1780956"/>
                  <a:gd name="connsiteX5446" fmla="*/ 2199242 w 2307205"/>
                  <a:gd name="connsiteY5446" fmla="*/ 1511933 h 1780956"/>
                  <a:gd name="connsiteX5447" fmla="*/ 2199832 w 2307205"/>
                  <a:gd name="connsiteY5447" fmla="*/ 1510458 h 1780956"/>
                  <a:gd name="connsiteX5448" fmla="*/ 2200865 w 2307205"/>
                  <a:gd name="connsiteY5448" fmla="*/ 1508688 h 1780956"/>
                  <a:gd name="connsiteX5449" fmla="*/ 2204847 w 2307205"/>
                  <a:gd name="connsiteY5449" fmla="*/ 1503673 h 1780956"/>
                  <a:gd name="connsiteX5450" fmla="*/ 2206322 w 2307205"/>
                  <a:gd name="connsiteY5450" fmla="*/ 1501461 h 1780956"/>
                  <a:gd name="connsiteX5451" fmla="*/ 2207059 w 2307205"/>
                  <a:gd name="connsiteY5451" fmla="*/ 1498806 h 1780956"/>
                  <a:gd name="connsiteX5452" fmla="*/ 2207059 w 2307205"/>
                  <a:gd name="connsiteY5452" fmla="*/ 1497774 h 1780956"/>
                  <a:gd name="connsiteX5453" fmla="*/ 2208977 w 2307205"/>
                  <a:gd name="connsiteY5453" fmla="*/ 1496446 h 1780956"/>
                  <a:gd name="connsiteX5454" fmla="*/ 2213844 w 2307205"/>
                  <a:gd name="connsiteY5454" fmla="*/ 1490694 h 1780956"/>
                  <a:gd name="connsiteX5455" fmla="*/ 2215466 w 2307205"/>
                  <a:gd name="connsiteY5455" fmla="*/ 1488482 h 1780956"/>
                  <a:gd name="connsiteX5456" fmla="*/ 2215909 w 2307205"/>
                  <a:gd name="connsiteY5456" fmla="*/ 1485679 h 1780956"/>
                  <a:gd name="connsiteX5457" fmla="*/ 2216351 w 2307205"/>
                  <a:gd name="connsiteY5457" fmla="*/ 1484795 h 1780956"/>
                  <a:gd name="connsiteX5458" fmla="*/ 2217089 w 2307205"/>
                  <a:gd name="connsiteY5458" fmla="*/ 1484057 h 1780956"/>
                  <a:gd name="connsiteX5459" fmla="*/ 2220186 w 2307205"/>
                  <a:gd name="connsiteY5459" fmla="*/ 1482140 h 1780956"/>
                  <a:gd name="connsiteX5460" fmla="*/ 2222546 w 2307205"/>
                  <a:gd name="connsiteY5460" fmla="*/ 1479780 h 1780956"/>
                  <a:gd name="connsiteX5461" fmla="*/ 2224463 w 2307205"/>
                  <a:gd name="connsiteY5461" fmla="*/ 1475503 h 1780956"/>
                  <a:gd name="connsiteX5462" fmla="*/ 2224906 w 2307205"/>
                  <a:gd name="connsiteY5462" fmla="*/ 1473585 h 1780956"/>
                  <a:gd name="connsiteX5463" fmla="*/ 2224906 w 2307205"/>
                  <a:gd name="connsiteY5463" fmla="*/ 1472110 h 1780956"/>
                  <a:gd name="connsiteX5464" fmla="*/ 2224611 w 2307205"/>
                  <a:gd name="connsiteY5464" fmla="*/ 1470930 h 1780956"/>
                  <a:gd name="connsiteX5465" fmla="*/ 2224168 w 2307205"/>
                  <a:gd name="connsiteY5465" fmla="*/ 1470045 h 1780956"/>
                  <a:gd name="connsiteX5466" fmla="*/ 2223431 w 2307205"/>
                  <a:gd name="connsiteY5466" fmla="*/ 1469603 h 1780956"/>
                  <a:gd name="connsiteX5467" fmla="*/ 2222546 w 2307205"/>
                  <a:gd name="connsiteY5467" fmla="*/ 1469603 h 1780956"/>
                  <a:gd name="connsiteX5468" fmla="*/ 2220334 w 2307205"/>
                  <a:gd name="connsiteY5468" fmla="*/ 1470045 h 1780956"/>
                  <a:gd name="connsiteX5469" fmla="*/ 2219301 w 2307205"/>
                  <a:gd name="connsiteY5469" fmla="*/ 1469750 h 1780956"/>
                  <a:gd name="connsiteX5470" fmla="*/ 2218563 w 2307205"/>
                  <a:gd name="connsiteY5470" fmla="*/ 1468865 h 1780956"/>
                  <a:gd name="connsiteX5471" fmla="*/ 2218269 w 2307205"/>
                  <a:gd name="connsiteY5471" fmla="*/ 1467686 h 1780956"/>
                  <a:gd name="connsiteX5472" fmla="*/ 2218563 w 2307205"/>
                  <a:gd name="connsiteY5472" fmla="*/ 1465326 h 1780956"/>
                  <a:gd name="connsiteX5473" fmla="*/ 2220923 w 2307205"/>
                  <a:gd name="connsiteY5473" fmla="*/ 1464883 h 1780956"/>
                  <a:gd name="connsiteX5474" fmla="*/ 2226381 w 2307205"/>
                  <a:gd name="connsiteY5474" fmla="*/ 1464293 h 1780956"/>
                  <a:gd name="connsiteX5475" fmla="*/ 2229035 w 2307205"/>
                  <a:gd name="connsiteY5475" fmla="*/ 1463851 h 1780956"/>
                  <a:gd name="connsiteX5476" fmla="*/ 2230215 w 2307205"/>
                  <a:gd name="connsiteY5476" fmla="*/ 1463261 h 1780956"/>
                  <a:gd name="connsiteX5477" fmla="*/ 2231543 w 2307205"/>
                  <a:gd name="connsiteY5477" fmla="*/ 1461638 h 1780956"/>
                  <a:gd name="connsiteX5478" fmla="*/ 2233460 w 2307205"/>
                  <a:gd name="connsiteY5478" fmla="*/ 1458246 h 1780956"/>
                  <a:gd name="connsiteX5479" fmla="*/ 2233460 w 2307205"/>
                  <a:gd name="connsiteY5479" fmla="*/ 1457361 h 1780956"/>
                  <a:gd name="connsiteX5480" fmla="*/ 2232428 w 2307205"/>
                  <a:gd name="connsiteY5480" fmla="*/ 1456476 h 1780956"/>
                  <a:gd name="connsiteX5481" fmla="*/ 2231838 w 2307205"/>
                  <a:gd name="connsiteY5481" fmla="*/ 1456181 h 1780956"/>
                  <a:gd name="connsiteX5482" fmla="*/ 2228003 w 2307205"/>
                  <a:gd name="connsiteY5482" fmla="*/ 1456771 h 1780956"/>
                  <a:gd name="connsiteX5483" fmla="*/ 2227118 w 2307205"/>
                  <a:gd name="connsiteY5483" fmla="*/ 1457509 h 1780956"/>
                  <a:gd name="connsiteX5484" fmla="*/ 2228151 w 2307205"/>
                  <a:gd name="connsiteY5484" fmla="*/ 1459131 h 1780956"/>
                  <a:gd name="connsiteX5485" fmla="*/ 2227413 w 2307205"/>
                  <a:gd name="connsiteY5485" fmla="*/ 1460458 h 1780956"/>
                  <a:gd name="connsiteX5486" fmla="*/ 2222841 w 2307205"/>
                  <a:gd name="connsiteY5486" fmla="*/ 1459131 h 1780956"/>
                  <a:gd name="connsiteX5487" fmla="*/ 2221956 w 2307205"/>
                  <a:gd name="connsiteY5487" fmla="*/ 1457214 h 1780956"/>
                  <a:gd name="connsiteX5488" fmla="*/ 2218711 w 2307205"/>
                  <a:gd name="connsiteY5488" fmla="*/ 1457214 h 1780956"/>
                  <a:gd name="connsiteX5489" fmla="*/ 2213991 w 2307205"/>
                  <a:gd name="connsiteY5489" fmla="*/ 1459868 h 1780956"/>
                  <a:gd name="connsiteX5490" fmla="*/ 2205879 w 2307205"/>
                  <a:gd name="connsiteY5490" fmla="*/ 1462966 h 1780956"/>
                  <a:gd name="connsiteX5491" fmla="*/ 2203224 w 2307205"/>
                  <a:gd name="connsiteY5491" fmla="*/ 1464293 h 1780956"/>
                  <a:gd name="connsiteX5492" fmla="*/ 2201602 w 2307205"/>
                  <a:gd name="connsiteY5492" fmla="*/ 1465326 h 1780956"/>
                  <a:gd name="connsiteX5493" fmla="*/ 2199832 w 2307205"/>
                  <a:gd name="connsiteY5493" fmla="*/ 1467391 h 1780956"/>
                  <a:gd name="connsiteX5494" fmla="*/ 2198357 w 2307205"/>
                  <a:gd name="connsiteY5494" fmla="*/ 1471963 h 1780956"/>
                  <a:gd name="connsiteX5495" fmla="*/ 2197915 w 2307205"/>
                  <a:gd name="connsiteY5495" fmla="*/ 1472553 h 1780956"/>
                  <a:gd name="connsiteX5496" fmla="*/ 2193932 w 2307205"/>
                  <a:gd name="connsiteY5496" fmla="*/ 1475945 h 1780956"/>
                  <a:gd name="connsiteX5497" fmla="*/ 2192310 w 2307205"/>
                  <a:gd name="connsiteY5497" fmla="*/ 1476535 h 1780956"/>
                  <a:gd name="connsiteX5498" fmla="*/ 2192310 w 2307205"/>
                  <a:gd name="connsiteY5498" fmla="*/ 1477125 h 1780956"/>
                  <a:gd name="connsiteX5499" fmla="*/ 2192900 w 2307205"/>
                  <a:gd name="connsiteY5499" fmla="*/ 1478157 h 1780956"/>
                  <a:gd name="connsiteX5500" fmla="*/ 2192900 w 2307205"/>
                  <a:gd name="connsiteY5500" fmla="*/ 1479190 h 1780956"/>
                  <a:gd name="connsiteX5501" fmla="*/ 2191868 w 2307205"/>
                  <a:gd name="connsiteY5501" fmla="*/ 1481992 h 1780956"/>
                  <a:gd name="connsiteX5502" fmla="*/ 2189803 w 2307205"/>
                  <a:gd name="connsiteY5502" fmla="*/ 1484352 h 1780956"/>
                  <a:gd name="connsiteX5503" fmla="*/ 2186853 w 2307205"/>
                  <a:gd name="connsiteY5503" fmla="*/ 1485827 h 1780956"/>
                  <a:gd name="connsiteX5504" fmla="*/ 2185968 w 2307205"/>
                  <a:gd name="connsiteY5504" fmla="*/ 1486564 h 1780956"/>
                  <a:gd name="connsiteX5505" fmla="*/ 2185378 w 2307205"/>
                  <a:gd name="connsiteY5505" fmla="*/ 1487449 h 1780956"/>
                  <a:gd name="connsiteX5506" fmla="*/ 2185378 w 2307205"/>
                  <a:gd name="connsiteY5506" fmla="*/ 1488334 h 1780956"/>
                  <a:gd name="connsiteX5507" fmla="*/ 2186263 w 2307205"/>
                  <a:gd name="connsiteY5507" fmla="*/ 1489219 h 1780956"/>
                  <a:gd name="connsiteX5508" fmla="*/ 2188475 w 2307205"/>
                  <a:gd name="connsiteY5508" fmla="*/ 1490399 h 1780956"/>
                  <a:gd name="connsiteX5509" fmla="*/ 2187000 w 2307205"/>
                  <a:gd name="connsiteY5509" fmla="*/ 1490694 h 1780956"/>
                  <a:gd name="connsiteX5510" fmla="*/ 2184493 w 2307205"/>
                  <a:gd name="connsiteY5510" fmla="*/ 1490694 h 1780956"/>
                  <a:gd name="connsiteX5511" fmla="*/ 2183756 w 2307205"/>
                  <a:gd name="connsiteY5511" fmla="*/ 1491432 h 1780956"/>
                  <a:gd name="connsiteX5512" fmla="*/ 2181838 w 2307205"/>
                  <a:gd name="connsiteY5512" fmla="*/ 1494086 h 1780956"/>
                  <a:gd name="connsiteX5513" fmla="*/ 2180953 w 2307205"/>
                  <a:gd name="connsiteY5513" fmla="*/ 1495561 h 1780956"/>
                  <a:gd name="connsiteX5514" fmla="*/ 2177266 w 2307205"/>
                  <a:gd name="connsiteY5514" fmla="*/ 1504558 h 1780956"/>
                  <a:gd name="connsiteX5515" fmla="*/ 2174464 w 2307205"/>
                  <a:gd name="connsiteY5515" fmla="*/ 1510458 h 1780956"/>
                  <a:gd name="connsiteX5516" fmla="*/ 2168859 w 2307205"/>
                  <a:gd name="connsiteY5516" fmla="*/ 1521520 h 1780956"/>
                  <a:gd name="connsiteX5517" fmla="*/ 2168859 w 2307205"/>
                  <a:gd name="connsiteY5517" fmla="*/ 1522552 h 1780956"/>
                  <a:gd name="connsiteX5518" fmla="*/ 2169597 w 2307205"/>
                  <a:gd name="connsiteY5518" fmla="*/ 1524912 h 1780956"/>
                  <a:gd name="connsiteX5519" fmla="*/ 2172104 w 2307205"/>
                  <a:gd name="connsiteY5519" fmla="*/ 1528009 h 1780956"/>
                  <a:gd name="connsiteX5520" fmla="*/ 2172104 w 2307205"/>
                  <a:gd name="connsiteY5520" fmla="*/ 1528599 h 1780956"/>
                  <a:gd name="connsiteX5521" fmla="*/ 2170629 w 2307205"/>
                  <a:gd name="connsiteY5521" fmla="*/ 1529189 h 1780956"/>
                  <a:gd name="connsiteX5522" fmla="*/ 2167827 w 2307205"/>
                  <a:gd name="connsiteY5522" fmla="*/ 1527272 h 1780956"/>
                  <a:gd name="connsiteX5523" fmla="*/ 2166352 w 2307205"/>
                  <a:gd name="connsiteY5523" fmla="*/ 1526830 h 1780956"/>
                  <a:gd name="connsiteX5524" fmla="*/ 2163992 w 2307205"/>
                  <a:gd name="connsiteY5524" fmla="*/ 1528305 h 1780956"/>
                  <a:gd name="connsiteX5525" fmla="*/ 2162075 w 2307205"/>
                  <a:gd name="connsiteY5525" fmla="*/ 1530517 h 1780956"/>
                  <a:gd name="connsiteX5526" fmla="*/ 2161337 w 2307205"/>
                  <a:gd name="connsiteY5526" fmla="*/ 1532139 h 1780956"/>
                  <a:gd name="connsiteX5527" fmla="*/ 2161337 w 2307205"/>
                  <a:gd name="connsiteY5527" fmla="*/ 1534942 h 1780956"/>
                  <a:gd name="connsiteX5528" fmla="*/ 2161927 w 2307205"/>
                  <a:gd name="connsiteY5528" fmla="*/ 1536564 h 1780956"/>
                  <a:gd name="connsiteX5529" fmla="*/ 2164434 w 2307205"/>
                  <a:gd name="connsiteY5529" fmla="*/ 1537596 h 1780956"/>
                  <a:gd name="connsiteX5530" fmla="*/ 2167532 w 2307205"/>
                  <a:gd name="connsiteY5530" fmla="*/ 1537596 h 1780956"/>
                  <a:gd name="connsiteX5531" fmla="*/ 2167237 w 2307205"/>
                  <a:gd name="connsiteY5531" fmla="*/ 1538334 h 1780956"/>
                  <a:gd name="connsiteX5532" fmla="*/ 2165762 w 2307205"/>
                  <a:gd name="connsiteY5532" fmla="*/ 1539366 h 1780956"/>
                  <a:gd name="connsiteX5533" fmla="*/ 2164434 w 2307205"/>
                  <a:gd name="connsiteY5533" fmla="*/ 1542759 h 1780956"/>
                  <a:gd name="connsiteX5534" fmla="*/ 2164877 w 2307205"/>
                  <a:gd name="connsiteY5534" fmla="*/ 1543791 h 1780956"/>
                  <a:gd name="connsiteX5535" fmla="*/ 2165909 w 2307205"/>
                  <a:gd name="connsiteY5535" fmla="*/ 1544971 h 1780956"/>
                  <a:gd name="connsiteX5536" fmla="*/ 2167237 w 2307205"/>
                  <a:gd name="connsiteY5536" fmla="*/ 1545708 h 1780956"/>
                  <a:gd name="connsiteX5537" fmla="*/ 2166794 w 2307205"/>
                  <a:gd name="connsiteY5537" fmla="*/ 1546003 h 1780956"/>
                  <a:gd name="connsiteX5538" fmla="*/ 2165614 w 2307205"/>
                  <a:gd name="connsiteY5538" fmla="*/ 1546003 h 1780956"/>
                  <a:gd name="connsiteX5539" fmla="*/ 2162075 w 2307205"/>
                  <a:gd name="connsiteY5539" fmla="*/ 1543349 h 1780956"/>
                  <a:gd name="connsiteX5540" fmla="*/ 2158682 w 2307205"/>
                  <a:gd name="connsiteY5540" fmla="*/ 1542759 h 1780956"/>
                  <a:gd name="connsiteX5541" fmla="*/ 2157650 w 2307205"/>
                  <a:gd name="connsiteY5541" fmla="*/ 1542316 h 1780956"/>
                  <a:gd name="connsiteX5542" fmla="*/ 2156470 w 2307205"/>
                  <a:gd name="connsiteY5542" fmla="*/ 1542759 h 1780956"/>
                  <a:gd name="connsiteX5543" fmla="*/ 2154110 w 2307205"/>
                  <a:gd name="connsiteY5543" fmla="*/ 1545561 h 1780956"/>
                  <a:gd name="connsiteX5544" fmla="*/ 2152783 w 2307205"/>
                  <a:gd name="connsiteY5544" fmla="*/ 1549101 h 1780956"/>
                  <a:gd name="connsiteX5545" fmla="*/ 2150275 w 2307205"/>
                  <a:gd name="connsiteY5545" fmla="*/ 1554116 h 1780956"/>
                  <a:gd name="connsiteX5546" fmla="*/ 2149095 w 2307205"/>
                  <a:gd name="connsiteY5546" fmla="*/ 1558393 h 1780956"/>
                  <a:gd name="connsiteX5547" fmla="*/ 2148358 w 2307205"/>
                  <a:gd name="connsiteY5547" fmla="*/ 1559130 h 1780956"/>
                  <a:gd name="connsiteX5548" fmla="*/ 2145113 w 2307205"/>
                  <a:gd name="connsiteY5548" fmla="*/ 1558835 h 1780956"/>
                  <a:gd name="connsiteX5549" fmla="*/ 2144228 w 2307205"/>
                  <a:gd name="connsiteY5549" fmla="*/ 1558245 h 1780956"/>
                  <a:gd name="connsiteX5550" fmla="*/ 2143490 w 2307205"/>
                  <a:gd name="connsiteY5550" fmla="*/ 1557360 h 1780956"/>
                  <a:gd name="connsiteX5551" fmla="*/ 2143933 w 2307205"/>
                  <a:gd name="connsiteY5551" fmla="*/ 1556033 h 1780956"/>
                  <a:gd name="connsiteX5552" fmla="*/ 2145703 w 2307205"/>
                  <a:gd name="connsiteY5552" fmla="*/ 1554116 h 1780956"/>
                  <a:gd name="connsiteX5553" fmla="*/ 2145113 w 2307205"/>
                  <a:gd name="connsiteY5553" fmla="*/ 1554116 h 1780956"/>
                  <a:gd name="connsiteX5554" fmla="*/ 2139361 w 2307205"/>
                  <a:gd name="connsiteY5554" fmla="*/ 1558098 h 1780956"/>
                  <a:gd name="connsiteX5555" fmla="*/ 2136706 w 2307205"/>
                  <a:gd name="connsiteY5555" fmla="*/ 1560458 h 1780956"/>
                  <a:gd name="connsiteX5556" fmla="*/ 2136706 w 2307205"/>
                  <a:gd name="connsiteY5556" fmla="*/ 1561637 h 1780956"/>
                  <a:gd name="connsiteX5557" fmla="*/ 2142606 w 2307205"/>
                  <a:gd name="connsiteY5557" fmla="*/ 1561637 h 1780956"/>
                  <a:gd name="connsiteX5558" fmla="*/ 2148358 w 2307205"/>
                  <a:gd name="connsiteY5558" fmla="*/ 1561047 h 1780956"/>
                  <a:gd name="connsiteX5559" fmla="*/ 2151455 w 2307205"/>
                  <a:gd name="connsiteY5559" fmla="*/ 1561343 h 1780956"/>
                  <a:gd name="connsiteX5560" fmla="*/ 2154405 w 2307205"/>
                  <a:gd name="connsiteY5560" fmla="*/ 1562080 h 1780956"/>
                  <a:gd name="connsiteX5561" fmla="*/ 2158682 w 2307205"/>
                  <a:gd name="connsiteY5561" fmla="*/ 1561785 h 1780956"/>
                  <a:gd name="connsiteX5562" fmla="*/ 2158682 w 2307205"/>
                  <a:gd name="connsiteY5562" fmla="*/ 1562080 h 1780956"/>
                  <a:gd name="connsiteX5563" fmla="*/ 2154110 w 2307205"/>
                  <a:gd name="connsiteY5563" fmla="*/ 1564440 h 1780956"/>
                  <a:gd name="connsiteX5564" fmla="*/ 2151455 w 2307205"/>
                  <a:gd name="connsiteY5564" fmla="*/ 1565472 h 1780956"/>
                  <a:gd name="connsiteX5565" fmla="*/ 2148653 w 2307205"/>
                  <a:gd name="connsiteY5565" fmla="*/ 1568422 h 1780956"/>
                  <a:gd name="connsiteX5566" fmla="*/ 2142163 w 2307205"/>
                  <a:gd name="connsiteY5566" fmla="*/ 1574027 h 1780956"/>
                  <a:gd name="connsiteX5567" fmla="*/ 2134051 w 2307205"/>
                  <a:gd name="connsiteY5567" fmla="*/ 1579484 h 1780956"/>
                  <a:gd name="connsiteX5568" fmla="*/ 2132281 w 2307205"/>
                  <a:gd name="connsiteY5568" fmla="*/ 1581549 h 1780956"/>
                  <a:gd name="connsiteX5569" fmla="*/ 2131691 w 2307205"/>
                  <a:gd name="connsiteY5569" fmla="*/ 1583024 h 1780956"/>
                  <a:gd name="connsiteX5570" fmla="*/ 2131691 w 2307205"/>
                  <a:gd name="connsiteY5570" fmla="*/ 1583761 h 1780956"/>
                  <a:gd name="connsiteX5571" fmla="*/ 2132724 w 2307205"/>
                  <a:gd name="connsiteY5571" fmla="*/ 1588038 h 1780956"/>
                  <a:gd name="connsiteX5572" fmla="*/ 2134346 w 2307205"/>
                  <a:gd name="connsiteY5572" fmla="*/ 1591431 h 1780956"/>
                  <a:gd name="connsiteX5573" fmla="*/ 2135378 w 2307205"/>
                  <a:gd name="connsiteY5573" fmla="*/ 1592463 h 1780956"/>
                  <a:gd name="connsiteX5574" fmla="*/ 2138033 w 2307205"/>
                  <a:gd name="connsiteY5574" fmla="*/ 1593496 h 1780956"/>
                  <a:gd name="connsiteX5575" fmla="*/ 2142606 w 2307205"/>
                  <a:gd name="connsiteY5575" fmla="*/ 1593201 h 1780956"/>
                  <a:gd name="connsiteX5576" fmla="*/ 2151160 w 2307205"/>
                  <a:gd name="connsiteY5576" fmla="*/ 1591726 h 1780956"/>
                  <a:gd name="connsiteX5577" fmla="*/ 2153815 w 2307205"/>
                  <a:gd name="connsiteY5577" fmla="*/ 1590841 h 1780956"/>
                  <a:gd name="connsiteX5578" fmla="*/ 2155880 w 2307205"/>
                  <a:gd name="connsiteY5578" fmla="*/ 1589808 h 1780956"/>
                  <a:gd name="connsiteX5579" fmla="*/ 2158240 w 2307205"/>
                  <a:gd name="connsiteY5579" fmla="*/ 1588186 h 1780956"/>
                  <a:gd name="connsiteX5580" fmla="*/ 2158535 w 2307205"/>
                  <a:gd name="connsiteY5580" fmla="*/ 1588481 h 1780956"/>
                  <a:gd name="connsiteX5581" fmla="*/ 2158535 w 2307205"/>
                  <a:gd name="connsiteY5581" fmla="*/ 1589956 h 1780956"/>
                  <a:gd name="connsiteX5582" fmla="*/ 2160895 w 2307205"/>
                  <a:gd name="connsiteY5582" fmla="*/ 1590251 h 1780956"/>
                  <a:gd name="connsiteX5583" fmla="*/ 2169154 w 2307205"/>
                  <a:gd name="connsiteY5583" fmla="*/ 1590251 h 1780956"/>
                  <a:gd name="connsiteX5584" fmla="*/ 2170186 w 2307205"/>
                  <a:gd name="connsiteY5584" fmla="*/ 1590546 h 1780956"/>
                  <a:gd name="connsiteX5585" fmla="*/ 2176086 w 2307205"/>
                  <a:gd name="connsiteY5585" fmla="*/ 1591726 h 1780956"/>
                  <a:gd name="connsiteX5586" fmla="*/ 2180953 w 2307205"/>
                  <a:gd name="connsiteY5586" fmla="*/ 1591726 h 1780956"/>
                  <a:gd name="connsiteX5587" fmla="*/ 2194523 w 2307205"/>
                  <a:gd name="connsiteY5587" fmla="*/ 1593348 h 1780956"/>
                  <a:gd name="connsiteX5588" fmla="*/ 2199242 w 2307205"/>
                  <a:gd name="connsiteY5588" fmla="*/ 1593643 h 1780956"/>
                  <a:gd name="connsiteX5589" fmla="*/ 2200570 w 2307205"/>
                  <a:gd name="connsiteY5589" fmla="*/ 1592758 h 1780956"/>
                  <a:gd name="connsiteX5590" fmla="*/ 2207502 w 2307205"/>
                  <a:gd name="connsiteY5590" fmla="*/ 1591873 h 1780956"/>
                  <a:gd name="connsiteX5591" fmla="*/ 2211042 w 2307205"/>
                  <a:gd name="connsiteY5591" fmla="*/ 1590693 h 1780956"/>
                  <a:gd name="connsiteX5592" fmla="*/ 2212664 w 2307205"/>
                  <a:gd name="connsiteY5592" fmla="*/ 1590693 h 1780956"/>
                  <a:gd name="connsiteX5593" fmla="*/ 2213696 w 2307205"/>
                  <a:gd name="connsiteY5593" fmla="*/ 1590103 h 1780956"/>
                  <a:gd name="connsiteX5594" fmla="*/ 2215614 w 2307205"/>
                  <a:gd name="connsiteY5594" fmla="*/ 1586711 h 1780956"/>
                  <a:gd name="connsiteX5595" fmla="*/ 2216351 w 2307205"/>
                  <a:gd name="connsiteY5595" fmla="*/ 1586268 h 1780956"/>
                  <a:gd name="connsiteX5596" fmla="*/ 2217236 w 2307205"/>
                  <a:gd name="connsiteY5596" fmla="*/ 1586858 h 1780956"/>
                  <a:gd name="connsiteX5597" fmla="*/ 2219006 w 2307205"/>
                  <a:gd name="connsiteY5597" fmla="*/ 1587154 h 1780956"/>
                  <a:gd name="connsiteX5598" fmla="*/ 2221661 w 2307205"/>
                  <a:gd name="connsiteY5598" fmla="*/ 1586268 h 1780956"/>
                  <a:gd name="connsiteX5599" fmla="*/ 2223283 w 2307205"/>
                  <a:gd name="connsiteY5599" fmla="*/ 1585384 h 1780956"/>
                  <a:gd name="connsiteX5600" fmla="*/ 2223578 w 2307205"/>
                  <a:gd name="connsiteY5600" fmla="*/ 1586416 h 1780956"/>
                  <a:gd name="connsiteX5601" fmla="*/ 2222988 w 2307205"/>
                  <a:gd name="connsiteY5601" fmla="*/ 1592906 h 1780956"/>
                  <a:gd name="connsiteX5602" fmla="*/ 2217384 w 2307205"/>
                  <a:gd name="connsiteY5602" fmla="*/ 1595118 h 1780956"/>
                  <a:gd name="connsiteX5603" fmla="*/ 2216204 w 2307205"/>
                  <a:gd name="connsiteY5603" fmla="*/ 1595855 h 1780956"/>
                  <a:gd name="connsiteX5604" fmla="*/ 2217384 w 2307205"/>
                  <a:gd name="connsiteY5604" fmla="*/ 1595855 h 1780956"/>
                  <a:gd name="connsiteX5605" fmla="*/ 2223136 w 2307205"/>
                  <a:gd name="connsiteY5605" fmla="*/ 1594971 h 1780956"/>
                  <a:gd name="connsiteX5606" fmla="*/ 2224463 w 2307205"/>
                  <a:gd name="connsiteY5606" fmla="*/ 1595413 h 1780956"/>
                  <a:gd name="connsiteX5607" fmla="*/ 2225348 w 2307205"/>
                  <a:gd name="connsiteY5607" fmla="*/ 1596003 h 1780956"/>
                  <a:gd name="connsiteX5608" fmla="*/ 2230510 w 2307205"/>
                  <a:gd name="connsiteY5608" fmla="*/ 1597035 h 1780956"/>
                  <a:gd name="connsiteX5609" fmla="*/ 2232575 w 2307205"/>
                  <a:gd name="connsiteY5609" fmla="*/ 1596740 h 1780956"/>
                  <a:gd name="connsiteX5610" fmla="*/ 2233608 w 2307205"/>
                  <a:gd name="connsiteY5610" fmla="*/ 1596445 h 1780956"/>
                  <a:gd name="connsiteX5611" fmla="*/ 2234345 w 2307205"/>
                  <a:gd name="connsiteY5611" fmla="*/ 1595855 h 1780956"/>
                  <a:gd name="connsiteX5612" fmla="*/ 2234935 w 2307205"/>
                  <a:gd name="connsiteY5612" fmla="*/ 1594233 h 1780956"/>
                  <a:gd name="connsiteX5613" fmla="*/ 2235525 w 2307205"/>
                  <a:gd name="connsiteY5613" fmla="*/ 1591136 h 1780956"/>
                  <a:gd name="connsiteX5614" fmla="*/ 2236115 w 2307205"/>
                  <a:gd name="connsiteY5614" fmla="*/ 1590546 h 1780956"/>
                  <a:gd name="connsiteX5615" fmla="*/ 2240540 w 2307205"/>
                  <a:gd name="connsiteY5615" fmla="*/ 1590841 h 1780956"/>
                  <a:gd name="connsiteX5616" fmla="*/ 2243785 w 2307205"/>
                  <a:gd name="connsiteY5616" fmla="*/ 1590546 h 1780956"/>
                  <a:gd name="connsiteX5617" fmla="*/ 2244817 w 2307205"/>
                  <a:gd name="connsiteY5617" fmla="*/ 1591283 h 1780956"/>
                  <a:gd name="connsiteX5618" fmla="*/ 2247177 w 2307205"/>
                  <a:gd name="connsiteY5618" fmla="*/ 1591726 h 1780956"/>
                  <a:gd name="connsiteX5619" fmla="*/ 2248652 w 2307205"/>
                  <a:gd name="connsiteY5619" fmla="*/ 1591431 h 1780956"/>
                  <a:gd name="connsiteX5620" fmla="*/ 2251454 w 2307205"/>
                  <a:gd name="connsiteY5620" fmla="*/ 1590251 h 1780956"/>
                  <a:gd name="connsiteX5621" fmla="*/ 2251159 w 2307205"/>
                  <a:gd name="connsiteY5621" fmla="*/ 1590988 h 1780956"/>
                  <a:gd name="connsiteX5622" fmla="*/ 2249242 w 2307205"/>
                  <a:gd name="connsiteY5622" fmla="*/ 1593348 h 1780956"/>
                  <a:gd name="connsiteX5623" fmla="*/ 2246439 w 2307205"/>
                  <a:gd name="connsiteY5623" fmla="*/ 1595118 h 1780956"/>
                  <a:gd name="connsiteX5624" fmla="*/ 2240835 w 2307205"/>
                  <a:gd name="connsiteY5624" fmla="*/ 1597330 h 1780956"/>
                  <a:gd name="connsiteX5625" fmla="*/ 2236410 w 2307205"/>
                  <a:gd name="connsiteY5625" fmla="*/ 1603672 h 1780956"/>
                  <a:gd name="connsiteX5626" fmla="*/ 2235377 w 2307205"/>
                  <a:gd name="connsiteY5626" fmla="*/ 1604852 h 1780956"/>
                  <a:gd name="connsiteX5627" fmla="*/ 2233018 w 2307205"/>
                  <a:gd name="connsiteY5627" fmla="*/ 1606917 h 1780956"/>
                  <a:gd name="connsiteX5628" fmla="*/ 2229920 w 2307205"/>
                  <a:gd name="connsiteY5628" fmla="*/ 1608245 h 1780956"/>
                  <a:gd name="connsiteX5629" fmla="*/ 2225643 w 2307205"/>
                  <a:gd name="connsiteY5629" fmla="*/ 1609130 h 1780956"/>
                  <a:gd name="connsiteX5630" fmla="*/ 2223873 w 2307205"/>
                  <a:gd name="connsiteY5630" fmla="*/ 1609867 h 1780956"/>
                  <a:gd name="connsiteX5631" fmla="*/ 2221808 w 2307205"/>
                  <a:gd name="connsiteY5631" fmla="*/ 1611637 h 1780956"/>
                  <a:gd name="connsiteX5632" fmla="*/ 2220923 w 2307205"/>
                  <a:gd name="connsiteY5632" fmla="*/ 1613112 h 1780956"/>
                  <a:gd name="connsiteX5633" fmla="*/ 2220923 w 2307205"/>
                  <a:gd name="connsiteY5633" fmla="*/ 1614587 h 1780956"/>
                  <a:gd name="connsiteX5634" fmla="*/ 2222841 w 2307205"/>
                  <a:gd name="connsiteY5634" fmla="*/ 1615914 h 1780956"/>
                  <a:gd name="connsiteX5635" fmla="*/ 2223726 w 2307205"/>
                  <a:gd name="connsiteY5635" fmla="*/ 1616357 h 1780956"/>
                  <a:gd name="connsiteX5636" fmla="*/ 2225201 w 2307205"/>
                  <a:gd name="connsiteY5636" fmla="*/ 1616357 h 1780956"/>
                  <a:gd name="connsiteX5637" fmla="*/ 2228740 w 2307205"/>
                  <a:gd name="connsiteY5637" fmla="*/ 1616062 h 1780956"/>
                  <a:gd name="connsiteX5638" fmla="*/ 2231985 w 2307205"/>
                  <a:gd name="connsiteY5638" fmla="*/ 1615029 h 1780956"/>
                  <a:gd name="connsiteX5639" fmla="*/ 2233313 w 2307205"/>
                  <a:gd name="connsiteY5639" fmla="*/ 1615029 h 1780956"/>
                  <a:gd name="connsiteX5640" fmla="*/ 2235377 w 2307205"/>
                  <a:gd name="connsiteY5640" fmla="*/ 1615472 h 1780956"/>
                  <a:gd name="connsiteX5641" fmla="*/ 2237590 w 2307205"/>
                  <a:gd name="connsiteY5641" fmla="*/ 1615472 h 1780956"/>
                  <a:gd name="connsiteX5642" fmla="*/ 2239212 w 2307205"/>
                  <a:gd name="connsiteY5642" fmla="*/ 1614144 h 1780956"/>
                  <a:gd name="connsiteX5643" fmla="*/ 2242162 w 2307205"/>
                  <a:gd name="connsiteY5643" fmla="*/ 1610752 h 1780956"/>
                  <a:gd name="connsiteX5644" fmla="*/ 2243195 w 2307205"/>
                  <a:gd name="connsiteY5644" fmla="*/ 1608835 h 1780956"/>
                  <a:gd name="connsiteX5645" fmla="*/ 2243490 w 2307205"/>
                  <a:gd name="connsiteY5645" fmla="*/ 1606475 h 1780956"/>
                  <a:gd name="connsiteX5646" fmla="*/ 2249537 w 2307205"/>
                  <a:gd name="connsiteY5646" fmla="*/ 1599543 h 1780956"/>
                  <a:gd name="connsiteX5647" fmla="*/ 2251012 w 2307205"/>
                  <a:gd name="connsiteY5647" fmla="*/ 1599100 h 1780956"/>
                  <a:gd name="connsiteX5648" fmla="*/ 2252487 w 2307205"/>
                  <a:gd name="connsiteY5648" fmla="*/ 1599100 h 1780956"/>
                  <a:gd name="connsiteX5649" fmla="*/ 2254994 w 2307205"/>
                  <a:gd name="connsiteY5649" fmla="*/ 1598805 h 1780956"/>
                  <a:gd name="connsiteX5650" fmla="*/ 2257059 w 2307205"/>
                  <a:gd name="connsiteY5650" fmla="*/ 1597183 h 1780956"/>
                  <a:gd name="connsiteX5651" fmla="*/ 2259714 w 2307205"/>
                  <a:gd name="connsiteY5651" fmla="*/ 1594233 h 1780956"/>
                  <a:gd name="connsiteX5652" fmla="*/ 2260009 w 2307205"/>
                  <a:gd name="connsiteY5652" fmla="*/ 1594528 h 1780956"/>
                  <a:gd name="connsiteX5653" fmla="*/ 2257944 w 2307205"/>
                  <a:gd name="connsiteY5653" fmla="*/ 1598215 h 1780956"/>
                  <a:gd name="connsiteX5654" fmla="*/ 2257354 w 2307205"/>
                  <a:gd name="connsiteY5654" fmla="*/ 1599838 h 1780956"/>
                  <a:gd name="connsiteX5655" fmla="*/ 2259271 w 2307205"/>
                  <a:gd name="connsiteY5655" fmla="*/ 1598953 h 1780956"/>
                  <a:gd name="connsiteX5656" fmla="*/ 2260156 w 2307205"/>
                  <a:gd name="connsiteY5656" fmla="*/ 1598215 h 1780956"/>
                  <a:gd name="connsiteX5657" fmla="*/ 2260746 w 2307205"/>
                  <a:gd name="connsiteY5657" fmla="*/ 1597035 h 1780956"/>
                  <a:gd name="connsiteX5658" fmla="*/ 2261483 w 2307205"/>
                  <a:gd name="connsiteY5658" fmla="*/ 1593938 h 1780956"/>
                  <a:gd name="connsiteX5659" fmla="*/ 2265908 w 2307205"/>
                  <a:gd name="connsiteY5659" fmla="*/ 1586711 h 1780956"/>
                  <a:gd name="connsiteX5660" fmla="*/ 2266351 w 2307205"/>
                  <a:gd name="connsiteY5660" fmla="*/ 1584204 h 1780956"/>
                  <a:gd name="connsiteX5661" fmla="*/ 2267088 w 2307205"/>
                  <a:gd name="connsiteY5661" fmla="*/ 1583761 h 1780956"/>
                  <a:gd name="connsiteX5662" fmla="*/ 2270923 w 2307205"/>
                  <a:gd name="connsiteY5662" fmla="*/ 1585531 h 1780956"/>
                  <a:gd name="connsiteX5663" fmla="*/ 2272398 w 2307205"/>
                  <a:gd name="connsiteY5663" fmla="*/ 1587154 h 1780956"/>
                  <a:gd name="connsiteX5664" fmla="*/ 2273725 w 2307205"/>
                  <a:gd name="connsiteY5664" fmla="*/ 1590841 h 1780956"/>
                  <a:gd name="connsiteX5665" fmla="*/ 2274758 w 2307205"/>
                  <a:gd name="connsiteY5665" fmla="*/ 1595265 h 1780956"/>
                  <a:gd name="connsiteX5666" fmla="*/ 2275348 w 2307205"/>
                  <a:gd name="connsiteY5666" fmla="*/ 1596740 h 1780956"/>
                  <a:gd name="connsiteX5667" fmla="*/ 2276085 w 2307205"/>
                  <a:gd name="connsiteY5667" fmla="*/ 1597478 h 1780956"/>
                  <a:gd name="connsiteX5668" fmla="*/ 2275643 w 2307205"/>
                  <a:gd name="connsiteY5668" fmla="*/ 1599248 h 1780956"/>
                  <a:gd name="connsiteX5669" fmla="*/ 2272988 w 2307205"/>
                  <a:gd name="connsiteY5669" fmla="*/ 1603378 h 1780956"/>
                  <a:gd name="connsiteX5670" fmla="*/ 2269743 w 2307205"/>
                  <a:gd name="connsiteY5670" fmla="*/ 1609130 h 1780956"/>
                  <a:gd name="connsiteX5671" fmla="*/ 2268121 w 2307205"/>
                  <a:gd name="connsiteY5671" fmla="*/ 1613112 h 1780956"/>
                  <a:gd name="connsiteX5672" fmla="*/ 2267678 w 2307205"/>
                  <a:gd name="connsiteY5672" fmla="*/ 1614734 h 1780956"/>
                  <a:gd name="connsiteX5673" fmla="*/ 2267678 w 2307205"/>
                  <a:gd name="connsiteY5673" fmla="*/ 1615914 h 1780956"/>
                  <a:gd name="connsiteX5674" fmla="*/ 2268711 w 2307205"/>
                  <a:gd name="connsiteY5674" fmla="*/ 1617242 h 1780956"/>
                  <a:gd name="connsiteX5675" fmla="*/ 2269448 w 2307205"/>
                  <a:gd name="connsiteY5675" fmla="*/ 1617684 h 1780956"/>
                  <a:gd name="connsiteX5676" fmla="*/ 2270185 w 2307205"/>
                  <a:gd name="connsiteY5676" fmla="*/ 1617684 h 1780956"/>
                  <a:gd name="connsiteX5677" fmla="*/ 2271955 w 2307205"/>
                  <a:gd name="connsiteY5677" fmla="*/ 1617242 h 1780956"/>
                  <a:gd name="connsiteX5678" fmla="*/ 2275790 w 2307205"/>
                  <a:gd name="connsiteY5678" fmla="*/ 1613997 h 1780956"/>
                  <a:gd name="connsiteX5679" fmla="*/ 2278002 w 2307205"/>
                  <a:gd name="connsiteY5679" fmla="*/ 1611637 h 1780956"/>
                  <a:gd name="connsiteX5680" fmla="*/ 2280068 w 2307205"/>
                  <a:gd name="connsiteY5680" fmla="*/ 1608982 h 1780956"/>
                  <a:gd name="connsiteX5681" fmla="*/ 2281542 w 2307205"/>
                  <a:gd name="connsiteY5681" fmla="*/ 1607507 h 1780956"/>
                  <a:gd name="connsiteX5682" fmla="*/ 2282575 w 2307205"/>
                  <a:gd name="connsiteY5682" fmla="*/ 1607212 h 1780956"/>
                  <a:gd name="connsiteX5683" fmla="*/ 2283017 w 2307205"/>
                  <a:gd name="connsiteY5683" fmla="*/ 1607655 h 1780956"/>
                  <a:gd name="connsiteX5684" fmla="*/ 2283017 w 2307205"/>
                  <a:gd name="connsiteY5684" fmla="*/ 1608835 h 1780956"/>
                  <a:gd name="connsiteX5685" fmla="*/ 2282132 w 2307205"/>
                  <a:gd name="connsiteY5685" fmla="*/ 1611785 h 1780956"/>
                  <a:gd name="connsiteX5686" fmla="*/ 2282870 w 2307205"/>
                  <a:gd name="connsiteY5686" fmla="*/ 1613554 h 1780956"/>
                  <a:gd name="connsiteX5687" fmla="*/ 2282575 w 2307205"/>
                  <a:gd name="connsiteY5687" fmla="*/ 1615767 h 1780956"/>
                  <a:gd name="connsiteX5688" fmla="*/ 2281985 w 2307205"/>
                  <a:gd name="connsiteY5688" fmla="*/ 1622551 h 1780956"/>
                  <a:gd name="connsiteX5689" fmla="*/ 2282722 w 2307205"/>
                  <a:gd name="connsiteY5689" fmla="*/ 1623879 h 1780956"/>
                  <a:gd name="connsiteX5690" fmla="*/ 2283312 w 2307205"/>
                  <a:gd name="connsiteY5690" fmla="*/ 1624174 h 1780956"/>
                  <a:gd name="connsiteX5691" fmla="*/ 2284197 w 2307205"/>
                  <a:gd name="connsiteY5691" fmla="*/ 1624174 h 1780956"/>
                  <a:gd name="connsiteX5692" fmla="*/ 2288179 w 2307205"/>
                  <a:gd name="connsiteY5692" fmla="*/ 1621519 h 1780956"/>
                  <a:gd name="connsiteX5693" fmla="*/ 2289654 w 2307205"/>
                  <a:gd name="connsiteY5693" fmla="*/ 1621224 h 1780956"/>
                  <a:gd name="connsiteX5694" fmla="*/ 2290539 w 2307205"/>
                  <a:gd name="connsiteY5694" fmla="*/ 1621224 h 1780956"/>
                  <a:gd name="connsiteX5695" fmla="*/ 2291424 w 2307205"/>
                  <a:gd name="connsiteY5695" fmla="*/ 1621961 h 1780956"/>
                  <a:gd name="connsiteX5696" fmla="*/ 2292457 w 2307205"/>
                  <a:gd name="connsiteY5696" fmla="*/ 1623141 h 1780956"/>
                  <a:gd name="connsiteX5697" fmla="*/ 2293637 w 2307205"/>
                  <a:gd name="connsiteY5697" fmla="*/ 1623584 h 1780956"/>
                  <a:gd name="connsiteX5698" fmla="*/ 2294964 w 2307205"/>
                  <a:gd name="connsiteY5698" fmla="*/ 1623289 h 1780956"/>
                  <a:gd name="connsiteX5699" fmla="*/ 2296144 w 2307205"/>
                  <a:gd name="connsiteY5699" fmla="*/ 1622404 h 1780956"/>
                  <a:gd name="connsiteX5700" fmla="*/ 2297176 w 2307205"/>
                  <a:gd name="connsiteY5700" fmla="*/ 1621076 h 1780956"/>
                  <a:gd name="connsiteX5701" fmla="*/ 2298946 w 2307205"/>
                  <a:gd name="connsiteY5701" fmla="*/ 1617832 h 1780956"/>
                  <a:gd name="connsiteX5702" fmla="*/ 2300864 w 2307205"/>
                  <a:gd name="connsiteY5702" fmla="*/ 1612817 h 1780956"/>
                  <a:gd name="connsiteX5703" fmla="*/ 2300864 w 2307205"/>
                  <a:gd name="connsiteY5703" fmla="*/ 1610457 h 1780956"/>
                  <a:gd name="connsiteX5704" fmla="*/ 2300274 w 2307205"/>
                  <a:gd name="connsiteY5704" fmla="*/ 1608540 h 1780956"/>
                  <a:gd name="connsiteX5705" fmla="*/ 2306321 w 2307205"/>
                  <a:gd name="connsiteY5705" fmla="*/ 1597920 h 1780956"/>
                  <a:gd name="connsiteX5706" fmla="*/ 2306763 w 2307205"/>
                  <a:gd name="connsiteY5706" fmla="*/ 1596445 h 1780956"/>
                  <a:gd name="connsiteX5707" fmla="*/ 2307206 w 2307205"/>
                  <a:gd name="connsiteY5707" fmla="*/ 1593791 h 1780956"/>
                  <a:gd name="connsiteX5708" fmla="*/ 2306763 w 2307205"/>
                  <a:gd name="connsiteY5708" fmla="*/ 1591431 h 1780956"/>
                  <a:gd name="connsiteX5709" fmla="*/ 2267826 w 2307205"/>
                  <a:gd name="connsiteY5709" fmla="*/ 1591283 h 1780956"/>
                  <a:gd name="connsiteX5710" fmla="*/ 2266793 w 2307205"/>
                  <a:gd name="connsiteY5710" fmla="*/ 1592611 h 1780956"/>
                  <a:gd name="connsiteX5711" fmla="*/ 2265613 w 2307205"/>
                  <a:gd name="connsiteY5711" fmla="*/ 1593348 h 1780956"/>
                  <a:gd name="connsiteX5712" fmla="*/ 2265318 w 2307205"/>
                  <a:gd name="connsiteY5712" fmla="*/ 1593938 h 1780956"/>
                  <a:gd name="connsiteX5713" fmla="*/ 2265318 w 2307205"/>
                  <a:gd name="connsiteY5713" fmla="*/ 1594823 h 1780956"/>
                  <a:gd name="connsiteX5714" fmla="*/ 2264433 w 2307205"/>
                  <a:gd name="connsiteY5714" fmla="*/ 1596298 h 1780956"/>
                  <a:gd name="connsiteX5715" fmla="*/ 2262811 w 2307205"/>
                  <a:gd name="connsiteY5715" fmla="*/ 1598215 h 1780956"/>
                  <a:gd name="connsiteX5716" fmla="*/ 2262811 w 2307205"/>
                  <a:gd name="connsiteY5716" fmla="*/ 1599248 h 1780956"/>
                  <a:gd name="connsiteX5717" fmla="*/ 2263991 w 2307205"/>
                  <a:gd name="connsiteY5717" fmla="*/ 1599248 h 1780956"/>
                  <a:gd name="connsiteX5718" fmla="*/ 2265318 w 2307205"/>
                  <a:gd name="connsiteY5718" fmla="*/ 1598215 h 1780956"/>
                  <a:gd name="connsiteX5719" fmla="*/ 2267383 w 2307205"/>
                  <a:gd name="connsiteY5719" fmla="*/ 1593791 h 1780956"/>
                  <a:gd name="connsiteX5720" fmla="*/ 2267826 w 2307205"/>
                  <a:gd name="connsiteY5720" fmla="*/ 1591283 h 1780956"/>
                  <a:gd name="connsiteX5721" fmla="*/ 1604262 w 2307205"/>
                  <a:gd name="connsiteY5721" fmla="*/ 1444824 h 1780956"/>
                  <a:gd name="connsiteX5722" fmla="*/ 1606770 w 2307205"/>
                  <a:gd name="connsiteY5722" fmla="*/ 1445119 h 1780956"/>
                  <a:gd name="connsiteX5723" fmla="*/ 1607802 w 2307205"/>
                  <a:gd name="connsiteY5723" fmla="*/ 1444824 h 1780956"/>
                  <a:gd name="connsiteX5724" fmla="*/ 1608687 w 2307205"/>
                  <a:gd name="connsiteY5724" fmla="*/ 1444234 h 1780956"/>
                  <a:gd name="connsiteX5725" fmla="*/ 1609277 w 2307205"/>
                  <a:gd name="connsiteY5725" fmla="*/ 1443350 h 1780956"/>
                  <a:gd name="connsiteX5726" fmla="*/ 1609572 w 2307205"/>
                  <a:gd name="connsiteY5726" fmla="*/ 1442317 h 1780956"/>
                  <a:gd name="connsiteX5727" fmla="*/ 1610752 w 2307205"/>
                  <a:gd name="connsiteY5727" fmla="*/ 1440695 h 1780956"/>
                  <a:gd name="connsiteX5728" fmla="*/ 1610752 w 2307205"/>
                  <a:gd name="connsiteY5728" fmla="*/ 1440105 h 1780956"/>
                  <a:gd name="connsiteX5729" fmla="*/ 1609130 w 2307205"/>
                  <a:gd name="connsiteY5729" fmla="*/ 1439662 h 1780956"/>
                  <a:gd name="connsiteX5730" fmla="*/ 1601018 w 2307205"/>
                  <a:gd name="connsiteY5730" fmla="*/ 1442760 h 1780956"/>
                  <a:gd name="connsiteX5731" fmla="*/ 1602198 w 2307205"/>
                  <a:gd name="connsiteY5731" fmla="*/ 1443940 h 1780956"/>
                  <a:gd name="connsiteX5732" fmla="*/ 1604262 w 2307205"/>
                  <a:gd name="connsiteY5732" fmla="*/ 1444824 h 1780956"/>
                  <a:gd name="connsiteX5733" fmla="*/ 1992460 w 2307205"/>
                  <a:gd name="connsiteY5733" fmla="*/ 1587891 h 1780956"/>
                  <a:gd name="connsiteX5734" fmla="*/ 1993639 w 2307205"/>
                  <a:gd name="connsiteY5734" fmla="*/ 1587891 h 1780956"/>
                  <a:gd name="connsiteX5735" fmla="*/ 1995852 w 2307205"/>
                  <a:gd name="connsiteY5735" fmla="*/ 1585679 h 1780956"/>
                  <a:gd name="connsiteX5736" fmla="*/ 1996442 w 2307205"/>
                  <a:gd name="connsiteY5736" fmla="*/ 1583319 h 1780956"/>
                  <a:gd name="connsiteX5737" fmla="*/ 1994967 w 2307205"/>
                  <a:gd name="connsiteY5737" fmla="*/ 1584056 h 1780956"/>
                  <a:gd name="connsiteX5738" fmla="*/ 1992460 w 2307205"/>
                  <a:gd name="connsiteY5738" fmla="*/ 1584056 h 1780956"/>
                  <a:gd name="connsiteX5739" fmla="*/ 1992460 w 2307205"/>
                  <a:gd name="connsiteY5739" fmla="*/ 1586416 h 1780956"/>
                  <a:gd name="connsiteX5740" fmla="*/ 1991869 w 2307205"/>
                  <a:gd name="connsiteY5740" fmla="*/ 1587743 h 1780956"/>
                  <a:gd name="connsiteX5741" fmla="*/ 1992460 w 2307205"/>
                  <a:gd name="connsiteY5741" fmla="*/ 1587743 h 1780956"/>
                  <a:gd name="connsiteX5742" fmla="*/ 2068712 w 2307205"/>
                  <a:gd name="connsiteY5742" fmla="*/ 1542611 h 1780956"/>
                  <a:gd name="connsiteX5743" fmla="*/ 2070040 w 2307205"/>
                  <a:gd name="connsiteY5743" fmla="*/ 1541431 h 1780956"/>
                  <a:gd name="connsiteX5744" fmla="*/ 2069007 w 2307205"/>
                  <a:gd name="connsiteY5744" fmla="*/ 1539219 h 1780956"/>
                  <a:gd name="connsiteX5745" fmla="*/ 2066942 w 2307205"/>
                  <a:gd name="connsiteY5745" fmla="*/ 1536564 h 1780956"/>
                  <a:gd name="connsiteX5746" fmla="*/ 2061043 w 2307205"/>
                  <a:gd name="connsiteY5746" fmla="*/ 1533024 h 1780956"/>
                  <a:gd name="connsiteX5747" fmla="*/ 2058683 w 2307205"/>
                  <a:gd name="connsiteY5747" fmla="*/ 1532434 h 1780956"/>
                  <a:gd name="connsiteX5748" fmla="*/ 2045556 w 2307205"/>
                  <a:gd name="connsiteY5748" fmla="*/ 1525060 h 1780956"/>
                  <a:gd name="connsiteX5749" fmla="*/ 2039657 w 2307205"/>
                  <a:gd name="connsiteY5749" fmla="*/ 1522257 h 1780956"/>
                  <a:gd name="connsiteX5750" fmla="*/ 2033609 w 2307205"/>
                  <a:gd name="connsiteY5750" fmla="*/ 1520045 h 1780956"/>
                  <a:gd name="connsiteX5751" fmla="*/ 2028300 w 2307205"/>
                  <a:gd name="connsiteY5751" fmla="*/ 1518570 h 1780956"/>
                  <a:gd name="connsiteX5752" fmla="*/ 2016058 w 2307205"/>
                  <a:gd name="connsiteY5752" fmla="*/ 1516653 h 1780956"/>
                  <a:gd name="connsiteX5753" fmla="*/ 2006324 w 2307205"/>
                  <a:gd name="connsiteY5753" fmla="*/ 1514440 h 1780956"/>
                  <a:gd name="connsiteX5754" fmla="*/ 2003374 w 2307205"/>
                  <a:gd name="connsiteY5754" fmla="*/ 1514440 h 1780956"/>
                  <a:gd name="connsiteX5755" fmla="*/ 1999981 w 2307205"/>
                  <a:gd name="connsiteY5755" fmla="*/ 1515030 h 1780956"/>
                  <a:gd name="connsiteX5756" fmla="*/ 1997032 w 2307205"/>
                  <a:gd name="connsiteY5756" fmla="*/ 1516358 h 1780956"/>
                  <a:gd name="connsiteX5757" fmla="*/ 1998212 w 2307205"/>
                  <a:gd name="connsiteY5757" fmla="*/ 1518423 h 1780956"/>
                  <a:gd name="connsiteX5758" fmla="*/ 2012666 w 2307205"/>
                  <a:gd name="connsiteY5758" fmla="*/ 1524175 h 1780956"/>
                  <a:gd name="connsiteX5759" fmla="*/ 2015468 w 2307205"/>
                  <a:gd name="connsiteY5759" fmla="*/ 1526092 h 1780956"/>
                  <a:gd name="connsiteX5760" fmla="*/ 2018123 w 2307205"/>
                  <a:gd name="connsiteY5760" fmla="*/ 1528452 h 1780956"/>
                  <a:gd name="connsiteX5761" fmla="*/ 2019450 w 2307205"/>
                  <a:gd name="connsiteY5761" fmla="*/ 1530959 h 1780956"/>
                  <a:gd name="connsiteX5762" fmla="*/ 2021073 w 2307205"/>
                  <a:gd name="connsiteY5762" fmla="*/ 1533024 h 1780956"/>
                  <a:gd name="connsiteX5763" fmla="*/ 2034789 w 2307205"/>
                  <a:gd name="connsiteY5763" fmla="*/ 1538924 h 1780956"/>
                  <a:gd name="connsiteX5764" fmla="*/ 2041131 w 2307205"/>
                  <a:gd name="connsiteY5764" fmla="*/ 1540694 h 1780956"/>
                  <a:gd name="connsiteX5765" fmla="*/ 2047621 w 2307205"/>
                  <a:gd name="connsiteY5765" fmla="*/ 1541726 h 1780956"/>
                  <a:gd name="connsiteX5766" fmla="*/ 2056323 w 2307205"/>
                  <a:gd name="connsiteY5766" fmla="*/ 1543791 h 1780956"/>
                  <a:gd name="connsiteX5767" fmla="*/ 2067237 w 2307205"/>
                  <a:gd name="connsiteY5767" fmla="*/ 1543349 h 1780956"/>
                  <a:gd name="connsiteX5768" fmla="*/ 2068712 w 2307205"/>
                  <a:gd name="connsiteY5768" fmla="*/ 1542906 h 1780956"/>
                  <a:gd name="connsiteX5769" fmla="*/ 2116057 w 2307205"/>
                  <a:gd name="connsiteY5769" fmla="*/ 1711931 h 1780956"/>
                  <a:gd name="connsiteX5770" fmla="*/ 2111338 w 2307205"/>
                  <a:gd name="connsiteY5770" fmla="*/ 1711489 h 1780956"/>
                  <a:gd name="connsiteX5771" fmla="*/ 2111338 w 2307205"/>
                  <a:gd name="connsiteY5771" fmla="*/ 1711931 h 1780956"/>
                  <a:gd name="connsiteX5772" fmla="*/ 2113402 w 2307205"/>
                  <a:gd name="connsiteY5772" fmla="*/ 1712964 h 1780956"/>
                  <a:gd name="connsiteX5773" fmla="*/ 2116352 w 2307205"/>
                  <a:gd name="connsiteY5773" fmla="*/ 1712964 h 1780956"/>
                  <a:gd name="connsiteX5774" fmla="*/ 2119892 w 2307205"/>
                  <a:gd name="connsiteY5774" fmla="*/ 1711931 h 1780956"/>
                  <a:gd name="connsiteX5775" fmla="*/ 2121514 w 2307205"/>
                  <a:gd name="connsiteY5775" fmla="*/ 1709866 h 1780956"/>
                  <a:gd name="connsiteX5776" fmla="*/ 2117827 w 2307205"/>
                  <a:gd name="connsiteY5776" fmla="*/ 1711636 h 1780956"/>
                  <a:gd name="connsiteX5777" fmla="*/ 2116057 w 2307205"/>
                  <a:gd name="connsiteY5777" fmla="*/ 1711931 h 1780956"/>
                  <a:gd name="connsiteX5778" fmla="*/ 1737300 w 2307205"/>
                  <a:gd name="connsiteY5778" fmla="*/ 1677861 h 1780956"/>
                  <a:gd name="connsiteX5779" fmla="*/ 1813405 w 2307205"/>
                  <a:gd name="connsiteY5779" fmla="*/ 1677861 h 1780956"/>
                  <a:gd name="connsiteX5780" fmla="*/ 1815912 w 2307205"/>
                  <a:gd name="connsiteY5780" fmla="*/ 1671519 h 1780956"/>
                  <a:gd name="connsiteX5781" fmla="*/ 1818272 w 2307205"/>
                  <a:gd name="connsiteY5781" fmla="*/ 1668569 h 1780956"/>
                  <a:gd name="connsiteX5782" fmla="*/ 1821517 w 2307205"/>
                  <a:gd name="connsiteY5782" fmla="*/ 1669601 h 1780956"/>
                  <a:gd name="connsiteX5783" fmla="*/ 1823287 w 2307205"/>
                  <a:gd name="connsiteY5783" fmla="*/ 1669601 h 1780956"/>
                  <a:gd name="connsiteX5784" fmla="*/ 1825204 w 2307205"/>
                  <a:gd name="connsiteY5784" fmla="*/ 1667979 h 1780956"/>
                  <a:gd name="connsiteX5785" fmla="*/ 1826827 w 2307205"/>
                  <a:gd name="connsiteY5785" fmla="*/ 1667094 h 1780956"/>
                  <a:gd name="connsiteX5786" fmla="*/ 1827859 w 2307205"/>
                  <a:gd name="connsiteY5786" fmla="*/ 1667094 h 1780956"/>
                  <a:gd name="connsiteX5787" fmla="*/ 1828744 w 2307205"/>
                  <a:gd name="connsiteY5787" fmla="*/ 1668569 h 1780956"/>
                  <a:gd name="connsiteX5788" fmla="*/ 1829482 w 2307205"/>
                  <a:gd name="connsiteY5788" fmla="*/ 1669454 h 1780956"/>
                  <a:gd name="connsiteX5789" fmla="*/ 1830367 w 2307205"/>
                  <a:gd name="connsiteY5789" fmla="*/ 1669159 h 1780956"/>
                  <a:gd name="connsiteX5790" fmla="*/ 1831104 w 2307205"/>
                  <a:gd name="connsiteY5790" fmla="*/ 1667831 h 1780956"/>
                  <a:gd name="connsiteX5791" fmla="*/ 1831104 w 2307205"/>
                  <a:gd name="connsiteY5791" fmla="*/ 1666061 h 1780956"/>
                  <a:gd name="connsiteX5792" fmla="*/ 1832136 w 2307205"/>
                  <a:gd name="connsiteY5792" fmla="*/ 1664881 h 1780956"/>
                  <a:gd name="connsiteX5793" fmla="*/ 1834496 w 2307205"/>
                  <a:gd name="connsiteY5793" fmla="*/ 1664881 h 1780956"/>
                  <a:gd name="connsiteX5794" fmla="*/ 1835086 w 2307205"/>
                  <a:gd name="connsiteY5794" fmla="*/ 1664144 h 1780956"/>
                  <a:gd name="connsiteX5795" fmla="*/ 1835086 w 2307205"/>
                  <a:gd name="connsiteY5795" fmla="*/ 1663259 h 1780956"/>
                  <a:gd name="connsiteX5796" fmla="*/ 1834644 w 2307205"/>
                  <a:gd name="connsiteY5796" fmla="*/ 1661784 h 1780956"/>
                  <a:gd name="connsiteX5797" fmla="*/ 1834644 w 2307205"/>
                  <a:gd name="connsiteY5797" fmla="*/ 1660014 h 1780956"/>
                  <a:gd name="connsiteX5798" fmla="*/ 1837594 w 2307205"/>
                  <a:gd name="connsiteY5798" fmla="*/ 1657064 h 1780956"/>
                  <a:gd name="connsiteX5799" fmla="*/ 1840986 w 2307205"/>
                  <a:gd name="connsiteY5799" fmla="*/ 1654999 h 1780956"/>
                  <a:gd name="connsiteX5800" fmla="*/ 1842166 w 2307205"/>
                  <a:gd name="connsiteY5800" fmla="*/ 1653967 h 1780956"/>
                  <a:gd name="connsiteX5801" fmla="*/ 1842461 w 2307205"/>
                  <a:gd name="connsiteY5801" fmla="*/ 1651902 h 1780956"/>
                  <a:gd name="connsiteX5802" fmla="*/ 1844378 w 2307205"/>
                  <a:gd name="connsiteY5802" fmla="*/ 1649690 h 1780956"/>
                  <a:gd name="connsiteX5803" fmla="*/ 1845411 w 2307205"/>
                  <a:gd name="connsiteY5803" fmla="*/ 1648510 h 1780956"/>
                  <a:gd name="connsiteX5804" fmla="*/ 1845706 w 2307205"/>
                  <a:gd name="connsiteY5804" fmla="*/ 1647477 h 1780956"/>
                  <a:gd name="connsiteX5805" fmla="*/ 1845263 w 2307205"/>
                  <a:gd name="connsiteY5805" fmla="*/ 1646150 h 1780956"/>
                  <a:gd name="connsiteX5806" fmla="*/ 1845263 w 2307205"/>
                  <a:gd name="connsiteY5806" fmla="*/ 1643643 h 1780956"/>
                  <a:gd name="connsiteX5807" fmla="*/ 1846001 w 2307205"/>
                  <a:gd name="connsiteY5807" fmla="*/ 1640693 h 1780956"/>
                  <a:gd name="connsiteX5808" fmla="*/ 1846738 w 2307205"/>
                  <a:gd name="connsiteY5808" fmla="*/ 1637448 h 1780956"/>
                  <a:gd name="connsiteX5809" fmla="*/ 1848508 w 2307205"/>
                  <a:gd name="connsiteY5809" fmla="*/ 1634498 h 1780956"/>
                  <a:gd name="connsiteX5810" fmla="*/ 1851458 w 2307205"/>
                  <a:gd name="connsiteY5810" fmla="*/ 1631253 h 1780956"/>
                  <a:gd name="connsiteX5811" fmla="*/ 1852195 w 2307205"/>
                  <a:gd name="connsiteY5811" fmla="*/ 1626976 h 1780956"/>
                  <a:gd name="connsiteX5812" fmla="*/ 1852933 w 2307205"/>
                  <a:gd name="connsiteY5812" fmla="*/ 1622404 h 1780956"/>
                  <a:gd name="connsiteX5813" fmla="*/ 1856473 w 2307205"/>
                  <a:gd name="connsiteY5813" fmla="*/ 1617979 h 1780956"/>
                  <a:gd name="connsiteX5814" fmla="*/ 1860455 w 2307205"/>
                  <a:gd name="connsiteY5814" fmla="*/ 1612964 h 1780956"/>
                  <a:gd name="connsiteX5815" fmla="*/ 1862815 w 2307205"/>
                  <a:gd name="connsiteY5815" fmla="*/ 1610162 h 1780956"/>
                  <a:gd name="connsiteX5816" fmla="*/ 1866944 w 2307205"/>
                  <a:gd name="connsiteY5816" fmla="*/ 1605000 h 1780956"/>
                  <a:gd name="connsiteX5817" fmla="*/ 1869894 w 2307205"/>
                  <a:gd name="connsiteY5817" fmla="*/ 1601313 h 1780956"/>
                  <a:gd name="connsiteX5818" fmla="*/ 1871369 w 2307205"/>
                  <a:gd name="connsiteY5818" fmla="*/ 1599543 h 1780956"/>
                  <a:gd name="connsiteX5819" fmla="*/ 1872992 w 2307205"/>
                  <a:gd name="connsiteY5819" fmla="*/ 1597478 h 1780956"/>
                  <a:gd name="connsiteX5820" fmla="*/ 1875499 w 2307205"/>
                  <a:gd name="connsiteY5820" fmla="*/ 1598068 h 1780956"/>
                  <a:gd name="connsiteX5821" fmla="*/ 1878006 w 2307205"/>
                  <a:gd name="connsiteY5821" fmla="*/ 1598658 h 1780956"/>
                  <a:gd name="connsiteX5822" fmla="*/ 1877711 w 2307205"/>
                  <a:gd name="connsiteY5822" fmla="*/ 1601608 h 1780956"/>
                  <a:gd name="connsiteX5823" fmla="*/ 1878154 w 2307205"/>
                  <a:gd name="connsiteY5823" fmla="*/ 1603672 h 1780956"/>
                  <a:gd name="connsiteX5824" fmla="*/ 1879334 w 2307205"/>
                  <a:gd name="connsiteY5824" fmla="*/ 1604852 h 1780956"/>
                  <a:gd name="connsiteX5825" fmla="*/ 1881104 w 2307205"/>
                  <a:gd name="connsiteY5825" fmla="*/ 1605737 h 1780956"/>
                  <a:gd name="connsiteX5826" fmla="*/ 1882431 w 2307205"/>
                  <a:gd name="connsiteY5826" fmla="*/ 1606032 h 1780956"/>
                  <a:gd name="connsiteX5827" fmla="*/ 1883906 w 2307205"/>
                  <a:gd name="connsiteY5827" fmla="*/ 1606032 h 1780956"/>
                  <a:gd name="connsiteX5828" fmla="*/ 1888036 w 2307205"/>
                  <a:gd name="connsiteY5828" fmla="*/ 1604410 h 1780956"/>
                  <a:gd name="connsiteX5829" fmla="*/ 1892903 w 2307205"/>
                  <a:gd name="connsiteY5829" fmla="*/ 1603378 h 1780956"/>
                  <a:gd name="connsiteX5830" fmla="*/ 1895558 w 2307205"/>
                  <a:gd name="connsiteY5830" fmla="*/ 1602345 h 1780956"/>
                  <a:gd name="connsiteX5831" fmla="*/ 1896000 w 2307205"/>
                  <a:gd name="connsiteY5831" fmla="*/ 1601460 h 1780956"/>
                  <a:gd name="connsiteX5832" fmla="*/ 1897180 w 2307205"/>
                  <a:gd name="connsiteY5832" fmla="*/ 1601165 h 1780956"/>
                  <a:gd name="connsiteX5833" fmla="*/ 1899098 w 2307205"/>
                  <a:gd name="connsiteY5833" fmla="*/ 1601460 h 1780956"/>
                  <a:gd name="connsiteX5834" fmla="*/ 1902785 w 2307205"/>
                  <a:gd name="connsiteY5834" fmla="*/ 1603820 h 1780956"/>
                  <a:gd name="connsiteX5835" fmla="*/ 1907062 w 2307205"/>
                  <a:gd name="connsiteY5835" fmla="*/ 1607360 h 1780956"/>
                  <a:gd name="connsiteX5836" fmla="*/ 1910454 w 2307205"/>
                  <a:gd name="connsiteY5836" fmla="*/ 1610162 h 1780956"/>
                  <a:gd name="connsiteX5837" fmla="*/ 1910454 w 2307205"/>
                  <a:gd name="connsiteY5837" fmla="*/ 1620192 h 1780956"/>
                  <a:gd name="connsiteX5838" fmla="*/ 1910749 w 2307205"/>
                  <a:gd name="connsiteY5838" fmla="*/ 1625649 h 1780956"/>
                  <a:gd name="connsiteX5839" fmla="*/ 1910749 w 2307205"/>
                  <a:gd name="connsiteY5839" fmla="*/ 1638923 h 1780956"/>
                  <a:gd name="connsiteX5840" fmla="*/ 1911044 w 2307205"/>
                  <a:gd name="connsiteY5840" fmla="*/ 1644380 h 1780956"/>
                  <a:gd name="connsiteX5841" fmla="*/ 1911044 w 2307205"/>
                  <a:gd name="connsiteY5841" fmla="*/ 1647330 h 1780956"/>
                  <a:gd name="connsiteX5842" fmla="*/ 1911487 w 2307205"/>
                  <a:gd name="connsiteY5842" fmla="*/ 1648215 h 1780956"/>
                  <a:gd name="connsiteX5843" fmla="*/ 1911192 w 2307205"/>
                  <a:gd name="connsiteY5843" fmla="*/ 1649395 h 1780956"/>
                  <a:gd name="connsiteX5844" fmla="*/ 1911192 w 2307205"/>
                  <a:gd name="connsiteY5844" fmla="*/ 1651755 h 1780956"/>
                  <a:gd name="connsiteX5845" fmla="*/ 1910897 w 2307205"/>
                  <a:gd name="connsiteY5845" fmla="*/ 1652492 h 1780956"/>
                  <a:gd name="connsiteX5846" fmla="*/ 1910897 w 2307205"/>
                  <a:gd name="connsiteY5846" fmla="*/ 1653377 h 1780956"/>
                  <a:gd name="connsiteX5847" fmla="*/ 1910602 w 2307205"/>
                  <a:gd name="connsiteY5847" fmla="*/ 1653820 h 1780956"/>
                  <a:gd name="connsiteX5848" fmla="*/ 1910897 w 2307205"/>
                  <a:gd name="connsiteY5848" fmla="*/ 1653820 h 1780956"/>
                  <a:gd name="connsiteX5849" fmla="*/ 1912962 w 2307205"/>
                  <a:gd name="connsiteY5849" fmla="*/ 1655884 h 1780956"/>
                  <a:gd name="connsiteX5850" fmla="*/ 1915764 w 2307205"/>
                  <a:gd name="connsiteY5850" fmla="*/ 1657654 h 1780956"/>
                  <a:gd name="connsiteX5851" fmla="*/ 1917534 w 2307205"/>
                  <a:gd name="connsiteY5851" fmla="*/ 1657654 h 1780956"/>
                  <a:gd name="connsiteX5852" fmla="*/ 1918861 w 2307205"/>
                  <a:gd name="connsiteY5852" fmla="*/ 1656179 h 1780956"/>
                  <a:gd name="connsiteX5853" fmla="*/ 1919304 w 2307205"/>
                  <a:gd name="connsiteY5853" fmla="*/ 1657507 h 1780956"/>
                  <a:gd name="connsiteX5854" fmla="*/ 1919599 w 2307205"/>
                  <a:gd name="connsiteY5854" fmla="*/ 1658539 h 1780956"/>
                  <a:gd name="connsiteX5855" fmla="*/ 1920041 w 2307205"/>
                  <a:gd name="connsiteY5855" fmla="*/ 1658539 h 1780956"/>
                  <a:gd name="connsiteX5856" fmla="*/ 1920484 w 2307205"/>
                  <a:gd name="connsiteY5856" fmla="*/ 1659867 h 1780956"/>
                  <a:gd name="connsiteX5857" fmla="*/ 1920189 w 2307205"/>
                  <a:gd name="connsiteY5857" fmla="*/ 1661047 h 1780956"/>
                  <a:gd name="connsiteX5858" fmla="*/ 1919451 w 2307205"/>
                  <a:gd name="connsiteY5858" fmla="*/ 1661637 h 1780956"/>
                  <a:gd name="connsiteX5859" fmla="*/ 1918566 w 2307205"/>
                  <a:gd name="connsiteY5859" fmla="*/ 1662079 h 1780956"/>
                  <a:gd name="connsiteX5860" fmla="*/ 1918566 w 2307205"/>
                  <a:gd name="connsiteY5860" fmla="*/ 1662964 h 1780956"/>
                  <a:gd name="connsiteX5861" fmla="*/ 1918861 w 2307205"/>
                  <a:gd name="connsiteY5861" fmla="*/ 1663849 h 1780956"/>
                  <a:gd name="connsiteX5862" fmla="*/ 1919451 w 2307205"/>
                  <a:gd name="connsiteY5862" fmla="*/ 1664586 h 1780956"/>
                  <a:gd name="connsiteX5863" fmla="*/ 1920189 w 2307205"/>
                  <a:gd name="connsiteY5863" fmla="*/ 1666061 h 1780956"/>
                  <a:gd name="connsiteX5864" fmla="*/ 1919894 w 2307205"/>
                  <a:gd name="connsiteY5864" fmla="*/ 1667241 h 1780956"/>
                  <a:gd name="connsiteX5865" fmla="*/ 1919304 w 2307205"/>
                  <a:gd name="connsiteY5865" fmla="*/ 1668274 h 1780956"/>
                  <a:gd name="connsiteX5866" fmla="*/ 1919009 w 2307205"/>
                  <a:gd name="connsiteY5866" fmla="*/ 1669306 h 1780956"/>
                  <a:gd name="connsiteX5867" fmla="*/ 1919599 w 2307205"/>
                  <a:gd name="connsiteY5867" fmla="*/ 1670191 h 1780956"/>
                  <a:gd name="connsiteX5868" fmla="*/ 1920926 w 2307205"/>
                  <a:gd name="connsiteY5868" fmla="*/ 1671371 h 1780956"/>
                  <a:gd name="connsiteX5869" fmla="*/ 1921811 w 2307205"/>
                  <a:gd name="connsiteY5869" fmla="*/ 1672551 h 1780956"/>
                  <a:gd name="connsiteX5870" fmla="*/ 1923138 w 2307205"/>
                  <a:gd name="connsiteY5870" fmla="*/ 1673141 h 1780956"/>
                  <a:gd name="connsiteX5871" fmla="*/ 1923729 w 2307205"/>
                  <a:gd name="connsiteY5871" fmla="*/ 1672698 h 1780956"/>
                  <a:gd name="connsiteX5872" fmla="*/ 1924318 w 2307205"/>
                  <a:gd name="connsiteY5872" fmla="*/ 1672109 h 1780956"/>
                  <a:gd name="connsiteX5873" fmla="*/ 1924909 w 2307205"/>
                  <a:gd name="connsiteY5873" fmla="*/ 1671666 h 1780956"/>
                  <a:gd name="connsiteX5874" fmla="*/ 1925793 w 2307205"/>
                  <a:gd name="connsiteY5874" fmla="*/ 1671961 h 1780956"/>
                  <a:gd name="connsiteX5875" fmla="*/ 1926826 w 2307205"/>
                  <a:gd name="connsiteY5875" fmla="*/ 1672256 h 1780956"/>
                  <a:gd name="connsiteX5876" fmla="*/ 1928006 w 2307205"/>
                  <a:gd name="connsiteY5876" fmla="*/ 1672698 h 1780956"/>
                  <a:gd name="connsiteX5877" fmla="*/ 1929038 w 2307205"/>
                  <a:gd name="connsiteY5877" fmla="*/ 1673583 h 1780956"/>
                  <a:gd name="connsiteX5878" fmla="*/ 1931841 w 2307205"/>
                  <a:gd name="connsiteY5878" fmla="*/ 1673141 h 1780956"/>
                  <a:gd name="connsiteX5879" fmla="*/ 1933315 w 2307205"/>
                  <a:gd name="connsiteY5879" fmla="*/ 1673583 h 1780956"/>
                  <a:gd name="connsiteX5880" fmla="*/ 1933610 w 2307205"/>
                  <a:gd name="connsiteY5880" fmla="*/ 1675058 h 1780956"/>
                  <a:gd name="connsiteX5881" fmla="*/ 1934495 w 2307205"/>
                  <a:gd name="connsiteY5881" fmla="*/ 1676091 h 1780956"/>
                  <a:gd name="connsiteX5882" fmla="*/ 1938772 w 2307205"/>
                  <a:gd name="connsiteY5882" fmla="*/ 1675501 h 1780956"/>
                  <a:gd name="connsiteX5883" fmla="*/ 1943935 w 2307205"/>
                  <a:gd name="connsiteY5883" fmla="*/ 1673583 h 1780956"/>
                  <a:gd name="connsiteX5884" fmla="*/ 1945852 w 2307205"/>
                  <a:gd name="connsiteY5884" fmla="*/ 1675058 h 1780956"/>
                  <a:gd name="connsiteX5885" fmla="*/ 1948212 w 2307205"/>
                  <a:gd name="connsiteY5885" fmla="*/ 1673878 h 1780956"/>
                  <a:gd name="connsiteX5886" fmla="*/ 1950867 w 2307205"/>
                  <a:gd name="connsiteY5886" fmla="*/ 1672109 h 1780956"/>
                  <a:gd name="connsiteX5887" fmla="*/ 1953669 w 2307205"/>
                  <a:gd name="connsiteY5887" fmla="*/ 1670929 h 1780956"/>
                  <a:gd name="connsiteX5888" fmla="*/ 1954554 w 2307205"/>
                  <a:gd name="connsiteY5888" fmla="*/ 1670044 h 1780956"/>
                  <a:gd name="connsiteX5889" fmla="*/ 1952637 w 2307205"/>
                  <a:gd name="connsiteY5889" fmla="*/ 1667536 h 1780956"/>
                  <a:gd name="connsiteX5890" fmla="*/ 1954997 w 2307205"/>
                  <a:gd name="connsiteY5890" fmla="*/ 1666209 h 1780956"/>
                  <a:gd name="connsiteX5891" fmla="*/ 1955587 w 2307205"/>
                  <a:gd name="connsiteY5891" fmla="*/ 1665324 h 1780956"/>
                  <a:gd name="connsiteX5892" fmla="*/ 1956619 w 2307205"/>
                  <a:gd name="connsiteY5892" fmla="*/ 1664734 h 1780956"/>
                  <a:gd name="connsiteX5893" fmla="*/ 1955587 w 2307205"/>
                  <a:gd name="connsiteY5893" fmla="*/ 1666651 h 1780956"/>
                  <a:gd name="connsiteX5894" fmla="*/ 1954407 w 2307205"/>
                  <a:gd name="connsiteY5894" fmla="*/ 1667979 h 1780956"/>
                  <a:gd name="connsiteX5895" fmla="*/ 1958389 w 2307205"/>
                  <a:gd name="connsiteY5895" fmla="*/ 1671076 h 1780956"/>
                  <a:gd name="connsiteX5896" fmla="*/ 1960306 w 2307205"/>
                  <a:gd name="connsiteY5896" fmla="*/ 1671076 h 1780956"/>
                  <a:gd name="connsiteX5897" fmla="*/ 1969156 w 2307205"/>
                  <a:gd name="connsiteY5897" fmla="*/ 1667389 h 1780956"/>
                  <a:gd name="connsiteX5898" fmla="*/ 1976088 w 2307205"/>
                  <a:gd name="connsiteY5898" fmla="*/ 1662964 h 1780956"/>
                  <a:gd name="connsiteX5899" fmla="*/ 1981988 w 2307205"/>
                  <a:gd name="connsiteY5899" fmla="*/ 1660604 h 1780956"/>
                  <a:gd name="connsiteX5900" fmla="*/ 1986117 w 2307205"/>
                  <a:gd name="connsiteY5900" fmla="*/ 1657949 h 1780956"/>
                  <a:gd name="connsiteX5901" fmla="*/ 1989215 w 2307205"/>
                  <a:gd name="connsiteY5901" fmla="*/ 1657507 h 1780956"/>
                  <a:gd name="connsiteX5902" fmla="*/ 1994082 w 2307205"/>
                  <a:gd name="connsiteY5902" fmla="*/ 1651755 h 1780956"/>
                  <a:gd name="connsiteX5903" fmla="*/ 1992754 w 2307205"/>
                  <a:gd name="connsiteY5903" fmla="*/ 1648510 h 1780956"/>
                  <a:gd name="connsiteX5904" fmla="*/ 1993049 w 2307205"/>
                  <a:gd name="connsiteY5904" fmla="*/ 1647477 h 1780956"/>
                  <a:gd name="connsiteX5905" fmla="*/ 1995557 w 2307205"/>
                  <a:gd name="connsiteY5905" fmla="*/ 1650132 h 1780956"/>
                  <a:gd name="connsiteX5906" fmla="*/ 1997032 w 2307205"/>
                  <a:gd name="connsiteY5906" fmla="*/ 1652050 h 1780956"/>
                  <a:gd name="connsiteX5907" fmla="*/ 1999097 w 2307205"/>
                  <a:gd name="connsiteY5907" fmla="*/ 1651312 h 1780956"/>
                  <a:gd name="connsiteX5908" fmla="*/ 2001456 w 2307205"/>
                  <a:gd name="connsiteY5908" fmla="*/ 1651017 h 1780956"/>
                  <a:gd name="connsiteX5909" fmla="*/ 2000571 w 2307205"/>
                  <a:gd name="connsiteY5909" fmla="*/ 1652787 h 1780956"/>
                  <a:gd name="connsiteX5910" fmla="*/ 1999391 w 2307205"/>
                  <a:gd name="connsiteY5910" fmla="*/ 1653672 h 1780956"/>
                  <a:gd name="connsiteX5911" fmla="*/ 1995114 w 2307205"/>
                  <a:gd name="connsiteY5911" fmla="*/ 1657949 h 1780956"/>
                  <a:gd name="connsiteX5912" fmla="*/ 1988182 w 2307205"/>
                  <a:gd name="connsiteY5912" fmla="*/ 1662816 h 1780956"/>
                  <a:gd name="connsiteX5913" fmla="*/ 1985970 w 2307205"/>
                  <a:gd name="connsiteY5913" fmla="*/ 1666061 h 1780956"/>
                  <a:gd name="connsiteX5914" fmla="*/ 1987002 w 2307205"/>
                  <a:gd name="connsiteY5914" fmla="*/ 1666651 h 1780956"/>
                  <a:gd name="connsiteX5915" fmla="*/ 1988035 w 2307205"/>
                  <a:gd name="connsiteY5915" fmla="*/ 1666651 h 1780956"/>
                  <a:gd name="connsiteX5916" fmla="*/ 1990247 w 2307205"/>
                  <a:gd name="connsiteY5916" fmla="*/ 1667684 h 1780956"/>
                  <a:gd name="connsiteX5917" fmla="*/ 1992017 w 2307205"/>
                  <a:gd name="connsiteY5917" fmla="*/ 1665766 h 1780956"/>
                  <a:gd name="connsiteX5918" fmla="*/ 1994082 w 2307205"/>
                  <a:gd name="connsiteY5918" fmla="*/ 1664881 h 1780956"/>
                  <a:gd name="connsiteX5919" fmla="*/ 2001014 w 2307205"/>
                  <a:gd name="connsiteY5919" fmla="*/ 1665619 h 1780956"/>
                  <a:gd name="connsiteX5920" fmla="*/ 2007503 w 2307205"/>
                  <a:gd name="connsiteY5920" fmla="*/ 1664881 h 1780956"/>
                  <a:gd name="connsiteX5921" fmla="*/ 2012223 w 2307205"/>
                  <a:gd name="connsiteY5921" fmla="*/ 1665914 h 1780956"/>
                  <a:gd name="connsiteX5922" fmla="*/ 2019893 w 2307205"/>
                  <a:gd name="connsiteY5922" fmla="*/ 1665471 h 1780956"/>
                  <a:gd name="connsiteX5923" fmla="*/ 2026382 w 2307205"/>
                  <a:gd name="connsiteY5923" fmla="*/ 1666356 h 1780956"/>
                  <a:gd name="connsiteX5924" fmla="*/ 2024023 w 2307205"/>
                  <a:gd name="connsiteY5924" fmla="*/ 1667831 h 1780956"/>
                  <a:gd name="connsiteX5925" fmla="*/ 2016500 w 2307205"/>
                  <a:gd name="connsiteY5925" fmla="*/ 1668126 h 1780956"/>
                  <a:gd name="connsiteX5926" fmla="*/ 2007503 w 2307205"/>
                  <a:gd name="connsiteY5926" fmla="*/ 1671223 h 1780956"/>
                  <a:gd name="connsiteX5927" fmla="*/ 2005144 w 2307205"/>
                  <a:gd name="connsiteY5927" fmla="*/ 1673436 h 1780956"/>
                  <a:gd name="connsiteX5928" fmla="*/ 2006324 w 2307205"/>
                  <a:gd name="connsiteY5928" fmla="*/ 1677418 h 1780956"/>
                  <a:gd name="connsiteX5929" fmla="*/ 2003669 w 2307205"/>
                  <a:gd name="connsiteY5929" fmla="*/ 1674468 h 1780956"/>
                  <a:gd name="connsiteX5930" fmla="*/ 2000571 w 2307205"/>
                  <a:gd name="connsiteY5930" fmla="*/ 1673731 h 1780956"/>
                  <a:gd name="connsiteX5931" fmla="*/ 2000277 w 2307205"/>
                  <a:gd name="connsiteY5931" fmla="*/ 1672109 h 1780956"/>
                  <a:gd name="connsiteX5932" fmla="*/ 2000277 w 2307205"/>
                  <a:gd name="connsiteY5932" fmla="*/ 1670486 h 1780956"/>
                  <a:gd name="connsiteX5933" fmla="*/ 2000866 w 2307205"/>
                  <a:gd name="connsiteY5933" fmla="*/ 1669454 h 1780956"/>
                  <a:gd name="connsiteX5934" fmla="*/ 2001161 w 2307205"/>
                  <a:gd name="connsiteY5934" fmla="*/ 1668126 h 1780956"/>
                  <a:gd name="connsiteX5935" fmla="*/ 1998064 w 2307205"/>
                  <a:gd name="connsiteY5935" fmla="*/ 1667241 h 1780956"/>
                  <a:gd name="connsiteX5936" fmla="*/ 1999097 w 2307205"/>
                  <a:gd name="connsiteY5936" fmla="*/ 1668274 h 1780956"/>
                  <a:gd name="connsiteX5937" fmla="*/ 1998064 w 2307205"/>
                  <a:gd name="connsiteY5937" fmla="*/ 1669896 h 1780956"/>
                  <a:gd name="connsiteX5938" fmla="*/ 1990100 w 2307205"/>
                  <a:gd name="connsiteY5938" fmla="*/ 1672403 h 1780956"/>
                  <a:gd name="connsiteX5939" fmla="*/ 1986117 w 2307205"/>
                  <a:gd name="connsiteY5939" fmla="*/ 1674321 h 1780956"/>
                  <a:gd name="connsiteX5940" fmla="*/ 1966354 w 2307205"/>
                  <a:gd name="connsiteY5940" fmla="*/ 1685973 h 1780956"/>
                  <a:gd name="connsiteX5941" fmla="*/ 1965469 w 2307205"/>
                  <a:gd name="connsiteY5941" fmla="*/ 1686710 h 1780956"/>
                  <a:gd name="connsiteX5942" fmla="*/ 1964583 w 2307205"/>
                  <a:gd name="connsiteY5942" fmla="*/ 1688037 h 1780956"/>
                  <a:gd name="connsiteX5943" fmla="*/ 1968271 w 2307205"/>
                  <a:gd name="connsiteY5943" fmla="*/ 1687005 h 1780956"/>
                  <a:gd name="connsiteX5944" fmla="*/ 1970483 w 2307205"/>
                  <a:gd name="connsiteY5944" fmla="*/ 1685973 h 1780956"/>
                  <a:gd name="connsiteX5945" fmla="*/ 1970041 w 2307205"/>
                  <a:gd name="connsiteY5945" fmla="*/ 1686858 h 1780956"/>
                  <a:gd name="connsiteX5946" fmla="*/ 1967533 w 2307205"/>
                  <a:gd name="connsiteY5946" fmla="*/ 1688480 h 1780956"/>
                  <a:gd name="connsiteX5947" fmla="*/ 1965763 w 2307205"/>
                  <a:gd name="connsiteY5947" fmla="*/ 1689365 h 1780956"/>
                  <a:gd name="connsiteX5948" fmla="*/ 1963256 w 2307205"/>
                  <a:gd name="connsiteY5948" fmla="*/ 1689365 h 1780956"/>
                  <a:gd name="connsiteX5949" fmla="*/ 1959569 w 2307205"/>
                  <a:gd name="connsiteY5949" fmla="*/ 1690545 h 1780956"/>
                  <a:gd name="connsiteX5950" fmla="*/ 1956766 w 2307205"/>
                  <a:gd name="connsiteY5950" fmla="*/ 1692315 h 1780956"/>
                  <a:gd name="connsiteX5951" fmla="*/ 1954997 w 2307205"/>
                  <a:gd name="connsiteY5951" fmla="*/ 1694085 h 1780956"/>
                  <a:gd name="connsiteX5952" fmla="*/ 1954112 w 2307205"/>
                  <a:gd name="connsiteY5952" fmla="*/ 1695265 h 1780956"/>
                  <a:gd name="connsiteX5953" fmla="*/ 1953522 w 2307205"/>
                  <a:gd name="connsiteY5953" fmla="*/ 1696297 h 1780956"/>
                  <a:gd name="connsiteX5954" fmla="*/ 1958831 w 2307205"/>
                  <a:gd name="connsiteY5954" fmla="*/ 1691872 h 1780956"/>
                  <a:gd name="connsiteX5955" fmla="*/ 1960749 w 2307205"/>
                  <a:gd name="connsiteY5955" fmla="*/ 1691872 h 1780956"/>
                  <a:gd name="connsiteX5956" fmla="*/ 1954702 w 2307205"/>
                  <a:gd name="connsiteY5956" fmla="*/ 1698509 h 1780956"/>
                  <a:gd name="connsiteX5957" fmla="*/ 1952194 w 2307205"/>
                  <a:gd name="connsiteY5957" fmla="*/ 1705736 h 1780956"/>
                  <a:gd name="connsiteX5958" fmla="*/ 1952194 w 2307205"/>
                  <a:gd name="connsiteY5958" fmla="*/ 1707801 h 1780956"/>
                  <a:gd name="connsiteX5959" fmla="*/ 1953964 w 2307205"/>
                  <a:gd name="connsiteY5959" fmla="*/ 1716208 h 1780956"/>
                  <a:gd name="connsiteX5960" fmla="*/ 1956324 w 2307205"/>
                  <a:gd name="connsiteY5960" fmla="*/ 1718421 h 1780956"/>
                  <a:gd name="connsiteX5961" fmla="*/ 1957209 w 2307205"/>
                  <a:gd name="connsiteY5961" fmla="*/ 1717241 h 1780956"/>
                  <a:gd name="connsiteX5962" fmla="*/ 1957799 w 2307205"/>
                  <a:gd name="connsiteY5962" fmla="*/ 1716061 h 1780956"/>
                  <a:gd name="connsiteX5963" fmla="*/ 1960159 w 2307205"/>
                  <a:gd name="connsiteY5963" fmla="*/ 1716651 h 1780956"/>
                  <a:gd name="connsiteX5964" fmla="*/ 1961486 w 2307205"/>
                  <a:gd name="connsiteY5964" fmla="*/ 1718568 h 1780956"/>
                  <a:gd name="connsiteX5965" fmla="*/ 1963994 w 2307205"/>
                  <a:gd name="connsiteY5965" fmla="*/ 1724025 h 1780956"/>
                  <a:gd name="connsiteX5966" fmla="*/ 1966058 w 2307205"/>
                  <a:gd name="connsiteY5966" fmla="*/ 1724910 h 1780956"/>
                  <a:gd name="connsiteX5967" fmla="*/ 1968566 w 2307205"/>
                  <a:gd name="connsiteY5967" fmla="*/ 1724320 h 1780956"/>
                  <a:gd name="connsiteX5968" fmla="*/ 1970778 w 2307205"/>
                  <a:gd name="connsiteY5968" fmla="*/ 1725500 h 1780956"/>
                  <a:gd name="connsiteX5969" fmla="*/ 1971663 w 2307205"/>
                  <a:gd name="connsiteY5969" fmla="*/ 1725500 h 1780956"/>
                  <a:gd name="connsiteX5970" fmla="*/ 1972253 w 2307205"/>
                  <a:gd name="connsiteY5970" fmla="*/ 1724173 h 1780956"/>
                  <a:gd name="connsiteX5971" fmla="*/ 1973433 w 2307205"/>
                  <a:gd name="connsiteY5971" fmla="*/ 1724173 h 1780956"/>
                  <a:gd name="connsiteX5972" fmla="*/ 1974466 w 2307205"/>
                  <a:gd name="connsiteY5972" fmla="*/ 1724615 h 1780956"/>
                  <a:gd name="connsiteX5973" fmla="*/ 1974908 w 2307205"/>
                  <a:gd name="connsiteY5973" fmla="*/ 1720781 h 1780956"/>
                  <a:gd name="connsiteX5974" fmla="*/ 1977415 w 2307205"/>
                  <a:gd name="connsiteY5974" fmla="*/ 1718863 h 1780956"/>
                  <a:gd name="connsiteX5975" fmla="*/ 1981250 w 2307205"/>
                  <a:gd name="connsiteY5975" fmla="*/ 1718863 h 1780956"/>
                  <a:gd name="connsiteX5976" fmla="*/ 1987150 w 2307205"/>
                  <a:gd name="connsiteY5976" fmla="*/ 1714438 h 1780956"/>
                  <a:gd name="connsiteX5977" fmla="*/ 1988182 w 2307205"/>
                  <a:gd name="connsiteY5977" fmla="*/ 1712521 h 1780956"/>
                  <a:gd name="connsiteX5978" fmla="*/ 1991722 w 2307205"/>
                  <a:gd name="connsiteY5978" fmla="*/ 1709571 h 1780956"/>
                  <a:gd name="connsiteX5979" fmla="*/ 1994672 w 2307205"/>
                  <a:gd name="connsiteY5979" fmla="*/ 1705736 h 1780956"/>
                  <a:gd name="connsiteX5980" fmla="*/ 1997474 w 2307205"/>
                  <a:gd name="connsiteY5980" fmla="*/ 1704409 h 1780956"/>
                  <a:gd name="connsiteX5981" fmla="*/ 1999834 w 2307205"/>
                  <a:gd name="connsiteY5981" fmla="*/ 1700574 h 1780956"/>
                  <a:gd name="connsiteX5982" fmla="*/ 2001014 w 2307205"/>
                  <a:gd name="connsiteY5982" fmla="*/ 1701017 h 1780956"/>
                  <a:gd name="connsiteX5983" fmla="*/ 2002489 w 2307205"/>
                  <a:gd name="connsiteY5983" fmla="*/ 1699689 h 1780956"/>
                  <a:gd name="connsiteX5984" fmla="*/ 2001604 w 2307205"/>
                  <a:gd name="connsiteY5984" fmla="*/ 1697034 h 1780956"/>
                  <a:gd name="connsiteX5985" fmla="*/ 2000866 w 2307205"/>
                  <a:gd name="connsiteY5985" fmla="*/ 1696002 h 1780956"/>
                  <a:gd name="connsiteX5986" fmla="*/ 2002194 w 2307205"/>
                  <a:gd name="connsiteY5986" fmla="*/ 1692610 h 1780956"/>
                  <a:gd name="connsiteX5987" fmla="*/ 2005291 w 2307205"/>
                  <a:gd name="connsiteY5987" fmla="*/ 1691430 h 1780956"/>
                  <a:gd name="connsiteX5988" fmla="*/ 2007061 w 2307205"/>
                  <a:gd name="connsiteY5988" fmla="*/ 1694675 h 1780956"/>
                  <a:gd name="connsiteX5989" fmla="*/ 2008536 w 2307205"/>
                  <a:gd name="connsiteY5989" fmla="*/ 1692757 h 1780956"/>
                  <a:gd name="connsiteX5990" fmla="*/ 2008536 w 2307205"/>
                  <a:gd name="connsiteY5990" fmla="*/ 1691430 h 1780956"/>
                  <a:gd name="connsiteX5991" fmla="*/ 2009716 w 2307205"/>
                  <a:gd name="connsiteY5991" fmla="*/ 1689660 h 1780956"/>
                  <a:gd name="connsiteX5992" fmla="*/ 2011633 w 2307205"/>
                  <a:gd name="connsiteY5992" fmla="*/ 1690987 h 1780956"/>
                  <a:gd name="connsiteX5993" fmla="*/ 2012518 w 2307205"/>
                  <a:gd name="connsiteY5993" fmla="*/ 1692905 h 1780956"/>
                  <a:gd name="connsiteX5994" fmla="*/ 2014436 w 2307205"/>
                  <a:gd name="connsiteY5994" fmla="*/ 1694085 h 1780956"/>
                  <a:gd name="connsiteX5995" fmla="*/ 2016058 w 2307205"/>
                  <a:gd name="connsiteY5995" fmla="*/ 1694822 h 1780956"/>
                  <a:gd name="connsiteX5996" fmla="*/ 2020040 w 2307205"/>
                  <a:gd name="connsiteY5996" fmla="*/ 1694822 h 1780956"/>
                  <a:gd name="connsiteX5997" fmla="*/ 2021073 w 2307205"/>
                  <a:gd name="connsiteY5997" fmla="*/ 1693937 h 1780956"/>
                  <a:gd name="connsiteX5998" fmla="*/ 2021663 w 2307205"/>
                  <a:gd name="connsiteY5998" fmla="*/ 1693052 h 1780956"/>
                  <a:gd name="connsiteX5999" fmla="*/ 2021368 w 2307205"/>
                  <a:gd name="connsiteY5999" fmla="*/ 1690840 h 1780956"/>
                  <a:gd name="connsiteX6000" fmla="*/ 2020188 w 2307205"/>
                  <a:gd name="connsiteY6000" fmla="*/ 1688480 h 1780956"/>
                  <a:gd name="connsiteX6001" fmla="*/ 2021810 w 2307205"/>
                  <a:gd name="connsiteY6001" fmla="*/ 1689365 h 1780956"/>
                  <a:gd name="connsiteX6002" fmla="*/ 2024170 w 2307205"/>
                  <a:gd name="connsiteY6002" fmla="*/ 1689807 h 1780956"/>
                  <a:gd name="connsiteX6003" fmla="*/ 2026088 w 2307205"/>
                  <a:gd name="connsiteY6003" fmla="*/ 1689365 h 1780956"/>
                  <a:gd name="connsiteX6004" fmla="*/ 2028005 w 2307205"/>
                  <a:gd name="connsiteY6004" fmla="*/ 1689660 h 1780956"/>
                  <a:gd name="connsiteX6005" fmla="*/ 2031987 w 2307205"/>
                  <a:gd name="connsiteY6005" fmla="*/ 1687447 h 1780956"/>
                  <a:gd name="connsiteX6006" fmla="*/ 2035232 w 2307205"/>
                  <a:gd name="connsiteY6006" fmla="*/ 1687447 h 1780956"/>
                  <a:gd name="connsiteX6007" fmla="*/ 2042164 w 2307205"/>
                  <a:gd name="connsiteY6007" fmla="*/ 1685088 h 1780956"/>
                  <a:gd name="connsiteX6008" fmla="*/ 2048801 w 2307205"/>
                  <a:gd name="connsiteY6008" fmla="*/ 1683170 h 1780956"/>
                  <a:gd name="connsiteX6009" fmla="*/ 2055291 w 2307205"/>
                  <a:gd name="connsiteY6009" fmla="*/ 1680220 h 1780956"/>
                  <a:gd name="connsiteX6010" fmla="*/ 2061485 w 2307205"/>
                  <a:gd name="connsiteY6010" fmla="*/ 1678303 h 1780956"/>
                  <a:gd name="connsiteX6011" fmla="*/ 2067533 w 2307205"/>
                  <a:gd name="connsiteY6011" fmla="*/ 1675353 h 1780956"/>
                  <a:gd name="connsiteX6012" fmla="*/ 2069450 w 2307205"/>
                  <a:gd name="connsiteY6012" fmla="*/ 1675058 h 1780956"/>
                  <a:gd name="connsiteX6013" fmla="*/ 2071367 w 2307205"/>
                  <a:gd name="connsiteY6013" fmla="*/ 1673878 h 1780956"/>
                  <a:gd name="connsiteX6014" fmla="*/ 2073432 w 2307205"/>
                  <a:gd name="connsiteY6014" fmla="*/ 1673141 h 1780956"/>
                  <a:gd name="connsiteX6015" fmla="*/ 2075350 w 2307205"/>
                  <a:gd name="connsiteY6015" fmla="*/ 1673141 h 1780956"/>
                  <a:gd name="connsiteX6016" fmla="*/ 2078299 w 2307205"/>
                  <a:gd name="connsiteY6016" fmla="*/ 1672109 h 1780956"/>
                  <a:gd name="connsiteX6017" fmla="*/ 2080954 w 2307205"/>
                  <a:gd name="connsiteY6017" fmla="*/ 1670486 h 1780956"/>
                  <a:gd name="connsiteX6018" fmla="*/ 2084051 w 2307205"/>
                  <a:gd name="connsiteY6018" fmla="*/ 1669749 h 1780956"/>
                  <a:gd name="connsiteX6019" fmla="*/ 2085674 w 2307205"/>
                  <a:gd name="connsiteY6019" fmla="*/ 1670486 h 1780956"/>
                  <a:gd name="connsiteX6020" fmla="*/ 2086559 w 2307205"/>
                  <a:gd name="connsiteY6020" fmla="*/ 1669896 h 1780956"/>
                  <a:gd name="connsiteX6021" fmla="*/ 2087444 w 2307205"/>
                  <a:gd name="connsiteY6021" fmla="*/ 1668569 h 1780956"/>
                  <a:gd name="connsiteX6022" fmla="*/ 2086411 w 2307205"/>
                  <a:gd name="connsiteY6022" fmla="*/ 1667389 h 1780956"/>
                  <a:gd name="connsiteX6023" fmla="*/ 2085526 w 2307205"/>
                  <a:gd name="connsiteY6023" fmla="*/ 1666799 h 1780956"/>
                  <a:gd name="connsiteX6024" fmla="*/ 2076234 w 2307205"/>
                  <a:gd name="connsiteY6024" fmla="*/ 1666209 h 1780956"/>
                  <a:gd name="connsiteX6025" fmla="*/ 2078447 w 2307205"/>
                  <a:gd name="connsiteY6025" fmla="*/ 1664734 h 1780956"/>
                  <a:gd name="connsiteX6026" fmla="*/ 2080954 w 2307205"/>
                  <a:gd name="connsiteY6026" fmla="*/ 1663701 h 1780956"/>
                  <a:gd name="connsiteX6027" fmla="*/ 2080954 w 2307205"/>
                  <a:gd name="connsiteY6027" fmla="*/ 1662522 h 1780956"/>
                  <a:gd name="connsiteX6028" fmla="*/ 2079184 w 2307205"/>
                  <a:gd name="connsiteY6028" fmla="*/ 1659424 h 1780956"/>
                  <a:gd name="connsiteX6029" fmla="*/ 2077119 w 2307205"/>
                  <a:gd name="connsiteY6029" fmla="*/ 1657064 h 1780956"/>
                  <a:gd name="connsiteX6030" fmla="*/ 2075497 w 2307205"/>
                  <a:gd name="connsiteY6030" fmla="*/ 1655737 h 1780956"/>
                  <a:gd name="connsiteX6031" fmla="*/ 2071220 w 2307205"/>
                  <a:gd name="connsiteY6031" fmla="*/ 1657212 h 1780956"/>
                  <a:gd name="connsiteX6032" fmla="*/ 2068122 w 2307205"/>
                  <a:gd name="connsiteY6032" fmla="*/ 1656769 h 1780956"/>
                  <a:gd name="connsiteX6033" fmla="*/ 2065468 w 2307205"/>
                  <a:gd name="connsiteY6033" fmla="*/ 1654852 h 1780956"/>
                  <a:gd name="connsiteX6034" fmla="*/ 2064583 w 2307205"/>
                  <a:gd name="connsiteY6034" fmla="*/ 1652050 h 1780956"/>
                  <a:gd name="connsiteX6035" fmla="*/ 2064288 w 2307205"/>
                  <a:gd name="connsiteY6035" fmla="*/ 1650427 h 1780956"/>
                  <a:gd name="connsiteX6036" fmla="*/ 2063403 w 2307205"/>
                  <a:gd name="connsiteY6036" fmla="*/ 1649837 h 1780956"/>
                  <a:gd name="connsiteX6037" fmla="*/ 2056618 w 2307205"/>
                  <a:gd name="connsiteY6037" fmla="*/ 1654262 h 1780956"/>
                  <a:gd name="connsiteX6038" fmla="*/ 2051308 w 2307205"/>
                  <a:gd name="connsiteY6038" fmla="*/ 1656474 h 1780956"/>
                  <a:gd name="connsiteX6039" fmla="*/ 2050719 w 2307205"/>
                  <a:gd name="connsiteY6039" fmla="*/ 1657212 h 1780956"/>
                  <a:gd name="connsiteX6040" fmla="*/ 2049834 w 2307205"/>
                  <a:gd name="connsiteY6040" fmla="*/ 1657802 h 1780956"/>
                  <a:gd name="connsiteX6041" fmla="*/ 2047179 w 2307205"/>
                  <a:gd name="connsiteY6041" fmla="*/ 1656474 h 1780956"/>
                  <a:gd name="connsiteX6042" fmla="*/ 2042902 w 2307205"/>
                  <a:gd name="connsiteY6042" fmla="*/ 1656917 h 1780956"/>
                  <a:gd name="connsiteX6043" fmla="*/ 2043786 w 2307205"/>
                  <a:gd name="connsiteY6043" fmla="*/ 1655737 h 1780956"/>
                  <a:gd name="connsiteX6044" fmla="*/ 2044229 w 2307205"/>
                  <a:gd name="connsiteY6044" fmla="*/ 1653967 h 1780956"/>
                  <a:gd name="connsiteX6045" fmla="*/ 2038772 w 2307205"/>
                  <a:gd name="connsiteY6045" fmla="*/ 1652787 h 1780956"/>
                  <a:gd name="connsiteX6046" fmla="*/ 2033609 w 2307205"/>
                  <a:gd name="connsiteY6046" fmla="*/ 1652787 h 1780956"/>
                  <a:gd name="connsiteX6047" fmla="*/ 2030807 w 2307205"/>
                  <a:gd name="connsiteY6047" fmla="*/ 1653377 h 1780956"/>
                  <a:gd name="connsiteX6048" fmla="*/ 2028890 w 2307205"/>
                  <a:gd name="connsiteY6048" fmla="*/ 1653377 h 1780956"/>
                  <a:gd name="connsiteX6049" fmla="*/ 2028300 w 2307205"/>
                  <a:gd name="connsiteY6049" fmla="*/ 1652640 h 1780956"/>
                  <a:gd name="connsiteX6050" fmla="*/ 2027267 w 2307205"/>
                  <a:gd name="connsiteY6050" fmla="*/ 1651607 h 1780956"/>
                  <a:gd name="connsiteX6051" fmla="*/ 2023285 w 2307205"/>
                  <a:gd name="connsiteY6051" fmla="*/ 1649542 h 1780956"/>
                  <a:gd name="connsiteX6052" fmla="*/ 2021810 w 2307205"/>
                  <a:gd name="connsiteY6052" fmla="*/ 1649542 h 1780956"/>
                  <a:gd name="connsiteX6053" fmla="*/ 2018270 w 2307205"/>
                  <a:gd name="connsiteY6053" fmla="*/ 1650132 h 1780956"/>
                  <a:gd name="connsiteX6054" fmla="*/ 2013846 w 2307205"/>
                  <a:gd name="connsiteY6054" fmla="*/ 1646887 h 1780956"/>
                  <a:gd name="connsiteX6055" fmla="*/ 2009126 w 2307205"/>
                  <a:gd name="connsiteY6055" fmla="*/ 1644823 h 1780956"/>
                  <a:gd name="connsiteX6056" fmla="*/ 2015026 w 2307205"/>
                  <a:gd name="connsiteY6056" fmla="*/ 1642020 h 1780956"/>
                  <a:gd name="connsiteX6057" fmla="*/ 2013993 w 2307205"/>
                  <a:gd name="connsiteY6057" fmla="*/ 1640693 h 1780956"/>
                  <a:gd name="connsiteX6058" fmla="*/ 2012813 w 2307205"/>
                  <a:gd name="connsiteY6058" fmla="*/ 1640103 h 1780956"/>
                  <a:gd name="connsiteX6059" fmla="*/ 2006766 w 2307205"/>
                  <a:gd name="connsiteY6059" fmla="*/ 1639218 h 1780956"/>
                  <a:gd name="connsiteX6060" fmla="*/ 2004996 w 2307205"/>
                  <a:gd name="connsiteY6060" fmla="*/ 1638333 h 1780956"/>
                  <a:gd name="connsiteX6061" fmla="*/ 1996442 w 2307205"/>
                  <a:gd name="connsiteY6061" fmla="*/ 1637743 h 1780956"/>
                  <a:gd name="connsiteX6062" fmla="*/ 1995999 w 2307205"/>
                  <a:gd name="connsiteY6062" fmla="*/ 1635383 h 1780956"/>
                  <a:gd name="connsiteX6063" fmla="*/ 1993639 w 2307205"/>
                  <a:gd name="connsiteY6063" fmla="*/ 1633908 h 1780956"/>
                  <a:gd name="connsiteX6064" fmla="*/ 1993639 w 2307205"/>
                  <a:gd name="connsiteY6064" fmla="*/ 1631696 h 1780956"/>
                  <a:gd name="connsiteX6065" fmla="*/ 1992607 w 2307205"/>
                  <a:gd name="connsiteY6065" fmla="*/ 1628894 h 1780956"/>
                  <a:gd name="connsiteX6066" fmla="*/ 1991722 w 2307205"/>
                  <a:gd name="connsiteY6066" fmla="*/ 1623731 h 1780956"/>
                  <a:gd name="connsiteX6067" fmla="*/ 1989362 w 2307205"/>
                  <a:gd name="connsiteY6067" fmla="*/ 1622846 h 1780956"/>
                  <a:gd name="connsiteX6068" fmla="*/ 1987592 w 2307205"/>
                  <a:gd name="connsiteY6068" fmla="*/ 1618717 h 1780956"/>
                  <a:gd name="connsiteX6069" fmla="*/ 1987002 w 2307205"/>
                  <a:gd name="connsiteY6069" fmla="*/ 1616504 h 1780956"/>
                  <a:gd name="connsiteX6070" fmla="*/ 1988035 w 2307205"/>
                  <a:gd name="connsiteY6070" fmla="*/ 1614144 h 1780956"/>
                  <a:gd name="connsiteX6071" fmla="*/ 1988920 w 2307205"/>
                  <a:gd name="connsiteY6071" fmla="*/ 1610752 h 1780956"/>
                  <a:gd name="connsiteX6072" fmla="*/ 1985970 w 2307205"/>
                  <a:gd name="connsiteY6072" fmla="*/ 1609867 h 1780956"/>
                  <a:gd name="connsiteX6073" fmla="*/ 1983315 w 2307205"/>
                  <a:gd name="connsiteY6073" fmla="*/ 1609867 h 1780956"/>
                  <a:gd name="connsiteX6074" fmla="*/ 1979333 w 2307205"/>
                  <a:gd name="connsiteY6074" fmla="*/ 1611047 h 1780956"/>
                  <a:gd name="connsiteX6075" fmla="*/ 1977563 w 2307205"/>
                  <a:gd name="connsiteY6075" fmla="*/ 1610457 h 1780956"/>
                  <a:gd name="connsiteX6076" fmla="*/ 1976088 w 2307205"/>
                  <a:gd name="connsiteY6076" fmla="*/ 1609425 h 1780956"/>
                  <a:gd name="connsiteX6077" fmla="*/ 1982135 w 2307205"/>
                  <a:gd name="connsiteY6077" fmla="*/ 1605000 h 1780956"/>
                  <a:gd name="connsiteX6078" fmla="*/ 1986707 w 2307205"/>
                  <a:gd name="connsiteY6078" fmla="*/ 1600575 h 1780956"/>
                  <a:gd name="connsiteX6079" fmla="*/ 1988330 w 2307205"/>
                  <a:gd name="connsiteY6079" fmla="*/ 1593938 h 1780956"/>
                  <a:gd name="connsiteX6080" fmla="*/ 1990542 w 2307205"/>
                  <a:gd name="connsiteY6080" fmla="*/ 1590546 h 1780956"/>
                  <a:gd name="connsiteX6081" fmla="*/ 1992164 w 2307205"/>
                  <a:gd name="connsiteY6081" fmla="*/ 1588776 h 1780956"/>
                  <a:gd name="connsiteX6082" fmla="*/ 1987740 w 2307205"/>
                  <a:gd name="connsiteY6082" fmla="*/ 1586416 h 1780956"/>
                  <a:gd name="connsiteX6083" fmla="*/ 1983168 w 2307205"/>
                  <a:gd name="connsiteY6083" fmla="*/ 1586416 h 1780956"/>
                  <a:gd name="connsiteX6084" fmla="*/ 1984347 w 2307205"/>
                  <a:gd name="connsiteY6084" fmla="*/ 1584794 h 1780956"/>
                  <a:gd name="connsiteX6085" fmla="*/ 1978448 w 2307205"/>
                  <a:gd name="connsiteY6085" fmla="*/ 1585974 h 1780956"/>
                  <a:gd name="connsiteX6086" fmla="*/ 1975350 w 2307205"/>
                  <a:gd name="connsiteY6086" fmla="*/ 1587448 h 1780956"/>
                  <a:gd name="connsiteX6087" fmla="*/ 1971663 w 2307205"/>
                  <a:gd name="connsiteY6087" fmla="*/ 1590103 h 1780956"/>
                  <a:gd name="connsiteX6088" fmla="*/ 1968418 w 2307205"/>
                  <a:gd name="connsiteY6088" fmla="*/ 1590693 h 1780956"/>
                  <a:gd name="connsiteX6089" fmla="*/ 1966943 w 2307205"/>
                  <a:gd name="connsiteY6089" fmla="*/ 1589808 h 1780956"/>
                  <a:gd name="connsiteX6090" fmla="*/ 1964583 w 2307205"/>
                  <a:gd name="connsiteY6090" fmla="*/ 1584351 h 1780956"/>
                  <a:gd name="connsiteX6091" fmla="*/ 1962076 w 2307205"/>
                  <a:gd name="connsiteY6091" fmla="*/ 1582581 h 1780956"/>
                  <a:gd name="connsiteX6092" fmla="*/ 1952637 w 2307205"/>
                  <a:gd name="connsiteY6092" fmla="*/ 1580074 h 1780956"/>
                  <a:gd name="connsiteX6093" fmla="*/ 1948802 w 2307205"/>
                  <a:gd name="connsiteY6093" fmla="*/ 1577714 h 1780956"/>
                  <a:gd name="connsiteX6094" fmla="*/ 1947032 w 2307205"/>
                  <a:gd name="connsiteY6094" fmla="*/ 1577714 h 1780956"/>
                  <a:gd name="connsiteX6095" fmla="*/ 1941722 w 2307205"/>
                  <a:gd name="connsiteY6095" fmla="*/ 1579336 h 1780956"/>
                  <a:gd name="connsiteX6096" fmla="*/ 1939805 w 2307205"/>
                  <a:gd name="connsiteY6096" fmla="*/ 1578894 h 1780956"/>
                  <a:gd name="connsiteX6097" fmla="*/ 1946442 w 2307205"/>
                  <a:gd name="connsiteY6097" fmla="*/ 1575649 h 1780956"/>
                  <a:gd name="connsiteX6098" fmla="*/ 1949687 w 2307205"/>
                  <a:gd name="connsiteY6098" fmla="*/ 1576387 h 1780956"/>
                  <a:gd name="connsiteX6099" fmla="*/ 1951604 w 2307205"/>
                  <a:gd name="connsiteY6099" fmla="*/ 1575797 h 1780956"/>
                  <a:gd name="connsiteX6100" fmla="*/ 1955882 w 2307205"/>
                  <a:gd name="connsiteY6100" fmla="*/ 1576239 h 1780956"/>
                  <a:gd name="connsiteX6101" fmla="*/ 1957652 w 2307205"/>
                  <a:gd name="connsiteY6101" fmla="*/ 1574764 h 1780956"/>
                  <a:gd name="connsiteX6102" fmla="*/ 1959864 w 2307205"/>
                  <a:gd name="connsiteY6102" fmla="*/ 1573289 h 1780956"/>
                  <a:gd name="connsiteX6103" fmla="*/ 1964289 w 2307205"/>
                  <a:gd name="connsiteY6103" fmla="*/ 1575797 h 1780956"/>
                  <a:gd name="connsiteX6104" fmla="*/ 1971516 w 2307205"/>
                  <a:gd name="connsiteY6104" fmla="*/ 1578451 h 1780956"/>
                  <a:gd name="connsiteX6105" fmla="*/ 1974613 w 2307205"/>
                  <a:gd name="connsiteY6105" fmla="*/ 1579189 h 1780956"/>
                  <a:gd name="connsiteX6106" fmla="*/ 1977268 w 2307205"/>
                  <a:gd name="connsiteY6106" fmla="*/ 1578894 h 1780956"/>
                  <a:gd name="connsiteX6107" fmla="*/ 1983168 w 2307205"/>
                  <a:gd name="connsiteY6107" fmla="*/ 1576092 h 1780956"/>
                  <a:gd name="connsiteX6108" fmla="*/ 1985085 w 2307205"/>
                  <a:gd name="connsiteY6108" fmla="*/ 1574322 h 1780956"/>
                  <a:gd name="connsiteX6109" fmla="*/ 1988625 w 2307205"/>
                  <a:gd name="connsiteY6109" fmla="*/ 1573142 h 1780956"/>
                  <a:gd name="connsiteX6110" fmla="*/ 1990100 w 2307205"/>
                  <a:gd name="connsiteY6110" fmla="*/ 1572109 h 1780956"/>
                  <a:gd name="connsiteX6111" fmla="*/ 1991574 w 2307205"/>
                  <a:gd name="connsiteY6111" fmla="*/ 1569307 h 1780956"/>
                  <a:gd name="connsiteX6112" fmla="*/ 1993492 w 2307205"/>
                  <a:gd name="connsiteY6112" fmla="*/ 1567685 h 1780956"/>
                  <a:gd name="connsiteX6113" fmla="*/ 2000866 w 2307205"/>
                  <a:gd name="connsiteY6113" fmla="*/ 1565620 h 1780956"/>
                  <a:gd name="connsiteX6114" fmla="*/ 2003374 w 2307205"/>
                  <a:gd name="connsiteY6114" fmla="*/ 1561343 h 1780956"/>
                  <a:gd name="connsiteX6115" fmla="*/ 2003374 w 2307205"/>
                  <a:gd name="connsiteY6115" fmla="*/ 1556623 h 1780956"/>
                  <a:gd name="connsiteX6116" fmla="*/ 1999244 w 2307205"/>
                  <a:gd name="connsiteY6116" fmla="*/ 1552788 h 1780956"/>
                  <a:gd name="connsiteX6117" fmla="*/ 1996589 w 2307205"/>
                  <a:gd name="connsiteY6117" fmla="*/ 1551461 h 1780956"/>
                  <a:gd name="connsiteX6118" fmla="*/ 2000277 w 2307205"/>
                  <a:gd name="connsiteY6118" fmla="*/ 1551461 h 1780956"/>
                  <a:gd name="connsiteX6119" fmla="*/ 2004554 w 2307205"/>
                  <a:gd name="connsiteY6119" fmla="*/ 1552640 h 1780956"/>
                  <a:gd name="connsiteX6120" fmla="*/ 2004554 w 2307205"/>
                  <a:gd name="connsiteY6120" fmla="*/ 1550428 h 1780956"/>
                  <a:gd name="connsiteX6121" fmla="*/ 2003226 w 2307205"/>
                  <a:gd name="connsiteY6121" fmla="*/ 1548806 h 1780956"/>
                  <a:gd name="connsiteX6122" fmla="*/ 1995262 w 2307205"/>
                  <a:gd name="connsiteY6122" fmla="*/ 1542611 h 1780956"/>
                  <a:gd name="connsiteX6123" fmla="*/ 1988182 w 2307205"/>
                  <a:gd name="connsiteY6123" fmla="*/ 1539661 h 1780956"/>
                  <a:gd name="connsiteX6124" fmla="*/ 1973580 w 2307205"/>
                  <a:gd name="connsiteY6124" fmla="*/ 1537301 h 1780956"/>
                  <a:gd name="connsiteX6125" fmla="*/ 1970188 w 2307205"/>
                  <a:gd name="connsiteY6125" fmla="*/ 1537301 h 1780956"/>
                  <a:gd name="connsiteX6126" fmla="*/ 1960749 w 2307205"/>
                  <a:gd name="connsiteY6126" fmla="*/ 1538481 h 1780956"/>
                  <a:gd name="connsiteX6127" fmla="*/ 1953079 w 2307205"/>
                  <a:gd name="connsiteY6127" fmla="*/ 1538924 h 1780956"/>
                  <a:gd name="connsiteX6128" fmla="*/ 1942165 w 2307205"/>
                  <a:gd name="connsiteY6128" fmla="*/ 1541874 h 1780956"/>
                  <a:gd name="connsiteX6129" fmla="*/ 1928596 w 2307205"/>
                  <a:gd name="connsiteY6129" fmla="*/ 1547331 h 1780956"/>
                  <a:gd name="connsiteX6130" fmla="*/ 1916944 w 2307205"/>
                  <a:gd name="connsiteY6130" fmla="*/ 1551018 h 1780956"/>
                  <a:gd name="connsiteX6131" fmla="*/ 1908389 w 2307205"/>
                  <a:gd name="connsiteY6131" fmla="*/ 1555148 h 1780956"/>
                  <a:gd name="connsiteX6132" fmla="*/ 1899245 w 2307205"/>
                  <a:gd name="connsiteY6132" fmla="*/ 1558688 h 1780956"/>
                  <a:gd name="connsiteX6133" fmla="*/ 1894230 w 2307205"/>
                  <a:gd name="connsiteY6133" fmla="*/ 1561490 h 1780956"/>
                  <a:gd name="connsiteX6134" fmla="*/ 1891133 w 2307205"/>
                  <a:gd name="connsiteY6134" fmla="*/ 1564292 h 1780956"/>
                  <a:gd name="connsiteX6135" fmla="*/ 1886118 w 2307205"/>
                  <a:gd name="connsiteY6135" fmla="*/ 1566947 h 1780956"/>
                  <a:gd name="connsiteX6136" fmla="*/ 1884348 w 2307205"/>
                  <a:gd name="connsiteY6136" fmla="*/ 1567242 h 1780956"/>
                  <a:gd name="connsiteX6137" fmla="*/ 1879924 w 2307205"/>
                  <a:gd name="connsiteY6137" fmla="*/ 1570340 h 1780956"/>
                  <a:gd name="connsiteX6138" fmla="*/ 1871517 w 2307205"/>
                  <a:gd name="connsiteY6138" fmla="*/ 1578009 h 1780956"/>
                  <a:gd name="connsiteX6139" fmla="*/ 1867239 w 2307205"/>
                  <a:gd name="connsiteY6139" fmla="*/ 1580664 h 1780956"/>
                  <a:gd name="connsiteX6140" fmla="*/ 1864437 w 2307205"/>
                  <a:gd name="connsiteY6140" fmla="*/ 1585384 h 1780956"/>
                  <a:gd name="connsiteX6141" fmla="*/ 1858685 w 2307205"/>
                  <a:gd name="connsiteY6141" fmla="*/ 1592021 h 1780956"/>
                  <a:gd name="connsiteX6142" fmla="*/ 1853080 w 2307205"/>
                  <a:gd name="connsiteY6142" fmla="*/ 1597035 h 1780956"/>
                  <a:gd name="connsiteX6143" fmla="*/ 1851753 w 2307205"/>
                  <a:gd name="connsiteY6143" fmla="*/ 1600133 h 1780956"/>
                  <a:gd name="connsiteX6144" fmla="*/ 1847918 w 2307205"/>
                  <a:gd name="connsiteY6144" fmla="*/ 1603083 h 1780956"/>
                  <a:gd name="connsiteX6145" fmla="*/ 1843493 w 2307205"/>
                  <a:gd name="connsiteY6145" fmla="*/ 1608835 h 1780956"/>
                  <a:gd name="connsiteX6146" fmla="*/ 1840101 w 2307205"/>
                  <a:gd name="connsiteY6146" fmla="*/ 1611637 h 1780956"/>
                  <a:gd name="connsiteX6147" fmla="*/ 1827712 w 2307205"/>
                  <a:gd name="connsiteY6147" fmla="*/ 1617537 h 1780956"/>
                  <a:gd name="connsiteX6148" fmla="*/ 1823582 w 2307205"/>
                  <a:gd name="connsiteY6148" fmla="*/ 1618569 h 1780956"/>
                  <a:gd name="connsiteX6149" fmla="*/ 1820779 w 2307205"/>
                  <a:gd name="connsiteY6149" fmla="*/ 1620634 h 1780956"/>
                  <a:gd name="connsiteX6150" fmla="*/ 1816060 w 2307205"/>
                  <a:gd name="connsiteY6150" fmla="*/ 1621814 h 1780956"/>
                  <a:gd name="connsiteX6151" fmla="*/ 1810013 w 2307205"/>
                  <a:gd name="connsiteY6151" fmla="*/ 1624026 h 1780956"/>
                  <a:gd name="connsiteX6152" fmla="*/ 1803965 w 2307205"/>
                  <a:gd name="connsiteY6152" fmla="*/ 1624764 h 1780956"/>
                  <a:gd name="connsiteX6153" fmla="*/ 1798508 w 2307205"/>
                  <a:gd name="connsiteY6153" fmla="*/ 1627419 h 1780956"/>
                  <a:gd name="connsiteX6154" fmla="*/ 1796444 w 2307205"/>
                  <a:gd name="connsiteY6154" fmla="*/ 1628746 h 1780956"/>
                  <a:gd name="connsiteX6155" fmla="*/ 1795116 w 2307205"/>
                  <a:gd name="connsiteY6155" fmla="*/ 1630958 h 1780956"/>
                  <a:gd name="connsiteX6156" fmla="*/ 1791871 w 2307205"/>
                  <a:gd name="connsiteY6156" fmla="*/ 1632138 h 1780956"/>
                  <a:gd name="connsiteX6157" fmla="*/ 1788479 w 2307205"/>
                  <a:gd name="connsiteY6157" fmla="*/ 1633908 h 1780956"/>
                  <a:gd name="connsiteX6158" fmla="*/ 1782284 w 2307205"/>
                  <a:gd name="connsiteY6158" fmla="*/ 1639513 h 1780956"/>
                  <a:gd name="connsiteX6159" fmla="*/ 1775647 w 2307205"/>
                  <a:gd name="connsiteY6159" fmla="*/ 1642020 h 1780956"/>
                  <a:gd name="connsiteX6160" fmla="*/ 1771223 w 2307205"/>
                  <a:gd name="connsiteY6160" fmla="*/ 1645118 h 1780956"/>
                  <a:gd name="connsiteX6161" fmla="*/ 1768715 w 2307205"/>
                  <a:gd name="connsiteY6161" fmla="*/ 1649837 h 1780956"/>
                  <a:gd name="connsiteX6162" fmla="*/ 1765618 w 2307205"/>
                  <a:gd name="connsiteY6162" fmla="*/ 1653230 h 1780956"/>
                  <a:gd name="connsiteX6163" fmla="*/ 1763111 w 2307205"/>
                  <a:gd name="connsiteY6163" fmla="*/ 1657359 h 1780956"/>
                  <a:gd name="connsiteX6164" fmla="*/ 1762668 w 2307205"/>
                  <a:gd name="connsiteY6164" fmla="*/ 1658834 h 1780956"/>
                  <a:gd name="connsiteX6165" fmla="*/ 1761783 w 2307205"/>
                  <a:gd name="connsiteY6165" fmla="*/ 1662964 h 1780956"/>
                  <a:gd name="connsiteX6166" fmla="*/ 1760751 w 2307205"/>
                  <a:gd name="connsiteY6166" fmla="*/ 1663996 h 1780956"/>
                  <a:gd name="connsiteX6167" fmla="*/ 1755294 w 2307205"/>
                  <a:gd name="connsiteY6167" fmla="*/ 1665029 h 1780956"/>
                  <a:gd name="connsiteX6168" fmla="*/ 1747771 w 2307205"/>
                  <a:gd name="connsiteY6168" fmla="*/ 1670044 h 1780956"/>
                  <a:gd name="connsiteX6169" fmla="*/ 1742019 w 2307205"/>
                  <a:gd name="connsiteY6169" fmla="*/ 1671813 h 1780956"/>
                  <a:gd name="connsiteX6170" fmla="*/ 1734202 w 2307205"/>
                  <a:gd name="connsiteY6170" fmla="*/ 1676533 h 1780956"/>
                  <a:gd name="connsiteX6171" fmla="*/ 1730515 w 2307205"/>
                  <a:gd name="connsiteY6171" fmla="*/ 1677713 h 1780956"/>
                  <a:gd name="connsiteX6172" fmla="*/ 1737742 w 2307205"/>
                  <a:gd name="connsiteY6172" fmla="*/ 1677713 h 1780956"/>
                  <a:gd name="connsiteX6173" fmla="*/ 2053816 w 2307205"/>
                  <a:gd name="connsiteY6173" fmla="*/ 1636563 h 1780956"/>
                  <a:gd name="connsiteX6174" fmla="*/ 2057651 w 2307205"/>
                  <a:gd name="connsiteY6174" fmla="*/ 1634056 h 1780956"/>
                  <a:gd name="connsiteX6175" fmla="*/ 2061485 w 2307205"/>
                  <a:gd name="connsiteY6175" fmla="*/ 1631843 h 1780956"/>
                  <a:gd name="connsiteX6176" fmla="*/ 2061043 w 2307205"/>
                  <a:gd name="connsiteY6176" fmla="*/ 1631106 h 1780956"/>
                  <a:gd name="connsiteX6177" fmla="*/ 2060158 w 2307205"/>
                  <a:gd name="connsiteY6177" fmla="*/ 1630516 h 1780956"/>
                  <a:gd name="connsiteX6178" fmla="*/ 2057798 w 2307205"/>
                  <a:gd name="connsiteY6178" fmla="*/ 1629778 h 1780956"/>
                  <a:gd name="connsiteX6179" fmla="*/ 2051013 w 2307205"/>
                  <a:gd name="connsiteY6179" fmla="*/ 1630073 h 1780956"/>
                  <a:gd name="connsiteX6180" fmla="*/ 2044229 w 2307205"/>
                  <a:gd name="connsiteY6180" fmla="*/ 1630663 h 1780956"/>
                  <a:gd name="connsiteX6181" fmla="*/ 2043491 w 2307205"/>
                  <a:gd name="connsiteY6181" fmla="*/ 1630958 h 1780956"/>
                  <a:gd name="connsiteX6182" fmla="*/ 2036854 w 2307205"/>
                  <a:gd name="connsiteY6182" fmla="*/ 1631696 h 1780956"/>
                  <a:gd name="connsiteX6183" fmla="*/ 2032577 w 2307205"/>
                  <a:gd name="connsiteY6183" fmla="*/ 1631696 h 1780956"/>
                  <a:gd name="connsiteX6184" fmla="*/ 2028447 w 2307205"/>
                  <a:gd name="connsiteY6184" fmla="*/ 1630663 h 1780956"/>
                  <a:gd name="connsiteX6185" fmla="*/ 2026235 w 2307205"/>
                  <a:gd name="connsiteY6185" fmla="*/ 1629041 h 1780956"/>
                  <a:gd name="connsiteX6186" fmla="*/ 2023875 w 2307205"/>
                  <a:gd name="connsiteY6186" fmla="*/ 1629041 h 1780956"/>
                  <a:gd name="connsiteX6187" fmla="*/ 2021810 w 2307205"/>
                  <a:gd name="connsiteY6187" fmla="*/ 1628009 h 1780956"/>
                  <a:gd name="connsiteX6188" fmla="*/ 2017975 w 2307205"/>
                  <a:gd name="connsiteY6188" fmla="*/ 1627271 h 1780956"/>
                  <a:gd name="connsiteX6189" fmla="*/ 2016500 w 2307205"/>
                  <a:gd name="connsiteY6189" fmla="*/ 1629926 h 1780956"/>
                  <a:gd name="connsiteX6190" fmla="*/ 2015320 w 2307205"/>
                  <a:gd name="connsiteY6190" fmla="*/ 1630811 h 1780956"/>
                  <a:gd name="connsiteX6191" fmla="*/ 2014583 w 2307205"/>
                  <a:gd name="connsiteY6191" fmla="*/ 1630368 h 1780956"/>
                  <a:gd name="connsiteX6192" fmla="*/ 2013993 w 2307205"/>
                  <a:gd name="connsiteY6192" fmla="*/ 1629483 h 1780956"/>
                  <a:gd name="connsiteX6193" fmla="*/ 2012076 w 2307205"/>
                  <a:gd name="connsiteY6193" fmla="*/ 1629041 h 1780956"/>
                  <a:gd name="connsiteX6194" fmla="*/ 2012813 w 2307205"/>
                  <a:gd name="connsiteY6194" fmla="*/ 1628009 h 1780956"/>
                  <a:gd name="connsiteX6195" fmla="*/ 2013108 w 2307205"/>
                  <a:gd name="connsiteY6195" fmla="*/ 1626976 h 1780956"/>
                  <a:gd name="connsiteX6196" fmla="*/ 2012666 w 2307205"/>
                  <a:gd name="connsiteY6196" fmla="*/ 1625796 h 1780956"/>
                  <a:gd name="connsiteX6197" fmla="*/ 2012076 w 2307205"/>
                  <a:gd name="connsiteY6197" fmla="*/ 1624764 h 1780956"/>
                  <a:gd name="connsiteX6198" fmla="*/ 2007209 w 2307205"/>
                  <a:gd name="connsiteY6198" fmla="*/ 1620339 h 1780956"/>
                  <a:gd name="connsiteX6199" fmla="*/ 2010011 w 2307205"/>
                  <a:gd name="connsiteY6199" fmla="*/ 1615767 h 1780956"/>
                  <a:gd name="connsiteX6200" fmla="*/ 2009568 w 2307205"/>
                  <a:gd name="connsiteY6200" fmla="*/ 1613554 h 1780956"/>
                  <a:gd name="connsiteX6201" fmla="*/ 2009568 w 2307205"/>
                  <a:gd name="connsiteY6201" fmla="*/ 1610900 h 1780956"/>
                  <a:gd name="connsiteX6202" fmla="*/ 2005439 w 2307205"/>
                  <a:gd name="connsiteY6202" fmla="*/ 1614439 h 1780956"/>
                  <a:gd name="connsiteX6203" fmla="*/ 2003669 w 2307205"/>
                  <a:gd name="connsiteY6203" fmla="*/ 1616209 h 1780956"/>
                  <a:gd name="connsiteX6204" fmla="*/ 2002194 w 2307205"/>
                  <a:gd name="connsiteY6204" fmla="*/ 1618422 h 1780956"/>
                  <a:gd name="connsiteX6205" fmla="*/ 2000277 w 2307205"/>
                  <a:gd name="connsiteY6205" fmla="*/ 1620634 h 1780956"/>
                  <a:gd name="connsiteX6206" fmla="*/ 1998949 w 2307205"/>
                  <a:gd name="connsiteY6206" fmla="*/ 1623141 h 1780956"/>
                  <a:gd name="connsiteX6207" fmla="*/ 1999391 w 2307205"/>
                  <a:gd name="connsiteY6207" fmla="*/ 1624764 h 1780956"/>
                  <a:gd name="connsiteX6208" fmla="*/ 2003374 w 2307205"/>
                  <a:gd name="connsiteY6208" fmla="*/ 1625059 h 1780956"/>
                  <a:gd name="connsiteX6209" fmla="*/ 2006029 w 2307205"/>
                  <a:gd name="connsiteY6209" fmla="*/ 1626091 h 1780956"/>
                  <a:gd name="connsiteX6210" fmla="*/ 2006766 w 2307205"/>
                  <a:gd name="connsiteY6210" fmla="*/ 1627271 h 1780956"/>
                  <a:gd name="connsiteX6211" fmla="*/ 2006766 w 2307205"/>
                  <a:gd name="connsiteY6211" fmla="*/ 1631696 h 1780956"/>
                  <a:gd name="connsiteX6212" fmla="*/ 2008978 w 2307205"/>
                  <a:gd name="connsiteY6212" fmla="*/ 1632433 h 1780956"/>
                  <a:gd name="connsiteX6213" fmla="*/ 2013108 w 2307205"/>
                  <a:gd name="connsiteY6213" fmla="*/ 1632433 h 1780956"/>
                  <a:gd name="connsiteX6214" fmla="*/ 2015763 w 2307205"/>
                  <a:gd name="connsiteY6214" fmla="*/ 1632728 h 1780956"/>
                  <a:gd name="connsiteX6215" fmla="*/ 2015763 w 2307205"/>
                  <a:gd name="connsiteY6215" fmla="*/ 1633613 h 1780956"/>
                  <a:gd name="connsiteX6216" fmla="*/ 2014731 w 2307205"/>
                  <a:gd name="connsiteY6216" fmla="*/ 1633613 h 1780956"/>
                  <a:gd name="connsiteX6217" fmla="*/ 2016500 w 2307205"/>
                  <a:gd name="connsiteY6217" fmla="*/ 1636268 h 1780956"/>
                  <a:gd name="connsiteX6218" fmla="*/ 2018860 w 2307205"/>
                  <a:gd name="connsiteY6218" fmla="*/ 1638185 h 1780956"/>
                  <a:gd name="connsiteX6219" fmla="*/ 2020778 w 2307205"/>
                  <a:gd name="connsiteY6219" fmla="*/ 1638923 h 1780956"/>
                  <a:gd name="connsiteX6220" fmla="*/ 2028447 w 2307205"/>
                  <a:gd name="connsiteY6220" fmla="*/ 1640693 h 1780956"/>
                  <a:gd name="connsiteX6221" fmla="*/ 2030070 w 2307205"/>
                  <a:gd name="connsiteY6221" fmla="*/ 1640693 h 1780956"/>
                  <a:gd name="connsiteX6222" fmla="*/ 2031692 w 2307205"/>
                  <a:gd name="connsiteY6222" fmla="*/ 1639513 h 1780956"/>
                  <a:gd name="connsiteX6223" fmla="*/ 2028595 w 2307205"/>
                  <a:gd name="connsiteY6223" fmla="*/ 1639070 h 1780956"/>
                  <a:gd name="connsiteX6224" fmla="*/ 2030512 w 2307205"/>
                  <a:gd name="connsiteY6224" fmla="*/ 1637890 h 1780956"/>
                  <a:gd name="connsiteX6225" fmla="*/ 2032577 w 2307205"/>
                  <a:gd name="connsiteY6225" fmla="*/ 1637301 h 1780956"/>
                  <a:gd name="connsiteX6226" fmla="*/ 2034199 w 2307205"/>
                  <a:gd name="connsiteY6226" fmla="*/ 1635973 h 1780956"/>
                  <a:gd name="connsiteX6227" fmla="*/ 2036264 w 2307205"/>
                  <a:gd name="connsiteY6227" fmla="*/ 1635236 h 1780956"/>
                  <a:gd name="connsiteX6228" fmla="*/ 2035822 w 2307205"/>
                  <a:gd name="connsiteY6228" fmla="*/ 1635973 h 1780956"/>
                  <a:gd name="connsiteX6229" fmla="*/ 2034347 w 2307205"/>
                  <a:gd name="connsiteY6229" fmla="*/ 1636711 h 1780956"/>
                  <a:gd name="connsiteX6230" fmla="*/ 2034347 w 2307205"/>
                  <a:gd name="connsiteY6230" fmla="*/ 1638185 h 1780956"/>
                  <a:gd name="connsiteX6231" fmla="*/ 2035379 w 2307205"/>
                  <a:gd name="connsiteY6231" fmla="*/ 1639365 h 1780956"/>
                  <a:gd name="connsiteX6232" fmla="*/ 2037002 w 2307205"/>
                  <a:gd name="connsiteY6232" fmla="*/ 1639365 h 1780956"/>
                  <a:gd name="connsiteX6233" fmla="*/ 2038477 w 2307205"/>
                  <a:gd name="connsiteY6233" fmla="*/ 1641578 h 1780956"/>
                  <a:gd name="connsiteX6234" fmla="*/ 2035084 w 2307205"/>
                  <a:gd name="connsiteY6234" fmla="*/ 1643495 h 1780956"/>
                  <a:gd name="connsiteX6235" fmla="*/ 2035822 w 2307205"/>
                  <a:gd name="connsiteY6235" fmla="*/ 1643790 h 1780956"/>
                  <a:gd name="connsiteX6236" fmla="*/ 2038182 w 2307205"/>
                  <a:gd name="connsiteY6236" fmla="*/ 1643495 h 1780956"/>
                  <a:gd name="connsiteX6237" fmla="*/ 2038772 w 2307205"/>
                  <a:gd name="connsiteY6237" fmla="*/ 1645708 h 1780956"/>
                  <a:gd name="connsiteX6238" fmla="*/ 2040689 w 2307205"/>
                  <a:gd name="connsiteY6238" fmla="*/ 1646592 h 1780956"/>
                  <a:gd name="connsiteX6239" fmla="*/ 2047769 w 2307205"/>
                  <a:gd name="connsiteY6239" fmla="*/ 1646592 h 1780956"/>
                  <a:gd name="connsiteX6240" fmla="*/ 2049096 w 2307205"/>
                  <a:gd name="connsiteY6240" fmla="*/ 1645708 h 1780956"/>
                  <a:gd name="connsiteX6241" fmla="*/ 2048506 w 2307205"/>
                  <a:gd name="connsiteY6241" fmla="*/ 1644970 h 1780956"/>
                  <a:gd name="connsiteX6242" fmla="*/ 2047474 w 2307205"/>
                  <a:gd name="connsiteY6242" fmla="*/ 1644970 h 1780956"/>
                  <a:gd name="connsiteX6243" fmla="*/ 2047474 w 2307205"/>
                  <a:gd name="connsiteY6243" fmla="*/ 1642463 h 1780956"/>
                  <a:gd name="connsiteX6244" fmla="*/ 2047179 w 2307205"/>
                  <a:gd name="connsiteY6244" fmla="*/ 1640250 h 1780956"/>
                  <a:gd name="connsiteX6245" fmla="*/ 2047916 w 2307205"/>
                  <a:gd name="connsiteY6245" fmla="*/ 1639070 h 1780956"/>
                  <a:gd name="connsiteX6246" fmla="*/ 2053373 w 2307205"/>
                  <a:gd name="connsiteY6246" fmla="*/ 1636563 h 1780956"/>
                  <a:gd name="connsiteX6247" fmla="*/ 1750721 w 2307205"/>
                  <a:gd name="connsiteY6247" fmla="*/ 1663701 h 1780956"/>
                  <a:gd name="connsiteX6248" fmla="*/ 1754556 w 2307205"/>
                  <a:gd name="connsiteY6248" fmla="*/ 1662816 h 1780956"/>
                  <a:gd name="connsiteX6249" fmla="*/ 1757948 w 2307205"/>
                  <a:gd name="connsiteY6249" fmla="*/ 1663406 h 1780956"/>
                  <a:gd name="connsiteX6250" fmla="*/ 1760013 w 2307205"/>
                  <a:gd name="connsiteY6250" fmla="*/ 1662816 h 1780956"/>
                  <a:gd name="connsiteX6251" fmla="*/ 1760456 w 2307205"/>
                  <a:gd name="connsiteY6251" fmla="*/ 1662079 h 1780956"/>
                  <a:gd name="connsiteX6252" fmla="*/ 1760751 w 2307205"/>
                  <a:gd name="connsiteY6252" fmla="*/ 1660309 h 1780956"/>
                  <a:gd name="connsiteX6253" fmla="*/ 1762373 w 2307205"/>
                  <a:gd name="connsiteY6253" fmla="*/ 1655147 h 1780956"/>
                  <a:gd name="connsiteX6254" fmla="*/ 1761193 w 2307205"/>
                  <a:gd name="connsiteY6254" fmla="*/ 1655147 h 1780956"/>
                  <a:gd name="connsiteX6255" fmla="*/ 1756916 w 2307205"/>
                  <a:gd name="connsiteY6255" fmla="*/ 1659867 h 1780956"/>
                  <a:gd name="connsiteX6256" fmla="*/ 1752639 w 2307205"/>
                  <a:gd name="connsiteY6256" fmla="*/ 1661342 h 1780956"/>
                  <a:gd name="connsiteX6257" fmla="*/ 1749836 w 2307205"/>
                  <a:gd name="connsiteY6257" fmla="*/ 1663701 h 1780956"/>
                  <a:gd name="connsiteX6258" fmla="*/ 1750869 w 2307205"/>
                  <a:gd name="connsiteY6258" fmla="*/ 1663701 h 1780956"/>
                  <a:gd name="connsiteX6259" fmla="*/ 2066648 w 2307205"/>
                  <a:gd name="connsiteY6259" fmla="*/ 1599838 h 1780956"/>
                  <a:gd name="connsiteX6260" fmla="*/ 2068712 w 2307205"/>
                  <a:gd name="connsiteY6260" fmla="*/ 1598510 h 1780956"/>
                  <a:gd name="connsiteX6261" fmla="*/ 2070482 w 2307205"/>
                  <a:gd name="connsiteY6261" fmla="*/ 1596298 h 1780956"/>
                  <a:gd name="connsiteX6262" fmla="*/ 2073137 w 2307205"/>
                  <a:gd name="connsiteY6262" fmla="*/ 1594233 h 1780956"/>
                  <a:gd name="connsiteX6263" fmla="*/ 2075939 w 2307205"/>
                  <a:gd name="connsiteY6263" fmla="*/ 1594233 h 1780956"/>
                  <a:gd name="connsiteX6264" fmla="*/ 2078004 w 2307205"/>
                  <a:gd name="connsiteY6264" fmla="*/ 1591726 h 1780956"/>
                  <a:gd name="connsiteX6265" fmla="*/ 2075939 w 2307205"/>
                  <a:gd name="connsiteY6265" fmla="*/ 1591431 h 1780956"/>
                  <a:gd name="connsiteX6266" fmla="*/ 2074022 w 2307205"/>
                  <a:gd name="connsiteY6266" fmla="*/ 1591873 h 1780956"/>
                  <a:gd name="connsiteX6267" fmla="*/ 2071957 w 2307205"/>
                  <a:gd name="connsiteY6267" fmla="*/ 1593201 h 1780956"/>
                  <a:gd name="connsiteX6268" fmla="*/ 2066795 w 2307205"/>
                  <a:gd name="connsiteY6268" fmla="*/ 1597330 h 1780956"/>
                  <a:gd name="connsiteX6269" fmla="*/ 2064288 w 2307205"/>
                  <a:gd name="connsiteY6269" fmla="*/ 1598805 h 1780956"/>
                  <a:gd name="connsiteX6270" fmla="*/ 2062075 w 2307205"/>
                  <a:gd name="connsiteY6270" fmla="*/ 1605147 h 1780956"/>
                  <a:gd name="connsiteX6271" fmla="*/ 2063550 w 2307205"/>
                  <a:gd name="connsiteY6271" fmla="*/ 1605590 h 1780956"/>
                  <a:gd name="connsiteX6272" fmla="*/ 2066648 w 2307205"/>
                  <a:gd name="connsiteY6272" fmla="*/ 1605590 h 1780956"/>
                  <a:gd name="connsiteX6273" fmla="*/ 2068270 w 2307205"/>
                  <a:gd name="connsiteY6273" fmla="*/ 1604262 h 1780956"/>
                  <a:gd name="connsiteX6274" fmla="*/ 2067090 w 2307205"/>
                  <a:gd name="connsiteY6274" fmla="*/ 1603968 h 1780956"/>
                  <a:gd name="connsiteX6275" fmla="*/ 2065468 w 2307205"/>
                  <a:gd name="connsiteY6275" fmla="*/ 1603968 h 1780956"/>
                  <a:gd name="connsiteX6276" fmla="*/ 2064583 w 2307205"/>
                  <a:gd name="connsiteY6276" fmla="*/ 1603378 h 1780956"/>
                  <a:gd name="connsiteX6277" fmla="*/ 2065320 w 2307205"/>
                  <a:gd name="connsiteY6277" fmla="*/ 1601460 h 1780956"/>
                  <a:gd name="connsiteX6278" fmla="*/ 2066795 w 2307205"/>
                  <a:gd name="connsiteY6278" fmla="*/ 1599838 h 1780956"/>
                  <a:gd name="connsiteX6279" fmla="*/ 1824614 w 2307205"/>
                  <a:gd name="connsiteY6279" fmla="*/ 1616062 h 1780956"/>
                  <a:gd name="connsiteX6280" fmla="*/ 1824024 w 2307205"/>
                  <a:gd name="connsiteY6280" fmla="*/ 1617242 h 1780956"/>
                  <a:gd name="connsiteX6281" fmla="*/ 1826384 w 2307205"/>
                  <a:gd name="connsiteY6281" fmla="*/ 1616947 h 1780956"/>
                  <a:gd name="connsiteX6282" fmla="*/ 1829334 w 2307205"/>
                  <a:gd name="connsiteY6282" fmla="*/ 1615472 h 1780956"/>
                  <a:gd name="connsiteX6283" fmla="*/ 1831694 w 2307205"/>
                  <a:gd name="connsiteY6283" fmla="*/ 1612964 h 1780956"/>
                  <a:gd name="connsiteX6284" fmla="*/ 1830219 w 2307205"/>
                  <a:gd name="connsiteY6284" fmla="*/ 1612964 h 1780956"/>
                  <a:gd name="connsiteX6285" fmla="*/ 1827859 w 2307205"/>
                  <a:gd name="connsiteY6285" fmla="*/ 1614144 h 1780956"/>
                  <a:gd name="connsiteX6286" fmla="*/ 1824614 w 2307205"/>
                  <a:gd name="connsiteY6286" fmla="*/ 1616209 h 1780956"/>
                  <a:gd name="connsiteX6287" fmla="*/ 2139213 w 2307205"/>
                  <a:gd name="connsiteY6287" fmla="*/ 1482140 h 1780956"/>
                  <a:gd name="connsiteX6288" fmla="*/ 2150128 w 2307205"/>
                  <a:gd name="connsiteY6288" fmla="*/ 1472110 h 1780956"/>
                  <a:gd name="connsiteX6289" fmla="*/ 2150718 w 2307205"/>
                  <a:gd name="connsiteY6289" fmla="*/ 1469898 h 1780956"/>
                  <a:gd name="connsiteX6290" fmla="*/ 2151308 w 2307205"/>
                  <a:gd name="connsiteY6290" fmla="*/ 1469161 h 1780956"/>
                  <a:gd name="connsiteX6291" fmla="*/ 2153520 w 2307205"/>
                  <a:gd name="connsiteY6291" fmla="*/ 1467833 h 1780956"/>
                  <a:gd name="connsiteX6292" fmla="*/ 2155290 w 2307205"/>
                  <a:gd name="connsiteY6292" fmla="*/ 1467391 h 1780956"/>
                  <a:gd name="connsiteX6293" fmla="*/ 2159715 w 2307205"/>
                  <a:gd name="connsiteY6293" fmla="*/ 1467833 h 1780956"/>
                  <a:gd name="connsiteX6294" fmla="*/ 2164434 w 2307205"/>
                  <a:gd name="connsiteY6294" fmla="*/ 1467243 h 1780956"/>
                  <a:gd name="connsiteX6295" fmla="*/ 2166204 w 2307205"/>
                  <a:gd name="connsiteY6295" fmla="*/ 1466801 h 1780956"/>
                  <a:gd name="connsiteX6296" fmla="*/ 2170629 w 2307205"/>
                  <a:gd name="connsiteY6296" fmla="*/ 1464146 h 1780956"/>
                  <a:gd name="connsiteX6297" fmla="*/ 2172841 w 2307205"/>
                  <a:gd name="connsiteY6297" fmla="*/ 1463261 h 1780956"/>
                  <a:gd name="connsiteX6298" fmla="*/ 2180953 w 2307205"/>
                  <a:gd name="connsiteY6298" fmla="*/ 1461786 h 1780956"/>
                  <a:gd name="connsiteX6299" fmla="*/ 2185231 w 2307205"/>
                  <a:gd name="connsiteY6299" fmla="*/ 1461491 h 1780956"/>
                  <a:gd name="connsiteX6300" fmla="*/ 2190540 w 2307205"/>
                  <a:gd name="connsiteY6300" fmla="*/ 1462671 h 1780956"/>
                  <a:gd name="connsiteX6301" fmla="*/ 2192605 w 2307205"/>
                  <a:gd name="connsiteY6301" fmla="*/ 1462671 h 1780956"/>
                  <a:gd name="connsiteX6302" fmla="*/ 2193638 w 2307205"/>
                  <a:gd name="connsiteY6302" fmla="*/ 1462081 h 1780956"/>
                  <a:gd name="connsiteX6303" fmla="*/ 2204847 w 2307205"/>
                  <a:gd name="connsiteY6303" fmla="*/ 1454264 h 1780956"/>
                  <a:gd name="connsiteX6304" fmla="*/ 2211779 w 2307205"/>
                  <a:gd name="connsiteY6304" fmla="*/ 1450282 h 1780956"/>
                  <a:gd name="connsiteX6305" fmla="*/ 2218711 w 2307205"/>
                  <a:gd name="connsiteY6305" fmla="*/ 1445709 h 1780956"/>
                  <a:gd name="connsiteX6306" fmla="*/ 2227118 w 2307205"/>
                  <a:gd name="connsiteY6306" fmla="*/ 1438482 h 1780956"/>
                  <a:gd name="connsiteX6307" fmla="*/ 2227708 w 2307205"/>
                  <a:gd name="connsiteY6307" fmla="*/ 1436712 h 1780956"/>
                  <a:gd name="connsiteX6308" fmla="*/ 2227266 w 2307205"/>
                  <a:gd name="connsiteY6308" fmla="*/ 1434943 h 1780956"/>
                  <a:gd name="connsiteX6309" fmla="*/ 2224906 w 2307205"/>
                  <a:gd name="connsiteY6309" fmla="*/ 1433615 h 1780956"/>
                  <a:gd name="connsiteX6310" fmla="*/ 2223578 w 2307205"/>
                  <a:gd name="connsiteY6310" fmla="*/ 1432583 h 1780956"/>
                  <a:gd name="connsiteX6311" fmla="*/ 2219154 w 2307205"/>
                  <a:gd name="connsiteY6311" fmla="*/ 1430518 h 1780956"/>
                  <a:gd name="connsiteX6312" fmla="*/ 2219154 w 2307205"/>
                  <a:gd name="connsiteY6312" fmla="*/ 1429633 h 1780956"/>
                  <a:gd name="connsiteX6313" fmla="*/ 2221956 w 2307205"/>
                  <a:gd name="connsiteY6313" fmla="*/ 1430518 h 1780956"/>
                  <a:gd name="connsiteX6314" fmla="*/ 2225053 w 2307205"/>
                  <a:gd name="connsiteY6314" fmla="*/ 1430518 h 1780956"/>
                  <a:gd name="connsiteX6315" fmla="*/ 2226676 w 2307205"/>
                  <a:gd name="connsiteY6315" fmla="*/ 1429780 h 1780956"/>
                  <a:gd name="connsiteX6316" fmla="*/ 2226971 w 2307205"/>
                  <a:gd name="connsiteY6316" fmla="*/ 1428453 h 1780956"/>
                  <a:gd name="connsiteX6317" fmla="*/ 2225938 w 2307205"/>
                  <a:gd name="connsiteY6317" fmla="*/ 1426830 h 1780956"/>
                  <a:gd name="connsiteX6318" fmla="*/ 2223431 w 2307205"/>
                  <a:gd name="connsiteY6318" fmla="*/ 1425651 h 1780956"/>
                  <a:gd name="connsiteX6319" fmla="*/ 2217826 w 2307205"/>
                  <a:gd name="connsiteY6319" fmla="*/ 1424618 h 1780956"/>
                  <a:gd name="connsiteX6320" fmla="*/ 2213254 w 2307205"/>
                  <a:gd name="connsiteY6320" fmla="*/ 1424618 h 1780956"/>
                  <a:gd name="connsiteX6321" fmla="*/ 2210746 w 2307205"/>
                  <a:gd name="connsiteY6321" fmla="*/ 1424323 h 1780956"/>
                  <a:gd name="connsiteX6322" fmla="*/ 2211631 w 2307205"/>
                  <a:gd name="connsiteY6322" fmla="*/ 1423291 h 1780956"/>
                  <a:gd name="connsiteX6323" fmla="*/ 2214876 w 2307205"/>
                  <a:gd name="connsiteY6323" fmla="*/ 1423291 h 1780956"/>
                  <a:gd name="connsiteX6324" fmla="*/ 2223136 w 2307205"/>
                  <a:gd name="connsiteY6324" fmla="*/ 1421521 h 1780956"/>
                  <a:gd name="connsiteX6325" fmla="*/ 2224316 w 2307205"/>
                  <a:gd name="connsiteY6325" fmla="*/ 1420783 h 1780956"/>
                  <a:gd name="connsiteX6326" fmla="*/ 2223873 w 2307205"/>
                  <a:gd name="connsiteY6326" fmla="*/ 1419603 h 1780956"/>
                  <a:gd name="connsiteX6327" fmla="*/ 2222398 w 2307205"/>
                  <a:gd name="connsiteY6327" fmla="*/ 1417539 h 1780956"/>
                  <a:gd name="connsiteX6328" fmla="*/ 2222841 w 2307205"/>
                  <a:gd name="connsiteY6328" fmla="*/ 1414441 h 1780956"/>
                  <a:gd name="connsiteX6329" fmla="*/ 2223578 w 2307205"/>
                  <a:gd name="connsiteY6329" fmla="*/ 1412524 h 1780956"/>
                  <a:gd name="connsiteX6330" fmla="*/ 2221956 w 2307205"/>
                  <a:gd name="connsiteY6330" fmla="*/ 1408247 h 1780956"/>
                  <a:gd name="connsiteX6331" fmla="*/ 2224168 w 2307205"/>
                  <a:gd name="connsiteY6331" fmla="*/ 1403527 h 1780956"/>
                  <a:gd name="connsiteX6332" fmla="*/ 2224463 w 2307205"/>
                  <a:gd name="connsiteY6332" fmla="*/ 1400725 h 1780956"/>
                  <a:gd name="connsiteX6333" fmla="*/ 2224021 w 2307205"/>
                  <a:gd name="connsiteY6333" fmla="*/ 1399545 h 1780956"/>
                  <a:gd name="connsiteX6334" fmla="*/ 2222988 w 2307205"/>
                  <a:gd name="connsiteY6334" fmla="*/ 1398070 h 1780956"/>
                  <a:gd name="connsiteX6335" fmla="*/ 2222693 w 2307205"/>
                  <a:gd name="connsiteY6335" fmla="*/ 1397185 h 1780956"/>
                  <a:gd name="connsiteX6336" fmla="*/ 2222693 w 2307205"/>
                  <a:gd name="connsiteY6336" fmla="*/ 1396005 h 1780956"/>
                  <a:gd name="connsiteX6337" fmla="*/ 2221513 w 2307205"/>
                  <a:gd name="connsiteY6337" fmla="*/ 1394382 h 1780956"/>
                  <a:gd name="connsiteX6338" fmla="*/ 2220038 w 2307205"/>
                  <a:gd name="connsiteY6338" fmla="*/ 1391580 h 1780956"/>
                  <a:gd name="connsiteX6339" fmla="*/ 2216204 w 2307205"/>
                  <a:gd name="connsiteY6339" fmla="*/ 1387450 h 1780956"/>
                  <a:gd name="connsiteX6340" fmla="*/ 2212074 w 2307205"/>
                  <a:gd name="connsiteY6340" fmla="*/ 1387008 h 1780956"/>
                  <a:gd name="connsiteX6341" fmla="*/ 2209862 w 2307205"/>
                  <a:gd name="connsiteY6341" fmla="*/ 1386123 h 1780956"/>
                  <a:gd name="connsiteX6342" fmla="*/ 2207502 w 2307205"/>
                  <a:gd name="connsiteY6342" fmla="*/ 1382731 h 1780956"/>
                  <a:gd name="connsiteX6343" fmla="*/ 2206912 w 2307205"/>
                  <a:gd name="connsiteY6343" fmla="*/ 1381108 h 1780956"/>
                  <a:gd name="connsiteX6344" fmla="*/ 2205289 w 2307205"/>
                  <a:gd name="connsiteY6344" fmla="*/ 1381108 h 1780956"/>
                  <a:gd name="connsiteX6345" fmla="*/ 2200717 w 2307205"/>
                  <a:gd name="connsiteY6345" fmla="*/ 1381403 h 1780956"/>
                  <a:gd name="connsiteX6346" fmla="*/ 2196882 w 2307205"/>
                  <a:gd name="connsiteY6346" fmla="*/ 1381993 h 1780956"/>
                  <a:gd name="connsiteX6347" fmla="*/ 2192458 w 2307205"/>
                  <a:gd name="connsiteY6347" fmla="*/ 1384353 h 1780956"/>
                  <a:gd name="connsiteX6348" fmla="*/ 2187000 w 2307205"/>
                  <a:gd name="connsiteY6348" fmla="*/ 1389515 h 1780956"/>
                  <a:gd name="connsiteX6349" fmla="*/ 2184051 w 2307205"/>
                  <a:gd name="connsiteY6349" fmla="*/ 1391580 h 1780956"/>
                  <a:gd name="connsiteX6350" fmla="*/ 2182576 w 2307205"/>
                  <a:gd name="connsiteY6350" fmla="*/ 1388335 h 1780956"/>
                  <a:gd name="connsiteX6351" fmla="*/ 2181691 w 2307205"/>
                  <a:gd name="connsiteY6351" fmla="*/ 1387598 h 1780956"/>
                  <a:gd name="connsiteX6352" fmla="*/ 2178889 w 2307205"/>
                  <a:gd name="connsiteY6352" fmla="*/ 1387008 h 1780956"/>
                  <a:gd name="connsiteX6353" fmla="*/ 2178889 w 2307205"/>
                  <a:gd name="connsiteY6353" fmla="*/ 1386565 h 1780956"/>
                  <a:gd name="connsiteX6354" fmla="*/ 2179921 w 2307205"/>
                  <a:gd name="connsiteY6354" fmla="*/ 1385828 h 1780956"/>
                  <a:gd name="connsiteX6355" fmla="*/ 2186263 w 2307205"/>
                  <a:gd name="connsiteY6355" fmla="*/ 1382878 h 1780956"/>
                  <a:gd name="connsiteX6356" fmla="*/ 2188475 w 2307205"/>
                  <a:gd name="connsiteY6356" fmla="*/ 1381403 h 1780956"/>
                  <a:gd name="connsiteX6357" fmla="*/ 2189065 w 2307205"/>
                  <a:gd name="connsiteY6357" fmla="*/ 1380223 h 1780956"/>
                  <a:gd name="connsiteX6358" fmla="*/ 2188770 w 2307205"/>
                  <a:gd name="connsiteY6358" fmla="*/ 1378158 h 1780956"/>
                  <a:gd name="connsiteX6359" fmla="*/ 2187443 w 2307205"/>
                  <a:gd name="connsiteY6359" fmla="*/ 1375356 h 1780956"/>
                  <a:gd name="connsiteX6360" fmla="*/ 2181838 w 2307205"/>
                  <a:gd name="connsiteY6360" fmla="*/ 1366802 h 1780956"/>
                  <a:gd name="connsiteX6361" fmla="*/ 2176676 w 2307205"/>
                  <a:gd name="connsiteY6361" fmla="*/ 1365769 h 1780956"/>
                  <a:gd name="connsiteX6362" fmla="*/ 2161632 w 2307205"/>
                  <a:gd name="connsiteY6362" fmla="*/ 1364442 h 1780956"/>
                  <a:gd name="connsiteX6363" fmla="*/ 2158535 w 2307205"/>
                  <a:gd name="connsiteY6363" fmla="*/ 1365327 h 1780956"/>
                  <a:gd name="connsiteX6364" fmla="*/ 2157355 w 2307205"/>
                  <a:gd name="connsiteY6364" fmla="*/ 1366359 h 1780956"/>
                  <a:gd name="connsiteX6365" fmla="*/ 2157355 w 2307205"/>
                  <a:gd name="connsiteY6365" fmla="*/ 1366949 h 1780956"/>
                  <a:gd name="connsiteX6366" fmla="*/ 2158387 w 2307205"/>
                  <a:gd name="connsiteY6366" fmla="*/ 1368424 h 1780956"/>
                  <a:gd name="connsiteX6367" fmla="*/ 2162075 w 2307205"/>
                  <a:gd name="connsiteY6367" fmla="*/ 1367834 h 1780956"/>
                  <a:gd name="connsiteX6368" fmla="*/ 2165024 w 2307205"/>
                  <a:gd name="connsiteY6368" fmla="*/ 1367834 h 1780956"/>
                  <a:gd name="connsiteX6369" fmla="*/ 2168564 w 2307205"/>
                  <a:gd name="connsiteY6369" fmla="*/ 1368866 h 1780956"/>
                  <a:gd name="connsiteX6370" fmla="*/ 2168564 w 2307205"/>
                  <a:gd name="connsiteY6370" fmla="*/ 1369309 h 1780956"/>
                  <a:gd name="connsiteX6371" fmla="*/ 2164434 w 2307205"/>
                  <a:gd name="connsiteY6371" fmla="*/ 1369309 h 1780956"/>
                  <a:gd name="connsiteX6372" fmla="*/ 2158240 w 2307205"/>
                  <a:gd name="connsiteY6372" fmla="*/ 1370784 h 1780956"/>
                  <a:gd name="connsiteX6373" fmla="*/ 2149685 w 2307205"/>
                  <a:gd name="connsiteY6373" fmla="*/ 1373439 h 1780956"/>
                  <a:gd name="connsiteX6374" fmla="*/ 2142753 w 2307205"/>
                  <a:gd name="connsiteY6374" fmla="*/ 1377126 h 1780956"/>
                  <a:gd name="connsiteX6375" fmla="*/ 2137296 w 2307205"/>
                  <a:gd name="connsiteY6375" fmla="*/ 1381846 h 1780956"/>
                  <a:gd name="connsiteX6376" fmla="*/ 2132281 w 2307205"/>
                  <a:gd name="connsiteY6376" fmla="*/ 1385385 h 1780956"/>
                  <a:gd name="connsiteX6377" fmla="*/ 2127709 w 2307205"/>
                  <a:gd name="connsiteY6377" fmla="*/ 1387893 h 1780956"/>
                  <a:gd name="connsiteX6378" fmla="*/ 2124464 w 2307205"/>
                  <a:gd name="connsiteY6378" fmla="*/ 1389220 h 1780956"/>
                  <a:gd name="connsiteX6379" fmla="*/ 2119007 w 2307205"/>
                  <a:gd name="connsiteY6379" fmla="*/ 1390400 h 1780956"/>
                  <a:gd name="connsiteX6380" fmla="*/ 2117680 w 2307205"/>
                  <a:gd name="connsiteY6380" fmla="*/ 1391285 h 1780956"/>
                  <a:gd name="connsiteX6381" fmla="*/ 2114877 w 2307205"/>
                  <a:gd name="connsiteY6381" fmla="*/ 1394382 h 1780956"/>
                  <a:gd name="connsiteX6382" fmla="*/ 2110600 w 2307205"/>
                  <a:gd name="connsiteY6382" fmla="*/ 1397480 h 1780956"/>
                  <a:gd name="connsiteX6383" fmla="*/ 2105880 w 2307205"/>
                  <a:gd name="connsiteY6383" fmla="*/ 1398955 h 1780956"/>
                  <a:gd name="connsiteX6384" fmla="*/ 2105880 w 2307205"/>
                  <a:gd name="connsiteY6384" fmla="*/ 1398512 h 1780956"/>
                  <a:gd name="connsiteX6385" fmla="*/ 2105438 w 2307205"/>
                  <a:gd name="connsiteY6385" fmla="*/ 1398070 h 1780956"/>
                  <a:gd name="connsiteX6386" fmla="*/ 2107355 w 2307205"/>
                  <a:gd name="connsiteY6386" fmla="*/ 1397037 h 1780956"/>
                  <a:gd name="connsiteX6387" fmla="*/ 2107945 w 2307205"/>
                  <a:gd name="connsiteY6387" fmla="*/ 1396152 h 1780956"/>
                  <a:gd name="connsiteX6388" fmla="*/ 2106470 w 2307205"/>
                  <a:gd name="connsiteY6388" fmla="*/ 1395562 h 1780956"/>
                  <a:gd name="connsiteX6389" fmla="*/ 2106913 w 2307205"/>
                  <a:gd name="connsiteY6389" fmla="*/ 1394382 h 1780956"/>
                  <a:gd name="connsiteX6390" fmla="*/ 2110453 w 2307205"/>
                  <a:gd name="connsiteY6390" fmla="*/ 1392318 h 1780956"/>
                  <a:gd name="connsiteX6391" fmla="*/ 2111927 w 2307205"/>
                  <a:gd name="connsiteY6391" fmla="*/ 1390990 h 1780956"/>
                  <a:gd name="connsiteX6392" fmla="*/ 2110305 w 2307205"/>
                  <a:gd name="connsiteY6392" fmla="*/ 1389515 h 1780956"/>
                  <a:gd name="connsiteX6393" fmla="*/ 2104848 w 2307205"/>
                  <a:gd name="connsiteY6393" fmla="*/ 1386713 h 1780956"/>
                  <a:gd name="connsiteX6394" fmla="*/ 2104110 w 2307205"/>
                  <a:gd name="connsiteY6394" fmla="*/ 1385090 h 1780956"/>
                  <a:gd name="connsiteX6395" fmla="*/ 2107503 w 2307205"/>
                  <a:gd name="connsiteY6395" fmla="*/ 1386565 h 1780956"/>
                  <a:gd name="connsiteX6396" fmla="*/ 2110600 w 2307205"/>
                  <a:gd name="connsiteY6396" fmla="*/ 1387008 h 1780956"/>
                  <a:gd name="connsiteX6397" fmla="*/ 2111338 w 2307205"/>
                  <a:gd name="connsiteY6397" fmla="*/ 1386565 h 1780956"/>
                  <a:gd name="connsiteX6398" fmla="*/ 2111780 w 2307205"/>
                  <a:gd name="connsiteY6398" fmla="*/ 1385680 h 1780956"/>
                  <a:gd name="connsiteX6399" fmla="*/ 2112222 w 2307205"/>
                  <a:gd name="connsiteY6399" fmla="*/ 1383321 h 1780956"/>
                  <a:gd name="connsiteX6400" fmla="*/ 2112812 w 2307205"/>
                  <a:gd name="connsiteY6400" fmla="*/ 1382141 h 1780956"/>
                  <a:gd name="connsiteX6401" fmla="*/ 2113992 w 2307205"/>
                  <a:gd name="connsiteY6401" fmla="*/ 1381108 h 1780956"/>
                  <a:gd name="connsiteX6402" fmla="*/ 2117680 w 2307205"/>
                  <a:gd name="connsiteY6402" fmla="*/ 1379486 h 1780956"/>
                  <a:gd name="connsiteX6403" fmla="*/ 2119007 w 2307205"/>
                  <a:gd name="connsiteY6403" fmla="*/ 1378601 h 1780956"/>
                  <a:gd name="connsiteX6404" fmla="*/ 2120924 w 2307205"/>
                  <a:gd name="connsiteY6404" fmla="*/ 1378306 h 1780956"/>
                  <a:gd name="connsiteX6405" fmla="*/ 2123432 w 2307205"/>
                  <a:gd name="connsiteY6405" fmla="*/ 1378748 h 1780956"/>
                  <a:gd name="connsiteX6406" fmla="*/ 2127561 w 2307205"/>
                  <a:gd name="connsiteY6406" fmla="*/ 1378748 h 1780956"/>
                  <a:gd name="connsiteX6407" fmla="*/ 2135231 w 2307205"/>
                  <a:gd name="connsiteY6407" fmla="*/ 1375209 h 1780956"/>
                  <a:gd name="connsiteX6408" fmla="*/ 2139508 w 2307205"/>
                  <a:gd name="connsiteY6408" fmla="*/ 1374029 h 1780956"/>
                  <a:gd name="connsiteX6409" fmla="*/ 2140246 w 2307205"/>
                  <a:gd name="connsiteY6409" fmla="*/ 1373586 h 1780956"/>
                  <a:gd name="connsiteX6410" fmla="*/ 2141131 w 2307205"/>
                  <a:gd name="connsiteY6410" fmla="*/ 1372406 h 1780956"/>
                  <a:gd name="connsiteX6411" fmla="*/ 2142606 w 2307205"/>
                  <a:gd name="connsiteY6411" fmla="*/ 1371521 h 1780956"/>
                  <a:gd name="connsiteX6412" fmla="*/ 2144670 w 2307205"/>
                  <a:gd name="connsiteY6412" fmla="*/ 1371079 h 1780956"/>
                  <a:gd name="connsiteX6413" fmla="*/ 2150128 w 2307205"/>
                  <a:gd name="connsiteY6413" fmla="*/ 1371079 h 1780956"/>
                  <a:gd name="connsiteX6414" fmla="*/ 2152045 w 2307205"/>
                  <a:gd name="connsiteY6414" fmla="*/ 1369014 h 1780956"/>
                  <a:gd name="connsiteX6415" fmla="*/ 2155290 w 2307205"/>
                  <a:gd name="connsiteY6415" fmla="*/ 1364589 h 1780956"/>
                  <a:gd name="connsiteX6416" fmla="*/ 2157207 w 2307205"/>
                  <a:gd name="connsiteY6416" fmla="*/ 1363704 h 1780956"/>
                  <a:gd name="connsiteX6417" fmla="*/ 2160895 w 2307205"/>
                  <a:gd name="connsiteY6417" fmla="*/ 1362524 h 1780956"/>
                  <a:gd name="connsiteX6418" fmla="*/ 2162369 w 2307205"/>
                  <a:gd name="connsiteY6418" fmla="*/ 1361344 h 1780956"/>
                  <a:gd name="connsiteX6419" fmla="*/ 2162664 w 2307205"/>
                  <a:gd name="connsiteY6419" fmla="*/ 1360312 h 1780956"/>
                  <a:gd name="connsiteX6420" fmla="*/ 2169449 w 2307205"/>
                  <a:gd name="connsiteY6420" fmla="*/ 1359132 h 1780956"/>
                  <a:gd name="connsiteX6421" fmla="*/ 2174464 w 2307205"/>
                  <a:gd name="connsiteY6421" fmla="*/ 1359132 h 1780956"/>
                  <a:gd name="connsiteX6422" fmla="*/ 2178003 w 2307205"/>
                  <a:gd name="connsiteY6422" fmla="*/ 1357067 h 1780956"/>
                  <a:gd name="connsiteX6423" fmla="*/ 2180068 w 2307205"/>
                  <a:gd name="connsiteY6423" fmla="*/ 1354265 h 1780956"/>
                  <a:gd name="connsiteX6424" fmla="*/ 2182133 w 2307205"/>
                  <a:gd name="connsiteY6424" fmla="*/ 1352347 h 1780956"/>
                  <a:gd name="connsiteX6425" fmla="*/ 2182133 w 2307205"/>
                  <a:gd name="connsiteY6425" fmla="*/ 1351610 h 1780956"/>
                  <a:gd name="connsiteX6426" fmla="*/ 2180068 w 2307205"/>
                  <a:gd name="connsiteY6426" fmla="*/ 1349840 h 1780956"/>
                  <a:gd name="connsiteX6427" fmla="*/ 2176381 w 2307205"/>
                  <a:gd name="connsiteY6427" fmla="*/ 1349545 h 1780956"/>
                  <a:gd name="connsiteX6428" fmla="*/ 2173874 w 2307205"/>
                  <a:gd name="connsiteY6428" fmla="*/ 1348660 h 1780956"/>
                  <a:gd name="connsiteX6429" fmla="*/ 2171219 w 2307205"/>
                  <a:gd name="connsiteY6429" fmla="*/ 1347038 h 1780956"/>
                  <a:gd name="connsiteX6430" fmla="*/ 2168564 w 2307205"/>
                  <a:gd name="connsiteY6430" fmla="*/ 1345120 h 1780956"/>
                  <a:gd name="connsiteX6431" fmla="*/ 2167679 w 2307205"/>
                  <a:gd name="connsiteY6431" fmla="*/ 1341433 h 1780956"/>
                  <a:gd name="connsiteX6432" fmla="*/ 2165172 w 2307205"/>
                  <a:gd name="connsiteY6432" fmla="*/ 1341138 h 1780956"/>
                  <a:gd name="connsiteX6433" fmla="*/ 2161632 w 2307205"/>
                  <a:gd name="connsiteY6433" fmla="*/ 1341728 h 1780956"/>
                  <a:gd name="connsiteX6434" fmla="*/ 2160895 w 2307205"/>
                  <a:gd name="connsiteY6434" fmla="*/ 1343645 h 1780956"/>
                  <a:gd name="connsiteX6435" fmla="*/ 2156322 w 2307205"/>
                  <a:gd name="connsiteY6435" fmla="*/ 1344973 h 1780956"/>
                  <a:gd name="connsiteX6436" fmla="*/ 2153667 w 2307205"/>
                  <a:gd name="connsiteY6436" fmla="*/ 1344678 h 1780956"/>
                  <a:gd name="connsiteX6437" fmla="*/ 2146293 w 2307205"/>
                  <a:gd name="connsiteY6437" fmla="*/ 1342613 h 1780956"/>
                  <a:gd name="connsiteX6438" fmla="*/ 2143490 w 2307205"/>
                  <a:gd name="connsiteY6438" fmla="*/ 1338483 h 1780956"/>
                  <a:gd name="connsiteX6439" fmla="*/ 2141721 w 2307205"/>
                  <a:gd name="connsiteY6439" fmla="*/ 1334796 h 1780956"/>
                  <a:gd name="connsiteX6440" fmla="*/ 2140688 w 2307205"/>
                  <a:gd name="connsiteY6440" fmla="*/ 1331404 h 1780956"/>
                  <a:gd name="connsiteX6441" fmla="*/ 2138328 w 2307205"/>
                  <a:gd name="connsiteY6441" fmla="*/ 1330224 h 1780956"/>
                  <a:gd name="connsiteX6442" fmla="*/ 2133756 w 2307205"/>
                  <a:gd name="connsiteY6442" fmla="*/ 1329634 h 1780956"/>
                  <a:gd name="connsiteX6443" fmla="*/ 2132134 w 2307205"/>
                  <a:gd name="connsiteY6443" fmla="*/ 1331404 h 1780956"/>
                  <a:gd name="connsiteX6444" fmla="*/ 2130364 w 2307205"/>
                  <a:gd name="connsiteY6444" fmla="*/ 1334058 h 1780956"/>
                  <a:gd name="connsiteX6445" fmla="*/ 2129479 w 2307205"/>
                  <a:gd name="connsiteY6445" fmla="*/ 1334943 h 1780956"/>
                  <a:gd name="connsiteX6446" fmla="*/ 2121072 w 2307205"/>
                  <a:gd name="connsiteY6446" fmla="*/ 1340991 h 1780956"/>
                  <a:gd name="connsiteX6447" fmla="*/ 2118712 w 2307205"/>
                  <a:gd name="connsiteY6447" fmla="*/ 1343645 h 1780956"/>
                  <a:gd name="connsiteX6448" fmla="*/ 2119302 w 2307205"/>
                  <a:gd name="connsiteY6448" fmla="*/ 1341728 h 1780956"/>
                  <a:gd name="connsiteX6449" fmla="*/ 2121219 w 2307205"/>
                  <a:gd name="connsiteY6449" fmla="*/ 1338926 h 1780956"/>
                  <a:gd name="connsiteX6450" fmla="*/ 2127856 w 2307205"/>
                  <a:gd name="connsiteY6450" fmla="*/ 1332141 h 1780956"/>
                  <a:gd name="connsiteX6451" fmla="*/ 2129036 w 2307205"/>
                  <a:gd name="connsiteY6451" fmla="*/ 1330519 h 1780956"/>
                  <a:gd name="connsiteX6452" fmla="*/ 2126972 w 2307205"/>
                  <a:gd name="connsiteY6452" fmla="*/ 1329781 h 1780956"/>
                  <a:gd name="connsiteX6453" fmla="*/ 2124612 w 2307205"/>
                  <a:gd name="connsiteY6453" fmla="*/ 1330666 h 1780956"/>
                  <a:gd name="connsiteX6454" fmla="*/ 2122399 w 2307205"/>
                  <a:gd name="connsiteY6454" fmla="*/ 1329781 h 1780956"/>
                  <a:gd name="connsiteX6455" fmla="*/ 2122399 w 2307205"/>
                  <a:gd name="connsiteY6455" fmla="*/ 1327126 h 1780956"/>
                  <a:gd name="connsiteX6456" fmla="*/ 2120629 w 2307205"/>
                  <a:gd name="connsiteY6456" fmla="*/ 1325651 h 1780956"/>
                  <a:gd name="connsiteX6457" fmla="*/ 2117975 w 2307205"/>
                  <a:gd name="connsiteY6457" fmla="*/ 1326241 h 1780956"/>
                  <a:gd name="connsiteX6458" fmla="*/ 2116205 w 2307205"/>
                  <a:gd name="connsiteY6458" fmla="*/ 1327569 h 1780956"/>
                  <a:gd name="connsiteX6459" fmla="*/ 2108830 w 2307205"/>
                  <a:gd name="connsiteY6459" fmla="*/ 1328454 h 1780956"/>
                  <a:gd name="connsiteX6460" fmla="*/ 2105438 w 2307205"/>
                  <a:gd name="connsiteY6460" fmla="*/ 1329929 h 1780956"/>
                  <a:gd name="connsiteX6461" fmla="*/ 2099833 w 2307205"/>
                  <a:gd name="connsiteY6461" fmla="*/ 1334501 h 1780956"/>
                  <a:gd name="connsiteX6462" fmla="*/ 2098211 w 2307205"/>
                  <a:gd name="connsiteY6462" fmla="*/ 1334796 h 1780956"/>
                  <a:gd name="connsiteX6463" fmla="*/ 2100718 w 2307205"/>
                  <a:gd name="connsiteY6463" fmla="*/ 1332289 h 1780956"/>
                  <a:gd name="connsiteX6464" fmla="*/ 2102488 w 2307205"/>
                  <a:gd name="connsiteY6464" fmla="*/ 1329634 h 1780956"/>
                  <a:gd name="connsiteX6465" fmla="*/ 2102930 w 2307205"/>
                  <a:gd name="connsiteY6465" fmla="*/ 1328011 h 1780956"/>
                  <a:gd name="connsiteX6466" fmla="*/ 2104848 w 2307205"/>
                  <a:gd name="connsiteY6466" fmla="*/ 1323439 h 1780956"/>
                  <a:gd name="connsiteX6467" fmla="*/ 2108387 w 2307205"/>
                  <a:gd name="connsiteY6467" fmla="*/ 1320637 h 1780956"/>
                  <a:gd name="connsiteX6468" fmla="*/ 2109273 w 2307205"/>
                  <a:gd name="connsiteY6468" fmla="*/ 1319309 h 1780956"/>
                  <a:gd name="connsiteX6469" fmla="*/ 2106175 w 2307205"/>
                  <a:gd name="connsiteY6469" fmla="*/ 1316507 h 1780956"/>
                  <a:gd name="connsiteX6470" fmla="*/ 2104995 w 2307205"/>
                  <a:gd name="connsiteY6470" fmla="*/ 1314442 h 1780956"/>
                  <a:gd name="connsiteX6471" fmla="*/ 2103520 w 2307205"/>
                  <a:gd name="connsiteY6471" fmla="*/ 1313115 h 1780956"/>
                  <a:gd name="connsiteX6472" fmla="*/ 2104700 w 2307205"/>
                  <a:gd name="connsiteY6472" fmla="*/ 1310902 h 1780956"/>
                  <a:gd name="connsiteX6473" fmla="*/ 2105290 w 2307205"/>
                  <a:gd name="connsiteY6473" fmla="*/ 1308100 h 1780956"/>
                  <a:gd name="connsiteX6474" fmla="*/ 2103373 w 2307205"/>
                  <a:gd name="connsiteY6474" fmla="*/ 1308100 h 1780956"/>
                  <a:gd name="connsiteX6475" fmla="*/ 2101750 w 2307205"/>
                  <a:gd name="connsiteY6475" fmla="*/ 1307363 h 1780956"/>
                  <a:gd name="connsiteX6476" fmla="*/ 2099538 w 2307205"/>
                  <a:gd name="connsiteY6476" fmla="*/ 1310165 h 1780956"/>
                  <a:gd name="connsiteX6477" fmla="*/ 2098801 w 2307205"/>
                  <a:gd name="connsiteY6477" fmla="*/ 1306920 h 1780956"/>
                  <a:gd name="connsiteX6478" fmla="*/ 2097768 w 2307205"/>
                  <a:gd name="connsiteY6478" fmla="*/ 1306478 h 1780956"/>
                  <a:gd name="connsiteX6479" fmla="*/ 2094966 w 2307205"/>
                  <a:gd name="connsiteY6479" fmla="*/ 1304265 h 1780956"/>
                  <a:gd name="connsiteX6480" fmla="*/ 2094966 w 2307205"/>
                  <a:gd name="connsiteY6480" fmla="*/ 1302200 h 1780956"/>
                  <a:gd name="connsiteX6481" fmla="*/ 2092459 w 2307205"/>
                  <a:gd name="connsiteY6481" fmla="*/ 1301610 h 1780956"/>
                  <a:gd name="connsiteX6482" fmla="*/ 2090836 w 2307205"/>
                  <a:gd name="connsiteY6482" fmla="*/ 1303233 h 1780956"/>
                  <a:gd name="connsiteX6483" fmla="*/ 2088181 w 2307205"/>
                  <a:gd name="connsiteY6483" fmla="*/ 1305150 h 1780956"/>
                  <a:gd name="connsiteX6484" fmla="*/ 2085674 w 2307205"/>
                  <a:gd name="connsiteY6484" fmla="*/ 1305150 h 1780956"/>
                  <a:gd name="connsiteX6485" fmla="*/ 2084789 w 2307205"/>
                  <a:gd name="connsiteY6485" fmla="*/ 1304118 h 1780956"/>
                  <a:gd name="connsiteX6486" fmla="*/ 2084494 w 2307205"/>
                  <a:gd name="connsiteY6486" fmla="*/ 1302643 h 1780956"/>
                  <a:gd name="connsiteX6487" fmla="*/ 2083019 w 2307205"/>
                  <a:gd name="connsiteY6487" fmla="*/ 1301758 h 1780956"/>
                  <a:gd name="connsiteX6488" fmla="*/ 2078742 w 2307205"/>
                  <a:gd name="connsiteY6488" fmla="*/ 1301020 h 1780956"/>
                  <a:gd name="connsiteX6489" fmla="*/ 2076234 w 2307205"/>
                  <a:gd name="connsiteY6489" fmla="*/ 1300283 h 1780956"/>
                  <a:gd name="connsiteX6490" fmla="*/ 2076234 w 2307205"/>
                  <a:gd name="connsiteY6490" fmla="*/ 1299251 h 1780956"/>
                  <a:gd name="connsiteX6491" fmla="*/ 2080069 w 2307205"/>
                  <a:gd name="connsiteY6491" fmla="*/ 1298366 h 1780956"/>
                  <a:gd name="connsiteX6492" fmla="*/ 2079479 w 2307205"/>
                  <a:gd name="connsiteY6492" fmla="*/ 1297333 h 1780956"/>
                  <a:gd name="connsiteX6493" fmla="*/ 2078447 w 2307205"/>
                  <a:gd name="connsiteY6493" fmla="*/ 1292171 h 1780956"/>
                  <a:gd name="connsiteX6494" fmla="*/ 2076972 w 2307205"/>
                  <a:gd name="connsiteY6494" fmla="*/ 1292171 h 1780956"/>
                  <a:gd name="connsiteX6495" fmla="*/ 2073432 w 2307205"/>
                  <a:gd name="connsiteY6495" fmla="*/ 1292466 h 1780956"/>
                  <a:gd name="connsiteX6496" fmla="*/ 2069450 w 2307205"/>
                  <a:gd name="connsiteY6496" fmla="*/ 1291581 h 1780956"/>
                  <a:gd name="connsiteX6497" fmla="*/ 2069450 w 2307205"/>
                  <a:gd name="connsiteY6497" fmla="*/ 1289516 h 1780956"/>
                  <a:gd name="connsiteX6498" fmla="*/ 2075054 w 2307205"/>
                  <a:gd name="connsiteY6498" fmla="*/ 1288041 h 1780956"/>
                  <a:gd name="connsiteX6499" fmla="*/ 2076972 w 2307205"/>
                  <a:gd name="connsiteY6499" fmla="*/ 1286861 h 1780956"/>
                  <a:gd name="connsiteX6500" fmla="*/ 2074612 w 2307205"/>
                  <a:gd name="connsiteY6500" fmla="*/ 1285829 h 1780956"/>
                  <a:gd name="connsiteX6501" fmla="*/ 2069892 w 2307205"/>
                  <a:gd name="connsiteY6501" fmla="*/ 1285534 h 1780956"/>
                  <a:gd name="connsiteX6502" fmla="*/ 2063403 w 2307205"/>
                  <a:gd name="connsiteY6502" fmla="*/ 1284501 h 1780956"/>
                  <a:gd name="connsiteX6503" fmla="*/ 2061633 w 2307205"/>
                  <a:gd name="connsiteY6503" fmla="*/ 1283322 h 1780956"/>
                  <a:gd name="connsiteX6504" fmla="*/ 2064583 w 2307205"/>
                  <a:gd name="connsiteY6504" fmla="*/ 1281404 h 1780956"/>
                  <a:gd name="connsiteX6505" fmla="*/ 2068270 w 2307205"/>
                  <a:gd name="connsiteY6505" fmla="*/ 1281404 h 1780956"/>
                  <a:gd name="connsiteX6506" fmla="*/ 2068860 w 2307205"/>
                  <a:gd name="connsiteY6506" fmla="*/ 1280667 h 1780956"/>
                  <a:gd name="connsiteX6507" fmla="*/ 2066942 w 2307205"/>
                  <a:gd name="connsiteY6507" fmla="*/ 1279044 h 1780956"/>
                  <a:gd name="connsiteX6508" fmla="*/ 2065910 w 2307205"/>
                  <a:gd name="connsiteY6508" fmla="*/ 1278602 h 1780956"/>
                  <a:gd name="connsiteX6509" fmla="*/ 2062370 w 2307205"/>
                  <a:gd name="connsiteY6509" fmla="*/ 1278307 h 1780956"/>
                  <a:gd name="connsiteX6510" fmla="*/ 2059125 w 2307205"/>
                  <a:gd name="connsiteY6510" fmla="*/ 1275504 h 1780956"/>
                  <a:gd name="connsiteX6511" fmla="*/ 2051898 w 2307205"/>
                  <a:gd name="connsiteY6511" fmla="*/ 1273145 h 1780956"/>
                  <a:gd name="connsiteX6512" fmla="*/ 2049244 w 2307205"/>
                  <a:gd name="connsiteY6512" fmla="*/ 1270490 h 1780956"/>
                  <a:gd name="connsiteX6513" fmla="*/ 2050276 w 2307205"/>
                  <a:gd name="connsiteY6513" fmla="*/ 1269900 h 1780956"/>
                  <a:gd name="connsiteX6514" fmla="*/ 2052636 w 2307205"/>
                  <a:gd name="connsiteY6514" fmla="*/ 1269310 h 1780956"/>
                  <a:gd name="connsiteX6515" fmla="*/ 2054701 w 2307205"/>
                  <a:gd name="connsiteY6515" fmla="*/ 1269310 h 1780956"/>
                  <a:gd name="connsiteX6516" fmla="*/ 2052488 w 2307205"/>
                  <a:gd name="connsiteY6516" fmla="*/ 1271080 h 1780956"/>
                  <a:gd name="connsiteX6517" fmla="*/ 2052931 w 2307205"/>
                  <a:gd name="connsiteY6517" fmla="*/ 1271817 h 1780956"/>
                  <a:gd name="connsiteX6518" fmla="*/ 2060895 w 2307205"/>
                  <a:gd name="connsiteY6518" fmla="*/ 1274325 h 1780956"/>
                  <a:gd name="connsiteX6519" fmla="*/ 2074759 w 2307205"/>
                  <a:gd name="connsiteY6519" fmla="*/ 1275947 h 1780956"/>
                  <a:gd name="connsiteX6520" fmla="*/ 2078889 w 2307205"/>
                  <a:gd name="connsiteY6520" fmla="*/ 1274915 h 1780956"/>
                  <a:gd name="connsiteX6521" fmla="*/ 2078889 w 2307205"/>
                  <a:gd name="connsiteY6521" fmla="*/ 1271375 h 1780956"/>
                  <a:gd name="connsiteX6522" fmla="*/ 2078447 w 2307205"/>
                  <a:gd name="connsiteY6522" fmla="*/ 1268572 h 1780956"/>
                  <a:gd name="connsiteX6523" fmla="*/ 2079627 w 2307205"/>
                  <a:gd name="connsiteY6523" fmla="*/ 1266065 h 1780956"/>
                  <a:gd name="connsiteX6524" fmla="*/ 2079922 w 2307205"/>
                  <a:gd name="connsiteY6524" fmla="*/ 1262673 h 1780956"/>
                  <a:gd name="connsiteX6525" fmla="*/ 2072252 w 2307205"/>
                  <a:gd name="connsiteY6525" fmla="*/ 1256183 h 1780956"/>
                  <a:gd name="connsiteX6526" fmla="*/ 2069892 w 2307205"/>
                  <a:gd name="connsiteY6526" fmla="*/ 1255741 h 1780956"/>
                  <a:gd name="connsiteX6527" fmla="*/ 2067680 w 2307205"/>
                  <a:gd name="connsiteY6527" fmla="*/ 1256183 h 1780956"/>
                  <a:gd name="connsiteX6528" fmla="*/ 2066058 w 2307205"/>
                  <a:gd name="connsiteY6528" fmla="*/ 1255741 h 1780956"/>
                  <a:gd name="connsiteX6529" fmla="*/ 2063845 w 2307205"/>
                  <a:gd name="connsiteY6529" fmla="*/ 1254561 h 1780956"/>
                  <a:gd name="connsiteX6530" fmla="*/ 2062960 w 2307205"/>
                  <a:gd name="connsiteY6530" fmla="*/ 1253823 h 1780956"/>
                  <a:gd name="connsiteX6531" fmla="*/ 2063993 w 2307205"/>
                  <a:gd name="connsiteY6531" fmla="*/ 1252791 h 1780956"/>
                  <a:gd name="connsiteX6532" fmla="*/ 2065320 w 2307205"/>
                  <a:gd name="connsiteY6532" fmla="*/ 1249988 h 1780956"/>
                  <a:gd name="connsiteX6533" fmla="*/ 2066205 w 2307205"/>
                  <a:gd name="connsiteY6533" fmla="*/ 1249104 h 1780956"/>
                  <a:gd name="connsiteX6534" fmla="*/ 2066205 w 2307205"/>
                  <a:gd name="connsiteY6534" fmla="*/ 1248661 h 1780956"/>
                  <a:gd name="connsiteX6535" fmla="*/ 2064288 w 2307205"/>
                  <a:gd name="connsiteY6535" fmla="*/ 1247186 h 1780956"/>
                  <a:gd name="connsiteX6536" fmla="*/ 2059863 w 2307205"/>
                  <a:gd name="connsiteY6536" fmla="*/ 1246006 h 1780956"/>
                  <a:gd name="connsiteX6537" fmla="*/ 2057061 w 2307205"/>
                  <a:gd name="connsiteY6537" fmla="*/ 1246006 h 1780956"/>
                  <a:gd name="connsiteX6538" fmla="*/ 2054258 w 2307205"/>
                  <a:gd name="connsiteY6538" fmla="*/ 1246449 h 1780956"/>
                  <a:gd name="connsiteX6539" fmla="*/ 2051751 w 2307205"/>
                  <a:gd name="connsiteY6539" fmla="*/ 1246154 h 1780956"/>
                  <a:gd name="connsiteX6540" fmla="*/ 2050276 w 2307205"/>
                  <a:gd name="connsiteY6540" fmla="*/ 1245564 h 1780956"/>
                  <a:gd name="connsiteX6541" fmla="*/ 2049244 w 2307205"/>
                  <a:gd name="connsiteY6541" fmla="*/ 1244531 h 1780956"/>
                  <a:gd name="connsiteX6542" fmla="*/ 2052341 w 2307205"/>
                  <a:gd name="connsiteY6542" fmla="*/ 1244974 h 1780956"/>
                  <a:gd name="connsiteX6543" fmla="*/ 2053373 w 2307205"/>
                  <a:gd name="connsiteY6543" fmla="*/ 1244679 h 1780956"/>
                  <a:gd name="connsiteX6544" fmla="*/ 2055586 w 2307205"/>
                  <a:gd name="connsiteY6544" fmla="*/ 1243056 h 1780956"/>
                  <a:gd name="connsiteX6545" fmla="*/ 2057798 w 2307205"/>
                  <a:gd name="connsiteY6545" fmla="*/ 1242761 h 1780956"/>
                  <a:gd name="connsiteX6546" fmla="*/ 2060010 w 2307205"/>
                  <a:gd name="connsiteY6546" fmla="*/ 1241876 h 1780956"/>
                  <a:gd name="connsiteX6547" fmla="*/ 2063108 w 2307205"/>
                  <a:gd name="connsiteY6547" fmla="*/ 1239959 h 1780956"/>
                  <a:gd name="connsiteX6548" fmla="*/ 2064140 w 2307205"/>
                  <a:gd name="connsiteY6548" fmla="*/ 1237894 h 1780956"/>
                  <a:gd name="connsiteX6549" fmla="*/ 2062518 w 2307205"/>
                  <a:gd name="connsiteY6549" fmla="*/ 1234059 h 1780956"/>
                  <a:gd name="connsiteX6550" fmla="*/ 2063255 w 2307205"/>
                  <a:gd name="connsiteY6550" fmla="*/ 1232732 h 1780956"/>
                  <a:gd name="connsiteX6551" fmla="*/ 2064730 w 2307205"/>
                  <a:gd name="connsiteY6551" fmla="*/ 1231847 h 1780956"/>
                  <a:gd name="connsiteX6552" fmla="*/ 2065173 w 2307205"/>
                  <a:gd name="connsiteY6552" fmla="*/ 1230520 h 1780956"/>
                  <a:gd name="connsiteX6553" fmla="*/ 2063550 w 2307205"/>
                  <a:gd name="connsiteY6553" fmla="*/ 1228602 h 1780956"/>
                  <a:gd name="connsiteX6554" fmla="*/ 2059420 w 2307205"/>
                  <a:gd name="connsiteY6554" fmla="*/ 1226685 h 1780956"/>
                  <a:gd name="connsiteX6555" fmla="*/ 2057208 w 2307205"/>
                  <a:gd name="connsiteY6555" fmla="*/ 1226980 h 1780956"/>
                  <a:gd name="connsiteX6556" fmla="*/ 2054553 w 2307205"/>
                  <a:gd name="connsiteY6556" fmla="*/ 1226242 h 1780956"/>
                  <a:gd name="connsiteX6557" fmla="*/ 2049834 w 2307205"/>
                  <a:gd name="connsiteY6557" fmla="*/ 1219310 h 1780956"/>
                  <a:gd name="connsiteX6558" fmla="*/ 2047179 w 2307205"/>
                  <a:gd name="connsiteY6558" fmla="*/ 1219310 h 1780956"/>
                  <a:gd name="connsiteX6559" fmla="*/ 2041131 w 2307205"/>
                  <a:gd name="connsiteY6559" fmla="*/ 1220195 h 1780956"/>
                  <a:gd name="connsiteX6560" fmla="*/ 2036854 w 2307205"/>
                  <a:gd name="connsiteY6560" fmla="*/ 1221523 h 1780956"/>
                  <a:gd name="connsiteX6561" fmla="*/ 2030660 w 2307205"/>
                  <a:gd name="connsiteY6561" fmla="*/ 1224915 h 1780956"/>
                  <a:gd name="connsiteX6562" fmla="*/ 2029627 w 2307205"/>
                  <a:gd name="connsiteY6562" fmla="*/ 1224472 h 1780956"/>
                  <a:gd name="connsiteX6563" fmla="*/ 2032430 w 2307205"/>
                  <a:gd name="connsiteY6563" fmla="*/ 1221818 h 1780956"/>
                  <a:gd name="connsiteX6564" fmla="*/ 2034789 w 2307205"/>
                  <a:gd name="connsiteY6564" fmla="*/ 1220195 h 1780956"/>
                  <a:gd name="connsiteX6565" fmla="*/ 2041279 w 2307205"/>
                  <a:gd name="connsiteY6565" fmla="*/ 1217393 h 1780956"/>
                  <a:gd name="connsiteX6566" fmla="*/ 2044819 w 2307205"/>
                  <a:gd name="connsiteY6566" fmla="*/ 1212821 h 1780956"/>
                  <a:gd name="connsiteX6567" fmla="*/ 2046884 w 2307205"/>
                  <a:gd name="connsiteY6567" fmla="*/ 1206921 h 1780956"/>
                  <a:gd name="connsiteX6568" fmla="*/ 2046589 w 2307205"/>
                  <a:gd name="connsiteY6568" fmla="*/ 1206036 h 1780956"/>
                  <a:gd name="connsiteX6569" fmla="*/ 2043196 w 2307205"/>
                  <a:gd name="connsiteY6569" fmla="*/ 1206036 h 1780956"/>
                  <a:gd name="connsiteX6570" fmla="*/ 2040542 w 2307205"/>
                  <a:gd name="connsiteY6570" fmla="*/ 1206626 h 1780956"/>
                  <a:gd name="connsiteX6571" fmla="*/ 2034347 w 2307205"/>
                  <a:gd name="connsiteY6571" fmla="*/ 1209133 h 1780956"/>
                  <a:gd name="connsiteX6572" fmla="*/ 2032872 w 2307205"/>
                  <a:gd name="connsiteY6572" fmla="*/ 1209133 h 1780956"/>
                  <a:gd name="connsiteX6573" fmla="*/ 2033167 w 2307205"/>
                  <a:gd name="connsiteY6573" fmla="*/ 1208101 h 1780956"/>
                  <a:gd name="connsiteX6574" fmla="*/ 2032430 w 2307205"/>
                  <a:gd name="connsiteY6574" fmla="*/ 1207364 h 1780956"/>
                  <a:gd name="connsiteX6575" fmla="*/ 2030807 w 2307205"/>
                  <a:gd name="connsiteY6575" fmla="*/ 1207068 h 1780956"/>
                  <a:gd name="connsiteX6576" fmla="*/ 2028595 w 2307205"/>
                  <a:gd name="connsiteY6576" fmla="*/ 1208101 h 1780956"/>
                  <a:gd name="connsiteX6577" fmla="*/ 2024023 w 2307205"/>
                  <a:gd name="connsiteY6577" fmla="*/ 1212378 h 1780956"/>
                  <a:gd name="connsiteX6578" fmla="*/ 2022400 w 2307205"/>
                  <a:gd name="connsiteY6578" fmla="*/ 1212378 h 1780956"/>
                  <a:gd name="connsiteX6579" fmla="*/ 2025055 w 2307205"/>
                  <a:gd name="connsiteY6579" fmla="*/ 1209723 h 1780956"/>
                  <a:gd name="connsiteX6580" fmla="*/ 2026382 w 2307205"/>
                  <a:gd name="connsiteY6580" fmla="*/ 1207658 h 1780956"/>
                  <a:gd name="connsiteX6581" fmla="*/ 2030807 w 2307205"/>
                  <a:gd name="connsiteY6581" fmla="*/ 1205151 h 1780956"/>
                  <a:gd name="connsiteX6582" fmla="*/ 2033905 w 2307205"/>
                  <a:gd name="connsiteY6582" fmla="*/ 1204119 h 1780956"/>
                  <a:gd name="connsiteX6583" fmla="*/ 2039804 w 2307205"/>
                  <a:gd name="connsiteY6583" fmla="*/ 1199251 h 1780956"/>
                  <a:gd name="connsiteX6584" fmla="*/ 2038477 w 2307205"/>
                  <a:gd name="connsiteY6584" fmla="*/ 1195712 h 1780956"/>
                  <a:gd name="connsiteX6585" fmla="*/ 2036264 w 2307205"/>
                  <a:gd name="connsiteY6585" fmla="*/ 1192172 h 1780956"/>
                  <a:gd name="connsiteX6586" fmla="*/ 2035232 w 2307205"/>
                  <a:gd name="connsiteY6586" fmla="*/ 1191287 h 1780956"/>
                  <a:gd name="connsiteX6587" fmla="*/ 2031692 w 2307205"/>
                  <a:gd name="connsiteY6587" fmla="*/ 1192024 h 1780956"/>
                  <a:gd name="connsiteX6588" fmla="*/ 2029185 w 2307205"/>
                  <a:gd name="connsiteY6588" fmla="*/ 1191582 h 1780956"/>
                  <a:gd name="connsiteX6589" fmla="*/ 2030807 w 2307205"/>
                  <a:gd name="connsiteY6589" fmla="*/ 1189960 h 1780956"/>
                  <a:gd name="connsiteX6590" fmla="*/ 2030807 w 2307205"/>
                  <a:gd name="connsiteY6590" fmla="*/ 1189370 h 1780956"/>
                  <a:gd name="connsiteX6591" fmla="*/ 2029332 w 2307205"/>
                  <a:gd name="connsiteY6591" fmla="*/ 1186420 h 1780956"/>
                  <a:gd name="connsiteX6592" fmla="*/ 2028595 w 2307205"/>
                  <a:gd name="connsiteY6592" fmla="*/ 1185535 h 1780956"/>
                  <a:gd name="connsiteX6593" fmla="*/ 2028595 w 2307205"/>
                  <a:gd name="connsiteY6593" fmla="*/ 1185240 h 1780956"/>
                  <a:gd name="connsiteX6594" fmla="*/ 2030807 w 2307205"/>
                  <a:gd name="connsiteY6594" fmla="*/ 1184355 h 1780956"/>
                  <a:gd name="connsiteX6595" fmla="*/ 2030070 w 2307205"/>
                  <a:gd name="connsiteY6595" fmla="*/ 1183912 h 1780956"/>
                  <a:gd name="connsiteX6596" fmla="*/ 2028005 w 2307205"/>
                  <a:gd name="connsiteY6596" fmla="*/ 1183470 h 1780956"/>
                  <a:gd name="connsiteX6597" fmla="*/ 2026088 w 2307205"/>
                  <a:gd name="connsiteY6597" fmla="*/ 1183470 h 1780956"/>
                  <a:gd name="connsiteX6598" fmla="*/ 2021663 w 2307205"/>
                  <a:gd name="connsiteY6598" fmla="*/ 1184797 h 1780956"/>
                  <a:gd name="connsiteX6599" fmla="*/ 2015763 w 2307205"/>
                  <a:gd name="connsiteY6599" fmla="*/ 1185535 h 1780956"/>
                  <a:gd name="connsiteX6600" fmla="*/ 2011928 w 2307205"/>
                  <a:gd name="connsiteY6600" fmla="*/ 1185535 h 1780956"/>
                  <a:gd name="connsiteX6601" fmla="*/ 2011191 w 2307205"/>
                  <a:gd name="connsiteY6601" fmla="*/ 1184502 h 1780956"/>
                  <a:gd name="connsiteX6602" fmla="*/ 2012813 w 2307205"/>
                  <a:gd name="connsiteY6602" fmla="*/ 1184060 h 1780956"/>
                  <a:gd name="connsiteX6603" fmla="*/ 2016795 w 2307205"/>
                  <a:gd name="connsiteY6603" fmla="*/ 1184060 h 1780956"/>
                  <a:gd name="connsiteX6604" fmla="*/ 2019745 w 2307205"/>
                  <a:gd name="connsiteY6604" fmla="*/ 1183617 h 1780956"/>
                  <a:gd name="connsiteX6605" fmla="*/ 2023433 w 2307205"/>
                  <a:gd name="connsiteY6605" fmla="*/ 1182290 h 1780956"/>
                  <a:gd name="connsiteX6606" fmla="*/ 2025792 w 2307205"/>
                  <a:gd name="connsiteY6606" fmla="*/ 1179193 h 1780956"/>
                  <a:gd name="connsiteX6607" fmla="*/ 2022548 w 2307205"/>
                  <a:gd name="connsiteY6607" fmla="*/ 1173883 h 1780956"/>
                  <a:gd name="connsiteX6608" fmla="*/ 2020040 w 2307205"/>
                  <a:gd name="connsiteY6608" fmla="*/ 1173588 h 1780956"/>
                  <a:gd name="connsiteX6609" fmla="*/ 2017091 w 2307205"/>
                  <a:gd name="connsiteY6609" fmla="*/ 1176095 h 1780956"/>
                  <a:gd name="connsiteX6610" fmla="*/ 2016500 w 2307205"/>
                  <a:gd name="connsiteY6610" fmla="*/ 1176095 h 1780956"/>
                  <a:gd name="connsiteX6611" fmla="*/ 2016943 w 2307205"/>
                  <a:gd name="connsiteY6611" fmla="*/ 1174473 h 1780956"/>
                  <a:gd name="connsiteX6612" fmla="*/ 2016353 w 2307205"/>
                  <a:gd name="connsiteY6612" fmla="*/ 1173293 h 1780956"/>
                  <a:gd name="connsiteX6613" fmla="*/ 2012076 w 2307205"/>
                  <a:gd name="connsiteY6613" fmla="*/ 1172113 h 1780956"/>
                  <a:gd name="connsiteX6614" fmla="*/ 2011486 w 2307205"/>
                  <a:gd name="connsiteY6614" fmla="*/ 1170933 h 1780956"/>
                  <a:gd name="connsiteX6615" fmla="*/ 2014583 w 2307205"/>
                  <a:gd name="connsiteY6615" fmla="*/ 1169458 h 1780956"/>
                  <a:gd name="connsiteX6616" fmla="*/ 2017238 w 2307205"/>
                  <a:gd name="connsiteY6616" fmla="*/ 1166951 h 1780956"/>
                  <a:gd name="connsiteX6617" fmla="*/ 2014878 w 2307205"/>
                  <a:gd name="connsiteY6617" fmla="*/ 1164591 h 1780956"/>
                  <a:gd name="connsiteX6618" fmla="*/ 2012518 w 2307205"/>
                  <a:gd name="connsiteY6618" fmla="*/ 1161789 h 1780956"/>
                  <a:gd name="connsiteX6619" fmla="*/ 2011486 w 2307205"/>
                  <a:gd name="connsiteY6619" fmla="*/ 1159724 h 1780956"/>
                  <a:gd name="connsiteX6620" fmla="*/ 2011191 w 2307205"/>
                  <a:gd name="connsiteY6620" fmla="*/ 1157511 h 1780956"/>
                  <a:gd name="connsiteX6621" fmla="*/ 2009126 w 2307205"/>
                  <a:gd name="connsiteY6621" fmla="*/ 1154857 h 1780956"/>
                  <a:gd name="connsiteX6622" fmla="*/ 2006619 w 2307205"/>
                  <a:gd name="connsiteY6622" fmla="*/ 1156037 h 1780956"/>
                  <a:gd name="connsiteX6623" fmla="*/ 2004701 w 2307205"/>
                  <a:gd name="connsiteY6623" fmla="*/ 1158101 h 1780956"/>
                  <a:gd name="connsiteX6624" fmla="*/ 2006176 w 2307205"/>
                  <a:gd name="connsiteY6624" fmla="*/ 1153972 h 1780956"/>
                  <a:gd name="connsiteX6625" fmla="*/ 2005881 w 2307205"/>
                  <a:gd name="connsiteY6625" fmla="*/ 1149104 h 1780956"/>
                  <a:gd name="connsiteX6626" fmla="*/ 2003226 w 2307205"/>
                  <a:gd name="connsiteY6626" fmla="*/ 1145565 h 1780956"/>
                  <a:gd name="connsiteX6627" fmla="*/ 1999981 w 2307205"/>
                  <a:gd name="connsiteY6627" fmla="*/ 1145565 h 1780956"/>
                  <a:gd name="connsiteX6628" fmla="*/ 1995999 w 2307205"/>
                  <a:gd name="connsiteY6628" fmla="*/ 1146302 h 1780956"/>
                  <a:gd name="connsiteX6629" fmla="*/ 1991427 w 2307205"/>
                  <a:gd name="connsiteY6629" fmla="*/ 1148072 h 1780956"/>
                  <a:gd name="connsiteX6630" fmla="*/ 1990542 w 2307205"/>
                  <a:gd name="connsiteY6630" fmla="*/ 1147482 h 1780956"/>
                  <a:gd name="connsiteX6631" fmla="*/ 1992017 w 2307205"/>
                  <a:gd name="connsiteY6631" fmla="*/ 1146450 h 1780956"/>
                  <a:gd name="connsiteX6632" fmla="*/ 1996884 w 2307205"/>
                  <a:gd name="connsiteY6632" fmla="*/ 1144237 h 1780956"/>
                  <a:gd name="connsiteX6633" fmla="*/ 1999686 w 2307205"/>
                  <a:gd name="connsiteY6633" fmla="*/ 1141287 h 1780956"/>
                  <a:gd name="connsiteX6634" fmla="*/ 1999244 w 2307205"/>
                  <a:gd name="connsiteY6634" fmla="*/ 1139075 h 1780956"/>
                  <a:gd name="connsiteX6635" fmla="*/ 1997622 w 2307205"/>
                  <a:gd name="connsiteY6635" fmla="*/ 1137453 h 1780956"/>
                  <a:gd name="connsiteX6636" fmla="*/ 1992164 w 2307205"/>
                  <a:gd name="connsiteY6636" fmla="*/ 1134798 h 1780956"/>
                  <a:gd name="connsiteX6637" fmla="*/ 1989215 w 2307205"/>
                  <a:gd name="connsiteY6637" fmla="*/ 1134798 h 1780956"/>
                  <a:gd name="connsiteX6638" fmla="*/ 1988477 w 2307205"/>
                  <a:gd name="connsiteY6638" fmla="*/ 1135830 h 1780956"/>
                  <a:gd name="connsiteX6639" fmla="*/ 1987297 w 2307205"/>
                  <a:gd name="connsiteY6639" fmla="*/ 1136715 h 1780956"/>
                  <a:gd name="connsiteX6640" fmla="*/ 1986265 w 2307205"/>
                  <a:gd name="connsiteY6640" fmla="*/ 1138043 h 1780956"/>
                  <a:gd name="connsiteX6641" fmla="*/ 1982577 w 2307205"/>
                  <a:gd name="connsiteY6641" fmla="*/ 1145417 h 1780956"/>
                  <a:gd name="connsiteX6642" fmla="*/ 1981693 w 2307205"/>
                  <a:gd name="connsiteY6642" fmla="*/ 1148072 h 1780956"/>
                  <a:gd name="connsiteX6643" fmla="*/ 1979923 w 2307205"/>
                  <a:gd name="connsiteY6643" fmla="*/ 1151464 h 1780956"/>
                  <a:gd name="connsiteX6644" fmla="*/ 1979628 w 2307205"/>
                  <a:gd name="connsiteY6644" fmla="*/ 1153087 h 1780956"/>
                  <a:gd name="connsiteX6645" fmla="*/ 1980218 w 2307205"/>
                  <a:gd name="connsiteY6645" fmla="*/ 1154562 h 1780956"/>
                  <a:gd name="connsiteX6646" fmla="*/ 1981398 w 2307205"/>
                  <a:gd name="connsiteY6646" fmla="*/ 1155742 h 1780956"/>
                  <a:gd name="connsiteX6647" fmla="*/ 1983610 w 2307205"/>
                  <a:gd name="connsiteY6647" fmla="*/ 1156922 h 1780956"/>
                  <a:gd name="connsiteX6648" fmla="*/ 1982872 w 2307205"/>
                  <a:gd name="connsiteY6648" fmla="*/ 1157659 h 1780956"/>
                  <a:gd name="connsiteX6649" fmla="*/ 1978743 w 2307205"/>
                  <a:gd name="connsiteY6649" fmla="*/ 1155447 h 1780956"/>
                  <a:gd name="connsiteX6650" fmla="*/ 1976678 w 2307205"/>
                  <a:gd name="connsiteY6650" fmla="*/ 1155152 h 1780956"/>
                  <a:gd name="connsiteX6651" fmla="*/ 1974908 w 2307205"/>
                  <a:gd name="connsiteY6651" fmla="*/ 1155447 h 1780956"/>
                  <a:gd name="connsiteX6652" fmla="*/ 1973580 w 2307205"/>
                  <a:gd name="connsiteY6652" fmla="*/ 1156037 h 1780956"/>
                  <a:gd name="connsiteX6653" fmla="*/ 1972843 w 2307205"/>
                  <a:gd name="connsiteY6653" fmla="*/ 1156774 h 1780956"/>
                  <a:gd name="connsiteX6654" fmla="*/ 1971663 w 2307205"/>
                  <a:gd name="connsiteY6654" fmla="*/ 1160166 h 1780956"/>
                  <a:gd name="connsiteX6655" fmla="*/ 1971663 w 2307205"/>
                  <a:gd name="connsiteY6655" fmla="*/ 1162969 h 1780956"/>
                  <a:gd name="connsiteX6656" fmla="*/ 1973580 w 2307205"/>
                  <a:gd name="connsiteY6656" fmla="*/ 1165918 h 1780956"/>
                  <a:gd name="connsiteX6657" fmla="*/ 1975203 w 2307205"/>
                  <a:gd name="connsiteY6657" fmla="*/ 1166951 h 1780956"/>
                  <a:gd name="connsiteX6658" fmla="*/ 1977415 w 2307205"/>
                  <a:gd name="connsiteY6658" fmla="*/ 1167541 h 1780956"/>
                  <a:gd name="connsiteX6659" fmla="*/ 1979775 w 2307205"/>
                  <a:gd name="connsiteY6659" fmla="*/ 1168868 h 1780956"/>
                  <a:gd name="connsiteX6660" fmla="*/ 1982430 w 2307205"/>
                  <a:gd name="connsiteY6660" fmla="*/ 1170786 h 1780956"/>
                  <a:gd name="connsiteX6661" fmla="*/ 1983168 w 2307205"/>
                  <a:gd name="connsiteY6661" fmla="*/ 1171671 h 1780956"/>
                  <a:gd name="connsiteX6662" fmla="*/ 1982283 w 2307205"/>
                  <a:gd name="connsiteY6662" fmla="*/ 1172113 h 1780956"/>
                  <a:gd name="connsiteX6663" fmla="*/ 1977120 w 2307205"/>
                  <a:gd name="connsiteY6663" fmla="*/ 1168721 h 1780956"/>
                  <a:gd name="connsiteX6664" fmla="*/ 1975203 w 2307205"/>
                  <a:gd name="connsiteY6664" fmla="*/ 1168131 h 1780956"/>
                  <a:gd name="connsiteX6665" fmla="*/ 1971958 w 2307205"/>
                  <a:gd name="connsiteY6665" fmla="*/ 1168426 h 1780956"/>
                  <a:gd name="connsiteX6666" fmla="*/ 1971516 w 2307205"/>
                  <a:gd name="connsiteY6666" fmla="*/ 1169311 h 1780956"/>
                  <a:gd name="connsiteX6667" fmla="*/ 1973728 w 2307205"/>
                  <a:gd name="connsiteY6667" fmla="*/ 1173883 h 1780956"/>
                  <a:gd name="connsiteX6668" fmla="*/ 1973728 w 2307205"/>
                  <a:gd name="connsiteY6668" fmla="*/ 1174473 h 1780956"/>
                  <a:gd name="connsiteX6669" fmla="*/ 1970926 w 2307205"/>
                  <a:gd name="connsiteY6669" fmla="*/ 1173146 h 1780956"/>
                  <a:gd name="connsiteX6670" fmla="*/ 1970041 w 2307205"/>
                  <a:gd name="connsiteY6670" fmla="*/ 1174326 h 1780956"/>
                  <a:gd name="connsiteX6671" fmla="*/ 1969156 w 2307205"/>
                  <a:gd name="connsiteY6671" fmla="*/ 1177275 h 1780956"/>
                  <a:gd name="connsiteX6672" fmla="*/ 1968418 w 2307205"/>
                  <a:gd name="connsiteY6672" fmla="*/ 1178455 h 1780956"/>
                  <a:gd name="connsiteX6673" fmla="*/ 1966943 w 2307205"/>
                  <a:gd name="connsiteY6673" fmla="*/ 1177865 h 1780956"/>
                  <a:gd name="connsiteX6674" fmla="*/ 1966206 w 2307205"/>
                  <a:gd name="connsiteY6674" fmla="*/ 1177865 h 1780956"/>
                  <a:gd name="connsiteX6675" fmla="*/ 1966206 w 2307205"/>
                  <a:gd name="connsiteY6675" fmla="*/ 1178455 h 1780956"/>
                  <a:gd name="connsiteX6676" fmla="*/ 1966943 w 2307205"/>
                  <a:gd name="connsiteY6676" fmla="*/ 1180815 h 1780956"/>
                  <a:gd name="connsiteX6677" fmla="*/ 1967681 w 2307205"/>
                  <a:gd name="connsiteY6677" fmla="*/ 1181847 h 1780956"/>
                  <a:gd name="connsiteX6678" fmla="*/ 1968566 w 2307205"/>
                  <a:gd name="connsiteY6678" fmla="*/ 1182437 h 1780956"/>
                  <a:gd name="connsiteX6679" fmla="*/ 1971516 w 2307205"/>
                  <a:gd name="connsiteY6679" fmla="*/ 1183175 h 1780956"/>
                  <a:gd name="connsiteX6680" fmla="*/ 1974466 w 2307205"/>
                  <a:gd name="connsiteY6680" fmla="*/ 1184355 h 1780956"/>
                  <a:gd name="connsiteX6681" fmla="*/ 1974171 w 2307205"/>
                  <a:gd name="connsiteY6681" fmla="*/ 1185240 h 1780956"/>
                  <a:gd name="connsiteX6682" fmla="*/ 1970778 w 2307205"/>
                  <a:gd name="connsiteY6682" fmla="*/ 1185240 h 1780956"/>
                  <a:gd name="connsiteX6683" fmla="*/ 1970336 w 2307205"/>
                  <a:gd name="connsiteY6683" fmla="*/ 1186272 h 1780956"/>
                  <a:gd name="connsiteX6684" fmla="*/ 1966354 w 2307205"/>
                  <a:gd name="connsiteY6684" fmla="*/ 1185535 h 1780956"/>
                  <a:gd name="connsiteX6685" fmla="*/ 1965616 w 2307205"/>
                  <a:gd name="connsiteY6685" fmla="*/ 1185830 h 1780956"/>
                  <a:gd name="connsiteX6686" fmla="*/ 1965616 w 2307205"/>
                  <a:gd name="connsiteY6686" fmla="*/ 1186715 h 1780956"/>
                  <a:gd name="connsiteX6687" fmla="*/ 1966058 w 2307205"/>
                  <a:gd name="connsiteY6687" fmla="*/ 1187895 h 1780956"/>
                  <a:gd name="connsiteX6688" fmla="*/ 1963699 w 2307205"/>
                  <a:gd name="connsiteY6688" fmla="*/ 1187452 h 1780956"/>
                  <a:gd name="connsiteX6689" fmla="*/ 1962519 w 2307205"/>
                  <a:gd name="connsiteY6689" fmla="*/ 1187452 h 1780956"/>
                  <a:gd name="connsiteX6690" fmla="*/ 1960454 w 2307205"/>
                  <a:gd name="connsiteY6690" fmla="*/ 1189960 h 1780956"/>
                  <a:gd name="connsiteX6691" fmla="*/ 1960454 w 2307205"/>
                  <a:gd name="connsiteY6691" fmla="*/ 1190697 h 1780956"/>
                  <a:gd name="connsiteX6692" fmla="*/ 1962666 w 2307205"/>
                  <a:gd name="connsiteY6692" fmla="*/ 1192024 h 1780956"/>
                  <a:gd name="connsiteX6693" fmla="*/ 1962224 w 2307205"/>
                  <a:gd name="connsiteY6693" fmla="*/ 1192614 h 1780956"/>
                  <a:gd name="connsiteX6694" fmla="*/ 1959274 w 2307205"/>
                  <a:gd name="connsiteY6694" fmla="*/ 1192909 h 1780956"/>
                  <a:gd name="connsiteX6695" fmla="*/ 1957357 w 2307205"/>
                  <a:gd name="connsiteY6695" fmla="*/ 1193647 h 1780956"/>
                  <a:gd name="connsiteX6696" fmla="*/ 1957357 w 2307205"/>
                  <a:gd name="connsiteY6696" fmla="*/ 1194974 h 1780956"/>
                  <a:gd name="connsiteX6697" fmla="*/ 1957946 w 2307205"/>
                  <a:gd name="connsiteY6697" fmla="*/ 1197039 h 1780956"/>
                  <a:gd name="connsiteX6698" fmla="*/ 1959864 w 2307205"/>
                  <a:gd name="connsiteY6698" fmla="*/ 1200284 h 1780956"/>
                  <a:gd name="connsiteX6699" fmla="*/ 1960454 w 2307205"/>
                  <a:gd name="connsiteY6699" fmla="*/ 1201759 h 1780956"/>
                  <a:gd name="connsiteX6700" fmla="*/ 1960454 w 2307205"/>
                  <a:gd name="connsiteY6700" fmla="*/ 1204709 h 1780956"/>
                  <a:gd name="connsiteX6701" fmla="*/ 1958536 w 2307205"/>
                  <a:gd name="connsiteY6701" fmla="*/ 1208691 h 1780956"/>
                  <a:gd name="connsiteX6702" fmla="*/ 1958094 w 2307205"/>
                  <a:gd name="connsiteY6702" fmla="*/ 1208691 h 1780956"/>
                  <a:gd name="connsiteX6703" fmla="*/ 1957799 w 2307205"/>
                  <a:gd name="connsiteY6703" fmla="*/ 1203529 h 1780956"/>
                  <a:gd name="connsiteX6704" fmla="*/ 1957357 w 2307205"/>
                  <a:gd name="connsiteY6704" fmla="*/ 1202054 h 1780956"/>
                  <a:gd name="connsiteX6705" fmla="*/ 1956177 w 2307205"/>
                  <a:gd name="connsiteY6705" fmla="*/ 1199989 h 1780956"/>
                  <a:gd name="connsiteX6706" fmla="*/ 1954112 w 2307205"/>
                  <a:gd name="connsiteY6706" fmla="*/ 1197334 h 1780956"/>
                  <a:gd name="connsiteX6707" fmla="*/ 1952342 w 2307205"/>
                  <a:gd name="connsiteY6707" fmla="*/ 1195564 h 1780956"/>
                  <a:gd name="connsiteX6708" fmla="*/ 1950719 w 2307205"/>
                  <a:gd name="connsiteY6708" fmla="*/ 1194679 h 1780956"/>
                  <a:gd name="connsiteX6709" fmla="*/ 1949097 w 2307205"/>
                  <a:gd name="connsiteY6709" fmla="*/ 1194679 h 1780956"/>
                  <a:gd name="connsiteX6710" fmla="*/ 1946000 w 2307205"/>
                  <a:gd name="connsiteY6710" fmla="*/ 1197187 h 1780956"/>
                  <a:gd name="connsiteX6711" fmla="*/ 1945115 w 2307205"/>
                  <a:gd name="connsiteY6711" fmla="*/ 1198514 h 1780956"/>
                  <a:gd name="connsiteX6712" fmla="*/ 1943935 w 2307205"/>
                  <a:gd name="connsiteY6712" fmla="*/ 1200874 h 1780956"/>
                  <a:gd name="connsiteX6713" fmla="*/ 1942607 w 2307205"/>
                  <a:gd name="connsiteY6713" fmla="*/ 1204266 h 1780956"/>
                  <a:gd name="connsiteX6714" fmla="*/ 1939658 w 2307205"/>
                  <a:gd name="connsiteY6714" fmla="*/ 1206478 h 1780956"/>
                  <a:gd name="connsiteX6715" fmla="*/ 1934938 w 2307205"/>
                  <a:gd name="connsiteY6715" fmla="*/ 1207511 h 1780956"/>
                  <a:gd name="connsiteX6716" fmla="*/ 1931841 w 2307205"/>
                  <a:gd name="connsiteY6716" fmla="*/ 1208691 h 1780956"/>
                  <a:gd name="connsiteX6717" fmla="*/ 1928153 w 2307205"/>
                  <a:gd name="connsiteY6717" fmla="*/ 1211051 h 1780956"/>
                  <a:gd name="connsiteX6718" fmla="*/ 1922401 w 2307205"/>
                  <a:gd name="connsiteY6718" fmla="*/ 1213706 h 1780956"/>
                  <a:gd name="connsiteX6719" fmla="*/ 1917534 w 2307205"/>
                  <a:gd name="connsiteY6719" fmla="*/ 1216950 h 1780956"/>
                  <a:gd name="connsiteX6720" fmla="*/ 1916796 w 2307205"/>
                  <a:gd name="connsiteY6720" fmla="*/ 1217983 h 1780956"/>
                  <a:gd name="connsiteX6721" fmla="*/ 1916206 w 2307205"/>
                  <a:gd name="connsiteY6721" fmla="*/ 1219753 h 1780956"/>
                  <a:gd name="connsiteX6722" fmla="*/ 1915764 w 2307205"/>
                  <a:gd name="connsiteY6722" fmla="*/ 1222260 h 1780956"/>
                  <a:gd name="connsiteX6723" fmla="*/ 1914584 w 2307205"/>
                  <a:gd name="connsiteY6723" fmla="*/ 1225505 h 1780956"/>
                  <a:gd name="connsiteX6724" fmla="*/ 1914141 w 2307205"/>
                  <a:gd name="connsiteY6724" fmla="*/ 1224767 h 1780956"/>
                  <a:gd name="connsiteX6725" fmla="*/ 1914584 w 2307205"/>
                  <a:gd name="connsiteY6725" fmla="*/ 1221080 h 1780956"/>
                  <a:gd name="connsiteX6726" fmla="*/ 1914584 w 2307205"/>
                  <a:gd name="connsiteY6726" fmla="*/ 1219753 h 1780956"/>
                  <a:gd name="connsiteX6727" fmla="*/ 1914289 w 2307205"/>
                  <a:gd name="connsiteY6727" fmla="*/ 1215771 h 1780956"/>
                  <a:gd name="connsiteX6728" fmla="*/ 1913109 w 2307205"/>
                  <a:gd name="connsiteY6728" fmla="*/ 1210313 h 1780956"/>
                  <a:gd name="connsiteX6729" fmla="*/ 1912667 w 2307205"/>
                  <a:gd name="connsiteY6729" fmla="*/ 1209576 h 1780956"/>
                  <a:gd name="connsiteX6730" fmla="*/ 1911339 w 2307205"/>
                  <a:gd name="connsiteY6730" fmla="*/ 1211051 h 1780956"/>
                  <a:gd name="connsiteX6731" fmla="*/ 1910897 w 2307205"/>
                  <a:gd name="connsiteY6731" fmla="*/ 1213116 h 1780956"/>
                  <a:gd name="connsiteX6732" fmla="*/ 1910012 w 2307205"/>
                  <a:gd name="connsiteY6732" fmla="*/ 1214591 h 1780956"/>
                  <a:gd name="connsiteX6733" fmla="*/ 1906030 w 2307205"/>
                  <a:gd name="connsiteY6733" fmla="*/ 1219163 h 1780956"/>
                  <a:gd name="connsiteX6734" fmla="*/ 1904555 w 2307205"/>
                  <a:gd name="connsiteY6734" fmla="*/ 1219605 h 1780956"/>
                  <a:gd name="connsiteX6735" fmla="*/ 1908537 w 2307205"/>
                  <a:gd name="connsiteY6735" fmla="*/ 1214738 h 1780956"/>
                  <a:gd name="connsiteX6736" fmla="*/ 1909127 w 2307205"/>
                  <a:gd name="connsiteY6736" fmla="*/ 1213706 h 1780956"/>
                  <a:gd name="connsiteX6737" fmla="*/ 1909127 w 2307205"/>
                  <a:gd name="connsiteY6737" fmla="*/ 1212378 h 1780956"/>
                  <a:gd name="connsiteX6738" fmla="*/ 1906767 w 2307205"/>
                  <a:gd name="connsiteY6738" fmla="*/ 1207364 h 1780956"/>
                  <a:gd name="connsiteX6739" fmla="*/ 1905735 w 2307205"/>
                  <a:gd name="connsiteY6739" fmla="*/ 1206478 h 1780956"/>
                  <a:gd name="connsiteX6740" fmla="*/ 1903375 w 2307205"/>
                  <a:gd name="connsiteY6740" fmla="*/ 1206921 h 1780956"/>
                  <a:gd name="connsiteX6741" fmla="*/ 1901752 w 2307205"/>
                  <a:gd name="connsiteY6741" fmla="*/ 1209576 h 1780956"/>
                  <a:gd name="connsiteX6742" fmla="*/ 1898802 w 2307205"/>
                  <a:gd name="connsiteY6742" fmla="*/ 1218130 h 1780956"/>
                  <a:gd name="connsiteX6743" fmla="*/ 1897180 w 2307205"/>
                  <a:gd name="connsiteY6743" fmla="*/ 1221375 h 1780956"/>
                  <a:gd name="connsiteX6744" fmla="*/ 1895558 w 2307205"/>
                  <a:gd name="connsiteY6744" fmla="*/ 1222850 h 1780956"/>
                  <a:gd name="connsiteX6745" fmla="*/ 1893493 w 2307205"/>
                  <a:gd name="connsiteY6745" fmla="*/ 1224325 h 1780956"/>
                  <a:gd name="connsiteX6746" fmla="*/ 1885971 w 2307205"/>
                  <a:gd name="connsiteY6746" fmla="*/ 1225652 h 1780956"/>
                  <a:gd name="connsiteX6747" fmla="*/ 1879186 w 2307205"/>
                  <a:gd name="connsiteY6747" fmla="*/ 1228455 h 1780956"/>
                  <a:gd name="connsiteX6748" fmla="*/ 1879186 w 2307205"/>
                  <a:gd name="connsiteY6748" fmla="*/ 1227570 h 1780956"/>
                  <a:gd name="connsiteX6749" fmla="*/ 1881693 w 2307205"/>
                  <a:gd name="connsiteY6749" fmla="*/ 1225947 h 1780956"/>
                  <a:gd name="connsiteX6750" fmla="*/ 1884791 w 2307205"/>
                  <a:gd name="connsiteY6750" fmla="*/ 1224767 h 1780956"/>
                  <a:gd name="connsiteX6751" fmla="*/ 1890838 w 2307205"/>
                  <a:gd name="connsiteY6751" fmla="*/ 1223293 h 1780956"/>
                  <a:gd name="connsiteX6752" fmla="*/ 1894230 w 2307205"/>
                  <a:gd name="connsiteY6752" fmla="*/ 1221818 h 1780956"/>
                  <a:gd name="connsiteX6753" fmla="*/ 1897180 w 2307205"/>
                  <a:gd name="connsiteY6753" fmla="*/ 1218573 h 1780956"/>
                  <a:gd name="connsiteX6754" fmla="*/ 1898212 w 2307205"/>
                  <a:gd name="connsiteY6754" fmla="*/ 1216213 h 1780956"/>
                  <a:gd name="connsiteX6755" fmla="*/ 1900277 w 2307205"/>
                  <a:gd name="connsiteY6755" fmla="*/ 1209723 h 1780956"/>
                  <a:gd name="connsiteX6756" fmla="*/ 1900277 w 2307205"/>
                  <a:gd name="connsiteY6756" fmla="*/ 1204856 h 1780956"/>
                  <a:gd name="connsiteX6757" fmla="*/ 1899835 w 2307205"/>
                  <a:gd name="connsiteY6757" fmla="*/ 1203824 h 1780956"/>
                  <a:gd name="connsiteX6758" fmla="*/ 1897918 w 2307205"/>
                  <a:gd name="connsiteY6758" fmla="*/ 1202349 h 1780956"/>
                  <a:gd name="connsiteX6759" fmla="*/ 1896443 w 2307205"/>
                  <a:gd name="connsiteY6759" fmla="*/ 1196744 h 1780956"/>
                  <a:gd name="connsiteX6760" fmla="*/ 1895558 w 2307205"/>
                  <a:gd name="connsiteY6760" fmla="*/ 1195269 h 1780956"/>
                  <a:gd name="connsiteX6761" fmla="*/ 1893935 w 2307205"/>
                  <a:gd name="connsiteY6761" fmla="*/ 1193647 h 1780956"/>
                  <a:gd name="connsiteX6762" fmla="*/ 1891575 w 2307205"/>
                  <a:gd name="connsiteY6762" fmla="*/ 1192024 h 1780956"/>
                  <a:gd name="connsiteX6763" fmla="*/ 1889658 w 2307205"/>
                  <a:gd name="connsiteY6763" fmla="*/ 1190992 h 1780956"/>
                  <a:gd name="connsiteX6764" fmla="*/ 1888036 w 2307205"/>
                  <a:gd name="connsiteY6764" fmla="*/ 1190550 h 1780956"/>
                  <a:gd name="connsiteX6765" fmla="*/ 1881693 w 2307205"/>
                  <a:gd name="connsiteY6765" fmla="*/ 1191140 h 1780956"/>
                  <a:gd name="connsiteX6766" fmla="*/ 1878449 w 2307205"/>
                  <a:gd name="connsiteY6766" fmla="*/ 1190844 h 1780956"/>
                  <a:gd name="connsiteX6767" fmla="*/ 1875646 w 2307205"/>
                  <a:gd name="connsiteY6767" fmla="*/ 1190844 h 1780956"/>
                  <a:gd name="connsiteX6768" fmla="*/ 1873139 w 2307205"/>
                  <a:gd name="connsiteY6768" fmla="*/ 1191434 h 1780956"/>
                  <a:gd name="connsiteX6769" fmla="*/ 1870189 w 2307205"/>
                  <a:gd name="connsiteY6769" fmla="*/ 1192762 h 1780956"/>
                  <a:gd name="connsiteX6770" fmla="*/ 1863110 w 2307205"/>
                  <a:gd name="connsiteY6770" fmla="*/ 1197482 h 1780956"/>
                  <a:gd name="connsiteX6771" fmla="*/ 1859422 w 2307205"/>
                  <a:gd name="connsiteY6771" fmla="*/ 1198957 h 1780956"/>
                  <a:gd name="connsiteX6772" fmla="*/ 1857062 w 2307205"/>
                  <a:gd name="connsiteY6772" fmla="*/ 1198661 h 1780956"/>
                  <a:gd name="connsiteX6773" fmla="*/ 1853080 w 2307205"/>
                  <a:gd name="connsiteY6773" fmla="*/ 1196744 h 1780956"/>
                  <a:gd name="connsiteX6774" fmla="*/ 1849983 w 2307205"/>
                  <a:gd name="connsiteY6774" fmla="*/ 1196154 h 1780956"/>
                  <a:gd name="connsiteX6775" fmla="*/ 1849983 w 2307205"/>
                  <a:gd name="connsiteY6775" fmla="*/ 1195122 h 1780956"/>
                  <a:gd name="connsiteX6776" fmla="*/ 1854555 w 2307205"/>
                  <a:gd name="connsiteY6776" fmla="*/ 1194089 h 1780956"/>
                  <a:gd name="connsiteX6777" fmla="*/ 1857505 w 2307205"/>
                  <a:gd name="connsiteY6777" fmla="*/ 1192614 h 1780956"/>
                  <a:gd name="connsiteX6778" fmla="*/ 1858242 w 2307205"/>
                  <a:gd name="connsiteY6778" fmla="*/ 1191582 h 1780956"/>
                  <a:gd name="connsiteX6779" fmla="*/ 1858537 w 2307205"/>
                  <a:gd name="connsiteY6779" fmla="*/ 1190697 h 1780956"/>
                  <a:gd name="connsiteX6780" fmla="*/ 1858537 w 2307205"/>
                  <a:gd name="connsiteY6780" fmla="*/ 1189812 h 1780956"/>
                  <a:gd name="connsiteX6781" fmla="*/ 1858980 w 2307205"/>
                  <a:gd name="connsiteY6781" fmla="*/ 1189222 h 1780956"/>
                  <a:gd name="connsiteX6782" fmla="*/ 1859717 w 2307205"/>
                  <a:gd name="connsiteY6782" fmla="*/ 1188780 h 1780956"/>
                  <a:gd name="connsiteX6783" fmla="*/ 1860602 w 2307205"/>
                  <a:gd name="connsiteY6783" fmla="*/ 1189370 h 1780956"/>
                  <a:gd name="connsiteX6784" fmla="*/ 1862520 w 2307205"/>
                  <a:gd name="connsiteY6784" fmla="*/ 1193499 h 1780956"/>
                  <a:gd name="connsiteX6785" fmla="*/ 1863257 w 2307205"/>
                  <a:gd name="connsiteY6785" fmla="*/ 1193942 h 1780956"/>
                  <a:gd name="connsiteX6786" fmla="*/ 1864290 w 2307205"/>
                  <a:gd name="connsiteY6786" fmla="*/ 1193647 h 1780956"/>
                  <a:gd name="connsiteX6787" fmla="*/ 1866354 w 2307205"/>
                  <a:gd name="connsiteY6787" fmla="*/ 1192172 h 1780956"/>
                  <a:gd name="connsiteX6788" fmla="*/ 1867239 w 2307205"/>
                  <a:gd name="connsiteY6788" fmla="*/ 1190254 h 1780956"/>
                  <a:gd name="connsiteX6789" fmla="*/ 1867977 w 2307205"/>
                  <a:gd name="connsiteY6789" fmla="*/ 1187157 h 1780956"/>
                  <a:gd name="connsiteX6790" fmla="*/ 1868714 w 2307205"/>
                  <a:gd name="connsiteY6790" fmla="*/ 1185240 h 1780956"/>
                  <a:gd name="connsiteX6791" fmla="*/ 1869452 w 2307205"/>
                  <a:gd name="connsiteY6791" fmla="*/ 1184502 h 1780956"/>
                  <a:gd name="connsiteX6792" fmla="*/ 1869452 w 2307205"/>
                  <a:gd name="connsiteY6792" fmla="*/ 1183765 h 1780956"/>
                  <a:gd name="connsiteX6793" fmla="*/ 1868419 w 2307205"/>
                  <a:gd name="connsiteY6793" fmla="*/ 1181258 h 1780956"/>
                  <a:gd name="connsiteX6794" fmla="*/ 1868714 w 2307205"/>
                  <a:gd name="connsiteY6794" fmla="*/ 1180225 h 1780956"/>
                  <a:gd name="connsiteX6795" fmla="*/ 1871369 w 2307205"/>
                  <a:gd name="connsiteY6795" fmla="*/ 1176538 h 1780956"/>
                  <a:gd name="connsiteX6796" fmla="*/ 1871369 w 2307205"/>
                  <a:gd name="connsiteY6796" fmla="*/ 1175505 h 1780956"/>
                  <a:gd name="connsiteX6797" fmla="*/ 1870042 w 2307205"/>
                  <a:gd name="connsiteY6797" fmla="*/ 1174178 h 1780956"/>
                  <a:gd name="connsiteX6798" fmla="*/ 1862667 w 2307205"/>
                  <a:gd name="connsiteY6798" fmla="*/ 1174178 h 1780956"/>
                  <a:gd name="connsiteX6799" fmla="*/ 1861930 w 2307205"/>
                  <a:gd name="connsiteY6799" fmla="*/ 1172113 h 1780956"/>
                  <a:gd name="connsiteX6800" fmla="*/ 1862372 w 2307205"/>
                  <a:gd name="connsiteY6800" fmla="*/ 1168426 h 1780956"/>
                  <a:gd name="connsiteX6801" fmla="*/ 1863257 w 2307205"/>
                  <a:gd name="connsiteY6801" fmla="*/ 1165476 h 1780956"/>
                  <a:gd name="connsiteX6802" fmla="*/ 1864732 w 2307205"/>
                  <a:gd name="connsiteY6802" fmla="*/ 1163264 h 1780956"/>
                  <a:gd name="connsiteX6803" fmla="*/ 1865322 w 2307205"/>
                  <a:gd name="connsiteY6803" fmla="*/ 1161199 h 1780956"/>
                  <a:gd name="connsiteX6804" fmla="*/ 1865322 w 2307205"/>
                  <a:gd name="connsiteY6804" fmla="*/ 1159429 h 1780956"/>
                  <a:gd name="connsiteX6805" fmla="*/ 1863995 w 2307205"/>
                  <a:gd name="connsiteY6805" fmla="*/ 1155594 h 1780956"/>
                  <a:gd name="connsiteX6806" fmla="*/ 1862815 w 2307205"/>
                  <a:gd name="connsiteY6806" fmla="*/ 1153677 h 1780956"/>
                  <a:gd name="connsiteX6807" fmla="*/ 1861192 w 2307205"/>
                  <a:gd name="connsiteY6807" fmla="*/ 1151759 h 1780956"/>
                  <a:gd name="connsiteX6808" fmla="*/ 1859275 w 2307205"/>
                  <a:gd name="connsiteY6808" fmla="*/ 1150727 h 1780956"/>
                  <a:gd name="connsiteX6809" fmla="*/ 1845706 w 2307205"/>
                  <a:gd name="connsiteY6809" fmla="*/ 1149694 h 1780956"/>
                  <a:gd name="connsiteX6810" fmla="*/ 1842018 w 2307205"/>
                  <a:gd name="connsiteY6810" fmla="*/ 1149694 h 1780956"/>
                  <a:gd name="connsiteX6811" fmla="*/ 1838036 w 2307205"/>
                  <a:gd name="connsiteY6811" fmla="*/ 1149252 h 1780956"/>
                  <a:gd name="connsiteX6812" fmla="*/ 1837151 w 2307205"/>
                  <a:gd name="connsiteY6812" fmla="*/ 1147630 h 1780956"/>
                  <a:gd name="connsiteX6813" fmla="*/ 1840986 w 2307205"/>
                  <a:gd name="connsiteY6813" fmla="*/ 1148072 h 1780956"/>
                  <a:gd name="connsiteX6814" fmla="*/ 1855293 w 2307205"/>
                  <a:gd name="connsiteY6814" fmla="*/ 1148072 h 1780956"/>
                  <a:gd name="connsiteX6815" fmla="*/ 1859717 w 2307205"/>
                  <a:gd name="connsiteY6815" fmla="*/ 1147482 h 1780956"/>
                  <a:gd name="connsiteX6816" fmla="*/ 1862962 w 2307205"/>
                  <a:gd name="connsiteY6816" fmla="*/ 1145712 h 1780956"/>
                  <a:gd name="connsiteX6817" fmla="*/ 1864142 w 2307205"/>
                  <a:gd name="connsiteY6817" fmla="*/ 1143942 h 1780956"/>
                  <a:gd name="connsiteX6818" fmla="*/ 1864142 w 2307205"/>
                  <a:gd name="connsiteY6818" fmla="*/ 1140107 h 1780956"/>
                  <a:gd name="connsiteX6819" fmla="*/ 1862077 w 2307205"/>
                  <a:gd name="connsiteY6819" fmla="*/ 1137600 h 1780956"/>
                  <a:gd name="connsiteX6820" fmla="*/ 1861192 w 2307205"/>
                  <a:gd name="connsiteY6820" fmla="*/ 1135830 h 1780956"/>
                  <a:gd name="connsiteX6821" fmla="*/ 1860750 w 2307205"/>
                  <a:gd name="connsiteY6821" fmla="*/ 1133618 h 1780956"/>
                  <a:gd name="connsiteX6822" fmla="*/ 1860750 w 2307205"/>
                  <a:gd name="connsiteY6822" fmla="*/ 1129783 h 1780956"/>
                  <a:gd name="connsiteX6823" fmla="*/ 1861635 w 2307205"/>
                  <a:gd name="connsiteY6823" fmla="*/ 1126686 h 1780956"/>
                  <a:gd name="connsiteX6824" fmla="*/ 1863699 w 2307205"/>
                  <a:gd name="connsiteY6824" fmla="*/ 1121819 h 1780956"/>
                  <a:gd name="connsiteX6825" fmla="*/ 1865470 w 2307205"/>
                  <a:gd name="connsiteY6825" fmla="*/ 1119754 h 1780956"/>
                  <a:gd name="connsiteX6826" fmla="*/ 1867682 w 2307205"/>
                  <a:gd name="connsiteY6826" fmla="*/ 1118279 h 1780956"/>
                  <a:gd name="connsiteX6827" fmla="*/ 1869157 w 2307205"/>
                  <a:gd name="connsiteY6827" fmla="*/ 1116951 h 1780956"/>
                  <a:gd name="connsiteX6828" fmla="*/ 1869894 w 2307205"/>
                  <a:gd name="connsiteY6828" fmla="*/ 1115624 h 1780956"/>
                  <a:gd name="connsiteX6829" fmla="*/ 1869894 w 2307205"/>
                  <a:gd name="connsiteY6829" fmla="*/ 1114149 h 1780956"/>
                  <a:gd name="connsiteX6830" fmla="*/ 1869599 w 2307205"/>
                  <a:gd name="connsiteY6830" fmla="*/ 1112527 h 1780956"/>
                  <a:gd name="connsiteX6831" fmla="*/ 1868124 w 2307205"/>
                  <a:gd name="connsiteY6831" fmla="*/ 1108987 h 1780956"/>
                  <a:gd name="connsiteX6832" fmla="*/ 1867239 w 2307205"/>
                  <a:gd name="connsiteY6832" fmla="*/ 1107807 h 1780956"/>
                  <a:gd name="connsiteX6833" fmla="*/ 1865764 w 2307205"/>
                  <a:gd name="connsiteY6833" fmla="*/ 1107069 h 1780956"/>
                  <a:gd name="connsiteX6834" fmla="*/ 1863995 w 2307205"/>
                  <a:gd name="connsiteY6834" fmla="*/ 1107512 h 1780956"/>
                  <a:gd name="connsiteX6835" fmla="*/ 1863257 w 2307205"/>
                  <a:gd name="connsiteY6835" fmla="*/ 1108987 h 1780956"/>
                  <a:gd name="connsiteX6836" fmla="*/ 1862520 w 2307205"/>
                  <a:gd name="connsiteY6836" fmla="*/ 1111494 h 1780956"/>
                  <a:gd name="connsiteX6837" fmla="*/ 1861782 w 2307205"/>
                  <a:gd name="connsiteY6837" fmla="*/ 1112822 h 1780956"/>
                  <a:gd name="connsiteX6838" fmla="*/ 1859422 w 2307205"/>
                  <a:gd name="connsiteY6838" fmla="*/ 1113117 h 1780956"/>
                  <a:gd name="connsiteX6839" fmla="*/ 1856620 w 2307205"/>
                  <a:gd name="connsiteY6839" fmla="*/ 1115034 h 1780956"/>
                  <a:gd name="connsiteX6840" fmla="*/ 1854408 w 2307205"/>
                  <a:gd name="connsiteY6840" fmla="*/ 1115034 h 1780956"/>
                  <a:gd name="connsiteX6841" fmla="*/ 1851753 w 2307205"/>
                  <a:gd name="connsiteY6841" fmla="*/ 1114296 h 1780956"/>
                  <a:gd name="connsiteX6842" fmla="*/ 1850425 w 2307205"/>
                  <a:gd name="connsiteY6842" fmla="*/ 1112674 h 1780956"/>
                  <a:gd name="connsiteX6843" fmla="*/ 1850425 w 2307205"/>
                  <a:gd name="connsiteY6843" fmla="*/ 1110314 h 1780956"/>
                  <a:gd name="connsiteX6844" fmla="*/ 1850130 w 2307205"/>
                  <a:gd name="connsiteY6844" fmla="*/ 1108692 h 1780956"/>
                  <a:gd name="connsiteX6845" fmla="*/ 1849393 w 2307205"/>
                  <a:gd name="connsiteY6845" fmla="*/ 1107954 h 1780956"/>
                  <a:gd name="connsiteX6846" fmla="*/ 1847033 w 2307205"/>
                  <a:gd name="connsiteY6846" fmla="*/ 1106774 h 1780956"/>
                  <a:gd name="connsiteX6847" fmla="*/ 1844378 w 2307205"/>
                  <a:gd name="connsiteY6847" fmla="*/ 1106774 h 1780956"/>
                  <a:gd name="connsiteX6848" fmla="*/ 1840248 w 2307205"/>
                  <a:gd name="connsiteY6848" fmla="*/ 1107807 h 1780956"/>
                  <a:gd name="connsiteX6849" fmla="*/ 1835529 w 2307205"/>
                  <a:gd name="connsiteY6849" fmla="*/ 1107364 h 1780956"/>
                  <a:gd name="connsiteX6850" fmla="*/ 1827417 w 2307205"/>
                  <a:gd name="connsiteY6850" fmla="*/ 1104562 h 1780956"/>
                  <a:gd name="connsiteX6851" fmla="*/ 1823729 w 2307205"/>
                  <a:gd name="connsiteY6851" fmla="*/ 1103677 h 1780956"/>
                  <a:gd name="connsiteX6852" fmla="*/ 1819157 w 2307205"/>
                  <a:gd name="connsiteY6852" fmla="*/ 1103677 h 1780956"/>
                  <a:gd name="connsiteX6853" fmla="*/ 1817240 w 2307205"/>
                  <a:gd name="connsiteY6853" fmla="*/ 1103235 h 1780956"/>
                  <a:gd name="connsiteX6854" fmla="*/ 1813848 w 2307205"/>
                  <a:gd name="connsiteY6854" fmla="*/ 1101022 h 1780956"/>
                  <a:gd name="connsiteX6855" fmla="*/ 1808833 w 2307205"/>
                  <a:gd name="connsiteY6855" fmla="*/ 1096008 h 1780956"/>
                  <a:gd name="connsiteX6856" fmla="*/ 1809128 w 2307205"/>
                  <a:gd name="connsiteY6856" fmla="*/ 1094680 h 1780956"/>
                  <a:gd name="connsiteX6857" fmla="*/ 1811340 w 2307205"/>
                  <a:gd name="connsiteY6857" fmla="*/ 1093648 h 1780956"/>
                  <a:gd name="connsiteX6858" fmla="*/ 1811340 w 2307205"/>
                  <a:gd name="connsiteY6858" fmla="*/ 1093058 h 1780956"/>
                  <a:gd name="connsiteX6859" fmla="*/ 1807505 w 2307205"/>
                  <a:gd name="connsiteY6859" fmla="*/ 1092763 h 1780956"/>
                  <a:gd name="connsiteX6860" fmla="*/ 1805883 w 2307205"/>
                  <a:gd name="connsiteY6860" fmla="*/ 1092025 h 1780956"/>
                  <a:gd name="connsiteX6861" fmla="*/ 1806178 w 2307205"/>
                  <a:gd name="connsiteY6861" fmla="*/ 1090993 h 1780956"/>
                  <a:gd name="connsiteX6862" fmla="*/ 1808390 w 2307205"/>
                  <a:gd name="connsiteY6862" fmla="*/ 1088633 h 1780956"/>
                  <a:gd name="connsiteX6863" fmla="*/ 1811045 w 2307205"/>
                  <a:gd name="connsiteY6863" fmla="*/ 1087601 h 1780956"/>
                  <a:gd name="connsiteX6864" fmla="*/ 1812078 w 2307205"/>
                  <a:gd name="connsiteY6864" fmla="*/ 1086716 h 1780956"/>
                  <a:gd name="connsiteX6865" fmla="*/ 1812520 w 2307205"/>
                  <a:gd name="connsiteY6865" fmla="*/ 1085978 h 1780956"/>
                  <a:gd name="connsiteX6866" fmla="*/ 1811635 w 2307205"/>
                  <a:gd name="connsiteY6866" fmla="*/ 1084946 h 1780956"/>
                  <a:gd name="connsiteX6867" fmla="*/ 1805736 w 2307205"/>
                  <a:gd name="connsiteY6867" fmla="*/ 1082143 h 1780956"/>
                  <a:gd name="connsiteX6868" fmla="*/ 1804261 w 2307205"/>
                  <a:gd name="connsiteY6868" fmla="*/ 1082586 h 1780956"/>
                  <a:gd name="connsiteX6869" fmla="*/ 1803228 w 2307205"/>
                  <a:gd name="connsiteY6869" fmla="*/ 1084208 h 1780956"/>
                  <a:gd name="connsiteX6870" fmla="*/ 1801753 w 2307205"/>
                  <a:gd name="connsiteY6870" fmla="*/ 1085241 h 1780956"/>
                  <a:gd name="connsiteX6871" fmla="*/ 1796739 w 2307205"/>
                  <a:gd name="connsiteY6871" fmla="*/ 1086273 h 1780956"/>
                  <a:gd name="connsiteX6872" fmla="*/ 1795854 w 2307205"/>
                  <a:gd name="connsiteY6872" fmla="*/ 1085683 h 1780956"/>
                  <a:gd name="connsiteX6873" fmla="*/ 1800131 w 2307205"/>
                  <a:gd name="connsiteY6873" fmla="*/ 1084061 h 1780956"/>
                  <a:gd name="connsiteX6874" fmla="*/ 1801163 w 2307205"/>
                  <a:gd name="connsiteY6874" fmla="*/ 1083176 h 1780956"/>
                  <a:gd name="connsiteX6875" fmla="*/ 1801163 w 2307205"/>
                  <a:gd name="connsiteY6875" fmla="*/ 1082586 h 1780956"/>
                  <a:gd name="connsiteX6876" fmla="*/ 1800131 w 2307205"/>
                  <a:gd name="connsiteY6876" fmla="*/ 1080668 h 1780956"/>
                  <a:gd name="connsiteX6877" fmla="*/ 1798951 w 2307205"/>
                  <a:gd name="connsiteY6877" fmla="*/ 1079636 h 1780956"/>
                  <a:gd name="connsiteX6878" fmla="*/ 1797623 w 2307205"/>
                  <a:gd name="connsiteY6878" fmla="*/ 1077719 h 1780956"/>
                  <a:gd name="connsiteX6879" fmla="*/ 1796444 w 2307205"/>
                  <a:gd name="connsiteY6879" fmla="*/ 1076539 h 1780956"/>
                  <a:gd name="connsiteX6880" fmla="*/ 1792904 w 2307205"/>
                  <a:gd name="connsiteY6880" fmla="*/ 1074326 h 1780956"/>
                  <a:gd name="connsiteX6881" fmla="*/ 1789069 w 2307205"/>
                  <a:gd name="connsiteY6881" fmla="*/ 1072851 h 1780956"/>
                  <a:gd name="connsiteX6882" fmla="*/ 1787299 w 2307205"/>
                  <a:gd name="connsiteY6882" fmla="*/ 1073441 h 1780956"/>
                  <a:gd name="connsiteX6883" fmla="*/ 1785087 w 2307205"/>
                  <a:gd name="connsiteY6883" fmla="*/ 1075211 h 1780956"/>
                  <a:gd name="connsiteX6884" fmla="*/ 1783317 w 2307205"/>
                  <a:gd name="connsiteY6884" fmla="*/ 1076244 h 1780956"/>
                  <a:gd name="connsiteX6885" fmla="*/ 1782137 w 2307205"/>
                  <a:gd name="connsiteY6885" fmla="*/ 1076244 h 1780956"/>
                  <a:gd name="connsiteX6886" fmla="*/ 1784939 w 2307205"/>
                  <a:gd name="connsiteY6886" fmla="*/ 1071524 h 1780956"/>
                  <a:gd name="connsiteX6887" fmla="*/ 1785824 w 2307205"/>
                  <a:gd name="connsiteY6887" fmla="*/ 1068574 h 1780956"/>
                  <a:gd name="connsiteX6888" fmla="*/ 1785824 w 2307205"/>
                  <a:gd name="connsiteY6888" fmla="*/ 1067542 h 1780956"/>
                  <a:gd name="connsiteX6889" fmla="*/ 1785529 w 2307205"/>
                  <a:gd name="connsiteY6889" fmla="*/ 1066509 h 1780956"/>
                  <a:gd name="connsiteX6890" fmla="*/ 1784939 w 2307205"/>
                  <a:gd name="connsiteY6890" fmla="*/ 1065034 h 1780956"/>
                  <a:gd name="connsiteX6891" fmla="*/ 1784497 w 2307205"/>
                  <a:gd name="connsiteY6891" fmla="*/ 1064592 h 1780956"/>
                  <a:gd name="connsiteX6892" fmla="*/ 1783317 w 2307205"/>
                  <a:gd name="connsiteY6892" fmla="*/ 1064297 h 1780956"/>
                  <a:gd name="connsiteX6893" fmla="*/ 1779482 w 2307205"/>
                  <a:gd name="connsiteY6893" fmla="*/ 1064592 h 1780956"/>
                  <a:gd name="connsiteX6894" fmla="*/ 1776532 w 2307205"/>
                  <a:gd name="connsiteY6894" fmla="*/ 1062380 h 1780956"/>
                  <a:gd name="connsiteX6895" fmla="*/ 1775057 w 2307205"/>
                  <a:gd name="connsiteY6895" fmla="*/ 1061642 h 1780956"/>
                  <a:gd name="connsiteX6896" fmla="*/ 1771223 w 2307205"/>
                  <a:gd name="connsiteY6896" fmla="*/ 1058397 h 1780956"/>
                  <a:gd name="connsiteX6897" fmla="*/ 1768568 w 2307205"/>
                  <a:gd name="connsiteY6897" fmla="*/ 1056480 h 1780956"/>
                  <a:gd name="connsiteX6898" fmla="*/ 1765175 w 2307205"/>
                  <a:gd name="connsiteY6898" fmla="*/ 1054710 h 1780956"/>
                  <a:gd name="connsiteX6899" fmla="*/ 1759866 w 2307205"/>
                  <a:gd name="connsiteY6899" fmla="*/ 1051170 h 1780956"/>
                  <a:gd name="connsiteX6900" fmla="*/ 1757948 w 2307205"/>
                  <a:gd name="connsiteY6900" fmla="*/ 1050433 h 1780956"/>
                  <a:gd name="connsiteX6901" fmla="*/ 1756474 w 2307205"/>
                  <a:gd name="connsiteY6901" fmla="*/ 1050433 h 1780956"/>
                  <a:gd name="connsiteX6902" fmla="*/ 1753524 w 2307205"/>
                  <a:gd name="connsiteY6902" fmla="*/ 1052055 h 1780956"/>
                  <a:gd name="connsiteX6903" fmla="*/ 1749099 w 2307205"/>
                  <a:gd name="connsiteY6903" fmla="*/ 1054710 h 1780956"/>
                  <a:gd name="connsiteX6904" fmla="*/ 1744969 w 2307205"/>
                  <a:gd name="connsiteY6904" fmla="*/ 1056627 h 1780956"/>
                  <a:gd name="connsiteX6905" fmla="*/ 1739069 w 2307205"/>
                  <a:gd name="connsiteY6905" fmla="*/ 1058692 h 1780956"/>
                  <a:gd name="connsiteX6906" fmla="*/ 1733465 w 2307205"/>
                  <a:gd name="connsiteY6906" fmla="*/ 1061200 h 1780956"/>
                  <a:gd name="connsiteX6907" fmla="*/ 1732285 w 2307205"/>
                  <a:gd name="connsiteY6907" fmla="*/ 1062380 h 1780956"/>
                  <a:gd name="connsiteX6908" fmla="*/ 1734350 w 2307205"/>
                  <a:gd name="connsiteY6908" fmla="*/ 1064740 h 1780956"/>
                  <a:gd name="connsiteX6909" fmla="*/ 1733907 w 2307205"/>
                  <a:gd name="connsiteY6909" fmla="*/ 1065182 h 1780956"/>
                  <a:gd name="connsiteX6910" fmla="*/ 1726680 w 2307205"/>
                  <a:gd name="connsiteY6910" fmla="*/ 1060610 h 1780956"/>
                  <a:gd name="connsiteX6911" fmla="*/ 1723730 w 2307205"/>
                  <a:gd name="connsiteY6911" fmla="*/ 1059282 h 1780956"/>
                  <a:gd name="connsiteX6912" fmla="*/ 1721371 w 2307205"/>
                  <a:gd name="connsiteY6912" fmla="*/ 1058987 h 1780956"/>
                  <a:gd name="connsiteX6913" fmla="*/ 1715471 w 2307205"/>
                  <a:gd name="connsiteY6913" fmla="*/ 1057365 h 1780956"/>
                  <a:gd name="connsiteX6914" fmla="*/ 1713701 w 2307205"/>
                  <a:gd name="connsiteY6914" fmla="*/ 1057365 h 1780956"/>
                  <a:gd name="connsiteX6915" fmla="*/ 1711636 w 2307205"/>
                  <a:gd name="connsiteY6915" fmla="*/ 1058397 h 1780956"/>
                  <a:gd name="connsiteX6916" fmla="*/ 1703819 w 2307205"/>
                  <a:gd name="connsiteY6916" fmla="*/ 1062675 h 1780956"/>
                  <a:gd name="connsiteX6917" fmla="*/ 1703377 w 2307205"/>
                  <a:gd name="connsiteY6917" fmla="*/ 1062085 h 1780956"/>
                  <a:gd name="connsiteX6918" fmla="*/ 1706916 w 2307205"/>
                  <a:gd name="connsiteY6918" fmla="*/ 1059872 h 1780956"/>
                  <a:gd name="connsiteX6919" fmla="*/ 1703229 w 2307205"/>
                  <a:gd name="connsiteY6919" fmla="*/ 1057217 h 1780956"/>
                  <a:gd name="connsiteX6920" fmla="*/ 1682285 w 2307205"/>
                  <a:gd name="connsiteY6920" fmla="*/ 1051170 h 1780956"/>
                  <a:gd name="connsiteX6921" fmla="*/ 1675353 w 2307205"/>
                  <a:gd name="connsiteY6921" fmla="*/ 1048810 h 1780956"/>
                  <a:gd name="connsiteX6922" fmla="*/ 1666799 w 2307205"/>
                  <a:gd name="connsiteY6922" fmla="*/ 1047778 h 1780956"/>
                  <a:gd name="connsiteX6923" fmla="*/ 1662374 w 2307205"/>
                  <a:gd name="connsiteY6923" fmla="*/ 1046893 h 1780956"/>
                  <a:gd name="connsiteX6924" fmla="*/ 1656327 w 2307205"/>
                  <a:gd name="connsiteY6924" fmla="*/ 1048515 h 1780956"/>
                  <a:gd name="connsiteX6925" fmla="*/ 1648657 w 2307205"/>
                  <a:gd name="connsiteY6925" fmla="*/ 1052793 h 1780956"/>
                  <a:gd name="connsiteX6926" fmla="*/ 1644233 w 2307205"/>
                  <a:gd name="connsiteY6926" fmla="*/ 1055743 h 1780956"/>
                  <a:gd name="connsiteX6927" fmla="*/ 1643200 w 2307205"/>
                  <a:gd name="connsiteY6927" fmla="*/ 1057217 h 1780956"/>
                  <a:gd name="connsiteX6928" fmla="*/ 1642610 w 2307205"/>
                  <a:gd name="connsiteY6928" fmla="*/ 1058692 h 1780956"/>
                  <a:gd name="connsiteX6929" fmla="*/ 1642315 w 2307205"/>
                  <a:gd name="connsiteY6929" fmla="*/ 1061642 h 1780956"/>
                  <a:gd name="connsiteX6930" fmla="*/ 1642610 w 2307205"/>
                  <a:gd name="connsiteY6930" fmla="*/ 1065772 h 1780956"/>
                  <a:gd name="connsiteX6931" fmla="*/ 1644233 w 2307205"/>
                  <a:gd name="connsiteY6931" fmla="*/ 1073147 h 1780956"/>
                  <a:gd name="connsiteX6932" fmla="*/ 1645707 w 2307205"/>
                  <a:gd name="connsiteY6932" fmla="*/ 1076834 h 1780956"/>
                  <a:gd name="connsiteX6933" fmla="*/ 1647625 w 2307205"/>
                  <a:gd name="connsiteY6933" fmla="*/ 1079636 h 1780956"/>
                  <a:gd name="connsiteX6934" fmla="*/ 1649100 w 2307205"/>
                  <a:gd name="connsiteY6934" fmla="*/ 1080964 h 1780956"/>
                  <a:gd name="connsiteX6935" fmla="*/ 1651017 w 2307205"/>
                  <a:gd name="connsiteY6935" fmla="*/ 1082291 h 1780956"/>
                  <a:gd name="connsiteX6936" fmla="*/ 1653967 w 2307205"/>
                  <a:gd name="connsiteY6936" fmla="*/ 1085093 h 1780956"/>
                  <a:gd name="connsiteX6937" fmla="*/ 1658834 w 2307205"/>
                  <a:gd name="connsiteY6937" fmla="*/ 1087896 h 1780956"/>
                  <a:gd name="connsiteX6938" fmla="*/ 1655295 w 2307205"/>
                  <a:gd name="connsiteY6938" fmla="*/ 1090993 h 1780956"/>
                  <a:gd name="connsiteX6939" fmla="*/ 1653082 w 2307205"/>
                  <a:gd name="connsiteY6939" fmla="*/ 1092615 h 1780956"/>
                  <a:gd name="connsiteX6940" fmla="*/ 1652787 w 2307205"/>
                  <a:gd name="connsiteY6940" fmla="*/ 1094385 h 1780956"/>
                  <a:gd name="connsiteX6941" fmla="*/ 1653377 w 2307205"/>
                  <a:gd name="connsiteY6941" fmla="*/ 1100875 h 1780956"/>
                  <a:gd name="connsiteX6942" fmla="*/ 1653377 w 2307205"/>
                  <a:gd name="connsiteY6942" fmla="*/ 1101907 h 1780956"/>
                  <a:gd name="connsiteX6943" fmla="*/ 1652345 w 2307205"/>
                  <a:gd name="connsiteY6943" fmla="*/ 1103825 h 1780956"/>
                  <a:gd name="connsiteX6944" fmla="*/ 1650575 w 2307205"/>
                  <a:gd name="connsiteY6944" fmla="*/ 1106774 h 1780956"/>
                  <a:gd name="connsiteX6945" fmla="*/ 1647920 w 2307205"/>
                  <a:gd name="connsiteY6945" fmla="*/ 1110019 h 1780956"/>
                  <a:gd name="connsiteX6946" fmla="*/ 1642020 w 2307205"/>
                  <a:gd name="connsiteY6946" fmla="*/ 1115919 h 1780956"/>
                  <a:gd name="connsiteX6947" fmla="*/ 1641430 w 2307205"/>
                  <a:gd name="connsiteY6947" fmla="*/ 1117246 h 1780956"/>
                  <a:gd name="connsiteX6948" fmla="*/ 1642905 w 2307205"/>
                  <a:gd name="connsiteY6948" fmla="*/ 1117689 h 1780956"/>
                  <a:gd name="connsiteX6949" fmla="*/ 1646150 w 2307205"/>
                  <a:gd name="connsiteY6949" fmla="*/ 1117394 h 1780956"/>
                  <a:gd name="connsiteX6950" fmla="*/ 1649395 w 2307205"/>
                  <a:gd name="connsiteY6950" fmla="*/ 1118721 h 1780956"/>
                  <a:gd name="connsiteX6951" fmla="*/ 1656474 w 2307205"/>
                  <a:gd name="connsiteY6951" fmla="*/ 1117099 h 1780956"/>
                  <a:gd name="connsiteX6952" fmla="*/ 1656769 w 2307205"/>
                  <a:gd name="connsiteY6952" fmla="*/ 1117689 h 1780956"/>
                  <a:gd name="connsiteX6953" fmla="*/ 1654852 w 2307205"/>
                  <a:gd name="connsiteY6953" fmla="*/ 1118426 h 1780956"/>
                  <a:gd name="connsiteX6954" fmla="*/ 1652935 w 2307205"/>
                  <a:gd name="connsiteY6954" fmla="*/ 1122114 h 1780956"/>
                  <a:gd name="connsiteX6955" fmla="*/ 1652197 w 2307205"/>
                  <a:gd name="connsiteY6955" fmla="*/ 1122851 h 1780956"/>
                  <a:gd name="connsiteX6956" fmla="*/ 1651460 w 2307205"/>
                  <a:gd name="connsiteY6956" fmla="*/ 1124326 h 1780956"/>
                  <a:gd name="connsiteX6957" fmla="*/ 1653377 w 2307205"/>
                  <a:gd name="connsiteY6957" fmla="*/ 1126833 h 1780956"/>
                  <a:gd name="connsiteX6958" fmla="*/ 1655295 w 2307205"/>
                  <a:gd name="connsiteY6958" fmla="*/ 1127276 h 1780956"/>
                  <a:gd name="connsiteX6959" fmla="*/ 1658539 w 2307205"/>
                  <a:gd name="connsiteY6959" fmla="*/ 1127276 h 1780956"/>
                  <a:gd name="connsiteX6960" fmla="*/ 1658834 w 2307205"/>
                  <a:gd name="connsiteY6960" fmla="*/ 1128161 h 1780956"/>
                  <a:gd name="connsiteX6961" fmla="*/ 1656327 w 2307205"/>
                  <a:gd name="connsiteY6961" fmla="*/ 1129636 h 1780956"/>
                  <a:gd name="connsiteX6962" fmla="*/ 1654115 w 2307205"/>
                  <a:gd name="connsiteY6962" fmla="*/ 1132733 h 1780956"/>
                  <a:gd name="connsiteX6963" fmla="*/ 1654999 w 2307205"/>
                  <a:gd name="connsiteY6963" fmla="*/ 1135240 h 1780956"/>
                  <a:gd name="connsiteX6964" fmla="*/ 1660162 w 2307205"/>
                  <a:gd name="connsiteY6964" fmla="*/ 1143795 h 1780956"/>
                  <a:gd name="connsiteX6965" fmla="*/ 1659867 w 2307205"/>
                  <a:gd name="connsiteY6965" fmla="*/ 1144237 h 1780956"/>
                  <a:gd name="connsiteX6966" fmla="*/ 1656917 w 2307205"/>
                  <a:gd name="connsiteY6966" fmla="*/ 1145565 h 1780956"/>
                  <a:gd name="connsiteX6967" fmla="*/ 1656622 w 2307205"/>
                  <a:gd name="connsiteY6967" fmla="*/ 1146007 h 1780956"/>
                  <a:gd name="connsiteX6968" fmla="*/ 1657654 w 2307205"/>
                  <a:gd name="connsiteY6968" fmla="*/ 1147040 h 1780956"/>
                  <a:gd name="connsiteX6969" fmla="*/ 1663849 w 2307205"/>
                  <a:gd name="connsiteY6969" fmla="*/ 1147777 h 1780956"/>
                  <a:gd name="connsiteX6970" fmla="*/ 1664439 w 2307205"/>
                  <a:gd name="connsiteY6970" fmla="*/ 1148515 h 1780956"/>
                  <a:gd name="connsiteX6971" fmla="*/ 1662226 w 2307205"/>
                  <a:gd name="connsiteY6971" fmla="*/ 1152349 h 1780956"/>
                  <a:gd name="connsiteX6972" fmla="*/ 1662226 w 2307205"/>
                  <a:gd name="connsiteY6972" fmla="*/ 1153972 h 1780956"/>
                  <a:gd name="connsiteX6973" fmla="*/ 1663406 w 2307205"/>
                  <a:gd name="connsiteY6973" fmla="*/ 1155889 h 1780956"/>
                  <a:gd name="connsiteX6974" fmla="*/ 1663406 w 2307205"/>
                  <a:gd name="connsiteY6974" fmla="*/ 1157364 h 1780956"/>
                  <a:gd name="connsiteX6975" fmla="*/ 1659572 w 2307205"/>
                  <a:gd name="connsiteY6975" fmla="*/ 1160461 h 1780956"/>
                  <a:gd name="connsiteX6976" fmla="*/ 1659277 w 2307205"/>
                  <a:gd name="connsiteY6976" fmla="*/ 1161641 h 1780956"/>
                  <a:gd name="connsiteX6977" fmla="*/ 1661194 w 2307205"/>
                  <a:gd name="connsiteY6977" fmla="*/ 1164591 h 1780956"/>
                  <a:gd name="connsiteX6978" fmla="*/ 1662816 w 2307205"/>
                  <a:gd name="connsiteY6978" fmla="*/ 1165771 h 1780956"/>
                  <a:gd name="connsiteX6979" fmla="*/ 1661637 w 2307205"/>
                  <a:gd name="connsiteY6979" fmla="*/ 1166213 h 1780956"/>
                  <a:gd name="connsiteX6980" fmla="*/ 1656622 w 2307205"/>
                  <a:gd name="connsiteY6980" fmla="*/ 1161936 h 1780956"/>
                  <a:gd name="connsiteX6981" fmla="*/ 1653082 w 2307205"/>
                  <a:gd name="connsiteY6981" fmla="*/ 1161936 h 1780956"/>
                  <a:gd name="connsiteX6982" fmla="*/ 1652492 w 2307205"/>
                  <a:gd name="connsiteY6982" fmla="*/ 1162821 h 1780956"/>
                  <a:gd name="connsiteX6983" fmla="*/ 1652787 w 2307205"/>
                  <a:gd name="connsiteY6983" fmla="*/ 1165771 h 1780956"/>
                  <a:gd name="connsiteX6984" fmla="*/ 1652345 w 2307205"/>
                  <a:gd name="connsiteY6984" fmla="*/ 1166656 h 1780956"/>
                  <a:gd name="connsiteX6985" fmla="*/ 1649542 w 2307205"/>
                  <a:gd name="connsiteY6985" fmla="*/ 1169901 h 1780956"/>
                  <a:gd name="connsiteX6986" fmla="*/ 1649985 w 2307205"/>
                  <a:gd name="connsiteY6986" fmla="*/ 1171081 h 1780956"/>
                  <a:gd name="connsiteX6987" fmla="*/ 1651755 w 2307205"/>
                  <a:gd name="connsiteY6987" fmla="*/ 1172408 h 1780956"/>
                  <a:gd name="connsiteX6988" fmla="*/ 1652197 w 2307205"/>
                  <a:gd name="connsiteY6988" fmla="*/ 1173588 h 1780956"/>
                  <a:gd name="connsiteX6989" fmla="*/ 1649985 w 2307205"/>
                  <a:gd name="connsiteY6989" fmla="*/ 1176538 h 1780956"/>
                  <a:gd name="connsiteX6990" fmla="*/ 1646150 w 2307205"/>
                  <a:gd name="connsiteY6990" fmla="*/ 1178898 h 1780956"/>
                  <a:gd name="connsiteX6991" fmla="*/ 1644085 w 2307205"/>
                  <a:gd name="connsiteY6991" fmla="*/ 1180668 h 1780956"/>
                  <a:gd name="connsiteX6992" fmla="*/ 1642168 w 2307205"/>
                  <a:gd name="connsiteY6992" fmla="*/ 1182880 h 1780956"/>
                  <a:gd name="connsiteX6993" fmla="*/ 1639513 w 2307205"/>
                  <a:gd name="connsiteY6993" fmla="*/ 1187010 h 1780956"/>
                  <a:gd name="connsiteX6994" fmla="*/ 1634646 w 2307205"/>
                  <a:gd name="connsiteY6994" fmla="*/ 1192172 h 1780956"/>
                  <a:gd name="connsiteX6995" fmla="*/ 1633908 w 2307205"/>
                  <a:gd name="connsiteY6995" fmla="*/ 1193204 h 1780956"/>
                  <a:gd name="connsiteX6996" fmla="*/ 1633318 w 2307205"/>
                  <a:gd name="connsiteY6996" fmla="*/ 1194974 h 1780956"/>
                  <a:gd name="connsiteX6997" fmla="*/ 1632876 w 2307205"/>
                  <a:gd name="connsiteY6997" fmla="*/ 1197334 h 1780956"/>
                  <a:gd name="connsiteX6998" fmla="*/ 1632581 w 2307205"/>
                  <a:gd name="connsiteY6998" fmla="*/ 1200726 h 1780956"/>
                  <a:gd name="connsiteX6999" fmla="*/ 1632876 w 2307205"/>
                  <a:gd name="connsiteY6999" fmla="*/ 1202054 h 1780956"/>
                  <a:gd name="connsiteX7000" fmla="*/ 1634056 w 2307205"/>
                  <a:gd name="connsiteY7000" fmla="*/ 1203824 h 1780956"/>
                  <a:gd name="connsiteX7001" fmla="*/ 1637006 w 2307205"/>
                  <a:gd name="connsiteY7001" fmla="*/ 1204709 h 1780956"/>
                  <a:gd name="connsiteX7002" fmla="*/ 1645855 w 2307205"/>
                  <a:gd name="connsiteY7002" fmla="*/ 1211641 h 1780956"/>
                  <a:gd name="connsiteX7003" fmla="*/ 1649247 w 2307205"/>
                  <a:gd name="connsiteY7003" fmla="*/ 1213558 h 1780956"/>
                  <a:gd name="connsiteX7004" fmla="*/ 1654409 w 2307205"/>
                  <a:gd name="connsiteY7004" fmla="*/ 1215771 h 1780956"/>
                  <a:gd name="connsiteX7005" fmla="*/ 1657802 w 2307205"/>
                  <a:gd name="connsiteY7005" fmla="*/ 1217688 h 1780956"/>
                  <a:gd name="connsiteX7006" fmla="*/ 1659424 w 2307205"/>
                  <a:gd name="connsiteY7006" fmla="*/ 1219310 h 1780956"/>
                  <a:gd name="connsiteX7007" fmla="*/ 1668126 w 2307205"/>
                  <a:gd name="connsiteY7007" fmla="*/ 1225947 h 1780956"/>
                  <a:gd name="connsiteX7008" fmla="*/ 1675058 w 2307205"/>
                  <a:gd name="connsiteY7008" fmla="*/ 1235829 h 1780956"/>
                  <a:gd name="connsiteX7009" fmla="*/ 1677123 w 2307205"/>
                  <a:gd name="connsiteY7009" fmla="*/ 1239664 h 1780956"/>
                  <a:gd name="connsiteX7010" fmla="*/ 1677713 w 2307205"/>
                  <a:gd name="connsiteY7010" fmla="*/ 1241876 h 1780956"/>
                  <a:gd name="connsiteX7011" fmla="*/ 1681105 w 2307205"/>
                  <a:gd name="connsiteY7011" fmla="*/ 1250136 h 1780956"/>
                  <a:gd name="connsiteX7012" fmla="*/ 1682580 w 2307205"/>
                  <a:gd name="connsiteY7012" fmla="*/ 1254266 h 1780956"/>
                  <a:gd name="connsiteX7013" fmla="*/ 1683318 w 2307205"/>
                  <a:gd name="connsiteY7013" fmla="*/ 1257658 h 1780956"/>
                  <a:gd name="connsiteX7014" fmla="*/ 1684498 w 2307205"/>
                  <a:gd name="connsiteY7014" fmla="*/ 1268425 h 1780956"/>
                  <a:gd name="connsiteX7015" fmla="*/ 1684498 w 2307205"/>
                  <a:gd name="connsiteY7015" fmla="*/ 1283026 h 1780956"/>
                  <a:gd name="connsiteX7016" fmla="*/ 1683908 w 2307205"/>
                  <a:gd name="connsiteY7016" fmla="*/ 1288189 h 1780956"/>
                  <a:gd name="connsiteX7017" fmla="*/ 1682433 w 2307205"/>
                  <a:gd name="connsiteY7017" fmla="*/ 1294088 h 1780956"/>
                  <a:gd name="connsiteX7018" fmla="*/ 1681253 w 2307205"/>
                  <a:gd name="connsiteY7018" fmla="*/ 1297481 h 1780956"/>
                  <a:gd name="connsiteX7019" fmla="*/ 1678303 w 2307205"/>
                  <a:gd name="connsiteY7019" fmla="*/ 1301610 h 1780956"/>
                  <a:gd name="connsiteX7020" fmla="*/ 1673731 w 2307205"/>
                  <a:gd name="connsiteY7020" fmla="*/ 1306330 h 1780956"/>
                  <a:gd name="connsiteX7021" fmla="*/ 1670191 w 2307205"/>
                  <a:gd name="connsiteY7021" fmla="*/ 1310460 h 1780956"/>
                  <a:gd name="connsiteX7022" fmla="*/ 1667831 w 2307205"/>
                  <a:gd name="connsiteY7022" fmla="*/ 1313852 h 1780956"/>
                  <a:gd name="connsiteX7023" fmla="*/ 1663701 w 2307205"/>
                  <a:gd name="connsiteY7023" fmla="*/ 1317834 h 1780956"/>
                  <a:gd name="connsiteX7024" fmla="*/ 1653820 w 2307205"/>
                  <a:gd name="connsiteY7024" fmla="*/ 1325504 h 1780956"/>
                  <a:gd name="connsiteX7025" fmla="*/ 1651902 w 2307205"/>
                  <a:gd name="connsiteY7025" fmla="*/ 1327421 h 1780956"/>
                  <a:gd name="connsiteX7026" fmla="*/ 1648805 w 2307205"/>
                  <a:gd name="connsiteY7026" fmla="*/ 1329486 h 1780956"/>
                  <a:gd name="connsiteX7027" fmla="*/ 1642610 w 2307205"/>
                  <a:gd name="connsiteY7027" fmla="*/ 1332584 h 1780956"/>
                  <a:gd name="connsiteX7028" fmla="*/ 1638038 w 2307205"/>
                  <a:gd name="connsiteY7028" fmla="*/ 1335533 h 1780956"/>
                  <a:gd name="connsiteX7029" fmla="*/ 1633613 w 2307205"/>
                  <a:gd name="connsiteY7029" fmla="*/ 1337598 h 1780956"/>
                  <a:gd name="connsiteX7030" fmla="*/ 1623879 w 2307205"/>
                  <a:gd name="connsiteY7030" fmla="*/ 1341286 h 1780956"/>
                  <a:gd name="connsiteX7031" fmla="*/ 1622256 w 2307205"/>
                  <a:gd name="connsiteY7031" fmla="*/ 1342318 h 1780956"/>
                  <a:gd name="connsiteX7032" fmla="*/ 1602493 w 2307205"/>
                  <a:gd name="connsiteY7032" fmla="*/ 1348955 h 1780956"/>
                  <a:gd name="connsiteX7033" fmla="*/ 1601313 w 2307205"/>
                  <a:gd name="connsiteY7033" fmla="*/ 1349840 h 1780956"/>
                  <a:gd name="connsiteX7034" fmla="*/ 1601313 w 2307205"/>
                  <a:gd name="connsiteY7034" fmla="*/ 1350430 h 1780956"/>
                  <a:gd name="connsiteX7035" fmla="*/ 1602345 w 2307205"/>
                  <a:gd name="connsiteY7035" fmla="*/ 1350725 h 1780956"/>
                  <a:gd name="connsiteX7036" fmla="*/ 1603378 w 2307205"/>
                  <a:gd name="connsiteY7036" fmla="*/ 1351315 h 1780956"/>
                  <a:gd name="connsiteX7037" fmla="*/ 1604262 w 2307205"/>
                  <a:gd name="connsiteY7037" fmla="*/ 1352347 h 1780956"/>
                  <a:gd name="connsiteX7038" fmla="*/ 1606327 w 2307205"/>
                  <a:gd name="connsiteY7038" fmla="*/ 1356330 h 1780956"/>
                  <a:gd name="connsiteX7039" fmla="*/ 1607507 w 2307205"/>
                  <a:gd name="connsiteY7039" fmla="*/ 1359869 h 1780956"/>
                  <a:gd name="connsiteX7040" fmla="*/ 1608687 w 2307205"/>
                  <a:gd name="connsiteY7040" fmla="*/ 1361934 h 1780956"/>
                  <a:gd name="connsiteX7041" fmla="*/ 1610604 w 2307205"/>
                  <a:gd name="connsiteY7041" fmla="*/ 1364589 h 1780956"/>
                  <a:gd name="connsiteX7042" fmla="*/ 1612227 w 2307205"/>
                  <a:gd name="connsiteY7042" fmla="*/ 1366212 h 1780956"/>
                  <a:gd name="connsiteX7043" fmla="*/ 1614292 w 2307205"/>
                  <a:gd name="connsiteY7043" fmla="*/ 1367392 h 1780956"/>
                  <a:gd name="connsiteX7044" fmla="*/ 1616062 w 2307205"/>
                  <a:gd name="connsiteY7044" fmla="*/ 1367981 h 1780956"/>
                  <a:gd name="connsiteX7045" fmla="*/ 1616062 w 2307205"/>
                  <a:gd name="connsiteY7045" fmla="*/ 1368424 h 1780956"/>
                  <a:gd name="connsiteX7046" fmla="*/ 1615177 w 2307205"/>
                  <a:gd name="connsiteY7046" fmla="*/ 1369899 h 1780956"/>
                  <a:gd name="connsiteX7047" fmla="*/ 1613554 w 2307205"/>
                  <a:gd name="connsiteY7047" fmla="*/ 1370489 h 1780956"/>
                  <a:gd name="connsiteX7048" fmla="*/ 1618127 w 2307205"/>
                  <a:gd name="connsiteY7048" fmla="*/ 1372111 h 1780956"/>
                  <a:gd name="connsiteX7049" fmla="*/ 1619601 w 2307205"/>
                  <a:gd name="connsiteY7049" fmla="*/ 1373144 h 1780956"/>
                  <a:gd name="connsiteX7050" fmla="*/ 1619896 w 2307205"/>
                  <a:gd name="connsiteY7050" fmla="*/ 1373881 h 1780956"/>
                  <a:gd name="connsiteX7051" fmla="*/ 1617832 w 2307205"/>
                  <a:gd name="connsiteY7051" fmla="*/ 1375651 h 1780956"/>
                  <a:gd name="connsiteX7052" fmla="*/ 1617832 w 2307205"/>
                  <a:gd name="connsiteY7052" fmla="*/ 1376388 h 1780956"/>
                  <a:gd name="connsiteX7053" fmla="*/ 1618864 w 2307205"/>
                  <a:gd name="connsiteY7053" fmla="*/ 1378158 h 1780956"/>
                  <a:gd name="connsiteX7054" fmla="*/ 1621224 w 2307205"/>
                  <a:gd name="connsiteY7054" fmla="*/ 1379633 h 1780956"/>
                  <a:gd name="connsiteX7055" fmla="*/ 1621224 w 2307205"/>
                  <a:gd name="connsiteY7055" fmla="*/ 1379928 h 1780956"/>
                  <a:gd name="connsiteX7056" fmla="*/ 1619749 w 2307205"/>
                  <a:gd name="connsiteY7056" fmla="*/ 1379928 h 1780956"/>
                  <a:gd name="connsiteX7057" fmla="*/ 1618717 w 2307205"/>
                  <a:gd name="connsiteY7057" fmla="*/ 1380371 h 1780956"/>
                  <a:gd name="connsiteX7058" fmla="*/ 1617684 w 2307205"/>
                  <a:gd name="connsiteY7058" fmla="*/ 1383026 h 1780956"/>
                  <a:gd name="connsiteX7059" fmla="*/ 1616799 w 2307205"/>
                  <a:gd name="connsiteY7059" fmla="*/ 1383911 h 1780956"/>
                  <a:gd name="connsiteX7060" fmla="*/ 1617094 w 2307205"/>
                  <a:gd name="connsiteY7060" fmla="*/ 1386123 h 1780956"/>
                  <a:gd name="connsiteX7061" fmla="*/ 1618569 w 2307205"/>
                  <a:gd name="connsiteY7061" fmla="*/ 1389515 h 1780956"/>
                  <a:gd name="connsiteX7062" fmla="*/ 1619896 w 2307205"/>
                  <a:gd name="connsiteY7062" fmla="*/ 1394825 h 1780956"/>
                  <a:gd name="connsiteX7063" fmla="*/ 1621076 w 2307205"/>
                  <a:gd name="connsiteY7063" fmla="*/ 1402052 h 1780956"/>
                  <a:gd name="connsiteX7064" fmla="*/ 1622404 w 2307205"/>
                  <a:gd name="connsiteY7064" fmla="*/ 1407804 h 1780956"/>
                  <a:gd name="connsiteX7065" fmla="*/ 1623584 w 2307205"/>
                  <a:gd name="connsiteY7065" fmla="*/ 1410164 h 1780956"/>
                  <a:gd name="connsiteX7066" fmla="*/ 1626534 w 2307205"/>
                  <a:gd name="connsiteY7066" fmla="*/ 1412819 h 1780956"/>
                  <a:gd name="connsiteX7067" fmla="*/ 1626976 w 2307205"/>
                  <a:gd name="connsiteY7067" fmla="*/ 1414294 h 1780956"/>
                  <a:gd name="connsiteX7068" fmla="*/ 1626091 w 2307205"/>
                  <a:gd name="connsiteY7068" fmla="*/ 1415916 h 1780956"/>
                  <a:gd name="connsiteX7069" fmla="*/ 1625796 w 2307205"/>
                  <a:gd name="connsiteY7069" fmla="*/ 1417833 h 1780956"/>
                  <a:gd name="connsiteX7070" fmla="*/ 1626386 w 2307205"/>
                  <a:gd name="connsiteY7070" fmla="*/ 1421521 h 1780956"/>
                  <a:gd name="connsiteX7071" fmla="*/ 1626976 w 2307205"/>
                  <a:gd name="connsiteY7071" fmla="*/ 1422553 h 1780956"/>
                  <a:gd name="connsiteX7072" fmla="*/ 1630221 w 2307205"/>
                  <a:gd name="connsiteY7072" fmla="*/ 1425798 h 1780956"/>
                  <a:gd name="connsiteX7073" fmla="*/ 1631401 w 2307205"/>
                  <a:gd name="connsiteY7073" fmla="*/ 1427273 h 1780956"/>
                  <a:gd name="connsiteX7074" fmla="*/ 1632138 w 2307205"/>
                  <a:gd name="connsiteY7074" fmla="*/ 1430518 h 1780956"/>
                  <a:gd name="connsiteX7075" fmla="*/ 1632138 w 2307205"/>
                  <a:gd name="connsiteY7075" fmla="*/ 1433615 h 1780956"/>
                  <a:gd name="connsiteX7076" fmla="*/ 1632581 w 2307205"/>
                  <a:gd name="connsiteY7076" fmla="*/ 1434353 h 1780956"/>
                  <a:gd name="connsiteX7077" fmla="*/ 1634351 w 2307205"/>
                  <a:gd name="connsiteY7077" fmla="*/ 1435385 h 1780956"/>
                  <a:gd name="connsiteX7078" fmla="*/ 1633171 w 2307205"/>
                  <a:gd name="connsiteY7078" fmla="*/ 1435680 h 1780956"/>
                  <a:gd name="connsiteX7079" fmla="*/ 1631991 w 2307205"/>
                  <a:gd name="connsiteY7079" fmla="*/ 1437007 h 1780956"/>
                  <a:gd name="connsiteX7080" fmla="*/ 1630516 w 2307205"/>
                  <a:gd name="connsiteY7080" fmla="*/ 1439515 h 1780956"/>
                  <a:gd name="connsiteX7081" fmla="*/ 1627713 w 2307205"/>
                  <a:gd name="connsiteY7081" fmla="*/ 1443202 h 1780956"/>
                  <a:gd name="connsiteX7082" fmla="*/ 1624469 w 2307205"/>
                  <a:gd name="connsiteY7082" fmla="*/ 1445709 h 1780956"/>
                  <a:gd name="connsiteX7083" fmla="*/ 1623289 w 2307205"/>
                  <a:gd name="connsiteY7083" fmla="*/ 1447479 h 1780956"/>
                  <a:gd name="connsiteX7084" fmla="*/ 1622699 w 2307205"/>
                  <a:gd name="connsiteY7084" fmla="*/ 1449839 h 1780956"/>
                  <a:gd name="connsiteX7085" fmla="*/ 1621666 w 2307205"/>
                  <a:gd name="connsiteY7085" fmla="*/ 1451461 h 1780956"/>
                  <a:gd name="connsiteX7086" fmla="*/ 1620192 w 2307205"/>
                  <a:gd name="connsiteY7086" fmla="*/ 1452347 h 1780956"/>
                  <a:gd name="connsiteX7087" fmla="*/ 1620192 w 2307205"/>
                  <a:gd name="connsiteY7087" fmla="*/ 1453821 h 1780956"/>
                  <a:gd name="connsiteX7088" fmla="*/ 1625501 w 2307205"/>
                  <a:gd name="connsiteY7088" fmla="*/ 1459721 h 1780956"/>
                  <a:gd name="connsiteX7089" fmla="*/ 1626534 w 2307205"/>
                  <a:gd name="connsiteY7089" fmla="*/ 1461048 h 1780956"/>
                  <a:gd name="connsiteX7090" fmla="*/ 1626534 w 2307205"/>
                  <a:gd name="connsiteY7090" fmla="*/ 1462081 h 1780956"/>
                  <a:gd name="connsiteX7091" fmla="*/ 1624174 w 2307205"/>
                  <a:gd name="connsiteY7091" fmla="*/ 1464441 h 1780956"/>
                  <a:gd name="connsiteX7092" fmla="*/ 1623436 w 2307205"/>
                  <a:gd name="connsiteY7092" fmla="*/ 1466063 h 1780956"/>
                  <a:gd name="connsiteX7093" fmla="*/ 1622404 w 2307205"/>
                  <a:gd name="connsiteY7093" fmla="*/ 1469898 h 1780956"/>
                  <a:gd name="connsiteX7094" fmla="*/ 1622404 w 2307205"/>
                  <a:gd name="connsiteY7094" fmla="*/ 1472405 h 1780956"/>
                  <a:gd name="connsiteX7095" fmla="*/ 1621371 w 2307205"/>
                  <a:gd name="connsiteY7095" fmla="*/ 1470340 h 1780956"/>
                  <a:gd name="connsiteX7096" fmla="*/ 1620192 w 2307205"/>
                  <a:gd name="connsiteY7096" fmla="*/ 1465916 h 1780956"/>
                  <a:gd name="connsiteX7097" fmla="*/ 1619601 w 2307205"/>
                  <a:gd name="connsiteY7097" fmla="*/ 1464588 h 1780956"/>
                  <a:gd name="connsiteX7098" fmla="*/ 1618717 w 2307205"/>
                  <a:gd name="connsiteY7098" fmla="*/ 1463261 h 1780956"/>
                  <a:gd name="connsiteX7099" fmla="*/ 1617389 w 2307205"/>
                  <a:gd name="connsiteY7099" fmla="*/ 1461933 h 1780956"/>
                  <a:gd name="connsiteX7100" fmla="*/ 1615767 w 2307205"/>
                  <a:gd name="connsiteY7100" fmla="*/ 1461048 h 1780956"/>
                  <a:gd name="connsiteX7101" fmla="*/ 1613849 w 2307205"/>
                  <a:gd name="connsiteY7101" fmla="*/ 1460606 h 1780956"/>
                  <a:gd name="connsiteX7102" fmla="*/ 1612817 w 2307205"/>
                  <a:gd name="connsiteY7102" fmla="*/ 1460164 h 1780956"/>
                  <a:gd name="connsiteX7103" fmla="*/ 1611932 w 2307205"/>
                  <a:gd name="connsiteY7103" fmla="*/ 1457656 h 1780956"/>
                  <a:gd name="connsiteX7104" fmla="*/ 1610899 w 2307205"/>
                  <a:gd name="connsiteY7104" fmla="*/ 1457656 h 1780956"/>
                  <a:gd name="connsiteX7105" fmla="*/ 1606770 w 2307205"/>
                  <a:gd name="connsiteY7105" fmla="*/ 1459426 h 1780956"/>
                  <a:gd name="connsiteX7106" fmla="*/ 1606032 w 2307205"/>
                  <a:gd name="connsiteY7106" fmla="*/ 1460606 h 1780956"/>
                  <a:gd name="connsiteX7107" fmla="*/ 1605590 w 2307205"/>
                  <a:gd name="connsiteY7107" fmla="*/ 1462081 h 1780956"/>
                  <a:gd name="connsiteX7108" fmla="*/ 1604557 w 2307205"/>
                  <a:gd name="connsiteY7108" fmla="*/ 1463556 h 1780956"/>
                  <a:gd name="connsiteX7109" fmla="*/ 1603082 w 2307205"/>
                  <a:gd name="connsiteY7109" fmla="*/ 1464883 h 1780956"/>
                  <a:gd name="connsiteX7110" fmla="*/ 1601903 w 2307205"/>
                  <a:gd name="connsiteY7110" fmla="*/ 1467243 h 1780956"/>
                  <a:gd name="connsiteX7111" fmla="*/ 1601018 w 2307205"/>
                  <a:gd name="connsiteY7111" fmla="*/ 1470488 h 1780956"/>
                  <a:gd name="connsiteX7112" fmla="*/ 1600575 w 2307205"/>
                  <a:gd name="connsiteY7112" fmla="*/ 1472700 h 1780956"/>
                  <a:gd name="connsiteX7113" fmla="*/ 1600575 w 2307205"/>
                  <a:gd name="connsiteY7113" fmla="*/ 1473880 h 1780956"/>
                  <a:gd name="connsiteX7114" fmla="*/ 1601165 w 2307205"/>
                  <a:gd name="connsiteY7114" fmla="*/ 1475060 h 1780956"/>
                  <a:gd name="connsiteX7115" fmla="*/ 1603230 w 2307205"/>
                  <a:gd name="connsiteY7115" fmla="*/ 1477420 h 1780956"/>
                  <a:gd name="connsiteX7116" fmla="*/ 1608097 w 2307205"/>
                  <a:gd name="connsiteY7116" fmla="*/ 1481992 h 1780956"/>
                  <a:gd name="connsiteX7117" fmla="*/ 1610015 w 2307205"/>
                  <a:gd name="connsiteY7117" fmla="*/ 1484795 h 1780956"/>
                  <a:gd name="connsiteX7118" fmla="*/ 1610899 w 2307205"/>
                  <a:gd name="connsiteY7118" fmla="*/ 1487302 h 1780956"/>
                  <a:gd name="connsiteX7119" fmla="*/ 1608097 w 2307205"/>
                  <a:gd name="connsiteY7119" fmla="*/ 1483467 h 1780956"/>
                  <a:gd name="connsiteX7120" fmla="*/ 1602935 w 2307205"/>
                  <a:gd name="connsiteY7120" fmla="*/ 1478895 h 1780956"/>
                  <a:gd name="connsiteX7121" fmla="*/ 1598068 w 2307205"/>
                  <a:gd name="connsiteY7121" fmla="*/ 1473143 h 1780956"/>
                  <a:gd name="connsiteX7122" fmla="*/ 1594823 w 2307205"/>
                  <a:gd name="connsiteY7122" fmla="*/ 1471078 h 1780956"/>
                  <a:gd name="connsiteX7123" fmla="*/ 1591136 w 2307205"/>
                  <a:gd name="connsiteY7123" fmla="*/ 1469455 h 1780956"/>
                  <a:gd name="connsiteX7124" fmla="*/ 1586859 w 2307205"/>
                  <a:gd name="connsiteY7124" fmla="*/ 1468275 h 1780956"/>
                  <a:gd name="connsiteX7125" fmla="*/ 1584204 w 2307205"/>
                  <a:gd name="connsiteY7125" fmla="*/ 1467833 h 1780956"/>
                  <a:gd name="connsiteX7126" fmla="*/ 1581254 w 2307205"/>
                  <a:gd name="connsiteY7126" fmla="*/ 1468571 h 1780956"/>
                  <a:gd name="connsiteX7127" fmla="*/ 1576092 w 2307205"/>
                  <a:gd name="connsiteY7127" fmla="*/ 1472553 h 1780956"/>
                  <a:gd name="connsiteX7128" fmla="*/ 1572994 w 2307205"/>
                  <a:gd name="connsiteY7128" fmla="*/ 1474618 h 1780956"/>
                  <a:gd name="connsiteX7129" fmla="*/ 1571519 w 2307205"/>
                  <a:gd name="connsiteY7129" fmla="*/ 1474913 h 1780956"/>
                  <a:gd name="connsiteX7130" fmla="*/ 1576239 w 2307205"/>
                  <a:gd name="connsiteY7130" fmla="*/ 1470045 h 1780956"/>
                  <a:gd name="connsiteX7131" fmla="*/ 1580811 w 2307205"/>
                  <a:gd name="connsiteY7131" fmla="*/ 1467243 h 1780956"/>
                  <a:gd name="connsiteX7132" fmla="*/ 1582139 w 2307205"/>
                  <a:gd name="connsiteY7132" fmla="*/ 1465768 h 1780956"/>
                  <a:gd name="connsiteX7133" fmla="*/ 1582139 w 2307205"/>
                  <a:gd name="connsiteY7133" fmla="*/ 1464293 h 1780956"/>
                  <a:gd name="connsiteX7134" fmla="*/ 1580811 w 2307205"/>
                  <a:gd name="connsiteY7134" fmla="*/ 1461048 h 1780956"/>
                  <a:gd name="connsiteX7135" fmla="*/ 1578451 w 2307205"/>
                  <a:gd name="connsiteY7135" fmla="*/ 1456181 h 1780956"/>
                  <a:gd name="connsiteX7136" fmla="*/ 1576682 w 2307205"/>
                  <a:gd name="connsiteY7136" fmla="*/ 1453084 h 1780956"/>
                  <a:gd name="connsiteX7137" fmla="*/ 1575502 w 2307205"/>
                  <a:gd name="connsiteY7137" fmla="*/ 1451757 h 1780956"/>
                  <a:gd name="connsiteX7138" fmla="*/ 1568570 w 2307205"/>
                  <a:gd name="connsiteY7138" fmla="*/ 1445709 h 1780956"/>
                  <a:gd name="connsiteX7139" fmla="*/ 1564440 w 2307205"/>
                  <a:gd name="connsiteY7139" fmla="*/ 1443202 h 1780956"/>
                  <a:gd name="connsiteX7140" fmla="*/ 1560310 w 2307205"/>
                  <a:gd name="connsiteY7140" fmla="*/ 1441727 h 1780956"/>
                  <a:gd name="connsiteX7141" fmla="*/ 1557360 w 2307205"/>
                  <a:gd name="connsiteY7141" fmla="*/ 1439810 h 1780956"/>
                  <a:gd name="connsiteX7142" fmla="*/ 1555590 w 2307205"/>
                  <a:gd name="connsiteY7142" fmla="*/ 1437597 h 1780956"/>
                  <a:gd name="connsiteX7143" fmla="*/ 1553378 w 2307205"/>
                  <a:gd name="connsiteY7143" fmla="*/ 1436417 h 1780956"/>
                  <a:gd name="connsiteX7144" fmla="*/ 1550871 w 2307205"/>
                  <a:gd name="connsiteY7144" fmla="*/ 1436417 h 1780956"/>
                  <a:gd name="connsiteX7145" fmla="*/ 1546446 w 2307205"/>
                  <a:gd name="connsiteY7145" fmla="*/ 1437155 h 1780956"/>
                  <a:gd name="connsiteX7146" fmla="*/ 1546151 w 2307205"/>
                  <a:gd name="connsiteY7146" fmla="*/ 1436860 h 1780956"/>
                  <a:gd name="connsiteX7147" fmla="*/ 1547478 w 2307205"/>
                  <a:gd name="connsiteY7147" fmla="*/ 1435827 h 1780956"/>
                  <a:gd name="connsiteX7148" fmla="*/ 1550428 w 2307205"/>
                  <a:gd name="connsiteY7148" fmla="*/ 1434353 h 1780956"/>
                  <a:gd name="connsiteX7149" fmla="*/ 1551756 w 2307205"/>
                  <a:gd name="connsiteY7149" fmla="*/ 1433320 h 1780956"/>
                  <a:gd name="connsiteX7150" fmla="*/ 1552788 w 2307205"/>
                  <a:gd name="connsiteY7150" fmla="*/ 1431845 h 1780956"/>
                  <a:gd name="connsiteX7151" fmla="*/ 1552051 w 2307205"/>
                  <a:gd name="connsiteY7151" fmla="*/ 1429485 h 1780956"/>
                  <a:gd name="connsiteX7152" fmla="*/ 1548363 w 2307205"/>
                  <a:gd name="connsiteY7152" fmla="*/ 1424913 h 1780956"/>
                  <a:gd name="connsiteX7153" fmla="*/ 1545266 w 2307205"/>
                  <a:gd name="connsiteY7153" fmla="*/ 1421816 h 1780956"/>
                  <a:gd name="connsiteX7154" fmla="*/ 1541136 w 2307205"/>
                  <a:gd name="connsiteY7154" fmla="*/ 1416211 h 1780956"/>
                  <a:gd name="connsiteX7155" fmla="*/ 1538776 w 2307205"/>
                  <a:gd name="connsiteY7155" fmla="*/ 1413851 h 1780956"/>
                  <a:gd name="connsiteX7156" fmla="*/ 1536269 w 2307205"/>
                  <a:gd name="connsiteY7156" fmla="*/ 1412229 h 1780956"/>
                  <a:gd name="connsiteX7157" fmla="*/ 1534794 w 2307205"/>
                  <a:gd name="connsiteY7157" fmla="*/ 1410901 h 1780956"/>
                  <a:gd name="connsiteX7158" fmla="*/ 1533909 w 2307205"/>
                  <a:gd name="connsiteY7158" fmla="*/ 1408394 h 1780956"/>
                  <a:gd name="connsiteX7159" fmla="*/ 1533909 w 2307205"/>
                  <a:gd name="connsiteY7159" fmla="*/ 1407214 h 1780956"/>
                  <a:gd name="connsiteX7160" fmla="*/ 1534794 w 2307205"/>
                  <a:gd name="connsiteY7160" fmla="*/ 1403969 h 1780956"/>
                  <a:gd name="connsiteX7161" fmla="*/ 1535827 w 2307205"/>
                  <a:gd name="connsiteY7161" fmla="*/ 1402199 h 1780956"/>
                  <a:gd name="connsiteX7162" fmla="*/ 1537449 w 2307205"/>
                  <a:gd name="connsiteY7162" fmla="*/ 1400282 h 1780956"/>
                  <a:gd name="connsiteX7163" fmla="*/ 1537744 w 2307205"/>
                  <a:gd name="connsiteY7163" fmla="*/ 1396742 h 1780956"/>
                  <a:gd name="connsiteX7164" fmla="*/ 1536859 w 2307205"/>
                  <a:gd name="connsiteY7164" fmla="*/ 1391433 h 1780956"/>
                  <a:gd name="connsiteX7165" fmla="*/ 1536564 w 2307205"/>
                  <a:gd name="connsiteY7165" fmla="*/ 1387893 h 1780956"/>
                  <a:gd name="connsiteX7166" fmla="*/ 1537596 w 2307205"/>
                  <a:gd name="connsiteY7166" fmla="*/ 1383321 h 1780956"/>
                  <a:gd name="connsiteX7167" fmla="*/ 1537891 w 2307205"/>
                  <a:gd name="connsiteY7167" fmla="*/ 1380518 h 1780956"/>
                  <a:gd name="connsiteX7168" fmla="*/ 1537302 w 2307205"/>
                  <a:gd name="connsiteY7168" fmla="*/ 1378011 h 1780956"/>
                  <a:gd name="connsiteX7169" fmla="*/ 1535237 w 2307205"/>
                  <a:gd name="connsiteY7169" fmla="*/ 1372259 h 1780956"/>
                  <a:gd name="connsiteX7170" fmla="*/ 1534647 w 2307205"/>
                  <a:gd name="connsiteY7170" fmla="*/ 1371226 h 1780956"/>
                  <a:gd name="connsiteX7171" fmla="*/ 1531254 w 2307205"/>
                  <a:gd name="connsiteY7171" fmla="*/ 1367392 h 1780956"/>
                  <a:gd name="connsiteX7172" fmla="*/ 1530517 w 2307205"/>
                  <a:gd name="connsiteY7172" fmla="*/ 1365032 h 1780956"/>
                  <a:gd name="connsiteX7173" fmla="*/ 1530517 w 2307205"/>
                  <a:gd name="connsiteY7173" fmla="*/ 1361049 h 1780956"/>
                  <a:gd name="connsiteX7174" fmla="*/ 1531844 w 2307205"/>
                  <a:gd name="connsiteY7174" fmla="*/ 1356477 h 1780956"/>
                  <a:gd name="connsiteX7175" fmla="*/ 1535827 w 2307205"/>
                  <a:gd name="connsiteY7175" fmla="*/ 1344530 h 1780956"/>
                  <a:gd name="connsiteX7176" fmla="*/ 1535827 w 2307205"/>
                  <a:gd name="connsiteY7176" fmla="*/ 1343055 h 1780956"/>
                  <a:gd name="connsiteX7177" fmla="*/ 1533467 w 2307205"/>
                  <a:gd name="connsiteY7177" fmla="*/ 1337893 h 1780956"/>
                  <a:gd name="connsiteX7178" fmla="*/ 1531254 w 2307205"/>
                  <a:gd name="connsiteY7178" fmla="*/ 1335386 h 1780956"/>
                  <a:gd name="connsiteX7179" fmla="*/ 1526387 w 2307205"/>
                  <a:gd name="connsiteY7179" fmla="*/ 1332436 h 1780956"/>
                  <a:gd name="connsiteX7180" fmla="*/ 1523585 w 2307205"/>
                  <a:gd name="connsiteY7180" fmla="*/ 1331846 h 1780956"/>
                  <a:gd name="connsiteX7181" fmla="*/ 1520635 w 2307205"/>
                  <a:gd name="connsiteY7181" fmla="*/ 1332141 h 1780956"/>
                  <a:gd name="connsiteX7182" fmla="*/ 1518865 w 2307205"/>
                  <a:gd name="connsiteY7182" fmla="*/ 1332141 h 1780956"/>
                  <a:gd name="connsiteX7183" fmla="*/ 1516800 w 2307205"/>
                  <a:gd name="connsiteY7183" fmla="*/ 1329781 h 1780956"/>
                  <a:gd name="connsiteX7184" fmla="*/ 1515768 w 2307205"/>
                  <a:gd name="connsiteY7184" fmla="*/ 1329486 h 1780956"/>
                  <a:gd name="connsiteX7185" fmla="*/ 1509868 w 2307205"/>
                  <a:gd name="connsiteY7185" fmla="*/ 1330076 h 1780956"/>
                  <a:gd name="connsiteX7186" fmla="*/ 1500576 w 2307205"/>
                  <a:gd name="connsiteY7186" fmla="*/ 1328306 h 1780956"/>
                  <a:gd name="connsiteX7187" fmla="*/ 1498069 w 2307205"/>
                  <a:gd name="connsiteY7187" fmla="*/ 1328306 h 1780956"/>
                  <a:gd name="connsiteX7188" fmla="*/ 1491727 w 2307205"/>
                  <a:gd name="connsiteY7188" fmla="*/ 1326389 h 1780956"/>
                  <a:gd name="connsiteX7189" fmla="*/ 1490104 w 2307205"/>
                  <a:gd name="connsiteY7189" fmla="*/ 1326389 h 1780956"/>
                  <a:gd name="connsiteX7190" fmla="*/ 1488777 w 2307205"/>
                  <a:gd name="connsiteY7190" fmla="*/ 1326979 h 1780956"/>
                  <a:gd name="connsiteX7191" fmla="*/ 1486564 w 2307205"/>
                  <a:gd name="connsiteY7191" fmla="*/ 1327274 h 1780956"/>
                  <a:gd name="connsiteX7192" fmla="*/ 1483615 w 2307205"/>
                  <a:gd name="connsiteY7192" fmla="*/ 1327274 h 1780956"/>
                  <a:gd name="connsiteX7193" fmla="*/ 1480075 w 2307205"/>
                  <a:gd name="connsiteY7193" fmla="*/ 1327569 h 1780956"/>
                  <a:gd name="connsiteX7194" fmla="*/ 1475797 w 2307205"/>
                  <a:gd name="connsiteY7194" fmla="*/ 1328454 h 1780956"/>
                  <a:gd name="connsiteX7195" fmla="*/ 1470930 w 2307205"/>
                  <a:gd name="connsiteY7195" fmla="*/ 1328454 h 1780956"/>
                  <a:gd name="connsiteX7196" fmla="*/ 1465326 w 2307205"/>
                  <a:gd name="connsiteY7196" fmla="*/ 1327569 h 1780956"/>
                  <a:gd name="connsiteX7197" fmla="*/ 1461638 w 2307205"/>
                  <a:gd name="connsiteY7197" fmla="*/ 1327569 h 1780956"/>
                  <a:gd name="connsiteX7198" fmla="*/ 1459869 w 2307205"/>
                  <a:gd name="connsiteY7198" fmla="*/ 1328159 h 1780956"/>
                  <a:gd name="connsiteX7199" fmla="*/ 1457656 w 2307205"/>
                  <a:gd name="connsiteY7199" fmla="*/ 1329634 h 1780956"/>
                  <a:gd name="connsiteX7200" fmla="*/ 1453674 w 2307205"/>
                  <a:gd name="connsiteY7200" fmla="*/ 1334943 h 1780956"/>
                  <a:gd name="connsiteX7201" fmla="*/ 1453674 w 2307205"/>
                  <a:gd name="connsiteY7201" fmla="*/ 1334354 h 1780956"/>
                  <a:gd name="connsiteX7202" fmla="*/ 1457656 w 2307205"/>
                  <a:gd name="connsiteY7202" fmla="*/ 1326979 h 1780956"/>
                  <a:gd name="connsiteX7203" fmla="*/ 1457656 w 2307205"/>
                  <a:gd name="connsiteY7203" fmla="*/ 1325061 h 1780956"/>
                  <a:gd name="connsiteX7204" fmla="*/ 1455739 w 2307205"/>
                  <a:gd name="connsiteY7204" fmla="*/ 1323882 h 1780956"/>
                  <a:gd name="connsiteX7205" fmla="*/ 1452494 w 2307205"/>
                  <a:gd name="connsiteY7205" fmla="*/ 1322112 h 1780956"/>
                  <a:gd name="connsiteX7206" fmla="*/ 1450577 w 2307205"/>
                  <a:gd name="connsiteY7206" fmla="*/ 1320489 h 1780956"/>
                  <a:gd name="connsiteX7207" fmla="*/ 1448512 w 2307205"/>
                  <a:gd name="connsiteY7207" fmla="*/ 1318129 h 1780956"/>
                  <a:gd name="connsiteX7208" fmla="*/ 1445414 w 2307205"/>
                  <a:gd name="connsiteY7208" fmla="*/ 1315917 h 1780956"/>
                  <a:gd name="connsiteX7209" fmla="*/ 1441432 w 2307205"/>
                  <a:gd name="connsiteY7209" fmla="*/ 1313852 h 1780956"/>
                  <a:gd name="connsiteX7210" fmla="*/ 1437450 w 2307205"/>
                  <a:gd name="connsiteY7210" fmla="*/ 1312377 h 1780956"/>
                  <a:gd name="connsiteX7211" fmla="*/ 1433468 w 2307205"/>
                  <a:gd name="connsiteY7211" fmla="*/ 1311640 h 1780956"/>
                  <a:gd name="connsiteX7212" fmla="*/ 1427273 w 2307205"/>
                  <a:gd name="connsiteY7212" fmla="*/ 1309575 h 1780956"/>
                  <a:gd name="connsiteX7213" fmla="*/ 1413114 w 2307205"/>
                  <a:gd name="connsiteY7213" fmla="*/ 1304413 h 1780956"/>
                  <a:gd name="connsiteX7214" fmla="*/ 1403527 w 2307205"/>
                  <a:gd name="connsiteY7214" fmla="*/ 1302200 h 1780956"/>
                  <a:gd name="connsiteX7215" fmla="*/ 1398365 w 2307205"/>
                  <a:gd name="connsiteY7215" fmla="*/ 1300430 h 1780956"/>
                  <a:gd name="connsiteX7216" fmla="*/ 1396300 w 2307205"/>
                  <a:gd name="connsiteY7216" fmla="*/ 1299103 h 1780956"/>
                  <a:gd name="connsiteX7217" fmla="*/ 1388040 w 2307205"/>
                  <a:gd name="connsiteY7217" fmla="*/ 1288631 h 1780956"/>
                  <a:gd name="connsiteX7218" fmla="*/ 1382878 w 2307205"/>
                  <a:gd name="connsiteY7218" fmla="*/ 1283911 h 1780956"/>
                  <a:gd name="connsiteX7219" fmla="*/ 1377716 w 2307205"/>
                  <a:gd name="connsiteY7219" fmla="*/ 1281404 h 1780956"/>
                  <a:gd name="connsiteX7220" fmla="*/ 1373144 w 2307205"/>
                  <a:gd name="connsiteY7220" fmla="*/ 1278749 h 1780956"/>
                  <a:gd name="connsiteX7221" fmla="*/ 1367096 w 2307205"/>
                  <a:gd name="connsiteY7221" fmla="*/ 1274472 h 1780956"/>
                  <a:gd name="connsiteX7222" fmla="*/ 1363262 w 2307205"/>
                  <a:gd name="connsiteY7222" fmla="*/ 1271080 h 1780956"/>
                  <a:gd name="connsiteX7223" fmla="*/ 1360017 w 2307205"/>
                  <a:gd name="connsiteY7223" fmla="*/ 1269752 h 1780956"/>
                  <a:gd name="connsiteX7224" fmla="*/ 1353085 w 2307205"/>
                  <a:gd name="connsiteY7224" fmla="*/ 1268572 h 1780956"/>
                  <a:gd name="connsiteX7225" fmla="*/ 1349693 w 2307205"/>
                  <a:gd name="connsiteY7225" fmla="*/ 1267392 h 1780956"/>
                  <a:gd name="connsiteX7226" fmla="*/ 1338041 w 2307205"/>
                  <a:gd name="connsiteY7226" fmla="*/ 1264885 h 1780956"/>
                  <a:gd name="connsiteX7227" fmla="*/ 1330666 w 2307205"/>
                  <a:gd name="connsiteY7227" fmla="*/ 1262230 h 1780956"/>
                  <a:gd name="connsiteX7228" fmla="*/ 1323587 w 2307205"/>
                  <a:gd name="connsiteY7228" fmla="*/ 1258543 h 1780956"/>
                  <a:gd name="connsiteX7229" fmla="*/ 1317097 w 2307205"/>
                  <a:gd name="connsiteY7229" fmla="*/ 1255741 h 1780956"/>
                  <a:gd name="connsiteX7230" fmla="*/ 1309133 w 2307205"/>
                  <a:gd name="connsiteY7230" fmla="*/ 1254561 h 1780956"/>
                  <a:gd name="connsiteX7231" fmla="*/ 1303528 w 2307205"/>
                  <a:gd name="connsiteY7231" fmla="*/ 1255151 h 1780956"/>
                  <a:gd name="connsiteX7232" fmla="*/ 1279782 w 2307205"/>
                  <a:gd name="connsiteY7232" fmla="*/ 1261788 h 1780956"/>
                  <a:gd name="connsiteX7233" fmla="*/ 1273734 w 2307205"/>
                  <a:gd name="connsiteY7233" fmla="*/ 1263853 h 1780956"/>
                  <a:gd name="connsiteX7234" fmla="*/ 1270932 w 2307205"/>
                  <a:gd name="connsiteY7234" fmla="*/ 1265328 h 1780956"/>
                  <a:gd name="connsiteX7235" fmla="*/ 1270490 w 2307205"/>
                  <a:gd name="connsiteY7235" fmla="*/ 1265328 h 1780956"/>
                  <a:gd name="connsiteX7236" fmla="*/ 1272407 w 2307205"/>
                  <a:gd name="connsiteY7236" fmla="*/ 1263410 h 1780956"/>
                  <a:gd name="connsiteX7237" fmla="*/ 1272407 w 2307205"/>
                  <a:gd name="connsiteY7237" fmla="*/ 1262525 h 1780956"/>
                  <a:gd name="connsiteX7238" fmla="*/ 1268277 w 2307205"/>
                  <a:gd name="connsiteY7238" fmla="*/ 1262820 h 1780956"/>
                  <a:gd name="connsiteX7239" fmla="*/ 1266802 w 2307205"/>
                  <a:gd name="connsiteY7239" fmla="*/ 1263410 h 1780956"/>
                  <a:gd name="connsiteX7240" fmla="*/ 1263115 w 2307205"/>
                  <a:gd name="connsiteY7240" fmla="*/ 1265770 h 1780956"/>
                  <a:gd name="connsiteX7241" fmla="*/ 1261198 w 2307205"/>
                  <a:gd name="connsiteY7241" fmla="*/ 1266655 h 1780956"/>
                  <a:gd name="connsiteX7242" fmla="*/ 1259280 w 2307205"/>
                  <a:gd name="connsiteY7242" fmla="*/ 1267097 h 1780956"/>
                  <a:gd name="connsiteX7243" fmla="*/ 1259280 w 2307205"/>
                  <a:gd name="connsiteY7243" fmla="*/ 1266802 h 1780956"/>
                  <a:gd name="connsiteX7244" fmla="*/ 1260903 w 2307205"/>
                  <a:gd name="connsiteY7244" fmla="*/ 1265918 h 1780956"/>
                  <a:gd name="connsiteX7245" fmla="*/ 1262525 w 2307205"/>
                  <a:gd name="connsiteY7245" fmla="*/ 1264590 h 1780956"/>
                  <a:gd name="connsiteX7246" fmla="*/ 1264148 w 2307205"/>
                  <a:gd name="connsiteY7246" fmla="*/ 1262673 h 1780956"/>
                  <a:gd name="connsiteX7247" fmla="*/ 1265917 w 2307205"/>
                  <a:gd name="connsiteY7247" fmla="*/ 1260018 h 1780956"/>
                  <a:gd name="connsiteX7248" fmla="*/ 1267687 w 2307205"/>
                  <a:gd name="connsiteY7248" fmla="*/ 1256478 h 1780956"/>
                  <a:gd name="connsiteX7249" fmla="*/ 1268720 w 2307205"/>
                  <a:gd name="connsiteY7249" fmla="*/ 1253823 h 1780956"/>
                  <a:gd name="connsiteX7250" fmla="*/ 1268720 w 2307205"/>
                  <a:gd name="connsiteY7250" fmla="*/ 1252053 h 1780956"/>
                  <a:gd name="connsiteX7251" fmla="*/ 1268425 w 2307205"/>
                  <a:gd name="connsiteY7251" fmla="*/ 1249693 h 1780956"/>
                  <a:gd name="connsiteX7252" fmla="*/ 1267392 w 2307205"/>
                  <a:gd name="connsiteY7252" fmla="*/ 1246596 h 1780956"/>
                  <a:gd name="connsiteX7253" fmla="*/ 1261788 w 2307205"/>
                  <a:gd name="connsiteY7253" fmla="*/ 1234944 h 1780956"/>
                  <a:gd name="connsiteX7254" fmla="*/ 1260755 w 2307205"/>
                  <a:gd name="connsiteY7254" fmla="*/ 1232437 h 1780956"/>
                  <a:gd name="connsiteX7255" fmla="*/ 1258100 w 2307205"/>
                  <a:gd name="connsiteY7255" fmla="*/ 1223588 h 1780956"/>
                  <a:gd name="connsiteX7256" fmla="*/ 1255888 w 2307205"/>
                  <a:gd name="connsiteY7256" fmla="*/ 1217983 h 1780956"/>
                  <a:gd name="connsiteX7257" fmla="*/ 1251316 w 2307205"/>
                  <a:gd name="connsiteY7257" fmla="*/ 1207806 h 1780956"/>
                  <a:gd name="connsiteX7258" fmla="*/ 1250578 w 2307205"/>
                  <a:gd name="connsiteY7258" fmla="*/ 1205004 h 1780956"/>
                  <a:gd name="connsiteX7259" fmla="*/ 1249841 w 2307205"/>
                  <a:gd name="connsiteY7259" fmla="*/ 1199989 h 1780956"/>
                  <a:gd name="connsiteX7260" fmla="*/ 1249251 w 2307205"/>
                  <a:gd name="connsiteY7260" fmla="*/ 1198809 h 1780956"/>
                  <a:gd name="connsiteX7261" fmla="*/ 1246596 w 2307205"/>
                  <a:gd name="connsiteY7261" fmla="*/ 1197629 h 1780956"/>
                  <a:gd name="connsiteX7262" fmla="*/ 1244089 w 2307205"/>
                  <a:gd name="connsiteY7262" fmla="*/ 1198219 h 1780956"/>
                  <a:gd name="connsiteX7263" fmla="*/ 1241139 w 2307205"/>
                  <a:gd name="connsiteY7263" fmla="*/ 1198219 h 1780956"/>
                  <a:gd name="connsiteX7264" fmla="*/ 1233469 w 2307205"/>
                  <a:gd name="connsiteY7264" fmla="*/ 1197039 h 1780956"/>
                  <a:gd name="connsiteX7265" fmla="*/ 1226242 w 2307205"/>
                  <a:gd name="connsiteY7265" fmla="*/ 1197482 h 1780956"/>
                  <a:gd name="connsiteX7266" fmla="*/ 1224472 w 2307205"/>
                  <a:gd name="connsiteY7266" fmla="*/ 1198367 h 1780956"/>
                  <a:gd name="connsiteX7267" fmla="*/ 1222260 w 2307205"/>
                  <a:gd name="connsiteY7267" fmla="*/ 1202644 h 1780956"/>
                  <a:gd name="connsiteX7268" fmla="*/ 1220638 w 2307205"/>
                  <a:gd name="connsiteY7268" fmla="*/ 1212083 h 1780956"/>
                  <a:gd name="connsiteX7269" fmla="*/ 1219015 w 2307205"/>
                  <a:gd name="connsiteY7269" fmla="*/ 1215181 h 1780956"/>
                  <a:gd name="connsiteX7270" fmla="*/ 1219015 w 2307205"/>
                  <a:gd name="connsiteY7270" fmla="*/ 1213558 h 1780956"/>
                  <a:gd name="connsiteX7271" fmla="*/ 1220343 w 2307205"/>
                  <a:gd name="connsiteY7271" fmla="*/ 1201316 h 1780956"/>
                  <a:gd name="connsiteX7272" fmla="*/ 1220343 w 2307205"/>
                  <a:gd name="connsiteY7272" fmla="*/ 1199104 h 1780956"/>
                  <a:gd name="connsiteX7273" fmla="*/ 1216655 w 2307205"/>
                  <a:gd name="connsiteY7273" fmla="*/ 1197924 h 1780956"/>
                  <a:gd name="connsiteX7274" fmla="*/ 1213558 w 2307205"/>
                  <a:gd name="connsiteY7274" fmla="*/ 1193942 h 1780956"/>
                  <a:gd name="connsiteX7275" fmla="*/ 1212526 w 2307205"/>
                  <a:gd name="connsiteY7275" fmla="*/ 1193204 h 1780956"/>
                  <a:gd name="connsiteX7276" fmla="*/ 1211346 w 2307205"/>
                  <a:gd name="connsiteY7276" fmla="*/ 1192909 h 1780956"/>
                  <a:gd name="connsiteX7277" fmla="*/ 1210018 w 2307205"/>
                  <a:gd name="connsiteY7277" fmla="*/ 1192909 h 1780956"/>
                  <a:gd name="connsiteX7278" fmla="*/ 1208986 w 2307205"/>
                  <a:gd name="connsiteY7278" fmla="*/ 1191877 h 1780956"/>
                  <a:gd name="connsiteX7279" fmla="*/ 1208248 w 2307205"/>
                  <a:gd name="connsiteY7279" fmla="*/ 1189075 h 1780956"/>
                  <a:gd name="connsiteX7280" fmla="*/ 1207363 w 2307205"/>
                  <a:gd name="connsiteY7280" fmla="*/ 1187305 h 1780956"/>
                  <a:gd name="connsiteX7281" fmla="*/ 1205594 w 2307205"/>
                  <a:gd name="connsiteY7281" fmla="*/ 1186125 h 1780956"/>
                  <a:gd name="connsiteX7282" fmla="*/ 1202644 w 2307205"/>
                  <a:gd name="connsiteY7282" fmla="*/ 1185387 h 1780956"/>
                  <a:gd name="connsiteX7283" fmla="*/ 1204856 w 2307205"/>
                  <a:gd name="connsiteY7283" fmla="*/ 1184650 h 1780956"/>
                  <a:gd name="connsiteX7284" fmla="*/ 1206183 w 2307205"/>
                  <a:gd name="connsiteY7284" fmla="*/ 1182143 h 1780956"/>
                  <a:gd name="connsiteX7285" fmla="*/ 1207069 w 2307205"/>
                  <a:gd name="connsiteY7285" fmla="*/ 1177570 h 1780956"/>
                  <a:gd name="connsiteX7286" fmla="*/ 1207363 w 2307205"/>
                  <a:gd name="connsiteY7286" fmla="*/ 1169458 h 1780956"/>
                  <a:gd name="connsiteX7287" fmla="*/ 1207069 w 2307205"/>
                  <a:gd name="connsiteY7287" fmla="*/ 1151022 h 1780956"/>
                  <a:gd name="connsiteX7288" fmla="*/ 1208248 w 2307205"/>
                  <a:gd name="connsiteY7288" fmla="*/ 1144975 h 1780956"/>
                  <a:gd name="connsiteX7289" fmla="*/ 1210166 w 2307205"/>
                  <a:gd name="connsiteY7289" fmla="*/ 1137453 h 1780956"/>
                  <a:gd name="connsiteX7290" fmla="*/ 1210756 w 2307205"/>
                  <a:gd name="connsiteY7290" fmla="*/ 1132880 h 1780956"/>
                  <a:gd name="connsiteX7291" fmla="*/ 1210166 w 2307205"/>
                  <a:gd name="connsiteY7291" fmla="*/ 1131406 h 1780956"/>
                  <a:gd name="connsiteX7292" fmla="*/ 1209281 w 2307205"/>
                  <a:gd name="connsiteY7292" fmla="*/ 1130521 h 1780956"/>
                  <a:gd name="connsiteX7293" fmla="*/ 1207806 w 2307205"/>
                  <a:gd name="connsiteY7293" fmla="*/ 1129636 h 1780956"/>
                  <a:gd name="connsiteX7294" fmla="*/ 1210018 w 2307205"/>
                  <a:gd name="connsiteY7294" fmla="*/ 1128013 h 1780956"/>
                  <a:gd name="connsiteX7295" fmla="*/ 1212821 w 2307205"/>
                  <a:gd name="connsiteY7295" fmla="*/ 1128013 h 1780956"/>
                  <a:gd name="connsiteX7296" fmla="*/ 1214443 w 2307205"/>
                  <a:gd name="connsiteY7296" fmla="*/ 1125358 h 1780956"/>
                  <a:gd name="connsiteX7297" fmla="*/ 1216655 w 2307205"/>
                  <a:gd name="connsiteY7297" fmla="*/ 1120344 h 1780956"/>
                  <a:gd name="connsiteX7298" fmla="*/ 1219753 w 2307205"/>
                  <a:gd name="connsiteY7298" fmla="*/ 1114739 h 1780956"/>
                  <a:gd name="connsiteX7299" fmla="*/ 1223735 w 2307205"/>
                  <a:gd name="connsiteY7299" fmla="*/ 1108544 h 1780956"/>
                  <a:gd name="connsiteX7300" fmla="*/ 1225947 w 2307205"/>
                  <a:gd name="connsiteY7300" fmla="*/ 1103972 h 1780956"/>
                  <a:gd name="connsiteX7301" fmla="*/ 1226390 w 2307205"/>
                  <a:gd name="connsiteY7301" fmla="*/ 1101022 h 1780956"/>
                  <a:gd name="connsiteX7302" fmla="*/ 1226390 w 2307205"/>
                  <a:gd name="connsiteY7302" fmla="*/ 1098810 h 1780956"/>
                  <a:gd name="connsiteX7303" fmla="*/ 1225505 w 2307205"/>
                  <a:gd name="connsiteY7303" fmla="*/ 1097335 h 1780956"/>
                  <a:gd name="connsiteX7304" fmla="*/ 1226095 w 2307205"/>
                  <a:gd name="connsiteY7304" fmla="*/ 1096745 h 1780956"/>
                  <a:gd name="connsiteX7305" fmla="*/ 1229192 w 2307205"/>
                  <a:gd name="connsiteY7305" fmla="*/ 1097188 h 1780956"/>
                  <a:gd name="connsiteX7306" fmla="*/ 1230520 w 2307205"/>
                  <a:gd name="connsiteY7306" fmla="*/ 1095713 h 1780956"/>
                  <a:gd name="connsiteX7307" fmla="*/ 1230520 w 2307205"/>
                  <a:gd name="connsiteY7307" fmla="*/ 1094975 h 1780956"/>
                  <a:gd name="connsiteX7308" fmla="*/ 1229192 w 2307205"/>
                  <a:gd name="connsiteY7308" fmla="*/ 1091730 h 1780956"/>
                  <a:gd name="connsiteX7309" fmla="*/ 1229930 w 2307205"/>
                  <a:gd name="connsiteY7309" fmla="*/ 1090255 h 1780956"/>
                  <a:gd name="connsiteX7310" fmla="*/ 1235239 w 2307205"/>
                  <a:gd name="connsiteY7310" fmla="*/ 1085388 h 1780956"/>
                  <a:gd name="connsiteX7311" fmla="*/ 1242761 w 2307205"/>
                  <a:gd name="connsiteY7311" fmla="*/ 1081258 h 1780956"/>
                  <a:gd name="connsiteX7312" fmla="*/ 1244531 w 2307205"/>
                  <a:gd name="connsiteY7312" fmla="*/ 1079931 h 1780956"/>
                  <a:gd name="connsiteX7313" fmla="*/ 1245564 w 2307205"/>
                  <a:gd name="connsiteY7313" fmla="*/ 1078751 h 1780956"/>
                  <a:gd name="connsiteX7314" fmla="*/ 1245564 w 2307205"/>
                  <a:gd name="connsiteY7314" fmla="*/ 1078309 h 1780956"/>
                  <a:gd name="connsiteX7315" fmla="*/ 1242466 w 2307205"/>
                  <a:gd name="connsiteY7315" fmla="*/ 1076981 h 1780956"/>
                  <a:gd name="connsiteX7316" fmla="*/ 1240844 w 2307205"/>
                  <a:gd name="connsiteY7316" fmla="*/ 1075506 h 1780956"/>
                  <a:gd name="connsiteX7317" fmla="*/ 1239959 w 2307205"/>
                  <a:gd name="connsiteY7317" fmla="*/ 1074474 h 1780956"/>
                  <a:gd name="connsiteX7318" fmla="*/ 1238484 w 2307205"/>
                  <a:gd name="connsiteY7318" fmla="*/ 1071671 h 1780956"/>
                  <a:gd name="connsiteX7319" fmla="*/ 1243941 w 2307205"/>
                  <a:gd name="connsiteY7319" fmla="*/ 1072261 h 1780956"/>
                  <a:gd name="connsiteX7320" fmla="*/ 1244974 w 2307205"/>
                  <a:gd name="connsiteY7320" fmla="*/ 1072261 h 1780956"/>
                  <a:gd name="connsiteX7321" fmla="*/ 1246596 w 2307205"/>
                  <a:gd name="connsiteY7321" fmla="*/ 1070934 h 1780956"/>
                  <a:gd name="connsiteX7322" fmla="*/ 1246006 w 2307205"/>
                  <a:gd name="connsiteY7322" fmla="*/ 1070049 h 1780956"/>
                  <a:gd name="connsiteX7323" fmla="*/ 1244236 w 2307205"/>
                  <a:gd name="connsiteY7323" fmla="*/ 1068722 h 1780956"/>
                  <a:gd name="connsiteX7324" fmla="*/ 1244679 w 2307205"/>
                  <a:gd name="connsiteY7324" fmla="*/ 1068132 h 1780956"/>
                  <a:gd name="connsiteX7325" fmla="*/ 1249399 w 2307205"/>
                  <a:gd name="connsiteY7325" fmla="*/ 1068132 h 1780956"/>
                  <a:gd name="connsiteX7326" fmla="*/ 1251906 w 2307205"/>
                  <a:gd name="connsiteY7326" fmla="*/ 1066952 h 1780956"/>
                  <a:gd name="connsiteX7327" fmla="*/ 1253381 w 2307205"/>
                  <a:gd name="connsiteY7327" fmla="*/ 1065624 h 1780956"/>
                  <a:gd name="connsiteX7328" fmla="*/ 1253086 w 2307205"/>
                  <a:gd name="connsiteY7328" fmla="*/ 1065034 h 1780956"/>
                  <a:gd name="connsiteX7329" fmla="*/ 1251906 w 2307205"/>
                  <a:gd name="connsiteY7329" fmla="*/ 1064297 h 1780956"/>
                  <a:gd name="connsiteX7330" fmla="*/ 1251906 w 2307205"/>
                  <a:gd name="connsiteY7330" fmla="*/ 1063412 h 1780956"/>
                  <a:gd name="connsiteX7331" fmla="*/ 1256183 w 2307205"/>
                  <a:gd name="connsiteY7331" fmla="*/ 1060757 h 1780956"/>
                  <a:gd name="connsiteX7332" fmla="*/ 1255888 w 2307205"/>
                  <a:gd name="connsiteY7332" fmla="*/ 1059577 h 1780956"/>
                  <a:gd name="connsiteX7333" fmla="*/ 1253971 w 2307205"/>
                  <a:gd name="connsiteY7333" fmla="*/ 1057955 h 1780956"/>
                  <a:gd name="connsiteX7334" fmla="*/ 1248956 w 2307205"/>
                  <a:gd name="connsiteY7334" fmla="*/ 1055447 h 1780956"/>
                  <a:gd name="connsiteX7335" fmla="*/ 1248219 w 2307205"/>
                  <a:gd name="connsiteY7335" fmla="*/ 1054858 h 1780956"/>
                  <a:gd name="connsiteX7336" fmla="*/ 1249546 w 2307205"/>
                  <a:gd name="connsiteY7336" fmla="*/ 1054858 h 1780956"/>
                  <a:gd name="connsiteX7337" fmla="*/ 1257068 w 2307205"/>
                  <a:gd name="connsiteY7337" fmla="*/ 1057217 h 1780956"/>
                  <a:gd name="connsiteX7338" fmla="*/ 1260460 w 2307205"/>
                  <a:gd name="connsiteY7338" fmla="*/ 1059135 h 1780956"/>
                  <a:gd name="connsiteX7339" fmla="*/ 1262673 w 2307205"/>
                  <a:gd name="connsiteY7339" fmla="*/ 1061200 h 1780956"/>
                  <a:gd name="connsiteX7340" fmla="*/ 1264443 w 2307205"/>
                  <a:gd name="connsiteY7340" fmla="*/ 1062380 h 1780956"/>
                  <a:gd name="connsiteX7341" fmla="*/ 1265770 w 2307205"/>
                  <a:gd name="connsiteY7341" fmla="*/ 1062675 h 1780956"/>
                  <a:gd name="connsiteX7342" fmla="*/ 1265328 w 2307205"/>
                  <a:gd name="connsiteY7342" fmla="*/ 1061347 h 1780956"/>
                  <a:gd name="connsiteX7343" fmla="*/ 1263115 w 2307205"/>
                  <a:gd name="connsiteY7343" fmla="*/ 1058250 h 1780956"/>
                  <a:gd name="connsiteX7344" fmla="*/ 1261198 w 2307205"/>
                  <a:gd name="connsiteY7344" fmla="*/ 1056185 h 1780956"/>
                  <a:gd name="connsiteX7345" fmla="*/ 1259575 w 2307205"/>
                  <a:gd name="connsiteY7345" fmla="*/ 1055300 h 1780956"/>
                  <a:gd name="connsiteX7346" fmla="*/ 1259575 w 2307205"/>
                  <a:gd name="connsiteY7346" fmla="*/ 1054120 h 1780956"/>
                  <a:gd name="connsiteX7347" fmla="*/ 1261050 w 2307205"/>
                  <a:gd name="connsiteY7347" fmla="*/ 1052498 h 1780956"/>
                  <a:gd name="connsiteX7348" fmla="*/ 1264000 w 2307205"/>
                  <a:gd name="connsiteY7348" fmla="*/ 1050433 h 1780956"/>
                  <a:gd name="connsiteX7349" fmla="*/ 1264885 w 2307205"/>
                  <a:gd name="connsiteY7349" fmla="*/ 1049105 h 1780956"/>
                  <a:gd name="connsiteX7350" fmla="*/ 1265180 w 2307205"/>
                  <a:gd name="connsiteY7350" fmla="*/ 1047335 h 1780956"/>
                  <a:gd name="connsiteX7351" fmla="*/ 1266655 w 2307205"/>
                  <a:gd name="connsiteY7351" fmla="*/ 1046598 h 1780956"/>
                  <a:gd name="connsiteX7352" fmla="*/ 1269162 w 2307205"/>
                  <a:gd name="connsiteY7352" fmla="*/ 1046893 h 1780956"/>
                  <a:gd name="connsiteX7353" fmla="*/ 1271080 w 2307205"/>
                  <a:gd name="connsiteY7353" fmla="*/ 1046598 h 1780956"/>
                  <a:gd name="connsiteX7354" fmla="*/ 1272555 w 2307205"/>
                  <a:gd name="connsiteY7354" fmla="*/ 1045713 h 1780956"/>
                  <a:gd name="connsiteX7355" fmla="*/ 1274177 w 2307205"/>
                  <a:gd name="connsiteY7355" fmla="*/ 1045713 h 1780956"/>
                  <a:gd name="connsiteX7356" fmla="*/ 1277422 w 2307205"/>
                  <a:gd name="connsiteY7356" fmla="*/ 1047483 h 1780956"/>
                  <a:gd name="connsiteX7357" fmla="*/ 1279339 w 2307205"/>
                  <a:gd name="connsiteY7357" fmla="*/ 1047483 h 1780956"/>
                  <a:gd name="connsiteX7358" fmla="*/ 1280962 w 2307205"/>
                  <a:gd name="connsiteY7358" fmla="*/ 1046156 h 1780956"/>
                  <a:gd name="connsiteX7359" fmla="*/ 1281257 w 2307205"/>
                  <a:gd name="connsiteY7359" fmla="*/ 1045418 h 1780956"/>
                  <a:gd name="connsiteX7360" fmla="*/ 1280667 w 2307205"/>
                  <a:gd name="connsiteY7360" fmla="*/ 1043353 h 1780956"/>
                  <a:gd name="connsiteX7361" fmla="*/ 1275652 w 2307205"/>
                  <a:gd name="connsiteY7361" fmla="*/ 1042468 h 1780956"/>
                  <a:gd name="connsiteX7362" fmla="*/ 1273145 w 2307205"/>
                  <a:gd name="connsiteY7362" fmla="*/ 1041731 h 1780956"/>
                  <a:gd name="connsiteX7363" fmla="*/ 1271522 w 2307205"/>
                  <a:gd name="connsiteY7363" fmla="*/ 1040551 h 1780956"/>
                  <a:gd name="connsiteX7364" fmla="*/ 1270490 w 2307205"/>
                  <a:gd name="connsiteY7364" fmla="*/ 1039666 h 1780956"/>
                  <a:gd name="connsiteX7365" fmla="*/ 1269605 w 2307205"/>
                  <a:gd name="connsiteY7365" fmla="*/ 1038043 h 1780956"/>
                  <a:gd name="connsiteX7366" fmla="*/ 1269310 w 2307205"/>
                  <a:gd name="connsiteY7366" fmla="*/ 1036864 h 1780956"/>
                  <a:gd name="connsiteX7367" fmla="*/ 1270047 w 2307205"/>
                  <a:gd name="connsiteY7367" fmla="*/ 1036126 h 1780956"/>
                  <a:gd name="connsiteX7368" fmla="*/ 1274325 w 2307205"/>
                  <a:gd name="connsiteY7368" fmla="*/ 1035684 h 1780956"/>
                  <a:gd name="connsiteX7369" fmla="*/ 1275505 w 2307205"/>
                  <a:gd name="connsiteY7369" fmla="*/ 1035241 h 1780956"/>
                  <a:gd name="connsiteX7370" fmla="*/ 1276537 w 2307205"/>
                  <a:gd name="connsiteY7370" fmla="*/ 1034356 h 1780956"/>
                  <a:gd name="connsiteX7371" fmla="*/ 1278454 w 2307205"/>
                  <a:gd name="connsiteY7371" fmla="*/ 1034356 h 1780956"/>
                  <a:gd name="connsiteX7372" fmla="*/ 1282731 w 2307205"/>
                  <a:gd name="connsiteY7372" fmla="*/ 1035389 h 1780956"/>
                  <a:gd name="connsiteX7373" fmla="*/ 1293793 w 2307205"/>
                  <a:gd name="connsiteY7373" fmla="*/ 1036716 h 1780956"/>
                  <a:gd name="connsiteX7374" fmla="*/ 1296448 w 2307205"/>
                  <a:gd name="connsiteY7374" fmla="*/ 1036126 h 1780956"/>
                  <a:gd name="connsiteX7375" fmla="*/ 1302643 w 2307205"/>
                  <a:gd name="connsiteY7375" fmla="*/ 1031849 h 1780956"/>
                  <a:gd name="connsiteX7376" fmla="*/ 1305445 w 2307205"/>
                  <a:gd name="connsiteY7376" fmla="*/ 1031111 h 1780956"/>
                  <a:gd name="connsiteX7377" fmla="*/ 1308985 w 2307205"/>
                  <a:gd name="connsiteY7377" fmla="*/ 1030816 h 1780956"/>
                  <a:gd name="connsiteX7378" fmla="*/ 1311492 w 2307205"/>
                  <a:gd name="connsiteY7378" fmla="*/ 1029784 h 1780956"/>
                  <a:gd name="connsiteX7379" fmla="*/ 1312820 w 2307205"/>
                  <a:gd name="connsiteY7379" fmla="*/ 1027867 h 1780956"/>
                  <a:gd name="connsiteX7380" fmla="*/ 1313557 w 2307205"/>
                  <a:gd name="connsiteY7380" fmla="*/ 1025949 h 1780956"/>
                  <a:gd name="connsiteX7381" fmla="*/ 1313557 w 2307205"/>
                  <a:gd name="connsiteY7381" fmla="*/ 1024032 h 1780956"/>
                  <a:gd name="connsiteX7382" fmla="*/ 1313262 w 2307205"/>
                  <a:gd name="connsiteY7382" fmla="*/ 1016067 h 1780956"/>
                  <a:gd name="connsiteX7383" fmla="*/ 1312377 w 2307205"/>
                  <a:gd name="connsiteY7383" fmla="*/ 1014150 h 1780956"/>
                  <a:gd name="connsiteX7384" fmla="*/ 1306478 w 2307205"/>
                  <a:gd name="connsiteY7384" fmla="*/ 1010315 h 1780956"/>
                  <a:gd name="connsiteX7385" fmla="*/ 1302938 w 2307205"/>
                  <a:gd name="connsiteY7385" fmla="*/ 1008988 h 1780956"/>
                  <a:gd name="connsiteX7386" fmla="*/ 1297038 w 2307205"/>
                  <a:gd name="connsiteY7386" fmla="*/ 1007660 h 1780956"/>
                  <a:gd name="connsiteX7387" fmla="*/ 1292908 w 2307205"/>
                  <a:gd name="connsiteY7387" fmla="*/ 1005300 h 1780956"/>
                  <a:gd name="connsiteX7388" fmla="*/ 1287746 w 2307205"/>
                  <a:gd name="connsiteY7388" fmla="*/ 1001318 h 1780956"/>
                  <a:gd name="connsiteX7389" fmla="*/ 1283616 w 2307205"/>
                  <a:gd name="connsiteY7389" fmla="*/ 999696 h 1780956"/>
                  <a:gd name="connsiteX7390" fmla="*/ 1280667 w 2307205"/>
                  <a:gd name="connsiteY7390" fmla="*/ 1000581 h 1780956"/>
                  <a:gd name="connsiteX7391" fmla="*/ 1277569 w 2307205"/>
                  <a:gd name="connsiteY7391" fmla="*/ 1002056 h 1780956"/>
                  <a:gd name="connsiteX7392" fmla="*/ 1271965 w 2307205"/>
                  <a:gd name="connsiteY7392" fmla="*/ 1005300 h 1780956"/>
                  <a:gd name="connsiteX7393" fmla="*/ 1267392 w 2307205"/>
                  <a:gd name="connsiteY7393" fmla="*/ 1005595 h 1780956"/>
                  <a:gd name="connsiteX7394" fmla="*/ 1267392 w 2307205"/>
                  <a:gd name="connsiteY7394" fmla="*/ 1005005 h 1780956"/>
                  <a:gd name="connsiteX7395" fmla="*/ 1274177 w 2307205"/>
                  <a:gd name="connsiteY7395" fmla="*/ 1001318 h 1780956"/>
                  <a:gd name="connsiteX7396" fmla="*/ 1275505 w 2307205"/>
                  <a:gd name="connsiteY7396" fmla="*/ 999843 h 1780956"/>
                  <a:gd name="connsiteX7397" fmla="*/ 1274472 w 2307205"/>
                  <a:gd name="connsiteY7397" fmla="*/ 999106 h 1780956"/>
                  <a:gd name="connsiteX7398" fmla="*/ 1270785 w 2307205"/>
                  <a:gd name="connsiteY7398" fmla="*/ 997926 h 1780956"/>
                  <a:gd name="connsiteX7399" fmla="*/ 1265770 w 2307205"/>
                  <a:gd name="connsiteY7399" fmla="*/ 996893 h 1780956"/>
                  <a:gd name="connsiteX7400" fmla="*/ 1249103 w 2307205"/>
                  <a:gd name="connsiteY7400" fmla="*/ 990994 h 1780956"/>
                  <a:gd name="connsiteX7401" fmla="*/ 1246891 w 2307205"/>
                  <a:gd name="connsiteY7401" fmla="*/ 989961 h 1780956"/>
                  <a:gd name="connsiteX7402" fmla="*/ 1243499 w 2307205"/>
                  <a:gd name="connsiteY7402" fmla="*/ 989076 h 1780956"/>
                  <a:gd name="connsiteX7403" fmla="*/ 1242761 w 2307205"/>
                  <a:gd name="connsiteY7403" fmla="*/ 989371 h 1780956"/>
                  <a:gd name="connsiteX7404" fmla="*/ 1243499 w 2307205"/>
                  <a:gd name="connsiteY7404" fmla="*/ 991141 h 1780956"/>
                  <a:gd name="connsiteX7405" fmla="*/ 1244826 w 2307205"/>
                  <a:gd name="connsiteY7405" fmla="*/ 992321 h 1780956"/>
                  <a:gd name="connsiteX7406" fmla="*/ 1246449 w 2307205"/>
                  <a:gd name="connsiteY7406" fmla="*/ 993059 h 1780956"/>
                  <a:gd name="connsiteX7407" fmla="*/ 1246449 w 2307205"/>
                  <a:gd name="connsiteY7407" fmla="*/ 993649 h 1780956"/>
                  <a:gd name="connsiteX7408" fmla="*/ 1242614 w 2307205"/>
                  <a:gd name="connsiteY7408" fmla="*/ 993649 h 1780956"/>
                  <a:gd name="connsiteX7409" fmla="*/ 1238779 w 2307205"/>
                  <a:gd name="connsiteY7409" fmla="*/ 992616 h 1780956"/>
                  <a:gd name="connsiteX7410" fmla="*/ 1236124 w 2307205"/>
                  <a:gd name="connsiteY7410" fmla="*/ 989371 h 1780956"/>
                  <a:gd name="connsiteX7411" fmla="*/ 1236124 w 2307205"/>
                  <a:gd name="connsiteY7411" fmla="*/ 988044 h 1780956"/>
                  <a:gd name="connsiteX7412" fmla="*/ 1237599 w 2307205"/>
                  <a:gd name="connsiteY7412" fmla="*/ 986717 h 1780956"/>
                  <a:gd name="connsiteX7413" fmla="*/ 1237599 w 2307205"/>
                  <a:gd name="connsiteY7413" fmla="*/ 985242 h 1780956"/>
                  <a:gd name="connsiteX7414" fmla="*/ 1235239 w 2307205"/>
                  <a:gd name="connsiteY7414" fmla="*/ 980817 h 1780956"/>
                  <a:gd name="connsiteX7415" fmla="*/ 1242171 w 2307205"/>
                  <a:gd name="connsiteY7415" fmla="*/ 985832 h 1780956"/>
                  <a:gd name="connsiteX7416" fmla="*/ 1254118 w 2307205"/>
                  <a:gd name="connsiteY7416" fmla="*/ 989666 h 1780956"/>
                  <a:gd name="connsiteX7417" fmla="*/ 1265033 w 2307205"/>
                  <a:gd name="connsiteY7417" fmla="*/ 994239 h 1780956"/>
                  <a:gd name="connsiteX7418" fmla="*/ 1270637 w 2307205"/>
                  <a:gd name="connsiteY7418" fmla="*/ 996008 h 1780956"/>
                  <a:gd name="connsiteX7419" fmla="*/ 1274325 w 2307205"/>
                  <a:gd name="connsiteY7419" fmla="*/ 996451 h 1780956"/>
                  <a:gd name="connsiteX7420" fmla="*/ 1276979 w 2307205"/>
                  <a:gd name="connsiteY7420" fmla="*/ 996156 h 1780956"/>
                  <a:gd name="connsiteX7421" fmla="*/ 1278454 w 2307205"/>
                  <a:gd name="connsiteY7421" fmla="*/ 994976 h 1780956"/>
                  <a:gd name="connsiteX7422" fmla="*/ 1279929 w 2307205"/>
                  <a:gd name="connsiteY7422" fmla="*/ 994534 h 1780956"/>
                  <a:gd name="connsiteX7423" fmla="*/ 1281257 w 2307205"/>
                  <a:gd name="connsiteY7423" fmla="*/ 994976 h 1780956"/>
                  <a:gd name="connsiteX7424" fmla="*/ 1281552 w 2307205"/>
                  <a:gd name="connsiteY7424" fmla="*/ 995419 h 1780956"/>
                  <a:gd name="connsiteX7425" fmla="*/ 1280667 w 2307205"/>
                  <a:gd name="connsiteY7425" fmla="*/ 996008 h 1780956"/>
                  <a:gd name="connsiteX7426" fmla="*/ 1280667 w 2307205"/>
                  <a:gd name="connsiteY7426" fmla="*/ 996598 h 1780956"/>
                  <a:gd name="connsiteX7427" fmla="*/ 1281404 w 2307205"/>
                  <a:gd name="connsiteY7427" fmla="*/ 997188 h 1780956"/>
                  <a:gd name="connsiteX7428" fmla="*/ 1288041 w 2307205"/>
                  <a:gd name="connsiteY7428" fmla="*/ 997778 h 1780956"/>
                  <a:gd name="connsiteX7429" fmla="*/ 1291581 w 2307205"/>
                  <a:gd name="connsiteY7429" fmla="*/ 998516 h 1780956"/>
                  <a:gd name="connsiteX7430" fmla="*/ 1302790 w 2307205"/>
                  <a:gd name="connsiteY7430" fmla="*/ 1002941 h 1780956"/>
                  <a:gd name="connsiteX7431" fmla="*/ 1307068 w 2307205"/>
                  <a:gd name="connsiteY7431" fmla="*/ 1004121 h 1780956"/>
                  <a:gd name="connsiteX7432" fmla="*/ 1310607 w 2307205"/>
                  <a:gd name="connsiteY7432" fmla="*/ 1004415 h 1780956"/>
                  <a:gd name="connsiteX7433" fmla="*/ 1313410 w 2307205"/>
                  <a:gd name="connsiteY7433" fmla="*/ 1003826 h 1780956"/>
                  <a:gd name="connsiteX7434" fmla="*/ 1315327 w 2307205"/>
                  <a:gd name="connsiteY7434" fmla="*/ 1002646 h 1780956"/>
                  <a:gd name="connsiteX7435" fmla="*/ 1316359 w 2307205"/>
                  <a:gd name="connsiteY7435" fmla="*/ 1001023 h 1780956"/>
                  <a:gd name="connsiteX7436" fmla="*/ 1317982 w 2307205"/>
                  <a:gd name="connsiteY7436" fmla="*/ 1001023 h 1780956"/>
                  <a:gd name="connsiteX7437" fmla="*/ 1320194 w 2307205"/>
                  <a:gd name="connsiteY7437" fmla="*/ 1002056 h 1780956"/>
                  <a:gd name="connsiteX7438" fmla="*/ 1322259 w 2307205"/>
                  <a:gd name="connsiteY7438" fmla="*/ 1002498 h 1780956"/>
                  <a:gd name="connsiteX7439" fmla="*/ 1325504 w 2307205"/>
                  <a:gd name="connsiteY7439" fmla="*/ 1001761 h 1780956"/>
                  <a:gd name="connsiteX7440" fmla="*/ 1327864 w 2307205"/>
                  <a:gd name="connsiteY7440" fmla="*/ 999843 h 1780956"/>
                  <a:gd name="connsiteX7441" fmla="*/ 1331551 w 2307205"/>
                  <a:gd name="connsiteY7441" fmla="*/ 995124 h 1780956"/>
                  <a:gd name="connsiteX7442" fmla="*/ 1331551 w 2307205"/>
                  <a:gd name="connsiteY7442" fmla="*/ 994091 h 1780956"/>
                  <a:gd name="connsiteX7443" fmla="*/ 1330371 w 2307205"/>
                  <a:gd name="connsiteY7443" fmla="*/ 992026 h 1780956"/>
                  <a:gd name="connsiteX7444" fmla="*/ 1327569 w 2307205"/>
                  <a:gd name="connsiteY7444" fmla="*/ 987749 h 1780956"/>
                  <a:gd name="connsiteX7445" fmla="*/ 1328306 w 2307205"/>
                  <a:gd name="connsiteY7445" fmla="*/ 987749 h 1780956"/>
                  <a:gd name="connsiteX7446" fmla="*/ 1334058 w 2307205"/>
                  <a:gd name="connsiteY7446" fmla="*/ 989224 h 1780956"/>
                  <a:gd name="connsiteX7447" fmla="*/ 1335828 w 2307205"/>
                  <a:gd name="connsiteY7447" fmla="*/ 988634 h 1780956"/>
                  <a:gd name="connsiteX7448" fmla="*/ 1335828 w 2307205"/>
                  <a:gd name="connsiteY7448" fmla="*/ 987749 h 1780956"/>
                  <a:gd name="connsiteX7449" fmla="*/ 1333321 w 2307205"/>
                  <a:gd name="connsiteY7449" fmla="*/ 983472 h 1780956"/>
                  <a:gd name="connsiteX7450" fmla="*/ 1332436 w 2307205"/>
                  <a:gd name="connsiteY7450" fmla="*/ 982587 h 1780956"/>
                  <a:gd name="connsiteX7451" fmla="*/ 1329929 w 2307205"/>
                  <a:gd name="connsiteY7451" fmla="*/ 981407 h 1780956"/>
                  <a:gd name="connsiteX7452" fmla="*/ 1330961 w 2307205"/>
                  <a:gd name="connsiteY7452" fmla="*/ 980817 h 1780956"/>
                  <a:gd name="connsiteX7453" fmla="*/ 1337008 w 2307205"/>
                  <a:gd name="connsiteY7453" fmla="*/ 979194 h 1780956"/>
                  <a:gd name="connsiteX7454" fmla="*/ 1337451 w 2307205"/>
                  <a:gd name="connsiteY7454" fmla="*/ 979637 h 1780956"/>
                  <a:gd name="connsiteX7455" fmla="*/ 1338188 w 2307205"/>
                  <a:gd name="connsiteY7455" fmla="*/ 982587 h 1780956"/>
                  <a:gd name="connsiteX7456" fmla="*/ 1339073 w 2307205"/>
                  <a:gd name="connsiteY7456" fmla="*/ 983472 h 1780956"/>
                  <a:gd name="connsiteX7457" fmla="*/ 1342170 w 2307205"/>
                  <a:gd name="connsiteY7457" fmla="*/ 985389 h 1780956"/>
                  <a:gd name="connsiteX7458" fmla="*/ 1343793 w 2307205"/>
                  <a:gd name="connsiteY7458" fmla="*/ 985979 h 1780956"/>
                  <a:gd name="connsiteX7459" fmla="*/ 1345120 w 2307205"/>
                  <a:gd name="connsiteY7459" fmla="*/ 985979 h 1780956"/>
                  <a:gd name="connsiteX7460" fmla="*/ 1346005 w 2307205"/>
                  <a:gd name="connsiteY7460" fmla="*/ 985389 h 1780956"/>
                  <a:gd name="connsiteX7461" fmla="*/ 1347628 w 2307205"/>
                  <a:gd name="connsiteY7461" fmla="*/ 984947 h 1780956"/>
                  <a:gd name="connsiteX7462" fmla="*/ 1352495 w 2307205"/>
                  <a:gd name="connsiteY7462" fmla="*/ 987307 h 1780956"/>
                  <a:gd name="connsiteX7463" fmla="*/ 1354707 w 2307205"/>
                  <a:gd name="connsiteY7463" fmla="*/ 987896 h 1780956"/>
                  <a:gd name="connsiteX7464" fmla="*/ 1355297 w 2307205"/>
                  <a:gd name="connsiteY7464" fmla="*/ 987307 h 1780956"/>
                  <a:gd name="connsiteX7465" fmla="*/ 1352642 w 2307205"/>
                  <a:gd name="connsiteY7465" fmla="*/ 982144 h 1780956"/>
                  <a:gd name="connsiteX7466" fmla="*/ 1352937 w 2307205"/>
                  <a:gd name="connsiteY7466" fmla="*/ 981849 h 1780956"/>
                  <a:gd name="connsiteX7467" fmla="*/ 1356625 w 2307205"/>
                  <a:gd name="connsiteY7467" fmla="*/ 985094 h 1780956"/>
                  <a:gd name="connsiteX7468" fmla="*/ 1359132 w 2307205"/>
                  <a:gd name="connsiteY7468" fmla="*/ 986127 h 1780956"/>
                  <a:gd name="connsiteX7469" fmla="*/ 1362967 w 2307205"/>
                  <a:gd name="connsiteY7469" fmla="*/ 986864 h 1780956"/>
                  <a:gd name="connsiteX7470" fmla="*/ 1367244 w 2307205"/>
                  <a:gd name="connsiteY7470" fmla="*/ 986127 h 1780956"/>
                  <a:gd name="connsiteX7471" fmla="*/ 1374471 w 2307205"/>
                  <a:gd name="connsiteY7471" fmla="*/ 982734 h 1780956"/>
                  <a:gd name="connsiteX7472" fmla="*/ 1381551 w 2307205"/>
                  <a:gd name="connsiteY7472" fmla="*/ 978752 h 1780956"/>
                  <a:gd name="connsiteX7473" fmla="*/ 1384353 w 2307205"/>
                  <a:gd name="connsiteY7473" fmla="*/ 976245 h 1780956"/>
                  <a:gd name="connsiteX7474" fmla="*/ 1385238 w 2307205"/>
                  <a:gd name="connsiteY7474" fmla="*/ 973737 h 1780956"/>
                  <a:gd name="connsiteX7475" fmla="*/ 1387303 w 2307205"/>
                  <a:gd name="connsiteY7475" fmla="*/ 969608 h 1780956"/>
                  <a:gd name="connsiteX7476" fmla="*/ 1403084 w 2307205"/>
                  <a:gd name="connsiteY7476" fmla="*/ 951614 h 1780956"/>
                  <a:gd name="connsiteX7477" fmla="*/ 1405592 w 2307205"/>
                  <a:gd name="connsiteY7477" fmla="*/ 947336 h 1780956"/>
                  <a:gd name="connsiteX7478" fmla="*/ 1409574 w 2307205"/>
                  <a:gd name="connsiteY7478" fmla="*/ 941584 h 1780956"/>
                  <a:gd name="connsiteX7479" fmla="*/ 1410312 w 2307205"/>
                  <a:gd name="connsiteY7479" fmla="*/ 939667 h 1780956"/>
                  <a:gd name="connsiteX7480" fmla="*/ 1409721 w 2307205"/>
                  <a:gd name="connsiteY7480" fmla="*/ 935832 h 1780956"/>
                  <a:gd name="connsiteX7481" fmla="*/ 1407657 w 2307205"/>
                  <a:gd name="connsiteY7481" fmla="*/ 934652 h 1780956"/>
                  <a:gd name="connsiteX7482" fmla="*/ 1400282 w 2307205"/>
                  <a:gd name="connsiteY7482" fmla="*/ 933177 h 1780956"/>
                  <a:gd name="connsiteX7483" fmla="*/ 1386270 w 2307205"/>
                  <a:gd name="connsiteY7483" fmla="*/ 932292 h 1780956"/>
                  <a:gd name="connsiteX7484" fmla="*/ 1379191 w 2307205"/>
                  <a:gd name="connsiteY7484" fmla="*/ 932292 h 1780956"/>
                  <a:gd name="connsiteX7485" fmla="*/ 1358837 w 2307205"/>
                  <a:gd name="connsiteY7485" fmla="*/ 929342 h 1780956"/>
                  <a:gd name="connsiteX7486" fmla="*/ 1354855 w 2307205"/>
                  <a:gd name="connsiteY7486" fmla="*/ 927278 h 1780956"/>
                  <a:gd name="connsiteX7487" fmla="*/ 1351905 w 2307205"/>
                  <a:gd name="connsiteY7487" fmla="*/ 925065 h 1780956"/>
                  <a:gd name="connsiteX7488" fmla="*/ 1342465 w 2307205"/>
                  <a:gd name="connsiteY7488" fmla="*/ 916363 h 1780956"/>
                  <a:gd name="connsiteX7489" fmla="*/ 1337598 w 2307205"/>
                  <a:gd name="connsiteY7489" fmla="*/ 912528 h 1780956"/>
                  <a:gd name="connsiteX7490" fmla="*/ 1334058 w 2307205"/>
                  <a:gd name="connsiteY7490" fmla="*/ 910611 h 1780956"/>
                  <a:gd name="connsiteX7491" fmla="*/ 1330814 w 2307205"/>
                  <a:gd name="connsiteY7491" fmla="*/ 909579 h 1780956"/>
                  <a:gd name="connsiteX7492" fmla="*/ 1327864 w 2307205"/>
                  <a:gd name="connsiteY7492" fmla="*/ 909284 h 1780956"/>
                  <a:gd name="connsiteX7493" fmla="*/ 1316359 w 2307205"/>
                  <a:gd name="connsiteY7493" fmla="*/ 906186 h 1780956"/>
                  <a:gd name="connsiteX7494" fmla="*/ 1306330 w 2307205"/>
                  <a:gd name="connsiteY7494" fmla="*/ 904711 h 1780956"/>
                  <a:gd name="connsiteX7495" fmla="*/ 1304265 w 2307205"/>
                  <a:gd name="connsiteY7495" fmla="*/ 905596 h 1780956"/>
                  <a:gd name="connsiteX7496" fmla="*/ 1303970 w 2307205"/>
                  <a:gd name="connsiteY7496" fmla="*/ 906186 h 1780956"/>
                  <a:gd name="connsiteX7497" fmla="*/ 1304855 w 2307205"/>
                  <a:gd name="connsiteY7497" fmla="*/ 908546 h 1780956"/>
                  <a:gd name="connsiteX7498" fmla="*/ 1298513 w 2307205"/>
                  <a:gd name="connsiteY7498" fmla="*/ 905744 h 1780956"/>
                  <a:gd name="connsiteX7499" fmla="*/ 1294826 w 2307205"/>
                  <a:gd name="connsiteY7499" fmla="*/ 903384 h 1780956"/>
                  <a:gd name="connsiteX7500" fmla="*/ 1295268 w 2307205"/>
                  <a:gd name="connsiteY7500" fmla="*/ 902941 h 1780956"/>
                  <a:gd name="connsiteX7501" fmla="*/ 1298071 w 2307205"/>
                  <a:gd name="connsiteY7501" fmla="*/ 902647 h 1780956"/>
                  <a:gd name="connsiteX7502" fmla="*/ 1305740 w 2307205"/>
                  <a:gd name="connsiteY7502" fmla="*/ 902647 h 1780956"/>
                  <a:gd name="connsiteX7503" fmla="*/ 1310607 w 2307205"/>
                  <a:gd name="connsiteY7503" fmla="*/ 903089 h 1780956"/>
                  <a:gd name="connsiteX7504" fmla="*/ 1315032 w 2307205"/>
                  <a:gd name="connsiteY7504" fmla="*/ 904121 h 1780956"/>
                  <a:gd name="connsiteX7505" fmla="*/ 1318719 w 2307205"/>
                  <a:gd name="connsiteY7505" fmla="*/ 904564 h 1780956"/>
                  <a:gd name="connsiteX7506" fmla="*/ 1323882 w 2307205"/>
                  <a:gd name="connsiteY7506" fmla="*/ 904269 h 1780956"/>
                  <a:gd name="connsiteX7507" fmla="*/ 1329044 w 2307205"/>
                  <a:gd name="connsiteY7507" fmla="*/ 906186 h 1780956"/>
                  <a:gd name="connsiteX7508" fmla="*/ 1331993 w 2307205"/>
                  <a:gd name="connsiteY7508" fmla="*/ 906186 h 1780956"/>
                  <a:gd name="connsiteX7509" fmla="*/ 1334943 w 2307205"/>
                  <a:gd name="connsiteY7509" fmla="*/ 906776 h 1780956"/>
                  <a:gd name="connsiteX7510" fmla="*/ 1335976 w 2307205"/>
                  <a:gd name="connsiteY7510" fmla="*/ 906776 h 1780956"/>
                  <a:gd name="connsiteX7511" fmla="*/ 1333468 w 2307205"/>
                  <a:gd name="connsiteY7511" fmla="*/ 903974 h 1780956"/>
                  <a:gd name="connsiteX7512" fmla="*/ 1334796 w 2307205"/>
                  <a:gd name="connsiteY7512" fmla="*/ 903679 h 1780956"/>
                  <a:gd name="connsiteX7513" fmla="*/ 1338483 w 2307205"/>
                  <a:gd name="connsiteY7513" fmla="*/ 903679 h 1780956"/>
                  <a:gd name="connsiteX7514" fmla="*/ 1342613 w 2307205"/>
                  <a:gd name="connsiteY7514" fmla="*/ 905006 h 1780956"/>
                  <a:gd name="connsiteX7515" fmla="*/ 1347185 w 2307205"/>
                  <a:gd name="connsiteY7515" fmla="*/ 907071 h 1780956"/>
                  <a:gd name="connsiteX7516" fmla="*/ 1355887 w 2307205"/>
                  <a:gd name="connsiteY7516" fmla="*/ 912381 h 1780956"/>
                  <a:gd name="connsiteX7517" fmla="*/ 1359575 w 2307205"/>
                  <a:gd name="connsiteY7517" fmla="*/ 913856 h 1780956"/>
                  <a:gd name="connsiteX7518" fmla="*/ 1363114 w 2307205"/>
                  <a:gd name="connsiteY7518" fmla="*/ 914298 h 1780956"/>
                  <a:gd name="connsiteX7519" fmla="*/ 1364737 w 2307205"/>
                  <a:gd name="connsiteY7519" fmla="*/ 914888 h 1780956"/>
                  <a:gd name="connsiteX7520" fmla="*/ 1366654 w 2307205"/>
                  <a:gd name="connsiteY7520" fmla="*/ 917838 h 1780956"/>
                  <a:gd name="connsiteX7521" fmla="*/ 1368866 w 2307205"/>
                  <a:gd name="connsiteY7521" fmla="*/ 918871 h 1780956"/>
                  <a:gd name="connsiteX7522" fmla="*/ 1373881 w 2307205"/>
                  <a:gd name="connsiteY7522" fmla="*/ 921968 h 1780956"/>
                  <a:gd name="connsiteX7523" fmla="*/ 1381108 w 2307205"/>
                  <a:gd name="connsiteY7523" fmla="*/ 927130 h 1780956"/>
                  <a:gd name="connsiteX7524" fmla="*/ 1385090 w 2307205"/>
                  <a:gd name="connsiteY7524" fmla="*/ 929047 h 1780956"/>
                  <a:gd name="connsiteX7525" fmla="*/ 1392760 w 2307205"/>
                  <a:gd name="connsiteY7525" fmla="*/ 929637 h 1780956"/>
                  <a:gd name="connsiteX7526" fmla="*/ 1398660 w 2307205"/>
                  <a:gd name="connsiteY7526" fmla="*/ 929637 h 1780956"/>
                  <a:gd name="connsiteX7527" fmla="*/ 1402937 w 2307205"/>
                  <a:gd name="connsiteY7527" fmla="*/ 928753 h 1780956"/>
                  <a:gd name="connsiteX7528" fmla="*/ 1405444 w 2307205"/>
                  <a:gd name="connsiteY7528" fmla="*/ 927573 h 1780956"/>
                  <a:gd name="connsiteX7529" fmla="*/ 1408394 w 2307205"/>
                  <a:gd name="connsiteY7529" fmla="*/ 925065 h 1780956"/>
                  <a:gd name="connsiteX7530" fmla="*/ 1411786 w 2307205"/>
                  <a:gd name="connsiteY7530" fmla="*/ 921378 h 1780956"/>
                  <a:gd name="connsiteX7531" fmla="*/ 1418423 w 2307205"/>
                  <a:gd name="connsiteY7531" fmla="*/ 915331 h 1780956"/>
                  <a:gd name="connsiteX7532" fmla="*/ 1435680 w 2307205"/>
                  <a:gd name="connsiteY7532" fmla="*/ 900139 h 1780956"/>
                  <a:gd name="connsiteX7533" fmla="*/ 1436417 w 2307205"/>
                  <a:gd name="connsiteY7533" fmla="*/ 898959 h 1780956"/>
                  <a:gd name="connsiteX7534" fmla="*/ 1437745 w 2307205"/>
                  <a:gd name="connsiteY7534" fmla="*/ 895862 h 1780956"/>
                  <a:gd name="connsiteX7535" fmla="*/ 1437745 w 2307205"/>
                  <a:gd name="connsiteY7535" fmla="*/ 894387 h 1780956"/>
                  <a:gd name="connsiteX7536" fmla="*/ 1436712 w 2307205"/>
                  <a:gd name="connsiteY7536" fmla="*/ 892912 h 1780956"/>
                  <a:gd name="connsiteX7537" fmla="*/ 1433763 w 2307205"/>
                  <a:gd name="connsiteY7537" fmla="*/ 891290 h 1780956"/>
                  <a:gd name="connsiteX7538" fmla="*/ 1428895 w 2307205"/>
                  <a:gd name="connsiteY7538" fmla="*/ 889372 h 1780956"/>
                  <a:gd name="connsiteX7539" fmla="*/ 1421521 w 2307205"/>
                  <a:gd name="connsiteY7539" fmla="*/ 887160 h 1780956"/>
                  <a:gd name="connsiteX7540" fmla="*/ 1418866 w 2307205"/>
                  <a:gd name="connsiteY7540" fmla="*/ 885538 h 1780956"/>
                  <a:gd name="connsiteX7541" fmla="*/ 1417244 w 2307205"/>
                  <a:gd name="connsiteY7541" fmla="*/ 883030 h 1780956"/>
                  <a:gd name="connsiteX7542" fmla="*/ 1417538 w 2307205"/>
                  <a:gd name="connsiteY7542" fmla="*/ 882293 h 1780956"/>
                  <a:gd name="connsiteX7543" fmla="*/ 1418571 w 2307205"/>
                  <a:gd name="connsiteY7543" fmla="*/ 881850 h 1780956"/>
                  <a:gd name="connsiteX7544" fmla="*/ 1418866 w 2307205"/>
                  <a:gd name="connsiteY7544" fmla="*/ 881260 h 1780956"/>
                  <a:gd name="connsiteX7545" fmla="*/ 1417538 w 2307205"/>
                  <a:gd name="connsiteY7545" fmla="*/ 878900 h 1780956"/>
                  <a:gd name="connsiteX7546" fmla="*/ 1418276 w 2307205"/>
                  <a:gd name="connsiteY7546" fmla="*/ 878310 h 1780956"/>
                  <a:gd name="connsiteX7547" fmla="*/ 1420193 w 2307205"/>
                  <a:gd name="connsiteY7547" fmla="*/ 878015 h 1780956"/>
                  <a:gd name="connsiteX7548" fmla="*/ 1435090 w 2307205"/>
                  <a:gd name="connsiteY7548" fmla="*/ 878458 h 1780956"/>
                  <a:gd name="connsiteX7549" fmla="*/ 1442169 w 2307205"/>
                  <a:gd name="connsiteY7549" fmla="*/ 877868 h 1780956"/>
                  <a:gd name="connsiteX7550" fmla="*/ 1447037 w 2307205"/>
                  <a:gd name="connsiteY7550" fmla="*/ 876393 h 1780956"/>
                  <a:gd name="connsiteX7551" fmla="*/ 1451314 w 2307205"/>
                  <a:gd name="connsiteY7551" fmla="*/ 877720 h 1780956"/>
                  <a:gd name="connsiteX7552" fmla="*/ 1454854 w 2307205"/>
                  <a:gd name="connsiteY7552" fmla="*/ 881998 h 1780956"/>
                  <a:gd name="connsiteX7553" fmla="*/ 1457804 w 2307205"/>
                  <a:gd name="connsiteY7553" fmla="*/ 885095 h 1780956"/>
                  <a:gd name="connsiteX7554" fmla="*/ 1460311 w 2307205"/>
                  <a:gd name="connsiteY7554" fmla="*/ 887012 h 1780956"/>
                  <a:gd name="connsiteX7555" fmla="*/ 1465178 w 2307205"/>
                  <a:gd name="connsiteY7555" fmla="*/ 889372 h 1780956"/>
                  <a:gd name="connsiteX7556" fmla="*/ 1472553 w 2307205"/>
                  <a:gd name="connsiteY7556" fmla="*/ 892175 h 1780956"/>
                  <a:gd name="connsiteX7557" fmla="*/ 1476535 w 2307205"/>
                  <a:gd name="connsiteY7557" fmla="*/ 893355 h 1780956"/>
                  <a:gd name="connsiteX7558" fmla="*/ 1476977 w 2307205"/>
                  <a:gd name="connsiteY7558" fmla="*/ 893060 h 1780956"/>
                  <a:gd name="connsiteX7559" fmla="*/ 1478600 w 2307205"/>
                  <a:gd name="connsiteY7559" fmla="*/ 889962 h 1780956"/>
                  <a:gd name="connsiteX7560" fmla="*/ 1480517 w 2307205"/>
                  <a:gd name="connsiteY7560" fmla="*/ 888635 h 1780956"/>
                  <a:gd name="connsiteX7561" fmla="*/ 1481402 w 2307205"/>
                  <a:gd name="connsiteY7561" fmla="*/ 888635 h 1780956"/>
                  <a:gd name="connsiteX7562" fmla="*/ 1488777 w 2307205"/>
                  <a:gd name="connsiteY7562" fmla="*/ 891290 h 1780956"/>
                  <a:gd name="connsiteX7563" fmla="*/ 1491579 w 2307205"/>
                  <a:gd name="connsiteY7563" fmla="*/ 892175 h 1780956"/>
                  <a:gd name="connsiteX7564" fmla="*/ 1492464 w 2307205"/>
                  <a:gd name="connsiteY7564" fmla="*/ 892175 h 1780956"/>
                  <a:gd name="connsiteX7565" fmla="*/ 1494381 w 2307205"/>
                  <a:gd name="connsiteY7565" fmla="*/ 890995 h 1780956"/>
                  <a:gd name="connsiteX7566" fmla="*/ 1493644 w 2307205"/>
                  <a:gd name="connsiteY7566" fmla="*/ 888782 h 1780956"/>
                  <a:gd name="connsiteX7567" fmla="*/ 1489957 w 2307205"/>
                  <a:gd name="connsiteY7567" fmla="*/ 883030 h 1780956"/>
                  <a:gd name="connsiteX7568" fmla="*/ 1486564 w 2307205"/>
                  <a:gd name="connsiteY7568" fmla="*/ 878458 h 1780956"/>
                  <a:gd name="connsiteX7569" fmla="*/ 1485089 w 2307205"/>
                  <a:gd name="connsiteY7569" fmla="*/ 875656 h 1780956"/>
                  <a:gd name="connsiteX7570" fmla="*/ 1484352 w 2307205"/>
                  <a:gd name="connsiteY7570" fmla="*/ 873148 h 1780956"/>
                  <a:gd name="connsiteX7571" fmla="*/ 1483320 w 2307205"/>
                  <a:gd name="connsiteY7571" fmla="*/ 871673 h 1780956"/>
                  <a:gd name="connsiteX7572" fmla="*/ 1480812 w 2307205"/>
                  <a:gd name="connsiteY7572" fmla="*/ 870346 h 1780956"/>
                  <a:gd name="connsiteX7573" fmla="*/ 1473733 w 2307205"/>
                  <a:gd name="connsiteY7573" fmla="*/ 864004 h 1780956"/>
                  <a:gd name="connsiteX7574" fmla="*/ 1473438 w 2307205"/>
                  <a:gd name="connsiteY7574" fmla="*/ 863119 h 1780956"/>
                  <a:gd name="connsiteX7575" fmla="*/ 1472553 w 2307205"/>
                  <a:gd name="connsiteY7575" fmla="*/ 861939 h 1780956"/>
                  <a:gd name="connsiteX7576" fmla="*/ 1469898 w 2307205"/>
                  <a:gd name="connsiteY7576" fmla="*/ 860612 h 1780956"/>
                  <a:gd name="connsiteX7577" fmla="*/ 1466800 w 2307205"/>
                  <a:gd name="connsiteY7577" fmla="*/ 860317 h 1780956"/>
                  <a:gd name="connsiteX7578" fmla="*/ 1465768 w 2307205"/>
                  <a:gd name="connsiteY7578" fmla="*/ 860907 h 1780956"/>
                  <a:gd name="connsiteX7579" fmla="*/ 1463703 w 2307205"/>
                  <a:gd name="connsiteY7579" fmla="*/ 862971 h 1780956"/>
                  <a:gd name="connsiteX7580" fmla="*/ 1462671 w 2307205"/>
                  <a:gd name="connsiteY7580" fmla="*/ 863414 h 1780956"/>
                  <a:gd name="connsiteX7581" fmla="*/ 1460311 w 2307205"/>
                  <a:gd name="connsiteY7581" fmla="*/ 862529 h 1780956"/>
                  <a:gd name="connsiteX7582" fmla="*/ 1460311 w 2307205"/>
                  <a:gd name="connsiteY7582" fmla="*/ 861791 h 1780956"/>
                  <a:gd name="connsiteX7583" fmla="*/ 1462228 w 2307205"/>
                  <a:gd name="connsiteY7583" fmla="*/ 859579 h 1780956"/>
                  <a:gd name="connsiteX7584" fmla="*/ 1467243 w 2307205"/>
                  <a:gd name="connsiteY7584" fmla="*/ 856334 h 1780956"/>
                  <a:gd name="connsiteX7585" fmla="*/ 1471225 w 2307205"/>
                  <a:gd name="connsiteY7585" fmla="*/ 856924 h 1780956"/>
                  <a:gd name="connsiteX7586" fmla="*/ 1475208 w 2307205"/>
                  <a:gd name="connsiteY7586" fmla="*/ 858842 h 1780956"/>
                  <a:gd name="connsiteX7587" fmla="*/ 1475208 w 2307205"/>
                  <a:gd name="connsiteY7587" fmla="*/ 859284 h 1780956"/>
                  <a:gd name="connsiteX7588" fmla="*/ 1477125 w 2307205"/>
                  <a:gd name="connsiteY7588" fmla="*/ 860759 h 1780956"/>
                  <a:gd name="connsiteX7589" fmla="*/ 1481255 w 2307205"/>
                  <a:gd name="connsiteY7589" fmla="*/ 863561 h 1780956"/>
                  <a:gd name="connsiteX7590" fmla="*/ 1482287 w 2307205"/>
                  <a:gd name="connsiteY7590" fmla="*/ 864594 h 1780956"/>
                  <a:gd name="connsiteX7591" fmla="*/ 1479927 w 2307205"/>
                  <a:gd name="connsiteY7591" fmla="*/ 865331 h 1780956"/>
                  <a:gd name="connsiteX7592" fmla="*/ 1479927 w 2307205"/>
                  <a:gd name="connsiteY7592" fmla="*/ 865774 h 1780956"/>
                  <a:gd name="connsiteX7593" fmla="*/ 1480960 w 2307205"/>
                  <a:gd name="connsiteY7593" fmla="*/ 867101 h 1780956"/>
                  <a:gd name="connsiteX7594" fmla="*/ 1484057 w 2307205"/>
                  <a:gd name="connsiteY7594" fmla="*/ 869166 h 1780956"/>
                  <a:gd name="connsiteX7595" fmla="*/ 1488187 w 2307205"/>
                  <a:gd name="connsiteY7595" fmla="*/ 869166 h 1780956"/>
                  <a:gd name="connsiteX7596" fmla="*/ 1489514 w 2307205"/>
                  <a:gd name="connsiteY7596" fmla="*/ 869461 h 1780956"/>
                  <a:gd name="connsiteX7597" fmla="*/ 1491579 w 2307205"/>
                  <a:gd name="connsiteY7597" fmla="*/ 871673 h 1780956"/>
                  <a:gd name="connsiteX7598" fmla="*/ 1496299 w 2307205"/>
                  <a:gd name="connsiteY7598" fmla="*/ 878015 h 1780956"/>
                  <a:gd name="connsiteX7599" fmla="*/ 1498659 w 2307205"/>
                  <a:gd name="connsiteY7599" fmla="*/ 880228 h 1780956"/>
                  <a:gd name="connsiteX7600" fmla="*/ 1499249 w 2307205"/>
                  <a:gd name="connsiteY7600" fmla="*/ 881260 h 1780956"/>
                  <a:gd name="connsiteX7601" fmla="*/ 1500281 w 2307205"/>
                  <a:gd name="connsiteY7601" fmla="*/ 884505 h 1780956"/>
                  <a:gd name="connsiteX7602" fmla="*/ 1502051 w 2307205"/>
                  <a:gd name="connsiteY7602" fmla="*/ 885390 h 1780956"/>
                  <a:gd name="connsiteX7603" fmla="*/ 1505148 w 2307205"/>
                  <a:gd name="connsiteY7603" fmla="*/ 885390 h 1780956"/>
                  <a:gd name="connsiteX7604" fmla="*/ 1507951 w 2307205"/>
                  <a:gd name="connsiteY7604" fmla="*/ 884358 h 1780956"/>
                  <a:gd name="connsiteX7605" fmla="*/ 1510605 w 2307205"/>
                  <a:gd name="connsiteY7605" fmla="*/ 882588 h 1780956"/>
                  <a:gd name="connsiteX7606" fmla="*/ 1517095 w 2307205"/>
                  <a:gd name="connsiteY7606" fmla="*/ 877426 h 1780956"/>
                  <a:gd name="connsiteX7607" fmla="*/ 1525060 w 2307205"/>
                  <a:gd name="connsiteY7607" fmla="*/ 875803 h 1780956"/>
                  <a:gd name="connsiteX7608" fmla="*/ 1527419 w 2307205"/>
                  <a:gd name="connsiteY7608" fmla="*/ 874328 h 1780956"/>
                  <a:gd name="connsiteX7609" fmla="*/ 1532139 w 2307205"/>
                  <a:gd name="connsiteY7609" fmla="*/ 870493 h 1780956"/>
                  <a:gd name="connsiteX7610" fmla="*/ 1535089 w 2307205"/>
                  <a:gd name="connsiteY7610" fmla="*/ 869166 h 1780956"/>
                  <a:gd name="connsiteX7611" fmla="*/ 1536711 w 2307205"/>
                  <a:gd name="connsiteY7611" fmla="*/ 867986 h 1780956"/>
                  <a:gd name="connsiteX7612" fmla="*/ 1538924 w 2307205"/>
                  <a:gd name="connsiteY7612" fmla="*/ 865331 h 1780956"/>
                  <a:gd name="connsiteX7613" fmla="*/ 1541726 w 2307205"/>
                  <a:gd name="connsiteY7613" fmla="*/ 861201 h 1780956"/>
                  <a:gd name="connsiteX7614" fmla="*/ 1543791 w 2307205"/>
                  <a:gd name="connsiteY7614" fmla="*/ 858842 h 1780956"/>
                  <a:gd name="connsiteX7615" fmla="*/ 1545119 w 2307205"/>
                  <a:gd name="connsiteY7615" fmla="*/ 858252 h 1780956"/>
                  <a:gd name="connsiteX7616" fmla="*/ 1549101 w 2307205"/>
                  <a:gd name="connsiteY7616" fmla="*/ 858252 h 1780956"/>
                  <a:gd name="connsiteX7617" fmla="*/ 1551461 w 2307205"/>
                  <a:gd name="connsiteY7617" fmla="*/ 857662 h 1780956"/>
                  <a:gd name="connsiteX7618" fmla="*/ 1555738 w 2307205"/>
                  <a:gd name="connsiteY7618" fmla="*/ 854712 h 1780956"/>
                  <a:gd name="connsiteX7619" fmla="*/ 1556328 w 2307205"/>
                  <a:gd name="connsiteY7619" fmla="*/ 853679 h 1780956"/>
                  <a:gd name="connsiteX7620" fmla="*/ 1557803 w 2307205"/>
                  <a:gd name="connsiteY7620" fmla="*/ 849402 h 1780956"/>
                  <a:gd name="connsiteX7621" fmla="*/ 1560015 w 2307205"/>
                  <a:gd name="connsiteY7621" fmla="*/ 841880 h 1780956"/>
                  <a:gd name="connsiteX7622" fmla="*/ 1560753 w 2307205"/>
                  <a:gd name="connsiteY7622" fmla="*/ 837308 h 1780956"/>
                  <a:gd name="connsiteX7623" fmla="*/ 1560162 w 2307205"/>
                  <a:gd name="connsiteY7623" fmla="*/ 835686 h 1780956"/>
                  <a:gd name="connsiteX7624" fmla="*/ 1557065 w 2307205"/>
                  <a:gd name="connsiteY7624" fmla="*/ 831261 h 1780956"/>
                  <a:gd name="connsiteX7625" fmla="*/ 1555000 w 2307205"/>
                  <a:gd name="connsiteY7625" fmla="*/ 829343 h 1780956"/>
                  <a:gd name="connsiteX7626" fmla="*/ 1549396 w 2307205"/>
                  <a:gd name="connsiteY7626" fmla="*/ 825509 h 1780956"/>
                  <a:gd name="connsiteX7627" fmla="*/ 1545266 w 2307205"/>
                  <a:gd name="connsiteY7627" fmla="*/ 821969 h 1780956"/>
                  <a:gd name="connsiteX7628" fmla="*/ 1542464 w 2307205"/>
                  <a:gd name="connsiteY7628" fmla="*/ 819314 h 1780956"/>
                  <a:gd name="connsiteX7629" fmla="*/ 1540251 w 2307205"/>
                  <a:gd name="connsiteY7629" fmla="*/ 816364 h 1780956"/>
                  <a:gd name="connsiteX7630" fmla="*/ 1539219 w 2307205"/>
                  <a:gd name="connsiteY7630" fmla="*/ 813562 h 1780956"/>
                  <a:gd name="connsiteX7631" fmla="*/ 1539219 w 2307205"/>
                  <a:gd name="connsiteY7631" fmla="*/ 812234 h 1780956"/>
                  <a:gd name="connsiteX7632" fmla="*/ 1539514 w 2307205"/>
                  <a:gd name="connsiteY7632" fmla="*/ 810759 h 1780956"/>
                  <a:gd name="connsiteX7633" fmla="*/ 1541579 w 2307205"/>
                  <a:gd name="connsiteY7633" fmla="*/ 805302 h 1780956"/>
                  <a:gd name="connsiteX7634" fmla="*/ 1541579 w 2307205"/>
                  <a:gd name="connsiteY7634" fmla="*/ 804417 h 1780956"/>
                  <a:gd name="connsiteX7635" fmla="*/ 1540989 w 2307205"/>
                  <a:gd name="connsiteY7635" fmla="*/ 804417 h 1780956"/>
                  <a:gd name="connsiteX7636" fmla="*/ 1539809 w 2307205"/>
                  <a:gd name="connsiteY7636" fmla="*/ 805007 h 1780956"/>
                  <a:gd name="connsiteX7637" fmla="*/ 1537891 w 2307205"/>
                  <a:gd name="connsiteY7637" fmla="*/ 806777 h 1780956"/>
                  <a:gd name="connsiteX7638" fmla="*/ 1537006 w 2307205"/>
                  <a:gd name="connsiteY7638" fmla="*/ 807072 h 1780956"/>
                  <a:gd name="connsiteX7639" fmla="*/ 1536122 w 2307205"/>
                  <a:gd name="connsiteY7639" fmla="*/ 806630 h 1780956"/>
                  <a:gd name="connsiteX7640" fmla="*/ 1531697 w 2307205"/>
                  <a:gd name="connsiteY7640" fmla="*/ 800288 h 1780956"/>
                  <a:gd name="connsiteX7641" fmla="*/ 1530959 w 2307205"/>
                  <a:gd name="connsiteY7641" fmla="*/ 799845 h 1780956"/>
                  <a:gd name="connsiteX7642" fmla="*/ 1530959 w 2307205"/>
                  <a:gd name="connsiteY7642" fmla="*/ 799403 h 1780956"/>
                  <a:gd name="connsiteX7643" fmla="*/ 1531697 w 2307205"/>
                  <a:gd name="connsiteY7643" fmla="*/ 797928 h 1780956"/>
                  <a:gd name="connsiteX7644" fmla="*/ 1531107 w 2307205"/>
                  <a:gd name="connsiteY7644" fmla="*/ 797043 h 1780956"/>
                  <a:gd name="connsiteX7645" fmla="*/ 1529779 w 2307205"/>
                  <a:gd name="connsiteY7645" fmla="*/ 795863 h 1780956"/>
                  <a:gd name="connsiteX7646" fmla="*/ 1527419 w 2307205"/>
                  <a:gd name="connsiteY7646" fmla="*/ 792913 h 1780956"/>
                  <a:gd name="connsiteX7647" fmla="*/ 1527419 w 2307205"/>
                  <a:gd name="connsiteY7647" fmla="*/ 791881 h 1780956"/>
                  <a:gd name="connsiteX7648" fmla="*/ 1528894 w 2307205"/>
                  <a:gd name="connsiteY7648" fmla="*/ 791438 h 1780956"/>
                  <a:gd name="connsiteX7649" fmla="*/ 1531549 w 2307205"/>
                  <a:gd name="connsiteY7649" fmla="*/ 791438 h 1780956"/>
                  <a:gd name="connsiteX7650" fmla="*/ 1536416 w 2307205"/>
                  <a:gd name="connsiteY7650" fmla="*/ 790111 h 1780956"/>
                  <a:gd name="connsiteX7651" fmla="*/ 1539071 w 2307205"/>
                  <a:gd name="connsiteY7651" fmla="*/ 790406 h 1780956"/>
                  <a:gd name="connsiteX7652" fmla="*/ 1541726 w 2307205"/>
                  <a:gd name="connsiteY7652" fmla="*/ 792028 h 1780956"/>
                  <a:gd name="connsiteX7653" fmla="*/ 1544086 w 2307205"/>
                  <a:gd name="connsiteY7653" fmla="*/ 792028 h 1780956"/>
                  <a:gd name="connsiteX7654" fmla="*/ 1546298 w 2307205"/>
                  <a:gd name="connsiteY7654" fmla="*/ 790996 h 1780956"/>
                  <a:gd name="connsiteX7655" fmla="*/ 1551313 w 2307205"/>
                  <a:gd name="connsiteY7655" fmla="*/ 789226 h 1780956"/>
                  <a:gd name="connsiteX7656" fmla="*/ 1554263 w 2307205"/>
                  <a:gd name="connsiteY7656" fmla="*/ 787751 h 1780956"/>
                  <a:gd name="connsiteX7657" fmla="*/ 1560605 w 2307205"/>
                  <a:gd name="connsiteY7657" fmla="*/ 783179 h 1780956"/>
                  <a:gd name="connsiteX7658" fmla="*/ 1561195 w 2307205"/>
                  <a:gd name="connsiteY7658" fmla="*/ 781556 h 1780956"/>
                  <a:gd name="connsiteX7659" fmla="*/ 1561195 w 2307205"/>
                  <a:gd name="connsiteY7659" fmla="*/ 777574 h 1780956"/>
                  <a:gd name="connsiteX7660" fmla="*/ 1559278 w 2307205"/>
                  <a:gd name="connsiteY7660" fmla="*/ 775362 h 1780956"/>
                  <a:gd name="connsiteX7661" fmla="*/ 1557950 w 2307205"/>
                  <a:gd name="connsiteY7661" fmla="*/ 774329 h 1780956"/>
                  <a:gd name="connsiteX7662" fmla="*/ 1555443 w 2307205"/>
                  <a:gd name="connsiteY7662" fmla="*/ 773592 h 1780956"/>
                  <a:gd name="connsiteX7663" fmla="*/ 1549986 w 2307205"/>
                  <a:gd name="connsiteY7663" fmla="*/ 773002 h 1780956"/>
                  <a:gd name="connsiteX7664" fmla="*/ 1542906 w 2307205"/>
                  <a:gd name="connsiteY7664" fmla="*/ 773002 h 1780956"/>
                  <a:gd name="connsiteX7665" fmla="*/ 1542906 w 2307205"/>
                  <a:gd name="connsiteY7665" fmla="*/ 771674 h 1780956"/>
                  <a:gd name="connsiteX7666" fmla="*/ 1548068 w 2307205"/>
                  <a:gd name="connsiteY7666" fmla="*/ 769462 h 1780956"/>
                  <a:gd name="connsiteX7667" fmla="*/ 1551903 w 2307205"/>
                  <a:gd name="connsiteY7667" fmla="*/ 767397 h 1780956"/>
                  <a:gd name="connsiteX7668" fmla="*/ 1559278 w 2307205"/>
                  <a:gd name="connsiteY7668" fmla="*/ 762087 h 1780956"/>
                  <a:gd name="connsiteX7669" fmla="*/ 1559278 w 2307205"/>
                  <a:gd name="connsiteY7669" fmla="*/ 761202 h 1780956"/>
                  <a:gd name="connsiteX7670" fmla="*/ 1557950 w 2307205"/>
                  <a:gd name="connsiteY7670" fmla="*/ 758990 h 1780956"/>
                  <a:gd name="connsiteX7671" fmla="*/ 1557065 w 2307205"/>
                  <a:gd name="connsiteY7671" fmla="*/ 758400 h 1780956"/>
                  <a:gd name="connsiteX7672" fmla="*/ 1548658 w 2307205"/>
                  <a:gd name="connsiteY7672" fmla="*/ 755598 h 1780956"/>
                  <a:gd name="connsiteX7673" fmla="*/ 1542906 w 2307205"/>
                  <a:gd name="connsiteY7673" fmla="*/ 754713 h 1780956"/>
                  <a:gd name="connsiteX7674" fmla="*/ 1537744 w 2307205"/>
                  <a:gd name="connsiteY7674" fmla="*/ 756040 h 1780956"/>
                  <a:gd name="connsiteX7675" fmla="*/ 1535679 w 2307205"/>
                  <a:gd name="connsiteY7675" fmla="*/ 756040 h 1780956"/>
                  <a:gd name="connsiteX7676" fmla="*/ 1535237 w 2307205"/>
                  <a:gd name="connsiteY7676" fmla="*/ 755303 h 1780956"/>
                  <a:gd name="connsiteX7677" fmla="*/ 1536269 w 2307205"/>
                  <a:gd name="connsiteY7677" fmla="*/ 753828 h 1780956"/>
                  <a:gd name="connsiteX7678" fmla="*/ 1535679 w 2307205"/>
                  <a:gd name="connsiteY7678" fmla="*/ 752205 h 1780956"/>
                  <a:gd name="connsiteX7679" fmla="*/ 1533614 w 2307205"/>
                  <a:gd name="connsiteY7679" fmla="*/ 748666 h 1780956"/>
                  <a:gd name="connsiteX7680" fmla="*/ 1524912 w 2307205"/>
                  <a:gd name="connsiteY7680" fmla="*/ 746453 h 1780956"/>
                  <a:gd name="connsiteX7681" fmla="*/ 1521962 w 2307205"/>
                  <a:gd name="connsiteY7681" fmla="*/ 744831 h 1780956"/>
                  <a:gd name="connsiteX7682" fmla="*/ 1525207 w 2307205"/>
                  <a:gd name="connsiteY7682" fmla="*/ 743798 h 1780956"/>
                  <a:gd name="connsiteX7683" fmla="*/ 1528747 w 2307205"/>
                  <a:gd name="connsiteY7683" fmla="*/ 743208 h 1780956"/>
                  <a:gd name="connsiteX7684" fmla="*/ 1531549 w 2307205"/>
                  <a:gd name="connsiteY7684" fmla="*/ 739964 h 1780956"/>
                  <a:gd name="connsiteX7685" fmla="*/ 1531992 w 2307205"/>
                  <a:gd name="connsiteY7685" fmla="*/ 738046 h 1780956"/>
                  <a:gd name="connsiteX7686" fmla="*/ 1525650 w 2307205"/>
                  <a:gd name="connsiteY7686" fmla="*/ 735686 h 1780956"/>
                  <a:gd name="connsiteX7687" fmla="*/ 1522257 w 2307205"/>
                  <a:gd name="connsiteY7687" fmla="*/ 735686 h 1780956"/>
                  <a:gd name="connsiteX7688" fmla="*/ 1515768 w 2307205"/>
                  <a:gd name="connsiteY7688" fmla="*/ 735981 h 1780956"/>
                  <a:gd name="connsiteX7689" fmla="*/ 1501166 w 2307205"/>
                  <a:gd name="connsiteY7689" fmla="*/ 735096 h 1780956"/>
                  <a:gd name="connsiteX7690" fmla="*/ 1498216 w 2307205"/>
                  <a:gd name="connsiteY7690" fmla="*/ 735096 h 1780956"/>
                  <a:gd name="connsiteX7691" fmla="*/ 1491579 w 2307205"/>
                  <a:gd name="connsiteY7691" fmla="*/ 733179 h 1780956"/>
                  <a:gd name="connsiteX7692" fmla="*/ 1483172 w 2307205"/>
                  <a:gd name="connsiteY7692" fmla="*/ 729049 h 1780956"/>
                  <a:gd name="connsiteX7693" fmla="*/ 1481107 w 2307205"/>
                  <a:gd name="connsiteY7693" fmla="*/ 728607 h 1780956"/>
                  <a:gd name="connsiteX7694" fmla="*/ 1472553 w 2307205"/>
                  <a:gd name="connsiteY7694" fmla="*/ 728312 h 1780956"/>
                  <a:gd name="connsiteX7695" fmla="*/ 1467686 w 2307205"/>
                  <a:gd name="connsiteY7695" fmla="*/ 729049 h 1780956"/>
                  <a:gd name="connsiteX7696" fmla="*/ 1462818 w 2307205"/>
                  <a:gd name="connsiteY7696" fmla="*/ 730524 h 1780956"/>
                  <a:gd name="connsiteX7697" fmla="*/ 1458689 w 2307205"/>
                  <a:gd name="connsiteY7697" fmla="*/ 730524 h 1780956"/>
                  <a:gd name="connsiteX7698" fmla="*/ 1455296 w 2307205"/>
                  <a:gd name="connsiteY7698" fmla="*/ 729049 h 1780956"/>
                  <a:gd name="connsiteX7699" fmla="*/ 1452346 w 2307205"/>
                  <a:gd name="connsiteY7699" fmla="*/ 728459 h 1780956"/>
                  <a:gd name="connsiteX7700" fmla="*/ 1449986 w 2307205"/>
                  <a:gd name="connsiteY7700" fmla="*/ 728459 h 1780956"/>
                  <a:gd name="connsiteX7701" fmla="*/ 1449249 w 2307205"/>
                  <a:gd name="connsiteY7701" fmla="*/ 729197 h 1780956"/>
                  <a:gd name="connsiteX7702" fmla="*/ 1450282 w 2307205"/>
                  <a:gd name="connsiteY7702" fmla="*/ 729934 h 1780956"/>
                  <a:gd name="connsiteX7703" fmla="*/ 1451609 w 2307205"/>
                  <a:gd name="connsiteY7703" fmla="*/ 731852 h 1780956"/>
                  <a:gd name="connsiteX7704" fmla="*/ 1451609 w 2307205"/>
                  <a:gd name="connsiteY7704" fmla="*/ 733179 h 1780956"/>
                  <a:gd name="connsiteX7705" fmla="*/ 1450134 w 2307205"/>
                  <a:gd name="connsiteY7705" fmla="*/ 737751 h 1780956"/>
                  <a:gd name="connsiteX7706" fmla="*/ 1450724 w 2307205"/>
                  <a:gd name="connsiteY7706" fmla="*/ 739226 h 1780956"/>
                  <a:gd name="connsiteX7707" fmla="*/ 1452051 w 2307205"/>
                  <a:gd name="connsiteY7707" fmla="*/ 740996 h 1780956"/>
                  <a:gd name="connsiteX7708" fmla="*/ 1452494 w 2307205"/>
                  <a:gd name="connsiteY7708" fmla="*/ 742471 h 1780956"/>
                  <a:gd name="connsiteX7709" fmla="*/ 1451904 w 2307205"/>
                  <a:gd name="connsiteY7709" fmla="*/ 743798 h 1780956"/>
                  <a:gd name="connsiteX7710" fmla="*/ 1451904 w 2307205"/>
                  <a:gd name="connsiteY7710" fmla="*/ 745273 h 1780956"/>
                  <a:gd name="connsiteX7711" fmla="*/ 1452641 w 2307205"/>
                  <a:gd name="connsiteY7711" fmla="*/ 746896 h 1780956"/>
                  <a:gd name="connsiteX7712" fmla="*/ 1452641 w 2307205"/>
                  <a:gd name="connsiteY7712" fmla="*/ 748813 h 1780956"/>
                  <a:gd name="connsiteX7713" fmla="*/ 1452051 w 2307205"/>
                  <a:gd name="connsiteY7713" fmla="*/ 751468 h 1780956"/>
                  <a:gd name="connsiteX7714" fmla="*/ 1452051 w 2307205"/>
                  <a:gd name="connsiteY7714" fmla="*/ 753090 h 1780956"/>
                  <a:gd name="connsiteX7715" fmla="*/ 1453231 w 2307205"/>
                  <a:gd name="connsiteY7715" fmla="*/ 757073 h 1780956"/>
                  <a:gd name="connsiteX7716" fmla="*/ 1456181 w 2307205"/>
                  <a:gd name="connsiteY7716" fmla="*/ 759875 h 1780956"/>
                  <a:gd name="connsiteX7717" fmla="*/ 1457066 w 2307205"/>
                  <a:gd name="connsiteY7717" fmla="*/ 760317 h 1780956"/>
                  <a:gd name="connsiteX7718" fmla="*/ 1460458 w 2307205"/>
                  <a:gd name="connsiteY7718" fmla="*/ 760317 h 1780956"/>
                  <a:gd name="connsiteX7719" fmla="*/ 1466358 w 2307205"/>
                  <a:gd name="connsiteY7719" fmla="*/ 763562 h 1780956"/>
                  <a:gd name="connsiteX7720" fmla="*/ 1467096 w 2307205"/>
                  <a:gd name="connsiteY7720" fmla="*/ 764447 h 1780956"/>
                  <a:gd name="connsiteX7721" fmla="*/ 1466358 w 2307205"/>
                  <a:gd name="connsiteY7721" fmla="*/ 766955 h 1780956"/>
                  <a:gd name="connsiteX7722" fmla="*/ 1466358 w 2307205"/>
                  <a:gd name="connsiteY7722" fmla="*/ 768429 h 1780956"/>
                  <a:gd name="connsiteX7723" fmla="*/ 1465768 w 2307205"/>
                  <a:gd name="connsiteY7723" fmla="*/ 769609 h 1780956"/>
                  <a:gd name="connsiteX7724" fmla="*/ 1463408 w 2307205"/>
                  <a:gd name="connsiteY7724" fmla="*/ 770199 h 1780956"/>
                  <a:gd name="connsiteX7725" fmla="*/ 1461491 w 2307205"/>
                  <a:gd name="connsiteY7725" fmla="*/ 772117 h 1780956"/>
                  <a:gd name="connsiteX7726" fmla="*/ 1460901 w 2307205"/>
                  <a:gd name="connsiteY7726" fmla="*/ 773739 h 1780956"/>
                  <a:gd name="connsiteX7727" fmla="*/ 1460901 w 2307205"/>
                  <a:gd name="connsiteY7727" fmla="*/ 774919 h 1780956"/>
                  <a:gd name="connsiteX7728" fmla="*/ 1467096 w 2307205"/>
                  <a:gd name="connsiteY7728" fmla="*/ 777426 h 1780956"/>
                  <a:gd name="connsiteX7729" fmla="*/ 1467096 w 2307205"/>
                  <a:gd name="connsiteY7729" fmla="*/ 778164 h 1780956"/>
                  <a:gd name="connsiteX7730" fmla="*/ 1456476 w 2307205"/>
                  <a:gd name="connsiteY7730" fmla="*/ 779639 h 1780956"/>
                  <a:gd name="connsiteX7731" fmla="*/ 1454854 w 2307205"/>
                  <a:gd name="connsiteY7731" fmla="*/ 779344 h 1780956"/>
                  <a:gd name="connsiteX7732" fmla="*/ 1452641 w 2307205"/>
                  <a:gd name="connsiteY7732" fmla="*/ 778016 h 1780956"/>
                  <a:gd name="connsiteX7733" fmla="*/ 1450282 w 2307205"/>
                  <a:gd name="connsiteY7733" fmla="*/ 778016 h 1780956"/>
                  <a:gd name="connsiteX7734" fmla="*/ 1449102 w 2307205"/>
                  <a:gd name="connsiteY7734" fmla="*/ 780081 h 1780956"/>
                  <a:gd name="connsiteX7735" fmla="*/ 1447037 w 2307205"/>
                  <a:gd name="connsiteY7735" fmla="*/ 781409 h 1780956"/>
                  <a:gd name="connsiteX7736" fmla="*/ 1445857 w 2307205"/>
                  <a:gd name="connsiteY7736" fmla="*/ 782736 h 1780956"/>
                  <a:gd name="connsiteX7737" fmla="*/ 1444677 w 2307205"/>
                  <a:gd name="connsiteY7737" fmla="*/ 784654 h 1780956"/>
                  <a:gd name="connsiteX7738" fmla="*/ 1444382 w 2307205"/>
                  <a:gd name="connsiteY7738" fmla="*/ 787013 h 1780956"/>
                  <a:gd name="connsiteX7739" fmla="*/ 1444972 w 2307205"/>
                  <a:gd name="connsiteY7739" fmla="*/ 789816 h 1780956"/>
                  <a:gd name="connsiteX7740" fmla="*/ 1444972 w 2307205"/>
                  <a:gd name="connsiteY7740" fmla="*/ 793061 h 1780956"/>
                  <a:gd name="connsiteX7741" fmla="*/ 1443202 w 2307205"/>
                  <a:gd name="connsiteY7741" fmla="*/ 798370 h 1780956"/>
                  <a:gd name="connsiteX7742" fmla="*/ 1438925 w 2307205"/>
                  <a:gd name="connsiteY7742" fmla="*/ 809875 h 1780956"/>
                  <a:gd name="connsiteX7743" fmla="*/ 1438040 w 2307205"/>
                  <a:gd name="connsiteY7743" fmla="*/ 811054 h 1780956"/>
                  <a:gd name="connsiteX7744" fmla="*/ 1428010 w 2307205"/>
                  <a:gd name="connsiteY7744" fmla="*/ 820936 h 1780956"/>
                  <a:gd name="connsiteX7745" fmla="*/ 1427273 w 2307205"/>
                  <a:gd name="connsiteY7745" fmla="*/ 822116 h 1780956"/>
                  <a:gd name="connsiteX7746" fmla="*/ 1425208 w 2307205"/>
                  <a:gd name="connsiteY7746" fmla="*/ 825951 h 1780956"/>
                  <a:gd name="connsiteX7747" fmla="*/ 1424471 w 2307205"/>
                  <a:gd name="connsiteY7747" fmla="*/ 828753 h 1780956"/>
                  <a:gd name="connsiteX7748" fmla="*/ 1423586 w 2307205"/>
                  <a:gd name="connsiteY7748" fmla="*/ 834653 h 1780956"/>
                  <a:gd name="connsiteX7749" fmla="*/ 1422996 w 2307205"/>
                  <a:gd name="connsiteY7749" fmla="*/ 836128 h 1780956"/>
                  <a:gd name="connsiteX7750" fmla="*/ 1421668 w 2307205"/>
                  <a:gd name="connsiteY7750" fmla="*/ 837455 h 1780956"/>
                  <a:gd name="connsiteX7751" fmla="*/ 1419751 w 2307205"/>
                  <a:gd name="connsiteY7751" fmla="*/ 838783 h 1780956"/>
                  <a:gd name="connsiteX7752" fmla="*/ 1417981 w 2307205"/>
                  <a:gd name="connsiteY7752" fmla="*/ 839520 h 1780956"/>
                  <a:gd name="connsiteX7753" fmla="*/ 1416358 w 2307205"/>
                  <a:gd name="connsiteY7753" fmla="*/ 839520 h 1780956"/>
                  <a:gd name="connsiteX7754" fmla="*/ 1413409 w 2307205"/>
                  <a:gd name="connsiteY7754" fmla="*/ 841733 h 1780956"/>
                  <a:gd name="connsiteX7755" fmla="*/ 1409279 w 2307205"/>
                  <a:gd name="connsiteY7755" fmla="*/ 845715 h 1780956"/>
                  <a:gd name="connsiteX7756" fmla="*/ 1404559 w 2307205"/>
                  <a:gd name="connsiteY7756" fmla="*/ 849402 h 1780956"/>
                  <a:gd name="connsiteX7757" fmla="*/ 1403084 w 2307205"/>
                  <a:gd name="connsiteY7757" fmla="*/ 849845 h 1780956"/>
                  <a:gd name="connsiteX7758" fmla="*/ 1402052 w 2307205"/>
                  <a:gd name="connsiteY7758" fmla="*/ 849845 h 1780956"/>
                  <a:gd name="connsiteX7759" fmla="*/ 1401167 w 2307205"/>
                  <a:gd name="connsiteY7759" fmla="*/ 849107 h 1780956"/>
                  <a:gd name="connsiteX7760" fmla="*/ 1400429 w 2307205"/>
                  <a:gd name="connsiteY7760" fmla="*/ 848075 h 1780956"/>
                  <a:gd name="connsiteX7761" fmla="*/ 1399102 w 2307205"/>
                  <a:gd name="connsiteY7761" fmla="*/ 843208 h 1780956"/>
                  <a:gd name="connsiteX7762" fmla="*/ 1398365 w 2307205"/>
                  <a:gd name="connsiteY7762" fmla="*/ 841880 h 1780956"/>
                  <a:gd name="connsiteX7763" fmla="*/ 1385385 w 2307205"/>
                  <a:gd name="connsiteY7763" fmla="*/ 829786 h 1780956"/>
                  <a:gd name="connsiteX7764" fmla="*/ 1380223 w 2307205"/>
                  <a:gd name="connsiteY7764" fmla="*/ 823591 h 1780956"/>
                  <a:gd name="connsiteX7765" fmla="*/ 1377126 w 2307205"/>
                  <a:gd name="connsiteY7765" fmla="*/ 815332 h 1780956"/>
                  <a:gd name="connsiteX7766" fmla="*/ 1376831 w 2307205"/>
                  <a:gd name="connsiteY7766" fmla="*/ 813562 h 1780956"/>
                  <a:gd name="connsiteX7767" fmla="*/ 1376831 w 2307205"/>
                  <a:gd name="connsiteY7767" fmla="*/ 805597 h 1780956"/>
                  <a:gd name="connsiteX7768" fmla="*/ 1375946 w 2307205"/>
                  <a:gd name="connsiteY7768" fmla="*/ 801320 h 1780956"/>
                  <a:gd name="connsiteX7769" fmla="*/ 1376241 w 2307205"/>
                  <a:gd name="connsiteY7769" fmla="*/ 799993 h 1780956"/>
                  <a:gd name="connsiteX7770" fmla="*/ 1379191 w 2307205"/>
                  <a:gd name="connsiteY7770" fmla="*/ 797633 h 1780956"/>
                  <a:gd name="connsiteX7771" fmla="*/ 1379928 w 2307205"/>
                  <a:gd name="connsiteY7771" fmla="*/ 797633 h 1780956"/>
                  <a:gd name="connsiteX7772" fmla="*/ 1381551 w 2307205"/>
                  <a:gd name="connsiteY7772" fmla="*/ 800878 h 1780956"/>
                  <a:gd name="connsiteX7773" fmla="*/ 1382436 w 2307205"/>
                  <a:gd name="connsiteY7773" fmla="*/ 801615 h 1780956"/>
                  <a:gd name="connsiteX7774" fmla="*/ 1385533 w 2307205"/>
                  <a:gd name="connsiteY7774" fmla="*/ 802057 h 1780956"/>
                  <a:gd name="connsiteX7775" fmla="*/ 1388040 w 2307205"/>
                  <a:gd name="connsiteY7775" fmla="*/ 801763 h 1780956"/>
                  <a:gd name="connsiteX7776" fmla="*/ 1389073 w 2307205"/>
                  <a:gd name="connsiteY7776" fmla="*/ 800878 h 1780956"/>
                  <a:gd name="connsiteX7777" fmla="*/ 1389663 w 2307205"/>
                  <a:gd name="connsiteY7777" fmla="*/ 799403 h 1780956"/>
                  <a:gd name="connsiteX7778" fmla="*/ 1390105 w 2307205"/>
                  <a:gd name="connsiteY7778" fmla="*/ 797338 h 1780956"/>
                  <a:gd name="connsiteX7779" fmla="*/ 1390105 w 2307205"/>
                  <a:gd name="connsiteY7779" fmla="*/ 794683 h 1780956"/>
                  <a:gd name="connsiteX7780" fmla="*/ 1389663 w 2307205"/>
                  <a:gd name="connsiteY7780" fmla="*/ 792618 h 1780956"/>
                  <a:gd name="connsiteX7781" fmla="*/ 1388630 w 2307205"/>
                  <a:gd name="connsiteY7781" fmla="*/ 791291 h 1780956"/>
                  <a:gd name="connsiteX7782" fmla="*/ 1387450 w 2307205"/>
                  <a:gd name="connsiteY7782" fmla="*/ 787308 h 1780956"/>
                  <a:gd name="connsiteX7783" fmla="*/ 1386123 w 2307205"/>
                  <a:gd name="connsiteY7783" fmla="*/ 780671 h 1780956"/>
                  <a:gd name="connsiteX7784" fmla="*/ 1384058 w 2307205"/>
                  <a:gd name="connsiteY7784" fmla="*/ 775952 h 1780956"/>
                  <a:gd name="connsiteX7785" fmla="*/ 1379338 w 2307205"/>
                  <a:gd name="connsiteY7785" fmla="*/ 771232 h 1780956"/>
                  <a:gd name="connsiteX7786" fmla="*/ 1376978 w 2307205"/>
                  <a:gd name="connsiteY7786" fmla="*/ 769462 h 1780956"/>
                  <a:gd name="connsiteX7787" fmla="*/ 1368571 w 2307205"/>
                  <a:gd name="connsiteY7787" fmla="*/ 764742 h 1780956"/>
                  <a:gd name="connsiteX7788" fmla="*/ 1363999 w 2307205"/>
                  <a:gd name="connsiteY7788" fmla="*/ 761202 h 1780956"/>
                  <a:gd name="connsiteX7789" fmla="*/ 1360312 w 2307205"/>
                  <a:gd name="connsiteY7789" fmla="*/ 757368 h 1780956"/>
                  <a:gd name="connsiteX7790" fmla="*/ 1357657 w 2307205"/>
                  <a:gd name="connsiteY7790" fmla="*/ 755303 h 1780956"/>
                  <a:gd name="connsiteX7791" fmla="*/ 1353970 w 2307205"/>
                  <a:gd name="connsiteY7791" fmla="*/ 755303 h 1780956"/>
                  <a:gd name="connsiteX7792" fmla="*/ 1351905 w 2307205"/>
                  <a:gd name="connsiteY7792" fmla="*/ 755745 h 1780956"/>
                  <a:gd name="connsiteX7793" fmla="*/ 1349987 w 2307205"/>
                  <a:gd name="connsiteY7793" fmla="*/ 757073 h 1780956"/>
                  <a:gd name="connsiteX7794" fmla="*/ 1344825 w 2307205"/>
                  <a:gd name="connsiteY7794" fmla="*/ 763562 h 1780956"/>
                  <a:gd name="connsiteX7795" fmla="*/ 1341876 w 2307205"/>
                  <a:gd name="connsiteY7795" fmla="*/ 766807 h 1780956"/>
                  <a:gd name="connsiteX7796" fmla="*/ 1340548 w 2307205"/>
                  <a:gd name="connsiteY7796" fmla="*/ 770642 h 1780956"/>
                  <a:gd name="connsiteX7797" fmla="*/ 1339811 w 2307205"/>
                  <a:gd name="connsiteY7797" fmla="*/ 776099 h 1780956"/>
                  <a:gd name="connsiteX7798" fmla="*/ 1338926 w 2307205"/>
                  <a:gd name="connsiteY7798" fmla="*/ 779639 h 1780956"/>
                  <a:gd name="connsiteX7799" fmla="*/ 1336271 w 2307205"/>
                  <a:gd name="connsiteY7799" fmla="*/ 784654 h 1780956"/>
                  <a:gd name="connsiteX7800" fmla="*/ 1335976 w 2307205"/>
                  <a:gd name="connsiteY7800" fmla="*/ 786128 h 1780956"/>
                  <a:gd name="connsiteX7801" fmla="*/ 1336418 w 2307205"/>
                  <a:gd name="connsiteY7801" fmla="*/ 789373 h 1780956"/>
                  <a:gd name="connsiteX7802" fmla="*/ 1335976 w 2307205"/>
                  <a:gd name="connsiteY7802" fmla="*/ 790701 h 1780956"/>
                  <a:gd name="connsiteX7803" fmla="*/ 1333173 w 2307205"/>
                  <a:gd name="connsiteY7803" fmla="*/ 794978 h 1780956"/>
                  <a:gd name="connsiteX7804" fmla="*/ 1330224 w 2307205"/>
                  <a:gd name="connsiteY7804" fmla="*/ 797633 h 1780956"/>
                  <a:gd name="connsiteX7805" fmla="*/ 1329191 w 2307205"/>
                  <a:gd name="connsiteY7805" fmla="*/ 799108 h 1780956"/>
                  <a:gd name="connsiteX7806" fmla="*/ 1328749 w 2307205"/>
                  <a:gd name="connsiteY7806" fmla="*/ 800730 h 1780956"/>
                  <a:gd name="connsiteX7807" fmla="*/ 1328011 w 2307205"/>
                  <a:gd name="connsiteY7807" fmla="*/ 801320 h 1780956"/>
                  <a:gd name="connsiteX7808" fmla="*/ 1326831 w 2307205"/>
                  <a:gd name="connsiteY7808" fmla="*/ 800878 h 1780956"/>
                  <a:gd name="connsiteX7809" fmla="*/ 1325799 w 2307205"/>
                  <a:gd name="connsiteY7809" fmla="*/ 799845 h 1780956"/>
                  <a:gd name="connsiteX7810" fmla="*/ 1324914 w 2307205"/>
                  <a:gd name="connsiteY7810" fmla="*/ 798075 h 1780956"/>
                  <a:gd name="connsiteX7811" fmla="*/ 1323734 w 2307205"/>
                  <a:gd name="connsiteY7811" fmla="*/ 797338 h 1780956"/>
                  <a:gd name="connsiteX7812" fmla="*/ 1322112 w 2307205"/>
                  <a:gd name="connsiteY7812" fmla="*/ 795125 h 1780956"/>
                  <a:gd name="connsiteX7813" fmla="*/ 1319309 w 2307205"/>
                  <a:gd name="connsiteY7813" fmla="*/ 793356 h 1780956"/>
                  <a:gd name="connsiteX7814" fmla="*/ 1318129 w 2307205"/>
                  <a:gd name="connsiteY7814" fmla="*/ 791438 h 1780956"/>
                  <a:gd name="connsiteX7815" fmla="*/ 1319457 w 2307205"/>
                  <a:gd name="connsiteY7815" fmla="*/ 785243 h 1780956"/>
                  <a:gd name="connsiteX7816" fmla="*/ 1319899 w 2307205"/>
                  <a:gd name="connsiteY7816" fmla="*/ 781704 h 1780956"/>
                  <a:gd name="connsiteX7817" fmla="*/ 1319014 w 2307205"/>
                  <a:gd name="connsiteY7817" fmla="*/ 777279 h 1780956"/>
                  <a:gd name="connsiteX7818" fmla="*/ 1319014 w 2307205"/>
                  <a:gd name="connsiteY7818" fmla="*/ 775804 h 1780956"/>
                  <a:gd name="connsiteX7819" fmla="*/ 1320932 w 2307205"/>
                  <a:gd name="connsiteY7819" fmla="*/ 773739 h 1780956"/>
                  <a:gd name="connsiteX7820" fmla="*/ 1320637 w 2307205"/>
                  <a:gd name="connsiteY7820" fmla="*/ 773002 h 1780956"/>
                  <a:gd name="connsiteX7821" fmla="*/ 1317834 w 2307205"/>
                  <a:gd name="connsiteY7821" fmla="*/ 770052 h 1780956"/>
                  <a:gd name="connsiteX7822" fmla="*/ 1313705 w 2307205"/>
                  <a:gd name="connsiteY7822" fmla="*/ 762677 h 1780956"/>
                  <a:gd name="connsiteX7823" fmla="*/ 1300873 w 2307205"/>
                  <a:gd name="connsiteY7823" fmla="*/ 754418 h 1780956"/>
                  <a:gd name="connsiteX7824" fmla="*/ 1301316 w 2307205"/>
                  <a:gd name="connsiteY7824" fmla="*/ 753680 h 1780956"/>
                  <a:gd name="connsiteX7825" fmla="*/ 1303085 w 2307205"/>
                  <a:gd name="connsiteY7825" fmla="*/ 753680 h 1780956"/>
                  <a:gd name="connsiteX7826" fmla="*/ 1305445 w 2307205"/>
                  <a:gd name="connsiteY7826" fmla="*/ 752943 h 1780956"/>
                  <a:gd name="connsiteX7827" fmla="*/ 1306330 w 2307205"/>
                  <a:gd name="connsiteY7827" fmla="*/ 752943 h 1780956"/>
                  <a:gd name="connsiteX7828" fmla="*/ 1305740 w 2307205"/>
                  <a:gd name="connsiteY7828" fmla="*/ 754123 h 1780956"/>
                  <a:gd name="connsiteX7829" fmla="*/ 1306920 w 2307205"/>
                  <a:gd name="connsiteY7829" fmla="*/ 754860 h 1780956"/>
                  <a:gd name="connsiteX7830" fmla="*/ 1309870 w 2307205"/>
                  <a:gd name="connsiteY7830" fmla="*/ 755303 h 1780956"/>
                  <a:gd name="connsiteX7831" fmla="*/ 1311640 w 2307205"/>
                  <a:gd name="connsiteY7831" fmla="*/ 754270 h 1780956"/>
                  <a:gd name="connsiteX7832" fmla="*/ 1312377 w 2307205"/>
                  <a:gd name="connsiteY7832" fmla="*/ 751615 h 1780956"/>
                  <a:gd name="connsiteX7833" fmla="*/ 1313557 w 2307205"/>
                  <a:gd name="connsiteY7833" fmla="*/ 749551 h 1780956"/>
                  <a:gd name="connsiteX7834" fmla="*/ 1315179 w 2307205"/>
                  <a:gd name="connsiteY7834" fmla="*/ 747928 h 1780956"/>
                  <a:gd name="connsiteX7835" fmla="*/ 1317244 w 2307205"/>
                  <a:gd name="connsiteY7835" fmla="*/ 747043 h 1780956"/>
                  <a:gd name="connsiteX7836" fmla="*/ 1319604 w 2307205"/>
                  <a:gd name="connsiteY7836" fmla="*/ 747043 h 1780956"/>
                  <a:gd name="connsiteX7837" fmla="*/ 1322112 w 2307205"/>
                  <a:gd name="connsiteY7837" fmla="*/ 746453 h 1780956"/>
                  <a:gd name="connsiteX7838" fmla="*/ 1321227 w 2307205"/>
                  <a:gd name="connsiteY7838" fmla="*/ 745568 h 1780956"/>
                  <a:gd name="connsiteX7839" fmla="*/ 1318572 w 2307205"/>
                  <a:gd name="connsiteY7839" fmla="*/ 744241 h 1780956"/>
                  <a:gd name="connsiteX7840" fmla="*/ 1315622 w 2307205"/>
                  <a:gd name="connsiteY7840" fmla="*/ 743798 h 1780956"/>
                  <a:gd name="connsiteX7841" fmla="*/ 1312525 w 2307205"/>
                  <a:gd name="connsiteY7841" fmla="*/ 744093 h 1780956"/>
                  <a:gd name="connsiteX7842" fmla="*/ 1308247 w 2307205"/>
                  <a:gd name="connsiteY7842" fmla="*/ 743798 h 1780956"/>
                  <a:gd name="connsiteX7843" fmla="*/ 1299398 w 2307205"/>
                  <a:gd name="connsiteY7843" fmla="*/ 742471 h 1780956"/>
                  <a:gd name="connsiteX7844" fmla="*/ 1295416 w 2307205"/>
                  <a:gd name="connsiteY7844" fmla="*/ 743356 h 1780956"/>
                  <a:gd name="connsiteX7845" fmla="*/ 1295711 w 2307205"/>
                  <a:gd name="connsiteY7845" fmla="*/ 742766 h 1780956"/>
                  <a:gd name="connsiteX7846" fmla="*/ 1298956 w 2307205"/>
                  <a:gd name="connsiteY7846" fmla="*/ 740701 h 1780956"/>
                  <a:gd name="connsiteX7847" fmla="*/ 1302495 w 2307205"/>
                  <a:gd name="connsiteY7847" fmla="*/ 738931 h 1780956"/>
                  <a:gd name="connsiteX7848" fmla="*/ 1302938 w 2307205"/>
                  <a:gd name="connsiteY7848" fmla="*/ 738194 h 1780956"/>
                  <a:gd name="connsiteX7849" fmla="*/ 1301610 w 2307205"/>
                  <a:gd name="connsiteY7849" fmla="*/ 737899 h 1780956"/>
                  <a:gd name="connsiteX7850" fmla="*/ 1296891 w 2307205"/>
                  <a:gd name="connsiteY7850" fmla="*/ 737899 h 1780956"/>
                  <a:gd name="connsiteX7851" fmla="*/ 1293056 w 2307205"/>
                  <a:gd name="connsiteY7851" fmla="*/ 739226 h 1780956"/>
                  <a:gd name="connsiteX7852" fmla="*/ 1288041 w 2307205"/>
                  <a:gd name="connsiteY7852" fmla="*/ 742471 h 1780956"/>
                  <a:gd name="connsiteX7853" fmla="*/ 1283174 w 2307205"/>
                  <a:gd name="connsiteY7853" fmla="*/ 743208 h 1780956"/>
                  <a:gd name="connsiteX7854" fmla="*/ 1275357 w 2307205"/>
                  <a:gd name="connsiteY7854" fmla="*/ 739816 h 1780956"/>
                  <a:gd name="connsiteX7855" fmla="*/ 1274030 w 2307205"/>
                  <a:gd name="connsiteY7855" fmla="*/ 738341 h 1780956"/>
                  <a:gd name="connsiteX7856" fmla="*/ 1274767 w 2307205"/>
                  <a:gd name="connsiteY7856" fmla="*/ 737456 h 1780956"/>
                  <a:gd name="connsiteX7857" fmla="*/ 1272702 w 2307205"/>
                  <a:gd name="connsiteY7857" fmla="*/ 736571 h 1780956"/>
                  <a:gd name="connsiteX7858" fmla="*/ 1267982 w 2307205"/>
                  <a:gd name="connsiteY7858" fmla="*/ 736129 h 1780956"/>
                  <a:gd name="connsiteX7859" fmla="*/ 1264148 w 2307205"/>
                  <a:gd name="connsiteY7859" fmla="*/ 737309 h 1780956"/>
                  <a:gd name="connsiteX7860" fmla="*/ 1260018 w 2307205"/>
                  <a:gd name="connsiteY7860" fmla="*/ 737604 h 1780956"/>
                  <a:gd name="connsiteX7861" fmla="*/ 1258691 w 2307205"/>
                  <a:gd name="connsiteY7861" fmla="*/ 737604 h 1780956"/>
                  <a:gd name="connsiteX7862" fmla="*/ 1257805 w 2307205"/>
                  <a:gd name="connsiteY7862" fmla="*/ 736866 h 1780956"/>
                  <a:gd name="connsiteX7863" fmla="*/ 1261345 w 2307205"/>
                  <a:gd name="connsiteY7863" fmla="*/ 734801 h 1780956"/>
                  <a:gd name="connsiteX7864" fmla="*/ 1273587 w 2307205"/>
                  <a:gd name="connsiteY7864" fmla="*/ 726542 h 1780956"/>
                  <a:gd name="connsiteX7865" fmla="*/ 1279192 w 2307205"/>
                  <a:gd name="connsiteY7865" fmla="*/ 722265 h 1780956"/>
                  <a:gd name="connsiteX7866" fmla="*/ 1281552 w 2307205"/>
                  <a:gd name="connsiteY7866" fmla="*/ 719757 h 1780956"/>
                  <a:gd name="connsiteX7867" fmla="*/ 1279487 w 2307205"/>
                  <a:gd name="connsiteY7867" fmla="*/ 718282 h 1780956"/>
                  <a:gd name="connsiteX7868" fmla="*/ 1277717 w 2307205"/>
                  <a:gd name="connsiteY7868" fmla="*/ 717693 h 1780956"/>
                  <a:gd name="connsiteX7869" fmla="*/ 1269457 w 2307205"/>
                  <a:gd name="connsiteY7869" fmla="*/ 717693 h 1780956"/>
                  <a:gd name="connsiteX7870" fmla="*/ 1267687 w 2307205"/>
                  <a:gd name="connsiteY7870" fmla="*/ 716808 h 1780956"/>
                  <a:gd name="connsiteX7871" fmla="*/ 1269162 w 2307205"/>
                  <a:gd name="connsiteY7871" fmla="*/ 714595 h 1780956"/>
                  <a:gd name="connsiteX7872" fmla="*/ 1271522 w 2307205"/>
                  <a:gd name="connsiteY7872" fmla="*/ 712235 h 1780956"/>
                  <a:gd name="connsiteX7873" fmla="*/ 1272702 w 2307205"/>
                  <a:gd name="connsiteY7873" fmla="*/ 710613 h 1780956"/>
                  <a:gd name="connsiteX7874" fmla="*/ 1273440 w 2307205"/>
                  <a:gd name="connsiteY7874" fmla="*/ 710613 h 1780956"/>
                  <a:gd name="connsiteX7875" fmla="*/ 1275505 w 2307205"/>
                  <a:gd name="connsiteY7875" fmla="*/ 712383 h 1780956"/>
                  <a:gd name="connsiteX7876" fmla="*/ 1277864 w 2307205"/>
                  <a:gd name="connsiteY7876" fmla="*/ 713710 h 1780956"/>
                  <a:gd name="connsiteX7877" fmla="*/ 1281109 w 2307205"/>
                  <a:gd name="connsiteY7877" fmla="*/ 715038 h 1780956"/>
                  <a:gd name="connsiteX7878" fmla="*/ 1284649 w 2307205"/>
                  <a:gd name="connsiteY7878" fmla="*/ 715480 h 1780956"/>
                  <a:gd name="connsiteX7879" fmla="*/ 1290991 w 2307205"/>
                  <a:gd name="connsiteY7879" fmla="*/ 714743 h 1780956"/>
                  <a:gd name="connsiteX7880" fmla="*/ 1292171 w 2307205"/>
                  <a:gd name="connsiteY7880" fmla="*/ 714153 h 1780956"/>
                  <a:gd name="connsiteX7881" fmla="*/ 1292171 w 2307205"/>
                  <a:gd name="connsiteY7881" fmla="*/ 713415 h 1780956"/>
                  <a:gd name="connsiteX7882" fmla="*/ 1289959 w 2307205"/>
                  <a:gd name="connsiteY7882" fmla="*/ 710908 h 1780956"/>
                  <a:gd name="connsiteX7883" fmla="*/ 1288336 w 2307205"/>
                  <a:gd name="connsiteY7883" fmla="*/ 707811 h 1780956"/>
                  <a:gd name="connsiteX7884" fmla="*/ 1287156 w 2307205"/>
                  <a:gd name="connsiteY7884" fmla="*/ 706483 h 1780956"/>
                  <a:gd name="connsiteX7885" fmla="*/ 1285534 w 2307205"/>
                  <a:gd name="connsiteY7885" fmla="*/ 705746 h 1780956"/>
                  <a:gd name="connsiteX7886" fmla="*/ 1284059 w 2307205"/>
                  <a:gd name="connsiteY7886" fmla="*/ 706188 h 1780956"/>
                  <a:gd name="connsiteX7887" fmla="*/ 1282731 w 2307205"/>
                  <a:gd name="connsiteY7887" fmla="*/ 707958 h 1780956"/>
                  <a:gd name="connsiteX7888" fmla="*/ 1281257 w 2307205"/>
                  <a:gd name="connsiteY7888" fmla="*/ 708401 h 1780956"/>
                  <a:gd name="connsiteX7889" fmla="*/ 1279634 w 2307205"/>
                  <a:gd name="connsiteY7889" fmla="*/ 707516 h 1780956"/>
                  <a:gd name="connsiteX7890" fmla="*/ 1279044 w 2307205"/>
                  <a:gd name="connsiteY7890" fmla="*/ 706778 h 1780956"/>
                  <a:gd name="connsiteX7891" fmla="*/ 1279929 w 2307205"/>
                  <a:gd name="connsiteY7891" fmla="*/ 704418 h 1780956"/>
                  <a:gd name="connsiteX7892" fmla="*/ 1279634 w 2307205"/>
                  <a:gd name="connsiteY7892" fmla="*/ 703386 h 1780956"/>
                  <a:gd name="connsiteX7893" fmla="*/ 1275357 w 2307205"/>
                  <a:gd name="connsiteY7893" fmla="*/ 698519 h 1780956"/>
                  <a:gd name="connsiteX7894" fmla="*/ 1272702 w 2307205"/>
                  <a:gd name="connsiteY7894" fmla="*/ 693061 h 1780956"/>
                  <a:gd name="connsiteX7895" fmla="*/ 1271670 w 2307205"/>
                  <a:gd name="connsiteY7895" fmla="*/ 691734 h 1780956"/>
                  <a:gd name="connsiteX7896" fmla="*/ 1270785 w 2307205"/>
                  <a:gd name="connsiteY7896" fmla="*/ 690997 h 1780956"/>
                  <a:gd name="connsiteX7897" fmla="*/ 1266065 w 2307205"/>
                  <a:gd name="connsiteY7897" fmla="*/ 688932 h 1780956"/>
                  <a:gd name="connsiteX7898" fmla="*/ 1264148 w 2307205"/>
                  <a:gd name="connsiteY7898" fmla="*/ 687752 h 1780956"/>
                  <a:gd name="connsiteX7899" fmla="*/ 1260460 w 2307205"/>
                  <a:gd name="connsiteY7899" fmla="*/ 683917 h 1780956"/>
                  <a:gd name="connsiteX7900" fmla="*/ 1255741 w 2307205"/>
                  <a:gd name="connsiteY7900" fmla="*/ 682000 h 1780956"/>
                  <a:gd name="connsiteX7901" fmla="*/ 1255151 w 2307205"/>
                  <a:gd name="connsiteY7901" fmla="*/ 681262 h 1780956"/>
                  <a:gd name="connsiteX7902" fmla="*/ 1256773 w 2307205"/>
                  <a:gd name="connsiteY7902" fmla="*/ 679640 h 1780956"/>
                  <a:gd name="connsiteX7903" fmla="*/ 1257216 w 2307205"/>
                  <a:gd name="connsiteY7903" fmla="*/ 678312 h 1780956"/>
                  <a:gd name="connsiteX7904" fmla="*/ 1257805 w 2307205"/>
                  <a:gd name="connsiteY7904" fmla="*/ 670938 h 1780956"/>
                  <a:gd name="connsiteX7905" fmla="*/ 1257805 w 2307205"/>
                  <a:gd name="connsiteY7905" fmla="*/ 668430 h 1780956"/>
                  <a:gd name="connsiteX7906" fmla="*/ 1256036 w 2307205"/>
                  <a:gd name="connsiteY7906" fmla="*/ 661646 h 1780956"/>
                  <a:gd name="connsiteX7907" fmla="*/ 1255151 w 2307205"/>
                  <a:gd name="connsiteY7907" fmla="*/ 659876 h 1780956"/>
                  <a:gd name="connsiteX7908" fmla="*/ 1253823 w 2307205"/>
                  <a:gd name="connsiteY7908" fmla="*/ 658106 h 1780956"/>
                  <a:gd name="connsiteX7909" fmla="*/ 1247924 w 2307205"/>
                  <a:gd name="connsiteY7909" fmla="*/ 652059 h 1780956"/>
                  <a:gd name="connsiteX7910" fmla="*/ 1243941 w 2307205"/>
                  <a:gd name="connsiteY7910" fmla="*/ 649109 h 1780956"/>
                  <a:gd name="connsiteX7911" fmla="*/ 1239517 w 2307205"/>
                  <a:gd name="connsiteY7911" fmla="*/ 646749 h 1780956"/>
                  <a:gd name="connsiteX7912" fmla="*/ 1234649 w 2307205"/>
                  <a:gd name="connsiteY7912" fmla="*/ 643357 h 1780956"/>
                  <a:gd name="connsiteX7913" fmla="*/ 1234207 w 2307205"/>
                  <a:gd name="connsiteY7913" fmla="*/ 641587 h 1780956"/>
                  <a:gd name="connsiteX7914" fmla="*/ 1234944 w 2307205"/>
                  <a:gd name="connsiteY7914" fmla="*/ 639522 h 1780956"/>
                  <a:gd name="connsiteX7915" fmla="*/ 1234944 w 2307205"/>
                  <a:gd name="connsiteY7915" fmla="*/ 638195 h 1780956"/>
                  <a:gd name="connsiteX7916" fmla="*/ 1233322 w 2307205"/>
                  <a:gd name="connsiteY7916" fmla="*/ 637015 h 1780956"/>
                  <a:gd name="connsiteX7917" fmla="*/ 1226095 w 2307205"/>
                  <a:gd name="connsiteY7917" fmla="*/ 636720 h 1780956"/>
                  <a:gd name="connsiteX7918" fmla="*/ 1223883 w 2307205"/>
                  <a:gd name="connsiteY7918" fmla="*/ 637310 h 1780956"/>
                  <a:gd name="connsiteX7919" fmla="*/ 1220343 w 2307205"/>
                  <a:gd name="connsiteY7919" fmla="*/ 637015 h 1780956"/>
                  <a:gd name="connsiteX7920" fmla="*/ 1215918 w 2307205"/>
                  <a:gd name="connsiteY7920" fmla="*/ 632885 h 1780956"/>
                  <a:gd name="connsiteX7921" fmla="*/ 1215623 w 2307205"/>
                  <a:gd name="connsiteY7921" fmla="*/ 629640 h 1780956"/>
                  <a:gd name="connsiteX7922" fmla="*/ 1213853 w 2307205"/>
                  <a:gd name="connsiteY7922" fmla="*/ 626543 h 1780956"/>
                  <a:gd name="connsiteX7923" fmla="*/ 1212378 w 2307205"/>
                  <a:gd name="connsiteY7923" fmla="*/ 626100 h 1780956"/>
                  <a:gd name="connsiteX7924" fmla="*/ 1209133 w 2307205"/>
                  <a:gd name="connsiteY7924" fmla="*/ 626100 h 1780956"/>
                  <a:gd name="connsiteX7925" fmla="*/ 1205151 w 2307205"/>
                  <a:gd name="connsiteY7925" fmla="*/ 627280 h 1780956"/>
                  <a:gd name="connsiteX7926" fmla="*/ 1196892 w 2307205"/>
                  <a:gd name="connsiteY7926" fmla="*/ 630230 h 1780956"/>
                  <a:gd name="connsiteX7927" fmla="*/ 1188780 w 2307205"/>
                  <a:gd name="connsiteY7927" fmla="*/ 636425 h 1780956"/>
                  <a:gd name="connsiteX7928" fmla="*/ 1186125 w 2307205"/>
                  <a:gd name="connsiteY7928" fmla="*/ 640850 h 1780956"/>
                  <a:gd name="connsiteX7929" fmla="*/ 1180372 w 2307205"/>
                  <a:gd name="connsiteY7929" fmla="*/ 645127 h 1780956"/>
                  <a:gd name="connsiteX7930" fmla="*/ 1179488 w 2307205"/>
                  <a:gd name="connsiteY7930" fmla="*/ 646307 h 1780956"/>
                  <a:gd name="connsiteX7931" fmla="*/ 1180520 w 2307205"/>
                  <a:gd name="connsiteY7931" fmla="*/ 648519 h 1780956"/>
                  <a:gd name="connsiteX7932" fmla="*/ 1181995 w 2307205"/>
                  <a:gd name="connsiteY7932" fmla="*/ 649109 h 1780956"/>
                  <a:gd name="connsiteX7933" fmla="*/ 1184650 w 2307205"/>
                  <a:gd name="connsiteY7933" fmla="*/ 649552 h 1780956"/>
                  <a:gd name="connsiteX7934" fmla="*/ 1190697 w 2307205"/>
                  <a:gd name="connsiteY7934" fmla="*/ 649552 h 1780956"/>
                  <a:gd name="connsiteX7935" fmla="*/ 1191729 w 2307205"/>
                  <a:gd name="connsiteY7935" fmla="*/ 650141 h 1780956"/>
                  <a:gd name="connsiteX7936" fmla="*/ 1190697 w 2307205"/>
                  <a:gd name="connsiteY7936" fmla="*/ 651616 h 1780956"/>
                  <a:gd name="connsiteX7937" fmla="*/ 1187600 w 2307205"/>
                  <a:gd name="connsiteY7937" fmla="*/ 657516 h 1780956"/>
                  <a:gd name="connsiteX7938" fmla="*/ 1185830 w 2307205"/>
                  <a:gd name="connsiteY7938" fmla="*/ 658401 h 1780956"/>
                  <a:gd name="connsiteX7939" fmla="*/ 1183470 w 2307205"/>
                  <a:gd name="connsiteY7939" fmla="*/ 657959 h 1780956"/>
                  <a:gd name="connsiteX7940" fmla="*/ 1180225 w 2307205"/>
                  <a:gd name="connsiteY7940" fmla="*/ 656336 h 1780956"/>
                  <a:gd name="connsiteX7941" fmla="*/ 1178308 w 2307205"/>
                  <a:gd name="connsiteY7941" fmla="*/ 654861 h 1780956"/>
                  <a:gd name="connsiteX7942" fmla="*/ 1176538 w 2307205"/>
                  <a:gd name="connsiteY7942" fmla="*/ 653976 h 1780956"/>
                  <a:gd name="connsiteX7943" fmla="*/ 1174768 w 2307205"/>
                  <a:gd name="connsiteY7943" fmla="*/ 653976 h 1780956"/>
                  <a:gd name="connsiteX7944" fmla="*/ 1172703 w 2307205"/>
                  <a:gd name="connsiteY7944" fmla="*/ 654714 h 1780956"/>
                  <a:gd name="connsiteX7945" fmla="*/ 1169311 w 2307205"/>
                  <a:gd name="connsiteY7945" fmla="*/ 657516 h 1780956"/>
                  <a:gd name="connsiteX7946" fmla="*/ 1165771 w 2307205"/>
                  <a:gd name="connsiteY7946" fmla="*/ 660613 h 1780956"/>
                  <a:gd name="connsiteX7947" fmla="*/ 1164738 w 2307205"/>
                  <a:gd name="connsiteY7947" fmla="*/ 662236 h 1780956"/>
                  <a:gd name="connsiteX7948" fmla="*/ 1165476 w 2307205"/>
                  <a:gd name="connsiteY7948" fmla="*/ 665333 h 1780956"/>
                  <a:gd name="connsiteX7949" fmla="*/ 1164886 w 2307205"/>
                  <a:gd name="connsiteY7949" fmla="*/ 666218 h 1780956"/>
                  <a:gd name="connsiteX7950" fmla="*/ 1163411 w 2307205"/>
                  <a:gd name="connsiteY7950" fmla="*/ 666955 h 1780956"/>
                  <a:gd name="connsiteX7951" fmla="*/ 1162821 w 2307205"/>
                  <a:gd name="connsiteY7951" fmla="*/ 667693 h 1780956"/>
                  <a:gd name="connsiteX7952" fmla="*/ 1164296 w 2307205"/>
                  <a:gd name="connsiteY7952" fmla="*/ 670495 h 1780956"/>
                  <a:gd name="connsiteX7953" fmla="*/ 1163706 w 2307205"/>
                  <a:gd name="connsiteY7953" fmla="*/ 673740 h 1780956"/>
                  <a:gd name="connsiteX7954" fmla="*/ 1162084 w 2307205"/>
                  <a:gd name="connsiteY7954" fmla="*/ 679050 h 1780956"/>
                  <a:gd name="connsiteX7955" fmla="*/ 1162084 w 2307205"/>
                  <a:gd name="connsiteY7955" fmla="*/ 682885 h 1780956"/>
                  <a:gd name="connsiteX7956" fmla="*/ 1167098 w 2307205"/>
                  <a:gd name="connsiteY7956" fmla="*/ 689079 h 1780956"/>
                  <a:gd name="connsiteX7957" fmla="*/ 1169753 w 2307205"/>
                  <a:gd name="connsiteY7957" fmla="*/ 690849 h 1780956"/>
                  <a:gd name="connsiteX7958" fmla="*/ 1171671 w 2307205"/>
                  <a:gd name="connsiteY7958" fmla="*/ 690849 h 1780956"/>
                  <a:gd name="connsiteX7959" fmla="*/ 1179045 w 2307205"/>
                  <a:gd name="connsiteY7959" fmla="*/ 688194 h 1780956"/>
                  <a:gd name="connsiteX7960" fmla="*/ 1179635 w 2307205"/>
                  <a:gd name="connsiteY7960" fmla="*/ 688194 h 1780956"/>
                  <a:gd name="connsiteX7961" fmla="*/ 1176980 w 2307205"/>
                  <a:gd name="connsiteY7961" fmla="*/ 692029 h 1780956"/>
                  <a:gd name="connsiteX7962" fmla="*/ 1176980 w 2307205"/>
                  <a:gd name="connsiteY7962" fmla="*/ 693209 h 1780956"/>
                  <a:gd name="connsiteX7963" fmla="*/ 1179783 w 2307205"/>
                  <a:gd name="connsiteY7963" fmla="*/ 695274 h 1780956"/>
                  <a:gd name="connsiteX7964" fmla="*/ 1175358 w 2307205"/>
                  <a:gd name="connsiteY7964" fmla="*/ 694389 h 1780956"/>
                  <a:gd name="connsiteX7965" fmla="*/ 1173440 w 2307205"/>
                  <a:gd name="connsiteY7965" fmla="*/ 694684 h 1780956"/>
                  <a:gd name="connsiteX7966" fmla="*/ 1170786 w 2307205"/>
                  <a:gd name="connsiteY7966" fmla="*/ 695569 h 1780956"/>
                  <a:gd name="connsiteX7967" fmla="*/ 1168868 w 2307205"/>
                  <a:gd name="connsiteY7967" fmla="*/ 697044 h 1780956"/>
                  <a:gd name="connsiteX7968" fmla="*/ 1167836 w 2307205"/>
                  <a:gd name="connsiteY7968" fmla="*/ 698961 h 1780956"/>
                  <a:gd name="connsiteX7969" fmla="*/ 1162379 w 2307205"/>
                  <a:gd name="connsiteY7969" fmla="*/ 705746 h 1780956"/>
                  <a:gd name="connsiteX7970" fmla="*/ 1162084 w 2307205"/>
                  <a:gd name="connsiteY7970" fmla="*/ 709728 h 1780956"/>
                  <a:gd name="connsiteX7971" fmla="*/ 1162084 w 2307205"/>
                  <a:gd name="connsiteY7971" fmla="*/ 711203 h 1780956"/>
                  <a:gd name="connsiteX7972" fmla="*/ 1163854 w 2307205"/>
                  <a:gd name="connsiteY7972" fmla="*/ 715185 h 1780956"/>
                  <a:gd name="connsiteX7973" fmla="*/ 1169753 w 2307205"/>
                  <a:gd name="connsiteY7973" fmla="*/ 721380 h 1780956"/>
                  <a:gd name="connsiteX7974" fmla="*/ 1172261 w 2307205"/>
                  <a:gd name="connsiteY7974" fmla="*/ 724477 h 1780956"/>
                  <a:gd name="connsiteX7975" fmla="*/ 1173588 w 2307205"/>
                  <a:gd name="connsiteY7975" fmla="*/ 726984 h 1780956"/>
                  <a:gd name="connsiteX7976" fmla="*/ 1175358 w 2307205"/>
                  <a:gd name="connsiteY7976" fmla="*/ 728902 h 1780956"/>
                  <a:gd name="connsiteX7977" fmla="*/ 1177570 w 2307205"/>
                  <a:gd name="connsiteY7977" fmla="*/ 730229 h 1780956"/>
                  <a:gd name="connsiteX7978" fmla="*/ 1180520 w 2307205"/>
                  <a:gd name="connsiteY7978" fmla="*/ 731114 h 1780956"/>
                  <a:gd name="connsiteX7979" fmla="*/ 1184207 w 2307205"/>
                  <a:gd name="connsiteY7979" fmla="*/ 731409 h 1780956"/>
                  <a:gd name="connsiteX7980" fmla="*/ 1187305 w 2307205"/>
                  <a:gd name="connsiteY7980" fmla="*/ 732442 h 1780956"/>
                  <a:gd name="connsiteX7981" fmla="*/ 1189812 w 2307205"/>
                  <a:gd name="connsiteY7981" fmla="*/ 734212 h 1780956"/>
                  <a:gd name="connsiteX7982" fmla="*/ 1194974 w 2307205"/>
                  <a:gd name="connsiteY7982" fmla="*/ 736571 h 1780956"/>
                  <a:gd name="connsiteX7983" fmla="*/ 1207216 w 2307205"/>
                  <a:gd name="connsiteY7983" fmla="*/ 740701 h 1780956"/>
                  <a:gd name="connsiteX7984" fmla="*/ 1208101 w 2307205"/>
                  <a:gd name="connsiteY7984" fmla="*/ 740406 h 1780956"/>
                  <a:gd name="connsiteX7985" fmla="*/ 1210166 w 2307205"/>
                  <a:gd name="connsiteY7985" fmla="*/ 737456 h 1780956"/>
                  <a:gd name="connsiteX7986" fmla="*/ 1211051 w 2307205"/>
                  <a:gd name="connsiteY7986" fmla="*/ 737161 h 1780956"/>
                  <a:gd name="connsiteX7987" fmla="*/ 1212231 w 2307205"/>
                  <a:gd name="connsiteY7987" fmla="*/ 737456 h 1780956"/>
                  <a:gd name="connsiteX7988" fmla="*/ 1215328 w 2307205"/>
                  <a:gd name="connsiteY7988" fmla="*/ 740554 h 1780956"/>
                  <a:gd name="connsiteX7989" fmla="*/ 1217835 w 2307205"/>
                  <a:gd name="connsiteY7989" fmla="*/ 743651 h 1780956"/>
                  <a:gd name="connsiteX7990" fmla="*/ 1219900 w 2307205"/>
                  <a:gd name="connsiteY7990" fmla="*/ 745568 h 1780956"/>
                  <a:gd name="connsiteX7991" fmla="*/ 1221670 w 2307205"/>
                  <a:gd name="connsiteY7991" fmla="*/ 746453 h 1780956"/>
                  <a:gd name="connsiteX7992" fmla="*/ 1224472 w 2307205"/>
                  <a:gd name="connsiteY7992" fmla="*/ 746896 h 1780956"/>
                  <a:gd name="connsiteX7993" fmla="*/ 1228307 w 2307205"/>
                  <a:gd name="connsiteY7993" fmla="*/ 746896 h 1780956"/>
                  <a:gd name="connsiteX7994" fmla="*/ 1230962 w 2307205"/>
                  <a:gd name="connsiteY7994" fmla="*/ 746306 h 1780956"/>
                  <a:gd name="connsiteX7995" fmla="*/ 1234059 w 2307205"/>
                  <a:gd name="connsiteY7995" fmla="*/ 744388 h 1780956"/>
                  <a:gd name="connsiteX7996" fmla="*/ 1237894 w 2307205"/>
                  <a:gd name="connsiteY7996" fmla="*/ 743356 h 1780956"/>
                  <a:gd name="connsiteX7997" fmla="*/ 1240991 w 2307205"/>
                  <a:gd name="connsiteY7997" fmla="*/ 745126 h 1780956"/>
                  <a:gd name="connsiteX7998" fmla="*/ 1241286 w 2307205"/>
                  <a:gd name="connsiteY7998" fmla="*/ 746453 h 1780956"/>
                  <a:gd name="connsiteX7999" fmla="*/ 1240697 w 2307205"/>
                  <a:gd name="connsiteY7999" fmla="*/ 748518 h 1780956"/>
                  <a:gd name="connsiteX8000" fmla="*/ 1240697 w 2307205"/>
                  <a:gd name="connsiteY8000" fmla="*/ 749698 h 1780956"/>
                  <a:gd name="connsiteX8001" fmla="*/ 1243646 w 2307205"/>
                  <a:gd name="connsiteY8001" fmla="*/ 749993 h 1780956"/>
                  <a:gd name="connsiteX8002" fmla="*/ 1243204 w 2307205"/>
                  <a:gd name="connsiteY8002" fmla="*/ 750878 h 1780956"/>
                  <a:gd name="connsiteX8003" fmla="*/ 1240106 w 2307205"/>
                  <a:gd name="connsiteY8003" fmla="*/ 753533 h 1780956"/>
                  <a:gd name="connsiteX8004" fmla="*/ 1235387 w 2307205"/>
                  <a:gd name="connsiteY8004" fmla="*/ 756778 h 1780956"/>
                  <a:gd name="connsiteX8005" fmla="*/ 1233469 w 2307205"/>
                  <a:gd name="connsiteY8005" fmla="*/ 755598 h 1780956"/>
                  <a:gd name="connsiteX8006" fmla="*/ 1233912 w 2307205"/>
                  <a:gd name="connsiteY8006" fmla="*/ 754270 h 1780956"/>
                  <a:gd name="connsiteX8007" fmla="*/ 1238779 w 2307205"/>
                  <a:gd name="connsiteY8007" fmla="*/ 748666 h 1780956"/>
                  <a:gd name="connsiteX8008" fmla="*/ 1238779 w 2307205"/>
                  <a:gd name="connsiteY8008" fmla="*/ 748076 h 1780956"/>
                  <a:gd name="connsiteX8009" fmla="*/ 1232437 w 2307205"/>
                  <a:gd name="connsiteY8009" fmla="*/ 749993 h 1780956"/>
                  <a:gd name="connsiteX8010" fmla="*/ 1224620 w 2307205"/>
                  <a:gd name="connsiteY8010" fmla="*/ 751615 h 1780956"/>
                  <a:gd name="connsiteX8011" fmla="*/ 1222113 w 2307205"/>
                  <a:gd name="connsiteY8011" fmla="*/ 752943 h 1780956"/>
                  <a:gd name="connsiteX8012" fmla="*/ 1221523 w 2307205"/>
                  <a:gd name="connsiteY8012" fmla="*/ 754713 h 1780956"/>
                  <a:gd name="connsiteX8013" fmla="*/ 1221523 w 2307205"/>
                  <a:gd name="connsiteY8013" fmla="*/ 756335 h 1780956"/>
                  <a:gd name="connsiteX8014" fmla="*/ 1222113 w 2307205"/>
                  <a:gd name="connsiteY8014" fmla="*/ 760465 h 1780956"/>
                  <a:gd name="connsiteX8015" fmla="*/ 1222997 w 2307205"/>
                  <a:gd name="connsiteY8015" fmla="*/ 761202 h 1780956"/>
                  <a:gd name="connsiteX8016" fmla="*/ 1226685 w 2307205"/>
                  <a:gd name="connsiteY8016" fmla="*/ 761202 h 1780956"/>
                  <a:gd name="connsiteX8017" fmla="*/ 1226685 w 2307205"/>
                  <a:gd name="connsiteY8017" fmla="*/ 761792 h 1780956"/>
                  <a:gd name="connsiteX8018" fmla="*/ 1222555 w 2307205"/>
                  <a:gd name="connsiteY8018" fmla="*/ 765185 h 1780956"/>
                  <a:gd name="connsiteX8019" fmla="*/ 1216360 w 2307205"/>
                  <a:gd name="connsiteY8019" fmla="*/ 769462 h 1780956"/>
                  <a:gd name="connsiteX8020" fmla="*/ 1214148 w 2307205"/>
                  <a:gd name="connsiteY8020" fmla="*/ 771527 h 1780956"/>
                  <a:gd name="connsiteX8021" fmla="*/ 1213116 w 2307205"/>
                  <a:gd name="connsiteY8021" fmla="*/ 776541 h 1780956"/>
                  <a:gd name="connsiteX8022" fmla="*/ 1213411 w 2307205"/>
                  <a:gd name="connsiteY8022" fmla="*/ 777869 h 1780956"/>
                  <a:gd name="connsiteX8023" fmla="*/ 1216213 w 2307205"/>
                  <a:gd name="connsiteY8023" fmla="*/ 779344 h 1780956"/>
                  <a:gd name="connsiteX8024" fmla="*/ 1222997 w 2307205"/>
                  <a:gd name="connsiteY8024" fmla="*/ 778606 h 1780956"/>
                  <a:gd name="connsiteX8025" fmla="*/ 1226980 w 2307205"/>
                  <a:gd name="connsiteY8025" fmla="*/ 777426 h 1780956"/>
                  <a:gd name="connsiteX8026" fmla="*/ 1228897 w 2307205"/>
                  <a:gd name="connsiteY8026" fmla="*/ 775804 h 1780956"/>
                  <a:gd name="connsiteX8027" fmla="*/ 1230225 w 2307205"/>
                  <a:gd name="connsiteY8027" fmla="*/ 772707 h 1780956"/>
                  <a:gd name="connsiteX8028" fmla="*/ 1231257 w 2307205"/>
                  <a:gd name="connsiteY8028" fmla="*/ 768429 h 1780956"/>
                  <a:gd name="connsiteX8029" fmla="*/ 1231700 w 2307205"/>
                  <a:gd name="connsiteY8029" fmla="*/ 767692 h 1780956"/>
                  <a:gd name="connsiteX8030" fmla="*/ 1233469 w 2307205"/>
                  <a:gd name="connsiteY8030" fmla="*/ 767692 h 1780956"/>
                  <a:gd name="connsiteX8031" fmla="*/ 1234649 w 2307205"/>
                  <a:gd name="connsiteY8031" fmla="*/ 768872 h 1780956"/>
                  <a:gd name="connsiteX8032" fmla="*/ 1235977 w 2307205"/>
                  <a:gd name="connsiteY8032" fmla="*/ 770642 h 1780956"/>
                  <a:gd name="connsiteX8033" fmla="*/ 1236862 w 2307205"/>
                  <a:gd name="connsiteY8033" fmla="*/ 772707 h 1780956"/>
                  <a:gd name="connsiteX8034" fmla="*/ 1237304 w 2307205"/>
                  <a:gd name="connsiteY8034" fmla="*/ 774919 h 1780956"/>
                  <a:gd name="connsiteX8035" fmla="*/ 1237304 w 2307205"/>
                  <a:gd name="connsiteY8035" fmla="*/ 777426 h 1780956"/>
                  <a:gd name="connsiteX8036" fmla="*/ 1237009 w 2307205"/>
                  <a:gd name="connsiteY8036" fmla="*/ 781851 h 1780956"/>
                  <a:gd name="connsiteX8037" fmla="*/ 1237894 w 2307205"/>
                  <a:gd name="connsiteY8037" fmla="*/ 784211 h 1780956"/>
                  <a:gd name="connsiteX8038" fmla="*/ 1238927 w 2307205"/>
                  <a:gd name="connsiteY8038" fmla="*/ 784654 h 1780956"/>
                  <a:gd name="connsiteX8039" fmla="*/ 1243056 w 2307205"/>
                  <a:gd name="connsiteY8039" fmla="*/ 784654 h 1780956"/>
                  <a:gd name="connsiteX8040" fmla="*/ 1242171 w 2307205"/>
                  <a:gd name="connsiteY8040" fmla="*/ 785833 h 1780956"/>
                  <a:gd name="connsiteX8041" fmla="*/ 1237747 w 2307205"/>
                  <a:gd name="connsiteY8041" fmla="*/ 788341 h 1780956"/>
                  <a:gd name="connsiteX8042" fmla="*/ 1230520 w 2307205"/>
                  <a:gd name="connsiteY8042" fmla="*/ 791438 h 1780956"/>
                  <a:gd name="connsiteX8043" fmla="*/ 1226095 w 2307205"/>
                  <a:gd name="connsiteY8043" fmla="*/ 794830 h 1780956"/>
                  <a:gd name="connsiteX8044" fmla="*/ 1221965 w 2307205"/>
                  <a:gd name="connsiteY8044" fmla="*/ 799550 h 1780956"/>
                  <a:gd name="connsiteX8045" fmla="*/ 1218573 w 2307205"/>
                  <a:gd name="connsiteY8045" fmla="*/ 802647 h 1780956"/>
                  <a:gd name="connsiteX8046" fmla="*/ 1215918 w 2307205"/>
                  <a:gd name="connsiteY8046" fmla="*/ 804270 h 1780956"/>
                  <a:gd name="connsiteX8047" fmla="*/ 1209133 w 2307205"/>
                  <a:gd name="connsiteY8047" fmla="*/ 809580 h 1780956"/>
                  <a:gd name="connsiteX8048" fmla="*/ 1206036 w 2307205"/>
                  <a:gd name="connsiteY8048" fmla="*/ 810907 h 1780956"/>
                  <a:gd name="connsiteX8049" fmla="*/ 1203529 w 2307205"/>
                  <a:gd name="connsiteY8049" fmla="*/ 810465 h 1780956"/>
                  <a:gd name="connsiteX8050" fmla="*/ 1199104 w 2307205"/>
                  <a:gd name="connsiteY8050" fmla="*/ 808990 h 1780956"/>
                  <a:gd name="connsiteX8051" fmla="*/ 1196302 w 2307205"/>
                  <a:gd name="connsiteY8051" fmla="*/ 810022 h 1780956"/>
                  <a:gd name="connsiteX8052" fmla="*/ 1192467 w 2307205"/>
                  <a:gd name="connsiteY8052" fmla="*/ 810022 h 1780956"/>
                  <a:gd name="connsiteX8053" fmla="*/ 1191287 w 2307205"/>
                  <a:gd name="connsiteY8053" fmla="*/ 810612 h 1780956"/>
                  <a:gd name="connsiteX8054" fmla="*/ 1190402 w 2307205"/>
                  <a:gd name="connsiteY8054" fmla="*/ 811644 h 1780956"/>
                  <a:gd name="connsiteX8055" fmla="*/ 1185387 w 2307205"/>
                  <a:gd name="connsiteY8055" fmla="*/ 824329 h 1780956"/>
                  <a:gd name="connsiteX8056" fmla="*/ 1185830 w 2307205"/>
                  <a:gd name="connsiteY8056" fmla="*/ 825804 h 1780956"/>
                  <a:gd name="connsiteX8057" fmla="*/ 1190254 w 2307205"/>
                  <a:gd name="connsiteY8057" fmla="*/ 829933 h 1780956"/>
                  <a:gd name="connsiteX8058" fmla="*/ 1192172 w 2307205"/>
                  <a:gd name="connsiteY8058" fmla="*/ 834063 h 1780956"/>
                  <a:gd name="connsiteX8059" fmla="*/ 1194679 w 2307205"/>
                  <a:gd name="connsiteY8059" fmla="*/ 840995 h 1780956"/>
                  <a:gd name="connsiteX8060" fmla="*/ 1195712 w 2307205"/>
                  <a:gd name="connsiteY8060" fmla="*/ 845420 h 1780956"/>
                  <a:gd name="connsiteX8061" fmla="*/ 1194089 w 2307205"/>
                  <a:gd name="connsiteY8061" fmla="*/ 850287 h 1780956"/>
                  <a:gd name="connsiteX8062" fmla="*/ 1193204 w 2307205"/>
                  <a:gd name="connsiteY8062" fmla="*/ 857809 h 1780956"/>
                  <a:gd name="connsiteX8063" fmla="*/ 1192024 w 2307205"/>
                  <a:gd name="connsiteY8063" fmla="*/ 859137 h 1780956"/>
                  <a:gd name="connsiteX8064" fmla="*/ 1189665 w 2307205"/>
                  <a:gd name="connsiteY8064" fmla="*/ 860317 h 1780956"/>
                  <a:gd name="connsiteX8065" fmla="*/ 1186125 w 2307205"/>
                  <a:gd name="connsiteY8065" fmla="*/ 860612 h 1780956"/>
                  <a:gd name="connsiteX8066" fmla="*/ 1176980 w 2307205"/>
                  <a:gd name="connsiteY8066" fmla="*/ 858989 h 1780956"/>
                  <a:gd name="connsiteX8067" fmla="*/ 1175358 w 2307205"/>
                  <a:gd name="connsiteY8067" fmla="*/ 859579 h 1780956"/>
                  <a:gd name="connsiteX8068" fmla="*/ 1175063 w 2307205"/>
                  <a:gd name="connsiteY8068" fmla="*/ 860169 h 1780956"/>
                  <a:gd name="connsiteX8069" fmla="*/ 1175800 w 2307205"/>
                  <a:gd name="connsiteY8069" fmla="*/ 862529 h 1780956"/>
                  <a:gd name="connsiteX8070" fmla="*/ 1182143 w 2307205"/>
                  <a:gd name="connsiteY8070" fmla="*/ 868871 h 1780956"/>
                  <a:gd name="connsiteX8071" fmla="*/ 1182880 w 2307205"/>
                  <a:gd name="connsiteY8071" fmla="*/ 870493 h 1780956"/>
                  <a:gd name="connsiteX8072" fmla="*/ 1181700 w 2307205"/>
                  <a:gd name="connsiteY8072" fmla="*/ 873738 h 1780956"/>
                  <a:gd name="connsiteX8073" fmla="*/ 1181405 w 2307205"/>
                  <a:gd name="connsiteY8073" fmla="*/ 873738 h 1780956"/>
                  <a:gd name="connsiteX8074" fmla="*/ 1180963 w 2307205"/>
                  <a:gd name="connsiteY8074" fmla="*/ 870493 h 1780956"/>
                  <a:gd name="connsiteX8075" fmla="*/ 1179045 w 2307205"/>
                  <a:gd name="connsiteY8075" fmla="*/ 868281 h 1780956"/>
                  <a:gd name="connsiteX8076" fmla="*/ 1166656 w 2307205"/>
                  <a:gd name="connsiteY8076" fmla="*/ 857367 h 1780956"/>
                  <a:gd name="connsiteX8077" fmla="*/ 1165034 w 2307205"/>
                  <a:gd name="connsiteY8077" fmla="*/ 855302 h 1780956"/>
                  <a:gd name="connsiteX8078" fmla="*/ 1165034 w 2307205"/>
                  <a:gd name="connsiteY8078" fmla="*/ 854564 h 1780956"/>
                  <a:gd name="connsiteX8079" fmla="*/ 1165476 w 2307205"/>
                  <a:gd name="connsiteY8079" fmla="*/ 854122 h 1780956"/>
                  <a:gd name="connsiteX8080" fmla="*/ 1166951 w 2307205"/>
                  <a:gd name="connsiteY8080" fmla="*/ 853827 h 1780956"/>
                  <a:gd name="connsiteX8081" fmla="*/ 1170491 w 2307205"/>
                  <a:gd name="connsiteY8081" fmla="*/ 857072 h 1780956"/>
                  <a:gd name="connsiteX8082" fmla="*/ 1173588 w 2307205"/>
                  <a:gd name="connsiteY8082" fmla="*/ 857072 h 1780956"/>
                  <a:gd name="connsiteX8083" fmla="*/ 1175505 w 2307205"/>
                  <a:gd name="connsiteY8083" fmla="*/ 856187 h 1780956"/>
                  <a:gd name="connsiteX8084" fmla="*/ 1177275 w 2307205"/>
                  <a:gd name="connsiteY8084" fmla="*/ 856482 h 1780956"/>
                  <a:gd name="connsiteX8085" fmla="*/ 1179635 w 2307205"/>
                  <a:gd name="connsiteY8085" fmla="*/ 857957 h 1780956"/>
                  <a:gd name="connsiteX8086" fmla="*/ 1182143 w 2307205"/>
                  <a:gd name="connsiteY8086" fmla="*/ 858399 h 1780956"/>
                  <a:gd name="connsiteX8087" fmla="*/ 1186272 w 2307205"/>
                  <a:gd name="connsiteY8087" fmla="*/ 857957 h 1780956"/>
                  <a:gd name="connsiteX8088" fmla="*/ 1189075 w 2307205"/>
                  <a:gd name="connsiteY8088" fmla="*/ 857957 h 1780956"/>
                  <a:gd name="connsiteX8089" fmla="*/ 1190254 w 2307205"/>
                  <a:gd name="connsiteY8089" fmla="*/ 857367 h 1780956"/>
                  <a:gd name="connsiteX8090" fmla="*/ 1191287 w 2307205"/>
                  <a:gd name="connsiteY8090" fmla="*/ 856334 h 1780956"/>
                  <a:gd name="connsiteX8091" fmla="*/ 1191582 w 2307205"/>
                  <a:gd name="connsiteY8091" fmla="*/ 854417 h 1780956"/>
                  <a:gd name="connsiteX8092" fmla="*/ 1191582 w 2307205"/>
                  <a:gd name="connsiteY8092" fmla="*/ 851762 h 1780956"/>
                  <a:gd name="connsiteX8093" fmla="*/ 1191287 w 2307205"/>
                  <a:gd name="connsiteY8093" fmla="*/ 849992 h 1780956"/>
                  <a:gd name="connsiteX8094" fmla="*/ 1188337 w 2307205"/>
                  <a:gd name="connsiteY8094" fmla="*/ 847632 h 1780956"/>
                  <a:gd name="connsiteX8095" fmla="*/ 1187600 w 2307205"/>
                  <a:gd name="connsiteY8095" fmla="*/ 847337 h 1780956"/>
                  <a:gd name="connsiteX8096" fmla="*/ 1185830 w 2307205"/>
                  <a:gd name="connsiteY8096" fmla="*/ 847337 h 1780956"/>
                  <a:gd name="connsiteX8097" fmla="*/ 1181847 w 2307205"/>
                  <a:gd name="connsiteY8097" fmla="*/ 848665 h 1780956"/>
                  <a:gd name="connsiteX8098" fmla="*/ 1181847 w 2307205"/>
                  <a:gd name="connsiteY8098" fmla="*/ 848222 h 1780956"/>
                  <a:gd name="connsiteX8099" fmla="*/ 1184060 w 2307205"/>
                  <a:gd name="connsiteY8099" fmla="*/ 843503 h 1780956"/>
                  <a:gd name="connsiteX8100" fmla="*/ 1183470 w 2307205"/>
                  <a:gd name="connsiteY8100" fmla="*/ 842765 h 1780956"/>
                  <a:gd name="connsiteX8101" fmla="*/ 1179340 w 2307205"/>
                  <a:gd name="connsiteY8101" fmla="*/ 843650 h 1780956"/>
                  <a:gd name="connsiteX8102" fmla="*/ 1175800 w 2307205"/>
                  <a:gd name="connsiteY8102" fmla="*/ 844830 h 1780956"/>
                  <a:gd name="connsiteX8103" fmla="*/ 1172408 w 2307205"/>
                  <a:gd name="connsiteY8103" fmla="*/ 844830 h 1780956"/>
                  <a:gd name="connsiteX8104" fmla="*/ 1171671 w 2307205"/>
                  <a:gd name="connsiteY8104" fmla="*/ 844093 h 1780956"/>
                  <a:gd name="connsiteX8105" fmla="*/ 1171228 w 2307205"/>
                  <a:gd name="connsiteY8105" fmla="*/ 840258 h 1780956"/>
                  <a:gd name="connsiteX8106" fmla="*/ 1170491 w 2307205"/>
                  <a:gd name="connsiteY8106" fmla="*/ 838930 h 1780956"/>
                  <a:gd name="connsiteX8107" fmla="*/ 1166361 w 2307205"/>
                  <a:gd name="connsiteY8107" fmla="*/ 834211 h 1780956"/>
                  <a:gd name="connsiteX8108" fmla="*/ 1166361 w 2307205"/>
                  <a:gd name="connsiteY8108" fmla="*/ 832293 h 1780956"/>
                  <a:gd name="connsiteX8109" fmla="*/ 1170048 w 2307205"/>
                  <a:gd name="connsiteY8109" fmla="*/ 826689 h 1780956"/>
                  <a:gd name="connsiteX8110" fmla="*/ 1170786 w 2307205"/>
                  <a:gd name="connsiteY8110" fmla="*/ 824919 h 1780956"/>
                  <a:gd name="connsiteX8111" fmla="*/ 1171523 w 2307205"/>
                  <a:gd name="connsiteY8111" fmla="*/ 819756 h 1780956"/>
                  <a:gd name="connsiteX8112" fmla="*/ 1175063 w 2307205"/>
                  <a:gd name="connsiteY8112" fmla="*/ 805155 h 1780956"/>
                  <a:gd name="connsiteX8113" fmla="*/ 1176833 w 2307205"/>
                  <a:gd name="connsiteY8113" fmla="*/ 801025 h 1780956"/>
                  <a:gd name="connsiteX8114" fmla="*/ 1174030 w 2307205"/>
                  <a:gd name="connsiteY8114" fmla="*/ 801615 h 1780956"/>
                  <a:gd name="connsiteX8115" fmla="*/ 1164591 w 2307205"/>
                  <a:gd name="connsiteY8115" fmla="*/ 805450 h 1780956"/>
                  <a:gd name="connsiteX8116" fmla="*/ 1164001 w 2307205"/>
                  <a:gd name="connsiteY8116" fmla="*/ 806187 h 1780956"/>
                  <a:gd name="connsiteX8117" fmla="*/ 1163116 w 2307205"/>
                  <a:gd name="connsiteY8117" fmla="*/ 808547 h 1780956"/>
                  <a:gd name="connsiteX8118" fmla="*/ 1162084 w 2307205"/>
                  <a:gd name="connsiteY8118" fmla="*/ 809580 h 1780956"/>
                  <a:gd name="connsiteX8119" fmla="*/ 1160461 w 2307205"/>
                  <a:gd name="connsiteY8119" fmla="*/ 810170 h 1780956"/>
                  <a:gd name="connsiteX8120" fmla="*/ 1157069 w 2307205"/>
                  <a:gd name="connsiteY8120" fmla="*/ 810612 h 1780956"/>
                  <a:gd name="connsiteX8121" fmla="*/ 1157069 w 2307205"/>
                  <a:gd name="connsiteY8121" fmla="*/ 809580 h 1780956"/>
                  <a:gd name="connsiteX8122" fmla="*/ 1163411 w 2307205"/>
                  <a:gd name="connsiteY8122" fmla="*/ 801320 h 1780956"/>
                  <a:gd name="connsiteX8123" fmla="*/ 1164591 w 2307205"/>
                  <a:gd name="connsiteY8123" fmla="*/ 799255 h 1780956"/>
                  <a:gd name="connsiteX8124" fmla="*/ 1164591 w 2307205"/>
                  <a:gd name="connsiteY8124" fmla="*/ 798370 h 1780956"/>
                  <a:gd name="connsiteX8125" fmla="*/ 1159576 w 2307205"/>
                  <a:gd name="connsiteY8125" fmla="*/ 801025 h 1780956"/>
                  <a:gd name="connsiteX8126" fmla="*/ 1150432 w 2307205"/>
                  <a:gd name="connsiteY8126" fmla="*/ 800730 h 1780956"/>
                  <a:gd name="connsiteX8127" fmla="*/ 1149842 w 2307205"/>
                  <a:gd name="connsiteY8127" fmla="*/ 800288 h 1780956"/>
                  <a:gd name="connsiteX8128" fmla="*/ 1147924 w 2307205"/>
                  <a:gd name="connsiteY8128" fmla="*/ 797190 h 1780956"/>
                  <a:gd name="connsiteX8129" fmla="*/ 1146302 w 2307205"/>
                  <a:gd name="connsiteY8129" fmla="*/ 795125 h 1780956"/>
                  <a:gd name="connsiteX8130" fmla="*/ 1142910 w 2307205"/>
                  <a:gd name="connsiteY8130" fmla="*/ 791733 h 1780956"/>
                  <a:gd name="connsiteX8131" fmla="*/ 1141140 w 2307205"/>
                  <a:gd name="connsiteY8131" fmla="*/ 790553 h 1780956"/>
                  <a:gd name="connsiteX8132" fmla="*/ 1139223 w 2307205"/>
                  <a:gd name="connsiteY8132" fmla="*/ 789816 h 1780956"/>
                  <a:gd name="connsiteX8133" fmla="*/ 1137305 w 2307205"/>
                  <a:gd name="connsiteY8133" fmla="*/ 789816 h 1780956"/>
                  <a:gd name="connsiteX8134" fmla="*/ 1135535 w 2307205"/>
                  <a:gd name="connsiteY8134" fmla="*/ 790848 h 1780956"/>
                  <a:gd name="connsiteX8135" fmla="*/ 1133175 w 2307205"/>
                  <a:gd name="connsiteY8135" fmla="*/ 790553 h 1780956"/>
                  <a:gd name="connsiteX8136" fmla="*/ 1128308 w 2307205"/>
                  <a:gd name="connsiteY8136" fmla="*/ 788193 h 1780956"/>
                  <a:gd name="connsiteX8137" fmla="*/ 1125801 w 2307205"/>
                  <a:gd name="connsiteY8137" fmla="*/ 788636 h 1780956"/>
                  <a:gd name="connsiteX8138" fmla="*/ 1125506 w 2307205"/>
                  <a:gd name="connsiteY8138" fmla="*/ 789226 h 1780956"/>
                  <a:gd name="connsiteX8139" fmla="*/ 1126243 w 2307205"/>
                  <a:gd name="connsiteY8139" fmla="*/ 792028 h 1780956"/>
                  <a:gd name="connsiteX8140" fmla="*/ 1129341 w 2307205"/>
                  <a:gd name="connsiteY8140" fmla="*/ 794830 h 1780956"/>
                  <a:gd name="connsiteX8141" fmla="*/ 1121671 w 2307205"/>
                  <a:gd name="connsiteY8141" fmla="*/ 796748 h 1780956"/>
                  <a:gd name="connsiteX8142" fmla="*/ 1118279 w 2307205"/>
                  <a:gd name="connsiteY8142" fmla="*/ 798075 h 1780956"/>
                  <a:gd name="connsiteX8143" fmla="*/ 1111789 w 2307205"/>
                  <a:gd name="connsiteY8143" fmla="*/ 795125 h 1780956"/>
                  <a:gd name="connsiteX8144" fmla="*/ 1110314 w 2307205"/>
                  <a:gd name="connsiteY8144" fmla="*/ 795125 h 1780956"/>
                  <a:gd name="connsiteX8145" fmla="*/ 1109282 w 2307205"/>
                  <a:gd name="connsiteY8145" fmla="*/ 795568 h 1780956"/>
                  <a:gd name="connsiteX8146" fmla="*/ 1106922 w 2307205"/>
                  <a:gd name="connsiteY8146" fmla="*/ 795863 h 1780956"/>
                  <a:gd name="connsiteX8147" fmla="*/ 1107364 w 2307205"/>
                  <a:gd name="connsiteY8147" fmla="*/ 797338 h 1780956"/>
                  <a:gd name="connsiteX8148" fmla="*/ 1111052 w 2307205"/>
                  <a:gd name="connsiteY8148" fmla="*/ 802205 h 1780956"/>
                  <a:gd name="connsiteX8149" fmla="*/ 1112084 w 2307205"/>
                  <a:gd name="connsiteY8149" fmla="*/ 803237 h 1780956"/>
                  <a:gd name="connsiteX8150" fmla="*/ 1113854 w 2307205"/>
                  <a:gd name="connsiteY8150" fmla="*/ 806335 h 1780956"/>
                  <a:gd name="connsiteX8151" fmla="*/ 1113854 w 2307205"/>
                  <a:gd name="connsiteY8151" fmla="*/ 807072 h 1780956"/>
                  <a:gd name="connsiteX8152" fmla="*/ 1110757 w 2307205"/>
                  <a:gd name="connsiteY8152" fmla="*/ 806335 h 1780956"/>
                  <a:gd name="connsiteX8153" fmla="*/ 1110757 w 2307205"/>
                  <a:gd name="connsiteY8153" fmla="*/ 806925 h 1780956"/>
                  <a:gd name="connsiteX8154" fmla="*/ 1112379 w 2307205"/>
                  <a:gd name="connsiteY8154" fmla="*/ 809285 h 1780956"/>
                  <a:gd name="connsiteX8155" fmla="*/ 1118869 w 2307205"/>
                  <a:gd name="connsiteY8155" fmla="*/ 815627 h 1780956"/>
                  <a:gd name="connsiteX8156" fmla="*/ 1121081 w 2307205"/>
                  <a:gd name="connsiteY8156" fmla="*/ 816512 h 1780956"/>
                  <a:gd name="connsiteX8157" fmla="*/ 1126243 w 2307205"/>
                  <a:gd name="connsiteY8157" fmla="*/ 814299 h 1780956"/>
                  <a:gd name="connsiteX8158" fmla="*/ 1130816 w 2307205"/>
                  <a:gd name="connsiteY8158" fmla="*/ 813267 h 1780956"/>
                  <a:gd name="connsiteX8159" fmla="*/ 1135830 w 2307205"/>
                  <a:gd name="connsiteY8159" fmla="*/ 814004 h 1780956"/>
                  <a:gd name="connsiteX8160" fmla="*/ 1141287 w 2307205"/>
                  <a:gd name="connsiteY8160" fmla="*/ 816659 h 1780956"/>
                  <a:gd name="connsiteX8161" fmla="*/ 1144680 w 2307205"/>
                  <a:gd name="connsiteY8161" fmla="*/ 818724 h 1780956"/>
                  <a:gd name="connsiteX8162" fmla="*/ 1146007 w 2307205"/>
                  <a:gd name="connsiteY8162" fmla="*/ 820199 h 1780956"/>
                  <a:gd name="connsiteX8163" fmla="*/ 1146450 w 2307205"/>
                  <a:gd name="connsiteY8163" fmla="*/ 821379 h 1780956"/>
                  <a:gd name="connsiteX8164" fmla="*/ 1146007 w 2307205"/>
                  <a:gd name="connsiteY8164" fmla="*/ 823296 h 1780956"/>
                  <a:gd name="connsiteX8165" fmla="*/ 1146007 w 2307205"/>
                  <a:gd name="connsiteY8165" fmla="*/ 824624 h 1780956"/>
                  <a:gd name="connsiteX8166" fmla="*/ 1144975 w 2307205"/>
                  <a:gd name="connsiteY8166" fmla="*/ 825951 h 1780956"/>
                  <a:gd name="connsiteX8167" fmla="*/ 1142910 w 2307205"/>
                  <a:gd name="connsiteY8167" fmla="*/ 827279 h 1780956"/>
                  <a:gd name="connsiteX8168" fmla="*/ 1138190 w 2307205"/>
                  <a:gd name="connsiteY8168" fmla="*/ 829491 h 1780956"/>
                  <a:gd name="connsiteX8169" fmla="*/ 1134208 w 2307205"/>
                  <a:gd name="connsiteY8169" fmla="*/ 828901 h 1780956"/>
                  <a:gd name="connsiteX8170" fmla="*/ 1125801 w 2307205"/>
                  <a:gd name="connsiteY8170" fmla="*/ 825361 h 1780956"/>
                  <a:gd name="connsiteX8171" fmla="*/ 1124621 w 2307205"/>
                  <a:gd name="connsiteY8171" fmla="*/ 824181 h 1780956"/>
                  <a:gd name="connsiteX8172" fmla="*/ 1122409 w 2307205"/>
                  <a:gd name="connsiteY8172" fmla="*/ 822854 h 1780956"/>
                  <a:gd name="connsiteX8173" fmla="*/ 1113264 w 2307205"/>
                  <a:gd name="connsiteY8173" fmla="*/ 812972 h 1780956"/>
                  <a:gd name="connsiteX8174" fmla="*/ 1110019 w 2307205"/>
                  <a:gd name="connsiteY8174" fmla="*/ 810317 h 1780956"/>
                  <a:gd name="connsiteX8175" fmla="*/ 1107659 w 2307205"/>
                  <a:gd name="connsiteY8175" fmla="*/ 809137 h 1780956"/>
                  <a:gd name="connsiteX8176" fmla="*/ 1106185 w 2307205"/>
                  <a:gd name="connsiteY8176" fmla="*/ 809432 h 1780956"/>
                  <a:gd name="connsiteX8177" fmla="*/ 1105447 w 2307205"/>
                  <a:gd name="connsiteY8177" fmla="*/ 810465 h 1780956"/>
                  <a:gd name="connsiteX8178" fmla="*/ 1105447 w 2307205"/>
                  <a:gd name="connsiteY8178" fmla="*/ 812382 h 1780956"/>
                  <a:gd name="connsiteX8179" fmla="*/ 1105889 w 2307205"/>
                  <a:gd name="connsiteY8179" fmla="*/ 814004 h 1780956"/>
                  <a:gd name="connsiteX8180" fmla="*/ 1108397 w 2307205"/>
                  <a:gd name="connsiteY8180" fmla="*/ 816512 h 1780956"/>
                  <a:gd name="connsiteX8181" fmla="*/ 1112084 w 2307205"/>
                  <a:gd name="connsiteY8181" fmla="*/ 819019 h 1780956"/>
                  <a:gd name="connsiteX8182" fmla="*/ 1113412 w 2307205"/>
                  <a:gd name="connsiteY8182" fmla="*/ 820346 h 1780956"/>
                  <a:gd name="connsiteX8183" fmla="*/ 1113412 w 2307205"/>
                  <a:gd name="connsiteY8183" fmla="*/ 821231 h 1780956"/>
                  <a:gd name="connsiteX8184" fmla="*/ 1112527 w 2307205"/>
                  <a:gd name="connsiteY8184" fmla="*/ 821674 h 1780956"/>
                  <a:gd name="connsiteX8185" fmla="*/ 1106185 w 2307205"/>
                  <a:gd name="connsiteY8185" fmla="*/ 822559 h 1780956"/>
                  <a:gd name="connsiteX8186" fmla="*/ 1103235 w 2307205"/>
                  <a:gd name="connsiteY8186" fmla="*/ 824181 h 1780956"/>
                  <a:gd name="connsiteX8187" fmla="*/ 1100432 w 2307205"/>
                  <a:gd name="connsiteY8187" fmla="*/ 825066 h 1780956"/>
                  <a:gd name="connsiteX8188" fmla="*/ 1097482 w 2307205"/>
                  <a:gd name="connsiteY8188" fmla="*/ 825361 h 1780956"/>
                  <a:gd name="connsiteX8189" fmla="*/ 1094533 w 2307205"/>
                  <a:gd name="connsiteY8189" fmla="*/ 825361 h 1780956"/>
                  <a:gd name="connsiteX8190" fmla="*/ 1090698 w 2307205"/>
                  <a:gd name="connsiteY8190" fmla="*/ 824181 h 1780956"/>
                  <a:gd name="connsiteX8191" fmla="*/ 1085978 w 2307205"/>
                  <a:gd name="connsiteY8191" fmla="*/ 822411 h 1780956"/>
                  <a:gd name="connsiteX8192" fmla="*/ 1078161 w 2307205"/>
                  <a:gd name="connsiteY8192" fmla="*/ 821084 h 1780956"/>
                  <a:gd name="connsiteX8193" fmla="*/ 1066657 w 2307205"/>
                  <a:gd name="connsiteY8193" fmla="*/ 820051 h 1780956"/>
                  <a:gd name="connsiteX8194" fmla="*/ 1060315 w 2307205"/>
                  <a:gd name="connsiteY8194" fmla="*/ 820051 h 1780956"/>
                  <a:gd name="connsiteX8195" fmla="*/ 1058692 w 2307205"/>
                  <a:gd name="connsiteY8195" fmla="*/ 820936 h 1780956"/>
                  <a:gd name="connsiteX8196" fmla="*/ 1056185 w 2307205"/>
                  <a:gd name="connsiteY8196" fmla="*/ 821379 h 1780956"/>
                  <a:gd name="connsiteX8197" fmla="*/ 1052793 w 2307205"/>
                  <a:gd name="connsiteY8197" fmla="*/ 821379 h 1780956"/>
                  <a:gd name="connsiteX8198" fmla="*/ 1049990 w 2307205"/>
                  <a:gd name="connsiteY8198" fmla="*/ 821821 h 1780956"/>
                  <a:gd name="connsiteX8199" fmla="*/ 1045566 w 2307205"/>
                  <a:gd name="connsiteY8199" fmla="*/ 823296 h 1780956"/>
                  <a:gd name="connsiteX8200" fmla="*/ 1043796 w 2307205"/>
                  <a:gd name="connsiteY8200" fmla="*/ 823296 h 1780956"/>
                  <a:gd name="connsiteX8201" fmla="*/ 1031849 w 2307205"/>
                  <a:gd name="connsiteY8201" fmla="*/ 826541 h 1780956"/>
                  <a:gd name="connsiteX8202" fmla="*/ 1028309 w 2307205"/>
                  <a:gd name="connsiteY8202" fmla="*/ 825804 h 1780956"/>
                  <a:gd name="connsiteX8203" fmla="*/ 1023147 w 2307205"/>
                  <a:gd name="connsiteY8203" fmla="*/ 824181 h 1780956"/>
                  <a:gd name="connsiteX8204" fmla="*/ 1018575 w 2307205"/>
                  <a:gd name="connsiteY8204" fmla="*/ 823886 h 1780956"/>
                  <a:gd name="connsiteX8205" fmla="*/ 1014592 w 2307205"/>
                  <a:gd name="connsiteY8205" fmla="*/ 824771 h 1780956"/>
                  <a:gd name="connsiteX8206" fmla="*/ 1011643 w 2307205"/>
                  <a:gd name="connsiteY8206" fmla="*/ 824771 h 1780956"/>
                  <a:gd name="connsiteX8207" fmla="*/ 1009873 w 2307205"/>
                  <a:gd name="connsiteY8207" fmla="*/ 823444 h 1780956"/>
                  <a:gd name="connsiteX8208" fmla="*/ 1001908 w 2307205"/>
                  <a:gd name="connsiteY8208" fmla="*/ 821231 h 1780956"/>
                  <a:gd name="connsiteX8209" fmla="*/ 998073 w 2307205"/>
                  <a:gd name="connsiteY8209" fmla="*/ 819314 h 1780956"/>
                  <a:gd name="connsiteX8210" fmla="*/ 993354 w 2307205"/>
                  <a:gd name="connsiteY8210" fmla="*/ 815332 h 1780956"/>
                  <a:gd name="connsiteX8211" fmla="*/ 985537 w 2307205"/>
                  <a:gd name="connsiteY8211" fmla="*/ 809727 h 1780956"/>
                  <a:gd name="connsiteX8212" fmla="*/ 981554 w 2307205"/>
                  <a:gd name="connsiteY8212" fmla="*/ 807367 h 1780956"/>
                  <a:gd name="connsiteX8213" fmla="*/ 976835 w 2307205"/>
                  <a:gd name="connsiteY8213" fmla="*/ 809432 h 1780956"/>
                  <a:gd name="connsiteX8214" fmla="*/ 970492 w 2307205"/>
                  <a:gd name="connsiteY8214" fmla="*/ 810759 h 1780956"/>
                  <a:gd name="connsiteX8215" fmla="*/ 962823 w 2307205"/>
                  <a:gd name="connsiteY8215" fmla="*/ 811202 h 1780956"/>
                  <a:gd name="connsiteX8216" fmla="*/ 958693 w 2307205"/>
                  <a:gd name="connsiteY8216" fmla="*/ 810759 h 1780956"/>
                  <a:gd name="connsiteX8217" fmla="*/ 955153 w 2307205"/>
                  <a:gd name="connsiteY8217" fmla="*/ 809727 h 1780956"/>
                  <a:gd name="connsiteX8218" fmla="*/ 951466 w 2307205"/>
                  <a:gd name="connsiteY8218" fmla="*/ 807072 h 1780956"/>
                  <a:gd name="connsiteX8219" fmla="*/ 950581 w 2307205"/>
                  <a:gd name="connsiteY8219" fmla="*/ 805892 h 1780956"/>
                  <a:gd name="connsiteX8220" fmla="*/ 951171 w 2307205"/>
                  <a:gd name="connsiteY8220" fmla="*/ 802942 h 1780956"/>
                  <a:gd name="connsiteX8221" fmla="*/ 950729 w 2307205"/>
                  <a:gd name="connsiteY8221" fmla="*/ 802205 h 1780956"/>
                  <a:gd name="connsiteX8222" fmla="*/ 947631 w 2307205"/>
                  <a:gd name="connsiteY8222" fmla="*/ 801173 h 1780956"/>
                  <a:gd name="connsiteX8223" fmla="*/ 944829 w 2307205"/>
                  <a:gd name="connsiteY8223" fmla="*/ 801468 h 1780956"/>
                  <a:gd name="connsiteX8224" fmla="*/ 943944 w 2307205"/>
                  <a:gd name="connsiteY8224" fmla="*/ 801173 h 1780956"/>
                  <a:gd name="connsiteX8225" fmla="*/ 943354 w 2307205"/>
                  <a:gd name="connsiteY8225" fmla="*/ 798813 h 1780956"/>
                  <a:gd name="connsiteX8226" fmla="*/ 942764 w 2307205"/>
                  <a:gd name="connsiteY8226" fmla="*/ 798518 h 1780956"/>
                  <a:gd name="connsiteX8227" fmla="*/ 941879 w 2307205"/>
                  <a:gd name="connsiteY8227" fmla="*/ 798518 h 1780956"/>
                  <a:gd name="connsiteX8228" fmla="*/ 940552 w 2307205"/>
                  <a:gd name="connsiteY8228" fmla="*/ 799550 h 1780956"/>
                  <a:gd name="connsiteX8229" fmla="*/ 939077 w 2307205"/>
                  <a:gd name="connsiteY8229" fmla="*/ 799108 h 1780956"/>
                  <a:gd name="connsiteX8230" fmla="*/ 936570 w 2307205"/>
                  <a:gd name="connsiteY8230" fmla="*/ 797633 h 1780956"/>
                  <a:gd name="connsiteX8231" fmla="*/ 931850 w 2307205"/>
                  <a:gd name="connsiteY8231" fmla="*/ 793798 h 1780956"/>
                  <a:gd name="connsiteX8232" fmla="*/ 930522 w 2307205"/>
                  <a:gd name="connsiteY8232" fmla="*/ 791733 h 1780956"/>
                  <a:gd name="connsiteX8233" fmla="*/ 929785 w 2307205"/>
                  <a:gd name="connsiteY8233" fmla="*/ 786276 h 1780956"/>
                  <a:gd name="connsiteX8234" fmla="*/ 927573 w 2307205"/>
                  <a:gd name="connsiteY8234" fmla="*/ 779934 h 1780956"/>
                  <a:gd name="connsiteX8235" fmla="*/ 925803 w 2307205"/>
                  <a:gd name="connsiteY8235" fmla="*/ 776984 h 1780956"/>
                  <a:gd name="connsiteX8236" fmla="*/ 923738 w 2307205"/>
                  <a:gd name="connsiteY8236" fmla="*/ 774919 h 1780956"/>
                  <a:gd name="connsiteX8237" fmla="*/ 920788 w 2307205"/>
                  <a:gd name="connsiteY8237" fmla="*/ 773297 h 1780956"/>
                  <a:gd name="connsiteX8238" fmla="*/ 915036 w 2307205"/>
                  <a:gd name="connsiteY8238" fmla="*/ 771379 h 1780956"/>
                  <a:gd name="connsiteX8239" fmla="*/ 911201 w 2307205"/>
                  <a:gd name="connsiteY8239" fmla="*/ 770789 h 1780956"/>
                  <a:gd name="connsiteX8240" fmla="*/ 907071 w 2307205"/>
                  <a:gd name="connsiteY8240" fmla="*/ 771674 h 1780956"/>
                  <a:gd name="connsiteX8241" fmla="*/ 896894 w 2307205"/>
                  <a:gd name="connsiteY8241" fmla="*/ 775362 h 1780956"/>
                  <a:gd name="connsiteX8242" fmla="*/ 893797 w 2307205"/>
                  <a:gd name="connsiteY8242" fmla="*/ 775804 h 1780956"/>
                  <a:gd name="connsiteX8243" fmla="*/ 878016 w 2307205"/>
                  <a:gd name="connsiteY8243" fmla="*/ 781261 h 1780956"/>
                  <a:gd name="connsiteX8244" fmla="*/ 869313 w 2307205"/>
                  <a:gd name="connsiteY8244" fmla="*/ 783031 h 1780956"/>
                  <a:gd name="connsiteX8245" fmla="*/ 855007 w 2307205"/>
                  <a:gd name="connsiteY8245" fmla="*/ 784801 h 1780956"/>
                  <a:gd name="connsiteX8246" fmla="*/ 854122 w 2307205"/>
                  <a:gd name="connsiteY8246" fmla="*/ 785391 h 1780956"/>
                  <a:gd name="connsiteX8247" fmla="*/ 846452 w 2307205"/>
                  <a:gd name="connsiteY8247" fmla="*/ 795420 h 1780956"/>
                  <a:gd name="connsiteX8248" fmla="*/ 844388 w 2307205"/>
                  <a:gd name="connsiteY8248" fmla="*/ 799108 h 1780956"/>
                  <a:gd name="connsiteX8249" fmla="*/ 845272 w 2307205"/>
                  <a:gd name="connsiteY8249" fmla="*/ 799993 h 1780956"/>
                  <a:gd name="connsiteX8250" fmla="*/ 853532 w 2307205"/>
                  <a:gd name="connsiteY8250" fmla="*/ 804565 h 1780956"/>
                  <a:gd name="connsiteX8251" fmla="*/ 854712 w 2307205"/>
                  <a:gd name="connsiteY8251" fmla="*/ 805597 h 1780956"/>
                  <a:gd name="connsiteX8252" fmla="*/ 856334 w 2307205"/>
                  <a:gd name="connsiteY8252" fmla="*/ 805597 h 1780956"/>
                  <a:gd name="connsiteX8253" fmla="*/ 860464 w 2307205"/>
                  <a:gd name="connsiteY8253" fmla="*/ 804860 h 1780956"/>
                  <a:gd name="connsiteX8254" fmla="*/ 862529 w 2307205"/>
                  <a:gd name="connsiteY8254" fmla="*/ 805155 h 1780956"/>
                  <a:gd name="connsiteX8255" fmla="*/ 870198 w 2307205"/>
                  <a:gd name="connsiteY8255" fmla="*/ 804712 h 1780956"/>
                  <a:gd name="connsiteX8256" fmla="*/ 871673 w 2307205"/>
                  <a:gd name="connsiteY8256" fmla="*/ 803385 h 1780956"/>
                  <a:gd name="connsiteX8257" fmla="*/ 870198 w 2307205"/>
                  <a:gd name="connsiteY8257" fmla="*/ 801173 h 1780956"/>
                  <a:gd name="connsiteX8258" fmla="*/ 870198 w 2307205"/>
                  <a:gd name="connsiteY8258" fmla="*/ 799698 h 1780956"/>
                  <a:gd name="connsiteX8259" fmla="*/ 873148 w 2307205"/>
                  <a:gd name="connsiteY8259" fmla="*/ 797633 h 1780956"/>
                  <a:gd name="connsiteX8260" fmla="*/ 876246 w 2307205"/>
                  <a:gd name="connsiteY8260" fmla="*/ 797928 h 1780956"/>
                  <a:gd name="connsiteX8261" fmla="*/ 881555 w 2307205"/>
                  <a:gd name="connsiteY8261" fmla="*/ 799108 h 1780956"/>
                  <a:gd name="connsiteX8262" fmla="*/ 885537 w 2307205"/>
                  <a:gd name="connsiteY8262" fmla="*/ 798813 h 1780956"/>
                  <a:gd name="connsiteX8263" fmla="*/ 888192 w 2307205"/>
                  <a:gd name="connsiteY8263" fmla="*/ 796895 h 1780956"/>
                  <a:gd name="connsiteX8264" fmla="*/ 890700 w 2307205"/>
                  <a:gd name="connsiteY8264" fmla="*/ 795715 h 1780956"/>
                  <a:gd name="connsiteX8265" fmla="*/ 893060 w 2307205"/>
                  <a:gd name="connsiteY8265" fmla="*/ 795125 h 1780956"/>
                  <a:gd name="connsiteX8266" fmla="*/ 894977 w 2307205"/>
                  <a:gd name="connsiteY8266" fmla="*/ 795125 h 1780956"/>
                  <a:gd name="connsiteX8267" fmla="*/ 899402 w 2307205"/>
                  <a:gd name="connsiteY8267" fmla="*/ 796453 h 1780956"/>
                  <a:gd name="connsiteX8268" fmla="*/ 900434 w 2307205"/>
                  <a:gd name="connsiteY8268" fmla="*/ 794978 h 1780956"/>
                  <a:gd name="connsiteX8269" fmla="*/ 901024 w 2307205"/>
                  <a:gd name="connsiteY8269" fmla="*/ 791733 h 1780956"/>
                  <a:gd name="connsiteX8270" fmla="*/ 903236 w 2307205"/>
                  <a:gd name="connsiteY8270" fmla="*/ 789226 h 1780956"/>
                  <a:gd name="connsiteX8271" fmla="*/ 908989 w 2307205"/>
                  <a:gd name="connsiteY8271" fmla="*/ 786423 h 1780956"/>
                  <a:gd name="connsiteX8272" fmla="*/ 914446 w 2307205"/>
                  <a:gd name="connsiteY8272" fmla="*/ 784359 h 1780956"/>
                  <a:gd name="connsiteX8273" fmla="*/ 916953 w 2307205"/>
                  <a:gd name="connsiteY8273" fmla="*/ 783769 h 1780956"/>
                  <a:gd name="connsiteX8274" fmla="*/ 921083 w 2307205"/>
                  <a:gd name="connsiteY8274" fmla="*/ 784948 h 1780956"/>
                  <a:gd name="connsiteX8275" fmla="*/ 921673 w 2307205"/>
                  <a:gd name="connsiteY8275" fmla="*/ 785833 h 1780956"/>
                  <a:gd name="connsiteX8276" fmla="*/ 920935 w 2307205"/>
                  <a:gd name="connsiteY8276" fmla="*/ 788783 h 1780956"/>
                  <a:gd name="connsiteX8277" fmla="*/ 919018 w 2307205"/>
                  <a:gd name="connsiteY8277" fmla="*/ 791143 h 1780956"/>
                  <a:gd name="connsiteX8278" fmla="*/ 917101 w 2307205"/>
                  <a:gd name="connsiteY8278" fmla="*/ 792618 h 1780956"/>
                  <a:gd name="connsiteX8279" fmla="*/ 914298 w 2307205"/>
                  <a:gd name="connsiteY8279" fmla="*/ 794240 h 1780956"/>
                  <a:gd name="connsiteX8280" fmla="*/ 911938 w 2307205"/>
                  <a:gd name="connsiteY8280" fmla="*/ 794978 h 1780956"/>
                  <a:gd name="connsiteX8281" fmla="*/ 908251 w 2307205"/>
                  <a:gd name="connsiteY8281" fmla="*/ 795273 h 1780956"/>
                  <a:gd name="connsiteX8282" fmla="*/ 904711 w 2307205"/>
                  <a:gd name="connsiteY8282" fmla="*/ 798223 h 1780956"/>
                  <a:gd name="connsiteX8283" fmla="*/ 904121 w 2307205"/>
                  <a:gd name="connsiteY8283" fmla="*/ 799550 h 1780956"/>
                  <a:gd name="connsiteX8284" fmla="*/ 904121 w 2307205"/>
                  <a:gd name="connsiteY8284" fmla="*/ 803532 h 1780956"/>
                  <a:gd name="connsiteX8285" fmla="*/ 903384 w 2307205"/>
                  <a:gd name="connsiteY8285" fmla="*/ 803827 h 1780956"/>
                  <a:gd name="connsiteX8286" fmla="*/ 901467 w 2307205"/>
                  <a:gd name="connsiteY8286" fmla="*/ 803237 h 1780956"/>
                  <a:gd name="connsiteX8287" fmla="*/ 897927 w 2307205"/>
                  <a:gd name="connsiteY8287" fmla="*/ 802942 h 1780956"/>
                  <a:gd name="connsiteX8288" fmla="*/ 896747 w 2307205"/>
                  <a:gd name="connsiteY8288" fmla="*/ 803385 h 1780956"/>
                  <a:gd name="connsiteX8289" fmla="*/ 894682 w 2307205"/>
                  <a:gd name="connsiteY8289" fmla="*/ 806187 h 1780956"/>
                  <a:gd name="connsiteX8290" fmla="*/ 893502 w 2307205"/>
                  <a:gd name="connsiteY8290" fmla="*/ 806925 h 1780956"/>
                  <a:gd name="connsiteX8291" fmla="*/ 891290 w 2307205"/>
                  <a:gd name="connsiteY8291" fmla="*/ 807515 h 1780956"/>
                  <a:gd name="connsiteX8292" fmla="*/ 889372 w 2307205"/>
                  <a:gd name="connsiteY8292" fmla="*/ 807810 h 1780956"/>
                  <a:gd name="connsiteX8293" fmla="*/ 885980 w 2307205"/>
                  <a:gd name="connsiteY8293" fmla="*/ 807810 h 1780956"/>
                  <a:gd name="connsiteX8294" fmla="*/ 883325 w 2307205"/>
                  <a:gd name="connsiteY8294" fmla="*/ 808400 h 1780956"/>
                  <a:gd name="connsiteX8295" fmla="*/ 880080 w 2307205"/>
                  <a:gd name="connsiteY8295" fmla="*/ 809875 h 1780956"/>
                  <a:gd name="connsiteX8296" fmla="*/ 877573 w 2307205"/>
                  <a:gd name="connsiteY8296" fmla="*/ 810465 h 1780956"/>
                  <a:gd name="connsiteX8297" fmla="*/ 875951 w 2307205"/>
                  <a:gd name="connsiteY8297" fmla="*/ 810022 h 1780956"/>
                  <a:gd name="connsiteX8298" fmla="*/ 869313 w 2307205"/>
                  <a:gd name="connsiteY8298" fmla="*/ 811202 h 1780956"/>
                  <a:gd name="connsiteX8299" fmla="*/ 868281 w 2307205"/>
                  <a:gd name="connsiteY8299" fmla="*/ 811202 h 1780956"/>
                  <a:gd name="connsiteX8300" fmla="*/ 868576 w 2307205"/>
                  <a:gd name="connsiteY8300" fmla="*/ 812087 h 1780956"/>
                  <a:gd name="connsiteX8301" fmla="*/ 870051 w 2307205"/>
                  <a:gd name="connsiteY8301" fmla="*/ 814447 h 1780956"/>
                  <a:gd name="connsiteX8302" fmla="*/ 869166 w 2307205"/>
                  <a:gd name="connsiteY8302" fmla="*/ 816807 h 1780956"/>
                  <a:gd name="connsiteX8303" fmla="*/ 865774 w 2307205"/>
                  <a:gd name="connsiteY8303" fmla="*/ 819019 h 1780956"/>
                  <a:gd name="connsiteX8304" fmla="*/ 864004 w 2307205"/>
                  <a:gd name="connsiteY8304" fmla="*/ 820641 h 1780956"/>
                  <a:gd name="connsiteX8305" fmla="*/ 863709 w 2307205"/>
                  <a:gd name="connsiteY8305" fmla="*/ 824476 h 1780956"/>
                  <a:gd name="connsiteX8306" fmla="*/ 864151 w 2307205"/>
                  <a:gd name="connsiteY8306" fmla="*/ 825951 h 1780956"/>
                  <a:gd name="connsiteX8307" fmla="*/ 866511 w 2307205"/>
                  <a:gd name="connsiteY8307" fmla="*/ 828606 h 1780956"/>
                  <a:gd name="connsiteX8308" fmla="*/ 869461 w 2307205"/>
                  <a:gd name="connsiteY8308" fmla="*/ 830966 h 1780956"/>
                  <a:gd name="connsiteX8309" fmla="*/ 872116 w 2307205"/>
                  <a:gd name="connsiteY8309" fmla="*/ 834358 h 1780956"/>
                  <a:gd name="connsiteX8310" fmla="*/ 872411 w 2307205"/>
                  <a:gd name="connsiteY8310" fmla="*/ 835980 h 1780956"/>
                  <a:gd name="connsiteX8311" fmla="*/ 872116 w 2307205"/>
                  <a:gd name="connsiteY8311" fmla="*/ 838045 h 1780956"/>
                  <a:gd name="connsiteX8312" fmla="*/ 872116 w 2307205"/>
                  <a:gd name="connsiteY8312" fmla="*/ 839963 h 1780956"/>
                  <a:gd name="connsiteX8313" fmla="*/ 874328 w 2307205"/>
                  <a:gd name="connsiteY8313" fmla="*/ 844977 h 1780956"/>
                  <a:gd name="connsiteX8314" fmla="*/ 876541 w 2307205"/>
                  <a:gd name="connsiteY8314" fmla="*/ 848222 h 1780956"/>
                  <a:gd name="connsiteX8315" fmla="*/ 880818 w 2307205"/>
                  <a:gd name="connsiteY8315" fmla="*/ 851320 h 1780956"/>
                  <a:gd name="connsiteX8316" fmla="*/ 881703 w 2307205"/>
                  <a:gd name="connsiteY8316" fmla="*/ 852352 h 1780956"/>
                  <a:gd name="connsiteX8317" fmla="*/ 880080 w 2307205"/>
                  <a:gd name="connsiteY8317" fmla="*/ 854564 h 1780956"/>
                  <a:gd name="connsiteX8318" fmla="*/ 880670 w 2307205"/>
                  <a:gd name="connsiteY8318" fmla="*/ 856039 h 1780956"/>
                  <a:gd name="connsiteX8319" fmla="*/ 882440 w 2307205"/>
                  <a:gd name="connsiteY8319" fmla="*/ 858104 h 1780956"/>
                  <a:gd name="connsiteX8320" fmla="*/ 884948 w 2307205"/>
                  <a:gd name="connsiteY8320" fmla="*/ 862234 h 1780956"/>
                  <a:gd name="connsiteX8321" fmla="*/ 883768 w 2307205"/>
                  <a:gd name="connsiteY8321" fmla="*/ 862234 h 1780956"/>
                  <a:gd name="connsiteX8322" fmla="*/ 880375 w 2307205"/>
                  <a:gd name="connsiteY8322" fmla="*/ 860022 h 1780956"/>
                  <a:gd name="connsiteX8323" fmla="*/ 878458 w 2307205"/>
                  <a:gd name="connsiteY8323" fmla="*/ 859284 h 1780956"/>
                  <a:gd name="connsiteX8324" fmla="*/ 878016 w 2307205"/>
                  <a:gd name="connsiteY8324" fmla="*/ 860022 h 1780956"/>
                  <a:gd name="connsiteX8325" fmla="*/ 877130 w 2307205"/>
                  <a:gd name="connsiteY8325" fmla="*/ 860022 h 1780956"/>
                  <a:gd name="connsiteX8326" fmla="*/ 875951 w 2307205"/>
                  <a:gd name="connsiteY8326" fmla="*/ 859727 h 1780956"/>
                  <a:gd name="connsiteX8327" fmla="*/ 872706 w 2307205"/>
                  <a:gd name="connsiteY8327" fmla="*/ 856777 h 1780956"/>
                  <a:gd name="connsiteX8328" fmla="*/ 870051 w 2307205"/>
                  <a:gd name="connsiteY8328" fmla="*/ 857662 h 1780956"/>
                  <a:gd name="connsiteX8329" fmla="*/ 869461 w 2307205"/>
                  <a:gd name="connsiteY8329" fmla="*/ 858694 h 1780956"/>
                  <a:gd name="connsiteX8330" fmla="*/ 869461 w 2307205"/>
                  <a:gd name="connsiteY8330" fmla="*/ 865184 h 1780956"/>
                  <a:gd name="connsiteX8331" fmla="*/ 869903 w 2307205"/>
                  <a:gd name="connsiteY8331" fmla="*/ 867101 h 1780956"/>
                  <a:gd name="connsiteX8332" fmla="*/ 870493 w 2307205"/>
                  <a:gd name="connsiteY8332" fmla="*/ 868429 h 1780956"/>
                  <a:gd name="connsiteX8333" fmla="*/ 874328 w 2307205"/>
                  <a:gd name="connsiteY8333" fmla="*/ 873738 h 1780956"/>
                  <a:gd name="connsiteX8334" fmla="*/ 881850 w 2307205"/>
                  <a:gd name="connsiteY8334" fmla="*/ 882145 h 1780956"/>
                  <a:gd name="connsiteX8335" fmla="*/ 882293 w 2307205"/>
                  <a:gd name="connsiteY8335" fmla="*/ 883325 h 1780956"/>
                  <a:gd name="connsiteX8336" fmla="*/ 881408 w 2307205"/>
                  <a:gd name="connsiteY8336" fmla="*/ 883325 h 1780956"/>
                  <a:gd name="connsiteX8337" fmla="*/ 879195 w 2307205"/>
                  <a:gd name="connsiteY8337" fmla="*/ 881703 h 1780956"/>
                  <a:gd name="connsiteX8338" fmla="*/ 876393 w 2307205"/>
                  <a:gd name="connsiteY8338" fmla="*/ 879195 h 1780956"/>
                  <a:gd name="connsiteX8339" fmla="*/ 870493 w 2307205"/>
                  <a:gd name="connsiteY8339" fmla="*/ 872853 h 1780956"/>
                  <a:gd name="connsiteX8340" fmla="*/ 869019 w 2307205"/>
                  <a:gd name="connsiteY8340" fmla="*/ 870788 h 1780956"/>
                  <a:gd name="connsiteX8341" fmla="*/ 863856 w 2307205"/>
                  <a:gd name="connsiteY8341" fmla="*/ 866511 h 1780956"/>
                  <a:gd name="connsiteX8342" fmla="*/ 862676 w 2307205"/>
                  <a:gd name="connsiteY8342" fmla="*/ 864889 h 1780956"/>
                  <a:gd name="connsiteX8343" fmla="*/ 861496 w 2307205"/>
                  <a:gd name="connsiteY8343" fmla="*/ 863709 h 1780956"/>
                  <a:gd name="connsiteX8344" fmla="*/ 860169 w 2307205"/>
                  <a:gd name="connsiteY8344" fmla="*/ 862971 h 1780956"/>
                  <a:gd name="connsiteX8345" fmla="*/ 858694 w 2307205"/>
                  <a:gd name="connsiteY8345" fmla="*/ 861496 h 1780956"/>
                  <a:gd name="connsiteX8346" fmla="*/ 857072 w 2307205"/>
                  <a:gd name="connsiteY8346" fmla="*/ 859284 h 1780956"/>
                  <a:gd name="connsiteX8347" fmla="*/ 850877 w 2307205"/>
                  <a:gd name="connsiteY8347" fmla="*/ 853974 h 1780956"/>
                  <a:gd name="connsiteX8348" fmla="*/ 849845 w 2307205"/>
                  <a:gd name="connsiteY8348" fmla="*/ 852647 h 1780956"/>
                  <a:gd name="connsiteX8349" fmla="*/ 850877 w 2307205"/>
                  <a:gd name="connsiteY8349" fmla="*/ 852647 h 1780956"/>
                  <a:gd name="connsiteX8350" fmla="*/ 853827 w 2307205"/>
                  <a:gd name="connsiteY8350" fmla="*/ 854122 h 1780956"/>
                  <a:gd name="connsiteX8351" fmla="*/ 857072 w 2307205"/>
                  <a:gd name="connsiteY8351" fmla="*/ 854417 h 1780956"/>
                  <a:gd name="connsiteX8352" fmla="*/ 860464 w 2307205"/>
                  <a:gd name="connsiteY8352" fmla="*/ 853532 h 1780956"/>
                  <a:gd name="connsiteX8353" fmla="*/ 862971 w 2307205"/>
                  <a:gd name="connsiteY8353" fmla="*/ 852352 h 1780956"/>
                  <a:gd name="connsiteX8354" fmla="*/ 864594 w 2307205"/>
                  <a:gd name="connsiteY8354" fmla="*/ 851025 h 1780956"/>
                  <a:gd name="connsiteX8355" fmla="*/ 865184 w 2307205"/>
                  <a:gd name="connsiteY8355" fmla="*/ 849402 h 1780956"/>
                  <a:gd name="connsiteX8356" fmla="*/ 864594 w 2307205"/>
                  <a:gd name="connsiteY8356" fmla="*/ 847632 h 1780956"/>
                  <a:gd name="connsiteX8357" fmla="*/ 863119 w 2307205"/>
                  <a:gd name="connsiteY8357" fmla="*/ 845272 h 1780956"/>
                  <a:gd name="connsiteX8358" fmla="*/ 853827 w 2307205"/>
                  <a:gd name="connsiteY8358" fmla="*/ 838783 h 1780956"/>
                  <a:gd name="connsiteX8359" fmla="*/ 849992 w 2307205"/>
                  <a:gd name="connsiteY8359" fmla="*/ 835243 h 1780956"/>
                  <a:gd name="connsiteX8360" fmla="*/ 847337 w 2307205"/>
                  <a:gd name="connsiteY8360" fmla="*/ 830376 h 1780956"/>
                  <a:gd name="connsiteX8361" fmla="*/ 846747 w 2307205"/>
                  <a:gd name="connsiteY8361" fmla="*/ 830081 h 1780956"/>
                  <a:gd name="connsiteX8362" fmla="*/ 844977 w 2307205"/>
                  <a:gd name="connsiteY8362" fmla="*/ 829786 h 1780956"/>
                  <a:gd name="connsiteX8363" fmla="*/ 844092 w 2307205"/>
                  <a:gd name="connsiteY8363" fmla="*/ 830818 h 1780956"/>
                  <a:gd name="connsiteX8364" fmla="*/ 841438 w 2307205"/>
                  <a:gd name="connsiteY8364" fmla="*/ 837308 h 1780956"/>
                  <a:gd name="connsiteX8365" fmla="*/ 840405 w 2307205"/>
                  <a:gd name="connsiteY8365" fmla="*/ 838045 h 1780956"/>
                  <a:gd name="connsiteX8366" fmla="*/ 839373 w 2307205"/>
                  <a:gd name="connsiteY8366" fmla="*/ 837308 h 1780956"/>
                  <a:gd name="connsiteX8367" fmla="*/ 837898 w 2307205"/>
                  <a:gd name="connsiteY8367" fmla="*/ 834801 h 1780956"/>
                  <a:gd name="connsiteX8368" fmla="*/ 837455 w 2307205"/>
                  <a:gd name="connsiteY8368" fmla="*/ 833031 h 1780956"/>
                  <a:gd name="connsiteX8369" fmla="*/ 836718 w 2307205"/>
                  <a:gd name="connsiteY8369" fmla="*/ 828311 h 1780956"/>
                  <a:gd name="connsiteX8370" fmla="*/ 835538 w 2307205"/>
                  <a:gd name="connsiteY8370" fmla="*/ 825951 h 1780956"/>
                  <a:gd name="connsiteX8371" fmla="*/ 834358 w 2307205"/>
                  <a:gd name="connsiteY8371" fmla="*/ 825066 h 1780956"/>
                  <a:gd name="connsiteX8372" fmla="*/ 830671 w 2307205"/>
                  <a:gd name="connsiteY8372" fmla="*/ 824181 h 1780956"/>
                  <a:gd name="connsiteX8373" fmla="*/ 820051 w 2307205"/>
                  <a:gd name="connsiteY8373" fmla="*/ 824181 h 1780956"/>
                  <a:gd name="connsiteX8374" fmla="*/ 818577 w 2307205"/>
                  <a:gd name="connsiteY8374" fmla="*/ 823149 h 1780956"/>
                  <a:gd name="connsiteX8375" fmla="*/ 816659 w 2307205"/>
                  <a:gd name="connsiteY8375" fmla="*/ 820051 h 1780956"/>
                  <a:gd name="connsiteX8376" fmla="*/ 814742 w 2307205"/>
                  <a:gd name="connsiteY8376" fmla="*/ 817987 h 1780956"/>
                  <a:gd name="connsiteX8377" fmla="*/ 812824 w 2307205"/>
                  <a:gd name="connsiteY8377" fmla="*/ 817692 h 1780956"/>
                  <a:gd name="connsiteX8378" fmla="*/ 811939 w 2307205"/>
                  <a:gd name="connsiteY8378" fmla="*/ 817102 h 1780956"/>
                  <a:gd name="connsiteX8379" fmla="*/ 809137 w 2307205"/>
                  <a:gd name="connsiteY8379" fmla="*/ 813119 h 1780956"/>
                  <a:gd name="connsiteX8380" fmla="*/ 808252 w 2307205"/>
                  <a:gd name="connsiteY8380" fmla="*/ 812382 h 1780956"/>
                  <a:gd name="connsiteX8381" fmla="*/ 807515 w 2307205"/>
                  <a:gd name="connsiteY8381" fmla="*/ 812382 h 1780956"/>
                  <a:gd name="connsiteX8382" fmla="*/ 804565 w 2307205"/>
                  <a:gd name="connsiteY8382" fmla="*/ 814152 h 1780956"/>
                  <a:gd name="connsiteX8383" fmla="*/ 800435 w 2307205"/>
                  <a:gd name="connsiteY8383" fmla="*/ 814152 h 1780956"/>
                  <a:gd name="connsiteX8384" fmla="*/ 789078 w 2307205"/>
                  <a:gd name="connsiteY8384" fmla="*/ 819609 h 1780956"/>
                  <a:gd name="connsiteX8385" fmla="*/ 784211 w 2307205"/>
                  <a:gd name="connsiteY8385" fmla="*/ 821526 h 1780956"/>
                  <a:gd name="connsiteX8386" fmla="*/ 781704 w 2307205"/>
                  <a:gd name="connsiteY8386" fmla="*/ 821526 h 1780956"/>
                  <a:gd name="connsiteX8387" fmla="*/ 779934 w 2307205"/>
                  <a:gd name="connsiteY8387" fmla="*/ 821231 h 1780956"/>
                  <a:gd name="connsiteX8388" fmla="*/ 778901 w 2307205"/>
                  <a:gd name="connsiteY8388" fmla="*/ 820199 h 1780956"/>
                  <a:gd name="connsiteX8389" fmla="*/ 776394 w 2307205"/>
                  <a:gd name="connsiteY8389" fmla="*/ 820494 h 1780956"/>
                  <a:gd name="connsiteX8390" fmla="*/ 772264 w 2307205"/>
                  <a:gd name="connsiteY8390" fmla="*/ 822264 h 1780956"/>
                  <a:gd name="connsiteX8391" fmla="*/ 769019 w 2307205"/>
                  <a:gd name="connsiteY8391" fmla="*/ 823149 h 1780956"/>
                  <a:gd name="connsiteX8392" fmla="*/ 765480 w 2307205"/>
                  <a:gd name="connsiteY8392" fmla="*/ 823149 h 1780956"/>
                  <a:gd name="connsiteX8393" fmla="*/ 755303 w 2307205"/>
                  <a:gd name="connsiteY8393" fmla="*/ 824329 h 1780956"/>
                  <a:gd name="connsiteX8394" fmla="*/ 751763 w 2307205"/>
                  <a:gd name="connsiteY8394" fmla="*/ 824329 h 1780956"/>
                  <a:gd name="connsiteX8395" fmla="*/ 749698 w 2307205"/>
                  <a:gd name="connsiteY8395" fmla="*/ 824919 h 1780956"/>
                  <a:gd name="connsiteX8396" fmla="*/ 746601 w 2307205"/>
                  <a:gd name="connsiteY8396" fmla="*/ 826541 h 1780956"/>
                  <a:gd name="connsiteX8397" fmla="*/ 729934 w 2307205"/>
                  <a:gd name="connsiteY8397" fmla="*/ 826541 h 1780956"/>
                  <a:gd name="connsiteX8398" fmla="*/ 726247 w 2307205"/>
                  <a:gd name="connsiteY8398" fmla="*/ 825804 h 1780956"/>
                  <a:gd name="connsiteX8399" fmla="*/ 714005 w 2307205"/>
                  <a:gd name="connsiteY8399" fmla="*/ 825804 h 1780956"/>
                  <a:gd name="connsiteX8400" fmla="*/ 708548 w 2307205"/>
                  <a:gd name="connsiteY8400" fmla="*/ 825509 h 1780956"/>
                  <a:gd name="connsiteX8401" fmla="*/ 704418 w 2307205"/>
                  <a:gd name="connsiteY8401" fmla="*/ 824624 h 1780956"/>
                  <a:gd name="connsiteX8402" fmla="*/ 701173 w 2307205"/>
                  <a:gd name="connsiteY8402" fmla="*/ 824329 h 1780956"/>
                  <a:gd name="connsiteX8403" fmla="*/ 698814 w 2307205"/>
                  <a:gd name="connsiteY8403" fmla="*/ 824329 h 1780956"/>
                  <a:gd name="connsiteX8404" fmla="*/ 694536 w 2307205"/>
                  <a:gd name="connsiteY8404" fmla="*/ 823591 h 1780956"/>
                  <a:gd name="connsiteX8405" fmla="*/ 688489 w 2307205"/>
                  <a:gd name="connsiteY8405" fmla="*/ 821674 h 1780956"/>
                  <a:gd name="connsiteX8406" fmla="*/ 683475 w 2307205"/>
                  <a:gd name="connsiteY8406" fmla="*/ 820789 h 1780956"/>
                  <a:gd name="connsiteX8407" fmla="*/ 679492 w 2307205"/>
                  <a:gd name="connsiteY8407" fmla="*/ 821084 h 1780956"/>
                  <a:gd name="connsiteX8408" fmla="*/ 676247 w 2307205"/>
                  <a:gd name="connsiteY8408" fmla="*/ 820494 h 1780956"/>
                  <a:gd name="connsiteX8409" fmla="*/ 672118 w 2307205"/>
                  <a:gd name="connsiteY8409" fmla="*/ 818134 h 1780956"/>
                  <a:gd name="connsiteX8410" fmla="*/ 668283 w 2307205"/>
                  <a:gd name="connsiteY8410" fmla="*/ 816807 h 1780956"/>
                  <a:gd name="connsiteX8411" fmla="*/ 668283 w 2307205"/>
                  <a:gd name="connsiteY8411" fmla="*/ 815922 h 1780956"/>
                  <a:gd name="connsiteX8412" fmla="*/ 674330 w 2307205"/>
                  <a:gd name="connsiteY8412" fmla="*/ 812529 h 1780956"/>
                  <a:gd name="connsiteX8413" fmla="*/ 675215 w 2307205"/>
                  <a:gd name="connsiteY8413" fmla="*/ 811644 h 1780956"/>
                  <a:gd name="connsiteX8414" fmla="*/ 674773 w 2307205"/>
                  <a:gd name="connsiteY8414" fmla="*/ 808695 h 1780956"/>
                  <a:gd name="connsiteX8415" fmla="*/ 675068 w 2307205"/>
                  <a:gd name="connsiteY8415" fmla="*/ 807810 h 1780956"/>
                  <a:gd name="connsiteX8416" fmla="*/ 676395 w 2307205"/>
                  <a:gd name="connsiteY8416" fmla="*/ 806630 h 1780956"/>
                  <a:gd name="connsiteX8417" fmla="*/ 683622 w 2307205"/>
                  <a:gd name="connsiteY8417" fmla="*/ 803827 h 1780956"/>
                  <a:gd name="connsiteX8418" fmla="*/ 685834 w 2307205"/>
                  <a:gd name="connsiteY8418" fmla="*/ 800435 h 1780956"/>
                  <a:gd name="connsiteX8419" fmla="*/ 698666 w 2307205"/>
                  <a:gd name="connsiteY8419" fmla="*/ 801468 h 1780956"/>
                  <a:gd name="connsiteX8420" fmla="*/ 703386 w 2307205"/>
                  <a:gd name="connsiteY8420" fmla="*/ 800583 h 1780956"/>
                  <a:gd name="connsiteX8421" fmla="*/ 704566 w 2307205"/>
                  <a:gd name="connsiteY8421" fmla="*/ 799845 h 1780956"/>
                  <a:gd name="connsiteX8422" fmla="*/ 705451 w 2307205"/>
                  <a:gd name="connsiteY8422" fmla="*/ 798813 h 1780956"/>
                  <a:gd name="connsiteX8423" fmla="*/ 706926 w 2307205"/>
                  <a:gd name="connsiteY8423" fmla="*/ 794683 h 1780956"/>
                  <a:gd name="connsiteX8424" fmla="*/ 706336 w 2307205"/>
                  <a:gd name="connsiteY8424" fmla="*/ 793945 h 1780956"/>
                  <a:gd name="connsiteX8425" fmla="*/ 704713 w 2307205"/>
                  <a:gd name="connsiteY8425" fmla="*/ 793945 h 1780956"/>
                  <a:gd name="connsiteX8426" fmla="*/ 703681 w 2307205"/>
                  <a:gd name="connsiteY8426" fmla="*/ 793061 h 1780956"/>
                  <a:gd name="connsiteX8427" fmla="*/ 703238 w 2307205"/>
                  <a:gd name="connsiteY8427" fmla="*/ 791143 h 1780956"/>
                  <a:gd name="connsiteX8428" fmla="*/ 700436 w 2307205"/>
                  <a:gd name="connsiteY8428" fmla="*/ 787751 h 1780956"/>
                  <a:gd name="connsiteX8429" fmla="*/ 695274 w 2307205"/>
                  <a:gd name="connsiteY8429" fmla="*/ 782884 h 1780956"/>
                  <a:gd name="connsiteX8430" fmla="*/ 689817 w 2307205"/>
                  <a:gd name="connsiteY8430" fmla="*/ 778901 h 1780956"/>
                  <a:gd name="connsiteX8431" fmla="*/ 680082 w 2307205"/>
                  <a:gd name="connsiteY8431" fmla="*/ 774182 h 1780956"/>
                  <a:gd name="connsiteX8432" fmla="*/ 673593 w 2307205"/>
                  <a:gd name="connsiteY8432" fmla="*/ 772264 h 1780956"/>
                  <a:gd name="connsiteX8433" fmla="*/ 668283 w 2307205"/>
                  <a:gd name="connsiteY8433" fmla="*/ 770052 h 1780956"/>
                  <a:gd name="connsiteX8434" fmla="*/ 663416 w 2307205"/>
                  <a:gd name="connsiteY8434" fmla="*/ 768577 h 1780956"/>
                  <a:gd name="connsiteX8435" fmla="*/ 658843 w 2307205"/>
                  <a:gd name="connsiteY8435" fmla="*/ 767987 h 1780956"/>
                  <a:gd name="connsiteX8436" fmla="*/ 656779 w 2307205"/>
                  <a:gd name="connsiteY8436" fmla="*/ 767987 h 1780956"/>
                  <a:gd name="connsiteX8437" fmla="*/ 655451 w 2307205"/>
                  <a:gd name="connsiteY8437" fmla="*/ 769314 h 1780956"/>
                  <a:gd name="connsiteX8438" fmla="*/ 649404 w 2307205"/>
                  <a:gd name="connsiteY8438" fmla="*/ 768577 h 1780956"/>
                  <a:gd name="connsiteX8439" fmla="*/ 647339 w 2307205"/>
                  <a:gd name="connsiteY8439" fmla="*/ 768577 h 1780956"/>
                  <a:gd name="connsiteX8440" fmla="*/ 647339 w 2307205"/>
                  <a:gd name="connsiteY8440" fmla="*/ 769314 h 1780956"/>
                  <a:gd name="connsiteX8441" fmla="*/ 652059 w 2307205"/>
                  <a:gd name="connsiteY8441" fmla="*/ 774034 h 1780956"/>
                  <a:gd name="connsiteX8442" fmla="*/ 652059 w 2307205"/>
                  <a:gd name="connsiteY8442" fmla="*/ 774919 h 1780956"/>
                  <a:gd name="connsiteX8443" fmla="*/ 647929 w 2307205"/>
                  <a:gd name="connsiteY8443" fmla="*/ 774477 h 1780956"/>
                  <a:gd name="connsiteX8444" fmla="*/ 644979 w 2307205"/>
                  <a:gd name="connsiteY8444" fmla="*/ 773297 h 1780956"/>
                  <a:gd name="connsiteX8445" fmla="*/ 642619 w 2307205"/>
                  <a:gd name="connsiteY8445" fmla="*/ 773002 h 1780956"/>
                  <a:gd name="connsiteX8446" fmla="*/ 639375 w 2307205"/>
                  <a:gd name="connsiteY8446" fmla="*/ 773002 h 1780956"/>
                  <a:gd name="connsiteX8447" fmla="*/ 626985 w 2307205"/>
                  <a:gd name="connsiteY8447" fmla="*/ 771379 h 1780956"/>
                  <a:gd name="connsiteX8448" fmla="*/ 624183 w 2307205"/>
                  <a:gd name="connsiteY8448" fmla="*/ 771822 h 1780956"/>
                  <a:gd name="connsiteX8449" fmla="*/ 621676 w 2307205"/>
                  <a:gd name="connsiteY8449" fmla="*/ 771527 h 1780956"/>
                  <a:gd name="connsiteX8450" fmla="*/ 619463 w 2307205"/>
                  <a:gd name="connsiteY8450" fmla="*/ 770494 h 1780956"/>
                  <a:gd name="connsiteX8451" fmla="*/ 605894 w 2307205"/>
                  <a:gd name="connsiteY8451" fmla="*/ 767545 h 1780956"/>
                  <a:gd name="connsiteX8452" fmla="*/ 598962 w 2307205"/>
                  <a:gd name="connsiteY8452" fmla="*/ 765627 h 1780956"/>
                  <a:gd name="connsiteX8453" fmla="*/ 593357 w 2307205"/>
                  <a:gd name="connsiteY8453" fmla="*/ 763267 h 1780956"/>
                  <a:gd name="connsiteX8454" fmla="*/ 588638 w 2307205"/>
                  <a:gd name="connsiteY8454" fmla="*/ 760907 h 1780956"/>
                  <a:gd name="connsiteX8455" fmla="*/ 581853 w 2307205"/>
                  <a:gd name="connsiteY8455" fmla="*/ 756778 h 1780956"/>
                  <a:gd name="connsiteX8456" fmla="*/ 578608 w 2307205"/>
                  <a:gd name="connsiteY8456" fmla="*/ 755745 h 1780956"/>
                  <a:gd name="connsiteX8457" fmla="*/ 552945 w 2307205"/>
                  <a:gd name="connsiteY8457" fmla="*/ 751763 h 1780956"/>
                  <a:gd name="connsiteX8458" fmla="*/ 545423 w 2307205"/>
                  <a:gd name="connsiteY8458" fmla="*/ 749993 h 1780956"/>
                  <a:gd name="connsiteX8459" fmla="*/ 541440 w 2307205"/>
                  <a:gd name="connsiteY8459" fmla="*/ 748076 h 1780956"/>
                  <a:gd name="connsiteX8460" fmla="*/ 527724 w 2307205"/>
                  <a:gd name="connsiteY8460" fmla="*/ 738931 h 1780956"/>
                  <a:gd name="connsiteX8461" fmla="*/ 523889 w 2307205"/>
                  <a:gd name="connsiteY8461" fmla="*/ 736866 h 1780956"/>
                  <a:gd name="connsiteX8462" fmla="*/ 514154 w 2307205"/>
                  <a:gd name="connsiteY8462" fmla="*/ 733032 h 1780956"/>
                  <a:gd name="connsiteX8463" fmla="*/ 508992 w 2307205"/>
                  <a:gd name="connsiteY8463" fmla="*/ 731409 h 1780956"/>
                  <a:gd name="connsiteX8464" fmla="*/ 503535 w 2307205"/>
                  <a:gd name="connsiteY8464" fmla="*/ 730377 h 1780956"/>
                  <a:gd name="connsiteX8465" fmla="*/ 494981 w 2307205"/>
                  <a:gd name="connsiteY8465" fmla="*/ 729492 h 1780956"/>
                  <a:gd name="connsiteX8466" fmla="*/ 486721 w 2307205"/>
                  <a:gd name="connsiteY8466" fmla="*/ 729787 h 1780956"/>
                  <a:gd name="connsiteX8467" fmla="*/ 478462 w 2307205"/>
                  <a:gd name="connsiteY8467" fmla="*/ 729344 h 1780956"/>
                  <a:gd name="connsiteX8468" fmla="*/ 476397 w 2307205"/>
                  <a:gd name="connsiteY8468" fmla="*/ 729787 h 1780956"/>
                  <a:gd name="connsiteX8469" fmla="*/ 471972 w 2307205"/>
                  <a:gd name="connsiteY8469" fmla="*/ 729344 h 1780956"/>
                  <a:gd name="connsiteX8470" fmla="*/ 470202 w 2307205"/>
                  <a:gd name="connsiteY8470" fmla="*/ 729787 h 1780956"/>
                  <a:gd name="connsiteX8471" fmla="*/ 468875 w 2307205"/>
                  <a:gd name="connsiteY8471" fmla="*/ 731114 h 1780956"/>
                  <a:gd name="connsiteX8472" fmla="*/ 467990 w 2307205"/>
                  <a:gd name="connsiteY8472" fmla="*/ 733179 h 1780956"/>
                  <a:gd name="connsiteX8473" fmla="*/ 467105 w 2307205"/>
                  <a:gd name="connsiteY8473" fmla="*/ 738046 h 1780956"/>
                  <a:gd name="connsiteX8474" fmla="*/ 465335 w 2307205"/>
                  <a:gd name="connsiteY8474" fmla="*/ 742324 h 1780956"/>
                  <a:gd name="connsiteX8475" fmla="*/ 464450 w 2307205"/>
                  <a:gd name="connsiteY8475" fmla="*/ 743356 h 1780956"/>
                  <a:gd name="connsiteX8476" fmla="*/ 461500 w 2307205"/>
                  <a:gd name="connsiteY8476" fmla="*/ 744388 h 1780956"/>
                  <a:gd name="connsiteX8477" fmla="*/ 458845 w 2307205"/>
                  <a:gd name="connsiteY8477" fmla="*/ 747928 h 1780956"/>
                  <a:gd name="connsiteX8478" fmla="*/ 457075 w 2307205"/>
                  <a:gd name="connsiteY8478" fmla="*/ 749403 h 1780956"/>
                  <a:gd name="connsiteX8479" fmla="*/ 455011 w 2307205"/>
                  <a:gd name="connsiteY8479" fmla="*/ 749993 h 1780956"/>
                  <a:gd name="connsiteX8480" fmla="*/ 443506 w 2307205"/>
                  <a:gd name="connsiteY8480" fmla="*/ 749993 h 1780956"/>
                  <a:gd name="connsiteX8481" fmla="*/ 441884 w 2307205"/>
                  <a:gd name="connsiteY8481" fmla="*/ 750878 h 1780956"/>
                  <a:gd name="connsiteX8482" fmla="*/ 435984 w 2307205"/>
                  <a:gd name="connsiteY8482" fmla="*/ 750583 h 1780956"/>
                  <a:gd name="connsiteX8483" fmla="*/ 433624 w 2307205"/>
                  <a:gd name="connsiteY8483" fmla="*/ 749846 h 1780956"/>
                  <a:gd name="connsiteX8484" fmla="*/ 432444 w 2307205"/>
                  <a:gd name="connsiteY8484" fmla="*/ 748961 h 1780956"/>
                  <a:gd name="connsiteX8485" fmla="*/ 432149 w 2307205"/>
                  <a:gd name="connsiteY8485" fmla="*/ 747781 h 1780956"/>
                  <a:gd name="connsiteX8486" fmla="*/ 432887 w 2307205"/>
                  <a:gd name="connsiteY8486" fmla="*/ 746453 h 1780956"/>
                  <a:gd name="connsiteX8487" fmla="*/ 434362 w 2307205"/>
                  <a:gd name="connsiteY8487" fmla="*/ 744683 h 1780956"/>
                  <a:gd name="connsiteX8488" fmla="*/ 441146 w 2307205"/>
                  <a:gd name="connsiteY8488" fmla="*/ 737309 h 1780956"/>
                  <a:gd name="connsiteX8489" fmla="*/ 441441 w 2307205"/>
                  <a:gd name="connsiteY8489" fmla="*/ 735539 h 1780956"/>
                  <a:gd name="connsiteX8490" fmla="*/ 435542 w 2307205"/>
                  <a:gd name="connsiteY8490" fmla="*/ 733474 h 1780956"/>
                  <a:gd name="connsiteX8491" fmla="*/ 434067 w 2307205"/>
                  <a:gd name="connsiteY8491" fmla="*/ 731999 h 1780956"/>
                  <a:gd name="connsiteX8492" fmla="*/ 432297 w 2307205"/>
                  <a:gd name="connsiteY8492" fmla="*/ 724920 h 1780956"/>
                  <a:gd name="connsiteX8493" fmla="*/ 432297 w 2307205"/>
                  <a:gd name="connsiteY8493" fmla="*/ 721970 h 1780956"/>
                  <a:gd name="connsiteX8494" fmla="*/ 433034 w 2307205"/>
                  <a:gd name="connsiteY8494" fmla="*/ 718282 h 1780956"/>
                  <a:gd name="connsiteX8495" fmla="*/ 433034 w 2307205"/>
                  <a:gd name="connsiteY8495" fmla="*/ 716070 h 1780956"/>
                  <a:gd name="connsiteX8496" fmla="*/ 431412 w 2307205"/>
                  <a:gd name="connsiteY8496" fmla="*/ 714595 h 1780956"/>
                  <a:gd name="connsiteX8497" fmla="*/ 430085 w 2307205"/>
                  <a:gd name="connsiteY8497" fmla="*/ 714153 h 1780956"/>
                  <a:gd name="connsiteX8498" fmla="*/ 427872 w 2307205"/>
                  <a:gd name="connsiteY8498" fmla="*/ 714595 h 1780956"/>
                  <a:gd name="connsiteX8499" fmla="*/ 426102 w 2307205"/>
                  <a:gd name="connsiteY8499" fmla="*/ 715775 h 1780956"/>
                  <a:gd name="connsiteX8500" fmla="*/ 425070 w 2307205"/>
                  <a:gd name="connsiteY8500" fmla="*/ 717545 h 1780956"/>
                  <a:gd name="connsiteX8501" fmla="*/ 419613 w 2307205"/>
                  <a:gd name="connsiteY8501" fmla="*/ 719315 h 1780956"/>
                  <a:gd name="connsiteX8502" fmla="*/ 418580 w 2307205"/>
                  <a:gd name="connsiteY8502" fmla="*/ 720052 h 1780956"/>
                  <a:gd name="connsiteX8503" fmla="*/ 419318 w 2307205"/>
                  <a:gd name="connsiteY8503" fmla="*/ 720642 h 1780956"/>
                  <a:gd name="connsiteX8504" fmla="*/ 420498 w 2307205"/>
                  <a:gd name="connsiteY8504" fmla="*/ 720937 h 1780956"/>
                  <a:gd name="connsiteX8505" fmla="*/ 421972 w 2307205"/>
                  <a:gd name="connsiteY8505" fmla="*/ 720937 h 1780956"/>
                  <a:gd name="connsiteX8506" fmla="*/ 424480 w 2307205"/>
                  <a:gd name="connsiteY8506" fmla="*/ 721675 h 1780956"/>
                  <a:gd name="connsiteX8507" fmla="*/ 423742 w 2307205"/>
                  <a:gd name="connsiteY8507" fmla="*/ 722707 h 1780956"/>
                  <a:gd name="connsiteX8508" fmla="*/ 421235 w 2307205"/>
                  <a:gd name="connsiteY8508" fmla="*/ 724182 h 1780956"/>
                  <a:gd name="connsiteX8509" fmla="*/ 419170 w 2307205"/>
                  <a:gd name="connsiteY8509" fmla="*/ 726100 h 1780956"/>
                  <a:gd name="connsiteX8510" fmla="*/ 417548 w 2307205"/>
                  <a:gd name="connsiteY8510" fmla="*/ 728459 h 1780956"/>
                  <a:gd name="connsiteX8511" fmla="*/ 416220 w 2307205"/>
                  <a:gd name="connsiteY8511" fmla="*/ 729639 h 1780956"/>
                  <a:gd name="connsiteX8512" fmla="*/ 415335 w 2307205"/>
                  <a:gd name="connsiteY8512" fmla="*/ 729639 h 1780956"/>
                  <a:gd name="connsiteX8513" fmla="*/ 413123 w 2307205"/>
                  <a:gd name="connsiteY8513" fmla="*/ 729197 h 1780956"/>
                  <a:gd name="connsiteX8514" fmla="*/ 412386 w 2307205"/>
                  <a:gd name="connsiteY8514" fmla="*/ 732589 h 1780956"/>
                  <a:gd name="connsiteX8515" fmla="*/ 412681 w 2307205"/>
                  <a:gd name="connsiteY8515" fmla="*/ 733769 h 1780956"/>
                  <a:gd name="connsiteX8516" fmla="*/ 409436 w 2307205"/>
                  <a:gd name="connsiteY8516" fmla="*/ 737014 h 1780956"/>
                  <a:gd name="connsiteX8517" fmla="*/ 409141 w 2307205"/>
                  <a:gd name="connsiteY8517" fmla="*/ 738636 h 1780956"/>
                  <a:gd name="connsiteX8518" fmla="*/ 411648 w 2307205"/>
                  <a:gd name="connsiteY8518" fmla="*/ 741439 h 1780956"/>
                  <a:gd name="connsiteX8519" fmla="*/ 414155 w 2307205"/>
                  <a:gd name="connsiteY8519" fmla="*/ 745421 h 1780956"/>
                  <a:gd name="connsiteX8520" fmla="*/ 414155 w 2307205"/>
                  <a:gd name="connsiteY8520" fmla="*/ 747781 h 1780956"/>
                  <a:gd name="connsiteX8521" fmla="*/ 408403 w 2307205"/>
                  <a:gd name="connsiteY8521" fmla="*/ 751468 h 1780956"/>
                  <a:gd name="connsiteX8522" fmla="*/ 404864 w 2307205"/>
                  <a:gd name="connsiteY8522" fmla="*/ 751468 h 1780956"/>
                  <a:gd name="connsiteX8523" fmla="*/ 399554 w 2307205"/>
                  <a:gd name="connsiteY8523" fmla="*/ 749993 h 1780956"/>
                  <a:gd name="connsiteX8524" fmla="*/ 394834 w 2307205"/>
                  <a:gd name="connsiteY8524" fmla="*/ 748223 h 1780956"/>
                  <a:gd name="connsiteX8525" fmla="*/ 390704 w 2307205"/>
                  <a:gd name="connsiteY8525" fmla="*/ 746011 h 1780956"/>
                  <a:gd name="connsiteX8526" fmla="*/ 385837 w 2307205"/>
                  <a:gd name="connsiteY8526" fmla="*/ 742324 h 1780956"/>
                  <a:gd name="connsiteX8527" fmla="*/ 376398 w 2307205"/>
                  <a:gd name="connsiteY8527" fmla="*/ 733769 h 1780956"/>
                  <a:gd name="connsiteX8528" fmla="*/ 374480 w 2307205"/>
                  <a:gd name="connsiteY8528" fmla="*/ 731557 h 1780956"/>
                  <a:gd name="connsiteX8529" fmla="*/ 372563 w 2307205"/>
                  <a:gd name="connsiteY8529" fmla="*/ 728017 h 1780956"/>
                  <a:gd name="connsiteX8530" fmla="*/ 370646 w 2307205"/>
                  <a:gd name="connsiteY8530" fmla="*/ 723002 h 1780956"/>
                  <a:gd name="connsiteX8531" fmla="*/ 368138 w 2307205"/>
                  <a:gd name="connsiteY8531" fmla="*/ 718135 h 1780956"/>
                  <a:gd name="connsiteX8532" fmla="*/ 362681 w 2307205"/>
                  <a:gd name="connsiteY8532" fmla="*/ 709728 h 1780956"/>
                  <a:gd name="connsiteX8533" fmla="*/ 360321 w 2307205"/>
                  <a:gd name="connsiteY8533" fmla="*/ 707073 h 1780956"/>
                  <a:gd name="connsiteX8534" fmla="*/ 356339 w 2307205"/>
                  <a:gd name="connsiteY8534" fmla="*/ 703681 h 1780956"/>
                  <a:gd name="connsiteX8535" fmla="*/ 346457 w 2307205"/>
                  <a:gd name="connsiteY8535" fmla="*/ 696601 h 1780956"/>
                  <a:gd name="connsiteX8536" fmla="*/ 343655 w 2307205"/>
                  <a:gd name="connsiteY8536" fmla="*/ 695126 h 1780956"/>
                  <a:gd name="connsiteX8537" fmla="*/ 340262 w 2307205"/>
                  <a:gd name="connsiteY8537" fmla="*/ 693946 h 1780956"/>
                  <a:gd name="connsiteX8538" fmla="*/ 338935 w 2307205"/>
                  <a:gd name="connsiteY8538" fmla="*/ 694241 h 1780956"/>
                  <a:gd name="connsiteX8539" fmla="*/ 336723 w 2307205"/>
                  <a:gd name="connsiteY8539" fmla="*/ 696306 h 1780956"/>
                  <a:gd name="connsiteX8540" fmla="*/ 335690 w 2307205"/>
                  <a:gd name="connsiteY8540" fmla="*/ 698371 h 1780956"/>
                  <a:gd name="connsiteX8541" fmla="*/ 335690 w 2307205"/>
                  <a:gd name="connsiteY8541" fmla="*/ 701321 h 1780956"/>
                  <a:gd name="connsiteX8542" fmla="*/ 336870 w 2307205"/>
                  <a:gd name="connsiteY8542" fmla="*/ 702353 h 1780956"/>
                  <a:gd name="connsiteX8543" fmla="*/ 340262 w 2307205"/>
                  <a:gd name="connsiteY8543" fmla="*/ 703976 h 1780956"/>
                  <a:gd name="connsiteX8544" fmla="*/ 338787 w 2307205"/>
                  <a:gd name="connsiteY8544" fmla="*/ 705598 h 1780956"/>
                  <a:gd name="connsiteX8545" fmla="*/ 339082 w 2307205"/>
                  <a:gd name="connsiteY8545" fmla="*/ 706188 h 1780956"/>
                  <a:gd name="connsiteX8546" fmla="*/ 340705 w 2307205"/>
                  <a:gd name="connsiteY8546" fmla="*/ 707221 h 1780956"/>
                  <a:gd name="connsiteX8547" fmla="*/ 348227 w 2307205"/>
                  <a:gd name="connsiteY8547" fmla="*/ 708696 h 1780956"/>
                  <a:gd name="connsiteX8548" fmla="*/ 346162 w 2307205"/>
                  <a:gd name="connsiteY8548" fmla="*/ 710465 h 1780956"/>
                  <a:gd name="connsiteX8549" fmla="*/ 337460 w 2307205"/>
                  <a:gd name="connsiteY8549" fmla="*/ 713268 h 1780956"/>
                  <a:gd name="connsiteX8550" fmla="*/ 332740 w 2307205"/>
                  <a:gd name="connsiteY8550" fmla="*/ 715775 h 1780956"/>
                  <a:gd name="connsiteX8551" fmla="*/ 330675 w 2307205"/>
                  <a:gd name="connsiteY8551" fmla="*/ 721380 h 1780956"/>
                  <a:gd name="connsiteX8552" fmla="*/ 329938 w 2307205"/>
                  <a:gd name="connsiteY8552" fmla="*/ 722707 h 1780956"/>
                  <a:gd name="connsiteX8553" fmla="*/ 321678 w 2307205"/>
                  <a:gd name="connsiteY8553" fmla="*/ 729787 h 1780956"/>
                  <a:gd name="connsiteX8554" fmla="*/ 317844 w 2307205"/>
                  <a:gd name="connsiteY8554" fmla="*/ 732589 h 1780956"/>
                  <a:gd name="connsiteX8555" fmla="*/ 314746 w 2307205"/>
                  <a:gd name="connsiteY8555" fmla="*/ 734359 h 1780956"/>
                  <a:gd name="connsiteX8556" fmla="*/ 312534 w 2307205"/>
                  <a:gd name="connsiteY8556" fmla="*/ 734949 h 1780956"/>
                  <a:gd name="connsiteX8557" fmla="*/ 311354 w 2307205"/>
                  <a:gd name="connsiteY8557" fmla="*/ 734212 h 1780956"/>
                  <a:gd name="connsiteX8558" fmla="*/ 310469 w 2307205"/>
                  <a:gd name="connsiteY8558" fmla="*/ 732737 h 1780956"/>
                  <a:gd name="connsiteX8559" fmla="*/ 309879 w 2307205"/>
                  <a:gd name="connsiteY8559" fmla="*/ 730377 h 1780956"/>
                  <a:gd name="connsiteX8560" fmla="*/ 310322 w 2307205"/>
                  <a:gd name="connsiteY8560" fmla="*/ 728902 h 1780956"/>
                  <a:gd name="connsiteX8561" fmla="*/ 315484 w 2307205"/>
                  <a:gd name="connsiteY8561" fmla="*/ 726984 h 1780956"/>
                  <a:gd name="connsiteX8562" fmla="*/ 316074 w 2307205"/>
                  <a:gd name="connsiteY8562" fmla="*/ 726100 h 1780956"/>
                  <a:gd name="connsiteX8563" fmla="*/ 316959 w 2307205"/>
                  <a:gd name="connsiteY8563" fmla="*/ 722855 h 1780956"/>
                  <a:gd name="connsiteX8564" fmla="*/ 316516 w 2307205"/>
                  <a:gd name="connsiteY8564" fmla="*/ 722855 h 1780956"/>
                  <a:gd name="connsiteX8565" fmla="*/ 314304 w 2307205"/>
                  <a:gd name="connsiteY8565" fmla="*/ 724330 h 1780956"/>
                  <a:gd name="connsiteX8566" fmla="*/ 312976 w 2307205"/>
                  <a:gd name="connsiteY8566" fmla="*/ 725657 h 1780956"/>
                  <a:gd name="connsiteX8567" fmla="*/ 310912 w 2307205"/>
                  <a:gd name="connsiteY8567" fmla="*/ 726689 h 1780956"/>
                  <a:gd name="connsiteX8568" fmla="*/ 306782 w 2307205"/>
                  <a:gd name="connsiteY8568" fmla="*/ 727869 h 1780956"/>
                  <a:gd name="connsiteX8569" fmla="*/ 298817 w 2307205"/>
                  <a:gd name="connsiteY8569" fmla="*/ 729197 h 1780956"/>
                  <a:gd name="connsiteX8570" fmla="*/ 284511 w 2307205"/>
                  <a:gd name="connsiteY8570" fmla="*/ 734212 h 1780956"/>
                  <a:gd name="connsiteX8571" fmla="*/ 278316 w 2307205"/>
                  <a:gd name="connsiteY8571" fmla="*/ 737161 h 1780956"/>
                  <a:gd name="connsiteX8572" fmla="*/ 274039 w 2307205"/>
                  <a:gd name="connsiteY8572" fmla="*/ 741144 h 1780956"/>
                  <a:gd name="connsiteX8573" fmla="*/ 270204 w 2307205"/>
                  <a:gd name="connsiteY8573" fmla="*/ 745273 h 1780956"/>
                  <a:gd name="connsiteX8574" fmla="*/ 264599 w 2307205"/>
                  <a:gd name="connsiteY8574" fmla="*/ 752795 h 1780956"/>
                  <a:gd name="connsiteX8575" fmla="*/ 263567 w 2307205"/>
                  <a:gd name="connsiteY8575" fmla="*/ 754418 h 1780956"/>
                  <a:gd name="connsiteX8576" fmla="*/ 262092 w 2307205"/>
                  <a:gd name="connsiteY8576" fmla="*/ 757958 h 1780956"/>
                  <a:gd name="connsiteX8577" fmla="*/ 261797 w 2307205"/>
                  <a:gd name="connsiteY8577" fmla="*/ 755893 h 1780956"/>
                  <a:gd name="connsiteX8578" fmla="*/ 261797 w 2307205"/>
                  <a:gd name="connsiteY8578" fmla="*/ 750878 h 1780956"/>
                  <a:gd name="connsiteX8579" fmla="*/ 260912 w 2307205"/>
                  <a:gd name="connsiteY8579" fmla="*/ 747781 h 1780956"/>
                  <a:gd name="connsiteX8580" fmla="*/ 259585 w 2307205"/>
                  <a:gd name="connsiteY8580" fmla="*/ 746748 h 1780956"/>
                  <a:gd name="connsiteX8581" fmla="*/ 258257 w 2307205"/>
                  <a:gd name="connsiteY8581" fmla="*/ 746306 h 1780956"/>
                  <a:gd name="connsiteX8582" fmla="*/ 256930 w 2307205"/>
                  <a:gd name="connsiteY8582" fmla="*/ 746306 h 1780956"/>
                  <a:gd name="connsiteX8583" fmla="*/ 255750 w 2307205"/>
                  <a:gd name="connsiteY8583" fmla="*/ 747633 h 1780956"/>
                  <a:gd name="connsiteX8584" fmla="*/ 253537 w 2307205"/>
                  <a:gd name="connsiteY8584" fmla="*/ 750731 h 1780956"/>
                  <a:gd name="connsiteX8585" fmla="*/ 252800 w 2307205"/>
                  <a:gd name="connsiteY8585" fmla="*/ 750731 h 1780956"/>
                  <a:gd name="connsiteX8586" fmla="*/ 253390 w 2307205"/>
                  <a:gd name="connsiteY8586" fmla="*/ 748371 h 1780956"/>
                  <a:gd name="connsiteX8587" fmla="*/ 252357 w 2307205"/>
                  <a:gd name="connsiteY8587" fmla="*/ 747486 h 1780956"/>
                  <a:gd name="connsiteX8588" fmla="*/ 246605 w 2307205"/>
                  <a:gd name="connsiteY8588" fmla="*/ 746306 h 1780956"/>
                  <a:gd name="connsiteX8589" fmla="*/ 244836 w 2307205"/>
                  <a:gd name="connsiteY8589" fmla="*/ 746306 h 1780956"/>
                  <a:gd name="connsiteX8590" fmla="*/ 240706 w 2307205"/>
                  <a:gd name="connsiteY8590" fmla="*/ 747633 h 1780956"/>
                  <a:gd name="connsiteX8591" fmla="*/ 239821 w 2307205"/>
                  <a:gd name="connsiteY8591" fmla="*/ 749108 h 1780956"/>
                  <a:gd name="connsiteX8592" fmla="*/ 240853 w 2307205"/>
                  <a:gd name="connsiteY8592" fmla="*/ 749698 h 1780956"/>
                  <a:gd name="connsiteX8593" fmla="*/ 240853 w 2307205"/>
                  <a:gd name="connsiteY8593" fmla="*/ 750583 h 1780956"/>
                  <a:gd name="connsiteX8594" fmla="*/ 239526 w 2307205"/>
                  <a:gd name="connsiteY8594" fmla="*/ 752205 h 1780956"/>
                  <a:gd name="connsiteX8595" fmla="*/ 237313 w 2307205"/>
                  <a:gd name="connsiteY8595" fmla="*/ 754270 h 1780956"/>
                  <a:gd name="connsiteX8596" fmla="*/ 231709 w 2307205"/>
                  <a:gd name="connsiteY8596" fmla="*/ 756925 h 1780956"/>
                  <a:gd name="connsiteX8597" fmla="*/ 229644 w 2307205"/>
                  <a:gd name="connsiteY8597" fmla="*/ 758400 h 1780956"/>
                  <a:gd name="connsiteX8598" fmla="*/ 225809 w 2307205"/>
                  <a:gd name="connsiteY8598" fmla="*/ 760022 h 1780956"/>
                  <a:gd name="connsiteX8599" fmla="*/ 220942 w 2307205"/>
                  <a:gd name="connsiteY8599" fmla="*/ 761202 h 1780956"/>
                  <a:gd name="connsiteX8600" fmla="*/ 216370 w 2307205"/>
                  <a:gd name="connsiteY8600" fmla="*/ 764005 h 1780956"/>
                  <a:gd name="connsiteX8601" fmla="*/ 215485 w 2307205"/>
                  <a:gd name="connsiteY8601" fmla="*/ 765775 h 1780956"/>
                  <a:gd name="connsiteX8602" fmla="*/ 215042 w 2307205"/>
                  <a:gd name="connsiteY8602" fmla="*/ 767102 h 1780956"/>
                  <a:gd name="connsiteX8603" fmla="*/ 215042 w 2307205"/>
                  <a:gd name="connsiteY8603" fmla="*/ 768872 h 1780956"/>
                  <a:gd name="connsiteX8604" fmla="*/ 215780 w 2307205"/>
                  <a:gd name="connsiteY8604" fmla="*/ 771232 h 1780956"/>
                  <a:gd name="connsiteX8605" fmla="*/ 216665 w 2307205"/>
                  <a:gd name="connsiteY8605" fmla="*/ 772412 h 1780956"/>
                  <a:gd name="connsiteX8606" fmla="*/ 220942 w 2307205"/>
                  <a:gd name="connsiteY8606" fmla="*/ 772707 h 1780956"/>
                  <a:gd name="connsiteX8607" fmla="*/ 221237 w 2307205"/>
                  <a:gd name="connsiteY8607" fmla="*/ 773297 h 1780956"/>
                  <a:gd name="connsiteX8608" fmla="*/ 220057 w 2307205"/>
                  <a:gd name="connsiteY8608" fmla="*/ 774624 h 1780956"/>
                  <a:gd name="connsiteX8609" fmla="*/ 216665 w 2307205"/>
                  <a:gd name="connsiteY8609" fmla="*/ 776099 h 1780956"/>
                  <a:gd name="connsiteX8610" fmla="*/ 201031 w 2307205"/>
                  <a:gd name="connsiteY8610" fmla="*/ 774624 h 1780956"/>
                  <a:gd name="connsiteX8611" fmla="*/ 200146 w 2307205"/>
                  <a:gd name="connsiteY8611" fmla="*/ 775214 h 1780956"/>
                  <a:gd name="connsiteX8612" fmla="*/ 200588 w 2307205"/>
                  <a:gd name="connsiteY8612" fmla="*/ 775952 h 1780956"/>
                  <a:gd name="connsiteX8613" fmla="*/ 203980 w 2307205"/>
                  <a:gd name="connsiteY8613" fmla="*/ 777869 h 1780956"/>
                  <a:gd name="connsiteX8614" fmla="*/ 205455 w 2307205"/>
                  <a:gd name="connsiteY8614" fmla="*/ 779196 h 1780956"/>
                  <a:gd name="connsiteX8615" fmla="*/ 203980 w 2307205"/>
                  <a:gd name="connsiteY8615" fmla="*/ 779491 h 1780956"/>
                  <a:gd name="connsiteX8616" fmla="*/ 199998 w 2307205"/>
                  <a:gd name="connsiteY8616" fmla="*/ 778164 h 1780956"/>
                  <a:gd name="connsiteX8617" fmla="*/ 199408 w 2307205"/>
                  <a:gd name="connsiteY8617" fmla="*/ 777279 h 1780956"/>
                  <a:gd name="connsiteX8618" fmla="*/ 198228 w 2307205"/>
                  <a:gd name="connsiteY8618" fmla="*/ 774772 h 1780956"/>
                  <a:gd name="connsiteX8619" fmla="*/ 199261 w 2307205"/>
                  <a:gd name="connsiteY8619" fmla="*/ 772854 h 1780956"/>
                  <a:gd name="connsiteX8620" fmla="*/ 203243 w 2307205"/>
                  <a:gd name="connsiteY8620" fmla="*/ 769167 h 1780956"/>
                  <a:gd name="connsiteX8621" fmla="*/ 206930 w 2307205"/>
                  <a:gd name="connsiteY8621" fmla="*/ 766365 h 1780956"/>
                  <a:gd name="connsiteX8622" fmla="*/ 210175 w 2307205"/>
                  <a:gd name="connsiteY8622" fmla="*/ 762972 h 1780956"/>
                  <a:gd name="connsiteX8623" fmla="*/ 214157 w 2307205"/>
                  <a:gd name="connsiteY8623" fmla="*/ 758105 h 1780956"/>
                  <a:gd name="connsiteX8624" fmla="*/ 217550 w 2307205"/>
                  <a:gd name="connsiteY8624" fmla="*/ 755598 h 1780956"/>
                  <a:gd name="connsiteX8625" fmla="*/ 222859 w 2307205"/>
                  <a:gd name="connsiteY8625" fmla="*/ 755008 h 1780956"/>
                  <a:gd name="connsiteX8626" fmla="*/ 226842 w 2307205"/>
                  <a:gd name="connsiteY8626" fmla="*/ 753385 h 1780956"/>
                  <a:gd name="connsiteX8627" fmla="*/ 230381 w 2307205"/>
                  <a:gd name="connsiteY8627" fmla="*/ 750731 h 1780956"/>
                  <a:gd name="connsiteX8628" fmla="*/ 232151 w 2307205"/>
                  <a:gd name="connsiteY8628" fmla="*/ 748961 h 1780956"/>
                  <a:gd name="connsiteX8629" fmla="*/ 235839 w 2307205"/>
                  <a:gd name="connsiteY8629" fmla="*/ 743651 h 1780956"/>
                  <a:gd name="connsiteX8630" fmla="*/ 237166 w 2307205"/>
                  <a:gd name="connsiteY8630" fmla="*/ 742913 h 1780956"/>
                  <a:gd name="connsiteX8631" fmla="*/ 239083 w 2307205"/>
                  <a:gd name="connsiteY8631" fmla="*/ 742176 h 1780956"/>
                  <a:gd name="connsiteX8632" fmla="*/ 249260 w 2307205"/>
                  <a:gd name="connsiteY8632" fmla="*/ 740849 h 1780956"/>
                  <a:gd name="connsiteX8633" fmla="*/ 253685 w 2307205"/>
                  <a:gd name="connsiteY8633" fmla="*/ 740111 h 1780956"/>
                  <a:gd name="connsiteX8634" fmla="*/ 256192 w 2307205"/>
                  <a:gd name="connsiteY8634" fmla="*/ 739226 h 1780956"/>
                  <a:gd name="connsiteX8635" fmla="*/ 262682 w 2307205"/>
                  <a:gd name="connsiteY8635" fmla="*/ 738489 h 1780956"/>
                  <a:gd name="connsiteX8636" fmla="*/ 266074 w 2307205"/>
                  <a:gd name="connsiteY8636" fmla="*/ 737604 h 1780956"/>
                  <a:gd name="connsiteX8637" fmla="*/ 269319 w 2307205"/>
                  <a:gd name="connsiteY8637" fmla="*/ 735981 h 1780956"/>
                  <a:gd name="connsiteX8638" fmla="*/ 275809 w 2307205"/>
                  <a:gd name="connsiteY8638" fmla="*/ 731557 h 1780956"/>
                  <a:gd name="connsiteX8639" fmla="*/ 297047 w 2307205"/>
                  <a:gd name="connsiteY8639" fmla="*/ 721380 h 1780956"/>
                  <a:gd name="connsiteX8640" fmla="*/ 299997 w 2307205"/>
                  <a:gd name="connsiteY8640" fmla="*/ 717840 h 1780956"/>
                  <a:gd name="connsiteX8641" fmla="*/ 299997 w 2307205"/>
                  <a:gd name="connsiteY8641" fmla="*/ 716365 h 1780956"/>
                  <a:gd name="connsiteX8642" fmla="*/ 297785 w 2307205"/>
                  <a:gd name="connsiteY8642" fmla="*/ 713415 h 1780956"/>
                  <a:gd name="connsiteX8643" fmla="*/ 296457 w 2307205"/>
                  <a:gd name="connsiteY8643" fmla="*/ 712235 h 1780956"/>
                  <a:gd name="connsiteX8644" fmla="*/ 294983 w 2307205"/>
                  <a:gd name="connsiteY8644" fmla="*/ 712235 h 1780956"/>
                  <a:gd name="connsiteX8645" fmla="*/ 290558 w 2307205"/>
                  <a:gd name="connsiteY8645" fmla="*/ 716365 h 1780956"/>
                  <a:gd name="connsiteX8646" fmla="*/ 289378 w 2307205"/>
                  <a:gd name="connsiteY8646" fmla="*/ 717103 h 1780956"/>
                  <a:gd name="connsiteX8647" fmla="*/ 286871 w 2307205"/>
                  <a:gd name="connsiteY8647" fmla="*/ 717103 h 1780956"/>
                  <a:gd name="connsiteX8648" fmla="*/ 283478 w 2307205"/>
                  <a:gd name="connsiteY8648" fmla="*/ 717398 h 1780956"/>
                  <a:gd name="connsiteX8649" fmla="*/ 280823 w 2307205"/>
                  <a:gd name="connsiteY8649" fmla="*/ 716808 h 1780956"/>
                  <a:gd name="connsiteX8650" fmla="*/ 277579 w 2307205"/>
                  <a:gd name="connsiteY8650" fmla="*/ 715333 h 1780956"/>
                  <a:gd name="connsiteX8651" fmla="*/ 274924 w 2307205"/>
                  <a:gd name="connsiteY8651" fmla="*/ 714743 h 1780956"/>
                  <a:gd name="connsiteX8652" fmla="*/ 270499 w 2307205"/>
                  <a:gd name="connsiteY8652" fmla="*/ 715480 h 1780956"/>
                  <a:gd name="connsiteX8653" fmla="*/ 263714 w 2307205"/>
                  <a:gd name="connsiteY8653" fmla="*/ 719020 h 1780956"/>
                  <a:gd name="connsiteX8654" fmla="*/ 262092 w 2307205"/>
                  <a:gd name="connsiteY8654" fmla="*/ 720642 h 1780956"/>
                  <a:gd name="connsiteX8655" fmla="*/ 261060 w 2307205"/>
                  <a:gd name="connsiteY8655" fmla="*/ 722412 h 1780956"/>
                  <a:gd name="connsiteX8656" fmla="*/ 258257 w 2307205"/>
                  <a:gd name="connsiteY8656" fmla="*/ 725805 h 1780956"/>
                  <a:gd name="connsiteX8657" fmla="*/ 256192 w 2307205"/>
                  <a:gd name="connsiteY8657" fmla="*/ 726100 h 1780956"/>
                  <a:gd name="connsiteX8658" fmla="*/ 253537 w 2307205"/>
                  <a:gd name="connsiteY8658" fmla="*/ 725067 h 1780956"/>
                  <a:gd name="connsiteX8659" fmla="*/ 250293 w 2307205"/>
                  <a:gd name="connsiteY8659" fmla="*/ 725362 h 1780956"/>
                  <a:gd name="connsiteX8660" fmla="*/ 246605 w 2307205"/>
                  <a:gd name="connsiteY8660" fmla="*/ 726984 h 1780956"/>
                  <a:gd name="connsiteX8661" fmla="*/ 237461 w 2307205"/>
                  <a:gd name="connsiteY8661" fmla="*/ 733032 h 1780956"/>
                  <a:gd name="connsiteX8662" fmla="*/ 231414 w 2307205"/>
                  <a:gd name="connsiteY8662" fmla="*/ 735244 h 1780956"/>
                  <a:gd name="connsiteX8663" fmla="*/ 229644 w 2307205"/>
                  <a:gd name="connsiteY8663" fmla="*/ 735244 h 1780956"/>
                  <a:gd name="connsiteX8664" fmla="*/ 226989 w 2307205"/>
                  <a:gd name="connsiteY8664" fmla="*/ 733032 h 1780956"/>
                  <a:gd name="connsiteX8665" fmla="*/ 223007 w 2307205"/>
                  <a:gd name="connsiteY8665" fmla="*/ 733622 h 1780956"/>
                  <a:gd name="connsiteX8666" fmla="*/ 221679 w 2307205"/>
                  <a:gd name="connsiteY8666" fmla="*/ 734212 h 1780956"/>
                  <a:gd name="connsiteX8667" fmla="*/ 220794 w 2307205"/>
                  <a:gd name="connsiteY8667" fmla="*/ 735096 h 1780956"/>
                  <a:gd name="connsiteX8668" fmla="*/ 220794 w 2307205"/>
                  <a:gd name="connsiteY8668" fmla="*/ 735539 h 1780956"/>
                  <a:gd name="connsiteX8669" fmla="*/ 223154 w 2307205"/>
                  <a:gd name="connsiteY8669" fmla="*/ 735834 h 1780956"/>
                  <a:gd name="connsiteX8670" fmla="*/ 224924 w 2307205"/>
                  <a:gd name="connsiteY8670" fmla="*/ 736719 h 1780956"/>
                  <a:gd name="connsiteX8671" fmla="*/ 225219 w 2307205"/>
                  <a:gd name="connsiteY8671" fmla="*/ 737456 h 1780956"/>
                  <a:gd name="connsiteX8672" fmla="*/ 223892 w 2307205"/>
                  <a:gd name="connsiteY8672" fmla="*/ 738046 h 1780956"/>
                  <a:gd name="connsiteX8673" fmla="*/ 213715 w 2307205"/>
                  <a:gd name="connsiteY8673" fmla="*/ 738046 h 1780956"/>
                  <a:gd name="connsiteX8674" fmla="*/ 211797 w 2307205"/>
                  <a:gd name="connsiteY8674" fmla="*/ 738784 h 1780956"/>
                  <a:gd name="connsiteX8675" fmla="*/ 208848 w 2307205"/>
                  <a:gd name="connsiteY8675" fmla="*/ 744388 h 1780956"/>
                  <a:gd name="connsiteX8676" fmla="*/ 207373 w 2307205"/>
                  <a:gd name="connsiteY8676" fmla="*/ 746158 h 1780956"/>
                  <a:gd name="connsiteX8677" fmla="*/ 205308 w 2307205"/>
                  <a:gd name="connsiteY8677" fmla="*/ 747928 h 1780956"/>
                  <a:gd name="connsiteX8678" fmla="*/ 201916 w 2307205"/>
                  <a:gd name="connsiteY8678" fmla="*/ 748961 h 1780956"/>
                  <a:gd name="connsiteX8679" fmla="*/ 197196 w 2307205"/>
                  <a:gd name="connsiteY8679" fmla="*/ 749256 h 1780956"/>
                  <a:gd name="connsiteX8680" fmla="*/ 191444 w 2307205"/>
                  <a:gd name="connsiteY8680" fmla="*/ 751026 h 1780956"/>
                  <a:gd name="connsiteX8681" fmla="*/ 184807 w 2307205"/>
                  <a:gd name="connsiteY8681" fmla="*/ 754123 h 1780956"/>
                  <a:gd name="connsiteX8682" fmla="*/ 178907 w 2307205"/>
                  <a:gd name="connsiteY8682" fmla="*/ 756335 h 1780956"/>
                  <a:gd name="connsiteX8683" fmla="*/ 179202 w 2307205"/>
                  <a:gd name="connsiteY8683" fmla="*/ 755008 h 1780956"/>
                  <a:gd name="connsiteX8684" fmla="*/ 183037 w 2307205"/>
                  <a:gd name="connsiteY8684" fmla="*/ 749993 h 1780956"/>
                  <a:gd name="connsiteX8685" fmla="*/ 184954 w 2307205"/>
                  <a:gd name="connsiteY8685" fmla="*/ 748076 h 1780956"/>
                  <a:gd name="connsiteX8686" fmla="*/ 186724 w 2307205"/>
                  <a:gd name="connsiteY8686" fmla="*/ 744388 h 1780956"/>
                  <a:gd name="connsiteX8687" fmla="*/ 186134 w 2307205"/>
                  <a:gd name="connsiteY8687" fmla="*/ 743503 h 1780956"/>
                  <a:gd name="connsiteX8688" fmla="*/ 181562 w 2307205"/>
                  <a:gd name="connsiteY8688" fmla="*/ 742176 h 1780956"/>
                  <a:gd name="connsiteX8689" fmla="*/ 180087 w 2307205"/>
                  <a:gd name="connsiteY8689" fmla="*/ 740849 h 1780956"/>
                  <a:gd name="connsiteX8690" fmla="*/ 178612 w 2307205"/>
                  <a:gd name="connsiteY8690" fmla="*/ 738489 h 1780956"/>
                  <a:gd name="connsiteX8691" fmla="*/ 177285 w 2307205"/>
                  <a:gd name="connsiteY8691" fmla="*/ 737161 h 1780956"/>
                  <a:gd name="connsiteX8692" fmla="*/ 172860 w 2307205"/>
                  <a:gd name="connsiteY8692" fmla="*/ 736571 h 1780956"/>
                  <a:gd name="connsiteX8693" fmla="*/ 171680 w 2307205"/>
                  <a:gd name="connsiteY8693" fmla="*/ 737309 h 1780956"/>
                  <a:gd name="connsiteX8694" fmla="*/ 171090 w 2307205"/>
                  <a:gd name="connsiteY8694" fmla="*/ 738784 h 1780956"/>
                  <a:gd name="connsiteX8695" fmla="*/ 170500 w 2307205"/>
                  <a:gd name="connsiteY8695" fmla="*/ 741586 h 1780956"/>
                  <a:gd name="connsiteX8696" fmla="*/ 170500 w 2307205"/>
                  <a:gd name="connsiteY8696" fmla="*/ 742766 h 1780956"/>
                  <a:gd name="connsiteX8697" fmla="*/ 171532 w 2307205"/>
                  <a:gd name="connsiteY8697" fmla="*/ 745863 h 1780956"/>
                  <a:gd name="connsiteX8698" fmla="*/ 170500 w 2307205"/>
                  <a:gd name="connsiteY8698" fmla="*/ 746306 h 1780956"/>
                  <a:gd name="connsiteX8699" fmla="*/ 161060 w 2307205"/>
                  <a:gd name="connsiteY8699" fmla="*/ 745421 h 1780956"/>
                  <a:gd name="connsiteX8700" fmla="*/ 153538 w 2307205"/>
                  <a:gd name="connsiteY8700" fmla="*/ 746306 h 1780956"/>
                  <a:gd name="connsiteX8701" fmla="*/ 152064 w 2307205"/>
                  <a:gd name="connsiteY8701" fmla="*/ 747191 h 1780956"/>
                  <a:gd name="connsiteX8702" fmla="*/ 151326 w 2307205"/>
                  <a:gd name="connsiteY8702" fmla="*/ 748371 h 1780956"/>
                  <a:gd name="connsiteX8703" fmla="*/ 150736 w 2307205"/>
                  <a:gd name="connsiteY8703" fmla="*/ 753090 h 1780956"/>
                  <a:gd name="connsiteX8704" fmla="*/ 149704 w 2307205"/>
                  <a:gd name="connsiteY8704" fmla="*/ 753828 h 1780956"/>
                  <a:gd name="connsiteX8705" fmla="*/ 144246 w 2307205"/>
                  <a:gd name="connsiteY8705" fmla="*/ 752500 h 1780956"/>
                  <a:gd name="connsiteX8706" fmla="*/ 141297 w 2307205"/>
                  <a:gd name="connsiteY8706" fmla="*/ 754565 h 1780956"/>
                  <a:gd name="connsiteX8707" fmla="*/ 139232 w 2307205"/>
                  <a:gd name="connsiteY8707" fmla="*/ 753680 h 1780956"/>
                  <a:gd name="connsiteX8708" fmla="*/ 133480 w 2307205"/>
                  <a:gd name="connsiteY8708" fmla="*/ 762825 h 1780956"/>
                  <a:gd name="connsiteX8709" fmla="*/ 135102 w 2307205"/>
                  <a:gd name="connsiteY8709" fmla="*/ 764152 h 1780956"/>
                  <a:gd name="connsiteX8710" fmla="*/ 137904 w 2307205"/>
                  <a:gd name="connsiteY8710" fmla="*/ 765627 h 1780956"/>
                  <a:gd name="connsiteX8711" fmla="*/ 140264 w 2307205"/>
                  <a:gd name="connsiteY8711" fmla="*/ 766512 h 1780956"/>
                  <a:gd name="connsiteX8712" fmla="*/ 142182 w 2307205"/>
                  <a:gd name="connsiteY8712" fmla="*/ 766512 h 1780956"/>
                  <a:gd name="connsiteX8713" fmla="*/ 141739 w 2307205"/>
                  <a:gd name="connsiteY8713" fmla="*/ 767545 h 1780956"/>
                  <a:gd name="connsiteX8714" fmla="*/ 138937 w 2307205"/>
                  <a:gd name="connsiteY8714" fmla="*/ 767839 h 1780956"/>
                  <a:gd name="connsiteX8715" fmla="*/ 134365 w 2307205"/>
                  <a:gd name="connsiteY8715" fmla="*/ 767839 h 1780956"/>
                  <a:gd name="connsiteX8716" fmla="*/ 133037 w 2307205"/>
                  <a:gd name="connsiteY8716" fmla="*/ 768134 h 1780956"/>
                  <a:gd name="connsiteX8717" fmla="*/ 132595 w 2307205"/>
                  <a:gd name="connsiteY8717" fmla="*/ 769019 h 1780956"/>
                  <a:gd name="connsiteX8718" fmla="*/ 133775 w 2307205"/>
                  <a:gd name="connsiteY8718" fmla="*/ 771232 h 1780956"/>
                  <a:gd name="connsiteX8719" fmla="*/ 134217 w 2307205"/>
                  <a:gd name="connsiteY8719" fmla="*/ 771674 h 1780956"/>
                  <a:gd name="connsiteX8720" fmla="*/ 140412 w 2307205"/>
                  <a:gd name="connsiteY8720" fmla="*/ 772854 h 1780956"/>
                  <a:gd name="connsiteX8721" fmla="*/ 145721 w 2307205"/>
                  <a:gd name="connsiteY8721" fmla="*/ 775214 h 1780956"/>
                  <a:gd name="connsiteX8722" fmla="*/ 146459 w 2307205"/>
                  <a:gd name="connsiteY8722" fmla="*/ 775804 h 1780956"/>
                  <a:gd name="connsiteX8723" fmla="*/ 151031 w 2307205"/>
                  <a:gd name="connsiteY8723" fmla="*/ 781999 h 1780956"/>
                  <a:gd name="connsiteX8724" fmla="*/ 150294 w 2307205"/>
                  <a:gd name="connsiteY8724" fmla="*/ 782441 h 1780956"/>
                  <a:gd name="connsiteX8725" fmla="*/ 147639 w 2307205"/>
                  <a:gd name="connsiteY8725" fmla="*/ 781851 h 1780956"/>
                  <a:gd name="connsiteX8726" fmla="*/ 134512 w 2307205"/>
                  <a:gd name="connsiteY8726" fmla="*/ 775657 h 1780956"/>
                  <a:gd name="connsiteX8727" fmla="*/ 127875 w 2307205"/>
                  <a:gd name="connsiteY8727" fmla="*/ 773444 h 1780956"/>
                  <a:gd name="connsiteX8728" fmla="*/ 117993 w 2307205"/>
                  <a:gd name="connsiteY8728" fmla="*/ 772707 h 1780956"/>
                  <a:gd name="connsiteX8729" fmla="*/ 112241 w 2307205"/>
                  <a:gd name="connsiteY8729" fmla="*/ 773149 h 1780956"/>
                  <a:gd name="connsiteX8730" fmla="*/ 102949 w 2307205"/>
                  <a:gd name="connsiteY8730" fmla="*/ 770347 h 1780956"/>
                  <a:gd name="connsiteX8731" fmla="*/ 97934 w 2307205"/>
                  <a:gd name="connsiteY8731" fmla="*/ 769757 h 1780956"/>
                  <a:gd name="connsiteX8732" fmla="*/ 82005 w 2307205"/>
                  <a:gd name="connsiteY8732" fmla="*/ 763857 h 1780956"/>
                  <a:gd name="connsiteX8733" fmla="*/ 75221 w 2307205"/>
                  <a:gd name="connsiteY8733" fmla="*/ 761202 h 1780956"/>
                  <a:gd name="connsiteX8734" fmla="*/ 70943 w 2307205"/>
                  <a:gd name="connsiteY8734" fmla="*/ 758105 h 1780956"/>
                  <a:gd name="connsiteX8735" fmla="*/ 60471 w 2307205"/>
                  <a:gd name="connsiteY8735" fmla="*/ 753533 h 1780956"/>
                  <a:gd name="connsiteX8736" fmla="*/ 47640 w 2307205"/>
                  <a:gd name="connsiteY8736" fmla="*/ 744388 h 1780956"/>
                  <a:gd name="connsiteX8737" fmla="*/ 26843 w 2307205"/>
                  <a:gd name="connsiteY8737" fmla="*/ 739521 h 1780956"/>
                  <a:gd name="connsiteX8738" fmla="*/ 15634 w 2307205"/>
                  <a:gd name="connsiteY8738" fmla="*/ 740406 h 1780956"/>
                  <a:gd name="connsiteX8739" fmla="*/ 3687 w 2307205"/>
                  <a:gd name="connsiteY8739" fmla="*/ 738931 h 1780956"/>
                  <a:gd name="connsiteX8740" fmla="*/ 0 w 2307205"/>
                  <a:gd name="connsiteY8740" fmla="*/ 738194 h 1780956"/>
                  <a:gd name="connsiteX8741" fmla="*/ 0 w 2307205"/>
                  <a:gd name="connsiteY8741" fmla="*/ 1136715 h 1780956"/>
                  <a:gd name="connsiteX8742" fmla="*/ 6195 w 2307205"/>
                  <a:gd name="connsiteY8742" fmla="*/ 1138338 h 1780956"/>
                  <a:gd name="connsiteX8743" fmla="*/ 12389 w 2307205"/>
                  <a:gd name="connsiteY8743" fmla="*/ 1139960 h 1780956"/>
                  <a:gd name="connsiteX8744" fmla="*/ 14307 w 2307205"/>
                  <a:gd name="connsiteY8744" fmla="*/ 1136715 h 1780956"/>
                  <a:gd name="connsiteX8745" fmla="*/ 20944 w 2307205"/>
                  <a:gd name="connsiteY8745" fmla="*/ 1139223 h 1780956"/>
                  <a:gd name="connsiteX8746" fmla="*/ 26843 w 2307205"/>
                  <a:gd name="connsiteY8746" fmla="*/ 1141287 h 1780956"/>
                  <a:gd name="connsiteX8747" fmla="*/ 30531 w 2307205"/>
                  <a:gd name="connsiteY8747" fmla="*/ 1138485 h 1780956"/>
                  <a:gd name="connsiteX8748" fmla="*/ 34513 w 2307205"/>
                  <a:gd name="connsiteY8748" fmla="*/ 1135535 h 1780956"/>
                  <a:gd name="connsiteX8749" fmla="*/ 39970 w 2307205"/>
                  <a:gd name="connsiteY8749" fmla="*/ 1135535 h 1780956"/>
                  <a:gd name="connsiteX8750" fmla="*/ 46017 w 2307205"/>
                  <a:gd name="connsiteY8750" fmla="*/ 1135093 h 1780956"/>
                  <a:gd name="connsiteX8751" fmla="*/ 50147 w 2307205"/>
                  <a:gd name="connsiteY8751" fmla="*/ 1135093 h 1780956"/>
                  <a:gd name="connsiteX8752" fmla="*/ 50147 w 2307205"/>
                  <a:gd name="connsiteY8752" fmla="*/ 1137453 h 1780956"/>
                  <a:gd name="connsiteX8753" fmla="*/ 48672 w 2307205"/>
                  <a:gd name="connsiteY8753" fmla="*/ 1141582 h 1780956"/>
                  <a:gd name="connsiteX8754" fmla="*/ 47345 w 2307205"/>
                  <a:gd name="connsiteY8754" fmla="*/ 1145122 h 1780956"/>
                  <a:gd name="connsiteX8755" fmla="*/ 51032 w 2307205"/>
                  <a:gd name="connsiteY8755" fmla="*/ 1148662 h 1780956"/>
                  <a:gd name="connsiteX8756" fmla="*/ 55604 w 2307205"/>
                  <a:gd name="connsiteY8756" fmla="*/ 1150579 h 1780956"/>
                  <a:gd name="connsiteX8757" fmla="*/ 59881 w 2307205"/>
                  <a:gd name="connsiteY8757" fmla="*/ 1152349 h 1780956"/>
                  <a:gd name="connsiteX8758" fmla="*/ 61799 w 2307205"/>
                  <a:gd name="connsiteY8758" fmla="*/ 1157216 h 1780956"/>
                  <a:gd name="connsiteX8759" fmla="*/ 66519 w 2307205"/>
                  <a:gd name="connsiteY8759" fmla="*/ 1160904 h 1780956"/>
                  <a:gd name="connsiteX8760" fmla="*/ 70058 w 2307205"/>
                  <a:gd name="connsiteY8760" fmla="*/ 1163706 h 1780956"/>
                  <a:gd name="connsiteX8761" fmla="*/ 73451 w 2307205"/>
                  <a:gd name="connsiteY8761" fmla="*/ 1166361 h 1780956"/>
                  <a:gd name="connsiteX8762" fmla="*/ 78318 w 2307205"/>
                  <a:gd name="connsiteY8762" fmla="*/ 1170196 h 1780956"/>
                  <a:gd name="connsiteX8763" fmla="*/ 81710 w 2307205"/>
                  <a:gd name="connsiteY8763" fmla="*/ 1172851 h 1780956"/>
                  <a:gd name="connsiteX8764" fmla="*/ 86282 w 2307205"/>
                  <a:gd name="connsiteY8764" fmla="*/ 1176390 h 1780956"/>
                  <a:gd name="connsiteX8765" fmla="*/ 88937 w 2307205"/>
                  <a:gd name="connsiteY8765" fmla="*/ 1178455 h 1780956"/>
                  <a:gd name="connsiteX8766" fmla="*/ 90265 w 2307205"/>
                  <a:gd name="connsiteY8766" fmla="*/ 1182585 h 1780956"/>
                  <a:gd name="connsiteX8767" fmla="*/ 91887 w 2307205"/>
                  <a:gd name="connsiteY8767" fmla="*/ 1187452 h 1780956"/>
                  <a:gd name="connsiteX8768" fmla="*/ 90855 w 2307205"/>
                  <a:gd name="connsiteY8768" fmla="*/ 1190402 h 1780956"/>
                  <a:gd name="connsiteX8769" fmla="*/ 93067 w 2307205"/>
                  <a:gd name="connsiteY8769" fmla="*/ 1190844 h 1780956"/>
                  <a:gd name="connsiteX8770" fmla="*/ 97344 w 2307205"/>
                  <a:gd name="connsiteY8770" fmla="*/ 1187600 h 1780956"/>
                  <a:gd name="connsiteX8771" fmla="*/ 101326 w 2307205"/>
                  <a:gd name="connsiteY8771" fmla="*/ 1185535 h 1780956"/>
                  <a:gd name="connsiteX8772" fmla="*/ 106194 w 2307205"/>
                  <a:gd name="connsiteY8772" fmla="*/ 1183027 h 1780956"/>
                  <a:gd name="connsiteX8773" fmla="*/ 109439 w 2307205"/>
                  <a:gd name="connsiteY8773" fmla="*/ 1181405 h 1780956"/>
                  <a:gd name="connsiteX8774" fmla="*/ 115633 w 2307205"/>
                  <a:gd name="connsiteY8774" fmla="*/ 1181405 h 1780956"/>
                  <a:gd name="connsiteX8775" fmla="*/ 118583 w 2307205"/>
                  <a:gd name="connsiteY8775" fmla="*/ 1176390 h 1780956"/>
                  <a:gd name="connsiteX8776" fmla="*/ 118583 w 2307205"/>
                  <a:gd name="connsiteY8776" fmla="*/ 1169458 h 1780956"/>
                  <a:gd name="connsiteX8777" fmla="*/ 121680 w 2307205"/>
                  <a:gd name="connsiteY8777" fmla="*/ 1169458 h 1780956"/>
                  <a:gd name="connsiteX8778" fmla="*/ 123450 w 2307205"/>
                  <a:gd name="connsiteY8778" fmla="*/ 1168573 h 1780956"/>
                  <a:gd name="connsiteX8779" fmla="*/ 124188 w 2307205"/>
                  <a:gd name="connsiteY8779" fmla="*/ 1166508 h 1780956"/>
                  <a:gd name="connsiteX8780" fmla="*/ 122270 w 2307205"/>
                  <a:gd name="connsiteY8780" fmla="*/ 1163706 h 1780956"/>
                  <a:gd name="connsiteX8781" fmla="*/ 128170 w 2307205"/>
                  <a:gd name="connsiteY8781" fmla="*/ 1162379 h 1780956"/>
                  <a:gd name="connsiteX8782" fmla="*/ 132447 w 2307205"/>
                  <a:gd name="connsiteY8782" fmla="*/ 1161494 h 1780956"/>
                  <a:gd name="connsiteX8783" fmla="*/ 138494 w 2307205"/>
                  <a:gd name="connsiteY8783" fmla="*/ 1158986 h 1780956"/>
                  <a:gd name="connsiteX8784" fmla="*/ 144394 w 2307205"/>
                  <a:gd name="connsiteY8784" fmla="*/ 1156479 h 1780956"/>
                  <a:gd name="connsiteX8785" fmla="*/ 147196 w 2307205"/>
                  <a:gd name="connsiteY8785" fmla="*/ 1158396 h 1780956"/>
                  <a:gd name="connsiteX8786" fmla="*/ 149999 w 2307205"/>
                  <a:gd name="connsiteY8786" fmla="*/ 1160314 h 1780956"/>
                  <a:gd name="connsiteX8787" fmla="*/ 155456 w 2307205"/>
                  <a:gd name="connsiteY8787" fmla="*/ 1164886 h 1780956"/>
                  <a:gd name="connsiteX8788" fmla="*/ 155898 w 2307205"/>
                  <a:gd name="connsiteY8788" fmla="*/ 1165918 h 1780956"/>
                  <a:gd name="connsiteX8789" fmla="*/ 155456 w 2307205"/>
                  <a:gd name="connsiteY8789" fmla="*/ 1167983 h 1780956"/>
                  <a:gd name="connsiteX8790" fmla="*/ 154866 w 2307205"/>
                  <a:gd name="connsiteY8790" fmla="*/ 1170048 h 1780956"/>
                  <a:gd name="connsiteX8791" fmla="*/ 158258 w 2307205"/>
                  <a:gd name="connsiteY8791" fmla="*/ 1175948 h 1780956"/>
                  <a:gd name="connsiteX8792" fmla="*/ 159143 w 2307205"/>
                  <a:gd name="connsiteY8792" fmla="*/ 1176538 h 1780956"/>
                  <a:gd name="connsiteX8793" fmla="*/ 161945 w 2307205"/>
                  <a:gd name="connsiteY8793" fmla="*/ 1177423 h 1780956"/>
                  <a:gd name="connsiteX8794" fmla="*/ 165190 w 2307205"/>
                  <a:gd name="connsiteY8794" fmla="*/ 1179340 h 1780956"/>
                  <a:gd name="connsiteX8795" fmla="*/ 166665 w 2307205"/>
                  <a:gd name="connsiteY8795" fmla="*/ 1180963 h 1780956"/>
                  <a:gd name="connsiteX8796" fmla="*/ 171385 w 2307205"/>
                  <a:gd name="connsiteY8796" fmla="*/ 1183617 h 1780956"/>
                  <a:gd name="connsiteX8797" fmla="*/ 172122 w 2307205"/>
                  <a:gd name="connsiteY8797" fmla="*/ 1184797 h 1780956"/>
                  <a:gd name="connsiteX8798" fmla="*/ 172565 w 2307205"/>
                  <a:gd name="connsiteY8798" fmla="*/ 1186567 h 1780956"/>
                  <a:gd name="connsiteX8799" fmla="*/ 173302 w 2307205"/>
                  <a:gd name="connsiteY8799" fmla="*/ 1188190 h 1780956"/>
                  <a:gd name="connsiteX8800" fmla="*/ 174187 w 2307205"/>
                  <a:gd name="connsiteY8800" fmla="*/ 1189370 h 1780956"/>
                  <a:gd name="connsiteX8801" fmla="*/ 175072 w 2307205"/>
                  <a:gd name="connsiteY8801" fmla="*/ 1190992 h 1780956"/>
                  <a:gd name="connsiteX8802" fmla="*/ 177137 w 2307205"/>
                  <a:gd name="connsiteY8802" fmla="*/ 1192909 h 1780956"/>
                  <a:gd name="connsiteX8803" fmla="*/ 180972 w 2307205"/>
                  <a:gd name="connsiteY8803" fmla="*/ 1194974 h 1780956"/>
                  <a:gd name="connsiteX8804" fmla="*/ 183627 w 2307205"/>
                  <a:gd name="connsiteY8804" fmla="*/ 1196449 h 1780956"/>
                  <a:gd name="connsiteX8805" fmla="*/ 187461 w 2307205"/>
                  <a:gd name="connsiteY8805" fmla="*/ 1198514 h 1780956"/>
                  <a:gd name="connsiteX8806" fmla="*/ 191296 w 2307205"/>
                  <a:gd name="connsiteY8806" fmla="*/ 1202644 h 1780956"/>
                  <a:gd name="connsiteX8807" fmla="*/ 194688 w 2307205"/>
                  <a:gd name="connsiteY8807" fmla="*/ 1206184 h 1780956"/>
                  <a:gd name="connsiteX8808" fmla="*/ 198523 w 2307205"/>
                  <a:gd name="connsiteY8808" fmla="*/ 1209723 h 1780956"/>
                  <a:gd name="connsiteX8809" fmla="*/ 197933 w 2307205"/>
                  <a:gd name="connsiteY8809" fmla="*/ 1212526 h 1780956"/>
                  <a:gd name="connsiteX8810" fmla="*/ 201768 w 2307205"/>
                  <a:gd name="connsiteY8810" fmla="*/ 1216803 h 1780956"/>
                  <a:gd name="connsiteX8811" fmla="*/ 205750 w 2307205"/>
                  <a:gd name="connsiteY8811" fmla="*/ 1222260 h 1780956"/>
                  <a:gd name="connsiteX8812" fmla="*/ 208848 w 2307205"/>
                  <a:gd name="connsiteY8812" fmla="*/ 1227127 h 1780956"/>
                  <a:gd name="connsiteX8813" fmla="*/ 211060 w 2307205"/>
                  <a:gd name="connsiteY8813" fmla="*/ 1229782 h 1780956"/>
                  <a:gd name="connsiteX8814" fmla="*/ 213715 w 2307205"/>
                  <a:gd name="connsiteY8814" fmla="*/ 1233764 h 1780956"/>
                  <a:gd name="connsiteX8815" fmla="*/ 216960 w 2307205"/>
                  <a:gd name="connsiteY8815" fmla="*/ 1238632 h 1780956"/>
                  <a:gd name="connsiteX8816" fmla="*/ 220647 w 2307205"/>
                  <a:gd name="connsiteY8816" fmla="*/ 1244089 h 1780956"/>
                  <a:gd name="connsiteX8817" fmla="*/ 223449 w 2307205"/>
                  <a:gd name="connsiteY8817" fmla="*/ 1247629 h 1780956"/>
                  <a:gd name="connsiteX8818" fmla="*/ 227137 w 2307205"/>
                  <a:gd name="connsiteY8818" fmla="*/ 1252496 h 1780956"/>
                  <a:gd name="connsiteX8819" fmla="*/ 228906 w 2307205"/>
                  <a:gd name="connsiteY8819" fmla="*/ 1255446 h 1780956"/>
                  <a:gd name="connsiteX8820" fmla="*/ 227726 w 2307205"/>
                  <a:gd name="connsiteY8820" fmla="*/ 1257511 h 1780956"/>
                  <a:gd name="connsiteX8821" fmla="*/ 226252 w 2307205"/>
                  <a:gd name="connsiteY8821" fmla="*/ 1260018 h 1780956"/>
                  <a:gd name="connsiteX8822" fmla="*/ 230971 w 2307205"/>
                  <a:gd name="connsiteY8822" fmla="*/ 1261198 h 1780956"/>
                  <a:gd name="connsiteX8823" fmla="*/ 234216 w 2307205"/>
                  <a:gd name="connsiteY8823" fmla="*/ 1261935 h 1780956"/>
                  <a:gd name="connsiteX8824" fmla="*/ 233331 w 2307205"/>
                  <a:gd name="connsiteY8824" fmla="*/ 1264738 h 1780956"/>
                  <a:gd name="connsiteX8825" fmla="*/ 232299 w 2307205"/>
                  <a:gd name="connsiteY8825" fmla="*/ 1268277 h 1780956"/>
                  <a:gd name="connsiteX8826" fmla="*/ 235986 w 2307205"/>
                  <a:gd name="connsiteY8826" fmla="*/ 1269752 h 1780956"/>
                  <a:gd name="connsiteX8827" fmla="*/ 238493 w 2307205"/>
                  <a:gd name="connsiteY8827" fmla="*/ 1270785 h 1780956"/>
                  <a:gd name="connsiteX8828" fmla="*/ 237903 w 2307205"/>
                  <a:gd name="connsiteY8828" fmla="*/ 1272702 h 1780956"/>
                  <a:gd name="connsiteX8829" fmla="*/ 239231 w 2307205"/>
                  <a:gd name="connsiteY8829" fmla="*/ 1274767 h 1780956"/>
                  <a:gd name="connsiteX8830" fmla="*/ 239526 w 2307205"/>
                  <a:gd name="connsiteY8830" fmla="*/ 1278307 h 1780956"/>
                  <a:gd name="connsiteX8831" fmla="*/ 244098 w 2307205"/>
                  <a:gd name="connsiteY8831" fmla="*/ 1278012 h 1780956"/>
                  <a:gd name="connsiteX8832" fmla="*/ 246163 w 2307205"/>
                  <a:gd name="connsiteY8832" fmla="*/ 1278012 h 1780956"/>
                  <a:gd name="connsiteX8833" fmla="*/ 248818 w 2307205"/>
                  <a:gd name="connsiteY8833" fmla="*/ 1279487 h 1780956"/>
                  <a:gd name="connsiteX8834" fmla="*/ 252357 w 2307205"/>
                  <a:gd name="connsiteY8834" fmla="*/ 1281552 h 1780956"/>
                  <a:gd name="connsiteX8835" fmla="*/ 255897 w 2307205"/>
                  <a:gd name="connsiteY8835" fmla="*/ 1283469 h 1780956"/>
                  <a:gd name="connsiteX8836" fmla="*/ 258995 w 2307205"/>
                  <a:gd name="connsiteY8836" fmla="*/ 1285091 h 1780956"/>
                  <a:gd name="connsiteX8837" fmla="*/ 262977 w 2307205"/>
                  <a:gd name="connsiteY8837" fmla="*/ 1286124 h 1780956"/>
                  <a:gd name="connsiteX8838" fmla="*/ 267844 w 2307205"/>
                  <a:gd name="connsiteY8838" fmla="*/ 1287451 h 1780956"/>
                  <a:gd name="connsiteX8839" fmla="*/ 270204 w 2307205"/>
                  <a:gd name="connsiteY8839" fmla="*/ 1290254 h 1780956"/>
                  <a:gd name="connsiteX8840" fmla="*/ 274629 w 2307205"/>
                  <a:gd name="connsiteY8840" fmla="*/ 1291433 h 1780956"/>
                  <a:gd name="connsiteX8841" fmla="*/ 276251 w 2307205"/>
                  <a:gd name="connsiteY8841" fmla="*/ 1295416 h 1780956"/>
                  <a:gd name="connsiteX8842" fmla="*/ 281413 w 2307205"/>
                  <a:gd name="connsiteY8842" fmla="*/ 1296891 h 1780956"/>
                  <a:gd name="connsiteX8843" fmla="*/ 284511 w 2307205"/>
                  <a:gd name="connsiteY8843" fmla="*/ 1295858 h 1780956"/>
                  <a:gd name="connsiteX8844" fmla="*/ 285543 w 2307205"/>
                  <a:gd name="connsiteY8844" fmla="*/ 1297481 h 1780956"/>
                  <a:gd name="connsiteX8845" fmla="*/ 286428 w 2307205"/>
                  <a:gd name="connsiteY8845" fmla="*/ 1299398 h 1780956"/>
                  <a:gd name="connsiteX8846" fmla="*/ 286723 w 2307205"/>
                  <a:gd name="connsiteY8846" fmla="*/ 1301758 h 1780956"/>
                  <a:gd name="connsiteX8847" fmla="*/ 286428 w 2307205"/>
                  <a:gd name="connsiteY8847" fmla="*/ 1304118 h 1780956"/>
                  <a:gd name="connsiteX8848" fmla="*/ 286428 w 2307205"/>
                  <a:gd name="connsiteY8848" fmla="*/ 1304413 h 1780956"/>
                  <a:gd name="connsiteX8849" fmla="*/ 285543 w 2307205"/>
                  <a:gd name="connsiteY8849" fmla="*/ 1306920 h 1780956"/>
                  <a:gd name="connsiteX8850" fmla="*/ 284953 w 2307205"/>
                  <a:gd name="connsiteY8850" fmla="*/ 1309133 h 1780956"/>
                  <a:gd name="connsiteX8851" fmla="*/ 284658 w 2307205"/>
                  <a:gd name="connsiteY8851" fmla="*/ 1311197 h 1780956"/>
                  <a:gd name="connsiteX8852" fmla="*/ 284658 w 2307205"/>
                  <a:gd name="connsiteY8852" fmla="*/ 1313557 h 1780956"/>
                  <a:gd name="connsiteX8853" fmla="*/ 285101 w 2307205"/>
                  <a:gd name="connsiteY8853" fmla="*/ 1316065 h 1780956"/>
                  <a:gd name="connsiteX8854" fmla="*/ 285986 w 2307205"/>
                  <a:gd name="connsiteY8854" fmla="*/ 1319457 h 1780956"/>
                  <a:gd name="connsiteX8855" fmla="*/ 287460 w 2307205"/>
                  <a:gd name="connsiteY8855" fmla="*/ 1323587 h 1780956"/>
                  <a:gd name="connsiteX8856" fmla="*/ 287165 w 2307205"/>
                  <a:gd name="connsiteY8856" fmla="*/ 1326979 h 1780956"/>
                  <a:gd name="connsiteX8857" fmla="*/ 285543 w 2307205"/>
                  <a:gd name="connsiteY8857" fmla="*/ 1329486 h 1780956"/>
                  <a:gd name="connsiteX8858" fmla="*/ 284658 w 2307205"/>
                  <a:gd name="connsiteY8858" fmla="*/ 1332584 h 1780956"/>
                  <a:gd name="connsiteX8859" fmla="*/ 285838 w 2307205"/>
                  <a:gd name="connsiteY8859" fmla="*/ 1334354 h 1780956"/>
                  <a:gd name="connsiteX8860" fmla="*/ 287460 w 2307205"/>
                  <a:gd name="connsiteY8860" fmla="*/ 1332436 h 1780956"/>
                  <a:gd name="connsiteX8861" fmla="*/ 290263 w 2307205"/>
                  <a:gd name="connsiteY8861" fmla="*/ 1327421 h 1780956"/>
                  <a:gd name="connsiteX8862" fmla="*/ 291295 w 2307205"/>
                  <a:gd name="connsiteY8862" fmla="*/ 1324914 h 1780956"/>
                  <a:gd name="connsiteX8863" fmla="*/ 291885 w 2307205"/>
                  <a:gd name="connsiteY8863" fmla="*/ 1321374 h 1780956"/>
                  <a:gd name="connsiteX8864" fmla="*/ 291885 w 2307205"/>
                  <a:gd name="connsiteY8864" fmla="*/ 1317097 h 1780956"/>
                  <a:gd name="connsiteX8865" fmla="*/ 292475 w 2307205"/>
                  <a:gd name="connsiteY8865" fmla="*/ 1316065 h 1780956"/>
                  <a:gd name="connsiteX8866" fmla="*/ 293213 w 2307205"/>
                  <a:gd name="connsiteY8866" fmla="*/ 1318277 h 1780956"/>
                  <a:gd name="connsiteX8867" fmla="*/ 294098 w 2307205"/>
                  <a:gd name="connsiteY8867" fmla="*/ 1319752 h 1780956"/>
                  <a:gd name="connsiteX8868" fmla="*/ 294983 w 2307205"/>
                  <a:gd name="connsiteY8868" fmla="*/ 1320489 h 1780956"/>
                  <a:gd name="connsiteX8869" fmla="*/ 295867 w 2307205"/>
                  <a:gd name="connsiteY8869" fmla="*/ 1320489 h 1780956"/>
                  <a:gd name="connsiteX8870" fmla="*/ 296752 w 2307205"/>
                  <a:gd name="connsiteY8870" fmla="*/ 1320047 h 1780956"/>
                  <a:gd name="connsiteX8871" fmla="*/ 298522 w 2307205"/>
                  <a:gd name="connsiteY8871" fmla="*/ 1319604 h 1780956"/>
                  <a:gd name="connsiteX8872" fmla="*/ 292770 w 2307205"/>
                  <a:gd name="connsiteY8872" fmla="*/ 1326241 h 1780956"/>
                  <a:gd name="connsiteX8873" fmla="*/ 289968 w 2307205"/>
                  <a:gd name="connsiteY8873" fmla="*/ 1330519 h 1780956"/>
                  <a:gd name="connsiteX8874" fmla="*/ 288493 w 2307205"/>
                  <a:gd name="connsiteY8874" fmla="*/ 1333616 h 1780956"/>
                  <a:gd name="connsiteX8875" fmla="*/ 284363 w 2307205"/>
                  <a:gd name="connsiteY8875" fmla="*/ 1340696 h 1780956"/>
                  <a:gd name="connsiteX8876" fmla="*/ 283478 w 2307205"/>
                  <a:gd name="connsiteY8876" fmla="*/ 1343055 h 1780956"/>
                  <a:gd name="connsiteX8877" fmla="*/ 281413 w 2307205"/>
                  <a:gd name="connsiteY8877" fmla="*/ 1346448 h 1780956"/>
                  <a:gd name="connsiteX8878" fmla="*/ 279053 w 2307205"/>
                  <a:gd name="connsiteY8878" fmla="*/ 1347480 h 1780956"/>
                  <a:gd name="connsiteX8879" fmla="*/ 277874 w 2307205"/>
                  <a:gd name="connsiteY8879" fmla="*/ 1349103 h 1780956"/>
                  <a:gd name="connsiteX8880" fmla="*/ 277431 w 2307205"/>
                  <a:gd name="connsiteY8880" fmla="*/ 1350430 h 1780956"/>
                  <a:gd name="connsiteX8881" fmla="*/ 276989 w 2307205"/>
                  <a:gd name="connsiteY8881" fmla="*/ 1353380 h 1780956"/>
                  <a:gd name="connsiteX8882" fmla="*/ 276989 w 2307205"/>
                  <a:gd name="connsiteY8882" fmla="*/ 1355592 h 1780956"/>
                  <a:gd name="connsiteX8883" fmla="*/ 275956 w 2307205"/>
                  <a:gd name="connsiteY8883" fmla="*/ 1357657 h 1780956"/>
                  <a:gd name="connsiteX8884" fmla="*/ 276841 w 2307205"/>
                  <a:gd name="connsiteY8884" fmla="*/ 1360164 h 1780956"/>
                  <a:gd name="connsiteX8885" fmla="*/ 279643 w 2307205"/>
                  <a:gd name="connsiteY8885" fmla="*/ 1363114 h 1780956"/>
                  <a:gd name="connsiteX8886" fmla="*/ 285101 w 2307205"/>
                  <a:gd name="connsiteY8886" fmla="*/ 1366359 h 1780956"/>
                  <a:gd name="connsiteX8887" fmla="*/ 289968 w 2307205"/>
                  <a:gd name="connsiteY8887" fmla="*/ 1364737 h 1780956"/>
                  <a:gd name="connsiteX8888" fmla="*/ 292623 w 2307205"/>
                  <a:gd name="connsiteY8888" fmla="*/ 1364442 h 1780956"/>
                  <a:gd name="connsiteX8889" fmla="*/ 297047 w 2307205"/>
                  <a:gd name="connsiteY8889" fmla="*/ 1364442 h 1780956"/>
                  <a:gd name="connsiteX8890" fmla="*/ 292770 w 2307205"/>
                  <a:gd name="connsiteY8890" fmla="*/ 1366949 h 1780956"/>
                  <a:gd name="connsiteX8891" fmla="*/ 286133 w 2307205"/>
                  <a:gd name="connsiteY8891" fmla="*/ 1368129 h 1780956"/>
                  <a:gd name="connsiteX8892" fmla="*/ 285543 w 2307205"/>
                  <a:gd name="connsiteY8892" fmla="*/ 1369161 h 1780956"/>
                  <a:gd name="connsiteX8893" fmla="*/ 284953 w 2307205"/>
                  <a:gd name="connsiteY8893" fmla="*/ 1373881 h 1780956"/>
                  <a:gd name="connsiteX8894" fmla="*/ 281118 w 2307205"/>
                  <a:gd name="connsiteY8894" fmla="*/ 1377716 h 1780956"/>
                  <a:gd name="connsiteX8895" fmla="*/ 278464 w 2307205"/>
                  <a:gd name="connsiteY8895" fmla="*/ 1382878 h 1780956"/>
                  <a:gd name="connsiteX8896" fmla="*/ 280381 w 2307205"/>
                  <a:gd name="connsiteY8896" fmla="*/ 1385385 h 1780956"/>
                  <a:gd name="connsiteX8897" fmla="*/ 285248 w 2307205"/>
                  <a:gd name="connsiteY8897" fmla="*/ 1388188 h 1780956"/>
                  <a:gd name="connsiteX8898" fmla="*/ 289525 w 2307205"/>
                  <a:gd name="connsiteY8898" fmla="*/ 1389073 h 1780956"/>
                  <a:gd name="connsiteX8899" fmla="*/ 291885 w 2307205"/>
                  <a:gd name="connsiteY8899" fmla="*/ 1393940 h 1780956"/>
                  <a:gd name="connsiteX8900" fmla="*/ 295425 w 2307205"/>
                  <a:gd name="connsiteY8900" fmla="*/ 1396742 h 1780956"/>
                  <a:gd name="connsiteX8901" fmla="*/ 298670 w 2307205"/>
                  <a:gd name="connsiteY8901" fmla="*/ 1399692 h 1780956"/>
                  <a:gd name="connsiteX8902" fmla="*/ 301325 w 2307205"/>
                  <a:gd name="connsiteY8902" fmla="*/ 1396300 h 1780956"/>
                  <a:gd name="connsiteX8903" fmla="*/ 306044 w 2307205"/>
                  <a:gd name="connsiteY8903" fmla="*/ 1394677 h 1780956"/>
                  <a:gd name="connsiteX8904" fmla="*/ 306782 w 2307205"/>
                  <a:gd name="connsiteY8904" fmla="*/ 1393792 h 1780956"/>
                  <a:gd name="connsiteX8905" fmla="*/ 307224 w 2307205"/>
                  <a:gd name="connsiteY8905" fmla="*/ 1391580 h 1780956"/>
                  <a:gd name="connsiteX8906" fmla="*/ 307519 w 2307205"/>
                  <a:gd name="connsiteY8906" fmla="*/ 1388040 h 1780956"/>
                  <a:gd name="connsiteX8907" fmla="*/ 308109 w 2307205"/>
                  <a:gd name="connsiteY8907" fmla="*/ 1385680 h 1780956"/>
                  <a:gd name="connsiteX8908" fmla="*/ 312092 w 2307205"/>
                  <a:gd name="connsiteY8908" fmla="*/ 1380813 h 1780956"/>
                  <a:gd name="connsiteX8909" fmla="*/ 313271 w 2307205"/>
                  <a:gd name="connsiteY8909" fmla="*/ 1380076 h 1780956"/>
                  <a:gd name="connsiteX8910" fmla="*/ 314746 w 2307205"/>
                  <a:gd name="connsiteY8910" fmla="*/ 1378453 h 1780956"/>
                  <a:gd name="connsiteX8911" fmla="*/ 315189 w 2307205"/>
                  <a:gd name="connsiteY8911" fmla="*/ 1378453 h 1780956"/>
                  <a:gd name="connsiteX8912" fmla="*/ 315631 w 2307205"/>
                  <a:gd name="connsiteY8912" fmla="*/ 1379191 h 1780956"/>
                  <a:gd name="connsiteX8913" fmla="*/ 316664 w 2307205"/>
                  <a:gd name="connsiteY8913" fmla="*/ 1378896 h 1780956"/>
                  <a:gd name="connsiteX8914" fmla="*/ 321531 w 2307205"/>
                  <a:gd name="connsiteY8914" fmla="*/ 1375651 h 1780956"/>
                  <a:gd name="connsiteX8915" fmla="*/ 323006 w 2307205"/>
                  <a:gd name="connsiteY8915" fmla="*/ 1375651 h 1780956"/>
                  <a:gd name="connsiteX8916" fmla="*/ 326103 w 2307205"/>
                  <a:gd name="connsiteY8916" fmla="*/ 1377863 h 1780956"/>
                  <a:gd name="connsiteX8917" fmla="*/ 325366 w 2307205"/>
                  <a:gd name="connsiteY8917" fmla="*/ 1378306 h 1780956"/>
                  <a:gd name="connsiteX8918" fmla="*/ 323006 w 2307205"/>
                  <a:gd name="connsiteY8918" fmla="*/ 1378748 h 1780956"/>
                  <a:gd name="connsiteX8919" fmla="*/ 321383 w 2307205"/>
                  <a:gd name="connsiteY8919" fmla="*/ 1379486 h 1780956"/>
                  <a:gd name="connsiteX8920" fmla="*/ 320499 w 2307205"/>
                  <a:gd name="connsiteY8920" fmla="*/ 1380518 h 1780956"/>
                  <a:gd name="connsiteX8921" fmla="*/ 320056 w 2307205"/>
                  <a:gd name="connsiteY8921" fmla="*/ 1381698 h 1780956"/>
                  <a:gd name="connsiteX8922" fmla="*/ 320056 w 2307205"/>
                  <a:gd name="connsiteY8922" fmla="*/ 1383026 h 1780956"/>
                  <a:gd name="connsiteX8923" fmla="*/ 320351 w 2307205"/>
                  <a:gd name="connsiteY8923" fmla="*/ 1384795 h 1780956"/>
                  <a:gd name="connsiteX8924" fmla="*/ 322268 w 2307205"/>
                  <a:gd name="connsiteY8924" fmla="*/ 1388630 h 1780956"/>
                  <a:gd name="connsiteX8925" fmla="*/ 324186 w 2307205"/>
                  <a:gd name="connsiteY8925" fmla="*/ 1390400 h 1780956"/>
                  <a:gd name="connsiteX8926" fmla="*/ 326546 w 2307205"/>
                  <a:gd name="connsiteY8926" fmla="*/ 1391433 h 1780956"/>
                  <a:gd name="connsiteX8927" fmla="*/ 327578 w 2307205"/>
                  <a:gd name="connsiteY8927" fmla="*/ 1391433 h 1780956"/>
                  <a:gd name="connsiteX8928" fmla="*/ 330233 w 2307205"/>
                  <a:gd name="connsiteY8928" fmla="*/ 1390990 h 1780956"/>
                  <a:gd name="connsiteX8929" fmla="*/ 334510 w 2307205"/>
                  <a:gd name="connsiteY8929" fmla="*/ 1391285 h 1780956"/>
                  <a:gd name="connsiteX8930" fmla="*/ 336870 w 2307205"/>
                  <a:gd name="connsiteY8930" fmla="*/ 1392613 h 1780956"/>
                  <a:gd name="connsiteX8931" fmla="*/ 341147 w 2307205"/>
                  <a:gd name="connsiteY8931" fmla="*/ 1396742 h 1780956"/>
                  <a:gd name="connsiteX8932" fmla="*/ 341737 w 2307205"/>
                  <a:gd name="connsiteY8932" fmla="*/ 1398660 h 1780956"/>
                  <a:gd name="connsiteX8933" fmla="*/ 337755 w 2307205"/>
                  <a:gd name="connsiteY8933" fmla="*/ 1395267 h 1780956"/>
                  <a:gd name="connsiteX8934" fmla="*/ 336428 w 2307205"/>
                  <a:gd name="connsiteY8934" fmla="*/ 1393497 h 1780956"/>
                  <a:gd name="connsiteX8935" fmla="*/ 332298 w 2307205"/>
                  <a:gd name="connsiteY8935" fmla="*/ 1392023 h 1780956"/>
                  <a:gd name="connsiteX8936" fmla="*/ 330528 w 2307205"/>
                  <a:gd name="connsiteY8936" fmla="*/ 1392023 h 1780956"/>
                  <a:gd name="connsiteX8937" fmla="*/ 327431 w 2307205"/>
                  <a:gd name="connsiteY8937" fmla="*/ 1393645 h 1780956"/>
                  <a:gd name="connsiteX8938" fmla="*/ 325808 w 2307205"/>
                  <a:gd name="connsiteY8938" fmla="*/ 1393350 h 1780956"/>
                  <a:gd name="connsiteX8939" fmla="*/ 318139 w 2307205"/>
                  <a:gd name="connsiteY8939" fmla="*/ 1388778 h 1780956"/>
                  <a:gd name="connsiteX8940" fmla="*/ 316221 w 2307205"/>
                  <a:gd name="connsiteY8940" fmla="*/ 1388483 h 1780956"/>
                  <a:gd name="connsiteX8941" fmla="*/ 317696 w 2307205"/>
                  <a:gd name="connsiteY8941" fmla="*/ 1384648 h 1780956"/>
                  <a:gd name="connsiteX8942" fmla="*/ 317696 w 2307205"/>
                  <a:gd name="connsiteY8942" fmla="*/ 1383173 h 1780956"/>
                  <a:gd name="connsiteX8943" fmla="*/ 315484 w 2307205"/>
                  <a:gd name="connsiteY8943" fmla="*/ 1382731 h 1780956"/>
                  <a:gd name="connsiteX8944" fmla="*/ 313271 w 2307205"/>
                  <a:gd name="connsiteY8944" fmla="*/ 1383616 h 1780956"/>
                  <a:gd name="connsiteX8945" fmla="*/ 310912 w 2307205"/>
                  <a:gd name="connsiteY8945" fmla="*/ 1385385 h 1780956"/>
                  <a:gd name="connsiteX8946" fmla="*/ 309437 w 2307205"/>
                  <a:gd name="connsiteY8946" fmla="*/ 1389220 h 1780956"/>
                  <a:gd name="connsiteX8947" fmla="*/ 310469 w 2307205"/>
                  <a:gd name="connsiteY8947" fmla="*/ 1392465 h 1780956"/>
                  <a:gd name="connsiteX8948" fmla="*/ 311797 w 2307205"/>
                  <a:gd name="connsiteY8948" fmla="*/ 1395120 h 1780956"/>
                  <a:gd name="connsiteX8949" fmla="*/ 317401 w 2307205"/>
                  <a:gd name="connsiteY8949" fmla="*/ 1396447 h 1780956"/>
                  <a:gd name="connsiteX8950" fmla="*/ 323006 w 2307205"/>
                  <a:gd name="connsiteY8950" fmla="*/ 1399397 h 1780956"/>
                  <a:gd name="connsiteX8951" fmla="*/ 326398 w 2307205"/>
                  <a:gd name="connsiteY8951" fmla="*/ 1403084 h 1780956"/>
                  <a:gd name="connsiteX8952" fmla="*/ 328316 w 2307205"/>
                  <a:gd name="connsiteY8952" fmla="*/ 1412376 h 1780956"/>
                  <a:gd name="connsiteX8953" fmla="*/ 330528 w 2307205"/>
                  <a:gd name="connsiteY8953" fmla="*/ 1414146 h 1780956"/>
                  <a:gd name="connsiteX8954" fmla="*/ 337312 w 2307205"/>
                  <a:gd name="connsiteY8954" fmla="*/ 1411344 h 1780956"/>
                  <a:gd name="connsiteX8955" fmla="*/ 338640 w 2307205"/>
                  <a:gd name="connsiteY8955" fmla="*/ 1411344 h 1780956"/>
                  <a:gd name="connsiteX8956" fmla="*/ 337165 w 2307205"/>
                  <a:gd name="connsiteY8956" fmla="*/ 1413114 h 1780956"/>
                  <a:gd name="connsiteX8957" fmla="*/ 336575 w 2307205"/>
                  <a:gd name="connsiteY8957" fmla="*/ 1414884 h 1780956"/>
                  <a:gd name="connsiteX8958" fmla="*/ 334953 w 2307205"/>
                  <a:gd name="connsiteY8958" fmla="*/ 1421373 h 1780956"/>
                  <a:gd name="connsiteX8959" fmla="*/ 332888 w 2307205"/>
                  <a:gd name="connsiteY8959" fmla="*/ 1428010 h 1780956"/>
                  <a:gd name="connsiteX8960" fmla="*/ 332888 w 2307205"/>
                  <a:gd name="connsiteY8960" fmla="*/ 1430518 h 1780956"/>
                  <a:gd name="connsiteX8961" fmla="*/ 333773 w 2307205"/>
                  <a:gd name="connsiteY8961" fmla="*/ 1430518 h 1780956"/>
                  <a:gd name="connsiteX8962" fmla="*/ 335248 w 2307205"/>
                  <a:gd name="connsiteY8962" fmla="*/ 1428895 h 1780956"/>
                  <a:gd name="connsiteX8963" fmla="*/ 339082 w 2307205"/>
                  <a:gd name="connsiteY8963" fmla="*/ 1424618 h 1780956"/>
                  <a:gd name="connsiteX8964" fmla="*/ 341590 w 2307205"/>
                  <a:gd name="connsiteY8964" fmla="*/ 1423881 h 1780956"/>
                  <a:gd name="connsiteX8965" fmla="*/ 341590 w 2307205"/>
                  <a:gd name="connsiteY8965" fmla="*/ 1423881 h 1780956"/>
                  <a:gd name="connsiteX8966" fmla="*/ 339525 w 2307205"/>
                  <a:gd name="connsiteY8966" fmla="*/ 1425946 h 1780956"/>
                  <a:gd name="connsiteX8967" fmla="*/ 338787 w 2307205"/>
                  <a:gd name="connsiteY8967" fmla="*/ 1427273 h 1780956"/>
                  <a:gd name="connsiteX8968" fmla="*/ 338492 w 2307205"/>
                  <a:gd name="connsiteY8968" fmla="*/ 1428158 h 1780956"/>
                  <a:gd name="connsiteX8969" fmla="*/ 339377 w 2307205"/>
                  <a:gd name="connsiteY8969" fmla="*/ 1431108 h 1780956"/>
                  <a:gd name="connsiteX8970" fmla="*/ 339377 w 2307205"/>
                  <a:gd name="connsiteY8970" fmla="*/ 1431993 h 1780956"/>
                  <a:gd name="connsiteX8971" fmla="*/ 330823 w 2307205"/>
                  <a:gd name="connsiteY8971" fmla="*/ 1437597 h 1780956"/>
                  <a:gd name="connsiteX8972" fmla="*/ 335100 w 2307205"/>
                  <a:gd name="connsiteY8972" fmla="*/ 1443202 h 1780956"/>
                  <a:gd name="connsiteX8973" fmla="*/ 337460 w 2307205"/>
                  <a:gd name="connsiteY8973" fmla="*/ 1450577 h 1780956"/>
                  <a:gd name="connsiteX8974" fmla="*/ 340262 w 2307205"/>
                  <a:gd name="connsiteY8974" fmla="*/ 1444972 h 1780956"/>
                  <a:gd name="connsiteX8975" fmla="*/ 342770 w 2307205"/>
                  <a:gd name="connsiteY8975" fmla="*/ 1438040 h 1780956"/>
                  <a:gd name="connsiteX8976" fmla="*/ 344540 w 2307205"/>
                  <a:gd name="connsiteY8976" fmla="*/ 1434500 h 1780956"/>
                  <a:gd name="connsiteX8977" fmla="*/ 345719 w 2307205"/>
                  <a:gd name="connsiteY8977" fmla="*/ 1433173 h 1780956"/>
                  <a:gd name="connsiteX8978" fmla="*/ 347784 w 2307205"/>
                  <a:gd name="connsiteY8978" fmla="*/ 1432140 h 1780956"/>
                  <a:gd name="connsiteX8979" fmla="*/ 351767 w 2307205"/>
                  <a:gd name="connsiteY8979" fmla="*/ 1431255 h 1780956"/>
                  <a:gd name="connsiteX8980" fmla="*/ 352799 w 2307205"/>
                  <a:gd name="connsiteY8980" fmla="*/ 1430665 h 1780956"/>
                  <a:gd name="connsiteX8981" fmla="*/ 363566 w 2307205"/>
                  <a:gd name="connsiteY8981" fmla="*/ 1421078 h 1780956"/>
                  <a:gd name="connsiteX8982" fmla="*/ 364598 w 2307205"/>
                  <a:gd name="connsiteY8982" fmla="*/ 1420341 h 1780956"/>
                  <a:gd name="connsiteX8983" fmla="*/ 365483 w 2307205"/>
                  <a:gd name="connsiteY8983" fmla="*/ 1419308 h 1780956"/>
                  <a:gd name="connsiteX8984" fmla="*/ 366073 w 2307205"/>
                  <a:gd name="connsiteY8984" fmla="*/ 1417981 h 1780956"/>
                  <a:gd name="connsiteX8985" fmla="*/ 366073 w 2307205"/>
                  <a:gd name="connsiteY8985" fmla="*/ 1413704 h 1780956"/>
                  <a:gd name="connsiteX8986" fmla="*/ 366073 w 2307205"/>
                  <a:gd name="connsiteY8986" fmla="*/ 1413704 h 1780956"/>
                  <a:gd name="connsiteX8987" fmla="*/ 367106 w 2307205"/>
                  <a:gd name="connsiteY8987" fmla="*/ 1415769 h 1780956"/>
                  <a:gd name="connsiteX8988" fmla="*/ 367548 w 2307205"/>
                  <a:gd name="connsiteY8988" fmla="*/ 1416949 h 1780956"/>
                  <a:gd name="connsiteX8989" fmla="*/ 367548 w 2307205"/>
                  <a:gd name="connsiteY8989" fmla="*/ 1417981 h 1780956"/>
                  <a:gd name="connsiteX8990" fmla="*/ 366368 w 2307205"/>
                  <a:gd name="connsiteY8990" fmla="*/ 1420193 h 1780956"/>
                  <a:gd name="connsiteX8991" fmla="*/ 361354 w 2307205"/>
                  <a:gd name="connsiteY8991" fmla="*/ 1424471 h 1780956"/>
                  <a:gd name="connsiteX8992" fmla="*/ 360764 w 2307205"/>
                  <a:gd name="connsiteY8992" fmla="*/ 1425798 h 1780956"/>
                  <a:gd name="connsiteX8993" fmla="*/ 361206 w 2307205"/>
                  <a:gd name="connsiteY8993" fmla="*/ 1427273 h 1780956"/>
                  <a:gd name="connsiteX8994" fmla="*/ 362091 w 2307205"/>
                  <a:gd name="connsiteY8994" fmla="*/ 1429485 h 1780956"/>
                  <a:gd name="connsiteX8995" fmla="*/ 362976 w 2307205"/>
                  <a:gd name="connsiteY8995" fmla="*/ 1430370 h 1780956"/>
                  <a:gd name="connsiteX8996" fmla="*/ 367843 w 2307205"/>
                  <a:gd name="connsiteY8996" fmla="*/ 1432583 h 1780956"/>
                  <a:gd name="connsiteX8997" fmla="*/ 368876 w 2307205"/>
                  <a:gd name="connsiteY8997" fmla="*/ 1434058 h 1780956"/>
                  <a:gd name="connsiteX8998" fmla="*/ 368876 w 2307205"/>
                  <a:gd name="connsiteY8998" fmla="*/ 1435385 h 1780956"/>
                  <a:gd name="connsiteX8999" fmla="*/ 372710 w 2307205"/>
                  <a:gd name="connsiteY8999" fmla="*/ 1439367 h 1780956"/>
                  <a:gd name="connsiteX9000" fmla="*/ 373743 w 2307205"/>
                  <a:gd name="connsiteY9000" fmla="*/ 1441137 h 1780956"/>
                  <a:gd name="connsiteX9001" fmla="*/ 373153 w 2307205"/>
                  <a:gd name="connsiteY9001" fmla="*/ 1441137 h 1780956"/>
                  <a:gd name="connsiteX9002" fmla="*/ 370793 w 2307205"/>
                  <a:gd name="connsiteY9002" fmla="*/ 1438925 h 1780956"/>
                  <a:gd name="connsiteX9003" fmla="*/ 368876 w 2307205"/>
                  <a:gd name="connsiteY9003" fmla="*/ 1436712 h 1780956"/>
                  <a:gd name="connsiteX9004" fmla="*/ 367253 w 2307205"/>
                  <a:gd name="connsiteY9004" fmla="*/ 1434353 h 1780956"/>
                  <a:gd name="connsiteX9005" fmla="*/ 365926 w 2307205"/>
                  <a:gd name="connsiteY9005" fmla="*/ 1433025 h 1780956"/>
                  <a:gd name="connsiteX9006" fmla="*/ 361501 w 2307205"/>
                  <a:gd name="connsiteY9006" fmla="*/ 1432140 h 1780956"/>
                  <a:gd name="connsiteX9007" fmla="*/ 359731 w 2307205"/>
                  <a:gd name="connsiteY9007" fmla="*/ 1429338 h 1780956"/>
                  <a:gd name="connsiteX9008" fmla="*/ 354569 w 2307205"/>
                  <a:gd name="connsiteY9008" fmla="*/ 1430665 h 1780956"/>
                  <a:gd name="connsiteX9009" fmla="*/ 351619 w 2307205"/>
                  <a:gd name="connsiteY9009" fmla="*/ 1432730 h 1780956"/>
                  <a:gd name="connsiteX9010" fmla="*/ 348374 w 2307205"/>
                  <a:gd name="connsiteY9010" fmla="*/ 1434353 h 1780956"/>
                  <a:gd name="connsiteX9011" fmla="*/ 345130 w 2307205"/>
                  <a:gd name="connsiteY9011" fmla="*/ 1436565 h 1780956"/>
                  <a:gd name="connsiteX9012" fmla="*/ 343950 w 2307205"/>
                  <a:gd name="connsiteY9012" fmla="*/ 1440252 h 1780956"/>
                  <a:gd name="connsiteX9013" fmla="*/ 343507 w 2307205"/>
                  <a:gd name="connsiteY9013" fmla="*/ 1443644 h 1780956"/>
                  <a:gd name="connsiteX9014" fmla="*/ 346899 w 2307205"/>
                  <a:gd name="connsiteY9014" fmla="*/ 1443644 h 1780956"/>
                  <a:gd name="connsiteX9015" fmla="*/ 344245 w 2307205"/>
                  <a:gd name="connsiteY9015" fmla="*/ 1447479 h 1780956"/>
                  <a:gd name="connsiteX9016" fmla="*/ 343360 w 2307205"/>
                  <a:gd name="connsiteY9016" fmla="*/ 1449544 h 1780956"/>
                  <a:gd name="connsiteX9017" fmla="*/ 343360 w 2307205"/>
                  <a:gd name="connsiteY9017" fmla="*/ 1451167 h 1780956"/>
                  <a:gd name="connsiteX9018" fmla="*/ 343655 w 2307205"/>
                  <a:gd name="connsiteY9018" fmla="*/ 1454706 h 1780956"/>
                  <a:gd name="connsiteX9019" fmla="*/ 344540 w 2307205"/>
                  <a:gd name="connsiteY9019" fmla="*/ 1457066 h 1780956"/>
                  <a:gd name="connsiteX9020" fmla="*/ 346457 w 2307205"/>
                  <a:gd name="connsiteY9020" fmla="*/ 1459131 h 1780956"/>
                  <a:gd name="connsiteX9021" fmla="*/ 346899 w 2307205"/>
                  <a:gd name="connsiteY9021" fmla="*/ 1460458 h 1780956"/>
                  <a:gd name="connsiteX9022" fmla="*/ 347342 w 2307205"/>
                  <a:gd name="connsiteY9022" fmla="*/ 1461048 h 1780956"/>
                  <a:gd name="connsiteX9023" fmla="*/ 348522 w 2307205"/>
                  <a:gd name="connsiteY9023" fmla="*/ 1461491 h 1780956"/>
                  <a:gd name="connsiteX9024" fmla="*/ 349112 w 2307205"/>
                  <a:gd name="connsiteY9024" fmla="*/ 1461491 h 1780956"/>
                  <a:gd name="connsiteX9025" fmla="*/ 349997 w 2307205"/>
                  <a:gd name="connsiteY9025" fmla="*/ 1460164 h 1780956"/>
                  <a:gd name="connsiteX9026" fmla="*/ 350882 w 2307205"/>
                  <a:gd name="connsiteY9026" fmla="*/ 1458394 h 1780956"/>
                  <a:gd name="connsiteX9027" fmla="*/ 354422 w 2307205"/>
                  <a:gd name="connsiteY9027" fmla="*/ 1454411 h 1780956"/>
                  <a:gd name="connsiteX9028" fmla="*/ 357076 w 2307205"/>
                  <a:gd name="connsiteY9028" fmla="*/ 1453379 h 1780956"/>
                  <a:gd name="connsiteX9029" fmla="*/ 365041 w 2307205"/>
                  <a:gd name="connsiteY9029" fmla="*/ 1453084 h 1780956"/>
                  <a:gd name="connsiteX9030" fmla="*/ 374038 w 2307205"/>
                  <a:gd name="connsiteY9030" fmla="*/ 1453526 h 1780956"/>
                  <a:gd name="connsiteX9031" fmla="*/ 372858 w 2307205"/>
                  <a:gd name="connsiteY9031" fmla="*/ 1453969 h 1780956"/>
                  <a:gd name="connsiteX9032" fmla="*/ 366811 w 2307205"/>
                  <a:gd name="connsiteY9032" fmla="*/ 1454706 h 1780956"/>
                  <a:gd name="connsiteX9033" fmla="*/ 358699 w 2307205"/>
                  <a:gd name="connsiteY9033" fmla="*/ 1455296 h 1780956"/>
                  <a:gd name="connsiteX9034" fmla="*/ 356929 w 2307205"/>
                  <a:gd name="connsiteY9034" fmla="*/ 1455739 h 1780956"/>
                  <a:gd name="connsiteX9035" fmla="*/ 355012 w 2307205"/>
                  <a:gd name="connsiteY9035" fmla="*/ 1456919 h 1780956"/>
                  <a:gd name="connsiteX9036" fmla="*/ 349407 w 2307205"/>
                  <a:gd name="connsiteY9036" fmla="*/ 1463261 h 1780956"/>
                  <a:gd name="connsiteX9037" fmla="*/ 347932 w 2307205"/>
                  <a:gd name="connsiteY9037" fmla="*/ 1466211 h 1780956"/>
                  <a:gd name="connsiteX9038" fmla="*/ 347342 w 2307205"/>
                  <a:gd name="connsiteY9038" fmla="*/ 1468865 h 1780956"/>
                  <a:gd name="connsiteX9039" fmla="*/ 347342 w 2307205"/>
                  <a:gd name="connsiteY9039" fmla="*/ 1472995 h 1780956"/>
                  <a:gd name="connsiteX9040" fmla="*/ 350587 w 2307205"/>
                  <a:gd name="connsiteY9040" fmla="*/ 1475208 h 1780956"/>
                  <a:gd name="connsiteX9041" fmla="*/ 354569 w 2307205"/>
                  <a:gd name="connsiteY9041" fmla="*/ 1478600 h 1780956"/>
                  <a:gd name="connsiteX9042" fmla="*/ 356781 w 2307205"/>
                  <a:gd name="connsiteY9042" fmla="*/ 1480075 h 1780956"/>
                  <a:gd name="connsiteX9043" fmla="*/ 359141 w 2307205"/>
                  <a:gd name="connsiteY9043" fmla="*/ 1481107 h 1780956"/>
                  <a:gd name="connsiteX9044" fmla="*/ 364598 w 2307205"/>
                  <a:gd name="connsiteY9044" fmla="*/ 1482730 h 1780956"/>
                  <a:gd name="connsiteX9045" fmla="*/ 365778 w 2307205"/>
                  <a:gd name="connsiteY9045" fmla="*/ 1482730 h 1780956"/>
                  <a:gd name="connsiteX9046" fmla="*/ 367253 w 2307205"/>
                  <a:gd name="connsiteY9046" fmla="*/ 1481845 h 1780956"/>
                  <a:gd name="connsiteX9047" fmla="*/ 375808 w 2307205"/>
                  <a:gd name="connsiteY9047" fmla="*/ 1481107 h 1780956"/>
                  <a:gd name="connsiteX9048" fmla="*/ 377578 w 2307205"/>
                  <a:gd name="connsiteY9048" fmla="*/ 1479337 h 1780956"/>
                  <a:gd name="connsiteX9049" fmla="*/ 378758 w 2307205"/>
                  <a:gd name="connsiteY9049" fmla="*/ 1476240 h 1780956"/>
                  <a:gd name="connsiteX9050" fmla="*/ 379643 w 2307205"/>
                  <a:gd name="connsiteY9050" fmla="*/ 1479632 h 1780956"/>
                  <a:gd name="connsiteX9051" fmla="*/ 378610 w 2307205"/>
                  <a:gd name="connsiteY9051" fmla="*/ 1482877 h 1780956"/>
                  <a:gd name="connsiteX9052" fmla="*/ 379495 w 2307205"/>
                  <a:gd name="connsiteY9052" fmla="*/ 1483762 h 1780956"/>
                  <a:gd name="connsiteX9053" fmla="*/ 381265 w 2307205"/>
                  <a:gd name="connsiteY9053" fmla="*/ 1483467 h 1780956"/>
                  <a:gd name="connsiteX9054" fmla="*/ 382445 w 2307205"/>
                  <a:gd name="connsiteY9054" fmla="*/ 1483910 h 1780956"/>
                  <a:gd name="connsiteX9055" fmla="*/ 381855 w 2307205"/>
                  <a:gd name="connsiteY9055" fmla="*/ 1484942 h 1780956"/>
                  <a:gd name="connsiteX9056" fmla="*/ 379937 w 2307205"/>
                  <a:gd name="connsiteY9056" fmla="*/ 1486269 h 1780956"/>
                  <a:gd name="connsiteX9057" fmla="*/ 378758 w 2307205"/>
                  <a:gd name="connsiteY9057" fmla="*/ 1487744 h 1780956"/>
                  <a:gd name="connsiteX9058" fmla="*/ 378758 w 2307205"/>
                  <a:gd name="connsiteY9058" fmla="*/ 1489219 h 1780956"/>
                  <a:gd name="connsiteX9059" fmla="*/ 379347 w 2307205"/>
                  <a:gd name="connsiteY9059" fmla="*/ 1489514 h 1780956"/>
                  <a:gd name="connsiteX9060" fmla="*/ 382592 w 2307205"/>
                  <a:gd name="connsiteY9060" fmla="*/ 1489514 h 1780956"/>
                  <a:gd name="connsiteX9061" fmla="*/ 392769 w 2307205"/>
                  <a:gd name="connsiteY9061" fmla="*/ 1488187 h 1780956"/>
                  <a:gd name="connsiteX9062" fmla="*/ 394834 w 2307205"/>
                  <a:gd name="connsiteY9062" fmla="*/ 1488482 h 1780956"/>
                  <a:gd name="connsiteX9063" fmla="*/ 394834 w 2307205"/>
                  <a:gd name="connsiteY9063" fmla="*/ 1489219 h 1780956"/>
                  <a:gd name="connsiteX9064" fmla="*/ 390557 w 2307205"/>
                  <a:gd name="connsiteY9064" fmla="*/ 1489957 h 1780956"/>
                  <a:gd name="connsiteX9065" fmla="*/ 386132 w 2307205"/>
                  <a:gd name="connsiteY9065" fmla="*/ 1491284 h 1780956"/>
                  <a:gd name="connsiteX9066" fmla="*/ 381560 w 2307205"/>
                  <a:gd name="connsiteY9066" fmla="*/ 1491874 h 1780956"/>
                  <a:gd name="connsiteX9067" fmla="*/ 380675 w 2307205"/>
                  <a:gd name="connsiteY9067" fmla="*/ 1492464 h 1780956"/>
                  <a:gd name="connsiteX9068" fmla="*/ 380675 w 2307205"/>
                  <a:gd name="connsiteY9068" fmla="*/ 1493792 h 1780956"/>
                  <a:gd name="connsiteX9069" fmla="*/ 381855 w 2307205"/>
                  <a:gd name="connsiteY9069" fmla="*/ 1494529 h 1780956"/>
                  <a:gd name="connsiteX9070" fmla="*/ 386280 w 2307205"/>
                  <a:gd name="connsiteY9070" fmla="*/ 1494824 h 1780956"/>
                  <a:gd name="connsiteX9071" fmla="*/ 389967 w 2307205"/>
                  <a:gd name="connsiteY9071" fmla="*/ 1495709 h 1780956"/>
                  <a:gd name="connsiteX9072" fmla="*/ 391737 w 2307205"/>
                  <a:gd name="connsiteY9072" fmla="*/ 1495709 h 1780956"/>
                  <a:gd name="connsiteX9073" fmla="*/ 393212 w 2307205"/>
                  <a:gd name="connsiteY9073" fmla="*/ 1496004 h 1780956"/>
                  <a:gd name="connsiteX9074" fmla="*/ 396457 w 2307205"/>
                  <a:gd name="connsiteY9074" fmla="*/ 1495266 h 1780956"/>
                  <a:gd name="connsiteX9075" fmla="*/ 398226 w 2307205"/>
                  <a:gd name="connsiteY9075" fmla="*/ 1495266 h 1780956"/>
                  <a:gd name="connsiteX9076" fmla="*/ 399111 w 2307205"/>
                  <a:gd name="connsiteY9076" fmla="*/ 1496299 h 1780956"/>
                  <a:gd name="connsiteX9077" fmla="*/ 400291 w 2307205"/>
                  <a:gd name="connsiteY9077" fmla="*/ 1496741 h 1780956"/>
                  <a:gd name="connsiteX9078" fmla="*/ 401766 w 2307205"/>
                  <a:gd name="connsiteY9078" fmla="*/ 1496741 h 1780956"/>
                  <a:gd name="connsiteX9079" fmla="*/ 402651 w 2307205"/>
                  <a:gd name="connsiteY9079" fmla="*/ 1496004 h 1780956"/>
                  <a:gd name="connsiteX9080" fmla="*/ 403241 w 2307205"/>
                  <a:gd name="connsiteY9080" fmla="*/ 1493054 h 1780956"/>
                  <a:gd name="connsiteX9081" fmla="*/ 403979 w 2307205"/>
                  <a:gd name="connsiteY9081" fmla="*/ 1490989 h 1780956"/>
                  <a:gd name="connsiteX9082" fmla="*/ 404421 w 2307205"/>
                  <a:gd name="connsiteY9082" fmla="*/ 1490547 h 1780956"/>
                  <a:gd name="connsiteX9083" fmla="*/ 404716 w 2307205"/>
                  <a:gd name="connsiteY9083" fmla="*/ 1494529 h 1780956"/>
                  <a:gd name="connsiteX9084" fmla="*/ 405158 w 2307205"/>
                  <a:gd name="connsiteY9084" fmla="*/ 1495414 h 1780956"/>
                  <a:gd name="connsiteX9085" fmla="*/ 405896 w 2307205"/>
                  <a:gd name="connsiteY9085" fmla="*/ 1495709 h 1780956"/>
                  <a:gd name="connsiteX9086" fmla="*/ 412828 w 2307205"/>
                  <a:gd name="connsiteY9086" fmla="*/ 1496446 h 1780956"/>
                  <a:gd name="connsiteX9087" fmla="*/ 416810 w 2307205"/>
                  <a:gd name="connsiteY9087" fmla="*/ 1495119 h 1780956"/>
                  <a:gd name="connsiteX9088" fmla="*/ 418728 w 2307205"/>
                  <a:gd name="connsiteY9088" fmla="*/ 1492464 h 1780956"/>
                  <a:gd name="connsiteX9089" fmla="*/ 419908 w 2307205"/>
                  <a:gd name="connsiteY9089" fmla="*/ 1489957 h 1780956"/>
                  <a:gd name="connsiteX9090" fmla="*/ 420203 w 2307205"/>
                  <a:gd name="connsiteY9090" fmla="*/ 1488187 h 1780956"/>
                  <a:gd name="connsiteX9091" fmla="*/ 419760 w 2307205"/>
                  <a:gd name="connsiteY9091" fmla="*/ 1486564 h 1780956"/>
                  <a:gd name="connsiteX9092" fmla="*/ 420203 w 2307205"/>
                  <a:gd name="connsiteY9092" fmla="*/ 1484942 h 1780956"/>
                  <a:gd name="connsiteX9093" fmla="*/ 422120 w 2307205"/>
                  <a:gd name="connsiteY9093" fmla="*/ 1482877 h 1780956"/>
                  <a:gd name="connsiteX9094" fmla="*/ 421678 w 2307205"/>
                  <a:gd name="connsiteY9094" fmla="*/ 1484500 h 1780956"/>
                  <a:gd name="connsiteX9095" fmla="*/ 422120 w 2307205"/>
                  <a:gd name="connsiteY9095" fmla="*/ 1488187 h 1780956"/>
                  <a:gd name="connsiteX9096" fmla="*/ 422120 w 2307205"/>
                  <a:gd name="connsiteY9096" fmla="*/ 1490989 h 1780956"/>
                  <a:gd name="connsiteX9097" fmla="*/ 420055 w 2307205"/>
                  <a:gd name="connsiteY9097" fmla="*/ 1494381 h 1780956"/>
                  <a:gd name="connsiteX9098" fmla="*/ 416958 w 2307205"/>
                  <a:gd name="connsiteY9098" fmla="*/ 1498511 h 1780956"/>
                  <a:gd name="connsiteX9099" fmla="*/ 417253 w 2307205"/>
                  <a:gd name="connsiteY9099" fmla="*/ 1500429 h 1780956"/>
                  <a:gd name="connsiteX9100" fmla="*/ 418728 w 2307205"/>
                  <a:gd name="connsiteY9100" fmla="*/ 1500724 h 1780956"/>
                  <a:gd name="connsiteX9101" fmla="*/ 420055 w 2307205"/>
                  <a:gd name="connsiteY9101" fmla="*/ 1502641 h 1780956"/>
                  <a:gd name="connsiteX9102" fmla="*/ 420055 w 2307205"/>
                  <a:gd name="connsiteY9102" fmla="*/ 1503968 h 1780956"/>
                  <a:gd name="connsiteX9103" fmla="*/ 423890 w 2307205"/>
                  <a:gd name="connsiteY9103" fmla="*/ 1510311 h 1780956"/>
                  <a:gd name="connsiteX9104" fmla="*/ 423890 w 2307205"/>
                  <a:gd name="connsiteY9104" fmla="*/ 1512080 h 1780956"/>
                  <a:gd name="connsiteX9105" fmla="*/ 426102 w 2307205"/>
                  <a:gd name="connsiteY9105" fmla="*/ 1514145 h 1780956"/>
                  <a:gd name="connsiteX9106" fmla="*/ 431854 w 2307205"/>
                  <a:gd name="connsiteY9106" fmla="*/ 1519160 h 1780956"/>
                  <a:gd name="connsiteX9107" fmla="*/ 433772 w 2307205"/>
                  <a:gd name="connsiteY9107" fmla="*/ 1520192 h 1780956"/>
                  <a:gd name="connsiteX9108" fmla="*/ 437164 w 2307205"/>
                  <a:gd name="connsiteY9108" fmla="*/ 1520192 h 1780956"/>
                  <a:gd name="connsiteX9109" fmla="*/ 440851 w 2307205"/>
                  <a:gd name="connsiteY9109" fmla="*/ 1519750 h 1780956"/>
                  <a:gd name="connsiteX9110" fmla="*/ 443064 w 2307205"/>
                  <a:gd name="connsiteY9110" fmla="*/ 1517685 h 1780956"/>
                  <a:gd name="connsiteX9111" fmla="*/ 444981 w 2307205"/>
                  <a:gd name="connsiteY9111" fmla="*/ 1516948 h 1780956"/>
                  <a:gd name="connsiteX9112" fmla="*/ 445276 w 2307205"/>
                  <a:gd name="connsiteY9112" fmla="*/ 1516358 h 1780956"/>
                  <a:gd name="connsiteX9113" fmla="*/ 445276 w 2307205"/>
                  <a:gd name="connsiteY9113" fmla="*/ 1513703 h 1780956"/>
                  <a:gd name="connsiteX9114" fmla="*/ 445719 w 2307205"/>
                  <a:gd name="connsiteY9114" fmla="*/ 1512965 h 1780956"/>
                  <a:gd name="connsiteX9115" fmla="*/ 448078 w 2307205"/>
                  <a:gd name="connsiteY9115" fmla="*/ 1510311 h 1780956"/>
                  <a:gd name="connsiteX9116" fmla="*/ 448078 w 2307205"/>
                  <a:gd name="connsiteY9116" fmla="*/ 1509278 h 1780956"/>
                  <a:gd name="connsiteX9117" fmla="*/ 446014 w 2307205"/>
                  <a:gd name="connsiteY9117" fmla="*/ 1506476 h 1780956"/>
                  <a:gd name="connsiteX9118" fmla="*/ 446309 w 2307205"/>
                  <a:gd name="connsiteY9118" fmla="*/ 1506476 h 1780956"/>
                  <a:gd name="connsiteX9119" fmla="*/ 447636 w 2307205"/>
                  <a:gd name="connsiteY9119" fmla="*/ 1506771 h 1780956"/>
                  <a:gd name="connsiteX9120" fmla="*/ 449111 w 2307205"/>
                  <a:gd name="connsiteY9120" fmla="*/ 1507803 h 1780956"/>
                  <a:gd name="connsiteX9121" fmla="*/ 450143 w 2307205"/>
                  <a:gd name="connsiteY9121" fmla="*/ 1509131 h 1780956"/>
                  <a:gd name="connsiteX9122" fmla="*/ 450143 w 2307205"/>
                  <a:gd name="connsiteY9122" fmla="*/ 1509721 h 1780956"/>
                  <a:gd name="connsiteX9123" fmla="*/ 449258 w 2307205"/>
                  <a:gd name="connsiteY9123" fmla="*/ 1511195 h 1780956"/>
                  <a:gd name="connsiteX9124" fmla="*/ 447636 w 2307205"/>
                  <a:gd name="connsiteY9124" fmla="*/ 1512080 h 1780956"/>
                  <a:gd name="connsiteX9125" fmla="*/ 447194 w 2307205"/>
                  <a:gd name="connsiteY9125" fmla="*/ 1513260 h 1780956"/>
                  <a:gd name="connsiteX9126" fmla="*/ 447194 w 2307205"/>
                  <a:gd name="connsiteY9126" fmla="*/ 1519602 h 1780956"/>
                  <a:gd name="connsiteX9127" fmla="*/ 447931 w 2307205"/>
                  <a:gd name="connsiteY9127" fmla="*/ 1521667 h 1780956"/>
                  <a:gd name="connsiteX9128" fmla="*/ 449406 w 2307205"/>
                  <a:gd name="connsiteY9128" fmla="*/ 1523437 h 1780956"/>
                  <a:gd name="connsiteX9129" fmla="*/ 450881 w 2307205"/>
                  <a:gd name="connsiteY9129" fmla="*/ 1524322 h 1780956"/>
                  <a:gd name="connsiteX9130" fmla="*/ 452356 w 2307205"/>
                  <a:gd name="connsiteY9130" fmla="*/ 1524322 h 1780956"/>
                  <a:gd name="connsiteX9131" fmla="*/ 455601 w 2307205"/>
                  <a:gd name="connsiteY9131" fmla="*/ 1523585 h 1780956"/>
                  <a:gd name="connsiteX9132" fmla="*/ 454863 w 2307205"/>
                  <a:gd name="connsiteY9132" fmla="*/ 1524322 h 1780956"/>
                  <a:gd name="connsiteX9133" fmla="*/ 451618 w 2307205"/>
                  <a:gd name="connsiteY9133" fmla="*/ 1526535 h 1780956"/>
                  <a:gd name="connsiteX9134" fmla="*/ 449553 w 2307205"/>
                  <a:gd name="connsiteY9134" fmla="*/ 1526830 h 1780956"/>
                  <a:gd name="connsiteX9135" fmla="*/ 448816 w 2307205"/>
                  <a:gd name="connsiteY9135" fmla="*/ 1525060 h 1780956"/>
                  <a:gd name="connsiteX9136" fmla="*/ 446899 w 2307205"/>
                  <a:gd name="connsiteY9136" fmla="*/ 1522257 h 1780956"/>
                  <a:gd name="connsiteX9137" fmla="*/ 445866 w 2307205"/>
                  <a:gd name="connsiteY9137" fmla="*/ 1521667 h 1780956"/>
                  <a:gd name="connsiteX9138" fmla="*/ 444981 w 2307205"/>
                  <a:gd name="connsiteY9138" fmla="*/ 1521667 h 1780956"/>
                  <a:gd name="connsiteX9139" fmla="*/ 444096 w 2307205"/>
                  <a:gd name="connsiteY9139" fmla="*/ 1522552 h 1780956"/>
                  <a:gd name="connsiteX9140" fmla="*/ 443359 w 2307205"/>
                  <a:gd name="connsiteY9140" fmla="*/ 1524175 h 1780956"/>
                  <a:gd name="connsiteX9141" fmla="*/ 443949 w 2307205"/>
                  <a:gd name="connsiteY9141" fmla="*/ 1526240 h 1780956"/>
                  <a:gd name="connsiteX9142" fmla="*/ 446014 w 2307205"/>
                  <a:gd name="connsiteY9142" fmla="*/ 1528599 h 1780956"/>
                  <a:gd name="connsiteX9143" fmla="*/ 447488 w 2307205"/>
                  <a:gd name="connsiteY9143" fmla="*/ 1529927 h 1780956"/>
                  <a:gd name="connsiteX9144" fmla="*/ 448373 w 2307205"/>
                  <a:gd name="connsiteY9144" fmla="*/ 1530369 h 1780956"/>
                  <a:gd name="connsiteX9145" fmla="*/ 456928 w 2307205"/>
                  <a:gd name="connsiteY9145" fmla="*/ 1533319 h 1780956"/>
                  <a:gd name="connsiteX9146" fmla="*/ 457518 w 2307205"/>
                  <a:gd name="connsiteY9146" fmla="*/ 1533319 h 1780956"/>
                  <a:gd name="connsiteX9147" fmla="*/ 459435 w 2307205"/>
                  <a:gd name="connsiteY9147" fmla="*/ 1531549 h 1780956"/>
                  <a:gd name="connsiteX9148" fmla="*/ 460468 w 2307205"/>
                  <a:gd name="connsiteY9148" fmla="*/ 1531844 h 1780956"/>
                  <a:gd name="connsiteX9149" fmla="*/ 462090 w 2307205"/>
                  <a:gd name="connsiteY9149" fmla="*/ 1531254 h 1780956"/>
                  <a:gd name="connsiteX9150" fmla="*/ 462385 w 2307205"/>
                  <a:gd name="connsiteY9150" fmla="*/ 1529337 h 1780956"/>
                  <a:gd name="connsiteX9151" fmla="*/ 461943 w 2307205"/>
                  <a:gd name="connsiteY9151" fmla="*/ 1528452 h 1780956"/>
                  <a:gd name="connsiteX9152" fmla="*/ 462238 w 2307205"/>
                  <a:gd name="connsiteY9152" fmla="*/ 1527420 h 1780956"/>
                  <a:gd name="connsiteX9153" fmla="*/ 465777 w 2307205"/>
                  <a:gd name="connsiteY9153" fmla="*/ 1523880 h 1780956"/>
                  <a:gd name="connsiteX9154" fmla="*/ 465777 w 2307205"/>
                  <a:gd name="connsiteY9154" fmla="*/ 1525060 h 1780956"/>
                  <a:gd name="connsiteX9155" fmla="*/ 464892 w 2307205"/>
                  <a:gd name="connsiteY9155" fmla="*/ 1526830 h 1780956"/>
                  <a:gd name="connsiteX9156" fmla="*/ 464302 w 2307205"/>
                  <a:gd name="connsiteY9156" fmla="*/ 1531844 h 1780956"/>
                  <a:gd name="connsiteX9157" fmla="*/ 463860 w 2307205"/>
                  <a:gd name="connsiteY9157" fmla="*/ 1533614 h 1780956"/>
                  <a:gd name="connsiteX9158" fmla="*/ 463270 w 2307205"/>
                  <a:gd name="connsiteY9158" fmla="*/ 1534204 h 1780956"/>
                  <a:gd name="connsiteX9159" fmla="*/ 463270 w 2307205"/>
                  <a:gd name="connsiteY9159" fmla="*/ 1534794 h 1780956"/>
                  <a:gd name="connsiteX9160" fmla="*/ 463565 w 2307205"/>
                  <a:gd name="connsiteY9160" fmla="*/ 1535384 h 1780956"/>
                  <a:gd name="connsiteX9161" fmla="*/ 466220 w 2307205"/>
                  <a:gd name="connsiteY9161" fmla="*/ 1535384 h 1780956"/>
                  <a:gd name="connsiteX9162" fmla="*/ 470350 w 2307205"/>
                  <a:gd name="connsiteY9162" fmla="*/ 1536122 h 1780956"/>
                  <a:gd name="connsiteX9163" fmla="*/ 471677 w 2307205"/>
                  <a:gd name="connsiteY9163" fmla="*/ 1535827 h 1780956"/>
                  <a:gd name="connsiteX9164" fmla="*/ 473889 w 2307205"/>
                  <a:gd name="connsiteY9164" fmla="*/ 1533467 h 1780956"/>
                  <a:gd name="connsiteX9165" fmla="*/ 473005 w 2307205"/>
                  <a:gd name="connsiteY9165" fmla="*/ 1535974 h 1780956"/>
                  <a:gd name="connsiteX9166" fmla="*/ 472119 w 2307205"/>
                  <a:gd name="connsiteY9166" fmla="*/ 1537006 h 1780956"/>
                  <a:gd name="connsiteX9167" fmla="*/ 469022 w 2307205"/>
                  <a:gd name="connsiteY9167" fmla="*/ 1537006 h 1780956"/>
                  <a:gd name="connsiteX9168" fmla="*/ 465925 w 2307205"/>
                  <a:gd name="connsiteY9168" fmla="*/ 1537596 h 1780956"/>
                  <a:gd name="connsiteX9169" fmla="*/ 464745 w 2307205"/>
                  <a:gd name="connsiteY9169" fmla="*/ 1538186 h 1780956"/>
                  <a:gd name="connsiteX9170" fmla="*/ 465777 w 2307205"/>
                  <a:gd name="connsiteY9170" fmla="*/ 1539514 h 1780956"/>
                  <a:gd name="connsiteX9171" fmla="*/ 465777 w 2307205"/>
                  <a:gd name="connsiteY9171" fmla="*/ 1541874 h 1780956"/>
                  <a:gd name="connsiteX9172" fmla="*/ 466072 w 2307205"/>
                  <a:gd name="connsiteY9172" fmla="*/ 1542464 h 1780956"/>
                  <a:gd name="connsiteX9173" fmla="*/ 466957 w 2307205"/>
                  <a:gd name="connsiteY9173" fmla="*/ 1542759 h 1780956"/>
                  <a:gd name="connsiteX9174" fmla="*/ 468875 w 2307205"/>
                  <a:gd name="connsiteY9174" fmla="*/ 1542464 h 1780956"/>
                  <a:gd name="connsiteX9175" fmla="*/ 468875 w 2307205"/>
                  <a:gd name="connsiteY9175" fmla="*/ 1542906 h 1780956"/>
                  <a:gd name="connsiteX9176" fmla="*/ 468137 w 2307205"/>
                  <a:gd name="connsiteY9176" fmla="*/ 1544086 h 1780956"/>
                  <a:gd name="connsiteX9177" fmla="*/ 468137 w 2307205"/>
                  <a:gd name="connsiteY9177" fmla="*/ 1544971 h 1780956"/>
                  <a:gd name="connsiteX9178" fmla="*/ 468727 w 2307205"/>
                  <a:gd name="connsiteY9178" fmla="*/ 1547036 h 1780956"/>
                  <a:gd name="connsiteX9179" fmla="*/ 469022 w 2307205"/>
                  <a:gd name="connsiteY9179" fmla="*/ 1547478 h 1780956"/>
                  <a:gd name="connsiteX9180" fmla="*/ 469317 w 2307205"/>
                  <a:gd name="connsiteY9180" fmla="*/ 1547478 h 1780956"/>
                  <a:gd name="connsiteX9181" fmla="*/ 469612 w 2307205"/>
                  <a:gd name="connsiteY9181" fmla="*/ 1547036 h 1780956"/>
                  <a:gd name="connsiteX9182" fmla="*/ 470202 w 2307205"/>
                  <a:gd name="connsiteY9182" fmla="*/ 1545561 h 1780956"/>
                  <a:gd name="connsiteX9183" fmla="*/ 470792 w 2307205"/>
                  <a:gd name="connsiteY9183" fmla="*/ 1544823 h 1780956"/>
                  <a:gd name="connsiteX9184" fmla="*/ 471825 w 2307205"/>
                  <a:gd name="connsiteY9184" fmla="*/ 1544381 h 1780956"/>
                  <a:gd name="connsiteX9185" fmla="*/ 472857 w 2307205"/>
                  <a:gd name="connsiteY9185" fmla="*/ 1544381 h 1780956"/>
                  <a:gd name="connsiteX9186" fmla="*/ 475364 w 2307205"/>
                  <a:gd name="connsiteY9186" fmla="*/ 1546003 h 1780956"/>
                  <a:gd name="connsiteX9187" fmla="*/ 476397 w 2307205"/>
                  <a:gd name="connsiteY9187" fmla="*/ 1547183 h 1780956"/>
                  <a:gd name="connsiteX9188" fmla="*/ 1198366 w 2307205"/>
                  <a:gd name="connsiteY9188" fmla="*/ 1547183 h 1780956"/>
                  <a:gd name="connsiteX9189" fmla="*/ 1198366 w 2307205"/>
                  <a:gd name="connsiteY9189" fmla="*/ 1534499 h 1780956"/>
                  <a:gd name="connsiteX9190" fmla="*/ 1204119 w 2307205"/>
                  <a:gd name="connsiteY9190" fmla="*/ 1535237 h 1780956"/>
                  <a:gd name="connsiteX9191" fmla="*/ 1205741 w 2307205"/>
                  <a:gd name="connsiteY9191" fmla="*/ 1536269 h 1780956"/>
                  <a:gd name="connsiteX9192" fmla="*/ 1206331 w 2307205"/>
                  <a:gd name="connsiteY9192" fmla="*/ 1536712 h 1780956"/>
                  <a:gd name="connsiteX9193" fmla="*/ 1206331 w 2307205"/>
                  <a:gd name="connsiteY9193" fmla="*/ 1538334 h 1780956"/>
                  <a:gd name="connsiteX9194" fmla="*/ 1206626 w 2307205"/>
                  <a:gd name="connsiteY9194" fmla="*/ 1543054 h 1780956"/>
                  <a:gd name="connsiteX9195" fmla="*/ 1207658 w 2307205"/>
                  <a:gd name="connsiteY9195" fmla="*/ 1547036 h 1780956"/>
                  <a:gd name="connsiteX9196" fmla="*/ 1210018 w 2307205"/>
                  <a:gd name="connsiteY9196" fmla="*/ 1551756 h 1780956"/>
                  <a:gd name="connsiteX9197" fmla="*/ 1210018 w 2307205"/>
                  <a:gd name="connsiteY9197" fmla="*/ 1551756 h 1780956"/>
                  <a:gd name="connsiteX9198" fmla="*/ 1210018 w 2307205"/>
                  <a:gd name="connsiteY9198" fmla="*/ 1553673 h 1780956"/>
                  <a:gd name="connsiteX9199" fmla="*/ 1211051 w 2307205"/>
                  <a:gd name="connsiteY9199" fmla="*/ 1554853 h 1780956"/>
                  <a:gd name="connsiteX9200" fmla="*/ 1212526 w 2307205"/>
                  <a:gd name="connsiteY9200" fmla="*/ 1555885 h 1780956"/>
                  <a:gd name="connsiteX9201" fmla="*/ 1217983 w 2307205"/>
                  <a:gd name="connsiteY9201" fmla="*/ 1557213 h 1780956"/>
                  <a:gd name="connsiteX9202" fmla="*/ 1227422 w 2307205"/>
                  <a:gd name="connsiteY9202" fmla="*/ 1558688 h 1780956"/>
                  <a:gd name="connsiteX9203" fmla="*/ 1232732 w 2307205"/>
                  <a:gd name="connsiteY9203" fmla="*/ 1560458 h 1780956"/>
                  <a:gd name="connsiteX9204" fmla="*/ 1234059 w 2307205"/>
                  <a:gd name="connsiteY9204" fmla="*/ 1562375 h 1780956"/>
                  <a:gd name="connsiteX9205" fmla="*/ 1236567 w 2307205"/>
                  <a:gd name="connsiteY9205" fmla="*/ 1563112 h 1780956"/>
                  <a:gd name="connsiteX9206" fmla="*/ 1240254 w 2307205"/>
                  <a:gd name="connsiteY9206" fmla="*/ 1562670 h 1780956"/>
                  <a:gd name="connsiteX9207" fmla="*/ 1242909 w 2307205"/>
                  <a:gd name="connsiteY9207" fmla="*/ 1561785 h 1780956"/>
                  <a:gd name="connsiteX9208" fmla="*/ 1245121 w 2307205"/>
                  <a:gd name="connsiteY9208" fmla="*/ 1559868 h 1780956"/>
                  <a:gd name="connsiteX9209" fmla="*/ 1248219 w 2307205"/>
                  <a:gd name="connsiteY9209" fmla="*/ 1559425 h 1780956"/>
                  <a:gd name="connsiteX9210" fmla="*/ 1250873 w 2307205"/>
                  <a:gd name="connsiteY9210" fmla="*/ 1559425 h 1780956"/>
                  <a:gd name="connsiteX9211" fmla="*/ 1253528 w 2307205"/>
                  <a:gd name="connsiteY9211" fmla="*/ 1559720 h 1780956"/>
                  <a:gd name="connsiteX9212" fmla="*/ 1255003 w 2307205"/>
                  <a:gd name="connsiteY9212" fmla="*/ 1560015 h 1780956"/>
                  <a:gd name="connsiteX9213" fmla="*/ 1259133 w 2307205"/>
                  <a:gd name="connsiteY9213" fmla="*/ 1561490 h 1780956"/>
                  <a:gd name="connsiteX9214" fmla="*/ 1261788 w 2307205"/>
                  <a:gd name="connsiteY9214" fmla="*/ 1562670 h 1780956"/>
                  <a:gd name="connsiteX9215" fmla="*/ 1265622 w 2307205"/>
                  <a:gd name="connsiteY9215" fmla="*/ 1564882 h 1780956"/>
                  <a:gd name="connsiteX9216" fmla="*/ 1267835 w 2307205"/>
                  <a:gd name="connsiteY9216" fmla="*/ 1565915 h 1780956"/>
                  <a:gd name="connsiteX9217" fmla="*/ 1268867 w 2307205"/>
                  <a:gd name="connsiteY9217" fmla="*/ 1568275 h 1780956"/>
                  <a:gd name="connsiteX9218" fmla="*/ 1270047 w 2307205"/>
                  <a:gd name="connsiteY9218" fmla="*/ 1571224 h 1780956"/>
                  <a:gd name="connsiteX9219" fmla="*/ 1271817 w 2307205"/>
                  <a:gd name="connsiteY9219" fmla="*/ 1571224 h 1780956"/>
                  <a:gd name="connsiteX9220" fmla="*/ 1273145 w 2307205"/>
                  <a:gd name="connsiteY9220" fmla="*/ 1569454 h 1780956"/>
                  <a:gd name="connsiteX9221" fmla="*/ 1276389 w 2307205"/>
                  <a:gd name="connsiteY9221" fmla="*/ 1569160 h 1780956"/>
                  <a:gd name="connsiteX9222" fmla="*/ 1280814 w 2307205"/>
                  <a:gd name="connsiteY9222" fmla="*/ 1570340 h 1780956"/>
                  <a:gd name="connsiteX9223" fmla="*/ 1284649 w 2307205"/>
                  <a:gd name="connsiteY9223" fmla="*/ 1573879 h 1780956"/>
                  <a:gd name="connsiteX9224" fmla="*/ 1290106 w 2307205"/>
                  <a:gd name="connsiteY9224" fmla="*/ 1576977 h 1780956"/>
                  <a:gd name="connsiteX9225" fmla="*/ 1293498 w 2307205"/>
                  <a:gd name="connsiteY9225" fmla="*/ 1578451 h 1780956"/>
                  <a:gd name="connsiteX9226" fmla="*/ 1296891 w 2307205"/>
                  <a:gd name="connsiteY9226" fmla="*/ 1578451 h 1780956"/>
                  <a:gd name="connsiteX9227" fmla="*/ 1301316 w 2307205"/>
                  <a:gd name="connsiteY9227" fmla="*/ 1576977 h 1780956"/>
                  <a:gd name="connsiteX9228" fmla="*/ 1305888 w 2307205"/>
                  <a:gd name="connsiteY9228" fmla="*/ 1574027 h 1780956"/>
                  <a:gd name="connsiteX9229" fmla="*/ 1309280 w 2307205"/>
                  <a:gd name="connsiteY9229" fmla="*/ 1573584 h 1780956"/>
                  <a:gd name="connsiteX9230" fmla="*/ 1311197 w 2307205"/>
                  <a:gd name="connsiteY9230" fmla="*/ 1573879 h 1780956"/>
                  <a:gd name="connsiteX9231" fmla="*/ 1312377 w 2307205"/>
                  <a:gd name="connsiteY9231" fmla="*/ 1576239 h 1780956"/>
                  <a:gd name="connsiteX9232" fmla="*/ 1313705 w 2307205"/>
                  <a:gd name="connsiteY9232" fmla="*/ 1577124 h 1780956"/>
                  <a:gd name="connsiteX9233" fmla="*/ 1317244 w 2307205"/>
                  <a:gd name="connsiteY9233" fmla="*/ 1576829 h 1780956"/>
                  <a:gd name="connsiteX9234" fmla="*/ 1324767 w 2307205"/>
                  <a:gd name="connsiteY9234" fmla="*/ 1577272 h 1780956"/>
                  <a:gd name="connsiteX9235" fmla="*/ 1330666 w 2307205"/>
                  <a:gd name="connsiteY9235" fmla="*/ 1576682 h 1780956"/>
                  <a:gd name="connsiteX9236" fmla="*/ 1331993 w 2307205"/>
                  <a:gd name="connsiteY9236" fmla="*/ 1578009 h 1780956"/>
                  <a:gd name="connsiteX9237" fmla="*/ 1333173 w 2307205"/>
                  <a:gd name="connsiteY9237" fmla="*/ 1580074 h 1780956"/>
                  <a:gd name="connsiteX9238" fmla="*/ 1335533 w 2307205"/>
                  <a:gd name="connsiteY9238" fmla="*/ 1580664 h 1780956"/>
                  <a:gd name="connsiteX9239" fmla="*/ 1338778 w 2307205"/>
                  <a:gd name="connsiteY9239" fmla="*/ 1580074 h 1780956"/>
                  <a:gd name="connsiteX9240" fmla="*/ 1343940 w 2307205"/>
                  <a:gd name="connsiteY9240" fmla="*/ 1580516 h 1780956"/>
                  <a:gd name="connsiteX9241" fmla="*/ 1344678 w 2307205"/>
                  <a:gd name="connsiteY9241" fmla="*/ 1580074 h 1780956"/>
                  <a:gd name="connsiteX9242" fmla="*/ 1347185 w 2307205"/>
                  <a:gd name="connsiteY9242" fmla="*/ 1577419 h 1780956"/>
                  <a:gd name="connsiteX9243" fmla="*/ 1347480 w 2307205"/>
                  <a:gd name="connsiteY9243" fmla="*/ 1577419 h 1780956"/>
                  <a:gd name="connsiteX9244" fmla="*/ 1349840 w 2307205"/>
                  <a:gd name="connsiteY9244" fmla="*/ 1576387 h 1780956"/>
                  <a:gd name="connsiteX9245" fmla="*/ 1350578 w 2307205"/>
                  <a:gd name="connsiteY9245" fmla="*/ 1575059 h 1780956"/>
                  <a:gd name="connsiteX9246" fmla="*/ 1351020 w 2307205"/>
                  <a:gd name="connsiteY9246" fmla="*/ 1573584 h 1780956"/>
                  <a:gd name="connsiteX9247" fmla="*/ 1352200 w 2307205"/>
                  <a:gd name="connsiteY9247" fmla="*/ 1571077 h 1780956"/>
                  <a:gd name="connsiteX9248" fmla="*/ 1352937 w 2307205"/>
                  <a:gd name="connsiteY9248" fmla="*/ 1570044 h 1780956"/>
                  <a:gd name="connsiteX9249" fmla="*/ 1352937 w 2307205"/>
                  <a:gd name="connsiteY9249" fmla="*/ 1566505 h 1780956"/>
                  <a:gd name="connsiteX9250" fmla="*/ 1353527 w 2307205"/>
                  <a:gd name="connsiteY9250" fmla="*/ 1565325 h 1780956"/>
                  <a:gd name="connsiteX9251" fmla="*/ 1356477 w 2307205"/>
                  <a:gd name="connsiteY9251" fmla="*/ 1563702 h 1780956"/>
                  <a:gd name="connsiteX9252" fmla="*/ 1364589 w 2307205"/>
                  <a:gd name="connsiteY9252" fmla="*/ 1560900 h 1780956"/>
                  <a:gd name="connsiteX9253" fmla="*/ 1364884 w 2307205"/>
                  <a:gd name="connsiteY9253" fmla="*/ 1561195 h 1780956"/>
                  <a:gd name="connsiteX9254" fmla="*/ 1363409 w 2307205"/>
                  <a:gd name="connsiteY9254" fmla="*/ 1563407 h 1780956"/>
                  <a:gd name="connsiteX9255" fmla="*/ 1361934 w 2307205"/>
                  <a:gd name="connsiteY9255" fmla="*/ 1567537 h 1780956"/>
                  <a:gd name="connsiteX9256" fmla="*/ 1361344 w 2307205"/>
                  <a:gd name="connsiteY9256" fmla="*/ 1567537 h 1780956"/>
                  <a:gd name="connsiteX9257" fmla="*/ 1360902 w 2307205"/>
                  <a:gd name="connsiteY9257" fmla="*/ 1568127 h 1780956"/>
                  <a:gd name="connsiteX9258" fmla="*/ 1360459 w 2307205"/>
                  <a:gd name="connsiteY9258" fmla="*/ 1569012 h 1780956"/>
                  <a:gd name="connsiteX9259" fmla="*/ 1361639 w 2307205"/>
                  <a:gd name="connsiteY9259" fmla="*/ 1569012 h 1780956"/>
                  <a:gd name="connsiteX9260" fmla="*/ 1364442 w 2307205"/>
                  <a:gd name="connsiteY9260" fmla="*/ 1567980 h 1780956"/>
                  <a:gd name="connsiteX9261" fmla="*/ 1365769 w 2307205"/>
                  <a:gd name="connsiteY9261" fmla="*/ 1567390 h 1780956"/>
                  <a:gd name="connsiteX9262" fmla="*/ 1366064 w 2307205"/>
                  <a:gd name="connsiteY9262" fmla="*/ 1566357 h 1780956"/>
                  <a:gd name="connsiteX9263" fmla="*/ 1366507 w 2307205"/>
                  <a:gd name="connsiteY9263" fmla="*/ 1564292 h 1780956"/>
                  <a:gd name="connsiteX9264" fmla="*/ 1367096 w 2307205"/>
                  <a:gd name="connsiteY9264" fmla="*/ 1563112 h 1780956"/>
                  <a:gd name="connsiteX9265" fmla="*/ 1367834 w 2307205"/>
                  <a:gd name="connsiteY9265" fmla="*/ 1563112 h 1780956"/>
                  <a:gd name="connsiteX9266" fmla="*/ 1368276 w 2307205"/>
                  <a:gd name="connsiteY9266" fmla="*/ 1561933 h 1780956"/>
                  <a:gd name="connsiteX9267" fmla="*/ 1368571 w 2307205"/>
                  <a:gd name="connsiteY9267" fmla="*/ 1560163 h 1780956"/>
                  <a:gd name="connsiteX9268" fmla="*/ 1369161 w 2307205"/>
                  <a:gd name="connsiteY9268" fmla="*/ 1559130 h 1780956"/>
                  <a:gd name="connsiteX9269" fmla="*/ 1370194 w 2307205"/>
                  <a:gd name="connsiteY9269" fmla="*/ 1558835 h 1780956"/>
                  <a:gd name="connsiteX9270" fmla="*/ 1370636 w 2307205"/>
                  <a:gd name="connsiteY9270" fmla="*/ 1558245 h 1780956"/>
                  <a:gd name="connsiteX9271" fmla="*/ 1370636 w 2307205"/>
                  <a:gd name="connsiteY9271" fmla="*/ 1555000 h 1780956"/>
                  <a:gd name="connsiteX9272" fmla="*/ 1371079 w 2307205"/>
                  <a:gd name="connsiteY9272" fmla="*/ 1553968 h 1780956"/>
                  <a:gd name="connsiteX9273" fmla="*/ 1371964 w 2307205"/>
                  <a:gd name="connsiteY9273" fmla="*/ 1552346 h 1780956"/>
                  <a:gd name="connsiteX9274" fmla="*/ 1373144 w 2307205"/>
                  <a:gd name="connsiteY9274" fmla="*/ 1551903 h 1780956"/>
                  <a:gd name="connsiteX9275" fmla="*/ 1374766 w 2307205"/>
                  <a:gd name="connsiteY9275" fmla="*/ 1551903 h 1780956"/>
                  <a:gd name="connsiteX9276" fmla="*/ 1375946 w 2307205"/>
                  <a:gd name="connsiteY9276" fmla="*/ 1552788 h 1780956"/>
                  <a:gd name="connsiteX9277" fmla="*/ 1376536 w 2307205"/>
                  <a:gd name="connsiteY9277" fmla="*/ 1554263 h 1780956"/>
                  <a:gd name="connsiteX9278" fmla="*/ 1376536 w 2307205"/>
                  <a:gd name="connsiteY9278" fmla="*/ 1556475 h 1780956"/>
                  <a:gd name="connsiteX9279" fmla="*/ 1374913 w 2307205"/>
                  <a:gd name="connsiteY9279" fmla="*/ 1558245 h 1780956"/>
                  <a:gd name="connsiteX9280" fmla="*/ 1370341 w 2307205"/>
                  <a:gd name="connsiteY9280" fmla="*/ 1562522 h 1780956"/>
                  <a:gd name="connsiteX9281" fmla="*/ 1369899 w 2307205"/>
                  <a:gd name="connsiteY9281" fmla="*/ 1563702 h 1780956"/>
                  <a:gd name="connsiteX9282" fmla="*/ 1370341 w 2307205"/>
                  <a:gd name="connsiteY9282" fmla="*/ 1564292 h 1780956"/>
                  <a:gd name="connsiteX9283" fmla="*/ 1370636 w 2307205"/>
                  <a:gd name="connsiteY9283" fmla="*/ 1565177 h 1780956"/>
                  <a:gd name="connsiteX9284" fmla="*/ 1371226 w 2307205"/>
                  <a:gd name="connsiteY9284" fmla="*/ 1565177 h 1780956"/>
                  <a:gd name="connsiteX9285" fmla="*/ 1372259 w 2307205"/>
                  <a:gd name="connsiteY9285" fmla="*/ 1564440 h 1780956"/>
                  <a:gd name="connsiteX9286" fmla="*/ 1372701 w 2307205"/>
                  <a:gd name="connsiteY9286" fmla="*/ 1563702 h 1780956"/>
                  <a:gd name="connsiteX9287" fmla="*/ 1372701 w 2307205"/>
                  <a:gd name="connsiteY9287" fmla="*/ 1563112 h 1780956"/>
                  <a:gd name="connsiteX9288" fmla="*/ 1372996 w 2307205"/>
                  <a:gd name="connsiteY9288" fmla="*/ 1562375 h 1780956"/>
                  <a:gd name="connsiteX9289" fmla="*/ 1373881 w 2307205"/>
                  <a:gd name="connsiteY9289" fmla="*/ 1561343 h 1780956"/>
                  <a:gd name="connsiteX9290" fmla="*/ 1374471 w 2307205"/>
                  <a:gd name="connsiteY9290" fmla="*/ 1561047 h 1780956"/>
                  <a:gd name="connsiteX9291" fmla="*/ 1374913 w 2307205"/>
                  <a:gd name="connsiteY9291" fmla="*/ 1561490 h 1780956"/>
                  <a:gd name="connsiteX9292" fmla="*/ 1375651 w 2307205"/>
                  <a:gd name="connsiteY9292" fmla="*/ 1561490 h 1780956"/>
                  <a:gd name="connsiteX9293" fmla="*/ 1376831 w 2307205"/>
                  <a:gd name="connsiteY9293" fmla="*/ 1560605 h 1780956"/>
                  <a:gd name="connsiteX9294" fmla="*/ 1378896 w 2307205"/>
                  <a:gd name="connsiteY9294" fmla="*/ 1560163 h 1780956"/>
                  <a:gd name="connsiteX9295" fmla="*/ 1379338 w 2307205"/>
                  <a:gd name="connsiteY9295" fmla="*/ 1560163 h 1780956"/>
                  <a:gd name="connsiteX9296" fmla="*/ 1381846 w 2307205"/>
                  <a:gd name="connsiteY9296" fmla="*/ 1557213 h 1780956"/>
                  <a:gd name="connsiteX9297" fmla="*/ 1382583 w 2307205"/>
                  <a:gd name="connsiteY9297" fmla="*/ 1555590 h 1780956"/>
                  <a:gd name="connsiteX9298" fmla="*/ 1382583 w 2307205"/>
                  <a:gd name="connsiteY9298" fmla="*/ 1554116 h 1780956"/>
                  <a:gd name="connsiteX9299" fmla="*/ 1381551 w 2307205"/>
                  <a:gd name="connsiteY9299" fmla="*/ 1552640 h 1780956"/>
                  <a:gd name="connsiteX9300" fmla="*/ 1379486 w 2307205"/>
                  <a:gd name="connsiteY9300" fmla="*/ 1551018 h 1780956"/>
                  <a:gd name="connsiteX9301" fmla="*/ 1378896 w 2307205"/>
                  <a:gd name="connsiteY9301" fmla="*/ 1549396 h 1780956"/>
                  <a:gd name="connsiteX9302" fmla="*/ 1378896 w 2307205"/>
                  <a:gd name="connsiteY9302" fmla="*/ 1548511 h 1780956"/>
                  <a:gd name="connsiteX9303" fmla="*/ 1378453 w 2307205"/>
                  <a:gd name="connsiteY9303" fmla="*/ 1547478 h 1780956"/>
                  <a:gd name="connsiteX9304" fmla="*/ 1378896 w 2307205"/>
                  <a:gd name="connsiteY9304" fmla="*/ 1547036 h 1780956"/>
                  <a:gd name="connsiteX9305" fmla="*/ 1380076 w 2307205"/>
                  <a:gd name="connsiteY9305" fmla="*/ 1547331 h 1780956"/>
                  <a:gd name="connsiteX9306" fmla="*/ 1381108 w 2307205"/>
                  <a:gd name="connsiteY9306" fmla="*/ 1547331 h 1780956"/>
                  <a:gd name="connsiteX9307" fmla="*/ 1381993 w 2307205"/>
                  <a:gd name="connsiteY9307" fmla="*/ 1546593 h 1780956"/>
                  <a:gd name="connsiteX9308" fmla="*/ 1384795 w 2307205"/>
                  <a:gd name="connsiteY9308" fmla="*/ 1546593 h 1780956"/>
                  <a:gd name="connsiteX9309" fmla="*/ 1386270 w 2307205"/>
                  <a:gd name="connsiteY9309" fmla="*/ 1547921 h 1780956"/>
                  <a:gd name="connsiteX9310" fmla="*/ 1391580 w 2307205"/>
                  <a:gd name="connsiteY9310" fmla="*/ 1549248 h 1780956"/>
                  <a:gd name="connsiteX9311" fmla="*/ 1393498 w 2307205"/>
                  <a:gd name="connsiteY9311" fmla="*/ 1549986 h 1780956"/>
                  <a:gd name="connsiteX9312" fmla="*/ 1396005 w 2307205"/>
                  <a:gd name="connsiteY9312" fmla="*/ 1550723 h 1780956"/>
                  <a:gd name="connsiteX9313" fmla="*/ 1396595 w 2307205"/>
                  <a:gd name="connsiteY9313" fmla="*/ 1551018 h 1780956"/>
                  <a:gd name="connsiteX9314" fmla="*/ 1397037 w 2307205"/>
                  <a:gd name="connsiteY9314" fmla="*/ 1551756 h 1780956"/>
                  <a:gd name="connsiteX9315" fmla="*/ 1397922 w 2307205"/>
                  <a:gd name="connsiteY9315" fmla="*/ 1552051 h 1780956"/>
                  <a:gd name="connsiteX9316" fmla="*/ 1400872 w 2307205"/>
                  <a:gd name="connsiteY9316" fmla="*/ 1552051 h 1780956"/>
                  <a:gd name="connsiteX9317" fmla="*/ 1403379 w 2307205"/>
                  <a:gd name="connsiteY9317" fmla="*/ 1553378 h 1780956"/>
                  <a:gd name="connsiteX9318" fmla="*/ 1405739 w 2307205"/>
                  <a:gd name="connsiteY9318" fmla="*/ 1554116 h 1780956"/>
                  <a:gd name="connsiteX9319" fmla="*/ 1409426 w 2307205"/>
                  <a:gd name="connsiteY9319" fmla="*/ 1554116 h 1780956"/>
                  <a:gd name="connsiteX9320" fmla="*/ 1411344 w 2307205"/>
                  <a:gd name="connsiteY9320" fmla="*/ 1553673 h 1780956"/>
                  <a:gd name="connsiteX9321" fmla="*/ 1414441 w 2307205"/>
                  <a:gd name="connsiteY9321" fmla="*/ 1554263 h 1780956"/>
                  <a:gd name="connsiteX9322" fmla="*/ 1416211 w 2307205"/>
                  <a:gd name="connsiteY9322" fmla="*/ 1554263 h 1780956"/>
                  <a:gd name="connsiteX9323" fmla="*/ 1417981 w 2307205"/>
                  <a:gd name="connsiteY9323" fmla="*/ 1553378 h 1780956"/>
                  <a:gd name="connsiteX9324" fmla="*/ 1419456 w 2307205"/>
                  <a:gd name="connsiteY9324" fmla="*/ 1553083 h 1780956"/>
                  <a:gd name="connsiteX9325" fmla="*/ 1420783 w 2307205"/>
                  <a:gd name="connsiteY9325" fmla="*/ 1553526 h 1780956"/>
                  <a:gd name="connsiteX9326" fmla="*/ 1421373 w 2307205"/>
                  <a:gd name="connsiteY9326" fmla="*/ 1554116 h 1780956"/>
                  <a:gd name="connsiteX9327" fmla="*/ 1422406 w 2307205"/>
                  <a:gd name="connsiteY9327" fmla="*/ 1555000 h 1780956"/>
                  <a:gd name="connsiteX9328" fmla="*/ 1425651 w 2307205"/>
                  <a:gd name="connsiteY9328" fmla="*/ 1554558 h 1780956"/>
                  <a:gd name="connsiteX9329" fmla="*/ 1426388 w 2307205"/>
                  <a:gd name="connsiteY9329" fmla="*/ 1554853 h 1780956"/>
                  <a:gd name="connsiteX9330" fmla="*/ 1427273 w 2307205"/>
                  <a:gd name="connsiteY9330" fmla="*/ 1555738 h 1780956"/>
                  <a:gd name="connsiteX9331" fmla="*/ 1427273 w 2307205"/>
                  <a:gd name="connsiteY9331" fmla="*/ 1556328 h 1780956"/>
                  <a:gd name="connsiteX9332" fmla="*/ 1427863 w 2307205"/>
                  <a:gd name="connsiteY9332" fmla="*/ 1557213 h 1780956"/>
                  <a:gd name="connsiteX9333" fmla="*/ 1429043 w 2307205"/>
                  <a:gd name="connsiteY9333" fmla="*/ 1558983 h 1780956"/>
                  <a:gd name="connsiteX9334" fmla="*/ 1429338 w 2307205"/>
                  <a:gd name="connsiteY9334" fmla="*/ 1559573 h 1780956"/>
                  <a:gd name="connsiteX9335" fmla="*/ 1430223 w 2307205"/>
                  <a:gd name="connsiteY9335" fmla="*/ 1560310 h 1780956"/>
                  <a:gd name="connsiteX9336" fmla="*/ 1430960 w 2307205"/>
                  <a:gd name="connsiteY9336" fmla="*/ 1561933 h 1780956"/>
                  <a:gd name="connsiteX9337" fmla="*/ 1431403 w 2307205"/>
                  <a:gd name="connsiteY9337" fmla="*/ 1564587 h 1780956"/>
                  <a:gd name="connsiteX9338" fmla="*/ 1431993 w 2307205"/>
                  <a:gd name="connsiteY9338" fmla="*/ 1566210 h 1780956"/>
                  <a:gd name="connsiteX9339" fmla="*/ 1432583 w 2307205"/>
                  <a:gd name="connsiteY9339" fmla="*/ 1566800 h 1780956"/>
                  <a:gd name="connsiteX9340" fmla="*/ 1432878 w 2307205"/>
                  <a:gd name="connsiteY9340" fmla="*/ 1567537 h 1780956"/>
                  <a:gd name="connsiteX9341" fmla="*/ 1433468 w 2307205"/>
                  <a:gd name="connsiteY9341" fmla="*/ 1570192 h 1780956"/>
                  <a:gd name="connsiteX9342" fmla="*/ 1434943 w 2307205"/>
                  <a:gd name="connsiteY9342" fmla="*/ 1573289 h 1780956"/>
                  <a:gd name="connsiteX9343" fmla="*/ 1437007 w 2307205"/>
                  <a:gd name="connsiteY9343" fmla="*/ 1576387 h 1780956"/>
                  <a:gd name="connsiteX9344" fmla="*/ 1439810 w 2307205"/>
                  <a:gd name="connsiteY9344" fmla="*/ 1579336 h 1780956"/>
                  <a:gd name="connsiteX9345" fmla="*/ 1443349 w 2307205"/>
                  <a:gd name="connsiteY9345" fmla="*/ 1581254 h 1780956"/>
                  <a:gd name="connsiteX9346" fmla="*/ 1447627 w 2307205"/>
                  <a:gd name="connsiteY9346" fmla="*/ 1582286 h 1780956"/>
                  <a:gd name="connsiteX9347" fmla="*/ 1451461 w 2307205"/>
                  <a:gd name="connsiteY9347" fmla="*/ 1582286 h 1780956"/>
                  <a:gd name="connsiteX9348" fmla="*/ 1454854 w 2307205"/>
                  <a:gd name="connsiteY9348" fmla="*/ 1581991 h 1780956"/>
                  <a:gd name="connsiteX9349" fmla="*/ 1459279 w 2307205"/>
                  <a:gd name="connsiteY9349" fmla="*/ 1581696 h 1780956"/>
                  <a:gd name="connsiteX9350" fmla="*/ 1464736 w 2307205"/>
                  <a:gd name="connsiteY9350" fmla="*/ 1581696 h 1780956"/>
                  <a:gd name="connsiteX9351" fmla="*/ 1467538 w 2307205"/>
                  <a:gd name="connsiteY9351" fmla="*/ 1581991 h 1780956"/>
                  <a:gd name="connsiteX9352" fmla="*/ 1467538 w 2307205"/>
                  <a:gd name="connsiteY9352" fmla="*/ 1582729 h 1780956"/>
                  <a:gd name="connsiteX9353" fmla="*/ 1467243 w 2307205"/>
                  <a:gd name="connsiteY9353" fmla="*/ 1583761 h 1780956"/>
                  <a:gd name="connsiteX9354" fmla="*/ 1466063 w 2307205"/>
                  <a:gd name="connsiteY9354" fmla="*/ 1585089 h 1780956"/>
                  <a:gd name="connsiteX9355" fmla="*/ 1466063 w 2307205"/>
                  <a:gd name="connsiteY9355" fmla="*/ 1587154 h 1780956"/>
                  <a:gd name="connsiteX9356" fmla="*/ 1464883 w 2307205"/>
                  <a:gd name="connsiteY9356" fmla="*/ 1588776 h 1780956"/>
                  <a:gd name="connsiteX9357" fmla="*/ 1464293 w 2307205"/>
                  <a:gd name="connsiteY9357" fmla="*/ 1589661 h 1780956"/>
                  <a:gd name="connsiteX9358" fmla="*/ 1464293 w 2307205"/>
                  <a:gd name="connsiteY9358" fmla="*/ 1591136 h 1780956"/>
                  <a:gd name="connsiteX9359" fmla="*/ 1463408 w 2307205"/>
                  <a:gd name="connsiteY9359" fmla="*/ 1592168 h 1780956"/>
                  <a:gd name="connsiteX9360" fmla="*/ 1463851 w 2307205"/>
                  <a:gd name="connsiteY9360" fmla="*/ 1593643 h 1780956"/>
                  <a:gd name="connsiteX9361" fmla="*/ 1465473 w 2307205"/>
                  <a:gd name="connsiteY9361" fmla="*/ 1595413 h 1780956"/>
                  <a:gd name="connsiteX9362" fmla="*/ 1467391 w 2307205"/>
                  <a:gd name="connsiteY9362" fmla="*/ 1596888 h 1780956"/>
                  <a:gd name="connsiteX9363" fmla="*/ 1469750 w 2307205"/>
                  <a:gd name="connsiteY9363" fmla="*/ 1598068 h 1780956"/>
                  <a:gd name="connsiteX9364" fmla="*/ 1471225 w 2307205"/>
                  <a:gd name="connsiteY9364" fmla="*/ 1599248 h 1780956"/>
                  <a:gd name="connsiteX9365" fmla="*/ 1471815 w 2307205"/>
                  <a:gd name="connsiteY9365" fmla="*/ 1600428 h 1780956"/>
                  <a:gd name="connsiteX9366" fmla="*/ 1472405 w 2307205"/>
                  <a:gd name="connsiteY9366" fmla="*/ 1601018 h 1780956"/>
                  <a:gd name="connsiteX9367" fmla="*/ 1473143 w 2307205"/>
                  <a:gd name="connsiteY9367" fmla="*/ 1601018 h 1780956"/>
                  <a:gd name="connsiteX9368" fmla="*/ 1473733 w 2307205"/>
                  <a:gd name="connsiteY9368" fmla="*/ 1601755 h 1780956"/>
                  <a:gd name="connsiteX9369" fmla="*/ 1474323 w 2307205"/>
                  <a:gd name="connsiteY9369" fmla="*/ 1602788 h 1780956"/>
                  <a:gd name="connsiteX9370" fmla="*/ 1473733 w 2307205"/>
                  <a:gd name="connsiteY9370" fmla="*/ 1604557 h 1780956"/>
                  <a:gd name="connsiteX9371" fmla="*/ 1471963 w 2307205"/>
                  <a:gd name="connsiteY9371" fmla="*/ 1607065 h 1780956"/>
                  <a:gd name="connsiteX9372" fmla="*/ 1471078 w 2307205"/>
                  <a:gd name="connsiteY9372" fmla="*/ 1608687 h 1780956"/>
                  <a:gd name="connsiteX9373" fmla="*/ 1471078 w 2307205"/>
                  <a:gd name="connsiteY9373" fmla="*/ 1609425 h 1780956"/>
                  <a:gd name="connsiteX9374" fmla="*/ 1469750 w 2307205"/>
                  <a:gd name="connsiteY9374" fmla="*/ 1612227 h 1780956"/>
                  <a:gd name="connsiteX9375" fmla="*/ 1469750 w 2307205"/>
                  <a:gd name="connsiteY9375" fmla="*/ 1613259 h 1780956"/>
                  <a:gd name="connsiteX9376" fmla="*/ 1470340 w 2307205"/>
                  <a:gd name="connsiteY9376" fmla="*/ 1613997 h 1780956"/>
                  <a:gd name="connsiteX9377" fmla="*/ 1472848 w 2307205"/>
                  <a:gd name="connsiteY9377" fmla="*/ 1615029 h 1780956"/>
                  <a:gd name="connsiteX9378" fmla="*/ 1473585 w 2307205"/>
                  <a:gd name="connsiteY9378" fmla="*/ 1615914 h 1780956"/>
                  <a:gd name="connsiteX9379" fmla="*/ 1474175 w 2307205"/>
                  <a:gd name="connsiteY9379" fmla="*/ 1615914 h 1780956"/>
                  <a:gd name="connsiteX9380" fmla="*/ 1474618 w 2307205"/>
                  <a:gd name="connsiteY9380" fmla="*/ 1615472 h 1780956"/>
                  <a:gd name="connsiteX9381" fmla="*/ 1475650 w 2307205"/>
                  <a:gd name="connsiteY9381" fmla="*/ 1615177 h 1780956"/>
                  <a:gd name="connsiteX9382" fmla="*/ 1477125 w 2307205"/>
                  <a:gd name="connsiteY9382" fmla="*/ 1615177 h 1780956"/>
                  <a:gd name="connsiteX9383" fmla="*/ 1478452 w 2307205"/>
                  <a:gd name="connsiteY9383" fmla="*/ 1615619 h 1780956"/>
                  <a:gd name="connsiteX9384" fmla="*/ 1479780 w 2307205"/>
                  <a:gd name="connsiteY9384" fmla="*/ 1616504 h 1780956"/>
                  <a:gd name="connsiteX9385" fmla="*/ 1480222 w 2307205"/>
                  <a:gd name="connsiteY9385" fmla="*/ 1617389 h 1780956"/>
                  <a:gd name="connsiteX9386" fmla="*/ 1479780 w 2307205"/>
                  <a:gd name="connsiteY9386" fmla="*/ 1618274 h 1780956"/>
                  <a:gd name="connsiteX9387" fmla="*/ 1479042 w 2307205"/>
                  <a:gd name="connsiteY9387" fmla="*/ 1618569 h 1780956"/>
                  <a:gd name="connsiteX9388" fmla="*/ 1476977 w 2307205"/>
                  <a:gd name="connsiteY9388" fmla="*/ 1618569 h 1780956"/>
                  <a:gd name="connsiteX9389" fmla="*/ 1475797 w 2307205"/>
                  <a:gd name="connsiteY9389" fmla="*/ 1618864 h 1780956"/>
                  <a:gd name="connsiteX9390" fmla="*/ 1475060 w 2307205"/>
                  <a:gd name="connsiteY9390" fmla="*/ 1619749 h 1780956"/>
                  <a:gd name="connsiteX9391" fmla="*/ 1475060 w 2307205"/>
                  <a:gd name="connsiteY9391" fmla="*/ 1622256 h 1780956"/>
                  <a:gd name="connsiteX9392" fmla="*/ 1475355 w 2307205"/>
                  <a:gd name="connsiteY9392" fmla="*/ 1623289 h 1780956"/>
                  <a:gd name="connsiteX9393" fmla="*/ 1475650 w 2307205"/>
                  <a:gd name="connsiteY9393" fmla="*/ 1623289 h 1780956"/>
                  <a:gd name="connsiteX9394" fmla="*/ 1476093 w 2307205"/>
                  <a:gd name="connsiteY9394" fmla="*/ 1622846 h 1780956"/>
                  <a:gd name="connsiteX9395" fmla="*/ 1476683 w 2307205"/>
                  <a:gd name="connsiteY9395" fmla="*/ 1621814 h 1780956"/>
                  <a:gd name="connsiteX9396" fmla="*/ 1477272 w 2307205"/>
                  <a:gd name="connsiteY9396" fmla="*/ 1621814 h 1780956"/>
                  <a:gd name="connsiteX9397" fmla="*/ 1478010 w 2307205"/>
                  <a:gd name="connsiteY9397" fmla="*/ 1622551 h 1780956"/>
                  <a:gd name="connsiteX9398" fmla="*/ 1477272 w 2307205"/>
                  <a:gd name="connsiteY9398" fmla="*/ 1624174 h 1780956"/>
                  <a:gd name="connsiteX9399" fmla="*/ 1475208 w 2307205"/>
                  <a:gd name="connsiteY9399" fmla="*/ 1626534 h 1780956"/>
                  <a:gd name="connsiteX9400" fmla="*/ 1474618 w 2307205"/>
                  <a:gd name="connsiteY9400" fmla="*/ 1627271 h 1780956"/>
                  <a:gd name="connsiteX9401" fmla="*/ 1474618 w 2307205"/>
                  <a:gd name="connsiteY9401" fmla="*/ 1628304 h 1780956"/>
                  <a:gd name="connsiteX9402" fmla="*/ 1476388 w 2307205"/>
                  <a:gd name="connsiteY9402" fmla="*/ 1630221 h 1780956"/>
                  <a:gd name="connsiteX9403" fmla="*/ 1476977 w 2307205"/>
                  <a:gd name="connsiteY9403" fmla="*/ 1630221 h 1780956"/>
                  <a:gd name="connsiteX9404" fmla="*/ 1477420 w 2307205"/>
                  <a:gd name="connsiteY9404" fmla="*/ 1629483 h 1780956"/>
                  <a:gd name="connsiteX9405" fmla="*/ 1478157 w 2307205"/>
                  <a:gd name="connsiteY9405" fmla="*/ 1628894 h 1780956"/>
                  <a:gd name="connsiteX9406" fmla="*/ 1480517 w 2307205"/>
                  <a:gd name="connsiteY9406" fmla="*/ 1628599 h 1780956"/>
                  <a:gd name="connsiteX9407" fmla="*/ 1483320 w 2307205"/>
                  <a:gd name="connsiteY9407" fmla="*/ 1627714 h 1780956"/>
                  <a:gd name="connsiteX9408" fmla="*/ 1485089 w 2307205"/>
                  <a:gd name="connsiteY9408" fmla="*/ 1627714 h 1780956"/>
                  <a:gd name="connsiteX9409" fmla="*/ 1486269 w 2307205"/>
                  <a:gd name="connsiteY9409" fmla="*/ 1628304 h 1780956"/>
                  <a:gd name="connsiteX9410" fmla="*/ 1487154 w 2307205"/>
                  <a:gd name="connsiteY9410" fmla="*/ 1629336 h 1780956"/>
                  <a:gd name="connsiteX9411" fmla="*/ 1487154 w 2307205"/>
                  <a:gd name="connsiteY9411" fmla="*/ 1630516 h 1780956"/>
                  <a:gd name="connsiteX9412" fmla="*/ 1486712 w 2307205"/>
                  <a:gd name="connsiteY9412" fmla="*/ 1631843 h 1780956"/>
                  <a:gd name="connsiteX9413" fmla="*/ 1486712 w 2307205"/>
                  <a:gd name="connsiteY9413" fmla="*/ 1633023 h 1780956"/>
                  <a:gd name="connsiteX9414" fmla="*/ 1487154 w 2307205"/>
                  <a:gd name="connsiteY9414" fmla="*/ 1634056 h 1780956"/>
                  <a:gd name="connsiteX9415" fmla="*/ 1488629 w 2307205"/>
                  <a:gd name="connsiteY9415" fmla="*/ 1634646 h 1780956"/>
                  <a:gd name="connsiteX9416" fmla="*/ 1491284 w 2307205"/>
                  <a:gd name="connsiteY9416" fmla="*/ 1634646 h 1780956"/>
                  <a:gd name="connsiteX9417" fmla="*/ 1492611 w 2307205"/>
                  <a:gd name="connsiteY9417" fmla="*/ 1634941 h 1780956"/>
                  <a:gd name="connsiteX9418" fmla="*/ 1493054 w 2307205"/>
                  <a:gd name="connsiteY9418" fmla="*/ 1635826 h 1780956"/>
                  <a:gd name="connsiteX9419" fmla="*/ 1493644 w 2307205"/>
                  <a:gd name="connsiteY9419" fmla="*/ 1635826 h 1780956"/>
                  <a:gd name="connsiteX9420" fmla="*/ 1498364 w 2307205"/>
                  <a:gd name="connsiteY9420" fmla="*/ 1636416 h 1780956"/>
                  <a:gd name="connsiteX9421" fmla="*/ 1500134 w 2307205"/>
                  <a:gd name="connsiteY9421" fmla="*/ 1636858 h 1780956"/>
                  <a:gd name="connsiteX9422" fmla="*/ 1500724 w 2307205"/>
                  <a:gd name="connsiteY9422" fmla="*/ 1637448 h 1780956"/>
                  <a:gd name="connsiteX9423" fmla="*/ 1503673 w 2307205"/>
                  <a:gd name="connsiteY9423" fmla="*/ 1638185 h 1780956"/>
                  <a:gd name="connsiteX9424" fmla="*/ 1515030 w 2307205"/>
                  <a:gd name="connsiteY9424" fmla="*/ 1639955 h 1780956"/>
                  <a:gd name="connsiteX9425" fmla="*/ 1518422 w 2307205"/>
                  <a:gd name="connsiteY9425" fmla="*/ 1639660 h 1780956"/>
                  <a:gd name="connsiteX9426" fmla="*/ 1522995 w 2307205"/>
                  <a:gd name="connsiteY9426" fmla="*/ 1639070 h 1780956"/>
                  <a:gd name="connsiteX9427" fmla="*/ 1524470 w 2307205"/>
                  <a:gd name="connsiteY9427" fmla="*/ 1640103 h 1780956"/>
                  <a:gd name="connsiteX9428" fmla="*/ 1526240 w 2307205"/>
                  <a:gd name="connsiteY9428" fmla="*/ 1640103 h 1780956"/>
                  <a:gd name="connsiteX9429" fmla="*/ 1532729 w 2307205"/>
                  <a:gd name="connsiteY9429" fmla="*/ 1639513 h 1780956"/>
                  <a:gd name="connsiteX9430" fmla="*/ 1533614 w 2307205"/>
                  <a:gd name="connsiteY9430" fmla="*/ 1640545 h 1780956"/>
                  <a:gd name="connsiteX9431" fmla="*/ 1536859 w 2307205"/>
                  <a:gd name="connsiteY9431" fmla="*/ 1641430 h 1780956"/>
                  <a:gd name="connsiteX9432" fmla="*/ 1541726 w 2307205"/>
                  <a:gd name="connsiteY9432" fmla="*/ 1641430 h 1780956"/>
                  <a:gd name="connsiteX9433" fmla="*/ 1546888 w 2307205"/>
                  <a:gd name="connsiteY9433" fmla="*/ 1642020 h 1780956"/>
                  <a:gd name="connsiteX9434" fmla="*/ 1548068 w 2307205"/>
                  <a:gd name="connsiteY9434" fmla="*/ 1642315 h 1780956"/>
                  <a:gd name="connsiteX9435" fmla="*/ 1548068 w 2307205"/>
                  <a:gd name="connsiteY9435" fmla="*/ 1643790 h 1780956"/>
                  <a:gd name="connsiteX9436" fmla="*/ 1548511 w 2307205"/>
                  <a:gd name="connsiteY9436" fmla="*/ 1643790 h 1780956"/>
                  <a:gd name="connsiteX9437" fmla="*/ 1549101 w 2307205"/>
                  <a:gd name="connsiteY9437" fmla="*/ 1643348 h 1780956"/>
                  <a:gd name="connsiteX9438" fmla="*/ 1550133 w 2307205"/>
                  <a:gd name="connsiteY9438" fmla="*/ 1643348 h 1780956"/>
                  <a:gd name="connsiteX9439" fmla="*/ 1550871 w 2307205"/>
                  <a:gd name="connsiteY9439" fmla="*/ 1642758 h 1780956"/>
                  <a:gd name="connsiteX9440" fmla="*/ 1551313 w 2307205"/>
                  <a:gd name="connsiteY9440" fmla="*/ 1642020 h 1780956"/>
                  <a:gd name="connsiteX9441" fmla="*/ 1552051 w 2307205"/>
                  <a:gd name="connsiteY9441" fmla="*/ 1642020 h 1780956"/>
                  <a:gd name="connsiteX9442" fmla="*/ 1553968 w 2307205"/>
                  <a:gd name="connsiteY9442" fmla="*/ 1642905 h 1780956"/>
                  <a:gd name="connsiteX9443" fmla="*/ 1553968 w 2307205"/>
                  <a:gd name="connsiteY9443" fmla="*/ 1643348 h 1780956"/>
                  <a:gd name="connsiteX9444" fmla="*/ 1551461 w 2307205"/>
                  <a:gd name="connsiteY9444" fmla="*/ 1644528 h 1780956"/>
                  <a:gd name="connsiteX9445" fmla="*/ 1551756 w 2307205"/>
                  <a:gd name="connsiteY9445" fmla="*/ 1644970 h 1780956"/>
                  <a:gd name="connsiteX9446" fmla="*/ 1551756 w 2307205"/>
                  <a:gd name="connsiteY9446" fmla="*/ 1645265 h 1780956"/>
                  <a:gd name="connsiteX9447" fmla="*/ 1552640 w 2307205"/>
                  <a:gd name="connsiteY9447" fmla="*/ 1645265 h 1780956"/>
                  <a:gd name="connsiteX9448" fmla="*/ 1552640 w 2307205"/>
                  <a:gd name="connsiteY9448" fmla="*/ 1645855 h 1780956"/>
                  <a:gd name="connsiteX9449" fmla="*/ 1551903 w 2307205"/>
                  <a:gd name="connsiteY9449" fmla="*/ 1646445 h 1780956"/>
                  <a:gd name="connsiteX9450" fmla="*/ 1552640 w 2307205"/>
                  <a:gd name="connsiteY9450" fmla="*/ 1646887 h 1780956"/>
                  <a:gd name="connsiteX9451" fmla="*/ 1555148 w 2307205"/>
                  <a:gd name="connsiteY9451" fmla="*/ 1646002 h 1780956"/>
                  <a:gd name="connsiteX9452" fmla="*/ 1556475 w 2307205"/>
                  <a:gd name="connsiteY9452" fmla="*/ 1646002 h 1780956"/>
                  <a:gd name="connsiteX9453" fmla="*/ 1560310 w 2307205"/>
                  <a:gd name="connsiteY9453" fmla="*/ 1646592 h 1780956"/>
                  <a:gd name="connsiteX9454" fmla="*/ 1562080 w 2307205"/>
                  <a:gd name="connsiteY9454" fmla="*/ 1646592 h 1780956"/>
                  <a:gd name="connsiteX9455" fmla="*/ 1563112 w 2307205"/>
                  <a:gd name="connsiteY9455" fmla="*/ 1646002 h 1780956"/>
                  <a:gd name="connsiteX9456" fmla="*/ 1563112 w 2307205"/>
                  <a:gd name="connsiteY9456" fmla="*/ 1645560 h 1780956"/>
                  <a:gd name="connsiteX9457" fmla="*/ 1563702 w 2307205"/>
                  <a:gd name="connsiteY9457" fmla="*/ 1645265 h 1780956"/>
                  <a:gd name="connsiteX9458" fmla="*/ 1563997 w 2307205"/>
                  <a:gd name="connsiteY9458" fmla="*/ 1645265 h 1780956"/>
                  <a:gd name="connsiteX9459" fmla="*/ 1563997 w 2307205"/>
                  <a:gd name="connsiteY9459" fmla="*/ 1647330 h 1780956"/>
                  <a:gd name="connsiteX9460" fmla="*/ 1565767 w 2307205"/>
                  <a:gd name="connsiteY9460" fmla="*/ 1647772 h 1780956"/>
                  <a:gd name="connsiteX9461" fmla="*/ 1569159 w 2307205"/>
                  <a:gd name="connsiteY9461" fmla="*/ 1647477 h 1780956"/>
                  <a:gd name="connsiteX9462" fmla="*/ 1573142 w 2307205"/>
                  <a:gd name="connsiteY9462" fmla="*/ 1647477 h 1780956"/>
                  <a:gd name="connsiteX9463" fmla="*/ 1573437 w 2307205"/>
                  <a:gd name="connsiteY9463" fmla="*/ 1647772 h 1780956"/>
                  <a:gd name="connsiteX9464" fmla="*/ 1573879 w 2307205"/>
                  <a:gd name="connsiteY9464" fmla="*/ 1648510 h 1780956"/>
                  <a:gd name="connsiteX9465" fmla="*/ 1575354 w 2307205"/>
                  <a:gd name="connsiteY9465" fmla="*/ 1649837 h 1780956"/>
                  <a:gd name="connsiteX9466" fmla="*/ 1575797 w 2307205"/>
                  <a:gd name="connsiteY9466" fmla="*/ 1650427 h 1780956"/>
                  <a:gd name="connsiteX9467" fmla="*/ 1576239 w 2307205"/>
                  <a:gd name="connsiteY9467" fmla="*/ 1651755 h 1780956"/>
                  <a:gd name="connsiteX9468" fmla="*/ 1577272 w 2307205"/>
                  <a:gd name="connsiteY9468" fmla="*/ 1652640 h 1780956"/>
                  <a:gd name="connsiteX9469" fmla="*/ 1577567 w 2307205"/>
                  <a:gd name="connsiteY9469" fmla="*/ 1653377 h 1780956"/>
                  <a:gd name="connsiteX9470" fmla="*/ 1577567 w 2307205"/>
                  <a:gd name="connsiteY9470" fmla="*/ 1653967 h 1780956"/>
                  <a:gd name="connsiteX9471" fmla="*/ 1578009 w 2307205"/>
                  <a:gd name="connsiteY9471" fmla="*/ 1654557 h 1780956"/>
                  <a:gd name="connsiteX9472" fmla="*/ 1578894 w 2307205"/>
                  <a:gd name="connsiteY9472" fmla="*/ 1656032 h 1780956"/>
                  <a:gd name="connsiteX9473" fmla="*/ 1580074 w 2307205"/>
                  <a:gd name="connsiteY9473" fmla="*/ 1657064 h 1780956"/>
                  <a:gd name="connsiteX9474" fmla="*/ 1580811 w 2307205"/>
                  <a:gd name="connsiteY9474" fmla="*/ 1657949 h 1780956"/>
                  <a:gd name="connsiteX9475" fmla="*/ 1581106 w 2307205"/>
                  <a:gd name="connsiteY9475" fmla="*/ 1658982 h 1780956"/>
                  <a:gd name="connsiteX9476" fmla="*/ 1581696 w 2307205"/>
                  <a:gd name="connsiteY9476" fmla="*/ 1659424 h 1780956"/>
                  <a:gd name="connsiteX9477" fmla="*/ 1582729 w 2307205"/>
                  <a:gd name="connsiteY9477" fmla="*/ 1659129 h 1780956"/>
                  <a:gd name="connsiteX9478" fmla="*/ 1583171 w 2307205"/>
                  <a:gd name="connsiteY9478" fmla="*/ 1658687 h 1780956"/>
                  <a:gd name="connsiteX9479" fmla="*/ 1583171 w 2307205"/>
                  <a:gd name="connsiteY9479" fmla="*/ 1657802 h 1780956"/>
                  <a:gd name="connsiteX9480" fmla="*/ 1583466 w 2307205"/>
                  <a:gd name="connsiteY9480" fmla="*/ 1657802 h 1780956"/>
                  <a:gd name="connsiteX9481" fmla="*/ 1584204 w 2307205"/>
                  <a:gd name="connsiteY9481" fmla="*/ 1659424 h 1780956"/>
                  <a:gd name="connsiteX9482" fmla="*/ 1584204 w 2307205"/>
                  <a:gd name="connsiteY9482" fmla="*/ 1663112 h 1780956"/>
                  <a:gd name="connsiteX9483" fmla="*/ 1585236 w 2307205"/>
                  <a:gd name="connsiteY9483" fmla="*/ 1665029 h 1780956"/>
                  <a:gd name="connsiteX9484" fmla="*/ 1586416 w 2307205"/>
                  <a:gd name="connsiteY9484" fmla="*/ 1665619 h 1780956"/>
                  <a:gd name="connsiteX9485" fmla="*/ 1587301 w 2307205"/>
                  <a:gd name="connsiteY9485" fmla="*/ 1666356 h 1780956"/>
                  <a:gd name="connsiteX9486" fmla="*/ 1589808 w 2307205"/>
                  <a:gd name="connsiteY9486" fmla="*/ 1666946 h 1780956"/>
                  <a:gd name="connsiteX9487" fmla="*/ 1590103 w 2307205"/>
                  <a:gd name="connsiteY9487" fmla="*/ 1666946 h 1780956"/>
                  <a:gd name="connsiteX9488" fmla="*/ 1589661 w 2307205"/>
                  <a:gd name="connsiteY9488" fmla="*/ 1665619 h 1780956"/>
                  <a:gd name="connsiteX9489" fmla="*/ 1589956 w 2307205"/>
                  <a:gd name="connsiteY9489" fmla="*/ 1665324 h 1780956"/>
                  <a:gd name="connsiteX9490" fmla="*/ 1592168 w 2307205"/>
                  <a:gd name="connsiteY9490" fmla="*/ 1665324 h 1780956"/>
                  <a:gd name="connsiteX9491" fmla="*/ 1593053 w 2307205"/>
                  <a:gd name="connsiteY9491" fmla="*/ 1666061 h 1780956"/>
                  <a:gd name="connsiteX9492" fmla="*/ 1593496 w 2307205"/>
                  <a:gd name="connsiteY9492" fmla="*/ 1667094 h 1780956"/>
                  <a:gd name="connsiteX9493" fmla="*/ 1593201 w 2307205"/>
                  <a:gd name="connsiteY9493" fmla="*/ 1668421 h 1780956"/>
                  <a:gd name="connsiteX9494" fmla="*/ 1591578 w 2307205"/>
                  <a:gd name="connsiteY9494" fmla="*/ 1669749 h 1780956"/>
                  <a:gd name="connsiteX9495" fmla="*/ 1591283 w 2307205"/>
                  <a:gd name="connsiteY9495" fmla="*/ 1670929 h 1780956"/>
                  <a:gd name="connsiteX9496" fmla="*/ 1591578 w 2307205"/>
                  <a:gd name="connsiteY9496" fmla="*/ 1671666 h 1780956"/>
                  <a:gd name="connsiteX9497" fmla="*/ 1592021 w 2307205"/>
                  <a:gd name="connsiteY9497" fmla="*/ 1671666 h 1780956"/>
                  <a:gd name="connsiteX9498" fmla="*/ 1592463 w 2307205"/>
                  <a:gd name="connsiteY9498" fmla="*/ 1671371 h 1780956"/>
                  <a:gd name="connsiteX9499" fmla="*/ 1593201 w 2307205"/>
                  <a:gd name="connsiteY9499" fmla="*/ 1671666 h 1780956"/>
                  <a:gd name="connsiteX9500" fmla="*/ 1594086 w 2307205"/>
                  <a:gd name="connsiteY9500" fmla="*/ 1672551 h 1780956"/>
                  <a:gd name="connsiteX9501" fmla="*/ 1594381 w 2307205"/>
                  <a:gd name="connsiteY9501" fmla="*/ 1673288 h 1780956"/>
                  <a:gd name="connsiteX9502" fmla="*/ 1593938 w 2307205"/>
                  <a:gd name="connsiteY9502" fmla="*/ 1673878 h 1780956"/>
                  <a:gd name="connsiteX9503" fmla="*/ 1592316 w 2307205"/>
                  <a:gd name="connsiteY9503" fmla="*/ 1674173 h 1780956"/>
                  <a:gd name="connsiteX9504" fmla="*/ 1592316 w 2307205"/>
                  <a:gd name="connsiteY9504" fmla="*/ 1674763 h 1780956"/>
                  <a:gd name="connsiteX9505" fmla="*/ 1593938 w 2307205"/>
                  <a:gd name="connsiteY9505" fmla="*/ 1675943 h 1780956"/>
                  <a:gd name="connsiteX9506" fmla="*/ 1595265 w 2307205"/>
                  <a:gd name="connsiteY9506" fmla="*/ 1677566 h 1780956"/>
                  <a:gd name="connsiteX9507" fmla="*/ 1596003 w 2307205"/>
                  <a:gd name="connsiteY9507" fmla="*/ 1677566 h 1780956"/>
                  <a:gd name="connsiteX9508" fmla="*/ 1596445 w 2307205"/>
                  <a:gd name="connsiteY9508" fmla="*/ 1678303 h 1780956"/>
                  <a:gd name="connsiteX9509" fmla="*/ 1596445 w 2307205"/>
                  <a:gd name="connsiteY9509" fmla="*/ 1679188 h 1780956"/>
                  <a:gd name="connsiteX9510" fmla="*/ 1597183 w 2307205"/>
                  <a:gd name="connsiteY9510" fmla="*/ 1679778 h 1780956"/>
                  <a:gd name="connsiteX9511" fmla="*/ 1599100 w 2307205"/>
                  <a:gd name="connsiteY9511" fmla="*/ 1680368 h 1780956"/>
                  <a:gd name="connsiteX9512" fmla="*/ 1599838 w 2307205"/>
                  <a:gd name="connsiteY9512" fmla="*/ 1681990 h 1780956"/>
                  <a:gd name="connsiteX9513" fmla="*/ 1600280 w 2307205"/>
                  <a:gd name="connsiteY9513" fmla="*/ 1683023 h 1780956"/>
                  <a:gd name="connsiteX9514" fmla="*/ 1600575 w 2307205"/>
                  <a:gd name="connsiteY9514" fmla="*/ 1684203 h 1780956"/>
                  <a:gd name="connsiteX9515" fmla="*/ 1601165 w 2307205"/>
                  <a:gd name="connsiteY9515" fmla="*/ 1684203 h 1780956"/>
                  <a:gd name="connsiteX9516" fmla="*/ 1601608 w 2307205"/>
                  <a:gd name="connsiteY9516" fmla="*/ 1683760 h 1780956"/>
                  <a:gd name="connsiteX9517" fmla="*/ 1601608 w 2307205"/>
                  <a:gd name="connsiteY9517" fmla="*/ 1682728 h 1780956"/>
                  <a:gd name="connsiteX9518" fmla="*/ 1602640 w 2307205"/>
                  <a:gd name="connsiteY9518" fmla="*/ 1682285 h 1780956"/>
                  <a:gd name="connsiteX9519" fmla="*/ 1602640 w 2307205"/>
                  <a:gd name="connsiteY9519" fmla="*/ 1682875 h 1780956"/>
                  <a:gd name="connsiteX9520" fmla="*/ 1602198 w 2307205"/>
                  <a:gd name="connsiteY9520" fmla="*/ 1684055 h 1780956"/>
                  <a:gd name="connsiteX9521" fmla="*/ 1602198 w 2307205"/>
                  <a:gd name="connsiteY9521" fmla="*/ 1685088 h 1780956"/>
                  <a:gd name="connsiteX9522" fmla="*/ 1603082 w 2307205"/>
                  <a:gd name="connsiteY9522" fmla="*/ 1685825 h 1780956"/>
                  <a:gd name="connsiteX9523" fmla="*/ 1602050 w 2307205"/>
                  <a:gd name="connsiteY9523" fmla="*/ 1686120 h 1780956"/>
                  <a:gd name="connsiteX9524" fmla="*/ 1599248 w 2307205"/>
                  <a:gd name="connsiteY9524" fmla="*/ 1686120 h 1780956"/>
                  <a:gd name="connsiteX9525" fmla="*/ 1597920 w 2307205"/>
                  <a:gd name="connsiteY9525" fmla="*/ 1684940 h 1780956"/>
                  <a:gd name="connsiteX9526" fmla="*/ 1597478 w 2307205"/>
                  <a:gd name="connsiteY9526" fmla="*/ 1684645 h 1780956"/>
                  <a:gd name="connsiteX9527" fmla="*/ 1596593 w 2307205"/>
                  <a:gd name="connsiteY9527" fmla="*/ 1684645 h 1780956"/>
                  <a:gd name="connsiteX9528" fmla="*/ 1596298 w 2307205"/>
                  <a:gd name="connsiteY9528" fmla="*/ 1684203 h 1780956"/>
                  <a:gd name="connsiteX9529" fmla="*/ 1596740 w 2307205"/>
                  <a:gd name="connsiteY9529" fmla="*/ 1683170 h 1780956"/>
                  <a:gd name="connsiteX9530" fmla="*/ 1596445 w 2307205"/>
                  <a:gd name="connsiteY9530" fmla="*/ 1682875 h 1780956"/>
                  <a:gd name="connsiteX9531" fmla="*/ 1594676 w 2307205"/>
                  <a:gd name="connsiteY9531" fmla="*/ 1683170 h 1780956"/>
                  <a:gd name="connsiteX9532" fmla="*/ 1592906 w 2307205"/>
                  <a:gd name="connsiteY9532" fmla="*/ 1683908 h 1780956"/>
                  <a:gd name="connsiteX9533" fmla="*/ 1591726 w 2307205"/>
                  <a:gd name="connsiteY9533" fmla="*/ 1684793 h 1780956"/>
                  <a:gd name="connsiteX9534" fmla="*/ 1591726 w 2307205"/>
                  <a:gd name="connsiteY9534" fmla="*/ 1685825 h 1780956"/>
                  <a:gd name="connsiteX9535" fmla="*/ 1592463 w 2307205"/>
                  <a:gd name="connsiteY9535" fmla="*/ 1686858 h 1780956"/>
                  <a:gd name="connsiteX9536" fmla="*/ 1593938 w 2307205"/>
                  <a:gd name="connsiteY9536" fmla="*/ 1687890 h 1780956"/>
                  <a:gd name="connsiteX9537" fmla="*/ 1594528 w 2307205"/>
                  <a:gd name="connsiteY9537" fmla="*/ 1689660 h 1780956"/>
                  <a:gd name="connsiteX9538" fmla="*/ 1594233 w 2307205"/>
                  <a:gd name="connsiteY9538" fmla="*/ 1692315 h 1780956"/>
                  <a:gd name="connsiteX9539" fmla="*/ 1593496 w 2307205"/>
                  <a:gd name="connsiteY9539" fmla="*/ 1694085 h 1780956"/>
                  <a:gd name="connsiteX9540" fmla="*/ 1592316 w 2307205"/>
                  <a:gd name="connsiteY9540" fmla="*/ 1694970 h 1780956"/>
                  <a:gd name="connsiteX9541" fmla="*/ 1588628 w 2307205"/>
                  <a:gd name="connsiteY9541" fmla="*/ 1694380 h 1780956"/>
                  <a:gd name="connsiteX9542" fmla="*/ 1582434 w 2307205"/>
                  <a:gd name="connsiteY9542" fmla="*/ 1692167 h 1780956"/>
                  <a:gd name="connsiteX9543" fmla="*/ 1579041 w 2307205"/>
                  <a:gd name="connsiteY9543" fmla="*/ 1690250 h 1780956"/>
                  <a:gd name="connsiteX9544" fmla="*/ 1577567 w 2307205"/>
                  <a:gd name="connsiteY9544" fmla="*/ 1687595 h 1780956"/>
                  <a:gd name="connsiteX9545" fmla="*/ 1576976 w 2307205"/>
                  <a:gd name="connsiteY9545" fmla="*/ 1687595 h 1780956"/>
                  <a:gd name="connsiteX9546" fmla="*/ 1573879 w 2307205"/>
                  <a:gd name="connsiteY9546" fmla="*/ 1688333 h 1780956"/>
                  <a:gd name="connsiteX9547" fmla="*/ 1572257 w 2307205"/>
                  <a:gd name="connsiteY9547" fmla="*/ 1689365 h 1780956"/>
                  <a:gd name="connsiteX9548" fmla="*/ 1570782 w 2307205"/>
                  <a:gd name="connsiteY9548" fmla="*/ 1690987 h 1780956"/>
                  <a:gd name="connsiteX9549" fmla="*/ 1570339 w 2307205"/>
                  <a:gd name="connsiteY9549" fmla="*/ 1690545 h 1780956"/>
                  <a:gd name="connsiteX9550" fmla="*/ 1570929 w 2307205"/>
                  <a:gd name="connsiteY9550" fmla="*/ 1688037 h 1780956"/>
                  <a:gd name="connsiteX9551" fmla="*/ 1571224 w 2307205"/>
                  <a:gd name="connsiteY9551" fmla="*/ 1686415 h 1780956"/>
                  <a:gd name="connsiteX9552" fmla="*/ 1571224 w 2307205"/>
                  <a:gd name="connsiteY9552" fmla="*/ 1685825 h 1780956"/>
                  <a:gd name="connsiteX9553" fmla="*/ 1570487 w 2307205"/>
                  <a:gd name="connsiteY9553" fmla="*/ 1685383 h 1780956"/>
                  <a:gd name="connsiteX9554" fmla="*/ 1569307 w 2307205"/>
                  <a:gd name="connsiteY9554" fmla="*/ 1684940 h 1780956"/>
                  <a:gd name="connsiteX9555" fmla="*/ 1567832 w 2307205"/>
                  <a:gd name="connsiteY9555" fmla="*/ 1684940 h 1780956"/>
                  <a:gd name="connsiteX9556" fmla="*/ 1565472 w 2307205"/>
                  <a:gd name="connsiteY9556" fmla="*/ 1686415 h 1780956"/>
                  <a:gd name="connsiteX9557" fmla="*/ 1564882 w 2307205"/>
                  <a:gd name="connsiteY9557" fmla="*/ 1686415 h 1780956"/>
                  <a:gd name="connsiteX9558" fmla="*/ 1564882 w 2307205"/>
                  <a:gd name="connsiteY9558" fmla="*/ 1685825 h 1780956"/>
                  <a:gd name="connsiteX9559" fmla="*/ 1567390 w 2307205"/>
                  <a:gd name="connsiteY9559" fmla="*/ 1683908 h 1780956"/>
                  <a:gd name="connsiteX9560" fmla="*/ 1568127 w 2307205"/>
                  <a:gd name="connsiteY9560" fmla="*/ 1682875 h 1780956"/>
                  <a:gd name="connsiteX9561" fmla="*/ 1568127 w 2307205"/>
                  <a:gd name="connsiteY9561" fmla="*/ 1681843 h 1780956"/>
                  <a:gd name="connsiteX9562" fmla="*/ 1568422 w 2307205"/>
                  <a:gd name="connsiteY9562" fmla="*/ 1680958 h 1780956"/>
                  <a:gd name="connsiteX9563" fmla="*/ 1569159 w 2307205"/>
                  <a:gd name="connsiteY9563" fmla="*/ 1680220 h 1780956"/>
                  <a:gd name="connsiteX9564" fmla="*/ 1569159 w 2307205"/>
                  <a:gd name="connsiteY9564" fmla="*/ 1679926 h 1780956"/>
                  <a:gd name="connsiteX9565" fmla="*/ 1567979 w 2307205"/>
                  <a:gd name="connsiteY9565" fmla="*/ 1679926 h 1780956"/>
                  <a:gd name="connsiteX9566" fmla="*/ 1567390 w 2307205"/>
                  <a:gd name="connsiteY9566" fmla="*/ 1680368 h 1780956"/>
                  <a:gd name="connsiteX9567" fmla="*/ 1566357 w 2307205"/>
                  <a:gd name="connsiteY9567" fmla="*/ 1681695 h 1780956"/>
                  <a:gd name="connsiteX9568" fmla="*/ 1564735 w 2307205"/>
                  <a:gd name="connsiteY9568" fmla="*/ 1681695 h 1780956"/>
                  <a:gd name="connsiteX9569" fmla="*/ 1564735 w 2307205"/>
                  <a:gd name="connsiteY9569" fmla="*/ 1681253 h 1780956"/>
                  <a:gd name="connsiteX9570" fmla="*/ 1565030 w 2307205"/>
                  <a:gd name="connsiteY9570" fmla="*/ 1680516 h 1780956"/>
                  <a:gd name="connsiteX9571" fmla="*/ 1564735 w 2307205"/>
                  <a:gd name="connsiteY9571" fmla="*/ 1680073 h 1780956"/>
                  <a:gd name="connsiteX9572" fmla="*/ 1563702 w 2307205"/>
                  <a:gd name="connsiteY9572" fmla="*/ 1680073 h 1780956"/>
                  <a:gd name="connsiteX9573" fmla="*/ 1563407 w 2307205"/>
                  <a:gd name="connsiteY9573" fmla="*/ 1678893 h 1780956"/>
                  <a:gd name="connsiteX9574" fmla="*/ 1563112 w 2307205"/>
                  <a:gd name="connsiteY9574" fmla="*/ 1678893 h 1780956"/>
                  <a:gd name="connsiteX9575" fmla="*/ 1561785 w 2307205"/>
                  <a:gd name="connsiteY9575" fmla="*/ 1678008 h 1780956"/>
                  <a:gd name="connsiteX9576" fmla="*/ 1561785 w 2307205"/>
                  <a:gd name="connsiteY9576" fmla="*/ 1676238 h 1780956"/>
                  <a:gd name="connsiteX9577" fmla="*/ 1561195 w 2307205"/>
                  <a:gd name="connsiteY9577" fmla="*/ 1674911 h 1780956"/>
                  <a:gd name="connsiteX9578" fmla="*/ 1560458 w 2307205"/>
                  <a:gd name="connsiteY9578" fmla="*/ 1673878 h 1780956"/>
                  <a:gd name="connsiteX9579" fmla="*/ 1560458 w 2307205"/>
                  <a:gd name="connsiteY9579" fmla="*/ 1672846 h 1780956"/>
                  <a:gd name="connsiteX9580" fmla="*/ 1561195 w 2307205"/>
                  <a:gd name="connsiteY9580" fmla="*/ 1671076 h 1780956"/>
                  <a:gd name="connsiteX9581" fmla="*/ 1560900 w 2307205"/>
                  <a:gd name="connsiteY9581" fmla="*/ 1670781 h 1780956"/>
                  <a:gd name="connsiteX9582" fmla="*/ 1558245 w 2307205"/>
                  <a:gd name="connsiteY9582" fmla="*/ 1670486 h 1780956"/>
                  <a:gd name="connsiteX9583" fmla="*/ 1550428 w 2307205"/>
                  <a:gd name="connsiteY9583" fmla="*/ 1670486 h 1780956"/>
                  <a:gd name="connsiteX9584" fmla="*/ 1550133 w 2307205"/>
                  <a:gd name="connsiteY9584" fmla="*/ 1671519 h 1780956"/>
                  <a:gd name="connsiteX9585" fmla="*/ 1550723 w 2307205"/>
                  <a:gd name="connsiteY9585" fmla="*/ 1672256 h 1780956"/>
                  <a:gd name="connsiteX9586" fmla="*/ 1552198 w 2307205"/>
                  <a:gd name="connsiteY9586" fmla="*/ 1672698 h 1780956"/>
                  <a:gd name="connsiteX9587" fmla="*/ 1553230 w 2307205"/>
                  <a:gd name="connsiteY9587" fmla="*/ 1673436 h 1780956"/>
                  <a:gd name="connsiteX9588" fmla="*/ 1553525 w 2307205"/>
                  <a:gd name="connsiteY9588" fmla="*/ 1674026 h 1780956"/>
                  <a:gd name="connsiteX9589" fmla="*/ 1554410 w 2307205"/>
                  <a:gd name="connsiteY9589" fmla="*/ 1674616 h 1780956"/>
                  <a:gd name="connsiteX9590" fmla="*/ 1555443 w 2307205"/>
                  <a:gd name="connsiteY9590" fmla="*/ 1676091 h 1780956"/>
                  <a:gd name="connsiteX9591" fmla="*/ 1556770 w 2307205"/>
                  <a:gd name="connsiteY9591" fmla="*/ 1678303 h 1780956"/>
                  <a:gd name="connsiteX9592" fmla="*/ 1557655 w 2307205"/>
                  <a:gd name="connsiteY9592" fmla="*/ 1679188 h 1780956"/>
                  <a:gd name="connsiteX9593" fmla="*/ 1558688 w 2307205"/>
                  <a:gd name="connsiteY9593" fmla="*/ 1679188 h 1780956"/>
                  <a:gd name="connsiteX9594" fmla="*/ 1559278 w 2307205"/>
                  <a:gd name="connsiteY9594" fmla="*/ 1679483 h 1780956"/>
                  <a:gd name="connsiteX9595" fmla="*/ 1559278 w 2307205"/>
                  <a:gd name="connsiteY9595" fmla="*/ 1681695 h 1780956"/>
                  <a:gd name="connsiteX9596" fmla="*/ 1559720 w 2307205"/>
                  <a:gd name="connsiteY9596" fmla="*/ 1683023 h 1780956"/>
                  <a:gd name="connsiteX9597" fmla="*/ 1560753 w 2307205"/>
                  <a:gd name="connsiteY9597" fmla="*/ 1684203 h 1780956"/>
                  <a:gd name="connsiteX9598" fmla="*/ 1561342 w 2307205"/>
                  <a:gd name="connsiteY9598" fmla="*/ 1685530 h 1780956"/>
                  <a:gd name="connsiteX9599" fmla="*/ 1561342 w 2307205"/>
                  <a:gd name="connsiteY9599" fmla="*/ 1690250 h 1780956"/>
                  <a:gd name="connsiteX9600" fmla="*/ 1560900 w 2307205"/>
                  <a:gd name="connsiteY9600" fmla="*/ 1691725 h 1780956"/>
                  <a:gd name="connsiteX9601" fmla="*/ 1559425 w 2307205"/>
                  <a:gd name="connsiteY9601" fmla="*/ 1693495 h 1780956"/>
                  <a:gd name="connsiteX9602" fmla="*/ 1558540 w 2307205"/>
                  <a:gd name="connsiteY9602" fmla="*/ 1694970 h 1780956"/>
                  <a:gd name="connsiteX9603" fmla="*/ 1558098 w 2307205"/>
                  <a:gd name="connsiteY9603" fmla="*/ 1696150 h 1780956"/>
                  <a:gd name="connsiteX9604" fmla="*/ 1557360 w 2307205"/>
                  <a:gd name="connsiteY9604" fmla="*/ 1696887 h 1780956"/>
                  <a:gd name="connsiteX9605" fmla="*/ 1556180 w 2307205"/>
                  <a:gd name="connsiteY9605" fmla="*/ 1697329 h 1780956"/>
                  <a:gd name="connsiteX9606" fmla="*/ 1555000 w 2307205"/>
                  <a:gd name="connsiteY9606" fmla="*/ 1698214 h 1780956"/>
                  <a:gd name="connsiteX9607" fmla="*/ 1553820 w 2307205"/>
                  <a:gd name="connsiteY9607" fmla="*/ 1699542 h 1780956"/>
                  <a:gd name="connsiteX9608" fmla="*/ 1553083 w 2307205"/>
                  <a:gd name="connsiteY9608" fmla="*/ 1701164 h 1780956"/>
                  <a:gd name="connsiteX9609" fmla="*/ 1552788 w 2307205"/>
                  <a:gd name="connsiteY9609" fmla="*/ 1703082 h 1780956"/>
                  <a:gd name="connsiteX9610" fmla="*/ 1551756 w 2307205"/>
                  <a:gd name="connsiteY9610" fmla="*/ 1704999 h 1780956"/>
                  <a:gd name="connsiteX9611" fmla="*/ 1550133 w 2307205"/>
                  <a:gd name="connsiteY9611" fmla="*/ 1706916 h 1780956"/>
                  <a:gd name="connsiteX9612" fmla="*/ 1549543 w 2307205"/>
                  <a:gd name="connsiteY9612" fmla="*/ 1709129 h 1780956"/>
                  <a:gd name="connsiteX9613" fmla="*/ 1549838 w 2307205"/>
                  <a:gd name="connsiteY9613" fmla="*/ 1711636 h 1780956"/>
                  <a:gd name="connsiteX9614" fmla="*/ 1549838 w 2307205"/>
                  <a:gd name="connsiteY9614" fmla="*/ 1722403 h 1780956"/>
                  <a:gd name="connsiteX9615" fmla="*/ 1550133 w 2307205"/>
                  <a:gd name="connsiteY9615" fmla="*/ 1725058 h 1780956"/>
                  <a:gd name="connsiteX9616" fmla="*/ 1550133 w 2307205"/>
                  <a:gd name="connsiteY9616" fmla="*/ 1727713 h 1780956"/>
                  <a:gd name="connsiteX9617" fmla="*/ 1549248 w 2307205"/>
                  <a:gd name="connsiteY9617" fmla="*/ 1730368 h 1780956"/>
                  <a:gd name="connsiteX9618" fmla="*/ 1548068 w 2307205"/>
                  <a:gd name="connsiteY9618" fmla="*/ 1732432 h 1780956"/>
                  <a:gd name="connsiteX9619" fmla="*/ 1546446 w 2307205"/>
                  <a:gd name="connsiteY9619" fmla="*/ 1733907 h 1780956"/>
                  <a:gd name="connsiteX9620" fmla="*/ 1544823 w 2307205"/>
                  <a:gd name="connsiteY9620" fmla="*/ 1734940 h 1780956"/>
                  <a:gd name="connsiteX9621" fmla="*/ 1543201 w 2307205"/>
                  <a:gd name="connsiteY9621" fmla="*/ 1735677 h 1780956"/>
                  <a:gd name="connsiteX9622" fmla="*/ 1541726 w 2307205"/>
                  <a:gd name="connsiteY9622" fmla="*/ 1736857 h 1780956"/>
                  <a:gd name="connsiteX9623" fmla="*/ 1540251 w 2307205"/>
                  <a:gd name="connsiteY9623" fmla="*/ 1738480 h 1780956"/>
                  <a:gd name="connsiteX9624" fmla="*/ 1537891 w 2307205"/>
                  <a:gd name="connsiteY9624" fmla="*/ 1739954 h 1780956"/>
                  <a:gd name="connsiteX9625" fmla="*/ 1534499 w 2307205"/>
                  <a:gd name="connsiteY9625" fmla="*/ 1741282 h 1780956"/>
                  <a:gd name="connsiteX9626" fmla="*/ 1531697 w 2307205"/>
                  <a:gd name="connsiteY9626" fmla="*/ 1742167 h 1780956"/>
                  <a:gd name="connsiteX9627" fmla="*/ 1529779 w 2307205"/>
                  <a:gd name="connsiteY9627" fmla="*/ 1750869 h 1780956"/>
                  <a:gd name="connsiteX9628" fmla="*/ 1528305 w 2307205"/>
                  <a:gd name="connsiteY9628" fmla="*/ 1754556 h 1780956"/>
                  <a:gd name="connsiteX9629" fmla="*/ 1525650 w 2307205"/>
                  <a:gd name="connsiteY9629" fmla="*/ 1756621 h 1780956"/>
                  <a:gd name="connsiteX9630" fmla="*/ 1525945 w 2307205"/>
                  <a:gd name="connsiteY9630" fmla="*/ 1757063 h 1780956"/>
                  <a:gd name="connsiteX9631" fmla="*/ 1526534 w 2307205"/>
                  <a:gd name="connsiteY9631" fmla="*/ 1757653 h 1780956"/>
                  <a:gd name="connsiteX9632" fmla="*/ 1529927 w 2307205"/>
                  <a:gd name="connsiteY9632" fmla="*/ 1758391 h 1780956"/>
                  <a:gd name="connsiteX9633" fmla="*/ 1531254 w 2307205"/>
                  <a:gd name="connsiteY9633" fmla="*/ 1758391 h 1780956"/>
                  <a:gd name="connsiteX9634" fmla="*/ 1531549 w 2307205"/>
                  <a:gd name="connsiteY9634" fmla="*/ 1759276 h 1780956"/>
                  <a:gd name="connsiteX9635" fmla="*/ 1531549 w 2307205"/>
                  <a:gd name="connsiteY9635" fmla="*/ 1761193 h 1780956"/>
                  <a:gd name="connsiteX9636" fmla="*/ 1531254 w 2307205"/>
                  <a:gd name="connsiteY9636" fmla="*/ 1762521 h 1780956"/>
                  <a:gd name="connsiteX9637" fmla="*/ 1530369 w 2307205"/>
                  <a:gd name="connsiteY9637" fmla="*/ 1763406 h 1780956"/>
                  <a:gd name="connsiteX9638" fmla="*/ 1528894 w 2307205"/>
                  <a:gd name="connsiteY9638" fmla="*/ 1763995 h 1780956"/>
                  <a:gd name="connsiteX9639" fmla="*/ 1526977 w 2307205"/>
                  <a:gd name="connsiteY9639" fmla="*/ 1764291 h 1780956"/>
                  <a:gd name="connsiteX9640" fmla="*/ 1519750 w 2307205"/>
                  <a:gd name="connsiteY9640" fmla="*/ 1763701 h 1780956"/>
                  <a:gd name="connsiteX9641" fmla="*/ 1517095 w 2307205"/>
                  <a:gd name="connsiteY9641" fmla="*/ 1763995 h 1780956"/>
                  <a:gd name="connsiteX9642" fmla="*/ 1515915 w 2307205"/>
                  <a:gd name="connsiteY9642" fmla="*/ 1764438 h 1780956"/>
                  <a:gd name="connsiteX9643" fmla="*/ 1515030 w 2307205"/>
                  <a:gd name="connsiteY9643" fmla="*/ 1764880 h 1780956"/>
                  <a:gd name="connsiteX9644" fmla="*/ 1514293 w 2307205"/>
                  <a:gd name="connsiteY9644" fmla="*/ 1765618 h 1780956"/>
                  <a:gd name="connsiteX9645" fmla="*/ 1513555 w 2307205"/>
                  <a:gd name="connsiteY9645" fmla="*/ 1767535 h 1780956"/>
                  <a:gd name="connsiteX9646" fmla="*/ 1513260 w 2307205"/>
                  <a:gd name="connsiteY9646" fmla="*/ 1770485 h 1780956"/>
                  <a:gd name="connsiteX9647" fmla="*/ 1513555 w 2307205"/>
                  <a:gd name="connsiteY9647" fmla="*/ 1771960 h 1780956"/>
                  <a:gd name="connsiteX9648" fmla="*/ 1514735 w 2307205"/>
                  <a:gd name="connsiteY9648" fmla="*/ 1772550 h 1780956"/>
                  <a:gd name="connsiteX9649" fmla="*/ 1517980 w 2307205"/>
                  <a:gd name="connsiteY9649" fmla="*/ 1773877 h 1780956"/>
                  <a:gd name="connsiteX9650" fmla="*/ 1520635 w 2307205"/>
                  <a:gd name="connsiteY9650" fmla="*/ 1774172 h 1780956"/>
                  <a:gd name="connsiteX9651" fmla="*/ 1524322 w 2307205"/>
                  <a:gd name="connsiteY9651" fmla="*/ 1772992 h 1780956"/>
                  <a:gd name="connsiteX9652" fmla="*/ 1525502 w 2307205"/>
                  <a:gd name="connsiteY9652" fmla="*/ 1772992 h 1780956"/>
                  <a:gd name="connsiteX9653" fmla="*/ 1526534 w 2307205"/>
                  <a:gd name="connsiteY9653" fmla="*/ 1773287 h 1780956"/>
                  <a:gd name="connsiteX9654" fmla="*/ 1527567 w 2307205"/>
                  <a:gd name="connsiteY9654" fmla="*/ 1774025 h 1780956"/>
                  <a:gd name="connsiteX9655" fmla="*/ 1529042 w 2307205"/>
                  <a:gd name="connsiteY9655" fmla="*/ 1776090 h 1780956"/>
                  <a:gd name="connsiteX9656" fmla="*/ 1529484 w 2307205"/>
                  <a:gd name="connsiteY9656" fmla="*/ 1775647 h 1780956"/>
                  <a:gd name="connsiteX9657" fmla="*/ 1529484 w 2307205"/>
                  <a:gd name="connsiteY9657" fmla="*/ 1773730 h 1780956"/>
                  <a:gd name="connsiteX9658" fmla="*/ 1530369 w 2307205"/>
                  <a:gd name="connsiteY9658" fmla="*/ 1772108 h 1780956"/>
                  <a:gd name="connsiteX9659" fmla="*/ 1531697 w 2307205"/>
                  <a:gd name="connsiteY9659" fmla="*/ 1770633 h 1780956"/>
                  <a:gd name="connsiteX9660" fmla="*/ 1534352 w 2307205"/>
                  <a:gd name="connsiteY9660" fmla="*/ 1768863 h 1780956"/>
                  <a:gd name="connsiteX9661" fmla="*/ 1538334 w 2307205"/>
                  <a:gd name="connsiteY9661" fmla="*/ 1766798 h 1780956"/>
                  <a:gd name="connsiteX9662" fmla="*/ 1541431 w 2307205"/>
                  <a:gd name="connsiteY9662" fmla="*/ 1765765 h 1780956"/>
                  <a:gd name="connsiteX9663" fmla="*/ 1544233 w 2307205"/>
                  <a:gd name="connsiteY9663" fmla="*/ 1765470 h 1780956"/>
                  <a:gd name="connsiteX9664" fmla="*/ 1544528 w 2307205"/>
                  <a:gd name="connsiteY9664" fmla="*/ 1765175 h 1780956"/>
                  <a:gd name="connsiteX9665" fmla="*/ 1546003 w 2307205"/>
                  <a:gd name="connsiteY9665" fmla="*/ 1763995 h 1780956"/>
                  <a:gd name="connsiteX9666" fmla="*/ 1546298 w 2307205"/>
                  <a:gd name="connsiteY9666" fmla="*/ 1763995 h 1780956"/>
                  <a:gd name="connsiteX9667" fmla="*/ 1545708 w 2307205"/>
                  <a:gd name="connsiteY9667" fmla="*/ 1765323 h 1780956"/>
                  <a:gd name="connsiteX9668" fmla="*/ 1545708 w 2307205"/>
                  <a:gd name="connsiteY9668" fmla="*/ 1765913 h 1780956"/>
                  <a:gd name="connsiteX9669" fmla="*/ 1546298 w 2307205"/>
                  <a:gd name="connsiteY9669" fmla="*/ 1765913 h 1780956"/>
                  <a:gd name="connsiteX9670" fmla="*/ 1547036 w 2307205"/>
                  <a:gd name="connsiteY9670" fmla="*/ 1764733 h 1780956"/>
                  <a:gd name="connsiteX9671" fmla="*/ 1547921 w 2307205"/>
                  <a:gd name="connsiteY9671" fmla="*/ 1762373 h 1780956"/>
                  <a:gd name="connsiteX9672" fmla="*/ 1549986 w 2307205"/>
                  <a:gd name="connsiteY9672" fmla="*/ 1759866 h 1780956"/>
                  <a:gd name="connsiteX9673" fmla="*/ 1556180 w 2307205"/>
                  <a:gd name="connsiteY9673" fmla="*/ 1755294 h 1780956"/>
                  <a:gd name="connsiteX9674" fmla="*/ 1558540 w 2307205"/>
                  <a:gd name="connsiteY9674" fmla="*/ 1754114 h 1780956"/>
                  <a:gd name="connsiteX9675" fmla="*/ 1562522 w 2307205"/>
                  <a:gd name="connsiteY9675" fmla="*/ 1753376 h 1780956"/>
                  <a:gd name="connsiteX9676" fmla="*/ 1568127 w 2307205"/>
                  <a:gd name="connsiteY9676" fmla="*/ 1753081 h 1780956"/>
                  <a:gd name="connsiteX9677" fmla="*/ 1573732 w 2307205"/>
                  <a:gd name="connsiteY9677" fmla="*/ 1753671 h 1780956"/>
                  <a:gd name="connsiteX9678" fmla="*/ 1579189 w 2307205"/>
                  <a:gd name="connsiteY9678" fmla="*/ 1755146 h 1780956"/>
                  <a:gd name="connsiteX9679" fmla="*/ 1582876 w 2307205"/>
                  <a:gd name="connsiteY9679" fmla="*/ 1755883 h 1780956"/>
                  <a:gd name="connsiteX9680" fmla="*/ 1584941 w 2307205"/>
                  <a:gd name="connsiteY9680" fmla="*/ 1755883 h 1780956"/>
                  <a:gd name="connsiteX9681" fmla="*/ 1592906 w 2307205"/>
                  <a:gd name="connsiteY9681" fmla="*/ 1756768 h 1780956"/>
                  <a:gd name="connsiteX9682" fmla="*/ 1593790 w 2307205"/>
                  <a:gd name="connsiteY9682" fmla="*/ 1756473 h 1780956"/>
                  <a:gd name="connsiteX9683" fmla="*/ 1592611 w 2307205"/>
                  <a:gd name="connsiteY9683" fmla="*/ 1755883 h 1780956"/>
                  <a:gd name="connsiteX9684" fmla="*/ 1587448 w 2307205"/>
                  <a:gd name="connsiteY9684" fmla="*/ 1755294 h 1780956"/>
                  <a:gd name="connsiteX9685" fmla="*/ 1585826 w 2307205"/>
                  <a:gd name="connsiteY9685" fmla="*/ 1754704 h 1780956"/>
                  <a:gd name="connsiteX9686" fmla="*/ 1583614 w 2307205"/>
                  <a:gd name="connsiteY9686" fmla="*/ 1754704 h 1780956"/>
                  <a:gd name="connsiteX9687" fmla="*/ 1585089 w 2307205"/>
                  <a:gd name="connsiteY9687" fmla="*/ 1752491 h 1780956"/>
                  <a:gd name="connsiteX9688" fmla="*/ 1585826 w 2307205"/>
                  <a:gd name="connsiteY9688" fmla="*/ 1752196 h 1780956"/>
                  <a:gd name="connsiteX9689" fmla="*/ 1586859 w 2307205"/>
                  <a:gd name="connsiteY9689" fmla="*/ 1751459 h 1780956"/>
                  <a:gd name="connsiteX9690" fmla="*/ 1587891 w 2307205"/>
                  <a:gd name="connsiteY9690" fmla="*/ 1750426 h 1780956"/>
                  <a:gd name="connsiteX9691" fmla="*/ 1589661 w 2307205"/>
                  <a:gd name="connsiteY9691" fmla="*/ 1749246 h 1780956"/>
                  <a:gd name="connsiteX9692" fmla="*/ 1592758 w 2307205"/>
                  <a:gd name="connsiteY9692" fmla="*/ 1748361 h 1780956"/>
                  <a:gd name="connsiteX9693" fmla="*/ 1597330 w 2307205"/>
                  <a:gd name="connsiteY9693" fmla="*/ 1747771 h 1780956"/>
                  <a:gd name="connsiteX9694" fmla="*/ 1601903 w 2307205"/>
                  <a:gd name="connsiteY9694" fmla="*/ 1746592 h 1780956"/>
                  <a:gd name="connsiteX9695" fmla="*/ 1603082 w 2307205"/>
                  <a:gd name="connsiteY9695" fmla="*/ 1746592 h 1780956"/>
                  <a:gd name="connsiteX9696" fmla="*/ 1604115 w 2307205"/>
                  <a:gd name="connsiteY9696" fmla="*/ 1746887 h 1780956"/>
                  <a:gd name="connsiteX9697" fmla="*/ 1605885 w 2307205"/>
                  <a:gd name="connsiteY9697" fmla="*/ 1746887 h 1780956"/>
                  <a:gd name="connsiteX9698" fmla="*/ 1611342 w 2307205"/>
                  <a:gd name="connsiteY9698" fmla="*/ 1746002 h 1780956"/>
                  <a:gd name="connsiteX9699" fmla="*/ 1614587 w 2307205"/>
                  <a:gd name="connsiteY9699" fmla="*/ 1746002 h 1780956"/>
                  <a:gd name="connsiteX9700" fmla="*/ 1616947 w 2307205"/>
                  <a:gd name="connsiteY9700" fmla="*/ 1746297 h 1780956"/>
                  <a:gd name="connsiteX9701" fmla="*/ 1618422 w 2307205"/>
                  <a:gd name="connsiteY9701" fmla="*/ 1746739 h 1780956"/>
                  <a:gd name="connsiteX9702" fmla="*/ 1620192 w 2307205"/>
                  <a:gd name="connsiteY9702" fmla="*/ 1746739 h 1780956"/>
                  <a:gd name="connsiteX9703" fmla="*/ 1623289 w 2307205"/>
                  <a:gd name="connsiteY9703" fmla="*/ 1745117 h 1780956"/>
                  <a:gd name="connsiteX9704" fmla="*/ 1623584 w 2307205"/>
                  <a:gd name="connsiteY9704" fmla="*/ 1744527 h 1780956"/>
                  <a:gd name="connsiteX9705" fmla="*/ 1622994 w 2307205"/>
                  <a:gd name="connsiteY9705" fmla="*/ 1743642 h 1780956"/>
                  <a:gd name="connsiteX9706" fmla="*/ 1621371 w 2307205"/>
                  <a:gd name="connsiteY9706" fmla="*/ 1742462 h 1780956"/>
                  <a:gd name="connsiteX9707" fmla="*/ 1620634 w 2307205"/>
                  <a:gd name="connsiteY9707" fmla="*/ 1741429 h 1780956"/>
                  <a:gd name="connsiteX9708" fmla="*/ 1620634 w 2307205"/>
                  <a:gd name="connsiteY9708" fmla="*/ 1740102 h 1780956"/>
                  <a:gd name="connsiteX9709" fmla="*/ 1619749 w 2307205"/>
                  <a:gd name="connsiteY9709" fmla="*/ 1739217 h 1780956"/>
                  <a:gd name="connsiteX9710" fmla="*/ 1619749 w 2307205"/>
                  <a:gd name="connsiteY9710" fmla="*/ 1738775 h 1780956"/>
                  <a:gd name="connsiteX9711" fmla="*/ 1620044 w 2307205"/>
                  <a:gd name="connsiteY9711" fmla="*/ 1733317 h 1780956"/>
                  <a:gd name="connsiteX9712" fmla="*/ 1620044 w 2307205"/>
                  <a:gd name="connsiteY9712" fmla="*/ 1733317 h 1780956"/>
                  <a:gd name="connsiteX9713" fmla="*/ 1616062 w 2307205"/>
                  <a:gd name="connsiteY9713" fmla="*/ 1734497 h 1780956"/>
                  <a:gd name="connsiteX9714" fmla="*/ 1613997 w 2307205"/>
                  <a:gd name="connsiteY9714" fmla="*/ 1735530 h 1780956"/>
                  <a:gd name="connsiteX9715" fmla="*/ 1612817 w 2307205"/>
                  <a:gd name="connsiteY9715" fmla="*/ 1735825 h 1780956"/>
                  <a:gd name="connsiteX9716" fmla="*/ 1611195 w 2307205"/>
                  <a:gd name="connsiteY9716" fmla="*/ 1735530 h 1780956"/>
                  <a:gd name="connsiteX9717" fmla="*/ 1607950 w 2307205"/>
                  <a:gd name="connsiteY9717" fmla="*/ 1735530 h 1780956"/>
                  <a:gd name="connsiteX9718" fmla="*/ 1605000 w 2307205"/>
                  <a:gd name="connsiteY9718" fmla="*/ 1734645 h 1780956"/>
                  <a:gd name="connsiteX9719" fmla="*/ 1602640 w 2307205"/>
                  <a:gd name="connsiteY9719" fmla="*/ 1734055 h 1780956"/>
                  <a:gd name="connsiteX9720" fmla="*/ 1601460 w 2307205"/>
                  <a:gd name="connsiteY9720" fmla="*/ 1732580 h 1780956"/>
                  <a:gd name="connsiteX9721" fmla="*/ 1601460 w 2307205"/>
                  <a:gd name="connsiteY9721" fmla="*/ 1731990 h 1780956"/>
                  <a:gd name="connsiteX9722" fmla="*/ 1604557 w 2307205"/>
                  <a:gd name="connsiteY9722" fmla="*/ 1727713 h 1780956"/>
                  <a:gd name="connsiteX9723" fmla="*/ 1605737 w 2307205"/>
                  <a:gd name="connsiteY9723" fmla="*/ 1725795 h 1780956"/>
                  <a:gd name="connsiteX9724" fmla="*/ 1606032 w 2307205"/>
                  <a:gd name="connsiteY9724" fmla="*/ 1724615 h 1780956"/>
                  <a:gd name="connsiteX9725" fmla="*/ 1606770 w 2307205"/>
                  <a:gd name="connsiteY9725" fmla="*/ 1723730 h 1780956"/>
                  <a:gd name="connsiteX9726" fmla="*/ 1608540 w 2307205"/>
                  <a:gd name="connsiteY9726" fmla="*/ 1722698 h 1780956"/>
                  <a:gd name="connsiteX9727" fmla="*/ 1608982 w 2307205"/>
                  <a:gd name="connsiteY9727" fmla="*/ 1721961 h 1780956"/>
                  <a:gd name="connsiteX9728" fmla="*/ 1609867 w 2307205"/>
                  <a:gd name="connsiteY9728" fmla="*/ 1721665 h 1780956"/>
                  <a:gd name="connsiteX9729" fmla="*/ 1611195 w 2307205"/>
                  <a:gd name="connsiteY9729" fmla="*/ 1721665 h 1780956"/>
                  <a:gd name="connsiteX9730" fmla="*/ 1613702 w 2307205"/>
                  <a:gd name="connsiteY9730" fmla="*/ 1720338 h 1780956"/>
                  <a:gd name="connsiteX9731" fmla="*/ 1617242 w 2307205"/>
                  <a:gd name="connsiteY9731" fmla="*/ 1717536 h 1780956"/>
                  <a:gd name="connsiteX9732" fmla="*/ 1620044 w 2307205"/>
                  <a:gd name="connsiteY9732" fmla="*/ 1715766 h 1780956"/>
                  <a:gd name="connsiteX9733" fmla="*/ 1621961 w 2307205"/>
                  <a:gd name="connsiteY9733" fmla="*/ 1715176 h 1780956"/>
                  <a:gd name="connsiteX9734" fmla="*/ 1627124 w 2307205"/>
                  <a:gd name="connsiteY9734" fmla="*/ 1714586 h 1780956"/>
                  <a:gd name="connsiteX9735" fmla="*/ 1630368 w 2307205"/>
                  <a:gd name="connsiteY9735" fmla="*/ 1713701 h 1780956"/>
                  <a:gd name="connsiteX9736" fmla="*/ 1632728 w 2307205"/>
                  <a:gd name="connsiteY9736" fmla="*/ 1713406 h 1780956"/>
                  <a:gd name="connsiteX9737" fmla="*/ 1634056 w 2307205"/>
                  <a:gd name="connsiteY9737" fmla="*/ 1713701 h 1780956"/>
                  <a:gd name="connsiteX9738" fmla="*/ 1636268 w 2307205"/>
                  <a:gd name="connsiteY9738" fmla="*/ 1713406 h 1780956"/>
                  <a:gd name="connsiteX9739" fmla="*/ 1639218 w 2307205"/>
                  <a:gd name="connsiteY9739" fmla="*/ 1712521 h 1780956"/>
                  <a:gd name="connsiteX9740" fmla="*/ 1643053 w 2307205"/>
                  <a:gd name="connsiteY9740" fmla="*/ 1711784 h 1780956"/>
                  <a:gd name="connsiteX9741" fmla="*/ 1647920 w 2307205"/>
                  <a:gd name="connsiteY9741" fmla="*/ 1711341 h 1780956"/>
                  <a:gd name="connsiteX9742" fmla="*/ 1651017 w 2307205"/>
                  <a:gd name="connsiteY9742" fmla="*/ 1710899 h 1780956"/>
                  <a:gd name="connsiteX9743" fmla="*/ 1652345 w 2307205"/>
                  <a:gd name="connsiteY9743" fmla="*/ 1710309 h 1780956"/>
                  <a:gd name="connsiteX9744" fmla="*/ 1654999 w 2307205"/>
                  <a:gd name="connsiteY9744" fmla="*/ 1710309 h 1780956"/>
                  <a:gd name="connsiteX9745" fmla="*/ 1655442 w 2307205"/>
                  <a:gd name="connsiteY9745" fmla="*/ 1709571 h 1780956"/>
                  <a:gd name="connsiteX9746" fmla="*/ 1656179 w 2307205"/>
                  <a:gd name="connsiteY9746" fmla="*/ 1709276 h 1780956"/>
                  <a:gd name="connsiteX9747" fmla="*/ 1658687 w 2307205"/>
                  <a:gd name="connsiteY9747" fmla="*/ 1709276 h 1780956"/>
                  <a:gd name="connsiteX9748" fmla="*/ 1659572 w 2307205"/>
                  <a:gd name="connsiteY9748" fmla="*/ 1709866 h 1780956"/>
                  <a:gd name="connsiteX9749" fmla="*/ 1659572 w 2307205"/>
                  <a:gd name="connsiteY9749" fmla="*/ 1710161 h 1780956"/>
                  <a:gd name="connsiteX9750" fmla="*/ 1659129 w 2307205"/>
                  <a:gd name="connsiteY9750" fmla="*/ 1710161 h 1780956"/>
                  <a:gd name="connsiteX9751" fmla="*/ 1659424 w 2307205"/>
                  <a:gd name="connsiteY9751" fmla="*/ 1710899 h 1780956"/>
                  <a:gd name="connsiteX9752" fmla="*/ 1660752 w 2307205"/>
                  <a:gd name="connsiteY9752" fmla="*/ 1711784 h 1780956"/>
                  <a:gd name="connsiteX9753" fmla="*/ 1662964 w 2307205"/>
                  <a:gd name="connsiteY9753" fmla="*/ 1712079 h 1780956"/>
                  <a:gd name="connsiteX9754" fmla="*/ 1665471 w 2307205"/>
                  <a:gd name="connsiteY9754" fmla="*/ 1711489 h 1780956"/>
                  <a:gd name="connsiteX9755" fmla="*/ 1667241 w 2307205"/>
                  <a:gd name="connsiteY9755" fmla="*/ 1711784 h 1780956"/>
                  <a:gd name="connsiteX9756" fmla="*/ 1666799 w 2307205"/>
                  <a:gd name="connsiteY9756" fmla="*/ 1712226 h 1780956"/>
                  <a:gd name="connsiteX9757" fmla="*/ 1665766 w 2307205"/>
                  <a:gd name="connsiteY9757" fmla="*/ 1712226 h 1780956"/>
                  <a:gd name="connsiteX9758" fmla="*/ 1666356 w 2307205"/>
                  <a:gd name="connsiteY9758" fmla="*/ 1713111 h 1780956"/>
                  <a:gd name="connsiteX9759" fmla="*/ 1666946 w 2307205"/>
                  <a:gd name="connsiteY9759" fmla="*/ 1713111 h 1780956"/>
                  <a:gd name="connsiteX9760" fmla="*/ 1669011 w 2307205"/>
                  <a:gd name="connsiteY9760" fmla="*/ 1712374 h 1780956"/>
                  <a:gd name="connsiteX9761" fmla="*/ 1669011 w 2307205"/>
                  <a:gd name="connsiteY9761" fmla="*/ 1712669 h 1780956"/>
                  <a:gd name="connsiteX9762" fmla="*/ 1668274 w 2307205"/>
                  <a:gd name="connsiteY9762" fmla="*/ 1713848 h 1780956"/>
                  <a:gd name="connsiteX9763" fmla="*/ 1668569 w 2307205"/>
                  <a:gd name="connsiteY9763" fmla="*/ 1714586 h 1780956"/>
                  <a:gd name="connsiteX9764" fmla="*/ 1670044 w 2307205"/>
                  <a:gd name="connsiteY9764" fmla="*/ 1714881 h 1780956"/>
                  <a:gd name="connsiteX9765" fmla="*/ 1672551 w 2307205"/>
                  <a:gd name="connsiteY9765" fmla="*/ 1714291 h 1780956"/>
                  <a:gd name="connsiteX9766" fmla="*/ 1675648 w 2307205"/>
                  <a:gd name="connsiteY9766" fmla="*/ 1712816 h 1780956"/>
                  <a:gd name="connsiteX9767" fmla="*/ 1677123 w 2307205"/>
                  <a:gd name="connsiteY9767" fmla="*/ 1712374 h 1780956"/>
                  <a:gd name="connsiteX9768" fmla="*/ 1677418 w 2307205"/>
                  <a:gd name="connsiteY9768" fmla="*/ 1711636 h 1780956"/>
                  <a:gd name="connsiteX9769" fmla="*/ 1676386 w 2307205"/>
                  <a:gd name="connsiteY9769" fmla="*/ 1711636 h 1780956"/>
                  <a:gd name="connsiteX9770" fmla="*/ 1673731 w 2307205"/>
                  <a:gd name="connsiteY9770" fmla="*/ 1711931 h 1780956"/>
                  <a:gd name="connsiteX9771" fmla="*/ 1672993 w 2307205"/>
                  <a:gd name="connsiteY9771" fmla="*/ 1712374 h 1780956"/>
                  <a:gd name="connsiteX9772" fmla="*/ 1672993 w 2307205"/>
                  <a:gd name="connsiteY9772" fmla="*/ 1712079 h 1780956"/>
                  <a:gd name="connsiteX9773" fmla="*/ 1673436 w 2307205"/>
                  <a:gd name="connsiteY9773" fmla="*/ 1710899 h 1780956"/>
                  <a:gd name="connsiteX9774" fmla="*/ 1675943 w 2307205"/>
                  <a:gd name="connsiteY9774" fmla="*/ 1709276 h 1780956"/>
                  <a:gd name="connsiteX9775" fmla="*/ 1676976 w 2307205"/>
                  <a:gd name="connsiteY9775" fmla="*/ 1708391 h 1780956"/>
                  <a:gd name="connsiteX9776" fmla="*/ 1677713 w 2307205"/>
                  <a:gd name="connsiteY9776" fmla="*/ 1707359 h 1780956"/>
                  <a:gd name="connsiteX9777" fmla="*/ 1676976 w 2307205"/>
                  <a:gd name="connsiteY9777" fmla="*/ 1707359 h 1780956"/>
                  <a:gd name="connsiteX9778" fmla="*/ 1674911 w 2307205"/>
                  <a:gd name="connsiteY9778" fmla="*/ 1708391 h 1780956"/>
                  <a:gd name="connsiteX9779" fmla="*/ 1672993 w 2307205"/>
                  <a:gd name="connsiteY9779" fmla="*/ 1708981 h 1780956"/>
                  <a:gd name="connsiteX9780" fmla="*/ 1671371 w 2307205"/>
                  <a:gd name="connsiteY9780" fmla="*/ 1708981 h 1780956"/>
                  <a:gd name="connsiteX9781" fmla="*/ 1670929 w 2307205"/>
                  <a:gd name="connsiteY9781" fmla="*/ 1707949 h 1780956"/>
                  <a:gd name="connsiteX9782" fmla="*/ 1671813 w 2307205"/>
                  <a:gd name="connsiteY9782" fmla="*/ 1705736 h 1780956"/>
                  <a:gd name="connsiteX9783" fmla="*/ 1670929 w 2307205"/>
                  <a:gd name="connsiteY9783" fmla="*/ 1704999 h 1780956"/>
                  <a:gd name="connsiteX9784" fmla="*/ 1666799 w 2307205"/>
                  <a:gd name="connsiteY9784" fmla="*/ 1706031 h 1780956"/>
                  <a:gd name="connsiteX9785" fmla="*/ 1666356 w 2307205"/>
                  <a:gd name="connsiteY9785" fmla="*/ 1706474 h 1780956"/>
                  <a:gd name="connsiteX9786" fmla="*/ 1666356 w 2307205"/>
                  <a:gd name="connsiteY9786" fmla="*/ 1706769 h 1780956"/>
                  <a:gd name="connsiteX9787" fmla="*/ 1666799 w 2307205"/>
                  <a:gd name="connsiteY9787" fmla="*/ 1706769 h 1780956"/>
                  <a:gd name="connsiteX9788" fmla="*/ 1666799 w 2307205"/>
                  <a:gd name="connsiteY9788" fmla="*/ 1707211 h 1780956"/>
                  <a:gd name="connsiteX9789" fmla="*/ 1665324 w 2307205"/>
                  <a:gd name="connsiteY9789" fmla="*/ 1707211 h 1780956"/>
                  <a:gd name="connsiteX9790" fmla="*/ 1665324 w 2307205"/>
                  <a:gd name="connsiteY9790" fmla="*/ 1706769 h 1780956"/>
                  <a:gd name="connsiteX9791" fmla="*/ 1665766 w 2307205"/>
                  <a:gd name="connsiteY9791" fmla="*/ 1706031 h 1780956"/>
                  <a:gd name="connsiteX9792" fmla="*/ 1665324 w 2307205"/>
                  <a:gd name="connsiteY9792" fmla="*/ 1705736 h 1780956"/>
                  <a:gd name="connsiteX9793" fmla="*/ 1663996 w 2307205"/>
                  <a:gd name="connsiteY9793" fmla="*/ 1706031 h 1780956"/>
                  <a:gd name="connsiteX9794" fmla="*/ 1662226 w 2307205"/>
                  <a:gd name="connsiteY9794" fmla="*/ 1706474 h 1780956"/>
                  <a:gd name="connsiteX9795" fmla="*/ 1658539 w 2307205"/>
                  <a:gd name="connsiteY9795" fmla="*/ 1707949 h 1780956"/>
                  <a:gd name="connsiteX9796" fmla="*/ 1658539 w 2307205"/>
                  <a:gd name="connsiteY9796" fmla="*/ 1707654 h 1780956"/>
                  <a:gd name="connsiteX9797" fmla="*/ 1659572 w 2307205"/>
                  <a:gd name="connsiteY9797" fmla="*/ 1706769 h 1780956"/>
                  <a:gd name="connsiteX9798" fmla="*/ 1663406 w 2307205"/>
                  <a:gd name="connsiteY9798" fmla="*/ 1705589 h 1780956"/>
                  <a:gd name="connsiteX9799" fmla="*/ 1665324 w 2307205"/>
                  <a:gd name="connsiteY9799" fmla="*/ 1704999 h 1780956"/>
                  <a:gd name="connsiteX9800" fmla="*/ 1666504 w 2307205"/>
                  <a:gd name="connsiteY9800" fmla="*/ 1704999 h 1780956"/>
                  <a:gd name="connsiteX9801" fmla="*/ 1667241 w 2307205"/>
                  <a:gd name="connsiteY9801" fmla="*/ 1704704 h 1780956"/>
                  <a:gd name="connsiteX9802" fmla="*/ 1667979 w 2307205"/>
                  <a:gd name="connsiteY9802" fmla="*/ 1704704 h 1780956"/>
                  <a:gd name="connsiteX9803" fmla="*/ 1668569 w 2307205"/>
                  <a:gd name="connsiteY9803" fmla="*/ 1705147 h 1780956"/>
                  <a:gd name="connsiteX9804" fmla="*/ 1670044 w 2307205"/>
                  <a:gd name="connsiteY9804" fmla="*/ 1705147 h 1780956"/>
                  <a:gd name="connsiteX9805" fmla="*/ 1672403 w 2307205"/>
                  <a:gd name="connsiteY9805" fmla="*/ 1704261 h 1780956"/>
                  <a:gd name="connsiteX9806" fmla="*/ 1673436 w 2307205"/>
                  <a:gd name="connsiteY9806" fmla="*/ 1704557 h 1780956"/>
                  <a:gd name="connsiteX9807" fmla="*/ 1673141 w 2307205"/>
                  <a:gd name="connsiteY9807" fmla="*/ 1705884 h 1780956"/>
                  <a:gd name="connsiteX9808" fmla="*/ 1673731 w 2307205"/>
                  <a:gd name="connsiteY9808" fmla="*/ 1705884 h 1780956"/>
                  <a:gd name="connsiteX9809" fmla="*/ 1675206 w 2307205"/>
                  <a:gd name="connsiteY9809" fmla="*/ 1704999 h 1780956"/>
                  <a:gd name="connsiteX9810" fmla="*/ 1676238 w 2307205"/>
                  <a:gd name="connsiteY9810" fmla="*/ 1704704 h 1780956"/>
                  <a:gd name="connsiteX9811" fmla="*/ 1676681 w 2307205"/>
                  <a:gd name="connsiteY9811" fmla="*/ 1704999 h 1780956"/>
                  <a:gd name="connsiteX9812" fmla="*/ 1673436 w 2307205"/>
                  <a:gd name="connsiteY9812" fmla="*/ 1706769 h 1780956"/>
                  <a:gd name="connsiteX9813" fmla="*/ 1672551 w 2307205"/>
                  <a:gd name="connsiteY9813" fmla="*/ 1707654 h 1780956"/>
                  <a:gd name="connsiteX9814" fmla="*/ 1672551 w 2307205"/>
                  <a:gd name="connsiteY9814" fmla="*/ 1708096 h 1780956"/>
                  <a:gd name="connsiteX9815" fmla="*/ 1672846 w 2307205"/>
                  <a:gd name="connsiteY9815" fmla="*/ 1708686 h 1780956"/>
                  <a:gd name="connsiteX9816" fmla="*/ 1674173 w 2307205"/>
                  <a:gd name="connsiteY9816" fmla="*/ 1708686 h 1780956"/>
                  <a:gd name="connsiteX9817" fmla="*/ 1679483 w 2307205"/>
                  <a:gd name="connsiteY9817" fmla="*/ 1705147 h 1780956"/>
                  <a:gd name="connsiteX9818" fmla="*/ 1682138 w 2307205"/>
                  <a:gd name="connsiteY9818" fmla="*/ 1703967 h 1780956"/>
                  <a:gd name="connsiteX9819" fmla="*/ 1684793 w 2307205"/>
                  <a:gd name="connsiteY9819" fmla="*/ 1703377 h 1780956"/>
                  <a:gd name="connsiteX9820" fmla="*/ 1687300 w 2307205"/>
                  <a:gd name="connsiteY9820" fmla="*/ 1703377 h 1780956"/>
                  <a:gd name="connsiteX9821" fmla="*/ 1689512 w 2307205"/>
                  <a:gd name="connsiteY9821" fmla="*/ 1702639 h 1780956"/>
                  <a:gd name="connsiteX9822" fmla="*/ 1691282 w 2307205"/>
                  <a:gd name="connsiteY9822" fmla="*/ 1701607 h 1780956"/>
                  <a:gd name="connsiteX9823" fmla="*/ 1698657 w 2307205"/>
                  <a:gd name="connsiteY9823" fmla="*/ 1699247 h 1780956"/>
                  <a:gd name="connsiteX9824" fmla="*/ 1701607 w 2307205"/>
                  <a:gd name="connsiteY9824" fmla="*/ 1697772 h 1780956"/>
                  <a:gd name="connsiteX9825" fmla="*/ 1704557 w 2307205"/>
                  <a:gd name="connsiteY9825" fmla="*/ 1695265 h 1780956"/>
                  <a:gd name="connsiteX9826" fmla="*/ 1705441 w 2307205"/>
                  <a:gd name="connsiteY9826" fmla="*/ 1695265 h 1780956"/>
                  <a:gd name="connsiteX9827" fmla="*/ 1705441 w 2307205"/>
                  <a:gd name="connsiteY9827" fmla="*/ 1694970 h 1780956"/>
                  <a:gd name="connsiteX9828" fmla="*/ 1715766 w 2307205"/>
                  <a:gd name="connsiteY9828" fmla="*/ 1686120 h 1780956"/>
                  <a:gd name="connsiteX9829" fmla="*/ 1721518 w 2307205"/>
                  <a:gd name="connsiteY9829" fmla="*/ 1681990 h 1780956"/>
                  <a:gd name="connsiteX9830" fmla="*/ 1726238 w 2307205"/>
                  <a:gd name="connsiteY9830" fmla="*/ 1679778 h 1780956"/>
                  <a:gd name="connsiteX9831" fmla="*/ 1729925 w 2307205"/>
                  <a:gd name="connsiteY9831" fmla="*/ 1678746 h 1780956"/>
                  <a:gd name="connsiteX9832" fmla="*/ 1733760 w 2307205"/>
                  <a:gd name="connsiteY9832" fmla="*/ 1678746 h 1780956"/>
                  <a:gd name="connsiteX9833" fmla="*/ 1742904 w 2307205"/>
                  <a:gd name="connsiteY9833" fmla="*/ 1672256 h 1780956"/>
                  <a:gd name="connsiteX9834" fmla="*/ 1749689 w 2307205"/>
                  <a:gd name="connsiteY9834" fmla="*/ 1668421 h 1780956"/>
                  <a:gd name="connsiteX9835" fmla="*/ 1752934 w 2307205"/>
                  <a:gd name="connsiteY9835" fmla="*/ 1667684 h 1780956"/>
                  <a:gd name="connsiteX9836" fmla="*/ 1752196 w 2307205"/>
                  <a:gd name="connsiteY9836" fmla="*/ 1664881 h 1780956"/>
                  <a:gd name="connsiteX9837" fmla="*/ 1745706 w 2307205"/>
                  <a:gd name="connsiteY9837" fmla="*/ 1662964 h 1780956"/>
                  <a:gd name="connsiteX9838" fmla="*/ 1743937 w 2307205"/>
                  <a:gd name="connsiteY9838" fmla="*/ 1661784 h 1780956"/>
                  <a:gd name="connsiteX9839" fmla="*/ 1751164 w 2307205"/>
                  <a:gd name="connsiteY9839" fmla="*/ 1662669 h 1780956"/>
                  <a:gd name="connsiteX9840" fmla="*/ 1754851 w 2307205"/>
                  <a:gd name="connsiteY9840" fmla="*/ 1660604 h 1780956"/>
                  <a:gd name="connsiteX9841" fmla="*/ 1757506 w 2307205"/>
                  <a:gd name="connsiteY9841" fmla="*/ 1657654 h 1780956"/>
                  <a:gd name="connsiteX9842" fmla="*/ 1759718 w 2307205"/>
                  <a:gd name="connsiteY9842" fmla="*/ 1655884 h 1780956"/>
                  <a:gd name="connsiteX9843" fmla="*/ 1765913 w 2307205"/>
                  <a:gd name="connsiteY9843" fmla="*/ 1654999 h 1780956"/>
                  <a:gd name="connsiteX9844" fmla="*/ 1770928 w 2307205"/>
                  <a:gd name="connsiteY9844" fmla="*/ 1649690 h 1780956"/>
                  <a:gd name="connsiteX9845" fmla="*/ 1773582 w 2307205"/>
                  <a:gd name="connsiteY9845" fmla="*/ 1645560 h 1780956"/>
                  <a:gd name="connsiteX9846" fmla="*/ 1774467 w 2307205"/>
                  <a:gd name="connsiteY9846" fmla="*/ 1644233 h 1780956"/>
                  <a:gd name="connsiteX9847" fmla="*/ 1777712 w 2307205"/>
                  <a:gd name="connsiteY9847" fmla="*/ 1642463 h 1780956"/>
                  <a:gd name="connsiteX9848" fmla="*/ 1778745 w 2307205"/>
                  <a:gd name="connsiteY9848" fmla="*/ 1639513 h 1780956"/>
                  <a:gd name="connsiteX9849" fmla="*/ 1782432 w 2307205"/>
                  <a:gd name="connsiteY9849" fmla="*/ 1637743 h 1780956"/>
                  <a:gd name="connsiteX9850" fmla="*/ 1786709 w 2307205"/>
                  <a:gd name="connsiteY9850" fmla="*/ 1636858 h 1780956"/>
                  <a:gd name="connsiteX9851" fmla="*/ 1797771 w 2307205"/>
                  <a:gd name="connsiteY9851" fmla="*/ 1630368 h 1780956"/>
                  <a:gd name="connsiteX9852" fmla="*/ 1799098 w 2307205"/>
                  <a:gd name="connsiteY9852" fmla="*/ 1628009 h 1780956"/>
                  <a:gd name="connsiteX9853" fmla="*/ 1803671 w 2307205"/>
                  <a:gd name="connsiteY9853" fmla="*/ 1626386 h 1780956"/>
                  <a:gd name="connsiteX9854" fmla="*/ 1807505 w 2307205"/>
                  <a:gd name="connsiteY9854" fmla="*/ 1623731 h 1780956"/>
                  <a:gd name="connsiteX9855" fmla="*/ 1810750 w 2307205"/>
                  <a:gd name="connsiteY9855" fmla="*/ 1624174 h 1780956"/>
                  <a:gd name="connsiteX9856" fmla="*/ 1814142 w 2307205"/>
                  <a:gd name="connsiteY9856" fmla="*/ 1623289 h 1780956"/>
                  <a:gd name="connsiteX9857" fmla="*/ 1823434 w 2307205"/>
                  <a:gd name="connsiteY9857" fmla="*/ 1620044 h 1780956"/>
                  <a:gd name="connsiteX9858" fmla="*/ 1827417 w 2307205"/>
                  <a:gd name="connsiteY9858" fmla="*/ 1615767 h 1780956"/>
                  <a:gd name="connsiteX9859" fmla="*/ 1831104 w 2307205"/>
                  <a:gd name="connsiteY9859" fmla="*/ 1613112 h 1780956"/>
                  <a:gd name="connsiteX9860" fmla="*/ 1838036 w 2307205"/>
                  <a:gd name="connsiteY9860" fmla="*/ 1608687 h 1780956"/>
                  <a:gd name="connsiteX9861" fmla="*/ 1844821 w 2307205"/>
                  <a:gd name="connsiteY9861" fmla="*/ 1599248 h 1780956"/>
                  <a:gd name="connsiteX9862" fmla="*/ 1848656 w 2307205"/>
                  <a:gd name="connsiteY9862" fmla="*/ 1596593 h 1780956"/>
                  <a:gd name="connsiteX9863" fmla="*/ 1856620 w 2307205"/>
                  <a:gd name="connsiteY9863" fmla="*/ 1588776 h 1780956"/>
                  <a:gd name="connsiteX9864" fmla="*/ 1858980 w 2307205"/>
                  <a:gd name="connsiteY9864" fmla="*/ 1585679 h 1780956"/>
                  <a:gd name="connsiteX9865" fmla="*/ 1860750 w 2307205"/>
                  <a:gd name="connsiteY9865" fmla="*/ 1581696 h 1780956"/>
                  <a:gd name="connsiteX9866" fmla="*/ 1862372 w 2307205"/>
                  <a:gd name="connsiteY9866" fmla="*/ 1576829 h 1780956"/>
                  <a:gd name="connsiteX9867" fmla="*/ 1860012 w 2307205"/>
                  <a:gd name="connsiteY9867" fmla="*/ 1574322 h 1780956"/>
                  <a:gd name="connsiteX9868" fmla="*/ 1857210 w 2307205"/>
                  <a:gd name="connsiteY9868" fmla="*/ 1573142 h 1780956"/>
                  <a:gd name="connsiteX9869" fmla="*/ 1852638 w 2307205"/>
                  <a:gd name="connsiteY9869" fmla="*/ 1571814 h 1780956"/>
                  <a:gd name="connsiteX9870" fmla="*/ 1843346 w 2307205"/>
                  <a:gd name="connsiteY9870" fmla="*/ 1568127 h 1780956"/>
                  <a:gd name="connsiteX9871" fmla="*/ 1838921 w 2307205"/>
                  <a:gd name="connsiteY9871" fmla="*/ 1568127 h 1780956"/>
                  <a:gd name="connsiteX9872" fmla="*/ 1834496 w 2307205"/>
                  <a:gd name="connsiteY9872" fmla="*/ 1567685 h 1780956"/>
                  <a:gd name="connsiteX9873" fmla="*/ 1832284 w 2307205"/>
                  <a:gd name="connsiteY9873" fmla="*/ 1565915 h 1780956"/>
                  <a:gd name="connsiteX9874" fmla="*/ 1829776 w 2307205"/>
                  <a:gd name="connsiteY9874" fmla="*/ 1564735 h 1780956"/>
                  <a:gd name="connsiteX9875" fmla="*/ 1846296 w 2307205"/>
                  <a:gd name="connsiteY9875" fmla="*/ 1567685 h 1780956"/>
                  <a:gd name="connsiteX9876" fmla="*/ 1853375 w 2307205"/>
                  <a:gd name="connsiteY9876" fmla="*/ 1570634 h 1780956"/>
                  <a:gd name="connsiteX9877" fmla="*/ 1856178 w 2307205"/>
                  <a:gd name="connsiteY9877" fmla="*/ 1570929 h 1780956"/>
                  <a:gd name="connsiteX9878" fmla="*/ 1860012 w 2307205"/>
                  <a:gd name="connsiteY9878" fmla="*/ 1572994 h 1780956"/>
                  <a:gd name="connsiteX9879" fmla="*/ 1862372 w 2307205"/>
                  <a:gd name="connsiteY9879" fmla="*/ 1573584 h 1780956"/>
                  <a:gd name="connsiteX9880" fmla="*/ 1864732 w 2307205"/>
                  <a:gd name="connsiteY9880" fmla="*/ 1573289 h 1780956"/>
                  <a:gd name="connsiteX9881" fmla="*/ 1867977 w 2307205"/>
                  <a:gd name="connsiteY9881" fmla="*/ 1571519 h 1780956"/>
                  <a:gd name="connsiteX9882" fmla="*/ 1872549 w 2307205"/>
                  <a:gd name="connsiteY9882" fmla="*/ 1566947 h 1780956"/>
                  <a:gd name="connsiteX9883" fmla="*/ 1876384 w 2307205"/>
                  <a:gd name="connsiteY9883" fmla="*/ 1560753 h 1780956"/>
                  <a:gd name="connsiteX9884" fmla="*/ 1884201 w 2307205"/>
                  <a:gd name="connsiteY9884" fmla="*/ 1552198 h 1780956"/>
                  <a:gd name="connsiteX9885" fmla="*/ 1890985 w 2307205"/>
                  <a:gd name="connsiteY9885" fmla="*/ 1548511 h 1780956"/>
                  <a:gd name="connsiteX9886" fmla="*/ 1892018 w 2307205"/>
                  <a:gd name="connsiteY9886" fmla="*/ 1546298 h 1780956"/>
                  <a:gd name="connsiteX9887" fmla="*/ 1894230 w 2307205"/>
                  <a:gd name="connsiteY9887" fmla="*/ 1544676 h 1780956"/>
                  <a:gd name="connsiteX9888" fmla="*/ 1897623 w 2307205"/>
                  <a:gd name="connsiteY9888" fmla="*/ 1543201 h 1780956"/>
                  <a:gd name="connsiteX9889" fmla="*/ 1900720 w 2307205"/>
                  <a:gd name="connsiteY9889" fmla="*/ 1542759 h 1780956"/>
                  <a:gd name="connsiteX9890" fmla="*/ 1902637 w 2307205"/>
                  <a:gd name="connsiteY9890" fmla="*/ 1541579 h 1780956"/>
                  <a:gd name="connsiteX9891" fmla="*/ 1901015 w 2307205"/>
                  <a:gd name="connsiteY9891" fmla="*/ 1539956 h 1780956"/>
                  <a:gd name="connsiteX9892" fmla="*/ 1906915 w 2307205"/>
                  <a:gd name="connsiteY9892" fmla="*/ 1537891 h 1780956"/>
                  <a:gd name="connsiteX9893" fmla="*/ 1920189 w 2307205"/>
                  <a:gd name="connsiteY9893" fmla="*/ 1535384 h 1780956"/>
                  <a:gd name="connsiteX9894" fmla="*/ 1922254 w 2307205"/>
                  <a:gd name="connsiteY9894" fmla="*/ 1535384 h 1780956"/>
                  <a:gd name="connsiteX9895" fmla="*/ 1924761 w 2307205"/>
                  <a:gd name="connsiteY9895" fmla="*/ 1534794 h 1780956"/>
                  <a:gd name="connsiteX9896" fmla="*/ 1927711 w 2307205"/>
                  <a:gd name="connsiteY9896" fmla="*/ 1531254 h 1780956"/>
                  <a:gd name="connsiteX9897" fmla="*/ 1928448 w 2307205"/>
                  <a:gd name="connsiteY9897" fmla="*/ 1526092 h 1780956"/>
                  <a:gd name="connsiteX9898" fmla="*/ 1936118 w 2307205"/>
                  <a:gd name="connsiteY9898" fmla="*/ 1512818 h 1780956"/>
                  <a:gd name="connsiteX9899" fmla="*/ 1941280 w 2307205"/>
                  <a:gd name="connsiteY9899" fmla="*/ 1510311 h 1780956"/>
                  <a:gd name="connsiteX9900" fmla="*/ 1944377 w 2307205"/>
                  <a:gd name="connsiteY9900" fmla="*/ 1507213 h 1780956"/>
                  <a:gd name="connsiteX9901" fmla="*/ 1946295 w 2307205"/>
                  <a:gd name="connsiteY9901" fmla="*/ 1507213 h 1780956"/>
                  <a:gd name="connsiteX9902" fmla="*/ 1947769 w 2307205"/>
                  <a:gd name="connsiteY9902" fmla="*/ 1505296 h 1780956"/>
                  <a:gd name="connsiteX9903" fmla="*/ 1949982 w 2307205"/>
                  <a:gd name="connsiteY9903" fmla="*/ 1504853 h 1780956"/>
                  <a:gd name="connsiteX9904" fmla="*/ 1951014 w 2307205"/>
                  <a:gd name="connsiteY9904" fmla="*/ 1505443 h 1780956"/>
                  <a:gd name="connsiteX9905" fmla="*/ 1954259 w 2307205"/>
                  <a:gd name="connsiteY9905" fmla="*/ 1505001 h 1780956"/>
                  <a:gd name="connsiteX9906" fmla="*/ 1957357 w 2307205"/>
                  <a:gd name="connsiteY9906" fmla="*/ 1505591 h 1780956"/>
                  <a:gd name="connsiteX9907" fmla="*/ 1961781 w 2307205"/>
                  <a:gd name="connsiteY9907" fmla="*/ 1502346 h 1780956"/>
                  <a:gd name="connsiteX9908" fmla="*/ 1966796 w 2307205"/>
                  <a:gd name="connsiteY9908" fmla="*/ 1503526 h 1780956"/>
                  <a:gd name="connsiteX9909" fmla="*/ 1979628 w 2307205"/>
                  <a:gd name="connsiteY9909" fmla="*/ 1501461 h 1780956"/>
                  <a:gd name="connsiteX9910" fmla="*/ 1981988 w 2307205"/>
                  <a:gd name="connsiteY9910" fmla="*/ 1502199 h 1780956"/>
                  <a:gd name="connsiteX9911" fmla="*/ 1990100 w 2307205"/>
                  <a:gd name="connsiteY9911" fmla="*/ 1502936 h 1780956"/>
                  <a:gd name="connsiteX9912" fmla="*/ 1999539 w 2307205"/>
                  <a:gd name="connsiteY9912" fmla="*/ 1501756 h 1780956"/>
                  <a:gd name="connsiteX9913" fmla="*/ 2008388 w 2307205"/>
                  <a:gd name="connsiteY9913" fmla="*/ 1503083 h 1780956"/>
                  <a:gd name="connsiteX9914" fmla="*/ 2012371 w 2307205"/>
                  <a:gd name="connsiteY9914" fmla="*/ 1501904 h 1780956"/>
                  <a:gd name="connsiteX9915" fmla="*/ 2016648 w 2307205"/>
                  <a:gd name="connsiteY9915" fmla="*/ 1501609 h 1780956"/>
                  <a:gd name="connsiteX9916" fmla="*/ 2019745 w 2307205"/>
                  <a:gd name="connsiteY9916" fmla="*/ 1501904 h 1780956"/>
                  <a:gd name="connsiteX9917" fmla="*/ 2023580 w 2307205"/>
                  <a:gd name="connsiteY9917" fmla="*/ 1503526 h 1780956"/>
                  <a:gd name="connsiteX9918" fmla="*/ 2032725 w 2307205"/>
                  <a:gd name="connsiteY9918" fmla="*/ 1504116 h 1780956"/>
                  <a:gd name="connsiteX9919" fmla="*/ 2035379 w 2307205"/>
                  <a:gd name="connsiteY9919" fmla="*/ 1502346 h 1780956"/>
                  <a:gd name="connsiteX9920" fmla="*/ 2040247 w 2307205"/>
                  <a:gd name="connsiteY9920" fmla="*/ 1502346 h 1780956"/>
                  <a:gd name="connsiteX9921" fmla="*/ 2043344 w 2307205"/>
                  <a:gd name="connsiteY9921" fmla="*/ 1502051 h 1780956"/>
                  <a:gd name="connsiteX9922" fmla="*/ 2046294 w 2307205"/>
                  <a:gd name="connsiteY9922" fmla="*/ 1502051 h 1780956"/>
                  <a:gd name="connsiteX9923" fmla="*/ 2050866 w 2307205"/>
                  <a:gd name="connsiteY9923" fmla="*/ 1502641 h 1780956"/>
                  <a:gd name="connsiteX9924" fmla="*/ 2055586 w 2307205"/>
                  <a:gd name="connsiteY9924" fmla="*/ 1502936 h 1780956"/>
                  <a:gd name="connsiteX9925" fmla="*/ 2060748 w 2307205"/>
                  <a:gd name="connsiteY9925" fmla="*/ 1504263 h 1780956"/>
                  <a:gd name="connsiteX9926" fmla="*/ 2067237 w 2307205"/>
                  <a:gd name="connsiteY9926" fmla="*/ 1504263 h 1780956"/>
                  <a:gd name="connsiteX9927" fmla="*/ 2069450 w 2307205"/>
                  <a:gd name="connsiteY9927" fmla="*/ 1505738 h 1780956"/>
                  <a:gd name="connsiteX9928" fmla="*/ 2072400 w 2307205"/>
                  <a:gd name="connsiteY9928" fmla="*/ 1508983 h 1780956"/>
                  <a:gd name="connsiteX9929" fmla="*/ 2083756 w 2307205"/>
                  <a:gd name="connsiteY9929" fmla="*/ 1505591 h 1780956"/>
                  <a:gd name="connsiteX9930" fmla="*/ 2086559 w 2307205"/>
                  <a:gd name="connsiteY9930" fmla="*/ 1505886 h 1780956"/>
                  <a:gd name="connsiteX9931" fmla="*/ 2092459 w 2307205"/>
                  <a:gd name="connsiteY9931" fmla="*/ 1505443 h 1780956"/>
                  <a:gd name="connsiteX9932" fmla="*/ 2096293 w 2307205"/>
                  <a:gd name="connsiteY9932" fmla="*/ 1503968 h 1780956"/>
                  <a:gd name="connsiteX9933" fmla="*/ 2101456 w 2307205"/>
                  <a:gd name="connsiteY9933" fmla="*/ 1505001 h 1780956"/>
                  <a:gd name="connsiteX9934" fmla="*/ 2105880 w 2307205"/>
                  <a:gd name="connsiteY9934" fmla="*/ 1504411 h 1780956"/>
                  <a:gd name="connsiteX9935" fmla="*/ 2115172 w 2307205"/>
                  <a:gd name="connsiteY9935" fmla="*/ 1503821 h 1780956"/>
                  <a:gd name="connsiteX9936" fmla="*/ 2120187 w 2307205"/>
                  <a:gd name="connsiteY9936" fmla="*/ 1501756 h 1780956"/>
                  <a:gd name="connsiteX9937" fmla="*/ 2122104 w 2307205"/>
                  <a:gd name="connsiteY9937" fmla="*/ 1498216 h 1780956"/>
                  <a:gd name="connsiteX9938" fmla="*/ 2127414 w 2307205"/>
                  <a:gd name="connsiteY9938" fmla="*/ 1495709 h 1780956"/>
                  <a:gd name="connsiteX9939" fmla="*/ 2133461 w 2307205"/>
                  <a:gd name="connsiteY9939" fmla="*/ 1489367 h 1780956"/>
                  <a:gd name="connsiteX9940" fmla="*/ 2139066 w 2307205"/>
                  <a:gd name="connsiteY9940" fmla="*/ 1485827 h 1780956"/>
                  <a:gd name="connsiteX9941" fmla="*/ 2142016 w 2307205"/>
                  <a:gd name="connsiteY9941" fmla="*/ 1482435 h 1780956"/>
                  <a:gd name="connsiteX9942" fmla="*/ 706336 w 2307205"/>
                  <a:gd name="connsiteY9942" fmla="*/ 371973 h 1780956"/>
                  <a:gd name="connsiteX9943" fmla="*/ 692471 w 2307205"/>
                  <a:gd name="connsiteY9943" fmla="*/ 373005 h 1780956"/>
                  <a:gd name="connsiteX9944" fmla="*/ 686572 w 2307205"/>
                  <a:gd name="connsiteY9944" fmla="*/ 374333 h 1780956"/>
                  <a:gd name="connsiteX9945" fmla="*/ 681705 w 2307205"/>
                  <a:gd name="connsiteY9945" fmla="*/ 377430 h 1780956"/>
                  <a:gd name="connsiteX9946" fmla="*/ 682442 w 2307205"/>
                  <a:gd name="connsiteY9946" fmla="*/ 378610 h 1780956"/>
                  <a:gd name="connsiteX9947" fmla="*/ 683917 w 2307205"/>
                  <a:gd name="connsiteY9947" fmla="*/ 379495 h 1780956"/>
                  <a:gd name="connsiteX9948" fmla="*/ 711055 w 2307205"/>
                  <a:gd name="connsiteY9948" fmla="*/ 382150 h 1780956"/>
                  <a:gd name="connsiteX9949" fmla="*/ 715038 w 2307205"/>
                  <a:gd name="connsiteY9949" fmla="*/ 380380 h 1780956"/>
                  <a:gd name="connsiteX9950" fmla="*/ 716955 w 2307205"/>
                  <a:gd name="connsiteY9950" fmla="*/ 378168 h 1780956"/>
                  <a:gd name="connsiteX9951" fmla="*/ 716218 w 2307205"/>
                  <a:gd name="connsiteY9951" fmla="*/ 375808 h 1780956"/>
                  <a:gd name="connsiteX9952" fmla="*/ 714448 w 2307205"/>
                  <a:gd name="connsiteY9952" fmla="*/ 374628 h 1780956"/>
                  <a:gd name="connsiteX9953" fmla="*/ 711203 w 2307205"/>
                  <a:gd name="connsiteY9953" fmla="*/ 373153 h 1780956"/>
                  <a:gd name="connsiteX9954" fmla="*/ 706336 w 2307205"/>
                  <a:gd name="connsiteY9954" fmla="*/ 371973 h 1780956"/>
                  <a:gd name="connsiteX9955" fmla="*/ 725067 w 2307205"/>
                  <a:gd name="connsiteY9955" fmla="*/ 294098 h 1780956"/>
                  <a:gd name="connsiteX9956" fmla="*/ 729639 w 2307205"/>
                  <a:gd name="connsiteY9956" fmla="*/ 293508 h 1780956"/>
                  <a:gd name="connsiteX9957" fmla="*/ 741144 w 2307205"/>
                  <a:gd name="connsiteY9957" fmla="*/ 290705 h 1780956"/>
                  <a:gd name="connsiteX9958" fmla="*/ 752353 w 2307205"/>
                  <a:gd name="connsiteY9958" fmla="*/ 289230 h 1780956"/>
                  <a:gd name="connsiteX9959" fmla="*/ 762087 w 2307205"/>
                  <a:gd name="connsiteY9959" fmla="*/ 293950 h 1780956"/>
                  <a:gd name="connsiteX9960" fmla="*/ 768429 w 2307205"/>
                  <a:gd name="connsiteY9960" fmla="*/ 294393 h 1780956"/>
                  <a:gd name="connsiteX9961" fmla="*/ 770642 w 2307205"/>
                  <a:gd name="connsiteY9961" fmla="*/ 293655 h 1780956"/>
                  <a:gd name="connsiteX9962" fmla="*/ 774182 w 2307205"/>
                  <a:gd name="connsiteY9962" fmla="*/ 290853 h 1780956"/>
                  <a:gd name="connsiteX9963" fmla="*/ 776099 w 2307205"/>
                  <a:gd name="connsiteY9963" fmla="*/ 288640 h 1780956"/>
                  <a:gd name="connsiteX9964" fmla="*/ 777721 w 2307205"/>
                  <a:gd name="connsiteY9964" fmla="*/ 288050 h 1780956"/>
                  <a:gd name="connsiteX9965" fmla="*/ 781409 w 2307205"/>
                  <a:gd name="connsiteY9965" fmla="*/ 289083 h 1780956"/>
                  <a:gd name="connsiteX9966" fmla="*/ 786276 w 2307205"/>
                  <a:gd name="connsiteY9966" fmla="*/ 291738 h 1780956"/>
                  <a:gd name="connsiteX9967" fmla="*/ 788488 w 2307205"/>
                  <a:gd name="connsiteY9967" fmla="*/ 292328 h 1780956"/>
                  <a:gd name="connsiteX9968" fmla="*/ 797338 w 2307205"/>
                  <a:gd name="connsiteY9968" fmla="*/ 293213 h 1780956"/>
                  <a:gd name="connsiteX9969" fmla="*/ 800583 w 2307205"/>
                  <a:gd name="connsiteY9969" fmla="*/ 293213 h 1780956"/>
                  <a:gd name="connsiteX9970" fmla="*/ 807662 w 2307205"/>
                  <a:gd name="connsiteY9970" fmla="*/ 291590 h 1780956"/>
                  <a:gd name="connsiteX9971" fmla="*/ 815774 w 2307205"/>
                  <a:gd name="connsiteY9971" fmla="*/ 292623 h 1780956"/>
                  <a:gd name="connsiteX9972" fmla="*/ 821674 w 2307205"/>
                  <a:gd name="connsiteY9972" fmla="*/ 291885 h 1780956"/>
                  <a:gd name="connsiteX9973" fmla="*/ 824181 w 2307205"/>
                  <a:gd name="connsiteY9973" fmla="*/ 290705 h 1780956"/>
                  <a:gd name="connsiteX9974" fmla="*/ 825214 w 2307205"/>
                  <a:gd name="connsiteY9974" fmla="*/ 288935 h 1780956"/>
                  <a:gd name="connsiteX9975" fmla="*/ 825656 w 2307205"/>
                  <a:gd name="connsiteY9975" fmla="*/ 286723 h 1780956"/>
                  <a:gd name="connsiteX9976" fmla="*/ 825656 w 2307205"/>
                  <a:gd name="connsiteY9976" fmla="*/ 284068 h 1780956"/>
                  <a:gd name="connsiteX9977" fmla="*/ 824919 w 2307205"/>
                  <a:gd name="connsiteY9977" fmla="*/ 282003 h 1780956"/>
                  <a:gd name="connsiteX9978" fmla="*/ 822116 w 2307205"/>
                  <a:gd name="connsiteY9978" fmla="*/ 277726 h 1780956"/>
                  <a:gd name="connsiteX9979" fmla="*/ 821084 w 2307205"/>
                  <a:gd name="connsiteY9979" fmla="*/ 276841 h 1780956"/>
                  <a:gd name="connsiteX9980" fmla="*/ 819019 w 2307205"/>
                  <a:gd name="connsiteY9980" fmla="*/ 276251 h 1780956"/>
                  <a:gd name="connsiteX9981" fmla="*/ 817397 w 2307205"/>
                  <a:gd name="connsiteY9981" fmla="*/ 276251 h 1780956"/>
                  <a:gd name="connsiteX9982" fmla="*/ 812824 w 2307205"/>
                  <a:gd name="connsiteY9982" fmla="*/ 273006 h 1780956"/>
                  <a:gd name="connsiteX9983" fmla="*/ 809580 w 2307205"/>
                  <a:gd name="connsiteY9983" fmla="*/ 271384 h 1780956"/>
                  <a:gd name="connsiteX9984" fmla="*/ 804417 w 2307205"/>
                  <a:gd name="connsiteY9984" fmla="*/ 269909 h 1780956"/>
                  <a:gd name="connsiteX9985" fmla="*/ 797485 w 2307205"/>
                  <a:gd name="connsiteY9985" fmla="*/ 266959 h 1780956"/>
                  <a:gd name="connsiteX9986" fmla="*/ 792028 w 2307205"/>
                  <a:gd name="connsiteY9986" fmla="*/ 266959 h 1780956"/>
                  <a:gd name="connsiteX9987" fmla="*/ 785243 w 2307205"/>
                  <a:gd name="connsiteY9987" fmla="*/ 268139 h 1780956"/>
                  <a:gd name="connsiteX9988" fmla="*/ 780229 w 2307205"/>
                  <a:gd name="connsiteY9988" fmla="*/ 269614 h 1780956"/>
                  <a:gd name="connsiteX9989" fmla="*/ 771674 w 2307205"/>
                  <a:gd name="connsiteY9989" fmla="*/ 273301 h 1780956"/>
                  <a:gd name="connsiteX9990" fmla="*/ 768577 w 2307205"/>
                  <a:gd name="connsiteY9990" fmla="*/ 275661 h 1780956"/>
                  <a:gd name="connsiteX9991" fmla="*/ 763710 w 2307205"/>
                  <a:gd name="connsiteY9991" fmla="*/ 277284 h 1780956"/>
                  <a:gd name="connsiteX9992" fmla="*/ 750436 w 2307205"/>
                  <a:gd name="connsiteY9992" fmla="*/ 278759 h 1780956"/>
                  <a:gd name="connsiteX9993" fmla="*/ 739226 w 2307205"/>
                  <a:gd name="connsiteY9993" fmla="*/ 281561 h 1780956"/>
                  <a:gd name="connsiteX9994" fmla="*/ 733622 w 2307205"/>
                  <a:gd name="connsiteY9994" fmla="*/ 283478 h 1780956"/>
                  <a:gd name="connsiteX9995" fmla="*/ 725952 w 2307205"/>
                  <a:gd name="connsiteY9995" fmla="*/ 286871 h 1780956"/>
                  <a:gd name="connsiteX9996" fmla="*/ 722560 w 2307205"/>
                  <a:gd name="connsiteY9996" fmla="*/ 290115 h 1780956"/>
                  <a:gd name="connsiteX9997" fmla="*/ 722265 w 2307205"/>
                  <a:gd name="connsiteY9997" fmla="*/ 291148 h 1780956"/>
                  <a:gd name="connsiteX9998" fmla="*/ 724035 w 2307205"/>
                  <a:gd name="connsiteY9998" fmla="*/ 293213 h 1780956"/>
                  <a:gd name="connsiteX9999" fmla="*/ 725362 w 2307205"/>
                  <a:gd name="connsiteY9999" fmla="*/ 293950 h 1780956"/>
                  <a:gd name="connsiteX10000" fmla="*/ 802795 w 2307205"/>
                  <a:gd name="connsiteY10000" fmla="*/ 315631 h 1780956"/>
                  <a:gd name="connsiteX10001" fmla="*/ 814004 w 2307205"/>
                  <a:gd name="connsiteY10001" fmla="*/ 312681 h 1780956"/>
                  <a:gd name="connsiteX10002" fmla="*/ 816364 w 2307205"/>
                  <a:gd name="connsiteY10002" fmla="*/ 310322 h 1780956"/>
                  <a:gd name="connsiteX10003" fmla="*/ 817987 w 2307205"/>
                  <a:gd name="connsiteY10003" fmla="*/ 307077 h 1780956"/>
                  <a:gd name="connsiteX10004" fmla="*/ 817987 w 2307205"/>
                  <a:gd name="connsiteY10004" fmla="*/ 306044 h 1780956"/>
                  <a:gd name="connsiteX10005" fmla="*/ 816954 w 2307205"/>
                  <a:gd name="connsiteY10005" fmla="*/ 305749 h 1780956"/>
                  <a:gd name="connsiteX10006" fmla="*/ 796010 w 2307205"/>
                  <a:gd name="connsiteY10006" fmla="*/ 304422 h 1780956"/>
                  <a:gd name="connsiteX10007" fmla="*/ 788931 w 2307205"/>
                  <a:gd name="connsiteY10007" fmla="*/ 304864 h 1780956"/>
                  <a:gd name="connsiteX10008" fmla="*/ 785096 w 2307205"/>
                  <a:gd name="connsiteY10008" fmla="*/ 305749 h 1780956"/>
                  <a:gd name="connsiteX10009" fmla="*/ 776394 w 2307205"/>
                  <a:gd name="connsiteY10009" fmla="*/ 305307 h 1780956"/>
                  <a:gd name="connsiteX10010" fmla="*/ 747633 w 2307205"/>
                  <a:gd name="connsiteY10010" fmla="*/ 309879 h 1780956"/>
                  <a:gd name="connsiteX10011" fmla="*/ 734506 w 2307205"/>
                  <a:gd name="connsiteY10011" fmla="*/ 313566 h 1780956"/>
                  <a:gd name="connsiteX10012" fmla="*/ 728902 w 2307205"/>
                  <a:gd name="connsiteY10012" fmla="*/ 314894 h 1780956"/>
                  <a:gd name="connsiteX10013" fmla="*/ 724625 w 2307205"/>
                  <a:gd name="connsiteY10013" fmla="*/ 315336 h 1780956"/>
                  <a:gd name="connsiteX10014" fmla="*/ 723887 w 2307205"/>
                  <a:gd name="connsiteY10014" fmla="*/ 315779 h 1780956"/>
                  <a:gd name="connsiteX10015" fmla="*/ 722412 w 2307205"/>
                  <a:gd name="connsiteY10015" fmla="*/ 318286 h 1780956"/>
                  <a:gd name="connsiteX10016" fmla="*/ 722117 w 2307205"/>
                  <a:gd name="connsiteY10016" fmla="*/ 319614 h 1780956"/>
                  <a:gd name="connsiteX10017" fmla="*/ 722117 w 2307205"/>
                  <a:gd name="connsiteY10017" fmla="*/ 320941 h 1780956"/>
                  <a:gd name="connsiteX10018" fmla="*/ 722412 w 2307205"/>
                  <a:gd name="connsiteY10018" fmla="*/ 322858 h 1780956"/>
                  <a:gd name="connsiteX10019" fmla="*/ 724477 w 2307205"/>
                  <a:gd name="connsiteY10019" fmla="*/ 326251 h 1780956"/>
                  <a:gd name="connsiteX10020" fmla="*/ 725067 w 2307205"/>
                  <a:gd name="connsiteY10020" fmla="*/ 328611 h 1780956"/>
                  <a:gd name="connsiteX10021" fmla="*/ 726247 w 2307205"/>
                  <a:gd name="connsiteY10021" fmla="*/ 331118 h 1780956"/>
                  <a:gd name="connsiteX10022" fmla="*/ 725805 w 2307205"/>
                  <a:gd name="connsiteY10022" fmla="*/ 332003 h 1780956"/>
                  <a:gd name="connsiteX10023" fmla="*/ 724477 w 2307205"/>
                  <a:gd name="connsiteY10023" fmla="*/ 333035 h 1780956"/>
                  <a:gd name="connsiteX10024" fmla="*/ 723887 w 2307205"/>
                  <a:gd name="connsiteY10024" fmla="*/ 334068 h 1780956"/>
                  <a:gd name="connsiteX10025" fmla="*/ 724182 w 2307205"/>
                  <a:gd name="connsiteY10025" fmla="*/ 335248 h 1780956"/>
                  <a:gd name="connsiteX10026" fmla="*/ 725067 w 2307205"/>
                  <a:gd name="connsiteY10026" fmla="*/ 336870 h 1780956"/>
                  <a:gd name="connsiteX10027" fmla="*/ 728164 w 2307205"/>
                  <a:gd name="connsiteY10027" fmla="*/ 337902 h 1780956"/>
                  <a:gd name="connsiteX10028" fmla="*/ 731262 w 2307205"/>
                  <a:gd name="connsiteY10028" fmla="*/ 339967 h 1780956"/>
                  <a:gd name="connsiteX10029" fmla="*/ 738636 w 2307205"/>
                  <a:gd name="connsiteY10029" fmla="*/ 341737 h 1780956"/>
                  <a:gd name="connsiteX10030" fmla="*/ 745716 w 2307205"/>
                  <a:gd name="connsiteY10030" fmla="*/ 346162 h 1780956"/>
                  <a:gd name="connsiteX10031" fmla="*/ 750878 w 2307205"/>
                  <a:gd name="connsiteY10031" fmla="*/ 347342 h 1780956"/>
                  <a:gd name="connsiteX10032" fmla="*/ 756778 w 2307205"/>
                  <a:gd name="connsiteY10032" fmla="*/ 347342 h 1780956"/>
                  <a:gd name="connsiteX10033" fmla="*/ 775804 w 2307205"/>
                  <a:gd name="connsiteY10033" fmla="*/ 342622 h 1780956"/>
                  <a:gd name="connsiteX10034" fmla="*/ 780081 w 2307205"/>
                  <a:gd name="connsiteY10034" fmla="*/ 342327 h 1780956"/>
                  <a:gd name="connsiteX10035" fmla="*/ 784359 w 2307205"/>
                  <a:gd name="connsiteY10035" fmla="*/ 342770 h 1780956"/>
                  <a:gd name="connsiteX10036" fmla="*/ 789816 w 2307205"/>
                  <a:gd name="connsiteY10036" fmla="*/ 341590 h 1780956"/>
                  <a:gd name="connsiteX10037" fmla="*/ 797928 w 2307205"/>
                  <a:gd name="connsiteY10037" fmla="*/ 339082 h 1780956"/>
                  <a:gd name="connsiteX10038" fmla="*/ 802500 w 2307205"/>
                  <a:gd name="connsiteY10038" fmla="*/ 337165 h 1780956"/>
                  <a:gd name="connsiteX10039" fmla="*/ 803975 w 2307205"/>
                  <a:gd name="connsiteY10039" fmla="*/ 334510 h 1780956"/>
                  <a:gd name="connsiteX10040" fmla="*/ 804565 w 2307205"/>
                  <a:gd name="connsiteY10040" fmla="*/ 331560 h 1780956"/>
                  <a:gd name="connsiteX10041" fmla="*/ 804565 w 2307205"/>
                  <a:gd name="connsiteY10041" fmla="*/ 326398 h 1780956"/>
                  <a:gd name="connsiteX10042" fmla="*/ 804270 w 2307205"/>
                  <a:gd name="connsiteY10042" fmla="*/ 324923 h 1780956"/>
                  <a:gd name="connsiteX10043" fmla="*/ 803680 w 2307205"/>
                  <a:gd name="connsiteY10043" fmla="*/ 323743 h 1780956"/>
                  <a:gd name="connsiteX10044" fmla="*/ 802795 w 2307205"/>
                  <a:gd name="connsiteY10044" fmla="*/ 323006 h 1780956"/>
                  <a:gd name="connsiteX10045" fmla="*/ 800140 w 2307205"/>
                  <a:gd name="connsiteY10045" fmla="*/ 322416 h 1780956"/>
                  <a:gd name="connsiteX10046" fmla="*/ 788931 w 2307205"/>
                  <a:gd name="connsiteY10046" fmla="*/ 322711 h 1780956"/>
                  <a:gd name="connsiteX10047" fmla="*/ 786571 w 2307205"/>
                  <a:gd name="connsiteY10047" fmla="*/ 321531 h 1780956"/>
                  <a:gd name="connsiteX10048" fmla="*/ 785391 w 2307205"/>
                  <a:gd name="connsiteY10048" fmla="*/ 320499 h 1780956"/>
                  <a:gd name="connsiteX10049" fmla="*/ 785096 w 2307205"/>
                  <a:gd name="connsiteY10049" fmla="*/ 319761 h 1780956"/>
                  <a:gd name="connsiteX10050" fmla="*/ 788046 w 2307205"/>
                  <a:gd name="connsiteY10050" fmla="*/ 318434 h 1780956"/>
                  <a:gd name="connsiteX10051" fmla="*/ 802500 w 2307205"/>
                  <a:gd name="connsiteY10051" fmla="*/ 315779 h 1780956"/>
                  <a:gd name="connsiteX10052" fmla="*/ 1067837 w 2307205"/>
                  <a:gd name="connsiteY10052" fmla="*/ 199851 h 1780956"/>
                  <a:gd name="connsiteX10053" fmla="*/ 1069312 w 2307205"/>
                  <a:gd name="connsiteY10053" fmla="*/ 200736 h 1780956"/>
                  <a:gd name="connsiteX10054" fmla="*/ 1072999 w 2307205"/>
                  <a:gd name="connsiteY10054" fmla="*/ 201031 h 1780956"/>
                  <a:gd name="connsiteX10055" fmla="*/ 1081996 w 2307205"/>
                  <a:gd name="connsiteY10055" fmla="*/ 200588 h 1780956"/>
                  <a:gd name="connsiteX10056" fmla="*/ 1086716 w 2307205"/>
                  <a:gd name="connsiteY10056" fmla="*/ 203390 h 1780956"/>
                  <a:gd name="connsiteX10057" fmla="*/ 1087453 w 2307205"/>
                  <a:gd name="connsiteY10057" fmla="*/ 205603 h 1780956"/>
                  <a:gd name="connsiteX10058" fmla="*/ 1087453 w 2307205"/>
                  <a:gd name="connsiteY10058" fmla="*/ 206783 h 1780956"/>
                  <a:gd name="connsiteX10059" fmla="*/ 1089813 w 2307205"/>
                  <a:gd name="connsiteY10059" fmla="*/ 208110 h 1780956"/>
                  <a:gd name="connsiteX10060" fmla="*/ 1096893 w 2307205"/>
                  <a:gd name="connsiteY10060" fmla="*/ 210323 h 1780956"/>
                  <a:gd name="connsiteX10061" fmla="*/ 1098515 w 2307205"/>
                  <a:gd name="connsiteY10061" fmla="*/ 210323 h 1780956"/>
                  <a:gd name="connsiteX10062" fmla="*/ 1099695 w 2307205"/>
                  <a:gd name="connsiteY10062" fmla="*/ 209585 h 1780956"/>
                  <a:gd name="connsiteX10063" fmla="*/ 1101022 w 2307205"/>
                  <a:gd name="connsiteY10063" fmla="*/ 206783 h 1780956"/>
                  <a:gd name="connsiteX10064" fmla="*/ 1101612 w 2307205"/>
                  <a:gd name="connsiteY10064" fmla="*/ 202948 h 1780956"/>
                  <a:gd name="connsiteX10065" fmla="*/ 1101022 w 2307205"/>
                  <a:gd name="connsiteY10065" fmla="*/ 195131 h 1780956"/>
                  <a:gd name="connsiteX10066" fmla="*/ 1100137 w 2307205"/>
                  <a:gd name="connsiteY10066" fmla="*/ 191739 h 1780956"/>
                  <a:gd name="connsiteX10067" fmla="*/ 1098220 w 2307205"/>
                  <a:gd name="connsiteY10067" fmla="*/ 189084 h 1780956"/>
                  <a:gd name="connsiteX10068" fmla="*/ 1094975 w 2307205"/>
                  <a:gd name="connsiteY10068" fmla="*/ 187314 h 1780956"/>
                  <a:gd name="connsiteX10069" fmla="*/ 1091435 w 2307205"/>
                  <a:gd name="connsiteY10069" fmla="*/ 186576 h 1780956"/>
                  <a:gd name="connsiteX10070" fmla="*/ 1084356 w 2307205"/>
                  <a:gd name="connsiteY10070" fmla="*/ 186576 h 1780956"/>
                  <a:gd name="connsiteX10071" fmla="*/ 1076391 w 2307205"/>
                  <a:gd name="connsiteY10071" fmla="*/ 185397 h 1780956"/>
                  <a:gd name="connsiteX10072" fmla="*/ 1074474 w 2307205"/>
                  <a:gd name="connsiteY10072" fmla="*/ 185692 h 1780956"/>
                  <a:gd name="connsiteX10073" fmla="*/ 1067984 w 2307205"/>
                  <a:gd name="connsiteY10073" fmla="*/ 188494 h 1780956"/>
                  <a:gd name="connsiteX10074" fmla="*/ 1067394 w 2307205"/>
                  <a:gd name="connsiteY10074" fmla="*/ 189231 h 1780956"/>
                  <a:gd name="connsiteX10075" fmla="*/ 1066362 w 2307205"/>
                  <a:gd name="connsiteY10075" fmla="*/ 192329 h 1780956"/>
                  <a:gd name="connsiteX10076" fmla="*/ 1066362 w 2307205"/>
                  <a:gd name="connsiteY10076" fmla="*/ 194099 h 1780956"/>
                  <a:gd name="connsiteX10077" fmla="*/ 1067099 w 2307205"/>
                  <a:gd name="connsiteY10077" fmla="*/ 198966 h 1780956"/>
                  <a:gd name="connsiteX10078" fmla="*/ 1067984 w 2307205"/>
                  <a:gd name="connsiteY10078" fmla="*/ 200146 h 1780956"/>
                  <a:gd name="connsiteX10079" fmla="*/ 924623 w 2307205"/>
                  <a:gd name="connsiteY10079" fmla="*/ 250883 h 1780956"/>
                  <a:gd name="connsiteX10080" fmla="*/ 930522 w 2307205"/>
                  <a:gd name="connsiteY10080" fmla="*/ 250883 h 1780956"/>
                  <a:gd name="connsiteX10081" fmla="*/ 941142 w 2307205"/>
                  <a:gd name="connsiteY10081" fmla="*/ 249850 h 1780956"/>
                  <a:gd name="connsiteX10082" fmla="*/ 945124 w 2307205"/>
                  <a:gd name="connsiteY10082" fmla="*/ 251178 h 1780956"/>
                  <a:gd name="connsiteX10083" fmla="*/ 945419 w 2307205"/>
                  <a:gd name="connsiteY10083" fmla="*/ 253242 h 1780956"/>
                  <a:gd name="connsiteX10084" fmla="*/ 941289 w 2307205"/>
                  <a:gd name="connsiteY10084" fmla="*/ 259142 h 1780956"/>
                  <a:gd name="connsiteX10085" fmla="*/ 939372 w 2307205"/>
                  <a:gd name="connsiteY10085" fmla="*/ 261060 h 1780956"/>
                  <a:gd name="connsiteX10086" fmla="*/ 939372 w 2307205"/>
                  <a:gd name="connsiteY10086" fmla="*/ 262682 h 1780956"/>
                  <a:gd name="connsiteX10087" fmla="*/ 941289 w 2307205"/>
                  <a:gd name="connsiteY10087" fmla="*/ 263862 h 1780956"/>
                  <a:gd name="connsiteX10088" fmla="*/ 943354 w 2307205"/>
                  <a:gd name="connsiteY10088" fmla="*/ 263862 h 1780956"/>
                  <a:gd name="connsiteX10089" fmla="*/ 945419 w 2307205"/>
                  <a:gd name="connsiteY10089" fmla="*/ 262829 h 1780956"/>
                  <a:gd name="connsiteX10090" fmla="*/ 954268 w 2307205"/>
                  <a:gd name="connsiteY10090" fmla="*/ 255307 h 1780956"/>
                  <a:gd name="connsiteX10091" fmla="*/ 960611 w 2307205"/>
                  <a:gd name="connsiteY10091" fmla="*/ 253390 h 1780956"/>
                  <a:gd name="connsiteX10092" fmla="*/ 961643 w 2307205"/>
                  <a:gd name="connsiteY10092" fmla="*/ 253685 h 1780956"/>
                  <a:gd name="connsiteX10093" fmla="*/ 964445 w 2307205"/>
                  <a:gd name="connsiteY10093" fmla="*/ 255897 h 1780956"/>
                  <a:gd name="connsiteX10094" fmla="*/ 967543 w 2307205"/>
                  <a:gd name="connsiteY10094" fmla="*/ 257520 h 1780956"/>
                  <a:gd name="connsiteX10095" fmla="*/ 967838 w 2307205"/>
                  <a:gd name="connsiteY10095" fmla="*/ 258405 h 1780956"/>
                  <a:gd name="connsiteX10096" fmla="*/ 960611 w 2307205"/>
                  <a:gd name="connsiteY10096" fmla="*/ 263567 h 1780956"/>
                  <a:gd name="connsiteX10097" fmla="*/ 959578 w 2307205"/>
                  <a:gd name="connsiteY10097" fmla="*/ 264599 h 1780956"/>
                  <a:gd name="connsiteX10098" fmla="*/ 959873 w 2307205"/>
                  <a:gd name="connsiteY10098" fmla="*/ 265484 h 1780956"/>
                  <a:gd name="connsiteX10099" fmla="*/ 964445 w 2307205"/>
                  <a:gd name="connsiteY10099" fmla="*/ 266517 h 1780956"/>
                  <a:gd name="connsiteX10100" fmla="*/ 977277 w 2307205"/>
                  <a:gd name="connsiteY10100" fmla="*/ 266222 h 1780956"/>
                  <a:gd name="connsiteX10101" fmla="*/ 980079 w 2307205"/>
                  <a:gd name="connsiteY10101" fmla="*/ 267254 h 1780956"/>
                  <a:gd name="connsiteX10102" fmla="*/ 981112 w 2307205"/>
                  <a:gd name="connsiteY10102" fmla="*/ 268139 h 1780956"/>
                  <a:gd name="connsiteX10103" fmla="*/ 976097 w 2307205"/>
                  <a:gd name="connsiteY10103" fmla="*/ 270646 h 1780956"/>
                  <a:gd name="connsiteX10104" fmla="*/ 966510 w 2307205"/>
                  <a:gd name="connsiteY10104" fmla="*/ 272269 h 1780956"/>
                  <a:gd name="connsiteX10105" fmla="*/ 964150 w 2307205"/>
                  <a:gd name="connsiteY10105" fmla="*/ 273891 h 1780956"/>
                  <a:gd name="connsiteX10106" fmla="*/ 975507 w 2307205"/>
                  <a:gd name="connsiteY10106" fmla="*/ 274629 h 1780956"/>
                  <a:gd name="connsiteX10107" fmla="*/ 978309 w 2307205"/>
                  <a:gd name="connsiteY10107" fmla="*/ 276251 h 1780956"/>
                  <a:gd name="connsiteX10108" fmla="*/ 975950 w 2307205"/>
                  <a:gd name="connsiteY10108" fmla="*/ 279348 h 1780956"/>
                  <a:gd name="connsiteX10109" fmla="*/ 970935 w 2307205"/>
                  <a:gd name="connsiteY10109" fmla="*/ 280528 h 1780956"/>
                  <a:gd name="connsiteX10110" fmla="*/ 959136 w 2307205"/>
                  <a:gd name="connsiteY10110" fmla="*/ 279348 h 1780956"/>
                  <a:gd name="connsiteX10111" fmla="*/ 945714 w 2307205"/>
                  <a:gd name="connsiteY10111" fmla="*/ 277136 h 1780956"/>
                  <a:gd name="connsiteX10112" fmla="*/ 943354 w 2307205"/>
                  <a:gd name="connsiteY10112" fmla="*/ 277579 h 1780956"/>
                  <a:gd name="connsiteX10113" fmla="*/ 940994 w 2307205"/>
                  <a:gd name="connsiteY10113" fmla="*/ 278759 h 1780956"/>
                  <a:gd name="connsiteX10114" fmla="*/ 938782 w 2307205"/>
                  <a:gd name="connsiteY10114" fmla="*/ 280676 h 1780956"/>
                  <a:gd name="connsiteX10115" fmla="*/ 939077 w 2307205"/>
                  <a:gd name="connsiteY10115" fmla="*/ 283626 h 1780956"/>
                  <a:gd name="connsiteX10116" fmla="*/ 941879 w 2307205"/>
                  <a:gd name="connsiteY10116" fmla="*/ 287460 h 1780956"/>
                  <a:gd name="connsiteX10117" fmla="*/ 944977 w 2307205"/>
                  <a:gd name="connsiteY10117" fmla="*/ 290263 h 1780956"/>
                  <a:gd name="connsiteX10118" fmla="*/ 951466 w 2307205"/>
                  <a:gd name="connsiteY10118" fmla="*/ 293508 h 1780956"/>
                  <a:gd name="connsiteX10119" fmla="*/ 956333 w 2307205"/>
                  <a:gd name="connsiteY10119" fmla="*/ 294983 h 1780956"/>
                  <a:gd name="connsiteX10120" fmla="*/ 966215 w 2307205"/>
                  <a:gd name="connsiteY10120" fmla="*/ 295572 h 1780956"/>
                  <a:gd name="connsiteX10121" fmla="*/ 973295 w 2307205"/>
                  <a:gd name="connsiteY10121" fmla="*/ 292180 h 1780956"/>
                  <a:gd name="connsiteX10122" fmla="*/ 998073 w 2307205"/>
                  <a:gd name="connsiteY10122" fmla="*/ 289230 h 1780956"/>
                  <a:gd name="connsiteX10123" fmla="*/ 996746 w 2307205"/>
                  <a:gd name="connsiteY10123" fmla="*/ 291590 h 1780956"/>
                  <a:gd name="connsiteX10124" fmla="*/ 997041 w 2307205"/>
                  <a:gd name="connsiteY10124" fmla="*/ 292918 h 1780956"/>
                  <a:gd name="connsiteX10125" fmla="*/ 998368 w 2307205"/>
                  <a:gd name="connsiteY10125" fmla="*/ 294688 h 1780956"/>
                  <a:gd name="connsiteX10126" fmla="*/ 999843 w 2307205"/>
                  <a:gd name="connsiteY10126" fmla="*/ 295720 h 1780956"/>
                  <a:gd name="connsiteX10127" fmla="*/ 1001466 w 2307205"/>
                  <a:gd name="connsiteY10127" fmla="*/ 296162 h 1780956"/>
                  <a:gd name="connsiteX10128" fmla="*/ 1009873 w 2307205"/>
                  <a:gd name="connsiteY10128" fmla="*/ 294688 h 1780956"/>
                  <a:gd name="connsiteX10129" fmla="*/ 1015772 w 2307205"/>
                  <a:gd name="connsiteY10129" fmla="*/ 294393 h 1780956"/>
                  <a:gd name="connsiteX10130" fmla="*/ 1021672 w 2307205"/>
                  <a:gd name="connsiteY10130" fmla="*/ 295278 h 1780956"/>
                  <a:gd name="connsiteX10131" fmla="*/ 1035536 w 2307205"/>
                  <a:gd name="connsiteY10131" fmla="*/ 298965 h 1780956"/>
                  <a:gd name="connsiteX10132" fmla="*/ 1041436 w 2307205"/>
                  <a:gd name="connsiteY10132" fmla="*/ 299260 h 1780956"/>
                  <a:gd name="connsiteX10133" fmla="*/ 1044533 w 2307205"/>
                  <a:gd name="connsiteY10133" fmla="*/ 302947 h 1780956"/>
                  <a:gd name="connsiteX10134" fmla="*/ 1047925 w 2307205"/>
                  <a:gd name="connsiteY10134" fmla="*/ 305307 h 1780956"/>
                  <a:gd name="connsiteX10135" fmla="*/ 1048368 w 2307205"/>
                  <a:gd name="connsiteY10135" fmla="*/ 306192 h 1780956"/>
                  <a:gd name="connsiteX10136" fmla="*/ 1049253 w 2307205"/>
                  <a:gd name="connsiteY10136" fmla="*/ 310469 h 1780956"/>
                  <a:gd name="connsiteX10137" fmla="*/ 1049843 w 2307205"/>
                  <a:gd name="connsiteY10137" fmla="*/ 311502 h 1780956"/>
                  <a:gd name="connsiteX10138" fmla="*/ 1051908 w 2307205"/>
                  <a:gd name="connsiteY10138" fmla="*/ 314156 h 1780956"/>
                  <a:gd name="connsiteX10139" fmla="*/ 1054415 w 2307205"/>
                  <a:gd name="connsiteY10139" fmla="*/ 316369 h 1780956"/>
                  <a:gd name="connsiteX10140" fmla="*/ 1062527 w 2307205"/>
                  <a:gd name="connsiteY10140" fmla="*/ 319761 h 1780956"/>
                  <a:gd name="connsiteX10141" fmla="*/ 1070787 w 2307205"/>
                  <a:gd name="connsiteY10141" fmla="*/ 321973 h 1780956"/>
                  <a:gd name="connsiteX10142" fmla="*/ 1078604 w 2307205"/>
                  <a:gd name="connsiteY10142" fmla="*/ 320204 h 1780956"/>
                  <a:gd name="connsiteX10143" fmla="*/ 1086863 w 2307205"/>
                  <a:gd name="connsiteY10143" fmla="*/ 319319 h 1780956"/>
                  <a:gd name="connsiteX10144" fmla="*/ 1091435 w 2307205"/>
                  <a:gd name="connsiteY10144" fmla="*/ 318286 h 1780956"/>
                  <a:gd name="connsiteX10145" fmla="*/ 1092468 w 2307205"/>
                  <a:gd name="connsiteY10145" fmla="*/ 317106 h 1780956"/>
                  <a:gd name="connsiteX10146" fmla="*/ 1094238 w 2307205"/>
                  <a:gd name="connsiteY10146" fmla="*/ 312092 h 1780956"/>
                  <a:gd name="connsiteX10147" fmla="*/ 1095860 w 2307205"/>
                  <a:gd name="connsiteY10147" fmla="*/ 310322 h 1780956"/>
                  <a:gd name="connsiteX10148" fmla="*/ 1095860 w 2307205"/>
                  <a:gd name="connsiteY10148" fmla="*/ 309289 h 1780956"/>
                  <a:gd name="connsiteX10149" fmla="*/ 1094533 w 2307205"/>
                  <a:gd name="connsiteY10149" fmla="*/ 306044 h 1780956"/>
                  <a:gd name="connsiteX10150" fmla="*/ 1092468 w 2307205"/>
                  <a:gd name="connsiteY10150" fmla="*/ 303537 h 1780956"/>
                  <a:gd name="connsiteX10151" fmla="*/ 1081258 w 2307205"/>
                  <a:gd name="connsiteY10151" fmla="*/ 294393 h 1780956"/>
                  <a:gd name="connsiteX10152" fmla="*/ 1076391 w 2307205"/>
                  <a:gd name="connsiteY10152" fmla="*/ 293065 h 1780956"/>
                  <a:gd name="connsiteX10153" fmla="*/ 1075654 w 2307205"/>
                  <a:gd name="connsiteY10153" fmla="*/ 291738 h 1780956"/>
                  <a:gd name="connsiteX10154" fmla="*/ 1075949 w 2307205"/>
                  <a:gd name="connsiteY10154" fmla="*/ 289525 h 1780956"/>
                  <a:gd name="connsiteX10155" fmla="*/ 1075949 w 2307205"/>
                  <a:gd name="connsiteY10155" fmla="*/ 287903 h 1780956"/>
                  <a:gd name="connsiteX10156" fmla="*/ 1073884 w 2307205"/>
                  <a:gd name="connsiteY10156" fmla="*/ 285248 h 1780956"/>
                  <a:gd name="connsiteX10157" fmla="*/ 1074621 w 2307205"/>
                  <a:gd name="connsiteY10157" fmla="*/ 284216 h 1780956"/>
                  <a:gd name="connsiteX10158" fmla="*/ 1078161 w 2307205"/>
                  <a:gd name="connsiteY10158" fmla="*/ 282003 h 1780956"/>
                  <a:gd name="connsiteX10159" fmla="*/ 1079489 w 2307205"/>
                  <a:gd name="connsiteY10159" fmla="*/ 279053 h 1780956"/>
                  <a:gd name="connsiteX10160" fmla="*/ 1080816 w 2307205"/>
                  <a:gd name="connsiteY10160" fmla="*/ 278021 h 1780956"/>
                  <a:gd name="connsiteX10161" fmla="*/ 1080079 w 2307205"/>
                  <a:gd name="connsiteY10161" fmla="*/ 276841 h 1780956"/>
                  <a:gd name="connsiteX10162" fmla="*/ 1075506 w 2307205"/>
                  <a:gd name="connsiteY10162" fmla="*/ 274776 h 1780956"/>
                  <a:gd name="connsiteX10163" fmla="*/ 1069459 w 2307205"/>
                  <a:gd name="connsiteY10163" fmla="*/ 268434 h 1780956"/>
                  <a:gd name="connsiteX10164" fmla="*/ 1058397 w 2307205"/>
                  <a:gd name="connsiteY10164" fmla="*/ 263124 h 1780956"/>
                  <a:gd name="connsiteX10165" fmla="*/ 1045861 w 2307205"/>
                  <a:gd name="connsiteY10165" fmla="*/ 265337 h 1780956"/>
                  <a:gd name="connsiteX10166" fmla="*/ 1040403 w 2307205"/>
                  <a:gd name="connsiteY10166" fmla="*/ 264304 h 1780956"/>
                  <a:gd name="connsiteX10167" fmla="*/ 1039961 w 2307205"/>
                  <a:gd name="connsiteY10167" fmla="*/ 262977 h 1780956"/>
                  <a:gd name="connsiteX10168" fmla="*/ 1040846 w 2307205"/>
                  <a:gd name="connsiteY10168" fmla="*/ 261060 h 1780956"/>
                  <a:gd name="connsiteX10169" fmla="*/ 1043058 w 2307205"/>
                  <a:gd name="connsiteY10169" fmla="*/ 257815 h 1780956"/>
                  <a:gd name="connsiteX10170" fmla="*/ 1043058 w 2307205"/>
                  <a:gd name="connsiteY10170" fmla="*/ 256340 h 1780956"/>
                  <a:gd name="connsiteX10171" fmla="*/ 1041583 w 2307205"/>
                  <a:gd name="connsiteY10171" fmla="*/ 255012 h 1780956"/>
                  <a:gd name="connsiteX10172" fmla="*/ 1040108 w 2307205"/>
                  <a:gd name="connsiteY10172" fmla="*/ 254422 h 1780956"/>
                  <a:gd name="connsiteX10173" fmla="*/ 1036126 w 2307205"/>
                  <a:gd name="connsiteY10173" fmla="*/ 253832 h 1780956"/>
                  <a:gd name="connsiteX10174" fmla="*/ 1025507 w 2307205"/>
                  <a:gd name="connsiteY10174" fmla="*/ 248228 h 1780956"/>
                  <a:gd name="connsiteX10175" fmla="*/ 1021082 w 2307205"/>
                  <a:gd name="connsiteY10175" fmla="*/ 247638 h 1780956"/>
                  <a:gd name="connsiteX10176" fmla="*/ 1018427 w 2307205"/>
                  <a:gd name="connsiteY10176" fmla="*/ 248228 h 1780956"/>
                  <a:gd name="connsiteX10177" fmla="*/ 1012823 w 2307205"/>
                  <a:gd name="connsiteY10177" fmla="*/ 250588 h 1780956"/>
                  <a:gd name="connsiteX10178" fmla="*/ 1007513 w 2307205"/>
                  <a:gd name="connsiteY10178" fmla="*/ 252210 h 1780956"/>
                  <a:gd name="connsiteX10179" fmla="*/ 1007070 w 2307205"/>
                  <a:gd name="connsiteY10179" fmla="*/ 255455 h 1780956"/>
                  <a:gd name="connsiteX10180" fmla="*/ 1006628 w 2307205"/>
                  <a:gd name="connsiteY10180" fmla="*/ 256635 h 1780956"/>
                  <a:gd name="connsiteX10181" fmla="*/ 1004858 w 2307205"/>
                  <a:gd name="connsiteY10181" fmla="*/ 258552 h 1780956"/>
                  <a:gd name="connsiteX10182" fmla="*/ 1002793 w 2307205"/>
                  <a:gd name="connsiteY10182" fmla="*/ 259732 h 1780956"/>
                  <a:gd name="connsiteX10183" fmla="*/ 1002351 w 2307205"/>
                  <a:gd name="connsiteY10183" fmla="*/ 258552 h 1780956"/>
                  <a:gd name="connsiteX10184" fmla="*/ 1002646 w 2307205"/>
                  <a:gd name="connsiteY10184" fmla="*/ 256930 h 1780956"/>
                  <a:gd name="connsiteX10185" fmla="*/ 1002203 w 2307205"/>
                  <a:gd name="connsiteY10185" fmla="*/ 256192 h 1780956"/>
                  <a:gd name="connsiteX10186" fmla="*/ 998663 w 2307205"/>
                  <a:gd name="connsiteY10186" fmla="*/ 254717 h 1780956"/>
                  <a:gd name="connsiteX10187" fmla="*/ 999843 w 2307205"/>
                  <a:gd name="connsiteY10187" fmla="*/ 253390 h 1780956"/>
                  <a:gd name="connsiteX10188" fmla="*/ 1000728 w 2307205"/>
                  <a:gd name="connsiteY10188" fmla="*/ 251325 h 1780956"/>
                  <a:gd name="connsiteX10189" fmla="*/ 1001023 w 2307205"/>
                  <a:gd name="connsiteY10189" fmla="*/ 249703 h 1780956"/>
                  <a:gd name="connsiteX10190" fmla="*/ 1001023 w 2307205"/>
                  <a:gd name="connsiteY10190" fmla="*/ 248375 h 1780956"/>
                  <a:gd name="connsiteX10191" fmla="*/ 1000581 w 2307205"/>
                  <a:gd name="connsiteY10191" fmla="*/ 247343 h 1780956"/>
                  <a:gd name="connsiteX10192" fmla="*/ 993796 w 2307205"/>
                  <a:gd name="connsiteY10192" fmla="*/ 239378 h 1780956"/>
                  <a:gd name="connsiteX10193" fmla="*/ 986569 w 2307205"/>
                  <a:gd name="connsiteY10193" fmla="*/ 235544 h 1780956"/>
                  <a:gd name="connsiteX10194" fmla="*/ 980374 w 2307205"/>
                  <a:gd name="connsiteY10194" fmla="*/ 234364 h 1780956"/>
                  <a:gd name="connsiteX10195" fmla="*/ 973000 w 2307205"/>
                  <a:gd name="connsiteY10195" fmla="*/ 232151 h 1780956"/>
                  <a:gd name="connsiteX10196" fmla="*/ 966215 w 2307205"/>
                  <a:gd name="connsiteY10196" fmla="*/ 232446 h 1780956"/>
                  <a:gd name="connsiteX10197" fmla="*/ 943207 w 2307205"/>
                  <a:gd name="connsiteY10197" fmla="*/ 234659 h 1780956"/>
                  <a:gd name="connsiteX10198" fmla="*/ 929047 w 2307205"/>
                  <a:gd name="connsiteY10198" fmla="*/ 233921 h 1780956"/>
                  <a:gd name="connsiteX10199" fmla="*/ 927720 w 2307205"/>
                  <a:gd name="connsiteY10199" fmla="*/ 235101 h 1780956"/>
                  <a:gd name="connsiteX10200" fmla="*/ 925655 w 2307205"/>
                  <a:gd name="connsiteY10200" fmla="*/ 238641 h 1780956"/>
                  <a:gd name="connsiteX10201" fmla="*/ 924180 w 2307205"/>
                  <a:gd name="connsiteY10201" fmla="*/ 243213 h 1780956"/>
                  <a:gd name="connsiteX10202" fmla="*/ 923885 w 2307205"/>
                  <a:gd name="connsiteY10202" fmla="*/ 246163 h 1780956"/>
                  <a:gd name="connsiteX10203" fmla="*/ 924180 w 2307205"/>
                  <a:gd name="connsiteY10203" fmla="*/ 249260 h 1780956"/>
                  <a:gd name="connsiteX10204" fmla="*/ 925065 w 2307205"/>
                  <a:gd name="connsiteY10204" fmla="*/ 250883 h 1780956"/>
                  <a:gd name="connsiteX10205" fmla="*/ 916511 w 2307205"/>
                  <a:gd name="connsiteY10205" fmla="*/ 334805 h 1780956"/>
                  <a:gd name="connsiteX10206" fmla="*/ 919166 w 2307205"/>
                  <a:gd name="connsiteY10206" fmla="*/ 336870 h 1780956"/>
                  <a:gd name="connsiteX10207" fmla="*/ 920493 w 2307205"/>
                  <a:gd name="connsiteY10207" fmla="*/ 340410 h 1780956"/>
                  <a:gd name="connsiteX10208" fmla="*/ 924180 w 2307205"/>
                  <a:gd name="connsiteY10208" fmla="*/ 346457 h 1780956"/>
                  <a:gd name="connsiteX10209" fmla="*/ 928752 w 2307205"/>
                  <a:gd name="connsiteY10209" fmla="*/ 351914 h 1780956"/>
                  <a:gd name="connsiteX10210" fmla="*/ 933030 w 2307205"/>
                  <a:gd name="connsiteY10210" fmla="*/ 355896 h 1780956"/>
                  <a:gd name="connsiteX10211" fmla="*/ 938192 w 2307205"/>
                  <a:gd name="connsiteY10211" fmla="*/ 356929 h 1780956"/>
                  <a:gd name="connsiteX10212" fmla="*/ 946156 w 2307205"/>
                  <a:gd name="connsiteY10212" fmla="*/ 359141 h 1780956"/>
                  <a:gd name="connsiteX10213" fmla="*/ 950139 w 2307205"/>
                  <a:gd name="connsiteY10213" fmla="*/ 358109 h 1780956"/>
                  <a:gd name="connsiteX10214" fmla="*/ 951761 w 2307205"/>
                  <a:gd name="connsiteY10214" fmla="*/ 356929 h 1780956"/>
                  <a:gd name="connsiteX10215" fmla="*/ 952646 w 2307205"/>
                  <a:gd name="connsiteY10215" fmla="*/ 353684 h 1780956"/>
                  <a:gd name="connsiteX10216" fmla="*/ 952646 w 2307205"/>
                  <a:gd name="connsiteY10216" fmla="*/ 352062 h 1780956"/>
                  <a:gd name="connsiteX10217" fmla="*/ 951466 w 2307205"/>
                  <a:gd name="connsiteY10217" fmla="*/ 348817 h 1780956"/>
                  <a:gd name="connsiteX10218" fmla="*/ 950434 w 2307205"/>
                  <a:gd name="connsiteY10218" fmla="*/ 347194 h 1780956"/>
                  <a:gd name="connsiteX10219" fmla="*/ 944534 w 2307205"/>
                  <a:gd name="connsiteY10219" fmla="*/ 342917 h 1780956"/>
                  <a:gd name="connsiteX10220" fmla="*/ 939667 w 2307205"/>
                  <a:gd name="connsiteY10220" fmla="*/ 342622 h 1780956"/>
                  <a:gd name="connsiteX10221" fmla="*/ 938634 w 2307205"/>
                  <a:gd name="connsiteY10221" fmla="*/ 340852 h 1780956"/>
                  <a:gd name="connsiteX10222" fmla="*/ 938339 w 2307205"/>
                  <a:gd name="connsiteY10222" fmla="*/ 337608 h 1780956"/>
                  <a:gd name="connsiteX10223" fmla="*/ 936570 w 2307205"/>
                  <a:gd name="connsiteY10223" fmla="*/ 335248 h 1780956"/>
                  <a:gd name="connsiteX10224" fmla="*/ 930965 w 2307205"/>
                  <a:gd name="connsiteY10224" fmla="*/ 329938 h 1780956"/>
                  <a:gd name="connsiteX10225" fmla="*/ 926688 w 2307205"/>
                  <a:gd name="connsiteY10225" fmla="*/ 326693 h 1780956"/>
                  <a:gd name="connsiteX10226" fmla="*/ 923295 w 2307205"/>
                  <a:gd name="connsiteY10226" fmla="*/ 324776 h 1780956"/>
                  <a:gd name="connsiteX10227" fmla="*/ 916068 w 2307205"/>
                  <a:gd name="connsiteY10227" fmla="*/ 323743 h 1780956"/>
                  <a:gd name="connsiteX10228" fmla="*/ 911496 w 2307205"/>
                  <a:gd name="connsiteY10228" fmla="*/ 324628 h 1780956"/>
                  <a:gd name="connsiteX10229" fmla="*/ 910759 w 2307205"/>
                  <a:gd name="connsiteY10229" fmla="*/ 325513 h 1780956"/>
                  <a:gd name="connsiteX10230" fmla="*/ 915478 w 2307205"/>
                  <a:gd name="connsiteY10230" fmla="*/ 331118 h 1780956"/>
                  <a:gd name="connsiteX10231" fmla="*/ 916363 w 2307205"/>
                  <a:gd name="connsiteY10231" fmla="*/ 334658 h 1780956"/>
                  <a:gd name="connsiteX10232" fmla="*/ 1338188 w 2307205"/>
                  <a:gd name="connsiteY10232" fmla="*/ 382592 h 1780956"/>
                  <a:gd name="connsiteX10233" fmla="*/ 1338631 w 2307205"/>
                  <a:gd name="connsiteY10233" fmla="*/ 381560 h 1780956"/>
                  <a:gd name="connsiteX10234" fmla="*/ 1338631 w 2307205"/>
                  <a:gd name="connsiteY10234" fmla="*/ 380380 h 1780956"/>
                  <a:gd name="connsiteX10235" fmla="*/ 1337893 w 2307205"/>
                  <a:gd name="connsiteY10235" fmla="*/ 379200 h 1780956"/>
                  <a:gd name="connsiteX10236" fmla="*/ 1336566 w 2307205"/>
                  <a:gd name="connsiteY10236" fmla="*/ 378168 h 1780956"/>
                  <a:gd name="connsiteX10237" fmla="*/ 1331993 w 2307205"/>
                  <a:gd name="connsiteY10237" fmla="*/ 375218 h 1780956"/>
                  <a:gd name="connsiteX10238" fmla="*/ 1327126 w 2307205"/>
                  <a:gd name="connsiteY10238" fmla="*/ 375218 h 1780956"/>
                  <a:gd name="connsiteX10239" fmla="*/ 1320047 w 2307205"/>
                  <a:gd name="connsiteY10239" fmla="*/ 376693 h 1780956"/>
                  <a:gd name="connsiteX10240" fmla="*/ 1317097 w 2307205"/>
                  <a:gd name="connsiteY10240" fmla="*/ 377873 h 1780956"/>
                  <a:gd name="connsiteX10241" fmla="*/ 1316065 w 2307205"/>
                  <a:gd name="connsiteY10241" fmla="*/ 379643 h 1780956"/>
                  <a:gd name="connsiteX10242" fmla="*/ 1316065 w 2307205"/>
                  <a:gd name="connsiteY10242" fmla="*/ 380675 h 1780956"/>
                  <a:gd name="connsiteX10243" fmla="*/ 1319309 w 2307205"/>
                  <a:gd name="connsiteY10243" fmla="*/ 384657 h 1780956"/>
                  <a:gd name="connsiteX10244" fmla="*/ 1323144 w 2307205"/>
                  <a:gd name="connsiteY10244" fmla="*/ 389229 h 1780956"/>
                  <a:gd name="connsiteX10245" fmla="*/ 1326536 w 2307205"/>
                  <a:gd name="connsiteY10245" fmla="*/ 392327 h 1780956"/>
                  <a:gd name="connsiteX10246" fmla="*/ 1329486 w 2307205"/>
                  <a:gd name="connsiteY10246" fmla="*/ 393949 h 1780956"/>
                  <a:gd name="connsiteX10247" fmla="*/ 1331551 w 2307205"/>
                  <a:gd name="connsiteY10247" fmla="*/ 394392 h 1780956"/>
                  <a:gd name="connsiteX10248" fmla="*/ 1332879 w 2307205"/>
                  <a:gd name="connsiteY10248" fmla="*/ 393654 h 1780956"/>
                  <a:gd name="connsiteX10249" fmla="*/ 1336861 w 2307205"/>
                  <a:gd name="connsiteY10249" fmla="*/ 394097 h 1780956"/>
                  <a:gd name="connsiteX10250" fmla="*/ 1338041 w 2307205"/>
                  <a:gd name="connsiteY10250" fmla="*/ 393359 h 1780956"/>
                  <a:gd name="connsiteX10251" fmla="*/ 1338041 w 2307205"/>
                  <a:gd name="connsiteY10251" fmla="*/ 392622 h 1780956"/>
                  <a:gd name="connsiteX10252" fmla="*/ 1336861 w 2307205"/>
                  <a:gd name="connsiteY10252" fmla="*/ 391884 h 1780956"/>
                  <a:gd name="connsiteX10253" fmla="*/ 1335976 w 2307205"/>
                  <a:gd name="connsiteY10253" fmla="*/ 390409 h 1780956"/>
                  <a:gd name="connsiteX10254" fmla="*/ 1335533 w 2307205"/>
                  <a:gd name="connsiteY10254" fmla="*/ 388197 h 1780956"/>
                  <a:gd name="connsiteX10255" fmla="*/ 1335533 w 2307205"/>
                  <a:gd name="connsiteY10255" fmla="*/ 386575 h 1780956"/>
                  <a:gd name="connsiteX10256" fmla="*/ 1336418 w 2307205"/>
                  <a:gd name="connsiteY10256" fmla="*/ 384952 h 1780956"/>
                  <a:gd name="connsiteX10257" fmla="*/ 1338483 w 2307205"/>
                  <a:gd name="connsiteY10257" fmla="*/ 382740 h 1780956"/>
                  <a:gd name="connsiteX10258" fmla="*/ 687604 w 2307205"/>
                  <a:gd name="connsiteY10258" fmla="*/ 323301 h 1780956"/>
                  <a:gd name="connsiteX10259" fmla="*/ 696011 w 2307205"/>
                  <a:gd name="connsiteY10259" fmla="*/ 325956 h 1780956"/>
                  <a:gd name="connsiteX10260" fmla="*/ 700731 w 2307205"/>
                  <a:gd name="connsiteY10260" fmla="*/ 325956 h 1780956"/>
                  <a:gd name="connsiteX10261" fmla="*/ 707811 w 2307205"/>
                  <a:gd name="connsiteY10261" fmla="*/ 324038 h 1780956"/>
                  <a:gd name="connsiteX10262" fmla="*/ 710613 w 2307205"/>
                  <a:gd name="connsiteY10262" fmla="*/ 322858 h 1780956"/>
                  <a:gd name="connsiteX10263" fmla="*/ 713415 w 2307205"/>
                  <a:gd name="connsiteY10263" fmla="*/ 320794 h 1780956"/>
                  <a:gd name="connsiteX10264" fmla="*/ 713415 w 2307205"/>
                  <a:gd name="connsiteY10264" fmla="*/ 319761 h 1780956"/>
                  <a:gd name="connsiteX10265" fmla="*/ 711350 w 2307205"/>
                  <a:gd name="connsiteY10265" fmla="*/ 317696 h 1780956"/>
                  <a:gd name="connsiteX10266" fmla="*/ 710760 w 2307205"/>
                  <a:gd name="connsiteY10266" fmla="*/ 316516 h 1780956"/>
                  <a:gd name="connsiteX10267" fmla="*/ 709580 w 2307205"/>
                  <a:gd name="connsiteY10267" fmla="*/ 315779 h 1780956"/>
                  <a:gd name="connsiteX10268" fmla="*/ 706188 w 2307205"/>
                  <a:gd name="connsiteY10268" fmla="*/ 315041 h 1780956"/>
                  <a:gd name="connsiteX10269" fmla="*/ 701173 w 2307205"/>
                  <a:gd name="connsiteY10269" fmla="*/ 311502 h 1780956"/>
                  <a:gd name="connsiteX10270" fmla="*/ 698666 w 2307205"/>
                  <a:gd name="connsiteY10270" fmla="*/ 310322 h 1780956"/>
                  <a:gd name="connsiteX10271" fmla="*/ 696011 w 2307205"/>
                  <a:gd name="connsiteY10271" fmla="*/ 310027 h 1780956"/>
                  <a:gd name="connsiteX10272" fmla="*/ 695421 w 2307205"/>
                  <a:gd name="connsiteY10272" fmla="*/ 308404 h 1780956"/>
                  <a:gd name="connsiteX10273" fmla="*/ 695421 w 2307205"/>
                  <a:gd name="connsiteY10273" fmla="*/ 306634 h 1780956"/>
                  <a:gd name="connsiteX10274" fmla="*/ 694684 w 2307205"/>
                  <a:gd name="connsiteY10274" fmla="*/ 305749 h 1780956"/>
                  <a:gd name="connsiteX10275" fmla="*/ 687457 w 2307205"/>
                  <a:gd name="connsiteY10275" fmla="*/ 307814 h 1780956"/>
                  <a:gd name="connsiteX10276" fmla="*/ 684359 w 2307205"/>
                  <a:gd name="connsiteY10276" fmla="*/ 309289 h 1780956"/>
                  <a:gd name="connsiteX10277" fmla="*/ 682737 w 2307205"/>
                  <a:gd name="connsiteY10277" fmla="*/ 310617 h 1780956"/>
                  <a:gd name="connsiteX10278" fmla="*/ 680082 w 2307205"/>
                  <a:gd name="connsiteY10278" fmla="*/ 311502 h 1780956"/>
                  <a:gd name="connsiteX10279" fmla="*/ 676395 w 2307205"/>
                  <a:gd name="connsiteY10279" fmla="*/ 312092 h 1780956"/>
                  <a:gd name="connsiteX10280" fmla="*/ 677722 w 2307205"/>
                  <a:gd name="connsiteY10280" fmla="*/ 315041 h 1780956"/>
                  <a:gd name="connsiteX10281" fmla="*/ 687457 w 2307205"/>
                  <a:gd name="connsiteY10281" fmla="*/ 323301 h 1780956"/>
                  <a:gd name="connsiteX10282" fmla="*/ 478167 w 2307205"/>
                  <a:gd name="connsiteY10282" fmla="*/ 411648 h 1780956"/>
                  <a:gd name="connsiteX10283" fmla="*/ 479052 w 2307205"/>
                  <a:gd name="connsiteY10283" fmla="*/ 411943 h 1780956"/>
                  <a:gd name="connsiteX10284" fmla="*/ 479052 w 2307205"/>
                  <a:gd name="connsiteY10284" fmla="*/ 412386 h 1780956"/>
                  <a:gd name="connsiteX10285" fmla="*/ 478609 w 2307205"/>
                  <a:gd name="connsiteY10285" fmla="*/ 413123 h 1780956"/>
                  <a:gd name="connsiteX10286" fmla="*/ 478609 w 2307205"/>
                  <a:gd name="connsiteY10286" fmla="*/ 414155 h 1780956"/>
                  <a:gd name="connsiteX10287" fmla="*/ 480232 w 2307205"/>
                  <a:gd name="connsiteY10287" fmla="*/ 415483 h 1780956"/>
                  <a:gd name="connsiteX10288" fmla="*/ 480232 w 2307205"/>
                  <a:gd name="connsiteY10288" fmla="*/ 416368 h 1780956"/>
                  <a:gd name="connsiteX10289" fmla="*/ 478757 w 2307205"/>
                  <a:gd name="connsiteY10289" fmla="*/ 418580 h 1780956"/>
                  <a:gd name="connsiteX10290" fmla="*/ 477724 w 2307205"/>
                  <a:gd name="connsiteY10290" fmla="*/ 419023 h 1780956"/>
                  <a:gd name="connsiteX10291" fmla="*/ 477724 w 2307205"/>
                  <a:gd name="connsiteY10291" fmla="*/ 420203 h 1780956"/>
                  <a:gd name="connsiteX10292" fmla="*/ 479199 w 2307205"/>
                  <a:gd name="connsiteY10292" fmla="*/ 422120 h 1780956"/>
                  <a:gd name="connsiteX10293" fmla="*/ 480674 w 2307205"/>
                  <a:gd name="connsiteY10293" fmla="*/ 423300 h 1780956"/>
                  <a:gd name="connsiteX10294" fmla="*/ 484066 w 2307205"/>
                  <a:gd name="connsiteY10294" fmla="*/ 423595 h 1780956"/>
                  <a:gd name="connsiteX10295" fmla="*/ 486574 w 2307205"/>
                  <a:gd name="connsiteY10295" fmla="*/ 422710 h 1780956"/>
                  <a:gd name="connsiteX10296" fmla="*/ 492916 w 2307205"/>
                  <a:gd name="connsiteY10296" fmla="*/ 419613 h 1780956"/>
                  <a:gd name="connsiteX10297" fmla="*/ 496751 w 2307205"/>
                  <a:gd name="connsiteY10297" fmla="*/ 418728 h 1780956"/>
                  <a:gd name="connsiteX10298" fmla="*/ 502355 w 2307205"/>
                  <a:gd name="connsiteY10298" fmla="*/ 419465 h 1780956"/>
                  <a:gd name="connsiteX10299" fmla="*/ 509287 w 2307205"/>
                  <a:gd name="connsiteY10299" fmla="*/ 421530 h 1780956"/>
                  <a:gd name="connsiteX10300" fmla="*/ 514892 w 2307205"/>
                  <a:gd name="connsiteY10300" fmla="*/ 421530 h 1780956"/>
                  <a:gd name="connsiteX10301" fmla="*/ 519907 w 2307205"/>
                  <a:gd name="connsiteY10301" fmla="*/ 419465 h 1780956"/>
                  <a:gd name="connsiteX10302" fmla="*/ 523004 w 2307205"/>
                  <a:gd name="connsiteY10302" fmla="*/ 411796 h 1780956"/>
                  <a:gd name="connsiteX10303" fmla="*/ 524331 w 2307205"/>
                  <a:gd name="connsiteY10303" fmla="*/ 410763 h 1780956"/>
                  <a:gd name="connsiteX10304" fmla="*/ 525216 w 2307205"/>
                  <a:gd name="connsiteY10304" fmla="*/ 410763 h 1780956"/>
                  <a:gd name="connsiteX10305" fmla="*/ 526249 w 2307205"/>
                  <a:gd name="connsiteY10305" fmla="*/ 411648 h 1780956"/>
                  <a:gd name="connsiteX10306" fmla="*/ 527429 w 2307205"/>
                  <a:gd name="connsiteY10306" fmla="*/ 413418 h 1780956"/>
                  <a:gd name="connsiteX10307" fmla="*/ 529789 w 2307205"/>
                  <a:gd name="connsiteY10307" fmla="*/ 418875 h 1780956"/>
                  <a:gd name="connsiteX10308" fmla="*/ 531706 w 2307205"/>
                  <a:gd name="connsiteY10308" fmla="*/ 420203 h 1780956"/>
                  <a:gd name="connsiteX10309" fmla="*/ 533033 w 2307205"/>
                  <a:gd name="connsiteY10309" fmla="*/ 422857 h 1780956"/>
                  <a:gd name="connsiteX10310" fmla="*/ 534508 w 2307205"/>
                  <a:gd name="connsiteY10310" fmla="*/ 427577 h 1780956"/>
                  <a:gd name="connsiteX10311" fmla="*/ 535836 w 2307205"/>
                  <a:gd name="connsiteY10311" fmla="*/ 429937 h 1780956"/>
                  <a:gd name="connsiteX10312" fmla="*/ 537016 w 2307205"/>
                  <a:gd name="connsiteY10312" fmla="*/ 429937 h 1780956"/>
                  <a:gd name="connsiteX10313" fmla="*/ 542325 w 2307205"/>
                  <a:gd name="connsiteY10313" fmla="*/ 428462 h 1780956"/>
                  <a:gd name="connsiteX10314" fmla="*/ 548815 w 2307205"/>
                  <a:gd name="connsiteY10314" fmla="*/ 428020 h 1780956"/>
                  <a:gd name="connsiteX10315" fmla="*/ 553535 w 2307205"/>
                  <a:gd name="connsiteY10315" fmla="*/ 424922 h 1780956"/>
                  <a:gd name="connsiteX10316" fmla="*/ 555305 w 2307205"/>
                  <a:gd name="connsiteY10316" fmla="*/ 423300 h 1780956"/>
                  <a:gd name="connsiteX10317" fmla="*/ 556780 w 2307205"/>
                  <a:gd name="connsiteY10317" fmla="*/ 421235 h 1780956"/>
                  <a:gd name="connsiteX10318" fmla="*/ 558549 w 2307205"/>
                  <a:gd name="connsiteY10318" fmla="*/ 421235 h 1780956"/>
                  <a:gd name="connsiteX10319" fmla="*/ 558844 w 2307205"/>
                  <a:gd name="connsiteY10319" fmla="*/ 420498 h 1780956"/>
                  <a:gd name="connsiteX10320" fmla="*/ 558844 w 2307205"/>
                  <a:gd name="connsiteY10320" fmla="*/ 418728 h 1780956"/>
                  <a:gd name="connsiteX10321" fmla="*/ 558254 w 2307205"/>
                  <a:gd name="connsiteY10321" fmla="*/ 417548 h 1780956"/>
                  <a:gd name="connsiteX10322" fmla="*/ 553682 w 2307205"/>
                  <a:gd name="connsiteY10322" fmla="*/ 415040 h 1780956"/>
                  <a:gd name="connsiteX10323" fmla="*/ 553240 w 2307205"/>
                  <a:gd name="connsiteY10323" fmla="*/ 414155 h 1780956"/>
                  <a:gd name="connsiteX10324" fmla="*/ 555895 w 2307205"/>
                  <a:gd name="connsiteY10324" fmla="*/ 412091 h 1780956"/>
                  <a:gd name="connsiteX10325" fmla="*/ 555895 w 2307205"/>
                  <a:gd name="connsiteY10325" fmla="*/ 410321 h 1780956"/>
                  <a:gd name="connsiteX10326" fmla="*/ 555600 w 2307205"/>
                  <a:gd name="connsiteY10326" fmla="*/ 407371 h 1780956"/>
                  <a:gd name="connsiteX10327" fmla="*/ 555600 w 2307205"/>
                  <a:gd name="connsiteY10327" fmla="*/ 405453 h 1780956"/>
                  <a:gd name="connsiteX10328" fmla="*/ 557369 w 2307205"/>
                  <a:gd name="connsiteY10328" fmla="*/ 402946 h 1780956"/>
                  <a:gd name="connsiteX10329" fmla="*/ 558844 w 2307205"/>
                  <a:gd name="connsiteY10329" fmla="*/ 402209 h 1780956"/>
                  <a:gd name="connsiteX10330" fmla="*/ 559729 w 2307205"/>
                  <a:gd name="connsiteY10330" fmla="*/ 403241 h 1780956"/>
                  <a:gd name="connsiteX10331" fmla="*/ 560762 w 2307205"/>
                  <a:gd name="connsiteY10331" fmla="*/ 405601 h 1780956"/>
                  <a:gd name="connsiteX10332" fmla="*/ 562827 w 2307205"/>
                  <a:gd name="connsiteY10332" fmla="*/ 408551 h 1780956"/>
                  <a:gd name="connsiteX10333" fmla="*/ 565924 w 2307205"/>
                  <a:gd name="connsiteY10333" fmla="*/ 411943 h 1780956"/>
                  <a:gd name="connsiteX10334" fmla="*/ 567989 w 2307205"/>
                  <a:gd name="connsiteY10334" fmla="*/ 413713 h 1780956"/>
                  <a:gd name="connsiteX10335" fmla="*/ 570201 w 2307205"/>
                  <a:gd name="connsiteY10335" fmla="*/ 413713 h 1780956"/>
                  <a:gd name="connsiteX10336" fmla="*/ 572414 w 2307205"/>
                  <a:gd name="connsiteY10336" fmla="*/ 412681 h 1780956"/>
                  <a:gd name="connsiteX10337" fmla="*/ 573446 w 2307205"/>
                  <a:gd name="connsiteY10337" fmla="*/ 411501 h 1780956"/>
                  <a:gd name="connsiteX10338" fmla="*/ 576101 w 2307205"/>
                  <a:gd name="connsiteY10338" fmla="*/ 406633 h 1780956"/>
                  <a:gd name="connsiteX10339" fmla="*/ 577133 w 2307205"/>
                  <a:gd name="connsiteY10339" fmla="*/ 405601 h 1780956"/>
                  <a:gd name="connsiteX10340" fmla="*/ 581558 w 2307205"/>
                  <a:gd name="connsiteY10340" fmla="*/ 402504 h 1780956"/>
                  <a:gd name="connsiteX10341" fmla="*/ 582001 w 2307205"/>
                  <a:gd name="connsiteY10341" fmla="*/ 400881 h 1780956"/>
                  <a:gd name="connsiteX10342" fmla="*/ 581558 w 2307205"/>
                  <a:gd name="connsiteY10342" fmla="*/ 398079 h 1780956"/>
                  <a:gd name="connsiteX10343" fmla="*/ 577428 w 2307205"/>
                  <a:gd name="connsiteY10343" fmla="*/ 395572 h 1780956"/>
                  <a:gd name="connsiteX10344" fmla="*/ 576838 w 2307205"/>
                  <a:gd name="connsiteY10344" fmla="*/ 394392 h 1780956"/>
                  <a:gd name="connsiteX10345" fmla="*/ 577576 w 2307205"/>
                  <a:gd name="connsiteY10345" fmla="*/ 392917 h 1780956"/>
                  <a:gd name="connsiteX10346" fmla="*/ 579198 w 2307205"/>
                  <a:gd name="connsiteY10346" fmla="*/ 392179 h 1780956"/>
                  <a:gd name="connsiteX10347" fmla="*/ 583328 w 2307205"/>
                  <a:gd name="connsiteY10347" fmla="*/ 392179 h 1780956"/>
                  <a:gd name="connsiteX10348" fmla="*/ 586130 w 2307205"/>
                  <a:gd name="connsiteY10348" fmla="*/ 390999 h 1780956"/>
                  <a:gd name="connsiteX10349" fmla="*/ 587163 w 2307205"/>
                  <a:gd name="connsiteY10349" fmla="*/ 388787 h 1780956"/>
                  <a:gd name="connsiteX10350" fmla="*/ 587753 w 2307205"/>
                  <a:gd name="connsiteY10350" fmla="*/ 384657 h 1780956"/>
                  <a:gd name="connsiteX10351" fmla="*/ 588785 w 2307205"/>
                  <a:gd name="connsiteY10351" fmla="*/ 382592 h 1780956"/>
                  <a:gd name="connsiteX10352" fmla="*/ 590555 w 2307205"/>
                  <a:gd name="connsiteY10352" fmla="*/ 380675 h 1780956"/>
                  <a:gd name="connsiteX10353" fmla="*/ 593062 w 2307205"/>
                  <a:gd name="connsiteY10353" fmla="*/ 379348 h 1780956"/>
                  <a:gd name="connsiteX10354" fmla="*/ 596307 w 2307205"/>
                  <a:gd name="connsiteY10354" fmla="*/ 378758 h 1780956"/>
                  <a:gd name="connsiteX10355" fmla="*/ 601469 w 2307205"/>
                  <a:gd name="connsiteY10355" fmla="*/ 376988 h 1780956"/>
                  <a:gd name="connsiteX10356" fmla="*/ 603092 w 2307205"/>
                  <a:gd name="connsiteY10356" fmla="*/ 376988 h 1780956"/>
                  <a:gd name="connsiteX10357" fmla="*/ 604124 w 2307205"/>
                  <a:gd name="connsiteY10357" fmla="*/ 378168 h 1780956"/>
                  <a:gd name="connsiteX10358" fmla="*/ 603387 w 2307205"/>
                  <a:gd name="connsiteY10358" fmla="*/ 380970 h 1780956"/>
                  <a:gd name="connsiteX10359" fmla="*/ 601027 w 2307205"/>
                  <a:gd name="connsiteY10359" fmla="*/ 385395 h 1780956"/>
                  <a:gd name="connsiteX10360" fmla="*/ 599257 w 2307205"/>
                  <a:gd name="connsiteY10360" fmla="*/ 389672 h 1780956"/>
                  <a:gd name="connsiteX10361" fmla="*/ 598225 w 2307205"/>
                  <a:gd name="connsiteY10361" fmla="*/ 393949 h 1780956"/>
                  <a:gd name="connsiteX10362" fmla="*/ 597782 w 2307205"/>
                  <a:gd name="connsiteY10362" fmla="*/ 396604 h 1780956"/>
                  <a:gd name="connsiteX10363" fmla="*/ 598520 w 2307205"/>
                  <a:gd name="connsiteY10363" fmla="*/ 398816 h 1780956"/>
                  <a:gd name="connsiteX10364" fmla="*/ 602502 w 2307205"/>
                  <a:gd name="connsiteY10364" fmla="*/ 402061 h 1780956"/>
                  <a:gd name="connsiteX10365" fmla="*/ 605304 w 2307205"/>
                  <a:gd name="connsiteY10365" fmla="*/ 403536 h 1780956"/>
                  <a:gd name="connsiteX10366" fmla="*/ 611646 w 2307205"/>
                  <a:gd name="connsiteY10366" fmla="*/ 405896 h 1780956"/>
                  <a:gd name="connsiteX10367" fmla="*/ 615481 w 2307205"/>
                  <a:gd name="connsiteY10367" fmla="*/ 405896 h 1780956"/>
                  <a:gd name="connsiteX10368" fmla="*/ 618431 w 2307205"/>
                  <a:gd name="connsiteY10368" fmla="*/ 405453 h 1780956"/>
                  <a:gd name="connsiteX10369" fmla="*/ 620496 w 2307205"/>
                  <a:gd name="connsiteY10369" fmla="*/ 404569 h 1780956"/>
                  <a:gd name="connsiteX10370" fmla="*/ 621676 w 2307205"/>
                  <a:gd name="connsiteY10370" fmla="*/ 403241 h 1780956"/>
                  <a:gd name="connsiteX10371" fmla="*/ 623298 w 2307205"/>
                  <a:gd name="connsiteY10371" fmla="*/ 400439 h 1780956"/>
                  <a:gd name="connsiteX10372" fmla="*/ 623741 w 2307205"/>
                  <a:gd name="connsiteY10372" fmla="*/ 398816 h 1780956"/>
                  <a:gd name="connsiteX10373" fmla="*/ 624036 w 2307205"/>
                  <a:gd name="connsiteY10373" fmla="*/ 395277 h 1780956"/>
                  <a:gd name="connsiteX10374" fmla="*/ 624036 w 2307205"/>
                  <a:gd name="connsiteY10374" fmla="*/ 393802 h 1780956"/>
                  <a:gd name="connsiteX10375" fmla="*/ 624330 w 2307205"/>
                  <a:gd name="connsiteY10375" fmla="*/ 391884 h 1780956"/>
                  <a:gd name="connsiteX10376" fmla="*/ 638195 w 2307205"/>
                  <a:gd name="connsiteY10376" fmla="*/ 389377 h 1780956"/>
                  <a:gd name="connsiteX10377" fmla="*/ 644684 w 2307205"/>
                  <a:gd name="connsiteY10377" fmla="*/ 387460 h 1780956"/>
                  <a:gd name="connsiteX10378" fmla="*/ 648519 w 2307205"/>
                  <a:gd name="connsiteY10378" fmla="*/ 385100 h 1780956"/>
                  <a:gd name="connsiteX10379" fmla="*/ 650879 w 2307205"/>
                  <a:gd name="connsiteY10379" fmla="*/ 383330 h 1780956"/>
                  <a:gd name="connsiteX10380" fmla="*/ 651911 w 2307205"/>
                  <a:gd name="connsiteY10380" fmla="*/ 382002 h 1780956"/>
                  <a:gd name="connsiteX10381" fmla="*/ 651911 w 2307205"/>
                  <a:gd name="connsiteY10381" fmla="*/ 380675 h 1780956"/>
                  <a:gd name="connsiteX10382" fmla="*/ 650141 w 2307205"/>
                  <a:gd name="connsiteY10382" fmla="*/ 378020 h 1780956"/>
                  <a:gd name="connsiteX10383" fmla="*/ 644389 w 2307205"/>
                  <a:gd name="connsiteY10383" fmla="*/ 373153 h 1780956"/>
                  <a:gd name="connsiteX10384" fmla="*/ 643947 w 2307205"/>
                  <a:gd name="connsiteY10384" fmla="*/ 371678 h 1780956"/>
                  <a:gd name="connsiteX10385" fmla="*/ 645717 w 2307205"/>
                  <a:gd name="connsiteY10385" fmla="*/ 370941 h 1780956"/>
                  <a:gd name="connsiteX10386" fmla="*/ 647634 w 2307205"/>
                  <a:gd name="connsiteY10386" fmla="*/ 370941 h 1780956"/>
                  <a:gd name="connsiteX10387" fmla="*/ 652796 w 2307205"/>
                  <a:gd name="connsiteY10387" fmla="*/ 371383 h 1780956"/>
                  <a:gd name="connsiteX10388" fmla="*/ 655451 w 2307205"/>
                  <a:gd name="connsiteY10388" fmla="*/ 369761 h 1780956"/>
                  <a:gd name="connsiteX10389" fmla="*/ 654271 w 2307205"/>
                  <a:gd name="connsiteY10389" fmla="*/ 368138 h 1780956"/>
                  <a:gd name="connsiteX10390" fmla="*/ 648667 w 2307205"/>
                  <a:gd name="connsiteY10390" fmla="*/ 364746 h 1780956"/>
                  <a:gd name="connsiteX10391" fmla="*/ 643062 w 2307205"/>
                  <a:gd name="connsiteY10391" fmla="*/ 360764 h 1780956"/>
                  <a:gd name="connsiteX10392" fmla="*/ 641882 w 2307205"/>
                  <a:gd name="connsiteY10392" fmla="*/ 358846 h 1780956"/>
                  <a:gd name="connsiteX10393" fmla="*/ 644832 w 2307205"/>
                  <a:gd name="connsiteY10393" fmla="*/ 356634 h 1780956"/>
                  <a:gd name="connsiteX10394" fmla="*/ 660171 w 2307205"/>
                  <a:gd name="connsiteY10394" fmla="*/ 351767 h 1780956"/>
                  <a:gd name="connsiteX10395" fmla="*/ 663268 w 2307205"/>
                  <a:gd name="connsiteY10395" fmla="*/ 350292 h 1780956"/>
                  <a:gd name="connsiteX10396" fmla="*/ 664153 w 2307205"/>
                  <a:gd name="connsiteY10396" fmla="*/ 349407 h 1780956"/>
                  <a:gd name="connsiteX10397" fmla="*/ 664153 w 2307205"/>
                  <a:gd name="connsiteY10397" fmla="*/ 348522 h 1780956"/>
                  <a:gd name="connsiteX10398" fmla="*/ 662088 w 2307205"/>
                  <a:gd name="connsiteY10398" fmla="*/ 346309 h 1780956"/>
                  <a:gd name="connsiteX10399" fmla="*/ 650141 w 2307205"/>
                  <a:gd name="connsiteY10399" fmla="*/ 340852 h 1780956"/>
                  <a:gd name="connsiteX10400" fmla="*/ 644832 w 2307205"/>
                  <a:gd name="connsiteY10400" fmla="*/ 337755 h 1780956"/>
                  <a:gd name="connsiteX10401" fmla="*/ 640850 w 2307205"/>
                  <a:gd name="connsiteY10401" fmla="*/ 336280 h 1780956"/>
                  <a:gd name="connsiteX10402" fmla="*/ 637015 w 2307205"/>
                  <a:gd name="connsiteY10402" fmla="*/ 335985 h 1780956"/>
                  <a:gd name="connsiteX10403" fmla="*/ 628608 w 2307205"/>
                  <a:gd name="connsiteY10403" fmla="*/ 337018 h 1780956"/>
                  <a:gd name="connsiteX10404" fmla="*/ 625658 w 2307205"/>
                  <a:gd name="connsiteY10404" fmla="*/ 338345 h 1780956"/>
                  <a:gd name="connsiteX10405" fmla="*/ 623298 w 2307205"/>
                  <a:gd name="connsiteY10405" fmla="*/ 340557 h 1780956"/>
                  <a:gd name="connsiteX10406" fmla="*/ 623298 w 2307205"/>
                  <a:gd name="connsiteY10406" fmla="*/ 341442 h 1780956"/>
                  <a:gd name="connsiteX10407" fmla="*/ 623593 w 2307205"/>
                  <a:gd name="connsiteY10407" fmla="*/ 342327 h 1780956"/>
                  <a:gd name="connsiteX10408" fmla="*/ 630525 w 2307205"/>
                  <a:gd name="connsiteY10408" fmla="*/ 344245 h 1780956"/>
                  <a:gd name="connsiteX10409" fmla="*/ 632147 w 2307205"/>
                  <a:gd name="connsiteY10409" fmla="*/ 345277 h 1780956"/>
                  <a:gd name="connsiteX10410" fmla="*/ 629788 w 2307205"/>
                  <a:gd name="connsiteY10410" fmla="*/ 347194 h 1780956"/>
                  <a:gd name="connsiteX10411" fmla="*/ 628460 w 2307205"/>
                  <a:gd name="connsiteY10411" fmla="*/ 347637 h 1780956"/>
                  <a:gd name="connsiteX10412" fmla="*/ 622708 w 2307205"/>
                  <a:gd name="connsiteY10412" fmla="*/ 347194 h 1780956"/>
                  <a:gd name="connsiteX10413" fmla="*/ 620348 w 2307205"/>
                  <a:gd name="connsiteY10413" fmla="*/ 346457 h 1780956"/>
                  <a:gd name="connsiteX10414" fmla="*/ 618726 w 2307205"/>
                  <a:gd name="connsiteY10414" fmla="*/ 348079 h 1780956"/>
                  <a:gd name="connsiteX10415" fmla="*/ 616956 w 2307205"/>
                  <a:gd name="connsiteY10415" fmla="*/ 349112 h 1780956"/>
                  <a:gd name="connsiteX10416" fmla="*/ 613269 w 2307205"/>
                  <a:gd name="connsiteY10416" fmla="*/ 348817 h 1780956"/>
                  <a:gd name="connsiteX10417" fmla="*/ 597930 w 2307205"/>
                  <a:gd name="connsiteY10417" fmla="*/ 345277 h 1780956"/>
                  <a:gd name="connsiteX10418" fmla="*/ 576691 w 2307205"/>
                  <a:gd name="connsiteY10418" fmla="*/ 347932 h 1780956"/>
                  <a:gd name="connsiteX10419" fmla="*/ 569611 w 2307205"/>
                  <a:gd name="connsiteY10419" fmla="*/ 349407 h 1780956"/>
                  <a:gd name="connsiteX10420" fmla="*/ 563564 w 2307205"/>
                  <a:gd name="connsiteY10420" fmla="*/ 352947 h 1780956"/>
                  <a:gd name="connsiteX10421" fmla="*/ 559139 w 2307205"/>
                  <a:gd name="connsiteY10421" fmla="*/ 356486 h 1780956"/>
                  <a:gd name="connsiteX10422" fmla="*/ 550290 w 2307205"/>
                  <a:gd name="connsiteY10422" fmla="*/ 362239 h 1780956"/>
                  <a:gd name="connsiteX10423" fmla="*/ 540703 w 2307205"/>
                  <a:gd name="connsiteY10423" fmla="*/ 370056 h 1780956"/>
                  <a:gd name="connsiteX10424" fmla="*/ 537753 w 2307205"/>
                  <a:gd name="connsiteY10424" fmla="*/ 371530 h 1780956"/>
                  <a:gd name="connsiteX10425" fmla="*/ 536573 w 2307205"/>
                  <a:gd name="connsiteY10425" fmla="*/ 372563 h 1780956"/>
                  <a:gd name="connsiteX10426" fmla="*/ 534508 w 2307205"/>
                  <a:gd name="connsiteY10426" fmla="*/ 376398 h 1780956"/>
                  <a:gd name="connsiteX10427" fmla="*/ 533328 w 2307205"/>
                  <a:gd name="connsiteY10427" fmla="*/ 377725 h 1780956"/>
                  <a:gd name="connsiteX10428" fmla="*/ 519907 w 2307205"/>
                  <a:gd name="connsiteY10428" fmla="*/ 383330 h 1780956"/>
                  <a:gd name="connsiteX10429" fmla="*/ 517252 w 2307205"/>
                  <a:gd name="connsiteY10429" fmla="*/ 384952 h 1780956"/>
                  <a:gd name="connsiteX10430" fmla="*/ 514597 w 2307205"/>
                  <a:gd name="connsiteY10430" fmla="*/ 387017 h 1780956"/>
                  <a:gd name="connsiteX10431" fmla="*/ 505305 w 2307205"/>
                  <a:gd name="connsiteY10431" fmla="*/ 396162 h 1780956"/>
                  <a:gd name="connsiteX10432" fmla="*/ 503978 w 2307205"/>
                  <a:gd name="connsiteY10432" fmla="*/ 396752 h 1780956"/>
                  <a:gd name="connsiteX10433" fmla="*/ 484361 w 2307205"/>
                  <a:gd name="connsiteY10433" fmla="*/ 398964 h 1780956"/>
                  <a:gd name="connsiteX10434" fmla="*/ 482886 w 2307205"/>
                  <a:gd name="connsiteY10434" fmla="*/ 399554 h 1780956"/>
                  <a:gd name="connsiteX10435" fmla="*/ 480379 w 2307205"/>
                  <a:gd name="connsiteY10435" fmla="*/ 401619 h 1780956"/>
                  <a:gd name="connsiteX10436" fmla="*/ 473742 w 2307205"/>
                  <a:gd name="connsiteY10436" fmla="*/ 408403 h 1780956"/>
                  <a:gd name="connsiteX10437" fmla="*/ 471087 w 2307205"/>
                  <a:gd name="connsiteY10437" fmla="*/ 411796 h 1780956"/>
                  <a:gd name="connsiteX10438" fmla="*/ 470497 w 2307205"/>
                  <a:gd name="connsiteY10438" fmla="*/ 413418 h 1780956"/>
                  <a:gd name="connsiteX10439" fmla="*/ 476249 w 2307205"/>
                  <a:gd name="connsiteY10439" fmla="*/ 411943 h 1780956"/>
                  <a:gd name="connsiteX10440" fmla="*/ 477872 w 2307205"/>
                  <a:gd name="connsiteY10440" fmla="*/ 411648 h 1780956"/>
                  <a:gd name="connsiteX10441" fmla="*/ 705451 w 2307205"/>
                  <a:gd name="connsiteY10441" fmla="*/ 408256 h 1780956"/>
                  <a:gd name="connsiteX10442" fmla="*/ 701911 w 2307205"/>
                  <a:gd name="connsiteY10442" fmla="*/ 404421 h 1780956"/>
                  <a:gd name="connsiteX10443" fmla="*/ 700731 w 2307205"/>
                  <a:gd name="connsiteY10443" fmla="*/ 402799 h 1780956"/>
                  <a:gd name="connsiteX10444" fmla="*/ 700436 w 2307205"/>
                  <a:gd name="connsiteY10444" fmla="*/ 401766 h 1780956"/>
                  <a:gd name="connsiteX10445" fmla="*/ 700436 w 2307205"/>
                  <a:gd name="connsiteY10445" fmla="*/ 399259 h 1780956"/>
                  <a:gd name="connsiteX10446" fmla="*/ 699699 w 2307205"/>
                  <a:gd name="connsiteY10446" fmla="*/ 397784 h 1780956"/>
                  <a:gd name="connsiteX10447" fmla="*/ 698371 w 2307205"/>
                  <a:gd name="connsiteY10447" fmla="*/ 396162 h 1780956"/>
                  <a:gd name="connsiteX10448" fmla="*/ 695569 w 2307205"/>
                  <a:gd name="connsiteY10448" fmla="*/ 394834 h 1780956"/>
                  <a:gd name="connsiteX10449" fmla="*/ 689374 w 2307205"/>
                  <a:gd name="connsiteY10449" fmla="*/ 393359 h 1780956"/>
                  <a:gd name="connsiteX10450" fmla="*/ 683327 w 2307205"/>
                  <a:gd name="connsiteY10450" fmla="*/ 393359 h 1780956"/>
                  <a:gd name="connsiteX10451" fmla="*/ 677280 w 2307205"/>
                  <a:gd name="connsiteY10451" fmla="*/ 393654 h 1780956"/>
                  <a:gd name="connsiteX10452" fmla="*/ 662088 w 2307205"/>
                  <a:gd name="connsiteY10452" fmla="*/ 396899 h 1780956"/>
                  <a:gd name="connsiteX10453" fmla="*/ 656926 w 2307205"/>
                  <a:gd name="connsiteY10453" fmla="*/ 400881 h 1780956"/>
                  <a:gd name="connsiteX10454" fmla="*/ 655746 w 2307205"/>
                  <a:gd name="connsiteY10454" fmla="*/ 402799 h 1780956"/>
                  <a:gd name="connsiteX10455" fmla="*/ 655746 w 2307205"/>
                  <a:gd name="connsiteY10455" fmla="*/ 406043 h 1780956"/>
                  <a:gd name="connsiteX10456" fmla="*/ 656484 w 2307205"/>
                  <a:gd name="connsiteY10456" fmla="*/ 406928 h 1780956"/>
                  <a:gd name="connsiteX10457" fmla="*/ 659876 w 2307205"/>
                  <a:gd name="connsiteY10457" fmla="*/ 407666 h 1780956"/>
                  <a:gd name="connsiteX10458" fmla="*/ 676542 w 2307205"/>
                  <a:gd name="connsiteY10458" fmla="*/ 409141 h 1780956"/>
                  <a:gd name="connsiteX10459" fmla="*/ 680377 w 2307205"/>
                  <a:gd name="connsiteY10459" fmla="*/ 410026 h 1780956"/>
                  <a:gd name="connsiteX10460" fmla="*/ 683032 w 2307205"/>
                  <a:gd name="connsiteY10460" fmla="*/ 411206 h 1780956"/>
                  <a:gd name="connsiteX10461" fmla="*/ 678902 w 2307205"/>
                  <a:gd name="connsiteY10461" fmla="*/ 411501 h 1780956"/>
                  <a:gd name="connsiteX10462" fmla="*/ 657221 w 2307205"/>
                  <a:gd name="connsiteY10462" fmla="*/ 410468 h 1780956"/>
                  <a:gd name="connsiteX10463" fmla="*/ 649551 w 2307205"/>
                  <a:gd name="connsiteY10463" fmla="*/ 409583 h 1780956"/>
                  <a:gd name="connsiteX10464" fmla="*/ 645569 w 2307205"/>
                  <a:gd name="connsiteY10464" fmla="*/ 410026 h 1780956"/>
                  <a:gd name="connsiteX10465" fmla="*/ 639227 w 2307205"/>
                  <a:gd name="connsiteY10465" fmla="*/ 412828 h 1780956"/>
                  <a:gd name="connsiteX10466" fmla="*/ 635687 w 2307205"/>
                  <a:gd name="connsiteY10466" fmla="*/ 415335 h 1780956"/>
                  <a:gd name="connsiteX10467" fmla="*/ 635245 w 2307205"/>
                  <a:gd name="connsiteY10467" fmla="*/ 416515 h 1780956"/>
                  <a:gd name="connsiteX10468" fmla="*/ 636867 w 2307205"/>
                  <a:gd name="connsiteY10468" fmla="*/ 419613 h 1780956"/>
                  <a:gd name="connsiteX10469" fmla="*/ 636130 w 2307205"/>
                  <a:gd name="connsiteY10469" fmla="*/ 420940 h 1780956"/>
                  <a:gd name="connsiteX10470" fmla="*/ 633917 w 2307205"/>
                  <a:gd name="connsiteY10470" fmla="*/ 422710 h 1780956"/>
                  <a:gd name="connsiteX10471" fmla="*/ 634212 w 2307205"/>
                  <a:gd name="connsiteY10471" fmla="*/ 424185 h 1780956"/>
                  <a:gd name="connsiteX10472" fmla="*/ 639670 w 2307205"/>
                  <a:gd name="connsiteY10472" fmla="*/ 426250 h 1780956"/>
                  <a:gd name="connsiteX10473" fmla="*/ 642472 w 2307205"/>
                  <a:gd name="connsiteY10473" fmla="*/ 426692 h 1780956"/>
                  <a:gd name="connsiteX10474" fmla="*/ 661646 w 2307205"/>
                  <a:gd name="connsiteY10474" fmla="*/ 425955 h 1780956"/>
                  <a:gd name="connsiteX10475" fmla="*/ 677575 w 2307205"/>
                  <a:gd name="connsiteY10475" fmla="*/ 425955 h 1780956"/>
                  <a:gd name="connsiteX10476" fmla="*/ 672855 w 2307205"/>
                  <a:gd name="connsiteY10476" fmla="*/ 427430 h 1780956"/>
                  <a:gd name="connsiteX10477" fmla="*/ 664891 w 2307205"/>
                  <a:gd name="connsiteY10477" fmla="*/ 428757 h 1780956"/>
                  <a:gd name="connsiteX10478" fmla="*/ 655451 w 2307205"/>
                  <a:gd name="connsiteY10478" fmla="*/ 428757 h 1780956"/>
                  <a:gd name="connsiteX10479" fmla="*/ 640997 w 2307205"/>
                  <a:gd name="connsiteY10479" fmla="*/ 430527 h 1780956"/>
                  <a:gd name="connsiteX10480" fmla="*/ 630230 w 2307205"/>
                  <a:gd name="connsiteY10480" fmla="*/ 432444 h 1780956"/>
                  <a:gd name="connsiteX10481" fmla="*/ 625805 w 2307205"/>
                  <a:gd name="connsiteY10481" fmla="*/ 433772 h 1780956"/>
                  <a:gd name="connsiteX10482" fmla="*/ 624036 w 2307205"/>
                  <a:gd name="connsiteY10482" fmla="*/ 435247 h 1780956"/>
                  <a:gd name="connsiteX10483" fmla="*/ 620791 w 2307205"/>
                  <a:gd name="connsiteY10483" fmla="*/ 439229 h 1780956"/>
                  <a:gd name="connsiteX10484" fmla="*/ 621528 w 2307205"/>
                  <a:gd name="connsiteY10484" fmla="*/ 440704 h 1780956"/>
                  <a:gd name="connsiteX10485" fmla="*/ 624478 w 2307205"/>
                  <a:gd name="connsiteY10485" fmla="*/ 441589 h 1780956"/>
                  <a:gd name="connsiteX10486" fmla="*/ 640112 w 2307205"/>
                  <a:gd name="connsiteY10486" fmla="*/ 442474 h 1780956"/>
                  <a:gd name="connsiteX10487" fmla="*/ 650289 w 2307205"/>
                  <a:gd name="connsiteY10487" fmla="*/ 441294 h 1780956"/>
                  <a:gd name="connsiteX10488" fmla="*/ 674183 w 2307205"/>
                  <a:gd name="connsiteY10488" fmla="*/ 435984 h 1780956"/>
                  <a:gd name="connsiteX10489" fmla="*/ 674183 w 2307205"/>
                  <a:gd name="connsiteY10489" fmla="*/ 436574 h 1780956"/>
                  <a:gd name="connsiteX10490" fmla="*/ 673593 w 2307205"/>
                  <a:gd name="connsiteY10490" fmla="*/ 437459 h 1780956"/>
                  <a:gd name="connsiteX10491" fmla="*/ 670790 w 2307205"/>
                  <a:gd name="connsiteY10491" fmla="*/ 439524 h 1780956"/>
                  <a:gd name="connsiteX10492" fmla="*/ 668578 w 2307205"/>
                  <a:gd name="connsiteY10492" fmla="*/ 440556 h 1780956"/>
                  <a:gd name="connsiteX10493" fmla="*/ 649257 w 2307205"/>
                  <a:gd name="connsiteY10493" fmla="*/ 447194 h 1780956"/>
                  <a:gd name="connsiteX10494" fmla="*/ 645717 w 2307205"/>
                  <a:gd name="connsiteY10494" fmla="*/ 447783 h 1780956"/>
                  <a:gd name="connsiteX10495" fmla="*/ 628018 w 2307205"/>
                  <a:gd name="connsiteY10495" fmla="*/ 447783 h 1780956"/>
                  <a:gd name="connsiteX10496" fmla="*/ 621086 w 2307205"/>
                  <a:gd name="connsiteY10496" fmla="*/ 448373 h 1780956"/>
                  <a:gd name="connsiteX10497" fmla="*/ 618431 w 2307205"/>
                  <a:gd name="connsiteY10497" fmla="*/ 449111 h 1780956"/>
                  <a:gd name="connsiteX10498" fmla="*/ 616366 w 2307205"/>
                  <a:gd name="connsiteY10498" fmla="*/ 449996 h 1780956"/>
                  <a:gd name="connsiteX10499" fmla="*/ 615039 w 2307205"/>
                  <a:gd name="connsiteY10499" fmla="*/ 451028 h 1780956"/>
                  <a:gd name="connsiteX10500" fmla="*/ 611794 w 2307205"/>
                  <a:gd name="connsiteY10500" fmla="*/ 454421 h 1780956"/>
                  <a:gd name="connsiteX10501" fmla="*/ 610171 w 2307205"/>
                  <a:gd name="connsiteY10501" fmla="*/ 456633 h 1780956"/>
                  <a:gd name="connsiteX10502" fmla="*/ 609581 w 2307205"/>
                  <a:gd name="connsiteY10502" fmla="*/ 457813 h 1780956"/>
                  <a:gd name="connsiteX10503" fmla="*/ 609581 w 2307205"/>
                  <a:gd name="connsiteY10503" fmla="*/ 458845 h 1780956"/>
                  <a:gd name="connsiteX10504" fmla="*/ 610466 w 2307205"/>
                  <a:gd name="connsiteY10504" fmla="*/ 460910 h 1780956"/>
                  <a:gd name="connsiteX10505" fmla="*/ 612089 w 2307205"/>
                  <a:gd name="connsiteY10505" fmla="*/ 462533 h 1780956"/>
                  <a:gd name="connsiteX10506" fmla="*/ 625068 w 2307205"/>
                  <a:gd name="connsiteY10506" fmla="*/ 465040 h 1780956"/>
                  <a:gd name="connsiteX10507" fmla="*/ 629345 w 2307205"/>
                  <a:gd name="connsiteY10507" fmla="*/ 465335 h 1780956"/>
                  <a:gd name="connsiteX10508" fmla="*/ 638932 w 2307205"/>
                  <a:gd name="connsiteY10508" fmla="*/ 464303 h 1780956"/>
                  <a:gd name="connsiteX10509" fmla="*/ 647634 w 2307205"/>
                  <a:gd name="connsiteY10509" fmla="*/ 471087 h 1780956"/>
                  <a:gd name="connsiteX10510" fmla="*/ 658401 w 2307205"/>
                  <a:gd name="connsiteY10510" fmla="*/ 474922 h 1780956"/>
                  <a:gd name="connsiteX10511" fmla="*/ 659581 w 2307205"/>
                  <a:gd name="connsiteY10511" fmla="*/ 474627 h 1780956"/>
                  <a:gd name="connsiteX10512" fmla="*/ 661498 w 2307205"/>
                  <a:gd name="connsiteY10512" fmla="*/ 472709 h 1780956"/>
                  <a:gd name="connsiteX10513" fmla="*/ 662383 w 2307205"/>
                  <a:gd name="connsiteY10513" fmla="*/ 470350 h 1780956"/>
                  <a:gd name="connsiteX10514" fmla="*/ 663416 w 2307205"/>
                  <a:gd name="connsiteY10514" fmla="*/ 469022 h 1780956"/>
                  <a:gd name="connsiteX10515" fmla="*/ 664891 w 2307205"/>
                  <a:gd name="connsiteY10515" fmla="*/ 467842 h 1780956"/>
                  <a:gd name="connsiteX10516" fmla="*/ 666513 w 2307205"/>
                  <a:gd name="connsiteY10516" fmla="*/ 467252 h 1780956"/>
                  <a:gd name="connsiteX10517" fmla="*/ 668430 w 2307205"/>
                  <a:gd name="connsiteY10517" fmla="*/ 467252 h 1780956"/>
                  <a:gd name="connsiteX10518" fmla="*/ 670053 w 2307205"/>
                  <a:gd name="connsiteY10518" fmla="*/ 467990 h 1780956"/>
                  <a:gd name="connsiteX10519" fmla="*/ 672855 w 2307205"/>
                  <a:gd name="connsiteY10519" fmla="*/ 470792 h 1780956"/>
                  <a:gd name="connsiteX10520" fmla="*/ 674035 w 2307205"/>
                  <a:gd name="connsiteY10520" fmla="*/ 472857 h 1780956"/>
                  <a:gd name="connsiteX10521" fmla="*/ 675362 w 2307205"/>
                  <a:gd name="connsiteY10521" fmla="*/ 474184 h 1780956"/>
                  <a:gd name="connsiteX10522" fmla="*/ 676837 w 2307205"/>
                  <a:gd name="connsiteY10522" fmla="*/ 474627 h 1780956"/>
                  <a:gd name="connsiteX10523" fmla="*/ 681115 w 2307205"/>
                  <a:gd name="connsiteY10523" fmla="*/ 473447 h 1780956"/>
                  <a:gd name="connsiteX10524" fmla="*/ 691734 w 2307205"/>
                  <a:gd name="connsiteY10524" fmla="*/ 468875 h 1780956"/>
                  <a:gd name="connsiteX10525" fmla="*/ 694241 w 2307205"/>
                  <a:gd name="connsiteY10525" fmla="*/ 466072 h 1780956"/>
                  <a:gd name="connsiteX10526" fmla="*/ 694241 w 2307205"/>
                  <a:gd name="connsiteY10526" fmla="*/ 464450 h 1780956"/>
                  <a:gd name="connsiteX10527" fmla="*/ 690407 w 2307205"/>
                  <a:gd name="connsiteY10527" fmla="*/ 459878 h 1780956"/>
                  <a:gd name="connsiteX10528" fmla="*/ 690112 w 2307205"/>
                  <a:gd name="connsiteY10528" fmla="*/ 458993 h 1780956"/>
                  <a:gd name="connsiteX10529" fmla="*/ 690849 w 2307205"/>
                  <a:gd name="connsiteY10529" fmla="*/ 458403 h 1780956"/>
                  <a:gd name="connsiteX10530" fmla="*/ 692324 w 2307205"/>
                  <a:gd name="connsiteY10530" fmla="*/ 458698 h 1780956"/>
                  <a:gd name="connsiteX10531" fmla="*/ 696159 w 2307205"/>
                  <a:gd name="connsiteY10531" fmla="*/ 460320 h 1780956"/>
                  <a:gd name="connsiteX10532" fmla="*/ 699256 w 2307205"/>
                  <a:gd name="connsiteY10532" fmla="*/ 460910 h 1780956"/>
                  <a:gd name="connsiteX10533" fmla="*/ 700436 w 2307205"/>
                  <a:gd name="connsiteY10533" fmla="*/ 458108 h 1780956"/>
                  <a:gd name="connsiteX10534" fmla="*/ 701763 w 2307205"/>
                  <a:gd name="connsiteY10534" fmla="*/ 452798 h 1780956"/>
                  <a:gd name="connsiteX10535" fmla="*/ 702353 w 2307205"/>
                  <a:gd name="connsiteY10535" fmla="*/ 451471 h 1780956"/>
                  <a:gd name="connsiteX10536" fmla="*/ 703386 w 2307205"/>
                  <a:gd name="connsiteY10536" fmla="*/ 450586 h 1780956"/>
                  <a:gd name="connsiteX10537" fmla="*/ 704271 w 2307205"/>
                  <a:gd name="connsiteY10537" fmla="*/ 450881 h 1780956"/>
                  <a:gd name="connsiteX10538" fmla="*/ 706041 w 2307205"/>
                  <a:gd name="connsiteY10538" fmla="*/ 453093 h 1780956"/>
                  <a:gd name="connsiteX10539" fmla="*/ 707073 w 2307205"/>
                  <a:gd name="connsiteY10539" fmla="*/ 453831 h 1780956"/>
                  <a:gd name="connsiteX10540" fmla="*/ 714595 w 2307205"/>
                  <a:gd name="connsiteY10540" fmla="*/ 451913 h 1780956"/>
                  <a:gd name="connsiteX10541" fmla="*/ 717840 w 2307205"/>
                  <a:gd name="connsiteY10541" fmla="*/ 451913 h 1780956"/>
                  <a:gd name="connsiteX10542" fmla="*/ 716955 w 2307205"/>
                  <a:gd name="connsiteY10542" fmla="*/ 452798 h 1780956"/>
                  <a:gd name="connsiteX10543" fmla="*/ 710318 w 2307205"/>
                  <a:gd name="connsiteY10543" fmla="*/ 456780 h 1780956"/>
                  <a:gd name="connsiteX10544" fmla="*/ 708991 w 2307205"/>
                  <a:gd name="connsiteY10544" fmla="*/ 458108 h 1780956"/>
                  <a:gd name="connsiteX10545" fmla="*/ 707811 w 2307205"/>
                  <a:gd name="connsiteY10545" fmla="*/ 460025 h 1780956"/>
                  <a:gd name="connsiteX10546" fmla="*/ 706926 w 2307205"/>
                  <a:gd name="connsiteY10546" fmla="*/ 462533 h 1780956"/>
                  <a:gd name="connsiteX10547" fmla="*/ 707516 w 2307205"/>
                  <a:gd name="connsiteY10547" fmla="*/ 463713 h 1780956"/>
                  <a:gd name="connsiteX10548" fmla="*/ 707516 w 2307205"/>
                  <a:gd name="connsiteY10548" fmla="*/ 466810 h 1780956"/>
                  <a:gd name="connsiteX10549" fmla="*/ 707958 w 2307205"/>
                  <a:gd name="connsiteY10549" fmla="*/ 467695 h 1780956"/>
                  <a:gd name="connsiteX10550" fmla="*/ 709285 w 2307205"/>
                  <a:gd name="connsiteY10550" fmla="*/ 469170 h 1780956"/>
                  <a:gd name="connsiteX10551" fmla="*/ 711498 w 2307205"/>
                  <a:gd name="connsiteY10551" fmla="*/ 469907 h 1780956"/>
                  <a:gd name="connsiteX10552" fmla="*/ 721232 w 2307205"/>
                  <a:gd name="connsiteY10552" fmla="*/ 468580 h 1780956"/>
                  <a:gd name="connsiteX10553" fmla="*/ 731409 w 2307205"/>
                  <a:gd name="connsiteY10553" fmla="*/ 467842 h 1780956"/>
                  <a:gd name="connsiteX10554" fmla="*/ 733916 w 2307205"/>
                  <a:gd name="connsiteY10554" fmla="*/ 467105 h 1780956"/>
                  <a:gd name="connsiteX10555" fmla="*/ 735391 w 2307205"/>
                  <a:gd name="connsiteY10555" fmla="*/ 466220 h 1780956"/>
                  <a:gd name="connsiteX10556" fmla="*/ 737899 w 2307205"/>
                  <a:gd name="connsiteY10556" fmla="*/ 463713 h 1780956"/>
                  <a:gd name="connsiteX10557" fmla="*/ 739226 w 2307205"/>
                  <a:gd name="connsiteY10557" fmla="*/ 462828 h 1780956"/>
                  <a:gd name="connsiteX10558" fmla="*/ 740701 w 2307205"/>
                  <a:gd name="connsiteY10558" fmla="*/ 462533 h 1780956"/>
                  <a:gd name="connsiteX10559" fmla="*/ 743798 w 2307205"/>
                  <a:gd name="connsiteY10559" fmla="*/ 463123 h 1780956"/>
                  <a:gd name="connsiteX10560" fmla="*/ 749551 w 2307205"/>
                  <a:gd name="connsiteY10560" fmla="*/ 466662 h 1780956"/>
                  <a:gd name="connsiteX10561" fmla="*/ 750583 w 2307205"/>
                  <a:gd name="connsiteY10561" fmla="*/ 466662 h 1780956"/>
                  <a:gd name="connsiteX10562" fmla="*/ 756188 w 2307205"/>
                  <a:gd name="connsiteY10562" fmla="*/ 466220 h 1780956"/>
                  <a:gd name="connsiteX10563" fmla="*/ 761940 w 2307205"/>
                  <a:gd name="connsiteY10563" fmla="*/ 465040 h 1780956"/>
                  <a:gd name="connsiteX10564" fmla="*/ 766070 w 2307205"/>
                  <a:gd name="connsiteY10564" fmla="*/ 465040 h 1780956"/>
                  <a:gd name="connsiteX10565" fmla="*/ 769904 w 2307205"/>
                  <a:gd name="connsiteY10565" fmla="*/ 463713 h 1780956"/>
                  <a:gd name="connsiteX10566" fmla="*/ 777574 w 2307205"/>
                  <a:gd name="connsiteY10566" fmla="*/ 460025 h 1780956"/>
                  <a:gd name="connsiteX10567" fmla="*/ 779934 w 2307205"/>
                  <a:gd name="connsiteY10567" fmla="*/ 460025 h 1780956"/>
                  <a:gd name="connsiteX10568" fmla="*/ 781556 w 2307205"/>
                  <a:gd name="connsiteY10568" fmla="*/ 461795 h 1780956"/>
                  <a:gd name="connsiteX10569" fmla="*/ 780376 w 2307205"/>
                  <a:gd name="connsiteY10569" fmla="*/ 463418 h 1780956"/>
                  <a:gd name="connsiteX10570" fmla="*/ 775657 w 2307205"/>
                  <a:gd name="connsiteY10570" fmla="*/ 466957 h 1780956"/>
                  <a:gd name="connsiteX10571" fmla="*/ 769314 w 2307205"/>
                  <a:gd name="connsiteY10571" fmla="*/ 470792 h 1780956"/>
                  <a:gd name="connsiteX10572" fmla="*/ 764890 w 2307205"/>
                  <a:gd name="connsiteY10572" fmla="*/ 472709 h 1780956"/>
                  <a:gd name="connsiteX10573" fmla="*/ 761940 w 2307205"/>
                  <a:gd name="connsiteY10573" fmla="*/ 473447 h 1780956"/>
                  <a:gd name="connsiteX10574" fmla="*/ 757515 w 2307205"/>
                  <a:gd name="connsiteY10574" fmla="*/ 473742 h 1780956"/>
                  <a:gd name="connsiteX10575" fmla="*/ 751320 w 2307205"/>
                  <a:gd name="connsiteY10575" fmla="*/ 473299 h 1780956"/>
                  <a:gd name="connsiteX10576" fmla="*/ 739079 w 2307205"/>
                  <a:gd name="connsiteY10576" fmla="*/ 474037 h 1780956"/>
                  <a:gd name="connsiteX10577" fmla="*/ 734506 w 2307205"/>
                  <a:gd name="connsiteY10577" fmla="*/ 475069 h 1780956"/>
                  <a:gd name="connsiteX10578" fmla="*/ 721675 w 2307205"/>
                  <a:gd name="connsiteY10578" fmla="*/ 480379 h 1780956"/>
                  <a:gd name="connsiteX10579" fmla="*/ 707663 w 2307205"/>
                  <a:gd name="connsiteY10579" fmla="*/ 483624 h 1780956"/>
                  <a:gd name="connsiteX10580" fmla="*/ 700584 w 2307205"/>
                  <a:gd name="connsiteY10580" fmla="*/ 485984 h 1780956"/>
                  <a:gd name="connsiteX10581" fmla="*/ 695864 w 2307205"/>
                  <a:gd name="connsiteY10581" fmla="*/ 488639 h 1780956"/>
                  <a:gd name="connsiteX10582" fmla="*/ 694241 w 2307205"/>
                  <a:gd name="connsiteY10582" fmla="*/ 490998 h 1780956"/>
                  <a:gd name="connsiteX10583" fmla="*/ 697044 w 2307205"/>
                  <a:gd name="connsiteY10583" fmla="*/ 494391 h 1780956"/>
                  <a:gd name="connsiteX10584" fmla="*/ 699551 w 2307205"/>
                  <a:gd name="connsiteY10584" fmla="*/ 496013 h 1780956"/>
                  <a:gd name="connsiteX10585" fmla="*/ 708401 w 2307205"/>
                  <a:gd name="connsiteY10585" fmla="*/ 500438 h 1780956"/>
                  <a:gd name="connsiteX10586" fmla="*/ 712678 w 2307205"/>
                  <a:gd name="connsiteY10586" fmla="*/ 502355 h 1780956"/>
                  <a:gd name="connsiteX10587" fmla="*/ 716808 w 2307205"/>
                  <a:gd name="connsiteY10587" fmla="*/ 503535 h 1780956"/>
                  <a:gd name="connsiteX10588" fmla="*/ 729787 w 2307205"/>
                  <a:gd name="connsiteY10588" fmla="*/ 505010 h 1780956"/>
                  <a:gd name="connsiteX10589" fmla="*/ 742766 w 2307205"/>
                  <a:gd name="connsiteY10589" fmla="*/ 504273 h 1780956"/>
                  <a:gd name="connsiteX10590" fmla="*/ 763415 w 2307205"/>
                  <a:gd name="connsiteY10590" fmla="*/ 499848 h 1780956"/>
                  <a:gd name="connsiteX10591" fmla="*/ 774919 w 2307205"/>
                  <a:gd name="connsiteY10591" fmla="*/ 495571 h 1780956"/>
                  <a:gd name="connsiteX10592" fmla="*/ 783916 w 2307205"/>
                  <a:gd name="connsiteY10592" fmla="*/ 492768 h 1780956"/>
                  <a:gd name="connsiteX10593" fmla="*/ 788931 w 2307205"/>
                  <a:gd name="connsiteY10593" fmla="*/ 490261 h 1780956"/>
                  <a:gd name="connsiteX10594" fmla="*/ 792176 w 2307205"/>
                  <a:gd name="connsiteY10594" fmla="*/ 486869 h 1780956"/>
                  <a:gd name="connsiteX10595" fmla="*/ 794240 w 2307205"/>
                  <a:gd name="connsiteY10595" fmla="*/ 485394 h 1780956"/>
                  <a:gd name="connsiteX10596" fmla="*/ 798370 w 2307205"/>
                  <a:gd name="connsiteY10596" fmla="*/ 483624 h 1780956"/>
                  <a:gd name="connsiteX10597" fmla="*/ 803827 w 2307205"/>
                  <a:gd name="connsiteY10597" fmla="*/ 482296 h 1780956"/>
                  <a:gd name="connsiteX10598" fmla="*/ 821379 w 2307205"/>
                  <a:gd name="connsiteY10598" fmla="*/ 480084 h 1780956"/>
                  <a:gd name="connsiteX10599" fmla="*/ 834506 w 2307205"/>
                  <a:gd name="connsiteY10599" fmla="*/ 473447 h 1780956"/>
                  <a:gd name="connsiteX10600" fmla="*/ 838930 w 2307205"/>
                  <a:gd name="connsiteY10600" fmla="*/ 470645 h 1780956"/>
                  <a:gd name="connsiteX10601" fmla="*/ 843208 w 2307205"/>
                  <a:gd name="connsiteY10601" fmla="*/ 471972 h 1780956"/>
                  <a:gd name="connsiteX10602" fmla="*/ 844092 w 2307205"/>
                  <a:gd name="connsiteY10602" fmla="*/ 472857 h 1780956"/>
                  <a:gd name="connsiteX10603" fmla="*/ 843060 w 2307205"/>
                  <a:gd name="connsiteY10603" fmla="*/ 473742 h 1780956"/>
                  <a:gd name="connsiteX10604" fmla="*/ 840995 w 2307205"/>
                  <a:gd name="connsiteY10604" fmla="*/ 474479 h 1780956"/>
                  <a:gd name="connsiteX10605" fmla="*/ 845125 w 2307205"/>
                  <a:gd name="connsiteY10605" fmla="*/ 476249 h 1780956"/>
                  <a:gd name="connsiteX10606" fmla="*/ 848222 w 2307205"/>
                  <a:gd name="connsiteY10606" fmla="*/ 476839 h 1780956"/>
                  <a:gd name="connsiteX10607" fmla="*/ 851320 w 2307205"/>
                  <a:gd name="connsiteY10607" fmla="*/ 477134 h 1780956"/>
                  <a:gd name="connsiteX10608" fmla="*/ 854712 w 2307205"/>
                  <a:gd name="connsiteY10608" fmla="*/ 476692 h 1780956"/>
                  <a:gd name="connsiteX10609" fmla="*/ 860022 w 2307205"/>
                  <a:gd name="connsiteY10609" fmla="*/ 474922 h 1780956"/>
                  <a:gd name="connsiteX10610" fmla="*/ 865331 w 2307205"/>
                  <a:gd name="connsiteY10610" fmla="*/ 474184 h 1780956"/>
                  <a:gd name="connsiteX10611" fmla="*/ 874623 w 2307205"/>
                  <a:gd name="connsiteY10611" fmla="*/ 476692 h 1780956"/>
                  <a:gd name="connsiteX10612" fmla="*/ 882735 w 2307205"/>
                  <a:gd name="connsiteY10612" fmla="*/ 478019 h 1780956"/>
                  <a:gd name="connsiteX10613" fmla="*/ 885243 w 2307205"/>
                  <a:gd name="connsiteY10613" fmla="*/ 478019 h 1780956"/>
                  <a:gd name="connsiteX10614" fmla="*/ 887750 w 2307205"/>
                  <a:gd name="connsiteY10614" fmla="*/ 477282 h 1780956"/>
                  <a:gd name="connsiteX10615" fmla="*/ 897484 w 2307205"/>
                  <a:gd name="connsiteY10615" fmla="*/ 473299 h 1780956"/>
                  <a:gd name="connsiteX10616" fmla="*/ 910464 w 2307205"/>
                  <a:gd name="connsiteY10616" fmla="*/ 469465 h 1780956"/>
                  <a:gd name="connsiteX10617" fmla="*/ 913561 w 2307205"/>
                  <a:gd name="connsiteY10617" fmla="*/ 467252 h 1780956"/>
                  <a:gd name="connsiteX10618" fmla="*/ 916363 w 2307205"/>
                  <a:gd name="connsiteY10618" fmla="*/ 464155 h 1780956"/>
                  <a:gd name="connsiteX10619" fmla="*/ 920493 w 2307205"/>
                  <a:gd name="connsiteY10619" fmla="*/ 452503 h 1780956"/>
                  <a:gd name="connsiteX10620" fmla="*/ 921083 w 2307205"/>
                  <a:gd name="connsiteY10620" fmla="*/ 447783 h 1780956"/>
                  <a:gd name="connsiteX10621" fmla="*/ 925213 w 2307205"/>
                  <a:gd name="connsiteY10621" fmla="*/ 440851 h 1780956"/>
                  <a:gd name="connsiteX10622" fmla="*/ 926245 w 2307205"/>
                  <a:gd name="connsiteY10622" fmla="*/ 437164 h 1780956"/>
                  <a:gd name="connsiteX10623" fmla="*/ 926245 w 2307205"/>
                  <a:gd name="connsiteY10623" fmla="*/ 434804 h 1780956"/>
                  <a:gd name="connsiteX10624" fmla="*/ 924180 w 2307205"/>
                  <a:gd name="connsiteY10624" fmla="*/ 427577 h 1780956"/>
                  <a:gd name="connsiteX10625" fmla="*/ 923148 w 2307205"/>
                  <a:gd name="connsiteY10625" fmla="*/ 424922 h 1780956"/>
                  <a:gd name="connsiteX10626" fmla="*/ 922410 w 2307205"/>
                  <a:gd name="connsiteY10626" fmla="*/ 424037 h 1780956"/>
                  <a:gd name="connsiteX10627" fmla="*/ 920345 w 2307205"/>
                  <a:gd name="connsiteY10627" fmla="*/ 422857 h 1780956"/>
                  <a:gd name="connsiteX10628" fmla="*/ 915331 w 2307205"/>
                  <a:gd name="connsiteY10628" fmla="*/ 420645 h 1780956"/>
                  <a:gd name="connsiteX10629" fmla="*/ 902499 w 2307205"/>
                  <a:gd name="connsiteY10629" fmla="*/ 417843 h 1780956"/>
                  <a:gd name="connsiteX10630" fmla="*/ 899107 w 2307205"/>
                  <a:gd name="connsiteY10630" fmla="*/ 418285 h 1780956"/>
                  <a:gd name="connsiteX10631" fmla="*/ 895272 w 2307205"/>
                  <a:gd name="connsiteY10631" fmla="*/ 419908 h 1780956"/>
                  <a:gd name="connsiteX10632" fmla="*/ 891880 w 2307205"/>
                  <a:gd name="connsiteY10632" fmla="*/ 422562 h 1780956"/>
                  <a:gd name="connsiteX10633" fmla="*/ 890847 w 2307205"/>
                  <a:gd name="connsiteY10633" fmla="*/ 423742 h 1780956"/>
                  <a:gd name="connsiteX10634" fmla="*/ 890405 w 2307205"/>
                  <a:gd name="connsiteY10634" fmla="*/ 424922 h 1780956"/>
                  <a:gd name="connsiteX10635" fmla="*/ 891437 w 2307205"/>
                  <a:gd name="connsiteY10635" fmla="*/ 428020 h 1780956"/>
                  <a:gd name="connsiteX10636" fmla="*/ 893060 w 2307205"/>
                  <a:gd name="connsiteY10636" fmla="*/ 429642 h 1780956"/>
                  <a:gd name="connsiteX10637" fmla="*/ 894977 w 2307205"/>
                  <a:gd name="connsiteY10637" fmla="*/ 430822 h 1780956"/>
                  <a:gd name="connsiteX10638" fmla="*/ 894977 w 2307205"/>
                  <a:gd name="connsiteY10638" fmla="*/ 431264 h 1780956"/>
                  <a:gd name="connsiteX10639" fmla="*/ 889667 w 2307205"/>
                  <a:gd name="connsiteY10639" fmla="*/ 432739 h 1780956"/>
                  <a:gd name="connsiteX10640" fmla="*/ 889372 w 2307205"/>
                  <a:gd name="connsiteY10640" fmla="*/ 434952 h 1780956"/>
                  <a:gd name="connsiteX10641" fmla="*/ 889372 w 2307205"/>
                  <a:gd name="connsiteY10641" fmla="*/ 437754 h 1780956"/>
                  <a:gd name="connsiteX10642" fmla="*/ 889077 w 2307205"/>
                  <a:gd name="connsiteY10642" fmla="*/ 438197 h 1780956"/>
                  <a:gd name="connsiteX10643" fmla="*/ 887602 w 2307205"/>
                  <a:gd name="connsiteY10643" fmla="*/ 433182 h 1780956"/>
                  <a:gd name="connsiteX10644" fmla="*/ 885537 w 2307205"/>
                  <a:gd name="connsiteY10644" fmla="*/ 429347 h 1780956"/>
                  <a:gd name="connsiteX10645" fmla="*/ 884800 w 2307205"/>
                  <a:gd name="connsiteY10645" fmla="*/ 428462 h 1780956"/>
                  <a:gd name="connsiteX10646" fmla="*/ 883325 w 2307205"/>
                  <a:gd name="connsiteY10646" fmla="*/ 427577 h 1780956"/>
                  <a:gd name="connsiteX10647" fmla="*/ 881260 w 2307205"/>
                  <a:gd name="connsiteY10647" fmla="*/ 426840 h 1780956"/>
                  <a:gd name="connsiteX10648" fmla="*/ 875951 w 2307205"/>
                  <a:gd name="connsiteY10648" fmla="*/ 426102 h 1780956"/>
                  <a:gd name="connsiteX10649" fmla="*/ 872706 w 2307205"/>
                  <a:gd name="connsiteY10649" fmla="*/ 426397 h 1780956"/>
                  <a:gd name="connsiteX10650" fmla="*/ 868429 w 2307205"/>
                  <a:gd name="connsiteY10650" fmla="*/ 427725 h 1780956"/>
                  <a:gd name="connsiteX10651" fmla="*/ 862824 w 2307205"/>
                  <a:gd name="connsiteY10651" fmla="*/ 431707 h 1780956"/>
                  <a:gd name="connsiteX10652" fmla="*/ 861939 w 2307205"/>
                  <a:gd name="connsiteY10652" fmla="*/ 432002 h 1780956"/>
                  <a:gd name="connsiteX10653" fmla="*/ 860169 w 2307205"/>
                  <a:gd name="connsiteY10653" fmla="*/ 431559 h 1780956"/>
                  <a:gd name="connsiteX10654" fmla="*/ 861496 w 2307205"/>
                  <a:gd name="connsiteY10654" fmla="*/ 429642 h 1780956"/>
                  <a:gd name="connsiteX10655" fmla="*/ 867101 w 2307205"/>
                  <a:gd name="connsiteY10655" fmla="*/ 424185 h 1780956"/>
                  <a:gd name="connsiteX10656" fmla="*/ 867691 w 2307205"/>
                  <a:gd name="connsiteY10656" fmla="*/ 423300 h 1780956"/>
                  <a:gd name="connsiteX10657" fmla="*/ 867986 w 2307205"/>
                  <a:gd name="connsiteY10657" fmla="*/ 422267 h 1780956"/>
                  <a:gd name="connsiteX10658" fmla="*/ 867986 w 2307205"/>
                  <a:gd name="connsiteY10658" fmla="*/ 421088 h 1780956"/>
                  <a:gd name="connsiteX10659" fmla="*/ 866511 w 2307205"/>
                  <a:gd name="connsiteY10659" fmla="*/ 418875 h 1780956"/>
                  <a:gd name="connsiteX10660" fmla="*/ 864594 w 2307205"/>
                  <a:gd name="connsiteY10660" fmla="*/ 417695 h 1780956"/>
                  <a:gd name="connsiteX10661" fmla="*/ 860316 w 2307205"/>
                  <a:gd name="connsiteY10661" fmla="*/ 417253 h 1780956"/>
                  <a:gd name="connsiteX10662" fmla="*/ 856482 w 2307205"/>
                  <a:gd name="connsiteY10662" fmla="*/ 417843 h 1780956"/>
                  <a:gd name="connsiteX10663" fmla="*/ 853237 w 2307205"/>
                  <a:gd name="connsiteY10663" fmla="*/ 417843 h 1780956"/>
                  <a:gd name="connsiteX10664" fmla="*/ 850730 w 2307205"/>
                  <a:gd name="connsiteY10664" fmla="*/ 417253 h 1780956"/>
                  <a:gd name="connsiteX10665" fmla="*/ 850287 w 2307205"/>
                  <a:gd name="connsiteY10665" fmla="*/ 416220 h 1780956"/>
                  <a:gd name="connsiteX10666" fmla="*/ 850877 w 2307205"/>
                  <a:gd name="connsiteY10666" fmla="*/ 414598 h 1780956"/>
                  <a:gd name="connsiteX10667" fmla="*/ 852795 w 2307205"/>
                  <a:gd name="connsiteY10667" fmla="*/ 412533 h 1780956"/>
                  <a:gd name="connsiteX10668" fmla="*/ 856187 w 2307205"/>
                  <a:gd name="connsiteY10668" fmla="*/ 410026 h 1780956"/>
                  <a:gd name="connsiteX10669" fmla="*/ 857662 w 2307205"/>
                  <a:gd name="connsiteY10669" fmla="*/ 408256 h 1780956"/>
                  <a:gd name="connsiteX10670" fmla="*/ 855892 w 2307205"/>
                  <a:gd name="connsiteY10670" fmla="*/ 403094 h 1780956"/>
                  <a:gd name="connsiteX10671" fmla="*/ 851909 w 2307205"/>
                  <a:gd name="connsiteY10671" fmla="*/ 399701 h 1780956"/>
                  <a:gd name="connsiteX10672" fmla="*/ 847485 w 2307205"/>
                  <a:gd name="connsiteY10672" fmla="*/ 397194 h 1780956"/>
                  <a:gd name="connsiteX10673" fmla="*/ 847190 w 2307205"/>
                  <a:gd name="connsiteY10673" fmla="*/ 396752 h 1780956"/>
                  <a:gd name="connsiteX10674" fmla="*/ 846747 w 2307205"/>
                  <a:gd name="connsiteY10674" fmla="*/ 393654 h 1780956"/>
                  <a:gd name="connsiteX10675" fmla="*/ 846157 w 2307205"/>
                  <a:gd name="connsiteY10675" fmla="*/ 391884 h 1780956"/>
                  <a:gd name="connsiteX10676" fmla="*/ 844388 w 2307205"/>
                  <a:gd name="connsiteY10676" fmla="*/ 389082 h 1780956"/>
                  <a:gd name="connsiteX10677" fmla="*/ 844388 w 2307205"/>
                  <a:gd name="connsiteY10677" fmla="*/ 387902 h 1780956"/>
                  <a:gd name="connsiteX10678" fmla="*/ 844830 w 2307205"/>
                  <a:gd name="connsiteY10678" fmla="*/ 386722 h 1780956"/>
                  <a:gd name="connsiteX10679" fmla="*/ 847485 w 2307205"/>
                  <a:gd name="connsiteY10679" fmla="*/ 383920 h 1780956"/>
                  <a:gd name="connsiteX10680" fmla="*/ 848370 w 2307205"/>
                  <a:gd name="connsiteY10680" fmla="*/ 382445 h 1780956"/>
                  <a:gd name="connsiteX10681" fmla="*/ 848665 w 2307205"/>
                  <a:gd name="connsiteY10681" fmla="*/ 380822 h 1780956"/>
                  <a:gd name="connsiteX10682" fmla="*/ 848075 w 2307205"/>
                  <a:gd name="connsiteY10682" fmla="*/ 379937 h 1780956"/>
                  <a:gd name="connsiteX10683" fmla="*/ 846452 w 2307205"/>
                  <a:gd name="connsiteY10683" fmla="*/ 379937 h 1780956"/>
                  <a:gd name="connsiteX10684" fmla="*/ 839225 w 2307205"/>
                  <a:gd name="connsiteY10684" fmla="*/ 376250 h 1780956"/>
                  <a:gd name="connsiteX10685" fmla="*/ 832293 w 2307205"/>
                  <a:gd name="connsiteY10685" fmla="*/ 376693 h 1780956"/>
                  <a:gd name="connsiteX10686" fmla="*/ 829196 w 2307205"/>
                  <a:gd name="connsiteY10686" fmla="*/ 377725 h 1780956"/>
                  <a:gd name="connsiteX10687" fmla="*/ 826099 w 2307205"/>
                  <a:gd name="connsiteY10687" fmla="*/ 379495 h 1780956"/>
                  <a:gd name="connsiteX10688" fmla="*/ 821821 w 2307205"/>
                  <a:gd name="connsiteY10688" fmla="*/ 383182 h 1780956"/>
                  <a:gd name="connsiteX10689" fmla="*/ 812382 w 2307205"/>
                  <a:gd name="connsiteY10689" fmla="*/ 392474 h 1780956"/>
                  <a:gd name="connsiteX10690" fmla="*/ 809285 w 2307205"/>
                  <a:gd name="connsiteY10690" fmla="*/ 394539 h 1780956"/>
                  <a:gd name="connsiteX10691" fmla="*/ 801762 w 2307205"/>
                  <a:gd name="connsiteY10691" fmla="*/ 398226 h 1780956"/>
                  <a:gd name="connsiteX10692" fmla="*/ 800730 w 2307205"/>
                  <a:gd name="connsiteY10692" fmla="*/ 399259 h 1780956"/>
                  <a:gd name="connsiteX10693" fmla="*/ 800730 w 2307205"/>
                  <a:gd name="connsiteY10693" fmla="*/ 400734 h 1780956"/>
                  <a:gd name="connsiteX10694" fmla="*/ 801320 w 2307205"/>
                  <a:gd name="connsiteY10694" fmla="*/ 402651 h 1780956"/>
                  <a:gd name="connsiteX10695" fmla="*/ 802352 w 2307205"/>
                  <a:gd name="connsiteY10695" fmla="*/ 404126 h 1780956"/>
                  <a:gd name="connsiteX10696" fmla="*/ 803532 w 2307205"/>
                  <a:gd name="connsiteY10696" fmla="*/ 405011 h 1780956"/>
                  <a:gd name="connsiteX10697" fmla="*/ 811202 w 2307205"/>
                  <a:gd name="connsiteY10697" fmla="*/ 408698 h 1780956"/>
                  <a:gd name="connsiteX10698" fmla="*/ 816364 w 2307205"/>
                  <a:gd name="connsiteY10698" fmla="*/ 409288 h 1780956"/>
                  <a:gd name="connsiteX10699" fmla="*/ 822264 w 2307205"/>
                  <a:gd name="connsiteY10699" fmla="*/ 412976 h 1780956"/>
                  <a:gd name="connsiteX10700" fmla="*/ 823739 w 2307205"/>
                  <a:gd name="connsiteY10700" fmla="*/ 414893 h 1780956"/>
                  <a:gd name="connsiteX10701" fmla="*/ 824034 w 2307205"/>
                  <a:gd name="connsiteY10701" fmla="*/ 416958 h 1780956"/>
                  <a:gd name="connsiteX10702" fmla="*/ 824034 w 2307205"/>
                  <a:gd name="connsiteY10702" fmla="*/ 418580 h 1780956"/>
                  <a:gd name="connsiteX10703" fmla="*/ 823001 w 2307205"/>
                  <a:gd name="connsiteY10703" fmla="*/ 419760 h 1780956"/>
                  <a:gd name="connsiteX10704" fmla="*/ 812087 w 2307205"/>
                  <a:gd name="connsiteY10704" fmla="*/ 424775 h 1780956"/>
                  <a:gd name="connsiteX10705" fmla="*/ 814004 w 2307205"/>
                  <a:gd name="connsiteY10705" fmla="*/ 428315 h 1780956"/>
                  <a:gd name="connsiteX10706" fmla="*/ 836275 w 2307205"/>
                  <a:gd name="connsiteY10706" fmla="*/ 437017 h 1780956"/>
                  <a:gd name="connsiteX10707" fmla="*/ 837013 w 2307205"/>
                  <a:gd name="connsiteY10707" fmla="*/ 438344 h 1780956"/>
                  <a:gd name="connsiteX10708" fmla="*/ 837455 w 2307205"/>
                  <a:gd name="connsiteY10708" fmla="*/ 440999 h 1780956"/>
                  <a:gd name="connsiteX10709" fmla="*/ 837160 w 2307205"/>
                  <a:gd name="connsiteY10709" fmla="*/ 442916 h 1780956"/>
                  <a:gd name="connsiteX10710" fmla="*/ 836275 w 2307205"/>
                  <a:gd name="connsiteY10710" fmla="*/ 445276 h 1780956"/>
                  <a:gd name="connsiteX10711" fmla="*/ 834801 w 2307205"/>
                  <a:gd name="connsiteY10711" fmla="*/ 446751 h 1780956"/>
                  <a:gd name="connsiteX10712" fmla="*/ 832736 w 2307205"/>
                  <a:gd name="connsiteY10712" fmla="*/ 447194 h 1780956"/>
                  <a:gd name="connsiteX10713" fmla="*/ 796895 w 2307205"/>
                  <a:gd name="connsiteY10713" fmla="*/ 444539 h 1780956"/>
                  <a:gd name="connsiteX10714" fmla="*/ 789963 w 2307205"/>
                  <a:gd name="connsiteY10714" fmla="*/ 444244 h 1780956"/>
                  <a:gd name="connsiteX10715" fmla="*/ 785686 w 2307205"/>
                  <a:gd name="connsiteY10715" fmla="*/ 444981 h 1780956"/>
                  <a:gd name="connsiteX10716" fmla="*/ 781409 w 2307205"/>
                  <a:gd name="connsiteY10716" fmla="*/ 444981 h 1780956"/>
                  <a:gd name="connsiteX10717" fmla="*/ 778459 w 2307205"/>
                  <a:gd name="connsiteY10717" fmla="*/ 443801 h 1780956"/>
                  <a:gd name="connsiteX10718" fmla="*/ 775509 w 2307205"/>
                  <a:gd name="connsiteY10718" fmla="*/ 441589 h 1780956"/>
                  <a:gd name="connsiteX10719" fmla="*/ 773002 w 2307205"/>
                  <a:gd name="connsiteY10719" fmla="*/ 438197 h 1780956"/>
                  <a:gd name="connsiteX10720" fmla="*/ 770937 w 2307205"/>
                  <a:gd name="connsiteY10720" fmla="*/ 433624 h 1780956"/>
                  <a:gd name="connsiteX10721" fmla="*/ 769462 w 2307205"/>
                  <a:gd name="connsiteY10721" fmla="*/ 430969 h 1780956"/>
                  <a:gd name="connsiteX10722" fmla="*/ 768577 w 2307205"/>
                  <a:gd name="connsiteY10722" fmla="*/ 430379 h 1780956"/>
                  <a:gd name="connsiteX10723" fmla="*/ 764447 w 2307205"/>
                  <a:gd name="connsiteY10723" fmla="*/ 429790 h 1780956"/>
                  <a:gd name="connsiteX10724" fmla="*/ 760023 w 2307205"/>
                  <a:gd name="connsiteY10724" fmla="*/ 430085 h 1780956"/>
                  <a:gd name="connsiteX10725" fmla="*/ 755303 w 2307205"/>
                  <a:gd name="connsiteY10725" fmla="*/ 429642 h 1780956"/>
                  <a:gd name="connsiteX10726" fmla="*/ 754713 w 2307205"/>
                  <a:gd name="connsiteY10726" fmla="*/ 428905 h 1780956"/>
                  <a:gd name="connsiteX10727" fmla="*/ 755598 w 2307205"/>
                  <a:gd name="connsiteY10727" fmla="*/ 427872 h 1780956"/>
                  <a:gd name="connsiteX10728" fmla="*/ 760317 w 2307205"/>
                  <a:gd name="connsiteY10728" fmla="*/ 425512 h 1780956"/>
                  <a:gd name="connsiteX10729" fmla="*/ 760317 w 2307205"/>
                  <a:gd name="connsiteY10729" fmla="*/ 424037 h 1780956"/>
                  <a:gd name="connsiteX10730" fmla="*/ 748076 w 2307205"/>
                  <a:gd name="connsiteY10730" fmla="*/ 416958 h 1780956"/>
                  <a:gd name="connsiteX10731" fmla="*/ 738636 w 2307205"/>
                  <a:gd name="connsiteY10731" fmla="*/ 410026 h 1780956"/>
                  <a:gd name="connsiteX10732" fmla="*/ 731262 w 2307205"/>
                  <a:gd name="connsiteY10732" fmla="*/ 407666 h 1780956"/>
                  <a:gd name="connsiteX10733" fmla="*/ 726247 w 2307205"/>
                  <a:gd name="connsiteY10733" fmla="*/ 406928 h 1780956"/>
                  <a:gd name="connsiteX10734" fmla="*/ 721232 w 2307205"/>
                  <a:gd name="connsiteY10734" fmla="*/ 407371 h 1780956"/>
                  <a:gd name="connsiteX10735" fmla="*/ 709138 w 2307205"/>
                  <a:gd name="connsiteY10735" fmla="*/ 409583 h 1780956"/>
                  <a:gd name="connsiteX10736" fmla="*/ 706483 w 2307205"/>
                  <a:gd name="connsiteY10736" fmla="*/ 408403 h 1780956"/>
                  <a:gd name="connsiteX10737" fmla="*/ 611646 w 2307205"/>
                  <a:gd name="connsiteY10737" fmla="*/ 415188 h 1780956"/>
                  <a:gd name="connsiteX10738" fmla="*/ 608549 w 2307205"/>
                  <a:gd name="connsiteY10738" fmla="*/ 414303 h 1780956"/>
                  <a:gd name="connsiteX10739" fmla="*/ 605452 w 2307205"/>
                  <a:gd name="connsiteY10739" fmla="*/ 414303 h 1780956"/>
                  <a:gd name="connsiteX10740" fmla="*/ 601912 w 2307205"/>
                  <a:gd name="connsiteY10740" fmla="*/ 416368 h 1780956"/>
                  <a:gd name="connsiteX10741" fmla="*/ 595422 w 2307205"/>
                  <a:gd name="connsiteY10741" fmla="*/ 420793 h 1780956"/>
                  <a:gd name="connsiteX10742" fmla="*/ 589080 w 2307205"/>
                  <a:gd name="connsiteY10742" fmla="*/ 422710 h 1780956"/>
                  <a:gd name="connsiteX10743" fmla="*/ 582591 w 2307205"/>
                  <a:gd name="connsiteY10743" fmla="*/ 425512 h 1780956"/>
                  <a:gd name="connsiteX10744" fmla="*/ 572709 w 2307205"/>
                  <a:gd name="connsiteY10744" fmla="*/ 432887 h 1780956"/>
                  <a:gd name="connsiteX10745" fmla="*/ 566809 w 2307205"/>
                  <a:gd name="connsiteY10745" fmla="*/ 436722 h 1780956"/>
                  <a:gd name="connsiteX10746" fmla="*/ 564302 w 2307205"/>
                  <a:gd name="connsiteY10746" fmla="*/ 438639 h 1780956"/>
                  <a:gd name="connsiteX10747" fmla="*/ 562384 w 2307205"/>
                  <a:gd name="connsiteY10747" fmla="*/ 440999 h 1780956"/>
                  <a:gd name="connsiteX10748" fmla="*/ 562679 w 2307205"/>
                  <a:gd name="connsiteY10748" fmla="*/ 441884 h 1780956"/>
                  <a:gd name="connsiteX10749" fmla="*/ 564744 w 2307205"/>
                  <a:gd name="connsiteY10749" fmla="*/ 442769 h 1780956"/>
                  <a:gd name="connsiteX10750" fmla="*/ 570496 w 2307205"/>
                  <a:gd name="connsiteY10750" fmla="*/ 443654 h 1780956"/>
                  <a:gd name="connsiteX10751" fmla="*/ 577576 w 2307205"/>
                  <a:gd name="connsiteY10751" fmla="*/ 446161 h 1780956"/>
                  <a:gd name="connsiteX10752" fmla="*/ 582885 w 2307205"/>
                  <a:gd name="connsiteY10752" fmla="*/ 446456 h 1780956"/>
                  <a:gd name="connsiteX10753" fmla="*/ 590408 w 2307205"/>
                  <a:gd name="connsiteY10753" fmla="*/ 443064 h 1780956"/>
                  <a:gd name="connsiteX10754" fmla="*/ 593062 w 2307205"/>
                  <a:gd name="connsiteY10754" fmla="*/ 441441 h 1780956"/>
                  <a:gd name="connsiteX10755" fmla="*/ 601764 w 2307205"/>
                  <a:gd name="connsiteY10755" fmla="*/ 431117 h 1780956"/>
                  <a:gd name="connsiteX10756" fmla="*/ 606337 w 2307205"/>
                  <a:gd name="connsiteY10756" fmla="*/ 424922 h 1780956"/>
                  <a:gd name="connsiteX10757" fmla="*/ 608696 w 2307205"/>
                  <a:gd name="connsiteY10757" fmla="*/ 422562 h 1780956"/>
                  <a:gd name="connsiteX10758" fmla="*/ 612089 w 2307205"/>
                  <a:gd name="connsiteY10758" fmla="*/ 416515 h 1780956"/>
                  <a:gd name="connsiteX10759" fmla="*/ 611794 w 2307205"/>
                  <a:gd name="connsiteY10759" fmla="*/ 415335 h 1780956"/>
                  <a:gd name="connsiteX10760" fmla="*/ 1094828 w 2307205"/>
                  <a:gd name="connsiteY10760" fmla="*/ 387312 h 1780956"/>
                  <a:gd name="connsiteX10761" fmla="*/ 1096155 w 2307205"/>
                  <a:gd name="connsiteY10761" fmla="*/ 391589 h 1780956"/>
                  <a:gd name="connsiteX10762" fmla="*/ 1098220 w 2307205"/>
                  <a:gd name="connsiteY10762" fmla="*/ 395424 h 1780956"/>
                  <a:gd name="connsiteX10763" fmla="*/ 1090993 w 2307205"/>
                  <a:gd name="connsiteY10763" fmla="*/ 396014 h 1780956"/>
                  <a:gd name="connsiteX10764" fmla="*/ 1086863 w 2307205"/>
                  <a:gd name="connsiteY10764" fmla="*/ 392327 h 1780956"/>
                  <a:gd name="connsiteX10765" fmla="*/ 1078014 w 2307205"/>
                  <a:gd name="connsiteY10765" fmla="*/ 386722 h 1780956"/>
                  <a:gd name="connsiteX10766" fmla="*/ 1074179 w 2307205"/>
                  <a:gd name="connsiteY10766" fmla="*/ 386280 h 1780956"/>
                  <a:gd name="connsiteX10767" fmla="*/ 1067542 w 2307205"/>
                  <a:gd name="connsiteY10767" fmla="*/ 386280 h 1780956"/>
                  <a:gd name="connsiteX10768" fmla="*/ 1059135 w 2307205"/>
                  <a:gd name="connsiteY10768" fmla="*/ 387312 h 1780956"/>
                  <a:gd name="connsiteX10769" fmla="*/ 1054268 w 2307205"/>
                  <a:gd name="connsiteY10769" fmla="*/ 388934 h 1780956"/>
                  <a:gd name="connsiteX10770" fmla="*/ 1047630 w 2307205"/>
                  <a:gd name="connsiteY10770" fmla="*/ 392179 h 1780956"/>
                  <a:gd name="connsiteX10771" fmla="*/ 1046008 w 2307205"/>
                  <a:gd name="connsiteY10771" fmla="*/ 394834 h 1780956"/>
                  <a:gd name="connsiteX10772" fmla="*/ 1046450 w 2307205"/>
                  <a:gd name="connsiteY10772" fmla="*/ 395867 h 1780956"/>
                  <a:gd name="connsiteX10773" fmla="*/ 1047925 w 2307205"/>
                  <a:gd name="connsiteY10773" fmla="*/ 396899 h 1780956"/>
                  <a:gd name="connsiteX10774" fmla="*/ 1052350 w 2307205"/>
                  <a:gd name="connsiteY10774" fmla="*/ 399111 h 1780956"/>
                  <a:gd name="connsiteX10775" fmla="*/ 1064739 w 2307205"/>
                  <a:gd name="connsiteY10775" fmla="*/ 401029 h 1780956"/>
                  <a:gd name="connsiteX10776" fmla="*/ 1067099 w 2307205"/>
                  <a:gd name="connsiteY10776" fmla="*/ 401914 h 1780956"/>
                  <a:gd name="connsiteX10777" fmla="*/ 1069754 w 2307205"/>
                  <a:gd name="connsiteY10777" fmla="*/ 403536 h 1780956"/>
                  <a:gd name="connsiteX10778" fmla="*/ 1069754 w 2307205"/>
                  <a:gd name="connsiteY10778" fmla="*/ 404274 h 1780956"/>
                  <a:gd name="connsiteX10779" fmla="*/ 1067984 w 2307205"/>
                  <a:gd name="connsiteY10779" fmla="*/ 404716 h 1780956"/>
                  <a:gd name="connsiteX10780" fmla="*/ 1059725 w 2307205"/>
                  <a:gd name="connsiteY10780" fmla="*/ 405748 h 1780956"/>
                  <a:gd name="connsiteX10781" fmla="*/ 1058250 w 2307205"/>
                  <a:gd name="connsiteY10781" fmla="*/ 406486 h 1780956"/>
                  <a:gd name="connsiteX10782" fmla="*/ 1058250 w 2307205"/>
                  <a:gd name="connsiteY10782" fmla="*/ 407223 h 1780956"/>
                  <a:gd name="connsiteX10783" fmla="*/ 1064297 w 2307205"/>
                  <a:gd name="connsiteY10783" fmla="*/ 409731 h 1780956"/>
                  <a:gd name="connsiteX10784" fmla="*/ 1069164 w 2307205"/>
                  <a:gd name="connsiteY10784" fmla="*/ 409731 h 1780956"/>
                  <a:gd name="connsiteX10785" fmla="*/ 1073884 w 2307205"/>
                  <a:gd name="connsiteY10785" fmla="*/ 411353 h 1780956"/>
                  <a:gd name="connsiteX10786" fmla="*/ 1081111 w 2307205"/>
                  <a:gd name="connsiteY10786" fmla="*/ 412533 h 1780956"/>
                  <a:gd name="connsiteX10787" fmla="*/ 1074621 w 2307205"/>
                  <a:gd name="connsiteY10787" fmla="*/ 413271 h 1780956"/>
                  <a:gd name="connsiteX10788" fmla="*/ 1069164 w 2307205"/>
                  <a:gd name="connsiteY10788" fmla="*/ 412976 h 1780956"/>
                  <a:gd name="connsiteX10789" fmla="*/ 1066952 w 2307205"/>
                  <a:gd name="connsiteY10789" fmla="*/ 413271 h 1780956"/>
                  <a:gd name="connsiteX10790" fmla="*/ 1066214 w 2307205"/>
                  <a:gd name="connsiteY10790" fmla="*/ 414155 h 1780956"/>
                  <a:gd name="connsiteX10791" fmla="*/ 1067837 w 2307205"/>
                  <a:gd name="connsiteY10791" fmla="*/ 416810 h 1780956"/>
                  <a:gd name="connsiteX10792" fmla="*/ 1069754 w 2307205"/>
                  <a:gd name="connsiteY10792" fmla="*/ 418875 h 1780956"/>
                  <a:gd name="connsiteX10793" fmla="*/ 1077276 w 2307205"/>
                  <a:gd name="connsiteY10793" fmla="*/ 422562 h 1780956"/>
                  <a:gd name="connsiteX10794" fmla="*/ 1076981 w 2307205"/>
                  <a:gd name="connsiteY10794" fmla="*/ 423595 h 1780956"/>
                  <a:gd name="connsiteX10795" fmla="*/ 1075064 w 2307205"/>
                  <a:gd name="connsiteY10795" fmla="*/ 424332 h 1780956"/>
                  <a:gd name="connsiteX10796" fmla="*/ 1072704 w 2307205"/>
                  <a:gd name="connsiteY10796" fmla="*/ 424332 h 1780956"/>
                  <a:gd name="connsiteX10797" fmla="*/ 1068722 w 2307205"/>
                  <a:gd name="connsiteY10797" fmla="*/ 423742 h 1780956"/>
                  <a:gd name="connsiteX10798" fmla="*/ 1066509 w 2307205"/>
                  <a:gd name="connsiteY10798" fmla="*/ 422562 h 1780956"/>
                  <a:gd name="connsiteX10799" fmla="*/ 1063265 w 2307205"/>
                  <a:gd name="connsiteY10799" fmla="*/ 420055 h 1780956"/>
                  <a:gd name="connsiteX10800" fmla="*/ 1045713 w 2307205"/>
                  <a:gd name="connsiteY10800" fmla="*/ 409288 h 1780956"/>
                  <a:gd name="connsiteX10801" fmla="*/ 1041583 w 2307205"/>
                  <a:gd name="connsiteY10801" fmla="*/ 407223 h 1780956"/>
                  <a:gd name="connsiteX10802" fmla="*/ 1040551 w 2307205"/>
                  <a:gd name="connsiteY10802" fmla="*/ 405748 h 1780956"/>
                  <a:gd name="connsiteX10803" fmla="*/ 1040551 w 2307205"/>
                  <a:gd name="connsiteY10803" fmla="*/ 403831 h 1780956"/>
                  <a:gd name="connsiteX10804" fmla="*/ 1039371 w 2307205"/>
                  <a:gd name="connsiteY10804" fmla="*/ 401766 h 1780956"/>
                  <a:gd name="connsiteX10805" fmla="*/ 1034061 w 2307205"/>
                  <a:gd name="connsiteY10805" fmla="*/ 398226 h 1780956"/>
                  <a:gd name="connsiteX10806" fmla="*/ 1032144 w 2307205"/>
                  <a:gd name="connsiteY10806" fmla="*/ 397489 h 1780956"/>
                  <a:gd name="connsiteX10807" fmla="*/ 1025359 w 2307205"/>
                  <a:gd name="connsiteY10807" fmla="*/ 396014 h 1780956"/>
                  <a:gd name="connsiteX10808" fmla="*/ 1022409 w 2307205"/>
                  <a:gd name="connsiteY10808" fmla="*/ 396014 h 1780956"/>
                  <a:gd name="connsiteX10809" fmla="*/ 1020492 w 2307205"/>
                  <a:gd name="connsiteY10809" fmla="*/ 396604 h 1780956"/>
                  <a:gd name="connsiteX10810" fmla="*/ 1017690 w 2307205"/>
                  <a:gd name="connsiteY10810" fmla="*/ 398816 h 1780956"/>
                  <a:gd name="connsiteX10811" fmla="*/ 1014002 w 2307205"/>
                  <a:gd name="connsiteY10811" fmla="*/ 402504 h 1780956"/>
                  <a:gd name="connsiteX10812" fmla="*/ 1013117 w 2307205"/>
                  <a:gd name="connsiteY10812" fmla="*/ 405011 h 1780956"/>
                  <a:gd name="connsiteX10813" fmla="*/ 1017100 w 2307205"/>
                  <a:gd name="connsiteY10813" fmla="*/ 407223 h 1780956"/>
                  <a:gd name="connsiteX10814" fmla="*/ 1019165 w 2307205"/>
                  <a:gd name="connsiteY10814" fmla="*/ 407666 h 1780956"/>
                  <a:gd name="connsiteX10815" fmla="*/ 1028457 w 2307205"/>
                  <a:gd name="connsiteY10815" fmla="*/ 407666 h 1780956"/>
                  <a:gd name="connsiteX10816" fmla="*/ 1029194 w 2307205"/>
                  <a:gd name="connsiteY10816" fmla="*/ 408551 h 1780956"/>
                  <a:gd name="connsiteX10817" fmla="*/ 1022852 w 2307205"/>
                  <a:gd name="connsiteY10817" fmla="*/ 412238 h 1780956"/>
                  <a:gd name="connsiteX10818" fmla="*/ 1020492 w 2307205"/>
                  <a:gd name="connsiteY10818" fmla="*/ 414893 h 1780956"/>
                  <a:gd name="connsiteX10819" fmla="*/ 1020197 w 2307205"/>
                  <a:gd name="connsiteY10819" fmla="*/ 415925 h 1780956"/>
                  <a:gd name="connsiteX10820" fmla="*/ 1021524 w 2307205"/>
                  <a:gd name="connsiteY10820" fmla="*/ 418138 h 1780956"/>
                  <a:gd name="connsiteX10821" fmla="*/ 1024327 w 2307205"/>
                  <a:gd name="connsiteY10821" fmla="*/ 419908 h 1780956"/>
                  <a:gd name="connsiteX10822" fmla="*/ 1031849 w 2307205"/>
                  <a:gd name="connsiteY10822" fmla="*/ 420793 h 1780956"/>
                  <a:gd name="connsiteX10823" fmla="*/ 1029784 w 2307205"/>
                  <a:gd name="connsiteY10823" fmla="*/ 423447 h 1780956"/>
                  <a:gd name="connsiteX10824" fmla="*/ 1029784 w 2307205"/>
                  <a:gd name="connsiteY10824" fmla="*/ 424775 h 1780956"/>
                  <a:gd name="connsiteX10825" fmla="*/ 1030816 w 2307205"/>
                  <a:gd name="connsiteY10825" fmla="*/ 426692 h 1780956"/>
                  <a:gd name="connsiteX10826" fmla="*/ 1032291 w 2307205"/>
                  <a:gd name="connsiteY10826" fmla="*/ 428610 h 1780956"/>
                  <a:gd name="connsiteX10827" fmla="*/ 1035536 w 2307205"/>
                  <a:gd name="connsiteY10827" fmla="*/ 431707 h 1780956"/>
                  <a:gd name="connsiteX10828" fmla="*/ 1036274 w 2307205"/>
                  <a:gd name="connsiteY10828" fmla="*/ 432002 h 1780956"/>
                  <a:gd name="connsiteX10829" fmla="*/ 1042763 w 2307205"/>
                  <a:gd name="connsiteY10829" fmla="*/ 430969 h 1780956"/>
                  <a:gd name="connsiteX10830" fmla="*/ 1043796 w 2307205"/>
                  <a:gd name="connsiteY10830" fmla="*/ 430969 h 1780956"/>
                  <a:gd name="connsiteX10831" fmla="*/ 1039961 w 2307205"/>
                  <a:gd name="connsiteY10831" fmla="*/ 433034 h 1780956"/>
                  <a:gd name="connsiteX10832" fmla="*/ 1036274 w 2307205"/>
                  <a:gd name="connsiteY10832" fmla="*/ 433329 h 1780956"/>
                  <a:gd name="connsiteX10833" fmla="*/ 1032144 w 2307205"/>
                  <a:gd name="connsiteY10833" fmla="*/ 432002 h 1780956"/>
                  <a:gd name="connsiteX10834" fmla="*/ 1027424 w 2307205"/>
                  <a:gd name="connsiteY10834" fmla="*/ 429347 h 1780956"/>
                  <a:gd name="connsiteX10835" fmla="*/ 1018427 w 2307205"/>
                  <a:gd name="connsiteY10835" fmla="*/ 426545 h 1780956"/>
                  <a:gd name="connsiteX10836" fmla="*/ 1013117 w 2307205"/>
                  <a:gd name="connsiteY10836" fmla="*/ 426987 h 1780956"/>
                  <a:gd name="connsiteX10837" fmla="*/ 1009873 w 2307205"/>
                  <a:gd name="connsiteY10837" fmla="*/ 430379 h 1780956"/>
                  <a:gd name="connsiteX10838" fmla="*/ 1010315 w 2307205"/>
                  <a:gd name="connsiteY10838" fmla="*/ 432297 h 1780956"/>
                  <a:gd name="connsiteX10839" fmla="*/ 1006185 w 2307205"/>
                  <a:gd name="connsiteY10839" fmla="*/ 435837 h 1780956"/>
                  <a:gd name="connsiteX10840" fmla="*/ 997926 w 2307205"/>
                  <a:gd name="connsiteY10840" fmla="*/ 439819 h 1780956"/>
                  <a:gd name="connsiteX10841" fmla="*/ 996156 w 2307205"/>
                  <a:gd name="connsiteY10841" fmla="*/ 441884 h 1780956"/>
                  <a:gd name="connsiteX10842" fmla="*/ 998663 w 2307205"/>
                  <a:gd name="connsiteY10842" fmla="*/ 444834 h 1780956"/>
                  <a:gd name="connsiteX10843" fmla="*/ 1001613 w 2307205"/>
                  <a:gd name="connsiteY10843" fmla="*/ 446456 h 1780956"/>
                  <a:gd name="connsiteX10844" fmla="*/ 1002793 w 2307205"/>
                  <a:gd name="connsiteY10844" fmla="*/ 446456 h 1780956"/>
                  <a:gd name="connsiteX10845" fmla="*/ 1030964 w 2307205"/>
                  <a:gd name="connsiteY10845" fmla="*/ 441441 h 1780956"/>
                  <a:gd name="connsiteX10846" fmla="*/ 1037601 w 2307205"/>
                  <a:gd name="connsiteY10846" fmla="*/ 442326 h 1780956"/>
                  <a:gd name="connsiteX10847" fmla="*/ 1045566 w 2307205"/>
                  <a:gd name="connsiteY10847" fmla="*/ 440704 h 1780956"/>
                  <a:gd name="connsiteX10848" fmla="*/ 1071377 w 2307205"/>
                  <a:gd name="connsiteY10848" fmla="*/ 437459 h 1780956"/>
                  <a:gd name="connsiteX10849" fmla="*/ 1090255 w 2307205"/>
                  <a:gd name="connsiteY10849" fmla="*/ 436574 h 1780956"/>
                  <a:gd name="connsiteX10850" fmla="*/ 1089813 w 2307205"/>
                  <a:gd name="connsiteY10850" fmla="*/ 438197 h 1780956"/>
                  <a:gd name="connsiteX10851" fmla="*/ 1079784 w 2307205"/>
                  <a:gd name="connsiteY10851" fmla="*/ 438934 h 1780956"/>
                  <a:gd name="connsiteX10852" fmla="*/ 1075506 w 2307205"/>
                  <a:gd name="connsiteY10852" fmla="*/ 440114 h 1780956"/>
                  <a:gd name="connsiteX10853" fmla="*/ 1075064 w 2307205"/>
                  <a:gd name="connsiteY10853" fmla="*/ 441294 h 1780956"/>
                  <a:gd name="connsiteX10854" fmla="*/ 1069902 w 2307205"/>
                  <a:gd name="connsiteY10854" fmla="*/ 443654 h 1780956"/>
                  <a:gd name="connsiteX10855" fmla="*/ 1061642 w 2307205"/>
                  <a:gd name="connsiteY10855" fmla="*/ 449406 h 1780956"/>
                  <a:gd name="connsiteX10856" fmla="*/ 1050285 w 2307205"/>
                  <a:gd name="connsiteY10856" fmla="*/ 452356 h 1780956"/>
                  <a:gd name="connsiteX10857" fmla="*/ 1050285 w 2307205"/>
                  <a:gd name="connsiteY10857" fmla="*/ 452946 h 1780956"/>
                  <a:gd name="connsiteX10858" fmla="*/ 1049843 w 2307205"/>
                  <a:gd name="connsiteY10858" fmla="*/ 455453 h 1780956"/>
                  <a:gd name="connsiteX10859" fmla="*/ 1052940 w 2307205"/>
                  <a:gd name="connsiteY10859" fmla="*/ 456780 h 1780956"/>
                  <a:gd name="connsiteX10860" fmla="*/ 1059430 w 2307205"/>
                  <a:gd name="connsiteY10860" fmla="*/ 458403 h 1780956"/>
                  <a:gd name="connsiteX10861" fmla="*/ 1065182 w 2307205"/>
                  <a:gd name="connsiteY10861" fmla="*/ 460763 h 1780956"/>
                  <a:gd name="connsiteX10862" fmla="*/ 1065182 w 2307205"/>
                  <a:gd name="connsiteY10862" fmla="*/ 461353 h 1780956"/>
                  <a:gd name="connsiteX10863" fmla="*/ 1056922 w 2307205"/>
                  <a:gd name="connsiteY10863" fmla="*/ 462238 h 1780956"/>
                  <a:gd name="connsiteX10864" fmla="*/ 1056332 w 2307205"/>
                  <a:gd name="connsiteY10864" fmla="*/ 463860 h 1780956"/>
                  <a:gd name="connsiteX10865" fmla="*/ 1059577 w 2307205"/>
                  <a:gd name="connsiteY10865" fmla="*/ 470202 h 1780956"/>
                  <a:gd name="connsiteX10866" fmla="*/ 1061200 w 2307205"/>
                  <a:gd name="connsiteY10866" fmla="*/ 472267 h 1780956"/>
                  <a:gd name="connsiteX10867" fmla="*/ 1062675 w 2307205"/>
                  <a:gd name="connsiteY10867" fmla="*/ 473299 h 1780956"/>
                  <a:gd name="connsiteX10868" fmla="*/ 1070197 w 2307205"/>
                  <a:gd name="connsiteY10868" fmla="*/ 473594 h 1780956"/>
                  <a:gd name="connsiteX10869" fmla="*/ 1078604 w 2307205"/>
                  <a:gd name="connsiteY10869" fmla="*/ 474627 h 1780956"/>
                  <a:gd name="connsiteX10870" fmla="*/ 1084061 w 2307205"/>
                  <a:gd name="connsiteY10870" fmla="*/ 471530 h 1780956"/>
                  <a:gd name="connsiteX10871" fmla="*/ 1086568 w 2307205"/>
                  <a:gd name="connsiteY10871" fmla="*/ 471235 h 1780956"/>
                  <a:gd name="connsiteX10872" fmla="*/ 1088633 w 2307205"/>
                  <a:gd name="connsiteY10872" fmla="*/ 472415 h 1780956"/>
                  <a:gd name="connsiteX10873" fmla="*/ 1090993 w 2307205"/>
                  <a:gd name="connsiteY10873" fmla="*/ 473004 h 1780956"/>
                  <a:gd name="connsiteX10874" fmla="*/ 1094828 w 2307205"/>
                  <a:gd name="connsiteY10874" fmla="*/ 472709 h 1780956"/>
                  <a:gd name="connsiteX10875" fmla="*/ 1099400 w 2307205"/>
                  <a:gd name="connsiteY10875" fmla="*/ 472709 h 1780956"/>
                  <a:gd name="connsiteX10876" fmla="*/ 1102792 w 2307205"/>
                  <a:gd name="connsiteY10876" fmla="*/ 473447 h 1780956"/>
                  <a:gd name="connsiteX10877" fmla="*/ 1106332 w 2307205"/>
                  <a:gd name="connsiteY10877" fmla="*/ 473447 h 1780956"/>
                  <a:gd name="connsiteX10878" fmla="*/ 1113412 w 2307205"/>
                  <a:gd name="connsiteY10878" fmla="*/ 472120 h 1780956"/>
                  <a:gd name="connsiteX10879" fmla="*/ 1117984 w 2307205"/>
                  <a:gd name="connsiteY10879" fmla="*/ 472120 h 1780956"/>
                  <a:gd name="connsiteX10880" fmla="*/ 1121376 w 2307205"/>
                  <a:gd name="connsiteY10880" fmla="*/ 471382 h 1780956"/>
                  <a:gd name="connsiteX10881" fmla="*/ 1122409 w 2307205"/>
                  <a:gd name="connsiteY10881" fmla="*/ 470645 h 1780956"/>
                  <a:gd name="connsiteX10882" fmla="*/ 1121524 w 2307205"/>
                  <a:gd name="connsiteY10882" fmla="*/ 467990 h 1780956"/>
                  <a:gd name="connsiteX10883" fmla="*/ 1119311 w 2307205"/>
                  <a:gd name="connsiteY10883" fmla="*/ 465777 h 1780956"/>
                  <a:gd name="connsiteX10884" fmla="*/ 1118869 w 2307205"/>
                  <a:gd name="connsiteY10884" fmla="*/ 464597 h 1780956"/>
                  <a:gd name="connsiteX10885" fmla="*/ 1119459 w 2307205"/>
                  <a:gd name="connsiteY10885" fmla="*/ 463418 h 1780956"/>
                  <a:gd name="connsiteX10886" fmla="*/ 1120049 w 2307205"/>
                  <a:gd name="connsiteY10886" fmla="*/ 463418 h 1780956"/>
                  <a:gd name="connsiteX10887" fmla="*/ 1121966 w 2307205"/>
                  <a:gd name="connsiteY10887" fmla="*/ 465777 h 1780956"/>
                  <a:gd name="connsiteX10888" fmla="*/ 1125358 w 2307205"/>
                  <a:gd name="connsiteY10888" fmla="*/ 467400 h 1780956"/>
                  <a:gd name="connsiteX10889" fmla="*/ 1126538 w 2307205"/>
                  <a:gd name="connsiteY10889" fmla="*/ 467695 h 1780956"/>
                  <a:gd name="connsiteX10890" fmla="*/ 1129783 w 2307205"/>
                  <a:gd name="connsiteY10890" fmla="*/ 467105 h 1780956"/>
                  <a:gd name="connsiteX10891" fmla="*/ 1130226 w 2307205"/>
                  <a:gd name="connsiteY10891" fmla="*/ 465777 h 1780956"/>
                  <a:gd name="connsiteX10892" fmla="*/ 1129046 w 2307205"/>
                  <a:gd name="connsiteY10892" fmla="*/ 463713 h 1780956"/>
                  <a:gd name="connsiteX10893" fmla="*/ 1125211 w 2307205"/>
                  <a:gd name="connsiteY10893" fmla="*/ 460025 h 1780956"/>
                  <a:gd name="connsiteX10894" fmla="*/ 1124473 w 2307205"/>
                  <a:gd name="connsiteY10894" fmla="*/ 451766 h 1780956"/>
                  <a:gd name="connsiteX10895" fmla="*/ 1130373 w 2307205"/>
                  <a:gd name="connsiteY10895" fmla="*/ 446899 h 1780956"/>
                  <a:gd name="connsiteX10896" fmla="*/ 1135240 w 2307205"/>
                  <a:gd name="connsiteY10896" fmla="*/ 449553 h 1780956"/>
                  <a:gd name="connsiteX10897" fmla="*/ 1137895 w 2307205"/>
                  <a:gd name="connsiteY10897" fmla="*/ 451766 h 1780956"/>
                  <a:gd name="connsiteX10898" fmla="*/ 1138633 w 2307205"/>
                  <a:gd name="connsiteY10898" fmla="*/ 451766 h 1780956"/>
                  <a:gd name="connsiteX10899" fmla="*/ 1136715 w 2307205"/>
                  <a:gd name="connsiteY10899" fmla="*/ 444539 h 1780956"/>
                  <a:gd name="connsiteX10900" fmla="*/ 1136715 w 2307205"/>
                  <a:gd name="connsiteY10900" fmla="*/ 438197 h 1780956"/>
                  <a:gd name="connsiteX10901" fmla="*/ 1135978 w 2307205"/>
                  <a:gd name="connsiteY10901" fmla="*/ 437607 h 1780956"/>
                  <a:gd name="connsiteX10902" fmla="*/ 1124916 w 2307205"/>
                  <a:gd name="connsiteY10902" fmla="*/ 434804 h 1780956"/>
                  <a:gd name="connsiteX10903" fmla="*/ 1124178 w 2307205"/>
                  <a:gd name="connsiteY10903" fmla="*/ 433624 h 1780956"/>
                  <a:gd name="connsiteX10904" fmla="*/ 1129341 w 2307205"/>
                  <a:gd name="connsiteY10904" fmla="*/ 431412 h 1780956"/>
                  <a:gd name="connsiteX10905" fmla="*/ 1131700 w 2307205"/>
                  <a:gd name="connsiteY10905" fmla="*/ 428757 h 1780956"/>
                  <a:gd name="connsiteX10906" fmla="*/ 1131700 w 2307205"/>
                  <a:gd name="connsiteY10906" fmla="*/ 427282 h 1780956"/>
                  <a:gd name="connsiteX10907" fmla="*/ 1130373 w 2307205"/>
                  <a:gd name="connsiteY10907" fmla="*/ 424037 h 1780956"/>
                  <a:gd name="connsiteX10908" fmla="*/ 1130373 w 2307205"/>
                  <a:gd name="connsiteY10908" fmla="*/ 421972 h 1780956"/>
                  <a:gd name="connsiteX10909" fmla="*/ 1131406 w 2307205"/>
                  <a:gd name="connsiteY10909" fmla="*/ 417990 h 1780956"/>
                  <a:gd name="connsiteX10910" fmla="*/ 1133618 w 2307205"/>
                  <a:gd name="connsiteY10910" fmla="*/ 414893 h 1780956"/>
                  <a:gd name="connsiteX10911" fmla="*/ 1133618 w 2307205"/>
                  <a:gd name="connsiteY10911" fmla="*/ 411058 h 1780956"/>
                  <a:gd name="connsiteX10912" fmla="*/ 1132585 w 2307205"/>
                  <a:gd name="connsiteY10912" fmla="*/ 408698 h 1780956"/>
                  <a:gd name="connsiteX10913" fmla="*/ 1129046 w 2307205"/>
                  <a:gd name="connsiteY10913" fmla="*/ 404421 h 1780956"/>
                  <a:gd name="connsiteX10914" fmla="*/ 1128161 w 2307205"/>
                  <a:gd name="connsiteY10914" fmla="*/ 402651 h 1780956"/>
                  <a:gd name="connsiteX10915" fmla="*/ 1128161 w 2307205"/>
                  <a:gd name="connsiteY10915" fmla="*/ 401176 h 1780956"/>
                  <a:gd name="connsiteX10916" fmla="*/ 1129193 w 2307205"/>
                  <a:gd name="connsiteY10916" fmla="*/ 399849 h 1780956"/>
                  <a:gd name="connsiteX10917" fmla="*/ 1129488 w 2307205"/>
                  <a:gd name="connsiteY10917" fmla="*/ 397931 h 1780956"/>
                  <a:gd name="connsiteX10918" fmla="*/ 1129193 w 2307205"/>
                  <a:gd name="connsiteY10918" fmla="*/ 395572 h 1780956"/>
                  <a:gd name="connsiteX10919" fmla="*/ 1128603 w 2307205"/>
                  <a:gd name="connsiteY10919" fmla="*/ 393949 h 1780956"/>
                  <a:gd name="connsiteX10920" fmla="*/ 1126391 w 2307205"/>
                  <a:gd name="connsiteY10920" fmla="*/ 392769 h 1780956"/>
                  <a:gd name="connsiteX10921" fmla="*/ 1122261 w 2307205"/>
                  <a:gd name="connsiteY10921" fmla="*/ 392032 h 1780956"/>
                  <a:gd name="connsiteX10922" fmla="*/ 1115181 w 2307205"/>
                  <a:gd name="connsiteY10922" fmla="*/ 389672 h 1780956"/>
                  <a:gd name="connsiteX10923" fmla="*/ 1113854 w 2307205"/>
                  <a:gd name="connsiteY10923" fmla="*/ 388345 h 1780956"/>
                  <a:gd name="connsiteX10924" fmla="*/ 1107659 w 2307205"/>
                  <a:gd name="connsiteY10924" fmla="*/ 384657 h 1780956"/>
                  <a:gd name="connsiteX10925" fmla="*/ 1102940 w 2307205"/>
                  <a:gd name="connsiteY10925" fmla="*/ 383182 h 1780956"/>
                  <a:gd name="connsiteX10926" fmla="*/ 1096893 w 2307205"/>
                  <a:gd name="connsiteY10926" fmla="*/ 385985 h 1780956"/>
                  <a:gd name="connsiteX10927" fmla="*/ 1094680 w 2307205"/>
                  <a:gd name="connsiteY10927" fmla="*/ 387607 h 1780956"/>
                  <a:gd name="connsiteX10928" fmla="*/ 1617832 w 2307205"/>
                  <a:gd name="connsiteY10928" fmla="*/ 412681 h 1780956"/>
                  <a:gd name="connsiteX10929" fmla="*/ 1613407 w 2307205"/>
                  <a:gd name="connsiteY10929" fmla="*/ 415630 h 1780956"/>
                  <a:gd name="connsiteX10930" fmla="*/ 1608097 w 2307205"/>
                  <a:gd name="connsiteY10930" fmla="*/ 420055 h 1780956"/>
                  <a:gd name="connsiteX10931" fmla="*/ 1603673 w 2307205"/>
                  <a:gd name="connsiteY10931" fmla="*/ 422857 h 1780956"/>
                  <a:gd name="connsiteX10932" fmla="*/ 1599838 w 2307205"/>
                  <a:gd name="connsiteY10932" fmla="*/ 426840 h 1780956"/>
                  <a:gd name="connsiteX10933" fmla="*/ 1601460 w 2307205"/>
                  <a:gd name="connsiteY10933" fmla="*/ 429052 h 1780956"/>
                  <a:gd name="connsiteX10934" fmla="*/ 1603967 w 2307205"/>
                  <a:gd name="connsiteY10934" fmla="*/ 429937 h 1780956"/>
                  <a:gd name="connsiteX10935" fmla="*/ 1608835 w 2307205"/>
                  <a:gd name="connsiteY10935" fmla="*/ 429642 h 1780956"/>
                  <a:gd name="connsiteX10936" fmla="*/ 1614882 w 2307205"/>
                  <a:gd name="connsiteY10936" fmla="*/ 427577 h 1780956"/>
                  <a:gd name="connsiteX10937" fmla="*/ 1616799 w 2307205"/>
                  <a:gd name="connsiteY10937" fmla="*/ 427577 h 1780956"/>
                  <a:gd name="connsiteX10938" fmla="*/ 1616504 w 2307205"/>
                  <a:gd name="connsiteY10938" fmla="*/ 424627 h 1780956"/>
                  <a:gd name="connsiteX10939" fmla="*/ 1616504 w 2307205"/>
                  <a:gd name="connsiteY10939" fmla="*/ 421383 h 1780956"/>
                  <a:gd name="connsiteX10940" fmla="*/ 1619601 w 2307205"/>
                  <a:gd name="connsiteY10940" fmla="*/ 419170 h 1780956"/>
                  <a:gd name="connsiteX10941" fmla="*/ 1622256 w 2307205"/>
                  <a:gd name="connsiteY10941" fmla="*/ 414745 h 1780956"/>
                  <a:gd name="connsiteX10942" fmla="*/ 1620192 w 2307205"/>
                  <a:gd name="connsiteY10942" fmla="*/ 413271 h 1780956"/>
                  <a:gd name="connsiteX10943" fmla="*/ 1617979 w 2307205"/>
                  <a:gd name="connsiteY10943" fmla="*/ 412681 h 1780956"/>
                  <a:gd name="connsiteX10944" fmla="*/ 336575 w 2307205"/>
                  <a:gd name="connsiteY10944" fmla="*/ 1461343 h 1780956"/>
                  <a:gd name="connsiteX10945" fmla="*/ 338198 w 2307205"/>
                  <a:gd name="connsiteY10945" fmla="*/ 1461933 h 1780956"/>
                  <a:gd name="connsiteX10946" fmla="*/ 339230 w 2307205"/>
                  <a:gd name="connsiteY10946" fmla="*/ 1461933 h 1780956"/>
                  <a:gd name="connsiteX10947" fmla="*/ 339672 w 2307205"/>
                  <a:gd name="connsiteY10947" fmla="*/ 1461343 h 1780956"/>
                  <a:gd name="connsiteX10948" fmla="*/ 339672 w 2307205"/>
                  <a:gd name="connsiteY10948" fmla="*/ 1456771 h 1780956"/>
                  <a:gd name="connsiteX10949" fmla="*/ 338050 w 2307205"/>
                  <a:gd name="connsiteY10949" fmla="*/ 1454411 h 1780956"/>
                  <a:gd name="connsiteX10950" fmla="*/ 337755 w 2307205"/>
                  <a:gd name="connsiteY10950" fmla="*/ 1453379 h 1780956"/>
                  <a:gd name="connsiteX10951" fmla="*/ 336870 w 2307205"/>
                  <a:gd name="connsiteY10951" fmla="*/ 1453379 h 1780956"/>
                  <a:gd name="connsiteX10952" fmla="*/ 334510 w 2307205"/>
                  <a:gd name="connsiteY10952" fmla="*/ 1454706 h 1780956"/>
                  <a:gd name="connsiteX10953" fmla="*/ 334068 w 2307205"/>
                  <a:gd name="connsiteY10953" fmla="*/ 1455444 h 1780956"/>
                  <a:gd name="connsiteX10954" fmla="*/ 334068 w 2307205"/>
                  <a:gd name="connsiteY10954" fmla="*/ 1456181 h 1780956"/>
                  <a:gd name="connsiteX10955" fmla="*/ 335395 w 2307205"/>
                  <a:gd name="connsiteY10955" fmla="*/ 1460164 h 1780956"/>
                  <a:gd name="connsiteX10956" fmla="*/ 336575 w 2307205"/>
                  <a:gd name="connsiteY10956" fmla="*/ 1461491 h 1780956"/>
                  <a:gd name="connsiteX10957" fmla="*/ 1338041 w 2307205"/>
                  <a:gd name="connsiteY10957" fmla="*/ 341590 h 1780956"/>
                  <a:gd name="connsiteX10958" fmla="*/ 1334943 w 2307205"/>
                  <a:gd name="connsiteY10958" fmla="*/ 338787 h 1780956"/>
                  <a:gd name="connsiteX10959" fmla="*/ 1326241 w 2307205"/>
                  <a:gd name="connsiteY10959" fmla="*/ 333035 h 1780956"/>
                  <a:gd name="connsiteX10960" fmla="*/ 1319752 w 2307205"/>
                  <a:gd name="connsiteY10960" fmla="*/ 331118 h 1780956"/>
                  <a:gd name="connsiteX10961" fmla="*/ 1313115 w 2307205"/>
                  <a:gd name="connsiteY10961" fmla="*/ 329938 h 1780956"/>
                  <a:gd name="connsiteX10962" fmla="*/ 1308690 w 2307205"/>
                  <a:gd name="connsiteY10962" fmla="*/ 329643 h 1780956"/>
                  <a:gd name="connsiteX10963" fmla="*/ 1304118 w 2307205"/>
                  <a:gd name="connsiteY10963" fmla="*/ 330233 h 1780956"/>
                  <a:gd name="connsiteX10964" fmla="*/ 1301758 w 2307205"/>
                  <a:gd name="connsiteY10964" fmla="*/ 331265 h 1780956"/>
                  <a:gd name="connsiteX10965" fmla="*/ 1300725 w 2307205"/>
                  <a:gd name="connsiteY10965" fmla="*/ 332298 h 1780956"/>
                  <a:gd name="connsiteX10966" fmla="*/ 1299840 w 2307205"/>
                  <a:gd name="connsiteY10966" fmla="*/ 335100 h 1780956"/>
                  <a:gd name="connsiteX10967" fmla="*/ 1299840 w 2307205"/>
                  <a:gd name="connsiteY10967" fmla="*/ 342475 h 1780956"/>
                  <a:gd name="connsiteX10968" fmla="*/ 1300725 w 2307205"/>
                  <a:gd name="connsiteY10968" fmla="*/ 344687 h 1780956"/>
                  <a:gd name="connsiteX10969" fmla="*/ 1304708 w 2307205"/>
                  <a:gd name="connsiteY10969" fmla="*/ 347932 h 1780956"/>
                  <a:gd name="connsiteX10970" fmla="*/ 1324767 w 2307205"/>
                  <a:gd name="connsiteY10970" fmla="*/ 354422 h 1780956"/>
                  <a:gd name="connsiteX10971" fmla="*/ 1328306 w 2307205"/>
                  <a:gd name="connsiteY10971" fmla="*/ 354422 h 1780956"/>
                  <a:gd name="connsiteX10972" fmla="*/ 1335091 w 2307205"/>
                  <a:gd name="connsiteY10972" fmla="*/ 351324 h 1780956"/>
                  <a:gd name="connsiteX10973" fmla="*/ 1337303 w 2307205"/>
                  <a:gd name="connsiteY10973" fmla="*/ 349997 h 1780956"/>
                  <a:gd name="connsiteX10974" fmla="*/ 1338188 w 2307205"/>
                  <a:gd name="connsiteY10974" fmla="*/ 348964 h 1780956"/>
                  <a:gd name="connsiteX10975" fmla="*/ 1338631 w 2307205"/>
                  <a:gd name="connsiteY10975" fmla="*/ 347342 h 1780956"/>
                  <a:gd name="connsiteX10976" fmla="*/ 1338631 w 2307205"/>
                  <a:gd name="connsiteY10976" fmla="*/ 345130 h 1780956"/>
                  <a:gd name="connsiteX10977" fmla="*/ 1338041 w 2307205"/>
                  <a:gd name="connsiteY10977" fmla="*/ 341590 h 1780956"/>
                  <a:gd name="connsiteX10978" fmla="*/ 1907947 w 2307205"/>
                  <a:gd name="connsiteY10978" fmla="*/ 736129 h 1780956"/>
                  <a:gd name="connsiteX10979" fmla="*/ 1905882 w 2307205"/>
                  <a:gd name="connsiteY10979" fmla="*/ 736129 h 1780956"/>
                  <a:gd name="connsiteX10980" fmla="*/ 1903227 w 2307205"/>
                  <a:gd name="connsiteY10980" fmla="*/ 737309 h 1780956"/>
                  <a:gd name="connsiteX10981" fmla="*/ 1899835 w 2307205"/>
                  <a:gd name="connsiteY10981" fmla="*/ 739226 h 1780956"/>
                  <a:gd name="connsiteX10982" fmla="*/ 1900277 w 2307205"/>
                  <a:gd name="connsiteY10982" fmla="*/ 740849 h 1780956"/>
                  <a:gd name="connsiteX10983" fmla="*/ 1907062 w 2307205"/>
                  <a:gd name="connsiteY10983" fmla="*/ 742913 h 1780956"/>
                  <a:gd name="connsiteX10984" fmla="*/ 1907799 w 2307205"/>
                  <a:gd name="connsiteY10984" fmla="*/ 742619 h 1780956"/>
                  <a:gd name="connsiteX10985" fmla="*/ 1909569 w 2307205"/>
                  <a:gd name="connsiteY10985" fmla="*/ 740259 h 1780956"/>
                  <a:gd name="connsiteX10986" fmla="*/ 1911929 w 2307205"/>
                  <a:gd name="connsiteY10986" fmla="*/ 738341 h 1780956"/>
                  <a:gd name="connsiteX10987" fmla="*/ 1910012 w 2307205"/>
                  <a:gd name="connsiteY10987" fmla="*/ 736276 h 1780956"/>
                  <a:gd name="connsiteX10988" fmla="*/ 1907947 w 2307205"/>
                  <a:gd name="connsiteY10988" fmla="*/ 735981 h 1780956"/>
                  <a:gd name="connsiteX10989" fmla="*/ 2044524 w 2307205"/>
                  <a:gd name="connsiteY10989" fmla="*/ 855154 h 1780956"/>
                  <a:gd name="connsiteX10990" fmla="*/ 2049686 w 2307205"/>
                  <a:gd name="connsiteY10990" fmla="*/ 851762 h 1780956"/>
                  <a:gd name="connsiteX10991" fmla="*/ 2052046 w 2307205"/>
                  <a:gd name="connsiteY10991" fmla="*/ 849845 h 1780956"/>
                  <a:gd name="connsiteX10992" fmla="*/ 2051456 w 2307205"/>
                  <a:gd name="connsiteY10992" fmla="*/ 849402 h 1780956"/>
                  <a:gd name="connsiteX10993" fmla="*/ 2050128 w 2307205"/>
                  <a:gd name="connsiteY10993" fmla="*/ 849402 h 1780956"/>
                  <a:gd name="connsiteX10994" fmla="*/ 2045999 w 2307205"/>
                  <a:gd name="connsiteY10994" fmla="*/ 849845 h 1780956"/>
                  <a:gd name="connsiteX10995" fmla="*/ 2044966 w 2307205"/>
                  <a:gd name="connsiteY10995" fmla="*/ 851172 h 1780956"/>
                  <a:gd name="connsiteX10996" fmla="*/ 2042606 w 2307205"/>
                  <a:gd name="connsiteY10996" fmla="*/ 852794 h 1780956"/>
                  <a:gd name="connsiteX10997" fmla="*/ 2040837 w 2307205"/>
                  <a:gd name="connsiteY10997" fmla="*/ 854564 h 1780956"/>
                  <a:gd name="connsiteX10998" fmla="*/ 2039657 w 2307205"/>
                  <a:gd name="connsiteY10998" fmla="*/ 855007 h 1780956"/>
                  <a:gd name="connsiteX10999" fmla="*/ 2041427 w 2307205"/>
                  <a:gd name="connsiteY10999" fmla="*/ 856482 h 1780956"/>
                  <a:gd name="connsiteX11000" fmla="*/ 2044671 w 2307205"/>
                  <a:gd name="connsiteY11000" fmla="*/ 855302 h 1780956"/>
                  <a:gd name="connsiteX11001" fmla="*/ 1119164 w 2307205"/>
                  <a:gd name="connsiteY11001" fmla="*/ 276841 h 1780956"/>
                  <a:gd name="connsiteX11002" fmla="*/ 1120049 w 2307205"/>
                  <a:gd name="connsiteY11002" fmla="*/ 278464 h 1780956"/>
                  <a:gd name="connsiteX11003" fmla="*/ 1113412 w 2307205"/>
                  <a:gd name="connsiteY11003" fmla="*/ 280823 h 1780956"/>
                  <a:gd name="connsiteX11004" fmla="*/ 1113412 w 2307205"/>
                  <a:gd name="connsiteY11004" fmla="*/ 283183 h 1780956"/>
                  <a:gd name="connsiteX11005" fmla="*/ 1114444 w 2307205"/>
                  <a:gd name="connsiteY11005" fmla="*/ 285396 h 1780956"/>
                  <a:gd name="connsiteX11006" fmla="*/ 1115034 w 2307205"/>
                  <a:gd name="connsiteY11006" fmla="*/ 285838 h 1780956"/>
                  <a:gd name="connsiteX11007" fmla="*/ 1118721 w 2307205"/>
                  <a:gd name="connsiteY11007" fmla="*/ 287313 h 1780956"/>
                  <a:gd name="connsiteX11008" fmla="*/ 1119901 w 2307205"/>
                  <a:gd name="connsiteY11008" fmla="*/ 288198 h 1780956"/>
                  <a:gd name="connsiteX11009" fmla="*/ 1120491 w 2307205"/>
                  <a:gd name="connsiteY11009" fmla="*/ 291590 h 1780956"/>
                  <a:gd name="connsiteX11010" fmla="*/ 1125948 w 2307205"/>
                  <a:gd name="connsiteY11010" fmla="*/ 295278 h 1780956"/>
                  <a:gd name="connsiteX11011" fmla="*/ 1126538 w 2307205"/>
                  <a:gd name="connsiteY11011" fmla="*/ 297047 h 1780956"/>
                  <a:gd name="connsiteX11012" fmla="*/ 1139517 w 2307205"/>
                  <a:gd name="connsiteY11012" fmla="*/ 298670 h 1780956"/>
                  <a:gd name="connsiteX11013" fmla="*/ 1147187 w 2307205"/>
                  <a:gd name="connsiteY11013" fmla="*/ 301325 h 1780956"/>
                  <a:gd name="connsiteX11014" fmla="*/ 1149399 w 2307205"/>
                  <a:gd name="connsiteY11014" fmla="*/ 301620 h 1780956"/>
                  <a:gd name="connsiteX11015" fmla="*/ 1149104 w 2307205"/>
                  <a:gd name="connsiteY11015" fmla="*/ 302357 h 1780956"/>
                  <a:gd name="connsiteX11016" fmla="*/ 1146892 w 2307205"/>
                  <a:gd name="connsiteY11016" fmla="*/ 303537 h 1780956"/>
                  <a:gd name="connsiteX11017" fmla="*/ 1142025 w 2307205"/>
                  <a:gd name="connsiteY11017" fmla="*/ 304274 h 1780956"/>
                  <a:gd name="connsiteX11018" fmla="*/ 1130816 w 2307205"/>
                  <a:gd name="connsiteY11018" fmla="*/ 305012 h 1780956"/>
                  <a:gd name="connsiteX11019" fmla="*/ 1131110 w 2307205"/>
                  <a:gd name="connsiteY11019" fmla="*/ 306044 h 1780956"/>
                  <a:gd name="connsiteX11020" fmla="*/ 1131848 w 2307205"/>
                  <a:gd name="connsiteY11020" fmla="*/ 307224 h 1780956"/>
                  <a:gd name="connsiteX11021" fmla="*/ 1136863 w 2307205"/>
                  <a:gd name="connsiteY11021" fmla="*/ 311059 h 1780956"/>
                  <a:gd name="connsiteX11022" fmla="*/ 1145565 w 2307205"/>
                  <a:gd name="connsiteY11022" fmla="*/ 313861 h 1780956"/>
                  <a:gd name="connsiteX11023" fmla="*/ 1147482 w 2307205"/>
                  <a:gd name="connsiteY11023" fmla="*/ 315336 h 1780956"/>
                  <a:gd name="connsiteX11024" fmla="*/ 1146597 w 2307205"/>
                  <a:gd name="connsiteY11024" fmla="*/ 316811 h 1780956"/>
                  <a:gd name="connsiteX11025" fmla="*/ 1146302 w 2307205"/>
                  <a:gd name="connsiteY11025" fmla="*/ 317991 h 1780956"/>
                  <a:gd name="connsiteX11026" fmla="*/ 1146892 w 2307205"/>
                  <a:gd name="connsiteY11026" fmla="*/ 319761 h 1780956"/>
                  <a:gd name="connsiteX11027" fmla="*/ 1148220 w 2307205"/>
                  <a:gd name="connsiteY11027" fmla="*/ 320941 h 1780956"/>
                  <a:gd name="connsiteX11028" fmla="*/ 1152349 w 2307205"/>
                  <a:gd name="connsiteY11028" fmla="*/ 320646 h 1780956"/>
                  <a:gd name="connsiteX11029" fmla="*/ 1158396 w 2307205"/>
                  <a:gd name="connsiteY11029" fmla="*/ 318581 h 1780956"/>
                  <a:gd name="connsiteX11030" fmla="*/ 1161641 w 2307205"/>
                  <a:gd name="connsiteY11030" fmla="*/ 317254 h 1780956"/>
                  <a:gd name="connsiteX11031" fmla="*/ 1173735 w 2307205"/>
                  <a:gd name="connsiteY11031" fmla="*/ 316369 h 1780956"/>
                  <a:gd name="connsiteX11032" fmla="*/ 1182585 w 2307205"/>
                  <a:gd name="connsiteY11032" fmla="*/ 314304 h 1780956"/>
                  <a:gd name="connsiteX11033" fmla="*/ 1188337 w 2307205"/>
                  <a:gd name="connsiteY11033" fmla="*/ 312092 h 1780956"/>
                  <a:gd name="connsiteX11034" fmla="*/ 1190402 w 2307205"/>
                  <a:gd name="connsiteY11034" fmla="*/ 311649 h 1780956"/>
                  <a:gd name="connsiteX11035" fmla="*/ 1194827 w 2307205"/>
                  <a:gd name="connsiteY11035" fmla="*/ 311649 h 1780956"/>
                  <a:gd name="connsiteX11036" fmla="*/ 1197777 w 2307205"/>
                  <a:gd name="connsiteY11036" fmla="*/ 310469 h 1780956"/>
                  <a:gd name="connsiteX11037" fmla="*/ 1201759 w 2307205"/>
                  <a:gd name="connsiteY11037" fmla="*/ 305749 h 1780956"/>
                  <a:gd name="connsiteX11038" fmla="*/ 1201759 w 2307205"/>
                  <a:gd name="connsiteY11038" fmla="*/ 303979 h 1780956"/>
                  <a:gd name="connsiteX11039" fmla="*/ 1200431 w 2307205"/>
                  <a:gd name="connsiteY11039" fmla="*/ 302210 h 1780956"/>
                  <a:gd name="connsiteX11040" fmla="*/ 1197482 w 2307205"/>
                  <a:gd name="connsiteY11040" fmla="*/ 299850 h 1780956"/>
                  <a:gd name="connsiteX11041" fmla="*/ 1191582 w 2307205"/>
                  <a:gd name="connsiteY11041" fmla="*/ 297195 h 1780956"/>
                  <a:gd name="connsiteX11042" fmla="*/ 1193204 w 2307205"/>
                  <a:gd name="connsiteY11042" fmla="*/ 294983 h 1780956"/>
                  <a:gd name="connsiteX11043" fmla="*/ 1199841 w 2307205"/>
                  <a:gd name="connsiteY11043" fmla="*/ 292180 h 1780956"/>
                  <a:gd name="connsiteX11044" fmla="*/ 1203086 w 2307205"/>
                  <a:gd name="connsiteY11044" fmla="*/ 290263 h 1780956"/>
                  <a:gd name="connsiteX11045" fmla="*/ 1203086 w 2307205"/>
                  <a:gd name="connsiteY11045" fmla="*/ 289378 h 1780956"/>
                  <a:gd name="connsiteX11046" fmla="*/ 1202349 w 2307205"/>
                  <a:gd name="connsiteY11046" fmla="*/ 287608 h 1780956"/>
                  <a:gd name="connsiteX11047" fmla="*/ 1199251 w 2307205"/>
                  <a:gd name="connsiteY11047" fmla="*/ 285396 h 1780956"/>
                  <a:gd name="connsiteX11048" fmla="*/ 1189222 w 2307205"/>
                  <a:gd name="connsiteY11048" fmla="*/ 281561 h 1780956"/>
                  <a:gd name="connsiteX11049" fmla="*/ 1185387 w 2307205"/>
                  <a:gd name="connsiteY11049" fmla="*/ 280528 h 1780956"/>
                  <a:gd name="connsiteX11050" fmla="*/ 1174768 w 2307205"/>
                  <a:gd name="connsiteY11050" fmla="*/ 281118 h 1780956"/>
                  <a:gd name="connsiteX11051" fmla="*/ 1168573 w 2307205"/>
                  <a:gd name="connsiteY11051" fmla="*/ 279643 h 1780956"/>
                  <a:gd name="connsiteX11052" fmla="*/ 1167246 w 2307205"/>
                  <a:gd name="connsiteY11052" fmla="*/ 278464 h 1780956"/>
                  <a:gd name="connsiteX11053" fmla="*/ 1167541 w 2307205"/>
                  <a:gd name="connsiteY11053" fmla="*/ 277136 h 1780956"/>
                  <a:gd name="connsiteX11054" fmla="*/ 1166951 w 2307205"/>
                  <a:gd name="connsiteY11054" fmla="*/ 275809 h 1780956"/>
                  <a:gd name="connsiteX11055" fmla="*/ 1161494 w 2307205"/>
                  <a:gd name="connsiteY11055" fmla="*/ 271826 h 1780956"/>
                  <a:gd name="connsiteX11056" fmla="*/ 1158544 w 2307205"/>
                  <a:gd name="connsiteY11056" fmla="*/ 270499 h 1780956"/>
                  <a:gd name="connsiteX11057" fmla="*/ 1149399 w 2307205"/>
                  <a:gd name="connsiteY11057" fmla="*/ 268582 h 1780956"/>
                  <a:gd name="connsiteX11058" fmla="*/ 1143352 w 2307205"/>
                  <a:gd name="connsiteY11058" fmla="*/ 266369 h 1780956"/>
                  <a:gd name="connsiteX11059" fmla="*/ 1137748 w 2307205"/>
                  <a:gd name="connsiteY11059" fmla="*/ 264894 h 1780956"/>
                  <a:gd name="connsiteX11060" fmla="*/ 1132143 w 2307205"/>
                  <a:gd name="connsiteY11060" fmla="*/ 264157 h 1780956"/>
                  <a:gd name="connsiteX11061" fmla="*/ 1120491 w 2307205"/>
                  <a:gd name="connsiteY11061" fmla="*/ 263567 h 1780956"/>
                  <a:gd name="connsiteX11062" fmla="*/ 1116066 w 2307205"/>
                  <a:gd name="connsiteY11062" fmla="*/ 263567 h 1780956"/>
                  <a:gd name="connsiteX11063" fmla="*/ 1112969 w 2307205"/>
                  <a:gd name="connsiteY11063" fmla="*/ 265337 h 1780956"/>
                  <a:gd name="connsiteX11064" fmla="*/ 1112969 w 2307205"/>
                  <a:gd name="connsiteY11064" fmla="*/ 266664 h 1780956"/>
                  <a:gd name="connsiteX11065" fmla="*/ 1114149 w 2307205"/>
                  <a:gd name="connsiteY11065" fmla="*/ 270057 h 1780956"/>
                  <a:gd name="connsiteX11066" fmla="*/ 1119164 w 2307205"/>
                  <a:gd name="connsiteY11066" fmla="*/ 276104 h 1780956"/>
                  <a:gd name="connsiteX11067" fmla="*/ 1209281 w 2307205"/>
                  <a:gd name="connsiteY11067" fmla="*/ 191001 h 1780956"/>
                  <a:gd name="connsiteX11068" fmla="*/ 1189665 w 2307205"/>
                  <a:gd name="connsiteY11068" fmla="*/ 190706 h 1780956"/>
                  <a:gd name="connsiteX11069" fmla="*/ 1179488 w 2307205"/>
                  <a:gd name="connsiteY11069" fmla="*/ 189969 h 1780956"/>
                  <a:gd name="connsiteX11070" fmla="*/ 1153529 w 2307205"/>
                  <a:gd name="connsiteY11070" fmla="*/ 185839 h 1780956"/>
                  <a:gd name="connsiteX11071" fmla="*/ 1157069 w 2307205"/>
                  <a:gd name="connsiteY11071" fmla="*/ 192476 h 1780956"/>
                  <a:gd name="connsiteX11072" fmla="*/ 1157954 w 2307205"/>
                  <a:gd name="connsiteY11072" fmla="*/ 195278 h 1780956"/>
                  <a:gd name="connsiteX11073" fmla="*/ 1158396 w 2307205"/>
                  <a:gd name="connsiteY11073" fmla="*/ 198966 h 1780956"/>
                  <a:gd name="connsiteX11074" fmla="*/ 1161641 w 2307205"/>
                  <a:gd name="connsiteY11074" fmla="*/ 203095 h 1780956"/>
                  <a:gd name="connsiteX11075" fmla="*/ 1173735 w 2307205"/>
                  <a:gd name="connsiteY11075" fmla="*/ 211650 h 1780956"/>
                  <a:gd name="connsiteX11076" fmla="*/ 1177423 w 2307205"/>
                  <a:gd name="connsiteY11076" fmla="*/ 213420 h 1780956"/>
                  <a:gd name="connsiteX11077" fmla="*/ 1180520 w 2307205"/>
                  <a:gd name="connsiteY11077" fmla="*/ 214157 h 1780956"/>
                  <a:gd name="connsiteX11078" fmla="*/ 1185387 w 2307205"/>
                  <a:gd name="connsiteY11078" fmla="*/ 214600 h 1780956"/>
                  <a:gd name="connsiteX11079" fmla="*/ 1192024 w 2307205"/>
                  <a:gd name="connsiteY11079" fmla="*/ 214600 h 1780956"/>
                  <a:gd name="connsiteX11080" fmla="*/ 1200431 w 2307205"/>
                  <a:gd name="connsiteY11080" fmla="*/ 213125 h 1780956"/>
                  <a:gd name="connsiteX11081" fmla="*/ 1210608 w 2307205"/>
                  <a:gd name="connsiteY11081" fmla="*/ 210323 h 1780956"/>
                  <a:gd name="connsiteX11082" fmla="*/ 1215328 w 2307205"/>
                  <a:gd name="connsiteY11082" fmla="*/ 209733 h 1780956"/>
                  <a:gd name="connsiteX11083" fmla="*/ 1213411 w 2307205"/>
                  <a:gd name="connsiteY11083" fmla="*/ 212682 h 1780956"/>
                  <a:gd name="connsiteX11084" fmla="*/ 1212231 w 2307205"/>
                  <a:gd name="connsiteY11084" fmla="*/ 213862 h 1780956"/>
                  <a:gd name="connsiteX11085" fmla="*/ 1191729 w 2307205"/>
                  <a:gd name="connsiteY11085" fmla="*/ 219762 h 1780956"/>
                  <a:gd name="connsiteX11086" fmla="*/ 1184945 w 2307205"/>
                  <a:gd name="connsiteY11086" fmla="*/ 220794 h 1780956"/>
                  <a:gd name="connsiteX11087" fmla="*/ 1182290 w 2307205"/>
                  <a:gd name="connsiteY11087" fmla="*/ 222122 h 1780956"/>
                  <a:gd name="connsiteX11088" fmla="*/ 1180520 w 2307205"/>
                  <a:gd name="connsiteY11088" fmla="*/ 228611 h 1780956"/>
                  <a:gd name="connsiteX11089" fmla="*/ 1182437 w 2307205"/>
                  <a:gd name="connsiteY11089" fmla="*/ 230234 h 1780956"/>
                  <a:gd name="connsiteX11090" fmla="*/ 1191287 w 2307205"/>
                  <a:gd name="connsiteY11090" fmla="*/ 232299 h 1780956"/>
                  <a:gd name="connsiteX11091" fmla="*/ 1196892 w 2307205"/>
                  <a:gd name="connsiteY11091" fmla="*/ 236134 h 1780956"/>
                  <a:gd name="connsiteX11092" fmla="*/ 1198514 w 2307205"/>
                  <a:gd name="connsiteY11092" fmla="*/ 236134 h 1780956"/>
                  <a:gd name="connsiteX11093" fmla="*/ 1203676 w 2307205"/>
                  <a:gd name="connsiteY11093" fmla="*/ 233479 h 1780956"/>
                  <a:gd name="connsiteX11094" fmla="*/ 1215180 w 2307205"/>
                  <a:gd name="connsiteY11094" fmla="*/ 230234 h 1780956"/>
                  <a:gd name="connsiteX11095" fmla="*/ 1218278 w 2307205"/>
                  <a:gd name="connsiteY11095" fmla="*/ 229644 h 1780956"/>
                  <a:gd name="connsiteX11096" fmla="*/ 1222850 w 2307205"/>
                  <a:gd name="connsiteY11096" fmla="*/ 229644 h 1780956"/>
                  <a:gd name="connsiteX11097" fmla="*/ 1226832 w 2307205"/>
                  <a:gd name="connsiteY11097" fmla="*/ 229939 h 1780956"/>
                  <a:gd name="connsiteX11098" fmla="*/ 1227422 w 2307205"/>
                  <a:gd name="connsiteY11098" fmla="*/ 230529 h 1780956"/>
                  <a:gd name="connsiteX11099" fmla="*/ 1224768 w 2307205"/>
                  <a:gd name="connsiteY11099" fmla="*/ 232151 h 1780956"/>
                  <a:gd name="connsiteX11100" fmla="*/ 1222997 w 2307205"/>
                  <a:gd name="connsiteY11100" fmla="*/ 234659 h 1780956"/>
                  <a:gd name="connsiteX11101" fmla="*/ 1223440 w 2307205"/>
                  <a:gd name="connsiteY11101" fmla="*/ 235396 h 1780956"/>
                  <a:gd name="connsiteX11102" fmla="*/ 1224768 w 2307205"/>
                  <a:gd name="connsiteY11102" fmla="*/ 235839 h 1780956"/>
                  <a:gd name="connsiteX11103" fmla="*/ 1227570 w 2307205"/>
                  <a:gd name="connsiteY11103" fmla="*/ 236134 h 1780956"/>
                  <a:gd name="connsiteX11104" fmla="*/ 1237599 w 2307205"/>
                  <a:gd name="connsiteY11104" fmla="*/ 232446 h 1780956"/>
                  <a:gd name="connsiteX11105" fmla="*/ 1242024 w 2307205"/>
                  <a:gd name="connsiteY11105" fmla="*/ 231561 h 1780956"/>
                  <a:gd name="connsiteX11106" fmla="*/ 1251168 w 2307205"/>
                  <a:gd name="connsiteY11106" fmla="*/ 228021 h 1780956"/>
                  <a:gd name="connsiteX11107" fmla="*/ 1256625 w 2307205"/>
                  <a:gd name="connsiteY11107" fmla="*/ 226842 h 1780956"/>
                  <a:gd name="connsiteX11108" fmla="*/ 1261198 w 2307205"/>
                  <a:gd name="connsiteY11108" fmla="*/ 226842 h 1780956"/>
                  <a:gd name="connsiteX11109" fmla="*/ 1265328 w 2307205"/>
                  <a:gd name="connsiteY11109" fmla="*/ 227432 h 1780956"/>
                  <a:gd name="connsiteX11110" fmla="*/ 1271522 w 2307205"/>
                  <a:gd name="connsiteY11110" fmla="*/ 231266 h 1780956"/>
                  <a:gd name="connsiteX11111" fmla="*/ 1285976 w 2307205"/>
                  <a:gd name="connsiteY11111" fmla="*/ 231709 h 1780956"/>
                  <a:gd name="connsiteX11112" fmla="*/ 1296301 w 2307205"/>
                  <a:gd name="connsiteY11112" fmla="*/ 231266 h 1780956"/>
                  <a:gd name="connsiteX11113" fmla="*/ 1295121 w 2307205"/>
                  <a:gd name="connsiteY11113" fmla="*/ 232004 h 1780956"/>
                  <a:gd name="connsiteX11114" fmla="*/ 1281404 w 2307205"/>
                  <a:gd name="connsiteY11114" fmla="*/ 234511 h 1780956"/>
                  <a:gd name="connsiteX11115" fmla="*/ 1263705 w 2307205"/>
                  <a:gd name="connsiteY11115" fmla="*/ 236576 h 1780956"/>
                  <a:gd name="connsiteX11116" fmla="*/ 1260165 w 2307205"/>
                  <a:gd name="connsiteY11116" fmla="*/ 242181 h 1780956"/>
                  <a:gd name="connsiteX11117" fmla="*/ 1256036 w 2307205"/>
                  <a:gd name="connsiteY11117" fmla="*/ 243951 h 1780956"/>
                  <a:gd name="connsiteX11118" fmla="*/ 1250136 w 2307205"/>
                  <a:gd name="connsiteY11118" fmla="*/ 243951 h 1780956"/>
                  <a:gd name="connsiteX11119" fmla="*/ 1244236 w 2307205"/>
                  <a:gd name="connsiteY11119" fmla="*/ 244983 h 1780956"/>
                  <a:gd name="connsiteX11120" fmla="*/ 1227127 w 2307205"/>
                  <a:gd name="connsiteY11120" fmla="*/ 250883 h 1780956"/>
                  <a:gd name="connsiteX11121" fmla="*/ 1221523 w 2307205"/>
                  <a:gd name="connsiteY11121" fmla="*/ 253390 h 1780956"/>
                  <a:gd name="connsiteX11122" fmla="*/ 1221523 w 2307205"/>
                  <a:gd name="connsiteY11122" fmla="*/ 254570 h 1780956"/>
                  <a:gd name="connsiteX11123" fmla="*/ 1221818 w 2307205"/>
                  <a:gd name="connsiteY11123" fmla="*/ 255897 h 1780956"/>
                  <a:gd name="connsiteX11124" fmla="*/ 1222850 w 2307205"/>
                  <a:gd name="connsiteY11124" fmla="*/ 257225 h 1780956"/>
                  <a:gd name="connsiteX11125" fmla="*/ 1228455 w 2307205"/>
                  <a:gd name="connsiteY11125" fmla="*/ 260470 h 1780956"/>
                  <a:gd name="connsiteX11126" fmla="*/ 1243204 w 2307205"/>
                  <a:gd name="connsiteY11126" fmla="*/ 264157 h 1780956"/>
                  <a:gd name="connsiteX11127" fmla="*/ 1247776 w 2307205"/>
                  <a:gd name="connsiteY11127" fmla="*/ 266074 h 1780956"/>
                  <a:gd name="connsiteX11128" fmla="*/ 1246449 w 2307205"/>
                  <a:gd name="connsiteY11128" fmla="*/ 266517 h 1780956"/>
                  <a:gd name="connsiteX11129" fmla="*/ 1237157 w 2307205"/>
                  <a:gd name="connsiteY11129" fmla="*/ 266074 h 1780956"/>
                  <a:gd name="connsiteX11130" fmla="*/ 1235534 w 2307205"/>
                  <a:gd name="connsiteY11130" fmla="*/ 266664 h 1780956"/>
                  <a:gd name="connsiteX11131" fmla="*/ 1235239 w 2307205"/>
                  <a:gd name="connsiteY11131" fmla="*/ 267697 h 1780956"/>
                  <a:gd name="connsiteX11132" fmla="*/ 1237452 w 2307205"/>
                  <a:gd name="connsiteY11132" fmla="*/ 270204 h 1780956"/>
                  <a:gd name="connsiteX11133" fmla="*/ 1241729 w 2307205"/>
                  <a:gd name="connsiteY11133" fmla="*/ 273891 h 1780956"/>
                  <a:gd name="connsiteX11134" fmla="*/ 1244974 w 2307205"/>
                  <a:gd name="connsiteY11134" fmla="*/ 275809 h 1780956"/>
                  <a:gd name="connsiteX11135" fmla="*/ 1249103 w 2307205"/>
                  <a:gd name="connsiteY11135" fmla="*/ 276251 h 1780956"/>
                  <a:gd name="connsiteX11136" fmla="*/ 1252643 w 2307205"/>
                  <a:gd name="connsiteY11136" fmla="*/ 275661 h 1780956"/>
                  <a:gd name="connsiteX11137" fmla="*/ 1259428 w 2307205"/>
                  <a:gd name="connsiteY11137" fmla="*/ 276104 h 1780956"/>
                  <a:gd name="connsiteX11138" fmla="*/ 1279782 w 2307205"/>
                  <a:gd name="connsiteY11138" fmla="*/ 278611 h 1780956"/>
                  <a:gd name="connsiteX11139" fmla="*/ 1281552 w 2307205"/>
                  <a:gd name="connsiteY11139" fmla="*/ 279643 h 1780956"/>
                  <a:gd name="connsiteX11140" fmla="*/ 1270342 w 2307205"/>
                  <a:gd name="connsiteY11140" fmla="*/ 280971 h 1780956"/>
                  <a:gd name="connsiteX11141" fmla="*/ 1259133 w 2307205"/>
                  <a:gd name="connsiteY11141" fmla="*/ 282888 h 1780956"/>
                  <a:gd name="connsiteX11142" fmla="*/ 1255888 w 2307205"/>
                  <a:gd name="connsiteY11142" fmla="*/ 284363 h 1780956"/>
                  <a:gd name="connsiteX11143" fmla="*/ 1256920 w 2307205"/>
                  <a:gd name="connsiteY11143" fmla="*/ 286133 h 1780956"/>
                  <a:gd name="connsiteX11144" fmla="*/ 1260313 w 2307205"/>
                  <a:gd name="connsiteY11144" fmla="*/ 288493 h 1780956"/>
                  <a:gd name="connsiteX11145" fmla="*/ 1268867 w 2307205"/>
                  <a:gd name="connsiteY11145" fmla="*/ 292918 h 1780956"/>
                  <a:gd name="connsiteX11146" fmla="*/ 1280667 w 2307205"/>
                  <a:gd name="connsiteY11146" fmla="*/ 297195 h 1780956"/>
                  <a:gd name="connsiteX11147" fmla="*/ 1293498 w 2307205"/>
                  <a:gd name="connsiteY11147" fmla="*/ 299997 h 1780956"/>
                  <a:gd name="connsiteX11148" fmla="*/ 1306330 w 2307205"/>
                  <a:gd name="connsiteY11148" fmla="*/ 301620 h 1780956"/>
                  <a:gd name="connsiteX11149" fmla="*/ 1314295 w 2307205"/>
                  <a:gd name="connsiteY11149" fmla="*/ 302062 h 1780956"/>
                  <a:gd name="connsiteX11150" fmla="*/ 1320194 w 2307205"/>
                  <a:gd name="connsiteY11150" fmla="*/ 301325 h 1780956"/>
                  <a:gd name="connsiteX11151" fmla="*/ 1321817 w 2307205"/>
                  <a:gd name="connsiteY11151" fmla="*/ 300145 h 1780956"/>
                  <a:gd name="connsiteX11152" fmla="*/ 1320932 w 2307205"/>
                  <a:gd name="connsiteY11152" fmla="*/ 298227 h 1780956"/>
                  <a:gd name="connsiteX11153" fmla="*/ 1319752 w 2307205"/>
                  <a:gd name="connsiteY11153" fmla="*/ 296605 h 1780956"/>
                  <a:gd name="connsiteX11154" fmla="*/ 1318129 w 2307205"/>
                  <a:gd name="connsiteY11154" fmla="*/ 295425 h 1780956"/>
                  <a:gd name="connsiteX11155" fmla="*/ 1313410 w 2307205"/>
                  <a:gd name="connsiteY11155" fmla="*/ 293213 h 1780956"/>
                  <a:gd name="connsiteX11156" fmla="*/ 1314147 w 2307205"/>
                  <a:gd name="connsiteY11156" fmla="*/ 292475 h 1780956"/>
                  <a:gd name="connsiteX11157" fmla="*/ 1318424 w 2307205"/>
                  <a:gd name="connsiteY11157" fmla="*/ 291885 h 1780956"/>
                  <a:gd name="connsiteX11158" fmla="*/ 1322702 w 2307205"/>
                  <a:gd name="connsiteY11158" fmla="*/ 291885 h 1780956"/>
                  <a:gd name="connsiteX11159" fmla="*/ 1326979 w 2307205"/>
                  <a:gd name="connsiteY11159" fmla="*/ 292918 h 1780956"/>
                  <a:gd name="connsiteX11160" fmla="*/ 1329929 w 2307205"/>
                  <a:gd name="connsiteY11160" fmla="*/ 294098 h 1780956"/>
                  <a:gd name="connsiteX11161" fmla="*/ 1331551 w 2307205"/>
                  <a:gd name="connsiteY11161" fmla="*/ 295720 h 1780956"/>
                  <a:gd name="connsiteX11162" fmla="*/ 1333911 w 2307205"/>
                  <a:gd name="connsiteY11162" fmla="*/ 297195 h 1780956"/>
                  <a:gd name="connsiteX11163" fmla="*/ 1339663 w 2307205"/>
                  <a:gd name="connsiteY11163" fmla="*/ 299702 h 1780956"/>
                  <a:gd name="connsiteX11164" fmla="*/ 1341581 w 2307205"/>
                  <a:gd name="connsiteY11164" fmla="*/ 301177 h 1780956"/>
                  <a:gd name="connsiteX11165" fmla="*/ 1343055 w 2307205"/>
                  <a:gd name="connsiteY11165" fmla="*/ 301620 h 1780956"/>
                  <a:gd name="connsiteX11166" fmla="*/ 1343940 w 2307205"/>
                  <a:gd name="connsiteY11166" fmla="*/ 300882 h 1780956"/>
                  <a:gd name="connsiteX11167" fmla="*/ 1343498 w 2307205"/>
                  <a:gd name="connsiteY11167" fmla="*/ 299112 h 1780956"/>
                  <a:gd name="connsiteX11168" fmla="*/ 1340696 w 2307205"/>
                  <a:gd name="connsiteY11168" fmla="*/ 294835 h 1780956"/>
                  <a:gd name="connsiteX11169" fmla="*/ 1336861 w 2307205"/>
                  <a:gd name="connsiteY11169" fmla="*/ 289673 h 1780956"/>
                  <a:gd name="connsiteX11170" fmla="*/ 1330519 w 2307205"/>
                  <a:gd name="connsiteY11170" fmla="*/ 282446 h 1780956"/>
                  <a:gd name="connsiteX11171" fmla="*/ 1328601 w 2307205"/>
                  <a:gd name="connsiteY11171" fmla="*/ 279348 h 1780956"/>
                  <a:gd name="connsiteX11172" fmla="*/ 1329634 w 2307205"/>
                  <a:gd name="connsiteY11172" fmla="*/ 276104 h 1780956"/>
                  <a:gd name="connsiteX11173" fmla="*/ 1330666 w 2307205"/>
                  <a:gd name="connsiteY11173" fmla="*/ 276399 h 1780956"/>
                  <a:gd name="connsiteX11174" fmla="*/ 1332436 w 2307205"/>
                  <a:gd name="connsiteY11174" fmla="*/ 278021 h 1780956"/>
                  <a:gd name="connsiteX11175" fmla="*/ 1339516 w 2307205"/>
                  <a:gd name="connsiteY11175" fmla="*/ 285691 h 1780956"/>
                  <a:gd name="connsiteX11176" fmla="*/ 1344383 w 2307205"/>
                  <a:gd name="connsiteY11176" fmla="*/ 289673 h 1780956"/>
                  <a:gd name="connsiteX11177" fmla="*/ 1354117 w 2307205"/>
                  <a:gd name="connsiteY11177" fmla="*/ 298817 h 1780956"/>
                  <a:gd name="connsiteX11178" fmla="*/ 1357362 w 2307205"/>
                  <a:gd name="connsiteY11178" fmla="*/ 300292 h 1780956"/>
                  <a:gd name="connsiteX11179" fmla="*/ 1361197 w 2307205"/>
                  <a:gd name="connsiteY11179" fmla="*/ 300292 h 1780956"/>
                  <a:gd name="connsiteX11180" fmla="*/ 1362082 w 2307205"/>
                  <a:gd name="connsiteY11180" fmla="*/ 299850 h 1780956"/>
                  <a:gd name="connsiteX11181" fmla="*/ 1363557 w 2307205"/>
                  <a:gd name="connsiteY11181" fmla="*/ 297047 h 1780956"/>
                  <a:gd name="connsiteX11182" fmla="*/ 1365769 w 2307205"/>
                  <a:gd name="connsiteY11182" fmla="*/ 291738 h 1780956"/>
                  <a:gd name="connsiteX11183" fmla="*/ 1366801 w 2307205"/>
                  <a:gd name="connsiteY11183" fmla="*/ 288345 h 1780956"/>
                  <a:gd name="connsiteX11184" fmla="*/ 1366359 w 2307205"/>
                  <a:gd name="connsiteY11184" fmla="*/ 284363 h 1780956"/>
                  <a:gd name="connsiteX11185" fmla="*/ 1363999 w 2307205"/>
                  <a:gd name="connsiteY11185" fmla="*/ 279496 h 1780956"/>
                  <a:gd name="connsiteX11186" fmla="*/ 1363262 w 2307205"/>
                  <a:gd name="connsiteY11186" fmla="*/ 277284 h 1780956"/>
                  <a:gd name="connsiteX11187" fmla="*/ 1364147 w 2307205"/>
                  <a:gd name="connsiteY11187" fmla="*/ 276546 h 1780956"/>
                  <a:gd name="connsiteX11188" fmla="*/ 1367539 w 2307205"/>
                  <a:gd name="connsiteY11188" fmla="*/ 276251 h 1780956"/>
                  <a:gd name="connsiteX11189" fmla="*/ 1375209 w 2307205"/>
                  <a:gd name="connsiteY11189" fmla="*/ 282298 h 1780956"/>
                  <a:gd name="connsiteX11190" fmla="*/ 1378748 w 2307205"/>
                  <a:gd name="connsiteY11190" fmla="*/ 283478 h 1780956"/>
                  <a:gd name="connsiteX11191" fmla="*/ 1381551 w 2307205"/>
                  <a:gd name="connsiteY11191" fmla="*/ 282446 h 1780956"/>
                  <a:gd name="connsiteX11192" fmla="*/ 1383026 w 2307205"/>
                  <a:gd name="connsiteY11192" fmla="*/ 279938 h 1780956"/>
                  <a:gd name="connsiteX11193" fmla="*/ 1383321 w 2307205"/>
                  <a:gd name="connsiteY11193" fmla="*/ 278316 h 1780956"/>
                  <a:gd name="connsiteX11194" fmla="*/ 1383321 w 2307205"/>
                  <a:gd name="connsiteY11194" fmla="*/ 276546 h 1780956"/>
                  <a:gd name="connsiteX11195" fmla="*/ 1382583 w 2307205"/>
                  <a:gd name="connsiteY11195" fmla="*/ 275366 h 1780956"/>
                  <a:gd name="connsiteX11196" fmla="*/ 1381698 w 2307205"/>
                  <a:gd name="connsiteY11196" fmla="*/ 274776 h 1780956"/>
                  <a:gd name="connsiteX11197" fmla="*/ 1376684 w 2307205"/>
                  <a:gd name="connsiteY11197" fmla="*/ 273301 h 1780956"/>
                  <a:gd name="connsiteX11198" fmla="*/ 1375946 w 2307205"/>
                  <a:gd name="connsiteY11198" fmla="*/ 272269 h 1780956"/>
                  <a:gd name="connsiteX11199" fmla="*/ 1377568 w 2307205"/>
                  <a:gd name="connsiteY11199" fmla="*/ 270794 h 1780956"/>
                  <a:gd name="connsiteX11200" fmla="*/ 1378158 w 2307205"/>
                  <a:gd name="connsiteY11200" fmla="*/ 267992 h 1780956"/>
                  <a:gd name="connsiteX11201" fmla="*/ 1377568 w 2307205"/>
                  <a:gd name="connsiteY11201" fmla="*/ 260912 h 1780956"/>
                  <a:gd name="connsiteX11202" fmla="*/ 1378306 w 2307205"/>
                  <a:gd name="connsiteY11202" fmla="*/ 257077 h 1780956"/>
                  <a:gd name="connsiteX11203" fmla="*/ 1379928 w 2307205"/>
                  <a:gd name="connsiteY11203" fmla="*/ 254865 h 1780956"/>
                  <a:gd name="connsiteX11204" fmla="*/ 1381551 w 2307205"/>
                  <a:gd name="connsiteY11204" fmla="*/ 253537 h 1780956"/>
                  <a:gd name="connsiteX11205" fmla="*/ 1385828 w 2307205"/>
                  <a:gd name="connsiteY11205" fmla="*/ 251030 h 1780956"/>
                  <a:gd name="connsiteX11206" fmla="*/ 1387155 w 2307205"/>
                  <a:gd name="connsiteY11206" fmla="*/ 250588 h 1780956"/>
                  <a:gd name="connsiteX11207" fmla="*/ 1387450 w 2307205"/>
                  <a:gd name="connsiteY11207" fmla="*/ 251178 h 1780956"/>
                  <a:gd name="connsiteX11208" fmla="*/ 1384648 w 2307205"/>
                  <a:gd name="connsiteY11208" fmla="*/ 256192 h 1780956"/>
                  <a:gd name="connsiteX11209" fmla="*/ 1383910 w 2307205"/>
                  <a:gd name="connsiteY11209" fmla="*/ 258257 h 1780956"/>
                  <a:gd name="connsiteX11210" fmla="*/ 1383910 w 2307205"/>
                  <a:gd name="connsiteY11210" fmla="*/ 261944 h 1780956"/>
                  <a:gd name="connsiteX11211" fmla="*/ 1384648 w 2307205"/>
                  <a:gd name="connsiteY11211" fmla="*/ 267697 h 1780956"/>
                  <a:gd name="connsiteX11212" fmla="*/ 1386270 w 2307205"/>
                  <a:gd name="connsiteY11212" fmla="*/ 270204 h 1780956"/>
                  <a:gd name="connsiteX11213" fmla="*/ 1392612 w 2307205"/>
                  <a:gd name="connsiteY11213" fmla="*/ 271974 h 1780956"/>
                  <a:gd name="connsiteX11214" fmla="*/ 1396300 w 2307205"/>
                  <a:gd name="connsiteY11214" fmla="*/ 269614 h 1780956"/>
                  <a:gd name="connsiteX11215" fmla="*/ 1402347 w 2307205"/>
                  <a:gd name="connsiteY11215" fmla="*/ 264157 h 1780956"/>
                  <a:gd name="connsiteX11216" fmla="*/ 1406624 w 2307205"/>
                  <a:gd name="connsiteY11216" fmla="*/ 261060 h 1780956"/>
                  <a:gd name="connsiteX11217" fmla="*/ 1408247 w 2307205"/>
                  <a:gd name="connsiteY11217" fmla="*/ 259142 h 1780956"/>
                  <a:gd name="connsiteX11218" fmla="*/ 1409721 w 2307205"/>
                  <a:gd name="connsiteY11218" fmla="*/ 254717 h 1780956"/>
                  <a:gd name="connsiteX11219" fmla="*/ 1410901 w 2307205"/>
                  <a:gd name="connsiteY11219" fmla="*/ 254275 h 1780956"/>
                  <a:gd name="connsiteX11220" fmla="*/ 1415916 w 2307205"/>
                  <a:gd name="connsiteY11220" fmla="*/ 254717 h 1780956"/>
                  <a:gd name="connsiteX11221" fmla="*/ 1418276 w 2307205"/>
                  <a:gd name="connsiteY11221" fmla="*/ 253832 h 1780956"/>
                  <a:gd name="connsiteX11222" fmla="*/ 1422996 w 2307205"/>
                  <a:gd name="connsiteY11222" fmla="*/ 251030 h 1780956"/>
                  <a:gd name="connsiteX11223" fmla="*/ 1432435 w 2307205"/>
                  <a:gd name="connsiteY11223" fmla="*/ 247490 h 1780956"/>
                  <a:gd name="connsiteX11224" fmla="*/ 1453379 w 2307205"/>
                  <a:gd name="connsiteY11224" fmla="*/ 241148 h 1780956"/>
                  <a:gd name="connsiteX11225" fmla="*/ 1456181 w 2307205"/>
                  <a:gd name="connsiteY11225" fmla="*/ 239673 h 1780956"/>
                  <a:gd name="connsiteX11226" fmla="*/ 1459869 w 2307205"/>
                  <a:gd name="connsiteY11226" fmla="*/ 236723 h 1780956"/>
                  <a:gd name="connsiteX11227" fmla="*/ 1459279 w 2307205"/>
                  <a:gd name="connsiteY11227" fmla="*/ 234216 h 1780956"/>
                  <a:gd name="connsiteX11228" fmla="*/ 1456329 w 2307205"/>
                  <a:gd name="connsiteY11228" fmla="*/ 230676 h 1780956"/>
                  <a:gd name="connsiteX11229" fmla="*/ 1447774 w 2307205"/>
                  <a:gd name="connsiteY11229" fmla="*/ 222269 h 1780956"/>
                  <a:gd name="connsiteX11230" fmla="*/ 1443940 w 2307205"/>
                  <a:gd name="connsiteY11230" fmla="*/ 217402 h 1780956"/>
                  <a:gd name="connsiteX11231" fmla="*/ 1443202 w 2307205"/>
                  <a:gd name="connsiteY11231" fmla="*/ 217107 h 1780956"/>
                  <a:gd name="connsiteX11232" fmla="*/ 1441285 w 2307205"/>
                  <a:gd name="connsiteY11232" fmla="*/ 218287 h 1780956"/>
                  <a:gd name="connsiteX11233" fmla="*/ 1439957 w 2307205"/>
                  <a:gd name="connsiteY11233" fmla="*/ 219614 h 1780956"/>
                  <a:gd name="connsiteX11234" fmla="*/ 1436122 w 2307205"/>
                  <a:gd name="connsiteY11234" fmla="*/ 224777 h 1780956"/>
                  <a:gd name="connsiteX11235" fmla="*/ 1434647 w 2307205"/>
                  <a:gd name="connsiteY11235" fmla="*/ 225219 h 1780956"/>
                  <a:gd name="connsiteX11236" fmla="*/ 1432583 w 2307205"/>
                  <a:gd name="connsiteY11236" fmla="*/ 220942 h 1780956"/>
                  <a:gd name="connsiteX11237" fmla="*/ 1430075 w 2307205"/>
                  <a:gd name="connsiteY11237" fmla="*/ 217697 h 1780956"/>
                  <a:gd name="connsiteX11238" fmla="*/ 1428748 w 2307205"/>
                  <a:gd name="connsiteY11238" fmla="*/ 216665 h 1780956"/>
                  <a:gd name="connsiteX11239" fmla="*/ 1425946 w 2307205"/>
                  <a:gd name="connsiteY11239" fmla="*/ 215927 h 1780956"/>
                  <a:gd name="connsiteX11240" fmla="*/ 1417834 w 2307205"/>
                  <a:gd name="connsiteY11240" fmla="*/ 215190 h 1780956"/>
                  <a:gd name="connsiteX11241" fmla="*/ 1412229 w 2307205"/>
                  <a:gd name="connsiteY11241" fmla="*/ 217992 h 1780956"/>
                  <a:gd name="connsiteX11242" fmla="*/ 1410606 w 2307205"/>
                  <a:gd name="connsiteY11242" fmla="*/ 218435 h 1780956"/>
                  <a:gd name="connsiteX11243" fmla="*/ 1402347 w 2307205"/>
                  <a:gd name="connsiteY11243" fmla="*/ 219614 h 1780956"/>
                  <a:gd name="connsiteX11244" fmla="*/ 1401020 w 2307205"/>
                  <a:gd name="connsiteY11244" fmla="*/ 219025 h 1780956"/>
                  <a:gd name="connsiteX11245" fmla="*/ 1402937 w 2307205"/>
                  <a:gd name="connsiteY11245" fmla="*/ 216075 h 1780956"/>
                  <a:gd name="connsiteX11246" fmla="*/ 1404854 w 2307205"/>
                  <a:gd name="connsiteY11246" fmla="*/ 214157 h 1780956"/>
                  <a:gd name="connsiteX11247" fmla="*/ 1407362 w 2307205"/>
                  <a:gd name="connsiteY11247" fmla="*/ 205603 h 1780956"/>
                  <a:gd name="connsiteX11248" fmla="*/ 1409279 w 2307205"/>
                  <a:gd name="connsiteY11248" fmla="*/ 200293 h 1780956"/>
                  <a:gd name="connsiteX11249" fmla="*/ 1406624 w 2307205"/>
                  <a:gd name="connsiteY11249" fmla="*/ 196016 h 1780956"/>
                  <a:gd name="connsiteX11250" fmla="*/ 1403379 w 2307205"/>
                  <a:gd name="connsiteY11250" fmla="*/ 191444 h 1780956"/>
                  <a:gd name="connsiteX11251" fmla="*/ 1400135 w 2307205"/>
                  <a:gd name="connsiteY11251" fmla="*/ 191444 h 1780956"/>
                  <a:gd name="connsiteX11252" fmla="*/ 1391727 w 2307205"/>
                  <a:gd name="connsiteY11252" fmla="*/ 189231 h 1780956"/>
                  <a:gd name="connsiteX11253" fmla="*/ 1386270 w 2307205"/>
                  <a:gd name="connsiteY11253" fmla="*/ 188789 h 1780956"/>
                  <a:gd name="connsiteX11254" fmla="*/ 1384648 w 2307205"/>
                  <a:gd name="connsiteY11254" fmla="*/ 188199 h 1780956"/>
                  <a:gd name="connsiteX11255" fmla="*/ 1385975 w 2307205"/>
                  <a:gd name="connsiteY11255" fmla="*/ 185986 h 1780956"/>
                  <a:gd name="connsiteX11256" fmla="*/ 1392318 w 2307205"/>
                  <a:gd name="connsiteY11256" fmla="*/ 182742 h 1780956"/>
                  <a:gd name="connsiteX11257" fmla="*/ 1392318 w 2307205"/>
                  <a:gd name="connsiteY11257" fmla="*/ 175810 h 1780956"/>
                  <a:gd name="connsiteX11258" fmla="*/ 1391727 w 2307205"/>
                  <a:gd name="connsiteY11258" fmla="*/ 173007 h 1780956"/>
                  <a:gd name="connsiteX11259" fmla="*/ 1390990 w 2307205"/>
                  <a:gd name="connsiteY11259" fmla="*/ 171532 h 1780956"/>
                  <a:gd name="connsiteX11260" fmla="*/ 1383615 w 2307205"/>
                  <a:gd name="connsiteY11260" fmla="*/ 168877 h 1780956"/>
                  <a:gd name="connsiteX11261" fmla="*/ 1379338 w 2307205"/>
                  <a:gd name="connsiteY11261" fmla="*/ 167993 h 1780956"/>
                  <a:gd name="connsiteX11262" fmla="*/ 1371521 w 2307205"/>
                  <a:gd name="connsiteY11262" fmla="*/ 167993 h 1780956"/>
                  <a:gd name="connsiteX11263" fmla="*/ 1368866 w 2307205"/>
                  <a:gd name="connsiteY11263" fmla="*/ 168730 h 1780956"/>
                  <a:gd name="connsiteX11264" fmla="*/ 1365769 w 2307205"/>
                  <a:gd name="connsiteY11264" fmla="*/ 170647 h 1780956"/>
                  <a:gd name="connsiteX11265" fmla="*/ 1365179 w 2307205"/>
                  <a:gd name="connsiteY11265" fmla="*/ 173007 h 1780956"/>
                  <a:gd name="connsiteX11266" fmla="*/ 1365622 w 2307205"/>
                  <a:gd name="connsiteY11266" fmla="*/ 176547 h 1780956"/>
                  <a:gd name="connsiteX11267" fmla="*/ 1366507 w 2307205"/>
                  <a:gd name="connsiteY11267" fmla="*/ 178612 h 1780956"/>
                  <a:gd name="connsiteX11268" fmla="*/ 1372554 w 2307205"/>
                  <a:gd name="connsiteY11268" fmla="*/ 180382 h 1780956"/>
                  <a:gd name="connsiteX11269" fmla="*/ 1375798 w 2307205"/>
                  <a:gd name="connsiteY11269" fmla="*/ 183922 h 1780956"/>
                  <a:gd name="connsiteX11270" fmla="*/ 1377273 w 2307205"/>
                  <a:gd name="connsiteY11270" fmla="*/ 186429 h 1780956"/>
                  <a:gd name="connsiteX11271" fmla="*/ 1377273 w 2307205"/>
                  <a:gd name="connsiteY11271" fmla="*/ 187314 h 1780956"/>
                  <a:gd name="connsiteX11272" fmla="*/ 1373881 w 2307205"/>
                  <a:gd name="connsiteY11272" fmla="*/ 185986 h 1780956"/>
                  <a:gd name="connsiteX11273" fmla="*/ 1368424 w 2307205"/>
                  <a:gd name="connsiteY11273" fmla="*/ 185986 h 1780956"/>
                  <a:gd name="connsiteX11274" fmla="*/ 1360017 w 2307205"/>
                  <a:gd name="connsiteY11274" fmla="*/ 184069 h 1780956"/>
                  <a:gd name="connsiteX11275" fmla="*/ 1355740 w 2307205"/>
                  <a:gd name="connsiteY11275" fmla="*/ 182152 h 1780956"/>
                  <a:gd name="connsiteX11276" fmla="*/ 1351020 w 2307205"/>
                  <a:gd name="connsiteY11276" fmla="*/ 178317 h 1780956"/>
                  <a:gd name="connsiteX11277" fmla="*/ 1350578 w 2307205"/>
                  <a:gd name="connsiteY11277" fmla="*/ 176695 h 1780956"/>
                  <a:gd name="connsiteX11278" fmla="*/ 1352347 w 2307205"/>
                  <a:gd name="connsiteY11278" fmla="*/ 172417 h 1780956"/>
                  <a:gd name="connsiteX11279" fmla="*/ 1352347 w 2307205"/>
                  <a:gd name="connsiteY11279" fmla="*/ 171385 h 1780956"/>
                  <a:gd name="connsiteX11280" fmla="*/ 1351020 w 2307205"/>
                  <a:gd name="connsiteY11280" fmla="*/ 170500 h 1780956"/>
                  <a:gd name="connsiteX11281" fmla="*/ 1351020 w 2307205"/>
                  <a:gd name="connsiteY11281" fmla="*/ 169762 h 1780956"/>
                  <a:gd name="connsiteX11282" fmla="*/ 1352642 w 2307205"/>
                  <a:gd name="connsiteY11282" fmla="*/ 167698 h 1780956"/>
                  <a:gd name="connsiteX11283" fmla="*/ 1352642 w 2307205"/>
                  <a:gd name="connsiteY11283" fmla="*/ 166665 h 1780956"/>
                  <a:gd name="connsiteX11284" fmla="*/ 1351757 w 2307205"/>
                  <a:gd name="connsiteY11284" fmla="*/ 165338 h 1780956"/>
                  <a:gd name="connsiteX11285" fmla="*/ 1349987 w 2307205"/>
                  <a:gd name="connsiteY11285" fmla="*/ 163420 h 1780956"/>
                  <a:gd name="connsiteX11286" fmla="*/ 1347480 w 2307205"/>
                  <a:gd name="connsiteY11286" fmla="*/ 162093 h 1780956"/>
                  <a:gd name="connsiteX11287" fmla="*/ 1342318 w 2307205"/>
                  <a:gd name="connsiteY11287" fmla="*/ 161650 h 1780956"/>
                  <a:gd name="connsiteX11288" fmla="*/ 1338483 w 2307205"/>
                  <a:gd name="connsiteY11288" fmla="*/ 162093 h 1780956"/>
                  <a:gd name="connsiteX11289" fmla="*/ 1335238 w 2307205"/>
                  <a:gd name="connsiteY11289" fmla="*/ 163863 h 1780956"/>
                  <a:gd name="connsiteX11290" fmla="*/ 1333616 w 2307205"/>
                  <a:gd name="connsiteY11290" fmla="*/ 163863 h 1780956"/>
                  <a:gd name="connsiteX11291" fmla="*/ 1324324 w 2307205"/>
                  <a:gd name="connsiteY11291" fmla="*/ 161060 h 1780956"/>
                  <a:gd name="connsiteX11292" fmla="*/ 1315917 w 2307205"/>
                  <a:gd name="connsiteY11292" fmla="*/ 159438 h 1780956"/>
                  <a:gd name="connsiteX11293" fmla="*/ 1313115 w 2307205"/>
                  <a:gd name="connsiteY11293" fmla="*/ 158406 h 1780956"/>
                  <a:gd name="connsiteX11294" fmla="*/ 1313410 w 2307205"/>
                  <a:gd name="connsiteY11294" fmla="*/ 155456 h 1780956"/>
                  <a:gd name="connsiteX11295" fmla="*/ 1313410 w 2307205"/>
                  <a:gd name="connsiteY11295" fmla="*/ 154571 h 1780956"/>
                  <a:gd name="connsiteX11296" fmla="*/ 1312082 w 2307205"/>
                  <a:gd name="connsiteY11296" fmla="*/ 152653 h 1780956"/>
                  <a:gd name="connsiteX11297" fmla="*/ 1302348 w 2307205"/>
                  <a:gd name="connsiteY11297" fmla="*/ 147196 h 1780956"/>
                  <a:gd name="connsiteX11298" fmla="*/ 1296596 w 2307205"/>
                  <a:gd name="connsiteY11298" fmla="*/ 142772 h 1780956"/>
                  <a:gd name="connsiteX11299" fmla="*/ 1284059 w 2307205"/>
                  <a:gd name="connsiteY11299" fmla="*/ 130530 h 1780956"/>
                  <a:gd name="connsiteX11300" fmla="*/ 1280667 w 2307205"/>
                  <a:gd name="connsiteY11300" fmla="*/ 125368 h 1780956"/>
                  <a:gd name="connsiteX11301" fmla="*/ 1277717 w 2307205"/>
                  <a:gd name="connsiteY11301" fmla="*/ 122123 h 1780956"/>
                  <a:gd name="connsiteX11302" fmla="*/ 1272112 w 2307205"/>
                  <a:gd name="connsiteY11302" fmla="*/ 118583 h 1780956"/>
                  <a:gd name="connsiteX11303" fmla="*/ 1266802 w 2307205"/>
                  <a:gd name="connsiteY11303" fmla="*/ 116371 h 1780956"/>
                  <a:gd name="connsiteX11304" fmla="*/ 1250578 w 2307205"/>
                  <a:gd name="connsiteY11304" fmla="*/ 112093 h 1780956"/>
                  <a:gd name="connsiteX11305" fmla="*/ 1242761 w 2307205"/>
                  <a:gd name="connsiteY11305" fmla="*/ 110913 h 1780956"/>
                  <a:gd name="connsiteX11306" fmla="*/ 1235682 w 2307205"/>
                  <a:gd name="connsiteY11306" fmla="*/ 111798 h 1780956"/>
                  <a:gd name="connsiteX11307" fmla="*/ 1223735 w 2307205"/>
                  <a:gd name="connsiteY11307" fmla="*/ 111798 h 1780956"/>
                  <a:gd name="connsiteX11308" fmla="*/ 1220638 w 2307205"/>
                  <a:gd name="connsiteY11308" fmla="*/ 112536 h 1780956"/>
                  <a:gd name="connsiteX11309" fmla="*/ 1219605 w 2307205"/>
                  <a:gd name="connsiteY11309" fmla="*/ 113126 h 1780956"/>
                  <a:gd name="connsiteX11310" fmla="*/ 1219310 w 2307205"/>
                  <a:gd name="connsiteY11310" fmla="*/ 114158 h 1780956"/>
                  <a:gd name="connsiteX11311" fmla="*/ 1219310 w 2307205"/>
                  <a:gd name="connsiteY11311" fmla="*/ 115781 h 1780956"/>
                  <a:gd name="connsiteX11312" fmla="*/ 1219753 w 2307205"/>
                  <a:gd name="connsiteY11312" fmla="*/ 117256 h 1780956"/>
                  <a:gd name="connsiteX11313" fmla="*/ 1220343 w 2307205"/>
                  <a:gd name="connsiteY11313" fmla="*/ 118730 h 1780956"/>
                  <a:gd name="connsiteX11314" fmla="*/ 1222555 w 2307205"/>
                  <a:gd name="connsiteY11314" fmla="*/ 119763 h 1780956"/>
                  <a:gd name="connsiteX11315" fmla="*/ 1228160 w 2307205"/>
                  <a:gd name="connsiteY11315" fmla="*/ 120500 h 1780956"/>
                  <a:gd name="connsiteX11316" fmla="*/ 1240844 w 2307205"/>
                  <a:gd name="connsiteY11316" fmla="*/ 120795 h 1780956"/>
                  <a:gd name="connsiteX11317" fmla="*/ 1243941 w 2307205"/>
                  <a:gd name="connsiteY11317" fmla="*/ 122713 h 1780956"/>
                  <a:gd name="connsiteX11318" fmla="*/ 1245269 w 2307205"/>
                  <a:gd name="connsiteY11318" fmla="*/ 124188 h 1780956"/>
                  <a:gd name="connsiteX11319" fmla="*/ 1245269 w 2307205"/>
                  <a:gd name="connsiteY11319" fmla="*/ 125810 h 1780956"/>
                  <a:gd name="connsiteX11320" fmla="*/ 1243941 w 2307205"/>
                  <a:gd name="connsiteY11320" fmla="*/ 127580 h 1780956"/>
                  <a:gd name="connsiteX11321" fmla="*/ 1242466 w 2307205"/>
                  <a:gd name="connsiteY11321" fmla="*/ 128465 h 1780956"/>
                  <a:gd name="connsiteX11322" fmla="*/ 1239959 w 2307205"/>
                  <a:gd name="connsiteY11322" fmla="*/ 128465 h 1780956"/>
                  <a:gd name="connsiteX11323" fmla="*/ 1229930 w 2307205"/>
                  <a:gd name="connsiteY11323" fmla="*/ 127137 h 1780956"/>
                  <a:gd name="connsiteX11324" fmla="*/ 1219753 w 2307205"/>
                  <a:gd name="connsiteY11324" fmla="*/ 130087 h 1780956"/>
                  <a:gd name="connsiteX11325" fmla="*/ 1211788 w 2307205"/>
                  <a:gd name="connsiteY11325" fmla="*/ 131710 h 1780956"/>
                  <a:gd name="connsiteX11326" fmla="*/ 1199694 w 2307205"/>
                  <a:gd name="connsiteY11326" fmla="*/ 130530 h 1780956"/>
                  <a:gd name="connsiteX11327" fmla="*/ 1192172 w 2307205"/>
                  <a:gd name="connsiteY11327" fmla="*/ 133480 h 1780956"/>
                  <a:gd name="connsiteX11328" fmla="*/ 1185977 w 2307205"/>
                  <a:gd name="connsiteY11328" fmla="*/ 141887 h 1780956"/>
                  <a:gd name="connsiteX11329" fmla="*/ 1185977 w 2307205"/>
                  <a:gd name="connsiteY11329" fmla="*/ 143362 h 1780956"/>
                  <a:gd name="connsiteX11330" fmla="*/ 1194237 w 2307205"/>
                  <a:gd name="connsiteY11330" fmla="*/ 145131 h 1780956"/>
                  <a:gd name="connsiteX11331" fmla="*/ 1204856 w 2307205"/>
                  <a:gd name="connsiteY11331" fmla="*/ 148671 h 1780956"/>
                  <a:gd name="connsiteX11332" fmla="*/ 1209871 w 2307205"/>
                  <a:gd name="connsiteY11332" fmla="*/ 155456 h 1780956"/>
                  <a:gd name="connsiteX11333" fmla="*/ 1220195 w 2307205"/>
                  <a:gd name="connsiteY11333" fmla="*/ 157373 h 1780956"/>
                  <a:gd name="connsiteX11334" fmla="*/ 1224768 w 2307205"/>
                  <a:gd name="connsiteY11334" fmla="*/ 158848 h 1780956"/>
                  <a:gd name="connsiteX11335" fmla="*/ 1227422 w 2307205"/>
                  <a:gd name="connsiteY11335" fmla="*/ 160470 h 1780956"/>
                  <a:gd name="connsiteX11336" fmla="*/ 1212821 w 2307205"/>
                  <a:gd name="connsiteY11336" fmla="*/ 160470 h 1780956"/>
                  <a:gd name="connsiteX11337" fmla="*/ 1206331 w 2307205"/>
                  <a:gd name="connsiteY11337" fmla="*/ 159733 h 1780956"/>
                  <a:gd name="connsiteX11338" fmla="*/ 1202201 w 2307205"/>
                  <a:gd name="connsiteY11338" fmla="*/ 159733 h 1780956"/>
                  <a:gd name="connsiteX11339" fmla="*/ 1198661 w 2307205"/>
                  <a:gd name="connsiteY11339" fmla="*/ 155161 h 1780956"/>
                  <a:gd name="connsiteX11340" fmla="*/ 1193499 w 2307205"/>
                  <a:gd name="connsiteY11340" fmla="*/ 152801 h 1780956"/>
                  <a:gd name="connsiteX11341" fmla="*/ 1186125 w 2307205"/>
                  <a:gd name="connsiteY11341" fmla="*/ 152506 h 1780956"/>
                  <a:gd name="connsiteX11342" fmla="*/ 1180668 w 2307205"/>
                  <a:gd name="connsiteY11342" fmla="*/ 150441 h 1780956"/>
                  <a:gd name="connsiteX11343" fmla="*/ 1175063 w 2307205"/>
                  <a:gd name="connsiteY11343" fmla="*/ 150736 h 1780956"/>
                  <a:gd name="connsiteX11344" fmla="*/ 1169753 w 2307205"/>
                  <a:gd name="connsiteY11344" fmla="*/ 152506 h 1780956"/>
                  <a:gd name="connsiteX11345" fmla="*/ 1169311 w 2307205"/>
                  <a:gd name="connsiteY11345" fmla="*/ 160913 h 1780956"/>
                  <a:gd name="connsiteX11346" fmla="*/ 1175800 w 2307205"/>
                  <a:gd name="connsiteY11346" fmla="*/ 165928 h 1780956"/>
                  <a:gd name="connsiteX11347" fmla="*/ 1183322 w 2307205"/>
                  <a:gd name="connsiteY11347" fmla="*/ 170500 h 1780956"/>
                  <a:gd name="connsiteX11348" fmla="*/ 1185092 w 2307205"/>
                  <a:gd name="connsiteY11348" fmla="*/ 172270 h 1780956"/>
                  <a:gd name="connsiteX11349" fmla="*/ 1179930 w 2307205"/>
                  <a:gd name="connsiteY11349" fmla="*/ 172270 h 1780956"/>
                  <a:gd name="connsiteX11350" fmla="*/ 1172998 w 2307205"/>
                  <a:gd name="connsiteY11350" fmla="*/ 171237 h 1780956"/>
                  <a:gd name="connsiteX11351" fmla="*/ 1170343 w 2307205"/>
                  <a:gd name="connsiteY11351" fmla="*/ 171237 h 1780956"/>
                  <a:gd name="connsiteX11352" fmla="*/ 1164591 w 2307205"/>
                  <a:gd name="connsiteY11352" fmla="*/ 173007 h 1780956"/>
                  <a:gd name="connsiteX11353" fmla="*/ 1163264 w 2307205"/>
                  <a:gd name="connsiteY11353" fmla="*/ 174187 h 1780956"/>
                  <a:gd name="connsiteX11354" fmla="*/ 1162969 w 2307205"/>
                  <a:gd name="connsiteY11354" fmla="*/ 175220 h 1780956"/>
                  <a:gd name="connsiteX11355" fmla="*/ 1163706 w 2307205"/>
                  <a:gd name="connsiteY11355" fmla="*/ 176547 h 1780956"/>
                  <a:gd name="connsiteX11356" fmla="*/ 1165328 w 2307205"/>
                  <a:gd name="connsiteY11356" fmla="*/ 178169 h 1780956"/>
                  <a:gd name="connsiteX11357" fmla="*/ 1167836 w 2307205"/>
                  <a:gd name="connsiteY11357" fmla="*/ 179497 h 1780956"/>
                  <a:gd name="connsiteX11358" fmla="*/ 1172851 w 2307205"/>
                  <a:gd name="connsiteY11358" fmla="*/ 180972 h 1780956"/>
                  <a:gd name="connsiteX11359" fmla="*/ 1176095 w 2307205"/>
                  <a:gd name="connsiteY11359" fmla="*/ 181414 h 1780956"/>
                  <a:gd name="connsiteX11360" fmla="*/ 1182880 w 2307205"/>
                  <a:gd name="connsiteY11360" fmla="*/ 180382 h 1780956"/>
                  <a:gd name="connsiteX11361" fmla="*/ 1189222 w 2307205"/>
                  <a:gd name="connsiteY11361" fmla="*/ 186134 h 1780956"/>
                  <a:gd name="connsiteX11362" fmla="*/ 1194827 w 2307205"/>
                  <a:gd name="connsiteY11362" fmla="*/ 186134 h 1780956"/>
                  <a:gd name="connsiteX11363" fmla="*/ 1210608 w 2307205"/>
                  <a:gd name="connsiteY11363" fmla="*/ 182152 h 1780956"/>
                  <a:gd name="connsiteX11364" fmla="*/ 1219163 w 2307205"/>
                  <a:gd name="connsiteY11364" fmla="*/ 182594 h 1780956"/>
                  <a:gd name="connsiteX11365" fmla="*/ 1218130 w 2307205"/>
                  <a:gd name="connsiteY11365" fmla="*/ 183332 h 1780956"/>
                  <a:gd name="connsiteX11366" fmla="*/ 1210903 w 2307205"/>
                  <a:gd name="connsiteY11366" fmla="*/ 185692 h 1780956"/>
                  <a:gd name="connsiteX11367" fmla="*/ 1210313 w 2307205"/>
                  <a:gd name="connsiteY11367" fmla="*/ 186576 h 1780956"/>
                  <a:gd name="connsiteX11368" fmla="*/ 1210313 w 2307205"/>
                  <a:gd name="connsiteY11368" fmla="*/ 190854 h 1780956"/>
                  <a:gd name="connsiteX11369" fmla="*/ 1209281 w 2307205"/>
                  <a:gd name="connsiteY11369" fmla="*/ 191296 h 1780956"/>
                  <a:gd name="connsiteX11370" fmla="*/ 1687890 w 2307205"/>
                  <a:gd name="connsiteY11370" fmla="*/ 571234 h 1780956"/>
                  <a:gd name="connsiteX11371" fmla="*/ 1684498 w 2307205"/>
                  <a:gd name="connsiteY11371" fmla="*/ 570201 h 1780956"/>
                  <a:gd name="connsiteX11372" fmla="*/ 1681548 w 2307205"/>
                  <a:gd name="connsiteY11372" fmla="*/ 568284 h 1780956"/>
                  <a:gd name="connsiteX11373" fmla="*/ 1680220 w 2307205"/>
                  <a:gd name="connsiteY11373" fmla="*/ 564892 h 1780956"/>
                  <a:gd name="connsiteX11374" fmla="*/ 1679335 w 2307205"/>
                  <a:gd name="connsiteY11374" fmla="*/ 563417 h 1780956"/>
                  <a:gd name="connsiteX11375" fmla="*/ 1676681 w 2307205"/>
                  <a:gd name="connsiteY11375" fmla="*/ 560614 h 1780956"/>
                  <a:gd name="connsiteX11376" fmla="*/ 1670191 w 2307205"/>
                  <a:gd name="connsiteY11376" fmla="*/ 558254 h 1780956"/>
                  <a:gd name="connsiteX11377" fmla="*/ 1669306 w 2307205"/>
                  <a:gd name="connsiteY11377" fmla="*/ 557370 h 1780956"/>
                  <a:gd name="connsiteX11378" fmla="*/ 1667241 w 2307205"/>
                  <a:gd name="connsiteY11378" fmla="*/ 553387 h 1780956"/>
                  <a:gd name="connsiteX11379" fmla="*/ 1665029 w 2307205"/>
                  <a:gd name="connsiteY11379" fmla="*/ 550880 h 1780956"/>
                  <a:gd name="connsiteX11380" fmla="*/ 1660457 w 2307205"/>
                  <a:gd name="connsiteY11380" fmla="*/ 548962 h 1780956"/>
                  <a:gd name="connsiteX11381" fmla="*/ 1642610 w 2307205"/>
                  <a:gd name="connsiteY11381" fmla="*/ 543358 h 1780956"/>
                  <a:gd name="connsiteX11382" fmla="*/ 1636710 w 2307205"/>
                  <a:gd name="connsiteY11382" fmla="*/ 542473 h 1780956"/>
                  <a:gd name="connsiteX11383" fmla="*/ 1608540 w 2307205"/>
                  <a:gd name="connsiteY11383" fmla="*/ 543653 h 1780956"/>
                  <a:gd name="connsiteX11384" fmla="*/ 1604115 w 2307205"/>
                  <a:gd name="connsiteY11384" fmla="*/ 542915 h 1780956"/>
                  <a:gd name="connsiteX11385" fmla="*/ 1594970 w 2307205"/>
                  <a:gd name="connsiteY11385" fmla="*/ 540555 h 1780956"/>
                  <a:gd name="connsiteX11386" fmla="*/ 1588923 w 2307205"/>
                  <a:gd name="connsiteY11386" fmla="*/ 540260 h 1780956"/>
                  <a:gd name="connsiteX11387" fmla="*/ 1581254 w 2307205"/>
                  <a:gd name="connsiteY11387" fmla="*/ 537311 h 1780956"/>
                  <a:gd name="connsiteX11388" fmla="*/ 1575797 w 2307205"/>
                  <a:gd name="connsiteY11388" fmla="*/ 537311 h 1780956"/>
                  <a:gd name="connsiteX11389" fmla="*/ 1572109 w 2307205"/>
                  <a:gd name="connsiteY11389" fmla="*/ 537753 h 1780956"/>
                  <a:gd name="connsiteX11390" fmla="*/ 1570487 w 2307205"/>
                  <a:gd name="connsiteY11390" fmla="*/ 538491 h 1780956"/>
                  <a:gd name="connsiteX11391" fmla="*/ 1569750 w 2307205"/>
                  <a:gd name="connsiteY11391" fmla="*/ 539671 h 1780956"/>
                  <a:gd name="connsiteX11392" fmla="*/ 1569454 w 2307205"/>
                  <a:gd name="connsiteY11392" fmla="*/ 542178 h 1780956"/>
                  <a:gd name="connsiteX11393" fmla="*/ 1569454 w 2307205"/>
                  <a:gd name="connsiteY11393" fmla="*/ 546160 h 1780956"/>
                  <a:gd name="connsiteX11394" fmla="*/ 1570339 w 2307205"/>
                  <a:gd name="connsiteY11394" fmla="*/ 548962 h 1780956"/>
                  <a:gd name="connsiteX11395" fmla="*/ 1572699 w 2307205"/>
                  <a:gd name="connsiteY11395" fmla="*/ 551617 h 1780956"/>
                  <a:gd name="connsiteX11396" fmla="*/ 1571667 w 2307205"/>
                  <a:gd name="connsiteY11396" fmla="*/ 551617 h 1780956"/>
                  <a:gd name="connsiteX11397" fmla="*/ 1571077 w 2307205"/>
                  <a:gd name="connsiteY11397" fmla="*/ 552207 h 1780956"/>
                  <a:gd name="connsiteX11398" fmla="*/ 1570487 w 2307205"/>
                  <a:gd name="connsiteY11398" fmla="*/ 554420 h 1780956"/>
                  <a:gd name="connsiteX11399" fmla="*/ 1570487 w 2307205"/>
                  <a:gd name="connsiteY11399" fmla="*/ 556927 h 1780956"/>
                  <a:gd name="connsiteX11400" fmla="*/ 1571667 w 2307205"/>
                  <a:gd name="connsiteY11400" fmla="*/ 559287 h 1780956"/>
                  <a:gd name="connsiteX11401" fmla="*/ 1572994 w 2307205"/>
                  <a:gd name="connsiteY11401" fmla="*/ 560762 h 1780956"/>
                  <a:gd name="connsiteX11402" fmla="*/ 1575797 w 2307205"/>
                  <a:gd name="connsiteY11402" fmla="*/ 562532 h 1780956"/>
                  <a:gd name="connsiteX11403" fmla="*/ 1584351 w 2307205"/>
                  <a:gd name="connsiteY11403" fmla="*/ 563859 h 1780956"/>
                  <a:gd name="connsiteX11404" fmla="*/ 1587153 w 2307205"/>
                  <a:gd name="connsiteY11404" fmla="*/ 564892 h 1780956"/>
                  <a:gd name="connsiteX11405" fmla="*/ 1588186 w 2307205"/>
                  <a:gd name="connsiteY11405" fmla="*/ 568136 h 1780956"/>
                  <a:gd name="connsiteX11406" fmla="*/ 1589071 w 2307205"/>
                  <a:gd name="connsiteY11406" fmla="*/ 572266 h 1780956"/>
                  <a:gd name="connsiteX11407" fmla="*/ 1590693 w 2307205"/>
                  <a:gd name="connsiteY11407" fmla="*/ 577281 h 1780956"/>
                  <a:gd name="connsiteX11408" fmla="*/ 1592758 w 2307205"/>
                  <a:gd name="connsiteY11408" fmla="*/ 581558 h 1780956"/>
                  <a:gd name="connsiteX11409" fmla="*/ 1593790 w 2307205"/>
                  <a:gd name="connsiteY11409" fmla="*/ 583033 h 1780956"/>
                  <a:gd name="connsiteX11410" fmla="*/ 1596888 w 2307205"/>
                  <a:gd name="connsiteY11410" fmla="*/ 584950 h 1780956"/>
                  <a:gd name="connsiteX11411" fmla="*/ 1605295 w 2307205"/>
                  <a:gd name="connsiteY11411" fmla="*/ 588490 h 1780956"/>
                  <a:gd name="connsiteX11412" fmla="*/ 1610015 w 2307205"/>
                  <a:gd name="connsiteY11412" fmla="*/ 588490 h 1780956"/>
                  <a:gd name="connsiteX11413" fmla="*/ 1614882 w 2307205"/>
                  <a:gd name="connsiteY11413" fmla="*/ 587753 h 1780956"/>
                  <a:gd name="connsiteX11414" fmla="*/ 1630073 w 2307205"/>
                  <a:gd name="connsiteY11414" fmla="*/ 583475 h 1780956"/>
                  <a:gd name="connsiteX11415" fmla="*/ 1636268 w 2307205"/>
                  <a:gd name="connsiteY11415" fmla="*/ 582296 h 1780956"/>
                  <a:gd name="connsiteX11416" fmla="*/ 1648805 w 2307205"/>
                  <a:gd name="connsiteY11416" fmla="*/ 581558 h 1780956"/>
                  <a:gd name="connsiteX11417" fmla="*/ 1670338 w 2307205"/>
                  <a:gd name="connsiteY11417" fmla="*/ 584213 h 1780956"/>
                  <a:gd name="connsiteX11418" fmla="*/ 1686415 w 2307205"/>
                  <a:gd name="connsiteY11418" fmla="*/ 585393 h 1780956"/>
                  <a:gd name="connsiteX11419" fmla="*/ 1692020 w 2307205"/>
                  <a:gd name="connsiteY11419" fmla="*/ 584213 h 1780956"/>
                  <a:gd name="connsiteX11420" fmla="*/ 1694527 w 2307205"/>
                  <a:gd name="connsiteY11420" fmla="*/ 582296 h 1780956"/>
                  <a:gd name="connsiteX11421" fmla="*/ 1693347 w 2307205"/>
                  <a:gd name="connsiteY11421" fmla="*/ 580673 h 1780956"/>
                  <a:gd name="connsiteX11422" fmla="*/ 1690250 w 2307205"/>
                  <a:gd name="connsiteY11422" fmla="*/ 578313 h 1780956"/>
                  <a:gd name="connsiteX11423" fmla="*/ 1688775 w 2307205"/>
                  <a:gd name="connsiteY11423" fmla="*/ 576396 h 1780956"/>
                  <a:gd name="connsiteX11424" fmla="*/ 1689365 w 2307205"/>
                  <a:gd name="connsiteY11424" fmla="*/ 572266 h 1780956"/>
                  <a:gd name="connsiteX11425" fmla="*/ 1688332 w 2307205"/>
                  <a:gd name="connsiteY11425" fmla="*/ 571234 h 1780956"/>
                  <a:gd name="connsiteX11426" fmla="*/ 307224 w 2307205"/>
                  <a:gd name="connsiteY11426" fmla="*/ 1403822 h 1780956"/>
                  <a:gd name="connsiteX11427" fmla="*/ 306929 w 2307205"/>
                  <a:gd name="connsiteY11427" fmla="*/ 1398807 h 1780956"/>
                  <a:gd name="connsiteX11428" fmla="*/ 306487 w 2307205"/>
                  <a:gd name="connsiteY11428" fmla="*/ 1397627 h 1780956"/>
                  <a:gd name="connsiteX11429" fmla="*/ 305307 w 2307205"/>
                  <a:gd name="connsiteY11429" fmla="*/ 1396300 h 1780956"/>
                  <a:gd name="connsiteX11430" fmla="*/ 305012 w 2307205"/>
                  <a:gd name="connsiteY11430" fmla="*/ 1396742 h 1780956"/>
                  <a:gd name="connsiteX11431" fmla="*/ 305012 w 2307205"/>
                  <a:gd name="connsiteY11431" fmla="*/ 1397922 h 1780956"/>
                  <a:gd name="connsiteX11432" fmla="*/ 303390 w 2307205"/>
                  <a:gd name="connsiteY11432" fmla="*/ 1400577 h 1780956"/>
                  <a:gd name="connsiteX11433" fmla="*/ 302947 w 2307205"/>
                  <a:gd name="connsiteY11433" fmla="*/ 1401904 h 1780956"/>
                  <a:gd name="connsiteX11434" fmla="*/ 302947 w 2307205"/>
                  <a:gd name="connsiteY11434" fmla="*/ 1403084 h 1780956"/>
                  <a:gd name="connsiteX11435" fmla="*/ 303685 w 2307205"/>
                  <a:gd name="connsiteY11435" fmla="*/ 1403822 h 1780956"/>
                  <a:gd name="connsiteX11436" fmla="*/ 304422 w 2307205"/>
                  <a:gd name="connsiteY11436" fmla="*/ 1404117 h 1780956"/>
                  <a:gd name="connsiteX11437" fmla="*/ 307077 w 2307205"/>
                  <a:gd name="connsiteY11437" fmla="*/ 1404117 h 1780956"/>
                  <a:gd name="connsiteX11438" fmla="*/ 307077 w 2307205"/>
                  <a:gd name="connsiteY11438" fmla="*/ 1403822 h 1780956"/>
                  <a:gd name="connsiteX11439" fmla="*/ 321383 w 2307205"/>
                  <a:gd name="connsiteY11439" fmla="*/ 1403969 h 1780956"/>
                  <a:gd name="connsiteX11440" fmla="*/ 318581 w 2307205"/>
                  <a:gd name="connsiteY11440" fmla="*/ 1401609 h 1780956"/>
                  <a:gd name="connsiteX11441" fmla="*/ 315484 w 2307205"/>
                  <a:gd name="connsiteY11441" fmla="*/ 1399840 h 1780956"/>
                  <a:gd name="connsiteX11442" fmla="*/ 312534 w 2307205"/>
                  <a:gd name="connsiteY11442" fmla="*/ 1398217 h 1780956"/>
                  <a:gd name="connsiteX11443" fmla="*/ 310912 w 2307205"/>
                  <a:gd name="connsiteY11443" fmla="*/ 1398217 h 1780956"/>
                  <a:gd name="connsiteX11444" fmla="*/ 310174 w 2307205"/>
                  <a:gd name="connsiteY11444" fmla="*/ 1399397 h 1780956"/>
                  <a:gd name="connsiteX11445" fmla="*/ 309584 w 2307205"/>
                  <a:gd name="connsiteY11445" fmla="*/ 1402937 h 1780956"/>
                  <a:gd name="connsiteX11446" fmla="*/ 308847 w 2307205"/>
                  <a:gd name="connsiteY11446" fmla="*/ 1404707 h 1780956"/>
                  <a:gd name="connsiteX11447" fmla="*/ 307077 w 2307205"/>
                  <a:gd name="connsiteY11447" fmla="*/ 1407214 h 1780956"/>
                  <a:gd name="connsiteX11448" fmla="*/ 307077 w 2307205"/>
                  <a:gd name="connsiteY11448" fmla="*/ 1409132 h 1780956"/>
                  <a:gd name="connsiteX11449" fmla="*/ 309289 w 2307205"/>
                  <a:gd name="connsiteY11449" fmla="*/ 1411786 h 1780956"/>
                  <a:gd name="connsiteX11450" fmla="*/ 309584 w 2307205"/>
                  <a:gd name="connsiteY11450" fmla="*/ 1414294 h 1780956"/>
                  <a:gd name="connsiteX11451" fmla="*/ 311207 w 2307205"/>
                  <a:gd name="connsiteY11451" fmla="*/ 1416654 h 1780956"/>
                  <a:gd name="connsiteX11452" fmla="*/ 314451 w 2307205"/>
                  <a:gd name="connsiteY11452" fmla="*/ 1419603 h 1780956"/>
                  <a:gd name="connsiteX11453" fmla="*/ 316221 w 2307205"/>
                  <a:gd name="connsiteY11453" fmla="*/ 1419603 h 1780956"/>
                  <a:gd name="connsiteX11454" fmla="*/ 317844 w 2307205"/>
                  <a:gd name="connsiteY11454" fmla="*/ 1416949 h 1780956"/>
                  <a:gd name="connsiteX11455" fmla="*/ 318434 w 2307205"/>
                  <a:gd name="connsiteY11455" fmla="*/ 1416506 h 1780956"/>
                  <a:gd name="connsiteX11456" fmla="*/ 317844 w 2307205"/>
                  <a:gd name="connsiteY11456" fmla="*/ 1422258 h 1780956"/>
                  <a:gd name="connsiteX11457" fmla="*/ 318286 w 2307205"/>
                  <a:gd name="connsiteY11457" fmla="*/ 1423733 h 1780956"/>
                  <a:gd name="connsiteX11458" fmla="*/ 318581 w 2307205"/>
                  <a:gd name="connsiteY11458" fmla="*/ 1426830 h 1780956"/>
                  <a:gd name="connsiteX11459" fmla="*/ 318581 w 2307205"/>
                  <a:gd name="connsiteY11459" fmla="*/ 1430665 h 1780956"/>
                  <a:gd name="connsiteX11460" fmla="*/ 320056 w 2307205"/>
                  <a:gd name="connsiteY11460" fmla="*/ 1433025 h 1780956"/>
                  <a:gd name="connsiteX11461" fmla="*/ 321531 w 2307205"/>
                  <a:gd name="connsiteY11461" fmla="*/ 1431255 h 1780956"/>
                  <a:gd name="connsiteX11462" fmla="*/ 322711 w 2307205"/>
                  <a:gd name="connsiteY11462" fmla="*/ 1427273 h 1780956"/>
                  <a:gd name="connsiteX11463" fmla="*/ 324481 w 2307205"/>
                  <a:gd name="connsiteY11463" fmla="*/ 1424913 h 1780956"/>
                  <a:gd name="connsiteX11464" fmla="*/ 324481 w 2307205"/>
                  <a:gd name="connsiteY11464" fmla="*/ 1421373 h 1780956"/>
                  <a:gd name="connsiteX11465" fmla="*/ 323301 w 2307205"/>
                  <a:gd name="connsiteY11465" fmla="*/ 1410164 h 1780956"/>
                  <a:gd name="connsiteX11466" fmla="*/ 321236 w 2307205"/>
                  <a:gd name="connsiteY11466" fmla="*/ 1404117 h 1780956"/>
                  <a:gd name="connsiteX11467" fmla="*/ 311944 w 2307205"/>
                  <a:gd name="connsiteY11467" fmla="*/ 1419898 h 1780956"/>
                  <a:gd name="connsiteX11468" fmla="*/ 306929 w 2307205"/>
                  <a:gd name="connsiteY11468" fmla="*/ 1415326 h 1780956"/>
                  <a:gd name="connsiteX11469" fmla="*/ 306192 w 2307205"/>
                  <a:gd name="connsiteY11469" fmla="*/ 1414884 h 1780956"/>
                  <a:gd name="connsiteX11470" fmla="*/ 305454 w 2307205"/>
                  <a:gd name="connsiteY11470" fmla="*/ 1414589 h 1780956"/>
                  <a:gd name="connsiteX11471" fmla="*/ 305012 w 2307205"/>
                  <a:gd name="connsiteY11471" fmla="*/ 1414884 h 1780956"/>
                  <a:gd name="connsiteX11472" fmla="*/ 305012 w 2307205"/>
                  <a:gd name="connsiteY11472" fmla="*/ 1415916 h 1780956"/>
                  <a:gd name="connsiteX11473" fmla="*/ 305307 w 2307205"/>
                  <a:gd name="connsiteY11473" fmla="*/ 1417686 h 1780956"/>
                  <a:gd name="connsiteX11474" fmla="*/ 307962 w 2307205"/>
                  <a:gd name="connsiteY11474" fmla="*/ 1421816 h 1780956"/>
                  <a:gd name="connsiteX11475" fmla="*/ 309289 w 2307205"/>
                  <a:gd name="connsiteY11475" fmla="*/ 1422848 h 1780956"/>
                  <a:gd name="connsiteX11476" fmla="*/ 312829 w 2307205"/>
                  <a:gd name="connsiteY11476" fmla="*/ 1426683 h 1780956"/>
                  <a:gd name="connsiteX11477" fmla="*/ 313714 w 2307205"/>
                  <a:gd name="connsiteY11477" fmla="*/ 1425061 h 1780956"/>
                  <a:gd name="connsiteX11478" fmla="*/ 313714 w 2307205"/>
                  <a:gd name="connsiteY11478" fmla="*/ 1421816 h 1780956"/>
                  <a:gd name="connsiteX11479" fmla="*/ 312239 w 2307205"/>
                  <a:gd name="connsiteY11479" fmla="*/ 1419603 h 1780956"/>
                  <a:gd name="connsiteX11480" fmla="*/ 299997 w 2307205"/>
                  <a:gd name="connsiteY11480" fmla="*/ 1401757 h 1780956"/>
                  <a:gd name="connsiteX11481" fmla="*/ 299407 w 2307205"/>
                  <a:gd name="connsiteY11481" fmla="*/ 1401462 h 1780956"/>
                  <a:gd name="connsiteX11482" fmla="*/ 298227 w 2307205"/>
                  <a:gd name="connsiteY11482" fmla="*/ 1401462 h 1780956"/>
                  <a:gd name="connsiteX11483" fmla="*/ 298670 w 2307205"/>
                  <a:gd name="connsiteY11483" fmla="*/ 1403379 h 1780956"/>
                  <a:gd name="connsiteX11484" fmla="*/ 299260 w 2307205"/>
                  <a:gd name="connsiteY11484" fmla="*/ 1404412 h 1780956"/>
                  <a:gd name="connsiteX11485" fmla="*/ 301030 w 2307205"/>
                  <a:gd name="connsiteY11485" fmla="*/ 1407067 h 1780956"/>
                  <a:gd name="connsiteX11486" fmla="*/ 302062 w 2307205"/>
                  <a:gd name="connsiteY11486" fmla="*/ 1407952 h 1780956"/>
                  <a:gd name="connsiteX11487" fmla="*/ 303095 w 2307205"/>
                  <a:gd name="connsiteY11487" fmla="*/ 1408394 h 1780956"/>
                  <a:gd name="connsiteX11488" fmla="*/ 303537 w 2307205"/>
                  <a:gd name="connsiteY11488" fmla="*/ 1408099 h 1780956"/>
                  <a:gd name="connsiteX11489" fmla="*/ 302800 w 2307205"/>
                  <a:gd name="connsiteY11489" fmla="*/ 1405887 h 1780956"/>
                  <a:gd name="connsiteX11490" fmla="*/ 299997 w 2307205"/>
                  <a:gd name="connsiteY11490" fmla="*/ 1401609 h 1780956"/>
                  <a:gd name="connsiteX11491" fmla="*/ 458403 w 2307205"/>
                  <a:gd name="connsiteY11491" fmla="*/ 1557065 h 1780956"/>
                  <a:gd name="connsiteX11492" fmla="*/ 457665 w 2307205"/>
                  <a:gd name="connsiteY11492" fmla="*/ 1556180 h 1780956"/>
                  <a:gd name="connsiteX11493" fmla="*/ 456928 w 2307205"/>
                  <a:gd name="connsiteY11493" fmla="*/ 1556475 h 1780956"/>
                  <a:gd name="connsiteX11494" fmla="*/ 456485 w 2307205"/>
                  <a:gd name="connsiteY11494" fmla="*/ 1557065 h 1780956"/>
                  <a:gd name="connsiteX11495" fmla="*/ 456043 w 2307205"/>
                  <a:gd name="connsiteY11495" fmla="*/ 1559425 h 1780956"/>
                  <a:gd name="connsiteX11496" fmla="*/ 455453 w 2307205"/>
                  <a:gd name="connsiteY11496" fmla="*/ 1560163 h 1780956"/>
                  <a:gd name="connsiteX11497" fmla="*/ 452061 w 2307205"/>
                  <a:gd name="connsiteY11497" fmla="*/ 1552051 h 1780956"/>
                  <a:gd name="connsiteX11498" fmla="*/ 448816 w 2307205"/>
                  <a:gd name="connsiteY11498" fmla="*/ 1547773 h 1780956"/>
                  <a:gd name="connsiteX11499" fmla="*/ 447046 w 2307205"/>
                  <a:gd name="connsiteY11499" fmla="*/ 1543349 h 1780956"/>
                  <a:gd name="connsiteX11500" fmla="*/ 446161 w 2307205"/>
                  <a:gd name="connsiteY11500" fmla="*/ 1542169 h 1780956"/>
                  <a:gd name="connsiteX11501" fmla="*/ 443949 w 2307205"/>
                  <a:gd name="connsiteY11501" fmla="*/ 1540399 h 1780956"/>
                  <a:gd name="connsiteX11502" fmla="*/ 442474 w 2307205"/>
                  <a:gd name="connsiteY11502" fmla="*/ 1538629 h 1780956"/>
                  <a:gd name="connsiteX11503" fmla="*/ 437459 w 2307205"/>
                  <a:gd name="connsiteY11503" fmla="*/ 1535974 h 1780956"/>
                  <a:gd name="connsiteX11504" fmla="*/ 429347 w 2307205"/>
                  <a:gd name="connsiteY11504" fmla="*/ 1533319 h 1780956"/>
                  <a:gd name="connsiteX11505" fmla="*/ 425512 w 2307205"/>
                  <a:gd name="connsiteY11505" fmla="*/ 1531697 h 1780956"/>
                  <a:gd name="connsiteX11506" fmla="*/ 420645 w 2307205"/>
                  <a:gd name="connsiteY11506" fmla="*/ 1528305 h 1780956"/>
                  <a:gd name="connsiteX11507" fmla="*/ 417990 w 2307205"/>
                  <a:gd name="connsiteY11507" fmla="*/ 1524470 h 1780956"/>
                  <a:gd name="connsiteX11508" fmla="*/ 417990 w 2307205"/>
                  <a:gd name="connsiteY11508" fmla="*/ 1523585 h 1780956"/>
                  <a:gd name="connsiteX11509" fmla="*/ 418728 w 2307205"/>
                  <a:gd name="connsiteY11509" fmla="*/ 1523142 h 1780956"/>
                  <a:gd name="connsiteX11510" fmla="*/ 417990 w 2307205"/>
                  <a:gd name="connsiteY11510" fmla="*/ 1521520 h 1780956"/>
                  <a:gd name="connsiteX11511" fmla="*/ 414598 w 2307205"/>
                  <a:gd name="connsiteY11511" fmla="*/ 1517538 h 1780956"/>
                  <a:gd name="connsiteX11512" fmla="*/ 410173 w 2307205"/>
                  <a:gd name="connsiteY11512" fmla="*/ 1511933 h 1780956"/>
                  <a:gd name="connsiteX11513" fmla="*/ 408108 w 2307205"/>
                  <a:gd name="connsiteY11513" fmla="*/ 1508688 h 1780956"/>
                  <a:gd name="connsiteX11514" fmla="*/ 405306 w 2307205"/>
                  <a:gd name="connsiteY11514" fmla="*/ 1503673 h 1780956"/>
                  <a:gd name="connsiteX11515" fmla="*/ 403684 w 2307205"/>
                  <a:gd name="connsiteY11515" fmla="*/ 1501609 h 1780956"/>
                  <a:gd name="connsiteX11516" fmla="*/ 402356 w 2307205"/>
                  <a:gd name="connsiteY11516" fmla="*/ 1500724 h 1780956"/>
                  <a:gd name="connsiteX11517" fmla="*/ 400291 w 2307205"/>
                  <a:gd name="connsiteY11517" fmla="*/ 1500134 h 1780956"/>
                  <a:gd name="connsiteX11518" fmla="*/ 394392 w 2307205"/>
                  <a:gd name="connsiteY11518" fmla="*/ 1499396 h 1780956"/>
                  <a:gd name="connsiteX11519" fmla="*/ 384805 w 2307205"/>
                  <a:gd name="connsiteY11519" fmla="*/ 1496889 h 1780956"/>
                  <a:gd name="connsiteX11520" fmla="*/ 371826 w 2307205"/>
                  <a:gd name="connsiteY11520" fmla="*/ 1494824 h 1780956"/>
                  <a:gd name="connsiteX11521" fmla="*/ 358846 w 2307205"/>
                  <a:gd name="connsiteY11521" fmla="*/ 1490547 h 1780956"/>
                  <a:gd name="connsiteX11522" fmla="*/ 345425 w 2307205"/>
                  <a:gd name="connsiteY11522" fmla="*/ 1484352 h 1780956"/>
                  <a:gd name="connsiteX11523" fmla="*/ 340115 w 2307205"/>
                  <a:gd name="connsiteY11523" fmla="*/ 1483025 h 1780956"/>
                  <a:gd name="connsiteX11524" fmla="*/ 335395 w 2307205"/>
                  <a:gd name="connsiteY11524" fmla="*/ 1483025 h 1780956"/>
                  <a:gd name="connsiteX11525" fmla="*/ 331708 w 2307205"/>
                  <a:gd name="connsiteY11525" fmla="*/ 1484205 h 1780956"/>
                  <a:gd name="connsiteX11526" fmla="*/ 330233 w 2307205"/>
                  <a:gd name="connsiteY11526" fmla="*/ 1485385 h 1780956"/>
                  <a:gd name="connsiteX11527" fmla="*/ 329053 w 2307205"/>
                  <a:gd name="connsiteY11527" fmla="*/ 1487154 h 1780956"/>
                  <a:gd name="connsiteX11528" fmla="*/ 329053 w 2307205"/>
                  <a:gd name="connsiteY11528" fmla="*/ 1488777 h 1780956"/>
                  <a:gd name="connsiteX11529" fmla="*/ 331118 w 2307205"/>
                  <a:gd name="connsiteY11529" fmla="*/ 1491727 h 1780956"/>
                  <a:gd name="connsiteX11530" fmla="*/ 334510 w 2307205"/>
                  <a:gd name="connsiteY11530" fmla="*/ 1494824 h 1780956"/>
                  <a:gd name="connsiteX11531" fmla="*/ 336575 w 2307205"/>
                  <a:gd name="connsiteY11531" fmla="*/ 1495561 h 1780956"/>
                  <a:gd name="connsiteX11532" fmla="*/ 341590 w 2307205"/>
                  <a:gd name="connsiteY11532" fmla="*/ 1495561 h 1780956"/>
                  <a:gd name="connsiteX11533" fmla="*/ 345130 w 2307205"/>
                  <a:gd name="connsiteY11533" fmla="*/ 1494234 h 1780956"/>
                  <a:gd name="connsiteX11534" fmla="*/ 344687 w 2307205"/>
                  <a:gd name="connsiteY11534" fmla="*/ 1492759 h 1780956"/>
                  <a:gd name="connsiteX11535" fmla="*/ 344687 w 2307205"/>
                  <a:gd name="connsiteY11535" fmla="*/ 1491727 h 1780956"/>
                  <a:gd name="connsiteX11536" fmla="*/ 350587 w 2307205"/>
                  <a:gd name="connsiteY11536" fmla="*/ 1492022 h 1780956"/>
                  <a:gd name="connsiteX11537" fmla="*/ 352209 w 2307205"/>
                  <a:gd name="connsiteY11537" fmla="*/ 1492464 h 1780956"/>
                  <a:gd name="connsiteX11538" fmla="*/ 350587 w 2307205"/>
                  <a:gd name="connsiteY11538" fmla="*/ 1494086 h 1780956"/>
                  <a:gd name="connsiteX11539" fmla="*/ 350587 w 2307205"/>
                  <a:gd name="connsiteY11539" fmla="*/ 1495561 h 1780956"/>
                  <a:gd name="connsiteX11540" fmla="*/ 351619 w 2307205"/>
                  <a:gd name="connsiteY11540" fmla="*/ 1497921 h 1780956"/>
                  <a:gd name="connsiteX11541" fmla="*/ 351619 w 2307205"/>
                  <a:gd name="connsiteY11541" fmla="*/ 1498659 h 1780956"/>
                  <a:gd name="connsiteX11542" fmla="*/ 349259 w 2307205"/>
                  <a:gd name="connsiteY11542" fmla="*/ 1496594 h 1780956"/>
                  <a:gd name="connsiteX11543" fmla="*/ 347637 w 2307205"/>
                  <a:gd name="connsiteY11543" fmla="*/ 1496151 h 1780956"/>
                  <a:gd name="connsiteX11544" fmla="*/ 342622 w 2307205"/>
                  <a:gd name="connsiteY11544" fmla="*/ 1496446 h 1780956"/>
                  <a:gd name="connsiteX11545" fmla="*/ 341442 w 2307205"/>
                  <a:gd name="connsiteY11545" fmla="*/ 1496741 h 1780956"/>
                  <a:gd name="connsiteX11546" fmla="*/ 340557 w 2307205"/>
                  <a:gd name="connsiteY11546" fmla="*/ 1497331 h 1780956"/>
                  <a:gd name="connsiteX11547" fmla="*/ 339082 w 2307205"/>
                  <a:gd name="connsiteY11547" fmla="*/ 1500724 h 1780956"/>
                  <a:gd name="connsiteX11548" fmla="*/ 339525 w 2307205"/>
                  <a:gd name="connsiteY11548" fmla="*/ 1501461 h 1780956"/>
                  <a:gd name="connsiteX11549" fmla="*/ 342032 w 2307205"/>
                  <a:gd name="connsiteY11549" fmla="*/ 1501904 h 1780956"/>
                  <a:gd name="connsiteX11550" fmla="*/ 342327 w 2307205"/>
                  <a:gd name="connsiteY11550" fmla="*/ 1502641 h 1780956"/>
                  <a:gd name="connsiteX11551" fmla="*/ 342622 w 2307205"/>
                  <a:gd name="connsiteY11551" fmla="*/ 1505443 h 1780956"/>
                  <a:gd name="connsiteX11552" fmla="*/ 341442 w 2307205"/>
                  <a:gd name="connsiteY11552" fmla="*/ 1507508 h 1780956"/>
                  <a:gd name="connsiteX11553" fmla="*/ 341737 w 2307205"/>
                  <a:gd name="connsiteY11553" fmla="*/ 1508246 h 1780956"/>
                  <a:gd name="connsiteX11554" fmla="*/ 342917 w 2307205"/>
                  <a:gd name="connsiteY11554" fmla="*/ 1508541 h 1780956"/>
                  <a:gd name="connsiteX11555" fmla="*/ 344097 w 2307205"/>
                  <a:gd name="connsiteY11555" fmla="*/ 1508541 h 1780956"/>
                  <a:gd name="connsiteX11556" fmla="*/ 346605 w 2307205"/>
                  <a:gd name="connsiteY11556" fmla="*/ 1506918 h 1780956"/>
                  <a:gd name="connsiteX11557" fmla="*/ 352062 w 2307205"/>
                  <a:gd name="connsiteY11557" fmla="*/ 1506918 h 1780956"/>
                  <a:gd name="connsiteX11558" fmla="*/ 353094 w 2307205"/>
                  <a:gd name="connsiteY11558" fmla="*/ 1508098 h 1780956"/>
                  <a:gd name="connsiteX11559" fmla="*/ 353979 w 2307205"/>
                  <a:gd name="connsiteY11559" fmla="*/ 1509721 h 1780956"/>
                  <a:gd name="connsiteX11560" fmla="*/ 355306 w 2307205"/>
                  <a:gd name="connsiteY11560" fmla="*/ 1510901 h 1780956"/>
                  <a:gd name="connsiteX11561" fmla="*/ 356929 w 2307205"/>
                  <a:gd name="connsiteY11561" fmla="*/ 1510311 h 1780956"/>
                  <a:gd name="connsiteX11562" fmla="*/ 357371 w 2307205"/>
                  <a:gd name="connsiteY11562" fmla="*/ 1509426 h 1780956"/>
                  <a:gd name="connsiteX11563" fmla="*/ 357371 w 2307205"/>
                  <a:gd name="connsiteY11563" fmla="*/ 1508246 h 1780956"/>
                  <a:gd name="connsiteX11564" fmla="*/ 357961 w 2307205"/>
                  <a:gd name="connsiteY11564" fmla="*/ 1507951 h 1780956"/>
                  <a:gd name="connsiteX11565" fmla="*/ 358846 w 2307205"/>
                  <a:gd name="connsiteY11565" fmla="*/ 1508541 h 1780956"/>
                  <a:gd name="connsiteX11566" fmla="*/ 359436 w 2307205"/>
                  <a:gd name="connsiteY11566" fmla="*/ 1509278 h 1780956"/>
                  <a:gd name="connsiteX11567" fmla="*/ 359731 w 2307205"/>
                  <a:gd name="connsiteY11567" fmla="*/ 1510163 h 1780956"/>
                  <a:gd name="connsiteX11568" fmla="*/ 359731 w 2307205"/>
                  <a:gd name="connsiteY11568" fmla="*/ 1510901 h 1780956"/>
                  <a:gd name="connsiteX11569" fmla="*/ 358994 w 2307205"/>
                  <a:gd name="connsiteY11569" fmla="*/ 1512818 h 1780956"/>
                  <a:gd name="connsiteX11570" fmla="*/ 359289 w 2307205"/>
                  <a:gd name="connsiteY11570" fmla="*/ 1514293 h 1780956"/>
                  <a:gd name="connsiteX11571" fmla="*/ 360026 w 2307205"/>
                  <a:gd name="connsiteY11571" fmla="*/ 1515620 h 1780956"/>
                  <a:gd name="connsiteX11572" fmla="*/ 361354 w 2307205"/>
                  <a:gd name="connsiteY11572" fmla="*/ 1516653 h 1780956"/>
                  <a:gd name="connsiteX11573" fmla="*/ 363123 w 2307205"/>
                  <a:gd name="connsiteY11573" fmla="*/ 1516948 h 1780956"/>
                  <a:gd name="connsiteX11574" fmla="*/ 365041 w 2307205"/>
                  <a:gd name="connsiteY11574" fmla="*/ 1516505 h 1780956"/>
                  <a:gd name="connsiteX11575" fmla="*/ 365778 w 2307205"/>
                  <a:gd name="connsiteY11575" fmla="*/ 1515768 h 1780956"/>
                  <a:gd name="connsiteX11576" fmla="*/ 366368 w 2307205"/>
                  <a:gd name="connsiteY11576" fmla="*/ 1514735 h 1780956"/>
                  <a:gd name="connsiteX11577" fmla="*/ 366958 w 2307205"/>
                  <a:gd name="connsiteY11577" fmla="*/ 1514440 h 1780956"/>
                  <a:gd name="connsiteX11578" fmla="*/ 368433 w 2307205"/>
                  <a:gd name="connsiteY11578" fmla="*/ 1515178 h 1780956"/>
                  <a:gd name="connsiteX11579" fmla="*/ 371236 w 2307205"/>
                  <a:gd name="connsiteY11579" fmla="*/ 1515768 h 1780956"/>
                  <a:gd name="connsiteX11580" fmla="*/ 372858 w 2307205"/>
                  <a:gd name="connsiteY11580" fmla="*/ 1516800 h 1780956"/>
                  <a:gd name="connsiteX11581" fmla="*/ 375218 w 2307205"/>
                  <a:gd name="connsiteY11581" fmla="*/ 1520635 h 1780956"/>
                  <a:gd name="connsiteX11582" fmla="*/ 376103 w 2307205"/>
                  <a:gd name="connsiteY11582" fmla="*/ 1521667 h 1780956"/>
                  <a:gd name="connsiteX11583" fmla="*/ 376988 w 2307205"/>
                  <a:gd name="connsiteY11583" fmla="*/ 1522110 h 1780956"/>
                  <a:gd name="connsiteX11584" fmla="*/ 378610 w 2307205"/>
                  <a:gd name="connsiteY11584" fmla="*/ 1522110 h 1780956"/>
                  <a:gd name="connsiteX11585" fmla="*/ 380233 w 2307205"/>
                  <a:gd name="connsiteY11585" fmla="*/ 1523585 h 1780956"/>
                  <a:gd name="connsiteX11586" fmla="*/ 381707 w 2307205"/>
                  <a:gd name="connsiteY11586" fmla="*/ 1524175 h 1780956"/>
                  <a:gd name="connsiteX11587" fmla="*/ 387312 w 2307205"/>
                  <a:gd name="connsiteY11587" fmla="*/ 1523732 h 1780956"/>
                  <a:gd name="connsiteX11588" fmla="*/ 386722 w 2307205"/>
                  <a:gd name="connsiteY11588" fmla="*/ 1524470 h 1780956"/>
                  <a:gd name="connsiteX11589" fmla="*/ 379347 w 2307205"/>
                  <a:gd name="connsiteY11589" fmla="*/ 1525502 h 1780956"/>
                  <a:gd name="connsiteX11590" fmla="*/ 376693 w 2307205"/>
                  <a:gd name="connsiteY11590" fmla="*/ 1526535 h 1780956"/>
                  <a:gd name="connsiteX11591" fmla="*/ 376250 w 2307205"/>
                  <a:gd name="connsiteY11591" fmla="*/ 1526977 h 1780956"/>
                  <a:gd name="connsiteX11592" fmla="*/ 376250 w 2307205"/>
                  <a:gd name="connsiteY11592" fmla="*/ 1528157 h 1780956"/>
                  <a:gd name="connsiteX11593" fmla="*/ 376545 w 2307205"/>
                  <a:gd name="connsiteY11593" fmla="*/ 1532434 h 1780956"/>
                  <a:gd name="connsiteX11594" fmla="*/ 377283 w 2307205"/>
                  <a:gd name="connsiteY11594" fmla="*/ 1533172 h 1780956"/>
                  <a:gd name="connsiteX11595" fmla="*/ 377725 w 2307205"/>
                  <a:gd name="connsiteY11595" fmla="*/ 1533172 h 1780956"/>
                  <a:gd name="connsiteX11596" fmla="*/ 379200 w 2307205"/>
                  <a:gd name="connsiteY11596" fmla="*/ 1531402 h 1780956"/>
                  <a:gd name="connsiteX11597" fmla="*/ 379937 w 2307205"/>
                  <a:gd name="connsiteY11597" fmla="*/ 1531402 h 1780956"/>
                  <a:gd name="connsiteX11598" fmla="*/ 382887 w 2307205"/>
                  <a:gd name="connsiteY11598" fmla="*/ 1533762 h 1780956"/>
                  <a:gd name="connsiteX11599" fmla="*/ 383477 w 2307205"/>
                  <a:gd name="connsiteY11599" fmla="*/ 1533467 h 1780956"/>
                  <a:gd name="connsiteX11600" fmla="*/ 383772 w 2307205"/>
                  <a:gd name="connsiteY11600" fmla="*/ 1532139 h 1780956"/>
                  <a:gd name="connsiteX11601" fmla="*/ 384510 w 2307205"/>
                  <a:gd name="connsiteY11601" fmla="*/ 1531844 h 1780956"/>
                  <a:gd name="connsiteX11602" fmla="*/ 386427 w 2307205"/>
                  <a:gd name="connsiteY11602" fmla="*/ 1532729 h 1780956"/>
                  <a:gd name="connsiteX11603" fmla="*/ 388934 w 2307205"/>
                  <a:gd name="connsiteY11603" fmla="*/ 1532729 h 1780956"/>
                  <a:gd name="connsiteX11604" fmla="*/ 389672 w 2307205"/>
                  <a:gd name="connsiteY11604" fmla="*/ 1533909 h 1780956"/>
                  <a:gd name="connsiteX11605" fmla="*/ 390409 w 2307205"/>
                  <a:gd name="connsiteY11605" fmla="*/ 1534352 h 1780956"/>
                  <a:gd name="connsiteX11606" fmla="*/ 392622 w 2307205"/>
                  <a:gd name="connsiteY11606" fmla="*/ 1533172 h 1780956"/>
                  <a:gd name="connsiteX11607" fmla="*/ 392622 w 2307205"/>
                  <a:gd name="connsiteY11607" fmla="*/ 1533909 h 1780956"/>
                  <a:gd name="connsiteX11608" fmla="*/ 391294 w 2307205"/>
                  <a:gd name="connsiteY11608" fmla="*/ 1537006 h 1780956"/>
                  <a:gd name="connsiteX11609" fmla="*/ 392179 w 2307205"/>
                  <a:gd name="connsiteY11609" fmla="*/ 1538334 h 1780956"/>
                  <a:gd name="connsiteX11610" fmla="*/ 393064 w 2307205"/>
                  <a:gd name="connsiteY11610" fmla="*/ 1538334 h 1780956"/>
                  <a:gd name="connsiteX11611" fmla="*/ 395277 w 2307205"/>
                  <a:gd name="connsiteY11611" fmla="*/ 1537301 h 1780956"/>
                  <a:gd name="connsiteX11612" fmla="*/ 396309 w 2307205"/>
                  <a:gd name="connsiteY11612" fmla="*/ 1537891 h 1780956"/>
                  <a:gd name="connsiteX11613" fmla="*/ 398079 w 2307205"/>
                  <a:gd name="connsiteY11613" fmla="*/ 1539956 h 1780956"/>
                  <a:gd name="connsiteX11614" fmla="*/ 398964 w 2307205"/>
                  <a:gd name="connsiteY11614" fmla="*/ 1540251 h 1780956"/>
                  <a:gd name="connsiteX11615" fmla="*/ 400291 w 2307205"/>
                  <a:gd name="connsiteY11615" fmla="*/ 1540251 h 1780956"/>
                  <a:gd name="connsiteX11616" fmla="*/ 398816 w 2307205"/>
                  <a:gd name="connsiteY11616" fmla="*/ 1542021 h 1780956"/>
                  <a:gd name="connsiteX11617" fmla="*/ 396014 w 2307205"/>
                  <a:gd name="connsiteY11617" fmla="*/ 1543054 h 1780956"/>
                  <a:gd name="connsiteX11618" fmla="*/ 395572 w 2307205"/>
                  <a:gd name="connsiteY11618" fmla="*/ 1543644 h 1780956"/>
                  <a:gd name="connsiteX11619" fmla="*/ 399996 w 2307205"/>
                  <a:gd name="connsiteY11619" fmla="*/ 1545708 h 1780956"/>
                  <a:gd name="connsiteX11620" fmla="*/ 403094 w 2307205"/>
                  <a:gd name="connsiteY11620" fmla="*/ 1548216 h 1780956"/>
                  <a:gd name="connsiteX11621" fmla="*/ 404569 w 2307205"/>
                  <a:gd name="connsiteY11621" fmla="*/ 1548806 h 1780956"/>
                  <a:gd name="connsiteX11622" fmla="*/ 405306 w 2307205"/>
                  <a:gd name="connsiteY11622" fmla="*/ 1548511 h 1780956"/>
                  <a:gd name="connsiteX11623" fmla="*/ 407813 w 2307205"/>
                  <a:gd name="connsiteY11623" fmla="*/ 1546593 h 1780956"/>
                  <a:gd name="connsiteX11624" fmla="*/ 412828 w 2307205"/>
                  <a:gd name="connsiteY11624" fmla="*/ 1546888 h 1780956"/>
                  <a:gd name="connsiteX11625" fmla="*/ 419170 w 2307205"/>
                  <a:gd name="connsiteY11625" fmla="*/ 1546151 h 1780956"/>
                  <a:gd name="connsiteX11626" fmla="*/ 419760 w 2307205"/>
                  <a:gd name="connsiteY11626" fmla="*/ 1545561 h 1780956"/>
                  <a:gd name="connsiteX11627" fmla="*/ 420645 w 2307205"/>
                  <a:gd name="connsiteY11627" fmla="*/ 1543939 h 1780956"/>
                  <a:gd name="connsiteX11628" fmla="*/ 421383 w 2307205"/>
                  <a:gd name="connsiteY11628" fmla="*/ 1541874 h 1780956"/>
                  <a:gd name="connsiteX11629" fmla="*/ 421825 w 2307205"/>
                  <a:gd name="connsiteY11629" fmla="*/ 1539514 h 1780956"/>
                  <a:gd name="connsiteX11630" fmla="*/ 421972 w 2307205"/>
                  <a:gd name="connsiteY11630" fmla="*/ 1539514 h 1780956"/>
                  <a:gd name="connsiteX11631" fmla="*/ 422267 w 2307205"/>
                  <a:gd name="connsiteY11631" fmla="*/ 1541726 h 1780956"/>
                  <a:gd name="connsiteX11632" fmla="*/ 421825 w 2307205"/>
                  <a:gd name="connsiteY11632" fmla="*/ 1543644 h 1780956"/>
                  <a:gd name="connsiteX11633" fmla="*/ 420940 w 2307205"/>
                  <a:gd name="connsiteY11633" fmla="*/ 1545561 h 1780956"/>
                  <a:gd name="connsiteX11634" fmla="*/ 418728 w 2307205"/>
                  <a:gd name="connsiteY11634" fmla="*/ 1547921 h 1780956"/>
                  <a:gd name="connsiteX11635" fmla="*/ 413418 w 2307205"/>
                  <a:gd name="connsiteY11635" fmla="*/ 1552493 h 1780956"/>
                  <a:gd name="connsiteX11636" fmla="*/ 413418 w 2307205"/>
                  <a:gd name="connsiteY11636" fmla="*/ 1553230 h 1780956"/>
                  <a:gd name="connsiteX11637" fmla="*/ 413860 w 2307205"/>
                  <a:gd name="connsiteY11637" fmla="*/ 1554705 h 1780956"/>
                  <a:gd name="connsiteX11638" fmla="*/ 416515 w 2307205"/>
                  <a:gd name="connsiteY11638" fmla="*/ 1556328 h 1780956"/>
                  <a:gd name="connsiteX11639" fmla="*/ 420350 w 2307205"/>
                  <a:gd name="connsiteY11639" fmla="*/ 1558245 h 1780956"/>
                  <a:gd name="connsiteX11640" fmla="*/ 425070 w 2307205"/>
                  <a:gd name="connsiteY11640" fmla="*/ 1560163 h 1780956"/>
                  <a:gd name="connsiteX11641" fmla="*/ 433182 w 2307205"/>
                  <a:gd name="connsiteY11641" fmla="*/ 1562965 h 1780956"/>
                  <a:gd name="connsiteX11642" fmla="*/ 439966 w 2307205"/>
                  <a:gd name="connsiteY11642" fmla="*/ 1565620 h 1780956"/>
                  <a:gd name="connsiteX11643" fmla="*/ 445129 w 2307205"/>
                  <a:gd name="connsiteY11643" fmla="*/ 1567242 h 1780956"/>
                  <a:gd name="connsiteX11644" fmla="*/ 453536 w 2307205"/>
                  <a:gd name="connsiteY11644" fmla="*/ 1569012 h 1780956"/>
                  <a:gd name="connsiteX11645" fmla="*/ 454126 w 2307205"/>
                  <a:gd name="connsiteY11645" fmla="*/ 1569307 h 1780956"/>
                  <a:gd name="connsiteX11646" fmla="*/ 455011 w 2307205"/>
                  <a:gd name="connsiteY11646" fmla="*/ 1568570 h 1780956"/>
                  <a:gd name="connsiteX11647" fmla="*/ 456338 w 2307205"/>
                  <a:gd name="connsiteY11647" fmla="*/ 1566800 h 1780956"/>
                  <a:gd name="connsiteX11648" fmla="*/ 457370 w 2307205"/>
                  <a:gd name="connsiteY11648" fmla="*/ 1565915 h 1780956"/>
                  <a:gd name="connsiteX11649" fmla="*/ 460320 w 2307205"/>
                  <a:gd name="connsiteY11649" fmla="*/ 1566652 h 1780956"/>
                  <a:gd name="connsiteX11650" fmla="*/ 460910 w 2307205"/>
                  <a:gd name="connsiteY11650" fmla="*/ 1566652 h 1780956"/>
                  <a:gd name="connsiteX11651" fmla="*/ 461648 w 2307205"/>
                  <a:gd name="connsiteY11651" fmla="*/ 1565030 h 1780956"/>
                  <a:gd name="connsiteX11652" fmla="*/ 459435 w 2307205"/>
                  <a:gd name="connsiteY11652" fmla="*/ 1560015 h 1780956"/>
                  <a:gd name="connsiteX11653" fmla="*/ 458845 w 2307205"/>
                  <a:gd name="connsiteY11653" fmla="*/ 1557803 h 1780956"/>
                  <a:gd name="connsiteX11654" fmla="*/ 387165 w 2307205"/>
                  <a:gd name="connsiteY11654" fmla="*/ 1533614 h 1780956"/>
                  <a:gd name="connsiteX11655" fmla="*/ 384657 w 2307205"/>
                  <a:gd name="connsiteY11655" fmla="*/ 1533172 h 1780956"/>
                  <a:gd name="connsiteX11656" fmla="*/ 384067 w 2307205"/>
                  <a:gd name="connsiteY11656" fmla="*/ 1534499 h 1780956"/>
                  <a:gd name="connsiteX11657" fmla="*/ 384067 w 2307205"/>
                  <a:gd name="connsiteY11657" fmla="*/ 1535974 h 1780956"/>
                  <a:gd name="connsiteX11658" fmla="*/ 385247 w 2307205"/>
                  <a:gd name="connsiteY11658" fmla="*/ 1536564 h 1780956"/>
                  <a:gd name="connsiteX11659" fmla="*/ 388492 w 2307205"/>
                  <a:gd name="connsiteY11659" fmla="*/ 1537006 h 1780956"/>
                  <a:gd name="connsiteX11660" fmla="*/ 387754 w 2307205"/>
                  <a:gd name="connsiteY11660" fmla="*/ 1533909 h 1780956"/>
                  <a:gd name="connsiteX11661" fmla="*/ 387165 w 2307205"/>
                  <a:gd name="connsiteY11661" fmla="*/ 1533467 h 1780956"/>
                  <a:gd name="connsiteX11662" fmla="*/ 284658 w 2307205"/>
                  <a:gd name="connsiteY11662" fmla="*/ 1390843 h 1780956"/>
                  <a:gd name="connsiteX11663" fmla="*/ 280528 w 2307205"/>
                  <a:gd name="connsiteY11663" fmla="*/ 1388335 h 1780956"/>
                  <a:gd name="connsiteX11664" fmla="*/ 275366 w 2307205"/>
                  <a:gd name="connsiteY11664" fmla="*/ 1385828 h 1780956"/>
                  <a:gd name="connsiteX11665" fmla="*/ 273891 w 2307205"/>
                  <a:gd name="connsiteY11665" fmla="*/ 1385385 h 1780956"/>
                  <a:gd name="connsiteX11666" fmla="*/ 272121 w 2307205"/>
                  <a:gd name="connsiteY11666" fmla="*/ 1388483 h 1780956"/>
                  <a:gd name="connsiteX11667" fmla="*/ 274924 w 2307205"/>
                  <a:gd name="connsiteY11667" fmla="*/ 1390400 h 1780956"/>
                  <a:gd name="connsiteX11668" fmla="*/ 277726 w 2307205"/>
                  <a:gd name="connsiteY11668" fmla="*/ 1393350 h 1780956"/>
                  <a:gd name="connsiteX11669" fmla="*/ 281708 w 2307205"/>
                  <a:gd name="connsiteY11669" fmla="*/ 1395562 h 1780956"/>
                  <a:gd name="connsiteX11670" fmla="*/ 287313 w 2307205"/>
                  <a:gd name="connsiteY11670" fmla="*/ 1401609 h 1780956"/>
                  <a:gd name="connsiteX11671" fmla="*/ 289083 w 2307205"/>
                  <a:gd name="connsiteY11671" fmla="*/ 1402052 h 1780956"/>
                  <a:gd name="connsiteX11672" fmla="*/ 289673 w 2307205"/>
                  <a:gd name="connsiteY11672" fmla="*/ 1402052 h 1780956"/>
                  <a:gd name="connsiteX11673" fmla="*/ 291738 w 2307205"/>
                  <a:gd name="connsiteY11673" fmla="*/ 1400135 h 1780956"/>
                  <a:gd name="connsiteX11674" fmla="*/ 292180 w 2307205"/>
                  <a:gd name="connsiteY11674" fmla="*/ 1399102 h 1780956"/>
                  <a:gd name="connsiteX11675" fmla="*/ 287165 w 2307205"/>
                  <a:gd name="connsiteY11675" fmla="*/ 1392318 h 1780956"/>
                  <a:gd name="connsiteX11676" fmla="*/ 284806 w 2307205"/>
                  <a:gd name="connsiteY11676" fmla="*/ 1390695 h 1780956"/>
                  <a:gd name="connsiteX11677" fmla="*/ 329348 w 2307205"/>
                  <a:gd name="connsiteY11677" fmla="*/ 1426978 h 1780956"/>
                  <a:gd name="connsiteX11678" fmla="*/ 330085 w 2307205"/>
                  <a:gd name="connsiteY11678" fmla="*/ 1423881 h 1780956"/>
                  <a:gd name="connsiteX11679" fmla="*/ 331413 w 2307205"/>
                  <a:gd name="connsiteY11679" fmla="*/ 1417096 h 1780956"/>
                  <a:gd name="connsiteX11680" fmla="*/ 331413 w 2307205"/>
                  <a:gd name="connsiteY11680" fmla="*/ 1415621 h 1780956"/>
                  <a:gd name="connsiteX11681" fmla="*/ 328316 w 2307205"/>
                  <a:gd name="connsiteY11681" fmla="*/ 1415621 h 1780956"/>
                  <a:gd name="connsiteX11682" fmla="*/ 326398 w 2307205"/>
                  <a:gd name="connsiteY11682" fmla="*/ 1418719 h 1780956"/>
                  <a:gd name="connsiteX11683" fmla="*/ 326398 w 2307205"/>
                  <a:gd name="connsiteY11683" fmla="*/ 1423438 h 1780956"/>
                  <a:gd name="connsiteX11684" fmla="*/ 326693 w 2307205"/>
                  <a:gd name="connsiteY11684" fmla="*/ 1425503 h 1780956"/>
                  <a:gd name="connsiteX11685" fmla="*/ 326988 w 2307205"/>
                  <a:gd name="connsiteY11685" fmla="*/ 1426536 h 1780956"/>
                  <a:gd name="connsiteX11686" fmla="*/ 326988 w 2307205"/>
                  <a:gd name="connsiteY11686" fmla="*/ 1427715 h 1780956"/>
                  <a:gd name="connsiteX11687" fmla="*/ 326103 w 2307205"/>
                  <a:gd name="connsiteY11687" fmla="*/ 1429633 h 1780956"/>
                  <a:gd name="connsiteX11688" fmla="*/ 328168 w 2307205"/>
                  <a:gd name="connsiteY11688" fmla="*/ 1429190 h 1780956"/>
                  <a:gd name="connsiteX11689" fmla="*/ 328758 w 2307205"/>
                  <a:gd name="connsiteY11689" fmla="*/ 1428305 h 1780956"/>
                  <a:gd name="connsiteX11690" fmla="*/ 329348 w 2307205"/>
                  <a:gd name="connsiteY11690" fmla="*/ 1427126 h 1780956"/>
                  <a:gd name="connsiteX11691" fmla="*/ 373153 w 2307205"/>
                  <a:gd name="connsiteY11691" fmla="*/ 1520635 h 1780956"/>
                  <a:gd name="connsiteX11692" fmla="*/ 371826 w 2307205"/>
                  <a:gd name="connsiteY11692" fmla="*/ 1518570 h 1780956"/>
                  <a:gd name="connsiteX11693" fmla="*/ 370793 w 2307205"/>
                  <a:gd name="connsiteY11693" fmla="*/ 1517390 h 1780956"/>
                  <a:gd name="connsiteX11694" fmla="*/ 368433 w 2307205"/>
                  <a:gd name="connsiteY11694" fmla="*/ 1516358 h 1780956"/>
                  <a:gd name="connsiteX11695" fmla="*/ 365778 w 2307205"/>
                  <a:gd name="connsiteY11695" fmla="*/ 1517538 h 1780956"/>
                  <a:gd name="connsiteX11696" fmla="*/ 366516 w 2307205"/>
                  <a:gd name="connsiteY11696" fmla="*/ 1519455 h 1780956"/>
                  <a:gd name="connsiteX11697" fmla="*/ 366516 w 2307205"/>
                  <a:gd name="connsiteY11697" fmla="*/ 1520192 h 1780956"/>
                  <a:gd name="connsiteX11698" fmla="*/ 365336 w 2307205"/>
                  <a:gd name="connsiteY11698" fmla="*/ 1520635 h 1780956"/>
                  <a:gd name="connsiteX11699" fmla="*/ 365041 w 2307205"/>
                  <a:gd name="connsiteY11699" fmla="*/ 1521077 h 1780956"/>
                  <a:gd name="connsiteX11700" fmla="*/ 365336 w 2307205"/>
                  <a:gd name="connsiteY11700" fmla="*/ 1521667 h 1780956"/>
                  <a:gd name="connsiteX11701" fmla="*/ 368581 w 2307205"/>
                  <a:gd name="connsiteY11701" fmla="*/ 1524322 h 1780956"/>
                  <a:gd name="connsiteX11702" fmla="*/ 370498 w 2307205"/>
                  <a:gd name="connsiteY11702" fmla="*/ 1525355 h 1780956"/>
                  <a:gd name="connsiteX11703" fmla="*/ 372120 w 2307205"/>
                  <a:gd name="connsiteY11703" fmla="*/ 1525797 h 1780956"/>
                  <a:gd name="connsiteX11704" fmla="*/ 373153 w 2307205"/>
                  <a:gd name="connsiteY11704" fmla="*/ 1525797 h 1780956"/>
                  <a:gd name="connsiteX11705" fmla="*/ 373595 w 2307205"/>
                  <a:gd name="connsiteY11705" fmla="*/ 1524912 h 1780956"/>
                  <a:gd name="connsiteX11706" fmla="*/ 373595 w 2307205"/>
                  <a:gd name="connsiteY11706" fmla="*/ 1523290 h 1780956"/>
                  <a:gd name="connsiteX11707" fmla="*/ 373005 w 2307205"/>
                  <a:gd name="connsiteY11707" fmla="*/ 1520930 h 1780956"/>
                  <a:gd name="connsiteX11708" fmla="*/ 47197 w 2307205"/>
                  <a:gd name="connsiteY11708" fmla="*/ 742766 h 1780956"/>
                  <a:gd name="connsiteX11709" fmla="*/ 49410 w 2307205"/>
                  <a:gd name="connsiteY11709" fmla="*/ 740996 h 1780956"/>
                  <a:gd name="connsiteX11710" fmla="*/ 53687 w 2307205"/>
                  <a:gd name="connsiteY11710" fmla="*/ 740406 h 1780956"/>
                  <a:gd name="connsiteX11711" fmla="*/ 52359 w 2307205"/>
                  <a:gd name="connsiteY11711" fmla="*/ 739079 h 1780956"/>
                  <a:gd name="connsiteX11712" fmla="*/ 48672 w 2307205"/>
                  <a:gd name="connsiteY11712" fmla="*/ 737604 h 1780956"/>
                  <a:gd name="connsiteX11713" fmla="*/ 46902 w 2307205"/>
                  <a:gd name="connsiteY11713" fmla="*/ 737604 h 1780956"/>
                  <a:gd name="connsiteX11714" fmla="*/ 42920 w 2307205"/>
                  <a:gd name="connsiteY11714" fmla="*/ 739964 h 1780956"/>
                  <a:gd name="connsiteX11715" fmla="*/ 43805 w 2307205"/>
                  <a:gd name="connsiteY11715" fmla="*/ 740849 h 1780956"/>
                  <a:gd name="connsiteX11716" fmla="*/ 47197 w 2307205"/>
                  <a:gd name="connsiteY11716" fmla="*/ 742619 h 1780956"/>
                  <a:gd name="connsiteX11717" fmla="*/ 515040 w 2307205"/>
                  <a:gd name="connsiteY11717" fmla="*/ 432444 h 1780956"/>
                  <a:gd name="connsiteX11718" fmla="*/ 514450 w 2307205"/>
                  <a:gd name="connsiteY11718" fmla="*/ 433772 h 1780956"/>
                  <a:gd name="connsiteX11719" fmla="*/ 516662 w 2307205"/>
                  <a:gd name="connsiteY11719" fmla="*/ 434362 h 1780956"/>
                  <a:gd name="connsiteX11720" fmla="*/ 518727 w 2307205"/>
                  <a:gd name="connsiteY11720" fmla="*/ 434067 h 1780956"/>
                  <a:gd name="connsiteX11721" fmla="*/ 520497 w 2307205"/>
                  <a:gd name="connsiteY11721" fmla="*/ 433034 h 1780956"/>
                  <a:gd name="connsiteX11722" fmla="*/ 521824 w 2307205"/>
                  <a:gd name="connsiteY11722" fmla="*/ 431854 h 1780956"/>
                  <a:gd name="connsiteX11723" fmla="*/ 522709 w 2307205"/>
                  <a:gd name="connsiteY11723" fmla="*/ 430527 h 1780956"/>
                  <a:gd name="connsiteX11724" fmla="*/ 523299 w 2307205"/>
                  <a:gd name="connsiteY11724" fmla="*/ 428905 h 1780956"/>
                  <a:gd name="connsiteX11725" fmla="*/ 523741 w 2307205"/>
                  <a:gd name="connsiteY11725" fmla="*/ 425512 h 1780956"/>
                  <a:gd name="connsiteX11726" fmla="*/ 523447 w 2307205"/>
                  <a:gd name="connsiteY11726" fmla="*/ 424332 h 1780956"/>
                  <a:gd name="connsiteX11727" fmla="*/ 522709 w 2307205"/>
                  <a:gd name="connsiteY11727" fmla="*/ 423890 h 1780956"/>
                  <a:gd name="connsiteX11728" fmla="*/ 520644 w 2307205"/>
                  <a:gd name="connsiteY11728" fmla="*/ 424480 h 1780956"/>
                  <a:gd name="connsiteX11729" fmla="*/ 519317 w 2307205"/>
                  <a:gd name="connsiteY11729" fmla="*/ 425807 h 1780956"/>
                  <a:gd name="connsiteX11730" fmla="*/ 519907 w 2307205"/>
                  <a:gd name="connsiteY11730" fmla="*/ 426840 h 1780956"/>
                  <a:gd name="connsiteX11731" fmla="*/ 519907 w 2307205"/>
                  <a:gd name="connsiteY11731" fmla="*/ 428757 h 1780956"/>
                  <a:gd name="connsiteX11732" fmla="*/ 514597 w 2307205"/>
                  <a:gd name="connsiteY11732" fmla="*/ 432444 h 1780956"/>
                  <a:gd name="connsiteX11733" fmla="*/ 255750 w 2307205"/>
                  <a:gd name="connsiteY11733" fmla="*/ 1432730 h 1780956"/>
                  <a:gd name="connsiteX11734" fmla="*/ 252653 w 2307205"/>
                  <a:gd name="connsiteY11734" fmla="*/ 1432730 h 1780956"/>
                  <a:gd name="connsiteX11735" fmla="*/ 251030 w 2307205"/>
                  <a:gd name="connsiteY11735" fmla="*/ 1432288 h 1780956"/>
                  <a:gd name="connsiteX11736" fmla="*/ 251030 w 2307205"/>
                  <a:gd name="connsiteY11736" fmla="*/ 1431845 h 1780956"/>
                  <a:gd name="connsiteX11737" fmla="*/ 252653 w 2307205"/>
                  <a:gd name="connsiteY11737" fmla="*/ 1429338 h 1780956"/>
                  <a:gd name="connsiteX11738" fmla="*/ 252653 w 2307205"/>
                  <a:gd name="connsiteY11738" fmla="*/ 1428453 h 1780956"/>
                  <a:gd name="connsiteX11739" fmla="*/ 252357 w 2307205"/>
                  <a:gd name="connsiteY11739" fmla="*/ 1428158 h 1780956"/>
                  <a:gd name="connsiteX11740" fmla="*/ 249555 w 2307205"/>
                  <a:gd name="connsiteY11740" fmla="*/ 1428453 h 1780956"/>
                  <a:gd name="connsiteX11741" fmla="*/ 248375 w 2307205"/>
                  <a:gd name="connsiteY11741" fmla="*/ 1428158 h 1780956"/>
                  <a:gd name="connsiteX11742" fmla="*/ 248080 w 2307205"/>
                  <a:gd name="connsiteY11742" fmla="*/ 1427126 h 1780956"/>
                  <a:gd name="connsiteX11743" fmla="*/ 244246 w 2307205"/>
                  <a:gd name="connsiteY11743" fmla="*/ 1422701 h 1780956"/>
                  <a:gd name="connsiteX11744" fmla="*/ 244688 w 2307205"/>
                  <a:gd name="connsiteY11744" fmla="*/ 1421078 h 1780956"/>
                  <a:gd name="connsiteX11745" fmla="*/ 247785 w 2307205"/>
                  <a:gd name="connsiteY11745" fmla="*/ 1418276 h 1780956"/>
                  <a:gd name="connsiteX11746" fmla="*/ 243656 w 2307205"/>
                  <a:gd name="connsiteY11746" fmla="*/ 1416801 h 1780956"/>
                  <a:gd name="connsiteX11747" fmla="*/ 240558 w 2307205"/>
                  <a:gd name="connsiteY11747" fmla="*/ 1416359 h 1780956"/>
                  <a:gd name="connsiteX11748" fmla="*/ 238346 w 2307205"/>
                  <a:gd name="connsiteY11748" fmla="*/ 1414146 h 1780956"/>
                  <a:gd name="connsiteX11749" fmla="*/ 235839 w 2307205"/>
                  <a:gd name="connsiteY11749" fmla="*/ 1412524 h 1780956"/>
                  <a:gd name="connsiteX11750" fmla="*/ 234069 w 2307205"/>
                  <a:gd name="connsiteY11750" fmla="*/ 1412081 h 1780956"/>
                  <a:gd name="connsiteX11751" fmla="*/ 235544 w 2307205"/>
                  <a:gd name="connsiteY11751" fmla="*/ 1411049 h 1780956"/>
                  <a:gd name="connsiteX11752" fmla="*/ 236429 w 2307205"/>
                  <a:gd name="connsiteY11752" fmla="*/ 1411049 h 1780956"/>
                  <a:gd name="connsiteX11753" fmla="*/ 238641 w 2307205"/>
                  <a:gd name="connsiteY11753" fmla="*/ 1411934 h 1780956"/>
                  <a:gd name="connsiteX11754" fmla="*/ 242771 w 2307205"/>
                  <a:gd name="connsiteY11754" fmla="*/ 1410606 h 1780956"/>
                  <a:gd name="connsiteX11755" fmla="*/ 243066 w 2307205"/>
                  <a:gd name="connsiteY11755" fmla="*/ 1407214 h 1780956"/>
                  <a:gd name="connsiteX11756" fmla="*/ 242328 w 2307205"/>
                  <a:gd name="connsiteY11756" fmla="*/ 1404264 h 1780956"/>
                  <a:gd name="connsiteX11757" fmla="*/ 239673 w 2307205"/>
                  <a:gd name="connsiteY11757" fmla="*/ 1401020 h 1780956"/>
                  <a:gd name="connsiteX11758" fmla="*/ 237019 w 2307205"/>
                  <a:gd name="connsiteY11758" fmla="*/ 1399840 h 1780956"/>
                  <a:gd name="connsiteX11759" fmla="*/ 235986 w 2307205"/>
                  <a:gd name="connsiteY11759" fmla="*/ 1399840 h 1780956"/>
                  <a:gd name="connsiteX11760" fmla="*/ 233479 w 2307205"/>
                  <a:gd name="connsiteY11760" fmla="*/ 1400872 h 1780956"/>
                  <a:gd name="connsiteX11761" fmla="*/ 232299 w 2307205"/>
                  <a:gd name="connsiteY11761" fmla="*/ 1401609 h 1780956"/>
                  <a:gd name="connsiteX11762" fmla="*/ 229201 w 2307205"/>
                  <a:gd name="connsiteY11762" fmla="*/ 1402199 h 1780956"/>
                  <a:gd name="connsiteX11763" fmla="*/ 224187 w 2307205"/>
                  <a:gd name="connsiteY11763" fmla="*/ 1403084 h 1780956"/>
                  <a:gd name="connsiteX11764" fmla="*/ 219467 w 2307205"/>
                  <a:gd name="connsiteY11764" fmla="*/ 1402789 h 1780956"/>
                  <a:gd name="connsiteX11765" fmla="*/ 218877 w 2307205"/>
                  <a:gd name="connsiteY11765" fmla="*/ 1403084 h 1780956"/>
                  <a:gd name="connsiteX11766" fmla="*/ 219909 w 2307205"/>
                  <a:gd name="connsiteY11766" fmla="*/ 1404854 h 1780956"/>
                  <a:gd name="connsiteX11767" fmla="*/ 220794 w 2307205"/>
                  <a:gd name="connsiteY11767" fmla="*/ 1405444 h 1780956"/>
                  <a:gd name="connsiteX11768" fmla="*/ 229349 w 2307205"/>
                  <a:gd name="connsiteY11768" fmla="*/ 1407952 h 1780956"/>
                  <a:gd name="connsiteX11769" fmla="*/ 229349 w 2307205"/>
                  <a:gd name="connsiteY11769" fmla="*/ 1409427 h 1780956"/>
                  <a:gd name="connsiteX11770" fmla="*/ 227137 w 2307205"/>
                  <a:gd name="connsiteY11770" fmla="*/ 1409722 h 1780956"/>
                  <a:gd name="connsiteX11771" fmla="*/ 226399 w 2307205"/>
                  <a:gd name="connsiteY11771" fmla="*/ 1410164 h 1780956"/>
                  <a:gd name="connsiteX11772" fmla="*/ 226399 w 2307205"/>
                  <a:gd name="connsiteY11772" fmla="*/ 1411049 h 1780956"/>
                  <a:gd name="connsiteX11773" fmla="*/ 226842 w 2307205"/>
                  <a:gd name="connsiteY11773" fmla="*/ 1412524 h 1780956"/>
                  <a:gd name="connsiteX11774" fmla="*/ 228759 w 2307205"/>
                  <a:gd name="connsiteY11774" fmla="*/ 1415474 h 1780956"/>
                  <a:gd name="connsiteX11775" fmla="*/ 230676 w 2307205"/>
                  <a:gd name="connsiteY11775" fmla="*/ 1416506 h 1780956"/>
                  <a:gd name="connsiteX11776" fmla="*/ 238051 w 2307205"/>
                  <a:gd name="connsiteY11776" fmla="*/ 1423881 h 1780956"/>
                  <a:gd name="connsiteX11777" fmla="*/ 242918 w 2307205"/>
                  <a:gd name="connsiteY11777" fmla="*/ 1427273 h 1780956"/>
                  <a:gd name="connsiteX11778" fmla="*/ 244540 w 2307205"/>
                  <a:gd name="connsiteY11778" fmla="*/ 1428748 h 1780956"/>
                  <a:gd name="connsiteX11779" fmla="*/ 245868 w 2307205"/>
                  <a:gd name="connsiteY11779" fmla="*/ 1431550 h 1780956"/>
                  <a:gd name="connsiteX11780" fmla="*/ 248228 w 2307205"/>
                  <a:gd name="connsiteY11780" fmla="*/ 1434500 h 1780956"/>
                  <a:gd name="connsiteX11781" fmla="*/ 253390 w 2307205"/>
                  <a:gd name="connsiteY11781" fmla="*/ 1437450 h 1780956"/>
                  <a:gd name="connsiteX11782" fmla="*/ 256192 w 2307205"/>
                  <a:gd name="connsiteY11782" fmla="*/ 1435090 h 1780956"/>
                  <a:gd name="connsiteX11783" fmla="*/ 255455 w 2307205"/>
                  <a:gd name="connsiteY11783" fmla="*/ 1432583 h 1780956"/>
                  <a:gd name="connsiteX11784" fmla="*/ 280233 w 2307205"/>
                  <a:gd name="connsiteY11784" fmla="*/ 1338041 h 1780956"/>
                  <a:gd name="connsiteX11785" fmla="*/ 279938 w 2307205"/>
                  <a:gd name="connsiteY11785" fmla="*/ 1335238 h 1780956"/>
                  <a:gd name="connsiteX11786" fmla="*/ 277431 w 2307205"/>
                  <a:gd name="connsiteY11786" fmla="*/ 1338188 h 1780956"/>
                  <a:gd name="connsiteX11787" fmla="*/ 272711 w 2307205"/>
                  <a:gd name="connsiteY11787" fmla="*/ 1342171 h 1780956"/>
                  <a:gd name="connsiteX11788" fmla="*/ 270499 w 2307205"/>
                  <a:gd name="connsiteY11788" fmla="*/ 1344530 h 1780956"/>
                  <a:gd name="connsiteX11789" fmla="*/ 271531 w 2307205"/>
                  <a:gd name="connsiteY11789" fmla="*/ 1345268 h 1780956"/>
                  <a:gd name="connsiteX11790" fmla="*/ 276399 w 2307205"/>
                  <a:gd name="connsiteY11790" fmla="*/ 1342908 h 1780956"/>
                  <a:gd name="connsiteX11791" fmla="*/ 280233 w 2307205"/>
                  <a:gd name="connsiteY11791" fmla="*/ 1338041 h 1780956"/>
                  <a:gd name="connsiteX11792" fmla="*/ 396161 w 2307205"/>
                  <a:gd name="connsiteY11792" fmla="*/ 627428 h 1780956"/>
                  <a:gd name="connsiteX11793" fmla="*/ 408403 w 2307205"/>
                  <a:gd name="connsiteY11793" fmla="*/ 626838 h 1780956"/>
                  <a:gd name="connsiteX11794" fmla="*/ 410616 w 2307205"/>
                  <a:gd name="connsiteY11794" fmla="*/ 627723 h 1780956"/>
                  <a:gd name="connsiteX11795" fmla="*/ 412976 w 2307205"/>
                  <a:gd name="connsiteY11795" fmla="*/ 629198 h 1780956"/>
                  <a:gd name="connsiteX11796" fmla="*/ 422562 w 2307205"/>
                  <a:gd name="connsiteY11796" fmla="*/ 633475 h 1780956"/>
                  <a:gd name="connsiteX11797" fmla="*/ 442179 w 2307205"/>
                  <a:gd name="connsiteY11797" fmla="*/ 641145 h 1780956"/>
                  <a:gd name="connsiteX11798" fmla="*/ 443654 w 2307205"/>
                  <a:gd name="connsiteY11798" fmla="*/ 642324 h 1780956"/>
                  <a:gd name="connsiteX11799" fmla="*/ 448816 w 2307205"/>
                  <a:gd name="connsiteY11799" fmla="*/ 648372 h 1780956"/>
                  <a:gd name="connsiteX11800" fmla="*/ 450733 w 2307205"/>
                  <a:gd name="connsiteY11800" fmla="*/ 649994 h 1780956"/>
                  <a:gd name="connsiteX11801" fmla="*/ 452946 w 2307205"/>
                  <a:gd name="connsiteY11801" fmla="*/ 653386 h 1780956"/>
                  <a:gd name="connsiteX11802" fmla="*/ 458255 w 2307205"/>
                  <a:gd name="connsiteY11802" fmla="*/ 663268 h 1780956"/>
                  <a:gd name="connsiteX11803" fmla="*/ 460320 w 2307205"/>
                  <a:gd name="connsiteY11803" fmla="*/ 665628 h 1780956"/>
                  <a:gd name="connsiteX11804" fmla="*/ 462975 w 2307205"/>
                  <a:gd name="connsiteY11804" fmla="*/ 667840 h 1780956"/>
                  <a:gd name="connsiteX11805" fmla="*/ 465925 w 2307205"/>
                  <a:gd name="connsiteY11805" fmla="*/ 669315 h 1780956"/>
                  <a:gd name="connsiteX11806" fmla="*/ 470055 w 2307205"/>
                  <a:gd name="connsiteY11806" fmla="*/ 669610 h 1780956"/>
                  <a:gd name="connsiteX11807" fmla="*/ 472562 w 2307205"/>
                  <a:gd name="connsiteY11807" fmla="*/ 669168 h 1780956"/>
                  <a:gd name="connsiteX11808" fmla="*/ 475659 w 2307205"/>
                  <a:gd name="connsiteY11808" fmla="*/ 667693 h 1780956"/>
                  <a:gd name="connsiteX11809" fmla="*/ 480084 w 2307205"/>
                  <a:gd name="connsiteY11809" fmla="*/ 664596 h 1780956"/>
                  <a:gd name="connsiteX11810" fmla="*/ 490408 w 2307205"/>
                  <a:gd name="connsiteY11810" fmla="*/ 661056 h 1780956"/>
                  <a:gd name="connsiteX11811" fmla="*/ 501028 w 2307205"/>
                  <a:gd name="connsiteY11811" fmla="*/ 652501 h 1780956"/>
                  <a:gd name="connsiteX11812" fmla="*/ 502355 w 2307205"/>
                  <a:gd name="connsiteY11812" fmla="*/ 652206 h 1780956"/>
                  <a:gd name="connsiteX11813" fmla="*/ 504420 w 2307205"/>
                  <a:gd name="connsiteY11813" fmla="*/ 652206 h 1780956"/>
                  <a:gd name="connsiteX11814" fmla="*/ 506337 w 2307205"/>
                  <a:gd name="connsiteY11814" fmla="*/ 654419 h 1780956"/>
                  <a:gd name="connsiteX11815" fmla="*/ 508255 w 2307205"/>
                  <a:gd name="connsiteY11815" fmla="*/ 655304 h 1780956"/>
                  <a:gd name="connsiteX11816" fmla="*/ 516367 w 2307205"/>
                  <a:gd name="connsiteY11816" fmla="*/ 653976 h 1780956"/>
                  <a:gd name="connsiteX11817" fmla="*/ 522414 w 2307205"/>
                  <a:gd name="connsiteY11817" fmla="*/ 652501 h 1780956"/>
                  <a:gd name="connsiteX11818" fmla="*/ 530526 w 2307205"/>
                  <a:gd name="connsiteY11818" fmla="*/ 649552 h 1780956"/>
                  <a:gd name="connsiteX11819" fmla="*/ 533181 w 2307205"/>
                  <a:gd name="connsiteY11819" fmla="*/ 647044 h 1780956"/>
                  <a:gd name="connsiteX11820" fmla="*/ 534656 w 2307205"/>
                  <a:gd name="connsiteY11820" fmla="*/ 644684 h 1780956"/>
                  <a:gd name="connsiteX11821" fmla="*/ 535098 w 2307205"/>
                  <a:gd name="connsiteY11821" fmla="*/ 643504 h 1780956"/>
                  <a:gd name="connsiteX11822" fmla="*/ 537163 w 2307205"/>
                  <a:gd name="connsiteY11822" fmla="*/ 630968 h 1780956"/>
                  <a:gd name="connsiteX11823" fmla="*/ 538638 w 2307205"/>
                  <a:gd name="connsiteY11823" fmla="*/ 626248 h 1780956"/>
                  <a:gd name="connsiteX11824" fmla="*/ 541588 w 2307205"/>
                  <a:gd name="connsiteY11824" fmla="*/ 619316 h 1780956"/>
                  <a:gd name="connsiteX11825" fmla="*/ 542030 w 2307205"/>
                  <a:gd name="connsiteY11825" fmla="*/ 615039 h 1780956"/>
                  <a:gd name="connsiteX11826" fmla="*/ 544390 w 2307205"/>
                  <a:gd name="connsiteY11826" fmla="*/ 614154 h 1780956"/>
                  <a:gd name="connsiteX11827" fmla="*/ 552797 w 2307205"/>
                  <a:gd name="connsiteY11827" fmla="*/ 613416 h 1780956"/>
                  <a:gd name="connsiteX11828" fmla="*/ 559434 w 2307205"/>
                  <a:gd name="connsiteY11828" fmla="*/ 610466 h 1780956"/>
                  <a:gd name="connsiteX11829" fmla="*/ 562237 w 2307205"/>
                  <a:gd name="connsiteY11829" fmla="*/ 607664 h 1780956"/>
                  <a:gd name="connsiteX11830" fmla="*/ 569464 w 2307205"/>
                  <a:gd name="connsiteY11830" fmla="*/ 595422 h 1780956"/>
                  <a:gd name="connsiteX11831" fmla="*/ 570791 w 2307205"/>
                  <a:gd name="connsiteY11831" fmla="*/ 593800 h 1780956"/>
                  <a:gd name="connsiteX11832" fmla="*/ 573888 w 2307205"/>
                  <a:gd name="connsiteY11832" fmla="*/ 591587 h 1780956"/>
                  <a:gd name="connsiteX11833" fmla="*/ 599405 w 2307205"/>
                  <a:gd name="connsiteY11833" fmla="*/ 580673 h 1780956"/>
                  <a:gd name="connsiteX11834" fmla="*/ 612974 w 2307205"/>
                  <a:gd name="connsiteY11834" fmla="*/ 573889 h 1780956"/>
                  <a:gd name="connsiteX11835" fmla="*/ 623446 w 2307205"/>
                  <a:gd name="connsiteY11835" fmla="*/ 570349 h 1780956"/>
                  <a:gd name="connsiteX11836" fmla="*/ 638637 w 2307205"/>
                  <a:gd name="connsiteY11836" fmla="*/ 562974 h 1780956"/>
                  <a:gd name="connsiteX11837" fmla="*/ 644979 w 2307205"/>
                  <a:gd name="connsiteY11837" fmla="*/ 560909 h 1780956"/>
                  <a:gd name="connsiteX11838" fmla="*/ 651469 w 2307205"/>
                  <a:gd name="connsiteY11838" fmla="*/ 559434 h 1780956"/>
                  <a:gd name="connsiteX11839" fmla="*/ 663711 w 2307205"/>
                  <a:gd name="connsiteY11839" fmla="*/ 554715 h 1780956"/>
                  <a:gd name="connsiteX11840" fmla="*/ 665776 w 2307205"/>
                  <a:gd name="connsiteY11840" fmla="*/ 553535 h 1780956"/>
                  <a:gd name="connsiteX11841" fmla="*/ 666661 w 2307205"/>
                  <a:gd name="connsiteY11841" fmla="*/ 552207 h 1780956"/>
                  <a:gd name="connsiteX11842" fmla="*/ 667103 w 2307205"/>
                  <a:gd name="connsiteY11842" fmla="*/ 550290 h 1780956"/>
                  <a:gd name="connsiteX11843" fmla="*/ 666661 w 2307205"/>
                  <a:gd name="connsiteY11843" fmla="*/ 548225 h 1780956"/>
                  <a:gd name="connsiteX11844" fmla="*/ 665333 w 2307205"/>
                  <a:gd name="connsiteY11844" fmla="*/ 546013 h 1780956"/>
                  <a:gd name="connsiteX11845" fmla="*/ 663858 w 2307205"/>
                  <a:gd name="connsiteY11845" fmla="*/ 544243 h 1780956"/>
                  <a:gd name="connsiteX11846" fmla="*/ 660613 w 2307205"/>
                  <a:gd name="connsiteY11846" fmla="*/ 541883 h 1780956"/>
                  <a:gd name="connsiteX11847" fmla="*/ 652206 w 2307205"/>
                  <a:gd name="connsiteY11847" fmla="*/ 537753 h 1780956"/>
                  <a:gd name="connsiteX11848" fmla="*/ 632295 w 2307205"/>
                  <a:gd name="connsiteY11848" fmla="*/ 523446 h 1780956"/>
                  <a:gd name="connsiteX11849" fmla="*/ 626395 w 2307205"/>
                  <a:gd name="connsiteY11849" fmla="*/ 519612 h 1780956"/>
                  <a:gd name="connsiteX11850" fmla="*/ 619906 w 2307205"/>
                  <a:gd name="connsiteY11850" fmla="*/ 516072 h 1780956"/>
                  <a:gd name="connsiteX11851" fmla="*/ 611646 w 2307205"/>
                  <a:gd name="connsiteY11851" fmla="*/ 512975 h 1780956"/>
                  <a:gd name="connsiteX11852" fmla="*/ 606632 w 2307205"/>
                  <a:gd name="connsiteY11852" fmla="*/ 511942 h 1780956"/>
                  <a:gd name="connsiteX11853" fmla="*/ 599847 w 2307205"/>
                  <a:gd name="connsiteY11853" fmla="*/ 511205 h 1780956"/>
                  <a:gd name="connsiteX11854" fmla="*/ 593800 w 2307205"/>
                  <a:gd name="connsiteY11854" fmla="*/ 511205 h 1780956"/>
                  <a:gd name="connsiteX11855" fmla="*/ 584803 w 2307205"/>
                  <a:gd name="connsiteY11855" fmla="*/ 512237 h 1780956"/>
                  <a:gd name="connsiteX11856" fmla="*/ 582738 w 2307205"/>
                  <a:gd name="connsiteY11856" fmla="*/ 512827 h 1780956"/>
                  <a:gd name="connsiteX11857" fmla="*/ 579641 w 2307205"/>
                  <a:gd name="connsiteY11857" fmla="*/ 514892 h 1780956"/>
                  <a:gd name="connsiteX11858" fmla="*/ 572266 w 2307205"/>
                  <a:gd name="connsiteY11858" fmla="*/ 522414 h 1780956"/>
                  <a:gd name="connsiteX11859" fmla="*/ 570791 w 2307205"/>
                  <a:gd name="connsiteY11859" fmla="*/ 523594 h 1780956"/>
                  <a:gd name="connsiteX11860" fmla="*/ 569906 w 2307205"/>
                  <a:gd name="connsiteY11860" fmla="*/ 523889 h 1780956"/>
                  <a:gd name="connsiteX11861" fmla="*/ 569611 w 2307205"/>
                  <a:gd name="connsiteY11861" fmla="*/ 523299 h 1780956"/>
                  <a:gd name="connsiteX11862" fmla="*/ 569611 w 2307205"/>
                  <a:gd name="connsiteY11862" fmla="*/ 518137 h 1780956"/>
                  <a:gd name="connsiteX11863" fmla="*/ 569169 w 2307205"/>
                  <a:gd name="connsiteY11863" fmla="*/ 516072 h 1780956"/>
                  <a:gd name="connsiteX11864" fmla="*/ 568579 w 2307205"/>
                  <a:gd name="connsiteY11864" fmla="*/ 515187 h 1780956"/>
                  <a:gd name="connsiteX11865" fmla="*/ 567694 w 2307205"/>
                  <a:gd name="connsiteY11865" fmla="*/ 514597 h 1780956"/>
                  <a:gd name="connsiteX11866" fmla="*/ 564892 w 2307205"/>
                  <a:gd name="connsiteY11866" fmla="*/ 514155 h 1780956"/>
                  <a:gd name="connsiteX11867" fmla="*/ 560762 w 2307205"/>
                  <a:gd name="connsiteY11867" fmla="*/ 514449 h 1780956"/>
                  <a:gd name="connsiteX11868" fmla="*/ 553977 w 2307205"/>
                  <a:gd name="connsiteY11868" fmla="*/ 519169 h 1780956"/>
                  <a:gd name="connsiteX11869" fmla="*/ 553830 w 2307205"/>
                  <a:gd name="connsiteY11869" fmla="*/ 519169 h 1780956"/>
                  <a:gd name="connsiteX11870" fmla="*/ 553830 w 2307205"/>
                  <a:gd name="connsiteY11870" fmla="*/ 518137 h 1780956"/>
                  <a:gd name="connsiteX11871" fmla="*/ 554420 w 2307205"/>
                  <a:gd name="connsiteY11871" fmla="*/ 516957 h 1780956"/>
                  <a:gd name="connsiteX11872" fmla="*/ 558402 w 2307205"/>
                  <a:gd name="connsiteY11872" fmla="*/ 512827 h 1780956"/>
                  <a:gd name="connsiteX11873" fmla="*/ 548520 w 2307205"/>
                  <a:gd name="connsiteY11873" fmla="*/ 511795 h 1780956"/>
                  <a:gd name="connsiteX11874" fmla="*/ 532591 w 2307205"/>
                  <a:gd name="connsiteY11874" fmla="*/ 506632 h 1780956"/>
                  <a:gd name="connsiteX11875" fmla="*/ 524036 w 2307205"/>
                  <a:gd name="connsiteY11875" fmla="*/ 503093 h 1780956"/>
                  <a:gd name="connsiteX11876" fmla="*/ 517547 w 2307205"/>
                  <a:gd name="connsiteY11876" fmla="*/ 499553 h 1780956"/>
                  <a:gd name="connsiteX11877" fmla="*/ 512680 w 2307205"/>
                  <a:gd name="connsiteY11877" fmla="*/ 497488 h 1780956"/>
                  <a:gd name="connsiteX11878" fmla="*/ 507812 w 2307205"/>
                  <a:gd name="connsiteY11878" fmla="*/ 496751 h 1780956"/>
                  <a:gd name="connsiteX11879" fmla="*/ 501470 w 2307205"/>
                  <a:gd name="connsiteY11879" fmla="*/ 497046 h 1780956"/>
                  <a:gd name="connsiteX11880" fmla="*/ 478609 w 2307205"/>
                  <a:gd name="connsiteY11880" fmla="*/ 501028 h 1780956"/>
                  <a:gd name="connsiteX11881" fmla="*/ 456485 w 2307205"/>
                  <a:gd name="connsiteY11881" fmla="*/ 502503 h 1780956"/>
                  <a:gd name="connsiteX11882" fmla="*/ 424332 w 2307205"/>
                  <a:gd name="connsiteY11882" fmla="*/ 507075 h 1780956"/>
                  <a:gd name="connsiteX11883" fmla="*/ 424037 w 2307205"/>
                  <a:gd name="connsiteY11883" fmla="*/ 508107 h 1780956"/>
                  <a:gd name="connsiteX11884" fmla="*/ 425660 w 2307205"/>
                  <a:gd name="connsiteY11884" fmla="*/ 509287 h 1780956"/>
                  <a:gd name="connsiteX11885" fmla="*/ 426102 w 2307205"/>
                  <a:gd name="connsiteY11885" fmla="*/ 511057 h 1780956"/>
                  <a:gd name="connsiteX11886" fmla="*/ 427577 w 2307205"/>
                  <a:gd name="connsiteY11886" fmla="*/ 512237 h 1780956"/>
                  <a:gd name="connsiteX11887" fmla="*/ 435837 w 2307205"/>
                  <a:gd name="connsiteY11887" fmla="*/ 527429 h 1780956"/>
                  <a:gd name="connsiteX11888" fmla="*/ 437607 w 2307205"/>
                  <a:gd name="connsiteY11888" fmla="*/ 530084 h 1780956"/>
                  <a:gd name="connsiteX11889" fmla="*/ 440261 w 2307205"/>
                  <a:gd name="connsiteY11889" fmla="*/ 532443 h 1780956"/>
                  <a:gd name="connsiteX11890" fmla="*/ 445866 w 2307205"/>
                  <a:gd name="connsiteY11890" fmla="*/ 533918 h 1780956"/>
                  <a:gd name="connsiteX11891" fmla="*/ 447783 w 2307205"/>
                  <a:gd name="connsiteY11891" fmla="*/ 536131 h 1780956"/>
                  <a:gd name="connsiteX11892" fmla="*/ 447783 w 2307205"/>
                  <a:gd name="connsiteY11892" fmla="*/ 537016 h 1780956"/>
                  <a:gd name="connsiteX11893" fmla="*/ 441736 w 2307205"/>
                  <a:gd name="connsiteY11893" fmla="*/ 543358 h 1780956"/>
                  <a:gd name="connsiteX11894" fmla="*/ 439524 w 2307205"/>
                  <a:gd name="connsiteY11894" fmla="*/ 549257 h 1780956"/>
                  <a:gd name="connsiteX11895" fmla="*/ 431412 w 2307205"/>
                  <a:gd name="connsiteY11895" fmla="*/ 554715 h 1780956"/>
                  <a:gd name="connsiteX11896" fmla="*/ 426987 w 2307205"/>
                  <a:gd name="connsiteY11896" fmla="*/ 563564 h 1780956"/>
                  <a:gd name="connsiteX11897" fmla="*/ 425660 w 2307205"/>
                  <a:gd name="connsiteY11897" fmla="*/ 565482 h 1780956"/>
                  <a:gd name="connsiteX11898" fmla="*/ 421530 w 2307205"/>
                  <a:gd name="connsiteY11898" fmla="*/ 569464 h 1780956"/>
                  <a:gd name="connsiteX11899" fmla="*/ 420645 w 2307205"/>
                  <a:gd name="connsiteY11899" fmla="*/ 571971 h 1780956"/>
                  <a:gd name="connsiteX11900" fmla="*/ 421088 w 2307205"/>
                  <a:gd name="connsiteY11900" fmla="*/ 572856 h 1780956"/>
                  <a:gd name="connsiteX11901" fmla="*/ 423152 w 2307205"/>
                  <a:gd name="connsiteY11901" fmla="*/ 574626 h 1780956"/>
                  <a:gd name="connsiteX11902" fmla="*/ 425512 w 2307205"/>
                  <a:gd name="connsiteY11902" fmla="*/ 574626 h 1780956"/>
                  <a:gd name="connsiteX11903" fmla="*/ 426987 w 2307205"/>
                  <a:gd name="connsiteY11903" fmla="*/ 575511 h 1780956"/>
                  <a:gd name="connsiteX11904" fmla="*/ 427430 w 2307205"/>
                  <a:gd name="connsiteY11904" fmla="*/ 576396 h 1780956"/>
                  <a:gd name="connsiteX11905" fmla="*/ 427725 w 2307205"/>
                  <a:gd name="connsiteY11905" fmla="*/ 577576 h 1780956"/>
                  <a:gd name="connsiteX11906" fmla="*/ 427725 w 2307205"/>
                  <a:gd name="connsiteY11906" fmla="*/ 578608 h 1780956"/>
                  <a:gd name="connsiteX11907" fmla="*/ 427135 w 2307205"/>
                  <a:gd name="connsiteY11907" fmla="*/ 579493 h 1780956"/>
                  <a:gd name="connsiteX11908" fmla="*/ 417990 w 2307205"/>
                  <a:gd name="connsiteY11908" fmla="*/ 582591 h 1780956"/>
                  <a:gd name="connsiteX11909" fmla="*/ 416958 w 2307205"/>
                  <a:gd name="connsiteY11909" fmla="*/ 583623 h 1780956"/>
                  <a:gd name="connsiteX11910" fmla="*/ 416220 w 2307205"/>
                  <a:gd name="connsiteY11910" fmla="*/ 585098 h 1780956"/>
                  <a:gd name="connsiteX11911" fmla="*/ 415778 w 2307205"/>
                  <a:gd name="connsiteY11911" fmla="*/ 587015 h 1780956"/>
                  <a:gd name="connsiteX11912" fmla="*/ 415778 w 2307205"/>
                  <a:gd name="connsiteY11912" fmla="*/ 589228 h 1780956"/>
                  <a:gd name="connsiteX11913" fmla="*/ 415335 w 2307205"/>
                  <a:gd name="connsiteY11913" fmla="*/ 593505 h 1780956"/>
                  <a:gd name="connsiteX11914" fmla="*/ 415630 w 2307205"/>
                  <a:gd name="connsiteY11914" fmla="*/ 594832 h 1780956"/>
                  <a:gd name="connsiteX11915" fmla="*/ 416515 w 2307205"/>
                  <a:gd name="connsiteY11915" fmla="*/ 595422 h 1780956"/>
                  <a:gd name="connsiteX11916" fmla="*/ 416515 w 2307205"/>
                  <a:gd name="connsiteY11916" fmla="*/ 596307 h 1780956"/>
                  <a:gd name="connsiteX11917" fmla="*/ 414303 w 2307205"/>
                  <a:gd name="connsiteY11917" fmla="*/ 598077 h 1780956"/>
                  <a:gd name="connsiteX11918" fmla="*/ 411796 w 2307205"/>
                  <a:gd name="connsiteY11918" fmla="*/ 599552 h 1780956"/>
                  <a:gd name="connsiteX11919" fmla="*/ 408256 w 2307205"/>
                  <a:gd name="connsiteY11919" fmla="*/ 603092 h 1780956"/>
                  <a:gd name="connsiteX11920" fmla="*/ 406191 w 2307205"/>
                  <a:gd name="connsiteY11920" fmla="*/ 604419 h 1780956"/>
                  <a:gd name="connsiteX11921" fmla="*/ 404716 w 2307205"/>
                  <a:gd name="connsiteY11921" fmla="*/ 606484 h 1780956"/>
                  <a:gd name="connsiteX11922" fmla="*/ 402799 w 2307205"/>
                  <a:gd name="connsiteY11922" fmla="*/ 610171 h 1780956"/>
                  <a:gd name="connsiteX11923" fmla="*/ 401176 w 2307205"/>
                  <a:gd name="connsiteY11923" fmla="*/ 612236 h 1780956"/>
                  <a:gd name="connsiteX11924" fmla="*/ 399849 w 2307205"/>
                  <a:gd name="connsiteY11924" fmla="*/ 612679 h 1780956"/>
                  <a:gd name="connsiteX11925" fmla="*/ 399406 w 2307205"/>
                  <a:gd name="connsiteY11925" fmla="*/ 613564 h 1780956"/>
                  <a:gd name="connsiteX11926" fmla="*/ 399701 w 2307205"/>
                  <a:gd name="connsiteY11926" fmla="*/ 614891 h 1780956"/>
                  <a:gd name="connsiteX11927" fmla="*/ 400291 w 2307205"/>
                  <a:gd name="connsiteY11927" fmla="*/ 615776 h 1780956"/>
                  <a:gd name="connsiteX11928" fmla="*/ 401029 w 2307205"/>
                  <a:gd name="connsiteY11928" fmla="*/ 616219 h 1780956"/>
                  <a:gd name="connsiteX11929" fmla="*/ 396309 w 2307205"/>
                  <a:gd name="connsiteY11929" fmla="*/ 618431 h 1780956"/>
                  <a:gd name="connsiteX11930" fmla="*/ 396309 w 2307205"/>
                  <a:gd name="connsiteY11930" fmla="*/ 622561 h 1780956"/>
                  <a:gd name="connsiteX11931" fmla="*/ 395572 w 2307205"/>
                  <a:gd name="connsiteY11931" fmla="*/ 624036 h 1780956"/>
                  <a:gd name="connsiteX11932" fmla="*/ 394097 w 2307205"/>
                  <a:gd name="connsiteY11932" fmla="*/ 626248 h 1780956"/>
                  <a:gd name="connsiteX11933" fmla="*/ 394539 w 2307205"/>
                  <a:gd name="connsiteY11933" fmla="*/ 626838 h 1780956"/>
                  <a:gd name="connsiteX11934" fmla="*/ 396161 w 2307205"/>
                  <a:gd name="connsiteY11934" fmla="*/ 627133 h 1780956"/>
                  <a:gd name="connsiteX11935" fmla="*/ 224187 w 2307205"/>
                  <a:gd name="connsiteY11935" fmla="*/ 1401167 h 1780956"/>
                  <a:gd name="connsiteX11936" fmla="*/ 233036 w 2307205"/>
                  <a:gd name="connsiteY11936" fmla="*/ 1398512 h 1780956"/>
                  <a:gd name="connsiteX11937" fmla="*/ 234511 w 2307205"/>
                  <a:gd name="connsiteY11937" fmla="*/ 1397037 h 1780956"/>
                  <a:gd name="connsiteX11938" fmla="*/ 235249 w 2307205"/>
                  <a:gd name="connsiteY11938" fmla="*/ 1394530 h 1780956"/>
                  <a:gd name="connsiteX11939" fmla="*/ 235249 w 2307205"/>
                  <a:gd name="connsiteY11939" fmla="*/ 1387155 h 1780956"/>
                  <a:gd name="connsiteX11940" fmla="*/ 236281 w 2307205"/>
                  <a:gd name="connsiteY11940" fmla="*/ 1382731 h 1780956"/>
                  <a:gd name="connsiteX11941" fmla="*/ 238051 w 2307205"/>
                  <a:gd name="connsiteY11941" fmla="*/ 1378158 h 1780956"/>
                  <a:gd name="connsiteX11942" fmla="*/ 241148 w 2307205"/>
                  <a:gd name="connsiteY11942" fmla="*/ 1372996 h 1780956"/>
                  <a:gd name="connsiteX11943" fmla="*/ 241591 w 2307205"/>
                  <a:gd name="connsiteY11943" fmla="*/ 1371669 h 1780956"/>
                  <a:gd name="connsiteX11944" fmla="*/ 242033 w 2307205"/>
                  <a:gd name="connsiteY11944" fmla="*/ 1367392 h 1780956"/>
                  <a:gd name="connsiteX11945" fmla="*/ 241296 w 2307205"/>
                  <a:gd name="connsiteY11945" fmla="*/ 1367392 h 1780956"/>
                  <a:gd name="connsiteX11946" fmla="*/ 238051 w 2307205"/>
                  <a:gd name="connsiteY11946" fmla="*/ 1369751 h 1780956"/>
                  <a:gd name="connsiteX11947" fmla="*/ 234954 w 2307205"/>
                  <a:gd name="connsiteY11947" fmla="*/ 1371079 h 1780956"/>
                  <a:gd name="connsiteX11948" fmla="*/ 229939 w 2307205"/>
                  <a:gd name="connsiteY11948" fmla="*/ 1371374 h 1780956"/>
                  <a:gd name="connsiteX11949" fmla="*/ 229939 w 2307205"/>
                  <a:gd name="connsiteY11949" fmla="*/ 1372701 h 1780956"/>
                  <a:gd name="connsiteX11950" fmla="*/ 230529 w 2307205"/>
                  <a:gd name="connsiteY11950" fmla="*/ 1376093 h 1780956"/>
                  <a:gd name="connsiteX11951" fmla="*/ 230529 w 2307205"/>
                  <a:gd name="connsiteY11951" fmla="*/ 1377568 h 1780956"/>
                  <a:gd name="connsiteX11952" fmla="*/ 229496 w 2307205"/>
                  <a:gd name="connsiteY11952" fmla="*/ 1379486 h 1780956"/>
                  <a:gd name="connsiteX11953" fmla="*/ 229054 w 2307205"/>
                  <a:gd name="connsiteY11953" fmla="*/ 1383026 h 1780956"/>
                  <a:gd name="connsiteX11954" fmla="*/ 228611 w 2307205"/>
                  <a:gd name="connsiteY11954" fmla="*/ 1383763 h 1780956"/>
                  <a:gd name="connsiteX11955" fmla="*/ 221384 w 2307205"/>
                  <a:gd name="connsiteY11955" fmla="*/ 1384943 h 1780956"/>
                  <a:gd name="connsiteX11956" fmla="*/ 219614 w 2307205"/>
                  <a:gd name="connsiteY11956" fmla="*/ 1384943 h 1780956"/>
                  <a:gd name="connsiteX11957" fmla="*/ 218730 w 2307205"/>
                  <a:gd name="connsiteY11957" fmla="*/ 1384501 h 1780956"/>
                  <a:gd name="connsiteX11958" fmla="*/ 218730 w 2307205"/>
                  <a:gd name="connsiteY11958" fmla="*/ 1383616 h 1780956"/>
                  <a:gd name="connsiteX11959" fmla="*/ 227874 w 2307205"/>
                  <a:gd name="connsiteY11959" fmla="*/ 1379043 h 1780956"/>
                  <a:gd name="connsiteX11960" fmla="*/ 228906 w 2307205"/>
                  <a:gd name="connsiteY11960" fmla="*/ 1377863 h 1780956"/>
                  <a:gd name="connsiteX11961" fmla="*/ 229496 w 2307205"/>
                  <a:gd name="connsiteY11961" fmla="*/ 1376831 h 1780956"/>
                  <a:gd name="connsiteX11962" fmla="*/ 229201 w 2307205"/>
                  <a:gd name="connsiteY11962" fmla="*/ 1374029 h 1780956"/>
                  <a:gd name="connsiteX11963" fmla="*/ 227874 w 2307205"/>
                  <a:gd name="connsiteY11963" fmla="*/ 1371374 h 1780956"/>
                  <a:gd name="connsiteX11964" fmla="*/ 226694 w 2307205"/>
                  <a:gd name="connsiteY11964" fmla="*/ 1369604 h 1780956"/>
                  <a:gd name="connsiteX11965" fmla="*/ 225662 w 2307205"/>
                  <a:gd name="connsiteY11965" fmla="*/ 1368866 h 1780956"/>
                  <a:gd name="connsiteX11966" fmla="*/ 224629 w 2307205"/>
                  <a:gd name="connsiteY11966" fmla="*/ 1368571 h 1780956"/>
                  <a:gd name="connsiteX11967" fmla="*/ 218877 w 2307205"/>
                  <a:gd name="connsiteY11967" fmla="*/ 1369899 h 1780956"/>
                  <a:gd name="connsiteX11968" fmla="*/ 216517 w 2307205"/>
                  <a:gd name="connsiteY11968" fmla="*/ 1367834 h 1780956"/>
                  <a:gd name="connsiteX11969" fmla="*/ 210323 w 2307205"/>
                  <a:gd name="connsiteY11969" fmla="*/ 1367392 h 1780956"/>
                  <a:gd name="connsiteX11970" fmla="*/ 207815 w 2307205"/>
                  <a:gd name="connsiteY11970" fmla="*/ 1366802 h 1780956"/>
                  <a:gd name="connsiteX11971" fmla="*/ 206340 w 2307205"/>
                  <a:gd name="connsiteY11971" fmla="*/ 1366802 h 1780956"/>
                  <a:gd name="connsiteX11972" fmla="*/ 205898 w 2307205"/>
                  <a:gd name="connsiteY11972" fmla="*/ 1367244 h 1780956"/>
                  <a:gd name="connsiteX11973" fmla="*/ 205013 w 2307205"/>
                  <a:gd name="connsiteY11973" fmla="*/ 1372259 h 1780956"/>
                  <a:gd name="connsiteX11974" fmla="*/ 205013 w 2307205"/>
                  <a:gd name="connsiteY11974" fmla="*/ 1375356 h 1780956"/>
                  <a:gd name="connsiteX11975" fmla="*/ 205455 w 2307205"/>
                  <a:gd name="connsiteY11975" fmla="*/ 1378306 h 1780956"/>
                  <a:gd name="connsiteX11976" fmla="*/ 206193 w 2307205"/>
                  <a:gd name="connsiteY11976" fmla="*/ 1380371 h 1780956"/>
                  <a:gd name="connsiteX11977" fmla="*/ 209880 w 2307205"/>
                  <a:gd name="connsiteY11977" fmla="*/ 1385680 h 1780956"/>
                  <a:gd name="connsiteX11978" fmla="*/ 210175 w 2307205"/>
                  <a:gd name="connsiteY11978" fmla="*/ 1386565 h 1780956"/>
                  <a:gd name="connsiteX11979" fmla="*/ 210175 w 2307205"/>
                  <a:gd name="connsiteY11979" fmla="*/ 1388040 h 1780956"/>
                  <a:gd name="connsiteX11980" fmla="*/ 211650 w 2307205"/>
                  <a:gd name="connsiteY11980" fmla="*/ 1389958 h 1780956"/>
                  <a:gd name="connsiteX11981" fmla="*/ 216222 w 2307205"/>
                  <a:gd name="connsiteY11981" fmla="*/ 1391728 h 1780956"/>
                  <a:gd name="connsiteX11982" fmla="*/ 222417 w 2307205"/>
                  <a:gd name="connsiteY11982" fmla="*/ 1395562 h 1780956"/>
                  <a:gd name="connsiteX11983" fmla="*/ 222417 w 2307205"/>
                  <a:gd name="connsiteY11983" fmla="*/ 1396005 h 1780956"/>
                  <a:gd name="connsiteX11984" fmla="*/ 221532 w 2307205"/>
                  <a:gd name="connsiteY11984" fmla="*/ 1396005 h 1780956"/>
                  <a:gd name="connsiteX11985" fmla="*/ 219319 w 2307205"/>
                  <a:gd name="connsiteY11985" fmla="*/ 1395267 h 1780956"/>
                  <a:gd name="connsiteX11986" fmla="*/ 216517 w 2307205"/>
                  <a:gd name="connsiteY11986" fmla="*/ 1394825 h 1780956"/>
                  <a:gd name="connsiteX11987" fmla="*/ 215485 w 2307205"/>
                  <a:gd name="connsiteY11987" fmla="*/ 1394825 h 1780956"/>
                  <a:gd name="connsiteX11988" fmla="*/ 214010 w 2307205"/>
                  <a:gd name="connsiteY11988" fmla="*/ 1396890 h 1780956"/>
                  <a:gd name="connsiteX11989" fmla="*/ 215927 w 2307205"/>
                  <a:gd name="connsiteY11989" fmla="*/ 1398512 h 1780956"/>
                  <a:gd name="connsiteX11990" fmla="*/ 219909 w 2307205"/>
                  <a:gd name="connsiteY11990" fmla="*/ 1401020 h 1780956"/>
                  <a:gd name="connsiteX11991" fmla="*/ 224482 w 2307205"/>
                  <a:gd name="connsiteY11991" fmla="*/ 1401020 h 1780956"/>
                  <a:gd name="connsiteX11992" fmla="*/ 274924 w 2307205"/>
                  <a:gd name="connsiteY11992" fmla="*/ 1377568 h 1780956"/>
                  <a:gd name="connsiteX11993" fmla="*/ 275514 w 2307205"/>
                  <a:gd name="connsiteY11993" fmla="*/ 1378011 h 1780956"/>
                  <a:gd name="connsiteX11994" fmla="*/ 276694 w 2307205"/>
                  <a:gd name="connsiteY11994" fmla="*/ 1377273 h 1780956"/>
                  <a:gd name="connsiteX11995" fmla="*/ 278464 w 2307205"/>
                  <a:gd name="connsiteY11995" fmla="*/ 1375209 h 1780956"/>
                  <a:gd name="connsiteX11996" fmla="*/ 279201 w 2307205"/>
                  <a:gd name="connsiteY11996" fmla="*/ 1373881 h 1780956"/>
                  <a:gd name="connsiteX11997" fmla="*/ 277579 w 2307205"/>
                  <a:gd name="connsiteY11997" fmla="*/ 1371079 h 1780956"/>
                  <a:gd name="connsiteX11998" fmla="*/ 277136 w 2307205"/>
                  <a:gd name="connsiteY11998" fmla="*/ 1370636 h 1780956"/>
                  <a:gd name="connsiteX11999" fmla="*/ 275071 w 2307205"/>
                  <a:gd name="connsiteY11999" fmla="*/ 1369309 h 1780956"/>
                  <a:gd name="connsiteX12000" fmla="*/ 273744 w 2307205"/>
                  <a:gd name="connsiteY12000" fmla="*/ 1369309 h 1780956"/>
                  <a:gd name="connsiteX12001" fmla="*/ 272564 w 2307205"/>
                  <a:gd name="connsiteY12001" fmla="*/ 1369751 h 1780956"/>
                  <a:gd name="connsiteX12002" fmla="*/ 268582 w 2307205"/>
                  <a:gd name="connsiteY12002" fmla="*/ 1372701 h 1780956"/>
                  <a:gd name="connsiteX12003" fmla="*/ 267254 w 2307205"/>
                  <a:gd name="connsiteY12003" fmla="*/ 1374176 h 1780956"/>
                  <a:gd name="connsiteX12004" fmla="*/ 266959 w 2307205"/>
                  <a:gd name="connsiteY12004" fmla="*/ 1375209 h 1780956"/>
                  <a:gd name="connsiteX12005" fmla="*/ 266959 w 2307205"/>
                  <a:gd name="connsiteY12005" fmla="*/ 1376241 h 1780956"/>
                  <a:gd name="connsiteX12006" fmla="*/ 267549 w 2307205"/>
                  <a:gd name="connsiteY12006" fmla="*/ 1377273 h 1780956"/>
                  <a:gd name="connsiteX12007" fmla="*/ 268139 w 2307205"/>
                  <a:gd name="connsiteY12007" fmla="*/ 1377863 h 1780956"/>
                  <a:gd name="connsiteX12008" fmla="*/ 268729 w 2307205"/>
                  <a:gd name="connsiteY12008" fmla="*/ 1377863 h 1780956"/>
                  <a:gd name="connsiteX12009" fmla="*/ 268729 w 2307205"/>
                  <a:gd name="connsiteY12009" fmla="*/ 1375209 h 1780956"/>
                  <a:gd name="connsiteX12010" fmla="*/ 269172 w 2307205"/>
                  <a:gd name="connsiteY12010" fmla="*/ 1374471 h 1780956"/>
                  <a:gd name="connsiteX12011" fmla="*/ 270057 w 2307205"/>
                  <a:gd name="connsiteY12011" fmla="*/ 1374471 h 1780956"/>
                  <a:gd name="connsiteX12012" fmla="*/ 271384 w 2307205"/>
                  <a:gd name="connsiteY12012" fmla="*/ 1375356 h 1780956"/>
                  <a:gd name="connsiteX12013" fmla="*/ 273154 w 2307205"/>
                  <a:gd name="connsiteY12013" fmla="*/ 1377421 h 1780956"/>
                  <a:gd name="connsiteX12014" fmla="*/ 274776 w 2307205"/>
                  <a:gd name="connsiteY12014" fmla="*/ 1377716 h 1780956"/>
                  <a:gd name="connsiteX12015" fmla="*/ 265189 w 2307205"/>
                  <a:gd name="connsiteY12015" fmla="*/ 1350135 h 1780956"/>
                  <a:gd name="connsiteX12016" fmla="*/ 261797 w 2307205"/>
                  <a:gd name="connsiteY12016" fmla="*/ 1349693 h 1780956"/>
                  <a:gd name="connsiteX12017" fmla="*/ 261354 w 2307205"/>
                  <a:gd name="connsiteY12017" fmla="*/ 1350282 h 1780956"/>
                  <a:gd name="connsiteX12018" fmla="*/ 260470 w 2307205"/>
                  <a:gd name="connsiteY12018" fmla="*/ 1352937 h 1780956"/>
                  <a:gd name="connsiteX12019" fmla="*/ 260470 w 2307205"/>
                  <a:gd name="connsiteY12019" fmla="*/ 1355297 h 1780956"/>
                  <a:gd name="connsiteX12020" fmla="*/ 261207 w 2307205"/>
                  <a:gd name="connsiteY12020" fmla="*/ 1355297 h 1780956"/>
                  <a:gd name="connsiteX12021" fmla="*/ 264452 w 2307205"/>
                  <a:gd name="connsiteY12021" fmla="*/ 1352937 h 1780956"/>
                  <a:gd name="connsiteX12022" fmla="*/ 265484 w 2307205"/>
                  <a:gd name="connsiteY12022" fmla="*/ 1351757 h 1780956"/>
                  <a:gd name="connsiteX12023" fmla="*/ 265779 w 2307205"/>
                  <a:gd name="connsiteY12023" fmla="*/ 1350872 h 1780956"/>
                  <a:gd name="connsiteX12024" fmla="*/ 265779 w 2307205"/>
                  <a:gd name="connsiteY12024" fmla="*/ 1350430 h 1780956"/>
                  <a:gd name="connsiteX12025" fmla="*/ 265189 w 2307205"/>
                  <a:gd name="connsiteY12025" fmla="*/ 1350430 h 1780956"/>
                  <a:gd name="connsiteX12026" fmla="*/ 256635 w 2307205"/>
                  <a:gd name="connsiteY12026" fmla="*/ 1438187 h 1780956"/>
                  <a:gd name="connsiteX12027" fmla="*/ 256340 w 2307205"/>
                  <a:gd name="connsiteY12027" fmla="*/ 1439367 h 1780956"/>
                  <a:gd name="connsiteX12028" fmla="*/ 256635 w 2307205"/>
                  <a:gd name="connsiteY12028" fmla="*/ 1442465 h 1780956"/>
                  <a:gd name="connsiteX12029" fmla="*/ 257225 w 2307205"/>
                  <a:gd name="connsiteY12029" fmla="*/ 1443644 h 1780956"/>
                  <a:gd name="connsiteX12030" fmla="*/ 258110 w 2307205"/>
                  <a:gd name="connsiteY12030" fmla="*/ 1444382 h 1780956"/>
                  <a:gd name="connsiteX12031" fmla="*/ 258552 w 2307205"/>
                  <a:gd name="connsiteY12031" fmla="*/ 1444382 h 1780956"/>
                  <a:gd name="connsiteX12032" fmla="*/ 258995 w 2307205"/>
                  <a:gd name="connsiteY12032" fmla="*/ 1439662 h 1780956"/>
                  <a:gd name="connsiteX12033" fmla="*/ 256782 w 2307205"/>
                  <a:gd name="connsiteY12033" fmla="*/ 1437745 h 1780956"/>
                  <a:gd name="connsiteX12034" fmla="*/ 256487 w 2307205"/>
                  <a:gd name="connsiteY12034" fmla="*/ 1438187 h 178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Lst>
                <a:rect l="l" t="t" r="r" b="b"/>
                <a:pathLst>
                  <a:path w="2307205" h="1780956">
                    <a:moveTo>
                      <a:pt x="1181847" y="749698"/>
                    </a:moveTo>
                    <a:lnTo>
                      <a:pt x="1180963" y="751615"/>
                    </a:lnTo>
                    <a:lnTo>
                      <a:pt x="1182143" y="752205"/>
                    </a:lnTo>
                    <a:lnTo>
                      <a:pt x="1184945" y="752205"/>
                    </a:lnTo>
                    <a:lnTo>
                      <a:pt x="1187157" y="751468"/>
                    </a:lnTo>
                    <a:lnTo>
                      <a:pt x="1188632" y="750141"/>
                    </a:lnTo>
                    <a:lnTo>
                      <a:pt x="1189665" y="748223"/>
                    </a:lnTo>
                    <a:lnTo>
                      <a:pt x="1190107" y="745716"/>
                    </a:lnTo>
                    <a:lnTo>
                      <a:pt x="1190107" y="744241"/>
                    </a:lnTo>
                    <a:lnTo>
                      <a:pt x="1186715" y="741144"/>
                    </a:lnTo>
                    <a:lnTo>
                      <a:pt x="1184355" y="739816"/>
                    </a:lnTo>
                    <a:lnTo>
                      <a:pt x="1181700" y="738784"/>
                    </a:lnTo>
                    <a:lnTo>
                      <a:pt x="1179340" y="738784"/>
                    </a:lnTo>
                    <a:lnTo>
                      <a:pt x="1177275" y="739669"/>
                    </a:lnTo>
                    <a:lnTo>
                      <a:pt x="1175653" y="741439"/>
                    </a:lnTo>
                    <a:lnTo>
                      <a:pt x="1174473" y="744093"/>
                    </a:lnTo>
                    <a:lnTo>
                      <a:pt x="1174030" y="745863"/>
                    </a:lnTo>
                    <a:lnTo>
                      <a:pt x="1174473" y="747633"/>
                    </a:lnTo>
                    <a:lnTo>
                      <a:pt x="1174473" y="749551"/>
                    </a:lnTo>
                    <a:lnTo>
                      <a:pt x="1175063" y="750731"/>
                    </a:lnTo>
                    <a:lnTo>
                      <a:pt x="1176685" y="751468"/>
                    </a:lnTo>
                    <a:lnTo>
                      <a:pt x="1177570" y="749993"/>
                    </a:lnTo>
                    <a:lnTo>
                      <a:pt x="1178750" y="747043"/>
                    </a:lnTo>
                    <a:lnTo>
                      <a:pt x="1179045" y="744536"/>
                    </a:lnTo>
                    <a:lnTo>
                      <a:pt x="1178603" y="742619"/>
                    </a:lnTo>
                    <a:lnTo>
                      <a:pt x="1178898" y="741734"/>
                    </a:lnTo>
                    <a:lnTo>
                      <a:pt x="1180078" y="741734"/>
                    </a:lnTo>
                    <a:lnTo>
                      <a:pt x="1181700" y="742766"/>
                    </a:lnTo>
                    <a:lnTo>
                      <a:pt x="1182290" y="744536"/>
                    </a:lnTo>
                    <a:lnTo>
                      <a:pt x="1182732" y="747338"/>
                    </a:lnTo>
                    <a:lnTo>
                      <a:pt x="1182732" y="749108"/>
                    </a:lnTo>
                    <a:lnTo>
                      <a:pt x="1181995" y="749698"/>
                    </a:lnTo>
                    <a:close/>
                    <a:moveTo>
                      <a:pt x="1169163" y="755745"/>
                    </a:moveTo>
                    <a:lnTo>
                      <a:pt x="1166066" y="751763"/>
                    </a:lnTo>
                    <a:lnTo>
                      <a:pt x="1155741" y="745863"/>
                    </a:lnTo>
                    <a:lnTo>
                      <a:pt x="1151022" y="744093"/>
                    </a:lnTo>
                    <a:lnTo>
                      <a:pt x="1148072" y="742029"/>
                    </a:lnTo>
                    <a:lnTo>
                      <a:pt x="1145270" y="739226"/>
                    </a:lnTo>
                    <a:lnTo>
                      <a:pt x="1141582" y="736571"/>
                    </a:lnTo>
                    <a:lnTo>
                      <a:pt x="1140402" y="736276"/>
                    </a:lnTo>
                    <a:lnTo>
                      <a:pt x="1139665" y="736571"/>
                    </a:lnTo>
                    <a:lnTo>
                      <a:pt x="1138485" y="738046"/>
                    </a:lnTo>
                    <a:lnTo>
                      <a:pt x="1137010" y="738489"/>
                    </a:lnTo>
                    <a:lnTo>
                      <a:pt x="1136273" y="737899"/>
                    </a:lnTo>
                    <a:lnTo>
                      <a:pt x="1135535" y="736719"/>
                    </a:lnTo>
                    <a:lnTo>
                      <a:pt x="1135830" y="735981"/>
                    </a:lnTo>
                    <a:lnTo>
                      <a:pt x="1137748" y="735096"/>
                    </a:lnTo>
                    <a:lnTo>
                      <a:pt x="1137748" y="734506"/>
                    </a:lnTo>
                    <a:lnTo>
                      <a:pt x="1137010" y="733327"/>
                    </a:lnTo>
                    <a:lnTo>
                      <a:pt x="1131995" y="730377"/>
                    </a:lnTo>
                    <a:lnTo>
                      <a:pt x="1129783" y="728607"/>
                    </a:lnTo>
                    <a:lnTo>
                      <a:pt x="1127128" y="727722"/>
                    </a:lnTo>
                    <a:lnTo>
                      <a:pt x="1124621" y="727722"/>
                    </a:lnTo>
                    <a:lnTo>
                      <a:pt x="1119606" y="729049"/>
                    </a:lnTo>
                    <a:lnTo>
                      <a:pt x="1116509" y="730672"/>
                    </a:lnTo>
                    <a:lnTo>
                      <a:pt x="1115476" y="731409"/>
                    </a:lnTo>
                    <a:lnTo>
                      <a:pt x="1114739" y="732589"/>
                    </a:lnTo>
                    <a:lnTo>
                      <a:pt x="1113854" y="735539"/>
                    </a:lnTo>
                    <a:lnTo>
                      <a:pt x="1113854" y="736571"/>
                    </a:lnTo>
                    <a:lnTo>
                      <a:pt x="1114149" y="738489"/>
                    </a:lnTo>
                    <a:lnTo>
                      <a:pt x="1117394" y="743946"/>
                    </a:lnTo>
                    <a:lnTo>
                      <a:pt x="1120639" y="746453"/>
                    </a:lnTo>
                    <a:lnTo>
                      <a:pt x="1117689" y="745863"/>
                    </a:lnTo>
                    <a:lnTo>
                      <a:pt x="1115919" y="745126"/>
                    </a:lnTo>
                    <a:lnTo>
                      <a:pt x="1111494" y="741439"/>
                    </a:lnTo>
                    <a:lnTo>
                      <a:pt x="1109282" y="740849"/>
                    </a:lnTo>
                    <a:lnTo>
                      <a:pt x="1107512" y="741144"/>
                    </a:lnTo>
                    <a:lnTo>
                      <a:pt x="1107512" y="742471"/>
                    </a:lnTo>
                    <a:lnTo>
                      <a:pt x="1107807" y="743356"/>
                    </a:lnTo>
                    <a:lnTo>
                      <a:pt x="1108839" y="744683"/>
                    </a:lnTo>
                    <a:lnTo>
                      <a:pt x="1110019" y="745568"/>
                    </a:lnTo>
                    <a:lnTo>
                      <a:pt x="1107659" y="745568"/>
                    </a:lnTo>
                    <a:lnTo>
                      <a:pt x="1107069" y="746453"/>
                    </a:lnTo>
                    <a:lnTo>
                      <a:pt x="1107659" y="748076"/>
                    </a:lnTo>
                    <a:lnTo>
                      <a:pt x="1109429" y="750436"/>
                    </a:lnTo>
                    <a:lnTo>
                      <a:pt x="1109872" y="751468"/>
                    </a:lnTo>
                    <a:lnTo>
                      <a:pt x="1109872" y="752353"/>
                    </a:lnTo>
                    <a:lnTo>
                      <a:pt x="1108544" y="753533"/>
                    </a:lnTo>
                    <a:lnTo>
                      <a:pt x="1102792" y="757663"/>
                    </a:lnTo>
                    <a:lnTo>
                      <a:pt x="1097925" y="760022"/>
                    </a:lnTo>
                    <a:lnTo>
                      <a:pt x="1093353" y="760907"/>
                    </a:lnTo>
                    <a:lnTo>
                      <a:pt x="1083618" y="761792"/>
                    </a:lnTo>
                    <a:lnTo>
                      <a:pt x="1082143" y="763267"/>
                    </a:lnTo>
                    <a:lnTo>
                      <a:pt x="1080963" y="765332"/>
                    </a:lnTo>
                    <a:lnTo>
                      <a:pt x="1080963" y="766217"/>
                    </a:lnTo>
                    <a:lnTo>
                      <a:pt x="1082586" y="769609"/>
                    </a:lnTo>
                    <a:lnTo>
                      <a:pt x="1084061" y="771527"/>
                    </a:lnTo>
                    <a:lnTo>
                      <a:pt x="1087306" y="773444"/>
                    </a:lnTo>
                    <a:lnTo>
                      <a:pt x="1088928" y="774034"/>
                    </a:lnTo>
                    <a:lnTo>
                      <a:pt x="1093205" y="774034"/>
                    </a:lnTo>
                    <a:lnTo>
                      <a:pt x="1093648" y="773444"/>
                    </a:lnTo>
                    <a:lnTo>
                      <a:pt x="1093058" y="772412"/>
                    </a:lnTo>
                    <a:lnTo>
                      <a:pt x="1093943" y="771527"/>
                    </a:lnTo>
                    <a:lnTo>
                      <a:pt x="1096450" y="770789"/>
                    </a:lnTo>
                    <a:lnTo>
                      <a:pt x="1098072" y="770789"/>
                    </a:lnTo>
                    <a:lnTo>
                      <a:pt x="1098810" y="771527"/>
                    </a:lnTo>
                    <a:lnTo>
                      <a:pt x="1099252" y="772559"/>
                    </a:lnTo>
                    <a:lnTo>
                      <a:pt x="1099252" y="773887"/>
                    </a:lnTo>
                    <a:lnTo>
                      <a:pt x="1100137" y="775067"/>
                    </a:lnTo>
                    <a:lnTo>
                      <a:pt x="1101612" y="776099"/>
                    </a:lnTo>
                    <a:lnTo>
                      <a:pt x="1103530" y="776689"/>
                    </a:lnTo>
                    <a:lnTo>
                      <a:pt x="1107807" y="776689"/>
                    </a:lnTo>
                    <a:lnTo>
                      <a:pt x="1110609" y="775952"/>
                    </a:lnTo>
                    <a:lnTo>
                      <a:pt x="1112084" y="774919"/>
                    </a:lnTo>
                    <a:lnTo>
                      <a:pt x="1113559" y="774919"/>
                    </a:lnTo>
                    <a:lnTo>
                      <a:pt x="1114149" y="775362"/>
                    </a:lnTo>
                    <a:lnTo>
                      <a:pt x="1114592" y="776394"/>
                    </a:lnTo>
                    <a:lnTo>
                      <a:pt x="1114592" y="778016"/>
                    </a:lnTo>
                    <a:lnTo>
                      <a:pt x="1115181" y="779049"/>
                    </a:lnTo>
                    <a:lnTo>
                      <a:pt x="1115771" y="779491"/>
                    </a:lnTo>
                    <a:lnTo>
                      <a:pt x="1124916" y="782589"/>
                    </a:lnTo>
                    <a:lnTo>
                      <a:pt x="1129636" y="784654"/>
                    </a:lnTo>
                    <a:lnTo>
                      <a:pt x="1135683" y="788341"/>
                    </a:lnTo>
                    <a:lnTo>
                      <a:pt x="1141140" y="789078"/>
                    </a:lnTo>
                    <a:lnTo>
                      <a:pt x="1147777" y="788636"/>
                    </a:lnTo>
                    <a:lnTo>
                      <a:pt x="1158544" y="792176"/>
                    </a:lnTo>
                    <a:lnTo>
                      <a:pt x="1163706" y="791733"/>
                    </a:lnTo>
                    <a:lnTo>
                      <a:pt x="1167246" y="790111"/>
                    </a:lnTo>
                    <a:lnTo>
                      <a:pt x="1173588" y="785538"/>
                    </a:lnTo>
                    <a:lnTo>
                      <a:pt x="1176980" y="784654"/>
                    </a:lnTo>
                    <a:lnTo>
                      <a:pt x="1179340" y="781999"/>
                    </a:lnTo>
                    <a:lnTo>
                      <a:pt x="1182437" y="779786"/>
                    </a:lnTo>
                    <a:lnTo>
                      <a:pt x="1184355" y="779344"/>
                    </a:lnTo>
                    <a:lnTo>
                      <a:pt x="1188190" y="779344"/>
                    </a:lnTo>
                    <a:lnTo>
                      <a:pt x="1190992" y="777869"/>
                    </a:lnTo>
                    <a:lnTo>
                      <a:pt x="1192614" y="776689"/>
                    </a:lnTo>
                    <a:lnTo>
                      <a:pt x="1193352" y="775657"/>
                    </a:lnTo>
                    <a:lnTo>
                      <a:pt x="1192024" y="773444"/>
                    </a:lnTo>
                    <a:lnTo>
                      <a:pt x="1190549" y="772559"/>
                    </a:lnTo>
                    <a:lnTo>
                      <a:pt x="1188927" y="773149"/>
                    </a:lnTo>
                    <a:lnTo>
                      <a:pt x="1185092" y="775214"/>
                    </a:lnTo>
                    <a:lnTo>
                      <a:pt x="1180815" y="772412"/>
                    </a:lnTo>
                    <a:lnTo>
                      <a:pt x="1178160" y="769904"/>
                    </a:lnTo>
                    <a:lnTo>
                      <a:pt x="1175653" y="766660"/>
                    </a:lnTo>
                    <a:lnTo>
                      <a:pt x="1172851" y="761940"/>
                    </a:lnTo>
                    <a:lnTo>
                      <a:pt x="1169606" y="755745"/>
                    </a:lnTo>
                    <a:close/>
                    <a:moveTo>
                      <a:pt x="1062232" y="693209"/>
                    </a:moveTo>
                    <a:lnTo>
                      <a:pt x="1058102" y="690554"/>
                    </a:lnTo>
                    <a:lnTo>
                      <a:pt x="1055447" y="689669"/>
                    </a:lnTo>
                    <a:lnTo>
                      <a:pt x="1052940" y="689669"/>
                    </a:lnTo>
                    <a:lnTo>
                      <a:pt x="1051760" y="690702"/>
                    </a:lnTo>
                    <a:lnTo>
                      <a:pt x="1052055" y="693061"/>
                    </a:lnTo>
                    <a:lnTo>
                      <a:pt x="1052498" y="694684"/>
                    </a:lnTo>
                    <a:lnTo>
                      <a:pt x="1053235" y="695421"/>
                    </a:lnTo>
                    <a:lnTo>
                      <a:pt x="1055447" y="696454"/>
                    </a:lnTo>
                    <a:lnTo>
                      <a:pt x="1061052" y="698224"/>
                    </a:lnTo>
                    <a:lnTo>
                      <a:pt x="1061347" y="697781"/>
                    </a:lnTo>
                    <a:lnTo>
                      <a:pt x="1061347" y="697191"/>
                    </a:lnTo>
                    <a:lnTo>
                      <a:pt x="1060905" y="695569"/>
                    </a:lnTo>
                    <a:lnTo>
                      <a:pt x="1060905" y="693799"/>
                    </a:lnTo>
                    <a:lnTo>
                      <a:pt x="1062085" y="693061"/>
                    </a:lnTo>
                    <a:close/>
                    <a:moveTo>
                      <a:pt x="1157216" y="608696"/>
                    </a:moveTo>
                    <a:lnTo>
                      <a:pt x="1160314" y="606189"/>
                    </a:lnTo>
                    <a:lnTo>
                      <a:pt x="1161494" y="604124"/>
                    </a:lnTo>
                    <a:lnTo>
                      <a:pt x="1162379" y="601469"/>
                    </a:lnTo>
                    <a:lnTo>
                      <a:pt x="1162379" y="598225"/>
                    </a:lnTo>
                    <a:lnTo>
                      <a:pt x="1161051" y="594390"/>
                    </a:lnTo>
                    <a:lnTo>
                      <a:pt x="1159724" y="590998"/>
                    </a:lnTo>
                    <a:lnTo>
                      <a:pt x="1158396" y="590408"/>
                    </a:lnTo>
                    <a:lnTo>
                      <a:pt x="1156331" y="590408"/>
                    </a:lnTo>
                    <a:lnTo>
                      <a:pt x="1151169" y="591587"/>
                    </a:lnTo>
                    <a:lnTo>
                      <a:pt x="1146450" y="594095"/>
                    </a:lnTo>
                    <a:lnTo>
                      <a:pt x="1144385" y="594537"/>
                    </a:lnTo>
                    <a:lnTo>
                      <a:pt x="1143647" y="593800"/>
                    </a:lnTo>
                    <a:lnTo>
                      <a:pt x="1144090" y="592325"/>
                    </a:lnTo>
                    <a:lnTo>
                      <a:pt x="1145860" y="590113"/>
                    </a:lnTo>
                    <a:lnTo>
                      <a:pt x="1145565" y="587900"/>
                    </a:lnTo>
                    <a:lnTo>
                      <a:pt x="1141582" y="584213"/>
                    </a:lnTo>
                    <a:lnTo>
                      <a:pt x="1137895" y="582886"/>
                    </a:lnTo>
                    <a:lnTo>
                      <a:pt x="1137895" y="582296"/>
                    </a:lnTo>
                    <a:lnTo>
                      <a:pt x="1139665" y="581263"/>
                    </a:lnTo>
                    <a:lnTo>
                      <a:pt x="1139960" y="580231"/>
                    </a:lnTo>
                    <a:lnTo>
                      <a:pt x="1139075" y="579198"/>
                    </a:lnTo>
                    <a:lnTo>
                      <a:pt x="1135240" y="576543"/>
                    </a:lnTo>
                    <a:lnTo>
                      <a:pt x="1131110" y="574773"/>
                    </a:lnTo>
                    <a:lnTo>
                      <a:pt x="1128751" y="574331"/>
                    </a:lnTo>
                    <a:lnTo>
                      <a:pt x="1123146" y="574331"/>
                    </a:lnTo>
                    <a:lnTo>
                      <a:pt x="1119901" y="575068"/>
                    </a:lnTo>
                    <a:lnTo>
                      <a:pt x="1116804" y="576396"/>
                    </a:lnTo>
                    <a:lnTo>
                      <a:pt x="1111937" y="579346"/>
                    </a:lnTo>
                    <a:lnTo>
                      <a:pt x="1110462" y="579051"/>
                    </a:lnTo>
                    <a:lnTo>
                      <a:pt x="1110167" y="578166"/>
                    </a:lnTo>
                    <a:lnTo>
                      <a:pt x="1110167" y="576101"/>
                    </a:lnTo>
                    <a:lnTo>
                      <a:pt x="1110462" y="574921"/>
                    </a:lnTo>
                    <a:lnTo>
                      <a:pt x="1111494" y="573741"/>
                    </a:lnTo>
                    <a:lnTo>
                      <a:pt x="1116656" y="570201"/>
                    </a:lnTo>
                    <a:lnTo>
                      <a:pt x="1126538" y="561647"/>
                    </a:lnTo>
                    <a:lnTo>
                      <a:pt x="1134650" y="558992"/>
                    </a:lnTo>
                    <a:lnTo>
                      <a:pt x="1140107" y="556632"/>
                    </a:lnTo>
                    <a:lnTo>
                      <a:pt x="1141140" y="554862"/>
                    </a:lnTo>
                    <a:lnTo>
                      <a:pt x="1139665" y="552945"/>
                    </a:lnTo>
                    <a:lnTo>
                      <a:pt x="1138043" y="551765"/>
                    </a:lnTo>
                    <a:lnTo>
                      <a:pt x="1134945" y="551470"/>
                    </a:lnTo>
                    <a:lnTo>
                      <a:pt x="1133323" y="552207"/>
                    </a:lnTo>
                    <a:lnTo>
                      <a:pt x="1131848" y="552207"/>
                    </a:lnTo>
                    <a:lnTo>
                      <a:pt x="1131110" y="551765"/>
                    </a:lnTo>
                    <a:lnTo>
                      <a:pt x="1130816" y="550732"/>
                    </a:lnTo>
                    <a:lnTo>
                      <a:pt x="1131553" y="548962"/>
                    </a:lnTo>
                    <a:lnTo>
                      <a:pt x="1134355" y="549405"/>
                    </a:lnTo>
                    <a:lnTo>
                      <a:pt x="1136863" y="547488"/>
                    </a:lnTo>
                    <a:lnTo>
                      <a:pt x="1139813" y="547193"/>
                    </a:lnTo>
                    <a:lnTo>
                      <a:pt x="1143205" y="546160"/>
                    </a:lnTo>
                    <a:lnTo>
                      <a:pt x="1144827" y="544980"/>
                    </a:lnTo>
                    <a:lnTo>
                      <a:pt x="1147187" y="542325"/>
                    </a:lnTo>
                    <a:lnTo>
                      <a:pt x="1147187" y="541883"/>
                    </a:lnTo>
                    <a:lnTo>
                      <a:pt x="1146892" y="540260"/>
                    </a:lnTo>
                    <a:lnTo>
                      <a:pt x="1144237" y="535983"/>
                    </a:lnTo>
                    <a:lnTo>
                      <a:pt x="1142762" y="534213"/>
                    </a:lnTo>
                    <a:lnTo>
                      <a:pt x="1141287" y="533181"/>
                    </a:lnTo>
                    <a:lnTo>
                      <a:pt x="1138633" y="532296"/>
                    </a:lnTo>
                    <a:lnTo>
                      <a:pt x="1131995" y="530969"/>
                    </a:lnTo>
                    <a:lnTo>
                      <a:pt x="1129636" y="530969"/>
                    </a:lnTo>
                    <a:lnTo>
                      <a:pt x="1125358" y="531411"/>
                    </a:lnTo>
                    <a:lnTo>
                      <a:pt x="1122851" y="532148"/>
                    </a:lnTo>
                    <a:lnTo>
                      <a:pt x="1116951" y="534508"/>
                    </a:lnTo>
                    <a:lnTo>
                      <a:pt x="1107364" y="535836"/>
                    </a:lnTo>
                    <a:lnTo>
                      <a:pt x="1100432" y="537458"/>
                    </a:lnTo>
                    <a:lnTo>
                      <a:pt x="1093795" y="538048"/>
                    </a:lnTo>
                    <a:lnTo>
                      <a:pt x="1090698" y="538933"/>
                    </a:lnTo>
                    <a:lnTo>
                      <a:pt x="1068574" y="528019"/>
                    </a:lnTo>
                    <a:lnTo>
                      <a:pt x="1065034" y="528904"/>
                    </a:lnTo>
                    <a:lnTo>
                      <a:pt x="1062675" y="530969"/>
                    </a:lnTo>
                    <a:lnTo>
                      <a:pt x="1062675" y="531853"/>
                    </a:lnTo>
                    <a:lnTo>
                      <a:pt x="1064592" y="533328"/>
                    </a:lnTo>
                    <a:lnTo>
                      <a:pt x="1067542" y="533328"/>
                    </a:lnTo>
                    <a:lnTo>
                      <a:pt x="1070197" y="532591"/>
                    </a:lnTo>
                    <a:lnTo>
                      <a:pt x="1070934" y="533033"/>
                    </a:lnTo>
                    <a:lnTo>
                      <a:pt x="1068869" y="535688"/>
                    </a:lnTo>
                    <a:lnTo>
                      <a:pt x="1063854" y="535393"/>
                    </a:lnTo>
                    <a:lnTo>
                      <a:pt x="1056037" y="533181"/>
                    </a:lnTo>
                    <a:lnTo>
                      <a:pt x="1044828" y="535098"/>
                    </a:lnTo>
                    <a:lnTo>
                      <a:pt x="1043648" y="535836"/>
                    </a:lnTo>
                    <a:lnTo>
                      <a:pt x="1043058" y="537163"/>
                    </a:lnTo>
                    <a:lnTo>
                      <a:pt x="1043058" y="539081"/>
                    </a:lnTo>
                    <a:lnTo>
                      <a:pt x="1043943" y="540850"/>
                    </a:lnTo>
                    <a:lnTo>
                      <a:pt x="1045418" y="542473"/>
                    </a:lnTo>
                    <a:lnTo>
                      <a:pt x="1048368" y="544833"/>
                    </a:lnTo>
                    <a:lnTo>
                      <a:pt x="1051613" y="545865"/>
                    </a:lnTo>
                    <a:lnTo>
                      <a:pt x="1052940" y="546750"/>
                    </a:lnTo>
                    <a:lnTo>
                      <a:pt x="1054858" y="550142"/>
                    </a:lnTo>
                    <a:lnTo>
                      <a:pt x="1055595" y="552355"/>
                    </a:lnTo>
                    <a:lnTo>
                      <a:pt x="1055300" y="553240"/>
                    </a:lnTo>
                    <a:lnTo>
                      <a:pt x="1051318" y="551027"/>
                    </a:lnTo>
                    <a:lnTo>
                      <a:pt x="1046745" y="547193"/>
                    </a:lnTo>
                    <a:lnTo>
                      <a:pt x="1043501" y="545718"/>
                    </a:lnTo>
                    <a:lnTo>
                      <a:pt x="1039813" y="545718"/>
                    </a:lnTo>
                    <a:lnTo>
                      <a:pt x="1034356" y="547193"/>
                    </a:lnTo>
                    <a:lnTo>
                      <a:pt x="1030669" y="549110"/>
                    </a:lnTo>
                    <a:lnTo>
                      <a:pt x="1029194" y="550585"/>
                    </a:lnTo>
                    <a:lnTo>
                      <a:pt x="1029194" y="551470"/>
                    </a:lnTo>
                    <a:lnTo>
                      <a:pt x="1030079" y="553535"/>
                    </a:lnTo>
                    <a:lnTo>
                      <a:pt x="1030964" y="554272"/>
                    </a:lnTo>
                    <a:lnTo>
                      <a:pt x="1045566" y="562089"/>
                    </a:lnTo>
                    <a:lnTo>
                      <a:pt x="1049105" y="562089"/>
                    </a:lnTo>
                    <a:lnTo>
                      <a:pt x="1053530" y="560909"/>
                    </a:lnTo>
                    <a:lnTo>
                      <a:pt x="1055890" y="560024"/>
                    </a:lnTo>
                    <a:lnTo>
                      <a:pt x="1059282" y="557812"/>
                    </a:lnTo>
                    <a:lnTo>
                      <a:pt x="1062085" y="558697"/>
                    </a:lnTo>
                    <a:lnTo>
                      <a:pt x="1068722" y="563712"/>
                    </a:lnTo>
                    <a:lnTo>
                      <a:pt x="1073441" y="565039"/>
                    </a:lnTo>
                    <a:lnTo>
                      <a:pt x="1069754" y="565629"/>
                    </a:lnTo>
                    <a:lnTo>
                      <a:pt x="1067099" y="565187"/>
                    </a:lnTo>
                    <a:lnTo>
                      <a:pt x="1062970" y="562974"/>
                    </a:lnTo>
                    <a:lnTo>
                      <a:pt x="1060020" y="562384"/>
                    </a:lnTo>
                    <a:lnTo>
                      <a:pt x="1057512" y="562974"/>
                    </a:lnTo>
                    <a:lnTo>
                      <a:pt x="1056185" y="564007"/>
                    </a:lnTo>
                    <a:lnTo>
                      <a:pt x="1055005" y="565777"/>
                    </a:lnTo>
                    <a:lnTo>
                      <a:pt x="1054710" y="567546"/>
                    </a:lnTo>
                    <a:lnTo>
                      <a:pt x="1055152" y="568874"/>
                    </a:lnTo>
                    <a:lnTo>
                      <a:pt x="1057365" y="569759"/>
                    </a:lnTo>
                    <a:lnTo>
                      <a:pt x="1060315" y="569316"/>
                    </a:lnTo>
                    <a:lnTo>
                      <a:pt x="1061642" y="569759"/>
                    </a:lnTo>
                    <a:lnTo>
                      <a:pt x="1062822" y="570939"/>
                    </a:lnTo>
                    <a:lnTo>
                      <a:pt x="1064149" y="573004"/>
                    </a:lnTo>
                    <a:lnTo>
                      <a:pt x="1066509" y="577576"/>
                    </a:lnTo>
                    <a:lnTo>
                      <a:pt x="1066509" y="578461"/>
                    </a:lnTo>
                    <a:lnTo>
                      <a:pt x="1065624" y="580378"/>
                    </a:lnTo>
                    <a:lnTo>
                      <a:pt x="1064002" y="581263"/>
                    </a:lnTo>
                    <a:lnTo>
                      <a:pt x="1062970" y="580821"/>
                    </a:lnTo>
                    <a:lnTo>
                      <a:pt x="1059282" y="576838"/>
                    </a:lnTo>
                    <a:lnTo>
                      <a:pt x="1058545" y="576838"/>
                    </a:lnTo>
                    <a:lnTo>
                      <a:pt x="1057365" y="585393"/>
                    </a:lnTo>
                    <a:lnTo>
                      <a:pt x="1056627" y="586720"/>
                    </a:lnTo>
                    <a:lnTo>
                      <a:pt x="1056185" y="587015"/>
                    </a:lnTo>
                    <a:lnTo>
                      <a:pt x="1045418" y="589375"/>
                    </a:lnTo>
                    <a:lnTo>
                      <a:pt x="1040403" y="589965"/>
                    </a:lnTo>
                    <a:lnTo>
                      <a:pt x="1035536" y="589523"/>
                    </a:lnTo>
                    <a:lnTo>
                      <a:pt x="1033471" y="588343"/>
                    </a:lnTo>
                    <a:lnTo>
                      <a:pt x="1031259" y="584655"/>
                    </a:lnTo>
                    <a:lnTo>
                      <a:pt x="1028457" y="581558"/>
                    </a:lnTo>
                    <a:lnTo>
                      <a:pt x="1026539" y="580231"/>
                    </a:lnTo>
                    <a:lnTo>
                      <a:pt x="1022999" y="578608"/>
                    </a:lnTo>
                    <a:lnTo>
                      <a:pt x="1021819" y="577133"/>
                    </a:lnTo>
                    <a:lnTo>
                      <a:pt x="1020787" y="574921"/>
                    </a:lnTo>
                    <a:lnTo>
                      <a:pt x="1018575" y="573004"/>
                    </a:lnTo>
                    <a:lnTo>
                      <a:pt x="1016067" y="572414"/>
                    </a:lnTo>
                    <a:lnTo>
                      <a:pt x="1011200" y="571971"/>
                    </a:lnTo>
                    <a:lnTo>
                      <a:pt x="1007808" y="572561"/>
                    </a:lnTo>
                    <a:lnTo>
                      <a:pt x="1003383" y="575511"/>
                    </a:lnTo>
                    <a:lnTo>
                      <a:pt x="1002203" y="576838"/>
                    </a:lnTo>
                    <a:lnTo>
                      <a:pt x="1000138" y="580231"/>
                    </a:lnTo>
                    <a:lnTo>
                      <a:pt x="998663" y="583623"/>
                    </a:lnTo>
                    <a:lnTo>
                      <a:pt x="997926" y="586573"/>
                    </a:lnTo>
                    <a:lnTo>
                      <a:pt x="997926" y="587458"/>
                    </a:lnTo>
                    <a:lnTo>
                      <a:pt x="999401" y="589670"/>
                    </a:lnTo>
                    <a:lnTo>
                      <a:pt x="1006038" y="595865"/>
                    </a:lnTo>
                    <a:lnTo>
                      <a:pt x="1017247" y="601174"/>
                    </a:lnTo>
                    <a:lnTo>
                      <a:pt x="1018870" y="603829"/>
                    </a:lnTo>
                    <a:lnTo>
                      <a:pt x="1020934" y="604862"/>
                    </a:lnTo>
                    <a:lnTo>
                      <a:pt x="1021672" y="606042"/>
                    </a:lnTo>
                    <a:lnTo>
                      <a:pt x="1022409" y="608254"/>
                    </a:lnTo>
                    <a:lnTo>
                      <a:pt x="1023737" y="609581"/>
                    </a:lnTo>
                    <a:lnTo>
                      <a:pt x="1029636" y="611351"/>
                    </a:lnTo>
                    <a:lnTo>
                      <a:pt x="1034356" y="609581"/>
                    </a:lnTo>
                    <a:lnTo>
                      <a:pt x="1036126" y="609139"/>
                    </a:lnTo>
                    <a:lnTo>
                      <a:pt x="1037159" y="609434"/>
                    </a:lnTo>
                    <a:lnTo>
                      <a:pt x="1040108" y="611351"/>
                    </a:lnTo>
                    <a:lnTo>
                      <a:pt x="1041878" y="613859"/>
                    </a:lnTo>
                    <a:lnTo>
                      <a:pt x="1043058" y="614744"/>
                    </a:lnTo>
                    <a:lnTo>
                      <a:pt x="1047925" y="615334"/>
                    </a:lnTo>
                    <a:lnTo>
                      <a:pt x="1050433" y="615924"/>
                    </a:lnTo>
                    <a:lnTo>
                      <a:pt x="1053383" y="617546"/>
                    </a:lnTo>
                    <a:lnTo>
                      <a:pt x="1060462" y="624773"/>
                    </a:lnTo>
                    <a:lnTo>
                      <a:pt x="1065772" y="629345"/>
                    </a:lnTo>
                    <a:lnTo>
                      <a:pt x="1075949" y="636867"/>
                    </a:lnTo>
                    <a:lnTo>
                      <a:pt x="1079931" y="642029"/>
                    </a:lnTo>
                    <a:lnTo>
                      <a:pt x="1084503" y="646602"/>
                    </a:lnTo>
                    <a:lnTo>
                      <a:pt x="1087896" y="653091"/>
                    </a:lnTo>
                    <a:lnTo>
                      <a:pt x="1089223" y="654861"/>
                    </a:lnTo>
                    <a:lnTo>
                      <a:pt x="1090698" y="655894"/>
                    </a:lnTo>
                    <a:lnTo>
                      <a:pt x="1095418" y="655894"/>
                    </a:lnTo>
                    <a:lnTo>
                      <a:pt x="1097630" y="656631"/>
                    </a:lnTo>
                    <a:lnTo>
                      <a:pt x="1100580" y="658548"/>
                    </a:lnTo>
                    <a:lnTo>
                      <a:pt x="1103677" y="659138"/>
                    </a:lnTo>
                    <a:lnTo>
                      <a:pt x="1106922" y="658401"/>
                    </a:lnTo>
                    <a:lnTo>
                      <a:pt x="1110167" y="656926"/>
                    </a:lnTo>
                    <a:lnTo>
                      <a:pt x="1115771" y="652501"/>
                    </a:lnTo>
                    <a:lnTo>
                      <a:pt x="1116066" y="651469"/>
                    </a:lnTo>
                    <a:lnTo>
                      <a:pt x="1116066" y="650141"/>
                    </a:lnTo>
                    <a:lnTo>
                      <a:pt x="1115034" y="646897"/>
                    </a:lnTo>
                    <a:lnTo>
                      <a:pt x="1110019" y="639227"/>
                    </a:lnTo>
                    <a:lnTo>
                      <a:pt x="1108987" y="636425"/>
                    </a:lnTo>
                    <a:lnTo>
                      <a:pt x="1110757" y="633917"/>
                    </a:lnTo>
                    <a:lnTo>
                      <a:pt x="1112527" y="632590"/>
                    </a:lnTo>
                    <a:lnTo>
                      <a:pt x="1112969" y="632885"/>
                    </a:lnTo>
                    <a:lnTo>
                      <a:pt x="1112969" y="636867"/>
                    </a:lnTo>
                    <a:lnTo>
                      <a:pt x="1113559" y="639227"/>
                    </a:lnTo>
                    <a:lnTo>
                      <a:pt x="1114592" y="640850"/>
                    </a:lnTo>
                    <a:lnTo>
                      <a:pt x="1116214" y="641734"/>
                    </a:lnTo>
                    <a:lnTo>
                      <a:pt x="1131848" y="643357"/>
                    </a:lnTo>
                    <a:lnTo>
                      <a:pt x="1134945" y="643357"/>
                    </a:lnTo>
                    <a:lnTo>
                      <a:pt x="1141140" y="641292"/>
                    </a:lnTo>
                    <a:lnTo>
                      <a:pt x="1143942" y="639522"/>
                    </a:lnTo>
                    <a:lnTo>
                      <a:pt x="1146302" y="637162"/>
                    </a:lnTo>
                    <a:lnTo>
                      <a:pt x="1148367" y="635687"/>
                    </a:lnTo>
                    <a:lnTo>
                      <a:pt x="1157069" y="633622"/>
                    </a:lnTo>
                    <a:lnTo>
                      <a:pt x="1156774" y="627133"/>
                    </a:lnTo>
                    <a:lnTo>
                      <a:pt x="1154414" y="624331"/>
                    </a:lnTo>
                    <a:lnTo>
                      <a:pt x="1153382" y="624036"/>
                    </a:lnTo>
                    <a:lnTo>
                      <a:pt x="1153382" y="623298"/>
                    </a:lnTo>
                    <a:lnTo>
                      <a:pt x="1157069" y="618431"/>
                    </a:lnTo>
                    <a:lnTo>
                      <a:pt x="1157511" y="617103"/>
                    </a:lnTo>
                    <a:lnTo>
                      <a:pt x="1157511" y="615481"/>
                    </a:lnTo>
                    <a:lnTo>
                      <a:pt x="1157069" y="613859"/>
                    </a:lnTo>
                    <a:lnTo>
                      <a:pt x="1155741" y="612236"/>
                    </a:lnTo>
                    <a:lnTo>
                      <a:pt x="1152349" y="610171"/>
                    </a:lnTo>
                    <a:lnTo>
                      <a:pt x="1152349" y="609729"/>
                    </a:lnTo>
                    <a:lnTo>
                      <a:pt x="1153677" y="609729"/>
                    </a:lnTo>
                    <a:lnTo>
                      <a:pt x="1156479" y="608696"/>
                    </a:lnTo>
                    <a:close/>
                    <a:moveTo>
                      <a:pt x="1298071" y="560762"/>
                    </a:moveTo>
                    <a:lnTo>
                      <a:pt x="1302790" y="555157"/>
                    </a:lnTo>
                    <a:lnTo>
                      <a:pt x="1304560" y="552502"/>
                    </a:lnTo>
                    <a:lnTo>
                      <a:pt x="1305298" y="550732"/>
                    </a:lnTo>
                    <a:lnTo>
                      <a:pt x="1306330" y="549405"/>
                    </a:lnTo>
                    <a:lnTo>
                      <a:pt x="1310755" y="546750"/>
                    </a:lnTo>
                    <a:lnTo>
                      <a:pt x="1315917" y="541440"/>
                    </a:lnTo>
                    <a:lnTo>
                      <a:pt x="1318572" y="538048"/>
                    </a:lnTo>
                    <a:lnTo>
                      <a:pt x="1320784" y="534508"/>
                    </a:lnTo>
                    <a:lnTo>
                      <a:pt x="1321522" y="532296"/>
                    </a:lnTo>
                    <a:lnTo>
                      <a:pt x="1318867" y="530231"/>
                    </a:lnTo>
                    <a:lnTo>
                      <a:pt x="1314442" y="528019"/>
                    </a:lnTo>
                    <a:lnTo>
                      <a:pt x="1302348" y="525069"/>
                    </a:lnTo>
                    <a:lnTo>
                      <a:pt x="1288189" y="524184"/>
                    </a:lnTo>
                    <a:lnTo>
                      <a:pt x="1281847" y="524921"/>
                    </a:lnTo>
                    <a:lnTo>
                      <a:pt x="1272702" y="526986"/>
                    </a:lnTo>
                    <a:lnTo>
                      <a:pt x="1270342" y="525954"/>
                    </a:lnTo>
                    <a:lnTo>
                      <a:pt x="1265622" y="522414"/>
                    </a:lnTo>
                    <a:lnTo>
                      <a:pt x="1263115" y="521382"/>
                    </a:lnTo>
                    <a:lnTo>
                      <a:pt x="1258100" y="519759"/>
                    </a:lnTo>
                    <a:lnTo>
                      <a:pt x="1247776" y="517399"/>
                    </a:lnTo>
                    <a:lnTo>
                      <a:pt x="1241581" y="516514"/>
                    </a:lnTo>
                    <a:lnTo>
                      <a:pt x="1237894" y="517104"/>
                    </a:lnTo>
                    <a:lnTo>
                      <a:pt x="1231700" y="519612"/>
                    </a:lnTo>
                    <a:lnTo>
                      <a:pt x="1227717" y="518874"/>
                    </a:lnTo>
                    <a:lnTo>
                      <a:pt x="1213558" y="519759"/>
                    </a:lnTo>
                    <a:lnTo>
                      <a:pt x="1207069" y="521087"/>
                    </a:lnTo>
                    <a:lnTo>
                      <a:pt x="1200726" y="523299"/>
                    </a:lnTo>
                    <a:lnTo>
                      <a:pt x="1198957" y="524184"/>
                    </a:lnTo>
                    <a:lnTo>
                      <a:pt x="1196892" y="526101"/>
                    </a:lnTo>
                    <a:lnTo>
                      <a:pt x="1196302" y="527429"/>
                    </a:lnTo>
                    <a:lnTo>
                      <a:pt x="1196302" y="530231"/>
                    </a:lnTo>
                    <a:lnTo>
                      <a:pt x="1196597" y="531559"/>
                    </a:lnTo>
                    <a:lnTo>
                      <a:pt x="1198514" y="535393"/>
                    </a:lnTo>
                    <a:lnTo>
                      <a:pt x="1202791" y="539966"/>
                    </a:lnTo>
                    <a:lnTo>
                      <a:pt x="1205446" y="541440"/>
                    </a:lnTo>
                    <a:lnTo>
                      <a:pt x="1208248" y="542178"/>
                    </a:lnTo>
                    <a:lnTo>
                      <a:pt x="1208248" y="542620"/>
                    </a:lnTo>
                    <a:lnTo>
                      <a:pt x="1205004" y="542620"/>
                    </a:lnTo>
                    <a:lnTo>
                      <a:pt x="1200284" y="541440"/>
                    </a:lnTo>
                    <a:lnTo>
                      <a:pt x="1190107" y="537901"/>
                    </a:lnTo>
                    <a:lnTo>
                      <a:pt x="1188485" y="537901"/>
                    </a:lnTo>
                    <a:lnTo>
                      <a:pt x="1185240" y="539228"/>
                    </a:lnTo>
                    <a:lnTo>
                      <a:pt x="1183617" y="540850"/>
                    </a:lnTo>
                    <a:lnTo>
                      <a:pt x="1183322" y="542030"/>
                    </a:lnTo>
                    <a:lnTo>
                      <a:pt x="1183322" y="547783"/>
                    </a:lnTo>
                    <a:lnTo>
                      <a:pt x="1184355" y="559434"/>
                    </a:lnTo>
                    <a:lnTo>
                      <a:pt x="1184797" y="567104"/>
                    </a:lnTo>
                    <a:lnTo>
                      <a:pt x="1184797" y="570054"/>
                    </a:lnTo>
                    <a:lnTo>
                      <a:pt x="1184207" y="575806"/>
                    </a:lnTo>
                    <a:lnTo>
                      <a:pt x="1184207" y="578608"/>
                    </a:lnTo>
                    <a:lnTo>
                      <a:pt x="1184502" y="581411"/>
                    </a:lnTo>
                    <a:lnTo>
                      <a:pt x="1185092" y="584065"/>
                    </a:lnTo>
                    <a:lnTo>
                      <a:pt x="1185977" y="586573"/>
                    </a:lnTo>
                    <a:lnTo>
                      <a:pt x="1193794" y="600437"/>
                    </a:lnTo>
                    <a:lnTo>
                      <a:pt x="1195269" y="608254"/>
                    </a:lnTo>
                    <a:lnTo>
                      <a:pt x="1196007" y="616366"/>
                    </a:lnTo>
                    <a:lnTo>
                      <a:pt x="1195269" y="623888"/>
                    </a:lnTo>
                    <a:lnTo>
                      <a:pt x="1200136" y="624625"/>
                    </a:lnTo>
                    <a:lnTo>
                      <a:pt x="1210461" y="623151"/>
                    </a:lnTo>
                    <a:lnTo>
                      <a:pt x="1213411" y="623151"/>
                    </a:lnTo>
                    <a:lnTo>
                      <a:pt x="1222703" y="625215"/>
                    </a:lnTo>
                    <a:lnTo>
                      <a:pt x="1225505" y="623888"/>
                    </a:lnTo>
                    <a:lnTo>
                      <a:pt x="1227275" y="618873"/>
                    </a:lnTo>
                    <a:lnTo>
                      <a:pt x="1229930" y="612826"/>
                    </a:lnTo>
                    <a:lnTo>
                      <a:pt x="1238189" y="604567"/>
                    </a:lnTo>
                    <a:lnTo>
                      <a:pt x="1238484" y="603829"/>
                    </a:lnTo>
                    <a:lnTo>
                      <a:pt x="1238484" y="599110"/>
                    </a:lnTo>
                    <a:lnTo>
                      <a:pt x="1237747" y="597782"/>
                    </a:lnTo>
                    <a:lnTo>
                      <a:pt x="1232585" y="592325"/>
                    </a:lnTo>
                    <a:lnTo>
                      <a:pt x="1228750" y="590555"/>
                    </a:lnTo>
                    <a:lnTo>
                      <a:pt x="1222703" y="588933"/>
                    </a:lnTo>
                    <a:lnTo>
                      <a:pt x="1221080" y="587900"/>
                    </a:lnTo>
                    <a:lnTo>
                      <a:pt x="1237599" y="585688"/>
                    </a:lnTo>
                    <a:lnTo>
                      <a:pt x="1243794" y="585688"/>
                    </a:lnTo>
                    <a:lnTo>
                      <a:pt x="1268572" y="589818"/>
                    </a:lnTo>
                    <a:lnTo>
                      <a:pt x="1272702" y="589375"/>
                    </a:lnTo>
                    <a:lnTo>
                      <a:pt x="1275799" y="588048"/>
                    </a:lnTo>
                    <a:lnTo>
                      <a:pt x="1281404" y="583328"/>
                    </a:lnTo>
                    <a:lnTo>
                      <a:pt x="1284502" y="580083"/>
                    </a:lnTo>
                    <a:lnTo>
                      <a:pt x="1288926" y="574626"/>
                    </a:lnTo>
                    <a:lnTo>
                      <a:pt x="1293203" y="568579"/>
                    </a:lnTo>
                    <a:lnTo>
                      <a:pt x="1294088" y="566071"/>
                    </a:lnTo>
                    <a:lnTo>
                      <a:pt x="1293056" y="565039"/>
                    </a:lnTo>
                    <a:lnTo>
                      <a:pt x="1290696" y="564007"/>
                    </a:lnTo>
                    <a:lnTo>
                      <a:pt x="1297333" y="561499"/>
                    </a:lnTo>
                    <a:lnTo>
                      <a:pt x="1298661" y="560467"/>
                    </a:lnTo>
                    <a:close/>
                    <a:moveTo>
                      <a:pt x="1044976" y="734506"/>
                    </a:moveTo>
                    <a:lnTo>
                      <a:pt x="1045713" y="730082"/>
                    </a:lnTo>
                    <a:lnTo>
                      <a:pt x="1045713" y="727427"/>
                    </a:lnTo>
                    <a:lnTo>
                      <a:pt x="1043943" y="719905"/>
                    </a:lnTo>
                    <a:lnTo>
                      <a:pt x="1042173" y="716070"/>
                    </a:lnTo>
                    <a:lnTo>
                      <a:pt x="1040846" y="714890"/>
                    </a:lnTo>
                    <a:lnTo>
                      <a:pt x="1039371" y="714300"/>
                    </a:lnTo>
                    <a:lnTo>
                      <a:pt x="1037011" y="714300"/>
                    </a:lnTo>
                    <a:lnTo>
                      <a:pt x="1028604" y="714890"/>
                    </a:lnTo>
                    <a:lnTo>
                      <a:pt x="1027129" y="713120"/>
                    </a:lnTo>
                    <a:lnTo>
                      <a:pt x="1027129" y="709580"/>
                    </a:lnTo>
                    <a:lnTo>
                      <a:pt x="1026539" y="708696"/>
                    </a:lnTo>
                    <a:lnTo>
                      <a:pt x="1025654" y="708106"/>
                    </a:lnTo>
                    <a:lnTo>
                      <a:pt x="1024179" y="707663"/>
                    </a:lnTo>
                    <a:lnTo>
                      <a:pt x="1018870" y="708253"/>
                    </a:lnTo>
                    <a:lnTo>
                      <a:pt x="1017542" y="707811"/>
                    </a:lnTo>
                    <a:lnTo>
                      <a:pt x="1007660" y="701763"/>
                    </a:lnTo>
                    <a:lnTo>
                      <a:pt x="1001908" y="699109"/>
                    </a:lnTo>
                    <a:lnTo>
                      <a:pt x="997631" y="696601"/>
                    </a:lnTo>
                    <a:lnTo>
                      <a:pt x="989814" y="690259"/>
                    </a:lnTo>
                    <a:lnTo>
                      <a:pt x="988781" y="690554"/>
                    </a:lnTo>
                    <a:lnTo>
                      <a:pt x="988781" y="692029"/>
                    </a:lnTo>
                    <a:lnTo>
                      <a:pt x="990994" y="695716"/>
                    </a:lnTo>
                    <a:lnTo>
                      <a:pt x="990994" y="696454"/>
                    </a:lnTo>
                    <a:lnTo>
                      <a:pt x="990404" y="696896"/>
                    </a:lnTo>
                    <a:lnTo>
                      <a:pt x="988929" y="697191"/>
                    </a:lnTo>
                    <a:lnTo>
                      <a:pt x="988191" y="697191"/>
                    </a:lnTo>
                    <a:lnTo>
                      <a:pt x="985832" y="695421"/>
                    </a:lnTo>
                    <a:lnTo>
                      <a:pt x="983324" y="694241"/>
                    </a:lnTo>
                    <a:lnTo>
                      <a:pt x="975802" y="691439"/>
                    </a:lnTo>
                    <a:lnTo>
                      <a:pt x="968723" y="686572"/>
                    </a:lnTo>
                    <a:lnTo>
                      <a:pt x="966068" y="685244"/>
                    </a:lnTo>
                    <a:lnTo>
                      <a:pt x="960463" y="677427"/>
                    </a:lnTo>
                    <a:lnTo>
                      <a:pt x="951319" y="670938"/>
                    </a:lnTo>
                    <a:lnTo>
                      <a:pt x="949844" y="669020"/>
                    </a:lnTo>
                    <a:lnTo>
                      <a:pt x="949844" y="667693"/>
                    </a:lnTo>
                    <a:lnTo>
                      <a:pt x="952056" y="662088"/>
                    </a:lnTo>
                    <a:lnTo>
                      <a:pt x="953384" y="659581"/>
                    </a:lnTo>
                    <a:lnTo>
                      <a:pt x="954711" y="657811"/>
                    </a:lnTo>
                    <a:lnTo>
                      <a:pt x="955448" y="655599"/>
                    </a:lnTo>
                    <a:lnTo>
                      <a:pt x="955448" y="651321"/>
                    </a:lnTo>
                    <a:lnTo>
                      <a:pt x="955006" y="650141"/>
                    </a:lnTo>
                    <a:lnTo>
                      <a:pt x="954711" y="646159"/>
                    </a:lnTo>
                    <a:lnTo>
                      <a:pt x="951319" y="640260"/>
                    </a:lnTo>
                    <a:lnTo>
                      <a:pt x="944829" y="632000"/>
                    </a:lnTo>
                    <a:lnTo>
                      <a:pt x="943649" y="630230"/>
                    </a:lnTo>
                    <a:lnTo>
                      <a:pt x="941879" y="626543"/>
                    </a:lnTo>
                    <a:lnTo>
                      <a:pt x="932587" y="605157"/>
                    </a:lnTo>
                    <a:lnTo>
                      <a:pt x="932292" y="602797"/>
                    </a:lnTo>
                    <a:lnTo>
                      <a:pt x="930965" y="598077"/>
                    </a:lnTo>
                    <a:lnTo>
                      <a:pt x="930227" y="594390"/>
                    </a:lnTo>
                    <a:lnTo>
                      <a:pt x="929342" y="592620"/>
                    </a:lnTo>
                    <a:lnTo>
                      <a:pt x="927868" y="590703"/>
                    </a:lnTo>
                    <a:lnTo>
                      <a:pt x="927425" y="589080"/>
                    </a:lnTo>
                    <a:lnTo>
                      <a:pt x="927868" y="587900"/>
                    </a:lnTo>
                    <a:lnTo>
                      <a:pt x="927868" y="586720"/>
                    </a:lnTo>
                    <a:lnTo>
                      <a:pt x="925655" y="583770"/>
                    </a:lnTo>
                    <a:lnTo>
                      <a:pt x="922263" y="579788"/>
                    </a:lnTo>
                    <a:lnTo>
                      <a:pt x="917396" y="575658"/>
                    </a:lnTo>
                    <a:lnTo>
                      <a:pt x="910316" y="572561"/>
                    </a:lnTo>
                    <a:lnTo>
                      <a:pt x="899844" y="566366"/>
                    </a:lnTo>
                    <a:lnTo>
                      <a:pt x="890847" y="562827"/>
                    </a:lnTo>
                    <a:lnTo>
                      <a:pt x="887602" y="562384"/>
                    </a:lnTo>
                    <a:lnTo>
                      <a:pt x="885537" y="563859"/>
                    </a:lnTo>
                    <a:lnTo>
                      <a:pt x="884505" y="566219"/>
                    </a:lnTo>
                    <a:lnTo>
                      <a:pt x="883473" y="566514"/>
                    </a:lnTo>
                    <a:lnTo>
                      <a:pt x="873443" y="561647"/>
                    </a:lnTo>
                    <a:lnTo>
                      <a:pt x="867544" y="559582"/>
                    </a:lnTo>
                    <a:lnTo>
                      <a:pt x="859432" y="558549"/>
                    </a:lnTo>
                    <a:lnTo>
                      <a:pt x="857809" y="560762"/>
                    </a:lnTo>
                    <a:lnTo>
                      <a:pt x="858104" y="561942"/>
                    </a:lnTo>
                    <a:lnTo>
                      <a:pt x="860464" y="564302"/>
                    </a:lnTo>
                    <a:lnTo>
                      <a:pt x="861791" y="565039"/>
                    </a:lnTo>
                    <a:lnTo>
                      <a:pt x="860612" y="565629"/>
                    </a:lnTo>
                    <a:lnTo>
                      <a:pt x="856924" y="565924"/>
                    </a:lnTo>
                    <a:lnTo>
                      <a:pt x="854712" y="566809"/>
                    </a:lnTo>
                    <a:lnTo>
                      <a:pt x="853827" y="568431"/>
                    </a:lnTo>
                    <a:lnTo>
                      <a:pt x="853827" y="570644"/>
                    </a:lnTo>
                    <a:lnTo>
                      <a:pt x="860169" y="593210"/>
                    </a:lnTo>
                    <a:lnTo>
                      <a:pt x="861791" y="596455"/>
                    </a:lnTo>
                    <a:lnTo>
                      <a:pt x="862086" y="597930"/>
                    </a:lnTo>
                    <a:lnTo>
                      <a:pt x="861791" y="599699"/>
                    </a:lnTo>
                    <a:lnTo>
                      <a:pt x="862381" y="601174"/>
                    </a:lnTo>
                    <a:lnTo>
                      <a:pt x="863856" y="602354"/>
                    </a:lnTo>
                    <a:lnTo>
                      <a:pt x="864741" y="603534"/>
                    </a:lnTo>
                    <a:lnTo>
                      <a:pt x="865184" y="608254"/>
                    </a:lnTo>
                    <a:lnTo>
                      <a:pt x="865626" y="610466"/>
                    </a:lnTo>
                    <a:lnTo>
                      <a:pt x="868134" y="617988"/>
                    </a:lnTo>
                    <a:lnTo>
                      <a:pt x="872116" y="624036"/>
                    </a:lnTo>
                    <a:lnTo>
                      <a:pt x="878310" y="630378"/>
                    </a:lnTo>
                    <a:lnTo>
                      <a:pt x="876393" y="630820"/>
                    </a:lnTo>
                    <a:lnTo>
                      <a:pt x="876393" y="632148"/>
                    </a:lnTo>
                    <a:lnTo>
                      <a:pt x="877573" y="633327"/>
                    </a:lnTo>
                    <a:lnTo>
                      <a:pt x="877130" y="634065"/>
                    </a:lnTo>
                    <a:lnTo>
                      <a:pt x="868281" y="639080"/>
                    </a:lnTo>
                    <a:lnTo>
                      <a:pt x="866511" y="641587"/>
                    </a:lnTo>
                    <a:lnTo>
                      <a:pt x="865774" y="643209"/>
                    </a:lnTo>
                    <a:lnTo>
                      <a:pt x="865036" y="643209"/>
                    </a:lnTo>
                    <a:lnTo>
                      <a:pt x="862086" y="642767"/>
                    </a:lnTo>
                    <a:lnTo>
                      <a:pt x="859579" y="640850"/>
                    </a:lnTo>
                    <a:lnTo>
                      <a:pt x="856334" y="639522"/>
                    </a:lnTo>
                    <a:lnTo>
                      <a:pt x="855154" y="638637"/>
                    </a:lnTo>
                    <a:lnTo>
                      <a:pt x="854564" y="637310"/>
                    </a:lnTo>
                    <a:lnTo>
                      <a:pt x="852795" y="630083"/>
                    </a:lnTo>
                    <a:lnTo>
                      <a:pt x="847780" y="618431"/>
                    </a:lnTo>
                    <a:lnTo>
                      <a:pt x="845272" y="609581"/>
                    </a:lnTo>
                    <a:lnTo>
                      <a:pt x="843650" y="604862"/>
                    </a:lnTo>
                    <a:lnTo>
                      <a:pt x="841733" y="600584"/>
                    </a:lnTo>
                    <a:lnTo>
                      <a:pt x="840258" y="598077"/>
                    </a:lnTo>
                    <a:lnTo>
                      <a:pt x="839078" y="597192"/>
                    </a:lnTo>
                    <a:lnTo>
                      <a:pt x="835095" y="596455"/>
                    </a:lnTo>
                    <a:lnTo>
                      <a:pt x="833916" y="595865"/>
                    </a:lnTo>
                    <a:lnTo>
                      <a:pt x="834211" y="593800"/>
                    </a:lnTo>
                    <a:lnTo>
                      <a:pt x="834653" y="592915"/>
                    </a:lnTo>
                    <a:lnTo>
                      <a:pt x="834211" y="592030"/>
                    </a:lnTo>
                    <a:lnTo>
                      <a:pt x="832736" y="591293"/>
                    </a:lnTo>
                    <a:lnTo>
                      <a:pt x="830671" y="589375"/>
                    </a:lnTo>
                    <a:lnTo>
                      <a:pt x="824476" y="587015"/>
                    </a:lnTo>
                    <a:lnTo>
                      <a:pt x="821526" y="585393"/>
                    </a:lnTo>
                    <a:lnTo>
                      <a:pt x="817839" y="582001"/>
                    </a:lnTo>
                    <a:lnTo>
                      <a:pt x="807367" y="576543"/>
                    </a:lnTo>
                    <a:lnTo>
                      <a:pt x="805155" y="576101"/>
                    </a:lnTo>
                    <a:lnTo>
                      <a:pt x="794388" y="575806"/>
                    </a:lnTo>
                    <a:lnTo>
                      <a:pt x="790406" y="575363"/>
                    </a:lnTo>
                    <a:lnTo>
                      <a:pt x="789668" y="578608"/>
                    </a:lnTo>
                    <a:lnTo>
                      <a:pt x="793208" y="582738"/>
                    </a:lnTo>
                    <a:lnTo>
                      <a:pt x="800435" y="586130"/>
                    </a:lnTo>
                    <a:lnTo>
                      <a:pt x="802647" y="587753"/>
                    </a:lnTo>
                    <a:lnTo>
                      <a:pt x="802352" y="591587"/>
                    </a:lnTo>
                    <a:lnTo>
                      <a:pt x="802352" y="592620"/>
                    </a:lnTo>
                    <a:lnTo>
                      <a:pt x="796305" y="593947"/>
                    </a:lnTo>
                    <a:lnTo>
                      <a:pt x="794388" y="595570"/>
                    </a:lnTo>
                    <a:lnTo>
                      <a:pt x="787308" y="598815"/>
                    </a:lnTo>
                    <a:lnTo>
                      <a:pt x="782736" y="603829"/>
                    </a:lnTo>
                    <a:lnTo>
                      <a:pt x="778016" y="607074"/>
                    </a:lnTo>
                    <a:lnTo>
                      <a:pt x="776836" y="607517"/>
                    </a:lnTo>
                    <a:lnTo>
                      <a:pt x="774624" y="607222"/>
                    </a:lnTo>
                    <a:lnTo>
                      <a:pt x="774182" y="606484"/>
                    </a:lnTo>
                    <a:lnTo>
                      <a:pt x="774182" y="604124"/>
                    </a:lnTo>
                    <a:lnTo>
                      <a:pt x="774919" y="602944"/>
                    </a:lnTo>
                    <a:lnTo>
                      <a:pt x="774624" y="602502"/>
                    </a:lnTo>
                    <a:lnTo>
                      <a:pt x="773444" y="602502"/>
                    </a:lnTo>
                    <a:lnTo>
                      <a:pt x="769904" y="605009"/>
                    </a:lnTo>
                    <a:lnTo>
                      <a:pt x="767397" y="607812"/>
                    </a:lnTo>
                    <a:lnTo>
                      <a:pt x="764005" y="610319"/>
                    </a:lnTo>
                    <a:lnTo>
                      <a:pt x="761792" y="608549"/>
                    </a:lnTo>
                    <a:lnTo>
                      <a:pt x="758253" y="607517"/>
                    </a:lnTo>
                    <a:lnTo>
                      <a:pt x="760317" y="606042"/>
                    </a:lnTo>
                    <a:lnTo>
                      <a:pt x="765627" y="603682"/>
                    </a:lnTo>
                    <a:lnTo>
                      <a:pt x="772264" y="596897"/>
                    </a:lnTo>
                    <a:lnTo>
                      <a:pt x="775067" y="592177"/>
                    </a:lnTo>
                    <a:lnTo>
                      <a:pt x="774624" y="589965"/>
                    </a:lnTo>
                    <a:lnTo>
                      <a:pt x="769757" y="587310"/>
                    </a:lnTo>
                    <a:lnTo>
                      <a:pt x="754270" y="581263"/>
                    </a:lnTo>
                    <a:lnTo>
                      <a:pt x="743651" y="578903"/>
                    </a:lnTo>
                    <a:lnTo>
                      <a:pt x="735834" y="576396"/>
                    </a:lnTo>
                    <a:lnTo>
                      <a:pt x="727427" y="575953"/>
                    </a:lnTo>
                    <a:lnTo>
                      <a:pt x="723887" y="576691"/>
                    </a:lnTo>
                    <a:lnTo>
                      <a:pt x="721675" y="578313"/>
                    </a:lnTo>
                    <a:lnTo>
                      <a:pt x="717545" y="582591"/>
                    </a:lnTo>
                    <a:lnTo>
                      <a:pt x="716513" y="584655"/>
                    </a:lnTo>
                    <a:lnTo>
                      <a:pt x="716513" y="589670"/>
                    </a:lnTo>
                    <a:lnTo>
                      <a:pt x="716218" y="590998"/>
                    </a:lnTo>
                    <a:lnTo>
                      <a:pt x="714153" y="593062"/>
                    </a:lnTo>
                    <a:lnTo>
                      <a:pt x="712973" y="593357"/>
                    </a:lnTo>
                    <a:lnTo>
                      <a:pt x="711203" y="592030"/>
                    </a:lnTo>
                    <a:lnTo>
                      <a:pt x="704271" y="593062"/>
                    </a:lnTo>
                    <a:lnTo>
                      <a:pt x="698666" y="594390"/>
                    </a:lnTo>
                    <a:lnTo>
                      <a:pt x="694241" y="596012"/>
                    </a:lnTo>
                    <a:lnTo>
                      <a:pt x="691292" y="596455"/>
                    </a:lnTo>
                    <a:lnTo>
                      <a:pt x="689669" y="595865"/>
                    </a:lnTo>
                    <a:lnTo>
                      <a:pt x="690259" y="594242"/>
                    </a:lnTo>
                    <a:lnTo>
                      <a:pt x="696011" y="588638"/>
                    </a:lnTo>
                    <a:lnTo>
                      <a:pt x="698666" y="585393"/>
                    </a:lnTo>
                    <a:lnTo>
                      <a:pt x="700436" y="582591"/>
                    </a:lnTo>
                    <a:lnTo>
                      <a:pt x="701321" y="580231"/>
                    </a:lnTo>
                    <a:lnTo>
                      <a:pt x="701911" y="577723"/>
                    </a:lnTo>
                    <a:lnTo>
                      <a:pt x="701911" y="572119"/>
                    </a:lnTo>
                    <a:lnTo>
                      <a:pt x="700878" y="566661"/>
                    </a:lnTo>
                    <a:lnTo>
                      <a:pt x="699994" y="564154"/>
                    </a:lnTo>
                    <a:lnTo>
                      <a:pt x="698961" y="562237"/>
                    </a:lnTo>
                    <a:lnTo>
                      <a:pt x="697781" y="560762"/>
                    </a:lnTo>
                    <a:lnTo>
                      <a:pt x="695274" y="559139"/>
                    </a:lnTo>
                    <a:lnTo>
                      <a:pt x="686424" y="557075"/>
                    </a:lnTo>
                    <a:lnTo>
                      <a:pt x="662531" y="565039"/>
                    </a:lnTo>
                    <a:lnTo>
                      <a:pt x="635835" y="573004"/>
                    </a:lnTo>
                    <a:lnTo>
                      <a:pt x="625363" y="577723"/>
                    </a:lnTo>
                    <a:lnTo>
                      <a:pt x="617988" y="579936"/>
                    </a:lnTo>
                    <a:lnTo>
                      <a:pt x="610319" y="584065"/>
                    </a:lnTo>
                    <a:lnTo>
                      <a:pt x="595127" y="593947"/>
                    </a:lnTo>
                    <a:lnTo>
                      <a:pt x="588785" y="598815"/>
                    </a:lnTo>
                    <a:lnTo>
                      <a:pt x="586573" y="601912"/>
                    </a:lnTo>
                    <a:lnTo>
                      <a:pt x="585983" y="604124"/>
                    </a:lnTo>
                    <a:lnTo>
                      <a:pt x="586868" y="605599"/>
                    </a:lnTo>
                    <a:lnTo>
                      <a:pt x="588343" y="607074"/>
                    </a:lnTo>
                    <a:lnTo>
                      <a:pt x="592177" y="610024"/>
                    </a:lnTo>
                    <a:lnTo>
                      <a:pt x="593210" y="611204"/>
                    </a:lnTo>
                    <a:lnTo>
                      <a:pt x="593210" y="612384"/>
                    </a:lnTo>
                    <a:lnTo>
                      <a:pt x="588933" y="615186"/>
                    </a:lnTo>
                    <a:lnTo>
                      <a:pt x="583180" y="617103"/>
                    </a:lnTo>
                    <a:lnTo>
                      <a:pt x="573888" y="625953"/>
                    </a:lnTo>
                    <a:lnTo>
                      <a:pt x="573446" y="626543"/>
                    </a:lnTo>
                    <a:lnTo>
                      <a:pt x="572856" y="629493"/>
                    </a:lnTo>
                    <a:lnTo>
                      <a:pt x="572561" y="634802"/>
                    </a:lnTo>
                    <a:lnTo>
                      <a:pt x="572561" y="636720"/>
                    </a:lnTo>
                    <a:lnTo>
                      <a:pt x="573594" y="638342"/>
                    </a:lnTo>
                    <a:lnTo>
                      <a:pt x="575806" y="640555"/>
                    </a:lnTo>
                    <a:lnTo>
                      <a:pt x="583328" y="642324"/>
                    </a:lnTo>
                    <a:lnTo>
                      <a:pt x="588785" y="642767"/>
                    </a:lnTo>
                    <a:lnTo>
                      <a:pt x="601469" y="641734"/>
                    </a:lnTo>
                    <a:lnTo>
                      <a:pt x="605304" y="641734"/>
                    </a:lnTo>
                    <a:lnTo>
                      <a:pt x="601764" y="646602"/>
                    </a:lnTo>
                    <a:lnTo>
                      <a:pt x="594685" y="648372"/>
                    </a:lnTo>
                    <a:lnTo>
                      <a:pt x="592620" y="651174"/>
                    </a:lnTo>
                    <a:lnTo>
                      <a:pt x="592620" y="652059"/>
                    </a:lnTo>
                    <a:lnTo>
                      <a:pt x="593652" y="652649"/>
                    </a:lnTo>
                    <a:lnTo>
                      <a:pt x="600289" y="654714"/>
                    </a:lnTo>
                    <a:lnTo>
                      <a:pt x="605894" y="654714"/>
                    </a:lnTo>
                    <a:lnTo>
                      <a:pt x="615923" y="652649"/>
                    </a:lnTo>
                    <a:lnTo>
                      <a:pt x="630525" y="652206"/>
                    </a:lnTo>
                    <a:lnTo>
                      <a:pt x="661646" y="647192"/>
                    </a:lnTo>
                    <a:lnTo>
                      <a:pt x="668135" y="648962"/>
                    </a:lnTo>
                    <a:lnTo>
                      <a:pt x="669020" y="649846"/>
                    </a:lnTo>
                    <a:lnTo>
                      <a:pt x="667988" y="650879"/>
                    </a:lnTo>
                    <a:lnTo>
                      <a:pt x="664596" y="651174"/>
                    </a:lnTo>
                    <a:lnTo>
                      <a:pt x="657811" y="650289"/>
                    </a:lnTo>
                    <a:lnTo>
                      <a:pt x="651321" y="651026"/>
                    </a:lnTo>
                    <a:lnTo>
                      <a:pt x="649699" y="651764"/>
                    </a:lnTo>
                    <a:lnTo>
                      <a:pt x="649699" y="653239"/>
                    </a:lnTo>
                    <a:lnTo>
                      <a:pt x="652944" y="654271"/>
                    </a:lnTo>
                    <a:lnTo>
                      <a:pt x="653681" y="655156"/>
                    </a:lnTo>
                    <a:lnTo>
                      <a:pt x="649699" y="656189"/>
                    </a:lnTo>
                    <a:lnTo>
                      <a:pt x="644832" y="656189"/>
                    </a:lnTo>
                    <a:lnTo>
                      <a:pt x="639817" y="657369"/>
                    </a:lnTo>
                    <a:lnTo>
                      <a:pt x="629493" y="660318"/>
                    </a:lnTo>
                    <a:lnTo>
                      <a:pt x="616513" y="663416"/>
                    </a:lnTo>
                    <a:lnTo>
                      <a:pt x="603387" y="665923"/>
                    </a:lnTo>
                    <a:lnTo>
                      <a:pt x="600289" y="667103"/>
                    </a:lnTo>
                    <a:lnTo>
                      <a:pt x="591587" y="671823"/>
                    </a:lnTo>
                    <a:lnTo>
                      <a:pt x="589375" y="673445"/>
                    </a:lnTo>
                    <a:lnTo>
                      <a:pt x="588785" y="674920"/>
                    </a:lnTo>
                    <a:lnTo>
                      <a:pt x="591735" y="678755"/>
                    </a:lnTo>
                    <a:lnTo>
                      <a:pt x="609434" y="691144"/>
                    </a:lnTo>
                    <a:lnTo>
                      <a:pt x="624920" y="692324"/>
                    </a:lnTo>
                    <a:lnTo>
                      <a:pt x="642324" y="691439"/>
                    </a:lnTo>
                    <a:lnTo>
                      <a:pt x="644979" y="691734"/>
                    </a:lnTo>
                    <a:lnTo>
                      <a:pt x="648667" y="692914"/>
                    </a:lnTo>
                    <a:lnTo>
                      <a:pt x="651174" y="692914"/>
                    </a:lnTo>
                    <a:lnTo>
                      <a:pt x="668873" y="692472"/>
                    </a:lnTo>
                    <a:lnTo>
                      <a:pt x="681115" y="691439"/>
                    </a:lnTo>
                    <a:lnTo>
                      <a:pt x="687604" y="690407"/>
                    </a:lnTo>
                    <a:lnTo>
                      <a:pt x="694389" y="688784"/>
                    </a:lnTo>
                    <a:lnTo>
                      <a:pt x="697044" y="688784"/>
                    </a:lnTo>
                    <a:lnTo>
                      <a:pt x="703976" y="687752"/>
                    </a:lnTo>
                    <a:lnTo>
                      <a:pt x="709433" y="688047"/>
                    </a:lnTo>
                    <a:lnTo>
                      <a:pt x="718872" y="689817"/>
                    </a:lnTo>
                    <a:lnTo>
                      <a:pt x="725509" y="691587"/>
                    </a:lnTo>
                    <a:lnTo>
                      <a:pt x="752500" y="699551"/>
                    </a:lnTo>
                    <a:lnTo>
                      <a:pt x="762677" y="703976"/>
                    </a:lnTo>
                    <a:lnTo>
                      <a:pt x="765185" y="706041"/>
                    </a:lnTo>
                    <a:lnTo>
                      <a:pt x="763267" y="707073"/>
                    </a:lnTo>
                    <a:lnTo>
                      <a:pt x="761202" y="707663"/>
                    </a:lnTo>
                    <a:lnTo>
                      <a:pt x="750583" y="707663"/>
                    </a:lnTo>
                    <a:lnTo>
                      <a:pt x="748518" y="708548"/>
                    </a:lnTo>
                    <a:lnTo>
                      <a:pt x="741881" y="709728"/>
                    </a:lnTo>
                    <a:lnTo>
                      <a:pt x="738931" y="709728"/>
                    </a:lnTo>
                    <a:lnTo>
                      <a:pt x="724035" y="708106"/>
                    </a:lnTo>
                    <a:lnTo>
                      <a:pt x="712088" y="707811"/>
                    </a:lnTo>
                    <a:lnTo>
                      <a:pt x="705598" y="707221"/>
                    </a:lnTo>
                    <a:lnTo>
                      <a:pt x="699109" y="706041"/>
                    </a:lnTo>
                    <a:lnTo>
                      <a:pt x="688047" y="705746"/>
                    </a:lnTo>
                    <a:lnTo>
                      <a:pt x="663563" y="708401"/>
                    </a:lnTo>
                    <a:lnTo>
                      <a:pt x="636720" y="712235"/>
                    </a:lnTo>
                    <a:lnTo>
                      <a:pt x="621528" y="715775"/>
                    </a:lnTo>
                    <a:lnTo>
                      <a:pt x="620791" y="716070"/>
                    </a:lnTo>
                    <a:lnTo>
                      <a:pt x="619906" y="717840"/>
                    </a:lnTo>
                    <a:lnTo>
                      <a:pt x="620201" y="720790"/>
                    </a:lnTo>
                    <a:lnTo>
                      <a:pt x="621086" y="725657"/>
                    </a:lnTo>
                    <a:lnTo>
                      <a:pt x="621823" y="728607"/>
                    </a:lnTo>
                    <a:lnTo>
                      <a:pt x="622266" y="729639"/>
                    </a:lnTo>
                    <a:lnTo>
                      <a:pt x="625216" y="733622"/>
                    </a:lnTo>
                    <a:lnTo>
                      <a:pt x="632590" y="740259"/>
                    </a:lnTo>
                    <a:lnTo>
                      <a:pt x="635245" y="743208"/>
                    </a:lnTo>
                    <a:lnTo>
                      <a:pt x="636277" y="745421"/>
                    </a:lnTo>
                    <a:lnTo>
                      <a:pt x="637162" y="746748"/>
                    </a:lnTo>
                    <a:lnTo>
                      <a:pt x="637752" y="747191"/>
                    </a:lnTo>
                    <a:lnTo>
                      <a:pt x="648519" y="751173"/>
                    </a:lnTo>
                    <a:lnTo>
                      <a:pt x="654861" y="752795"/>
                    </a:lnTo>
                    <a:lnTo>
                      <a:pt x="661203" y="753680"/>
                    </a:lnTo>
                    <a:lnTo>
                      <a:pt x="673150" y="754565"/>
                    </a:lnTo>
                    <a:lnTo>
                      <a:pt x="685097" y="754123"/>
                    </a:lnTo>
                    <a:lnTo>
                      <a:pt x="694979" y="754123"/>
                    </a:lnTo>
                    <a:lnTo>
                      <a:pt x="701468" y="755155"/>
                    </a:lnTo>
                    <a:lnTo>
                      <a:pt x="711350" y="757810"/>
                    </a:lnTo>
                    <a:lnTo>
                      <a:pt x="711645" y="758400"/>
                    </a:lnTo>
                    <a:lnTo>
                      <a:pt x="713563" y="765332"/>
                    </a:lnTo>
                    <a:lnTo>
                      <a:pt x="714005" y="768577"/>
                    </a:lnTo>
                    <a:lnTo>
                      <a:pt x="713415" y="774182"/>
                    </a:lnTo>
                    <a:lnTo>
                      <a:pt x="715038" y="777426"/>
                    </a:lnTo>
                    <a:lnTo>
                      <a:pt x="720642" y="785096"/>
                    </a:lnTo>
                    <a:lnTo>
                      <a:pt x="723445" y="788046"/>
                    </a:lnTo>
                    <a:lnTo>
                      <a:pt x="726099" y="789963"/>
                    </a:lnTo>
                    <a:lnTo>
                      <a:pt x="728902" y="790553"/>
                    </a:lnTo>
                    <a:lnTo>
                      <a:pt x="738194" y="790553"/>
                    </a:lnTo>
                    <a:lnTo>
                      <a:pt x="747633" y="788931"/>
                    </a:lnTo>
                    <a:lnTo>
                      <a:pt x="768134" y="788193"/>
                    </a:lnTo>
                    <a:lnTo>
                      <a:pt x="773592" y="787751"/>
                    </a:lnTo>
                    <a:lnTo>
                      <a:pt x="778311" y="785686"/>
                    </a:lnTo>
                    <a:lnTo>
                      <a:pt x="782736" y="785391"/>
                    </a:lnTo>
                    <a:lnTo>
                      <a:pt x="785538" y="786128"/>
                    </a:lnTo>
                    <a:lnTo>
                      <a:pt x="795420" y="784654"/>
                    </a:lnTo>
                    <a:lnTo>
                      <a:pt x="808695" y="783769"/>
                    </a:lnTo>
                    <a:lnTo>
                      <a:pt x="821379" y="781704"/>
                    </a:lnTo>
                    <a:lnTo>
                      <a:pt x="835095" y="777869"/>
                    </a:lnTo>
                    <a:lnTo>
                      <a:pt x="840700" y="774772"/>
                    </a:lnTo>
                    <a:lnTo>
                      <a:pt x="845420" y="771527"/>
                    </a:lnTo>
                    <a:lnTo>
                      <a:pt x="850287" y="769757"/>
                    </a:lnTo>
                    <a:lnTo>
                      <a:pt x="863414" y="768872"/>
                    </a:lnTo>
                    <a:lnTo>
                      <a:pt x="874476" y="766660"/>
                    </a:lnTo>
                    <a:lnTo>
                      <a:pt x="876688" y="765332"/>
                    </a:lnTo>
                    <a:lnTo>
                      <a:pt x="882735" y="759727"/>
                    </a:lnTo>
                    <a:lnTo>
                      <a:pt x="885095" y="758400"/>
                    </a:lnTo>
                    <a:lnTo>
                      <a:pt x="889667" y="750731"/>
                    </a:lnTo>
                    <a:lnTo>
                      <a:pt x="892175" y="747928"/>
                    </a:lnTo>
                    <a:lnTo>
                      <a:pt x="894829" y="746453"/>
                    </a:lnTo>
                    <a:lnTo>
                      <a:pt x="897927" y="746453"/>
                    </a:lnTo>
                    <a:lnTo>
                      <a:pt x="901024" y="747633"/>
                    </a:lnTo>
                    <a:lnTo>
                      <a:pt x="902499" y="749108"/>
                    </a:lnTo>
                    <a:lnTo>
                      <a:pt x="902941" y="751026"/>
                    </a:lnTo>
                    <a:lnTo>
                      <a:pt x="902647" y="753680"/>
                    </a:lnTo>
                    <a:lnTo>
                      <a:pt x="902647" y="755008"/>
                    </a:lnTo>
                    <a:lnTo>
                      <a:pt x="903089" y="756188"/>
                    </a:lnTo>
                    <a:lnTo>
                      <a:pt x="905006" y="757515"/>
                    </a:lnTo>
                    <a:lnTo>
                      <a:pt x="908399" y="758990"/>
                    </a:lnTo>
                    <a:lnTo>
                      <a:pt x="911791" y="759580"/>
                    </a:lnTo>
                    <a:lnTo>
                      <a:pt x="917101" y="759285"/>
                    </a:lnTo>
                    <a:lnTo>
                      <a:pt x="924180" y="760170"/>
                    </a:lnTo>
                    <a:lnTo>
                      <a:pt x="931260" y="761940"/>
                    </a:lnTo>
                    <a:lnTo>
                      <a:pt x="937602" y="762530"/>
                    </a:lnTo>
                    <a:lnTo>
                      <a:pt x="937602" y="763857"/>
                    </a:lnTo>
                    <a:lnTo>
                      <a:pt x="934210" y="767250"/>
                    </a:lnTo>
                    <a:lnTo>
                      <a:pt x="933620" y="768282"/>
                    </a:lnTo>
                    <a:lnTo>
                      <a:pt x="935242" y="769904"/>
                    </a:lnTo>
                    <a:lnTo>
                      <a:pt x="949254" y="772117"/>
                    </a:lnTo>
                    <a:lnTo>
                      <a:pt x="952204" y="770199"/>
                    </a:lnTo>
                    <a:lnTo>
                      <a:pt x="955006" y="769462"/>
                    </a:lnTo>
                    <a:lnTo>
                      <a:pt x="962528" y="772264"/>
                    </a:lnTo>
                    <a:lnTo>
                      <a:pt x="969018" y="773002"/>
                    </a:lnTo>
                    <a:lnTo>
                      <a:pt x="978162" y="774772"/>
                    </a:lnTo>
                    <a:lnTo>
                      <a:pt x="986127" y="773887"/>
                    </a:lnTo>
                    <a:lnTo>
                      <a:pt x="993059" y="774182"/>
                    </a:lnTo>
                    <a:lnTo>
                      <a:pt x="994681" y="773739"/>
                    </a:lnTo>
                    <a:lnTo>
                      <a:pt x="997188" y="772264"/>
                    </a:lnTo>
                    <a:lnTo>
                      <a:pt x="1003678" y="771232"/>
                    </a:lnTo>
                    <a:lnTo>
                      <a:pt x="1007070" y="769609"/>
                    </a:lnTo>
                    <a:lnTo>
                      <a:pt x="1016952" y="766660"/>
                    </a:lnTo>
                    <a:lnTo>
                      <a:pt x="1020197" y="765037"/>
                    </a:lnTo>
                    <a:lnTo>
                      <a:pt x="1021967" y="760022"/>
                    </a:lnTo>
                    <a:lnTo>
                      <a:pt x="1021967" y="757810"/>
                    </a:lnTo>
                    <a:lnTo>
                      <a:pt x="1021082" y="756188"/>
                    </a:lnTo>
                    <a:lnTo>
                      <a:pt x="1019755" y="755155"/>
                    </a:lnTo>
                    <a:lnTo>
                      <a:pt x="1019017" y="754860"/>
                    </a:lnTo>
                    <a:lnTo>
                      <a:pt x="1016510" y="755303"/>
                    </a:lnTo>
                    <a:lnTo>
                      <a:pt x="1015182" y="754270"/>
                    </a:lnTo>
                    <a:lnTo>
                      <a:pt x="1014740" y="753238"/>
                    </a:lnTo>
                    <a:lnTo>
                      <a:pt x="1014740" y="750583"/>
                    </a:lnTo>
                    <a:lnTo>
                      <a:pt x="1015035" y="749551"/>
                    </a:lnTo>
                    <a:lnTo>
                      <a:pt x="1017100" y="747338"/>
                    </a:lnTo>
                    <a:lnTo>
                      <a:pt x="1017100" y="746453"/>
                    </a:lnTo>
                    <a:lnTo>
                      <a:pt x="1015330" y="744683"/>
                    </a:lnTo>
                    <a:lnTo>
                      <a:pt x="1012527" y="743651"/>
                    </a:lnTo>
                    <a:lnTo>
                      <a:pt x="1004858" y="744241"/>
                    </a:lnTo>
                    <a:lnTo>
                      <a:pt x="1002203" y="746158"/>
                    </a:lnTo>
                    <a:lnTo>
                      <a:pt x="996156" y="748813"/>
                    </a:lnTo>
                    <a:lnTo>
                      <a:pt x="993354" y="750436"/>
                    </a:lnTo>
                    <a:lnTo>
                      <a:pt x="987896" y="756335"/>
                    </a:lnTo>
                    <a:lnTo>
                      <a:pt x="987159" y="756630"/>
                    </a:lnTo>
                    <a:lnTo>
                      <a:pt x="987159" y="755155"/>
                    </a:lnTo>
                    <a:lnTo>
                      <a:pt x="989224" y="749108"/>
                    </a:lnTo>
                    <a:lnTo>
                      <a:pt x="989224" y="746011"/>
                    </a:lnTo>
                    <a:lnTo>
                      <a:pt x="988929" y="744241"/>
                    </a:lnTo>
                    <a:lnTo>
                      <a:pt x="988634" y="743651"/>
                    </a:lnTo>
                    <a:lnTo>
                      <a:pt x="987602" y="743651"/>
                    </a:lnTo>
                    <a:lnTo>
                      <a:pt x="986569" y="743061"/>
                    </a:lnTo>
                    <a:lnTo>
                      <a:pt x="982587" y="739816"/>
                    </a:lnTo>
                    <a:lnTo>
                      <a:pt x="979342" y="737751"/>
                    </a:lnTo>
                    <a:lnTo>
                      <a:pt x="978162" y="736276"/>
                    </a:lnTo>
                    <a:lnTo>
                      <a:pt x="978899" y="735244"/>
                    </a:lnTo>
                    <a:lnTo>
                      <a:pt x="980817" y="734359"/>
                    </a:lnTo>
                    <a:lnTo>
                      <a:pt x="982292" y="734801"/>
                    </a:lnTo>
                    <a:lnTo>
                      <a:pt x="988634" y="738489"/>
                    </a:lnTo>
                    <a:lnTo>
                      <a:pt x="992321" y="739816"/>
                    </a:lnTo>
                    <a:lnTo>
                      <a:pt x="996893" y="740554"/>
                    </a:lnTo>
                    <a:lnTo>
                      <a:pt x="1000138" y="740554"/>
                    </a:lnTo>
                    <a:lnTo>
                      <a:pt x="1001613" y="739374"/>
                    </a:lnTo>
                    <a:lnTo>
                      <a:pt x="1002203" y="738489"/>
                    </a:lnTo>
                    <a:lnTo>
                      <a:pt x="1002203" y="735391"/>
                    </a:lnTo>
                    <a:lnTo>
                      <a:pt x="1001613" y="733917"/>
                    </a:lnTo>
                    <a:lnTo>
                      <a:pt x="1000876" y="732737"/>
                    </a:lnTo>
                    <a:lnTo>
                      <a:pt x="1002793" y="730819"/>
                    </a:lnTo>
                    <a:lnTo>
                      <a:pt x="1007365" y="728312"/>
                    </a:lnTo>
                    <a:lnTo>
                      <a:pt x="1010315" y="726984"/>
                    </a:lnTo>
                    <a:lnTo>
                      <a:pt x="1011643" y="726984"/>
                    </a:lnTo>
                    <a:lnTo>
                      <a:pt x="1013855" y="727869"/>
                    </a:lnTo>
                    <a:lnTo>
                      <a:pt x="1020050" y="731852"/>
                    </a:lnTo>
                    <a:lnTo>
                      <a:pt x="1023294" y="733474"/>
                    </a:lnTo>
                    <a:lnTo>
                      <a:pt x="1025507" y="733769"/>
                    </a:lnTo>
                    <a:lnTo>
                      <a:pt x="1026687" y="732737"/>
                    </a:lnTo>
                    <a:lnTo>
                      <a:pt x="1027719" y="731114"/>
                    </a:lnTo>
                    <a:lnTo>
                      <a:pt x="1029194" y="727427"/>
                    </a:lnTo>
                    <a:lnTo>
                      <a:pt x="1029784" y="726689"/>
                    </a:lnTo>
                    <a:lnTo>
                      <a:pt x="1030521" y="727427"/>
                    </a:lnTo>
                    <a:lnTo>
                      <a:pt x="1031996" y="731409"/>
                    </a:lnTo>
                    <a:lnTo>
                      <a:pt x="1033619" y="733179"/>
                    </a:lnTo>
                    <a:lnTo>
                      <a:pt x="1036716" y="734654"/>
                    </a:lnTo>
                    <a:lnTo>
                      <a:pt x="1041288" y="735096"/>
                    </a:lnTo>
                    <a:lnTo>
                      <a:pt x="1042911" y="734506"/>
                    </a:lnTo>
                    <a:lnTo>
                      <a:pt x="1044091" y="732884"/>
                    </a:lnTo>
                    <a:close/>
                    <a:moveTo>
                      <a:pt x="1036716" y="749698"/>
                    </a:moveTo>
                    <a:lnTo>
                      <a:pt x="1038781" y="749256"/>
                    </a:lnTo>
                    <a:lnTo>
                      <a:pt x="1039961" y="748371"/>
                    </a:lnTo>
                    <a:lnTo>
                      <a:pt x="1040993" y="747043"/>
                    </a:lnTo>
                    <a:lnTo>
                      <a:pt x="1042026" y="746453"/>
                    </a:lnTo>
                    <a:lnTo>
                      <a:pt x="1043353" y="746158"/>
                    </a:lnTo>
                    <a:lnTo>
                      <a:pt x="1042616" y="744536"/>
                    </a:lnTo>
                    <a:lnTo>
                      <a:pt x="1040846" y="742471"/>
                    </a:lnTo>
                    <a:lnTo>
                      <a:pt x="1037011" y="740996"/>
                    </a:lnTo>
                    <a:lnTo>
                      <a:pt x="1035241" y="740996"/>
                    </a:lnTo>
                    <a:lnTo>
                      <a:pt x="1034209" y="741734"/>
                    </a:lnTo>
                    <a:lnTo>
                      <a:pt x="1034209" y="742619"/>
                    </a:lnTo>
                    <a:lnTo>
                      <a:pt x="1034799" y="743651"/>
                    </a:lnTo>
                    <a:lnTo>
                      <a:pt x="1037306" y="744831"/>
                    </a:lnTo>
                    <a:lnTo>
                      <a:pt x="1037896" y="745421"/>
                    </a:lnTo>
                    <a:lnTo>
                      <a:pt x="1037601" y="746158"/>
                    </a:lnTo>
                    <a:lnTo>
                      <a:pt x="1035684" y="747191"/>
                    </a:lnTo>
                    <a:lnTo>
                      <a:pt x="1036274" y="747633"/>
                    </a:lnTo>
                    <a:lnTo>
                      <a:pt x="1036274" y="749551"/>
                    </a:lnTo>
                    <a:lnTo>
                      <a:pt x="1036569" y="749551"/>
                    </a:lnTo>
                    <a:close/>
                    <a:moveTo>
                      <a:pt x="1069017" y="769757"/>
                    </a:moveTo>
                    <a:lnTo>
                      <a:pt x="1069607" y="766955"/>
                    </a:lnTo>
                    <a:lnTo>
                      <a:pt x="1069312" y="765480"/>
                    </a:lnTo>
                    <a:lnTo>
                      <a:pt x="1068574" y="763710"/>
                    </a:lnTo>
                    <a:lnTo>
                      <a:pt x="1067542" y="762530"/>
                    </a:lnTo>
                    <a:lnTo>
                      <a:pt x="1065477" y="761645"/>
                    </a:lnTo>
                    <a:lnTo>
                      <a:pt x="1064592" y="762382"/>
                    </a:lnTo>
                    <a:lnTo>
                      <a:pt x="1063265" y="764300"/>
                    </a:lnTo>
                    <a:lnTo>
                      <a:pt x="1062970" y="765185"/>
                    </a:lnTo>
                    <a:lnTo>
                      <a:pt x="1062970" y="765775"/>
                    </a:lnTo>
                    <a:lnTo>
                      <a:pt x="1064297" y="767987"/>
                    </a:lnTo>
                    <a:lnTo>
                      <a:pt x="1065772" y="769019"/>
                    </a:lnTo>
                    <a:lnTo>
                      <a:pt x="1069017" y="769757"/>
                    </a:lnTo>
                    <a:close/>
                    <a:moveTo>
                      <a:pt x="1053973" y="778311"/>
                    </a:moveTo>
                    <a:lnTo>
                      <a:pt x="1054563" y="778311"/>
                    </a:lnTo>
                    <a:lnTo>
                      <a:pt x="1055890" y="777131"/>
                    </a:lnTo>
                    <a:lnTo>
                      <a:pt x="1056922" y="777131"/>
                    </a:lnTo>
                    <a:lnTo>
                      <a:pt x="1057955" y="779049"/>
                    </a:lnTo>
                    <a:lnTo>
                      <a:pt x="1059135" y="780081"/>
                    </a:lnTo>
                    <a:lnTo>
                      <a:pt x="1060020" y="779786"/>
                    </a:lnTo>
                    <a:lnTo>
                      <a:pt x="1062085" y="778016"/>
                    </a:lnTo>
                    <a:lnTo>
                      <a:pt x="1063117" y="777574"/>
                    </a:lnTo>
                    <a:lnTo>
                      <a:pt x="1064002" y="776099"/>
                    </a:lnTo>
                    <a:lnTo>
                      <a:pt x="1065034" y="771674"/>
                    </a:lnTo>
                    <a:lnTo>
                      <a:pt x="1064297" y="770642"/>
                    </a:lnTo>
                    <a:lnTo>
                      <a:pt x="1062085" y="769167"/>
                    </a:lnTo>
                    <a:lnTo>
                      <a:pt x="1061052" y="767397"/>
                    </a:lnTo>
                    <a:lnTo>
                      <a:pt x="1058840" y="766070"/>
                    </a:lnTo>
                    <a:lnTo>
                      <a:pt x="1056037" y="765775"/>
                    </a:lnTo>
                    <a:lnTo>
                      <a:pt x="1054858" y="766217"/>
                    </a:lnTo>
                    <a:lnTo>
                      <a:pt x="1053973" y="766955"/>
                    </a:lnTo>
                    <a:lnTo>
                      <a:pt x="1053678" y="767839"/>
                    </a:lnTo>
                    <a:lnTo>
                      <a:pt x="1053973" y="768872"/>
                    </a:lnTo>
                    <a:lnTo>
                      <a:pt x="1053973" y="770199"/>
                    </a:lnTo>
                    <a:lnTo>
                      <a:pt x="1053235" y="773739"/>
                    </a:lnTo>
                    <a:lnTo>
                      <a:pt x="1053235" y="775952"/>
                    </a:lnTo>
                    <a:lnTo>
                      <a:pt x="1053530" y="777426"/>
                    </a:lnTo>
                    <a:lnTo>
                      <a:pt x="1053973" y="778164"/>
                    </a:lnTo>
                    <a:close/>
                    <a:moveTo>
                      <a:pt x="1316802" y="752648"/>
                    </a:moveTo>
                    <a:lnTo>
                      <a:pt x="1315179" y="750583"/>
                    </a:lnTo>
                    <a:lnTo>
                      <a:pt x="1313557" y="750288"/>
                    </a:lnTo>
                    <a:lnTo>
                      <a:pt x="1311492" y="751026"/>
                    </a:lnTo>
                    <a:lnTo>
                      <a:pt x="1310902" y="752058"/>
                    </a:lnTo>
                    <a:lnTo>
                      <a:pt x="1310902" y="754123"/>
                    </a:lnTo>
                    <a:lnTo>
                      <a:pt x="1312967" y="754418"/>
                    </a:lnTo>
                    <a:lnTo>
                      <a:pt x="1313410" y="755745"/>
                    </a:lnTo>
                    <a:lnTo>
                      <a:pt x="1314442" y="756188"/>
                    </a:lnTo>
                    <a:lnTo>
                      <a:pt x="1315770" y="758105"/>
                    </a:lnTo>
                    <a:lnTo>
                      <a:pt x="1317834" y="757515"/>
                    </a:lnTo>
                    <a:lnTo>
                      <a:pt x="1317834" y="756335"/>
                    </a:lnTo>
                    <a:lnTo>
                      <a:pt x="1317392" y="754270"/>
                    </a:lnTo>
                    <a:lnTo>
                      <a:pt x="1316654" y="752648"/>
                    </a:lnTo>
                    <a:close/>
                    <a:moveTo>
                      <a:pt x="1700279" y="797780"/>
                    </a:moveTo>
                    <a:lnTo>
                      <a:pt x="1697182" y="797780"/>
                    </a:lnTo>
                    <a:lnTo>
                      <a:pt x="1694380" y="798813"/>
                    </a:lnTo>
                    <a:lnTo>
                      <a:pt x="1692167" y="799108"/>
                    </a:lnTo>
                    <a:lnTo>
                      <a:pt x="1687152" y="798665"/>
                    </a:lnTo>
                    <a:lnTo>
                      <a:pt x="1681105" y="800435"/>
                    </a:lnTo>
                    <a:lnTo>
                      <a:pt x="1678746" y="801615"/>
                    </a:lnTo>
                    <a:lnTo>
                      <a:pt x="1677418" y="802647"/>
                    </a:lnTo>
                    <a:lnTo>
                      <a:pt x="1672109" y="808990"/>
                    </a:lnTo>
                    <a:lnTo>
                      <a:pt x="1667389" y="815479"/>
                    </a:lnTo>
                    <a:lnTo>
                      <a:pt x="1664734" y="819904"/>
                    </a:lnTo>
                    <a:lnTo>
                      <a:pt x="1662669" y="826394"/>
                    </a:lnTo>
                    <a:lnTo>
                      <a:pt x="1662669" y="827279"/>
                    </a:lnTo>
                    <a:lnTo>
                      <a:pt x="1664734" y="835243"/>
                    </a:lnTo>
                    <a:lnTo>
                      <a:pt x="1666504" y="839668"/>
                    </a:lnTo>
                    <a:lnTo>
                      <a:pt x="1668569" y="843650"/>
                    </a:lnTo>
                    <a:lnTo>
                      <a:pt x="1670486" y="846010"/>
                    </a:lnTo>
                    <a:lnTo>
                      <a:pt x="1672109" y="846747"/>
                    </a:lnTo>
                    <a:lnTo>
                      <a:pt x="1674321" y="847190"/>
                    </a:lnTo>
                    <a:lnTo>
                      <a:pt x="1678598" y="847190"/>
                    </a:lnTo>
                    <a:lnTo>
                      <a:pt x="1688037" y="846452"/>
                    </a:lnTo>
                    <a:lnTo>
                      <a:pt x="1695412" y="846452"/>
                    </a:lnTo>
                    <a:lnTo>
                      <a:pt x="1702492" y="845272"/>
                    </a:lnTo>
                    <a:lnTo>
                      <a:pt x="1712374" y="841585"/>
                    </a:lnTo>
                    <a:lnTo>
                      <a:pt x="1714586" y="840110"/>
                    </a:lnTo>
                    <a:lnTo>
                      <a:pt x="1717536" y="837455"/>
                    </a:lnTo>
                    <a:lnTo>
                      <a:pt x="1719453" y="833916"/>
                    </a:lnTo>
                    <a:lnTo>
                      <a:pt x="1720486" y="829638"/>
                    </a:lnTo>
                    <a:lnTo>
                      <a:pt x="1720486" y="824476"/>
                    </a:lnTo>
                    <a:lnTo>
                      <a:pt x="1719453" y="814889"/>
                    </a:lnTo>
                    <a:lnTo>
                      <a:pt x="1719453" y="814004"/>
                    </a:lnTo>
                    <a:lnTo>
                      <a:pt x="1720928" y="811202"/>
                    </a:lnTo>
                    <a:lnTo>
                      <a:pt x="1721223" y="810022"/>
                    </a:lnTo>
                    <a:lnTo>
                      <a:pt x="1721223" y="807072"/>
                    </a:lnTo>
                    <a:lnTo>
                      <a:pt x="1720780" y="805597"/>
                    </a:lnTo>
                    <a:lnTo>
                      <a:pt x="1720191" y="804270"/>
                    </a:lnTo>
                    <a:lnTo>
                      <a:pt x="1718863" y="802795"/>
                    </a:lnTo>
                    <a:lnTo>
                      <a:pt x="1705294" y="798813"/>
                    </a:lnTo>
                    <a:lnTo>
                      <a:pt x="1700279" y="798223"/>
                    </a:lnTo>
                    <a:close/>
                    <a:moveTo>
                      <a:pt x="1646002" y="1022999"/>
                    </a:moveTo>
                    <a:lnTo>
                      <a:pt x="1649985" y="1022409"/>
                    </a:lnTo>
                    <a:lnTo>
                      <a:pt x="1653524" y="1020935"/>
                    </a:lnTo>
                    <a:lnTo>
                      <a:pt x="1655147" y="1019902"/>
                    </a:lnTo>
                    <a:lnTo>
                      <a:pt x="1656769" y="1017985"/>
                    </a:lnTo>
                    <a:lnTo>
                      <a:pt x="1656769" y="1015772"/>
                    </a:lnTo>
                    <a:lnTo>
                      <a:pt x="1653524" y="1011348"/>
                    </a:lnTo>
                    <a:lnTo>
                      <a:pt x="1652197" y="1009873"/>
                    </a:lnTo>
                    <a:lnTo>
                      <a:pt x="1649837" y="1009873"/>
                    </a:lnTo>
                    <a:lnTo>
                      <a:pt x="1647625" y="1008250"/>
                    </a:lnTo>
                    <a:lnTo>
                      <a:pt x="1646150" y="1007955"/>
                    </a:lnTo>
                    <a:lnTo>
                      <a:pt x="1638333" y="1007513"/>
                    </a:lnTo>
                    <a:lnTo>
                      <a:pt x="1633613" y="1008250"/>
                    </a:lnTo>
                    <a:lnTo>
                      <a:pt x="1631253" y="1008988"/>
                    </a:lnTo>
                    <a:lnTo>
                      <a:pt x="1630516" y="1010168"/>
                    </a:lnTo>
                    <a:lnTo>
                      <a:pt x="1632286" y="1012822"/>
                    </a:lnTo>
                    <a:lnTo>
                      <a:pt x="1637890" y="1017690"/>
                    </a:lnTo>
                    <a:lnTo>
                      <a:pt x="1643938" y="1021819"/>
                    </a:lnTo>
                    <a:lnTo>
                      <a:pt x="1646150" y="1022852"/>
                    </a:lnTo>
                    <a:close/>
                    <a:moveTo>
                      <a:pt x="1651902" y="988634"/>
                    </a:moveTo>
                    <a:lnTo>
                      <a:pt x="1653820" y="986717"/>
                    </a:lnTo>
                    <a:lnTo>
                      <a:pt x="1655884" y="985389"/>
                    </a:lnTo>
                    <a:lnTo>
                      <a:pt x="1655884" y="985094"/>
                    </a:lnTo>
                    <a:lnTo>
                      <a:pt x="1654409" y="984799"/>
                    </a:lnTo>
                    <a:lnTo>
                      <a:pt x="1651902" y="984799"/>
                    </a:lnTo>
                    <a:lnTo>
                      <a:pt x="1646150" y="985684"/>
                    </a:lnTo>
                    <a:lnTo>
                      <a:pt x="1645265" y="986569"/>
                    </a:lnTo>
                    <a:lnTo>
                      <a:pt x="1645265" y="987307"/>
                    </a:lnTo>
                    <a:lnTo>
                      <a:pt x="1646298" y="987896"/>
                    </a:lnTo>
                    <a:lnTo>
                      <a:pt x="1651902" y="988634"/>
                    </a:lnTo>
                    <a:close/>
                    <a:moveTo>
                      <a:pt x="1677271" y="748961"/>
                    </a:moveTo>
                    <a:lnTo>
                      <a:pt x="1670781" y="748666"/>
                    </a:lnTo>
                    <a:lnTo>
                      <a:pt x="1667831" y="747486"/>
                    </a:lnTo>
                    <a:lnTo>
                      <a:pt x="1665766" y="747486"/>
                    </a:lnTo>
                    <a:lnTo>
                      <a:pt x="1662374" y="748518"/>
                    </a:lnTo>
                    <a:lnTo>
                      <a:pt x="1661784" y="749108"/>
                    </a:lnTo>
                    <a:lnTo>
                      <a:pt x="1661489" y="750288"/>
                    </a:lnTo>
                    <a:lnTo>
                      <a:pt x="1661489" y="753385"/>
                    </a:lnTo>
                    <a:lnTo>
                      <a:pt x="1660752" y="755155"/>
                    </a:lnTo>
                    <a:lnTo>
                      <a:pt x="1662226" y="758843"/>
                    </a:lnTo>
                    <a:lnTo>
                      <a:pt x="1663406" y="760317"/>
                    </a:lnTo>
                    <a:lnTo>
                      <a:pt x="1665029" y="761350"/>
                    </a:lnTo>
                    <a:lnTo>
                      <a:pt x="1667536" y="761645"/>
                    </a:lnTo>
                    <a:lnTo>
                      <a:pt x="1670781" y="761055"/>
                    </a:lnTo>
                    <a:lnTo>
                      <a:pt x="1672993" y="759580"/>
                    </a:lnTo>
                    <a:lnTo>
                      <a:pt x="1674026" y="757220"/>
                    </a:lnTo>
                    <a:lnTo>
                      <a:pt x="1675501" y="755303"/>
                    </a:lnTo>
                    <a:lnTo>
                      <a:pt x="1678746" y="752500"/>
                    </a:lnTo>
                    <a:lnTo>
                      <a:pt x="1679188" y="751468"/>
                    </a:lnTo>
                    <a:lnTo>
                      <a:pt x="1679188" y="750583"/>
                    </a:lnTo>
                    <a:lnTo>
                      <a:pt x="1678893" y="749993"/>
                    </a:lnTo>
                    <a:lnTo>
                      <a:pt x="1677271" y="748961"/>
                    </a:lnTo>
                    <a:close/>
                    <a:moveTo>
                      <a:pt x="1734055" y="820641"/>
                    </a:moveTo>
                    <a:lnTo>
                      <a:pt x="1736415" y="821674"/>
                    </a:lnTo>
                    <a:lnTo>
                      <a:pt x="1739217" y="822411"/>
                    </a:lnTo>
                    <a:lnTo>
                      <a:pt x="1746149" y="822706"/>
                    </a:lnTo>
                    <a:lnTo>
                      <a:pt x="1758833" y="822706"/>
                    </a:lnTo>
                    <a:lnTo>
                      <a:pt x="1764438" y="822264"/>
                    </a:lnTo>
                    <a:lnTo>
                      <a:pt x="1764733" y="820641"/>
                    </a:lnTo>
                    <a:lnTo>
                      <a:pt x="1764733" y="818429"/>
                    </a:lnTo>
                    <a:lnTo>
                      <a:pt x="1763700" y="814299"/>
                    </a:lnTo>
                    <a:lnTo>
                      <a:pt x="1763111" y="813414"/>
                    </a:lnTo>
                    <a:lnTo>
                      <a:pt x="1762226" y="812972"/>
                    </a:lnTo>
                    <a:lnTo>
                      <a:pt x="1759866" y="812382"/>
                    </a:lnTo>
                    <a:lnTo>
                      <a:pt x="1752049" y="812087"/>
                    </a:lnTo>
                    <a:lnTo>
                      <a:pt x="1746002" y="810317"/>
                    </a:lnTo>
                    <a:lnTo>
                      <a:pt x="1739069" y="808842"/>
                    </a:lnTo>
                    <a:lnTo>
                      <a:pt x="1730515" y="810022"/>
                    </a:lnTo>
                    <a:lnTo>
                      <a:pt x="1729925" y="810907"/>
                    </a:lnTo>
                    <a:lnTo>
                      <a:pt x="1729483" y="812234"/>
                    </a:lnTo>
                    <a:lnTo>
                      <a:pt x="1729483" y="813709"/>
                    </a:lnTo>
                    <a:lnTo>
                      <a:pt x="1731400" y="817249"/>
                    </a:lnTo>
                    <a:lnTo>
                      <a:pt x="1734202" y="820641"/>
                    </a:lnTo>
                    <a:close/>
                    <a:moveTo>
                      <a:pt x="1416358" y="722265"/>
                    </a:moveTo>
                    <a:lnTo>
                      <a:pt x="1420931" y="721380"/>
                    </a:lnTo>
                    <a:lnTo>
                      <a:pt x="1422111" y="720347"/>
                    </a:lnTo>
                    <a:lnTo>
                      <a:pt x="1421668" y="718872"/>
                    </a:lnTo>
                    <a:lnTo>
                      <a:pt x="1420783" y="717545"/>
                    </a:lnTo>
                    <a:lnTo>
                      <a:pt x="1419456" y="716218"/>
                    </a:lnTo>
                    <a:lnTo>
                      <a:pt x="1417391" y="715775"/>
                    </a:lnTo>
                    <a:lnTo>
                      <a:pt x="1414589" y="716218"/>
                    </a:lnTo>
                    <a:lnTo>
                      <a:pt x="1411639" y="715775"/>
                    </a:lnTo>
                    <a:lnTo>
                      <a:pt x="1406624" y="714153"/>
                    </a:lnTo>
                    <a:lnTo>
                      <a:pt x="1405002" y="715038"/>
                    </a:lnTo>
                    <a:lnTo>
                      <a:pt x="1401020" y="716218"/>
                    </a:lnTo>
                    <a:lnTo>
                      <a:pt x="1401020" y="717250"/>
                    </a:lnTo>
                    <a:lnTo>
                      <a:pt x="1402495" y="719020"/>
                    </a:lnTo>
                    <a:lnTo>
                      <a:pt x="1404412" y="720200"/>
                    </a:lnTo>
                    <a:lnTo>
                      <a:pt x="1408247" y="721085"/>
                    </a:lnTo>
                    <a:lnTo>
                      <a:pt x="1409869" y="720495"/>
                    </a:lnTo>
                    <a:lnTo>
                      <a:pt x="1413261" y="721675"/>
                    </a:lnTo>
                    <a:lnTo>
                      <a:pt x="1416358" y="722117"/>
                    </a:lnTo>
                    <a:close/>
                    <a:moveTo>
                      <a:pt x="1321522" y="755450"/>
                    </a:moveTo>
                    <a:lnTo>
                      <a:pt x="1322407" y="755893"/>
                    </a:lnTo>
                    <a:lnTo>
                      <a:pt x="1323292" y="755598"/>
                    </a:lnTo>
                    <a:lnTo>
                      <a:pt x="1324029" y="754860"/>
                    </a:lnTo>
                    <a:lnTo>
                      <a:pt x="1326389" y="751026"/>
                    </a:lnTo>
                    <a:lnTo>
                      <a:pt x="1325799" y="748223"/>
                    </a:lnTo>
                    <a:lnTo>
                      <a:pt x="1325062" y="747486"/>
                    </a:lnTo>
                    <a:lnTo>
                      <a:pt x="1324472" y="748371"/>
                    </a:lnTo>
                    <a:lnTo>
                      <a:pt x="1322702" y="747928"/>
                    </a:lnTo>
                    <a:lnTo>
                      <a:pt x="1321227" y="748518"/>
                    </a:lnTo>
                    <a:lnTo>
                      <a:pt x="1319162" y="749698"/>
                    </a:lnTo>
                    <a:lnTo>
                      <a:pt x="1318129" y="750583"/>
                    </a:lnTo>
                    <a:lnTo>
                      <a:pt x="1318867" y="752500"/>
                    </a:lnTo>
                    <a:lnTo>
                      <a:pt x="1321522" y="755598"/>
                    </a:lnTo>
                    <a:close/>
                    <a:moveTo>
                      <a:pt x="1411786" y="817397"/>
                    </a:moveTo>
                    <a:lnTo>
                      <a:pt x="1411786" y="819019"/>
                    </a:lnTo>
                    <a:lnTo>
                      <a:pt x="1412229" y="820346"/>
                    </a:lnTo>
                    <a:lnTo>
                      <a:pt x="1413114" y="821526"/>
                    </a:lnTo>
                    <a:lnTo>
                      <a:pt x="1417096" y="824181"/>
                    </a:lnTo>
                    <a:lnTo>
                      <a:pt x="1418866" y="824919"/>
                    </a:lnTo>
                    <a:lnTo>
                      <a:pt x="1420046" y="824919"/>
                    </a:lnTo>
                    <a:lnTo>
                      <a:pt x="1421373" y="824181"/>
                    </a:lnTo>
                    <a:lnTo>
                      <a:pt x="1422848" y="822706"/>
                    </a:lnTo>
                    <a:lnTo>
                      <a:pt x="1424028" y="821231"/>
                    </a:lnTo>
                    <a:lnTo>
                      <a:pt x="1425355" y="817987"/>
                    </a:lnTo>
                    <a:lnTo>
                      <a:pt x="1425651" y="816217"/>
                    </a:lnTo>
                    <a:lnTo>
                      <a:pt x="1425651" y="813414"/>
                    </a:lnTo>
                    <a:lnTo>
                      <a:pt x="1424618" y="809580"/>
                    </a:lnTo>
                    <a:lnTo>
                      <a:pt x="1424323" y="806630"/>
                    </a:lnTo>
                    <a:lnTo>
                      <a:pt x="1424618" y="804565"/>
                    </a:lnTo>
                    <a:lnTo>
                      <a:pt x="1423881" y="802647"/>
                    </a:lnTo>
                    <a:lnTo>
                      <a:pt x="1420783" y="799845"/>
                    </a:lnTo>
                    <a:lnTo>
                      <a:pt x="1417391" y="798960"/>
                    </a:lnTo>
                    <a:lnTo>
                      <a:pt x="1413999" y="802352"/>
                    </a:lnTo>
                    <a:lnTo>
                      <a:pt x="1412671" y="804122"/>
                    </a:lnTo>
                    <a:lnTo>
                      <a:pt x="1412376" y="805302"/>
                    </a:lnTo>
                    <a:lnTo>
                      <a:pt x="1411049" y="807367"/>
                    </a:lnTo>
                    <a:lnTo>
                      <a:pt x="1410754" y="808252"/>
                    </a:lnTo>
                    <a:lnTo>
                      <a:pt x="1411344" y="809727"/>
                    </a:lnTo>
                    <a:lnTo>
                      <a:pt x="1413704" y="812234"/>
                    </a:lnTo>
                    <a:lnTo>
                      <a:pt x="1412524" y="815479"/>
                    </a:lnTo>
                    <a:lnTo>
                      <a:pt x="1412229" y="817102"/>
                    </a:lnTo>
                    <a:close/>
                    <a:moveTo>
                      <a:pt x="1021967" y="776689"/>
                    </a:moveTo>
                    <a:lnTo>
                      <a:pt x="1017100" y="775509"/>
                    </a:lnTo>
                    <a:lnTo>
                      <a:pt x="1015477" y="777869"/>
                    </a:lnTo>
                    <a:lnTo>
                      <a:pt x="1013412" y="779344"/>
                    </a:lnTo>
                    <a:lnTo>
                      <a:pt x="1010315" y="780819"/>
                    </a:lnTo>
                    <a:lnTo>
                      <a:pt x="1009283" y="781999"/>
                    </a:lnTo>
                    <a:lnTo>
                      <a:pt x="1010315" y="782884"/>
                    </a:lnTo>
                    <a:lnTo>
                      <a:pt x="1018722" y="785686"/>
                    </a:lnTo>
                    <a:lnTo>
                      <a:pt x="1020197" y="786571"/>
                    </a:lnTo>
                    <a:lnTo>
                      <a:pt x="1021229" y="786571"/>
                    </a:lnTo>
                    <a:lnTo>
                      <a:pt x="1022557" y="784211"/>
                    </a:lnTo>
                    <a:lnTo>
                      <a:pt x="1024179" y="783474"/>
                    </a:lnTo>
                    <a:lnTo>
                      <a:pt x="1024474" y="780229"/>
                    </a:lnTo>
                    <a:lnTo>
                      <a:pt x="1024179" y="778901"/>
                    </a:lnTo>
                    <a:lnTo>
                      <a:pt x="1023442" y="777869"/>
                    </a:lnTo>
                    <a:lnTo>
                      <a:pt x="1021672" y="776689"/>
                    </a:lnTo>
                    <a:close/>
                    <a:moveTo>
                      <a:pt x="1727713" y="790553"/>
                    </a:moveTo>
                    <a:lnTo>
                      <a:pt x="1725943" y="788341"/>
                    </a:lnTo>
                    <a:lnTo>
                      <a:pt x="1723288" y="783621"/>
                    </a:lnTo>
                    <a:lnTo>
                      <a:pt x="1720928" y="781999"/>
                    </a:lnTo>
                    <a:lnTo>
                      <a:pt x="1717683" y="781409"/>
                    </a:lnTo>
                    <a:lnTo>
                      <a:pt x="1715323" y="781851"/>
                    </a:lnTo>
                    <a:lnTo>
                      <a:pt x="1713111" y="784211"/>
                    </a:lnTo>
                    <a:lnTo>
                      <a:pt x="1712374" y="786423"/>
                    </a:lnTo>
                    <a:lnTo>
                      <a:pt x="1712374" y="789373"/>
                    </a:lnTo>
                    <a:lnTo>
                      <a:pt x="1714586" y="791733"/>
                    </a:lnTo>
                    <a:lnTo>
                      <a:pt x="1720780" y="794978"/>
                    </a:lnTo>
                    <a:lnTo>
                      <a:pt x="1723730" y="797780"/>
                    </a:lnTo>
                    <a:lnTo>
                      <a:pt x="1725795" y="797485"/>
                    </a:lnTo>
                    <a:lnTo>
                      <a:pt x="1726680" y="796748"/>
                    </a:lnTo>
                    <a:lnTo>
                      <a:pt x="1727418" y="795420"/>
                    </a:lnTo>
                    <a:lnTo>
                      <a:pt x="1727418" y="794535"/>
                    </a:lnTo>
                    <a:lnTo>
                      <a:pt x="1727123" y="794093"/>
                    </a:lnTo>
                    <a:lnTo>
                      <a:pt x="1727123" y="793356"/>
                    </a:lnTo>
                    <a:lnTo>
                      <a:pt x="1727860" y="792618"/>
                    </a:lnTo>
                    <a:lnTo>
                      <a:pt x="1727270" y="790996"/>
                    </a:lnTo>
                    <a:close/>
                    <a:moveTo>
                      <a:pt x="949401" y="787456"/>
                    </a:moveTo>
                    <a:lnTo>
                      <a:pt x="946894" y="786718"/>
                    </a:lnTo>
                    <a:lnTo>
                      <a:pt x="941437" y="786423"/>
                    </a:lnTo>
                    <a:lnTo>
                      <a:pt x="939224" y="786718"/>
                    </a:lnTo>
                    <a:lnTo>
                      <a:pt x="937749" y="787456"/>
                    </a:lnTo>
                    <a:lnTo>
                      <a:pt x="938044" y="788636"/>
                    </a:lnTo>
                    <a:lnTo>
                      <a:pt x="940109" y="790406"/>
                    </a:lnTo>
                    <a:lnTo>
                      <a:pt x="943059" y="792176"/>
                    </a:lnTo>
                    <a:lnTo>
                      <a:pt x="947041" y="793798"/>
                    </a:lnTo>
                    <a:lnTo>
                      <a:pt x="949696" y="794535"/>
                    </a:lnTo>
                    <a:lnTo>
                      <a:pt x="951171" y="794535"/>
                    </a:lnTo>
                    <a:lnTo>
                      <a:pt x="953384" y="793208"/>
                    </a:lnTo>
                    <a:lnTo>
                      <a:pt x="953826" y="792323"/>
                    </a:lnTo>
                    <a:lnTo>
                      <a:pt x="953826" y="791291"/>
                    </a:lnTo>
                    <a:lnTo>
                      <a:pt x="952941" y="789816"/>
                    </a:lnTo>
                    <a:lnTo>
                      <a:pt x="949549" y="787161"/>
                    </a:lnTo>
                    <a:close/>
                    <a:moveTo>
                      <a:pt x="1165181" y="446751"/>
                    </a:moveTo>
                    <a:lnTo>
                      <a:pt x="1167983" y="448373"/>
                    </a:lnTo>
                    <a:lnTo>
                      <a:pt x="1170048" y="448373"/>
                    </a:lnTo>
                    <a:lnTo>
                      <a:pt x="1172113" y="446456"/>
                    </a:lnTo>
                    <a:lnTo>
                      <a:pt x="1174915" y="444834"/>
                    </a:lnTo>
                    <a:lnTo>
                      <a:pt x="1175210" y="444096"/>
                    </a:lnTo>
                    <a:lnTo>
                      <a:pt x="1173146" y="442474"/>
                    </a:lnTo>
                    <a:lnTo>
                      <a:pt x="1170343" y="440999"/>
                    </a:lnTo>
                    <a:lnTo>
                      <a:pt x="1164591" y="438787"/>
                    </a:lnTo>
                    <a:lnTo>
                      <a:pt x="1163854" y="439229"/>
                    </a:lnTo>
                    <a:lnTo>
                      <a:pt x="1163264" y="440114"/>
                    </a:lnTo>
                    <a:lnTo>
                      <a:pt x="1162969" y="441441"/>
                    </a:lnTo>
                    <a:lnTo>
                      <a:pt x="1160461" y="442621"/>
                    </a:lnTo>
                    <a:lnTo>
                      <a:pt x="1151759" y="444981"/>
                    </a:lnTo>
                    <a:lnTo>
                      <a:pt x="1148514" y="446456"/>
                    </a:lnTo>
                    <a:lnTo>
                      <a:pt x="1147482" y="448668"/>
                    </a:lnTo>
                    <a:lnTo>
                      <a:pt x="1148809" y="451618"/>
                    </a:lnTo>
                    <a:lnTo>
                      <a:pt x="1150284" y="453388"/>
                    </a:lnTo>
                    <a:lnTo>
                      <a:pt x="1151759" y="453978"/>
                    </a:lnTo>
                    <a:lnTo>
                      <a:pt x="1155299" y="453388"/>
                    </a:lnTo>
                    <a:lnTo>
                      <a:pt x="1156479" y="452651"/>
                    </a:lnTo>
                    <a:lnTo>
                      <a:pt x="1157954" y="450733"/>
                    </a:lnTo>
                    <a:lnTo>
                      <a:pt x="1162084" y="447341"/>
                    </a:lnTo>
                    <a:lnTo>
                      <a:pt x="1165181" y="446751"/>
                    </a:lnTo>
                    <a:close/>
                    <a:moveTo>
                      <a:pt x="930670" y="537163"/>
                    </a:moveTo>
                    <a:lnTo>
                      <a:pt x="925655" y="537163"/>
                    </a:lnTo>
                    <a:lnTo>
                      <a:pt x="903384" y="539671"/>
                    </a:lnTo>
                    <a:lnTo>
                      <a:pt x="896747" y="540850"/>
                    </a:lnTo>
                    <a:lnTo>
                      <a:pt x="894682" y="542178"/>
                    </a:lnTo>
                    <a:lnTo>
                      <a:pt x="891142" y="545718"/>
                    </a:lnTo>
                    <a:lnTo>
                      <a:pt x="888045" y="550142"/>
                    </a:lnTo>
                    <a:lnTo>
                      <a:pt x="888782" y="551617"/>
                    </a:lnTo>
                    <a:lnTo>
                      <a:pt x="893207" y="552797"/>
                    </a:lnTo>
                    <a:lnTo>
                      <a:pt x="899107" y="555010"/>
                    </a:lnTo>
                    <a:lnTo>
                      <a:pt x="908104" y="560467"/>
                    </a:lnTo>
                    <a:lnTo>
                      <a:pt x="909874" y="562827"/>
                    </a:lnTo>
                    <a:lnTo>
                      <a:pt x="910906" y="565924"/>
                    </a:lnTo>
                    <a:lnTo>
                      <a:pt x="917986" y="571086"/>
                    </a:lnTo>
                    <a:lnTo>
                      <a:pt x="923885" y="576248"/>
                    </a:lnTo>
                    <a:lnTo>
                      <a:pt x="927573" y="578756"/>
                    </a:lnTo>
                    <a:lnTo>
                      <a:pt x="930080" y="579936"/>
                    </a:lnTo>
                    <a:lnTo>
                      <a:pt x="931407" y="579641"/>
                    </a:lnTo>
                    <a:lnTo>
                      <a:pt x="933767" y="578313"/>
                    </a:lnTo>
                    <a:lnTo>
                      <a:pt x="937012" y="575806"/>
                    </a:lnTo>
                    <a:lnTo>
                      <a:pt x="938929" y="573741"/>
                    </a:lnTo>
                    <a:lnTo>
                      <a:pt x="939814" y="571234"/>
                    </a:lnTo>
                    <a:lnTo>
                      <a:pt x="944387" y="567251"/>
                    </a:lnTo>
                    <a:lnTo>
                      <a:pt x="948811" y="560024"/>
                    </a:lnTo>
                    <a:lnTo>
                      <a:pt x="949844" y="557812"/>
                    </a:lnTo>
                    <a:lnTo>
                      <a:pt x="950581" y="552207"/>
                    </a:lnTo>
                    <a:lnTo>
                      <a:pt x="950581" y="548373"/>
                    </a:lnTo>
                    <a:lnTo>
                      <a:pt x="949696" y="546455"/>
                    </a:lnTo>
                    <a:lnTo>
                      <a:pt x="948074" y="544685"/>
                    </a:lnTo>
                    <a:lnTo>
                      <a:pt x="946304" y="543505"/>
                    </a:lnTo>
                    <a:lnTo>
                      <a:pt x="943207" y="542915"/>
                    </a:lnTo>
                    <a:lnTo>
                      <a:pt x="935832" y="538048"/>
                    </a:lnTo>
                    <a:lnTo>
                      <a:pt x="930522" y="536868"/>
                    </a:lnTo>
                    <a:close/>
                    <a:moveTo>
                      <a:pt x="1120344" y="519907"/>
                    </a:moveTo>
                    <a:lnTo>
                      <a:pt x="1106627" y="523446"/>
                    </a:lnTo>
                    <a:lnTo>
                      <a:pt x="1100580" y="524184"/>
                    </a:lnTo>
                    <a:lnTo>
                      <a:pt x="1098367" y="524921"/>
                    </a:lnTo>
                    <a:lnTo>
                      <a:pt x="1096745" y="525806"/>
                    </a:lnTo>
                    <a:lnTo>
                      <a:pt x="1095713" y="526986"/>
                    </a:lnTo>
                    <a:lnTo>
                      <a:pt x="1093353" y="527871"/>
                    </a:lnTo>
                    <a:lnTo>
                      <a:pt x="1086863" y="529051"/>
                    </a:lnTo>
                    <a:lnTo>
                      <a:pt x="1085388" y="529789"/>
                    </a:lnTo>
                    <a:lnTo>
                      <a:pt x="1085093" y="530526"/>
                    </a:lnTo>
                    <a:lnTo>
                      <a:pt x="1085978" y="531411"/>
                    </a:lnTo>
                    <a:lnTo>
                      <a:pt x="1088191" y="532296"/>
                    </a:lnTo>
                    <a:lnTo>
                      <a:pt x="1096598" y="534803"/>
                    </a:lnTo>
                    <a:lnTo>
                      <a:pt x="1100727" y="534508"/>
                    </a:lnTo>
                    <a:lnTo>
                      <a:pt x="1102202" y="533918"/>
                    </a:lnTo>
                    <a:lnTo>
                      <a:pt x="1103972" y="532443"/>
                    </a:lnTo>
                    <a:lnTo>
                      <a:pt x="1107512" y="532886"/>
                    </a:lnTo>
                    <a:lnTo>
                      <a:pt x="1115034" y="531853"/>
                    </a:lnTo>
                    <a:lnTo>
                      <a:pt x="1118279" y="530821"/>
                    </a:lnTo>
                    <a:lnTo>
                      <a:pt x="1125801" y="526691"/>
                    </a:lnTo>
                    <a:lnTo>
                      <a:pt x="1128603" y="524774"/>
                    </a:lnTo>
                    <a:lnTo>
                      <a:pt x="1130668" y="522414"/>
                    </a:lnTo>
                    <a:lnTo>
                      <a:pt x="1131110" y="521529"/>
                    </a:lnTo>
                    <a:lnTo>
                      <a:pt x="1131110" y="520644"/>
                    </a:lnTo>
                    <a:lnTo>
                      <a:pt x="1130078" y="519759"/>
                    </a:lnTo>
                    <a:lnTo>
                      <a:pt x="1127423" y="519464"/>
                    </a:lnTo>
                    <a:lnTo>
                      <a:pt x="1120639" y="519907"/>
                    </a:lnTo>
                    <a:close/>
                    <a:moveTo>
                      <a:pt x="1138780" y="498225"/>
                    </a:moveTo>
                    <a:lnTo>
                      <a:pt x="1140107" y="496456"/>
                    </a:lnTo>
                    <a:lnTo>
                      <a:pt x="1140402" y="495571"/>
                    </a:lnTo>
                    <a:lnTo>
                      <a:pt x="1139665" y="494391"/>
                    </a:lnTo>
                    <a:lnTo>
                      <a:pt x="1137158" y="492916"/>
                    </a:lnTo>
                    <a:lnTo>
                      <a:pt x="1134503" y="494096"/>
                    </a:lnTo>
                    <a:lnTo>
                      <a:pt x="1128456" y="498815"/>
                    </a:lnTo>
                    <a:lnTo>
                      <a:pt x="1129193" y="499848"/>
                    </a:lnTo>
                    <a:lnTo>
                      <a:pt x="1130963" y="501028"/>
                    </a:lnTo>
                    <a:lnTo>
                      <a:pt x="1138780" y="497930"/>
                    </a:lnTo>
                    <a:close/>
                    <a:moveTo>
                      <a:pt x="1165181" y="474479"/>
                    </a:moveTo>
                    <a:lnTo>
                      <a:pt x="1165771" y="476249"/>
                    </a:lnTo>
                    <a:lnTo>
                      <a:pt x="1166361" y="477282"/>
                    </a:lnTo>
                    <a:lnTo>
                      <a:pt x="1166951" y="477577"/>
                    </a:lnTo>
                    <a:lnTo>
                      <a:pt x="1169311" y="475954"/>
                    </a:lnTo>
                    <a:lnTo>
                      <a:pt x="1171671" y="476839"/>
                    </a:lnTo>
                    <a:lnTo>
                      <a:pt x="1177718" y="482149"/>
                    </a:lnTo>
                    <a:lnTo>
                      <a:pt x="1188485" y="483919"/>
                    </a:lnTo>
                    <a:lnTo>
                      <a:pt x="1192762" y="483919"/>
                    </a:lnTo>
                    <a:lnTo>
                      <a:pt x="1201316" y="488934"/>
                    </a:lnTo>
                    <a:lnTo>
                      <a:pt x="1205299" y="490998"/>
                    </a:lnTo>
                    <a:lnTo>
                      <a:pt x="1208101" y="491883"/>
                    </a:lnTo>
                    <a:lnTo>
                      <a:pt x="1212378" y="492178"/>
                    </a:lnTo>
                    <a:lnTo>
                      <a:pt x="1220933" y="491588"/>
                    </a:lnTo>
                    <a:lnTo>
                      <a:pt x="1226685" y="491588"/>
                    </a:lnTo>
                    <a:lnTo>
                      <a:pt x="1235977" y="490851"/>
                    </a:lnTo>
                    <a:lnTo>
                      <a:pt x="1237304" y="490408"/>
                    </a:lnTo>
                    <a:lnTo>
                      <a:pt x="1238042" y="489229"/>
                    </a:lnTo>
                    <a:lnTo>
                      <a:pt x="1238042" y="487311"/>
                    </a:lnTo>
                    <a:lnTo>
                      <a:pt x="1238337" y="486131"/>
                    </a:lnTo>
                    <a:lnTo>
                      <a:pt x="1239074" y="485689"/>
                    </a:lnTo>
                    <a:lnTo>
                      <a:pt x="1239517" y="484951"/>
                    </a:lnTo>
                    <a:lnTo>
                      <a:pt x="1240254" y="480527"/>
                    </a:lnTo>
                    <a:lnTo>
                      <a:pt x="1240254" y="477134"/>
                    </a:lnTo>
                    <a:lnTo>
                      <a:pt x="1239811" y="475512"/>
                    </a:lnTo>
                    <a:lnTo>
                      <a:pt x="1238189" y="471530"/>
                    </a:lnTo>
                    <a:lnTo>
                      <a:pt x="1237894" y="470350"/>
                    </a:lnTo>
                    <a:lnTo>
                      <a:pt x="1238484" y="467695"/>
                    </a:lnTo>
                    <a:lnTo>
                      <a:pt x="1239369" y="465777"/>
                    </a:lnTo>
                    <a:lnTo>
                      <a:pt x="1236862" y="460910"/>
                    </a:lnTo>
                    <a:lnTo>
                      <a:pt x="1234944" y="458698"/>
                    </a:lnTo>
                    <a:lnTo>
                      <a:pt x="1232732" y="454716"/>
                    </a:lnTo>
                    <a:lnTo>
                      <a:pt x="1228602" y="450881"/>
                    </a:lnTo>
                    <a:lnTo>
                      <a:pt x="1219458" y="444391"/>
                    </a:lnTo>
                    <a:lnTo>
                      <a:pt x="1215033" y="441736"/>
                    </a:lnTo>
                    <a:lnTo>
                      <a:pt x="1209281" y="440114"/>
                    </a:lnTo>
                    <a:lnTo>
                      <a:pt x="1203234" y="439671"/>
                    </a:lnTo>
                    <a:lnTo>
                      <a:pt x="1198809" y="440114"/>
                    </a:lnTo>
                    <a:lnTo>
                      <a:pt x="1182585" y="445129"/>
                    </a:lnTo>
                    <a:lnTo>
                      <a:pt x="1177865" y="448226"/>
                    </a:lnTo>
                    <a:lnTo>
                      <a:pt x="1175210" y="449553"/>
                    </a:lnTo>
                    <a:lnTo>
                      <a:pt x="1170786" y="454126"/>
                    </a:lnTo>
                    <a:lnTo>
                      <a:pt x="1170786" y="457223"/>
                    </a:lnTo>
                    <a:lnTo>
                      <a:pt x="1169311" y="460468"/>
                    </a:lnTo>
                    <a:lnTo>
                      <a:pt x="1166361" y="461500"/>
                    </a:lnTo>
                    <a:lnTo>
                      <a:pt x="1164001" y="461943"/>
                    </a:lnTo>
                    <a:lnTo>
                      <a:pt x="1159281" y="467842"/>
                    </a:lnTo>
                    <a:lnTo>
                      <a:pt x="1158396" y="470055"/>
                    </a:lnTo>
                    <a:lnTo>
                      <a:pt x="1158396" y="473004"/>
                    </a:lnTo>
                    <a:lnTo>
                      <a:pt x="1159429" y="473594"/>
                    </a:lnTo>
                    <a:lnTo>
                      <a:pt x="1164001" y="473152"/>
                    </a:lnTo>
                    <a:lnTo>
                      <a:pt x="1165181" y="474037"/>
                    </a:lnTo>
                    <a:close/>
                    <a:moveTo>
                      <a:pt x="1179930" y="496898"/>
                    </a:moveTo>
                    <a:lnTo>
                      <a:pt x="1188632" y="499258"/>
                    </a:lnTo>
                    <a:lnTo>
                      <a:pt x="1190992" y="499553"/>
                    </a:lnTo>
                    <a:lnTo>
                      <a:pt x="1192172" y="499258"/>
                    </a:lnTo>
                    <a:lnTo>
                      <a:pt x="1193057" y="498520"/>
                    </a:lnTo>
                    <a:lnTo>
                      <a:pt x="1193057" y="497488"/>
                    </a:lnTo>
                    <a:lnTo>
                      <a:pt x="1190992" y="495128"/>
                    </a:lnTo>
                    <a:lnTo>
                      <a:pt x="1186862" y="492473"/>
                    </a:lnTo>
                    <a:lnTo>
                      <a:pt x="1182880" y="492473"/>
                    </a:lnTo>
                    <a:lnTo>
                      <a:pt x="1180668" y="493506"/>
                    </a:lnTo>
                    <a:lnTo>
                      <a:pt x="1179930" y="494391"/>
                    </a:lnTo>
                    <a:lnTo>
                      <a:pt x="1177865" y="495276"/>
                    </a:lnTo>
                    <a:lnTo>
                      <a:pt x="1178308" y="496013"/>
                    </a:lnTo>
                    <a:lnTo>
                      <a:pt x="1179783" y="496898"/>
                    </a:lnTo>
                    <a:close/>
                    <a:moveTo>
                      <a:pt x="1334943" y="496898"/>
                    </a:moveTo>
                    <a:lnTo>
                      <a:pt x="1342465" y="496603"/>
                    </a:lnTo>
                    <a:lnTo>
                      <a:pt x="1345268" y="495866"/>
                    </a:lnTo>
                    <a:lnTo>
                      <a:pt x="1350135" y="493653"/>
                    </a:lnTo>
                    <a:lnTo>
                      <a:pt x="1351905" y="492178"/>
                    </a:lnTo>
                    <a:lnTo>
                      <a:pt x="1351905" y="489081"/>
                    </a:lnTo>
                    <a:lnTo>
                      <a:pt x="1351315" y="487311"/>
                    </a:lnTo>
                    <a:lnTo>
                      <a:pt x="1352052" y="486574"/>
                    </a:lnTo>
                    <a:lnTo>
                      <a:pt x="1354117" y="487016"/>
                    </a:lnTo>
                    <a:lnTo>
                      <a:pt x="1355592" y="486574"/>
                    </a:lnTo>
                    <a:lnTo>
                      <a:pt x="1356625" y="485246"/>
                    </a:lnTo>
                    <a:lnTo>
                      <a:pt x="1357657" y="484509"/>
                    </a:lnTo>
                    <a:lnTo>
                      <a:pt x="1358690" y="484509"/>
                    </a:lnTo>
                    <a:lnTo>
                      <a:pt x="1359575" y="485836"/>
                    </a:lnTo>
                    <a:lnTo>
                      <a:pt x="1360164" y="488639"/>
                    </a:lnTo>
                    <a:lnTo>
                      <a:pt x="1361049" y="489671"/>
                    </a:lnTo>
                    <a:lnTo>
                      <a:pt x="1362967" y="488344"/>
                    </a:lnTo>
                    <a:lnTo>
                      <a:pt x="1365474" y="483771"/>
                    </a:lnTo>
                    <a:lnTo>
                      <a:pt x="1369309" y="482149"/>
                    </a:lnTo>
                    <a:lnTo>
                      <a:pt x="1370489" y="482149"/>
                    </a:lnTo>
                    <a:lnTo>
                      <a:pt x="1371964" y="483624"/>
                    </a:lnTo>
                    <a:lnTo>
                      <a:pt x="1374324" y="484656"/>
                    </a:lnTo>
                    <a:lnTo>
                      <a:pt x="1373439" y="486721"/>
                    </a:lnTo>
                    <a:lnTo>
                      <a:pt x="1370784" y="490703"/>
                    </a:lnTo>
                    <a:lnTo>
                      <a:pt x="1369161" y="493653"/>
                    </a:lnTo>
                    <a:lnTo>
                      <a:pt x="1368571" y="495718"/>
                    </a:lnTo>
                    <a:lnTo>
                      <a:pt x="1368571" y="497193"/>
                    </a:lnTo>
                    <a:lnTo>
                      <a:pt x="1370046" y="498815"/>
                    </a:lnTo>
                    <a:lnTo>
                      <a:pt x="1372111" y="499553"/>
                    </a:lnTo>
                    <a:lnTo>
                      <a:pt x="1383026" y="499848"/>
                    </a:lnTo>
                    <a:lnTo>
                      <a:pt x="1393792" y="500880"/>
                    </a:lnTo>
                    <a:lnTo>
                      <a:pt x="1399840" y="499258"/>
                    </a:lnTo>
                    <a:lnTo>
                      <a:pt x="1409426" y="500438"/>
                    </a:lnTo>
                    <a:lnTo>
                      <a:pt x="1415326" y="500438"/>
                    </a:lnTo>
                    <a:lnTo>
                      <a:pt x="1417981" y="499995"/>
                    </a:lnTo>
                    <a:lnTo>
                      <a:pt x="1416358" y="496456"/>
                    </a:lnTo>
                    <a:lnTo>
                      <a:pt x="1418276" y="496456"/>
                    </a:lnTo>
                    <a:lnTo>
                      <a:pt x="1426535" y="498668"/>
                    </a:lnTo>
                    <a:lnTo>
                      <a:pt x="1429928" y="497488"/>
                    </a:lnTo>
                    <a:lnTo>
                      <a:pt x="1432583" y="497488"/>
                    </a:lnTo>
                    <a:lnTo>
                      <a:pt x="1436565" y="499405"/>
                    </a:lnTo>
                    <a:lnTo>
                      <a:pt x="1440400" y="499405"/>
                    </a:lnTo>
                    <a:lnTo>
                      <a:pt x="1447332" y="497488"/>
                    </a:lnTo>
                    <a:lnTo>
                      <a:pt x="1448217" y="496898"/>
                    </a:lnTo>
                    <a:lnTo>
                      <a:pt x="1448807" y="495718"/>
                    </a:lnTo>
                    <a:lnTo>
                      <a:pt x="1449249" y="493948"/>
                    </a:lnTo>
                    <a:lnTo>
                      <a:pt x="1450134" y="493948"/>
                    </a:lnTo>
                    <a:lnTo>
                      <a:pt x="1452789" y="496898"/>
                    </a:lnTo>
                    <a:lnTo>
                      <a:pt x="1456034" y="498225"/>
                    </a:lnTo>
                    <a:lnTo>
                      <a:pt x="1458099" y="498225"/>
                    </a:lnTo>
                    <a:lnTo>
                      <a:pt x="1459279" y="497783"/>
                    </a:lnTo>
                    <a:lnTo>
                      <a:pt x="1459869" y="493653"/>
                    </a:lnTo>
                    <a:lnTo>
                      <a:pt x="1461196" y="493653"/>
                    </a:lnTo>
                    <a:lnTo>
                      <a:pt x="1463703" y="495718"/>
                    </a:lnTo>
                    <a:lnTo>
                      <a:pt x="1466211" y="497046"/>
                    </a:lnTo>
                    <a:lnTo>
                      <a:pt x="1470193" y="498225"/>
                    </a:lnTo>
                    <a:lnTo>
                      <a:pt x="1476535" y="498815"/>
                    </a:lnTo>
                    <a:lnTo>
                      <a:pt x="1481255" y="498520"/>
                    </a:lnTo>
                    <a:lnTo>
                      <a:pt x="1491137" y="496013"/>
                    </a:lnTo>
                    <a:lnTo>
                      <a:pt x="1497626" y="496013"/>
                    </a:lnTo>
                    <a:lnTo>
                      <a:pt x="1499986" y="494981"/>
                    </a:lnTo>
                    <a:lnTo>
                      <a:pt x="1503083" y="491441"/>
                    </a:lnTo>
                    <a:lnTo>
                      <a:pt x="1503526" y="490703"/>
                    </a:lnTo>
                    <a:lnTo>
                      <a:pt x="1504853" y="485836"/>
                    </a:lnTo>
                    <a:lnTo>
                      <a:pt x="1504263" y="483919"/>
                    </a:lnTo>
                    <a:lnTo>
                      <a:pt x="1501019" y="482296"/>
                    </a:lnTo>
                    <a:lnTo>
                      <a:pt x="1500429" y="481559"/>
                    </a:lnTo>
                    <a:lnTo>
                      <a:pt x="1499544" y="479199"/>
                    </a:lnTo>
                    <a:lnTo>
                      <a:pt x="1500134" y="478757"/>
                    </a:lnTo>
                    <a:lnTo>
                      <a:pt x="1503083" y="479642"/>
                    </a:lnTo>
                    <a:lnTo>
                      <a:pt x="1507951" y="482591"/>
                    </a:lnTo>
                    <a:lnTo>
                      <a:pt x="1509573" y="483181"/>
                    </a:lnTo>
                    <a:lnTo>
                      <a:pt x="1511048" y="483181"/>
                    </a:lnTo>
                    <a:lnTo>
                      <a:pt x="1511491" y="484656"/>
                    </a:lnTo>
                    <a:lnTo>
                      <a:pt x="1510900" y="487606"/>
                    </a:lnTo>
                    <a:lnTo>
                      <a:pt x="1510900" y="489671"/>
                    </a:lnTo>
                    <a:lnTo>
                      <a:pt x="1512375" y="492916"/>
                    </a:lnTo>
                    <a:lnTo>
                      <a:pt x="1514440" y="495276"/>
                    </a:lnTo>
                    <a:lnTo>
                      <a:pt x="1515620" y="496161"/>
                    </a:lnTo>
                    <a:lnTo>
                      <a:pt x="1520782" y="497930"/>
                    </a:lnTo>
                    <a:lnTo>
                      <a:pt x="1523142" y="498225"/>
                    </a:lnTo>
                    <a:lnTo>
                      <a:pt x="1529189" y="497636"/>
                    </a:lnTo>
                    <a:lnTo>
                      <a:pt x="1538186" y="500438"/>
                    </a:lnTo>
                    <a:lnTo>
                      <a:pt x="1541579" y="500880"/>
                    </a:lnTo>
                    <a:lnTo>
                      <a:pt x="1544971" y="500880"/>
                    </a:lnTo>
                    <a:lnTo>
                      <a:pt x="1550281" y="499405"/>
                    </a:lnTo>
                    <a:lnTo>
                      <a:pt x="1557213" y="496751"/>
                    </a:lnTo>
                    <a:lnTo>
                      <a:pt x="1560162" y="496013"/>
                    </a:lnTo>
                    <a:lnTo>
                      <a:pt x="1584941" y="495276"/>
                    </a:lnTo>
                    <a:lnTo>
                      <a:pt x="1585384" y="495276"/>
                    </a:lnTo>
                    <a:lnTo>
                      <a:pt x="1586416" y="491293"/>
                    </a:lnTo>
                    <a:lnTo>
                      <a:pt x="1586711" y="488934"/>
                    </a:lnTo>
                    <a:lnTo>
                      <a:pt x="1586711" y="486574"/>
                    </a:lnTo>
                    <a:lnTo>
                      <a:pt x="1587153" y="484951"/>
                    </a:lnTo>
                    <a:lnTo>
                      <a:pt x="1588333" y="484214"/>
                    </a:lnTo>
                    <a:lnTo>
                      <a:pt x="1587301" y="482591"/>
                    </a:lnTo>
                    <a:lnTo>
                      <a:pt x="1584056" y="480084"/>
                    </a:lnTo>
                    <a:lnTo>
                      <a:pt x="1583171" y="478609"/>
                    </a:lnTo>
                    <a:lnTo>
                      <a:pt x="1584646" y="478314"/>
                    </a:lnTo>
                    <a:lnTo>
                      <a:pt x="1586859" y="479052"/>
                    </a:lnTo>
                    <a:lnTo>
                      <a:pt x="1593643" y="482296"/>
                    </a:lnTo>
                    <a:lnTo>
                      <a:pt x="1605000" y="479937"/>
                    </a:lnTo>
                    <a:lnTo>
                      <a:pt x="1607802" y="478019"/>
                    </a:lnTo>
                    <a:lnTo>
                      <a:pt x="1606327" y="475807"/>
                    </a:lnTo>
                    <a:lnTo>
                      <a:pt x="1604705" y="474184"/>
                    </a:lnTo>
                    <a:lnTo>
                      <a:pt x="1601018" y="472562"/>
                    </a:lnTo>
                    <a:lnTo>
                      <a:pt x="1599248" y="472562"/>
                    </a:lnTo>
                    <a:lnTo>
                      <a:pt x="1591283" y="474184"/>
                    </a:lnTo>
                    <a:lnTo>
                      <a:pt x="1588628" y="474184"/>
                    </a:lnTo>
                    <a:lnTo>
                      <a:pt x="1585384" y="473594"/>
                    </a:lnTo>
                    <a:lnTo>
                      <a:pt x="1582286" y="471972"/>
                    </a:lnTo>
                    <a:lnTo>
                      <a:pt x="1582876" y="471087"/>
                    </a:lnTo>
                    <a:lnTo>
                      <a:pt x="1592758" y="467547"/>
                    </a:lnTo>
                    <a:lnTo>
                      <a:pt x="1601755" y="463270"/>
                    </a:lnTo>
                    <a:lnTo>
                      <a:pt x="1605000" y="460025"/>
                    </a:lnTo>
                    <a:lnTo>
                      <a:pt x="1605000" y="458108"/>
                    </a:lnTo>
                    <a:lnTo>
                      <a:pt x="1602935" y="453388"/>
                    </a:lnTo>
                    <a:lnTo>
                      <a:pt x="1601018" y="449996"/>
                    </a:lnTo>
                    <a:lnTo>
                      <a:pt x="1598953" y="449406"/>
                    </a:lnTo>
                    <a:lnTo>
                      <a:pt x="1589513" y="449111"/>
                    </a:lnTo>
                    <a:lnTo>
                      <a:pt x="1585384" y="448521"/>
                    </a:lnTo>
                    <a:lnTo>
                      <a:pt x="1584646" y="447931"/>
                    </a:lnTo>
                    <a:lnTo>
                      <a:pt x="1588923" y="445129"/>
                    </a:lnTo>
                    <a:lnTo>
                      <a:pt x="1588923" y="444096"/>
                    </a:lnTo>
                    <a:lnTo>
                      <a:pt x="1588038" y="443064"/>
                    </a:lnTo>
                    <a:lnTo>
                      <a:pt x="1583761" y="440556"/>
                    </a:lnTo>
                    <a:lnTo>
                      <a:pt x="1578451" y="439819"/>
                    </a:lnTo>
                    <a:lnTo>
                      <a:pt x="1566062" y="439819"/>
                    </a:lnTo>
                    <a:lnTo>
                      <a:pt x="1562817" y="438934"/>
                    </a:lnTo>
                    <a:lnTo>
                      <a:pt x="1561490" y="438344"/>
                    </a:lnTo>
                    <a:lnTo>
                      <a:pt x="1561048" y="437607"/>
                    </a:lnTo>
                    <a:lnTo>
                      <a:pt x="1562080" y="434804"/>
                    </a:lnTo>
                    <a:lnTo>
                      <a:pt x="1558983" y="433772"/>
                    </a:lnTo>
                    <a:lnTo>
                      <a:pt x="1549101" y="431707"/>
                    </a:lnTo>
                    <a:lnTo>
                      <a:pt x="1535827" y="429790"/>
                    </a:lnTo>
                    <a:lnTo>
                      <a:pt x="1530664" y="429790"/>
                    </a:lnTo>
                    <a:lnTo>
                      <a:pt x="1525502" y="430527"/>
                    </a:lnTo>
                    <a:lnTo>
                      <a:pt x="1511343" y="433772"/>
                    </a:lnTo>
                    <a:lnTo>
                      <a:pt x="1507656" y="434067"/>
                    </a:lnTo>
                    <a:lnTo>
                      <a:pt x="1494381" y="430822"/>
                    </a:lnTo>
                    <a:lnTo>
                      <a:pt x="1489514" y="430527"/>
                    </a:lnTo>
                    <a:lnTo>
                      <a:pt x="1487302" y="432592"/>
                    </a:lnTo>
                    <a:lnTo>
                      <a:pt x="1484352" y="433477"/>
                    </a:lnTo>
                    <a:lnTo>
                      <a:pt x="1471815" y="439377"/>
                    </a:lnTo>
                    <a:lnTo>
                      <a:pt x="1467980" y="439377"/>
                    </a:lnTo>
                    <a:lnTo>
                      <a:pt x="1461786" y="439819"/>
                    </a:lnTo>
                    <a:lnTo>
                      <a:pt x="1451757" y="443654"/>
                    </a:lnTo>
                    <a:lnTo>
                      <a:pt x="1446299" y="443211"/>
                    </a:lnTo>
                    <a:lnTo>
                      <a:pt x="1436122" y="445866"/>
                    </a:lnTo>
                    <a:lnTo>
                      <a:pt x="1433615" y="447341"/>
                    </a:lnTo>
                    <a:lnTo>
                      <a:pt x="1437892" y="450586"/>
                    </a:lnTo>
                    <a:lnTo>
                      <a:pt x="1436712" y="453093"/>
                    </a:lnTo>
                    <a:lnTo>
                      <a:pt x="1429338" y="452503"/>
                    </a:lnTo>
                    <a:lnTo>
                      <a:pt x="1424176" y="450881"/>
                    </a:lnTo>
                    <a:lnTo>
                      <a:pt x="1421373" y="449406"/>
                    </a:lnTo>
                    <a:lnTo>
                      <a:pt x="1414294" y="447931"/>
                    </a:lnTo>
                    <a:lnTo>
                      <a:pt x="1402789" y="441146"/>
                    </a:lnTo>
                    <a:lnTo>
                      <a:pt x="1399987" y="442621"/>
                    </a:lnTo>
                    <a:lnTo>
                      <a:pt x="1395415" y="448226"/>
                    </a:lnTo>
                    <a:lnTo>
                      <a:pt x="1394530" y="447783"/>
                    </a:lnTo>
                    <a:lnTo>
                      <a:pt x="1392612" y="444981"/>
                    </a:lnTo>
                    <a:lnTo>
                      <a:pt x="1390400" y="443506"/>
                    </a:lnTo>
                    <a:lnTo>
                      <a:pt x="1378011" y="446899"/>
                    </a:lnTo>
                    <a:lnTo>
                      <a:pt x="1368424" y="439819"/>
                    </a:lnTo>
                    <a:lnTo>
                      <a:pt x="1366507" y="439082"/>
                    </a:lnTo>
                    <a:lnTo>
                      <a:pt x="1364737" y="439082"/>
                    </a:lnTo>
                    <a:lnTo>
                      <a:pt x="1362967" y="439671"/>
                    </a:lnTo>
                    <a:lnTo>
                      <a:pt x="1361197" y="440851"/>
                    </a:lnTo>
                    <a:lnTo>
                      <a:pt x="1360902" y="442769"/>
                    </a:lnTo>
                    <a:lnTo>
                      <a:pt x="1362082" y="445424"/>
                    </a:lnTo>
                    <a:lnTo>
                      <a:pt x="1362524" y="447341"/>
                    </a:lnTo>
                    <a:lnTo>
                      <a:pt x="1361639" y="449406"/>
                    </a:lnTo>
                    <a:lnTo>
                      <a:pt x="1360902" y="449996"/>
                    </a:lnTo>
                    <a:lnTo>
                      <a:pt x="1359722" y="449996"/>
                    </a:lnTo>
                    <a:lnTo>
                      <a:pt x="1350282" y="444096"/>
                    </a:lnTo>
                    <a:lnTo>
                      <a:pt x="1348807" y="443654"/>
                    </a:lnTo>
                    <a:lnTo>
                      <a:pt x="1340696" y="444096"/>
                    </a:lnTo>
                    <a:lnTo>
                      <a:pt x="1341286" y="443064"/>
                    </a:lnTo>
                    <a:lnTo>
                      <a:pt x="1348218" y="439819"/>
                    </a:lnTo>
                    <a:lnTo>
                      <a:pt x="1351020" y="437017"/>
                    </a:lnTo>
                    <a:lnTo>
                      <a:pt x="1352347" y="434952"/>
                    </a:lnTo>
                    <a:lnTo>
                      <a:pt x="1352347" y="433624"/>
                    </a:lnTo>
                    <a:lnTo>
                      <a:pt x="1350430" y="431854"/>
                    </a:lnTo>
                    <a:lnTo>
                      <a:pt x="1344383" y="428610"/>
                    </a:lnTo>
                    <a:lnTo>
                      <a:pt x="1340696" y="429347"/>
                    </a:lnTo>
                    <a:lnTo>
                      <a:pt x="1339516" y="428905"/>
                    </a:lnTo>
                    <a:lnTo>
                      <a:pt x="1337008" y="425070"/>
                    </a:lnTo>
                    <a:lnTo>
                      <a:pt x="1333911" y="422857"/>
                    </a:lnTo>
                    <a:lnTo>
                      <a:pt x="1330814" y="422562"/>
                    </a:lnTo>
                    <a:lnTo>
                      <a:pt x="1327126" y="419318"/>
                    </a:lnTo>
                    <a:lnTo>
                      <a:pt x="1325209" y="418138"/>
                    </a:lnTo>
                    <a:lnTo>
                      <a:pt x="1313115" y="416958"/>
                    </a:lnTo>
                    <a:lnTo>
                      <a:pt x="1310755" y="415335"/>
                    </a:lnTo>
                    <a:lnTo>
                      <a:pt x="1305003" y="413418"/>
                    </a:lnTo>
                    <a:lnTo>
                      <a:pt x="1298218" y="412386"/>
                    </a:lnTo>
                    <a:lnTo>
                      <a:pt x="1294826" y="409141"/>
                    </a:lnTo>
                    <a:lnTo>
                      <a:pt x="1298661" y="408551"/>
                    </a:lnTo>
                    <a:lnTo>
                      <a:pt x="1310017" y="410911"/>
                    </a:lnTo>
                    <a:lnTo>
                      <a:pt x="1323439" y="412386"/>
                    </a:lnTo>
                    <a:lnTo>
                      <a:pt x="1347038" y="410763"/>
                    </a:lnTo>
                    <a:lnTo>
                      <a:pt x="1349987" y="409288"/>
                    </a:lnTo>
                    <a:lnTo>
                      <a:pt x="1351462" y="408108"/>
                    </a:lnTo>
                    <a:lnTo>
                      <a:pt x="1351905" y="407076"/>
                    </a:lnTo>
                    <a:lnTo>
                      <a:pt x="1350135" y="404716"/>
                    </a:lnTo>
                    <a:lnTo>
                      <a:pt x="1309133" y="397341"/>
                    </a:lnTo>
                    <a:lnTo>
                      <a:pt x="1296596" y="396899"/>
                    </a:lnTo>
                    <a:lnTo>
                      <a:pt x="1294531" y="396457"/>
                    </a:lnTo>
                    <a:lnTo>
                      <a:pt x="1293793" y="394097"/>
                    </a:lnTo>
                    <a:lnTo>
                      <a:pt x="1294973" y="393507"/>
                    </a:lnTo>
                    <a:lnTo>
                      <a:pt x="1296596" y="393507"/>
                    </a:lnTo>
                    <a:lnTo>
                      <a:pt x="1298513" y="394097"/>
                    </a:lnTo>
                    <a:lnTo>
                      <a:pt x="1308985" y="394982"/>
                    </a:lnTo>
                    <a:lnTo>
                      <a:pt x="1315327" y="396014"/>
                    </a:lnTo>
                    <a:lnTo>
                      <a:pt x="1317392" y="394392"/>
                    </a:lnTo>
                    <a:lnTo>
                      <a:pt x="1317097" y="393359"/>
                    </a:lnTo>
                    <a:lnTo>
                      <a:pt x="1315770" y="391884"/>
                    </a:lnTo>
                    <a:lnTo>
                      <a:pt x="1312230" y="389819"/>
                    </a:lnTo>
                    <a:lnTo>
                      <a:pt x="1302200" y="385395"/>
                    </a:lnTo>
                    <a:lnTo>
                      <a:pt x="1297481" y="384362"/>
                    </a:lnTo>
                    <a:lnTo>
                      <a:pt x="1291139" y="384067"/>
                    </a:lnTo>
                    <a:lnTo>
                      <a:pt x="1284796" y="384510"/>
                    </a:lnTo>
                    <a:lnTo>
                      <a:pt x="1271522" y="387755"/>
                    </a:lnTo>
                    <a:lnTo>
                      <a:pt x="1260608" y="388492"/>
                    </a:lnTo>
                    <a:lnTo>
                      <a:pt x="1253381" y="387607"/>
                    </a:lnTo>
                    <a:lnTo>
                      <a:pt x="1242171" y="395572"/>
                    </a:lnTo>
                    <a:lnTo>
                      <a:pt x="1239222" y="397046"/>
                    </a:lnTo>
                    <a:lnTo>
                      <a:pt x="1240549" y="394687"/>
                    </a:lnTo>
                    <a:lnTo>
                      <a:pt x="1242024" y="392769"/>
                    </a:lnTo>
                    <a:lnTo>
                      <a:pt x="1244826" y="390262"/>
                    </a:lnTo>
                    <a:lnTo>
                      <a:pt x="1246154" y="387312"/>
                    </a:lnTo>
                    <a:lnTo>
                      <a:pt x="1247776" y="384952"/>
                    </a:lnTo>
                    <a:lnTo>
                      <a:pt x="1248071" y="384067"/>
                    </a:lnTo>
                    <a:lnTo>
                      <a:pt x="1248071" y="382887"/>
                    </a:lnTo>
                    <a:lnTo>
                      <a:pt x="1247481" y="380380"/>
                    </a:lnTo>
                    <a:lnTo>
                      <a:pt x="1247039" y="379495"/>
                    </a:lnTo>
                    <a:lnTo>
                      <a:pt x="1245859" y="378758"/>
                    </a:lnTo>
                    <a:lnTo>
                      <a:pt x="1242024" y="377283"/>
                    </a:lnTo>
                    <a:lnTo>
                      <a:pt x="1237157" y="373890"/>
                    </a:lnTo>
                    <a:lnTo>
                      <a:pt x="1231847" y="371678"/>
                    </a:lnTo>
                    <a:lnTo>
                      <a:pt x="1228307" y="371678"/>
                    </a:lnTo>
                    <a:lnTo>
                      <a:pt x="1224177" y="372268"/>
                    </a:lnTo>
                    <a:lnTo>
                      <a:pt x="1219310" y="371825"/>
                    </a:lnTo>
                    <a:lnTo>
                      <a:pt x="1210903" y="369318"/>
                    </a:lnTo>
                    <a:lnTo>
                      <a:pt x="1197629" y="366073"/>
                    </a:lnTo>
                    <a:lnTo>
                      <a:pt x="1184207" y="363566"/>
                    </a:lnTo>
                    <a:lnTo>
                      <a:pt x="1178750" y="363566"/>
                    </a:lnTo>
                    <a:lnTo>
                      <a:pt x="1173146" y="364303"/>
                    </a:lnTo>
                    <a:lnTo>
                      <a:pt x="1164886" y="366811"/>
                    </a:lnTo>
                    <a:lnTo>
                      <a:pt x="1160314" y="367696"/>
                    </a:lnTo>
                    <a:lnTo>
                      <a:pt x="1156774" y="367696"/>
                    </a:lnTo>
                    <a:lnTo>
                      <a:pt x="1154857" y="368581"/>
                    </a:lnTo>
                    <a:lnTo>
                      <a:pt x="1154562" y="369908"/>
                    </a:lnTo>
                    <a:lnTo>
                      <a:pt x="1153382" y="371825"/>
                    </a:lnTo>
                    <a:lnTo>
                      <a:pt x="1154562" y="373153"/>
                    </a:lnTo>
                    <a:lnTo>
                      <a:pt x="1157511" y="375070"/>
                    </a:lnTo>
                    <a:lnTo>
                      <a:pt x="1163411" y="377578"/>
                    </a:lnTo>
                    <a:lnTo>
                      <a:pt x="1164296" y="378315"/>
                    </a:lnTo>
                    <a:lnTo>
                      <a:pt x="1162969" y="379643"/>
                    </a:lnTo>
                    <a:lnTo>
                      <a:pt x="1159281" y="380232"/>
                    </a:lnTo>
                    <a:lnTo>
                      <a:pt x="1156921" y="380232"/>
                    </a:lnTo>
                    <a:lnTo>
                      <a:pt x="1151759" y="378020"/>
                    </a:lnTo>
                    <a:lnTo>
                      <a:pt x="1151317" y="379643"/>
                    </a:lnTo>
                    <a:lnTo>
                      <a:pt x="1151317" y="380675"/>
                    </a:lnTo>
                    <a:lnTo>
                      <a:pt x="1151759" y="381560"/>
                    </a:lnTo>
                    <a:lnTo>
                      <a:pt x="1152644" y="382150"/>
                    </a:lnTo>
                    <a:lnTo>
                      <a:pt x="1157954" y="383477"/>
                    </a:lnTo>
                    <a:lnTo>
                      <a:pt x="1175358" y="390704"/>
                    </a:lnTo>
                    <a:lnTo>
                      <a:pt x="1177865" y="390704"/>
                    </a:lnTo>
                    <a:lnTo>
                      <a:pt x="1183617" y="389819"/>
                    </a:lnTo>
                    <a:lnTo>
                      <a:pt x="1182437" y="390999"/>
                    </a:lnTo>
                    <a:lnTo>
                      <a:pt x="1179930" y="392474"/>
                    </a:lnTo>
                    <a:lnTo>
                      <a:pt x="1174030" y="393802"/>
                    </a:lnTo>
                    <a:lnTo>
                      <a:pt x="1173293" y="395277"/>
                    </a:lnTo>
                    <a:lnTo>
                      <a:pt x="1175358" y="397489"/>
                    </a:lnTo>
                    <a:lnTo>
                      <a:pt x="1178455" y="399111"/>
                    </a:lnTo>
                    <a:lnTo>
                      <a:pt x="1188780" y="402061"/>
                    </a:lnTo>
                    <a:lnTo>
                      <a:pt x="1193352" y="407371"/>
                    </a:lnTo>
                    <a:lnTo>
                      <a:pt x="1200579" y="407666"/>
                    </a:lnTo>
                    <a:lnTo>
                      <a:pt x="1207363" y="405748"/>
                    </a:lnTo>
                    <a:lnTo>
                      <a:pt x="1211346" y="405748"/>
                    </a:lnTo>
                    <a:lnTo>
                      <a:pt x="1216655" y="406338"/>
                    </a:lnTo>
                    <a:lnTo>
                      <a:pt x="1230520" y="407076"/>
                    </a:lnTo>
                    <a:lnTo>
                      <a:pt x="1235387" y="407076"/>
                    </a:lnTo>
                    <a:lnTo>
                      <a:pt x="1235977" y="406043"/>
                    </a:lnTo>
                    <a:lnTo>
                      <a:pt x="1238189" y="404864"/>
                    </a:lnTo>
                    <a:lnTo>
                      <a:pt x="1244826" y="402209"/>
                    </a:lnTo>
                    <a:lnTo>
                      <a:pt x="1247924" y="401914"/>
                    </a:lnTo>
                    <a:lnTo>
                      <a:pt x="1250578" y="402504"/>
                    </a:lnTo>
                    <a:lnTo>
                      <a:pt x="1256036" y="410026"/>
                    </a:lnTo>
                    <a:lnTo>
                      <a:pt x="1260608" y="415335"/>
                    </a:lnTo>
                    <a:lnTo>
                      <a:pt x="1266802" y="422267"/>
                    </a:lnTo>
                    <a:lnTo>
                      <a:pt x="1271227" y="426102"/>
                    </a:lnTo>
                    <a:lnTo>
                      <a:pt x="1274472" y="429790"/>
                    </a:lnTo>
                    <a:lnTo>
                      <a:pt x="1275652" y="432444"/>
                    </a:lnTo>
                    <a:lnTo>
                      <a:pt x="1276832" y="436132"/>
                    </a:lnTo>
                    <a:lnTo>
                      <a:pt x="1277569" y="439819"/>
                    </a:lnTo>
                    <a:lnTo>
                      <a:pt x="1277274" y="440999"/>
                    </a:lnTo>
                    <a:lnTo>
                      <a:pt x="1276537" y="442326"/>
                    </a:lnTo>
                    <a:lnTo>
                      <a:pt x="1270785" y="449258"/>
                    </a:lnTo>
                    <a:lnTo>
                      <a:pt x="1268720" y="453093"/>
                    </a:lnTo>
                    <a:lnTo>
                      <a:pt x="1268277" y="454273"/>
                    </a:lnTo>
                    <a:lnTo>
                      <a:pt x="1268277" y="456190"/>
                    </a:lnTo>
                    <a:lnTo>
                      <a:pt x="1268720" y="458845"/>
                    </a:lnTo>
                    <a:lnTo>
                      <a:pt x="1269162" y="460615"/>
                    </a:lnTo>
                    <a:lnTo>
                      <a:pt x="1270195" y="462385"/>
                    </a:lnTo>
                    <a:lnTo>
                      <a:pt x="1273882" y="464892"/>
                    </a:lnTo>
                    <a:lnTo>
                      <a:pt x="1277274" y="467990"/>
                    </a:lnTo>
                    <a:lnTo>
                      <a:pt x="1277717" y="469170"/>
                    </a:lnTo>
                    <a:lnTo>
                      <a:pt x="1274914" y="470645"/>
                    </a:lnTo>
                    <a:lnTo>
                      <a:pt x="1274619" y="471677"/>
                    </a:lnTo>
                    <a:lnTo>
                      <a:pt x="1276537" y="477134"/>
                    </a:lnTo>
                    <a:lnTo>
                      <a:pt x="1280224" y="485246"/>
                    </a:lnTo>
                    <a:lnTo>
                      <a:pt x="1282584" y="487901"/>
                    </a:lnTo>
                    <a:lnTo>
                      <a:pt x="1287894" y="490261"/>
                    </a:lnTo>
                    <a:lnTo>
                      <a:pt x="1290991" y="492473"/>
                    </a:lnTo>
                    <a:lnTo>
                      <a:pt x="1292023" y="492768"/>
                    </a:lnTo>
                    <a:lnTo>
                      <a:pt x="1296448" y="491883"/>
                    </a:lnTo>
                    <a:lnTo>
                      <a:pt x="1300873" y="493063"/>
                    </a:lnTo>
                    <a:lnTo>
                      <a:pt x="1301758" y="492768"/>
                    </a:lnTo>
                    <a:lnTo>
                      <a:pt x="1301020" y="489671"/>
                    </a:lnTo>
                    <a:lnTo>
                      <a:pt x="1301905" y="488344"/>
                    </a:lnTo>
                    <a:lnTo>
                      <a:pt x="1308395" y="484066"/>
                    </a:lnTo>
                    <a:lnTo>
                      <a:pt x="1308395" y="484951"/>
                    </a:lnTo>
                    <a:lnTo>
                      <a:pt x="1306330" y="487901"/>
                    </a:lnTo>
                    <a:lnTo>
                      <a:pt x="1306035" y="489523"/>
                    </a:lnTo>
                    <a:lnTo>
                      <a:pt x="1310755" y="490556"/>
                    </a:lnTo>
                    <a:lnTo>
                      <a:pt x="1316802" y="494833"/>
                    </a:lnTo>
                    <a:lnTo>
                      <a:pt x="1321817" y="494833"/>
                    </a:lnTo>
                    <a:lnTo>
                      <a:pt x="1330814" y="497488"/>
                    </a:lnTo>
                    <a:lnTo>
                      <a:pt x="1335238" y="498078"/>
                    </a:lnTo>
                    <a:close/>
                    <a:moveTo>
                      <a:pt x="1204561" y="427872"/>
                    </a:moveTo>
                    <a:lnTo>
                      <a:pt x="1205004" y="429937"/>
                    </a:lnTo>
                    <a:lnTo>
                      <a:pt x="1205741" y="431559"/>
                    </a:lnTo>
                    <a:lnTo>
                      <a:pt x="1206626" y="432739"/>
                    </a:lnTo>
                    <a:lnTo>
                      <a:pt x="1210018" y="433919"/>
                    </a:lnTo>
                    <a:lnTo>
                      <a:pt x="1212526" y="433919"/>
                    </a:lnTo>
                    <a:lnTo>
                      <a:pt x="1217688" y="433034"/>
                    </a:lnTo>
                    <a:lnTo>
                      <a:pt x="1218425" y="432444"/>
                    </a:lnTo>
                    <a:lnTo>
                      <a:pt x="1218425" y="431854"/>
                    </a:lnTo>
                    <a:lnTo>
                      <a:pt x="1217688" y="429790"/>
                    </a:lnTo>
                    <a:lnTo>
                      <a:pt x="1215623" y="426692"/>
                    </a:lnTo>
                    <a:lnTo>
                      <a:pt x="1214886" y="424922"/>
                    </a:lnTo>
                    <a:lnTo>
                      <a:pt x="1214148" y="421972"/>
                    </a:lnTo>
                    <a:lnTo>
                      <a:pt x="1213411" y="420793"/>
                    </a:lnTo>
                    <a:lnTo>
                      <a:pt x="1212378" y="420498"/>
                    </a:lnTo>
                    <a:lnTo>
                      <a:pt x="1206921" y="422562"/>
                    </a:lnTo>
                    <a:lnTo>
                      <a:pt x="1204414" y="422562"/>
                    </a:lnTo>
                    <a:lnTo>
                      <a:pt x="1203381" y="423152"/>
                    </a:lnTo>
                    <a:lnTo>
                      <a:pt x="1202791" y="424037"/>
                    </a:lnTo>
                    <a:lnTo>
                      <a:pt x="1202791" y="425070"/>
                    </a:lnTo>
                    <a:lnTo>
                      <a:pt x="1203824" y="426250"/>
                    </a:lnTo>
                    <a:lnTo>
                      <a:pt x="1204561" y="427872"/>
                    </a:lnTo>
                    <a:close/>
                    <a:moveTo>
                      <a:pt x="1153972" y="568874"/>
                    </a:moveTo>
                    <a:lnTo>
                      <a:pt x="1153382" y="567399"/>
                    </a:lnTo>
                    <a:lnTo>
                      <a:pt x="1151612" y="566219"/>
                    </a:lnTo>
                    <a:lnTo>
                      <a:pt x="1147630" y="567841"/>
                    </a:lnTo>
                    <a:lnTo>
                      <a:pt x="1146155" y="569169"/>
                    </a:lnTo>
                    <a:lnTo>
                      <a:pt x="1145712" y="570791"/>
                    </a:lnTo>
                    <a:lnTo>
                      <a:pt x="1145417" y="572561"/>
                    </a:lnTo>
                    <a:lnTo>
                      <a:pt x="1145417" y="575806"/>
                    </a:lnTo>
                    <a:lnTo>
                      <a:pt x="1149399" y="579346"/>
                    </a:lnTo>
                    <a:lnTo>
                      <a:pt x="1153677" y="578903"/>
                    </a:lnTo>
                    <a:lnTo>
                      <a:pt x="1155594" y="578313"/>
                    </a:lnTo>
                    <a:lnTo>
                      <a:pt x="1156627" y="577576"/>
                    </a:lnTo>
                    <a:lnTo>
                      <a:pt x="1157511" y="575953"/>
                    </a:lnTo>
                    <a:lnTo>
                      <a:pt x="1158396" y="573446"/>
                    </a:lnTo>
                    <a:lnTo>
                      <a:pt x="1158396" y="571824"/>
                    </a:lnTo>
                    <a:lnTo>
                      <a:pt x="1157216" y="570349"/>
                    </a:lnTo>
                    <a:lnTo>
                      <a:pt x="1154709" y="569169"/>
                    </a:lnTo>
                    <a:lnTo>
                      <a:pt x="1154119" y="568579"/>
                    </a:lnTo>
                    <a:close/>
                    <a:moveTo>
                      <a:pt x="1042173" y="322416"/>
                    </a:moveTo>
                    <a:lnTo>
                      <a:pt x="1040108" y="320499"/>
                    </a:lnTo>
                    <a:lnTo>
                      <a:pt x="1038338" y="319466"/>
                    </a:lnTo>
                    <a:lnTo>
                      <a:pt x="1034946" y="318139"/>
                    </a:lnTo>
                    <a:lnTo>
                      <a:pt x="1026687" y="315926"/>
                    </a:lnTo>
                    <a:lnTo>
                      <a:pt x="1019460" y="315484"/>
                    </a:lnTo>
                    <a:lnTo>
                      <a:pt x="1010463" y="316074"/>
                    </a:lnTo>
                    <a:lnTo>
                      <a:pt x="1005595" y="316516"/>
                    </a:lnTo>
                    <a:lnTo>
                      <a:pt x="1005005" y="316959"/>
                    </a:lnTo>
                    <a:lnTo>
                      <a:pt x="1005005" y="319024"/>
                    </a:lnTo>
                    <a:lnTo>
                      <a:pt x="1005300" y="322711"/>
                    </a:lnTo>
                    <a:lnTo>
                      <a:pt x="1007365" y="325071"/>
                    </a:lnTo>
                    <a:lnTo>
                      <a:pt x="1015182" y="327136"/>
                    </a:lnTo>
                    <a:lnTo>
                      <a:pt x="1021672" y="327431"/>
                    </a:lnTo>
                    <a:lnTo>
                      <a:pt x="1025212" y="326841"/>
                    </a:lnTo>
                    <a:lnTo>
                      <a:pt x="1028014" y="325661"/>
                    </a:lnTo>
                    <a:lnTo>
                      <a:pt x="1032881" y="325071"/>
                    </a:lnTo>
                    <a:lnTo>
                      <a:pt x="1043206" y="324776"/>
                    </a:lnTo>
                    <a:lnTo>
                      <a:pt x="1042763" y="323301"/>
                    </a:lnTo>
                    <a:lnTo>
                      <a:pt x="1042026" y="322416"/>
                    </a:lnTo>
                    <a:close/>
                    <a:moveTo>
                      <a:pt x="822116" y="808252"/>
                    </a:moveTo>
                    <a:lnTo>
                      <a:pt x="821379" y="810612"/>
                    </a:lnTo>
                    <a:lnTo>
                      <a:pt x="824919" y="813267"/>
                    </a:lnTo>
                    <a:lnTo>
                      <a:pt x="825951" y="813267"/>
                    </a:lnTo>
                    <a:lnTo>
                      <a:pt x="825951" y="812087"/>
                    </a:lnTo>
                    <a:lnTo>
                      <a:pt x="825509" y="810612"/>
                    </a:lnTo>
                    <a:lnTo>
                      <a:pt x="822116" y="808252"/>
                    </a:lnTo>
                    <a:close/>
                    <a:moveTo>
                      <a:pt x="966068" y="385542"/>
                    </a:moveTo>
                    <a:lnTo>
                      <a:pt x="965183" y="384510"/>
                    </a:lnTo>
                    <a:lnTo>
                      <a:pt x="962970" y="384067"/>
                    </a:lnTo>
                    <a:lnTo>
                      <a:pt x="959578" y="384067"/>
                    </a:lnTo>
                    <a:lnTo>
                      <a:pt x="951909" y="385985"/>
                    </a:lnTo>
                    <a:lnTo>
                      <a:pt x="949696" y="387312"/>
                    </a:lnTo>
                    <a:lnTo>
                      <a:pt x="949254" y="388639"/>
                    </a:lnTo>
                    <a:lnTo>
                      <a:pt x="949991" y="390999"/>
                    </a:lnTo>
                    <a:lnTo>
                      <a:pt x="951761" y="394392"/>
                    </a:lnTo>
                    <a:lnTo>
                      <a:pt x="954416" y="400586"/>
                    </a:lnTo>
                    <a:lnTo>
                      <a:pt x="955743" y="402209"/>
                    </a:lnTo>
                    <a:lnTo>
                      <a:pt x="957956" y="402651"/>
                    </a:lnTo>
                    <a:lnTo>
                      <a:pt x="978752" y="402651"/>
                    </a:lnTo>
                    <a:lnTo>
                      <a:pt x="982882" y="401471"/>
                    </a:lnTo>
                    <a:lnTo>
                      <a:pt x="985832" y="400144"/>
                    </a:lnTo>
                    <a:lnTo>
                      <a:pt x="988929" y="398226"/>
                    </a:lnTo>
                    <a:lnTo>
                      <a:pt x="990256" y="396752"/>
                    </a:lnTo>
                    <a:lnTo>
                      <a:pt x="989814" y="395719"/>
                    </a:lnTo>
                    <a:lnTo>
                      <a:pt x="986127" y="394244"/>
                    </a:lnTo>
                    <a:lnTo>
                      <a:pt x="975802" y="390852"/>
                    </a:lnTo>
                    <a:lnTo>
                      <a:pt x="975065" y="389524"/>
                    </a:lnTo>
                    <a:lnTo>
                      <a:pt x="972262" y="387460"/>
                    </a:lnTo>
                    <a:lnTo>
                      <a:pt x="969755" y="387460"/>
                    </a:lnTo>
                    <a:lnTo>
                      <a:pt x="965773" y="388787"/>
                    </a:lnTo>
                    <a:lnTo>
                      <a:pt x="964445" y="388492"/>
                    </a:lnTo>
                    <a:lnTo>
                      <a:pt x="965920" y="386870"/>
                    </a:lnTo>
                    <a:lnTo>
                      <a:pt x="966215" y="385542"/>
                    </a:lnTo>
                    <a:close/>
                    <a:moveTo>
                      <a:pt x="832883" y="814004"/>
                    </a:moveTo>
                    <a:lnTo>
                      <a:pt x="829933" y="813562"/>
                    </a:lnTo>
                    <a:lnTo>
                      <a:pt x="829491" y="813857"/>
                    </a:lnTo>
                    <a:lnTo>
                      <a:pt x="830081" y="814889"/>
                    </a:lnTo>
                    <a:lnTo>
                      <a:pt x="831851" y="816069"/>
                    </a:lnTo>
                    <a:lnTo>
                      <a:pt x="836423" y="818134"/>
                    </a:lnTo>
                    <a:lnTo>
                      <a:pt x="837160" y="817839"/>
                    </a:lnTo>
                    <a:lnTo>
                      <a:pt x="837160" y="817249"/>
                    </a:lnTo>
                    <a:lnTo>
                      <a:pt x="836718" y="815479"/>
                    </a:lnTo>
                    <a:lnTo>
                      <a:pt x="835095" y="813709"/>
                    </a:lnTo>
                    <a:lnTo>
                      <a:pt x="832883" y="814004"/>
                    </a:lnTo>
                    <a:close/>
                    <a:moveTo>
                      <a:pt x="946894" y="456485"/>
                    </a:moveTo>
                    <a:lnTo>
                      <a:pt x="943944" y="462238"/>
                    </a:lnTo>
                    <a:lnTo>
                      <a:pt x="942764" y="464303"/>
                    </a:lnTo>
                    <a:lnTo>
                      <a:pt x="941879" y="464892"/>
                    </a:lnTo>
                    <a:lnTo>
                      <a:pt x="941879" y="465630"/>
                    </a:lnTo>
                    <a:lnTo>
                      <a:pt x="943207" y="467105"/>
                    </a:lnTo>
                    <a:lnTo>
                      <a:pt x="948221" y="470202"/>
                    </a:lnTo>
                    <a:lnTo>
                      <a:pt x="956776" y="471825"/>
                    </a:lnTo>
                    <a:lnTo>
                      <a:pt x="961643" y="471530"/>
                    </a:lnTo>
                    <a:lnTo>
                      <a:pt x="969608" y="469317"/>
                    </a:lnTo>
                    <a:lnTo>
                      <a:pt x="972262" y="467400"/>
                    </a:lnTo>
                    <a:lnTo>
                      <a:pt x="973442" y="466072"/>
                    </a:lnTo>
                    <a:lnTo>
                      <a:pt x="974032" y="464745"/>
                    </a:lnTo>
                    <a:lnTo>
                      <a:pt x="974032" y="463565"/>
                    </a:lnTo>
                    <a:lnTo>
                      <a:pt x="973442" y="462238"/>
                    </a:lnTo>
                    <a:lnTo>
                      <a:pt x="971377" y="460025"/>
                    </a:lnTo>
                    <a:lnTo>
                      <a:pt x="971082" y="458108"/>
                    </a:lnTo>
                    <a:lnTo>
                      <a:pt x="969902" y="455158"/>
                    </a:lnTo>
                    <a:lnTo>
                      <a:pt x="968723" y="453831"/>
                    </a:lnTo>
                    <a:lnTo>
                      <a:pt x="966953" y="452651"/>
                    </a:lnTo>
                    <a:lnTo>
                      <a:pt x="962823" y="450881"/>
                    </a:lnTo>
                    <a:lnTo>
                      <a:pt x="955743" y="450586"/>
                    </a:lnTo>
                    <a:lnTo>
                      <a:pt x="952351" y="451471"/>
                    </a:lnTo>
                    <a:lnTo>
                      <a:pt x="947779" y="454863"/>
                    </a:lnTo>
                    <a:lnTo>
                      <a:pt x="946746" y="456338"/>
                    </a:lnTo>
                    <a:close/>
                    <a:moveTo>
                      <a:pt x="993944" y="294540"/>
                    </a:moveTo>
                    <a:lnTo>
                      <a:pt x="991879" y="294835"/>
                    </a:lnTo>
                    <a:lnTo>
                      <a:pt x="988339" y="296015"/>
                    </a:lnTo>
                    <a:lnTo>
                      <a:pt x="984357" y="299555"/>
                    </a:lnTo>
                    <a:lnTo>
                      <a:pt x="984062" y="300587"/>
                    </a:lnTo>
                    <a:lnTo>
                      <a:pt x="984062" y="301472"/>
                    </a:lnTo>
                    <a:lnTo>
                      <a:pt x="984652" y="302210"/>
                    </a:lnTo>
                    <a:lnTo>
                      <a:pt x="988191" y="302947"/>
                    </a:lnTo>
                    <a:lnTo>
                      <a:pt x="991141" y="301767"/>
                    </a:lnTo>
                    <a:lnTo>
                      <a:pt x="996746" y="297637"/>
                    </a:lnTo>
                    <a:lnTo>
                      <a:pt x="995713" y="295867"/>
                    </a:lnTo>
                    <a:lnTo>
                      <a:pt x="993944" y="294688"/>
                    </a:lnTo>
                    <a:close/>
                    <a:moveTo>
                      <a:pt x="1003236" y="409731"/>
                    </a:moveTo>
                    <a:lnTo>
                      <a:pt x="1002056" y="405159"/>
                    </a:lnTo>
                    <a:lnTo>
                      <a:pt x="998221" y="403831"/>
                    </a:lnTo>
                    <a:lnTo>
                      <a:pt x="988486" y="403536"/>
                    </a:lnTo>
                    <a:lnTo>
                      <a:pt x="976097" y="406486"/>
                    </a:lnTo>
                    <a:lnTo>
                      <a:pt x="964593" y="408403"/>
                    </a:lnTo>
                    <a:lnTo>
                      <a:pt x="955743" y="410616"/>
                    </a:lnTo>
                    <a:lnTo>
                      <a:pt x="954268" y="414598"/>
                    </a:lnTo>
                    <a:lnTo>
                      <a:pt x="958546" y="417843"/>
                    </a:lnTo>
                    <a:lnTo>
                      <a:pt x="965330" y="417843"/>
                    </a:lnTo>
                    <a:lnTo>
                      <a:pt x="970198" y="418433"/>
                    </a:lnTo>
                    <a:lnTo>
                      <a:pt x="965330" y="424037"/>
                    </a:lnTo>
                    <a:lnTo>
                      <a:pt x="970935" y="426250"/>
                    </a:lnTo>
                    <a:lnTo>
                      <a:pt x="985832" y="422710"/>
                    </a:lnTo>
                    <a:lnTo>
                      <a:pt x="989961" y="424775"/>
                    </a:lnTo>
                    <a:lnTo>
                      <a:pt x="984652" y="429937"/>
                    </a:lnTo>
                    <a:lnTo>
                      <a:pt x="982882" y="433034"/>
                    </a:lnTo>
                    <a:lnTo>
                      <a:pt x="992616" y="433034"/>
                    </a:lnTo>
                    <a:lnTo>
                      <a:pt x="1002056" y="432149"/>
                    </a:lnTo>
                    <a:lnTo>
                      <a:pt x="1003826" y="430674"/>
                    </a:lnTo>
                    <a:lnTo>
                      <a:pt x="1006185" y="427430"/>
                    </a:lnTo>
                    <a:lnTo>
                      <a:pt x="1008988" y="426102"/>
                    </a:lnTo>
                    <a:lnTo>
                      <a:pt x="1016067" y="424332"/>
                    </a:lnTo>
                    <a:lnTo>
                      <a:pt x="1017100" y="423742"/>
                    </a:lnTo>
                    <a:lnTo>
                      <a:pt x="1016805" y="423005"/>
                    </a:lnTo>
                    <a:lnTo>
                      <a:pt x="1011348" y="419760"/>
                    </a:lnTo>
                    <a:lnTo>
                      <a:pt x="1006185" y="415925"/>
                    </a:lnTo>
                    <a:lnTo>
                      <a:pt x="1004563" y="415483"/>
                    </a:lnTo>
                    <a:lnTo>
                      <a:pt x="1003383" y="410026"/>
                    </a:lnTo>
                    <a:close/>
                    <a:moveTo>
                      <a:pt x="1027424" y="387607"/>
                    </a:moveTo>
                    <a:lnTo>
                      <a:pt x="1027424" y="388639"/>
                    </a:lnTo>
                    <a:lnTo>
                      <a:pt x="1030816" y="389229"/>
                    </a:lnTo>
                    <a:lnTo>
                      <a:pt x="1037601" y="388934"/>
                    </a:lnTo>
                    <a:lnTo>
                      <a:pt x="1050138" y="385100"/>
                    </a:lnTo>
                    <a:lnTo>
                      <a:pt x="1062675" y="380380"/>
                    </a:lnTo>
                    <a:lnTo>
                      <a:pt x="1057512" y="379495"/>
                    </a:lnTo>
                    <a:lnTo>
                      <a:pt x="1053530" y="379495"/>
                    </a:lnTo>
                    <a:lnTo>
                      <a:pt x="1046598" y="379937"/>
                    </a:lnTo>
                    <a:lnTo>
                      <a:pt x="1044681" y="380380"/>
                    </a:lnTo>
                    <a:lnTo>
                      <a:pt x="1039371" y="384215"/>
                    </a:lnTo>
                    <a:lnTo>
                      <a:pt x="1030374" y="386280"/>
                    </a:lnTo>
                    <a:lnTo>
                      <a:pt x="1027719" y="387607"/>
                    </a:lnTo>
                    <a:close/>
                    <a:moveTo>
                      <a:pt x="1607065" y="730967"/>
                    </a:moveTo>
                    <a:lnTo>
                      <a:pt x="1602787" y="729934"/>
                    </a:lnTo>
                    <a:lnTo>
                      <a:pt x="1599690" y="730672"/>
                    </a:lnTo>
                    <a:lnTo>
                      <a:pt x="1595708" y="732589"/>
                    </a:lnTo>
                    <a:lnTo>
                      <a:pt x="1593053" y="733327"/>
                    </a:lnTo>
                    <a:lnTo>
                      <a:pt x="1590693" y="733032"/>
                    </a:lnTo>
                    <a:lnTo>
                      <a:pt x="1589071" y="733474"/>
                    </a:lnTo>
                    <a:lnTo>
                      <a:pt x="1587891" y="731409"/>
                    </a:lnTo>
                    <a:lnTo>
                      <a:pt x="1586711" y="730524"/>
                    </a:lnTo>
                    <a:lnTo>
                      <a:pt x="1584646" y="730967"/>
                    </a:lnTo>
                    <a:lnTo>
                      <a:pt x="1581254" y="730967"/>
                    </a:lnTo>
                    <a:lnTo>
                      <a:pt x="1580959" y="731557"/>
                    </a:lnTo>
                    <a:lnTo>
                      <a:pt x="1580664" y="733327"/>
                    </a:lnTo>
                    <a:lnTo>
                      <a:pt x="1580221" y="733622"/>
                    </a:lnTo>
                    <a:lnTo>
                      <a:pt x="1575354" y="733032"/>
                    </a:lnTo>
                    <a:lnTo>
                      <a:pt x="1573437" y="733474"/>
                    </a:lnTo>
                    <a:lnTo>
                      <a:pt x="1572109" y="734801"/>
                    </a:lnTo>
                    <a:lnTo>
                      <a:pt x="1571667" y="735834"/>
                    </a:lnTo>
                    <a:lnTo>
                      <a:pt x="1572109" y="736424"/>
                    </a:lnTo>
                    <a:lnTo>
                      <a:pt x="1580664" y="737751"/>
                    </a:lnTo>
                    <a:lnTo>
                      <a:pt x="1581991" y="738489"/>
                    </a:lnTo>
                    <a:lnTo>
                      <a:pt x="1583761" y="740554"/>
                    </a:lnTo>
                    <a:lnTo>
                      <a:pt x="1584499" y="740554"/>
                    </a:lnTo>
                    <a:lnTo>
                      <a:pt x="1585236" y="739964"/>
                    </a:lnTo>
                    <a:lnTo>
                      <a:pt x="1585826" y="740259"/>
                    </a:lnTo>
                    <a:lnTo>
                      <a:pt x="1586268" y="741734"/>
                    </a:lnTo>
                    <a:lnTo>
                      <a:pt x="1588038" y="742913"/>
                    </a:lnTo>
                    <a:lnTo>
                      <a:pt x="1590988" y="743946"/>
                    </a:lnTo>
                    <a:lnTo>
                      <a:pt x="1592758" y="743946"/>
                    </a:lnTo>
                    <a:lnTo>
                      <a:pt x="1593348" y="743503"/>
                    </a:lnTo>
                    <a:lnTo>
                      <a:pt x="1592906" y="742029"/>
                    </a:lnTo>
                    <a:lnTo>
                      <a:pt x="1590841" y="738341"/>
                    </a:lnTo>
                    <a:lnTo>
                      <a:pt x="1595118" y="739521"/>
                    </a:lnTo>
                    <a:lnTo>
                      <a:pt x="1603673" y="738489"/>
                    </a:lnTo>
                    <a:lnTo>
                      <a:pt x="1607655" y="735981"/>
                    </a:lnTo>
                    <a:lnTo>
                      <a:pt x="1608687" y="734654"/>
                    </a:lnTo>
                    <a:lnTo>
                      <a:pt x="1608097" y="733769"/>
                    </a:lnTo>
                    <a:lnTo>
                      <a:pt x="1607065" y="731114"/>
                    </a:lnTo>
                    <a:close/>
                    <a:moveTo>
                      <a:pt x="1984642" y="1072999"/>
                    </a:moveTo>
                    <a:lnTo>
                      <a:pt x="1983905" y="1073441"/>
                    </a:lnTo>
                    <a:lnTo>
                      <a:pt x="1983315" y="1073147"/>
                    </a:lnTo>
                    <a:lnTo>
                      <a:pt x="1982283" y="1071229"/>
                    </a:lnTo>
                    <a:lnTo>
                      <a:pt x="1980808" y="1070639"/>
                    </a:lnTo>
                    <a:lnTo>
                      <a:pt x="1979480" y="1070639"/>
                    </a:lnTo>
                    <a:lnTo>
                      <a:pt x="1978595" y="1071229"/>
                    </a:lnTo>
                    <a:lnTo>
                      <a:pt x="1978005" y="1072409"/>
                    </a:lnTo>
                    <a:lnTo>
                      <a:pt x="1978005" y="1073736"/>
                    </a:lnTo>
                    <a:lnTo>
                      <a:pt x="1979775" y="1076391"/>
                    </a:lnTo>
                    <a:lnTo>
                      <a:pt x="1985970" y="1079046"/>
                    </a:lnTo>
                    <a:lnTo>
                      <a:pt x="1986855" y="1079046"/>
                    </a:lnTo>
                    <a:lnTo>
                      <a:pt x="1988182" y="1077866"/>
                    </a:lnTo>
                    <a:lnTo>
                      <a:pt x="1988182" y="1077129"/>
                    </a:lnTo>
                    <a:lnTo>
                      <a:pt x="1987740" y="1076391"/>
                    </a:lnTo>
                    <a:lnTo>
                      <a:pt x="1986265" y="1075359"/>
                    </a:lnTo>
                    <a:lnTo>
                      <a:pt x="1985675" y="1074621"/>
                    </a:lnTo>
                    <a:lnTo>
                      <a:pt x="1985380" y="1073441"/>
                    </a:lnTo>
                    <a:lnTo>
                      <a:pt x="1984790" y="1073147"/>
                    </a:lnTo>
                    <a:close/>
                    <a:moveTo>
                      <a:pt x="1989067" y="1131553"/>
                    </a:moveTo>
                    <a:lnTo>
                      <a:pt x="1990985" y="1132880"/>
                    </a:lnTo>
                    <a:lnTo>
                      <a:pt x="1995704" y="1134945"/>
                    </a:lnTo>
                    <a:lnTo>
                      <a:pt x="1998802" y="1135978"/>
                    </a:lnTo>
                    <a:lnTo>
                      <a:pt x="1999686" y="1133323"/>
                    </a:lnTo>
                    <a:lnTo>
                      <a:pt x="1997327" y="1130816"/>
                    </a:lnTo>
                    <a:lnTo>
                      <a:pt x="1996442" y="1130373"/>
                    </a:lnTo>
                    <a:lnTo>
                      <a:pt x="1993492" y="1127423"/>
                    </a:lnTo>
                    <a:lnTo>
                      <a:pt x="1989952" y="1127423"/>
                    </a:lnTo>
                    <a:lnTo>
                      <a:pt x="1988477" y="1128013"/>
                    </a:lnTo>
                    <a:lnTo>
                      <a:pt x="1988477" y="1130078"/>
                    </a:lnTo>
                    <a:lnTo>
                      <a:pt x="1989215" y="1131553"/>
                    </a:lnTo>
                    <a:close/>
                    <a:moveTo>
                      <a:pt x="1544086" y="1409132"/>
                    </a:moveTo>
                    <a:lnTo>
                      <a:pt x="1556770" y="1412819"/>
                    </a:lnTo>
                    <a:lnTo>
                      <a:pt x="1563407" y="1415326"/>
                    </a:lnTo>
                    <a:lnTo>
                      <a:pt x="1565620" y="1416064"/>
                    </a:lnTo>
                    <a:lnTo>
                      <a:pt x="1571077" y="1416949"/>
                    </a:lnTo>
                    <a:lnTo>
                      <a:pt x="1572994" y="1416506"/>
                    </a:lnTo>
                    <a:lnTo>
                      <a:pt x="1573584" y="1415031"/>
                    </a:lnTo>
                    <a:lnTo>
                      <a:pt x="1573584" y="1413409"/>
                    </a:lnTo>
                    <a:lnTo>
                      <a:pt x="1572109" y="1410164"/>
                    </a:lnTo>
                    <a:lnTo>
                      <a:pt x="1568570" y="1406182"/>
                    </a:lnTo>
                    <a:lnTo>
                      <a:pt x="1562375" y="1400282"/>
                    </a:lnTo>
                    <a:lnTo>
                      <a:pt x="1557213" y="1399692"/>
                    </a:lnTo>
                    <a:lnTo>
                      <a:pt x="1543791" y="1401020"/>
                    </a:lnTo>
                    <a:lnTo>
                      <a:pt x="1542316" y="1401757"/>
                    </a:lnTo>
                    <a:lnTo>
                      <a:pt x="1540989" y="1402937"/>
                    </a:lnTo>
                    <a:lnTo>
                      <a:pt x="1538629" y="1405887"/>
                    </a:lnTo>
                    <a:lnTo>
                      <a:pt x="1539514" y="1407214"/>
                    </a:lnTo>
                    <a:lnTo>
                      <a:pt x="1543791" y="1409132"/>
                    </a:lnTo>
                    <a:close/>
                    <a:moveTo>
                      <a:pt x="1870337" y="1188042"/>
                    </a:moveTo>
                    <a:lnTo>
                      <a:pt x="1870927" y="1188042"/>
                    </a:lnTo>
                    <a:lnTo>
                      <a:pt x="1871664" y="1187452"/>
                    </a:lnTo>
                    <a:lnTo>
                      <a:pt x="1873729" y="1187747"/>
                    </a:lnTo>
                    <a:lnTo>
                      <a:pt x="1875351" y="1184945"/>
                    </a:lnTo>
                    <a:lnTo>
                      <a:pt x="1875351" y="1184060"/>
                    </a:lnTo>
                    <a:lnTo>
                      <a:pt x="1874761" y="1183765"/>
                    </a:lnTo>
                    <a:lnTo>
                      <a:pt x="1874467" y="1183027"/>
                    </a:lnTo>
                    <a:lnTo>
                      <a:pt x="1874467" y="1180963"/>
                    </a:lnTo>
                    <a:lnTo>
                      <a:pt x="1871664" y="1180963"/>
                    </a:lnTo>
                    <a:lnTo>
                      <a:pt x="1870927" y="1181995"/>
                    </a:lnTo>
                    <a:lnTo>
                      <a:pt x="1871369" y="1183765"/>
                    </a:lnTo>
                    <a:lnTo>
                      <a:pt x="1871369" y="1185535"/>
                    </a:lnTo>
                    <a:lnTo>
                      <a:pt x="1870337" y="1188190"/>
                    </a:lnTo>
                    <a:close/>
                    <a:moveTo>
                      <a:pt x="1906324" y="1125358"/>
                    </a:moveTo>
                    <a:lnTo>
                      <a:pt x="1903522" y="1124621"/>
                    </a:lnTo>
                    <a:lnTo>
                      <a:pt x="1902047" y="1125653"/>
                    </a:lnTo>
                    <a:lnTo>
                      <a:pt x="1899687" y="1129783"/>
                    </a:lnTo>
                    <a:lnTo>
                      <a:pt x="1897033" y="1133470"/>
                    </a:lnTo>
                    <a:lnTo>
                      <a:pt x="1896295" y="1135240"/>
                    </a:lnTo>
                    <a:lnTo>
                      <a:pt x="1896295" y="1137600"/>
                    </a:lnTo>
                    <a:lnTo>
                      <a:pt x="1897475" y="1138485"/>
                    </a:lnTo>
                    <a:lnTo>
                      <a:pt x="1899835" y="1138190"/>
                    </a:lnTo>
                    <a:lnTo>
                      <a:pt x="1905587" y="1135683"/>
                    </a:lnTo>
                    <a:lnTo>
                      <a:pt x="1907947" y="1134355"/>
                    </a:lnTo>
                    <a:lnTo>
                      <a:pt x="1910012" y="1132290"/>
                    </a:lnTo>
                    <a:lnTo>
                      <a:pt x="1910602" y="1130078"/>
                    </a:lnTo>
                    <a:lnTo>
                      <a:pt x="1909864" y="1128603"/>
                    </a:lnTo>
                    <a:lnTo>
                      <a:pt x="1908095" y="1126538"/>
                    </a:lnTo>
                    <a:lnTo>
                      <a:pt x="1906472" y="1125358"/>
                    </a:lnTo>
                    <a:close/>
                    <a:moveTo>
                      <a:pt x="1667094" y="999401"/>
                    </a:moveTo>
                    <a:lnTo>
                      <a:pt x="1661047" y="1003236"/>
                    </a:lnTo>
                    <a:lnTo>
                      <a:pt x="1669011" y="1008988"/>
                    </a:lnTo>
                    <a:lnTo>
                      <a:pt x="1672551" y="1010758"/>
                    </a:lnTo>
                    <a:lnTo>
                      <a:pt x="1676238" y="1011643"/>
                    </a:lnTo>
                    <a:lnTo>
                      <a:pt x="1679041" y="1011200"/>
                    </a:lnTo>
                    <a:lnTo>
                      <a:pt x="1679630" y="1006628"/>
                    </a:lnTo>
                    <a:lnTo>
                      <a:pt x="1676681" y="1003678"/>
                    </a:lnTo>
                    <a:lnTo>
                      <a:pt x="1666946" y="999106"/>
                    </a:lnTo>
                    <a:close/>
                    <a:moveTo>
                      <a:pt x="1841871" y="1038486"/>
                    </a:moveTo>
                    <a:lnTo>
                      <a:pt x="1835824" y="1035536"/>
                    </a:lnTo>
                    <a:lnTo>
                      <a:pt x="1831694" y="1034209"/>
                    </a:lnTo>
                    <a:lnTo>
                      <a:pt x="1826974" y="1033176"/>
                    </a:lnTo>
                    <a:lnTo>
                      <a:pt x="1823877" y="1032586"/>
                    </a:lnTo>
                    <a:lnTo>
                      <a:pt x="1821665" y="1032586"/>
                    </a:lnTo>
                    <a:lnTo>
                      <a:pt x="1823877" y="1035094"/>
                    </a:lnTo>
                    <a:lnTo>
                      <a:pt x="1827859" y="1036274"/>
                    </a:lnTo>
                    <a:lnTo>
                      <a:pt x="1831399" y="1039666"/>
                    </a:lnTo>
                    <a:lnTo>
                      <a:pt x="1831694" y="1042026"/>
                    </a:lnTo>
                    <a:lnTo>
                      <a:pt x="1833611" y="1044091"/>
                    </a:lnTo>
                    <a:lnTo>
                      <a:pt x="1835676" y="1045123"/>
                    </a:lnTo>
                    <a:lnTo>
                      <a:pt x="1839511" y="1046008"/>
                    </a:lnTo>
                    <a:lnTo>
                      <a:pt x="1843051" y="1046303"/>
                    </a:lnTo>
                    <a:lnTo>
                      <a:pt x="1844821" y="1046303"/>
                    </a:lnTo>
                    <a:lnTo>
                      <a:pt x="1846148" y="1045566"/>
                    </a:lnTo>
                    <a:lnTo>
                      <a:pt x="1846590" y="1044828"/>
                    </a:lnTo>
                    <a:lnTo>
                      <a:pt x="1846001" y="1043353"/>
                    </a:lnTo>
                    <a:lnTo>
                      <a:pt x="1844083" y="1041288"/>
                    </a:lnTo>
                    <a:lnTo>
                      <a:pt x="1842166" y="1038486"/>
                    </a:lnTo>
                    <a:close/>
                    <a:moveTo>
                      <a:pt x="1611047" y="1302200"/>
                    </a:moveTo>
                    <a:lnTo>
                      <a:pt x="1612227" y="1303823"/>
                    </a:lnTo>
                    <a:lnTo>
                      <a:pt x="1613554" y="1303528"/>
                    </a:lnTo>
                    <a:lnTo>
                      <a:pt x="1615914" y="1296743"/>
                    </a:lnTo>
                    <a:lnTo>
                      <a:pt x="1617684" y="1293203"/>
                    </a:lnTo>
                    <a:lnTo>
                      <a:pt x="1619896" y="1289516"/>
                    </a:lnTo>
                    <a:lnTo>
                      <a:pt x="1620634" y="1287451"/>
                    </a:lnTo>
                    <a:lnTo>
                      <a:pt x="1620044" y="1287156"/>
                    </a:lnTo>
                    <a:lnTo>
                      <a:pt x="1619749" y="1286566"/>
                    </a:lnTo>
                    <a:lnTo>
                      <a:pt x="1619749" y="1285534"/>
                    </a:lnTo>
                    <a:lnTo>
                      <a:pt x="1619159" y="1283616"/>
                    </a:lnTo>
                    <a:lnTo>
                      <a:pt x="1618274" y="1283026"/>
                    </a:lnTo>
                    <a:lnTo>
                      <a:pt x="1616062" y="1282437"/>
                    </a:lnTo>
                    <a:lnTo>
                      <a:pt x="1615472" y="1281699"/>
                    </a:lnTo>
                    <a:lnTo>
                      <a:pt x="1614882" y="1279929"/>
                    </a:lnTo>
                    <a:lnTo>
                      <a:pt x="1613997" y="1279339"/>
                    </a:lnTo>
                    <a:lnTo>
                      <a:pt x="1612522" y="1278897"/>
                    </a:lnTo>
                    <a:lnTo>
                      <a:pt x="1611637" y="1278159"/>
                    </a:lnTo>
                    <a:lnTo>
                      <a:pt x="1611195" y="1277127"/>
                    </a:lnTo>
                    <a:lnTo>
                      <a:pt x="1610899" y="1277127"/>
                    </a:lnTo>
                    <a:lnTo>
                      <a:pt x="1610015" y="1281994"/>
                    </a:lnTo>
                    <a:lnTo>
                      <a:pt x="1609130" y="1285239"/>
                    </a:lnTo>
                    <a:lnTo>
                      <a:pt x="1607802" y="1288926"/>
                    </a:lnTo>
                    <a:lnTo>
                      <a:pt x="1606032" y="1291286"/>
                    </a:lnTo>
                    <a:lnTo>
                      <a:pt x="1603967" y="1292466"/>
                    </a:lnTo>
                    <a:lnTo>
                      <a:pt x="1603525" y="1292023"/>
                    </a:lnTo>
                    <a:lnTo>
                      <a:pt x="1604705" y="1289959"/>
                    </a:lnTo>
                    <a:lnTo>
                      <a:pt x="1605590" y="1287451"/>
                    </a:lnTo>
                    <a:lnTo>
                      <a:pt x="1606770" y="1282437"/>
                    </a:lnTo>
                    <a:lnTo>
                      <a:pt x="1606770" y="1280077"/>
                    </a:lnTo>
                    <a:lnTo>
                      <a:pt x="1606327" y="1279192"/>
                    </a:lnTo>
                    <a:lnTo>
                      <a:pt x="1606032" y="1279192"/>
                    </a:lnTo>
                    <a:lnTo>
                      <a:pt x="1605737" y="1279782"/>
                    </a:lnTo>
                    <a:lnTo>
                      <a:pt x="1605737" y="1282142"/>
                    </a:lnTo>
                    <a:lnTo>
                      <a:pt x="1605442" y="1284206"/>
                    </a:lnTo>
                    <a:lnTo>
                      <a:pt x="1604557" y="1287009"/>
                    </a:lnTo>
                    <a:lnTo>
                      <a:pt x="1602493" y="1290106"/>
                    </a:lnTo>
                    <a:lnTo>
                      <a:pt x="1597478" y="1294973"/>
                    </a:lnTo>
                    <a:lnTo>
                      <a:pt x="1592021" y="1301610"/>
                    </a:lnTo>
                    <a:lnTo>
                      <a:pt x="1592021" y="1302348"/>
                    </a:lnTo>
                    <a:lnTo>
                      <a:pt x="1592316" y="1303085"/>
                    </a:lnTo>
                    <a:lnTo>
                      <a:pt x="1594528" y="1303823"/>
                    </a:lnTo>
                    <a:lnTo>
                      <a:pt x="1597773" y="1301315"/>
                    </a:lnTo>
                    <a:lnTo>
                      <a:pt x="1603378" y="1294678"/>
                    </a:lnTo>
                    <a:lnTo>
                      <a:pt x="1603967" y="1294383"/>
                    </a:lnTo>
                    <a:lnTo>
                      <a:pt x="1605295" y="1294826"/>
                    </a:lnTo>
                    <a:lnTo>
                      <a:pt x="1605295" y="1295563"/>
                    </a:lnTo>
                    <a:lnTo>
                      <a:pt x="1598215" y="1306035"/>
                    </a:lnTo>
                    <a:lnTo>
                      <a:pt x="1602345" y="1303528"/>
                    </a:lnTo>
                    <a:lnTo>
                      <a:pt x="1605295" y="1303528"/>
                    </a:lnTo>
                    <a:lnTo>
                      <a:pt x="1606327" y="1302790"/>
                    </a:lnTo>
                    <a:lnTo>
                      <a:pt x="1607507" y="1301315"/>
                    </a:lnTo>
                    <a:lnTo>
                      <a:pt x="1612375" y="1292466"/>
                    </a:lnTo>
                    <a:lnTo>
                      <a:pt x="1613407" y="1291139"/>
                    </a:lnTo>
                    <a:lnTo>
                      <a:pt x="1614439" y="1292319"/>
                    </a:lnTo>
                    <a:lnTo>
                      <a:pt x="1614439" y="1293941"/>
                    </a:lnTo>
                    <a:lnTo>
                      <a:pt x="1611047" y="1301758"/>
                    </a:lnTo>
                    <a:close/>
                    <a:moveTo>
                      <a:pt x="1738480" y="1039961"/>
                    </a:moveTo>
                    <a:lnTo>
                      <a:pt x="1735677" y="1038633"/>
                    </a:lnTo>
                    <a:lnTo>
                      <a:pt x="1734055" y="1038339"/>
                    </a:lnTo>
                    <a:lnTo>
                      <a:pt x="1732580" y="1038633"/>
                    </a:lnTo>
                    <a:lnTo>
                      <a:pt x="1732580" y="1039223"/>
                    </a:lnTo>
                    <a:lnTo>
                      <a:pt x="1735677" y="1040993"/>
                    </a:lnTo>
                    <a:lnTo>
                      <a:pt x="1742167" y="1042911"/>
                    </a:lnTo>
                    <a:lnTo>
                      <a:pt x="1747329" y="1043353"/>
                    </a:lnTo>
                    <a:lnTo>
                      <a:pt x="1748656" y="1043058"/>
                    </a:lnTo>
                    <a:lnTo>
                      <a:pt x="1748951" y="1042321"/>
                    </a:lnTo>
                    <a:lnTo>
                      <a:pt x="1748214" y="1041288"/>
                    </a:lnTo>
                    <a:lnTo>
                      <a:pt x="1745854" y="1040551"/>
                    </a:lnTo>
                    <a:lnTo>
                      <a:pt x="1738332" y="1039961"/>
                    </a:lnTo>
                    <a:close/>
                    <a:moveTo>
                      <a:pt x="1972696" y="1082291"/>
                    </a:moveTo>
                    <a:lnTo>
                      <a:pt x="1972696" y="1083766"/>
                    </a:lnTo>
                    <a:lnTo>
                      <a:pt x="1973728" y="1085683"/>
                    </a:lnTo>
                    <a:lnTo>
                      <a:pt x="1981693" y="1090108"/>
                    </a:lnTo>
                    <a:lnTo>
                      <a:pt x="1982725" y="1090993"/>
                    </a:lnTo>
                    <a:lnTo>
                      <a:pt x="1985380" y="1091878"/>
                    </a:lnTo>
                    <a:lnTo>
                      <a:pt x="1987297" y="1093943"/>
                    </a:lnTo>
                    <a:lnTo>
                      <a:pt x="1987887" y="1093943"/>
                    </a:lnTo>
                    <a:lnTo>
                      <a:pt x="1988477" y="1093648"/>
                    </a:lnTo>
                    <a:lnTo>
                      <a:pt x="1989657" y="1091730"/>
                    </a:lnTo>
                    <a:lnTo>
                      <a:pt x="1991132" y="1090698"/>
                    </a:lnTo>
                    <a:lnTo>
                      <a:pt x="1992017" y="1089371"/>
                    </a:lnTo>
                    <a:lnTo>
                      <a:pt x="1992017" y="1086716"/>
                    </a:lnTo>
                    <a:lnTo>
                      <a:pt x="1992754" y="1084503"/>
                    </a:lnTo>
                    <a:lnTo>
                      <a:pt x="1990542" y="1082733"/>
                    </a:lnTo>
                    <a:lnTo>
                      <a:pt x="1989657" y="1081701"/>
                    </a:lnTo>
                    <a:lnTo>
                      <a:pt x="1985380" y="1080816"/>
                    </a:lnTo>
                    <a:lnTo>
                      <a:pt x="1980808" y="1080816"/>
                    </a:lnTo>
                    <a:lnTo>
                      <a:pt x="1975498" y="1081553"/>
                    </a:lnTo>
                    <a:lnTo>
                      <a:pt x="1972843" y="1082291"/>
                    </a:lnTo>
                    <a:close/>
                    <a:moveTo>
                      <a:pt x="1985822" y="1048515"/>
                    </a:moveTo>
                    <a:lnTo>
                      <a:pt x="1985085" y="1049548"/>
                    </a:lnTo>
                    <a:lnTo>
                      <a:pt x="1986560" y="1051023"/>
                    </a:lnTo>
                    <a:lnTo>
                      <a:pt x="1988182" y="1051613"/>
                    </a:lnTo>
                    <a:lnTo>
                      <a:pt x="1992902" y="1052498"/>
                    </a:lnTo>
                    <a:lnTo>
                      <a:pt x="1995852" y="1052203"/>
                    </a:lnTo>
                    <a:lnTo>
                      <a:pt x="1997622" y="1051170"/>
                    </a:lnTo>
                    <a:lnTo>
                      <a:pt x="1999244" y="1048368"/>
                    </a:lnTo>
                    <a:lnTo>
                      <a:pt x="1998064" y="1046450"/>
                    </a:lnTo>
                    <a:lnTo>
                      <a:pt x="1996737" y="1045860"/>
                    </a:lnTo>
                    <a:lnTo>
                      <a:pt x="1993639" y="1045860"/>
                    </a:lnTo>
                    <a:lnTo>
                      <a:pt x="1988625" y="1045566"/>
                    </a:lnTo>
                    <a:lnTo>
                      <a:pt x="1988035" y="1046156"/>
                    </a:lnTo>
                    <a:lnTo>
                      <a:pt x="1988035" y="1046893"/>
                    </a:lnTo>
                    <a:lnTo>
                      <a:pt x="1988625" y="1047778"/>
                    </a:lnTo>
                    <a:lnTo>
                      <a:pt x="1988182" y="1048220"/>
                    </a:lnTo>
                    <a:lnTo>
                      <a:pt x="1985822" y="1048663"/>
                    </a:lnTo>
                    <a:close/>
                    <a:moveTo>
                      <a:pt x="2084936" y="1298071"/>
                    </a:moveTo>
                    <a:lnTo>
                      <a:pt x="2088919" y="1298661"/>
                    </a:lnTo>
                    <a:lnTo>
                      <a:pt x="2088624" y="1297776"/>
                    </a:lnTo>
                    <a:lnTo>
                      <a:pt x="2089656" y="1296301"/>
                    </a:lnTo>
                    <a:lnTo>
                      <a:pt x="2089361" y="1295563"/>
                    </a:lnTo>
                    <a:lnTo>
                      <a:pt x="2087149" y="1294383"/>
                    </a:lnTo>
                    <a:lnTo>
                      <a:pt x="2086116" y="1293941"/>
                    </a:lnTo>
                    <a:lnTo>
                      <a:pt x="2084199" y="1294826"/>
                    </a:lnTo>
                    <a:lnTo>
                      <a:pt x="2083462" y="1295858"/>
                    </a:lnTo>
                    <a:lnTo>
                      <a:pt x="2083462" y="1297333"/>
                    </a:lnTo>
                    <a:lnTo>
                      <a:pt x="2084789" y="1297923"/>
                    </a:lnTo>
                    <a:close/>
                    <a:moveTo>
                      <a:pt x="2235820" y="1446447"/>
                    </a:moveTo>
                    <a:lnTo>
                      <a:pt x="2237590" y="1444972"/>
                    </a:lnTo>
                    <a:lnTo>
                      <a:pt x="2238032" y="1442760"/>
                    </a:lnTo>
                    <a:lnTo>
                      <a:pt x="2236115" y="1443202"/>
                    </a:lnTo>
                    <a:lnTo>
                      <a:pt x="2234788" y="1444824"/>
                    </a:lnTo>
                    <a:lnTo>
                      <a:pt x="2234198" y="1446152"/>
                    </a:lnTo>
                    <a:lnTo>
                      <a:pt x="2234493" y="1446594"/>
                    </a:lnTo>
                    <a:lnTo>
                      <a:pt x="2235673" y="1446594"/>
                    </a:lnTo>
                    <a:close/>
                    <a:moveTo>
                      <a:pt x="2264286" y="1525650"/>
                    </a:moveTo>
                    <a:lnTo>
                      <a:pt x="2265023" y="1525650"/>
                    </a:lnTo>
                    <a:lnTo>
                      <a:pt x="2271808" y="1523142"/>
                    </a:lnTo>
                    <a:lnTo>
                      <a:pt x="2270776" y="1522552"/>
                    </a:lnTo>
                    <a:lnTo>
                      <a:pt x="2268858" y="1520340"/>
                    </a:lnTo>
                    <a:lnTo>
                      <a:pt x="2267678" y="1520045"/>
                    </a:lnTo>
                    <a:lnTo>
                      <a:pt x="2266056" y="1522110"/>
                    </a:lnTo>
                    <a:lnTo>
                      <a:pt x="2264433" y="1521077"/>
                    </a:lnTo>
                    <a:lnTo>
                      <a:pt x="2263991" y="1521372"/>
                    </a:lnTo>
                    <a:lnTo>
                      <a:pt x="2263696" y="1523142"/>
                    </a:lnTo>
                    <a:lnTo>
                      <a:pt x="2263696" y="1525355"/>
                    </a:lnTo>
                    <a:lnTo>
                      <a:pt x="2264138" y="1525650"/>
                    </a:lnTo>
                    <a:close/>
                    <a:moveTo>
                      <a:pt x="2250717" y="1528747"/>
                    </a:moveTo>
                    <a:lnTo>
                      <a:pt x="2251897" y="1528305"/>
                    </a:lnTo>
                    <a:lnTo>
                      <a:pt x="2252782" y="1527567"/>
                    </a:lnTo>
                    <a:lnTo>
                      <a:pt x="2256764" y="1525650"/>
                    </a:lnTo>
                    <a:lnTo>
                      <a:pt x="2257206" y="1524617"/>
                    </a:lnTo>
                    <a:lnTo>
                      <a:pt x="2256616" y="1524175"/>
                    </a:lnTo>
                    <a:lnTo>
                      <a:pt x="2254994" y="1524470"/>
                    </a:lnTo>
                    <a:lnTo>
                      <a:pt x="2252044" y="1526535"/>
                    </a:lnTo>
                    <a:lnTo>
                      <a:pt x="2251307" y="1526535"/>
                    </a:lnTo>
                    <a:lnTo>
                      <a:pt x="2250864" y="1526240"/>
                    </a:lnTo>
                    <a:lnTo>
                      <a:pt x="2250864" y="1525650"/>
                    </a:lnTo>
                    <a:lnTo>
                      <a:pt x="2250127" y="1525355"/>
                    </a:lnTo>
                    <a:lnTo>
                      <a:pt x="2249094" y="1525355"/>
                    </a:lnTo>
                    <a:lnTo>
                      <a:pt x="2249094" y="1526092"/>
                    </a:lnTo>
                    <a:lnTo>
                      <a:pt x="2250127" y="1528157"/>
                    </a:lnTo>
                    <a:lnTo>
                      <a:pt x="2251012" y="1528747"/>
                    </a:lnTo>
                    <a:close/>
                    <a:moveTo>
                      <a:pt x="2066205" y="1240402"/>
                    </a:moveTo>
                    <a:lnTo>
                      <a:pt x="2065025" y="1240697"/>
                    </a:lnTo>
                    <a:lnTo>
                      <a:pt x="2063845" y="1241434"/>
                    </a:lnTo>
                    <a:lnTo>
                      <a:pt x="2062665" y="1240992"/>
                    </a:lnTo>
                    <a:lnTo>
                      <a:pt x="2062075" y="1241286"/>
                    </a:lnTo>
                    <a:lnTo>
                      <a:pt x="2062075" y="1241581"/>
                    </a:lnTo>
                    <a:lnTo>
                      <a:pt x="2062960" y="1243646"/>
                    </a:lnTo>
                    <a:lnTo>
                      <a:pt x="2067680" y="1246449"/>
                    </a:lnTo>
                    <a:lnTo>
                      <a:pt x="2071810" y="1246744"/>
                    </a:lnTo>
                    <a:lnTo>
                      <a:pt x="2071220" y="1242614"/>
                    </a:lnTo>
                    <a:lnTo>
                      <a:pt x="2069007" y="1241434"/>
                    </a:lnTo>
                    <a:lnTo>
                      <a:pt x="2066205" y="1240549"/>
                    </a:lnTo>
                    <a:close/>
                    <a:moveTo>
                      <a:pt x="2064730" y="871378"/>
                    </a:moveTo>
                    <a:lnTo>
                      <a:pt x="2069450" y="873148"/>
                    </a:lnTo>
                    <a:lnTo>
                      <a:pt x="2074612" y="876688"/>
                    </a:lnTo>
                    <a:lnTo>
                      <a:pt x="2076529" y="876246"/>
                    </a:lnTo>
                    <a:lnTo>
                      <a:pt x="2080364" y="874328"/>
                    </a:lnTo>
                    <a:lnTo>
                      <a:pt x="2080364" y="872558"/>
                    </a:lnTo>
                    <a:lnTo>
                      <a:pt x="2079184" y="870788"/>
                    </a:lnTo>
                    <a:lnTo>
                      <a:pt x="2074907" y="866806"/>
                    </a:lnTo>
                    <a:lnTo>
                      <a:pt x="2066795" y="860022"/>
                    </a:lnTo>
                    <a:lnTo>
                      <a:pt x="2062960" y="856187"/>
                    </a:lnTo>
                    <a:lnTo>
                      <a:pt x="2058978" y="855007"/>
                    </a:lnTo>
                    <a:lnTo>
                      <a:pt x="2052341" y="861201"/>
                    </a:lnTo>
                    <a:lnTo>
                      <a:pt x="2046441" y="860169"/>
                    </a:lnTo>
                    <a:lnTo>
                      <a:pt x="2043639" y="858989"/>
                    </a:lnTo>
                    <a:lnTo>
                      <a:pt x="2042164" y="860022"/>
                    </a:lnTo>
                    <a:lnTo>
                      <a:pt x="2040394" y="860022"/>
                    </a:lnTo>
                    <a:lnTo>
                      <a:pt x="2037002" y="859284"/>
                    </a:lnTo>
                    <a:lnTo>
                      <a:pt x="2032282" y="860317"/>
                    </a:lnTo>
                    <a:lnTo>
                      <a:pt x="2023728" y="862971"/>
                    </a:lnTo>
                    <a:lnTo>
                      <a:pt x="2019303" y="864741"/>
                    </a:lnTo>
                    <a:lnTo>
                      <a:pt x="2017533" y="864741"/>
                    </a:lnTo>
                    <a:lnTo>
                      <a:pt x="2027857" y="857072"/>
                    </a:lnTo>
                    <a:lnTo>
                      <a:pt x="2029185" y="855744"/>
                    </a:lnTo>
                    <a:lnTo>
                      <a:pt x="2029775" y="853827"/>
                    </a:lnTo>
                    <a:lnTo>
                      <a:pt x="2030807" y="851615"/>
                    </a:lnTo>
                    <a:lnTo>
                      <a:pt x="2031692" y="849107"/>
                    </a:lnTo>
                    <a:lnTo>
                      <a:pt x="2034937" y="846452"/>
                    </a:lnTo>
                    <a:lnTo>
                      <a:pt x="2027710" y="842028"/>
                    </a:lnTo>
                    <a:lnTo>
                      <a:pt x="2022400" y="840995"/>
                    </a:lnTo>
                    <a:lnTo>
                      <a:pt x="2020630" y="840110"/>
                    </a:lnTo>
                    <a:lnTo>
                      <a:pt x="2018418" y="841585"/>
                    </a:lnTo>
                    <a:lnTo>
                      <a:pt x="2014583" y="842913"/>
                    </a:lnTo>
                    <a:lnTo>
                      <a:pt x="2014288" y="845272"/>
                    </a:lnTo>
                    <a:lnTo>
                      <a:pt x="2008388" y="845272"/>
                    </a:lnTo>
                    <a:lnTo>
                      <a:pt x="2005144" y="845567"/>
                    </a:lnTo>
                    <a:lnTo>
                      <a:pt x="2000719" y="845567"/>
                    </a:lnTo>
                    <a:lnTo>
                      <a:pt x="2000277" y="843650"/>
                    </a:lnTo>
                    <a:lnTo>
                      <a:pt x="1994672" y="843060"/>
                    </a:lnTo>
                    <a:lnTo>
                      <a:pt x="1991722" y="841438"/>
                    </a:lnTo>
                    <a:lnTo>
                      <a:pt x="1994819" y="841438"/>
                    </a:lnTo>
                    <a:lnTo>
                      <a:pt x="1997769" y="841880"/>
                    </a:lnTo>
                    <a:lnTo>
                      <a:pt x="2002046" y="841290"/>
                    </a:lnTo>
                    <a:lnTo>
                      <a:pt x="2009716" y="841585"/>
                    </a:lnTo>
                    <a:lnTo>
                      <a:pt x="2007946" y="834948"/>
                    </a:lnTo>
                    <a:lnTo>
                      <a:pt x="2013846" y="831851"/>
                    </a:lnTo>
                    <a:lnTo>
                      <a:pt x="2009421" y="827868"/>
                    </a:lnTo>
                    <a:lnTo>
                      <a:pt x="2005881" y="829343"/>
                    </a:lnTo>
                    <a:lnTo>
                      <a:pt x="1999539" y="824181"/>
                    </a:lnTo>
                    <a:lnTo>
                      <a:pt x="1996147" y="820936"/>
                    </a:lnTo>
                    <a:lnTo>
                      <a:pt x="1993197" y="819756"/>
                    </a:lnTo>
                    <a:lnTo>
                      <a:pt x="1988182" y="822264"/>
                    </a:lnTo>
                    <a:lnTo>
                      <a:pt x="1983168" y="822264"/>
                    </a:lnTo>
                    <a:lnTo>
                      <a:pt x="1981840" y="820494"/>
                    </a:lnTo>
                    <a:lnTo>
                      <a:pt x="1983020" y="817397"/>
                    </a:lnTo>
                    <a:lnTo>
                      <a:pt x="1984790" y="815332"/>
                    </a:lnTo>
                    <a:lnTo>
                      <a:pt x="1987297" y="814152"/>
                    </a:lnTo>
                    <a:lnTo>
                      <a:pt x="1988035" y="812972"/>
                    </a:lnTo>
                    <a:lnTo>
                      <a:pt x="1985822" y="811054"/>
                    </a:lnTo>
                    <a:lnTo>
                      <a:pt x="1984347" y="810465"/>
                    </a:lnTo>
                    <a:lnTo>
                      <a:pt x="1981988" y="811202"/>
                    </a:lnTo>
                    <a:lnTo>
                      <a:pt x="1975793" y="815037"/>
                    </a:lnTo>
                    <a:lnTo>
                      <a:pt x="1972843" y="817692"/>
                    </a:lnTo>
                    <a:lnTo>
                      <a:pt x="1972106" y="819756"/>
                    </a:lnTo>
                    <a:lnTo>
                      <a:pt x="1972843" y="824624"/>
                    </a:lnTo>
                    <a:lnTo>
                      <a:pt x="1973580" y="826541"/>
                    </a:lnTo>
                    <a:lnTo>
                      <a:pt x="1973138" y="826836"/>
                    </a:lnTo>
                    <a:lnTo>
                      <a:pt x="1969451" y="822706"/>
                    </a:lnTo>
                    <a:lnTo>
                      <a:pt x="1969156" y="821231"/>
                    </a:lnTo>
                    <a:lnTo>
                      <a:pt x="1970778" y="815184"/>
                    </a:lnTo>
                    <a:lnTo>
                      <a:pt x="1970336" y="813709"/>
                    </a:lnTo>
                    <a:lnTo>
                      <a:pt x="1968713" y="813119"/>
                    </a:lnTo>
                    <a:lnTo>
                      <a:pt x="1965321" y="813119"/>
                    </a:lnTo>
                    <a:lnTo>
                      <a:pt x="1963846" y="814299"/>
                    </a:lnTo>
                    <a:lnTo>
                      <a:pt x="1961044" y="815774"/>
                    </a:lnTo>
                    <a:lnTo>
                      <a:pt x="1958094" y="814152"/>
                    </a:lnTo>
                    <a:lnTo>
                      <a:pt x="1958831" y="810907"/>
                    </a:lnTo>
                    <a:lnTo>
                      <a:pt x="1958831" y="809137"/>
                    </a:lnTo>
                    <a:lnTo>
                      <a:pt x="1957799" y="809137"/>
                    </a:lnTo>
                    <a:lnTo>
                      <a:pt x="1951604" y="814152"/>
                    </a:lnTo>
                    <a:lnTo>
                      <a:pt x="1948507" y="818872"/>
                    </a:lnTo>
                    <a:lnTo>
                      <a:pt x="1947180" y="819756"/>
                    </a:lnTo>
                    <a:lnTo>
                      <a:pt x="1945852" y="819756"/>
                    </a:lnTo>
                    <a:lnTo>
                      <a:pt x="1943640" y="818872"/>
                    </a:lnTo>
                    <a:lnTo>
                      <a:pt x="1943640" y="818429"/>
                    </a:lnTo>
                    <a:lnTo>
                      <a:pt x="1946590" y="816512"/>
                    </a:lnTo>
                    <a:lnTo>
                      <a:pt x="1950277" y="810317"/>
                    </a:lnTo>
                    <a:lnTo>
                      <a:pt x="1950277" y="806630"/>
                    </a:lnTo>
                    <a:lnTo>
                      <a:pt x="1951899" y="799550"/>
                    </a:lnTo>
                    <a:lnTo>
                      <a:pt x="1943640" y="800878"/>
                    </a:lnTo>
                    <a:lnTo>
                      <a:pt x="1940985" y="802647"/>
                    </a:lnTo>
                    <a:lnTo>
                      <a:pt x="1941722" y="807220"/>
                    </a:lnTo>
                    <a:lnTo>
                      <a:pt x="1940247" y="810612"/>
                    </a:lnTo>
                    <a:lnTo>
                      <a:pt x="1939658" y="810907"/>
                    </a:lnTo>
                    <a:lnTo>
                      <a:pt x="1939215" y="806777"/>
                    </a:lnTo>
                    <a:lnTo>
                      <a:pt x="1938478" y="806335"/>
                    </a:lnTo>
                    <a:lnTo>
                      <a:pt x="1934053" y="809285"/>
                    </a:lnTo>
                    <a:lnTo>
                      <a:pt x="1933463" y="809285"/>
                    </a:lnTo>
                    <a:lnTo>
                      <a:pt x="1933905" y="807662"/>
                    </a:lnTo>
                    <a:lnTo>
                      <a:pt x="1935823" y="803975"/>
                    </a:lnTo>
                    <a:lnTo>
                      <a:pt x="1935823" y="802352"/>
                    </a:lnTo>
                    <a:lnTo>
                      <a:pt x="1934053" y="800140"/>
                    </a:lnTo>
                    <a:lnTo>
                      <a:pt x="1930661" y="797338"/>
                    </a:lnTo>
                    <a:lnTo>
                      <a:pt x="1931546" y="795125"/>
                    </a:lnTo>
                    <a:lnTo>
                      <a:pt x="1937740" y="792766"/>
                    </a:lnTo>
                    <a:lnTo>
                      <a:pt x="1939068" y="791881"/>
                    </a:lnTo>
                    <a:lnTo>
                      <a:pt x="1938330" y="791291"/>
                    </a:lnTo>
                    <a:lnTo>
                      <a:pt x="1935380" y="790701"/>
                    </a:lnTo>
                    <a:lnTo>
                      <a:pt x="1928596" y="791143"/>
                    </a:lnTo>
                    <a:lnTo>
                      <a:pt x="1926236" y="791143"/>
                    </a:lnTo>
                    <a:lnTo>
                      <a:pt x="1923138" y="789963"/>
                    </a:lnTo>
                    <a:lnTo>
                      <a:pt x="1919599" y="789521"/>
                    </a:lnTo>
                    <a:lnTo>
                      <a:pt x="1916649" y="787898"/>
                    </a:lnTo>
                    <a:lnTo>
                      <a:pt x="1914289" y="787161"/>
                    </a:lnTo>
                    <a:lnTo>
                      <a:pt x="1911339" y="787161"/>
                    </a:lnTo>
                    <a:lnTo>
                      <a:pt x="1908537" y="788488"/>
                    </a:lnTo>
                    <a:lnTo>
                      <a:pt x="1906915" y="788488"/>
                    </a:lnTo>
                    <a:lnTo>
                      <a:pt x="1904260" y="787161"/>
                    </a:lnTo>
                    <a:lnTo>
                      <a:pt x="1901310" y="784211"/>
                    </a:lnTo>
                    <a:lnTo>
                      <a:pt x="1901310" y="781261"/>
                    </a:lnTo>
                    <a:lnTo>
                      <a:pt x="1899687" y="780229"/>
                    </a:lnTo>
                    <a:lnTo>
                      <a:pt x="1896443" y="778901"/>
                    </a:lnTo>
                    <a:lnTo>
                      <a:pt x="1890985" y="778164"/>
                    </a:lnTo>
                    <a:lnTo>
                      <a:pt x="1882284" y="777721"/>
                    </a:lnTo>
                    <a:lnTo>
                      <a:pt x="1870632" y="773297"/>
                    </a:lnTo>
                    <a:lnTo>
                      <a:pt x="1870042" y="772707"/>
                    </a:lnTo>
                    <a:lnTo>
                      <a:pt x="1870337" y="772412"/>
                    </a:lnTo>
                    <a:lnTo>
                      <a:pt x="1873287" y="772412"/>
                    </a:lnTo>
                    <a:lnTo>
                      <a:pt x="1886118" y="775362"/>
                    </a:lnTo>
                    <a:lnTo>
                      <a:pt x="1887593" y="775362"/>
                    </a:lnTo>
                    <a:lnTo>
                      <a:pt x="1890838" y="773887"/>
                    </a:lnTo>
                    <a:lnTo>
                      <a:pt x="1893198" y="773444"/>
                    </a:lnTo>
                    <a:lnTo>
                      <a:pt x="1896443" y="773739"/>
                    </a:lnTo>
                    <a:lnTo>
                      <a:pt x="1904555" y="775952"/>
                    </a:lnTo>
                    <a:lnTo>
                      <a:pt x="1907947" y="776394"/>
                    </a:lnTo>
                    <a:lnTo>
                      <a:pt x="1910307" y="772707"/>
                    </a:lnTo>
                    <a:lnTo>
                      <a:pt x="1911487" y="769462"/>
                    </a:lnTo>
                    <a:lnTo>
                      <a:pt x="1911487" y="764595"/>
                    </a:lnTo>
                    <a:lnTo>
                      <a:pt x="1909422" y="763267"/>
                    </a:lnTo>
                    <a:lnTo>
                      <a:pt x="1901900" y="760170"/>
                    </a:lnTo>
                    <a:lnTo>
                      <a:pt x="1897180" y="758548"/>
                    </a:lnTo>
                    <a:lnTo>
                      <a:pt x="1894230" y="758253"/>
                    </a:lnTo>
                    <a:lnTo>
                      <a:pt x="1879186" y="762530"/>
                    </a:lnTo>
                    <a:lnTo>
                      <a:pt x="1878006" y="761645"/>
                    </a:lnTo>
                    <a:lnTo>
                      <a:pt x="1889068" y="756630"/>
                    </a:lnTo>
                    <a:lnTo>
                      <a:pt x="1894673" y="755450"/>
                    </a:lnTo>
                    <a:lnTo>
                      <a:pt x="1900130" y="756778"/>
                    </a:lnTo>
                    <a:lnTo>
                      <a:pt x="1906915" y="754713"/>
                    </a:lnTo>
                    <a:lnTo>
                      <a:pt x="1911487" y="756925"/>
                    </a:lnTo>
                    <a:lnTo>
                      <a:pt x="1915616" y="758105"/>
                    </a:lnTo>
                    <a:lnTo>
                      <a:pt x="1918861" y="758400"/>
                    </a:lnTo>
                    <a:lnTo>
                      <a:pt x="1922844" y="757515"/>
                    </a:lnTo>
                    <a:lnTo>
                      <a:pt x="1926088" y="758105"/>
                    </a:lnTo>
                    <a:lnTo>
                      <a:pt x="1936708" y="758990"/>
                    </a:lnTo>
                    <a:lnTo>
                      <a:pt x="1939215" y="758253"/>
                    </a:lnTo>
                    <a:lnTo>
                      <a:pt x="1939952" y="757220"/>
                    </a:lnTo>
                    <a:lnTo>
                      <a:pt x="1939952" y="752795"/>
                    </a:lnTo>
                    <a:lnTo>
                      <a:pt x="1938920" y="751615"/>
                    </a:lnTo>
                    <a:lnTo>
                      <a:pt x="1937445" y="750436"/>
                    </a:lnTo>
                    <a:lnTo>
                      <a:pt x="1930071" y="746453"/>
                    </a:lnTo>
                    <a:lnTo>
                      <a:pt x="1925203" y="744683"/>
                    </a:lnTo>
                    <a:lnTo>
                      <a:pt x="1921959" y="744093"/>
                    </a:lnTo>
                    <a:lnTo>
                      <a:pt x="1912519" y="743798"/>
                    </a:lnTo>
                    <a:lnTo>
                      <a:pt x="1909864" y="743798"/>
                    </a:lnTo>
                    <a:lnTo>
                      <a:pt x="1907652" y="744683"/>
                    </a:lnTo>
                    <a:lnTo>
                      <a:pt x="1903670" y="743946"/>
                    </a:lnTo>
                    <a:lnTo>
                      <a:pt x="1891723" y="739226"/>
                    </a:lnTo>
                    <a:lnTo>
                      <a:pt x="1884643" y="739816"/>
                    </a:lnTo>
                    <a:lnTo>
                      <a:pt x="1877121" y="741881"/>
                    </a:lnTo>
                    <a:lnTo>
                      <a:pt x="1872549" y="742176"/>
                    </a:lnTo>
                    <a:lnTo>
                      <a:pt x="1873139" y="740554"/>
                    </a:lnTo>
                    <a:lnTo>
                      <a:pt x="1875794" y="739226"/>
                    </a:lnTo>
                    <a:lnTo>
                      <a:pt x="1883316" y="737014"/>
                    </a:lnTo>
                    <a:lnTo>
                      <a:pt x="1887741" y="736129"/>
                    </a:lnTo>
                    <a:lnTo>
                      <a:pt x="1895558" y="736129"/>
                    </a:lnTo>
                    <a:lnTo>
                      <a:pt x="1897770" y="735096"/>
                    </a:lnTo>
                    <a:lnTo>
                      <a:pt x="1898802" y="733474"/>
                    </a:lnTo>
                    <a:lnTo>
                      <a:pt x="1900277" y="732147"/>
                    </a:lnTo>
                    <a:lnTo>
                      <a:pt x="1902195" y="731114"/>
                    </a:lnTo>
                    <a:lnTo>
                      <a:pt x="1904702" y="730377"/>
                    </a:lnTo>
                    <a:lnTo>
                      <a:pt x="1910307" y="730082"/>
                    </a:lnTo>
                    <a:lnTo>
                      <a:pt x="1922549" y="732737"/>
                    </a:lnTo>
                    <a:lnTo>
                      <a:pt x="1924613" y="732737"/>
                    </a:lnTo>
                    <a:lnTo>
                      <a:pt x="1925646" y="732294"/>
                    </a:lnTo>
                    <a:lnTo>
                      <a:pt x="1926383" y="731114"/>
                    </a:lnTo>
                    <a:lnTo>
                      <a:pt x="1926973" y="729197"/>
                    </a:lnTo>
                    <a:lnTo>
                      <a:pt x="1926383" y="726394"/>
                    </a:lnTo>
                    <a:lnTo>
                      <a:pt x="1923138" y="719905"/>
                    </a:lnTo>
                    <a:lnTo>
                      <a:pt x="1921959" y="718282"/>
                    </a:lnTo>
                    <a:lnTo>
                      <a:pt x="1912814" y="709580"/>
                    </a:lnTo>
                    <a:lnTo>
                      <a:pt x="1909127" y="706631"/>
                    </a:lnTo>
                    <a:lnTo>
                      <a:pt x="1903817" y="705008"/>
                    </a:lnTo>
                    <a:lnTo>
                      <a:pt x="1902195" y="705008"/>
                    </a:lnTo>
                    <a:lnTo>
                      <a:pt x="1899982" y="706631"/>
                    </a:lnTo>
                    <a:lnTo>
                      <a:pt x="1897918" y="709138"/>
                    </a:lnTo>
                    <a:lnTo>
                      <a:pt x="1896738" y="711350"/>
                    </a:lnTo>
                    <a:lnTo>
                      <a:pt x="1897033" y="712235"/>
                    </a:lnTo>
                    <a:lnTo>
                      <a:pt x="1899835" y="713710"/>
                    </a:lnTo>
                    <a:lnTo>
                      <a:pt x="1899245" y="714448"/>
                    </a:lnTo>
                    <a:lnTo>
                      <a:pt x="1897327" y="715628"/>
                    </a:lnTo>
                    <a:lnTo>
                      <a:pt x="1895115" y="716365"/>
                    </a:lnTo>
                    <a:lnTo>
                      <a:pt x="1892608" y="716660"/>
                    </a:lnTo>
                    <a:lnTo>
                      <a:pt x="1890248" y="718282"/>
                    </a:lnTo>
                    <a:lnTo>
                      <a:pt x="1888183" y="721232"/>
                    </a:lnTo>
                    <a:lnTo>
                      <a:pt x="1885971" y="722560"/>
                    </a:lnTo>
                    <a:lnTo>
                      <a:pt x="1881988" y="721970"/>
                    </a:lnTo>
                    <a:lnTo>
                      <a:pt x="1879039" y="720790"/>
                    </a:lnTo>
                    <a:lnTo>
                      <a:pt x="1883463" y="716070"/>
                    </a:lnTo>
                    <a:lnTo>
                      <a:pt x="1885086" y="715038"/>
                    </a:lnTo>
                    <a:lnTo>
                      <a:pt x="1886561" y="712973"/>
                    </a:lnTo>
                    <a:lnTo>
                      <a:pt x="1886266" y="711350"/>
                    </a:lnTo>
                    <a:lnTo>
                      <a:pt x="1885823" y="710465"/>
                    </a:lnTo>
                    <a:lnTo>
                      <a:pt x="1885233" y="710465"/>
                    </a:lnTo>
                    <a:lnTo>
                      <a:pt x="1881546" y="710170"/>
                    </a:lnTo>
                    <a:lnTo>
                      <a:pt x="1872992" y="711203"/>
                    </a:lnTo>
                    <a:lnTo>
                      <a:pt x="1866797" y="712383"/>
                    </a:lnTo>
                    <a:lnTo>
                      <a:pt x="1862815" y="713858"/>
                    </a:lnTo>
                    <a:lnTo>
                      <a:pt x="1858537" y="717693"/>
                    </a:lnTo>
                    <a:lnTo>
                      <a:pt x="1855440" y="718577"/>
                    </a:lnTo>
                    <a:lnTo>
                      <a:pt x="1851605" y="717987"/>
                    </a:lnTo>
                    <a:lnTo>
                      <a:pt x="1851605" y="716660"/>
                    </a:lnTo>
                    <a:lnTo>
                      <a:pt x="1861045" y="711055"/>
                    </a:lnTo>
                    <a:lnTo>
                      <a:pt x="1867977" y="708106"/>
                    </a:lnTo>
                    <a:lnTo>
                      <a:pt x="1871517" y="706926"/>
                    </a:lnTo>
                    <a:lnTo>
                      <a:pt x="1877269" y="706336"/>
                    </a:lnTo>
                    <a:lnTo>
                      <a:pt x="1883463" y="705156"/>
                    </a:lnTo>
                    <a:lnTo>
                      <a:pt x="1884791" y="704713"/>
                    </a:lnTo>
                    <a:lnTo>
                      <a:pt x="1888773" y="701911"/>
                    </a:lnTo>
                    <a:lnTo>
                      <a:pt x="1890838" y="700879"/>
                    </a:lnTo>
                    <a:lnTo>
                      <a:pt x="1892903" y="700436"/>
                    </a:lnTo>
                    <a:lnTo>
                      <a:pt x="1894673" y="699256"/>
                    </a:lnTo>
                    <a:lnTo>
                      <a:pt x="1896000" y="697339"/>
                    </a:lnTo>
                    <a:lnTo>
                      <a:pt x="1896000" y="695421"/>
                    </a:lnTo>
                    <a:lnTo>
                      <a:pt x="1894968" y="693356"/>
                    </a:lnTo>
                    <a:lnTo>
                      <a:pt x="1893788" y="692029"/>
                    </a:lnTo>
                    <a:lnTo>
                      <a:pt x="1892460" y="691292"/>
                    </a:lnTo>
                    <a:lnTo>
                      <a:pt x="1882136" y="687604"/>
                    </a:lnTo>
                    <a:lnTo>
                      <a:pt x="1877564" y="685687"/>
                    </a:lnTo>
                    <a:lnTo>
                      <a:pt x="1874909" y="683917"/>
                    </a:lnTo>
                    <a:lnTo>
                      <a:pt x="1871812" y="683032"/>
                    </a:lnTo>
                    <a:lnTo>
                      <a:pt x="1869009" y="682737"/>
                    </a:lnTo>
                    <a:lnTo>
                      <a:pt x="1864732" y="683327"/>
                    </a:lnTo>
                    <a:lnTo>
                      <a:pt x="1861192" y="682885"/>
                    </a:lnTo>
                    <a:lnTo>
                      <a:pt x="1858537" y="680525"/>
                    </a:lnTo>
                    <a:lnTo>
                      <a:pt x="1854555" y="680082"/>
                    </a:lnTo>
                    <a:lnTo>
                      <a:pt x="1851015" y="680820"/>
                    </a:lnTo>
                    <a:lnTo>
                      <a:pt x="1844378" y="682737"/>
                    </a:lnTo>
                    <a:lnTo>
                      <a:pt x="1838479" y="685097"/>
                    </a:lnTo>
                    <a:lnTo>
                      <a:pt x="1830956" y="689669"/>
                    </a:lnTo>
                    <a:lnTo>
                      <a:pt x="1827564" y="692619"/>
                    </a:lnTo>
                    <a:lnTo>
                      <a:pt x="1825794" y="695569"/>
                    </a:lnTo>
                    <a:lnTo>
                      <a:pt x="1818862" y="710170"/>
                    </a:lnTo>
                    <a:lnTo>
                      <a:pt x="1816502" y="714005"/>
                    </a:lnTo>
                    <a:lnTo>
                      <a:pt x="1815912" y="714005"/>
                    </a:lnTo>
                    <a:lnTo>
                      <a:pt x="1819895" y="699994"/>
                    </a:lnTo>
                    <a:lnTo>
                      <a:pt x="1819895" y="696454"/>
                    </a:lnTo>
                    <a:lnTo>
                      <a:pt x="1818715" y="694979"/>
                    </a:lnTo>
                    <a:lnTo>
                      <a:pt x="1817387" y="694094"/>
                    </a:lnTo>
                    <a:lnTo>
                      <a:pt x="1814733" y="694094"/>
                    </a:lnTo>
                    <a:lnTo>
                      <a:pt x="1812373" y="696159"/>
                    </a:lnTo>
                    <a:lnTo>
                      <a:pt x="1809275" y="700289"/>
                    </a:lnTo>
                    <a:lnTo>
                      <a:pt x="1808095" y="701321"/>
                    </a:lnTo>
                    <a:lnTo>
                      <a:pt x="1806916" y="701321"/>
                    </a:lnTo>
                    <a:lnTo>
                      <a:pt x="1803818" y="699551"/>
                    </a:lnTo>
                    <a:lnTo>
                      <a:pt x="1806178" y="698371"/>
                    </a:lnTo>
                    <a:lnTo>
                      <a:pt x="1808095" y="696896"/>
                    </a:lnTo>
                    <a:lnTo>
                      <a:pt x="1810013" y="694684"/>
                    </a:lnTo>
                    <a:lnTo>
                      <a:pt x="1811930" y="693209"/>
                    </a:lnTo>
                    <a:lnTo>
                      <a:pt x="1817240" y="691292"/>
                    </a:lnTo>
                    <a:lnTo>
                      <a:pt x="1822107" y="690112"/>
                    </a:lnTo>
                    <a:lnTo>
                      <a:pt x="1826532" y="688047"/>
                    </a:lnTo>
                    <a:lnTo>
                      <a:pt x="1833316" y="682442"/>
                    </a:lnTo>
                    <a:lnTo>
                      <a:pt x="1836119" y="678755"/>
                    </a:lnTo>
                    <a:lnTo>
                      <a:pt x="1836561" y="677280"/>
                    </a:lnTo>
                    <a:lnTo>
                      <a:pt x="1836561" y="672265"/>
                    </a:lnTo>
                    <a:lnTo>
                      <a:pt x="1835676" y="670053"/>
                    </a:lnTo>
                    <a:lnTo>
                      <a:pt x="1832579" y="667545"/>
                    </a:lnTo>
                    <a:lnTo>
                      <a:pt x="1831694" y="667250"/>
                    </a:lnTo>
                    <a:lnTo>
                      <a:pt x="1830072" y="667693"/>
                    </a:lnTo>
                    <a:lnTo>
                      <a:pt x="1825942" y="670053"/>
                    </a:lnTo>
                    <a:lnTo>
                      <a:pt x="1822254" y="673445"/>
                    </a:lnTo>
                    <a:lnTo>
                      <a:pt x="1817387" y="673445"/>
                    </a:lnTo>
                    <a:lnTo>
                      <a:pt x="1807653" y="670200"/>
                    </a:lnTo>
                    <a:lnTo>
                      <a:pt x="1800721" y="671823"/>
                    </a:lnTo>
                    <a:lnTo>
                      <a:pt x="1797034" y="675363"/>
                    </a:lnTo>
                    <a:lnTo>
                      <a:pt x="1795116" y="678755"/>
                    </a:lnTo>
                    <a:lnTo>
                      <a:pt x="1792756" y="680525"/>
                    </a:lnTo>
                    <a:lnTo>
                      <a:pt x="1784349" y="680525"/>
                    </a:lnTo>
                    <a:lnTo>
                      <a:pt x="1785234" y="679787"/>
                    </a:lnTo>
                    <a:lnTo>
                      <a:pt x="1789069" y="678165"/>
                    </a:lnTo>
                    <a:lnTo>
                      <a:pt x="1793051" y="675510"/>
                    </a:lnTo>
                    <a:lnTo>
                      <a:pt x="1800278" y="669463"/>
                    </a:lnTo>
                    <a:lnTo>
                      <a:pt x="1802491" y="668135"/>
                    </a:lnTo>
                    <a:lnTo>
                      <a:pt x="1804556" y="667693"/>
                    </a:lnTo>
                    <a:lnTo>
                      <a:pt x="1811488" y="668578"/>
                    </a:lnTo>
                    <a:lnTo>
                      <a:pt x="1813995" y="667693"/>
                    </a:lnTo>
                    <a:lnTo>
                      <a:pt x="1816502" y="665628"/>
                    </a:lnTo>
                    <a:lnTo>
                      <a:pt x="1821075" y="661203"/>
                    </a:lnTo>
                    <a:lnTo>
                      <a:pt x="1821959" y="659286"/>
                    </a:lnTo>
                    <a:lnTo>
                      <a:pt x="1820779" y="656336"/>
                    </a:lnTo>
                    <a:lnTo>
                      <a:pt x="1820042" y="655156"/>
                    </a:lnTo>
                    <a:lnTo>
                      <a:pt x="1817977" y="653091"/>
                    </a:lnTo>
                    <a:lnTo>
                      <a:pt x="1814733" y="650141"/>
                    </a:lnTo>
                    <a:lnTo>
                      <a:pt x="1810013" y="647634"/>
                    </a:lnTo>
                    <a:lnTo>
                      <a:pt x="1803818" y="645422"/>
                    </a:lnTo>
                    <a:lnTo>
                      <a:pt x="1797476" y="643947"/>
                    </a:lnTo>
                    <a:lnTo>
                      <a:pt x="1790986" y="643062"/>
                    </a:lnTo>
                    <a:lnTo>
                      <a:pt x="1787004" y="642767"/>
                    </a:lnTo>
                    <a:lnTo>
                      <a:pt x="1785382" y="643209"/>
                    </a:lnTo>
                    <a:lnTo>
                      <a:pt x="1782137" y="641587"/>
                    </a:lnTo>
                    <a:lnTo>
                      <a:pt x="1776975" y="639817"/>
                    </a:lnTo>
                    <a:lnTo>
                      <a:pt x="1769600" y="645274"/>
                    </a:lnTo>
                    <a:lnTo>
                      <a:pt x="1767240" y="646602"/>
                    </a:lnTo>
                    <a:lnTo>
                      <a:pt x="1766355" y="649257"/>
                    </a:lnTo>
                    <a:lnTo>
                      <a:pt x="1769453" y="655746"/>
                    </a:lnTo>
                    <a:lnTo>
                      <a:pt x="1769748" y="658991"/>
                    </a:lnTo>
                    <a:lnTo>
                      <a:pt x="1767683" y="657074"/>
                    </a:lnTo>
                    <a:lnTo>
                      <a:pt x="1764143" y="654566"/>
                    </a:lnTo>
                    <a:lnTo>
                      <a:pt x="1761931" y="649404"/>
                    </a:lnTo>
                    <a:lnTo>
                      <a:pt x="1758243" y="647192"/>
                    </a:lnTo>
                    <a:lnTo>
                      <a:pt x="1755883" y="644242"/>
                    </a:lnTo>
                    <a:lnTo>
                      <a:pt x="1752344" y="647487"/>
                    </a:lnTo>
                    <a:lnTo>
                      <a:pt x="1749099" y="649699"/>
                    </a:lnTo>
                    <a:lnTo>
                      <a:pt x="1746739" y="651911"/>
                    </a:lnTo>
                    <a:lnTo>
                      <a:pt x="1743199" y="652944"/>
                    </a:lnTo>
                    <a:lnTo>
                      <a:pt x="1751754" y="643504"/>
                    </a:lnTo>
                    <a:lnTo>
                      <a:pt x="1755736" y="637605"/>
                    </a:lnTo>
                    <a:lnTo>
                      <a:pt x="1755736" y="636277"/>
                    </a:lnTo>
                    <a:lnTo>
                      <a:pt x="1753081" y="635097"/>
                    </a:lnTo>
                    <a:lnTo>
                      <a:pt x="1751754" y="635097"/>
                    </a:lnTo>
                    <a:lnTo>
                      <a:pt x="1748509" y="636130"/>
                    </a:lnTo>
                    <a:lnTo>
                      <a:pt x="1744674" y="639375"/>
                    </a:lnTo>
                    <a:lnTo>
                      <a:pt x="1737742" y="639817"/>
                    </a:lnTo>
                    <a:lnTo>
                      <a:pt x="1735530" y="640997"/>
                    </a:lnTo>
                    <a:lnTo>
                      <a:pt x="1732580" y="644094"/>
                    </a:lnTo>
                    <a:lnTo>
                      <a:pt x="1730072" y="649699"/>
                    </a:lnTo>
                    <a:lnTo>
                      <a:pt x="1728450" y="656041"/>
                    </a:lnTo>
                    <a:lnTo>
                      <a:pt x="1722255" y="661793"/>
                    </a:lnTo>
                    <a:lnTo>
                      <a:pt x="1721223" y="661203"/>
                    </a:lnTo>
                    <a:lnTo>
                      <a:pt x="1723878" y="657221"/>
                    </a:lnTo>
                    <a:lnTo>
                      <a:pt x="1726238" y="652796"/>
                    </a:lnTo>
                    <a:lnTo>
                      <a:pt x="1726238" y="650731"/>
                    </a:lnTo>
                    <a:lnTo>
                      <a:pt x="1725500" y="648077"/>
                    </a:lnTo>
                    <a:lnTo>
                      <a:pt x="1726533" y="644832"/>
                    </a:lnTo>
                    <a:lnTo>
                      <a:pt x="1729777" y="641145"/>
                    </a:lnTo>
                    <a:lnTo>
                      <a:pt x="1729777" y="639817"/>
                    </a:lnTo>
                    <a:lnTo>
                      <a:pt x="1723140" y="640260"/>
                    </a:lnTo>
                    <a:lnTo>
                      <a:pt x="1717093" y="639080"/>
                    </a:lnTo>
                    <a:lnTo>
                      <a:pt x="1716798" y="638195"/>
                    </a:lnTo>
                    <a:lnTo>
                      <a:pt x="1724910" y="637457"/>
                    </a:lnTo>
                    <a:lnTo>
                      <a:pt x="1727565" y="636720"/>
                    </a:lnTo>
                    <a:lnTo>
                      <a:pt x="1731990" y="634507"/>
                    </a:lnTo>
                    <a:lnTo>
                      <a:pt x="1739954" y="631705"/>
                    </a:lnTo>
                    <a:lnTo>
                      <a:pt x="1741724" y="629198"/>
                    </a:lnTo>
                    <a:lnTo>
                      <a:pt x="1742609" y="626985"/>
                    </a:lnTo>
                    <a:lnTo>
                      <a:pt x="1742609" y="625068"/>
                    </a:lnTo>
                    <a:lnTo>
                      <a:pt x="1741134" y="622118"/>
                    </a:lnTo>
                    <a:lnTo>
                      <a:pt x="1740397" y="621528"/>
                    </a:lnTo>
                    <a:lnTo>
                      <a:pt x="1738185" y="620791"/>
                    </a:lnTo>
                    <a:lnTo>
                      <a:pt x="1734497" y="619906"/>
                    </a:lnTo>
                    <a:lnTo>
                      <a:pt x="1729925" y="619316"/>
                    </a:lnTo>
                    <a:lnTo>
                      <a:pt x="1724468" y="619316"/>
                    </a:lnTo>
                    <a:lnTo>
                      <a:pt x="1718126" y="620938"/>
                    </a:lnTo>
                    <a:lnTo>
                      <a:pt x="1710751" y="624773"/>
                    </a:lnTo>
                    <a:lnTo>
                      <a:pt x="1706326" y="628018"/>
                    </a:lnTo>
                    <a:lnTo>
                      <a:pt x="1703819" y="631853"/>
                    </a:lnTo>
                    <a:lnTo>
                      <a:pt x="1700427" y="636425"/>
                    </a:lnTo>
                    <a:lnTo>
                      <a:pt x="1698509" y="638047"/>
                    </a:lnTo>
                    <a:lnTo>
                      <a:pt x="1697772" y="638047"/>
                    </a:lnTo>
                    <a:lnTo>
                      <a:pt x="1698067" y="637162"/>
                    </a:lnTo>
                    <a:lnTo>
                      <a:pt x="1701312" y="633622"/>
                    </a:lnTo>
                    <a:lnTo>
                      <a:pt x="1705146" y="627133"/>
                    </a:lnTo>
                    <a:lnTo>
                      <a:pt x="1707654" y="623741"/>
                    </a:lnTo>
                    <a:lnTo>
                      <a:pt x="1711489" y="622118"/>
                    </a:lnTo>
                    <a:lnTo>
                      <a:pt x="1720338" y="612974"/>
                    </a:lnTo>
                    <a:lnTo>
                      <a:pt x="1720633" y="610909"/>
                    </a:lnTo>
                    <a:lnTo>
                      <a:pt x="1719748" y="608254"/>
                    </a:lnTo>
                    <a:lnTo>
                      <a:pt x="1718421" y="605599"/>
                    </a:lnTo>
                    <a:lnTo>
                      <a:pt x="1716651" y="602797"/>
                    </a:lnTo>
                    <a:lnTo>
                      <a:pt x="1713848" y="600437"/>
                    </a:lnTo>
                    <a:lnTo>
                      <a:pt x="1703082" y="596012"/>
                    </a:lnTo>
                    <a:lnTo>
                      <a:pt x="1699689" y="595717"/>
                    </a:lnTo>
                    <a:lnTo>
                      <a:pt x="1696149" y="596455"/>
                    </a:lnTo>
                    <a:lnTo>
                      <a:pt x="1693052" y="596455"/>
                    </a:lnTo>
                    <a:lnTo>
                      <a:pt x="1690397" y="596012"/>
                    </a:lnTo>
                    <a:lnTo>
                      <a:pt x="1683023" y="592915"/>
                    </a:lnTo>
                    <a:lnTo>
                      <a:pt x="1677123" y="589818"/>
                    </a:lnTo>
                    <a:lnTo>
                      <a:pt x="1671961" y="588490"/>
                    </a:lnTo>
                    <a:lnTo>
                      <a:pt x="1662521" y="587753"/>
                    </a:lnTo>
                    <a:lnTo>
                      <a:pt x="1654409" y="587753"/>
                    </a:lnTo>
                    <a:lnTo>
                      <a:pt x="1649542" y="588343"/>
                    </a:lnTo>
                    <a:lnTo>
                      <a:pt x="1643053" y="590260"/>
                    </a:lnTo>
                    <a:lnTo>
                      <a:pt x="1633908" y="594537"/>
                    </a:lnTo>
                    <a:lnTo>
                      <a:pt x="1631991" y="596012"/>
                    </a:lnTo>
                    <a:lnTo>
                      <a:pt x="1631106" y="597487"/>
                    </a:lnTo>
                    <a:lnTo>
                      <a:pt x="1630516" y="599110"/>
                    </a:lnTo>
                    <a:lnTo>
                      <a:pt x="1630516" y="601027"/>
                    </a:lnTo>
                    <a:lnTo>
                      <a:pt x="1631253" y="602797"/>
                    </a:lnTo>
                    <a:lnTo>
                      <a:pt x="1635531" y="606484"/>
                    </a:lnTo>
                    <a:lnTo>
                      <a:pt x="1644970" y="609729"/>
                    </a:lnTo>
                    <a:lnTo>
                      <a:pt x="1651017" y="612384"/>
                    </a:lnTo>
                    <a:lnTo>
                      <a:pt x="1655147" y="613416"/>
                    </a:lnTo>
                    <a:lnTo>
                      <a:pt x="1655589" y="615481"/>
                    </a:lnTo>
                    <a:lnTo>
                      <a:pt x="1650132" y="615481"/>
                    </a:lnTo>
                    <a:lnTo>
                      <a:pt x="1639955" y="610466"/>
                    </a:lnTo>
                    <a:lnTo>
                      <a:pt x="1634941" y="610761"/>
                    </a:lnTo>
                    <a:lnTo>
                      <a:pt x="1631843" y="610466"/>
                    </a:lnTo>
                    <a:lnTo>
                      <a:pt x="1627861" y="607959"/>
                    </a:lnTo>
                    <a:lnTo>
                      <a:pt x="1624764" y="606927"/>
                    </a:lnTo>
                    <a:lnTo>
                      <a:pt x="1621666" y="611204"/>
                    </a:lnTo>
                    <a:lnTo>
                      <a:pt x="1620487" y="619316"/>
                    </a:lnTo>
                    <a:lnTo>
                      <a:pt x="1622404" y="622708"/>
                    </a:lnTo>
                    <a:lnTo>
                      <a:pt x="1624469" y="625510"/>
                    </a:lnTo>
                    <a:lnTo>
                      <a:pt x="1626829" y="627280"/>
                    </a:lnTo>
                    <a:lnTo>
                      <a:pt x="1627713" y="629050"/>
                    </a:lnTo>
                    <a:lnTo>
                      <a:pt x="1627713" y="629935"/>
                    </a:lnTo>
                    <a:lnTo>
                      <a:pt x="1626976" y="629935"/>
                    </a:lnTo>
                    <a:lnTo>
                      <a:pt x="1622699" y="627575"/>
                    </a:lnTo>
                    <a:lnTo>
                      <a:pt x="1616652" y="622118"/>
                    </a:lnTo>
                    <a:lnTo>
                      <a:pt x="1616357" y="619168"/>
                    </a:lnTo>
                    <a:lnTo>
                      <a:pt x="1616357" y="615039"/>
                    </a:lnTo>
                    <a:lnTo>
                      <a:pt x="1616799" y="610909"/>
                    </a:lnTo>
                    <a:lnTo>
                      <a:pt x="1611784" y="606779"/>
                    </a:lnTo>
                    <a:lnTo>
                      <a:pt x="1608392" y="605009"/>
                    </a:lnTo>
                    <a:lnTo>
                      <a:pt x="1605737" y="607664"/>
                    </a:lnTo>
                    <a:lnTo>
                      <a:pt x="1601608" y="608844"/>
                    </a:lnTo>
                    <a:lnTo>
                      <a:pt x="1599838" y="607959"/>
                    </a:lnTo>
                    <a:lnTo>
                      <a:pt x="1598805" y="605747"/>
                    </a:lnTo>
                    <a:lnTo>
                      <a:pt x="1596593" y="602649"/>
                    </a:lnTo>
                    <a:lnTo>
                      <a:pt x="1595265" y="602207"/>
                    </a:lnTo>
                    <a:lnTo>
                      <a:pt x="1592758" y="603092"/>
                    </a:lnTo>
                    <a:lnTo>
                      <a:pt x="1589808" y="604714"/>
                    </a:lnTo>
                    <a:lnTo>
                      <a:pt x="1589218" y="605452"/>
                    </a:lnTo>
                    <a:lnTo>
                      <a:pt x="1588186" y="607664"/>
                    </a:lnTo>
                    <a:lnTo>
                      <a:pt x="1588628" y="609139"/>
                    </a:lnTo>
                    <a:lnTo>
                      <a:pt x="1594086" y="615186"/>
                    </a:lnTo>
                    <a:lnTo>
                      <a:pt x="1592906" y="615186"/>
                    </a:lnTo>
                    <a:lnTo>
                      <a:pt x="1588038" y="613416"/>
                    </a:lnTo>
                    <a:lnTo>
                      <a:pt x="1586268" y="613711"/>
                    </a:lnTo>
                    <a:lnTo>
                      <a:pt x="1580959" y="616661"/>
                    </a:lnTo>
                    <a:lnTo>
                      <a:pt x="1572552" y="624478"/>
                    </a:lnTo>
                    <a:lnTo>
                      <a:pt x="1570044" y="627428"/>
                    </a:lnTo>
                    <a:lnTo>
                      <a:pt x="1568570" y="628313"/>
                    </a:lnTo>
                    <a:lnTo>
                      <a:pt x="1566800" y="628313"/>
                    </a:lnTo>
                    <a:lnTo>
                      <a:pt x="1566210" y="628018"/>
                    </a:lnTo>
                    <a:lnTo>
                      <a:pt x="1566800" y="626985"/>
                    </a:lnTo>
                    <a:lnTo>
                      <a:pt x="1566800" y="625363"/>
                    </a:lnTo>
                    <a:lnTo>
                      <a:pt x="1566357" y="623298"/>
                    </a:lnTo>
                    <a:lnTo>
                      <a:pt x="1566357" y="621676"/>
                    </a:lnTo>
                    <a:lnTo>
                      <a:pt x="1566947" y="620496"/>
                    </a:lnTo>
                    <a:lnTo>
                      <a:pt x="1567832" y="619758"/>
                    </a:lnTo>
                    <a:lnTo>
                      <a:pt x="1569012" y="619316"/>
                    </a:lnTo>
                    <a:lnTo>
                      <a:pt x="1571814" y="619611"/>
                    </a:lnTo>
                    <a:lnTo>
                      <a:pt x="1572847" y="618873"/>
                    </a:lnTo>
                    <a:lnTo>
                      <a:pt x="1566947" y="614596"/>
                    </a:lnTo>
                    <a:lnTo>
                      <a:pt x="1566357" y="613711"/>
                    </a:lnTo>
                    <a:lnTo>
                      <a:pt x="1569454" y="611204"/>
                    </a:lnTo>
                    <a:lnTo>
                      <a:pt x="1572552" y="607369"/>
                    </a:lnTo>
                    <a:lnTo>
                      <a:pt x="1575059" y="603092"/>
                    </a:lnTo>
                    <a:lnTo>
                      <a:pt x="1575059" y="601912"/>
                    </a:lnTo>
                    <a:lnTo>
                      <a:pt x="1570929" y="601617"/>
                    </a:lnTo>
                    <a:lnTo>
                      <a:pt x="1558393" y="610466"/>
                    </a:lnTo>
                    <a:lnTo>
                      <a:pt x="1558688" y="608844"/>
                    </a:lnTo>
                    <a:lnTo>
                      <a:pt x="1564735" y="603239"/>
                    </a:lnTo>
                    <a:lnTo>
                      <a:pt x="1573142" y="596750"/>
                    </a:lnTo>
                    <a:lnTo>
                      <a:pt x="1579631" y="590850"/>
                    </a:lnTo>
                    <a:lnTo>
                      <a:pt x="1582286" y="588933"/>
                    </a:lnTo>
                    <a:lnTo>
                      <a:pt x="1583466" y="587605"/>
                    </a:lnTo>
                    <a:lnTo>
                      <a:pt x="1583466" y="586425"/>
                    </a:lnTo>
                    <a:lnTo>
                      <a:pt x="1579336" y="584065"/>
                    </a:lnTo>
                    <a:lnTo>
                      <a:pt x="1577567" y="582001"/>
                    </a:lnTo>
                    <a:lnTo>
                      <a:pt x="1575207" y="578461"/>
                    </a:lnTo>
                    <a:lnTo>
                      <a:pt x="1574469" y="574921"/>
                    </a:lnTo>
                    <a:lnTo>
                      <a:pt x="1575354" y="571529"/>
                    </a:lnTo>
                    <a:lnTo>
                      <a:pt x="1574764" y="568726"/>
                    </a:lnTo>
                    <a:lnTo>
                      <a:pt x="1572699" y="566514"/>
                    </a:lnTo>
                    <a:lnTo>
                      <a:pt x="1569012" y="564449"/>
                    </a:lnTo>
                    <a:lnTo>
                      <a:pt x="1563702" y="562532"/>
                    </a:lnTo>
                    <a:lnTo>
                      <a:pt x="1560458" y="559139"/>
                    </a:lnTo>
                    <a:lnTo>
                      <a:pt x="1558245" y="550732"/>
                    </a:lnTo>
                    <a:lnTo>
                      <a:pt x="1555443" y="544685"/>
                    </a:lnTo>
                    <a:lnTo>
                      <a:pt x="1553820" y="542768"/>
                    </a:lnTo>
                    <a:lnTo>
                      <a:pt x="1548658" y="539671"/>
                    </a:lnTo>
                    <a:lnTo>
                      <a:pt x="1539809" y="537901"/>
                    </a:lnTo>
                    <a:lnTo>
                      <a:pt x="1533172" y="537606"/>
                    </a:lnTo>
                    <a:lnTo>
                      <a:pt x="1521225" y="537901"/>
                    </a:lnTo>
                    <a:lnTo>
                      <a:pt x="1516358" y="538638"/>
                    </a:lnTo>
                    <a:lnTo>
                      <a:pt x="1513703" y="539523"/>
                    </a:lnTo>
                    <a:lnTo>
                      <a:pt x="1511638" y="540703"/>
                    </a:lnTo>
                    <a:lnTo>
                      <a:pt x="1501461" y="542915"/>
                    </a:lnTo>
                    <a:lnTo>
                      <a:pt x="1493054" y="545718"/>
                    </a:lnTo>
                    <a:lnTo>
                      <a:pt x="1488482" y="548078"/>
                    </a:lnTo>
                    <a:lnTo>
                      <a:pt x="1488187" y="549110"/>
                    </a:lnTo>
                    <a:lnTo>
                      <a:pt x="1491874" y="553092"/>
                    </a:lnTo>
                    <a:lnTo>
                      <a:pt x="1491874" y="553682"/>
                    </a:lnTo>
                    <a:lnTo>
                      <a:pt x="1483762" y="551470"/>
                    </a:lnTo>
                    <a:lnTo>
                      <a:pt x="1475208" y="551470"/>
                    </a:lnTo>
                    <a:lnTo>
                      <a:pt x="1470045" y="555010"/>
                    </a:lnTo>
                    <a:lnTo>
                      <a:pt x="1459574" y="557664"/>
                    </a:lnTo>
                    <a:lnTo>
                      <a:pt x="1448217" y="569169"/>
                    </a:lnTo>
                    <a:lnTo>
                      <a:pt x="1450134" y="572119"/>
                    </a:lnTo>
                    <a:lnTo>
                      <a:pt x="1457656" y="574331"/>
                    </a:lnTo>
                    <a:lnTo>
                      <a:pt x="1479042" y="582591"/>
                    </a:lnTo>
                    <a:lnTo>
                      <a:pt x="1479485" y="584508"/>
                    </a:lnTo>
                    <a:lnTo>
                      <a:pt x="1460311" y="578313"/>
                    </a:lnTo>
                    <a:lnTo>
                      <a:pt x="1453231" y="576543"/>
                    </a:lnTo>
                    <a:lnTo>
                      <a:pt x="1449986" y="576986"/>
                    </a:lnTo>
                    <a:lnTo>
                      <a:pt x="1448217" y="578018"/>
                    </a:lnTo>
                    <a:lnTo>
                      <a:pt x="1445119" y="581411"/>
                    </a:lnTo>
                    <a:lnTo>
                      <a:pt x="1443940" y="583328"/>
                    </a:lnTo>
                    <a:lnTo>
                      <a:pt x="1443349" y="585540"/>
                    </a:lnTo>
                    <a:lnTo>
                      <a:pt x="1443349" y="592620"/>
                    </a:lnTo>
                    <a:lnTo>
                      <a:pt x="1444087" y="594095"/>
                    </a:lnTo>
                    <a:lnTo>
                      <a:pt x="1445709" y="595865"/>
                    </a:lnTo>
                    <a:lnTo>
                      <a:pt x="1447184" y="598667"/>
                    </a:lnTo>
                    <a:lnTo>
                      <a:pt x="1449986" y="601912"/>
                    </a:lnTo>
                    <a:lnTo>
                      <a:pt x="1451314" y="603092"/>
                    </a:lnTo>
                    <a:lnTo>
                      <a:pt x="1456181" y="605009"/>
                    </a:lnTo>
                    <a:lnTo>
                      <a:pt x="1458836" y="605009"/>
                    </a:lnTo>
                    <a:lnTo>
                      <a:pt x="1461196" y="603829"/>
                    </a:lnTo>
                    <a:lnTo>
                      <a:pt x="1464146" y="603829"/>
                    </a:lnTo>
                    <a:lnTo>
                      <a:pt x="1470045" y="605304"/>
                    </a:lnTo>
                    <a:lnTo>
                      <a:pt x="1469455" y="606484"/>
                    </a:lnTo>
                    <a:lnTo>
                      <a:pt x="1465178" y="607517"/>
                    </a:lnTo>
                    <a:lnTo>
                      <a:pt x="1464441" y="608549"/>
                    </a:lnTo>
                    <a:lnTo>
                      <a:pt x="1466063" y="610909"/>
                    </a:lnTo>
                    <a:lnTo>
                      <a:pt x="1469603" y="614301"/>
                    </a:lnTo>
                    <a:lnTo>
                      <a:pt x="1477272" y="619021"/>
                    </a:lnTo>
                    <a:lnTo>
                      <a:pt x="1479042" y="620791"/>
                    </a:lnTo>
                    <a:lnTo>
                      <a:pt x="1479042" y="621528"/>
                    </a:lnTo>
                    <a:lnTo>
                      <a:pt x="1477272" y="621086"/>
                    </a:lnTo>
                    <a:lnTo>
                      <a:pt x="1470635" y="617251"/>
                    </a:lnTo>
                    <a:lnTo>
                      <a:pt x="1459869" y="612826"/>
                    </a:lnTo>
                    <a:lnTo>
                      <a:pt x="1451904" y="612089"/>
                    </a:lnTo>
                    <a:lnTo>
                      <a:pt x="1449692" y="612974"/>
                    </a:lnTo>
                    <a:lnTo>
                      <a:pt x="1446004" y="618578"/>
                    </a:lnTo>
                    <a:lnTo>
                      <a:pt x="1442907" y="620496"/>
                    </a:lnTo>
                    <a:lnTo>
                      <a:pt x="1437745" y="622561"/>
                    </a:lnTo>
                    <a:lnTo>
                      <a:pt x="1436417" y="624331"/>
                    </a:lnTo>
                    <a:lnTo>
                      <a:pt x="1438925" y="625805"/>
                    </a:lnTo>
                    <a:lnTo>
                      <a:pt x="1444529" y="630230"/>
                    </a:lnTo>
                    <a:lnTo>
                      <a:pt x="1446742" y="632590"/>
                    </a:lnTo>
                    <a:lnTo>
                      <a:pt x="1449692" y="637015"/>
                    </a:lnTo>
                    <a:lnTo>
                      <a:pt x="1451166" y="638490"/>
                    </a:lnTo>
                    <a:lnTo>
                      <a:pt x="1453526" y="639522"/>
                    </a:lnTo>
                    <a:lnTo>
                      <a:pt x="1456624" y="640260"/>
                    </a:lnTo>
                    <a:lnTo>
                      <a:pt x="1459131" y="640555"/>
                    </a:lnTo>
                    <a:lnTo>
                      <a:pt x="1464146" y="640260"/>
                    </a:lnTo>
                    <a:lnTo>
                      <a:pt x="1467833" y="641587"/>
                    </a:lnTo>
                    <a:lnTo>
                      <a:pt x="1468866" y="643799"/>
                    </a:lnTo>
                    <a:lnTo>
                      <a:pt x="1468866" y="647192"/>
                    </a:lnTo>
                    <a:lnTo>
                      <a:pt x="1468423" y="650879"/>
                    </a:lnTo>
                    <a:lnTo>
                      <a:pt x="1467538" y="654714"/>
                    </a:lnTo>
                    <a:lnTo>
                      <a:pt x="1465473" y="667545"/>
                    </a:lnTo>
                    <a:lnTo>
                      <a:pt x="1464588" y="670643"/>
                    </a:lnTo>
                    <a:lnTo>
                      <a:pt x="1463408" y="671970"/>
                    </a:lnTo>
                    <a:lnTo>
                      <a:pt x="1460311" y="670495"/>
                    </a:lnTo>
                    <a:lnTo>
                      <a:pt x="1458836" y="669168"/>
                    </a:lnTo>
                    <a:lnTo>
                      <a:pt x="1458394" y="668283"/>
                    </a:lnTo>
                    <a:lnTo>
                      <a:pt x="1458983" y="667693"/>
                    </a:lnTo>
                    <a:lnTo>
                      <a:pt x="1460016" y="665481"/>
                    </a:lnTo>
                    <a:lnTo>
                      <a:pt x="1457509" y="664743"/>
                    </a:lnTo>
                    <a:lnTo>
                      <a:pt x="1443202" y="664743"/>
                    </a:lnTo>
                    <a:lnTo>
                      <a:pt x="1438482" y="666071"/>
                    </a:lnTo>
                    <a:lnTo>
                      <a:pt x="1430518" y="669758"/>
                    </a:lnTo>
                    <a:lnTo>
                      <a:pt x="1425503" y="671233"/>
                    </a:lnTo>
                    <a:lnTo>
                      <a:pt x="1419603" y="672560"/>
                    </a:lnTo>
                    <a:lnTo>
                      <a:pt x="1418571" y="671528"/>
                    </a:lnTo>
                    <a:lnTo>
                      <a:pt x="1421668" y="670053"/>
                    </a:lnTo>
                    <a:lnTo>
                      <a:pt x="1429338" y="667545"/>
                    </a:lnTo>
                    <a:lnTo>
                      <a:pt x="1435385" y="664301"/>
                    </a:lnTo>
                    <a:lnTo>
                      <a:pt x="1440252" y="662826"/>
                    </a:lnTo>
                    <a:lnTo>
                      <a:pt x="1449397" y="661203"/>
                    </a:lnTo>
                    <a:lnTo>
                      <a:pt x="1456329" y="657516"/>
                    </a:lnTo>
                    <a:lnTo>
                      <a:pt x="1459279" y="655156"/>
                    </a:lnTo>
                    <a:lnTo>
                      <a:pt x="1457804" y="652944"/>
                    </a:lnTo>
                    <a:lnTo>
                      <a:pt x="1451314" y="648372"/>
                    </a:lnTo>
                    <a:lnTo>
                      <a:pt x="1445857" y="645274"/>
                    </a:lnTo>
                    <a:lnTo>
                      <a:pt x="1440252" y="641145"/>
                    </a:lnTo>
                    <a:lnTo>
                      <a:pt x="1432730" y="634802"/>
                    </a:lnTo>
                    <a:lnTo>
                      <a:pt x="1428010" y="628608"/>
                    </a:lnTo>
                    <a:lnTo>
                      <a:pt x="1425946" y="622413"/>
                    </a:lnTo>
                    <a:lnTo>
                      <a:pt x="1424766" y="617693"/>
                    </a:lnTo>
                    <a:lnTo>
                      <a:pt x="1424471" y="614301"/>
                    </a:lnTo>
                    <a:lnTo>
                      <a:pt x="1424471" y="610761"/>
                    </a:lnTo>
                    <a:lnTo>
                      <a:pt x="1425208" y="603829"/>
                    </a:lnTo>
                    <a:lnTo>
                      <a:pt x="1425208" y="600879"/>
                    </a:lnTo>
                    <a:lnTo>
                      <a:pt x="1423733" y="597782"/>
                    </a:lnTo>
                    <a:lnTo>
                      <a:pt x="1418129" y="590998"/>
                    </a:lnTo>
                    <a:lnTo>
                      <a:pt x="1416506" y="587900"/>
                    </a:lnTo>
                    <a:lnTo>
                      <a:pt x="1416211" y="585983"/>
                    </a:lnTo>
                    <a:lnTo>
                      <a:pt x="1417244" y="580526"/>
                    </a:lnTo>
                    <a:lnTo>
                      <a:pt x="1418718" y="578608"/>
                    </a:lnTo>
                    <a:lnTo>
                      <a:pt x="1421226" y="576101"/>
                    </a:lnTo>
                    <a:lnTo>
                      <a:pt x="1431550" y="561057"/>
                    </a:lnTo>
                    <a:lnTo>
                      <a:pt x="1433763" y="558402"/>
                    </a:lnTo>
                    <a:lnTo>
                      <a:pt x="1442022" y="550880"/>
                    </a:lnTo>
                    <a:lnTo>
                      <a:pt x="1446889" y="547488"/>
                    </a:lnTo>
                    <a:lnTo>
                      <a:pt x="1454411" y="543653"/>
                    </a:lnTo>
                    <a:lnTo>
                      <a:pt x="1460458" y="539081"/>
                    </a:lnTo>
                    <a:lnTo>
                      <a:pt x="1461196" y="537753"/>
                    </a:lnTo>
                    <a:lnTo>
                      <a:pt x="1460163" y="535541"/>
                    </a:lnTo>
                    <a:lnTo>
                      <a:pt x="1459426" y="534803"/>
                    </a:lnTo>
                    <a:lnTo>
                      <a:pt x="1456771" y="533328"/>
                    </a:lnTo>
                    <a:lnTo>
                      <a:pt x="1434795" y="531116"/>
                    </a:lnTo>
                    <a:lnTo>
                      <a:pt x="1422848" y="530821"/>
                    </a:lnTo>
                    <a:lnTo>
                      <a:pt x="1413409" y="531853"/>
                    </a:lnTo>
                    <a:lnTo>
                      <a:pt x="1394972" y="535688"/>
                    </a:lnTo>
                    <a:lnTo>
                      <a:pt x="1388483" y="537606"/>
                    </a:lnTo>
                    <a:lnTo>
                      <a:pt x="1383026" y="540113"/>
                    </a:lnTo>
                    <a:lnTo>
                      <a:pt x="1376684" y="544095"/>
                    </a:lnTo>
                    <a:lnTo>
                      <a:pt x="1362672" y="553830"/>
                    </a:lnTo>
                    <a:lnTo>
                      <a:pt x="1362082" y="554567"/>
                    </a:lnTo>
                    <a:lnTo>
                      <a:pt x="1361787" y="555747"/>
                    </a:lnTo>
                    <a:lnTo>
                      <a:pt x="1361787" y="557222"/>
                    </a:lnTo>
                    <a:lnTo>
                      <a:pt x="1361197" y="558402"/>
                    </a:lnTo>
                    <a:lnTo>
                      <a:pt x="1355592" y="561352"/>
                    </a:lnTo>
                    <a:lnTo>
                      <a:pt x="1352052" y="564892"/>
                    </a:lnTo>
                    <a:lnTo>
                      <a:pt x="1349103" y="568579"/>
                    </a:lnTo>
                    <a:lnTo>
                      <a:pt x="1348070" y="570496"/>
                    </a:lnTo>
                    <a:lnTo>
                      <a:pt x="1347480" y="573151"/>
                    </a:lnTo>
                    <a:lnTo>
                      <a:pt x="1346890" y="576838"/>
                    </a:lnTo>
                    <a:lnTo>
                      <a:pt x="1346448" y="581853"/>
                    </a:lnTo>
                    <a:lnTo>
                      <a:pt x="1345710" y="583770"/>
                    </a:lnTo>
                    <a:lnTo>
                      <a:pt x="1340990" y="589523"/>
                    </a:lnTo>
                    <a:lnTo>
                      <a:pt x="1336713" y="595570"/>
                    </a:lnTo>
                    <a:lnTo>
                      <a:pt x="1333764" y="600584"/>
                    </a:lnTo>
                    <a:lnTo>
                      <a:pt x="1332584" y="603387"/>
                    </a:lnTo>
                    <a:lnTo>
                      <a:pt x="1332289" y="605599"/>
                    </a:lnTo>
                    <a:lnTo>
                      <a:pt x="1332289" y="608254"/>
                    </a:lnTo>
                    <a:lnTo>
                      <a:pt x="1332731" y="611351"/>
                    </a:lnTo>
                    <a:lnTo>
                      <a:pt x="1333616" y="613416"/>
                    </a:lnTo>
                    <a:lnTo>
                      <a:pt x="1336566" y="614744"/>
                    </a:lnTo>
                    <a:lnTo>
                      <a:pt x="1337893" y="615039"/>
                    </a:lnTo>
                    <a:lnTo>
                      <a:pt x="1337893" y="615924"/>
                    </a:lnTo>
                    <a:lnTo>
                      <a:pt x="1330666" y="621233"/>
                    </a:lnTo>
                    <a:lnTo>
                      <a:pt x="1328159" y="626100"/>
                    </a:lnTo>
                    <a:lnTo>
                      <a:pt x="1328159" y="628460"/>
                    </a:lnTo>
                    <a:lnTo>
                      <a:pt x="1329339" y="631115"/>
                    </a:lnTo>
                    <a:lnTo>
                      <a:pt x="1330519" y="636277"/>
                    </a:lnTo>
                    <a:lnTo>
                      <a:pt x="1331699" y="643947"/>
                    </a:lnTo>
                    <a:lnTo>
                      <a:pt x="1332879" y="648519"/>
                    </a:lnTo>
                    <a:lnTo>
                      <a:pt x="1333911" y="649994"/>
                    </a:lnTo>
                    <a:lnTo>
                      <a:pt x="1336861" y="651911"/>
                    </a:lnTo>
                    <a:lnTo>
                      <a:pt x="1344088" y="655304"/>
                    </a:lnTo>
                    <a:lnTo>
                      <a:pt x="1352937" y="658401"/>
                    </a:lnTo>
                    <a:lnTo>
                      <a:pt x="1365769" y="660761"/>
                    </a:lnTo>
                    <a:lnTo>
                      <a:pt x="1379633" y="661351"/>
                    </a:lnTo>
                    <a:lnTo>
                      <a:pt x="1384501" y="662236"/>
                    </a:lnTo>
                    <a:lnTo>
                      <a:pt x="1387450" y="663711"/>
                    </a:lnTo>
                    <a:lnTo>
                      <a:pt x="1392318" y="667103"/>
                    </a:lnTo>
                    <a:lnTo>
                      <a:pt x="1397627" y="669758"/>
                    </a:lnTo>
                    <a:lnTo>
                      <a:pt x="1403527" y="671675"/>
                    </a:lnTo>
                    <a:lnTo>
                      <a:pt x="1402495" y="672855"/>
                    </a:lnTo>
                    <a:lnTo>
                      <a:pt x="1393202" y="674330"/>
                    </a:lnTo>
                    <a:lnTo>
                      <a:pt x="1385090" y="674920"/>
                    </a:lnTo>
                    <a:lnTo>
                      <a:pt x="1380076" y="674625"/>
                    </a:lnTo>
                    <a:lnTo>
                      <a:pt x="1372996" y="673003"/>
                    </a:lnTo>
                    <a:lnTo>
                      <a:pt x="1367539" y="670790"/>
                    </a:lnTo>
                    <a:lnTo>
                      <a:pt x="1362819" y="670053"/>
                    </a:lnTo>
                    <a:lnTo>
                      <a:pt x="1354265" y="670053"/>
                    </a:lnTo>
                    <a:lnTo>
                      <a:pt x="1345415" y="669020"/>
                    </a:lnTo>
                    <a:lnTo>
                      <a:pt x="1343055" y="669315"/>
                    </a:lnTo>
                    <a:lnTo>
                      <a:pt x="1344235" y="670495"/>
                    </a:lnTo>
                    <a:lnTo>
                      <a:pt x="1345268" y="672413"/>
                    </a:lnTo>
                    <a:lnTo>
                      <a:pt x="1348218" y="681262"/>
                    </a:lnTo>
                    <a:lnTo>
                      <a:pt x="1349545" y="683622"/>
                    </a:lnTo>
                    <a:lnTo>
                      <a:pt x="1358984" y="694831"/>
                    </a:lnTo>
                    <a:lnTo>
                      <a:pt x="1360754" y="696159"/>
                    </a:lnTo>
                    <a:lnTo>
                      <a:pt x="1363852" y="697339"/>
                    </a:lnTo>
                    <a:lnTo>
                      <a:pt x="1370636" y="698666"/>
                    </a:lnTo>
                    <a:lnTo>
                      <a:pt x="1376536" y="702206"/>
                    </a:lnTo>
                    <a:lnTo>
                      <a:pt x="1383763" y="707663"/>
                    </a:lnTo>
                    <a:lnTo>
                      <a:pt x="1385385" y="707958"/>
                    </a:lnTo>
                    <a:lnTo>
                      <a:pt x="1386713" y="707368"/>
                    </a:lnTo>
                    <a:lnTo>
                      <a:pt x="1389810" y="705008"/>
                    </a:lnTo>
                    <a:lnTo>
                      <a:pt x="1391138" y="704566"/>
                    </a:lnTo>
                    <a:lnTo>
                      <a:pt x="1394087" y="704271"/>
                    </a:lnTo>
                    <a:lnTo>
                      <a:pt x="1401020" y="705008"/>
                    </a:lnTo>
                    <a:lnTo>
                      <a:pt x="1405592" y="704271"/>
                    </a:lnTo>
                    <a:lnTo>
                      <a:pt x="1405297" y="703386"/>
                    </a:lnTo>
                    <a:lnTo>
                      <a:pt x="1403232" y="701911"/>
                    </a:lnTo>
                    <a:lnTo>
                      <a:pt x="1402789" y="700879"/>
                    </a:lnTo>
                    <a:lnTo>
                      <a:pt x="1404117" y="700289"/>
                    </a:lnTo>
                    <a:lnTo>
                      <a:pt x="1412229" y="701468"/>
                    </a:lnTo>
                    <a:lnTo>
                      <a:pt x="1415031" y="701468"/>
                    </a:lnTo>
                    <a:lnTo>
                      <a:pt x="1417096" y="700879"/>
                    </a:lnTo>
                    <a:lnTo>
                      <a:pt x="1422996" y="697781"/>
                    </a:lnTo>
                    <a:lnTo>
                      <a:pt x="1422111" y="698814"/>
                    </a:lnTo>
                    <a:lnTo>
                      <a:pt x="1421226" y="700584"/>
                    </a:lnTo>
                    <a:lnTo>
                      <a:pt x="1420341" y="703238"/>
                    </a:lnTo>
                    <a:lnTo>
                      <a:pt x="1420783" y="706188"/>
                    </a:lnTo>
                    <a:lnTo>
                      <a:pt x="1424028" y="711645"/>
                    </a:lnTo>
                    <a:lnTo>
                      <a:pt x="1425061" y="712973"/>
                    </a:lnTo>
                    <a:lnTo>
                      <a:pt x="1428305" y="714890"/>
                    </a:lnTo>
                    <a:lnTo>
                      <a:pt x="1439220" y="718135"/>
                    </a:lnTo>
                    <a:lnTo>
                      <a:pt x="1448364" y="714595"/>
                    </a:lnTo>
                    <a:lnTo>
                      <a:pt x="1458246" y="716218"/>
                    </a:lnTo>
                    <a:lnTo>
                      <a:pt x="1461933" y="716218"/>
                    </a:lnTo>
                    <a:lnTo>
                      <a:pt x="1463998" y="716955"/>
                    </a:lnTo>
                    <a:lnTo>
                      <a:pt x="1465621" y="718282"/>
                    </a:lnTo>
                    <a:lnTo>
                      <a:pt x="1471963" y="719610"/>
                    </a:lnTo>
                    <a:lnTo>
                      <a:pt x="1489219" y="721527"/>
                    </a:lnTo>
                    <a:lnTo>
                      <a:pt x="1497774" y="721527"/>
                    </a:lnTo>
                    <a:lnTo>
                      <a:pt x="1507656" y="719315"/>
                    </a:lnTo>
                    <a:lnTo>
                      <a:pt x="1509131" y="719610"/>
                    </a:lnTo>
                    <a:lnTo>
                      <a:pt x="1513408" y="721232"/>
                    </a:lnTo>
                    <a:lnTo>
                      <a:pt x="1524912" y="725952"/>
                    </a:lnTo>
                    <a:lnTo>
                      <a:pt x="1529927" y="727279"/>
                    </a:lnTo>
                    <a:lnTo>
                      <a:pt x="1533909" y="727279"/>
                    </a:lnTo>
                    <a:lnTo>
                      <a:pt x="1538629" y="725805"/>
                    </a:lnTo>
                    <a:lnTo>
                      <a:pt x="1548953" y="722412"/>
                    </a:lnTo>
                    <a:lnTo>
                      <a:pt x="1565767" y="732294"/>
                    </a:lnTo>
                    <a:lnTo>
                      <a:pt x="1567832" y="730377"/>
                    </a:lnTo>
                    <a:lnTo>
                      <a:pt x="1567832" y="729492"/>
                    </a:lnTo>
                    <a:lnTo>
                      <a:pt x="1565620" y="726689"/>
                    </a:lnTo>
                    <a:lnTo>
                      <a:pt x="1562965" y="724330"/>
                    </a:lnTo>
                    <a:lnTo>
                      <a:pt x="1558393" y="720495"/>
                    </a:lnTo>
                    <a:lnTo>
                      <a:pt x="1554853" y="718577"/>
                    </a:lnTo>
                    <a:lnTo>
                      <a:pt x="1552493" y="718577"/>
                    </a:lnTo>
                    <a:lnTo>
                      <a:pt x="1549691" y="717398"/>
                    </a:lnTo>
                    <a:lnTo>
                      <a:pt x="1546446" y="715185"/>
                    </a:lnTo>
                    <a:lnTo>
                      <a:pt x="1548806" y="714448"/>
                    </a:lnTo>
                    <a:lnTo>
                      <a:pt x="1560900" y="715333"/>
                    </a:lnTo>
                    <a:lnTo>
                      <a:pt x="1567979" y="716955"/>
                    </a:lnTo>
                    <a:lnTo>
                      <a:pt x="1572109" y="716955"/>
                    </a:lnTo>
                    <a:lnTo>
                      <a:pt x="1579484" y="719167"/>
                    </a:lnTo>
                    <a:lnTo>
                      <a:pt x="1582729" y="719757"/>
                    </a:lnTo>
                    <a:lnTo>
                      <a:pt x="1585236" y="719757"/>
                    </a:lnTo>
                    <a:lnTo>
                      <a:pt x="1599543" y="724477"/>
                    </a:lnTo>
                    <a:lnTo>
                      <a:pt x="1602198" y="724772"/>
                    </a:lnTo>
                    <a:lnTo>
                      <a:pt x="1607802" y="724477"/>
                    </a:lnTo>
                    <a:lnTo>
                      <a:pt x="1613259" y="723002"/>
                    </a:lnTo>
                    <a:lnTo>
                      <a:pt x="1618569" y="720495"/>
                    </a:lnTo>
                    <a:lnTo>
                      <a:pt x="1620487" y="719020"/>
                    </a:lnTo>
                    <a:lnTo>
                      <a:pt x="1621519" y="717250"/>
                    </a:lnTo>
                    <a:lnTo>
                      <a:pt x="1621519" y="714595"/>
                    </a:lnTo>
                    <a:lnTo>
                      <a:pt x="1620634" y="711055"/>
                    </a:lnTo>
                    <a:lnTo>
                      <a:pt x="1619307" y="708106"/>
                    </a:lnTo>
                    <a:lnTo>
                      <a:pt x="1617389" y="705598"/>
                    </a:lnTo>
                    <a:lnTo>
                      <a:pt x="1615177" y="704123"/>
                    </a:lnTo>
                    <a:lnTo>
                      <a:pt x="1606622" y="701911"/>
                    </a:lnTo>
                    <a:lnTo>
                      <a:pt x="1605147" y="700584"/>
                    </a:lnTo>
                    <a:lnTo>
                      <a:pt x="1605147" y="698814"/>
                    </a:lnTo>
                    <a:lnTo>
                      <a:pt x="1606622" y="696749"/>
                    </a:lnTo>
                    <a:lnTo>
                      <a:pt x="1609130" y="694241"/>
                    </a:lnTo>
                    <a:lnTo>
                      <a:pt x="1611637" y="692324"/>
                    </a:lnTo>
                    <a:lnTo>
                      <a:pt x="1614144" y="690997"/>
                    </a:lnTo>
                    <a:lnTo>
                      <a:pt x="1616357" y="692029"/>
                    </a:lnTo>
                    <a:lnTo>
                      <a:pt x="1618422" y="695421"/>
                    </a:lnTo>
                    <a:lnTo>
                      <a:pt x="1620192" y="697634"/>
                    </a:lnTo>
                    <a:lnTo>
                      <a:pt x="1621666" y="698519"/>
                    </a:lnTo>
                    <a:lnTo>
                      <a:pt x="1625649" y="702796"/>
                    </a:lnTo>
                    <a:lnTo>
                      <a:pt x="1626829" y="703091"/>
                    </a:lnTo>
                    <a:lnTo>
                      <a:pt x="1629041" y="704566"/>
                    </a:lnTo>
                    <a:lnTo>
                      <a:pt x="1634498" y="708696"/>
                    </a:lnTo>
                    <a:lnTo>
                      <a:pt x="1635826" y="709138"/>
                    </a:lnTo>
                    <a:lnTo>
                      <a:pt x="1637743" y="709138"/>
                    </a:lnTo>
                    <a:lnTo>
                      <a:pt x="1646002" y="707811"/>
                    </a:lnTo>
                    <a:lnTo>
                      <a:pt x="1647772" y="708253"/>
                    </a:lnTo>
                    <a:lnTo>
                      <a:pt x="1649100" y="711498"/>
                    </a:lnTo>
                    <a:lnTo>
                      <a:pt x="1650280" y="717545"/>
                    </a:lnTo>
                    <a:lnTo>
                      <a:pt x="1650575" y="721085"/>
                    </a:lnTo>
                    <a:lnTo>
                      <a:pt x="1651312" y="724182"/>
                    </a:lnTo>
                    <a:lnTo>
                      <a:pt x="1652492" y="726689"/>
                    </a:lnTo>
                    <a:lnTo>
                      <a:pt x="1654999" y="727132"/>
                    </a:lnTo>
                    <a:lnTo>
                      <a:pt x="1661784" y="726247"/>
                    </a:lnTo>
                    <a:lnTo>
                      <a:pt x="1667389" y="727132"/>
                    </a:lnTo>
                    <a:lnTo>
                      <a:pt x="1668864" y="727722"/>
                    </a:lnTo>
                    <a:lnTo>
                      <a:pt x="1671518" y="730082"/>
                    </a:lnTo>
                    <a:lnTo>
                      <a:pt x="1671223" y="731557"/>
                    </a:lnTo>
                    <a:lnTo>
                      <a:pt x="1667241" y="734212"/>
                    </a:lnTo>
                    <a:lnTo>
                      <a:pt x="1665029" y="735096"/>
                    </a:lnTo>
                    <a:lnTo>
                      <a:pt x="1664439" y="735981"/>
                    </a:lnTo>
                    <a:lnTo>
                      <a:pt x="1665471" y="736866"/>
                    </a:lnTo>
                    <a:lnTo>
                      <a:pt x="1667241" y="737751"/>
                    </a:lnTo>
                    <a:lnTo>
                      <a:pt x="1669896" y="738046"/>
                    </a:lnTo>
                    <a:lnTo>
                      <a:pt x="1674468" y="739816"/>
                    </a:lnTo>
                    <a:lnTo>
                      <a:pt x="1675943" y="738931"/>
                    </a:lnTo>
                    <a:lnTo>
                      <a:pt x="1678451" y="735981"/>
                    </a:lnTo>
                    <a:lnTo>
                      <a:pt x="1680515" y="734654"/>
                    </a:lnTo>
                    <a:lnTo>
                      <a:pt x="1682875" y="734654"/>
                    </a:lnTo>
                    <a:lnTo>
                      <a:pt x="1687890" y="735686"/>
                    </a:lnTo>
                    <a:lnTo>
                      <a:pt x="1687890" y="736129"/>
                    </a:lnTo>
                    <a:lnTo>
                      <a:pt x="1681843" y="737751"/>
                    </a:lnTo>
                    <a:lnTo>
                      <a:pt x="1680515" y="739079"/>
                    </a:lnTo>
                    <a:lnTo>
                      <a:pt x="1680220" y="740996"/>
                    </a:lnTo>
                    <a:lnTo>
                      <a:pt x="1680220" y="742471"/>
                    </a:lnTo>
                    <a:lnTo>
                      <a:pt x="1681843" y="744683"/>
                    </a:lnTo>
                    <a:lnTo>
                      <a:pt x="1683318" y="746011"/>
                    </a:lnTo>
                    <a:lnTo>
                      <a:pt x="1685678" y="746896"/>
                    </a:lnTo>
                    <a:lnTo>
                      <a:pt x="1688922" y="747338"/>
                    </a:lnTo>
                    <a:lnTo>
                      <a:pt x="1692610" y="748518"/>
                    </a:lnTo>
                    <a:lnTo>
                      <a:pt x="1699394" y="751615"/>
                    </a:lnTo>
                    <a:lnTo>
                      <a:pt x="1700427" y="752500"/>
                    </a:lnTo>
                    <a:lnTo>
                      <a:pt x="1703082" y="756483"/>
                    </a:lnTo>
                    <a:lnTo>
                      <a:pt x="1702492" y="758990"/>
                    </a:lnTo>
                    <a:lnTo>
                      <a:pt x="1699984" y="761497"/>
                    </a:lnTo>
                    <a:lnTo>
                      <a:pt x="1697477" y="763415"/>
                    </a:lnTo>
                    <a:lnTo>
                      <a:pt x="1694969" y="764742"/>
                    </a:lnTo>
                    <a:lnTo>
                      <a:pt x="1691430" y="764742"/>
                    </a:lnTo>
                    <a:lnTo>
                      <a:pt x="1683760" y="763710"/>
                    </a:lnTo>
                    <a:lnTo>
                      <a:pt x="1680810" y="764742"/>
                    </a:lnTo>
                    <a:lnTo>
                      <a:pt x="1679188" y="765775"/>
                    </a:lnTo>
                    <a:lnTo>
                      <a:pt x="1678451" y="767397"/>
                    </a:lnTo>
                    <a:lnTo>
                      <a:pt x="1678746" y="773297"/>
                    </a:lnTo>
                    <a:lnTo>
                      <a:pt x="1678746" y="774624"/>
                    </a:lnTo>
                    <a:lnTo>
                      <a:pt x="1678008" y="775804"/>
                    </a:lnTo>
                    <a:lnTo>
                      <a:pt x="1677713" y="777279"/>
                    </a:lnTo>
                    <a:lnTo>
                      <a:pt x="1677713" y="779049"/>
                    </a:lnTo>
                    <a:lnTo>
                      <a:pt x="1678598" y="780081"/>
                    </a:lnTo>
                    <a:lnTo>
                      <a:pt x="1683318" y="780376"/>
                    </a:lnTo>
                    <a:lnTo>
                      <a:pt x="1687743" y="778754"/>
                    </a:lnTo>
                    <a:lnTo>
                      <a:pt x="1698067" y="773592"/>
                    </a:lnTo>
                    <a:lnTo>
                      <a:pt x="1703819" y="771379"/>
                    </a:lnTo>
                    <a:lnTo>
                      <a:pt x="1706474" y="768429"/>
                    </a:lnTo>
                    <a:lnTo>
                      <a:pt x="1708244" y="767987"/>
                    </a:lnTo>
                    <a:lnTo>
                      <a:pt x="1710751" y="768577"/>
                    </a:lnTo>
                    <a:lnTo>
                      <a:pt x="1714586" y="770347"/>
                    </a:lnTo>
                    <a:lnTo>
                      <a:pt x="1717388" y="768872"/>
                    </a:lnTo>
                    <a:lnTo>
                      <a:pt x="1721371" y="765037"/>
                    </a:lnTo>
                    <a:lnTo>
                      <a:pt x="1724025" y="763120"/>
                    </a:lnTo>
                    <a:lnTo>
                      <a:pt x="1725353" y="763120"/>
                    </a:lnTo>
                    <a:lnTo>
                      <a:pt x="1727713" y="764005"/>
                    </a:lnTo>
                    <a:lnTo>
                      <a:pt x="1726385" y="765185"/>
                    </a:lnTo>
                    <a:lnTo>
                      <a:pt x="1722550" y="766955"/>
                    </a:lnTo>
                    <a:lnTo>
                      <a:pt x="1721518" y="767987"/>
                    </a:lnTo>
                    <a:lnTo>
                      <a:pt x="1722255" y="768872"/>
                    </a:lnTo>
                    <a:lnTo>
                      <a:pt x="1725058" y="768872"/>
                    </a:lnTo>
                    <a:lnTo>
                      <a:pt x="1726975" y="770052"/>
                    </a:lnTo>
                    <a:lnTo>
                      <a:pt x="1726680" y="771084"/>
                    </a:lnTo>
                    <a:lnTo>
                      <a:pt x="1722550" y="774182"/>
                    </a:lnTo>
                    <a:lnTo>
                      <a:pt x="1722993" y="774919"/>
                    </a:lnTo>
                    <a:lnTo>
                      <a:pt x="1725205" y="775509"/>
                    </a:lnTo>
                    <a:lnTo>
                      <a:pt x="1726828" y="775509"/>
                    </a:lnTo>
                    <a:lnTo>
                      <a:pt x="1728008" y="774919"/>
                    </a:lnTo>
                    <a:lnTo>
                      <a:pt x="1728450" y="775804"/>
                    </a:lnTo>
                    <a:lnTo>
                      <a:pt x="1728008" y="777426"/>
                    </a:lnTo>
                    <a:lnTo>
                      <a:pt x="1729188" y="779639"/>
                    </a:lnTo>
                    <a:lnTo>
                      <a:pt x="1735087" y="785391"/>
                    </a:lnTo>
                    <a:lnTo>
                      <a:pt x="1737005" y="786423"/>
                    </a:lnTo>
                    <a:lnTo>
                      <a:pt x="1739069" y="787161"/>
                    </a:lnTo>
                    <a:lnTo>
                      <a:pt x="1741282" y="787456"/>
                    </a:lnTo>
                    <a:lnTo>
                      <a:pt x="1746297" y="786866"/>
                    </a:lnTo>
                    <a:lnTo>
                      <a:pt x="1746886" y="785538"/>
                    </a:lnTo>
                    <a:lnTo>
                      <a:pt x="1742904" y="779934"/>
                    </a:lnTo>
                    <a:lnTo>
                      <a:pt x="1744084" y="779344"/>
                    </a:lnTo>
                    <a:lnTo>
                      <a:pt x="1747624" y="779344"/>
                    </a:lnTo>
                    <a:lnTo>
                      <a:pt x="1749836" y="779934"/>
                    </a:lnTo>
                    <a:lnTo>
                      <a:pt x="1750574" y="780671"/>
                    </a:lnTo>
                    <a:lnTo>
                      <a:pt x="1751164" y="781851"/>
                    </a:lnTo>
                    <a:lnTo>
                      <a:pt x="1751606" y="783621"/>
                    </a:lnTo>
                    <a:lnTo>
                      <a:pt x="1751606" y="785538"/>
                    </a:lnTo>
                    <a:lnTo>
                      <a:pt x="1750131" y="789226"/>
                    </a:lnTo>
                    <a:lnTo>
                      <a:pt x="1749099" y="790701"/>
                    </a:lnTo>
                    <a:lnTo>
                      <a:pt x="1749099" y="792323"/>
                    </a:lnTo>
                    <a:lnTo>
                      <a:pt x="1750426" y="795273"/>
                    </a:lnTo>
                    <a:lnTo>
                      <a:pt x="1752344" y="797043"/>
                    </a:lnTo>
                    <a:lnTo>
                      <a:pt x="1755146" y="798370"/>
                    </a:lnTo>
                    <a:lnTo>
                      <a:pt x="1756768" y="798370"/>
                    </a:lnTo>
                    <a:lnTo>
                      <a:pt x="1763848" y="794978"/>
                    </a:lnTo>
                    <a:lnTo>
                      <a:pt x="1764438" y="795420"/>
                    </a:lnTo>
                    <a:lnTo>
                      <a:pt x="1763258" y="797633"/>
                    </a:lnTo>
                    <a:lnTo>
                      <a:pt x="1763258" y="799550"/>
                    </a:lnTo>
                    <a:lnTo>
                      <a:pt x="1770190" y="806777"/>
                    </a:lnTo>
                    <a:lnTo>
                      <a:pt x="1774320" y="814004"/>
                    </a:lnTo>
                    <a:lnTo>
                      <a:pt x="1779040" y="820051"/>
                    </a:lnTo>
                    <a:lnTo>
                      <a:pt x="1782874" y="826836"/>
                    </a:lnTo>
                    <a:lnTo>
                      <a:pt x="1788774" y="840995"/>
                    </a:lnTo>
                    <a:lnTo>
                      <a:pt x="1790102" y="842470"/>
                    </a:lnTo>
                    <a:lnTo>
                      <a:pt x="1791871" y="843503"/>
                    </a:lnTo>
                    <a:lnTo>
                      <a:pt x="1792166" y="844830"/>
                    </a:lnTo>
                    <a:lnTo>
                      <a:pt x="1788331" y="850140"/>
                    </a:lnTo>
                    <a:lnTo>
                      <a:pt x="1785234" y="851762"/>
                    </a:lnTo>
                    <a:lnTo>
                      <a:pt x="1780514" y="852942"/>
                    </a:lnTo>
                    <a:lnTo>
                      <a:pt x="1777417" y="854712"/>
                    </a:lnTo>
                    <a:lnTo>
                      <a:pt x="1773288" y="861201"/>
                    </a:lnTo>
                    <a:lnTo>
                      <a:pt x="1772550" y="863561"/>
                    </a:lnTo>
                    <a:lnTo>
                      <a:pt x="1772255" y="866364"/>
                    </a:lnTo>
                    <a:lnTo>
                      <a:pt x="1771075" y="867986"/>
                    </a:lnTo>
                    <a:lnTo>
                      <a:pt x="1766650" y="869313"/>
                    </a:lnTo>
                    <a:lnTo>
                      <a:pt x="1764585" y="870346"/>
                    </a:lnTo>
                    <a:lnTo>
                      <a:pt x="1762520" y="871968"/>
                    </a:lnTo>
                    <a:lnTo>
                      <a:pt x="1760603" y="874328"/>
                    </a:lnTo>
                    <a:lnTo>
                      <a:pt x="1756621" y="877720"/>
                    </a:lnTo>
                    <a:lnTo>
                      <a:pt x="1747477" y="884210"/>
                    </a:lnTo>
                    <a:lnTo>
                      <a:pt x="1735972" y="890700"/>
                    </a:lnTo>
                    <a:lnTo>
                      <a:pt x="1734940" y="892470"/>
                    </a:lnTo>
                    <a:lnTo>
                      <a:pt x="1734497" y="893650"/>
                    </a:lnTo>
                    <a:lnTo>
                      <a:pt x="1735382" y="895419"/>
                    </a:lnTo>
                    <a:lnTo>
                      <a:pt x="1738627" y="899107"/>
                    </a:lnTo>
                    <a:lnTo>
                      <a:pt x="1744969" y="905006"/>
                    </a:lnTo>
                    <a:lnTo>
                      <a:pt x="1750426" y="908104"/>
                    </a:lnTo>
                    <a:lnTo>
                      <a:pt x="1752491" y="909726"/>
                    </a:lnTo>
                    <a:lnTo>
                      <a:pt x="1755146" y="914593"/>
                    </a:lnTo>
                    <a:lnTo>
                      <a:pt x="1757358" y="919313"/>
                    </a:lnTo>
                    <a:lnTo>
                      <a:pt x="1757653" y="921820"/>
                    </a:lnTo>
                    <a:lnTo>
                      <a:pt x="1754408" y="921820"/>
                    </a:lnTo>
                    <a:lnTo>
                      <a:pt x="1749099" y="920346"/>
                    </a:lnTo>
                    <a:lnTo>
                      <a:pt x="1746149" y="920346"/>
                    </a:lnTo>
                    <a:lnTo>
                      <a:pt x="1742314" y="920935"/>
                    </a:lnTo>
                    <a:lnTo>
                      <a:pt x="1739807" y="921820"/>
                    </a:lnTo>
                    <a:lnTo>
                      <a:pt x="1735825" y="925508"/>
                    </a:lnTo>
                    <a:lnTo>
                      <a:pt x="1733170" y="926688"/>
                    </a:lnTo>
                    <a:lnTo>
                      <a:pt x="1731105" y="926983"/>
                    </a:lnTo>
                    <a:lnTo>
                      <a:pt x="1728745" y="926983"/>
                    </a:lnTo>
                    <a:lnTo>
                      <a:pt x="1723878" y="925950"/>
                    </a:lnTo>
                    <a:lnTo>
                      <a:pt x="1720486" y="926245"/>
                    </a:lnTo>
                    <a:lnTo>
                      <a:pt x="1718716" y="926983"/>
                    </a:lnTo>
                    <a:lnTo>
                      <a:pt x="1717093" y="928310"/>
                    </a:lnTo>
                    <a:lnTo>
                      <a:pt x="1715618" y="930375"/>
                    </a:lnTo>
                    <a:lnTo>
                      <a:pt x="1711636" y="930817"/>
                    </a:lnTo>
                    <a:lnTo>
                      <a:pt x="1701459" y="929047"/>
                    </a:lnTo>
                    <a:lnTo>
                      <a:pt x="1699099" y="929785"/>
                    </a:lnTo>
                    <a:lnTo>
                      <a:pt x="1699837" y="931555"/>
                    </a:lnTo>
                    <a:lnTo>
                      <a:pt x="1706916" y="936717"/>
                    </a:lnTo>
                    <a:lnTo>
                      <a:pt x="1708391" y="938192"/>
                    </a:lnTo>
                    <a:lnTo>
                      <a:pt x="1709719" y="939962"/>
                    </a:lnTo>
                    <a:lnTo>
                      <a:pt x="1710751" y="942027"/>
                    </a:lnTo>
                    <a:lnTo>
                      <a:pt x="1710751" y="943649"/>
                    </a:lnTo>
                    <a:lnTo>
                      <a:pt x="1709276" y="944977"/>
                    </a:lnTo>
                    <a:lnTo>
                      <a:pt x="1708686" y="946599"/>
                    </a:lnTo>
                    <a:lnTo>
                      <a:pt x="1708686" y="948516"/>
                    </a:lnTo>
                    <a:lnTo>
                      <a:pt x="1708244" y="949106"/>
                    </a:lnTo>
                    <a:lnTo>
                      <a:pt x="1705589" y="947484"/>
                    </a:lnTo>
                    <a:lnTo>
                      <a:pt x="1704704" y="946451"/>
                    </a:lnTo>
                    <a:lnTo>
                      <a:pt x="1704704" y="945419"/>
                    </a:lnTo>
                    <a:lnTo>
                      <a:pt x="1705441" y="944534"/>
                    </a:lnTo>
                    <a:lnTo>
                      <a:pt x="1707064" y="941732"/>
                    </a:lnTo>
                    <a:lnTo>
                      <a:pt x="1706621" y="939962"/>
                    </a:lnTo>
                    <a:lnTo>
                      <a:pt x="1703229" y="936422"/>
                    </a:lnTo>
                    <a:lnTo>
                      <a:pt x="1698509" y="932735"/>
                    </a:lnTo>
                    <a:lnTo>
                      <a:pt x="1692315" y="930227"/>
                    </a:lnTo>
                    <a:lnTo>
                      <a:pt x="1681548" y="926688"/>
                    </a:lnTo>
                    <a:lnTo>
                      <a:pt x="1673731" y="924770"/>
                    </a:lnTo>
                    <a:lnTo>
                      <a:pt x="1669011" y="924770"/>
                    </a:lnTo>
                    <a:lnTo>
                      <a:pt x="1665471" y="924033"/>
                    </a:lnTo>
                    <a:lnTo>
                      <a:pt x="1661341" y="922705"/>
                    </a:lnTo>
                    <a:lnTo>
                      <a:pt x="1659424" y="923148"/>
                    </a:lnTo>
                    <a:lnTo>
                      <a:pt x="1658539" y="923885"/>
                    </a:lnTo>
                    <a:lnTo>
                      <a:pt x="1656769" y="926540"/>
                    </a:lnTo>
                    <a:lnTo>
                      <a:pt x="1655884" y="927278"/>
                    </a:lnTo>
                    <a:lnTo>
                      <a:pt x="1655884" y="928457"/>
                    </a:lnTo>
                    <a:lnTo>
                      <a:pt x="1658392" y="933030"/>
                    </a:lnTo>
                    <a:lnTo>
                      <a:pt x="1658392" y="934062"/>
                    </a:lnTo>
                    <a:lnTo>
                      <a:pt x="1656179" y="935537"/>
                    </a:lnTo>
                    <a:lnTo>
                      <a:pt x="1644970" y="939372"/>
                    </a:lnTo>
                    <a:lnTo>
                      <a:pt x="1641873" y="941584"/>
                    </a:lnTo>
                    <a:lnTo>
                      <a:pt x="1640250" y="943207"/>
                    </a:lnTo>
                    <a:lnTo>
                      <a:pt x="1639218" y="945124"/>
                    </a:lnTo>
                    <a:lnTo>
                      <a:pt x="1637890" y="950729"/>
                    </a:lnTo>
                    <a:lnTo>
                      <a:pt x="1636710" y="953089"/>
                    </a:lnTo>
                    <a:lnTo>
                      <a:pt x="1636415" y="954711"/>
                    </a:lnTo>
                    <a:lnTo>
                      <a:pt x="1636415" y="956776"/>
                    </a:lnTo>
                    <a:lnTo>
                      <a:pt x="1637153" y="958693"/>
                    </a:lnTo>
                    <a:lnTo>
                      <a:pt x="1640545" y="963708"/>
                    </a:lnTo>
                    <a:lnTo>
                      <a:pt x="1642168" y="965330"/>
                    </a:lnTo>
                    <a:lnTo>
                      <a:pt x="1647182" y="969313"/>
                    </a:lnTo>
                    <a:lnTo>
                      <a:pt x="1647920" y="969608"/>
                    </a:lnTo>
                    <a:lnTo>
                      <a:pt x="1651460" y="969608"/>
                    </a:lnTo>
                    <a:lnTo>
                      <a:pt x="1654115" y="970345"/>
                    </a:lnTo>
                    <a:lnTo>
                      <a:pt x="1657359" y="972115"/>
                    </a:lnTo>
                    <a:lnTo>
                      <a:pt x="1660457" y="973000"/>
                    </a:lnTo>
                    <a:lnTo>
                      <a:pt x="1663554" y="973000"/>
                    </a:lnTo>
                    <a:lnTo>
                      <a:pt x="1667241" y="973442"/>
                    </a:lnTo>
                    <a:lnTo>
                      <a:pt x="1671666" y="974770"/>
                    </a:lnTo>
                    <a:lnTo>
                      <a:pt x="1675058" y="974770"/>
                    </a:lnTo>
                    <a:lnTo>
                      <a:pt x="1677566" y="972852"/>
                    </a:lnTo>
                    <a:lnTo>
                      <a:pt x="1679335" y="972115"/>
                    </a:lnTo>
                    <a:lnTo>
                      <a:pt x="1681105" y="972410"/>
                    </a:lnTo>
                    <a:lnTo>
                      <a:pt x="1683465" y="971967"/>
                    </a:lnTo>
                    <a:lnTo>
                      <a:pt x="1690987" y="968870"/>
                    </a:lnTo>
                    <a:lnTo>
                      <a:pt x="1693200" y="968428"/>
                    </a:lnTo>
                    <a:lnTo>
                      <a:pt x="1700132" y="968428"/>
                    </a:lnTo>
                    <a:lnTo>
                      <a:pt x="1701459" y="962675"/>
                    </a:lnTo>
                    <a:lnTo>
                      <a:pt x="1707359" y="961938"/>
                    </a:lnTo>
                    <a:lnTo>
                      <a:pt x="1711489" y="964003"/>
                    </a:lnTo>
                    <a:lnTo>
                      <a:pt x="1714438" y="964888"/>
                    </a:lnTo>
                    <a:lnTo>
                      <a:pt x="1718273" y="965478"/>
                    </a:lnTo>
                    <a:lnTo>
                      <a:pt x="1722845" y="965035"/>
                    </a:lnTo>
                    <a:lnTo>
                      <a:pt x="1728008" y="963708"/>
                    </a:lnTo>
                    <a:lnTo>
                      <a:pt x="1729483" y="961201"/>
                    </a:lnTo>
                    <a:lnTo>
                      <a:pt x="1727123" y="957366"/>
                    </a:lnTo>
                    <a:lnTo>
                      <a:pt x="1724615" y="954416"/>
                    </a:lnTo>
                    <a:lnTo>
                      <a:pt x="1722108" y="952351"/>
                    </a:lnTo>
                    <a:lnTo>
                      <a:pt x="1722108" y="951171"/>
                    </a:lnTo>
                    <a:lnTo>
                      <a:pt x="1724910" y="951171"/>
                    </a:lnTo>
                    <a:lnTo>
                      <a:pt x="1726680" y="950581"/>
                    </a:lnTo>
                    <a:lnTo>
                      <a:pt x="1727418" y="949844"/>
                    </a:lnTo>
                    <a:lnTo>
                      <a:pt x="1728450" y="949549"/>
                    </a:lnTo>
                    <a:lnTo>
                      <a:pt x="1729630" y="949844"/>
                    </a:lnTo>
                    <a:lnTo>
                      <a:pt x="1730663" y="951466"/>
                    </a:lnTo>
                    <a:lnTo>
                      <a:pt x="1731547" y="954416"/>
                    </a:lnTo>
                    <a:lnTo>
                      <a:pt x="1732727" y="956481"/>
                    </a:lnTo>
                    <a:lnTo>
                      <a:pt x="1734055" y="957513"/>
                    </a:lnTo>
                    <a:lnTo>
                      <a:pt x="1735235" y="957956"/>
                    </a:lnTo>
                    <a:lnTo>
                      <a:pt x="1740692" y="958251"/>
                    </a:lnTo>
                    <a:lnTo>
                      <a:pt x="1742609" y="959136"/>
                    </a:lnTo>
                    <a:lnTo>
                      <a:pt x="1743494" y="964888"/>
                    </a:lnTo>
                    <a:lnTo>
                      <a:pt x="1743494" y="965920"/>
                    </a:lnTo>
                    <a:lnTo>
                      <a:pt x="1744379" y="966658"/>
                    </a:lnTo>
                    <a:lnTo>
                      <a:pt x="1745412" y="966658"/>
                    </a:lnTo>
                    <a:lnTo>
                      <a:pt x="1746591" y="966068"/>
                    </a:lnTo>
                    <a:lnTo>
                      <a:pt x="1747329" y="964888"/>
                    </a:lnTo>
                    <a:lnTo>
                      <a:pt x="1748361" y="960168"/>
                    </a:lnTo>
                    <a:lnTo>
                      <a:pt x="1749541" y="959873"/>
                    </a:lnTo>
                    <a:lnTo>
                      <a:pt x="1751459" y="960611"/>
                    </a:lnTo>
                    <a:lnTo>
                      <a:pt x="1753081" y="960611"/>
                    </a:lnTo>
                    <a:lnTo>
                      <a:pt x="1755736" y="959136"/>
                    </a:lnTo>
                    <a:lnTo>
                      <a:pt x="1761341" y="960316"/>
                    </a:lnTo>
                    <a:lnTo>
                      <a:pt x="1765028" y="960021"/>
                    </a:lnTo>
                    <a:lnTo>
                      <a:pt x="1765028" y="960906"/>
                    </a:lnTo>
                    <a:lnTo>
                      <a:pt x="1760456" y="966658"/>
                    </a:lnTo>
                    <a:lnTo>
                      <a:pt x="1760161" y="967690"/>
                    </a:lnTo>
                    <a:lnTo>
                      <a:pt x="1762226" y="968575"/>
                    </a:lnTo>
                    <a:lnTo>
                      <a:pt x="1765028" y="970492"/>
                    </a:lnTo>
                    <a:lnTo>
                      <a:pt x="1767535" y="972705"/>
                    </a:lnTo>
                    <a:lnTo>
                      <a:pt x="1774320" y="979637"/>
                    </a:lnTo>
                    <a:lnTo>
                      <a:pt x="1779187" y="983324"/>
                    </a:lnTo>
                    <a:lnTo>
                      <a:pt x="1780514" y="983767"/>
                    </a:lnTo>
                    <a:lnTo>
                      <a:pt x="1781547" y="985094"/>
                    </a:lnTo>
                    <a:lnTo>
                      <a:pt x="1782874" y="988781"/>
                    </a:lnTo>
                    <a:lnTo>
                      <a:pt x="1785234" y="992026"/>
                    </a:lnTo>
                    <a:lnTo>
                      <a:pt x="1786562" y="992321"/>
                    </a:lnTo>
                    <a:lnTo>
                      <a:pt x="1792461" y="989224"/>
                    </a:lnTo>
                    <a:lnTo>
                      <a:pt x="1794231" y="989224"/>
                    </a:lnTo>
                    <a:lnTo>
                      <a:pt x="1793936" y="990109"/>
                    </a:lnTo>
                    <a:lnTo>
                      <a:pt x="1792904" y="991436"/>
                    </a:lnTo>
                    <a:lnTo>
                      <a:pt x="1790986" y="994829"/>
                    </a:lnTo>
                    <a:lnTo>
                      <a:pt x="1790986" y="996008"/>
                    </a:lnTo>
                    <a:lnTo>
                      <a:pt x="1792756" y="996746"/>
                    </a:lnTo>
                    <a:lnTo>
                      <a:pt x="1802786" y="996008"/>
                    </a:lnTo>
                    <a:lnTo>
                      <a:pt x="1805736" y="996746"/>
                    </a:lnTo>
                    <a:lnTo>
                      <a:pt x="1808243" y="998516"/>
                    </a:lnTo>
                    <a:lnTo>
                      <a:pt x="1809865" y="999991"/>
                    </a:lnTo>
                    <a:lnTo>
                      <a:pt x="1810455" y="1001171"/>
                    </a:lnTo>
                    <a:lnTo>
                      <a:pt x="1811193" y="1001613"/>
                    </a:lnTo>
                    <a:lnTo>
                      <a:pt x="1814585" y="1001908"/>
                    </a:lnTo>
                    <a:lnTo>
                      <a:pt x="1814585" y="1002941"/>
                    </a:lnTo>
                    <a:lnTo>
                      <a:pt x="1812668" y="1004711"/>
                    </a:lnTo>
                    <a:lnTo>
                      <a:pt x="1808538" y="1007513"/>
                    </a:lnTo>
                    <a:lnTo>
                      <a:pt x="1806325" y="1008103"/>
                    </a:lnTo>
                    <a:lnTo>
                      <a:pt x="1799098" y="1008103"/>
                    </a:lnTo>
                    <a:lnTo>
                      <a:pt x="1798656" y="1008693"/>
                    </a:lnTo>
                    <a:lnTo>
                      <a:pt x="1802196" y="1011200"/>
                    </a:lnTo>
                    <a:lnTo>
                      <a:pt x="1808390" y="1018132"/>
                    </a:lnTo>
                    <a:lnTo>
                      <a:pt x="1811488" y="1020640"/>
                    </a:lnTo>
                    <a:lnTo>
                      <a:pt x="1815470" y="1023147"/>
                    </a:lnTo>
                    <a:lnTo>
                      <a:pt x="1817977" y="1024179"/>
                    </a:lnTo>
                    <a:lnTo>
                      <a:pt x="1824762" y="1021082"/>
                    </a:lnTo>
                    <a:lnTo>
                      <a:pt x="1825942" y="1021082"/>
                    </a:lnTo>
                    <a:lnTo>
                      <a:pt x="1821959" y="1025212"/>
                    </a:lnTo>
                    <a:lnTo>
                      <a:pt x="1821665" y="1025949"/>
                    </a:lnTo>
                    <a:lnTo>
                      <a:pt x="1824319" y="1026982"/>
                    </a:lnTo>
                    <a:lnTo>
                      <a:pt x="1829629" y="1029784"/>
                    </a:lnTo>
                    <a:lnTo>
                      <a:pt x="1835676" y="1031406"/>
                    </a:lnTo>
                    <a:lnTo>
                      <a:pt x="1841576" y="1034651"/>
                    </a:lnTo>
                    <a:lnTo>
                      <a:pt x="1844378" y="1035831"/>
                    </a:lnTo>
                    <a:lnTo>
                      <a:pt x="1848656" y="1036126"/>
                    </a:lnTo>
                    <a:lnTo>
                      <a:pt x="1851458" y="1035389"/>
                    </a:lnTo>
                    <a:lnTo>
                      <a:pt x="1855735" y="1034799"/>
                    </a:lnTo>
                    <a:lnTo>
                      <a:pt x="1860897" y="1035684"/>
                    </a:lnTo>
                    <a:lnTo>
                      <a:pt x="1862520" y="1036569"/>
                    </a:lnTo>
                    <a:lnTo>
                      <a:pt x="1867239" y="1043648"/>
                    </a:lnTo>
                    <a:lnTo>
                      <a:pt x="1873581" y="1049695"/>
                    </a:lnTo>
                    <a:lnTo>
                      <a:pt x="1874761" y="1050433"/>
                    </a:lnTo>
                    <a:lnTo>
                      <a:pt x="1884053" y="1053973"/>
                    </a:lnTo>
                    <a:lnTo>
                      <a:pt x="1886413" y="1055447"/>
                    </a:lnTo>
                    <a:lnTo>
                      <a:pt x="1888921" y="1056480"/>
                    </a:lnTo>
                    <a:lnTo>
                      <a:pt x="1893050" y="1057365"/>
                    </a:lnTo>
                    <a:lnTo>
                      <a:pt x="1917534" y="1060757"/>
                    </a:lnTo>
                    <a:lnTo>
                      <a:pt x="1919451" y="1061495"/>
                    </a:lnTo>
                    <a:lnTo>
                      <a:pt x="1920631" y="1062675"/>
                    </a:lnTo>
                    <a:lnTo>
                      <a:pt x="1924318" y="1064002"/>
                    </a:lnTo>
                    <a:lnTo>
                      <a:pt x="1934200" y="1066362"/>
                    </a:lnTo>
                    <a:lnTo>
                      <a:pt x="1940838" y="1069902"/>
                    </a:lnTo>
                    <a:lnTo>
                      <a:pt x="1944082" y="1071377"/>
                    </a:lnTo>
                    <a:lnTo>
                      <a:pt x="1946737" y="1072261"/>
                    </a:lnTo>
                    <a:lnTo>
                      <a:pt x="1948507" y="1072261"/>
                    </a:lnTo>
                    <a:lnTo>
                      <a:pt x="1952047" y="1071377"/>
                    </a:lnTo>
                    <a:lnTo>
                      <a:pt x="1953817" y="1070492"/>
                    </a:lnTo>
                    <a:lnTo>
                      <a:pt x="1953817" y="1068279"/>
                    </a:lnTo>
                    <a:lnTo>
                      <a:pt x="1952342" y="1064740"/>
                    </a:lnTo>
                    <a:lnTo>
                      <a:pt x="1951899" y="1062822"/>
                    </a:lnTo>
                    <a:lnTo>
                      <a:pt x="1954702" y="1061347"/>
                    </a:lnTo>
                    <a:lnTo>
                      <a:pt x="1955292" y="1060462"/>
                    </a:lnTo>
                    <a:lnTo>
                      <a:pt x="1955882" y="1058397"/>
                    </a:lnTo>
                    <a:lnTo>
                      <a:pt x="1954997" y="1057512"/>
                    </a:lnTo>
                    <a:lnTo>
                      <a:pt x="1952932" y="1056922"/>
                    </a:lnTo>
                    <a:lnTo>
                      <a:pt x="1948065" y="1054710"/>
                    </a:lnTo>
                    <a:lnTo>
                      <a:pt x="1946147" y="1052645"/>
                    </a:lnTo>
                    <a:lnTo>
                      <a:pt x="1943492" y="1048073"/>
                    </a:lnTo>
                    <a:lnTo>
                      <a:pt x="1941575" y="1046156"/>
                    </a:lnTo>
                    <a:lnTo>
                      <a:pt x="1938625" y="1042468"/>
                    </a:lnTo>
                    <a:lnTo>
                      <a:pt x="1936855" y="1041288"/>
                    </a:lnTo>
                    <a:lnTo>
                      <a:pt x="1931398" y="1039371"/>
                    </a:lnTo>
                    <a:lnTo>
                      <a:pt x="1929923" y="1038486"/>
                    </a:lnTo>
                    <a:lnTo>
                      <a:pt x="1923876" y="1032586"/>
                    </a:lnTo>
                    <a:lnTo>
                      <a:pt x="1922401" y="1031996"/>
                    </a:lnTo>
                    <a:lnTo>
                      <a:pt x="1919894" y="1029636"/>
                    </a:lnTo>
                    <a:lnTo>
                      <a:pt x="1917239" y="1028309"/>
                    </a:lnTo>
                    <a:lnTo>
                      <a:pt x="1910159" y="1025802"/>
                    </a:lnTo>
                    <a:lnTo>
                      <a:pt x="1910454" y="1024769"/>
                    </a:lnTo>
                    <a:lnTo>
                      <a:pt x="1911929" y="1023147"/>
                    </a:lnTo>
                    <a:lnTo>
                      <a:pt x="1911634" y="1022262"/>
                    </a:lnTo>
                    <a:lnTo>
                      <a:pt x="1908389" y="1022262"/>
                    </a:lnTo>
                    <a:lnTo>
                      <a:pt x="1905292" y="1021377"/>
                    </a:lnTo>
                    <a:lnTo>
                      <a:pt x="1899392" y="1019017"/>
                    </a:lnTo>
                    <a:lnTo>
                      <a:pt x="1897623" y="1017247"/>
                    </a:lnTo>
                    <a:lnTo>
                      <a:pt x="1893345" y="1011643"/>
                    </a:lnTo>
                    <a:lnTo>
                      <a:pt x="1888626" y="1007218"/>
                    </a:lnTo>
                    <a:lnTo>
                      <a:pt x="1885676" y="1005005"/>
                    </a:lnTo>
                    <a:lnTo>
                      <a:pt x="1882578" y="1001613"/>
                    </a:lnTo>
                    <a:lnTo>
                      <a:pt x="1879334" y="997188"/>
                    </a:lnTo>
                    <a:lnTo>
                      <a:pt x="1880661" y="995124"/>
                    </a:lnTo>
                    <a:lnTo>
                      <a:pt x="1886561" y="995566"/>
                    </a:lnTo>
                    <a:lnTo>
                      <a:pt x="1890248" y="996156"/>
                    </a:lnTo>
                    <a:lnTo>
                      <a:pt x="1896738" y="999843"/>
                    </a:lnTo>
                    <a:lnTo>
                      <a:pt x="1907357" y="1007660"/>
                    </a:lnTo>
                    <a:lnTo>
                      <a:pt x="1909422" y="1008840"/>
                    </a:lnTo>
                    <a:lnTo>
                      <a:pt x="1910307" y="1008840"/>
                    </a:lnTo>
                    <a:lnTo>
                      <a:pt x="1909717" y="1005890"/>
                    </a:lnTo>
                    <a:lnTo>
                      <a:pt x="1907652" y="999843"/>
                    </a:lnTo>
                    <a:lnTo>
                      <a:pt x="1905735" y="995714"/>
                    </a:lnTo>
                    <a:lnTo>
                      <a:pt x="1907062" y="996451"/>
                    </a:lnTo>
                    <a:lnTo>
                      <a:pt x="1910602" y="999843"/>
                    </a:lnTo>
                    <a:lnTo>
                      <a:pt x="1916206" y="1006185"/>
                    </a:lnTo>
                    <a:lnTo>
                      <a:pt x="1922254" y="1011938"/>
                    </a:lnTo>
                    <a:lnTo>
                      <a:pt x="1924318" y="1013412"/>
                    </a:lnTo>
                    <a:lnTo>
                      <a:pt x="1928596" y="1012970"/>
                    </a:lnTo>
                    <a:lnTo>
                      <a:pt x="1929038" y="1013412"/>
                    </a:lnTo>
                    <a:lnTo>
                      <a:pt x="1929776" y="1015477"/>
                    </a:lnTo>
                    <a:lnTo>
                      <a:pt x="1931103" y="1016657"/>
                    </a:lnTo>
                    <a:lnTo>
                      <a:pt x="1933463" y="1017690"/>
                    </a:lnTo>
                    <a:lnTo>
                      <a:pt x="1934938" y="1019312"/>
                    </a:lnTo>
                    <a:lnTo>
                      <a:pt x="1935528" y="1021377"/>
                    </a:lnTo>
                    <a:lnTo>
                      <a:pt x="1936118" y="1022704"/>
                    </a:lnTo>
                    <a:lnTo>
                      <a:pt x="1936855" y="1023147"/>
                    </a:lnTo>
                    <a:lnTo>
                      <a:pt x="1938478" y="1022704"/>
                    </a:lnTo>
                    <a:lnTo>
                      <a:pt x="1938478" y="1021082"/>
                    </a:lnTo>
                    <a:lnTo>
                      <a:pt x="1937888" y="1016362"/>
                    </a:lnTo>
                    <a:lnTo>
                      <a:pt x="1937888" y="1015182"/>
                    </a:lnTo>
                    <a:lnTo>
                      <a:pt x="1939510" y="1017100"/>
                    </a:lnTo>
                    <a:lnTo>
                      <a:pt x="1942165" y="1022114"/>
                    </a:lnTo>
                    <a:lnTo>
                      <a:pt x="1944377" y="1025064"/>
                    </a:lnTo>
                    <a:lnTo>
                      <a:pt x="1947622" y="1026244"/>
                    </a:lnTo>
                    <a:lnTo>
                      <a:pt x="1949244" y="1026539"/>
                    </a:lnTo>
                    <a:lnTo>
                      <a:pt x="1949982" y="1025949"/>
                    </a:lnTo>
                    <a:lnTo>
                      <a:pt x="1949392" y="1022999"/>
                    </a:lnTo>
                    <a:lnTo>
                      <a:pt x="1948802" y="1021672"/>
                    </a:lnTo>
                    <a:lnTo>
                      <a:pt x="1949392" y="1021672"/>
                    </a:lnTo>
                    <a:lnTo>
                      <a:pt x="1955734" y="1026097"/>
                    </a:lnTo>
                    <a:lnTo>
                      <a:pt x="1957209" y="1027424"/>
                    </a:lnTo>
                    <a:lnTo>
                      <a:pt x="1958684" y="1029342"/>
                    </a:lnTo>
                    <a:lnTo>
                      <a:pt x="1959421" y="1029932"/>
                    </a:lnTo>
                    <a:lnTo>
                      <a:pt x="1960159" y="1029932"/>
                    </a:lnTo>
                    <a:lnTo>
                      <a:pt x="1960896" y="1029047"/>
                    </a:lnTo>
                    <a:lnTo>
                      <a:pt x="1961929" y="1029047"/>
                    </a:lnTo>
                    <a:lnTo>
                      <a:pt x="1966354" y="1031554"/>
                    </a:lnTo>
                    <a:lnTo>
                      <a:pt x="1970926" y="1034799"/>
                    </a:lnTo>
                    <a:lnTo>
                      <a:pt x="1974318" y="1037749"/>
                    </a:lnTo>
                    <a:lnTo>
                      <a:pt x="1976530" y="1040403"/>
                    </a:lnTo>
                    <a:lnTo>
                      <a:pt x="1978448" y="1041288"/>
                    </a:lnTo>
                    <a:lnTo>
                      <a:pt x="1979923" y="1040551"/>
                    </a:lnTo>
                    <a:lnTo>
                      <a:pt x="1979923" y="1038339"/>
                    </a:lnTo>
                    <a:lnTo>
                      <a:pt x="1976973" y="1028899"/>
                    </a:lnTo>
                    <a:lnTo>
                      <a:pt x="1977710" y="1028162"/>
                    </a:lnTo>
                    <a:lnTo>
                      <a:pt x="1983168" y="1030816"/>
                    </a:lnTo>
                    <a:lnTo>
                      <a:pt x="1984642" y="1031259"/>
                    </a:lnTo>
                    <a:lnTo>
                      <a:pt x="1987740" y="1030964"/>
                    </a:lnTo>
                    <a:lnTo>
                      <a:pt x="1989510" y="1030374"/>
                    </a:lnTo>
                    <a:lnTo>
                      <a:pt x="1989805" y="1029636"/>
                    </a:lnTo>
                    <a:lnTo>
                      <a:pt x="1988625" y="1028604"/>
                    </a:lnTo>
                    <a:lnTo>
                      <a:pt x="1987297" y="1026687"/>
                    </a:lnTo>
                    <a:lnTo>
                      <a:pt x="1985970" y="1023884"/>
                    </a:lnTo>
                    <a:lnTo>
                      <a:pt x="1984052" y="1021229"/>
                    </a:lnTo>
                    <a:lnTo>
                      <a:pt x="1980070" y="1016805"/>
                    </a:lnTo>
                    <a:lnTo>
                      <a:pt x="1979628" y="1015625"/>
                    </a:lnTo>
                    <a:lnTo>
                      <a:pt x="1979923" y="1014887"/>
                    </a:lnTo>
                    <a:lnTo>
                      <a:pt x="1980955" y="1014445"/>
                    </a:lnTo>
                    <a:lnTo>
                      <a:pt x="1981250" y="1012822"/>
                    </a:lnTo>
                    <a:lnTo>
                      <a:pt x="1980513" y="1008398"/>
                    </a:lnTo>
                    <a:lnTo>
                      <a:pt x="1979038" y="1001466"/>
                    </a:lnTo>
                    <a:lnTo>
                      <a:pt x="1977858" y="998073"/>
                    </a:lnTo>
                    <a:lnTo>
                      <a:pt x="1976530" y="995714"/>
                    </a:lnTo>
                    <a:lnTo>
                      <a:pt x="1976530" y="994976"/>
                    </a:lnTo>
                    <a:lnTo>
                      <a:pt x="1981545" y="999991"/>
                    </a:lnTo>
                    <a:lnTo>
                      <a:pt x="1983020" y="1001761"/>
                    </a:lnTo>
                    <a:lnTo>
                      <a:pt x="1984200" y="1003826"/>
                    </a:lnTo>
                    <a:lnTo>
                      <a:pt x="1989215" y="1015330"/>
                    </a:lnTo>
                    <a:lnTo>
                      <a:pt x="1989952" y="1016362"/>
                    </a:lnTo>
                    <a:lnTo>
                      <a:pt x="1992017" y="1016362"/>
                    </a:lnTo>
                    <a:lnTo>
                      <a:pt x="1993934" y="1015625"/>
                    </a:lnTo>
                    <a:lnTo>
                      <a:pt x="1994377" y="1011790"/>
                    </a:lnTo>
                    <a:lnTo>
                      <a:pt x="1994377" y="1007513"/>
                    </a:lnTo>
                    <a:lnTo>
                      <a:pt x="1993049" y="1002941"/>
                    </a:lnTo>
                    <a:lnTo>
                      <a:pt x="1992754" y="998516"/>
                    </a:lnTo>
                    <a:lnTo>
                      <a:pt x="1994819" y="998221"/>
                    </a:lnTo>
                    <a:lnTo>
                      <a:pt x="1996737" y="997483"/>
                    </a:lnTo>
                    <a:lnTo>
                      <a:pt x="1994377" y="993944"/>
                    </a:lnTo>
                    <a:lnTo>
                      <a:pt x="1992312" y="989519"/>
                    </a:lnTo>
                    <a:lnTo>
                      <a:pt x="1990689" y="988634"/>
                    </a:lnTo>
                    <a:lnTo>
                      <a:pt x="1987297" y="989224"/>
                    </a:lnTo>
                    <a:lnTo>
                      <a:pt x="1986560" y="988781"/>
                    </a:lnTo>
                    <a:lnTo>
                      <a:pt x="1989510" y="986864"/>
                    </a:lnTo>
                    <a:lnTo>
                      <a:pt x="1989952" y="984799"/>
                    </a:lnTo>
                    <a:lnTo>
                      <a:pt x="1989657" y="984062"/>
                    </a:lnTo>
                    <a:lnTo>
                      <a:pt x="1983610" y="984062"/>
                    </a:lnTo>
                    <a:lnTo>
                      <a:pt x="1980955" y="984799"/>
                    </a:lnTo>
                    <a:lnTo>
                      <a:pt x="1976825" y="984062"/>
                    </a:lnTo>
                    <a:lnTo>
                      <a:pt x="1976383" y="983619"/>
                    </a:lnTo>
                    <a:lnTo>
                      <a:pt x="1977268" y="982439"/>
                    </a:lnTo>
                    <a:lnTo>
                      <a:pt x="1977268" y="981554"/>
                    </a:lnTo>
                    <a:lnTo>
                      <a:pt x="1976235" y="979784"/>
                    </a:lnTo>
                    <a:lnTo>
                      <a:pt x="1973875" y="977572"/>
                    </a:lnTo>
                    <a:lnTo>
                      <a:pt x="1972106" y="975507"/>
                    </a:lnTo>
                    <a:lnTo>
                      <a:pt x="1966058" y="973000"/>
                    </a:lnTo>
                    <a:lnTo>
                      <a:pt x="1965763" y="972262"/>
                    </a:lnTo>
                    <a:lnTo>
                      <a:pt x="1967976" y="971967"/>
                    </a:lnTo>
                    <a:lnTo>
                      <a:pt x="1972401" y="971967"/>
                    </a:lnTo>
                    <a:lnTo>
                      <a:pt x="1975645" y="972557"/>
                    </a:lnTo>
                    <a:lnTo>
                      <a:pt x="1979333" y="966953"/>
                    </a:lnTo>
                    <a:lnTo>
                      <a:pt x="1978743" y="964888"/>
                    </a:lnTo>
                    <a:lnTo>
                      <a:pt x="1976530" y="963855"/>
                    </a:lnTo>
                    <a:lnTo>
                      <a:pt x="1967386" y="963855"/>
                    </a:lnTo>
                    <a:lnTo>
                      <a:pt x="1967828" y="963118"/>
                    </a:lnTo>
                    <a:lnTo>
                      <a:pt x="1972106" y="960463"/>
                    </a:lnTo>
                    <a:lnTo>
                      <a:pt x="1974023" y="958693"/>
                    </a:lnTo>
                    <a:lnTo>
                      <a:pt x="1969893" y="954711"/>
                    </a:lnTo>
                    <a:lnTo>
                      <a:pt x="1967828" y="955596"/>
                    </a:lnTo>
                    <a:lnTo>
                      <a:pt x="1965469" y="954121"/>
                    </a:lnTo>
                    <a:lnTo>
                      <a:pt x="1964879" y="952941"/>
                    </a:lnTo>
                    <a:lnTo>
                      <a:pt x="1961191" y="949401"/>
                    </a:lnTo>
                    <a:lnTo>
                      <a:pt x="1956766" y="948074"/>
                    </a:lnTo>
                    <a:lnTo>
                      <a:pt x="1954407" y="949696"/>
                    </a:lnTo>
                    <a:lnTo>
                      <a:pt x="1952342" y="952056"/>
                    </a:lnTo>
                    <a:lnTo>
                      <a:pt x="1951162" y="954416"/>
                    </a:lnTo>
                    <a:lnTo>
                      <a:pt x="1949540" y="955006"/>
                    </a:lnTo>
                    <a:lnTo>
                      <a:pt x="1947769" y="953678"/>
                    </a:lnTo>
                    <a:lnTo>
                      <a:pt x="1947327" y="952794"/>
                    </a:lnTo>
                    <a:lnTo>
                      <a:pt x="1949687" y="950729"/>
                    </a:lnTo>
                    <a:lnTo>
                      <a:pt x="1949392" y="949696"/>
                    </a:lnTo>
                    <a:lnTo>
                      <a:pt x="1946147" y="947336"/>
                    </a:lnTo>
                    <a:lnTo>
                      <a:pt x="1941575" y="944681"/>
                    </a:lnTo>
                    <a:lnTo>
                      <a:pt x="1938478" y="943502"/>
                    </a:lnTo>
                    <a:lnTo>
                      <a:pt x="1937593" y="944681"/>
                    </a:lnTo>
                    <a:lnTo>
                      <a:pt x="1937298" y="951466"/>
                    </a:lnTo>
                    <a:lnTo>
                      <a:pt x="1936708" y="951466"/>
                    </a:lnTo>
                    <a:lnTo>
                      <a:pt x="1935823" y="949549"/>
                    </a:lnTo>
                    <a:lnTo>
                      <a:pt x="1934053" y="942764"/>
                    </a:lnTo>
                    <a:lnTo>
                      <a:pt x="1933168" y="940404"/>
                    </a:lnTo>
                    <a:lnTo>
                      <a:pt x="1932430" y="939667"/>
                    </a:lnTo>
                    <a:lnTo>
                      <a:pt x="1931693" y="939667"/>
                    </a:lnTo>
                    <a:lnTo>
                      <a:pt x="1931103" y="940109"/>
                    </a:lnTo>
                    <a:lnTo>
                      <a:pt x="1929628" y="940109"/>
                    </a:lnTo>
                    <a:lnTo>
                      <a:pt x="1929186" y="939077"/>
                    </a:lnTo>
                    <a:lnTo>
                      <a:pt x="1929186" y="937602"/>
                    </a:lnTo>
                    <a:lnTo>
                      <a:pt x="1928891" y="936127"/>
                    </a:lnTo>
                    <a:lnTo>
                      <a:pt x="1927121" y="933030"/>
                    </a:lnTo>
                    <a:lnTo>
                      <a:pt x="1924171" y="930522"/>
                    </a:lnTo>
                    <a:lnTo>
                      <a:pt x="1921074" y="928900"/>
                    </a:lnTo>
                    <a:lnTo>
                      <a:pt x="1920041" y="928900"/>
                    </a:lnTo>
                    <a:lnTo>
                      <a:pt x="1920336" y="928310"/>
                    </a:lnTo>
                    <a:lnTo>
                      <a:pt x="1925351" y="925508"/>
                    </a:lnTo>
                    <a:lnTo>
                      <a:pt x="1925793" y="924623"/>
                    </a:lnTo>
                    <a:lnTo>
                      <a:pt x="1920926" y="922853"/>
                    </a:lnTo>
                    <a:lnTo>
                      <a:pt x="1920189" y="921673"/>
                    </a:lnTo>
                    <a:lnTo>
                      <a:pt x="1919746" y="919903"/>
                    </a:lnTo>
                    <a:lnTo>
                      <a:pt x="1918419" y="918281"/>
                    </a:lnTo>
                    <a:lnTo>
                      <a:pt x="1916059" y="916658"/>
                    </a:lnTo>
                    <a:lnTo>
                      <a:pt x="1913994" y="915921"/>
                    </a:lnTo>
                    <a:lnTo>
                      <a:pt x="1912224" y="915921"/>
                    </a:lnTo>
                    <a:lnTo>
                      <a:pt x="1910159" y="916658"/>
                    </a:lnTo>
                    <a:lnTo>
                      <a:pt x="1905292" y="919313"/>
                    </a:lnTo>
                    <a:lnTo>
                      <a:pt x="1904555" y="919313"/>
                    </a:lnTo>
                    <a:lnTo>
                      <a:pt x="1903965" y="918576"/>
                    </a:lnTo>
                    <a:lnTo>
                      <a:pt x="1903965" y="916806"/>
                    </a:lnTo>
                    <a:lnTo>
                      <a:pt x="1906472" y="910316"/>
                    </a:lnTo>
                    <a:lnTo>
                      <a:pt x="1905735" y="909431"/>
                    </a:lnTo>
                    <a:lnTo>
                      <a:pt x="1903817" y="909431"/>
                    </a:lnTo>
                    <a:lnTo>
                      <a:pt x="1899982" y="907956"/>
                    </a:lnTo>
                    <a:lnTo>
                      <a:pt x="1898065" y="906039"/>
                    </a:lnTo>
                    <a:lnTo>
                      <a:pt x="1896295" y="903089"/>
                    </a:lnTo>
                    <a:lnTo>
                      <a:pt x="1896295" y="900729"/>
                    </a:lnTo>
                    <a:lnTo>
                      <a:pt x="1897770" y="898812"/>
                    </a:lnTo>
                    <a:lnTo>
                      <a:pt x="1897327" y="897042"/>
                    </a:lnTo>
                    <a:lnTo>
                      <a:pt x="1890838" y="892912"/>
                    </a:lnTo>
                    <a:lnTo>
                      <a:pt x="1888036" y="892175"/>
                    </a:lnTo>
                    <a:lnTo>
                      <a:pt x="1884348" y="892175"/>
                    </a:lnTo>
                    <a:lnTo>
                      <a:pt x="1883463" y="891732"/>
                    </a:lnTo>
                    <a:lnTo>
                      <a:pt x="1889216" y="889667"/>
                    </a:lnTo>
                    <a:lnTo>
                      <a:pt x="1890985" y="889667"/>
                    </a:lnTo>
                    <a:lnTo>
                      <a:pt x="1899098" y="894829"/>
                    </a:lnTo>
                    <a:lnTo>
                      <a:pt x="1903965" y="899844"/>
                    </a:lnTo>
                    <a:lnTo>
                      <a:pt x="1907357" y="901909"/>
                    </a:lnTo>
                    <a:lnTo>
                      <a:pt x="1914584" y="903826"/>
                    </a:lnTo>
                    <a:lnTo>
                      <a:pt x="1918566" y="903826"/>
                    </a:lnTo>
                    <a:lnTo>
                      <a:pt x="1919894" y="903531"/>
                    </a:lnTo>
                    <a:lnTo>
                      <a:pt x="1921959" y="902352"/>
                    </a:lnTo>
                    <a:lnTo>
                      <a:pt x="1924318" y="898959"/>
                    </a:lnTo>
                    <a:lnTo>
                      <a:pt x="1921369" y="896599"/>
                    </a:lnTo>
                    <a:lnTo>
                      <a:pt x="1914879" y="892322"/>
                    </a:lnTo>
                    <a:lnTo>
                      <a:pt x="1910749" y="888782"/>
                    </a:lnTo>
                    <a:lnTo>
                      <a:pt x="1908242" y="884505"/>
                    </a:lnTo>
                    <a:lnTo>
                      <a:pt x="1906030" y="880080"/>
                    </a:lnTo>
                    <a:lnTo>
                      <a:pt x="1906472" y="879048"/>
                    </a:lnTo>
                    <a:lnTo>
                      <a:pt x="1909864" y="880375"/>
                    </a:lnTo>
                    <a:lnTo>
                      <a:pt x="1914584" y="882883"/>
                    </a:lnTo>
                    <a:lnTo>
                      <a:pt x="1919599" y="886570"/>
                    </a:lnTo>
                    <a:lnTo>
                      <a:pt x="1921074" y="887160"/>
                    </a:lnTo>
                    <a:lnTo>
                      <a:pt x="1923286" y="886865"/>
                    </a:lnTo>
                    <a:lnTo>
                      <a:pt x="1924171" y="886422"/>
                    </a:lnTo>
                    <a:lnTo>
                      <a:pt x="1924171" y="881555"/>
                    </a:lnTo>
                    <a:lnTo>
                      <a:pt x="1920779" y="877720"/>
                    </a:lnTo>
                    <a:lnTo>
                      <a:pt x="1921074" y="875508"/>
                    </a:lnTo>
                    <a:lnTo>
                      <a:pt x="1924171" y="877131"/>
                    </a:lnTo>
                    <a:lnTo>
                      <a:pt x="1927121" y="877426"/>
                    </a:lnTo>
                    <a:lnTo>
                      <a:pt x="1929923" y="876541"/>
                    </a:lnTo>
                    <a:lnTo>
                      <a:pt x="1929923" y="875066"/>
                    </a:lnTo>
                    <a:lnTo>
                      <a:pt x="1928743" y="873296"/>
                    </a:lnTo>
                    <a:lnTo>
                      <a:pt x="1929481" y="873001"/>
                    </a:lnTo>
                    <a:lnTo>
                      <a:pt x="1932726" y="874476"/>
                    </a:lnTo>
                    <a:lnTo>
                      <a:pt x="1934643" y="876246"/>
                    </a:lnTo>
                    <a:lnTo>
                      <a:pt x="1935380" y="878310"/>
                    </a:lnTo>
                    <a:lnTo>
                      <a:pt x="1936560" y="880375"/>
                    </a:lnTo>
                    <a:lnTo>
                      <a:pt x="1942755" y="888192"/>
                    </a:lnTo>
                    <a:lnTo>
                      <a:pt x="1944230" y="889225"/>
                    </a:lnTo>
                    <a:lnTo>
                      <a:pt x="1947917" y="890257"/>
                    </a:lnTo>
                    <a:lnTo>
                      <a:pt x="1949687" y="891290"/>
                    </a:lnTo>
                    <a:lnTo>
                      <a:pt x="1953522" y="894534"/>
                    </a:lnTo>
                    <a:lnTo>
                      <a:pt x="1956766" y="894829"/>
                    </a:lnTo>
                    <a:lnTo>
                      <a:pt x="1958979" y="894240"/>
                    </a:lnTo>
                    <a:lnTo>
                      <a:pt x="1961486" y="892912"/>
                    </a:lnTo>
                    <a:lnTo>
                      <a:pt x="1963404" y="891142"/>
                    </a:lnTo>
                    <a:lnTo>
                      <a:pt x="1964289" y="891437"/>
                    </a:lnTo>
                    <a:lnTo>
                      <a:pt x="1958979" y="896599"/>
                    </a:lnTo>
                    <a:lnTo>
                      <a:pt x="1958094" y="899402"/>
                    </a:lnTo>
                    <a:lnTo>
                      <a:pt x="1959864" y="900434"/>
                    </a:lnTo>
                    <a:lnTo>
                      <a:pt x="1967238" y="900877"/>
                    </a:lnTo>
                    <a:lnTo>
                      <a:pt x="1970631" y="900582"/>
                    </a:lnTo>
                    <a:lnTo>
                      <a:pt x="1973580" y="899992"/>
                    </a:lnTo>
                    <a:lnTo>
                      <a:pt x="1981398" y="897042"/>
                    </a:lnTo>
                    <a:lnTo>
                      <a:pt x="1984495" y="894387"/>
                    </a:lnTo>
                    <a:lnTo>
                      <a:pt x="1987740" y="890257"/>
                    </a:lnTo>
                    <a:lnTo>
                      <a:pt x="1990542" y="887750"/>
                    </a:lnTo>
                    <a:lnTo>
                      <a:pt x="1994524" y="886127"/>
                    </a:lnTo>
                    <a:lnTo>
                      <a:pt x="1995999" y="886422"/>
                    </a:lnTo>
                    <a:lnTo>
                      <a:pt x="1992902" y="888340"/>
                    </a:lnTo>
                    <a:lnTo>
                      <a:pt x="1990100" y="891732"/>
                    </a:lnTo>
                    <a:lnTo>
                      <a:pt x="1987445" y="896747"/>
                    </a:lnTo>
                    <a:lnTo>
                      <a:pt x="1985380" y="899402"/>
                    </a:lnTo>
                    <a:lnTo>
                      <a:pt x="1980660" y="900582"/>
                    </a:lnTo>
                    <a:lnTo>
                      <a:pt x="1976678" y="902647"/>
                    </a:lnTo>
                    <a:lnTo>
                      <a:pt x="1974318" y="904711"/>
                    </a:lnTo>
                    <a:lnTo>
                      <a:pt x="1971663" y="907661"/>
                    </a:lnTo>
                    <a:lnTo>
                      <a:pt x="1971073" y="910169"/>
                    </a:lnTo>
                    <a:lnTo>
                      <a:pt x="1972696" y="912528"/>
                    </a:lnTo>
                    <a:lnTo>
                      <a:pt x="1973433" y="912823"/>
                    </a:lnTo>
                    <a:lnTo>
                      <a:pt x="1974171" y="913856"/>
                    </a:lnTo>
                    <a:lnTo>
                      <a:pt x="1976088" y="917543"/>
                    </a:lnTo>
                    <a:lnTo>
                      <a:pt x="1976973" y="918428"/>
                    </a:lnTo>
                    <a:lnTo>
                      <a:pt x="1978743" y="922853"/>
                    </a:lnTo>
                    <a:lnTo>
                      <a:pt x="1982135" y="926688"/>
                    </a:lnTo>
                    <a:lnTo>
                      <a:pt x="1985675" y="929932"/>
                    </a:lnTo>
                    <a:lnTo>
                      <a:pt x="1987887" y="932735"/>
                    </a:lnTo>
                    <a:lnTo>
                      <a:pt x="1990542" y="935537"/>
                    </a:lnTo>
                    <a:lnTo>
                      <a:pt x="1993492" y="937749"/>
                    </a:lnTo>
                    <a:lnTo>
                      <a:pt x="1995704" y="931997"/>
                    </a:lnTo>
                    <a:lnTo>
                      <a:pt x="1999097" y="927278"/>
                    </a:lnTo>
                    <a:lnTo>
                      <a:pt x="2000571" y="925803"/>
                    </a:lnTo>
                    <a:lnTo>
                      <a:pt x="2001014" y="925803"/>
                    </a:lnTo>
                    <a:lnTo>
                      <a:pt x="1999981" y="929047"/>
                    </a:lnTo>
                    <a:lnTo>
                      <a:pt x="1999097" y="935537"/>
                    </a:lnTo>
                    <a:lnTo>
                      <a:pt x="2001604" y="938044"/>
                    </a:lnTo>
                    <a:lnTo>
                      <a:pt x="2004111" y="940109"/>
                    </a:lnTo>
                    <a:lnTo>
                      <a:pt x="2006471" y="937749"/>
                    </a:lnTo>
                    <a:lnTo>
                      <a:pt x="2008683" y="937749"/>
                    </a:lnTo>
                    <a:lnTo>
                      <a:pt x="2010748" y="938339"/>
                    </a:lnTo>
                    <a:lnTo>
                      <a:pt x="2012371" y="939519"/>
                    </a:lnTo>
                    <a:lnTo>
                      <a:pt x="2013551" y="940847"/>
                    </a:lnTo>
                    <a:lnTo>
                      <a:pt x="2014878" y="943502"/>
                    </a:lnTo>
                    <a:lnTo>
                      <a:pt x="2018270" y="946156"/>
                    </a:lnTo>
                    <a:lnTo>
                      <a:pt x="2021368" y="942174"/>
                    </a:lnTo>
                    <a:lnTo>
                      <a:pt x="2023580" y="938044"/>
                    </a:lnTo>
                    <a:lnTo>
                      <a:pt x="2024613" y="933325"/>
                    </a:lnTo>
                    <a:lnTo>
                      <a:pt x="2024613" y="919903"/>
                    </a:lnTo>
                    <a:lnTo>
                      <a:pt x="2025350" y="916806"/>
                    </a:lnTo>
                    <a:lnTo>
                      <a:pt x="2020925" y="915921"/>
                    </a:lnTo>
                    <a:lnTo>
                      <a:pt x="2017238" y="914888"/>
                    </a:lnTo>
                    <a:lnTo>
                      <a:pt x="2017238" y="914298"/>
                    </a:lnTo>
                    <a:lnTo>
                      <a:pt x="2023285" y="912823"/>
                    </a:lnTo>
                    <a:lnTo>
                      <a:pt x="2023580" y="910759"/>
                    </a:lnTo>
                    <a:lnTo>
                      <a:pt x="2022105" y="907366"/>
                    </a:lnTo>
                    <a:lnTo>
                      <a:pt x="2022105" y="906629"/>
                    </a:lnTo>
                    <a:lnTo>
                      <a:pt x="2028005" y="913413"/>
                    </a:lnTo>
                    <a:lnTo>
                      <a:pt x="2029922" y="915036"/>
                    </a:lnTo>
                    <a:lnTo>
                      <a:pt x="2035084" y="916511"/>
                    </a:lnTo>
                    <a:lnTo>
                      <a:pt x="2039067" y="915478"/>
                    </a:lnTo>
                    <a:lnTo>
                      <a:pt x="2040247" y="916216"/>
                    </a:lnTo>
                    <a:lnTo>
                      <a:pt x="2043196" y="915921"/>
                    </a:lnTo>
                    <a:lnTo>
                      <a:pt x="2044524" y="912381"/>
                    </a:lnTo>
                    <a:lnTo>
                      <a:pt x="2047769" y="908841"/>
                    </a:lnTo>
                    <a:lnTo>
                      <a:pt x="2050423" y="907661"/>
                    </a:lnTo>
                    <a:lnTo>
                      <a:pt x="2050423" y="906186"/>
                    </a:lnTo>
                    <a:lnTo>
                      <a:pt x="2049686" y="904564"/>
                    </a:lnTo>
                    <a:lnTo>
                      <a:pt x="2048654" y="902794"/>
                    </a:lnTo>
                    <a:lnTo>
                      <a:pt x="2047326" y="901614"/>
                    </a:lnTo>
                    <a:lnTo>
                      <a:pt x="2044081" y="899844"/>
                    </a:lnTo>
                    <a:lnTo>
                      <a:pt x="2044966" y="899107"/>
                    </a:lnTo>
                    <a:lnTo>
                      <a:pt x="2048211" y="899844"/>
                    </a:lnTo>
                    <a:lnTo>
                      <a:pt x="2054111" y="900287"/>
                    </a:lnTo>
                    <a:lnTo>
                      <a:pt x="2056913" y="899992"/>
                    </a:lnTo>
                    <a:lnTo>
                      <a:pt x="2060748" y="898959"/>
                    </a:lnTo>
                    <a:lnTo>
                      <a:pt x="2059863" y="897632"/>
                    </a:lnTo>
                    <a:lnTo>
                      <a:pt x="2054111" y="894092"/>
                    </a:lnTo>
                    <a:lnTo>
                      <a:pt x="2046441" y="890700"/>
                    </a:lnTo>
                    <a:lnTo>
                      <a:pt x="2047474" y="888782"/>
                    </a:lnTo>
                    <a:lnTo>
                      <a:pt x="2049391" y="888045"/>
                    </a:lnTo>
                    <a:lnTo>
                      <a:pt x="2049834" y="886865"/>
                    </a:lnTo>
                    <a:lnTo>
                      <a:pt x="2045999" y="882883"/>
                    </a:lnTo>
                    <a:lnTo>
                      <a:pt x="2047179" y="882440"/>
                    </a:lnTo>
                    <a:lnTo>
                      <a:pt x="2050719" y="882735"/>
                    </a:lnTo>
                    <a:lnTo>
                      <a:pt x="2053226" y="883620"/>
                    </a:lnTo>
                    <a:lnTo>
                      <a:pt x="2056323" y="885980"/>
                    </a:lnTo>
                    <a:lnTo>
                      <a:pt x="2061633" y="887160"/>
                    </a:lnTo>
                    <a:lnTo>
                      <a:pt x="2064140" y="887160"/>
                    </a:lnTo>
                    <a:lnTo>
                      <a:pt x="2071810" y="884358"/>
                    </a:lnTo>
                    <a:lnTo>
                      <a:pt x="2071810" y="882588"/>
                    </a:lnTo>
                    <a:lnTo>
                      <a:pt x="2069597" y="878605"/>
                    </a:lnTo>
                    <a:lnTo>
                      <a:pt x="2058240" y="873296"/>
                    </a:lnTo>
                    <a:lnTo>
                      <a:pt x="2057356" y="872558"/>
                    </a:lnTo>
                    <a:lnTo>
                      <a:pt x="2060158" y="871231"/>
                    </a:lnTo>
                    <a:lnTo>
                      <a:pt x="2062960" y="871231"/>
                    </a:lnTo>
                    <a:close/>
                    <a:moveTo>
                      <a:pt x="1296891" y="97639"/>
                    </a:moveTo>
                    <a:lnTo>
                      <a:pt x="1301905" y="96312"/>
                    </a:lnTo>
                    <a:lnTo>
                      <a:pt x="1308985" y="93214"/>
                    </a:lnTo>
                    <a:lnTo>
                      <a:pt x="1314442" y="92182"/>
                    </a:lnTo>
                    <a:lnTo>
                      <a:pt x="1318277" y="93214"/>
                    </a:lnTo>
                    <a:lnTo>
                      <a:pt x="1322112" y="93657"/>
                    </a:lnTo>
                    <a:lnTo>
                      <a:pt x="1335386" y="93657"/>
                    </a:lnTo>
                    <a:lnTo>
                      <a:pt x="1334796" y="94837"/>
                    </a:lnTo>
                    <a:lnTo>
                      <a:pt x="1316212" y="104129"/>
                    </a:lnTo>
                    <a:lnTo>
                      <a:pt x="1314737" y="106341"/>
                    </a:lnTo>
                    <a:lnTo>
                      <a:pt x="1319752" y="107816"/>
                    </a:lnTo>
                    <a:lnTo>
                      <a:pt x="1322702" y="108111"/>
                    </a:lnTo>
                    <a:lnTo>
                      <a:pt x="1357362" y="99262"/>
                    </a:lnTo>
                    <a:lnTo>
                      <a:pt x="1370341" y="97787"/>
                    </a:lnTo>
                    <a:lnTo>
                      <a:pt x="1380223" y="98229"/>
                    </a:lnTo>
                    <a:lnTo>
                      <a:pt x="1393350" y="100294"/>
                    </a:lnTo>
                    <a:lnTo>
                      <a:pt x="1392907" y="101326"/>
                    </a:lnTo>
                    <a:lnTo>
                      <a:pt x="1379633" y="100737"/>
                    </a:lnTo>
                    <a:lnTo>
                      <a:pt x="1366654" y="101769"/>
                    </a:lnTo>
                    <a:lnTo>
                      <a:pt x="1359575" y="103539"/>
                    </a:lnTo>
                    <a:lnTo>
                      <a:pt x="1345563" y="108996"/>
                    </a:lnTo>
                    <a:lnTo>
                      <a:pt x="1339073" y="112683"/>
                    </a:lnTo>
                    <a:lnTo>
                      <a:pt x="1340106" y="114306"/>
                    </a:lnTo>
                    <a:lnTo>
                      <a:pt x="1351315" y="117551"/>
                    </a:lnTo>
                    <a:lnTo>
                      <a:pt x="1349840" y="118288"/>
                    </a:lnTo>
                    <a:lnTo>
                      <a:pt x="1342023" y="119025"/>
                    </a:lnTo>
                    <a:lnTo>
                      <a:pt x="1331993" y="122418"/>
                    </a:lnTo>
                    <a:lnTo>
                      <a:pt x="1331109" y="125368"/>
                    </a:lnTo>
                    <a:lnTo>
                      <a:pt x="1335976" y="129055"/>
                    </a:lnTo>
                    <a:lnTo>
                      <a:pt x="1340401" y="131120"/>
                    </a:lnTo>
                    <a:lnTo>
                      <a:pt x="1346300" y="131562"/>
                    </a:lnTo>
                    <a:lnTo>
                      <a:pt x="1359722" y="129497"/>
                    </a:lnTo>
                    <a:lnTo>
                      <a:pt x="1401904" y="128170"/>
                    </a:lnTo>
                    <a:lnTo>
                      <a:pt x="1419013" y="125515"/>
                    </a:lnTo>
                    <a:lnTo>
                      <a:pt x="1438482" y="118141"/>
                    </a:lnTo>
                    <a:lnTo>
                      <a:pt x="1450872" y="115338"/>
                    </a:lnTo>
                    <a:lnTo>
                      <a:pt x="1456034" y="114748"/>
                    </a:lnTo>
                    <a:lnTo>
                      <a:pt x="1462966" y="115338"/>
                    </a:lnTo>
                    <a:lnTo>
                      <a:pt x="1459279" y="117846"/>
                    </a:lnTo>
                    <a:lnTo>
                      <a:pt x="1440252" y="125515"/>
                    </a:lnTo>
                    <a:lnTo>
                      <a:pt x="1422848" y="130972"/>
                    </a:lnTo>
                    <a:lnTo>
                      <a:pt x="1411049" y="133185"/>
                    </a:lnTo>
                    <a:lnTo>
                      <a:pt x="1399102" y="133922"/>
                    </a:lnTo>
                    <a:lnTo>
                      <a:pt x="1372406" y="133185"/>
                    </a:lnTo>
                    <a:lnTo>
                      <a:pt x="1352642" y="136724"/>
                    </a:lnTo>
                    <a:lnTo>
                      <a:pt x="1350135" y="138347"/>
                    </a:lnTo>
                    <a:lnTo>
                      <a:pt x="1351462" y="140264"/>
                    </a:lnTo>
                    <a:lnTo>
                      <a:pt x="1353232" y="142034"/>
                    </a:lnTo>
                    <a:lnTo>
                      <a:pt x="1355445" y="143509"/>
                    </a:lnTo>
                    <a:lnTo>
                      <a:pt x="1359132" y="144984"/>
                    </a:lnTo>
                    <a:lnTo>
                      <a:pt x="1366949" y="147196"/>
                    </a:lnTo>
                    <a:lnTo>
                      <a:pt x="1377273" y="151179"/>
                    </a:lnTo>
                    <a:lnTo>
                      <a:pt x="1383173" y="152948"/>
                    </a:lnTo>
                    <a:lnTo>
                      <a:pt x="1390843" y="154128"/>
                    </a:lnTo>
                    <a:lnTo>
                      <a:pt x="1400872" y="153243"/>
                    </a:lnTo>
                    <a:lnTo>
                      <a:pt x="1407362" y="149851"/>
                    </a:lnTo>
                    <a:lnTo>
                      <a:pt x="1429485" y="136134"/>
                    </a:lnTo>
                    <a:lnTo>
                      <a:pt x="1436417" y="132300"/>
                    </a:lnTo>
                    <a:lnTo>
                      <a:pt x="1441285" y="130825"/>
                    </a:lnTo>
                    <a:lnTo>
                      <a:pt x="1471225" y="126990"/>
                    </a:lnTo>
                    <a:lnTo>
                      <a:pt x="1506476" y="123893"/>
                    </a:lnTo>
                    <a:lnTo>
                      <a:pt x="1504853" y="126695"/>
                    </a:lnTo>
                    <a:lnTo>
                      <a:pt x="1470045" y="130530"/>
                    </a:lnTo>
                    <a:lnTo>
                      <a:pt x="1455296" y="133922"/>
                    </a:lnTo>
                    <a:lnTo>
                      <a:pt x="1444972" y="137757"/>
                    </a:lnTo>
                    <a:lnTo>
                      <a:pt x="1428895" y="146016"/>
                    </a:lnTo>
                    <a:lnTo>
                      <a:pt x="1424028" y="149851"/>
                    </a:lnTo>
                    <a:lnTo>
                      <a:pt x="1419751" y="153833"/>
                    </a:lnTo>
                    <a:lnTo>
                      <a:pt x="1419456" y="155898"/>
                    </a:lnTo>
                    <a:lnTo>
                      <a:pt x="1421668" y="157373"/>
                    </a:lnTo>
                    <a:lnTo>
                      <a:pt x="1429043" y="159733"/>
                    </a:lnTo>
                    <a:lnTo>
                      <a:pt x="1433025" y="160028"/>
                    </a:lnTo>
                    <a:lnTo>
                      <a:pt x="1442760" y="158848"/>
                    </a:lnTo>
                    <a:lnTo>
                      <a:pt x="1453674" y="162240"/>
                    </a:lnTo>
                    <a:lnTo>
                      <a:pt x="1457951" y="162535"/>
                    </a:lnTo>
                    <a:lnTo>
                      <a:pt x="1476977" y="162240"/>
                    </a:lnTo>
                    <a:lnTo>
                      <a:pt x="1482140" y="161503"/>
                    </a:lnTo>
                    <a:lnTo>
                      <a:pt x="1485827" y="160323"/>
                    </a:lnTo>
                    <a:lnTo>
                      <a:pt x="1490842" y="157521"/>
                    </a:lnTo>
                    <a:lnTo>
                      <a:pt x="1497036" y="153096"/>
                    </a:lnTo>
                    <a:lnTo>
                      <a:pt x="1503526" y="150589"/>
                    </a:lnTo>
                    <a:lnTo>
                      <a:pt x="1519750" y="149261"/>
                    </a:lnTo>
                    <a:lnTo>
                      <a:pt x="1527125" y="147639"/>
                    </a:lnTo>
                    <a:lnTo>
                      <a:pt x="1534352" y="147049"/>
                    </a:lnTo>
                    <a:lnTo>
                      <a:pt x="1531402" y="149704"/>
                    </a:lnTo>
                    <a:lnTo>
                      <a:pt x="1520192" y="155751"/>
                    </a:lnTo>
                    <a:lnTo>
                      <a:pt x="1517095" y="158996"/>
                    </a:lnTo>
                    <a:lnTo>
                      <a:pt x="1524175" y="160176"/>
                    </a:lnTo>
                    <a:lnTo>
                      <a:pt x="1530517" y="160176"/>
                    </a:lnTo>
                    <a:lnTo>
                      <a:pt x="1551756" y="156341"/>
                    </a:lnTo>
                    <a:lnTo>
                      <a:pt x="1558393" y="156046"/>
                    </a:lnTo>
                    <a:lnTo>
                      <a:pt x="1566062" y="154423"/>
                    </a:lnTo>
                    <a:lnTo>
                      <a:pt x="1588923" y="147786"/>
                    </a:lnTo>
                    <a:lnTo>
                      <a:pt x="1598658" y="143067"/>
                    </a:lnTo>
                    <a:lnTo>
                      <a:pt x="1602640" y="140559"/>
                    </a:lnTo>
                    <a:lnTo>
                      <a:pt x="1604262" y="138937"/>
                    </a:lnTo>
                    <a:lnTo>
                      <a:pt x="1606032" y="135692"/>
                    </a:lnTo>
                    <a:lnTo>
                      <a:pt x="1607950" y="130972"/>
                    </a:lnTo>
                    <a:lnTo>
                      <a:pt x="1610310" y="127727"/>
                    </a:lnTo>
                    <a:lnTo>
                      <a:pt x="1613259" y="125958"/>
                    </a:lnTo>
                    <a:lnTo>
                      <a:pt x="1616504" y="125368"/>
                    </a:lnTo>
                    <a:lnTo>
                      <a:pt x="1620192" y="125958"/>
                    </a:lnTo>
                    <a:lnTo>
                      <a:pt x="1625354" y="124040"/>
                    </a:lnTo>
                    <a:lnTo>
                      <a:pt x="1635383" y="117403"/>
                    </a:lnTo>
                    <a:lnTo>
                      <a:pt x="1645265" y="112978"/>
                    </a:lnTo>
                    <a:lnTo>
                      <a:pt x="1673731" y="106784"/>
                    </a:lnTo>
                    <a:lnTo>
                      <a:pt x="1669896" y="109586"/>
                    </a:lnTo>
                    <a:lnTo>
                      <a:pt x="1656622" y="113568"/>
                    </a:lnTo>
                    <a:lnTo>
                      <a:pt x="1637006" y="123155"/>
                    </a:lnTo>
                    <a:lnTo>
                      <a:pt x="1632433" y="126400"/>
                    </a:lnTo>
                    <a:lnTo>
                      <a:pt x="1628156" y="130825"/>
                    </a:lnTo>
                    <a:lnTo>
                      <a:pt x="1626829" y="133480"/>
                    </a:lnTo>
                    <a:lnTo>
                      <a:pt x="1625944" y="136577"/>
                    </a:lnTo>
                    <a:lnTo>
                      <a:pt x="1630221" y="138494"/>
                    </a:lnTo>
                    <a:lnTo>
                      <a:pt x="1644527" y="139527"/>
                    </a:lnTo>
                    <a:lnTo>
                      <a:pt x="1660604" y="139527"/>
                    </a:lnTo>
                    <a:lnTo>
                      <a:pt x="1667684" y="139969"/>
                    </a:lnTo>
                    <a:lnTo>
                      <a:pt x="1674763" y="141149"/>
                    </a:lnTo>
                    <a:lnTo>
                      <a:pt x="1674468" y="142034"/>
                    </a:lnTo>
                    <a:lnTo>
                      <a:pt x="1666504" y="143362"/>
                    </a:lnTo>
                    <a:lnTo>
                      <a:pt x="1657654" y="143804"/>
                    </a:lnTo>
                    <a:lnTo>
                      <a:pt x="1634646" y="146901"/>
                    </a:lnTo>
                    <a:lnTo>
                      <a:pt x="1602198" y="155308"/>
                    </a:lnTo>
                    <a:lnTo>
                      <a:pt x="1601018" y="156636"/>
                    </a:lnTo>
                    <a:lnTo>
                      <a:pt x="1591136" y="162535"/>
                    </a:lnTo>
                    <a:lnTo>
                      <a:pt x="1566800" y="167550"/>
                    </a:lnTo>
                    <a:lnTo>
                      <a:pt x="1526092" y="171827"/>
                    </a:lnTo>
                    <a:lnTo>
                      <a:pt x="1519602" y="173155"/>
                    </a:lnTo>
                    <a:lnTo>
                      <a:pt x="1514293" y="175072"/>
                    </a:lnTo>
                    <a:lnTo>
                      <a:pt x="1515030" y="177727"/>
                    </a:lnTo>
                    <a:lnTo>
                      <a:pt x="1522405" y="183922"/>
                    </a:lnTo>
                    <a:lnTo>
                      <a:pt x="1531549" y="190411"/>
                    </a:lnTo>
                    <a:lnTo>
                      <a:pt x="1543939" y="196901"/>
                    </a:lnTo>
                    <a:lnTo>
                      <a:pt x="1549543" y="200883"/>
                    </a:lnTo>
                    <a:lnTo>
                      <a:pt x="1557065" y="206930"/>
                    </a:lnTo>
                    <a:lnTo>
                      <a:pt x="1561785" y="210175"/>
                    </a:lnTo>
                    <a:lnTo>
                      <a:pt x="1566210" y="212535"/>
                    </a:lnTo>
                    <a:lnTo>
                      <a:pt x="1573879" y="213567"/>
                    </a:lnTo>
                    <a:lnTo>
                      <a:pt x="1585089" y="213272"/>
                    </a:lnTo>
                    <a:lnTo>
                      <a:pt x="1589366" y="213862"/>
                    </a:lnTo>
                    <a:lnTo>
                      <a:pt x="1585531" y="215927"/>
                    </a:lnTo>
                    <a:lnTo>
                      <a:pt x="1580221" y="217697"/>
                    </a:lnTo>
                    <a:lnTo>
                      <a:pt x="1575207" y="217992"/>
                    </a:lnTo>
                    <a:lnTo>
                      <a:pt x="1565472" y="217255"/>
                    </a:lnTo>
                    <a:lnTo>
                      <a:pt x="1554410" y="214895"/>
                    </a:lnTo>
                    <a:lnTo>
                      <a:pt x="1548511" y="212977"/>
                    </a:lnTo>
                    <a:lnTo>
                      <a:pt x="1544086" y="210765"/>
                    </a:lnTo>
                    <a:lnTo>
                      <a:pt x="1539071" y="207225"/>
                    </a:lnTo>
                    <a:lnTo>
                      <a:pt x="1530517" y="199703"/>
                    </a:lnTo>
                    <a:lnTo>
                      <a:pt x="1522700" y="194688"/>
                    </a:lnTo>
                    <a:lnTo>
                      <a:pt x="1514145" y="191001"/>
                    </a:lnTo>
                    <a:lnTo>
                      <a:pt x="1505296" y="185397"/>
                    </a:lnTo>
                    <a:lnTo>
                      <a:pt x="1495414" y="180529"/>
                    </a:lnTo>
                    <a:lnTo>
                      <a:pt x="1486712" y="178612"/>
                    </a:lnTo>
                    <a:lnTo>
                      <a:pt x="1470488" y="177579"/>
                    </a:lnTo>
                    <a:lnTo>
                      <a:pt x="1457804" y="178022"/>
                    </a:lnTo>
                    <a:lnTo>
                      <a:pt x="1427863" y="175220"/>
                    </a:lnTo>
                    <a:lnTo>
                      <a:pt x="1422848" y="178907"/>
                    </a:lnTo>
                    <a:lnTo>
                      <a:pt x="1419751" y="187019"/>
                    </a:lnTo>
                    <a:lnTo>
                      <a:pt x="1422848" y="193361"/>
                    </a:lnTo>
                    <a:lnTo>
                      <a:pt x="1424766" y="203685"/>
                    </a:lnTo>
                    <a:lnTo>
                      <a:pt x="1431993" y="209733"/>
                    </a:lnTo>
                    <a:lnTo>
                      <a:pt x="1434943" y="210913"/>
                    </a:lnTo>
                    <a:lnTo>
                      <a:pt x="1449986" y="212830"/>
                    </a:lnTo>
                    <a:lnTo>
                      <a:pt x="1454854" y="214305"/>
                    </a:lnTo>
                    <a:lnTo>
                      <a:pt x="1459574" y="217402"/>
                    </a:lnTo>
                    <a:lnTo>
                      <a:pt x="1466211" y="224334"/>
                    </a:lnTo>
                    <a:lnTo>
                      <a:pt x="1474470" y="231266"/>
                    </a:lnTo>
                    <a:lnTo>
                      <a:pt x="1478157" y="235691"/>
                    </a:lnTo>
                    <a:lnTo>
                      <a:pt x="1483025" y="240116"/>
                    </a:lnTo>
                    <a:lnTo>
                      <a:pt x="1488777" y="243803"/>
                    </a:lnTo>
                    <a:lnTo>
                      <a:pt x="1497036" y="248080"/>
                    </a:lnTo>
                    <a:lnTo>
                      <a:pt x="1499249" y="250145"/>
                    </a:lnTo>
                    <a:lnTo>
                      <a:pt x="1492759" y="249850"/>
                    </a:lnTo>
                    <a:lnTo>
                      <a:pt x="1486859" y="247490"/>
                    </a:lnTo>
                    <a:lnTo>
                      <a:pt x="1481550" y="246163"/>
                    </a:lnTo>
                    <a:lnTo>
                      <a:pt x="1478305" y="246163"/>
                    </a:lnTo>
                    <a:lnTo>
                      <a:pt x="1474470" y="247343"/>
                    </a:lnTo>
                    <a:lnTo>
                      <a:pt x="1473438" y="249113"/>
                    </a:lnTo>
                    <a:lnTo>
                      <a:pt x="1475355" y="251620"/>
                    </a:lnTo>
                    <a:lnTo>
                      <a:pt x="1477568" y="253537"/>
                    </a:lnTo>
                    <a:lnTo>
                      <a:pt x="1480075" y="254717"/>
                    </a:lnTo>
                    <a:lnTo>
                      <a:pt x="1484500" y="255602"/>
                    </a:lnTo>
                    <a:lnTo>
                      <a:pt x="1494086" y="256487"/>
                    </a:lnTo>
                    <a:lnTo>
                      <a:pt x="1512965" y="256782"/>
                    </a:lnTo>
                    <a:lnTo>
                      <a:pt x="1523732" y="258700"/>
                    </a:lnTo>
                    <a:lnTo>
                      <a:pt x="1529042" y="258995"/>
                    </a:lnTo>
                    <a:lnTo>
                      <a:pt x="1534352" y="257815"/>
                    </a:lnTo>
                    <a:lnTo>
                      <a:pt x="1539809" y="255602"/>
                    </a:lnTo>
                    <a:lnTo>
                      <a:pt x="1543496" y="254865"/>
                    </a:lnTo>
                    <a:lnTo>
                      <a:pt x="1547183" y="254865"/>
                    </a:lnTo>
                    <a:lnTo>
                      <a:pt x="1546446" y="256340"/>
                    </a:lnTo>
                    <a:lnTo>
                      <a:pt x="1541284" y="259290"/>
                    </a:lnTo>
                    <a:lnTo>
                      <a:pt x="1536859" y="261355"/>
                    </a:lnTo>
                    <a:lnTo>
                      <a:pt x="1533172" y="262387"/>
                    </a:lnTo>
                    <a:lnTo>
                      <a:pt x="1529189" y="262829"/>
                    </a:lnTo>
                    <a:lnTo>
                      <a:pt x="1514883" y="262829"/>
                    </a:lnTo>
                    <a:lnTo>
                      <a:pt x="1510753" y="264747"/>
                    </a:lnTo>
                    <a:lnTo>
                      <a:pt x="1507508" y="266959"/>
                    </a:lnTo>
                    <a:lnTo>
                      <a:pt x="1504411" y="266369"/>
                    </a:lnTo>
                    <a:lnTo>
                      <a:pt x="1500281" y="264894"/>
                    </a:lnTo>
                    <a:lnTo>
                      <a:pt x="1490842" y="262829"/>
                    </a:lnTo>
                    <a:lnTo>
                      <a:pt x="1467833" y="260175"/>
                    </a:lnTo>
                    <a:lnTo>
                      <a:pt x="1462228" y="258552"/>
                    </a:lnTo>
                    <a:lnTo>
                      <a:pt x="1456329" y="259142"/>
                    </a:lnTo>
                    <a:lnTo>
                      <a:pt x="1444234" y="262534"/>
                    </a:lnTo>
                    <a:lnTo>
                      <a:pt x="1429780" y="263714"/>
                    </a:lnTo>
                    <a:lnTo>
                      <a:pt x="1415031" y="266517"/>
                    </a:lnTo>
                    <a:lnTo>
                      <a:pt x="1411196" y="272859"/>
                    </a:lnTo>
                    <a:lnTo>
                      <a:pt x="1405739" y="278906"/>
                    </a:lnTo>
                    <a:lnTo>
                      <a:pt x="1400577" y="283478"/>
                    </a:lnTo>
                    <a:lnTo>
                      <a:pt x="1397185" y="287018"/>
                    </a:lnTo>
                    <a:lnTo>
                      <a:pt x="1397185" y="294540"/>
                    </a:lnTo>
                    <a:lnTo>
                      <a:pt x="1395562" y="300735"/>
                    </a:lnTo>
                    <a:lnTo>
                      <a:pt x="1401167" y="303242"/>
                    </a:lnTo>
                    <a:lnTo>
                      <a:pt x="1412229" y="303537"/>
                    </a:lnTo>
                    <a:lnTo>
                      <a:pt x="1417981" y="302210"/>
                    </a:lnTo>
                    <a:lnTo>
                      <a:pt x="1424913" y="299555"/>
                    </a:lnTo>
                    <a:lnTo>
                      <a:pt x="1434205" y="294540"/>
                    </a:lnTo>
                    <a:lnTo>
                      <a:pt x="1438187" y="291148"/>
                    </a:lnTo>
                    <a:lnTo>
                      <a:pt x="1434500" y="299997"/>
                    </a:lnTo>
                    <a:lnTo>
                      <a:pt x="1430518" y="306044"/>
                    </a:lnTo>
                    <a:lnTo>
                      <a:pt x="1447037" y="304422"/>
                    </a:lnTo>
                    <a:lnTo>
                      <a:pt x="1451461" y="302505"/>
                    </a:lnTo>
                    <a:lnTo>
                      <a:pt x="1455296" y="299260"/>
                    </a:lnTo>
                    <a:lnTo>
                      <a:pt x="1461786" y="292770"/>
                    </a:lnTo>
                    <a:lnTo>
                      <a:pt x="1468128" y="280381"/>
                    </a:lnTo>
                    <a:lnTo>
                      <a:pt x="1464736" y="296900"/>
                    </a:lnTo>
                    <a:lnTo>
                      <a:pt x="1474175" y="296162"/>
                    </a:lnTo>
                    <a:lnTo>
                      <a:pt x="1478452" y="298670"/>
                    </a:lnTo>
                    <a:lnTo>
                      <a:pt x="1482730" y="300440"/>
                    </a:lnTo>
                    <a:lnTo>
                      <a:pt x="1474913" y="299260"/>
                    </a:lnTo>
                    <a:lnTo>
                      <a:pt x="1472553" y="299260"/>
                    </a:lnTo>
                    <a:lnTo>
                      <a:pt x="1461638" y="306929"/>
                    </a:lnTo>
                    <a:lnTo>
                      <a:pt x="1455591" y="309879"/>
                    </a:lnTo>
                    <a:lnTo>
                      <a:pt x="1448217" y="314599"/>
                    </a:lnTo>
                    <a:lnTo>
                      <a:pt x="1454854" y="323891"/>
                    </a:lnTo>
                    <a:lnTo>
                      <a:pt x="1454854" y="335395"/>
                    </a:lnTo>
                    <a:lnTo>
                      <a:pt x="1460163" y="337902"/>
                    </a:lnTo>
                    <a:lnTo>
                      <a:pt x="1466063" y="338787"/>
                    </a:lnTo>
                    <a:lnTo>
                      <a:pt x="1475797" y="335248"/>
                    </a:lnTo>
                    <a:lnTo>
                      <a:pt x="1484057" y="337460"/>
                    </a:lnTo>
                    <a:lnTo>
                      <a:pt x="1490252" y="337755"/>
                    </a:lnTo>
                    <a:lnTo>
                      <a:pt x="1494086" y="337018"/>
                    </a:lnTo>
                    <a:lnTo>
                      <a:pt x="1503231" y="332003"/>
                    </a:lnTo>
                    <a:lnTo>
                      <a:pt x="1506476" y="329053"/>
                    </a:lnTo>
                    <a:lnTo>
                      <a:pt x="1522110" y="312829"/>
                    </a:lnTo>
                    <a:lnTo>
                      <a:pt x="1524912" y="311207"/>
                    </a:lnTo>
                    <a:lnTo>
                      <a:pt x="1524175" y="314304"/>
                    </a:lnTo>
                    <a:lnTo>
                      <a:pt x="1523142" y="316959"/>
                    </a:lnTo>
                    <a:lnTo>
                      <a:pt x="1521962" y="319171"/>
                    </a:lnTo>
                    <a:lnTo>
                      <a:pt x="1516948" y="325808"/>
                    </a:lnTo>
                    <a:lnTo>
                      <a:pt x="1507803" y="334068"/>
                    </a:lnTo>
                    <a:lnTo>
                      <a:pt x="1501903" y="338050"/>
                    </a:lnTo>
                    <a:lnTo>
                      <a:pt x="1499986" y="339820"/>
                    </a:lnTo>
                    <a:lnTo>
                      <a:pt x="1498511" y="342032"/>
                    </a:lnTo>
                    <a:lnTo>
                      <a:pt x="1495561" y="343655"/>
                    </a:lnTo>
                    <a:lnTo>
                      <a:pt x="1488924" y="344982"/>
                    </a:lnTo>
                    <a:lnTo>
                      <a:pt x="1475503" y="346309"/>
                    </a:lnTo>
                    <a:lnTo>
                      <a:pt x="1468866" y="346752"/>
                    </a:lnTo>
                    <a:lnTo>
                      <a:pt x="1463261" y="346015"/>
                    </a:lnTo>
                    <a:lnTo>
                      <a:pt x="1446594" y="341147"/>
                    </a:lnTo>
                    <a:lnTo>
                      <a:pt x="1442907" y="338492"/>
                    </a:lnTo>
                    <a:lnTo>
                      <a:pt x="1438335" y="332593"/>
                    </a:lnTo>
                    <a:lnTo>
                      <a:pt x="1431403" y="325218"/>
                    </a:lnTo>
                    <a:lnTo>
                      <a:pt x="1425798" y="321678"/>
                    </a:lnTo>
                    <a:lnTo>
                      <a:pt x="1416064" y="318581"/>
                    </a:lnTo>
                    <a:lnTo>
                      <a:pt x="1409132" y="316959"/>
                    </a:lnTo>
                    <a:lnTo>
                      <a:pt x="1403379" y="316959"/>
                    </a:lnTo>
                    <a:lnTo>
                      <a:pt x="1396595" y="318139"/>
                    </a:lnTo>
                    <a:lnTo>
                      <a:pt x="1389810" y="320204"/>
                    </a:lnTo>
                    <a:lnTo>
                      <a:pt x="1383026" y="323153"/>
                    </a:lnTo>
                    <a:lnTo>
                      <a:pt x="1380961" y="326841"/>
                    </a:lnTo>
                    <a:lnTo>
                      <a:pt x="1385090" y="333478"/>
                    </a:lnTo>
                    <a:lnTo>
                      <a:pt x="1389220" y="339525"/>
                    </a:lnTo>
                    <a:lnTo>
                      <a:pt x="1391727" y="342622"/>
                    </a:lnTo>
                    <a:lnTo>
                      <a:pt x="1394087" y="344982"/>
                    </a:lnTo>
                    <a:lnTo>
                      <a:pt x="1398217" y="347637"/>
                    </a:lnTo>
                    <a:lnTo>
                      <a:pt x="1402495" y="347932"/>
                    </a:lnTo>
                    <a:lnTo>
                      <a:pt x="1404707" y="348522"/>
                    </a:lnTo>
                    <a:lnTo>
                      <a:pt x="1406772" y="349849"/>
                    </a:lnTo>
                    <a:lnTo>
                      <a:pt x="1412671" y="355749"/>
                    </a:lnTo>
                    <a:lnTo>
                      <a:pt x="1414294" y="356634"/>
                    </a:lnTo>
                    <a:lnTo>
                      <a:pt x="1413261" y="357224"/>
                    </a:lnTo>
                    <a:lnTo>
                      <a:pt x="1407657" y="357666"/>
                    </a:lnTo>
                    <a:lnTo>
                      <a:pt x="1399840" y="359289"/>
                    </a:lnTo>
                    <a:lnTo>
                      <a:pt x="1393350" y="359879"/>
                    </a:lnTo>
                    <a:lnTo>
                      <a:pt x="1387598" y="359289"/>
                    </a:lnTo>
                    <a:lnTo>
                      <a:pt x="1379191" y="360026"/>
                    </a:lnTo>
                    <a:lnTo>
                      <a:pt x="1372701" y="361206"/>
                    </a:lnTo>
                    <a:lnTo>
                      <a:pt x="1368571" y="362976"/>
                    </a:lnTo>
                    <a:lnTo>
                      <a:pt x="1362967" y="367401"/>
                    </a:lnTo>
                    <a:lnTo>
                      <a:pt x="1343940" y="376545"/>
                    </a:lnTo>
                    <a:lnTo>
                      <a:pt x="1342761" y="385690"/>
                    </a:lnTo>
                    <a:lnTo>
                      <a:pt x="1342023" y="394834"/>
                    </a:lnTo>
                    <a:lnTo>
                      <a:pt x="1347333" y="395719"/>
                    </a:lnTo>
                    <a:lnTo>
                      <a:pt x="1362082" y="396752"/>
                    </a:lnTo>
                    <a:lnTo>
                      <a:pt x="1368866" y="398669"/>
                    </a:lnTo>
                    <a:lnTo>
                      <a:pt x="1368424" y="391737"/>
                    </a:lnTo>
                    <a:lnTo>
                      <a:pt x="1367096" y="386132"/>
                    </a:lnTo>
                    <a:lnTo>
                      <a:pt x="1370194" y="379495"/>
                    </a:lnTo>
                    <a:lnTo>
                      <a:pt x="1370636" y="389967"/>
                    </a:lnTo>
                    <a:lnTo>
                      <a:pt x="1372849" y="399554"/>
                    </a:lnTo>
                    <a:lnTo>
                      <a:pt x="1380518" y="399111"/>
                    </a:lnTo>
                    <a:lnTo>
                      <a:pt x="1396447" y="400586"/>
                    </a:lnTo>
                    <a:lnTo>
                      <a:pt x="1396447" y="389672"/>
                    </a:lnTo>
                    <a:lnTo>
                      <a:pt x="1400135" y="397194"/>
                    </a:lnTo>
                    <a:lnTo>
                      <a:pt x="1410016" y="399111"/>
                    </a:lnTo>
                    <a:lnTo>
                      <a:pt x="1417834" y="401029"/>
                    </a:lnTo>
                    <a:lnTo>
                      <a:pt x="1420931" y="393359"/>
                    </a:lnTo>
                    <a:lnTo>
                      <a:pt x="1423733" y="389672"/>
                    </a:lnTo>
                    <a:lnTo>
                      <a:pt x="1424618" y="389967"/>
                    </a:lnTo>
                    <a:lnTo>
                      <a:pt x="1425946" y="391589"/>
                    </a:lnTo>
                    <a:lnTo>
                      <a:pt x="1427863" y="394687"/>
                    </a:lnTo>
                    <a:lnTo>
                      <a:pt x="1432583" y="397784"/>
                    </a:lnTo>
                    <a:lnTo>
                      <a:pt x="1443940" y="402504"/>
                    </a:lnTo>
                    <a:lnTo>
                      <a:pt x="1452789" y="404421"/>
                    </a:lnTo>
                    <a:lnTo>
                      <a:pt x="1458099" y="404864"/>
                    </a:lnTo>
                    <a:lnTo>
                      <a:pt x="1480665" y="402061"/>
                    </a:lnTo>
                    <a:lnTo>
                      <a:pt x="1481992" y="384657"/>
                    </a:lnTo>
                    <a:lnTo>
                      <a:pt x="1488187" y="394539"/>
                    </a:lnTo>
                    <a:lnTo>
                      <a:pt x="1490842" y="396752"/>
                    </a:lnTo>
                    <a:lnTo>
                      <a:pt x="1503821" y="397489"/>
                    </a:lnTo>
                    <a:lnTo>
                      <a:pt x="1534057" y="396014"/>
                    </a:lnTo>
                    <a:lnTo>
                      <a:pt x="1534647" y="393359"/>
                    </a:lnTo>
                    <a:lnTo>
                      <a:pt x="1533319" y="389967"/>
                    </a:lnTo>
                    <a:lnTo>
                      <a:pt x="1530812" y="386575"/>
                    </a:lnTo>
                    <a:lnTo>
                      <a:pt x="1527272" y="383182"/>
                    </a:lnTo>
                    <a:lnTo>
                      <a:pt x="1526387" y="381855"/>
                    </a:lnTo>
                    <a:lnTo>
                      <a:pt x="1529927" y="383625"/>
                    </a:lnTo>
                    <a:lnTo>
                      <a:pt x="1532139" y="385542"/>
                    </a:lnTo>
                    <a:lnTo>
                      <a:pt x="1534647" y="386427"/>
                    </a:lnTo>
                    <a:lnTo>
                      <a:pt x="1537302" y="386427"/>
                    </a:lnTo>
                    <a:lnTo>
                      <a:pt x="1539366" y="387017"/>
                    </a:lnTo>
                    <a:lnTo>
                      <a:pt x="1544823" y="392917"/>
                    </a:lnTo>
                    <a:lnTo>
                      <a:pt x="1547626" y="394392"/>
                    </a:lnTo>
                    <a:lnTo>
                      <a:pt x="1550871" y="394982"/>
                    </a:lnTo>
                    <a:lnTo>
                      <a:pt x="1553968" y="394982"/>
                    </a:lnTo>
                    <a:lnTo>
                      <a:pt x="1556770" y="393949"/>
                    </a:lnTo>
                    <a:lnTo>
                      <a:pt x="1561785" y="393507"/>
                    </a:lnTo>
                    <a:lnTo>
                      <a:pt x="1564292" y="394244"/>
                    </a:lnTo>
                    <a:lnTo>
                      <a:pt x="1566947" y="395719"/>
                    </a:lnTo>
                    <a:lnTo>
                      <a:pt x="1570634" y="399111"/>
                    </a:lnTo>
                    <a:lnTo>
                      <a:pt x="1570634" y="401324"/>
                    </a:lnTo>
                    <a:lnTo>
                      <a:pt x="1568865" y="403979"/>
                    </a:lnTo>
                    <a:lnTo>
                      <a:pt x="1567390" y="406781"/>
                    </a:lnTo>
                    <a:lnTo>
                      <a:pt x="1566357" y="409731"/>
                    </a:lnTo>
                    <a:lnTo>
                      <a:pt x="1567242" y="411353"/>
                    </a:lnTo>
                    <a:lnTo>
                      <a:pt x="1571519" y="411943"/>
                    </a:lnTo>
                    <a:lnTo>
                      <a:pt x="1574322" y="411943"/>
                    </a:lnTo>
                    <a:lnTo>
                      <a:pt x="1587448" y="408403"/>
                    </a:lnTo>
                    <a:lnTo>
                      <a:pt x="1593496" y="407813"/>
                    </a:lnTo>
                    <a:lnTo>
                      <a:pt x="1605000" y="404569"/>
                    </a:lnTo>
                    <a:lnTo>
                      <a:pt x="1610899" y="402209"/>
                    </a:lnTo>
                    <a:lnTo>
                      <a:pt x="1614882" y="399554"/>
                    </a:lnTo>
                    <a:lnTo>
                      <a:pt x="1620044" y="397046"/>
                    </a:lnTo>
                    <a:lnTo>
                      <a:pt x="1637006" y="390557"/>
                    </a:lnTo>
                    <a:lnTo>
                      <a:pt x="1641283" y="386575"/>
                    </a:lnTo>
                    <a:lnTo>
                      <a:pt x="1644823" y="380527"/>
                    </a:lnTo>
                    <a:lnTo>
                      <a:pt x="1644380" y="375218"/>
                    </a:lnTo>
                    <a:lnTo>
                      <a:pt x="1640103" y="370646"/>
                    </a:lnTo>
                    <a:lnTo>
                      <a:pt x="1636858" y="368286"/>
                    </a:lnTo>
                    <a:lnTo>
                      <a:pt x="1634793" y="368286"/>
                    </a:lnTo>
                    <a:lnTo>
                      <a:pt x="1632581" y="368876"/>
                    </a:lnTo>
                    <a:lnTo>
                      <a:pt x="1627271" y="372120"/>
                    </a:lnTo>
                    <a:lnTo>
                      <a:pt x="1623731" y="373448"/>
                    </a:lnTo>
                    <a:lnTo>
                      <a:pt x="1618864" y="373005"/>
                    </a:lnTo>
                    <a:lnTo>
                      <a:pt x="1612522" y="370646"/>
                    </a:lnTo>
                    <a:lnTo>
                      <a:pt x="1610015" y="368138"/>
                    </a:lnTo>
                    <a:lnTo>
                      <a:pt x="1611195" y="365631"/>
                    </a:lnTo>
                    <a:lnTo>
                      <a:pt x="1611195" y="362386"/>
                    </a:lnTo>
                    <a:lnTo>
                      <a:pt x="1609425" y="358404"/>
                    </a:lnTo>
                    <a:lnTo>
                      <a:pt x="1605295" y="356339"/>
                    </a:lnTo>
                    <a:lnTo>
                      <a:pt x="1594086" y="356339"/>
                    </a:lnTo>
                    <a:lnTo>
                      <a:pt x="1586416" y="359141"/>
                    </a:lnTo>
                    <a:lnTo>
                      <a:pt x="1584941" y="358846"/>
                    </a:lnTo>
                    <a:lnTo>
                      <a:pt x="1574469" y="353684"/>
                    </a:lnTo>
                    <a:lnTo>
                      <a:pt x="1571224" y="352799"/>
                    </a:lnTo>
                    <a:lnTo>
                      <a:pt x="1562817" y="352209"/>
                    </a:lnTo>
                    <a:lnTo>
                      <a:pt x="1558688" y="352947"/>
                    </a:lnTo>
                    <a:lnTo>
                      <a:pt x="1551903" y="355306"/>
                    </a:lnTo>
                    <a:lnTo>
                      <a:pt x="1546151" y="355896"/>
                    </a:lnTo>
                    <a:lnTo>
                      <a:pt x="1543939" y="355306"/>
                    </a:lnTo>
                    <a:lnTo>
                      <a:pt x="1540546" y="353389"/>
                    </a:lnTo>
                    <a:lnTo>
                      <a:pt x="1538039" y="351472"/>
                    </a:lnTo>
                    <a:lnTo>
                      <a:pt x="1538334" y="350734"/>
                    </a:lnTo>
                    <a:lnTo>
                      <a:pt x="1545856" y="350734"/>
                    </a:lnTo>
                    <a:lnTo>
                      <a:pt x="1552198" y="349997"/>
                    </a:lnTo>
                    <a:lnTo>
                      <a:pt x="1557950" y="348079"/>
                    </a:lnTo>
                    <a:lnTo>
                      <a:pt x="1558540" y="346899"/>
                    </a:lnTo>
                    <a:lnTo>
                      <a:pt x="1555885" y="345720"/>
                    </a:lnTo>
                    <a:lnTo>
                      <a:pt x="1552640" y="343212"/>
                    </a:lnTo>
                    <a:lnTo>
                      <a:pt x="1548658" y="339377"/>
                    </a:lnTo>
                    <a:lnTo>
                      <a:pt x="1548658" y="337902"/>
                    </a:lnTo>
                    <a:lnTo>
                      <a:pt x="1552198" y="338787"/>
                    </a:lnTo>
                    <a:lnTo>
                      <a:pt x="1555885" y="340262"/>
                    </a:lnTo>
                    <a:lnTo>
                      <a:pt x="1569012" y="347194"/>
                    </a:lnTo>
                    <a:lnTo>
                      <a:pt x="1576829" y="349702"/>
                    </a:lnTo>
                    <a:lnTo>
                      <a:pt x="1584499" y="350439"/>
                    </a:lnTo>
                    <a:lnTo>
                      <a:pt x="1594233" y="350439"/>
                    </a:lnTo>
                    <a:lnTo>
                      <a:pt x="1614292" y="348817"/>
                    </a:lnTo>
                    <a:lnTo>
                      <a:pt x="1621224" y="348817"/>
                    </a:lnTo>
                    <a:lnTo>
                      <a:pt x="1625501" y="348227"/>
                    </a:lnTo>
                    <a:lnTo>
                      <a:pt x="1631106" y="346752"/>
                    </a:lnTo>
                    <a:lnTo>
                      <a:pt x="1636563" y="344245"/>
                    </a:lnTo>
                    <a:lnTo>
                      <a:pt x="1639660" y="341737"/>
                    </a:lnTo>
                    <a:lnTo>
                      <a:pt x="1642020" y="338345"/>
                    </a:lnTo>
                    <a:lnTo>
                      <a:pt x="1642758" y="332888"/>
                    </a:lnTo>
                    <a:lnTo>
                      <a:pt x="1641873" y="325513"/>
                    </a:lnTo>
                    <a:lnTo>
                      <a:pt x="1641873" y="319909"/>
                    </a:lnTo>
                    <a:lnTo>
                      <a:pt x="1642463" y="316221"/>
                    </a:lnTo>
                    <a:lnTo>
                      <a:pt x="1643643" y="314304"/>
                    </a:lnTo>
                    <a:lnTo>
                      <a:pt x="1658244" y="314304"/>
                    </a:lnTo>
                    <a:lnTo>
                      <a:pt x="1670781" y="315336"/>
                    </a:lnTo>
                    <a:lnTo>
                      <a:pt x="1677713" y="314746"/>
                    </a:lnTo>
                    <a:lnTo>
                      <a:pt x="1686858" y="311797"/>
                    </a:lnTo>
                    <a:lnTo>
                      <a:pt x="1696887" y="311797"/>
                    </a:lnTo>
                    <a:lnTo>
                      <a:pt x="1699542" y="310764"/>
                    </a:lnTo>
                    <a:lnTo>
                      <a:pt x="1707801" y="298817"/>
                    </a:lnTo>
                    <a:lnTo>
                      <a:pt x="1717093" y="292770"/>
                    </a:lnTo>
                    <a:lnTo>
                      <a:pt x="1715913" y="291148"/>
                    </a:lnTo>
                    <a:lnTo>
                      <a:pt x="1709424" y="288345"/>
                    </a:lnTo>
                    <a:lnTo>
                      <a:pt x="1692462" y="283331"/>
                    </a:lnTo>
                    <a:lnTo>
                      <a:pt x="1685088" y="282151"/>
                    </a:lnTo>
                    <a:lnTo>
                      <a:pt x="1686268" y="281561"/>
                    </a:lnTo>
                    <a:lnTo>
                      <a:pt x="1696887" y="281118"/>
                    </a:lnTo>
                    <a:lnTo>
                      <a:pt x="1711783" y="281561"/>
                    </a:lnTo>
                    <a:lnTo>
                      <a:pt x="1725353" y="280233"/>
                    </a:lnTo>
                    <a:lnTo>
                      <a:pt x="1734055" y="275956"/>
                    </a:lnTo>
                    <a:lnTo>
                      <a:pt x="1734350" y="273744"/>
                    </a:lnTo>
                    <a:lnTo>
                      <a:pt x="1737005" y="270057"/>
                    </a:lnTo>
                    <a:lnTo>
                      <a:pt x="1735677" y="268582"/>
                    </a:lnTo>
                    <a:lnTo>
                      <a:pt x="1732285" y="268139"/>
                    </a:lnTo>
                    <a:lnTo>
                      <a:pt x="1719748" y="262387"/>
                    </a:lnTo>
                    <a:lnTo>
                      <a:pt x="1711931" y="261060"/>
                    </a:lnTo>
                    <a:lnTo>
                      <a:pt x="1701607" y="260617"/>
                    </a:lnTo>
                    <a:lnTo>
                      <a:pt x="1697477" y="256635"/>
                    </a:lnTo>
                    <a:lnTo>
                      <a:pt x="1694232" y="255160"/>
                    </a:lnTo>
                    <a:lnTo>
                      <a:pt x="1689512" y="253832"/>
                    </a:lnTo>
                    <a:lnTo>
                      <a:pt x="1682433" y="252800"/>
                    </a:lnTo>
                    <a:lnTo>
                      <a:pt x="1674616" y="253242"/>
                    </a:lnTo>
                    <a:lnTo>
                      <a:pt x="1656769" y="255602"/>
                    </a:lnTo>
                    <a:lnTo>
                      <a:pt x="1651902" y="256930"/>
                    </a:lnTo>
                    <a:lnTo>
                      <a:pt x="1647035" y="257667"/>
                    </a:lnTo>
                    <a:lnTo>
                      <a:pt x="1643053" y="256487"/>
                    </a:lnTo>
                    <a:lnTo>
                      <a:pt x="1638185" y="253537"/>
                    </a:lnTo>
                    <a:lnTo>
                      <a:pt x="1633023" y="251620"/>
                    </a:lnTo>
                    <a:lnTo>
                      <a:pt x="1629484" y="251325"/>
                    </a:lnTo>
                    <a:lnTo>
                      <a:pt x="1628893" y="250145"/>
                    </a:lnTo>
                    <a:lnTo>
                      <a:pt x="1637301" y="249703"/>
                    </a:lnTo>
                    <a:lnTo>
                      <a:pt x="1644675" y="249998"/>
                    </a:lnTo>
                    <a:lnTo>
                      <a:pt x="1651017" y="251178"/>
                    </a:lnTo>
                    <a:lnTo>
                      <a:pt x="1659719" y="251178"/>
                    </a:lnTo>
                    <a:lnTo>
                      <a:pt x="1676091" y="249408"/>
                    </a:lnTo>
                    <a:lnTo>
                      <a:pt x="1682285" y="249408"/>
                    </a:lnTo>
                    <a:lnTo>
                      <a:pt x="1686268" y="248375"/>
                    </a:lnTo>
                    <a:lnTo>
                      <a:pt x="1692020" y="248375"/>
                    </a:lnTo>
                    <a:lnTo>
                      <a:pt x="1698509" y="247638"/>
                    </a:lnTo>
                    <a:lnTo>
                      <a:pt x="1705589" y="249408"/>
                    </a:lnTo>
                    <a:lnTo>
                      <a:pt x="1708834" y="250883"/>
                    </a:lnTo>
                    <a:lnTo>
                      <a:pt x="1716208" y="252358"/>
                    </a:lnTo>
                    <a:lnTo>
                      <a:pt x="1731695" y="252358"/>
                    </a:lnTo>
                    <a:lnTo>
                      <a:pt x="1734497" y="251325"/>
                    </a:lnTo>
                    <a:lnTo>
                      <a:pt x="1735825" y="241001"/>
                    </a:lnTo>
                    <a:lnTo>
                      <a:pt x="1729335" y="240706"/>
                    </a:lnTo>
                    <a:lnTo>
                      <a:pt x="1719748" y="242476"/>
                    </a:lnTo>
                    <a:lnTo>
                      <a:pt x="1712963" y="241001"/>
                    </a:lnTo>
                    <a:lnTo>
                      <a:pt x="1706474" y="240411"/>
                    </a:lnTo>
                    <a:lnTo>
                      <a:pt x="1697477" y="236134"/>
                    </a:lnTo>
                    <a:lnTo>
                      <a:pt x="1693052" y="235249"/>
                    </a:lnTo>
                    <a:lnTo>
                      <a:pt x="1688332" y="230086"/>
                    </a:lnTo>
                    <a:lnTo>
                      <a:pt x="1678598" y="226252"/>
                    </a:lnTo>
                    <a:lnTo>
                      <a:pt x="1673731" y="225662"/>
                    </a:lnTo>
                    <a:lnTo>
                      <a:pt x="1672551" y="224187"/>
                    </a:lnTo>
                    <a:lnTo>
                      <a:pt x="1686268" y="225219"/>
                    </a:lnTo>
                    <a:lnTo>
                      <a:pt x="1694380" y="226399"/>
                    </a:lnTo>
                    <a:lnTo>
                      <a:pt x="1702049" y="228906"/>
                    </a:lnTo>
                    <a:lnTo>
                      <a:pt x="1709129" y="229939"/>
                    </a:lnTo>
                    <a:lnTo>
                      <a:pt x="1715471" y="229496"/>
                    </a:lnTo>
                    <a:lnTo>
                      <a:pt x="1727565" y="227284"/>
                    </a:lnTo>
                    <a:lnTo>
                      <a:pt x="1737742" y="227579"/>
                    </a:lnTo>
                    <a:lnTo>
                      <a:pt x="1743494" y="226989"/>
                    </a:lnTo>
                    <a:lnTo>
                      <a:pt x="1748066" y="225514"/>
                    </a:lnTo>
                    <a:lnTo>
                      <a:pt x="1751901" y="224924"/>
                    </a:lnTo>
                    <a:lnTo>
                      <a:pt x="1762373" y="225367"/>
                    </a:lnTo>
                    <a:lnTo>
                      <a:pt x="1765175" y="224777"/>
                    </a:lnTo>
                    <a:lnTo>
                      <a:pt x="1766945" y="223744"/>
                    </a:lnTo>
                    <a:lnTo>
                      <a:pt x="1768273" y="221974"/>
                    </a:lnTo>
                    <a:lnTo>
                      <a:pt x="1769305" y="219320"/>
                    </a:lnTo>
                    <a:lnTo>
                      <a:pt x="1768568" y="216517"/>
                    </a:lnTo>
                    <a:lnTo>
                      <a:pt x="1763995" y="211355"/>
                    </a:lnTo>
                    <a:lnTo>
                      <a:pt x="1762226" y="209880"/>
                    </a:lnTo>
                    <a:lnTo>
                      <a:pt x="1757801" y="208995"/>
                    </a:lnTo>
                    <a:lnTo>
                      <a:pt x="1747181" y="208553"/>
                    </a:lnTo>
                    <a:lnTo>
                      <a:pt x="1734350" y="206340"/>
                    </a:lnTo>
                    <a:lnTo>
                      <a:pt x="1731252" y="205160"/>
                    </a:lnTo>
                    <a:lnTo>
                      <a:pt x="1738185" y="202801"/>
                    </a:lnTo>
                    <a:lnTo>
                      <a:pt x="1744674" y="202506"/>
                    </a:lnTo>
                    <a:lnTo>
                      <a:pt x="1753524" y="204570"/>
                    </a:lnTo>
                    <a:lnTo>
                      <a:pt x="1762816" y="205750"/>
                    </a:lnTo>
                    <a:lnTo>
                      <a:pt x="1789216" y="213715"/>
                    </a:lnTo>
                    <a:lnTo>
                      <a:pt x="1794969" y="214157"/>
                    </a:lnTo>
                    <a:lnTo>
                      <a:pt x="1801458" y="213272"/>
                    </a:lnTo>
                    <a:lnTo>
                      <a:pt x="1816502" y="209733"/>
                    </a:lnTo>
                    <a:lnTo>
                      <a:pt x="1818862" y="208553"/>
                    </a:lnTo>
                    <a:lnTo>
                      <a:pt x="1823729" y="204718"/>
                    </a:lnTo>
                    <a:lnTo>
                      <a:pt x="1823729" y="203095"/>
                    </a:lnTo>
                    <a:lnTo>
                      <a:pt x="1819305" y="201326"/>
                    </a:lnTo>
                    <a:lnTo>
                      <a:pt x="1817240" y="201031"/>
                    </a:lnTo>
                    <a:lnTo>
                      <a:pt x="1832874" y="195868"/>
                    </a:lnTo>
                    <a:lnTo>
                      <a:pt x="1838036" y="191444"/>
                    </a:lnTo>
                    <a:lnTo>
                      <a:pt x="1837741" y="190116"/>
                    </a:lnTo>
                    <a:lnTo>
                      <a:pt x="1832726" y="188641"/>
                    </a:lnTo>
                    <a:lnTo>
                      <a:pt x="1829629" y="188641"/>
                    </a:lnTo>
                    <a:lnTo>
                      <a:pt x="1810308" y="191444"/>
                    </a:lnTo>
                    <a:lnTo>
                      <a:pt x="1801606" y="190559"/>
                    </a:lnTo>
                    <a:lnTo>
                      <a:pt x="1798656" y="189379"/>
                    </a:lnTo>
                    <a:lnTo>
                      <a:pt x="1798656" y="188346"/>
                    </a:lnTo>
                    <a:lnTo>
                      <a:pt x="1802196" y="187461"/>
                    </a:lnTo>
                    <a:lnTo>
                      <a:pt x="1805588" y="187166"/>
                    </a:lnTo>
                    <a:lnTo>
                      <a:pt x="1809128" y="187609"/>
                    </a:lnTo>
                    <a:lnTo>
                      <a:pt x="1814142" y="187019"/>
                    </a:lnTo>
                    <a:lnTo>
                      <a:pt x="1823877" y="184512"/>
                    </a:lnTo>
                    <a:lnTo>
                      <a:pt x="1845706" y="181709"/>
                    </a:lnTo>
                    <a:lnTo>
                      <a:pt x="1847033" y="179054"/>
                    </a:lnTo>
                    <a:lnTo>
                      <a:pt x="1835086" y="165190"/>
                    </a:lnTo>
                    <a:lnTo>
                      <a:pt x="1833906" y="163125"/>
                    </a:lnTo>
                    <a:lnTo>
                      <a:pt x="1835824" y="163863"/>
                    </a:lnTo>
                    <a:lnTo>
                      <a:pt x="1842018" y="167993"/>
                    </a:lnTo>
                    <a:lnTo>
                      <a:pt x="1848803" y="171680"/>
                    </a:lnTo>
                    <a:lnTo>
                      <a:pt x="1853818" y="173155"/>
                    </a:lnTo>
                    <a:lnTo>
                      <a:pt x="1859422" y="173597"/>
                    </a:lnTo>
                    <a:lnTo>
                      <a:pt x="1864142" y="172565"/>
                    </a:lnTo>
                    <a:lnTo>
                      <a:pt x="1868124" y="170205"/>
                    </a:lnTo>
                    <a:lnTo>
                      <a:pt x="1879629" y="160176"/>
                    </a:lnTo>
                    <a:lnTo>
                      <a:pt x="1888183" y="154571"/>
                    </a:lnTo>
                    <a:lnTo>
                      <a:pt x="1910602" y="143509"/>
                    </a:lnTo>
                    <a:lnTo>
                      <a:pt x="1938035" y="132300"/>
                    </a:lnTo>
                    <a:lnTo>
                      <a:pt x="1948802" y="125810"/>
                    </a:lnTo>
                    <a:lnTo>
                      <a:pt x="1970483" y="117256"/>
                    </a:lnTo>
                    <a:lnTo>
                      <a:pt x="1987445" y="107669"/>
                    </a:lnTo>
                    <a:lnTo>
                      <a:pt x="1988772" y="104276"/>
                    </a:lnTo>
                    <a:lnTo>
                      <a:pt x="1976825" y="103244"/>
                    </a:lnTo>
                    <a:lnTo>
                      <a:pt x="1963846" y="104276"/>
                    </a:lnTo>
                    <a:lnTo>
                      <a:pt x="1896443" y="118878"/>
                    </a:lnTo>
                    <a:lnTo>
                      <a:pt x="1890543" y="119763"/>
                    </a:lnTo>
                    <a:lnTo>
                      <a:pt x="1885823" y="118878"/>
                    </a:lnTo>
                    <a:lnTo>
                      <a:pt x="1886708" y="116813"/>
                    </a:lnTo>
                    <a:lnTo>
                      <a:pt x="1933020" y="104866"/>
                    </a:lnTo>
                    <a:lnTo>
                      <a:pt x="1934348" y="103981"/>
                    </a:lnTo>
                    <a:lnTo>
                      <a:pt x="1935970" y="102211"/>
                    </a:lnTo>
                    <a:lnTo>
                      <a:pt x="1936855" y="99999"/>
                    </a:lnTo>
                    <a:lnTo>
                      <a:pt x="1940543" y="96607"/>
                    </a:lnTo>
                    <a:lnTo>
                      <a:pt x="1956766" y="95722"/>
                    </a:lnTo>
                    <a:lnTo>
                      <a:pt x="1964731" y="94689"/>
                    </a:lnTo>
                    <a:lnTo>
                      <a:pt x="1970041" y="93214"/>
                    </a:lnTo>
                    <a:lnTo>
                      <a:pt x="1972548" y="90265"/>
                    </a:lnTo>
                    <a:lnTo>
                      <a:pt x="1977120" y="88495"/>
                    </a:lnTo>
                    <a:lnTo>
                      <a:pt x="1994229" y="89085"/>
                    </a:lnTo>
                    <a:lnTo>
                      <a:pt x="1997769" y="88495"/>
                    </a:lnTo>
                    <a:lnTo>
                      <a:pt x="2005881" y="85250"/>
                    </a:lnTo>
                    <a:lnTo>
                      <a:pt x="2019893" y="82005"/>
                    </a:lnTo>
                    <a:lnTo>
                      <a:pt x="2048506" y="71828"/>
                    </a:lnTo>
                    <a:lnTo>
                      <a:pt x="2056913" y="69468"/>
                    </a:lnTo>
                    <a:lnTo>
                      <a:pt x="2062370" y="65191"/>
                    </a:lnTo>
                    <a:lnTo>
                      <a:pt x="2071662" y="60471"/>
                    </a:lnTo>
                    <a:lnTo>
                      <a:pt x="2080659" y="54424"/>
                    </a:lnTo>
                    <a:lnTo>
                      <a:pt x="2082429" y="50442"/>
                    </a:lnTo>
                    <a:lnTo>
                      <a:pt x="2079922" y="46607"/>
                    </a:lnTo>
                    <a:lnTo>
                      <a:pt x="2077562" y="43952"/>
                    </a:lnTo>
                    <a:lnTo>
                      <a:pt x="2075350" y="42330"/>
                    </a:lnTo>
                    <a:lnTo>
                      <a:pt x="2069597" y="41003"/>
                    </a:lnTo>
                    <a:lnTo>
                      <a:pt x="2049244" y="38938"/>
                    </a:lnTo>
                    <a:lnTo>
                      <a:pt x="2029037" y="43362"/>
                    </a:lnTo>
                    <a:lnTo>
                      <a:pt x="2029037" y="42330"/>
                    </a:lnTo>
                    <a:lnTo>
                      <a:pt x="2033167" y="38053"/>
                    </a:lnTo>
                    <a:lnTo>
                      <a:pt x="2033167" y="35988"/>
                    </a:lnTo>
                    <a:lnTo>
                      <a:pt x="2025350" y="30236"/>
                    </a:lnTo>
                    <a:lnTo>
                      <a:pt x="2019893" y="27581"/>
                    </a:lnTo>
                    <a:lnTo>
                      <a:pt x="2018565" y="26401"/>
                    </a:lnTo>
                    <a:lnTo>
                      <a:pt x="2019155" y="25369"/>
                    </a:lnTo>
                    <a:lnTo>
                      <a:pt x="2020630" y="24041"/>
                    </a:lnTo>
                    <a:lnTo>
                      <a:pt x="2022990" y="22566"/>
                    </a:lnTo>
                    <a:lnTo>
                      <a:pt x="2022253" y="21239"/>
                    </a:lnTo>
                    <a:lnTo>
                      <a:pt x="2018565" y="19911"/>
                    </a:lnTo>
                    <a:lnTo>
                      <a:pt x="2009568" y="18879"/>
                    </a:lnTo>
                    <a:lnTo>
                      <a:pt x="2005586" y="19321"/>
                    </a:lnTo>
                    <a:lnTo>
                      <a:pt x="1997769" y="22271"/>
                    </a:lnTo>
                    <a:lnTo>
                      <a:pt x="1995852" y="22271"/>
                    </a:lnTo>
                    <a:lnTo>
                      <a:pt x="1992460" y="19616"/>
                    </a:lnTo>
                    <a:lnTo>
                      <a:pt x="1988772" y="15782"/>
                    </a:lnTo>
                    <a:lnTo>
                      <a:pt x="1985380" y="14159"/>
                    </a:lnTo>
                    <a:lnTo>
                      <a:pt x="1983315" y="14159"/>
                    </a:lnTo>
                    <a:lnTo>
                      <a:pt x="1979923" y="14897"/>
                    </a:lnTo>
                    <a:lnTo>
                      <a:pt x="1978595" y="16077"/>
                    </a:lnTo>
                    <a:lnTo>
                      <a:pt x="1976383" y="19469"/>
                    </a:lnTo>
                    <a:lnTo>
                      <a:pt x="1975055" y="20649"/>
                    </a:lnTo>
                    <a:lnTo>
                      <a:pt x="1972401" y="20649"/>
                    </a:lnTo>
                    <a:lnTo>
                      <a:pt x="1968418" y="18879"/>
                    </a:lnTo>
                    <a:lnTo>
                      <a:pt x="1963699" y="17846"/>
                    </a:lnTo>
                    <a:lnTo>
                      <a:pt x="1953374" y="20206"/>
                    </a:lnTo>
                    <a:lnTo>
                      <a:pt x="1940543" y="24484"/>
                    </a:lnTo>
                    <a:lnTo>
                      <a:pt x="1933905" y="25958"/>
                    </a:lnTo>
                    <a:lnTo>
                      <a:pt x="1930513" y="25958"/>
                    </a:lnTo>
                    <a:lnTo>
                      <a:pt x="1920041" y="29203"/>
                    </a:lnTo>
                    <a:lnTo>
                      <a:pt x="1911192" y="30236"/>
                    </a:lnTo>
                    <a:lnTo>
                      <a:pt x="1899835" y="30678"/>
                    </a:lnTo>
                    <a:lnTo>
                      <a:pt x="1892018" y="30236"/>
                    </a:lnTo>
                    <a:lnTo>
                      <a:pt x="1894968" y="28761"/>
                    </a:lnTo>
                    <a:lnTo>
                      <a:pt x="1934790" y="19616"/>
                    </a:lnTo>
                    <a:lnTo>
                      <a:pt x="1940985" y="16814"/>
                    </a:lnTo>
                    <a:lnTo>
                      <a:pt x="1945557" y="13864"/>
                    </a:lnTo>
                    <a:lnTo>
                      <a:pt x="1945557" y="12537"/>
                    </a:lnTo>
                    <a:lnTo>
                      <a:pt x="1941132" y="11357"/>
                    </a:lnTo>
                    <a:lnTo>
                      <a:pt x="1919894" y="10767"/>
                    </a:lnTo>
                    <a:lnTo>
                      <a:pt x="1914141" y="10029"/>
                    </a:lnTo>
                    <a:lnTo>
                      <a:pt x="1906324" y="10619"/>
                    </a:lnTo>
                    <a:lnTo>
                      <a:pt x="1901605" y="10324"/>
                    </a:lnTo>
                    <a:lnTo>
                      <a:pt x="1893640" y="7375"/>
                    </a:lnTo>
                    <a:lnTo>
                      <a:pt x="1886708" y="7817"/>
                    </a:lnTo>
                    <a:lnTo>
                      <a:pt x="1865322" y="6637"/>
                    </a:lnTo>
                    <a:lnTo>
                      <a:pt x="1863257" y="6047"/>
                    </a:lnTo>
                    <a:lnTo>
                      <a:pt x="1857652" y="1622"/>
                    </a:lnTo>
                    <a:lnTo>
                      <a:pt x="1855440" y="442"/>
                    </a:lnTo>
                    <a:lnTo>
                      <a:pt x="1852785" y="0"/>
                    </a:lnTo>
                    <a:lnTo>
                      <a:pt x="1829187" y="1180"/>
                    </a:lnTo>
                    <a:lnTo>
                      <a:pt x="1823582" y="2212"/>
                    </a:lnTo>
                    <a:lnTo>
                      <a:pt x="1814733" y="6195"/>
                    </a:lnTo>
                    <a:lnTo>
                      <a:pt x="1815322" y="7522"/>
                    </a:lnTo>
                    <a:lnTo>
                      <a:pt x="1820632" y="9587"/>
                    </a:lnTo>
                    <a:lnTo>
                      <a:pt x="1827564" y="13422"/>
                    </a:lnTo>
                    <a:lnTo>
                      <a:pt x="1827564" y="14012"/>
                    </a:lnTo>
                    <a:lnTo>
                      <a:pt x="1822402" y="12684"/>
                    </a:lnTo>
                    <a:lnTo>
                      <a:pt x="1815175" y="9292"/>
                    </a:lnTo>
                    <a:lnTo>
                      <a:pt x="1800131" y="1032"/>
                    </a:lnTo>
                    <a:lnTo>
                      <a:pt x="1797919" y="737"/>
                    </a:lnTo>
                    <a:lnTo>
                      <a:pt x="1778450" y="2360"/>
                    </a:lnTo>
                    <a:lnTo>
                      <a:pt x="1764880" y="7817"/>
                    </a:lnTo>
                    <a:lnTo>
                      <a:pt x="1762963" y="9292"/>
                    </a:lnTo>
                    <a:lnTo>
                      <a:pt x="1761931" y="11357"/>
                    </a:lnTo>
                    <a:lnTo>
                      <a:pt x="1761931" y="14012"/>
                    </a:lnTo>
                    <a:lnTo>
                      <a:pt x="1767388" y="17994"/>
                    </a:lnTo>
                    <a:lnTo>
                      <a:pt x="1779334" y="23746"/>
                    </a:lnTo>
                    <a:lnTo>
                      <a:pt x="1782432" y="25958"/>
                    </a:lnTo>
                    <a:lnTo>
                      <a:pt x="1766355" y="22714"/>
                    </a:lnTo>
                    <a:lnTo>
                      <a:pt x="1755146" y="17551"/>
                    </a:lnTo>
                    <a:lnTo>
                      <a:pt x="1749541" y="14159"/>
                    </a:lnTo>
                    <a:lnTo>
                      <a:pt x="1745854" y="10767"/>
                    </a:lnTo>
                    <a:lnTo>
                      <a:pt x="1742167" y="8554"/>
                    </a:lnTo>
                    <a:lnTo>
                      <a:pt x="1736562" y="6932"/>
                    </a:lnTo>
                    <a:lnTo>
                      <a:pt x="1701754" y="4720"/>
                    </a:lnTo>
                    <a:lnTo>
                      <a:pt x="1665766" y="7227"/>
                    </a:lnTo>
                    <a:lnTo>
                      <a:pt x="1667979" y="9882"/>
                    </a:lnTo>
                    <a:lnTo>
                      <a:pt x="1671518" y="12979"/>
                    </a:lnTo>
                    <a:lnTo>
                      <a:pt x="1684498" y="19764"/>
                    </a:lnTo>
                    <a:lnTo>
                      <a:pt x="1690250" y="23599"/>
                    </a:lnTo>
                    <a:lnTo>
                      <a:pt x="1692905" y="25811"/>
                    </a:lnTo>
                    <a:lnTo>
                      <a:pt x="1704557" y="30973"/>
                    </a:lnTo>
                    <a:lnTo>
                      <a:pt x="1706621" y="33186"/>
                    </a:lnTo>
                    <a:lnTo>
                      <a:pt x="1701902" y="35545"/>
                    </a:lnTo>
                    <a:lnTo>
                      <a:pt x="1694969" y="37905"/>
                    </a:lnTo>
                    <a:lnTo>
                      <a:pt x="1691430" y="37020"/>
                    </a:lnTo>
                    <a:lnTo>
                      <a:pt x="1688922" y="33481"/>
                    </a:lnTo>
                    <a:lnTo>
                      <a:pt x="1686563" y="30826"/>
                    </a:lnTo>
                    <a:lnTo>
                      <a:pt x="1684350" y="29056"/>
                    </a:lnTo>
                    <a:lnTo>
                      <a:pt x="1663259" y="18289"/>
                    </a:lnTo>
                    <a:lnTo>
                      <a:pt x="1656622" y="15339"/>
                    </a:lnTo>
                    <a:lnTo>
                      <a:pt x="1652935" y="14454"/>
                    </a:lnTo>
                    <a:lnTo>
                      <a:pt x="1643790" y="13717"/>
                    </a:lnTo>
                    <a:lnTo>
                      <a:pt x="1629188" y="14749"/>
                    </a:lnTo>
                    <a:lnTo>
                      <a:pt x="1612079" y="11947"/>
                    </a:lnTo>
                    <a:lnTo>
                      <a:pt x="1593643" y="11652"/>
                    </a:lnTo>
                    <a:lnTo>
                      <a:pt x="1586564" y="13422"/>
                    </a:lnTo>
                    <a:lnTo>
                      <a:pt x="1586859" y="14454"/>
                    </a:lnTo>
                    <a:lnTo>
                      <a:pt x="1591283" y="16814"/>
                    </a:lnTo>
                    <a:lnTo>
                      <a:pt x="1594970" y="19616"/>
                    </a:lnTo>
                    <a:lnTo>
                      <a:pt x="1599985" y="21681"/>
                    </a:lnTo>
                    <a:lnTo>
                      <a:pt x="1611342" y="25074"/>
                    </a:lnTo>
                    <a:lnTo>
                      <a:pt x="1622256" y="27581"/>
                    </a:lnTo>
                    <a:lnTo>
                      <a:pt x="1623436" y="28466"/>
                    </a:lnTo>
                    <a:lnTo>
                      <a:pt x="1615914" y="28761"/>
                    </a:lnTo>
                    <a:lnTo>
                      <a:pt x="1588776" y="26696"/>
                    </a:lnTo>
                    <a:lnTo>
                      <a:pt x="1573584" y="22566"/>
                    </a:lnTo>
                    <a:lnTo>
                      <a:pt x="1564292" y="21976"/>
                    </a:lnTo>
                    <a:lnTo>
                      <a:pt x="1561195" y="23156"/>
                    </a:lnTo>
                    <a:lnTo>
                      <a:pt x="1559868" y="24336"/>
                    </a:lnTo>
                    <a:lnTo>
                      <a:pt x="1560753" y="26253"/>
                    </a:lnTo>
                    <a:lnTo>
                      <a:pt x="1569602" y="34660"/>
                    </a:lnTo>
                    <a:lnTo>
                      <a:pt x="1568275" y="35693"/>
                    </a:lnTo>
                    <a:lnTo>
                      <a:pt x="1559720" y="34218"/>
                    </a:lnTo>
                    <a:lnTo>
                      <a:pt x="1549543" y="31121"/>
                    </a:lnTo>
                    <a:lnTo>
                      <a:pt x="1544233" y="30678"/>
                    </a:lnTo>
                    <a:lnTo>
                      <a:pt x="1535531" y="32006"/>
                    </a:lnTo>
                    <a:lnTo>
                      <a:pt x="1535531" y="33775"/>
                    </a:lnTo>
                    <a:lnTo>
                      <a:pt x="1539661" y="36283"/>
                    </a:lnTo>
                    <a:lnTo>
                      <a:pt x="1546888" y="39233"/>
                    </a:lnTo>
                    <a:lnTo>
                      <a:pt x="1546003" y="39970"/>
                    </a:lnTo>
                    <a:lnTo>
                      <a:pt x="1538039" y="40708"/>
                    </a:lnTo>
                    <a:lnTo>
                      <a:pt x="1531549" y="42625"/>
                    </a:lnTo>
                    <a:lnTo>
                      <a:pt x="1526830" y="44985"/>
                    </a:lnTo>
                    <a:lnTo>
                      <a:pt x="1526830" y="47050"/>
                    </a:lnTo>
                    <a:lnTo>
                      <a:pt x="1531992" y="50884"/>
                    </a:lnTo>
                    <a:lnTo>
                      <a:pt x="1538629" y="54572"/>
                    </a:lnTo>
                    <a:lnTo>
                      <a:pt x="1552493" y="60029"/>
                    </a:lnTo>
                    <a:lnTo>
                      <a:pt x="1587448" y="70501"/>
                    </a:lnTo>
                    <a:lnTo>
                      <a:pt x="1600575" y="76548"/>
                    </a:lnTo>
                    <a:lnTo>
                      <a:pt x="1605885" y="81415"/>
                    </a:lnTo>
                    <a:lnTo>
                      <a:pt x="1604852" y="81415"/>
                    </a:lnTo>
                    <a:lnTo>
                      <a:pt x="1599100" y="79498"/>
                    </a:lnTo>
                    <a:lnTo>
                      <a:pt x="1593201" y="76253"/>
                    </a:lnTo>
                    <a:lnTo>
                      <a:pt x="1586859" y="73598"/>
                    </a:lnTo>
                    <a:lnTo>
                      <a:pt x="1576534" y="71828"/>
                    </a:lnTo>
                    <a:lnTo>
                      <a:pt x="1549543" y="64454"/>
                    </a:lnTo>
                    <a:lnTo>
                      <a:pt x="1531402" y="58259"/>
                    </a:lnTo>
                    <a:lnTo>
                      <a:pt x="1524617" y="56342"/>
                    </a:lnTo>
                    <a:lnTo>
                      <a:pt x="1521962" y="56342"/>
                    </a:lnTo>
                    <a:lnTo>
                      <a:pt x="1520192" y="57522"/>
                    </a:lnTo>
                    <a:lnTo>
                      <a:pt x="1519160" y="59586"/>
                    </a:lnTo>
                    <a:lnTo>
                      <a:pt x="1521520" y="62094"/>
                    </a:lnTo>
                    <a:lnTo>
                      <a:pt x="1530074" y="66224"/>
                    </a:lnTo>
                    <a:lnTo>
                      <a:pt x="1529337" y="67846"/>
                    </a:lnTo>
                    <a:lnTo>
                      <a:pt x="1522110" y="67109"/>
                    </a:lnTo>
                    <a:lnTo>
                      <a:pt x="1518422" y="65929"/>
                    </a:lnTo>
                    <a:lnTo>
                      <a:pt x="1512228" y="62979"/>
                    </a:lnTo>
                    <a:lnTo>
                      <a:pt x="1507951" y="60029"/>
                    </a:lnTo>
                    <a:lnTo>
                      <a:pt x="1497036" y="51179"/>
                    </a:lnTo>
                    <a:lnTo>
                      <a:pt x="1490989" y="49557"/>
                    </a:lnTo>
                    <a:lnTo>
                      <a:pt x="1476830" y="48082"/>
                    </a:lnTo>
                    <a:lnTo>
                      <a:pt x="1471963" y="46460"/>
                    </a:lnTo>
                    <a:lnTo>
                      <a:pt x="1466948" y="43952"/>
                    </a:lnTo>
                    <a:lnTo>
                      <a:pt x="1462966" y="43215"/>
                    </a:lnTo>
                    <a:lnTo>
                      <a:pt x="1453084" y="46017"/>
                    </a:lnTo>
                    <a:lnTo>
                      <a:pt x="1447774" y="48525"/>
                    </a:lnTo>
                    <a:lnTo>
                      <a:pt x="1439515" y="53392"/>
                    </a:lnTo>
                    <a:lnTo>
                      <a:pt x="1436270" y="53982"/>
                    </a:lnTo>
                    <a:lnTo>
                      <a:pt x="1429338" y="56194"/>
                    </a:lnTo>
                    <a:lnTo>
                      <a:pt x="1418129" y="58112"/>
                    </a:lnTo>
                    <a:lnTo>
                      <a:pt x="1419013" y="60176"/>
                    </a:lnTo>
                    <a:lnTo>
                      <a:pt x="1452199" y="69321"/>
                    </a:lnTo>
                    <a:lnTo>
                      <a:pt x="1455886" y="70648"/>
                    </a:lnTo>
                    <a:lnTo>
                      <a:pt x="1458983" y="72418"/>
                    </a:lnTo>
                    <a:lnTo>
                      <a:pt x="1458983" y="73156"/>
                    </a:lnTo>
                    <a:lnTo>
                      <a:pt x="1449839" y="73156"/>
                    </a:lnTo>
                    <a:lnTo>
                      <a:pt x="1446299" y="74926"/>
                    </a:lnTo>
                    <a:lnTo>
                      <a:pt x="1443497" y="74926"/>
                    </a:lnTo>
                    <a:lnTo>
                      <a:pt x="1437450" y="73598"/>
                    </a:lnTo>
                    <a:lnTo>
                      <a:pt x="1430075" y="70501"/>
                    </a:lnTo>
                    <a:lnTo>
                      <a:pt x="1424323" y="69321"/>
                    </a:lnTo>
                    <a:lnTo>
                      <a:pt x="1417834" y="68878"/>
                    </a:lnTo>
                    <a:lnTo>
                      <a:pt x="1412376" y="70058"/>
                    </a:lnTo>
                    <a:lnTo>
                      <a:pt x="1408099" y="72713"/>
                    </a:lnTo>
                    <a:lnTo>
                      <a:pt x="1407657" y="74778"/>
                    </a:lnTo>
                    <a:lnTo>
                      <a:pt x="1402495" y="72123"/>
                    </a:lnTo>
                    <a:lnTo>
                      <a:pt x="1397627" y="68731"/>
                    </a:lnTo>
                    <a:lnTo>
                      <a:pt x="1391433" y="66814"/>
                    </a:lnTo>
                    <a:lnTo>
                      <a:pt x="1380371" y="66076"/>
                    </a:lnTo>
                    <a:lnTo>
                      <a:pt x="1367244" y="68288"/>
                    </a:lnTo>
                    <a:lnTo>
                      <a:pt x="1359132" y="71091"/>
                    </a:lnTo>
                    <a:lnTo>
                      <a:pt x="1351757" y="75073"/>
                    </a:lnTo>
                    <a:lnTo>
                      <a:pt x="1345858" y="77580"/>
                    </a:lnTo>
                    <a:lnTo>
                      <a:pt x="1339221" y="79055"/>
                    </a:lnTo>
                    <a:lnTo>
                      <a:pt x="1325356" y="79055"/>
                    </a:lnTo>
                    <a:lnTo>
                      <a:pt x="1316802" y="80088"/>
                    </a:lnTo>
                    <a:lnTo>
                      <a:pt x="1305003" y="83185"/>
                    </a:lnTo>
                    <a:lnTo>
                      <a:pt x="1297776" y="85692"/>
                    </a:lnTo>
                    <a:lnTo>
                      <a:pt x="1292466" y="88495"/>
                    </a:lnTo>
                    <a:lnTo>
                      <a:pt x="1286566" y="92330"/>
                    </a:lnTo>
                    <a:lnTo>
                      <a:pt x="1285681" y="95427"/>
                    </a:lnTo>
                    <a:lnTo>
                      <a:pt x="1293056" y="98967"/>
                    </a:lnTo>
                    <a:lnTo>
                      <a:pt x="1296006" y="99409"/>
                    </a:lnTo>
                    <a:close/>
                    <a:moveTo>
                      <a:pt x="1619896" y="762087"/>
                    </a:moveTo>
                    <a:lnTo>
                      <a:pt x="1614292" y="763710"/>
                    </a:lnTo>
                    <a:lnTo>
                      <a:pt x="1611784" y="765480"/>
                    </a:lnTo>
                    <a:lnTo>
                      <a:pt x="1610162" y="768134"/>
                    </a:lnTo>
                    <a:lnTo>
                      <a:pt x="1608835" y="769757"/>
                    </a:lnTo>
                    <a:lnTo>
                      <a:pt x="1607950" y="770494"/>
                    </a:lnTo>
                    <a:lnTo>
                      <a:pt x="1607507" y="771232"/>
                    </a:lnTo>
                    <a:lnTo>
                      <a:pt x="1607950" y="772707"/>
                    </a:lnTo>
                    <a:lnTo>
                      <a:pt x="1608687" y="774182"/>
                    </a:lnTo>
                    <a:lnTo>
                      <a:pt x="1610752" y="775067"/>
                    </a:lnTo>
                    <a:lnTo>
                      <a:pt x="1612522" y="774772"/>
                    </a:lnTo>
                    <a:lnTo>
                      <a:pt x="1616652" y="773002"/>
                    </a:lnTo>
                    <a:lnTo>
                      <a:pt x="1621961" y="771527"/>
                    </a:lnTo>
                    <a:lnTo>
                      <a:pt x="1623879" y="769904"/>
                    </a:lnTo>
                    <a:lnTo>
                      <a:pt x="1625796" y="766955"/>
                    </a:lnTo>
                    <a:lnTo>
                      <a:pt x="1628598" y="764005"/>
                    </a:lnTo>
                    <a:lnTo>
                      <a:pt x="1629484" y="762825"/>
                    </a:lnTo>
                    <a:lnTo>
                      <a:pt x="1629778" y="761792"/>
                    </a:lnTo>
                    <a:lnTo>
                      <a:pt x="1630221" y="761055"/>
                    </a:lnTo>
                    <a:lnTo>
                      <a:pt x="1632728" y="758548"/>
                    </a:lnTo>
                    <a:lnTo>
                      <a:pt x="1636710" y="755598"/>
                    </a:lnTo>
                    <a:lnTo>
                      <a:pt x="1638185" y="753680"/>
                    </a:lnTo>
                    <a:lnTo>
                      <a:pt x="1638185" y="753238"/>
                    </a:lnTo>
                    <a:lnTo>
                      <a:pt x="1637006" y="751026"/>
                    </a:lnTo>
                    <a:lnTo>
                      <a:pt x="1636268" y="750288"/>
                    </a:lnTo>
                    <a:lnTo>
                      <a:pt x="1635383" y="749993"/>
                    </a:lnTo>
                    <a:lnTo>
                      <a:pt x="1632138" y="749993"/>
                    </a:lnTo>
                    <a:lnTo>
                      <a:pt x="1628451" y="750731"/>
                    </a:lnTo>
                    <a:lnTo>
                      <a:pt x="1627124" y="751615"/>
                    </a:lnTo>
                    <a:lnTo>
                      <a:pt x="1626091" y="752795"/>
                    </a:lnTo>
                    <a:lnTo>
                      <a:pt x="1626091" y="753975"/>
                    </a:lnTo>
                    <a:lnTo>
                      <a:pt x="1627124" y="755155"/>
                    </a:lnTo>
                    <a:lnTo>
                      <a:pt x="1626829" y="755745"/>
                    </a:lnTo>
                    <a:lnTo>
                      <a:pt x="1624026" y="756188"/>
                    </a:lnTo>
                    <a:lnTo>
                      <a:pt x="1623141" y="756925"/>
                    </a:lnTo>
                    <a:lnTo>
                      <a:pt x="1620634" y="761497"/>
                    </a:lnTo>
                    <a:lnTo>
                      <a:pt x="1619896" y="762087"/>
                    </a:lnTo>
                    <a:close/>
                    <a:moveTo>
                      <a:pt x="1597330" y="1245859"/>
                    </a:moveTo>
                    <a:lnTo>
                      <a:pt x="1597773" y="1243351"/>
                    </a:lnTo>
                    <a:lnTo>
                      <a:pt x="1598953" y="1243646"/>
                    </a:lnTo>
                    <a:lnTo>
                      <a:pt x="1599395" y="1243351"/>
                    </a:lnTo>
                    <a:lnTo>
                      <a:pt x="1599395" y="1241876"/>
                    </a:lnTo>
                    <a:lnTo>
                      <a:pt x="1599100" y="1239959"/>
                    </a:lnTo>
                    <a:lnTo>
                      <a:pt x="1598068" y="1239959"/>
                    </a:lnTo>
                    <a:lnTo>
                      <a:pt x="1596888" y="1241729"/>
                    </a:lnTo>
                    <a:lnTo>
                      <a:pt x="1596888" y="1243351"/>
                    </a:lnTo>
                    <a:lnTo>
                      <a:pt x="1596150" y="1244679"/>
                    </a:lnTo>
                    <a:lnTo>
                      <a:pt x="1596888" y="1246154"/>
                    </a:lnTo>
                    <a:lnTo>
                      <a:pt x="1597330" y="1245859"/>
                    </a:lnTo>
                    <a:close/>
                    <a:moveTo>
                      <a:pt x="1594528" y="1267687"/>
                    </a:moveTo>
                    <a:lnTo>
                      <a:pt x="1593348" y="1269162"/>
                    </a:lnTo>
                    <a:lnTo>
                      <a:pt x="1593348" y="1271080"/>
                    </a:lnTo>
                    <a:lnTo>
                      <a:pt x="1594676" y="1271817"/>
                    </a:lnTo>
                    <a:lnTo>
                      <a:pt x="1595413" y="1271227"/>
                    </a:lnTo>
                    <a:lnTo>
                      <a:pt x="1596298" y="1269752"/>
                    </a:lnTo>
                    <a:lnTo>
                      <a:pt x="1596298" y="1268720"/>
                    </a:lnTo>
                    <a:lnTo>
                      <a:pt x="1595561" y="1267982"/>
                    </a:lnTo>
                    <a:lnTo>
                      <a:pt x="1594528" y="1267982"/>
                    </a:lnTo>
                    <a:close/>
                    <a:moveTo>
                      <a:pt x="1603525" y="1275799"/>
                    </a:moveTo>
                    <a:lnTo>
                      <a:pt x="1604410" y="1275357"/>
                    </a:lnTo>
                    <a:lnTo>
                      <a:pt x="1605000" y="1274915"/>
                    </a:lnTo>
                    <a:lnTo>
                      <a:pt x="1605295" y="1274177"/>
                    </a:lnTo>
                    <a:lnTo>
                      <a:pt x="1605295" y="1272112"/>
                    </a:lnTo>
                    <a:lnTo>
                      <a:pt x="1604557" y="1271080"/>
                    </a:lnTo>
                    <a:lnTo>
                      <a:pt x="1603525" y="1270047"/>
                    </a:lnTo>
                    <a:lnTo>
                      <a:pt x="1603082" y="1270047"/>
                    </a:lnTo>
                    <a:lnTo>
                      <a:pt x="1602787" y="1270637"/>
                    </a:lnTo>
                    <a:lnTo>
                      <a:pt x="1602787" y="1271227"/>
                    </a:lnTo>
                    <a:lnTo>
                      <a:pt x="1603673" y="1272407"/>
                    </a:lnTo>
                    <a:lnTo>
                      <a:pt x="1602935" y="1275652"/>
                    </a:lnTo>
                    <a:lnTo>
                      <a:pt x="1603525" y="1275652"/>
                    </a:lnTo>
                    <a:close/>
                    <a:moveTo>
                      <a:pt x="1591726" y="1080521"/>
                    </a:moveTo>
                    <a:lnTo>
                      <a:pt x="1594528" y="1083471"/>
                    </a:lnTo>
                    <a:lnTo>
                      <a:pt x="1596593" y="1084946"/>
                    </a:lnTo>
                    <a:lnTo>
                      <a:pt x="1597920" y="1084946"/>
                    </a:lnTo>
                    <a:lnTo>
                      <a:pt x="1599248" y="1084208"/>
                    </a:lnTo>
                    <a:lnTo>
                      <a:pt x="1600428" y="1082881"/>
                    </a:lnTo>
                    <a:lnTo>
                      <a:pt x="1601903" y="1080226"/>
                    </a:lnTo>
                    <a:lnTo>
                      <a:pt x="1603673" y="1076244"/>
                    </a:lnTo>
                    <a:lnTo>
                      <a:pt x="1605737" y="1072851"/>
                    </a:lnTo>
                    <a:lnTo>
                      <a:pt x="1608097" y="1069902"/>
                    </a:lnTo>
                    <a:lnTo>
                      <a:pt x="1609425" y="1067542"/>
                    </a:lnTo>
                    <a:lnTo>
                      <a:pt x="1609867" y="1064444"/>
                    </a:lnTo>
                    <a:lnTo>
                      <a:pt x="1610752" y="1061052"/>
                    </a:lnTo>
                    <a:lnTo>
                      <a:pt x="1610310" y="1058545"/>
                    </a:lnTo>
                    <a:lnTo>
                      <a:pt x="1608982" y="1056627"/>
                    </a:lnTo>
                    <a:lnTo>
                      <a:pt x="1605590" y="1052940"/>
                    </a:lnTo>
                    <a:lnTo>
                      <a:pt x="1603525" y="1051908"/>
                    </a:lnTo>
                    <a:lnTo>
                      <a:pt x="1602198" y="1051908"/>
                    </a:lnTo>
                    <a:lnTo>
                      <a:pt x="1600870" y="1052498"/>
                    </a:lnTo>
                    <a:lnTo>
                      <a:pt x="1599248" y="1052498"/>
                    </a:lnTo>
                    <a:lnTo>
                      <a:pt x="1595118" y="1052203"/>
                    </a:lnTo>
                    <a:lnTo>
                      <a:pt x="1593643" y="1052645"/>
                    </a:lnTo>
                    <a:lnTo>
                      <a:pt x="1591136" y="1054710"/>
                    </a:lnTo>
                    <a:lnTo>
                      <a:pt x="1587006" y="1060020"/>
                    </a:lnTo>
                    <a:lnTo>
                      <a:pt x="1585531" y="1062380"/>
                    </a:lnTo>
                    <a:lnTo>
                      <a:pt x="1584941" y="1064150"/>
                    </a:lnTo>
                    <a:lnTo>
                      <a:pt x="1584499" y="1066362"/>
                    </a:lnTo>
                    <a:lnTo>
                      <a:pt x="1584499" y="1074326"/>
                    </a:lnTo>
                    <a:lnTo>
                      <a:pt x="1584793" y="1075949"/>
                    </a:lnTo>
                    <a:lnTo>
                      <a:pt x="1586416" y="1077571"/>
                    </a:lnTo>
                    <a:lnTo>
                      <a:pt x="1589366" y="1078751"/>
                    </a:lnTo>
                    <a:lnTo>
                      <a:pt x="1591726" y="1080521"/>
                    </a:lnTo>
                    <a:close/>
                    <a:moveTo>
                      <a:pt x="1590841" y="1397332"/>
                    </a:moveTo>
                    <a:lnTo>
                      <a:pt x="1591726" y="1397922"/>
                    </a:lnTo>
                    <a:lnTo>
                      <a:pt x="1593348" y="1397922"/>
                    </a:lnTo>
                    <a:lnTo>
                      <a:pt x="1593348" y="1397037"/>
                    </a:lnTo>
                    <a:lnTo>
                      <a:pt x="1592463" y="1395267"/>
                    </a:lnTo>
                    <a:lnTo>
                      <a:pt x="1590546" y="1394825"/>
                    </a:lnTo>
                    <a:lnTo>
                      <a:pt x="1589956" y="1395562"/>
                    </a:lnTo>
                    <a:lnTo>
                      <a:pt x="1589956" y="1396300"/>
                    </a:lnTo>
                    <a:lnTo>
                      <a:pt x="1590841" y="1397185"/>
                    </a:lnTo>
                    <a:close/>
                    <a:moveTo>
                      <a:pt x="1622551" y="1294236"/>
                    </a:moveTo>
                    <a:lnTo>
                      <a:pt x="1624321" y="1293203"/>
                    </a:lnTo>
                    <a:lnTo>
                      <a:pt x="1625649" y="1291729"/>
                    </a:lnTo>
                    <a:lnTo>
                      <a:pt x="1626681" y="1289959"/>
                    </a:lnTo>
                    <a:lnTo>
                      <a:pt x="1627124" y="1287894"/>
                    </a:lnTo>
                    <a:lnTo>
                      <a:pt x="1626829" y="1283469"/>
                    </a:lnTo>
                    <a:lnTo>
                      <a:pt x="1625354" y="1283469"/>
                    </a:lnTo>
                    <a:lnTo>
                      <a:pt x="1624321" y="1284059"/>
                    </a:lnTo>
                    <a:lnTo>
                      <a:pt x="1623289" y="1285386"/>
                    </a:lnTo>
                    <a:lnTo>
                      <a:pt x="1622699" y="1287009"/>
                    </a:lnTo>
                    <a:lnTo>
                      <a:pt x="1622699" y="1288779"/>
                    </a:lnTo>
                    <a:lnTo>
                      <a:pt x="1621814" y="1290844"/>
                    </a:lnTo>
                    <a:lnTo>
                      <a:pt x="1620487" y="1293203"/>
                    </a:lnTo>
                    <a:lnTo>
                      <a:pt x="1620487" y="1294383"/>
                    </a:lnTo>
                    <a:lnTo>
                      <a:pt x="1621224" y="1294383"/>
                    </a:lnTo>
                    <a:lnTo>
                      <a:pt x="1622551" y="1293941"/>
                    </a:lnTo>
                    <a:close/>
                    <a:moveTo>
                      <a:pt x="1584499" y="1162526"/>
                    </a:moveTo>
                    <a:lnTo>
                      <a:pt x="1585679" y="1161789"/>
                    </a:lnTo>
                    <a:lnTo>
                      <a:pt x="1587153" y="1160314"/>
                    </a:lnTo>
                    <a:lnTo>
                      <a:pt x="1587596" y="1159281"/>
                    </a:lnTo>
                    <a:lnTo>
                      <a:pt x="1586416" y="1158691"/>
                    </a:lnTo>
                    <a:lnTo>
                      <a:pt x="1585236" y="1160461"/>
                    </a:lnTo>
                    <a:lnTo>
                      <a:pt x="1584056" y="1160461"/>
                    </a:lnTo>
                    <a:lnTo>
                      <a:pt x="1583319" y="1162231"/>
                    </a:lnTo>
                    <a:lnTo>
                      <a:pt x="1583319" y="1162674"/>
                    </a:lnTo>
                    <a:lnTo>
                      <a:pt x="1584351" y="1162674"/>
                    </a:lnTo>
                    <a:close/>
                    <a:moveTo>
                      <a:pt x="1592611" y="1291876"/>
                    </a:moveTo>
                    <a:lnTo>
                      <a:pt x="1600133" y="1287451"/>
                    </a:lnTo>
                    <a:lnTo>
                      <a:pt x="1601608" y="1285239"/>
                    </a:lnTo>
                    <a:lnTo>
                      <a:pt x="1602935" y="1282289"/>
                    </a:lnTo>
                    <a:lnTo>
                      <a:pt x="1602198" y="1282584"/>
                    </a:lnTo>
                    <a:lnTo>
                      <a:pt x="1600280" y="1284649"/>
                    </a:lnTo>
                    <a:lnTo>
                      <a:pt x="1598510" y="1285681"/>
                    </a:lnTo>
                    <a:lnTo>
                      <a:pt x="1596888" y="1285681"/>
                    </a:lnTo>
                    <a:lnTo>
                      <a:pt x="1595855" y="1285976"/>
                    </a:lnTo>
                    <a:lnTo>
                      <a:pt x="1595265" y="1286714"/>
                    </a:lnTo>
                    <a:lnTo>
                      <a:pt x="1591873" y="1287894"/>
                    </a:lnTo>
                    <a:lnTo>
                      <a:pt x="1590546" y="1289074"/>
                    </a:lnTo>
                    <a:lnTo>
                      <a:pt x="1589661" y="1291729"/>
                    </a:lnTo>
                    <a:lnTo>
                      <a:pt x="1591283" y="1292319"/>
                    </a:lnTo>
                    <a:lnTo>
                      <a:pt x="1592611" y="1292023"/>
                    </a:lnTo>
                    <a:close/>
                    <a:moveTo>
                      <a:pt x="1593348" y="1155299"/>
                    </a:moveTo>
                    <a:lnTo>
                      <a:pt x="1594676" y="1153677"/>
                    </a:lnTo>
                    <a:lnTo>
                      <a:pt x="1593201" y="1152792"/>
                    </a:lnTo>
                    <a:lnTo>
                      <a:pt x="1590988" y="1153087"/>
                    </a:lnTo>
                    <a:lnTo>
                      <a:pt x="1589808" y="1153824"/>
                    </a:lnTo>
                    <a:lnTo>
                      <a:pt x="1588776" y="1155004"/>
                    </a:lnTo>
                    <a:lnTo>
                      <a:pt x="1587596" y="1157364"/>
                    </a:lnTo>
                    <a:lnTo>
                      <a:pt x="1590251" y="1157069"/>
                    </a:lnTo>
                    <a:lnTo>
                      <a:pt x="1593201" y="1155594"/>
                    </a:lnTo>
                    <a:close/>
                    <a:moveTo>
                      <a:pt x="1634498" y="1118131"/>
                    </a:moveTo>
                    <a:lnTo>
                      <a:pt x="1637006" y="1117099"/>
                    </a:lnTo>
                    <a:lnTo>
                      <a:pt x="1638038" y="1115771"/>
                    </a:lnTo>
                    <a:lnTo>
                      <a:pt x="1633908" y="1116214"/>
                    </a:lnTo>
                    <a:lnTo>
                      <a:pt x="1628304" y="1117689"/>
                    </a:lnTo>
                    <a:lnTo>
                      <a:pt x="1626829" y="1119311"/>
                    </a:lnTo>
                    <a:lnTo>
                      <a:pt x="1626829" y="1119901"/>
                    </a:lnTo>
                    <a:lnTo>
                      <a:pt x="1630368" y="1119459"/>
                    </a:lnTo>
                    <a:lnTo>
                      <a:pt x="1634498" y="1118426"/>
                    </a:lnTo>
                    <a:close/>
                    <a:moveTo>
                      <a:pt x="1457804" y="908989"/>
                    </a:moveTo>
                    <a:lnTo>
                      <a:pt x="1458836" y="911791"/>
                    </a:lnTo>
                    <a:lnTo>
                      <a:pt x="1459426" y="912676"/>
                    </a:lnTo>
                    <a:lnTo>
                      <a:pt x="1463113" y="914741"/>
                    </a:lnTo>
                    <a:lnTo>
                      <a:pt x="1464736" y="916363"/>
                    </a:lnTo>
                    <a:lnTo>
                      <a:pt x="1465768" y="918576"/>
                    </a:lnTo>
                    <a:lnTo>
                      <a:pt x="1466948" y="919756"/>
                    </a:lnTo>
                    <a:lnTo>
                      <a:pt x="1468423" y="920050"/>
                    </a:lnTo>
                    <a:lnTo>
                      <a:pt x="1469750" y="919608"/>
                    </a:lnTo>
                    <a:lnTo>
                      <a:pt x="1471078" y="918428"/>
                    </a:lnTo>
                    <a:lnTo>
                      <a:pt x="1471668" y="917248"/>
                    </a:lnTo>
                    <a:lnTo>
                      <a:pt x="1471668" y="916068"/>
                    </a:lnTo>
                    <a:lnTo>
                      <a:pt x="1469308" y="910169"/>
                    </a:lnTo>
                    <a:lnTo>
                      <a:pt x="1467538" y="907366"/>
                    </a:lnTo>
                    <a:lnTo>
                      <a:pt x="1464588" y="903826"/>
                    </a:lnTo>
                    <a:lnTo>
                      <a:pt x="1463998" y="902499"/>
                    </a:lnTo>
                    <a:lnTo>
                      <a:pt x="1463261" y="901467"/>
                    </a:lnTo>
                    <a:lnTo>
                      <a:pt x="1462818" y="901024"/>
                    </a:lnTo>
                    <a:lnTo>
                      <a:pt x="1460458" y="900287"/>
                    </a:lnTo>
                    <a:lnTo>
                      <a:pt x="1457361" y="900729"/>
                    </a:lnTo>
                    <a:lnTo>
                      <a:pt x="1456624" y="902647"/>
                    </a:lnTo>
                    <a:lnTo>
                      <a:pt x="1456624" y="903826"/>
                    </a:lnTo>
                    <a:lnTo>
                      <a:pt x="1457509" y="906334"/>
                    </a:lnTo>
                    <a:lnTo>
                      <a:pt x="1457509" y="909136"/>
                    </a:lnTo>
                    <a:close/>
                    <a:moveTo>
                      <a:pt x="1495709" y="906039"/>
                    </a:moveTo>
                    <a:lnTo>
                      <a:pt x="1495709" y="904711"/>
                    </a:lnTo>
                    <a:lnTo>
                      <a:pt x="1493202" y="902794"/>
                    </a:lnTo>
                    <a:lnTo>
                      <a:pt x="1488924" y="900139"/>
                    </a:lnTo>
                    <a:lnTo>
                      <a:pt x="1484500" y="897927"/>
                    </a:lnTo>
                    <a:lnTo>
                      <a:pt x="1477125" y="895567"/>
                    </a:lnTo>
                    <a:lnTo>
                      <a:pt x="1475797" y="896599"/>
                    </a:lnTo>
                    <a:lnTo>
                      <a:pt x="1475503" y="897337"/>
                    </a:lnTo>
                    <a:lnTo>
                      <a:pt x="1475945" y="898369"/>
                    </a:lnTo>
                    <a:lnTo>
                      <a:pt x="1478010" y="900582"/>
                    </a:lnTo>
                    <a:lnTo>
                      <a:pt x="1480665" y="901467"/>
                    </a:lnTo>
                    <a:lnTo>
                      <a:pt x="1481845" y="902352"/>
                    </a:lnTo>
                    <a:lnTo>
                      <a:pt x="1482582" y="903531"/>
                    </a:lnTo>
                    <a:lnTo>
                      <a:pt x="1483910" y="904711"/>
                    </a:lnTo>
                    <a:lnTo>
                      <a:pt x="1484205" y="906334"/>
                    </a:lnTo>
                    <a:lnTo>
                      <a:pt x="1484500" y="910906"/>
                    </a:lnTo>
                    <a:lnTo>
                      <a:pt x="1487302" y="911791"/>
                    </a:lnTo>
                    <a:lnTo>
                      <a:pt x="1489072" y="911496"/>
                    </a:lnTo>
                    <a:lnTo>
                      <a:pt x="1492317" y="910316"/>
                    </a:lnTo>
                    <a:lnTo>
                      <a:pt x="1493054" y="911053"/>
                    </a:lnTo>
                    <a:lnTo>
                      <a:pt x="1495266" y="911643"/>
                    </a:lnTo>
                    <a:lnTo>
                      <a:pt x="1492759" y="913561"/>
                    </a:lnTo>
                    <a:lnTo>
                      <a:pt x="1492464" y="914888"/>
                    </a:lnTo>
                    <a:lnTo>
                      <a:pt x="1493054" y="915331"/>
                    </a:lnTo>
                    <a:lnTo>
                      <a:pt x="1496594" y="915773"/>
                    </a:lnTo>
                    <a:lnTo>
                      <a:pt x="1497036" y="915773"/>
                    </a:lnTo>
                    <a:lnTo>
                      <a:pt x="1496741" y="914888"/>
                    </a:lnTo>
                    <a:lnTo>
                      <a:pt x="1496741" y="914298"/>
                    </a:lnTo>
                    <a:lnTo>
                      <a:pt x="1497774" y="913856"/>
                    </a:lnTo>
                    <a:lnTo>
                      <a:pt x="1498364" y="913856"/>
                    </a:lnTo>
                    <a:lnTo>
                      <a:pt x="1499544" y="915183"/>
                    </a:lnTo>
                    <a:lnTo>
                      <a:pt x="1500576" y="915773"/>
                    </a:lnTo>
                    <a:lnTo>
                      <a:pt x="1503526" y="916953"/>
                    </a:lnTo>
                    <a:lnTo>
                      <a:pt x="1504853" y="916953"/>
                    </a:lnTo>
                    <a:lnTo>
                      <a:pt x="1506623" y="915331"/>
                    </a:lnTo>
                    <a:lnTo>
                      <a:pt x="1507361" y="914151"/>
                    </a:lnTo>
                    <a:lnTo>
                      <a:pt x="1507361" y="913413"/>
                    </a:lnTo>
                    <a:lnTo>
                      <a:pt x="1506623" y="913118"/>
                    </a:lnTo>
                    <a:lnTo>
                      <a:pt x="1501166" y="912676"/>
                    </a:lnTo>
                    <a:lnTo>
                      <a:pt x="1497774" y="911643"/>
                    </a:lnTo>
                    <a:lnTo>
                      <a:pt x="1494381" y="910021"/>
                    </a:lnTo>
                    <a:lnTo>
                      <a:pt x="1493349" y="908546"/>
                    </a:lnTo>
                    <a:lnTo>
                      <a:pt x="1494677" y="907219"/>
                    </a:lnTo>
                    <a:lnTo>
                      <a:pt x="1495266" y="905891"/>
                    </a:lnTo>
                    <a:close/>
                    <a:moveTo>
                      <a:pt x="1584351" y="996303"/>
                    </a:moveTo>
                    <a:lnTo>
                      <a:pt x="1585384" y="994681"/>
                    </a:lnTo>
                    <a:lnTo>
                      <a:pt x="1580369" y="992174"/>
                    </a:lnTo>
                    <a:lnTo>
                      <a:pt x="1574617" y="990551"/>
                    </a:lnTo>
                    <a:lnTo>
                      <a:pt x="1576976" y="990256"/>
                    </a:lnTo>
                    <a:lnTo>
                      <a:pt x="1577272" y="989371"/>
                    </a:lnTo>
                    <a:lnTo>
                      <a:pt x="1576239" y="987749"/>
                    </a:lnTo>
                    <a:lnTo>
                      <a:pt x="1574027" y="985537"/>
                    </a:lnTo>
                    <a:lnTo>
                      <a:pt x="1570487" y="982882"/>
                    </a:lnTo>
                    <a:lnTo>
                      <a:pt x="1568127" y="982439"/>
                    </a:lnTo>
                    <a:lnTo>
                      <a:pt x="1565915" y="985242"/>
                    </a:lnTo>
                    <a:lnTo>
                      <a:pt x="1563260" y="985242"/>
                    </a:lnTo>
                    <a:lnTo>
                      <a:pt x="1557213" y="983472"/>
                    </a:lnTo>
                    <a:lnTo>
                      <a:pt x="1547331" y="985684"/>
                    </a:lnTo>
                    <a:lnTo>
                      <a:pt x="1542906" y="985979"/>
                    </a:lnTo>
                    <a:lnTo>
                      <a:pt x="1542464" y="985389"/>
                    </a:lnTo>
                    <a:lnTo>
                      <a:pt x="1547183" y="981702"/>
                    </a:lnTo>
                    <a:lnTo>
                      <a:pt x="1548216" y="980522"/>
                    </a:lnTo>
                    <a:lnTo>
                      <a:pt x="1548511" y="979489"/>
                    </a:lnTo>
                    <a:lnTo>
                      <a:pt x="1548216" y="977720"/>
                    </a:lnTo>
                    <a:lnTo>
                      <a:pt x="1545266" y="968723"/>
                    </a:lnTo>
                    <a:lnTo>
                      <a:pt x="1541579" y="963118"/>
                    </a:lnTo>
                    <a:lnTo>
                      <a:pt x="1538481" y="959578"/>
                    </a:lnTo>
                    <a:lnTo>
                      <a:pt x="1535679" y="957661"/>
                    </a:lnTo>
                    <a:lnTo>
                      <a:pt x="1532729" y="956333"/>
                    </a:lnTo>
                    <a:lnTo>
                      <a:pt x="1524470" y="954563"/>
                    </a:lnTo>
                    <a:lnTo>
                      <a:pt x="1522405" y="953826"/>
                    </a:lnTo>
                    <a:lnTo>
                      <a:pt x="1513998" y="948516"/>
                    </a:lnTo>
                    <a:lnTo>
                      <a:pt x="1508541" y="946156"/>
                    </a:lnTo>
                    <a:lnTo>
                      <a:pt x="1507951" y="945861"/>
                    </a:lnTo>
                    <a:lnTo>
                      <a:pt x="1503083" y="940109"/>
                    </a:lnTo>
                    <a:lnTo>
                      <a:pt x="1500871" y="938929"/>
                    </a:lnTo>
                    <a:lnTo>
                      <a:pt x="1494824" y="937307"/>
                    </a:lnTo>
                    <a:lnTo>
                      <a:pt x="1490252" y="936717"/>
                    </a:lnTo>
                    <a:lnTo>
                      <a:pt x="1485385" y="935095"/>
                    </a:lnTo>
                    <a:lnTo>
                      <a:pt x="1484057" y="933915"/>
                    </a:lnTo>
                    <a:lnTo>
                      <a:pt x="1482877" y="930817"/>
                    </a:lnTo>
                    <a:lnTo>
                      <a:pt x="1480665" y="928605"/>
                    </a:lnTo>
                    <a:lnTo>
                      <a:pt x="1474470" y="924770"/>
                    </a:lnTo>
                    <a:lnTo>
                      <a:pt x="1472700" y="924770"/>
                    </a:lnTo>
                    <a:lnTo>
                      <a:pt x="1471520" y="925213"/>
                    </a:lnTo>
                    <a:lnTo>
                      <a:pt x="1467391" y="931260"/>
                    </a:lnTo>
                    <a:lnTo>
                      <a:pt x="1465473" y="933325"/>
                    </a:lnTo>
                    <a:lnTo>
                      <a:pt x="1464293" y="933620"/>
                    </a:lnTo>
                    <a:lnTo>
                      <a:pt x="1463408" y="933030"/>
                    </a:lnTo>
                    <a:lnTo>
                      <a:pt x="1459869" y="925508"/>
                    </a:lnTo>
                    <a:lnTo>
                      <a:pt x="1455001" y="922410"/>
                    </a:lnTo>
                    <a:lnTo>
                      <a:pt x="1455001" y="921673"/>
                    </a:lnTo>
                    <a:lnTo>
                      <a:pt x="1455296" y="920788"/>
                    </a:lnTo>
                    <a:lnTo>
                      <a:pt x="1457804" y="918871"/>
                    </a:lnTo>
                    <a:lnTo>
                      <a:pt x="1458394" y="917543"/>
                    </a:lnTo>
                    <a:lnTo>
                      <a:pt x="1457804" y="914593"/>
                    </a:lnTo>
                    <a:lnTo>
                      <a:pt x="1456624" y="912233"/>
                    </a:lnTo>
                    <a:lnTo>
                      <a:pt x="1455001" y="910169"/>
                    </a:lnTo>
                    <a:lnTo>
                      <a:pt x="1449692" y="907956"/>
                    </a:lnTo>
                    <a:lnTo>
                      <a:pt x="1448364" y="905596"/>
                    </a:lnTo>
                    <a:lnTo>
                      <a:pt x="1447627" y="905006"/>
                    </a:lnTo>
                    <a:lnTo>
                      <a:pt x="1446742" y="905006"/>
                    </a:lnTo>
                    <a:lnTo>
                      <a:pt x="1442907" y="906334"/>
                    </a:lnTo>
                    <a:lnTo>
                      <a:pt x="1439957" y="908546"/>
                    </a:lnTo>
                    <a:lnTo>
                      <a:pt x="1436122" y="914003"/>
                    </a:lnTo>
                    <a:lnTo>
                      <a:pt x="1434647" y="916806"/>
                    </a:lnTo>
                    <a:lnTo>
                      <a:pt x="1433172" y="921378"/>
                    </a:lnTo>
                    <a:lnTo>
                      <a:pt x="1432140" y="926393"/>
                    </a:lnTo>
                    <a:lnTo>
                      <a:pt x="1430223" y="943797"/>
                    </a:lnTo>
                    <a:lnTo>
                      <a:pt x="1429190" y="948664"/>
                    </a:lnTo>
                    <a:lnTo>
                      <a:pt x="1426093" y="958546"/>
                    </a:lnTo>
                    <a:lnTo>
                      <a:pt x="1425355" y="962675"/>
                    </a:lnTo>
                    <a:lnTo>
                      <a:pt x="1425355" y="965330"/>
                    </a:lnTo>
                    <a:lnTo>
                      <a:pt x="1425946" y="970640"/>
                    </a:lnTo>
                    <a:lnTo>
                      <a:pt x="1428010" y="976392"/>
                    </a:lnTo>
                    <a:lnTo>
                      <a:pt x="1428600" y="978752"/>
                    </a:lnTo>
                    <a:lnTo>
                      <a:pt x="1428600" y="980669"/>
                    </a:lnTo>
                    <a:lnTo>
                      <a:pt x="1427126" y="982439"/>
                    </a:lnTo>
                    <a:lnTo>
                      <a:pt x="1424176" y="984209"/>
                    </a:lnTo>
                    <a:lnTo>
                      <a:pt x="1412081" y="989519"/>
                    </a:lnTo>
                    <a:lnTo>
                      <a:pt x="1410901" y="990404"/>
                    </a:lnTo>
                    <a:lnTo>
                      <a:pt x="1408247" y="993354"/>
                    </a:lnTo>
                    <a:lnTo>
                      <a:pt x="1405002" y="998221"/>
                    </a:lnTo>
                    <a:lnTo>
                      <a:pt x="1404117" y="999991"/>
                    </a:lnTo>
                    <a:lnTo>
                      <a:pt x="1404117" y="1001613"/>
                    </a:lnTo>
                    <a:lnTo>
                      <a:pt x="1404412" y="1003236"/>
                    </a:lnTo>
                    <a:lnTo>
                      <a:pt x="1405002" y="1003678"/>
                    </a:lnTo>
                    <a:lnTo>
                      <a:pt x="1407657" y="1004268"/>
                    </a:lnTo>
                    <a:lnTo>
                      <a:pt x="1413114" y="1004268"/>
                    </a:lnTo>
                    <a:lnTo>
                      <a:pt x="1420193" y="1000581"/>
                    </a:lnTo>
                    <a:lnTo>
                      <a:pt x="1427420" y="1000876"/>
                    </a:lnTo>
                    <a:lnTo>
                      <a:pt x="1440400" y="998811"/>
                    </a:lnTo>
                    <a:lnTo>
                      <a:pt x="1441285" y="999106"/>
                    </a:lnTo>
                    <a:lnTo>
                      <a:pt x="1442022" y="999843"/>
                    </a:lnTo>
                    <a:lnTo>
                      <a:pt x="1442612" y="1000876"/>
                    </a:lnTo>
                    <a:lnTo>
                      <a:pt x="1446447" y="1016952"/>
                    </a:lnTo>
                    <a:lnTo>
                      <a:pt x="1448364" y="1022409"/>
                    </a:lnTo>
                    <a:lnTo>
                      <a:pt x="1451019" y="1023147"/>
                    </a:lnTo>
                    <a:lnTo>
                      <a:pt x="1455001" y="1022409"/>
                    </a:lnTo>
                    <a:lnTo>
                      <a:pt x="1462228" y="1020050"/>
                    </a:lnTo>
                    <a:lnTo>
                      <a:pt x="1466506" y="1017985"/>
                    </a:lnTo>
                    <a:lnTo>
                      <a:pt x="1470783" y="1015477"/>
                    </a:lnTo>
                    <a:lnTo>
                      <a:pt x="1472848" y="1013855"/>
                    </a:lnTo>
                    <a:lnTo>
                      <a:pt x="1474175" y="1012233"/>
                    </a:lnTo>
                    <a:lnTo>
                      <a:pt x="1477272" y="1006480"/>
                    </a:lnTo>
                    <a:lnTo>
                      <a:pt x="1479337" y="1004121"/>
                    </a:lnTo>
                    <a:lnTo>
                      <a:pt x="1480517" y="1003531"/>
                    </a:lnTo>
                    <a:lnTo>
                      <a:pt x="1483615" y="1002941"/>
                    </a:lnTo>
                    <a:lnTo>
                      <a:pt x="1486712" y="1001023"/>
                    </a:lnTo>
                    <a:lnTo>
                      <a:pt x="1494381" y="994681"/>
                    </a:lnTo>
                    <a:lnTo>
                      <a:pt x="1496151" y="992174"/>
                    </a:lnTo>
                    <a:lnTo>
                      <a:pt x="1496741" y="990256"/>
                    </a:lnTo>
                    <a:lnTo>
                      <a:pt x="1497331" y="986274"/>
                    </a:lnTo>
                    <a:lnTo>
                      <a:pt x="1498216" y="984357"/>
                    </a:lnTo>
                    <a:lnTo>
                      <a:pt x="1500576" y="982587"/>
                    </a:lnTo>
                    <a:lnTo>
                      <a:pt x="1505591" y="980669"/>
                    </a:lnTo>
                    <a:lnTo>
                      <a:pt x="1508688" y="980079"/>
                    </a:lnTo>
                    <a:lnTo>
                      <a:pt x="1511785" y="980079"/>
                    </a:lnTo>
                    <a:lnTo>
                      <a:pt x="1513113" y="981407"/>
                    </a:lnTo>
                    <a:lnTo>
                      <a:pt x="1512523" y="984209"/>
                    </a:lnTo>
                    <a:lnTo>
                      <a:pt x="1512523" y="985832"/>
                    </a:lnTo>
                    <a:lnTo>
                      <a:pt x="1515325" y="986717"/>
                    </a:lnTo>
                    <a:lnTo>
                      <a:pt x="1524617" y="988339"/>
                    </a:lnTo>
                    <a:lnTo>
                      <a:pt x="1527272" y="989814"/>
                    </a:lnTo>
                    <a:lnTo>
                      <a:pt x="1528747" y="997778"/>
                    </a:lnTo>
                    <a:lnTo>
                      <a:pt x="1529632" y="998958"/>
                    </a:lnTo>
                    <a:lnTo>
                      <a:pt x="1535679" y="999548"/>
                    </a:lnTo>
                    <a:lnTo>
                      <a:pt x="1540399" y="1000728"/>
                    </a:lnTo>
                    <a:lnTo>
                      <a:pt x="1555885" y="1006038"/>
                    </a:lnTo>
                    <a:lnTo>
                      <a:pt x="1560900" y="1008250"/>
                    </a:lnTo>
                    <a:lnTo>
                      <a:pt x="1564440" y="1009135"/>
                    </a:lnTo>
                    <a:lnTo>
                      <a:pt x="1565325" y="1009135"/>
                    </a:lnTo>
                    <a:lnTo>
                      <a:pt x="1566947" y="1008398"/>
                    </a:lnTo>
                    <a:lnTo>
                      <a:pt x="1573289" y="1003531"/>
                    </a:lnTo>
                    <a:lnTo>
                      <a:pt x="1578747" y="1000286"/>
                    </a:lnTo>
                    <a:lnTo>
                      <a:pt x="1584056" y="996598"/>
                    </a:lnTo>
                    <a:close/>
                    <a:moveTo>
                      <a:pt x="1508246" y="889372"/>
                    </a:moveTo>
                    <a:lnTo>
                      <a:pt x="1510016" y="891290"/>
                    </a:lnTo>
                    <a:lnTo>
                      <a:pt x="1512375" y="892765"/>
                    </a:lnTo>
                    <a:lnTo>
                      <a:pt x="1513703" y="892322"/>
                    </a:lnTo>
                    <a:lnTo>
                      <a:pt x="1515768" y="890257"/>
                    </a:lnTo>
                    <a:lnTo>
                      <a:pt x="1515325" y="889667"/>
                    </a:lnTo>
                    <a:lnTo>
                      <a:pt x="1513408" y="889667"/>
                    </a:lnTo>
                    <a:lnTo>
                      <a:pt x="1510753" y="889225"/>
                    </a:lnTo>
                    <a:lnTo>
                      <a:pt x="1508246" y="886865"/>
                    </a:lnTo>
                    <a:lnTo>
                      <a:pt x="1507803" y="886865"/>
                    </a:lnTo>
                    <a:lnTo>
                      <a:pt x="1507803" y="888340"/>
                    </a:lnTo>
                    <a:lnTo>
                      <a:pt x="1508393" y="889520"/>
                    </a:lnTo>
                    <a:close/>
                    <a:moveTo>
                      <a:pt x="1619601" y="797190"/>
                    </a:moveTo>
                    <a:lnTo>
                      <a:pt x="1614292" y="797928"/>
                    </a:lnTo>
                    <a:lnTo>
                      <a:pt x="1613702" y="801173"/>
                    </a:lnTo>
                    <a:lnTo>
                      <a:pt x="1613702" y="802500"/>
                    </a:lnTo>
                    <a:lnTo>
                      <a:pt x="1616652" y="804860"/>
                    </a:lnTo>
                    <a:lnTo>
                      <a:pt x="1618717" y="804417"/>
                    </a:lnTo>
                    <a:lnTo>
                      <a:pt x="1622699" y="801025"/>
                    </a:lnTo>
                    <a:lnTo>
                      <a:pt x="1621666" y="799108"/>
                    </a:lnTo>
                    <a:lnTo>
                      <a:pt x="1619454" y="797190"/>
                    </a:lnTo>
                    <a:close/>
                    <a:moveTo>
                      <a:pt x="1174473" y="339230"/>
                    </a:moveTo>
                    <a:lnTo>
                      <a:pt x="1215771" y="339820"/>
                    </a:lnTo>
                    <a:lnTo>
                      <a:pt x="1230667" y="341000"/>
                    </a:lnTo>
                    <a:lnTo>
                      <a:pt x="1233174" y="340262"/>
                    </a:lnTo>
                    <a:lnTo>
                      <a:pt x="1238337" y="340262"/>
                    </a:lnTo>
                    <a:lnTo>
                      <a:pt x="1238927" y="339672"/>
                    </a:lnTo>
                    <a:lnTo>
                      <a:pt x="1243646" y="330970"/>
                    </a:lnTo>
                    <a:lnTo>
                      <a:pt x="1249103" y="329201"/>
                    </a:lnTo>
                    <a:lnTo>
                      <a:pt x="1246891" y="326398"/>
                    </a:lnTo>
                    <a:lnTo>
                      <a:pt x="1244531" y="324776"/>
                    </a:lnTo>
                    <a:lnTo>
                      <a:pt x="1240106" y="323448"/>
                    </a:lnTo>
                    <a:lnTo>
                      <a:pt x="1237157" y="323153"/>
                    </a:lnTo>
                    <a:lnTo>
                      <a:pt x="1225800" y="323743"/>
                    </a:lnTo>
                    <a:lnTo>
                      <a:pt x="1208691" y="322858"/>
                    </a:lnTo>
                    <a:lnTo>
                      <a:pt x="1201021" y="322858"/>
                    </a:lnTo>
                    <a:lnTo>
                      <a:pt x="1193942" y="324186"/>
                    </a:lnTo>
                    <a:lnTo>
                      <a:pt x="1187305" y="321973"/>
                    </a:lnTo>
                    <a:lnTo>
                      <a:pt x="1182143" y="322563"/>
                    </a:lnTo>
                    <a:lnTo>
                      <a:pt x="1170196" y="326398"/>
                    </a:lnTo>
                    <a:lnTo>
                      <a:pt x="1168868" y="327136"/>
                    </a:lnTo>
                    <a:lnTo>
                      <a:pt x="1167688" y="328758"/>
                    </a:lnTo>
                    <a:lnTo>
                      <a:pt x="1166656" y="331118"/>
                    </a:lnTo>
                    <a:lnTo>
                      <a:pt x="1166951" y="333183"/>
                    </a:lnTo>
                    <a:lnTo>
                      <a:pt x="1172408" y="338345"/>
                    </a:lnTo>
                    <a:lnTo>
                      <a:pt x="1174178" y="339377"/>
                    </a:lnTo>
                    <a:close/>
                    <a:moveTo>
                      <a:pt x="1540841" y="1034799"/>
                    </a:moveTo>
                    <a:lnTo>
                      <a:pt x="1541284" y="1032439"/>
                    </a:lnTo>
                    <a:lnTo>
                      <a:pt x="1540989" y="1030669"/>
                    </a:lnTo>
                    <a:lnTo>
                      <a:pt x="1539956" y="1029489"/>
                    </a:lnTo>
                    <a:lnTo>
                      <a:pt x="1538776" y="1028752"/>
                    </a:lnTo>
                    <a:lnTo>
                      <a:pt x="1536711" y="1028457"/>
                    </a:lnTo>
                    <a:lnTo>
                      <a:pt x="1533909" y="1028457"/>
                    </a:lnTo>
                    <a:lnTo>
                      <a:pt x="1528009" y="1030226"/>
                    </a:lnTo>
                    <a:lnTo>
                      <a:pt x="1521520" y="1029932"/>
                    </a:lnTo>
                    <a:lnTo>
                      <a:pt x="1514735" y="1032881"/>
                    </a:lnTo>
                    <a:lnTo>
                      <a:pt x="1513113" y="1032881"/>
                    </a:lnTo>
                    <a:lnTo>
                      <a:pt x="1510900" y="1032439"/>
                    </a:lnTo>
                    <a:lnTo>
                      <a:pt x="1506181" y="1030964"/>
                    </a:lnTo>
                    <a:lnTo>
                      <a:pt x="1503968" y="1031701"/>
                    </a:lnTo>
                    <a:lnTo>
                      <a:pt x="1494529" y="1045418"/>
                    </a:lnTo>
                    <a:lnTo>
                      <a:pt x="1490399" y="1049253"/>
                    </a:lnTo>
                    <a:lnTo>
                      <a:pt x="1490104" y="1050138"/>
                    </a:lnTo>
                    <a:lnTo>
                      <a:pt x="1490104" y="1052203"/>
                    </a:lnTo>
                    <a:lnTo>
                      <a:pt x="1493939" y="1056185"/>
                    </a:lnTo>
                    <a:lnTo>
                      <a:pt x="1494824" y="1058102"/>
                    </a:lnTo>
                    <a:lnTo>
                      <a:pt x="1495266" y="1061495"/>
                    </a:lnTo>
                    <a:lnTo>
                      <a:pt x="1495709" y="1062085"/>
                    </a:lnTo>
                    <a:lnTo>
                      <a:pt x="1504116" y="1058987"/>
                    </a:lnTo>
                    <a:lnTo>
                      <a:pt x="1507361" y="1058987"/>
                    </a:lnTo>
                    <a:lnTo>
                      <a:pt x="1510605" y="1060315"/>
                    </a:lnTo>
                    <a:lnTo>
                      <a:pt x="1512080" y="1060315"/>
                    </a:lnTo>
                    <a:lnTo>
                      <a:pt x="1513555" y="1060020"/>
                    </a:lnTo>
                    <a:lnTo>
                      <a:pt x="1525207" y="1052203"/>
                    </a:lnTo>
                    <a:lnTo>
                      <a:pt x="1527272" y="1050433"/>
                    </a:lnTo>
                    <a:lnTo>
                      <a:pt x="1529927" y="1047483"/>
                    </a:lnTo>
                    <a:lnTo>
                      <a:pt x="1537154" y="1042026"/>
                    </a:lnTo>
                    <a:lnTo>
                      <a:pt x="1539514" y="1038781"/>
                    </a:lnTo>
                    <a:lnTo>
                      <a:pt x="1540399" y="1036864"/>
                    </a:lnTo>
                    <a:lnTo>
                      <a:pt x="1541136" y="1034799"/>
                    </a:lnTo>
                    <a:close/>
                    <a:moveTo>
                      <a:pt x="1627124" y="744388"/>
                    </a:moveTo>
                    <a:lnTo>
                      <a:pt x="1629926" y="744831"/>
                    </a:lnTo>
                    <a:lnTo>
                      <a:pt x="1632138" y="744388"/>
                    </a:lnTo>
                    <a:lnTo>
                      <a:pt x="1636415" y="742176"/>
                    </a:lnTo>
                    <a:lnTo>
                      <a:pt x="1643348" y="739521"/>
                    </a:lnTo>
                    <a:lnTo>
                      <a:pt x="1645265" y="738046"/>
                    </a:lnTo>
                    <a:lnTo>
                      <a:pt x="1644970" y="736866"/>
                    </a:lnTo>
                    <a:lnTo>
                      <a:pt x="1643643" y="734506"/>
                    </a:lnTo>
                    <a:lnTo>
                      <a:pt x="1640545" y="733327"/>
                    </a:lnTo>
                    <a:lnTo>
                      <a:pt x="1639070" y="733327"/>
                    </a:lnTo>
                    <a:lnTo>
                      <a:pt x="1637448" y="734359"/>
                    </a:lnTo>
                    <a:lnTo>
                      <a:pt x="1637448" y="735686"/>
                    </a:lnTo>
                    <a:lnTo>
                      <a:pt x="1636563" y="736571"/>
                    </a:lnTo>
                    <a:lnTo>
                      <a:pt x="1635236" y="736276"/>
                    </a:lnTo>
                    <a:lnTo>
                      <a:pt x="1633761" y="737456"/>
                    </a:lnTo>
                    <a:lnTo>
                      <a:pt x="1629188" y="738046"/>
                    </a:lnTo>
                    <a:lnTo>
                      <a:pt x="1623731" y="743356"/>
                    </a:lnTo>
                    <a:lnTo>
                      <a:pt x="1622256" y="745273"/>
                    </a:lnTo>
                    <a:lnTo>
                      <a:pt x="1623584" y="745273"/>
                    </a:lnTo>
                    <a:lnTo>
                      <a:pt x="1627124" y="744388"/>
                    </a:lnTo>
                    <a:close/>
                    <a:moveTo>
                      <a:pt x="1756916" y="1658539"/>
                    </a:moveTo>
                    <a:lnTo>
                      <a:pt x="1760161" y="1654999"/>
                    </a:lnTo>
                    <a:lnTo>
                      <a:pt x="1756178" y="1655737"/>
                    </a:lnTo>
                    <a:lnTo>
                      <a:pt x="1752639" y="1658982"/>
                    </a:lnTo>
                    <a:lnTo>
                      <a:pt x="1753671" y="1659277"/>
                    </a:lnTo>
                    <a:lnTo>
                      <a:pt x="1756768" y="1658539"/>
                    </a:lnTo>
                    <a:close/>
                    <a:moveTo>
                      <a:pt x="1522847" y="1778155"/>
                    </a:moveTo>
                    <a:lnTo>
                      <a:pt x="1522257" y="1778892"/>
                    </a:lnTo>
                    <a:lnTo>
                      <a:pt x="1521962" y="1780367"/>
                    </a:lnTo>
                    <a:lnTo>
                      <a:pt x="1521962" y="1780957"/>
                    </a:lnTo>
                    <a:lnTo>
                      <a:pt x="1523142" y="1780662"/>
                    </a:lnTo>
                    <a:lnTo>
                      <a:pt x="1523437" y="1779925"/>
                    </a:lnTo>
                    <a:lnTo>
                      <a:pt x="1522995" y="1778597"/>
                    </a:lnTo>
                    <a:lnTo>
                      <a:pt x="1522700" y="1778155"/>
                    </a:lnTo>
                    <a:close/>
                    <a:moveTo>
                      <a:pt x="1544233" y="1661784"/>
                    </a:moveTo>
                    <a:lnTo>
                      <a:pt x="1544233" y="1662227"/>
                    </a:lnTo>
                    <a:lnTo>
                      <a:pt x="1544823" y="1662522"/>
                    </a:lnTo>
                    <a:lnTo>
                      <a:pt x="1545561" y="1662522"/>
                    </a:lnTo>
                    <a:lnTo>
                      <a:pt x="1547183" y="1661342"/>
                    </a:lnTo>
                    <a:lnTo>
                      <a:pt x="1547626" y="1660457"/>
                    </a:lnTo>
                    <a:lnTo>
                      <a:pt x="1547036" y="1660457"/>
                    </a:lnTo>
                    <a:lnTo>
                      <a:pt x="1544528" y="1661342"/>
                    </a:lnTo>
                    <a:lnTo>
                      <a:pt x="1544233" y="1661784"/>
                    </a:lnTo>
                    <a:close/>
                    <a:moveTo>
                      <a:pt x="1515473" y="1651165"/>
                    </a:moveTo>
                    <a:lnTo>
                      <a:pt x="1520782" y="1651607"/>
                    </a:lnTo>
                    <a:lnTo>
                      <a:pt x="1523585" y="1652345"/>
                    </a:lnTo>
                    <a:lnTo>
                      <a:pt x="1526534" y="1653820"/>
                    </a:lnTo>
                    <a:lnTo>
                      <a:pt x="1529189" y="1654705"/>
                    </a:lnTo>
                    <a:lnTo>
                      <a:pt x="1531402" y="1655147"/>
                    </a:lnTo>
                    <a:lnTo>
                      <a:pt x="1533172" y="1655884"/>
                    </a:lnTo>
                    <a:lnTo>
                      <a:pt x="1534499" y="1656917"/>
                    </a:lnTo>
                    <a:lnTo>
                      <a:pt x="1537596" y="1658097"/>
                    </a:lnTo>
                    <a:lnTo>
                      <a:pt x="1538039" y="1658834"/>
                    </a:lnTo>
                    <a:lnTo>
                      <a:pt x="1538629" y="1659129"/>
                    </a:lnTo>
                    <a:lnTo>
                      <a:pt x="1539366" y="1659129"/>
                    </a:lnTo>
                    <a:lnTo>
                      <a:pt x="1544823" y="1654852"/>
                    </a:lnTo>
                    <a:lnTo>
                      <a:pt x="1546446" y="1654852"/>
                    </a:lnTo>
                    <a:lnTo>
                      <a:pt x="1543644" y="1657507"/>
                    </a:lnTo>
                    <a:lnTo>
                      <a:pt x="1542611" y="1657802"/>
                    </a:lnTo>
                    <a:lnTo>
                      <a:pt x="1542021" y="1657802"/>
                    </a:lnTo>
                    <a:lnTo>
                      <a:pt x="1540546" y="1658834"/>
                    </a:lnTo>
                    <a:lnTo>
                      <a:pt x="1540546" y="1659129"/>
                    </a:lnTo>
                    <a:lnTo>
                      <a:pt x="1542169" y="1659129"/>
                    </a:lnTo>
                    <a:lnTo>
                      <a:pt x="1543054" y="1660014"/>
                    </a:lnTo>
                    <a:lnTo>
                      <a:pt x="1544381" y="1659719"/>
                    </a:lnTo>
                    <a:lnTo>
                      <a:pt x="1546298" y="1658244"/>
                    </a:lnTo>
                    <a:lnTo>
                      <a:pt x="1548068" y="1656179"/>
                    </a:lnTo>
                    <a:lnTo>
                      <a:pt x="1550428" y="1651755"/>
                    </a:lnTo>
                    <a:lnTo>
                      <a:pt x="1550428" y="1651460"/>
                    </a:lnTo>
                    <a:lnTo>
                      <a:pt x="1548068" y="1651460"/>
                    </a:lnTo>
                    <a:lnTo>
                      <a:pt x="1547773" y="1651017"/>
                    </a:lnTo>
                    <a:lnTo>
                      <a:pt x="1548511" y="1649985"/>
                    </a:lnTo>
                    <a:lnTo>
                      <a:pt x="1548511" y="1648362"/>
                    </a:lnTo>
                    <a:lnTo>
                      <a:pt x="1547773" y="1648362"/>
                    </a:lnTo>
                    <a:lnTo>
                      <a:pt x="1546741" y="1649395"/>
                    </a:lnTo>
                    <a:lnTo>
                      <a:pt x="1546003" y="1650722"/>
                    </a:lnTo>
                    <a:lnTo>
                      <a:pt x="1545119" y="1653377"/>
                    </a:lnTo>
                    <a:lnTo>
                      <a:pt x="1544971" y="1653377"/>
                    </a:lnTo>
                    <a:lnTo>
                      <a:pt x="1544086" y="1651755"/>
                    </a:lnTo>
                    <a:lnTo>
                      <a:pt x="1544086" y="1650575"/>
                    </a:lnTo>
                    <a:lnTo>
                      <a:pt x="1544381" y="1649247"/>
                    </a:lnTo>
                    <a:lnTo>
                      <a:pt x="1544086" y="1648510"/>
                    </a:lnTo>
                    <a:lnTo>
                      <a:pt x="1543054" y="1648215"/>
                    </a:lnTo>
                    <a:lnTo>
                      <a:pt x="1542611" y="1647625"/>
                    </a:lnTo>
                    <a:lnTo>
                      <a:pt x="1542611" y="1646740"/>
                    </a:lnTo>
                    <a:lnTo>
                      <a:pt x="1542316" y="1646002"/>
                    </a:lnTo>
                    <a:lnTo>
                      <a:pt x="1541579" y="1645413"/>
                    </a:lnTo>
                    <a:lnTo>
                      <a:pt x="1540251" y="1645413"/>
                    </a:lnTo>
                    <a:lnTo>
                      <a:pt x="1538481" y="1646150"/>
                    </a:lnTo>
                    <a:lnTo>
                      <a:pt x="1537154" y="1647330"/>
                    </a:lnTo>
                    <a:lnTo>
                      <a:pt x="1536269" y="1648952"/>
                    </a:lnTo>
                    <a:lnTo>
                      <a:pt x="1535384" y="1648952"/>
                    </a:lnTo>
                    <a:lnTo>
                      <a:pt x="1534647" y="1647182"/>
                    </a:lnTo>
                    <a:lnTo>
                      <a:pt x="1533909" y="1646445"/>
                    </a:lnTo>
                    <a:lnTo>
                      <a:pt x="1533024" y="1646740"/>
                    </a:lnTo>
                    <a:lnTo>
                      <a:pt x="1532582" y="1646445"/>
                    </a:lnTo>
                    <a:lnTo>
                      <a:pt x="1532582" y="1645560"/>
                    </a:lnTo>
                    <a:lnTo>
                      <a:pt x="1531402" y="1645265"/>
                    </a:lnTo>
                    <a:lnTo>
                      <a:pt x="1529632" y="1645560"/>
                    </a:lnTo>
                    <a:lnTo>
                      <a:pt x="1528452" y="1646150"/>
                    </a:lnTo>
                    <a:lnTo>
                      <a:pt x="1528009" y="1646887"/>
                    </a:lnTo>
                    <a:lnTo>
                      <a:pt x="1527567" y="1646887"/>
                    </a:lnTo>
                    <a:lnTo>
                      <a:pt x="1527125" y="1646592"/>
                    </a:lnTo>
                    <a:lnTo>
                      <a:pt x="1526387" y="1646592"/>
                    </a:lnTo>
                    <a:lnTo>
                      <a:pt x="1525355" y="1647625"/>
                    </a:lnTo>
                    <a:lnTo>
                      <a:pt x="1525060" y="1648215"/>
                    </a:lnTo>
                    <a:lnTo>
                      <a:pt x="1525650" y="1649100"/>
                    </a:lnTo>
                    <a:lnTo>
                      <a:pt x="1525650" y="1649395"/>
                    </a:lnTo>
                    <a:lnTo>
                      <a:pt x="1526534" y="1649690"/>
                    </a:lnTo>
                    <a:lnTo>
                      <a:pt x="1526534" y="1650132"/>
                    </a:lnTo>
                    <a:lnTo>
                      <a:pt x="1526240" y="1651017"/>
                    </a:lnTo>
                    <a:lnTo>
                      <a:pt x="1525650" y="1651017"/>
                    </a:lnTo>
                    <a:lnTo>
                      <a:pt x="1524912" y="1649985"/>
                    </a:lnTo>
                    <a:lnTo>
                      <a:pt x="1524322" y="1649690"/>
                    </a:lnTo>
                    <a:lnTo>
                      <a:pt x="1523880" y="1649985"/>
                    </a:lnTo>
                    <a:lnTo>
                      <a:pt x="1523437" y="1649985"/>
                    </a:lnTo>
                    <a:lnTo>
                      <a:pt x="1522995" y="1649247"/>
                    </a:lnTo>
                    <a:lnTo>
                      <a:pt x="1522257" y="1649247"/>
                    </a:lnTo>
                    <a:lnTo>
                      <a:pt x="1521077" y="1649542"/>
                    </a:lnTo>
                    <a:lnTo>
                      <a:pt x="1520340" y="1649542"/>
                    </a:lnTo>
                    <a:lnTo>
                      <a:pt x="1520045" y="1648657"/>
                    </a:lnTo>
                    <a:lnTo>
                      <a:pt x="1519602" y="1648067"/>
                    </a:lnTo>
                    <a:lnTo>
                      <a:pt x="1518865" y="1647625"/>
                    </a:lnTo>
                    <a:lnTo>
                      <a:pt x="1518570" y="1646740"/>
                    </a:lnTo>
                    <a:lnTo>
                      <a:pt x="1518865" y="1645413"/>
                    </a:lnTo>
                    <a:lnTo>
                      <a:pt x="1518275" y="1644970"/>
                    </a:lnTo>
                    <a:lnTo>
                      <a:pt x="1516653" y="1645413"/>
                    </a:lnTo>
                    <a:lnTo>
                      <a:pt x="1515620" y="1645855"/>
                    </a:lnTo>
                    <a:lnTo>
                      <a:pt x="1515030" y="1646445"/>
                    </a:lnTo>
                    <a:lnTo>
                      <a:pt x="1514293" y="1646445"/>
                    </a:lnTo>
                    <a:lnTo>
                      <a:pt x="1513260" y="1646002"/>
                    </a:lnTo>
                    <a:lnTo>
                      <a:pt x="1512375" y="1646002"/>
                    </a:lnTo>
                    <a:lnTo>
                      <a:pt x="1511638" y="1646740"/>
                    </a:lnTo>
                    <a:lnTo>
                      <a:pt x="1510900" y="1646740"/>
                    </a:lnTo>
                    <a:lnTo>
                      <a:pt x="1510163" y="1645855"/>
                    </a:lnTo>
                    <a:lnTo>
                      <a:pt x="1509573" y="1645855"/>
                    </a:lnTo>
                    <a:lnTo>
                      <a:pt x="1508983" y="1646150"/>
                    </a:lnTo>
                    <a:lnTo>
                      <a:pt x="1508541" y="1646887"/>
                    </a:lnTo>
                    <a:lnTo>
                      <a:pt x="1508541" y="1647920"/>
                    </a:lnTo>
                    <a:lnTo>
                      <a:pt x="1510016" y="1648805"/>
                    </a:lnTo>
                    <a:lnTo>
                      <a:pt x="1515178" y="1650132"/>
                    </a:lnTo>
                    <a:lnTo>
                      <a:pt x="1515915" y="1650870"/>
                    </a:lnTo>
                    <a:close/>
                    <a:moveTo>
                      <a:pt x="1506033" y="1645708"/>
                    </a:moveTo>
                    <a:lnTo>
                      <a:pt x="1504706" y="1645118"/>
                    </a:lnTo>
                    <a:lnTo>
                      <a:pt x="1503526" y="1645118"/>
                    </a:lnTo>
                    <a:lnTo>
                      <a:pt x="1502346" y="1646150"/>
                    </a:lnTo>
                    <a:lnTo>
                      <a:pt x="1501608" y="1647035"/>
                    </a:lnTo>
                    <a:lnTo>
                      <a:pt x="1501314" y="1647920"/>
                    </a:lnTo>
                    <a:lnTo>
                      <a:pt x="1502051" y="1648657"/>
                    </a:lnTo>
                    <a:lnTo>
                      <a:pt x="1503821" y="1649100"/>
                    </a:lnTo>
                    <a:lnTo>
                      <a:pt x="1505296" y="1648657"/>
                    </a:lnTo>
                    <a:lnTo>
                      <a:pt x="1506918" y="1646445"/>
                    </a:lnTo>
                    <a:lnTo>
                      <a:pt x="1506918" y="1646002"/>
                    </a:lnTo>
                    <a:lnTo>
                      <a:pt x="1506181" y="1645560"/>
                    </a:lnTo>
                    <a:close/>
                    <a:moveTo>
                      <a:pt x="1676828" y="1703967"/>
                    </a:moveTo>
                    <a:lnTo>
                      <a:pt x="1675796" y="1704557"/>
                    </a:lnTo>
                    <a:lnTo>
                      <a:pt x="1675501" y="1704999"/>
                    </a:lnTo>
                    <a:lnTo>
                      <a:pt x="1676091" y="1705294"/>
                    </a:lnTo>
                    <a:lnTo>
                      <a:pt x="1677566" y="1705294"/>
                    </a:lnTo>
                    <a:lnTo>
                      <a:pt x="1678746" y="1704999"/>
                    </a:lnTo>
                    <a:lnTo>
                      <a:pt x="1679926" y="1703524"/>
                    </a:lnTo>
                    <a:lnTo>
                      <a:pt x="1679926" y="1702934"/>
                    </a:lnTo>
                    <a:lnTo>
                      <a:pt x="1676828" y="1703819"/>
                    </a:lnTo>
                    <a:close/>
                    <a:moveTo>
                      <a:pt x="411206" y="1510311"/>
                    </a:moveTo>
                    <a:lnTo>
                      <a:pt x="411501" y="1508541"/>
                    </a:lnTo>
                    <a:lnTo>
                      <a:pt x="413418" y="1506328"/>
                    </a:lnTo>
                    <a:lnTo>
                      <a:pt x="414450" y="1504411"/>
                    </a:lnTo>
                    <a:lnTo>
                      <a:pt x="414008" y="1502788"/>
                    </a:lnTo>
                    <a:lnTo>
                      <a:pt x="413123" y="1501019"/>
                    </a:lnTo>
                    <a:lnTo>
                      <a:pt x="412828" y="1500281"/>
                    </a:lnTo>
                    <a:lnTo>
                      <a:pt x="411353" y="1498511"/>
                    </a:lnTo>
                    <a:lnTo>
                      <a:pt x="409583" y="1497479"/>
                    </a:lnTo>
                    <a:lnTo>
                      <a:pt x="408551" y="1497479"/>
                    </a:lnTo>
                    <a:lnTo>
                      <a:pt x="407371" y="1499691"/>
                    </a:lnTo>
                    <a:lnTo>
                      <a:pt x="407076" y="1501166"/>
                    </a:lnTo>
                    <a:lnTo>
                      <a:pt x="409731" y="1507361"/>
                    </a:lnTo>
                    <a:lnTo>
                      <a:pt x="411353" y="1510311"/>
                    </a:lnTo>
                    <a:close/>
                    <a:moveTo>
                      <a:pt x="1949834" y="1700132"/>
                    </a:moveTo>
                    <a:lnTo>
                      <a:pt x="1949540" y="1701164"/>
                    </a:lnTo>
                    <a:lnTo>
                      <a:pt x="1950867" y="1699984"/>
                    </a:lnTo>
                    <a:lnTo>
                      <a:pt x="1952489" y="1696740"/>
                    </a:lnTo>
                    <a:lnTo>
                      <a:pt x="1951457" y="1697182"/>
                    </a:lnTo>
                    <a:lnTo>
                      <a:pt x="1949834" y="1699984"/>
                    </a:lnTo>
                    <a:close/>
                    <a:moveTo>
                      <a:pt x="1688037" y="1701754"/>
                    </a:moveTo>
                    <a:lnTo>
                      <a:pt x="1685383" y="1702197"/>
                    </a:lnTo>
                    <a:lnTo>
                      <a:pt x="1684793" y="1702934"/>
                    </a:lnTo>
                    <a:lnTo>
                      <a:pt x="1683908" y="1703672"/>
                    </a:lnTo>
                    <a:lnTo>
                      <a:pt x="1683908" y="1704557"/>
                    </a:lnTo>
                    <a:lnTo>
                      <a:pt x="1684203" y="1704851"/>
                    </a:lnTo>
                    <a:lnTo>
                      <a:pt x="1683908" y="1705294"/>
                    </a:lnTo>
                    <a:lnTo>
                      <a:pt x="1685530" y="1705294"/>
                    </a:lnTo>
                    <a:lnTo>
                      <a:pt x="1687005" y="1704409"/>
                    </a:lnTo>
                    <a:lnTo>
                      <a:pt x="1687300" y="1703819"/>
                    </a:lnTo>
                    <a:lnTo>
                      <a:pt x="1687890" y="1702787"/>
                    </a:lnTo>
                    <a:lnTo>
                      <a:pt x="1690250" y="1702049"/>
                    </a:lnTo>
                    <a:lnTo>
                      <a:pt x="1690545" y="1701312"/>
                    </a:lnTo>
                    <a:lnTo>
                      <a:pt x="1689217" y="1701607"/>
                    </a:lnTo>
                    <a:lnTo>
                      <a:pt x="1687890" y="1701902"/>
                    </a:lnTo>
                    <a:close/>
                    <a:moveTo>
                      <a:pt x="1935823" y="1684940"/>
                    </a:moveTo>
                    <a:lnTo>
                      <a:pt x="1934495" y="1689217"/>
                    </a:lnTo>
                    <a:lnTo>
                      <a:pt x="1938035" y="1687447"/>
                    </a:lnTo>
                    <a:lnTo>
                      <a:pt x="1938330" y="1686563"/>
                    </a:lnTo>
                    <a:lnTo>
                      <a:pt x="1938330" y="1683908"/>
                    </a:lnTo>
                    <a:lnTo>
                      <a:pt x="1937003" y="1683465"/>
                    </a:lnTo>
                    <a:lnTo>
                      <a:pt x="1935823" y="1684793"/>
                    </a:lnTo>
                    <a:close/>
                    <a:moveTo>
                      <a:pt x="415483" y="1507213"/>
                    </a:moveTo>
                    <a:lnTo>
                      <a:pt x="416073" y="1511048"/>
                    </a:lnTo>
                    <a:lnTo>
                      <a:pt x="416663" y="1510753"/>
                    </a:lnTo>
                    <a:lnTo>
                      <a:pt x="418433" y="1509278"/>
                    </a:lnTo>
                    <a:lnTo>
                      <a:pt x="418433" y="1507213"/>
                    </a:lnTo>
                    <a:lnTo>
                      <a:pt x="417695" y="1506033"/>
                    </a:lnTo>
                    <a:lnTo>
                      <a:pt x="416368" y="1504263"/>
                    </a:lnTo>
                    <a:lnTo>
                      <a:pt x="416368" y="1505738"/>
                    </a:lnTo>
                    <a:lnTo>
                      <a:pt x="415483" y="1507213"/>
                    </a:lnTo>
                    <a:close/>
                    <a:moveTo>
                      <a:pt x="458698" y="1549543"/>
                    </a:moveTo>
                    <a:lnTo>
                      <a:pt x="458698" y="1548806"/>
                    </a:lnTo>
                    <a:lnTo>
                      <a:pt x="455895" y="1547183"/>
                    </a:lnTo>
                    <a:lnTo>
                      <a:pt x="450438" y="1542464"/>
                    </a:lnTo>
                    <a:lnTo>
                      <a:pt x="451618" y="1544381"/>
                    </a:lnTo>
                    <a:lnTo>
                      <a:pt x="454421" y="1547478"/>
                    </a:lnTo>
                    <a:lnTo>
                      <a:pt x="458550" y="1549838"/>
                    </a:lnTo>
                    <a:lnTo>
                      <a:pt x="458845" y="1549543"/>
                    </a:lnTo>
                    <a:close/>
                    <a:moveTo>
                      <a:pt x="1490399" y="1635826"/>
                    </a:moveTo>
                    <a:lnTo>
                      <a:pt x="1488334" y="1635236"/>
                    </a:lnTo>
                    <a:lnTo>
                      <a:pt x="1485974" y="1634941"/>
                    </a:lnTo>
                    <a:lnTo>
                      <a:pt x="1485089" y="1635678"/>
                    </a:lnTo>
                    <a:lnTo>
                      <a:pt x="1485532" y="1637301"/>
                    </a:lnTo>
                    <a:lnTo>
                      <a:pt x="1486564" y="1639218"/>
                    </a:lnTo>
                    <a:lnTo>
                      <a:pt x="1488187" y="1641430"/>
                    </a:lnTo>
                    <a:lnTo>
                      <a:pt x="1489514" y="1642020"/>
                    </a:lnTo>
                    <a:lnTo>
                      <a:pt x="1490104" y="1642020"/>
                    </a:lnTo>
                    <a:lnTo>
                      <a:pt x="1490547" y="1641135"/>
                    </a:lnTo>
                    <a:lnTo>
                      <a:pt x="1490842" y="1640250"/>
                    </a:lnTo>
                    <a:lnTo>
                      <a:pt x="1491284" y="1639955"/>
                    </a:lnTo>
                    <a:lnTo>
                      <a:pt x="1492022" y="1640250"/>
                    </a:lnTo>
                    <a:lnTo>
                      <a:pt x="1492611" y="1639660"/>
                    </a:lnTo>
                    <a:lnTo>
                      <a:pt x="1492906" y="1638038"/>
                    </a:lnTo>
                    <a:lnTo>
                      <a:pt x="1492169" y="1636711"/>
                    </a:lnTo>
                    <a:lnTo>
                      <a:pt x="1490399" y="1635678"/>
                    </a:lnTo>
                    <a:close/>
                    <a:moveTo>
                      <a:pt x="428757" y="1522552"/>
                    </a:moveTo>
                    <a:lnTo>
                      <a:pt x="429347" y="1523142"/>
                    </a:lnTo>
                    <a:lnTo>
                      <a:pt x="430380" y="1524322"/>
                    </a:lnTo>
                    <a:lnTo>
                      <a:pt x="432887" y="1525945"/>
                    </a:lnTo>
                    <a:lnTo>
                      <a:pt x="438639" y="1528599"/>
                    </a:lnTo>
                    <a:lnTo>
                      <a:pt x="438344" y="1527862"/>
                    </a:lnTo>
                    <a:lnTo>
                      <a:pt x="434214" y="1523290"/>
                    </a:lnTo>
                    <a:lnTo>
                      <a:pt x="431264" y="1521225"/>
                    </a:lnTo>
                    <a:lnTo>
                      <a:pt x="428020" y="1519897"/>
                    </a:lnTo>
                    <a:lnTo>
                      <a:pt x="426102" y="1519602"/>
                    </a:lnTo>
                    <a:lnTo>
                      <a:pt x="425365" y="1520192"/>
                    </a:lnTo>
                    <a:lnTo>
                      <a:pt x="425807" y="1520930"/>
                    </a:lnTo>
                    <a:lnTo>
                      <a:pt x="428757" y="1522552"/>
                    </a:lnTo>
                    <a:close/>
                    <a:moveTo>
                      <a:pt x="2114287" y="1648952"/>
                    </a:moveTo>
                    <a:lnTo>
                      <a:pt x="2118859" y="1647035"/>
                    </a:lnTo>
                    <a:lnTo>
                      <a:pt x="2119302" y="1646298"/>
                    </a:lnTo>
                    <a:lnTo>
                      <a:pt x="2116500" y="1644528"/>
                    </a:lnTo>
                    <a:lnTo>
                      <a:pt x="2117827" y="1643200"/>
                    </a:lnTo>
                    <a:lnTo>
                      <a:pt x="2118712" y="1641578"/>
                    </a:lnTo>
                    <a:lnTo>
                      <a:pt x="2118712" y="1640693"/>
                    </a:lnTo>
                    <a:lnTo>
                      <a:pt x="2118270" y="1640103"/>
                    </a:lnTo>
                    <a:lnTo>
                      <a:pt x="2115762" y="1639070"/>
                    </a:lnTo>
                    <a:lnTo>
                      <a:pt x="2112370" y="1638628"/>
                    </a:lnTo>
                    <a:lnTo>
                      <a:pt x="2108830" y="1638923"/>
                    </a:lnTo>
                    <a:lnTo>
                      <a:pt x="2108387" y="1636416"/>
                    </a:lnTo>
                    <a:lnTo>
                      <a:pt x="2106913" y="1635088"/>
                    </a:lnTo>
                    <a:lnTo>
                      <a:pt x="2104848" y="1635973"/>
                    </a:lnTo>
                    <a:lnTo>
                      <a:pt x="2103373" y="1636858"/>
                    </a:lnTo>
                    <a:lnTo>
                      <a:pt x="2101456" y="1638480"/>
                    </a:lnTo>
                    <a:lnTo>
                      <a:pt x="2099391" y="1641283"/>
                    </a:lnTo>
                    <a:lnTo>
                      <a:pt x="2099686" y="1643053"/>
                    </a:lnTo>
                    <a:lnTo>
                      <a:pt x="2095556" y="1646445"/>
                    </a:lnTo>
                    <a:lnTo>
                      <a:pt x="2096293" y="1647182"/>
                    </a:lnTo>
                    <a:lnTo>
                      <a:pt x="2102635" y="1646002"/>
                    </a:lnTo>
                    <a:lnTo>
                      <a:pt x="2102341" y="1646740"/>
                    </a:lnTo>
                    <a:lnTo>
                      <a:pt x="2096441" y="1652345"/>
                    </a:lnTo>
                    <a:lnTo>
                      <a:pt x="2095408" y="1653082"/>
                    </a:lnTo>
                    <a:lnTo>
                      <a:pt x="2093638" y="1653525"/>
                    </a:lnTo>
                    <a:lnTo>
                      <a:pt x="2091721" y="1653230"/>
                    </a:lnTo>
                    <a:lnTo>
                      <a:pt x="2090394" y="1653230"/>
                    </a:lnTo>
                    <a:lnTo>
                      <a:pt x="2087001" y="1654705"/>
                    </a:lnTo>
                    <a:lnTo>
                      <a:pt x="2086116" y="1653230"/>
                    </a:lnTo>
                    <a:lnTo>
                      <a:pt x="2087149" y="1651755"/>
                    </a:lnTo>
                    <a:lnTo>
                      <a:pt x="2089214" y="1650427"/>
                    </a:lnTo>
                    <a:lnTo>
                      <a:pt x="2089214" y="1649837"/>
                    </a:lnTo>
                    <a:lnTo>
                      <a:pt x="2087444" y="1648952"/>
                    </a:lnTo>
                    <a:lnTo>
                      <a:pt x="2088771" y="1648067"/>
                    </a:lnTo>
                    <a:lnTo>
                      <a:pt x="2091868" y="1646887"/>
                    </a:lnTo>
                    <a:lnTo>
                      <a:pt x="2091868" y="1645708"/>
                    </a:lnTo>
                    <a:lnTo>
                      <a:pt x="2090099" y="1645708"/>
                    </a:lnTo>
                    <a:lnTo>
                      <a:pt x="2086559" y="1647182"/>
                    </a:lnTo>
                    <a:lnTo>
                      <a:pt x="2085674" y="1646887"/>
                    </a:lnTo>
                    <a:lnTo>
                      <a:pt x="2090689" y="1643643"/>
                    </a:lnTo>
                    <a:lnTo>
                      <a:pt x="2092753" y="1642610"/>
                    </a:lnTo>
                    <a:lnTo>
                      <a:pt x="2094966" y="1642020"/>
                    </a:lnTo>
                    <a:lnTo>
                      <a:pt x="2099391" y="1639365"/>
                    </a:lnTo>
                    <a:lnTo>
                      <a:pt x="2100570" y="1638038"/>
                    </a:lnTo>
                    <a:lnTo>
                      <a:pt x="2101603" y="1636268"/>
                    </a:lnTo>
                    <a:lnTo>
                      <a:pt x="2101308" y="1635236"/>
                    </a:lnTo>
                    <a:lnTo>
                      <a:pt x="2101898" y="1631696"/>
                    </a:lnTo>
                    <a:lnTo>
                      <a:pt x="2104405" y="1625206"/>
                    </a:lnTo>
                    <a:lnTo>
                      <a:pt x="2105733" y="1621076"/>
                    </a:lnTo>
                    <a:lnTo>
                      <a:pt x="2105733" y="1620044"/>
                    </a:lnTo>
                    <a:lnTo>
                      <a:pt x="2103373" y="1614882"/>
                    </a:lnTo>
                    <a:lnTo>
                      <a:pt x="2103373" y="1613554"/>
                    </a:lnTo>
                    <a:lnTo>
                      <a:pt x="2103815" y="1612227"/>
                    </a:lnTo>
                    <a:lnTo>
                      <a:pt x="2099538" y="1612227"/>
                    </a:lnTo>
                    <a:lnTo>
                      <a:pt x="2098358" y="1613112"/>
                    </a:lnTo>
                    <a:lnTo>
                      <a:pt x="2094671" y="1616799"/>
                    </a:lnTo>
                    <a:lnTo>
                      <a:pt x="2091721" y="1619012"/>
                    </a:lnTo>
                    <a:lnTo>
                      <a:pt x="2090099" y="1621224"/>
                    </a:lnTo>
                    <a:lnTo>
                      <a:pt x="2088771" y="1623879"/>
                    </a:lnTo>
                    <a:lnTo>
                      <a:pt x="2081987" y="1635236"/>
                    </a:lnTo>
                    <a:lnTo>
                      <a:pt x="2080364" y="1637153"/>
                    </a:lnTo>
                    <a:lnTo>
                      <a:pt x="2077562" y="1639513"/>
                    </a:lnTo>
                    <a:lnTo>
                      <a:pt x="2075645" y="1643053"/>
                    </a:lnTo>
                    <a:lnTo>
                      <a:pt x="2075202" y="1646887"/>
                    </a:lnTo>
                    <a:lnTo>
                      <a:pt x="2076382" y="1654262"/>
                    </a:lnTo>
                    <a:lnTo>
                      <a:pt x="2077414" y="1655737"/>
                    </a:lnTo>
                    <a:lnTo>
                      <a:pt x="2079627" y="1658097"/>
                    </a:lnTo>
                    <a:lnTo>
                      <a:pt x="2080659" y="1658834"/>
                    </a:lnTo>
                    <a:lnTo>
                      <a:pt x="2081839" y="1658834"/>
                    </a:lnTo>
                    <a:lnTo>
                      <a:pt x="2083167" y="1658539"/>
                    </a:lnTo>
                    <a:lnTo>
                      <a:pt x="2085821" y="1658539"/>
                    </a:lnTo>
                    <a:lnTo>
                      <a:pt x="2088624" y="1657802"/>
                    </a:lnTo>
                    <a:lnTo>
                      <a:pt x="2091426" y="1657802"/>
                    </a:lnTo>
                    <a:lnTo>
                      <a:pt x="2094228" y="1658244"/>
                    </a:lnTo>
                    <a:lnTo>
                      <a:pt x="2096588" y="1658244"/>
                    </a:lnTo>
                    <a:lnTo>
                      <a:pt x="2104110" y="1656179"/>
                    </a:lnTo>
                    <a:lnTo>
                      <a:pt x="2108830" y="1653377"/>
                    </a:lnTo>
                    <a:lnTo>
                      <a:pt x="2111190" y="1650870"/>
                    </a:lnTo>
                    <a:lnTo>
                      <a:pt x="2113697" y="1648805"/>
                    </a:lnTo>
                    <a:close/>
                    <a:moveTo>
                      <a:pt x="453978" y="1548363"/>
                    </a:moveTo>
                    <a:lnTo>
                      <a:pt x="453241" y="1548363"/>
                    </a:lnTo>
                    <a:lnTo>
                      <a:pt x="454863" y="1554116"/>
                    </a:lnTo>
                    <a:lnTo>
                      <a:pt x="455306" y="1554705"/>
                    </a:lnTo>
                    <a:lnTo>
                      <a:pt x="455895" y="1554705"/>
                    </a:lnTo>
                    <a:lnTo>
                      <a:pt x="456928" y="1553968"/>
                    </a:lnTo>
                    <a:lnTo>
                      <a:pt x="457665" y="1553968"/>
                    </a:lnTo>
                    <a:lnTo>
                      <a:pt x="457223" y="1552640"/>
                    </a:lnTo>
                    <a:lnTo>
                      <a:pt x="455601" y="1550871"/>
                    </a:lnTo>
                    <a:lnTo>
                      <a:pt x="456043" y="1550133"/>
                    </a:lnTo>
                    <a:lnTo>
                      <a:pt x="453831" y="1548363"/>
                    </a:lnTo>
                    <a:close/>
                    <a:moveTo>
                      <a:pt x="1441432" y="1585679"/>
                    </a:moveTo>
                    <a:lnTo>
                      <a:pt x="1439810" y="1585679"/>
                    </a:lnTo>
                    <a:lnTo>
                      <a:pt x="1438335" y="1586268"/>
                    </a:lnTo>
                    <a:lnTo>
                      <a:pt x="1437007" y="1587154"/>
                    </a:lnTo>
                    <a:lnTo>
                      <a:pt x="1436417" y="1587743"/>
                    </a:lnTo>
                    <a:lnTo>
                      <a:pt x="1436712" y="1588186"/>
                    </a:lnTo>
                    <a:lnTo>
                      <a:pt x="1438925" y="1588628"/>
                    </a:lnTo>
                    <a:lnTo>
                      <a:pt x="1443940" y="1588186"/>
                    </a:lnTo>
                    <a:lnTo>
                      <a:pt x="1445562" y="1587891"/>
                    </a:lnTo>
                    <a:lnTo>
                      <a:pt x="1445857" y="1587448"/>
                    </a:lnTo>
                    <a:lnTo>
                      <a:pt x="1444677" y="1586564"/>
                    </a:lnTo>
                    <a:lnTo>
                      <a:pt x="1441432" y="1585679"/>
                    </a:lnTo>
                    <a:close/>
                    <a:moveTo>
                      <a:pt x="1391727" y="1551756"/>
                    </a:moveTo>
                    <a:lnTo>
                      <a:pt x="1390843" y="1551018"/>
                    </a:lnTo>
                    <a:lnTo>
                      <a:pt x="1390105" y="1551018"/>
                    </a:lnTo>
                    <a:lnTo>
                      <a:pt x="1389663" y="1551313"/>
                    </a:lnTo>
                    <a:lnTo>
                      <a:pt x="1389663" y="1551608"/>
                    </a:lnTo>
                    <a:lnTo>
                      <a:pt x="1390105" y="1552640"/>
                    </a:lnTo>
                    <a:lnTo>
                      <a:pt x="1390105" y="1553230"/>
                    </a:lnTo>
                    <a:lnTo>
                      <a:pt x="1389810" y="1553673"/>
                    </a:lnTo>
                    <a:lnTo>
                      <a:pt x="1390105" y="1553968"/>
                    </a:lnTo>
                    <a:lnTo>
                      <a:pt x="1392907" y="1553968"/>
                    </a:lnTo>
                    <a:lnTo>
                      <a:pt x="1392907" y="1553083"/>
                    </a:lnTo>
                    <a:lnTo>
                      <a:pt x="1391727" y="1551756"/>
                    </a:lnTo>
                    <a:close/>
                    <a:moveTo>
                      <a:pt x="1385238" y="1550281"/>
                    </a:moveTo>
                    <a:lnTo>
                      <a:pt x="1383173" y="1550576"/>
                    </a:lnTo>
                    <a:lnTo>
                      <a:pt x="1381551" y="1551313"/>
                    </a:lnTo>
                    <a:lnTo>
                      <a:pt x="1380813" y="1552346"/>
                    </a:lnTo>
                    <a:lnTo>
                      <a:pt x="1381108" y="1554558"/>
                    </a:lnTo>
                    <a:lnTo>
                      <a:pt x="1381551" y="1555295"/>
                    </a:lnTo>
                    <a:lnTo>
                      <a:pt x="1382288" y="1555295"/>
                    </a:lnTo>
                    <a:lnTo>
                      <a:pt x="1383173" y="1554410"/>
                    </a:lnTo>
                    <a:lnTo>
                      <a:pt x="1384648" y="1553968"/>
                    </a:lnTo>
                    <a:lnTo>
                      <a:pt x="1386860" y="1553968"/>
                    </a:lnTo>
                    <a:lnTo>
                      <a:pt x="1388040" y="1553526"/>
                    </a:lnTo>
                    <a:lnTo>
                      <a:pt x="1388040" y="1552936"/>
                    </a:lnTo>
                    <a:lnTo>
                      <a:pt x="1388925" y="1552640"/>
                    </a:lnTo>
                    <a:lnTo>
                      <a:pt x="1389220" y="1552051"/>
                    </a:lnTo>
                    <a:lnTo>
                      <a:pt x="1389220" y="1551018"/>
                    </a:lnTo>
                    <a:lnTo>
                      <a:pt x="1388040" y="1550428"/>
                    </a:lnTo>
                    <a:lnTo>
                      <a:pt x="1385385" y="1550428"/>
                    </a:lnTo>
                    <a:close/>
                    <a:moveTo>
                      <a:pt x="2086411" y="1659277"/>
                    </a:moveTo>
                    <a:lnTo>
                      <a:pt x="2086411" y="1660014"/>
                    </a:lnTo>
                    <a:lnTo>
                      <a:pt x="2088181" y="1661342"/>
                    </a:lnTo>
                    <a:lnTo>
                      <a:pt x="2088476" y="1661784"/>
                    </a:lnTo>
                    <a:lnTo>
                      <a:pt x="2089509" y="1661489"/>
                    </a:lnTo>
                    <a:lnTo>
                      <a:pt x="2089804" y="1660604"/>
                    </a:lnTo>
                    <a:lnTo>
                      <a:pt x="2090836" y="1658982"/>
                    </a:lnTo>
                    <a:lnTo>
                      <a:pt x="2087886" y="1658687"/>
                    </a:lnTo>
                    <a:lnTo>
                      <a:pt x="2086411" y="1659277"/>
                    </a:lnTo>
                    <a:close/>
                    <a:moveTo>
                      <a:pt x="857809" y="857514"/>
                    </a:moveTo>
                    <a:lnTo>
                      <a:pt x="858694" y="860022"/>
                    </a:lnTo>
                    <a:lnTo>
                      <a:pt x="861202" y="862824"/>
                    </a:lnTo>
                    <a:lnTo>
                      <a:pt x="861791" y="864004"/>
                    </a:lnTo>
                    <a:lnTo>
                      <a:pt x="863119" y="863414"/>
                    </a:lnTo>
                    <a:lnTo>
                      <a:pt x="864741" y="861201"/>
                    </a:lnTo>
                    <a:lnTo>
                      <a:pt x="865479" y="857809"/>
                    </a:lnTo>
                    <a:lnTo>
                      <a:pt x="861202" y="857809"/>
                    </a:lnTo>
                    <a:lnTo>
                      <a:pt x="857957" y="857514"/>
                    </a:lnTo>
                    <a:close/>
                    <a:moveTo>
                      <a:pt x="856187" y="838783"/>
                    </a:moveTo>
                    <a:lnTo>
                      <a:pt x="858252" y="840700"/>
                    </a:lnTo>
                    <a:lnTo>
                      <a:pt x="860022" y="841585"/>
                    </a:lnTo>
                    <a:lnTo>
                      <a:pt x="860906" y="843355"/>
                    </a:lnTo>
                    <a:lnTo>
                      <a:pt x="861349" y="843650"/>
                    </a:lnTo>
                    <a:lnTo>
                      <a:pt x="862676" y="839963"/>
                    </a:lnTo>
                    <a:lnTo>
                      <a:pt x="862971" y="838340"/>
                    </a:lnTo>
                    <a:lnTo>
                      <a:pt x="862529" y="837013"/>
                    </a:lnTo>
                    <a:lnTo>
                      <a:pt x="861791" y="836570"/>
                    </a:lnTo>
                    <a:lnTo>
                      <a:pt x="860316" y="834948"/>
                    </a:lnTo>
                    <a:lnTo>
                      <a:pt x="860759" y="833326"/>
                    </a:lnTo>
                    <a:lnTo>
                      <a:pt x="860316" y="830081"/>
                    </a:lnTo>
                    <a:lnTo>
                      <a:pt x="858842" y="828163"/>
                    </a:lnTo>
                    <a:lnTo>
                      <a:pt x="856777" y="829786"/>
                    </a:lnTo>
                    <a:lnTo>
                      <a:pt x="856777" y="832441"/>
                    </a:lnTo>
                    <a:lnTo>
                      <a:pt x="856187" y="834358"/>
                    </a:lnTo>
                    <a:lnTo>
                      <a:pt x="856187" y="838635"/>
                    </a:lnTo>
                    <a:close/>
                    <a:moveTo>
                      <a:pt x="1246891" y="1071967"/>
                    </a:moveTo>
                    <a:lnTo>
                      <a:pt x="1247481" y="1072999"/>
                    </a:lnTo>
                    <a:lnTo>
                      <a:pt x="1249841" y="1075064"/>
                    </a:lnTo>
                    <a:lnTo>
                      <a:pt x="1250873" y="1075064"/>
                    </a:lnTo>
                    <a:lnTo>
                      <a:pt x="1252053" y="1074031"/>
                    </a:lnTo>
                    <a:lnTo>
                      <a:pt x="1252053" y="1073147"/>
                    </a:lnTo>
                    <a:lnTo>
                      <a:pt x="1250136" y="1071377"/>
                    </a:lnTo>
                    <a:lnTo>
                      <a:pt x="1247039" y="1071967"/>
                    </a:lnTo>
                    <a:close/>
                    <a:moveTo>
                      <a:pt x="1587301" y="1682138"/>
                    </a:moveTo>
                    <a:lnTo>
                      <a:pt x="1585679" y="1682138"/>
                    </a:lnTo>
                    <a:lnTo>
                      <a:pt x="1585679" y="1682875"/>
                    </a:lnTo>
                    <a:lnTo>
                      <a:pt x="1586268" y="1683613"/>
                    </a:lnTo>
                    <a:lnTo>
                      <a:pt x="1587448" y="1684498"/>
                    </a:lnTo>
                    <a:lnTo>
                      <a:pt x="1587448" y="1684055"/>
                    </a:lnTo>
                    <a:lnTo>
                      <a:pt x="1587891" y="1682728"/>
                    </a:lnTo>
                    <a:lnTo>
                      <a:pt x="1587596" y="1682138"/>
                    </a:lnTo>
                    <a:close/>
                    <a:moveTo>
                      <a:pt x="1997327" y="1579336"/>
                    </a:moveTo>
                    <a:lnTo>
                      <a:pt x="1996884" y="1579041"/>
                    </a:lnTo>
                    <a:lnTo>
                      <a:pt x="1996442" y="1579336"/>
                    </a:lnTo>
                    <a:lnTo>
                      <a:pt x="1995852" y="1580074"/>
                    </a:lnTo>
                    <a:lnTo>
                      <a:pt x="1994524" y="1582729"/>
                    </a:lnTo>
                    <a:lnTo>
                      <a:pt x="1997474" y="1580959"/>
                    </a:lnTo>
                    <a:lnTo>
                      <a:pt x="1997474" y="1579336"/>
                    </a:lnTo>
                    <a:close/>
                    <a:moveTo>
                      <a:pt x="2228446" y="1486859"/>
                    </a:moveTo>
                    <a:lnTo>
                      <a:pt x="2228446" y="1487597"/>
                    </a:lnTo>
                    <a:lnTo>
                      <a:pt x="2229331" y="1488039"/>
                    </a:lnTo>
                    <a:lnTo>
                      <a:pt x="2230215" y="1488039"/>
                    </a:lnTo>
                    <a:lnTo>
                      <a:pt x="2231100" y="1487744"/>
                    </a:lnTo>
                    <a:lnTo>
                      <a:pt x="2231985" y="1487007"/>
                    </a:lnTo>
                    <a:lnTo>
                      <a:pt x="2232870" y="1485827"/>
                    </a:lnTo>
                    <a:lnTo>
                      <a:pt x="2232870" y="1485090"/>
                    </a:lnTo>
                    <a:lnTo>
                      <a:pt x="2231395" y="1485090"/>
                    </a:lnTo>
                    <a:lnTo>
                      <a:pt x="2229331" y="1485679"/>
                    </a:lnTo>
                    <a:lnTo>
                      <a:pt x="2228593" y="1487007"/>
                    </a:lnTo>
                    <a:close/>
                    <a:moveTo>
                      <a:pt x="2305879" y="1592168"/>
                    </a:moveTo>
                    <a:lnTo>
                      <a:pt x="2304993" y="1589808"/>
                    </a:lnTo>
                    <a:lnTo>
                      <a:pt x="2304993" y="1588038"/>
                    </a:lnTo>
                    <a:lnTo>
                      <a:pt x="2303961" y="1587301"/>
                    </a:lnTo>
                    <a:lnTo>
                      <a:pt x="2302928" y="1587301"/>
                    </a:lnTo>
                    <a:lnTo>
                      <a:pt x="2302044" y="1588628"/>
                    </a:lnTo>
                    <a:lnTo>
                      <a:pt x="2300569" y="1592168"/>
                    </a:lnTo>
                    <a:lnTo>
                      <a:pt x="2298651" y="1594381"/>
                    </a:lnTo>
                    <a:lnTo>
                      <a:pt x="2295702" y="1596740"/>
                    </a:lnTo>
                    <a:lnTo>
                      <a:pt x="2293932" y="1597625"/>
                    </a:lnTo>
                    <a:lnTo>
                      <a:pt x="2293047" y="1596593"/>
                    </a:lnTo>
                    <a:lnTo>
                      <a:pt x="2292752" y="1595855"/>
                    </a:lnTo>
                    <a:lnTo>
                      <a:pt x="2292752" y="1591136"/>
                    </a:lnTo>
                    <a:lnTo>
                      <a:pt x="2293194" y="1588481"/>
                    </a:lnTo>
                    <a:lnTo>
                      <a:pt x="2294374" y="1585974"/>
                    </a:lnTo>
                    <a:lnTo>
                      <a:pt x="2297324" y="1580516"/>
                    </a:lnTo>
                    <a:lnTo>
                      <a:pt x="2298504" y="1578747"/>
                    </a:lnTo>
                    <a:lnTo>
                      <a:pt x="2300716" y="1576534"/>
                    </a:lnTo>
                    <a:lnTo>
                      <a:pt x="2300716" y="1575944"/>
                    </a:lnTo>
                    <a:lnTo>
                      <a:pt x="2300421" y="1575354"/>
                    </a:lnTo>
                    <a:lnTo>
                      <a:pt x="2299389" y="1574764"/>
                    </a:lnTo>
                    <a:lnTo>
                      <a:pt x="2295111" y="1577419"/>
                    </a:lnTo>
                    <a:lnTo>
                      <a:pt x="2289949" y="1579779"/>
                    </a:lnTo>
                    <a:lnTo>
                      <a:pt x="2284197" y="1588186"/>
                    </a:lnTo>
                    <a:lnTo>
                      <a:pt x="2281542" y="1590841"/>
                    </a:lnTo>
                    <a:lnTo>
                      <a:pt x="2279772" y="1591283"/>
                    </a:lnTo>
                    <a:lnTo>
                      <a:pt x="2277413" y="1591283"/>
                    </a:lnTo>
                    <a:lnTo>
                      <a:pt x="2276380" y="1590103"/>
                    </a:lnTo>
                    <a:lnTo>
                      <a:pt x="2275495" y="1588628"/>
                    </a:lnTo>
                    <a:lnTo>
                      <a:pt x="2274758" y="1586711"/>
                    </a:lnTo>
                    <a:lnTo>
                      <a:pt x="2274758" y="1586268"/>
                    </a:lnTo>
                    <a:lnTo>
                      <a:pt x="2279182" y="1582286"/>
                    </a:lnTo>
                    <a:lnTo>
                      <a:pt x="2280215" y="1580664"/>
                    </a:lnTo>
                    <a:lnTo>
                      <a:pt x="2280657" y="1579189"/>
                    </a:lnTo>
                    <a:lnTo>
                      <a:pt x="2280215" y="1578747"/>
                    </a:lnTo>
                    <a:lnTo>
                      <a:pt x="2276528" y="1579336"/>
                    </a:lnTo>
                    <a:lnTo>
                      <a:pt x="2274610" y="1579041"/>
                    </a:lnTo>
                    <a:lnTo>
                      <a:pt x="2277560" y="1578304"/>
                    </a:lnTo>
                    <a:lnTo>
                      <a:pt x="2278888" y="1577861"/>
                    </a:lnTo>
                    <a:lnTo>
                      <a:pt x="2278888" y="1577419"/>
                    </a:lnTo>
                    <a:lnTo>
                      <a:pt x="2282575" y="1576682"/>
                    </a:lnTo>
                    <a:lnTo>
                      <a:pt x="2283312" y="1575944"/>
                    </a:lnTo>
                    <a:lnTo>
                      <a:pt x="2282870" y="1573732"/>
                    </a:lnTo>
                    <a:lnTo>
                      <a:pt x="2281542" y="1572552"/>
                    </a:lnTo>
                    <a:lnTo>
                      <a:pt x="2283607" y="1571814"/>
                    </a:lnTo>
                    <a:lnTo>
                      <a:pt x="2286852" y="1569750"/>
                    </a:lnTo>
                    <a:lnTo>
                      <a:pt x="2288769" y="1567685"/>
                    </a:lnTo>
                    <a:lnTo>
                      <a:pt x="2289654" y="1567242"/>
                    </a:lnTo>
                    <a:lnTo>
                      <a:pt x="2292752" y="1567242"/>
                    </a:lnTo>
                    <a:lnTo>
                      <a:pt x="2293932" y="1566062"/>
                    </a:lnTo>
                    <a:lnTo>
                      <a:pt x="2295849" y="1563407"/>
                    </a:lnTo>
                    <a:lnTo>
                      <a:pt x="2296439" y="1562227"/>
                    </a:lnTo>
                    <a:lnTo>
                      <a:pt x="2296882" y="1560310"/>
                    </a:lnTo>
                    <a:lnTo>
                      <a:pt x="2296882" y="1558245"/>
                    </a:lnTo>
                    <a:lnTo>
                      <a:pt x="2296291" y="1557508"/>
                    </a:lnTo>
                    <a:lnTo>
                      <a:pt x="2295849" y="1557508"/>
                    </a:lnTo>
                    <a:lnTo>
                      <a:pt x="2294079" y="1558245"/>
                    </a:lnTo>
                    <a:lnTo>
                      <a:pt x="2291719" y="1560015"/>
                    </a:lnTo>
                    <a:lnTo>
                      <a:pt x="2290244" y="1560458"/>
                    </a:lnTo>
                    <a:lnTo>
                      <a:pt x="2288032" y="1560163"/>
                    </a:lnTo>
                    <a:lnTo>
                      <a:pt x="2286705" y="1560458"/>
                    </a:lnTo>
                    <a:lnTo>
                      <a:pt x="2283017" y="1563112"/>
                    </a:lnTo>
                    <a:lnTo>
                      <a:pt x="2280657" y="1562080"/>
                    </a:lnTo>
                    <a:lnTo>
                      <a:pt x="2278150" y="1562670"/>
                    </a:lnTo>
                    <a:lnTo>
                      <a:pt x="2276528" y="1564292"/>
                    </a:lnTo>
                    <a:lnTo>
                      <a:pt x="2275200" y="1564292"/>
                    </a:lnTo>
                    <a:lnTo>
                      <a:pt x="2272988" y="1564735"/>
                    </a:lnTo>
                    <a:lnTo>
                      <a:pt x="2268563" y="1566357"/>
                    </a:lnTo>
                    <a:lnTo>
                      <a:pt x="2268268" y="1566357"/>
                    </a:lnTo>
                    <a:lnTo>
                      <a:pt x="2269448" y="1565325"/>
                    </a:lnTo>
                    <a:lnTo>
                      <a:pt x="2274168" y="1563112"/>
                    </a:lnTo>
                    <a:lnTo>
                      <a:pt x="2276528" y="1561785"/>
                    </a:lnTo>
                    <a:lnTo>
                      <a:pt x="2277118" y="1560163"/>
                    </a:lnTo>
                    <a:lnTo>
                      <a:pt x="2278888" y="1557508"/>
                    </a:lnTo>
                    <a:lnTo>
                      <a:pt x="2278888" y="1556623"/>
                    </a:lnTo>
                    <a:lnTo>
                      <a:pt x="2276823" y="1556033"/>
                    </a:lnTo>
                    <a:lnTo>
                      <a:pt x="2274168" y="1556328"/>
                    </a:lnTo>
                    <a:lnTo>
                      <a:pt x="2272103" y="1555590"/>
                    </a:lnTo>
                    <a:lnTo>
                      <a:pt x="2272103" y="1554558"/>
                    </a:lnTo>
                    <a:lnTo>
                      <a:pt x="2274168" y="1553526"/>
                    </a:lnTo>
                    <a:lnTo>
                      <a:pt x="2275200" y="1552493"/>
                    </a:lnTo>
                    <a:lnTo>
                      <a:pt x="2275200" y="1552051"/>
                    </a:lnTo>
                    <a:lnTo>
                      <a:pt x="2272545" y="1552051"/>
                    </a:lnTo>
                    <a:lnTo>
                      <a:pt x="2268711" y="1552936"/>
                    </a:lnTo>
                    <a:lnTo>
                      <a:pt x="2267088" y="1552936"/>
                    </a:lnTo>
                    <a:lnTo>
                      <a:pt x="2273873" y="1549396"/>
                    </a:lnTo>
                    <a:lnTo>
                      <a:pt x="2275348" y="1548216"/>
                    </a:lnTo>
                    <a:lnTo>
                      <a:pt x="2275938" y="1547331"/>
                    </a:lnTo>
                    <a:lnTo>
                      <a:pt x="2276380" y="1545856"/>
                    </a:lnTo>
                    <a:lnTo>
                      <a:pt x="2277708" y="1544381"/>
                    </a:lnTo>
                    <a:lnTo>
                      <a:pt x="2279920" y="1542906"/>
                    </a:lnTo>
                    <a:lnTo>
                      <a:pt x="2282427" y="1540694"/>
                    </a:lnTo>
                    <a:lnTo>
                      <a:pt x="2282722" y="1538924"/>
                    </a:lnTo>
                    <a:lnTo>
                      <a:pt x="2282427" y="1536416"/>
                    </a:lnTo>
                    <a:lnTo>
                      <a:pt x="2281100" y="1534499"/>
                    </a:lnTo>
                    <a:lnTo>
                      <a:pt x="2277560" y="1532287"/>
                    </a:lnTo>
                    <a:lnTo>
                      <a:pt x="2274758" y="1530959"/>
                    </a:lnTo>
                    <a:lnTo>
                      <a:pt x="2272250" y="1530369"/>
                    </a:lnTo>
                    <a:lnTo>
                      <a:pt x="2264138" y="1531107"/>
                    </a:lnTo>
                    <a:lnTo>
                      <a:pt x="2261926" y="1531107"/>
                    </a:lnTo>
                    <a:lnTo>
                      <a:pt x="2261041" y="1531992"/>
                    </a:lnTo>
                    <a:lnTo>
                      <a:pt x="2259566" y="1534057"/>
                    </a:lnTo>
                    <a:lnTo>
                      <a:pt x="2259124" y="1533614"/>
                    </a:lnTo>
                    <a:lnTo>
                      <a:pt x="2259124" y="1531697"/>
                    </a:lnTo>
                    <a:lnTo>
                      <a:pt x="2258681" y="1529337"/>
                    </a:lnTo>
                    <a:lnTo>
                      <a:pt x="2258976" y="1527272"/>
                    </a:lnTo>
                    <a:lnTo>
                      <a:pt x="2258091" y="1527272"/>
                    </a:lnTo>
                    <a:lnTo>
                      <a:pt x="2256026" y="1528599"/>
                    </a:lnTo>
                    <a:lnTo>
                      <a:pt x="2254109" y="1530222"/>
                    </a:lnTo>
                    <a:lnTo>
                      <a:pt x="2252339" y="1532139"/>
                    </a:lnTo>
                    <a:lnTo>
                      <a:pt x="2250717" y="1533319"/>
                    </a:lnTo>
                    <a:lnTo>
                      <a:pt x="2249094" y="1533614"/>
                    </a:lnTo>
                    <a:lnTo>
                      <a:pt x="2247324" y="1534647"/>
                    </a:lnTo>
                    <a:lnTo>
                      <a:pt x="2245407" y="1536269"/>
                    </a:lnTo>
                    <a:lnTo>
                      <a:pt x="2244522" y="1536564"/>
                    </a:lnTo>
                    <a:lnTo>
                      <a:pt x="2244522" y="1535532"/>
                    </a:lnTo>
                    <a:lnTo>
                      <a:pt x="2244227" y="1535089"/>
                    </a:lnTo>
                    <a:lnTo>
                      <a:pt x="2243195" y="1535384"/>
                    </a:lnTo>
                    <a:lnTo>
                      <a:pt x="2240245" y="1537154"/>
                    </a:lnTo>
                    <a:lnTo>
                      <a:pt x="2238475" y="1538629"/>
                    </a:lnTo>
                    <a:lnTo>
                      <a:pt x="2238180" y="1539366"/>
                    </a:lnTo>
                    <a:lnTo>
                      <a:pt x="2238180" y="1541284"/>
                    </a:lnTo>
                    <a:lnTo>
                      <a:pt x="2236115" y="1542759"/>
                    </a:lnTo>
                    <a:lnTo>
                      <a:pt x="2235673" y="1542759"/>
                    </a:lnTo>
                    <a:lnTo>
                      <a:pt x="2236263" y="1541136"/>
                    </a:lnTo>
                    <a:lnTo>
                      <a:pt x="2235968" y="1539661"/>
                    </a:lnTo>
                    <a:lnTo>
                      <a:pt x="2238180" y="1536269"/>
                    </a:lnTo>
                    <a:lnTo>
                      <a:pt x="2239065" y="1533909"/>
                    </a:lnTo>
                    <a:lnTo>
                      <a:pt x="2239655" y="1531402"/>
                    </a:lnTo>
                    <a:lnTo>
                      <a:pt x="2239655" y="1528894"/>
                    </a:lnTo>
                    <a:lnTo>
                      <a:pt x="2238917" y="1528009"/>
                    </a:lnTo>
                    <a:lnTo>
                      <a:pt x="2237885" y="1527420"/>
                    </a:lnTo>
                    <a:lnTo>
                      <a:pt x="2237442" y="1527715"/>
                    </a:lnTo>
                    <a:lnTo>
                      <a:pt x="2237442" y="1531844"/>
                    </a:lnTo>
                    <a:lnTo>
                      <a:pt x="2235820" y="1532434"/>
                    </a:lnTo>
                    <a:lnTo>
                      <a:pt x="2235525" y="1532139"/>
                    </a:lnTo>
                    <a:lnTo>
                      <a:pt x="2235525" y="1530222"/>
                    </a:lnTo>
                    <a:lnTo>
                      <a:pt x="2234935" y="1529042"/>
                    </a:lnTo>
                    <a:lnTo>
                      <a:pt x="2234935" y="1528452"/>
                    </a:lnTo>
                    <a:lnTo>
                      <a:pt x="2231985" y="1529337"/>
                    </a:lnTo>
                    <a:lnTo>
                      <a:pt x="2227118" y="1530222"/>
                    </a:lnTo>
                    <a:lnTo>
                      <a:pt x="2223578" y="1527420"/>
                    </a:lnTo>
                    <a:lnTo>
                      <a:pt x="2217679" y="1529337"/>
                    </a:lnTo>
                    <a:lnTo>
                      <a:pt x="2216499" y="1529337"/>
                    </a:lnTo>
                    <a:lnTo>
                      <a:pt x="2221661" y="1525207"/>
                    </a:lnTo>
                    <a:lnTo>
                      <a:pt x="2221956" y="1522995"/>
                    </a:lnTo>
                    <a:lnTo>
                      <a:pt x="2222251" y="1522110"/>
                    </a:lnTo>
                    <a:lnTo>
                      <a:pt x="2221366" y="1521815"/>
                    </a:lnTo>
                    <a:lnTo>
                      <a:pt x="2219301" y="1521815"/>
                    </a:lnTo>
                    <a:lnTo>
                      <a:pt x="2217384" y="1522552"/>
                    </a:lnTo>
                    <a:lnTo>
                      <a:pt x="2215614" y="1523732"/>
                    </a:lnTo>
                    <a:lnTo>
                      <a:pt x="2215171" y="1523732"/>
                    </a:lnTo>
                    <a:lnTo>
                      <a:pt x="2217826" y="1520930"/>
                    </a:lnTo>
                    <a:lnTo>
                      <a:pt x="2226233" y="1516653"/>
                    </a:lnTo>
                    <a:lnTo>
                      <a:pt x="2229773" y="1514440"/>
                    </a:lnTo>
                    <a:lnTo>
                      <a:pt x="2231248" y="1512965"/>
                    </a:lnTo>
                    <a:lnTo>
                      <a:pt x="2231838" y="1511343"/>
                    </a:lnTo>
                    <a:lnTo>
                      <a:pt x="2231100" y="1510901"/>
                    </a:lnTo>
                    <a:lnTo>
                      <a:pt x="2227266" y="1511933"/>
                    </a:lnTo>
                    <a:lnTo>
                      <a:pt x="2224906" y="1511933"/>
                    </a:lnTo>
                    <a:lnTo>
                      <a:pt x="2222103" y="1510311"/>
                    </a:lnTo>
                    <a:lnTo>
                      <a:pt x="2220628" y="1510311"/>
                    </a:lnTo>
                    <a:lnTo>
                      <a:pt x="2216794" y="1511343"/>
                    </a:lnTo>
                    <a:lnTo>
                      <a:pt x="2214581" y="1512818"/>
                    </a:lnTo>
                    <a:lnTo>
                      <a:pt x="2214581" y="1512228"/>
                    </a:lnTo>
                    <a:lnTo>
                      <a:pt x="2215466" y="1510311"/>
                    </a:lnTo>
                    <a:lnTo>
                      <a:pt x="2215466" y="1508688"/>
                    </a:lnTo>
                    <a:lnTo>
                      <a:pt x="2214876" y="1507361"/>
                    </a:lnTo>
                    <a:lnTo>
                      <a:pt x="2214139" y="1506918"/>
                    </a:lnTo>
                    <a:lnTo>
                      <a:pt x="2212369" y="1507803"/>
                    </a:lnTo>
                    <a:lnTo>
                      <a:pt x="2210452" y="1510458"/>
                    </a:lnTo>
                    <a:lnTo>
                      <a:pt x="2208977" y="1513113"/>
                    </a:lnTo>
                    <a:lnTo>
                      <a:pt x="2207649" y="1514293"/>
                    </a:lnTo>
                    <a:lnTo>
                      <a:pt x="2205732" y="1515178"/>
                    </a:lnTo>
                    <a:lnTo>
                      <a:pt x="2202929" y="1517980"/>
                    </a:lnTo>
                    <a:lnTo>
                      <a:pt x="2199095" y="1522552"/>
                    </a:lnTo>
                    <a:lnTo>
                      <a:pt x="2197325" y="1523880"/>
                    </a:lnTo>
                    <a:lnTo>
                      <a:pt x="2197767" y="1521815"/>
                    </a:lnTo>
                    <a:lnTo>
                      <a:pt x="2197767" y="1520487"/>
                    </a:lnTo>
                    <a:lnTo>
                      <a:pt x="2197177" y="1520045"/>
                    </a:lnTo>
                    <a:lnTo>
                      <a:pt x="2196735" y="1518718"/>
                    </a:lnTo>
                    <a:lnTo>
                      <a:pt x="2197030" y="1517980"/>
                    </a:lnTo>
                    <a:lnTo>
                      <a:pt x="2198357" y="1516358"/>
                    </a:lnTo>
                    <a:lnTo>
                      <a:pt x="2199242" y="1514735"/>
                    </a:lnTo>
                    <a:lnTo>
                      <a:pt x="2199242" y="1511933"/>
                    </a:lnTo>
                    <a:lnTo>
                      <a:pt x="2199832" y="1510458"/>
                    </a:lnTo>
                    <a:lnTo>
                      <a:pt x="2200865" y="1508688"/>
                    </a:lnTo>
                    <a:lnTo>
                      <a:pt x="2204847" y="1503673"/>
                    </a:lnTo>
                    <a:lnTo>
                      <a:pt x="2206322" y="1501461"/>
                    </a:lnTo>
                    <a:lnTo>
                      <a:pt x="2207059" y="1498806"/>
                    </a:lnTo>
                    <a:lnTo>
                      <a:pt x="2207059" y="1497774"/>
                    </a:lnTo>
                    <a:lnTo>
                      <a:pt x="2208977" y="1496446"/>
                    </a:lnTo>
                    <a:lnTo>
                      <a:pt x="2213844" y="1490694"/>
                    </a:lnTo>
                    <a:lnTo>
                      <a:pt x="2215466" y="1488482"/>
                    </a:lnTo>
                    <a:lnTo>
                      <a:pt x="2215909" y="1485679"/>
                    </a:lnTo>
                    <a:lnTo>
                      <a:pt x="2216351" y="1484795"/>
                    </a:lnTo>
                    <a:lnTo>
                      <a:pt x="2217089" y="1484057"/>
                    </a:lnTo>
                    <a:lnTo>
                      <a:pt x="2220186" y="1482140"/>
                    </a:lnTo>
                    <a:lnTo>
                      <a:pt x="2222546" y="1479780"/>
                    </a:lnTo>
                    <a:lnTo>
                      <a:pt x="2224463" y="1475503"/>
                    </a:lnTo>
                    <a:lnTo>
                      <a:pt x="2224906" y="1473585"/>
                    </a:lnTo>
                    <a:lnTo>
                      <a:pt x="2224906" y="1472110"/>
                    </a:lnTo>
                    <a:lnTo>
                      <a:pt x="2224611" y="1470930"/>
                    </a:lnTo>
                    <a:lnTo>
                      <a:pt x="2224168" y="1470045"/>
                    </a:lnTo>
                    <a:lnTo>
                      <a:pt x="2223431" y="1469603"/>
                    </a:lnTo>
                    <a:lnTo>
                      <a:pt x="2222546" y="1469603"/>
                    </a:lnTo>
                    <a:lnTo>
                      <a:pt x="2220334" y="1470045"/>
                    </a:lnTo>
                    <a:lnTo>
                      <a:pt x="2219301" y="1469750"/>
                    </a:lnTo>
                    <a:lnTo>
                      <a:pt x="2218563" y="1468865"/>
                    </a:lnTo>
                    <a:lnTo>
                      <a:pt x="2218269" y="1467686"/>
                    </a:lnTo>
                    <a:lnTo>
                      <a:pt x="2218563" y="1465326"/>
                    </a:lnTo>
                    <a:lnTo>
                      <a:pt x="2220923" y="1464883"/>
                    </a:lnTo>
                    <a:lnTo>
                      <a:pt x="2226381" y="1464293"/>
                    </a:lnTo>
                    <a:lnTo>
                      <a:pt x="2229035" y="1463851"/>
                    </a:lnTo>
                    <a:lnTo>
                      <a:pt x="2230215" y="1463261"/>
                    </a:lnTo>
                    <a:lnTo>
                      <a:pt x="2231543" y="1461638"/>
                    </a:lnTo>
                    <a:lnTo>
                      <a:pt x="2233460" y="1458246"/>
                    </a:lnTo>
                    <a:lnTo>
                      <a:pt x="2233460" y="1457361"/>
                    </a:lnTo>
                    <a:lnTo>
                      <a:pt x="2232428" y="1456476"/>
                    </a:lnTo>
                    <a:lnTo>
                      <a:pt x="2231838" y="1456181"/>
                    </a:lnTo>
                    <a:lnTo>
                      <a:pt x="2228003" y="1456771"/>
                    </a:lnTo>
                    <a:lnTo>
                      <a:pt x="2227118" y="1457509"/>
                    </a:lnTo>
                    <a:lnTo>
                      <a:pt x="2228151" y="1459131"/>
                    </a:lnTo>
                    <a:lnTo>
                      <a:pt x="2227413" y="1460458"/>
                    </a:lnTo>
                    <a:lnTo>
                      <a:pt x="2222841" y="1459131"/>
                    </a:lnTo>
                    <a:lnTo>
                      <a:pt x="2221956" y="1457214"/>
                    </a:lnTo>
                    <a:lnTo>
                      <a:pt x="2218711" y="1457214"/>
                    </a:lnTo>
                    <a:lnTo>
                      <a:pt x="2213991" y="1459868"/>
                    </a:lnTo>
                    <a:lnTo>
                      <a:pt x="2205879" y="1462966"/>
                    </a:lnTo>
                    <a:lnTo>
                      <a:pt x="2203224" y="1464293"/>
                    </a:lnTo>
                    <a:lnTo>
                      <a:pt x="2201602" y="1465326"/>
                    </a:lnTo>
                    <a:lnTo>
                      <a:pt x="2199832" y="1467391"/>
                    </a:lnTo>
                    <a:lnTo>
                      <a:pt x="2198357" y="1471963"/>
                    </a:lnTo>
                    <a:lnTo>
                      <a:pt x="2197915" y="1472553"/>
                    </a:lnTo>
                    <a:lnTo>
                      <a:pt x="2193932" y="1475945"/>
                    </a:lnTo>
                    <a:lnTo>
                      <a:pt x="2192310" y="1476535"/>
                    </a:lnTo>
                    <a:lnTo>
                      <a:pt x="2192310" y="1477125"/>
                    </a:lnTo>
                    <a:lnTo>
                      <a:pt x="2192900" y="1478157"/>
                    </a:lnTo>
                    <a:lnTo>
                      <a:pt x="2192900" y="1479190"/>
                    </a:lnTo>
                    <a:lnTo>
                      <a:pt x="2191868" y="1481992"/>
                    </a:lnTo>
                    <a:lnTo>
                      <a:pt x="2189803" y="1484352"/>
                    </a:lnTo>
                    <a:lnTo>
                      <a:pt x="2186853" y="1485827"/>
                    </a:lnTo>
                    <a:lnTo>
                      <a:pt x="2185968" y="1486564"/>
                    </a:lnTo>
                    <a:lnTo>
                      <a:pt x="2185378" y="1487449"/>
                    </a:lnTo>
                    <a:lnTo>
                      <a:pt x="2185378" y="1488334"/>
                    </a:lnTo>
                    <a:lnTo>
                      <a:pt x="2186263" y="1489219"/>
                    </a:lnTo>
                    <a:lnTo>
                      <a:pt x="2188475" y="1490399"/>
                    </a:lnTo>
                    <a:lnTo>
                      <a:pt x="2187000" y="1490694"/>
                    </a:lnTo>
                    <a:lnTo>
                      <a:pt x="2184493" y="1490694"/>
                    </a:lnTo>
                    <a:lnTo>
                      <a:pt x="2183756" y="1491432"/>
                    </a:lnTo>
                    <a:lnTo>
                      <a:pt x="2181838" y="1494086"/>
                    </a:lnTo>
                    <a:lnTo>
                      <a:pt x="2180953" y="1495561"/>
                    </a:lnTo>
                    <a:lnTo>
                      <a:pt x="2177266" y="1504558"/>
                    </a:lnTo>
                    <a:lnTo>
                      <a:pt x="2174464" y="1510458"/>
                    </a:lnTo>
                    <a:lnTo>
                      <a:pt x="2168859" y="1521520"/>
                    </a:lnTo>
                    <a:lnTo>
                      <a:pt x="2168859" y="1522552"/>
                    </a:lnTo>
                    <a:lnTo>
                      <a:pt x="2169597" y="1524912"/>
                    </a:lnTo>
                    <a:lnTo>
                      <a:pt x="2172104" y="1528009"/>
                    </a:lnTo>
                    <a:lnTo>
                      <a:pt x="2172104" y="1528599"/>
                    </a:lnTo>
                    <a:lnTo>
                      <a:pt x="2170629" y="1529189"/>
                    </a:lnTo>
                    <a:lnTo>
                      <a:pt x="2167827" y="1527272"/>
                    </a:lnTo>
                    <a:lnTo>
                      <a:pt x="2166352" y="1526830"/>
                    </a:lnTo>
                    <a:lnTo>
                      <a:pt x="2163992" y="1528305"/>
                    </a:lnTo>
                    <a:lnTo>
                      <a:pt x="2162075" y="1530517"/>
                    </a:lnTo>
                    <a:lnTo>
                      <a:pt x="2161337" y="1532139"/>
                    </a:lnTo>
                    <a:lnTo>
                      <a:pt x="2161337" y="1534942"/>
                    </a:lnTo>
                    <a:lnTo>
                      <a:pt x="2161927" y="1536564"/>
                    </a:lnTo>
                    <a:lnTo>
                      <a:pt x="2164434" y="1537596"/>
                    </a:lnTo>
                    <a:lnTo>
                      <a:pt x="2167532" y="1537596"/>
                    </a:lnTo>
                    <a:lnTo>
                      <a:pt x="2167237" y="1538334"/>
                    </a:lnTo>
                    <a:lnTo>
                      <a:pt x="2165762" y="1539366"/>
                    </a:lnTo>
                    <a:lnTo>
                      <a:pt x="2164434" y="1542759"/>
                    </a:lnTo>
                    <a:lnTo>
                      <a:pt x="2164877" y="1543791"/>
                    </a:lnTo>
                    <a:lnTo>
                      <a:pt x="2165909" y="1544971"/>
                    </a:lnTo>
                    <a:lnTo>
                      <a:pt x="2167237" y="1545708"/>
                    </a:lnTo>
                    <a:lnTo>
                      <a:pt x="2166794" y="1546003"/>
                    </a:lnTo>
                    <a:lnTo>
                      <a:pt x="2165614" y="1546003"/>
                    </a:lnTo>
                    <a:lnTo>
                      <a:pt x="2162075" y="1543349"/>
                    </a:lnTo>
                    <a:lnTo>
                      <a:pt x="2158682" y="1542759"/>
                    </a:lnTo>
                    <a:lnTo>
                      <a:pt x="2157650" y="1542316"/>
                    </a:lnTo>
                    <a:lnTo>
                      <a:pt x="2156470" y="1542759"/>
                    </a:lnTo>
                    <a:lnTo>
                      <a:pt x="2154110" y="1545561"/>
                    </a:lnTo>
                    <a:lnTo>
                      <a:pt x="2152783" y="1549101"/>
                    </a:lnTo>
                    <a:lnTo>
                      <a:pt x="2150275" y="1554116"/>
                    </a:lnTo>
                    <a:lnTo>
                      <a:pt x="2149095" y="1558393"/>
                    </a:lnTo>
                    <a:lnTo>
                      <a:pt x="2148358" y="1559130"/>
                    </a:lnTo>
                    <a:lnTo>
                      <a:pt x="2145113" y="1558835"/>
                    </a:lnTo>
                    <a:lnTo>
                      <a:pt x="2144228" y="1558245"/>
                    </a:lnTo>
                    <a:lnTo>
                      <a:pt x="2143490" y="1557360"/>
                    </a:lnTo>
                    <a:lnTo>
                      <a:pt x="2143933" y="1556033"/>
                    </a:lnTo>
                    <a:lnTo>
                      <a:pt x="2145703" y="1554116"/>
                    </a:lnTo>
                    <a:lnTo>
                      <a:pt x="2145113" y="1554116"/>
                    </a:lnTo>
                    <a:lnTo>
                      <a:pt x="2139361" y="1558098"/>
                    </a:lnTo>
                    <a:lnTo>
                      <a:pt x="2136706" y="1560458"/>
                    </a:lnTo>
                    <a:lnTo>
                      <a:pt x="2136706" y="1561637"/>
                    </a:lnTo>
                    <a:lnTo>
                      <a:pt x="2142606" y="1561637"/>
                    </a:lnTo>
                    <a:lnTo>
                      <a:pt x="2148358" y="1561047"/>
                    </a:lnTo>
                    <a:lnTo>
                      <a:pt x="2151455" y="1561343"/>
                    </a:lnTo>
                    <a:lnTo>
                      <a:pt x="2154405" y="1562080"/>
                    </a:lnTo>
                    <a:lnTo>
                      <a:pt x="2158682" y="1561785"/>
                    </a:lnTo>
                    <a:lnTo>
                      <a:pt x="2158682" y="1562080"/>
                    </a:lnTo>
                    <a:lnTo>
                      <a:pt x="2154110" y="1564440"/>
                    </a:lnTo>
                    <a:lnTo>
                      <a:pt x="2151455" y="1565472"/>
                    </a:lnTo>
                    <a:lnTo>
                      <a:pt x="2148653" y="1568422"/>
                    </a:lnTo>
                    <a:lnTo>
                      <a:pt x="2142163" y="1574027"/>
                    </a:lnTo>
                    <a:lnTo>
                      <a:pt x="2134051" y="1579484"/>
                    </a:lnTo>
                    <a:lnTo>
                      <a:pt x="2132281" y="1581549"/>
                    </a:lnTo>
                    <a:lnTo>
                      <a:pt x="2131691" y="1583024"/>
                    </a:lnTo>
                    <a:lnTo>
                      <a:pt x="2131691" y="1583761"/>
                    </a:lnTo>
                    <a:lnTo>
                      <a:pt x="2132724" y="1588038"/>
                    </a:lnTo>
                    <a:lnTo>
                      <a:pt x="2134346" y="1591431"/>
                    </a:lnTo>
                    <a:lnTo>
                      <a:pt x="2135378" y="1592463"/>
                    </a:lnTo>
                    <a:lnTo>
                      <a:pt x="2138033" y="1593496"/>
                    </a:lnTo>
                    <a:lnTo>
                      <a:pt x="2142606" y="1593201"/>
                    </a:lnTo>
                    <a:lnTo>
                      <a:pt x="2151160" y="1591726"/>
                    </a:lnTo>
                    <a:lnTo>
                      <a:pt x="2153815" y="1590841"/>
                    </a:lnTo>
                    <a:lnTo>
                      <a:pt x="2155880" y="1589808"/>
                    </a:lnTo>
                    <a:lnTo>
                      <a:pt x="2158240" y="1588186"/>
                    </a:lnTo>
                    <a:lnTo>
                      <a:pt x="2158535" y="1588481"/>
                    </a:lnTo>
                    <a:lnTo>
                      <a:pt x="2158535" y="1589956"/>
                    </a:lnTo>
                    <a:lnTo>
                      <a:pt x="2160895" y="1590251"/>
                    </a:lnTo>
                    <a:lnTo>
                      <a:pt x="2169154" y="1590251"/>
                    </a:lnTo>
                    <a:lnTo>
                      <a:pt x="2170186" y="1590546"/>
                    </a:lnTo>
                    <a:lnTo>
                      <a:pt x="2176086" y="1591726"/>
                    </a:lnTo>
                    <a:lnTo>
                      <a:pt x="2180953" y="1591726"/>
                    </a:lnTo>
                    <a:lnTo>
                      <a:pt x="2194523" y="1593348"/>
                    </a:lnTo>
                    <a:lnTo>
                      <a:pt x="2199242" y="1593643"/>
                    </a:lnTo>
                    <a:lnTo>
                      <a:pt x="2200570" y="1592758"/>
                    </a:lnTo>
                    <a:lnTo>
                      <a:pt x="2207502" y="1591873"/>
                    </a:lnTo>
                    <a:lnTo>
                      <a:pt x="2211042" y="1590693"/>
                    </a:lnTo>
                    <a:lnTo>
                      <a:pt x="2212664" y="1590693"/>
                    </a:lnTo>
                    <a:lnTo>
                      <a:pt x="2213696" y="1590103"/>
                    </a:lnTo>
                    <a:lnTo>
                      <a:pt x="2215614" y="1586711"/>
                    </a:lnTo>
                    <a:lnTo>
                      <a:pt x="2216351" y="1586268"/>
                    </a:lnTo>
                    <a:lnTo>
                      <a:pt x="2217236" y="1586858"/>
                    </a:lnTo>
                    <a:lnTo>
                      <a:pt x="2219006" y="1587154"/>
                    </a:lnTo>
                    <a:lnTo>
                      <a:pt x="2221661" y="1586268"/>
                    </a:lnTo>
                    <a:lnTo>
                      <a:pt x="2223283" y="1585384"/>
                    </a:lnTo>
                    <a:lnTo>
                      <a:pt x="2223578" y="1586416"/>
                    </a:lnTo>
                    <a:lnTo>
                      <a:pt x="2222988" y="1592906"/>
                    </a:lnTo>
                    <a:lnTo>
                      <a:pt x="2217384" y="1595118"/>
                    </a:lnTo>
                    <a:lnTo>
                      <a:pt x="2216204" y="1595855"/>
                    </a:lnTo>
                    <a:lnTo>
                      <a:pt x="2217384" y="1595855"/>
                    </a:lnTo>
                    <a:lnTo>
                      <a:pt x="2223136" y="1594971"/>
                    </a:lnTo>
                    <a:lnTo>
                      <a:pt x="2224463" y="1595413"/>
                    </a:lnTo>
                    <a:lnTo>
                      <a:pt x="2225348" y="1596003"/>
                    </a:lnTo>
                    <a:lnTo>
                      <a:pt x="2230510" y="1597035"/>
                    </a:lnTo>
                    <a:lnTo>
                      <a:pt x="2232575" y="1596740"/>
                    </a:lnTo>
                    <a:lnTo>
                      <a:pt x="2233608" y="1596445"/>
                    </a:lnTo>
                    <a:lnTo>
                      <a:pt x="2234345" y="1595855"/>
                    </a:lnTo>
                    <a:lnTo>
                      <a:pt x="2234935" y="1594233"/>
                    </a:lnTo>
                    <a:lnTo>
                      <a:pt x="2235525" y="1591136"/>
                    </a:lnTo>
                    <a:lnTo>
                      <a:pt x="2236115" y="1590546"/>
                    </a:lnTo>
                    <a:lnTo>
                      <a:pt x="2240540" y="1590841"/>
                    </a:lnTo>
                    <a:lnTo>
                      <a:pt x="2243785" y="1590546"/>
                    </a:lnTo>
                    <a:lnTo>
                      <a:pt x="2244817" y="1591283"/>
                    </a:lnTo>
                    <a:lnTo>
                      <a:pt x="2247177" y="1591726"/>
                    </a:lnTo>
                    <a:lnTo>
                      <a:pt x="2248652" y="1591431"/>
                    </a:lnTo>
                    <a:lnTo>
                      <a:pt x="2251454" y="1590251"/>
                    </a:lnTo>
                    <a:lnTo>
                      <a:pt x="2251159" y="1590988"/>
                    </a:lnTo>
                    <a:lnTo>
                      <a:pt x="2249242" y="1593348"/>
                    </a:lnTo>
                    <a:lnTo>
                      <a:pt x="2246439" y="1595118"/>
                    </a:lnTo>
                    <a:lnTo>
                      <a:pt x="2240835" y="1597330"/>
                    </a:lnTo>
                    <a:lnTo>
                      <a:pt x="2236410" y="1603672"/>
                    </a:lnTo>
                    <a:lnTo>
                      <a:pt x="2235377" y="1604852"/>
                    </a:lnTo>
                    <a:lnTo>
                      <a:pt x="2233018" y="1606917"/>
                    </a:lnTo>
                    <a:lnTo>
                      <a:pt x="2229920" y="1608245"/>
                    </a:lnTo>
                    <a:lnTo>
                      <a:pt x="2225643" y="1609130"/>
                    </a:lnTo>
                    <a:lnTo>
                      <a:pt x="2223873" y="1609867"/>
                    </a:lnTo>
                    <a:lnTo>
                      <a:pt x="2221808" y="1611637"/>
                    </a:lnTo>
                    <a:lnTo>
                      <a:pt x="2220923" y="1613112"/>
                    </a:lnTo>
                    <a:lnTo>
                      <a:pt x="2220923" y="1614587"/>
                    </a:lnTo>
                    <a:lnTo>
                      <a:pt x="2222841" y="1615914"/>
                    </a:lnTo>
                    <a:lnTo>
                      <a:pt x="2223726" y="1616357"/>
                    </a:lnTo>
                    <a:lnTo>
                      <a:pt x="2225201" y="1616357"/>
                    </a:lnTo>
                    <a:lnTo>
                      <a:pt x="2228740" y="1616062"/>
                    </a:lnTo>
                    <a:lnTo>
                      <a:pt x="2231985" y="1615029"/>
                    </a:lnTo>
                    <a:lnTo>
                      <a:pt x="2233313" y="1615029"/>
                    </a:lnTo>
                    <a:lnTo>
                      <a:pt x="2235377" y="1615472"/>
                    </a:lnTo>
                    <a:lnTo>
                      <a:pt x="2237590" y="1615472"/>
                    </a:lnTo>
                    <a:lnTo>
                      <a:pt x="2239212" y="1614144"/>
                    </a:lnTo>
                    <a:lnTo>
                      <a:pt x="2242162" y="1610752"/>
                    </a:lnTo>
                    <a:lnTo>
                      <a:pt x="2243195" y="1608835"/>
                    </a:lnTo>
                    <a:lnTo>
                      <a:pt x="2243490" y="1606475"/>
                    </a:lnTo>
                    <a:lnTo>
                      <a:pt x="2249537" y="1599543"/>
                    </a:lnTo>
                    <a:lnTo>
                      <a:pt x="2251012" y="1599100"/>
                    </a:lnTo>
                    <a:lnTo>
                      <a:pt x="2252487" y="1599100"/>
                    </a:lnTo>
                    <a:lnTo>
                      <a:pt x="2254994" y="1598805"/>
                    </a:lnTo>
                    <a:lnTo>
                      <a:pt x="2257059" y="1597183"/>
                    </a:lnTo>
                    <a:lnTo>
                      <a:pt x="2259714" y="1594233"/>
                    </a:lnTo>
                    <a:lnTo>
                      <a:pt x="2260009" y="1594528"/>
                    </a:lnTo>
                    <a:lnTo>
                      <a:pt x="2257944" y="1598215"/>
                    </a:lnTo>
                    <a:lnTo>
                      <a:pt x="2257354" y="1599838"/>
                    </a:lnTo>
                    <a:lnTo>
                      <a:pt x="2259271" y="1598953"/>
                    </a:lnTo>
                    <a:lnTo>
                      <a:pt x="2260156" y="1598215"/>
                    </a:lnTo>
                    <a:lnTo>
                      <a:pt x="2260746" y="1597035"/>
                    </a:lnTo>
                    <a:lnTo>
                      <a:pt x="2261483" y="1593938"/>
                    </a:lnTo>
                    <a:lnTo>
                      <a:pt x="2265908" y="1586711"/>
                    </a:lnTo>
                    <a:lnTo>
                      <a:pt x="2266351" y="1584204"/>
                    </a:lnTo>
                    <a:lnTo>
                      <a:pt x="2267088" y="1583761"/>
                    </a:lnTo>
                    <a:lnTo>
                      <a:pt x="2270923" y="1585531"/>
                    </a:lnTo>
                    <a:lnTo>
                      <a:pt x="2272398" y="1587154"/>
                    </a:lnTo>
                    <a:lnTo>
                      <a:pt x="2273725" y="1590841"/>
                    </a:lnTo>
                    <a:lnTo>
                      <a:pt x="2274758" y="1595265"/>
                    </a:lnTo>
                    <a:lnTo>
                      <a:pt x="2275348" y="1596740"/>
                    </a:lnTo>
                    <a:lnTo>
                      <a:pt x="2276085" y="1597478"/>
                    </a:lnTo>
                    <a:lnTo>
                      <a:pt x="2275643" y="1599248"/>
                    </a:lnTo>
                    <a:lnTo>
                      <a:pt x="2272988" y="1603378"/>
                    </a:lnTo>
                    <a:lnTo>
                      <a:pt x="2269743" y="1609130"/>
                    </a:lnTo>
                    <a:lnTo>
                      <a:pt x="2268121" y="1613112"/>
                    </a:lnTo>
                    <a:lnTo>
                      <a:pt x="2267678" y="1614734"/>
                    </a:lnTo>
                    <a:lnTo>
                      <a:pt x="2267678" y="1615914"/>
                    </a:lnTo>
                    <a:lnTo>
                      <a:pt x="2268711" y="1617242"/>
                    </a:lnTo>
                    <a:lnTo>
                      <a:pt x="2269448" y="1617684"/>
                    </a:lnTo>
                    <a:lnTo>
                      <a:pt x="2270185" y="1617684"/>
                    </a:lnTo>
                    <a:lnTo>
                      <a:pt x="2271955" y="1617242"/>
                    </a:lnTo>
                    <a:lnTo>
                      <a:pt x="2275790" y="1613997"/>
                    </a:lnTo>
                    <a:lnTo>
                      <a:pt x="2278002" y="1611637"/>
                    </a:lnTo>
                    <a:lnTo>
                      <a:pt x="2280068" y="1608982"/>
                    </a:lnTo>
                    <a:lnTo>
                      <a:pt x="2281542" y="1607507"/>
                    </a:lnTo>
                    <a:lnTo>
                      <a:pt x="2282575" y="1607212"/>
                    </a:lnTo>
                    <a:lnTo>
                      <a:pt x="2283017" y="1607655"/>
                    </a:lnTo>
                    <a:lnTo>
                      <a:pt x="2283017" y="1608835"/>
                    </a:lnTo>
                    <a:lnTo>
                      <a:pt x="2282132" y="1611785"/>
                    </a:lnTo>
                    <a:lnTo>
                      <a:pt x="2282870" y="1613554"/>
                    </a:lnTo>
                    <a:lnTo>
                      <a:pt x="2282575" y="1615767"/>
                    </a:lnTo>
                    <a:lnTo>
                      <a:pt x="2281985" y="1622551"/>
                    </a:lnTo>
                    <a:lnTo>
                      <a:pt x="2282722" y="1623879"/>
                    </a:lnTo>
                    <a:lnTo>
                      <a:pt x="2283312" y="1624174"/>
                    </a:lnTo>
                    <a:lnTo>
                      <a:pt x="2284197" y="1624174"/>
                    </a:lnTo>
                    <a:lnTo>
                      <a:pt x="2288179" y="1621519"/>
                    </a:lnTo>
                    <a:lnTo>
                      <a:pt x="2289654" y="1621224"/>
                    </a:lnTo>
                    <a:lnTo>
                      <a:pt x="2290539" y="1621224"/>
                    </a:lnTo>
                    <a:lnTo>
                      <a:pt x="2291424" y="1621961"/>
                    </a:lnTo>
                    <a:lnTo>
                      <a:pt x="2292457" y="1623141"/>
                    </a:lnTo>
                    <a:lnTo>
                      <a:pt x="2293637" y="1623584"/>
                    </a:lnTo>
                    <a:lnTo>
                      <a:pt x="2294964" y="1623289"/>
                    </a:lnTo>
                    <a:lnTo>
                      <a:pt x="2296144" y="1622404"/>
                    </a:lnTo>
                    <a:lnTo>
                      <a:pt x="2297176" y="1621076"/>
                    </a:lnTo>
                    <a:lnTo>
                      <a:pt x="2298946" y="1617832"/>
                    </a:lnTo>
                    <a:lnTo>
                      <a:pt x="2300864" y="1612817"/>
                    </a:lnTo>
                    <a:lnTo>
                      <a:pt x="2300864" y="1610457"/>
                    </a:lnTo>
                    <a:lnTo>
                      <a:pt x="2300274" y="1608540"/>
                    </a:lnTo>
                    <a:lnTo>
                      <a:pt x="2306321" y="1597920"/>
                    </a:lnTo>
                    <a:lnTo>
                      <a:pt x="2306763" y="1596445"/>
                    </a:lnTo>
                    <a:lnTo>
                      <a:pt x="2307206" y="1593791"/>
                    </a:lnTo>
                    <a:lnTo>
                      <a:pt x="2306763" y="1591431"/>
                    </a:lnTo>
                    <a:close/>
                    <a:moveTo>
                      <a:pt x="2267826" y="1591283"/>
                    </a:moveTo>
                    <a:lnTo>
                      <a:pt x="2266793" y="1592611"/>
                    </a:lnTo>
                    <a:lnTo>
                      <a:pt x="2265613" y="1593348"/>
                    </a:lnTo>
                    <a:lnTo>
                      <a:pt x="2265318" y="1593938"/>
                    </a:lnTo>
                    <a:lnTo>
                      <a:pt x="2265318" y="1594823"/>
                    </a:lnTo>
                    <a:lnTo>
                      <a:pt x="2264433" y="1596298"/>
                    </a:lnTo>
                    <a:lnTo>
                      <a:pt x="2262811" y="1598215"/>
                    </a:lnTo>
                    <a:lnTo>
                      <a:pt x="2262811" y="1599248"/>
                    </a:lnTo>
                    <a:lnTo>
                      <a:pt x="2263991" y="1599248"/>
                    </a:lnTo>
                    <a:lnTo>
                      <a:pt x="2265318" y="1598215"/>
                    </a:lnTo>
                    <a:lnTo>
                      <a:pt x="2267383" y="1593791"/>
                    </a:lnTo>
                    <a:lnTo>
                      <a:pt x="2267826" y="1591283"/>
                    </a:lnTo>
                    <a:close/>
                    <a:moveTo>
                      <a:pt x="1604262" y="1444824"/>
                    </a:moveTo>
                    <a:lnTo>
                      <a:pt x="1606770" y="1445119"/>
                    </a:lnTo>
                    <a:lnTo>
                      <a:pt x="1607802" y="1444824"/>
                    </a:lnTo>
                    <a:lnTo>
                      <a:pt x="1608687" y="1444234"/>
                    </a:lnTo>
                    <a:lnTo>
                      <a:pt x="1609277" y="1443350"/>
                    </a:lnTo>
                    <a:lnTo>
                      <a:pt x="1609572" y="1442317"/>
                    </a:lnTo>
                    <a:lnTo>
                      <a:pt x="1610752" y="1440695"/>
                    </a:lnTo>
                    <a:lnTo>
                      <a:pt x="1610752" y="1440105"/>
                    </a:lnTo>
                    <a:lnTo>
                      <a:pt x="1609130" y="1439662"/>
                    </a:lnTo>
                    <a:lnTo>
                      <a:pt x="1601018" y="1442760"/>
                    </a:lnTo>
                    <a:lnTo>
                      <a:pt x="1602198" y="1443940"/>
                    </a:lnTo>
                    <a:lnTo>
                      <a:pt x="1604262" y="1444824"/>
                    </a:lnTo>
                    <a:close/>
                    <a:moveTo>
                      <a:pt x="1992460" y="1587891"/>
                    </a:moveTo>
                    <a:lnTo>
                      <a:pt x="1993639" y="1587891"/>
                    </a:lnTo>
                    <a:lnTo>
                      <a:pt x="1995852" y="1585679"/>
                    </a:lnTo>
                    <a:lnTo>
                      <a:pt x="1996442" y="1583319"/>
                    </a:lnTo>
                    <a:lnTo>
                      <a:pt x="1994967" y="1584056"/>
                    </a:lnTo>
                    <a:lnTo>
                      <a:pt x="1992460" y="1584056"/>
                    </a:lnTo>
                    <a:lnTo>
                      <a:pt x="1992460" y="1586416"/>
                    </a:lnTo>
                    <a:lnTo>
                      <a:pt x="1991869" y="1587743"/>
                    </a:lnTo>
                    <a:lnTo>
                      <a:pt x="1992460" y="1587743"/>
                    </a:lnTo>
                    <a:close/>
                    <a:moveTo>
                      <a:pt x="2068712" y="1542611"/>
                    </a:moveTo>
                    <a:lnTo>
                      <a:pt x="2070040" y="1541431"/>
                    </a:lnTo>
                    <a:lnTo>
                      <a:pt x="2069007" y="1539219"/>
                    </a:lnTo>
                    <a:lnTo>
                      <a:pt x="2066942" y="1536564"/>
                    </a:lnTo>
                    <a:lnTo>
                      <a:pt x="2061043" y="1533024"/>
                    </a:lnTo>
                    <a:lnTo>
                      <a:pt x="2058683" y="1532434"/>
                    </a:lnTo>
                    <a:lnTo>
                      <a:pt x="2045556" y="1525060"/>
                    </a:lnTo>
                    <a:lnTo>
                      <a:pt x="2039657" y="1522257"/>
                    </a:lnTo>
                    <a:lnTo>
                      <a:pt x="2033609" y="1520045"/>
                    </a:lnTo>
                    <a:lnTo>
                      <a:pt x="2028300" y="1518570"/>
                    </a:lnTo>
                    <a:lnTo>
                      <a:pt x="2016058" y="1516653"/>
                    </a:lnTo>
                    <a:lnTo>
                      <a:pt x="2006324" y="1514440"/>
                    </a:lnTo>
                    <a:lnTo>
                      <a:pt x="2003374" y="1514440"/>
                    </a:lnTo>
                    <a:lnTo>
                      <a:pt x="1999981" y="1515030"/>
                    </a:lnTo>
                    <a:lnTo>
                      <a:pt x="1997032" y="1516358"/>
                    </a:lnTo>
                    <a:lnTo>
                      <a:pt x="1998212" y="1518423"/>
                    </a:lnTo>
                    <a:lnTo>
                      <a:pt x="2012666" y="1524175"/>
                    </a:lnTo>
                    <a:lnTo>
                      <a:pt x="2015468" y="1526092"/>
                    </a:lnTo>
                    <a:lnTo>
                      <a:pt x="2018123" y="1528452"/>
                    </a:lnTo>
                    <a:lnTo>
                      <a:pt x="2019450" y="1530959"/>
                    </a:lnTo>
                    <a:lnTo>
                      <a:pt x="2021073" y="1533024"/>
                    </a:lnTo>
                    <a:lnTo>
                      <a:pt x="2034789" y="1538924"/>
                    </a:lnTo>
                    <a:lnTo>
                      <a:pt x="2041131" y="1540694"/>
                    </a:lnTo>
                    <a:lnTo>
                      <a:pt x="2047621" y="1541726"/>
                    </a:lnTo>
                    <a:lnTo>
                      <a:pt x="2056323" y="1543791"/>
                    </a:lnTo>
                    <a:lnTo>
                      <a:pt x="2067237" y="1543349"/>
                    </a:lnTo>
                    <a:lnTo>
                      <a:pt x="2068712" y="1542906"/>
                    </a:lnTo>
                    <a:close/>
                    <a:moveTo>
                      <a:pt x="2116057" y="1711931"/>
                    </a:moveTo>
                    <a:lnTo>
                      <a:pt x="2111338" y="1711489"/>
                    </a:lnTo>
                    <a:lnTo>
                      <a:pt x="2111338" y="1711931"/>
                    </a:lnTo>
                    <a:lnTo>
                      <a:pt x="2113402" y="1712964"/>
                    </a:lnTo>
                    <a:lnTo>
                      <a:pt x="2116352" y="1712964"/>
                    </a:lnTo>
                    <a:lnTo>
                      <a:pt x="2119892" y="1711931"/>
                    </a:lnTo>
                    <a:lnTo>
                      <a:pt x="2121514" y="1709866"/>
                    </a:lnTo>
                    <a:lnTo>
                      <a:pt x="2117827" y="1711636"/>
                    </a:lnTo>
                    <a:lnTo>
                      <a:pt x="2116057" y="1711931"/>
                    </a:lnTo>
                    <a:close/>
                    <a:moveTo>
                      <a:pt x="1737300" y="1677861"/>
                    </a:moveTo>
                    <a:lnTo>
                      <a:pt x="1813405" y="1677861"/>
                    </a:lnTo>
                    <a:lnTo>
                      <a:pt x="1815912" y="1671519"/>
                    </a:lnTo>
                    <a:lnTo>
                      <a:pt x="1818272" y="1668569"/>
                    </a:lnTo>
                    <a:lnTo>
                      <a:pt x="1821517" y="1669601"/>
                    </a:lnTo>
                    <a:lnTo>
                      <a:pt x="1823287" y="1669601"/>
                    </a:lnTo>
                    <a:lnTo>
                      <a:pt x="1825204" y="1667979"/>
                    </a:lnTo>
                    <a:lnTo>
                      <a:pt x="1826827" y="1667094"/>
                    </a:lnTo>
                    <a:lnTo>
                      <a:pt x="1827859" y="1667094"/>
                    </a:lnTo>
                    <a:lnTo>
                      <a:pt x="1828744" y="1668569"/>
                    </a:lnTo>
                    <a:lnTo>
                      <a:pt x="1829482" y="1669454"/>
                    </a:lnTo>
                    <a:lnTo>
                      <a:pt x="1830367" y="1669159"/>
                    </a:lnTo>
                    <a:lnTo>
                      <a:pt x="1831104" y="1667831"/>
                    </a:lnTo>
                    <a:lnTo>
                      <a:pt x="1831104" y="1666061"/>
                    </a:lnTo>
                    <a:lnTo>
                      <a:pt x="1832136" y="1664881"/>
                    </a:lnTo>
                    <a:lnTo>
                      <a:pt x="1834496" y="1664881"/>
                    </a:lnTo>
                    <a:lnTo>
                      <a:pt x="1835086" y="1664144"/>
                    </a:lnTo>
                    <a:lnTo>
                      <a:pt x="1835086" y="1663259"/>
                    </a:lnTo>
                    <a:lnTo>
                      <a:pt x="1834644" y="1661784"/>
                    </a:lnTo>
                    <a:lnTo>
                      <a:pt x="1834644" y="1660014"/>
                    </a:lnTo>
                    <a:lnTo>
                      <a:pt x="1837594" y="1657064"/>
                    </a:lnTo>
                    <a:lnTo>
                      <a:pt x="1840986" y="1654999"/>
                    </a:lnTo>
                    <a:lnTo>
                      <a:pt x="1842166" y="1653967"/>
                    </a:lnTo>
                    <a:lnTo>
                      <a:pt x="1842461" y="1651902"/>
                    </a:lnTo>
                    <a:lnTo>
                      <a:pt x="1844378" y="1649690"/>
                    </a:lnTo>
                    <a:lnTo>
                      <a:pt x="1845411" y="1648510"/>
                    </a:lnTo>
                    <a:lnTo>
                      <a:pt x="1845706" y="1647477"/>
                    </a:lnTo>
                    <a:lnTo>
                      <a:pt x="1845263" y="1646150"/>
                    </a:lnTo>
                    <a:lnTo>
                      <a:pt x="1845263" y="1643643"/>
                    </a:lnTo>
                    <a:lnTo>
                      <a:pt x="1846001" y="1640693"/>
                    </a:lnTo>
                    <a:lnTo>
                      <a:pt x="1846738" y="1637448"/>
                    </a:lnTo>
                    <a:lnTo>
                      <a:pt x="1848508" y="1634498"/>
                    </a:lnTo>
                    <a:lnTo>
                      <a:pt x="1851458" y="1631253"/>
                    </a:lnTo>
                    <a:lnTo>
                      <a:pt x="1852195" y="1626976"/>
                    </a:lnTo>
                    <a:lnTo>
                      <a:pt x="1852933" y="1622404"/>
                    </a:lnTo>
                    <a:lnTo>
                      <a:pt x="1856473" y="1617979"/>
                    </a:lnTo>
                    <a:lnTo>
                      <a:pt x="1860455" y="1612964"/>
                    </a:lnTo>
                    <a:lnTo>
                      <a:pt x="1862815" y="1610162"/>
                    </a:lnTo>
                    <a:lnTo>
                      <a:pt x="1866944" y="1605000"/>
                    </a:lnTo>
                    <a:lnTo>
                      <a:pt x="1869894" y="1601313"/>
                    </a:lnTo>
                    <a:lnTo>
                      <a:pt x="1871369" y="1599543"/>
                    </a:lnTo>
                    <a:lnTo>
                      <a:pt x="1872992" y="1597478"/>
                    </a:lnTo>
                    <a:lnTo>
                      <a:pt x="1875499" y="1598068"/>
                    </a:lnTo>
                    <a:lnTo>
                      <a:pt x="1878006" y="1598658"/>
                    </a:lnTo>
                    <a:lnTo>
                      <a:pt x="1877711" y="1601608"/>
                    </a:lnTo>
                    <a:lnTo>
                      <a:pt x="1878154" y="1603672"/>
                    </a:lnTo>
                    <a:lnTo>
                      <a:pt x="1879334" y="1604852"/>
                    </a:lnTo>
                    <a:lnTo>
                      <a:pt x="1881104" y="1605737"/>
                    </a:lnTo>
                    <a:lnTo>
                      <a:pt x="1882431" y="1606032"/>
                    </a:lnTo>
                    <a:lnTo>
                      <a:pt x="1883906" y="1606032"/>
                    </a:lnTo>
                    <a:lnTo>
                      <a:pt x="1888036" y="1604410"/>
                    </a:lnTo>
                    <a:lnTo>
                      <a:pt x="1892903" y="1603378"/>
                    </a:lnTo>
                    <a:lnTo>
                      <a:pt x="1895558" y="1602345"/>
                    </a:lnTo>
                    <a:lnTo>
                      <a:pt x="1896000" y="1601460"/>
                    </a:lnTo>
                    <a:lnTo>
                      <a:pt x="1897180" y="1601165"/>
                    </a:lnTo>
                    <a:lnTo>
                      <a:pt x="1899098" y="1601460"/>
                    </a:lnTo>
                    <a:lnTo>
                      <a:pt x="1902785" y="1603820"/>
                    </a:lnTo>
                    <a:lnTo>
                      <a:pt x="1907062" y="1607360"/>
                    </a:lnTo>
                    <a:lnTo>
                      <a:pt x="1910454" y="1610162"/>
                    </a:lnTo>
                    <a:lnTo>
                      <a:pt x="1910454" y="1620192"/>
                    </a:lnTo>
                    <a:lnTo>
                      <a:pt x="1910749" y="1625649"/>
                    </a:lnTo>
                    <a:lnTo>
                      <a:pt x="1910749" y="1638923"/>
                    </a:lnTo>
                    <a:lnTo>
                      <a:pt x="1911044" y="1644380"/>
                    </a:lnTo>
                    <a:lnTo>
                      <a:pt x="1911044" y="1647330"/>
                    </a:lnTo>
                    <a:lnTo>
                      <a:pt x="1911487" y="1648215"/>
                    </a:lnTo>
                    <a:lnTo>
                      <a:pt x="1911192" y="1649395"/>
                    </a:lnTo>
                    <a:lnTo>
                      <a:pt x="1911192" y="1651755"/>
                    </a:lnTo>
                    <a:lnTo>
                      <a:pt x="1910897" y="1652492"/>
                    </a:lnTo>
                    <a:lnTo>
                      <a:pt x="1910897" y="1653377"/>
                    </a:lnTo>
                    <a:lnTo>
                      <a:pt x="1910602" y="1653820"/>
                    </a:lnTo>
                    <a:lnTo>
                      <a:pt x="1910897" y="1653820"/>
                    </a:lnTo>
                    <a:lnTo>
                      <a:pt x="1912962" y="1655884"/>
                    </a:lnTo>
                    <a:lnTo>
                      <a:pt x="1915764" y="1657654"/>
                    </a:lnTo>
                    <a:lnTo>
                      <a:pt x="1917534" y="1657654"/>
                    </a:lnTo>
                    <a:lnTo>
                      <a:pt x="1918861" y="1656179"/>
                    </a:lnTo>
                    <a:lnTo>
                      <a:pt x="1919304" y="1657507"/>
                    </a:lnTo>
                    <a:lnTo>
                      <a:pt x="1919599" y="1658539"/>
                    </a:lnTo>
                    <a:lnTo>
                      <a:pt x="1920041" y="1658539"/>
                    </a:lnTo>
                    <a:lnTo>
                      <a:pt x="1920484" y="1659867"/>
                    </a:lnTo>
                    <a:lnTo>
                      <a:pt x="1920189" y="1661047"/>
                    </a:lnTo>
                    <a:lnTo>
                      <a:pt x="1919451" y="1661637"/>
                    </a:lnTo>
                    <a:lnTo>
                      <a:pt x="1918566" y="1662079"/>
                    </a:lnTo>
                    <a:lnTo>
                      <a:pt x="1918566" y="1662964"/>
                    </a:lnTo>
                    <a:lnTo>
                      <a:pt x="1918861" y="1663849"/>
                    </a:lnTo>
                    <a:lnTo>
                      <a:pt x="1919451" y="1664586"/>
                    </a:lnTo>
                    <a:lnTo>
                      <a:pt x="1920189" y="1666061"/>
                    </a:lnTo>
                    <a:lnTo>
                      <a:pt x="1919894" y="1667241"/>
                    </a:lnTo>
                    <a:lnTo>
                      <a:pt x="1919304" y="1668274"/>
                    </a:lnTo>
                    <a:lnTo>
                      <a:pt x="1919009" y="1669306"/>
                    </a:lnTo>
                    <a:lnTo>
                      <a:pt x="1919599" y="1670191"/>
                    </a:lnTo>
                    <a:lnTo>
                      <a:pt x="1920926" y="1671371"/>
                    </a:lnTo>
                    <a:lnTo>
                      <a:pt x="1921811" y="1672551"/>
                    </a:lnTo>
                    <a:lnTo>
                      <a:pt x="1923138" y="1673141"/>
                    </a:lnTo>
                    <a:lnTo>
                      <a:pt x="1923729" y="1672698"/>
                    </a:lnTo>
                    <a:lnTo>
                      <a:pt x="1924318" y="1672109"/>
                    </a:lnTo>
                    <a:lnTo>
                      <a:pt x="1924909" y="1671666"/>
                    </a:lnTo>
                    <a:lnTo>
                      <a:pt x="1925793" y="1671961"/>
                    </a:lnTo>
                    <a:lnTo>
                      <a:pt x="1926826" y="1672256"/>
                    </a:lnTo>
                    <a:lnTo>
                      <a:pt x="1928006" y="1672698"/>
                    </a:lnTo>
                    <a:lnTo>
                      <a:pt x="1929038" y="1673583"/>
                    </a:lnTo>
                    <a:lnTo>
                      <a:pt x="1931841" y="1673141"/>
                    </a:lnTo>
                    <a:lnTo>
                      <a:pt x="1933315" y="1673583"/>
                    </a:lnTo>
                    <a:lnTo>
                      <a:pt x="1933610" y="1675058"/>
                    </a:lnTo>
                    <a:lnTo>
                      <a:pt x="1934495" y="1676091"/>
                    </a:lnTo>
                    <a:lnTo>
                      <a:pt x="1938772" y="1675501"/>
                    </a:lnTo>
                    <a:lnTo>
                      <a:pt x="1943935" y="1673583"/>
                    </a:lnTo>
                    <a:lnTo>
                      <a:pt x="1945852" y="1675058"/>
                    </a:lnTo>
                    <a:lnTo>
                      <a:pt x="1948212" y="1673878"/>
                    </a:lnTo>
                    <a:lnTo>
                      <a:pt x="1950867" y="1672109"/>
                    </a:lnTo>
                    <a:lnTo>
                      <a:pt x="1953669" y="1670929"/>
                    </a:lnTo>
                    <a:lnTo>
                      <a:pt x="1954554" y="1670044"/>
                    </a:lnTo>
                    <a:lnTo>
                      <a:pt x="1952637" y="1667536"/>
                    </a:lnTo>
                    <a:lnTo>
                      <a:pt x="1954997" y="1666209"/>
                    </a:lnTo>
                    <a:lnTo>
                      <a:pt x="1955587" y="1665324"/>
                    </a:lnTo>
                    <a:lnTo>
                      <a:pt x="1956619" y="1664734"/>
                    </a:lnTo>
                    <a:lnTo>
                      <a:pt x="1955587" y="1666651"/>
                    </a:lnTo>
                    <a:lnTo>
                      <a:pt x="1954407" y="1667979"/>
                    </a:lnTo>
                    <a:lnTo>
                      <a:pt x="1958389" y="1671076"/>
                    </a:lnTo>
                    <a:lnTo>
                      <a:pt x="1960306" y="1671076"/>
                    </a:lnTo>
                    <a:lnTo>
                      <a:pt x="1969156" y="1667389"/>
                    </a:lnTo>
                    <a:lnTo>
                      <a:pt x="1976088" y="1662964"/>
                    </a:lnTo>
                    <a:lnTo>
                      <a:pt x="1981988" y="1660604"/>
                    </a:lnTo>
                    <a:lnTo>
                      <a:pt x="1986117" y="1657949"/>
                    </a:lnTo>
                    <a:lnTo>
                      <a:pt x="1989215" y="1657507"/>
                    </a:lnTo>
                    <a:lnTo>
                      <a:pt x="1994082" y="1651755"/>
                    </a:lnTo>
                    <a:lnTo>
                      <a:pt x="1992754" y="1648510"/>
                    </a:lnTo>
                    <a:lnTo>
                      <a:pt x="1993049" y="1647477"/>
                    </a:lnTo>
                    <a:lnTo>
                      <a:pt x="1995557" y="1650132"/>
                    </a:lnTo>
                    <a:lnTo>
                      <a:pt x="1997032" y="1652050"/>
                    </a:lnTo>
                    <a:lnTo>
                      <a:pt x="1999097" y="1651312"/>
                    </a:lnTo>
                    <a:lnTo>
                      <a:pt x="2001456" y="1651017"/>
                    </a:lnTo>
                    <a:lnTo>
                      <a:pt x="2000571" y="1652787"/>
                    </a:lnTo>
                    <a:lnTo>
                      <a:pt x="1999391" y="1653672"/>
                    </a:lnTo>
                    <a:lnTo>
                      <a:pt x="1995114" y="1657949"/>
                    </a:lnTo>
                    <a:lnTo>
                      <a:pt x="1988182" y="1662816"/>
                    </a:lnTo>
                    <a:lnTo>
                      <a:pt x="1985970" y="1666061"/>
                    </a:lnTo>
                    <a:lnTo>
                      <a:pt x="1987002" y="1666651"/>
                    </a:lnTo>
                    <a:lnTo>
                      <a:pt x="1988035" y="1666651"/>
                    </a:lnTo>
                    <a:lnTo>
                      <a:pt x="1990247" y="1667684"/>
                    </a:lnTo>
                    <a:lnTo>
                      <a:pt x="1992017" y="1665766"/>
                    </a:lnTo>
                    <a:lnTo>
                      <a:pt x="1994082" y="1664881"/>
                    </a:lnTo>
                    <a:lnTo>
                      <a:pt x="2001014" y="1665619"/>
                    </a:lnTo>
                    <a:lnTo>
                      <a:pt x="2007503" y="1664881"/>
                    </a:lnTo>
                    <a:lnTo>
                      <a:pt x="2012223" y="1665914"/>
                    </a:lnTo>
                    <a:lnTo>
                      <a:pt x="2019893" y="1665471"/>
                    </a:lnTo>
                    <a:lnTo>
                      <a:pt x="2026382" y="1666356"/>
                    </a:lnTo>
                    <a:lnTo>
                      <a:pt x="2024023" y="1667831"/>
                    </a:lnTo>
                    <a:lnTo>
                      <a:pt x="2016500" y="1668126"/>
                    </a:lnTo>
                    <a:lnTo>
                      <a:pt x="2007503" y="1671223"/>
                    </a:lnTo>
                    <a:lnTo>
                      <a:pt x="2005144" y="1673436"/>
                    </a:lnTo>
                    <a:lnTo>
                      <a:pt x="2006324" y="1677418"/>
                    </a:lnTo>
                    <a:lnTo>
                      <a:pt x="2003669" y="1674468"/>
                    </a:lnTo>
                    <a:lnTo>
                      <a:pt x="2000571" y="1673731"/>
                    </a:lnTo>
                    <a:lnTo>
                      <a:pt x="2000277" y="1672109"/>
                    </a:lnTo>
                    <a:lnTo>
                      <a:pt x="2000277" y="1670486"/>
                    </a:lnTo>
                    <a:lnTo>
                      <a:pt x="2000866" y="1669454"/>
                    </a:lnTo>
                    <a:lnTo>
                      <a:pt x="2001161" y="1668126"/>
                    </a:lnTo>
                    <a:lnTo>
                      <a:pt x="1998064" y="1667241"/>
                    </a:lnTo>
                    <a:lnTo>
                      <a:pt x="1999097" y="1668274"/>
                    </a:lnTo>
                    <a:lnTo>
                      <a:pt x="1998064" y="1669896"/>
                    </a:lnTo>
                    <a:lnTo>
                      <a:pt x="1990100" y="1672403"/>
                    </a:lnTo>
                    <a:lnTo>
                      <a:pt x="1986117" y="1674321"/>
                    </a:lnTo>
                    <a:lnTo>
                      <a:pt x="1966354" y="1685973"/>
                    </a:lnTo>
                    <a:lnTo>
                      <a:pt x="1965469" y="1686710"/>
                    </a:lnTo>
                    <a:lnTo>
                      <a:pt x="1964583" y="1688037"/>
                    </a:lnTo>
                    <a:lnTo>
                      <a:pt x="1968271" y="1687005"/>
                    </a:lnTo>
                    <a:lnTo>
                      <a:pt x="1970483" y="1685973"/>
                    </a:lnTo>
                    <a:lnTo>
                      <a:pt x="1970041" y="1686858"/>
                    </a:lnTo>
                    <a:lnTo>
                      <a:pt x="1967533" y="1688480"/>
                    </a:lnTo>
                    <a:lnTo>
                      <a:pt x="1965763" y="1689365"/>
                    </a:lnTo>
                    <a:lnTo>
                      <a:pt x="1963256" y="1689365"/>
                    </a:lnTo>
                    <a:lnTo>
                      <a:pt x="1959569" y="1690545"/>
                    </a:lnTo>
                    <a:lnTo>
                      <a:pt x="1956766" y="1692315"/>
                    </a:lnTo>
                    <a:lnTo>
                      <a:pt x="1954997" y="1694085"/>
                    </a:lnTo>
                    <a:lnTo>
                      <a:pt x="1954112" y="1695265"/>
                    </a:lnTo>
                    <a:lnTo>
                      <a:pt x="1953522" y="1696297"/>
                    </a:lnTo>
                    <a:lnTo>
                      <a:pt x="1958831" y="1691872"/>
                    </a:lnTo>
                    <a:lnTo>
                      <a:pt x="1960749" y="1691872"/>
                    </a:lnTo>
                    <a:lnTo>
                      <a:pt x="1954702" y="1698509"/>
                    </a:lnTo>
                    <a:lnTo>
                      <a:pt x="1952194" y="1705736"/>
                    </a:lnTo>
                    <a:lnTo>
                      <a:pt x="1952194" y="1707801"/>
                    </a:lnTo>
                    <a:lnTo>
                      <a:pt x="1953964" y="1716208"/>
                    </a:lnTo>
                    <a:lnTo>
                      <a:pt x="1956324" y="1718421"/>
                    </a:lnTo>
                    <a:lnTo>
                      <a:pt x="1957209" y="1717241"/>
                    </a:lnTo>
                    <a:lnTo>
                      <a:pt x="1957799" y="1716061"/>
                    </a:lnTo>
                    <a:lnTo>
                      <a:pt x="1960159" y="1716651"/>
                    </a:lnTo>
                    <a:lnTo>
                      <a:pt x="1961486" y="1718568"/>
                    </a:lnTo>
                    <a:lnTo>
                      <a:pt x="1963994" y="1724025"/>
                    </a:lnTo>
                    <a:lnTo>
                      <a:pt x="1966058" y="1724910"/>
                    </a:lnTo>
                    <a:lnTo>
                      <a:pt x="1968566" y="1724320"/>
                    </a:lnTo>
                    <a:lnTo>
                      <a:pt x="1970778" y="1725500"/>
                    </a:lnTo>
                    <a:lnTo>
                      <a:pt x="1971663" y="1725500"/>
                    </a:lnTo>
                    <a:lnTo>
                      <a:pt x="1972253" y="1724173"/>
                    </a:lnTo>
                    <a:lnTo>
                      <a:pt x="1973433" y="1724173"/>
                    </a:lnTo>
                    <a:lnTo>
                      <a:pt x="1974466" y="1724615"/>
                    </a:lnTo>
                    <a:lnTo>
                      <a:pt x="1974908" y="1720781"/>
                    </a:lnTo>
                    <a:lnTo>
                      <a:pt x="1977415" y="1718863"/>
                    </a:lnTo>
                    <a:lnTo>
                      <a:pt x="1981250" y="1718863"/>
                    </a:lnTo>
                    <a:lnTo>
                      <a:pt x="1987150" y="1714438"/>
                    </a:lnTo>
                    <a:lnTo>
                      <a:pt x="1988182" y="1712521"/>
                    </a:lnTo>
                    <a:lnTo>
                      <a:pt x="1991722" y="1709571"/>
                    </a:lnTo>
                    <a:lnTo>
                      <a:pt x="1994672" y="1705736"/>
                    </a:lnTo>
                    <a:lnTo>
                      <a:pt x="1997474" y="1704409"/>
                    </a:lnTo>
                    <a:lnTo>
                      <a:pt x="1999834" y="1700574"/>
                    </a:lnTo>
                    <a:lnTo>
                      <a:pt x="2001014" y="1701017"/>
                    </a:lnTo>
                    <a:lnTo>
                      <a:pt x="2002489" y="1699689"/>
                    </a:lnTo>
                    <a:lnTo>
                      <a:pt x="2001604" y="1697034"/>
                    </a:lnTo>
                    <a:lnTo>
                      <a:pt x="2000866" y="1696002"/>
                    </a:lnTo>
                    <a:lnTo>
                      <a:pt x="2002194" y="1692610"/>
                    </a:lnTo>
                    <a:lnTo>
                      <a:pt x="2005291" y="1691430"/>
                    </a:lnTo>
                    <a:lnTo>
                      <a:pt x="2007061" y="1694675"/>
                    </a:lnTo>
                    <a:lnTo>
                      <a:pt x="2008536" y="1692757"/>
                    </a:lnTo>
                    <a:lnTo>
                      <a:pt x="2008536" y="1691430"/>
                    </a:lnTo>
                    <a:lnTo>
                      <a:pt x="2009716" y="1689660"/>
                    </a:lnTo>
                    <a:lnTo>
                      <a:pt x="2011633" y="1690987"/>
                    </a:lnTo>
                    <a:lnTo>
                      <a:pt x="2012518" y="1692905"/>
                    </a:lnTo>
                    <a:lnTo>
                      <a:pt x="2014436" y="1694085"/>
                    </a:lnTo>
                    <a:lnTo>
                      <a:pt x="2016058" y="1694822"/>
                    </a:lnTo>
                    <a:lnTo>
                      <a:pt x="2020040" y="1694822"/>
                    </a:lnTo>
                    <a:lnTo>
                      <a:pt x="2021073" y="1693937"/>
                    </a:lnTo>
                    <a:lnTo>
                      <a:pt x="2021663" y="1693052"/>
                    </a:lnTo>
                    <a:lnTo>
                      <a:pt x="2021368" y="1690840"/>
                    </a:lnTo>
                    <a:lnTo>
                      <a:pt x="2020188" y="1688480"/>
                    </a:lnTo>
                    <a:lnTo>
                      <a:pt x="2021810" y="1689365"/>
                    </a:lnTo>
                    <a:lnTo>
                      <a:pt x="2024170" y="1689807"/>
                    </a:lnTo>
                    <a:lnTo>
                      <a:pt x="2026088" y="1689365"/>
                    </a:lnTo>
                    <a:lnTo>
                      <a:pt x="2028005" y="1689660"/>
                    </a:lnTo>
                    <a:lnTo>
                      <a:pt x="2031987" y="1687447"/>
                    </a:lnTo>
                    <a:lnTo>
                      <a:pt x="2035232" y="1687447"/>
                    </a:lnTo>
                    <a:lnTo>
                      <a:pt x="2042164" y="1685088"/>
                    </a:lnTo>
                    <a:lnTo>
                      <a:pt x="2048801" y="1683170"/>
                    </a:lnTo>
                    <a:lnTo>
                      <a:pt x="2055291" y="1680220"/>
                    </a:lnTo>
                    <a:lnTo>
                      <a:pt x="2061485" y="1678303"/>
                    </a:lnTo>
                    <a:lnTo>
                      <a:pt x="2067533" y="1675353"/>
                    </a:lnTo>
                    <a:lnTo>
                      <a:pt x="2069450" y="1675058"/>
                    </a:lnTo>
                    <a:lnTo>
                      <a:pt x="2071367" y="1673878"/>
                    </a:lnTo>
                    <a:lnTo>
                      <a:pt x="2073432" y="1673141"/>
                    </a:lnTo>
                    <a:lnTo>
                      <a:pt x="2075350" y="1673141"/>
                    </a:lnTo>
                    <a:lnTo>
                      <a:pt x="2078299" y="1672109"/>
                    </a:lnTo>
                    <a:lnTo>
                      <a:pt x="2080954" y="1670486"/>
                    </a:lnTo>
                    <a:lnTo>
                      <a:pt x="2084051" y="1669749"/>
                    </a:lnTo>
                    <a:lnTo>
                      <a:pt x="2085674" y="1670486"/>
                    </a:lnTo>
                    <a:lnTo>
                      <a:pt x="2086559" y="1669896"/>
                    </a:lnTo>
                    <a:lnTo>
                      <a:pt x="2087444" y="1668569"/>
                    </a:lnTo>
                    <a:lnTo>
                      <a:pt x="2086411" y="1667389"/>
                    </a:lnTo>
                    <a:lnTo>
                      <a:pt x="2085526" y="1666799"/>
                    </a:lnTo>
                    <a:lnTo>
                      <a:pt x="2076234" y="1666209"/>
                    </a:lnTo>
                    <a:lnTo>
                      <a:pt x="2078447" y="1664734"/>
                    </a:lnTo>
                    <a:lnTo>
                      <a:pt x="2080954" y="1663701"/>
                    </a:lnTo>
                    <a:lnTo>
                      <a:pt x="2080954" y="1662522"/>
                    </a:lnTo>
                    <a:lnTo>
                      <a:pt x="2079184" y="1659424"/>
                    </a:lnTo>
                    <a:lnTo>
                      <a:pt x="2077119" y="1657064"/>
                    </a:lnTo>
                    <a:lnTo>
                      <a:pt x="2075497" y="1655737"/>
                    </a:lnTo>
                    <a:lnTo>
                      <a:pt x="2071220" y="1657212"/>
                    </a:lnTo>
                    <a:lnTo>
                      <a:pt x="2068122" y="1656769"/>
                    </a:lnTo>
                    <a:lnTo>
                      <a:pt x="2065468" y="1654852"/>
                    </a:lnTo>
                    <a:lnTo>
                      <a:pt x="2064583" y="1652050"/>
                    </a:lnTo>
                    <a:lnTo>
                      <a:pt x="2064288" y="1650427"/>
                    </a:lnTo>
                    <a:lnTo>
                      <a:pt x="2063403" y="1649837"/>
                    </a:lnTo>
                    <a:lnTo>
                      <a:pt x="2056618" y="1654262"/>
                    </a:lnTo>
                    <a:lnTo>
                      <a:pt x="2051308" y="1656474"/>
                    </a:lnTo>
                    <a:lnTo>
                      <a:pt x="2050719" y="1657212"/>
                    </a:lnTo>
                    <a:lnTo>
                      <a:pt x="2049834" y="1657802"/>
                    </a:lnTo>
                    <a:lnTo>
                      <a:pt x="2047179" y="1656474"/>
                    </a:lnTo>
                    <a:lnTo>
                      <a:pt x="2042902" y="1656917"/>
                    </a:lnTo>
                    <a:lnTo>
                      <a:pt x="2043786" y="1655737"/>
                    </a:lnTo>
                    <a:lnTo>
                      <a:pt x="2044229" y="1653967"/>
                    </a:lnTo>
                    <a:lnTo>
                      <a:pt x="2038772" y="1652787"/>
                    </a:lnTo>
                    <a:lnTo>
                      <a:pt x="2033609" y="1652787"/>
                    </a:lnTo>
                    <a:lnTo>
                      <a:pt x="2030807" y="1653377"/>
                    </a:lnTo>
                    <a:lnTo>
                      <a:pt x="2028890" y="1653377"/>
                    </a:lnTo>
                    <a:lnTo>
                      <a:pt x="2028300" y="1652640"/>
                    </a:lnTo>
                    <a:lnTo>
                      <a:pt x="2027267" y="1651607"/>
                    </a:lnTo>
                    <a:lnTo>
                      <a:pt x="2023285" y="1649542"/>
                    </a:lnTo>
                    <a:lnTo>
                      <a:pt x="2021810" y="1649542"/>
                    </a:lnTo>
                    <a:lnTo>
                      <a:pt x="2018270" y="1650132"/>
                    </a:lnTo>
                    <a:lnTo>
                      <a:pt x="2013846" y="1646887"/>
                    </a:lnTo>
                    <a:lnTo>
                      <a:pt x="2009126" y="1644823"/>
                    </a:lnTo>
                    <a:lnTo>
                      <a:pt x="2015026" y="1642020"/>
                    </a:lnTo>
                    <a:lnTo>
                      <a:pt x="2013993" y="1640693"/>
                    </a:lnTo>
                    <a:lnTo>
                      <a:pt x="2012813" y="1640103"/>
                    </a:lnTo>
                    <a:lnTo>
                      <a:pt x="2006766" y="1639218"/>
                    </a:lnTo>
                    <a:lnTo>
                      <a:pt x="2004996" y="1638333"/>
                    </a:lnTo>
                    <a:lnTo>
                      <a:pt x="1996442" y="1637743"/>
                    </a:lnTo>
                    <a:lnTo>
                      <a:pt x="1995999" y="1635383"/>
                    </a:lnTo>
                    <a:lnTo>
                      <a:pt x="1993639" y="1633908"/>
                    </a:lnTo>
                    <a:lnTo>
                      <a:pt x="1993639" y="1631696"/>
                    </a:lnTo>
                    <a:lnTo>
                      <a:pt x="1992607" y="1628894"/>
                    </a:lnTo>
                    <a:lnTo>
                      <a:pt x="1991722" y="1623731"/>
                    </a:lnTo>
                    <a:lnTo>
                      <a:pt x="1989362" y="1622846"/>
                    </a:lnTo>
                    <a:lnTo>
                      <a:pt x="1987592" y="1618717"/>
                    </a:lnTo>
                    <a:lnTo>
                      <a:pt x="1987002" y="1616504"/>
                    </a:lnTo>
                    <a:lnTo>
                      <a:pt x="1988035" y="1614144"/>
                    </a:lnTo>
                    <a:lnTo>
                      <a:pt x="1988920" y="1610752"/>
                    </a:lnTo>
                    <a:lnTo>
                      <a:pt x="1985970" y="1609867"/>
                    </a:lnTo>
                    <a:lnTo>
                      <a:pt x="1983315" y="1609867"/>
                    </a:lnTo>
                    <a:lnTo>
                      <a:pt x="1979333" y="1611047"/>
                    </a:lnTo>
                    <a:lnTo>
                      <a:pt x="1977563" y="1610457"/>
                    </a:lnTo>
                    <a:lnTo>
                      <a:pt x="1976088" y="1609425"/>
                    </a:lnTo>
                    <a:lnTo>
                      <a:pt x="1982135" y="1605000"/>
                    </a:lnTo>
                    <a:lnTo>
                      <a:pt x="1986707" y="1600575"/>
                    </a:lnTo>
                    <a:lnTo>
                      <a:pt x="1988330" y="1593938"/>
                    </a:lnTo>
                    <a:lnTo>
                      <a:pt x="1990542" y="1590546"/>
                    </a:lnTo>
                    <a:lnTo>
                      <a:pt x="1992164" y="1588776"/>
                    </a:lnTo>
                    <a:lnTo>
                      <a:pt x="1987740" y="1586416"/>
                    </a:lnTo>
                    <a:lnTo>
                      <a:pt x="1983168" y="1586416"/>
                    </a:lnTo>
                    <a:lnTo>
                      <a:pt x="1984347" y="1584794"/>
                    </a:lnTo>
                    <a:lnTo>
                      <a:pt x="1978448" y="1585974"/>
                    </a:lnTo>
                    <a:lnTo>
                      <a:pt x="1975350" y="1587448"/>
                    </a:lnTo>
                    <a:lnTo>
                      <a:pt x="1971663" y="1590103"/>
                    </a:lnTo>
                    <a:lnTo>
                      <a:pt x="1968418" y="1590693"/>
                    </a:lnTo>
                    <a:lnTo>
                      <a:pt x="1966943" y="1589808"/>
                    </a:lnTo>
                    <a:lnTo>
                      <a:pt x="1964583" y="1584351"/>
                    </a:lnTo>
                    <a:lnTo>
                      <a:pt x="1962076" y="1582581"/>
                    </a:lnTo>
                    <a:lnTo>
                      <a:pt x="1952637" y="1580074"/>
                    </a:lnTo>
                    <a:lnTo>
                      <a:pt x="1948802" y="1577714"/>
                    </a:lnTo>
                    <a:lnTo>
                      <a:pt x="1947032" y="1577714"/>
                    </a:lnTo>
                    <a:lnTo>
                      <a:pt x="1941722" y="1579336"/>
                    </a:lnTo>
                    <a:lnTo>
                      <a:pt x="1939805" y="1578894"/>
                    </a:lnTo>
                    <a:lnTo>
                      <a:pt x="1946442" y="1575649"/>
                    </a:lnTo>
                    <a:lnTo>
                      <a:pt x="1949687" y="1576387"/>
                    </a:lnTo>
                    <a:lnTo>
                      <a:pt x="1951604" y="1575797"/>
                    </a:lnTo>
                    <a:lnTo>
                      <a:pt x="1955882" y="1576239"/>
                    </a:lnTo>
                    <a:lnTo>
                      <a:pt x="1957652" y="1574764"/>
                    </a:lnTo>
                    <a:lnTo>
                      <a:pt x="1959864" y="1573289"/>
                    </a:lnTo>
                    <a:lnTo>
                      <a:pt x="1964289" y="1575797"/>
                    </a:lnTo>
                    <a:lnTo>
                      <a:pt x="1971516" y="1578451"/>
                    </a:lnTo>
                    <a:lnTo>
                      <a:pt x="1974613" y="1579189"/>
                    </a:lnTo>
                    <a:lnTo>
                      <a:pt x="1977268" y="1578894"/>
                    </a:lnTo>
                    <a:lnTo>
                      <a:pt x="1983168" y="1576092"/>
                    </a:lnTo>
                    <a:lnTo>
                      <a:pt x="1985085" y="1574322"/>
                    </a:lnTo>
                    <a:lnTo>
                      <a:pt x="1988625" y="1573142"/>
                    </a:lnTo>
                    <a:lnTo>
                      <a:pt x="1990100" y="1572109"/>
                    </a:lnTo>
                    <a:lnTo>
                      <a:pt x="1991574" y="1569307"/>
                    </a:lnTo>
                    <a:lnTo>
                      <a:pt x="1993492" y="1567685"/>
                    </a:lnTo>
                    <a:lnTo>
                      <a:pt x="2000866" y="1565620"/>
                    </a:lnTo>
                    <a:lnTo>
                      <a:pt x="2003374" y="1561343"/>
                    </a:lnTo>
                    <a:lnTo>
                      <a:pt x="2003374" y="1556623"/>
                    </a:lnTo>
                    <a:lnTo>
                      <a:pt x="1999244" y="1552788"/>
                    </a:lnTo>
                    <a:lnTo>
                      <a:pt x="1996589" y="1551461"/>
                    </a:lnTo>
                    <a:lnTo>
                      <a:pt x="2000277" y="1551461"/>
                    </a:lnTo>
                    <a:lnTo>
                      <a:pt x="2004554" y="1552640"/>
                    </a:lnTo>
                    <a:lnTo>
                      <a:pt x="2004554" y="1550428"/>
                    </a:lnTo>
                    <a:lnTo>
                      <a:pt x="2003226" y="1548806"/>
                    </a:lnTo>
                    <a:lnTo>
                      <a:pt x="1995262" y="1542611"/>
                    </a:lnTo>
                    <a:lnTo>
                      <a:pt x="1988182" y="1539661"/>
                    </a:lnTo>
                    <a:lnTo>
                      <a:pt x="1973580" y="1537301"/>
                    </a:lnTo>
                    <a:lnTo>
                      <a:pt x="1970188" y="1537301"/>
                    </a:lnTo>
                    <a:lnTo>
                      <a:pt x="1960749" y="1538481"/>
                    </a:lnTo>
                    <a:lnTo>
                      <a:pt x="1953079" y="1538924"/>
                    </a:lnTo>
                    <a:lnTo>
                      <a:pt x="1942165" y="1541874"/>
                    </a:lnTo>
                    <a:lnTo>
                      <a:pt x="1928596" y="1547331"/>
                    </a:lnTo>
                    <a:lnTo>
                      <a:pt x="1916944" y="1551018"/>
                    </a:lnTo>
                    <a:lnTo>
                      <a:pt x="1908389" y="1555148"/>
                    </a:lnTo>
                    <a:lnTo>
                      <a:pt x="1899245" y="1558688"/>
                    </a:lnTo>
                    <a:lnTo>
                      <a:pt x="1894230" y="1561490"/>
                    </a:lnTo>
                    <a:lnTo>
                      <a:pt x="1891133" y="1564292"/>
                    </a:lnTo>
                    <a:lnTo>
                      <a:pt x="1886118" y="1566947"/>
                    </a:lnTo>
                    <a:lnTo>
                      <a:pt x="1884348" y="1567242"/>
                    </a:lnTo>
                    <a:lnTo>
                      <a:pt x="1879924" y="1570340"/>
                    </a:lnTo>
                    <a:lnTo>
                      <a:pt x="1871517" y="1578009"/>
                    </a:lnTo>
                    <a:lnTo>
                      <a:pt x="1867239" y="1580664"/>
                    </a:lnTo>
                    <a:lnTo>
                      <a:pt x="1864437" y="1585384"/>
                    </a:lnTo>
                    <a:lnTo>
                      <a:pt x="1858685" y="1592021"/>
                    </a:lnTo>
                    <a:lnTo>
                      <a:pt x="1853080" y="1597035"/>
                    </a:lnTo>
                    <a:lnTo>
                      <a:pt x="1851753" y="1600133"/>
                    </a:lnTo>
                    <a:lnTo>
                      <a:pt x="1847918" y="1603083"/>
                    </a:lnTo>
                    <a:lnTo>
                      <a:pt x="1843493" y="1608835"/>
                    </a:lnTo>
                    <a:lnTo>
                      <a:pt x="1840101" y="1611637"/>
                    </a:lnTo>
                    <a:lnTo>
                      <a:pt x="1827712" y="1617537"/>
                    </a:lnTo>
                    <a:lnTo>
                      <a:pt x="1823582" y="1618569"/>
                    </a:lnTo>
                    <a:lnTo>
                      <a:pt x="1820779" y="1620634"/>
                    </a:lnTo>
                    <a:lnTo>
                      <a:pt x="1816060" y="1621814"/>
                    </a:lnTo>
                    <a:lnTo>
                      <a:pt x="1810013" y="1624026"/>
                    </a:lnTo>
                    <a:lnTo>
                      <a:pt x="1803965" y="1624764"/>
                    </a:lnTo>
                    <a:lnTo>
                      <a:pt x="1798508" y="1627419"/>
                    </a:lnTo>
                    <a:lnTo>
                      <a:pt x="1796444" y="1628746"/>
                    </a:lnTo>
                    <a:lnTo>
                      <a:pt x="1795116" y="1630958"/>
                    </a:lnTo>
                    <a:lnTo>
                      <a:pt x="1791871" y="1632138"/>
                    </a:lnTo>
                    <a:lnTo>
                      <a:pt x="1788479" y="1633908"/>
                    </a:lnTo>
                    <a:lnTo>
                      <a:pt x="1782284" y="1639513"/>
                    </a:lnTo>
                    <a:lnTo>
                      <a:pt x="1775647" y="1642020"/>
                    </a:lnTo>
                    <a:lnTo>
                      <a:pt x="1771223" y="1645118"/>
                    </a:lnTo>
                    <a:lnTo>
                      <a:pt x="1768715" y="1649837"/>
                    </a:lnTo>
                    <a:lnTo>
                      <a:pt x="1765618" y="1653230"/>
                    </a:lnTo>
                    <a:lnTo>
                      <a:pt x="1763111" y="1657359"/>
                    </a:lnTo>
                    <a:lnTo>
                      <a:pt x="1762668" y="1658834"/>
                    </a:lnTo>
                    <a:lnTo>
                      <a:pt x="1761783" y="1662964"/>
                    </a:lnTo>
                    <a:lnTo>
                      <a:pt x="1760751" y="1663996"/>
                    </a:lnTo>
                    <a:lnTo>
                      <a:pt x="1755294" y="1665029"/>
                    </a:lnTo>
                    <a:lnTo>
                      <a:pt x="1747771" y="1670044"/>
                    </a:lnTo>
                    <a:lnTo>
                      <a:pt x="1742019" y="1671813"/>
                    </a:lnTo>
                    <a:lnTo>
                      <a:pt x="1734202" y="1676533"/>
                    </a:lnTo>
                    <a:lnTo>
                      <a:pt x="1730515" y="1677713"/>
                    </a:lnTo>
                    <a:lnTo>
                      <a:pt x="1737742" y="1677713"/>
                    </a:lnTo>
                    <a:close/>
                    <a:moveTo>
                      <a:pt x="2053816" y="1636563"/>
                    </a:moveTo>
                    <a:lnTo>
                      <a:pt x="2057651" y="1634056"/>
                    </a:lnTo>
                    <a:lnTo>
                      <a:pt x="2061485" y="1631843"/>
                    </a:lnTo>
                    <a:lnTo>
                      <a:pt x="2061043" y="1631106"/>
                    </a:lnTo>
                    <a:lnTo>
                      <a:pt x="2060158" y="1630516"/>
                    </a:lnTo>
                    <a:lnTo>
                      <a:pt x="2057798" y="1629778"/>
                    </a:lnTo>
                    <a:lnTo>
                      <a:pt x="2051013" y="1630073"/>
                    </a:lnTo>
                    <a:lnTo>
                      <a:pt x="2044229" y="1630663"/>
                    </a:lnTo>
                    <a:lnTo>
                      <a:pt x="2043491" y="1630958"/>
                    </a:lnTo>
                    <a:lnTo>
                      <a:pt x="2036854" y="1631696"/>
                    </a:lnTo>
                    <a:lnTo>
                      <a:pt x="2032577" y="1631696"/>
                    </a:lnTo>
                    <a:lnTo>
                      <a:pt x="2028447" y="1630663"/>
                    </a:lnTo>
                    <a:lnTo>
                      <a:pt x="2026235" y="1629041"/>
                    </a:lnTo>
                    <a:lnTo>
                      <a:pt x="2023875" y="1629041"/>
                    </a:lnTo>
                    <a:lnTo>
                      <a:pt x="2021810" y="1628009"/>
                    </a:lnTo>
                    <a:lnTo>
                      <a:pt x="2017975" y="1627271"/>
                    </a:lnTo>
                    <a:lnTo>
                      <a:pt x="2016500" y="1629926"/>
                    </a:lnTo>
                    <a:lnTo>
                      <a:pt x="2015320" y="1630811"/>
                    </a:lnTo>
                    <a:lnTo>
                      <a:pt x="2014583" y="1630368"/>
                    </a:lnTo>
                    <a:lnTo>
                      <a:pt x="2013993" y="1629483"/>
                    </a:lnTo>
                    <a:lnTo>
                      <a:pt x="2012076" y="1629041"/>
                    </a:lnTo>
                    <a:lnTo>
                      <a:pt x="2012813" y="1628009"/>
                    </a:lnTo>
                    <a:lnTo>
                      <a:pt x="2013108" y="1626976"/>
                    </a:lnTo>
                    <a:lnTo>
                      <a:pt x="2012666" y="1625796"/>
                    </a:lnTo>
                    <a:lnTo>
                      <a:pt x="2012076" y="1624764"/>
                    </a:lnTo>
                    <a:lnTo>
                      <a:pt x="2007209" y="1620339"/>
                    </a:lnTo>
                    <a:lnTo>
                      <a:pt x="2010011" y="1615767"/>
                    </a:lnTo>
                    <a:lnTo>
                      <a:pt x="2009568" y="1613554"/>
                    </a:lnTo>
                    <a:lnTo>
                      <a:pt x="2009568" y="1610900"/>
                    </a:lnTo>
                    <a:lnTo>
                      <a:pt x="2005439" y="1614439"/>
                    </a:lnTo>
                    <a:lnTo>
                      <a:pt x="2003669" y="1616209"/>
                    </a:lnTo>
                    <a:lnTo>
                      <a:pt x="2002194" y="1618422"/>
                    </a:lnTo>
                    <a:lnTo>
                      <a:pt x="2000277" y="1620634"/>
                    </a:lnTo>
                    <a:lnTo>
                      <a:pt x="1998949" y="1623141"/>
                    </a:lnTo>
                    <a:lnTo>
                      <a:pt x="1999391" y="1624764"/>
                    </a:lnTo>
                    <a:lnTo>
                      <a:pt x="2003374" y="1625059"/>
                    </a:lnTo>
                    <a:lnTo>
                      <a:pt x="2006029" y="1626091"/>
                    </a:lnTo>
                    <a:lnTo>
                      <a:pt x="2006766" y="1627271"/>
                    </a:lnTo>
                    <a:lnTo>
                      <a:pt x="2006766" y="1631696"/>
                    </a:lnTo>
                    <a:lnTo>
                      <a:pt x="2008978" y="1632433"/>
                    </a:lnTo>
                    <a:lnTo>
                      <a:pt x="2013108" y="1632433"/>
                    </a:lnTo>
                    <a:lnTo>
                      <a:pt x="2015763" y="1632728"/>
                    </a:lnTo>
                    <a:lnTo>
                      <a:pt x="2015763" y="1633613"/>
                    </a:lnTo>
                    <a:lnTo>
                      <a:pt x="2014731" y="1633613"/>
                    </a:lnTo>
                    <a:lnTo>
                      <a:pt x="2016500" y="1636268"/>
                    </a:lnTo>
                    <a:lnTo>
                      <a:pt x="2018860" y="1638185"/>
                    </a:lnTo>
                    <a:lnTo>
                      <a:pt x="2020778" y="1638923"/>
                    </a:lnTo>
                    <a:lnTo>
                      <a:pt x="2028447" y="1640693"/>
                    </a:lnTo>
                    <a:lnTo>
                      <a:pt x="2030070" y="1640693"/>
                    </a:lnTo>
                    <a:lnTo>
                      <a:pt x="2031692" y="1639513"/>
                    </a:lnTo>
                    <a:lnTo>
                      <a:pt x="2028595" y="1639070"/>
                    </a:lnTo>
                    <a:lnTo>
                      <a:pt x="2030512" y="1637890"/>
                    </a:lnTo>
                    <a:lnTo>
                      <a:pt x="2032577" y="1637301"/>
                    </a:lnTo>
                    <a:lnTo>
                      <a:pt x="2034199" y="1635973"/>
                    </a:lnTo>
                    <a:lnTo>
                      <a:pt x="2036264" y="1635236"/>
                    </a:lnTo>
                    <a:lnTo>
                      <a:pt x="2035822" y="1635973"/>
                    </a:lnTo>
                    <a:lnTo>
                      <a:pt x="2034347" y="1636711"/>
                    </a:lnTo>
                    <a:lnTo>
                      <a:pt x="2034347" y="1638185"/>
                    </a:lnTo>
                    <a:lnTo>
                      <a:pt x="2035379" y="1639365"/>
                    </a:lnTo>
                    <a:lnTo>
                      <a:pt x="2037002" y="1639365"/>
                    </a:lnTo>
                    <a:lnTo>
                      <a:pt x="2038477" y="1641578"/>
                    </a:lnTo>
                    <a:lnTo>
                      <a:pt x="2035084" y="1643495"/>
                    </a:lnTo>
                    <a:lnTo>
                      <a:pt x="2035822" y="1643790"/>
                    </a:lnTo>
                    <a:lnTo>
                      <a:pt x="2038182" y="1643495"/>
                    </a:lnTo>
                    <a:lnTo>
                      <a:pt x="2038772" y="1645708"/>
                    </a:lnTo>
                    <a:lnTo>
                      <a:pt x="2040689" y="1646592"/>
                    </a:lnTo>
                    <a:lnTo>
                      <a:pt x="2047769" y="1646592"/>
                    </a:lnTo>
                    <a:lnTo>
                      <a:pt x="2049096" y="1645708"/>
                    </a:lnTo>
                    <a:lnTo>
                      <a:pt x="2048506" y="1644970"/>
                    </a:lnTo>
                    <a:lnTo>
                      <a:pt x="2047474" y="1644970"/>
                    </a:lnTo>
                    <a:lnTo>
                      <a:pt x="2047474" y="1642463"/>
                    </a:lnTo>
                    <a:lnTo>
                      <a:pt x="2047179" y="1640250"/>
                    </a:lnTo>
                    <a:lnTo>
                      <a:pt x="2047916" y="1639070"/>
                    </a:lnTo>
                    <a:lnTo>
                      <a:pt x="2053373" y="1636563"/>
                    </a:lnTo>
                    <a:close/>
                    <a:moveTo>
                      <a:pt x="1750721" y="1663701"/>
                    </a:moveTo>
                    <a:lnTo>
                      <a:pt x="1754556" y="1662816"/>
                    </a:lnTo>
                    <a:lnTo>
                      <a:pt x="1757948" y="1663406"/>
                    </a:lnTo>
                    <a:lnTo>
                      <a:pt x="1760013" y="1662816"/>
                    </a:lnTo>
                    <a:lnTo>
                      <a:pt x="1760456" y="1662079"/>
                    </a:lnTo>
                    <a:lnTo>
                      <a:pt x="1760751" y="1660309"/>
                    </a:lnTo>
                    <a:lnTo>
                      <a:pt x="1762373" y="1655147"/>
                    </a:lnTo>
                    <a:lnTo>
                      <a:pt x="1761193" y="1655147"/>
                    </a:lnTo>
                    <a:lnTo>
                      <a:pt x="1756916" y="1659867"/>
                    </a:lnTo>
                    <a:lnTo>
                      <a:pt x="1752639" y="1661342"/>
                    </a:lnTo>
                    <a:lnTo>
                      <a:pt x="1749836" y="1663701"/>
                    </a:lnTo>
                    <a:lnTo>
                      <a:pt x="1750869" y="1663701"/>
                    </a:lnTo>
                    <a:close/>
                    <a:moveTo>
                      <a:pt x="2066648" y="1599838"/>
                    </a:moveTo>
                    <a:lnTo>
                      <a:pt x="2068712" y="1598510"/>
                    </a:lnTo>
                    <a:lnTo>
                      <a:pt x="2070482" y="1596298"/>
                    </a:lnTo>
                    <a:lnTo>
                      <a:pt x="2073137" y="1594233"/>
                    </a:lnTo>
                    <a:lnTo>
                      <a:pt x="2075939" y="1594233"/>
                    </a:lnTo>
                    <a:lnTo>
                      <a:pt x="2078004" y="1591726"/>
                    </a:lnTo>
                    <a:lnTo>
                      <a:pt x="2075939" y="1591431"/>
                    </a:lnTo>
                    <a:lnTo>
                      <a:pt x="2074022" y="1591873"/>
                    </a:lnTo>
                    <a:lnTo>
                      <a:pt x="2071957" y="1593201"/>
                    </a:lnTo>
                    <a:lnTo>
                      <a:pt x="2066795" y="1597330"/>
                    </a:lnTo>
                    <a:lnTo>
                      <a:pt x="2064288" y="1598805"/>
                    </a:lnTo>
                    <a:lnTo>
                      <a:pt x="2062075" y="1605147"/>
                    </a:lnTo>
                    <a:lnTo>
                      <a:pt x="2063550" y="1605590"/>
                    </a:lnTo>
                    <a:lnTo>
                      <a:pt x="2066648" y="1605590"/>
                    </a:lnTo>
                    <a:lnTo>
                      <a:pt x="2068270" y="1604262"/>
                    </a:lnTo>
                    <a:lnTo>
                      <a:pt x="2067090" y="1603968"/>
                    </a:lnTo>
                    <a:lnTo>
                      <a:pt x="2065468" y="1603968"/>
                    </a:lnTo>
                    <a:lnTo>
                      <a:pt x="2064583" y="1603378"/>
                    </a:lnTo>
                    <a:lnTo>
                      <a:pt x="2065320" y="1601460"/>
                    </a:lnTo>
                    <a:lnTo>
                      <a:pt x="2066795" y="1599838"/>
                    </a:lnTo>
                    <a:close/>
                    <a:moveTo>
                      <a:pt x="1824614" y="1616062"/>
                    </a:moveTo>
                    <a:lnTo>
                      <a:pt x="1824024" y="1617242"/>
                    </a:lnTo>
                    <a:lnTo>
                      <a:pt x="1826384" y="1616947"/>
                    </a:lnTo>
                    <a:lnTo>
                      <a:pt x="1829334" y="1615472"/>
                    </a:lnTo>
                    <a:lnTo>
                      <a:pt x="1831694" y="1612964"/>
                    </a:lnTo>
                    <a:lnTo>
                      <a:pt x="1830219" y="1612964"/>
                    </a:lnTo>
                    <a:lnTo>
                      <a:pt x="1827859" y="1614144"/>
                    </a:lnTo>
                    <a:lnTo>
                      <a:pt x="1824614" y="1616209"/>
                    </a:lnTo>
                    <a:close/>
                    <a:moveTo>
                      <a:pt x="2139213" y="1482140"/>
                    </a:moveTo>
                    <a:lnTo>
                      <a:pt x="2150128" y="1472110"/>
                    </a:lnTo>
                    <a:lnTo>
                      <a:pt x="2150718" y="1469898"/>
                    </a:lnTo>
                    <a:lnTo>
                      <a:pt x="2151308" y="1469161"/>
                    </a:lnTo>
                    <a:lnTo>
                      <a:pt x="2153520" y="1467833"/>
                    </a:lnTo>
                    <a:lnTo>
                      <a:pt x="2155290" y="1467391"/>
                    </a:lnTo>
                    <a:lnTo>
                      <a:pt x="2159715" y="1467833"/>
                    </a:lnTo>
                    <a:lnTo>
                      <a:pt x="2164434" y="1467243"/>
                    </a:lnTo>
                    <a:lnTo>
                      <a:pt x="2166204" y="1466801"/>
                    </a:lnTo>
                    <a:lnTo>
                      <a:pt x="2170629" y="1464146"/>
                    </a:lnTo>
                    <a:lnTo>
                      <a:pt x="2172841" y="1463261"/>
                    </a:lnTo>
                    <a:lnTo>
                      <a:pt x="2180953" y="1461786"/>
                    </a:lnTo>
                    <a:lnTo>
                      <a:pt x="2185231" y="1461491"/>
                    </a:lnTo>
                    <a:lnTo>
                      <a:pt x="2190540" y="1462671"/>
                    </a:lnTo>
                    <a:lnTo>
                      <a:pt x="2192605" y="1462671"/>
                    </a:lnTo>
                    <a:lnTo>
                      <a:pt x="2193638" y="1462081"/>
                    </a:lnTo>
                    <a:lnTo>
                      <a:pt x="2204847" y="1454264"/>
                    </a:lnTo>
                    <a:lnTo>
                      <a:pt x="2211779" y="1450282"/>
                    </a:lnTo>
                    <a:lnTo>
                      <a:pt x="2218711" y="1445709"/>
                    </a:lnTo>
                    <a:lnTo>
                      <a:pt x="2227118" y="1438482"/>
                    </a:lnTo>
                    <a:lnTo>
                      <a:pt x="2227708" y="1436712"/>
                    </a:lnTo>
                    <a:lnTo>
                      <a:pt x="2227266" y="1434943"/>
                    </a:lnTo>
                    <a:lnTo>
                      <a:pt x="2224906" y="1433615"/>
                    </a:lnTo>
                    <a:lnTo>
                      <a:pt x="2223578" y="1432583"/>
                    </a:lnTo>
                    <a:lnTo>
                      <a:pt x="2219154" y="1430518"/>
                    </a:lnTo>
                    <a:lnTo>
                      <a:pt x="2219154" y="1429633"/>
                    </a:lnTo>
                    <a:lnTo>
                      <a:pt x="2221956" y="1430518"/>
                    </a:lnTo>
                    <a:lnTo>
                      <a:pt x="2225053" y="1430518"/>
                    </a:lnTo>
                    <a:lnTo>
                      <a:pt x="2226676" y="1429780"/>
                    </a:lnTo>
                    <a:lnTo>
                      <a:pt x="2226971" y="1428453"/>
                    </a:lnTo>
                    <a:lnTo>
                      <a:pt x="2225938" y="1426830"/>
                    </a:lnTo>
                    <a:lnTo>
                      <a:pt x="2223431" y="1425651"/>
                    </a:lnTo>
                    <a:lnTo>
                      <a:pt x="2217826" y="1424618"/>
                    </a:lnTo>
                    <a:lnTo>
                      <a:pt x="2213254" y="1424618"/>
                    </a:lnTo>
                    <a:lnTo>
                      <a:pt x="2210746" y="1424323"/>
                    </a:lnTo>
                    <a:lnTo>
                      <a:pt x="2211631" y="1423291"/>
                    </a:lnTo>
                    <a:lnTo>
                      <a:pt x="2214876" y="1423291"/>
                    </a:lnTo>
                    <a:lnTo>
                      <a:pt x="2223136" y="1421521"/>
                    </a:lnTo>
                    <a:lnTo>
                      <a:pt x="2224316" y="1420783"/>
                    </a:lnTo>
                    <a:lnTo>
                      <a:pt x="2223873" y="1419603"/>
                    </a:lnTo>
                    <a:lnTo>
                      <a:pt x="2222398" y="1417539"/>
                    </a:lnTo>
                    <a:lnTo>
                      <a:pt x="2222841" y="1414441"/>
                    </a:lnTo>
                    <a:lnTo>
                      <a:pt x="2223578" y="1412524"/>
                    </a:lnTo>
                    <a:lnTo>
                      <a:pt x="2221956" y="1408247"/>
                    </a:lnTo>
                    <a:lnTo>
                      <a:pt x="2224168" y="1403527"/>
                    </a:lnTo>
                    <a:lnTo>
                      <a:pt x="2224463" y="1400725"/>
                    </a:lnTo>
                    <a:lnTo>
                      <a:pt x="2224021" y="1399545"/>
                    </a:lnTo>
                    <a:lnTo>
                      <a:pt x="2222988" y="1398070"/>
                    </a:lnTo>
                    <a:lnTo>
                      <a:pt x="2222693" y="1397185"/>
                    </a:lnTo>
                    <a:lnTo>
                      <a:pt x="2222693" y="1396005"/>
                    </a:lnTo>
                    <a:lnTo>
                      <a:pt x="2221513" y="1394382"/>
                    </a:lnTo>
                    <a:lnTo>
                      <a:pt x="2220038" y="1391580"/>
                    </a:lnTo>
                    <a:lnTo>
                      <a:pt x="2216204" y="1387450"/>
                    </a:lnTo>
                    <a:lnTo>
                      <a:pt x="2212074" y="1387008"/>
                    </a:lnTo>
                    <a:lnTo>
                      <a:pt x="2209862" y="1386123"/>
                    </a:lnTo>
                    <a:lnTo>
                      <a:pt x="2207502" y="1382731"/>
                    </a:lnTo>
                    <a:lnTo>
                      <a:pt x="2206912" y="1381108"/>
                    </a:lnTo>
                    <a:lnTo>
                      <a:pt x="2205289" y="1381108"/>
                    </a:lnTo>
                    <a:lnTo>
                      <a:pt x="2200717" y="1381403"/>
                    </a:lnTo>
                    <a:lnTo>
                      <a:pt x="2196882" y="1381993"/>
                    </a:lnTo>
                    <a:lnTo>
                      <a:pt x="2192458" y="1384353"/>
                    </a:lnTo>
                    <a:lnTo>
                      <a:pt x="2187000" y="1389515"/>
                    </a:lnTo>
                    <a:lnTo>
                      <a:pt x="2184051" y="1391580"/>
                    </a:lnTo>
                    <a:lnTo>
                      <a:pt x="2182576" y="1388335"/>
                    </a:lnTo>
                    <a:lnTo>
                      <a:pt x="2181691" y="1387598"/>
                    </a:lnTo>
                    <a:lnTo>
                      <a:pt x="2178889" y="1387008"/>
                    </a:lnTo>
                    <a:lnTo>
                      <a:pt x="2178889" y="1386565"/>
                    </a:lnTo>
                    <a:lnTo>
                      <a:pt x="2179921" y="1385828"/>
                    </a:lnTo>
                    <a:lnTo>
                      <a:pt x="2186263" y="1382878"/>
                    </a:lnTo>
                    <a:lnTo>
                      <a:pt x="2188475" y="1381403"/>
                    </a:lnTo>
                    <a:lnTo>
                      <a:pt x="2189065" y="1380223"/>
                    </a:lnTo>
                    <a:lnTo>
                      <a:pt x="2188770" y="1378158"/>
                    </a:lnTo>
                    <a:lnTo>
                      <a:pt x="2187443" y="1375356"/>
                    </a:lnTo>
                    <a:lnTo>
                      <a:pt x="2181838" y="1366802"/>
                    </a:lnTo>
                    <a:lnTo>
                      <a:pt x="2176676" y="1365769"/>
                    </a:lnTo>
                    <a:lnTo>
                      <a:pt x="2161632" y="1364442"/>
                    </a:lnTo>
                    <a:lnTo>
                      <a:pt x="2158535" y="1365327"/>
                    </a:lnTo>
                    <a:lnTo>
                      <a:pt x="2157355" y="1366359"/>
                    </a:lnTo>
                    <a:lnTo>
                      <a:pt x="2157355" y="1366949"/>
                    </a:lnTo>
                    <a:lnTo>
                      <a:pt x="2158387" y="1368424"/>
                    </a:lnTo>
                    <a:lnTo>
                      <a:pt x="2162075" y="1367834"/>
                    </a:lnTo>
                    <a:lnTo>
                      <a:pt x="2165024" y="1367834"/>
                    </a:lnTo>
                    <a:lnTo>
                      <a:pt x="2168564" y="1368866"/>
                    </a:lnTo>
                    <a:lnTo>
                      <a:pt x="2168564" y="1369309"/>
                    </a:lnTo>
                    <a:lnTo>
                      <a:pt x="2164434" y="1369309"/>
                    </a:lnTo>
                    <a:lnTo>
                      <a:pt x="2158240" y="1370784"/>
                    </a:lnTo>
                    <a:lnTo>
                      <a:pt x="2149685" y="1373439"/>
                    </a:lnTo>
                    <a:lnTo>
                      <a:pt x="2142753" y="1377126"/>
                    </a:lnTo>
                    <a:lnTo>
                      <a:pt x="2137296" y="1381846"/>
                    </a:lnTo>
                    <a:lnTo>
                      <a:pt x="2132281" y="1385385"/>
                    </a:lnTo>
                    <a:lnTo>
                      <a:pt x="2127709" y="1387893"/>
                    </a:lnTo>
                    <a:lnTo>
                      <a:pt x="2124464" y="1389220"/>
                    </a:lnTo>
                    <a:lnTo>
                      <a:pt x="2119007" y="1390400"/>
                    </a:lnTo>
                    <a:lnTo>
                      <a:pt x="2117680" y="1391285"/>
                    </a:lnTo>
                    <a:lnTo>
                      <a:pt x="2114877" y="1394382"/>
                    </a:lnTo>
                    <a:lnTo>
                      <a:pt x="2110600" y="1397480"/>
                    </a:lnTo>
                    <a:lnTo>
                      <a:pt x="2105880" y="1398955"/>
                    </a:lnTo>
                    <a:lnTo>
                      <a:pt x="2105880" y="1398512"/>
                    </a:lnTo>
                    <a:lnTo>
                      <a:pt x="2105438" y="1398070"/>
                    </a:lnTo>
                    <a:lnTo>
                      <a:pt x="2107355" y="1397037"/>
                    </a:lnTo>
                    <a:lnTo>
                      <a:pt x="2107945" y="1396152"/>
                    </a:lnTo>
                    <a:lnTo>
                      <a:pt x="2106470" y="1395562"/>
                    </a:lnTo>
                    <a:lnTo>
                      <a:pt x="2106913" y="1394382"/>
                    </a:lnTo>
                    <a:lnTo>
                      <a:pt x="2110453" y="1392318"/>
                    </a:lnTo>
                    <a:lnTo>
                      <a:pt x="2111927" y="1390990"/>
                    </a:lnTo>
                    <a:lnTo>
                      <a:pt x="2110305" y="1389515"/>
                    </a:lnTo>
                    <a:lnTo>
                      <a:pt x="2104848" y="1386713"/>
                    </a:lnTo>
                    <a:lnTo>
                      <a:pt x="2104110" y="1385090"/>
                    </a:lnTo>
                    <a:lnTo>
                      <a:pt x="2107503" y="1386565"/>
                    </a:lnTo>
                    <a:lnTo>
                      <a:pt x="2110600" y="1387008"/>
                    </a:lnTo>
                    <a:lnTo>
                      <a:pt x="2111338" y="1386565"/>
                    </a:lnTo>
                    <a:lnTo>
                      <a:pt x="2111780" y="1385680"/>
                    </a:lnTo>
                    <a:lnTo>
                      <a:pt x="2112222" y="1383321"/>
                    </a:lnTo>
                    <a:lnTo>
                      <a:pt x="2112812" y="1382141"/>
                    </a:lnTo>
                    <a:lnTo>
                      <a:pt x="2113992" y="1381108"/>
                    </a:lnTo>
                    <a:lnTo>
                      <a:pt x="2117680" y="1379486"/>
                    </a:lnTo>
                    <a:lnTo>
                      <a:pt x="2119007" y="1378601"/>
                    </a:lnTo>
                    <a:lnTo>
                      <a:pt x="2120924" y="1378306"/>
                    </a:lnTo>
                    <a:lnTo>
                      <a:pt x="2123432" y="1378748"/>
                    </a:lnTo>
                    <a:lnTo>
                      <a:pt x="2127561" y="1378748"/>
                    </a:lnTo>
                    <a:lnTo>
                      <a:pt x="2135231" y="1375209"/>
                    </a:lnTo>
                    <a:lnTo>
                      <a:pt x="2139508" y="1374029"/>
                    </a:lnTo>
                    <a:lnTo>
                      <a:pt x="2140246" y="1373586"/>
                    </a:lnTo>
                    <a:lnTo>
                      <a:pt x="2141131" y="1372406"/>
                    </a:lnTo>
                    <a:lnTo>
                      <a:pt x="2142606" y="1371521"/>
                    </a:lnTo>
                    <a:lnTo>
                      <a:pt x="2144670" y="1371079"/>
                    </a:lnTo>
                    <a:lnTo>
                      <a:pt x="2150128" y="1371079"/>
                    </a:lnTo>
                    <a:lnTo>
                      <a:pt x="2152045" y="1369014"/>
                    </a:lnTo>
                    <a:lnTo>
                      <a:pt x="2155290" y="1364589"/>
                    </a:lnTo>
                    <a:lnTo>
                      <a:pt x="2157207" y="1363704"/>
                    </a:lnTo>
                    <a:lnTo>
                      <a:pt x="2160895" y="1362524"/>
                    </a:lnTo>
                    <a:lnTo>
                      <a:pt x="2162369" y="1361344"/>
                    </a:lnTo>
                    <a:lnTo>
                      <a:pt x="2162664" y="1360312"/>
                    </a:lnTo>
                    <a:lnTo>
                      <a:pt x="2169449" y="1359132"/>
                    </a:lnTo>
                    <a:lnTo>
                      <a:pt x="2174464" y="1359132"/>
                    </a:lnTo>
                    <a:lnTo>
                      <a:pt x="2178003" y="1357067"/>
                    </a:lnTo>
                    <a:lnTo>
                      <a:pt x="2180068" y="1354265"/>
                    </a:lnTo>
                    <a:lnTo>
                      <a:pt x="2182133" y="1352347"/>
                    </a:lnTo>
                    <a:lnTo>
                      <a:pt x="2182133" y="1351610"/>
                    </a:lnTo>
                    <a:lnTo>
                      <a:pt x="2180068" y="1349840"/>
                    </a:lnTo>
                    <a:lnTo>
                      <a:pt x="2176381" y="1349545"/>
                    </a:lnTo>
                    <a:lnTo>
                      <a:pt x="2173874" y="1348660"/>
                    </a:lnTo>
                    <a:lnTo>
                      <a:pt x="2171219" y="1347038"/>
                    </a:lnTo>
                    <a:lnTo>
                      <a:pt x="2168564" y="1345120"/>
                    </a:lnTo>
                    <a:lnTo>
                      <a:pt x="2167679" y="1341433"/>
                    </a:lnTo>
                    <a:lnTo>
                      <a:pt x="2165172" y="1341138"/>
                    </a:lnTo>
                    <a:lnTo>
                      <a:pt x="2161632" y="1341728"/>
                    </a:lnTo>
                    <a:lnTo>
                      <a:pt x="2160895" y="1343645"/>
                    </a:lnTo>
                    <a:lnTo>
                      <a:pt x="2156322" y="1344973"/>
                    </a:lnTo>
                    <a:lnTo>
                      <a:pt x="2153667" y="1344678"/>
                    </a:lnTo>
                    <a:lnTo>
                      <a:pt x="2146293" y="1342613"/>
                    </a:lnTo>
                    <a:lnTo>
                      <a:pt x="2143490" y="1338483"/>
                    </a:lnTo>
                    <a:lnTo>
                      <a:pt x="2141721" y="1334796"/>
                    </a:lnTo>
                    <a:lnTo>
                      <a:pt x="2140688" y="1331404"/>
                    </a:lnTo>
                    <a:lnTo>
                      <a:pt x="2138328" y="1330224"/>
                    </a:lnTo>
                    <a:lnTo>
                      <a:pt x="2133756" y="1329634"/>
                    </a:lnTo>
                    <a:lnTo>
                      <a:pt x="2132134" y="1331404"/>
                    </a:lnTo>
                    <a:lnTo>
                      <a:pt x="2130364" y="1334058"/>
                    </a:lnTo>
                    <a:lnTo>
                      <a:pt x="2129479" y="1334943"/>
                    </a:lnTo>
                    <a:lnTo>
                      <a:pt x="2121072" y="1340991"/>
                    </a:lnTo>
                    <a:lnTo>
                      <a:pt x="2118712" y="1343645"/>
                    </a:lnTo>
                    <a:lnTo>
                      <a:pt x="2119302" y="1341728"/>
                    </a:lnTo>
                    <a:lnTo>
                      <a:pt x="2121219" y="1338926"/>
                    </a:lnTo>
                    <a:lnTo>
                      <a:pt x="2127856" y="1332141"/>
                    </a:lnTo>
                    <a:lnTo>
                      <a:pt x="2129036" y="1330519"/>
                    </a:lnTo>
                    <a:lnTo>
                      <a:pt x="2126972" y="1329781"/>
                    </a:lnTo>
                    <a:lnTo>
                      <a:pt x="2124612" y="1330666"/>
                    </a:lnTo>
                    <a:lnTo>
                      <a:pt x="2122399" y="1329781"/>
                    </a:lnTo>
                    <a:lnTo>
                      <a:pt x="2122399" y="1327126"/>
                    </a:lnTo>
                    <a:lnTo>
                      <a:pt x="2120629" y="1325651"/>
                    </a:lnTo>
                    <a:lnTo>
                      <a:pt x="2117975" y="1326241"/>
                    </a:lnTo>
                    <a:lnTo>
                      <a:pt x="2116205" y="1327569"/>
                    </a:lnTo>
                    <a:lnTo>
                      <a:pt x="2108830" y="1328454"/>
                    </a:lnTo>
                    <a:lnTo>
                      <a:pt x="2105438" y="1329929"/>
                    </a:lnTo>
                    <a:lnTo>
                      <a:pt x="2099833" y="1334501"/>
                    </a:lnTo>
                    <a:lnTo>
                      <a:pt x="2098211" y="1334796"/>
                    </a:lnTo>
                    <a:lnTo>
                      <a:pt x="2100718" y="1332289"/>
                    </a:lnTo>
                    <a:lnTo>
                      <a:pt x="2102488" y="1329634"/>
                    </a:lnTo>
                    <a:lnTo>
                      <a:pt x="2102930" y="1328011"/>
                    </a:lnTo>
                    <a:lnTo>
                      <a:pt x="2104848" y="1323439"/>
                    </a:lnTo>
                    <a:lnTo>
                      <a:pt x="2108387" y="1320637"/>
                    </a:lnTo>
                    <a:lnTo>
                      <a:pt x="2109273" y="1319309"/>
                    </a:lnTo>
                    <a:lnTo>
                      <a:pt x="2106175" y="1316507"/>
                    </a:lnTo>
                    <a:lnTo>
                      <a:pt x="2104995" y="1314442"/>
                    </a:lnTo>
                    <a:lnTo>
                      <a:pt x="2103520" y="1313115"/>
                    </a:lnTo>
                    <a:lnTo>
                      <a:pt x="2104700" y="1310902"/>
                    </a:lnTo>
                    <a:lnTo>
                      <a:pt x="2105290" y="1308100"/>
                    </a:lnTo>
                    <a:lnTo>
                      <a:pt x="2103373" y="1308100"/>
                    </a:lnTo>
                    <a:lnTo>
                      <a:pt x="2101750" y="1307363"/>
                    </a:lnTo>
                    <a:lnTo>
                      <a:pt x="2099538" y="1310165"/>
                    </a:lnTo>
                    <a:lnTo>
                      <a:pt x="2098801" y="1306920"/>
                    </a:lnTo>
                    <a:lnTo>
                      <a:pt x="2097768" y="1306478"/>
                    </a:lnTo>
                    <a:lnTo>
                      <a:pt x="2094966" y="1304265"/>
                    </a:lnTo>
                    <a:lnTo>
                      <a:pt x="2094966" y="1302200"/>
                    </a:lnTo>
                    <a:lnTo>
                      <a:pt x="2092459" y="1301610"/>
                    </a:lnTo>
                    <a:lnTo>
                      <a:pt x="2090836" y="1303233"/>
                    </a:lnTo>
                    <a:lnTo>
                      <a:pt x="2088181" y="1305150"/>
                    </a:lnTo>
                    <a:lnTo>
                      <a:pt x="2085674" y="1305150"/>
                    </a:lnTo>
                    <a:lnTo>
                      <a:pt x="2084789" y="1304118"/>
                    </a:lnTo>
                    <a:lnTo>
                      <a:pt x="2084494" y="1302643"/>
                    </a:lnTo>
                    <a:lnTo>
                      <a:pt x="2083019" y="1301758"/>
                    </a:lnTo>
                    <a:lnTo>
                      <a:pt x="2078742" y="1301020"/>
                    </a:lnTo>
                    <a:lnTo>
                      <a:pt x="2076234" y="1300283"/>
                    </a:lnTo>
                    <a:lnTo>
                      <a:pt x="2076234" y="1299251"/>
                    </a:lnTo>
                    <a:lnTo>
                      <a:pt x="2080069" y="1298366"/>
                    </a:lnTo>
                    <a:lnTo>
                      <a:pt x="2079479" y="1297333"/>
                    </a:lnTo>
                    <a:lnTo>
                      <a:pt x="2078447" y="1292171"/>
                    </a:lnTo>
                    <a:lnTo>
                      <a:pt x="2076972" y="1292171"/>
                    </a:lnTo>
                    <a:lnTo>
                      <a:pt x="2073432" y="1292466"/>
                    </a:lnTo>
                    <a:lnTo>
                      <a:pt x="2069450" y="1291581"/>
                    </a:lnTo>
                    <a:lnTo>
                      <a:pt x="2069450" y="1289516"/>
                    </a:lnTo>
                    <a:lnTo>
                      <a:pt x="2075054" y="1288041"/>
                    </a:lnTo>
                    <a:lnTo>
                      <a:pt x="2076972" y="1286861"/>
                    </a:lnTo>
                    <a:lnTo>
                      <a:pt x="2074612" y="1285829"/>
                    </a:lnTo>
                    <a:lnTo>
                      <a:pt x="2069892" y="1285534"/>
                    </a:lnTo>
                    <a:lnTo>
                      <a:pt x="2063403" y="1284501"/>
                    </a:lnTo>
                    <a:lnTo>
                      <a:pt x="2061633" y="1283322"/>
                    </a:lnTo>
                    <a:lnTo>
                      <a:pt x="2064583" y="1281404"/>
                    </a:lnTo>
                    <a:lnTo>
                      <a:pt x="2068270" y="1281404"/>
                    </a:lnTo>
                    <a:lnTo>
                      <a:pt x="2068860" y="1280667"/>
                    </a:lnTo>
                    <a:lnTo>
                      <a:pt x="2066942" y="1279044"/>
                    </a:lnTo>
                    <a:lnTo>
                      <a:pt x="2065910" y="1278602"/>
                    </a:lnTo>
                    <a:lnTo>
                      <a:pt x="2062370" y="1278307"/>
                    </a:lnTo>
                    <a:lnTo>
                      <a:pt x="2059125" y="1275504"/>
                    </a:lnTo>
                    <a:lnTo>
                      <a:pt x="2051898" y="1273145"/>
                    </a:lnTo>
                    <a:lnTo>
                      <a:pt x="2049244" y="1270490"/>
                    </a:lnTo>
                    <a:lnTo>
                      <a:pt x="2050276" y="1269900"/>
                    </a:lnTo>
                    <a:lnTo>
                      <a:pt x="2052636" y="1269310"/>
                    </a:lnTo>
                    <a:lnTo>
                      <a:pt x="2054701" y="1269310"/>
                    </a:lnTo>
                    <a:lnTo>
                      <a:pt x="2052488" y="1271080"/>
                    </a:lnTo>
                    <a:lnTo>
                      <a:pt x="2052931" y="1271817"/>
                    </a:lnTo>
                    <a:lnTo>
                      <a:pt x="2060895" y="1274325"/>
                    </a:lnTo>
                    <a:lnTo>
                      <a:pt x="2074759" y="1275947"/>
                    </a:lnTo>
                    <a:lnTo>
                      <a:pt x="2078889" y="1274915"/>
                    </a:lnTo>
                    <a:lnTo>
                      <a:pt x="2078889" y="1271375"/>
                    </a:lnTo>
                    <a:lnTo>
                      <a:pt x="2078447" y="1268572"/>
                    </a:lnTo>
                    <a:lnTo>
                      <a:pt x="2079627" y="1266065"/>
                    </a:lnTo>
                    <a:lnTo>
                      <a:pt x="2079922" y="1262673"/>
                    </a:lnTo>
                    <a:lnTo>
                      <a:pt x="2072252" y="1256183"/>
                    </a:lnTo>
                    <a:lnTo>
                      <a:pt x="2069892" y="1255741"/>
                    </a:lnTo>
                    <a:lnTo>
                      <a:pt x="2067680" y="1256183"/>
                    </a:lnTo>
                    <a:lnTo>
                      <a:pt x="2066058" y="1255741"/>
                    </a:lnTo>
                    <a:lnTo>
                      <a:pt x="2063845" y="1254561"/>
                    </a:lnTo>
                    <a:lnTo>
                      <a:pt x="2062960" y="1253823"/>
                    </a:lnTo>
                    <a:lnTo>
                      <a:pt x="2063993" y="1252791"/>
                    </a:lnTo>
                    <a:lnTo>
                      <a:pt x="2065320" y="1249988"/>
                    </a:lnTo>
                    <a:lnTo>
                      <a:pt x="2066205" y="1249104"/>
                    </a:lnTo>
                    <a:lnTo>
                      <a:pt x="2066205" y="1248661"/>
                    </a:lnTo>
                    <a:lnTo>
                      <a:pt x="2064288" y="1247186"/>
                    </a:lnTo>
                    <a:lnTo>
                      <a:pt x="2059863" y="1246006"/>
                    </a:lnTo>
                    <a:lnTo>
                      <a:pt x="2057061" y="1246006"/>
                    </a:lnTo>
                    <a:lnTo>
                      <a:pt x="2054258" y="1246449"/>
                    </a:lnTo>
                    <a:lnTo>
                      <a:pt x="2051751" y="1246154"/>
                    </a:lnTo>
                    <a:lnTo>
                      <a:pt x="2050276" y="1245564"/>
                    </a:lnTo>
                    <a:lnTo>
                      <a:pt x="2049244" y="1244531"/>
                    </a:lnTo>
                    <a:lnTo>
                      <a:pt x="2052341" y="1244974"/>
                    </a:lnTo>
                    <a:lnTo>
                      <a:pt x="2053373" y="1244679"/>
                    </a:lnTo>
                    <a:lnTo>
                      <a:pt x="2055586" y="1243056"/>
                    </a:lnTo>
                    <a:lnTo>
                      <a:pt x="2057798" y="1242761"/>
                    </a:lnTo>
                    <a:lnTo>
                      <a:pt x="2060010" y="1241876"/>
                    </a:lnTo>
                    <a:lnTo>
                      <a:pt x="2063108" y="1239959"/>
                    </a:lnTo>
                    <a:lnTo>
                      <a:pt x="2064140" y="1237894"/>
                    </a:lnTo>
                    <a:lnTo>
                      <a:pt x="2062518" y="1234059"/>
                    </a:lnTo>
                    <a:lnTo>
                      <a:pt x="2063255" y="1232732"/>
                    </a:lnTo>
                    <a:lnTo>
                      <a:pt x="2064730" y="1231847"/>
                    </a:lnTo>
                    <a:lnTo>
                      <a:pt x="2065173" y="1230520"/>
                    </a:lnTo>
                    <a:lnTo>
                      <a:pt x="2063550" y="1228602"/>
                    </a:lnTo>
                    <a:lnTo>
                      <a:pt x="2059420" y="1226685"/>
                    </a:lnTo>
                    <a:lnTo>
                      <a:pt x="2057208" y="1226980"/>
                    </a:lnTo>
                    <a:lnTo>
                      <a:pt x="2054553" y="1226242"/>
                    </a:lnTo>
                    <a:lnTo>
                      <a:pt x="2049834" y="1219310"/>
                    </a:lnTo>
                    <a:lnTo>
                      <a:pt x="2047179" y="1219310"/>
                    </a:lnTo>
                    <a:lnTo>
                      <a:pt x="2041131" y="1220195"/>
                    </a:lnTo>
                    <a:lnTo>
                      <a:pt x="2036854" y="1221523"/>
                    </a:lnTo>
                    <a:lnTo>
                      <a:pt x="2030660" y="1224915"/>
                    </a:lnTo>
                    <a:lnTo>
                      <a:pt x="2029627" y="1224472"/>
                    </a:lnTo>
                    <a:lnTo>
                      <a:pt x="2032430" y="1221818"/>
                    </a:lnTo>
                    <a:lnTo>
                      <a:pt x="2034789" y="1220195"/>
                    </a:lnTo>
                    <a:lnTo>
                      <a:pt x="2041279" y="1217393"/>
                    </a:lnTo>
                    <a:lnTo>
                      <a:pt x="2044819" y="1212821"/>
                    </a:lnTo>
                    <a:lnTo>
                      <a:pt x="2046884" y="1206921"/>
                    </a:lnTo>
                    <a:lnTo>
                      <a:pt x="2046589" y="1206036"/>
                    </a:lnTo>
                    <a:lnTo>
                      <a:pt x="2043196" y="1206036"/>
                    </a:lnTo>
                    <a:lnTo>
                      <a:pt x="2040542" y="1206626"/>
                    </a:lnTo>
                    <a:lnTo>
                      <a:pt x="2034347" y="1209133"/>
                    </a:lnTo>
                    <a:lnTo>
                      <a:pt x="2032872" y="1209133"/>
                    </a:lnTo>
                    <a:lnTo>
                      <a:pt x="2033167" y="1208101"/>
                    </a:lnTo>
                    <a:lnTo>
                      <a:pt x="2032430" y="1207364"/>
                    </a:lnTo>
                    <a:lnTo>
                      <a:pt x="2030807" y="1207068"/>
                    </a:lnTo>
                    <a:lnTo>
                      <a:pt x="2028595" y="1208101"/>
                    </a:lnTo>
                    <a:lnTo>
                      <a:pt x="2024023" y="1212378"/>
                    </a:lnTo>
                    <a:lnTo>
                      <a:pt x="2022400" y="1212378"/>
                    </a:lnTo>
                    <a:lnTo>
                      <a:pt x="2025055" y="1209723"/>
                    </a:lnTo>
                    <a:lnTo>
                      <a:pt x="2026382" y="1207658"/>
                    </a:lnTo>
                    <a:lnTo>
                      <a:pt x="2030807" y="1205151"/>
                    </a:lnTo>
                    <a:lnTo>
                      <a:pt x="2033905" y="1204119"/>
                    </a:lnTo>
                    <a:lnTo>
                      <a:pt x="2039804" y="1199251"/>
                    </a:lnTo>
                    <a:lnTo>
                      <a:pt x="2038477" y="1195712"/>
                    </a:lnTo>
                    <a:lnTo>
                      <a:pt x="2036264" y="1192172"/>
                    </a:lnTo>
                    <a:lnTo>
                      <a:pt x="2035232" y="1191287"/>
                    </a:lnTo>
                    <a:lnTo>
                      <a:pt x="2031692" y="1192024"/>
                    </a:lnTo>
                    <a:lnTo>
                      <a:pt x="2029185" y="1191582"/>
                    </a:lnTo>
                    <a:lnTo>
                      <a:pt x="2030807" y="1189960"/>
                    </a:lnTo>
                    <a:lnTo>
                      <a:pt x="2030807" y="1189370"/>
                    </a:lnTo>
                    <a:lnTo>
                      <a:pt x="2029332" y="1186420"/>
                    </a:lnTo>
                    <a:lnTo>
                      <a:pt x="2028595" y="1185535"/>
                    </a:lnTo>
                    <a:lnTo>
                      <a:pt x="2028595" y="1185240"/>
                    </a:lnTo>
                    <a:lnTo>
                      <a:pt x="2030807" y="1184355"/>
                    </a:lnTo>
                    <a:lnTo>
                      <a:pt x="2030070" y="1183912"/>
                    </a:lnTo>
                    <a:lnTo>
                      <a:pt x="2028005" y="1183470"/>
                    </a:lnTo>
                    <a:lnTo>
                      <a:pt x="2026088" y="1183470"/>
                    </a:lnTo>
                    <a:lnTo>
                      <a:pt x="2021663" y="1184797"/>
                    </a:lnTo>
                    <a:lnTo>
                      <a:pt x="2015763" y="1185535"/>
                    </a:lnTo>
                    <a:lnTo>
                      <a:pt x="2011928" y="1185535"/>
                    </a:lnTo>
                    <a:lnTo>
                      <a:pt x="2011191" y="1184502"/>
                    </a:lnTo>
                    <a:lnTo>
                      <a:pt x="2012813" y="1184060"/>
                    </a:lnTo>
                    <a:lnTo>
                      <a:pt x="2016795" y="1184060"/>
                    </a:lnTo>
                    <a:lnTo>
                      <a:pt x="2019745" y="1183617"/>
                    </a:lnTo>
                    <a:lnTo>
                      <a:pt x="2023433" y="1182290"/>
                    </a:lnTo>
                    <a:lnTo>
                      <a:pt x="2025792" y="1179193"/>
                    </a:lnTo>
                    <a:lnTo>
                      <a:pt x="2022548" y="1173883"/>
                    </a:lnTo>
                    <a:lnTo>
                      <a:pt x="2020040" y="1173588"/>
                    </a:lnTo>
                    <a:lnTo>
                      <a:pt x="2017091" y="1176095"/>
                    </a:lnTo>
                    <a:lnTo>
                      <a:pt x="2016500" y="1176095"/>
                    </a:lnTo>
                    <a:lnTo>
                      <a:pt x="2016943" y="1174473"/>
                    </a:lnTo>
                    <a:lnTo>
                      <a:pt x="2016353" y="1173293"/>
                    </a:lnTo>
                    <a:lnTo>
                      <a:pt x="2012076" y="1172113"/>
                    </a:lnTo>
                    <a:lnTo>
                      <a:pt x="2011486" y="1170933"/>
                    </a:lnTo>
                    <a:lnTo>
                      <a:pt x="2014583" y="1169458"/>
                    </a:lnTo>
                    <a:lnTo>
                      <a:pt x="2017238" y="1166951"/>
                    </a:lnTo>
                    <a:lnTo>
                      <a:pt x="2014878" y="1164591"/>
                    </a:lnTo>
                    <a:lnTo>
                      <a:pt x="2012518" y="1161789"/>
                    </a:lnTo>
                    <a:lnTo>
                      <a:pt x="2011486" y="1159724"/>
                    </a:lnTo>
                    <a:lnTo>
                      <a:pt x="2011191" y="1157511"/>
                    </a:lnTo>
                    <a:lnTo>
                      <a:pt x="2009126" y="1154857"/>
                    </a:lnTo>
                    <a:lnTo>
                      <a:pt x="2006619" y="1156037"/>
                    </a:lnTo>
                    <a:lnTo>
                      <a:pt x="2004701" y="1158101"/>
                    </a:lnTo>
                    <a:lnTo>
                      <a:pt x="2006176" y="1153972"/>
                    </a:lnTo>
                    <a:lnTo>
                      <a:pt x="2005881" y="1149104"/>
                    </a:lnTo>
                    <a:lnTo>
                      <a:pt x="2003226" y="1145565"/>
                    </a:lnTo>
                    <a:lnTo>
                      <a:pt x="1999981" y="1145565"/>
                    </a:lnTo>
                    <a:lnTo>
                      <a:pt x="1995999" y="1146302"/>
                    </a:lnTo>
                    <a:lnTo>
                      <a:pt x="1991427" y="1148072"/>
                    </a:lnTo>
                    <a:lnTo>
                      <a:pt x="1990542" y="1147482"/>
                    </a:lnTo>
                    <a:lnTo>
                      <a:pt x="1992017" y="1146450"/>
                    </a:lnTo>
                    <a:lnTo>
                      <a:pt x="1996884" y="1144237"/>
                    </a:lnTo>
                    <a:lnTo>
                      <a:pt x="1999686" y="1141287"/>
                    </a:lnTo>
                    <a:lnTo>
                      <a:pt x="1999244" y="1139075"/>
                    </a:lnTo>
                    <a:lnTo>
                      <a:pt x="1997622" y="1137453"/>
                    </a:lnTo>
                    <a:lnTo>
                      <a:pt x="1992164" y="1134798"/>
                    </a:lnTo>
                    <a:lnTo>
                      <a:pt x="1989215" y="1134798"/>
                    </a:lnTo>
                    <a:lnTo>
                      <a:pt x="1988477" y="1135830"/>
                    </a:lnTo>
                    <a:lnTo>
                      <a:pt x="1987297" y="1136715"/>
                    </a:lnTo>
                    <a:lnTo>
                      <a:pt x="1986265" y="1138043"/>
                    </a:lnTo>
                    <a:lnTo>
                      <a:pt x="1982577" y="1145417"/>
                    </a:lnTo>
                    <a:lnTo>
                      <a:pt x="1981693" y="1148072"/>
                    </a:lnTo>
                    <a:lnTo>
                      <a:pt x="1979923" y="1151464"/>
                    </a:lnTo>
                    <a:lnTo>
                      <a:pt x="1979628" y="1153087"/>
                    </a:lnTo>
                    <a:lnTo>
                      <a:pt x="1980218" y="1154562"/>
                    </a:lnTo>
                    <a:lnTo>
                      <a:pt x="1981398" y="1155742"/>
                    </a:lnTo>
                    <a:lnTo>
                      <a:pt x="1983610" y="1156922"/>
                    </a:lnTo>
                    <a:lnTo>
                      <a:pt x="1982872" y="1157659"/>
                    </a:lnTo>
                    <a:lnTo>
                      <a:pt x="1978743" y="1155447"/>
                    </a:lnTo>
                    <a:lnTo>
                      <a:pt x="1976678" y="1155152"/>
                    </a:lnTo>
                    <a:lnTo>
                      <a:pt x="1974908" y="1155447"/>
                    </a:lnTo>
                    <a:lnTo>
                      <a:pt x="1973580" y="1156037"/>
                    </a:lnTo>
                    <a:lnTo>
                      <a:pt x="1972843" y="1156774"/>
                    </a:lnTo>
                    <a:lnTo>
                      <a:pt x="1971663" y="1160166"/>
                    </a:lnTo>
                    <a:lnTo>
                      <a:pt x="1971663" y="1162969"/>
                    </a:lnTo>
                    <a:lnTo>
                      <a:pt x="1973580" y="1165918"/>
                    </a:lnTo>
                    <a:lnTo>
                      <a:pt x="1975203" y="1166951"/>
                    </a:lnTo>
                    <a:lnTo>
                      <a:pt x="1977415" y="1167541"/>
                    </a:lnTo>
                    <a:lnTo>
                      <a:pt x="1979775" y="1168868"/>
                    </a:lnTo>
                    <a:lnTo>
                      <a:pt x="1982430" y="1170786"/>
                    </a:lnTo>
                    <a:lnTo>
                      <a:pt x="1983168" y="1171671"/>
                    </a:lnTo>
                    <a:lnTo>
                      <a:pt x="1982283" y="1172113"/>
                    </a:lnTo>
                    <a:lnTo>
                      <a:pt x="1977120" y="1168721"/>
                    </a:lnTo>
                    <a:lnTo>
                      <a:pt x="1975203" y="1168131"/>
                    </a:lnTo>
                    <a:lnTo>
                      <a:pt x="1971958" y="1168426"/>
                    </a:lnTo>
                    <a:lnTo>
                      <a:pt x="1971516" y="1169311"/>
                    </a:lnTo>
                    <a:lnTo>
                      <a:pt x="1973728" y="1173883"/>
                    </a:lnTo>
                    <a:lnTo>
                      <a:pt x="1973728" y="1174473"/>
                    </a:lnTo>
                    <a:lnTo>
                      <a:pt x="1970926" y="1173146"/>
                    </a:lnTo>
                    <a:lnTo>
                      <a:pt x="1970041" y="1174326"/>
                    </a:lnTo>
                    <a:lnTo>
                      <a:pt x="1969156" y="1177275"/>
                    </a:lnTo>
                    <a:lnTo>
                      <a:pt x="1968418" y="1178455"/>
                    </a:lnTo>
                    <a:lnTo>
                      <a:pt x="1966943" y="1177865"/>
                    </a:lnTo>
                    <a:lnTo>
                      <a:pt x="1966206" y="1177865"/>
                    </a:lnTo>
                    <a:lnTo>
                      <a:pt x="1966206" y="1178455"/>
                    </a:lnTo>
                    <a:lnTo>
                      <a:pt x="1966943" y="1180815"/>
                    </a:lnTo>
                    <a:lnTo>
                      <a:pt x="1967681" y="1181847"/>
                    </a:lnTo>
                    <a:lnTo>
                      <a:pt x="1968566" y="1182437"/>
                    </a:lnTo>
                    <a:lnTo>
                      <a:pt x="1971516" y="1183175"/>
                    </a:lnTo>
                    <a:lnTo>
                      <a:pt x="1974466" y="1184355"/>
                    </a:lnTo>
                    <a:lnTo>
                      <a:pt x="1974171" y="1185240"/>
                    </a:lnTo>
                    <a:lnTo>
                      <a:pt x="1970778" y="1185240"/>
                    </a:lnTo>
                    <a:lnTo>
                      <a:pt x="1970336" y="1186272"/>
                    </a:lnTo>
                    <a:lnTo>
                      <a:pt x="1966354" y="1185535"/>
                    </a:lnTo>
                    <a:lnTo>
                      <a:pt x="1965616" y="1185830"/>
                    </a:lnTo>
                    <a:lnTo>
                      <a:pt x="1965616" y="1186715"/>
                    </a:lnTo>
                    <a:lnTo>
                      <a:pt x="1966058" y="1187895"/>
                    </a:lnTo>
                    <a:lnTo>
                      <a:pt x="1963699" y="1187452"/>
                    </a:lnTo>
                    <a:lnTo>
                      <a:pt x="1962519" y="1187452"/>
                    </a:lnTo>
                    <a:lnTo>
                      <a:pt x="1960454" y="1189960"/>
                    </a:lnTo>
                    <a:lnTo>
                      <a:pt x="1960454" y="1190697"/>
                    </a:lnTo>
                    <a:lnTo>
                      <a:pt x="1962666" y="1192024"/>
                    </a:lnTo>
                    <a:lnTo>
                      <a:pt x="1962224" y="1192614"/>
                    </a:lnTo>
                    <a:lnTo>
                      <a:pt x="1959274" y="1192909"/>
                    </a:lnTo>
                    <a:lnTo>
                      <a:pt x="1957357" y="1193647"/>
                    </a:lnTo>
                    <a:lnTo>
                      <a:pt x="1957357" y="1194974"/>
                    </a:lnTo>
                    <a:lnTo>
                      <a:pt x="1957946" y="1197039"/>
                    </a:lnTo>
                    <a:lnTo>
                      <a:pt x="1959864" y="1200284"/>
                    </a:lnTo>
                    <a:lnTo>
                      <a:pt x="1960454" y="1201759"/>
                    </a:lnTo>
                    <a:lnTo>
                      <a:pt x="1960454" y="1204709"/>
                    </a:lnTo>
                    <a:lnTo>
                      <a:pt x="1958536" y="1208691"/>
                    </a:lnTo>
                    <a:lnTo>
                      <a:pt x="1958094" y="1208691"/>
                    </a:lnTo>
                    <a:lnTo>
                      <a:pt x="1957799" y="1203529"/>
                    </a:lnTo>
                    <a:lnTo>
                      <a:pt x="1957357" y="1202054"/>
                    </a:lnTo>
                    <a:lnTo>
                      <a:pt x="1956177" y="1199989"/>
                    </a:lnTo>
                    <a:lnTo>
                      <a:pt x="1954112" y="1197334"/>
                    </a:lnTo>
                    <a:lnTo>
                      <a:pt x="1952342" y="1195564"/>
                    </a:lnTo>
                    <a:lnTo>
                      <a:pt x="1950719" y="1194679"/>
                    </a:lnTo>
                    <a:lnTo>
                      <a:pt x="1949097" y="1194679"/>
                    </a:lnTo>
                    <a:lnTo>
                      <a:pt x="1946000" y="1197187"/>
                    </a:lnTo>
                    <a:lnTo>
                      <a:pt x="1945115" y="1198514"/>
                    </a:lnTo>
                    <a:lnTo>
                      <a:pt x="1943935" y="1200874"/>
                    </a:lnTo>
                    <a:lnTo>
                      <a:pt x="1942607" y="1204266"/>
                    </a:lnTo>
                    <a:lnTo>
                      <a:pt x="1939658" y="1206478"/>
                    </a:lnTo>
                    <a:lnTo>
                      <a:pt x="1934938" y="1207511"/>
                    </a:lnTo>
                    <a:lnTo>
                      <a:pt x="1931841" y="1208691"/>
                    </a:lnTo>
                    <a:lnTo>
                      <a:pt x="1928153" y="1211051"/>
                    </a:lnTo>
                    <a:lnTo>
                      <a:pt x="1922401" y="1213706"/>
                    </a:lnTo>
                    <a:lnTo>
                      <a:pt x="1917534" y="1216950"/>
                    </a:lnTo>
                    <a:lnTo>
                      <a:pt x="1916796" y="1217983"/>
                    </a:lnTo>
                    <a:lnTo>
                      <a:pt x="1916206" y="1219753"/>
                    </a:lnTo>
                    <a:lnTo>
                      <a:pt x="1915764" y="1222260"/>
                    </a:lnTo>
                    <a:lnTo>
                      <a:pt x="1914584" y="1225505"/>
                    </a:lnTo>
                    <a:lnTo>
                      <a:pt x="1914141" y="1224767"/>
                    </a:lnTo>
                    <a:lnTo>
                      <a:pt x="1914584" y="1221080"/>
                    </a:lnTo>
                    <a:lnTo>
                      <a:pt x="1914584" y="1219753"/>
                    </a:lnTo>
                    <a:lnTo>
                      <a:pt x="1914289" y="1215771"/>
                    </a:lnTo>
                    <a:lnTo>
                      <a:pt x="1913109" y="1210313"/>
                    </a:lnTo>
                    <a:lnTo>
                      <a:pt x="1912667" y="1209576"/>
                    </a:lnTo>
                    <a:lnTo>
                      <a:pt x="1911339" y="1211051"/>
                    </a:lnTo>
                    <a:lnTo>
                      <a:pt x="1910897" y="1213116"/>
                    </a:lnTo>
                    <a:lnTo>
                      <a:pt x="1910012" y="1214591"/>
                    </a:lnTo>
                    <a:lnTo>
                      <a:pt x="1906030" y="1219163"/>
                    </a:lnTo>
                    <a:lnTo>
                      <a:pt x="1904555" y="1219605"/>
                    </a:lnTo>
                    <a:lnTo>
                      <a:pt x="1908537" y="1214738"/>
                    </a:lnTo>
                    <a:lnTo>
                      <a:pt x="1909127" y="1213706"/>
                    </a:lnTo>
                    <a:lnTo>
                      <a:pt x="1909127" y="1212378"/>
                    </a:lnTo>
                    <a:lnTo>
                      <a:pt x="1906767" y="1207364"/>
                    </a:lnTo>
                    <a:lnTo>
                      <a:pt x="1905735" y="1206478"/>
                    </a:lnTo>
                    <a:lnTo>
                      <a:pt x="1903375" y="1206921"/>
                    </a:lnTo>
                    <a:lnTo>
                      <a:pt x="1901752" y="1209576"/>
                    </a:lnTo>
                    <a:lnTo>
                      <a:pt x="1898802" y="1218130"/>
                    </a:lnTo>
                    <a:lnTo>
                      <a:pt x="1897180" y="1221375"/>
                    </a:lnTo>
                    <a:lnTo>
                      <a:pt x="1895558" y="1222850"/>
                    </a:lnTo>
                    <a:lnTo>
                      <a:pt x="1893493" y="1224325"/>
                    </a:lnTo>
                    <a:lnTo>
                      <a:pt x="1885971" y="1225652"/>
                    </a:lnTo>
                    <a:lnTo>
                      <a:pt x="1879186" y="1228455"/>
                    </a:lnTo>
                    <a:lnTo>
                      <a:pt x="1879186" y="1227570"/>
                    </a:lnTo>
                    <a:lnTo>
                      <a:pt x="1881693" y="1225947"/>
                    </a:lnTo>
                    <a:lnTo>
                      <a:pt x="1884791" y="1224767"/>
                    </a:lnTo>
                    <a:lnTo>
                      <a:pt x="1890838" y="1223293"/>
                    </a:lnTo>
                    <a:lnTo>
                      <a:pt x="1894230" y="1221818"/>
                    </a:lnTo>
                    <a:lnTo>
                      <a:pt x="1897180" y="1218573"/>
                    </a:lnTo>
                    <a:lnTo>
                      <a:pt x="1898212" y="1216213"/>
                    </a:lnTo>
                    <a:lnTo>
                      <a:pt x="1900277" y="1209723"/>
                    </a:lnTo>
                    <a:lnTo>
                      <a:pt x="1900277" y="1204856"/>
                    </a:lnTo>
                    <a:lnTo>
                      <a:pt x="1899835" y="1203824"/>
                    </a:lnTo>
                    <a:lnTo>
                      <a:pt x="1897918" y="1202349"/>
                    </a:lnTo>
                    <a:lnTo>
                      <a:pt x="1896443" y="1196744"/>
                    </a:lnTo>
                    <a:lnTo>
                      <a:pt x="1895558" y="1195269"/>
                    </a:lnTo>
                    <a:lnTo>
                      <a:pt x="1893935" y="1193647"/>
                    </a:lnTo>
                    <a:lnTo>
                      <a:pt x="1891575" y="1192024"/>
                    </a:lnTo>
                    <a:lnTo>
                      <a:pt x="1889658" y="1190992"/>
                    </a:lnTo>
                    <a:lnTo>
                      <a:pt x="1888036" y="1190550"/>
                    </a:lnTo>
                    <a:lnTo>
                      <a:pt x="1881693" y="1191140"/>
                    </a:lnTo>
                    <a:lnTo>
                      <a:pt x="1878449" y="1190844"/>
                    </a:lnTo>
                    <a:lnTo>
                      <a:pt x="1875646" y="1190844"/>
                    </a:lnTo>
                    <a:lnTo>
                      <a:pt x="1873139" y="1191434"/>
                    </a:lnTo>
                    <a:lnTo>
                      <a:pt x="1870189" y="1192762"/>
                    </a:lnTo>
                    <a:lnTo>
                      <a:pt x="1863110" y="1197482"/>
                    </a:lnTo>
                    <a:lnTo>
                      <a:pt x="1859422" y="1198957"/>
                    </a:lnTo>
                    <a:lnTo>
                      <a:pt x="1857062" y="1198661"/>
                    </a:lnTo>
                    <a:lnTo>
                      <a:pt x="1853080" y="1196744"/>
                    </a:lnTo>
                    <a:lnTo>
                      <a:pt x="1849983" y="1196154"/>
                    </a:lnTo>
                    <a:lnTo>
                      <a:pt x="1849983" y="1195122"/>
                    </a:lnTo>
                    <a:lnTo>
                      <a:pt x="1854555" y="1194089"/>
                    </a:lnTo>
                    <a:lnTo>
                      <a:pt x="1857505" y="1192614"/>
                    </a:lnTo>
                    <a:lnTo>
                      <a:pt x="1858242" y="1191582"/>
                    </a:lnTo>
                    <a:lnTo>
                      <a:pt x="1858537" y="1190697"/>
                    </a:lnTo>
                    <a:lnTo>
                      <a:pt x="1858537" y="1189812"/>
                    </a:lnTo>
                    <a:lnTo>
                      <a:pt x="1858980" y="1189222"/>
                    </a:lnTo>
                    <a:lnTo>
                      <a:pt x="1859717" y="1188780"/>
                    </a:lnTo>
                    <a:lnTo>
                      <a:pt x="1860602" y="1189370"/>
                    </a:lnTo>
                    <a:lnTo>
                      <a:pt x="1862520" y="1193499"/>
                    </a:lnTo>
                    <a:lnTo>
                      <a:pt x="1863257" y="1193942"/>
                    </a:lnTo>
                    <a:lnTo>
                      <a:pt x="1864290" y="1193647"/>
                    </a:lnTo>
                    <a:lnTo>
                      <a:pt x="1866354" y="1192172"/>
                    </a:lnTo>
                    <a:lnTo>
                      <a:pt x="1867239" y="1190254"/>
                    </a:lnTo>
                    <a:lnTo>
                      <a:pt x="1867977" y="1187157"/>
                    </a:lnTo>
                    <a:lnTo>
                      <a:pt x="1868714" y="1185240"/>
                    </a:lnTo>
                    <a:lnTo>
                      <a:pt x="1869452" y="1184502"/>
                    </a:lnTo>
                    <a:lnTo>
                      <a:pt x="1869452" y="1183765"/>
                    </a:lnTo>
                    <a:lnTo>
                      <a:pt x="1868419" y="1181258"/>
                    </a:lnTo>
                    <a:lnTo>
                      <a:pt x="1868714" y="1180225"/>
                    </a:lnTo>
                    <a:lnTo>
                      <a:pt x="1871369" y="1176538"/>
                    </a:lnTo>
                    <a:lnTo>
                      <a:pt x="1871369" y="1175505"/>
                    </a:lnTo>
                    <a:lnTo>
                      <a:pt x="1870042" y="1174178"/>
                    </a:lnTo>
                    <a:lnTo>
                      <a:pt x="1862667" y="1174178"/>
                    </a:lnTo>
                    <a:lnTo>
                      <a:pt x="1861930" y="1172113"/>
                    </a:lnTo>
                    <a:lnTo>
                      <a:pt x="1862372" y="1168426"/>
                    </a:lnTo>
                    <a:lnTo>
                      <a:pt x="1863257" y="1165476"/>
                    </a:lnTo>
                    <a:lnTo>
                      <a:pt x="1864732" y="1163264"/>
                    </a:lnTo>
                    <a:lnTo>
                      <a:pt x="1865322" y="1161199"/>
                    </a:lnTo>
                    <a:lnTo>
                      <a:pt x="1865322" y="1159429"/>
                    </a:lnTo>
                    <a:lnTo>
                      <a:pt x="1863995" y="1155594"/>
                    </a:lnTo>
                    <a:lnTo>
                      <a:pt x="1862815" y="1153677"/>
                    </a:lnTo>
                    <a:lnTo>
                      <a:pt x="1861192" y="1151759"/>
                    </a:lnTo>
                    <a:lnTo>
                      <a:pt x="1859275" y="1150727"/>
                    </a:lnTo>
                    <a:lnTo>
                      <a:pt x="1845706" y="1149694"/>
                    </a:lnTo>
                    <a:lnTo>
                      <a:pt x="1842018" y="1149694"/>
                    </a:lnTo>
                    <a:lnTo>
                      <a:pt x="1838036" y="1149252"/>
                    </a:lnTo>
                    <a:lnTo>
                      <a:pt x="1837151" y="1147630"/>
                    </a:lnTo>
                    <a:lnTo>
                      <a:pt x="1840986" y="1148072"/>
                    </a:lnTo>
                    <a:lnTo>
                      <a:pt x="1855293" y="1148072"/>
                    </a:lnTo>
                    <a:lnTo>
                      <a:pt x="1859717" y="1147482"/>
                    </a:lnTo>
                    <a:lnTo>
                      <a:pt x="1862962" y="1145712"/>
                    </a:lnTo>
                    <a:lnTo>
                      <a:pt x="1864142" y="1143942"/>
                    </a:lnTo>
                    <a:lnTo>
                      <a:pt x="1864142" y="1140107"/>
                    </a:lnTo>
                    <a:lnTo>
                      <a:pt x="1862077" y="1137600"/>
                    </a:lnTo>
                    <a:lnTo>
                      <a:pt x="1861192" y="1135830"/>
                    </a:lnTo>
                    <a:lnTo>
                      <a:pt x="1860750" y="1133618"/>
                    </a:lnTo>
                    <a:lnTo>
                      <a:pt x="1860750" y="1129783"/>
                    </a:lnTo>
                    <a:lnTo>
                      <a:pt x="1861635" y="1126686"/>
                    </a:lnTo>
                    <a:lnTo>
                      <a:pt x="1863699" y="1121819"/>
                    </a:lnTo>
                    <a:lnTo>
                      <a:pt x="1865470" y="1119754"/>
                    </a:lnTo>
                    <a:lnTo>
                      <a:pt x="1867682" y="1118279"/>
                    </a:lnTo>
                    <a:lnTo>
                      <a:pt x="1869157" y="1116951"/>
                    </a:lnTo>
                    <a:lnTo>
                      <a:pt x="1869894" y="1115624"/>
                    </a:lnTo>
                    <a:lnTo>
                      <a:pt x="1869894" y="1114149"/>
                    </a:lnTo>
                    <a:lnTo>
                      <a:pt x="1869599" y="1112527"/>
                    </a:lnTo>
                    <a:lnTo>
                      <a:pt x="1868124" y="1108987"/>
                    </a:lnTo>
                    <a:lnTo>
                      <a:pt x="1867239" y="1107807"/>
                    </a:lnTo>
                    <a:lnTo>
                      <a:pt x="1865764" y="1107069"/>
                    </a:lnTo>
                    <a:lnTo>
                      <a:pt x="1863995" y="1107512"/>
                    </a:lnTo>
                    <a:lnTo>
                      <a:pt x="1863257" y="1108987"/>
                    </a:lnTo>
                    <a:lnTo>
                      <a:pt x="1862520" y="1111494"/>
                    </a:lnTo>
                    <a:lnTo>
                      <a:pt x="1861782" y="1112822"/>
                    </a:lnTo>
                    <a:lnTo>
                      <a:pt x="1859422" y="1113117"/>
                    </a:lnTo>
                    <a:lnTo>
                      <a:pt x="1856620" y="1115034"/>
                    </a:lnTo>
                    <a:lnTo>
                      <a:pt x="1854408" y="1115034"/>
                    </a:lnTo>
                    <a:lnTo>
                      <a:pt x="1851753" y="1114296"/>
                    </a:lnTo>
                    <a:lnTo>
                      <a:pt x="1850425" y="1112674"/>
                    </a:lnTo>
                    <a:lnTo>
                      <a:pt x="1850425" y="1110314"/>
                    </a:lnTo>
                    <a:lnTo>
                      <a:pt x="1850130" y="1108692"/>
                    </a:lnTo>
                    <a:lnTo>
                      <a:pt x="1849393" y="1107954"/>
                    </a:lnTo>
                    <a:lnTo>
                      <a:pt x="1847033" y="1106774"/>
                    </a:lnTo>
                    <a:lnTo>
                      <a:pt x="1844378" y="1106774"/>
                    </a:lnTo>
                    <a:lnTo>
                      <a:pt x="1840248" y="1107807"/>
                    </a:lnTo>
                    <a:lnTo>
                      <a:pt x="1835529" y="1107364"/>
                    </a:lnTo>
                    <a:lnTo>
                      <a:pt x="1827417" y="1104562"/>
                    </a:lnTo>
                    <a:lnTo>
                      <a:pt x="1823729" y="1103677"/>
                    </a:lnTo>
                    <a:lnTo>
                      <a:pt x="1819157" y="1103677"/>
                    </a:lnTo>
                    <a:lnTo>
                      <a:pt x="1817240" y="1103235"/>
                    </a:lnTo>
                    <a:lnTo>
                      <a:pt x="1813848" y="1101022"/>
                    </a:lnTo>
                    <a:lnTo>
                      <a:pt x="1808833" y="1096008"/>
                    </a:lnTo>
                    <a:lnTo>
                      <a:pt x="1809128" y="1094680"/>
                    </a:lnTo>
                    <a:lnTo>
                      <a:pt x="1811340" y="1093648"/>
                    </a:lnTo>
                    <a:lnTo>
                      <a:pt x="1811340" y="1093058"/>
                    </a:lnTo>
                    <a:lnTo>
                      <a:pt x="1807505" y="1092763"/>
                    </a:lnTo>
                    <a:lnTo>
                      <a:pt x="1805883" y="1092025"/>
                    </a:lnTo>
                    <a:lnTo>
                      <a:pt x="1806178" y="1090993"/>
                    </a:lnTo>
                    <a:lnTo>
                      <a:pt x="1808390" y="1088633"/>
                    </a:lnTo>
                    <a:lnTo>
                      <a:pt x="1811045" y="1087601"/>
                    </a:lnTo>
                    <a:lnTo>
                      <a:pt x="1812078" y="1086716"/>
                    </a:lnTo>
                    <a:lnTo>
                      <a:pt x="1812520" y="1085978"/>
                    </a:lnTo>
                    <a:lnTo>
                      <a:pt x="1811635" y="1084946"/>
                    </a:lnTo>
                    <a:lnTo>
                      <a:pt x="1805736" y="1082143"/>
                    </a:lnTo>
                    <a:lnTo>
                      <a:pt x="1804261" y="1082586"/>
                    </a:lnTo>
                    <a:lnTo>
                      <a:pt x="1803228" y="1084208"/>
                    </a:lnTo>
                    <a:lnTo>
                      <a:pt x="1801753" y="1085241"/>
                    </a:lnTo>
                    <a:lnTo>
                      <a:pt x="1796739" y="1086273"/>
                    </a:lnTo>
                    <a:lnTo>
                      <a:pt x="1795854" y="1085683"/>
                    </a:lnTo>
                    <a:lnTo>
                      <a:pt x="1800131" y="1084061"/>
                    </a:lnTo>
                    <a:lnTo>
                      <a:pt x="1801163" y="1083176"/>
                    </a:lnTo>
                    <a:lnTo>
                      <a:pt x="1801163" y="1082586"/>
                    </a:lnTo>
                    <a:lnTo>
                      <a:pt x="1800131" y="1080668"/>
                    </a:lnTo>
                    <a:lnTo>
                      <a:pt x="1798951" y="1079636"/>
                    </a:lnTo>
                    <a:lnTo>
                      <a:pt x="1797623" y="1077719"/>
                    </a:lnTo>
                    <a:lnTo>
                      <a:pt x="1796444" y="1076539"/>
                    </a:lnTo>
                    <a:lnTo>
                      <a:pt x="1792904" y="1074326"/>
                    </a:lnTo>
                    <a:lnTo>
                      <a:pt x="1789069" y="1072851"/>
                    </a:lnTo>
                    <a:lnTo>
                      <a:pt x="1787299" y="1073441"/>
                    </a:lnTo>
                    <a:lnTo>
                      <a:pt x="1785087" y="1075211"/>
                    </a:lnTo>
                    <a:lnTo>
                      <a:pt x="1783317" y="1076244"/>
                    </a:lnTo>
                    <a:lnTo>
                      <a:pt x="1782137" y="1076244"/>
                    </a:lnTo>
                    <a:lnTo>
                      <a:pt x="1784939" y="1071524"/>
                    </a:lnTo>
                    <a:lnTo>
                      <a:pt x="1785824" y="1068574"/>
                    </a:lnTo>
                    <a:lnTo>
                      <a:pt x="1785824" y="1067542"/>
                    </a:lnTo>
                    <a:lnTo>
                      <a:pt x="1785529" y="1066509"/>
                    </a:lnTo>
                    <a:lnTo>
                      <a:pt x="1784939" y="1065034"/>
                    </a:lnTo>
                    <a:lnTo>
                      <a:pt x="1784497" y="1064592"/>
                    </a:lnTo>
                    <a:lnTo>
                      <a:pt x="1783317" y="1064297"/>
                    </a:lnTo>
                    <a:lnTo>
                      <a:pt x="1779482" y="1064592"/>
                    </a:lnTo>
                    <a:lnTo>
                      <a:pt x="1776532" y="1062380"/>
                    </a:lnTo>
                    <a:lnTo>
                      <a:pt x="1775057" y="1061642"/>
                    </a:lnTo>
                    <a:lnTo>
                      <a:pt x="1771223" y="1058397"/>
                    </a:lnTo>
                    <a:lnTo>
                      <a:pt x="1768568" y="1056480"/>
                    </a:lnTo>
                    <a:lnTo>
                      <a:pt x="1765175" y="1054710"/>
                    </a:lnTo>
                    <a:lnTo>
                      <a:pt x="1759866" y="1051170"/>
                    </a:lnTo>
                    <a:lnTo>
                      <a:pt x="1757948" y="1050433"/>
                    </a:lnTo>
                    <a:lnTo>
                      <a:pt x="1756474" y="1050433"/>
                    </a:lnTo>
                    <a:lnTo>
                      <a:pt x="1753524" y="1052055"/>
                    </a:lnTo>
                    <a:lnTo>
                      <a:pt x="1749099" y="1054710"/>
                    </a:lnTo>
                    <a:lnTo>
                      <a:pt x="1744969" y="1056627"/>
                    </a:lnTo>
                    <a:lnTo>
                      <a:pt x="1739069" y="1058692"/>
                    </a:lnTo>
                    <a:lnTo>
                      <a:pt x="1733465" y="1061200"/>
                    </a:lnTo>
                    <a:lnTo>
                      <a:pt x="1732285" y="1062380"/>
                    </a:lnTo>
                    <a:lnTo>
                      <a:pt x="1734350" y="1064740"/>
                    </a:lnTo>
                    <a:lnTo>
                      <a:pt x="1733907" y="1065182"/>
                    </a:lnTo>
                    <a:lnTo>
                      <a:pt x="1726680" y="1060610"/>
                    </a:lnTo>
                    <a:lnTo>
                      <a:pt x="1723730" y="1059282"/>
                    </a:lnTo>
                    <a:lnTo>
                      <a:pt x="1721371" y="1058987"/>
                    </a:lnTo>
                    <a:lnTo>
                      <a:pt x="1715471" y="1057365"/>
                    </a:lnTo>
                    <a:lnTo>
                      <a:pt x="1713701" y="1057365"/>
                    </a:lnTo>
                    <a:lnTo>
                      <a:pt x="1711636" y="1058397"/>
                    </a:lnTo>
                    <a:lnTo>
                      <a:pt x="1703819" y="1062675"/>
                    </a:lnTo>
                    <a:lnTo>
                      <a:pt x="1703377" y="1062085"/>
                    </a:lnTo>
                    <a:lnTo>
                      <a:pt x="1706916" y="1059872"/>
                    </a:lnTo>
                    <a:lnTo>
                      <a:pt x="1703229" y="1057217"/>
                    </a:lnTo>
                    <a:lnTo>
                      <a:pt x="1682285" y="1051170"/>
                    </a:lnTo>
                    <a:lnTo>
                      <a:pt x="1675353" y="1048810"/>
                    </a:lnTo>
                    <a:lnTo>
                      <a:pt x="1666799" y="1047778"/>
                    </a:lnTo>
                    <a:lnTo>
                      <a:pt x="1662374" y="1046893"/>
                    </a:lnTo>
                    <a:lnTo>
                      <a:pt x="1656327" y="1048515"/>
                    </a:lnTo>
                    <a:lnTo>
                      <a:pt x="1648657" y="1052793"/>
                    </a:lnTo>
                    <a:lnTo>
                      <a:pt x="1644233" y="1055743"/>
                    </a:lnTo>
                    <a:lnTo>
                      <a:pt x="1643200" y="1057217"/>
                    </a:lnTo>
                    <a:lnTo>
                      <a:pt x="1642610" y="1058692"/>
                    </a:lnTo>
                    <a:lnTo>
                      <a:pt x="1642315" y="1061642"/>
                    </a:lnTo>
                    <a:lnTo>
                      <a:pt x="1642610" y="1065772"/>
                    </a:lnTo>
                    <a:lnTo>
                      <a:pt x="1644233" y="1073147"/>
                    </a:lnTo>
                    <a:lnTo>
                      <a:pt x="1645707" y="1076834"/>
                    </a:lnTo>
                    <a:lnTo>
                      <a:pt x="1647625" y="1079636"/>
                    </a:lnTo>
                    <a:lnTo>
                      <a:pt x="1649100" y="1080964"/>
                    </a:lnTo>
                    <a:lnTo>
                      <a:pt x="1651017" y="1082291"/>
                    </a:lnTo>
                    <a:lnTo>
                      <a:pt x="1653967" y="1085093"/>
                    </a:lnTo>
                    <a:lnTo>
                      <a:pt x="1658834" y="1087896"/>
                    </a:lnTo>
                    <a:lnTo>
                      <a:pt x="1655295" y="1090993"/>
                    </a:lnTo>
                    <a:lnTo>
                      <a:pt x="1653082" y="1092615"/>
                    </a:lnTo>
                    <a:lnTo>
                      <a:pt x="1652787" y="1094385"/>
                    </a:lnTo>
                    <a:lnTo>
                      <a:pt x="1653377" y="1100875"/>
                    </a:lnTo>
                    <a:lnTo>
                      <a:pt x="1653377" y="1101907"/>
                    </a:lnTo>
                    <a:lnTo>
                      <a:pt x="1652345" y="1103825"/>
                    </a:lnTo>
                    <a:lnTo>
                      <a:pt x="1650575" y="1106774"/>
                    </a:lnTo>
                    <a:lnTo>
                      <a:pt x="1647920" y="1110019"/>
                    </a:lnTo>
                    <a:lnTo>
                      <a:pt x="1642020" y="1115919"/>
                    </a:lnTo>
                    <a:lnTo>
                      <a:pt x="1641430" y="1117246"/>
                    </a:lnTo>
                    <a:lnTo>
                      <a:pt x="1642905" y="1117689"/>
                    </a:lnTo>
                    <a:lnTo>
                      <a:pt x="1646150" y="1117394"/>
                    </a:lnTo>
                    <a:lnTo>
                      <a:pt x="1649395" y="1118721"/>
                    </a:lnTo>
                    <a:lnTo>
                      <a:pt x="1656474" y="1117099"/>
                    </a:lnTo>
                    <a:lnTo>
                      <a:pt x="1656769" y="1117689"/>
                    </a:lnTo>
                    <a:lnTo>
                      <a:pt x="1654852" y="1118426"/>
                    </a:lnTo>
                    <a:lnTo>
                      <a:pt x="1652935" y="1122114"/>
                    </a:lnTo>
                    <a:lnTo>
                      <a:pt x="1652197" y="1122851"/>
                    </a:lnTo>
                    <a:lnTo>
                      <a:pt x="1651460" y="1124326"/>
                    </a:lnTo>
                    <a:lnTo>
                      <a:pt x="1653377" y="1126833"/>
                    </a:lnTo>
                    <a:lnTo>
                      <a:pt x="1655295" y="1127276"/>
                    </a:lnTo>
                    <a:lnTo>
                      <a:pt x="1658539" y="1127276"/>
                    </a:lnTo>
                    <a:lnTo>
                      <a:pt x="1658834" y="1128161"/>
                    </a:lnTo>
                    <a:lnTo>
                      <a:pt x="1656327" y="1129636"/>
                    </a:lnTo>
                    <a:lnTo>
                      <a:pt x="1654115" y="1132733"/>
                    </a:lnTo>
                    <a:lnTo>
                      <a:pt x="1654999" y="1135240"/>
                    </a:lnTo>
                    <a:lnTo>
                      <a:pt x="1660162" y="1143795"/>
                    </a:lnTo>
                    <a:lnTo>
                      <a:pt x="1659867" y="1144237"/>
                    </a:lnTo>
                    <a:lnTo>
                      <a:pt x="1656917" y="1145565"/>
                    </a:lnTo>
                    <a:lnTo>
                      <a:pt x="1656622" y="1146007"/>
                    </a:lnTo>
                    <a:lnTo>
                      <a:pt x="1657654" y="1147040"/>
                    </a:lnTo>
                    <a:lnTo>
                      <a:pt x="1663849" y="1147777"/>
                    </a:lnTo>
                    <a:lnTo>
                      <a:pt x="1664439" y="1148515"/>
                    </a:lnTo>
                    <a:lnTo>
                      <a:pt x="1662226" y="1152349"/>
                    </a:lnTo>
                    <a:lnTo>
                      <a:pt x="1662226" y="1153972"/>
                    </a:lnTo>
                    <a:lnTo>
                      <a:pt x="1663406" y="1155889"/>
                    </a:lnTo>
                    <a:lnTo>
                      <a:pt x="1663406" y="1157364"/>
                    </a:lnTo>
                    <a:lnTo>
                      <a:pt x="1659572" y="1160461"/>
                    </a:lnTo>
                    <a:lnTo>
                      <a:pt x="1659277" y="1161641"/>
                    </a:lnTo>
                    <a:lnTo>
                      <a:pt x="1661194" y="1164591"/>
                    </a:lnTo>
                    <a:lnTo>
                      <a:pt x="1662816" y="1165771"/>
                    </a:lnTo>
                    <a:lnTo>
                      <a:pt x="1661637" y="1166213"/>
                    </a:lnTo>
                    <a:lnTo>
                      <a:pt x="1656622" y="1161936"/>
                    </a:lnTo>
                    <a:lnTo>
                      <a:pt x="1653082" y="1161936"/>
                    </a:lnTo>
                    <a:lnTo>
                      <a:pt x="1652492" y="1162821"/>
                    </a:lnTo>
                    <a:lnTo>
                      <a:pt x="1652787" y="1165771"/>
                    </a:lnTo>
                    <a:lnTo>
                      <a:pt x="1652345" y="1166656"/>
                    </a:lnTo>
                    <a:lnTo>
                      <a:pt x="1649542" y="1169901"/>
                    </a:lnTo>
                    <a:lnTo>
                      <a:pt x="1649985" y="1171081"/>
                    </a:lnTo>
                    <a:lnTo>
                      <a:pt x="1651755" y="1172408"/>
                    </a:lnTo>
                    <a:lnTo>
                      <a:pt x="1652197" y="1173588"/>
                    </a:lnTo>
                    <a:lnTo>
                      <a:pt x="1649985" y="1176538"/>
                    </a:lnTo>
                    <a:lnTo>
                      <a:pt x="1646150" y="1178898"/>
                    </a:lnTo>
                    <a:lnTo>
                      <a:pt x="1644085" y="1180668"/>
                    </a:lnTo>
                    <a:lnTo>
                      <a:pt x="1642168" y="1182880"/>
                    </a:lnTo>
                    <a:lnTo>
                      <a:pt x="1639513" y="1187010"/>
                    </a:lnTo>
                    <a:lnTo>
                      <a:pt x="1634646" y="1192172"/>
                    </a:lnTo>
                    <a:lnTo>
                      <a:pt x="1633908" y="1193204"/>
                    </a:lnTo>
                    <a:lnTo>
                      <a:pt x="1633318" y="1194974"/>
                    </a:lnTo>
                    <a:lnTo>
                      <a:pt x="1632876" y="1197334"/>
                    </a:lnTo>
                    <a:lnTo>
                      <a:pt x="1632581" y="1200726"/>
                    </a:lnTo>
                    <a:lnTo>
                      <a:pt x="1632876" y="1202054"/>
                    </a:lnTo>
                    <a:lnTo>
                      <a:pt x="1634056" y="1203824"/>
                    </a:lnTo>
                    <a:lnTo>
                      <a:pt x="1637006" y="1204709"/>
                    </a:lnTo>
                    <a:lnTo>
                      <a:pt x="1645855" y="1211641"/>
                    </a:lnTo>
                    <a:lnTo>
                      <a:pt x="1649247" y="1213558"/>
                    </a:lnTo>
                    <a:lnTo>
                      <a:pt x="1654409" y="1215771"/>
                    </a:lnTo>
                    <a:lnTo>
                      <a:pt x="1657802" y="1217688"/>
                    </a:lnTo>
                    <a:lnTo>
                      <a:pt x="1659424" y="1219310"/>
                    </a:lnTo>
                    <a:lnTo>
                      <a:pt x="1668126" y="1225947"/>
                    </a:lnTo>
                    <a:lnTo>
                      <a:pt x="1675058" y="1235829"/>
                    </a:lnTo>
                    <a:lnTo>
                      <a:pt x="1677123" y="1239664"/>
                    </a:lnTo>
                    <a:lnTo>
                      <a:pt x="1677713" y="1241876"/>
                    </a:lnTo>
                    <a:lnTo>
                      <a:pt x="1681105" y="1250136"/>
                    </a:lnTo>
                    <a:lnTo>
                      <a:pt x="1682580" y="1254266"/>
                    </a:lnTo>
                    <a:lnTo>
                      <a:pt x="1683318" y="1257658"/>
                    </a:lnTo>
                    <a:lnTo>
                      <a:pt x="1684498" y="1268425"/>
                    </a:lnTo>
                    <a:lnTo>
                      <a:pt x="1684498" y="1283026"/>
                    </a:lnTo>
                    <a:lnTo>
                      <a:pt x="1683908" y="1288189"/>
                    </a:lnTo>
                    <a:lnTo>
                      <a:pt x="1682433" y="1294088"/>
                    </a:lnTo>
                    <a:lnTo>
                      <a:pt x="1681253" y="1297481"/>
                    </a:lnTo>
                    <a:lnTo>
                      <a:pt x="1678303" y="1301610"/>
                    </a:lnTo>
                    <a:lnTo>
                      <a:pt x="1673731" y="1306330"/>
                    </a:lnTo>
                    <a:lnTo>
                      <a:pt x="1670191" y="1310460"/>
                    </a:lnTo>
                    <a:lnTo>
                      <a:pt x="1667831" y="1313852"/>
                    </a:lnTo>
                    <a:lnTo>
                      <a:pt x="1663701" y="1317834"/>
                    </a:lnTo>
                    <a:lnTo>
                      <a:pt x="1653820" y="1325504"/>
                    </a:lnTo>
                    <a:lnTo>
                      <a:pt x="1651902" y="1327421"/>
                    </a:lnTo>
                    <a:lnTo>
                      <a:pt x="1648805" y="1329486"/>
                    </a:lnTo>
                    <a:lnTo>
                      <a:pt x="1642610" y="1332584"/>
                    </a:lnTo>
                    <a:lnTo>
                      <a:pt x="1638038" y="1335533"/>
                    </a:lnTo>
                    <a:lnTo>
                      <a:pt x="1633613" y="1337598"/>
                    </a:lnTo>
                    <a:lnTo>
                      <a:pt x="1623879" y="1341286"/>
                    </a:lnTo>
                    <a:lnTo>
                      <a:pt x="1622256" y="1342318"/>
                    </a:lnTo>
                    <a:lnTo>
                      <a:pt x="1602493" y="1348955"/>
                    </a:lnTo>
                    <a:lnTo>
                      <a:pt x="1601313" y="1349840"/>
                    </a:lnTo>
                    <a:lnTo>
                      <a:pt x="1601313" y="1350430"/>
                    </a:lnTo>
                    <a:lnTo>
                      <a:pt x="1602345" y="1350725"/>
                    </a:lnTo>
                    <a:lnTo>
                      <a:pt x="1603378" y="1351315"/>
                    </a:lnTo>
                    <a:lnTo>
                      <a:pt x="1604262" y="1352347"/>
                    </a:lnTo>
                    <a:lnTo>
                      <a:pt x="1606327" y="1356330"/>
                    </a:lnTo>
                    <a:lnTo>
                      <a:pt x="1607507" y="1359869"/>
                    </a:lnTo>
                    <a:lnTo>
                      <a:pt x="1608687" y="1361934"/>
                    </a:lnTo>
                    <a:lnTo>
                      <a:pt x="1610604" y="1364589"/>
                    </a:lnTo>
                    <a:lnTo>
                      <a:pt x="1612227" y="1366212"/>
                    </a:lnTo>
                    <a:lnTo>
                      <a:pt x="1614292" y="1367392"/>
                    </a:lnTo>
                    <a:lnTo>
                      <a:pt x="1616062" y="1367981"/>
                    </a:lnTo>
                    <a:lnTo>
                      <a:pt x="1616062" y="1368424"/>
                    </a:lnTo>
                    <a:lnTo>
                      <a:pt x="1615177" y="1369899"/>
                    </a:lnTo>
                    <a:lnTo>
                      <a:pt x="1613554" y="1370489"/>
                    </a:lnTo>
                    <a:lnTo>
                      <a:pt x="1618127" y="1372111"/>
                    </a:lnTo>
                    <a:lnTo>
                      <a:pt x="1619601" y="1373144"/>
                    </a:lnTo>
                    <a:lnTo>
                      <a:pt x="1619896" y="1373881"/>
                    </a:lnTo>
                    <a:lnTo>
                      <a:pt x="1617832" y="1375651"/>
                    </a:lnTo>
                    <a:lnTo>
                      <a:pt x="1617832" y="1376388"/>
                    </a:lnTo>
                    <a:lnTo>
                      <a:pt x="1618864" y="1378158"/>
                    </a:lnTo>
                    <a:lnTo>
                      <a:pt x="1621224" y="1379633"/>
                    </a:lnTo>
                    <a:lnTo>
                      <a:pt x="1621224" y="1379928"/>
                    </a:lnTo>
                    <a:lnTo>
                      <a:pt x="1619749" y="1379928"/>
                    </a:lnTo>
                    <a:lnTo>
                      <a:pt x="1618717" y="1380371"/>
                    </a:lnTo>
                    <a:lnTo>
                      <a:pt x="1617684" y="1383026"/>
                    </a:lnTo>
                    <a:lnTo>
                      <a:pt x="1616799" y="1383911"/>
                    </a:lnTo>
                    <a:lnTo>
                      <a:pt x="1617094" y="1386123"/>
                    </a:lnTo>
                    <a:lnTo>
                      <a:pt x="1618569" y="1389515"/>
                    </a:lnTo>
                    <a:lnTo>
                      <a:pt x="1619896" y="1394825"/>
                    </a:lnTo>
                    <a:lnTo>
                      <a:pt x="1621076" y="1402052"/>
                    </a:lnTo>
                    <a:lnTo>
                      <a:pt x="1622404" y="1407804"/>
                    </a:lnTo>
                    <a:lnTo>
                      <a:pt x="1623584" y="1410164"/>
                    </a:lnTo>
                    <a:lnTo>
                      <a:pt x="1626534" y="1412819"/>
                    </a:lnTo>
                    <a:lnTo>
                      <a:pt x="1626976" y="1414294"/>
                    </a:lnTo>
                    <a:lnTo>
                      <a:pt x="1626091" y="1415916"/>
                    </a:lnTo>
                    <a:lnTo>
                      <a:pt x="1625796" y="1417833"/>
                    </a:lnTo>
                    <a:lnTo>
                      <a:pt x="1626386" y="1421521"/>
                    </a:lnTo>
                    <a:lnTo>
                      <a:pt x="1626976" y="1422553"/>
                    </a:lnTo>
                    <a:lnTo>
                      <a:pt x="1630221" y="1425798"/>
                    </a:lnTo>
                    <a:lnTo>
                      <a:pt x="1631401" y="1427273"/>
                    </a:lnTo>
                    <a:lnTo>
                      <a:pt x="1632138" y="1430518"/>
                    </a:lnTo>
                    <a:lnTo>
                      <a:pt x="1632138" y="1433615"/>
                    </a:lnTo>
                    <a:lnTo>
                      <a:pt x="1632581" y="1434353"/>
                    </a:lnTo>
                    <a:lnTo>
                      <a:pt x="1634351" y="1435385"/>
                    </a:lnTo>
                    <a:lnTo>
                      <a:pt x="1633171" y="1435680"/>
                    </a:lnTo>
                    <a:lnTo>
                      <a:pt x="1631991" y="1437007"/>
                    </a:lnTo>
                    <a:lnTo>
                      <a:pt x="1630516" y="1439515"/>
                    </a:lnTo>
                    <a:lnTo>
                      <a:pt x="1627713" y="1443202"/>
                    </a:lnTo>
                    <a:lnTo>
                      <a:pt x="1624469" y="1445709"/>
                    </a:lnTo>
                    <a:lnTo>
                      <a:pt x="1623289" y="1447479"/>
                    </a:lnTo>
                    <a:lnTo>
                      <a:pt x="1622699" y="1449839"/>
                    </a:lnTo>
                    <a:lnTo>
                      <a:pt x="1621666" y="1451461"/>
                    </a:lnTo>
                    <a:lnTo>
                      <a:pt x="1620192" y="1452347"/>
                    </a:lnTo>
                    <a:lnTo>
                      <a:pt x="1620192" y="1453821"/>
                    </a:lnTo>
                    <a:lnTo>
                      <a:pt x="1625501" y="1459721"/>
                    </a:lnTo>
                    <a:lnTo>
                      <a:pt x="1626534" y="1461048"/>
                    </a:lnTo>
                    <a:lnTo>
                      <a:pt x="1626534" y="1462081"/>
                    </a:lnTo>
                    <a:lnTo>
                      <a:pt x="1624174" y="1464441"/>
                    </a:lnTo>
                    <a:lnTo>
                      <a:pt x="1623436" y="1466063"/>
                    </a:lnTo>
                    <a:lnTo>
                      <a:pt x="1622404" y="1469898"/>
                    </a:lnTo>
                    <a:lnTo>
                      <a:pt x="1622404" y="1472405"/>
                    </a:lnTo>
                    <a:lnTo>
                      <a:pt x="1621371" y="1470340"/>
                    </a:lnTo>
                    <a:lnTo>
                      <a:pt x="1620192" y="1465916"/>
                    </a:lnTo>
                    <a:lnTo>
                      <a:pt x="1619601" y="1464588"/>
                    </a:lnTo>
                    <a:lnTo>
                      <a:pt x="1618717" y="1463261"/>
                    </a:lnTo>
                    <a:lnTo>
                      <a:pt x="1617389" y="1461933"/>
                    </a:lnTo>
                    <a:lnTo>
                      <a:pt x="1615767" y="1461048"/>
                    </a:lnTo>
                    <a:lnTo>
                      <a:pt x="1613849" y="1460606"/>
                    </a:lnTo>
                    <a:lnTo>
                      <a:pt x="1612817" y="1460164"/>
                    </a:lnTo>
                    <a:lnTo>
                      <a:pt x="1611932" y="1457656"/>
                    </a:lnTo>
                    <a:lnTo>
                      <a:pt x="1610899" y="1457656"/>
                    </a:lnTo>
                    <a:lnTo>
                      <a:pt x="1606770" y="1459426"/>
                    </a:lnTo>
                    <a:lnTo>
                      <a:pt x="1606032" y="1460606"/>
                    </a:lnTo>
                    <a:lnTo>
                      <a:pt x="1605590" y="1462081"/>
                    </a:lnTo>
                    <a:lnTo>
                      <a:pt x="1604557" y="1463556"/>
                    </a:lnTo>
                    <a:lnTo>
                      <a:pt x="1603082" y="1464883"/>
                    </a:lnTo>
                    <a:lnTo>
                      <a:pt x="1601903" y="1467243"/>
                    </a:lnTo>
                    <a:lnTo>
                      <a:pt x="1601018" y="1470488"/>
                    </a:lnTo>
                    <a:lnTo>
                      <a:pt x="1600575" y="1472700"/>
                    </a:lnTo>
                    <a:lnTo>
                      <a:pt x="1600575" y="1473880"/>
                    </a:lnTo>
                    <a:lnTo>
                      <a:pt x="1601165" y="1475060"/>
                    </a:lnTo>
                    <a:lnTo>
                      <a:pt x="1603230" y="1477420"/>
                    </a:lnTo>
                    <a:lnTo>
                      <a:pt x="1608097" y="1481992"/>
                    </a:lnTo>
                    <a:lnTo>
                      <a:pt x="1610015" y="1484795"/>
                    </a:lnTo>
                    <a:lnTo>
                      <a:pt x="1610899" y="1487302"/>
                    </a:lnTo>
                    <a:lnTo>
                      <a:pt x="1608097" y="1483467"/>
                    </a:lnTo>
                    <a:lnTo>
                      <a:pt x="1602935" y="1478895"/>
                    </a:lnTo>
                    <a:lnTo>
                      <a:pt x="1598068" y="1473143"/>
                    </a:lnTo>
                    <a:lnTo>
                      <a:pt x="1594823" y="1471078"/>
                    </a:lnTo>
                    <a:lnTo>
                      <a:pt x="1591136" y="1469455"/>
                    </a:lnTo>
                    <a:lnTo>
                      <a:pt x="1586859" y="1468275"/>
                    </a:lnTo>
                    <a:lnTo>
                      <a:pt x="1584204" y="1467833"/>
                    </a:lnTo>
                    <a:lnTo>
                      <a:pt x="1581254" y="1468571"/>
                    </a:lnTo>
                    <a:lnTo>
                      <a:pt x="1576092" y="1472553"/>
                    </a:lnTo>
                    <a:lnTo>
                      <a:pt x="1572994" y="1474618"/>
                    </a:lnTo>
                    <a:lnTo>
                      <a:pt x="1571519" y="1474913"/>
                    </a:lnTo>
                    <a:lnTo>
                      <a:pt x="1576239" y="1470045"/>
                    </a:lnTo>
                    <a:lnTo>
                      <a:pt x="1580811" y="1467243"/>
                    </a:lnTo>
                    <a:lnTo>
                      <a:pt x="1582139" y="1465768"/>
                    </a:lnTo>
                    <a:lnTo>
                      <a:pt x="1582139" y="1464293"/>
                    </a:lnTo>
                    <a:lnTo>
                      <a:pt x="1580811" y="1461048"/>
                    </a:lnTo>
                    <a:lnTo>
                      <a:pt x="1578451" y="1456181"/>
                    </a:lnTo>
                    <a:lnTo>
                      <a:pt x="1576682" y="1453084"/>
                    </a:lnTo>
                    <a:lnTo>
                      <a:pt x="1575502" y="1451757"/>
                    </a:lnTo>
                    <a:lnTo>
                      <a:pt x="1568570" y="1445709"/>
                    </a:lnTo>
                    <a:lnTo>
                      <a:pt x="1564440" y="1443202"/>
                    </a:lnTo>
                    <a:lnTo>
                      <a:pt x="1560310" y="1441727"/>
                    </a:lnTo>
                    <a:lnTo>
                      <a:pt x="1557360" y="1439810"/>
                    </a:lnTo>
                    <a:lnTo>
                      <a:pt x="1555590" y="1437597"/>
                    </a:lnTo>
                    <a:lnTo>
                      <a:pt x="1553378" y="1436417"/>
                    </a:lnTo>
                    <a:lnTo>
                      <a:pt x="1550871" y="1436417"/>
                    </a:lnTo>
                    <a:lnTo>
                      <a:pt x="1546446" y="1437155"/>
                    </a:lnTo>
                    <a:lnTo>
                      <a:pt x="1546151" y="1436860"/>
                    </a:lnTo>
                    <a:lnTo>
                      <a:pt x="1547478" y="1435827"/>
                    </a:lnTo>
                    <a:lnTo>
                      <a:pt x="1550428" y="1434353"/>
                    </a:lnTo>
                    <a:lnTo>
                      <a:pt x="1551756" y="1433320"/>
                    </a:lnTo>
                    <a:lnTo>
                      <a:pt x="1552788" y="1431845"/>
                    </a:lnTo>
                    <a:lnTo>
                      <a:pt x="1552051" y="1429485"/>
                    </a:lnTo>
                    <a:lnTo>
                      <a:pt x="1548363" y="1424913"/>
                    </a:lnTo>
                    <a:lnTo>
                      <a:pt x="1545266" y="1421816"/>
                    </a:lnTo>
                    <a:lnTo>
                      <a:pt x="1541136" y="1416211"/>
                    </a:lnTo>
                    <a:lnTo>
                      <a:pt x="1538776" y="1413851"/>
                    </a:lnTo>
                    <a:lnTo>
                      <a:pt x="1536269" y="1412229"/>
                    </a:lnTo>
                    <a:lnTo>
                      <a:pt x="1534794" y="1410901"/>
                    </a:lnTo>
                    <a:lnTo>
                      <a:pt x="1533909" y="1408394"/>
                    </a:lnTo>
                    <a:lnTo>
                      <a:pt x="1533909" y="1407214"/>
                    </a:lnTo>
                    <a:lnTo>
                      <a:pt x="1534794" y="1403969"/>
                    </a:lnTo>
                    <a:lnTo>
                      <a:pt x="1535827" y="1402199"/>
                    </a:lnTo>
                    <a:lnTo>
                      <a:pt x="1537449" y="1400282"/>
                    </a:lnTo>
                    <a:lnTo>
                      <a:pt x="1537744" y="1396742"/>
                    </a:lnTo>
                    <a:lnTo>
                      <a:pt x="1536859" y="1391433"/>
                    </a:lnTo>
                    <a:lnTo>
                      <a:pt x="1536564" y="1387893"/>
                    </a:lnTo>
                    <a:lnTo>
                      <a:pt x="1537596" y="1383321"/>
                    </a:lnTo>
                    <a:lnTo>
                      <a:pt x="1537891" y="1380518"/>
                    </a:lnTo>
                    <a:lnTo>
                      <a:pt x="1537302" y="1378011"/>
                    </a:lnTo>
                    <a:lnTo>
                      <a:pt x="1535237" y="1372259"/>
                    </a:lnTo>
                    <a:lnTo>
                      <a:pt x="1534647" y="1371226"/>
                    </a:lnTo>
                    <a:lnTo>
                      <a:pt x="1531254" y="1367392"/>
                    </a:lnTo>
                    <a:lnTo>
                      <a:pt x="1530517" y="1365032"/>
                    </a:lnTo>
                    <a:lnTo>
                      <a:pt x="1530517" y="1361049"/>
                    </a:lnTo>
                    <a:lnTo>
                      <a:pt x="1531844" y="1356477"/>
                    </a:lnTo>
                    <a:lnTo>
                      <a:pt x="1535827" y="1344530"/>
                    </a:lnTo>
                    <a:lnTo>
                      <a:pt x="1535827" y="1343055"/>
                    </a:lnTo>
                    <a:lnTo>
                      <a:pt x="1533467" y="1337893"/>
                    </a:lnTo>
                    <a:lnTo>
                      <a:pt x="1531254" y="1335386"/>
                    </a:lnTo>
                    <a:lnTo>
                      <a:pt x="1526387" y="1332436"/>
                    </a:lnTo>
                    <a:lnTo>
                      <a:pt x="1523585" y="1331846"/>
                    </a:lnTo>
                    <a:lnTo>
                      <a:pt x="1520635" y="1332141"/>
                    </a:lnTo>
                    <a:lnTo>
                      <a:pt x="1518865" y="1332141"/>
                    </a:lnTo>
                    <a:lnTo>
                      <a:pt x="1516800" y="1329781"/>
                    </a:lnTo>
                    <a:lnTo>
                      <a:pt x="1515768" y="1329486"/>
                    </a:lnTo>
                    <a:lnTo>
                      <a:pt x="1509868" y="1330076"/>
                    </a:lnTo>
                    <a:lnTo>
                      <a:pt x="1500576" y="1328306"/>
                    </a:lnTo>
                    <a:lnTo>
                      <a:pt x="1498069" y="1328306"/>
                    </a:lnTo>
                    <a:lnTo>
                      <a:pt x="1491727" y="1326389"/>
                    </a:lnTo>
                    <a:lnTo>
                      <a:pt x="1490104" y="1326389"/>
                    </a:lnTo>
                    <a:lnTo>
                      <a:pt x="1488777" y="1326979"/>
                    </a:lnTo>
                    <a:lnTo>
                      <a:pt x="1486564" y="1327274"/>
                    </a:lnTo>
                    <a:lnTo>
                      <a:pt x="1483615" y="1327274"/>
                    </a:lnTo>
                    <a:lnTo>
                      <a:pt x="1480075" y="1327569"/>
                    </a:lnTo>
                    <a:lnTo>
                      <a:pt x="1475797" y="1328454"/>
                    </a:lnTo>
                    <a:lnTo>
                      <a:pt x="1470930" y="1328454"/>
                    </a:lnTo>
                    <a:lnTo>
                      <a:pt x="1465326" y="1327569"/>
                    </a:lnTo>
                    <a:lnTo>
                      <a:pt x="1461638" y="1327569"/>
                    </a:lnTo>
                    <a:lnTo>
                      <a:pt x="1459869" y="1328159"/>
                    </a:lnTo>
                    <a:lnTo>
                      <a:pt x="1457656" y="1329634"/>
                    </a:lnTo>
                    <a:lnTo>
                      <a:pt x="1453674" y="1334943"/>
                    </a:lnTo>
                    <a:lnTo>
                      <a:pt x="1453674" y="1334354"/>
                    </a:lnTo>
                    <a:lnTo>
                      <a:pt x="1457656" y="1326979"/>
                    </a:lnTo>
                    <a:lnTo>
                      <a:pt x="1457656" y="1325061"/>
                    </a:lnTo>
                    <a:lnTo>
                      <a:pt x="1455739" y="1323882"/>
                    </a:lnTo>
                    <a:lnTo>
                      <a:pt x="1452494" y="1322112"/>
                    </a:lnTo>
                    <a:lnTo>
                      <a:pt x="1450577" y="1320489"/>
                    </a:lnTo>
                    <a:lnTo>
                      <a:pt x="1448512" y="1318129"/>
                    </a:lnTo>
                    <a:lnTo>
                      <a:pt x="1445414" y="1315917"/>
                    </a:lnTo>
                    <a:lnTo>
                      <a:pt x="1441432" y="1313852"/>
                    </a:lnTo>
                    <a:lnTo>
                      <a:pt x="1437450" y="1312377"/>
                    </a:lnTo>
                    <a:lnTo>
                      <a:pt x="1433468" y="1311640"/>
                    </a:lnTo>
                    <a:lnTo>
                      <a:pt x="1427273" y="1309575"/>
                    </a:lnTo>
                    <a:lnTo>
                      <a:pt x="1413114" y="1304413"/>
                    </a:lnTo>
                    <a:lnTo>
                      <a:pt x="1403527" y="1302200"/>
                    </a:lnTo>
                    <a:lnTo>
                      <a:pt x="1398365" y="1300430"/>
                    </a:lnTo>
                    <a:lnTo>
                      <a:pt x="1396300" y="1299103"/>
                    </a:lnTo>
                    <a:lnTo>
                      <a:pt x="1388040" y="1288631"/>
                    </a:lnTo>
                    <a:lnTo>
                      <a:pt x="1382878" y="1283911"/>
                    </a:lnTo>
                    <a:lnTo>
                      <a:pt x="1377716" y="1281404"/>
                    </a:lnTo>
                    <a:lnTo>
                      <a:pt x="1373144" y="1278749"/>
                    </a:lnTo>
                    <a:lnTo>
                      <a:pt x="1367096" y="1274472"/>
                    </a:lnTo>
                    <a:lnTo>
                      <a:pt x="1363262" y="1271080"/>
                    </a:lnTo>
                    <a:lnTo>
                      <a:pt x="1360017" y="1269752"/>
                    </a:lnTo>
                    <a:lnTo>
                      <a:pt x="1353085" y="1268572"/>
                    </a:lnTo>
                    <a:lnTo>
                      <a:pt x="1349693" y="1267392"/>
                    </a:lnTo>
                    <a:lnTo>
                      <a:pt x="1338041" y="1264885"/>
                    </a:lnTo>
                    <a:lnTo>
                      <a:pt x="1330666" y="1262230"/>
                    </a:lnTo>
                    <a:lnTo>
                      <a:pt x="1323587" y="1258543"/>
                    </a:lnTo>
                    <a:lnTo>
                      <a:pt x="1317097" y="1255741"/>
                    </a:lnTo>
                    <a:lnTo>
                      <a:pt x="1309133" y="1254561"/>
                    </a:lnTo>
                    <a:lnTo>
                      <a:pt x="1303528" y="1255151"/>
                    </a:lnTo>
                    <a:lnTo>
                      <a:pt x="1279782" y="1261788"/>
                    </a:lnTo>
                    <a:lnTo>
                      <a:pt x="1273734" y="1263853"/>
                    </a:lnTo>
                    <a:lnTo>
                      <a:pt x="1270932" y="1265328"/>
                    </a:lnTo>
                    <a:lnTo>
                      <a:pt x="1270490" y="1265328"/>
                    </a:lnTo>
                    <a:lnTo>
                      <a:pt x="1272407" y="1263410"/>
                    </a:lnTo>
                    <a:lnTo>
                      <a:pt x="1272407" y="1262525"/>
                    </a:lnTo>
                    <a:lnTo>
                      <a:pt x="1268277" y="1262820"/>
                    </a:lnTo>
                    <a:lnTo>
                      <a:pt x="1266802" y="1263410"/>
                    </a:lnTo>
                    <a:lnTo>
                      <a:pt x="1263115" y="1265770"/>
                    </a:lnTo>
                    <a:lnTo>
                      <a:pt x="1261198" y="1266655"/>
                    </a:lnTo>
                    <a:lnTo>
                      <a:pt x="1259280" y="1267097"/>
                    </a:lnTo>
                    <a:lnTo>
                      <a:pt x="1259280" y="1266802"/>
                    </a:lnTo>
                    <a:lnTo>
                      <a:pt x="1260903" y="1265918"/>
                    </a:lnTo>
                    <a:lnTo>
                      <a:pt x="1262525" y="1264590"/>
                    </a:lnTo>
                    <a:lnTo>
                      <a:pt x="1264148" y="1262673"/>
                    </a:lnTo>
                    <a:lnTo>
                      <a:pt x="1265917" y="1260018"/>
                    </a:lnTo>
                    <a:lnTo>
                      <a:pt x="1267687" y="1256478"/>
                    </a:lnTo>
                    <a:lnTo>
                      <a:pt x="1268720" y="1253823"/>
                    </a:lnTo>
                    <a:lnTo>
                      <a:pt x="1268720" y="1252053"/>
                    </a:lnTo>
                    <a:lnTo>
                      <a:pt x="1268425" y="1249693"/>
                    </a:lnTo>
                    <a:lnTo>
                      <a:pt x="1267392" y="1246596"/>
                    </a:lnTo>
                    <a:lnTo>
                      <a:pt x="1261788" y="1234944"/>
                    </a:lnTo>
                    <a:lnTo>
                      <a:pt x="1260755" y="1232437"/>
                    </a:lnTo>
                    <a:lnTo>
                      <a:pt x="1258100" y="1223588"/>
                    </a:lnTo>
                    <a:lnTo>
                      <a:pt x="1255888" y="1217983"/>
                    </a:lnTo>
                    <a:lnTo>
                      <a:pt x="1251316" y="1207806"/>
                    </a:lnTo>
                    <a:lnTo>
                      <a:pt x="1250578" y="1205004"/>
                    </a:lnTo>
                    <a:lnTo>
                      <a:pt x="1249841" y="1199989"/>
                    </a:lnTo>
                    <a:lnTo>
                      <a:pt x="1249251" y="1198809"/>
                    </a:lnTo>
                    <a:lnTo>
                      <a:pt x="1246596" y="1197629"/>
                    </a:lnTo>
                    <a:lnTo>
                      <a:pt x="1244089" y="1198219"/>
                    </a:lnTo>
                    <a:lnTo>
                      <a:pt x="1241139" y="1198219"/>
                    </a:lnTo>
                    <a:lnTo>
                      <a:pt x="1233469" y="1197039"/>
                    </a:lnTo>
                    <a:lnTo>
                      <a:pt x="1226242" y="1197482"/>
                    </a:lnTo>
                    <a:lnTo>
                      <a:pt x="1224472" y="1198367"/>
                    </a:lnTo>
                    <a:lnTo>
                      <a:pt x="1222260" y="1202644"/>
                    </a:lnTo>
                    <a:lnTo>
                      <a:pt x="1220638" y="1212083"/>
                    </a:lnTo>
                    <a:lnTo>
                      <a:pt x="1219015" y="1215181"/>
                    </a:lnTo>
                    <a:lnTo>
                      <a:pt x="1219015" y="1213558"/>
                    </a:lnTo>
                    <a:lnTo>
                      <a:pt x="1220343" y="1201316"/>
                    </a:lnTo>
                    <a:lnTo>
                      <a:pt x="1220343" y="1199104"/>
                    </a:lnTo>
                    <a:lnTo>
                      <a:pt x="1216655" y="1197924"/>
                    </a:lnTo>
                    <a:lnTo>
                      <a:pt x="1213558" y="1193942"/>
                    </a:lnTo>
                    <a:lnTo>
                      <a:pt x="1212526" y="1193204"/>
                    </a:lnTo>
                    <a:lnTo>
                      <a:pt x="1211346" y="1192909"/>
                    </a:lnTo>
                    <a:lnTo>
                      <a:pt x="1210018" y="1192909"/>
                    </a:lnTo>
                    <a:lnTo>
                      <a:pt x="1208986" y="1191877"/>
                    </a:lnTo>
                    <a:lnTo>
                      <a:pt x="1208248" y="1189075"/>
                    </a:lnTo>
                    <a:lnTo>
                      <a:pt x="1207363" y="1187305"/>
                    </a:lnTo>
                    <a:lnTo>
                      <a:pt x="1205594" y="1186125"/>
                    </a:lnTo>
                    <a:lnTo>
                      <a:pt x="1202644" y="1185387"/>
                    </a:lnTo>
                    <a:lnTo>
                      <a:pt x="1204856" y="1184650"/>
                    </a:lnTo>
                    <a:lnTo>
                      <a:pt x="1206183" y="1182143"/>
                    </a:lnTo>
                    <a:lnTo>
                      <a:pt x="1207069" y="1177570"/>
                    </a:lnTo>
                    <a:lnTo>
                      <a:pt x="1207363" y="1169458"/>
                    </a:lnTo>
                    <a:lnTo>
                      <a:pt x="1207069" y="1151022"/>
                    </a:lnTo>
                    <a:lnTo>
                      <a:pt x="1208248" y="1144975"/>
                    </a:lnTo>
                    <a:lnTo>
                      <a:pt x="1210166" y="1137453"/>
                    </a:lnTo>
                    <a:lnTo>
                      <a:pt x="1210756" y="1132880"/>
                    </a:lnTo>
                    <a:lnTo>
                      <a:pt x="1210166" y="1131406"/>
                    </a:lnTo>
                    <a:lnTo>
                      <a:pt x="1209281" y="1130521"/>
                    </a:lnTo>
                    <a:lnTo>
                      <a:pt x="1207806" y="1129636"/>
                    </a:lnTo>
                    <a:lnTo>
                      <a:pt x="1210018" y="1128013"/>
                    </a:lnTo>
                    <a:lnTo>
                      <a:pt x="1212821" y="1128013"/>
                    </a:lnTo>
                    <a:lnTo>
                      <a:pt x="1214443" y="1125358"/>
                    </a:lnTo>
                    <a:lnTo>
                      <a:pt x="1216655" y="1120344"/>
                    </a:lnTo>
                    <a:lnTo>
                      <a:pt x="1219753" y="1114739"/>
                    </a:lnTo>
                    <a:lnTo>
                      <a:pt x="1223735" y="1108544"/>
                    </a:lnTo>
                    <a:lnTo>
                      <a:pt x="1225947" y="1103972"/>
                    </a:lnTo>
                    <a:lnTo>
                      <a:pt x="1226390" y="1101022"/>
                    </a:lnTo>
                    <a:lnTo>
                      <a:pt x="1226390" y="1098810"/>
                    </a:lnTo>
                    <a:lnTo>
                      <a:pt x="1225505" y="1097335"/>
                    </a:lnTo>
                    <a:lnTo>
                      <a:pt x="1226095" y="1096745"/>
                    </a:lnTo>
                    <a:lnTo>
                      <a:pt x="1229192" y="1097188"/>
                    </a:lnTo>
                    <a:lnTo>
                      <a:pt x="1230520" y="1095713"/>
                    </a:lnTo>
                    <a:lnTo>
                      <a:pt x="1230520" y="1094975"/>
                    </a:lnTo>
                    <a:lnTo>
                      <a:pt x="1229192" y="1091730"/>
                    </a:lnTo>
                    <a:lnTo>
                      <a:pt x="1229930" y="1090255"/>
                    </a:lnTo>
                    <a:lnTo>
                      <a:pt x="1235239" y="1085388"/>
                    </a:lnTo>
                    <a:lnTo>
                      <a:pt x="1242761" y="1081258"/>
                    </a:lnTo>
                    <a:lnTo>
                      <a:pt x="1244531" y="1079931"/>
                    </a:lnTo>
                    <a:lnTo>
                      <a:pt x="1245564" y="1078751"/>
                    </a:lnTo>
                    <a:lnTo>
                      <a:pt x="1245564" y="1078309"/>
                    </a:lnTo>
                    <a:lnTo>
                      <a:pt x="1242466" y="1076981"/>
                    </a:lnTo>
                    <a:lnTo>
                      <a:pt x="1240844" y="1075506"/>
                    </a:lnTo>
                    <a:lnTo>
                      <a:pt x="1239959" y="1074474"/>
                    </a:lnTo>
                    <a:lnTo>
                      <a:pt x="1238484" y="1071671"/>
                    </a:lnTo>
                    <a:lnTo>
                      <a:pt x="1243941" y="1072261"/>
                    </a:lnTo>
                    <a:lnTo>
                      <a:pt x="1244974" y="1072261"/>
                    </a:lnTo>
                    <a:lnTo>
                      <a:pt x="1246596" y="1070934"/>
                    </a:lnTo>
                    <a:lnTo>
                      <a:pt x="1246006" y="1070049"/>
                    </a:lnTo>
                    <a:lnTo>
                      <a:pt x="1244236" y="1068722"/>
                    </a:lnTo>
                    <a:lnTo>
                      <a:pt x="1244679" y="1068132"/>
                    </a:lnTo>
                    <a:lnTo>
                      <a:pt x="1249399" y="1068132"/>
                    </a:lnTo>
                    <a:lnTo>
                      <a:pt x="1251906" y="1066952"/>
                    </a:lnTo>
                    <a:lnTo>
                      <a:pt x="1253381" y="1065624"/>
                    </a:lnTo>
                    <a:lnTo>
                      <a:pt x="1253086" y="1065034"/>
                    </a:lnTo>
                    <a:lnTo>
                      <a:pt x="1251906" y="1064297"/>
                    </a:lnTo>
                    <a:lnTo>
                      <a:pt x="1251906" y="1063412"/>
                    </a:lnTo>
                    <a:lnTo>
                      <a:pt x="1256183" y="1060757"/>
                    </a:lnTo>
                    <a:lnTo>
                      <a:pt x="1255888" y="1059577"/>
                    </a:lnTo>
                    <a:lnTo>
                      <a:pt x="1253971" y="1057955"/>
                    </a:lnTo>
                    <a:lnTo>
                      <a:pt x="1248956" y="1055447"/>
                    </a:lnTo>
                    <a:lnTo>
                      <a:pt x="1248219" y="1054858"/>
                    </a:lnTo>
                    <a:lnTo>
                      <a:pt x="1249546" y="1054858"/>
                    </a:lnTo>
                    <a:lnTo>
                      <a:pt x="1257068" y="1057217"/>
                    </a:lnTo>
                    <a:lnTo>
                      <a:pt x="1260460" y="1059135"/>
                    </a:lnTo>
                    <a:lnTo>
                      <a:pt x="1262673" y="1061200"/>
                    </a:lnTo>
                    <a:lnTo>
                      <a:pt x="1264443" y="1062380"/>
                    </a:lnTo>
                    <a:lnTo>
                      <a:pt x="1265770" y="1062675"/>
                    </a:lnTo>
                    <a:lnTo>
                      <a:pt x="1265328" y="1061347"/>
                    </a:lnTo>
                    <a:lnTo>
                      <a:pt x="1263115" y="1058250"/>
                    </a:lnTo>
                    <a:lnTo>
                      <a:pt x="1261198" y="1056185"/>
                    </a:lnTo>
                    <a:lnTo>
                      <a:pt x="1259575" y="1055300"/>
                    </a:lnTo>
                    <a:lnTo>
                      <a:pt x="1259575" y="1054120"/>
                    </a:lnTo>
                    <a:lnTo>
                      <a:pt x="1261050" y="1052498"/>
                    </a:lnTo>
                    <a:lnTo>
                      <a:pt x="1264000" y="1050433"/>
                    </a:lnTo>
                    <a:lnTo>
                      <a:pt x="1264885" y="1049105"/>
                    </a:lnTo>
                    <a:lnTo>
                      <a:pt x="1265180" y="1047335"/>
                    </a:lnTo>
                    <a:lnTo>
                      <a:pt x="1266655" y="1046598"/>
                    </a:lnTo>
                    <a:lnTo>
                      <a:pt x="1269162" y="1046893"/>
                    </a:lnTo>
                    <a:lnTo>
                      <a:pt x="1271080" y="1046598"/>
                    </a:lnTo>
                    <a:lnTo>
                      <a:pt x="1272555" y="1045713"/>
                    </a:lnTo>
                    <a:lnTo>
                      <a:pt x="1274177" y="1045713"/>
                    </a:lnTo>
                    <a:lnTo>
                      <a:pt x="1277422" y="1047483"/>
                    </a:lnTo>
                    <a:lnTo>
                      <a:pt x="1279339" y="1047483"/>
                    </a:lnTo>
                    <a:lnTo>
                      <a:pt x="1280962" y="1046156"/>
                    </a:lnTo>
                    <a:lnTo>
                      <a:pt x="1281257" y="1045418"/>
                    </a:lnTo>
                    <a:lnTo>
                      <a:pt x="1280667" y="1043353"/>
                    </a:lnTo>
                    <a:lnTo>
                      <a:pt x="1275652" y="1042468"/>
                    </a:lnTo>
                    <a:lnTo>
                      <a:pt x="1273145" y="1041731"/>
                    </a:lnTo>
                    <a:lnTo>
                      <a:pt x="1271522" y="1040551"/>
                    </a:lnTo>
                    <a:lnTo>
                      <a:pt x="1270490" y="1039666"/>
                    </a:lnTo>
                    <a:lnTo>
                      <a:pt x="1269605" y="1038043"/>
                    </a:lnTo>
                    <a:lnTo>
                      <a:pt x="1269310" y="1036864"/>
                    </a:lnTo>
                    <a:lnTo>
                      <a:pt x="1270047" y="1036126"/>
                    </a:lnTo>
                    <a:lnTo>
                      <a:pt x="1274325" y="1035684"/>
                    </a:lnTo>
                    <a:lnTo>
                      <a:pt x="1275505" y="1035241"/>
                    </a:lnTo>
                    <a:lnTo>
                      <a:pt x="1276537" y="1034356"/>
                    </a:lnTo>
                    <a:lnTo>
                      <a:pt x="1278454" y="1034356"/>
                    </a:lnTo>
                    <a:lnTo>
                      <a:pt x="1282731" y="1035389"/>
                    </a:lnTo>
                    <a:lnTo>
                      <a:pt x="1293793" y="1036716"/>
                    </a:lnTo>
                    <a:lnTo>
                      <a:pt x="1296448" y="1036126"/>
                    </a:lnTo>
                    <a:lnTo>
                      <a:pt x="1302643" y="1031849"/>
                    </a:lnTo>
                    <a:lnTo>
                      <a:pt x="1305445" y="1031111"/>
                    </a:lnTo>
                    <a:lnTo>
                      <a:pt x="1308985" y="1030816"/>
                    </a:lnTo>
                    <a:lnTo>
                      <a:pt x="1311492" y="1029784"/>
                    </a:lnTo>
                    <a:lnTo>
                      <a:pt x="1312820" y="1027867"/>
                    </a:lnTo>
                    <a:lnTo>
                      <a:pt x="1313557" y="1025949"/>
                    </a:lnTo>
                    <a:lnTo>
                      <a:pt x="1313557" y="1024032"/>
                    </a:lnTo>
                    <a:lnTo>
                      <a:pt x="1313262" y="1016067"/>
                    </a:lnTo>
                    <a:lnTo>
                      <a:pt x="1312377" y="1014150"/>
                    </a:lnTo>
                    <a:lnTo>
                      <a:pt x="1306478" y="1010315"/>
                    </a:lnTo>
                    <a:lnTo>
                      <a:pt x="1302938" y="1008988"/>
                    </a:lnTo>
                    <a:lnTo>
                      <a:pt x="1297038" y="1007660"/>
                    </a:lnTo>
                    <a:lnTo>
                      <a:pt x="1292908" y="1005300"/>
                    </a:lnTo>
                    <a:lnTo>
                      <a:pt x="1287746" y="1001318"/>
                    </a:lnTo>
                    <a:lnTo>
                      <a:pt x="1283616" y="999696"/>
                    </a:lnTo>
                    <a:lnTo>
                      <a:pt x="1280667" y="1000581"/>
                    </a:lnTo>
                    <a:lnTo>
                      <a:pt x="1277569" y="1002056"/>
                    </a:lnTo>
                    <a:lnTo>
                      <a:pt x="1271965" y="1005300"/>
                    </a:lnTo>
                    <a:lnTo>
                      <a:pt x="1267392" y="1005595"/>
                    </a:lnTo>
                    <a:lnTo>
                      <a:pt x="1267392" y="1005005"/>
                    </a:lnTo>
                    <a:lnTo>
                      <a:pt x="1274177" y="1001318"/>
                    </a:lnTo>
                    <a:lnTo>
                      <a:pt x="1275505" y="999843"/>
                    </a:lnTo>
                    <a:lnTo>
                      <a:pt x="1274472" y="999106"/>
                    </a:lnTo>
                    <a:lnTo>
                      <a:pt x="1270785" y="997926"/>
                    </a:lnTo>
                    <a:lnTo>
                      <a:pt x="1265770" y="996893"/>
                    </a:lnTo>
                    <a:lnTo>
                      <a:pt x="1249103" y="990994"/>
                    </a:lnTo>
                    <a:lnTo>
                      <a:pt x="1246891" y="989961"/>
                    </a:lnTo>
                    <a:lnTo>
                      <a:pt x="1243499" y="989076"/>
                    </a:lnTo>
                    <a:lnTo>
                      <a:pt x="1242761" y="989371"/>
                    </a:lnTo>
                    <a:lnTo>
                      <a:pt x="1243499" y="991141"/>
                    </a:lnTo>
                    <a:lnTo>
                      <a:pt x="1244826" y="992321"/>
                    </a:lnTo>
                    <a:lnTo>
                      <a:pt x="1246449" y="993059"/>
                    </a:lnTo>
                    <a:lnTo>
                      <a:pt x="1246449" y="993649"/>
                    </a:lnTo>
                    <a:lnTo>
                      <a:pt x="1242614" y="993649"/>
                    </a:lnTo>
                    <a:lnTo>
                      <a:pt x="1238779" y="992616"/>
                    </a:lnTo>
                    <a:lnTo>
                      <a:pt x="1236124" y="989371"/>
                    </a:lnTo>
                    <a:lnTo>
                      <a:pt x="1236124" y="988044"/>
                    </a:lnTo>
                    <a:lnTo>
                      <a:pt x="1237599" y="986717"/>
                    </a:lnTo>
                    <a:lnTo>
                      <a:pt x="1237599" y="985242"/>
                    </a:lnTo>
                    <a:lnTo>
                      <a:pt x="1235239" y="980817"/>
                    </a:lnTo>
                    <a:lnTo>
                      <a:pt x="1242171" y="985832"/>
                    </a:lnTo>
                    <a:lnTo>
                      <a:pt x="1254118" y="989666"/>
                    </a:lnTo>
                    <a:lnTo>
                      <a:pt x="1265033" y="994239"/>
                    </a:lnTo>
                    <a:lnTo>
                      <a:pt x="1270637" y="996008"/>
                    </a:lnTo>
                    <a:lnTo>
                      <a:pt x="1274325" y="996451"/>
                    </a:lnTo>
                    <a:lnTo>
                      <a:pt x="1276979" y="996156"/>
                    </a:lnTo>
                    <a:lnTo>
                      <a:pt x="1278454" y="994976"/>
                    </a:lnTo>
                    <a:lnTo>
                      <a:pt x="1279929" y="994534"/>
                    </a:lnTo>
                    <a:lnTo>
                      <a:pt x="1281257" y="994976"/>
                    </a:lnTo>
                    <a:lnTo>
                      <a:pt x="1281552" y="995419"/>
                    </a:lnTo>
                    <a:lnTo>
                      <a:pt x="1280667" y="996008"/>
                    </a:lnTo>
                    <a:lnTo>
                      <a:pt x="1280667" y="996598"/>
                    </a:lnTo>
                    <a:lnTo>
                      <a:pt x="1281404" y="997188"/>
                    </a:lnTo>
                    <a:lnTo>
                      <a:pt x="1288041" y="997778"/>
                    </a:lnTo>
                    <a:lnTo>
                      <a:pt x="1291581" y="998516"/>
                    </a:lnTo>
                    <a:lnTo>
                      <a:pt x="1302790" y="1002941"/>
                    </a:lnTo>
                    <a:lnTo>
                      <a:pt x="1307068" y="1004121"/>
                    </a:lnTo>
                    <a:lnTo>
                      <a:pt x="1310607" y="1004415"/>
                    </a:lnTo>
                    <a:lnTo>
                      <a:pt x="1313410" y="1003826"/>
                    </a:lnTo>
                    <a:lnTo>
                      <a:pt x="1315327" y="1002646"/>
                    </a:lnTo>
                    <a:lnTo>
                      <a:pt x="1316359" y="1001023"/>
                    </a:lnTo>
                    <a:lnTo>
                      <a:pt x="1317982" y="1001023"/>
                    </a:lnTo>
                    <a:lnTo>
                      <a:pt x="1320194" y="1002056"/>
                    </a:lnTo>
                    <a:lnTo>
                      <a:pt x="1322259" y="1002498"/>
                    </a:lnTo>
                    <a:lnTo>
                      <a:pt x="1325504" y="1001761"/>
                    </a:lnTo>
                    <a:lnTo>
                      <a:pt x="1327864" y="999843"/>
                    </a:lnTo>
                    <a:lnTo>
                      <a:pt x="1331551" y="995124"/>
                    </a:lnTo>
                    <a:lnTo>
                      <a:pt x="1331551" y="994091"/>
                    </a:lnTo>
                    <a:lnTo>
                      <a:pt x="1330371" y="992026"/>
                    </a:lnTo>
                    <a:lnTo>
                      <a:pt x="1327569" y="987749"/>
                    </a:lnTo>
                    <a:lnTo>
                      <a:pt x="1328306" y="987749"/>
                    </a:lnTo>
                    <a:lnTo>
                      <a:pt x="1334058" y="989224"/>
                    </a:lnTo>
                    <a:lnTo>
                      <a:pt x="1335828" y="988634"/>
                    </a:lnTo>
                    <a:lnTo>
                      <a:pt x="1335828" y="987749"/>
                    </a:lnTo>
                    <a:lnTo>
                      <a:pt x="1333321" y="983472"/>
                    </a:lnTo>
                    <a:lnTo>
                      <a:pt x="1332436" y="982587"/>
                    </a:lnTo>
                    <a:lnTo>
                      <a:pt x="1329929" y="981407"/>
                    </a:lnTo>
                    <a:lnTo>
                      <a:pt x="1330961" y="980817"/>
                    </a:lnTo>
                    <a:lnTo>
                      <a:pt x="1337008" y="979194"/>
                    </a:lnTo>
                    <a:lnTo>
                      <a:pt x="1337451" y="979637"/>
                    </a:lnTo>
                    <a:lnTo>
                      <a:pt x="1338188" y="982587"/>
                    </a:lnTo>
                    <a:lnTo>
                      <a:pt x="1339073" y="983472"/>
                    </a:lnTo>
                    <a:lnTo>
                      <a:pt x="1342170" y="985389"/>
                    </a:lnTo>
                    <a:lnTo>
                      <a:pt x="1343793" y="985979"/>
                    </a:lnTo>
                    <a:lnTo>
                      <a:pt x="1345120" y="985979"/>
                    </a:lnTo>
                    <a:lnTo>
                      <a:pt x="1346005" y="985389"/>
                    </a:lnTo>
                    <a:lnTo>
                      <a:pt x="1347628" y="984947"/>
                    </a:lnTo>
                    <a:lnTo>
                      <a:pt x="1352495" y="987307"/>
                    </a:lnTo>
                    <a:lnTo>
                      <a:pt x="1354707" y="987896"/>
                    </a:lnTo>
                    <a:lnTo>
                      <a:pt x="1355297" y="987307"/>
                    </a:lnTo>
                    <a:lnTo>
                      <a:pt x="1352642" y="982144"/>
                    </a:lnTo>
                    <a:lnTo>
                      <a:pt x="1352937" y="981849"/>
                    </a:lnTo>
                    <a:lnTo>
                      <a:pt x="1356625" y="985094"/>
                    </a:lnTo>
                    <a:lnTo>
                      <a:pt x="1359132" y="986127"/>
                    </a:lnTo>
                    <a:lnTo>
                      <a:pt x="1362967" y="986864"/>
                    </a:lnTo>
                    <a:lnTo>
                      <a:pt x="1367244" y="986127"/>
                    </a:lnTo>
                    <a:lnTo>
                      <a:pt x="1374471" y="982734"/>
                    </a:lnTo>
                    <a:lnTo>
                      <a:pt x="1381551" y="978752"/>
                    </a:lnTo>
                    <a:lnTo>
                      <a:pt x="1384353" y="976245"/>
                    </a:lnTo>
                    <a:lnTo>
                      <a:pt x="1385238" y="973737"/>
                    </a:lnTo>
                    <a:lnTo>
                      <a:pt x="1387303" y="969608"/>
                    </a:lnTo>
                    <a:lnTo>
                      <a:pt x="1403084" y="951614"/>
                    </a:lnTo>
                    <a:lnTo>
                      <a:pt x="1405592" y="947336"/>
                    </a:lnTo>
                    <a:lnTo>
                      <a:pt x="1409574" y="941584"/>
                    </a:lnTo>
                    <a:lnTo>
                      <a:pt x="1410312" y="939667"/>
                    </a:lnTo>
                    <a:lnTo>
                      <a:pt x="1409721" y="935832"/>
                    </a:lnTo>
                    <a:lnTo>
                      <a:pt x="1407657" y="934652"/>
                    </a:lnTo>
                    <a:lnTo>
                      <a:pt x="1400282" y="933177"/>
                    </a:lnTo>
                    <a:lnTo>
                      <a:pt x="1386270" y="932292"/>
                    </a:lnTo>
                    <a:lnTo>
                      <a:pt x="1379191" y="932292"/>
                    </a:lnTo>
                    <a:lnTo>
                      <a:pt x="1358837" y="929342"/>
                    </a:lnTo>
                    <a:lnTo>
                      <a:pt x="1354855" y="927278"/>
                    </a:lnTo>
                    <a:lnTo>
                      <a:pt x="1351905" y="925065"/>
                    </a:lnTo>
                    <a:lnTo>
                      <a:pt x="1342465" y="916363"/>
                    </a:lnTo>
                    <a:lnTo>
                      <a:pt x="1337598" y="912528"/>
                    </a:lnTo>
                    <a:lnTo>
                      <a:pt x="1334058" y="910611"/>
                    </a:lnTo>
                    <a:lnTo>
                      <a:pt x="1330814" y="909579"/>
                    </a:lnTo>
                    <a:lnTo>
                      <a:pt x="1327864" y="909284"/>
                    </a:lnTo>
                    <a:lnTo>
                      <a:pt x="1316359" y="906186"/>
                    </a:lnTo>
                    <a:lnTo>
                      <a:pt x="1306330" y="904711"/>
                    </a:lnTo>
                    <a:lnTo>
                      <a:pt x="1304265" y="905596"/>
                    </a:lnTo>
                    <a:lnTo>
                      <a:pt x="1303970" y="906186"/>
                    </a:lnTo>
                    <a:lnTo>
                      <a:pt x="1304855" y="908546"/>
                    </a:lnTo>
                    <a:lnTo>
                      <a:pt x="1298513" y="905744"/>
                    </a:lnTo>
                    <a:lnTo>
                      <a:pt x="1294826" y="903384"/>
                    </a:lnTo>
                    <a:lnTo>
                      <a:pt x="1295268" y="902941"/>
                    </a:lnTo>
                    <a:lnTo>
                      <a:pt x="1298071" y="902647"/>
                    </a:lnTo>
                    <a:lnTo>
                      <a:pt x="1305740" y="902647"/>
                    </a:lnTo>
                    <a:lnTo>
                      <a:pt x="1310607" y="903089"/>
                    </a:lnTo>
                    <a:lnTo>
                      <a:pt x="1315032" y="904121"/>
                    </a:lnTo>
                    <a:lnTo>
                      <a:pt x="1318719" y="904564"/>
                    </a:lnTo>
                    <a:lnTo>
                      <a:pt x="1323882" y="904269"/>
                    </a:lnTo>
                    <a:lnTo>
                      <a:pt x="1329044" y="906186"/>
                    </a:lnTo>
                    <a:lnTo>
                      <a:pt x="1331993" y="906186"/>
                    </a:lnTo>
                    <a:lnTo>
                      <a:pt x="1334943" y="906776"/>
                    </a:lnTo>
                    <a:lnTo>
                      <a:pt x="1335976" y="906776"/>
                    </a:lnTo>
                    <a:lnTo>
                      <a:pt x="1333468" y="903974"/>
                    </a:lnTo>
                    <a:lnTo>
                      <a:pt x="1334796" y="903679"/>
                    </a:lnTo>
                    <a:lnTo>
                      <a:pt x="1338483" y="903679"/>
                    </a:lnTo>
                    <a:lnTo>
                      <a:pt x="1342613" y="905006"/>
                    </a:lnTo>
                    <a:lnTo>
                      <a:pt x="1347185" y="907071"/>
                    </a:lnTo>
                    <a:lnTo>
                      <a:pt x="1355887" y="912381"/>
                    </a:lnTo>
                    <a:lnTo>
                      <a:pt x="1359575" y="913856"/>
                    </a:lnTo>
                    <a:lnTo>
                      <a:pt x="1363114" y="914298"/>
                    </a:lnTo>
                    <a:lnTo>
                      <a:pt x="1364737" y="914888"/>
                    </a:lnTo>
                    <a:lnTo>
                      <a:pt x="1366654" y="917838"/>
                    </a:lnTo>
                    <a:lnTo>
                      <a:pt x="1368866" y="918871"/>
                    </a:lnTo>
                    <a:lnTo>
                      <a:pt x="1373881" y="921968"/>
                    </a:lnTo>
                    <a:lnTo>
                      <a:pt x="1381108" y="927130"/>
                    </a:lnTo>
                    <a:lnTo>
                      <a:pt x="1385090" y="929047"/>
                    </a:lnTo>
                    <a:lnTo>
                      <a:pt x="1392760" y="929637"/>
                    </a:lnTo>
                    <a:lnTo>
                      <a:pt x="1398660" y="929637"/>
                    </a:lnTo>
                    <a:lnTo>
                      <a:pt x="1402937" y="928753"/>
                    </a:lnTo>
                    <a:lnTo>
                      <a:pt x="1405444" y="927573"/>
                    </a:lnTo>
                    <a:lnTo>
                      <a:pt x="1408394" y="925065"/>
                    </a:lnTo>
                    <a:lnTo>
                      <a:pt x="1411786" y="921378"/>
                    </a:lnTo>
                    <a:lnTo>
                      <a:pt x="1418423" y="915331"/>
                    </a:lnTo>
                    <a:lnTo>
                      <a:pt x="1435680" y="900139"/>
                    </a:lnTo>
                    <a:lnTo>
                      <a:pt x="1436417" y="898959"/>
                    </a:lnTo>
                    <a:lnTo>
                      <a:pt x="1437745" y="895862"/>
                    </a:lnTo>
                    <a:lnTo>
                      <a:pt x="1437745" y="894387"/>
                    </a:lnTo>
                    <a:lnTo>
                      <a:pt x="1436712" y="892912"/>
                    </a:lnTo>
                    <a:lnTo>
                      <a:pt x="1433763" y="891290"/>
                    </a:lnTo>
                    <a:lnTo>
                      <a:pt x="1428895" y="889372"/>
                    </a:lnTo>
                    <a:lnTo>
                      <a:pt x="1421521" y="887160"/>
                    </a:lnTo>
                    <a:lnTo>
                      <a:pt x="1418866" y="885538"/>
                    </a:lnTo>
                    <a:lnTo>
                      <a:pt x="1417244" y="883030"/>
                    </a:lnTo>
                    <a:lnTo>
                      <a:pt x="1417538" y="882293"/>
                    </a:lnTo>
                    <a:lnTo>
                      <a:pt x="1418571" y="881850"/>
                    </a:lnTo>
                    <a:lnTo>
                      <a:pt x="1418866" y="881260"/>
                    </a:lnTo>
                    <a:lnTo>
                      <a:pt x="1417538" y="878900"/>
                    </a:lnTo>
                    <a:lnTo>
                      <a:pt x="1418276" y="878310"/>
                    </a:lnTo>
                    <a:lnTo>
                      <a:pt x="1420193" y="878015"/>
                    </a:lnTo>
                    <a:lnTo>
                      <a:pt x="1435090" y="878458"/>
                    </a:lnTo>
                    <a:lnTo>
                      <a:pt x="1442169" y="877868"/>
                    </a:lnTo>
                    <a:lnTo>
                      <a:pt x="1447037" y="876393"/>
                    </a:lnTo>
                    <a:lnTo>
                      <a:pt x="1451314" y="877720"/>
                    </a:lnTo>
                    <a:lnTo>
                      <a:pt x="1454854" y="881998"/>
                    </a:lnTo>
                    <a:lnTo>
                      <a:pt x="1457804" y="885095"/>
                    </a:lnTo>
                    <a:lnTo>
                      <a:pt x="1460311" y="887012"/>
                    </a:lnTo>
                    <a:lnTo>
                      <a:pt x="1465178" y="889372"/>
                    </a:lnTo>
                    <a:lnTo>
                      <a:pt x="1472553" y="892175"/>
                    </a:lnTo>
                    <a:lnTo>
                      <a:pt x="1476535" y="893355"/>
                    </a:lnTo>
                    <a:lnTo>
                      <a:pt x="1476977" y="893060"/>
                    </a:lnTo>
                    <a:lnTo>
                      <a:pt x="1478600" y="889962"/>
                    </a:lnTo>
                    <a:lnTo>
                      <a:pt x="1480517" y="888635"/>
                    </a:lnTo>
                    <a:lnTo>
                      <a:pt x="1481402" y="888635"/>
                    </a:lnTo>
                    <a:lnTo>
                      <a:pt x="1488777" y="891290"/>
                    </a:lnTo>
                    <a:lnTo>
                      <a:pt x="1491579" y="892175"/>
                    </a:lnTo>
                    <a:lnTo>
                      <a:pt x="1492464" y="892175"/>
                    </a:lnTo>
                    <a:lnTo>
                      <a:pt x="1494381" y="890995"/>
                    </a:lnTo>
                    <a:lnTo>
                      <a:pt x="1493644" y="888782"/>
                    </a:lnTo>
                    <a:lnTo>
                      <a:pt x="1489957" y="883030"/>
                    </a:lnTo>
                    <a:lnTo>
                      <a:pt x="1486564" y="878458"/>
                    </a:lnTo>
                    <a:lnTo>
                      <a:pt x="1485089" y="875656"/>
                    </a:lnTo>
                    <a:lnTo>
                      <a:pt x="1484352" y="873148"/>
                    </a:lnTo>
                    <a:lnTo>
                      <a:pt x="1483320" y="871673"/>
                    </a:lnTo>
                    <a:lnTo>
                      <a:pt x="1480812" y="870346"/>
                    </a:lnTo>
                    <a:lnTo>
                      <a:pt x="1473733" y="864004"/>
                    </a:lnTo>
                    <a:lnTo>
                      <a:pt x="1473438" y="863119"/>
                    </a:lnTo>
                    <a:lnTo>
                      <a:pt x="1472553" y="861939"/>
                    </a:lnTo>
                    <a:lnTo>
                      <a:pt x="1469898" y="860612"/>
                    </a:lnTo>
                    <a:lnTo>
                      <a:pt x="1466800" y="860317"/>
                    </a:lnTo>
                    <a:lnTo>
                      <a:pt x="1465768" y="860907"/>
                    </a:lnTo>
                    <a:lnTo>
                      <a:pt x="1463703" y="862971"/>
                    </a:lnTo>
                    <a:lnTo>
                      <a:pt x="1462671" y="863414"/>
                    </a:lnTo>
                    <a:lnTo>
                      <a:pt x="1460311" y="862529"/>
                    </a:lnTo>
                    <a:lnTo>
                      <a:pt x="1460311" y="861791"/>
                    </a:lnTo>
                    <a:lnTo>
                      <a:pt x="1462228" y="859579"/>
                    </a:lnTo>
                    <a:lnTo>
                      <a:pt x="1467243" y="856334"/>
                    </a:lnTo>
                    <a:lnTo>
                      <a:pt x="1471225" y="856924"/>
                    </a:lnTo>
                    <a:lnTo>
                      <a:pt x="1475208" y="858842"/>
                    </a:lnTo>
                    <a:lnTo>
                      <a:pt x="1475208" y="859284"/>
                    </a:lnTo>
                    <a:lnTo>
                      <a:pt x="1477125" y="860759"/>
                    </a:lnTo>
                    <a:lnTo>
                      <a:pt x="1481255" y="863561"/>
                    </a:lnTo>
                    <a:lnTo>
                      <a:pt x="1482287" y="864594"/>
                    </a:lnTo>
                    <a:lnTo>
                      <a:pt x="1479927" y="865331"/>
                    </a:lnTo>
                    <a:lnTo>
                      <a:pt x="1479927" y="865774"/>
                    </a:lnTo>
                    <a:lnTo>
                      <a:pt x="1480960" y="867101"/>
                    </a:lnTo>
                    <a:lnTo>
                      <a:pt x="1484057" y="869166"/>
                    </a:lnTo>
                    <a:lnTo>
                      <a:pt x="1488187" y="869166"/>
                    </a:lnTo>
                    <a:lnTo>
                      <a:pt x="1489514" y="869461"/>
                    </a:lnTo>
                    <a:lnTo>
                      <a:pt x="1491579" y="871673"/>
                    </a:lnTo>
                    <a:lnTo>
                      <a:pt x="1496299" y="878015"/>
                    </a:lnTo>
                    <a:lnTo>
                      <a:pt x="1498659" y="880228"/>
                    </a:lnTo>
                    <a:lnTo>
                      <a:pt x="1499249" y="881260"/>
                    </a:lnTo>
                    <a:lnTo>
                      <a:pt x="1500281" y="884505"/>
                    </a:lnTo>
                    <a:lnTo>
                      <a:pt x="1502051" y="885390"/>
                    </a:lnTo>
                    <a:lnTo>
                      <a:pt x="1505148" y="885390"/>
                    </a:lnTo>
                    <a:lnTo>
                      <a:pt x="1507951" y="884358"/>
                    </a:lnTo>
                    <a:lnTo>
                      <a:pt x="1510605" y="882588"/>
                    </a:lnTo>
                    <a:lnTo>
                      <a:pt x="1517095" y="877426"/>
                    </a:lnTo>
                    <a:lnTo>
                      <a:pt x="1525060" y="875803"/>
                    </a:lnTo>
                    <a:lnTo>
                      <a:pt x="1527419" y="874328"/>
                    </a:lnTo>
                    <a:lnTo>
                      <a:pt x="1532139" y="870493"/>
                    </a:lnTo>
                    <a:lnTo>
                      <a:pt x="1535089" y="869166"/>
                    </a:lnTo>
                    <a:lnTo>
                      <a:pt x="1536711" y="867986"/>
                    </a:lnTo>
                    <a:lnTo>
                      <a:pt x="1538924" y="865331"/>
                    </a:lnTo>
                    <a:lnTo>
                      <a:pt x="1541726" y="861201"/>
                    </a:lnTo>
                    <a:lnTo>
                      <a:pt x="1543791" y="858842"/>
                    </a:lnTo>
                    <a:lnTo>
                      <a:pt x="1545119" y="858252"/>
                    </a:lnTo>
                    <a:lnTo>
                      <a:pt x="1549101" y="858252"/>
                    </a:lnTo>
                    <a:lnTo>
                      <a:pt x="1551461" y="857662"/>
                    </a:lnTo>
                    <a:lnTo>
                      <a:pt x="1555738" y="854712"/>
                    </a:lnTo>
                    <a:lnTo>
                      <a:pt x="1556328" y="853679"/>
                    </a:lnTo>
                    <a:lnTo>
                      <a:pt x="1557803" y="849402"/>
                    </a:lnTo>
                    <a:lnTo>
                      <a:pt x="1560015" y="841880"/>
                    </a:lnTo>
                    <a:lnTo>
                      <a:pt x="1560753" y="837308"/>
                    </a:lnTo>
                    <a:lnTo>
                      <a:pt x="1560162" y="835686"/>
                    </a:lnTo>
                    <a:lnTo>
                      <a:pt x="1557065" y="831261"/>
                    </a:lnTo>
                    <a:lnTo>
                      <a:pt x="1555000" y="829343"/>
                    </a:lnTo>
                    <a:lnTo>
                      <a:pt x="1549396" y="825509"/>
                    </a:lnTo>
                    <a:lnTo>
                      <a:pt x="1545266" y="821969"/>
                    </a:lnTo>
                    <a:lnTo>
                      <a:pt x="1542464" y="819314"/>
                    </a:lnTo>
                    <a:lnTo>
                      <a:pt x="1540251" y="816364"/>
                    </a:lnTo>
                    <a:lnTo>
                      <a:pt x="1539219" y="813562"/>
                    </a:lnTo>
                    <a:lnTo>
                      <a:pt x="1539219" y="812234"/>
                    </a:lnTo>
                    <a:lnTo>
                      <a:pt x="1539514" y="810759"/>
                    </a:lnTo>
                    <a:lnTo>
                      <a:pt x="1541579" y="805302"/>
                    </a:lnTo>
                    <a:lnTo>
                      <a:pt x="1541579" y="804417"/>
                    </a:lnTo>
                    <a:lnTo>
                      <a:pt x="1540989" y="804417"/>
                    </a:lnTo>
                    <a:lnTo>
                      <a:pt x="1539809" y="805007"/>
                    </a:lnTo>
                    <a:lnTo>
                      <a:pt x="1537891" y="806777"/>
                    </a:lnTo>
                    <a:lnTo>
                      <a:pt x="1537006" y="807072"/>
                    </a:lnTo>
                    <a:lnTo>
                      <a:pt x="1536122" y="806630"/>
                    </a:lnTo>
                    <a:lnTo>
                      <a:pt x="1531697" y="800288"/>
                    </a:lnTo>
                    <a:lnTo>
                      <a:pt x="1530959" y="799845"/>
                    </a:lnTo>
                    <a:lnTo>
                      <a:pt x="1530959" y="799403"/>
                    </a:lnTo>
                    <a:lnTo>
                      <a:pt x="1531697" y="797928"/>
                    </a:lnTo>
                    <a:lnTo>
                      <a:pt x="1531107" y="797043"/>
                    </a:lnTo>
                    <a:lnTo>
                      <a:pt x="1529779" y="795863"/>
                    </a:lnTo>
                    <a:lnTo>
                      <a:pt x="1527419" y="792913"/>
                    </a:lnTo>
                    <a:lnTo>
                      <a:pt x="1527419" y="791881"/>
                    </a:lnTo>
                    <a:lnTo>
                      <a:pt x="1528894" y="791438"/>
                    </a:lnTo>
                    <a:lnTo>
                      <a:pt x="1531549" y="791438"/>
                    </a:lnTo>
                    <a:lnTo>
                      <a:pt x="1536416" y="790111"/>
                    </a:lnTo>
                    <a:lnTo>
                      <a:pt x="1539071" y="790406"/>
                    </a:lnTo>
                    <a:lnTo>
                      <a:pt x="1541726" y="792028"/>
                    </a:lnTo>
                    <a:lnTo>
                      <a:pt x="1544086" y="792028"/>
                    </a:lnTo>
                    <a:lnTo>
                      <a:pt x="1546298" y="790996"/>
                    </a:lnTo>
                    <a:lnTo>
                      <a:pt x="1551313" y="789226"/>
                    </a:lnTo>
                    <a:lnTo>
                      <a:pt x="1554263" y="787751"/>
                    </a:lnTo>
                    <a:lnTo>
                      <a:pt x="1560605" y="783179"/>
                    </a:lnTo>
                    <a:lnTo>
                      <a:pt x="1561195" y="781556"/>
                    </a:lnTo>
                    <a:lnTo>
                      <a:pt x="1561195" y="777574"/>
                    </a:lnTo>
                    <a:lnTo>
                      <a:pt x="1559278" y="775362"/>
                    </a:lnTo>
                    <a:lnTo>
                      <a:pt x="1557950" y="774329"/>
                    </a:lnTo>
                    <a:lnTo>
                      <a:pt x="1555443" y="773592"/>
                    </a:lnTo>
                    <a:lnTo>
                      <a:pt x="1549986" y="773002"/>
                    </a:lnTo>
                    <a:lnTo>
                      <a:pt x="1542906" y="773002"/>
                    </a:lnTo>
                    <a:lnTo>
                      <a:pt x="1542906" y="771674"/>
                    </a:lnTo>
                    <a:lnTo>
                      <a:pt x="1548068" y="769462"/>
                    </a:lnTo>
                    <a:lnTo>
                      <a:pt x="1551903" y="767397"/>
                    </a:lnTo>
                    <a:lnTo>
                      <a:pt x="1559278" y="762087"/>
                    </a:lnTo>
                    <a:lnTo>
                      <a:pt x="1559278" y="761202"/>
                    </a:lnTo>
                    <a:lnTo>
                      <a:pt x="1557950" y="758990"/>
                    </a:lnTo>
                    <a:lnTo>
                      <a:pt x="1557065" y="758400"/>
                    </a:lnTo>
                    <a:lnTo>
                      <a:pt x="1548658" y="755598"/>
                    </a:lnTo>
                    <a:lnTo>
                      <a:pt x="1542906" y="754713"/>
                    </a:lnTo>
                    <a:lnTo>
                      <a:pt x="1537744" y="756040"/>
                    </a:lnTo>
                    <a:lnTo>
                      <a:pt x="1535679" y="756040"/>
                    </a:lnTo>
                    <a:lnTo>
                      <a:pt x="1535237" y="755303"/>
                    </a:lnTo>
                    <a:lnTo>
                      <a:pt x="1536269" y="753828"/>
                    </a:lnTo>
                    <a:lnTo>
                      <a:pt x="1535679" y="752205"/>
                    </a:lnTo>
                    <a:lnTo>
                      <a:pt x="1533614" y="748666"/>
                    </a:lnTo>
                    <a:lnTo>
                      <a:pt x="1524912" y="746453"/>
                    </a:lnTo>
                    <a:lnTo>
                      <a:pt x="1521962" y="744831"/>
                    </a:lnTo>
                    <a:lnTo>
                      <a:pt x="1525207" y="743798"/>
                    </a:lnTo>
                    <a:lnTo>
                      <a:pt x="1528747" y="743208"/>
                    </a:lnTo>
                    <a:lnTo>
                      <a:pt x="1531549" y="739964"/>
                    </a:lnTo>
                    <a:lnTo>
                      <a:pt x="1531992" y="738046"/>
                    </a:lnTo>
                    <a:lnTo>
                      <a:pt x="1525650" y="735686"/>
                    </a:lnTo>
                    <a:lnTo>
                      <a:pt x="1522257" y="735686"/>
                    </a:lnTo>
                    <a:lnTo>
                      <a:pt x="1515768" y="735981"/>
                    </a:lnTo>
                    <a:lnTo>
                      <a:pt x="1501166" y="735096"/>
                    </a:lnTo>
                    <a:lnTo>
                      <a:pt x="1498216" y="735096"/>
                    </a:lnTo>
                    <a:lnTo>
                      <a:pt x="1491579" y="733179"/>
                    </a:lnTo>
                    <a:lnTo>
                      <a:pt x="1483172" y="729049"/>
                    </a:lnTo>
                    <a:lnTo>
                      <a:pt x="1481107" y="728607"/>
                    </a:lnTo>
                    <a:lnTo>
                      <a:pt x="1472553" y="728312"/>
                    </a:lnTo>
                    <a:lnTo>
                      <a:pt x="1467686" y="729049"/>
                    </a:lnTo>
                    <a:lnTo>
                      <a:pt x="1462818" y="730524"/>
                    </a:lnTo>
                    <a:lnTo>
                      <a:pt x="1458689" y="730524"/>
                    </a:lnTo>
                    <a:lnTo>
                      <a:pt x="1455296" y="729049"/>
                    </a:lnTo>
                    <a:lnTo>
                      <a:pt x="1452346" y="728459"/>
                    </a:lnTo>
                    <a:lnTo>
                      <a:pt x="1449986" y="728459"/>
                    </a:lnTo>
                    <a:lnTo>
                      <a:pt x="1449249" y="729197"/>
                    </a:lnTo>
                    <a:lnTo>
                      <a:pt x="1450282" y="729934"/>
                    </a:lnTo>
                    <a:lnTo>
                      <a:pt x="1451609" y="731852"/>
                    </a:lnTo>
                    <a:lnTo>
                      <a:pt x="1451609" y="733179"/>
                    </a:lnTo>
                    <a:lnTo>
                      <a:pt x="1450134" y="737751"/>
                    </a:lnTo>
                    <a:lnTo>
                      <a:pt x="1450724" y="739226"/>
                    </a:lnTo>
                    <a:lnTo>
                      <a:pt x="1452051" y="740996"/>
                    </a:lnTo>
                    <a:lnTo>
                      <a:pt x="1452494" y="742471"/>
                    </a:lnTo>
                    <a:lnTo>
                      <a:pt x="1451904" y="743798"/>
                    </a:lnTo>
                    <a:lnTo>
                      <a:pt x="1451904" y="745273"/>
                    </a:lnTo>
                    <a:lnTo>
                      <a:pt x="1452641" y="746896"/>
                    </a:lnTo>
                    <a:lnTo>
                      <a:pt x="1452641" y="748813"/>
                    </a:lnTo>
                    <a:lnTo>
                      <a:pt x="1452051" y="751468"/>
                    </a:lnTo>
                    <a:lnTo>
                      <a:pt x="1452051" y="753090"/>
                    </a:lnTo>
                    <a:lnTo>
                      <a:pt x="1453231" y="757073"/>
                    </a:lnTo>
                    <a:lnTo>
                      <a:pt x="1456181" y="759875"/>
                    </a:lnTo>
                    <a:lnTo>
                      <a:pt x="1457066" y="760317"/>
                    </a:lnTo>
                    <a:lnTo>
                      <a:pt x="1460458" y="760317"/>
                    </a:lnTo>
                    <a:lnTo>
                      <a:pt x="1466358" y="763562"/>
                    </a:lnTo>
                    <a:lnTo>
                      <a:pt x="1467096" y="764447"/>
                    </a:lnTo>
                    <a:lnTo>
                      <a:pt x="1466358" y="766955"/>
                    </a:lnTo>
                    <a:lnTo>
                      <a:pt x="1466358" y="768429"/>
                    </a:lnTo>
                    <a:lnTo>
                      <a:pt x="1465768" y="769609"/>
                    </a:lnTo>
                    <a:lnTo>
                      <a:pt x="1463408" y="770199"/>
                    </a:lnTo>
                    <a:lnTo>
                      <a:pt x="1461491" y="772117"/>
                    </a:lnTo>
                    <a:lnTo>
                      <a:pt x="1460901" y="773739"/>
                    </a:lnTo>
                    <a:lnTo>
                      <a:pt x="1460901" y="774919"/>
                    </a:lnTo>
                    <a:lnTo>
                      <a:pt x="1467096" y="777426"/>
                    </a:lnTo>
                    <a:lnTo>
                      <a:pt x="1467096" y="778164"/>
                    </a:lnTo>
                    <a:lnTo>
                      <a:pt x="1456476" y="779639"/>
                    </a:lnTo>
                    <a:lnTo>
                      <a:pt x="1454854" y="779344"/>
                    </a:lnTo>
                    <a:lnTo>
                      <a:pt x="1452641" y="778016"/>
                    </a:lnTo>
                    <a:lnTo>
                      <a:pt x="1450282" y="778016"/>
                    </a:lnTo>
                    <a:lnTo>
                      <a:pt x="1449102" y="780081"/>
                    </a:lnTo>
                    <a:lnTo>
                      <a:pt x="1447037" y="781409"/>
                    </a:lnTo>
                    <a:lnTo>
                      <a:pt x="1445857" y="782736"/>
                    </a:lnTo>
                    <a:lnTo>
                      <a:pt x="1444677" y="784654"/>
                    </a:lnTo>
                    <a:lnTo>
                      <a:pt x="1444382" y="787013"/>
                    </a:lnTo>
                    <a:lnTo>
                      <a:pt x="1444972" y="789816"/>
                    </a:lnTo>
                    <a:lnTo>
                      <a:pt x="1444972" y="793061"/>
                    </a:lnTo>
                    <a:lnTo>
                      <a:pt x="1443202" y="798370"/>
                    </a:lnTo>
                    <a:lnTo>
                      <a:pt x="1438925" y="809875"/>
                    </a:lnTo>
                    <a:lnTo>
                      <a:pt x="1438040" y="811054"/>
                    </a:lnTo>
                    <a:lnTo>
                      <a:pt x="1428010" y="820936"/>
                    </a:lnTo>
                    <a:lnTo>
                      <a:pt x="1427273" y="822116"/>
                    </a:lnTo>
                    <a:lnTo>
                      <a:pt x="1425208" y="825951"/>
                    </a:lnTo>
                    <a:lnTo>
                      <a:pt x="1424471" y="828753"/>
                    </a:lnTo>
                    <a:lnTo>
                      <a:pt x="1423586" y="834653"/>
                    </a:lnTo>
                    <a:lnTo>
                      <a:pt x="1422996" y="836128"/>
                    </a:lnTo>
                    <a:lnTo>
                      <a:pt x="1421668" y="837455"/>
                    </a:lnTo>
                    <a:lnTo>
                      <a:pt x="1419751" y="838783"/>
                    </a:lnTo>
                    <a:lnTo>
                      <a:pt x="1417981" y="839520"/>
                    </a:lnTo>
                    <a:lnTo>
                      <a:pt x="1416358" y="839520"/>
                    </a:lnTo>
                    <a:lnTo>
                      <a:pt x="1413409" y="841733"/>
                    </a:lnTo>
                    <a:lnTo>
                      <a:pt x="1409279" y="845715"/>
                    </a:lnTo>
                    <a:lnTo>
                      <a:pt x="1404559" y="849402"/>
                    </a:lnTo>
                    <a:lnTo>
                      <a:pt x="1403084" y="849845"/>
                    </a:lnTo>
                    <a:lnTo>
                      <a:pt x="1402052" y="849845"/>
                    </a:lnTo>
                    <a:lnTo>
                      <a:pt x="1401167" y="849107"/>
                    </a:lnTo>
                    <a:lnTo>
                      <a:pt x="1400429" y="848075"/>
                    </a:lnTo>
                    <a:lnTo>
                      <a:pt x="1399102" y="843208"/>
                    </a:lnTo>
                    <a:lnTo>
                      <a:pt x="1398365" y="841880"/>
                    </a:lnTo>
                    <a:lnTo>
                      <a:pt x="1385385" y="829786"/>
                    </a:lnTo>
                    <a:lnTo>
                      <a:pt x="1380223" y="823591"/>
                    </a:lnTo>
                    <a:lnTo>
                      <a:pt x="1377126" y="815332"/>
                    </a:lnTo>
                    <a:lnTo>
                      <a:pt x="1376831" y="813562"/>
                    </a:lnTo>
                    <a:lnTo>
                      <a:pt x="1376831" y="805597"/>
                    </a:lnTo>
                    <a:lnTo>
                      <a:pt x="1375946" y="801320"/>
                    </a:lnTo>
                    <a:lnTo>
                      <a:pt x="1376241" y="799993"/>
                    </a:lnTo>
                    <a:lnTo>
                      <a:pt x="1379191" y="797633"/>
                    </a:lnTo>
                    <a:lnTo>
                      <a:pt x="1379928" y="797633"/>
                    </a:lnTo>
                    <a:lnTo>
                      <a:pt x="1381551" y="800878"/>
                    </a:lnTo>
                    <a:lnTo>
                      <a:pt x="1382436" y="801615"/>
                    </a:lnTo>
                    <a:lnTo>
                      <a:pt x="1385533" y="802057"/>
                    </a:lnTo>
                    <a:lnTo>
                      <a:pt x="1388040" y="801763"/>
                    </a:lnTo>
                    <a:lnTo>
                      <a:pt x="1389073" y="800878"/>
                    </a:lnTo>
                    <a:lnTo>
                      <a:pt x="1389663" y="799403"/>
                    </a:lnTo>
                    <a:lnTo>
                      <a:pt x="1390105" y="797338"/>
                    </a:lnTo>
                    <a:lnTo>
                      <a:pt x="1390105" y="794683"/>
                    </a:lnTo>
                    <a:lnTo>
                      <a:pt x="1389663" y="792618"/>
                    </a:lnTo>
                    <a:lnTo>
                      <a:pt x="1388630" y="791291"/>
                    </a:lnTo>
                    <a:lnTo>
                      <a:pt x="1387450" y="787308"/>
                    </a:lnTo>
                    <a:lnTo>
                      <a:pt x="1386123" y="780671"/>
                    </a:lnTo>
                    <a:lnTo>
                      <a:pt x="1384058" y="775952"/>
                    </a:lnTo>
                    <a:lnTo>
                      <a:pt x="1379338" y="771232"/>
                    </a:lnTo>
                    <a:lnTo>
                      <a:pt x="1376978" y="769462"/>
                    </a:lnTo>
                    <a:lnTo>
                      <a:pt x="1368571" y="764742"/>
                    </a:lnTo>
                    <a:lnTo>
                      <a:pt x="1363999" y="761202"/>
                    </a:lnTo>
                    <a:lnTo>
                      <a:pt x="1360312" y="757368"/>
                    </a:lnTo>
                    <a:lnTo>
                      <a:pt x="1357657" y="755303"/>
                    </a:lnTo>
                    <a:lnTo>
                      <a:pt x="1353970" y="755303"/>
                    </a:lnTo>
                    <a:lnTo>
                      <a:pt x="1351905" y="755745"/>
                    </a:lnTo>
                    <a:lnTo>
                      <a:pt x="1349987" y="757073"/>
                    </a:lnTo>
                    <a:lnTo>
                      <a:pt x="1344825" y="763562"/>
                    </a:lnTo>
                    <a:lnTo>
                      <a:pt x="1341876" y="766807"/>
                    </a:lnTo>
                    <a:lnTo>
                      <a:pt x="1340548" y="770642"/>
                    </a:lnTo>
                    <a:lnTo>
                      <a:pt x="1339811" y="776099"/>
                    </a:lnTo>
                    <a:lnTo>
                      <a:pt x="1338926" y="779639"/>
                    </a:lnTo>
                    <a:lnTo>
                      <a:pt x="1336271" y="784654"/>
                    </a:lnTo>
                    <a:lnTo>
                      <a:pt x="1335976" y="786128"/>
                    </a:lnTo>
                    <a:lnTo>
                      <a:pt x="1336418" y="789373"/>
                    </a:lnTo>
                    <a:lnTo>
                      <a:pt x="1335976" y="790701"/>
                    </a:lnTo>
                    <a:lnTo>
                      <a:pt x="1333173" y="794978"/>
                    </a:lnTo>
                    <a:lnTo>
                      <a:pt x="1330224" y="797633"/>
                    </a:lnTo>
                    <a:lnTo>
                      <a:pt x="1329191" y="799108"/>
                    </a:lnTo>
                    <a:lnTo>
                      <a:pt x="1328749" y="800730"/>
                    </a:lnTo>
                    <a:lnTo>
                      <a:pt x="1328011" y="801320"/>
                    </a:lnTo>
                    <a:lnTo>
                      <a:pt x="1326831" y="800878"/>
                    </a:lnTo>
                    <a:lnTo>
                      <a:pt x="1325799" y="799845"/>
                    </a:lnTo>
                    <a:lnTo>
                      <a:pt x="1324914" y="798075"/>
                    </a:lnTo>
                    <a:lnTo>
                      <a:pt x="1323734" y="797338"/>
                    </a:lnTo>
                    <a:lnTo>
                      <a:pt x="1322112" y="795125"/>
                    </a:lnTo>
                    <a:lnTo>
                      <a:pt x="1319309" y="793356"/>
                    </a:lnTo>
                    <a:lnTo>
                      <a:pt x="1318129" y="791438"/>
                    </a:lnTo>
                    <a:lnTo>
                      <a:pt x="1319457" y="785243"/>
                    </a:lnTo>
                    <a:lnTo>
                      <a:pt x="1319899" y="781704"/>
                    </a:lnTo>
                    <a:lnTo>
                      <a:pt x="1319014" y="777279"/>
                    </a:lnTo>
                    <a:lnTo>
                      <a:pt x="1319014" y="775804"/>
                    </a:lnTo>
                    <a:lnTo>
                      <a:pt x="1320932" y="773739"/>
                    </a:lnTo>
                    <a:lnTo>
                      <a:pt x="1320637" y="773002"/>
                    </a:lnTo>
                    <a:lnTo>
                      <a:pt x="1317834" y="770052"/>
                    </a:lnTo>
                    <a:lnTo>
                      <a:pt x="1313705" y="762677"/>
                    </a:lnTo>
                    <a:lnTo>
                      <a:pt x="1300873" y="754418"/>
                    </a:lnTo>
                    <a:lnTo>
                      <a:pt x="1301316" y="753680"/>
                    </a:lnTo>
                    <a:lnTo>
                      <a:pt x="1303085" y="753680"/>
                    </a:lnTo>
                    <a:lnTo>
                      <a:pt x="1305445" y="752943"/>
                    </a:lnTo>
                    <a:lnTo>
                      <a:pt x="1306330" y="752943"/>
                    </a:lnTo>
                    <a:lnTo>
                      <a:pt x="1305740" y="754123"/>
                    </a:lnTo>
                    <a:lnTo>
                      <a:pt x="1306920" y="754860"/>
                    </a:lnTo>
                    <a:lnTo>
                      <a:pt x="1309870" y="755303"/>
                    </a:lnTo>
                    <a:lnTo>
                      <a:pt x="1311640" y="754270"/>
                    </a:lnTo>
                    <a:lnTo>
                      <a:pt x="1312377" y="751615"/>
                    </a:lnTo>
                    <a:lnTo>
                      <a:pt x="1313557" y="749551"/>
                    </a:lnTo>
                    <a:lnTo>
                      <a:pt x="1315179" y="747928"/>
                    </a:lnTo>
                    <a:lnTo>
                      <a:pt x="1317244" y="747043"/>
                    </a:lnTo>
                    <a:lnTo>
                      <a:pt x="1319604" y="747043"/>
                    </a:lnTo>
                    <a:lnTo>
                      <a:pt x="1322112" y="746453"/>
                    </a:lnTo>
                    <a:lnTo>
                      <a:pt x="1321227" y="745568"/>
                    </a:lnTo>
                    <a:lnTo>
                      <a:pt x="1318572" y="744241"/>
                    </a:lnTo>
                    <a:lnTo>
                      <a:pt x="1315622" y="743798"/>
                    </a:lnTo>
                    <a:lnTo>
                      <a:pt x="1312525" y="744093"/>
                    </a:lnTo>
                    <a:lnTo>
                      <a:pt x="1308247" y="743798"/>
                    </a:lnTo>
                    <a:lnTo>
                      <a:pt x="1299398" y="742471"/>
                    </a:lnTo>
                    <a:lnTo>
                      <a:pt x="1295416" y="743356"/>
                    </a:lnTo>
                    <a:lnTo>
                      <a:pt x="1295711" y="742766"/>
                    </a:lnTo>
                    <a:lnTo>
                      <a:pt x="1298956" y="740701"/>
                    </a:lnTo>
                    <a:lnTo>
                      <a:pt x="1302495" y="738931"/>
                    </a:lnTo>
                    <a:lnTo>
                      <a:pt x="1302938" y="738194"/>
                    </a:lnTo>
                    <a:lnTo>
                      <a:pt x="1301610" y="737899"/>
                    </a:lnTo>
                    <a:lnTo>
                      <a:pt x="1296891" y="737899"/>
                    </a:lnTo>
                    <a:lnTo>
                      <a:pt x="1293056" y="739226"/>
                    </a:lnTo>
                    <a:lnTo>
                      <a:pt x="1288041" y="742471"/>
                    </a:lnTo>
                    <a:lnTo>
                      <a:pt x="1283174" y="743208"/>
                    </a:lnTo>
                    <a:lnTo>
                      <a:pt x="1275357" y="739816"/>
                    </a:lnTo>
                    <a:lnTo>
                      <a:pt x="1274030" y="738341"/>
                    </a:lnTo>
                    <a:lnTo>
                      <a:pt x="1274767" y="737456"/>
                    </a:lnTo>
                    <a:lnTo>
                      <a:pt x="1272702" y="736571"/>
                    </a:lnTo>
                    <a:lnTo>
                      <a:pt x="1267982" y="736129"/>
                    </a:lnTo>
                    <a:lnTo>
                      <a:pt x="1264148" y="737309"/>
                    </a:lnTo>
                    <a:lnTo>
                      <a:pt x="1260018" y="737604"/>
                    </a:lnTo>
                    <a:lnTo>
                      <a:pt x="1258691" y="737604"/>
                    </a:lnTo>
                    <a:lnTo>
                      <a:pt x="1257805" y="736866"/>
                    </a:lnTo>
                    <a:lnTo>
                      <a:pt x="1261345" y="734801"/>
                    </a:lnTo>
                    <a:lnTo>
                      <a:pt x="1273587" y="726542"/>
                    </a:lnTo>
                    <a:lnTo>
                      <a:pt x="1279192" y="722265"/>
                    </a:lnTo>
                    <a:lnTo>
                      <a:pt x="1281552" y="719757"/>
                    </a:lnTo>
                    <a:lnTo>
                      <a:pt x="1279487" y="718282"/>
                    </a:lnTo>
                    <a:lnTo>
                      <a:pt x="1277717" y="717693"/>
                    </a:lnTo>
                    <a:lnTo>
                      <a:pt x="1269457" y="717693"/>
                    </a:lnTo>
                    <a:lnTo>
                      <a:pt x="1267687" y="716808"/>
                    </a:lnTo>
                    <a:lnTo>
                      <a:pt x="1269162" y="714595"/>
                    </a:lnTo>
                    <a:lnTo>
                      <a:pt x="1271522" y="712235"/>
                    </a:lnTo>
                    <a:lnTo>
                      <a:pt x="1272702" y="710613"/>
                    </a:lnTo>
                    <a:lnTo>
                      <a:pt x="1273440" y="710613"/>
                    </a:lnTo>
                    <a:lnTo>
                      <a:pt x="1275505" y="712383"/>
                    </a:lnTo>
                    <a:lnTo>
                      <a:pt x="1277864" y="713710"/>
                    </a:lnTo>
                    <a:lnTo>
                      <a:pt x="1281109" y="715038"/>
                    </a:lnTo>
                    <a:lnTo>
                      <a:pt x="1284649" y="715480"/>
                    </a:lnTo>
                    <a:lnTo>
                      <a:pt x="1290991" y="714743"/>
                    </a:lnTo>
                    <a:lnTo>
                      <a:pt x="1292171" y="714153"/>
                    </a:lnTo>
                    <a:lnTo>
                      <a:pt x="1292171" y="713415"/>
                    </a:lnTo>
                    <a:lnTo>
                      <a:pt x="1289959" y="710908"/>
                    </a:lnTo>
                    <a:lnTo>
                      <a:pt x="1288336" y="707811"/>
                    </a:lnTo>
                    <a:lnTo>
                      <a:pt x="1287156" y="706483"/>
                    </a:lnTo>
                    <a:lnTo>
                      <a:pt x="1285534" y="705746"/>
                    </a:lnTo>
                    <a:lnTo>
                      <a:pt x="1284059" y="706188"/>
                    </a:lnTo>
                    <a:lnTo>
                      <a:pt x="1282731" y="707958"/>
                    </a:lnTo>
                    <a:lnTo>
                      <a:pt x="1281257" y="708401"/>
                    </a:lnTo>
                    <a:lnTo>
                      <a:pt x="1279634" y="707516"/>
                    </a:lnTo>
                    <a:lnTo>
                      <a:pt x="1279044" y="706778"/>
                    </a:lnTo>
                    <a:lnTo>
                      <a:pt x="1279929" y="704418"/>
                    </a:lnTo>
                    <a:lnTo>
                      <a:pt x="1279634" y="703386"/>
                    </a:lnTo>
                    <a:lnTo>
                      <a:pt x="1275357" y="698519"/>
                    </a:lnTo>
                    <a:lnTo>
                      <a:pt x="1272702" y="693061"/>
                    </a:lnTo>
                    <a:lnTo>
                      <a:pt x="1271670" y="691734"/>
                    </a:lnTo>
                    <a:lnTo>
                      <a:pt x="1270785" y="690997"/>
                    </a:lnTo>
                    <a:lnTo>
                      <a:pt x="1266065" y="688932"/>
                    </a:lnTo>
                    <a:lnTo>
                      <a:pt x="1264148" y="687752"/>
                    </a:lnTo>
                    <a:lnTo>
                      <a:pt x="1260460" y="683917"/>
                    </a:lnTo>
                    <a:lnTo>
                      <a:pt x="1255741" y="682000"/>
                    </a:lnTo>
                    <a:lnTo>
                      <a:pt x="1255151" y="681262"/>
                    </a:lnTo>
                    <a:lnTo>
                      <a:pt x="1256773" y="679640"/>
                    </a:lnTo>
                    <a:lnTo>
                      <a:pt x="1257216" y="678312"/>
                    </a:lnTo>
                    <a:lnTo>
                      <a:pt x="1257805" y="670938"/>
                    </a:lnTo>
                    <a:lnTo>
                      <a:pt x="1257805" y="668430"/>
                    </a:lnTo>
                    <a:lnTo>
                      <a:pt x="1256036" y="661646"/>
                    </a:lnTo>
                    <a:lnTo>
                      <a:pt x="1255151" y="659876"/>
                    </a:lnTo>
                    <a:lnTo>
                      <a:pt x="1253823" y="658106"/>
                    </a:lnTo>
                    <a:lnTo>
                      <a:pt x="1247924" y="652059"/>
                    </a:lnTo>
                    <a:lnTo>
                      <a:pt x="1243941" y="649109"/>
                    </a:lnTo>
                    <a:lnTo>
                      <a:pt x="1239517" y="646749"/>
                    </a:lnTo>
                    <a:lnTo>
                      <a:pt x="1234649" y="643357"/>
                    </a:lnTo>
                    <a:lnTo>
                      <a:pt x="1234207" y="641587"/>
                    </a:lnTo>
                    <a:lnTo>
                      <a:pt x="1234944" y="639522"/>
                    </a:lnTo>
                    <a:lnTo>
                      <a:pt x="1234944" y="638195"/>
                    </a:lnTo>
                    <a:lnTo>
                      <a:pt x="1233322" y="637015"/>
                    </a:lnTo>
                    <a:lnTo>
                      <a:pt x="1226095" y="636720"/>
                    </a:lnTo>
                    <a:lnTo>
                      <a:pt x="1223883" y="637310"/>
                    </a:lnTo>
                    <a:lnTo>
                      <a:pt x="1220343" y="637015"/>
                    </a:lnTo>
                    <a:lnTo>
                      <a:pt x="1215918" y="632885"/>
                    </a:lnTo>
                    <a:lnTo>
                      <a:pt x="1215623" y="629640"/>
                    </a:lnTo>
                    <a:lnTo>
                      <a:pt x="1213853" y="626543"/>
                    </a:lnTo>
                    <a:lnTo>
                      <a:pt x="1212378" y="626100"/>
                    </a:lnTo>
                    <a:lnTo>
                      <a:pt x="1209133" y="626100"/>
                    </a:lnTo>
                    <a:lnTo>
                      <a:pt x="1205151" y="627280"/>
                    </a:lnTo>
                    <a:lnTo>
                      <a:pt x="1196892" y="630230"/>
                    </a:lnTo>
                    <a:lnTo>
                      <a:pt x="1188780" y="636425"/>
                    </a:lnTo>
                    <a:lnTo>
                      <a:pt x="1186125" y="640850"/>
                    </a:lnTo>
                    <a:lnTo>
                      <a:pt x="1180372" y="645127"/>
                    </a:lnTo>
                    <a:lnTo>
                      <a:pt x="1179488" y="646307"/>
                    </a:lnTo>
                    <a:lnTo>
                      <a:pt x="1180520" y="648519"/>
                    </a:lnTo>
                    <a:lnTo>
                      <a:pt x="1181995" y="649109"/>
                    </a:lnTo>
                    <a:lnTo>
                      <a:pt x="1184650" y="649552"/>
                    </a:lnTo>
                    <a:lnTo>
                      <a:pt x="1190697" y="649552"/>
                    </a:lnTo>
                    <a:lnTo>
                      <a:pt x="1191729" y="650141"/>
                    </a:lnTo>
                    <a:lnTo>
                      <a:pt x="1190697" y="651616"/>
                    </a:lnTo>
                    <a:lnTo>
                      <a:pt x="1187600" y="657516"/>
                    </a:lnTo>
                    <a:lnTo>
                      <a:pt x="1185830" y="658401"/>
                    </a:lnTo>
                    <a:lnTo>
                      <a:pt x="1183470" y="657959"/>
                    </a:lnTo>
                    <a:lnTo>
                      <a:pt x="1180225" y="656336"/>
                    </a:lnTo>
                    <a:lnTo>
                      <a:pt x="1178308" y="654861"/>
                    </a:lnTo>
                    <a:lnTo>
                      <a:pt x="1176538" y="653976"/>
                    </a:lnTo>
                    <a:lnTo>
                      <a:pt x="1174768" y="653976"/>
                    </a:lnTo>
                    <a:lnTo>
                      <a:pt x="1172703" y="654714"/>
                    </a:lnTo>
                    <a:lnTo>
                      <a:pt x="1169311" y="657516"/>
                    </a:lnTo>
                    <a:lnTo>
                      <a:pt x="1165771" y="660613"/>
                    </a:lnTo>
                    <a:lnTo>
                      <a:pt x="1164738" y="662236"/>
                    </a:lnTo>
                    <a:lnTo>
                      <a:pt x="1165476" y="665333"/>
                    </a:lnTo>
                    <a:lnTo>
                      <a:pt x="1164886" y="666218"/>
                    </a:lnTo>
                    <a:lnTo>
                      <a:pt x="1163411" y="666955"/>
                    </a:lnTo>
                    <a:lnTo>
                      <a:pt x="1162821" y="667693"/>
                    </a:lnTo>
                    <a:lnTo>
                      <a:pt x="1164296" y="670495"/>
                    </a:lnTo>
                    <a:lnTo>
                      <a:pt x="1163706" y="673740"/>
                    </a:lnTo>
                    <a:lnTo>
                      <a:pt x="1162084" y="679050"/>
                    </a:lnTo>
                    <a:lnTo>
                      <a:pt x="1162084" y="682885"/>
                    </a:lnTo>
                    <a:lnTo>
                      <a:pt x="1167098" y="689079"/>
                    </a:lnTo>
                    <a:lnTo>
                      <a:pt x="1169753" y="690849"/>
                    </a:lnTo>
                    <a:lnTo>
                      <a:pt x="1171671" y="690849"/>
                    </a:lnTo>
                    <a:lnTo>
                      <a:pt x="1179045" y="688194"/>
                    </a:lnTo>
                    <a:lnTo>
                      <a:pt x="1179635" y="688194"/>
                    </a:lnTo>
                    <a:lnTo>
                      <a:pt x="1176980" y="692029"/>
                    </a:lnTo>
                    <a:lnTo>
                      <a:pt x="1176980" y="693209"/>
                    </a:lnTo>
                    <a:lnTo>
                      <a:pt x="1179783" y="695274"/>
                    </a:lnTo>
                    <a:lnTo>
                      <a:pt x="1175358" y="694389"/>
                    </a:lnTo>
                    <a:lnTo>
                      <a:pt x="1173440" y="694684"/>
                    </a:lnTo>
                    <a:lnTo>
                      <a:pt x="1170786" y="695569"/>
                    </a:lnTo>
                    <a:lnTo>
                      <a:pt x="1168868" y="697044"/>
                    </a:lnTo>
                    <a:lnTo>
                      <a:pt x="1167836" y="698961"/>
                    </a:lnTo>
                    <a:lnTo>
                      <a:pt x="1162379" y="705746"/>
                    </a:lnTo>
                    <a:lnTo>
                      <a:pt x="1162084" y="709728"/>
                    </a:lnTo>
                    <a:lnTo>
                      <a:pt x="1162084" y="711203"/>
                    </a:lnTo>
                    <a:lnTo>
                      <a:pt x="1163854" y="715185"/>
                    </a:lnTo>
                    <a:lnTo>
                      <a:pt x="1169753" y="721380"/>
                    </a:lnTo>
                    <a:lnTo>
                      <a:pt x="1172261" y="724477"/>
                    </a:lnTo>
                    <a:lnTo>
                      <a:pt x="1173588" y="726984"/>
                    </a:lnTo>
                    <a:lnTo>
                      <a:pt x="1175358" y="728902"/>
                    </a:lnTo>
                    <a:lnTo>
                      <a:pt x="1177570" y="730229"/>
                    </a:lnTo>
                    <a:lnTo>
                      <a:pt x="1180520" y="731114"/>
                    </a:lnTo>
                    <a:lnTo>
                      <a:pt x="1184207" y="731409"/>
                    </a:lnTo>
                    <a:lnTo>
                      <a:pt x="1187305" y="732442"/>
                    </a:lnTo>
                    <a:lnTo>
                      <a:pt x="1189812" y="734212"/>
                    </a:lnTo>
                    <a:lnTo>
                      <a:pt x="1194974" y="736571"/>
                    </a:lnTo>
                    <a:lnTo>
                      <a:pt x="1207216" y="740701"/>
                    </a:lnTo>
                    <a:lnTo>
                      <a:pt x="1208101" y="740406"/>
                    </a:lnTo>
                    <a:lnTo>
                      <a:pt x="1210166" y="737456"/>
                    </a:lnTo>
                    <a:lnTo>
                      <a:pt x="1211051" y="737161"/>
                    </a:lnTo>
                    <a:lnTo>
                      <a:pt x="1212231" y="737456"/>
                    </a:lnTo>
                    <a:lnTo>
                      <a:pt x="1215328" y="740554"/>
                    </a:lnTo>
                    <a:lnTo>
                      <a:pt x="1217835" y="743651"/>
                    </a:lnTo>
                    <a:lnTo>
                      <a:pt x="1219900" y="745568"/>
                    </a:lnTo>
                    <a:lnTo>
                      <a:pt x="1221670" y="746453"/>
                    </a:lnTo>
                    <a:lnTo>
                      <a:pt x="1224472" y="746896"/>
                    </a:lnTo>
                    <a:lnTo>
                      <a:pt x="1228307" y="746896"/>
                    </a:lnTo>
                    <a:lnTo>
                      <a:pt x="1230962" y="746306"/>
                    </a:lnTo>
                    <a:lnTo>
                      <a:pt x="1234059" y="744388"/>
                    </a:lnTo>
                    <a:lnTo>
                      <a:pt x="1237894" y="743356"/>
                    </a:lnTo>
                    <a:lnTo>
                      <a:pt x="1240991" y="745126"/>
                    </a:lnTo>
                    <a:lnTo>
                      <a:pt x="1241286" y="746453"/>
                    </a:lnTo>
                    <a:lnTo>
                      <a:pt x="1240697" y="748518"/>
                    </a:lnTo>
                    <a:lnTo>
                      <a:pt x="1240697" y="749698"/>
                    </a:lnTo>
                    <a:lnTo>
                      <a:pt x="1243646" y="749993"/>
                    </a:lnTo>
                    <a:lnTo>
                      <a:pt x="1243204" y="750878"/>
                    </a:lnTo>
                    <a:lnTo>
                      <a:pt x="1240106" y="753533"/>
                    </a:lnTo>
                    <a:lnTo>
                      <a:pt x="1235387" y="756778"/>
                    </a:lnTo>
                    <a:lnTo>
                      <a:pt x="1233469" y="755598"/>
                    </a:lnTo>
                    <a:lnTo>
                      <a:pt x="1233912" y="754270"/>
                    </a:lnTo>
                    <a:lnTo>
                      <a:pt x="1238779" y="748666"/>
                    </a:lnTo>
                    <a:lnTo>
                      <a:pt x="1238779" y="748076"/>
                    </a:lnTo>
                    <a:lnTo>
                      <a:pt x="1232437" y="749993"/>
                    </a:lnTo>
                    <a:lnTo>
                      <a:pt x="1224620" y="751615"/>
                    </a:lnTo>
                    <a:lnTo>
                      <a:pt x="1222113" y="752943"/>
                    </a:lnTo>
                    <a:lnTo>
                      <a:pt x="1221523" y="754713"/>
                    </a:lnTo>
                    <a:lnTo>
                      <a:pt x="1221523" y="756335"/>
                    </a:lnTo>
                    <a:lnTo>
                      <a:pt x="1222113" y="760465"/>
                    </a:lnTo>
                    <a:lnTo>
                      <a:pt x="1222997" y="761202"/>
                    </a:lnTo>
                    <a:lnTo>
                      <a:pt x="1226685" y="761202"/>
                    </a:lnTo>
                    <a:lnTo>
                      <a:pt x="1226685" y="761792"/>
                    </a:lnTo>
                    <a:lnTo>
                      <a:pt x="1222555" y="765185"/>
                    </a:lnTo>
                    <a:lnTo>
                      <a:pt x="1216360" y="769462"/>
                    </a:lnTo>
                    <a:lnTo>
                      <a:pt x="1214148" y="771527"/>
                    </a:lnTo>
                    <a:lnTo>
                      <a:pt x="1213116" y="776541"/>
                    </a:lnTo>
                    <a:lnTo>
                      <a:pt x="1213411" y="777869"/>
                    </a:lnTo>
                    <a:lnTo>
                      <a:pt x="1216213" y="779344"/>
                    </a:lnTo>
                    <a:lnTo>
                      <a:pt x="1222997" y="778606"/>
                    </a:lnTo>
                    <a:lnTo>
                      <a:pt x="1226980" y="777426"/>
                    </a:lnTo>
                    <a:lnTo>
                      <a:pt x="1228897" y="775804"/>
                    </a:lnTo>
                    <a:lnTo>
                      <a:pt x="1230225" y="772707"/>
                    </a:lnTo>
                    <a:lnTo>
                      <a:pt x="1231257" y="768429"/>
                    </a:lnTo>
                    <a:lnTo>
                      <a:pt x="1231700" y="767692"/>
                    </a:lnTo>
                    <a:lnTo>
                      <a:pt x="1233469" y="767692"/>
                    </a:lnTo>
                    <a:lnTo>
                      <a:pt x="1234649" y="768872"/>
                    </a:lnTo>
                    <a:lnTo>
                      <a:pt x="1235977" y="770642"/>
                    </a:lnTo>
                    <a:lnTo>
                      <a:pt x="1236862" y="772707"/>
                    </a:lnTo>
                    <a:lnTo>
                      <a:pt x="1237304" y="774919"/>
                    </a:lnTo>
                    <a:lnTo>
                      <a:pt x="1237304" y="777426"/>
                    </a:lnTo>
                    <a:lnTo>
                      <a:pt x="1237009" y="781851"/>
                    </a:lnTo>
                    <a:lnTo>
                      <a:pt x="1237894" y="784211"/>
                    </a:lnTo>
                    <a:lnTo>
                      <a:pt x="1238927" y="784654"/>
                    </a:lnTo>
                    <a:lnTo>
                      <a:pt x="1243056" y="784654"/>
                    </a:lnTo>
                    <a:lnTo>
                      <a:pt x="1242171" y="785833"/>
                    </a:lnTo>
                    <a:lnTo>
                      <a:pt x="1237747" y="788341"/>
                    </a:lnTo>
                    <a:lnTo>
                      <a:pt x="1230520" y="791438"/>
                    </a:lnTo>
                    <a:lnTo>
                      <a:pt x="1226095" y="794830"/>
                    </a:lnTo>
                    <a:lnTo>
                      <a:pt x="1221965" y="799550"/>
                    </a:lnTo>
                    <a:lnTo>
                      <a:pt x="1218573" y="802647"/>
                    </a:lnTo>
                    <a:lnTo>
                      <a:pt x="1215918" y="804270"/>
                    </a:lnTo>
                    <a:lnTo>
                      <a:pt x="1209133" y="809580"/>
                    </a:lnTo>
                    <a:lnTo>
                      <a:pt x="1206036" y="810907"/>
                    </a:lnTo>
                    <a:lnTo>
                      <a:pt x="1203529" y="810465"/>
                    </a:lnTo>
                    <a:lnTo>
                      <a:pt x="1199104" y="808990"/>
                    </a:lnTo>
                    <a:lnTo>
                      <a:pt x="1196302" y="810022"/>
                    </a:lnTo>
                    <a:lnTo>
                      <a:pt x="1192467" y="810022"/>
                    </a:lnTo>
                    <a:lnTo>
                      <a:pt x="1191287" y="810612"/>
                    </a:lnTo>
                    <a:lnTo>
                      <a:pt x="1190402" y="811644"/>
                    </a:lnTo>
                    <a:lnTo>
                      <a:pt x="1185387" y="824329"/>
                    </a:lnTo>
                    <a:lnTo>
                      <a:pt x="1185830" y="825804"/>
                    </a:lnTo>
                    <a:lnTo>
                      <a:pt x="1190254" y="829933"/>
                    </a:lnTo>
                    <a:lnTo>
                      <a:pt x="1192172" y="834063"/>
                    </a:lnTo>
                    <a:lnTo>
                      <a:pt x="1194679" y="840995"/>
                    </a:lnTo>
                    <a:lnTo>
                      <a:pt x="1195712" y="845420"/>
                    </a:lnTo>
                    <a:lnTo>
                      <a:pt x="1194089" y="850287"/>
                    </a:lnTo>
                    <a:lnTo>
                      <a:pt x="1193204" y="857809"/>
                    </a:lnTo>
                    <a:lnTo>
                      <a:pt x="1192024" y="859137"/>
                    </a:lnTo>
                    <a:lnTo>
                      <a:pt x="1189665" y="860317"/>
                    </a:lnTo>
                    <a:lnTo>
                      <a:pt x="1186125" y="860612"/>
                    </a:lnTo>
                    <a:lnTo>
                      <a:pt x="1176980" y="858989"/>
                    </a:lnTo>
                    <a:lnTo>
                      <a:pt x="1175358" y="859579"/>
                    </a:lnTo>
                    <a:lnTo>
                      <a:pt x="1175063" y="860169"/>
                    </a:lnTo>
                    <a:lnTo>
                      <a:pt x="1175800" y="862529"/>
                    </a:lnTo>
                    <a:lnTo>
                      <a:pt x="1182143" y="868871"/>
                    </a:lnTo>
                    <a:lnTo>
                      <a:pt x="1182880" y="870493"/>
                    </a:lnTo>
                    <a:lnTo>
                      <a:pt x="1181700" y="873738"/>
                    </a:lnTo>
                    <a:lnTo>
                      <a:pt x="1181405" y="873738"/>
                    </a:lnTo>
                    <a:lnTo>
                      <a:pt x="1180963" y="870493"/>
                    </a:lnTo>
                    <a:lnTo>
                      <a:pt x="1179045" y="868281"/>
                    </a:lnTo>
                    <a:lnTo>
                      <a:pt x="1166656" y="857367"/>
                    </a:lnTo>
                    <a:lnTo>
                      <a:pt x="1165034" y="855302"/>
                    </a:lnTo>
                    <a:lnTo>
                      <a:pt x="1165034" y="854564"/>
                    </a:lnTo>
                    <a:lnTo>
                      <a:pt x="1165476" y="854122"/>
                    </a:lnTo>
                    <a:lnTo>
                      <a:pt x="1166951" y="853827"/>
                    </a:lnTo>
                    <a:lnTo>
                      <a:pt x="1170491" y="857072"/>
                    </a:lnTo>
                    <a:lnTo>
                      <a:pt x="1173588" y="857072"/>
                    </a:lnTo>
                    <a:lnTo>
                      <a:pt x="1175505" y="856187"/>
                    </a:lnTo>
                    <a:lnTo>
                      <a:pt x="1177275" y="856482"/>
                    </a:lnTo>
                    <a:lnTo>
                      <a:pt x="1179635" y="857957"/>
                    </a:lnTo>
                    <a:lnTo>
                      <a:pt x="1182143" y="858399"/>
                    </a:lnTo>
                    <a:lnTo>
                      <a:pt x="1186272" y="857957"/>
                    </a:lnTo>
                    <a:lnTo>
                      <a:pt x="1189075" y="857957"/>
                    </a:lnTo>
                    <a:lnTo>
                      <a:pt x="1190254" y="857367"/>
                    </a:lnTo>
                    <a:lnTo>
                      <a:pt x="1191287" y="856334"/>
                    </a:lnTo>
                    <a:lnTo>
                      <a:pt x="1191582" y="854417"/>
                    </a:lnTo>
                    <a:lnTo>
                      <a:pt x="1191582" y="851762"/>
                    </a:lnTo>
                    <a:lnTo>
                      <a:pt x="1191287" y="849992"/>
                    </a:lnTo>
                    <a:lnTo>
                      <a:pt x="1188337" y="847632"/>
                    </a:lnTo>
                    <a:lnTo>
                      <a:pt x="1187600" y="847337"/>
                    </a:lnTo>
                    <a:lnTo>
                      <a:pt x="1185830" y="847337"/>
                    </a:lnTo>
                    <a:lnTo>
                      <a:pt x="1181847" y="848665"/>
                    </a:lnTo>
                    <a:lnTo>
                      <a:pt x="1181847" y="848222"/>
                    </a:lnTo>
                    <a:lnTo>
                      <a:pt x="1184060" y="843503"/>
                    </a:lnTo>
                    <a:lnTo>
                      <a:pt x="1183470" y="842765"/>
                    </a:lnTo>
                    <a:lnTo>
                      <a:pt x="1179340" y="843650"/>
                    </a:lnTo>
                    <a:lnTo>
                      <a:pt x="1175800" y="844830"/>
                    </a:lnTo>
                    <a:lnTo>
                      <a:pt x="1172408" y="844830"/>
                    </a:lnTo>
                    <a:lnTo>
                      <a:pt x="1171671" y="844093"/>
                    </a:lnTo>
                    <a:lnTo>
                      <a:pt x="1171228" y="840258"/>
                    </a:lnTo>
                    <a:lnTo>
                      <a:pt x="1170491" y="838930"/>
                    </a:lnTo>
                    <a:lnTo>
                      <a:pt x="1166361" y="834211"/>
                    </a:lnTo>
                    <a:lnTo>
                      <a:pt x="1166361" y="832293"/>
                    </a:lnTo>
                    <a:lnTo>
                      <a:pt x="1170048" y="826689"/>
                    </a:lnTo>
                    <a:lnTo>
                      <a:pt x="1170786" y="824919"/>
                    </a:lnTo>
                    <a:lnTo>
                      <a:pt x="1171523" y="819756"/>
                    </a:lnTo>
                    <a:lnTo>
                      <a:pt x="1175063" y="805155"/>
                    </a:lnTo>
                    <a:lnTo>
                      <a:pt x="1176833" y="801025"/>
                    </a:lnTo>
                    <a:lnTo>
                      <a:pt x="1174030" y="801615"/>
                    </a:lnTo>
                    <a:lnTo>
                      <a:pt x="1164591" y="805450"/>
                    </a:lnTo>
                    <a:lnTo>
                      <a:pt x="1164001" y="806187"/>
                    </a:lnTo>
                    <a:lnTo>
                      <a:pt x="1163116" y="808547"/>
                    </a:lnTo>
                    <a:lnTo>
                      <a:pt x="1162084" y="809580"/>
                    </a:lnTo>
                    <a:lnTo>
                      <a:pt x="1160461" y="810170"/>
                    </a:lnTo>
                    <a:lnTo>
                      <a:pt x="1157069" y="810612"/>
                    </a:lnTo>
                    <a:lnTo>
                      <a:pt x="1157069" y="809580"/>
                    </a:lnTo>
                    <a:lnTo>
                      <a:pt x="1163411" y="801320"/>
                    </a:lnTo>
                    <a:lnTo>
                      <a:pt x="1164591" y="799255"/>
                    </a:lnTo>
                    <a:lnTo>
                      <a:pt x="1164591" y="798370"/>
                    </a:lnTo>
                    <a:lnTo>
                      <a:pt x="1159576" y="801025"/>
                    </a:lnTo>
                    <a:lnTo>
                      <a:pt x="1150432" y="800730"/>
                    </a:lnTo>
                    <a:lnTo>
                      <a:pt x="1149842" y="800288"/>
                    </a:lnTo>
                    <a:lnTo>
                      <a:pt x="1147924" y="797190"/>
                    </a:lnTo>
                    <a:lnTo>
                      <a:pt x="1146302" y="795125"/>
                    </a:lnTo>
                    <a:lnTo>
                      <a:pt x="1142910" y="791733"/>
                    </a:lnTo>
                    <a:lnTo>
                      <a:pt x="1141140" y="790553"/>
                    </a:lnTo>
                    <a:lnTo>
                      <a:pt x="1139223" y="789816"/>
                    </a:lnTo>
                    <a:lnTo>
                      <a:pt x="1137305" y="789816"/>
                    </a:lnTo>
                    <a:lnTo>
                      <a:pt x="1135535" y="790848"/>
                    </a:lnTo>
                    <a:lnTo>
                      <a:pt x="1133175" y="790553"/>
                    </a:lnTo>
                    <a:lnTo>
                      <a:pt x="1128308" y="788193"/>
                    </a:lnTo>
                    <a:lnTo>
                      <a:pt x="1125801" y="788636"/>
                    </a:lnTo>
                    <a:lnTo>
                      <a:pt x="1125506" y="789226"/>
                    </a:lnTo>
                    <a:lnTo>
                      <a:pt x="1126243" y="792028"/>
                    </a:lnTo>
                    <a:lnTo>
                      <a:pt x="1129341" y="794830"/>
                    </a:lnTo>
                    <a:lnTo>
                      <a:pt x="1121671" y="796748"/>
                    </a:lnTo>
                    <a:lnTo>
                      <a:pt x="1118279" y="798075"/>
                    </a:lnTo>
                    <a:lnTo>
                      <a:pt x="1111789" y="795125"/>
                    </a:lnTo>
                    <a:lnTo>
                      <a:pt x="1110314" y="795125"/>
                    </a:lnTo>
                    <a:lnTo>
                      <a:pt x="1109282" y="795568"/>
                    </a:lnTo>
                    <a:lnTo>
                      <a:pt x="1106922" y="795863"/>
                    </a:lnTo>
                    <a:lnTo>
                      <a:pt x="1107364" y="797338"/>
                    </a:lnTo>
                    <a:lnTo>
                      <a:pt x="1111052" y="802205"/>
                    </a:lnTo>
                    <a:lnTo>
                      <a:pt x="1112084" y="803237"/>
                    </a:lnTo>
                    <a:lnTo>
                      <a:pt x="1113854" y="806335"/>
                    </a:lnTo>
                    <a:lnTo>
                      <a:pt x="1113854" y="807072"/>
                    </a:lnTo>
                    <a:lnTo>
                      <a:pt x="1110757" y="806335"/>
                    </a:lnTo>
                    <a:lnTo>
                      <a:pt x="1110757" y="806925"/>
                    </a:lnTo>
                    <a:lnTo>
                      <a:pt x="1112379" y="809285"/>
                    </a:lnTo>
                    <a:lnTo>
                      <a:pt x="1118869" y="815627"/>
                    </a:lnTo>
                    <a:lnTo>
                      <a:pt x="1121081" y="816512"/>
                    </a:lnTo>
                    <a:lnTo>
                      <a:pt x="1126243" y="814299"/>
                    </a:lnTo>
                    <a:lnTo>
                      <a:pt x="1130816" y="813267"/>
                    </a:lnTo>
                    <a:lnTo>
                      <a:pt x="1135830" y="814004"/>
                    </a:lnTo>
                    <a:lnTo>
                      <a:pt x="1141287" y="816659"/>
                    </a:lnTo>
                    <a:lnTo>
                      <a:pt x="1144680" y="818724"/>
                    </a:lnTo>
                    <a:lnTo>
                      <a:pt x="1146007" y="820199"/>
                    </a:lnTo>
                    <a:lnTo>
                      <a:pt x="1146450" y="821379"/>
                    </a:lnTo>
                    <a:lnTo>
                      <a:pt x="1146007" y="823296"/>
                    </a:lnTo>
                    <a:lnTo>
                      <a:pt x="1146007" y="824624"/>
                    </a:lnTo>
                    <a:lnTo>
                      <a:pt x="1144975" y="825951"/>
                    </a:lnTo>
                    <a:lnTo>
                      <a:pt x="1142910" y="827279"/>
                    </a:lnTo>
                    <a:lnTo>
                      <a:pt x="1138190" y="829491"/>
                    </a:lnTo>
                    <a:lnTo>
                      <a:pt x="1134208" y="828901"/>
                    </a:lnTo>
                    <a:lnTo>
                      <a:pt x="1125801" y="825361"/>
                    </a:lnTo>
                    <a:lnTo>
                      <a:pt x="1124621" y="824181"/>
                    </a:lnTo>
                    <a:lnTo>
                      <a:pt x="1122409" y="822854"/>
                    </a:lnTo>
                    <a:lnTo>
                      <a:pt x="1113264" y="812972"/>
                    </a:lnTo>
                    <a:lnTo>
                      <a:pt x="1110019" y="810317"/>
                    </a:lnTo>
                    <a:lnTo>
                      <a:pt x="1107659" y="809137"/>
                    </a:lnTo>
                    <a:lnTo>
                      <a:pt x="1106185" y="809432"/>
                    </a:lnTo>
                    <a:lnTo>
                      <a:pt x="1105447" y="810465"/>
                    </a:lnTo>
                    <a:lnTo>
                      <a:pt x="1105447" y="812382"/>
                    </a:lnTo>
                    <a:lnTo>
                      <a:pt x="1105889" y="814004"/>
                    </a:lnTo>
                    <a:lnTo>
                      <a:pt x="1108397" y="816512"/>
                    </a:lnTo>
                    <a:lnTo>
                      <a:pt x="1112084" y="819019"/>
                    </a:lnTo>
                    <a:lnTo>
                      <a:pt x="1113412" y="820346"/>
                    </a:lnTo>
                    <a:lnTo>
                      <a:pt x="1113412" y="821231"/>
                    </a:lnTo>
                    <a:lnTo>
                      <a:pt x="1112527" y="821674"/>
                    </a:lnTo>
                    <a:lnTo>
                      <a:pt x="1106185" y="822559"/>
                    </a:lnTo>
                    <a:lnTo>
                      <a:pt x="1103235" y="824181"/>
                    </a:lnTo>
                    <a:lnTo>
                      <a:pt x="1100432" y="825066"/>
                    </a:lnTo>
                    <a:lnTo>
                      <a:pt x="1097482" y="825361"/>
                    </a:lnTo>
                    <a:lnTo>
                      <a:pt x="1094533" y="825361"/>
                    </a:lnTo>
                    <a:lnTo>
                      <a:pt x="1090698" y="824181"/>
                    </a:lnTo>
                    <a:lnTo>
                      <a:pt x="1085978" y="822411"/>
                    </a:lnTo>
                    <a:lnTo>
                      <a:pt x="1078161" y="821084"/>
                    </a:lnTo>
                    <a:lnTo>
                      <a:pt x="1066657" y="820051"/>
                    </a:lnTo>
                    <a:lnTo>
                      <a:pt x="1060315" y="820051"/>
                    </a:lnTo>
                    <a:lnTo>
                      <a:pt x="1058692" y="820936"/>
                    </a:lnTo>
                    <a:lnTo>
                      <a:pt x="1056185" y="821379"/>
                    </a:lnTo>
                    <a:lnTo>
                      <a:pt x="1052793" y="821379"/>
                    </a:lnTo>
                    <a:lnTo>
                      <a:pt x="1049990" y="821821"/>
                    </a:lnTo>
                    <a:lnTo>
                      <a:pt x="1045566" y="823296"/>
                    </a:lnTo>
                    <a:lnTo>
                      <a:pt x="1043796" y="823296"/>
                    </a:lnTo>
                    <a:lnTo>
                      <a:pt x="1031849" y="826541"/>
                    </a:lnTo>
                    <a:lnTo>
                      <a:pt x="1028309" y="825804"/>
                    </a:lnTo>
                    <a:lnTo>
                      <a:pt x="1023147" y="824181"/>
                    </a:lnTo>
                    <a:lnTo>
                      <a:pt x="1018575" y="823886"/>
                    </a:lnTo>
                    <a:lnTo>
                      <a:pt x="1014592" y="824771"/>
                    </a:lnTo>
                    <a:lnTo>
                      <a:pt x="1011643" y="824771"/>
                    </a:lnTo>
                    <a:lnTo>
                      <a:pt x="1009873" y="823444"/>
                    </a:lnTo>
                    <a:lnTo>
                      <a:pt x="1001908" y="821231"/>
                    </a:lnTo>
                    <a:lnTo>
                      <a:pt x="998073" y="819314"/>
                    </a:lnTo>
                    <a:lnTo>
                      <a:pt x="993354" y="815332"/>
                    </a:lnTo>
                    <a:lnTo>
                      <a:pt x="985537" y="809727"/>
                    </a:lnTo>
                    <a:lnTo>
                      <a:pt x="981554" y="807367"/>
                    </a:lnTo>
                    <a:lnTo>
                      <a:pt x="976835" y="809432"/>
                    </a:lnTo>
                    <a:lnTo>
                      <a:pt x="970492" y="810759"/>
                    </a:lnTo>
                    <a:lnTo>
                      <a:pt x="962823" y="811202"/>
                    </a:lnTo>
                    <a:lnTo>
                      <a:pt x="958693" y="810759"/>
                    </a:lnTo>
                    <a:lnTo>
                      <a:pt x="955153" y="809727"/>
                    </a:lnTo>
                    <a:lnTo>
                      <a:pt x="951466" y="807072"/>
                    </a:lnTo>
                    <a:lnTo>
                      <a:pt x="950581" y="805892"/>
                    </a:lnTo>
                    <a:lnTo>
                      <a:pt x="951171" y="802942"/>
                    </a:lnTo>
                    <a:lnTo>
                      <a:pt x="950729" y="802205"/>
                    </a:lnTo>
                    <a:lnTo>
                      <a:pt x="947631" y="801173"/>
                    </a:lnTo>
                    <a:lnTo>
                      <a:pt x="944829" y="801468"/>
                    </a:lnTo>
                    <a:lnTo>
                      <a:pt x="943944" y="801173"/>
                    </a:lnTo>
                    <a:lnTo>
                      <a:pt x="943354" y="798813"/>
                    </a:lnTo>
                    <a:lnTo>
                      <a:pt x="942764" y="798518"/>
                    </a:lnTo>
                    <a:lnTo>
                      <a:pt x="941879" y="798518"/>
                    </a:lnTo>
                    <a:lnTo>
                      <a:pt x="940552" y="799550"/>
                    </a:lnTo>
                    <a:lnTo>
                      <a:pt x="939077" y="799108"/>
                    </a:lnTo>
                    <a:lnTo>
                      <a:pt x="936570" y="797633"/>
                    </a:lnTo>
                    <a:lnTo>
                      <a:pt x="931850" y="793798"/>
                    </a:lnTo>
                    <a:lnTo>
                      <a:pt x="930522" y="791733"/>
                    </a:lnTo>
                    <a:lnTo>
                      <a:pt x="929785" y="786276"/>
                    </a:lnTo>
                    <a:lnTo>
                      <a:pt x="927573" y="779934"/>
                    </a:lnTo>
                    <a:lnTo>
                      <a:pt x="925803" y="776984"/>
                    </a:lnTo>
                    <a:lnTo>
                      <a:pt x="923738" y="774919"/>
                    </a:lnTo>
                    <a:lnTo>
                      <a:pt x="920788" y="773297"/>
                    </a:lnTo>
                    <a:lnTo>
                      <a:pt x="915036" y="771379"/>
                    </a:lnTo>
                    <a:lnTo>
                      <a:pt x="911201" y="770789"/>
                    </a:lnTo>
                    <a:lnTo>
                      <a:pt x="907071" y="771674"/>
                    </a:lnTo>
                    <a:lnTo>
                      <a:pt x="896894" y="775362"/>
                    </a:lnTo>
                    <a:lnTo>
                      <a:pt x="893797" y="775804"/>
                    </a:lnTo>
                    <a:lnTo>
                      <a:pt x="878016" y="781261"/>
                    </a:lnTo>
                    <a:lnTo>
                      <a:pt x="869313" y="783031"/>
                    </a:lnTo>
                    <a:lnTo>
                      <a:pt x="855007" y="784801"/>
                    </a:lnTo>
                    <a:lnTo>
                      <a:pt x="854122" y="785391"/>
                    </a:lnTo>
                    <a:lnTo>
                      <a:pt x="846452" y="795420"/>
                    </a:lnTo>
                    <a:lnTo>
                      <a:pt x="844388" y="799108"/>
                    </a:lnTo>
                    <a:lnTo>
                      <a:pt x="845272" y="799993"/>
                    </a:lnTo>
                    <a:lnTo>
                      <a:pt x="853532" y="804565"/>
                    </a:lnTo>
                    <a:lnTo>
                      <a:pt x="854712" y="805597"/>
                    </a:lnTo>
                    <a:lnTo>
                      <a:pt x="856334" y="805597"/>
                    </a:lnTo>
                    <a:lnTo>
                      <a:pt x="860464" y="804860"/>
                    </a:lnTo>
                    <a:lnTo>
                      <a:pt x="862529" y="805155"/>
                    </a:lnTo>
                    <a:lnTo>
                      <a:pt x="870198" y="804712"/>
                    </a:lnTo>
                    <a:lnTo>
                      <a:pt x="871673" y="803385"/>
                    </a:lnTo>
                    <a:lnTo>
                      <a:pt x="870198" y="801173"/>
                    </a:lnTo>
                    <a:lnTo>
                      <a:pt x="870198" y="799698"/>
                    </a:lnTo>
                    <a:lnTo>
                      <a:pt x="873148" y="797633"/>
                    </a:lnTo>
                    <a:lnTo>
                      <a:pt x="876246" y="797928"/>
                    </a:lnTo>
                    <a:lnTo>
                      <a:pt x="881555" y="799108"/>
                    </a:lnTo>
                    <a:lnTo>
                      <a:pt x="885537" y="798813"/>
                    </a:lnTo>
                    <a:lnTo>
                      <a:pt x="888192" y="796895"/>
                    </a:lnTo>
                    <a:lnTo>
                      <a:pt x="890700" y="795715"/>
                    </a:lnTo>
                    <a:lnTo>
                      <a:pt x="893060" y="795125"/>
                    </a:lnTo>
                    <a:lnTo>
                      <a:pt x="894977" y="795125"/>
                    </a:lnTo>
                    <a:lnTo>
                      <a:pt x="899402" y="796453"/>
                    </a:lnTo>
                    <a:lnTo>
                      <a:pt x="900434" y="794978"/>
                    </a:lnTo>
                    <a:lnTo>
                      <a:pt x="901024" y="791733"/>
                    </a:lnTo>
                    <a:lnTo>
                      <a:pt x="903236" y="789226"/>
                    </a:lnTo>
                    <a:lnTo>
                      <a:pt x="908989" y="786423"/>
                    </a:lnTo>
                    <a:lnTo>
                      <a:pt x="914446" y="784359"/>
                    </a:lnTo>
                    <a:lnTo>
                      <a:pt x="916953" y="783769"/>
                    </a:lnTo>
                    <a:lnTo>
                      <a:pt x="921083" y="784948"/>
                    </a:lnTo>
                    <a:lnTo>
                      <a:pt x="921673" y="785833"/>
                    </a:lnTo>
                    <a:lnTo>
                      <a:pt x="920935" y="788783"/>
                    </a:lnTo>
                    <a:lnTo>
                      <a:pt x="919018" y="791143"/>
                    </a:lnTo>
                    <a:lnTo>
                      <a:pt x="917101" y="792618"/>
                    </a:lnTo>
                    <a:lnTo>
                      <a:pt x="914298" y="794240"/>
                    </a:lnTo>
                    <a:lnTo>
                      <a:pt x="911938" y="794978"/>
                    </a:lnTo>
                    <a:lnTo>
                      <a:pt x="908251" y="795273"/>
                    </a:lnTo>
                    <a:lnTo>
                      <a:pt x="904711" y="798223"/>
                    </a:lnTo>
                    <a:lnTo>
                      <a:pt x="904121" y="799550"/>
                    </a:lnTo>
                    <a:lnTo>
                      <a:pt x="904121" y="803532"/>
                    </a:lnTo>
                    <a:lnTo>
                      <a:pt x="903384" y="803827"/>
                    </a:lnTo>
                    <a:lnTo>
                      <a:pt x="901467" y="803237"/>
                    </a:lnTo>
                    <a:lnTo>
                      <a:pt x="897927" y="802942"/>
                    </a:lnTo>
                    <a:lnTo>
                      <a:pt x="896747" y="803385"/>
                    </a:lnTo>
                    <a:lnTo>
                      <a:pt x="894682" y="806187"/>
                    </a:lnTo>
                    <a:lnTo>
                      <a:pt x="893502" y="806925"/>
                    </a:lnTo>
                    <a:lnTo>
                      <a:pt x="891290" y="807515"/>
                    </a:lnTo>
                    <a:lnTo>
                      <a:pt x="889372" y="807810"/>
                    </a:lnTo>
                    <a:lnTo>
                      <a:pt x="885980" y="807810"/>
                    </a:lnTo>
                    <a:lnTo>
                      <a:pt x="883325" y="808400"/>
                    </a:lnTo>
                    <a:lnTo>
                      <a:pt x="880080" y="809875"/>
                    </a:lnTo>
                    <a:lnTo>
                      <a:pt x="877573" y="810465"/>
                    </a:lnTo>
                    <a:lnTo>
                      <a:pt x="875951" y="810022"/>
                    </a:lnTo>
                    <a:lnTo>
                      <a:pt x="869313" y="811202"/>
                    </a:lnTo>
                    <a:lnTo>
                      <a:pt x="868281" y="811202"/>
                    </a:lnTo>
                    <a:lnTo>
                      <a:pt x="868576" y="812087"/>
                    </a:lnTo>
                    <a:lnTo>
                      <a:pt x="870051" y="814447"/>
                    </a:lnTo>
                    <a:lnTo>
                      <a:pt x="869166" y="816807"/>
                    </a:lnTo>
                    <a:lnTo>
                      <a:pt x="865774" y="819019"/>
                    </a:lnTo>
                    <a:lnTo>
                      <a:pt x="864004" y="820641"/>
                    </a:lnTo>
                    <a:lnTo>
                      <a:pt x="863709" y="824476"/>
                    </a:lnTo>
                    <a:lnTo>
                      <a:pt x="864151" y="825951"/>
                    </a:lnTo>
                    <a:lnTo>
                      <a:pt x="866511" y="828606"/>
                    </a:lnTo>
                    <a:lnTo>
                      <a:pt x="869461" y="830966"/>
                    </a:lnTo>
                    <a:lnTo>
                      <a:pt x="872116" y="834358"/>
                    </a:lnTo>
                    <a:lnTo>
                      <a:pt x="872411" y="835980"/>
                    </a:lnTo>
                    <a:lnTo>
                      <a:pt x="872116" y="838045"/>
                    </a:lnTo>
                    <a:lnTo>
                      <a:pt x="872116" y="839963"/>
                    </a:lnTo>
                    <a:lnTo>
                      <a:pt x="874328" y="844977"/>
                    </a:lnTo>
                    <a:lnTo>
                      <a:pt x="876541" y="848222"/>
                    </a:lnTo>
                    <a:lnTo>
                      <a:pt x="880818" y="851320"/>
                    </a:lnTo>
                    <a:lnTo>
                      <a:pt x="881703" y="852352"/>
                    </a:lnTo>
                    <a:lnTo>
                      <a:pt x="880080" y="854564"/>
                    </a:lnTo>
                    <a:lnTo>
                      <a:pt x="880670" y="856039"/>
                    </a:lnTo>
                    <a:lnTo>
                      <a:pt x="882440" y="858104"/>
                    </a:lnTo>
                    <a:lnTo>
                      <a:pt x="884948" y="862234"/>
                    </a:lnTo>
                    <a:lnTo>
                      <a:pt x="883768" y="862234"/>
                    </a:lnTo>
                    <a:lnTo>
                      <a:pt x="880375" y="860022"/>
                    </a:lnTo>
                    <a:lnTo>
                      <a:pt x="878458" y="859284"/>
                    </a:lnTo>
                    <a:lnTo>
                      <a:pt x="878016" y="860022"/>
                    </a:lnTo>
                    <a:lnTo>
                      <a:pt x="877130" y="860022"/>
                    </a:lnTo>
                    <a:lnTo>
                      <a:pt x="875951" y="859727"/>
                    </a:lnTo>
                    <a:lnTo>
                      <a:pt x="872706" y="856777"/>
                    </a:lnTo>
                    <a:lnTo>
                      <a:pt x="870051" y="857662"/>
                    </a:lnTo>
                    <a:lnTo>
                      <a:pt x="869461" y="858694"/>
                    </a:lnTo>
                    <a:lnTo>
                      <a:pt x="869461" y="865184"/>
                    </a:lnTo>
                    <a:lnTo>
                      <a:pt x="869903" y="867101"/>
                    </a:lnTo>
                    <a:lnTo>
                      <a:pt x="870493" y="868429"/>
                    </a:lnTo>
                    <a:lnTo>
                      <a:pt x="874328" y="873738"/>
                    </a:lnTo>
                    <a:lnTo>
                      <a:pt x="881850" y="882145"/>
                    </a:lnTo>
                    <a:lnTo>
                      <a:pt x="882293" y="883325"/>
                    </a:lnTo>
                    <a:lnTo>
                      <a:pt x="881408" y="883325"/>
                    </a:lnTo>
                    <a:lnTo>
                      <a:pt x="879195" y="881703"/>
                    </a:lnTo>
                    <a:lnTo>
                      <a:pt x="876393" y="879195"/>
                    </a:lnTo>
                    <a:lnTo>
                      <a:pt x="870493" y="872853"/>
                    </a:lnTo>
                    <a:lnTo>
                      <a:pt x="869019" y="870788"/>
                    </a:lnTo>
                    <a:lnTo>
                      <a:pt x="863856" y="866511"/>
                    </a:lnTo>
                    <a:lnTo>
                      <a:pt x="862676" y="864889"/>
                    </a:lnTo>
                    <a:lnTo>
                      <a:pt x="861496" y="863709"/>
                    </a:lnTo>
                    <a:lnTo>
                      <a:pt x="860169" y="862971"/>
                    </a:lnTo>
                    <a:lnTo>
                      <a:pt x="858694" y="861496"/>
                    </a:lnTo>
                    <a:lnTo>
                      <a:pt x="857072" y="859284"/>
                    </a:lnTo>
                    <a:lnTo>
                      <a:pt x="850877" y="853974"/>
                    </a:lnTo>
                    <a:lnTo>
                      <a:pt x="849845" y="852647"/>
                    </a:lnTo>
                    <a:lnTo>
                      <a:pt x="850877" y="852647"/>
                    </a:lnTo>
                    <a:lnTo>
                      <a:pt x="853827" y="854122"/>
                    </a:lnTo>
                    <a:lnTo>
                      <a:pt x="857072" y="854417"/>
                    </a:lnTo>
                    <a:lnTo>
                      <a:pt x="860464" y="853532"/>
                    </a:lnTo>
                    <a:lnTo>
                      <a:pt x="862971" y="852352"/>
                    </a:lnTo>
                    <a:lnTo>
                      <a:pt x="864594" y="851025"/>
                    </a:lnTo>
                    <a:lnTo>
                      <a:pt x="865184" y="849402"/>
                    </a:lnTo>
                    <a:lnTo>
                      <a:pt x="864594" y="847632"/>
                    </a:lnTo>
                    <a:lnTo>
                      <a:pt x="863119" y="845272"/>
                    </a:lnTo>
                    <a:lnTo>
                      <a:pt x="853827" y="838783"/>
                    </a:lnTo>
                    <a:lnTo>
                      <a:pt x="849992" y="835243"/>
                    </a:lnTo>
                    <a:lnTo>
                      <a:pt x="847337" y="830376"/>
                    </a:lnTo>
                    <a:lnTo>
                      <a:pt x="846747" y="830081"/>
                    </a:lnTo>
                    <a:lnTo>
                      <a:pt x="844977" y="829786"/>
                    </a:lnTo>
                    <a:lnTo>
                      <a:pt x="844092" y="830818"/>
                    </a:lnTo>
                    <a:lnTo>
                      <a:pt x="841438" y="837308"/>
                    </a:lnTo>
                    <a:lnTo>
                      <a:pt x="840405" y="838045"/>
                    </a:lnTo>
                    <a:lnTo>
                      <a:pt x="839373" y="837308"/>
                    </a:lnTo>
                    <a:lnTo>
                      <a:pt x="837898" y="834801"/>
                    </a:lnTo>
                    <a:lnTo>
                      <a:pt x="837455" y="833031"/>
                    </a:lnTo>
                    <a:lnTo>
                      <a:pt x="836718" y="828311"/>
                    </a:lnTo>
                    <a:lnTo>
                      <a:pt x="835538" y="825951"/>
                    </a:lnTo>
                    <a:lnTo>
                      <a:pt x="834358" y="825066"/>
                    </a:lnTo>
                    <a:lnTo>
                      <a:pt x="830671" y="824181"/>
                    </a:lnTo>
                    <a:lnTo>
                      <a:pt x="820051" y="824181"/>
                    </a:lnTo>
                    <a:lnTo>
                      <a:pt x="818577" y="823149"/>
                    </a:lnTo>
                    <a:lnTo>
                      <a:pt x="816659" y="820051"/>
                    </a:lnTo>
                    <a:lnTo>
                      <a:pt x="814742" y="817987"/>
                    </a:lnTo>
                    <a:lnTo>
                      <a:pt x="812824" y="817692"/>
                    </a:lnTo>
                    <a:lnTo>
                      <a:pt x="811939" y="817102"/>
                    </a:lnTo>
                    <a:lnTo>
                      <a:pt x="809137" y="813119"/>
                    </a:lnTo>
                    <a:lnTo>
                      <a:pt x="808252" y="812382"/>
                    </a:lnTo>
                    <a:lnTo>
                      <a:pt x="807515" y="812382"/>
                    </a:lnTo>
                    <a:lnTo>
                      <a:pt x="804565" y="814152"/>
                    </a:lnTo>
                    <a:lnTo>
                      <a:pt x="800435" y="814152"/>
                    </a:lnTo>
                    <a:lnTo>
                      <a:pt x="789078" y="819609"/>
                    </a:lnTo>
                    <a:lnTo>
                      <a:pt x="784211" y="821526"/>
                    </a:lnTo>
                    <a:lnTo>
                      <a:pt x="781704" y="821526"/>
                    </a:lnTo>
                    <a:lnTo>
                      <a:pt x="779934" y="821231"/>
                    </a:lnTo>
                    <a:lnTo>
                      <a:pt x="778901" y="820199"/>
                    </a:lnTo>
                    <a:lnTo>
                      <a:pt x="776394" y="820494"/>
                    </a:lnTo>
                    <a:lnTo>
                      <a:pt x="772264" y="822264"/>
                    </a:lnTo>
                    <a:lnTo>
                      <a:pt x="769019" y="823149"/>
                    </a:lnTo>
                    <a:lnTo>
                      <a:pt x="765480" y="823149"/>
                    </a:lnTo>
                    <a:lnTo>
                      <a:pt x="755303" y="824329"/>
                    </a:lnTo>
                    <a:lnTo>
                      <a:pt x="751763" y="824329"/>
                    </a:lnTo>
                    <a:lnTo>
                      <a:pt x="749698" y="824919"/>
                    </a:lnTo>
                    <a:lnTo>
                      <a:pt x="746601" y="826541"/>
                    </a:lnTo>
                    <a:lnTo>
                      <a:pt x="729934" y="826541"/>
                    </a:lnTo>
                    <a:lnTo>
                      <a:pt x="726247" y="825804"/>
                    </a:lnTo>
                    <a:lnTo>
                      <a:pt x="714005" y="825804"/>
                    </a:lnTo>
                    <a:lnTo>
                      <a:pt x="708548" y="825509"/>
                    </a:lnTo>
                    <a:lnTo>
                      <a:pt x="704418" y="824624"/>
                    </a:lnTo>
                    <a:lnTo>
                      <a:pt x="701173" y="824329"/>
                    </a:lnTo>
                    <a:lnTo>
                      <a:pt x="698814" y="824329"/>
                    </a:lnTo>
                    <a:lnTo>
                      <a:pt x="694536" y="823591"/>
                    </a:lnTo>
                    <a:lnTo>
                      <a:pt x="688489" y="821674"/>
                    </a:lnTo>
                    <a:lnTo>
                      <a:pt x="683475" y="820789"/>
                    </a:lnTo>
                    <a:lnTo>
                      <a:pt x="679492" y="821084"/>
                    </a:lnTo>
                    <a:lnTo>
                      <a:pt x="676247" y="820494"/>
                    </a:lnTo>
                    <a:lnTo>
                      <a:pt x="672118" y="818134"/>
                    </a:lnTo>
                    <a:lnTo>
                      <a:pt x="668283" y="816807"/>
                    </a:lnTo>
                    <a:lnTo>
                      <a:pt x="668283" y="815922"/>
                    </a:lnTo>
                    <a:lnTo>
                      <a:pt x="674330" y="812529"/>
                    </a:lnTo>
                    <a:lnTo>
                      <a:pt x="675215" y="811644"/>
                    </a:lnTo>
                    <a:lnTo>
                      <a:pt x="674773" y="808695"/>
                    </a:lnTo>
                    <a:lnTo>
                      <a:pt x="675068" y="807810"/>
                    </a:lnTo>
                    <a:lnTo>
                      <a:pt x="676395" y="806630"/>
                    </a:lnTo>
                    <a:lnTo>
                      <a:pt x="683622" y="803827"/>
                    </a:lnTo>
                    <a:lnTo>
                      <a:pt x="685834" y="800435"/>
                    </a:lnTo>
                    <a:lnTo>
                      <a:pt x="698666" y="801468"/>
                    </a:lnTo>
                    <a:lnTo>
                      <a:pt x="703386" y="800583"/>
                    </a:lnTo>
                    <a:lnTo>
                      <a:pt x="704566" y="799845"/>
                    </a:lnTo>
                    <a:lnTo>
                      <a:pt x="705451" y="798813"/>
                    </a:lnTo>
                    <a:lnTo>
                      <a:pt x="706926" y="794683"/>
                    </a:lnTo>
                    <a:lnTo>
                      <a:pt x="706336" y="793945"/>
                    </a:lnTo>
                    <a:lnTo>
                      <a:pt x="704713" y="793945"/>
                    </a:lnTo>
                    <a:lnTo>
                      <a:pt x="703681" y="793061"/>
                    </a:lnTo>
                    <a:lnTo>
                      <a:pt x="703238" y="791143"/>
                    </a:lnTo>
                    <a:lnTo>
                      <a:pt x="700436" y="787751"/>
                    </a:lnTo>
                    <a:lnTo>
                      <a:pt x="695274" y="782884"/>
                    </a:lnTo>
                    <a:lnTo>
                      <a:pt x="689817" y="778901"/>
                    </a:lnTo>
                    <a:lnTo>
                      <a:pt x="680082" y="774182"/>
                    </a:lnTo>
                    <a:lnTo>
                      <a:pt x="673593" y="772264"/>
                    </a:lnTo>
                    <a:lnTo>
                      <a:pt x="668283" y="770052"/>
                    </a:lnTo>
                    <a:lnTo>
                      <a:pt x="663416" y="768577"/>
                    </a:lnTo>
                    <a:lnTo>
                      <a:pt x="658843" y="767987"/>
                    </a:lnTo>
                    <a:lnTo>
                      <a:pt x="656779" y="767987"/>
                    </a:lnTo>
                    <a:lnTo>
                      <a:pt x="655451" y="769314"/>
                    </a:lnTo>
                    <a:lnTo>
                      <a:pt x="649404" y="768577"/>
                    </a:lnTo>
                    <a:lnTo>
                      <a:pt x="647339" y="768577"/>
                    </a:lnTo>
                    <a:lnTo>
                      <a:pt x="647339" y="769314"/>
                    </a:lnTo>
                    <a:lnTo>
                      <a:pt x="652059" y="774034"/>
                    </a:lnTo>
                    <a:lnTo>
                      <a:pt x="652059" y="774919"/>
                    </a:lnTo>
                    <a:lnTo>
                      <a:pt x="647929" y="774477"/>
                    </a:lnTo>
                    <a:lnTo>
                      <a:pt x="644979" y="773297"/>
                    </a:lnTo>
                    <a:lnTo>
                      <a:pt x="642619" y="773002"/>
                    </a:lnTo>
                    <a:lnTo>
                      <a:pt x="639375" y="773002"/>
                    </a:lnTo>
                    <a:lnTo>
                      <a:pt x="626985" y="771379"/>
                    </a:lnTo>
                    <a:lnTo>
                      <a:pt x="624183" y="771822"/>
                    </a:lnTo>
                    <a:lnTo>
                      <a:pt x="621676" y="771527"/>
                    </a:lnTo>
                    <a:lnTo>
                      <a:pt x="619463" y="770494"/>
                    </a:lnTo>
                    <a:lnTo>
                      <a:pt x="605894" y="767545"/>
                    </a:lnTo>
                    <a:lnTo>
                      <a:pt x="598962" y="765627"/>
                    </a:lnTo>
                    <a:lnTo>
                      <a:pt x="593357" y="763267"/>
                    </a:lnTo>
                    <a:lnTo>
                      <a:pt x="588638" y="760907"/>
                    </a:lnTo>
                    <a:lnTo>
                      <a:pt x="581853" y="756778"/>
                    </a:lnTo>
                    <a:lnTo>
                      <a:pt x="578608" y="755745"/>
                    </a:lnTo>
                    <a:lnTo>
                      <a:pt x="552945" y="751763"/>
                    </a:lnTo>
                    <a:lnTo>
                      <a:pt x="545423" y="749993"/>
                    </a:lnTo>
                    <a:lnTo>
                      <a:pt x="541440" y="748076"/>
                    </a:lnTo>
                    <a:lnTo>
                      <a:pt x="527724" y="738931"/>
                    </a:lnTo>
                    <a:lnTo>
                      <a:pt x="523889" y="736866"/>
                    </a:lnTo>
                    <a:lnTo>
                      <a:pt x="514154" y="733032"/>
                    </a:lnTo>
                    <a:lnTo>
                      <a:pt x="508992" y="731409"/>
                    </a:lnTo>
                    <a:lnTo>
                      <a:pt x="503535" y="730377"/>
                    </a:lnTo>
                    <a:lnTo>
                      <a:pt x="494981" y="729492"/>
                    </a:lnTo>
                    <a:lnTo>
                      <a:pt x="486721" y="729787"/>
                    </a:lnTo>
                    <a:lnTo>
                      <a:pt x="478462" y="729344"/>
                    </a:lnTo>
                    <a:lnTo>
                      <a:pt x="476397" y="729787"/>
                    </a:lnTo>
                    <a:lnTo>
                      <a:pt x="471972" y="729344"/>
                    </a:lnTo>
                    <a:lnTo>
                      <a:pt x="470202" y="729787"/>
                    </a:lnTo>
                    <a:lnTo>
                      <a:pt x="468875" y="731114"/>
                    </a:lnTo>
                    <a:lnTo>
                      <a:pt x="467990" y="733179"/>
                    </a:lnTo>
                    <a:lnTo>
                      <a:pt x="467105" y="738046"/>
                    </a:lnTo>
                    <a:lnTo>
                      <a:pt x="465335" y="742324"/>
                    </a:lnTo>
                    <a:lnTo>
                      <a:pt x="464450" y="743356"/>
                    </a:lnTo>
                    <a:lnTo>
                      <a:pt x="461500" y="744388"/>
                    </a:lnTo>
                    <a:lnTo>
                      <a:pt x="458845" y="747928"/>
                    </a:lnTo>
                    <a:lnTo>
                      <a:pt x="457075" y="749403"/>
                    </a:lnTo>
                    <a:lnTo>
                      <a:pt x="455011" y="749993"/>
                    </a:lnTo>
                    <a:lnTo>
                      <a:pt x="443506" y="749993"/>
                    </a:lnTo>
                    <a:lnTo>
                      <a:pt x="441884" y="750878"/>
                    </a:lnTo>
                    <a:lnTo>
                      <a:pt x="435984" y="750583"/>
                    </a:lnTo>
                    <a:lnTo>
                      <a:pt x="433624" y="749846"/>
                    </a:lnTo>
                    <a:lnTo>
                      <a:pt x="432444" y="748961"/>
                    </a:lnTo>
                    <a:lnTo>
                      <a:pt x="432149" y="747781"/>
                    </a:lnTo>
                    <a:lnTo>
                      <a:pt x="432887" y="746453"/>
                    </a:lnTo>
                    <a:lnTo>
                      <a:pt x="434362" y="744683"/>
                    </a:lnTo>
                    <a:lnTo>
                      <a:pt x="441146" y="737309"/>
                    </a:lnTo>
                    <a:lnTo>
                      <a:pt x="441441" y="735539"/>
                    </a:lnTo>
                    <a:lnTo>
                      <a:pt x="435542" y="733474"/>
                    </a:lnTo>
                    <a:lnTo>
                      <a:pt x="434067" y="731999"/>
                    </a:lnTo>
                    <a:lnTo>
                      <a:pt x="432297" y="724920"/>
                    </a:lnTo>
                    <a:lnTo>
                      <a:pt x="432297" y="721970"/>
                    </a:lnTo>
                    <a:lnTo>
                      <a:pt x="433034" y="718282"/>
                    </a:lnTo>
                    <a:lnTo>
                      <a:pt x="433034" y="716070"/>
                    </a:lnTo>
                    <a:lnTo>
                      <a:pt x="431412" y="714595"/>
                    </a:lnTo>
                    <a:lnTo>
                      <a:pt x="430085" y="714153"/>
                    </a:lnTo>
                    <a:lnTo>
                      <a:pt x="427872" y="714595"/>
                    </a:lnTo>
                    <a:lnTo>
                      <a:pt x="426102" y="715775"/>
                    </a:lnTo>
                    <a:lnTo>
                      <a:pt x="425070" y="717545"/>
                    </a:lnTo>
                    <a:lnTo>
                      <a:pt x="419613" y="719315"/>
                    </a:lnTo>
                    <a:lnTo>
                      <a:pt x="418580" y="720052"/>
                    </a:lnTo>
                    <a:lnTo>
                      <a:pt x="419318" y="720642"/>
                    </a:lnTo>
                    <a:lnTo>
                      <a:pt x="420498" y="720937"/>
                    </a:lnTo>
                    <a:lnTo>
                      <a:pt x="421972" y="720937"/>
                    </a:lnTo>
                    <a:lnTo>
                      <a:pt x="424480" y="721675"/>
                    </a:lnTo>
                    <a:lnTo>
                      <a:pt x="423742" y="722707"/>
                    </a:lnTo>
                    <a:lnTo>
                      <a:pt x="421235" y="724182"/>
                    </a:lnTo>
                    <a:lnTo>
                      <a:pt x="419170" y="726100"/>
                    </a:lnTo>
                    <a:lnTo>
                      <a:pt x="417548" y="728459"/>
                    </a:lnTo>
                    <a:lnTo>
                      <a:pt x="416220" y="729639"/>
                    </a:lnTo>
                    <a:lnTo>
                      <a:pt x="415335" y="729639"/>
                    </a:lnTo>
                    <a:lnTo>
                      <a:pt x="413123" y="729197"/>
                    </a:lnTo>
                    <a:lnTo>
                      <a:pt x="412386" y="732589"/>
                    </a:lnTo>
                    <a:lnTo>
                      <a:pt x="412681" y="733769"/>
                    </a:lnTo>
                    <a:lnTo>
                      <a:pt x="409436" y="737014"/>
                    </a:lnTo>
                    <a:lnTo>
                      <a:pt x="409141" y="738636"/>
                    </a:lnTo>
                    <a:lnTo>
                      <a:pt x="411648" y="741439"/>
                    </a:lnTo>
                    <a:lnTo>
                      <a:pt x="414155" y="745421"/>
                    </a:lnTo>
                    <a:lnTo>
                      <a:pt x="414155" y="747781"/>
                    </a:lnTo>
                    <a:lnTo>
                      <a:pt x="408403" y="751468"/>
                    </a:lnTo>
                    <a:lnTo>
                      <a:pt x="404864" y="751468"/>
                    </a:lnTo>
                    <a:lnTo>
                      <a:pt x="399554" y="749993"/>
                    </a:lnTo>
                    <a:lnTo>
                      <a:pt x="394834" y="748223"/>
                    </a:lnTo>
                    <a:lnTo>
                      <a:pt x="390704" y="746011"/>
                    </a:lnTo>
                    <a:lnTo>
                      <a:pt x="385837" y="742324"/>
                    </a:lnTo>
                    <a:lnTo>
                      <a:pt x="376398" y="733769"/>
                    </a:lnTo>
                    <a:lnTo>
                      <a:pt x="374480" y="731557"/>
                    </a:lnTo>
                    <a:lnTo>
                      <a:pt x="372563" y="728017"/>
                    </a:lnTo>
                    <a:lnTo>
                      <a:pt x="370646" y="723002"/>
                    </a:lnTo>
                    <a:lnTo>
                      <a:pt x="368138" y="718135"/>
                    </a:lnTo>
                    <a:lnTo>
                      <a:pt x="362681" y="709728"/>
                    </a:lnTo>
                    <a:lnTo>
                      <a:pt x="360321" y="707073"/>
                    </a:lnTo>
                    <a:lnTo>
                      <a:pt x="356339" y="703681"/>
                    </a:lnTo>
                    <a:lnTo>
                      <a:pt x="346457" y="696601"/>
                    </a:lnTo>
                    <a:lnTo>
                      <a:pt x="343655" y="695126"/>
                    </a:lnTo>
                    <a:lnTo>
                      <a:pt x="340262" y="693946"/>
                    </a:lnTo>
                    <a:lnTo>
                      <a:pt x="338935" y="694241"/>
                    </a:lnTo>
                    <a:lnTo>
                      <a:pt x="336723" y="696306"/>
                    </a:lnTo>
                    <a:lnTo>
                      <a:pt x="335690" y="698371"/>
                    </a:lnTo>
                    <a:lnTo>
                      <a:pt x="335690" y="701321"/>
                    </a:lnTo>
                    <a:lnTo>
                      <a:pt x="336870" y="702353"/>
                    </a:lnTo>
                    <a:lnTo>
                      <a:pt x="340262" y="703976"/>
                    </a:lnTo>
                    <a:lnTo>
                      <a:pt x="338787" y="705598"/>
                    </a:lnTo>
                    <a:lnTo>
                      <a:pt x="339082" y="706188"/>
                    </a:lnTo>
                    <a:lnTo>
                      <a:pt x="340705" y="707221"/>
                    </a:lnTo>
                    <a:lnTo>
                      <a:pt x="348227" y="708696"/>
                    </a:lnTo>
                    <a:lnTo>
                      <a:pt x="346162" y="710465"/>
                    </a:lnTo>
                    <a:lnTo>
                      <a:pt x="337460" y="713268"/>
                    </a:lnTo>
                    <a:lnTo>
                      <a:pt x="332740" y="715775"/>
                    </a:lnTo>
                    <a:lnTo>
                      <a:pt x="330675" y="721380"/>
                    </a:lnTo>
                    <a:lnTo>
                      <a:pt x="329938" y="722707"/>
                    </a:lnTo>
                    <a:lnTo>
                      <a:pt x="321678" y="729787"/>
                    </a:lnTo>
                    <a:lnTo>
                      <a:pt x="317844" y="732589"/>
                    </a:lnTo>
                    <a:lnTo>
                      <a:pt x="314746" y="734359"/>
                    </a:lnTo>
                    <a:lnTo>
                      <a:pt x="312534" y="734949"/>
                    </a:lnTo>
                    <a:lnTo>
                      <a:pt x="311354" y="734212"/>
                    </a:lnTo>
                    <a:lnTo>
                      <a:pt x="310469" y="732737"/>
                    </a:lnTo>
                    <a:lnTo>
                      <a:pt x="309879" y="730377"/>
                    </a:lnTo>
                    <a:lnTo>
                      <a:pt x="310322" y="728902"/>
                    </a:lnTo>
                    <a:lnTo>
                      <a:pt x="315484" y="726984"/>
                    </a:lnTo>
                    <a:lnTo>
                      <a:pt x="316074" y="726100"/>
                    </a:lnTo>
                    <a:lnTo>
                      <a:pt x="316959" y="722855"/>
                    </a:lnTo>
                    <a:lnTo>
                      <a:pt x="316516" y="722855"/>
                    </a:lnTo>
                    <a:lnTo>
                      <a:pt x="314304" y="724330"/>
                    </a:lnTo>
                    <a:lnTo>
                      <a:pt x="312976" y="725657"/>
                    </a:lnTo>
                    <a:lnTo>
                      <a:pt x="310912" y="726689"/>
                    </a:lnTo>
                    <a:lnTo>
                      <a:pt x="306782" y="727869"/>
                    </a:lnTo>
                    <a:lnTo>
                      <a:pt x="298817" y="729197"/>
                    </a:lnTo>
                    <a:lnTo>
                      <a:pt x="284511" y="734212"/>
                    </a:lnTo>
                    <a:lnTo>
                      <a:pt x="278316" y="737161"/>
                    </a:lnTo>
                    <a:lnTo>
                      <a:pt x="274039" y="741144"/>
                    </a:lnTo>
                    <a:lnTo>
                      <a:pt x="270204" y="745273"/>
                    </a:lnTo>
                    <a:lnTo>
                      <a:pt x="264599" y="752795"/>
                    </a:lnTo>
                    <a:lnTo>
                      <a:pt x="263567" y="754418"/>
                    </a:lnTo>
                    <a:lnTo>
                      <a:pt x="262092" y="757958"/>
                    </a:lnTo>
                    <a:lnTo>
                      <a:pt x="261797" y="755893"/>
                    </a:lnTo>
                    <a:lnTo>
                      <a:pt x="261797" y="750878"/>
                    </a:lnTo>
                    <a:lnTo>
                      <a:pt x="260912" y="747781"/>
                    </a:lnTo>
                    <a:lnTo>
                      <a:pt x="259585" y="746748"/>
                    </a:lnTo>
                    <a:lnTo>
                      <a:pt x="258257" y="746306"/>
                    </a:lnTo>
                    <a:lnTo>
                      <a:pt x="256930" y="746306"/>
                    </a:lnTo>
                    <a:lnTo>
                      <a:pt x="255750" y="747633"/>
                    </a:lnTo>
                    <a:lnTo>
                      <a:pt x="253537" y="750731"/>
                    </a:lnTo>
                    <a:lnTo>
                      <a:pt x="252800" y="750731"/>
                    </a:lnTo>
                    <a:lnTo>
                      <a:pt x="253390" y="748371"/>
                    </a:lnTo>
                    <a:lnTo>
                      <a:pt x="252357" y="747486"/>
                    </a:lnTo>
                    <a:lnTo>
                      <a:pt x="246605" y="746306"/>
                    </a:lnTo>
                    <a:lnTo>
                      <a:pt x="244836" y="746306"/>
                    </a:lnTo>
                    <a:lnTo>
                      <a:pt x="240706" y="747633"/>
                    </a:lnTo>
                    <a:lnTo>
                      <a:pt x="239821" y="749108"/>
                    </a:lnTo>
                    <a:lnTo>
                      <a:pt x="240853" y="749698"/>
                    </a:lnTo>
                    <a:lnTo>
                      <a:pt x="240853" y="750583"/>
                    </a:lnTo>
                    <a:lnTo>
                      <a:pt x="239526" y="752205"/>
                    </a:lnTo>
                    <a:lnTo>
                      <a:pt x="237313" y="754270"/>
                    </a:lnTo>
                    <a:lnTo>
                      <a:pt x="231709" y="756925"/>
                    </a:lnTo>
                    <a:lnTo>
                      <a:pt x="229644" y="758400"/>
                    </a:lnTo>
                    <a:lnTo>
                      <a:pt x="225809" y="760022"/>
                    </a:lnTo>
                    <a:lnTo>
                      <a:pt x="220942" y="761202"/>
                    </a:lnTo>
                    <a:lnTo>
                      <a:pt x="216370" y="764005"/>
                    </a:lnTo>
                    <a:lnTo>
                      <a:pt x="215485" y="765775"/>
                    </a:lnTo>
                    <a:lnTo>
                      <a:pt x="215042" y="767102"/>
                    </a:lnTo>
                    <a:lnTo>
                      <a:pt x="215042" y="768872"/>
                    </a:lnTo>
                    <a:lnTo>
                      <a:pt x="215780" y="771232"/>
                    </a:lnTo>
                    <a:lnTo>
                      <a:pt x="216665" y="772412"/>
                    </a:lnTo>
                    <a:lnTo>
                      <a:pt x="220942" y="772707"/>
                    </a:lnTo>
                    <a:lnTo>
                      <a:pt x="221237" y="773297"/>
                    </a:lnTo>
                    <a:lnTo>
                      <a:pt x="220057" y="774624"/>
                    </a:lnTo>
                    <a:lnTo>
                      <a:pt x="216665" y="776099"/>
                    </a:lnTo>
                    <a:lnTo>
                      <a:pt x="201031" y="774624"/>
                    </a:lnTo>
                    <a:lnTo>
                      <a:pt x="200146" y="775214"/>
                    </a:lnTo>
                    <a:lnTo>
                      <a:pt x="200588" y="775952"/>
                    </a:lnTo>
                    <a:lnTo>
                      <a:pt x="203980" y="777869"/>
                    </a:lnTo>
                    <a:lnTo>
                      <a:pt x="205455" y="779196"/>
                    </a:lnTo>
                    <a:lnTo>
                      <a:pt x="203980" y="779491"/>
                    </a:lnTo>
                    <a:lnTo>
                      <a:pt x="199998" y="778164"/>
                    </a:lnTo>
                    <a:lnTo>
                      <a:pt x="199408" y="777279"/>
                    </a:lnTo>
                    <a:lnTo>
                      <a:pt x="198228" y="774772"/>
                    </a:lnTo>
                    <a:lnTo>
                      <a:pt x="199261" y="772854"/>
                    </a:lnTo>
                    <a:lnTo>
                      <a:pt x="203243" y="769167"/>
                    </a:lnTo>
                    <a:lnTo>
                      <a:pt x="206930" y="766365"/>
                    </a:lnTo>
                    <a:lnTo>
                      <a:pt x="210175" y="762972"/>
                    </a:lnTo>
                    <a:lnTo>
                      <a:pt x="214157" y="758105"/>
                    </a:lnTo>
                    <a:lnTo>
                      <a:pt x="217550" y="755598"/>
                    </a:lnTo>
                    <a:lnTo>
                      <a:pt x="222859" y="755008"/>
                    </a:lnTo>
                    <a:lnTo>
                      <a:pt x="226842" y="753385"/>
                    </a:lnTo>
                    <a:lnTo>
                      <a:pt x="230381" y="750731"/>
                    </a:lnTo>
                    <a:lnTo>
                      <a:pt x="232151" y="748961"/>
                    </a:lnTo>
                    <a:lnTo>
                      <a:pt x="235839" y="743651"/>
                    </a:lnTo>
                    <a:lnTo>
                      <a:pt x="237166" y="742913"/>
                    </a:lnTo>
                    <a:lnTo>
                      <a:pt x="239083" y="742176"/>
                    </a:lnTo>
                    <a:lnTo>
                      <a:pt x="249260" y="740849"/>
                    </a:lnTo>
                    <a:lnTo>
                      <a:pt x="253685" y="740111"/>
                    </a:lnTo>
                    <a:lnTo>
                      <a:pt x="256192" y="739226"/>
                    </a:lnTo>
                    <a:lnTo>
                      <a:pt x="262682" y="738489"/>
                    </a:lnTo>
                    <a:lnTo>
                      <a:pt x="266074" y="737604"/>
                    </a:lnTo>
                    <a:lnTo>
                      <a:pt x="269319" y="735981"/>
                    </a:lnTo>
                    <a:lnTo>
                      <a:pt x="275809" y="731557"/>
                    </a:lnTo>
                    <a:lnTo>
                      <a:pt x="297047" y="721380"/>
                    </a:lnTo>
                    <a:lnTo>
                      <a:pt x="299997" y="717840"/>
                    </a:lnTo>
                    <a:lnTo>
                      <a:pt x="299997" y="716365"/>
                    </a:lnTo>
                    <a:lnTo>
                      <a:pt x="297785" y="713415"/>
                    </a:lnTo>
                    <a:lnTo>
                      <a:pt x="296457" y="712235"/>
                    </a:lnTo>
                    <a:lnTo>
                      <a:pt x="294983" y="712235"/>
                    </a:lnTo>
                    <a:lnTo>
                      <a:pt x="290558" y="716365"/>
                    </a:lnTo>
                    <a:lnTo>
                      <a:pt x="289378" y="717103"/>
                    </a:lnTo>
                    <a:lnTo>
                      <a:pt x="286871" y="717103"/>
                    </a:lnTo>
                    <a:lnTo>
                      <a:pt x="283478" y="717398"/>
                    </a:lnTo>
                    <a:lnTo>
                      <a:pt x="280823" y="716808"/>
                    </a:lnTo>
                    <a:lnTo>
                      <a:pt x="277579" y="715333"/>
                    </a:lnTo>
                    <a:lnTo>
                      <a:pt x="274924" y="714743"/>
                    </a:lnTo>
                    <a:lnTo>
                      <a:pt x="270499" y="715480"/>
                    </a:lnTo>
                    <a:lnTo>
                      <a:pt x="263714" y="719020"/>
                    </a:lnTo>
                    <a:lnTo>
                      <a:pt x="262092" y="720642"/>
                    </a:lnTo>
                    <a:lnTo>
                      <a:pt x="261060" y="722412"/>
                    </a:lnTo>
                    <a:lnTo>
                      <a:pt x="258257" y="725805"/>
                    </a:lnTo>
                    <a:lnTo>
                      <a:pt x="256192" y="726100"/>
                    </a:lnTo>
                    <a:lnTo>
                      <a:pt x="253537" y="725067"/>
                    </a:lnTo>
                    <a:lnTo>
                      <a:pt x="250293" y="725362"/>
                    </a:lnTo>
                    <a:lnTo>
                      <a:pt x="246605" y="726984"/>
                    </a:lnTo>
                    <a:lnTo>
                      <a:pt x="237461" y="733032"/>
                    </a:lnTo>
                    <a:lnTo>
                      <a:pt x="231414" y="735244"/>
                    </a:lnTo>
                    <a:lnTo>
                      <a:pt x="229644" y="735244"/>
                    </a:lnTo>
                    <a:lnTo>
                      <a:pt x="226989" y="733032"/>
                    </a:lnTo>
                    <a:lnTo>
                      <a:pt x="223007" y="733622"/>
                    </a:lnTo>
                    <a:lnTo>
                      <a:pt x="221679" y="734212"/>
                    </a:lnTo>
                    <a:lnTo>
                      <a:pt x="220794" y="735096"/>
                    </a:lnTo>
                    <a:lnTo>
                      <a:pt x="220794" y="735539"/>
                    </a:lnTo>
                    <a:lnTo>
                      <a:pt x="223154" y="735834"/>
                    </a:lnTo>
                    <a:lnTo>
                      <a:pt x="224924" y="736719"/>
                    </a:lnTo>
                    <a:lnTo>
                      <a:pt x="225219" y="737456"/>
                    </a:lnTo>
                    <a:lnTo>
                      <a:pt x="223892" y="738046"/>
                    </a:lnTo>
                    <a:lnTo>
                      <a:pt x="213715" y="738046"/>
                    </a:lnTo>
                    <a:lnTo>
                      <a:pt x="211797" y="738784"/>
                    </a:lnTo>
                    <a:lnTo>
                      <a:pt x="208848" y="744388"/>
                    </a:lnTo>
                    <a:lnTo>
                      <a:pt x="207373" y="746158"/>
                    </a:lnTo>
                    <a:lnTo>
                      <a:pt x="205308" y="747928"/>
                    </a:lnTo>
                    <a:lnTo>
                      <a:pt x="201916" y="748961"/>
                    </a:lnTo>
                    <a:lnTo>
                      <a:pt x="197196" y="749256"/>
                    </a:lnTo>
                    <a:lnTo>
                      <a:pt x="191444" y="751026"/>
                    </a:lnTo>
                    <a:lnTo>
                      <a:pt x="184807" y="754123"/>
                    </a:lnTo>
                    <a:lnTo>
                      <a:pt x="178907" y="756335"/>
                    </a:lnTo>
                    <a:lnTo>
                      <a:pt x="179202" y="755008"/>
                    </a:lnTo>
                    <a:lnTo>
                      <a:pt x="183037" y="749993"/>
                    </a:lnTo>
                    <a:lnTo>
                      <a:pt x="184954" y="748076"/>
                    </a:lnTo>
                    <a:lnTo>
                      <a:pt x="186724" y="744388"/>
                    </a:lnTo>
                    <a:lnTo>
                      <a:pt x="186134" y="743503"/>
                    </a:lnTo>
                    <a:lnTo>
                      <a:pt x="181562" y="742176"/>
                    </a:lnTo>
                    <a:lnTo>
                      <a:pt x="180087" y="740849"/>
                    </a:lnTo>
                    <a:lnTo>
                      <a:pt x="178612" y="738489"/>
                    </a:lnTo>
                    <a:lnTo>
                      <a:pt x="177285" y="737161"/>
                    </a:lnTo>
                    <a:lnTo>
                      <a:pt x="172860" y="736571"/>
                    </a:lnTo>
                    <a:lnTo>
                      <a:pt x="171680" y="737309"/>
                    </a:lnTo>
                    <a:lnTo>
                      <a:pt x="171090" y="738784"/>
                    </a:lnTo>
                    <a:lnTo>
                      <a:pt x="170500" y="741586"/>
                    </a:lnTo>
                    <a:lnTo>
                      <a:pt x="170500" y="742766"/>
                    </a:lnTo>
                    <a:lnTo>
                      <a:pt x="171532" y="745863"/>
                    </a:lnTo>
                    <a:lnTo>
                      <a:pt x="170500" y="746306"/>
                    </a:lnTo>
                    <a:lnTo>
                      <a:pt x="161060" y="745421"/>
                    </a:lnTo>
                    <a:lnTo>
                      <a:pt x="153538" y="746306"/>
                    </a:lnTo>
                    <a:lnTo>
                      <a:pt x="152064" y="747191"/>
                    </a:lnTo>
                    <a:lnTo>
                      <a:pt x="151326" y="748371"/>
                    </a:lnTo>
                    <a:lnTo>
                      <a:pt x="150736" y="753090"/>
                    </a:lnTo>
                    <a:lnTo>
                      <a:pt x="149704" y="753828"/>
                    </a:lnTo>
                    <a:lnTo>
                      <a:pt x="144246" y="752500"/>
                    </a:lnTo>
                    <a:lnTo>
                      <a:pt x="141297" y="754565"/>
                    </a:lnTo>
                    <a:lnTo>
                      <a:pt x="139232" y="753680"/>
                    </a:lnTo>
                    <a:lnTo>
                      <a:pt x="133480" y="762825"/>
                    </a:lnTo>
                    <a:lnTo>
                      <a:pt x="135102" y="764152"/>
                    </a:lnTo>
                    <a:lnTo>
                      <a:pt x="137904" y="765627"/>
                    </a:lnTo>
                    <a:lnTo>
                      <a:pt x="140264" y="766512"/>
                    </a:lnTo>
                    <a:lnTo>
                      <a:pt x="142182" y="766512"/>
                    </a:lnTo>
                    <a:lnTo>
                      <a:pt x="141739" y="767545"/>
                    </a:lnTo>
                    <a:lnTo>
                      <a:pt x="138937" y="767839"/>
                    </a:lnTo>
                    <a:lnTo>
                      <a:pt x="134365" y="767839"/>
                    </a:lnTo>
                    <a:lnTo>
                      <a:pt x="133037" y="768134"/>
                    </a:lnTo>
                    <a:lnTo>
                      <a:pt x="132595" y="769019"/>
                    </a:lnTo>
                    <a:lnTo>
                      <a:pt x="133775" y="771232"/>
                    </a:lnTo>
                    <a:lnTo>
                      <a:pt x="134217" y="771674"/>
                    </a:lnTo>
                    <a:lnTo>
                      <a:pt x="140412" y="772854"/>
                    </a:lnTo>
                    <a:lnTo>
                      <a:pt x="145721" y="775214"/>
                    </a:lnTo>
                    <a:lnTo>
                      <a:pt x="146459" y="775804"/>
                    </a:lnTo>
                    <a:lnTo>
                      <a:pt x="151031" y="781999"/>
                    </a:lnTo>
                    <a:lnTo>
                      <a:pt x="150294" y="782441"/>
                    </a:lnTo>
                    <a:lnTo>
                      <a:pt x="147639" y="781851"/>
                    </a:lnTo>
                    <a:lnTo>
                      <a:pt x="134512" y="775657"/>
                    </a:lnTo>
                    <a:lnTo>
                      <a:pt x="127875" y="773444"/>
                    </a:lnTo>
                    <a:lnTo>
                      <a:pt x="117993" y="772707"/>
                    </a:lnTo>
                    <a:lnTo>
                      <a:pt x="112241" y="773149"/>
                    </a:lnTo>
                    <a:lnTo>
                      <a:pt x="102949" y="770347"/>
                    </a:lnTo>
                    <a:lnTo>
                      <a:pt x="97934" y="769757"/>
                    </a:lnTo>
                    <a:lnTo>
                      <a:pt x="82005" y="763857"/>
                    </a:lnTo>
                    <a:lnTo>
                      <a:pt x="75221" y="761202"/>
                    </a:lnTo>
                    <a:lnTo>
                      <a:pt x="70943" y="758105"/>
                    </a:lnTo>
                    <a:lnTo>
                      <a:pt x="60471" y="753533"/>
                    </a:lnTo>
                    <a:lnTo>
                      <a:pt x="47640" y="744388"/>
                    </a:lnTo>
                    <a:lnTo>
                      <a:pt x="26843" y="739521"/>
                    </a:lnTo>
                    <a:lnTo>
                      <a:pt x="15634" y="740406"/>
                    </a:lnTo>
                    <a:lnTo>
                      <a:pt x="3687" y="738931"/>
                    </a:lnTo>
                    <a:lnTo>
                      <a:pt x="0" y="738194"/>
                    </a:lnTo>
                    <a:lnTo>
                      <a:pt x="0" y="1136715"/>
                    </a:lnTo>
                    <a:lnTo>
                      <a:pt x="6195" y="1138338"/>
                    </a:lnTo>
                    <a:lnTo>
                      <a:pt x="12389" y="1139960"/>
                    </a:lnTo>
                    <a:lnTo>
                      <a:pt x="14307" y="1136715"/>
                    </a:lnTo>
                    <a:lnTo>
                      <a:pt x="20944" y="1139223"/>
                    </a:lnTo>
                    <a:lnTo>
                      <a:pt x="26843" y="1141287"/>
                    </a:lnTo>
                    <a:lnTo>
                      <a:pt x="30531" y="1138485"/>
                    </a:lnTo>
                    <a:lnTo>
                      <a:pt x="34513" y="1135535"/>
                    </a:lnTo>
                    <a:lnTo>
                      <a:pt x="39970" y="1135535"/>
                    </a:lnTo>
                    <a:lnTo>
                      <a:pt x="46017" y="1135093"/>
                    </a:lnTo>
                    <a:lnTo>
                      <a:pt x="50147" y="1135093"/>
                    </a:lnTo>
                    <a:lnTo>
                      <a:pt x="50147" y="1137453"/>
                    </a:lnTo>
                    <a:lnTo>
                      <a:pt x="48672" y="1141582"/>
                    </a:lnTo>
                    <a:lnTo>
                      <a:pt x="47345" y="1145122"/>
                    </a:lnTo>
                    <a:lnTo>
                      <a:pt x="51032" y="1148662"/>
                    </a:lnTo>
                    <a:lnTo>
                      <a:pt x="55604" y="1150579"/>
                    </a:lnTo>
                    <a:lnTo>
                      <a:pt x="59881" y="1152349"/>
                    </a:lnTo>
                    <a:lnTo>
                      <a:pt x="61799" y="1157216"/>
                    </a:lnTo>
                    <a:lnTo>
                      <a:pt x="66519" y="1160904"/>
                    </a:lnTo>
                    <a:lnTo>
                      <a:pt x="70058" y="1163706"/>
                    </a:lnTo>
                    <a:lnTo>
                      <a:pt x="73451" y="1166361"/>
                    </a:lnTo>
                    <a:lnTo>
                      <a:pt x="78318" y="1170196"/>
                    </a:lnTo>
                    <a:lnTo>
                      <a:pt x="81710" y="1172851"/>
                    </a:lnTo>
                    <a:lnTo>
                      <a:pt x="86282" y="1176390"/>
                    </a:lnTo>
                    <a:lnTo>
                      <a:pt x="88937" y="1178455"/>
                    </a:lnTo>
                    <a:lnTo>
                      <a:pt x="90265" y="1182585"/>
                    </a:lnTo>
                    <a:lnTo>
                      <a:pt x="91887" y="1187452"/>
                    </a:lnTo>
                    <a:lnTo>
                      <a:pt x="90855" y="1190402"/>
                    </a:lnTo>
                    <a:lnTo>
                      <a:pt x="93067" y="1190844"/>
                    </a:lnTo>
                    <a:lnTo>
                      <a:pt x="97344" y="1187600"/>
                    </a:lnTo>
                    <a:lnTo>
                      <a:pt x="101326" y="1185535"/>
                    </a:lnTo>
                    <a:lnTo>
                      <a:pt x="106194" y="1183027"/>
                    </a:lnTo>
                    <a:lnTo>
                      <a:pt x="109439" y="1181405"/>
                    </a:lnTo>
                    <a:lnTo>
                      <a:pt x="115633" y="1181405"/>
                    </a:lnTo>
                    <a:lnTo>
                      <a:pt x="118583" y="1176390"/>
                    </a:lnTo>
                    <a:lnTo>
                      <a:pt x="118583" y="1169458"/>
                    </a:lnTo>
                    <a:lnTo>
                      <a:pt x="121680" y="1169458"/>
                    </a:lnTo>
                    <a:lnTo>
                      <a:pt x="123450" y="1168573"/>
                    </a:lnTo>
                    <a:lnTo>
                      <a:pt x="124188" y="1166508"/>
                    </a:lnTo>
                    <a:lnTo>
                      <a:pt x="122270" y="1163706"/>
                    </a:lnTo>
                    <a:lnTo>
                      <a:pt x="128170" y="1162379"/>
                    </a:lnTo>
                    <a:lnTo>
                      <a:pt x="132447" y="1161494"/>
                    </a:lnTo>
                    <a:lnTo>
                      <a:pt x="138494" y="1158986"/>
                    </a:lnTo>
                    <a:lnTo>
                      <a:pt x="144394" y="1156479"/>
                    </a:lnTo>
                    <a:lnTo>
                      <a:pt x="147196" y="1158396"/>
                    </a:lnTo>
                    <a:lnTo>
                      <a:pt x="149999" y="1160314"/>
                    </a:lnTo>
                    <a:lnTo>
                      <a:pt x="155456" y="1164886"/>
                    </a:lnTo>
                    <a:lnTo>
                      <a:pt x="155898" y="1165918"/>
                    </a:lnTo>
                    <a:lnTo>
                      <a:pt x="155456" y="1167983"/>
                    </a:lnTo>
                    <a:lnTo>
                      <a:pt x="154866" y="1170048"/>
                    </a:lnTo>
                    <a:lnTo>
                      <a:pt x="158258" y="1175948"/>
                    </a:lnTo>
                    <a:lnTo>
                      <a:pt x="159143" y="1176538"/>
                    </a:lnTo>
                    <a:lnTo>
                      <a:pt x="161945" y="1177423"/>
                    </a:lnTo>
                    <a:lnTo>
                      <a:pt x="165190" y="1179340"/>
                    </a:lnTo>
                    <a:lnTo>
                      <a:pt x="166665" y="1180963"/>
                    </a:lnTo>
                    <a:lnTo>
                      <a:pt x="171385" y="1183617"/>
                    </a:lnTo>
                    <a:lnTo>
                      <a:pt x="172122" y="1184797"/>
                    </a:lnTo>
                    <a:lnTo>
                      <a:pt x="172565" y="1186567"/>
                    </a:lnTo>
                    <a:lnTo>
                      <a:pt x="173302" y="1188190"/>
                    </a:lnTo>
                    <a:lnTo>
                      <a:pt x="174187" y="1189370"/>
                    </a:lnTo>
                    <a:lnTo>
                      <a:pt x="175072" y="1190992"/>
                    </a:lnTo>
                    <a:lnTo>
                      <a:pt x="177137" y="1192909"/>
                    </a:lnTo>
                    <a:lnTo>
                      <a:pt x="180972" y="1194974"/>
                    </a:lnTo>
                    <a:lnTo>
                      <a:pt x="183627" y="1196449"/>
                    </a:lnTo>
                    <a:lnTo>
                      <a:pt x="187461" y="1198514"/>
                    </a:lnTo>
                    <a:lnTo>
                      <a:pt x="191296" y="1202644"/>
                    </a:lnTo>
                    <a:lnTo>
                      <a:pt x="194688" y="1206184"/>
                    </a:lnTo>
                    <a:lnTo>
                      <a:pt x="198523" y="1209723"/>
                    </a:lnTo>
                    <a:lnTo>
                      <a:pt x="197933" y="1212526"/>
                    </a:lnTo>
                    <a:lnTo>
                      <a:pt x="201768" y="1216803"/>
                    </a:lnTo>
                    <a:lnTo>
                      <a:pt x="205750" y="1222260"/>
                    </a:lnTo>
                    <a:lnTo>
                      <a:pt x="208848" y="1227127"/>
                    </a:lnTo>
                    <a:lnTo>
                      <a:pt x="211060" y="1229782"/>
                    </a:lnTo>
                    <a:lnTo>
                      <a:pt x="213715" y="1233764"/>
                    </a:lnTo>
                    <a:lnTo>
                      <a:pt x="216960" y="1238632"/>
                    </a:lnTo>
                    <a:lnTo>
                      <a:pt x="220647" y="1244089"/>
                    </a:lnTo>
                    <a:lnTo>
                      <a:pt x="223449" y="1247629"/>
                    </a:lnTo>
                    <a:lnTo>
                      <a:pt x="227137" y="1252496"/>
                    </a:lnTo>
                    <a:lnTo>
                      <a:pt x="228906" y="1255446"/>
                    </a:lnTo>
                    <a:lnTo>
                      <a:pt x="227726" y="1257511"/>
                    </a:lnTo>
                    <a:lnTo>
                      <a:pt x="226252" y="1260018"/>
                    </a:lnTo>
                    <a:lnTo>
                      <a:pt x="230971" y="1261198"/>
                    </a:lnTo>
                    <a:lnTo>
                      <a:pt x="234216" y="1261935"/>
                    </a:lnTo>
                    <a:lnTo>
                      <a:pt x="233331" y="1264738"/>
                    </a:lnTo>
                    <a:lnTo>
                      <a:pt x="232299" y="1268277"/>
                    </a:lnTo>
                    <a:lnTo>
                      <a:pt x="235986" y="1269752"/>
                    </a:lnTo>
                    <a:lnTo>
                      <a:pt x="238493" y="1270785"/>
                    </a:lnTo>
                    <a:lnTo>
                      <a:pt x="237903" y="1272702"/>
                    </a:lnTo>
                    <a:lnTo>
                      <a:pt x="239231" y="1274767"/>
                    </a:lnTo>
                    <a:lnTo>
                      <a:pt x="239526" y="1278307"/>
                    </a:lnTo>
                    <a:lnTo>
                      <a:pt x="244098" y="1278012"/>
                    </a:lnTo>
                    <a:lnTo>
                      <a:pt x="246163" y="1278012"/>
                    </a:lnTo>
                    <a:lnTo>
                      <a:pt x="248818" y="1279487"/>
                    </a:lnTo>
                    <a:lnTo>
                      <a:pt x="252357" y="1281552"/>
                    </a:lnTo>
                    <a:lnTo>
                      <a:pt x="255897" y="1283469"/>
                    </a:lnTo>
                    <a:lnTo>
                      <a:pt x="258995" y="1285091"/>
                    </a:lnTo>
                    <a:lnTo>
                      <a:pt x="262977" y="1286124"/>
                    </a:lnTo>
                    <a:lnTo>
                      <a:pt x="267844" y="1287451"/>
                    </a:lnTo>
                    <a:lnTo>
                      <a:pt x="270204" y="1290254"/>
                    </a:lnTo>
                    <a:lnTo>
                      <a:pt x="274629" y="1291433"/>
                    </a:lnTo>
                    <a:lnTo>
                      <a:pt x="276251" y="1295416"/>
                    </a:lnTo>
                    <a:lnTo>
                      <a:pt x="281413" y="1296891"/>
                    </a:lnTo>
                    <a:lnTo>
                      <a:pt x="284511" y="1295858"/>
                    </a:lnTo>
                    <a:lnTo>
                      <a:pt x="285543" y="1297481"/>
                    </a:lnTo>
                    <a:lnTo>
                      <a:pt x="286428" y="1299398"/>
                    </a:lnTo>
                    <a:lnTo>
                      <a:pt x="286723" y="1301758"/>
                    </a:lnTo>
                    <a:lnTo>
                      <a:pt x="286428" y="1304118"/>
                    </a:lnTo>
                    <a:lnTo>
                      <a:pt x="286428" y="1304413"/>
                    </a:lnTo>
                    <a:lnTo>
                      <a:pt x="285543" y="1306920"/>
                    </a:lnTo>
                    <a:lnTo>
                      <a:pt x="284953" y="1309133"/>
                    </a:lnTo>
                    <a:lnTo>
                      <a:pt x="284658" y="1311197"/>
                    </a:lnTo>
                    <a:lnTo>
                      <a:pt x="284658" y="1313557"/>
                    </a:lnTo>
                    <a:lnTo>
                      <a:pt x="285101" y="1316065"/>
                    </a:lnTo>
                    <a:lnTo>
                      <a:pt x="285986" y="1319457"/>
                    </a:lnTo>
                    <a:lnTo>
                      <a:pt x="287460" y="1323587"/>
                    </a:lnTo>
                    <a:lnTo>
                      <a:pt x="287165" y="1326979"/>
                    </a:lnTo>
                    <a:lnTo>
                      <a:pt x="285543" y="1329486"/>
                    </a:lnTo>
                    <a:lnTo>
                      <a:pt x="284658" y="1332584"/>
                    </a:lnTo>
                    <a:lnTo>
                      <a:pt x="285838" y="1334354"/>
                    </a:lnTo>
                    <a:lnTo>
                      <a:pt x="287460" y="1332436"/>
                    </a:lnTo>
                    <a:lnTo>
                      <a:pt x="290263" y="1327421"/>
                    </a:lnTo>
                    <a:lnTo>
                      <a:pt x="291295" y="1324914"/>
                    </a:lnTo>
                    <a:lnTo>
                      <a:pt x="291885" y="1321374"/>
                    </a:lnTo>
                    <a:lnTo>
                      <a:pt x="291885" y="1317097"/>
                    </a:lnTo>
                    <a:lnTo>
                      <a:pt x="292475" y="1316065"/>
                    </a:lnTo>
                    <a:lnTo>
                      <a:pt x="293213" y="1318277"/>
                    </a:lnTo>
                    <a:lnTo>
                      <a:pt x="294098" y="1319752"/>
                    </a:lnTo>
                    <a:lnTo>
                      <a:pt x="294983" y="1320489"/>
                    </a:lnTo>
                    <a:lnTo>
                      <a:pt x="295867" y="1320489"/>
                    </a:lnTo>
                    <a:lnTo>
                      <a:pt x="296752" y="1320047"/>
                    </a:lnTo>
                    <a:lnTo>
                      <a:pt x="298522" y="1319604"/>
                    </a:lnTo>
                    <a:lnTo>
                      <a:pt x="292770" y="1326241"/>
                    </a:lnTo>
                    <a:lnTo>
                      <a:pt x="289968" y="1330519"/>
                    </a:lnTo>
                    <a:lnTo>
                      <a:pt x="288493" y="1333616"/>
                    </a:lnTo>
                    <a:lnTo>
                      <a:pt x="284363" y="1340696"/>
                    </a:lnTo>
                    <a:lnTo>
                      <a:pt x="283478" y="1343055"/>
                    </a:lnTo>
                    <a:lnTo>
                      <a:pt x="281413" y="1346448"/>
                    </a:lnTo>
                    <a:lnTo>
                      <a:pt x="279053" y="1347480"/>
                    </a:lnTo>
                    <a:lnTo>
                      <a:pt x="277874" y="1349103"/>
                    </a:lnTo>
                    <a:lnTo>
                      <a:pt x="277431" y="1350430"/>
                    </a:lnTo>
                    <a:lnTo>
                      <a:pt x="276989" y="1353380"/>
                    </a:lnTo>
                    <a:lnTo>
                      <a:pt x="276989" y="1355592"/>
                    </a:lnTo>
                    <a:lnTo>
                      <a:pt x="275956" y="1357657"/>
                    </a:lnTo>
                    <a:lnTo>
                      <a:pt x="276841" y="1360164"/>
                    </a:lnTo>
                    <a:lnTo>
                      <a:pt x="279643" y="1363114"/>
                    </a:lnTo>
                    <a:lnTo>
                      <a:pt x="285101" y="1366359"/>
                    </a:lnTo>
                    <a:lnTo>
                      <a:pt x="289968" y="1364737"/>
                    </a:lnTo>
                    <a:lnTo>
                      <a:pt x="292623" y="1364442"/>
                    </a:lnTo>
                    <a:lnTo>
                      <a:pt x="297047" y="1364442"/>
                    </a:lnTo>
                    <a:lnTo>
                      <a:pt x="292770" y="1366949"/>
                    </a:lnTo>
                    <a:lnTo>
                      <a:pt x="286133" y="1368129"/>
                    </a:lnTo>
                    <a:lnTo>
                      <a:pt x="285543" y="1369161"/>
                    </a:lnTo>
                    <a:lnTo>
                      <a:pt x="284953" y="1373881"/>
                    </a:lnTo>
                    <a:lnTo>
                      <a:pt x="281118" y="1377716"/>
                    </a:lnTo>
                    <a:lnTo>
                      <a:pt x="278464" y="1382878"/>
                    </a:lnTo>
                    <a:lnTo>
                      <a:pt x="280381" y="1385385"/>
                    </a:lnTo>
                    <a:lnTo>
                      <a:pt x="285248" y="1388188"/>
                    </a:lnTo>
                    <a:lnTo>
                      <a:pt x="289525" y="1389073"/>
                    </a:lnTo>
                    <a:lnTo>
                      <a:pt x="291885" y="1393940"/>
                    </a:lnTo>
                    <a:lnTo>
                      <a:pt x="295425" y="1396742"/>
                    </a:lnTo>
                    <a:lnTo>
                      <a:pt x="298670" y="1399692"/>
                    </a:lnTo>
                    <a:lnTo>
                      <a:pt x="301325" y="1396300"/>
                    </a:lnTo>
                    <a:lnTo>
                      <a:pt x="306044" y="1394677"/>
                    </a:lnTo>
                    <a:lnTo>
                      <a:pt x="306782" y="1393792"/>
                    </a:lnTo>
                    <a:lnTo>
                      <a:pt x="307224" y="1391580"/>
                    </a:lnTo>
                    <a:lnTo>
                      <a:pt x="307519" y="1388040"/>
                    </a:lnTo>
                    <a:lnTo>
                      <a:pt x="308109" y="1385680"/>
                    </a:lnTo>
                    <a:lnTo>
                      <a:pt x="312092" y="1380813"/>
                    </a:lnTo>
                    <a:lnTo>
                      <a:pt x="313271" y="1380076"/>
                    </a:lnTo>
                    <a:lnTo>
                      <a:pt x="314746" y="1378453"/>
                    </a:lnTo>
                    <a:lnTo>
                      <a:pt x="315189" y="1378453"/>
                    </a:lnTo>
                    <a:lnTo>
                      <a:pt x="315631" y="1379191"/>
                    </a:lnTo>
                    <a:lnTo>
                      <a:pt x="316664" y="1378896"/>
                    </a:lnTo>
                    <a:lnTo>
                      <a:pt x="321531" y="1375651"/>
                    </a:lnTo>
                    <a:lnTo>
                      <a:pt x="323006" y="1375651"/>
                    </a:lnTo>
                    <a:lnTo>
                      <a:pt x="326103" y="1377863"/>
                    </a:lnTo>
                    <a:lnTo>
                      <a:pt x="325366" y="1378306"/>
                    </a:lnTo>
                    <a:lnTo>
                      <a:pt x="323006" y="1378748"/>
                    </a:lnTo>
                    <a:lnTo>
                      <a:pt x="321383" y="1379486"/>
                    </a:lnTo>
                    <a:lnTo>
                      <a:pt x="320499" y="1380518"/>
                    </a:lnTo>
                    <a:lnTo>
                      <a:pt x="320056" y="1381698"/>
                    </a:lnTo>
                    <a:lnTo>
                      <a:pt x="320056" y="1383026"/>
                    </a:lnTo>
                    <a:lnTo>
                      <a:pt x="320351" y="1384795"/>
                    </a:lnTo>
                    <a:lnTo>
                      <a:pt x="322268" y="1388630"/>
                    </a:lnTo>
                    <a:lnTo>
                      <a:pt x="324186" y="1390400"/>
                    </a:lnTo>
                    <a:lnTo>
                      <a:pt x="326546" y="1391433"/>
                    </a:lnTo>
                    <a:lnTo>
                      <a:pt x="327578" y="1391433"/>
                    </a:lnTo>
                    <a:lnTo>
                      <a:pt x="330233" y="1390990"/>
                    </a:lnTo>
                    <a:lnTo>
                      <a:pt x="334510" y="1391285"/>
                    </a:lnTo>
                    <a:lnTo>
                      <a:pt x="336870" y="1392613"/>
                    </a:lnTo>
                    <a:lnTo>
                      <a:pt x="341147" y="1396742"/>
                    </a:lnTo>
                    <a:lnTo>
                      <a:pt x="341737" y="1398660"/>
                    </a:lnTo>
                    <a:lnTo>
                      <a:pt x="337755" y="1395267"/>
                    </a:lnTo>
                    <a:lnTo>
                      <a:pt x="336428" y="1393497"/>
                    </a:lnTo>
                    <a:lnTo>
                      <a:pt x="332298" y="1392023"/>
                    </a:lnTo>
                    <a:lnTo>
                      <a:pt x="330528" y="1392023"/>
                    </a:lnTo>
                    <a:lnTo>
                      <a:pt x="327431" y="1393645"/>
                    </a:lnTo>
                    <a:lnTo>
                      <a:pt x="325808" y="1393350"/>
                    </a:lnTo>
                    <a:lnTo>
                      <a:pt x="318139" y="1388778"/>
                    </a:lnTo>
                    <a:lnTo>
                      <a:pt x="316221" y="1388483"/>
                    </a:lnTo>
                    <a:lnTo>
                      <a:pt x="317696" y="1384648"/>
                    </a:lnTo>
                    <a:lnTo>
                      <a:pt x="317696" y="1383173"/>
                    </a:lnTo>
                    <a:lnTo>
                      <a:pt x="315484" y="1382731"/>
                    </a:lnTo>
                    <a:lnTo>
                      <a:pt x="313271" y="1383616"/>
                    </a:lnTo>
                    <a:lnTo>
                      <a:pt x="310912" y="1385385"/>
                    </a:lnTo>
                    <a:lnTo>
                      <a:pt x="309437" y="1389220"/>
                    </a:lnTo>
                    <a:lnTo>
                      <a:pt x="310469" y="1392465"/>
                    </a:lnTo>
                    <a:lnTo>
                      <a:pt x="311797" y="1395120"/>
                    </a:lnTo>
                    <a:lnTo>
                      <a:pt x="317401" y="1396447"/>
                    </a:lnTo>
                    <a:lnTo>
                      <a:pt x="323006" y="1399397"/>
                    </a:lnTo>
                    <a:lnTo>
                      <a:pt x="326398" y="1403084"/>
                    </a:lnTo>
                    <a:lnTo>
                      <a:pt x="328316" y="1412376"/>
                    </a:lnTo>
                    <a:lnTo>
                      <a:pt x="330528" y="1414146"/>
                    </a:lnTo>
                    <a:lnTo>
                      <a:pt x="337312" y="1411344"/>
                    </a:lnTo>
                    <a:lnTo>
                      <a:pt x="338640" y="1411344"/>
                    </a:lnTo>
                    <a:lnTo>
                      <a:pt x="337165" y="1413114"/>
                    </a:lnTo>
                    <a:lnTo>
                      <a:pt x="336575" y="1414884"/>
                    </a:lnTo>
                    <a:lnTo>
                      <a:pt x="334953" y="1421373"/>
                    </a:lnTo>
                    <a:lnTo>
                      <a:pt x="332888" y="1428010"/>
                    </a:lnTo>
                    <a:lnTo>
                      <a:pt x="332888" y="1430518"/>
                    </a:lnTo>
                    <a:lnTo>
                      <a:pt x="333773" y="1430518"/>
                    </a:lnTo>
                    <a:lnTo>
                      <a:pt x="335248" y="1428895"/>
                    </a:lnTo>
                    <a:lnTo>
                      <a:pt x="339082" y="1424618"/>
                    </a:lnTo>
                    <a:lnTo>
                      <a:pt x="341590" y="1423881"/>
                    </a:lnTo>
                    <a:lnTo>
                      <a:pt x="341590" y="1423881"/>
                    </a:lnTo>
                    <a:lnTo>
                      <a:pt x="339525" y="1425946"/>
                    </a:lnTo>
                    <a:lnTo>
                      <a:pt x="338787" y="1427273"/>
                    </a:lnTo>
                    <a:lnTo>
                      <a:pt x="338492" y="1428158"/>
                    </a:lnTo>
                    <a:lnTo>
                      <a:pt x="339377" y="1431108"/>
                    </a:lnTo>
                    <a:lnTo>
                      <a:pt x="339377" y="1431993"/>
                    </a:lnTo>
                    <a:lnTo>
                      <a:pt x="330823" y="1437597"/>
                    </a:lnTo>
                    <a:lnTo>
                      <a:pt x="335100" y="1443202"/>
                    </a:lnTo>
                    <a:lnTo>
                      <a:pt x="337460" y="1450577"/>
                    </a:lnTo>
                    <a:lnTo>
                      <a:pt x="340262" y="1444972"/>
                    </a:lnTo>
                    <a:lnTo>
                      <a:pt x="342770" y="1438040"/>
                    </a:lnTo>
                    <a:lnTo>
                      <a:pt x="344540" y="1434500"/>
                    </a:lnTo>
                    <a:lnTo>
                      <a:pt x="345719" y="1433173"/>
                    </a:lnTo>
                    <a:lnTo>
                      <a:pt x="347784" y="1432140"/>
                    </a:lnTo>
                    <a:lnTo>
                      <a:pt x="351767" y="1431255"/>
                    </a:lnTo>
                    <a:lnTo>
                      <a:pt x="352799" y="1430665"/>
                    </a:lnTo>
                    <a:lnTo>
                      <a:pt x="363566" y="1421078"/>
                    </a:lnTo>
                    <a:lnTo>
                      <a:pt x="364598" y="1420341"/>
                    </a:lnTo>
                    <a:lnTo>
                      <a:pt x="365483" y="1419308"/>
                    </a:lnTo>
                    <a:lnTo>
                      <a:pt x="366073" y="1417981"/>
                    </a:lnTo>
                    <a:lnTo>
                      <a:pt x="366073" y="1413704"/>
                    </a:lnTo>
                    <a:lnTo>
                      <a:pt x="366073" y="1413704"/>
                    </a:lnTo>
                    <a:lnTo>
                      <a:pt x="367106" y="1415769"/>
                    </a:lnTo>
                    <a:lnTo>
                      <a:pt x="367548" y="1416949"/>
                    </a:lnTo>
                    <a:lnTo>
                      <a:pt x="367548" y="1417981"/>
                    </a:lnTo>
                    <a:lnTo>
                      <a:pt x="366368" y="1420193"/>
                    </a:lnTo>
                    <a:lnTo>
                      <a:pt x="361354" y="1424471"/>
                    </a:lnTo>
                    <a:lnTo>
                      <a:pt x="360764" y="1425798"/>
                    </a:lnTo>
                    <a:lnTo>
                      <a:pt x="361206" y="1427273"/>
                    </a:lnTo>
                    <a:lnTo>
                      <a:pt x="362091" y="1429485"/>
                    </a:lnTo>
                    <a:lnTo>
                      <a:pt x="362976" y="1430370"/>
                    </a:lnTo>
                    <a:lnTo>
                      <a:pt x="367843" y="1432583"/>
                    </a:lnTo>
                    <a:lnTo>
                      <a:pt x="368876" y="1434058"/>
                    </a:lnTo>
                    <a:lnTo>
                      <a:pt x="368876" y="1435385"/>
                    </a:lnTo>
                    <a:lnTo>
                      <a:pt x="372710" y="1439367"/>
                    </a:lnTo>
                    <a:lnTo>
                      <a:pt x="373743" y="1441137"/>
                    </a:lnTo>
                    <a:lnTo>
                      <a:pt x="373153" y="1441137"/>
                    </a:lnTo>
                    <a:lnTo>
                      <a:pt x="370793" y="1438925"/>
                    </a:lnTo>
                    <a:lnTo>
                      <a:pt x="368876" y="1436712"/>
                    </a:lnTo>
                    <a:lnTo>
                      <a:pt x="367253" y="1434353"/>
                    </a:lnTo>
                    <a:lnTo>
                      <a:pt x="365926" y="1433025"/>
                    </a:lnTo>
                    <a:lnTo>
                      <a:pt x="361501" y="1432140"/>
                    </a:lnTo>
                    <a:lnTo>
                      <a:pt x="359731" y="1429338"/>
                    </a:lnTo>
                    <a:lnTo>
                      <a:pt x="354569" y="1430665"/>
                    </a:lnTo>
                    <a:lnTo>
                      <a:pt x="351619" y="1432730"/>
                    </a:lnTo>
                    <a:lnTo>
                      <a:pt x="348374" y="1434353"/>
                    </a:lnTo>
                    <a:lnTo>
                      <a:pt x="345130" y="1436565"/>
                    </a:lnTo>
                    <a:lnTo>
                      <a:pt x="343950" y="1440252"/>
                    </a:lnTo>
                    <a:lnTo>
                      <a:pt x="343507" y="1443644"/>
                    </a:lnTo>
                    <a:lnTo>
                      <a:pt x="346899" y="1443644"/>
                    </a:lnTo>
                    <a:lnTo>
                      <a:pt x="344245" y="1447479"/>
                    </a:lnTo>
                    <a:lnTo>
                      <a:pt x="343360" y="1449544"/>
                    </a:lnTo>
                    <a:lnTo>
                      <a:pt x="343360" y="1451167"/>
                    </a:lnTo>
                    <a:lnTo>
                      <a:pt x="343655" y="1454706"/>
                    </a:lnTo>
                    <a:lnTo>
                      <a:pt x="344540" y="1457066"/>
                    </a:lnTo>
                    <a:lnTo>
                      <a:pt x="346457" y="1459131"/>
                    </a:lnTo>
                    <a:lnTo>
                      <a:pt x="346899" y="1460458"/>
                    </a:lnTo>
                    <a:lnTo>
                      <a:pt x="347342" y="1461048"/>
                    </a:lnTo>
                    <a:lnTo>
                      <a:pt x="348522" y="1461491"/>
                    </a:lnTo>
                    <a:lnTo>
                      <a:pt x="349112" y="1461491"/>
                    </a:lnTo>
                    <a:lnTo>
                      <a:pt x="349997" y="1460164"/>
                    </a:lnTo>
                    <a:lnTo>
                      <a:pt x="350882" y="1458394"/>
                    </a:lnTo>
                    <a:lnTo>
                      <a:pt x="354422" y="1454411"/>
                    </a:lnTo>
                    <a:lnTo>
                      <a:pt x="357076" y="1453379"/>
                    </a:lnTo>
                    <a:lnTo>
                      <a:pt x="365041" y="1453084"/>
                    </a:lnTo>
                    <a:lnTo>
                      <a:pt x="374038" y="1453526"/>
                    </a:lnTo>
                    <a:lnTo>
                      <a:pt x="372858" y="1453969"/>
                    </a:lnTo>
                    <a:lnTo>
                      <a:pt x="366811" y="1454706"/>
                    </a:lnTo>
                    <a:lnTo>
                      <a:pt x="358699" y="1455296"/>
                    </a:lnTo>
                    <a:lnTo>
                      <a:pt x="356929" y="1455739"/>
                    </a:lnTo>
                    <a:lnTo>
                      <a:pt x="355012" y="1456919"/>
                    </a:lnTo>
                    <a:lnTo>
                      <a:pt x="349407" y="1463261"/>
                    </a:lnTo>
                    <a:lnTo>
                      <a:pt x="347932" y="1466211"/>
                    </a:lnTo>
                    <a:lnTo>
                      <a:pt x="347342" y="1468865"/>
                    </a:lnTo>
                    <a:lnTo>
                      <a:pt x="347342" y="1472995"/>
                    </a:lnTo>
                    <a:lnTo>
                      <a:pt x="350587" y="1475208"/>
                    </a:lnTo>
                    <a:lnTo>
                      <a:pt x="354569" y="1478600"/>
                    </a:lnTo>
                    <a:lnTo>
                      <a:pt x="356781" y="1480075"/>
                    </a:lnTo>
                    <a:lnTo>
                      <a:pt x="359141" y="1481107"/>
                    </a:lnTo>
                    <a:lnTo>
                      <a:pt x="364598" y="1482730"/>
                    </a:lnTo>
                    <a:lnTo>
                      <a:pt x="365778" y="1482730"/>
                    </a:lnTo>
                    <a:lnTo>
                      <a:pt x="367253" y="1481845"/>
                    </a:lnTo>
                    <a:lnTo>
                      <a:pt x="375808" y="1481107"/>
                    </a:lnTo>
                    <a:lnTo>
                      <a:pt x="377578" y="1479337"/>
                    </a:lnTo>
                    <a:lnTo>
                      <a:pt x="378758" y="1476240"/>
                    </a:lnTo>
                    <a:lnTo>
                      <a:pt x="379643" y="1479632"/>
                    </a:lnTo>
                    <a:lnTo>
                      <a:pt x="378610" y="1482877"/>
                    </a:lnTo>
                    <a:lnTo>
                      <a:pt x="379495" y="1483762"/>
                    </a:lnTo>
                    <a:lnTo>
                      <a:pt x="381265" y="1483467"/>
                    </a:lnTo>
                    <a:lnTo>
                      <a:pt x="382445" y="1483910"/>
                    </a:lnTo>
                    <a:lnTo>
                      <a:pt x="381855" y="1484942"/>
                    </a:lnTo>
                    <a:lnTo>
                      <a:pt x="379937" y="1486269"/>
                    </a:lnTo>
                    <a:lnTo>
                      <a:pt x="378758" y="1487744"/>
                    </a:lnTo>
                    <a:lnTo>
                      <a:pt x="378758" y="1489219"/>
                    </a:lnTo>
                    <a:lnTo>
                      <a:pt x="379347" y="1489514"/>
                    </a:lnTo>
                    <a:lnTo>
                      <a:pt x="382592" y="1489514"/>
                    </a:lnTo>
                    <a:lnTo>
                      <a:pt x="392769" y="1488187"/>
                    </a:lnTo>
                    <a:lnTo>
                      <a:pt x="394834" y="1488482"/>
                    </a:lnTo>
                    <a:lnTo>
                      <a:pt x="394834" y="1489219"/>
                    </a:lnTo>
                    <a:lnTo>
                      <a:pt x="390557" y="1489957"/>
                    </a:lnTo>
                    <a:lnTo>
                      <a:pt x="386132" y="1491284"/>
                    </a:lnTo>
                    <a:lnTo>
                      <a:pt x="381560" y="1491874"/>
                    </a:lnTo>
                    <a:lnTo>
                      <a:pt x="380675" y="1492464"/>
                    </a:lnTo>
                    <a:lnTo>
                      <a:pt x="380675" y="1493792"/>
                    </a:lnTo>
                    <a:lnTo>
                      <a:pt x="381855" y="1494529"/>
                    </a:lnTo>
                    <a:lnTo>
                      <a:pt x="386280" y="1494824"/>
                    </a:lnTo>
                    <a:lnTo>
                      <a:pt x="389967" y="1495709"/>
                    </a:lnTo>
                    <a:lnTo>
                      <a:pt x="391737" y="1495709"/>
                    </a:lnTo>
                    <a:lnTo>
                      <a:pt x="393212" y="1496004"/>
                    </a:lnTo>
                    <a:lnTo>
                      <a:pt x="396457" y="1495266"/>
                    </a:lnTo>
                    <a:lnTo>
                      <a:pt x="398226" y="1495266"/>
                    </a:lnTo>
                    <a:lnTo>
                      <a:pt x="399111" y="1496299"/>
                    </a:lnTo>
                    <a:lnTo>
                      <a:pt x="400291" y="1496741"/>
                    </a:lnTo>
                    <a:lnTo>
                      <a:pt x="401766" y="1496741"/>
                    </a:lnTo>
                    <a:lnTo>
                      <a:pt x="402651" y="1496004"/>
                    </a:lnTo>
                    <a:lnTo>
                      <a:pt x="403241" y="1493054"/>
                    </a:lnTo>
                    <a:lnTo>
                      <a:pt x="403979" y="1490989"/>
                    </a:lnTo>
                    <a:lnTo>
                      <a:pt x="404421" y="1490547"/>
                    </a:lnTo>
                    <a:lnTo>
                      <a:pt x="404716" y="1494529"/>
                    </a:lnTo>
                    <a:lnTo>
                      <a:pt x="405158" y="1495414"/>
                    </a:lnTo>
                    <a:lnTo>
                      <a:pt x="405896" y="1495709"/>
                    </a:lnTo>
                    <a:lnTo>
                      <a:pt x="412828" y="1496446"/>
                    </a:lnTo>
                    <a:lnTo>
                      <a:pt x="416810" y="1495119"/>
                    </a:lnTo>
                    <a:lnTo>
                      <a:pt x="418728" y="1492464"/>
                    </a:lnTo>
                    <a:lnTo>
                      <a:pt x="419908" y="1489957"/>
                    </a:lnTo>
                    <a:lnTo>
                      <a:pt x="420203" y="1488187"/>
                    </a:lnTo>
                    <a:lnTo>
                      <a:pt x="419760" y="1486564"/>
                    </a:lnTo>
                    <a:lnTo>
                      <a:pt x="420203" y="1484942"/>
                    </a:lnTo>
                    <a:lnTo>
                      <a:pt x="422120" y="1482877"/>
                    </a:lnTo>
                    <a:lnTo>
                      <a:pt x="421678" y="1484500"/>
                    </a:lnTo>
                    <a:lnTo>
                      <a:pt x="422120" y="1488187"/>
                    </a:lnTo>
                    <a:lnTo>
                      <a:pt x="422120" y="1490989"/>
                    </a:lnTo>
                    <a:lnTo>
                      <a:pt x="420055" y="1494381"/>
                    </a:lnTo>
                    <a:lnTo>
                      <a:pt x="416958" y="1498511"/>
                    </a:lnTo>
                    <a:lnTo>
                      <a:pt x="417253" y="1500429"/>
                    </a:lnTo>
                    <a:lnTo>
                      <a:pt x="418728" y="1500724"/>
                    </a:lnTo>
                    <a:lnTo>
                      <a:pt x="420055" y="1502641"/>
                    </a:lnTo>
                    <a:lnTo>
                      <a:pt x="420055" y="1503968"/>
                    </a:lnTo>
                    <a:lnTo>
                      <a:pt x="423890" y="1510311"/>
                    </a:lnTo>
                    <a:lnTo>
                      <a:pt x="423890" y="1512080"/>
                    </a:lnTo>
                    <a:lnTo>
                      <a:pt x="426102" y="1514145"/>
                    </a:lnTo>
                    <a:lnTo>
                      <a:pt x="431854" y="1519160"/>
                    </a:lnTo>
                    <a:lnTo>
                      <a:pt x="433772" y="1520192"/>
                    </a:lnTo>
                    <a:lnTo>
                      <a:pt x="437164" y="1520192"/>
                    </a:lnTo>
                    <a:lnTo>
                      <a:pt x="440851" y="1519750"/>
                    </a:lnTo>
                    <a:lnTo>
                      <a:pt x="443064" y="1517685"/>
                    </a:lnTo>
                    <a:lnTo>
                      <a:pt x="444981" y="1516948"/>
                    </a:lnTo>
                    <a:lnTo>
                      <a:pt x="445276" y="1516358"/>
                    </a:lnTo>
                    <a:lnTo>
                      <a:pt x="445276" y="1513703"/>
                    </a:lnTo>
                    <a:lnTo>
                      <a:pt x="445719" y="1512965"/>
                    </a:lnTo>
                    <a:lnTo>
                      <a:pt x="448078" y="1510311"/>
                    </a:lnTo>
                    <a:lnTo>
                      <a:pt x="448078" y="1509278"/>
                    </a:lnTo>
                    <a:lnTo>
                      <a:pt x="446014" y="1506476"/>
                    </a:lnTo>
                    <a:lnTo>
                      <a:pt x="446309" y="1506476"/>
                    </a:lnTo>
                    <a:lnTo>
                      <a:pt x="447636" y="1506771"/>
                    </a:lnTo>
                    <a:lnTo>
                      <a:pt x="449111" y="1507803"/>
                    </a:lnTo>
                    <a:lnTo>
                      <a:pt x="450143" y="1509131"/>
                    </a:lnTo>
                    <a:lnTo>
                      <a:pt x="450143" y="1509721"/>
                    </a:lnTo>
                    <a:lnTo>
                      <a:pt x="449258" y="1511195"/>
                    </a:lnTo>
                    <a:lnTo>
                      <a:pt x="447636" y="1512080"/>
                    </a:lnTo>
                    <a:lnTo>
                      <a:pt x="447194" y="1513260"/>
                    </a:lnTo>
                    <a:lnTo>
                      <a:pt x="447194" y="1519602"/>
                    </a:lnTo>
                    <a:lnTo>
                      <a:pt x="447931" y="1521667"/>
                    </a:lnTo>
                    <a:lnTo>
                      <a:pt x="449406" y="1523437"/>
                    </a:lnTo>
                    <a:lnTo>
                      <a:pt x="450881" y="1524322"/>
                    </a:lnTo>
                    <a:lnTo>
                      <a:pt x="452356" y="1524322"/>
                    </a:lnTo>
                    <a:lnTo>
                      <a:pt x="455601" y="1523585"/>
                    </a:lnTo>
                    <a:lnTo>
                      <a:pt x="454863" y="1524322"/>
                    </a:lnTo>
                    <a:lnTo>
                      <a:pt x="451618" y="1526535"/>
                    </a:lnTo>
                    <a:lnTo>
                      <a:pt x="449553" y="1526830"/>
                    </a:lnTo>
                    <a:lnTo>
                      <a:pt x="448816" y="1525060"/>
                    </a:lnTo>
                    <a:lnTo>
                      <a:pt x="446899" y="1522257"/>
                    </a:lnTo>
                    <a:lnTo>
                      <a:pt x="445866" y="1521667"/>
                    </a:lnTo>
                    <a:lnTo>
                      <a:pt x="444981" y="1521667"/>
                    </a:lnTo>
                    <a:lnTo>
                      <a:pt x="444096" y="1522552"/>
                    </a:lnTo>
                    <a:lnTo>
                      <a:pt x="443359" y="1524175"/>
                    </a:lnTo>
                    <a:lnTo>
                      <a:pt x="443949" y="1526240"/>
                    </a:lnTo>
                    <a:lnTo>
                      <a:pt x="446014" y="1528599"/>
                    </a:lnTo>
                    <a:lnTo>
                      <a:pt x="447488" y="1529927"/>
                    </a:lnTo>
                    <a:lnTo>
                      <a:pt x="448373" y="1530369"/>
                    </a:lnTo>
                    <a:lnTo>
                      <a:pt x="456928" y="1533319"/>
                    </a:lnTo>
                    <a:lnTo>
                      <a:pt x="457518" y="1533319"/>
                    </a:lnTo>
                    <a:lnTo>
                      <a:pt x="459435" y="1531549"/>
                    </a:lnTo>
                    <a:lnTo>
                      <a:pt x="460468" y="1531844"/>
                    </a:lnTo>
                    <a:lnTo>
                      <a:pt x="462090" y="1531254"/>
                    </a:lnTo>
                    <a:lnTo>
                      <a:pt x="462385" y="1529337"/>
                    </a:lnTo>
                    <a:lnTo>
                      <a:pt x="461943" y="1528452"/>
                    </a:lnTo>
                    <a:lnTo>
                      <a:pt x="462238" y="1527420"/>
                    </a:lnTo>
                    <a:lnTo>
                      <a:pt x="465777" y="1523880"/>
                    </a:lnTo>
                    <a:lnTo>
                      <a:pt x="465777" y="1525060"/>
                    </a:lnTo>
                    <a:lnTo>
                      <a:pt x="464892" y="1526830"/>
                    </a:lnTo>
                    <a:lnTo>
                      <a:pt x="464302" y="1531844"/>
                    </a:lnTo>
                    <a:lnTo>
                      <a:pt x="463860" y="1533614"/>
                    </a:lnTo>
                    <a:lnTo>
                      <a:pt x="463270" y="1534204"/>
                    </a:lnTo>
                    <a:lnTo>
                      <a:pt x="463270" y="1534794"/>
                    </a:lnTo>
                    <a:lnTo>
                      <a:pt x="463565" y="1535384"/>
                    </a:lnTo>
                    <a:lnTo>
                      <a:pt x="466220" y="1535384"/>
                    </a:lnTo>
                    <a:lnTo>
                      <a:pt x="470350" y="1536122"/>
                    </a:lnTo>
                    <a:lnTo>
                      <a:pt x="471677" y="1535827"/>
                    </a:lnTo>
                    <a:lnTo>
                      <a:pt x="473889" y="1533467"/>
                    </a:lnTo>
                    <a:lnTo>
                      <a:pt x="473005" y="1535974"/>
                    </a:lnTo>
                    <a:lnTo>
                      <a:pt x="472119" y="1537006"/>
                    </a:lnTo>
                    <a:lnTo>
                      <a:pt x="469022" y="1537006"/>
                    </a:lnTo>
                    <a:lnTo>
                      <a:pt x="465925" y="1537596"/>
                    </a:lnTo>
                    <a:lnTo>
                      <a:pt x="464745" y="1538186"/>
                    </a:lnTo>
                    <a:lnTo>
                      <a:pt x="465777" y="1539514"/>
                    </a:lnTo>
                    <a:lnTo>
                      <a:pt x="465777" y="1541874"/>
                    </a:lnTo>
                    <a:lnTo>
                      <a:pt x="466072" y="1542464"/>
                    </a:lnTo>
                    <a:lnTo>
                      <a:pt x="466957" y="1542759"/>
                    </a:lnTo>
                    <a:lnTo>
                      <a:pt x="468875" y="1542464"/>
                    </a:lnTo>
                    <a:lnTo>
                      <a:pt x="468875" y="1542906"/>
                    </a:lnTo>
                    <a:lnTo>
                      <a:pt x="468137" y="1544086"/>
                    </a:lnTo>
                    <a:lnTo>
                      <a:pt x="468137" y="1544971"/>
                    </a:lnTo>
                    <a:lnTo>
                      <a:pt x="468727" y="1547036"/>
                    </a:lnTo>
                    <a:lnTo>
                      <a:pt x="469022" y="1547478"/>
                    </a:lnTo>
                    <a:lnTo>
                      <a:pt x="469317" y="1547478"/>
                    </a:lnTo>
                    <a:lnTo>
                      <a:pt x="469612" y="1547036"/>
                    </a:lnTo>
                    <a:lnTo>
                      <a:pt x="470202" y="1545561"/>
                    </a:lnTo>
                    <a:lnTo>
                      <a:pt x="470792" y="1544823"/>
                    </a:lnTo>
                    <a:lnTo>
                      <a:pt x="471825" y="1544381"/>
                    </a:lnTo>
                    <a:lnTo>
                      <a:pt x="472857" y="1544381"/>
                    </a:lnTo>
                    <a:lnTo>
                      <a:pt x="475364" y="1546003"/>
                    </a:lnTo>
                    <a:lnTo>
                      <a:pt x="476397" y="1547183"/>
                    </a:lnTo>
                    <a:lnTo>
                      <a:pt x="1198366" y="1547183"/>
                    </a:lnTo>
                    <a:lnTo>
                      <a:pt x="1198366" y="1534499"/>
                    </a:lnTo>
                    <a:lnTo>
                      <a:pt x="1204119" y="1535237"/>
                    </a:lnTo>
                    <a:lnTo>
                      <a:pt x="1205741" y="1536269"/>
                    </a:lnTo>
                    <a:lnTo>
                      <a:pt x="1206331" y="1536712"/>
                    </a:lnTo>
                    <a:lnTo>
                      <a:pt x="1206331" y="1538334"/>
                    </a:lnTo>
                    <a:lnTo>
                      <a:pt x="1206626" y="1543054"/>
                    </a:lnTo>
                    <a:lnTo>
                      <a:pt x="1207658" y="1547036"/>
                    </a:lnTo>
                    <a:lnTo>
                      <a:pt x="1210018" y="1551756"/>
                    </a:lnTo>
                    <a:lnTo>
                      <a:pt x="1210018" y="1551756"/>
                    </a:lnTo>
                    <a:lnTo>
                      <a:pt x="1210018" y="1553673"/>
                    </a:lnTo>
                    <a:lnTo>
                      <a:pt x="1211051" y="1554853"/>
                    </a:lnTo>
                    <a:lnTo>
                      <a:pt x="1212526" y="1555885"/>
                    </a:lnTo>
                    <a:lnTo>
                      <a:pt x="1217983" y="1557213"/>
                    </a:lnTo>
                    <a:lnTo>
                      <a:pt x="1227422" y="1558688"/>
                    </a:lnTo>
                    <a:lnTo>
                      <a:pt x="1232732" y="1560458"/>
                    </a:lnTo>
                    <a:lnTo>
                      <a:pt x="1234059" y="1562375"/>
                    </a:lnTo>
                    <a:lnTo>
                      <a:pt x="1236567" y="1563112"/>
                    </a:lnTo>
                    <a:lnTo>
                      <a:pt x="1240254" y="1562670"/>
                    </a:lnTo>
                    <a:lnTo>
                      <a:pt x="1242909" y="1561785"/>
                    </a:lnTo>
                    <a:lnTo>
                      <a:pt x="1245121" y="1559868"/>
                    </a:lnTo>
                    <a:lnTo>
                      <a:pt x="1248219" y="1559425"/>
                    </a:lnTo>
                    <a:lnTo>
                      <a:pt x="1250873" y="1559425"/>
                    </a:lnTo>
                    <a:lnTo>
                      <a:pt x="1253528" y="1559720"/>
                    </a:lnTo>
                    <a:lnTo>
                      <a:pt x="1255003" y="1560015"/>
                    </a:lnTo>
                    <a:lnTo>
                      <a:pt x="1259133" y="1561490"/>
                    </a:lnTo>
                    <a:lnTo>
                      <a:pt x="1261788" y="1562670"/>
                    </a:lnTo>
                    <a:lnTo>
                      <a:pt x="1265622" y="1564882"/>
                    </a:lnTo>
                    <a:lnTo>
                      <a:pt x="1267835" y="1565915"/>
                    </a:lnTo>
                    <a:lnTo>
                      <a:pt x="1268867" y="1568275"/>
                    </a:lnTo>
                    <a:lnTo>
                      <a:pt x="1270047" y="1571224"/>
                    </a:lnTo>
                    <a:lnTo>
                      <a:pt x="1271817" y="1571224"/>
                    </a:lnTo>
                    <a:lnTo>
                      <a:pt x="1273145" y="1569454"/>
                    </a:lnTo>
                    <a:lnTo>
                      <a:pt x="1276389" y="1569160"/>
                    </a:lnTo>
                    <a:lnTo>
                      <a:pt x="1280814" y="1570340"/>
                    </a:lnTo>
                    <a:lnTo>
                      <a:pt x="1284649" y="1573879"/>
                    </a:lnTo>
                    <a:lnTo>
                      <a:pt x="1290106" y="1576977"/>
                    </a:lnTo>
                    <a:lnTo>
                      <a:pt x="1293498" y="1578451"/>
                    </a:lnTo>
                    <a:lnTo>
                      <a:pt x="1296891" y="1578451"/>
                    </a:lnTo>
                    <a:lnTo>
                      <a:pt x="1301316" y="1576977"/>
                    </a:lnTo>
                    <a:lnTo>
                      <a:pt x="1305888" y="1574027"/>
                    </a:lnTo>
                    <a:lnTo>
                      <a:pt x="1309280" y="1573584"/>
                    </a:lnTo>
                    <a:lnTo>
                      <a:pt x="1311197" y="1573879"/>
                    </a:lnTo>
                    <a:lnTo>
                      <a:pt x="1312377" y="1576239"/>
                    </a:lnTo>
                    <a:lnTo>
                      <a:pt x="1313705" y="1577124"/>
                    </a:lnTo>
                    <a:lnTo>
                      <a:pt x="1317244" y="1576829"/>
                    </a:lnTo>
                    <a:lnTo>
                      <a:pt x="1324767" y="1577272"/>
                    </a:lnTo>
                    <a:lnTo>
                      <a:pt x="1330666" y="1576682"/>
                    </a:lnTo>
                    <a:lnTo>
                      <a:pt x="1331993" y="1578009"/>
                    </a:lnTo>
                    <a:lnTo>
                      <a:pt x="1333173" y="1580074"/>
                    </a:lnTo>
                    <a:lnTo>
                      <a:pt x="1335533" y="1580664"/>
                    </a:lnTo>
                    <a:lnTo>
                      <a:pt x="1338778" y="1580074"/>
                    </a:lnTo>
                    <a:lnTo>
                      <a:pt x="1343940" y="1580516"/>
                    </a:lnTo>
                    <a:lnTo>
                      <a:pt x="1344678" y="1580074"/>
                    </a:lnTo>
                    <a:lnTo>
                      <a:pt x="1347185" y="1577419"/>
                    </a:lnTo>
                    <a:lnTo>
                      <a:pt x="1347480" y="1577419"/>
                    </a:lnTo>
                    <a:lnTo>
                      <a:pt x="1349840" y="1576387"/>
                    </a:lnTo>
                    <a:lnTo>
                      <a:pt x="1350578" y="1575059"/>
                    </a:lnTo>
                    <a:lnTo>
                      <a:pt x="1351020" y="1573584"/>
                    </a:lnTo>
                    <a:lnTo>
                      <a:pt x="1352200" y="1571077"/>
                    </a:lnTo>
                    <a:lnTo>
                      <a:pt x="1352937" y="1570044"/>
                    </a:lnTo>
                    <a:lnTo>
                      <a:pt x="1352937" y="1566505"/>
                    </a:lnTo>
                    <a:lnTo>
                      <a:pt x="1353527" y="1565325"/>
                    </a:lnTo>
                    <a:lnTo>
                      <a:pt x="1356477" y="1563702"/>
                    </a:lnTo>
                    <a:lnTo>
                      <a:pt x="1364589" y="1560900"/>
                    </a:lnTo>
                    <a:lnTo>
                      <a:pt x="1364884" y="1561195"/>
                    </a:lnTo>
                    <a:lnTo>
                      <a:pt x="1363409" y="1563407"/>
                    </a:lnTo>
                    <a:lnTo>
                      <a:pt x="1361934" y="1567537"/>
                    </a:lnTo>
                    <a:lnTo>
                      <a:pt x="1361344" y="1567537"/>
                    </a:lnTo>
                    <a:lnTo>
                      <a:pt x="1360902" y="1568127"/>
                    </a:lnTo>
                    <a:lnTo>
                      <a:pt x="1360459" y="1569012"/>
                    </a:lnTo>
                    <a:lnTo>
                      <a:pt x="1361639" y="1569012"/>
                    </a:lnTo>
                    <a:lnTo>
                      <a:pt x="1364442" y="1567980"/>
                    </a:lnTo>
                    <a:lnTo>
                      <a:pt x="1365769" y="1567390"/>
                    </a:lnTo>
                    <a:lnTo>
                      <a:pt x="1366064" y="1566357"/>
                    </a:lnTo>
                    <a:lnTo>
                      <a:pt x="1366507" y="1564292"/>
                    </a:lnTo>
                    <a:lnTo>
                      <a:pt x="1367096" y="1563112"/>
                    </a:lnTo>
                    <a:lnTo>
                      <a:pt x="1367834" y="1563112"/>
                    </a:lnTo>
                    <a:lnTo>
                      <a:pt x="1368276" y="1561933"/>
                    </a:lnTo>
                    <a:lnTo>
                      <a:pt x="1368571" y="1560163"/>
                    </a:lnTo>
                    <a:lnTo>
                      <a:pt x="1369161" y="1559130"/>
                    </a:lnTo>
                    <a:lnTo>
                      <a:pt x="1370194" y="1558835"/>
                    </a:lnTo>
                    <a:lnTo>
                      <a:pt x="1370636" y="1558245"/>
                    </a:lnTo>
                    <a:lnTo>
                      <a:pt x="1370636" y="1555000"/>
                    </a:lnTo>
                    <a:lnTo>
                      <a:pt x="1371079" y="1553968"/>
                    </a:lnTo>
                    <a:lnTo>
                      <a:pt x="1371964" y="1552346"/>
                    </a:lnTo>
                    <a:lnTo>
                      <a:pt x="1373144" y="1551903"/>
                    </a:lnTo>
                    <a:lnTo>
                      <a:pt x="1374766" y="1551903"/>
                    </a:lnTo>
                    <a:lnTo>
                      <a:pt x="1375946" y="1552788"/>
                    </a:lnTo>
                    <a:lnTo>
                      <a:pt x="1376536" y="1554263"/>
                    </a:lnTo>
                    <a:lnTo>
                      <a:pt x="1376536" y="1556475"/>
                    </a:lnTo>
                    <a:lnTo>
                      <a:pt x="1374913" y="1558245"/>
                    </a:lnTo>
                    <a:lnTo>
                      <a:pt x="1370341" y="1562522"/>
                    </a:lnTo>
                    <a:lnTo>
                      <a:pt x="1369899" y="1563702"/>
                    </a:lnTo>
                    <a:lnTo>
                      <a:pt x="1370341" y="1564292"/>
                    </a:lnTo>
                    <a:lnTo>
                      <a:pt x="1370636" y="1565177"/>
                    </a:lnTo>
                    <a:lnTo>
                      <a:pt x="1371226" y="1565177"/>
                    </a:lnTo>
                    <a:lnTo>
                      <a:pt x="1372259" y="1564440"/>
                    </a:lnTo>
                    <a:lnTo>
                      <a:pt x="1372701" y="1563702"/>
                    </a:lnTo>
                    <a:lnTo>
                      <a:pt x="1372701" y="1563112"/>
                    </a:lnTo>
                    <a:lnTo>
                      <a:pt x="1372996" y="1562375"/>
                    </a:lnTo>
                    <a:lnTo>
                      <a:pt x="1373881" y="1561343"/>
                    </a:lnTo>
                    <a:lnTo>
                      <a:pt x="1374471" y="1561047"/>
                    </a:lnTo>
                    <a:lnTo>
                      <a:pt x="1374913" y="1561490"/>
                    </a:lnTo>
                    <a:lnTo>
                      <a:pt x="1375651" y="1561490"/>
                    </a:lnTo>
                    <a:lnTo>
                      <a:pt x="1376831" y="1560605"/>
                    </a:lnTo>
                    <a:lnTo>
                      <a:pt x="1378896" y="1560163"/>
                    </a:lnTo>
                    <a:lnTo>
                      <a:pt x="1379338" y="1560163"/>
                    </a:lnTo>
                    <a:lnTo>
                      <a:pt x="1381846" y="1557213"/>
                    </a:lnTo>
                    <a:lnTo>
                      <a:pt x="1382583" y="1555590"/>
                    </a:lnTo>
                    <a:lnTo>
                      <a:pt x="1382583" y="1554116"/>
                    </a:lnTo>
                    <a:lnTo>
                      <a:pt x="1381551" y="1552640"/>
                    </a:lnTo>
                    <a:lnTo>
                      <a:pt x="1379486" y="1551018"/>
                    </a:lnTo>
                    <a:lnTo>
                      <a:pt x="1378896" y="1549396"/>
                    </a:lnTo>
                    <a:lnTo>
                      <a:pt x="1378896" y="1548511"/>
                    </a:lnTo>
                    <a:lnTo>
                      <a:pt x="1378453" y="1547478"/>
                    </a:lnTo>
                    <a:lnTo>
                      <a:pt x="1378896" y="1547036"/>
                    </a:lnTo>
                    <a:lnTo>
                      <a:pt x="1380076" y="1547331"/>
                    </a:lnTo>
                    <a:lnTo>
                      <a:pt x="1381108" y="1547331"/>
                    </a:lnTo>
                    <a:lnTo>
                      <a:pt x="1381993" y="1546593"/>
                    </a:lnTo>
                    <a:lnTo>
                      <a:pt x="1384795" y="1546593"/>
                    </a:lnTo>
                    <a:lnTo>
                      <a:pt x="1386270" y="1547921"/>
                    </a:lnTo>
                    <a:lnTo>
                      <a:pt x="1391580" y="1549248"/>
                    </a:lnTo>
                    <a:lnTo>
                      <a:pt x="1393498" y="1549986"/>
                    </a:lnTo>
                    <a:lnTo>
                      <a:pt x="1396005" y="1550723"/>
                    </a:lnTo>
                    <a:lnTo>
                      <a:pt x="1396595" y="1551018"/>
                    </a:lnTo>
                    <a:lnTo>
                      <a:pt x="1397037" y="1551756"/>
                    </a:lnTo>
                    <a:lnTo>
                      <a:pt x="1397922" y="1552051"/>
                    </a:lnTo>
                    <a:lnTo>
                      <a:pt x="1400872" y="1552051"/>
                    </a:lnTo>
                    <a:lnTo>
                      <a:pt x="1403379" y="1553378"/>
                    </a:lnTo>
                    <a:lnTo>
                      <a:pt x="1405739" y="1554116"/>
                    </a:lnTo>
                    <a:lnTo>
                      <a:pt x="1409426" y="1554116"/>
                    </a:lnTo>
                    <a:lnTo>
                      <a:pt x="1411344" y="1553673"/>
                    </a:lnTo>
                    <a:lnTo>
                      <a:pt x="1414441" y="1554263"/>
                    </a:lnTo>
                    <a:lnTo>
                      <a:pt x="1416211" y="1554263"/>
                    </a:lnTo>
                    <a:lnTo>
                      <a:pt x="1417981" y="1553378"/>
                    </a:lnTo>
                    <a:lnTo>
                      <a:pt x="1419456" y="1553083"/>
                    </a:lnTo>
                    <a:lnTo>
                      <a:pt x="1420783" y="1553526"/>
                    </a:lnTo>
                    <a:lnTo>
                      <a:pt x="1421373" y="1554116"/>
                    </a:lnTo>
                    <a:lnTo>
                      <a:pt x="1422406" y="1555000"/>
                    </a:lnTo>
                    <a:lnTo>
                      <a:pt x="1425651" y="1554558"/>
                    </a:lnTo>
                    <a:lnTo>
                      <a:pt x="1426388" y="1554853"/>
                    </a:lnTo>
                    <a:lnTo>
                      <a:pt x="1427273" y="1555738"/>
                    </a:lnTo>
                    <a:lnTo>
                      <a:pt x="1427273" y="1556328"/>
                    </a:lnTo>
                    <a:lnTo>
                      <a:pt x="1427863" y="1557213"/>
                    </a:lnTo>
                    <a:lnTo>
                      <a:pt x="1429043" y="1558983"/>
                    </a:lnTo>
                    <a:lnTo>
                      <a:pt x="1429338" y="1559573"/>
                    </a:lnTo>
                    <a:lnTo>
                      <a:pt x="1430223" y="1560310"/>
                    </a:lnTo>
                    <a:lnTo>
                      <a:pt x="1430960" y="1561933"/>
                    </a:lnTo>
                    <a:lnTo>
                      <a:pt x="1431403" y="1564587"/>
                    </a:lnTo>
                    <a:lnTo>
                      <a:pt x="1431993" y="1566210"/>
                    </a:lnTo>
                    <a:lnTo>
                      <a:pt x="1432583" y="1566800"/>
                    </a:lnTo>
                    <a:lnTo>
                      <a:pt x="1432878" y="1567537"/>
                    </a:lnTo>
                    <a:lnTo>
                      <a:pt x="1433468" y="1570192"/>
                    </a:lnTo>
                    <a:lnTo>
                      <a:pt x="1434943" y="1573289"/>
                    </a:lnTo>
                    <a:lnTo>
                      <a:pt x="1437007" y="1576387"/>
                    </a:lnTo>
                    <a:lnTo>
                      <a:pt x="1439810" y="1579336"/>
                    </a:lnTo>
                    <a:lnTo>
                      <a:pt x="1443349" y="1581254"/>
                    </a:lnTo>
                    <a:lnTo>
                      <a:pt x="1447627" y="1582286"/>
                    </a:lnTo>
                    <a:lnTo>
                      <a:pt x="1451461" y="1582286"/>
                    </a:lnTo>
                    <a:lnTo>
                      <a:pt x="1454854" y="1581991"/>
                    </a:lnTo>
                    <a:lnTo>
                      <a:pt x="1459279" y="1581696"/>
                    </a:lnTo>
                    <a:lnTo>
                      <a:pt x="1464736" y="1581696"/>
                    </a:lnTo>
                    <a:lnTo>
                      <a:pt x="1467538" y="1581991"/>
                    </a:lnTo>
                    <a:lnTo>
                      <a:pt x="1467538" y="1582729"/>
                    </a:lnTo>
                    <a:lnTo>
                      <a:pt x="1467243" y="1583761"/>
                    </a:lnTo>
                    <a:lnTo>
                      <a:pt x="1466063" y="1585089"/>
                    </a:lnTo>
                    <a:lnTo>
                      <a:pt x="1466063" y="1587154"/>
                    </a:lnTo>
                    <a:lnTo>
                      <a:pt x="1464883" y="1588776"/>
                    </a:lnTo>
                    <a:lnTo>
                      <a:pt x="1464293" y="1589661"/>
                    </a:lnTo>
                    <a:lnTo>
                      <a:pt x="1464293" y="1591136"/>
                    </a:lnTo>
                    <a:lnTo>
                      <a:pt x="1463408" y="1592168"/>
                    </a:lnTo>
                    <a:lnTo>
                      <a:pt x="1463851" y="1593643"/>
                    </a:lnTo>
                    <a:lnTo>
                      <a:pt x="1465473" y="1595413"/>
                    </a:lnTo>
                    <a:lnTo>
                      <a:pt x="1467391" y="1596888"/>
                    </a:lnTo>
                    <a:lnTo>
                      <a:pt x="1469750" y="1598068"/>
                    </a:lnTo>
                    <a:lnTo>
                      <a:pt x="1471225" y="1599248"/>
                    </a:lnTo>
                    <a:lnTo>
                      <a:pt x="1471815" y="1600428"/>
                    </a:lnTo>
                    <a:lnTo>
                      <a:pt x="1472405" y="1601018"/>
                    </a:lnTo>
                    <a:lnTo>
                      <a:pt x="1473143" y="1601018"/>
                    </a:lnTo>
                    <a:lnTo>
                      <a:pt x="1473733" y="1601755"/>
                    </a:lnTo>
                    <a:lnTo>
                      <a:pt x="1474323" y="1602788"/>
                    </a:lnTo>
                    <a:lnTo>
                      <a:pt x="1473733" y="1604557"/>
                    </a:lnTo>
                    <a:lnTo>
                      <a:pt x="1471963" y="1607065"/>
                    </a:lnTo>
                    <a:lnTo>
                      <a:pt x="1471078" y="1608687"/>
                    </a:lnTo>
                    <a:lnTo>
                      <a:pt x="1471078" y="1609425"/>
                    </a:lnTo>
                    <a:lnTo>
                      <a:pt x="1469750" y="1612227"/>
                    </a:lnTo>
                    <a:lnTo>
                      <a:pt x="1469750" y="1613259"/>
                    </a:lnTo>
                    <a:lnTo>
                      <a:pt x="1470340" y="1613997"/>
                    </a:lnTo>
                    <a:lnTo>
                      <a:pt x="1472848" y="1615029"/>
                    </a:lnTo>
                    <a:lnTo>
                      <a:pt x="1473585" y="1615914"/>
                    </a:lnTo>
                    <a:lnTo>
                      <a:pt x="1474175" y="1615914"/>
                    </a:lnTo>
                    <a:lnTo>
                      <a:pt x="1474618" y="1615472"/>
                    </a:lnTo>
                    <a:lnTo>
                      <a:pt x="1475650" y="1615177"/>
                    </a:lnTo>
                    <a:lnTo>
                      <a:pt x="1477125" y="1615177"/>
                    </a:lnTo>
                    <a:lnTo>
                      <a:pt x="1478452" y="1615619"/>
                    </a:lnTo>
                    <a:lnTo>
                      <a:pt x="1479780" y="1616504"/>
                    </a:lnTo>
                    <a:lnTo>
                      <a:pt x="1480222" y="1617389"/>
                    </a:lnTo>
                    <a:lnTo>
                      <a:pt x="1479780" y="1618274"/>
                    </a:lnTo>
                    <a:lnTo>
                      <a:pt x="1479042" y="1618569"/>
                    </a:lnTo>
                    <a:lnTo>
                      <a:pt x="1476977" y="1618569"/>
                    </a:lnTo>
                    <a:lnTo>
                      <a:pt x="1475797" y="1618864"/>
                    </a:lnTo>
                    <a:lnTo>
                      <a:pt x="1475060" y="1619749"/>
                    </a:lnTo>
                    <a:lnTo>
                      <a:pt x="1475060" y="1622256"/>
                    </a:lnTo>
                    <a:lnTo>
                      <a:pt x="1475355" y="1623289"/>
                    </a:lnTo>
                    <a:lnTo>
                      <a:pt x="1475650" y="1623289"/>
                    </a:lnTo>
                    <a:lnTo>
                      <a:pt x="1476093" y="1622846"/>
                    </a:lnTo>
                    <a:lnTo>
                      <a:pt x="1476683" y="1621814"/>
                    </a:lnTo>
                    <a:lnTo>
                      <a:pt x="1477272" y="1621814"/>
                    </a:lnTo>
                    <a:lnTo>
                      <a:pt x="1478010" y="1622551"/>
                    </a:lnTo>
                    <a:lnTo>
                      <a:pt x="1477272" y="1624174"/>
                    </a:lnTo>
                    <a:lnTo>
                      <a:pt x="1475208" y="1626534"/>
                    </a:lnTo>
                    <a:lnTo>
                      <a:pt x="1474618" y="1627271"/>
                    </a:lnTo>
                    <a:lnTo>
                      <a:pt x="1474618" y="1628304"/>
                    </a:lnTo>
                    <a:lnTo>
                      <a:pt x="1476388" y="1630221"/>
                    </a:lnTo>
                    <a:lnTo>
                      <a:pt x="1476977" y="1630221"/>
                    </a:lnTo>
                    <a:lnTo>
                      <a:pt x="1477420" y="1629483"/>
                    </a:lnTo>
                    <a:lnTo>
                      <a:pt x="1478157" y="1628894"/>
                    </a:lnTo>
                    <a:lnTo>
                      <a:pt x="1480517" y="1628599"/>
                    </a:lnTo>
                    <a:lnTo>
                      <a:pt x="1483320" y="1627714"/>
                    </a:lnTo>
                    <a:lnTo>
                      <a:pt x="1485089" y="1627714"/>
                    </a:lnTo>
                    <a:lnTo>
                      <a:pt x="1486269" y="1628304"/>
                    </a:lnTo>
                    <a:lnTo>
                      <a:pt x="1487154" y="1629336"/>
                    </a:lnTo>
                    <a:lnTo>
                      <a:pt x="1487154" y="1630516"/>
                    </a:lnTo>
                    <a:lnTo>
                      <a:pt x="1486712" y="1631843"/>
                    </a:lnTo>
                    <a:lnTo>
                      <a:pt x="1486712" y="1633023"/>
                    </a:lnTo>
                    <a:lnTo>
                      <a:pt x="1487154" y="1634056"/>
                    </a:lnTo>
                    <a:lnTo>
                      <a:pt x="1488629" y="1634646"/>
                    </a:lnTo>
                    <a:lnTo>
                      <a:pt x="1491284" y="1634646"/>
                    </a:lnTo>
                    <a:lnTo>
                      <a:pt x="1492611" y="1634941"/>
                    </a:lnTo>
                    <a:lnTo>
                      <a:pt x="1493054" y="1635826"/>
                    </a:lnTo>
                    <a:lnTo>
                      <a:pt x="1493644" y="1635826"/>
                    </a:lnTo>
                    <a:lnTo>
                      <a:pt x="1498364" y="1636416"/>
                    </a:lnTo>
                    <a:lnTo>
                      <a:pt x="1500134" y="1636858"/>
                    </a:lnTo>
                    <a:lnTo>
                      <a:pt x="1500724" y="1637448"/>
                    </a:lnTo>
                    <a:lnTo>
                      <a:pt x="1503673" y="1638185"/>
                    </a:lnTo>
                    <a:lnTo>
                      <a:pt x="1515030" y="1639955"/>
                    </a:lnTo>
                    <a:lnTo>
                      <a:pt x="1518422" y="1639660"/>
                    </a:lnTo>
                    <a:lnTo>
                      <a:pt x="1522995" y="1639070"/>
                    </a:lnTo>
                    <a:lnTo>
                      <a:pt x="1524470" y="1640103"/>
                    </a:lnTo>
                    <a:lnTo>
                      <a:pt x="1526240" y="1640103"/>
                    </a:lnTo>
                    <a:lnTo>
                      <a:pt x="1532729" y="1639513"/>
                    </a:lnTo>
                    <a:lnTo>
                      <a:pt x="1533614" y="1640545"/>
                    </a:lnTo>
                    <a:lnTo>
                      <a:pt x="1536859" y="1641430"/>
                    </a:lnTo>
                    <a:lnTo>
                      <a:pt x="1541726" y="1641430"/>
                    </a:lnTo>
                    <a:lnTo>
                      <a:pt x="1546888" y="1642020"/>
                    </a:lnTo>
                    <a:lnTo>
                      <a:pt x="1548068" y="1642315"/>
                    </a:lnTo>
                    <a:lnTo>
                      <a:pt x="1548068" y="1643790"/>
                    </a:lnTo>
                    <a:lnTo>
                      <a:pt x="1548511" y="1643790"/>
                    </a:lnTo>
                    <a:lnTo>
                      <a:pt x="1549101" y="1643348"/>
                    </a:lnTo>
                    <a:lnTo>
                      <a:pt x="1550133" y="1643348"/>
                    </a:lnTo>
                    <a:lnTo>
                      <a:pt x="1550871" y="1642758"/>
                    </a:lnTo>
                    <a:lnTo>
                      <a:pt x="1551313" y="1642020"/>
                    </a:lnTo>
                    <a:lnTo>
                      <a:pt x="1552051" y="1642020"/>
                    </a:lnTo>
                    <a:lnTo>
                      <a:pt x="1553968" y="1642905"/>
                    </a:lnTo>
                    <a:lnTo>
                      <a:pt x="1553968" y="1643348"/>
                    </a:lnTo>
                    <a:lnTo>
                      <a:pt x="1551461" y="1644528"/>
                    </a:lnTo>
                    <a:lnTo>
                      <a:pt x="1551756" y="1644970"/>
                    </a:lnTo>
                    <a:lnTo>
                      <a:pt x="1551756" y="1645265"/>
                    </a:lnTo>
                    <a:lnTo>
                      <a:pt x="1552640" y="1645265"/>
                    </a:lnTo>
                    <a:lnTo>
                      <a:pt x="1552640" y="1645855"/>
                    </a:lnTo>
                    <a:lnTo>
                      <a:pt x="1551903" y="1646445"/>
                    </a:lnTo>
                    <a:lnTo>
                      <a:pt x="1552640" y="1646887"/>
                    </a:lnTo>
                    <a:lnTo>
                      <a:pt x="1555148" y="1646002"/>
                    </a:lnTo>
                    <a:lnTo>
                      <a:pt x="1556475" y="1646002"/>
                    </a:lnTo>
                    <a:lnTo>
                      <a:pt x="1560310" y="1646592"/>
                    </a:lnTo>
                    <a:lnTo>
                      <a:pt x="1562080" y="1646592"/>
                    </a:lnTo>
                    <a:lnTo>
                      <a:pt x="1563112" y="1646002"/>
                    </a:lnTo>
                    <a:lnTo>
                      <a:pt x="1563112" y="1645560"/>
                    </a:lnTo>
                    <a:lnTo>
                      <a:pt x="1563702" y="1645265"/>
                    </a:lnTo>
                    <a:lnTo>
                      <a:pt x="1563997" y="1645265"/>
                    </a:lnTo>
                    <a:lnTo>
                      <a:pt x="1563997" y="1647330"/>
                    </a:lnTo>
                    <a:lnTo>
                      <a:pt x="1565767" y="1647772"/>
                    </a:lnTo>
                    <a:lnTo>
                      <a:pt x="1569159" y="1647477"/>
                    </a:lnTo>
                    <a:lnTo>
                      <a:pt x="1573142" y="1647477"/>
                    </a:lnTo>
                    <a:lnTo>
                      <a:pt x="1573437" y="1647772"/>
                    </a:lnTo>
                    <a:lnTo>
                      <a:pt x="1573879" y="1648510"/>
                    </a:lnTo>
                    <a:lnTo>
                      <a:pt x="1575354" y="1649837"/>
                    </a:lnTo>
                    <a:lnTo>
                      <a:pt x="1575797" y="1650427"/>
                    </a:lnTo>
                    <a:lnTo>
                      <a:pt x="1576239" y="1651755"/>
                    </a:lnTo>
                    <a:lnTo>
                      <a:pt x="1577272" y="1652640"/>
                    </a:lnTo>
                    <a:lnTo>
                      <a:pt x="1577567" y="1653377"/>
                    </a:lnTo>
                    <a:lnTo>
                      <a:pt x="1577567" y="1653967"/>
                    </a:lnTo>
                    <a:lnTo>
                      <a:pt x="1578009" y="1654557"/>
                    </a:lnTo>
                    <a:lnTo>
                      <a:pt x="1578894" y="1656032"/>
                    </a:lnTo>
                    <a:lnTo>
                      <a:pt x="1580074" y="1657064"/>
                    </a:lnTo>
                    <a:lnTo>
                      <a:pt x="1580811" y="1657949"/>
                    </a:lnTo>
                    <a:lnTo>
                      <a:pt x="1581106" y="1658982"/>
                    </a:lnTo>
                    <a:lnTo>
                      <a:pt x="1581696" y="1659424"/>
                    </a:lnTo>
                    <a:lnTo>
                      <a:pt x="1582729" y="1659129"/>
                    </a:lnTo>
                    <a:lnTo>
                      <a:pt x="1583171" y="1658687"/>
                    </a:lnTo>
                    <a:lnTo>
                      <a:pt x="1583171" y="1657802"/>
                    </a:lnTo>
                    <a:lnTo>
                      <a:pt x="1583466" y="1657802"/>
                    </a:lnTo>
                    <a:lnTo>
                      <a:pt x="1584204" y="1659424"/>
                    </a:lnTo>
                    <a:lnTo>
                      <a:pt x="1584204" y="1663112"/>
                    </a:lnTo>
                    <a:lnTo>
                      <a:pt x="1585236" y="1665029"/>
                    </a:lnTo>
                    <a:lnTo>
                      <a:pt x="1586416" y="1665619"/>
                    </a:lnTo>
                    <a:lnTo>
                      <a:pt x="1587301" y="1666356"/>
                    </a:lnTo>
                    <a:lnTo>
                      <a:pt x="1589808" y="1666946"/>
                    </a:lnTo>
                    <a:lnTo>
                      <a:pt x="1590103" y="1666946"/>
                    </a:lnTo>
                    <a:lnTo>
                      <a:pt x="1589661" y="1665619"/>
                    </a:lnTo>
                    <a:lnTo>
                      <a:pt x="1589956" y="1665324"/>
                    </a:lnTo>
                    <a:lnTo>
                      <a:pt x="1592168" y="1665324"/>
                    </a:lnTo>
                    <a:lnTo>
                      <a:pt x="1593053" y="1666061"/>
                    </a:lnTo>
                    <a:lnTo>
                      <a:pt x="1593496" y="1667094"/>
                    </a:lnTo>
                    <a:lnTo>
                      <a:pt x="1593201" y="1668421"/>
                    </a:lnTo>
                    <a:lnTo>
                      <a:pt x="1591578" y="1669749"/>
                    </a:lnTo>
                    <a:lnTo>
                      <a:pt x="1591283" y="1670929"/>
                    </a:lnTo>
                    <a:lnTo>
                      <a:pt x="1591578" y="1671666"/>
                    </a:lnTo>
                    <a:lnTo>
                      <a:pt x="1592021" y="1671666"/>
                    </a:lnTo>
                    <a:lnTo>
                      <a:pt x="1592463" y="1671371"/>
                    </a:lnTo>
                    <a:lnTo>
                      <a:pt x="1593201" y="1671666"/>
                    </a:lnTo>
                    <a:lnTo>
                      <a:pt x="1594086" y="1672551"/>
                    </a:lnTo>
                    <a:lnTo>
                      <a:pt x="1594381" y="1673288"/>
                    </a:lnTo>
                    <a:lnTo>
                      <a:pt x="1593938" y="1673878"/>
                    </a:lnTo>
                    <a:lnTo>
                      <a:pt x="1592316" y="1674173"/>
                    </a:lnTo>
                    <a:lnTo>
                      <a:pt x="1592316" y="1674763"/>
                    </a:lnTo>
                    <a:lnTo>
                      <a:pt x="1593938" y="1675943"/>
                    </a:lnTo>
                    <a:lnTo>
                      <a:pt x="1595265" y="1677566"/>
                    </a:lnTo>
                    <a:lnTo>
                      <a:pt x="1596003" y="1677566"/>
                    </a:lnTo>
                    <a:lnTo>
                      <a:pt x="1596445" y="1678303"/>
                    </a:lnTo>
                    <a:lnTo>
                      <a:pt x="1596445" y="1679188"/>
                    </a:lnTo>
                    <a:lnTo>
                      <a:pt x="1597183" y="1679778"/>
                    </a:lnTo>
                    <a:lnTo>
                      <a:pt x="1599100" y="1680368"/>
                    </a:lnTo>
                    <a:lnTo>
                      <a:pt x="1599838" y="1681990"/>
                    </a:lnTo>
                    <a:lnTo>
                      <a:pt x="1600280" y="1683023"/>
                    </a:lnTo>
                    <a:lnTo>
                      <a:pt x="1600575" y="1684203"/>
                    </a:lnTo>
                    <a:lnTo>
                      <a:pt x="1601165" y="1684203"/>
                    </a:lnTo>
                    <a:lnTo>
                      <a:pt x="1601608" y="1683760"/>
                    </a:lnTo>
                    <a:lnTo>
                      <a:pt x="1601608" y="1682728"/>
                    </a:lnTo>
                    <a:lnTo>
                      <a:pt x="1602640" y="1682285"/>
                    </a:lnTo>
                    <a:lnTo>
                      <a:pt x="1602640" y="1682875"/>
                    </a:lnTo>
                    <a:lnTo>
                      <a:pt x="1602198" y="1684055"/>
                    </a:lnTo>
                    <a:lnTo>
                      <a:pt x="1602198" y="1685088"/>
                    </a:lnTo>
                    <a:lnTo>
                      <a:pt x="1603082" y="1685825"/>
                    </a:lnTo>
                    <a:lnTo>
                      <a:pt x="1602050" y="1686120"/>
                    </a:lnTo>
                    <a:lnTo>
                      <a:pt x="1599248" y="1686120"/>
                    </a:lnTo>
                    <a:lnTo>
                      <a:pt x="1597920" y="1684940"/>
                    </a:lnTo>
                    <a:lnTo>
                      <a:pt x="1597478" y="1684645"/>
                    </a:lnTo>
                    <a:lnTo>
                      <a:pt x="1596593" y="1684645"/>
                    </a:lnTo>
                    <a:lnTo>
                      <a:pt x="1596298" y="1684203"/>
                    </a:lnTo>
                    <a:lnTo>
                      <a:pt x="1596740" y="1683170"/>
                    </a:lnTo>
                    <a:lnTo>
                      <a:pt x="1596445" y="1682875"/>
                    </a:lnTo>
                    <a:lnTo>
                      <a:pt x="1594676" y="1683170"/>
                    </a:lnTo>
                    <a:lnTo>
                      <a:pt x="1592906" y="1683908"/>
                    </a:lnTo>
                    <a:lnTo>
                      <a:pt x="1591726" y="1684793"/>
                    </a:lnTo>
                    <a:lnTo>
                      <a:pt x="1591726" y="1685825"/>
                    </a:lnTo>
                    <a:lnTo>
                      <a:pt x="1592463" y="1686858"/>
                    </a:lnTo>
                    <a:lnTo>
                      <a:pt x="1593938" y="1687890"/>
                    </a:lnTo>
                    <a:lnTo>
                      <a:pt x="1594528" y="1689660"/>
                    </a:lnTo>
                    <a:lnTo>
                      <a:pt x="1594233" y="1692315"/>
                    </a:lnTo>
                    <a:lnTo>
                      <a:pt x="1593496" y="1694085"/>
                    </a:lnTo>
                    <a:lnTo>
                      <a:pt x="1592316" y="1694970"/>
                    </a:lnTo>
                    <a:lnTo>
                      <a:pt x="1588628" y="1694380"/>
                    </a:lnTo>
                    <a:lnTo>
                      <a:pt x="1582434" y="1692167"/>
                    </a:lnTo>
                    <a:lnTo>
                      <a:pt x="1579041" y="1690250"/>
                    </a:lnTo>
                    <a:lnTo>
                      <a:pt x="1577567" y="1687595"/>
                    </a:lnTo>
                    <a:lnTo>
                      <a:pt x="1576976" y="1687595"/>
                    </a:lnTo>
                    <a:lnTo>
                      <a:pt x="1573879" y="1688333"/>
                    </a:lnTo>
                    <a:lnTo>
                      <a:pt x="1572257" y="1689365"/>
                    </a:lnTo>
                    <a:lnTo>
                      <a:pt x="1570782" y="1690987"/>
                    </a:lnTo>
                    <a:lnTo>
                      <a:pt x="1570339" y="1690545"/>
                    </a:lnTo>
                    <a:lnTo>
                      <a:pt x="1570929" y="1688037"/>
                    </a:lnTo>
                    <a:lnTo>
                      <a:pt x="1571224" y="1686415"/>
                    </a:lnTo>
                    <a:lnTo>
                      <a:pt x="1571224" y="1685825"/>
                    </a:lnTo>
                    <a:lnTo>
                      <a:pt x="1570487" y="1685383"/>
                    </a:lnTo>
                    <a:lnTo>
                      <a:pt x="1569307" y="1684940"/>
                    </a:lnTo>
                    <a:lnTo>
                      <a:pt x="1567832" y="1684940"/>
                    </a:lnTo>
                    <a:lnTo>
                      <a:pt x="1565472" y="1686415"/>
                    </a:lnTo>
                    <a:lnTo>
                      <a:pt x="1564882" y="1686415"/>
                    </a:lnTo>
                    <a:lnTo>
                      <a:pt x="1564882" y="1685825"/>
                    </a:lnTo>
                    <a:lnTo>
                      <a:pt x="1567390" y="1683908"/>
                    </a:lnTo>
                    <a:lnTo>
                      <a:pt x="1568127" y="1682875"/>
                    </a:lnTo>
                    <a:lnTo>
                      <a:pt x="1568127" y="1681843"/>
                    </a:lnTo>
                    <a:lnTo>
                      <a:pt x="1568422" y="1680958"/>
                    </a:lnTo>
                    <a:lnTo>
                      <a:pt x="1569159" y="1680220"/>
                    </a:lnTo>
                    <a:lnTo>
                      <a:pt x="1569159" y="1679926"/>
                    </a:lnTo>
                    <a:lnTo>
                      <a:pt x="1567979" y="1679926"/>
                    </a:lnTo>
                    <a:lnTo>
                      <a:pt x="1567390" y="1680368"/>
                    </a:lnTo>
                    <a:lnTo>
                      <a:pt x="1566357" y="1681695"/>
                    </a:lnTo>
                    <a:lnTo>
                      <a:pt x="1564735" y="1681695"/>
                    </a:lnTo>
                    <a:lnTo>
                      <a:pt x="1564735" y="1681253"/>
                    </a:lnTo>
                    <a:lnTo>
                      <a:pt x="1565030" y="1680516"/>
                    </a:lnTo>
                    <a:lnTo>
                      <a:pt x="1564735" y="1680073"/>
                    </a:lnTo>
                    <a:lnTo>
                      <a:pt x="1563702" y="1680073"/>
                    </a:lnTo>
                    <a:lnTo>
                      <a:pt x="1563407" y="1678893"/>
                    </a:lnTo>
                    <a:lnTo>
                      <a:pt x="1563112" y="1678893"/>
                    </a:lnTo>
                    <a:lnTo>
                      <a:pt x="1561785" y="1678008"/>
                    </a:lnTo>
                    <a:lnTo>
                      <a:pt x="1561785" y="1676238"/>
                    </a:lnTo>
                    <a:lnTo>
                      <a:pt x="1561195" y="1674911"/>
                    </a:lnTo>
                    <a:lnTo>
                      <a:pt x="1560458" y="1673878"/>
                    </a:lnTo>
                    <a:lnTo>
                      <a:pt x="1560458" y="1672846"/>
                    </a:lnTo>
                    <a:lnTo>
                      <a:pt x="1561195" y="1671076"/>
                    </a:lnTo>
                    <a:lnTo>
                      <a:pt x="1560900" y="1670781"/>
                    </a:lnTo>
                    <a:lnTo>
                      <a:pt x="1558245" y="1670486"/>
                    </a:lnTo>
                    <a:lnTo>
                      <a:pt x="1550428" y="1670486"/>
                    </a:lnTo>
                    <a:lnTo>
                      <a:pt x="1550133" y="1671519"/>
                    </a:lnTo>
                    <a:lnTo>
                      <a:pt x="1550723" y="1672256"/>
                    </a:lnTo>
                    <a:lnTo>
                      <a:pt x="1552198" y="1672698"/>
                    </a:lnTo>
                    <a:lnTo>
                      <a:pt x="1553230" y="1673436"/>
                    </a:lnTo>
                    <a:lnTo>
                      <a:pt x="1553525" y="1674026"/>
                    </a:lnTo>
                    <a:lnTo>
                      <a:pt x="1554410" y="1674616"/>
                    </a:lnTo>
                    <a:lnTo>
                      <a:pt x="1555443" y="1676091"/>
                    </a:lnTo>
                    <a:lnTo>
                      <a:pt x="1556770" y="1678303"/>
                    </a:lnTo>
                    <a:lnTo>
                      <a:pt x="1557655" y="1679188"/>
                    </a:lnTo>
                    <a:lnTo>
                      <a:pt x="1558688" y="1679188"/>
                    </a:lnTo>
                    <a:lnTo>
                      <a:pt x="1559278" y="1679483"/>
                    </a:lnTo>
                    <a:lnTo>
                      <a:pt x="1559278" y="1681695"/>
                    </a:lnTo>
                    <a:lnTo>
                      <a:pt x="1559720" y="1683023"/>
                    </a:lnTo>
                    <a:lnTo>
                      <a:pt x="1560753" y="1684203"/>
                    </a:lnTo>
                    <a:lnTo>
                      <a:pt x="1561342" y="1685530"/>
                    </a:lnTo>
                    <a:lnTo>
                      <a:pt x="1561342" y="1690250"/>
                    </a:lnTo>
                    <a:lnTo>
                      <a:pt x="1560900" y="1691725"/>
                    </a:lnTo>
                    <a:lnTo>
                      <a:pt x="1559425" y="1693495"/>
                    </a:lnTo>
                    <a:lnTo>
                      <a:pt x="1558540" y="1694970"/>
                    </a:lnTo>
                    <a:lnTo>
                      <a:pt x="1558098" y="1696150"/>
                    </a:lnTo>
                    <a:lnTo>
                      <a:pt x="1557360" y="1696887"/>
                    </a:lnTo>
                    <a:lnTo>
                      <a:pt x="1556180" y="1697329"/>
                    </a:lnTo>
                    <a:lnTo>
                      <a:pt x="1555000" y="1698214"/>
                    </a:lnTo>
                    <a:lnTo>
                      <a:pt x="1553820" y="1699542"/>
                    </a:lnTo>
                    <a:lnTo>
                      <a:pt x="1553083" y="1701164"/>
                    </a:lnTo>
                    <a:lnTo>
                      <a:pt x="1552788" y="1703082"/>
                    </a:lnTo>
                    <a:lnTo>
                      <a:pt x="1551756" y="1704999"/>
                    </a:lnTo>
                    <a:lnTo>
                      <a:pt x="1550133" y="1706916"/>
                    </a:lnTo>
                    <a:lnTo>
                      <a:pt x="1549543" y="1709129"/>
                    </a:lnTo>
                    <a:lnTo>
                      <a:pt x="1549838" y="1711636"/>
                    </a:lnTo>
                    <a:lnTo>
                      <a:pt x="1549838" y="1722403"/>
                    </a:lnTo>
                    <a:lnTo>
                      <a:pt x="1550133" y="1725058"/>
                    </a:lnTo>
                    <a:lnTo>
                      <a:pt x="1550133" y="1727713"/>
                    </a:lnTo>
                    <a:lnTo>
                      <a:pt x="1549248" y="1730368"/>
                    </a:lnTo>
                    <a:lnTo>
                      <a:pt x="1548068" y="1732432"/>
                    </a:lnTo>
                    <a:lnTo>
                      <a:pt x="1546446" y="1733907"/>
                    </a:lnTo>
                    <a:lnTo>
                      <a:pt x="1544823" y="1734940"/>
                    </a:lnTo>
                    <a:lnTo>
                      <a:pt x="1543201" y="1735677"/>
                    </a:lnTo>
                    <a:lnTo>
                      <a:pt x="1541726" y="1736857"/>
                    </a:lnTo>
                    <a:lnTo>
                      <a:pt x="1540251" y="1738480"/>
                    </a:lnTo>
                    <a:lnTo>
                      <a:pt x="1537891" y="1739954"/>
                    </a:lnTo>
                    <a:lnTo>
                      <a:pt x="1534499" y="1741282"/>
                    </a:lnTo>
                    <a:lnTo>
                      <a:pt x="1531697" y="1742167"/>
                    </a:lnTo>
                    <a:lnTo>
                      <a:pt x="1529779" y="1750869"/>
                    </a:lnTo>
                    <a:lnTo>
                      <a:pt x="1528305" y="1754556"/>
                    </a:lnTo>
                    <a:lnTo>
                      <a:pt x="1525650" y="1756621"/>
                    </a:lnTo>
                    <a:lnTo>
                      <a:pt x="1525945" y="1757063"/>
                    </a:lnTo>
                    <a:lnTo>
                      <a:pt x="1526534" y="1757653"/>
                    </a:lnTo>
                    <a:lnTo>
                      <a:pt x="1529927" y="1758391"/>
                    </a:lnTo>
                    <a:lnTo>
                      <a:pt x="1531254" y="1758391"/>
                    </a:lnTo>
                    <a:lnTo>
                      <a:pt x="1531549" y="1759276"/>
                    </a:lnTo>
                    <a:lnTo>
                      <a:pt x="1531549" y="1761193"/>
                    </a:lnTo>
                    <a:lnTo>
                      <a:pt x="1531254" y="1762521"/>
                    </a:lnTo>
                    <a:lnTo>
                      <a:pt x="1530369" y="1763406"/>
                    </a:lnTo>
                    <a:lnTo>
                      <a:pt x="1528894" y="1763995"/>
                    </a:lnTo>
                    <a:lnTo>
                      <a:pt x="1526977" y="1764291"/>
                    </a:lnTo>
                    <a:lnTo>
                      <a:pt x="1519750" y="1763701"/>
                    </a:lnTo>
                    <a:lnTo>
                      <a:pt x="1517095" y="1763995"/>
                    </a:lnTo>
                    <a:lnTo>
                      <a:pt x="1515915" y="1764438"/>
                    </a:lnTo>
                    <a:lnTo>
                      <a:pt x="1515030" y="1764880"/>
                    </a:lnTo>
                    <a:lnTo>
                      <a:pt x="1514293" y="1765618"/>
                    </a:lnTo>
                    <a:lnTo>
                      <a:pt x="1513555" y="1767535"/>
                    </a:lnTo>
                    <a:lnTo>
                      <a:pt x="1513260" y="1770485"/>
                    </a:lnTo>
                    <a:lnTo>
                      <a:pt x="1513555" y="1771960"/>
                    </a:lnTo>
                    <a:lnTo>
                      <a:pt x="1514735" y="1772550"/>
                    </a:lnTo>
                    <a:lnTo>
                      <a:pt x="1517980" y="1773877"/>
                    </a:lnTo>
                    <a:lnTo>
                      <a:pt x="1520635" y="1774172"/>
                    </a:lnTo>
                    <a:lnTo>
                      <a:pt x="1524322" y="1772992"/>
                    </a:lnTo>
                    <a:lnTo>
                      <a:pt x="1525502" y="1772992"/>
                    </a:lnTo>
                    <a:lnTo>
                      <a:pt x="1526534" y="1773287"/>
                    </a:lnTo>
                    <a:lnTo>
                      <a:pt x="1527567" y="1774025"/>
                    </a:lnTo>
                    <a:lnTo>
                      <a:pt x="1529042" y="1776090"/>
                    </a:lnTo>
                    <a:lnTo>
                      <a:pt x="1529484" y="1775647"/>
                    </a:lnTo>
                    <a:lnTo>
                      <a:pt x="1529484" y="1773730"/>
                    </a:lnTo>
                    <a:lnTo>
                      <a:pt x="1530369" y="1772108"/>
                    </a:lnTo>
                    <a:lnTo>
                      <a:pt x="1531697" y="1770633"/>
                    </a:lnTo>
                    <a:lnTo>
                      <a:pt x="1534352" y="1768863"/>
                    </a:lnTo>
                    <a:lnTo>
                      <a:pt x="1538334" y="1766798"/>
                    </a:lnTo>
                    <a:lnTo>
                      <a:pt x="1541431" y="1765765"/>
                    </a:lnTo>
                    <a:lnTo>
                      <a:pt x="1544233" y="1765470"/>
                    </a:lnTo>
                    <a:lnTo>
                      <a:pt x="1544528" y="1765175"/>
                    </a:lnTo>
                    <a:lnTo>
                      <a:pt x="1546003" y="1763995"/>
                    </a:lnTo>
                    <a:lnTo>
                      <a:pt x="1546298" y="1763995"/>
                    </a:lnTo>
                    <a:lnTo>
                      <a:pt x="1545708" y="1765323"/>
                    </a:lnTo>
                    <a:lnTo>
                      <a:pt x="1545708" y="1765913"/>
                    </a:lnTo>
                    <a:lnTo>
                      <a:pt x="1546298" y="1765913"/>
                    </a:lnTo>
                    <a:lnTo>
                      <a:pt x="1547036" y="1764733"/>
                    </a:lnTo>
                    <a:lnTo>
                      <a:pt x="1547921" y="1762373"/>
                    </a:lnTo>
                    <a:lnTo>
                      <a:pt x="1549986" y="1759866"/>
                    </a:lnTo>
                    <a:lnTo>
                      <a:pt x="1556180" y="1755294"/>
                    </a:lnTo>
                    <a:lnTo>
                      <a:pt x="1558540" y="1754114"/>
                    </a:lnTo>
                    <a:lnTo>
                      <a:pt x="1562522" y="1753376"/>
                    </a:lnTo>
                    <a:lnTo>
                      <a:pt x="1568127" y="1753081"/>
                    </a:lnTo>
                    <a:lnTo>
                      <a:pt x="1573732" y="1753671"/>
                    </a:lnTo>
                    <a:lnTo>
                      <a:pt x="1579189" y="1755146"/>
                    </a:lnTo>
                    <a:lnTo>
                      <a:pt x="1582876" y="1755883"/>
                    </a:lnTo>
                    <a:lnTo>
                      <a:pt x="1584941" y="1755883"/>
                    </a:lnTo>
                    <a:lnTo>
                      <a:pt x="1592906" y="1756768"/>
                    </a:lnTo>
                    <a:lnTo>
                      <a:pt x="1593790" y="1756473"/>
                    </a:lnTo>
                    <a:lnTo>
                      <a:pt x="1592611" y="1755883"/>
                    </a:lnTo>
                    <a:lnTo>
                      <a:pt x="1587448" y="1755294"/>
                    </a:lnTo>
                    <a:lnTo>
                      <a:pt x="1585826" y="1754704"/>
                    </a:lnTo>
                    <a:lnTo>
                      <a:pt x="1583614" y="1754704"/>
                    </a:lnTo>
                    <a:lnTo>
                      <a:pt x="1585089" y="1752491"/>
                    </a:lnTo>
                    <a:lnTo>
                      <a:pt x="1585826" y="1752196"/>
                    </a:lnTo>
                    <a:lnTo>
                      <a:pt x="1586859" y="1751459"/>
                    </a:lnTo>
                    <a:lnTo>
                      <a:pt x="1587891" y="1750426"/>
                    </a:lnTo>
                    <a:lnTo>
                      <a:pt x="1589661" y="1749246"/>
                    </a:lnTo>
                    <a:lnTo>
                      <a:pt x="1592758" y="1748361"/>
                    </a:lnTo>
                    <a:lnTo>
                      <a:pt x="1597330" y="1747771"/>
                    </a:lnTo>
                    <a:lnTo>
                      <a:pt x="1601903" y="1746592"/>
                    </a:lnTo>
                    <a:lnTo>
                      <a:pt x="1603082" y="1746592"/>
                    </a:lnTo>
                    <a:lnTo>
                      <a:pt x="1604115" y="1746887"/>
                    </a:lnTo>
                    <a:lnTo>
                      <a:pt x="1605885" y="1746887"/>
                    </a:lnTo>
                    <a:lnTo>
                      <a:pt x="1611342" y="1746002"/>
                    </a:lnTo>
                    <a:lnTo>
                      <a:pt x="1614587" y="1746002"/>
                    </a:lnTo>
                    <a:lnTo>
                      <a:pt x="1616947" y="1746297"/>
                    </a:lnTo>
                    <a:lnTo>
                      <a:pt x="1618422" y="1746739"/>
                    </a:lnTo>
                    <a:lnTo>
                      <a:pt x="1620192" y="1746739"/>
                    </a:lnTo>
                    <a:lnTo>
                      <a:pt x="1623289" y="1745117"/>
                    </a:lnTo>
                    <a:lnTo>
                      <a:pt x="1623584" y="1744527"/>
                    </a:lnTo>
                    <a:lnTo>
                      <a:pt x="1622994" y="1743642"/>
                    </a:lnTo>
                    <a:lnTo>
                      <a:pt x="1621371" y="1742462"/>
                    </a:lnTo>
                    <a:lnTo>
                      <a:pt x="1620634" y="1741429"/>
                    </a:lnTo>
                    <a:lnTo>
                      <a:pt x="1620634" y="1740102"/>
                    </a:lnTo>
                    <a:lnTo>
                      <a:pt x="1619749" y="1739217"/>
                    </a:lnTo>
                    <a:lnTo>
                      <a:pt x="1619749" y="1738775"/>
                    </a:lnTo>
                    <a:lnTo>
                      <a:pt x="1620044" y="1733317"/>
                    </a:lnTo>
                    <a:lnTo>
                      <a:pt x="1620044" y="1733317"/>
                    </a:lnTo>
                    <a:lnTo>
                      <a:pt x="1616062" y="1734497"/>
                    </a:lnTo>
                    <a:lnTo>
                      <a:pt x="1613997" y="1735530"/>
                    </a:lnTo>
                    <a:lnTo>
                      <a:pt x="1612817" y="1735825"/>
                    </a:lnTo>
                    <a:lnTo>
                      <a:pt x="1611195" y="1735530"/>
                    </a:lnTo>
                    <a:lnTo>
                      <a:pt x="1607950" y="1735530"/>
                    </a:lnTo>
                    <a:lnTo>
                      <a:pt x="1605000" y="1734645"/>
                    </a:lnTo>
                    <a:lnTo>
                      <a:pt x="1602640" y="1734055"/>
                    </a:lnTo>
                    <a:lnTo>
                      <a:pt x="1601460" y="1732580"/>
                    </a:lnTo>
                    <a:lnTo>
                      <a:pt x="1601460" y="1731990"/>
                    </a:lnTo>
                    <a:lnTo>
                      <a:pt x="1604557" y="1727713"/>
                    </a:lnTo>
                    <a:lnTo>
                      <a:pt x="1605737" y="1725795"/>
                    </a:lnTo>
                    <a:lnTo>
                      <a:pt x="1606032" y="1724615"/>
                    </a:lnTo>
                    <a:lnTo>
                      <a:pt x="1606770" y="1723730"/>
                    </a:lnTo>
                    <a:lnTo>
                      <a:pt x="1608540" y="1722698"/>
                    </a:lnTo>
                    <a:lnTo>
                      <a:pt x="1608982" y="1721961"/>
                    </a:lnTo>
                    <a:lnTo>
                      <a:pt x="1609867" y="1721665"/>
                    </a:lnTo>
                    <a:lnTo>
                      <a:pt x="1611195" y="1721665"/>
                    </a:lnTo>
                    <a:lnTo>
                      <a:pt x="1613702" y="1720338"/>
                    </a:lnTo>
                    <a:lnTo>
                      <a:pt x="1617242" y="1717536"/>
                    </a:lnTo>
                    <a:lnTo>
                      <a:pt x="1620044" y="1715766"/>
                    </a:lnTo>
                    <a:lnTo>
                      <a:pt x="1621961" y="1715176"/>
                    </a:lnTo>
                    <a:lnTo>
                      <a:pt x="1627124" y="1714586"/>
                    </a:lnTo>
                    <a:lnTo>
                      <a:pt x="1630368" y="1713701"/>
                    </a:lnTo>
                    <a:lnTo>
                      <a:pt x="1632728" y="1713406"/>
                    </a:lnTo>
                    <a:lnTo>
                      <a:pt x="1634056" y="1713701"/>
                    </a:lnTo>
                    <a:lnTo>
                      <a:pt x="1636268" y="1713406"/>
                    </a:lnTo>
                    <a:lnTo>
                      <a:pt x="1639218" y="1712521"/>
                    </a:lnTo>
                    <a:lnTo>
                      <a:pt x="1643053" y="1711784"/>
                    </a:lnTo>
                    <a:lnTo>
                      <a:pt x="1647920" y="1711341"/>
                    </a:lnTo>
                    <a:lnTo>
                      <a:pt x="1651017" y="1710899"/>
                    </a:lnTo>
                    <a:lnTo>
                      <a:pt x="1652345" y="1710309"/>
                    </a:lnTo>
                    <a:lnTo>
                      <a:pt x="1654999" y="1710309"/>
                    </a:lnTo>
                    <a:lnTo>
                      <a:pt x="1655442" y="1709571"/>
                    </a:lnTo>
                    <a:lnTo>
                      <a:pt x="1656179" y="1709276"/>
                    </a:lnTo>
                    <a:lnTo>
                      <a:pt x="1658687" y="1709276"/>
                    </a:lnTo>
                    <a:lnTo>
                      <a:pt x="1659572" y="1709866"/>
                    </a:lnTo>
                    <a:lnTo>
                      <a:pt x="1659572" y="1710161"/>
                    </a:lnTo>
                    <a:lnTo>
                      <a:pt x="1659129" y="1710161"/>
                    </a:lnTo>
                    <a:lnTo>
                      <a:pt x="1659424" y="1710899"/>
                    </a:lnTo>
                    <a:lnTo>
                      <a:pt x="1660752" y="1711784"/>
                    </a:lnTo>
                    <a:lnTo>
                      <a:pt x="1662964" y="1712079"/>
                    </a:lnTo>
                    <a:lnTo>
                      <a:pt x="1665471" y="1711489"/>
                    </a:lnTo>
                    <a:lnTo>
                      <a:pt x="1667241" y="1711784"/>
                    </a:lnTo>
                    <a:lnTo>
                      <a:pt x="1666799" y="1712226"/>
                    </a:lnTo>
                    <a:lnTo>
                      <a:pt x="1665766" y="1712226"/>
                    </a:lnTo>
                    <a:lnTo>
                      <a:pt x="1666356" y="1713111"/>
                    </a:lnTo>
                    <a:lnTo>
                      <a:pt x="1666946" y="1713111"/>
                    </a:lnTo>
                    <a:lnTo>
                      <a:pt x="1669011" y="1712374"/>
                    </a:lnTo>
                    <a:lnTo>
                      <a:pt x="1669011" y="1712669"/>
                    </a:lnTo>
                    <a:lnTo>
                      <a:pt x="1668274" y="1713848"/>
                    </a:lnTo>
                    <a:lnTo>
                      <a:pt x="1668569" y="1714586"/>
                    </a:lnTo>
                    <a:lnTo>
                      <a:pt x="1670044" y="1714881"/>
                    </a:lnTo>
                    <a:lnTo>
                      <a:pt x="1672551" y="1714291"/>
                    </a:lnTo>
                    <a:lnTo>
                      <a:pt x="1675648" y="1712816"/>
                    </a:lnTo>
                    <a:lnTo>
                      <a:pt x="1677123" y="1712374"/>
                    </a:lnTo>
                    <a:lnTo>
                      <a:pt x="1677418" y="1711636"/>
                    </a:lnTo>
                    <a:lnTo>
                      <a:pt x="1676386" y="1711636"/>
                    </a:lnTo>
                    <a:lnTo>
                      <a:pt x="1673731" y="1711931"/>
                    </a:lnTo>
                    <a:lnTo>
                      <a:pt x="1672993" y="1712374"/>
                    </a:lnTo>
                    <a:lnTo>
                      <a:pt x="1672993" y="1712079"/>
                    </a:lnTo>
                    <a:lnTo>
                      <a:pt x="1673436" y="1710899"/>
                    </a:lnTo>
                    <a:lnTo>
                      <a:pt x="1675943" y="1709276"/>
                    </a:lnTo>
                    <a:lnTo>
                      <a:pt x="1676976" y="1708391"/>
                    </a:lnTo>
                    <a:lnTo>
                      <a:pt x="1677713" y="1707359"/>
                    </a:lnTo>
                    <a:lnTo>
                      <a:pt x="1676976" y="1707359"/>
                    </a:lnTo>
                    <a:lnTo>
                      <a:pt x="1674911" y="1708391"/>
                    </a:lnTo>
                    <a:lnTo>
                      <a:pt x="1672993" y="1708981"/>
                    </a:lnTo>
                    <a:lnTo>
                      <a:pt x="1671371" y="1708981"/>
                    </a:lnTo>
                    <a:lnTo>
                      <a:pt x="1670929" y="1707949"/>
                    </a:lnTo>
                    <a:lnTo>
                      <a:pt x="1671813" y="1705736"/>
                    </a:lnTo>
                    <a:lnTo>
                      <a:pt x="1670929" y="1704999"/>
                    </a:lnTo>
                    <a:lnTo>
                      <a:pt x="1666799" y="1706031"/>
                    </a:lnTo>
                    <a:lnTo>
                      <a:pt x="1666356" y="1706474"/>
                    </a:lnTo>
                    <a:lnTo>
                      <a:pt x="1666356" y="1706769"/>
                    </a:lnTo>
                    <a:lnTo>
                      <a:pt x="1666799" y="1706769"/>
                    </a:lnTo>
                    <a:lnTo>
                      <a:pt x="1666799" y="1707211"/>
                    </a:lnTo>
                    <a:lnTo>
                      <a:pt x="1665324" y="1707211"/>
                    </a:lnTo>
                    <a:lnTo>
                      <a:pt x="1665324" y="1706769"/>
                    </a:lnTo>
                    <a:lnTo>
                      <a:pt x="1665766" y="1706031"/>
                    </a:lnTo>
                    <a:lnTo>
                      <a:pt x="1665324" y="1705736"/>
                    </a:lnTo>
                    <a:lnTo>
                      <a:pt x="1663996" y="1706031"/>
                    </a:lnTo>
                    <a:lnTo>
                      <a:pt x="1662226" y="1706474"/>
                    </a:lnTo>
                    <a:lnTo>
                      <a:pt x="1658539" y="1707949"/>
                    </a:lnTo>
                    <a:lnTo>
                      <a:pt x="1658539" y="1707654"/>
                    </a:lnTo>
                    <a:lnTo>
                      <a:pt x="1659572" y="1706769"/>
                    </a:lnTo>
                    <a:lnTo>
                      <a:pt x="1663406" y="1705589"/>
                    </a:lnTo>
                    <a:lnTo>
                      <a:pt x="1665324" y="1704999"/>
                    </a:lnTo>
                    <a:lnTo>
                      <a:pt x="1666504" y="1704999"/>
                    </a:lnTo>
                    <a:lnTo>
                      <a:pt x="1667241" y="1704704"/>
                    </a:lnTo>
                    <a:lnTo>
                      <a:pt x="1667979" y="1704704"/>
                    </a:lnTo>
                    <a:lnTo>
                      <a:pt x="1668569" y="1705147"/>
                    </a:lnTo>
                    <a:lnTo>
                      <a:pt x="1670044" y="1705147"/>
                    </a:lnTo>
                    <a:lnTo>
                      <a:pt x="1672403" y="1704261"/>
                    </a:lnTo>
                    <a:lnTo>
                      <a:pt x="1673436" y="1704557"/>
                    </a:lnTo>
                    <a:lnTo>
                      <a:pt x="1673141" y="1705884"/>
                    </a:lnTo>
                    <a:lnTo>
                      <a:pt x="1673731" y="1705884"/>
                    </a:lnTo>
                    <a:lnTo>
                      <a:pt x="1675206" y="1704999"/>
                    </a:lnTo>
                    <a:lnTo>
                      <a:pt x="1676238" y="1704704"/>
                    </a:lnTo>
                    <a:lnTo>
                      <a:pt x="1676681" y="1704999"/>
                    </a:lnTo>
                    <a:lnTo>
                      <a:pt x="1673436" y="1706769"/>
                    </a:lnTo>
                    <a:lnTo>
                      <a:pt x="1672551" y="1707654"/>
                    </a:lnTo>
                    <a:lnTo>
                      <a:pt x="1672551" y="1708096"/>
                    </a:lnTo>
                    <a:lnTo>
                      <a:pt x="1672846" y="1708686"/>
                    </a:lnTo>
                    <a:lnTo>
                      <a:pt x="1674173" y="1708686"/>
                    </a:lnTo>
                    <a:lnTo>
                      <a:pt x="1679483" y="1705147"/>
                    </a:lnTo>
                    <a:lnTo>
                      <a:pt x="1682138" y="1703967"/>
                    </a:lnTo>
                    <a:lnTo>
                      <a:pt x="1684793" y="1703377"/>
                    </a:lnTo>
                    <a:lnTo>
                      <a:pt x="1687300" y="1703377"/>
                    </a:lnTo>
                    <a:lnTo>
                      <a:pt x="1689512" y="1702639"/>
                    </a:lnTo>
                    <a:lnTo>
                      <a:pt x="1691282" y="1701607"/>
                    </a:lnTo>
                    <a:lnTo>
                      <a:pt x="1698657" y="1699247"/>
                    </a:lnTo>
                    <a:lnTo>
                      <a:pt x="1701607" y="1697772"/>
                    </a:lnTo>
                    <a:lnTo>
                      <a:pt x="1704557" y="1695265"/>
                    </a:lnTo>
                    <a:lnTo>
                      <a:pt x="1705441" y="1695265"/>
                    </a:lnTo>
                    <a:lnTo>
                      <a:pt x="1705441" y="1694970"/>
                    </a:lnTo>
                    <a:lnTo>
                      <a:pt x="1715766" y="1686120"/>
                    </a:lnTo>
                    <a:lnTo>
                      <a:pt x="1721518" y="1681990"/>
                    </a:lnTo>
                    <a:lnTo>
                      <a:pt x="1726238" y="1679778"/>
                    </a:lnTo>
                    <a:lnTo>
                      <a:pt x="1729925" y="1678746"/>
                    </a:lnTo>
                    <a:lnTo>
                      <a:pt x="1733760" y="1678746"/>
                    </a:lnTo>
                    <a:lnTo>
                      <a:pt x="1742904" y="1672256"/>
                    </a:lnTo>
                    <a:lnTo>
                      <a:pt x="1749689" y="1668421"/>
                    </a:lnTo>
                    <a:lnTo>
                      <a:pt x="1752934" y="1667684"/>
                    </a:lnTo>
                    <a:lnTo>
                      <a:pt x="1752196" y="1664881"/>
                    </a:lnTo>
                    <a:lnTo>
                      <a:pt x="1745706" y="1662964"/>
                    </a:lnTo>
                    <a:lnTo>
                      <a:pt x="1743937" y="1661784"/>
                    </a:lnTo>
                    <a:lnTo>
                      <a:pt x="1751164" y="1662669"/>
                    </a:lnTo>
                    <a:lnTo>
                      <a:pt x="1754851" y="1660604"/>
                    </a:lnTo>
                    <a:lnTo>
                      <a:pt x="1757506" y="1657654"/>
                    </a:lnTo>
                    <a:lnTo>
                      <a:pt x="1759718" y="1655884"/>
                    </a:lnTo>
                    <a:lnTo>
                      <a:pt x="1765913" y="1654999"/>
                    </a:lnTo>
                    <a:lnTo>
                      <a:pt x="1770928" y="1649690"/>
                    </a:lnTo>
                    <a:lnTo>
                      <a:pt x="1773582" y="1645560"/>
                    </a:lnTo>
                    <a:lnTo>
                      <a:pt x="1774467" y="1644233"/>
                    </a:lnTo>
                    <a:lnTo>
                      <a:pt x="1777712" y="1642463"/>
                    </a:lnTo>
                    <a:lnTo>
                      <a:pt x="1778745" y="1639513"/>
                    </a:lnTo>
                    <a:lnTo>
                      <a:pt x="1782432" y="1637743"/>
                    </a:lnTo>
                    <a:lnTo>
                      <a:pt x="1786709" y="1636858"/>
                    </a:lnTo>
                    <a:lnTo>
                      <a:pt x="1797771" y="1630368"/>
                    </a:lnTo>
                    <a:lnTo>
                      <a:pt x="1799098" y="1628009"/>
                    </a:lnTo>
                    <a:lnTo>
                      <a:pt x="1803671" y="1626386"/>
                    </a:lnTo>
                    <a:lnTo>
                      <a:pt x="1807505" y="1623731"/>
                    </a:lnTo>
                    <a:lnTo>
                      <a:pt x="1810750" y="1624174"/>
                    </a:lnTo>
                    <a:lnTo>
                      <a:pt x="1814142" y="1623289"/>
                    </a:lnTo>
                    <a:lnTo>
                      <a:pt x="1823434" y="1620044"/>
                    </a:lnTo>
                    <a:lnTo>
                      <a:pt x="1827417" y="1615767"/>
                    </a:lnTo>
                    <a:lnTo>
                      <a:pt x="1831104" y="1613112"/>
                    </a:lnTo>
                    <a:lnTo>
                      <a:pt x="1838036" y="1608687"/>
                    </a:lnTo>
                    <a:lnTo>
                      <a:pt x="1844821" y="1599248"/>
                    </a:lnTo>
                    <a:lnTo>
                      <a:pt x="1848656" y="1596593"/>
                    </a:lnTo>
                    <a:lnTo>
                      <a:pt x="1856620" y="1588776"/>
                    </a:lnTo>
                    <a:lnTo>
                      <a:pt x="1858980" y="1585679"/>
                    </a:lnTo>
                    <a:lnTo>
                      <a:pt x="1860750" y="1581696"/>
                    </a:lnTo>
                    <a:lnTo>
                      <a:pt x="1862372" y="1576829"/>
                    </a:lnTo>
                    <a:lnTo>
                      <a:pt x="1860012" y="1574322"/>
                    </a:lnTo>
                    <a:lnTo>
                      <a:pt x="1857210" y="1573142"/>
                    </a:lnTo>
                    <a:lnTo>
                      <a:pt x="1852638" y="1571814"/>
                    </a:lnTo>
                    <a:lnTo>
                      <a:pt x="1843346" y="1568127"/>
                    </a:lnTo>
                    <a:lnTo>
                      <a:pt x="1838921" y="1568127"/>
                    </a:lnTo>
                    <a:lnTo>
                      <a:pt x="1834496" y="1567685"/>
                    </a:lnTo>
                    <a:lnTo>
                      <a:pt x="1832284" y="1565915"/>
                    </a:lnTo>
                    <a:lnTo>
                      <a:pt x="1829776" y="1564735"/>
                    </a:lnTo>
                    <a:lnTo>
                      <a:pt x="1846296" y="1567685"/>
                    </a:lnTo>
                    <a:lnTo>
                      <a:pt x="1853375" y="1570634"/>
                    </a:lnTo>
                    <a:lnTo>
                      <a:pt x="1856178" y="1570929"/>
                    </a:lnTo>
                    <a:lnTo>
                      <a:pt x="1860012" y="1572994"/>
                    </a:lnTo>
                    <a:lnTo>
                      <a:pt x="1862372" y="1573584"/>
                    </a:lnTo>
                    <a:lnTo>
                      <a:pt x="1864732" y="1573289"/>
                    </a:lnTo>
                    <a:lnTo>
                      <a:pt x="1867977" y="1571519"/>
                    </a:lnTo>
                    <a:lnTo>
                      <a:pt x="1872549" y="1566947"/>
                    </a:lnTo>
                    <a:lnTo>
                      <a:pt x="1876384" y="1560753"/>
                    </a:lnTo>
                    <a:lnTo>
                      <a:pt x="1884201" y="1552198"/>
                    </a:lnTo>
                    <a:lnTo>
                      <a:pt x="1890985" y="1548511"/>
                    </a:lnTo>
                    <a:lnTo>
                      <a:pt x="1892018" y="1546298"/>
                    </a:lnTo>
                    <a:lnTo>
                      <a:pt x="1894230" y="1544676"/>
                    </a:lnTo>
                    <a:lnTo>
                      <a:pt x="1897623" y="1543201"/>
                    </a:lnTo>
                    <a:lnTo>
                      <a:pt x="1900720" y="1542759"/>
                    </a:lnTo>
                    <a:lnTo>
                      <a:pt x="1902637" y="1541579"/>
                    </a:lnTo>
                    <a:lnTo>
                      <a:pt x="1901015" y="1539956"/>
                    </a:lnTo>
                    <a:lnTo>
                      <a:pt x="1906915" y="1537891"/>
                    </a:lnTo>
                    <a:lnTo>
                      <a:pt x="1920189" y="1535384"/>
                    </a:lnTo>
                    <a:lnTo>
                      <a:pt x="1922254" y="1535384"/>
                    </a:lnTo>
                    <a:lnTo>
                      <a:pt x="1924761" y="1534794"/>
                    </a:lnTo>
                    <a:lnTo>
                      <a:pt x="1927711" y="1531254"/>
                    </a:lnTo>
                    <a:lnTo>
                      <a:pt x="1928448" y="1526092"/>
                    </a:lnTo>
                    <a:lnTo>
                      <a:pt x="1936118" y="1512818"/>
                    </a:lnTo>
                    <a:lnTo>
                      <a:pt x="1941280" y="1510311"/>
                    </a:lnTo>
                    <a:lnTo>
                      <a:pt x="1944377" y="1507213"/>
                    </a:lnTo>
                    <a:lnTo>
                      <a:pt x="1946295" y="1507213"/>
                    </a:lnTo>
                    <a:lnTo>
                      <a:pt x="1947769" y="1505296"/>
                    </a:lnTo>
                    <a:lnTo>
                      <a:pt x="1949982" y="1504853"/>
                    </a:lnTo>
                    <a:lnTo>
                      <a:pt x="1951014" y="1505443"/>
                    </a:lnTo>
                    <a:lnTo>
                      <a:pt x="1954259" y="1505001"/>
                    </a:lnTo>
                    <a:lnTo>
                      <a:pt x="1957357" y="1505591"/>
                    </a:lnTo>
                    <a:lnTo>
                      <a:pt x="1961781" y="1502346"/>
                    </a:lnTo>
                    <a:lnTo>
                      <a:pt x="1966796" y="1503526"/>
                    </a:lnTo>
                    <a:lnTo>
                      <a:pt x="1979628" y="1501461"/>
                    </a:lnTo>
                    <a:lnTo>
                      <a:pt x="1981988" y="1502199"/>
                    </a:lnTo>
                    <a:lnTo>
                      <a:pt x="1990100" y="1502936"/>
                    </a:lnTo>
                    <a:lnTo>
                      <a:pt x="1999539" y="1501756"/>
                    </a:lnTo>
                    <a:lnTo>
                      <a:pt x="2008388" y="1503083"/>
                    </a:lnTo>
                    <a:lnTo>
                      <a:pt x="2012371" y="1501904"/>
                    </a:lnTo>
                    <a:lnTo>
                      <a:pt x="2016648" y="1501609"/>
                    </a:lnTo>
                    <a:lnTo>
                      <a:pt x="2019745" y="1501904"/>
                    </a:lnTo>
                    <a:lnTo>
                      <a:pt x="2023580" y="1503526"/>
                    </a:lnTo>
                    <a:lnTo>
                      <a:pt x="2032725" y="1504116"/>
                    </a:lnTo>
                    <a:lnTo>
                      <a:pt x="2035379" y="1502346"/>
                    </a:lnTo>
                    <a:lnTo>
                      <a:pt x="2040247" y="1502346"/>
                    </a:lnTo>
                    <a:lnTo>
                      <a:pt x="2043344" y="1502051"/>
                    </a:lnTo>
                    <a:lnTo>
                      <a:pt x="2046294" y="1502051"/>
                    </a:lnTo>
                    <a:lnTo>
                      <a:pt x="2050866" y="1502641"/>
                    </a:lnTo>
                    <a:lnTo>
                      <a:pt x="2055586" y="1502936"/>
                    </a:lnTo>
                    <a:lnTo>
                      <a:pt x="2060748" y="1504263"/>
                    </a:lnTo>
                    <a:lnTo>
                      <a:pt x="2067237" y="1504263"/>
                    </a:lnTo>
                    <a:lnTo>
                      <a:pt x="2069450" y="1505738"/>
                    </a:lnTo>
                    <a:lnTo>
                      <a:pt x="2072400" y="1508983"/>
                    </a:lnTo>
                    <a:lnTo>
                      <a:pt x="2083756" y="1505591"/>
                    </a:lnTo>
                    <a:lnTo>
                      <a:pt x="2086559" y="1505886"/>
                    </a:lnTo>
                    <a:lnTo>
                      <a:pt x="2092459" y="1505443"/>
                    </a:lnTo>
                    <a:lnTo>
                      <a:pt x="2096293" y="1503968"/>
                    </a:lnTo>
                    <a:lnTo>
                      <a:pt x="2101456" y="1505001"/>
                    </a:lnTo>
                    <a:lnTo>
                      <a:pt x="2105880" y="1504411"/>
                    </a:lnTo>
                    <a:lnTo>
                      <a:pt x="2115172" y="1503821"/>
                    </a:lnTo>
                    <a:lnTo>
                      <a:pt x="2120187" y="1501756"/>
                    </a:lnTo>
                    <a:lnTo>
                      <a:pt x="2122104" y="1498216"/>
                    </a:lnTo>
                    <a:lnTo>
                      <a:pt x="2127414" y="1495709"/>
                    </a:lnTo>
                    <a:lnTo>
                      <a:pt x="2133461" y="1489367"/>
                    </a:lnTo>
                    <a:lnTo>
                      <a:pt x="2139066" y="1485827"/>
                    </a:lnTo>
                    <a:lnTo>
                      <a:pt x="2142016" y="1482435"/>
                    </a:lnTo>
                    <a:close/>
                    <a:moveTo>
                      <a:pt x="706336" y="371973"/>
                    </a:moveTo>
                    <a:lnTo>
                      <a:pt x="692471" y="373005"/>
                    </a:lnTo>
                    <a:lnTo>
                      <a:pt x="686572" y="374333"/>
                    </a:lnTo>
                    <a:lnTo>
                      <a:pt x="681705" y="377430"/>
                    </a:lnTo>
                    <a:lnTo>
                      <a:pt x="682442" y="378610"/>
                    </a:lnTo>
                    <a:lnTo>
                      <a:pt x="683917" y="379495"/>
                    </a:lnTo>
                    <a:lnTo>
                      <a:pt x="711055" y="382150"/>
                    </a:lnTo>
                    <a:lnTo>
                      <a:pt x="715038" y="380380"/>
                    </a:lnTo>
                    <a:lnTo>
                      <a:pt x="716955" y="378168"/>
                    </a:lnTo>
                    <a:lnTo>
                      <a:pt x="716218" y="375808"/>
                    </a:lnTo>
                    <a:lnTo>
                      <a:pt x="714448" y="374628"/>
                    </a:lnTo>
                    <a:lnTo>
                      <a:pt x="711203" y="373153"/>
                    </a:lnTo>
                    <a:lnTo>
                      <a:pt x="706336" y="371973"/>
                    </a:lnTo>
                    <a:close/>
                    <a:moveTo>
                      <a:pt x="725067" y="294098"/>
                    </a:moveTo>
                    <a:lnTo>
                      <a:pt x="729639" y="293508"/>
                    </a:lnTo>
                    <a:lnTo>
                      <a:pt x="741144" y="290705"/>
                    </a:lnTo>
                    <a:lnTo>
                      <a:pt x="752353" y="289230"/>
                    </a:lnTo>
                    <a:lnTo>
                      <a:pt x="762087" y="293950"/>
                    </a:lnTo>
                    <a:lnTo>
                      <a:pt x="768429" y="294393"/>
                    </a:lnTo>
                    <a:lnTo>
                      <a:pt x="770642" y="293655"/>
                    </a:lnTo>
                    <a:lnTo>
                      <a:pt x="774182" y="290853"/>
                    </a:lnTo>
                    <a:lnTo>
                      <a:pt x="776099" y="288640"/>
                    </a:lnTo>
                    <a:lnTo>
                      <a:pt x="777721" y="288050"/>
                    </a:lnTo>
                    <a:lnTo>
                      <a:pt x="781409" y="289083"/>
                    </a:lnTo>
                    <a:lnTo>
                      <a:pt x="786276" y="291738"/>
                    </a:lnTo>
                    <a:lnTo>
                      <a:pt x="788488" y="292328"/>
                    </a:lnTo>
                    <a:lnTo>
                      <a:pt x="797338" y="293213"/>
                    </a:lnTo>
                    <a:lnTo>
                      <a:pt x="800583" y="293213"/>
                    </a:lnTo>
                    <a:lnTo>
                      <a:pt x="807662" y="291590"/>
                    </a:lnTo>
                    <a:lnTo>
                      <a:pt x="815774" y="292623"/>
                    </a:lnTo>
                    <a:lnTo>
                      <a:pt x="821674" y="291885"/>
                    </a:lnTo>
                    <a:lnTo>
                      <a:pt x="824181" y="290705"/>
                    </a:lnTo>
                    <a:lnTo>
                      <a:pt x="825214" y="288935"/>
                    </a:lnTo>
                    <a:lnTo>
                      <a:pt x="825656" y="286723"/>
                    </a:lnTo>
                    <a:lnTo>
                      <a:pt x="825656" y="284068"/>
                    </a:lnTo>
                    <a:lnTo>
                      <a:pt x="824919" y="282003"/>
                    </a:lnTo>
                    <a:lnTo>
                      <a:pt x="822116" y="277726"/>
                    </a:lnTo>
                    <a:lnTo>
                      <a:pt x="821084" y="276841"/>
                    </a:lnTo>
                    <a:lnTo>
                      <a:pt x="819019" y="276251"/>
                    </a:lnTo>
                    <a:lnTo>
                      <a:pt x="817397" y="276251"/>
                    </a:lnTo>
                    <a:lnTo>
                      <a:pt x="812824" y="273006"/>
                    </a:lnTo>
                    <a:lnTo>
                      <a:pt x="809580" y="271384"/>
                    </a:lnTo>
                    <a:lnTo>
                      <a:pt x="804417" y="269909"/>
                    </a:lnTo>
                    <a:lnTo>
                      <a:pt x="797485" y="266959"/>
                    </a:lnTo>
                    <a:lnTo>
                      <a:pt x="792028" y="266959"/>
                    </a:lnTo>
                    <a:lnTo>
                      <a:pt x="785243" y="268139"/>
                    </a:lnTo>
                    <a:lnTo>
                      <a:pt x="780229" y="269614"/>
                    </a:lnTo>
                    <a:lnTo>
                      <a:pt x="771674" y="273301"/>
                    </a:lnTo>
                    <a:lnTo>
                      <a:pt x="768577" y="275661"/>
                    </a:lnTo>
                    <a:lnTo>
                      <a:pt x="763710" y="277284"/>
                    </a:lnTo>
                    <a:lnTo>
                      <a:pt x="750436" y="278759"/>
                    </a:lnTo>
                    <a:lnTo>
                      <a:pt x="739226" y="281561"/>
                    </a:lnTo>
                    <a:lnTo>
                      <a:pt x="733622" y="283478"/>
                    </a:lnTo>
                    <a:lnTo>
                      <a:pt x="725952" y="286871"/>
                    </a:lnTo>
                    <a:lnTo>
                      <a:pt x="722560" y="290115"/>
                    </a:lnTo>
                    <a:lnTo>
                      <a:pt x="722265" y="291148"/>
                    </a:lnTo>
                    <a:lnTo>
                      <a:pt x="724035" y="293213"/>
                    </a:lnTo>
                    <a:lnTo>
                      <a:pt x="725362" y="293950"/>
                    </a:lnTo>
                    <a:close/>
                    <a:moveTo>
                      <a:pt x="802795" y="315631"/>
                    </a:moveTo>
                    <a:lnTo>
                      <a:pt x="814004" y="312681"/>
                    </a:lnTo>
                    <a:lnTo>
                      <a:pt x="816364" y="310322"/>
                    </a:lnTo>
                    <a:lnTo>
                      <a:pt x="817987" y="307077"/>
                    </a:lnTo>
                    <a:lnTo>
                      <a:pt x="817987" y="306044"/>
                    </a:lnTo>
                    <a:lnTo>
                      <a:pt x="816954" y="305749"/>
                    </a:lnTo>
                    <a:lnTo>
                      <a:pt x="796010" y="304422"/>
                    </a:lnTo>
                    <a:lnTo>
                      <a:pt x="788931" y="304864"/>
                    </a:lnTo>
                    <a:lnTo>
                      <a:pt x="785096" y="305749"/>
                    </a:lnTo>
                    <a:lnTo>
                      <a:pt x="776394" y="305307"/>
                    </a:lnTo>
                    <a:lnTo>
                      <a:pt x="747633" y="309879"/>
                    </a:lnTo>
                    <a:lnTo>
                      <a:pt x="734506" y="313566"/>
                    </a:lnTo>
                    <a:lnTo>
                      <a:pt x="728902" y="314894"/>
                    </a:lnTo>
                    <a:lnTo>
                      <a:pt x="724625" y="315336"/>
                    </a:lnTo>
                    <a:lnTo>
                      <a:pt x="723887" y="315779"/>
                    </a:lnTo>
                    <a:lnTo>
                      <a:pt x="722412" y="318286"/>
                    </a:lnTo>
                    <a:lnTo>
                      <a:pt x="722117" y="319614"/>
                    </a:lnTo>
                    <a:lnTo>
                      <a:pt x="722117" y="320941"/>
                    </a:lnTo>
                    <a:lnTo>
                      <a:pt x="722412" y="322858"/>
                    </a:lnTo>
                    <a:lnTo>
                      <a:pt x="724477" y="326251"/>
                    </a:lnTo>
                    <a:lnTo>
                      <a:pt x="725067" y="328611"/>
                    </a:lnTo>
                    <a:lnTo>
                      <a:pt x="726247" y="331118"/>
                    </a:lnTo>
                    <a:lnTo>
                      <a:pt x="725805" y="332003"/>
                    </a:lnTo>
                    <a:lnTo>
                      <a:pt x="724477" y="333035"/>
                    </a:lnTo>
                    <a:lnTo>
                      <a:pt x="723887" y="334068"/>
                    </a:lnTo>
                    <a:lnTo>
                      <a:pt x="724182" y="335248"/>
                    </a:lnTo>
                    <a:lnTo>
                      <a:pt x="725067" y="336870"/>
                    </a:lnTo>
                    <a:lnTo>
                      <a:pt x="728164" y="337902"/>
                    </a:lnTo>
                    <a:lnTo>
                      <a:pt x="731262" y="339967"/>
                    </a:lnTo>
                    <a:lnTo>
                      <a:pt x="738636" y="341737"/>
                    </a:lnTo>
                    <a:lnTo>
                      <a:pt x="745716" y="346162"/>
                    </a:lnTo>
                    <a:lnTo>
                      <a:pt x="750878" y="347342"/>
                    </a:lnTo>
                    <a:lnTo>
                      <a:pt x="756778" y="347342"/>
                    </a:lnTo>
                    <a:lnTo>
                      <a:pt x="775804" y="342622"/>
                    </a:lnTo>
                    <a:lnTo>
                      <a:pt x="780081" y="342327"/>
                    </a:lnTo>
                    <a:lnTo>
                      <a:pt x="784359" y="342770"/>
                    </a:lnTo>
                    <a:lnTo>
                      <a:pt x="789816" y="341590"/>
                    </a:lnTo>
                    <a:lnTo>
                      <a:pt x="797928" y="339082"/>
                    </a:lnTo>
                    <a:lnTo>
                      <a:pt x="802500" y="337165"/>
                    </a:lnTo>
                    <a:lnTo>
                      <a:pt x="803975" y="334510"/>
                    </a:lnTo>
                    <a:lnTo>
                      <a:pt x="804565" y="331560"/>
                    </a:lnTo>
                    <a:lnTo>
                      <a:pt x="804565" y="326398"/>
                    </a:lnTo>
                    <a:lnTo>
                      <a:pt x="804270" y="324923"/>
                    </a:lnTo>
                    <a:lnTo>
                      <a:pt x="803680" y="323743"/>
                    </a:lnTo>
                    <a:lnTo>
                      <a:pt x="802795" y="323006"/>
                    </a:lnTo>
                    <a:lnTo>
                      <a:pt x="800140" y="322416"/>
                    </a:lnTo>
                    <a:lnTo>
                      <a:pt x="788931" y="322711"/>
                    </a:lnTo>
                    <a:lnTo>
                      <a:pt x="786571" y="321531"/>
                    </a:lnTo>
                    <a:lnTo>
                      <a:pt x="785391" y="320499"/>
                    </a:lnTo>
                    <a:lnTo>
                      <a:pt x="785096" y="319761"/>
                    </a:lnTo>
                    <a:lnTo>
                      <a:pt x="788046" y="318434"/>
                    </a:lnTo>
                    <a:lnTo>
                      <a:pt x="802500" y="315779"/>
                    </a:lnTo>
                    <a:close/>
                    <a:moveTo>
                      <a:pt x="1067837" y="199851"/>
                    </a:moveTo>
                    <a:lnTo>
                      <a:pt x="1069312" y="200736"/>
                    </a:lnTo>
                    <a:lnTo>
                      <a:pt x="1072999" y="201031"/>
                    </a:lnTo>
                    <a:lnTo>
                      <a:pt x="1081996" y="200588"/>
                    </a:lnTo>
                    <a:lnTo>
                      <a:pt x="1086716" y="203390"/>
                    </a:lnTo>
                    <a:lnTo>
                      <a:pt x="1087453" y="205603"/>
                    </a:lnTo>
                    <a:lnTo>
                      <a:pt x="1087453" y="206783"/>
                    </a:lnTo>
                    <a:lnTo>
                      <a:pt x="1089813" y="208110"/>
                    </a:lnTo>
                    <a:lnTo>
                      <a:pt x="1096893" y="210323"/>
                    </a:lnTo>
                    <a:lnTo>
                      <a:pt x="1098515" y="210323"/>
                    </a:lnTo>
                    <a:lnTo>
                      <a:pt x="1099695" y="209585"/>
                    </a:lnTo>
                    <a:lnTo>
                      <a:pt x="1101022" y="206783"/>
                    </a:lnTo>
                    <a:lnTo>
                      <a:pt x="1101612" y="202948"/>
                    </a:lnTo>
                    <a:lnTo>
                      <a:pt x="1101022" y="195131"/>
                    </a:lnTo>
                    <a:lnTo>
                      <a:pt x="1100137" y="191739"/>
                    </a:lnTo>
                    <a:lnTo>
                      <a:pt x="1098220" y="189084"/>
                    </a:lnTo>
                    <a:lnTo>
                      <a:pt x="1094975" y="187314"/>
                    </a:lnTo>
                    <a:lnTo>
                      <a:pt x="1091435" y="186576"/>
                    </a:lnTo>
                    <a:lnTo>
                      <a:pt x="1084356" y="186576"/>
                    </a:lnTo>
                    <a:lnTo>
                      <a:pt x="1076391" y="185397"/>
                    </a:lnTo>
                    <a:lnTo>
                      <a:pt x="1074474" y="185692"/>
                    </a:lnTo>
                    <a:lnTo>
                      <a:pt x="1067984" y="188494"/>
                    </a:lnTo>
                    <a:lnTo>
                      <a:pt x="1067394" y="189231"/>
                    </a:lnTo>
                    <a:lnTo>
                      <a:pt x="1066362" y="192329"/>
                    </a:lnTo>
                    <a:lnTo>
                      <a:pt x="1066362" y="194099"/>
                    </a:lnTo>
                    <a:lnTo>
                      <a:pt x="1067099" y="198966"/>
                    </a:lnTo>
                    <a:lnTo>
                      <a:pt x="1067984" y="200146"/>
                    </a:lnTo>
                    <a:close/>
                    <a:moveTo>
                      <a:pt x="924623" y="250883"/>
                    </a:moveTo>
                    <a:lnTo>
                      <a:pt x="930522" y="250883"/>
                    </a:lnTo>
                    <a:lnTo>
                      <a:pt x="941142" y="249850"/>
                    </a:lnTo>
                    <a:lnTo>
                      <a:pt x="945124" y="251178"/>
                    </a:lnTo>
                    <a:lnTo>
                      <a:pt x="945419" y="253242"/>
                    </a:lnTo>
                    <a:lnTo>
                      <a:pt x="941289" y="259142"/>
                    </a:lnTo>
                    <a:lnTo>
                      <a:pt x="939372" y="261060"/>
                    </a:lnTo>
                    <a:lnTo>
                      <a:pt x="939372" y="262682"/>
                    </a:lnTo>
                    <a:lnTo>
                      <a:pt x="941289" y="263862"/>
                    </a:lnTo>
                    <a:lnTo>
                      <a:pt x="943354" y="263862"/>
                    </a:lnTo>
                    <a:lnTo>
                      <a:pt x="945419" y="262829"/>
                    </a:lnTo>
                    <a:lnTo>
                      <a:pt x="954268" y="255307"/>
                    </a:lnTo>
                    <a:lnTo>
                      <a:pt x="960611" y="253390"/>
                    </a:lnTo>
                    <a:lnTo>
                      <a:pt x="961643" y="253685"/>
                    </a:lnTo>
                    <a:lnTo>
                      <a:pt x="964445" y="255897"/>
                    </a:lnTo>
                    <a:lnTo>
                      <a:pt x="967543" y="257520"/>
                    </a:lnTo>
                    <a:lnTo>
                      <a:pt x="967838" y="258405"/>
                    </a:lnTo>
                    <a:lnTo>
                      <a:pt x="960611" y="263567"/>
                    </a:lnTo>
                    <a:lnTo>
                      <a:pt x="959578" y="264599"/>
                    </a:lnTo>
                    <a:lnTo>
                      <a:pt x="959873" y="265484"/>
                    </a:lnTo>
                    <a:lnTo>
                      <a:pt x="964445" y="266517"/>
                    </a:lnTo>
                    <a:lnTo>
                      <a:pt x="977277" y="266222"/>
                    </a:lnTo>
                    <a:lnTo>
                      <a:pt x="980079" y="267254"/>
                    </a:lnTo>
                    <a:lnTo>
                      <a:pt x="981112" y="268139"/>
                    </a:lnTo>
                    <a:lnTo>
                      <a:pt x="976097" y="270646"/>
                    </a:lnTo>
                    <a:lnTo>
                      <a:pt x="966510" y="272269"/>
                    </a:lnTo>
                    <a:lnTo>
                      <a:pt x="964150" y="273891"/>
                    </a:lnTo>
                    <a:lnTo>
                      <a:pt x="975507" y="274629"/>
                    </a:lnTo>
                    <a:lnTo>
                      <a:pt x="978309" y="276251"/>
                    </a:lnTo>
                    <a:lnTo>
                      <a:pt x="975950" y="279348"/>
                    </a:lnTo>
                    <a:lnTo>
                      <a:pt x="970935" y="280528"/>
                    </a:lnTo>
                    <a:lnTo>
                      <a:pt x="959136" y="279348"/>
                    </a:lnTo>
                    <a:lnTo>
                      <a:pt x="945714" y="277136"/>
                    </a:lnTo>
                    <a:lnTo>
                      <a:pt x="943354" y="277579"/>
                    </a:lnTo>
                    <a:lnTo>
                      <a:pt x="940994" y="278759"/>
                    </a:lnTo>
                    <a:lnTo>
                      <a:pt x="938782" y="280676"/>
                    </a:lnTo>
                    <a:lnTo>
                      <a:pt x="939077" y="283626"/>
                    </a:lnTo>
                    <a:lnTo>
                      <a:pt x="941879" y="287460"/>
                    </a:lnTo>
                    <a:lnTo>
                      <a:pt x="944977" y="290263"/>
                    </a:lnTo>
                    <a:lnTo>
                      <a:pt x="951466" y="293508"/>
                    </a:lnTo>
                    <a:lnTo>
                      <a:pt x="956333" y="294983"/>
                    </a:lnTo>
                    <a:lnTo>
                      <a:pt x="966215" y="295572"/>
                    </a:lnTo>
                    <a:lnTo>
                      <a:pt x="973295" y="292180"/>
                    </a:lnTo>
                    <a:lnTo>
                      <a:pt x="998073" y="289230"/>
                    </a:lnTo>
                    <a:lnTo>
                      <a:pt x="996746" y="291590"/>
                    </a:lnTo>
                    <a:lnTo>
                      <a:pt x="997041" y="292918"/>
                    </a:lnTo>
                    <a:lnTo>
                      <a:pt x="998368" y="294688"/>
                    </a:lnTo>
                    <a:lnTo>
                      <a:pt x="999843" y="295720"/>
                    </a:lnTo>
                    <a:lnTo>
                      <a:pt x="1001466" y="296162"/>
                    </a:lnTo>
                    <a:lnTo>
                      <a:pt x="1009873" y="294688"/>
                    </a:lnTo>
                    <a:lnTo>
                      <a:pt x="1015772" y="294393"/>
                    </a:lnTo>
                    <a:lnTo>
                      <a:pt x="1021672" y="295278"/>
                    </a:lnTo>
                    <a:lnTo>
                      <a:pt x="1035536" y="298965"/>
                    </a:lnTo>
                    <a:lnTo>
                      <a:pt x="1041436" y="299260"/>
                    </a:lnTo>
                    <a:lnTo>
                      <a:pt x="1044533" y="302947"/>
                    </a:lnTo>
                    <a:lnTo>
                      <a:pt x="1047925" y="305307"/>
                    </a:lnTo>
                    <a:lnTo>
                      <a:pt x="1048368" y="306192"/>
                    </a:lnTo>
                    <a:lnTo>
                      <a:pt x="1049253" y="310469"/>
                    </a:lnTo>
                    <a:lnTo>
                      <a:pt x="1049843" y="311502"/>
                    </a:lnTo>
                    <a:lnTo>
                      <a:pt x="1051908" y="314156"/>
                    </a:lnTo>
                    <a:lnTo>
                      <a:pt x="1054415" y="316369"/>
                    </a:lnTo>
                    <a:lnTo>
                      <a:pt x="1062527" y="319761"/>
                    </a:lnTo>
                    <a:lnTo>
                      <a:pt x="1070787" y="321973"/>
                    </a:lnTo>
                    <a:lnTo>
                      <a:pt x="1078604" y="320204"/>
                    </a:lnTo>
                    <a:lnTo>
                      <a:pt x="1086863" y="319319"/>
                    </a:lnTo>
                    <a:lnTo>
                      <a:pt x="1091435" y="318286"/>
                    </a:lnTo>
                    <a:lnTo>
                      <a:pt x="1092468" y="317106"/>
                    </a:lnTo>
                    <a:lnTo>
                      <a:pt x="1094238" y="312092"/>
                    </a:lnTo>
                    <a:lnTo>
                      <a:pt x="1095860" y="310322"/>
                    </a:lnTo>
                    <a:lnTo>
                      <a:pt x="1095860" y="309289"/>
                    </a:lnTo>
                    <a:lnTo>
                      <a:pt x="1094533" y="306044"/>
                    </a:lnTo>
                    <a:lnTo>
                      <a:pt x="1092468" y="303537"/>
                    </a:lnTo>
                    <a:lnTo>
                      <a:pt x="1081258" y="294393"/>
                    </a:lnTo>
                    <a:lnTo>
                      <a:pt x="1076391" y="293065"/>
                    </a:lnTo>
                    <a:lnTo>
                      <a:pt x="1075654" y="291738"/>
                    </a:lnTo>
                    <a:lnTo>
                      <a:pt x="1075949" y="289525"/>
                    </a:lnTo>
                    <a:lnTo>
                      <a:pt x="1075949" y="287903"/>
                    </a:lnTo>
                    <a:lnTo>
                      <a:pt x="1073884" y="285248"/>
                    </a:lnTo>
                    <a:lnTo>
                      <a:pt x="1074621" y="284216"/>
                    </a:lnTo>
                    <a:lnTo>
                      <a:pt x="1078161" y="282003"/>
                    </a:lnTo>
                    <a:lnTo>
                      <a:pt x="1079489" y="279053"/>
                    </a:lnTo>
                    <a:lnTo>
                      <a:pt x="1080816" y="278021"/>
                    </a:lnTo>
                    <a:lnTo>
                      <a:pt x="1080079" y="276841"/>
                    </a:lnTo>
                    <a:lnTo>
                      <a:pt x="1075506" y="274776"/>
                    </a:lnTo>
                    <a:lnTo>
                      <a:pt x="1069459" y="268434"/>
                    </a:lnTo>
                    <a:lnTo>
                      <a:pt x="1058397" y="263124"/>
                    </a:lnTo>
                    <a:lnTo>
                      <a:pt x="1045861" y="265337"/>
                    </a:lnTo>
                    <a:lnTo>
                      <a:pt x="1040403" y="264304"/>
                    </a:lnTo>
                    <a:lnTo>
                      <a:pt x="1039961" y="262977"/>
                    </a:lnTo>
                    <a:lnTo>
                      <a:pt x="1040846" y="261060"/>
                    </a:lnTo>
                    <a:lnTo>
                      <a:pt x="1043058" y="257815"/>
                    </a:lnTo>
                    <a:lnTo>
                      <a:pt x="1043058" y="256340"/>
                    </a:lnTo>
                    <a:lnTo>
                      <a:pt x="1041583" y="255012"/>
                    </a:lnTo>
                    <a:lnTo>
                      <a:pt x="1040108" y="254422"/>
                    </a:lnTo>
                    <a:lnTo>
                      <a:pt x="1036126" y="253832"/>
                    </a:lnTo>
                    <a:lnTo>
                      <a:pt x="1025507" y="248228"/>
                    </a:lnTo>
                    <a:lnTo>
                      <a:pt x="1021082" y="247638"/>
                    </a:lnTo>
                    <a:lnTo>
                      <a:pt x="1018427" y="248228"/>
                    </a:lnTo>
                    <a:lnTo>
                      <a:pt x="1012823" y="250588"/>
                    </a:lnTo>
                    <a:lnTo>
                      <a:pt x="1007513" y="252210"/>
                    </a:lnTo>
                    <a:lnTo>
                      <a:pt x="1007070" y="255455"/>
                    </a:lnTo>
                    <a:lnTo>
                      <a:pt x="1006628" y="256635"/>
                    </a:lnTo>
                    <a:lnTo>
                      <a:pt x="1004858" y="258552"/>
                    </a:lnTo>
                    <a:lnTo>
                      <a:pt x="1002793" y="259732"/>
                    </a:lnTo>
                    <a:lnTo>
                      <a:pt x="1002351" y="258552"/>
                    </a:lnTo>
                    <a:lnTo>
                      <a:pt x="1002646" y="256930"/>
                    </a:lnTo>
                    <a:lnTo>
                      <a:pt x="1002203" y="256192"/>
                    </a:lnTo>
                    <a:lnTo>
                      <a:pt x="998663" y="254717"/>
                    </a:lnTo>
                    <a:lnTo>
                      <a:pt x="999843" y="253390"/>
                    </a:lnTo>
                    <a:lnTo>
                      <a:pt x="1000728" y="251325"/>
                    </a:lnTo>
                    <a:lnTo>
                      <a:pt x="1001023" y="249703"/>
                    </a:lnTo>
                    <a:lnTo>
                      <a:pt x="1001023" y="248375"/>
                    </a:lnTo>
                    <a:lnTo>
                      <a:pt x="1000581" y="247343"/>
                    </a:lnTo>
                    <a:lnTo>
                      <a:pt x="993796" y="239378"/>
                    </a:lnTo>
                    <a:lnTo>
                      <a:pt x="986569" y="235544"/>
                    </a:lnTo>
                    <a:lnTo>
                      <a:pt x="980374" y="234364"/>
                    </a:lnTo>
                    <a:lnTo>
                      <a:pt x="973000" y="232151"/>
                    </a:lnTo>
                    <a:lnTo>
                      <a:pt x="966215" y="232446"/>
                    </a:lnTo>
                    <a:lnTo>
                      <a:pt x="943207" y="234659"/>
                    </a:lnTo>
                    <a:lnTo>
                      <a:pt x="929047" y="233921"/>
                    </a:lnTo>
                    <a:lnTo>
                      <a:pt x="927720" y="235101"/>
                    </a:lnTo>
                    <a:lnTo>
                      <a:pt x="925655" y="238641"/>
                    </a:lnTo>
                    <a:lnTo>
                      <a:pt x="924180" y="243213"/>
                    </a:lnTo>
                    <a:lnTo>
                      <a:pt x="923885" y="246163"/>
                    </a:lnTo>
                    <a:lnTo>
                      <a:pt x="924180" y="249260"/>
                    </a:lnTo>
                    <a:lnTo>
                      <a:pt x="925065" y="250883"/>
                    </a:lnTo>
                    <a:close/>
                    <a:moveTo>
                      <a:pt x="916511" y="334805"/>
                    </a:moveTo>
                    <a:lnTo>
                      <a:pt x="919166" y="336870"/>
                    </a:lnTo>
                    <a:lnTo>
                      <a:pt x="920493" y="340410"/>
                    </a:lnTo>
                    <a:lnTo>
                      <a:pt x="924180" y="346457"/>
                    </a:lnTo>
                    <a:lnTo>
                      <a:pt x="928752" y="351914"/>
                    </a:lnTo>
                    <a:lnTo>
                      <a:pt x="933030" y="355896"/>
                    </a:lnTo>
                    <a:lnTo>
                      <a:pt x="938192" y="356929"/>
                    </a:lnTo>
                    <a:lnTo>
                      <a:pt x="946156" y="359141"/>
                    </a:lnTo>
                    <a:lnTo>
                      <a:pt x="950139" y="358109"/>
                    </a:lnTo>
                    <a:lnTo>
                      <a:pt x="951761" y="356929"/>
                    </a:lnTo>
                    <a:lnTo>
                      <a:pt x="952646" y="353684"/>
                    </a:lnTo>
                    <a:lnTo>
                      <a:pt x="952646" y="352062"/>
                    </a:lnTo>
                    <a:lnTo>
                      <a:pt x="951466" y="348817"/>
                    </a:lnTo>
                    <a:lnTo>
                      <a:pt x="950434" y="347194"/>
                    </a:lnTo>
                    <a:lnTo>
                      <a:pt x="944534" y="342917"/>
                    </a:lnTo>
                    <a:lnTo>
                      <a:pt x="939667" y="342622"/>
                    </a:lnTo>
                    <a:lnTo>
                      <a:pt x="938634" y="340852"/>
                    </a:lnTo>
                    <a:lnTo>
                      <a:pt x="938339" y="337608"/>
                    </a:lnTo>
                    <a:lnTo>
                      <a:pt x="936570" y="335248"/>
                    </a:lnTo>
                    <a:lnTo>
                      <a:pt x="930965" y="329938"/>
                    </a:lnTo>
                    <a:lnTo>
                      <a:pt x="926688" y="326693"/>
                    </a:lnTo>
                    <a:lnTo>
                      <a:pt x="923295" y="324776"/>
                    </a:lnTo>
                    <a:lnTo>
                      <a:pt x="916068" y="323743"/>
                    </a:lnTo>
                    <a:lnTo>
                      <a:pt x="911496" y="324628"/>
                    </a:lnTo>
                    <a:lnTo>
                      <a:pt x="910759" y="325513"/>
                    </a:lnTo>
                    <a:lnTo>
                      <a:pt x="915478" y="331118"/>
                    </a:lnTo>
                    <a:lnTo>
                      <a:pt x="916363" y="334658"/>
                    </a:lnTo>
                    <a:close/>
                    <a:moveTo>
                      <a:pt x="1338188" y="382592"/>
                    </a:moveTo>
                    <a:lnTo>
                      <a:pt x="1338631" y="381560"/>
                    </a:lnTo>
                    <a:lnTo>
                      <a:pt x="1338631" y="380380"/>
                    </a:lnTo>
                    <a:lnTo>
                      <a:pt x="1337893" y="379200"/>
                    </a:lnTo>
                    <a:lnTo>
                      <a:pt x="1336566" y="378168"/>
                    </a:lnTo>
                    <a:lnTo>
                      <a:pt x="1331993" y="375218"/>
                    </a:lnTo>
                    <a:lnTo>
                      <a:pt x="1327126" y="375218"/>
                    </a:lnTo>
                    <a:lnTo>
                      <a:pt x="1320047" y="376693"/>
                    </a:lnTo>
                    <a:lnTo>
                      <a:pt x="1317097" y="377873"/>
                    </a:lnTo>
                    <a:lnTo>
                      <a:pt x="1316065" y="379643"/>
                    </a:lnTo>
                    <a:lnTo>
                      <a:pt x="1316065" y="380675"/>
                    </a:lnTo>
                    <a:lnTo>
                      <a:pt x="1319309" y="384657"/>
                    </a:lnTo>
                    <a:lnTo>
                      <a:pt x="1323144" y="389229"/>
                    </a:lnTo>
                    <a:lnTo>
                      <a:pt x="1326536" y="392327"/>
                    </a:lnTo>
                    <a:lnTo>
                      <a:pt x="1329486" y="393949"/>
                    </a:lnTo>
                    <a:lnTo>
                      <a:pt x="1331551" y="394392"/>
                    </a:lnTo>
                    <a:lnTo>
                      <a:pt x="1332879" y="393654"/>
                    </a:lnTo>
                    <a:lnTo>
                      <a:pt x="1336861" y="394097"/>
                    </a:lnTo>
                    <a:lnTo>
                      <a:pt x="1338041" y="393359"/>
                    </a:lnTo>
                    <a:lnTo>
                      <a:pt x="1338041" y="392622"/>
                    </a:lnTo>
                    <a:lnTo>
                      <a:pt x="1336861" y="391884"/>
                    </a:lnTo>
                    <a:lnTo>
                      <a:pt x="1335976" y="390409"/>
                    </a:lnTo>
                    <a:lnTo>
                      <a:pt x="1335533" y="388197"/>
                    </a:lnTo>
                    <a:lnTo>
                      <a:pt x="1335533" y="386575"/>
                    </a:lnTo>
                    <a:lnTo>
                      <a:pt x="1336418" y="384952"/>
                    </a:lnTo>
                    <a:lnTo>
                      <a:pt x="1338483" y="382740"/>
                    </a:lnTo>
                    <a:close/>
                    <a:moveTo>
                      <a:pt x="687604" y="323301"/>
                    </a:moveTo>
                    <a:lnTo>
                      <a:pt x="696011" y="325956"/>
                    </a:lnTo>
                    <a:lnTo>
                      <a:pt x="700731" y="325956"/>
                    </a:lnTo>
                    <a:lnTo>
                      <a:pt x="707811" y="324038"/>
                    </a:lnTo>
                    <a:lnTo>
                      <a:pt x="710613" y="322858"/>
                    </a:lnTo>
                    <a:lnTo>
                      <a:pt x="713415" y="320794"/>
                    </a:lnTo>
                    <a:lnTo>
                      <a:pt x="713415" y="319761"/>
                    </a:lnTo>
                    <a:lnTo>
                      <a:pt x="711350" y="317696"/>
                    </a:lnTo>
                    <a:lnTo>
                      <a:pt x="710760" y="316516"/>
                    </a:lnTo>
                    <a:lnTo>
                      <a:pt x="709580" y="315779"/>
                    </a:lnTo>
                    <a:lnTo>
                      <a:pt x="706188" y="315041"/>
                    </a:lnTo>
                    <a:lnTo>
                      <a:pt x="701173" y="311502"/>
                    </a:lnTo>
                    <a:lnTo>
                      <a:pt x="698666" y="310322"/>
                    </a:lnTo>
                    <a:lnTo>
                      <a:pt x="696011" y="310027"/>
                    </a:lnTo>
                    <a:lnTo>
                      <a:pt x="695421" y="308404"/>
                    </a:lnTo>
                    <a:lnTo>
                      <a:pt x="695421" y="306634"/>
                    </a:lnTo>
                    <a:lnTo>
                      <a:pt x="694684" y="305749"/>
                    </a:lnTo>
                    <a:lnTo>
                      <a:pt x="687457" y="307814"/>
                    </a:lnTo>
                    <a:lnTo>
                      <a:pt x="684359" y="309289"/>
                    </a:lnTo>
                    <a:lnTo>
                      <a:pt x="682737" y="310617"/>
                    </a:lnTo>
                    <a:lnTo>
                      <a:pt x="680082" y="311502"/>
                    </a:lnTo>
                    <a:lnTo>
                      <a:pt x="676395" y="312092"/>
                    </a:lnTo>
                    <a:lnTo>
                      <a:pt x="677722" y="315041"/>
                    </a:lnTo>
                    <a:lnTo>
                      <a:pt x="687457" y="323301"/>
                    </a:lnTo>
                    <a:close/>
                    <a:moveTo>
                      <a:pt x="478167" y="411648"/>
                    </a:moveTo>
                    <a:lnTo>
                      <a:pt x="479052" y="411943"/>
                    </a:lnTo>
                    <a:lnTo>
                      <a:pt x="479052" y="412386"/>
                    </a:lnTo>
                    <a:lnTo>
                      <a:pt x="478609" y="413123"/>
                    </a:lnTo>
                    <a:lnTo>
                      <a:pt x="478609" y="414155"/>
                    </a:lnTo>
                    <a:lnTo>
                      <a:pt x="480232" y="415483"/>
                    </a:lnTo>
                    <a:lnTo>
                      <a:pt x="480232" y="416368"/>
                    </a:lnTo>
                    <a:lnTo>
                      <a:pt x="478757" y="418580"/>
                    </a:lnTo>
                    <a:lnTo>
                      <a:pt x="477724" y="419023"/>
                    </a:lnTo>
                    <a:lnTo>
                      <a:pt x="477724" y="420203"/>
                    </a:lnTo>
                    <a:lnTo>
                      <a:pt x="479199" y="422120"/>
                    </a:lnTo>
                    <a:lnTo>
                      <a:pt x="480674" y="423300"/>
                    </a:lnTo>
                    <a:lnTo>
                      <a:pt x="484066" y="423595"/>
                    </a:lnTo>
                    <a:lnTo>
                      <a:pt x="486574" y="422710"/>
                    </a:lnTo>
                    <a:lnTo>
                      <a:pt x="492916" y="419613"/>
                    </a:lnTo>
                    <a:lnTo>
                      <a:pt x="496751" y="418728"/>
                    </a:lnTo>
                    <a:lnTo>
                      <a:pt x="502355" y="419465"/>
                    </a:lnTo>
                    <a:lnTo>
                      <a:pt x="509287" y="421530"/>
                    </a:lnTo>
                    <a:lnTo>
                      <a:pt x="514892" y="421530"/>
                    </a:lnTo>
                    <a:lnTo>
                      <a:pt x="519907" y="419465"/>
                    </a:lnTo>
                    <a:lnTo>
                      <a:pt x="523004" y="411796"/>
                    </a:lnTo>
                    <a:lnTo>
                      <a:pt x="524331" y="410763"/>
                    </a:lnTo>
                    <a:lnTo>
                      <a:pt x="525216" y="410763"/>
                    </a:lnTo>
                    <a:lnTo>
                      <a:pt x="526249" y="411648"/>
                    </a:lnTo>
                    <a:lnTo>
                      <a:pt x="527429" y="413418"/>
                    </a:lnTo>
                    <a:lnTo>
                      <a:pt x="529789" y="418875"/>
                    </a:lnTo>
                    <a:lnTo>
                      <a:pt x="531706" y="420203"/>
                    </a:lnTo>
                    <a:lnTo>
                      <a:pt x="533033" y="422857"/>
                    </a:lnTo>
                    <a:lnTo>
                      <a:pt x="534508" y="427577"/>
                    </a:lnTo>
                    <a:lnTo>
                      <a:pt x="535836" y="429937"/>
                    </a:lnTo>
                    <a:lnTo>
                      <a:pt x="537016" y="429937"/>
                    </a:lnTo>
                    <a:lnTo>
                      <a:pt x="542325" y="428462"/>
                    </a:lnTo>
                    <a:lnTo>
                      <a:pt x="548815" y="428020"/>
                    </a:lnTo>
                    <a:lnTo>
                      <a:pt x="553535" y="424922"/>
                    </a:lnTo>
                    <a:lnTo>
                      <a:pt x="555305" y="423300"/>
                    </a:lnTo>
                    <a:lnTo>
                      <a:pt x="556780" y="421235"/>
                    </a:lnTo>
                    <a:lnTo>
                      <a:pt x="558549" y="421235"/>
                    </a:lnTo>
                    <a:lnTo>
                      <a:pt x="558844" y="420498"/>
                    </a:lnTo>
                    <a:lnTo>
                      <a:pt x="558844" y="418728"/>
                    </a:lnTo>
                    <a:lnTo>
                      <a:pt x="558254" y="417548"/>
                    </a:lnTo>
                    <a:lnTo>
                      <a:pt x="553682" y="415040"/>
                    </a:lnTo>
                    <a:lnTo>
                      <a:pt x="553240" y="414155"/>
                    </a:lnTo>
                    <a:lnTo>
                      <a:pt x="555895" y="412091"/>
                    </a:lnTo>
                    <a:lnTo>
                      <a:pt x="555895" y="410321"/>
                    </a:lnTo>
                    <a:lnTo>
                      <a:pt x="555600" y="407371"/>
                    </a:lnTo>
                    <a:lnTo>
                      <a:pt x="555600" y="405453"/>
                    </a:lnTo>
                    <a:lnTo>
                      <a:pt x="557369" y="402946"/>
                    </a:lnTo>
                    <a:lnTo>
                      <a:pt x="558844" y="402209"/>
                    </a:lnTo>
                    <a:lnTo>
                      <a:pt x="559729" y="403241"/>
                    </a:lnTo>
                    <a:lnTo>
                      <a:pt x="560762" y="405601"/>
                    </a:lnTo>
                    <a:lnTo>
                      <a:pt x="562827" y="408551"/>
                    </a:lnTo>
                    <a:lnTo>
                      <a:pt x="565924" y="411943"/>
                    </a:lnTo>
                    <a:lnTo>
                      <a:pt x="567989" y="413713"/>
                    </a:lnTo>
                    <a:lnTo>
                      <a:pt x="570201" y="413713"/>
                    </a:lnTo>
                    <a:lnTo>
                      <a:pt x="572414" y="412681"/>
                    </a:lnTo>
                    <a:lnTo>
                      <a:pt x="573446" y="411501"/>
                    </a:lnTo>
                    <a:lnTo>
                      <a:pt x="576101" y="406633"/>
                    </a:lnTo>
                    <a:lnTo>
                      <a:pt x="577133" y="405601"/>
                    </a:lnTo>
                    <a:lnTo>
                      <a:pt x="581558" y="402504"/>
                    </a:lnTo>
                    <a:lnTo>
                      <a:pt x="582001" y="400881"/>
                    </a:lnTo>
                    <a:lnTo>
                      <a:pt x="581558" y="398079"/>
                    </a:lnTo>
                    <a:lnTo>
                      <a:pt x="577428" y="395572"/>
                    </a:lnTo>
                    <a:lnTo>
                      <a:pt x="576838" y="394392"/>
                    </a:lnTo>
                    <a:lnTo>
                      <a:pt x="577576" y="392917"/>
                    </a:lnTo>
                    <a:lnTo>
                      <a:pt x="579198" y="392179"/>
                    </a:lnTo>
                    <a:lnTo>
                      <a:pt x="583328" y="392179"/>
                    </a:lnTo>
                    <a:lnTo>
                      <a:pt x="586130" y="390999"/>
                    </a:lnTo>
                    <a:lnTo>
                      <a:pt x="587163" y="388787"/>
                    </a:lnTo>
                    <a:lnTo>
                      <a:pt x="587753" y="384657"/>
                    </a:lnTo>
                    <a:lnTo>
                      <a:pt x="588785" y="382592"/>
                    </a:lnTo>
                    <a:lnTo>
                      <a:pt x="590555" y="380675"/>
                    </a:lnTo>
                    <a:lnTo>
                      <a:pt x="593062" y="379348"/>
                    </a:lnTo>
                    <a:lnTo>
                      <a:pt x="596307" y="378758"/>
                    </a:lnTo>
                    <a:lnTo>
                      <a:pt x="601469" y="376988"/>
                    </a:lnTo>
                    <a:lnTo>
                      <a:pt x="603092" y="376988"/>
                    </a:lnTo>
                    <a:lnTo>
                      <a:pt x="604124" y="378168"/>
                    </a:lnTo>
                    <a:lnTo>
                      <a:pt x="603387" y="380970"/>
                    </a:lnTo>
                    <a:lnTo>
                      <a:pt x="601027" y="385395"/>
                    </a:lnTo>
                    <a:lnTo>
                      <a:pt x="599257" y="389672"/>
                    </a:lnTo>
                    <a:lnTo>
                      <a:pt x="598225" y="393949"/>
                    </a:lnTo>
                    <a:lnTo>
                      <a:pt x="597782" y="396604"/>
                    </a:lnTo>
                    <a:lnTo>
                      <a:pt x="598520" y="398816"/>
                    </a:lnTo>
                    <a:lnTo>
                      <a:pt x="602502" y="402061"/>
                    </a:lnTo>
                    <a:lnTo>
                      <a:pt x="605304" y="403536"/>
                    </a:lnTo>
                    <a:lnTo>
                      <a:pt x="611646" y="405896"/>
                    </a:lnTo>
                    <a:lnTo>
                      <a:pt x="615481" y="405896"/>
                    </a:lnTo>
                    <a:lnTo>
                      <a:pt x="618431" y="405453"/>
                    </a:lnTo>
                    <a:lnTo>
                      <a:pt x="620496" y="404569"/>
                    </a:lnTo>
                    <a:lnTo>
                      <a:pt x="621676" y="403241"/>
                    </a:lnTo>
                    <a:lnTo>
                      <a:pt x="623298" y="400439"/>
                    </a:lnTo>
                    <a:lnTo>
                      <a:pt x="623741" y="398816"/>
                    </a:lnTo>
                    <a:lnTo>
                      <a:pt x="624036" y="395277"/>
                    </a:lnTo>
                    <a:lnTo>
                      <a:pt x="624036" y="393802"/>
                    </a:lnTo>
                    <a:lnTo>
                      <a:pt x="624330" y="391884"/>
                    </a:lnTo>
                    <a:lnTo>
                      <a:pt x="638195" y="389377"/>
                    </a:lnTo>
                    <a:lnTo>
                      <a:pt x="644684" y="387460"/>
                    </a:lnTo>
                    <a:lnTo>
                      <a:pt x="648519" y="385100"/>
                    </a:lnTo>
                    <a:lnTo>
                      <a:pt x="650879" y="383330"/>
                    </a:lnTo>
                    <a:lnTo>
                      <a:pt x="651911" y="382002"/>
                    </a:lnTo>
                    <a:lnTo>
                      <a:pt x="651911" y="380675"/>
                    </a:lnTo>
                    <a:lnTo>
                      <a:pt x="650141" y="378020"/>
                    </a:lnTo>
                    <a:lnTo>
                      <a:pt x="644389" y="373153"/>
                    </a:lnTo>
                    <a:lnTo>
                      <a:pt x="643947" y="371678"/>
                    </a:lnTo>
                    <a:lnTo>
                      <a:pt x="645717" y="370941"/>
                    </a:lnTo>
                    <a:lnTo>
                      <a:pt x="647634" y="370941"/>
                    </a:lnTo>
                    <a:lnTo>
                      <a:pt x="652796" y="371383"/>
                    </a:lnTo>
                    <a:lnTo>
                      <a:pt x="655451" y="369761"/>
                    </a:lnTo>
                    <a:lnTo>
                      <a:pt x="654271" y="368138"/>
                    </a:lnTo>
                    <a:lnTo>
                      <a:pt x="648667" y="364746"/>
                    </a:lnTo>
                    <a:lnTo>
                      <a:pt x="643062" y="360764"/>
                    </a:lnTo>
                    <a:lnTo>
                      <a:pt x="641882" y="358846"/>
                    </a:lnTo>
                    <a:lnTo>
                      <a:pt x="644832" y="356634"/>
                    </a:lnTo>
                    <a:lnTo>
                      <a:pt x="660171" y="351767"/>
                    </a:lnTo>
                    <a:lnTo>
                      <a:pt x="663268" y="350292"/>
                    </a:lnTo>
                    <a:lnTo>
                      <a:pt x="664153" y="349407"/>
                    </a:lnTo>
                    <a:lnTo>
                      <a:pt x="664153" y="348522"/>
                    </a:lnTo>
                    <a:lnTo>
                      <a:pt x="662088" y="346309"/>
                    </a:lnTo>
                    <a:lnTo>
                      <a:pt x="650141" y="340852"/>
                    </a:lnTo>
                    <a:lnTo>
                      <a:pt x="644832" y="337755"/>
                    </a:lnTo>
                    <a:lnTo>
                      <a:pt x="640850" y="336280"/>
                    </a:lnTo>
                    <a:lnTo>
                      <a:pt x="637015" y="335985"/>
                    </a:lnTo>
                    <a:lnTo>
                      <a:pt x="628608" y="337018"/>
                    </a:lnTo>
                    <a:lnTo>
                      <a:pt x="625658" y="338345"/>
                    </a:lnTo>
                    <a:lnTo>
                      <a:pt x="623298" y="340557"/>
                    </a:lnTo>
                    <a:lnTo>
                      <a:pt x="623298" y="341442"/>
                    </a:lnTo>
                    <a:lnTo>
                      <a:pt x="623593" y="342327"/>
                    </a:lnTo>
                    <a:lnTo>
                      <a:pt x="630525" y="344245"/>
                    </a:lnTo>
                    <a:lnTo>
                      <a:pt x="632147" y="345277"/>
                    </a:lnTo>
                    <a:lnTo>
                      <a:pt x="629788" y="347194"/>
                    </a:lnTo>
                    <a:lnTo>
                      <a:pt x="628460" y="347637"/>
                    </a:lnTo>
                    <a:lnTo>
                      <a:pt x="622708" y="347194"/>
                    </a:lnTo>
                    <a:lnTo>
                      <a:pt x="620348" y="346457"/>
                    </a:lnTo>
                    <a:lnTo>
                      <a:pt x="618726" y="348079"/>
                    </a:lnTo>
                    <a:lnTo>
                      <a:pt x="616956" y="349112"/>
                    </a:lnTo>
                    <a:lnTo>
                      <a:pt x="613269" y="348817"/>
                    </a:lnTo>
                    <a:lnTo>
                      <a:pt x="597930" y="345277"/>
                    </a:lnTo>
                    <a:lnTo>
                      <a:pt x="576691" y="347932"/>
                    </a:lnTo>
                    <a:lnTo>
                      <a:pt x="569611" y="349407"/>
                    </a:lnTo>
                    <a:lnTo>
                      <a:pt x="563564" y="352947"/>
                    </a:lnTo>
                    <a:lnTo>
                      <a:pt x="559139" y="356486"/>
                    </a:lnTo>
                    <a:lnTo>
                      <a:pt x="550290" y="362239"/>
                    </a:lnTo>
                    <a:lnTo>
                      <a:pt x="540703" y="370056"/>
                    </a:lnTo>
                    <a:lnTo>
                      <a:pt x="537753" y="371530"/>
                    </a:lnTo>
                    <a:lnTo>
                      <a:pt x="536573" y="372563"/>
                    </a:lnTo>
                    <a:lnTo>
                      <a:pt x="534508" y="376398"/>
                    </a:lnTo>
                    <a:lnTo>
                      <a:pt x="533328" y="377725"/>
                    </a:lnTo>
                    <a:lnTo>
                      <a:pt x="519907" y="383330"/>
                    </a:lnTo>
                    <a:lnTo>
                      <a:pt x="517252" y="384952"/>
                    </a:lnTo>
                    <a:lnTo>
                      <a:pt x="514597" y="387017"/>
                    </a:lnTo>
                    <a:lnTo>
                      <a:pt x="505305" y="396162"/>
                    </a:lnTo>
                    <a:lnTo>
                      <a:pt x="503978" y="396752"/>
                    </a:lnTo>
                    <a:lnTo>
                      <a:pt x="484361" y="398964"/>
                    </a:lnTo>
                    <a:lnTo>
                      <a:pt x="482886" y="399554"/>
                    </a:lnTo>
                    <a:lnTo>
                      <a:pt x="480379" y="401619"/>
                    </a:lnTo>
                    <a:lnTo>
                      <a:pt x="473742" y="408403"/>
                    </a:lnTo>
                    <a:lnTo>
                      <a:pt x="471087" y="411796"/>
                    </a:lnTo>
                    <a:lnTo>
                      <a:pt x="470497" y="413418"/>
                    </a:lnTo>
                    <a:lnTo>
                      <a:pt x="476249" y="411943"/>
                    </a:lnTo>
                    <a:lnTo>
                      <a:pt x="477872" y="411648"/>
                    </a:lnTo>
                    <a:close/>
                    <a:moveTo>
                      <a:pt x="705451" y="408256"/>
                    </a:moveTo>
                    <a:lnTo>
                      <a:pt x="701911" y="404421"/>
                    </a:lnTo>
                    <a:lnTo>
                      <a:pt x="700731" y="402799"/>
                    </a:lnTo>
                    <a:lnTo>
                      <a:pt x="700436" y="401766"/>
                    </a:lnTo>
                    <a:lnTo>
                      <a:pt x="700436" y="399259"/>
                    </a:lnTo>
                    <a:lnTo>
                      <a:pt x="699699" y="397784"/>
                    </a:lnTo>
                    <a:lnTo>
                      <a:pt x="698371" y="396162"/>
                    </a:lnTo>
                    <a:lnTo>
                      <a:pt x="695569" y="394834"/>
                    </a:lnTo>
                    <a:lnTo>
                      <a:pt x="689374" y="393359"/>
                    </a:lnTo>
                    <a:lnTo>
                      <a:pt x="683327" y="393359"/>
                    </a:lnTo>
                    <a:lnTo>
                      <a:pt x="677280" y="393654"/>
                    </a:lnTo>
                    <a:lnTo>
                      <a:pt x="662088" y="396899"/>
                    </a:lnTo>
                    <a:lnTo>
                      <a:pt x="656926" y="400881"/>
                    </a:lnTo>
                    <a:lnTo>
                      <a:pt x="655746" y="402799"/>
                    </a:lnTo>
                    <a:lnTo>
                      <a:pt x="655746" y="406043"/>
                    </a:lnTo>
                    <a:lnTo>
                      <a:pt x="656484" y="406928"/>
                    </a:lnTo>
                    <a:lnTo>
                      <a:pt x="659876" y="407666"/>
                    </a:lnTo>
                    <a:lnTo>
                      <a:pt x="676542" y="409141"/>
                    </a:lnTo>
                    <a:lnTo>
                      <a:pt x="680377" y="410026"/>
                    </a:lnTo>
                    <a:lnTo>
                      <a:pt x="683032" y="411206"/>
                    </a:lnTo>
                    <a:lnTo>
                      <a:pt x="678902" y="411501"/>
                    </a:lnTo>
                    <a:lnTo>
                      <a:pt x="657221" y="410468"/>
                    </a:lnTo>
                    <a:lnTo>
                      <a:pt x="649551" y="409583"/>
                    </a:lnTo>
                    <a:lnTo>
                      <a:pt x="645569" y="410026"/>
                    </a:lnTo>
                    <a:lnTo>
                      <a:pt x="639227" y="412828"/>
                    </a:lnTo>
                    <a:lnTo>
                      <a:pt x="635687" y="415335"/>
                    </a:lnTo>
                    <a:lnTo>
                      <a:pt x="635245" y="416515"/>
                    </a:lnTo>
                    <a:lnTo>
                      <a:pt x="636867" y="419613"/>
                    </a:lnTo>
                    <a:lnTo>
                      <a:pt x="636130" y="420940"/>
                    </a:lnTo>
                    <a:lnTo>
                      <a:pt x="633917" y="422710"/>
                    </a:lnTo>
                    <a:lnTo>
                      <a:pt x="634212" y="424185"/>
                    </a:lnTo>
                    <a:lnTo>
                      <a:pt x="639670" y="426250"/>
                    </a:lnTo>
                    <a:lnTo>
                      <a:pt x="642472" y="426692"/>
                    </a:lnTo>
                    <a:lnTo>
                      <a:pt x="661646" y="425955"/>
                    </a:lnTo>
                    <a:lnTo>
                      <a:pt x="677575" y="425955"/>
                    </a:lnTo>
                    <a:lnTo>
                      <a:pt x="672855" y="427430"/>
                    </a:lnTo>
                    <a:lnTo>
                      <a:pt x="664891" y="428757"/>
                    </a:lnTo>
                    <a:lnTo>
                      <a:pt x="655451" y="428757"/>
                    </a:lnTo>
                    <a:lnTo>
                      <a:pt x="640997" y="430527"/>
                    </a:lnTo>
                    <a:lnTo>
                      <a:pt x="630230" y="432444"/>
                    </a:lnTo>
                    <a:lnTo>
                      <a:pt x="625805" y="433772"/>
                    </a:lnTo>
                    <a:lnTo>
                      <a:pt x="624036" y="435247"/>
                    </a:lnTo>
                    <a:lnTo>
                      <a:pt x="620791" y="439229"/>
                    </a:lnTo>
                    <a:lnTo>
                      <a:pt x="621528" y="440704"/>
                    </a:lnTo>
                    <a:lnTo>
                      <a:pt x="624478" y="441589"/>
                    </a:lnTo>
                    <a:lnTo>
                      <a:pt x="640112" y="442474"/>
                    </a:lnTo>
                    <a:lnTo>
                      <a:pt x="650289" y="441294"/>
                    </a:lnTo>
                    <a:lnTo>
                      <a:pt x="674183" y="435984"/>
                    </a:lnTo>
                    <a:lnTo>
                      <a:pt x="674183" y="436574"/>
                    </a:lnTo>
                    <a:lnTo>
                      <a:pt x="673593" y="437459"/>
                    </a:lnTo>
                    <a:lnTo>
                      <a:pt x="670790" y="439524"/>
                    </a:lnTo>
                    <a:lnTo>
                      <a:pt x="668578" y="440556"/>
                    </a:lnTo>
                    <a:lnTo>
                      <a:pt x="649257" y="447194"/>
                    </a:lnTo>
                    <a:lnTo>
                      <a:pt x="645717" y="447783"/>
                    </a:lnTo>
                    <a:lnTo>
                      <a:pt x="628018" y="447783"/>
                    </a:lnTo>
                    <a:lnTo>
                      <a:pt x="621086" y="448373"/>
                    </a:lnTo>
                    <a:lnTo>
                      <a:pt x="618431" y="449111"/>
                    </a:lnTo>
                    <a:lnTo>
                      <a:pt x="616366" y="449996"/>
                    </a:lnTo>
                    <a:lnTo>
                      <a:pt x="615039" y="451028"/>
                    </a:lnTo>
                    <a:lnTo>
                      <a:pt x="611794" y="454421"/>
                    </a:lnTo>
                    <a:lnTo>
                      <a:pt x="610171" y="456633"/>
                    </a:lnTo>
                    <a:lnTo>
                      <a:pt x="609581" y="457813"/>
                    </a:lnTo>
                    <a:lnTo>
                      <a:pt x="609581" y="458845"/>
                    </a:lnTo>
                    <a:lnTo>
                      <a:pt x="610466" y="460910"/>
                    </a:lnTo>
                    <a:lnTo>
                      <a:pt x="612089" y="462533"/>
                    </a:lnTo>
                    <a:lnTo>
                      <a:pt x="625068" y="465040"/>
                    </a:lnTo>
                    <a:lnTo>
                      <a:pt x="629345" y="465335"/>
                    </a:lnTo>
                    <a:lnTo>
                      <a:pt x="638932" y="464303"/>
                    </a:lnTo>
                    <a:lnTo>
                      <a:pt x="647634" y="471087"/>
                    </a:lnTo>
                    <a:lnTo>
                      <a:pt x="658401" y="474922"/>
                    </a:lnTo>
                    <a:lnTo>
                      <a:pt x="659581" y="474627"/>
                    </a:lnTo>
                    <a:lnTo>
                      <a:pt x="661498" y="472709"/>
                    </a:lnTo>
                    <a:lnTo>
                      <a:pt x="662383" y="470350"/>
                    </a:lnTo>
                    <a:lnTo>
                      <a:pt x="663416" y="469022"/>
                    </a:lnTo>
                    <a:lnTo>
                      <a:pt x="664891" y="467842"/>
                    </a:lnTo>
                    <a:lnTo>
                      <a:pt x="666513" y="467252"/>
                    </a:lnTo>
                    <a:lnTo>
                      <a:pt x="668430" y="467252"/>
                    </a:lnTo>
                    <a:lnTo>
                      <a:pt x="670053" y="467990"/>
                    </a:lnTo>
                    <a:lnTo>
                      <a:pt x="672855" y="470792"/>
                    </a:lnTo>
                    <a:lnTo>
                      <a:pt x="674035" y="472857"/>
                    </a:lnTo>
                    <a:lnTo>
                      <a:pt x="675362" y="474184"/>
                    </a:lnTo>
                    <a:lnTo>
                      <a:pt x="676837" y="474627"/>
                    </a:lnTo>
                    <a:lnTo>
                      <a:pt x="681115" y="473447"/>
                    </a:lnTo>
                    <a:lnTo>
                      <a:pt x="691734" y="468875"/>
                    </a:lnTo>
                    <a:lnTo>
                      <a:pt x="694241" y="466072"/>
                    </a:lnTo>
                    <a:lnTo>
                      <a:pt x="694241" y="464450"/>
                    </a:lnTo>
                    <a:lnTo>
                      <a:pt x="690407" y="459878"/>
                    </a:lnTo>
                    <a:lnTo>
                      <a:pt x="690112" y="458993"/>
                    </a:lnTo>
                    <a:lnTo>
                      <a:pt x="690849" y="458403"/>
                    </a:lnTo>
                    <a:lnTo>
                      <a:pt x="692324" y="458698"/>
                    </a:lnTo>
                    <a:lnTo>
                      <a:pt x="696159" y="460320"/>
                    </a:lnTo>
                    <a:lnTo>
                      <a:pt x="699256" y="460910"/>
                    </a:lnTo>
                    <a:lnTo>
                      <a:pt x="700436" y="458108"/>
                    </a:lnTo>
                    <a:lnTo>
                      <a:pt x="701763" y="452798"/>
                    </a:lnTo>
                    <a:lnTo>
                      <a:pt x="702353" y="451471"/>
                    </a:lnTo>
                    <a:lnTo>
                      <a:pt x="703386" y="450586"/>
                    </a:lnTo>
                    <a:lnTo>
                      <a:pt x="704271" y="450881"/>
                    </a:lnTo>
                    <a:lnTo>
                      <a:pt x="706041" y="453093"/>
                    </a:lnTo>
                    <a:lnTo>
                      <a:pt x="707073" y="453831"/>
                    </a:lnTo>
                    <a:lnTo>
                      <a:pt x="714595" y="451913"/>
                    </a:lnTo>
                    <a:lnTo>
                      <a:pt x="717840" y="451913"/>
                    </a:lnTo>
                    <a:lnTo>
                      <a:pt x="716955" y="452798"/>
                    </a:lnTo>
                    <a:lnTo>
                      <a:pt x="710318" y="456780"/>
                    </a:lnTo>
                    <a:lnTo>
                      <a:pt x="708991" y="458108"/>
                    </a:lnTo>
                    <a:lnTo>
                      <a:pt x="707811" y="460025"/>
                    </a:lnTo>
                    <a:lnTo>
                      <a:pt x="706926" y="462533"/>
                    </a:lnTo>
                    <a:lnTo>
                      <a:pt x="707516" y="463713"/>
                    </a:lnTo>
                    <a:lnTo>
                      <a:pt x="707516" y="466810"/>
                    </a:lnTo>
                    <a:lnTo>
                      <a:pt x="707958" y="467695"/>
                    </a:lnTo>
                    <a:lnTo>
                      <a:pt x="709285" y="469170"/>
                    </a:lnTo>
                    <a:lnTo>
                      <a:pt x="711498" y="469907"/>
                    </a:lnTo>
                    <a:lnTo>
                      <a:pt x="721232" y="468580"/>
                    </a:lnTo>
                    <a:lnTo>
                      <a:pt x="731409" y="467842"/>
                    </a:lnTo>
                    <a:lnTo>
                      <a:pt x="733916" y="467105"/>
                    </a:lnTo>
                    <a:lnTo>
                      <a:pt x="735391" y="466220"/>
                    </a:lnTo>
                    <a:lnTo>
                      <a:pt x="737899" y="463713"/>
                    </a:lnTo>
                    <a:lnTo>
                      <a:pt x="739226" y="462828"/>
                    </a:lnTo>
                    <a:lnTo>
                      <a:pt x="740701" y="462533"/>
                    </a:lnTo>
                    <a:lnTo>
                      <a:pt x="743798" y="463123"/>
                    </a:lnTo>
                    <a:lnTo>
                      <a:pt x="749551" y="466662"/>
                    </a:lnTo>
                    <a:lnTo>
                      <a:pt x="750583" y="466662"/>
                    </a:lnTo>
                    <a:lnTo>
                      <a:pt x="756188" y="466220"/>
                    </a:lnTo>
                    <a:lnTo>
                      <a:pt x="761940" y="465040"/>
                    </a:lnTo>
                    <a:lnTo>
                      <a:pt x="766070" y="465040"/>
                    </a:lnTo>
                    <a:lnTo>
                      <a:pt x="769904" y="463713"/>
                    </a:lnTo>
                    <a:lnTo>
                      <a:pt x="777574" y="460025"/>
                    </a:lnTo>
                    <a:lnTo>
                      <a:pt x="779934" y="460025"/>
                    </a:lnTo>
                    <a:lnTo>
                      <a:pt x="781556" y="461795"/>
                    </a:lnTo>
                    <a:lnTo>
                      <a:pt x="780376" y="463418"/>
                    </a:lnTo>
                    <a:lnTo>
                      <a:pt x="775657" y="466957"/>
                    </a:lnTo>
                    <a:lnTo>
                      <a:pt x="769314" y="470792"/>
                    </a:lnTo>
                    <a:lnTo>
                      <a:pt x="764890" y="472709"/>
                    </a:lnTo>
                    <a:lnTo>
                      <a:pt x="761940" y="473447"/>
                    </a:lnTo>
                    <a:lnTo>
                      <a:pt x="757515" y="473742"/>
                    </a:lnTo>
                    <a:lnTo>
                      <a:pt x="751320" y="473299"/>
                    </a:lnTo>
                    <a:lnTo>
                      <a:pt x="739079" y="474037"/>
                    </a:lnTo>
                    <a:lnTo>
                      <a:pt x="734506" y="475069"/>
                    </a:lnTo>
                    <a:lnTo>
                      <a:pt x="721675" y="480379"/>
                    </a:lnTo>
                    <a:lnTo>
                      <a:pt x="707663" y="483624"/>
                    </a:lnTo>
                    <a:lnTo>
                      <a:pt x="700584" y="485984"/>
                    </a:lnTo>
                    <a:lnTo>
                      <a:pt x="695864" y="488639"/>
                    </a:lnTo>
                    <a:lnTo>
                      <a:pt x="694241" y="490998"/>
                    </a:lnTo>
                    <a:lnTo>
                      <a:pt x="697044" y="494391"/>
                    </a:lnTo>
                    <a:lnTo>
                      <a:pt x="699551" y="496013"/>
                    </a:lnTo>
                    <a:lnTo>
                      <a:pt x="708401" y="500438"/>
                    </a:lnTo>
                    <a:lnTo>
                      <a:pt x="712678" y="502355"/>
                    </a:lnTo>
                    <a:lnTo>
                      <a:pt x="716808" y="503535"/>
                    </a:lnTo>
                    <a:lnTo>
                      <a:pt x="729787" y="505010"/>
                    </a:lnTo>
                    <a:lnTo>
                      <a:pt x="742766" y="504273"/>
                    </a:lnTo>
                    <a:lnTo>
                      <a:pt x="763415" y="499848"/>
                    </a:lnTo>
                    <a:lnTo>
                      <a:pt x="774919" y="495571"/>
                    </a:lnTo>
                    <a:lnTo>
                      <a:pt x="783916" y="492768"/>
                    </a:lnTo>
                    <a:lnTo>
                      <a:pt x="788931" y="490261"/>
                    </a:lnTo>
                    <a:lnTo>
                      <a:pt x="792176" y="486869"/>
                    </a:lnTo>
                    <a:lnTo>
                      <a:pt x="794240" y="485394"/>
                    </a:lnTo>
                    <a:lnTo>
                      <a:pt x="798370" y="483624"/>
                    </a:lnTo>
                    <a:lnTo>
                      <a:pt x="803827" y="482296"/>
                    </a:lnTo>
                    <a:lnTo>
                      <a:pt x="821379" y="480084"/>
                    </a:lnTo>
                    <a:lnTo>
                      <a:pt x="834506" y="473447"/>
                    </a:lnTo>
                    <a:lnTo>
                      <a:pt x="838930" y="470645"/>
                    </a:lnTo>
                    <a:lnTo>
                      <a:pt x="843208" y="471972"/>
                    </a:lnTo>
                    <a:lnTo>
                      <a:pt x="844092" y="472857"/>
                    </a:lnTo>
                    <a:lnTo>
                      <a:pt x="843060" y="473742"/>
                    </a:lnTo>
                    <a:lnTo>
                      <a:pt x="840995" y="474479"/>
                    </a:lnTo>
                    <a:lnTo>
                      <a:pt x="845125" y="476249"/>
                    </a:lnTo>
                    <a:lnTo>
                      <a:pt x="848222" y="476839"/>
                    </a:lnTo>
                    <a:lnTo>
                      <a:pt x="851320" y="477134"/>
                    </a:lnTo>
                    <a:lnTo>
                      <a:pt x="854712" y="476692"/>
                    </a:lnTo>
                    <a:lnTo>
                      <a:pt x="860022" y="474922"/>
                    </a:lnTo>
                    <a:lnTo>
                      <a:pt x="865331" y="474184"/>
                    </a:lnTo>
                    <a:lnTo>
                      <a:pt x="874623" y="476692"/>
                    </a:lnTo>
                    <a:lnTo>
                      <a:pt x="882735" y="478019"/>
                    </a:lnTo>
                    <a:lnTo>
                      <a:pt x="885243" y="478019"/>
                    </a:lnTo>
                    <a:lnTo>
                      <a:pt x="887750" y="477282"/>
                    </a:lnTo>
                    <a:lnTo>
                      <a:pt x="897484" y="473299"/>
                    </a:lnTo>
                    <a:lnTo>
                      <a:pt x="910464" y="469465"/>
                    </a:lnTo>
                    <a:lnTo>
                      <a:pt x="913561" y="467252"/>
                    </a:lnTo>
                    <a:lnTo>
                      <a:pt x="916363" y="464155"/>
                    </a:lnTo>
                    <a:lnTo>
                      <a:pt x="920493" y="452503"/>
                    </a:lnTo>
                    <a:lnTo>
                      <a:pt x="921083" y="447783"/>
                    </a:lnTo>
                    <a:lnTo>
                      <a:pt x="925213" y="440851"/>
                    </a:lnTo>
                    <a:lnTo>
                      <a:pt x="926245" y="437164"/>
                    </a:lnTo>
                    <a:lnTo>
                      <a:pt x="926245" y="434804"/>
                    </a:lnTo>
                    <a:lnTo>
                      <a:pt x="924180" y="427577"/>
                    </a:lnTo>
                    <a:lnTo>
                      <a:pt x="923148" y="424922"/>
                    </a:lnTo>
                    <a:lnTo>
                      <a:pt x="922410" y="424037"/>
                    </a:lnTo>
                    <a:lnTo>
                      <a:pt x="920345" y="422857"/>
                    </a:lnTo>
                    <a:lnTo>
                      <a:pt x="915331" y="420645"/>
                    </a:lnTo>
                    <a:lnTo>
                      <a:pt x="902499" y="417843"/>
                    </a:lnTo>
                    <a:lnTo>
                      <a:pt x="899107" y="418285"/>
                    </a:lnTo>
                    <a:lnTo>
                      <a:pt x="895272" y="419908"/>
                    </a:lnTo>
                    <a:lnTo>
                      <a:pt x="891880" y="422562"/>
                    </a:lnTo>
                    <a:lnTo>
                      <a:pt x="890847" y="423742"/>
                    </a:lnTo>
                    <a:lnTo>
                      <a:pt x="890405" y="424922"/>
                    </a:lnTo>
                    <a:lnTo>
                      <a:pt x="891437" y="428020"/>
                    </a:lnTo>
                    <a:lnTo>
                      <a:pt x="893060" y="429642"/>
                    </a:lnTo>
                    <a:lnTo>
                      <a:pt x="894977" y="430822"/>
                    </a:lnTo>
                    <a:lnTo>
                      <a:pt x="894977" y="431264"/>
                    </a:lnTo>
                    <a:lnTo>
                      <a:pt x="889667" y="432739"/>
                    </a:lnTo>
                    <a:lnTo>
                      <a:pt x="889372" y="434952"/>
                    </a:lnTo>
                    <a:lnTo>
                      <a:pt x="889372" y="437754"/>
                    </a:lnTo>
                    <a:lnTo>
                      <a:pt x="889077" y="438197"/>
                    </a:lnTo>
                    <a:lnTo>
                      <a:pt x="887602" y="433182"/>
                    </a:lnTo>
                    <a:lnTo>
                      <a:pt x="885537" y="429347"/>
                    </a:lnTo>
                    <a:lnTo>
                      <a:pt x="884800" y="428462"/>
                    </a:lnTo>
                    <a:lnTo>
                      <a:pt x="883325" y="427577"/>
                    </a:lnTo>
                    <a:lnTo>
                      <a:pt x="881260" y="426840"/>
                    </a:lnTo>
                    <a:lnTo>
                      <a:pt x="875951" y="426102"/>
                    </a:lnTo>
                    <a:lnTo>
                      <a:pt x="872706" y="426397"/>
                    </a:lnTo>
                    <a:lnTo>
                      <a:pt x="868429" y="427725"/>
                    </a:lnTo>
                    <a:lnTo>
                      <a:pt x="862824" y="431707"/>
                    </a:lnTo>
                    <a:lnTo>
                      <a:pt x="861939" y="432002"/>
                    </a:lnTo>
                    <a:lnTo>
                      <a:pt x="860169" y="431559"/>
                    </a:lnTo>
                    <a:lnTo>
                      <a:pt x="861496" y="429642"/>
                    </a:lnTo>
                    <a:lnTo>
                      <a:pt x="867101" y="424185"/>
                    </a:lnTo>
                    <a:lnTo>
                      <a:pt x="867691" y="423300"/>
                    </a:lnTo>
                    <a:lnTo>
                      <a:pt x="867986" y="422267"/>
                    </a:lnTo>
                    <a:lnTo>
                      <a:pt x="867986" y="421088"/>
                    </a:lnTo>
                    <a:lnTo>
                      <a:pt x="866511" y="418875"/>
                    </a:lnTo>
                    <a:lnTo>
                      <a:pt x="864594" y="417695"/>
                    </a:lnTo>
                    <a:lnTo>
                      <a:pt x="860316" y="417253"/>
                    </a:lnTo>
                    <a:lnTo>
                      <a:pt x="856482" y="417843"/>
                    </a:lnTo>
                    <a:lnTo>
                      <a:pt x="853237" y="417843"/>
                    </a:lnTo>
                    <a:lnTo>
                      <a:pt x="850730" y="417253"/>
                    </a:lnTo>
                    <a:lnTo>
                      <a:pt x="850287" y="416220"/>
                    </a:lnTo>
                    <a:lnTo>
                      <a:pt x="850877" y="414598"/>
                    </a:lnTo>
                    <a:lnTo>
                      <a:pt x="852795" y="412533"/>
                    </a:lnTo>
                    <a:lnTo>
                      <a:pt x="856187" y="410026"/>
                    </a:lnTo>
                    <a:lnTo>
                      <a:pt x="857662" y="408256"/>
                    </a:lnTo>
                    <a:lnTo>
                      <a:pt x="855892" y="403094"/>
                    </a:lnTo>
                    <a:lnTo>
                      <a:pt x="851909" y="399701"/>
                    </a:lnTo>
                    <a:lnTo>
                      <a:pt x="847485" y="397194"/>
                    </a:lnTo>
                    <a:lnTo>
                      <a:pt x="847190" y="396752"/>
                    </a:lnTo>
                    <a:lnTo>
                      <a:pt x="846747" y="393654"/>
                    </a:lnTo>
                    <a:lnTo>
                      <a:pt x="846157" y="391884"/>
                    </a:lnTo>
                    <a:lnTo>
                      <a:pt x="844388" y="389082"/>
                    </a:lnTo>
                    <a:lnTo>
                      <a:pt x="844388" y="387902"/>
                    </a:lnTo>
                    <a:lnTo>
                      <a:pt x="844830" y="386722"/>
                    </a:lnTo>
                    <a:lnTo>
                      <a:pt x="847485" y="383920"/>
                    </a:lnTo>
                    <a:lnTo>
                      <a:pt x="848370" y="382445"/>
                    </a:lnTo>
                    <a:lnTo>
                      <a:pt x="848665" y="380822"/>
                    </a:lnTo>
                    <a:lnTo>
                      <a:pt x="848075" y="379937"/>
                    </a:lnTo>
                    <a:lnTo>
                      <a:pt x="846452" y="379937"/>
                    </a:lnTo>
                    <a:lnTo>
                      <a:pt x="839225" y="376250"/>
                    </a:lnTo>
                    <a:lnTo>
                      <a:pt x="832293" y="376693"/>
                    </a:lnTo>
                    <a:lnTo>
                      <a:pt x="829196" y="377725"/>
                    </a:lnTo>
                    <a:lnTo>
                      <a:pt x="826099" y="379495"/>
                    </a:lnTo>
                    <a:lnTo>
                      <a:pt x="821821" y="383182"/>
                    </a:lnTo>
                    <a:lnTo>
                      <a:pt x="812382" y="392474"/>
                    </a:lnTo>
                    <a:lnTo>
                      <a:pt x="809285" y="394539"/>
                    </a:lnTo>
                    <a:lnTo>
                      <a:pt x="801762" y="398226"/>
                    </a:lnTo>
                    <a:lnTo>
                      <a:pt x="800730" y="399259"/>
                    </a:lnTo>
                    <a:lnTo>
                      <a:pt x="800730" y="400734"/>
                    </a:lnTo>
                    <a:lnTo>
                      <a:pt x="801320" y="402651"/>
                    </a:lnTo>
                    <a:lnTo>
                      <a:pt x="802352" y="404126"/>
                    </a:lnTo>
                    <a:lnTo>
                      <a:pt x="803532" y="405011"/>
                    </a:lnTo>
                    <a:lnTo>
                      <a:pt x="811202" y="408698"/>
                    </a:lnTo>
                    <a:lnTo>
                      <a:pt x="816364" y="409288"/>
                    </a:lnTo>
                    <a:lnTo>
                      <a:pt x="822264" y="412976"/>
                    </a:lnTo>
                    <a:lnTo>
                      <a:pt x="823739" y="414893"/>
                    </a:lnTo>
                    <a:lnTo>
                      <a:pt x="824034" y="416958"/>
                    </a:lnTo>
                    <a:lnTo>
                      <a:pt x="824034" y="418580"/>
                    </a:lnTo>
                    <a:lnTo>
                      <a:pt x="823001" y="419760"/>
                    </a:lnTo>
                    <a:lnTo>
                      <a:pt x="812087" y="424775"/>
                    </a:lnTo>
                    <a:lnTo>
                      <a:pt x="814004" y="428315"/>
                    </a:lnTo>
                    <a:lnTo>
                      <a:pt x="836275" y="437017"/>
                    </a:lnTo>
                    <a:lnTo>
                      <a:pt x="837013" y="438344"/>
                    </a:lnTo>
                    <a:lnTo>
                      <a:pt x="837455" y="440999"/>
                    </a:lnTo>
                    <a:lnTo>
                      <a:pt x="837160" y="442916"/>
                    </a:lnTo>
                    <a:lnTo>
                      <a:pt x="836275" y="445276"/>
                    </a:lnTo>
                    <a:lnTo>
                      <a:pt x="834801" y="446751"/>
                    </a:lnTo>
                    <a:lnTo>
                      <a:pt x="832736" y="447194"/>
                    </a:lnTo>
                    <a:lnTo>
                      <a:pt x="796895" y="444539"/>
                    </a:lnTo>
                    <a:lnTo>
                      <a:pt x="789963" y="444244"/>
                    </a:lnTo>
                    <a:lnTo>
                      <a:pt x="785686" y="444981"/>
                    </a:lnTo>
                    <a:lnTo>
                      <a:pt x="781409" y="444981"/>
                    </a:lnTo>
                    <a:lnTo>
                      <a:pt x="778459" y="443801"/>
                    </a:lnTo>
                    <a:lnTo>
                      <a:pt x="775509" y="441589"/>
                    </a:lnTo>
                    <a:lnTo>
                      <a:pt x="773002" y="438197"/>
                    </a:lnTo>
                    <a:lnTo>
                      <a:pt x="770937" y="433624"/>
                    </a:lnTo>
                    <a:lnTo>
                      <a:pt x="769462" y="430969"/>
                    </a:lnTo>
                    <a:lnTo>
                      <a:pt x="768577" y="430379"/>
                    </a:lnTo>
                    <a:lnTo>
                      <a:pt x="764447" y="429790"/>
                    </a:lnTo>
                    <a:lnTo>
                      <a:pt x="760023" y="430085"/>
                    </a:lnTo>
                    <a:lnTo>
                      <a:pt x="755303" y="429642"/>
                    </a:lnTo>
                    <a:lnTo>
                      <a:pt x="754713" y="428905"/>
                    </a:lnTo>
                    <a:lnTo>
                      <a:pt x="755598" y="427872"/>
                    </a:lnTo>
                    <a:lnTo>
                      <a:pt x="760317" y="425512"/>
                    </a:lnTo>
                    <a:lnTo>
                      <a:pt x="760317" y="424037"/>
                    </a:lnTo>
                    <a:lnTo>
                      <a:pt x="748076" y="416958"/>
                    </a:lnTo>
                    <a:lnTo>
                      <a:pt x="738636" y="410026"/>
                    </a:lnTo>
                    <a:lnTo>
                      <a:pt x="731262" y="407666"/>
                    </a:lnTo>
                    <a:lnTo>
                      <a:pt x="726247" y="406928"/>
                    </a:lnTo>
                    <a:lnTo>
                      <a:pt x="721232" y="407371"/>
                    </a:lnTo>
                    <a:lnTo>
                      <a:pt x="709138" y="409583"/>
                    </a:lnTo>
                    <a:lnTo>
                      <a:pt x="706483" y="408403"/>
                    </a:lnTo>
                    <a:close/>
                    <a:moveTo>
                      <a:pt x="611646" y="415188"/>
                    </a:moveTo>
                    <a:lnTo>
                      <a:pt x="608549" y="414303"/>
                    </a:lnTo>
                    <a:lnTo>
                      <a:pt x="605452" y="414303"/>
                    </a:lnTo>
                    <a:lnTo>
                      <a:pt x="601912" y="416368"/>
                    </a:lnTo>
                    <a:lnTo>
                      <a:pt x="595422" y="420793"/>
                    </a:lnTo>
                    <a:lnTo>
                      <a:pt x="589080" y="422710"/>
                    </a:lnTo>
                    <a:lnTo>
                      <a:pt x="582591" y="425512"/>
                    </a:lnTo>
                    <a:lnTo>
                      <a:pt x="572709" y="432887"/>
                    </a:lnTo>
                    <a:lnTo>
                      <a:pt x="566809" y="436722"/>
                    </a:lnTo>
                    <a:lnTo>
                      <a:pt x="564302" y="438639"/>
                    </a:lnTo>
                    <a:lnTo>
                      <a:pt x="562384" y="440999"/>
                    </a:lnTo>
                    <a:lnTo>
                      <a:pt x="562679" y="441884"/>
                    </a:lnTo>
                    <a:lnTo>
                      <a:pt x="564744" y="442769"/>
                    </a:lnTo>
                    <a:lnTo>
                      <a:pt x="570496" y="443654"/>
                    </a:lnTo>
                    <a:lnTo>
                      <a:pt x="577576" y="446161"/>
                    </a:lnTo>
                    <a:lnTo>
                      <a:pt x="582885" y="446456"/>
                    </a:lnTo>
                    <a:lnTo>
                      <a:pt x="590408" y="443064"/>
                    </a:lnTo>
                    <a:lnTo>
                      <a:pt x="593062" y="441441"/>
                    </a:lnTo>
                    <a:lnTo>
                      <a:pt x="601764" y="431117"/>
                    </a:lnTo>
                    <a:lnTo>
                      <a:pt x="606337" y="424922"/>
                    </a:lnTo>
                    <a:lnTo>
                      <a:pt x="608696" y="422562"/>
                    </a:lnTo>
                    <a:lnTo>
                      <a:pt x="612089" y="416515"/>
                    </a:lnTo>
                    <a:lnTo>
                      <a:pt x="611794" y="415335"/>
                    </a:lnTo>
                    <a:close/>
                    <a:moveTo>
                      <a:pt x="1094828" y="387312"/>
                    </a:moveTo>
                    <a:lnTo>
                      <a:pt x="1096155" y="391589"/>
                    </a:lnTo>
                    <a:lnTo>
                      <a:pt x="1098220" y="395424"/>
                    </a:lnTo>
                    <a:lnTo>
                      <a:pt x="1090993" y="396014"/>
                    </a:lnTo>
                    <a:lnTo>
                      <a:pt x="1086863" y="392327"/>
                    </a:lnTo>
                    <a:lnTo>
                      <a:pt x="1078014" y="386722"/>
                    </a:lnTo>
                    <a:lnTo>
                      <a:pt x="1074179" y="386280"/>
                    </a:lnTo>
                    <a:lnTo>
                      <a:pt x="1067542" y="386280"/>
                    </a:lnTo>
                    <a:lnTo>
                      <a:pt x="1059135" y="387312"/>
                    </a:lnTo>
                    <a:lnTo>
                      <a:pt x="1054268" y="388934"/>
                    </a:lnTo>
                    <a:lnTo>
                      <a:pt x="1047630" y="392179"/>
                    </a:lnTo>
                    <a:lnTo>
                      <a:pt x="1046008" y="394834"/>
                    </a:lnTo>
                    <a:lnTo>
                      <a:pt x="1046450" y="395867"/>
                    </a:lnTo>
                    <a:lnTo>
                      <a:pt x="1047925" y="396899"/>
                    </a:lnTo>
                    <a:lnTo>
                      <a:pt x="1052350" y="399111"/>
                    </a:lnTo>
                    <a:lnTo>
                      <a:pt x="1064739" y="401029"/>
                    </a:lnTo>
                    <a:lnTo>
                      <a:pt x="1067099" y="401914"/>
                    </a:lnTo>
                    <a:lnTo>
                      <a:pt x="1069754" y="403536"/>
                    </a:lnTo>
                    <a:lnTo>
                      <a:pt x="1069754" y="404274"/>
                    </a:lnTo>
                    <a:lnTo>
                      <a:pt x="1067984" y="404716"/>
                    </a:lnTo>
                    <a:lnTo>
                      <a:pt x="1059725" y="405748"/>
                    </a:lnTo>
                    <a:lnTo>
                      <a:pt x="1058250" y="406486"/>
                    </a:lnTo>
                    <a:lnTo>
                      <a:pt x="1058250" y="407223"/>
                    </a:lnTo>
                    <a:lnTo>
                      <a:pt x="1064297" y="409731"/>
                    </a:lnTo>
                    <a:lnTo>
                      <a:pt x="1069164" y="409731"/>
                    </a:lnTo>
                    <a:lnTo>
                      <a:pt x="1073884" y="411353"/>
                    </a:lnTo>
                    <a:lnTo>
                      <a:pt x="1081111" y="412533"/>
                    </a:lnTo>
                    <a:lnTo>
                      <a:pt x="1074621" y="413271"/>
                    </a:lnTo>
                    <a:lnTo>
                      <a:pt x="1069164" y="412976"/>
                    </a:lnTo>
                    <a:lnTo>
                      <a:pt x="1066952" y="413271"/>
                    </a:lnTo>
                    <a:lnTo>
                      <a:pt x="1066214" y="414155"/>
                    </a:lnTo>
                    <a:lnTo>
                      <a:pt x="1067837" y="416810"/>
                    </a:lnTo>
                    <a:lnTo>
                      <a:pt x="1069754" y="418875"/>
                    </a:lnTo>
                    <a:lnTo>
                      <a:pt x="1077276" y="422562"/>
                    </a:lnTo>
                    <a:lnTo>
                      <a:pt x="1076981" y="423595"/>
                    </a:lnTo>
                    <a:lnTo>
                      <a:pt x="1075064" y="424332"/>
                    </a:lnTo>
                    <a:lnTo>
                      <a:pt x="1072704" y="424332"/>
                    </a:lnTo>
                    <a:lnTo>
                      <a:pt x="1068722" y="423742"/>
                    </a:lnTo>
                    <a:lnTo>
                      <a:pt x="1066509" y="422562"/>
                    </a:lnTo>
                    <a:lnTo>
                      <a:pt x="1063265" y="420055"/>
                    </a:lnTo>
                    <a:lnTo>
                      <a:pt x="1045713" y="409288"/>
                    </a:lnTo>
                    <a:lnTo>
                      <a:pt x="1041583" y="407223"/>
                    </a:lnTo>
                    <a:lnTo>
                      <a:pt x="1040551" y="405748"/>
                    </a:lnTo>
                    <a:lnTo>
                      <a:pt x="1040551" y="403831"/>
                    </a:lnTo>
                    <a:lnTo>
                      <a:pt x="1039371" y="401766"/>
                    </a:lnTo>
                    <a:lnTo>
                      <a:pt x="1034061" y="398226"/>
                    </a:lnTo>
                    <a:lnTo>
                      <a:pt x="1032144" y="397489"/>
                    </a:lnTo>
                    <a:lnTo>
                      <a:pt x="1025359" y="396014"/>
                    </a:lnTo>
                    <a:lnTo>
                      <a:pt x="1022409" y="396014"/>
                    </a:lnTo>
                    <a:lnTo>
                      <a:pt x="1020492" y="396604"/>
                    </a:lnTo>
                    <a:lnTo>
                      <a:pt x="1017690" y="398816"/>
                    </a:lnTo>
                    <a:lnTo>
                      <a:pt x="1014002" y="402504"/>
                    </a:lnTo>
                    <a:lnTo>
                      <a:pt x="1013117" y="405011"/>
                    </a:lnTo>
                    <a:lnTo>
                      <a:pt x="1017100" y="407223"/>
                    </a:lnTo>
                    <a:lnTo>
                      <a:pt x="1019165" y="407666"/>
                    </a:lnTo>
                    <a:lnTo>
                      <a:pt x="1028457" y="407666"/>
                    </a:lnTo>
                    <a:lnTo>
                      <a:pt x="1029194" y="408551"/>
                    </a:lnTo>
                    <a:lnTo>
                      <a:pt x="1022852" y="412238"/>
                    </a:lnTo>
                    <a:lnTo>
                      <a:pt x="1020492" y="414893"/>
                    </a:lnTo>
                    <a:lnTo>
                      <a:pt x="1020197" y="415925"/>
                    </a:lnTo>
                    <a:lnTo>
                      <a:pt x="1021524" y="418138"/>
                    </a:lnTo>
                    <a:lnTo>
                      <a:pt x="1024327" y="419908"/>
                    </a:lnTo>
                    <a:lnTo>
                      <a:pt x="1031849" y="420793"/>
                    </a:lnTo>
                    <a:lnTo>
                      <a:pt x="1029784" y="423447"/>
                    </a:lnTo>
                    <a:lnTo>
                      <a:pt x="1029784" y="424775"/>
                    </a:lnTo>
                    <a:lnTo>
                      <a:pt x="1030816" y="426692"/>
                    </a:lnTo>
                    <a:lnTo>
                      <a:pt x="1032291" y="428610"/>
                    </a:lnTo>
                    <a:lnTo>
                      <a:pt x="1035536" y="431707"/>
                    </a:lnTo>
                    <a:lnTo>
                      <a:pt x="1036274" y="432002"/>
                    </a:lnTo>
                    <a:lnTo>
                      <a:pt x="1042763" y="430969"/>
                    </a:lnTo>
                    <a:lnTo>
                      <a:pt x="1043796" y="430969"/>
                    </a:lnTo>
                    <a:lnTo>
                      <a:pt x="1039961" y="433034"/>
                    </a:lnTo>
                    <a:lnTo>
                      <a:pt x="1036274" y="433329"/>
                    </a:lnTo>
                    <a:lnTo>
                      <a:pt x="1032144" y="432002"/>
                    </a:lnTo>
                    <a:lnTo>
                      <a:pt x="1027424" y="429347"/>
                    </a:lnTo>
                    <a:lnTo>
                      <a:pt x="1018427" y="426545"/>
                    </a:lnTo>
                    <a:lnTo>
                      <a:pt x="1013117" y="426987"/>
                    </a:lnTo>
                    <a:lnTo>
                      <a:pt x="1009873" y="430379"/>
                    </a:lnTo>
                    <a:lnTo>
                      <a:pt x="1010315" y="432297"/>
                    </a:lnTo>
                    <a:lnTo>
                      <a:pt x="1006185" y="435837"/>
                    </a:lnTo>
                    <a:lnTo>
                      <a:pt x="997926" y="439819"/>
                    </a:lnTo>
                    <a:lnTo>
                      <a:pt x="996156" y="441884"/>
                    </a:lnTo>
                    <a:lnTo>
                      <a:pt x="998663" y="444834"/>
                    </a:lnTo>
                    <a:lnTo>
                      <a:pt x="1001613" y="446456"/>
                    </a:lnTo>
                    <a:lnTo>
                      <a:pt x="1002793" y="446456"/>
                    </a:lnTo>
                    <a:lnTo>
                      <a:pt x="1030964" y="441441"/>
                    </a:lnTo>
                    <a:lnTo>
                      <a:pt x="1037601" y="442326"/>
                    </a:lnTo>
                    <a:lnTo>
                      <a:pt x="1045566" y="440704"/>
                    </a:lnTo>
                    <a:lnTo>
                      <a:pt x="1071377" y="437459"/>
                    </a:lnTo>
                    <a:lnTo>
                      <a:pt x="1090255" y="436574"/>
                    </a:lnTo>
                    <a:lnTo>
                      <a:pt x="1089813" y="438197"/>
                    </a:lnTo>
                    <a:lnTo>
                      <a:pt x="1079784" y="438934"/>
                    </a:lnTo>
                    <a:lnTo>
                      <a:pt x="1075506" y="440114"/>
                    </a:lnTo>
                    <a:lnTo>
                      <a:pt x="1075064" y="441294"/>
                    </a:lnTo>
                    <a:lnTo>
                      <a:pt x="1069902" y="443654"/>
                    </a:lnTo>
                    <a:lnTo>
                      <a:pt x="1061642" y="449406"/>
                    </a:lnTo>
                    <a:lnTo>
                      <a:pt x="1050285" y="452356"/>
                    </a:lnTo>
                    <a:lnTo>
                      <a:pt x="1050285" y="452946"/>
                    </a:lnTo>
                    <a:lnTo>
                      <a:pt x="1049843" y="455453"/>
                    </a:lnTo>
                    <a:lnTo>
                      <a:pt x="1052940" y="456780"/>
                    </a:lnTo>
                    <a:lnTo>
                      <a:pt x="1059430" y="458403"/>
                    </a:lnTo>
                    <a:lnTo>
                      <a:pt x="1065182" y="460763"/>
                    </a:lnTo>
                    <a:lnTo>
                      <a:pt x="1065182" y="461353"/>
                    </a:lnTo>
                    <a:lnTo>
                      <a:pt x="1056922" y="462238"/>
                    </a:lnTo>
                    <a:lnTo>
                      <a:pt x="1056332" y="463860"/>
                    </a:lnTo>
                    <a:lnTo>
                      <a:pt x="1059577" y="470202"/>
                    </a:lnTo>
                    <a:lnTo>
                      <a:pt x="1061200" y="472267"/>
                    </a:lnTo>
                    <a:lnTo>
                      <a:pt x="1062675" y="473299"/>
                    </a:lnTo>
                    <a:lnTo>
                      <a:pt x="1070197" y="473594"/>
                    </a:lnTo>
                    <a:lnTo>
                      <a:pt x="1078604" y="474627"/>
                    </a:lnTo>
                    <a:lnTo>
                      <a:pt x="1084061" y="471530"/>
                    </a:lnTo>
                    <a:lnTo>
                      <a:pt x="1086568" y="471235"/>
                    </a:lnTo>
                    <a:lnTo>
                      <a:pt x="1088633" y="472415"/>
                    </a:lnTo>
                    <a:lnTo>
                      <a:pt x="1090993" y="473004"/>
                    </a:lnTo>
                    <a:lnTo>
                      <a:pt x="1094828" y="472709"/>
                    </a:lnTo>
                    <a:lnTo>
                      <a:pt x="1099400" y="472709"/>
                    </a:lnTo>
                    <a:lnTo>
                      <a:pt x="1102792" y="473447"/>
                    </a:lnTo>
                    <a:lnTo>
                      <a:pt x="1106332" y="473447"/>
                    </a:lnTo>
                    <a:lnTo>
                      <a:pt x="1113412" y="472120"/>
                    </a:lnTo>
                    <a:lnTo>
                      <a:pt x="1117984" y="472120"/>
                    </a:lnTo>
                    <a:lnTo>
                      <a:pt x="1121376" y="471382"/>
                    </a:lnTo>
                    <a:lnTo>
                      <a:pt x="1122409" y="470645"/>
                    </a:lnTo>
                    <a:lnTo>
                      <a:pt x="1121524" y="467990"/>
                    </a:lnTo>
                    <a:lnTo>
                      <a:pt x="1119311" y="465777"/>
                    </a:lnTo>
                    <a:lnTo>
                      <a:pt x="1118869" y="464597"/>
                    </a:lnTo>
                    <a:lnTo>
                      <a:pt x="1119459" y="463418"/>
                    </a:lnTo>
                    <a:lnTo>
                      <a:pt x="1120049" y="463418"/>
                    </a:lnTo>
                    <a:lnTo>
                      <a:pt x="1121966" y="465777"/>
                    </a:lnTo>
                    <a:lnTo>
                      <a:pt x="1125358" y="467400"/>
                    </a:lnTo>
                    <a:lnTo>
                      <a:pt x="1126538" y="467695"/>
                    </a:lnTo>
                    <a:lnTo>
                      <a:pt x="1129783" y="467105"/>
                    </a:lnTo>
                    <a:lnTo>
                      <a:pt x="1130226" y="465777"/>
                    </a:lnTo>
                    <a:lnTo>
                      <a:pt x="1129046" y="463713"/>
                    </a:lnTo>
                    <a:lnTo>
                      <a:pt x="1125211" y="460025"/>
                    </a:lnTo>
                    <a:lnTo>
                      <a:pt x="1124473" y="451766"/>
                    </a:lnTo>
                    <a:lnTo>
                      <a:pt x="1130373" y="446899"/>
                    </a:lnTo>
                    <a:lnTo>
                      <a:pt x="1135240" y="449553"/>
                    </a:lnTo>
                    <a:lnTo>
                      <a:pt x="1137895" y="451766"/>
                    </a:lnTo>
                    <a:lnTo>
                      <a:pt x="1138633" y="451766"/>
                    </a:lnTo>
                    <a:lnTo>
                      <a:pt x="1136715" y="444539"/>
                    </a:lnTo>
                    <a:lnTo>
                      <a:pt x="1136715" y="438197"/>
                    </a:lnTo>
                    <a:lnTo>
                      <a:pt x="1135978" y="437607"/>
                    </a:lnTo>
                    <a:lnTo>
                      <a:pt x="1124916" y="434804"/>
                    </a:lnTo>
                    <a:lnTo>
                      <a:pt x="1124178" y="433624"/>
                    </a:lnTo>
                    <a:lnTo>
                      <a:pt x="1129341" y="431412"/>
                    </a:lnTo>
                    <a:lnTo>
                      <a:pt x="1131700" y="428757"/>
                    </a:lnTo>
                    <a:lnTo>
                      <a:pt x="1131700" y="427282"/>
                    </a:lnTo>
                    <a:lnTo>
                      <a:pt x="1130373" y="424037"/>
                    </a:lnTo>
                    <a:lnTo>
                      <a:pt x="1130373" y="421972"/>
                    </a:lnTo>
                    <a:lnTo>
                      <a:pt x="1131406" y="417990"/>
                    </a:lnTo>
                    <a:lnTo>
                      <a:pt x="1133618" y="414893"/>
                    </a:lnTo>
                    <a:lnTo>
                      <a:pt x="1133618" y="411058"/>
                    </a:lnTo>
                    <a:lnTo>
                      <a:pt x="1132585" y="408698"/>
                    </a:lnTo>
                    <a:lnTo>
                      <a:pt x="1129046" y="404421"/>
                    </a:lnTo>
                    <a:lnTo>
                      <a:pt x="1128161" y="402651"/>
                    </a:lnTo>
                    <a:lnTo>
                      <a:pt x="1128161" y="401176"/>
                    </a:lnTo>
                    <a:lnTo>
                      <a:pt x="1129193" y="399849"/>
                    </a:lnTo>
                    <a:lnTo>
                      <a:pt x="1129488" y="397931"/>
                    </a:lnTo>
                    <a:lnTo>
                      <a:pt x="1129193" y="395572"/>
                    </a:lnTo>
                    <a:lnTo>
                      <a:pt x="1128603" y="393949"/>
                    </a:lnTo>
                    <a:lnTo>
                      <a:pt x="1126391" y="392769"/>
                    </a:lnTo>
                    <a:lnTo>
                      <a:pt x="1122261" y="392032"/>
                    </a:lnTo>
                    <a:lnTo>
                      <a:pt x="1115181" y="389672"/>
                    </a:lnTo>
                    <a:lnTo>
                      <a:pt x="1113854" y="388345"/>
                    </a:lnTo>
                    <a:lnTo>
                      <a:pt x="1107659" y="384657"/>
                    </a:lnTo>
                    <a:lnTo>
                      <a:pt x="1102940" y="383182"/>
                    </a:lnTo>
                    <a:lnTo>
                      <a:pt x="1096893" y="385985"/>
                    </a:lnTo>
                    <a:lnTo>
                      <a:pt x="1094680" y="387607"/>
                    </a:lnTo>
                    <a:close/>
                    <a:moveTo>
                      <a:pt x="1617832" y="412681"/>
                    </a:moveTo>
                    <a:lnTo>
                      <a:pt x="1613407" y="415630"/>
                    </a:lnTo>
                    <a:lnTo>
                      <a:pt x="1608097" y="420055"/>
                    </a:lnTo>
                    <a:lnTo>
                      <a:pt x="1603673" y="422857"/>
                    </a:lnTo>
                    <a:lnTo>
                      <a:pt x="1599838" y="426840"/>
                    </a:lnTo>
                    <a:lnTo>
                      <a:pt x="1601460" y="429052"/>
                    </a:lnTo>
                    <a:lnTo>
                      <a:pt x="1603967" y="429937"/>
                    </a:lnTo>
                    <a:lnTo>
                      <a:pt x="1608835" y="429642"/>
                    </a:lnTo>
                    <a:lnTo>
                      <a:pt x="1614882" y="427577"/>
                    </a:lnTo>
                    <a:lnTo>
                      <a:pt x="1616799" y="427577"/>
                    </a:lnTo>
                    <a:lnTo>
                      <a:pt x="1616504" y="424627"/>
                    </a:lnTo>
                    <a:lnTo>
                      <a:pt x="1616504" y="421383"/>
                    </a:lnTo>
                    <a:lnTo>
                      <a:pt x="1619601" y="419170"/>
                    </a:lnTo>
                    <a:lnTo>
                      <a:pt x="1622256" y="414745"/>
                    </a:lnTo>
                    <a:lnTo>
                      <a:pt x="1620192" y="413271"/>
                    </a:lnTo>
                    <a:lnTo>
                      <a:pt x="1617979" y="412681"/>
                    </a:lnTo>
                    <a:close/>
                    <a:moveTo>
                      <a:pt x="336575" y="1461343"/>
                    </a:moveTo>
                    <a:lnTo>
                      <a:pt x="338198" y="1461933"/>
                    </a:lnTo>
                    <a:lnTo>
                      <a:pt x="339230" y="1461933"/>
                    </a:lnTo>
                    <a:lnTo>
                      <a:pt x="339672" y="1461343"/>
                    </a:lnTo>
                    <a:lnTo>
                      <a:pt x="339672" y="1456771"/>
                    </a:lnTo>
                    <a:lnTo>
                      <a:pt x="338050" y="1454411"/>
                    </a:lnTo>
                    <a:lnTo>
                      <a:pt x="337755" y="1453379"/>
                    </a:lnTo>
                    <a:lnTo>
                      <a:pt x="336870" y="1453379"/>
                    </a:lnTo>
                    <a:lnTo>
                      <a:pt x="334510" y="1454706"/>
                    </a:lnTo>
                    <a:lnTo>
                      <a:pt x="334068" y="1455444"/>
                    </a:lnTo>
                    <a:lnTo>
                      <a:pt x="334068" y="1456181"/>
                    </a:lnTo>
                    <a:lnTo>
                      <a:pt x="335395" y="1460164"/>
                    </a:lnTo>
                    <a:lnTo>
                      <a:pt x="336575" y="1461491"/>
                    </a:lnTo>
                    <a:close/>
                    <a:moveTo>
                      <a:pt x="1338041" y="341590"/>
                    </a:moveTo>
                    <a:lnTo>
                      <a:pt x="1334943" y="338787"/>
                    </a:lnTo>
                    <a:lnTo>
                      <a:pt x="1326241" y="333035"/>
                    </a:lnTo>
                    <a:lnTo>
                      <a:pt x="1319752" y="331118"/>
                    </a:lnTo>
                    <a:lnTo>
                      <a:pt x="1313115" y="329938"/>
                    </a:lnTo>
                    <a:lnTo>
                      <a:pt x="1308690" y="329643"/>
                    </a:lnTo>
                    <a:lnTo>
                      <a:pt x="1304118" y="330233"/>
                    </a:lnTo>
                    <a:lnTo>
                      <a:pt x="1301758" y="331265"/>
                    </a:lnTo>
                    <a:lnTo>
                      <a:pt x="1300725" y="332298"/>
                    </a:lnTo>
                    <a:lnTo>
                      <a:pt x="1299840" y="335100"/>
                    </a:lnTo>
                    <a:lnTo>
                      <a:pt x="1299840" y="342475"/>
                    </a:lnTo>
                    <a:lnTo>
                      <a:pt x="1300725" y="344687"/>
                    </a:lnTo>
                    <a:lnTo>
                      <a:pt x="1304708" y="347932"/>
                    </a:lnTo>
                    <a:lnTo>
                      <a:pt x="1324767" y="354422"/>
                    </a:lnTo>
                    <a:lnTo>
                      <a:pt x="1328306" y="354422"/>
                    </a:lnTo>
                    <a:lnTo>
                      <a:pt x="1335091" y="351324"/>
                    </a:lnTo>
                    <a:lnTo>
                      <a:pt x="1337303" y="349997"/>
                    </a:lnTo>
                    <a:lnTo>
                      <a:pt x="1338188" y="348964"/>
                    </a:lnTo>
                    <a:lnTo>
                      <a:pt x="1338631" y="347342"/>
                    </a:lnTo>
                    <a:lnTo>
                      <a:pt x="1338631" y="345130"/>
                    </a:lnTo>
                    <a:lnTo>
                      <a:pt x="1338041" y="341590"/>
                    </a:lnTo>
                    <a:close/>
                    <a:moveTo>
                      <a:pt x="1907947" y="736129"/>
                    </a:moveTo>
                    <a:lnTo>
                      <a:pt x="1905882" y="736129"/>
                    </a:lnTo>
                    <a:lnTo>
                      <a:pt x="1903227" y="737309"/>
                    </a:lnTo>
                    <a:lnTo>
                      <a:pt x="1899835" y="739226"/>
                    </a:lnTo>
                    <a:lnTo>
                      <a:pt x="1900277" y="740849"/>
                    </a:lnTo>
                    <a:lnTo>
                      <a:pt x="1907062" y="742913"/>
                    </a:lnTo>
                    <a:lnTo>
                      <a:pt x="1907799" y="742619"/>
                    </a:lnTo>
                    <a:lnTo>
                      <a:pt x="1909569" y="740259"/>
                    </a:lnTo>
                    <a:lnTo>
                      <a:pt x="1911929" y="738341"/>
                    </a:lnTo>
                    <a:lnTo>
                      <a:pt x="1910012" y="736276"/>
                    </a:lnTo>
                    <a:lnTo>
                      <a:pt x="1907947" y="735981"/>
                    </a:lnTo>
                    <a:close/>
                    <a:moveTo>
                      <a:pt x="2044524" y="855154"/>
                    </a:moveTo>
                    <a:lnTo>
                      <a:pt x="2049686" y="851762"/>
                    </a:lnTo>
                    <a:lnTo>
                      <a:pt x="2052046" y="849845"/>
                    </a:lnTo>
                    <a:lnTo>
                      <a:pt x="2051456" y="849402"/>
                    </a:lnTo>
                    <a:lnTo>
                      <a:pt x="2050128" y="849402"/>
                    </a:lnTo>
                    <a:lnTo>
                      <a:pt x="2045999" y="849845"/>
                    </a:lnTo>
                    <a:lnTo>
                      <a:pt x="2044966" y="851172"/>
                    </a:lnTo>
                    <a:lnTo>
                      <a:pt x="2042606" y="852794"/>
                    </a:lnTo>
                    <a:lnTo>
                      <a:pt x="2040837" y="854564"/>
                    </a:lnTo>
                    <a:lnTo>
                      <a:pt x="2039657" y="855007"/>
                    </a:lnTo>
                    <a:lnTo>
                      <a:pt x="2041427" y="856482"/>
                    </a:lnTo>
                    <a:lnTo>
                      <a:pt x="2044671" y="855302"/>
                    </a:lnTo>
                    <a:close/>
                    <a:moveTo>
                      <a:pt x="1119164" y="276841"/>
                    </a:moveTo>
                    <a:lnTo>
                      <a:pt x="1120049" y="278464"/>
                    </a:lnTo>
                    <a:lnTo>
                      <a:pt x="1113412" y="280823"/>
                    </a:lnTo>
                    <a:lnTo>
                      <a:pt x="1113412" y="283183"/>
                    </a:lnTo>
                    <a:lnTo>
                      <a:pt x="1114444" y="285396"/>
                    </a:lnTo>
                    <a:lnTo>
                      <a:pt x="1115034" y="285838"/>
                    </a:lnTo>
                    <a:lnTo>
                      <a:pt x="1118721" y="287313"/>
                    </a:lnTo>
                    <a:lnTo>
                      <a:pt x="1119901" y="288198"/>
                    </a:lnTo>
                    <a:lnTo>
                      <a:pt x="1120491" y="291590"/>
                    </a:lnTo>
                    <a:lnTo>
                      <a:pt x="1125948" y="295278"/>
                    </a:lnTo>
                    <a:lnTo>
                      <a:pt x="1126538" y="297047"/>
                    </a:lnTo>
                    <a:lnTo>
                      <a:pt x="1139517" y="298670"/>
                    </a:lnTo>
                    <a:lnTo>
                      <a:pt x="1147187" y="301325"/>
                    </a:lnTo>
                    <a:lnTo>
                      <a:pt x="1149399" y="301620"/>
                    </a:lnTo>
                    <a:lnTo>
                      <a:pt x="1149104" y="302357"/>
                    </a:lnTo>
                    <a:lnTo>
                      <a:pt x="1146892" y="303537"/>
                    </a:lnTo>
                    <a:lnTo>
                      <a:pt x="1142025" y="304274"/>
                    </a:lnTo>
                    <a:lnTo>
                      <a:pt x="1130816" y="305012"/>
                    </a:lnTo>
                    <a:lnTo>
                      <a:pt x="1131110" y="306044"/>
                    </a:lnTo>
                    <a:lnTo>
                      <a:pt x="1131848" y="307224"/>
                    </a:lnTo>
                    <a:lnTo>
                      <a:pt x="1136863" y="311059"/>
                    </a:lnTo>
                    <a:lnTo>
                      <a:pt x="1145565" y="313861"/>
                    </a:lnTo>
                    <a:lnTo>
                      <a:pt x="1147482" y="315336"/>
                    </a:lnTo>
                    <a:lnTo>
                      <a:pt x="1146597" y="316811"/>
                    </a:lnTo>
                    <a:lnTo>
                      <a:pt x="1146302" y="317991"/>
                    </a:lnTo>
                    <a:lnTo>
                      <a:pt x="1146892" y="319761"/>
                    </a:lnTo>
                    <a:lnTo>
                      <a:pt x="1148220" y="320941"/>
                    </a:lnTo>
                    <a:lnTo>
                      <a:pt x="1152349" y="320646"/>
                    </a:lnTo>
                    <a:lnTo>
                      <a:pt x="1158396" y="318581"/>
                    </a:lnTo>
                    <a:lnTo>
                      <a:pt x="1161641" y="317254"/>
                    </a:lnTo>
                    <a:lnTo>
                      <a:pt x="1173735" y="316369"/>
                    </a:lnTo>
                    <a:lnTo>
                      <a:pt x="1182585" y="314304"/>
                    </a:lnTo>
                    <a:lnTo>
                      <a:pt x="1188337" y="312092"/>
                    </a:lnTo>
                    <a:lnTo>
                      <a:pt x="1190402" y="311649"/>
                    </a:lnTo>
                    <a:lnTo>
                      <a:pt x="1194827" y="311649"/>
                    </a:lnTo>
                    <a:lnTo>
                      <a:pt x="1197777" y="310469"/>
                    </a:lnTo>
                    <a:lnTo>
                      <a:pt x="1201759" y="305749"/>
                    </a:lnTo>
                    <a:lnTo>
                      <a:pt x="1201759" y="303979"/>
                    </a:lnTo>
                    <a:lnTo>
                      <a:pt x="1200431" y="302210"/>
                    </a:lnTo>
                    <a:lnTo>
                      <a:pt x="1197482" y="299850"/>
                    </a:lnTo>
                    <a:lnTo>
                      <a:pt x="1191582" y="297195"/>
                    </a:lnTo>
                    <a:lnTo>
                      <a:pt x="1193204" y="294983"/>
                    </a:lnTo>
                    <a:lnTo>
                      <a:pt x="1199841" y="292180"/>
                    </a:lnTo>
                    <a:lnTo>
                      <a:pt x="1203086" y="290263"/>
                    </a:lnTo>
                    <a:lnTo>
                      <a:pt x="1203086" y="289378"/>
                    </a:lnTo>
                    <a:lnTo>
                      <a:pt x="1202349" y="287608"/>
                    </a:lnTo>
                    <a:lnTo>
                      <a:pt x="1199251" y="285396"/>
                    </a:lnTo>
                    <a:lnTo>
                      <a:pt x="1189222" y="281561"/>
                    </a:lnTo>
                    <a:lnTo>
                      <a:pt x="1185387" y="280528"/>
                    </a:lnTo>
                    <a:lnTo>
                      <a:pt x="1174768" y="281118"/>
                    </a:lnTo>
                    <a:lnTo>
                      <a:pt x="1168573" y="279643"/>
                    </a:lnTo>
                    <a:lnTo>
                      <a:pt x="1167246" y="278464"/>
                    </a:lnTo>
                    <a:lnTo>
                      <a:pt x="1167541" y="277136"/>
                    </a:lnTo>
                    <a:lnTo>
                      <a:pt x="1166951" y="275809"/>
                    </a:lnTo>
                    <a:lnTo>
                      <a:pt x="1161494" y="271826"/>
                    </a:lnTo>
                    <a:lnTo>
                      <a:pt x="1158544" y="270499"/>
                    </a:lnTo>
                    <a:lnTo>
                      <a:pt x="1149399" y="268582"/>
                    </a:lnTo>
                    <a:lnTo>
                      <a:pt x="1143352" y="266369"/>
                    </a:lnTo>
                    <a:lnTo>
                      <a:pt x="1137748" y="264894"/>
                    </a:lnTo>
                    <a:lnTo>
                      <a:pt x="1132143" y="264157"/>
                    </a:lnTo>
                    <a:lnTo>
                      <a:pt x="1120491" y="263567"/>
                    </a:lnTo>
                    <a:lnTo>
                      <a:pt x="1116066" y="263567"/>
                    </a:lnTo>
                    <a:lnTo>
                      <a:pt x="1112969" y="265337"/>
                    </a:lnTo>
                    <a:lnTo>
                      <a:pt x="1112969" y="266664"/>
                    </a:lnTo>
                    <a:lnTo>
                      <a:pt x="1114149" y="270057"/>
                    </a:lnTo>
                    <a:lnTo>
                      <a:pt x="1119164" y="276104"/>
                    </a:lnTo>
                    <a:close/>
                    <a:moveTo>
                      <a:pt x="1209281" y="191001"/>
                    </a:moveTo>
                    <a:lnTo>
                      <a:pt x="1189665" y="190706"/>
                    </a:lnTo>
                    <a:lnTo>
                      <a:pt x="1179488" y="189969"/>
                    </a:lnTo>
                    <a:lnTo>
                      <a:pt x="1153529" y="185839"/>
                    </a:lnTo>
                    <a:lnTo>
                      <a:pt x="1157069" y="192476"/>
                    </a:lnTo>
                    <a:lnTo>
                      <a:pt x="1157954" y="195278"/>
                    </a:lnTo>
                    <a:lnTo>
                      <a:pt x="1158396" y="198966"/>
                    </a:lnTo>
                    <a:lnTo>
                      <a:pt x="1161641" y="203095"/>
                    </a:lnTo>
                    <a:lnTo>
                      <a:pt x="1173735" y="211650"/>
                    </a:lnTo>
                    <a:lnTo>
                      <a:pt x="1177423" y="213420"/>
                    </a:lnTo>
                    <a:lnTo>
                      <a:pt x="1180520" y="214157"/>
                    </a:lnTo>
                    <a:lnTo>
                      <a:pt x="1185387" y="214600"/>
                    </a:lnTo>
                    <a:lnTo>
                      <a:pt x="1192024" y="214600"/>
                    </a:lnTo>
                    <a:lnTo>
                      <a:pt x="1200431" y="213125"/>
                    </a:lnTo>
                    <a:lnTo>
                      <a:pt x="1210608" y="210323"/>
                    </a:lnTo>
                    <a:lnTo>
                      <a:pt x="1215328" y="209733"/>
                    </a:lnTo>
                    <a:lnTo>
                      <a:pt x="1213411" y="212682"/>
                    </a:lnTo>
                    <a:lnTo>
                      <a:pt x="1212231" y="213862"/>
                    </a:lnTo>
                    <a:lnTo>
                      <a:pt x="1191729" y="219762"/>
                    </a:lnTo>
                    <a:lnTo>
                      <a:pt x="1184945" y="220794"/>
                    </a:lnTo>
                    <a:lnTo>
                      <a:pt x="1182290" y="222122"/>
                    </a:lnTo>
                    <a:lnTo>
                      <a:pt x="1180520" y="228611"/>
                    </a:lnTo>
                    <a:lnTo>
                      <a:pt x="1182437" y="230234"/>
                    </a:lnTo>
                    <a:lnTo>
                      <a:pt x="1191287" y="232299"/>
                    </a:lnTo>
                    <a:lnTo>
                      <a:pt x="1196892" y="236134"/>
                    </a:lnTo>
                    <a:lnTo>
                      <a:pt x="1198514" y="236134"/>
                    </a:lnTo>
                    <a:lnTo>
                      <a:pt x="1203676" y="233479"/>
                    </a:lnTo>
                    <a:lnTo>
                      <a:pt x="1215180" y="230234"/>
                    </a:lnTo>
                    <a:lnTo>
                      <a:pt x="1218278" y="229644"/>
                    </a:lnTo>
                    <a:lnTo>
                      <a:pt x="1222850" y="229644"/>
                    </a:lnTo>
                    <a:lnTo>
                      <a:pt x="1226832" y="229939"/>
                    </a:lnTo>
                    <a:lnTo>
                      <a:pt x="1227422" y="230529"/>
                    </a:lnTo>
                    <a:lnTo>
                      <a:pt x="1224768" y="232151"/>
                    </a:lnTo>
                    <a:lnTo>
                      <a:pt x="1222997" y="234659"/>
                    </a:lnTo>
                    <a:lnTo>
                      <a:pt x="1223440" y="235396"/>
                    </a:lnTo>
                    <a:lnTo>
                      <a:pt x="1224768" y="235839"/>
                    </a:lnTo>
                    <a:lnTo>
                      <a:pt x="1227570" y="236134"/>
                    </a:lnTo>
                    <a:lnTo>
                      <a:pt x="1237599" y="232446"/>
                    </a:lnTo>
                    <a:lnTo>
                      <a:pt x="1242024" y="231561"/>
                    </a:lnTo>
                    <a:lnTo>
                      <a:pt x="1251168" y="228021"/>
                    </a:lnTo>
                    <a:lnTo>
                      <a:pt x="1256625" y="226842"/>
                    </a:lnTo>
                    <a:lnTo>
                      <a:pt x="1261198" y="226842"/>
                    </a:lnTo>
                    <a:lnTo>
                      <a:pt x="1265328" y="227432"/>
                    </a:lnTo>
                    <a:lnTo>
                      <a:pt x="1271522" y="231266"/>
                    </a:lnTo>
                    <a:lnTo>
                      <a:pt x="1285976" y="231709"/>
                    </a:lnTo>
                    <a:lnTo>
                      <a:pt x="1296301" y="231266"/>
                    </a:lnTo>
                    <a:lnTo>
                      <a:pt x="1295121" y="232004"/>
                    </a:lnTo>
                    <a:lnTo>
                      <a:pt x="1281404" y="234511"/>
                    </a:lnTo>
                    <a:lnTo>
                      <a:pt x="1263705" y="236576"/>
                    </a:lnTo>
                    <a:lnTo>
                      <a:pt x="1260165" y="242181"/>
                    </a:lnTo>
                    <a:lnTo>
                      <a:pt x="1256036" y="243951"/>
                    </a:lnTo>
                    <a:lnTo>
                      <a:pt x="1250136" y="243951"/>
                    </a:lnTo>
                    <a:lnTo>
                      <a:pt x="1244236" y="244983"/>
                    </a:lnTo>
                    <a:lnTo>
                      <a:pt x="1227127" y="250883"/>
                    </a:lnTo>
                    <a:lnTo>
                      <a:pt x="1221523" y="253390"/>
                    </a:lnTo>
                    <a:lnTo>
                      <a:pt x="1221523" y="254570"/>
                    </a:lnTo>
                    <a:lnTo>
                      <a:pt x="1221818" y="255897"/>
                    </a:lnTo>
                    <a:lnTo>
                      <a:pt x="1222850" y="257225"/>
                    </a:lnTo>
                    <a:lnTo>
                      <a:pt x="1228455" y="260470"/>
                    </a:lnTo>
                    <a:lnTo>
                      <a:pt x="1243204" y="264157"/>
                    </a:lnTo>
                    <a:lnTo>
                      <a:pt x="1247776" y="266074"/>
                    </a:lnTo>
                    <a:lnTo>
                      <a:pt x="1246449" y="266517"/>
                    </a:lnTo>
                    <a:lnTo>
                      <a:pt x="1237157" y="266074"/>
                    </a:lnTo>
                    <a:lnTo>
                      <a:pt x="1235534" y="266664"/>
                    </a:lnTo>
                    <a:lnTo>
                      <a:pt x="1235239" y="267697"/>
                    </a:lnTo>
                    <a:lnTo>
                      <a:pt x="1237452" y="270204"/>
                    </a:lnTo>
                    <a:lnTo>
                      <a:pt x="1241729" y="273891"/>
                    </a:lnTo>
                    <a:lnTo>
                      <a:pt x="1244974" y="275809"/>
                    </a:lnTo>
                    <a:lnTo>
                      <a:pt x="1249103" y="276251"/>
                    </a:lnTo>
                    <a:lnTo>
                      <a:pt x="1252643" y="275661"/>
                    </a:lnTo>
                    <a:lnTo>
                      <a:pt x="1259428" y="276104"/>
                    </a:lnTo>
                    <a:lnTo>
                      <a:pt x="1279782" y="278611"/>
                    </a:lnTo>
                    <a:lnTo>
                      <a:pt x="1281552" y="279643"/>
                    </a:lnTo>
                    <a:lnTo>
                      <a:pt x="1270342" y="280971"/>
                    </a:lnTo>
                    <a:lnTo>
                      <a:pt x="1259133" y="282888"/>
                    </a:lnTo>
                    <a:lnTo>
                      <a:pt x="1255888" y="284363"/>
                    </a:lnTo>
                    <a:lnTo>
                      <a:pt x="1256920" y="286133"/>
                    </a:lnTo>
                    <a:lnTo>
                      <a:pt x="1260313" y="288493"/>
                    </a:lnTo>
                    <a:lnTo>
                      <a:pt x="1268867" y="292918"/>
                    </a:lnTo>
                    <a:lnTo>
                      <a:pt x="1280667" y="297195"/>
                    </a:lnTo>
                    <a:lnTo>
                      <a:pt x="1293498" y="299997"/>
                    </a:lnTo>
                    <a:lnTo>
                      <a:pt x="1306330" y="301620"/>
                    </a:lnTo>
                    <a:lnTo>
                      <a:pt x="1314295" y="302062"/>
                    </a:lnTo>
                    <a:lnTo>
                      <a:pt x="1320194" y="301325"/>
                    </a:lnTo>
                    <a:lnTo>
                      <a:pt x="1321817" y="300145"/>
                    </a:lnTo>
                    <a:lnTo>
                      <a:pt x="1320932" y="298227"/>
                    </a:lnTo>
                    <a:lnTo>
                      <a:pt x="1319752" y="296605"/>
                    </a:lnTo>
                    <a:lnTo>
                      <a:pt x="1318129" y="295425"/>
                    </a:lnTo>
                    <a:lnTo>
                      <a:pt x="1313410" y="293213"/>
                    </a:lnTo>
                    <a:lnTo>
                      <a:pt x="1314147" y="292475"/>
                    </a:lnTo>
                    <a:lnTo>
                      <a:pt x="1318424" y="291885"/>
                    </a:lnTo>
                    <a:lnTo>
                      <a:pt x="1322702" y="291885"/>
                    </a:lnTo>
                    <a:lnTo>
                      <a:pt x="1326979" y="292918"/>
                    </a:lnTo>
                    <a:lnTo>
                      <a:pt x="1329929" y="294098"/>
                    </a:lnTo>
                    <a:lnTo>
                      <a:pt x="1331551" y="295720"/>
                    </a:lnTo>
                    <a:lnTo>
                      <a:pt x="1333911" y="297195"/>
                    </a:lnTo>
                    <a:lnTo>
                      <a:pt x="1339663" y="299702"/>
                    </a:lnTo>
                    <a:lnTo>
                      <a:pt x="1341581" y="301177"/>
                    </a:lnTo>
                    <a:lnTo>
                      <a:pt x="1343055" y="301620"/>
                    </a:lnTo>
                    <a:lnTo>
                      <a:pt x="1343940" y="300882"/>
                    </a:lnTo>
                    <a:lnTo>
                      <a:pt x="1343498" y="299112"/>
                    </a:lnTo>
                    <a:lnTo>
                      <a:pt x="1340696" y="294835"/>
                    </a:lnTo>
                    <a:lnTo>
                      <a:pt x="1336861" y="289673"/>
                    </a:lnTo>
                    <a:lnTo>
                      <a:pt x="1330519" y="282446"/>
                    </a:lnTo>
                    <a:lnTo>
                      <a:pt x="1328601" y="279348"/>
                    </a:lnTo>
                    <a:lnTo>
                      <a:pt x="1329634" y="276104"/>
                    </a:lnTo>
                    <a:lnTo>
                      <a:pt x="1330666" y="276399"/>
                    </a:lnTo>
                    <a:lnTo>
                      <a:pt x="1332436" y="278021"/>
                    </a:lnTo>
                    <a:lnTo>
                      <a:pt x="1339516" y="285691"/>
                    </a:lnTo>
                    <a:lnTo>
                      <a:pt x="1344383" y="289673"/>
                    </a:lnTo>
                    <a:lnTo>
                      <a:pt x="1354117" y="298817"/>
                    </a:lnTo>
                    <a:lnTo>
                      <a:pt x="1357362" y="300292"/>
                    </a:lnTo>
                    <a:lnTo>
                      <a:pt x="1361197" y="300292"/>
                    </a:lnTo>
                    <a:lnTo>
                      <a:pt x="1362082" y="299850"/>
                    </a:lnTo>
                    <a:lnTo>
                      <a:pt x="1363557" y="297047"/>
                    </a:lnTo>
                    <a:lnTo>
                      <a:pt x="1365769" y="291738"/>
                    </a:lnTo>
                    <a:lnTo>
                      <a:pt x="1366801" y="288345"/>
                    </a:lnTo>
                    <a:lnTo>
                      <a:pt x="1366359" y="284363"/>
                    </a:lnTo>
                    <a:lnTo>
                      <a:pt x="1363999" y="279496"/>
                    </a:lnTo>
                    <a:lnTo>
                      <a:pt x="1363262" y="277284"/>
                    </a:lnTo>
                    <a:lnTo>
                      <a:pt x="1364147" y="276546"/>
                    </a:lnTo>
                    <a:lnTo>
                      <a:pt x="1367539" y="276251"/>
                    </a:lnTo>
                    <a:lnTo>
                      <a:pt x="1375209" y="282298"/>
                    </a:lnTo>
                    <a:lnTo>
                      <a:pt x="1378748" y="283478"/>
                    </a:lnTo>
                    <a:lnTo>
                      <a:pt x="1381551" y="282446"/>
                    </a:lnTo>
                    <a:lnTo>
                      <a:pt x="1383026" y="279938"/>
                    </a:lnTo>
                    <a:lnTo>
                      <a:pt x="1383321" y="278316"/>
                    </a:lnTo>
                    <a:lnTo>
                      <a:pt x="1383321" y="276546"/>
                    </a:lnTo>
                    <a:lnTo>
                      <a:pt x="1382583" y="275366"/>
                    </a:lnTo>
                    <a:lnTo>
                      <a:pt x="1381698" y="274776"/>
                    </a:lnTo>
                    <a:lnTo>
                      <a:pt x="1376684" y="273301"/>
                    </a:lnTo>
                    <a:lnTo>
                      <a:pt x="1375946" y="272269"/>
                    </a:lnTo>
                    <a:lnTo>
                      <a:pt x="1377568" y="270794"/>
                    </a:lnTo>
                    <a:lnTo>
                      <a:pt x="1378158" y="267992"/>
                    </a:lnTo>
                    <a:lnTo>
                      <a:pt x="1377568" y="260912"/>
                    </a:lnTo>
                    <a:lnTo>
                      <a:pt x="1378306" y="257077"/>
                    </a:lnTo>
                    <a:lnTo>
                      <a:pt x="1379928" y="254865"/>
                    </a:lnTo>
                    <a:lnTo>
                      <a:pt x="1381551" y="253537"/>
                    </a:lnTo>
                    <a:lnTo>
                      <a:pt x="1385828" y="251030"/>
                    </a:lnTo>
                    <a:lnTo>
                      <a:pt x="1387155" y="250588"/>
                    </a:lnTo>
                    <a:lnTo>
                      <a:pt x="1387450" y="251178"/>
                    </a:lnTo>
                    <a:lnTo>
                      <a:pt x="1384648" y="256192"/>
                    </a:lnTo>
                    <a:lnTo>
                      <a:pt x="1383910" y="258257"/>
                    </a:lnTo>
                    <a:lnTo>
                      <a:pt x="1383910" y="261944"/>
                    </a:lnTo>
                    <a:lnTo>
                      <a:pt x="1384648" y="267697"/>
                    </a:lnTo>
                    <a:lnTo>
                      <a:pt x="1386270" y="270204"/>
                    </a:lnTo>
                    <a:lnTo>
                      <a:pt x="1392612" y="271974"/>
                    </a:lnTo>
                    <a:lnTo>
                      <a:pt x="1396300" y="269614"/>
                    </a:lnTo>
                    <a:lnTo>
                      <a:pt x="1402347" y="264157"/>
                    </a:lnTo>
                    <a:lnTo>
                      <a:pt x="1406624" y="261060"/>
                    </a:lnTo>
                    <a:lnTo>
                      <a:pt x="1408247" y="259142"/>
                    </a:lnTo>
                    <a:lnTo>
                      <a:pt x="1409721" y="254717"/>
                    </a:lnTo>
                    <a:lnTo>
                      <a:pt x="1410901" y="254275"/>
                    </a:lnTo>
                    <a:lnTo>
                      <a:pt x="1415916" y="254717"/>
                    </a:lnTo>
                    <a:lnTo>
                      <a:pt x="1418276" y="253832"/>
                    </a:lnTo>
                    <a:lnTo>
                      <a:pt x="1422996" y="251030"/>
                    </a:lnTo>
                    <a:lnTo>
                      <a:pt x="1432435" y="247490"/>
                    </a:lnTo>
                    <a:lnTo>
                      <a:pt x="1453379" y="241148"/>
                    </a:lnTo>
                    <a:lnTo>
                      <a:pt x="1456181" y="239673"/>
                    </a:lnTo>
                    <a:lnTo>
                      <a:pt x="1459869" y="236723"/>
                    </a:lnTo>
                    <a:lnTo>
                      <a:pt x="1459279" y="234216"/>
                    </a:lnTo>
                    <a:lnTo>
                      <a:pt x="1456329" y="230676"/>
                    </a:lnTo>
                    <a:lnTo>
                      <a:pt x="1447774" y="222269"/>
                    </a:lnTo>
                    <a:lnTo>
                      <a:pt x="1443940" y="217402"/>
                    </a:lnTo>
                    <a:lnTo>
                      <a:pt x="1443202" y="217107"/>
                    </a:lnTo>
                    <a:lnTo>
                      <a:pt x="1441285" y="218287"/>
                    </a:lnTo>
                    <a:lnTo>
                      <a:pt x="1439957" y="219614"/>
                    </a:lnTo>
                    <a:lnTo>
                      <a:pt x="1436122" y="224777"/>
                    </a:lnTo>
                    <a:lnTo>
                      <a:pt x="1434647" y="225219"/>
                    </a:lnTo>
                    <a:lnTo>
                      <a:pt x="1432583" y="220942"/>
                    </a:lnTo>
                    <a:lnTo>
                      <a:pt x="1430075" y="217697"/>
                    </a:lnTo>
                    <a:lnTo>
                      <a:pt x="1428748" y="216665"/>
                    </a:lnTo>
                    <a:lnTo>
                      <a:pt x="1425946" y="215927"/>
                    </a:lnTo>
                    <a:lnTo>
                      <a:pt x="1417834" y="215190"/>
                    </a:lnTo>
                    <a:lnTo>
                      <a:pt x="1412229" y="217992"/>
                    </a:lnTo>
                    <a:lnTo>
                      <a:pt x="1410606" y="218435"/>
                    </a:lnTo>
                    <a:lnTo>
                      <a:pt x="1402347" y="219614"/>
                    </a:lnTo>
                    <a:lnTo>
                      <a:pt x="1401020" y="219025"/>
                    </a:lnTo>
                    <a:lnTo>
                      <a:pt x="1402937" y="216075"/>
                    </a:lnTo>
                    <a:lnTo>
                      <a:pt x="1404854" y="214157"/>
                    </a:lnTo>
                    <a:lnTo>
                      <a:pt x="1407362" y="205603"/>
                    </a:lnTo>
                    <a:lnTo>
                      <a:pt x="1409279" y="200293"/>
                    </a:lnTo>
                    <a:lnTo>
                      <a:pt x="1406624" y="196016"/>
                    </a:lnTo>
                    <a:lnTo>
                      <a:pt x="1403379" y="191444"/>
                    </a:lnTo>
                    <a:lnTo>
                      <a:pt x="1400135" y="191444"/>
                    </a:lnTo>
                    <a:lnTo>
                      <a:pt x="1391727" y="189231"/>
                    </a:lnTo>
                    <a:lnTo>
                      <a:pt x="1386270" y="188789"/>
                    </a:lnTo>
                    <a:lnTo>
                      <a:pt x="1384648" y="188199"/>
                    </a:lnTo>
                    <a:lnTo>
                      <a:pt x="1385975" y="185986"/>
                    </a:lnTo>
                    <a:lnTo>
                      <a:pt x="1392318" y="182742"/>
                    </a:lnTo>
                    <a:lnTo>
                      <a:pt x="1392318" y="175810"/>
                    </a:lnTo>
                    <a:lnTo>
                      <a:pt x="1391727" y="173007"/>
                    </a:lnTo>
                    <a:lnTo>
                      <a:pt x="1390990" y="171532"/>
                    </a:lnTo>
                    <a:lnTo>
                      <a:pt x="1383615" y="168877"/>
                    </a:lnTo>
                    <a:lnTo>
                      <a:pt x="1379338" y="167993"/>
                    </a:lnTo>
                    <a:lnTo>
                      <a:pt x="1371521" y="167993"/>
                    </a:lnTo>
                    <a:lnTo>
                      <a:pt x="1368866" y="168730"/>
                    </a:lnTo>
                    <a:lnTo>
                      <a:pt x="1365769" y="170647"/>
                    </a:lnTo>
                    <a:lnTo>
                      <a:pt x="1365179" y="173007"/>
                    </a:lnTo>
                    <a:lnTo>
                      <a:pt x="1365622" y="176547"/>
                    </a:lnTo>
                    <a:lnTo>
                      <a:pt x="1366507" y="178612"/>
                    </a:lnTo>
                    <a:lnTo>
                      <a:pt x="1372554" y="180382"/>
                    </a:lnTo>
                    <a:lnTo>
                      <a:pt x="1375798" y="183922"/>
                    </a:lnTo>
                    <a:lnTo>
                      <a:pt x="1377273" y="186429"/>
                    </a:lnTo>
                    <a:lnTo>
                      <a:pt x="1377273" y="187314"/>
                    </a:lnTo>
                    <a:lnTo>
                      <a:pt x="1373881" y="185986"/>
                    </a:lnTo>
                    <a:lnTo>
                      <a:pt x="1368424" y="185986"/>
                    </a:lnTo>
                    <a:lnTo>
                      <a:pt x="1360017" y="184069"/>
                    </a:lnTo>
                    <a:lnTo>
                      <a:pt x="1355740" y="182152"/>
                    </a:lnTo>
                    <a:lnTo>
                      <a:pt x="1351020" y="178317"/>
                    </a:lnTo>
                    <a:lnTo>
                      <a:pt x="1350578" y="176695"/>
                    </a:lnTo>
                    <a:lnTo>
                      <a:pt x="1352347" y="172417"/>
                    </a:lnTo>
                    <a:lnTo>
                      <a:pt x="1352347" y="171385"/>
                    </a:lnTo>
                    <a:lnTo>
                      <a:pt x="1351020" y="170500"/>
                    </a:lnTo>
                    <a:lnTo>
                      <a:pt x="1351020" y="169762"/>
                    </a:lnTo>
                    <a:lnTo>
                      <a:pt x="1352642" y="167698"/>
                    </a:lnTo>
                    <a:lnTo>
                      <a:pt x="1352642" y="166665"/>
                    </a:lnTo>
                    <a:lnTo>
                      <a:pt x="1351757" y="165338"/>
                    </a:lnTo>
                    <a:lnTo>
                      <a:pt x="1349987" y="163420"/>
                    </a:lnTo>
                    <a:lnTo>
                      <a:pt x="1347480" y="162093"/>
                    </a:lnTo>
                    <a:lnTo>
                      <a:pt x="1342318" y="161650"/>
                    </a:lnTo>
                    <a:lnTo>
                      <a:pt x="1338483" y="162093"/>
                    </a:lnTo>
                    <a:lnTo>
                      <a:pt x="1335238" y="163863"/>
                    </a:lnTo>
                    <a:lnTo>
                      <a:pt x="1333616" y="163863"/>
                    </a:lnTo>
                    <a:lnTo>
                      <a:pt x="1324324" y="161060"/>
                    </a:lnTo>
                    <a:lnTo>
                      <a:pt x="1315917" y="159438"/>
                    </a:lnTo>
                    <a:lnTo>
                      <a:pt x="1313115" y="158406"/>
                    </a:lnTo>
                    <a:lnTo>
                      <a:pt x="1313410" y="155456"/>
                    </a:lnTo>
                    <a:lnTo>
                      <a:pt x="1313410" y="154571"/>
                    </a:lnTo>
                    <a:lnTo>
                      <a:pt x="1312082" y="152653"/>
                    </a:lnTo>
                    <a:lnTo>
                      <a:pt x="1302348" y="147196"/>
                    </a:lnTo>
                    <a:lnTo>
                      <a:pt x="1296596" y="142772"/>
                    </a:lnTo>
                    <a:lnTo>
                      <a:pt x="1284059" y="130530"/>
                    </a:lnTo>
                    <a:lnTo>
                      <a:pt x="1280667" y="125368"/>
                    </a:lnTo>
                    <a:lnTo>
                      <a:pt x="1277717" y="122123"/>
                    </a:lnTo>
                    <a:lnTo>
                      <a:pt x="1272112" y="118583"/>
                    </a:lnTo>
                    <a:lnTo>
                      <a:pt x="1266802" y="116371"/>
                    </a:lnTo>
                    <a:lnTo>
                      <a:pt x="1250578" y="112093"/>
                    </a:lnTo>
                    <a:lnTo>
                      <a:pt x="1242761" y="110913"/>
                    </a:lnTo>
                    <a:lnTo>
                      <a:pt x="1235682" y="111798"/>
                    </a:lnTo>
                    <a:lnTo>
                      <a:pt x="1223735" y="111798"/>
                    </a:lnTo>
                    <a:lnTo>
                      <a:pt x="1220638" y="112536"/>
                    </a:lnTo>
                    <a:lnTo>
                      <a:pt x="1219605" y="113126"/>
                    </a:lnTo>
                    <a:lnTo>
                      <a:pt x="1219310" y="114158"/>
                    </a:lnTo>
                    <a:lnTo>
                      <a:pt x="1219310" y="115781"/>
                    </a:lnTo>
                    <a:lnTo>
                      <a:pt x="1219753" y="117256"/>
                    </a:lnTo>
                    <a:lnTo>
                      <a:pt x="1220343" y="118730"/>
                    </a:lnTo>
                    <a:lnTo>
                      <a:pt x="1222555" y="119763"/>
                    </a:lnTo>
                    <a:lnTo>
                      <a:pt x="1228160" y="120500"/>
                    </a:lnTo>
                    <a:lnTo>
                      <a:pt x="1240844" y="120795"/>
                    </a:lnTo>
                    <a:lnTo>
                      <a:pt x="1243941" y="122713"/>
                    </a:lnTo>
                    <a:lnTo>
                      <a:pt x="1245269" y="124188"/>
                    </a:lnTo>
                    <a:lnTo>
                      <a:pt x="1245269" y="125810"/>
                    </a:lnTo>
                    <a:lnTo>
                      <a:pt x="1243941" y="127580"/>
                    </a:lnTo>
                    <a:lnTo>
                      <a:pt x="1242466" y="128465"/>
                    </a:lnTo>
                    <a:lnTo>
                      <a:pt x="1239959" y="128465"/>
                    </a:lnTo>
                    <a:lnTo>
                      <a:pt x="1229930" y="127137"/>
                    </a:lnTo>
                    <a:lnTo>
                      <a:pt x="1219753" y="130087"/>
                    </a:lnTo>
                    <a:lnTo>
                      <a:pt x="1211788" y="131710"/>
                    </a:lnTo>
                    <a:lnTo>
                      <a:pt x="1199694" y="130530"/>
                    </a:lnTo>
                    <a:lnTo>
                      <a:pt x="1192172" y="133480"/>
                    </a:lnTo>
                    <a:lnTo>
                      <a:pt x="1185977" y="141887"/>
                    </a:lnTo>
                    <a:lnTo>
                      <a:pt x="1185977" y="143362"/>
                    </a:lnTo>
                    <a:lnTo>
                      <a:pt x="1194237" y="145131"/>
                    </a:lnTo>
                    <a:lnTo>
                      <a:pt x="1204856" y="148671"/>
                    </a:lnTo>
                    <a:lnTo>
                      <a:pt x="1209871" y="155456"/>
                    </a:lnTo>
                    <a:lnTo>
                      <a:pt x="1220195" y="157373"/>
                    </a:lnTo>
                    <a:lnTo>
                      <a:pt x="1224768" y="158848"/>
                    </a:lnTo>
                    <a:lnTo>
                      <a:pt x="1227422" y="160470"/>
                    </a:lnTo>
                    <a:lnTo>
                      <a:pt x="1212821" y="160470"/>
                    </a:lnTo>
                    <a:lnTo>
                      <a:pt x="1206331" y="159733"/>
                    </a:lnTo>
                    <a:lnTo>
                      <a:pt x="1202201" y="159733"/>
                    </a:lnTo>
                    <a:lnTo>
                      <a:pt x="1198661" y="155161"/>
                    </a:lnTo>
                    <a:lnTo>
                      <a:pt x="1193499" y="152801"/>
                    </a:lnTo>
                    <a:lnTo>
                      <a:pt x="1186125" y="152506"/>
                    </a:lnTo>
                    <a:lnTo>
                      <a:pt x="1180668" y="150441"/>
                    </a:lnTo>
                    <a:lnTo>
                      <a:pt x="1175063" y="150736"/>
                    </a:lnTo>
                    <a:lnTo>
                      <a:pt x="1169753" y="152506"/>
                    </a:lnTo>
                    <a:lnTo>
                      <a:pt x="1169311" y="160913"/>
                    </a:lnTo>
                    <a:lnTo>
                      <a:pt x="1175800" y="165928"/>
                    </a:lnTo>
                    <a:lnTo>
                      <a:pt x="1183322" y="170500"/>
                    </a:lnTo>
                    <a:lnTo>
                      <a:pt x="1185092" y="172270"/>
                    </a:lnTo>
                    <a:lnTo>
                      <a:pt x="1179930" y="172270"/>
                    </a:lnTo>
                    <a:lnTo>
                      <a:pt x="1172998" y="171237"/>
                    </a:lnTo>
                    <a:lnTo>
                      <a:pt x="1170343" y="171237"/>
                    </a:lnTo>
                    <a:lnTo>
                      <a:pt x="1164591" y="173007"/>
                    </a:lnTo>
                    <a:lnTo>
                      <a:pt x="1163264" y="174187"/>
                    </a:lnTo>
                    <a:lnTo>
                      <a:pt x="1162969" y="175220"/>
                    </a:lnTo>
                    <a:lnTo>
                      <a:pt x="1163706" y="176547"/>
                    </a:lnTo>
                    <a:lnTo>
                      <a:pt x="1165328" y="178169"/>
                    </a:lnTo>
                    <a:lnTo>
                      <a:pt x="1167836" y="179497"/>
                    </a:lnTo>
                    <a:lnTo>
                      <a:pt x="1172851" y="180972"/>
                    </a:lnTo>
                    <a:lnTo>
                      <a:pt x="1176095" y="181414"/>
                    </a:lnTo>
                    <a:lnTo>
                      <a:pt x="1182880" y="180382"/>
                    </a:lnTo>
                    <a:lnTo>
                      <a:pt x="1189222" y="186134"/>
                    </a:lnTo>
                    <a:lnTo>
                      <a:pt x="1194827" y="186134"/>
                    </a:lnTo>
                    <a:lnTo>
                      <a:pt x="1210608" y="182152"/>
                    </a:lnTo>
                    <a:lnTo>
                      <a:pt x="1219163" y="182594"/>
                    </a:lnTo>
                    <a:lnTo>
                      <a:pt x="1218130" y="183332"/>
                    </a:lnTo>
                    <a:lnTo>
                      <a:pt x="1210903" y="185692"/>
                    </a:lnTo>
                    <a:lnTo>
                      <a:pt x="1210313" y="186576"/>
                    </a:lnTo>
                    <a:lnTo>
                      <a:pt x="1210313" y="190854"/>
                    </a:lnTo>
                    <a:lnTo>
                      <a:pt x="1209281" y="191296"/>
                    </a:lnTo>
                    <a:close/>
                    <a:moveTo>
                      <a:pt x="1687890" y="571234"/>
                    </a:moveTo>
                    <a:lnTo>
                      <a:pt x="1684498" y="570201"/>
                    </a:lnTo>
                    <a:lnTo>
                      <a:pt x="1681548" y="568284"/>
                    </a:lnTo>
                    <a:lnTo>
                      <a:pt x="1680220" y="564892"/>
                    </a:lnTo>
                    <a:lnTo>
                      <a:pt x="1679335" y="563417"/>
                    </a:lnTo>
                    <a:lnTo>
                      <a:pt x="1676681" y="560614"/>
                    </a:lnTo>
                    <a:lnTo>
                      <a:pt x="1670191" y="558254"/>
                    </a:lnTo>
                    <a:lnTo>
                      <a:pt x="1669306" y="557370"/>
                    </a:lnTo>
                    <a:lnTo>
                      <a:pt x="1667241" y="553387"/>
                    </a:lnTo>
                    <a:lnTo>
                      <a:pt x="1665029" y="550880"/>
                    </a:lnTo>
                    <a:lnTo>
                      <a:pt x="1660457" y="548962"/>
                    </a:lnTo>
                    <a:lnTo>
                      <a:pt x="1642610" y="543358"/>
                    </a:lnTo>
                    <a:lnTo>
                      <a:pt x="1636710" y="542473"/>
                    </a:lnTo>
                    <a:lnTo>
                      <a:pt x="1608540" y="543653"/>
                    </a:lnTo>
                    <a:lnTo>
                      <a:pt x="1604115" y="542915"/>
                    </a:lnTo>
                    <a:lnTo>
                      <a:pt x="1594970" y="540555"/>
                    </a:lnTo>
                    <a:lnTo>
                      <a:pt x="1588923" y="540260"/>
                    </a:lnTo>
                    <a:lnTo>
                      <a:pt x="1581254" y="537311"/>
                    </a:lnTo>
                    <a:lnTo>
                      <a:pt x="1575797" y="537311"/>
                    </a:lnTo>
                    <a:lnTo>
                      <a:pt x="1572109" y="537753"/>
                    </a:lnTo>
                    <a:lnTo>
                      <a:pt x="1570487" y="538491"/>
                    </a:lnTo>
                    <a:lnTo>
                      <a:pt x="1569750" y="539671"/>
                    </a:lnTo>
                    <a:lnTo>
                      <a:pt x="1569454" y="542178"/>
                    </a:lnTo>
                    <a:lnTo>
                      <a:pt x="1569454" y="546160"/>
                    </a:lnTo>
                    <a:lnTo>
                      <a:pt x="1570339" y="548962"/>
                    </a:lnTo>
                    <a:lnTo>
                      <a:pt x="1572699" y="551617"/>
                    </a:lnTo>
                    <a:lnTo>
                      <a:pt x="1571667" y="551617"/>
                    </a:lnTo>
                    <a:lnTo>
                      <a:pt x="1571077" y="552207"/>
                    </a:lnTo>
                    <a:lnTo>
                      <a:pt x="1570487" y="554420"/>
                    </a:lnTo>
                    <a:lnTo>
                      <a:pt x="1570487" y="556927"/>
                    </a:lnTo>
                    <a:lnTo>
                      <a:pt x="1571667" y="559287"/>
                    </a:lnTo>
                    <a:lnTo>
                      <a:pt x="1572994" y="560762"/>
                    </a:lnTo>
                    <a:lnTo>
                      <a:pt x="1575797" y="562532"/>
                    </a:lnTo>
                    <a:lnTo>
                      <a:pt x="1584351" y="563859"/>
                    </a:lnTo>
                    <a:lnTo>
                      <a:pt x="1587153" y="564892"/>
                    </a:lnTo>
                    <a:lnTo>
                      <a:pt x="1588186" y="568136"/>
                    </a:lnTo>
                    <a:lnTo>
                      <a:pt x="1589071" y="572266"/>
                    </a:lnTo>
                    <a:lnTo>
                      <a:pt x="1590693" y="577281"/>
                    </a:lnTo>
                    <a:lnTo>
                      <a:pt x="1592758" y="581558"/>
                    </a:lnTo>
                    <a:lnTo>
                      <a:pt x="1593790" y="583033"/>
                    </a:lnTo>
                    <a:lnTo>
                      <a:pt x="1596888" y="584950"/>
                    </a:lnTo>
                    <a:lnTo>
                      <a:pt x="1605295" y="588490"/>
                    </a:lnTo>
                    <a:lnTo>
                      <a:pt x="1610015" y="588490"/>
                    </a:lnTo>
                    <a:lnTo>
                      <a:pt x="1614882" y="587753"/>
                    </a:lnTo>
                    <a:lnTo>
                      <a:pt x="1630073" y="583475"/>
                    </a:lnTo>
                    <a:lnTo>
                      <a:pt x="1636268" y="582296"/>
                    </a:lnTo>
                    <a:lnTo>
                      <a:pt x="1648805" y="581558"/>
                    </a:lnTo>
                    <a:lnTo>
                      <a:pt x="1670338" y="584213"/>
                    </a:lnTo>
                    <a:lnTo>
                      <a:pt x="1686415" y="585393"/>
                    </a:lnTo>
                    <a:lnTo>
                      <a:pt x="1692020" y="584213"/>
                    </a:lnTo>
                    <a:lnTo>
                      <a:pt x="1694527" y="582296"/>
                    </a:lnTo>
                    <a:lnTo>
                      <a:pt x="1693347" y="580673"/>
                    </a:lnTo>
                    <a:lnTo>
                      <a:pt x="1690250" y="578313"/>
                    </a:lnTo>
                    <a:lnTo>
                      <a:pt x="1688775" y="576396"/>
                    </a:lnTo>
                    <a:lnTo>
                      <a:pt x="1689365" y="572266"/>
                    </a:lnTo>
                    <a:lnTo>
                      <a:pt x="1688332" y="571234"/>
                    </a:lnTo>
                    <a:close/>
                    <a:moveTo>
                      <a:pt x="307224" y="1403822"/>
                    </a:moveTo>
                    <a:lnTo>
                      <a:pt x="306929" y="1398807"/>
                    </a:lnTo>
                    <a:lnTo>
                      <a:pt x="306487" y="1397627"/>
                    </a:lnTo>
                    <a:lnTo>
                      <a:pt x="305307" y="1396300"/>
                    </a:lnTo>
                    <a:lnTo>
                      <a:pt x="305012" y="1396742"/>
                    </a:lnTo>
                    <a:lnTo>
                      <a:pt x="305012" y="1397922"/>
                    </a:lnTo>
                    <a:lnTo>
                      <a:pt x="303390" y="1400577"/>
                    </a:lnTo>
                    <a:lnTo>
                      <a:pt x="302947" y="1401904"/>
                    </a:lnTo>
                    <a:lnTo>
                      <a:pt x="302947" y="1403084"/>
                    </a:lnTo>
                    <a:lnTo>
                      <a:pt x="303685" y="1403822"/>
                    </a:lnTo>
                    <a:lnTo>
                      <a:pt x="304422" y="1404117"/>
                    </a:lnTo>
                    <a:lnTo>
                      <a:pt x="307077" y="1404117"/>
                    </a:lnTo>
                    <a:lnTo>
                      <a:pt x="307077" y="1403822"/>
                    </a:lnTo>
                    <a:close/>
                    <a:moveTo>
                      <a:pt x="321383" y="1403969"/>
                    </a:moveTo>
                    <a:lnTo>
                      <a:pt x="318581" y="1401609"/>
                    </a:lnTo>
                    <a:lnTo>
                      <a:pt x="315484" y="1399840"/>
                    </a:lnTo>
                    <a:lnTo>
                      <a:pt x="312534" y="1398217"/>
                    </a:lnTo>
                    <a:lnTo>
                      <a:pt x="310912" y="1398217"/>
                    </a:lnTo>
                    <a:lnTo>
                      <a:pt x="310174" y="1399397"/>
                    </a:lnTo>
                    <a:lnTo>
                      <a:pt x="309584" y="1402937"/>
                    </a:lnTo>
                    <a:lnTo>
                      <a:pt x="308847" y="1404707"/>
                    </a:lnTo>
                    <a:lnTo>
                      <a:pt x="307077" y="1407214"/>
                    </a:lnTo>
                    <a:lnTo>
                      <a:pt x="307077" y="1409132"/>
                    </a:lnTo>
                    <a:lnTo>
                      <a:pt x="309289" y="1411786"/>
                    </a:lnTo>
                    <a:lnTo>
                      <a:pt x="309584" y="1414294"/>
                    </a:lnTo>
                    <a:lnTo>
                      <a:pt x="311207" y="1416654"/>
                    </a:lnTo>
                    <a:lnTo>
                      <a:pt x="314451" y="1419603"/>
                    </a:lnTo>
                    <a:lnTo>
                      <a:pt x="316221" y="1419603"/>
                    </a:lnTo>
                    <a:lnTo>
                      <a:pt x="317844" y="1416949"/>
                    </a:lnTo>
                    <a:lnTo>
                      <a:pt x="318434" y="1416506"/>
                    </a:lnTo>
                    <a:lnTo>
                      <a:pt x="317844" y="1422258"/>
                    </a:lnTo>
                    <a:lnTo>
                      <a:pt x="318286" y="1423733"/>
                    </a:lnTo>
                    <a:lnTo>
                      <a:pt x="318581" y="1426830"/>
                    </a:lnTo>
                    <a:lnTo>
                      <a:pt x="318581" y="1430665"/>
                    </a:lnTo>
                    <a:lnTo>
                      <a:pt x="320056" y="1433025"/>
                    </a:lnTo>
                    <a:lnTo>
                      <a:pt x="321531" y="1431255"/>
                    </a:lnTo>
                    <a:lnTo>
                      <a:pt x="322711" y="1427273"/>
                    </a:lnTo>
                    <a:lnTo>
                      <a:pt x="324481" y="1424913"/>
                    </a:lnTo>
                    <a:lnTo>
                      <a:pt x="324481" y="1421373"/>
                    </a:lnTo>
                    <a:lnTo>
                      <a:pt x="323301" y="1410164"/>
                    </a:lnTo>
                    <a:lnTo>
                      <a:pt x="321236" y="1404117"/>
                    </a:lnTo>
                    <a:close/>
                    <a:moveTo>
                      <a:pt x="311944" y="1419898"/>
                    </a:moveTo>
                    <a:lnTo>
                      <a:pt x="306929" y="1415326"/>
                    </a:lnTo>
                    <a:lnTo>
                      <a:pt x="306192" y="1414884"/>
                    </a:lnTo>
                    <a:lnTo>
                      <a:pt x="305454" y="1414589"/>
                    </a:lnTo>
                    <a:lnTo>
                      <a:pt x="305012" y="1414884"/>
                    </a:lnTo>
                    <a:lnTo>
                      <a:pt x="305012" y="1415916"/>
                    </a:lnTo>
                    <a:lnTo>
                      <a:pt x="305307" y="1417686"/>
                    </a:lnTo>
                    <a:lnTo>
                      <a:pt x="307962" y="1421816"/>
                    </a:lnTo>
                    <a:lnTo>
                      <a:pt x="309289" y="1422848"/>
                    </a:lnTo>
                    <a:lnTo>
                      <a:pt x="312829" y="1426683"/>
                    </a:lnTo>
                    <a:lnTo>
                      <a:pt x="313714" y="1425061"/>
                    </a:lnTo>
                    <a:lnTo>
                      <a:pt x="313714" y="1421816"/>
                    </a:lnTo>
                    <a:lnTo>
                      <a:pt x="312239" y="1419603"/>
                    </a:lnTo>
                    <a:close/>
                    <a:moveTo>
                      <a:pt x="299997" y="1401757"/>
                    </a:moveTo>
                    <a:lnTo>
                      <a:pt x="299407" y="1401462"/>
                    </a:lnTo>
                    <a:lnTo>
                      <a:pt x="298227" y="1401462"/>
                    </a:lnTo>
                    <a:lnTo>
                      <a:pt x="298670" y="1403379"/>
                    </a:lnTo>
                    <a:lnTo>
                      <a:pt x="299260" y="1404412"/>
                    </a:lnTo>
                    <a:lnTo>
                      <a:pt x="301030" y="1407067"/>
                    </a:lnTo>
                    <a:lnTo>
                      <a:pt x="302062" y="1407952"/>
                    </a:lnTo>
                    <a:lnTo>
                      <a:pt x="303095" y="1408394"/>
                    </a:lnTo>
                    <a:lnTo>
                      <a:pt x="303537" y="1408099"/>
                    </a:lnTo>
                    <a:lnTo>
                      <a:pt x="302800" y="1405887"/>
                    </a:lnTo>
                    <a:lnTo>
                      <a:pt x="299997" y="1401609"/>
                    </a:lnTo>
                    <a:close/>
                    <a:moveTo>
                      <a:pt x="458403" y="1557065"/>
                    </a:moveTo>
                    <a:lnTo>
                      <a:pt x="457665" y="1556180"/>
                    </a:lnTo>
                    <a:lnTo>
                      <a:pt x="456928" y="1556475"/>
                    </a:lnTo>
                    <a:lnTo>
                      <a:pt x="456485" y="1557065"/>
                    </a:lnTo>
                    <a:lnTo>
                      <a:pt x="456043" y="1559425"/>
                    </a:lnTo>
                    <a:lnTo>
                      <a:pt x="455453" y="1560163"/>
                    </a:lnTo>
                    <a:lnTo>
                      <a:pt x="452061" y="1552051"/>
                    </a:lnTo>
                    <a:lnTo>
                      <a:pt x="448816" y="1547773"/>
                    </a:lnTo>
                    <a:lnTo>
                      <a:pt x="447046" y="1543349"/>
                    </a:lnTo>
                    <a:lnTo>
                      <a:pt x="446161" y="1542169"/>
                    </a:lnTo>
                    <a:lnTo>
                      <a:pt x="443949" y="1540399"/>
                    </a:lnTo>
                    <a:lnTo>
                      <a:pt x="442474" y="1538629"/>
                    </a:lnTo>
                    <a:lnTo>
                      <a:pt x="437459" y="1535974"/>
                    </a:lnTo>
                    <a:lnTo>
                      <a:pt x="429347" y="1533319"/>
                    </a:lnTo>
                    <a:lnTo>
                      <a:pt x="425512" y="1531697"/>
                    </a:lnTo>
                    <a:lnTo>
                      <a:pt x="420645" y="1528305"/>
                    </a:lnTo>
                    <a:lnTo>
                      <a:pt x="417990" y="1524470"/>
                    </a:lnTo>
                    <a:lnTo>
                      <a:pt x="417990" y="1523585"/>
                    </a:lnTo>
                    <a:lnTo>
                      <a:pt x="418728" y="1523142"/>
                    </a:lnTo>
                    <a:lnTo>
                      <a:pt x="417990" y="1521520"/>
                    </a:lnTo>
                    <a:lnTo>
                      <a:pt x="414598" y="1517538"/>
                    </a:lnTo>
                    <a:lnTo>
                      <a:pt x="410173" y="1511933"/>
                    </a:lnTo>
                    <a:lnTo>
                      <a:pt x="408108" y="1508688"/>
                    </a:lnTo>
                    <a:lnTo>
                      <a:pt x="405306" y="1503673"/>
                    </a:lnTo>
                    <a:lnTo>
                      <a:pt x="403684" y="1501609"/>
                    </a:lnTo>
                    <a:lnTo>
                      <a:pt x="402356" y="1500724"/>
                    </a:lnTo>
                    <a:lnTo>
                      <a:pt x="400291" y="1500134"/>
                    </a:lnTo>
                    <a:lnTo>
                      <a:pt x="394392" y="1499396"/>
                    </a:lnTo>
                    <a:lnTo>
                      <a:pt x="384805" y="1496889"/>
                    </a:lnTo>
                    <a:lnTo>
                      <a:pt x="371826" y="1494824"/>
                    </a:lnTo>
                    <a:lnTo>
                      <a:pt x="358846" y="1490547"/>
                    </a:lnTo>
                    <a:lnTo>
                      <a:pt x="345425" y="1484352"/>
                    </a:lnTo>
                    <a:lnTo>
                      <a:pt x="340115" y="1483025"/>
                    </a:lnTo>
                    <a:lnTo>
                      <a:pt x="335395" y="1483025"/>
                    </a:lnTo>
                    <a:lnTo>
                      <a:pt x="331708" y="1484205"/>
                    </a:lnTo>
                    <a:lnTo>
                      <a:pt x="330233" y="1485385"/>
                    </a:lnTo>
                    <a:lnTo>
                      <a:pt x="329053" y="1487154"/>
                    </a:lnTo>
                    <a:lnTo>
                      <a:pt x="329053" y="1488777"/>
                    </a:lnTo>
                    <a:lnTo>
                      <a:pt x="331118" y="1491727"/>
                    </a:lnTo>
                    <a:lnTo>
                      <a:pt x="334510" y="1494824"/>
                    </a:lnTo>
                    <a:lnTo>
                      <a:pt x="336575" y="1495561"/>
                    </a:lnTo>
                    <a:lnTo>
                      <a:pt x="341590" y="1495561"/>
                    </a:lnTo>
                    <a:lnTo>
                      <a:pt x="345130" y="1494234"/>
                    </a:lnTo>
                    <a:lnTo>
                      <a:pt x="344687" y="1492759"/>
                    </a:lnTo>
                    <a:lnTo>
                      <a:pt x="344687" y="1491727"/>
                    </a:lnTo>
                    <a:lnTo>
                      <a:pt x="350587" y="1492022"/>
                    </a:lnTo>
                    <a:lnTo>
                      <a:pt x="352209" y="1492464"/>
                    </a:lnTo>
                    <a:lnTo>
                      <a:pt x="350587" y="1494086"/>
                    </a:lnTo>
                    <a:lnTo>
                      <a:pt x="350587" y="1495561"/>
                    </a:lnTo>
                    <a:lnTo>
                      <a:pt x="351619" y="1497921"/>
                    </a:lnTo>
                    <a:lnTo>
                      <a:pt x="351619" y="1498659"/>
                    </a:lnTo>
                    <a:lnTo>
                      <a:pt x="349259" y="1496594"/>
                    </a:lnTo>
                    <a:lnTo>
                      <a:pt x="347637" y="1496151"/>
                    </a:lnTo>
                    <a:lnTo>
                      <a:pt x="342622" y="1496446"/>
                    </a:lnTo>
                    <a:lnTo>
                      <a:pt x="341442" y="1496741"/>
                    </a:lnTo>
                    <a:lnTo>
                      <a:pt x="340557" y="1497331"/>
                    </a:lnTo>
                    <a:lnTo>
                      <a:pt x="339082" y="1500724"/>
                    </a:lnTo>
                    <a:lnTo>
                      <a:pt x="339525" y="1501461"/>
                    </a:lnTo>
                    <a:lnTo>
                      <a:pt x="342032" y="1501904"/>
                    </a:lnTo>
                    <a:lnTo>
                      <a:pt x="342327" y="1502641"/>
                    </a:lnTo>
                    <a:lnTo>
                      <a:pt x="342622" y="1505443"/>
                    </a:lnTo>
                    <a:lnTo>
                      <a:pt x="341442" y="1507508"/>
                    </a:lnTo>
                    <a:lnTo>
                      <a:pt x="341737" y="1508246"/>
                    </a:lnTo>
                    <a:lnTo>
                      <a:pt x="342917" y="1508541"/>
                    </a:lnTo>
                    <a:lnTo>
                      <a:pt x="344097" y="1508541"/>
                    </a:lnTo>
                    <a:lnTo>
                      <a:pt x="346605" y="1506918"/>
                    </a:lnTo>
                    <a:lnTo>
                      <a:pt x="352062" y="1506918"/>
                    </a:lnTo>
                    <a:lnTo>
                      <a:pt x="353094" y="1508098"/>
                    </a:lnTo>
                    <a:lnTo>
                      <a:pt x="353979" y="1509721"/>
                    </a:lnTo>
                    <a:lnTo>
                      <a:pt x="355306" y="1510901"/>
                    </a:lnTo>
                    <a:lnTo>
                      <a:pt x="356929" y="1510311"/>
                    </a:lnTo>
                    <a:lnTo>
                      <a:pt x="357371" y="1509426"/>
                    </a:lnTo>
                    <a:lnTo>
                      <a:pt x="357371" y="1508246"/>
                    </a:lnTo>
                    <a:lnTo>
                      <a:pt x="357961" y="1507951"/>
                    </a:lnTo>
                    <a:lnTo>
                      <a:pt x="358846" y="1508541"/>
                    </a:lnTo>
                    <a:lnTo>
                      <a:pt x="359436" y="1509278"/>
                    </a:lnTo>
                    <a:lnTo>
                      <a:pt x="359731" y="1510163"/>
                    </a:lnTo>
                    <a:lnTo>
                      <a:pt x="359731" y="1510901"/>
                    </a:lnTo>
                    <a:lnTo>
                      <a:pt x="358994" y="1512818"/>
                    </a:lnTo>
                    <a:lnTo>
                      <a:pt x="359289" y="1514293"/>
                    </a:lnTo>
                    <a:lnTo>
                      <a:pt x="360026" y="1515620"/>
                    </a:lnTo>
                    <a:lnTo>
                      <a:pt x="361354" y="1516653"/>
                    </a:lnTo>
                    <a:lnTo>
                      <a:pt x="363123" y="1516948"/>
                    </a:lnTo>
                    <a:lnTo>
                      <a:pt x="365041" y="1516505"/>
                    </a:lnTo>
                    <a:lnTo>
                      <a:pt x="365778" y="1515768"/>
                    </a:lnTo>
                    <a:lnTo>
                      <a:pt x="366368" y="1514735"/>
                    </a:lnTo>
                    <a:lnTo>
                      <a:pt x="366958" y="1514440"/>
                    </a:lnTo>
                    <a:lnTo>
                      <a:pt x="368433" y="1515178"/>
                    </a:lnTo>
                    <a:lnTo>
                      <a:pt x="371236" y="1515768"/>
                    </a:lnTo>
                    <a:lnTo>
                      <a:pt x="372858" y="1516800"/>
                    </a:lnTo>
                    <a:lnTo>
                      <a:pt x="375218" y="1520635"/>
                    </a:lnTo>
                    <a:lnTo>
                      <a:pt x="376103" y="1521667"/>
                    </a:lnTo>
                    <a:lnTo>
                      <a:pt x="376988" y="1522110"/>
                    </a:lnTo>
                    <a:lnTo>
                      <a:pt x="378610" y="1522110"/>
                    </a:lnTo>
                    <a:lnTo>
                      <a:pt x="380233" y="1523585"/>
                    </a:lnTo>
                    <a:lnTo>
                      <a:pt x="381707" y="1524175"/>
                    </a:lnTo>
                    <a:lnTo>
                      <a:pt x="387312" y="1523732"/>
                    </a:lnTo>
                    <a:lnTo>
                      <a:pt x="386722" y="1524470"/>
                    </a:lnTo>
                    <a:lnTo>
                      <a:pt x="379347" y="1525502"/>
                    </a:lnTo>
                    <a:lnTo>
                      <a:pt x="376693" y="1526535"/>
                    </a:lnTo>
                    <a:lnTo>
                      <a:pt x="376250" y="1526977"/>
                    </a:lnTo>
                    <a:lnTo>
                      <a:pt x="376250" y="1528157"/>
                    </a:lnTo>
                    <a:lnTo>
                      <a:pt x="376545" y="1532434"/>
                    </a:lnTo>
                    <a:lnTo>
                      <a:pt x="377283" y="1533172"/>
                    </a:lnTo>
                    <a:lnTo>
                      <a:pt x="377725" y="1533172"/>
                    </a:lnTo>
                    <a:lnTo>
                      <a:pt x="379200" y="1531402"/>
                    </a:lnTo>
                    <a:lnTo>
                      <a:pt x="379937" y="1531402"/>
                    </a:lnTo>
                    <a:lnTo>
                      <a:pt x="382887" y="1533762"/>
                    </a:lnTo>
                    <a:lnTo>
                      <a:pt x="383477" y="1533467"/>
                    </a:lnTo>
                    <a:lnTo>
                      <a:pt x="383772" y="1532139"/>
                    </a:lnTo>
                    <a:lnTo>
                      <a:pt x="384510" y="1531844"/>
                    </a:lnTo>
                    <a:lnTo>
                      <a:pt x="386427" y="1532729"/>
                    </a:lnTo>
                    <a:lnTo>
                      <a:pt x="388934" y="1532729"/>
                    </a:lnTo>
                    <a:lnTo>
                      <a:pt x="389672" y="1533909"/>
                    </a:lnTo>
                    <a:lnTo>
                      <a:pt x="390409" y="1534352"/>
                    </a:lnTo>
                    <a:lnTo>
                      <a:pt x="392622" y="1533172"/>
                    </a:lnTo>
                    <a:lnTo>
                      <a:pt x="392622" y="1533909"/>
                    </a:lnTo>
                    <a:lnTo>
                      <a:pt x="391294" y="1537006"/>
                    </a:lnTo>
                    <a:lnTo>
                      <a:pt x="392179" y="1538334"/>
                    </a:lnTo>
                    <a:lnTo>
                      <a:pt x="393064" y="1538334"/>
                    </a:lnTo>
                    <a:lnTo>
                      <a:pt x="395277" y="1537301"/>
                    </a:lnTo>
                    <a:lnTo>
                      <a:pt x="396309" y="1537891"/>
                    </a:lnTo>
                    <a:lnTo>
                      <a:pt x="398079" y="1539956"/>
                    </a:lnTo>
                    <a:lnTo>
                      <a:pt x="398964" y="1540251"/>
                    </a:lnTo>
                    <a:lnTo>
                      <a:pt x="400291" y="1540251"/>
                    </a:lnTo>
                    <a:lnTo>
                      <a:pt x="398816" y="1542021"/>
                    </a:lnTo>
                    <a:lnTo>
                      <a:pt x="396014" y="1543054"/>
                    </a:lnTo>
                    <a:lnTo>
                      <a:pt x="395572" y="1543644"/>
                    </a:lnTo>
                    <a:lnTo>
                      <a:pt x="399996" y="1545708"/>
                    </a:lnTo>
                    <a:lnTo>
                      <a:pt x="403094" y="1548216"/>
                    </a:lnTo>
                    <a:lnTo>
                      <a:pt x="404569" y="1548806"/>
                    </a:lnTo>
                    <a:lnTo>
                      <a:pt x="405306" y="1548511"/>
                    </a:lnTo>
                    <a:lnTo>
                      <a:pt x="407813" y="1546593"/>
                    </a:lnTo>
                    <a:lnTo>
                      <a:pt x="412828" y="1546888"/>
                    </a:lnTo>
                    <a:lnTo>
                      <a:pt x="419170" y="1546151"/>
                    </a:lnTo>
                    <a:lnTo>
                      <a:pt x="419760" y="1545561"/>
                    </a:lnTo>
                    <a:lnTo>
                      <a:pt x="420645" y="1543939"/>
                    </a:lnTo>
                    <a:lnTo>
                      <a:pt x="421383" y="1541874"/>
                    </a:lnTo>
                    <a:lnTo>
                      <a:pt x="421825" y="1539514"/>
                    </a:lnTo>
                    <a:lnTo>
                      <a:pt x="421972" y="1539514"/>
                    </a:lnTo>
                    <a:lnTo>
                      <a:pt x="422267" y="1541726"/>
                    </a:lnTo>
                    <a:lnTo>
                      <a:pt x="421825" y="1543644"/>
                    </a:lnTo>
                    <a:lnTo>
                      <a:pt x="420940" y="1545561"/>
                    </a:lnTo>
                    <a:lnTo>
                      <a:pt x="418728" y="1547921"/>
                    </a:lnTo>
                    <a:lnTo>
                      <a:pt x="413418" y="1552493"/>
                    </a:lnTo>
                    <a:lnTo>
                      <a:pt x="413418" y="1553230"/>
                    </a:lnTo>
                    <a:lnTo>
                      <a:pt x="413860" y="1554705"/>
                    </a:lnTo>
                    <a:lnTo>
                      <a:pt x="416515" y="1556328"/>
                    </a:lnTo>
                    <a:lnTo>
                      <a:pt x="420350" y="1558245"/>
                    </a:lnTo>
                    <a:lnTo>
                      <a:pt x="425070" y="1560163"/>
                    </a:lnTo>
                    <a:lnTo>
                      <a:pt x="433182" y="1562965"/>
                    </a:lnTo>
                    <a:lnTo>
                      <a:pt x="439966" y="1565620"/>
                    </a:lnTo>
                    <a:lnTo>
                      <a:pt x="445129" y="1567242"/>
                    </a:lnTo>
                    <a:lnTo>
                      <a:pt x="453536" y="1569012"/>
                    </a:lnTo>
                    <a:lnTo>
                      <a:pt x="454126" y="1569307"/>
                    </a:lnTo>
                    <a:lnTo>
                      <a:pt x="455011" y="1568570"/>
                    </a:lnTo>
                    <a:lnTo>
                      <a:pt x="456338" y="1566800"/>
                    </a:lnTo>
                    <a:lnTo>
                      <a:pt x="457370" y="1565915"/>
                    </a:lnTo>
                    <a:lnTo>
                      <a:pt x="460320" y="1566652"/>
                    </a:lnTo>
                    <a:lnTo>
                      <a:pt x="460910" y="1566652"/>
                    </a:lnTo>
                    <a:lnTo>
                      <a:pt x="461648" y="1565030"/>
                    </a:lnTo>
                    <a:lnTo>
                      <a:pt x="459435" y="1560015"/>
                    </a:lnTo>
                    <a:lnTo>
                      <a:pt x="458845" y="1557803"/>
                    </a:lnTo>
                    <a:close/>
                    <a:moveTo>
                      <a:pt x="387165" y="1533614"/>
                    </a:moveTo>
                    <a:lnTo>
                      <a:pt x="384657" y="1533172"/>
                    </a:lnTo>
                    <a:lnTo>
                      <a:pt x="384067" y="1534499"/>
                    </a:lnTo>
                    <a:lnTo>
                      <a:pt x="384067" y="1535974"/>
                    </a:lnTo>
                    <a:lnTo>
                      <a:pt x="385247" y="1536564"/>
                    </a:lnTo>
                    <a:lnTo>
                      <a:pt x="388492" y="1537006"/>
                    </a:lnTo>
                    <a:lnTo>
                      <a:pt x="387754" y="1533909"/>
                    </a:lnTo>
                    <a:lnTo>
                      <a:pt x="387165" y="1533467"/>
                    </a:lnTo>
                    <a:close/>
                    <a:moveTo>
                      <a:pt x="284658" y="1390843"/>
                    </a:moveTo>
                    <a:lnTo>
                      <a:pt x="280528" y="1388335"/>
                    </a:lnTo>
                    <a:lnTo>
                      <a:pt x="275366" y="1385828"/>
                    </a:lnTo>
                    <a:lnTo>
                      <a:pt x="273891" y="1385385"/>
                    </a:lnTo>
                    <a:lnTo>
                      <a:pt x="272121" y="1388483"/>
                    </a:lnTo>
                    <a:lnTo>
                      <a:pt x="274924" y="1390400"/>
                    </a:lnTo>
                    <a:lnTo>
                      <a:pt x="277726" y="1393350"/>
                    </a:lnTo>
                    <a:lnTo>
                      <a:pt x="281708" y="1395562"/>
                    </a:lnTo>
                    <a:lnTo>
                      <a:pt x="287313" y="1401609"/>
                    </a:lnTo>
                    <a:lnTo>
                      <a:pt x="289083" y="1402052"/>
                    </a:lnTo>
                    <a:lnTo>
                      <a:pt x="289673" y="1402052"/>
                    </a:lnTo>
                    <a:lnTo>
                      <a:pt x="291738" y="1400135"/>
                    </a:lnTo>
                    <a:lnTo>
                      <a:pt x="292180" y="1399102"/>
                    </a:lnTo>
                    <a:lnTo>
                      <a:pt x="287165" y="1392318"/>
                    </a:lnTo>
                    <a:lnTo>
                      <a:pt x="284806" y="1390695"/>
                    </a:lnTo>
                    <a:close/>
                    <a:moveTo>
                      <a:pt x="329348" y="1426978"/>
                    </a:moveTo>
                    <a:lnTo>
                      <a:pt x="330085" y="1423881"/>
                    </a:lnTo>
                    <a:lnTo>
                      <a:pt x="331413" y="1417096"/>
                    </a:lnTo>
                    <a:lnTo>
                      <a:pt x="331413" y="1415621"/>
                    </a:lnTo>
                    <a:lnTo>
                      <a:pt x="328316" y="1415621"/>
                    </a:lnTo>
                    <a:lnTo>
                      <a:pt x="326398" y="1418719"/>
                    </a:lnTo>
                    <a:lnTo>
                      <a:pt x="326398" y="1423438"/>
                    </a:lnTo>
                    <a:lnTo>
                      <a:pt x="326693" y="1425503"/>
                    </a:lnTo>
                    <a:lnTo>
                      <a:pt x="326988" y="1426536"/>
                    </a:lnTo>
                    <a:lnTo>
                      <a:pt x="326988" y="1427715"/>
                    </a:lnTo>
                    <a:lnTo>
                      <a:pt x="326103" y="1429633"/>
                    </a:lnTo>
                    <a:lnTo>
                      <a:pt x="328168" y="1429190"/>
                    </a:lnTo>
                    <a:lnTo>
                      <a:pt x="328758" y="1428305"/>
                    </a:lnTo>
                    <a:lnTo>
                      <a:pt x="329348" y="1427126"/>
                    </a:lnTo>
                    <a:close/>
                    <a:moveTo>
                      <a:pt x="373153" y="1520635"/>
                    </a:moveTo>
                    <a:lnTo>
                      <a:pt x="371826" y="1518570"/>
                    </a:lnTo>
                    <a:lnTo>
                      <a:pt x="370793" y="1517390"/>
                    </a:lnTo>
                    <a:lnTo>
                      <a:pt x="368433" y="1516358"/>
                    </a:lnTo>
                    <a:lnTo>
                      <a:pt x="365778" y="1517538"/>
                    </a:lnTo>
                    <a:lnTo>
                      <a:pt x="366516" y="1519455"/>
                    </a:lnTo>
                    <a:lnTo>
                      <a:pt x="366516" y="1520192"/>
                    </a:lnTo>
                    <a:lnTo>
                      <a:pt x="365336" y="1520635"/>
                    </a:lnTo>
                    <a:lnTo>
                      <a:pt x="365041" y="1521077"/>
                    </a:lnTo>
                    <a:lnTo>
                      <a:pt x="365336" y="1521667"/>
                    </a:lnTo>
                    <a:lnTo>
                      <a:pt x="368581" y="1524322"/>
                    </a:lnTo>
                    <a:lnTo>
                      <a:pt x="370498" y="1525355"/>
                    </a:lnTo>
                    <a:lnTo>
                      <a:pt x="372120" y="1525797"/>
                    </a:lnTo>
                    <a:lnTo>
                      <a:pt x="373153" y="1525797"/>
                    </a:lnTo>
                    <a:lnTo>
                      <a:pt x="373595" y="1524912"/>
                    </a:lnTo>
                    <a:lnTo>
                      <a:pt x="373595" y="1523290"/>
                    </a:lnTo>
                    <a:lnTo>
                      <a:pt x="373005" y="1520930"/>
                    </a:lnTo>
                    <a:close/>
                    <a:moveTo>
                      <a:pt x="47197" y="742766"/>
                    </a:moveTo>
                    <a:lnTo>
                      <a:pt x="49410" y="740996"/>
                    </a:lnTo>
                    <a:lnTo>
                      <a:pt x="53687" y="740406"/>
                    </a:lnTo>
                    <a:lnTo>
                      <a:pt x="52359" y="739079"/>
                    </a:lnTo>
                    <a:lnTo>
                      <a:pt x="48672" y="737604"/>
                    </a:lnTo>
                    <a:lnTo>
                      <a:pt x="46902" y="737604"/>
                    </a:lnTo>
                    <a:lnTo>
                      <a:pt x="42920" y="739964"/>
                    </a:lnTo>
                    <a:lnTo>
                      <a:pt x="43805" y="740849"/>
                    </a:lnTo>
                    <a:lnTo>
                      <a:pt x="47197" y="742619"/>
                    </a:lnTo>
                    <a:close/>
                    <a:moveTo>
                      <a:pt x="515040" y="432444"/>
                    </a:moveTo>
                    <a:lnTo>
                      <a:pt x="514450" y="433772"/>
                    </a:lnTo>
                    <a:lnTo>
                      <a:pt x="516662" y="434362"/>
                    </a:lnTo>
                    <a:lnTo>
                      <a:pt x="518727" y="434067"/>
                    </a:lnTo>
                    <a:lnTo>
                      <a:pt x="520497" y="433034"/>
                    </a:lnTo>
                    <a:lnTo>
                      <a:pt x="521824" y="431854"/>
                    </a:lnTo>
                    <a:lnTo>
                      <a:pt x="522709" y="430527"/>
                    </a:lnTo>
                    <a:lnTo>
                      <a:pt x="523299" y="428905"/>
                    </a:lnTo>
                    <a:lnTo>
                      <a:pt x="523741" y="425512"/>
                    </a:lnTo>
                    <a:lnTo>
                      <a:pt x="523447" y="424332"/>
                    </a:lnTo>
                    <a:lnTo>
                      <a:pt x="522709" y="423890"/>
                    </a:lnTo>
                    <a:lnTo>
                      <a:pt x="520644" y="424480"/>
                    </a:lnTo>
                    <a:lnTo>
                      <a:pt x="519317" y="425807"/>
                    </a:lnTo>
                    <a:lnTo>
                      <a:pt x="519907" y="426840"/>
                    </a:lnTo>
                    <a:lnTo>
                      <a:pt x="519907" y="428757"/>
                    </a:lnTo>
                    <a:lnTo>
                      <a:pt x="514597" y="432444"/>
                    </a:lnTo>
                    <a:close/>
                    <a:moveTo>
                      <a:pt x="255750" y="1432730"/>
                    </a:moveTo>
                    <a:lnTo>
                      <a:pt x="252653" y="1432730"/>
                    </a:lnTo>
                    <a:lnTo>
                      <a:pt x="251030" y="1432288"/>
                    </a:lnTo>
                    <a:lnTo>
                      <a:pt x="251030" y="1431845"/>
                    </a:lnTo>
                    <a:lnTo>
                      <a:pt x="252653" y="1429338"/>
                    </a:lnTo>
                    <a:lnTo>
                      <a:pt x="252653" y="1428453"/>
                    </a:lnTo>
                    <a:lnTo>
                      <a:pt x="252357" y="1428158"/>
                    </a:lnTo>
                    <a:lnTo>
                      <a:pt x="249555" y="1428453"/>
                    </a:lnTo>
                    <a:lnTo>
                      <a:pt x="248375" y="1428158"/>
                    </a:lnTo>
                    <a:lnTo>
                      <a:pt x="248080" y="1427126"/>
                    </a:lnTo>
                    <a:lnTo>
                      <a:pt x="244246" y="1422701"/>
                    </a:lnTo>
                    <a:lnTo>
                      <a:pt x="244688" y="1421078"/>
                    </a:lnTo>
                    <a:lnTo>
                      <a:pt x="247785" y="1418276"/>
                    </a:lnTo>
                    <a:lnTo>
                      <a:pt x="243656" y="1416801"/>
                    </a:lnTo>
                    <a:lnTo>
                      <a:pt x="240558" y="1416359"/>
                    </a:lnTo>
                    <a:lnTo>
                      <a:pt x="238346" y="1414146"/>
                    </a:lnTo>
                    <a:lnTo>
                      <a:pt x="235839" y="1412524"/>
                    </a:lnTo>
                    <a:lnTo>
                      <a:pt x="234069" y="1412081"/>
                    </a:lnTo>
                    <a:lnTo>
                      <a:pt x="235544" y="1411049"/>
                    </a:lnTo>
                    <a:lnTo>
                      <a:pt x="236429" y="1411049"/>
                    </a:lnTo>
                    <a:lnTo>
                      <a:pt x="238641" y="1411934"/>
                    </a:lnTo>
                    <a:lnTo>
                      <a:pt x="242771" y="1410606"/>
                    </a:lnTo>
                    <a:lnTo>
                      <a:pt x="243066" y="1407214"/>
                    </a:lnTo>
                    <a:lnTo>
                      <a:pt x="242328" y="1404264"/>
                    </a:lnTo>
                    <a:lnTo>
                      <a:pt x="239673" y="1401020"/>
                    </a:lnTo>
                    <a:lnTo>
                      <a:pt x="237019" y="1399840"/>
                    </a:lnTo>
                    <a:lnTo>
                      <a:pt x="235986" y="1399840"/>
                    </a:lnTo>
                    <a:lnTo>
                      <a:pt x="233479" y="1400872"/>
                    </a:lnTo>
                    <a:lnTo>
                      <a:pt x="232299" y="1401609"/>
                    </a:lnTo>
                    <a:lnTo>
                      <a:pt x="229201" y="1402199"/>
                    </a:lnTo>
                    <a:lnTo>
                      <a:pt x="224187" y="1403084"/>
                    </a:lnTo>
                    <a:lnTo>
                      <a:pt x="219467" y="1402789"/>
                    </a:lnTo>
                    <a:lnTo>
                      <a:pt x="218877" y="1403084"/>
                    </a:lnTo>
                    <a:lnTo>
                      <a:pt x="219909" y="1404854"/>
                    </a:lnTo>
                    <a:lnTo>
                      <a:pt x="220794" y="1405444"/>
                    </a:lnTo>
                    <a:lnTo>
                      <a:pt x="229349" y="1407952"/>
                    </a:lnTo>
                    <a:lnTo>
                      <a:pt x="229349" y="1409427"/>
                    </a:lnTo>
                    <a:lnTo>
                      <a:pt x="227137" y="1409722"/>
                    </a:lnTo>
                    <a:lnTo>
                      <a:pt x="226399" y="1410164"/>
                    </a:lnTo>
                    <a:lnTo>
                      <a:pt x="226399" y="1411049"/>
                    </a:lnTo>
                    <a:lnTo>
                      <a:pt x="226842" y="1412524"/>
                    </a:lnTo>
                    <a:lnTo>
                      <a:pt x="228759" y="1415474"/>
                    </a:lnTo>
                    <a:lnTo>
                      <a:pt x="230676" y="1416506"/>
                    </a:lnTo>
                    <a:lnTo>
                      <a:pt x="238051" y="1423881"/>
                    </a:lnTo>
                    <a:lnTo>
                      <a:pt x="242918" y="1427273"/>
                    </a:lnTo>
                    <a:lnTo>
                      <a:pt x="244540" y="1428748"/>
                    </a:lnTo>
                    <a:lnTo>
                      <a:pt x="245868" y="1431550"/>
                    </a:lnTo>
                    <a:lnTo>
                      <a:pt x="248228" y="1434500"/>
                    </a:lnTo>
                    <a:lnTo>
                      <a:pt x="253390" y="1437450"/>
                    </a:lnTo>
                    <a:lnTo>
                      <a:pt x="256192" y="1435090"/>
                    </a:lnTo>
                    <a:lnTo>
                      <a:pt x="255455" y="1432583"/>
                    </a:lnTo>
                    <a:close/>
                    <a:moveTo>
                      <a:pt x="280233" y="1338041"/>
                    </a:moveTo>
                    <a:lnTo>
                      <a:pt x="279938" y="1335238"/>
                    </a:lnTo>
                    <a:lnTo>
                      <a:pt x="277431" y="1338188"/>
                    </a:lnTo>
                    <a:lnTo>
                      <a:pt x="272711" y="1342171"/>
                    </a:lnTo>
                    <a:lnTo>
                      <a:pt x="270499" y="1344530"/>
                    </a:lnTo>
                    <a:lnTo>
                      <a:pt x="271531" y="1345268"/>
                    </a:lnTo>
                    <a:lnTo>
                      <a:pt x="276399" y="1342908"/>
                    </a:lnTo>
                    <a:lnTo>
                      <a:pt x="280233" y="1338041"/>
                    </a:lnTo>
                    <a:close/>
                    <a:moveTo>
                      <a:pt x="396161" y="627428"/>
                    </a:moveTo>
                    <a:lnTo>
                      <a:pt x="408403" y="626838"/>
                    </a:lnTo>
                    <a:lnTo>
                      <a:pt x="410616" y="627723"/>
                    </a:lnTo>
                    <a:lnTo>
                      <a:pt x="412976" y="629198"/>
                    </a:lnTo>
                    <a:lnTo>
                      <a:pt x="422562" y="633475"/>
                    </a:lnTo>
                    <a:lnTo>
                      <a:pt x="442179" y="641145"/>
                    </a:lnTo>
                    <a:lnTo>
                      <a:pt x="443654" y="642324"/>
                    </a:lnTo>
                    <a:lnTo>
                      <a:pt x="448816" y="648372"/>
                    </a:lnTo>
                    <a:lnTo>
                      <a:pt x="450733" y="649994"/>
                    </a:lnTo>
                    <a:lnTo>
                      <a:pt x="452946" y="653386"/>
                    </a:lnTo>
                    <a:lnTo>
                      <a:pt x="458255" y="663268"/>
                    </a:lnTo>
                    <a:lnTo>
                      <a:pt x="460320" y="665628"/>
                    </a:lnTo>
                    <a:lnTo>
                      <a:pt x="462975" y="667840"/>
                    </a:lnTo>
                    <a:lnTo>
                      <a:pt x="465925" y="669315"/>
                    </a:lnTo>
                    <a:lnTo>
                      <a:pt x="470055" y="669610"/>
                    </a:lnTo>
                    <a:lnTo>
                      <a:pt x="472562" y="669168"/>
                    </a:lnTo>
                    <a:lnTo>
                      <a:pt x="475659" y="667693"/>
                    </a:lnTo>
                    <a:lnTo>
                      <a:pt x="480084" y="664596"/>
                    </a:lnTo>
                    <a:lnTo>
                      <a:pt x="490408" y="661056"/>
                    </a:lnTo>
                    <a:lnTo>
                      <a:pt x="501028" y="652501"/>
                    </a:lnTo>
                    <a:lnTo>
                      <a:pt x="502355" y="652206"/>
                    </a:lnTo>
                    <a:lnTo>
                      <a:pt x="504420" y="652206"/>
                    </a:lnTo>
                    <a:lnTo>
                      <a:pt x="506337" y="654419"/>
                    </a:lnTo>
                    <a:lnTo>
                      <a:pt x="508255" y="655304"/>
                    </a:lnTo>
                    <a:lnTo>
                      <a:pt x="516367" y="653976"/>
                    </a:lnTo>
                    <a:lnTo>
                      <a:pt x="522414" y="652501"/>
                    </a:lnTo>
                    <a:lnTo>
                      <a:pt x="530526" y="649552"/>
                    </a:lnTo>
                    <a:lnTo>
                      <a:pt x="533181" y="647044"/>
                    </a:lnTo>
                    <a:lnTo>
                      <a:pt x="534656" y="644684"/>
                    </a:lnTo>
                    <a:lnTo>
                      <a:pt x="535098" y="643504"/>
                    </a:lnTo>
                    <a:lnTo>
                      <a:pt x="537163" y="630968"/>
                    </a:lnTo>
                    <a:lnTo>
                      <a:pt x="538638" y="626248"/>
                    </a:lnTo>
                    <a:lnTo>
                      <a:pt x="541588" y="619316"/>
                    </a:lnTo>
                    <a:lnTo>
                      <a:pt x="542030" y="615039"/>
                    </a:lnTo>
                    <a:lnTo>
                      <a:pt x="544390" y="614154"/>
                    </a:lnTo>
                    <a:lnTo>
                      <a:pt x="552797" y="613416"/>
                    </a:lnTo>
                    <a:lnTo>
                      <a:pt x="559434" y="610466"/>
                    </a:lnTo>
                    <a:lnTo>
                      <a:pt x="562237" y="607664"/>
                    </a:lnTo>
                    <a:lnTo>
                      <a:pt x="569464" y="595422"/>
                    </a:lnTo>
                    <a:lnTo>
                      <a:pt x="570791" y="593800"/>
                    </a:lnTo>
                    <a:lnTo>
                      <a:pt x="573888" y="591587"/>
                    </a:lnTo>
                    <a:lnTo>
                      <a:pt x="599405" y="580673"/>
                    </a:lnTo>
                    <a:lnTo>
                      <a:pt x="612974" y="573889"/>
                    </a:lnTo>
                    <a:lnTo>
                      <a:pt x="623446" y="570349"/>
                    </a:lnTo>
                    <a:lnTo>
                      <a:pt x="638637" y="562974"/>
                    </a:lnTo>
                    <a:lnTo>
                      <a:pt x="644979" y="560909"/>
                    </a:lnTo>
                    <a:lnTo>
                      <a:pt x="651469" y="559434"/>
                    </a:lnTo>
                    <a:lnTo>
                      <a:pt x="663711" y="554715"/>
                    </a:lnTo>
                    <a:lnTo>
                      <a:pt x="665776" y="553535"/>
                    </a:lnTo>
                    <a:lnTo>
                      <a:pt x="666661" y="552207"/>
                    </a:lnTo>
                    <a:lnTo>
                      <a:pt x="667103" y="550290"/>
                    </a:lnTo>
                    <a:lnTo>
                      <a:pt x="666661" y="548225"/>
                    </a:lnTo>
                    <a:lnTo>
                      <a:pt x="665333" y="546013"/>
                    </a:lnTo>
                    <a:lnTo>
                      <a:pt x="663858" y="544243"/>
                    </a:lnTo>
                    <a:lnTo>
                      <a:pt x="660613" y="541883"/>
                    </a:lnTo>
                    <a:lnTo>
                      <a:pt x="652206" y="537753"/>
                    </a:lnTo>
                    <a:lnTo>
                      <a:pt x="632295" y="523446"/>
                    </a:lnTo>
                    <a:lnTo>
                      <a:pt x="626395" y="519612"/>
                    </a:lnTo>
                    <a:lnTo>
                      <a:pt x="619906" y="516072"/>
                    </a:lnTo>
                    <a:lnTo>
                      <a:pt x="611646" y="512975"/>
                    </a:lnTo>
                    <a:lnTo>
                      <a:pt x="606632" y="511942"/>
                    </a:lnTo>
                    <a:lnTo>
                      <a:pt x="599847" y="511205"/>
                    </a:lnTo>
                    <a:lnTo>
                      <a:pt x="593800" y="511205"/>
                    </a:lnTo>
                    <a:lnTo>
                      <a:pt x="584803" y="512237"/>
                    </a:lnTo>
                    <a:lnTo>
                      <a:pt x="582738" y="512827"/>
                    </a:lnTo>
                    <a:lnTo>
                      <a:pt x="579641" y="514892"/>
                    </a:lnTo>
                    <a:lnTo>
                      <a:pt x="572266" y="522414"/>
                    </a:lnTo>
                    <a:lnTo>
                      <a:pt x="570791" y="523594"/>
                    </a:lnTo>
                    <a:lnTo>
                      <a:pt x="569906" y="523889"/>
                    </a:lnTo>
                    <a:lnTo>
                      <a:pt x="569611" y="523299"/>
                    </a:lnTo>
                    <a:lnTo>
                      <a:pt x="569611" y="518137"/>
                    </a:lnTo>
                    <a:lnTo>
                      <a:pt x="569169" y="516072"/>
                    </a:lnTo>
                    <a:lnTo>
                      <a:pt x="568579" y="515187"/>
                    </a:lnTo>
                    <a:lnTo>
                      <a:pt x="567694" y="514597"/>
                    </a:lnTo>
                    <a:lnTo>
                      <a:pt x="564892" y="514155"/>
                    </a:lnTo>
                    <a:lnTo>
                      <a:pt x="560762" y="514449"/>
                    </a:lnTo>
                    <a:lnTo>
                      <a:pt x="553977" y="519169"/>
                    </a:lnTo>
                    <a:lnTo>
                      <a:pt x="553830" y="519169"/>
                    </a:lnTo>
                    <a:lnTo>
                      <a:pt x="553830" y="518137"/>
                    </a:lnTo>
                    <a:lnTo>
                      <a:pt x="554420" y="516957"/>
                    </a:lnTo>
                    <a:lnTo>
                      <a:pt x="558402" y="512827"/>
                    </a:lnTo>
                    <a:lnTo>
                      <a:pt x="548520" y="511795"/>
                    </a:lnTo>
                    <a:lnTo>
                      <a:pt x="532591" y="506632"/>
                    </a:lnTo>
                    <a:lnTo>
                      <a:pt x="524036" y="503093"/>
                    </a:lnTo>
                    <a:lnTo>
                      <a:pt x="517547" y="499553"/>
                    </a:lnTo>
                    <a:lnTo>
                      <a:pt x="512680" y="497488"/>
                    </a:lnTo>
                    <a:lnTo>
                      <a:pt x="507812" y="496751"/>
                    </a:lnTo>
                    <a:lnTo>
                      <a:pt x="501470" y="497046"/>
                    </a:lnTo>
                    <a:lnTo>
                      <a:pt x="478609" y="501028"/>
                    </a:lnTo>
                    <a:lnTo>
                      <a:pt x="456485" y="502503"/>
                    </a:lnTo>
                    <a:lnTo>
                      <a:pt x="424332" y="507075"/>
                    </a:lnTo>
                    <a:lnTo>
                      <a:pt x="424037" y="508107"/>
                    </a:lnTo>
                    <a:lnTo>
                      <a:pt x="425660" y="509287"/>
                    </a:lnTo>
                    <a:lnTo>
                      <a:pt x="426102" y="511057"/>
                    </a:lnTo>
                    <a:lnTo>
                      <a:pt x="427577" y="512237"/>
                    </a:lnTo>
                    <a:lnTo>
                      <a:pt x="435837" y="527429"/>
                    </a:lnTo>
                    <a:lnTo>
                      <a:pt x="437607" y="530084"/>
                    </a:lnTo>
                    <a:lnTo>
                      <a:pt x="440261" y="532443"/>
                    </a:lnTo>
                    <a:lnTo>
                      <a:pt x="445866" y="533918"/>
                    </a:lnTo>
                    <a:lnTo>
                      <a:pt x="447783" y="536131"/>
                    </a:lnTo>
                    <a:lnTo>
                      <a:pt x="447783" y="537016"/>
                    </a:lnTo>
                    <a:lnTo>
                      <a:pt x="441736" y="543358"/>
                    </a:lnTo>
                    <a:lnTo>
                      <a:pt x="439524" y="549257"/>
                    </a:lnTo>
                    <a:lnTo>
                      <a:pt x="431412" y="554715"/>
                    </a:lnTo>
                    <a:lnTo>
                      <a:pt x="426987" y="563564"/>
                    </a:lnTo>
                    <a:lnTo>
                      <a:pt x="425660" y="565482"/>
                    </a:lnTo>
                    <a:lnTo>
                      <a:pt x="421530" y="569464"/>
                    </a:lnTo>
                    <a:lnTo>
                      <a:pt x="420645" y="571971"/>
                    </a:lnTo>
                    <a:lnTo>
                      <a:pt x="421088" y="572856"/>
                    </a:lnTo>
                    <a:lnTo>
                      <a:pt x="423152" y="574626"/>
                    </a:lnTo>
                    <a:lnTo>
                      <a:pt x="425512" y="574626"/>
                    </a:lnTo>
                    <a:lnTo>
                      <a:pt x="426987" y="575511"/>
                    </a:lnTo>
                    <a:lnTo>
                      <a:pt x="427430" y="576396"/>
                    </a:lnTo>
                    <a:lnTo>
                      <a:pt x="427725" y="577576"/>
                    </a:lnTo>
                    <a:lnTo>
                      <a:pt x="427725" y="578608"/>
                    </a:lnTo>
                    <a:lnTo>
                      <a:pt x="427135" y="579493"/>
                    </a:lnTo>
                    <a:lnTo>
                      <a:pt x="417990" y="582591"/>
                    </a:lnTo>
                    <a:lnTo>
                      <a:pt x="416958" y="583623"/>
                    </a:lnTo>
                    <a:lnTo>
                      <a:pt x="416220" y="585098"/>
                    </a:lnTo>
                    <a:lnTo>
                      <a:pt x="415778" y="587015"/>
                    </a:lnTo>
                    <a:lnTo>
                      <a:pt x="415778" y="589228"/>
                    </a:lnTo>
                    <a:lnTo>
                      <a:pt x="415335" y="593505"/>
                    </a:lnTo>
                    <a:lnTo>
                      <a:pt x="415630" y="594832"/>
                    </a:lnTo>
                    <a:lnTo>
                      <a:pt x="416515" y="595422"/>
                    </a:lnTo>
                    <a:lnTo>
                      <a:pt x="416515" y="596307"/>
                    </a:lnTo>
                    <a:lnTo>
                      <a:pt x="414303" y="598077"/>
                    </a:lnTo>
                    <a:lnTo>
                      <a:pt x="411796" y="599552"/>
                    </a:lnTo>
                    <a:lnTo>
                      <a:pt x="408256" y="603092"/>
                    </a:lnTo>
                    <a:lnTo>
                      <a:pt x="406191" y="604419"/>
                    </a:lnTo>
                    <a:lnTo>
                      <a:pt x="404716" y="606484"/>
                    </a:lnTo>
                    <a:lnTo>
                      <a:pt x="402799" y="610171"/>
                    </a:lnTo>
                    <a:lnTo>
                      <a:pt x="401176" y="612236"/>
                    </a:lnTo>
                    <a:lnTo>
                      <a:pt x="399849" y="612679"/>
                    </a:lnTo>
                    <a:lnTo>
                      <a:pt x="399406" y="613564"/>
                    </a:lnTo>
                    <a:lnTo>
                      <a:pt x="399701" y="614891"/>
                    </a:lnTo>
                    <a:lnTo>
                      <a:pt x="400291" y="615776"/>
                    </a:lnTo>
                    <a:lnTo>
                      <a:pt x="401029" y="616219"/>
                    </a:lnTo>
                    <a:lnTo>
                      <a:pt x="396309" y="618431"/>
                    </a:lnTo>
                    <a:lnTo>
                      <a:pt x="396309" y="622561"/>
                    </a:lnTo>
                    <a:lnTo>
                      <a:pt x="395572" y="624036"/>
                    </a:lnTo>
                    <a:lnTo>
                      <a:pt x="394097" y="626248"/>
                    </a:lnTo>
                    <a:lnTo>
                      <a:pt x="394539" y="626838"/>
                    </a:lnTo>
                    <a:lnTo>
                      <a:pt x="396161" y="627133"/>
                    </a:lnTo>
                    <a:close/>
                    <a:moveTo>
                      <a:pt x="224187" y="1401167"/>
                    </a:moveTo>
                    <a:lnTo>
                      <a:pt x="233036" y="1398512"/>
                    </a:lnTo>
                    <a:lnTo>
                      <a:pt x="234511" y="1397037"/>
                    </a:lnTo>
                    <a:lnTo>
                      <a:pt x="235249" y="1394530"/>
                    </a:lnTo>
                    <a:lnTo>
                      <a:pt x="235249" y="1387155"/>
                    </a:lnTo>
                    <a:lnTo>
                      <a:pt x="236281" y="1382731"/>
                    </a:lnTo>
                    <a:lnTo>
                      <a:pt x="238051" y="1378158"/>
                    </a:lnTo>
                    <a:lnTo>
                      <a:pt x="241148" y="1372996"/>
                    </a:lnTo>
                    <a:lnTo>
                      <a:pt x="241591" y="1371669"/>
                    </a:lnTo>
                    <a:lnTo>
                      <a:pt x="242033" y="1367392"/>
                    </a:lnTo>
                    <a:lnTo>
                      <a:pt x="241296" y="1367392"/>
                    </a:lnTo>
                    <a:lnTo>
                      <a:pt x="238051" y="1369751"/>
                    </a:lnTo>
                    <a:lnTo>
                      <a:pt x="234954" y="1371079"/>
                    </a:lnTo>
                    <a:lnTo>
                      <a:pt x="229939" y="1371374"/>
                    </a:lnTo>
                    <a:lnTo>
                      <a:pt x="229939" y="1372701"/>
                    </a:lnTo>
                    <a:lnTo>
                      <a:pt x="230529" y="1376093"/>
                    </a:lnTo>
                    <a:lnTo>
                      <a:pt x="230529" y="1377568"/>
                    </a:lnTo>
                    <a:lnTo>
                      <a:pt x="229496" y="1379486"/>
                    </a:lnTo>
                    <a:lnTo>
                      <a:pt x="229054" y="1383026"/>
                    </a:lnTo>
                    <a:lnTo>
                      <a:pt x="228611" y="1383763"/>
                    </a:lnTo>
                    <a:lnTo>
                      <a:pt x="221384" y="1384943"/>
                    </a:lnTo>
                    <a:lnTo>
                      <a:pt x="219614" y="1384943"/>
                    </a:lnTo>
                    <a:lnTo>
                      <a:pt x="218730" y="1384501"/>
                    </a:lnTo>
                    <a:lnTo>
                      <a:pt x="218730" y="1383616"/>
                    </a:lnTo>
                    <a:lnTo>
                      <a:pt x="227874" y="1379043"/>
                    </a:lnTo>
                    <a:lnTo>
                      <a:pt x="228906" y="1377863"/>
                    </a:lnTo>
                    <a:lnTo>
                      <a:pt x="229496" y="1376831"/>
                    </a:lnTo>
                    <a:lnTo>
                      <a:pt x="229201" y="1374029"/>
                    </a:lnTo>
                    <a:lnTo>
                      <a:pt x="227874" y="1371374"/>
                    </a:lnTo>
                    <a:lnTo>
                      <a:pt x="226694" y="1369604"/>
                    </a:lnTo>
                    <a:lnTo>
                      <a:pt x="225662" y="1368866"/>
                    </a:lnTo>
                    <a:lnTo>
                      <a:pt x="224629" y="1368571"/>
                    </a:lnTo>
                    <a:lnTo>
                      <a:pt x="218877" y="1369899"/>
                    </a:lnTo>
                    <a:lnTo>
                      <a:pt x="216517" y="1367834"/>
                    </a:lnTo>
                    <a:lnTo>
                      <a:pt x="210323" y="1367392"/>
                    </a:lnTo>
                    <a:lnTo>
                      <a:pt x="207815" y="1366802"/>
                    </a:lnTo>
                    <a:lnTo>
                      <a:pt x="206340" y="1366802"/>
                    </a:lnTo>
                    <a:lnTo>
                      <a:pt x="205898" y="1367244"/>
                    </a:lnTo>
                    <a:lnTo>
                      <a:pt x="205013" y="1372259"/>
                    </a:lnTo>
                    <a:lnTo>
                      <a:pt x="205013" y="1375356"/>
                    </a:lnTo>
                    <a:lnTo>
                      <a:pt x="205455" y="1378306"/>
                    </a:lnTo>
                    <a:lnTo>
                      <a:pt x="206193" y="1380371"/>
                    </a:lnTo>
                    <a:lnTo>
                      <a:pt x="209880" y="1385680"/>
                    </a:lnTo>
                    <a:lnTo>
                      <a:pt x="210175" y="1386565"/>
                    </a:lnTo>
                    <a:lnTo>
                      <a:pt x="210175" y="1388040"/>
                    </a:lnTo>
                    <a:lnTo>
                      <a:pt x="211650" y="1389958"/>
                    </a:lnTo>
                    <a:lnTo>
                      <a:pt x="216222" y="1391728"/>
                    </a:lnTo>
                    <a:lnTo>
                      <a:pt x="222417" y="1395562"/>
                    </a:lnTo>
                    <a:lnTo>
                      <a:pt x="222417" y="1396005"/>
                    </a:lnTo>
                    <a:lnTo>
                      <a:pt x="221532" y="1396005"/>
                    </a:lnTo>
                    <a:lnTo>
                      <a:pt x="219319" y="1395267"/>
                    </a:lnTo>
                    <a:lnTo>
                      <a:pt x="216517" y="1394825"/>
                    </a:lnTo>
                    <a:lnTo>
                      <a:pt x="215485" y="1394825"/>
                    </a:lnTo>
                    <a:lnTo>
                      <a:pt x="214010" y="1396890"/>
                    </a:lnTo>
                    <a:lnTo>
                      <a:pt x="215927" y="1398512"/>
                    </a:lnTo>
                    <a:lnTo>
                      <a:pt x="219909" y="1401020"/>
                    </a:lnTo>
                    <a:lnTo>
                      <a:pt x="224482" y="1401020"/>
                    </a:lnTo>
                    <a:close/>
                    <a:moveTo>
                      <a:pt x="274924" y="1377568"/>
                    </a:moveTo>
                    <a:lnTo>
                      <a:pt x="275514" y="1378011"/>
                    </a:lnTo>
                    <a:lnTo>
                      <a:pt x="276694" y="1377273"/>
                    </a:lnTo>
                    <a:lnTo>
                      <a:pt x="278464" y="1375209"/>
                    </a:lnTo>
                    <a:lnTo>
                      <a:pt x="279201" y="1373881"/>
                    </a:lnTo>
                    <a:lnTo>
                      <a:pt x="277579" y="1371079"/>
                    </a:lnTo>
                    <a:lnTo>
                      <a:pt x="277136" y="1370636"/>
                    </a:lnTo>
                    <a:lnTo>
                      <a:pt x="275071" y="1369309"/>
                    </a:lnTo>
                    <a:lnTo>
                      <a:pt x="273744" y="1369309"/>
                    </a:lnTo>
                    <a:lnTo>
                      <a:pt x="272564" y="1369751"/>
                    </a:lnTo>
                    <a:lnTo>
                      <a:pt x="268582" y="1372701"/>
                    </a:lnTo>
                    <a:lnTo>
                      <a:pt x="267254" y="1374176"/>
                    </a:lnTo>
                    <a:lnTo>
                      <a:pt x="266959" y="1375209"/>
                    </a:lnTo>
                    <a:lnTo>
                      <a:pt x="266959" y="1376241"/>
                    </a:lnTo>
                    <a:lnTo>
                      <a:pt x="267549" y="1377273"/>
                    </a:lnTo>
                    <a:lnTo>
                      <a:pt x="268139" y="1377863"/>
                    </a:lnTo>
                    <a:lnTo>
                      <a:pt x="268729" y="1377863"/>
                    </a:lnTo>
                    <a:lnTo>
                      <a:pt x="268729" y="1375209"/>
                    </a:lnTo>
                    <a:lnTo>
                      <a:pt x="269172" y="1374471"/>
                    </a:lnTo>
                    <a:lnTo>
                      <a:pt x="270057" y="1374471"/>
                    </a:lnTo>
                    <a:lnTo>
                      <a:pt x="271384" y="1375356"/>
                    </a:lnTo>
                    <a:lnTo>
                      <a:pt x="273154" y="1377421"/>
                    </a:lnTo>
                    <a:lnTo>
                      <a:pt x="274776" y="1377716"/>
                    </a:lnTo>
                    <a:close/>
                    <a:moveTo>
                      <a:pt x="265189" y="1350135"/>
                    </a:moveTo>
                    <a:lnTo>
                      <a:pt x="261797" y="1349693"/>
                    </a:lnTo>
                    <a:lnTo>
                      <a:pt x="261354" y="1350282"/>
                    </a:lnTo>
                    <a:lnTo>
                      <a:pt x="260470" y="1352937"/>
                    </a:lnTo>
                    <a:lnTo>
                      <a:pt x="260470" y="1355297"/>
                    </a:lnTo>
                    <a:lnTo>
                      <a:pt x="261207" y="1355297"/>
                    </a:lnTo>
                    <a:lnTo>
                      <a:pt x="264452" y="1352937"/>
                    </a:lnTo>
                    <a:lnTo>
                      <a:pt x="265484" y="1351757"/>
                    </a:lnTo>
                    <a:lnTo>
                      <a:pt x="265779" y="1350872"/>
                    </a:lnTo>
                    <a:lnTo>
                      <a:pt x="265779" y="1350430"/>
                    </a:lnTo>
                    <a:lnTo>
                      <a:pt x="265189" y="1350430"/>
                    </a:lnTo>
                    <a:close/>
                    <a:moveTo>
                      <a:pt x="256635" y="1438187"/>
                    </a:moveTo>
                    <a:lnTo>
                      <a:pt x="256340" y="1439367"/>
                    </a:lnTo>
                    <a:lnTo>
                      <a:pt x="256635" y="1442465"/>
                    </a:lnTo>
                    <a:lnTo>
                      <a:pt x="257225" y="1443644"/>
                    </a:lnTo>
                    <a:lnTo>
                      <a:pt x="258110" y="1444382"/>
                    </a:lnTo>
                    <a:lnTo>
                      <a:pt x="258552" y="1444382"/>
                    </a:lnTo>
                    <a:lnTo>
                      <a:pt x="258995" y="1439662"/>
                    </a:lnTo>
                    <a:lnTo>
                      <a:pt x="256782" y="1437745"/>
                    </a:lnTo>
                    <a:lnTo>
                      <a:pt x="256487" y="1438187"/>
                    </a:lnTo>
                    <a:close/>
                  </a:path>
                </a:pathLst>
              </a:custGeom>
              <a:grpFill/>
              <a:ln w="3175" cap="flat">
                <a:solidFill>
                  <a:schemeClr val="bg2">
                    <a:lumMod val="90000"/>
                  </a:schemeClr>
                </a:solidFill>
                <a:prstDash val="solid"/>
                <a:miter/>
              </a:ln>
            </p:spPr>
            <p:txBody>
              <a:bodyPr rtlCol="0" anchor="ctr"/>
              <a:lstStyle/>
              <a:p>
                <a:endParaRPr lang="en-GB"/>
              </a:p>
            </p:txBody>
          </p:sp>
          <p:sp>
            <p:nvSpPr>
              <p:cNvPr id="220" name="Freeform: Shape 219">
                <a:extLst>
                  <a:ext uri="{FF2B5EF4-FFF2-40B4-BE49-F238E27FC236}">
                    <a16:creationId xmlns:a16="http://schemas.microsoft.com/office/drawing/2014/main" id="{57EF66A3-B5AB-250B-1AC8-6763ED241A17}"/>
                  </a:ext>
                </a:extLst>
              </p:cNvPr>
              <p:cNvSpPr/>
              <p:nvPr/>
            </p:nvSpPr>
            <p:spPr>
              <a:xfrm>
                <a:off x="3456349" y="3809168"/>
                <a:ext cx="38200" cy="69173"/>
              </a:xfrm>
              <a:custGeom>
                <a:avLst/>
                <a:gdLst>
                  <a:gd name="connsiteX0" fmla="*/ 36283 w 38200"/>
                  <a:gd name="connsiteY0" fmla="*/ 8997 h 69173"/>
                  <a:gd name="connsiteX1" fmla="*/ 35250 w 38200"/>
                  <a:gd name="connsiteY1" fmla="*/ 8997 h 69173"/>
                  <a:gd name="connsiteX2" fmla="*/ 33776 w 38200"/>
                  <a:gd name="connsiteY2" fmla="*/ 13127 h 69173"/>
                  <a:gd name="connsiteX3" fmla="*/ 33776 w 38200"/>
                  <a:gd name="connsiteY3" fmla="*/ 14159 h 69173"/>
                  <a:gd name="connsiteX4" fmla="*/ 32596 w 38200"/>
                  <a:gd name="connsiteY4" fmla="*/ 15634 h 69173"/>
                  <a:gd name="connsiteX5" fmla="*/ 33776 w 38200"/>
                  <a:gd name="connsiteY5" fmla="*/ 15192 h 69173"/>
                  <a:gd name="connsiteX6" fmla="*/ 36430 w 38200"/>
                  <a:gd name="connsiteY6" fmla="*/ 9439 h 69173"/>
                  <a:gd name="connsiteX7" fmla="*/ 36135 w 38200"/>
                  <a:gd name="connsiteY7" fmla="*/ 9145 h 69173"/>
                  <a:gd name="connsiteX8" fmla="*/ 26106 w 38200"/>
                  <a:gd name="connsiteY8" fmla="*/ 3540 h 69173"/>
                  <a:gd name="connsiteX9" fmla="*/ 24779 w 38200"/>
                  <a:gd name="connsiteY9" fmla="*/ 3835 h 69173"/>
                  <a:gd name="connsiteX10" fmla="*/ 23451 w 38200"/>
                  <a:gd name="connsiteY10" fmla="*/ 3392 h 69173"/>
                  <a:gd name="connsiteX11" fmla="*/ 24779 w 38200"/>
                  <a:gd name="connsiteY11" fmla="*/ 295 h 69173"/>
                  <a:gd name="connsiteX12" fmla="*/ 22714 w 38200"/>
                  <a:gd name="connsiteY12" fmla="*/ 0 h 69173"/>
                  <a:gd name="connsiteX13" fmla="*/ 20354 w 38200"/>
                  <a:gd name="connsiteY13" fmla="*/ 0 h 69173"/>
                  <a:gd name="connsiteX14" fmla="*/ 18731 w 38200"/>
                  <a:gd name="connsiteY14" fmla="*/ 1033 h 69173"/>
                  <a:gd name="connsiteX15" fmla="*/ 17109 w 38200"/>
                  <a:gd name="connsiteY15" fmla="*/ 5162 h 69173"/>
                  <a:gd name="connsiteX16" fmla="*/ 12979 w 38200"/>
                  <a:gd name="connsiteY16" fmla="*/ 11062 h 69173"/>
                  <a:gd name="connsiteX17" fmla="*/ 11357 w 38200"/>
                  <a:gd name="connsiteY17" fmla="*/ 13864 h 69173"/>
                  <a:gd name="connsiteX18" fmla="*/ 10030 w 38200"/>
                  <a:gd name="connsiteY18" fmla="*/ 14897 h 69173"/>
                  <a:gd name="connsiteX19" fmla="*/ 8997 w 38200"/>
                  <a:gd name="connsiteY19" fmla="*/ 15339 h 69173"/>
                  <a:gd name="connsiteX20" fmla="*/ 7817 w 38200"/>
                  <a:gd name="connsiteY20" fmla="*/ 14602 h 69173"/>
                  <a:gd name="connsiteX21" fmla="*/ 5015 w 38200"/>
                  <a:gd name="connsiteY21" fmla="*/ 12979 h 69173"/>
                  <a:gd name="connsiteX22" fmla="*/ 2802 w 38200"/>
                  <a:gd name="connsiteY22" fmla="*/ 13717 h 69173"/>
                  <a:gd name="connsiteX23" fmla="*/ 2065 w 38200"/>
                  <a:gd name="connsiteY23" fmla="*/ 15634 h 69173"/>
                  <a:gd name="connsiteX24" fmla="*/ 2065 w 38200"/>
                  <a:gd name="connsiteY24" fmla="*/ 17994 h 69173"/>
                  <a:gd name="connsiteX25" fmla="*/ 1770 w 38200"/>
                  <a:gd name="connsiteY25" fmla="*/ 24484 h 69173"/>
                  <a:gd name="connsiteX26" fmla="*/ 1475 w 38200"/>
                  <a:gd name="connsiteY26" fmla="*/ 32006 h 69173"/>
                  <a:gd name="connsiteX27" fmla="*/ 1475 w 38200"/>
                  <a:gd name="connsiteY27" fmla="*/ 37463 h 69173"/>
                  <a:gd name="connsiteX28" fmla="*/ 1033 w 38200"/>
                  <a:gd name="connsiteY28" fmla="*/ 44837 h 69173"/>
                  <a:gd name="connsiteX29" fmla="*/ 738 w 38200"/>
                  <a:gd name="connsiteY29" fmla="*/ 52359 h 69173"/>
                  <a:gd name="connsiteX30" fmla="*/ 295 w 38200"/>
                  <a:gd name="connsiteY30" fmla="*/ 62536 h 69173"/>
                  <a:gd name="connsiteX31" fmla="*/ 0 w 38200"/>
                  <a:gd name="connsiteY31" fmla="*/ 69173 h 69173"/>
                  <a:gd name="connsiteX32" fmla="*/ 8997 w 38200"/>
                  <a:gd name="connsiteY32" fmla="*/ 69173 h 69173"/>
                  <a:gd name="connsiteX33" fmla="*/ 8555 w 38200"/>
                  <a:gd name="connsiteY33" fmla="*/ 67551 h 69173"/>
                  <a:gd name="connsiteX34" fmla="*/ 9439 w 38200"/>
                  <a:gd name="connsiteY34" fmla="*/ 65929 h 69173"/>
                  <a:gd name="connsiteX35" fmla="*/ 14307 w 38200"/>
                  <a:gd name="connsiteY35" fmla="*/ 59734 h 69173"/>
                  <a:gd name="connsiteX36" fmla="*/ 17847 w 38200"/>
                  <a:gd name="connsiteY36" fmla="*/ 58554 h 69173"/>
                  <a:gd name="connsiteX37" fmla="*/ 20501 w 38200"/>
                  <a:gd name="connsiteY37" fmla="*/ 54719 h 69173"/>
                  <a:gd name="connsiteX38" fmla="*/ 21976 w 38200"/>
                  <a:gd name="connsiteY38" fmla="*/ 53244 h 69173"/>
                  <a:gd name="connsiteX39" fmla="*/ 24336 w 38200"/>
                  <a:gd name="connsiteY39" fmla="*/ 49410 h 69173"/>
                  <a:gd name="connsiteX40" fmla="*/ 25664 w 38200"/>
                  <a:gd name="connsiteY40" fmla="*/ 40560 h 69173"/>
                  <a:gd name="connsiteX41" fmla="*/ 24779 w 38200"/>
                  <a:gd name="connsiteY41" fmla="*/ 34365 h 69173"/>
                  <a:gd name="connsiteX42" fmla="*/ 24779 w 38200"/>
                  <a:gd name="connsiteY42" fmla="*/ 31121 h 69173"/>
                  <a:gd name="connsiteX43" fmla="*/ 25516 w 38200"/>
                  <a:gd name="connsiteY43" fmla="*/ 29056 h 69173"/>
                  <a:gd name="connsiteX44" fmla="*/ 27138 w 38200"/>
                  <a:gd name="connsiteY44" fmla="*/ 25664 h 69173"/>
                  <a:gd name="connsiteX45" fmla="*/ 25369 w 38200"/>
                  <a:gd name="connsiteY45" fmla="*/ 23156 h 69173"/>
                  <a:gd name="connsiteX46" fmla="*/ 26696 w 38200"/>
                  <a:gd name="connsiteY46" fmla="*/ 19322 h 69173"/>
                  <a:gd name="connsiteX47" fmla="*/ 26991 w 38200"/>
                  <a:gd name="connsiteY47" fmla="*/ 16814 h 69173"/>
                  <a:gd name="connsiteX48" fmla="*/ 29941 w 38200"/>
                  <a:gd name="connsiteY48" fmla="*/ 9439 h 69173"/>
                  <a:gd name="connsiteX49" fmla="*/ 30236 w 38200"/>
                  <a:gd name="connsiteY49" fmla="*/ 6637 h 69173"/>
                  <a:gd name="connsiteX50" fmla="*/ 29056 w 38200"/>
                  <a:gd name="connsiteY50" fmla="*/ 3245 h 69173"/>
                  <a:gd name="connsiteX51" fmla="*/ 25958 w 38200"/>
                  <a:gd name="connsiteY51" fmla="*/ 3245 h 69173"/>
                  <a:gd name="connsiteX52" fmla="*/ 37168 w 38200"/>
                  <a:gd name="connsiteY52" fmla="*/ 25074 h 69173"/>
                  <a:gd name="connsiteX53" fmla="*/ 37168 w 38200"/>
                  <a:gd name="connsiteY53" fmla="*/ 26253 h 69173"/>
                  <a:gd name="connsiteX54" fmla="*/ 36283 w 38200"/>
                  <a:gd name="connsiteY54" fmla="*/ 27286 h 69173"/>
                  <a:gd name="connsiteX55" fmla="*/ 35103 w 38200"/>
                  <a:gd name="connsiteY55" fmla="*/ 28318 h 69173"/>
                  <a:gd name="connsiteX56" fmla="*/ 34218 w 38200"/>
                  <a:gd name="connsiteY56" fmla="*/ 31121 h 69173"/>
                  <a:gd name="connsiteX57" fmla="*/ 34218 w 38200"/>
                  <a:gd name="connsiteY57" fmla="*/ 32153 h 69173"/>
                  <a:gd name="connsiteX58" fmla="*/ 36430 w 38200"/>
                  <a:gd name="connsiteY58" fmla="*/ 28466 h 69173"/>
                  <a:gd name="connsiteX59" fmla="*/ 37905 w 38200"/>
                  <a:gd name="connsiteY59" fmla="*/ 26991 h 69173"/>
                  <a:gd name="connsiteX60" fmla="*/ 38200 w 38200"/>
                  <a:gd name="connsiteY60" fmla="*/ 25811 h 69173"/>
                  <a:gd name="connsiteX61" fmla="*/ 37168 w 38200"/>
                  <a:gd name="connsiteY61" fmla="*/ 25221 h 6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200" h="69173">
                    <a:moveTo>
                      <a:pt x="36283" y="8997"/>
                    </a:moveTo>
                    <a:lnTo>
                      <a:pt x="35250" y="8997"/>
                    </a:lnTo>
                    <a:lnTo>
                      <a:pt x="33776" y="13127"/>
                    </a:lnTo>
                    <a:lnTo>
                      <a:pt x="33776" y="14159"/>
                    </a:lnTo>
                    <a:lnTo>
                      <a:pt x="32596" y="15634"/>
                    </a:lnTo>
                    <a:lnTo>
                      <a:pt x="33776" y="15192"/>
                    </a:lnTo>
                    <a:lnTo>
                      <a:pt x="36430" y="9439"/>
                    </a:lnTo>
                    <a:lnTo>
                      <a:pt x="36135" y="9145"/>
                    </a:lnTo>
                    <a:close/>
                    <a:moveTo>
                      <a:pt x="26106" y="3540"/>
                    </a:moveTo>
                    <a:lnTo>
                      <a:pt x="24779" y="3835"/>
                    </a:lnTo>
                    <a:lnTo>
                      <a:pt x="23451" y="3392"/>
                    </a:lnTo>
                    <a:lnTo>
                      <a:pt x="24779" y="295"/>
                    </a:lnTo>
                    <a:lnTo>
                      <a:pt x="22714" y="0"/>
                    </a:lnTo>
                    <a:lnTo>
                      <a:pt x="20354" y="0"/>
                    </a:lnTo>
                    <a:lnTo>
                      <a:pt x="18731" y="1033"/>
                    </a:lnTo>
                    <a:lnTo>
                      <a:pt x="17109" y="5162"/>
                    </a:lnTo>
                    <a:lnTo>
                      <a:pt x="12979" y="11062"/>
                    </a:lnTo>
                    <a:lnTo>
                      <a:pt x="11357" y="13864"/>
                    </a:lnTo>
                    <a:lnTo>
                      <a:pt x="10030" y="14897"/>
                    </a:lnTo>
                    <a:lnTo>
                      <a:pt x="8997" y="15339"/>
                    </a:lnTo>
                    <a:lnTo>
                      <a:pt x="7817" y="14602"/>
                    </a:lnTo>
                    <a:lnTo>
                      <a:pt x="5015" y="12979"/>
                    </a:lnTo>
                    <a:lnTo>
                      <a:pt x="2802" y="13717"/>
                    </a:lnTo>
                    <a:lnTo>
                      <a:pt x="2065" y="15634"/>
                    </a:lnTo>
                    <a:lnTo>
                      <a:pt x="2065" y="17994"/>
                    </a:lnTo>
                    <a:lnTo>
                      <a:pt x="1770" y="24484"/>
                    </a:lnTo>
                    <a:lnTo>
                      <a:pt x="1475" y="32006"/>
                    </a:lnTo>
                    <a:lnTo>
                      <a:pt x="1475" y="37463"/>
                    </a:lnTo>
                    <a:lnTo>
                      <a:pt x="1033" y="44837"/>
                    </a:lnTo>
                    <a:lnTo>
                      <a:pt x="738" y="52359"/>
                    </a:lnTo>
                    <a:lnTo>
                      <a:pt x="295" y="62536"/>
                    </a:lnTo>
                    <a:lnTo>
                      <a:pt x="0" y="69173"/>
                    </a:lnTo>
                    <a:lnTo>
                      <a:pt x="8997" y="69173"/>
                    </a:lnTo>
                    <a:lnTo>
                      <a:pt x="8555" y="67551"/>
                    </a:lnTo>
                    <a:lnTo>
                      <a:pt x="9439" y="65929"/>
                    </a:lnTo>
                    <a:lnTo>
                      <a:pt x="14307" y="59734"/>
                    </a:lnTo>
                    <a:lnTo>
                      <a:pt x="17847" y="58554"/>
                    </a:lnTo>
                    <a:lnTo>
                      <a:pt x="20501" y="54719"/>
                    </a:lnTo>
                    <a:lnTo>
                      <a:pt x="21976" y="53244"/>
                    </a:lnTo>
                    <a:lnTo>
                      <a:pt x="24336" y="49410"/>
                    </a:lnTo>
                    <a:lnTo>
                      <a:pt x="25664" y="40560"/>
                    </a:lnTo>
                    <a:lnTo>
                      <a:pt x="24779" y="34365"/>
                    </a:lnTo>
                    <a:lnTo>
                      <a:pt x="24779" y="31121"/>
                    </a:lnTo>
                    <a:lnTo>
                      <a:pt x="25516" y="29056"/>
                    </a:lnTo>
                    <a:lnTo>
                      <a:pt x="27138" y="25664"/>
                    </a:lnTo>
                    <a:lnTo>
                      <a:pt x="25369" y="23156"/>
                    </a:lnTo>
                    <a:lnTo>
                      <a:pt x="26696" y="19322"/>
                    </a:lnTo>
                    <a:lnTo>
                      <a:pt x="26991" y="16814"/>
                    </a:lnTo>
                    <a:lnTo>
                      <a:pt x="29941" y="9439"/>
                    </a:lnTo>
                    <a:lnTo>
                      <a:pt x="30236" y="6637"/>
                    </a:lnTo>
                    <a:lnTo>
                      <a:pt x="29056" y="3245"/>
                    </a:lnTo>
                    <a:lnTo>
                      <a:pt x="25958" y="3245"/>
                    </a:lnTo>
                    <a:close/>
                    <a:moveTo>
                      <a:pt x="37168" y="25074"/>
                    </a:moveTo>
                    <a:lnTo>
                      <a:pt x="37168" y="26253"/>
                    </a:lnTo>
                    <a:lnTo>
                      <a:pt x="36283" y="27286"/>
                    </a:lnTo>
                    <a:lnTo>
                      <a:pt x="35103" y="28318"/>
                    </a:lnTo>
                    <a:lnTo>
                      <a:pt x="34218" y="31121"/>
                    </a:lnTo>
                    <a:lnTo>
                      <a:pt x="34218" y="32153"/>
                    </a:lnTo>
                    <a:lnTo>
                      <a:pt x="36430" y="28466"/>
                    </a:lnTo>
                    <a:lnTo>
                      <a:pt x="37905" y="26991"/>
                    </a:lnTo>
                    <a:lnTo>
                      <a:pt x="38200" y="25811"/>
                    </a:lnTo>
                    <a:lnTo>
                      <a:pt x="37168" y="25221"/>
                    </a:lnTo>
                    <a:close/>
                  </a:path>
                </a:pathLst>
              </a:custGeom>
              <a:grpFill/>
              <a:ln w="3175" cap="flat">
                <a:solidFill>
                  <a:schemeClr val="bg2">
                    <a:lumMod val="90000"/>
                  </a:schemeClr>
                </a:solidFill>
                <a:prstDash val="solid"/>
                <a:miter/>
              </a:ln>
            </p:spPr>
            <p:txBody>
              <a:bodyPr rtlCol="0" anchor="ctr"/>
              <a:lstStyle/>
              <a:p>
                <a:endParaRPr lang="en-GB"/>
              </a:p>
            </p:txBody>
          </p:sp>
          <p:sp>
            <p:nvSpPr>
              <p:cNvPr id="221" name="Freeform: Shape 220">
                <a:extLst>
                  <a:ext uri="{FF2B5EF4-FFF2-40B4-BE49-F238E27FC236}">
                    <a16:creationId xmlns:a16="http://schemas.microsoft.com/office/drawing/2014/main" id="{DBFF3CA7-DEA7-258B-92C2-C5D483D810F3}"/>
                  </a:ext>
                </a:extLst>
              </p:cNvPr>
              <p:cNvSpPr/>
              <p:nvPr/>
            </p:nvSpPr>
            <p:spPr>
              <a:xfrm>
                <a:off x="6394079" y="2655492"/>
                <a:ext cx="249112" cy="174334"/>
              </a:xfrm>
              <a:custGeom>
                <a:avLst/>
                <a:gdLst>
                  <a:gd name="connsiteX0" fmla="*/ 248965 w 249112"/>
                  <a:gd name="connsiteY0" fmla="*/ 98819 h 174334"/>
                  <a:gd name="connsiteX1" fmla="*/ 248523 w 249112"/>
                  <a:gd name="connsiteY1" fmla="*/ 97787 h 174334"/>
                  <a:gd name="connsiteX2" fmla="*/ 242771 w 249112"/>
                  <a:gd name="connsiteY2" fmla="*/ 94247 h 174334"/>
                  <a:gd name="connsiteX3" fmla="*/ 242181 w 249112"/>
                  <a:gd name="connsiteY3" fmla="*/ 93067 h 174334"/>
                  <a:gd name="connsiteX4" fmla="*/ 241591 w 249112"/>
                  <a:gd name="connsiteY4" fmla="*/ 91740 h 174334"/>
                  <a:gd name="connsiteX5" fmla="*/ 242328 w 249112"/>
                  <a:gd name="connsiteY5" fmla="*/ 90412 h 174334"/>
                  <a:gd name="connsiteX6" fmla="*/ 242328 w 249112"/>
                  <a:gd name="connsiteY6" fmla="*/ 89085 h 174334"/>
                  <a:gd name="connsiteX7" fmla="*/ 235839 w 249112"/>
                  <a:gd name="connsiteY7" fmla="*/ 85840 h 174334"/>
                  <a:gd name="connsiteX8" fmla="*/ 230381 w 249112"/>
                  <a:gd name="connsiteY8" fmla="*/ 85397 h 174334"/>
                  <a:gd name="connsiteX9" fmla="*/ 225809 w 249112"/>
                  <a:gd name="connsiteY9" fmla="*/ 85545 h 174334"/>
                  <a:gd name="connsiteX10" fmla="*/ 224187 w 249112"/>
                  <a:gd name="connsiteY10" fmla="*/ 84807 h 174334"/>
                  <a:gd name="connsiteX11" fmla="*/ 224924 w 249112"/>
                  <a:gd name="connsiteY11" fmla="*/ 83185 h 174334"/>
                  <a:gd name="connsiteX12" fmla="*/ 225957 w 249112"/>
                  <a:gd name="connsiteY12" fmla="*/ 80383 h 174334"/>
                  <a:gd name="connsiteX13" fmla="*/ 226252 w 249112"/>
                  <a:gd name="connsiteY13" fmla="*/ 78023 h 174334"/>
                  <a:gd name="connsiteX14" fmla="*/ 225957 w 249112"/>
                  <a:gd name="connsiteY14" fmla="*/ 76990 h 174334"/>
                  <a:gd name="connsiteX15" fmla="*/ 225072 w 249112"/>
                  <a:gd name="connsiteY15" fmla="*/ 76105 h 174334"/>
                  <a:gd name="connsiteX16" fmla="*/ 220794 w 249112"/>
                  <a:gd name="connsiteY16" fmla="*/ 74041 h 174334"/>
                  <a:gd name="connsiteX17" fmla="*/ 214895 w 249112"/>
                  <a:gd name="connsiteY17" fmla="*/ 71091 h 174334"/>
                  <a:gd name="connsiteX18" fmla="*/ 212240 w 249112"/>
                  <a:gd name="connsiteY18" fmla="*/ 67551 h 174334"/>
                  <a:gd name="connsiteX19" fmla="*/ 210765 w 249112"/>
                  <a:gd name="connsiteY19" fmla="*/ 64011 h 174334"/>
                  <a:gd name="connsiteX20" fmla="*/ 209290 w 249112"/>
                  <a:gd name="connsiteY20" fmla="*/ 61799 h 174334"/>
                  <a:gd name="connsiteX21" fmla="*/ 206341 w 249112"/>
                  <a:gd name="connsiteY21" fmla="*/ 60324 h 174334"/>
                  <a:gd name="connsiteX22" fmla="*/ 206488 w 249112"/>
                  <a:gd name="connsiteY22" fmla="*/ 59439 h 174334"/>
                  <a:gd name="connsiteX23" fmla="*/ 208405 w 249112"/>
                  <a:gd name="connsiteY23" fmla="*/ 56047 h 174334"/>
                  <a:gd name="connsiteX24" fmla="*/ 208405 w 249112"/>
                  <a:gd name="connsiteY24" fmla="*/ 55604 h 174334"/>
                  <a:gd name="connsiteX25" fmla="*/ 207520 w 249112"/>
                  <a:gd name="connsiteY25" fmla="*/ 54719 h 174334"/>
                  <a:gd name="connsiteX26" fmla="*/ 203981 w 249112"/>
                  <a:gd name="connsiteY26" fmla="*/ 52949 h 174334"/>
                  <a:gd name="connsiteX27" fmla="*/ 199113 w 249112"/>
                  <a:gd name="connsiteY27" fmla="*/ 49852 h 174334"/>
                  <a:gd name="connsiteX28" fmla="*/ 198966 w 249112"/>
                  <a:gd name="connsiteY28" fmla="*/ 48967 h 174334"/>
                  <a:gd name="connsiteX29" fmla="*/ 199261 w 249112"/>
                  <a:gd name="connsiteY29" fmla="*/ 47050 h 174334"/>
                  <a:gd name="connsiteX30" fmla="*/ 199998 w 249112"/>
                  <a:gd name="connsiteY30" fmla="*/ 45132 h 174334"/>
                  <a:gd name="connsiteX31" fmla="*/ 200883 w 249112"/>
                  <a:gd name="connsiteY31" fmla="*/ 44100 h 174334"/>
                  <a:gd name="connsiteX32" fmla="*/ 203833 w 249112"/>
                  <a:gd name="connsiteY32" fmla="*/ 40118 h 174334"/>
                  <a:gd name="connsiteX33" fmla="*/ 203833 w 249112"/>
                  <a:gd name="connsiteY33" fmla="*/ 38790 h 174334"/>
                  <a:gd name="connsiteX34" fmla="*/ 203391 w 249112"/>
                  <a:gd name="connsiteY34" fmla="*/ 37020 h 174334"/>
                  <a:gd name="connsiteX35" fmla="*/ 201178 w 249112"/>
                  <a:gd name="connsiteY35" fmla="*/ 33923 h 174334"/>
                  <a:gd name="connsiteX36" fmla="*/ 199556 w 249112"/>
                  <a:gd name="connsiteY36" fmla="*/ 31858 h 174334"/>
                  <a:gd name="connsiteX37" fmla="*/ 199408 w 249112"/>
                  <a:gd name="connsiteY37" fmla="*/ 30826 h 174334"/>
                  <a:gd name="connsiteX38" fmla="*/ 199703 w 249112"/>
                  <a:gd name="connsiteY38" fmla="*/ 29941 h 174334"/>
                  <a:gd name="connsiteX39" fmla="*/ 200736 w 249112"/>
                  <a:gd name="connsiteY39" fmla="*/ 28908 h 174334"/>
                  <a:gd name="connsiteX40" fmla="*/ 201768 w 249112"/>
                  <a:gd name="connsiteY40" fmla="*/ 27581 h 174334"/>
                  <a:gd name="connsiteX41" fmla="*/ 202063 w 249112"/>
                  <a:gd name="connsiteY41" fmla="*/ 22861 h 174334"/>
                  <a:gd name="connsiteX42" fmla="*/ 201916 w 249112"/>
                  <a:gd name="connsiteY42" fmla="*/ 21239 h 174334"/>
                  <a:gd name="connsiteX43" fmla="*/ 201325 w 249112"/>
                  <a:gd name="connsiteY43" fmla="*/ 20206 h 174334"/>
                  <a:gd name="connsiteX44" fmla="*/ 200588 w 249112"/>
                  <a:gd name="connsiteY44" fmla="*/ 19764 h 174334"/>
                  <a:gd name="connsiteX45" fmla="*/ 199261 w 249112"/>
                  <a:gd name="connsiteY45" fmla="*/ 20059 h 174334"/>
                  <a:gd name="connsiteX46" fmla="*/ 197196 w 249112"/>
                  <a:gd name="connsiteY46" fmla="*/ 19321 h 174334"/>
                  <a:gd name="connsiteX47" fmla="*/ 195574 w 249112"/>
                  <a:gd name="connsiteY47" fmla="*/ 18141 h 174334"/>
                  <a:gd name="connsiteX48" fmla="*/ 194689 w 249112"/>
                  <a:gd name="connsiteY48" fmla="*/ 17699 h 174334"/>
                  <a:gd name="connsiteX49" fmla="*/ 193656 w 249112"/>
                  <a:gd name="connsiteY49" fmla="*/ 16372 h 174334"/>
                  <a:gd name="connsiteX50" fmla="*/ 190707 w 249112"/>
                  <a:gd name="connsiteY50" fmla="*/ 13864 h 174334"/>
                  <a:gd name="connsiteX51" fmla="*/ 190264 w 249112"/>
                  <a:gd name="connsiteY51" fmla="*/ 13274 h 174334"/>
                  <a:gd name="connsiteX52" fmla="*/ 184364 w 249112"/>
                  <a:gd name="connsiteY52" fmla="*/ 11062 h 174334"/>
                  <a:gd name="connsiteX53" fmla="*/ 179349 w 249112"/>
                  <a:gd name="connsiteY53" fmla="*/ 11504 h 174334"/>
                  <a:gd name="connsiteX54" fmla="*/ 176695 w 249112"/>
                  <a:gd name="connsiteY54" fmla="*/ 11062 h 174334"/>
                  <a:gd name="connsiteX55" fmla="*/ 175220 w 249112"/>
                  <a:gd name="connsiteY55" fmla="*/ 11652 h 174334"/>
                  <a:gd name="connsiteX56" fmla="*/ 173745 w 249112"/>
                  <a:gd name="connsiteY56" fmla="*/ 12979 h 174334"/>
                  <a:gd name="connsiteX57" fmla="*/ 171532 w 249112"/>
                  <a:gd name="connsiteY57" fmla="*/ 13864 h 174334"/>
                  <a:gd name="connsiteX58" fmla="*/ 170057 w 249112"/>
                  <a:gd name="connsiteY58" fmla="*/ 13864 h 174334"/>
                  <a:gd name="connsiteX59" fmla="*/ 168583 w 249112"/>
                  <a:gd name="connsiteY59" fmla="*/ 14602 h 174334"/>
                  <a:gd name="connsiteX60" fmla="*/ 164748 w 249112"/>
                  <a:gd name="connsiteY60" fmla="*/ 16962 h 174334"/>
                  <a:gd name="connsiteX61" fmla="*/ 162978 w 249112"/>
                  <a:gd name="connsiteY61" fmla="*/ 15487 h 174334"/>
                  <a:gd name="connsiteX62" fmla="*/ 161355 w 249112"/>
                  <a:gd name="connsiteY62" fmla="*/ 13274 h 174334"/>
                  <a:gd name="connsiteX63" fmla="*/ 161946 w 249112"/>
                  <a:gd name="connsiteY63" fmla="*/ 11504 h 174334"/>
                  <a:gd name="connsiteX64" fmla="*/ 162536 w 249112"/>
                  <a:gd name="connsiteY64" fmla="*/ 9734 h 174334"/>
                  <a:gd name="connsiteX65" fmla="*/ 162536 w 249112"/>
                  <a:gd name="connsiteY65" fmla="*/ 8702 h 174334"/>
                  <a:gd name="connsiteX66" fmla="*/ 161946 w 249112"/>
                  <a:gd name="connsiteY66" fmla="*/ 7669 h 174334"/>
                  <a:gd name="connsiteX67" fmla="*/ 159586 w 249112"/>
                  <a:gd name="connsiteY67" fmla="*/ 6637 h 174334"/>
                  <a:gd name="connsiteX68" fmla="*/ 154423 w 249112"/>
                  <a:gd name="connsiteY68" fmla="*/ 4572 h 174334"/>
                  <a:gd name="connsiteX69" fmla="*/ 152948 w 249112"/>
                  <a:gd name="connsiteY69" fmla="*/ 4572 h 174334"/>
                  <a:gd name="connsiteX70" fmla="*/ 150736 w 249112"/>
                  <a:gd name="connsiteY70" fmla="*/ 5310 h 174334"/>
                  <a:gd name="connsiteX71" fmla="*/ 146754 w 249112"/>
                  <a:gd name="connsiteY71" fmla="*/ 7522 h 174334"/>
                  <a:gd name="connsiteX72" fmla="*/ 145427 w 249112"/>
                  <a:gd name="connsiteY72" fmla="*/ 7080 h 174334"/>
                  <a:gd name="connsiteX73" fmla="*/ 144099 w 249112"/>
                  <a:gd name="connsiteY73" fmla="*/ 5310 h 174334"/>
                  <a:gd name="connsiteX74" fmla="*/ 142624 w 249112"/>
                  <a:gd name="connsiteY74" fmla="*/ 3097 h 174334"/>
                  <a:gd name="connsiteX75" fmla="*/ 140707 w 249112"/>
                  <a:gd name="connsiteY75" fmla="*/ 2065 h 174334"/>
                  <a:gd name="connsiteX76" fmla="*/ 136725 w 249112"/>
                  <a:gd name="connsiteY76" fmla="*/ 2065 h 174334"/>
                  <a:gd name="connsiteX77" fmla="*/ 136282 w 249112"/>
                  <a:gd name="connsiteY77" fmla="*/ 2212 h 174334"/>
                  <a:gd name="connsiteX78" fmla="*/ 134365 w 249112"/>
                  <a:gd name="connsiteY78" fmla="*/ 3540 h 174334"/>
                  <a:gd name="connsiteX79" fmla="*/ 133480 w 249112"/>
                  <a:gd name="connsiteY79" fmla="*/ 3392 h 174334"/>
                  <a:gd name="connsiteX80" fmla="*/ 129940 w 249112"/>
                  <a:gd name="connsiteY80" fmla="*/ 148 h 174334"/>
                  <a:gd name="connsiteX81" fmla="*/ 129055 w 249112"/>
                  <a:gd name="connsiteY81" fmla="*/ 0 h 174334"/>
                  <a:gd name="connsiteX82" fmla="*/ 126843 w 249112"/>
                  <a:gd name="connsiteY82" fmla="*/ 442 h 174334"/>
                  <a:gd name="connsiteX83" fmla="*/ 123303 w 249112"/>
                  <a:gd name="connsiteY83" fmla="*/ 2655 h 174334"/>
                  <a:gd name="connsiteX84" fmla="*/ 117993 w 249112"/>
                  <a:gd name="connsiteY84" fmla="*/ 7522 h 174334"/>
                  <a:gd name="connsiteX85" fmla="*/ 116666 w 249112"/>
                  <a:gd name="connsiteY85" fmla="*/ 8702 h 174334"/>
                  <a:gd name="connsiteX86" fmla="*/ 115338 w 249112"/>
                  <a:gd name="connsiteY86" fmla="*/ 12389 h 174334"/>
                  <a:gd name="connsiteX87" fmla="*/ 114896 w 249112"/>
                  <a:gd name="connsiteY87" fmla="*/ 12832 h 174334"/>
                  <a:gd name="connsiteX88" fmla="*/ 111946 w 249112"/>
                  <a:gd name="connsiteY88" fmla="*/ 12684 h 174334"/>
                  <a:gd name="connsiteX89" fmla="*/ 111061 w 249112"/>
                  <a:gd name="connsiteY89" fmla="*/ 12537 h 174334"/>
                  <a:gd name="connsiteX90" fmla="*/ 107964 w 249112"/>
                  <a:gd name="connsiteY90" fmla="*/ 12684 h 174334"/>
                  <a:gd name="connsiteX91" fmla="*/ 101326 w 249112"/>
                  <a:gd name="connsiteY91" fmla="*/ 11652 h 174334"/>
                  <a:gd name="connsiteX92" fmla="*/ 98672 w 249112"/>
                  <a:gd name="connsiteY92" fmla="*/ 12242 h 174334"/>
                  <a:gd name="connsiteX93" fmla="*/ 95280 w 249112"/>
                  <a:gd name="connsiteY93" fmla="*/ 16076 h 174334"/>
                  <a:gd name="connsiteX94" fmla="*/ 93952 w 249112"/>
                  <a:gd name="connsiteY94" fmla="*/ 16666 h 174334"/>
                  <a:gd name="connsiteX95" fmla="*/ 89970 w 249112"/>
                  <a:gd name="connsiteY95" fmla="*/ 17256 h 174334"/>
                  <a:gd name="connsiteX96" fmla="*/ 89232 w 249112"/>
                  <a:gd name="connsiteY96" fmla="*/ 17699 h 174334"/>
                  <a:gd name="connsiteX97" fmla="*/ 89232 w 249112"/>
                  <a:gd name="connsiteY97" fmla="*/ 19321 h 174334"/>
                  <a:gd name="connsiteX98" fmla="*/ 88642 w 249112"/>
                  <a:gd name="connsiteY98" fmla="*/ 22124 h 174334"/>
                  <a:gd name="connsiteX99" fmla="*/ 87315 w 249112"/>
                  <a:gd name="connsiteY99" fmla="*/ 25663 h 174334"/>
                  <a:gd name="connsiteX100" fmla="*/ 85988 w 249112"/>
                  <a:gd name="connsiteY100" fmla="*/ 28466 h 174334"/>
                  <a:gd name="connsiteX101" fmla="*/ 85692 w 249112"/>
                  <a:gd name="connsiteY101" fmla="*/ 29498 h 174334"/>
                  <a:gd name="connsiteX102" fmla="*/ 86725 w 249112"/>
                  <a:gd name="connsiteY102" fmla="*/ 30383 h 174334"/>
                  <a:gd name="connsiteX103" fmla="*/ 91592 w 249112"/>
                  <a:gd name="connsiteY103" fmla="*/ 30826 h 174334"/>
                  <a:gd name="connsiteX104" fmla="*/ 93657 w 249112"/>
                  <a:gd name="connsiteY104" fmla="*/ 31268 h 174334"/>
                  <a:gd name="connsiteX105" fmla="*/ 94099 w 249112"/>
                  <a:gd name="connsiteY105" fmla="*/ 32006 h 174334"/>
                  <a:gd name="connsiteX106" fmla="*/ 92920 w 249112"/>
                  <a:gd name="connsiteY106" fmla="*/ 33038 h 174334"/>
                  <a:gd name="connsiteX107" fmla="*/ 91445 w 249112"/>
                  <a:gd name="connsiteY107" fmla="*/ 33776 h 174334"/>
                  <a:gd name="connsiteX108" fmla="*/ 90707 w 249112"/>
                  <a:gd name="connsiteY108" fmla="*/ 34513 h 174334"/>
                  <a:gd name="connsiteX109" fmla="*/ 89527 w 249112"/>
                  <a:gd name="connsiteY109" fmla="*/ 37315 h 174334"/>
                  <a:gd name="connsiteX110" fmla="*/ 81415 w 249112"/>
                  <a:gd name="connsiteY110" fmla="*/ 36873 h 174334"/>
                  <a:gd name="connsiteX111" fmla="*/ 80383 w 249112"/>
                  <a:gd name="connsiteY111" fmla="*/ 37463 h 174334"/>
                  <a:gd name="connsiteX112" fmla="*/ 79793 w 249112"/>
                  <a:gd name="connsiteY112" fmla="*/ 38643 h 174334"/>
                  <a:gd name="connsiteX113" fmla="*/ 79350 w 249112"/>
                  <a:gd name="connsiteY113" fmla="*/ 40118 h 174334"/>
                  <a:gd name="connsiteX114" fmla="*/ 78318 w 249112"/>
                  <a:gd name="connsiteY114" fmla="*/ 41887 h 174334"/>
                  <a:gd name="connsiteX115" fmla="*/ 76253 w 249112"/>
                  <a:gd name="connsiteY115" fmla="*/ 43362 h 174334"/>
                  <a:gd name="connsiteX116" fmla="*/ 72861 w 249112"/>
                  <a:gd name="connsiteY116" fmla="*/ 43952 h 174334"/>
                  <a:gd name="connsiteX117" fmla="*/ 70058 w 249112"/>
                  <a:gd name="connsiteY117" fmla="*/ 44985 h 174334"/>
                  <a:gd name="connsiteX118" fmla="*/ 67994 w 249112"/>
                  <a:gd name="connsiteY118" fmla="*/ 48082 h 174334"/>
                  <a:gd name="connsiteX119" fmla="*/ 66519 w 249112"/>
                  <a:gd name="connsiteY119" fmla="*/ 52212 h 174334"/>
                  <a:gd name="connsiteX120" fmla="*/ 66519 w 249112"/>
                  <a:gd name="connsiteY120" fmla="*/ 55162 h 174334"/>
                  <a:gd name="connsiteX121" fmla="*/ 66814 w 249112"/>
                  <a:gd name="connsiteY121" fmla="*/ 56784 h 174334"/>
                  <a:gd name="connsiteX122" fmla="*/ 66519 w 249112"/>
                  <a:gd name="connsiteY122" fmla="*/ 57817 h 174334"/>
                  <a:gd name="connsiteX123" fmla="*/ 65486 w 249112"/>
                  <a:gd name="connsiteY123" fmla="*/ 58849 h 174334"/>
                  <a:gd name="connsiteX124" fmla="*/ 63864 w 249112"/>
                  <a:gd name="connsiteY124" fmla="*/ 61504 h 174334"/>
                  <a:gd name="connsiteX125" fmla="*/ 62537 w 249112"/>
                  <a:gd name="connsiteY125" fmla="*/ 64454 h 174334"/>
                  <a:gd name="connsiteX126" fmla="*/ 61947 w 249112"/>
                  <a:gd name="connsiteY126" fmla="*/ 66076 h 174334"/>
                  <a:gd name="connsiteX127" fmla="*/ 62241 w 249112"/>
                  <a:gd name="connsiteY127" fmla="*/ 66961 h 174334"/>
                  <a:gd name="connsiteX128" fmla="*/ 63716 w 249112"/>
                  <a:gd name="connsiteY128" fmla="*/ 66961 h 174334"/>
                  <a:gd name="connsiteX129" fmla="*/ 65929 w 249112"/>
                  <a:gd name="connsiteY129" fmla="*/ 67551 h 174334"/>
                  <a:gd name="connsiteX130" fmla="*/ 67256 w 249112"/>
                  <a:gd name="connsiteY130" fmla="*/ 68731 h 174334"/>
                  <a:gd name="connsiteX131" fmla="*/ 67698 w 249112"/>
                  <a:gd name="connsiteY131" fmla="*/ 70058 h 174334"/>
                  <a:gd name="connsiteX132" fmla="*/ 67698 w 249112"/>
                  <a:gd name="connsiteY132" fmla="*/ 71681 h 174334"/>
                  <a:gd name="connsiteX133" fmla="*/ 67256 w 249112"/>
                  <a:gd name="connsiteY133" fmla="*/ 72418 h 174334"/>
                  <a:gd name="connsiteX134" fmla="*/ 65486 w 249112"/>
                  <a:gd name="connsiteY134" fmla="*/ 73008 h 174334"/>
                  <a:gd name="connsiteX135" fmla="*/ 62684 w 249112"/>
                  <a:gd name="connsiteY135" fmla="*/ 73008 h 174334"/>
                  <a:gd name="connsiteX136" fmla="*/ 60914 w 249112"/>
                  <a:gd name="connsiteY136" fmla="*/ 72271 h 174334"/>
                  <a:gd name="connsiteX137" fmla="*/ 60619 w 249112"/>
                  <a:gd name="connsiteY137" fmla="*/ 71828 h 174334"/>
                  <a:gd name="connsiteX138" fmla="*/ 61356 w 249112"/>
                  <a:gd name="connsiteY138" fmla="*/ 70353 h 174334"/>
                  <a:gd name="connsiteX139" fmla="*/ 60914 w 249112"/>
                  <a:gd name="connsiteY139" fmla="*/ 68583 h 174334"/>
                  <a:gd name="connsiteX140" fmla="*/ 59734 w 249112"/>
                  <a:gd name="connsiteY140" fmla="*/ 67551 h 174334"/>
                  <a:gd name="connsiteX141" fmla="*/ 57374 w 249112"/>
                  <a:gd name="connsiteY141" fmla="*/ 69026 h 174334"/>
                  <a:gd name="connsiteX142" fmla="*/ 55014 w 249112"/>
                  <a:gd name="connsiteY142" fmla="*/ 69026 h 174334"/>
                  <a:gd name="connsiteX143" fmla="*/ 52360 w 249112"/>
                  <a:gd name="connsiteY143" fmla="*/ 70353 h 174334"/>
                  <a:gd name="connsiteX144" fmla="*/ 50590 w 249112"/>
                  <a:gd name="connsiteY144" fmla="*/ 72566 h 174334"/>
                  <a:gd name="connsiteX145" fmla="*/ 48820 w 249112"/>
                  <a:gd name="connsiteY145" fmla="*/ 73303 h 174334"/>
                  <a:gd name="connsiteX146" fmla="*/ 44247 w 249112"/>
                  <a:gd name="connsiteY146" fmla="*/ 72861 h 174334"/>
                  <a:gd name="connsiteX147" fmla="*/ 43068 w 249112"/>
                  <a:gd name="connsiteY147" fmla="*/ 73746 h 174334"/>
                  <a:gd name="connsiteX148" fmla="*/ 42183 w 249112"/>
                  <a:gd name="connsiteY148" fmla="*/ 78170 h 174334"/>
                  <a:gd name="connsiteX149" fmla="*/ 41593 w 249112"/>
                  <a:gd name="connsiteY149" fmla="*/ 78908 h 174334"/>
                  <a:gd name="connsiteX150" fmla="*/ 37758 w 249112"/>
                  <a:gd name="connsiteY150" fmla="*/ 78760 h 174334"/>
                  <a:gd name="connsiteX151" fmla="*/ 34070 w 249112"/>
                  <a:gd name="connsiteY151" fmla="*/ 80530 h 174334"/>
                  <a:gd name="connsiteX152" fmla="*/ 29794 w 249112"/>
                  <a:gd name="connsiteY152" fmla="*/ 81858 h 174334"/>
                  <a:gd name="connsiteX153" fmla="*/ 27728 w 249112"/>
                  <a:gd name="connsiteY153" fmla="*/ 80973 h 174334"/>
                  <a:gd name="connsiteX154" fmla="*/ 26549 w 249112"/>
                  <a:gd name="connsiteY154" fmla="*/ 79793 h 174334"/>
                  <a:gd name="connsiteX155" fmla="*/ 24189 w 249112"/>
                  <a:gd name="connsiteY155" fmla="*/ 80088 h 174334"/>
                  <a:gd name="connsiteX156" fmla="*/ 21681 w 249112"/>
                  <a:gd name="connsiteY156" fmla="*/ 80530 h 174334"/>
                  <a:gd name="connsiteX157" fmla="*/ 20059 w 249112"/>
                  <a:gd name="connsiteY157" fmla="*/ 80235 h 174334"/>
                  <a:gd name="connsiteX158" fmla="*/ 18142 w 249112"/>
                  <a:gd name="connsiteY158" fmla="*/ 80383 h 174334"/>
                  <a:gd name="connsiteX159" fmla="*/ 14602 w 249112"/>
                  <a:gd name="connsiteY159" fmla="*/ 81268 h 174334"/>
                  <a:gd name="connsiteX160" fmla="*/ 10030 w 249112"/>
                  <a:gd name="connsiteY160" fmla="*/ 80973 h 174334"/>
                  <a:gd name="connsiteX161" fmla="*/ 8112 w 249112"/>
                  <a:gd name="connsiteY161" fmla="*/ 80235 h 174334"/>
                  <a:gd name="connsiteX162" fmla="*/ 11062 w 249112"/>
                  <a:gd name="connsiteY162" fmla="*/ 92330 h 174334"/>
                  <a:gd name="connsiteX163" fmla="*/ 15929 w 249112"/>
                  <a:gd name="connsiteY163" fmla="*/ 104129 h 174334"/>
                  <a:gd name="connsiteX164" fmla="*/ 17847 w 249112"/>
                  <a:gd name="connsiteY164" fmla="*/ 109734 h 174334"/>
                  <a:gd name="connsiteX165" fmla="*/ 18584 w 249112"/>
                  <a:gd name="connsiteY165" fmla="*/ 112683 h 174334"/>
                  <a:gd name="connsiteX166" fmla="*/ 19174 w 249112"/>
                  <a:gd name="connsiteY166" fmla="*/ 116961 h 174334"/>
                  <a:gd name="connsiteX167" fmla="*/ 19321 w 249112"/>
                  <a:gd name="connsiteY167" fmla="*/ 120058 h 174334"/>
                  <a:gd name="connsiteX168" fmla="*/ 19321 w 249112"/>
                  <a:gd name="connsiteY168" fmla="*/ 121828 h 174334"/>
                  <a:gd name="connsiteX169" fmla="*/ 18879 w 249112"/>
                  <a:gd name="connsiteY169" fmla="*/ 124188 h 174334"/>
                  <a:gd name="connsiteX170" fmla="*/ 17404 w 249112"/>
                  <a:gd name="connsiteY170" fmla="*/ 125515 h 174334"/>
                  <a:gd name="connsiteX171" fmla="*/ 7965 w 249112"/>
                  <a:gd name="connsiteY171" fmla="*/ 129497 h 174334"/>
                  <a:gd name="connsiteX172" fmla="*/ 6047 w 249112"/>
                  <a:gd name="connsiteY172" fmla="*/ 130677 h 174334"/>
                  <a:gd name="connsiteX173" fmla="*/ 3245 w 249112"/>
                  <a:gd name="connsiteY173" fmla="*/ 133775 h 174334"/>
                  <a:gd name="connsiteX174" fmla="*/ 738 w 249112"/>
                  <a:gd name="connsiteY174" fmla="*/ 137019 h 174334"/>
                  <a:gd name="connsiteX175" fmla="*/ 148 w 249112"/>
                  <a:gd name="connsiteY175" fmla="*/ 138052 h 174334"/>
                  <a:gd name="connsiteX176" fmla="*/ 0 w 249112"/>
                  <a:gd name="connsiteY176" fmla="*/ 138789 h 174334"/>
                  <a:gd name="connsiteX177" fmla="*/ 590 w 249112"/>
                  <a:gd name="connsiteY177" fmla="*/ 139822 h 174334"/>
                  <a:gd name="connsiteX178" fmla="*/ 3983 w 249112"/>
                  <a:gd name="connsiteY178" fmla="*/ 141444 h 174334"/>
                  <a:gd name="connsiteX179" fmla="*/ 7375 w 249112"/>
                  <a:gd name="connsiteY179" fmla="*/ 142919 h 174334"/>
                  <a:gd name="connsiteX180" fmla="*/ 8407 w 249112"/>
                  <a:gd name="connsiteY180" fmla="*/ 143952 h 174334"/>
                  <a:gd name="connsiteX181" fmla="*/ 11062 w 249112"/>
                  <a:gd name="connsiteY181" fmla="*/ 145131 h 174334"/>
                  <a:gd name="connsiteX182" fmla="*/ 11947 w 249112"/>
                  <a:gd name="connsiteY182" fmla="*/ 146311 h 174334"/>
                  <a:gd name="connsiteX183" fmla="*/ 12389 w 249112"/>
                  <a:gd name="connsiteY183" fmla="*/ 147344 h 174334"/>
                  <a:gd name="connsiteX184" fmla="*/ 12389 w 249112"/>
                  <a:gd name="connsiteY184" fmla="*/ 149704 h 174334"/>
                  <a:gd name="connsiteX185" fmla="*/ 11209 w 249112"/>
                  <a:gd name="connsiteY185" fmla="*/ 152948 h 174334"/>
                  <a:gd name="connsiteX186" fmla="*/ 11800 w 249112"/>
                  <a:gd name="connsiteY186" fmla="*/ 155456 h 174334"/>
                  <a:gd name="connsiteX187" fmla="*/ 10619 w 249112"/>
                  <a:gd name="connsiteY187" fmla="*/ 157078 h 174334"/>
                  <a:gd name="connsiteX188" fmla="*/ 9587 w 249112"/>
                  <a:gd name="connsiteY188" fmla="*/ 158848 h 174334"/>
                  <a:gd name="connsiteX189" fmla="*/ 9440 w 249112"/>
                  <a:gd name="connsiteY189" fmla="*/ 162093 h 174334"/>
                  <a:gd name="connsiteX190" fmla="*/ 11209 w 249112"/>
                  <a:gd name="connsiteY190" fmla="*/ 165633 h 174334"/>
                  <a:gd name="connsiteX191" fmla="*/ 11357 w 249112"/>
                  <a:gd name="connsiteY191" fmla="*/ 165338 h 174334"/>
                  <a:gd name="connsiteX192" fmla="*/ 11209 w 249112"/>
                  <a:gd name="connsiteY192" fmla="*/ 162388 h 174334"/>
                  <a:gd name="connsiteX193" fmla="*/ 12242 w 249112"/>
                  <a:gd name="connsiteY193" fmla="*/ 161798 h 174334"/>
                  <a:gd name="connsiteX194" fmla="*/ 13864 w 249112"/>
                  <a:gd name="connsiteY194" fmla="*/ 161355 h 174334"/>
                  <a:gd name="connsiteX195" fmla="*/ 16076 w 249112"/>
                  <a:gd name="connsiteY195" fmla="*/ 161503 h 174334"/>
                  <a:gd name="connsiteX196" fmla="*/ 17994 w 249112"/>
                  <a:gd name="connsiteY196" fmla="*/ 161945 h 174334"/>
                  <a:gd name="connsiteX197" fmla="*/ 20206 w 249112"/>
                  <a:gd name="connsiteY197" fmla="*/ 163273 h 174334"/>
                  <a:gd name="connsiteX198" fmla="*/ 20944 w 249112"/>
                  <a:gd name="connsiteY198" fmla="*/ 162978 h 174334"/>
                  <a:gd name="connsiteX199" fmla="*/ 24779 w 249112"/>
                  <a:gd name="connsiteY199" fmla="*/ 160470 h 174334"/>
                  <a:gd name="connsiteX200" fmla="*/ 28761 w 249112"/>
                  <a:gd name="connsiteY200" fmla="*/ 156636 h 174334"/>
                  <a:gd name="connsiteX201" fmla="*/ 29941 w 249112"/>
                  <a:gd name="connsiteY201" fmla="*/ 154423 h 174334"/>
                  <a:gd name="connsiteX202" fmla="*/ 30973 w 249112"/>
                  <a:gd name="connsiteY202" fmla="*/ 153391 h 174334"/>
                  <a:gd name="connsiteX203" fmla="*/ 34513 w 249112"/>
                  <a:gd name="connsiteY203" fmla="*/ 152948 h 174334"/>
                  <a:gd name="connsiteX204" fmla="*/ 37463 w 249112"/>
                  <a:gd name="connsiteY204" fmla="*/ 152653 h 174334"/>
                  <a:gd name="connsiteX205" fmla="*/ 39380 w 249112"/>
                  <a:gd name="connsiteY205" fmla="*/ 152653 h 174334"/>
                  <a:gd name="connsiteX206" fmla="*/ 44100 w 249112"/>
                  <a:gd name="connsiteY206" fmla="*/ 152359 h 174334"/>
                  <a:gd name="connsiteX207" fmla="*/ 46903 w 249112"/>
                  <a:gd name="connsiteY207" fmla="*/ 151916 h 174334"/>
                  <a:gd name="connsiteX208" fmla="*/ 49410 w 249112"/>
                  <a:gd name="connsiteY208" fmla="*/ 151179 h 174334"/>
                  <a:gd name="connsiteX209" fmla="*/ 54572 w 249112"/>
                  <a:gd name="connsiteY209" fmla="*/ 151031 h 174334"/>
                  <a:gd name="connsiteX210" fmla="*/ 62831 w 249112"/>
                  <a:gd name="connsiteY210" fmla="*/ 151473 h 174334"/>
                  <a:gd name="connsiteX211" fmla="*/ 68141 w 249112"/>
                  <a:gd name="connsiteY211" fmla="*/ 151473 h 174334"/>
                  <a:gd name="connsiteX212" fmla="*/ 71828 w 249112"/>
                  <a:gd name="connsiteY212" fmla="*/ 151769 h 174334"/>
                  <a:gd name="connsiteX213" fmla="*/ 80678 w 249112"/>
                  <a:gd name="connsiteY213" fmla="*/ 153833 h 174334"/>
                  <a:gd name="connsiteX214" fmla="*/ 84070 w 249112"/>
                  <a:gd name="connsiteY214" fmla="*/ 154276 h 174334"/>
                  <a:gd name="connsiteX215" fmla="*/ 85545 w 249112"/>
                  <a:gd name="connsiteY215" fmla="*/ 155308 h 174334"/>
                  <a:gd name="connsiteX216" fmla="*/ 88642 w 249112"/>
                  <a:gd name="connsiteY216" fmla="*/ 155751 h 174334"/>
                  <a:gd name="connsiteX217" fmla="*/ 93952 w 249112"/>
                  <a:gd name="connsiteY217" fmla="*/ 156783 h 174334"/>
                  <a:gd name="connsiteX218" fmla="*/ 98672 w 249112"/>
                  <a:gd name="connsiteY218" fmla="*/ 157373 h 174334"/>
                  <a:gd name="connsiteX219" fmla="*/ 101769 w 249112"/>
                  <a:gd name="connsiteY219" fmla="*/ 157078 h 174334"/>
                  <a:gd name="connsiteX220" fmla="*/ 103539 w 249112"/>
                  <a:gd name="connsiteY220" fmla="*/ 157373 h 174334"/>
                  <a:gd name="connsiteX221" fmla="*/ 106931 w 249112"/>
                  <a:gd name="connsiteY221" fmla="*/ 162240 h 174334"/>
                  <a:gd name="connsiteX222" fmla="*/ 107669 w 249112"/>
                  <a:gd name="connsiteY222" fmla="*/ 162830 h 174334"/>
                  <a:gd name="connsiteX223" fmla="*/ 108996 w 249112"/>
                  <a:gd name="connsiteY223" fmla="*/ 162978 h 174334"/>
                  <a:gd name="connsiteX224" fmla="*/ 111651 w 249112"/>
                  <a:gd name="connsiteY224" fmla="*/ 162535 h 174334"/>
                  <a:gd name="connsiteX225" fmla="*/ 115633 w 249112"/>
                  <a:gd name="connsiteY225" fmla="*/ 162683 h 174334"/>
                  <a:gd name="connsiteX226" fmla="*/ 117993 w 249112"/>
                  <a:gd name="connsiteY226" fmla="*/ 163715 h 174334"/>
                  <a:gd name="connsiteX227" fmla="*/ 117551 w 249112"/>
                  <a:gd name="connsiteY227" fmla="*/ 166518 h 174334"/>
                  <a:gd name="connsiteX228" fmla="*/ 118141 w 249112"/>
                  <a:gd name="connsiteY228" fmla="*/ 166960 h 174334"/>
                  <a:gd name="connsiteX229" fmla="*/ 119320 w 249112"/>
                  <a:gd name="connsiteY229" fmla="*/ 166813 h 174334"/>
                  <a:gd name="connsiteX230" fmla="*/ 120501 w 249112"/>
                  <a:gd name="connsiteY230" fmla="*/ 165190 h 174334"/>
                  <a:gd name="connsiteX231" fmla="*/ 121533 w 249112"/>
                  <a:gd name="connsiteY231" fmla="*/ 163568 h 174334"/>
                  <a:gd name="connsiteX232" fmla="*/ 122270 w 249112"/>
                  <a:gd name="connsiteY232" fmla="*/ 162978 h 174334"/>
                  <a:gd name="connsiteX233" fmla="*/ 126252 w 249112"/>
                  <a:gd name="connsiteY233" fmla="*/ 164158 h 174334"/>
                  <a:gd name="connsiteX234" fmla="*/ 128170 w 249112"/>
                  <a:gd name="connsiteY234" fmla="*/ 164010 h 174334"/>
                  <a:gd name="connsiteX235" fmla="*/ 129793 w 249112"/>
                  <a:gd name="connsiteY235" fmla="*/ 162683 h 174334"/>
                  <a:gd name="connsiteX236" fmla="*/ 130825 w 249112"/>
                  <a:gd name="connsiteY236" fmla="*/ 162388 h 174334"/>
                  <a:gd name="connsiteX237" fmla="*/ 133627 w 249112"/>
                  <a:gd name="connsiteY237" fmla="*/ 163420 h 174334"/>
                  <a:gd name="connsiteX238" fmla="*/ 137167 w 249112"/>
                  <a:gd name="connsiteY238" fmla="*/ 164010 h 174334"/>
                  <a:gd name="connsiteX239" fmla="*/ 139970 w 249112"/>
                  <a:gd name="connsiteY239" fmla="*/ 164010 h 174334"/>
                  <a:gd name="connsiteX240" fmla="*/ 141739 w 249112"/>
                  <a:gd name="connsiteY240" fmla="*/ 164748 h 174334"/>
                  <a:gd name="connsiteX241" fmla="*/ 142919 w 249112"/>
                  <a:gd name="connsiteY241" fmla="*/ 167698 h 174334"/>
                  <a:gd name="connsiteX242" fmla="*/ 144099 w 249112"/>
                  <a:gd name="connsiteY242" fmla="*/ 168287 h 174334"/>
                  <a:gd name="connsiteX243" fmla="*/ 145131 w 249112"/>
                  <a:gd name="connsiteY243" fmla="*/ 168583 h 174334"/>
                  <a:gd name="connsiteX244" fmla="*/ 146754 w 249112"/>
                  <a:gd name="connsiteY244" fmla="*/ 165780 h 174334"/>
                  <a:gd name="connsiteX245" fmla="*/ 148229 w 249112"/>
                  <a:gd name="connsiteY245" fmla="*/ 164748 h 174334"/>
                  <a:gd name="connsiteX246" fmla="*/ 150294 w 249112"/>
                  <a:gd name="connsiteY246" fmla="*/ 164010 h 174334"/>
                  <a:gd name="connsiteX247" fmla="*/ 151621 w 249112"/>
                  <a:gd name="connsiteY247" fmla="*/ 163715 h 174334"/>
                  <a:gd name="connsiteX248" fmla="*/ 152506 w 249112"/>
                  <a:gd name="connsiteY248" fmla="*/ 162830 h 174334"/>
                  <a:gd name="connsiteX249" fmla="*/ 153686 w 249112"/>
                  <a:gd name="connsiteY249" fmla="*/ 161798 h 174334"/>
                  <a:gd name="connsiteX250" fmla="*/ 154866 w 249112"/>
                  <a:gd name="connsiteY250" fmla="*/ 161798 h 174334"/>
                  <a:gd name="connsiteX251" fmla="*/ 155751 w 249112"/>
                  <a:gd name="connsiteY251" fmla="*/ 162093 h 174334"/>
                  <a:gd name="connsiteX252" fmla="*/ 156783 w 249112"/>
                  <a:gd name="connsiteY252" fmla="*/ 163420 h 174334"/>
                  <a:gd name="connsiteX253" fmla="*/ 158111 w 249112"/>
                  <a:gd name="connsiteY253" fmla="*/ 166370 h 174334"/>
                  <a:gd name="connsiteX254" fmla="*/ 160028 w 249112"/>
                  <a:gd name="connsiteY254" fmla="*/ 169172 h 174334"/>
                  <a:gd name="connsiteX255" fmla="*/ 161208 w 249112"/>
                  <a:gd name="connsiteY255" fmla="*/ 170205 h 174334"/>
                  <a:gd name="connsiteX256" fmla="*/ 164453 w 249112"/>
                  <a:gd name="connsiteY256" fmla="*/ 169320 h 174334"/>
                  <a:gd name="connsiteX257" fmla="*/ 166665 w 249112"/>
                  <a:gd name="connsiteY257" fmla="*/ 168435 h 174334"/>
                  <a:gd name="connsiteX258" fmla="*/ 170647 w 249112"/>
                  <a:gd name="connsiteY258" fmla="*/ 168287 h 174334"/>
                  <a:gd name="connsiteX259" fmla="*/ 175957 w 249112"/>
                  <a:gd name="connsiteY259" fmla="*/ 167698 h 174334"/>
                  <a:gd name="connsiteX260" fmla="*/ 179940 w 249112"/>
                  <a:gd name="connsiteY260" fmla="*/ 166813 h 174334"/>
                  <a:gd name="connsiteX261" fmla="*/ 182447 w 249112"/>
                  <a:gd name="connsiteY261" fmla="*/ 166960 h 174334"/>
                  <a:gd name="connsiteX262" fmla="*/ 184069 w 249112"/>
                  <a:gd name="connsiteY262" fmla="*/ 167845 h 174334"/>
                  <a:gd name="connsiteX263" fmla="*/ 186429 w 249112"/>
                  <a:gd name="connsiteY263" fmla="*/ 169615 h 174334"/>
                  <a:gd name="connsiteX264" fmla="*/ 187019 w 249112"/>
                  <a:gd name="connsiteY264" fmla="*/ 172270 h 174334"/>
                  <a:gd name="connsiteX265" fmla="*/ 189969 w 249112"/>
                  <a:gd name="connsiteY265" fmla="*/ 174040 h 174334"/>
                  <a:gd name="connsiteX266" fmla="*/ 192476 w 249112"/>
                  <a:gd name="connsiteY266" fmla="*/ 174335 h 174334"/>
                  <a:gd name="connsiteX267" fmla="*/ 193361 w 249112"/>
                  <a:gd name="connsiteY267" fmla="*/ 172565 h 174334"/>
                  <a:gd name="connsiteX268" fmla="*/ 194836 w 249112"/>
                  <a:gd name="connsiteY268" fmla="*/ 171237 h 174334"/>
                  <a:gd name="connsiteX269" fmla="*/ 194246 w 249112"/>
                  <a:gd name="connsiteY269" fmla="*/ 169467 h 174334"/>
                  <a:gd name="connsiteX270" fmla="*/ 194099 w 249112"/>
                  <a:gd name="connsiteY270" fmla="*/ 167255 h 174334"/>
                  <a:gd name="connsiteX271" fmla="*/ 192919 w 249112"/>
                  <a:gd name="connsiteY271" fmla="*/ 165043 h 174334"/>
                  <a:gd name="connsiteX272" fmla="*/ 192181 w 249112"/>
                  <a:gd name="connsiteY272" fmla="*/ 162830 h 174334"/>
                  <a:gd name="connsiteX273" fmla="*/ 193508 w 249112"/>
                  <a:gd name="connsiteY273" fmla="*/ 159586 h 174334"/>
                  <a:gd name="connsiteX274" fmla="*/ 194983 w 249112"/>
                  <a:gd name="connsiteY274" fmla="*/ 156783 h 174334"/>
                  <a:gd name="connsiteX275" fmla="*/ 195721 w 249112"/>
                  <a:gd name="connsiteY275" fmla="*/ 155308 h 174334"/>
                  <a:gd name="connsiteX276" fmla="*/ 198081 w 249112"/>
                  <a:gd name="connsiteY276" fmla="*/ 152506 h 174334"/>
                  <a:gd name="connsiteX277" fmla="*/ 200441 w 249112"/>
                  <a:gd name="connsiteY277" fmla="*/ 150441 h 174334"/>
                  <a:gd name="connsiteX278" fmla="*/ 203981 w 249112"/>
                  <a:gd name="connsiteY278" fmla="*/ 147196 h 174334"/>
                  <a:gd name="connsiteX279" fmla="*/ 206488 w 249112"/>
                  <a:gd name="connsiteY279" fmla="*/ 146164 h 174334"/>
                  <a:gd name="connsiteX280" fmla="*/ 208848 w 249112"/>
                  <a:gd name="connsiteY280" fmla="*/ 146606 h 174334"/>
                  <a:gd name="connsiteX281" fmla="*/ 210175 w 249112"/>
                  <a:gd name="connsiteY281" fmla="*/ 147049 h 174334"/>
                  <a:gd name="connsiteX282" fmla="*/ 213420 w 249112"/>
                  <a:gd name="connsiteY282" fmla="*/ 145131 h 174334"/>
                  <a:gd name="connsiteX283" fmla="*/ 219467 w 249112"/>
                  <a:gd name="connsiteY283" fmla="*/ 144984 h 174334"/>
                  <a:gd name="connsiteX284" fmla="*/ 224335 w 249112"/>
                  <a:gd name="connsiteY284" fmla="*/ 145279 h 174334"/>
                  <a:gd name="connsiteX285" fmla="*/ 224187 w 249112"/>
                  <a:gd name="connsiteY285" fmla="*/ 144394 h 174334"/>
                  <a:gd name="connsiteX286" fmla="*/ 222417 w 249112"/>
                  <a:gd name="connsiteY286" fmla="*/ 141149 h 174334"/>
                  <a:gd name="connsiteX287" fmla="*/ 221385 w 249112"/>
                  <a:gd name="connsiteY287" fmla="*/ 139674 h 174334"/>
                  <a:gd name="connsiteX288" fmla="*/ 220205 w 249112"/>
                  <a:gd name="connsiteY288" fmla="*/ 138789 h 174334"/>
                  <a:gd name="connsiteX289" fmla="*/ 219467 w 249112"/>
                  <a:gd name="connsiteY289" fmla="*/ 137904 h 174334"/>
                  <a:gd name="connsiteX290" fmla="*/ 219467 w 249112"/>
                  <a:gd name="connsiteY290" fmla="*/ 133922 h 174334"/>
                  <a:gd name="connsiteX291" fmla="*/ 219762 w 249112"/>
                  <a:gd name="connsiteY291" fmla="*/ 130087 h 174334"/>
                  <a:gd name="connsiteX292" fmla="*/ 220500 w 249112"/>
                  <a:gd name="connsiteY292" fmla="*/ 129645 h 174334"/>
                  <a:gd name="connsiteX293" fmla="*/ 218140 w 249112"/>
                  <a:gd name="connsiteY293" fmla="*/ 126548 h 174334"/>
                  <a:gd name="connsiteX294" fmla="*/ 217992 w 249112"/>
                  <a:gd name="connsiteY294" fmla="*/ 124335 h 174334"/>
                  <a:gd name="connsiteX295" fmla="*/ 219172 w 249112"/>
                  <a:gd name="connsiteY295" fmla="*/ 123155 h 174334"/>
                  <a:gd name="connsiteX296" fmla="*/ 219172 w 249112"/>
                  <a:gd name="connsiteY296" fmla="*/ 122123 h 174334"/>
                  <a:gd name="connsiteX297" fmla="*/ 218435 w 249112"/>
                  <a:gd name="connsiteY297" fmla="*/ 120795 h 174334"/>
                  <a:gd name="connsiteX298" fmla="*/ 215927 w 249112"/>
                  <a:gd name="connsiteY298" fmla="*/ 118583 h 174334"/>
                  <a:gd name="connsiteX299" fmla="*/ 213715 w 249112"/>
                  <a:gd name="connsiteY299" fmla="*/ 116076 h 174334"/>
                  <a:gd name="connsiteX300" fmla="*/ 212093 w 249112"/>
                  <a:gd name="connsiteY300" fmla="*/ 114011 h 174334"/>
                  <a:gd name="connsiteX301" fmla="*/ 211208 w 249112"/>
                  <a:gd name="connsiteY301" fmla="*/ 113126 h 174334"/>
                  <a:gd name="connsiteX302" fmla="*/ 212387 w 249112"/>
                  <a:gd name="connsiteY302" fmla="*/ 111503 h 174334"/>
                  <a:gd name="connsiteX303" fmla="*/ 214010 w 249112"/>
                  <a:gd name="connsiteY303" fmla="*/ 108701 h 174334"/>
                  <a:gd name="connsiteX304" fmla="*/ 214600 w 249112"/>
                  <a:gd name="connsiteY304" fmla="*/ 107079 h 174334"/>
                  <a:gd name="connsiteX305" fmla="*/ 215337 w 249112"/>
                  <a:gd name="connsiteY305" fmla="*/ 106784 h 174334"/>
                  <a:gd name="connsiteX306" fmla="*/ 219172 w 249112"/>
                  <a:gd name="connsiteY306" fmla="*/ 106489 h 174334"/>
                  <a:gd name="connsiteX307" fmla="*/ 221827 w 249112"/>
                  <a:gd name="connsiteY307" fmla="*/ 106489 h 174334"/>
                  <a:gd name="connsiteX308" fmla="*/ 223892 w 249112"/>
                  <a:gd name="connsiteY308" fmla="*/ 107079 h 174334"/>
                  <a:gd name="connsiteX309" fmla="*/ 224777 w 249112"/>
                  <a:gd name="connsiteY309" fmla="*/ 108406 h 174334"/>
                  <a:gd name="connsiteX310" fmla="*/ 226694 w 249112"/>
                  <a:gd name="connsiteY310" fmla="*/ 109881 h 174334"/>
                  <a:gd name="connsiteX311" fmla="*/ 232004 w 249112"/>
                  <a:gd name="connsiteY311" fmla="*/ 110471 h 174334"/>
                  <a:gd name="connsiteX312" fmla="*/ 234216 w 249112"/>
                  <a:gd name="connsiteY312" fmla="*/ 110471 h 174334"/>
                  <a:gd name="connsiteX313" fmla="*/ 237166 w 249112"/>
                  <a:gd name="connsiteY313" fmla="*/ 109144 h 174334"/>
                  <a:gd name="connsiteX314" fmla="*/ 241738 w 249112"/>
                  <a:gd name="connsiteY314" fmla="*/ 106194 h 174334"/>
                  <a:gd name="connsiteX315" fmla="*/ 242771 w 249112"/>
                  <a:gd name="connsiteY315" fmla="*/ 104129 h 174334"/>
                  <a:gd name="connsiteX316" fmla="*/ 245720 w 249112"/>
                  <a:gd name="connsiteY316" fmla="*/ 102654 h 174334"/>
                  <a:gd name="connsiteX317" fmla="*/ 247343 w 249112"/>
                  <a:gd name="connsiteY317" fmla="*/ 102064 h 174334"/>
                  <a:gd name="connsiteX318" fmla="*/ 248965 w 249112"/>
                  <a:gd name="connsiteY318" fmla="*/ 101769 h 174334"/>
                  <a:gd name="connsiteX319" fmla="*/ 249113 w 249112"/>
                  <a:gd name="connsiteY319" fmla="*/ 100442 h 174334"/>
                  <a:gd name="connsiteX320" fmla="*/ 248965 w 249112"/>
                  <a:gd name="connsiteY320" fmla="*/ 98819 h 17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49112" h="174334">
                    <a:moveTo>
                      <a:pt x="248965" y="98819"/>
                    </a:moveTo>
                    <a:lnTo>
                      <a:pt x="248523" y="97787"/>
                    </a:lnTo>
                    <a:lnTo>
                      <a:pt x="242771" y="94247"/>
                    </a:lnTo>
                    <a:lnTo>
                      <a:pt x="242181" y="93067"/>
                    </a:lnTo>
                    <a:lnTo>
                      <a:pt x="241591" y="91740"/>
                    </a:lnTo>
                    <a:lnTo>
                      <a:pt x="242328" y="90412"/>
                    </a:lnTo>
                    <a:lnTo>
                      <a:pt x="242328" y="89085"/>
                    </a:lnTo>
                    <a:lnTo>
                      <a:pt x="235839" y="85840"/>
                    </a:lnTo>
                    <a:lnTo>
                      <a:pt x="230381" y="85397"/>
                    </a:lnTo>
                    <a:lnTo>
                      <a:pt x="225809" y="85545"/>
                    </a:lnTo>
                    <a:lnTo>
                      <a:pt x="224187" y="84807"/>
                    </a:lnTo>
                    <a:lnTo>
                      <a:pt x="224924" y="83185"/>
                    </a:lnTo>
                    <a:lnTo>
                      <a:pt x="225957" y="80383"/>
                    </a:lnTo>
                    <a:lnTo>
                      <a:pt x="226252" y="78023"/>
                    </a:lnTo>
                    <a:lnTo>
                      <a:pt x="225957" y="76990"/>
                    </a:lnTo>
                    <a:lnTo>
                      <a:pt x="225072" y="76105"/>
                    </a:lnTo>
                    <a:lnTo>
                      <a:pt x="220794" y="74041"/>
                    </a:lnTo>
                    <a:lnTo>
                      <a:pt x="214895" y="71091"/>
                    </a:lnTo>
                    <a:lnTo>
                      <a:pt x="212240" y="67551"/>
                    </a:lnTo>
                    <a:lnTo>
                      <a:pt x="210765" y="64011"/>
                    </a:lnTo>
                    <a:lnTo>
                      <a:pt x="209290" y="61799"/>
                    </a:lnTo>
                    <a:lnTo>
                      <a:pt x="206341" y="60324"/>
                    </a:lnTo>
                    <a:lnTo>
                      <a:pt x="206488" y="59439"/>
                    </a:lnTo>
                    <a:lnTo>
                      <a:pt x="208405" y="56047"/>
                    </a:lnTo>
                    <a:lnTo>
                      <a:pt x="208405" y="55604"/>
                    </a:lnTo>
                    <a:lnTo>
                      <a:pt x="207520" y="54719"/>
                    </a:lnTo>
                    <a:lnTo>
                      <a:pt x="203981" y="52949"/>
                    </a:lnTo>
                    <a:lnTo>
                      <a:pt x="199113" y="49852"/>
                    </a:lnTo>
                    <a:lnTo>
                      <a:pt x="198966" y="48967"/>
                    </a:lnTo>
                    <a:lnTo>
                      <a:pt x="199261" y="47050"/>
                    </a:lnTo>
                    <a:lnTo>
                      <a:pt x="199998" y="45132"/>
                    </a:lnTo>
                    <a:lnTo>
                      <a:pt x="200883" y="44100"/>
                    </a:lnTo>
                    <a:lnTo>
                      <a:pt x="203833" y="40118"/>
                    </a:lnTo>
                    <a:lnTo>
                      <a:pt x="203833" y="38790"/>
                    </a:lnTo>
                    <a:lnTo>
                      <a:pt x="203391" y="37020"/>
                    </a:lnTo>
                    <a:lnTo>
                      <a:pt x="201178" y="33923"/>
                    </a:lnTo>
                    <a:lnTo>
                      <a:pt x="199556" y="31858"/>
                    </a:lnTo>
                    <a:lnTo>
                      <a:pt x="199408" y="30826"/>
                    </a:lnTo>
                    <a:lnTo>
                      <a:pt x="199703" y="29941"/>
                    </a:lnTo>
                    <a:lnTo>
                      <a:pt x="200736" y="28908"/>
                    </a:lnTo>
                    <a:lnTo>
                      <a:pt x="201768" y="27581"/>
                    </a:lnTo>
                    <a:lnTo>
                      <a:pt x="202063" y="22861"/>
                    </a:lnTo>
                    <a:lnTo>
                      <a:pt x="201916" y="21239"/>
                    </a:lnTo>
                    <a:lnTo>
                      <a:pt x="201325" y="20206"/>
                    </a:lnTo>
                    <a:lnTo>
                      <a:pt x="200588" y="19764"/>
                    </a:lnTo>
                    <a:lnTo>
                      <a:pt x="199261" y="20059"/>
                    </a:lnTo>
                    <a:lnTo>
                      <a:pt x="197196" y="19321"/>
                    </a:lnTo>
                    <a:lnTo>
                      <a:pt x="195574" y="18141"/>
                    </a:lnTo>
                    <a:lnTo>
                      <a:pt x="194689" y="17699"/>
                    </a:lnTo>
                    <a:lnTo>
                      <a:pt x="193656" y="16372"/>
                    </a:lnTo>
                    <a:lnTo>
                      <a:pt x="190707" y="13864"/>
                    </a:lnTo>
                    <a:lnTo>
                      <a:pt x="190264" y="13274"/>
                    </a:lnTo>
                    <a:lnTo>
                      <a:pt x="184364" y="11062"/>
                    </a:lnTo>
                    <a:lnTo>
                      <a:pt x="179349" y="11504"/>
                    </a:lnTo>
                    <a:lnTo>
                      <a:pt x="176695" y="11062"/>
                    </a:lnTo>
                    <a:lnTo>
                      <a:pt x="175220" y="11652"/>
                    </a:lnTo>
                    <a:lnTo>
                      <a:pt x="173745" y="12979"/>
                    </a:lnTo>
                    <a:lnTo>
                      <a:pt x="171532" y="13864"/>
                    </a:lnTo>
                    <a:lnTo>
                      <a:pt x="170057" y="13864"/>
                    </a:lnTo>
                    <a:lnTo>
                      <a:pt x="168583" y="14602"/>
                    </a:lnTo>
                    <a:lnTo>
                      <a:pt x="164748" y="16962"/>
                    </a:lnTo>
                    <a:lnTo>
                      <a:pt x="162978" y="15487"/>
                    </a:lnTo>
                    <a:lnTo>
                      <a:pt x="161355" y="13274"/>
                    </a:lnTo>
                    <a:lnTo>
                      <a:pt x="161946" y="11504"/>
                    </a:lnTo>
                    <a:lnTo>
                      <a:pt x="162536" y="9734"/>
                    </a:lnTo>
                    <a:lnTo>
                      <a:pt x="162536" y="8702"/>
                    </a:lnTo>
                    <a:lnTo>
                      <a:pt x="161946" y="7669"/>
                    </a:lnTo>
                    <a:lnTo>
                      <a:pt x="159586" y="6637"/>
                    </a:lnTo>
                    <a:lnTo>
                      <a:pt x="154423" y="4572"/>
                    </a:lnTo>
                    <a:lnTo>
                      <a:pt x="152948" y="4572"/>
                    </a:lnTo>
                    <a:lnTo>
                      <a:pt x="150736" y="5310"/>
                    </a:lnTo>
                    <a:lnTo>
                      <a:pt x="146754" y="7522"/>
                    </a:lnTo>
                    <a:lnTo>
                      <a:pt x="145427" y="7080"/>
                    </a:lnTo>
                    <a:lnTo>
                      <a:pt x="144099" y="5310"/>
                    </a:lnTo>
                    <a:lnTo>
                      <a:pt x="142624" y="3097"/>
                    </a:lnTo>
                    <a:lnTo>
                      <a:pt x="140707" y="2065"/>
                    </a:lnTo>
                    <a:lnTo>
                      <a:pt x="136725" y="2065"/>
                    </a:lnTo>
                    <a:lnTo>
                      <a:pt x="136282" y="2212"/>
                    </a:lnTo>
                    <a:lnTo>
                      <a:pt x="134365" y="3540"/>
                    </a:lnTo>
                    <a:lnTo>
                      <a:pt x="133480" y="3392"/>
                    </a:lnTo>
                    <a:lnTo>
                      <a:pt x="129940" y="148"/>
                    </a:lnTo>
                    <a:lnTo>
                      <a:pt x="129055" y="0"/>
                    </a:lnTo>
                    <a:lnTo>
                      <a:pt x="126843" y="442"/>
                    </a:lnTo>
                    <a:lnTo>
                      <a:pt x="123303" y="2655"/>
                    </a:lnTo>
                    <a:lnTo>
                      <a:pt x="117993" y="7522"/>
                    </a:lnTo>
                    <a:lnTo>
                      <a:pt x="116666" y="8702"/>
                    </a:lnTo>
                    <a:lnTo>
                      <a:pt x="115338" y="12389"/>
                    </a:lnTo>
                    <a:lnTo>
                      <a:pt x="114896" y="12832"/>
                    </a:lnTo>
                    <a:lnTo>
                      <a:pt x="111946" y="12684"/>
                    </a:lnTo>
                    <a:lnTo>
                      <a:pt x="111061" y="12537"/>
                    </a:lnTo>
                    <a:lnTo>
                      <a:pt x="107964" y="12684"/>
                    </a:lnTo>
                    <a:lnTo>
                      <a:pt x="101326" y="11652"/>
                    </a:lnTo>
                    <a:lnTo>
                      <a:pt x="98672" y="12242"/>
                    </a:lnTo>
                    <a:lnTo>
                      <a:pt x="95280" y="16076"/>
                    </a:lnTo>
                    <a:lnTo>
                      <a:pt x="93952" y="16666"/>
                    </a:lnTo>
                    <a:lnTo>
                      <a:pt x="89970" y="17256"/>
                    </a:lnTo>
                    <a:lnTo>
                      <a:pt x="89232" y="17699"/>
                    </a:lnTo>
                    <a:lnTo>
                      <a:pt x="89232" y="19321"/>
                    </a:lnTo>
                    <a:lnTo>
                      <a:pt x="88642" y="22124"/>
                    </a:lnTo>
                    <a:lnTo>
                      <a:pt x="87315" y="25663"/>
                    </a:lnTo>
                    <a:lnTo>
                      <a:pt x="85988" y="28466"/>
                    </a:lnTo>
                    <a:lnTo>
                      <a:pt x="85692" y="29498"/>
                    </a:lnTo>
                    <a:lnTo>
                      <a:pt x="86725" y="30383"/>
                    </a:lnTo>
                    <a:lnTo>
                      <a:pt x="91592" y="30826"/>
                    </a:lnTo>
                    <a:lnTo>
                      <a:pt x="93657" y="31268"/>
                    </a:lnTo>
                    <a:lnTo>
                      <a:pt x="94099" y="32006"/>
                    </a:lnTo>
                    <a:lnTo>
                      <a:pt x="92920" y="33038"/>
                    </a:lnTo>
                    <a:lnTo>
                      <a:pt x="91445" y="33776"/>
                    </a:lnTo>
                    <a:lnTo>
                      <a:pt x="90707" y="34513"/>
                    </a:lnTo>
                    <a:lnTo>
                      <a:pt x="89527" y="37315"/>
                    </a:lnTo>
                    <a:lnTo>
                      <a:pt x="81415" y="36873"/>
                    </a:lnTo>
                    <a:lnTo>
                      <a:pt x="80383" y="37463"/>
                    </a:lnTo>
                    <a:lnTo>
                      <a:pt x="79793" y="38643"/>
                    </a:lnTo>
                    <a:lnTo>
                      <a:pt x="79350" y="40118"/>
                    </a:lnTo>
                    <a:lnTo>
                      <a:pt x="78318" y="41887"/>
                    </a:lnTo>
                    <a:lnTo>
                      <a:pt x="76253" y="43362"/>
                    </a:lnTo>
                    <a:lnTo>
                      <a:pt x="72861" y="43952"/>
                    </a:lnTo>
                    <a:lnTo>
                      <a:pt x="70058" y="44985"/>
                    </a:lnTo>
                    <a:lnTo>
                      <a:pt x="67994" y="48082"/>
                    </a:lnTo>
                    <a:lnTo>
                      <a:pt x="66519" y="52212"/>
                    </a:lnTo>
                    <a:lnTo>
                      <a:pt x="66519" y="55162"/>
                    </a:lnTo>
                    <a:lnTo>
                      <a:pt x="66814" y="56784"/>
                    </a:lnTo>
                    <a:lnTo>
                      <a:pt x="66519" y="57817"/>
                    </a:lnTo>
                    <a:lnTo>
                      <a:pt x="65486" y="58849"/>
                    </a:lnTo>
                    <a:lnTo>
                      <a:pt x="63864" y="61504"/>
                    </a:lnTo>
                    <a:lnTo>
                      <a:pt x="62537" y="64454"/>
                    </a:lnTo>
                    <a:lnTo>
                      <a:pt x="61947" y="66076"/>
                    </a:lnTo>
                    <a:lnTo>
                      <a:pt x="62241" y="66961"/>
                    </a:lnTo>
                    <a:lnTo>
                      <a:pt x="63716" y="66961"/>
                    </a:lnTo>
                    <a:lnTo>
                      <a:pt x="65929" y="67551"/>
                    </a:lnTo>
                    <a:lnTo>
                      <a:pt x="67256" y="68731"/>
                    </a:lnTo>
                    <a:lnTo>
                      <a:pt x="67698" y="70058"/>
                    </a:lnTo>
                    <a:lnTo>
                      <a:pt x="67698" y="71681"/>
                    </a:lnTo>
                    <a:lnTo>
                      <a:pt x="67256" y="72418"/>
                    </a:lnTo>
                    <a:lnTo>
                      <a:pt x="65486" y="73008"/>
                    </a:lnTo>
                    <a:lnTo>
                      <a:pt x="62684" y="73008"/>
                    </a:lnTo>
                    <a:lnTo>
                      <a:pt x="60914" y="72271"/>
                    </a:lnTo>
                    <a:lnTo>
                      <a:pt x="60619" y="71828"/>
                    </a:lnTo>
                    <a:lnTo>
                      <a:pt x="61356" y="70353"/>
                    </a:lnTo>
                    <a:lnTo>
                      <a:pt x="60914" y="68583"/>
                    </a:lnTo>
                    <a:lnTo>
                      <a:pt x="59734" y="67551"/>
                    </a:lnTo>
                    <a:lnTo>
                      <a:pt x="57374" y="69026"/>
                    </a:lnTo>
                    <a:lnTo>
                      <a:pt x="55014" y="69026"/>
                    </a:lnTo>
                    <a:lnTo>
                      <a:pt x="52360" y="70353"/>
                    </a:lnTo>
                    <a:lnTo>
                      <a:pt x="50590" y="72566"/>
                    </a:lnTo>
                    <a:lnTo>
                      <a:pt x="48820" y="73303"/>
                    </a:lnTo>
                    <a:lnTo>
                      <a:pt x="44247" y="72861"/>
                    </a:lnTo>
                    <a:lnTo>
                      <a:pt x="43068" y="73746"/>
                    </a:lnTo>
                    <a:lnTo>
                      <a:pt x="42183" y="78170"/>
                    </a:lnTo>
                    <a:lnTo>
                      <a:pt x="41593" y="78908"/>
                    </a:lnTo>
                    <a:lnTo>
                      <a:pt x="37758" y="78760"/>
                    </a:lnTo>
                    <a:lnTo>
                      <a:pt x="34070" y="80530"/>
                    </a:lnTo>
                    <a:lnTo>
                      <a:pt x="29794" y="81858"/>
                    </a:lnTo>
                    <a:lnTo>
                      <a:pt x="27728" y="80973"/>
                    </a:lnTo>
                    <a:lnTo>
                      <a:pt x="26549" y="79793"/>
                    </a:lnTo>
                    <a:lnTo>
                      <a:pt x="24189" y="80088"/>
                    </a:lnTo>
                    <a:lnTo>
                      <a:pt x="21681" y="80530"/>
                    </a:lnTo>
                    <a:lnTo>
                      <a:pt x="20059" y="80235"/>
                    </a:lnTo>
                    <a:lnTo>
                      <a:pt x="18142" y="80383"/>
                    </a:lnTo>
                    <a:lnTo>
                      <a:pt x="14602" y="81268"/>
                    </a:lnTo>
                    <a:lnTo>
                      <a:pt x="10030" y="80973"/>
                    </a:lnTo>
                    <a:lnTo>
                      <a:pt x="8112" y="80235"/>
                    </a:lnTo>
                    <a:lnTo>
                      <a:pt x="11062" y="92330"/>
                    </a:lnTo>
                    <a:lnTo>
                      <a:pt x="15929" y="104129"/>
                    </a:lnTo>
                    <a:lnTo>
                      <a:pt x="17847" y="109734"/>
                    </a:lnTo>
                    <a:lnTo>
                      <a:pt x="18584" y="112683"/>
                    </a:lnTo>
                    <a:lnTo>
                      <a:pt x="19174" y="116961"/>
                    </a:lnTo>
                    <a:lnTo>
                      <a:pt x="19321" y="120058"/>
                    </a:lnTo>
                    <a:lnTo>
                      <a:pt x="19321" y="121828"/>
                    </a:lnTo>
                    <a:lnTo>
                      <a:pt x="18879" y="124188"/>
                    </a:lnTo>
                    <a:lnTo>
                      <a:pt x="17404" y="125515"/>
                    </a:lnTo>
                    <a:lnTo>
                      <a:pt x="7965" y="129497"/>
                    </a:lnTo>
                    <a:lnTo>
                      <a:pt x="6047" y="130677"/>
                    </a:lnTo>
                    <a:lnTo>
                      <a:pt x="3245" y="133775"/>
                    </a:lnTo>
                    <a:lnTo>
                      <a:pt x="738" y="137019"/>
                    </a:lnTo>
                    <a:lnTo>
                      <a:pt x="148" y="138052"/>
                    </a:lnTo>
                    <a:lnTo>
                      <a:pt x="0" y="138789"/>
                    </a:lnTo>
                    <a:lnTo>
                      <a:pt x="590" y="139822"/>
                    </a:lnTo>
                    <a:lnTo>
                      <a:pt x="3983" y="141444"/>
                    </a:lnTo>
                    <a:lnTo>
                      <a:pt x="7375" y="142919"/>
                    </a:lnTo>
                    <a:lnTo>
                      <a:pt x="8407" y="143952"/>
                    </a:lnTo>
                    <a:lnTo>
                      <a:pt x="11062" y="145131"/>
                    </a:lnTo>
                    <a:lnTo>
                      <a:pt x="11947" y="146311"/>
                    </a:lnTo>
                    <a:lnTo>
                      <a:pt x="12389" y="147344"/>
                    </a:lnTo>
                    <a:lnTo>
                      <a:pt x="12389" y="149704"/>
                    </a:lnTo>
                    <a:lnTo>
                      <a:pt x="11209" y="152948"/>
                    </a:lnTo>
                    <a:lnTo>
                      <a:pt x="11800" y="155456"/>
                    </a:lnTo>
                    <a:lnTo>
                      <a:pt x="10619" y="157078"/>
                    </a:lnTo>
                    <a:lnTo>
                      <a:pt x="9587" y="158848"/>
                    </a:lnTo>
                    <a:lnTo>
                      <a:pt x="9440" y="162093"/>
                    </a:lnTo>
                    <a:lnTo>
                      <a:pt x="11209" y="165633"/>
                    </a:lnTo>
                    <a:lnTo>
                      <a:pt x="11357" y="165338"/>
                    </a:lnTo>
                    <a:lnTo>
                      <a:pt x="11209" y="162388"/>
                    </a:lnTo>
                    <a:lnTo>
                      <a:pt x="12242" y="161798"/>
                    </a:lnTo>
                    <a:lnTo>
                      <a:pt x="13864" y="161355"/>
                    </a:lnTo>
                    <a:lnTo>
                      <a:pt x="16076" y="161503"/>
                    </a:lnTo>
                    <a:lnTo>
                      <a:pt x="17994" y="161945"/>
                    </a:lnTo>
                    <a:lnTo>
                      <a:pt x="20206" y="163273"/>
                    </a:lnTo>
                    <a:lnTo>
                      <a:pt x="20944" y="162978"/>
                    </a:lnTo>
                    <a:lnTo>
                      <a:pt x="24779" y="160470"/>
                    </a:lnTo>
                    <a:lnTo>
                      <a:pt x="28761" y="156636"/>
                    </a:lnTo>
                    <a:lnTo>
                      <a:pt x="29941" y="154423"/>
                    </a:lnTo>
                    <a:lnTo>
                      <a:pt x="30973" y="153391"/>
                    </a:lnTo>
                    <a:lnTo>
                      <a:pt x="34513" y="152948"/>
                    </a:lnTo>
                    <a:lnTo>
                      <a:pt x="37463" y="152653"/>
                    </a:lnTo>
                    <a:lnTo>
                      <a:pt x="39380" y="152653"/>
                    </a:lnTo>
                    <a:lnTo>
                      <a:pt x="44100" y="152359"/>
                    </a:lnTo>
                    <a:lnTo>
                      <a:pt x="46903" y="151916"/>
                    </a:lnTo>
                    <a:lnTo>
                      <a:pt x="49410" y="151179"/>
                    </a:lnTo>
                    <a:lnTo>
                      <a:pt x="54572" y="151031"/>
                    </a:lnTo>
                    <a:lnTo>
                      <a:pt x="62831" y="151473"/>
                    </a:lnTo>
                    <a:lnTo>
                      <a:pt x="68141" y="151473"/>
                    </a:lnTo>
                    <a:lnTo>
                      <a:pt x="71828" y="151769"/>
                    </a:lnTo>
                    <a:lnTo>
                      <a:pt x="80678" y="153833"/>
                    </a:lnTo>
                    <a:lnTo>
                      <a:pt x="84070" y="154276"/>
                    </a:lnTo>
                    <a:lnTo>
                      <a:pt x="85545" y="155308"/>
                    </a:lnTo>
                    <a:lnTo>
                      <a:pt x="88642" y="155751"/>
                    </a:lnTo>
                    <a:lnTo>
                      <a:pt x="93952" y="156783"/>
                    </a:lnTo>
                    <a:lnTo>
                      <a:pt x="98672" y="157373"/>
                    </a:lnTo>
                    <a:lnTo>
                      <a:pt x="101769" y="157078"/>
                    </a:lnTo>
                    <a:lnTo>
                      <a:pt x="103539" y="157373"/>
                    </a:lnTo>
                    <a:lnTo>
                      <a:pt x="106931" y="162240"/>
                    </a:lnTo>
                    <a:lnTo>
                      <a:pt x="107669" y="162830"/>
                    </a:lnTo>
                    <a:lnTo>
                      <a:pt x="108996" y="162978"/>
                    </a:lnTo>
                    <a:lnTo>
                      <a:pt x="111651" y="162535"/>
                    </a:lnTo>
                    <a:lnTo>
                      <a:pt x="115633" y="162683"/>
                    </a:lnTo>
                    <a:lnTo>
                      <a:pt x="117993" y="163715"/>
                    </a:lnTo>
                    <a:lnTo>
                      <a:pt x="117551" y="166518"/>
                    </a:lnTo>
                    <a:lnTo>
                      <a:pt x="118141" y="166960"/>
                    </a:lnTo>
                    <a:lnTo>
                      <a:pt x="119320" y="166813"/>
                    </a:lnTo>
                    <a:lnTo>
                      <a:pt x="120501" y="165190"/>
                    </a:lnTo>
                    <a:lnTo>
                      <a:pt x="121533" y="163568"/>
                    </a:lnTo>
                    <a:lnTo>
                      <a:pt x="122270" y="162978"/>
                    </a:lnTo>
                    <a:lnTo>
                      <a:pt x="126252" y="164158"/>
                    </a:lnTo>
                    <a:lnTo>
                      <a:pt x="128170" y="164010"/>
                    </a:lnTo>
                    <a:lnTo>
                      <a:pt x="129793" y="162683"/>
                    </a:lnTo>
                    <a:lnTo>
                      <a:pt x="130825" y="162388"/>
                    </a:lnTo>
                    <a:lnTo>
                      <a:pt x="133627" y="163420"/>
                    </a:lnTo>
                    <a:lnTo>
                      <a:pt x="137167" y="164010"/>
                    </a:lnTo>
                    <a:lnTo>
                      <a:pt x="139970" y="164010"/>
                    </a:lnTo>
                    <a:lnTo>
                      <a:pt x="141739" y="164748"/>
                    </a:lnTo>
                    <a:lnTo>
                      <a:pt x="142919" y="167698"/>
                    </a:lnTo>
                    <a:lnTo>
                      <a:pt x="144099" y="168287"/>
                    </a:lnTo>
                    <a:lnTo>
                      <a:pt x="145131" y="168583"/>
                    </a:lnTo>
                    <a:lnTo>
                      <a:pt x="146754" y="165780"/>
                    </a:lnTo>
                    <a:lnTo>
                      <a:pt x="148229" y="164748"/>
                    </a:lnTo>
                    <a:lnTo>
                      <a:pt x="150294" y="164010"/>
                    </a:lnTo>
                    <a:lnTo>
                      <a:pt x="151621" y="163715"/>
                    </a:lnTo>
                    <a:lnTo>
                      <a:pt x="152506" y="162830"/>
                    </a:lnTo>
                    <a:lnTo>
                      <a:pt x="153686" y="161798"/>
                    </a:lnTo>
                    <a:lnTo>
                      <a:pt x="154866" y="161798"/>
                    </a:lnTo>
                    <a:lnTo>
                      <a:pt x="155751" y="162093"/>
                    </a:lnTo>
                    <a:lnTo>
                      <a:pt x="156783" y="163420"/>
                    </a:lnTo>
                    <a:lnTo>
                      <a:pt x="158111" y="166370"/>
                    </a:lnTo>
                    <a:lnTo>
                      <a:pt x="160028" y="169172"/>
                    </a:lnTo>
                    <a:lnTo>
                      <a:pt x="161208" y="170205"/>
                    </a:lnTo>
                    <a:lnTo>
                      <a:pt x="164453" y="169320"/>
                    </a:lnTo>
                    <a:lnTo>
                      <a:pt x="166665" y="168435"/>
                    </a:lnTo>
                    <a:lnTo>
                      <a:pt x="170647" y="168287"/>
                    </a:lnTo>
                    <a:lnTo>
                      <a:pt x="175957" y="167698"/>
                    </a:lnTo>
                    <a:lnTo>
                      <a:pt x="179940" y="166813"/>
                    </a:lnTo>
                    <a:lnTo>
                      <a:pt x="182447" y="166960"/>
                    </a:lnTo>
                    <a:lnTo>
                      <a:pt x="184069" y="167845"/>
                    </a:lnTo>
                    <a:lnTo>
                      <a:pt x="186429" y="169615"/>
                    </a:lnTo>
                    <a:lnTo>
                      <a:pt x="187019" y="172270"/>
                    </a:lnTo>
                    <a:lnTo>
                      <a:pt x="189969" y="174040"/>
                    </a:lnTo>
                    <a:lnTo>
                      <a:pt x="192476" y="174335"/>
                    </a:lnTo>
                    <a:lnTo>
                      <a:pt x="193361" y="172565"/>
                    </a:lnTo>
                    <a:lnTo>
                      <a:pt x="194836" y="171237"/>
                    </a:lnTo>
                    <a:lnTo>
                      <a:pt x="194246" y="169467"/>
                    </a:lnTo>
                    <a:lnTo>
                      <a:pt x="194099" y="167255"/>
                    </a:lnTo>
                    <a:lnTo>
                      <a:pt x="192919" y="165043"/>
                    </a:lnTo>
                    <a:lnTo>
                      <a:pt x="192181" y="162830"/>
                    </a:lnTo>
                    <a:lnTo>
                      <a:pt x="193508" y="159586"/>
                    </a:lnTo>
                    <a:lnTo>
                      <a:pt x="194983" y="156783"/>
                    </a:lnTo>
                    <a:lnTo>
                      <a:pt x="195721" y="155308"/>
                    </a:lnTo>
                    <a:lnTo>
                      <a:pt x="198081" y="152506"/>
                    </a:lnTo>
                    <a:lnTo>
                      <a:pt x="200441" y="150441"/>
                    </a:lnTo>
                    <a:lnTo>
                      <a:pt x="203981" y="147196"/>
                    </a:lnTo>
                    <a:lnTo>
                      <a:pt x="206488" y="146164"/>
                    </a:lnTo>
                    <a:lnTo>
                      <a:pt x="208848" y="146606"/>
                    </a:lnTo>
                    <a:lnTo>
                      <a:pt x="210175" y="147049"/>
                    </a:lnTo>
                    <a:lnTo>
                      <a:pt x="213420" y="145131"/>
                    </a:lnTo>
                    <a:lnTo>
                      <a:pt x="219467" y="144984"/>
                    </a:lnTo>
                    <a:lnTo>
                      <a:pt x="224335" y="145279"/>
                    </a:lnTo>
                    <a:lnTo>
                      <a:pt x="224187" y="144394"/>
                    </a:lnTo>
                    <a:lnTo>
                      <a:pt x="222417" y="141149"/>
                    </a:lnTo>
                    <a:lnTo>
                      <a:pt x="221385" y="139674"/>
                    </a:lnTo>
                    <a:lnTo>
                      <a:pt x="220205" y="138789"/>
                    </a:lnTo>
                    <a:lnTo>
                      <a:pt x="219467" y="137904"/>
                    </a:lnTo>
                    <a:lnTo>
                      <a:pt x="219467" y="133922"/>
                    </a:lnTo>
                    <a:lnTo>
                      <a:pt x="219762" y="130087"/>
                    </a:lnTo>
                    <a:lnTo>
                      <a:pt x="220500" y="129645"/>
                    </a:lnTo>
                    <a:lnTo>
                      <a:pt x="218140" y="126548"/>
                    </a:lnTo>
                    <a:lnTo>
                      <a:pt x="217992" y="124335"/>
                    </a:lnTo>
                    <a:lnTo>
                      <a:pt x="219172" y="123155"/>
                    </a:lnTo>
                    <a:lnTo>
                      <a:pt x="219172" y="122123"/>
                    </a:lnTo>
                    <a:lnTo>
                      <a:pt x="218435" y="120795"/>
                    </a:lnTo>
                    <a:lnTo>
                      <a:pt x="215927" y="118583"/>
                    </a:lnTo>
                    <a:lnTo>
                      <a:pt x="213715" y="116076"/>
                    </a:lnTo>
                    <a:lnTo>
                      <a:pt x="212093" y="114011"/>
                    </a:lnTo>
                    <a:lnTo>
                      <a:pt x="211208" y="113126"/>
                    </a:lnTo>
                    <a:lnTo>
                      <a:pt x="212387" y="111503"/>
                    </a:lnTo>
                    <a:lnTo>
                      <a:pt x="214010" y="108701"/>
                    </a:lnTo>
                    <a:lnTo>
                      <a:pt x="214600" y="107079"/>
                    </a:lnTo>
                    <a:lnTo>
                      <a:pt x="215337" y="106784"/>
                    </a:lnTo>
                    <a:lnTo>
                      <a:pt x="219172" y="106489"/>
                    </a:lnTo>
                    <a:lnTo>
                      <a:pt x="221827" y="106489"/>
                    </a:lnTo>
                    <a:lnTo>
                      <a:pt x="223892" y="107079"/>
                    </a:lnTo>
                    <a:lnTo>
                      <a:pt x="224777" y="108406"/>
                    </a:lnTo>
                    <a:lnTo>
                      <a:pt x="226694" y="109881"/>
                    </a:lnTo>
                    <a:lnTo>
                      <a:pt x="232004" y="110471"/>
                    </a:lnTo>
                    <a:lnTo>
                      <a:pt x="234216" y="110471"/>
                    </a:lnTo>
                    <a:lnTo>
                      <a:pt x="237166" y="109144"/>
                    </a:lnTo>
                    <a:lnTo>
                      <a:pt x="241738" y="106194"/>
                    </a:lnTo>
                    <a:lnTo>
                      <a:pt x="242771" y="104129"/>
                    </a:lnTo>
                    <a:lnTo>
                      <a:pt x="245720" y="102654"/>
                    </a:lnTo>
                    <a:lnTo>
                      <a:pt x="247343" y="102064"/>
                    </a:lnTo>
                    <a:lnTo>
                      <a:pt x="248965" y="101769"/>
                    </a:lnTo>
                    <a:lnTo>
                      <a:pt x="249113" y="100442"/>
                    </a:lnTo>
                    <a:lnTo>
                      <a:pt x="248965" y="98819"/>
                    </a:lnTo>
                    <a:close/>
                  </a:path>
                </a:pathLst>
              </a:custGeom>
              <a:grpFill/>
              <a:ln w="3175" cap="flat">
                <a:solidFill>
                  <a:schemeClr val="bg2">
                    <a:lumMod val="90000"/>
                  </a:schemeClr>
                </a:solidFill>
                <a:prstDash val="solid"/>
                <a:miter/>
              </a:ln>
            </p:spPr>
            <p:txBody>
              <a:bodyPr rtlCol="0" anchor="ctr"/>
              <a:lstStyle/>
              <a:p>
                <a:endParaRPr lang="en-GB"/>
              </a:p>
            </p:txBody>
          </p:sp>
          <p:sp>
            <p:nvSpPr>
              <p:cNvPr id="222" name="Freeform: Shape 221">
                <a:extLst>
                  <a:ext uri="{FF2B5EF4-FFF2-40B4-BE49-F238E27FC236}">
                    <a16:creationId xmlns:a16="http://schemas.microsoft.com/office/drawing/2014/main" id="{0046D428-3FD7-6439-F75E-2B987BF4AEFF}"/>
                  </a:ext>
                </a:extLst>
              </p:cNvPr>
              <p:cNvSpPr/>
              <p:nvPr/>
            </p:nvSpPr>
            <p:spPr>
              <a:xfrm>
                <a:off x="6310452" y="4761224"/>
                <a:ext cx="245278" cy="247785"/>
              </a:xfrm>
              <a:custGeom>
                <a:avLst/>
                <a:gdLst>
                  <a:gd name="connsiteX0" fmla="*/ 243950 w 245278"/>
                  <a:gd name="connsiteY0" fmla="*/ 118141 h 247785"/>
                  <a:gd name="connsiteX1" fmla="*/ 242033 w 245278"/>
                  <a:gd name="connsiteY1" fmla="*/ 115928 h 247785"/>
                  <a:gd name="connsiteX2" fmla="*/ 238641 w 245278"/>
                  <a:gd name="connsiteY2" fmla="*/ 115633 h 247785"/>
                  <a:gd name="connsiteX3" fmla="*/ 237608 w 245278"/>
                  <a:gd name="connsiteY3" fmla="*/ 115043 h 247785"/>
                  <a:gd name="connsiteX4" fmla="*/ 236871 w 245278"/>
                  <a:gd name="connsiteY4" fmla="*/ 114306 h 247785"/>
                  <a:gd name="connsiteX5" fmla="*/ 236428 w 245278"/>
                  <a:gd name="connsiteY5" fmla="*/ 113273 h 247785"/>
                  <a:gd name="connsiteX6" fmla="*/ 236133 w 245278"/>
                  <a:gd name="connsiteY6" fmla="*/ 112241 h 247785"/>
                  <a:gd name="connsiteX7" fmla="*/ 236723 w 245278"/>
                  <a:gd name="connsiteY7" fmla="*/ 108701 h 247785"/>
                  <a:gd name="connsiteX8" fmla="*/ 236428 w 245278"/>
                  <a:gd name="connsiteY8" fmla="*/ 108259 h 247785"/>
                  <a:gd name="connsiteX9" fmla="*/ 235544 w 245278"/>
                  <a:gd name="connsiteY9" fmla="*/ 107816 h 247785"/>
                  <a:gd name="connsiteX10" fmla="*/ 233626 w 245278"/>
                  <a:gd name="connsiteY10" fmla="*/ 107374 h 247785"/>
                  <a:gd name="connsiteX11" fmla="*/ 229201 w 245278"/>
                  <a:gd name="connsiteY11" fmla="*/ 105899 h 247785"/>
                  <a:gd name="connsiteX12" fmla="*/ 223597 w 245278"/>
                  <a:gd name="connsiteY12" fmla="*/ 104276 h 247785"/>
                  <a:gd name="connsiteX13" fmla="*/ 214452 w 245278"/>
                  <a:gd name="connsiteY13" fmla="*/ 102654 h 247785"/>
                  <a:gd name="connsiteX14" fmla="*/ 210912 w 245278"/>
                  <a:gd name="connsiteY14" fmla="*/ 102212 h 247785"/>
                  <a:gd name="connsiteX15" fmla="*/ 210027 w 245278"/>
                  <a:gd name="connsiteY15" fmla="*/ 101621 h 247785"/>
                  <a:gd name="connsiteX16" fmla="*/ 208995 w 245278"/>
                  <a:gd name="connsiteY16" fmla="*/ 100442 h 247785"/>
                  <a:gd name="connsiteX17" fmla="*/ 207225 w 245278"/>
                  <a:gd name="connsiteY17" fmla="*/ 96312 h 247785"/>
                  <a:gd name="connsiteX18" fmla="*/ 205603 w 245278"/>
                  <a:gd name="connsiteY18" fmla="*/ 93657 h 247785"/>
                  <a:gd name="connsiteX19" fmla="*/ 201620 w 245278"/>
                  <a:gd name="connsiteY19" fmla="*/ 89675 h 247785"/>
                  <a:gd name="connsiteX20" fmla="*/ 201031 w 245278"/>
                  <a:gd name="connsiteY20" fmla="*/ 88347 h 247785"/>
                  <a:gd name="connsiteX21" fmla="*/ 201178 w 245278"/>
                  <a:gd name="connsiteY21" fmla="*/ 85103 h 247785"/>
                  <a:gd name="connsiteX22" fmla="*/ 201473 w 245278"/>
                  <a:gd name="connsiteY22" fmla="*/ 82448 h 247785"/>
                  <a:gd name="connsiteX23" fmla="*/ 201916 w 245278"/>
                  <a:gd name="connsiteY23" fmla="*/ 80235 h 247785"/>
                  <a:gd name="connsiteX24" fmla="*/ 201768 w 245278"/>
                  <a:gd name="connsiteY24" fmla="*/ 78170 h 247785"/>
                  <a:gd name="connsiteX25" fmla="*/ 201620 w 245278"/>
                  <a:gd name="connsiteY25" fmla="*/ 75663 h 247785"/>
                  <a:gd name="connsiteX26" fmla="*/ 201768 w 245278"/>
                  <a:gd name="connsiteY26" fmla="*/ 73893 h 247785"/>
                  <a:gd name="connsiteX27" fmla="*/ 201325 w 245278"/>
                  <a:gd name="connsiteY27" fmla="*/ 73156 h 247785"/>
                  <a:gd name="connsiteX28" fmla="*/ 199850 w 245278"/>
                  <a:gd name="connsiteY28" fmla="*/ 72566 h 247785"/>
                  <a:gd name="connsiteX29" fmla="*/ 195721 w 245278"/>
                  <a:gd name="connsiteY29" fmla="*/ 72418 h 247785"/>
                  <a:gd name="connsiteX30" fmla="*/ 190854 w 245278"/>
                  <a:gd name="connsiteY30" fmla="*/ 72418 h 247785"/>
                  <a:gd name="connsiteX31" fmla="*/ 190706 w 245278"/>
                  <a:gd name="connsiteY31" fmla="*/ 69911 h 247785"/>
                  <a:gd name="connsiteX32" fmla="*/ 190264 w 245278"/>
                  <a:gd name="connsiteY32" fmla="*/ 65781 h 247785"/>
                  <a:gd name="connsiteX33" fmla="*/ 189379 w 245278"/>
                  <a:gd name="connsiteY33" fmla="*/ 63421 h 247785"/>
                  <a:gd name="connsiteX34" fmla="*/ 188199 w 245278"/>
                  <a:gd name="connsiteY34" fmla="*/ 62241 h 247785"/>
                  <a:gd name="connsiteX35" fmla="*/ 185986 w 245278"/>
                  <a:gd name="connsiteY35" fmla="*/ 60914 h 247785"/>
                  <a:gd name="connsiteX36" fmla="*/ 181414 w 245278"/>
                  <a:gd name="connsiteY36" fmla="*/ 59292 h 247785"/>
                  <a:gd name="connsiteX37" fmla="*/ 175072 w 245278"/>
                  <a:gd name="connsiteY37" fmla="*/ 56637 h 247785"/>
                  <a:gd name="connsiteX38" fmla="*/ 169762 w 245278"/>
                  <a:gd name="connsiteY38" fmla="*/ 52802 h 247785"/>
                  <a:gd name="connsiteX39" fmla="*/ 163715 w 245278"/>
                  <a:gd name="connsiteY39" fmla="*/ 47935 h 247785"/>
                  <a:gd name="connsiteX40" fmla="*/ 161798 w 245278"/>
                  <a:gd name="connsiteY40" fmla="*/ 47050 h 247785"/>
                  <a:gd name="connsiteX41" fmla="*/ 159585 w 245278"/>
                  <a:gd name="connsiteY41" fmla="*/ 42478 h 247785"/>
                  <a:gd name="connsiteX42" fmla="*/ 156046 w 245278"/>
                  <a:gd name="connsiteY42" fmla="*/ 34808 h 247785"/>
                  <a:gd name="connsiteX43" fmla="*/ 156341 w 245278"/>
                  <a:gd name="connsiteY43" fmla="*/ 32153 h 247785"/>
                  <a:gd name="connsiteX44" fmla="*/ 155751 w 245278"/>
                  <a:gd name="connsiteY44" fmla="*/ 30826 h 247785"/>
                  <a:gd name="connsiteX45" fmla="*/ 152506 w 245278"/>
                  <a:gd name="connsiteY45" fmla="*/ 27138 h 247785"/>
                  <a:gd name="connsiteX46" fmla="*/ 151768 w 245278"/>
                  <a:gd name="connsiteY46" fmla="*/ 25073 h 247785"/>
                  <a:gd name="connsiteX47" fmla="*/ 151179 w 245278"/>
                  <a:gd name="connsiteY47" fmla="*/ 23156 h 247785"/>
                  <a:gd name="connsiteX48" fmla="*/ 145869 w 245278"/>
                  <a:gd name="connsiteY48" fmla="*/ 17551 h 247785"/>
                  <a:gd name="connsiteX49" fmla="*/ 144099 w 245278"/>
                  <a:gd name="connsiteY49" fmla="*/ 15044 h 247785"/>
                  <a:gd name="connsiteX50" fmla="*/ 142624 w 245278"/>
                  <a:gd name="connsiteY50" fmla="*/ 11947 h 247785"/>
                  <a:gd name="connsiteX51" fmla="*/ 141296 w 245278"/>
                  <a:gd name="connsiteY51" fmla="*/ 9439 h 247785"/>
                  <a:gd name="connsiteX52" fmla="*/ 140117 w 245278"/>
                  <a:gd name="connsiteY52" fmla="*/ 8407 h 247785"/>
                  <a:gd name="connsiteX53" fmla="*/ 138642 w 245278"/>
                  <a:gd name="connsiteY53" fmla="*/ 6785 h 247785"/>
                  <a:gd name="connsiteX54" fmla="*/ 137609 w 245278"/>
                  <a:gd name="connsiteY54" fmla="*/ 4867 h 247785"/>
                  <a:gd name="connsiteX55" fmla="*/ 137167 w 245278"/>
                  <a:gd name="connsiteY55" fmla="*/ 3392 h 247785"/>
                  <a:gd name="connsiteX56" fmla="*/ 137462 w 245278"/>
                  <a:gd name="connsiteY56" fmla="*/ 1475 h 247785"/>
                  <a:gd name="connsiteX57" fmla="*/ 138052 w 245278"/>
                  <a:gd name="connsiteY57" fmla="*/ 148 h 247785"/>
                  <a:gd name="connsiteX58" fmla="*/ 136872 w 245278"/>
                  <a:gd name="connsiteY58" fmla="*/ 0 h 247785"/>
                  <a:gd name="connsiteX59" fmla="*/ 128907 w 245278"/>
                  <a:gd name="connsiteY59" fmla="*/ 885 h 247785"/>
                  <a:gd name="connsiteX60" fmla="*/ 125810 w 245278"/>
                  <a:gd name="connsiteY60" fmla="*/ 2065 h 247785"/>
                  <a:gd name="connsiteX61" fmla="*/ 119025 w 245278"/>
                  <a:gd name="connsiteY61" fmla="*/ 7080 h 247785"/>
                  <a:gd name="connsiteX62" fmla="*/ 117551 w 245278"/>
                  <a:gd name="connsiteY62" fmla="*/ 6490 h 247785"/>
                  <a:gd name="connsiteX63" fmla="*/ 115928 w 245278"/>
                  <a:gd name="connsiteY63" fmla="*/ 5457 h 247785"/>
                  <a:gd name="connsiteX64" fmla="*/ 114453 w 245278"/>
                  <a:gd name="connsiteY64" fmla="*/ 5162 h 247785"/>
                  <a:gd name="connsiteX65" fmla="*/ 111503 w 245278"/>
                  <a:gd name="connsiteY65" fmla="*/ 6342 h 247785"/>
                  <a:gd name="connsiteX66" fmla="*/ 108553 w 245278"/>
                  <a:gd name="connsiteY66" fmla="*/ 7817 h 247785"/>
                  <a:gd name="connsiteX67" fmla="*/ 105161 w 245278"/>
                  <a:gd name="connsiteY67" fmla="*/ 9882 h 247785"/>
                  <a:gd name="connsiteX68" fmla="*/ 102506 w 245278"/>
                  <a:gd name="connsiteY68" fmla="*/ 11799 h 247785"/>
                  <a:gd name="connsiteX69" fmla="*/ 101621 w 245278"/>
                  <a:gd name="connsiteY69" fmla="*/ 12979 h 247785"/>
                  <a:gd name="connsiteX70" fmla="*/ 97344 w 245278"/>
                  <a:gd name="connsiteY70" fmla="*/ 17109 h 247785"/>
                  <a:gd name="connsiteX71" fmla="*/ 95869 w 245278"/>
                  <a:gd name="connsiteY71" fmla="*/ 17699 h 247785"/>
                  <a:gd name="connsiteX72" fmla="*/ 94689 w 245278"/>
                  <a:gd name="connsiteY72" fmla="*/ 17994 h 247785"/>
                  <a:gd name="connsiteX73" fmla="*/ 94247 w 245278"/>
                  <a:gd name="connsiteY73" fmla="*/ 17847 h 247785"/>
                  <a:gd name="connsiteX74" fmla="*/ 93657 w 245278"/>
                  <a:gd name="connsiteY74" fmla="*/ 16076 h 247785"/>
                  <a:gd name="connsiteX75" fmla="*/ 91002 w 245278"/>
                  <a:gd name="connsiteY75" fmla="*/ 11947 h 247785"/>
                  <a:gd name="connsiteX76" fmla="*/ 86872 w 245278"/>
                  <a:gd name="connsiteY76" fmla="*/ 6342 h 247785"/>
                  <a:gd name="connsiteX77" fmla="*/ 85545 w 245278"/>
                  <a:gd name="connsiteY77" fmla="*/ 5900 h 247785"/>
                  <a:gd name="connsiteX78" fmla="*/ 84807 w 245278"/>
                  <a:gd name="connsiteY78" fmla="*/ 5605 h 247785"/>
                  <a:gd name="connsiteX79" fmla="*/ 81563 w 245278"/>
                  <a:gd name="connsiteY79" fmla="*/ 5900 h 247785"/>
                  <a:gd name="connsiteX80" fmla="*/ 72565 w 245278"/>
                  <a:gd name="connsiteY80" fmla="*/ 7522 h 247785"/>
                  <a:gd name="connsiteX81" fmla="*/ 64896 w 245278"/>
                  <a:gd name="connsiteY81" fmla="*/ 8850 h 247785"/>
                  <a:gd name="connsiteX82" fmla="*/ 53244 w 245278"/>
                  <a:gd name="connsiteY82" fmla="*/ 11062 h 247785"/>
                  <a:gd name="connsiteX83" fmla="*/ 40560 w 245278"/>
                  <a:gd name="connsiteY83" fmla="*/ 12832 h 247785"/>
                  <a:gd name="connsiteX84" fmla="*/ 32890 w 245278"/>
                  <a:gd name="connsiteY84" fmla="*/ 13864 h 247785"/>
                  <a:gd name="connsiteX85" fmla="*/ 26106 w 245278"/>
                  <a:gd name="connsiteY85" fmla="*/ 14159 h 247785"/>
                  <a:gd name="connsiteX86" fmla="*/ 26106 w 245278"/>
                  <a:gd name="connsiteY86" fmla="*/ 19616 h 247785"/>
                  <a:gd name="connsiteX87" fmla="*/ 26106 w 245278"/>
                  <a:gd name="connsiteY87" fmla="*/ 30678 h 247785"/>
                  <a:gd name="connsiteX88" fmla="*/ 26106 w 245278"/>
                  <a:gd name="connsiteY88" fmla="*/ 41593 h 247785"/>
                  <a:gd name="connsiteX89" fmla="*/ 26106 w 245278"/>
                  <a:gd name="connsiteY89" fmla="*/ 52654 h 247785"/>
                  <a:gd name="connsiteX90" fmla="*/ 26106 w 245278"/>
                  <a:gd name="connsiteY90" fmla="*/ 63569 h 247785"/>
                  <a:gd name="connsiteX91" fmla="*/ 26106 w 245278"/>
                  <a:gd name="connsiteY91" fmla="*/ 74631 h 247785"/>
                  <a:gd name="connsiteX92" fmla="*/ 26106 w 245278"/>
                  <a:gd name="connsiteY92" fmla="*/ 85692 h 247785"/>
                  <a:gd name="connsiteX93" fmla="*/ 26253 w 245278"/>
                  <a:gd name="connsiteY93" fmla="*/ 96754 h 247785"/>
                  <a:gd name="connsiteX94" fmla="*/ 26253 w 245278"/>
                  <a:gd name="connsiteY94" fmla="*/ 107964 h 247785"/>
                  <a:gd name="connsiteX95" fmla="*/ 26253 w 245278"/>
                  <a:gd name="connsiteY95" fmla="*/ 112831 h 247785"/>
                  <a:gd name="connsiteX96" fmla="*/ 25958 w 245278"/>
                  <a:gd name="connsiteY96" fmla="*/ 113863 h 247785"/>
                  <a:gd name="connsiteX97" fmla="*/ 22124 w 245278"/>
                  <a:gd name="connsiteY97" fmla="*/ 113863 h 247785"/>
                  <a:gd name="connsiteX98" fmla="*/ 13422 w 245278"/>
                  <a:gd name="connsiteY98" fmla="*/ 113863 h 247785"/>
                  <a:gd name="connsiteX99" fmla="*/ 6047 w 245278"/>
                  <a:gd name="connsiteY99" fmla="*/ 113863 h 247785"/>
                  <a:gd name="connsiteX100" fmla="*/ 0 w 245278"/>
                  <a:gd name="connsiteY100" fmla="*/ 113863 h 247785"/>
                  <a:gd name="connsiteX101" fmla="*/ 0 w 245278"/>
                  <a:gd name="connsiteY101" fmla="*/ 120500 h 247785"/>
                  <a:gd name="connsiteX102" fmla="*/ 0 w 245278"/>
                  <a:gd name="connsiteY102" fmla="*/ 128317 h 247785"/>
                  <a:gd name="connsiteX103" fmla="*/ 0 w 245278"/>
                  <a:gd name="connsiteY103" fmla="*/ 136134 h 247785"/>
                  <a:gd name="connsiteX104" fmla="*/ 0 w 245278"/>
                  <a:gd name="connsiteY104" fmla="*/ 143952 h 247785"/>
                  <a:gd name="connsiteX105" fmla="*/ 0 w 245278"/>
                  <a:gd name="connsiteY105" fmla="*/ 151769 h 247785"/>
                  <a:gd name="connsiteX106" fmla="*/ 0 w 245278"/>
                  <a:gd name="connsiteY106" fmla="*/ 159733 h 247785"/>
                  <a:gd name="connsiteX107" fmla="*/ 147 w 245278"/>
                  <a:gd name="connsiteY107" fmla="*/ 167550 h 247785"/>
                  <a:gd name="connsiteX108" fmla="*/ 147 w 245278"/>
                  <a:gd name="connsiteY108" fmla="*/ 175515 h 247785"/>
                  <a:gd name="connsiteX109" fmla="*/ 147 w 245278"/>
                  <a:gd name="connsiteY109" fmla="*/ 183332 h 247785"/>
                  <a:gd name="connsiteX110" fmla="*/ 147 w 245278"/>
                  <a:gd name="connsiteY110" fmla="*/ 189379 h 247785"/>
                  <a:gd name="connsiteX111" fmla="*/ 147 w 245278"/>
                  <a:gd name="connsiteY111" fmla="*/ 189969 h 247785"/>
                  <a:gd name="connsiteX112" fmla="*/ 1327 w 245278"/>
                  <a:gd name="connsiteY112" fmla="*/ 190854 h 247785"/>
                  <a:gd name="connsiteX113" fmla="*/ 9587 w 245278"/>
                  <a:gd name="connsiteY113" fmla="*/ 197048 h 247785"/>
                  <a:gd name="connsiteX114" fmla="*/ 11799 w 245278"/>
                  <a:gd name="connsiteY114" fmla="*/ 200293 h 247785"/>
                  <a:gd name="connsiteX115" fmla="*/ 12979 w 245278"/>
                  <a:gd name="connsiteY115" fmla="*/ 202358 h 247785"/>
                  <a:gd name="connsiteX116" fmla="*/ 16519 w 245278"/>
                  <a:gd name="connsiteY116" fmla="*/ 209733 h 247785"/>
                  <a:gd name="connsiteX117" fmla="*/ 19174 w 245278"/>
                  <a:gd name="connsiteY117" fmla="*/ 216517 h 247785"/>
                  <a:gd name="connsiteX118" fmla="*/ 21386 w 245278"/>
                  <a:gd name="connsiteY118" fmla="*/ 221532 h 247785"/>
                  <a:gd name="connsiteX119" fmla="*/ 21534 w 245278"/>
                  <a:gd name="connsiteY119" fmla="*/ 223892 h 247785"/>
                  <a:gd name="connsiteX120" fmla="*/ 21828 w 245278"/>
                  <a:gd name="connsiteY120" fmla="*/ 226104 h 247785"/>
                  <a:gd name="connsiteX121" fmla="*/ 22124 w 245278"/>
                  <a:gd name="connsiteY121" fmla="*/ 227284 h 247785"/>
                  <a:gd name="connsiteX122" fmla="*/ 21976 w 245278"/>
                  <a:gd name="connsiteY122" fmla="*/ 228464 h 247785"/>
                  <a:gd name="connsiteX123" fmla="*/ 20354 w 245278"/>
                  <a:gd name="connsiteY123" fmla="*/ 231266 h 247785"/>
                  <a:gd name="connsiteX124" fmla="*/ 18879 w 245278"/>
                  <a:gd name="connsiteY124" fmla="*/ 233331 h 247785"/>
                  <a:gd name="connsiteX125" fmla="*/ 16961 w 245278"/>
                  <a:gd name="connsiteY125" fmla="*/ 236281 h 247785"/>
                  <a:gd name="connsiteX126" fmla="*/ 16814 w 245278"/>
                  <a:gd name="connsiteY126" fmla="*/ 240116 h 247785"/>
                  <a:gd name="connsiteX127" fmla="*/ 17404 w 245278"/>
                  <a:gd name="connsiteY127" fmla="*/ 244688 h 247785"/>
                  <a:gd name="connsiteX128" fmla="*/ 18584 w 245278"/>
                  <a:gd name="connsiteY128" fmla="*/ 246900 h 247785"/>
                  <a:gd name="connsiteX129" fmla="*/ 19911 w 245278"/>
                  <a:gd name="connsiteY129" fmla="*/ 247638 h 247785"/>
                  <a:gd name="connsiteX130" fmla="*/ 23303 w 245278"/>
                  <a:gd name="connsiteY130" fmla="*/ 246458 h 247785"/>
                  <a:gd name="connsiteX131" fmla="*/ 25516 w 245278"/>
                  <a:gd name="connsiteY131" fmla="*/ 246753 h 247785"/>
                  <a:gd name="connsiteX132" fmla="*/ 28613 w 245278"/>
                  <a:gd name="connsiteY132" fmla="*/ 247638 h 247785"/>
                  <a:gd name="connsiteX133" fmla="*/ 38643 w 245278"/>
                  <a:gd name="connsiteY133" fmla="*/ 247196 h 247785"/>
                  <a:gd name="connsiteX134" fmla="*/ 39822 w 245278"/>
                  <a:gd name="connsiteY134" fmla="*/ 247490 h 247785"/>
                  <a:gd name="connsiteX135" fmla="*/ 43657 w 245278"/>
                  <a:gd name="connsiteY135" fmla="*/ 247785 h 247785"/>
                  <a:gd name="connsiteX136" fmla="*/ 44837 w 245278"/>
                  <a:gd name="connsiteY136" fmla="*/ 247343 h 247785"/>
                  <a:gd name="connsiteX137" fmla="*/ 46017 w 245278"/>
                  <a:gd name="connsiteY137" fmla="*/ 246458 h 247785"/>
                  <a:gd name="connsiteX138" fmla="*/ 47345 w 245278"/>
                  <a:gd name="connsiteY138" fmla="*/ 243656 h 247785"/>
                  <a:gd name="connsiteX139" fmla="*/ 48524 w 245278"/>
                  <a:gd name="connsiteY139" fmla="*/ 242771 h 247785"/>
                  <a:gd name="connsiteX140" fmla="*/ 50589 w 245278"/>
                  <a:gd name="connsiteY140" fmla="*/ 242328 h 247785"/>
                  <a:gd name="connsiteX141" fmla="*/ 53097 w 245278"/>
                  <a:gd name="connsiteY141" fmla="*/ 241591 h 247785"/>
                  <a:gd name="connsiteX142" fmla="*/ 55309 w 245278"/>
                  <a:gd name="connsiteY142" fmla="*/ 240116 h 247785"/>
                  <a:gd name="connsiteX143" fmla="*/ 58554 w 245278"/>
                  <a:gd name="connsiteY143" fmla="*/ 234806 h 247785"/>
                  <a:gd name="connsiteX144" fmla="*/ 65191 w 245278"/>
                  <a:gd name="connsiteY144" fmla="*/ 230086 h 247785"/>
                  <a:gd name="connsiteX145" fmla="*/ 67256 w 245278"/>
                  <a:gd name="connsiteY145" fmla="*/ 228907 h 247785"/>
                  <a:gd name="connsiteX146" fmla="*/ 68436 w 245278"/>
                  <a:gd name="connsiteY146" fmla="*/ 227579 h 247785"/>
                  <a:gd name="connsiteX147" fmla="*/ 69616 w 245278"/>
                  <a:gd name="connsiteY147" fmla="*/ 225957 h 247785"/>
                  <a:gd name="connsiteX148" fmla="*/ 71976 w 245278"/>
                  <a:gd name="connsiteY148" fmla="*/ 219910 h 247785"/>
                  <a:gd name="connsiteX149" fmla="*/ 73746 w 245278"/>
                  <a:gd name="connsiteY149" fmla="*/ 215042 h 247785"/>
                  <a:gd name="connsiteX150" fmla="*/ 74335 w 245278"/>
                  <a:gd name="connsiteY150" fmla="*/ 212682 h 247785"/>
                  <a:gd name="connsiteX151" fmla="*/ 75810 w 245278"/>
                  <a:gd name="connsiteY151" fmla="*/ 208848 h 247785"/>
                  <a:gd name="connsiteX152" fmla="*/ 77728 w 245278"/>
                  <a:gd name="connsiteY152" fmla="*/ 206488 h 247785"/>
                  <a:gd name="connsiteX153" fmla="*/ 79645 w 245278"/>
                  <a:gd name="connsiteY153" fmla="*/ 205160 h 247785"/>
                  <a:gd name="connsiteX154" fmla="*/ 80530 w 245278"/>
                  <a:gd name="connsiteY154" fmla="*/ 204865 h 247785"/>
                  <a:gd name="connsiteX155" fmla="*/ 82890 w 245278"/>
                  <a:gd name="connsiteY155" fmla="*/ 204128 h 247785"/>
                  <a:gd name="connsiteX156" fmla="*/ 85987 w 245278"/>
                  <a:gd name="connsiteY156" fmla="*/ 203538 h 247785"/>
                  <a:gd name="connsiteX157" fmla="*/ 89232 w 245278"/>
                  <a:gd name="connsiteY157" fmla="*/ 204275 h 247785"/>
                  <a:gd name="connsiteX158" fmla="*/ 92624 w 245278"/>
                  <a:gd name="connsiteY158" fmla="*/ 205750 h 247785"/>
                  <a:gd name="connsiteX159" fmla="*/ 96459 w 245278"/>
                  <a:gd name="connsiteY159" fmla="*/ 208258 h 247785"/>
                  <a:gd name="connsiteX160" fmla="*/ 100589 w 245278"/>
                  <a:gd name="connsiteY160" fmla="*/ 211355 h 247785"/>
                  <a:gd name="connsiteX161" fmla="*/ 102359 w 245278"/>
                  <a:gd name="connsiteY161" fmla="*/ 212830 h 247785"/>
                  <a:gd name="connsiteX162" fmla="*/ 104276 w 245278"/>
                  <a:gd name="connsiteY162" fmla="*/ 213567 h 247785"/>
                  <a:gd name="connsiteX163" fmla="*/ 107816 w 245278"/>
                  <a:gd name="connsiteY163" fmla="*/ 213862 h 247785"/>
                  <a:gd name="connsiteX164" fmla="*/ 110176 w 245278"/>
                  <a:gd name="connsiteY164" fmla="*/ 213715 h 247785"/>
                  <a:gd name="connsiteX165" fmla="*/ 113716 w 245278"/>
                  <a:gd name="connsiteY165" fmla="*/ 216812 h 247785"/>
                  <a:gd name="connsiteX166" fmla="*/ 115633 w 245278"/>
                  <a:gd name="connsiteY166" fmla="*/ 216960 h 247785"/>
                  <a:gd name="connsiteX167" fmla="*/ 119615 w 245278"/>
                  <a:gd name="connsiteY167" fmla="*/ 217845 h 247785"/>
                  <a:gd name="connsiteX168" fmla="*/ 124630 w 245278"/>
                  <a:gd name="connsiteY168" fmla="*/ 218877 h 247785"/>
                  <a:gd name="connsiteX169" fmla="*/ 127875 w 245278"/>
                  <a:gd name="connsiteY169" fmla="*/ 218730 h 247785"/>
                  <a:gd name="connsiteX170" fmla="*/ 131267 w 245278"/>
                  <a:gd name="connsiteY170" fmla="*/ 217107 h 247785"/>
                  <a:gd name="connsiteX171" fmla="*/ 133627 w 245278"/>
                  <a:gd name="connsiteY171" fmla="*/ 216960 h 247785"/>
                  <a:gd name="connsiteX172" fmla="*/ 136872 w 245278"/>
                  <a:gd name="connsiteY172" fmla="*/ 217107 h 247785"/>
                  <a:gd name="connsiteX173" fmla="*/ 140264 w 245278"/>
                  <a:gd name="connsiteY173" fmla="*/ 216665 h 247785"/>
                  <a:gd name="connsiteX174" fmla="*/ 142919 w 245278"/>
                  <a:gd name="connsiteY174" fmla="*/ 215927 h 247785"/>
                  <a:gd name="connsiteX175" fmla="*/ 144836 w 245278"/>
                  <a:gd name="connsiteY175" fmla="*/ 214600 h 247785"/>
                  <a:gd name="connsiteX176" fmla="*/ 146459 w 245278"/>
                  <a:gd name="connsiteY176" fmla="*/ 212977 h 247785"/>
                  <a:gd name="connsiteX177" fmla="*/ 148523 w 245278"/>
                  <a:gd name="connsiteY177" fmla="*/ 208258 h 247785"/>
                  <a:gd name="connsiteX178" fmla="*/ 149556 w 245278"/>
                  <a:gd name="connsiteY178" fmla="*/ 204570 h 247785"/>
                  <a:gd name="connsiteX179" fmla="*/ 151326 w 245278"/>
                  <a:gd name="connsiteY179" fmla="*/ 200293 h 247785"/>
                  <a:gd name="connsiteX180" fmla="*/ 153538 w 245278"/>
                  <a:gd name="connsiteY180" fmla="*/ 194394 h 247785"/>
                  <a:gd name="connsiteX181" fmla="*/ 154276 w 245278"/>
                  <a:gd name="connsiteY181" fmla="*/ 190264 h 247785"/>
                  <a:gd name="connsiteX182" fmla="*/ 155161 w 245278"/>
                  <a:gd name="connsiteY182" fmla="*/ 189231 h 247785"/>
                  <a:gd name="connsiteX183" fmla="*/ 158258 w 245278"/>
                  <a:gd name="connsiteY183" fmla="*/ 187904 h 247785"/>
                  <a:gd name="connsiteX184" fmla="*/ 160765 w 245278"/>
                  <a:gd name="connsiteY184" fmla="*/ 187166 h 247785"/>
                  <a:gd name="connsiteX185" fmla="*/ 167845 w 245278"/>
                  <a:gd name="connsiteY185" fmla="*/ 185544 h 247785"/>
                  <a:gd name="connsiteX186" fmla="*/ 169172 w 245278"/>
                  <a:gd name="connsiteY186" fmla="*/ 184659 h 247785"/>
                  <a:gd name="connsiteX187" fmla="*/ 170500 w 245278"/>
                  <a:gd name="connsiteY187" fmla="*/ 182742 h 247785"/>
                  <a:gd name="connsiteX188" fmla="*/ 173597 w 245278"/>
                  <a:gd name="connsiteY188" fmla="*/ 179497 h 247785"/>
                  <a:gd name="connsiteX189" fmla="*/ 177284 w 245278"/>
                  <a:gd name="connsiteY189" fmla="*/ 176842 h 247785"/>
                  <a:gd name="connsiteX190" fmla="*/ 179202 w 245278"/>
                  <a:gd name="connsiteY190" fmla="*/ 175220 h 247785"/>
                  <a:gd name="connsiteX191" fmla="*/ 182741 w 245278"/>
                  <a:gd name="connsiteY191" fmla="*/ 162093 h 247785"/>
                  <a:gd name="connsiteX192" fmla="*/ 183184 w 245278"/>
                  <a:gd name="connsiteY192" fmla="*/ 160471 h 247785"/>
                  <a:gd name="connsiteX193" fmla="*/ 185691 w 245278"/>
                  <a:gd name="connsiteY193" fmla="*/ 156931 h 247785"/>
                  <a:gd name="connsiteX194" fmla="*/ 187314 w 245278"/>
                  <a:gd name="connsiteY194" fmla="*/ 155456 h 247785"/>
                  <a:gd name="connsiteX195" fmla="*/ 188346 w 245278"/>
                  <a:gd name="connsiteY195" fmla="*/ 155456 h 247785"/>
                  <a:gd name="connsiteX196" fmla="*/ 189821 w 245278"/>
                  <a:gd name="connsiteY196" fmla="*/ 154571 h 247785"/>
                  <a:gd name="connsiteX197" fmla="*/ 191739 w 245278"/>
                  <a:gd name="connsiteY197" fmla="*/ 152801 h 247785"/>
                  <a:gd name="connsiteX198" fmla="*/ 193951 w 245278"/>
                  <a:gd name="connsiteY198" fmla="*/ 151621 h 247785"/>
                  <a:gd name="connsiteX199" fmla="*/ 196606 w 245278"/>
                  <a:gd name="connsiteY199" fmla="*/ 151179 h 247785"/>
                  <a:gd name="connsiteX200" fmla="*/ 198228 w 245278"/>
                  <a:gd name="connsiteY200" fmla="*/ 149999 h 247785"/>
                  <a:gd name="connsiteX201" fmla="*/ 198966 w 245278"/>
                  <a:gd name="connsiteY201" fmla="*/ 148081 h 247785"/>
                  <a:gd name="connsiteX202" fmla="*/ 200293 w 245278"/>
                  <a:gd name="connsiteY202" fmla="*/ 147049 h 247785"/>
                  <a:gd name="connsiteX203" fmla="*/ 202210 w 245278"/>
                  <a:gd name="connsiteY203" fmla="*/ 147196 h 247785"/>
                  <a:gd name="connsiteX204" fmla="*/ 203390 w 245278"/>
                  <a:gd name="connsiteY204" fmla="*/ 146606 h 247785"/>
                  <a:gd name="connsiteX205" fmla="*/ 203538 w 245278"/>
                  <a:gd name="connsiteY205" fmla="*/ 145279 h 247785"/>
                  <a:gd name="connsiteX206" fmla="*/ 204718 w 245278"/>
                  <a:gd name="connsiteY206" fmla="*/ 144099 h 247785"/>
                  <a:gd name="connsiteX207" fmla="*/ 206783 w 245278"/>
                  <a:gd name="connsiteY207" fmla="*/ 143214 h 247785"/>
                  <a:gd name="connsiteX208" fmla="*/ 207815 w 245278"/>
                  <a:gd name="connsiteY208" fmla="*/ 142034 h 247785"/>
                  <a:gd name="connsiteX209" fmla="*/ 207963 w 245278"/>
                  <a:gd name="connsiteY209" fmla="*/ 140854 h 247785"/>
                  <a:gd name="connsiteX210" fmla="*/ 210322 w 245278"/>
                  <a:gd name="connsiteY210" fmla="*/ 137757 h 247785"/>
                  <a:gd name="connsiteX211" fmla="*/ 215190 w 245278"/>
                  <a:gd name="connsiteY211" fmla="*/ 132742 h 247785"/>
                  <a:gd name="connsiteX212" fmla="*/ 219614 w 245278"/>
                  <a:gd name="connsiteY212" fmla="*/ 129940 h 247785"/>
                  <a:gd name="connsiteX213" fmla="*/ 223892 w 245278"/>
                  <a:gd name="connsiteY213" fmla="*/ 129497 h 247785"/>
                  <a:gd name="connsiteX214" fmla="*/ 227874 w 245278"/>
                  <a:gd name="connsiteY214" fmla="*/ 128465 h 247785"/>
                  <a:gd name="connsiteX215" fmla="*/ 231561 w 245278"/>
                  <a:gd name="connsiteY215" fmla="*/ 126990 h 247785"/>
                  <a:gd name="connsiteX216" fmla="*/ 234363 w 245278"/>
                  <a:gd name="connsiteY216" fmla="*/ 124630 h 247785"/>
                  <a:gd name="connsiteX217" fmla="*/ 236133 w 245278"/>
                  <a:gd name="connsiteY217" fmla="*/ 121385 h 247785"/>
                  <a:gd name="connsiteX218" fmla="*/ 239231 w 245278"/>
                  <a:gd name="connsiteY218" fmla="*/ 119615 h 247785"/>
                  <a:gd name="connsiteX219" fmla="*/ 245278 w 245278"/>
                  <a:gd name="connsiteY219" fmla="*/ 119173 h 247785"/>
                  <a:gd name="connsiteX220" fmla="*/ 243950 w 245278"/>
                  <a:gd name="connsiteY220" fmla="*/ 118141 h 24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5278" h="247785">
                    <a:moveTo>
                      <a:pt x="243950" y="118141"/>
                    </a:moveTo>
                    <a:lnTo>
                      <a:pt x="242033" y="115928"/>
                    </a:lnTo>
                    <a:lnTo>
                      <a:pt x="238641" y="115633"/>
                    </a:lnTo>
                    <a:lnTo>
                      <a:pt x="237608" y="115043"/>
                    </a:lnTo>
                    <a:lnTo>
                      <a:pt x="236871" y="114306"/>
                    </a:lnTo>
                    <a:lnTo>
                      <a:pt x="236428" y="113273"/>
                    </a:lnTo>
                    <a:lnTo>
                      <a:pt x="236133" y="112241"/>
                    </a:lnTo>
                    <a:lnTo>
                      <a:pt x="236723" y="108701"/>
                    </a:lnTo>
                    <a:lnTo>
                      <a:pt x="236428" y="108259"/>
                    </a:lnTo>
                    <a:lnTo>
                      <a:pt x="235544" y="107816"/>
                    </a:lnTo>
                    <a:lnTo>
                      <a:pt x="233626" y="107374"/>
                    </a:lnTo>
                    <a:lnTo>
                      <a:pt x="229201" y="105899"/>
                    </a:lnTo>
                    <a:lnTo>
                      <a:pt x="223597" y="104276"/>
                    </a:lnTo>
                    <a:lnTo>
                      <a:pt x="214452" y="102654"/>
                    </a:lnTo>
                    <a:lnTo>
                      <a:pt x="210912" y="102212"/>
                    </a:lnTo>
                    <a:lnTo>
                      <a:pt x="210027" y="101621"/>
                    </a:lnTo>
                    <a:lnTo>
                      <a:pt x="208995" y="100442"/>
                    </a:lnTo>
                    <a:lnTo>
                      <a:pt x="207225" y="96312"/>
                    </a:lnTo>
                    <a:lnTo>
                      <a:pt x="205603" y="93657"/>
                    </a:lnTo>
                    <a:lnTo>
                      <a:pt x="201620" y="89675"/>
                    </a:lnTo>
                    <a:lnTo>
                      <a:pt x="201031" y="88347"/>
                    </a:lnTo>
                    <a:lnTo>
                      <a:pt x="201178" y="85103"/>
                    </a:lnTo>
                    <a:lnTo>
                      <a:pt x="201473" y="82448"/>
                    </a:lnTo>
                    <a:lnTo>
                      <a:pt x="201916" y="80235"/>
                    </a:lnTo>
                    <a:lnTo>
                      <a:pt x="201768" y="78170"/>
                    </a:lnTo>
                    <a:lnTo>
                      <a:pt x="201620" y="75663"/>
                    </a:lnTo>
                    <a:lnTo>
                      <a:pt x="201768" y="73893"/>
                    </a:lnTo>
                    <a:lnTo>
                      <a:pt x="201325" y="73156"/>
                    </a:lnTo>
                    <a:lnTo>
                      <a:pt x="199850" y="72566"/>
                    </a:lnTo>
                    <a:lnTo>
                      <a:pt x="195721" y="72418"/>
                    </a:lnTo>
                    <a:lnTo>
                      <a:pt x="190854" y="72418"/>
                    </a:lnTo>
                    <a:lnTo>
                      <a:pt x="190706" y="69911"/>
                    </a:lnTo>
                    <a:lnTo>
                      <a:pt x="190264" y="65781"/>
                    </a:lnTo>
                    <a:lnTo>
                      <a:pt x="189379" y="63421"/>
                    </a:lnTo>
                    <a:lnTo>
                      <a:pt x="188199" y="62241"/>
                    </a:lnTo>
                    <a:lnTo>
                      <a:pt x="185986" y="60914"/>
                    </a:lnTo>
                    <a:lnTo>
                      <a:pt x="181414" y="59292"/>
                    </a:lnTo>
                    <a:lnTo>
                      <a:pt x="175072" y="56637"/>
                    </a:lnTo>
                    <a:lnTo>
                      <a:pt x="169762" y="52802"/>
                    </a:lnTo>
                    <a:lnTo>
                      <a:pt x="163715" y="47935"/>
                    </a:lnTo>
                    <a:lnTo>
                      <a:pt x="161798" y="47050"/>
                    </a:lnTo>
                    <a:lnTo>
                      <a:pt x="159585" y="42478"/>
                    </a:lnTo>
                    <a:lnTo>
                      <a:pt x="156046" y="34808"/>
                    </a:lnTo>
                    <a:lnTo>
                      <a:pt x="156341" y="32153"/>
                    </a:lnTo>
                    <a:lnTo>
                      <a:pt x="155751" y="30826"/>
                    </a:lnTo>
                    <a:lnTo>
                      <a:pt x="152506" y="27138"/>
                    </a:lnTo>
                    <a:lnTo>
                      <a:pt x="151768" y="25073"/>
                    </a:lnTo>
                    <a:lnTo>
                      <a:pt x="151179" y="23156"/>
                    </a:lnTo>
                    <a:lnTo>
                      <a:pt x="145869" y="17551"/>
                    </a:lnTo>
                    <a:lnTo>
                      <a:pt x="144099" y="15044"/>
                    </a:lnTo>
                    <a:lnTo>
                      <a:pt x="142624" y="11947"/>
                    </a:lnTo>
                    <a:lnTo>
                      <a:pt x="141296" y="9439"/>
                    </a:lnTo>
                    <a:lnTo>
                      <a:pt x="140117" y="8407"/>
                    </a:lnTo>
                    <a:lnTo>
                      <a:pt x="138642" y="6785"/>
                    </a:lnTo>
                    <a:lnTo>
                      <a:pt x="137609" y="4867"/>
                    </a:lnTo>
                    <a:lnTo>
                      <a:pt x="137167" y="3392"/>
                    </a:lnTo>
                    <a:lnTo>
                      <a:pt x="137462" y="1475"/>
                    </a:lnTo>
                    <a:lnTo>
                      <a:pt x="138052" y="148"/>
                    </a:lnTo>
                    <a:lnTo>
                      <a:pt x="136872" y="0"/>
                    </a:lnTo>
                    <a:lnTo>
                      <a:pt x="128907" y="885"/>
                    </a:lnTo>
                    <a:lnTo>
                      <a:pt x="125810" y="2065"/>
                    </a:lnTo>
                    <a:lnTo>
                      <a:pt x="119025" y="7080"/>
                    </a:lnTo>
                    <a:lnTo>
                      <a:pt x="117551" y="6490"/>
                    </a:lnTo>
                    <a:lnTo>
                      <a:pt x="115928" y="5457"/>
                    </a:lnTo>
                    <a:lnTo>
                      <a:pt x="114453" y="5162"/>
                    </a:lnTo>
                    <a:lnTo>
                      <a:pt x="111503" y="6342"/>
                    </a:lnTo>
                    <a:lnTo>
                      <a:pt x="108553" y="7817"/>
                    </a:lnTo>
                    <a:lnTo>
                      <a:pt x="105161" y="9882"/>
                    </a:lnTo>
                    <a:lnTo>
                      <a:pt x="102506" y="11799"/>
                    </a:lnTo>
                    <a:lnTo>
                      <a:pt x="101621" y="12979"/>
                    </a:lnTo>
                    <a:lnTo>
                      <a:pt x="97344" y="17109"/>
                    </a:lnTo>
                    <a:lnTo>
                      <a:pt x="95869" y="17699"/>
                    </a:lnTo>
                    <a:lnTo>
                      <a:pt x="94689" y="17994"/>
                    </a:lnTo>
                    <a:lnTo>
                      <a:pt x="94247" y="17847"/>
                    </a:lnTo>
                    <a:lnTo>
                      <a:pt x="93657" y="16076"/>
                    </a:lnTo>
                    <a:lnTo>
                      <a:pt x="91002" y="11947"/>
                    </a:lnTo>
                    <a:lnTo>
                      <a:pt x="86872" y="6342"/>
                    </a:lnTo>
                    <a:lnTo>
                      <a:pt x="85545" y="5900"/>
                    </a:lnTo>
                    <a:lnTo>
                      <a:pt x="84807" y="5605"/>
                    </a:lnTo>
                    <a:lnTo>
                      <a:pt x="81563" y="5900"/>
                    </a:lnTo>
                    <a:lnTo>
                      <a:pt x="72565" y="7522"/>
                    </a:lnTo>
                    <a:lnTo>
                      <a:pt x="64896" y="8850"/>
                    </a:lnTo>
                    <a:lnTo>
                      <a:pt x="53244" y="11062"/>
                    </a:lnTo>
                    <a:lnTo>
                      <a:pt x="40560" y="12832"/>
                    </a:lnTo>
                    <a:lnTo>
                      <a:pt x="32890" y="13864"/>
                    </a:lnTo>
                    <a:lnTo>
                      <a:pt x="26106" y="14159"/>
                    </a:lnTo>
                    <a:lnTo>
                      <a:pt x="26106" y="19616"/>
                    </a:lnTo>
                    <a:lnTo>
                      <a:pt x="26106" y="30678"/>
                    </a:lnTo>
                    <a:lnTo>
                      <a:pt x="26106" y="41593"/>
                    </a:lnTo>
                    <a:lnTo>
                      <a:pt x="26106" y="52654"/>
                    </a:lnTo>
                    <a:lnTo>
                      <a:pt x="26106" y="63569"/>
                    </a:lnTo>
                    <a:lnTo>
                      <a:pt x="26106" y="74631"/>
                    </a:lnTo>
                    <a:lnTo>
                      <a:pt x="26106" y="85692"/>
                    </a:lnTo>
                    <a:lnTo>
                      <a:pt x="26253" y="96754"/>
                    </a:lnTo>
                    <a:lnTo>
                      <a:pt x="26253" y="107964"/>
                    </a:lnTo>
                    <a:lnTo>
                      <a:pt x="26253" y="112831"/>
                    </a:lnTo>
                    <a:lnTo>
                      <a:pt x="25958" y="113863"/>
                    </a:lnTo>
                    <a:lnTo>
                      <a:pt x="22124" y="113863"/>
                    </a:lnTo>
                    <a:lnTo>
                      <a:pt x="13422" y="113863"/>
                    </a:lnTo>
                    <a:lnTo>
                      <a:pt x="6047" y="113863"/>
                    </a:lnTo>
                    <a:lnTo>
                      <a:pt x="0" y="113863"/>
                    </a:lnTo>
                    <a:lnTo>
                      <a:pt x="0" y="120500"/>
                    </a:lnTo>
                    <a:lnTo>
                      <a:pt x="0" y="128317"/>
                    </a:lnTo>
                    <a:lnTo>
                      <a:pt x="0" y="136134"/>
                    </a:lnTo>
                    <a:lnTo>
                      <a:pt x="0" y="143952"/>
                    </a:lnTo>
                    <a:lnTo>
                      <a:pt x="0" y="151769"/>
                    </a:lnTo>
                    <a:lnTo>
                      <a:pt x="0" y="159733"/>
                    </a:lnTo>
                    <a:lnTo>
                      <a:pt x="147" y="167550"/>
                    </a:lnTo>
                    <a:lnTo>
                      <a:pt x="147" y="175515"/>
                    </a:lnTo>
                    <a:lnTo>
                      <a:pt x="147" y="183332"/>
                    </a:lnTo>
                    <a:lnTo>
                      <a:pt x="147" y="189379"/>
                    </a:lnTo>
                    <a:lnTo>
                      <a:pt x="147" y="189969"/>
                    </a:lnTo>
                    <a:lnTo>
                      <a:pt x="1327" y="190854"/>
                    </a:lnTo>
                    <a:lnTo>
                      <a:pt x="9587" y="197048"/>
                    </a:lnTo>
                    <a:lnTo>
                      <a:pt x="11799" y="200293"/>
                    </a:lnTo>
                    <a:lnTo>
                      <a:pt x="12979" y="202358"/>
                    </a:lnTo>
                    <a:lnTo>
                      <a:pt x="16519" y="209733"/>
                    </a:lnTo>
                    <a:lnTo>
                      <a:pt x="19174" y="216517"/>
                    </a:lnTo>
                    <a:lnTo>
                      <a:pt x="21386" y="221532"/>
                    </a:lnTo>
                    <a:lnTo>
                      <a:pt x="21534" y="223892"/>
                    </a:lnTo>
                    <a:lnTo>
                      <a:pt x="21828" y="226104"/>
                    </a:lnTo>
                    <a:lnTo>
                      <a:pt x="22124" y="227284"/>
                    </a:lnTo>
                    <a:lnTo>
                      <a:pt x="21976" y="228464"/>
                    </a:lnTo>
                    <a:lnTo>
                      <a:pt x="20354" y="231266"/>
                    </a:lnTo>
                    <a:lnTo>
                      <a:pt x="18879" y="233331"/>
                    </a:lnTo>
                    <a:lnTo>
                      <a:pt x="16961" y="236281"/>
                    </a:lnTo>
                    <a:lnTo>
                      <a:pt x="16814" y="240116"/>
                    </a:lnTo>
                    <a:lnTo>
                      <a:pt x="17404" y="244688"/>
                    </a:lnTo>
                    <a:lnTo>
                      <a:pt x="18584" y="246900"/>
                    </a:lnTo>
                    <a:lnTo>
                      <a:pt x="19911" y="247638"/>
                    </a:lnTo>
                    <a:lnTo>
                      <a:pt x="23303" y="246458"/>
                    </a:lnTo>
                    <a:lnTo>
                      <a:pt x="25516" y="246753"/>
                    </a:lnTo>
                    <a:lnTo>
                      <a:pt x="28613" y="247638"/>
                    </a:lnTo>
                    <a:lnTo>
                      <a:pt x="38643" y="247196"/>
                    </a:lnTo>
                    <a:lnTo>
                      <a:pt x="39822" y="247490"/>
                    </a:lnTo>
                    <a:lnTo>
                      <a:pt x="43657" y="247785"/>
                    </a:lnTo>
                    <a:lnTo>
                      <a:pt x="44837" y="247343"/>
                    </a:lnTo>
                    <a:lnTo>
                      <a:pt x="46017" y="246458"/>
                    </a:lnTo>
                    <a:lnTo>
                      <a:pt x="47345" y="243656"/>
                    </a:lnTo>
                    <a:lnTo>
                      <a:pt x="48524" y="242771"/>
                    </a:lnTo>
                    <a:lnTo>
                      <a:pt x="50589" y="242328"/>
                    </a:lnTo>
                    <a:lnTo>
                      <a:pt x="53097" y="241591"/>
                    </a:lnTo>
                    <a:lnTo>
                      <a:pt x="55309" y="240116"/>
                    </a:lnTo>
                    <a:lnTo>
                      <a:pt x="58554" y="234806"/>
                    </a:lnTo>
                    <a:lnTo>
                      <a:pt x="65191" y="230086"/>
                    </a:lnTo>
                    <a:lnTo>
                      <a:pt x="67256" y="228907"/>
                    </a:lnTo>
                    <a:lnTo>
                      <a:pt x="68436" y="227579"/>
                    </a:lnTo>
                    <a:lnTo>
                      <a:pt x="69616" y="225957"/>
                    </a:lnTo>
                    <a:lnTo>
                      <a:pt x="71976" y="219910"/>
                    </a:lnTo>
                    <a:lnTo>
                      <a:pt x="73746" y="215042"/>
                    </a:lnTo>
                    <a:lnTo>
                      <a:pt x="74335" y="212682"/>
                    </a:lnTo>
                    <a:lnTo>
                      <a:pt x="75810" y="208848"/>
                    </a:lnTo>
                    <a:lnTo>
                      <a:pt x="77728" y="206488"/>
                    </a:lnTo>
                    <a:lnTo>
                      <a:pt x="79645" y="205160"/>
                    </a:lnTo>
                    <a:lnTo>
                      <a:pt x="80530" y="204865"/>
                    </a:lnTo>
                    <a:lnTo>
                      <a:pt x="82890" y="204128"/>
                    </a:lnTo>
                    <a:lnTo>
                      <a:pt x="85987" y="203538"/>
                    </a:lnTo>
                    <a:lnTo>
                      <a:pt x="89232" y="204275"/>
                    </a:lnTo>
                    <a:lnTo>
                      <a:pt x="92624" y="205750"/>
                    </a:lnTo>
                    <a:lnTo>
                      <a:pt x="96459" y="208258"/>
                    </a:lnTo>
                    <a:lnTo>
                      <a:pt x="100589" y="211355"/>
                    </a:lnTo>
                    <a:lnTo>
                      <a:pt x="102359" y="212830"/>
                    </a:lnTo>
                    <a:lnTo>
                      <a:pt x="104276" y="213567"/>
                    </a:lnTo>
                    <a:lnTo>
                      <a:pt x="107816" y="213862"/>
                    </a:lnTo>
                    <a:lnTo>
                      <a:pt x="110176" y="213715"/>
                    </a:lnTo>
                    <a:lnTo>
                      <a:pt x="113716" y="216812"/>
                    </a:lnTo>
                    <a:lnTo>
                      <a:pt x="115633" y="216960"/>
                    </a:lnTo>
                    <a:lnTo>
                      <a:pt x="119615" y="217845"/>
                    </a:lnTo>
                    <a:lnTo>
                      <a:pt x="124630" y="218877"/>
                    </a:lnTo>
                    <a:lnTo>
                      <a:pt x="127875" y="218730"/>
                    </a:lnTo>
                    <a:lnTo>
                      <a:pt x="131267" y="217107"/>
                    </a:lnTo>
                    <a:lnTo>
                      <a:pt x="133627" y="216960"/>
                    </a:lnTo>
                    <a:lnTo>
                      <a:pt x="136872" y="217107"/>
                    </a:lnTo>
                    <a:lnTo>
                      <a:pt x="140264" y="216665"/>
                    </a:lnTo>
                    <a:lnTo>
                      <a:pt x="142919" y="215927"/>
                    </a:lnTo>
                    <a:lnTo>
                      <a:pt x="144836" y="214600"/>
                    </a:lnTo>
                    <a:lnTo>
                      <a:pt x="146459" y="212977"/>
                    </a:lnTo>
                    <a:lnTo>
                      <a:pt x="148523" y="208258"/>
                    </a:lnTo>
                    <a:lnTo>
                      <a:pt x="149556" y="204570"/>
                    </a:lnTo>
                    <a:lnTo>
                      <a:pt x="151326" y="200293"/>
                    </a:lnTo>
                    <a:lnTo>
                      <a:pt x="153538" y="194394"/>
                    </a:lnTo>
                    <a:lnTo>
                      <a:pt x="154276" y="190264"/>
                    </a:lnTo>
                    <a:lnTo>
                      <a:pt x="155161" y="189231"/>
                    </a:lnTo>
                    <a:lnTo>
                      <a:pt x="158258" y="187904"/>
                    </a:lnTo>
                    <a:lnTo>
                      <a:pt x="160765" y="187166"/>
                    </a:lnTo>
                    <a:lnTo>
                      <a:pt x="167845" y="185544"/>
                    </a:lnTo>
                    <a:lnTo>
                      <a:pt x="169172" y="184659"/>
                    </a:lnTo>
                    <a:lnTo>
                      <a:pt x="170500" y="182742"/>
                    </a:lnTo>
                    <a:lnTo>
                      <a:pt x="173597" y="179497"/>
                    </a:lnTo>
                    <a:lnTo>
                      <a:pt x="177284" y="176842"/>
                    </a:lnTo>
                    <a:lnTo>
                      <a:pt x="179202" y="175220"/>
                    </a:lnTo>
                    <a:lnTo>
                      <a:pt x="182741" y="162093"/>
                    </a:lnTo>
                    <a:lnTo>
                      <a:pt x="183184" y="160471"/>
                    </a:lnTo>
                    <a:lnTo>
                      <a:pt x="185691" y="156931"/>
                    </a:lnTo>
                    <a:lnTo>
                      <a:pt x="187314" y="155456"/>
                    </a:lnTo>
                    <a:lnTo>
                      <a:pt x="188346" y="155456"/>
                    </a:lnTo>
                    <a:lnTo>
                      <a:pt x="189821" y="154571"/>
                    </a:lnTo>
                    <a:lnTo>
                      <a:pt x="191739" y="152801"/>
                    </a:lnTo>
                    <a:lnTo>
                      <a:pt x="193951" y="151621"/>
                    </a:lnTo>
                    <a:lnTo>
                      <a:pt x="196606" y="151179"/>
                    </a:lnTo>
                    <a:lnTo>
                      <a:pt x="198228" y="149999"/>
                    </a:lnTo>
                    <a:lnTo>
                      <a:pt x="198966" y="148081"/>
                    </a:lnTo>
                    <a:lnTo>
                      <a:pt x="200293" y="147049"/>
                    </a:lnTo>
                    <a:lnTo>
                      <a:pt x="202210" y="147196"/>
                    </a:lnTo>
                    <a:lnTo>
                      <a:pt x="203390" y="146606"/>
                    </a:lnTo>
                    <a:lnTo>
                      <a:pt x="203538" y="145279"/>
                    </a:lnTo>
                    <a:lnTo>
                      <a:pt x="204718" y="144099"/>
                    </a:lnTo>
                    <a:lnTo>
                      <a:pt x="206783" y="143214"/>
                    </a:lnTo>
                    <a:lnTo>
                      <a:pt x="207815" y="142034"/>
                    </a:lnTo>
                    <a:lnTo>
                      <a:pt x="207963" y="140854"/>
                    </a:lnTo>
                    <a:lnTo>
                      <a:pt x="210322" y="137757"/>
                    </a:lnTo>
                    <a:lnTo>
                      <a:pt x="215190" y="132742"/>
                    </a:lnTo>
                    <a:lnTo>
                      <a:pt x="219614" y="129940"/>
                    </a:lnTo>
                    <a:lnTo>
                      <a:pt x="223892" y="129497"/>
                    </a:lnTo>
                    <a:lnTo>
                      <a:pt x="227874" y="128465"/>
                    </a:lnTo>
                    <a:lnTo>
                      <a:pt x="231561" y="126990"/>
                    </a:lnTo>
                    <a:lnTo>
                      <a:pt x="234363" y="124630"/>
                    </a:lnTo>
                    <a:lnTo>
                      <a:pt x="236133" y="121385"/>
                    </a:lnTo>
                    <a:lnTo>
                      <a:pt x="239231" y="119615"/>
                    </a:lnTo>
                    <a:lnTo>
                      <a:pt x="245278" y="119173"/>
                    </a:lnTo>
                    <a:lnTo>
                      <a:pt x="243950" y="118141"/>
                    </a:lnTo>
                    <a:close/>
                  </a:path>
                </a:pathLst>
              </a:custGeom>
              <a:grpFill/>
              <a:ln w="3175" cap="flat">
                <a:solidFill>
                  <a:schemeClr val="bg2">
                    <a:lumMod val="90000"/>
                  </a:schemeClr>
                </a:solidFill>
                <a:prstDash val="solid"/>
                <a:miter/>
              </a:ln>
            </p:spPr>
            <p:txBody>
              <a:bodyPr rtlCol="0" anchor="ctr"/>
              <a:lstStyle/>
              <a:p>
                <a:endParaRPr lang="en-GB"/>
              </a:p>
            </p:txBody>
          </p:sp>
          <p:sp>
            <p:nvSpPr>
              <p:cNvPr id="223" name="Freeform: Shape 222">
                <a:extLst>
                  <a:ext uri="{FF2B5EF4-FFF2-40B4-BE49-F238E27FC236}">
                    <a16:creationId xmlns:a16="http://schemas.microsoft.com/office/drawing/2014/main" id="{836A59B8-46DB-4CF0-FF12-54B235D421E3}"/>
                  </a:ext>
                </a:extLst>
              </p:cNvPr>
              <p:cNvSpPr/>
              <p:nvPr/>
            </p:nvSpPr>
            <p:spPr>
              <a:xfrm>
                <a:off x="8107190" y="3539260"/>
                <a:ext cx="87462" cy="45132"/>
              </a:xfrm>
              <a:custGeom>
                <a:avLst/>
                <a:gdLst>
                  <a:gd name="connsiteX0" fmla="*/ 86135 w 87462"/>
                  <a:gd name="connsiteY0" fmla="*/ 35693 h 45132"/>
                  <a:gd name="connsiteX1" fmla="*/ 85250 w 87462"/>
                  <a:gd name="connsiteY1" fmla="*/ 34660 h 45132"/>
                  <a:gd name="connsiteX2" fmla="*/ 85103 w 87462"/>
                  <a:gd name="connsiteY2" fmla="*/ 34070 h 45132"/>
                  <a:gd name="connsiteX3" fmla="*/ 85398 w 87462"/>
                  <a:gd name="connsiteY3" fmla="*/ 32743 h 45132"/>
                  <a:gd name="connsiteX4" fmla="*/ 86135 w 87462"/>
                  <a:gd name="connsiteY4" fmla="*/ 30826 h 45132"/>
                  <a:gd name="connsiteX5" fmla="*/ 87463 w 87462"/>
                  <a:gd name="connsiteY5" fmla="*/ 28613 h 45132"/>
                  <a:gd name="connsiteX6" fmla="*/ 86430 w 87462"/>
                  <a:gd name="connsiteY6" fmla="*/ 26548 h 45132"/>
                  <a:gd name="connsiteX7" fmla="*/ 84955 w 87462"/>
                  <a:gd name="connsiteY7" fmla="*/ 24189 h 45132"/>
                  <a:gd name="connsiteX8" fmla="*/ 83923 w 87462"/>
                  <a:gd name="connsiteY8" fmla="*/ 24041 h 45132"/>
                  <a:gd name="connsiteX9" fmla="*/ 81415 w 87462"/>
                  <a:gd name="connsiteY9" fmla="*/ 24483 h 45132"/>
                  <a:gd name="connsiteX10" fmla="*/ 78613 w 87462"/>
                  <a:gd name="connsiteY10" fmla="*/ 24483 h 45132"/>
                  <a:gd name="connsiteX11" fmla="*/ 76401 w 87462"/>
                  <a:gd name="connsiteY11" fmla="*/ 23009 h 45132"/>
                  <a:gd name="connsiteX12" fmla="*/ 74631 w 87462"/>
                  <a:gd name="connsiteY12" fmla="*/ 21239 h 45132"/>
                  <a:gd name="connsiteX13" fmla="*/ 74336 w 87462"/>
                  <a:gd name="connsiteY13" fmla="*/ 19616 h 45132"/>
                  <a:gd name="connsiteX14" fmla="*/ 74778 w 87462"/>
                  <a:gd name="connsiteY14" fmla="*/ 17846 h 45132"/>
                  <a:gd name="connsiteX15" fmla="*/ 75516 w 87462"/>
                  <a:gd name="connsiteY15" fmla="*/ 16224 h 45132"/>
                  <a:gd name="connsiteX16" fmla="*/ 75663 w 87462"/>
                  <a:gd name="connsiteY16" fmla="*/ 15486 h 45132"/>
                  <a:gd name="connsiteX17" fmla="*/ 75516 w 87462"/>
                  <a:gd name="connsiteY17" fmla="*/ 14306 h 45132"/>
                  <a:gd name="connsiteX18" fmla="*/ 75958 w 87462"/>
                  <a:gd name="connsiteY18" fmla="*/ 10914 h 45132"/>
                  <a:gd name="connsiteX19" fmla="*/ 74926 w 87462"/>
                  <a:gd name="connsiteY19" fmla="*/ 10177 h 45132"/>
                  <a:gd name="connsiteX20" fmla="*/ 71976 w 87462"/>
                  <a:gd name="connsiteY20" fmla="*/ 9292 h 45132"/>
                  <a:gd name="connsiteX21" fmla="*/ 68731 w 87462"/>
                  <a:gd name="connsiteY21" fmla="*/ 8112 h 45132"/>
                  <a:gd name="connsiteX22" fmla="*/ 67109 w 87462"/>
                  <a:gd name="connsiteY22" fmla="*/ 6932 h 45132"/>
                  <a:gd name="connsiteX23" fmla="*/ 66224 w 87462"/>
                  <a:gd name="connsiteY23" fmla="*/ 6489 h 45132"/>
                  <a:gd name="connsiteX24" fmla="*/ 65044 w 87462"/>
                  <a:gd name="connsiteY24" fmla="*/ 6784 h 45132"/>
                  <a:gd name="connsiteX25" fmla="*/ 62979 w 87462"/>
                  <a:gd name="connsiteY25" fmla="*/ 7964 h 45132"/>
                  <a:gd name="connsiteX26" fmla="*/ 61209 w 87462"/>
                  <a:gd name="connsiteY26" fmla="*/ 9439 h 45132"/>
                  <a:gd name="connsiteX27" fmla="*/ 59734 w 87462"/>
                  <a:gd name="connsiteY27" fmla="*/ 9587 h 45132"/>
                  <a:gd name="connsiteX28" fmla="*/ 58112 w 87462"/>
                  <a:gd name="connsiteY28" fmla="*/ 8849 h 45132"/>
                  <a:gd name="connsiteX29" fmla="*/ 56637 w 87462"/>
                  <a:gd name="connsiteY29" fmla="*/ 7964 h 45132"/>
                  <a:gd name="connsiteX30" fmla="*/ 51770 w 87462"/>
                  <a:gd name="connsiteY30" fmla="*/ 6784 h 45132"/>
                  <a:gd name="connsiteX31" fmla="*/ 49410 w 87462"/>
                  <a:gd name="connsiteY31" fmla="*/ 6489 h 45132"/>
                  <a:gd name="connsiteX32" fmla="*/ 45428 w 87462"/>
                  <a:gd name="connsiteY32" fmla="*/ 6784 h 45132"/>
                  <a:gd name="connsiteX33" fmla="*/ 42183 w 87462"/>
                  <a:gd name="connsiteY33" fmla="*/ 6489 h 45132"/>
                  <a:gd name="connsiteX34" fmla="*/ 41740 w 87462"/>
                  <a:gd name="connsiteY34" fmla="*/ 6195 h 45132"/>
                  <a:gd name="connsiteX35" fmla="*/ 41740 w 87462"/>
                  <a:gd name="connsiteY35" fmla="*/ 5457 h 45132"/>
                  <a:gd name="connsiteX36" fmla="*/ 42183 w 87462"/>
                  <a:gd name="connsiteY36" fmla="*/ 3982 h 45132"/>
                  <a:gd name="connsiteX37" fmla="*/ 42478 w 87462"/>
                  <a:gd name="connsiteY37" fmla="*/ 2655 h 45132"/>
                  <a:gd name="connsiteX38" fmla="*/ 42035 w 87462"/>
                  <a:gd name="connsiteY38" fmla="*/ 1917 h 45132"/>
                  <a:gd name="connsiteX39" fmla="*/ 38790 w 87462"/>
                  <a:gd name="connsiteY39" fmla="*/ 885 h 45132"/>
                  <a:gd name="connsiteX40" fmla="*/ 35693 w 87462"/>
                  <a:gd name="connsiteY40" fmla="*/ 295 h 45132"/>
                  <a:gd name="connsiteX41" fmla="*/ 32448 w 87462"/>
                  <a:gd name="connsiteY41" fmla="*/ 0 h 45132"/>
                  <a:gd name="connsiteX42" fmla="*/ 30384 w 87462"/>
                  <a:gd name="connsiteY42" fmla="*/ 442 h 45132"/>
                  <a:gd name="connsiteX43" fmla="*/ 28171 w 87462"/>
                  <a:gd name="connsiteY43" fmla="*/ 1622 h 45132"/>
                  <a:gd name="connsiteX44" fmla="*/ 26401 w 87462"/>
                  <a:gd name="connsiteY44" fmla="*/ 3540 h 45132"/>
                  <a:gd name="connsiteX45" fmla="*/ 23894 w 87462"/>
                  <a:gd name="connsiteY45" fmla="*/ 4277 h 45132"/>
                  <a:gd name="connsiteX46" fmla="*/ 20944 w 87462"/>
                  <a:gd name="connsiteY46" fmla="*/ 5752 h 45132"/>
                  <a:gd name="connsiteX47" fmla="*/ 19469 w 87462"/>
                  <a:gd name="connsiteY47" fmla="*/ 7080 h 45132"/>
                  <a:gd name="connsiteX48" fmla="*/ 17257 w 87462"/>
                  <a:gd name="connsiteY48" fmla="*/ 9882 h 45132"/>
                  <a:gd name="connsiteX49" fmla="*/ 14012 w 87462"/>
                  <a:gd name="connsiteY49" fmla="*/ 13422 h 45132"/>
                  <a:gd name="connsiteX50" fmla="*/ 11062 w 87462"/>
                  <a:gd name="connsiteY50" fmla="*/ 16814 h 45132"/>
                  <a:gd name="connsiteX51" fmla="*/ 9587 w 87462"/>
                  <a:gd name="connsiteY51" fmla="*/ 20206 h 45132"/>
                  <a:gd name="connsiteX52" fmla="*/ 7522 w 87462"/>
                  <a:gd name="connsiteY52" fmla="*/ 22271 h 45132"/>
                  <a:gd name="connsiteX53" fmla="*/ 5458 w 87462"/>
                  <a:gd name="connsiteY53" fmla="*/ 23894 h 45132"/>
                  <a:gd name="connsiteX54" fmla="*/ 3983 w 87462"/>
                  <a:gd name="connsiteY54" fmla="*/ 28023 h 45132"/>
                  <a:gd name="connsiteX55" fmla="*/ 3835 w 87462"/>
                  <a:gd name="connsiteY55" fmla="*/ 28466 h 45132"/>
                  <a:gd name="connsiteX56" fmla="*/ 590 w 87462"/>
                  <a:gd name="connsiteY56" fmla="*/ 30678 h 45132"/>
                  <a:gd name="connsiteX57" fmla="*/ 0 w 87462"/>
                  <a:gd name="connsiteY57" fmla="*/ 31858 h 45132"/>
                  <a:gd name="connsiteX58" fmla="*/ 738 w 87462"/>
                  <a:gd name="connsiteY58" fmla="*/ 33038 h 45132"/>
                  <a:gd name="connsiteX59" fmla="*/ 2065 w 87462"/>
                  <a:gd name="connsiteY59" fmla="*/ 34070 h 45132"/>
                  <a:gd name="connsiteX60" fmla="*/ 2508 w 87462"/>
                  <a:gd name="connsiteY60" fmla="*/ 34955 h 45132"/>
                  <a:gd name="connsiteX61" fmla="*/ 3098 w 87462"/>
                  <a:gd name="connsiteY61" fmla="*/ 37905 h 45132"/>
                  <a:gd name="connsiteX62" fmla="*/ 4720 w 87462"/>
                  <a:gd name="connsiteY62" fmla="*/ 38643 h 45132"/>
                  <a:gd name="connsiteX63" fmla="*/ 7965 w 87462"/>
                  <a:gd name="connsiteY63" fmla="*/ 40560 h 45132"/>
                  <a:gd name="connsiteX64" fmla="*/ 10767 w 87462"/>
                  <a:gd name="connsiteY64" fmla="*/ 41887 h 45132"/>
                  <a:gd name="connsiteX65" fmla="*/ 15487 w 87462"/>
                  <a:gd name="connsiteY65" fmla="*/ 41003 h 45132"/>
                  <a:gd name="connsiteX66" fmla="*/ 16962 w 87462"/>
                  <a:gd name="connsiteY66" fmla="*/ 41592 h 45132"/>
                  <a:gd name="connsiteX67" fmla="*/ 19322 w 87462"/>
                  <a:gd name="connsiteY67" fmla="*/ 42330 h 45132"/>
                  <a:gd name="connsiteX68" fmla="*/ 21092 w 87462"/>
                  <a:gd name="connsiteY68" fmla="*/ 42477 h 45132"/>
                  <a:gd name="connsiteX69" fmla="*/ 22124 w 87462"/>
                  <a:gd name="connsiteY69" fmla="*/ 43067 h 45132"/>
                  <a:gd name="connsiteX70" fmla="*/ 22861 w 87462"/>
                  <a:gd name="connsiteY70" fmla="*/ 43510 h 45132"/>
                  <a:gd name="connsiteX71" fmla="*/ 22714 w 87462"/>
                  <a:gd name="connsiteY71" fmla="*/ 44100 h 45132"/>
                  <a:gd name="connsiteX72" fmla="*/ 22861 w 87462"/>
                  <a:gd name="connsiteY72" fmla="*/ 44690 h 45132"/>
                  <a:gd name="connsiteX73" fmla="*/ 25516 w 87462"/>
                  <a:gd name="connsiteY73" fmla="*/ 44837 h 45132"/>
                  <a:gd name="connsiteX74" fmla="*/ 26844 w 87462"/>
                  <a:gd name="connsiteY74" fmla="*/ 45132 h 45132"/>
                  <a:gd name="connsiteX75" fmla="*/ 31563 w 87462"/>
                  <a:gd name="connsiteY75" fmla="*/ 44542 h 45132"/>
                  <a:gd name="connsiteX76" fmla="*/ 36283 w 87462"/>
                  <a:gd name="connsiteY76" fmla="*/ 43657 h 45132"/>
                  <a:gd name="connsiteX77" fmla="*/ 38348 w 87462"/>
                  <a:gd name="connsiteY77" fmla="*/ 41150 h 45132"/>
                  <a:gd name="connsiteX78" fmla="*/ 39380 w 87462"/>
                  <a:gd name="connsiteY78" fmla="*/ 40855 h 45132"/>
                  <a:gd name="connsiteX79" fmla="*/ 42035 w 87462"/>
                  <a:gd name="connsiteY79" fmla="*/ 39823 h 45132"/>
                  <a:gd name="connsiteX80" fmla="*/ 44690 w 87462"/>
                  <a:gd name="connsiteY80" fmla="*/ 41003 h 45132"/>
                  <a:gd name="connsiteX81" fmla="*/ 47640 w 87462"/>
                  <a:gd name="connsiteY81" fmla="*/ 42477 h 45132"/>
                  <a:gd name="connsiteX82" fmla="*/ 49262 w 87462"/>
                  <a:gd name="connsiteY82" fmla="*/ 42920 h 45132"/>
                  <a:gd name="connsiteX83" fmla="*/ 52360 w 87462"/>
                  <a:gd name="connsiteY83" fmla="*/ 43215 h 45132"/>
                  <a:gd name="connsiteX84" fmla="*/ 55309 w 87462"/>
                  <a:gd name="connsiteY84" fmla="*/ 43067 h 45132"/>
                  <a:gd name="connsiteX85" fmla="*/ 62684 w 87462"/>
                  <a:gd name="connsiteY85" fmla="*/ 42330 h 45132"/>
                  <a:gd name="connsiteX86" fmla="*/ 66666 w 87462"/>
                  <a:gd name="connsiteY86" fmla="*/ 42625 h 45132"/>
                  <a:gd name="connsiteX87" fmla="*/ 70354 w 87462"/>
                  <a:gd name="connsiteY87" fmla="*/ 40560 h 45132"/>
                  <a:gd name="connsiteX88" fmla="*/ 71091 w 87462"/>
                  <a:gd name="connsiteY88" fmla="*/ 40560 h 45132"/>
                  <a:gd name="connsiteX89" fmla="*/ 72714 w 87462"/>
                  <a:gd name="connsiteY89" fmla="*/ 42183 h 45132"/>
                  <a:gd name="connsiteX90" fmla="*/ 76696 w 87462"/>
                  <a:gd name="connsiteY90" fmla="*/ 42330 h 45132"/>
                  <a:gd name="connsiteX91" fmla="*/ 78761 w 87462"/>
                  <a:gd name="connsiteY91" fmla="*/ 41592 h 45132"/>
                  <a:gd name="connsiteX92" fmla="*/ 81120 w 87462"/>
                  <a:gd name="connsiteY92" fmla="*/ 40855 h 45132"/>
                  <a:gd name="connsiteX93" fmla="*/ 82595 w 87462"/>
                  <a:gd name="connsiteY93" fmla="*/ 40708 h 45132"/>
                  <a:gd name="connsiteX94" fmla="*/ 83775 w 87462"/>
                  <a:gd name="connsiteY94" fmla="*/ 40708 h 45132"/>
                  <a:gd name="connsiteX95" fmla="*/ 85250 w 87462"/>
                  <a:gd name="connsiteY95" fmla="*/ 40855 h 45132"/>
                  <a:gd name="connsiteX96" fmla="*/ 86578 w 87462"/>
                  <a:gd name="connsiteY96" fmla="*/ 40265 h 45132"/>
                  <a:gd name="connsiteX97" fmla="*/ 87167 w 87462"/>
                  <a:gd name="connsiteY97" fmla="*/ 39233 h 45132"/>
                  <a:gd name="connsiteX98" fmla="*/ 87020 w 87462"/>
                  <a:gd name="connsiteY98" fmla="*/ 37463 h 45132"/>
                  <a:gd name="connsiteX99" fmla="*/ 86135 w 87462"/>
                  <a:gd name="connsiteY99" fmla="*/ 35693 h 4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7462" h="45132">
                    <a:moveTo>
                      <a:pt x="86135" y="35693"/>
                    </a:moveTo>
                    <a:lnTo>
                      <a:pt x="85250" y="34660"/>
                    </a:lnTo>
                    <a:lnTo>
                      <a:pt x="85103" y="34070"/>
                    </a:lnTo>
                    <a:lnTo>
                      <a:pt x="85398" y="32743"/>
                    </a:lnTo>
                    <a:lnTo>
                      <a:pt x="86135" y="30826"/>
                    </a:lnTo>
                    <a:lnTo>
                      <a:pt x="87463" y="28613"/>
                    </a:lnTo>
                    <a:lnTo>
                      <a:pt x="86430" y="26548"/>
                    </a:lnTo>
                    <a:lnTo>
                      <a:pt x="84955" y="24189"/>
                    </a:lnTo>
                    <a:lnTo>
                      <a:pt x="83923" y="24041"/>
                    </a:lnTo>
                    <a:lnTo>
                      <a:pt x="81415" y="24483"/>
                    </a:lnTo>
                    <a:lnTo>
                      <a:pt x="78613" y="24483"/>
                    </a:lnTo>
                    <a:lnTo>
                      <a:pt x="76401" y="23009"/>
                    </a:lnTo>
                    <a:lnTo>
                      <a:pt x="74631" y="21239"/>
                    </a:lnTo>
                    <a:lnTo>
                      <a:pt x="74336" y="19616"/>
                    </a:lnTo>
                    <a:lnTo>
                      <a:pt x="74778" y="17846"/>
                    </a:lnTo>
                    <a:lnTo>
                      <a:pt x="75516" y="16224"/>
                    </a:lnTo>
                    <a:lnTo>
                      <a:pt x="75663" y="15486"/>
                    </a:lnTo>
                    <a:lnTo>
                      <a:pt x="75516" y="14306"/>
                    </a:lnTo>
                    <a:lnTo>
                      <a:pt x="75958" y="10914"/>
                    </a:lnTo>
                    <a:lnTo>
                      <a:pt x="74926" y="10177"/>
                    </a:lnTo>
                    <a:lnTo>
                      <a:pt x="71976" y="9292"/>
                    </a:lnTo>
                    <a:lnTo>
                      <a:pt x="68731" y="8112"/>
                    </a:lnTo>
                    <a:lnTo>
                      <a:pt x="67109" y="6932"/>
                    </a:lnTo>
                    <a:lnTo>
                      <a:pt x="66224" y="6489"/>
                    </a:lnTo>
                    <a:lnTo>
                      <a:pt x="65044" y="6784"/>
                    </a:lnTo>
                    <a:lnTo>
                      <a:pt x="62979" y="7964"/>
                    </a:lnTo>
                    <a:lnTo>
                      <a:pt x="61209" y="9439"/>
                    </a:lnTo>
                    <a:lnTo>
                      <a:pt x="59734" y="9587"/>
                    </a:lnTo>
                    <a:lnTo>
                      <a:pt x="58112" y="8849"/>
                    </a:lnTo>
                    <a:lnTo>
                      <a:pt x="56637" y="7964"/>
                    </a:lnTo>
                    <a:lnTo>
                      <a:pt x="51770" y="6784"/>
                    </a:lnTo>
                    <a:lnTo>
                      <a:pt x="49410" y="6489"/>
                    </a:lnTo>
                    <a:lnTo>
                      <a:pt x="45428" y="6784"/>
                    </a:lnTo>
                    <a:lnTo>
                      <a:pt x="42183" y="6489"/>
                    </a:lnTo>
                    <a:lnTo>
                      <a:pt x="41740" y="6195"/>
                    </a:lnTo>
                    <a:lnTo>
                      <a:pt x="41740" y="5457"/>
                    </a:lnTo>
                    <a:lnTo>
                      <a:pt x="42183" y="3982"/>
                    </a:lnTo>
                    <a:lnTo>
                      <a:pt x="42478" y="2655"/>
                    </a:lnTo>
                    <a:lnTo>
                      <a:pt x="42035" y="1917"/>
                    </a:lnTo>
                    <a:lnTo>
                      <a:pt x="38790" y="885"/>
                    </a:lnTo>
                    <a:lnTo>
                      <a:pt x="35693" y="295"/>
                    </a:lnTo>
                    <a:lnTo>
                      <a:pt x="32448" y="0"/>
                    </a:lnTo>
                    <a:lnTo>
                      <a:pt x="30384" y="442"/>
                    </a:lnTo>
                    <a:lnTo>
                      <a:pt x="28171" y="1622"/>
                    </a:lnTo>
                    <a:lnTo>
                      <a:pt x="26401" y="3540"/>
                    </a:lnTo>
                    <a:lnTo>
                      <a:pt x="23894" y="4277"/>
                    </a:lnTo>
                    <a:lnTo>
                      <a:pt x="20944" y="5752"/>
                    </a:lnTo>
                    <a:lnTo>
                      <a:pt x="19469" y="7080"/>
                    </a:lnTo>
                    <a:lnTo>
                      <a:pt x="17257" y="9882"/>
                    </a:lnTo>
                    <a:lnTo>
                      <a:pt x="14012" y="13422"/>
                    </a:lnTo>
                    <a:lnTo>
                      <a:pt x="11062" y="16814"/>
                    </a:lnTo>
                    <a:lnTo>
                      <a:pt x="9587" y="20206"/>
                    </a:lnTo>
                    <a:lnTo>
                      <a:pt x="7522" y="22271"/>
                    </a:lnTo>
                    <a:lnTo>
                      <a:pt x="5458" y="23894"/>
                    </a:lnTo>
                    <a:lnTo>
                      <a:pt x="3983" y="28023"/>
                    </a:lnTo>
                    <a:lnTo>
                      <a:pt x="3835" y="28466"/>
                    </a:lnTo>
                    <a:lnTo>
                      <a:pt x="590" y="30678"/>
                    </a:lnTo>
                    <a:lnTo>
                      <a:pt x="0" y="31858"/>
                    </a:lnTo>
                    <a:lnTo>
                      <a:pt x="738" y="33038"/>
                    </a:lnTo>
                    <a:lnTo>
                      <a:pt x="2065" y="34070"/>
                    </a:lnTo>
                    <a:lnTo>
                      <a:pt x="2508" y="34955"/>
                    </a:lnTo>
                    <a:lnTo>
                      <a:pt x="3098" y="37905"/>
                    </a:lnTo>
                    <a:lnTo>
                      <a:pt x="4720" y="38643"/>
                    </a:lnTo>
                    <a:lnTo>
                      <a:pt x="7965" y="40560"/>
                    </a:lnTo>
                    <a:lnTo>
                      <a:pt x="10767" y="41887"/>
                    </a:lnTo>
                    <a:lnTo>
                      <a:pt x="15487" y="41003"/>
                    </a:lnTo>
                    <a:lnTo>
                      <a:pt x="16962" y="41592"/>
                    </a:lnTo>
                    <a:lnTo>
                      <a:pt x="19322" y="42330"/>
                    </a:lnTo>
                    <a:lnTo>
                      <a:pt x="21092" y="42477"/>
                    </a:lnTo>
                    <a:lnTo>
                      <a:pt x="22124" y="43067"/>
                    </a:lnTo>
                    <a:lnTo>
                      <a:pt x="22861" y="43510"/>
                    </a:lnTo>
                    <a:lnTo>
                      <a:pt x="22714" y="44100"/>
                    </a:lnTo>
                    <a:lnTo>
                      <a:pt x="22861" y="44690"/>
                    </a:lnTo>
                    <a:lnTo>
                      <a:pt x="25516" y="44837"/>
                    </a:lnTo>
                    <a:lnTo>
                      <a:pt x="26844" y="45132"/>
                    </a:lnTo>
                    <a:lnTo>
                      <a:pt x="31563" y="44542"/>
                    </a:lnTo>
                    <a:lnTo>
                      <a:pt x="36283" y="43657"/>
                    </a:lnTo>
                    <a:lnTo>
                      <a:pt x="38348" y="41150"/>
                    </a:lnTo>
                    <a:lnTo>
                      <a:pt x="39380" y="40855"/>
                    </a:lnTo>
                    <a:lnTo>
                      <a:pt x="42035" y="39823"/>
                    </a:lnTo>
                    <a:lnTo>
                      <a:pt x="44690" y="41003"/>
                    </a:lnTo>
                    <a:lnTo>
                      <a:pt x="47640" y="42477"/>
                    </a:lnTo>
                    <a:lnTo>
                      <a:pt x="49262" y="42920"/>
                    </a:lnTo>
                    <a:lnTo>
                      <a:pt x="52360" y="43215"/>
                    </a:lnTo>
                    <a:lnTo>
                      <a:pt x="55309" y="43067"/>
                    </a:lnTo>
                    <a:lnTo>
                      <a:pt x="62684" y="42330"/>
                    </a:lnTo>
                    <a:lnTo>
                      <a:pt x="66666" y="42625"/>
                    </a:lnTo>
                    <a:lnTo>
                      <a:pt x="70354" y="40560"/>
                    </a:lnTo>
                    <a:lnTo>
                      <a:pt x="71091" y="40560"/>
                    </a:lnTo>
                    <a:lnTo>
                      <a:pt x="72714" y="42183"/>
                    </a:lnTo>
                    <a:lnTo>
                      <a:pt x="76696" y="42330"/>
                    </a:lnTo>
                    <a:lnTo>
                      <a:pt x="78761" y="41592"/>
                    </a:lnTo>
                    <a:lnTo>
                      <a:pt x="81120" y="40855"/>
                    </a:lnTo>
                    <a:lnTo>
                      <a:pt x="82595" y="40708"/>
                    </a:lnTo>
                    <a:lnTo>
                      <a:pt x="83775" y="40708"/>
                    </a:lnTo>
                    <a:lnTo>
                      <a:pt x="85250" y="40855"/>
                    </a:lnTo>
                    <a:lnTo>
                      <a:pt x="86578" y="40265"/>
                    </a:lnTo>
                    <a:lnTo>
                      <a:pt x="87167" y="39233"/>
                    </a:lnTo>
                    <a:lnTo>
                      <a:pt x="87020" y="37463"/>
                    </a:lnTo>
                    <a:lnTo>
                      <a:pt x="86135" y="35693"/>
                    </a:lnTo>
                    <a:close/>
                  </a:path>
                </a:pathLst>
              </a:custGeom>
              <a:grpFill/>
              <a:ln w="3175" cap="flat">
                <a:solidFill>
                  <a:schemeClr val="bg2">
                    <a:lumMod val="90000"/>
                  </a:schemeClr>
                </a:solidFill>
                <a:prstDash val="solid"/>
                <a:miter/>
              </a:ln>
            </p:spPr>
            <p:txBody>
              <a:bodyPr rtlCol="0" anchor="ctr"/>
              <a:lstStyle/>
              <a:p>
                <a:endParaRPr lang="en-GB"/>
              </a:p>
            </p:txBody>
          </p:sp>
          <p:sp>
            <p:nvSpPr>
              <p:cNvPr id="224" name="Freeform: Shape 223">
                <a:extLst>
                  <a:ext uri="{FF2B5EF4-FFF2-40B4-BE49-F238E27FC236}">
                    <a16:creationId xmlns:a16="http://schemas.microsoft.com/office/drawing/2014/main" id="{E26FE48D-3F6A-99C4-D992-8861102E0B77}"/>
                  </a:ext>
                </a:extLst>
              </p:cNvPr>
              <p:cNvSpPr/>
              <p:nvPr/>
            </p:nvSpPr>
            <p:spPr>
              <a:xfrm>
                <a:off x="3724783" y="3577755"/>
                <a:ext cx="162682" cy="165190"/>
              </a:xfrm>
              <a:custGeom>
                <a:avLst/>
                <a:gdLst>
                  <a:gd name="connsiteX0" fmla="*/ 47345 w 162682"/>
                  <a:gd name="connsiteY0" fmla="*/ 9587 h 165190"/>
                  <a:gd name="connsiteX1" fmla="*/ 44837 w 162682"/>
                  <a:gd name="connsiteY1" fmla="*/ 8407 h 165190"/>
                  <a:gd name="connsiteX2" fmla="*/ 44542 w 162682"/>
                  <a:gd name="connsiteY2" fmla="*/ 7669 h 165190"/>
                  <a:gd name="connsiteX3" fmla="*/ 44542 w 162682"/>
                  <a:gd name="connsiteY3" fmla="*/ 6932 h 165190"/>
                  <a:gd name="connsiteX4" fmla="*/ 43805 w 162682"/>
                  <a:gd name="connsiteY4" fmla="*/ 6342 h 165190"/>
                  <a:gd name="connsiteX5" fmla="*/ 41888 w 162682"/>
                  <a:gd name="connsiteY5" fmla="*/ 5309 h 165190"/>
                  <a:gd name="connsiteX6" fmla="*/ 39823 w 162682"/>
                  <a:gd name="connsiteY6" fmla="*/ 2802 h 165190"/>
                  <a:gd name="connsiteX7" fmla="*/ 37610 w 162682"/>
                  <a:gd name="connsiteY7" fmla="*/ 885 h 165190"/>
                  <a:gd name="connsiteX8" fmla="*/ 34070 w 162682"/>
                  <a:gd name="connsiteY8" fmla="*/ 590 h 165190"/>
                  <a:gd name="connsiteX9" fmla="*/ 31121 w 162682"/>
                  <a:gd name="connsiteY9" fmla="*/ 0 h 165190"/>
                  <a:gd name="connsiteX10" fmla="*/ 29203 w 162682"/>
                  <a:gd name="connsiteY10" fmla="*/ 0 h 165190"/>
                  <a:gd name="connsiteX11" fmla="*/ 27139 w 162682"/>
                  <a:gd name="connsiteY11" fmla="*/ 885 h 165190"/>
                  <a:gd name="connsiteX12" fmla="*/ 30973 w 162682"/>
                  <a:gd name="connsiteY12" fmla="*/ 885 h 165190"/>
                  <a:gd name="connsiteX13" fmla="*/ 38495 w 162682"/>
                  <a:gd name="connsiteY13" fmla="*/ 2507 h 165190"/>
                  <a:gd name="connsiteX14" fmla="*/ 43215 w 162682"/>
                  <a:gd name="connsiteY14" fmla="*/ 8849 h 165190"/>
                  <a:gd name="connsiteX15" fmla="*/ 45575 w 162682"/>
                  <a:gd name="connsiteY15" fmla="*/ 10472 h 165190"/>
                  <a:gd name="connsiteX16" fmla="*/ 46460 w 162682"/>
                  <a:gd name="connsiteY16" fmla="*/ 12537 h 165190"/>
                  <a:gd name="connsiteX17" fmla="*/ 45870 w 162682"/>
                  <a:gd name="connsiteY17" fmla="*/ 14306 h 165190"/>
                  <a:gd name="connsiteX18" fmla="*/ 46165 w 162682"/>
                  <a:gd name="connsiteY18" fmla="*/ 16076 h 165190"/>
                  <a:gd name="connsiteX19" fmla="*/ 45427 w 162682"/>
                  <a:gd name="connsiteY19" fmla="*/ 18141 h 165190"/>
                  <a:gd name="connsiteX20" fmla="*/ 45427 w 162682"/>
                  <a:gd name="connsiteY20" fmla="*/ 21829 h 165190"/>
                  <a:gd name="connsiteX21" fmla="*/ 44247 w 162682"/>
                  <a:gd name="connsiteY21" fmla="*/ 23451 h 165190"/>
                  <a:gd name="connsiteX22" fmla="*/ 41445 w 162682"/>
                  <a:gd name="connsiteY22" fmla="*/ 25368 h 165190"/>
                  <a:gd name="connsiteX23" fmla="*/ 43215 w 162682"/>
                  <a:gd name="connsiteY23" fmla="*/ 26106 h 165190"/>
                  <a:gd name="connsiteX24" fmla="*/ 45427 w 162682"/>
                  <a:gd name="connsiteY24" fmla="*/ 28908 h 165190"/>
                  <a:gd name="connsiteX25" fmla="*/ 46017 w 162682"/>
                  <a:gd name="connsiteY25" fmla="*/ 28613 h 165190"/>
                  <a:gd name="connsiteX26" fmla="*/ 46902 w 162682"/>
                  <a:gd name="connsiteY26" fmla="*/ 27138 h 165190"/>
                  <a:gd name="connsiteX27" fmla="*/ 47492 w 162682"/>
                  <a:gd name="connsiteY27" fmla="*/ 19174 h 165190"/>
                  <a:gd name="connsiteX28" fmla="*/ 50884 w 162682"/>
                  <a:gd name="connsiteY28" fmla="*/ 16519 h 165190"/>
                  <a:gd name="connsiteX29" fmla="*/ 50147 w 162682"/>
                  <a:gd name="connsiteY29" fmla="*/ 11062 h 165190"/>
                  <a:gd name="connsiteX30" fmla="*/ 47640 w 162682"/>
                  <a:gd name="connsiteY30" fmla="*/ 9144 h 165190"/>
                  <a:gd name="connsiteX31" fmla="*/ 42920 w 162682"/>
                  <a:gd name="connsiteY31" fmla="*/ 51622 h 165190"/>
                  <a:gd name="connsiteX32" fmla="*/ 39675 w 162682"/>
                  <a:gd name="connsiteY32" fmla="*/ 51622 h 165190"/>
                  <a:gd name="connsiteX33" fmla="*/ 37758 w 162682"/>
                  <a:gd name="connsiteY33" fmla="*/ 52359 h 165190"/>
                  <a:gd name="connsiteX34" fmla="*/ 36873 w 162682"/>
                  <a:gd name="connsiteY34" fmla="*/ 53097 h 165190"/>
                  <a:gd name="connsiteX35" fmla="*/ 37463 w 162682"/>
                  <a:gd name="connsiteY35" fmla="*/ 53539 h 165190"/>
                  <a:gd name="connsiteX36" fmla="*/ 39528 w 162682"/>
                  <a:gd name="connsiteY36" fmla="*/ 54129 h 165190"/>
                  <a:gd name="connsiteX37" fmla="*/ 42478 w 162682"/>
                  <a:gd name="connsiteY37" fmla="*/ 53539 h 165190"/>
                  <a:gd name="connsiteX38" fmla="*/ 44542 w 162682"/>
                  <a:gd name="connsiteY38" fmla="*/ 52654 h 165190"/>
                  <a:gd name="connsiteX39" fmla="*/ 44542 w 162682"/>
                  <a:gd name="connsiteY39" fmla="*/ 52359 h 165190"/>
                  <a:gd name="connsiteX40" fmla="*/ 42920 w 162682"/>
                  <a:gd name="connsiteY40" fmla="*/ 51622 h 165190"/>
                  <a:gd name="connsiteX41" fmla="*/ 82743 w 162682"/>
                  <a:gd name="connsiteY41" fmla="*/ 94099 h 165190"/>
                  <a:gd name="connsiteX42" fmla="*/ 79055 w 162682"/>
                  <a:gd name="connsiteY42" fmla="*/ 91149 h 165190"/>
                  <a:gd name="connsiteX43" fmla="*/ 77433 w 162682"/>
                  <a:gd name="connsiteY43" fmla="*/ 90560 h 165190"/>
                  <a:gd name="connsiteX44" fmla="*/ 76695 w 162682"/>
                  <a:gd name="connsiteY44" fmla="*/ 92477 h 165190"/>
                  <a:gd name="connsiteX45" fmla="*/ 78761 w 162682"/>
                  <a:gd name="connsiteY45" fmla="*/ 92772 h 165190"/>
                  <a:gd name="connsiteX46" fmla="*/ 83333 w 162682"/>
                  <a:gd name="connsiteY46" fmla="*/ 96164 h 165190"/>
                  <a:gd name="connsiteX47" fmla="*/ 85250 w 162682"/>
                  <a:gd name="connsiteY47" fmla="*/ 96902 h 165190"/>
                  <a:gd name="connsiteX48" fmla="*/ 86282 w 162682"/>
                  <a:gd name="connsiteY48" fmla="*/ 96902 h 165190"/>
                  <a:gd name="connsiteX49" fmla="*/ 83923 w 162682"/>
                  <a:gd name="connsiteY49" fmla="*/ 95574 h 165190"/>
                  <a:gd name="connsiteX50" fmla="*/ 82595 w 162682"/>
                  <a:gd name="connsiteY50" fmla="*/ 94099 h 165190"/>
                  <a:gd name="connsiteX51" fmla="*/ 72713 w 162682"/>
                  <a:gd name="connsiteY51" fmla="*/ 48672 h 165190"/>
                  <a:gd name="connsiteX52" fmla="*/ 68731 w 162682"/>
                  <a:gd name="connsiteY52" fmla="*/ 44690 h 165190"/>
                  <a:gd name="connsiteX53" fmla="*/ 65044 w 162682"/>
                  <a:gd name="connsiteY53" fmla="*/ 43510 h 165190"/>
                  <a:gd name="connsiteX54" fmla="*/ 60767 w 162682"/>
                  <a:gd name="connsiteY54" fmla="*/ 40412 h 165190"/>
                  <a:gd name="connsiteX55" fmla="*/ 59144 w 162682"/>
                  <a:gd name="connsiteY55" fmla="*/ 38200 h 165190"/>
                  <a:gd name="connsiteX56" fmla="*/ 58702 w 162682"/>
                  <a:gd name="connsiteY56" fmla="*/ 38643 h 165190"/>
                  <a:gd name="connsiteX57" fmla="*/ 58112 w 162682"/>
                  <a:gd name="connsiteY57" fmla="*/ 40560 h 165190"/>
                  <a:gd name="connsiteX58" fmla="*/ 57227 w 162682"/>
                  <a:gd name="connsiteY58" fmla="*/ 42035 h 165190"/>
                  <a:gd name="connsiteX59" fmla="*/ 59587 w 162682"/>
                  <a:gd name="connsiteY59" fmla="*/ 41592 h 165190"/>
                  <a:gd name="connsiteX60" fmla="*/ 61504 w 162682"/>
                  <a:gd name="connsiteY60" fmla="*/ 41887 h 165190"/>
                  <a:gd name="connsiteX61" fmla="*/ 64601 w 162682"/>
                  <a:gd name="connsiteY61" fmla="*/ 44395 h 165190"/>
                  <a:gd name="connsiteX62" fmla="*/ 67993 w 162682"/>
                  <a:gd name="connsiteY62" fmla="*/ 45132 h 165190"/>
                  <a:gd name="connsiteX63" fmla="*/ 70206 w 162682"/>
                  <a:gd name="connsiteY63" fmla="*/ 47640 h 165190"/>
                  <a:gd name="connsiteX64" fmla="*/ 73451 w 162682"/>
                  <a:gd name="connsiteY64" fmla="*/ 50442 h 165190"/>
                  <a:gd name="connsiteX65" fmla="*/ 73451 w 162682"/>
                  <a:gd name="connsiteY65" fmla="*/ 53097 h 165190"/>
                  <a:gd name="connsiteX66" fmla="*/ 72271 w 162682"/>
                  <a:gd name="connsiteY66" fmla="*/ 55604 h 165190"/>
                  <a:gd name="connsiteX67" fmla="*/ 71976 w 162682"/>
                  <a:gd name="connsiteY67" fmla="*/ 58701 h 165190"/>
                  <a:gd name="connsiteX68" fmla="*/ 69173 w 162682"/>
                  <a:gd name="connsiteY68" fmla="*/ 58701 h 165190"/>
                  <a:gd name="connsiteX69" fmla="*/ 69616 w 162682"/>
                  <a:gd name="connsiteY69" fmla="*/ 59439 h 165190"/>
                  <a:gd name="connsiteX70" fmla="*/ 71091 w 162682"/>
                  <a:gd name="connsiteY70" fmla="*/ 60619 h 165190"/>
                  <a:gd name="connsiteX71" fmla="*/ 71976 w 162682"/>
                  <a:gd name="connsiteY71" fmla="*/ 62684 h 165190"/>
                  <a:gd name="connsiteX72" fmla="*/ 72861 w 162682"/>
                  <a:gd name="connsiteY72" fmla="*/ 63569 h 165190"/>
                  <a:gd name="connsiteX73" fmla="*/ 72861 w 162682"/>
                  <a:gd name="connsiteY73" fmla="*/ 60471 h 165190"/>
                  <a:gd name="connsiteX74" fmla="*/ 73598 w 162682"/>
                  <a:gd name="connsiteY74" fmla="*/ 56931 h 165190"/>
                  <a:gd name="connsiteX75" fmla="*/ 74336 w 162682"/>
                  <a:gd name="connsiteY75" fmla="*/ 51179 h 165190"/>
                  <a:gd name="connsiteX76" fmla="*/ 74041 w 162682"/>
                  <a:gd name="connsiteY76" fmla="*/ 49852 h 165190"/>
                  <a:gd name="connsiteX77" fmla="*/ 72271 w 162682"/>
                  <a:gd name="connsiteY77" fmla="*/ 48525 h 165190"/>
                  <a:gd name="connsiteX78" fmla="*/ 37758 w 162682"/>
                  <a:gd name="connsiteY78" fmla="*/ 83185 h 165190"/>
                  <a:gd name="connsiteX79" fmla="*/ 37758 w 162682"/>
                  <a:gd name="connsiteY79" fmla="*/ 81857 h 165190"/>
                  <a:gd name="connsiteX80" fmla="*/ 37020 w 162682"/>
                  <a:gd name="connsiteY80" fmla="*/ 77728 h 165190"/>
                  <a:gd name="connsiteX81" fmla="*/ 35545 w 162682"/>
                  <a:gd name="connsiteY81" fmla="*/ 75515 h 165190"/>
                  <a:gd name="connsiteX82" fmla="*/ 33776 w 162682"/>
                  <a:gd name="connsiteY82" fmla="*/ 78170 h 165190"/>
                  <a:gd name="connsiteX83" fmla="*/ 31858 w 162682"/>
                  <a:gd name="connsiteY83" fmla="*/ 76990 h 165190"/>
                  <a:gd name="connsiteX84" fmla="*/ 34513 w 162682"/>
                  <a:gd name="connsiteY84" fmla="*/ 75220 h 165190"/>
                  <a:gd name="connsiteX85" fmla="*/ 34513 w 162682"/>
                  <a:gd name="connsiteY85" fmla="*/ 74631 h 165190"/>
                  <a:gd name="connsiteX86" fmla="*/ 33333 w 162682"/>
                  <a:gd name="connsiteY86" fmla="*/ 73598 h 165190"/>
                  <a:gd name="connsiteX87" fmla="*/ 31858 w 162682"/>
                  <a:gd name="connsiteY87" fmla="*/ 74040 h 165190"/>
                  <a:gd name="connsiteX88" fmla="*/ 29498 w 162682"/>
                  <a:gd name="connsiteY88" fmla="*/ 74335 h 165190"/>
                  <a:gd name="connsiteX89" fmla="*/ 28613 w 162682"/>
                  <a:gd name="connsiteY89" fmla="*/ 74778 h 165190"/>
                  <a:gd name="connsiteX90" fmla="*/ 26844 w 162682"/>
                  <a:gd name="connsiteY90" fmla="*/ 74483 h 165190"/>
                  <a:gd name="connsiteX91" fmla="*/ 25516 w 162682"/>
                  <a:gd name="connsiteY91" fmla="*/ 75368 h 165190"/>
                  <a:gd name="connsiteX92" fmla="*/ 27728 w 162682"/>
                  <a:gd name="connsiteY92" fmla="*/ 78908 h 165190"/>
                  <a:gd name="connsiteX93" fmla="*/ 29351 w 162682"/>
                  <a:gd name="connsiteY93" fmla="*/ 80235 h 165190"/>
                  <a:gd name="connsiteX94" fmla="*/ 30531 w 162682"/>
                  <a:gd name="connsiteY94" fmla="*/ 84512 h 165190"/>
                  <a:gd name="connsiteX95" fmla="*/ 31268 w 162682"/>
                  <a:gd name="connsiteY95" fmla="*/ 85102 h 165190"/>
                  <a:gd name="connsiteX96" fmla="*/ 31268 w 162682"/>
                  <a:gd name="connsiteY96" fmla="*/ 88052 h 165190"/>
                  <a:gd name="connsiteX97" fmla="*/ 36578 w 162682"/>
                  <a:gd name="connsiteY97" fmla="*/ 88347 h 165190"/>
                  <a:gd name="connsiteX98" fmla="*/ 38053 w 162682"/>
                  <a:gd name="connsiteY98" fmla="*/ 84807 h 165190"/>
                  <a:gd name="connsiteX99" fmla="*/ 38053 w 162682"/>
                  <a:gd name="connsiteY99" fmla="*/ 83628 h 165190"/>
                  <a:gd name="connsiteX100" fmla="*/ 37758 w 162682"/>
                  <a:gd name="connsiteY100" fmla="*/ 82890 h 165190"/>
                  <a:gd name="connsiteX101" fmla="*/ 27433 w 162682"/>
                  <a:gd name="connsiteY101" fmla="*/ 7669 h 165190"/>
                  <a:gd name="connsiteX102" fmla="*/ 27433 w 162682"/>
                  <a:gd name="connsiteY102" fmla="*/ 6932 h 165190"/>
                  <a:gd name="connsiteX103" fmla="*/ 26991 w 162682"/>
                  <a:gd name="connsiteY103" fmla="*/ 5457 h 165190"/>
                  <a:gd name="connsiteX104" fmla="*/ 23156 w 162682"/>
                  <a:gd name="connsiteY104" fmla="*/ 6342 h 165190"/>
                  <a:gd name="connsiteX105" fmla="*/ 18436 w 162682"/>
                  <a:gd name="connsiteY105" fmla="*/ 6047 h 165190"/>
                  <a:gd name="connsiteX106" fmla="*/ 17404 w 162682"/>
                  <a:gd name="connsiteY106" fmla="*/ 6637 h 165190"/>
                  <a:gd name="connsiteX107" fmla="*/ 15782 w 162682"/>
                  <a:gd name="connsiteY107" fmla="*/ 6637 h 165190"/>
                  <a:gd name="connsiteX108" fmla="*/ 12684 w 162682"/>
                  <a:gd name="connsiteY108" fmla="*/ 5900 h 165190"/>
                  <a:gd name="connsiteX109" fmla="*/ 10030 w 162682"/>
                  <a:gd name="connsiteY109" fmla="*/ 3982 h 165190"/>
                  <a:gd name="connsiteX110" fmla="*/ 9145 w 162682"/>
                  <a:gd name="connsiteY110" fmla="*/ 6047 h 165190"/>
                  <a:gd name="connsiteX111" fmla="*/ 9439 w 162682"/>
                  <a:gd name="connsiteY111" fmla="*/ 6637 h 165190"/>
                  <a:gd name="connsiteX112" fmla="*/ 9145 w 162682"/>
                  <a:gd name="connsiteY112" fmla="*/ 7964 h 165190"/>
                  <a:gd name="connsiteX113" fmla="*/ 7080 w 162682"/>
                  <a:gd name="connsiteY113" fmla="*/ 9587 h 165190"/>
                  <a:gd name="connsiteX114" fmla="*/ 4867 w 162682"/>
                  <a:gd name="connsiteY114" fmla="*/ 10029 h 165190"/>
                  <a:gd name="connsiteX115" fmla="*/ 1328 w 162682"/>
                  <a:gd name="connsiteY115" fmla="*/ 7522 h 165190"/>
                  <a:gd name="connsiteX116" fmla="*/ 0 w 162682"/>
                  <a:gd name="connsiteY116" fmla="*/ 7080 h 165190"/>
                  <a:gd name="connsiteX117" fmla="*/ 4867 w 162682"/>
                  <a:gd name="connsiteY117" fmla="*/ 11504 h 165190"/>
                  <a:gd name="connsiteX118" fmla="*/ 6342 w 162682"/>
                  <a:gd name="connsiteY118" fmla="*/ 12242 h 165190"/>
                  <a:gd name="connsiteX119" fmla="*/ 8259 w 162682"/>
                  <a:gd name="connsiteY119" fmla="*/ 12242 h 165190"/>
                  <a:gd name="connsiteX120" fmla="*/ 12242 w 162682"/>
                  <a:gd name="connsiteY120" fmla="*/ 10619 h 165190"/>
                  <a:gd name="connsiteX121" fmla="*/ 19616 w 162682"/>
                  <a:gd name="connsiteY121" fmla="*/ 8407 h 165190"/>
                  <a:gd name="connsiteX122" fmla="*/ 27728 w 162682"/>
                  <a:gd name="connsiteY122" fmla="*/ 7669 h 165190"/>
                  <a:gd name="connsiteX123" fmla="*/ 28613 w 162682"/>
                  <a:gd name="connsiteY123" fmla="*/ 71386 h 165190"/>
                  <a:gd name="connsiteX124" fmla="*/ 29351 w 162682"/>
                  <a:gd name="connsiteY124" fmla="*/ 70501 h 165190"/>
                  <a:gd name="connsiteX125" fmla="*/ 32153 w 162682"/>
                  <a:gd name="connsiteY125" fmla="*/ 68878 h 165190"/>
                  <a:gd name="connsiteX126" fmla="*/ 32448 w 162682"/>
                  <a:gd name="connsiteY126" fmla="*/ 67993 h 165190"/>
                  <a:gd name="connsiteX127" fmla="*/ 32153 w 162682"/>
                  <a:gd name="connsiteY127" fmla="*/ 65486 h 165190"/>
                  <a:gd name="connsiteX128" fmla="*/ 32153 w 162682"/>
                  <a:gd name="connsiteY128" fmla="*/ 62094 h 165190"/>
                  <a:gd name="connsiteX129" fmla="*/ 29646 w 162682"/>
                  <a:gd name="connsiteY129" fmla="*/ 59734 h 165190"/>
                  <a:gd name="connsiteX130" fmla="*/ 27581 w 162682"/>
                  <a:gd name="connsiteY130" fmla="*/ 55604 h 165190"/>
                  <a:gd name="connsiteX131" fmla="*/ 26106 w 162682"/>
                  <a:gd name="connsiteY131" fmla="*/ 53834 h 165190"/>
                  <a:gd name="connsiteX132" fmla="*/ 26106 w 162682"/>
                  <a:gd name="connsiteY132" fmla="*/ 51622 h 165190"/>
                  <a:gd name="connsiteX133" fmla="*/ 24484 w 162682"/>
                  <a:gd name="connsiteY133" fmla="*/ 50000 h 165190"/>
                  <a:gd name="connsiteX134" fmla="*/ 21091 w 162682"/>
                  <a:gd name="connsiteY134" fmla="*/ 48377 h 165190"/>
                  <a:gd name="connsiteX135" fmla="*/ 19764 w 162682"/>
                  <a:gd name="connsiteY135" fmla="*/ 48672 h 165190"/>
                  <a:gd name="connsiteX136" fmla="*/ 21091 w 162682"/>
                  <a:gd name="connsiteY136" fmla="*/ 53392 h 165190"/>
                  <a:gd name="connsiteX137" fmla="*/ 20501 w 162682"/>
                  <a:gd name="connsiteY137" fmla="*/ 56342 h 165190"/>
                  <a:gd name="connsiteX138" fmla="*/ 17551 w 162682"/>
                  <a:gd name="connsiteY138" fmla="*/ 60914 h 165190"/>
                  <a:gd name="connsiteX139" fmla="*/ 18142 w 162682"/>
                  <a:gd name="connsiteY139" fmla="*/ 62684 h 165190"/>
                  <a:gd name="connsiteX140" fmla="*/ 18436 w 162682"/>
                  <a:gd name="connsiteY140" fmla="*/ 62684 h 165190"/>
                  <a:gd name="connsiteX141" fmla="*/ 18879 w 162682"/>
                  <a:gd name="connsiteY141" fmla="*/ 63716 h 165190"/>
                  <a:gd name="connsiteX142" fmla="*/ 16814 w 162682"/>
                  <a:gd name="connsiteY142" fmla="*/ 65486 h 165190"/>
                  <a:gd name="connsiteX143" fmla="*/ 16224 w 162682"/>
                  <a:gd name="connsiteY143" fmla="*/ 64011 h 165190"/>
                  <a:gd name="connsiteX144" fmla="*/ 13717 w 162682"/>
                  <a:gd name="connsiteY144" fmla="*/ 64454 h 165190"/>
                  <a:gd name="connsiteX145" fmla="*/ 15487 w 162682"/>
                  <a:gd name="connsiteY145" fmla="*/ 66814 h 165190"/>
                  <a:gd name="connsiteX146" fmla="*/ 18289 w 162682"/>
                  <a:gd name="connsiteY146" fmla="*/ 68436 h 165190"/>
                  <a:gd name="connsiteX147" fmla="*/ 20059 w 162682"/>
                  <a:gd name="connsiteY147" fmla="*/ 68878 h 165190"/>
                  <a:gd name="connsiteX148" fmla="*/ 21239 w 162682"/>
                  <a:gd name="connsiteY148" fmla="*/ 68141 h 165190"/>
                  <a:gd name="connsiteX149" fmla="*/ 21534 w 162682"/>
                  <a:gd name="connsiteY149" fmla="*/ 70353 h 165190"/>
                  <a:gd name="connsiteX150" fmla="*/ 23156 w 162682"/>
                  <a:gd name="connsiteY150" fmla="*/ 71681 h 165190"/>
                  <a:gd name="connsiteX151" fmla="*/ 23894 w 162682"/>
                  <a:gd name="connsiteY151" fmla="*/ 73746 h 165190"/>
                  <a:gd name="connsiteX152" fmla="*/ 25516 w 162682"/>
                  <a:gd name="connsiteY152" fmla="*/ 72418 h 165190"/>
                  <a:gd name="connsiteX153" fmla="*/ 28171 w 162682"/>
                  <a:gd name="connsiteY153" fmla="*/ 71533 h 165190"/>
                  <a:gd name="connsiteX154" fmla="*/ 154571 w 162682"/>
                  <a:gd name="connsiteY154" fmla="*/ 149556 h 165190"/>
                  <a:gd name="connsiteX155" fmla="*/ 154866 w 162682"/>
                  <a:gd name="connsiteY155" fmla="*/ 151179 h 165190"/>
                  <a:gd name="connsiteX156" fmla="*/ 158406 w 162682"/>
                  <a:gd name="connsiteY156" fmla="*/ 149851 h 165190"/>
                  <a:gd name="connsiteX157" fmla="*/ 156341 w 162682"/>
                  <a:gd name="connsiteY157" fmla="*/ 148376 h 165190"/>
                  <a:gd name="connsiteX158" fmla="*/ 154571 w 162682"/>
                  <a:gd name="connsiteY158" fmla="*/ 149704 h 165190"/>
                  <a:gd name="connsiteX159" fmla="*/ 152654 w 162682"/>
                  <a:gd name="connsiteY159" fmla="*/ 157963 h 165190"/>
                  <a:gd name="connsiteX160" fmla="*/ 150146 w 162682"/>
                  <a:gd name="connsiteY160" fmla="*/ 159290 h 165190"/>
                  <a:gd name="connsiteX161" fmla="*/ 148376 w 162682"/>
                  <a:gd name="connsiteY161" fmla="*/ 159290 h 165190"/>
                  <a:gd name="connsiteX162" fmla="*/ 145132 w 162682"/>
                  <a:gd name="connsiteY162" fmla="*/ 157963 h 165190"/>
                  <a:gd name="connsiteX163" fmla="*/ 142624 w 162682"/>
                  <a:gd name="connsiteY163" fmla="*/ 158258 h 165190"/>
                  <a:gd name="connsiteX164" fmla="*/ 141002 w 162682"/>
                  <a:gd name="connsiteY164" fmla="*/ 160028 h 165190"/>
                  <a:gd name="connsiteX165" fmla="*/ 138494 w 162682"/>
                  <a:gd name="connsiteY165" fmla="*/ 160618 h 165190"/>
                  <a:gd name="connsiteX166" fmla="*/ 138789 w 162682"/>
                  <a:gd name="connsiteY166" fmla="*/ 161208 h 165190"/>
                  <a:gd name="connsiteX167" fmla="*/ 138789 w 162682"/>
                  <a:gd name="connsiteY167" fmla="*/ 161798 h 165190"/>
                  <a:gd name="connsiteX168" fmla="*/ 138347 w 162682"/>
                  <a:gd name="connsiteY168" fmla="*/ 163273 h 165190"/>
                  <a:gd name="connsiteX169" fmla="*/ 138347 w 162682"/>
                  <a:gd name="connsiteY169" fmla="*/ 164158 h 165190"/>
                  <a:gd name="connsiteX170" fmla="*/ 139084 w 162682"/>
                  <a:gd name="connsiteY170" fmla="*/ 165190 h 165190"/>
                  <a:gd name="connsiteX171" fmla="*/ 145869 w 162682"/>
                  <a:gd name="connsiteY171" fmla="*/ 165190 h 165190"/>
                  <a:gd name="connsiteX172" fmla="*/ 152063 w 162682"/>
                  <a:gd name="connsiteY172" fmla="*/ 164010 h 165190"/>
                  <a:gd name="connsiteX173" fmla="*/ 154866 w 162682"/>
                  <a:gd name="connsiteY173" fmla="*/ 160175 h 165190"/>
                  <a:gd name="connsiteX174" fmla="*/ 155751 w 162682"/>
                  <a:gd name="connsiteY174" fmla="*/ 158110 h 165190"/>
                  <a:gd name="connsiteX175" fmla="*/ 156193 w 162682"/>
                  <a:gd name="connsiteY175" fmla="*/ 155161 h 165190"/>
                  <a:gd name="connsiteX176" fmla="*/ 155013 w 162682"/>
                  <a:gd name="connsiteY176" fmla="*/ 154718 h 165190"/>
                  <a:gd name="connsiteX177" fmla="*/ 152949 w 162682"/>
                  <a:gd name="connsiteY177" fmla="*/ 157668 h 165190"/>
                  <a:gd name="connsiteX178" fmla="*/ 95869 w 162682"/>
                  <a:gd name="connsiteY178" fmla="*/ 75958 h 165190"/>
                  <a:gd name="connsiteX179" fmla="*/ 90412 w 162682"/>
                  <a:gd name="connsiteY179" fmla="*/ 69763 h 165190"/>
                  <a:gd name="connsiteX180" fmla="*/ 90412 w 162682"/>
                  <a:gd name="connsiteY180" fmla="*/ 69173 h 165190"/>
                  <a:gd name="connsiteX181" fmla="*/ 86872 w 162682"/>
                  <a:gd name="connsiteY181" fmla="*/ 62831 h 165190"/>
                  <a:gd name="connsiteX182" fmla="*/ 85398 w 162682"/>
                  <a:gd name="connsiteY182" fmla="*/ 62389 h 165190"/>
                  <a:gd name="connsiteX183" fmla="*/ 84955 w 162682"/>
                  <a:gd name="connsiteY183" fmla="*/ 62684 h 165190"/>
                  <a:gd name="connsiteX184" fmla="*/ 84513 w 162682"/>
                  <a:gd name="connsiteY184" fmla="*/ 63569 h 165190"/>
                  <a:gd name="connsiteX185" fmla="*/ 86725 w 162682"/>
                  <a:gd name="connsiteY185" fmla="*/ 65339 h 165190"/>
                  <a:gd name="connsiteX186" fmla="*/ 87315 w 162682"/>
                  <a:gd name="connsiteY186" fmla="*/ 66961 h 165190"/>
                  <a:gd name="connsiteX187" fmla="*/ 88495 w 162682"/>
                  <a:gd name="connsiteY187" fmla="*/ 67993 h 165190"/>
                  <a:gd name="connsiteX188" fmla="*/ 91150 w 162682"/>
                  <a:gd name="connsiteY188" fmla="*/ 72418 h 165190"/>
                  <a:gd name="connsiteX189" fmla="*/ 93362 w 162682"/>
                  <a:gd name="connsiteY189" fmla="*/ 74188 h 165190"/>
                  <a:gd name="connsiteX190" fmla="*/ 93362 w 162682"/>
                  <a:gd name="connsiteY190" fmla="*/ 75368 h 165190"/>
                  <a:gd name="connsiteX191" fmla="*/ 91445 w 162682"/>
                  <a:gd name="connsiteY191" fmla="*/ 76695 h 165190"/>
                  <a:gd name="connsiteX192" fmla="*/ 90855 w 162682"/>
                  <a:gd name="connsiteY192" fmla="*/ 77728 h 165190"/>
                  <a:gd name="connsiteX193" fmla="*/ 91740 w 162682"/>
                  <a:gd name="connsiteY193" fmla="*/ 77728 h 165190"/>
                  <a:gd name="connsiteX194" fmla="*/ 94395 w 162682"/>
                  <a:gd name="connsiteY194" fmla="*/ 77138 h 165190"/>
                  <a:gd name="connsiteX195" fmla="*/ 96164 w 162682"/>
                  <a:gd name="connsiteY195" fmla="*/ 77433 h 165190"/>
                  <a:gd name="connsiteX196" fmla="*/ 96164 w 162682"/>
                  <a:gd name="connsiteY196" fmla="*/ 76105 h 165190"/>
                  <a:gd name="connsiteX197" fmla="*/ 133775 w 162682"/>
                  <a:gd name="connsiteY197" fmla="*/ 116223 h 165190"/>
                  <a:gd name="connsiteX198" fmla="*/ 131120 w 162682"/>
                  <a:gd name="connsiteY198" fmla="*/ 116665 h 165190"/>
                  <a:gd name="connsiteX199" fmla="*/ 130530 w 162682"/>
                  <a:gd name="connsiteY199" fmla="*/ 117550 h 165190"/>
                  <a:gd name="connsiteX200" fmla="*/ 130530 w 162682"/>
                  <a:gd name="connsiteY200" fmla="*/ 118878 h 165190"/>
                  <a:gd name="connsiteX201" fmla="*/ 132152 w 162682"/>
                  <a:gd name="connsiteY201" fmla="*/ 120648 h 165190"/>
                  <a:gd name="connsiteX202" fmla="*/ 132152 w 162682"/>
                  <a:gd name="connsiteY202" fmla="*/ 121828 h 165190"/>
                  <a:gd name="connsiteX203" fmla="*/ 131562 w 162682"/>
                  <a:gd name="connsiteY203" fmla="*/ 123155 h 165190"/>
                  <a:gd name="connsiteX204" fmla="*/ 130087 w 162682"/>
                  <a:gd name="connsiteY204" fmla="*/ 123893 h 165190"/>
                  <a:gd name="connsiteX205" fmla="*/ 129645 w 162682"/>
                  <a:gd name="connsiteY205" fmla="*/ 124482 h 165190"/>
                  <a:gd name="connsiteX206" fmla="*/ 128612 w 162682"/>
                  <a:gd name="connsiteY206" fmla="*/ 125220 h 165190"/>
                  <a:gd name="connsiteX207" fmla="*/ 126695 w 162682"/>
                  <a:gd name="connsiteY207" fmla="*/ 127285 h 165190"/>
                  <a:gd name="connsiteX208" fmla="*/ 123155 w 162682"/>
                  <a:gd name="connsiteY208" fmla="*/ 129645 h 165190"/>
                  <a:gd name="connsiteX209" fmla="*/ 122713 w 162682"/>
                  <a:gd name="connsiteY209" fmla="*/ 131120 h 165190"/>
                  <a:gd name="connsiteX210" fmla="*/ 124483 w 162682"/>
                  <a:gd name="connsiteY210" fmla="*/ 130235 h 165190"/>
                  <a:gd name="connsiteX211" fmla="*/ 127432 w 162682"/>
                  <a:gd name="connsiteY211" fmla="*/ 127727 h 165190"/>
                  <a:gd name="connsiteX212" fmla="*/ 130530 w 162682"/>
                  <a:gd name="connsiteY212" fmla="*/ 126252 h 165190"/>
                  <a:gd name="connsiteX213" fmla="*/ 134070 w 162682"/>
                  <a:gd name="connsiteY213" fmla="*/ 121385 h 165190"/>
                  <a:gd name="connsiteX214" fmla="*/ 133037 w 162682"/>
                  <a:gd name="connsiteY214" fmla="*/ 117550 h 165190"/>
                  <a:gd name="connsiteX215" fmla="*/ 133775 w 162682"/>
                  <a:gd name="connsiteY215" fmla="*/ 116223 h 165190"/>
                  <a:gd name="connsiteX216" fmla="*/ 162240 w 162682"/>
                  <a:gd name="connsiteY216" fmla="*/ 126842 h 165190"/>
                  <a:gd name="connsiteX217" fmla="*/ 160471 w 162682"/>
                  <a:gd name="connsiteY217" fmla="*/ 125662 h 165190"/>
                  <a:gd name="connsiteX218" fmla="*/ 157521 w 162682"/>
                  <a:gd name="connsiteY218" fmla="*/ 124777 h 165190"/>
                  <a:gd name="connsiteX219" fmla="*/ 156636 w 162682"/>
                  <a:gd name="connsiteY219" fmla="*/ 124777 h 165190"/>
                  <a:gd name="connsiteX220" fmla="*/ 155013 w 162682"/>
                  <a:gd name="connsiteY220" fmla="*/ 124482 h 165190"/>
                  <a:gd name="connsiteX221" fmla="*/ 152801 w 162682"/>
                  <a:gd name="connsiteY221" fmla="*/ 123745 h 165190"/>
                  <a:gd name="connsiteX222" fmla="*/ 151916 w 162682"/>
                  <a:gd name="connsiteY222" fmla="*/ 125810 h 165190"/>
                  <a:gd name="connsiteX223" fmla="*/ 153243 w 162682"/>
                  <a:gd name="connsiteY223" fmla="*/ 126105 h 165190"/>
                  <a:gd name="connsiteX224" fmla="*/ 158996 w 162682"/>
                  <a:gd name="connsiteY224" fmla="*/ 126105 h 165190"/>
                  <a:gd name="connsiteX225" fmla="*/ 161798 w 162682"/>
                  <a:gd name="connsiteY225" fmla="*/ 128170 h 165190"/>
                  <a:gd name="connsiteX226" fmla="*/ 162683 w 162682"/>
                  <a:gd name="connsiteY226" fmla="*/ 127137 h 165190"/>
                  <a:gd name="connsiteX227" fmla="*/ 162240 w 162682"/>
                  <a:gd name="connsiteY227" fmla="*/ 126695 h 165190"/>
                  <a:gd name="connsiteX228" fmla="*/ 105456 w 162682"/>
                  <a:gd name="connsiteY228" fmla="*/ 106488 h 165190"/>
                  <a:gd name="connsiteX229" fmla="*/ 102064 w 162682"/>
                  <a:gd name="connsiteY229" fmla="*/ 104719 h 165190"/>
                  <a:gd name="connsiteX230" fmla="*/ 100884 w 162682"/>
                  <a:gd name="connsiteY230" fmla="*/ 99704 h 165190"/>
                  <a:gd name="connsiteX231" fmla="*/ 99114 w 162682"/>
                  <a:gd name="connsiteY231" fmla="*/ 96754 h 165190"/>
                  <a:gd name="connsiteX232" fmla="*/ 98082 w 162682"/>
                  <a:gd name="connsiteY232" fmla="*/ 93804 h 165190"/>
                  <a:gd name="connsiteX233" fmla="*/ 95427 w 162682"/>
                  <a:gd name="connsiteY233" fmla="*/ 90412 h 165190"/>
                  <a:gd name="connsiteX234" fmla="*/ 95427 w 162682"/>
                  <a:gd name="connsiteY234" fmla="*/ 92624 h 165190"/>
                  <a:gd name="connsiteX235" fmla="*/ 96164 w 162682"/>
                  <a:gd name="connsiteY235" fmla="*/ 93214 h 165190"/>
                  <a:gd name="connsiteX236" fmla="*/ 97344 w 162682"/>
                  <a:gd name="connsiteY236" fmla="*/ 95722 h 165190"/>
                  <a:gd name="connsiteX237" fmla="*/ 99557 w 162682"/>
                  <a:gd name="connsiteY237" fmla="*/ 99557 h 165190"/>
                  <a:gd name="connsiteX238" fmla="*/ 100294 w 162682"/>
                  <a:gd name="connsiteY238" fmla="*/ 101474 h 165190"/>
                  <a:gd name="connsiteX239" fmla="*/ 99999 w 162682"/>
                  <a:gd name="connsiteY239" fmla="*/ 103244 h 165190"/>
                  <a:gd name="connsiteX240" fmla="*/ 98377 w 162682"/>
                  <a:gd name="connsiteY240" fmla="*/ 103539 h 165190"/>
                  <a:gd name="connsiteX241" fmla="*/ 97934 w 162682"/>
                  <a:gd name="connsiteY241" fmla="*/ 104276 h 165190"/>
                  <a:gd name="connsiteX242" fmla="*/ 100294 w 162682"/>
                  <a:gd name="connsiteY242" fmla="*/ 105604 h 165190"/>
                  <a:gd name="connsiteX243" fmla="*/ 104424 w 162682"/>
                  <a:gd name="connsiteY243" fmla="*/ 106931 h 165190"/>
                  <a:gd name="connsiteX244" fmla="*/ 107669 w 162682"/>
                  <a:gd name="connsiteY244" fmla="*/ 112388 h 165190"/>
                  <a:gd name="connsiteX245" fmla="*/ 107669 w 162682"/>
                  <a:gd name="connsiteY245" fmla="*/ 108848 h 165190"/>
                  <a:gd name="connsiteX246" fmla="*/ 105309 w 162682"/>
                  <a:gd name="connsiteY246" fmla="*/ 106488 h 165190"/>
                  <a:gd name="connsiteX247" fmla="*/ 117551 w 162682"/>
                  <a:gd name="connsiteY247" fmla="*/ 78023 h 165190"/>
                  <a:gd name="connsiteX248" fmla="*/ 116076 w 162682"/>
                  <a:gd name="connsiteY248" fmla="*/ 78613 h 165190"/>
                  <a:gd name="connsiteX249" fmla="*/ 115486 w 162682"/>
                  <a:gd name="connsiteY249" fmla="*/ 82300 h 165190"/>
                  <a:gd name="connsiteX250" fmla="*/ 116518 w 162682"/>
                  <a:gd name="connsiteY250" fmla="*/ 82595 h 165190"/>
                  <a:gd name="connsiteX251" fmla="*/ 118583 w 162682"/>
                  <a:gd name="connsiteY251" fmla="*/ 79645 h 165190"/>
                  <a:gd name="connsiteX252" fmla="*/ 117993 w 162682"/>
                  <a:gd name="connsiteY252" fmla="*/ 78023 h 165190"/>
                  <a:gd name="connsiteX253" fmla="*/ 117403 w 162682"/>
                  <a:gd name="connsiteY253" fmla="*/ 78023 h 165190"/>
                  <a:gd name="connsiteX254" fmla="*/ 123598 w 162682"/>
                  <a:gd name="connsiteY254" fmla="*/ 116665 h 165190"/>
                  <a:gd name="connsiteX255" fmla="*/ 127285 w 162682"/>
                  <a:gd name="connsiteY255" fmla="*/ 117993 h 165190"/>
                  <a:gd name="connsiteX256" fmla="*/ 128907 w 162682"/>
                  <a:gd name="connsiteY256" fmla="*/ 116960 h 165190"/>
                  <a:gd name="connsiteX257" fmla="*/ 128317 w 162682"/>
                  <a:gd name="connsiteY257" fmla="*/ 116518 h 165190"/>
                  <a:gd name="connsiteX258" fmla="*/ 125220 w 162682"/>
                  <a:gd name="connsiteY258" fmla="*/ 115485 h 165190"/>
                  <a:gd name="connsiteX259" fmla="*/ 124040 w 162682"/>
                  <a:gd name="connsiteY259" fmla="*/ 114011 h 165190"/>
                  <a:gd name="connsiteX260" fmla="*/ 121828 w 162682"/>
                  <a:gd name="connsiteY260" fmla="*/ 113273 h 165190"/>
                  <a:gd name="connsiteX261" fmla="*/ 121828 w 162682"/>
                  <a:gd name="connsiteY261" fmla="*/ 115338 h 165190"/>
                  <a:gd name="connsiteX262" fmla="*/ 122713 w 162682"/>
                  <a:gd name="connsiteY262" fmla="*/ 116813 h 165190"/>
                  <a:gd name="connsiteX263" fmla="*/ 123598 w 162682"/>
                  <a:gd name="connsiteY263" fmla="*/ 116813 h 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62682" h="165190">
                    <a:moveTo>
                      <a:pt x="47345" y="9587"/>
                    </a:moveTo>
                    <a:lnTo>
                      <a:pt x="44837" y="8407"/>
                    </a:lnTo>
                    <a:lnTo>
                      <a:pt x="44542" y="7669"/>
                    </a:lnTo>
                    <a:lnTo>
                      <a:pt x="44542" y="6932"/>
                    </a:lnTo>
                    <a:lnTo>
                      <a:pt x="43805" y="6342"/>
                    </a:lnTo>
                    <a:lnTo>
                      <a:pt x="41888" y="5309"/>
                    </a:lnTo>
                    <a:lnTo>
                      <a:pt x="39823" y="2802"/>
                    </a:lnTo>
                    <a:lnTo>
                      <a:pt x="37610" y="885"/>
                    </a:lnTo>
                    <a:lnTo>
                      <a:pt x="34070" y="590"/>
                    </a:lnTo>
                    <a:lnTo>
                      <a:pt x="31121" y="0"/>
                    </a:lnTo>
                    <a:lnTo>
                      <a:pt x="29203" y="0"/>
                    </a:lnTo>
                    <a:lnTo>
                      <a:pt x="27139" y="885"/>
                    </a:lnTo>
                    <a:lnTo>
                      <a:pt x="30973" y="885"/>
                    </a:lnTo>
                    <a:lnTo>
                      <a:pt x="38495" y="2507"/>
                    </a:lnTo>
                    <a:lnTo>
                      <a:pt x="43215" y="8849"/>
                    </a:lnTo>
                    <a:lnTo>
                      <a:pt x="45575" y="10472"/>
                    </a:lnTo>
                    <a:lnTo>
                      <a:pt x="46460" y="12537"/>
                    </a:lnTo>
                    <a:lnTo>
                      <a:pt x="45870" y="14306"/>
                    </a:lnTo>
                    <a:lnTo>
                      <a:pt x="46165" y="16076"/>
                    </a:lnTo>
                    <a:lnTo>
                      <a:pt x="45427" y="18141"/>
                    </a:lnTo>
                    <a:lnTo>
                      <a:pt x="45427" y="21829"/>
                    </a:lnTo>
                    <a:lnTo>
                      <a:pt x="44247" y="23451"/>
                    </a:lnTo>
                    <a:lnTo>
                      <a:pt x="41445" y="25368"/>
                    </a:lnTo>
                    <a:lnTo>
                      <a:pt x="43215" y="26106"/>
                    </a:lnTo>
                    <a:lnTo>
                      <a:pt x="45427" y="28908"/>
                    </a:lnTo>
                    <a:lnTo>
                      <a:pt x="46017" y="28613"/>
                    </a:lnTo>
                    <a:lnTo>
                      <a:pt x="46902" y="27138"/>
                    </a:lnTo>
                    <a:lnTo>
                      <a:pt x="47492" y="19174"/>
                    </a:lnTo>
                    <a:lnTo>
                      <a:pt x="50884" y="16519"/>
                    </a:lnTo>
                    <a:lnTo>
                      <a:pt x="50147" y="11062"/>
                    </a:lnTo>
                    <a:lnTo>
                      <a:pt x="47640" y="9144"/>
                    </a:lnTo>
                    <a:close/>
                    <a:moveTo>
                      <a:pt x="42920" y="51622"/>
                    </a:moveTo>
                    <a:lnTo>
                      <a:pt x="39675" y="51622"/>
                    </a:lnTo>
                    <a:lnTo>
                      <a:pt x="37758" y="52359"/>
                    </a:lnTo>
                    <a:lnTo>
                      <a:pt x="36873" y="53097"/>
                    </a:lnTo>
                    <a:lnTo>
                      <a:pt x="37463" y="53539"/>
                    </a:lnTo>
                    <a:lnTo>
                      <a:pt x="39528" y="54129"/>
                    </a:lnTo>
                    <a:lnTo>
                      <a:pt x="42478" y="53539"/>
                    </a:lnTo>
                    <a:lnTo>
                      <a:pt x="44542" y="52654"/>
                    </a:lnTo>
                    <a:lnTo>
                      <a:pt x="44542" y="52359"/>
                    </a:lnTo>
                    <a:lnTo>
                      <a:pt x="42920" y="51622"/>
                    </a:lnTo>
                    <a:close/>
                    <a:moveTo>
                      <a:pt x="82743" y="94099"/>
                    </a:moveTo>
                    <a:lnTo>
                      <a:pt x="79055" y="91149"/>
                    </a:lnTo>
                    <a:lnTo>
                      <a:pt x="77433" y="90560"/>
                    </a:lnTo>
                    <a:lnTo>
                      <a:pt x="76695" y="92477"/>
                    </a:lnTo>
                    <a:lnTo>
                      <a:pt x="78761" y="92772"/>
                    </a:lnTo>
                    <a:lnTo>
                      <a:pt x="83333" y="96164"/>
                    </a:lnTo>
                    <a:lnTo>
                      <a:pt x="85250" y="96902"/>
                    </a:lnTo>
                    <a:lnTo>
                      <a:pt x="86282" y="96902"/>
                    </a:lnTo>
                    <a:lnTo>
                      <a:pt x="83923" y="95574"/>
                    </a:lnTo>
                    <a:lnTo>
                      <a:pt x="82595" y="94099"/>
                    </a:lnTo>
                    <a:close/>
                    <a:moveTo>
                      <a:pt x="72713" y="48672"/>
                    </a:moveTo>
                    <a:lnTo>
                      <a:pt x="68731" y="44690"/>
                    </a:lnTo>
                    <a:lnTo>
                      <a:pt x="65044" y="43510"/>
                    </a:lnTo>
                    <a:lnTo>
                      <a:pt x="60767" y="40412"/>
                    </a:lnTo>
                    <a:lnTo>
                      <a:pt x="59144" y="38200"/>
                    </a:lnTo>
                    <a:lnTo>
                      <a:pt x="58702" y="38643"/>
                    </a:lnTo>
                    <a:lnTo>
                      <a:pt x="58112" y="40560"/>
                    </a:lnTo>
                    <a:lnTo>
                      <a:pt x="57227" y="42035"/>
                    </a:lnTo>
                    <a:lnTo>
                      <a:pt x="59587" y="41592"/>
                    </a:lnTo>
                    <a:lnTo>
                      <a:pt x="61504" y="41887"/>
                    </a:lnTo>
                    <a:lnTo>
                      <a:pt x="64601" y="44395"/>
                    </a:lnTo>
                    <a:lnTo>
                      <a:pt x="67993" y="45132"/>
                    </a:lnTo>
                    <a:lnTo>
                      <a:pt x="70206" y="47640"/>
                    </a:lnTo>
                    <a:lnTo>
                      <a:pt x="73451" y="50442"/>
                    </a:lnTo>
                    <a:lnTo>
                      <a:pt x="73451" y="53097"/>
                    </a:lnTo>
                    <a:lnTo>
                      <a:pt x="72271" y="55604"/>
                    </a:lnTo>
                    <a:lnTo>
                      <a:pt x="71976" y="58701"/>
                    </a:lnTo>
                    <a:lnTo>
                      <a:pt x="69173" y="58701"/>
                    </a:lnTo>
                    <a:lnTo>
                      <a:pt x="69616" y="59439"/>
                    </a:lnTo>
                    <a:lnTo>
                      <a:pt x="71091" y="60619"/>
                    </a:lnTo>
                    <a:lnTo>
                      <a:pt x="71976" y="62684"/>
                    </a:lnTo>
                    <a:lnTo>
                      <a:pt x="72861" y="63569"/>
                    </a:lnTo>
                    <a:lnTo>
                      <a:pt x="72861" y="60471"/>
                    </a:lnTo>
                    <a:lnTo>
                      <a:pt x="73598" y="56931"/>
                    </a:lnTo>
                    <a:lnTo>
                      <a:pt x="74336" y="51179"/>
                    </a:lnTo>
                    <a:lnTo>
                      <a:pt x="74041" y="49852"/>
                    </a:lnTo>
                    <a:lnTo>
                      <a:pt x="72271" y="48525"/>
                    </a:lnTo>
                    <a:close/>
                    <a:moveTo>
                      <a:pt x="37758" y="83185"/>
                    </a:moveTo>
                    <a:lnTo>
                      <a:pt x="37758" y="81857"/>
                    </a:lnTo>
                    <a:lnTo>
                      <a:pt x="37020" y="77728"/>
                    </a:lnTo>
                    <a:lnTo>
                      <a:pt x="35545" y="75515"/>
                    </a:lnTo>
                    <a:lnTo>
                      <a:pt x="33776" y="78170"/>
                    </a:lnTo>
                    <a:lnTo>
                      <a:pt x="31858" y="76990"/>
                    </a:lnTo>
                    <a:lnTo>
                      <a:pt x="34513" y="75220"/>
                    </a:lnTo>
                    <a:lnTo>
                      <a:pt x="34513" y="74631"/>
                    </a:lnTo>
                    <a:lnTo>
                      <a:pt x="33333" y="73598"/>
                    </a:lnTo>
                    <a:lnTo>
                      <a:pt x="31858" y="74040"/>
                    </a:lnTo>
                    <a:lnTo>
                      <a:pt x="29498" y="74335"/>
                    </a:lnTo>
                    <a:lnTo>
                      <a:pt x="28613" y="74778"/>
                    </a:lnTo>
                    <a:lnTo>
                      <a:pt x="26844" y="74483"/>
                    </a:lnTo>
                    <a:lnTo>
                      <a:pt x="25516" y="75368"/>
                    </a:lnTo>
                    <a:lnTo>
                      <a:pt x="27728" y="78908"/>
                    </a:lnTo>
                    <a:lnTo>
                      <a:pt x="29351" y="80235"/>
                    </a:lnTo>
                    <a:lnTo>
                      <a:pt x="30531" y="84512"/>
                    </a:lnTo>
                    <a:lnTo>
                      <a:pt x="31268" y="85102"/>
                    </a:lnTo>
                    <a:lnTo>
                      <a:pt x="31268" y="88052"/>
                    </a:lnTo>
                    <a:lnTo>
                      <a:pt x="36578" y="88347"/>
                    </a:lnTo>
                    <a:lnTo>
                      <a:pt x="38053" y="84807"/>
                    </a:lnTo>
                    <a:lnTo>
                      <a:pt x="38053" y="83628"/>
                    </a:lnTo>
                    <a:lnTo>
                      <a:pt x="37758" y="82890"/>
                    </a:lnTo>
                    <a:close/>
                    <a:moveTo>
                      <a:pt x="27433" y="7669"/>
                    </a:moveTo>
                    <a:lnTo>
                      <a:pt x="27433" y="6932"/>
                    </a:lnTo>
                    <a:lnTo>
                      <a:pt x="26991" y="5457"/>
                    </a:lnTo>
                    <a:lnTo>
                      <a:pt x="23156" y="6342"/>
                    </a:lnTo>
                    <a:lnTo>
                      <a:pt x="18436" y="6047"/>
                    </a:lnTo>
                    <a:lnTo>
                      <a:pt x="17404" y="6637"/>
                    </a:lnTo>
                    <a:lnTo>
                      <a:pt x="15782" y="6637"/>
                    </a:lnTo>
                    <a:lnTo>
                      <a:pt x="12684" y="5900"/>
                    </a:lnTo>
                    <a:lnTo>
                      <a:pt x="10030" y="3982"/>
                    </a:lnTo>
                    <a:lnTo>
                      <a:pt x="9145" y="6047"/>
                    </a:lnTo>
                    <a:lnTo>
                      <a:pt x="9439" y="6637"/>
                    </a:lnTo>
                    <a:lnTo>
                      <a:pt x="9145" y="7964"/>
                    </a:lnTo>
                    <a:lnTo>
                      <a:pt x="7080" y="9587"/>
                    </a:lnTo>
                    <a:lnTo>
                      <a:pt x="4867" y="10029"/>
                    </a:lnTo>
                    <a:lnTo>
                      <a:pt x="1328" y="7522"/>
                    </a:lnTo>
                    <a:lnTo>
                      <a:pt x="0" y="7080"/>
                    </a:lnTo>
                    <a:lnTo>
                      <a:pt x="4867" y="11504"/>
                    </a:lnTo>
                    <a:lnTo>
                      <a:pt x="6342" y="12242"/>
                    </a:lnTo>
                    <a:lnTo>
                      <a:pt x="8259" y="12242"/>
                    </a:lnTo>
                    <a:lnTo>
                      <a:pt x="12242" y="10619"/>
                    </a:lnTo>
                    <a:lnTo>
                      <a:pt x="19616" y="8407"/>
                    </a:lnTo>
                    <a:lnTo>
                      <a:pt x="27728" y="7669"/>
                    </a:lnTo>
                    <a:close/>
                    <a:moveTo>
                      <a:pt x="28613" y="71386"/>
                    </a:moveTo>
                    <a:lnTo>
                      <a:pt x="29351" y="70501"/>
                    </a:lnTo>
                    <a:lnTo>
                      <a:pt x="32153" y="68878"/>
                    </a:lnTo>
                    <a:lnTo>
                      <a:pt x="32448" y="67993"/>
                    </a:lnTo>
                    <a:lnTo>
                      <a:pt x="32153" y="65486"/>
                    </a:lnTo>
                    <a:lnTo>
                      <a:pt x="32153" y="62094"/>
                    </a:lnTo>
                    <a:lnTo>
                      <a:pt x="29646" y="59734"/>
                    </a:lnTo>
                    <a:lnTo>
                      <a:pt x="27581" y="55604"/>
                    </a:lnTo>
                    <a:lnTo>
                      <a:pt x="26106" y="53834"/>
                    </a:lnTo>
                    <a:lnTo>
                      <a:pt x="26106" y="51622"/>
                    </a:lnTo>
                    <a:lnTo>
                      <a:pt x="24484" y="50000"/>
                    </a:lnTo>
                    <a:lnTo>
                      <a:pt x="21091" y="48377"/>
                    </a:lnTo>
                    <a:lnTo>
                      <a:pt x="19764" y="48672"/>
                    </a:lnTo>
                    <a:lnTo>
                      <a:pt x="21091" y="53392"/>
                    </a:lnTo>
                    <a:lnTo>
                      <a:pt x="20501" y="56342"/>
                    </a:lnTo>
                    <a:lnTo>
                      <a:pt x="17551" y="60914"/>
                    </a:lnTo>
                    <a:lnTo>
                      <a:pt x="18142" y="62684"/>
                    </a:lnTo>
                    <a:lnTo>
                      <a:pt x="18436" y="62684"/>
                    </a:lnTo>
                    <a:lnTo>
                      <a:pt x="18879" y="63716"/>
                    </a:lnTo>
                    <a:lnTo>
                      <a:pt x="16814" y="65486"/>
                    </a:lnTo>
                    <a:lnTo>
                      <a:pt x="16224" y="64011"/>
                    </a:lnTo>
                    <a:lnTo>
                      <a:pt x="13717" y="64454"/>
                    </a:lnTo>
                    <a:lnTo>
                      <a:pt x="15487" y="66814"/>
                    </a:lnTo>
                    <a:lnTo>
                      <a:pt x="18289" y="68436"/>
                    </a:lnTo>
                    <a:lnTo>
                      <a:pt x="20059" y="68878"/>
                    </a:lnTo>
                    <a:lnTo>
                      <a:pt x="21239" y="68141"/>
                    </a:lnTo>
                    <a:lnTo>
                      <a:pt x="21534" y="70353"/>
                    </a:lnTo>
                    <a:lnTo>
                      <a:pt x="23156" y="71681"/>
                    </a:lnTo>
                    <a:lnTo>
                      <a:pt x="23894" y="73746"/>
                    </a:lnTo>
                    <a:lnTo>
                      <a:pt x="25516" y="72418"/>
                    </a:lnTo>
                    <a:lnTo>
                      <a:pt x="28171" y="71533"/>
                    </a:lnTo>
                    <a:close/>
                    <a:moveTo>
                      <a:pt x="154571" y="149556"/>
                    </a:moveTo>
                    <a:lnTo>
                      <a:pt x="154866" y="151179"/>
                    </a:lnTo>
                    <a:lnTo>
                      <a:pt x="158406" y="149851"/>
                    </a:lnTo>
                    <a:lnTo>
                      <a:pt x="156341" y="148376"/>
                    </a:lnTo>
                    <a:lnTo>
                      <a:pt x="154571" y="149704"/>
                    </a:lnTo>
                    <a:close/>
                    <a:moveTo>
                      <a:pt x="152654" y="157963"/>
                    </a:moveTo>
                    <a:lnTo>
                      <a:pt x="150146" y="159290"/>
                    </a:lnTo>
                    <a:lnTo>
                      <a:pt x="148376" y="159290"/>
                    </a:lnTo>
                    <a:lnTo>
                      <a:pt x="145132" y="157963"/>
                    </a:lnTo>
                    <a:lnTo>
                      <a:pt x="142624" y="158258"/>
                    </a:lnTo>
                    <a:lnTo>
                      <a:pt x="141002" y="160028"/>
                    </a:lnTo>
                    <a:lnTo>
                      <a:pt x="138494" y="160618"/>
                    </a:lnTo>
                    <a:lnTo>
                      <a:pt x="138789" y="161208"/>
                    </a:lnTo>
                    <a:lnTo>
                      <a:pt x="138789" y="161798"/>
                    </a:lnTo>
                    <a:lnTo>
                      <a:pt x="138347" y="163273"/>
                    </a:lnTo>
                    <a:lnTo>
                      <a:pt x="138347" y="164158"/>
                    </a:lnTo>
                    <a:lnTo>
                      <a:pt x="139084" y="165190"/>
                    </a:lnTo>
                    <a:lnTo>
                      <a:pt x="145869" y="165190"/>
                    </a:lnTo>
                    <a:lnTo>
                      <a:pt x="152063" y="164010"/>
                    </a:lnTo>
                    <a:lnTo>
                      <a:pt x="154866" y="160175"/>
                    </a:lnTo>
                    <a:lnTo>
                      <a:pt x="155751" y="158110"/>
                    </a:lnTo>
                    <a:lnTo>
                      <a:pt x="156193" y="155161"/>
                    </a:lnTo>
                    <a:lnTo>
                      <a:pt x="155013" y="154718"/>
                    </a:lnTo>
                    <a:lnTo>
                      <a:pt x="152949" y="157668"/>
                    </a:lnTo>
                    <a:close/>
                    <a:moveTo>
                      <a:pt x="95869" y="75958"/>
                    </a:moveTo>
                    <a:lnTo>
                      <a:pt x="90412" y="69763"/>
                    </a:lnTo>
                    <a:lnTo>
                      <a:pt x="90412" y="69173"/>
                    </a:lnTo>
                    <a:lnTo>
                      <a:pt x="86872" y="62831"/>
                    </a:lnTo>
                    <a:lnTo>
                      <a:pt x="85398" y="62389"/>
                    </a:lnTo>
                    <a:lnTo>
                      <a:pt x="84955" y="62684"/>
                    </a:lnTo>
                    <a:lnTo>
                      <a:pt x="84513" y="63569"/>
                    </a:lnTo>
                    <a:lnTo>
                      <a:pt x="86725" y="65339"/>
                    </a:lnTo>
                    <a:lnTo>
                      <a:pt x="87315" y="66961"/>
                    </a:lnTo>
                    <a:lnTo>
                      <a:pt x="88495" y="67993"/>
                    </a:lnTo>
                    <a:lnTo>
                      <a:pt x="91150" y="72418"/>
                    </a:lnTo>
                    <a:lnTo>
                      <a:pt x="93362" y="74188"/>
                    </a:lnTo>
                    <a:lnTo>
                      <a:pt x="93362" y="75368"/>
                    </a:lnTo>
                    <a:lnTo>
                      <a:pt x="91445" y="76695"/>
                    </a:lnTo>
                    <a:lnTo>
                      <a:pt x="90855" y="77728"/>
                    </a:lnTo>
                    <a:lnTo>
                      <a:pt x="91740" y="77728"/>
                    </a:lnTo>
                    <a:lnTo>
                      <a:pt x="94395" y="77138"/>
                    </a:lnTo>
                    <a:lnTo>
                      <a:pt x="96164" y="77433"/>
                    </a:lnTo>
                    <a:lnTo>
                      <a:pt x="96164" y="76105"/>
                    </a:lnTo>
                    <a:close/>
                    <a:moveTo>
                      <a:pt x="133775" y="116223"/>
                    </a:moveTo>
                    <a:lnTo>
                      <a:pt x="131120" y="116665"/>
                    </a:lnTo>
                    <a:lnTo>
                      <a:pt x="130530" y="117550"/>
                    </a:lnTo>
                    <a:lnTo>
                      <a:pt x="130530" y="118878"/>
                    </a:lnTo>
                    <a:lnTo>
                      <a:pt x="132152" y="120648"/>
                    </a:lnTo>
                    <a:lnTo>
                      <a:pt x="132152" y="121828"/>
                    </a:lnTo>
                    <a:lnTo>
                      <a:pt x="131562" y="123155"/>
                    </a:lnTo>
                    <a:lnTo>
                      <a:pt x="130087" y="123893"/>
                    </a:lnTo>
                    <a:lnTo>
                      <a:pt x="129645" y="124482"/>
                    </a:lnTo>
                    <a:lnTo>
                      <a:pt x="128612" y="125220"/>
                    </a:lnTo>
                    <a:lnTo>
                      <a:pt x="126695" y="127285"/>
                    </a:lnTo>
                    <a:lnTo>
                      <a:pt x="123155" y="129645"/>
                    </a:lnTo>
                    <a:lnTo>
                      <a:pt x="122713" y="131120"/>
                    </a:lnTo>
                    <a:lnTo>
                      <a:pt x="124483" y="130235"/>
                    </a:lnTo>
                    <a:lnTo>
                      <a:pt x="127432" y="127727"/>
                    </a:lnTo>
                    <a:lnTo>
                      <a:pt x="130530" y="126252"/>
                    </a:lnTo>
                    <a:lnTo>
                      <a:pt x="134070" y="121385"/>
                    </a:lnTo>
                    <a:lnTo>
                      <a:pt x="133037" y="117550"/>
                    </a:lnTo>
                    <a:lnTo>
                      <a:pt x="133775" y="116223"/>
                    </a:lnTo>
                    <a:close/>
                    <a:moveTo>
                      <a:pt x="162240" y="126842"/>
                    </a:moveTo>
                    <a:lnTo>
                      <a:pt x="160471" y="125662"/>
                    </a:lnTo>
                    <a:lnTo>
                      <a:pt x="157521" y="124777"/>
                    </a:lnTo>
                    <a:lnTo>
                      <a:pt x="156636" y="124777"/>
                    </a:lnTo>
                    <a:lnTo>
                      <a:pt x="155013" y="124482"/>
                    </a:lnTo>
                    <a:lnTo>
                      <a:pt x="152801" y="123745"/>
                    </a:lnTo>
                    <a:lnTo>
                      <a:pt x="151916" y="125810"/>
                    </a:lnTo>
                    <a:lnTo>
                      <a:pt x="153243" y="126105"/>
                    </a:lnTo>
                    <a:lnTo>
                      <a:pt x="158996" y="126105"/>
                    </a:lnTo>
                    <a:lnTo>
                      <a:pt x="161798" y="128170"/>
                    </a:lnTo>
                    <a:lnTo>
                      <a:pt x="162683" y="127137"/>
                    </a:lnTo>
                    <a:lnTo>
                      <a:pt x="162240" y="126695"/>
                    </a:lnTo>
                    <a:close/>
                    <a:moveTo>
                      <a:pt x="105456" y="106488"/>
                    </a:moveTo>
                    <a:lnTo>
                      <a:pt x="102064" y="104719"/>
                    </a:lnTo>
                    <a:lnTo>
                      <a:pt x="100884" y="99704"/>
                    </a:lnTo>
                    <a:lnTo>
                      <a:pt x="99114" y="96754"/>
                    </a:lnTo>
                    <a:lnTo>
                      <a:pt x="98082" y="93804"/>
                    </a:lnTo>
                    <a:lnTo>
                      <a:pt x="95427" y="90412"/>
                    </a:lnTo>
                    <a:lnTo>
                      <a:pt x="95427" y="92624"/>
                    </a:lnTo>
                    <a:lnTo>
                      <a:pt x="96164" y="93214"/>
                    </a:lnTo>
                    <a:lnTo>
                      <a:pt x="97344" y="95722"/>
                    </a:lnTo>
                    <a:lnTo>
                      <a:pt x="99557" y="99557"/>
                    </a:lnTo>
                    <a:lnTo>
                      <a:pt x="100294" y="101474"/>
                    </a:lnTo>
                    <a:lnTo>
                      <a:pt x="99999" y="103244"/>
                    </a:lnTo>
                    <a:lnTo>
                      <a:pt x="98377" y="103539"/>
                    </a:lnTo>
                    <a:lnTo>
                      <a:pt x="97934" y="104276"/>
                    </a:lnTo>
                    <a:lnTo>
                      <a:pt x="100294" y="105604"/>
                    </a:lnTo>
                    <a:lnTo>
                      <a:pt x="104424" y="106931"/>
                    </a:lnTo>
                    <a:lnTo>
                      <a:pt x="107669" y="112388"/>
                    </a:lnTo>
                    <a:lnTo>
                      <a:pt x="107669" y="108848"/>
                    </a:lnTo>
                    <a:lnTo>
                      <a:pt x="105309" y="106488"/>
                    </a:lnTo>
                    <a:close/>
                    <a:moveTo>
                      <a:pt x="117551" y="78023"/>
                    </a:moveTo>
                    <a:lnTo>
                      <a:pt x="116076" y="78613"/>
                    </a:lnTo>
                    <a:lnTo>
                      <a:pt x="115486" y="82300"/>
                    </a:lnTo>
                    <a:lnTo>
                      <a:pt x="116518" y="82595"/>
                    </a:lnTo>
                    <a:lnTo>
                      <a:pt x="118583" y="79645"/>
                    </a:lnTo>
                    <a:lnTo>
                      <a:pt x="117993" y="78023"/>
                    </a:lnTo>
                    <a:lnTo>
                      <a:pt x="117403" y="78023"/>
                    </a:lnTo>
                    <a:close/>
                    <a:moveTo>
                      <a:pt x="123598" y="116665"/>
                    </a:moveTo>
                    <a:lnTo>
                      <a:pt x="127285" y="117993"/>
                    </a:lnTo>
                    <a:lnTo>
                      <a:pt x="128907" y="116960"/>
                    </a:lnTo>
                    <a:lnTo>
                      <a:pt x="128317" y="116518"/>
                    </a:lnTo>
                    <a:lnTo>
                      <a:pt x="125220" y="115485"/>
                    </a:lnTo>
                    <a:lnTo>
                      <a:pt x="124040" y="114011"/>
                    </a:lnTo>
                    <a:lnTo>
                      <a:pt x="121828" y="113273"/>
                    </a:lnTo>
                    <a:lnTo>
                      <a:pt x="121828" y="115338"/>
                    </a:lnTo>
                    <a:lnTo>
                      <a:pt x="122713" y="116813"/>
                    </a:lnTo>
                    <a:lnTo>
                      <a:pt x="123598" y="116813"/>
                    </a:lnTo>
                    <a:close/>
                  </a:path>
                </a:pathLst>
              </a:custGeom>
              <a:grpFill/>
              <a:ln w="3175" cap="flat">
                <a:solidFill>
                  <a:schemeClr val="bg2">
                    <a:lumMod val="90000"/>
                  </a:schemeClr>
                </a:solidFill>
                <a:prstDash val="solid"/>
                <a:miter/>
              </a:ln>
            </p:spPr>
            <p:txBody>
              <a:bodyPr rtlCol="0" anchor="ctr"/>
              <a:lstStyle/>
              <a:p>
                <a:endParaRPr lang="en-GB"/>
              </a:p>
            </p:txBody>
          </p:sp>
          <p:sp>
            <p:nvSpPr>
              <p:cNvPr id="225" name="Freeform: Shape 224">
                <a:extLst>
                  <a:ext uri="{FF2B5EF4-FFF2-40B4-BE49-F238E27FC236}">
                    <a16:creationId xmlns:a16="http://schemas.microsoft.com/office/drawing/2014/main" id="{CD13251E-FB2B-7384-9750-478D4C1D1D0A}"/>
                  </a:ext>
                </a:extLst>
              </p:cNvPr>
              <p:cNvSpPr/>
              <p:nvPr/>
            </p:nvSpPr>
            <p:spPr>
              <a:xfrm>
                <a:off x="3852657" y="4157100"/>
                <a:ext cx="1025949" cy="1047482"/>
              </a:xfrm>
              <a:custGeom>
                <a:avLst/>
                <a:gdLst>
                  <a:gd name="connsiteX0" fmla="*/ 622118 w 1025949"/>
                  <a:gd name="connsiteY0" fmla="*/ 131415 h 1047482"/>
                  <a:gd name="connsiteX1" fmla="*/ 620201 w 1025949"/>
                  <a:gd name="connsiteY1" fmla="*/ 133922 h 1047482"/>
                  <a:gd name="connsiteX2" fmla="*/ 620201 w 1025949"/>
                  <a:gd name="connsiteY2" fmla="*/ 136282 h 1047482"/>
                  <a:gd name="connsiteX3" fmla="*/ 621823 w 1025949"/>
                  <a:gd name="connsiteY3" fmla="*/ 136724 h 1047482"/>
                  <a:gd name="connsiteX4" fmla="*/ 626395 w 1025949"/>
                  <a:gd name="connsiteY4" fmla="*/ 136724 h 1047482"/>
                  <a:gd name="connsiteX5" fmla="*/ 629345 w 1025949"/>
                  <a:gd name="connsiteY5" fmla="*/ 138199 h 1047482"/>
                  <a:gd name="connsiteX6" fmla="*/ 631558 w 1025949"/>
                  <a:gd name="connsiteY6" fmla="*/ 138199 h 1047482"/>
                  <a:gd name="connsiteX7" fmla="*/ 633623 w 1025949"/>
                  <a:gd name="connsiteY7" fmla="*/ 137314 h 1047482"/>
                  <a:gd name="connsiteX8" fmla="*/ 637310 w 1025949"/>
                  <a:gd name="connsiteY8" fmla="*/ 131857 h 1047482"/>
                  <a:gd name="connsiteX9" fmla="*/ 636277 w 1025949"/>
                  <a:gd name="connsiteY9" fmla="*/ 130530 h 1047482"/>
                  <a:gd name="connsiteX10" fmla="*/ 632590 w 1025949"/>
                  <a:gd name="connsiteY10" fmla="*/ 129645 h 1047482"/>
                  <a:gd name="connsiteX11" fmla="*/ 626101 w 1025949"/>
                  <a:gd name="connsiteY11" fmla="*/ 131710 h 1047482"/>
                  <a:gd name="connsiteX12" fmla="*/ 622266 w 1025949"/>
                  <a:gd name="connsiteY12" fmla="*/ 131710 h 1047482"/>
                  <a:gd name="connsiteX13" fmla="*/ 625215 w 1025949"/>
                  <a:gd name="connsiteY13" fmla="*/ 127137 h 1047482"/>
                  <a:gd name="connsiteX14" fmla="*/ 628165 w 1025949"/>
                  <a:gd name="connsiteY14" fmla="*/ 123745 h 1047482"/>
                  <a:gd name="connsiteX15" fmla="*/ 628165 w 1025949"/>
                  <a:gd name="connsiteY15" fmla="*/ 121828 h 1047482"/>
                  <a:gd name="connsiteX16" fmla="*/ 627723 w 1025949"/>
                  <a:gd name="connsiteY16" fmla="*/ 120648 h 1047482"/>
                  <a:gd name="connsiteX17" fmla="*/ 626690 w 1025949"/>
                  <a:gd name="connsiteY17" fmla="*/ 120943 h 1047482"/>
                  <a:gd name="connsiteX18" fmla="*/ 626248 w 1025949"/>
                  <a:gd name="connsiteY18" fmla="*/ 121533 h 1047482"/>
                  <a:gd name="connsiteX19" fmla="*/ 622561 w 1025949"/>
                  <a:gd name="connsiteY19" fmla="*/ 121975 h 1047482"/>
                  <a:gd name="connsiteX20" fmla="*/ 621823 w 1025949"/>
                  <a:gd name="connsiteY20" fmla="*/ 123745 h 1047482"/>
                  <a:gd name="connsiteX21" fmla="*/ 621823 w 1025949"/>
                  <a:gd name="connsiteY21" fmla="*/ 126990 h 1047482"/>
                  <a:gd name="connsiteX22" fmla="*/ 622413 w 1025949"/>
                  <a:gd name="connsiteY22" fmla="*/ 127875 h 1047482"/>
                  <a:gd name="connsiteX23" fmla="*/ 625215 w 1025949"/>
                  <a:gd name="connsiteY23" fmla="*/ 126990 h 1047482"/>
                  <a:gd name="connsiteX24" fmla="*/ 618726 w 1025949"/>
                  <a:gd name="connsiteY24" fmla="*/ 88200 h 1047482"/>
                  <a:gd name="connsiteX25" fmla="*/ 621381 w 1025949"/>
                  <a:gd name="connsiteY25" fmla="*/ 87020 h 1047482"/>
                  <a:gd name="connsiteX26" fmla="*/ 621381 w 1025949"/>
                  <a:gd name="connsiteY26" fmla="*/ 85987 h 1047482"/>
                  <a:gd name="connsiteX27" fmla="*/ 620201 w 1025949"/>
                  <a:gd name="connsiteY27" fmla="*/ 81710 h 1047482"/>
                  <a:gd name="connsiteX28" fmla="*/ 619611 w 1025949"/>
                  <a:gd name="connsiteY28" fmla="*/ 81415 h 1047482"/>
                  <a:gd name="connsiteX29" fmla="*/ 618136 w 1025949"/>
                  <a:gd name="connsiteY29" fmla="*/ 81415 h 1047482"/>
                  <a:gd name="connsiteX30" fmla="*/ 616218 w 1025949"/>
                  <a:gd name="connsiteY30" fmla="*/ 82153 h 1047482"/>
                  <a:gd name="connsiteX31" fmla="*/ 615776 w 1025949"/>
                  <a:gd name="connsiteY31" fmla="*/ 84660 h 1047482"/>
                  <a:gd name="connsiteX32" fmla="*/ 617104 w 1025949"/>
                  <a:gd name="connsiteY32" fmla="*/ 87757 h 1047482"/>
                  <a:gd name="connsiteX33" fmla="*/ 618578 w 1025949"/>
                  <a:gd name="connsiteY33" fmla="*/ 88200 h 1047482"/>
                  <a:gd name="connsiteX34" fmla="*/ 617989 w 1025949"/>
                  <a:gd name="connsiteY34" fmla="*/ 133774 h 1047482"/>
                  <a:gd name="connsiteX35" fmla="*/ 620496 w 1025949"/>
                  <a:gd name="connsiteY35" fmla="*/ 130677 h 1047482"/>
                  <a:gd name="connsiteX36" fmla="*/ 620201 w 1025949"/>
                  <a:gd name="connsiteY36" fmla="*/ 127432 h 1047482"/>
                  <a:gd name="connsiteX37" fmla="*/ 620201 w 1025949"/>
                  <a:gd name="connsiteY37" fmla="*/ 122270 h 1047482"/>
                  <a:gd name="connsiteX38" fmla="*/ 619463 w 1025949"/>
                  <a:gd name="connsiteY38" fmla="*/ 121975 h 1047482"/>
                  <a:gd name="connsiteX39" fmla="*/ 618873 w 1025949"/>
                  <a:gd name="connsiteY39" fmla="*/ 122270 h 1047482"/>
                  <a:gd name="connsiteX40" fmla="*/ 618136 w 1025949"/>
                  <a:gd name="connsiteY40" fmla="*/ 122860 h 1047482"/>
                  <a:gd name="connsiteX41" fmla="*/ 618136 w 1025949"/>
                  <a:gd name="connsiteY41" fmla="*/ 126252 h 1047482"/>
                  <a:gd name="connsiteX42" fmla="*/ 617398 w 1025949"/>
                  <a:gd name="connsiteY42" fmla="*/ 128760 h 1047482"/>
                  <a:gd name="connsiteX43" fmla="*/ 615481 w 1025949"/>
                  <a:gd name="connsiteY43" fmla="*/ 130825 h 1047482"/>
                  <a:gd name="connsiteX44" fmla="*/ 613269 w 1025949"/>
                  <a:gd name="connsiteY44" fmla="*/ 131857 h 1047482"/>
                  <a:gd name="connsiteX45" fmla="*/ 612974 w 1025949"/>
                  <a:gd name="connsiteY45" fmla="*/ 135692 h 1047482"/>
                  <a:gd name="connsiteX46" fmla="*/ 617693 w 1025949"/>
                  <a:gd name="connsiteY46" fmla="*/ 137314 h 1047482"/>
                  <a:gd name="connsiteX47" fmla="*/ 618136 w 1025949"/>
                  <a:gd name="connsiteY47" fmla="*/ 133479 h 1047482"/>
                  <a:gd name="connsiteX48" fmla="*/ 669168 w 1025949"/>
                  <a:gd name="connsiteY48" fmla="*/ 868134 h 1047482"/>
                  <a:gd name="connsiteX49" fmla="*/ 668135 w 1025949"/>
                  <a:gd name="connsiteY49" fmla="*/ 869756 h 1047482"/>
                  <a:gd name="connsiteX50" fmla="*/ 667103 w 1025949"/>
                  <a:gd name="connsiteY50" fmla="*/ 871968 h 1047482"/>
                  <a:gd name="connsiteX51" fmla="*/ 666808 w 1025949"/>
                  <a:gd name="connsiteY51" fmla="*/ 878605 h 1047482"/>
                  <a:gd name="connsiteX52" fmla="*/ 668578 w 1025949"/>
                  <a:gd name="connsiteY52" fmla="*/ 877278 h 1047482"/>
                  <a:gd name="connsiteX53" fmla="*/ 668283 w 1025949"/>
                  <a:gd name="connsiteY53" fmla="*/ 875656 h 1047482"/>
                  <a:gd name="connsiteX54" fmla="*/ 670495 w 1025949"/>
                  <a:gd name="connsiteY54" fmla="*/ 871673 h 1047482"/>
                  <a:gd name="connsiteX55" fmla="*/ 671380 w 1025949"/>
                  <a:gd name="connsiteY55" fmla="*/ 868428 h 1047482"/>
                  <a:gd name="connsiteX56" fmla="*/ 670348 w 1025949"/>
                  <a:gd name="connsiteY56" fmla="*/ 866954 h 1047482"/>
                  <a:gd name="connsiteX57" fmla="*/ 669020 w 1025949"/>
                  <a:gd name="connsiteY57" fmla="*/ 867986 h 1047482"/>
                  <a:gd name="connsiteX58" fmla="*/ 641145 w 1025949"/>
                  <a:gd name="connsiteY58" fmla="*/ 143509 h 1047482"/>
                  <a:gd name="connsiteX59" fmla="*/ 638637 w 1025949"/>
                  <a:gd name="connsiteY59" fmla="*/ 143509 h 1047482"/>
                  <a:gd name="connsiteX60" fmla="*/ 622413 w 1025949"/>
                  <a:gd name="connsiteY60" fmla="*/ 140412 h 1047482"/>
                  <a:gd name="connsiteX61" fmla="*/ 616809 w 1025949"/>
                  <a:gd name="connsiteY61" fmla="*/ 141444 h 1047482"/>
                  <a:gd name="connsiteX62" fmla="*/ 611941 w 1025949"/>
                  <a:gd name="connsiteY62" fmla="*/ 144394 h 1047482"/>
                  <a:gd name="connsiteX63" fmla="*/ 610614 w 1025949"/>
                  <a:gd name="connsiteY63" fmla="*/ 146754 h 1047482"/>
                  <a:gd name="connsiteX64" fmla="*/ 610024 w 1025949"/>
                  <a:gd name="connsiteY64" fmla="*/ 149556 h 1047482"/>
                  <a:gd name="connsiteX65" fmla="*/ 610319 w 1025949"/>
                  <a:gd name="connsiteY65" fmla="*/ 151031 h 1047482"/>
                  <a:gd name="connsiteX66" fmla="*/ 609876 w 1025949"/>
                  <a:gd name="connsiteY66" fmla="*/ 152506 h 1047482"/>
                  <a:gd name="connsiteX67" fmla="*/ 608549 w 1025949"/>
                  <a:gd name="connsiteY67" fmla="*/ 154128 h 1047482"/>
                  <a:gd name="connsiteX68" fmla="*/ 608254 w 1025949"/>
                  <a:gd name="connsiteY68" fmla="*/ 155308 h 1047482"/>
                  <a:gd name="connsiteX69" fmla="*/ 607812 w 1025949"/>
                  <a:gd name="connsiteY69" fmla="*/ 160913 h 1047482"/>
                  <a:gd name="connsiteX70" fmla="*/ 608107 w 1025949"/>
                  <a:gd name="connsiteY70" fmla="*/ 163568 h 1047482"/>
                  <a:gd name="connsiteX71" fmla="*/ 610024 w 1025949"/>
                  <a:gd name="connsiteY71" fmla="*/ 165338 h 1047482"/>
                  <a:gd name="connsiteX72" fmla="*/ 613121 w 1025949"/>
                  <a:gd name="connsiteY72" fmla="*/ 165338 h 1047482"/>
                  <a:gd name="connsiteX73" fmla="*/ 613564 w 1025949"/>
                  <a:gd name="connsiteY73" fmla="*/ 165928 h 1047482"/>
                  <a:gd name="connsiteX74" fmla="*/ 613564 w 1025949"/>
                  <a:gd name="connsiteY74" fmla="*/ 166813 h 1047482"/>
                  <a:gd name="connsiteX75" fmla="*/ 613121 w 1025949"/>
                  <a:gd name="connsiteY75" fmla="*/ 166813 h 1047482"/>
                  <a:gd name="connsiteX76" fmla="*/ 611204 w 1025949"/>
                  <a:gd name="connsiteY76" fmla="*/ 166518 h 1047482"/>
                  <a:gd name="connsiteX77" fmla="*/ 609581 w 1025949"/>
                  <a:gd name="connsiteY77" fmla="*/ 166518 h 1047482"/>
                  <a:gd name="connsiteX78" fmla="*/ 608844 w 1025949"/>
                  <a:gd name="connsiteY78" fmla="*/ 169320 h 1047482"/>
                  <a:gd name="connsiteX79" fmla="*/ 609729 w 1025949"/>
                  <a:gd name="connsiteY79" fmla="*/ 172712 h 1047482"/>
                  <a:gd name="connsiteX80" fmla="*/ 611056 w 1025949"/>
                  <a:gd name="connsiteY80" fmla="*/ 176399 h 1047482"/>
                  <a:gd name="connsiteX81" fmla="*/ 612531 w 1025949"/>
                  <a:gd name="connsiteY81" fmla="*/ 179497 h 1047482"/>
                  <a:gd name="connsiteX82" fmla="*/ 612974 w 1025949"/>
                  <a:gd name="connsiteY82" fmla="*/ 181119 h 1047482"/>
                  <a:gd name="connsiteX83" fmla="*/ 615481 w 1025949"/>
                  <a:gd name="connsiteY83" fmla="*/ 183479 h 1047482"/>
                  <a:gd name="connsiteX84" fmla="*/ 617104 w 1025949"/>
                  <a:gd name="connsiteY84" fmla="*/ 183774 h 1047482"/>
                  <a:gd name="connsiteX85" fmla="*/ 619906 w 1025949"/>
                  <a:gd name="connsiteY85" fmla="*/ 182594 h 1047482"/>
                  <a:gd name="connsiteX86" fmla="*/ 625953 w 1025949"/>
                  <a:gd name="connsiteY86" fmla="*/ 182594 h 1047482"/>
                  <a:gd name="connsiteX87" fmla="*/ 627133 w 1025949"/>
                  <a:gd name="connsiteY87" fmla="*/ 181267 h 1047482"/>
                  <a:gd name="connsiteX88" fmla="*/ 628608 w 1025949"/>
                  <a:gd name="connsiteY88" fmla="*/ 181267 h 1047482"/>
                  <a:gd name="connsiteX89" fmla="*/ 631115 w 1025949"/>
                  <a:gd name="connsiteY89" fmla="*/ 182742 h 1047482"/>
                  <a:gd name="connsiteX90" fmla="*/ 633918 w 1025949"/>
                  <a:gd name="connsiteY90" fmla="*/ 183479 h 1047482"/>
                  <a:gd name="connsiteX91" fmla="*/ 635392 w 1025949"/>
                  <a:gd name="connsiteY91" fmla="*/ 182594 h 1047482"/>
                  <a:gd name="connsiteX92" fmla="*/ 637900 w 1025949"/>
                  <a:gd name="connsiteY92" fmla="*/ 182152 h 1047482"/>
                  <a:gd name="connsiteX93" fmla="*/ 639522 w 1025949"/>
                  <a:gd name="connsiteY93" fmla="*/ 181414 h 1047482"/>
                  <a:gd name="connsiteX94" fmla="*/ 641145 w 1025949"/>
                  <a:gd name="connsiteY94" fmla="*/ 179349 h 1047482"/>
                  <a:gd name="connsiteX95" fmla="*/ 641587 w 1025949"/>
                  <a:gd name="connsiteY95" fmla="*/ 176252 h 1047482"/>
                  <a:gd name="connsiteX96" fmla="*/ 644242 w 1025949"/>
                  <a:gd name="connsiteY96" fmla="*/ 177432 h 1047482"/>
                  <a:gd name="connsiteX97" fmla="*/ 645864 w 1025949"/>
                  <a:gd name="connsiteY97" fmla="*/ 178464 h 1047482"/>
                  <a:gd name="connsiteX98" fmla="*/ 648814 w 1025949"/>
                  <a:gd name="connsiteY98" fmla="*/ 178464 h 1047482"/>
                  <a:gd name="connsiteX99" fmla="*/ 649552 w 1025949"/>
                  <a:gd name="connsiteY99" fmla="*/ 177579 h 1047482"/>
                  <a:gd name="connsiteX100" fmla="*/ 650142 w 1025949"/>
                  <a:gd name="connsiteY100" fmla="*/ 175662 h 1047482"/>
                  <a:gd name="connsiteX101" fmla="*/ 650437 w 1025949"/>
                  <a:gd name="connsiteY101" fmla="*/ 173745 h 1047482"/>
                  <a:gd name="connsiteX102" fmla="*/ 652649 w 1025949"/>
                  <a:gd name="connsiteY102" fmla="*/ 176104 h 1047482"/>
                  <a:gd name="connsiteX103" fmla="*/ 653976 w 1025949"/>
                  <a:gd name="connsiteY103" fmla="*/ 176399 h 1047482"/>
                  <a:gd name="connsiteX104" fmla="*/ 655304 w 1025949"/>
                  <a:gd name="connsiteY104" fmla="*/ 176104 h 1047482"/>
                  <a:gd name="connsiteX105" fmla="*/ 656779 w 1025949"/>
                  <a:gd name="connsiteY105" fmla="*/ 175515 h 1047482"/>
                  <a:gd name="connsiteX106" fmla="*/ 659286 w 1025949"/>
                  <a:gd name="connsiteY106" fmla="*/ 173155 h 1047482"/>
                  <a:gd name="connsiteX107" fmla="*/ 660023 w 1025949"/>
                  <a:gd name="connsiteY107" fmla="*/ 171532 h 1047482"/>
                  <a:gd name="connsiteX108" fmla="*/ 659434 w 1025949"/>
                  <a:gd name="connsiteY108" fmla="*/ 170205 h 1047482"/>
                  <a:gd name="connsiteX109" fmla="*/ 659138 w 1025949"/>
                  <a:gd name="connsiteY109" fmla="*/ 168877 h 1047482"/>
                  <a:gd name="connsiteX110" fmla="*/ 660466 w 1025949"/>
                  <a:gd name="connsiteY110" fmla="*/ 167550 h 1047482"/>
                  <a:gd name="connsiteX111" fmla="*/ 662088 w 1025949"/>
                  <a:gd name="connsiteY111" fmla="*/ 166518 h 1047482"/>
                  <a:gd name="connsiteX112" fmla="*/ 662678 w 1025949"/>
                  <a:gd name="connsiteY112" fmla="*/ 165928 h 1047482"/>
                  <a:gd name="connsiteX113" fmla="*/ 664743 w 1025949"/>
                  <a:gd name="connsiteY113" fmla="*/ 162830 h 1047482"/>
                  <a:gd name="connsiteX114" fmla="*/ 666071 w 1025949"/>
                  <a:gd name="connsiteY114" fmla="*/ 160323 h 1047482"/>
                  <a:gd name="connsiteX115" fmla="*/ 666661 w 1025949"/>
                  <a:gd name="connsiteY115" fmla="*/ 159143 h 1047482"/>
                  <a:gd name="connsiteX116" fmla="*/ 666955 w 1025949"/>
                  <a:gd name="connsiteY116" fmla="*/ 157963 h 1047482"/>
                  <a:gd name="connsiteX117" fmla="*/ 666218 w 1025949"/>
                  <a:gd name="connsiteY117" fmla="*/ 154866 h 1047482"/>
                  <a:gd name="connsiteX118" fmla="*/ 667398 w 1025949"/>
                  <a:gd name="connsiteY118" fmla="*/ 154866 h 1047482"/>
                  <a:gd name="connsiteX119" fmla="*/ 668135 w 1025949"/>
                  <a:gd name="connsiteY119" fmla="*/ 154423 h 1047482"/>
                  <a:gd name="connsiteX120" fmla="*/ 669020 w 1025949"/>
                  <a:gd name="connsiteY120" fmla="*/ 151031 h 1047482"/>
                  <a:gd name="connsiteX121" fmla="*/ 669906 w 1025949"/>
                  <a:gd name="connsiteY121" fmla="*/ 148671 h 1047482"/>
                  <a:gd name="connsiteX122" fmla="*/ 671233 w 1025949"/>
                  <a:gd name="connsiteY122" fmla="*/ 146311 h 1047482"/>
                  <a:gd name="connsiteX123" fmla="*/ 670938 w 1025949"/>
                  <a:gd name="connsiteY123" fmla="*/ 144836 h 1047482"/>
                  <a:gd name="connsiteX124" fmla="*/ 669610 w 1025949"/>
                  <a:gd name="connsiteY124" fmla="*/ 144246 h 1047482"/>
                  <a:gd name="connsiteX125" fmla="*/ 667693 w 1025949"/>
                  <a:gd name="connsiteY125" fmla="*/ 143656 h 1047482"/>
                  <a:gd name="connsiteX126" fmla="*/ 665776 w 1025949"/>
                  <a:gd name="connsiteY126" fmla="*/ 143214 h 1047482"/>
                  <a:gd name="connsiteX127" fmla="*/ 660613 w 1025949"/>
                  <a:gd name="connsiteY127" fmla="*/ 142771 h 1047482"/>
                  <a:gd name="connsiteX128" fmla="*/ 651912 w 1025949"/>
                  <a:gd name="connsiteY128" fmla="*/ 141444 h 1047482"/>
                  <a:gd name="connsiteX129" fmla="*/ 646749 w 1025949"/>
                  <a:gd name="connsiteY129" fmla="*/ 141444 h 1047482"/>
                  <a:gd name="connsiteX130" fmla="*/ 644389 w 1025949"/>
                  <a:gd name="connsiteY130" fmla="*/ 142771 h 1047482"/>
                  <a:gd name="connsiteX131" fmla="*/ 640997 w 1025949"/>
                  <a:gd name="connsiteY131" fmla="*/ 143214 h 1047482"/>
                  <a:gd name="connsiteX132" fmla="*/ 761055 w 1025949"/>
                  <a:gd name="connsiteY132" fmla="*/ 172860 h 1047482"/>
                  <a:gd name="connsiteX133" fmla="*/ 762677 w 1025949"/>
                  <a:gd name="connsiteY133" fmla="*/ 171680 h 1047482"/>
                  <a:gd name="connsiteX134" fmla="*/ 762677 w 1025949"/>
                  <a:gd name="connsiteY134" fmla="*/ 170647 h 1047482"/>
                  <a:gd name="connsiteX135" fmla="*/ 760170 w 1025949"/>
                  <a:gd name="connsiteY135" fmla="*/ 170352 h 1047482"/>
                  <a:gd name="connsiteX136" fmla="*/ 759728 w 1025949"/>
                  <a:gd name="connsiteY136" fmla="*/ 172417 h 1047482"/>
                  <a:gd name="connsiteX137" fmla="*/ 759285 w 1025949"/>
                  <a:gd name="connsiteY137" fmla="*/ 172417 h 1047482"/>
                  <a:gd name="connsiteX138" fmla="*/ 758990 w 1025949"/>
                  <a:gd name="connsiteY138" fmla="*/ 173007 h 1047482"/>
                  <a:gd name="connsiteX139" fmla="*/ 760317 w 1025949"/>
                  <a:gd name="connsiteY139" fmla="*/ 173450 h 1047482"/>
                  <a:gd name="connsiteX140" fmla="*/ 760908 w 1025949"/>
                  <a:gd name="connsiteY140" fmla="*/ 172860 h 1047482"/>
                  <a:gd name="connsiteX141" fmla="*/ 602354 w 1025949"/>
                  <a:gd name="connsiteY141" fmla="*/ 144246 h 1047482"/>
                  <a:gd name="connsiteX142" fmla="*/ 604714 w 1025949"/>
                  <a:gd name="connsiteY142" fmla="*/ 145869 h 1047482"/>
                  <a:gd name="connsiteX143" fmla="*/ 611794 w 1025949"/>
                  <a:gd name="connsiteY143" fmla="*/ 140854 h 1047482"/>
                  <a:gd name="connsiteX144" fmla="*/ 611794 w 1025949"/>
                  <a:gd name="connsiteY144" fmla="*/ 140117 h 1047482"/>
                  <a:gd name="connsiteX145" fmla="*/ 611351 w 1025949"/>
                  <a:gd name="connsiteY145" fmla="*/ 138937 h 1047482"/>
                  <a:gd name="connsiteX146" fmla="*/ 608844 w 1025949"/>
                  <a:gd name="connsiteY146" fmla="*/ 138494 h 1047482"/>
                  <a:gd name="connsiteX147" fmla="*/ 606779 w 1025949"/>
                  <a:gd name="connsiteY147" fmla="*/ 138789 h 1047482"/>
                  <a:gd name="connsiteX148" fmla="*/ 602797 w 1025949"/>
                  <a:gd name="connsiteY148" fmla="*/ 140264 h 1047482"/>
                  <a:gd name="connsiteX149" fmla="*/ 602059 w 1025949"/>
                  <a:gd name="connsiteY149" fmla="*/ 142034 h 1047482"/>
                  <a:gd name="connsiteX150" fmla="*/ 602059 w 1025949"/>
                  <a:gd name="connsiteY150" fmla="*/ 142476 h 1047482"/>
                  <a:gd name="connsiteX151" fmla="*/ 601764 w 1025949"/>
                  <a:gd name="connsiteY151" fmla="*/ 143509 h 1047482"/>
                  <a:gd name="connsiteX152" fmla="*/ 602207 w 1025949"/>
                  <a:gd name="connsiteY152" fmla="*/ 144541 h 1047482"/>
                  <a:gd name="connsiteX153" fmla="*/ 634065 w 1025949"/>
                  <a:gd name="connsiteY153" fmla="*/ 138789 h 1047482"/>
                  <a:gd name="connsiteX154" fmla="*/ 633328 w 1025949"/>
                  <a:gd name="connsiteY154" fmla="*/ 139822 h 1047482"/>
                  <a:gd name="connsiteX155" fmla="*/ 636425 w 1025949"/>
                  <a:gd name="connsiteY155" fmla="*/ 141149 h 1047482"/>
                  <a:gd name="connsiteX156" fmla="*/ 643357 w 1025949"/>
                  <a:gd name="connsiteY156" fmla="*/ 140264 h 1047482"/>
                  <a:gd name="connsiteX157" fmla="*/ 644979 w 1025949"/>
                  <a:gd name="connsiteY157" fmla="*/ 138789 h 1047482"/>
                  <a:gd name="connsiteX158" fmla="*/ 645274 w 1025949"/>
                  <a:gd name="connsiteY158" fmla="*/ 137314 h 1047482"/>
                  <a:gd name="connsiteX159" fmla="*/ 644537 w 1025949"/>
                  <a:gd name="connsiteY159" fmla="*/ 135839 h 1047482"/>
                  <a:gd name="connsiteX160" fmla="*/ 641882 w 1025949"/>
                  <a:gd name="connsiteY160" fmla="*/ 135102 h 1047482"/>
                  <a:gd name="connsiteX161" fmla="*/ 639375 w 1025949"/>
                  <a:gd name="connsiteY161" fmla="*/ 135692 h 1047482"/>
                  <a:gd name="connsiteX162" fmla="*/ 636425 w 1025949"/>
                  <a:gd name="connsiteY162" fmla="*/ 136872 h 1047482"/>
                  <a:gd name="connsiteX163" fmla="*/ 634065 w 1025949"/>
                  <a:gd name="connsiteY163" fmla="*/ 138642 h 1047482"/>
                  <a:gd name="connsiteX164" fmla="*/ 588490 w 1025949"/>
                  <a:gd name="connsiteY164" fmla="*/ 154276 h 1047482"/>
                  <a:gd name="connsiteX165" fmla="*/ 585098 w 1025949"/>
                  <a:gd name="connsiteY165" fmla="*/ 159585 h 1047482"/>
                  <a:gd name="connsiteX166" fmla="*/ 585098 w 1025949"/>
                  <a:gd name="connsiteY166" fmla="*/ 165633 h 1047482"/>
                  <a:gd name="connsiteX167" fmla="*/ 581853 w 1025949"/>
                  <a:gd name="connsiteY167" fmla="*/ 168582 h 1047482"/>
                  <a:gd name="connsiteX168" fmla="*/ 578313 w 1025949"/>
                  <a:gd name="connsiteY168" fmla="*/ 175072 h 1047482"/>
                  <a:gd name="connsiteX169" fmla="*/ 581116 w 1025949"/>
                  <a:gd name="connsiteY169" fmla="*/ 174630 h 1047482"/>
                  <a:gd name="connsiteX170" fmla="*/ 586278 w 1025949"/>
                  <a:gd name="connsiteY170" fmla="*/ 172270 h 1047482"/>
                  <a:gd name="connsiteX171" fmla="*/ 590850 w 1025949"/>
                  <a:gd name="connsiteY171" fmla="*/ 168877 h 1047482"/>
                  <a:gd name="connsiteX172" fmla="*/ 594832 w 1025949"/>
                  <a:gd name="connsiteY172" fmla="*/ 164010 h 1047482"/>
                  <a:gd name="connsiteX173" fmla="*/ 595717 w 1025949"/>
                  <a:gd name="connsiteY173" fmla="*/ 164010 h 1047482"/>
                  <a:gd name="connsiteX174" fmla="*/ 598667 w 1025949"/>
                  <a:gd name="connsiteY174" fmla="*/ 154718 h 1047482"/>
                  <a:gd name="connsiteX175" fmla="*/ 596160 w 1025949"/>
                  <a:gd name="connsiteY175" fmla="*/ 151473 h 1047482"/>
                  <a:gd name="connsiteX176" fmla="*/ 591735 w 1025949"/>
                  <a:gd name="connsiteY176" fmla="*/ 152063 h 1047482"/>
                  <a:gd name="connsiteX177" fmla="*/ 588490 w 1025949"/>
                  <a:gd name="connsiteY177" fmla="*/ 154276 h 1047482"/>
                  <a:gd name="connsiteX178" fmla="*/ 916216 w 1025949"/>
                  <a:gd name="connsiteY178" fmla="*/ 487753 h 1047482"/>
                  <a:gd name="connsiteX179" fmla="*/ 915773 w 1025949"/>
                  <a:gd name="connsiteY179" fmla="*/ 488491 h 1047482"/>
                  <a:gd name="connsiteX180" fmla="*/ 916511 w 1025949"/>
                  <a:gd name="connsiteY180" fmla="*/ 489523 h 1047482"/>
                  <a:gd name="connsiteX181" fmla="*/ 916953 w 1025949"/>
                  <a:gd name="connsiteY181" fmla="*/ 490556 h 1047482"/>
                  <a:gd name="connsiteX182" fmla="*/ 917986 w 1025949"/>
                  <a:gd name="connsiteY182" fmla="*/ 490851 h 1047482"/>
                  <a:gd name="connsiteX183" fmla="*/ 918871 w 1025949"/>
                  <a:gd name="connsiteY183" fmla="*/ 489228 h 1047482"/>
                  <a:gd name="connsiteX184" fmla="*/ 918871 w 1025949"/>
                  <a:gd name="connsiteY184" fmla="*/ 487311 h 1047482"/>
                  <a:gd name="connsiteX185" fmla="*/ 916806 w 1025949"/>
                  <a:gd name="connsiteY185" fmla="*/ 487311 h 1047482"/>
                  <a:gd name="connsiteX186" fmla="*/ 916068 w 1025949"/>
                  <a:gd name="connsiteY186" fmla="*/ 487753 h 1047482"/>
                  <a:gd name="connsiteX187" fmla="*/ 1025654 w 1025949"/>
                  <a:gd name="connsiteY187" fmla="*/ 329790 h 1047482"/>
                  <a:gd name="connsiteX188" fmla="*/ 1025949 w 1025949"/>
                  <a:gd name="connsiteY188" fmla="*/ 326988 h 1047482"/>
                  <a:gd name="connsiteX189" fmla="*/ 1025212 w 1025949"/>
                  <a:gd name="connsiteY189" fmla="*/ 320056 h 1047482"/>
                  <a:gd name="connsiteX190" fmla="*/ 1024179 w 1025949"/>
                  <a:gd name="connsiteY190" fmla="*/ 319466 h 1047482"/>
                  <a:gd name="connsiteX191" fmla="*/ 1024179 w 1025949"/>
                  <a:gd name="connsiteY191" fmla="*/ 316959 h 1047482"/>
                  <a:gd name="connsiteX192" fmla="*/ 1022852 w 1025949"/>
                  <a:gd name="connsiteY192" fmla="*/ 313714 h 1047482"/>
                  <a:gd name="connsiteX193" fmla="*/ 1021377 w 1025949"/>
                  <a:gd name="connsiteY193" fmla="*/ 303537 h 1047482"/>
                  <a:gd name="connsiteX194" fmla="*/ 1018575 w 1025949"/>
                  <a:gd name="connsiteY194" fmla="*/ 298080 h 1047482"/>
                  <a:gd name="connsiteX195" fmla="*/ 1017395 w 1025949"/>
                  <a:gd name="connsiteY195" fmla="*/ 291148 h 1047482"/>
                  <a:gd name="connsiteX196" fmla="*/ 1014888 w 1025949"/>
                  <a:gd name="connsiteY196" fmla="*/ 282003 h 1047482"/>
                  <a:gd name="connsiteX197" fmla="*/ 1010758 w 1025949"/>
                  <a:gd name="connsiteY197" fmla="*/ 273744 h 1047482"/>
                  <a:gd name="connsiteX198" fmla="*/ 1008398 w 1025949"/>
                  <a:gd name="connsiteY198" fmla="*/ 271531 h 1047482"/>
                  <a:gd name="connsiteX199" fmla="*/ 1006628 w 1025949"/>
                  <a:gd name="connsiteY199" fmla="*/ 270646 h 1047482"/>
                  <a:gd name="connsiteX200" fmla="*/ 995419 w 1025949"/>
                  <a:gd name="connsiteY200" fmla="*/ 268729 h 1047482"/>
                  <a:gd name="connsiteX201" fmla="*/ 990699 w 1025949"/>
                  <a:gd name="connsiteY201" fmla="*/ 269761 h 1047482"/>
                  <a:gd name="connsiteX202" fmla="*/ 984799 w 1025949"/>
                  <a:gd name="connsiteY202" fmla="*/ 269466 h 1047482"/>
                  <a:gd name="connsiteX203" fmla="*/ 979490 w 1025949"/>
                  <a:gd name="connsiteY203" fmla="*/ 269761 h 1047482"/>
                  <a:gd name="connsiteX204" fmla="*/ 975360 w 1025949"/>
                  <a:gd name="connsiteY204" fmla="*/ 268581 h 1047482"/>
                  <a:gd name="connsiteX205" fmla="*/ 972410 w 1025949"/>
                  <a:gd name="connsiteY205" fmla="*/ 266369 h 1047482"/>
                  <a:gd name="connsiteX206" fmla="*/ 969903 w 1025949"/>
                  <a:gd name="connsiteY206" fmla="*/ 265632 h 1047482"/>
                  <a:gd name="connsiteX207" fmla="*/ 964151 w 1025949"/>
                  <a:gd name="connsiteY207" fmla="*/ 265042 h 1047482"/>
                  <a:gd name="connsiteX208" fmla="*/ 960906 w 1025949"/>
                  <a:gd name="connsiteY208" fmla="*/ 259880 h 1047482"/>
                  <a:gd name="connsiteX209" fmla="*/ 952351 w 1025949"/>
                  <a:gd name="connsiteY209" fmla="*/ 256782 h 1047482"/>
                  <a:gd name="connsiteX210" fmla="*/ 947926 w 1025949"/>
                  <a:gd name="connsiteY210" fmla="*/ 251915 h 1047482"/>
                  <a:gd name="connsiteX211" fmla="*/ 941289 w 1025949"/>
                  <a:gd name="connsiteY211" fmla="*/ 247048 h 1047482"/>
                  <a:gd name="connsiteX212" fmla="*/ 935390 w 1025949"/>
                  <a:gd name="connsiteY212" fmla="*/ 240116 h 1047482"/>
                  <a:gd name="connsiteX213" fmla="*/ 933030 w 1025949"/>
                  <a:gd name="connsiteY213" fmla="*/ 238198 h 1047482"/>
                  <a:gd name="connsiteX214" fmla="*/ 930080 w 1025949"/>
                  <a:gd name="connsiteY214" fmla="*/ 234069 h 1047482"/>
                  <a:gd name="connsiteX215" fmla="*/ 924623 w 1025949"/>
                  <a:gd name="connsiteY215" fmla="*/ 232446 h 1047482"/>
                  <a:gd name="connsiteX216" fmla="*/ 919166 w 1025949"/>
                  <a:gd name="connsiteY216" fmla="*/ 228464 h 1047482"/>
                  <a:gd name="connsiteX217" fmla="*/ 916068 w 1025949"/>
                  <a:gd name="connsiteY217" fmla="*/ 225514 h 1047482"/>
                  <a:gd name="connsiteX218" fmla="*/ 907219 w 1025949"/>
                  <a:gd name="connsiteY218" fmla="*/ 220499 h 1047482"/>
                  <a:gd name="connsiteX219" fmla="*/ 903089 w 1025949"/>
                  <a:gd name="connsiteY219" fmla="*/ 218582 h 1047482"/>
                  <a:gd name="connsiteX220" fmla="*/ 900582 w 1025949"/>
                  <a:gd name="connsiteY220" fmla="*/ 216812 h 1047482"/>
                  <a:gd name="connsiteX221" fmla="*/ 896304 w 1025949"/>
                  <a:gd name="connsiteY221" fmla="*/ 215042 h 1047482"/>
                  <a:gd name="connsiteX222" fmla="*/ 891290 w 1025949"/>
                  <a:gd name="connsiteY222" fmla="*/ 211797 h 1047482"/>
                  <a:gd name="connsiteX223" fmla="*/ 884210 w 1025949"/>
                  <a:gd name="connsiteY223" fmla="*/ 210470 h 1047482"/>
                  <a:gd name="connsiteX224" fmla="*/ 878015 w 1025949"/>
                  <a:gd name="connsiteY224" fmla="*/ 210027 h 1047482"/>
                  <a:gd name="connsiteX225" fmla="*/ 867544 w 1025949"/>
                  <a:gd name="connsiteY225" fmla="*/ 211945 h 1047482"/>
                  <a:gd name="connsiteX226" fmla="*/ 859137 w 1025949"/>
                  <a:gd name="connsiteY226" fmla="*/ 212387 h 1047482"/>
                  <a:gd name="connsiteX227" fmla="*/ 855892 w 1025949"/>
                  <a:gd name="connsiteY227" fmla="*/ 213715 h 1047482"/>
                  <a:gd name="connsiteX228" fmla="*/ 851615 w 1025949"/>
                  <a:gd name="connsiteY228" fmla="*/ 213272 h 1047482"/>
                  <a:gd name="connsiteX229" fmla="*/ 847485 w 1025949"/>
                  <a:gd name="connsiteY229" fmla="*/ 212240 h 1047482"/>
                  <a:gd name="connsiteX230" fmla="*/ 845420 w 1025949"/>
                  <a:gd name="connsiteY230" fmla="*/ 210470 h 1047482"/>
                  <a:gd name="connsiteX231" fmla="*/ 841438 w 1025949"/>
                  <a:gd name="connsiteY231" fmla="*/ 208847 h 1047482"/>
                  <a:gd name="connsiteX232" fmla="*/ 838193 w 1025949"/>
                  <a:gd name="connsiteY232" fmla="*/ 210322 h 1047482"/>
                  <a:gd name="connsiteX233" fmla="*/ 831703 w 1025949"/>
                  <a:gd name="connsiteY233" fmla="*/ 210027 h 1047482"/>
                  <a:gd name="connsiteX234" fmla="*/ 822706 w 1025949"/>
                  <a:gd name="connsiteY234" fmla="*/ 206635 h 1047482"/>
                  <a:gd name="connsiteX235" fmla="*/ 820494 w 1025949"/>
                  <a:gd name="connsiteY235" fmla="*/ 204718 h 1047482"/>
                  <a:gd name="connsiteX236" fmla="*/ 816364 w 1025949"/>
                  <a:gd name="connsiteY236" fmla="*/ 203095 h 1047482"/>
                  <a:gd name="connsiteX237" fmla="*/ 813562 w 1025949"/>
                  <a:gd name="connsiteY237" fmla="*/ 201473 h 1047482"/>
                  <a:gd name="connsiteX238" fmla="*/ 805892 w 1025949"/>
                  <a:gd name="connsiteY238" fmla="*/ 199408 h 1047482"/>
                  <a:gd name="connsiteX239" fmla="*/ 801910 w 1025949"/>
                  <a:gd name="connsiteY239" fmla="*/ 199113 h 1047482"/>
                  <a:gd name="connsiteX240" fmla="*/ 800435 w 1025949"/>
                  <a:gd name="connsiteY240" fmla="*/ 200146 h 1047482"/>
                  <a:gd name="connsiteX241" fmla="*/ 799845 w 1025949"/>
                  <a:gd name="connsiteY241" fmla="*/ 202505 h 1047482"/>
                  <a:gd name="connsiteX242" fmla="*/ 792766 w 1025949"/>
                  <a:gd name="connsiteY242" fmla="*/ 202948 h 1047482"/>
                  <a:gd name="connsiteX243" fmla="*/ 789226 w 1025949"/>
                  <a:gd name="connsiteY243" fmla="*/ 205013 h 1047482"/>
                  <a:gd name="connsiteX244" fmla="*/ 787456 w 1025949"/>
                  <a:gd name="connsiteY244" fmla="*/ 204718 h 1047482"/>
                  <a:gd name="connsiteX245" fmla="*/ 785391 w 1025949"/>
                  <a:gd name="connsiteY245" fmla="*/ 206193 h 1047482"/>
                  <a:gd name="connsiteX246" fmla="*/ 780671 w 1025949"/>
                  <a:gd name="connsiteY246" fmla="*/ 210470 h 1047482"/>
                  <a:gd name="connsiteX247" fmla="*/ 779786 w 1025949"/>
                  <a:gd name="connsiteY247" fmla="*/ 208995 h 1047482"/>
                  <a:gd name="connsiteX248" fmla="*/ 780671 w 1025949"/>
                  <a:gd name="connsiteY248" fmla="*/ 207520 h 1047482"/>
                  <a:gd name="connsiteX249" fmla="*/ 782736 w 1025949"/>
                  <a:gd name="connsiteY249" fmla="*/ 204865 h 1047482"/>
                  <a:gd name="connsiteX250" fmla="*/ 783031 w 1025949"/>
                  <a:gd name="connsiteY250" fmla="*/ 203833 h 1047482"/>
                  <a:gd name="connsiteX251" fmla="*/ 783031 w 1025949"/>
                  <a:gd name="connsiteY251" fmla="*/ 202063 h 1047482"/>
                  <a:gd name="connsiteX252" fmla="*/ 780966 w 1025949"/>
                  <a:gd name="connsiteY252" fmla="*/ 201473 h 1047482"/>
                  <a:gd name="connsiteX253" fmla="*/ 779639 w 1025949"/>
                  <a:gd name="connsiteY253" fmla="*/ 201473 h 1047482"/>
                  <a:gd name="connsiteX254" fmla="*/ 777574 w 1025949"/>
                  <a:gd name="connsiteY254" fmla="*/ 203095 h 1047482"/>
                  <a:gd name="connsiteX255" fmla="*/ 775657 w 1025949"/>
                  <a:gd name="connsiteY255" fmla="*/ 208405 h 1047482"/>
                  <a:gd name="connsiteX256" fmla="*/ 774182 w 1025949"/>
                  <a:gd name="connsiteY256" fmla="*/ 213715 h 1047482"/>
                  <a:gd name="connsiteX257" fmla="*/ 769314 w 1025949"/>
                  <a:gd name="connsiteY257" fmla="*/ 218729 h 1047482"/>
                  <a:gd name="connsiteX258" fmla="*/ 766660 w 1025949"/>
                  <a:gd name="connsiteY258" fmla="*/ 220499 h 1047482"/>
                  <a:gd name="connsiteX259" fmla="*/ 766660 w 1025949"/>
                  <a:gd name="connsiteY259" fmla="*/ 218877 h 1047482"/>
                  <a:gd name="connsiteX260" fmla="*/ 768872 w 1025949"/>
                  <a:gd name="connsiteY260" fmla="*/ 208995 h 1047482"/>
                  <a:gd name="connsiteX261" fmla="*/ 769610 w 1025949"/>
                  <a:gd name="connsiteY261" fmla="*/ 206783 h 1047482"/>
                  <a:gd name="connsiteX262" fmla="*/ 770199 w 1025949"/>
                  <a:gd name="connsiteY262" fmla="*/ 204128 h 1047482"/>
                  <a:gd name="connsiteX263" fmla="*/ 770937 w 1025949"/>
                  <a:gd name="connsiteY263" fmla="*/ 202800 h 1047482"/>
                  <a:gd name="connsiteX264" fmla="*/ 771969 w 1025949"/>
                  <a:gd name="connsiteY264" fmla="*/ 201621 h 1047482"/>
                  <a:gd name="connsiteX265" fmla="*/ 771969 w 1025949"/>
                  <a:gd name="connsiteY265" fmla="*/ 199703 h 1047482"/>
                  <a:gd name="connsiteX266" fmla="*/ 775657 w 1025949"/>
                  <a:gd name="connsiteY266" fmla="*/ 198671 h 1047482"/>
                  <a:gd name="connsiteX267" fmla="*/ 775362 w 1025949"/>
                  <a:gd name="connsiteY267" fmla="*/ 196163 h 1047482"/>
                  <a:gd name="connsiteX268" fmla="*/ 774182 w 1025949"/>
                  <a:gd name="connsiteY268" fmla="*/ 193508 h 1047482"/>
                  <a:gd name="connsiteX269" fmla="*/ 771969 w 1025949"/>
                  <a:gd name="connsiteY269" fmla="*/ 194098 h 1047482"/>
                  <a:gd name="connsiteX270" fmla="*/ 770494 w 1025949"/>
                  <a:gd name="connsiteY270" fmla="*/ 195131 h 1047482"/>
                  <a:gd name="connsiteX271" fmla="*/ 768282 w 1025949"/>
                  <a:gd name="connsiteY271" fmla="*/ 198818 h 1047482"/>
                  <a:gd name="connsiteX272" fmla="*/ 767250 w 1025949"/>
                  <a:gd name="connsiteY272" fmla="*/ 197491 h 1047482"/>
                  <a:gd name="connsiteX273" fmla="*/ 765775 w 1025949"/>
                  <a:gd name="connsiteY273" fmla="*/ 196016 h 1047482"/>
                  <a:gd name="connsiteX274" fmla="*/ 767102 w 1025949"/>
                  <a:gd name="connsiteY274" fmla="*/ 195426 h 1047482"/>
                  <a:gd name="connsiteX275" fmla="*/ 768430 w 1025949"/>
                  <a:gd name="connsiteY275" fmla="*/ 195131 h 1047482"/>
                  <a:gd name="connsiteX276" fmla="*/ 769462 w 1025949"/>
                  <a:gd name="connsiteY276" fmla="*/ 193213 h 1047482"/>
                  <a:gd name="connsiteX277" fmla="*/ 770494 w 1025949"/>
                  <a:gd name="connsiteY277" fmla="*/ 192181 h 1047482"/>
                  <a:gd name="connsiteX278" fmla="*/ 771527 w 1025949"/>
                  <a:gd name="connsiteY278" fmla="*/ 190559 h 1047482"/>
                  <a:gd name="connsiteX279" fmla="*/ 771232 w 1025949"/>
                  <a:gd name="connsiteY279" fmla="*/ 187756 h 1047482"/>
                  <a:gd name="connsiteX280" fmla="*/ 770052 w 1025949"/>
                  <a:gd name="connsiteY280" fmla="*/ 185101 h 1047482"/>
                  <a:gd name="connsiteX281" fmla="*/ 768430 w 1025949"/>
                  <a:gd name="connsiteY281" fmla="*/ 182594 h 1047482"/>
                  <a:gd name="connsiteX282" fmla="*/ 766660 w 1025949"/>
                  <a:gd name="connsiteY282" fmla="*/ 183774 h 1047482"/>
                  <a:gd name="connsiteX283" fmla="*/ 765185 w 1025949"/>
                  <a:gd name="connsiteY283" fmla="*/ 183774 h 1047482"/>
                  <a:gd name="connsiteX284" fmla="*/ 766660 w 1025949"/>
                  <a:gd name="connsiteY284" fmla="*/ 182299 h 1047482"/>
                  <a:gd name="connsiteX285" fmla="*/ 764890 w 1025949"/>
                  <a:gd name="connsiteY285" fmla="*/ 182004 h 1047482"/>
                  <a:gd name="connsiteX286" fmla="*/ 763857 w 1025949"/>
                  <a:gd name="connsiteY286" fmla="*/ 180677 h 1047482"/>
                  <a:gd name="connsiteX287" fmla="*/ 761497 w 1025949"/>
                  <a:gd name="connsiteY287" fmla="*/ 178464 h 1047482"/>
                  <a:gd name="connsiteX288" fmla="*/ 758695 w 1025949"/>
                  <a:gd name="connsiteY288" fmla="*/ 176547 h 1047482"/>
                  <a:gd name="connsiteX289" fmla="*/ 757368 w 1025949"/>
                  <a:gd name="connsiteY289" fmla="*/ 175367 h 1047482"/>
                  <a:gd name="connsiteX290" fmla="*/ 754565 w 1025949"/>
                  <a:gd name="connsiteY290" fmla="*/ 176399 h 1047482"/>
                  <a:gd name="connsiteX291" fmla="*/ 753091 w 1025949"/>
                  <a:gd name="connsiteY291" fmla="*/ 179644 h 1047482"/>
                  <a:gd name="connsiteX292" fmla="*/ 751911 w 1025949"/>
                  <a:gd name="connsiteY292" fmla="*/ 181414 h 1047482"/>
                  <a:gd name="connsiteX293" fmla="*/ 750731 w 1025949"/>
                  <a:gd name="connsiteY293" fmla="*/ 182004 h 1047482"/>
                  <a:gd name="connsiteX294" fmla="*/ 750141 w 1025949"/>
                  <a:gd name="connsiteY294" fmla="*/ 178169 h 1047482"/>
                  <a:gd name="connsiteX295" fmla="*/ 747338 w 1025949"/>
                  <a:gd name="connsiteY295" fmla="*/ 172712 h 1047482"/>
                  <a:gd name="connsiteX296" fmla="*/ 744831 w 1025949"/>
                  <a:gd name="connsiteY296" fmla="*/ 171975 h 1047482"/>
                  <a:gd name="connsiteX297" fmla="*/ 742471 w 1025949"/>
                  <a:gd name="connsiteY297" fmla="*/ 172417 h 1047482"/>
                  <a:gd name="connsiteX298" fmla="*/ 738931 w 1025949"/>
                  <a:gd name="connsiteY298" fmla="*/ 169910 h 1047482"/>
                  <a:gd name="connsiteX299" fmla="*/ 733917 w 1025949"/>
                  <a:gd name="connsiteY299" fmla="*/ 168287 h 1047482"/>
                  <a:gd name="connsiteX300" fmla="*/ 731999 w 1025949"/>
                  <a:gd name="connsiteY300" fmla="*/ 166075 h 1047482"/>
                  <a:gd name="connsiteX301" fmla="*/ 729492 w 1025949"/>
                  <a:gd name="connsiteY301" fmla="*/ 166518 h 1047482"/>
                  <a:gd name="connsiteX302" fmla="*/ 727574 w 1025949"/>
                  <a:gd name="connsiteY302" fmla="*/ 166075 h 1047482"/>
                  <a:gd name="connsiteX303" fmla="*/ 727574 w 1025949"/>
                  <a:gd name="connsiteY303" fmla="*/ 164305 h 1047482"/>
                  <a:gd name="connsiteX304" fmla="*/ 722117 w 1025949"/>
                  <a:gd name="connsiteY304" fmla="*/ 164305 h 1047482"/>
                  <a:gd name="connsiteX305" fmla="*/ 719610 w 1025949"/>
                  <a:gd name="connsiteY305" fmla="*/ 163420 h 1047482"/>
                  <a:gd name="connsiteX306" fmla="*/ 716955 w 1025949"/>
                  <a:gd name="connsiteY306" fmla="*/ 162683 h 1047482"/>
                  <a:gd name="connsiteX307" fmla="*/ 716218 w 1025949"/>
                  <a:gd name="connsiteY307" fmla="*/ 161208 h 1047482"/>
                  <a:gd name="connsiteX308" fmla="*/ 712973 w 1025949"/>
                  <a:gd name="connsiteY308" fmla="*/ 159143 h 1047482"/>
                  <a:gd name="connsiteX309" fmla="*/ 711940 w 1025949"/>
                  <a:gd name="connsiteY309" fmla="*/ 157668 h 1047482"/>
                  <a:gd name="connsiteX310" fmla="*/ 709728 w 1025949"/>
                  <a:gd name="connsiteY310" fmla="*/ 157668 h 1047482"/>
                  <a:gd name="connsiteX311" fmla="*/ 708401 w 1025949"/>
                  <a:gd name="connsiteY311" fmla="*/ 156783 h 1047482"/>
                  <a:gd name="connsiteX312" fmla="*/ 703681 w 1025949"/>
                  <a:gd name="connsiteY312" fmla="*/ 156783 h 1047482"/>
                  <a:gd name="connsiteX313" fmla="*/ 701763 w 1025949"/>
                  <a:gd name="connsiteY313" fmla="*/ 155161 h 1047482"/>
                  <a:gd name="connsiteX314" fmla="*/ 699994 w 1025949"/>
                  <a:gd name="connsiteY314" fmla="*/ 154276 h 1047482"/>
                  <a:gd name="connsiteX315" fmla="*/ 696601 w 1025949"/>
                  <a:gd name="connsiteY315" fmla="*/ 153833 h 1047482"/>
                  <a:gd name="connsiteX316" fmla="*/ 695569 w 1025949"/>
                  <a:gd name="connsiteY316" fmla="*/ 154423 h 1047482"/>
                  <a:gd name="connsiteX317" fmla="*/ 694979 w 1025949"/>
                  <a:gd name="connsiteY317" fmla="*/ 155308 h 1047482"/>
                  <a:gd name="connsiteX318" fmla="*/ 695716 w 1025949"/>
                  <a:gd name="connsiteY318" fmla="*/ 156341 h 1047482"/>
                  <a:gd name="connsiteX319" fmla="*/ 696159 w 1025949"/>
                  <a:gd name="connsiteY319" fmla="*/ 157521 h 1047482"/>
                  <a:gd name="connsiteX320" fmla="*/ 694831 w 1025949"/>
                  <a:gd name="connsiteY320" fmla="*/ 157078 h 1047482"/>
                  <a:gd name="connsiteX321" fmla="*/ 692619 w 1025949"/>
                  <a:gd name="connsiteY321" fmla="*/ 155013 h 1047482"/>
                  <a:gd name="connsiteX322" fmla="*/ 690112 w 1025949"/>
                  <a:gd name="connsiteY322" fmla="*/ 156341 h 1047482"/>
                  <a:gd name="connsiteX323" fmla="*/ 688047 w 1025949"/>
                  <a:gd name="connsiteY323" fmla="*/ 156341 h 1047482"/>
                  <a:gd name="connsiteX324" fmla="*/ 687014 w 1025949"/>
                  <a:gd name="connsiteY324" fmla="*/ 155308 h 1047482"/>
                  <a:gd name="connsiteX325" fmla="*/ 686129 w 1025949"/>
                  <a:gd name="connsiteY325" fmla="*/ 155013 h 1047482"/>
                  <a:gd name="connsiteX326" fmla="*/ 684212 w 1025949"/>
                  <a:gd name="connsiteY326" fmla="*/ 155751 h 1047482"/>
                  <a:gd name="connsiteX327" fmla="*/ 682147 w 1025949"/>
                  <a:gd name="connsiteY327" fmla="*/ 157668 h 1047482"/>
                  <a:gd name="connsiteX328" fmla="*/ 680230 w 1025949"/>
                  <a:gd name="connsiteY328" fmla="*/ 156046 h 1047482"/>
                  <a:gd name="connsiteX329" fmla="*/ 679345 w 1025949"/>
                  <a:gd name="connsiteY329" fmla="*/ 156341 h 1047482"/>
                  <a:gd name="connsiteX330" fmla="*/ 678165 w 1025949"/>
                  <a:gd name="connsiteY330" fmla="*/ 156931 h 1047482"/>
                  <a:gd name="connsiteX331" fmla="*/ 677870 w 1025949"/>
                  <a:gd name="connsiteY331" fmla="*/ 158405 h 1047482"/>
                  <a:gd name="connsiteX332" fmla="*/ 675952 w 1025949"/>
                  <a:gd name="connsiteY332" fmla="*/ 159290 h 1047482"/>
                  <a:gd name="connsiteX333" fmla="*/ 674330 w 1025949"/>
                  <a:gd name="connsiteY333" fmla="*/ 161060 h 1047482"/>
                  <a:gd name="connsiteX334" fmla="*/ 673003 w 1025949"/>
                  <a:gd name="connsiteY334" fmla="*/ 162830 h 1047482"/>
                  <a:gd name="connsiteX335" fmla="*/ 673298 w 1025949"/>
                  <a:gd name="connsiteY335" fmla="*/ 164895 h 1047482"/>
                  <a:gd name="connsiteX336" fmla="*/ 669610 w 1025949"/>
                  <a:gd name="connsiteY336" fmla="*/ 167697 h 1047482"/>
                  <a:gd name="connsiteX337" fmla="*/ 670643 w 1025949"/>
                  <a:gd name="connsiteY337" fmla="*/ 169910 h 1047482"/>
                  <a:gd name="connsiteX338" fmla="*/ 668873 w 1025949"/>
                  <a:gd name="connsiteY338" fmla="*/ 172417 h 1047482"/>
                  <a:gd name="connsiteX339" fmla="*/ 669168 w 1025949"/>
                  <a:gd name="connsiteY339" fmla="*/ 174187 h 1047482"/>
                  <a:gd name="connsiteX340" fmla="*/ 669610 w 1025949"/>
                  <a:gd name="connsiteY340" fmla="*/ 175219 h 1047482"/>
                  <a:gd name="connsiteX341" fmla="*/ 672265 w 1025949"/>
                  <a:gd name="connsiteY341" fmla="*/ 176399 h 1047482"/>
                  <a:gd name="connsiteX342" fmla="*/ 669758 w 1025949"/>
                  <a:gd name="connsiteY342" fmla="*/ 177432 h 1047482"/>
                  <a:gd name="connsiteX343" fmla="*/ 669315 w 1025949"/>
                  <a:gd name="connsiteY343" fmla="*/ 179792 h 1047482"/>
                  <a:gd name="connsiteX344" fmla="*/ 667546 w 1025949"/>
                  <a:gd name="connsiteY344" fmla="*/ 178612 h 1047482"/>
                  <a:gd name="connsiteX345" fmla="*/ 665776 w 1025949"/>
                  <a:gd name="connsiteY345" fmla="*/ 176547 h 1047482"/>
                  <a:gd name="connsiteX346" fmla="*/ 662973 w 1025949"/>
                  <a:gd name="connsiteY346" fmla="*/ 176547 h 1047482"/>
                  <a:gd name="connsiteX347" fmla="*/ 655599 w 1025949"/>
                  <a:gd name="connsiteY347" fmla="*/ 185396 h 1047482"/>
                  <a:gd name="connsiteX348" fmla="*/ 651321 w 1025949"/>
                  <a:gd name="connsiteY348" fmla="*/ 186724 h 1047482"/>
                  <a:gd name="connsiteX349" fmla="*/ 649847 w 1025949"/>
                  <a:gd name="connsiteY349" fmla="*/ 187756 h 1047482"/>
                  <a:gd name="connsiteX350" fmla="*/ 644684 w 1025949"/>
                  <a:gd name="connsiteY350" fmla="*/ 198818 h 1047482"/>
                  <a:gd name="connsiteX351" fmla="*/ 643357 w 1025949"/>
                  <a:gd name="connsiteY351" fmla="*/ 202948 h 1047482"/>
                  <a:gd name="connsiteX352" fmla="*/ 641587 w 1025949"/>
                  <a:gd name="connsiteY352" fmla="*/ 205308 h 1047482"/>
                  <a:gd name="connsiteX353" fmla="*/ 640260 w 1025949"/>
                  <a:gd name="connsiteY353" fmla="*/ 206193 h 1047482"/>
                  <a:gd name="connsiteX354" fmla="*/ 638637 w 1025949"/>
                  <a:gd name="connsiteY354" fmla="*/ 206783 h 1047482"/>
                  <a:gd name="connsiteX355" fmla="*/ 639670 w 1025949"/>
                  <a:gd name="connsiteY355" fmla="*/ 204865 h 1047482"/>
                  <a:gd name="connsiteX356" fmla="*/ 640850 w 1025949"/>
                  <a:gd name="connsiteY356" fmla="*/ 203243 h 1047482"/>
                  <a:gd name="connsiteX357" fmla="*/ 642029 w 1025949"/>
                  <a:gd name="connsiteY357" fmla="*/ 197048 h 1047482"/>
                  <a:gd name="connsiteX358" fmla="*/ 643209 w 1025949"/>
                  <a:gd name="connsiteY358" fmla="*/ 194688 h 1047482"/>
                  <a:gd name="connsiteX359" fmla="*/ 644832 w 1025949"/>
                  <a:gd name="connsiteY359" fmla="*/ 188936 h 1047482"/>
                  <a:gd name="connsiteX360" fmla="*/ 647044 w 1025949"/>
                  <a:gd name="connsiteY360" fmla="*/ 182742 h 1047482"/>
                  <a:gd name="connsiteX361" fmla="*/ 639965 w 1025949"/>
                  <a:gd name="connsiteY361" fmla="*/ 186281 h 1047482"/>
                  <a:gd name="connsiteX362" fmla="*/ 636425 w 1025949"/>
                  <a:gd name="connsiteY362" fmla="*/ 187756 h 1047482"/>
                  <a:gd name="connsiteX363" fmla="*/ 631558 w 1025949"/>
                  <a:gd name="connsiteY363" fmla="*/ 186281 h 1047482"/>
                  <a:gd name="connsiteX364" fmla="*/ 629050 w 1025949"/>
                  <a:gd name="connsiteY364" fmla="*/ 185249 h 1047482"/>
                  <a:gd name="connsiteX365" fmla="*/ 625953 w 1025949"/>
                  <a:gd name="connsiteY365" fmla="*/ 185986 h 1047482"/>
                  <a:gd name="connsiteX366" fmla="*/ 624478 w 1025949"/>
                  <a:gd name="connsiteY366" fmla="*/ 187019 h 1047482"/>
                  <a:gd name="connsiteX367" fmla="*/ 622118 w 1025949"/>
                  <a:gd name="connsiteY367" fmla="*/ 187756 h 1047482"/>
                  <a:gd name="connsiteX368" fmla="*/ 618431 w 1025949"/>
                  <a:gd name="connsiteY368" fmla="*/ 190116 h 1047482"/>
                  <a:gd name="connsiteX369" fmla="*/ 613711 w 1025949"/>
                  <a:gd name="connsiteY369" fmla="*/ 185839 h 1047482"/>
                  <a:gd name="connsiteX370" fmla="*/ 612384 w 1025949"/>
                  <a:gd name="connsiteY370" fmla="*/ 184954 h 1047482"/>
                  <a:gd name="connsiteX371" fmla="*/ 611056 w 1025949"/>
                  <a:gd name="connsiteY371" fmla="*/ 183479 h 1047482"/>
                  <a:gd name="connsiteX372" fmla="*/ 611499 w 1025949"/>
                  <a:gd name="connsiteY372" fmla="*/ 181709 h 1047482"/>
                  <a:gd name="connsiteX373" fmla="*/ 611499 w 1025949"/>
                  <a:gd name="connsiteY373" fmla="*/ 180382 h 1047482"/>
                  <a:gd name="connsiteX374" fmla="*/ 608549 w 1025949"/>
                  <a:gd name="connsiteY374" fmla="*/ 176399 h 1047482"/>
                  <a:gd name="connsiteX375" fmla="*/ 607664 w 1025949"/>
                  <a:gd name="connsiteY375" fmla="*/ 173450 h 1047482"/>
                  <a:gd name="connsiteX376" fmla="*/ 607664 w 1025949"/>
                  <a:gd name="connsiteY376" fmla="*/ 171827 h 1047482"/>
                  <a:gd name="connsiteX377" fmla="*/ 606927 w 1025949"/>
                  <a:gd name="connsiteY377" fmla="*/ 169615 h 1047482"/>
                  <a:gd name="connsiteX378" fmla="*/ 605599 w 1025949"/>
                  <a:gd name="connsiteY378" fmla="*/ 167993 h 1047482"/>
                  <a:gd name="connsiteX379" fmla="*/ 605009 w 1025949"/>
                  <a:gd name="connsiteY379" fmla="*/ 166665 h 1047482"/>
                  <a:gd name="connsiteX380" fmla="*/ 607074 w 1025949"/>
                  <a:gd name="connsiteY380" fmla="*/ 164748 h 1047482"/>
                  <a:gd name="connsiteX381" fmla="*/ 607074 w 1025949"/>
                  <a:gd name="connsiteY381" fmla="*/ 163715 h 1047482"/>
                  <a:gd name="connsiteX382" fmla="*/ 605599 w 1025949"/>
                  <a:gd name="connsiteY382" fmla="*/ 162093 h 1047482"/>
                  <a:gd name="connsiteX383" fmla="*/ 603092 w 1025949"/>
                  <a:gd name="connsiteY383" fmla="*/ 163420 h 1047482"/>
                  <a:gd name="connsiteX384" fmla="*/ 602059 w 1025949"/>
                  <a:gd name="connsiteY384" fmla="*/ 164600 h 1047482"/>
                  <a:gd name="connsiteX385" fmla="*/ 597487 w 1025949"/>
                  <a:gd name="connsiteY385" fmla="*/ 167255 h 1047482"/>
                  <a:gd name="connsiteX386" fmla="*/ 594980 w 1025949"/>
                  <a:gd name="connsiteY386" fmla="*/ 169467 h 1047482"/>
                  <a:gd name="connsiteX387" fmla="*/ 588933 w 1025949"/>
                  <a:gd name="connsiteY387" fmla="*/ 172860 h 1047482"/>
                  <a:gd name="connsiteX388" fmla="*/ 585983 w 1025949"/>
                  <a:gd name="connsiteY388" fmla="*/ 173892 h 1047482"/>
                  <a:gd name="connsiteX389" fmla="*/ 578166 w 1025949"/>
                  <a:gd name="connsiteY389" fmla="*/ 178907 h 1047482"/>
                  <a:gd name="connsiteX390" fmla="*/ 571676 w 1025949"/>
                  <a:gd name="connsiteY390" fmla="*/ 180234 h 1047482"/>
                  <a:gd name="connsiteX391" fmla="*/ 568726 w 1025949"/>
                  <a:gd name="connsiteY391" fmla="*/ 178169 h 1047482"/>
                  <a:gd name="connsiteX392" fmla="*/ 559434 w 1025949"/>
                  <a:gd name="connsiteY392" fmla="*/ 178169 h 1047482"/>
                  <a:gd name="connsiteX393" fmla="*/ 562384 w 1025949"/>
                  <a:gd name="connsiteY393" fmla="*/ 176990 h 1047482"/>
                  <a:gd name="connsiteX394" fmla="*/ 570791 w 1025949"/>
                  <a:gd name="connsiteY394" fmla="*/ 173007 h 1047482"/>
                  <a:gd name="connsiteX395" fmla="*/ 576248 w 1025949"/>
                  <a:gd name="connsiteY395" fmla="*/ 173892 h 1047482"/>
                  <a:gd name="connsiteX396" fmla="*/ 577281 w 1025949"/>
                  <a:gd name="connsiteY396" fmla="*/ 173155 h 1047482"/>
                  <a:gd name="connsiteX397" fmla="*/ 578461 w 1025949"/>
                  <a:gd name="connsiteY397" fmla="*/ 171975 h 1047482"/>
                  <a:gd name="connsiteX398" fmla="*/ 578756 w 1025949"/>
                  <a:gd name="connsiteY398" fmla="*/ 168287 h 1047482"/>
                  <a:gd name="connsiteX399" fmla="*/ 581411 w 1025949"/>
                  <a:gd name="connsiteY399" fmla="*/ 166665 h 1047482"/>
                  <a:gd name="connsiteX400" fmla="*/ 583918 w 1025949"/>
                  <a:gd name="connsiteY400" fmla="*/ 164158 h 1047482"/>
                  <a:gd name="connsiteX401" fmla="*/ 583918 w 1025949"/>
                  <a:gd name="connsiteY401" fmla="*/ 159880 h 1047482"/>
                  <a:gd name="connsiteX402" fmla="*/ 584361 w 1025949"/>
                  <a:gd name="connsiteY402" fmla="*/ 157521 h 1047482"/>
                  <a:gd name="connsiteX403" fmla="*/ 588195 w 1025949"/>
                  <a:gd name="connsiteY403" fmla="*/ 151916 h 1047482"/>
                  <a:gd name="connsiteX404" fmla="*/ 589670 w 1025949"/>
                  <a:gd name="connsiteY404" fmla="*/ 150884 h 1047482"/>
                  <a:gd name="connsiteX405" fmla="*/ 592030 w 1025949"/>
                  <a:gd name="connsiteY405" fmla="*/ 147786 h 1047482"/>
                  <a:gd name="connsiteX406" fmla="*/ 594832 w 1025949"/>
                  <a:gd name="connsiteY406" fmla="*/ 142182 h 1047482"/>
                  <a:gd name="connsiteX407" fmla="*/ 595275 w 1025949"/>
                  <a:gd name="connsiteY407" fmla="*/ 139822 h 1047482"/>
                  <a:gd name="connsiteX408" fmla="*/ 599995 w 1025949"/>
                  <a:gd name="connsiteY408" fmla="*/ 138494 h 1047482"/>
                  <a:gd name="connsiteX409" fmla="*/ 603534 w 1025949"/>
                  <a:gd name="connsiteY409" fmla="*/ 134365 h 1047482"/>
                  <a:gd name="connsiteX410" fmla="*/ 605009 w 1025949"/>
                  <a:gd name="connsiteY410" fmla="*/ 133627 h 1047482"/>
                  <a:gd name="connsiteX411" fmla="*/ 607517 w 1025949"/>
                  <a:gd name="connsiteY411" fmla="*/ 133332 h 1047482"/>
                  <a:gd name="connsiteX412" fmla="*/ 609139 w 1025949"/>
                  <a:gd name="connsiteY412" fmla="*/ 132005 h 1047482"/>
                  <a:gd name="connsiteX413" fmla="*/ 613711 w 1025949"/>
                  <a:gd name="connsiteY413" fmla="*/ 126842 h 1047482"/>
                  <a:gd name="connsiteX414" fmla="*/ 616809 w 1025949"/>
                  <a:gd name="connsiteY414" fmla="*/ 121238 h 1047482"/>
                  <a:gd name="connsiteX415" fmla="*/ 619906 w 1025949"/>
                  <a:gd name="connsiteY415" fmla="*/ 118288 h 1047482"/>
                  <a:gd name="connsiteX416" fmla="*/ 621233 w 1025949"/>
                  <a:gd name="connsiteY416" fmla="*/ 116076 h 1047482"/>
                  <a:gd name="connsiteX417" fmla="*/ 627133 w 1025949"/>
                  <a:gd name="connsiteY417" fmla="*/ 111356 h 1047482"/>
                  <a:gd name="connsiteX418" fmla="*/ 627723 w 1025949"/>
                  <a:gd name="connsiteY418" fmla="*/ 110471 h 1047482"/>
                  <a:gd name="connsiteX419" fmla="*/ 630525 w 1025949"/>
                  <a:gd name="connsiteY419" fmla="*/ 108701 h 1047482"/>
                  <a:gd name="connsiteX420" fmla="*/ 631558 w 1025949"/>
                  <a:gd name="connsiteY420" fmla="*/ 107668 h 1047482"/>
                  <a:gd name="connsiteX421" fmla="*/ 631558 w 1025949"/>
                  <a:gd name="connsiteY421" fmla="*/ 104866 h 1047482"/>
                  <a:gd name="connsiteX422" fmla="*/ 632000 w 1025949"/>
                  <a:gd name="connsiteY422" fmla="*/ 100884 h 1047482"/>
                  <a:gd name="connsiteX423" fmla="*/ 630083 w 1025949"/>
                  <a:gd name="connsiteY423" fmla="*/ 94689 h 1047482"/>
                  <a:gd name="connsiteX424" fmla="*/ 627575 w 1025949"/>
                  <a:gd name="connsiteY424" fmla="*/ 92919 h 1047482"/>
                  <a:gd name="connsiteX425" fmla="*/ 624036 w 1025949"/>
                  <a:gd name="connsiteY425" fmla="*/ 91445 h 1047482"/>
                  <a:gd name="connsiteX426" fmla="*/ 620938 w 1025949"/>
                  <a:gd name="connsiteY426" fmla="*/ 91149 h 1047482"/>
                  <a:gd name="connsiteX427" fmla="*/ 616956 w 1025949"/>
                  <a:gd name="connsiteY427" fmla="*/ 90265 h 1047482"/>
                  <a:gd name="connsiteX428" fmla="*/ 615039 w 1025949"/>
                  <a:gd name="connsiteY428" fmla="*/ 87757 h 1047482"/>
                  <a:gd name="connsiteX429" fmla="*/ 614006 w 1025949"/>
                  <a:gd name="connsiteY429" fmla="*/ 85840 h 1047482"/>
                  <a:gd name="connsiteX430" fmla="*/ 613121 w 1025949"/>
                  <a:gd name="connsiteY430" fmla="*/ 83037 h 1047482"/>
                  <a:gd name="connsiteX431" fmla="*/ 611794 w 1025949"/>
                  <a:gd name="connsiteY431" fmla="*/ 82300 h 1047482"/>
                  <a:gd name="connsiteX432" fmla="*/ 610319 w 1025949"/>
                  <a:gd name="connsiteY432" fmla="*/ 82300 h 1047482"/>
                  <a:gd name="connsiteX433" fmla="*/ 611351 w 1025949"/>
                  <a:gd name="connsiteY433" fmla="*/ 80973 h 1047482"/>
                  <a:gd name="connsiteX434" fmla="*/ 611351 w 1025949"/>
                  <a:gd name="connsiteY434" fmla="*/ 80235 h 1047482"/>
                  <a:gd name="connsiteX435" fmla="*/ 609729 w 1025949"/>
                  <a:gd name="connsiteY435" fmla="*/ 75958 h 1047482"/>
                  <a:gd name="connsiteX436" fmla="*/ 608401 w 1025949"/>
                  <a:gd name="connsiteY436" fmla="*/ 73303 h 1047482"/>
                  <a:gd name="connsiteX437" fmla="*/ 607664 w 1025949"/>
                  <a:gd name="connsiteY437" fmla="*/ 70796 h 1047482"/>
                  <a:gd name="connsiteX438" fmla="*/ 607369 w 1025949"/>
                  <a:gd name="connsiteY438" fmla="*/ 68731 h 1047482"/>
                  <a:gd name="connsiteX439" fmla="*/ 602944 w 1025949"/>
                  <a:gd name="connsiteY439" fmla="*/ 57669 h 1047482"/>
                  <a:gd name="connsiteX440" fmla="*/ 601469 w 1025949"/>
                  <a:gd name="connsiteY440" fmla="*/ 52359 h 1047482"/>
                  <a:gd name="connsiteX441" fmla="*/ 600879 w 1025949"/>
                  <a:gd name="connsiteY441" fmla="*/ 42183 h 1047482"/>
                  <a:gd name="connsiteX442" fmla="*/ 597192 w 1025949"/>
                  <a:gd name="connsiteY442" fmla="*/ 31268 h 1047482"/>
                  <a:gd name="connsiteX443" fmla="*/ 594390 w 1025949"/>
                  <a:gd name="connsiteY443" fmla="*/ 27876 h 1047482"/>
                  <a:gd name="connsiteX444" fmla="*/ 590850 w 1025949"/>
                  <a:gd name="connsiteY444" fmla="*/ 25516 h 1047482"/>
                  <a:gd name="connsiteX445" fmla="*/ 588638 w 1025949"/>
                  <a:gd name="connsiteY445" fmla="*/ 25516 h 1047482"/>
                  <a:gd name="connsiteX446" fmla="*/ 588343 w 1025949"/>
                  <a:gd name="connsiteY446" fmla="*/ 27581 h 1047482"/>
                  <a:gd name="connsiteX447" fmla="*/ 585835 w 1025949"/>
                  <a:gd name="connsiteY447" fmla="*/ 32006 h 1047482"/>
                  <a:gd name="connsiteX448" fmla="*/ 585098 w 1025949"/>
                  <a:gd name="connsiteY448" fmla="*/ 32595 h 1047482"/>
                  <a:gd name="connsiteX449" fmla="*/ 582886 w 1025949"/>
                  <a:gd name="connsiteY449" fmla="*/ 33775 h 1047482"/>
                  <a:gd name="connsiteX450" fmla="*/ 581853 w 1025949"/>
                  <a:gd name="connsiteY450" fmla="*/ 35398 h 1047482"/>
                  <a:gd name="connsiteX451" fmla="*/ 581263 w 1025949"/>
                  <a:gd name="connsiteY451" fmla="*/ 37020 h 1047482"/>
                  <a:gd name="connsiteX452" fmla="*/ 579936 w 1025949"/>
                  <a:gd name="connsiteY452" fmla="*/ 38053 h 1047482"/>
                  <a:gd name="connsiteX453" fmla="*/ 578608 w 1025949"/>
                  <a:gd name="connsiteY453" fmla="*/ 39380 h 1047482"/>
                  <a:gd name="connsiteX454" fmla="*/ 578166 w 1025949"/>
                  <a:gd name="connsiteY454" fmla="*/ 40412 h 1047482"/>
                  <a:gd name="connsiteX455" fmla="*/ 576986 w 1025949"/>
                  <a:gd name="connsiteY455" fmla="*/ 41297 h 1047482"/>
                  <a:gd name="connsiteX456" fmla="*/ 576691 w 1025949"/>
                  <a:gd name="connsiteY456" fmla="*/ 42772 h 1047482"/>
                  <a:gd name="connsiteX457" fmla="*/ 573594 w 1025949"/>
                  <a:gd name="connsiteY457" fmla="*/ 47787 h 1047482"/>
                  <a:gd name="connsiteX458" fmla="*/ 572414 w 1025949"/>
                  <a:gd name="connsiteY458" fmla="*/ 50000 h 1047482"/>
                  <a:gd name="connsiteX459" fmla="*/ 570644 w 1025949"/>
                  <a:gd name="connsiteY459" fmla="*/ 52359 h 1047482"/>
                  <a:gd name="connsiteX460" fmla="*/ 569611 w 1025949"/>
                  <a:gd name="connsiteY460" fmla="*/ 53244 h 1047482"/>
                  <a:gd name="connsiteX461" fmla="*/ 568136 w 1025949"/>
                  <a:gd name="connsiteY461" fmla="*/ 54719 h 1047482"/>
                  <a:gd name="connsiteX462" fmla="*/ 567399 w 1025949"/>
                  <a:gd name="connsiteY462" fmla="*/ 56342 h 1047482"/>
                  <a:gd name="connsiteX463" fmla="*/ 567399 w 1025949"/>
                  <a:gd name="connsiteY463" fmla="*/ 58111 h 1047482"/>
                  <a:gd name="connsiteX464" fmla="*/ 566367 w 1025949"/>
                  <a:gd name="connsiteY464" fmla="*/ 60176 h 1047482"/>
                  <a:gd name="connsiteX465" fmla="*/ 565776 w 1025949"/>
                  <a:gd name="connsiteY465" fmla="*/ 61946 h 1047482"/>
                  <a:gd name="connsiteX466" fmla="*/ 564744 w 1025949"/>
                  <a:gd name="connsiteY466" fmla="*/ 62979 h 1047482"/>
                  <a:gd name="connsiteX467" fmla="*/ 562089 w 1025949"/>
                  <a:gd name="connsiteY467" fmla="*/ 68583 h 1047482"/>
                  <a:gd name="connsiteX468" fmla="*/ 562089 w 1025949"/>
                  <a:gd name="connsiteY468" fmla="*/ 70501 h 1047482"/>
                  <a:gd name="connsiteX469" fmla="*/ 561352 w 1025949"/>
                  <a:gd name="connsiteY469" fmla="*/ 71681 h 1047482"/>
                  <a:gd name="connsiteX470" fmla="*/ 559582 w 1025949"/>
                  <a:gd name="connsiteY470" fmla="*/ 74335 h 1047482"/>
                  <a:gd name="connsiteX471" fmla="*/ 558402 w 1025949"/>
                  <a:gd name="connsiteY471" fmla="*/ 75958 h 1047482"/>
                  <a:gd name="connsiteX472" fmla="*/ 556190 w 1025949"/>
                  <a:gd name="connsiteY472" fmla="*/ 77138 h 1047482"/>
                  <a:gd name="connsiteX473" fmla="*/ 553977 w 1025949"/>
                  <a:gd name="connsiteY473" fmla="*/ 78465 h 1047482"/>
                  <a:gd name="connsiteX474" fmla="*/ 553092 w 1025949"/>
                  <a:gd name="connsiteY474" fmla="*/ 79940 h 1047482"/>
                  <a:gd name="connsiteX475" fmla="*/ 551470 w 1025949"/>
                  <a:gd name="connsiteY475" fmla="*/ 80678 h 1047482"/>
                  <a:gd name="connsiteX476" fmla="*/ 550290 w 1025949"/>
                  <a:gd name="connsiteY476" fmla="*/ 80678 h 1047482"/>
                  <a:gd name="connsiteX477" fmla="*/ 548373 w 1025949"/>
                  <a:gd name="connsiteY477" fmla="*/ 80235 h 1047482"/>
                  <a:gd name="connsiteX478" fmla="*/ 545865 w 1025949"/>
                  <a:gd name="connsiteY478" fmla="*/ 79940 h 1047482"/>
                  <a:gd name="connsiteX479" fmla="*/ 544538 w 1025949"/>
                  <a:gd name="connsiteY479" fmla="*/ 79940 h 1047482"/>
                  <a:gd name="connsiteX480" fmla="*/ 543948 w 1025949"/>
                  <a:gd name="connsiteY480" fmla="*/ 79350 h 1047482"/>
                  <a:gd name="connsiteX481" fmla="*/ 543063 w 1025949"/>
                  <a:gd name="connsiteY481" fmla="*/ 77728 h 1047482"/>
                  <a:gd name="connsiteX482" fmla="*/ 541736 w 1025949"/>
                  <a:gd name="connsiteY482" fmla="*/ 76548 h 1047482"/>
                  <a:gd name="connsiteX483" fmla="*/ 540851 w 1025949"/>
                  <a:gd name="connsiteY483" fmla="*/ 76990 h 1047482"/>
                  <a:gd name="connsiteX484" fmla="*/ 539081 w 1025949"/>
                  <a:gd name="connsiteY484" fmla="*/ 78170 h 1047482"/>
                  <a:gd name="connsiteX485" fmla="*/ 537016 w 1025949"/>
                  <a:gd name="connsiteY485" fmla="*/ 78908 h 1047482"/>
                  <a:gd name="connsiteX486" fmla="*/ 535541 w 1025949"/>
                  <a:gd name="connsiteY486" fmla="*/ 78613 h 1047482"/>
                  <a:gd name="connsiteX487" fmla="*/ 532444 w 1025949"/>
                  <a:gd name="connsiteY487" fmla="*/ 77875 h 1047482"/>
                  <a:gd name="connsiteX488" fmla="*/ 531116 w 1025949"/>
                  <a:gd name="connsiteY488" fmla="*/ 77433 h 1047482"/>
                  <a:gd name="connsiteX489" fmla="*/ 530674 w 1025949"/>
                  <a:gd name="connsiteY489" fmla="*/ 76695 h 1047482"/>
                  <a:gd name="connsiteX490" fmla="*/ 530231 w 1025949"/>
                  <a:gd name="connsiteY490" fmla="*/ 76253 h 1047482"/>
                  <a:gd name="connsiteX491" fmla="*/ 529494 w 1025949"/>
                  <a:gd name="connsiteY491" fmla="*/ 76548 h 1047482"/>
                  <a:gd name="connsiteX492" fmla="*/ 528609 w 1025949"/>
                  <a:gd name="connsiteY492" fmla="*/ 77433 h 1047482"/>
                  <a:gd name="connsiteX493" fmla="*/ 527429 w 1025949"/>
                  <a:gd name="connsiteY493" fmla="*/ 78318 h 1047482"/>
                  <a:gd name="connsiteX494" fmla="*/ 525659 w 1025949"/>
                  <a:gd name="connsiteY494" fmla="*/ 79498 h 1047482"/>
                  <a:gd name="connsiteX495" fmla="*/ 521972 w 1025949"/>
                  <a:gd name="connsiteY495" fmla="*/ 81563 h 1047482"/>
                  <a:gd name="connsiteX496" fmla="*/ 520939 w 1025949"/>
                  <a:gd name="connsiteY496" fmla="*/ 82300 h 1047482"/>
                  <a:gd name="connsiteX497" fmla="*/ 519907 w 1025949"/>
                  <a:gd name="connsiteY497" fmla="*/ 81857 h 1047482"/>
                  <a:gd name="connsiteX498" fmla="*/ 518284 w 1025949"/>
                  <a:gd name="connsiteY498" fmla="*/ 81415 h 1047482"/>
                  <a:gd name="connsiteX499" fmla="*/ 516514 w 1025949"/>
                  <a:gd name="connsiteY499" fmla="*/ 81415 h 1047482"/>
                  <a:gd name="connsiteX500" fmla="*/ 512827 w 1025949"/>
                  <a:gd name="connsiteY500" fmla="*/ 79940 h 1047482"/>
                  <a:gd name="connsiteX501" fmla="*/ 510615 w 1025949"/>
                  <a:gd name="connsiteY501" fmla="*/ 78908 h 1047482"/>
                  <a:gd name="connsiteX502" fmla="*/ 509730 w 1025949"/>
                  <a:gd name="connsiteY502" fmla="*/ 77728 h 1047482"/>
                  <a:gd name="connsiteX503" fmla="*/ 508697 w 1025949"/>
                  <a:gd name="connsiteY503" fmla="*/ 77138 h 1047482"/>
                  <a:gd name="connsiteX504" fmla="*/ 508108 w 1025949"/>
                  <a:gd name="connsiteY504" fmla="*/ 76843 h 1047482"/>
                  <a:gd name="connsiteX505" fmla="*/ 506928 w 1025949"/>
                  <a:gd name="connsiteY505" fmla="*/ 76843 h 1047482"/>
                  <a:gd name="connsiteX506" fmla="*/ 506043 w 1025949"/>
                  <a:gd name="connsiteY506" fmla="*/ 75958 h 1047482"/>
                  <a:gd name="connsiteX507" fmla="*/ 506043 w 1025949"/>
                  <a:gd name="connsiteY507" fmla="*/ 74925 h 1047482"/>
                  <a:gd name="connsiteX508" fmla="*/ 505453 w 1025949"/>
                  <a:gd name="connsiteY508" fmla="*/ 73746 h 1047482"/>
                  <a:gd name="connsiteX509" fmla="*/ 504273 w 1025949"/>
                  <a:gd name="connsiteY509" fmla="*/ 73451 h 1047482"/>
                  <a:gd name="connsiteX510" fmla="*/ 502060 w 1025949"/>
                  <a:gd name="connsiteY510" fmla="*/ 73893 h 1047482"/>
                  <a:gd name="connsiteX511" fmla="*/ 501470 w 1025949"/>
                  <a:gd name="connsiteY511" fmla="*/ 73598 h 1047482"/>
                  <a:gd name="connsiteX512" fmla="*/ 500143 w 1025949"/>
                  <a:gd name="connsiteY512" fmla="*/ 72418 h 1047482"/>
                  <a:gd name="connsiteX513" fmla="*/ 499111 w 1025949"/>
                  <a:gd name="connsiteY513" fmla="*/ 71091 h 1047482"/>
                  <a:gd name="connsiteX514" fmla="*/ 498816 w 1025949"/>
                  <a:gd name="connsiteY514" fmla="*/ 69763 h 1047482"/>
                  <a:gd name="connsiteX515" fmla="*/ 498078 w 1025949"/>
                  <a:gd name="connsiteY515" fmla="*/ 69763 h 1047482"/>
                  <a:gd name="connsiteX516" fmla="*/ 496456 w 1025949"/>
                  <a:gd name="connsiteY516" fmla="*/ 71091 h 1047482"/>
                  <a:gd name="connsiteX517" fmla="*/ 495276 w 1025949"/>
                  <a:gd name="connsiteY517" fmla="*/ 71386 h 1047482"/>
                  <a:gd name="connsiteX518" fmla="*/ 494391 w 1025949"/>
                  <a:gd name="connsiteY518" fmla="*/ 71091 h 1047482"/>
                  <a:gd name="connsiteX519" fmla="*/ 493358 w 1025949"/>
                  <a:gd name="connsiteY519" fmla="*/ 71091 h 1047482"/>
                  <a:gd name="connsiteX520" fmla="*/ 490851 w 1025949"/>
                  <a:gd name="connsiteY520" fmla="*/ 72418 h 1047482"/>
                  <a:gd name="connsiteX521" fmla="*/ 489376 w 1025949"/>
                  <a:gd name="connsiteY521" fmla="*/ 72713 h 1047482"/>
                  <a:gd name="connsiteX522" fmla="*/ 488344 w 1025949"/>
                  <a:gd name="connsiteY522" fmla="*/ 73893 h 1047482"/>
                  <a:gd name="connsiteX523" fmla="*/ 481264 w 1025949"/>
                  <a:gd name="connsiteY523" fmla="*/ 74483 h 1047482"/>
                  <a:gd name="connsiteX524" fmla="*/ 479347 w 1025949"/>
                  <a:gd name="connsiteY524" fmla="*/ 74778 h 1047482"/>
                  <a:gd name="connsiteX525" fmla="*/ 475069 w 1025949"/>
                  <a:gd name="connsiteY525" fmla="*/ 72566 h 1047482"/>
                  <a:gd name="connsiteX526" fmla="*/ 474037 w 1025949"/>
                  <a:gd name="connsiteY526" fmla="*/ 71828 h 1047482"/>
                  <a:gd name="connsiteX527" fmla="*/ 473005 w 1025949"/>
                  <a:gd name="connsiteY527" fmla="*/ 71828 h 1047482"/>
                  <a:gd name="connsiteX528" fmla="*/ 472562 w 1025949"/>
                  <a:gd name="connsiteY528" fmla="*/ 72271 h 1047482"/>
                  <a:gd name="connsiteX529" fmla="*/ 471825 w 1025949"/>
                  <a:gd name="connsiteY529" fmla="*/ 74925 h 1047482"/>
                  <a:gd name="connsiteX530" fmla="*/ 471235 w 1025949"/>
                  <a:gd name="connsiteY530" fmla="*/ 75663 h 1047482"/>
                  <a:gd name="connsiteX531" fmla="*/ 470055 w 1025949"/>
                  <a:gd name="connsiteY531" fmla="*/ 76253 h 1047482"/>
                  <a:gd name="connsiteX532" fmla="*/ 469022 w 1025949"/>
                  <a:gd name="connsiteY532" fmla="*/ 77285 h 1047482"/>
                  <a:gd name="connsiteX533" fmla="*/ 469022 w 1025949"/>
                  <a:gd name="connsiteY533" fmla="*/ 78318 h 1047482"/>
                  <a:gd name="connsiteX534" fmla="*/ 470497 w 1025949"/>
                  <a:gd name="connsiteY534" fmla="*/ 78908 h 1047482"/>
                  <a:gd name="connsiteX535" fmla="*/ 471825 w 1025949"/>
                  <a:gd name="connsiteY535" fmla="*/ 80973 h 1047482"/>
                  <a:gd name="connsiteX536" fmla="*/ 473300 w 1025949"/>
                  <a:gd name="connsiteY536" fmla="*/ 82595 h 1047482"/>
                  <a:gd name="connsiteX537" fmla="*/ 474480 w 1025949"/>
                  <a:gd name="connsiteY537" fmla="*/ 84070 h 1047482"/>
                  <a:gd name="connsiteX538" fmla="*/ 474480 w 1025949"/>
                  <a:gd name="connsiteY538" fmla="*/ 85692 h 1047482"/>
                  <a:gd name="connsiteX539" fmla="*/ 474037 w 1025949"/>
                  <a:gd name="connsiteY539" fmla="*/ 88052 h 1047482"/>
                  <a:gd name="connsiteX540" fmla="*/ 473152 w 1025949"/>
                  <a:gd name="connsiteY540" fmla="*/ 88790 h 1047482"/>
                  <a:gd name="connsiteX541" fmla="*/ 471677 w 1025949"/>
                  <a:gd name="connsiteY541" fmla="*/ 89232 h 1047482"/>
                  <a:gd name="connsiteX542" fmla="*/ 466220 w 1025949"/>
                  <a:gd name="connsiteY542" fmla="*/ 88052 h 1047482"/>
                  <a:gd name="connsiteX543" fmla="*/ 462090 w 1025949"/>
                  <a:gd name="connsiteY543" fmla="*/ 87020 h 1047482"/>
                  <a:gd name="connsiteX544" fmla="*/ 460320 w 1025949"/>
                  <a:gd name="connsiteY544" fmla="*/ 87020 h 1047482"/>
                  <a:gd name="connsiteX545" fmla="*/ 459583 w 1025949"/>
                  <a:gd name="connsiteY545" fmla="*/ 86577 h 1047482"/>
                  <a:gd name="connsiteX546" fmla="*/ 458403 w 1025949"/>
                  <a:gd name="connsiteY546" fmla="*/ 87020 h 1047482"/>
                  <a:gd name="connsiteX547" fmla="*/ 457371 w 1025949"/>
                  <a:gd name="connsiteY547" fmla="*/ 87610 h 1047482"/>
                  <a:gd name="connsiteX548" fmla="*/ 456043 w 1025949"/>
                  <a:gd name="connsiteY548" fmla="*/ 87167 h 1047482"/>
                  <a:gd name="connsiteX549" fmla="*/ 454126 w 1025949"/>
                  <a:gd name="connsiteY549" fmla="*/ 87167 h 1047482"/>
                  <a:gd name="connsiteX550" fmla="*/ 452061 w 1025949"/>
                  <a:gd name="connsiteY550" fmla="*/ 87905 h 1047482"/>
                  <a:gd name="connsiteX551" fmla="*/ 450291 w 1025949"/>
                  <a:gd name="connsiteY551" fmla="*/ 88200 h 1047482"/>
                  <a:gd name="connsiteX552" fmla="*/ 446751 w 1025949"/>
                  <a:gd name="connsiteY552" fmla="*/ 87315 h 1047482"/>
                  <a:gd name="connsiteX553" fmla="*/ 445719 w 1025949"/>
                  <a:gd name="connsiteY553" fmla="*/ 87315 h 1047482"/>
                  <a:gd name="connsiteX554" fmla="*/ 444981 w 1025949"/>
                  <a:gd name="connsiteY554" fmla="*/ 86725 h 1047482"/>
                  <a:gd name="connsiteX555" fmla="*/ 443506 w 1025949"/>
                  <a:gd name="connsiteY555" fmla="*/ 84955 h 1047482"/>
                  <a:gd name="connsiteX556" fmla="*/ 442769 w 1025949"/>
                  <a:gd name="connsiteY556" fmla="*/ 84955 h 1047482"/>
                  <a:gd name="connsiteX557" fmla="*/ 440851 w 1025949"/>
                  <a:gd name="connsiteY557" fmla="*/ 85545 h 1047482"/>
                  <a:gd name="connsiteX558" fmla="*/ 438639 w 1025949"/>
                  <a:gd name="connsiteY558" fmla="*/ 86135 h 1047482"/>
                  <a:gd name="connsiteX559" fmla="*/ 437607 w 1025949"/>
                  <a:gd name="connsiteY559" fmla="*/ 86135 h 1047482"/>
                  <a:gd name="connsiteX560" fmla="*/ 436279 w 1025949"/>
                  <a:gd name="connsiteY560" fmla="*/ 86577 h 1047482"/>
                  <a:gd name="connsiteX561" fmla="*/ 435099 w 1025949"/>
                  <a:gd name="connsiteY561" fmla="*/ 87315 h 1047482"/>
                  <a:gd name="connsiteX562" fmla="*/ 432740 w 1025949"/>
                  <a:gd name="connsiteY562" fmla="*/ 90854 h 1047482"/>
                  <a:gd name="connsiteX563" fmla="*/ 431560 w 1025949"/>
                  <a:gd name="connsiteY563" fmla="*/ 92034 h 1047482"/>
                  <a:gd name="connsiteX564" fmla="*/ 430232 w 1025949"/>
                  <a:gd name="connsiteY564" fmla="*/ 92624 h 1047482"/>
                  <a:gd name="connsiteX565" fmla="*/ 424923 w 1025949"/>
                  <a:gd name="connsiteY565" fmla="*/ 92624 h 1047482"/>
                  <a:gd name="connsiteX566" fmla="*/ 422858 w 1025949"/>
                  <a:gd name="connsiteY566" fmla="*/ 93509 h 1047482"/>
                  <a:gd name="connsiteX567" fmla="*/ 420940 w 1025949"/>
                  <a:gd name="connsiteY567" fmla="*/ 93952 h 1047482"/>
                  <a:gd name="connsiteX568" fmla="*/ 420055 w 1025949"/>
                  <a:gd name="connsiteY568" fmla="*/ 93952 h 1047482"/>
                  <a:gd name="connsiteX569" fmla="*/ 419760 w 1025949"/>
                  <a:gd name="connsiteY569" fmla="*/ 95869 h 1047482"/>
                  <a:gd name="connsiteX570" fmla="*/ 419318 w 1025949"/>
                  <a:gd name="connsiteY570" fmla="*/ 96754 h 1047482"/>
                  <a:gd name="connsiteX571" fmla="*/ 418728 w 1025949"/>
                  <a:gd name="connsiteY571" fmla="*/ 97197 h 1047482"/>
                  <a:gd name="connsiteX572" fmla="*/ 415926 w 1025949"/>
                  <a:gd name="connsiteY572" fmla="*/ 97197 h 1047482"/>
                  <a:gd name="connsiteX573" fmla="*/ 415188 w 1025949"/>
                  <a:gd name="connsiteY573" fmla="*/ 96459 h 1047482"/>
                  <a:gd name="connsiteX574" fmla="*/ 413713 w 1025949"/>
                  <a:gd name="connsiteY574" fmla="*/ 96017 h 1047482"/>
                  <a:gd name="connsiteX575" fmla="*/ 412386 w 1025949"/>
                  <a:gd name="connsiteY575" fmla="*/ 95722 h 1047482"/>
                  <a:gd name="connsiteX576" fmla="*/ 411501 w 1025949"/>
                  <a:gd name="connsiteY576" fmla="*/ 95279 h 1047482"/>
                  <a:gd name="connsiteX577" fmla="*/ 410763 w 1025949"/>
                  <a:gd name="connsiteY577" fmla="*/ 95279 h 1047482"/>
                  <a:gd name="connsiteX578" fmla="*/ 410173 w 1025949"/>
                  <a:gd name="connsiteY578" fmla="*/ 96164 h 1047482"/>
                  <a:gd name="connsiteX579" fmla="*/ 409731 w 1025949"/>
                  <a:gd name="connsiteY579" fmla="*/ 96902 h 1047482"/>
                  <a:gd name="connsiteX580" fmla="*/ 409288 w 1025949"/>
                  <a:gd name="connsiteY580" fmla="*/ 98229 h 1047482"/>
                  <a:gd name="connsiteX581" fmla="*/ 407223 w 1025949"/>
                  <a:gd name="connsiteY581" fmla="*/ 98671 h 1047482"/>
                  <a:gd name="connsiteX582" fmla="*/ 406338 w 1025949"/>
                  <a:gd name="connsiteY582" fmla="*/ 99409 h 1047482"/>
                  <a:gd name="connsiteX583" fmla="*/ 406781 w 1025949"/>
                  <a:gd name="connsiteY583" fmla="*/ 101769 h 1047482"/>
                  <a:gd name="connsiteX584" fmla="*/ 406486 w 1025949"/>
                  <a:gd name="connsiteY584" fmla="*/ 102654 h 1047482"/>
                  <a:gd name="connsiteX585" fmla="*/ 406043 w 1025949"/>
                  <a:gd name="connsiteY585" fmla="*/ 103391 h 1047482"/>
                  <a:gd name="connsiteX586" fmla="*/ 401471 w 1025949"/>
                  <a:gd name="connsiteY586" fmla="*/ 103391 h 1047482"/>
                  <a:gd name="connsiteX587" fmla="*/ 400291 w 1025949"/>
                  <a:gd name="connsiteY587" fmla="*/ 104424 h 1047482"/>
                  <a:gd name="connsiteX588" fmla="*/ 398816 w 1025949"/>
                  <a:gd name="connsiteY588" fmla="*/ 105456 h 1047482"/>
                  <a:gd name="connsiteX589" fmla="*/ 396899 w 1025949"/>
                  <a:gd name="connsiteY589" fmla="*/ 105456 h 1047482"/>
                  <a:gd name="connsiteX590" fmla="*/ 395424 w 1025949"/>
                  <a:gd name="connsiteY590" fmla="*/ 104424 h 1047482"/>
                  <a:gd name="connsiteX591" fmla="*/ 394097 w 1025949"/>
                  <a:gd name="connsiteY591" fmla="*/ 102949 h 1047482"/>
                  <a:gd name="connsiteX592" fmla="*/ 390704 w 1025949"/>
                  <a:gd name="connsiteY592" fmla="*/ 101916 h 1047482"/>
                  <a:gd name="connsiteX593" fmla="*/ 387312 w 1025949"/>
                  <a:gd name="connsiteY593" fmla="*/ 101031 h 1047482"/>
                  <a:gd name="connsiteX594" fmla="*/ 385100 w 1025949"/>
                  <a:gd name="connsiteY594" fmla="*/ 98671 h 1047482"/>
                  <a:gd name="connsiteX595" fmla="*/ 384510 w 1025949"/>
                  <a:gd name="connsiteY595" fmla="*/ 97492 h 1047482"/>
                  <a:gd name="connsiteX596" fmla="*/ 383477 w 1025949"/>
                  <a:gd name="connsiteY596" fmla="*/ 97049 h 1047482"/>
                  <a:gd name="connsiteX597" fmla="*/ 380823 w 1025949"/>
                  <a:gd name="connsiteY597" fmla="*/ 94394 h 1047482"/>
                  <a:gd name="connsiteX598" fmla="*/ 379348 w 1025949"/>
                  <a:gd name="connsiteY598" fmla="*/ 92624 h 1047482"/>
                  <a:gd name="connsiteX599" fmla="*/ 377725 w 1025949"/>
                  <a:gd name="connsiteY599" fmla="*/ 92182 h 1047482"/>
                  <a:gd name="connsiteX600" fmla="*/ 375955 w 1025949"/>
                  <a:gd name="connsiteY600" fmla="*/ 91445 h 1047482"/>
                  <a:gd name="connsiteX601" fmla="*/ 375955 w 1025949"/>
                  <a:gd name="connsiteY601" fmla="*/ 88937 h 1047482"/>
                  <a:gd name="connsiteX602" fmla="*/ 375070 w 1025949"/>
                  <a:gd name="connsiteY602" fmla="*/ 88495 h 1047482"/>
                  <a:gd name="connsiteX603" fmla="*/ 374038 w 1025949"/>
                  <a:gd name="connsiteY603" fmla="*/ 88200 h 1047482"/>
                  <a:gd name="connsiteX604" fmla="*/ 373595 w 1025949"/>
                  <a:gd name="connsiteY604" fmla="*/ 87462 h 1047482"/>
                  <a:gd name="connsiteX605" fmla="*/ 373595 w 1025949"/>
                  <a:gd name="connsiteY605" fmla="*/ 85840 h 1047482"/>
                  <a:gd name="connsiteX606" fmla="*/ 373890 w 1025949"/>
                  <a:gd name="connsiteY606" fmla="*/ 81710 h 1047482"/>
                  <a:gd name="connsiteX607" fmla="*/ 373595 w 1025949"/>
                  <a:gd name="connsiteY607" fmla="*/ 77728 h 1047482"/>
                  <a:gd name="connsiteX608" fmla="*/ 371088 w 1025949"/>
                  <a:gd name="connsiteY608" fmla="*/ 76400 h 1047482"/>
                  <a:gd name="connsiteX609" fmla="*/ 370056 w 1025949"/>
                  <a:gd name="connsiteY609" fmla="*/ 75515 h 1047482"/>
                  <a:gd name="connsiteX610" fmla="*/ 368138 w 1025949"/>
                  <a:gd name="connsiteY610" fmla="*/ 69616 h 1047482"/>
                  <a:gd name="connsiteX611" fmla="*/ 367253 w 1025949"/>
                  <a:gd name="connsiteY611" fmla="*/ 66961 h 1047482"/>
                  <a:gd name="connsiteX612" fmla="*/ 367253 w 1025949"/>
                  <a:gd name="connsiteY612" fmla="*/ 65043 h 1047482"/>
                  <a:gd name="connsiteX613" fmla="*/ 367843 w 1025949"/>
                  <a:gd name="connsiteY613" fmla="*/ 59144 h 1047482"/>
                  <a:gd name="connsiteX614" fmla="*/ 368581 w 1025949"/>
                  <a:gd name="connsiteY614" fmla="*/ 56637 h 1047482"/>
                  <a:gd name="connsiteX615" fmla="*/ 370498 w 1025949"/>
                  <a:gd name="connsiteY615" fmla="*/ 51622 h 1047482"/>
                  <a:gd name="connsiteX616" fmla="*/ 371531 w 1025949"/>
                  <a:gd name="connsiteY616" fmla="*/ 49852 h 1047482"/>
                  <a:gd name="connsiteX617" fmla="*/ 371531 w 1025949"/>
                  <a:gd name="connsiteY617" fmla="*/ 46902 h 1047482"/>
                  <a:gd name="connsiteX618" fmla="*/ 370941 w 1025949"/>
                  <a:gd name="connsiteY618" fmla="*/ 43657 h 1047482"/>
                  <a:gd name="connsiteX619" fmla="*/ 374185 w 1025949"/>
                  <a:gd name="connsiteY619" fmla="*/ 41592 h 1047482"/>
                  <a:gd name="connsiteX620" fmla="*/ 375513 w 1025949"/>
                  <a:gd name="connsiteY620" fmla="*/ 40708 h 1047482"/>
                  <a:gd name="connsiteX621" fmla="*/ 375808 w 1025949"/>
                  <a:gd name="connsiteY621" fmla="*/ 39380 h 1047482"/>
                  <a:gd name="connsiteX622" fmla="*/ 377578 w 1025949"/>
                  <a:gd name="connsiteY622" fmla="*/ 37610 h 1047482"/>
                  <a:gd name="connsiteX623" fmla="*/ 378315 w 1025949"/>
                  <a:gd name="connsiteY623" fmla="*/ 35988 h 1047482"/>
                  <a:gd name="connsiteX624" fmla="*/ 378905 w 1025949"/>
                  <a:gd name="connsiteY624" fmla="*/ 34660 h 1047482"/>
                  <a:gd name="connsiteX625" fmla="*/ 378905 w 1025949"/>
                  <a:gd name="connsiteY625" fmla="*/ 33923 h 1047482"/>
                  <a:gd name="connsiteX626" fmla="*/ 378020 w 1025949"/>
                  <a:gd name="connsiteY626" fmla="*/ 33480 h 1047482"/>
                  <a:gd name="connsiteX627" fmla="*/ 377135 w 1025949"/>
                  <a:gd name="connsiteY627" fmla="*/ 32300 h 1047482"/>
                  <a:gd name="connsiteX628" fmla="*/ 375218 w 1025949"/>
                  <a:gd name="connsiteY628" fmla="*/ 28761 h 1047482"/>
                  <a:gd name="connsiteX629" fmla="*/ 374480 w 1025949"/>
                  <a:gd name="connsiteY629" fmla="*/ 28023 h 1047482"/>
                  <a:gd name="connsiteX630" fmla="*/ 373890 w 1025949"/>
                  <a:gd name="connsiteY630" fmla="*/ 26991 h 1047482"/>
                  <a:gd name="connsiteX631" fmla="*/ 374185 w 1025949"/>
                  <a:gd name="connsiteY631" fmla="*/ 25369 h 1047482"/>
                  <a:gd name="connsiteX632" fmla="*/ 374923 w 1025949"/>
                  <a:gd name="connsiteY632" fmla="*/ 23598 h 1047482"/>
                  <a:gd name="connsiteX633" fmla="*/ 374923 w 1025949"/>
                  <a:gd name="connsiteY633" fmla="*/ 22861 h 1047482"/>
                  <a:gd name="connsiteX634" fmla="*/ 373743 w 1025949"/>
                  <a:gd name="connsiteY634" fmla="*/ 21976 h 1047482"/>
                  <a:gd name="connsiteX635" fmla="*/ 371383 w 1025949"/>
                  <a:gd name="connsiteY635" fmla="*/ 20501 h 1047482"/>
                  <a:gd name="connsiteX636" fmla="*/ 369466 w 1025949"/>
                  <a:gd name="connsiteY636" fmla="*/ 20501 h 1047482"/>
                  <a:gd name="connsiteX637" fmla="*/ 367991 w 1025949"/>
                  <a:gd name="connsiteY637" fmla="*/ 19764 h 1047482"/>
                  <a:gd name="connsiteX638" fmla="*/ 365778 w 1025949"/>
                  <a:gd name="connsiteY638" fmla="*/ 19764 h 1047482"/>
                  <a:gd name="connsiteX639" fmla="*/ 364009 w 1025949"/>
                  <a:gd name="connsiteY639" fmla="*/ 19469 h 1047482"/>
                  <a:gd name="connsiteX640" fmla="*/ 362976 w 1025949"/>
                  <a:gd name="connsiteY640" fmla="*/ 18879 h 1047482"/>
                  <a:gd name="connsiteX641" fmla="*/ 362976 w 1025949"/>
                  <a:gd name="connsiteY641" fmla="*/ 17994 h 1047482"/>
                  <a:gd name="connsiteX642" fmla="*/ 363566 w 1025949"/>
                  <a:gd name="connsiteY642" fmla="*/ 17256 h 1047482"/>
                  <a:gd name="connsiteX643" fmla="*/ 365041 w 1025949"/>
                  <a:gd name="connsiteY643" fmla="*/ 15486 h 1047482"/>
                  <a:gd name="connsiteX644" fmla="*/ 366073 w 1025949"/>
                  <a:gd name="connsiteY644" fmla="*/ 13569 h 1047482"/>
                  <a:gd name="connsiteX645" fmla="*/ 366073 w 1025949"/>
                  <a:gd name="connsiteY645" fmla="*/ 11652 h 1047482"/>
                  <a:gd name="connsiteX646" fmla="*/ 366516 w 1025949"/>
                  <a:gd name="connsiteY646" fmla="*/ 9144 h 1047482"/>
                  <a:gd name="connsiteX647" fmla="*/ 366958 w 1025949"/>
                  <a:gd name="connsiteY647" fmla="*/ 6932 h 1047482"/>
                  <a:gd name="connsiteX648" fmla="*/ 367253 w 1025949"/>
                  <a:gd name="connsiteY648" fmla="*/ 4572 h 1047482"/>
                  <a:gd name="connsiteX649" fmla="*/ 365041 w 1025949"/>
                  <a:gd name="connsiteY649" fmla="*/ 2950 h 1047482"/>
                  <a:gd name="connsiteX650" fmla="*/ 364304 w 1025949"/>
                  <a:gd name="connsiteY650" fmla="*/ 1622 h 1047482"/>
                  <a:gd name="connsiteX651" fmla="*/ 363418 w 1025949"/>
                  <a:gd name="connsiteY651" fmla="*/ 442 h 1047482"/>
                  <a:gd name="connsiteX652" fmla="*/ 362386 w 1025949"/>
                  <a:gd name="connsiteY652" fmla="*/ 442 h 1047482"/>
                  <a:gd name="connsiteX653" fmla="*/ 360764 w 1025949"/>
                  <a:gd name="connsiteY653" fmla="*/ 0 h 1047482"/>
                  <a:gd name="connsiteX654" fmla="*/ 358256 w 1025949"/>
                  <a:gd name="connsiteY654" fmla="*/ 1475 h 1047482"/>
                  <a:gd name="connsiteX655" fmla="*/ 356339 w 1025949"/>
                  <a:gd name="connsiteY655" fmla="*/ 1180 h 1047482"/>
                  <a:gd name="connsiteX656" fmla="*/ 355012 w 1025949"/>
                  <a:gd name="connsiteY656" fmla="*/ 1770 h 1047482"/>
                  <a:gd name="connsiteX657" fmla="*/ 351914 w 1025949"/>
                  <a:gd name="connsiteY657" fmla="*/ 1770 h 1047482"/>
                  <a:gd name="connsiteX658" fmla="*/ 349997 w 1025949"/>
                  <a:gd name="connsiteY658" fmla="*/ 885 h 1047482"/>
                  <a:gd name="connsiteX659" fmla="*/ 347637 w 1025949"/>
                  <a:gd name="connsiteY659" fmla="*/ 1327 h 1047482"/>
                  <a:gd name="connsiteX660" fmla="*/ 348375 w 1025949"/>
                  <a:gd name="connsiteY660" fmla="*/ 1622 h 1047482"/>
                  <a:gd name="connsiteX661" fmla="*/ 349407 w 1025949"/>
                  <a:gd name="connsiteY661" fmla="*/ 2360 h 1047482"/>
                  <a:gd name="connsiteX662" fmla="*/ 350439 w 1025949"/>
                  <a:gd name="connsiteY662" fmla="*/ 4572 h 1047482"/>
                  <a:gd name="connsiteX663" fmla="*/ 351177 w 1025949"/>
                  <a:gd name="connsiteY663" fmla="*/ 6784 h 1047482"/>
                  <a:gd name="connsiteX664" fmla="*/ 351177 w 1025949"/>
                  <a:gd name="connsiteY664" fmla="*/ 7964 h 1047482"/>
                  <a:gd name="connsiteX665" fmla="*/ 350587 w 1025949"/>
                  <a:gd name="connsiteY665" fmla="*/ 9439 h 1047482"/>
                  <a:gd name="connsiteX666" fmla="*/ 349259 w 1025949"/>
                  <a:gd name="connsiteY666" fmla="*/ 11209 h 1047482"/>
                  <a:gd name="connsiteX667" fmla="*/ 347637 w 1025949"/>
                  <a:gd name="connsiteY667" fmla="*/ 12537 h 1047482"/>
                  <a:gd name="connsiteX668" fmla="*/ 345277 w 1025949"/>
                  <a:gd name="connsiteY668" fmla="*/ 13717 h 1047482"/>
                  <a:gd name="connsiteX669" fmla="*/ 343360 w 1025949"/>
                  <a:gd name="connsiteY669" fmla="*/ 14749 h 1047482"/>
                  <a:gd name="connsiteX670" fmla="*/ 341737 w 1025949"/>
                  <a:gd name="connsiteY670" fmla="*/ 17699 h 1047482"/>
                  <a:gd name="connsiteX671" fmla="*/ 340852 w 1025949"/>
                  <a:gd name="connsiteY671" fmla="*/ 18731 h 1047482"/>
                  <a:gd name="connsiteX672" fmla="*/ 339967 w 1025949"/>
                  <a:gd name="connsiteY672" fmla="*/ 19174 h 1047482"/>
                  <a:gd name="connsiteX673" fmla="*/ 338198 w 1025949"/>
                  <a:gd name="connsiteY673" fmla="*/ 19616 h 1047482"/>
                  <a:gd name="connsiteX674" fmla="*/ 335395 w 1025949"/>
                  <a:gd name="connsiteY674" fmla="*/ 19616 h 1047482"/>
                  <a:gd name="connsiteX675" fmla="*/ 333478 w 1025949"/>
                  <a:gd name="connsiteY675" fmla="*/ 19321 h 1047482"/>
                  <a:gd name="connsiteX676" fmla="*/ 331265 w 1025949"/>
                  <a:gd name="connsiteY676" fmla="*/ 21534 h 1047482"/>
                  <a:gd name="connsiteX677" fmla="*/ 328316 w 1025949"/>
                  <a:gd name="connsiteY677" fmla="*/ 22271 h 1047482"/>
                  <a:gd name="connsiteX678" fmla="*/ 326398 w 1025949"/>
                  <a:gd name="connsiteY678" fmla="*/ 25221 h 1047482"/>
                  <a:gd name="connsiteX679" fmla="*/ 319466 w 1025949"/>
                  <a:gd name="connsiteY679" fmla="*/ 27581 h 1047482"/>
                  <a:gd name="connsiteX680" fmla="*/ 312682 w 1025949"/>
                  <a:gd name="connsiteY680" fmla="*/ 29351 h 1047482"/>
                  <a:gd name="connsiteX681" fmla="*/ 310764 w 1025949"/>
                  <a:gd name="connsiteY681" fmla="*/ 30088 h 1047482"/>
                  <a:gd name="connsiteX682" fmla="*/ 303979 w 1025949"/>
                  <a:gd name="connsiteY682" fmla="*/ 28613 h 1047482"/>
                  <a:gd name="connsiteX683" fmla="*/ 302357 w 1025949"/>
                  <a:gd name="connsiteY683" fmla="*/ 29056 h 1047482"/>
                  <a:gd name="connsiteX684" fmla="*/ 300440 w 1025949"/>
                  <a:gd name="connsiteY684" fmla="*/ 30531 h 1047482"/>
                  <a:gd name="connsiteX685" fmla="*/ 298670 w 1025949"/>
                  <a:gd name="connsiteY685" fmla="*/ 31563 h 1047482"/>
                  <a:gd name="connsiteX686" fmla="*/ 297195 w 1025949"/>
                  <a:gd name="connsiteY686" fmla="*/ 31563 h 1047482"/>
                  <a:gd name="connsiteX687" fmla="*/ 296015 w 1025949"/>
                  <a:gd name="connsiteY687" fmla="*/ 32153 h 1047482"/>
                  <a:gd name="connsiteX688" fmla="*/ 295278 w 1025949"/>
                  <a:gd name="connsiteY688" fmla="*/ 34218 h 1047482"/>
                  <a:gd name="connsiteX689" fmla="*/ 294688 w 1025949"/>
                  <a:gd name="connsiteY689" fmla="*/ 41150 h 1047482"/>
                  <a:gd name="connsiteX690" fmla="*/ 292328 w 1025949"/>
                  <a:gd name="connsiteY690" fmla="*/ 43215 h 1047482"/>
                  <a:gd name="connsiteX691" fmla="*/ 289378 w 1025949"/>
                  <a:gd name="connsiteY691" fmla="*/ 43215 h 1047482"/>
                  <a:gd name="connsiteX692" fmla="*/ 287313 w 1025949"/>
                  <a:gd name="connsiteY692" fmla="*/ 40855 h 1047482"/>
                  <a:gd name="connsiteX693" fmla="*/ 284953 w 1025949"/>
                  <a:gd name="connsiteY693" fmla="*/ 39085 h 1047482"/>
                  <a:gd name="connsiteX694" fmla="*/ 280823 w 1025949"/>
                  <a:gd name="connsiteY694" fmla="*/ 34808 h 1047482"/>
                  <a:gd name="connsiteX695" fmla="*/ 279644 w 1025949"/>
                  <a:gd name="connsiteY695" fmla="*/ 34218 h 1047482"/>
                  <a:gd name="connsiteX696" fmla="*/ 278611 w 1025949"/>
                  <a:gd name="connsiteY696" fmla="*/ 34218 h 1047482"/>
                  <a:gd name="connsiteX697" fmla="*/ 274776 w 1025949"/>
                  <a:gd name="connsiteY697" fmla="*/ 35545 h 1047482"/>
                  <a:gd name="connsiteX698" fmla="*/ 273006 w 1025949"/>
                  <a:gd name="connsiteY698" fmla="*/ 34955 h 1047482"/>
                  <a:gd name="connsiteX699" fmla="*/ 271531 w 1025949"/>
                  <a:gd name="connsiteY699" fmla="*/ 34218 h 1047482"/>
                  <a:gd name="connsiteX700" fmla="*/ 269024 w 1025949"/>
                  <a:gd name="connsiteY700" fmla="*/ 34218 h 1047482"/>
                  <a:gd name="connsiteX701" fmla="*/ 264599 w 1025949"/>
                  <a:gd name="connsiteY701" fmla="*/ 34513 h 1047482"/>
                  <a:gd name="connsiteX702" fmla="*/ 261797 w 1025949"/>
                  <a:gd name="connsiteY702" fmla="*/ 34513 h 1047482"/>
                  <a:gd name="connsiteX703" fmla="*/ 260470 w 1025949"/>
                  <a:gd name="connsiteY703" fmla="*/ 33333 h 1047482"/>
                  <a:gd name="connsiteX704" fmla="*/ 259142 w 1025949"/>
                  <a:gd name="connsiteY704" fmla="*/ 30973 h 1047482"/>
                  <a:gd name="connsiteX705" fmla="*/ 258257 w 1025949"/>
                  <a:gd name="connsiteY705" fmla="*/ 30088 h 1047482"/>
                  <a:gd name="connsiteX706" fmla="*/ 257225 w 1025949"/>
                  <a:gd name="connsiteY706" fmla="*/ 29351 h 1047482"/>
                  <a:gd name="connsiteX707" fmla="*/ 255602 w 1025949"/>
                  <a:gd name="connsiteY707" fmla="*/ 29056 h 1047482"/>
                  <a:gd name="connsiteX708" fmla="*/ 247195 w 1025949"/>
                  <a:gd name="connsiteY708" fmla="*/ 29056 h 1047482"/>
                  <a:gd name="connsiteX709" fmla="*/ 246163 w 1025949"/>
                  <a:gd name="connsiteY709" fmla="*/ 28613 h 1047482"/>
                  <a:gd name="connsiteX710" fmla="*/ 244836 w 1025949"/>
                  <a:gd name="connsiteY710" fmla="*/ 26548 h 1047482"/>
                  <a:gd name="connsiteX711" fmla="*/ 243361 w 1025949"/>
                  <a:gd name="connsiteY711" fmla="*/ 25516 h 1047482"/>
                  <a:gd name="connsiteX712" fmla="*/ 241591 w 1025949"/>
                  <a:gd name="connsiteY712" fmla="*/ 25516 h 1047482"/>
                  <a:gd name="connsiteX713" fmla="*/ 240853 w 1025949"/>
                  <a:gd name="connsiteY713" fmla="*/ 26548 h 1047482"/>
                  <a:gd name="connsiteX714" fmla="*/ 243803 w 1025949"/>
                  <a:gd name="connsiteY714" fmla="*/ 30236 h 1047482"/>
                  <a:gd name="connsiteX715" fmla="*/ 244688 w 1025949"/>
                  <a:gd name="connsiteY715" fmla="*/ 32300 h 1047482"/>
                  <a:gd name="connsiteX716" fmla="*/ 247343 w 1025949"/>
                  <a:gd name="connsiteY716" fmla="*/ 35250 h 1047482"/>
                  <a:gd name="connsiteX717" fmla="*/ 255013 w 1025949"/>
                  <a:gd name="connsiteY717" fmla="*/ 41445 h 1047482"/>
                  <a:gd name="connsiteX718" fmla="*/ 256487 w 1025949"/>
                  <a:gd name="connsiteY718" fmla="*/ 43362 h 1047482"/>
                  <a:gd name="connsiteX719" fmla="*/ 256487 w 1025949"/>
                  <a:gd name="connsiteY719" fmla="*/ 53244 h 1047482"/>
                  <a:gd name="connsiteX720" fmla="*/ 258552 w 1025949"/>
                  <a:gd name="connsiteY720" fmla="*/ 58406 h 1047482"/>
                  <a:gd name="connsiteX721" fmla="*/ 261355 w 1025949"/>
                  <a:gd name="connsiteY721" fmla="*/ 63716 h 1047482"/>
                  <a:gd name="connsiteX722" fmla="*/ 262092 w 1025949"/>
                  <a:gd name="connsiteY722" fmla="*/ 67108 h 1047482"/>
                  <a:gd name="connsiteX723" fmla="*/ 261650 w 1025949"/>
                  <a:gd name="connsiteY723" fmla="*/ 69616 h 1047482"/>
                  <a:gd name="connsiteX724" fmla="*/ 261060 w 1025949"/>
                  <a:gd name="connsiteY724" fmla="*/ 70943 h 1047482"/>
                  <a:gd name="connsiteX725" fmla="*/ 261060 w 1025949"/>
                  <a:gd name="connsiteY725" fmla="*/ 71533 h 1047482"/>
                  <a:gd name="connsiteX726" fmla="*/ 261650 w 1025949"/>
                  <a:gd name="connsiteY726" fmla="*/ 72123 h 1047482"/>
                  <a:gd name="connsiteX727" fmla="*/ 264305 w 1025949"/>
                  <a:gd name="connsiteY727" fmla="*/ 72860 h 1047482"/>
                  <a:gd name="connsiteX728" fmla="*/ 269762 w 1025949"/>
                  <a:gd name="connsiteY728" fmla="*/ 73303 h 1047482"/>
                  <a:gd name="connsiteX729" fmla="*/ 273154 w 1025949"/>
                  <a:gd name="connsiteY729" fmla="*/ 73303 h 1047482"/>
                  <a:gd name="connsiteX730" fmla="*/ 278316 w 1025949"/>
                  <a:gd name="connsiteY730" fmla="*/ 73893 h 1047482"/>
                  <a:gd name="connsiteX731" fmla="*/ 278759 w 1025949"/>
                  <a:gd name="connsiteY731" fmla="*/ 75811 h 1047482"/>
                  <a:gd name="connsiteX732" fmla="*/ 278316 w 1025949"/>
                  <a:gd name="connsiteY732" fmla="*/ 78908 h 1047482"/>
                  <a:gd name="connsiteX733" fmla="*/ 277284 w 1025949"/>
                  <a:gd name="connsiteY733" fmla="*/ 80678 h 1047482"/>
                  <a:gd name="connsiteX734" fmla="*/ 276399 w 1025949"/>
                  <a:gd name="connsiteY734" fmla="*/ 81120 h 1047482"/>
                  <a:gd name="connsiteX735" fmla="*/ 273596 w 1025949"/>
                  <a:gd name="connsiteY735" fmla="*/ 81563 h 1047482"/>
                  <a:gd name="connsiteX736" fmla="*/ 270647 w 1025949"/>
                  <a:gd name="connsiteY736" fmla="*/ 83480 h 1047482"/>
                  <a:gd name="connsiteX737" fmla="*/ 266369 w 1025949"/>
                  <a:gd name="connsiteY737" fmla="*/ 85397 h 1047482"/>
                  <a:gd name="connsiteX738" fmla="*/ 264009 w 1025949"/>
                  <a:gd name="connsiteY738" fmla="*/ 85692 h 1047482"/>
                  <a:gd name="connsiteX739" fmla="*/ 262977 w 1025949"/>
                  <a:gd name="connsiteY739" fmla="*/ 85987 h 1047482"/>
                  <a:gd name="connsiteX740" fmla="*/ 262092 w 1025949"/>
                  <a:gd name="connsiteY740" fmla="*/ 86577 h 1047482"/>
                  <a:gd name="connsiteX741" fmla="*/ 261355 w 1025949"/>
                  <a:gd name="connsiteY741" fmla="*/ 87315 h 1047482"/>
                  <a:gd name="connsiteX742" fmla="*/ 260470 w 1025949"/>
                  <a:gd name="connsiteY742" fmla="*/ 90854 h 1047482"/>
                  <a:gd name="connsiteX743" fmla="*/ 259290 w 1025949"/>
                  <a:gd name="connsiteY743" fmla="*/ 94837 h 1047482"/>
                  <a:gd name="connsiteX744" fmla="*/ 256930 w 1025949"/>
                  <a:gd name="connsiteY744" fmla="*/ 97197 h 1047482"/>
                  <a:gd name="connsiteX745" fmla="*/ 254275 w 1025949"/>
                  <a:gd name="connsiteY745" fmla="*/ 99114 h 1047482"/>
                  <a:gd name="connsiteX746" fmla="*/ 249555 w 1025949"/>
                  <a:gd name="connsiteY746" fmla="*/ 99114 h 1047482"/>
                  <a:gd name="connsiteX747" fmla="*/ 248523 w 1025949"/>
                  <a:gd name="connsiteY747" fmla="*/ 99704 h 1047482"/>
                  <a:gd name="connsiteX748" fmla="*/ 247048 w 1025949"/>
                  <a:gd name="connsiteY748" fmla="*/ 101326 h 1047482"/>
                  <a:gd name="connsiteX749" fmla="*/ 244836 w 1025949"/>
                  <a:gd name="connsiteY749" fmla="*/ 103244 h 1047482"/>
                  <a:gd name="connsiteX750" fmla="*/ 243213 w 1025949"/>
                  <a:gd name="connsiteY750" fmla="*/ 104276 h 1047482"/>
                  <a:gd name="connsiteX751" fmla="*/ 241001 w 1025949"/>
                  <a:gd name="connsiteY751" fmla="*/ 104276 h 1047482"/>
                  <a:gd name="connsiteX752" fmla="*/ 238641 w 1025949"/>
                  <a:gd name="connsiteY752" fmla="*/ 105161 h 1047482"/>
                  <a:gd name="connsiteX753" fmla="*/ 235544 w 1025949"/>
                  <a:gd name="connsiteY753" fmla="*/ 106784 h 1047482"/>
                  <a:gd name="connsiteX754" fmla="*/ 233479 w 1025949"/>
                  <a:gd name="connsiteY754" fmla="*/ 108111 h 1047482"/>
                  <a:gd name="connsiteX755" fmla="*/ 231709 w 1025949"/>
                  <a:gd name="connsiteY755" fmla="*/ 110323 h 1047482"/>
                  <a:gd name="connsiteX756" fmla="*/ 229202 w 1025949"/>
                  <a:gd name="connsiteY756" fmla="*/ 112683 h 1047482"/>
                  <a:gd name="connsiteX757" fmla="*/ 226694 w 1025949"/>
                  <a:gd name="connsiteY757" fmla="*/ 114306 h 1047482"/>
                  <a:gd name="connsiteX758" fmla="*/ 225514 w 1025949"/>
                  <a:gd name="connsiteY758" fmla="*/ 116371 h 1047482"/>
                  <a:gd name="connsiteX759" fmla="*/ 223744 w 1025949"/>
                  <a:gd name="connsiteY759" fmla="*/ 118878 h 1047482"/>
                  <a:gd name="connsiteX760" fmla="*/ 221532 w 1025949"/>
                  <a:gd name="connsiteY760" fmla="*/ 118878 h 1047482"/>
                  <a:gd name="connsiteX761" fmla="*/ 221532 w 1025949"/>
                  <a:gd name="connsiteY761" fmla="*/ 117403 h 1047482"/>
                  <a:gd name="connsiteX762" fmla="*/ 222417 w 1025949"/>
                  <a:gd name="connsiteY762" fmla="*/ 114896 h 1047482"/>
                  <a:gd name="connsiteX763" fmla="*/ 221237 w 1025949"/>
                  <a:gd name="connsiteY763" fmla="*/ 112683 h 1047482"/>
                  <a:gd name="connsiteX764" fmla="*/ 219172 w 1025949"/>
                  <a:gd name="connsiteY764" fmla="*/ 111503 h 1047482"/>
                  <a:gd name="connsiteX765" fmla="*/ 218140 w 1025949"/>
                  <a:gd name="connsiteY765" fmla="*/ 111208 h 1047482"/>
                  <a:gd name="connsiteX766" fmla="*/ 217255 w 1025949"/>
                  <a:gd name="connsiteY766" fmla="*/ 111208 h 1047482"/>
                  <a:gd name="connsiteX767" fmla="*/ 214747 w 1025949"/>
                  <a:gd name="connsiteY767" fmla="*/ 112388 h 1047482"/>
                  <a:gd name="connsiteX768" fmla="*/ 211797 w 1025949"/>
                  <a:gd name="connsiteY768" fmla="*/ 114306 h 1047482"/>
                  <a:gd name="connsiteX769" fmla="*/ 210028 w 1025949"/>
                  <a:gd name="connsiteY769" fmla="*/ 115633 h 1047482"/>
                  <a:gd name="connsiteX770" fmla="*/ 208405 w 1025949"/>
                  <a:gd name="connsiteY770" fmla="*/ 116223 h 1047482"/>
                  <a:gd name="connsiteX771" fmla="*/ 205013 w 1025949"/>
                  <a:gd name="connsiteY771" fmla="*/ 116813 h 1047482"/>
                  <a:gd name="connsiteX772" fmla="*/ 202063 w 1025949"/>
                  <a:gd name="connsiteY772" fmla="*/ 117108 h 1047482"/>
                  <a:gd name="connsiteX773" fmla="*/ 200883 w 1025949"/>
                  <a:gd name="connsiteY773" fmla="*/ 116665 h 1047482"/>
                  <a:gd name="connsiteX774" fmla="*/ 198671 w 1025949"/>
                  <a:gd name="connsiteY774" fmla="*/ 115191 h 1047482"/>
                  <a:gd name="connsiteX775" fmla="*/ 193656 w 1025949"/>
                  <a:gd name="connsiteY775" fmla="*/ 110766 h 1047482"/>
                  <a:gd name="connsiteX776" fmla="*/ 186872 w 1025949"/>
                  <a:gd name="connsiteY776" fmla="*/ 104719 h 1047482"/>
                  <a:gd name="connsiteX777" fmla="*/ 181857 w 1025949"/>
                  <a:gd name="connsiteY777" fmla="*/ 105899 h 1047482"/>
                  <a:gd name="connsiteX778" fmla="*/ 181414 w 1025949"/>
                  <a:gd name="connsiteY778" fmla="*/ 105899 h 1047482"/>
                  <a:gd name="connsiteX779" fmla="*/ 181119 w 1025949"/>
                  <a:gd name="connsiteY779" fmla="*/ 105014 h 1047482"/>
                  <a:gd name="connsiteX780" fmla="*/ 181119 w 1025949"/>
                  <a:gd name="connsiteY780" fmla="*/ 94542 h 1047482"/>
                  <a:gd name="connsiteX781" fmla="*/ 180382 w 1025949"/>
                  <a:gd name="connsiteY781" fmla="*/ 92329 h 1047482"/>
                  <a:gd name="connsiteX782" fmla="*/ 178169 w 1025949"/>
                  <a:gd name="connsiteY782" fmla="*/ 88642 h 1047482"/>
                  <a:gd name="connsiteX783" fmla="*/ 175220 w 1025949"/>
                  <a:gd name="connsiteY783" fmla="*/ 83775 h 1047482"/>
                  <a:gd name="connsiteX784" fmla="*/ 174335 w 1025949"/>
                  <a:gd name="connsiteY784" fmla="*/ 82448 h 1047482"/>
                  <a:gd name="connsiteX785" fmla="*/ 173007 w 1025949"/>
                  <a:gd name="connsiteY785" fmla="*/ 81710 h 1047482"/>
                  <a:gd name="connsiteX786" fmla="*/ 171532 w 1025949"/>
                  <a:gd name="connsiteY786" fmla="*/ 81710 h 1047482"/>
                  <a:gd name="connsiteX787" fmla="*/ 170500 w 1025949"/>
                  <a:gd name="connsiteY787" fmla="*/ 82005 h 1047482"/>
                  <a:gd name="connsiteX788" fmla="*/ 169025 w 1025949"/>
                  <a:gd name="connsiteY788" fmla="*/ 82890 h 1047482"/>
                  <a:gd name="connsiteX789" fmla="*/ 167698 w 1025949"/>
                  <a:gd name="connsiteY789" fmla="*/ 83922 h 1047482"/>
                  <a:gd name="connsiteX790" fmla="*/ 165043 w 1025949"/>
                  <a:gd name="connsiteY790" fmla="*/ 86872 h 1047482"/>
                  <a:gd name="connsiteX791" fmla="*/ 162388 w 1025949"/>
                  <a:gd name="connsiteY791" fmla="*/ 90265 h 1047482"/>
                  <a:gd name="connsiteX792" fmla="*/ 160766 w 1025949"/>
                  <a:gd name="connsiteY792" fmla="*/ 91002 h 1047482"/>
                  <a:gd name="connsiteX793" fmla="*/ 159143 w 1025949"/>
                  <a:gd name="connsiteY793" fmla="*/ 91297 h 1047482"/>
                  <a:gd name="connsiteX794" fmla="*/ 157816 w 1025949"/>
                  <a:gd name="connsiteY794" fmla="*/ 91297 h 1047482"/>
                  <a:gd name="connsiteX795" fmla="*/ 156636 w 1025949"/>
                  <a:gd name="connsiteY795" fmla="*/ 90265 h 1047482"/>
                  <a:gd name="connsiteX796" fmla="*/ 155456 w 1025949"/>
                  <a:gd name="connsiteY796" fmla="*/ 88347 h 1047482"/>
                  <a:gd name="connsiteX797" fmla="*/ 154129 w 1025949"/>
                  <a:gd name="connsiteY797" fmla="*/ 85840 h 1047482"/>
                  <a:gd name="connsiteX798" fmla="*/ 152506 w 1025949"/>
                  <a:gd name="connsiteY798" fmla="*/ 84955 h 1047482"/>
                  <a:gd name="connsiteX799" fmla="*/ 151916 w 1025949"/>
                  <a:gd name="connsiteY799" fmla="*/ 85692 h 1047482"/>
                  <a:gd name="connsiteX800" fmla="*/ 151326 w 1025949"/>
                  <a:gd name="connsiteY800" fmla="*/ 87167 h 1047482"/>
                  <a:gd name="connsiteX801" fmla="*/ 150884 w 1025949"/>
                  <a:gd name="connsiteY801" fmla="*/ 88642 h 1047482"/>
                  <a:gd name="connsiteX802" fmla="*/ 152064 w 1025949"/>
                  <a:gd name="connsiteY802" fmla="*/ 90412 h 1047482"/>
                  <a:gd name="connsiteX803" fmla="*/ 153096 w 1025949"/>
                  <a:gd name="connsiteY803" fmla="*/ 91887 h 1047482"/>
                  <a:gd name="connsiteX804" fmla="*/ 121238 w 1025949"/>
                  <a:gd name="connsiteY804" fmla="*/ 91887 h 1047482"/>
                  <a:gd name="connsiteX805" fmla="*/ 119321 w 1025949"/>
                  <a:gd name="connsiteY805" fmla="*/ 90854 h 1047482"/>
                  <a:gd name="connsiteX806" fmla="*/ 117403 w 1025949"/>
                  <a:gd name="connsiteY806" fmla="*/ 90412 h 1047482"/>
                  <a:gd name="connsiteX807" fmla="*/ 116371 w 1025949"/>
                  <a:gd name="connsiteY807" fmla="*/ 90412 h 1047482"/>
                  <a:gd name="connsiteX808" fmla="*/ 114601 w 1025949"/>
                  <a:gd name="connsiteY808" fmla="*/ 91297 h 1047482"/>
                  <a:gd name="connsiteX809" fmla="*/ 112241 w 1025949"/>
                  <a:gd name="connsiteY809" fmla="*/ 91297 h 1047482"/>
                  <a:gd name="connsiteX810" fmla="*/ 110618 w 1025949"/>
                  <a:gd name="connsiteY810" fmla="*/ 92182 h 1047482"/>
                  <a:gd name="connsiteX811" fmla="*/ 109291 w 1025949"/>
                  <a:gd name="connsiteY811" fmla="*/ 92182 h 1047482"/>
                  <a:gd name="connsiteX812" fmla="*/ 109291 w 1025949"/>
                  <a:gd name="connsiteY812" fmla="*/ 108996 h 1047482"/>
                  <a:gd name="connsiteX813" fmla="*/ 110618 w 1025949"/>
                  <a:gd name="connsiteY813" fmla="*/ 108554 h 1047482"/>
                  <a:gd name="connsiteX814" fmla="*/ 111798 w 1025949"/>
                  <a:gd name="connsiteY814" fmla="*/ 108554 h 1047482"/>
                  <a:gd name="connsiteX815" fmla="*/ 112683 w 1025949"/>
                  <a:gd name="connsiteY815" fmla="*/ 108996 h 1047482"/>
                  <a:gd name="connsiteX816" fmla="*/ 115191 w 1025949"/>
                  <a:gd name="connsiteY816" fmla="*/ 108701 h 1047482"/>
                  <a:gd name="connsiteX817" fmla="*/ 116518 w 1025949"/>
                  <a:gd name="connsiteY817" fmla="*/ 108701 h 1047482"/>
                  <a:gd name="connsiteX818" fmla="*/ 117846 w 1025949"/>
                  <a:gd name="connsiteY818" fmla="*/ 108996 h 1047482"/>
                  <a:gd name="connsiteX819" fmla="*/ 119026 w 1025949"/>
                  <a:gd name="connsiteY819" fmla="*/ 108996 h 1047482"/>
                  <a:gd name="connsiteX820" fmla="*/ 119763 w 1025949"/>
                  <a:gd name="connsiteY820" fmla="*/ 109586 h 1047482"/>
                  <a:gd name="connsiteX821" fmla="*/ 120795 w 1025949"/>
                  <a:gd name="connsiteY821" fmla="*/ 109586 h 1047482"/>
                  <a:gd name="connsiteX822" fmla="*/ 121828 w 1025949"/>
                  <a:gd name="connsiteY822" fmla="*/ 108996 h 1047482"/>
                  <a:gd name="connsiteX823" fmla="*/ 123155 w 1025949"/>
                  <a:gd name="connsiteY823" fmla="*/ 109291 h 1047482"/>
                  <a:gd name="connsiteX824" fmla="*/ 124483 w 1025949"/>
                  <a:gd name="connsiteY824" fmla="*/ 110176 h 1047482"/>
                  <a:gd name="connsiteX825" fmla="*/ 125368 w 1025949"/>
                  <a:gd name="connsiteY825" fmla="*/ 111503 h 1047482"/>
                  <a:gd name="connsiteX826" fmla="*/ 126105 w 1025949"/>
                  <a:gd name="connsiteY826" fmla="*/ 113126 h 1047482"/>
                  <a:gd name="connsiteX827" fmla="*/ 126843 w 1025949"/>
                  <a:gd name="connsiteY827" fmla="*/ 114011 h 1047482"/>
                  <a:gd name="connsiteX828" fmla="*/ 126843 w 1025949"/>
                  <a:gd name="connsiteY828" fmla="*/ 116813 h 1047482"/>
                  <a:gd name="connsiteX829" fmla="*/ 126548 w 1025949"/>
                  <a:gd name="connsiteY829" fmla="*/ 117845 h 1047482"/>
                  <a:gd name="connsiteX830" fmla="*/ 126843 w 1025949"/>
                  <a:gd name="connsiteY830" fmla="*/ 118583 h 1047482"/>
                  <a:gd name="connsiteX831" fmla="*/ 127138 w 1025949"/>
                  <a:gd name="connsiteY831" fmla="*/ 119320 h 1047482"/>
                  <a:gd name="connsiteX832" fmla="*/ 127138 w 1025949"/>
                  <a:gd name="connsiteY832" fmla="*/ 119763 h 1047482"/>
                  <a:gd name="connsiteX833" fmla="*/ 126548 w 1025949"/>
                  <a:gd name="connsiteY833" fmla="*/ 119763 h 1047482"/>
                  <a:gd name="connsiteX834" fmla="*/ 125515 w 1025949"/>
                  <a:gd name="connsiteY834" fmla="*/ 120058 h 1047482"/>
                  <a:gd name="connsiteX835" fmla="*/ 123745 w 1025949"/>
                  <a:gd name="connsiteY835" fmla="*/ 120058 h 1047482"/>
                  <a:gd name="connsiteX836" fmla="*/ 123155 w 1025949"/>
                  <a:gd name="connsiteY836" fmla="*/ 119468 h 1047482"/>
                  <a:gd name="connsiteX837" fmla="*/ 121828 w 1025949"/>
                  <a:gd name="connsiteY837" fmla="*/ 119468 h 1047482"/>
                  <a:gd name="connsiteX838" fmla="*/ 120943 w 1025949"/>
                  <a:gd name="connsiteY838" fmla="*/ 119025 h 1047482"/>
                  <a:gd name="connsiteX839" fmla="*/ 120206 w 1025949"/>
                  <a:gd name="connsiteY839" fmla="*/ 118140 h 1047482"/>
                  <a:gd name="connsiteX840" fmla="*/ 118878 w 1025949"/>
                  <a:gd name="connsiteY840" fmla="*/ 117256 h 1047482"/>
                  <a:gd name="connsiteX841" fmla="*/ 117403 w 1025949"/>
                  <a:gd name="connsiteY841" fmla="*/ 117551 h 1047482"/>
                  <a:gd name="connsiteX842" fmla="*/ 116371 w 1025949"/>
                  <a:gd name="connsiteY842" fmla="*/ 117993 h 1047482"/>
                  <a:gd name="connsiteX843" fmla="*/ 115338 w 1025949"/>
                  <a:gd name="connsiteY843" fmla="*/ 118435 h 1047482"/>
                  <a:gd name="connsiteX844" fmla="*/ 114453 w 1025949"/>
                  <a:gd name="connsiteY844" fmla="*/ 119025 h 1047482"/>
                  <a:gd name="connsiteX845" fmla="*/ 113568 w 1025949"/>
                  <a:gd name="connsiteY845" fmla="*/ 119025 h 1047482"/>
                  <a:gd name="connsiteX846" fmla="*/ 112388 w 1025949"/>
                  <a:gd name="connsiteY846" fmla="*/ 119320 h 1047482"/>
                  <a:gd name="connsiteX847" fmla="*/ 111356 w 1025949"/>
                  <a:gd name="connsiteY847" fmla="*/ 119910 h 1047482"/>
                  <a:gd name="connsiteX848" fmla="*/ 110029 w 1025949"/>
                  <a:gd name="connsiteY848" fmla="*/ 120353 h 1047482"/>
                  <a:gd name="connsiteX849" fmla="*/ 108554 w 1025949"/>
                  <a:gd name="connsiteY849" fmla="*/ 120648 h 1047482"/>
                  <a:gd name="connsiteX850" fmla="*/ 106931 w 1025949"/>
                  <a:gd name="connsiteY850" fmla="*/ 120943 h 1047482"/>
                  <a:gd name="connsiteX851" fmla="*/ 105309 w 1025949"/>
                  <a:gd name="connsiteY851" fmla="*/ 120943 h 1047482"/>
                  <a:gd name="connsiteX852" fmla="*/ 103539 w 1025949"/>
                  <a:gd name="connsiteY852" fmla="*/ 121238 h 1047482"/>
                  <a:gd name="connsiteX853" fmla="*/ 103539 w 1025949"/>
                  <a:gd name="connsiteY853" fmla="*/ 124630 h 1047482"/>
                  <a:gd name="connsiteX854" fmla="*/ 103244 w 1025949"/>
                  <a:gd name="connsiteY854" fmla="*/ 131267 h 1047482"/>
                  <a:gd name="connsiteX855" fmla="*/ 103244 w 1025949"/>
                  <a:gd name="connsiteY855" fmla="*/ 139822 h 1047482"/>
                  <a:gd name="connsiteX856" fmla="*/ 103834 w 1025949"/>
                  <a:gd name="connsiteY856" fmla="*/ 141296 h 1047482"/>
                  <a:gd name="connsiteX857" fmla="*/ 106931 w 1025949"/>
                  <a:gd name="connsiteY857" fmla="*/ 144394 h 1047482"/>
                  <a:gd name="connsiteX858" fmla="*/ 109439 w 1025949"/>
                  <a:gd name="connsiteY858" fmla="*/ 146016 h 1047482"/>
                  <a:gd name="connsiteX859" fmla="*/ 111504 w 1025949"/>
                  <a:gd name="connsiteY859" fmla="*/ 147934 h 1047482"/>
                  <a:gd name="connsiteX860" fmla="*/ 113568 w 1025949"/>
                  <a:gd name="connsiteY860" fmla="*/ 148671 h 1047482"/>
                  <a:gd name="connsiteX861" fmla="*/ 114453 w 1025949"/>
                  <a:gd name="connsiteY861" fmla="*/ 149408 h 1047482"/>
                  <a:gd name="connsiteX862" fmla="*/ 115043 w 1025949"/>
                  <a:gd name="connsiteY862" fmla="*/ 150588 h 1047482"/>
                  <a:gd name="connsiteX863" fmla="*/ 115338 w 1025949"/>
                  <a:gd name="connsiteY863" fmla="*/ 151768 h 1047482"/>
                  <a:gd name="connsiteX864" fmla="*/ 115633 w 1025949"/>
                  <a:gd name="connsiteY864" fmla="*/ 152801 h 1047482"/>
                  <a:gd name="connsiteX865" fmla="*/ 115338 w 1025949"/>
                  <a:gd name="connsiteY865" fmla="*/ 153833 h 1047482"/>
                  <a:gd name="connsiteX866" fmla="*/ 114748 w 1025949"/>
                  <a:gd name="connsiteY866" fmla="*/ 154866 h 1047482"/>
                  <a:gd name="connsiteX867" fmla="*/ 115043 w 1025949"/>
                  <a:gd name="connsiteY867" fmla="*/ 155898 h 1047482"/>
                  <a:gd name="connsiteX868" fmla="*/ 115781 w 1025949"/>
                  <a:gd name="connsiteY868" fmla="*/ 156783 h 1047482"/>
                  <a:gd name="connsiteX869" fmla="*/ 116076 w 1025949"/>
                  <a:gd name="connsiteY869" fmla="*/ 157816 h 1047482"/>
                  <a:gd name="connsiteX870" fmla="*/ 116666 w 1025949"/>
                  <a:gd name="connsiteY870" fmla="*/ 158848 h 1047482"/>
                  <a:gd name="connsiteX871" fmla="*/ 116961 w 1025949"/>
                  <a:gd name="connsiteY871" fmla="*/ 159880 h 1047482"/>
                  <a:gd name="connsiteX872" fmla="*/ 117551 w 1025949"/>
                  <a:gd name="connsiteY872" fmla="*/ 160618 h 1047482"/>
                  <a:gd name="connsiteX873" fmla="*/ 118288 w 1025949"/>
                  <a:gd name="connsiteY873" fmla="*/ 161208 h 1047482"/>
                  <a:gd name="connsiteX874" fmla="*/ 119321 w 1025949"/>
                  <a:gd name="connsiteY874" fmla="*/ 162093 h 1047482"/>
                  <a:gd name="connsiteX875" fmla="*/ 119321 w 1025949"/>
                  <a:gd name="connsiteY875" fmla="*/ 164453 h 1047482"/>
                  <a:gd name="connsiteX876" fmla="*/ 120353 w 1025949"/>
                  <a:gd name="connsiteY876" fmla="*/ 166075 h 1047482"/>
                  <a:gd name="connsiteX877" fmla="*/ 120648 w 1025949"/>
                  <a:gd name="connsiteY877" fmla="*/ 167255 h 1047482"/>
                  <a:gd name="connsiteX878" fmla="*/ 120206 w 1025949"/>
                  <a:gd name="connsiteY878" fmla="*/ 168582 h 1047482"/>
                  <a:gd name="connsiteX879" fmla="*/ 119763 w 1025949"/>
                  <a:gd name="connsiteY879" fmla="*/ 173155 h 1047482"/>
                  <a:gd name="connsiteX880" fmla="*/ 118583 w 1025949"/>
                  <a:gd name="connsiteY880" fmla="*/ 178317 h 1047482"/>
                  <a:gd name="connsiteX881" fmla="*/ 117846 w 1025949"/>
                  <a:gd name="connsiteY881" fmla="*/ 182299 h 1047482"/>
                  <a:gd name="connsiteX882" fmla="*/ 116666 w 1025949"/>
                  <a:gd name="connsiteY882" fmla="*/ 188789 h 1047482"/>
                  <a:gd name="connsiteX883" fmla="*/ 115338 w 1025949"/>
                  <a:gd name="connsiteY883" fmla="*/ 196311 h 1047482"/>
                  <a:gd name="connsiteX884" fmla="*/ 113716 w 1025949"/>
                  <a:gd name="connsiteY884" fmla="*/ 205455 h 1047482"/>
                  <a:gd name="connsiteX885" fmla="*/ 112093 w 1025949"/>
                  <a:gd name="connsiteY885" fmla="*/ 214452 h 1047482"/>
                  <a:gd name="connsiteX886" fmla="*/ 110471 w 1025949"/>
                  <a:gd name="connsiteY886" fmla="*/ 223302 h 1047482"/>
                  <a:gd name="connsiteX887" fmla="*/ 108996 w 1025949"/>
                  <a:gd name="connsiteY887" fmla="*/ 231266 h 1047482"/>
                  <a:gd name="connsiteX888" fmla="*/ 107374 w 1025949"/>
                  <a:gd name="connsiteY888" fmla="*/ 239968 h 1047482"/>
                  <a:gd name="connsiteX889" fmla="*/ 106341 w 1025949"/>
                  <a:gd name="connsiteY889" fmla="*/ 245278 h 1047482"/>
                  <a:gd name="connsiteX890" fmla="*/ 105899 w 1025949"/>
                  <a:gd name="connsiteY890" fmla="*/ 246163 h 1047482"/>
                  <a:gd name="connsiteX891" fmla="*/ 105899 w 1025949"/>
                  <a:gd name="connsiteY891" fmla="*/ 247785 h 1047482"/>
                  <a:gd name="connsiteX892" fmla="*/ 104866 w 1025949"/>
                  <a:gd name="connsiteY892" fmla="*/ 248523 h 1047482"/>
                  <a:gd name="connsiteX893" fmla="*/ 103539 w 1025949"/>
                  <a:gd name="connsiteY893" fmla="*/ 248523 h 1047482"/>
                  <a:gd name="connsiteX894" fmla="*/ 101621 w 1025949"/>
                  <a:gd name="connsiteY894" fmla="*/ 247490 h 1047482"/>
                  <a:gd name="connsiteX895" fmla="*/ 100147 w 1025949"/>
                  <a:gd name="connsiteY895" fmla="*/ 247785 h 1047482"/>
                  <a:gd name="connsiteX896" fmla="*/ 98672 w 1025949"/>
                  <a:gd name="connsiteY896" fmla="*/ 247785 h 1047482"/>
                  <a:gd name="connsiteX897" fmla="*/ 96607 w 1025949"/>
                  <a:gd name="connsiteY897" fmla="*/ 246458 h 1047482"/>
                  <a:gd name="connsiteX898" fmla="*/ 95869 w 1025949"/>
                  <a:gd name="connsiteY898" fmla="*/ 245130 h 1047482"/>
                  <a:gd name="connsiteX899" fmla="*/ 94247 w 1025949"/>
                  <a:gd name="connsiteY899" fmla="*/ 243950 h 1047482"/>
                  <a:gd name="connsiteX900" fmla="*/ 91002 w 1025949"/>
                  <a:gd name="connsiteY900" fmla="*/ 244393 h 1047482"/>
                  <a:gd name="connsiteX901" fmla="*/ 88347 w 1025949"/>
                  <a:gd name="connsiteY901" fmla="*/ 244393 h 1047482"/>
                  <a:gd name="connsiteX902" fmla="*/ 86135 w 1025949"/>
                  <a:gd name="connsiteY902" fmla="*/ 244098 h 1047482"/>
                  <a:gd name="connsiteX903" fmla="*/ 84070 w 1025949"/>
                  <a:gd name="connsiteY903" fmla="*/ 244540 h 1047482"/>
                  <a:gd name="connsiteX904" fmla="*/ 82300 w 1025949"/>
                  <a:gd name="connsiteY904" fmla="*/ 246015 h 1047482"/>
                  <a:gd name="connsiteX905" fmla="*/ 80973 w 1025949"/>
                  <a:gd name="connsiteY905" fmla="*/ 247785 h 1047482"/>
                  <a:gd name="connsiteX906" fmla="*/ 79498 w 1025949"/>
                  <a:gd name="connsiteY906" fmla="*/ 249260 h 1047482"/>
                  <a:gd name="connsiteX907" fmla="*/ 75073 w 1025949"/>
                  <a:gd name="connsiteY907" fmla="*/ 250145 h 1047482"/>
                  <a:gd name="connsiteX908" fmla="*/ 72713 w 1025949"/>
                  <a:gd name="connsiteY908" fmla="*/ 250145 h 1047482"/>
                  <a:gd name="connsiteX909" fmla="*/ 70648 w 1025949"/>
                  <a:gd name="connsiteY909" fmla="*/ 251178 h 1047482"/>
                  <a:gd name="connsiteX910" fmla="*/ 67404 w 1025949"/>
                  <a:gd name="connsiteY910" fmla="*/ 251472 h 1047482"/>
                  <a:gd name="connsiteX911" fmla="*/ 65191 w 1025949"/>
                  <a:gd name="connsiteY911" fmla="*/ 252358 h 1047482"/>
                  <a:gd name="connsiteX912" fmla="*/ 61356 w 1025949"/>
                  <a:gd name="connsiteY912" fmla="*/ 252800 h 1047482"/>
                  <a:gd name="connsiteX913" fmla="*/ 56784 w 1025949"/>
                  <a:gd name="connsiteY913" fmla="*/ 253242 h 1047482"/>
                  <a:gd name="connsiteX914" fmla="*/ 54277 w 1025949"/>
                  <a:gd name="connsiteY914" fmla="*/ 254570 h 1047482"/>
                  <a:gd name="connsiteX915" fmla="*/ 53244 w 1025949"/>
                  <a:gd name="connsiteY915" fmla="*/ 255160 h 1047482"/>
                  <a:gd name="connsiteX916" fmla="*/ 50590 w 1025949"/>
                  <a:gd name="connsiteY916" fmla="*/ 256930 h 1047482"/>
                  <a:gd name="connsiteX917" fmla="*/ 46017 w 1025949"/>
                  <a:gd name="connsiteY917" fmla="*/ 259732 h 1047482"/>
                  <a:gd name="connsiteX918" fmla="*/ 43510 w 1025949"/>
                  <a:gd name="connsiteY918" fmla="*/ 260764 h 1047482"/>
                  <a:gd name="connsiteX919" fmla="*/ 40413 w 1025949"/>
                  <a:gd name="connsiteY919" fmla="*/ 263714 h 1047482"/>
                  <a:gd name="connsiteX920" fmla="*/ 36725 w 1025949"/>
                  <a:gd name="connsiteY920" fmla="*/ 266517 h 1047482"/>
                  <a:gd name="connsiteX921" fmla="*/ 34365 w 1025949"/>
                  <a:gd name="connsiteY921" fmla="*/ 267992 h 1047482"/>
                  <a:gd name="connsiteX922" fmla="*/ 30826 w 1025949"/>
                  <a:gd name="connsiteY922" fmla="*/ 268729 h 1047482"/>
                  <a:gd name="connsiteX923" fmla="*/ 29351 w 1025949"/>
                  <a:gd name="connsiteY923" fmla="*/ 269466 h 1047482"/>
                  <a:gd name="connsiteX924" fmla="*/ 28761 w 1025949"/>
                  <a:gd name="connsiteY924" fmla="*/ 270351 h 1047482"/>
                  <a:gd name="connsiteX925" fmla="*/ 29056 w 1025949"/>
                  <a:gd name="connsiteY925" fmla="*/ 271384 h 1047482"/>
                  <a:gd name="connsiteX926" fmla="*/ 28466 w 1025949"/>
                  <a:gd name="connsiteY926" fmla="*/ 274039 h 1047482"/>
                  <a:gd name="connsiteX927" fmla="*/ 27433 w 1025949"/>
                  <a:gd name="connsiteY927" fmla="*/ 279053 h 1047482"/>
                  <a:gd name="connsiteX928" fmla="*/ 27139 w 1025949"/>
                  <a:gd name="connsiteY928" fmla="*/ 281561 h 1047482"/>
                  <a:gd name="connsiteX929" fmla="*/ 26844 w 1025949"/>
                  <a:gd name="connsiteY929" fmla="*/ 282741 h 1047482"/>
                  <a:gd name="connsiteX930" fmla="*/ 24484 w 1025949"/>
                  <a:gd name="connsiteY930" fmla="*/ 286723 h 1047482"/>
                  <a:gd name="connsiteX931" fmla="*/ 21976 w 1025949"/>
                  <a:gd name="connsiteY931" fmla="*/ 290410 h 1047482"/>
                  <a:gd name="connsiteX932" fmla="*/ 20796 w 1025949"/>
                  <a:gd name="connsiteY932" fmla="*/ 292918 h 1047482"/>
                  <a:gd name="connsiteX933" fmla="*/ 20059 w 1025949"/>
                  <a:gd name="connsiteY933" fmla="*/ 294687 h 1047482"/>
                  <a:gd name="connsiteX934" fmla="*/ 20796 w 1025949"/>
                  <a:gd name="connsiteY934" fmla="*/ 296162 h 1047482"/>
                  <a:gd name="connsiteX935" fmla="*/ 21829 w 1025949"/>
                  <a:gd name="connsiteY935" fmla="*/ 298817 h 1047482"/>
                  <a:gd name="connsiteX936" fmla="*/ 22714 w 1025949"/>
                  <a:gd name="connsiteY936" fmla="*/ 301030 h 1047482"/>
                  <a:gd name="connsiteX937" fmla="*/ 23009 w 1025949"/>
                  <a:gd name="connsiteY937" fmla="*/ 302505 h 1047482"/>
                  <a:gd name="connsiteX938" fmla="*/ 22714 w 1025949"/>
                  <a:gd name="connsiteY938" fmla="*/ 304127 h 1047482"/>
                  <a:gd name="connsiteX939" fmla="*/ 21681 w 1025949"/>
                  <a:gd name="connsiteY939" fmla="*/ 305602 h 1047482"/>
                  <a:gd name="connsiteX940" fmla="*/ 20059 w 1025949"/>
                  <a:gd name="connsiteY940" fmla="*/ 306634 h 1047482"/>
                  <a:gd name="connsiteX941" fmla="*/ 17847 w 1025949"/>
                  <a:gd name="connsiteY941" fmla="*/ 306929 h 1047482"/>
                  <a:gd name="connsiteX942" fmla="*/ 13274 w 1025949"/>
                  <a:gd name="connsiteY942" fmla="*/ 309732 h 1047482"/>
                  <a:gd name="connsiteX943" fmla="*/ 8260 w 1025949"/>
                  <a:gd name="connsiteY943" fmla="*/ 313714 h 1047482"/>
                  <a:gd name="connsiteX944" fmla="*/ 6637 w 1025949"/>
                  <a:gd name="connsiteY944" fmla="*/ 315631 h 1047482"/>
                  <a:gd name="connsiteX945" fmla="*/ 6195 w 1025949"/>
                  <a:gd name="connsiteY945" fmla="*/ 317401 h 1047482"/>
                  <a:gd name="connsiteX946" fmla="*/ 5457 w 1025949"/>
                  <a:gd name="connsiteY946" fmla="*/ 320203 h 1047482"/>
                  <a:gd name="connsiteX947" fmla="*/ 5752 w 1025949"/>
                  <a:gd name="connsiteY947" fmla="*/ 321678 h 1047482"/>
                  <a:gd name="connsiteX948" fmla="*/ 6637 w 1025949"/>
                  <a:gd name="connsiteY948" fmla="*/ 322711 h 1047482"/>
                  <a:gd name="connsiteX949" fmla="*/ 7522 w 1025949"/>
                  <a:gd name="connsiteY949" fmla="*/ 325071 h 1047482"/>
                  <a:gd name="connsiteX950" fmla="*/ 7522 w 1025949"/>
                  <a:gd name="connsiteY950" fmla="*/ 326251 h 1047482"/>
                  <a:gd name="connsiteX951" fmla="*/ 6785 w 1025949"/>
                  <a:gd name="connsiteY951" fmla="*/ 326988 h 1047482"/>
                  <a:gd name="connsiteX952" fmla="*/ 5310 w 1025949"/>
                  <a:gd name="connsiteY952" fmla="*/ 326988 h 1047482"/>
                  <a:gd name="connsiteX953" fmla="*/ 3982 w 1025949"/>
                  <a:gd name="connsiteY953" fmla="*/ 327431 h 1047482"/>
                  <a:gd name="connsiteX954" fmla="*/ 2950 w 1025949"/>
                  <a:gd name="connsiteY954" fmla="*/ 328020 h 1047482"/>
                  <a:gd name="connsiteX955" fmla="*/ 1033 w 1025949"/>
                  <a:gd name="connsiteY955" fmla="*/ 328020 h 1047482"/>
                  <a:gd name="connsiteX956" fmla="*/ 1033 w 1025949"/>
                  <a:gd name="connsiteY956" fmla="*/ 329200 h 1047482"/>
                  <a:gd name="connsiteX957" fmla="*/ 1328 w 1025949"/>
                  <a:gd name="connsiteY957" fmla="*/ 330380 h 1047482"/>
                  <a:gd name="connsiteX958" fmla="*/ 1328 w 1025949"/>
                  <a:gd name="connsiteY958" fmla="*/ 331560 h 1047482"/>
                  <a:gd name="connsiteX959" fmla="*/ 590 w 1025949"/>
                  <a:gd name="connsiteY959" fmla="*/ 332298 h 1047482"/>
                  <a:gd name="connsiteX960" fmla="*/ 0 w 1025949"/>
                  <a:gd name="connsiteY960" fmla="*/ 332888 h 1047482"/>
                  <a:gd name="connsiteX961" fmla="*/ 590 w 1025949"/>
                  <a:gd name="connsiteY961" fmla="*/ 333625 h 1047482"/>
                  <a:gd name="connsiteX962" fmla="*/ 1475 w 1025949"/>
                  <a:gd name="connsiteY962" fmla="*/ 334363 h 1047482"/>
                  <a:gd name="connsiteX963" fmla="*/ 2802 w 1025949"/>
                  <a:gd name="connsiteY963" fmla="*/ 335543 h 1047482"/>
                  <a:gd name="connsiteX964" fmla="*/ 4720 w 1025949"/>
                  <a:gd name="connsiteY964" fmla="*/ 337755 h 1047482"/>
                  <a:gd name="connsiteX965" fmla="*/ 6195 w 1025949"/>
                  <a:gd name="connsiteY965" fmla="*/ 338197 h 1047482"/>
                  <a:gd name="connsiteX966" fmla="*/ 7375 w 1025949"/>
                  <a:gd name="connsiteY966" fmla="*/ 338935 h 1047482"/>
                  <a:gd name="connsiteX967" fmla="*/ 7375 w 1025949"/>
                  <a:gd name="connsiteY967" fmla="*/ 340115 h 1047482"/>
                  <a:gd name="connsiteX968" fmla="*/ 7080 w 1025949"/>
                  <a:gd name="connsiteY968" fmla="*/ 341295 h 1047482"/>
                  <a:gd name="connsiteX969" fmla="*/ 6047 w 1025949"/>
                  <a:gd name="connsiteY969" fmla="*/ 341885 h 1047482"/>
                  <a:gd name="connsiteX970" fmla="*/ 6047 w 1025949"/>
                  <a:gd name="connsiteY970" fmla="*/ 342917 h 1047482"/>
                  <a:gd name="connsiteX971" fmla="*/ 7375 w 1025949"/>
                  <a:gd name="connsiteY971" fmla="*/ 344245 h 1047482"/>
                  <a:gd name="connsiteX972" fmla="*/ 8407 w 1025949"/>
                  <a:gd name="connsiteY972" fmla="*/ 345129 h 1047482"/>
                  <a:gd name="connsiteX973" fmla="*/ 9439 w 1025949"/>
                  <a:gd name="connsiteY973" fmla="*/ 346457 h 1047482"/>
                  <a:gd name="connsiteX974" fmla="*/ 10325 w 1025949"/>
                  <a:gd name="connsiteY974" fmla="*/ 348374 h 1047482"/>
                  <a:gd name="connsiteX975" fmla="*/ 10325 w 1025949"/>
                  <a:gd name="connsiteY975" fmla="*/ 349554 h 1047482"/>
                  <a:gd name="connsiteX976" fmla="*/ 11357 w 1025949"/>
                  <a:gd name="connsiteY976" fmla="*/ 351029 h 1047482"/>
                  <a:gd name="connsiteX977" fmla="*/ 11947 w 1025949"/>
                  <a:gd name="connsiteY977" fmla="*/ 352357 h 1047482"/>
                  <a:gd name="connsiteX978" fmla="*/ 11947 w 1025949"/>
                  <a:gd name="connsiteY978" fmla="*/ 353537 h 1047482"/>
                  <a:gd name="connsiteX979" fmla="*/ 13569 w 1025949"/>
                  <a:gd name="connsiteY979" fmla="*/ 354716 h 1047482"/>
                  <a:gd name="connsiteX980" fmla="*/ 14897 w 1025949"/>
                  <a:gd name="connsiteY980" fmla="*/ 355601 h 1047482"/>
                  <a:gd name="connsiteX981" fmla="*/ 15929 w 1025949"/>
                  <a:gd name="connsiteY981" fmla="*/ 356486 h 1047482"/>
                  <a:gd name="connsiteX982" fmla="*/ 16962 w 1025949"/>
                  <a:gd name="connsiteY982" fmla="*/ 357076 h 1047482"/>
                  <a:gd name="connsiteX983" fmla="*/ 17257 w 1025949"/>
                  <a:gd name="connsiteY983" fmla="*/ 357961 h 1047482"/>
                  <a:gd name="connsiteX984" fmla="*/ 17257 w 1025949"/>
                  <a:gd name="connsiteY984" fmla="*/ 359289 h 1047482"/>
                  <a:gd name="connsiteX985" fmla="*/ 18584 w 1025949"/>
                  <a:gd name="connsiteY985" fmla="*/ 361501 h 1047482"/>
                  <a:gd name="connsiteX986" fmla="*/ 21239 w 1025949"/>
                  <a:gd name="connsiteY986" fmla="*/ 363271 h 1047482"/>
                  <a:gd name="connsiteX987" fmla="*/ 23304 w 1025949"/>
                  <a:gd name="connsiteY987" fmla="*/ 365778 h 1047482"/>
                  <a:gd name="connsiteX988" fmla="*/ 24631 w 1025949"/>
                  <a:gd name="connsiteY988" fmla="*/ 367548 h 1047482"/>
                  <a:gd name="connsiteX989" fmla="*/ 27139 w 1025949"/>
                  <a:gd name="connsiteY989" fmla="*/ 370498 h 1047482"/>
                  <a:gd name="connsiteX990" fmla="*/ 27139 w 1025949"/>
                  <a:gd name="connsiteY990" fmla="*/ 373890 h 1047482"/>
                  <a:gd name="connsiteX991" fmla="*/ 24041 w 1025949"/>
                  <a:gd name="connsiteY991" fmla="*/ 377725 h 1047482"/>
                  <a:gd name="connsiteX992" fmla="*/ 20944 w 1025949"/>
                  <a:gd name="connsiteY992" fmla="*/ 381560 h 1047482"/>
                  <a:gd name="connsiteX993" fmla="*/ 31268 w 1025949"/>
                  <a:gd name="connsiteY993" fmla="*/ 381560 h 1047482"/>
                  <a:gd name="connsiteX994" fmla="*/ 36725 w 1025949"/>
                  <a:gd name="connsiteY994" fmla="*/ 382592 h 1047482"/>
                  <a:gd name="connsiteX995" fmla="*/ 40413 w 1025949"/>
                  <a:gd name="connsiteY995" fmla="*/ 383625 h 1047482"/>
                  <a:gd name="connsiteX996" fmla="*/ 42625 w 1025949"/>
                  <a:gd name="connsiteY996" fmla="*/ 384067 h 1047482"/>
                  <a:gd name="connsiteX997" fmla="*/ 44247 w 1025949"/>
                  <a:gd name="connsiteY997" fmla="*/ 385247 h 1047482"/>
                  <a:gd name="connsiteX998" fmla="*/ 44985 w 1025949"/>
                  <a:gd name="connsiteY998" fmla="*/ 387165 h 1047482"/>
                  <a:gd name="connsiteX999" fmla="*/ 45575 w 1025949"/>
                  <a:gd name="connsiteY999" fmla="*/ 388787 h 1047482"/>
                  <a:gd name="connsiteX1000" fmla="*/ 45575 w 1025949"/>
                  <a:gd name="connsiteY1000" fmla="*/ 390999 h 1047482"/>
                  <a:gd name="connsiteX1001" fmla="*/ 47935 w 1025949"/>
                  <a:gd name="connsiteY1001" fmla="*/ 392769 h 1047482"/>
                  <a:gd name="connsiteX1002" fmla="*/ 47935 w 1025949"/>
                  <a:gd name="connsiteY1002" fmla="*/ 394539 h 1047482"/>
                  <a:gd name="connsiteX1003" fmla="*/ 47640 w 1025949"/>
                  <a:gd name="connsiteY1003" fmla="*/ 397046 h 1047482"/>
                  <a:gd name="connsiteX1004" fmla="*/ 62684 w 1025949"/>
                  <a:gd name="connsiteY1004" fmla="*/ 397046 h 1047482"/>
                  <a:gd name="connsiteX1005" fmla="*/ 69764 w 1025949"/>
                  <a:gd name="connsiteY1005" fmla="*/ 396604 h 1047482"/>
                  <a:gd name="connsiteX1006" fmla="*/ 72418 w 1025949"/>
                  <a:gd name="connsiteY1006" fmla="*/ 396014 h 1047482"/>
                  <a:gd name="connsiteX1007" fmla="*/ 75663 w 1025949"/>
                  <a:gd name="connsiteY1007" fmla="*/ 393064 h 1047482"/>
                  <a:gd name="connsiteX1008" fmla="*/ 77581 w 1025949"/>
                  <a:gd name="connsiteY1008" fmla="*/ 392179 h 1047482"/>
                  <a:gd name="connsiteX1009" fmla="*/ 79498 w 1025949"/>
                  <a:gd name="connsiteY1009" fmla="*/ 390852 h 1047482"/>
                  <a:gd name="connsiteX1010" fmla="*/ 81710 w 1025949"/>
                  <a:gd name="connsiteY1010" fmla="*/ 388344 h 1047482"/>
                  <a:gd name="connsiteX1011" fmla="*/ 83480 w 1025949"/>
                  <a:gd name="connsiteY1011" fmla="*/ 387165 h 1047482"/>
                  <a:gd name="connsiteX1012" fmla="*/ 84955 w 1025949"/>
                  <a:gd name="connsiteY1012" fmla="*/ 385690 h 1047482"/>
                  <a:gd name="connsiteX1013" fmla="*/ 87167 w 1025949"/>
                  <a:gd name="connsiteY1013" fmla="*/ 384215 h 1047482"/>
                  <a:gd name="connsiteX1014" fmla="*/ 88052 w 1025949"/>
                  <a:gd name="connsiteY1014" fmla="*/ 383182 h 1047482"/>
                  <a:gd name="connsiteX1015" fmla="*/ 88790 w 1025949"/>
                  <a:gd name="connsiteY1015" fmla="*/ 382740 h 1047482"/>
                  <a:gd name="connsiteX1016" fmla="*/ 90560 w 1025949"/>
                  <a:gd name="connsiteY1016" fmla="*/ 382002 h 1047482"/>
                  <a:gd name="connsiteX1017" fmla="*/ 89822 w 1025949"/>
                  <a:gd name="connsiteY1017" fmla="*/ 383330 h 1047482"/>
                  <a:gd name="connsiteX1018" fmla="*/ 89232 w 1025949"/>
                  <a:gd name="connsiteY1018" fmla="*/ 384805 h 1047482"/>
                  <a:gd name="connsiteX1019" fmla="*/ 89232 w 1025949"/>
                  <a:gd name="connsiteY1019" fmla="*/ 386870 h 1047482"/>
                  <a:gd name="connsiteX1020" fmla="*/ 89822 w 1025949"/>
                  <a:gd name="connsiteY1020" fmla="*/ 389082 h 1047482"/>
                  <a:gd name="connsiteX1021" fmla="*/ 89085 w 1025949"/>
                  <a:gd name="connsiteY1021" fmla="*/ 390704 h 1047482"/>
                  <a:gd name="connsiteX1022" fmla="*/ 87905 w 1025949"/>
                  <a:gd name="connsiteY1022" fmla="*/ 392179 h 1047482"/>
                  <a:gd name="connsiteX1023" fmla="*/ 87905 w 1025949"/>
                  <a:gd name="connsiteY1023" fmla="*/ 423300 h 1047482"/>
                  <a:gd name="connsiteX1024" fmla="*/ 88937 w 1025949"/>
                  <a:gd name="connsiteY1024" fmla="*/ 422415 h 1047482"/>
                  <a:gd name="connsiteX1025" fmla="*/ 90560 w 1025949"/>
                  <a:gd name="connsiteY1025" fmla="*/ 421677 h 1047482"/>
                  <a:gd name="connsiteX1026" fmla="*/ 92772 w 1025949"/>
                  <a:gd name="connsiteY1026" fmla="*/ 423742 h 1047482"/>
                  <a:gd name="connsiteX1027" fmla="*/ 94247 w 1025949"/>
                  <a:gd name="connsiteY1027" fmla="*/ 424627 h 1047482"/>
                  <a:gd name="connsiteX1028" fmla="*/ 96902 w 1025949"/>
                  <a:gd name="connsiteY1028" fmla="*/ 424627 h 1047482"/>
                  <a:gd name="connsiteX1029" fmla="*/ 98672 w 1025949"/>
                  <a:gd name="connsiteY1029" fmla="*/ 424332 h 1047482"/>
                  <a:gd name="connsiteX1030" fmla="*/ 102654 w 1025949"/>
                  <a:gd name="connsiteY1030" fmla="*/ 422562 h 1047482"/>
                  <a:gd name="connsiteX1031" fmla="*/ 105456 w 1025949"/>
                  <a:gd name="connsiteY1031" fmla="*/ 421235 h 1047482"/>
                  <a:gd name="connsiteX1032" fmla="*/ 108554 w 1025949"/>
                  <a:gd name="connsiteY1032" fmla="*/ 421235 h 1047482"/>
                  <a:gd name="connsiteX1033" fmla="*/ 112831 w 1025949"/>
                  <a:gd name="connsiteY1033" fmla="*/ 421825 h 1047482"/>
                  <a:gd name="connsiteX1034" fmla="*/ 124483 w 1025949"/>
                  <a:gd name="connsiteY1034" fmla="*/ 421825 h 1047482"/>
                  <a:gd name="connsiteX1035" fmla="*/ 130382 w 1025949"/>
                  <a:gd name="connsiteY1035" fmla="*/ 422857 h 1047482"/>
                  <a:gd name="connsiteX1036" fmla="*/ 134365 w 1025949"/>
                  <a:gd name="connsiteY1036" fmla="*/ 423300 h 1047482"/>
                  <a:gd name="connsiteX1037" fmla="*/ 135987 w 1025949"/>
                  <a:gd name="connsiteY1037" fmla="*/ 424185 h 1047482"/>
                  <a:gd name="connsiteX1038" fmla="*/ 136429 w 1025949"/>
                  <a:gd name="connsiteY1038" fmla="*/ 425512 h 1047482"/>
                  <a:gd name="connsiteX1039" fmla="*/ 137609 w 1025949"/>
                  <a:gd name="connsiteY1039" fmla="*/ 426102 h 1047482"/>
                  <a:gd name="connsiteX1040" fmla="*/ 138937 w 1025949"/>
                  <a:gd name="connsiteY1040" fmla="*/ 425807 h 1047482"/>
                  <a:gd name="connsiteX1041" fmla="*/ 140412 w 1025949"/>
                  <a:gd name="connsiteY1041" fmla="*/ 425807 h 1047482"/>
                  <a:gd name="connsiteX1042" fmla="*/ 143657 w 1025949"/>
                  <a:gd name="connsiteY1042" fmla="*/ 424332 h 1047482"/>
                  <a:gd name="connsiteX1043" fmla="*/ 146312 w 1025949"/>
                  <a:gd name="connsiteY1043" fmla="*/ 423447 h 1047482"/>
                  <a:gd name="connsiteX1044" fmla="*/ 148524 w 1025949"/>
                  <a:gd name="connsiteY1044" fmla="*/ 422267 h 1047482"/>
                  <a:gd name="connsiteX1045" fmla="*/ 149704 w 1025949"/>
                  <a:gd name="connsiteY1045" fmla="*/ 421235 h 1047482"/>
                  <a:gd name="connsiteX1046" fmla="*/ 152506 w 1025949"/>
                  <a:gd name="connsiteY1046" fmla="*/ 417400 h 1047482"/>
                  <a:gd name="connsiteX1047" fmla="*/ 154718 w 1025949"/>
                  <a:gd name="connsiteY1047" fmla="*/ 415188 h 1047482"/>
                  <a:gd name="connsiteX1048" fmla="*/ 156783 w 1025949"/>
                  <a:gd name="connsiteY1048" fmla="*/ 414450 h 1047482"/>
                  <a:gd name="connsiteX1049" fmla="*/ 160913 w 1025949"/>
                  <a:gd name="connsiteY1049" fmla="*/ 414155 h 1047482"/>
                  <a:gd name="connsiteX1050" fmla="*/ 162240 w 1025949"/>
                  <a:gd name="connsiteY1050" fmla="*/ 414745 h 1047482"/>
                  <a:gd name="connsiteX1051" fmla="*/ 163863 w 1025949"/>
                  <a:gd name="connsiteY1051" fmla="*/ 414745 h 1047482"/>
                  <a:gd name="connsiteX1052" fmla="*/ 165338 w 1025949"/>
                  <a:gd name="connsiteY1052" fmla="*/ 412385 h 1047482"/>
                  <a:gd name="connsiteX1053" fmla="*/ 167550 w 1025949"/>
                  <a:gd name="connsiteY1053" fmla="*/ 409878 h 1047482"/>
                  <a:gd name="connsiteX1054" fmla="*/ 171827 w 1025949"/>
                  <a:gd name="connsiteY1054" fmla="*/ 406781 h 1047482"/>
                  <a:gd name="connsiteX1055" fmla="*/ 174040 w 1025949"/>
                  <a:gd name="connsiteY1055" fmla="*/ 405896 h 1047482"/>
                  <a:gd name="connsiteX1056" fmla="*/ 175367 w 1025949"/>
                  <a:gd name="connsiteY1056" fmla="*/ 404863 h 1047482"/>
                  <a:gd name="connsiteX1057" fmla="*/ 177727 w 1025949"/>
                  <a:gd name="connsiteY1057" fmla="*/ 404863 h 1047482"/>
                  <a:gd name="connsiteX1058" fmla="*/ 179792 w 1025949"/>
                  <a:gd name="connsiteY1058" fmla="*/ 403536 h 1047482"/>
                  <a:gd name="connsiteX1059" fmla="*/ 189821 w 1025949"/>
                  <a:gd name="connsiteY1059" fmla="*/ 395866 h 1047482"/>
                  <a:gd name="connsiteX1060" fmla="*/ 193804 w 1025949"/>
                  <a:gd name="connsiteY1060" fmla="*/ 393949 h 1047482"/>
                  <a:gd name="connsiteX1061" fmla="*/ 196311 w 1025949"/>
                  <a:gd name="connsiteY1061" fmla="*/ 393654 h 1047482"/>
                  <a:gd name="connsiteX1062" fmla="*/ 198376 w 1025949"/>
                  <a:gd name="connsiteY1062" fmla="*/ 393212 h 1047482"/>
                  <a:gd name="connsiteX1063" fmla="*/ 201916 w 1025949"/>
                  <a:gd name="connsiteY1063" fmla="*/ 392179 h 1047482"/>
                  <a:gd name="connsiteX1064" fmla="*/ 210765 w 1025949"/>
                  <a:gd name="connsiteY1064" fmla="*/ 391147 h 1047482"/>
                  <a:gd name="connsiteX1065" fmla="*/ 216517 w 1025949"/>
                  <a:gd name="connsiteY1065" fmla="*/ 390704 h 1047482"/>
                  <a:gd name="connsiteX1066" fmla="*/ 218287 w 1025949"/>
                  <a:gd name="connsiteY1066" fmla="*/ 391737 h 1047482"/>
                  <a:gd name="connsiteX1067" fmla="*/ 220352 w 1025949"/>
                  <a:gd name="connsiteY1067" fmla="*/ 391442 h 1047482"/>
                  <a:gd name="connsiteX1068" fmla="*/ 222122 w 1025949"/>
                  <a:gd name="connsiteY1068" fmla="*/ 389672 h 1047482"/>
                  <a:gd name="connsiteX1069" fmla="*/ 223597 w 1025949"/>
                  <a:gd name="connsiteY1069" fmla="*/ 389082 h 1047482"/>
                  <a:gd name="connsiteX1070" fmla="*/ 224629 w 1025949"/>
                  <a:gd name="connsiteY1070" fmla="*/ 389082 h 1047482"/>
                  <a:gd name="connsiteX1071" fmla="*/ 226104 w 1025949"/>
                  <a:gd name="connsiteY1071" fmla="*/ 391147 h 1047482"/>
                  <a:gd name="connsiteX1072" fmla="*/ 226842 w 1025949"/>
                  <a:gd name="connsiteY1072" fmla="*/ 393359 h 1047482"/>
                  <a:gd name="connsiteX1073" fmla="*/ 226399 w 1025949"/>
                  <a:gd name="connsiteY1073" fmla="*/ 394982 h 1047482"/>
                  <a:gd name="connsiteX1074" fmla="*/ 226399 w 1025949"/>
                  <a:gd name="connsiteY1074" fmla="*/ 397341 h 1047482"/>
                  <a:gd name="connsiteX1075" fmla="*/ 227137 w 1025949"/>
                  <a:gd name="connsiteY1075" fmla="*/ 400439 h 1047482"/>
                  <a:gd name="connsiteX1076" fmla="*/ 226694 w 1025949"/>
                  <a:gd name="connsiteY1076" fmla="*/ 403241 h 1047482"/>
                  <a:gd name="connsiteX1077" fmla="*/ 224482 w 1025949"/>
                  <a:gd name="connsiteY1077" fmla="*/ 406928 h 1047482"/>
                  <a:gd name="connsiteX1078" fmla="*/ 223449 w 1025949"/>
                  <a:gd name="connsiteY1078" fmla="*/ 408403 h 1047482"/>
                  <a:gd name="connsiteX1079" fmla="*/ 223154 w 1025949"/>
                  <a:gd name="connsiteY1079" fmla="*/ 409878 h 1047482"/>
                  <a:gd name="connsiteX1080" fmla="*/ 223154 w 1025949"/>
                  <a:gd name="connsiteY1080" fmla="*/ 411943 h 1047482"/>
                  <a:gd name="connsiteX1081" fmla="*/ 224334 w 1025949"/>
                  <a:gd name="connsiteY1081" fmla="*/ 415335 h 1047482"/>
                  <a:gd name="connsiteX1082" fmla="*/ 226104 w 1025949"/>
                  <a:gd name="connsiteY1082" fmla="*/ 420055 h 1047482"/>
                  <a:gd name="connsiteX1083" fmla="*/ 226399 w 1025949"/>
                  <a:gd name="connsiteY1083" fmla="*/ 423595 h 1047482"/>
                  <a:gd name="connsiteX1084" fmla="*/ 225219 w 1025949"/>
                  <a:gd name="connsiteY1084" fmla="*/ 425807 h 1047482"/>
                  <a:gd name="connsiteX1085" fmla="*/ 224629 w 1025949"/>
                  <a:gd name="connsiteY1085" fmla="*/ 427725 h 1047482"/>
                  <a:gd name="connsiteX1086" fmla="*/ 224629 w 1025949"/>
                  <a:gd name="connsiteY1086" fmla="*/ 429347 h 1047482"/>
                  <a:gd name="connsiteX1087" fmla="*/ 225219 w 1025949"/>
                  <a:gd name="connsiteY1087" fmla="*/ 430527 h 1047482"/>
                  <a:gd name="connsiteX1088" fmla="*/ 225957 w 1025949"/>
                  <a:gd name="connsiteY1088" fmla="*/ 431117 h 1047482"/>
                  <a:gd name="connsiteX1089" fmla="*/ 226399 w 1025949"/>
                  <a:gd name="connsiteY1089" fmla="*/ 432444 h 1047482"/>
                  <a:gd name="connsiteX1090" fmla="*/ 226399 w 1025949"/>
                  <a:gd name="connsiteY1090" fmla="*/ 434362 h 1047482"/>
                  <a:gd name="connsiteX1091" fmla="*/ 227579 w 1025949"/>
                  <a:gd name="connsiteY1091" fmla="*/ 436279 h 1047482"/>
                  <a:gd name="connsiteX1092" fmla="*/ 229497 w 1025949"/>
                  <a:gd name="connsiteY1092" fmla="*/ 438049 h 1047482"/>
                  <a:gd name="connsiteX1093" fmla="*/ 230234 w 1025949"/>
                  <a:gd name="connsiteY1093" fmla="*/ 439819 h 1047482"/>
                  <a:gd name="connsiteX1094" fmla="*/ 229791 w 1025949"/>
                  <a:gd name="connsiteY1094" fmla="*/ 441441 h 1047482"/>
                  <a:gd name="connsiteX1095" fmla="*/ 229791 w 1025949"/>
                  <a:gd name="connsiteY1095" fmla="*/ 442474 h 1047482"/>
                  <a:gd name="connsiteX1096" fmla="*/ 230529 w 1025949"/>
                  <a:gd name="connsiteY1096" fmla="*/ 442916 h 1047482"/>
                  <a:gd name="connsiteX1097" fmla="*/ 231119 w 1025949"/>
                  <a:gd name="connsiteY1097" fmla="*/ 442621 h 1047482"/>
                  <a:gd name="connsiteX1098" fmla="*/ 231856 w 1025949"/>
                  <a:gd name="connsiteY1098" fmla="*/ 442179 h 1047482"/>
                  <a:gd name="connsiteX1099" fmla="*/ 232446 w 1025949"/>
                  <a:gd name="connsiteY1099" fmla="*/ 442179 h 1047482"/>
                  <a:gd name="connsiteX1100" fmla="*/ 233774 w 1025949"/>
                  <a:gd name="connsiteY1100" fmla="*/ 444686 h 1047482"/>
                  <a:gd name="connsiteX1101" fmla="*/ 233774 w 1025949"/>
                  <a:gd name="connsiteY1101" fmla="*/ 445129 h 1047482"/>
                  <a:gd name="connsiteX1102" fmla="*/ 234659 w 1025949"/>
                  <a:gd name="connsiteY1102" fmla="*/ 447046 h 1047482"/>
                  <a:gd name="connsiteX1103" fmla="*/ 234954 w 1025949"/>
                  <a:gd name="connsiteY1103" fmla="*/ 448521 h 1047482"/>
                  <a:gd name="connsiteX1104" fmla="*/ 237019 w 1025949"/>
                  <a:gd name="connsiteY1104" fmla="*/ 449258 h 1047482"/>
                  <a:gd name="connsiteX1105" fmla="*/ 239231 w 1025949"/>
                  <a:gd name="connsiteY1105" fmla="*/ 449848 h 1047482"/>
                  <a:gd name="connsiteX1106" fmla="*/ 240411 w 1025949"/>
                  <a:gd name="connsiteY1106" fmla="*/ 450586 h 1047482"/>
                  <a:gd name="connsiteX1107" fmla="*/ 242918 w 1025949"/>
                  <a:gd name="connsiteY1107" fmla="*/ 452946 h 1047482"/>
                  <a:gd name="connsiteX1108" fmla="*/ 244983 w 1025949"/>
                  <a:gd name="connsiteY1108" fmla="*/ 454421 h 1047482"/>
                  <a:gd name="connsiteX1109" fmla="*/ 247490 w 1025949"/>
                  <a:gd name="connsiteY1109" fmla="*/ 455601 h 1047482"/>
                  <a:gd name="connsiteX1110" fmla="*/ 248375 w 1025949"/>
                  <a:gd name="connsiteY1110" fmla="*/ 457518 h 1047482"/>
                  <a:gd name="connsiteX1111" fmla="*/ 249998 w 1025949"/>
                  <a:gd name="connsiteY1111" fmla="*/ 460468 h 1047482"/>
                  <a:gd name="connsiteX1112" fmla="*/ 254275 w 1025949"/>
                  <a:gd name="connsiteY1112" fmla="*/ 461647 h 1047482"/>
                  <a:gd name="connsiteX1113" fmla="*/ 259290 w 1025949"/>
                  <a:gd name="connsiteY1113" fmla="*/ 462238 h 1047482"/>
                  <a:gd name="connsiteX1114" fmla="*/ 262534 w 1025949"/>
                  <a:gd name="connsiteY1114" fmla="*/ 462827 h 1047482"/>
                  <a:gd name="connsiteX1115" fmla="*/ 266517 w 1025949"/>
                  <a:gd name="connsiteY1115" fmla="*/ 461205 h 1047482"/>
                  <a:gd name="connsiteX1116" fmla="*/ 269172 w 1025949"/>
                  <a:gd name="connsiteY1116" fmla="*/ 461500 h 1047482"/>
                  <a:gd name="connsiteX1117" fmla="*/ 271827 w 1025949"/>
                  <a:gd name="connsiteY1117" fmla="*/ 462533 h 1047482"/>
                  <a:gd name="connsiteX1118" fmla="*/ 273006 w 1025949"/>
                  <a:gd name="connsiteY1118" fmla="*/ 463270 h 1047482"/>
                  <a:gd name="connsiteX1119" fmla="*/ 275071 w 1025949"/>
                  <a:gd name="connsiteY1119" fmla="*/ 464745 h 1047482"/>
                  <a:gd name="connsiteX1120" fmla="*/ 278169 w 1025949"/>
                  <a:gd name="connsiteY1120" fmla="*/ 466662 h 1047482"/>
                  <a:gd name="connsiteX1121" fmla="*/ 280676 w 1025949"/>
                  <a:gd name="connsiteY1121" fmla="*/ 467400 h 1047482"/>
                  <a:gd name="connsiteX1122" fmla="*/ 282446 w 1025949"/>
                  <a:gd name="connsiteY1122" fmla="*/ 466367 h 1047482"/>
                  <a:gd name="connsiteX1123" fmla="*/ 284068 w 1025949"/>
                  <a:gd name="connsiteY1123" fmla="*/ 465925 h 1047482"/>
                  <a:gd name="connsiteX1124" fmla="*/ 285396 w 1025949"/>
                  <a:gd name="connsiteY1124" fmla="*/ 466367 h 1047482"/>
                  <a:gd name="connsiteX1125" fmla="*/ 286133 w 1025949"/>
                  <a:gd name="connsiteY1125" fmla="*/ 468580 h 1047482"/>
                  <a:gd name="connsiteX1126" fmla="*/ 286871 w 1025949"/>
                  <a:gd name="connsiteY1126" fmla="*/ 470055 h 1047482"/>
                  <a:gd name="connsiteX1127" fmla="*/ 288345 w 1025949"/>
                  <a:gd name="connsiteY1127" fmla="*/ 471087 h 1047482"/>
                  <a:gd name="connsiteX1128" fmla="*/ 291590 w 1025949"/>
                  <a:gd name="connsiteY1128" fmla="*/ 473889 h 1047482"/>
                  <a:gd name="connsiteX1129" fmla="*/ 293360 w 1025949"/>
                  <a:gd name="connsiteY1129" fmla="*/ 475069 h 1047482"/>
                  <a:gd name="connsiteX1130" fmla="*/ 295425 w 1025949"/>
                  <a:gd name="connsiteY1130" fmla="*/ 475069 h 1047482"/>
                  <a:gd name="connsiteX1131" fmla="*/ 299702 w 1025949"/>
                  <a:gd name="connsiteY1131" fmla="*/ 476839 h 1047482"/>
                  <a:gd name="connsiteX1132" fmla="*/ 304275 w 1025949"/>
                  <a:gd name="connsiteY1132" fmla="*/ 478609 h 1047482"/>
                  <a:gd name="connsiteX1133" fmla="*/ 306634 w 1025949"/>
                  <a:gd name="connsiteY1133" fmla="*/ 478904 h 1047482"/>
                  <a:gd name="connsiteX1134" fmla="*/ 308994 w 1025949"/>
                  <a:gd name="connsiteY1134" fmla="*/ 478609 h 1047482"/>
                  <a:gd name="connsiteX1135" fmla="*/ 310469 w 1025949"/>
                  <a:gd name="connsiteY1135" fmla="*/ 479347 h 1047482"/>
                  <a:gd name="connsiteX1136" fmla="*/ 311059 w 1025949"/>
                  <a:gd name="connsiteY1136" fmla="*/ 481559 h 1047482"/>
                  <a:gd name="connsiteX1137" fmla="*/ 315041 w 1025949"/>
                  <a:gd name="connsiteY1137" fmla="*/ 485836 h 1047482"/>
                  <a:gd name="connsiteX1138" fmla="*/ 316959 w 1025949"/>
                  <a:gd name="connsiteY1138" fmla="*/ 487458 h 1047482"/>
                  <a:gd name="connsiteX1139" fmla="*/ 319171 w 1025949"/>
                  <a:gd name="connsiteY1139" fmla="*/ 488933 h 1047482"/>
                  <a:gd name="connsiteX1140" fmla="*/ 324776 w 1025949"/>
                  <a:gd name="connsiteY1140" fmla="*/ 488933 h 1047482"/>
                  <a:gd name="connsiteX1141" fmla="*/ 326398 w 1025949"/>
                  <a:gd name="connsiteY1141" fmla="*/ 489376 h 1047482"/>
                  <a:gd name="connsiteX1142" fmla="*/ 328906 w 1025949"/>
                  <a:gd name="connsiteY1142" fmla="*/ 488933 h 1047482"/>
                  <a:gd name="connsiteX1143" fmla="*/ 336428 w 1025949"/>
                  <a:gd name="connsiteY1143" fmla="*/ 488196 h 1047482"/>
                  <a:gd name="connsiteX1144" fmla="*/ 337755 w 1025949"/>
                  <a:gd name="connsiteY1144" fmla="*/ 487901 h 1047482"/>
                  <a:gd name="connsiteX1145" fmla="*/ 342032 w 1025949"/>
                  <a:gd name="connsiteY1145" fmla="*/ 489818 h 1047482"/>
                  <a:gd name="connsiteX1146" fmla="*/ 347047 w 1025949"/>
                  <a:gd name="connsiteY1146" fmla="*/ 492473 h 1047482"/>
                  <a:gd name="connsiteX1147" fmla="*/ 350439 w 1025949"/>
                  <a:gd name="connsiteY1147" fmla="*/ 494686 h 1047482"/>
                  <a:gd name="connsiteX1148" fmla="*/ 352799 w 1025949"/>
                  <a:gd name="connsiteY1148" fmla="*/ 495866 h 1047482"/>
                  <a:gd name="connsiteX1149" fmla="*/ 353979 w 1025949"/>
                  <a:gd name="connsiteY1149" fmla="*/ 497783 h 1047482"/>
                  <a:gd name="connsiteX1150" fmla="*/ 355012 w 1025949"/>
                  <a:gd name="connsiteY1150" fmla="*/ 499848 h 1047482"/>
                  <a:gd name="connsiteX1151" fmla="*/ 355454 w 1025949"/>
                  <a:gd name="connsiteY1151" fmla="*/ 502060 h 1047482"/>
                  <a:gd name="connsiteX1152" fmla="*/ 354864 w 1025949"/>
                  <a:gd name="connsiteY1152" fmla="*/ 504125 h 1047482"/>
                  <a:gd name="connsiteX1153" fmla="*/ 353979 w 1025949"/>
                  <a:gd name="connsiteY1153" fmla="*/ 505010 h 1047482"/>
                  <a:gd name="connsiteX1154" fmla="*/ 353684 w 1025949"/>
                  <a:gd name="connsiteY1154" fmla="*/ 506337 h 1047482"/>
                  <a:gd name="connsiteX1155" fmla="*/ 354127 w 1025949"/>
                  <a:gd name="connsiteY1155" fmla="*/ 508402 h 1047482"/>
                  <a:gd name="connsiteX1156" fmla="*/ 355749 w 1025949"/>
                  <a:gd name="connsiteY1156" fmla="*/ 510320 h 1047482"/>
                  <a:gd name="connsiteX1157" fmla="*/ 356339 w 1025949"/>
                  <a:gd name="connsiteY1157" fmla="*/ 512532 h 1047482"/>
                  <a:gd name="connsiteX1158" fmla="*/ 357224 w 1025949"/>
                  <a:gd name="connsiteY1158" fmla="*/ 516514 h 1047482"/>
                  <a:gd name="connsiteX1159" fmla="*/ 358256 w 1025949"/>
                  <a:gd name="connsiteY1159" fmla="*/ 517842 h 1047482"/>
                  <a:gd name="connsiteX1160" fmla="*/ 358994 w 1025949"/>
                  <a:gd name="connsiteY1160" fmla="*/ 530378 h 1047482"/>
                  <a:gd name="connsiteX1161" fmla="*/ 355601 w 1025949"/>
                  <a:gd name="connsiteY1161" fmla="*/ 530378 h 1047482"/>
                  <a:gd name="connsiteX1162" fmla="*/ 350882 w 1025949"/>
                  <a:gd name="connsiteY1162" fmla="*/ 530674 h 1047482"/>
                  <a:gd name="connsiteX1163" fmla="*/ 352209 w 1025949"/>
                  <a:gd name="connsiteY1163" fmla="*/ 531853 h 1047482"/>
                  <a:gd name="connsiteX1164" fmla="*/ 356192 w 1025949"/>
                  <a:gd name="connsiteY1164" fmla="*/ 536573 h 1047482"/>
                  <a:gd name="connsiteX1165" fmla="*/ 359731 w 1025949"/>
                  <a:gd name="connsiteY1165" fmla="*/ 540850 h 1047482"/>
                  <a:gd name="connsiteX1166" fmla="*/ 360321 w 1025949"/>
                  <a:gd name="connsiteY1166" fmla="*/ 547783 h 1047482"/>
                  <a:gd name="connsiteX1167" fmla="*/ 360616 w 1025949"/>
                  <a:gd name="connsiteY1167" fmla="*/ 552060 h 1047482"/>
                  <a:gd name="connsiteX1168" fmla="*/ 361059 w 1025949"/>
                  <a:gd name="connsiteY1168" fmla="*/ 558254 h 1047482"/>
                  <a:gd name="connsiteX1169" fmla="*/ 361354 w 1025949"/>
                  <a:gd name="connsiteY1169" fmla="*/ 561942 h 1047482"/>
                  <a:gd name="connsiteX1170" fmla="*/ 370351 w 1025949"/>
                  <a:gd name="connsiteY1170" fmla="*/ 562237 h 1047482"/>
                  <a:gd name="connsiteX1171" fmla="*/ 380675 w 1025949"/>
                  <a:gd name="connsiteY1171" fmla="*/ 562679 h 1047482"/>
                  <a:gd name="connsiteX1172" fmla="*/ 393212 w 1025949"/>
                  <a:gd name="connsiteY1172" fmla="*/ 563122 h 1047482"/>
                  <a:gd name="connsiteX1173" fmla="*/ 404126 w 1025949"/>
                  <a:gd name="connsiteY1173" fmla="*/ 563564 h 1047482"/>
                  <a:gd name="connsiteX1174" fmla="*/ 405159 w 1025949"/>
                  <a:gd name="connsiteY1174" fmla="*/ 563564 h 1047482"/>
                  <a:gd name="connsiteX1175" fmla="*/ 407076 w 1025949"/>
                  <a:gd name="connsiteY1175" fmla="*/ 562974 h 1047482"/>
                  <a:gd name="connsiteX1176" fmla="*/ 408403 w 1025949"/>
                  <a:gd name="connsiteY1176" fmla="*/ 562384 h 1047482"/>
                  <a:gd name="connsiteX1177" fmla="*/ 409141 w 1025949"/>
                  <a:gd name="connsiteY1177" fmla="*/ 562384 h 1047482"/>
                  <a:gd name="connsiteX1178" fmla="*/ 409141 w 1025949"/>
                  <a:gd name="connsiteY1178" fmla="*/ 567841 h 1047482"/>
                  <a:gd name="connsiteX1179" fmla="*/ 405896 w 1025949"/>
                  <a:gd name="connsiteY1179" fmla="*/ 572119 h 1047482"/>
                  <a:gd name="connsiteX1180" fmla="*/ 405896 w 1025949"/>
                  <a:gd name="connsiteY1180" fmla="*/ 573446 h 1047482"/>
                  <a:gd name="connsiteX1181" fmla="*/ 406191 w 1025949"/>
                  <a:gd name="connsiteY1181" fmla="*/ 579051 h 1047482"/>
                  <a:gd name="connsiteX1182" fmla="*/ 407371 w 1025949"/>
                  <a:gd name="connsiteY1182" fmla="*/ 583623 h 1047482"/>
                  <a:gd name="connsiteX1183" fmla="*/ 407961 w 1025949"/>
                  <a:gd name="connsiteY1183" fmla="*/ 587753 h 1047482"/>
                  <a:gd name="connsiteX1184" fmla="*/ 409288 w 1025949"/>
                  <a:gd name="connsiteY1184" fmla="*/ 589080 h 1047482"/>
                  <a:gd name="connsiteX1185" fmla="*/ 412976 w 1025949"/>
                  <a:gd name="connsiteY1185" fmla="*/ 591292 h 1047482"/>
                  <a:gd name="connsiteX1186" fmla="*/ 418580 w 1025949"/>
                  <a:gd name="connsiteY1186" fmla="*/ 595275 h 1047482"/>
                  <a:gd name="connsiteX1187" fmla="*/ 420793 w 1025949"/>
                  <a:gd name="connsiteY1187" fmla="*/ 595865 h 1047482"/>
                  <a:gd name="connsiteX1188" fmla="*/ 422710 w 1025949"/>
                  <a:gd name="connsiteY1188" fmla="*/ 595275 h 1047482"/>
                  <a:gd name="connsiteX1189" fmla="*/ 423890 w 1025949"/>
                  <a:gd name="connsiteY1189" fmla="*/ 596897 h 1047482"/>
                  <a:gd name="connsiteX1190" fmla="*/ 424185 w 1025949"/>
                  <a:gd name="connsiteY1190" fmla="*/ 599552 h 1047482"/>
                  <a:gd name="connsiteX1191" fmla="*/ 427282 w 1025949"/>
                  <a:gd name="connsiteY1191" fmla="*/ 606926 h 1047482"/>
                  <a:gd name="connsiteX1192" fmla="*/ 429200 w 1025949"/>
                  <a:gd name="connsiteY1192" fmla="*/ 611646 h 1047482"/>
                  <a:gd name="connsiteX1193" fmla="*/ 430085 w 1025949"/>
                  <a:gd name="connsiteY1193" fmla="*/ 613268 h 1047482"/>
                  <a:gd name="connsiteX1194" fmla="*/ 431560 w 1025949"/>
                  <a:gd name="connsiteY1194" fmla="*/ 614154 h 1047482"/>
                  <a:gd name="connsiteX1195" fmla="*/ 431265 w 1025949"/>
                  <a:gd name="connsiteY1195" fmla="*/ 614743 h 1047482"/>
                  <a:gd name="connsiteX1196" fmla="*/ 430085 w 1025949"/>
                  <a:gd name="connsiteY1196" fmla="*/ 615039 h 1047482"/>
                  <a:gd name="connsiteX1197" fmla="*/ 429495 w 1025949"/>
                  <a:gd name="connsiteY1197" fmla="*/ 615923 h 1047482"/>
                  <a:gd name="connsiteX1198" fmla="*/ 427725 w 1025949"/>
                  <a:gd name="connsiteY1198" fmla="*/ 621233 h 1047482"/>
                  <a:gd name="connsiteX1199" fmla="*/ 425512 w 1025949"/>
                  <a:gd name="connsiteY1199" fmla="*/ 628165 h 1047482"/>
                  <a:gd name="connsiteX1200" fmla="*/ 424037 w 1025949"/>
                  <a:gd name="connsiteY1200" fmla="*/ 633032 h 1047482"/>
                  <a:gd name="connsiteX1201" fmla="*/ 425365 w 1025949"/>
                  <a:gd name="connsiteY1201" fmla="*/ 633032 h 1047482"/>
                  <a:gd name="connsiteX1202" fmla="*/ 425365 w 1025949"/>
                  <a:gd name="connsiteY1202" fmla="*/ 634507 h 1047482"/>
                  <a:gd name="connsiteX1203" fmla="*/ 425660 w 1025949"/>
                  <a:gd name="connsiteY1203" fmla="*/ 636572 h 1047482"/>
                  <a:gd name="connsiteX1204" fmla="*/ 424037 w 1025949"/>
                  <a:gd name="connsiteY1204" fmla="*/ 636867 h 1047482"/>
                  <a:gd name="connsiteX1205" fmla="*/ 423595 w 1025949"/>
                  <a:gd name="connsiteY1205" fmla="*/ 637605 h 1047482"/>
                  <a:gd name="connsiteX1206" fmla="*/ 421678 w 1025949"/>
                  <a:gd name="connsiteY1206" fmla="*/ 641587 h 1047482"/>
                  <a:gd name="connsiteX1207" fmla="*/ 419170 w 1025949"/>
                  <a:gd name="connsiteY1207" fmla="*/ 646897 h 1047482"/>
                  <a:gd name="connsiteX1208" fmla="*/ 416515 w 1025949"/>
                  <a:gd name="connsiteY1208" fmla="*/ 652354 h 1047482"/>
                  <a:gd name="connsiteX1209" fmla="*/ 414893 w 1025949"/>
                  <a:gd name="connsiteY1209" fmla="*/ 655599 h 1047482"/>
                  <a:gd name="connsiteX1210" fmla="*/ 417548 w 1025949"/>
                  <a:gd name="connsiteY1210" fmla="*/ 657959 h 1047482"/>
                  <a:gd name="connsiteX1211" fmla="*/ 421973 w 1025949"/>
                  <a:gd name="connsiteY1211" fmla="*/ 661941 h 1047482"/>
                  <a:gd name="connsiteX1212" fmla="*/ 421235 w 1025949"/>
                  <a:gd name="connsiteY1212" fmla="*/ 662973 h 1047482"/>
                  <a:gd name="connsiteX1213" fmla="*/ 419318 w 1025949"/>
                  <a:gd name="connsiteY1213" fmla="*/ 663563 h 1047482"/>
                  <a:gd name="connsiteX1214" fmla="*/ 417695 w 1025949"/>
                  <a:gd name="connsiteY1214" fmla="*/ 664006 h 1047482"/>
                  <a:gd name="connsiteX1215" fmla="*/ 416515 w 1025949"/>
                  <a:gd name="connsiteY1215" fmla="*/ 665481 h 1047482"/>
                  <a:gd name="connsiteX1216" fmla="*/ 415778 w 1025949"/>
                  <a:gd name="connsiteY1216" fmla="*/ 666513 h 1047482"/>
                  <a:gd name="connsiteX1217" fmla="*/ 414008 w 1025949"/>
                  <a:gd name="connsiteY1217" fmla="*/ 666808 h 1047482"/>
                  <a:gd name="connsiteX1218" fmla="*/ 414598 w 1025949"/>
                  <a:gd name="connsiteY1218" fmla="*/ 668725 h 1047482"/>
                  <a:gd name="connsiteX1219" fmla="*/ 414893 w 1025949"/>
                  <a:gd name="connsiteY1219" fmla="*/ 670200 h 1047482"/>
                  <a:gd name="connsiteX1220" fmla="*/ 415778 w 1025949"/>
                  <a:gd name="connsiteY1220" fmla="*/ 671233 h 1047482"/>
                  <a:gd name="connsiteX1221" fmla="*/ 416663 w 1025949"/>
                  <a:gd name="connsiteY1221" fmla="*/ 672708 h 1047482"/>
                  <a:gd name="connsiteX1222" fmla="*/ 417548 w 1025949"/>
                  <a:gd name="connsiteY1222" fmla="*/ 673445 h 1047482"/>
                  <a:gd name="connsiteX1223" fmla="*/ 418138 w 1025949"/>
                  <a:gd name="connsiteY1223" fmla="*/ 674773 h 1047482"/>
                  <a:gd name="connsiteX1224" fmla="*/ 418138 w 1025949"/>
                  <a:gd name="connsiteY1224" fmla="*/ 678312 h 1047482"/>
                  <a:gd name="connsiteX1225" fmla="*/ 418728 w 1025949"/>
                  <a:gd name="connsiteY1225" fmla="*/ 680082 h 1047482"/>
                  <a:gd name="connsiteX1226" fmla="*/ 419170 w 1025949"/>
                  <a:gd name="connsiteY1226" fmla="*/ 680525 h 1047482"/>
                  <a:gd name="connsiteX1227" fmla="*/ 420350 w 1025949"/>
                  <a:gd name="connsiteY1227" fmla="*/ 680967 h 1047482"/>
                  <a:gd name="connsiteX1228" fmla="*/ 420940 w 1025949"/>
                  <a:gd name="connsiteY1228" fmla="*/ 682590 h 1047482"/>
                  <a:gd name="connsiteX1229" fmla="*/ 420498 w 1025949"/>
                  <a:gd name="connsiteY1229" fmla="*/ 683327 h 1047482"/>
                  <a:gd name="connsiteX1230" fmla="*/ 420498 w 1025949"/>
                  <a:gd name="connsiteY1230" fmla="*/ 684212 h 1047482"/>
                  <a:gd name="connsiteX1231" fmla="*/ 421088 w 1025949"/>
                  <a:gd name="connsiteY1231" fmla="*/ 685097 h 1047482"/>
                  <a:gd name="connsiteX1232" fmla="*/ 420645 w 1025949"/>
                  <a:gd name="connsiteY1232" fmla="*/ 685982 h 1047482"/>
                  <a:gd name="connsiteX1233" fmla="*/ 420645 w 1025949"/>
                  <a:gd name="connsiteY1233" fmla="*/ 686572 h 1047482"/>
                  <a:gd name="connsiteX1234" fmla="*/ 421678 w 1025949"/>
                  <a:gd name="connsiteY1234" fmla="*/ 687162 h 1047482"/>
                  <a:gd name="connsiteX1235" fmla="*/ 422415 w 1025949"/>
                  <a:gd name="connsiteY1235" fmla="*/ 689374 h 1047482"/>
                  <a:gd name="connsiteX1236" fmla="*/ 422415 w 1025949"/>
                  <a:gd name="connsiteY1236" fmla="*/ 693061 h 1047482"/>
                  <a:gd name="connsiteX1237" fmla="*/ 421678 w 1025949"/>
                  <a:gd name="connsiteY1237" fmla="*/ 694979 h 1047482"/>
                  <a:gd name="connsiteX1238" fmla="*/ 420940 w 1025949"/>
                  <a:gd name="connsiteY1238" fmla="*/ 696601 h 1047482"/>
                  <a:gd name="connsiteX1239" fmla="*/ 420940 w 1025949"/>
                  <a:gd name="connsiteY1239" fmla="*/ 697634 h 1047482"/>
                  <a:gd name="connsiteX1240" fmla="*/ 421235 w 1025949"/>
                  <a:gd name="connsiteY1240" fmla="*/ 699109 h 1047482"/>
                  <a:gd name="connsiteX1241" fmla="*/ 420350 w 1025949"/>
                  <a:gd name="connsiteY1241" fmla="*/ 700878 h 1047482"/>
                  <a:gd name="connsiteX1242" fmla="*/ 419318 w 1025949"/>
                  <a:gd name="connsiteY1242" fmla="*/ 702943 h 1047482"/>
                  <a:gd name="connsiteX1243" fmla="*/ 419613 w 1025949"/>
                  <a:gd name="connsiteY1243" fmla="*/ 704418 h 1047482"/>
                  <a:gd name="connsiteX1244" fmla="*/ 419613 w 1025949"/>
                  <a:gd name="connsiteY1244" fmla="*/ 705746 h 1047482"/>
                  <a:gd name="connsiteX1245" fmla="*/ 419908 w 1025949"/>
                  <a:gd name="connsiteY1245" fmla="*/ 707221 h 1047482"/>
                  <a:gd name="connsiteX1246" fmla="*/ 420203 w 1025949"/>
                  <a:gd name="connsiteY1246" fmla="*/ 708548 h 1047482"/>
                  <a:gd name="connsiteX1247" fmla="*/ 419908 w 1025949"/>
                  <a:gd name="connsiteY1247" fmla="*/ 710023 h 1047482"/>
                  <a:gd name="connsiteX1248" fmla="*/ 419613 w 1025949"/>
                  <a:gd name="connsiteY1248" fmla="*/ 711350 h 1047482"/>
                  <a:gd name="connsiteX1249" fmla="*/ 419613 w 1025949"/>
                  <a:gd name="connsiteY1249" fmla="*/ 712825 h 1047482"/>
                  <a:gd name="connsiteX1250" fmla="*/ 419908 w 1025949"/>
                  <a:gd name="connsiteY1250" fmla="*/ 714447 h 1047482"/>
                  <a:gd name="connsiteX1251" fmla="*/ 419170 w 1025949"/>
                  <a:gd name="connsiteY1251" fmla="*/ 715922 h 1047482"/>
                  <a:gd name="connsiteX1252" fmla="*/ 418728 w 1025949"/>
                  <a:gd name="connsiteY1252" fmla="*/ 716955 h 1047482"/>
                  <a:gd name="connsiteX1253" fmla="*/ 418728 w 1025949"/>
                  <a:gd name="connsiteY1253" fmla="*/ 717987 h 1047482"/>
                  <a:gd name="connsiteX1254" fmla="*/ 419318 w 1025949"/>
                  <a:gd name="connsiteY1254" fmla="*/ 719757 h 1047482"/>
                  <a:gd name="connsiteX1255" fmla="*/ 421235 w 1025949"/>
                  <a:gd name="connsiteY1255" fmla="*/ 720495 h 1047482"/>
                  <a:gd name="connsiteX1256" fmla="*/ 422858 w 1025949"/>
                  <a:gd name="connsiteY1256" fmla="*/ 720495 h 1047482"/>
                  <a:gd name="connsiteX1257" fmla="*/ 424332 w 1025949"/>
                  <a:gd name="connsiteY1257" fmla="*/ 719757 h 1047482"/>
                  <a:gd name="connsiteX1258" fmla="*/ 425512 w 1025949"/>
                  <a:gd name="connsiteY1258" fmla="*/ 719462 h 1047482"/>
                  <a:gd name="connsiteX1259" fmla="*/ 427577 w 1025949"/>
                  <a:gd name="connsiteY1259" fmla="*/ 720347 h 1047482"/>
                  <a:gd name="connsiteX1260" fmla="*/ 429495 w 1025949"/>
                  <a:gd name="connsiteY1260" fmla="*/ 721822 h 1047482"/>
                  <a:gd name="connsiteX1261" fmla="*/ 431854 w 1025949"/>
                  <a:gd name="connsiteY1261" fmla="*/ 721822 h 1047482"/>
                  <a:gd name="connsiteX1262" fmla="*/ 434067 w 1025949"/>
                  <a:gd name="connsiteY1262" fmla="*/ 722265 h 1047482"/>
                  <a:gd name="connsiteX1263" fmla="*/ 435689 w 1025949"/>
                  <a:gd name="connsiteY1263" fmla="*/ 722707 h 1047482"/>
                  <a:gd name="connsiteX1264" fmla="*/ 438049 w 1025949"/>
                  <a:gd name="connsiteY1264" fmla="*/ 722117 h 1047482"/>
                  <a:gd name="connsiteX1265" fmla="*/ 440557 w 1025949"/>
                  <a:gd name="connsiteY1265" fmla="*/ 722707 h 1047482"/>
                  <a:gd name="connsiteX1266" fmla="*/ 443506 w 1025949"/>
                  <a:gd name="connsiteY1266" fmla="*/ 723592 h 1047482"/>
                  <a:gd name="connsiteX1267" fmla="*/ 445866 w 1025949"/>
                  <a:gd name="connsiteY1267" fmla="*/ 724330 h 1047482"/>
                  <a:gd name="connsiteX1268" fmla="*/ 448226 w 1025949"/>
                  <a:gd name="connsiteY1268" fmla="*/ 724330 h 1047482"/>
                  <a:gd name="connsiteX1269" fmla="*/ 449996 w 1025949"/>
                  <a:gd name="connsiteY1269" fmla="*/ 724035 h 1047482"/>
                  <a:gd name="connsiteX1270" fmla="*/ 451913 w 1025949"/>
                  <a:gd name="connsiteY1270" fmla="*/ 723150 h 1047482"/>
                  <a:gd name="connsiteX1271" fmla="*/ 453683 w 1025949"/>
                  <a:gd name="connsiteY1271" fmla="*/ 723150 h 1047482"/>
                  <a:gd name="connsiteX1272" fmla="*/ 455011 w 1025949"/>
                  <a:gd name="connsiteY1272" fmla="*/ 721822 h 1047482"/>
                  <a:gd name="connsiteX1273" fmla="*/ 455748 w 1025949"/>
                  <a:gd name="connsiteY1273" fmla="*/ 720495 h 1047482"/>
                  <a:gd name="connsiteX1274" fmla="*/ 456486 w 1025949"/>
                  <a:gd name="connsiteY1274" fmla="*/ 719610 h 1047482"/>
                  <a:gd name="connsiteX1275" fmla="*/ 458403 w 1025949"/>
                  <a:gd name="connsiteY1275" fmla="*/ 718872 h 1047482"/>
                  <a:gd name="connsiteX1276" fmla="*/ 459730 w 1025949"/>
                  <a:gd name="connsiteY1276" fmla="*/ 719315 h 1047482"/>
                  <a:gd name="connsiteX1277" fmla="*/ 460910 w 1025949"/>
                  <a:gd name="connsiteY1277" fmla="*/ 721675 h 1047482"/>
                  <a:gd name="connsiteX1278" fmla="*/ 462828 w 1025949"/>
                  <a:gd name="connsiteY1278" fmla="*/ 723002 h 1047482"/>
                  <a:gd name="connsiteX1279" fmla="*/ 463565 w 1025949"/>
                  <a:gd name="connsiteY1279" fmla="*/ 724035 h 1047482"/>
                  <a:gd name="connsiteX1280" fmla="*/ 465040 w 1025949"/>
                  <a:gd name="connsiteY1280" fmla="*/ 724477 h 1047482"/>
                  <a:gd name="connsiteX1281" fmla="*/ 470202 w 1025949"/>
                  <a:gd name="connsiteY1281" fmla="*/ 724477 h 1047482"/>
                  <a:gd name="connsiteX1282" fmla="*/ 472414 w 1025949"/>
                  <a:gd name="connsiteY1282" fmla="*/ 725215 h 1047482"/>
                  <a:gd name="connsiteX1283" fmla="*/ 473889 w 1025949"/>
                  <a:gd name="connsiteY1283" fmla="*/ 725215 h 1047482"/>
                  <a:gd name="connsiteX1284" fmla="*/ 475217 w 1025949"/>
                  <a:gd name="connsiteY1284" fmla="*/ 726542 h 1047482"/>
                  <a:gd name="connsiteX1285" fmla="*/ 476397 w 1025949"/>
                  <a:gd name="connsiteY1285" fmla="*/ 728017 h 1047482"/>
                  <a:gd name="connsiteX1286" fmla="*/ 476397 w 1025949"/>
                  <a:gd name="connsiteY1286" fmla="*/ 730819 h 1047482"/>
                  <a:gd name="connsiteX1287" fmla="*/ 477724 w 1025949"/>
                  <a:gd name="connsiteY1287" fmla="*/ 733032 h 1047482"/>
                  <a:gd name="connsiteX1288" fmla="*/ 479199 w 1025949"/>
                  <a:gd name="connsiteY1288" fmla="*/ 733916 h 1047482"/>
                  <a:gd name="connsiteX1289" fmla="*/ 479937 w 1025949"/>
                  <a:gd name="connsiteY1289" fmla="*/ 735244 h 1047482"/>
                  <a:gd name="connsiteX1290" fmla="*/ 479642 w 1025949"/>
                  <a:gd name="connsiteY1290" fmla="*/ 737161 h 1047482"/>
                  <a:gd name="connsiteX1291" fmla="*/ 478904 w 1025949"/>
                  <a:gd name="connsiteY1291" fmla="*/ 739079 h 1047482"/>
                  <a:gd name="connsiteX1292" fmla="*/ 478904 w 1025949"/>
                  <a:gd name="connsiteY1292" fmla="*/ 741144 h 1047482"/>
                  <a:gd name="connsiteX1293" fmla="*/ 479789 w 1025949"/>
                  <a:gd name="connsiteY1293" fmla="*/ 743061 h 1047482"/>
                  <a:gd name="connsiteX1294" fmla="*/ 479789 w 1025949"/>
                  <a:gd name="connsiteY1294" fmla="*/ 744978 h 1047482"/>
                  <a:gd name="connsiteX1295" fmla="*/ 480379 w 1025949"/>
                  <a:gd name="connsiteY1295" fmla="*/ 746896 h 1047482"/>
                  <a:gd name="connsiteX1296" fmla="*/ 481411 w 1025949"/>
                  <a:gd name="connsiteY1296" fmla="*/ 748518 h 1047482"/>
                  <a:gd name="connsiteX1297" fmla="*/ 481707 w 1025949"/>
                  <a:gd name="connsiteY1297" fmla="*/ 751173 h 1047482"/>
                  <a:gd name="connsiteX1298" fmla="*/ 481707 w 1025949"/>
                  <a:gd name="connsiteY1298" fmla="*/ 753090 h 1047482"/>
                  <a:gd name="connsiteX1299" fmla="*/ 482297 w 1025949"/>
                  <a:gd name="connsiteY1299" fmla="*/ 754123 h 1047482"/>
                  <a:gd name="connsiteX1300" fmla="*/ 482591 w 1025949"/>
                  <a:gd name="connsiteY1300" fmla="*/ 755598 h 1047482"/>
                  <a:gd name="connsiteX1301" fmla="*/ 482149 w 1025949"/>
                  <a:gd name="connsiteY1301" fmla="*/ 756925 h 1047482"/>
                  <a:gd name="connsiteX1302" fmla="*/ 482149 w 1025949"/>
                  <a:gd name="connsiteY1302" fmla="*/ 760170 h 1047482"/>
                  <a:gd name="connsiteX1303" fmla="*/ 482591 w 1025949"/>
                  <a:gd name="connsiteY1303" fmla="*/ 761497 h 1047482"/>
                  <a:gd name="connsiteX1304" fmla="*/ 484214 w 1025949"/>
                  <a:gd name="connsiteY1304" fmla="*/ 763120 h 1047482"/>
                  <a:gd name="connsiteX1305" fmla="*/ 484656 w 1025949"/>
                  <a:gd name="connsiteY1305" fmla="*/ 766069 h 1047482"/>
                  <a:gd name="connsiteX1306" fmla="*/ 484656 w 1025949"/>
                  <a:gd name="connsiteY1306" fmla="*/ 768134 h 1047482"/>
                  <a:gd name="connsiteX1307" fmla="*/ 485394 w 1025949"/>
                  <a:gd name="connsiteY1307" fmla="*/ 770494 h 1047482"/>
                  <a:gd name="connsiteX1308" fmla="*/ 486721 w 1025949"/>
                  <a:gd name="connsiteY1308" fmla="*/ 771527 h 1047482"/>
                  <a:gd name="connsiteX1309" fmla="*/ 488786 w 1025949"/>
                  <a:gd name="connsiteY1309" fmla="*/ 771822 h 1047482"/>
                  <a:gd name="connsiteX1310" fmla="*/ 491146 w 1025949"/>
                  <a:gd name="connsiteY1310" fmla="*/ 772117 h 1047482"/>
                  <a:gd name="connsiteX1311" fmla="*/ 494096 w 1025949"/>
                  <a:gd name="connsiteY1311" fmla="*/ 771527 h 1047482"/>
                  <a:gd name="connsiteX1312" fmla="*/ 496751 w 1025949"/>
                  <a:gd name="connsiteY1312" fmla="*/ 770937 h 1047482"/>
                  <a:gd name="connsiteX1313" fmla="*/ 498225 w 1025949"/>
                  <a:gd name="connsiteY1313" fmla="*/ 770347 h 1047482"/>
                  <a:gd name="connsiteX1314" fmla="*/ 501028 w 1025949"/>
                  <a:gd name="connsiteY1314" fmla="*/ 768577 h 1047482"/>
                  <a:gd name="connsiteX1315" fmla="*/ 503535 w 1025949"/>
                  <a:gd name="connsiteY1315" fmla="*/ 767544 h 1047482"/>
                  <a:gd name="connsiteX1316" fmla="*/ 504863 w 1025949"/>
                  <a:gd name="connsiteY1316" fmla="*/ 766955 h 1047482"/>
                  <a:gd name="connsiteX1317" fmla="*/ 506043 w 1025949"/>
                  <a:gd name="connsiteY1317" fmla="*/ 766512 h 1047482"/>
                  <a:gd name="connsiteX1318" fmla="*/ 508550 w 1025949"/>
                  <a:gd name="connsiteY1318" fmla="*/ 767544 h 1047482"/>
                  <a:gd name="connsiteX1319" fmla="*/ 510910 w 1025949"/>
                  <a:gd name="connsiteY1319" fmla="*/ 768872 h 1047482"/>
                  <a:gd name="connsiteX1320" fmla="*/ 512680 w 1025949"/>
                  <a:gd name="connsiteY1320" fmla="*/ 770789 h 1047482"/>
                  <a:gd name="connsiteX1321" fmla="*/ 516072 w 1025949"/>
                  <a:gd name="connsiteY1321" fmla="*/ 772854 h 1047482"/>
                  <a:gd name="connsiteX1322" fmla="*/ 515482 w 1025949"/>
                  <a:gd name="connsiteY1322" fmla="*/ 773297 h 1047482"/>
                  <a:gd name="connsiteX1323" fmla="*/ 514155 w 1025949"/>
                  <a:gd name="connsiteY1323" fmla="*/ 775066 h 1047482"/>
                  <a:gd name="connsiteX1324" fmla="*/ 514155 w 1025949"/>
                  <a:gd name="connsiteY1324" fmla="*/ 777131 h 1047482"/>
                  <a:gd name="connsiteX1325" fmla="*/ 515187 w 1025949"/>
                  <a:gd name="connsiteY1325" fmla="*/ 780081 h 1047482"/>
                  <a:gd name="connsiteX1326" fmla="*/ 514302 w 1025949"/>
                  <a:gd name="connsiteY1326" fmla="*/ 786276 h 1047482"/>
                  <a:gd name="connsiteX1327" fmla="*/ 511647 w 1025949"/>
                  <a:gd name="connsiteY1327" fmla="*/ 795715 h 1047482"/>
                  <a:gd name="connsiteX1328" fmla="*/ 510615 w 1025949"/>
                  <a:gd name="connsiteY1328" fmla="*/ 801172 h 1047482"/>
                  <a:gd name="connsiteX1329" fmla="*/ 511057 w 1025949"/>
                  <a:gd name="connsiteY1329" fmla="*/ 802795 h 1047482"/>
                  <a:gd name="connsiteX1330" fmla="*/ 510025 w 1025949"/>
                  <a:gd name="connsiteY1330" fmla="*/ 805597 h 1047482"/>
                  <a:gd name="connsiteX1331" fmla="*/ 506485 w 1025949"/>
                  <a:gd name="connsiteY1331" fmla="*/ 811497 h 1047482"/>
                  <a:gd name="connsiteX1332" fmla="*/ 506485 w 1025949"/>
                  <a:gd name="connsiteY1332" fmla="*/ 815479 h 1047482"/>
                  <a:gd name="connsiteX1333" fmla="*/ 508402 w 1025949"/>
                  <a:gd name="connsiteY1333" fmla="*/ 815479 h 1047482"/>
                  <a:gd name="connsiteX1334" fmla="*/ 509287 w 1025949"/>
                  <a:gd name="connsiteY1334" fmla="*/ 816364 h 1047482"/>
                  <a:gd name="connsiteX1335" fmla="*/ 510762 w 1025949"/>
                  <a:gd name="connsiteY1335" fmla="*/ 816806 h 1047482"/>
                  <a:gd name="connsiteX1336" fmla="*/ 512385 w 1025949"/>
                  <a:gd name="connsiteY1336" fmla="*/ 815774 h 1047482"/>
                  <a:gd name="connsiteX1337" fmla="*/ 513712 w 1025949"/>
                  <a:gd name="connsiteY1337" fmla="*/ 815332 h 1047482"/>
                  <a:gd name="connsiteX1338" fmla="*/ 515777 w 1025949"/>
                  <a:gd name="connsiteY1338" fmla="*/ 815332 h 1047482"/>
                  <a:gd name="connsiteX1339" fmla="*/ 516957 w 1025949"/>
                  <a:gd name="connsiteY1339" fmla="*/ 814152 h 1047482"/>
                  <a:gd name="connsiteX1340" fmla="*/ 518284 w 1025949"/>
                  <a:gd name="connsiteY1340" fmla="*/ 814152 h 1047482"/>
                  <a:gd name="connsiteX1341" fmla="*/ 519169 w 1025949"/>
                  <a:gd name="connsiteY1341" fmla="*/ 814594 h 1047482"/>
                  <a:gd name="connsiteX1342" fmla="*/ 520054 w 1025949"/>
                  <a:gd name="connsiteY1342" fmla="*/ 815332 h 1047482"/>
                  <a:gd name="connsiteX1343" fmla="*/ 521972 w 1025949"/>
                  <a:gd name="connsiteY1343" fmla="*/ 815332 h 1047482"/>
                  <a:gd name="connsiteX1344" fmla="*/ 523447 w 1025949"/>
                  <a:gd name="connsiteY1344" fmla="*/ 817397 h 1047482"/>
                  <a:gd name="connsiteX1345" fmla="*/ 525069 w 1025949"/>
                  <a:gd name="connsiteY1345" fmla="*/ 817986 h 1047482"/>
                  <a:gd name="connsiteX1346" fmla="*/ 525806 w 1025949"/>
                  <a:gd name="connsiteY1346" fmla="*/ 820199 h 1047482"/>
                  <a:gd name="connsiteX1347" fmla="*/ 526839 w 1025949"/>
                  <a:gd name="connsiteY1347" fmla="*/ 826098 h 1047482"/>
                  <a:gd name="connsiteX1348" fmla="*/ 528904 w 1025949"/>
                  <a:gd name="connsiteY1348" fmla="*/ 829491 h 1047482"/>
                  <a:gd name="connsiteX1349" fmla="*/ 530821 w 1025949"/>
                  <a:gd name="connsiteY1349" fmla="*/ 833473 h 1047482"/>
                  <a:gd name="connsiteX1350" fmla="*/ 530821 w 1025949"/>
                  <a:gd name="connsiteY1350" fmla="*/ 835243 h 1047482"/>
                  <a:gd name="connsiteX1351" fmla="*/ 529789 w 1025949"/>
                  <a:gd name="connsiteY1351" fmla="*/ 837013 h 1047482"/>
                  <a:gd name="connsiteX1352" fmla="*/ 529789 w 1025949"/>
                  <a:gd name="connsiteY1352" fmla="*/ 839520 h 1047482"/>
                  <a:gd name="connsiteX1353" fmla="*/ 528904 w 1025949"/>
                  <a:gd name="connsiteY1353" fmla="*/ 845715 h 1047482"/>
                  <a:gd name="connsiteX1354" fmla="*/ 528609 w 1025949"/>
                  <a:gd name="connsiteY1354" fmla="*/ 848075 h 1047482"/>
                  <a:gd name="connsiteX1355" fmla="*/ 529346 w 1025949"/>
                  <a:gd name="connsiteY1355" fmla="*/ 849697 h 1047482"/>
                  <a:gd name="connsiteX1356" fmla="*/ 529641 w 1025949"/>
                  <a:gd name="connsiteY1356" fmla="*/ 851909 h 1047482"/>
                  <a:gd name="connsiteX1357" fmla="*/ 528609 w 1025949"/>
                  <a:gd name="connsiteY1357" fmla="*/ 854564 h 1047482"/>
                  <a:gd name="connsiteX1358" fmla="*/ 526544 w 1025949"/>
                  <a:gd name="connsiteY1358" fmla="*/ 858547 h 1047482"/>
                  <a:gd name="connsiteX1359" fmla="*/ 524479 w 1025949"/>
                  <a:gd name="connsiteY1359" fmla="*/ 859579 h 1047482"/>
                  <a:gd name="connsiteX1360" fmla="*/ 524036 w 1025949"/>
                  <a:gd name="connsiteY1360" fmla="*/ 859579 h 1047482"/>
                  <a:gd name="connsiteX1361" fmla="*/ 521234 w 1025949"/>
                  <a:gd name="connsiteY1361" fmla="*/ 861939 h 1047482"/>
                  <a:gd name="connsiteX1362" fmla="*/ 519317 w 1025949"/>
                  <a:gd name="connsiteY1362" fmla="*/ 862824 h 1047482"/>
                  <a:gd name="connsiteX1363" fmla="*/ 518137 w 1025949"/>
                  <a:gd name="connsiteY1363" fmla="*/ 862234 h 1047482"/>
                  <a:gd name="connsiteX1364" fmla="*/ 516809 w 1025949"/>
                  <a:gd name="connsiteY1364" fmla="*/ 863266 h 1047482"/>
                  <a:gd name="connsiteX1365" fmla="*/ 515334 w 1025949"/>
                  <a:gd name="connsiteY1365" fmla="*/ 865921 h 1047482"/>
                  <a:gd name="connsiteX1366" fmla="*/ 513565 w 1025949"/>
                  <a:gd name="connsiteY1366" fmla="*/ 867101 h 1047482"/>
                  <a:gd name="connsiteX1367" fmla="*/ 510467 w 1025949"/>
                  <a:gd name="connsiteY1367" fmla="*/ 867691 h 1047482"/>
                  <a:gd name="connsiteX1368" fmla="*/ 509582 w 1025949"/>
                  <a:gd name="connsiteY1368" fmla="*/ 867986 h 1047482"/>
                  <a:gd name="connsiteX1369" fmla="*/ 507665 w 1025949"/>
                  <a:gd name="connsiteY1369" fmla="*/ 867986 h 1047482"/>
                  <a:gd name="connsiteX1370" fmla="*/ 506043 w 1025949"/>
                  <a:gd name="connsiteY1370" fmla="*/ 868576 h 1047482"/>
                  <a:gd name="connsiteX1371" fmla="*/ 504715 w 1025949"/>
                  <a:gd name="connsiteY1371" fmla="*/ 869903 h 1047482"/>
                  <a:gd name="connsiteX1372" fmla="*/ 503240 w 1025949"/>
                  <a:gd name="connsiteY1372" fmla="*/ 870346 h 1047482"/>
                  <a:gd name="connsiteX1373" fmla="*/ 501765 w 1025949"/>
                  <a:gd name="connsiteY1373" fmla="*/ 870051 h 1047482"/>
                  <a:gd name="connsiteX1374" fmla="*/ 500438 w 1025949"/>
                  <a:gd name="connsiteY1374" fmla="*/ 870493 h 1047482"/>
                  <a:gd name="connsiteX1375" fmla="*/ 499258 w 1025949"/>
                  <a:gd name="connsiteY1375" fmla="*/ 871821 h 1047482"/>
                  <a:gd name="connsiteX1376" fmla="*/ 498520 w 1025949"/>
                  <a:gd name="connsiteY1376" fmla="*/ 873296 h 1047482"/>
                  <a:gd name="connsiteX1377" fmla="*/ 498520 w 1025949"/>
                  <a:gd name="connsiteY1377" fmla="*/ 874918 h 1047482"/>
                  <a:gd name="connsiteX1378" fmla="*/ 497193 w 1025949"/>
                  <a:gd name="connsiteY1378" fmla="*/ 875951 h 1047482"/>
                  <a:gd name="connsiteX1379" fmla="*/ 494981 w 1025949"/>
                  <a:gd name="connsiteY1379" fmla="*/ 876540 h 1047482"/>
                  <a:gd name="connsiteX1380" fmla="*/ 494243 w 1025949"/>
                  <a:gd name="connsiteY1380" fmla="*/ 877278 h 1047482"/>
                  <a:gd name="connsiteX1381" fmla="*/ 494243 w 1025949"/>
                  <a:gd name="connsiteY1381" fmla="*/ 878458 h 1047482"/>
                  <a:gd name="connsiteX1382" fmla="*/ 493358 w 1025949"/>
                  <a:gd name="connsiteY1382" fmla="*/ 879343 h 1047482"/>
                  <a:gd name="connsiteX1383" fmla="*/ 489671 w 1025949"/>
                  <a:gd name="connsiteY1383" fmla="*/ 880228 h 1047482"/>
                  <a:gd name="connsiteX1384" fmla="*/ 487016 w 1025949"/>
                  <a:gd name="connsiteY1384" fmla="*/ 881850 h 1047482"/>
                  <a:gd name="connsiteX1385" fmla="*/ 485394 w 1025949"/>
                  <a:gd name="connsiteY1385" fmla="*/ 884210 h 1047482"/>
                  <a:gd name="connsiteX1386" fmla="*/ 483624 w 1025949"/>
                  <a:gd name="connsiteY1386" fmla="*/ 885685 h 1047482"/>
                  <a:gd name="connsiteX1387" fmla="*/ 480822 w 1025949"/>
                  <a:gd name="connsiteY1387" fmla="*/ 886570 h 1047482"/>
                  <a:gd name="connsiteX1388" fmla="*/ 477134 w 1025949"/>
                  <a:gd name="connsiteY1388" fmla="*/ 888930 h 1047482"/>
                  <a:gd name="connsiteX1389" fmla="*/ 476544 w 1025949"/>
                  <a:gd name="connsiteY1389" fmla="*/ 890405 h 1047482"/>
                  <a:gd name="connsiteX1390" fmla="*/ 478019 w 1025949"/>
                  <a:gd name="connsiteY1390" fmla="*/ 891732 h 1047482"/>
                  <a:gd name="connsiteX1391" fmla="*/ 478462 w 1025949"/>
                  <a:gd name="connsiteY1391" fmla="*/ 892912 h 1047482"/>
                  <a:gd name="connsiteX1392" fmla="*/ 478019 w 1025949"/>
                  <a:gd name="connsiteY1392" fmla="*/ 893945 h 1047482"/>
                  <a:gd name="connsiteX1393" fmla="*/ 476839 w 1025949"/>
                  <a:gd name="connsiteY1393" fmla="*/ 893945 h 1047482"/>
                  <a:gd name="connsiteX1394" fmla="*/ 474922 w 1025949"/>
                  <a:gd name="connsiteY1394" fmla="*/ 893354 h 1047482"/>
                  <a:gd name="connsiteX1395" fmla="*/ 473594 w 1025949"/>
                  <a:gd name="connsiteY1395" fmla="*/ 893354 h 1047482"/>
                  <a:gd name="connsiteX1396" fmla="*/ 472710 w 1025949"/>
                  <a:gd name="connsiteY1396" fmla="*/ 893650 h 1047482"/>
                  <a:gd name="connsiteX1397" fmla="*/ 472267 w 1025949"/>
                  <a:gd name="connsiteY1397" fmla="*/ 894534 h 1047482"/>
                  <a:gd name="connsiteX1398" fmla="*/ 472267 w 1025949"/>
                  <a:gd name="connsiteY1398" fmla="*/ 895714 h 1047482"/>
                  <a:gd name="connsiteX1399" fmla="*/ 471677 w 1025949"/>
                  <a:gd name="connsiteY1399" fmla="*/ 896599 h 1047482"/>
                  <a:gd name="connsiteX1400" fmla="*/ 470202 w 1025949"/>
                  <a:gd name="connsiteY1400" fmla="*/ 897042 h 1047482"/>
                  <a:gd name="connsiteX1401" fmla="*/ 469317 w 1025949"/>
                  <a:gd name="connsiteY1401" fmla="*/ 898074 h 1047482"/>
                  <a:gd name="connsiteX1402" fmla="*/ 468875 w 1025949"/>
                  <a:gd name="connsiteY1402" fmla="*/ 899697 h 1047482"/>
                  <a:gd name="connsiteX1403" fmla="*/ 467105 w 1025949"/>
                  <a:gd name="connsiteY1403" fmla="*/ 901762 h 1047482"/>
                  <a:gd name="connsiteX1404" fmla="*/ 463860 w 1025949"/>
                  <a:gd name="connsiteY1404" fmla="*/ 904121 h 1047482"/>
                  <a:gd name="connsiteX1405" fmla="*/ 461353 w 1025949"/>
                  <a:gd name="connsiteY1405" fmla="*/ 907366 h 1047482"/>
                  <a:gd name="connsiteX1406" fmla="*/ 459435 w 1025949"/>
                  <a:gd name="connsiteY1406" fmla="*/ 911496 h 1047482"/>
                  <a:gd name="connsiteX1407" fmla="*/ 457223 w 1025949"/>
                  <a:gd name="connsiteY1407" fmla="*/ 914151 h 1047482"/>
                  <a:gd name="connsiteX1408" fmla="*/ 454716 w 1025949"/>
                  <a:gd name="connsiteY1408" fmla="*/ 915478 h 1047482"/>
                  <a:gd name="connsiteX1409" fmla="*/ 452946 w 1025949"/>
                  <a:gd name="connsiteY1409" fmla="*/ 917248 h 1047482"/>
                  <a:gd name="connsiteX1410" fmla="*/ 452061 w 1025949"/>
                  <a:gd name="connsiteY1410" fmla="*/ 919608 h 1047482"/>
                  <a:gd name="connsiteX1411" fmla="*/ 449406 w 1025949"/>
                  <a:gd name="connsiteY1411" fmla="*/ 923295 h 1047482"/>
                  <a:gd name="connsiteX1412" fmla="*/ 445129 w 1025949"/>
                  <a:gd name="connsiteY1412" fmla="*/ 928310 h 1047482"/>
                  <a:gd name="connsiteX1413" fmla="*/ 441146 w 1025949"/>
                  <a:gd name="connsiteY1413" fmla="*/ 931702 h 1047482"/>
                  <a:gd name="connsiteX1414" fmla="*/ 437607 w 1025949"/>
                  <a:gd name="connsiteY1414" fmla="*/ 933620 h 1047482"/>
                  <a:gd name="connsiteX1415" fmla="*/ 435689 w 1025949"/>
                  <a:gd name="connsiteY1415" fmla="*/ 935684 h 1047482"/>
                  <a:gd name="connsiteX1416" fmla="*/ 435247 w 1025949"/>
                  <a:gd name="connsiteY1416" fmla="*/ 938044 h 1047482"/>
                  <a:gd name="connsiteX1417" fmla="*/ 432887 w 1025949"/>
                  <a:gd name="connsiteY1417" fmla="*/ 940699 h 1047482"/>
                  <a:gd name="connsiteX1418" fmla="*/ 428757 w 1025949"/>
                  <a:gd name="connsiteY1418" fmla="*/ 943649 h 1047482"/>
                  <a:gd name="connsiteX1419" fmla="*/ 427577 w 1025949"/>
                  <a:gd name="connsiteY1419" fmla="*/ 944976 h 1047482"/>
                  <a:gd name="connsiteX1420" fmla="*/ 429052 w 1025949"/>
                  <a:gd name="connsiteY1420" fmla="*/ 947041 h 1047482"/>
                  <a:gd name="connsiteX1421" fmla="*/ 433477 w 1025949"/>
                  <a:gd name="connsiteY1421" fmla="*/ 947631 h 1047482"/>
                  <a:gd name="connsiteX1422" fmla="*/ 437902 w 1025949"/>
                  <a:gd name="connsiteY1422" fmla="*/ 947631 h 1047482"/>
                  <a:gd name="connsiteX1423" fmla="*/ 438639 w 1025949"/>
                  <a:gd name="connsiteY1423" fmla="*/ 947189 h 1047482"/>
                  <a:gd name="connsiteX1424" fmla="*/ 440409 w 1025949"/>
                  <a:gd name="connsiteY1424" fmla="*/ 943796 h 1047482"/>
                  <a:gd name="connsiteX1425" fmla="*/ 442769 w 1025949"/>
                  <a:gd name="connsiteY1425" fmla="*/ 942764 h 1047482"/>
                  <a:gd name="connsiteX1426" fmla="*/ 445276 w 1025949"/>
                  <a:gd name="connsiteY1426" fmla="*/ 942469 h 1047482"/>
                  <a:gd name="connsiteX1427" fmla="*/ 448079 w 1025949"/>
                  <a:gd name="connsiteY1427" fmla="*/ 942469 h 1047482"/>
                  <a:gd name="connsiteX1428" fmla="*/ 451028 w 1025949"/>
                  <a:gd name="connsiteY1428" fmla="*/ 944976 h 1047482"/>
                  <a:gd name="connsiteX1429" fmla="*/ 459288 w 1025949"/>
                  <a:gd name="connsiteY1429" fmla="*/ 952351 h 1047482"/>
                  <a:gd name="connsiteX1430" fmla="*/ 465335 w 1025949"/>
                  <a:gd name="connsiteY1430" fmla="*/ 957513 h 1047482"/>
                  <a:gd name="connsiteX1431" fmla="*/ 467105 w 1025949"/>
                  <a:gd name="connsiteY1431" fmla="*/ 960021 h 1047482"/>
                  <a:gd name="connsiteX1432" fmla="*/ 468727 w 1025949"/>
                  <a:gd name="connsiteY1432" fmla="*/ 961790 h 1047482"/>
                  <a:gd name="connsiteX1433" fmla="*/ 469907 w 1025949"/>
                  <a:gd name="connsiteY1433" fmla="*/ 963560 h 1047482"/>
                  <a:gd name="connsiteX1434" fmla="*/ 469465 w 1025949"/>
                  <a:gd name="connsiteY1434" fmla="*/ 967985 h 1047482"/>
                  <a:gd name="connsiteX1435" fmla="*/ 469465 w 1025949"/>
                  <a:gd name="connsiteY1435" fmla="*/ 969902 h 1047482"/>
                  <a:gd name="connsiteX1436" fmla="*/ 469760 w 1025949"/>
                  <a:gd name="connsiteY1436" fmla="*/ 970492 h 1047482"/>
                  <a:gd name="connsiteX1437" fmla="*/ 471087 w 1025949"/>
                  <a:gd name="connsiteY1437" fmla="*/ 970492 h 1047482"/>
                  <a:gd name="connsiteX1438" fmla="*/ 473152 w 1025949"/>
                  <a:gd name="connsiteY1438" fmla="*/ 970198 h 1047482"/>
                  <a:gd name="connsiteX1439" fmla="*/ 474922 w 1025949"/>
                  <a:gd name="connsiteY1439" fmla="*/ 969313 h 1047482"/>
                  <a:gd name="connsiteX1440" fmla="*/ 476249 w 1025949"/>
                  <a:gd name="connsiteY1440" fmla="*/ 967838 h 1047482"/>
                  <a:gd name="connsiteX1441" fmla="*/ 477577 w 1025949"/>
                  <a:gd name="connsiteY1441" fmla="*/ 966658 h 1047482"/>
                  <a:gd name="connsiteX1442" fmla="*/ 478609 w 1025949"/>
                  <a:gd name="connsiteY1442" fmla="*/ 966068 h 1047482"/>
                  <a:gd name="connsiteX1443" fmla="*/ 479052 w 1025949"/>
                  <a:gd name="connsiteY1443" fmla="*/ 965183 h 1047482"/>
                  <a:gd name="connsiteX1444" fmla="*/ 479642 w 1025949"/>
                  <a:gd name="connsiteY1444" fmla="*/ 964150 h 1047482"/>
                  <a:gd name="connsiteX1445" fmla="*/ 480232 w 1025949"/>
                  <a:gd name="connsiteY1445" fmla="*/ 964150 h 1047482"/>
                  <a:gd name="connsiteX1446" fmla="*/ 481411 w 1025949"/>
                  <a:gd name="connsiteY1446" fmla="*/ 964593 h 1047482"/>
                  <a:gd name="connsiteX1447" fmla="*/ 484214 w 1025949"/>
                  <a:gd name="connsiteY1447" fmla="*/ 967100 h 1047482"/>
                  <a:gd name="connsiteX1448" fmla="*/ 486426 w 1025949"/>
                  <a:gd name="connsiteY1448" fmla="*/ 969460 h 1047482"/>
                  <a:gd name="connsiteX1449" fmla="*/ 487016 w 1025949"/>
                  <a:gd name="connsiteY1449" fmla="*/ 970788 h 1047482"/>
                  <a:gd name="connsiteX1450" fmla="*/ 487901 w 1025949"/>
                  <a:gd name="connsiteY1450" fmla="*/ 972115 h 1047482"/>
                  <a:gd name="connsiteX1451" fmla="*/ 488786 w 1025949"/>
                  <a:gd name="connsiteY1451" fmla="*/ 973295 h 1047482"/>
                  <a:gd name="connsiteX1452" fmla="*/ 489376 w 1025949"/>
                  <a:gd name="connsiteY1452" fmla="*/ 974475 h 1047482"/>
                  <a:gd name="connsiteX1453" fmla="*/ 491441 w 1025949"/>
                  <a:gd name="connsiteY1453" fmla="*/ 976097 h 1047482"/>
                  <a:gd name="connsiteX1454" fmla="*/ 493653 w 1025949"/>
                  <a:gd name="connsiteY1454" fmla="*/ 977130 h 1047482"/>
                  <a:gd name="connsiteX1455" fmla="*/ 495128 w 1025949"/>
                  <a:gd name="connsiteY1455" fmla="*/ 976097 h 1047482"/>
                  <a:gd name="connsiteX1456" fmla="*/ 498816 w 1025949"/>
                  <a:gd name="connsiteY1456" fmla="*/ 979342 h 1047482"/>
                  <a:gd name="connsiteX1457" fmla="*/ 506928 w 1025949"/>
                  <a:gd name="connsiteY1457" fmla="*/ 981997 h 1047482"/>
                  <a:gd name="connsiteX1458" fmla="*/ 508402 w 1025949"/>
                  <a:gd name="connsiteY1458" fmla="*/ 983619 h 1047482"/>
                  <a:gd name="connsiteX1459" fmla="*/ 509730 w 1025949"/>
                  <a:gd name="connsiteY1459" fmla="*/ 985979 h 1047482"/>
                  <a:gd name="connsiteX1460" fmla="*/ 512532 w 1025949"/>
                  <a:gd name="connsiteY1460" fmla="*/ 989519 h 1047482"/>
                  <a:gd name="connsiteX1461" fmla="*/ 516367 w 1025949"/>
                  <a:gd name="connsiteY1461" fmla="*/ 992764 h 1047482"/>
                  <a:gd name="connsiteX1462" fmla="*/ 519464 w 1025949"/>
                  <a:gd name="connsiteY1462" fmla="*/ 994091 h 1047482"/>
                  <a:gd name="connsiteX1463" fmla="*/ 522414 w 1025949"/>
                  <a:gd name="connsiteY1463" fmla="*/ 994828 h 1047482"/>
                  <a:gd name="connsiteX1464" fmla="*/ 524036 w 1025949"/>
                  <a:gd name="connsiteY1464" fmla="*/ 995566 h 1047482"/>
                  <a:gd name="connsiteX1465" fmla="*/ 525216 w 1025949"/>
                  <a:gd name="connsiteY1465" fmla="*/ 996746 h 1047482"/>
                  <a:gd name="connsiteX1466" fmla="*/ 526986 w 1025949"/>
                  <a:gd name="connsiteY1466" fmla="*/ 998073 h 1047482"/>
                  <a:gd name="connsiteX1467" fmla="*/ 528166 w 1025949"/>
                  <a:gd name="connsiteY1467" fmla="*/ 998516 h 1047482"/>
                  <a:gd name="connsiteX1468" fmla="*/ 528609 w 1025949"/>
                  <a:gd name="connsiteY1468" fmla="*/ 999696 h 1047482"/>
                  <a:gd name="connsiteX1469" fmla="*/ 529789 w 1025949"/>
                  <a:gd name="connsiteY1469" fmla="*/ 1002203 h 1047482"/>
                  <a:gd name="connsiteX1470" fmla="*/ 530969 w 1025949"/>
                  <a:gd name="connsiteY1470" fmla="*/ 1005448 h 1047482"/>
                  <a:gd name="connsiteX1471" fmla="*/ 532296 w 1025949"/>
                  <a:gd name="connsiteY1471" fmla="*/ 1008398 h 1047482"/>
                  <a:gd name="connsiteX1472" fmla="*/ 535246 w 1025949"/>
                  <a:gd name="connsiteY1472" fmla="*/ 1011348 h 1047482"/>
                  <a:gd name="connsiteX1473" fmla="*/ 538491 w 1025949"/>
                  <a:gd name="connsiteY1473" fmla="*/ 1013560 h 1047482"/>
                  <a:gd name="connsiteX1474" fmla="*/ 541883 w 1025949"/>
                  <a:gd name="connsiteY1474" fmla="*/ 1014887 h 1047482"/>
                  <a:gd name="connsiteX1475" fmla="*/ 543505 w 1025949"/>
                  <a:gd name="connsiteY1475" fmla="*/ 1016215 h 1047482"/>
                  <a:gd name="connsiteX1476" fmla="*/ 544243 w 1025949"/>
                  <a:gd name="connsiteY1476" fmla="*/ 1015625 h 1047482"/>
                  <a:gd name="connsiteX1477" fmla="*/ 545423 w 1025949"/>
                  <a:gd name="connsiteY1477" fmla="*/ 1014740 h 1047482"/>
                  <a:gd name="connsiteX1478" fmla="*/ 547045 w 1025949"/>
                  <a:gd name="connsiteY1478" fmla="*/ 1014150 h 1047482"/>
                  <a:gd name="connsiteX1479" fmla="*/ 548078 w 1025949"/>
                  <a:gd name="connsiteY1479" fmla="*/ 1012233 h 1047482"/>
                  <a:gd name="connsiteX1480" fmla="*/ 548962 w 1025949"/>
                  <a:gd name="connsiteY1480" fmla="*/ 1010315 h 1047482"/>
                  <a:gd name="connsiteX1481" fmla="*/ 551027 w 1025949"/>
                  <a:gd name="connsiteY1481" fmla="*/ 1009283 h 1047482"/>
                  <a:gd name="connsiteX1482" fmla="*/ 552797 w 1025949"/>
                  <a:gd name="connsiteY1482" fmla="*/ 1008103 h 1047482"/>
                  <a:gd name="connsiteX1483" fmla="*/ 552797 w 1025949"/>
                  <a:gd name="connsiteY1483" fmla="*/ 1006923 h 1047482"/>
                  <a:gd name="connsiteX1484" fmla="*/ 553240 w 1025949"/>
                  <a:gd name="connsiteY1484" fmla="*/ 1005890 h 1047482"/>
                  <a:gd name="connsiteX1485" fmla="*/ 553535 w 1025949"/>
                  <a:gd name="connsiteY1485" fmla="*/ 1004563 h 1047482"/>
                  <a:gd name="connsiteX1486" fmla="*/ 554420 w 1025949"/>
                  <a:gd name="connsiteY1486" fmla="*/ 1003235 h 1047482"/>
                  <a:gd name="connsiteX1487" fmla="*/ 555010 w 1025949"/>
                  <a:gd name="connsiteY1487" fmla="*/ 1002645 h 1047482"/>
                  <a:gd name="connsiteX1488" fmla="*/ 555452 w 1025949"/>
                  <a:gd name="connsiteY1488" fmla="*/ 1002645 h 1047482"/>
                  <a:gd name="connsiteX1489" fmla="*/ 555747 w 1025949"/>
                  <a:gd name="connsiteY1489" fmla="*/ 1003825 h 1047482"/>
                  <a:gd name="connsiteX1490" fmla="*/ 555747 w 1025949"/>
                  <a:gd name="connsiteY1490" fmla="*/ 1007070 h 1047482"/>
                  <a:gd name="connsiteX1491" fmla="*/ 556780 w 1025949"/>
                  <a:gd name="connsiteY1491" fmla="*/ 1008398 h 1047482"/>
                  <a:gd name="connsiteX1492" fmla="*/ 557517 w 1025949"/>
                  <a:gd name="connsiteY1492" fmla="*/ 1010168 h 1047482"/>
                  <a:gd name="connsiteX1493" fmla="*/ 558402 w 1025949"/>
                  <a:gd name="connsiteY1493" fmla="*/ 1011495 h 1047482"/>
                  <a:gd name="connsiteX1494" fmla="*/ 558402 w 1025949"/>
                  <a:gd name="connsiteY1494" fmla="*/ 1014002 h 1047482"/>
                  <a:gd name="connsiteX1495" fmla="*/ 557812 w 1025949"/>
                  <a:gd name="connsiteY1495" fmla="*/ 1015477 h 1047482"/>
                  <a:gd name="connsiteX1496" fmla="*/ 556632 w 1025949"/>
                  <a:gd name="connsiteY1496" fmla="*/ 1017247 h 1047482"/>
                  <a:gd name="connsiteX1497" fmla="*/ 555747 w 1025949"/>
                  <a:gd name="connsiteY1497" fmla="*/ 1019017 h 1047482"/>
                  <a:gd name="connsiteX1498" fmla="*/ 554715 w 1025949"/>
                  <a:gd name="connsiteY1498" fmla="*/ 1020639 h 1047482"/>
                  <a:gd name="connsiteX1499" fmla="*/ 553682 w 1025949"/>
                  <a:gd name="connsiteY1499" fmla="*/ 1022557 h 1047482"/>
                  <a:gd name="connsiteX1500" fmla="*/ 552797 w 1025949"/>
                  <a:gd name="connsiteY1500" fmla="*/ 1023442 h 1047482"/>
                  <a:gd name="connsiteX1501" fmla="*/ 551765 w 1025949"/>
                  <a:gd name="connsiteY1501" fmla="*/ 1023737 h 1047482"/>
                  <a:gd name="connsiteX1502" fmla="*/ 550585 w 1025949"/>
                  <a:gd name="connsiteY1502" fmla="*/ 1023737 h 1047482"/>
                  <a:gd name="connsiteX1503" fmla="*/ 549405 w 1025949"/>
                  <a:gd name="connsiteY1503" fmla="*/ 1022114 h 1047482"/>
                  <a:gd name="connsiteX1504" fmla="*/ 548373 w 1025949"/>
                  <a:gd name="connsiteY1504" fmla="*/ 1020935 h 1047482"/>
                  <a:gd name="connsiteX1505" fmla="*/ 547340 w 1025949"/>
                  <a:gd name="connsiteY1505" fmla="*/ 1020197 h 1047482"/>
                  <a:gd name="connsiteX1506" fmla="*/ 546013 w 1025949"/>
                  <a:gd name="connsiteY1506" fmla="*/ 1020492 h 1047482"/>
                  <a:gd name="connsiteX1507" fmla="*/ 544390 w 1025949"/>
                  <a:gd name="connsiteY1507" fmla="*/ 1021524 h 1047482"/>
                  <a:gd name="connsiteX1508" fmla="*/ 543210 w 1025949"/>
                  <a:gd name="connsiteY1508" fmla="*/ 1024769 h 1047482"/>
                  <a:gd name="connsiteX1509" fmla="*/ 541736 w 1025949"/>
                  <a:gd name="connsiteY1509" fmla="*/ 1027719 h 1047482"/>
                  <a:gd name="connsiteX1510" fmla="*/ 540113 w 1025949"/>
                  <a:gd name="connsiteY1510" fmla="*/ 1028456 h 1047482"/>
                  <a:gd name="connsiteX1511" fmla="*/ 539228 w 1025949"/>
                  <a:gd name="connsiteY1511" fmla="*/ 1028456 h 1047482"/>
                  <a:gd name="connsiteX1512" fmla="*/ 538491 w 1025949"/>
                  <a:gd name="connsiteY1512" fmla="*/ 1028899 h 1047482"/>
                  <a:gd name="connsiteX1513" fmla="*/ 537901 w 1025949"/>
                  <a:gd name="connsiteY1513" fmla="*/ 1029636 h 1047482"/>
                  <a:gd name="connsiteX1514" fmla="*/ 537016 w 1025949"/>
                  <a:gd name="connsiteY1514" fmla="*/ 1030816 h 1047482"/>
                  <a:gd name="connsiteX1515" fmla="*/ 536278 w 1025949"/>
                  <a:gd name="connsiteY1515" fmla="*/ 1033029 h 1047482"/>
                  <a:gd name="connsiteX1516" fmla="*/ 535836 w 1025949"/>
                  <a:gd name="connsiteY1516" fmla="*/ 1036421 h 1047482"/>
                  <a:gd name="connsiteX1517" fmla="*/ 536278 w 1025949"/>
                  <a:gd name="connsiteY1517" fmla="*/ 1039961 h 1047482"/>
                  <a:gd name="connsiteX1518" fmla="*/ 535836 w 1025949"/>
                  <a:gd name="connsiteY1518" fmla="*/ 1041731 h 1047482"/>
                  <a:gd name="connsiteX1519" fmla="*/ 534951 w 1025949"/>
                  <a:gd name="connsiteY1519" fmla="*/ 1042173 h 1047482"/>
                  <a:gd name="connsiteX1520" fmla="*/ 534508 w 1025949"/>
                  <a:gd name="connsiteY1520" fmla="*/ 1042468 h 1047482"/>
                  <a:gd name="connsiteX1521" fmla="*/ 534066 w 1025949"/>
                  <a:gd name="connsiteY1521" fmla="*/ 1042468 h 1047482"/>
                  <a:gd name="connsiteX1522" fmla="*/ 534066 w 1025949"/>
                  <a:gd name="connsiteY1522" fmla="*/ 1042173 h 1047482"/>
                  <a:gd name="connsiteX1523" fmla="*/ 533771 w 1025949"/>
                  <a:gd name="connsiteY1523" fmla="*/ 1044386 h 1047482"/>
                  <a:gd name="connsiteX1524" fmla="*/ 533771 w 1025949"/>
                  <a:gd name="connsiteY1524" fmla="*/ 1045271 h 1047482"/>
                  <a:gd name="connsiteX1525" fmla="*/ 534213 w 1025949"/>
                  <a:gd name="connsiteY1525" fmla="*/ 1045861 h 1047482"/>
                  <a:gd name="connsiteX1526" fmla="*/ 535688 w 1025949"/>
                  <a:gd name="connsiteY1526" fmla="*/ 1046746 h 1047482"/>
                  <a:gd name="connsiteX1527" fmla="*/ 537458 w 1025949"/>
                  <a:gd name="connsiteY1527" fmla="*/ 1047483 h 1047482"/>
                  <a:gd name="connsiteX1528" fmla="*/ 538196 w 1025949"/>
                  <a:gd name="connsiteY1528" fmla="*/ 1047483 h 1047482"/>
                  <a:gd name="connsiteX1529" fmla="*/ 549995 w 1025949"/>
                  <a:gd name="connsiteY1529" fmla="*/ 1037748 h 1047482"/>
                  <a:gd name="connsiteX1530" fmla="*/ 554125 w 1025949"/>
                  <a:gd name="connsiteY1530" fmla="*/ 1033766 h 1047482"/>
                  <a:gd name="connsiteX1531" fmla="*/ 557075 w 1025949"/>
                  <a:gd name="connsiteY1531" fmla="*/ 1030079 h 1047482"/>
                  <a:gd name="connsiteX1532" fmla="*/ 560762 w 1025949"/>
                  <a:gd name="connsiteY1532" fmla="*/ 1022410 h 1047482"/>
                  <a:gd name="connsiteX1533" fmla="*/ 565187 w 1025949"/>
                  <a:gd name="connsiteY1533" fmla="*/ 1009725 h 1047482"/>
                  <a:gd name="connsiteX1534" fmla="*/ 566956 w 1025949"/>
                  <a:gd name="connsiteY1534" fmla="*/ 1006333 h 1047482"/>
                  <a:gd name="connsiteX1535" fmla="*/ 569169 w 1025949"/>
                  <a:gd name="connsiteY1535" fmla="*/ 1003383 h 1047482"/>
                  <a:gd name="connsiteX1536" fmla="*/ 570791 w 1025949"/>
                  <a:gd name="connsiteY1536" fmla="*/ 1001908 h 1047482"/>
                  <a:gd name="connsiteX1537" fmla="*/ 569759 w 1025949"/>
                  <a:gd name="connsiteY1537" fmla="*/ 999548 h 1047482"/>
                  <a:gd name="connsiteX1538" fmla="*/ 569169 w 1025949"/>
                  <a:gd name="connsiteY1538" fmla="*/ 996008 h 1047482"/>
                  <a:gd name="connsiteX1539" fmla="*/ 569169 w 1025949"/>
                  <a:gd name="connsiteY1539" fmla="*/ 993649 h 1047482"/>
                  <a:gd name="connsiteX1540" fmla="*/ 571086 w 1025949"/>
                  <a:gd name="connsiteY1540" fmla="*/ 988191 h 1047482"/>
                  <a:gd name="connsiteX1541" fmla="*/ 573446 w 1025949"/>
                  <a:gd name="connsiteY1541" fmla="*/ 985389 h 1047482"/>
                  <a:gd name="connsiteX1542" fmla="*/ 574331 w 1025949"/>
                  <a:gd name="connsiteY1542" fmla="*/ 982292 h 1047482"/>
                  <a:gd name="connsiteX1543" fmla="*/ 574921 w 1025949"/>
                  <a:gd name="connsiteY1543" fmla="*/ 979194 h 1047482"/>
                  <a:gd name="connsiteX1544" fmla="*/ 576101 w 1025949"/>
                  <a:gd name="connsiteY1544" fmla="*/ 977867 h 1047482"/>
                  <a:gd name="connsiteX1545" fmla="*/ 581558 w 1025949"/>
                  <a:gd name="connsiteY1545" fmla="*/ 975065 h 1047482"/>
                  <a:gd name="connsiteX1546" fmla="*/ 587015 w 1025949"/>
                  <a:gd name="connsiteY1546" fmla="*/ 971082 h 1047482"/>
                  <a:gd name="connsiteX1547" fmla="*/ 588195 w 1025949"/>
                  <a:gd name="connsiteY1547" fmla="*/ 969607 h 1047482"/>
                  <a:gd name="connsiteX1548" fmla="*/ 587605 w 1025949"/>
                  <a:gd name="connsiteY1548" fmla="*/ 967395 h 1047482"/>
                  <a:gd name="connsiteX1549" fmla="*/ 588343 w 1025949"/>
                  <a:gd name="connsiteY1549" fmla="*/ 965478 h 1047482"/>
                  <a:gd name="connsiteX1550" fmla="*/ 590555 w 1025949"/>
                  <a:gd name="connsiteY1550" fmla="*/ 963560 h 1047482"/>
                  <a:gd name="connsiteX1551" fmla="*/ 590998 w 1025949"/>
                  <a:gd name="connsiteY1551" fmla="*/ 958693 h 1047482"/>
                  <a:gd name="connsiteX1552" fmla="*/ 592178 w 1025949"/>
                  <a:gd name="connsiteY1552" fmla="*/ 959430 h 1047482"/>
                  <a:gd name="connsiteX1553" fmla="*/ 593062 w 1025949"/>
                  <a:gd name="connsiteY1553" fmla="*/ 960758 h 1047482"/>
                  <a:gd name="connsiteX1554" fmla="*/ 593062 w 1025949"/>
                  <a:gd name="connsiteY1554" fmla="*/ 956186 h 1047482"/>
                  <a:gd name="connsiteX1555" fmla="*/ 593947 w 1025949"/>
                  <a:gd name="connsiteY1555" fmla="*/ 952646 h 1047482"/>
                  <a:gd name="connsiteX1556" fmla="*/ 595422 w 1025949"/>
                  <a:gd name="connsiteY1556" fmla="*/ 951023 h 1047482"/>
                  <a:gd name="connsiteX1557" fmla="*/ 596160 w 1025949"/>
                  <a:gd name="connsiteY1557" fmla="*/ 949696 h 1047482"/>
                  <a:gd name="connsiteX1558" fmla="*/ 592915 w 1025949"/>
                  <a:gd name="connsiteY1558" fmla="*/ 946304 h 1047482"/>
                  <a:gd name="connsiteX1559" fmla="*/ 592620 w 1025949"/>
                  <a:gd name="connsiteY1559" fmla="*/ 943354 h 1047482"/>
                  <a:gd name="connsiteX1560" fmla="*/ 592620 w 1025949"/>
                  <a:gd name="connsiteY1560" fmla="*/ 940257 h 1047482"/>
                  <a:gd name="connsiteX1561" fmla="*/ 593800 w 1025949"/>
                  <a:gd name="connsiteY1561" fmla="*/ 940994 h 1047482"/>
                  <a:gd name="connsiteX1562" fmla="*/ 594242 w 1025949"/>
                  <a:gd name="connsiteY1562" fmla="*/ 942764 h 1047482"/>
                  <a:gd name="connsiteX1563" fmla="*/ 595717 w 1025949"/>
                  <a:gd name="connsiteY1563" fmla="*/ 945271 h 1047482"/>
                  <a:gd name="connsiteX1564" fmla="*/ 599404 w 1025949"/>
                  <a:gd name="connsiteY1564" fmla="*/ 946746 h 1047482"/>
                  <a:gd name="connsiteX1565" fmla="*/ 599847 w 1025949"/>
                  <a:gd name="connsiteY1565" fmla="*/ 949844 h 1047482"/>
                  <a:gd name="connsiteX1566" fmla="*/ 602207 w 1025949"/>
                  <a:gd name="connsiteY1566" fmla="*/ 949844 h 1047482"/>
                  <a:gd name="connsiteX1567" fmla="*/ 609729 w 1025949"/>
                  <a:gd name="connsiteY1567" fmla="*/ 946009 h 1047482"/>
                  <a:gd name="connsiteX1568" fmla="*/ 611941 w 1025949"/>
                  <a:gd name="connsiteY1568" fmla="*/ 946451 h 1047482"/>
                  <a:gd name="connsiteX1569" fmla="*/ 612384 w 1025949"/>
                  <a:gd name="connsiteY1569" fmla="*/ 948221 h 1047482"/>
                  <a:gd name="connsiteX1570" fmla="*/ 611499 w 1025949"/>
                  <a:gd name="connsiteY1570" fmla="*/ 951761 h 1047482"/>
                  <a:gd name="connsiteX1571" fmla="*/ 610614 w 1025949"/>
                  <a:gd name="connsiteY1571" fmla="*/ 952204 h 1047482"/>
                  <a:gd name="connsiteX1572" fmla="*/ 608844 w 1025949"/>
                  <a:gd name="connsiteY1572" fmla="*/ 951023 h 1047482"/>
                  <a:gd name="connsiteX1573" fmla="*/ 607959 w 1025949"/>
                  <a:gd name="connsiteY1573" fmla="*/ 951319 h 1047482"/>
                  <a:gd name="connsiteX1574" fmla="*/ 608696 w 1025949"/>
                  <a:gd name="connsiteY1574" fmla="*/ 959283 h 1047482"/>
                  <a:gd name="connsiteX1575" fmla="*/ 606632 w 1025949"/>
                  <a:gd name="connsiteY1575" fmla="*/ 962380 h 1047482"/>
                  <a:gd name="connsiteX1576" fmla="*/ 602207 w 1025949"/>
                  <a:gd name="connsiteY1576" fmla="*/ 965035 h 1047482"/>
                  <a:gd name="connsiteX1577" fmla="*/ 601617 w 1025949"/>
                  <a:gd name="connsiteY1577" fmla="*/ 967985 h 1047482"/>
                  <a:gd name="connsiteX1578" fmla="*/ 601912 w 1025949"/>
                  <a:gd name="connsiteY1578" fmla="*/ 969313 h 1047482"/>
                  <a:gd name="connsiteX1579" fmla="*/ 601175 w 1025949"/>
                  <a:gd name="connsiteY1579" fmla="*/ 970492 h 1047482"/>
                  <a:gd name="connsiteX1580" fmla="*/ 597930 w 1025949"/>
                  <a:gd name="connsiteY1580" fmla="*/ 970050 h 1047482"/>
                  <a:gd name="connsiteX1581" fmla="*/ 596455 w 1025949"/>
                  <a:gd name="connsiteY1581" fmla="*/ 971082 h 1047482"/>
                  <a:gd name="connsiteX1582" fmla="*/ 596455 w 1025949"/>
                  <a:gd name="connsiteY1582" fmla="*/ 975360 h 1047482"/>
                  <a:gd name="connsiteX1583" fmla="*/ 596160 w 1025949"/>
                  <a:gd name="connsiteY1583" fmla="*/ 977424 h 1047482"/>
                  <a:gd name="connsiteX1584" fmla="*/ 593652 w 1025949"/>
                  <a:gd name="connsiteY1584" fmla="*/ 981407 h 1047482"/>
                  <a:gd name="connsiteX1585" fmla="*/ 589080 w 1025949"/>
                  <a:gd name="connsiteY1585" fmla="*/ 983766 h 1047482"/>
                  <a:gd name="connsiteX1586" fmla="*/ 582886 w 1025949"/>
                  <a:gd name="connsiteY1586" fmla="*/ 989961 h 1047482"/>
                  <a:gd name="connsiteX1587" fmla="*/ 579641 w 1025949"/>
                  <a:gd name="connsiteY1587" fmla="*/ 990551 h 1047482"/>
                  <a:gd name="connsiteX1588" fmla="*/ 578608 w 1025949"/>
                  <a:gd name="connsiteY1588" fmla="*/ 991583 h 1047482"/>
                  <a:gd name="connsiteX1589" fmla="*/ 577281 w 1025949"/>
                  <a:gd name="connsiteY1589" fmla="*/ 992616 h 1047482"/>
                  <a:gd name="connsiteX1590" fmla="*/ 574626 w 1025949"/>
                  <a:gd name="connsiteY1590" fmla="*/ 991141 h 1047482"/>
                  <a:gd name="connsiteX1591" fmla="*/ 572856 w 1025949"/>
                  <a:gd name="connsiteY1591" fmla="*/ 991583 h 1047482"/>
                  <a:gd name="connsiteX1592" fmla="*/ 572856 w 1025949"/>
                  <a:gd name="connsiteY1592" fmla="*/ 993943 h 1047482"/>
                  <a:gd name="connsiteX1593" fmla="*/ 573446 w 1025949"/>
                  <a:gd name="connsiteY1593" fmla="*/ 995861 h 1047482"/>
                  <a:gd name="connsiteX1594" fmla="*/ 572709 w 1025949"/>
                  <a:gd name="connsiteY1594" fmla="*/ 998368 h 1047482"/>
                  <a:gd name="connsiteX1595" fmla="*/ 573446 w 1025949"/>
                  <a:gd name="connsiteY1595" fmla="*/ 999843 h 1047482"/>
                  <a:gd name="connsiteX1596" fmla="*/ 576544 w 1025949"/>
                  <a:gd name="connsiteY1596" fmla="*/ 996156 h 1047482"/>
                  <a:gd name="connsiteX1597" fmla="*/ 579788 w 1025949"/>
                  <a:gd name="connsiteY1597" fmla="*/ 993649 h 1047482"/>
                  <a:gd name="connsiteX1598" fmla="*/ 588638 w 1025949"/>
                  <a:gd name="connsiteY1598" fmla="*/ 987896 h 1047482"/>
                  <a:gd name="connsiteX1599" fmla="*/ 596750 w 1025949"/>
                  <a:gd name="connsiteY1599" fmla="*/ 981554 h 1047482"/>
                  <a:gd name="connsiteX1600" fmla="*/ 602797 w 1025949"/>
                  <a:gd name="connsiteY1600" fmla="*/ 975212 h 1047482"/>
                  <a:gd name="connsiteX1601" fmla="*/ 607369 w 1025949"/>
                  <a:gd name="connsiteY1601" fmla="*/ 969755 h 1047482"/>
                  <a:gd name="connsiteX1602" fmla="*/ 610761 w 1025949"/>
                  <a:gd name="connsiteY1602" fmla="*/ 964888 h 1047482"/>
                  <a:gd name="connsiteX1603" fmla="*/ 619168 w 1025949"/>
                  <a:gd name="connsiteY1603" fmla="*/ 951466 h 1047482"/>
                  <a:gd name="connsiteX1604" fmla="*/ 626101 w 1025949"/>
                  <a:gd name="connsiteY1604" fmla="*/ 933620 h 1047482"/>
                  <a:gd name="connsiteX1605" fmla="*/ 633623 w 1025949"/>
                  <a:gd name="connsiteY1605" fmla="*/ 921230 h 1047482"/>
                  <a:gd name="connsiteX1606" fmla="*/ 640112 w 1025949"/>
                  <a:gd name="connsiteY1606" fmla="*/ 913118 h 1047482"/>
                  <a:gd name="connsiteX1607" fmla="*/ 646159 w 1025949"/>
                  <a:gd name="connsiteY1607" fmla="*/ 907366 h 1047482"/>
                  <a:gd name="connsiteX1608" fmla="*/ 652649 w 1025949"/>
                  <a:gd name="connsiteY1608" fmla="*/ 902499 h 1047482"/>
                  <a:gd name="connsiteX1609" fmla="*/ 658549 w 1025949"/>
                  <a:gd name="connsiteY1609" fmla="*/ 898959 h 1047482"/>
                  <a:gd name="connsiteX1610" fmla="*/ 658549 w 1025949"/>
                  <a:gd name="connsiteY1610" fmla="*/ 895272 h 1047482"/>
                  <a:gd name="connsiteX1611" fmla="*/ 661351 w 1025949"/>
                  <a:gd name="connsiteY1611" fmla="*/ 891585 h 1047482"/>
                  <a:gd name="connsiteX1612" fmla="*/ 662531 w 1025949"/>
                  <a:gd name="connsiteY1612" fmla="*/ 888635 h 1047482"/>
                  <a:gd name="connsiteX1613" fmla="*/ 663268 w 1025949"/>
                  <a:gd name="connsiteY1613" fmla="*/ 884948 h 1047482"/>
                  <a:gd name="connsiteX1614" fmla="*/ 663711 w 1025949"/>
                  <a:gd name="connsiteY1614" fmla="*/ 877868 h 1047482"/>
                  <a:gd name="connsiteX1615" fmla="*/ 662678 w 1025949"/>
                  <a:gd name="connsiteY1615" fmla="*/ 870346 h 1047482"/>
                  <a:gd name="connsiteX1616" fmla="*/ 664596 w 1025949"/>
                  <a:gd name="connsiteY1616" fmla="*/ 865184 h 1047482"/>
                  <a:gd name="connsiteX1617" fmla="*/ 664006 w 1025949"/>
                  <a:gd name="connsiteY1617" fmla="*/ 862086 h 1047482"/>
                  <a:gd name="connsiteX1618" fmla="*/ 665038 w 1025949"/>
                  <a:gd name="connsiteY1618" fmla="*/ 860169 h 1047482"/>
                  <a:gd name="connsiteX1619" fmla="*/ 664596 w 1025949"/>
                  <a:gd name="connsiteY1619" fmla="*/ 858104 h 1047482"/>
                  <a:gd name="connsiteX1620" fmla="*/ 664006 w 1025949"/>
                  <a:gd name="connsiteY1620" fmla="*/ 856334 h 1047482"/>
                  <a:gd name="connsiteX1621" fmla="*/ 663416 w 1025949"/>
                  <a:gd name="connsiteY1621" fmla="*/ 851320 h 1047482"/>
                  <a:gd name="connsiteX1622" fmla="*/ 661793 w 1025949"/>
                  <a:gd name="connsiteY1622" fmla="*/ 846452 h 1047482"/>
                  <a:gd name="connsiteX1623" fmla="*/ 661793 w 1025949"/>
                  <a:gd name="connsiteY1623" fmla="*/ 843945 h 1047482"/>
                  <a:gd name="connsiteX1624" fmla="*/ 662236 w 1025949"/>
                  <a:gd name="connsiteY1624" fmla="*/ 841290 h 1047482"/>
                  <a:gd name="connsiteX1625" fmla="*/ 662236 w 1025949"/>
                  <a:gd name="connsiteY1625" fmla="*/ 838193 h 1047482"/>
                  <a:gd name="connsiteX1626" fmla="*/ 661056 w 1025949"/>
                  <a:gd name="connsiteY1626" fmla="*/ 836570 h 1047482"/>
                  <a:gd name="connsiteX1627" fmla="*/ 659876 w 1025949"/>
                  <a:gd name="connsiteY1627" fmla="*/ 834358 h 1047482"/>
                  <a:gd name="connsiteX1628" fmla="*/ 660761 w 1025949"/>
                  <a:gd name="connsiteY1628" fmla="*/ 833178 h 1047482"/>
                  <a:gd name="connsiteX1629" fmla="*/ 661646 w 1025949"/>
                  <a:gd name="connsiteY1629" fmla="*/ 833178 h 1047482"/>
                  <a:gd name="connsiteX1630" fmla="*/ 663268 w 1025949"/>
                  <a:gd name="connsiteY1630" fmla="*/ 831851 h 1047482"/>
                  <a:gd name="connsiteX1631" fmla="*/ 664448 w 1025949"/>
                  <a:gd name="connsiteY1631" fmla="*/ 825066 h 1047482"/>
                  <a:gd name="connsiteX1632" fmla="*/ 663563 w 1025949"/>
                  <a:gd name="connsiteY1632" fmla="*/ 823444 h 1047482"/>
                  <a:gd name="connsiteX1633" fmla="*/ 661793 w 1025949"/>
                  <a:gd name="connsiteY1633" fmla="*/ 823444 h 1047482"/>
                  <a:gd name="connsiteX1634" fmla="*/ 662088 w 1025949"/>
                  <a:gd name="connsiteY1634" fmla="*/ 822559 h 1047482"/>
                  <a:gd name="connsiteX1635" fmla="*/ 665186 w 1025949"/>
                  <a:gd name="connsiteY1635" fmla="*/ 821821 h 1047482"/>
                  <a:gd name="connsiteX1636" fmla="*/ 669020 w 1025949"/>
                  <a:gd name="connsiteY1636" fmla="*/ 815774 h 1047482"/>
                  <a:gd name="connsiteX1637" fmla="*/ 668283 w 1025949"/>
                  <a:gd name="connsiteY1637" fmla="*/ 814447 h 1047482"/>
                  <a:gd name="connsiteX1638" fmla="*/ 666218 w 1025949"/>
                  <a:gd name="connsiteY1638" fmla="*/ 813709 h 1047482"/>
                  <a:gd name="connsiteX1639" fmla="*/ 661351 w 1025949"/>
                  <a:gd name="connsiteY1639" fmla="*/ 812824 h 1047482"/>
                  <a:gd name="connsiteX1640" fmla="*/ 660318 w 1025949"/>
                  <a:gd name="connsiteY1640" fmla="*/ 809432 h 1047482"/>
                  <a:gd name="connsiteX1641" fmla="*/ 662678 w 1025949"/>
                  <a:gd name="connsiteY1641" fmla="*/ 811349 h 1047482"/>
                  <a:gd name="connsiteX1642" fmla="*/ 664743 w 1025949"/>
                  <a:gd name="connsiteY1642" fmla="*/ 811644 h 1047482"/>
                  <a:gd name="connsiteX1643" fmla="*/ 667103 w 1025949"/>
                  <a:gd name="connsiteY1643" fmla="*/ 811644 h 1047482"/>
                  <a:gd name="connsiteX1644" fmla="*/ 668431 w 1025949"/>
                  <a:gd name="connsiteY1644" fmla="*/ 810464 h 1047482"/>
                  <a:gd name="connsiteX1645" fmla="*/ 667693 w 1025949"/>
                  <a:gd name="connsiteY1645" fmla="*/ 807957 h 1047482"/>
                  <a:gd name="connsiteX1646" fmla="*/ 669168 w 1025949"/>
                  <a:gd name="connsiteY1646" fmla="*/ 806925 h 1047482"/>
                  <a:gd name="connsiteX1647" fmla="*/ 672560 w 1025949"/>
                  <a:gd name="connsiteY1647" fmla="*/ 807809 h 1047482"/>
                  <a:gd name="connsiteX1648" fmla="*/ 674920 w 1025949"/>
                  <a:gd name="connsiteY1648" fmla="*/ 807809 h 1047482"/>
                  <a:gd name="connsiteX1649" fmla="*/ 673445 w 1025949"/>
                  <a:gd name="connsiteY1649" fmla="*/ 810464 h 1047482"/>
                  <a:gd name="connsiteX1650" fmla="*/ 674478 w 1025949"/>
                  <a:gd name="connsiteY1650" fmla="*/ 810759 h 1047482"/>
                  <a:gd name="connsiteX1651" fmla="*/ 679197 w 1025949"/>
                  <a:gd name="connsiteY1651" fmla="*/ 805745 h 1047482"/>
                  <a:gd name="connsiteX1652" fmla="*/ 681705 w 1025949"/>
                  <a:gd name="connsiteY1652" fmla="*/ 803827 h 1047482"/>
                  <a:gd name="connsiteX1653" fmla="*/ 682295 w 1025949"/>
                  <a:gd name="connsiteY1653" fmla="*/ 801025 h 1047482"/>
                  <a:gd name="connsiteX1654" fmla="*/ 680967 w 1025949"/>
                  <a:gd name="connsiteY1654" fmla="*/ 801025 h 1047482"/>
                  <a:gd name="connsiteX1655" fmla="*/ 680230 w 1025949"/>
                  <a:gd name="connsiteY1655" fmla="*/ 800140 h 1047482"/>
                  <a:gd name="connsiteX1656" fmla="*/ 682147 w 1025949"/>
                  <a:gd name="connsiteY1656" fmla="*/ 799108 h 1047482"/>
                  <a:gd name="connsiteX1657" fmla="*/ 683180 w 1025949"/>
                  <a:gd name="connsiteY1657" fmla="*/ 799108 h 1047482"/>
                  <a:gd name="connsiteX1658" fmla="*/ 684360 w 1025949"/>
                  <a:gd name="connsiteY1658" fmla="*/ 797780 h 1047482"/>
                  <a:gd name="connsiteX1659" fmla="*/ 690554 w 1025949"/>
                  <a:gd name="connsiteY1659" fmla="*/ 793060 h 1047482"/>
                  <a:gd name="connsiteX1660" fmla="*/ 702501 w 1025949"/>
                  <a:gd name="connsiteY1660" fmla="*/ 785096 h 1047482"/>
                  <a:gd name="connsiteX1661" fmla="*/ 709580 w 1025949"/>
                  <a:gd name="connsiteY1661" fmla="*/ 778016 h 1047482"/>
                  <a:gd name="connsiteX1662" fmla="*/ 715775 w 1025949"/>
                  <a:gd name="connsiteY1662" fmla="*/ 774477 h 1047482"/>
                  <a:gd name="connsiteX1663" fmla="*/ 733032 w 1025949"/>
                  <a:gd name="connsiteY1663" fmla="*/ 765775 h 1047482"/>
                  <a:gd name="connsiteX1664" fmla="*/ 736424 w 1025949"/>
                  <a:gd name="connsiteY1664" fmla="*/ 764890 h 1047482"/>
                  <a:gd name="connsiteX1665" fmla="*/ 741144 w 1025949"/>
                  <a:gd name="connsiteY1665" fmla="*/ 764890 h 1047482"/>
                  <a:gd name="connsiteX1666" fmla="*/ 744683 w 1025949"/>
                  <a:gd name="connsiteY1666" fmla="*/ 766069 h 1047482"/>
                  <a:gd name="connsiteX1667" fmla="*/ 746306 w 1025949"/>
                  <a:gd name="connsiteY1667" fmla="*/ 766069 h 1047482"/>
                  <a:gd name="connsiteX1668" fmla="*/ 747043 w 1025949"/>
                  <a:gd name="connsiteY1668" fmla="*/ 764742 h 1047482"/>
                  <a:gd name="connsiteX1669" fmla="*/ 747338 w 1025949"/>
                  <a:gd name="connsiteY1669" fmla="*/ 762677 h 1047482"/>
                  <a:gd name="connsiteX1670" fmla="*/ 749846 w 1025949"/>
                  <a:gd name="connsiteY1670" fmla="*/ 760317 h 1047482"/>
                  <a:gd name="connsiteX1671" fmla="*/ 752648 w 1025949"/>
                  <a:gd name="connsiteY1671" fmla="*/ 759727 h 1047482"/>
                  <a:gd name="connsiteX1672" fmla="*/ 759580 w 1025949"/>
                  <a:gd name="connsiteY1672" fmla="*/ 754418 h 1047482"/>
                  <a:gd name="connsiteX1673" fmla="*/ 766955 w 1025949"/>
                  <a:gd name="connsiteY1673" fmla="*/ 753090 h 1047482"/>
                  <a:gd name="connsiteX1674" fmla="*/ 768282 w 1025949"/>
                  <a:gd name="connsiteY1674" fmla="*/ 752648 h 1047482"/>
                  <a:gd name="connsiteX1675" fmla="*/ 769610 w 1025949"/>
                  <a:gd name="connsiteY1675" fmla="*/ 751468 h 1047482"/>
                  <a:gd name="connsiteX1676" fmla="*/ 768282 w 1025949"/>
                  <a:gd name="connsiteY1676" fmla="*/ 750288 h 1047482"/>
                  <a:gd name="connsiteX1677" fmla="*/ 766955 w 1025949"/>
                  <a:gd name="connsiteY1677" fmla="*/ 749698 h 1047482"/>
                  <a:gd name="connsiteX1678" fmla="*/ 766955 w 1025949"/>
                  <a:gd name="connsiteY1678" fmla="*/ 746896 h 1047482"/>
                  <a:gd name="connsiteX1679" fmla="*/ 767840 w 1025949"/>
                  <a:gd name="connsiteY1679" fmla="*/ 745421 h 1047482"/>
                  <a:gd name="connsiteX1680" fmla="*/ 774919 w 1025949"/>
                  <a:gd name="connsiteY1680" fmla="*/ 744093 h 1047482"/>
                  <a:gd name="connsiteX1681" fmla="*/ 780671 w 1025949"/>
                  <a:gd name="connsiteY1681" fmla="*/ 744093 h 1047482"/>
                  <a:gd name="connsiteX1682" fmla="*/ 783326 w 1025949"/>
                  <a:gd name="connsiteY1682" fmla="*/ 742471 h 1047482"/>
                  <a:gd name="connsiteX1683" fmla="*/ 788046 w 1025949"/>
                  <a:gd name="connsiteY1683" fmla="*/ 741586 h 1047482"/>
                  <a:gd name="connsiteX1684" fmla="*/ 792323 w 1025949"/>
                  <a:gd name="connsiteY1684" fmla="*/ 743061 h 1047482"/>
                  <a:gd name="connsiteX1685" fmla="*/ 793061 w 1025949"/>
                  <a:gd name="connsiteY1685" fmla="*/ 744241 h 1047482"/>
                  <a:gd name="connsiteX1686" fmla="*/ 790111 w 1025949"/>
                  <a:gd name="connsiteY1686" fmla="*/ 745273 h 1047482"/>
                  <a:gd name="connsiteX1687" fmla="*/ 787308 w 1025949"/>
                  <a:gd name="connsiteY1687" fmla="*/ 744978 h 1047482"/>
                  <a:gd name="connsiteX1688" fmla="*/ 785391 w 1025949"/>
                  <a:gd name="connsiteY1688" fmla="*/ 745568 h 1047482"/>
                  <a:gd name="connsiteX1689" fmla="*/ 787308 w 1025949"/>
                  <a:gd name="connsiteY1689" fmla="*/ 746748 h 1047482"/>
                  <a:gd name="connsiteX1690" fmla="*/ 791586 w 1025949"/>
                  <a:gd name="connsiteY1690" fmla="*/ 745863 h 1047482"/>
                  <a:gd name="connsiteX1691" fmla="*/ 796895 w 1025949"/>
                  <a:gd name="connsiteY1691" fmla="*/ 745273 h 1047482"/>
                  <a:gd name="connsiteX1692" fmla="*/ 801173 w 1025949"/>
                  <a:gd name="connsiteY1692" fmla="*/ 743946 h 1047482"/>
                  <a:gd name="connsiteX1693" fmla="*/ 805007 w 1025949"/>
                  <a:gd name="connsiteY1693" fmla="*/ 743946 h 1047482"/>
                  <a:gd name="connsiteX1694" fmla="*/ 805745 w 1025949"/>
                  <a:gd name="connsiteY1694" fmla="*/ 742323 h 1047482"/>
                  <a:gd name="connsiteX1695" fmla="*/ 805302 w 1025949"/>
                  <a:gd name="connsiteY1695" fmla="*/ 740701 h 1047482"/>
                  <a:gd name="connsiteX1696" fmla="*/ 804565 w 1025949"/>
                  <a:gd name="connsiteY1696" fmla="*/ 739374 h 1047482"/>
                  <a:gd name="connsiteX1697" fmla="*/ 804565 w 1025949"/>
                  <a:gd name="connsiteY1697" fmla="*/ 737161 h 1047482"/>
                  <a:gd name="connsiteX1698" fmla="*/ 806777 w 1025949"/>
                  <a:gd name="connsiteY1698" fmla="*/ 736571 h 1047482"/>
                  <a:gd name="connsiteX1699" fmla="*/ 808547 w 1025949"/>
                  <a:gd name="connsiteY1699" fmla="*/ 736571 h 1047482"/>
                  <a:gd name="connsiteX1700" fmla="*/ 809137 w 1025949"/>
                  <a:gd name="connsiteY1700" fmla="*/ 737751 h 1047482"/>
                  <a:gd name="connsiteX1701" fmla="*/ 808252 w 1025949"/>
                  <a:gd name="connsiteY1701" fmla="*/ 739964 h 1047482"/>
                  <a:gd name="connsiteX1702" fmla="*/ 808695 w 1025949"/>
                  <a:gd name="connsiteY1702" fmla="*/ 741438 h 1047482"/>
                  <a:gd name="connsiteX1703" fmla="*/ 810465 w 1025949"/>
                  <a:gd name="connsiteY1703" fmla="*/ 742471 h 1047482"/>
                  <a:gd name="connsiteX1704" fmla="*/ 811939 w 1025949"/>
                  <a:gd name="connsiteY1704" fmla="*/ 743208 h 1047482"/>
                  <a:gd name="connsiteX1705" fmla="*/ 815332 w 1025949"/>
                  <a:gd name="connsiteY1705" fmla="*/ 743208 h 1047482"/>
                  <a:gd name="connsiteX1706" fmla="*/ 821821 w 1025949"/>
                  <a:gd name="connsiteY1706" fmla="*/ 742471 h 1047482"/>
                  <a:gd name="connsiteX1707" fmla="*/ 835833 w 1025949"/>
                  <a:gd name="connsiteY1707" fmla="*/ 742471 h 1047482"/>
                  <a:gd name="connsiteX1708" fmla="*/ 837308 w 1025949"/>
                  <a:gd name="connsiteY1708" fmla="*/ 739816 h 1047482"/>
                  <a:gd name="connsiteX1709" fmla="*/ 838488 w 1025949"/>
                  <a:gd name="connsiteY1709" fmla="*/ 738194 h 1047482"/>
                  <a:gd name="connsiteX1710" fmla="*/ 837308 w 1025949"/>
                  <a:gd name="connsiteY1710" fmla="*/ 736719 h 1047482"/>
                  <a:gd name="connsiteX1711" fmla="*/ 837013 w 1025949"/>
                  <a:gd name="connsiteY1711" fmla="*/ 734211 h 1047482"/>
                  <a:gd name="connsiteX1712" fmla="*/ 837455 w 1025949"/>
                  <a:gd name="connsiteY1712" fmla="*/ 732441 h 1047482"/>
                  <a:gd name="connsiteX1713" fmla="*/ 844683 w 1025949"/>
                  <a:gd name="connsiteY1713" fmla="*/ 725067 h 1047482"/>
                  <a:gd name="connsiteX1714" fmla="*/ 847927 w 1025949"/>
                  <a:gd name="connsiteY1714" fmla="*/ 723297 h 1047482"/>
                  <a:gd name="connsiteX1715" fmla="*/ 860022 w 1025949"/>
                  <a:gd name="connsiteY1715" fmla="*/ 719020 h 1047482"/>
                  <a:gd name="connsiteX1716" fmla="*/ 863266 w 1025949"/>
                  <a:gd name="connsiteY1716" fmla="*/ 716660 h 1047482"/>
                  <a:gd name="connsiteX1717" fmla="*/ 863561 w 1025949"/>
                  <a:gd name="connsiteY1717" fmla="*/ 714447 h 1047482"/>
                  <a:gd name="connsiteX1718" fmla="*/ 862676 w 1025949"/>
                  <a:gd name="connsiteY1718" fmla="*/ 706041 h 1047482"/>
                  <a:gd name="connsiteX1719" fmla="*/ 862676 w 1025949"/>
                  <a:gd name="connsiteY1719" fmla="*/ 705598 h 1047482"/>
                  <a:gd name="connsiteX1720" fmla="*/ 861939 w 1025949"/>
                  <a:gd name="connsiteY1720" fmla="*/ 703091 h 1047482"/>
                  <a:gd name="connsiteX1721" fmla="*/ 864299 w 1025949"/>
                  <a:gd name="connsiteY1721" fmla="*/ 695864 h 1047482"/>
                  <a:gd name="connsiteX1722" fmla="*/ 867544 w 1025949"/>
                  <a:gd name="connsiteY1722" fmla="*/ 690259 h 1047482"/>
                  <a:gd name="connsiteX1723" fmla="*/ 868576 w 1025949"/>
                  <a:gd name="connsiteY1723" fmla="*/ 686867 h 1047482"/>
                  <a:gd name="connsiteX1724" fmla="*/ 870198 w 1025949"/>
                  <a:gd name="connsiteY1724" fmla="*/ 685244 h 1047482"/>
                  <a:gd name="connsiteX1725" fmla="*/ 873591 w 1025949"/>
                  <a:gd name="connsiteY1725" fmla="*/ 683622 h 1047482"/>
                  <a:gd name="connsiteX1726" fmla="*/ 878901 w 1025949"/>
                  <a:gd name="connsiteY1726" fmla="*/ 677870 h 1047482"/>
                  <a:gd name="connsiteX1727" fmla="*/ 880965 w 1025949"/>
                  <a:gd name="connsiteY1727" fmla="*/ 674035 h 1047482"/>
                  <a:gd name="connsiteX1728" fmla="*/ 881408 w 1025949"/>
                  <a:gd name="connsiteY1728" fmla="*/ 670495 h 1047482"/>
                  <a:gd name="connsiteX1729" fmla="*/ 883915 w 1025949"/>
                  <a:gd name="connsiteY1729" fmla="*/ 668135 h 1047482"/>
                  <a:gd name="connsiteX1730" fmla="*/ 885538 w 1025949"/>
                  <a:gd name="connsiteY1730" fmla="*/ 661646 h 1047482"/>
                  <a:gd name="connsiteX1731" fmla="*/ 889225 w 1025949"/>
                  <a:gd name="connsiteY1731" fmla="*/ 655599 h 1047482"/>
                  <a:gd name="connsiteX1732" fmla="*/ 893355 w 1025949"/>
                  <a:gd name="connsiteY1732" fmla="*/ 653091 h 1047482"/>
                  <a:gd name="connsiteX1733" fmla="*/ 894977 w 1025949"/>
                  <a:gd name="connsiteY1733" fmla="*/ 651026 h 1047482"/>
                  <a:gd name="connsiteX1734" fmla="*/ 896304 w 1025949"/>
                  <a:gd name="connsiteY1734" fmla="*/ 647782 h 1047482"/>
                  <a:gd name="connsiteX1735" fmla="*/ 897189 w 1025949"/>
                  <a:gd name="connsiteY1735" fmla="*/ 643062 h 1047482"/>
                  <a:gd name="connsiteX1736" fmla="*/ 896157 w 1025949"/>
                  <a:gd name="connsiteY1736" fmla="*/ 631410 h 1047482"/>
                  <a:gd name="connsiteX1737" fmla="*/ 896157 w 1025949"/>
                  <a:gd name="connsiteY1737" fmla="*/ 625805 h 1047482"/>
                  <a:gd name="connsiteX1738" fmla="*/ 898517 w 1025949"/>
                  <a:gd name="connsiteY1738" fmla="*/ 615334 h 1047482"/>
                  <a:gd name="connsiteX1739" fmla="*/ 902794 w 1025949"/>
                  <a:gd name="connsiteY1739" fmla="*/ 608254 h 1047482"/>
                  <a:gd name="connsiteX1740" fmla="*/ 904712 w 1025949"/>
                  <a:gd name="connsiteY1740" fmla="*/ 606337 h 1047482"/>
                  <a:gd name="connsiteX1741" fmla="*/ 908251 w 1025949"/>
                  <a:gd name="connsiteY1741" fmla="*/ 604419 h 1047482"/>
                  <a:gd name="connsiteX1742" fmla="*/ 911496 w 1025949"/>
                  <a:gd name="connsiteY1742" fmla="*/ 600584 h 1047482"/>
                  <a:gd name="connsiteX1743" fmla="*/ 911054 w 1025949"/>
                  <a:gd name="connsiteY1743" fmla="*/ 598962 h 1047482"/>
                  <a:gd name="connsiteX1744" fmla="*/ 909874 w 1025949"/>
                  <a:gd name="connsiteY1744" fmla="*/ 590260 h 1047482"/>
                  <a:gd name="connsiteX1745" fmla="*/ 910169 w 1025949"/>
                  <a:gd name="connsiteY1745" fmla="*/ 586573 h 1047482"/>
                  <a:gd name="connsiteX1746" fmla="*/ 911201 w 1025949"/>
                  <a:gd name="connsiteY1746" fmla="*/ 583033 h 1047482"/>
                  <a:gd name="connsiteX1747" fmla="*/ 912234 w 1025949"/>
                  <a:gd name="connsiteY1747" fmla="*/ 575511 h 1047482"/>
                  <a:gd name="connsiteX1748" fmla="*/ 913856 w 1025949"/>
                  <a:gd name="connsiteY1748" fmla="*/ 568579 h 1047482"/>
                  <a:gd name="connsiteX1749" fmla="*/ 916511 w 1025949"/>
                  <a:gd name="connsiteY1749" fmla="*/ 560172 h 1047482"/>
                  <a:gd name="connsiteX1750" fmla="*/ 918576 w 1025949"/>
                  <a:gd name="connsiteY1750" fmla="*/ 551617 h 1047482"/>
                  <a:gd name="connsiteX1751" fmla="*/ 918576 w 1025949"/>
                  <a:gd name="connsiteY1751" fmla="*/ 551027 h 1047482"/>
                  <a:gd name="connsiteX1752" fmla="*/ 916953 w 1025949"/>
                  <a:gd name="connsiteY1752" fmla="*/ 543653 h 1047482"/>
                  <a:gd name="connsiteX1753" fmla="*/ 915626 w 1025949"/>
                  <a:gd name="connsiteY1753" fmla="*/ 535393 h 1047482"/>
                  <a:gd name="connsiteX1754" fmla="*/ 915183 w 1025949"/>
                  <a:gd name="connsiteY1754" fmla="*/ 526986 h 1047482"/>
                  <a:gd name="connsiteX1755" fmla="*/ 914003 w 1025949"/>
                  <a:gd name="connsiteY1755" fmla="*/ 519464 h 1047482"/>
                  <a:gd name="connsiteX1756" fmla="*/ 917101 w 1025949"/>
                  <a:gd name="connsiteY1756" fmla="*/ 502945 h 1047482"/>
                  <a:gd name="connsiteX1757" fmla="*/ 916511 w 1025949"/>
                  <a:gd name="connsiteY1757" fmla="*/ 502208 h 1047482"/>
                  <a:gd name="connsiteX1758" fmla="*/ 915478 w 1025949"/>
                  <a:gd name="connsiteY1758" fmla="*/ 504863 h 1047482"/>
                  <a:gd name="connsiteX1759" fmla="*/ 914446 w 1025949"/>
                  <a:gd name="connsiteY1759" fmla="*/ 503388 h 1047482"/>
                  <a:gd name="connsiteX1760" fmla="*/ 914741 w 1025949"/>
                  <a:gd name="connsiteY1760" fmla="*/ 502060 h 1047482"/>
                  <a:gd name="connsiteX1761" fmla="*/ 914741 w 1025949"/>
                  <a:gd name="connsiteY1761" fmla="*/ 495866 h 1047482"/>
                  <a:gd name="connsiteX1762" fmla="*/ 915626 w 1025949"/>
                  <a:gd name="connsiteY1762" fmla="*/ 493358 h 1047482"/>
                  <a:gd name="connsiteX1763" fmla="*/ 915921 w 1025949"/>
                  <a:gd name="connsiteY1763" fmla="*/ 492031 h 1047482"/>
                  <a:gd name="connsiteX1764" fmla="*/ 915331 w 1025949"/>
                  <a:gd name="connsiteY1764" fmla="*/ 491146 h 1047482"/>
                  <a:gd name="connsiteX1765" fmla="*/ 914593 w 1025949"/>
                  <a:gd name="connsiteY1765" fmla="*/ 490556 h 1047482"/>
                  <a:gd name="connsiteX1766" fmla="*/ 913118 w 1025949"/>
                  <a:gd name="connsiteY1766" fmla="*/ 491293 h 1047482"/>
                  <a:gd name="connsiteX1767" fmla="*/ 913709 w 1025949"/>
                  <a:gd name="connsiteY1767" fmla="*/ 488491 h 1047482"/>
                  <a:gd name="connsiteX1768" fmla="*/ 914593 w 1025949"/>
                  <a:gd name="connsiteY1768" fmla="*/ 485394 h 1047482"/>
                  <a:gd name="connsiteX1769" fmla="*/ 916511 w 1025949"/>
                  <a:gd name="connsiteY1769" fmla="*/ 483034 h 1047482"/>
                  <a:gd name="connsiteX1770" fmla="*/ 919755 w 1025949"/>
                  <a:gd name="connsiteY1770" fmla="*/ 479641 h 1047482"/>
                  <a:gd name="connsiteX1771" fmla="*/ 919755 w 1025949"/>
                  <a:gd name="connsiteY1771" fmla="*/ 476692 h 1047482"/>
                  <a:gd name="connsiteX1772" fmla="*/ 921673 w 1025949"/>
                  <a:gd name="connsiteY1772" fmla="*/ 473447 h 1047482"/>
                  <a:gd name="connsiteX1773" fmla="*/ 921083 w 1025949"/>
                  <a:gd name="connsiteY1773" fmla="*/ 471824 h 1047482"/>
                  <a:gd name="connsiteX1774" fmla="*/ 919313 w 1025949"/>
                  <a:gd name="connsiteY1774" fmla="*/ 470350 h 1047482"/>
                  <a:gd name="connsiteX1775" fmla="*/ 920935 w 1025949"/>
                  <a:gd name="connsiteY1775" fmla="*/ 470350 h 1047482"/>
                  <a:gd name="connsiteX1776" fmla="*/ 922115 w 1025949"/>
                  <a:gd name="connsiteY1776" fmla="*/ 469317 h 1047482"/>
                  <a:gd name="connsiteX1777" fmla="*/ 923443 w 1025949"/>
                  <a:gd name="connsiteY1777" fmla="*/ 466072 h 1047482"/>
                  <a:gd name="connsiteX1778" fmla="*/ 924475 w 1025949"/>
                  <a:gd name="connsiteY1778" fmla="*/ 466662 h 1047482"/>
                  <a:gd name="connsiteX1779" fmla="*/ 927868 w 1025949"/>
                  <a:gd name="connsiteY1779" fmla="*/ 469760 h 1047482"/>
                  <a:gd name="connsiteX1780" fmla="*/ 928605 w 1025949"/>
                  <a:gd name="connsiteY1780" fmla="*/ 474922 h 1047482"/>
                  <a:gd name="connsiteX1781" fmla="*/ 929932 w 1025949"/>
                  <a:gd name="connsiteY1781" fmla="*/ 475217 h 1047482"/>
                  <a:gd name="connsiteX1782" fmla="*/ 931112 w 1025949"/>
                  <a:gd name="connsiteY1782" fmla="*/ 475217 h 1047482"/>
                  <a:gd name="connsiteX1783" fmla="*/ 935390 w 1025949"/>
                  <a:gd name="connsiteY1783" fmla="*/ 471972 h 1047482"/>
                  <a:gd name="connsiteX1784" fmla="*/ 941142 w 1025949"/>
                  <a:gd name="connsiteY1784" fmla="*/ 465335 h 1047482"/>
                  <a:gd name="connsiteX1785" fmla="*/ 942764 w 1025949"/>
                  <a:gd name="connsiteY1785" fmla="*/ 462238 h 1047482"/>
                  <a:gd name="connsiteX1786" fmla="*/ 949844 w 1025949"/>
                  <a:gd name="connsiteY1786" fmla="*/ 452356 h 1047482"/>
                  <a:gd name="connsiteX1787" fmla="*/ 955596 w 1025949"/>
                  <a:gd name="connsiteY1787" fmla="*/ 440556 h 1047482"/>
                  <a:gd name="connsiteX1788" fmla="*/ 957071 w 1025949"/>
                  <a:gd name="connsiteY1788" fmla="*/ 436427 h 1047482"/>
                  <a:gd name="connsiteX1789" fmla="*/ 956333 w 1025949"/>
                  <a:gd name="connsiteY1789" fmla="*/ 433772 h 1047482"/>
                  <a:gd name="connsiteX1790" fmla="*/ 958398 w 1025949"/>
                  <a:gd name="connsiteY1790" fmla="*/ 430084 h 1047482"/>
                  <a:gd name="connsiteX1791" fmla="*/ 959431 w 1025949"/>
                  <a:gd name="connsiteY1791" fmla="*/ 429052 h 1047482"/>
                  <a:gd name="connsiteX1792" fmla="*/ 959431 w 1025949"/>
                  <a:gd name="connsiteY1792" fmla="*/ 430379 h 1047482"/>
                  <a:gd name="connsiteX1793" fmla="*/ 959136 w 1025949"/>
                  <a:gd name="connsiteY1793" fmla="*/ 431559 h 1047482"/>
                  <a:gd name="connsiteX1794" fmla="*/ 958546 w 1025949"/>
                  <a:gd name="connsiteY1794" fmla="*/ 432592 h 1047482"/>
                  <a:gd name="connsiteX1795" fmla="*/ 958546 w 1025949"/>
                  <a:gd name="connsiteY1795" fmla="*/ 434067 h 1047482"/>
                  <a:gd name="connsiteX1796" fmla="*/ 959578 w 1025949"/>
                  <a:gd name="connsiteY1796" fmla="*/ 433329 h 1047482"/>
                  <a:gd name="connsiteX1797" fmla="*/ 963118 w 1025949"/>
                  <a:gd name="connsiteY1797" fmla="*/ 428315 h 1047482"/>
                  <a:gd name="connsiteX1798" fmla="*/ 963118 w 1025949"/>
                  <a:gd name="connsiteY1798" fmla="*/ 425217 h 1047482"/>
                  <a:gd name="connsiteX1799" fmla="*/ 964593 w 1025949"/>
                  <a:gd name="connsiteY1799" fmla="*/ 425660 h 1047482"/>
                  <a:gd name="connsiteX1800" fmla="*/ 965478 w 1025949"/>
                  <a:gd name="connsiteY1800" fmla="*/ 424922 h 1047482"/>
                  <a:gd name="connsiteX1801" fmla="*/ 969608 w 1025949"/>
                  <a:gd name="connsiteY1801" fmla="*/ 418728 h 1047482"/>
                  <a:gd name="connsiteX1802" fmla="*/ 974032 w 1025949"/>
                  <a:gd name="connsiteY1802" fmla="*/ 414893 h 1047482"/>
                  <a:gd name="connsiteX1803" fmla="*/ 977425 w 1025949"/>
                  <a:gd name="connsiteY1803" fmla="*/ 412680 h 1047482"/>
                  <a:gd name="connsiteX1804" fmla="*/ 983324 w 1025949"/>
                  <a:gd name="connsiteY1804" fmla="*/ 410026 h 1047482"/>
                  <a:gd name="connsiteX1805" fmla="*/ 983619 w 1025949"/>
                  <a:gd name="connsiteY1805" fmla="*/ 410026 h 1047482"/>
                  <a:gd name="connsiteX1806" fmla="*/ 988191 w 1025949"/>
                  <a:gd name="connsiteY1806" fmla="*/ 403093 h 1047482"/>
                  <a:gd name="connsiteX1807" fmla="*/ 992616 w 1025949"/>
                  <a:gd name="connsiteY1807" fmla="*/ 399111 h 1047482"/>
                  <a:gd name="connsiteX1808" fmla="*/ 997041 w 1025949"/>
                  <a:gd name="connsiteY1808" fmla="*/ 393064 h 1047482"/>
                  <a:gd name="connsiteX1809" fmla="*/ 998074 w 1025949"/>
                  <a:gd name="connsiteY1809" fmla="*/ 391147 h 1047482"/>
                  <a:gd name="connsiteX1810" fmla="*/ 996894 w 1025949"/>
                  <a:gd name="connsiteY1810" fmla="*/ 388934 h 1047482"/>
                  <a:gd name="connsiteX1811" fmla="*/ 998516 w 1025949"/>
                  <a:gd name="connsiteY1811" fmla="*/ 389819 h 1047482"/>
                  <a:gd name="connsiteX1812" fmla="*/ 1000286 w 1025949"/>
                  <a:gd name="connsiteY1812" fmla="*/ 389377 h 1047482"/>
                  <a:gd name="connsiteX1813" fmla="*/ 1004711 w 1025949"/>
                  <a:gd name="connsiteY1813" fmla="*/ 385100 h 1047482"/>
                  <a:gd name="connsiteX1814" fmla="*/ 1011348 w 1025949"/>
                  <a:gd name="connsiteY1814" fmla="*/ 376988 h 1047482"/>
                  <a:gd name="connsiteX1815" fmla="*/ 1016067 w 1025949"/>
                  <a:gd name="connsiteY1815" fmla="*/ 369171 h 1047482"/>
                  <a:gd name="connsiteX1816" fmla="*/ 1021082 w 1025949"/>
                  <a:gd name="connsiteY1816" fmla="*/ 355454 h 1047482"/>
                  <a:gd name="connsiteX1817" fmla="*/ 1022999 w 1025949"/>
                  <a:gd name="connsiteY1817" fmla="*/ 347194 h 1047482"/>
                  <a:gd name="connsiteX1818" fmla="*/ 1024474 w 1025949"/>
                  <a:gd name="connsiteY1818" fmla="*/ 344097 h 1047482"/>
                  <a:gd name="connsiteX1819" fmla="*/ 1024474 w 1025949"/>
                  <a:gd name="connsiteY1819" fmla="*/ 341442 h 1047482"/>
                  <a:gd name="connsiteX1820" fmla="*/ 1023294 w 1025949"/>
                  <a:gd name="connsiteY1820" fmla="*/ 338197 h 1047482"/>
                  <a:gd name="connsiteX1821" fmla="*/ 1023294 w 1025949"/>
                  <a:gd name="connsiteY1821" fmla="*/ 336722 h 1047482"/>
                  <a:gd name="connsiteX1822" fmla="*/ 1023885 w 1025949"/>
                  <a:gd name="connsiteY1822" fmla="*/ 335248 h 1047482"/>
                  <a:gd name="connsiteX1823" fmla="*/ 1023885 w 1025949"/>
                  <a:gd name="connsiteY1823" fmla="*/ 332593 h 1047482"/>
                  <a:gd name="connsiteX1824" fmla="*/ 1024917 w 1025949"/>
                  <a:gd name="connsiteY1824" fmla="*/ 328905 h 1047482"/>
                  <a:gd name="connsiteX1825" fmla="*/ 772559 w 1025949"/>
                  <a:gd name="connsiteY1825" fmla="*/ 208258 h 1047482"/>
                  <a:gd name="connsiteX1826" fmla="*/ 770789 w 1025949"/>
                  <a:gd name="connsiteY1826" fmla="*/ 209733 h 1047482"/>
                  <a:gd name="connsiteX1827" fmla="*/ 770494 w 1025949"/>
                  <a:gd name="connsiteY1827" fmla="*/ 211355 h 1047482"/>
                  <a:gd name="connsiteX1828" fmla="*/ 770937 w 1025949"/>
                  <a:gd name="connsiteY1828" fmla="*/ 213420 h 1047482"/>
                  <a:gd name="connsiteX1829" fmla="*/ 770052 w 1025949"/>
                  <a:gd name="connsiteY1829" fmla="*/ 216370 h 1047482"/>
                  <a:gd name="connsiteX1830" fmla="*/ 772559 w 1025949"/>
                  <a:gd name="connsiteY1830" fmla="*/ 213862 h 1047482"/>
                  <a:gd name="connsiteX1831" fmla="*/ 773002 w 1025949"/>
                  <a:gd name="connsiteY1831" fmla="*/ 210470 h 1047482"/>
                  <a:gd name="connsiteX1832" fmla="*/ 773002 w 1025949"/>
                  <a:gd name="connsiteY1832" fmla="*/ 207963 h 1047482"/>
                  <a:gd name="connsiteX1833" fmla="*/ 772559 w 1025949"/>
                  <a:gd name="connsiteY1833" fmla="*/ 208258 h 1047482"/>
                  <a:gd name="connsiteX1834" fmla="*/ 752500 w 1025949"/>
                  <a:gd name="connsiteY1834" fmla="*/ 765922 h 1047482"/>
                  <a:gd name="connsiteX1835" fmla="*/ 751763 w 1025949"/>
                  <a:gd name="connsiteY1835" fmla="*/ 765185 h 1047482"/>
                  <a:gd name="connsiteX1836" fmla="*/ 747928 w 1025949"/>
                  <a:gd name="connsiteY1836" fmla="*/ 769757 h 1047482"/>
                  <a:gd name="connsiteX1837" fmla="*/ 748961 w 1025949"/>
                  <a:gd name="connsiteY1837" fmla="*/ 770789 h 1047482"/>
                  <a:gd name="connsiteX1838" fmla="*/ 751911 w 1025949"/>
                  <a:gd name="connsiteY1838" fmla="*/ 770199 h 1047482"/>
                  <a:gd name="connsiteX1839" fmla="*/ 752943 w 1025949"/>
                  <a:gd name="connsiteY1839" fmla="*/ 770937 h 1047482"/>
                  <a:gd name="connsiteX1840" fmla="*/ 752943 w 1025949"/>
                  <a:gd name="connsiteY1840" fmla="*/ 769462 h 1047482"/>
                  <a:gd name="connsiteX1841" fmla="*/ 753238 w 1025949"/>
                  <a:gd name="connsiteY1841" fmla="*/ 768429 h 1047482"/>
                  <a:gd name="connsiteX1842" fmla="*/ 753680 w 1025949"/>
                  <a:gd name="connsiteY1842" fmla="*/ 767692 h 1047482"/>
                  <a:gd name="connsiteX1843" fmla="*/ 753238 w 1025949"/>
                  <a:gd name="connsiteY1843" fmla="*/ 766512 h 1047482"/>
                  <a:gd name="connsiteX1844" fmla="*/ 752648 w 1025949"/>
                  <a:gd name="connsiteY1844" fmla="*/ 765627 h 1047482"/>
                  <a:gd name="connsiteX1845" fmla="*/ 667103 w 1025949"/>
                  <a:gd name="connsiteY1845" fmla="*/ 832883 h 1047482"/>
                  <a:gd name="connsiteX1846" fmla="*/ 663858 w 1025949"/>
                  <a:gd name="connsiteY1846" fmla="*/ 836275 h 1047482"/>
                  <a:gd name="connsiteX1847" fmla="*/ 665481 w 1025949"/>
                  <a:gd name="connsiteY1847" fmla="*/ 839668 h 1047482"/>
                  <a:gd name="connsiteX1848" fmla="*/ 665923 w 1025949"/>
                  <a:gd name="connsiteY1848" fmla="*/ 839373 h 1047482"/>
                  <a:gd name="connsiteX1849" fmla="*/ 666366 w 1025949"/>
                  <a:gd name="connsiteY1849" fmla="*/ 838783 h 1047482"/>
                  <a:gd name="connsiteX1850" fmla="*/ 667398 w 1025949"/>
                  <a:gd name="connsiteY1850" fmla="*/ 836865 h 1047482"/>
                  <a:gd name="connsiteX1851" fmla="*/ 668283 w 1025949"/>
                  <a:gd name="connsiteY1851" fmla="*/ 834211 h 1047482"/>
                  <a:gd name="connsiteX1852" fmla="*/ 667251 w 1025949"/>
                  <a:gd name="connsiteY1852" fmla="*/ 832883 h 1047482"/>
                  <a:gd name="connsiteX1853" fmla="*/ 925065 w 1025949"/>
                  <a:gd name="connsiteY1853" fmla="*/ 473742 h 1047482"/>
                  <a:gd name="connsiteX1854" fmla="*/ 924623 w 1025949"/>
                  <a:gd name="connsiteY1854" fmla="*/ 476249 h 1047482"/>
                  <a:gd name="connsiteX1855" fmla="*/ 921968 w 1025949"/>
                  <a:gd name="connsiteY1855" fmla="*/ 478314 h 1047482"/>
                  <a:gd name="connsiteX1856" fmla="*/ 921968 w 1025949"/>
                  <a:gd name="connsiteY1856" fmla="*/ 479936 h 1047482"/>
                  <a:gd name="connsiteX1857" fmla="*/ 923148 w 1025949"/>
                  <a:gd name="connsiteY1857" fmla="*/ 479347 h 1047482"/>
                  <a:gd name="connsiteX1858" fmla="*/ 926835 w 1025949"/>
                  <a:gd name="connsiteY1858" fmla="*/ 476544 h 1047482"/>
                  <a:gd name="connsiteX1859" fmla="*/ 926835 w 1025949"/>
                  <a:gd name="connsiteY1859" fmla="*/ 475954 h 1047482"/>
                  <a:gd name="connsiteX1860" fmla="*/ 926540 w 1025949"/>
                  <a:gd name="connsiteY1860" fmla="*/ 474627 h 1047482"/>
                  <a:gd name="connsiteX1861" fmla="*/ 925213 w 1025949"/>
                  <a:gd name="connsiteY1861" fmla="*/ 473447 h 1047482"/>
                  <a:gd name="connsiteX1862" fmla="*/ 780671 w 1025949"/>
                  <a:gd name="connsiteY1862" fmla="*/ 748518 h 1047482"/>
                  <a:gd name="connsiteX1863" fmla="*/ 779934 w 1025949"/>
                  <a:gd name="connsiteY1863" fmla="*/ 747633 h 1047482"/>
                  <a:gd name="connsiteX1864" fmla="*/ 779344 w 1025949"/>
                  <a:gd name="connsiteY1864" fmla="*/ 747338 h 1047482"/>
                  <a:gd name="connsiteX1865" fmla="*/ 778459 w 1025949"/>
                  <a:gd name="connsiteY1865" fmla="*/ 748518 h 1047482"/>
                  <a:gd name="connsiteX1866" fmla="*/ 776247 w 1025949"/>
                  <a:gd name="connsiteY1866" fmla="*/ 749993 h 1047482"/>
                  <a:gd name="connsiteX1867" fmla="*/ 777279 w 1025949"/>
                  <a:gd name="connsiteY1867" fmla="*/ 751025 h 1047482"/>
                  <a:gd name="connsiteX1868" fmla="*/ 779934 w 1025949"/>
                  <a:gd name="connsiteY1868" fmla="*/ 750435 h 1047482"/>
                  <a:gd name="connsiteX1869" fmla="*/ 781556 w 1025949"/>
                  <a:gd name="connsiteY1869" fmla="*/ 749698 h 1047482"/>
                  <a:gd name="connsiteX1870" fmla="*/ 783031 w 1025949"/>
                  <a:gd name="connsiteY1870" fmla="*/ 749698 h 1047482"/>
                  <a:gd name="connsiteX1871" fmla="*/ 782146 w 1025949"/>
                  <a:gd name="connsiteY1871" fmla="*/ 748961 h 1047482"/>
                  <a:gd name="connsiteX1872" fmla="*/ 780524 w 1025949"/>
                  <a:gd name="connsiteY1872" fmla="*/ 748223 h 104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Lst>
                <a:rect l="l" t="t" r="r" b="b"/>
                <a:pathLst>
                  <a:path w="1025949" h="1047482">
                    <a:moveTo>
                      <a:pt x="622118" y="131415"/>
                    </a:moveTo>
                    <a:lnTo>
                      <a:pt x="620201" y="133922"/>
                    </a:lnTo>
                    <a:lnTo>
                      <a:pt x="620201" y="136282"/>
                    </a:lnTo>
                    <a:lnTo>
                      <a:pt x="621823" y="136724"/>
                    </a:lnTo>
                    <a:lnTo>
                      <a:pt x="626395" y="136724"/>
                    </a:lnTo>
                    <a:lnTo>
                      <a:pt x="629345" y="138199"/>
                    </a:lnTo>
                    <a:lnTo>
                      <a:pt x="631558" y="138199"/>
                    </a:lnTo>
                    <a:lnTo>
                      <a:pt x="633623" y="137314"/>
                    </a:lnTo>
                    <a:lnTo>
                      <a:pt x="637310" y="131857"/>
                    </a:lnTo>
                    <a:lnTo>
                      <a:pt x="636277" y="130530"/>
                    </a:lnTo>
                    <a:lnTo>
                      <a:pt x="632590" y="129645"/>
                    </a:lnTo>
                    <a:lnTo>
                      <a:pt x="626101" y="131710"/>
                    </a:lnTo>
                    <a:lnTo>
                      <a:pt x="622266" y="131710"/>
                    </a:lnTo>
                    <a:close/>
                    <a:moveTo>
                      <a:pt x="625215" y="127137"/>
                    </a:moveTo>
                    <a:lnTo>
                      <a:pt x="628165" y="123745"/>
                    </a:lnTo>
                    <a:lnTo>
                      <a:pt x="628165" y="121828"/>
                    </a:lnTo>
                    <a:lnTo>
                      <a:pt x="627723" y="120648"/>
                    </a:lnTo>
                    <a:lnTo>
                      <a:pt x="626690" y="120943"/>
                    </a:lnTo>
                    <a:lnTo>
                      <a:pt x="626248" y="121533"/>
                    </a:lnTo>
                    <a:lnTo>
                      <a:pt x="622561" y="121975"/>
                    </a:lnTo>
                    <a:lnTo>
                      <a:pt x="621823" y="123745"/>
                    </a:lnTo>
                    <a:lnTo>
                      <a:pt x="621823" y="126990"/>
                    </a:lnTo>
                    <a:lnTo>
                      <a:pt x="622413" y="127875"/>
                    </a:lnTo>
                    <a:lnTo>
                      <a:pt x="625215" y="126990"/>
                    </a:lnTo>
                    <a:close/>
                    <a:moveTo>
                      <a:pt x="618726" y="88200"/>
                    </a:moveTo>
                    <a:lnTo>
                      <a:pt x="621381" y="87020"/>
                    </a:lnTo>
                    <a:lnTo>
                      <a:pt x="621381" y="85987"/>
                    </a:lnTo>
                    <a:lnTo>
                      <a:pt x="620201" y="81710"/>
                    </a:lnTo>
                    <a:lnTo>
                      <a:pt x="619611" y="81415"/>
                    </a:lnTo>
                    <a:lnTo>
                      <a:pt x="618136" y="81415"/>
                    </a:lnTo>
                    <a:lnTo>
                      <a:pt x="616218" y="82153"/>
                    </a:lnTo>
                    <a:lnTo>
                      <a:pt x="615776" y="84660"/>
                    </a:lnTo>
                    <a:lnTo>
                      <a:pt x="617104" y="87757"/>
                    </a:lnTo>
                    <a:lnTo>
                      <a:pt x="618578" y="88200"/>
                    </a:lnTo>
                    <a:close/>
                    <a:moveTo>
                      <a:pt x="617989" y="133774"/>
                    </a:moveTo>
                    <a:lnTo>
                      <a:pt x="620496" y="130677"/>
                    </a:lnTo>
                    <a:lnTo>
                      <a:pt x="620201" y="127432"/>
                    </a:lnTo>
                    <a:lnTo>
                      <a:pt x="620201" y="122270"/>
                    </a:lnTo>
                    <a:lnTo>
                      <a:pt x="619463" y="121975"/>
                    </a:lnTo>
                    <a:lnTo>
                      <a:pt x="618873" y="122270"/>
                    </a:lnTo>
                    <a:lnTo>
                      <a:pt x="618136" y="122860"/>
                    </a:lnTo>
                    <a:lnTo>
                      <a:pt x="618136" y="126252"/>
                    </a:lnTo>
                    <a:lnTo>
                      <a:pt x="617398" y="128760"/>
                    </a:lnTo>
                    <a:lnTo>
                      <a:pt x="615481" y="130825"/>
                    </a:lnTo>
                    <a:lnTo>
                      <a:pt x="613269" y="131857"/>
                    </a:lnTo>
                    <a:lnTo>
                      <a:pt x="612974" y="135692"/>
                    </a:lnTo>
                    <a:lnTo>
                      <a:pt x="617693" y="137314"/>
                    </a:lnTo>
                    <a:lnTo>
                      <a:pt x="618136" y="133479"/>
                    </a:lnTo>
                    <a:close/>
                    <a:moveTo>
                      <a:pt x="669168" y="868134"/>
                    </a:moveTo>
                    <a:lnTo>
                      <a:pt x="668135" y="869756"/>
                    </a:lnTo>
                    <a:lnTo>
                      <a:pt x="667103" y="871968"/>
                    </a:lnTo>
                    <a:lnTo>
                      <a:pt x="666808" y="878605"/>
                    </a:lnTo>
                    <a:lnTo>
                      <a:pt x="668578" y="877278"/>
                    </a:lnTo>
                    <a:lnTo>
                      <a:pt x="668283" y="875656"/>
                    </a:lnTo>
                    <a:lnTo>
                      <a:pt x="670495" y="871673"/>
                    </a:lnTo>
                    <a:lnTo>
                      <a:pt x="671380" y="868428"/>
                    </a:lnTo>
                    <a:lnTo>
                      <a:pt x="670348" y="866954"/>
                    </a:lnTo>
                    <a:lnTo>
                      <a:pt x="669020" y="867986"/>
                    </a:lnTo>
                    <a:close/>
                    <a:moveTo>
                      <a:pt x="641145" y="143509"/>
                    </a:moveTo>
                    <a:lnTo>
                      <a:pt x="638637" y="143509"/>
                    </a:lnTo>
                    <a:lnTo>
                      <a:pt x="622413" y="140412"/>
                    </a:lnTo>
                    <a:lnTo>
                      <a:pt x="616809" y="141444"/>
                    </a:lnTo>
                    <a:lnTo>
                      <a:pt x="611941" y="144394"/>
                    </a:lnTo>
                    <a:lnTo>
                      <a:pt x="610614" y="146754"/>
                    </a:lnTo>
                    <a:lnTo>
                      <a:pt x="610024" y="149556"/>
                    </a:lnTo>
                    <a:lnTo>
                      <a:pt x="610319" y="151031"/>
                    </a:lnTo>
                    <a:lnTo>
                      <a:pt x="609876" y="152506"/>
                    </a:lnTo>
                    <a:lnTo>
                      <a:pt x="608549" y="154128"/>
                    </a:lnTo>
                    <a:lnTo>
                      <a:pt x="608254" y="155308"/>
                    </a:lnTo>
                    <a:lnTo>
                      <a:pt x="607812" y="160913"/>
                    </a:lnTo>
                    <a:lnTo>
                      <a:pt x="608107" y="163568"/>
                    </a:lnTo>
                    <a:lnTo>
                      <a:pt x="610024" y="165338"/>
                    </a:lnTo>
                    <a:lnTo>
                      <a:pt x="613121" y="165338"/>
                    </a:lnTo>
                    <a:lnTo>
                      <a:pt x="613564" y="165928"/>
                    </a:lnTo>
                    <a:lnTo>
                      <a:pt x="613564" y="166813"/>
                    </a:lnTo>
                    <a:lnTo>
                      <a:pt x="613121" y="166813"/>
                    </a:lnTo>
                    <a:lnTo>
                      <a:pt x="611204" y="166518"/>
                    </a:lnTo>
                    <a:lnTo>
                      <a:pt x="609581" y="166518"/>
                    </a:lnTo>
                    <a:lnTo>
                      <a:pt x="608844" y="169320"/>
                    </a:lnTo>
                    <a:lnTo>
                      <a:pt x="609729" y="172712"/>
                    </a:lnTo>
                    <a:lnTo>
                      <a:pt x="611056" y="176399"/>
                    </a:lnTo>
                    <a:lnTo>
                      <a:pt x="612531" y="179497"/>
                    </a:lnTo>
                    <a:lnTo>
                      <a:pt x="612974" y="181119"/>
                    </a:lnTo>
                    <a:lnTo>
                      <a:pt x="615481" y="183479"/>
                    </a:lnTo>
                    <a:lnTo>
                      <a:pt x="617104" y="183774"/>
                    </a:lnTo>
                    <a:lnTo>
                      <a:pt x="619906" y="182594"/>
                    </a:lnTo>
                    <a:lnTo>
                      <a:pt x="625953" y="182594"/>
                    </a:lnTo>
                    <a:lnTo>
                      <a:pt x="627133" y="181267"/>
                    </a:lnTo>
                    <a:lnTo>
                      <a:pt x="628608" y="181267"/>
                    </a:lnTo>
                    <a:lnTo>
                      <a:pt x="631115" y="182742"/>
                    </a:lnTo>
                    <a:lnTo>
                      <a:pt x="633918" y="183479"/>
                    </a:lnTo>
                    <a:lnTo>
                      <a:pt x="635392" y="182594"/>
                    </a:lnTo>
                    <a:lnTo>
                      <a:pt x="637900" y="182152"/>
                    </a:lnTo>
                    <a:lnTo>
                      <a:pt x="639522" y="181414"/>
                    </a:lnTo>
                    <a:lnTo>
                      <a:pt x="641145" y="179349"/>
                    </a:lnTo>
                    <a:lnTo>
                      <a:pt x="641587" y="176252"/>
                    </a:lnTo>
                    <a:lnTo>
                      <a:pt x="644242" y="177432"/>
                    </a:lnTo>
                    <a:lnTo>
                      <a:pt x="645864" y="178464"/>
                    </a:lnTo>
                    <a:lnTo>
                      <a:pt x="648814" y="178464"/>
                    </a:lnTo>
                    <a:lnTo>
                      <a:pt x="649552" y="177579"/>
                    </a:lnTo>
                    <a:lnTo>
                      <a:pt x="650142" y="175662"/>
                    </a:lnTo>
                    <a:lnTo>
                      <a:pt x="650437" y="173745"/>
                    </a:lnTo>
                    <a:lnTo>
                      <a:pt x="652649" y="176104"/>
                    </a:lnTo>
                    <a:lnTo>
                      <a:pt x="653976" y="176399"/>
                    </a:lnTo>
                    <a:lnTo>
                      <a:pt x="655304" y="176104"/>
                    </a:lnTo>
                    <a:lnTo>
                      <a:pt x="656779" y="175515"/>
                    </a:lnTo>
                    <a:lnTo>
                      <a:pt x="659286" y="173155"/>
                    </a:lnTo>
                    <a:lnTo>
                      <a:pt x="660023" y="171532"/>
                    </a:lnTo>
                    <a:lnTo>
                      <a:pt x="659434" y="170205"/>
                    </a:lnTo>
                    <a:lnTo>
                      <a:pt x="659138" y="168877"/>
                    </a:lnTo>
                    <a:lnTo>
                      <a:pt x="660466" y="167550"/>
                    </a:lnTo>
                    <a:lnTo>
                      <a:pt x="662088" y="166518"/>
                    </a:lnTo>
                    <a:lnTo>
                      <a:pt x="662678" y="165928"/>
                    </a:lnTo>
                    <a:lnTo>
                      <a:pt x="664743" y="162830"/>
                    </a:lnTo>
                    <a:lnTo>
                      <a:pt x="666071" y="160323"/>
                    </a:lnTo>
                    <a:lnTo>
                      <a:pt x="666661" y="159143"/>
                    </a:lnTo>
                    <a:lnTo>
                      <a:pt x="666955" y="157963"/>
                    </a:lnTo>
                    <a:lnTo>
                      <a:pt x="666218" y="154866"/>
                    </a:lnTo>
                    <a:lnTo>
                      <a:pt x="667398" y="154866"/>
                    </a:lnTo>
                    <a:lnTo>
                      <a:pt x="668135" y="154423"/>
                    </a:lnTo>
                    <a:lnTo>
                      <a:pt x="669020" y="151031"/>
                    </a:lnTo>
                    <a:lnTo>
                      <a:pt x="669906" y="148671"/>
                    </a:lnTo>
                    <a:lnTo>
                      <a:pt x="671233" y="146311"/>
                    </a:lnTo>
                    <a:lnTo>
                      <a:pt x="670938" y="144836"/>
                    </a:lnTo>
                    <a:lnTo>
                      <a:pt x="669610" y="144246"/>
                    </a:lnTo>
                    <a:lnTo>
                      <a:pt x="667693" y="143656"/>
                    </a:lnTo>
                    <a:lnTo>
                      <a:pt x="665776" y="143214"/>
                    </a:lnTo>
                    <a:lnTo>
                      <a:pt x="660613" y="142771"/>
                    </a:lnTo>
                    <a:lnTo>
                      <a:pt x="651912" y="141444"/>
                    </a:lnTo>
                    <a:lnTo>
                      <a:pt x="646749" y="141444"/>
                    </a:lnTo>
                    <a:lnTo>
                      <a:pt x="644389" y="142771"/>
                    </a:lnTo>
                    <a:lnTo>
                      <a:pt x="640997" y="143214"/>
                    </a:lnTo>
                    <a:close/>
                    <a:moveTo>
                      <a:pt x="761055" y="172860"/>
                    </a:moveTo>
                    <a:lnTo>
                      <a:pt x="762677" y="171680"/>
                    </a:lnTo>
                    <a:lnTo>
                      <a:pt x="762677" y="170647"/>
                    </a:lnTo>
                    <a:lnTo>
                      <a:pt x="760170" y="170352"/>
                    </a:lnTo>
                    <a:lnTo>
                      <a:pt x="759728" y="172417"/>
                    </a:lnTo>
                    <a:lnTo>
                      <a:pt x="759285" y="172417"/>
                    </a:lnTo>
                    <a:lnTo>
                      <a:pt x="758990" y="173007"/>
                    </a:lnTo>
                    <a:lnTo>
                      <a:pt x="760317" y="173450"/>
                    </a:lnTo>
                    <a:lnTo>
                      <a:pt x="760908" y="172860"/>
                    </a:lnTo>
                    <a:close/>
                    <a:moveTo>
                      <a:pt x="602354" y="144246"/>
                    </a:moveTo>
                    <a:lnTo>
                      <a:pt x="604714" y="145869"/>
                    </a:lnTo>
                    <a:lnTo>
                      <a:pt x="611794" y="140854"/>
                    </a:lnTo>
                    <a:lnTo>
                      <a:pt x="611794" y="140117"/>
                    </a:lnTo>
                    <a:lnTo>
                      <a:pt x="611351" y="138937"/>
                    </a:lnTo>
                    <a:lnTo>
                      <a:pt x="608844" y="138494"/>
                    </a:lnTo>
                    <a:lnTo>
                      <a:pt x="606779" y="138789"/>
                    </a:lnTo>
                    <a:lnTo>
                      <a:pt x="602797" y="140264"/>
                    </a:lnTo>
                    <a:lnTo>
                      <a:pt x="602059" y="142034"/>
                    </a:lnTo>
                    <a:lnTo>
                      <a:pt x="602059" y="142476"/>
                    </a:lnTo>
                    <a:lnTo>
                      <a:pt x="601764" y="143509"/>
                    </a:lnTo>
                    <a:lnTo>
                      <a:pt x="602207" y="144541"/>
                    </a:lnTo>
                    <a:close/>
                    <a:moveTo>
                      <a:pt x="634065" y="138789"/>
                    </a:moveTo>
                    <a:lnTo>
                      <a:pt x="633328" y="139822"/>
                    </a:lnTo>
                    <a:lnTo>
                      <a:pt x="636425" y="141149"/>
                    </a:lnTo>
                    <a:lnTo>
                      <a:pt x="643357" y="140264"/>
                    </a:lnTo>
                    <a:lnTo>
                      <a:pt x="644979" y="138789"/>
                    </a:lnTo>
                    <a:lnTo>
                      <a:pt x="645274" y="137314"/>
                    </a:lnTo>
                    <a:lnTo>
                      <a:pt x="644537" y="135839"/>
                    </a:lnTo>
                    <a:lnTo>
                      <a:pt x="641882" y="135102"/>
                    </a:lnTo>
                    <a:lnTo>
                      <a:pt x="639375" y="135692"/>
                    </a:lnTo>
                    <a:lnTo>
                      <a:pt x="636425" y="136872"/>
                    </a:lnTo>
                    <a:lnTo>
                      <a:pt x="634065" y="138642"/>
                    </a:lnTo>
                    <a:close/>
                    <a:moveTo>
                      <a:pt x="588490" y="154276"/>
                    </a:moveTo>
                    <a:lnTo>
                      <a:pt x="585098" y="159585"/>
                    </a:lnTo>
                    <a:lnTo>
                      <a:pt x="585098" y="165633"/>
                    </a:lnTo>
                    <a:lnTo>
                      <a:pt x="581853" y="168582"/>
                    </a:lnTo>
                    <a:lnTo>
                      <a:pt x="578313" y="175072"/>
                    </a:lnTo>
                    <a:lnTo>
                      <a:pt x="581116" y="174630"/>
                    </a:lnTo>
                    <a:lnTo>
                      <a:pt x="586278" y="172270"/>
                    </a:lnTo>
                    <a:lnTo>
                      <a:pt x="590850" y="168877"/>
                    </a:lnTo>
                    <a:lnTo>
                      <a:pt x="594832" y="164010"/>
                    </a:lnTo>
                    <a:lnTo>
                      <a:pt x="595717" y="164010"/>
                    </a:lnTo>
                    <a:lnTo>
                      <a:pt x="598667" y="154718"/>
                    </a:lnTo>
                    <a:lnTo>
                      <a:pt x="596160" y="151473"/>
                    </a:lnTo>
                    <a:lnTo>
                      <a:pt x="591735" y="152063"/>
                    </a:lnTo>
                    <a:lnTo>
                      <a:pt x="588490" y="154276"/>
                    </a:lnTo>
                    <a:close/>
                    <a:moveTo>
                      <a:pt x="916216" y="487753"/>
                    </a:moveTo>
                    <a:lnTo>
                      <a:pt x="915773" y="488491"/>
                    </a:lnTo>
                    <a:lnTo>
                      <a:pt x="916511" y="489523"/>
                    </a:lnTo>
                    <a:lnTo>
                      <a:pt x="916953" y="490556"/>
                    </a:lnTo>
                    <a:lnTo>
                      <a:pt x="917986" y="490851"/>
                    </a:lnTo>
                    <a:lnTo>
                      <a:pt x="918871" y="489228"/>
                    </a:lnTo>
                    <a:lnTo>
                      <a:pt x="918871" y="487311"/>
                    </a:lnTo>
                    <a:lnTo>
                      <a:pt x="916806" y="487311"/>
                    </a:lnTo>
                    <a:lnTo>
                      <a:pt x="916068" y="487753"/>
                    </a:lnTo>
                    <a:close/>
                    <a:moveTo>
                      <a:pt x="1025654" y="329790"/>
                    </a:moveTo>
                    <a:lnTo>
                      <a:pt x="1025949" y="326988"/>
                    </a:lnTo>
                    <a:lnTo>
                      <a:pt x="1025212" y="320056"/>
                    </a:lnTo>
                    <a:lnTo>
                      <a:pt x="1024179" y="319466"/>
                    </a:lnTo>
                    <a:lnTo>
                      <a:pt x="1024179" y="316959"/>
                    </a:lnTo>
                    <a:lnTo>
                      <a:pt x="1022852" y="313714"/>
                    </a:lnTo>
                    <a:lnTo>
                      <a:pt x="1021377" y="303537"/>
                    </a:lnTo>
                    <a:lnTo>
                      <a:pt x="1018575" y="298080"/>
                    </a:lnTo>
                    <a:lnTo>
                      <a:pt x="1017395" y="291148"/>
                    </a:lnTo>
                    <a:lnTo>
                      <a:pt x="1014888" y="282003"/>
                    </a:lnTo>
                    <a:lnTo>
                      <a:pt x="1010758" y="273744"/>
                    </a:lnTo>
                    <a:lnTo>
                      <a:pt x="1008398" y="271531"/>
                    </a:lnTo>
                    <a:lnTo>
                      <a:pt x="1006628" y="270646"/>
                    </a:lnTo>
                    <a:lnTo>
                      <a:pt x="995419" y="268729"/>
                    </a:lnTo>
                    <a:lnTo>
                      <a:pt x="990699" y="269761"/>
                    </a:lnTo>
                    <a:lnTo>
                      <a:pt x="984799" y="269466"/>
                    </a:lnTo>
                    <a:lnTo>
                      <a:pt x="979490" y="269761"/>
                    </a:lnTo>
                    <a:lnTo>
                      <a:pt x="975360" y="268581"/>
                    </a:lnTo>
                    <a:lnTo>
                      <a:pt x="972410" y="266369"/>
                    </a:lnTo>
                    <a:lnTo>
                      <a:pt x="969903" y="265632"/>
                    </a:lnTo>
                    <a:lnTo>
                      <a:pt x="964151" y="265042"/>
                    </a:lnTo>
                    <a:lnTo>
                      <a:pt x="960906" y="259880"/>
                    </a:lnTo>
                    <a:lnTo>
                      <a:pt x="952351" y="256782"/>
                    </a:lnTo>
                    <a:lnTo>
                      <a:pt x="947926" y="251915"/>
                    </a:lnTo>
                    <a:lnTo>
                      <a:pt x="941289" y="247048"/>
                    </a:lnTo>
                    <a:lnTo>
                      <a:pt x="935390" y="240116"/>
                    </a:lnTo>
                    <a:lnTo>
                      <a:pt x="933030" y="238198"/>
                    </a:lnTo>
                    <a:lnTo>
                      <a:pt x="930080" y="234069"/>
                    </a:lnTo>
                    <a:lnTo>
                      <a:pt x="924623" y="232446"/>
                    </a:lnTo>
                    <a:lnTo>
                      <a:pt x="919166" y="228464"/>
                    </a:lnTo>
                    <a:lnTo>
                      <a:pt x="916068" y="225514"/>
                    </a:lnTo>
                    <a:lnTo>
                      <a:pt x="907219" y="220499"/>
                    </a:lnTo>
                    <a:lnTo>
                      <a:pt x="903089" y="218582"/>
                    </a:lnTo>
                    <a:lnTo>
                      <a:pt x="900582" y="216812"/>
                    </a:lnTo>
                    <a:lnTo>
                      <a:pt x="896304" y="215042"/>
                    </a:lnTo>
                    <a:lnTo>
                      <a:pt x="891290" y="211797"/>
                    </a:lnTo>
                    <a:lnTo>
                      <a:pt x="884210" y="210470"/>
                    </a:lnTo>
                    <a:lnTo>
                      <a:pt x="878015" y="210027"/>
                    </a:lnTo>
                    <a:lnTo>
                      <a:pt x="867544" y="211945"/>
                    </a:lnTo>
                    <a:lnTo>
                      <a:pt x="859137" y="212387"/>
                    </a:lnTo>
                    <a:lnTo>
                      <a:pt x="855892" y="213715"/>
                    </a:lnTo>
                    <a:lnTo>
                      <a:pt x="851615" y="213272"/>
                    </a:lnTo>
                    <a:lnTo>
                      <a:pt x="847485" y="212240"/>
                    </a:lnTo>
                    <a:lnTo>
                      <a:pt x="845420" y="210470"/>
                    </a:lnTo>
                    <a:lnTo>
                      <a:pt x="841438" y="208847"/>
                    </a:lnTo>
                    <a:lnTo>
                      <a:pt x="838193" y="210322"/>
                    </a:lnTo>
                    <a:lnTo>
                      <a:pt x="831703" y="210027"/>
                    </a:lnTo>
                    <a:lnTo>
                      <a:pt x="822706" y="206635"/>
                    </a:lnTo>
                    <a:lnTo>
                      <a:pt x="820494" y="204718"/>
                    </a:lnTo>
                    <a:lnTo>
                      <a:pt x="816364" y="203095"/>
                    </a:lnTo>
                    <a:lnTo>
                      <a:pt x="813562" y="201473"/>
                    </a:lnTo>
                    <a:lnTo>
                      <a:pt x="805892" y="199408"/>
                    </a:lnTo>
                    <a:lnTo>
                      <a:pt x="801910" y="199113"/>
                    </a:lnTo>
                    <a:lnTo>
                      <a:pt x="800435" y="200146"/>
                    </a:lnTo>
                    <a:lnTo>
                      <a:pt x="799845" y="202505"/>
                    </a:lnTo>
                    <a:lnTo>
                      <a:pt x="792766" y="202948"/>
                    </a:lnTo>
                    <a:lnTo>
                      <a:pt x="789226" y="205013"/>
                    </a:lnTo>
                    <a:lnTo>
                      <a:pt x="787456" y="204718"/>
                    </a:lnTo>
                    <a:lnTo>
                      <a:pt x="785391" y="206193"/>
                    </a:lnTo>
                    <a:lnTo>
                      <a:pt x="780671" y="210470"/>
                    </a:lnTo>
                    <a:lnTo>
                      <a:pt x="779786" y="208995"/>
                    </a:lnTo>
                    <a:lnTo>
                      <a:pt x="780671" y="207520"/>
                    </a:lnTo>
                    <a:lnTo>
                      <a:pt x="782736" y="204865"/>
                    </a:lnTo>
                    <a:lnTo>
                      <a:pt x="783031" y="203833"/>
                    </a:lnTo>
                    <a:lnTo>
                      <a:pt x="783031" y="202063"/>
                    </a:lnTo>
                    <a:lnTo>
                      <a:pt x="780966" y="201473"/>
                    </a:lnTo>
                    <a:lnTo>
                      <a:pt x="779639" y="201473"/>
                    </a:lnTo>
                    <a:lnTo>
                      <a:pt x="777574" y="203095"/>
                    </a:lnTo>
                    <a:lnTo>
                      <a:pt x="775657" y="208405"/>
                    </a:lnTo>
                    <a:lnTo>
                      <a:pt x="774182" y="213715"/>
                    </a:lnTo>
                    <a:lnTo>
                      <a:pt x="769314" y="218729"/>
                    </a:lnTo>
                    <a:lnTo>
                      <a:pt x="766660" y="220499"/>
                    </a:lnTo>
                    <a:lnTo>
                      <a:pt x="766660" y="218877"/>
                    </a:lnTo>
                    <a:lnTo>
                      <a:pt x="768872" y="208995"/>
                    </a:lnTo>
                    <a:lnTo>
                      <a:pt x="769610" y="206783"/>
                    </a:lnTo>
                    <a:lnTo>
                      <a:pt x="770199" y="204128"/>
                    </a:lnTo>
                    <a:lnTo>
                      <a:pt x="770937" y="202800"/>
                    </a:lnTo>
                    <a:lnTo>
                      <a:pt x="771969" y="201621"/>
                    </a:lnTo>
                    <a:lnTo>
                      <a:pt x="771969" y="199703"/>
                    </a:lnTo>
                    <a:lnTo>
                      <a:pt x="775657" y="198671"/>
                    </a:lnTo>
                    <a:lnTo>
                      <a:pt x="775362" y="196163"/>
                    </a:lnTo>
                    <a:lnTo>
                      <a:pt x="774182" y="193508"/>
                    </a:lnTo>
                    <a:lnTo>
                      <a:pt x="771969" y="194098"/>
                    </a:lnTo>
                    <a:lnTo>
                      <a:pt x="770494" y="195131"/>
                    </a:lnTo>
                    <a:lnTo>
                      <a:pt x="768282" y="198818"/>
                    </a:lnTo>
                    <a:lnTo>
                      <a:pt x="767250" y="197491"/>
                    </a:lnTo>
                    <a:lnTo>
                      <a:pt x="765775" y="196016"/>
                    </a:lnTo>
                    <a:lnTo>
                      <a:pt x="767102" y="195426"/>
                    </a:lnTo>
                    <a:lnTo>
                      <a:pt x="768430" y="195131"/>
                    </a:lnTo>
                    <a:lnTo>
                      <a:pt x="769462" y="193213"/>
                    </a:lnTo>
                    <a:lnTo>
                      <a:pt x="770494" y="192181"/>
                    </a:lnTo>
                    <a:lnTo>
                      <a:pt x="771527" y="190559"/>
                    </a:lnTo>
                    <a:lnTo>
                      <a:pt x="771232" y="187756"/>
                    </a:lnTo>
                    <a:lnTo>
                      <a:pt x="770052" y="185101"/>
                    </a:lnTo>
                    <a:lnTo>
                      <a:pt x="768430" y="182594"/>
                    </a:lnTo>
                    <a:lnTo>
                      <a:pt x="766660" y="183774"/>
                    </a:lnTo>
                    <a:lnTo>
                      <a:pt x="765185" y="183774"/>
                    </a:lnTo>
                    <a:lnTo>
                      <a:pt x="766660" y="182299"/>
                    </a:lnTo>
                    <a:lnTo>
                      <a:pt x="764890" y="182004"/>
                    </a:lnTo>
                    <a:lnTo>
                      <a:pt x="763857" y="180677"/>
                    </a:lnTo>
                    <a:lnTo>
                      <a:pt x="761497" y="178464"/>
                    </a:lnTo>
                    <a:lnTo>
                      <a:pt x="758695" y="176547"/>
                    </a:lnTo>
                    <a:lnTo>
                      <a:pt x="757368" y="175367"/>
                    </a:lnTo>
                    <a:lnTo>
                      <a:pt x="754565" y="176399"/>
                    </a:lnTo>
                    <a:lnTo>
                      <a:pt x="753091" y="179644"/>
                    </a:lnTo>
                    <a:lnTo>
                      <a:pt x="751911" y="181414"/>
                    </a:lnTo>
                    <a:lnTo>
                      <a:pt x="750731" y="182004"/>
                    </a:lnTo>
                    <a:lnTo>
                      <a:pt x="750141" y="178169"/>
                    </a:lnTo>
                    <a:lnTo>
                      <a:pt x="747338" y="172712"/>
                    </a:lnTo>
                    <a:lnTo>
                      <a:pt x="744831" y="171975"/>
                    </a:lnTo>
                    <a:lnTo>
                      <a:pt x="742471" y="172417"/>
                    </a:lnTo>
                    <a:lnTo>
                      <a:pt x="738931" y="169910"/>
                    </a:lnTo>
                    <a:lnTo>
                      <a:pt x="733917" y="168287"/>
                    </a:lnTo>
                    <a:lnTo>
                      <a:pt x="731999" y="166075"/>
                    </a:lnTo>
                    <a:lnTo>
                      <a:pt x="729492" y="166518"/>
                    </a:lnTo>
                    <a:lnTo>
                      <a:pt x="727574" y="166075"/>
                    </a:lnTo>
                    <a:lnTo>
                      <a:pt x="727574" y="164305"/>
                    </a:lnTo>
                    <a:lnTo>
                      <a:pt x="722117" y="164305"/>
                    </a:lnTo>
                    <a:lnTo>
                      <a:pt x="719610" y="163420"/>
                    </a:lnTo>
                    <a:lnTo>
                      <a:pt x="716955" y="162683"/>
                    </a:lnTo>
                    <a:lnTo>
                      <a:pt x="716218" y="161208"/>
                    </a:lnTo>
                    <a:lnTo>
                      <a:pt x="712973" y="159143"/>
                    </a:lnTo>
                    <a:lnTo>
                      <a:pt x="711940" y="157668"/>
                    </a:lnTo>
                    <a:lnTo>
                      <a:pt x="709728" y="157668"/>
                    </a:lnTo>
                    <a:lnTo>
                      <a:pt x="708401" y="156783"/>
                    </a:lnTo>
                    <a:lnTo>
                      <a:pt x="703681" y="156783"/>
                    </a:lnTo>
                    <a:lnTo>
                      <a:pt x="701763" y="155161"/>
                    </a:lnTo>
                    <a:lnTo>
                      <a:pt x="699994" y="154276"/>
                    </a:lnTo>
                    <a:lnTo>
                      <a:pt x="696601" y="153833"/>
                    </a:lnTo>
                    <a:lnTo>
                      <a:pt x="695569" y="154423"/>
                    </a:lnTo>
                    <a:lnTo>
                      <a:pt x="694979" y="155308"/>
                    </a:lnTo>
                    <a:lnTo>
                      <a:pt x="695716" y="156341"/>
                    </a:lnTo>
                    <a:lnTo>
                      <a:pt x="696159" y="157521"/>
                    </a:lnTo>
                    <a:lnTo>
                      <a:pt x="694831" y="157078"/>
                    </a:lnTo>
                    <a:lnTo>
                      <a:pt x="692619" y="155013"/>
                    </a:lnTo>
                    <a:lnTo>
                      <a:pt x="690112" y="156341"/>
                    </a:lnTo>
                    <a:lnTo>
                      <a:pt x="688047" y="156341"/>
                    </a:lnTo>
                    <a:lnTo>
                      <a:pt x="687014" y="155308"/>
                    </a:lnTo>
                    <a:lnTo>
                      <a:pt x="686129" y="155013"/>
                    </a:lnTo>
                    <a:lnTo>
                      <a:pt x="684212" y="155751"/>
                    </a:lnTo>
                    <a:lnTo>
                      <a:pt x="682147" y="157668"/>
                    </a:lnTo>
                    <a:lnTo>
                      <a:pt x="680230" y="156046"/>
                    </a:lnTo>
                    <a:lnTo>
                      <a:pt x="679345" y="156341"/>
                    </a:lnTo>
                    <a:lnTo>
                      <a:pt x="678165" y="156931"/>
                    </a:lnTo>
                    <a:lnTo>
                      <a:pt x="677870" y="158405"/>
                    </a:lnTo>
                    <a:lnTo>
                      <a:pt x="675952" y="159290"/>
                    </a:lnTo>
                    <a:lnTo>
                      <a:pt x="674330" y="161060"/>
                    </a:lnTo>
                    <a:lnTo>
                      <a:pt x="673003" y="162830"/>
                    </a:lnTo>
                    <a:lnTo>
                      <a:pt x="673298" y="164895"/>
                    </a:lnTo>
                    <a:lnTo>
                      <a:pt x="669610" y="167697"/>
                    </a:lnTo>
                    <a:lnTo>
                      <a:pt x="670643" y="169910"/>
                    </a:lnTo>
                    <a:lnTo>
                      <a:pt x="668873" y="172417"/>
                    </a:lnTo>
                    <a:lnTo>
                      <a:pt x="669168" y="174187"/>
                    </a:lnTo>
                    <a:lnTo>
                      <a:pt x="669610" y="175219"/>
                    </a:lnTo>
                    <a:lnTo>
                      <a:pt x="672265" y="176399"/>
                    </a:lnTo>
                    <a:lnTo>
                      <a:pt x="669758" y="177432"/>
                    </a:lnTo>
                    <a:lnTo>
                      <a:pt x="669315" y="179792"/>
                    </a:lnTo>
                    <a:lnTo>
                      <a:pt x="667546" y="178612"/>
                    </a:lnTo>
                    <a:lnTo>
                      <a:pt x="665776" y="176547"/>
                    </a:lnTo>
                    <a:lnTo>
                      <a:pt x="662973" y="176547"/>
                    </a:lnTo>
                    <a:lnTo>
                      <a:pt x="655599" y="185396"/>
                    </a:lnTo>
                    <a:lnTo>
                      <a:pt x="651321" y="186724"/>
                    </a:lnTo>
                    <a:lnTo>
                      <a:pt x="649847" y="187756"/>
                    </a:lnTo>
                    <a:lnTo>
                      <a:pt x="644684" y="198818"/>
                    </a:lnTo>
                    <a:lnTo>
                      <a:pt x="643357" y="202948"/>
                    </a:lnTo>
                    <a:lnTo>
                      <a:pt x="641587" y="205308"/>
                    </a:lnTo>
                    <a:lnTo>
                      <a:pt x="640260" y="206193"/>
                    </a:lnTo>
                    <a:lnTo>
                      <a:pt x="638637" y="206783"/>
                    </a:lnTo>
                    <a:lnTo>
                      <a:pt x="639670" y="204865"/>
                    </a:lnTo>
                    <a:lnTo>
                      <a:pt x="640850" y="203243"/>
                    </a:lnTo>
                    <a:lnTo>
                      <a:pt x="642029" y="197048"/>
                    </a:lnTo>
                    <a:lnTo>
                      <a:pt x="643209" y="194688"/>
                    </a:lnTo>
                    <a:lnTo>
                      <a:pt x="644832" y="188936"/>
                    </a:lnTo>
                    <a:lnTo>
                      <a:pt x="647044" y="182742"/>
                    </a:lnTo>
                    <a:lnTo>
                      <a:pt x="639965" y="186281"/>
                    </a:lnTo>
                    <a:lnTo>
                      <a:pt x="636425" y="187756"/>
                    </a:lnTo>
                    <a:lnTo>
                      <a:pt x="631558" y="186281"/>
                    </a:lnTo>
                    <a:lnTo>
                      <a:pt x="629050" y="185249"/>
                    </a:lnTo>
                    <a:lnTo>
                      <a:pt x="625953" y="185986"/>
                    </a:lnTo>
                    <a:lnTo>
                      <a:pt x="624478" y="187019"/>
                    </a:lnTo>
                    <a:lnTo>
                      <a:pt x="622118" y="187756"/>
                    </a:lnTo>
                    <a:lnTo>
                      <a:pt x="618431" y="190116"/>
                    </a:lnTo>
                    <a:lnTo>
                      <a:pt x="613711" y="185839"/>
                    </a:lnTo>
                    <a:lnTo>
                      <a:pt x="612384" y="184954"/>
                    </a:lnTo>
                    <a:lnTo>
                      <a:pt x="611056" y="183479"/>
                    </a:lnTo>
                    <a:lnTo>
                      <a:pt x="611499" y="181709"/>
                    </a:lnTo>
                    <a:lnTo>
                      <a:pt x="611499" y="180382"/>
                    </a:lnTo>
                    <a:lnTo>
                      <a:pt x="608549" y="176399"/>
                    </a:lnTo>
                    <a:lnTo>
                      <a:pt x="607664" y="173450"/>
                    </a:lnTo>
                    <a:lnTo>
                      <a:pt x="607664" y="171827"/>
                    </a:lnTo>
                    <a:lnTo>
                      <a:pt x="606927" y="169615"/>
                    </a:lnTo>
                    <a:lnTo>
                      <a:pt x="605599" y="167993"/>
                    </a:lnTo>
                    <a:lnTo>
                      <a:pt x="605009" y="166665"/>
                    </a:lnTo>
                    <a:lnTo>
                      <a:pt x="607074" y="164748"/>
                    </a:lnTo>
                    <a:lnTo>
                      <a:pt x="607074" y="163715"/>
                    </a:lnTo>
                    <a:lnTo>
                      <a:pt x="605599" y="162093"/>
                    </a:lnTo>
                    <a:lnTo>
                      <a:pt x="603092" y="163420"/>
                    </a:lnTo>
                    <a:lnTo>
                      <a:pt x="602059" y="164600"/>
                    </a:lnTo>
                    <a:lnTo>
                      <a:pt x="597487" y="167255"/>
                    </a:lnTo>
                    <a:lnTo>
                      <a:pt x="594980" y="169467"/>
                    </a:lnTo>
                    <a:lnTo>
                      <a:pt x="588933" y="172860"/>
                    </a:lnTo>
                    <a:lnTo>
                      <a:pt x="585983" y="173892"/>
                    </a:lnTo>
                    <a:lnTo>
                      <a:pt x="578166" y="178907"/>
                    </a:lnTo>
                    <a:lnTo>
                      <a:pt x="571676" y="180234"/>
                    </a:lnTo>
                    <a:lnTo>
                      <a:pt x="568726" y="178169"/>
                    </a:lnTo>
                    <a:lnTo>
                      <a:pt x="559434" y="178169"/>
                    </a:lnTo>
                    <a:lnTo>
                      <a:pt x="562384" y="176990"/>
                    </a:lnTo>
                    <a:lnTo>
                      <a:pt x="570791" y="173007"/>
                    </a:lnTo>
                    <a:lnTo>
                      <a:pt x="576248" y="173892"/>
                    </a:lnTo>
                    <a:lnTo>
                      <a:pt x="577281" y="173155"/>
                    </a:lnTo>
                    <a:lnTo>
                      <a:pt x="578461" y="171975"/>
                    </a:lnTo>
                    <a:lnTo>
                      <a:pt x="578756" y="168287"/>
                    </a:lnTo>
                    <a:lnTo>
                      <a:pt x="581411" y="166665"/>
                    </a:lnTo>
                    <a:lnTo>
                      <a:pt x="583918" y="164158"/>
                    </a:lnTo>
                    <a:lnTo>
                      <a:pt x="583918" y="159880"/>
                    </a:lnTo>
                    <a:lnTo>
                      <a:pt x="584361" y="157521"/>
                    </a:lnTo>
                    <a:lnTo>
                      <a:pt x="588195" y="151916"/>
                    </a:lnTo>
                    <a:lnTo>
                      <a:pt x="589670" y="150884"/>
                    </a:lnTo>
                    <a:lnTo>
                      <a:pt x="592030" y="147786"/>
                    </a:lnTo>
                    <a:lnTo>
                      <a:pt x="594832" y="142182"/>
                    </a:lnTo>
                    <a:lnTo>
                      <a:pt x="595275" y="139822"/>
                    </a:lnTo>
                    <a:lnTo>
                      <a:pt x="599995" y="138494"/>
                    </a:lnTo>
                    <a:lnTo>
                      <a:pt x="603534" y="134365"/>
                    </a:lnTo>
                    <a:lnTo>
                      <a:pt x="605009" y="133627"/>
                    </a:lnTo>
                    <a:lnTo>
                      <a:pt x="607517" y="133332"/>
                    </a:lnTo>
                    <a:lnTo>
                      <a:pt x="609139" y="132005"/>
                    </a:lnTo>
                    <a:lnTo>
                      <a:pt x="613711" y="126842"/>
                    </a:lnTo>
                    <a:lnTo>
                      <a:pt x="616809" y="121238"/>
                    </a:lnTo>
                    <a:lnTo>
                      <a:pt x="619906" y="118288"/>
                    </a:lnTo>
                    <a:lnTo>
                      <a:pt x="621233" y="116076"/>
                    </a:lnTo>
                    <a:lnTo>
                      <a:pt x="627133" y="111356"/>
                    </a:lnTo>
                    <a:lnTo>
                      <a:pt x="627723" y="110471"/>
                    </a:lnTo>
                    <a:lnTo>
                      <a:pt x="630525" y="108701"/>
                    </a:lnTo>
                    <a:lnTo>
                      <a:pt x="631558" y="107668"/>
                    </a:lnTo>
                    <a:lnTo>
                      <a:pt x="631558" y="104866"/>
                    </a:lnTo>
                    <a:lnTo>
                      <a:pt x="632000" y="100884"/>
                    </a:lnTo>
                    <a:lnTo>
                      <a:pt x="630083" y="94689"/>
                    </a:lnTo>
                    <a:lnTo>
                      <a:pt x="627575" y="92919"/>
                    </a:lnTo>
                    <a:lnTo>
                      <a:pt x="624036" y="91445"/>
                    </a:lnTo>
                    <a:lnTo>
                      <a:pt x="620938" y="91149"/>
                    </a:lnTo>
                    <a:lnTo>
                      <a:pt x="616956" y="90265"/>
                    </a:lnTo>
                    <a:lnTo>
                      <a:pt x="615039" y="87757"/>
                    </a:lnTo>
                    <a:lnTo>
                      <a:pt x="614006" y="85840"/>
                    </a:lnTo>
                    <a:lnTo>
                      <a:pt x="613121" y="83037"/>
                    </a:lnTo>
                    <a:lnTo>
                      <a:pt x="611794" y="82300"/>
                    </a:lnTo>
                    <a:lnTo>
                      <a:pt x="610319" y="82300"/>
                    </a:lnTo>
                    <a:lnTo>
                      <a:pt x="611351" y="80973"/>
                    </a:lnTo>
                    <a:lnTo>
                      <a:pt x="611351" y="80235"/>
                    </a:lnTo>
                    <a:lnTo>
                      <a:pt x="609729" y="75958"/>
                    </a:lnTo>
                    <a:lnTo>
                      <a:pt x="608401" y="73303"/>
                    </a:lnTo>
                    <a:lnTo>
                      <a:pt x="607664" y="70796"/>
                    </a:lnTo>
                    <a:lnTo>
                      <a:pt x="607369" y="68731"/>
                    </a:lnTo>
                    <a:lnTo>
                      <a:pt x="602944" y="57669"/>
                    </a:lnTo>
                    <a:lnTo>
                      <a:pt x="601469" y="52359"/>
                    </a:lnTo>
                    <a:lnTo>
                      <a:pt x="600879" y="42183"/>
                    </a:lnTo>
                    <a:lnTo>
                      <a:pt x="597192" y="31268"/>
                    </a:lnTo>
                    <a:lnTo>
                      <a:pt x="594390" y="27876"/>
                    </a:lnTo>
                    <a:lnTo>
                      <a:pt x="590850" y="25516"/>
                    </a:lnTo>
                    <a:lnTo>
                      <a:pt x="588638" y="25516"/>
                    </a:lnTo>
                    <a:lnTo>
                      <a:pt x="588343" y="27581"/>
                    </a:lnTo>
                    <a:lnTo>
                      <a:pt x="585835" y="32006"/>
                    </a:lnTo>
                    <a:lnTo>
                      <a:pt x="585098" y="32595"/>
                    </a:lnTo>
                    <a:lnTo>
                      <a:pt x="582886" y="33775"/>
                    </a:lnTo>
                    <a:lnTo>
                      <a:pt x="581853" y="35398"/>
                    </a:lnTo>
                    <a:lnTo>
                      <a:pt x="581263" y="37020"/>
                    </a:lnTo>
                    <a:lnTo>
                      <a:pt x="579936" y="38053"/>
                    </a:lnTo>
                    <a:lnTo>
                      <a:pt x="578608" y="39380"/>
                    </a:lnTo>
                    <a:lnTo>
                      <a:pt x="578166" y="40412"/>
                    </a:lnTo>
                    <a:lnTo>
                      <a:pt x="576986" y="41297"/>
                    </a:lnTo>
                    <a:lnTo>
                      <a:pt x="576691" y="42772"/>
                    </a:lnTo>
                    <a:lnTo>
                      <a:pt x="573594" y="47787"/>
                    </a:lnTo>
                    <a:lnTo>
                      <a:pt x="572414" y="50000"/>
                    </a:lnTo>
                    <a:lnTo>
                      <a:pt x="570644" y="52359"/>
                    </a:lnTo>
                    <a:lnTo>
                      <a:pt x="569611" y="53244"/>
                    </a:lnTo>
                    <a:lnTo>
                      <a:pt x="568136" y="54719"/>
                    </a:lnTo>
                    <a:lnTo>
                      <a:pt x="567399" y="56342"/>
                    </a:lnTo>
                    <a:lnTo>
                      <a:pt x="567399" y="58111"/>
                    </a:lnTo>
                    <a:lnTo>
                      <a:pt x="566367" y="60176"/>
                    </a:lnTo>
                    <a:lnTo>
                      <a:pt x="565776" y="61946"/>
                    </a:lnTo>
                    <a:lnTo>
                      <a:pt x="564744" y="62979"/>
                    </a:lnTo>
                    <a:lnTo>
                      <a:pt x="562089" y="68583"/>
                    </a:lnTo>
                    <a:lnTo>
                      <a:pt x="562089" y="70501"/>
                    </a:lnTo>
                    <a:lnTo>
                      <a:pt x="561352" y="71681"/>
                    </a:lnTo>
                    <a:lnTo>
                      <a:pt x="559582" y="74335"/>
                    </a:lnTo>
                    <a:lnTo>
                      <a:pt x="558402" y="75958"/>
                    </a:lnTo>
                    <a:lnTo>
                      <a:pt x="556190" y="77138"/>
                    </a:lnTo>
                    <a:lnTo>
                      <a:pt x="553977" y="78465"/>
                    </a:lnTo>
                    <a:lnTo>
                      <a:pt x="553092" y="79940"/>
                    </a:lnTo>
                    <a:lnTo>
                      <a:pt x="551470" y="80678"/>
                    </a:lnTo>
                    <a:lnTo>
                      <a:pt x="550290" y="80678"/>
                    </a:lnTo>
                    <a:lnTo>
                      <a:pt x="548373" y="80235"/>
                    </a:lnTo>
                    <a:lnTo>
                      <a:pt x="545865" y="79940"/>
                    </a:lnTo>
                    <a:lnTo>
                      <a:pt x="544538" y="79940"/>
                    </a:lnTo>
                    <a:lnTo>
                      <a:pt x="543948" y="79350"/>
                    </a:lnTo>
                    <a:lnTo>
                      <a:pt x="543063" y="77728"/>
                    </a:lnTo>
                    <a:lnTo>
                      <a:pt x="541736" y="76548"/>
                    </a:lnTo>
                    <a:lnTo>
                      <a:pt x="540851" y="76990"/>
                    </a:lnTo>
                    <a:lnTo>
                      <a:pt x="539081" y="78170"/>
                    </a:lnTo>
                    <a:lnTo>
                      <a:pt x="537016" y="78908"/>
                    </a:lnTo>
                    <a:lnTo>
                      <a:pt x="535541" y="78613"/>
                    </a:lnTo>
                    <a:lnTo>
                      <a:pt x="532444" y="77875"/>
                    </a:lnTo>
                    <a:lnTo>
                      <a:pt x="531116" y="77433"/>
                    </a:lnTo>
                    <a:lnTo>
                      <a:pt x="530674" y="76695"/>
                    </a:lnTo>
                    <a:lnTo>
                      <a:pt x="530231" y="76253"/>
                    </a:lnTo>
                    <a:lnTo>
                      <a:pt x="529494" y="76548"/>
                    </a:lnTo>
                    <a:lnTo>
                      <a:pt x="528609" y="77433"/>
                    </a:lnTo>
                    <a:lnTo>
                      <a:pt x="527429" y="78318"/>
                    </a:lnTo>
                    <a:lnTo>
                      <a:pt x="525659" y="79498"/>
                    </a:lnTo>
                    <a:lnTo>
                      <a:pt x="521972" y="81563"/>
                    </a:lnTo>
                    <a:lnTo>
                      <a:pt x="520939" y="82300"/>
                    </a:lnTo>
                    <a:lnTo>
                      <a:pt x="519907" y="81857"/>
                    </a:lnTo>
                    <a:lnTo>
                      <a:pt x="518284" y="81415"/>
                    </a:lnTo>
                    <a:lnTo>
                      <a:pt x="516514" y="81415"/>
                    </a:lnTo>
                    <a:lnTo>
                      <a:pt x="512827" y="79940"/>
                    </a:lnTo>
                    <a:lnTo>
                      <a:pt x="510615" y="78908"/>
                    </a:lnTo>
                    <a:lnTo>
                      <a:pt x="509730" y="77728"/>
                    </a:lnTo>
                    <a:lnTo>
                      <a:pt x="508697" y="77138"/>
                    </a:lnTo>
                    <a:lnTo>
                      <a:pt x="508108" y="76843"/>
                    </a:lnTo>
                    <a:lnTo>
                      <a:pt x="506928" y="76843"/>
                    </a:lnTo>
                    <a:lnTo>
                      <a:pt x="506043" y="75958"/>
                    </a:lnTo>
                    <a:lnTo>
                      <a:pt x="506043" y="74925"/>
                    </a:lnTo>
                    <a:lnTo>
                      <a:pt x="505453" y="73746"/>
                    </a:lnTo>
                    <a:lnTo>
                      <a:pt x="504273" y="73451"/>
                    </a:lnTo>
                    <a:lnTo>
                      <a:pt x="502060" y="73893"/>
                    </a:lnTo>
                    <a:lnTo>
                      <a:pt x="501470" y="73598"/>
                    </a:lnTo>
                    <a:lnTo>
                      <a:pt x="500143" y="72418"/>
                    </a:lnTo>
                    <a:lnTo>
                      <a:pt x="499111" y="71091"/>
                    </a:lnTo>
                    <a:lnTo>
                      <a:pt x="498816" y="69763"/>
                    </a:lnTo>
                    <a:lnTo>
                      <a:pt x="498078" y="69763"/>
                    </a:lnTo>
                    <a:lnTo>
                      <a:pt x="496456" y="71091"/>
                    </a:lnTo>
                    <a:lnTo>
                      <a:pt x="495276" y="71386"/>
                    </a:lnTo>
                    <a:lnTo>
                      <a:pt x="494391" y="71091"/>
                    </a:lnTo>
                    <a:lnTo>
                      <a:pt x="493358" y="71091"/>
                    </a:lnTo>
                    <a:lnTo>
                      <a:pt x="490851" y="72418"/>
                    </a:lnTo>
                    <a:lnTo>
                      <a:pt x="489376" y="72713"/>
                    </a:lnTo>
                    <a:lnTo>
                      <a:pt x="488344" y="73893"/>
                    </a:lnTo>
                    <a:lnTo>
                      <a:pt x="481264" y="74483"/>
                    </a:lnTo>
                    <a:lnTo>
                      <a:pt x="479347" y="74778"/>
                    </a:lnTo>
                    <a:lnTo>
                      <a:pt x="475069" y="72566"/>
                    </a:lnTo>
                    <a:lnTo>
                      <a:pt x="474037" y="71828"/>
                    </a:lnTo>
                    <a:lnTo>
                      <a:pt x="473005" y="71828"/>
                    </a:lnTo>
                    <a:lnTo>
                      <a:pt x="472562" y="72271"/>
                    </a:lnTo>
                    <a:lnTo>
                      <a:pt x="471825" y="74925"/>
                    </a:lnTo>
                    <a:lnTo>
                      <a:pt x="471235" y="75663"/>
                    </a:lnTo>
                    <a:lnTo>
                      <a:pt x="470055" y="76253"/>
                    </a:lnTo>
                    <a:lnTo>
                      <a:pt x="469022" y="77285"/>
                    </a:lnTo>
                    <a:lnTo>
                      <a:pt x="469022" y="78318"/>
                    </a:lnTo>
                    <a:lnTo>
                      <a:pt x="470497" y="78908"/>
                    </a:lnTo>
                    <a:lnTo>
                      <a:pt x="471825" y="80973"/>
                    </a:lnTo>
                    <a:lnTo>
                      <a:pt x="473300" y="82595"/>
                    </a:lnTo>
                    <a:lnTo>
                      <a:pt x="474480" y="84070"/>
                    </a:lnTo>
                    <a:lnTo>
                      <a:pt x="474480" y="85692"/>
                    </a:lnTo>
                    <a:lnTo>
                      <a:pt x="474037" y="88052"/>
                    </a:lnTo>
                    <a:lnTo>
                      <a:pt x="473152" y="88790"/>
                    </a:lnTo>
                    <a:lnTo>
                      <a:pt x="471677" y="89232"/>
                    </a:lnTo>
                    <a:lnTo>
                      <a:pt x="466220" y="88052"/>
                    </a:lnTo>
                    <a:lnTo>
                      <a:pt x="462090" y="87020"/>
                    </a:lnTo>
                    <a:lnTo>
                      <a:pt x="460320" y="87020"/>
                    </a:lnTo>
                    <a:lnTo>
                      <a:pt x="459583" y="86577"/>
                    </a:lnTo>
                    <a:lnTo>
                      <a:pt x="458403" y="87020"/>
                    </a:lnTo>
                    <a:lnTo>
                      <a:pt x="457371" y="87610"/>
                    </a:lnTo>
                    <a:lnTo>
                      <a:pt x="456043" y="87167"/>
                    </a:lnTo>
                    <a:lnTo>
                      <a:pt x="454126" y="87167"/>
                    </a:lnTo>
                    <a:lnTo>
                      <a:pt x="452061" y="87905"/>
                    </a:lnTo>
                    <a:lnTo>
                      <a:pt x="450291" y="88200"/>
                    </a:lnTo>
                    <a:lnTo>
                      <a:pt x="446751" y="87315"/>
                    </a:lnTo>
                    <a:lnTo>
                      <a:pt x="445719" y="87315"/>
                    </a:lnTo>
                    <a:lnTo>
                      <a:pt x="444981" y="86725"/>
                    </a:lnTo>
                    <a:lnTo>
                      <a:pt x="443506" y="84955"/>
                    </a:lnTo>
                    <a:lnTo>
                      <a:pt x="442769" y="84955"/>
                    </a:lnTo>
                    <a:lnTo>
                      <a:pt x="440851" y="85545"/>
                    </a:lnTo>
                    <a:lnTo>
                      <a:pt x="438639" y="86135"/>
                    </a:lnTo>
                    <a:lnTo>
                      <a:pt x="437607" y="86135"/>
                    </a:lnTo>
                    <a:lnTo>
                      <a:pt x="436279" y="86577"/>
                    </a:lnTo>
                    <a:lnTo>
                      <a:pt x="435099" y="87315"/>
                    </a:lnTo>
                    <a:lnTo>
                      <a:pt x="432740" y="90854"/>
                    </a:lnTo>
                    <a:lnTo>
                      <a:pt x="431560" y="92034"/>
                    </a:lnTo>
                    <a:lnTo>
                      <a:pt x="430232" y="92624"/>
                    </a:lnTo>
                    <a:lnTo>
                      <a:pt x="424923" y="92624"/>
                    </a:lnTo>
                    <a:lnTo>
                      <a:pt x="422858" y="93509"/>
                    </a:lnTo>
                    <a:lnTo>
                      <a:pt x="420940" y="93952"/>
                    </a:lnTo>
                    <a:lnTo>
                      <a:pt x="420055" y="93952"/>
                    </a:lnTo>
                    <a:lnTo>
                      <a:pt x="419760" y="95869"/>
                    </a:lnTo>
                    <a:lnTo>
                      <a:pt x="419318" y="96754"/>
                    </a:lnTo>
                    <a:lnTo>
                      <a:pt x="418728" y="97197"/>
                    </a:lnTo>
                    <a:lnTo>
                      <a:pt x="415926" y="97197"/>
                    </a:lnTo>
                    <a:lnTo>
                      <a:pt x="415188" y="96459"/>
                    </a:lnTo>
                    <a:lnTo>
                      <a:pt x="413713" y="96017"/>
                    </a:lnTo>
                    <a:lnTo>
                      <a:pt x="412386" y="95722"/>
                    </a:lnTo>
                    <a:lnTo>
                      <a:pt x="411501" y="95279"/>
                    </a:lnTo>
                    <a:lnTo>
                      <a:pt x="410763" y="95279"/>
                    </a:lnTo>
                    <a:lnTo>
                      <a:pt x="410173" y="96164"/>
                    </a:lnTo>
                    <a:lnTo>
                      <a:pt x="409731" y="96902"/>
                    </a:lnTo>
                    <a:lnTo>
                      <a:pt x="409288" y="98229"/>
                    </a:lnTo>
                    <a:lnTo>
                      <a:pt x="407223" y="98671"/>
                    </a:lnTo>
                    <a:lnTo>
                      <a:pt x="406338" y="99409"/>
                    </a:lnTo>
                    <a:lnTo>
                      <a:pt x="406781" y="101769"/>
                    </a:lnTo>
                    <a:lnTo>
                      <a:pt x="406486" y="102654"/>
                    </a:lnTo>
                    <a:lnTo>
                      <a:pt x="406043" y="103391"/>
                    </a:lnTo>
                    <a:lnTo>
                      <a:pt x="401471" y="103391"/>
                    </a:lnTo>
                    <a:lnTo>
                      <a:pt x="400291" y="104424"/>
                    </a:lnTo>
                    <a:lnTo>
                      <a:pt x="398816" y="105456"/>
                    </a:lnTo>
                    <a:lnTo>
                      <a:pt x="396899" y="105456"/>
                    </a:lnTo>
                    <a:lnTo>
                      <a:pt x="395424" y="104424"/>
                    </a:lnTo>
                    <a:lnTo>
                      <a:pt x="394097" y="102949"/>
                    </a:lnTo>
                    <a:lnTo>
                      <a:pt x="390704" y="101916"/>
                    </a:lnTo>
                    <a:lnTo>
                      <a:pt x="387312" y="101031"/>
                    </a:lnTo>
                    <a:lnTo>
                      <a:pt x="385100" y="98671"/>
                    </a:lnTo>
                    <a:lnTo>
                      <a:pt x="384510" y="97492"/>
                    </a:lnTo>
                    <a:lnTo>
                      <a:pt x="383477" y="97049"/>
                    </a:lnTo>
                    <a:lnTo>
                      <a:pt x="380823" y="94394"/>
                    </a:lnTo>
                    <a:lnTo>
                      <a:pt x="379348" y="92624"/>
                    </a:lnTo>
                    <a:lnTo>
                      <a:pt x="377725" y="92182"/>
                    </a:lnTo>
                    <a:lnTo>
                      <a:pt x="375955" y="91445"/>
                    </a:lnTo>
                    <a:lnTo>
                      <a:pt x="375955" y="88937"/>
                    </a:lnTo>
                    <a:lnTo>
                      <a:pt x="375070" y="88495"/>
                    </a:lnTo>
                    <a:lnTo>
                      <a:pt x="374038" y="88200"/>
                    </a:lnTo>
                    <a:lnTo>
                      <a:pt x="373595" y="87462"/>
                    </a:lnTo>
                    <a:lnTo>
                      <a:pt x="373595" y="85840"/>
                    </a:lnTo>
                    <a:lnTo>
                      <a:pt x="373890" y="81710"/>
                    </a:lnTo>
                    <a:lnTo>
                      <a:pt x="373595" y="77728"/>
                    </a:lnTo>
                    <a:lnTo>
                      <a:pt x="371088" y="76400"/>
                    </a:lnTo>
                    <a:lnTo>
                      <a:pt x="370056" y="75515"/>
                    </a:lnTo>
                    <a:lnTo>
                      <a:pt x="368138" y="69616"/>
                    </a:lnTo>
                    <a:lnTo>
                      <a:pt x="367253" y="66961"/>
                    </a:lnTo>
                    <a:lnTo>
                      <a:pt x="367253" y="65043"/>
                    </a:lnTo>
                    <a:lnTo>
                      <a:pt x="367843" y="59144"/>
                    </a:lnTo>
                    <a:lnTo>
                      <a:pt x="368581" y="56637"/>
                    </a:lnTo>
                    <a:lnTo>
                      <a:pt x="370498" y="51622"/>
                    </a:lnTo>
                    <a:lnTo>
                      <a:pt x="371531" y="49852"/>
                    </a:lnTo>
                    <a:lnTo>
                      <a:pt x="371531" y="46902"/>
                    </a:lnTo>
                    <a:lnTo>
                      <a:pt x="370941" y="43657"/>
                    </a:lnTo>
                    <a:lnTo>
                      <a:pt x="374185" y="41592"/>
                    </a:lnTo>
                    <a:lnTo>
                      <a:pt x="375513" y="40708"/>
                    </a:lnTo>
                    <a:lnTo>
                      <a:pt x="375808" y="39380"/>
                    </a:lnTo>
                    <a:lnTo>
                      <a:pt x="377578" y="37610"/>
                    </a:lnTo>
                    <a:lnTo>
                      <a:pt x="378315" y="35988"/>
                    </a:lnTo>
                    <a:lnTo>
                      <a:pt x="378905" y="34660"/>
                    </a:lnTo>
                    <a:lnTo>
                      <a:pt x="378905" y="33923"/>
                    </a:lnTo>
                    <a:lnTo>
                      <a:pt x="378020" y="33480"/>
                    </a:lnTo>
                    <a:lnTo>
                      <a:pt x="377135" y="32300"/>
                    </a:lnTo>
                    <a:lnTo>
                      <a:pt x="375218" y="28761"/>
                    </a:lnTo>
                    <a:lnTo>
                      <a:pt x="374480" y="28023"/>
                    </a:lnTo>
                    <a:lnTo>
                      <a:pt x="373890" y="26991"/>
                    </a:lnTo>
                    <a:lnTo>
                      <a:pt x="374185" y="25369"/>
                    </a:lnTo>
                    <a:lnTo>
                      <a:pt x="374923" y="23598"/>
                    </a:lnTo>
                    <a:lnTo>
                      <a:pt x="374923" y="22861"/>
                    </a:lnTo>
                    <a:lnTo>
                      <a:pt x="373743" y="21976"/>
                    </a:lnTo>
                    <a:lnTo>
                      <a:pt x="371383" y="20501"/>
                    </a:lnTo>
                    <a:lnTo>
                      <a:pt x="369466" y="20501"/>
                    </a:lnTo>
                    <a:lnTo>
                      <a:pt x="367991" y="19764"/>
                    </a:lnTo>
                    <a:lnTo>
                      <a:pt x="365778" y="19764"/>
                    </a:lnTo>
                    <a:lnTo>
                      <a:pt x="364009" y="19469"/>
                    </a:lnTo>
                    <a:lnTo>
                      <a:pt x="362976" y="18879"/>
                    </a:lnTo>
                    <a:lnTo>
                      <a:pt x="362976" y="17994"/>
                    </a:lnTo>
                    <a:lnTo>
                      <a:pt x="363566" y="17256"/>
                    </a:lnTo>
                    <a:lnTo>
                      <a:pt x="365041" y="15486"/>
                    </a:lnTo>
                    <a:lnTo>
                      <a:pt x="366073" y="13569"/>
                    </a:lnTo>
                    <a:lnTo>
                      <a:pt x="366073" y="11652"/>
                    </a:lnTo>
                    <a:lnTo>
                      <a:pt x="366516" y="9144"/>
                    </a:lnTo>
                    <a:lnTo>
                      <a:pt x="366958" y="6932"/>
                    </a:lnTo>
                    <a:lnTo>
                      <a:pt x="367253" y="4572"/>
                    </a:lnTo>
                    <a:lnTo>
                      <a:pt x="365041" y="2950"/>
                    </a:lnTo>
                    <a:lnTo>
                      <a:pt x="364304" y="1622"/>
                    </a:lnTo>
                    <a:lnTo>
                      <a:pt x="363418" y="442"/>
                    </a:lnTo>
                    <a:lnTo>
                      <a:pt x="362386" y="442"/>
                    </a:lnTo>
                    <a:lnTo>
                      <a:pt x="360764" y="0"/>
                    </a:lnTo>
                    <a:lnTo>
                      <a:pt x="358256" y="1475"/>
                    </a:lnTo>
                    <a:lnTo>
                      <a:pt x="356339" y="1180"/>
                    </a:lnTo>
                    <a:lnTo>
                      <a:pt x="355012" y="1770"/>
                    </a:lnTo>
                    <a:lnTo>
                      <a:pt x="351914" y="1770"/>
                    </a:lnTo>
                    <a:lnTo>
                      <a:pt x="349997" y="885"/>
                    </a:lnTo>
                    <a:lnTo>
                      <a:pt x="347637" y="1327"/>
                    </a:lnTo>
                    <a:lnTo>
                      <a:pt x="348375" y="1622"/>
                    </a:lnTo>
                    <a:lnTo>
                      <a:pt x="349407" y="2360"/>
                    </a:lnTo>
                    <a:lnTo>
                      <a:pt x="350439" y="4572"/>
                    </a:lnTo>
                    <a:lnTo>
                      <a:pt x="351177" y="6784"/>
                    </a:lnTo>
                    <a:lnTo>
                      <a:pt x="351177" y="7964"/>
                    </a:lnTo>
                    <a:lnTo>
                      <a:pt x="350587" y="9439"/>
                    </a:lnTo>
                    <a:lnTo>
                      <a:pt x="349259" y="11209"/>
                    </a:lnTo>
                    <a:lnTo>
                      <a:pt x="347637" y="12537"/>
                    </a:lnTo>
                    <a:lnTo>
                      <a:pt x="345277" y="13717"/>
                    </a:lnTo>
                    <a:lnTo>
                      <a:pt x="343360" y="14749"/>
                    </a:lnTo>
                    <a:lnTo>
                      <a:pt x="341737" y="17699"/>
                    </a:lnTo>
                    <a:lnTo>
                      <a:pt x="340852" y="18731"/>
                    </a:lnTo>
                    <a:lnTo>
                      <a:pt x="339967" y="19174"/>
                    </a:lnTo>
                    <a:lnTo>
                      <a:pt x="338198" y="19616"/>
                    </a:lnTo>
                    <a:lnTo>
                      <a:pt x="335395" y="19616"/>
                    </a:lnTo>
                    <a:lnTo>
                      <a:pt x="333478" y="19321"/>
                    </a:lnTo>
                    <a:lnTo>
                      <a:pt x="331265" y="21534"/>
                    </a:lnTo>
                    <a:lnTo>
                      <a:pt x="328316" y="22271"/>
                    </a:lnTo>
                    <a:lnTo>
                      <a:pt x="326398" y="25221"/>
                    </a:lnTo>
                    <a:lnTo>
                      <a:pt x="319466" y="27581"/>
                    </a:lnTo>
                    <a:lnTo>
                      <a:pt x="312682" y="29351"/>
                    </a:lnTo>
                    <a:lnTo>
                      <a:pt x="310764" y="30088"/>
                    </a:lnTo>
                    <a:lnTo>
                      <a:pt x="303979" y="28613"/>
                    </a:lnTo>
                    <a:lnTo>
                      <a:pt x="302357" y="29056"/>
                    </a:lnTo>
                    <a:lnTo>
                      <a:pt x="300440" y="30531"/>
                    </a:lnTo>
                    <a:lnTo>
                      <a:pt x="298670" y="31563"/>
                    </a:lnTo>
                    <a:lnTo>
                      <a:pt x="297195" y="31563"/>
                    </a:lnTo>
                    <a:lnTo>
                      <a:pt x="296015" y="32153"/>
                    </a:lnTo>
                    <a:lnTo>
                      <a:pt x="295278" y="34218"/>
                    </a:lnTo>
                    <a:lnTo>
                      <a:pt x="294688" y="41150"/>
                    </a:lnTo>
                    <a:lnTo>
                      <a:pt x="292328" y="43215"/>
                    </a:lnTo>
                    <a:lnTo>
                      <a:pt x="289378" y="43215"/>
                    </a:lnTo>
                    <a:lnTo>
                      <a:pt x="287313" y="40855"/>
                    </a:lnTo>
                    <a:lnTo>
                      <a:pt x="284953" y="39085"/>
                    </a:lnTo>
                    <a:lnTo>
                      <a:pt x="280823" y="34808"/>
                    </a:lnTo>
                    <a:lnTo>
                      <a:pt x="279644" y="34218"/>
                    </a:lnTo>
                    <a:lnTo>
                      <a:pt x="278611" y="34218"/>
                    </a:lnTo>
                    <a:lnTo>
                      <a:pt x="274776" y="35545"/>
                    </a:lnTo>
                    <a:lnTo>
                      <a:pt x="273006" y="34955"/>
                    </a:lnTo>
                    <a:lnTo>
                      <a:pt x="271531" y="34218"/>
                    </a:lnTo>
                    <a:lnTo>
                      <a:pt x="269024" y="34218"/>
                    </a:lnTo>
                    <a:lnTo>
                      <a:pt x="264599" y="34513"/>
                    </a:lnTo>
                    <a:lnTo>
                      <a:pt x="261797" y="34513"/>
                    </a:lnTo>
                    <a:lnTo>
                      <a:pt x="260470" y="33333"/>
                    </a:lnTo>
                    <a:lnTo>
                      <a:pt x="259142" y="30973"/>
                    </a:lnTo>
                    <a:lnTo>
                      <a:pt x="258257" y="30088"/>
                    </a:lnTo>
                    <a:lnTo>
                      <a:pt x="257225" y="29351"/>
                    </a:lnTo>
                    <a:lnTo>
                      <a:pt x="255602" y="29056"/>
                    </a:lnTo>
                    <a:lnTo>
                      <a:pt x="247195" y="29056"/>
                    </a:lnTo>
                    <a:lnTo>
                      <a:pt x="246163" y="28613"/>
                    </a:lnTo>
                    <a:lnTo>
                      <a:pt x="244836" y="26548"/>
                    </a:lnTo>
                    <a:lnTo>
                      <a:pt x="243361" y="25516"/>
                    </a:lnTo>
                    <a:lnTo>
                      <a:pt x="241591" y="25516"/>
                    </a:lnTo>
                    <a:lnTo>
                      <a:pt x="240853" y="26548"/>
                    </a:lnTo>
                    <a:lnTo>
                      <a:pt x="243803" y="30236"/>
                    </a:lnTo>
                    <a:lnTo>
                      <a:pt x="244688" y="32300"/>
                    </a:lnTo>
                    <a:lnTo>
                      <a:pt x="247343" y="35250"/>
                    </a:lnTo>
                    <a:lnTo>
                      <a:pt x="255013" y="41445"/>
                    </a:lnTo>
                    <a:lnTo>
                      <a:pt x="256487" y="43362"/>
                    </a:lnTo>
                    <a:lnTo>
                      <a:pt x="256487" y="53244"/>
                    </a:lnTo>
                    <a:lnTo>
                      <a:pt x="258552" y="58406"/>
                    </a:lnTo>
                    <a:lnTo>
                      <a:pt x="261355" y="63716"/>
                    </a:lnTo>
                    <a:lnTo>
                      <a:pt x="262092" y="67108"/>
                    </a:lnTo>
                    <a:lnTo>
                      <a:pt x="261650" y="69616"/>
                    </a:lnTo>
                    <a:lnTo>
                      <a:pt x="261060" y="70943"/>
                    </a:lnTo>
                    <a:lnTo>
                      <a:pt x="261060" y="71533"/>
                    </a:lnTo>
                    <a:lnTo>
                      <a:pt x="261650" y="72123"/>
                    </a:lnTo>
                    <a:lnTo>
                      <a:pt x="264305" y="72860"/>
                    </a:lnTo>
                    <a:lnTo>
                      <a:pt x="269762" y="73303"/>
                    </a:lnTo>
                    <a:lnTo>
                      <a:pt x="273154" y="73303"/>
                    </a:lnTo>
                    <a:lnTo>
                      <a:pt x="278316" y="73893"/>
                    </a:lnTo>
                    <a:lnTo>
                      <a:pt x="278759" y="75811"/>
                    </a:lnTo>
                    <a:lnTo>
                      <a:pt x="278316" y="78908"/>
                    </a:lnTo>
                    <a:lnTo>
                      <a:pt x="277284" y="80678"/>
                    </a:lnTo>
                    <a:lnTo>
                      <a:pt x="276399" y="81120"/>
                    </a:lnTo>
                    <a:lnTo>
                      <a:pt x="273596" y="81563"/>
                    </a:lnTo>
                    <a:lnTo>
                      <a:pt x="270647" y="83480"/>
                    </a:lnTo>
                    <a:lnTo>
                      <a:pt x="266369" y="85397"/>
                    </a:lnTo>
                    <a:lnTo>
                      <a:pt x="264009" y="85692"/>
                    </a:lnTo>
                    <a:lnTo>
                      <a:pt x="262977" y="85987"/>
                    </a:lnTo>
                    <a:lnTo>
                      <a:pt x="262092" y="86577"/>
                    </a:lnTo>
                    <a:lnTo>
                      <a:pt x="261355" y="87315"/>
                    </a:lnTo>
                    <a:lnTo>
                      <a:pt x="260470" y="90854"/>
                    </a:lnTo>
                    <a:lnTo>
                      <a:pt x="259290" y="94837"/>
                    </a:lnTo>
                    <a:lnTo>
                      <a:pt x="256930" y="97197"/>
                    </a:lnTo>
                    <a:lnTo>
                      <a:pt x="254275" y="99114"/>
                    </a:lnTo>
                    <a:lnTo>
                      <a:pt x="249555" y="99114"/>
                    </a:lnTo>
                    <a:lnTo>
                      <a:pt x="248523" y="99704"/>
                    </a:lnTo>
                    <a:lnTo>
                      <a:pt x="247048" y="101326"/>
                    </a:lnTo>
                    <a:lnTo>
                      <a:pt x="244836" y="103244"/>
                    </a:lnTo>
                    <a:lnTo>
                      <a:pt x="243213" y="104276"/>
                    </a:lnTo>
                    <a:lnTo>
                      <a:pt x="241001" y="104276"/>
                    </a:lnTo>
                    <a:lnTo>
                      <a:pt x="238641" y="105161"/>
                    </a:lnTo>
                    <a:lnTo>
                      <a:pt x="235544" y="106784"/>
                    </a:lnTo>
                    <a:lnTo>
                      <a:pt x="233479" y="108111"/>
                    </a:lnTo>
                    <a:lnTo>
                      <a:pt x="231709" y="110323"/>
                    </a:lnTo>
                    <a:lnTo>
                      <a:pt x="229202" y="112683"/>
                    </a:lnTo>
                    <a:lnTo>
                      <a:pt x="226694" y="114306"/>
                    </a:lnTo>
                    <a:lnTo>
                      <a:pt x="225514" y="116371"/>
                    </a:lnTo>
                    <a:lnTo>
                      <a:pt x="223744" y="118878"/>
                    </a:lnTo>
                    <a:lnTo>
                      <a:pt x="221532" y="118878"/>
                    </a:lnTo>
                    <a:lnTo>
                      <a:pt x="221532" y="117403"/>
                    </a:lnTo>
                    <a:lnTo>
                      <a:pt x="222417" y="114896"/>
                    </a:lnTo>
                    <a:lnTo>
                      <a:pt x="221237" y="112683"/>
                    </a:lnTo>
                    <a:lnTo>
                      <a:pt x="219172" y="111503"/>
                    </a:lnTo>
                    <a:lnTo>
                      <a:pt x="218140" y="111208"/>
                    </a:lnTo>
                    <a:lnTo>
                      <a:pt x="217255" y="111208"/>
                    </a:lnTo>
                    <a:lnTo>
                      <a:pt x="214747" y="112388"/>
                    </a:lnTo>
                    <a:lnTo>
                      <a:pt x="211797" y="114306"/>
                    </a:lnTo>
                    <a:lnTo>
                      <a:pt x="210028" y="115633"/>
                    </a:lnTo>
                    <a:lnTo>
                      <a:pt x="208405" y="116223"/>
                    </a:lnTo>
                    <a:lnTo>
                      <a:pt x="205013" y="116813"/>
                    </a:lnTo>
                    <a:lnTo>
                      <a:pt x="202063" y="117108"/>
                    </a:lnTo>
                    <a:lnTo>
                      <a:pt x="200883" y="116665"/>
                    </a:lnTo>
                    <a:lnTo>
                      <a:pt x="198671" y="115191"/>
                    </a:lnTo>
                    <a:lnTo>
                      <a:pt x="193656" y="110766"/>
                    </a:lnTo>
                    <a:lnTo>
                      <a:pt x="186872" y="104719"/>
                    </a:lnTo>
                    <a:lnTo>
                      <a:pt x="181857" y="105899"/>
                    </a:lnTo>
                    <a:lnTo>
                      <a:pt x="181414" y="105899"/>
                    </a:lnTo>
                    <a:lnTo>
                      <a:pt x="181119" y="105014"/>
                    </a:lnTo>
                    <a:lnTo>
                      <a:pt x="181119" y="94542"/>
                    </a:lnTo>
                    <a:lnTo>
                      <a:pt x="180382" y="92329"/>
                    </a:lnTo>
                    <a:lnTo>
                      <a:pt x="178169" y="88642"/>
                    </a:lnTo>
                    <a:lnTo>
                      <a:pt x="175220" y="83775"/>
                    </a:lnTo>
                    <a:lnTo>
                      <a:pt x="174335" y="82448"/>
                    </a:lnTo>
                    <a:lnTo>
                      <a:pt x="173007" y="81710"/>
                    </a:lnTo>
                    <a:lnTo>
                      <a:pt x="171532" y="81710"/>
                    </a:lnTo>
                    <a:lnTo>
                      <a:pt x="170500" y="82005"/>
                    </a:lnTo>
                    <a:lnTo>
                      <a:pt x="169025" y="82890"/>
                    </a:lnTo>
                    <a:lnTo>
                      <a:pt x="167698" y="83922"/>
                    </a:lnTo>
                    <a:lnTo>
                      <a:pt x="165043" y="86872"/>
                    </a:lnTo>
                    <a:lnTo>
                      <a:pt x="162388" y="90265"/>
                    </a:lnTo>
                    <a:lnTo>
                      <a:pt x="160766" y="91002"/>
                    </a:lnTo>
                    <a:lnTo>
                      <a:pt x="159143" y="91297"/>
                    </a:lnTo>
                    <a:lnTo>
                      <a:pt x="157816" y="91297"/>
                    </a:lnTo>
                    <a:lnTo>
                      <a:pt x="156636" y="90265"/>
                    </a:lnTo>
                    <a:lnTo>
                      <a:pt x="155456" y="88347"/>
                    </a:lnTo>
                    <a:lnTo>
                      <a:pt x="154129" y="85840"/>
                    </a:lnTo>
                    <a:lnTo>
                      <a:pt x="152506" y="84955"/>
                    </a:lnTo>
                    <a:lnTo>
                      <a:pt x="151916" y="85692"/>
                    </a:lnTo>
                    <a:lnTo>
                      <a:pt x="151326" y="87167"/>
                    </a:lnTo>
                    <a:lnTo>
                      <a:pt x="150884" y="88642"/>
                    </a:lnTo>
                    <a:lnTo>
                      <a:pt x="152064" y="90412"/>
                    </a:lnTo>
                    <a:lnTo>
                      <a:pt x="153096" y="91887"/>
                    </a:lnTo>
                    <a:lnTo>
                      <a:pt x="121238" y="91887"/>
                    </a:lnTo>
                    <a:lnTo>
                      <a:pt x="119321" y="90854"/>
                    </a:lnTo>
                    <a:lnTo>
                      <a:pt x="117403" y="90412"/>
                    </a:lnTo>
                    <a:lnTo>
                      <a:pt x="116371" y="90412"/>
                    </a:lnTo>
                    <a:lnTo>
                      <a:pt x="114601" y="91297"/>
                    </a:lnTo>
                    <a:lnTo>
                      <a:pt x="112241" y="91297"/>
                    </a:lnTo>
                    <a:lnTo>
                      <a:pt x="110618" y="92182"/>
                    </a:lnTo>
                    <a:lnTo>
                      <a:pt x="109291" y="92182"/>
                    </a:lnTo>
                    <a:lnTo>
                      <a:pt x="109291" y="108996"/>
                    </a:lnTo>
                    <a:lnTo>
                      <a:pt x="110618" y="108554"/>
                    </a:lnTo>
                    <a:lnTo>
                      <a:pt x="111798" y="108554"/>
                    </a:lnTo>
                    <a:lnTo>
                      <a:pt x="112683" y="108996"/>
                    </a:lnTo>
                    <a:lnTo>
                      <a:pt x="115191" y="108701"/>
                    </a:lnTo>
                    <a:lnTo>
                      <a:pt x="116518" y="108701"/>
                    </a:lnTo>
                    <a:lnTo>
                      <a:pt x="117846" y="108996"/>
                    </a:lnTo>
                    <a:lnTo>
                      <a:pt x="119026" y="108996"/>
                    </a:lnTo>
                    <a:lnTo>
                      <a:pt x="119763" y="109586"/>
                    </a:lnTo>
                    <a:lnTo>
                      <a:pt x="120795" y="109586"/>
                    </a:lnTo>
                    <a:lnTo>
                      <a:pt x="121828" y="108996"/>
                    </a:lnTo>
                    <a:lnTo>
                      <a:pt x="123155" y="109291"/>
                    </a:lnTo>
                    <a:lnTo>
                      <a:pt x="124483" y="110176"/>
                    </a:lnTo>
                    <a:lnTo>
                      <a:pt x="125368" y="111503"/>
                    </a:lnTo>
                    <a:lnTo>
                      <a:pt x="126105" y="113126"/>
                    </a:lnTo>
                    <a:lnTo>
                      <a:pt x="126843" y="114011"/>
                    </a:lnTo>
                    <a:lnTo>
                      <a:pt x="126843" y="116813"/>
                    </a:lnTo>
                    <a:lnTo>
                      <a:pt x="126548" y="117845"/>
                    </a:lnTo>
                    <a:lnTo>
                      <a:pt x="126843" y="118583"/>
                    </a:lnTo>
                    <a:lnTo>
                      <a:pt x="127138" y="119320"/>
                    </a:lnTo>
                    <a:lnTo>
                      <a:pt x="127138" y="119763"/>
                    </a:lnTo>
                    <a:lnTo>
                      <a:pt x="126548" y="119763"/>
                    </a:lnTo>
                    <a:lnTo>
                      <a:pt x="125515" y="120058"/>
                    </a:lnTo>
                    <a:lnTo>
                      <a:pt x="123745" y="120058"/>
                    </a:lnTo>
                    <a:lnTo>
                      <a:pt x="123155" y="119468"/>
                    </a:lnTo>
                    <a:lnTo>
                      <a:pt x="121828" y="119468"/>
                    </a:lnTo>
                    <a:lnTo>
                      <a:pt x="120943" y="119025"/>
                    </a:lnTo>
                    <a:lnTo>
                      <a:pt x="120206" y="118140"/>
                    </a:lnTo>
                    <a:lnTo>
                      <a:pt x="118878" y="117256"/>
                    </a:lnTo>
                    <a:lnTo>
                      <a:pt x="117403" y="117551"/>
                    </a:lnTo>
                    <a:lnTo>
                      <a:pt x="116371" y="117993"/>
                    </a:lnTo>
                    <a:lnTo>
                      <a:pt x="115338" y="118435"/>
                    </a:lnTo>
                    <a:lnTo>
                      <a:pt x="114453" y="119025"/>
                    </a:lnTo>
                    <a:lnTo>
                      <a:pt x="113568" y="119025"/>
                    </a:lnTo>
                    <a:lnTo>
                      <a:pt x="112388" y="119320"/>
                    </a:lnTo>
                    <a:lnTo>
                      <a:pt x="111356" y="119910"/>
                    </a:lnTo>
                    <a:lnTo>
                      <a:pt x="110029" y="120353"/>
                    </a:lnTo>
                    <a:lnTo>
                      <a:pt x="108554" y="120648"/>
                    </a:lnTo>
                    <a:lnTo>
                      <a:pt x="106931" y="120943"/>
                    </a:lnTo>
                    <a:lnTo>
                      <a:pt x="105309" y="120943"/>
                    </a:lnTo>
                    <a:lnTo>
                      <a:pt x="103539" y="121238"/>
                    </a:lnTo>
                    <a:lnTo>
                      <a:pt x="103539" y="124630"/>
                    </a:lnTo>
                    <a:lnTo>
                      <a:pt x="103244" y="131267"/>
                    </a:lnTo>
                    <a:lnTo>
                      <a:pt x="103244" y="139822"/>
                    </a:lnTo>
                    <a:lnTo>
                      <a:pt x="103834" y="141296"/>
                    </a:lnTo>
                    <a:lnTo>
                      <a:pt x="106931" y="144394"/>
                    </a:lnTo>
                    <a:lnTo>
                      <a:pt x="109439" y="146016"/>
                    </a:lnTo>
                    <a:lnTo>
                      <a:pt x="111504" y="147934"/>
                    </a:lnTo>
                    <a:lnTo>
                      <a:pt x="113568" y="148671"/>
                    </a:lnTo>
                    <a:lnTo>
                      <a:pt x="114453" y="149408"/>
                    </a:lnTo>
                    <a:lnTo>
                      <a:pt x="115043" y="150588"/>
                    </a:lnTo>
                    <a:lnTo>
                      <a:pt x="115338" y="151768"/>
                    </a:lnTo>
                    <a:lnTo>
                      <a:pt x="115633" y="152801"/>
                    </a:lnTo>
                    <a:lnTo>
                      <a:pt x="115338" y="153833"/>
                    </a:lnTo>
                    <a:lnTo>
                      <a:pt x="114748" y="154866"/>
                    </a:lnTo>
                    <a:lnTo>
                      <a:pt x="115043" y="155898"/>
                    </a:lnTo>
                    <a:lnTo>
                      <a:pt x="115781" y="156783"/>
                    </a:lnTo>
                    <a:lnTo>
                      <a:pt x="116076" y="157816"/>
                    </a:lnTo>
                    <a:lnTo>
                      <a:pt x="116666" y="158848"/>
                    </a:lnTo>
                    <a:lnTo>
                      <a:pt x="116961" y="159880"/>
                    </a:lnTo>
                    <a:lnTo>
                      <a:pt x="117551" y="160618"/>
                    </a:lnTo>
                    <a:lnTo>
                      <a:pt x="118288" y="161208"/>
                    </a:lnTo>
                    <a:lnTo>
                      <a:pt x="119321" y="162093"/>
                    </a:lnTo>
                    <a:lnTo>
                      <a:pt x="119321" y="164453"/>
                    </a:lnTo>
                    <a:lnTo>
                      <a:pt x="120353" y="166075"/>
                    </a:lnTo>
                    <a:lnTo>
                      <a:pt x="120648" y="167255"/>
                    </a:lnTo>
                    <a:lnTo>
                      <a:pt x="120206" y="168582"/>
                    </a:lnTo>
                    <a:lnTo>
                      <a:pt x="119763" y="173155"/>
                    </a:lnTo>
                    <a:lnTo>
                      <a:pt x="118583" y="178317"/>
                    </a:lnTo>
                    <a:lnTo>
                      <a:pt x="117846" y="182299"/>
                    </a:lnTo>
                    <a:lnTo>
                      <a:pt x="116666" y="188789"/>
                    </a:lnTo>
                    <a:lnTo>
                      <a:pt x="115338" y="196311"/>
                    </a:lnTo>
                    <a:lnTo>
                      <a:pt x="113716" y="205455"/>
                    </a:lnTo>
                    <a:lnTo>
                      <a:pt x="112093" y="214452"/>
                    </a:lnTo>
                    <a:lnTo>
                      <a:pt x="110471" y="223302"/>
                    </a:lnTo>
                    <a:lnTo>
                      <a:pt x="108996" y="231266"/>
                    </a:lnTo>
                    <a:lnTo>
                      <a:pt x="107374" y="239968"/>
                    </a:lnTo>
                    <a:lnTo>
                      <a:pt x="106341" y="245278"/>
                    </a:lnTo>
                    <a:lnTo>
                      <a:pt x="105899" y="246163"/>
                    </a:lnTo>
                    <a:lnTo>
                      <a:pt x="105899" y="247785"/>
                    </a:lnTo>
                    <a:lnTo>
                      <a:pt x="104866" y="248523"/>
                    </a:lnTo>
                    <a:lnTo>
                      <a:pt x="103539" y="248523"/>
                    </a:lnTo>
                    <a:lnTo>
                      <a:pt x="101621" y="247490"/>
                    </a:lnTo>
                    <a:lnTo>
                      <a:pt x="100147" y="247785"/>
                    </a:lnTo>
                    <a:lnTo>
                      <a:pt x="98672" y="247785"/>
                    </a:lnTo>
                    <a:lnTo>
                      <a:pt x="96607" y="246458"/>
                    </a:lnTo>
                    <a:lnTo>
                      <a:pt x="95869" y="245130"/>
                    </a:lnTo>
                    <a:lnTo>
                      <a:pt x="94247" y="243950"/>
                    </a:lnTo>
                    <a:lnTo>
                      <a:pt x="91002" y="244393"/>
                    </a:lnTo>
                    <a:lnTo>
                      <a:pt x="88347" y="244393"/>
                    </a:lnTo>
                    <a:lnTo>
                      <a:pt x="86135" y="244098"/>
                    </a:lnTo>
                    <a:lnTo>
                      <a:pt x="84070" y="244540"/>
                    </a:lnTo>
                    <a:lnTo>
                      <a:pt x="82300" y="246015"/>
                    </a:lnTo>
                    <a:lnTo>
                      <a:pt x="80973" y="247785"/>
                    </a:lnTo>
                    <a:lnTo>
                      <a:pt x="79498" y="249260"/>
                    </a:lnTo>
                    <a:lnTo>
                      <a:pt x="75073" y="250145"/>
                    </a:lnTo>
                    <a:lnTo>
                      <a:pt x="72713" y="250145"/>
                    </a:lnTo>
                    <a:lnTo>
                      <a:pt x="70648" y="251178"/>
                    </a:lnTo>
                    <a:lnTo>
                      <a:pt x="67404" y="251472"/>
                    </a:lnTo>
                    <a:lnTo>
                      <a:pt x="65191" y="252358"/>
                    </a:lnTo>
                    <a:lnTo>
                      <a:pt x="61356" y="252800"/>
                    </a:lnTo>
                    <a:lnTo>
                      <a:pt x="56784" y="253242"/>
                    </a:lnTo>
                    <a:lnTo>
                      <a:pt x="54277" y="254570"/>
                    </a:lnTo>
                    <a:lnTo>
                      <a:pt x="53244" y="255160"/>
                    </a:lnTo>
                    <a:lnTo>
                      <a:pt x="50590" y="256930"/>
                    </a:lnTo>
                    <a:lnTo>
                      <a:pt x="46017" y="259732"/>
                    </a:lnTo>
                    <a:lnTo>
                      <a:pt x="43510" y="260764"/>
                    </a:lnTo>
                    <a:lnTo>
                      <a:pt x="40413" y="263714"/>
                    </a:lnTo>
                    <a:lnTo>
                      <a:pt x="36725" y="266517"/>
                    </a:lnTo>
                    <a:lnTo>
                      <a:pt x="34365" y="267992"/>
                    </a:lnTo>
                    <a:lnTo>
                      <a:pt x="30826" y="268729"/>
                    </a:lnTo>
                    <a:lnTo>
                      <a:pt x="29351" y="269466"/>
                    </a:lnTo>
                    <a:lnTo>
                      <a:pt x="28761" y="270351"/>
                    </a:lnTo>
                    <a:lnTo>
                      <a:pt x="29056" y="271384"/>
                    </a:lnTo>
                    <a:lnTo>
                      <a:pt x="28466" y="274039"/>
                    </a:lnTo>
                    <a:lnTo>
                      <a:pt x="27433" y="279053"/>
                    </a:lnTo>
                    <a:lnTo>
                      <a:pt x="27139" y="281561"/>
                    </a:lnTo>
                    <a:lnTo>
                      <a:pt x="26844" y="282741"/>
                    </a:lnTo>
                    <a:lnTo>
                      <a:pt x="24484" y="286723"/>
                    </a:lnTo>
                    <a:lnTo>
                      <a:pt x="21976" y="290410"/>
                    </a:lnTo>
                    <a:lnTo>
                      <a:pt x="20796" y="292918"/>
                    </a:lnTo>
                    <a:lnTo>
                      <a:pt x="20059" y="294687"/>
                    </a:lnTo>
                    <a:lnTo>
                      <a:pt x="20796" y="296162"/>
                    </a:lnTo>
                    <a:lnTo>
                      <a:pt x="21829" y="298817"/>
                    </a:lnTo>
                    <a:lnTo>
                      <a:pt x="22714" y="301030"/>
                    </a:lnTo>
                    <a:lnTo>
                      <a:pt x="23009" y="302505"/>
                    </a:lnTo>
                    <a:lnTo>
                      <a:pt x="22714" y="304127"/>
                    </a:lnTo>
                    <a:lnTo>
                      <a:pt x="21681" y="305602"/>
                    </a:lnTo>
                    <a:lnTo>
                      <a:pt x="20059" y="306634"/>
                    </a:lnTo>
                    <a:lnTo>
                      <a:pt x="17847" y="306929"/>
                    </a:lnTo>
                    <a:lnTo>
                      <a:pt x="13274" y="309732"/>
                    </a:lnTo>
                    <a:lnTo>
                      <a:pt x="8260" y="313714"/>
                    </a:lnTo>
                    <a:lnTo>
                      <a:pt x="6637" y="315631"/>
                    </a:lnTo>
                    <a:lnTo>
                      <a:pt x="6195" y="317401"/>
                    </a:lnTo>
                    <a:lnTo>
                      <a:pt x="5457" y="320203"/>
                    </a:lnTo>
                    <a:lnTo>
                      <a:pt x="5752" y="321678"/>
                    </a:lnTo>
                    <a:lnTo>
                      <a:pt x="6637" y="322711"/>
                    </a:lnTo>
                    <a:lnTo>
                      <a:pt x="7522" y="325071"/>
                    </a:lnTo>
                    <a:lnTo>
                      <a:pt x="7522" y="326251"/>
                    </a:lnTo>
                    <a:lnTo>
                      <a:pt x="6785" y="326988"/>
                    </a:lnTo>
                    <a:lnTo>
                      <a:pt x="5310" y="326988"/>
                    </a:lnTo>
                    <a:lnTo>
                      <a:pt x="3982" y="327431"/>
                    </a:lnTo>
                    <a:lnTo>
                      <a:pt x="2950" y="328020"/>
                    </a:lnTo>
                    <a:lnTo>
                      <a:pt x="1033" y="328020"/>
                    </a:lnTo>
                    <a:lnTo>
                      <a:pt x="1033" y="329200"/>
                    </a:lnTo>
                    <a:lnTo>
                      <a:pt x="1328" y="330380"/>
                    </a:lnTo>
                    <a:lnTo>
                      <a:pt x="1328" y="331560"/>
                    </a:lnTo>
                    <a:lnTo>
                      <a:pt x="590" y="332298"/>
                    </a:lnTo>
                    <a:lnTo>
                      <a:pt x="0" y="332888"/>
                    </a:lnTo>
                    <a:lnTo>
                      <a:pt x="590" y="333625"/>
                    </a:lnTo>
                    <a:lnTo>
                      <a:pt x="1475" y="334363"/>
                    </a:lnTo>
                    <a:lnTo>
                      <a:pt x="2802" y="335543"/>
                    </a:lnTo>
                    <a:lnTo>
                      <a:pt x="4720" y="337755"/>
                    </a:lnTo>
                    <a:lnTo>
                      <a:pt x="6195" y="338197"/>
                    </a:lnTo>
                    <a:lnTo>
                      <a:pt x="7375" y="338935"/>
                    </a:lnTo>
                    <a:lnTo>
                      <a:pt x="7375" y="340115"/>
                    </a:lnTo>
                    <a:lnTo>
                      <a:pt x="7080" y="341295"/>
                    </a:lnTo>
                    <a:lnTo>
                      <a:pt x="6047" y="341885"/>
                    </a:lnTo>
                    <a:lnTo>
                      <a:pt x="6047" y="342917"/>
                    </a:lnTo>
                    <a:lnTo>
                      <a:pt x="7375" y="344245"/>
                    </a:lnTo>
                    <a:lnTo>
                      <a:pt x="8407" y="345129"/>
                    </a:lnTo>
                    <a:lnTo>
                      <a:pt x="9439" y="346457"/>
                    </a:lnTo>
                    <a:lnTo>
                      <a:pt x="10325" y="348374"/>
                    </a:lnTo>
                    <a:lnTo>
                      <a:pt x="10325" y="349554"/>
                    </a:lnTo>
                    <a:lnTo>
                      <a:pt x="11357" y="351029"/>
                    </a:lnTo>
                    <a:lnTo>
                      <a:pt x="11947" y="352357"/>
                    </a:lnTo>
                    <a:lnTo>
                      <a:pt x="11947" y="353537"/>
                    </a:lnTo>
                    <a:lnTo>
                      <a:pt x="13569" y="354716"/>
                    </a:lnTo>
                    <a:lnTo>
                      <a:pt x="14897" y="355601"/>
                    </a:lnTo>
                    <a:lnTo>
                      <a:pt x="15929" y="356486"/>
                    </a:lnTo>
                    <a:lnTo>
                      <a:pt x="16962" y="357076"/>
                    </a:lnTo>
                    <a:lnTo>
                      <a:pt x="17257" y="357961"/>
                    </a:lnTo>
                    <a:lnTo>
                      <a:pt x="17257" y="359289"/>
                    </a:lnTo>
                    <a:lnTo>
                      <a:pt x="18584" y="361501"/>
                    </a:lnTo>
                    <a:lnTo>
                      <a:pt x="21239" y="363271"/>
                    </a:lnTo>
                    <a:lnTo>
                      <a:pt x="23304" y="365778"/>
                    </a:lnTo>
                    <a:lnTo>
                      <a:pt x="24631" y="367548"/>
                    </a:lnTo>
                    <a:lnTo>
                      <a:pt x="27139" y="370498"/>
                    </a:lnTo>
                    <a:lnTo>
                      <a:pt x="27139" y="373890"/>
                    </a:lnTo>
                    <a:lnTo>
                      <a:pt x="24041" y="377725"/>
                    </a:lnTo>
                    <a:lnTo>
                      <a:pt x="20944" y="381560"/>
                    </a:lnTo>
                    <a:lnTo>
                      <a:pt x="31268" y="381560"/>
                    </a:lnTo>
                    <a:lnTo>
                      <a:pt x="36725" y="382592"/>
                    </a:lnTo>
                    <a:lnTo>
                      <a:pt x="40413" y="383625"/>
                    </a:lnTo>
                    <a:lnTo>
                      <a:pt x="42625" y="384067"/>
                    </a:lnTo>
                    <a:lnTo>
                      <a:pt x="44247" y="385247"/>
                    </a:lnTo>
                    <a:lnTo>
                      <a:pt x="44985" y="387165"/>
                    </a:lnTo>
                    <a:lnTo>
                      <a:pt x="45575" y="388787"/>
                    </a:lnTo>
                    <a:lnTo>
                      <a:pt x="45575" y="390999"/>
                    </a:lnTo>
                    <a:lnTo>
                      <a:pt x="47935" y="392769"/>
                    </a:lnTo>
                    <a:lnTo>
                      <a:pt x="47935" y="394539"/>
                    </a:lnTo>
                    <a:lnTo>
                      <a:pt x="47640" y="397046"/>
                    </a:lnTo>
                    <a:lnTo>
                      <a:pt x="62684" y="397046"/>
                    </a:lnTo>
                    <a:lnTo>
                      <a:pt x="69764" y="396604"/>
                    </a:lnTo>
                    <a:lnTo>
                      <a:pt x="72418" y="396014"/>
                    </a:lnTo>
                    <a:lnTo>
                      <a:pt x="75663" y="393064"/>
                    </a:lnTo>
                    <a:lnTo>
                      <a:pt x="77581" y="392179"/>
                    </a:lnTo>
                    <a:lnTo>
                      <a:pt x="79498" y="390852"/>
                    </a:lnTo>
                    <a:lnTo>
                      <a:pt x="81710" y="388344"/>
                    </a:lnTo>
                    <a:lnTo>
                      <a:pt x="83480" y="387165"/>
                    </a:lnTo>
                    <a:lnTo>
                      <a:pt x="84955" y="385690"/>
                    </a:lnTo>
                    <a:lnTo>
                      <a:pt x="87167" y="384215"/>
                    </a:lnTo>
                    <a:lnTo>
                      <a:pt x="88052" y="383182"/>
                    </a:lnTo>
                    <a:lnTo>
                      <a:pt x="88790" y="382740"/>
                    </a:lnTo>
                    <a:lnTo>
                      <a:pt x="90560" y="382002"/>
                    </a:lnTo>
                    <a:lnTo>
                      <a:pt x="89822" y="383330"/>
                    </a:lnTo>
                    <a:lnTo>
                      <a:pt x="89232" y="384805"/>
                    </a:lnTo>
                    <a:lnTo>
                      <a:pt x="89232" y="386870"/>
                    </a:lnTo>
                    <a:lnTo>
                      <a:pt x="89822" y="389082"/>
                    </a:lnTo>
                    <a:lnTo>
                      <a:pt x="89085" y="390704"/>
                    </a:lnTo>
                    <a:lnTo>
                      <a:pt x="87905" y="392179"/>
                    </a:lnTo>
                    <a:lnTo>
                      <a:pt x="87905" y="423300"/>
                    </a:lnTo>
                    <a:lnTo>
                      <a:pt x="88937" y="422415"/>
                    </a:lnTo>
                    <a:lnTo>
                      <a:pt x="90560" y="421677"/>
                    </a:lnTo>
                    <a:lnTo>
                      <a:pt x="92772" y="423742"/>
                    </a:lnTo>
                    <a:lnTo>
                      <a:pt x="94247" y="424627"/>
                    </a:lnTo>
                    <a:lnTo>
                      <a:pt x="96902" y="424627"/>
                    </a:lnTo>
                    <a:lnTo>
                      <a:pt x="98672" y="424332"/>
                    </a:lnTo>
                    <a:lnTo>
                      <a:pt x="102654" y="422562"/>
                    </a:lnTo>
                    <a:lnTo>
                      <a:pt x="105456" y="421235"/>
                    </a:lnTo>
                    <a:lnTo>
                      <a:pt x="108554" y="421235"/>
                    </a:lnTo>
                    <a:lnTo>
                      <a:pt x="112831" y="421825"/>
                    </a:lnTo>
                    <a:lnTo>
                      <a:pt x="124483" y="421825"/>
                    </a:lnTo>
                    <a:lnTo>
                      <a:pt x="130382" y="422857"/>
                    </a:lnTo>
                    <a:lnTo>
                      <a:pt x="134365" y="423300"/>
                    </a:lnTo>
                    <a:lnTo>
                      <a:pt x="135987" y="424185"/>
                    </a:lnTo>
                    <a:lnTo>
                      <a:pt x="136429" y="425512"/>
                    </a:lnTo>
                    <a:lnTo>
                      <a:pt x="137609" y="426102"/>
                    </a:lnTo>
                    <a:lnTo>
                      <a:pt x="138937" y="425807"/>
                    </a:lnTo>
                    <a:lnTo>
                      <a:pt x="140412" y="425807"/>
                    </a:lnTo>
                    <a:lnTo>
                      <a:pt x="143657" y="424332"/>
                    </a:lnTo>
                    <a:lnTo>
                      <a:pt x="146312" y="423447"/>
                    </a:lnTo>
                    <a:lnTo>
                      <a:pt x="148524" y="422267"/>
                    </a:lnTo>
                    <a:lnTo>
                      <a:pt x="149704" y="421235"/>
                    </a:lnTo>
                    <a:lnTo>
                      <a:pt x="152506" y="417400"/>
                    </a:lnTo>
                    <a:lnTo>
                      <a:pt x="154718" y="415188"/>
                    </a:lnTo>
                    <a:lnTo>
                      <a:pt x="156783" y="414450"/>
                    </a:lnTo>
                    <a:lnTo>
                      <a:pt x="160913" y="414155"/>
                    </a:lnTo>
                    <a:lnTo>
                      <a:pt x="162240" y="414745"/>
                    </a:lnTo>
                    <a:lnTo>
                      <a:pt x="163863" y="414745"/>
                    </a:lnTo>
                    <a:lnTo>
                      <a:pt x="165338" y="412385"/>
                    </a:lnTo>
                    <a:lnTo>
                      <a:pt x="167550" y="409878"/>
                    </a:lnTo>
                    <a:lnTo>
                      <a:pt x="171827" y="406781"/>
                    </a:lnTo>
                    <a:lnTo>
                      <a:pt x="174040" y="405896"/>
                    </a:lnTo>
                    <a:lnTo>
                      <a:pt x="175367" y="404863"/>
                    </a:lnTo>
                    <a:lnTo>
                      <a:pt x="177727" y="404863"/>
                    </a:lnTo>
                    <a:lnTo>
                      <a:pt x="179792" y="403536"/>
                    </a:lnTo>
                    <a:lnTo>
                      <a:pt x="189821" y="395866"/>
                    </a:lnTo>
                    <a:lnTo>
                      <a:pt x="193804" y="393949"/>
                    </a:lnTo>
                    <a:lnTo>
                      <a:pt x="196311" y="393654"/>
                    </a:lnTo>
                    <a:lnTo>
                      <a:pt x="198376" y="393212"/>
                    </a:lnTo>
                    <a:lnTo>
                      <a:pt x="201916" y="392179"/>
                    </a:lnTo>
                    <a:lnTo>
                      <a:pt x="210765" y="391147"/>
                    </a:lnTo>
                    <a:lnTo>
                      <a:pt x="216517" y="390704"/>
                    </a:lnTo>
                    <a:lnTo>
                      <a:pt x="218287" y="391737"/>
                    </a:lnTo>
                    <a:lnTo>
                      <a:pt x="220352" y="391442"/>
                    </a:lnTo>
                    <a:lnTo>
                      <a:pt x="222122" y="389672"/>
                    </a:lnTo>
                    <a:lnTo>
                      <a:pt x="223597" y="389082"/>
                    </a:lnTo>
                    <a:lnTo>
                      <a:pt x="224629" y="389082"/>
                    </a:lnTo>
                    <a:lnTo>
                      <a:pt x="226104" y="391147"/>
                    </a:lnTo>
                    <a:lnTo>
                      <a:pt x="226842" y="393359"/>
                    </a:lnTo>
                    <a:lnTo>
                      <a:pt x="226399" y="394982"/>
                    </a:lnTo>
                    <a:lnTo>
                      <a:pt x="226399" y="397341"/>
                    </a:lnTo>
                    <a:lnTo>
                      <a:pt x="227137" y="400439"/>
                    </a:lnTo>
                    <a:lnTo>
                      <a:pt x="226694" y="403241"/>
                    </a:lnTo>
                    <a:lnTo>
                      <a:pt x="224482" y="406928"/>
                    </a:lnTo>
                    <a:lnTo>
                      <a:pt x="223449" y="408403"/>
                    </a:lnTo>
                    <a:lnTo>
                      <a:pt x="223154" y="409878"/>
                    </a:lnTo>
                    <a:lnTo>
                      <a:pt x="223154" y="411943"/>
                    </a:lnTo>
                    <a:lnTo>
                      <a:pt x="224334" y="415335"/>
                    </a:lnTo>
                    <a:lnTo>
                      <a:pt x="226104" y="420055"/>
                    </a:lnTo>
                    <a:lnTo>
                      <a:pt x="226399" y="423595"/>
                    </a:lnTo>
                    <a:lnTo>
                      <a:pt x="225219" y="425807"/>
                    </a:lnTo>
                    <a:lnTo>
                      <a:pt x="224629" y="427725"/>
                    </a:lnTo>
                    <a:lnTo>
                      <a:pt x="224629" y="429347"/>
                    </a:lnTo>
                    <a:lnTo>
                      <a:pt x="225219" y="430527"/>
                    </a:lnTo>
                    <a:lnTo>
                      <a:pt x="225957" y="431117"/>
                    </a:lnTo>
                    <a:lnTo>
                      <a:pt x="226399" y="432444"/>
                    </a:lnTo>
                    <a:lnTo>
                      <a:pt x="226399" y="434362"/>
                    </a:lnTo>
                    <a:lnTo>
                      <a:pt x="227579" y="436279"/>
                    </a:lnTo>
                    <a:lnTo>
                      <a:pt x="229497" y="438049"/>
                    </a:lnTo>
                    <a:lnTo>
                      <a:pt x="230234" y="439819"/>
                    </a:lnTo>
                    <a:lnTo>
                      <a:pt x="229791" y="441441"/>
                    </a:lnTo>
                    <a:lnTo>
                      <a:pt x="229791" y="442474"/>
                    </a:lnTo>
                    <a:lnTo>
                      <a:pt x="230529" y="442916"/>
                    </a:lnTo>
                    <a:lnTo>
                      <a:pt x="231119" y="442621"/>
                    </a:lnTo>
                    <a:lnTo>
                      <a:pt x="231856" y="442179"/>
                    </a:lnTo>
                    <a:lnTo>
                      <a:pt x="232446" y="442179"/>
                    </a:lnTo>
                    <a:lnTo>
                      <a:pt x="233774" y="444686"/>
                    </a:lnTo>
                    <a:lnTo>
                      <a:pt x="233774" y="445129"/>
                    </a:lnTo>
                    <a:lnTo>
                      <a:pt x="234659" y="447046"/>
                    </a:lnTo>
                    <a:lnTo>
                      <a:pt x="234954" y="448521"/>
                    </a:lnTo>
                    <a:lnTo>
                      <a:pt x="237019" y="449258"/>
                    </a:lnTo>
                    <a:lnTo>
                      <a:pt x="239231" y="449848"/>
                    </a:lnTo>
                    <a:lnTo>
                      <a:pt x="240411" y="450586"/>
                    </a:lnTo>
                    <a:lnTo>
                      <a:pt x="242918" y="452946"/>
                    </a:lnTo>
                    <a:lnTo>
                      <a:pt x="244983" y="454421"/>
                    </a:lnTo>
                    <a:lnTo>
                      <a:pt x="247490" y="455601"/>
                    </a:lnTo>
                    <a:lnTo>
                      <a:pt x="248375" y="457518"/>
                    </a:lnTo>
                    <a:lnTo>
                      <a:pt x="249998" y="460468"/>
                    </a:lnTo>
                    <a:lnTo>
                      <a:pt x="254275" y="461647"/>
                    </a:lnTo>
                    <a:lnTo>
                      <a:pt x="259290" y="462238"/>
                    </a:lnTo>
                    <a:lnTo>
                      <a:pt x="262534" y="462827"/>
                    </a:lnTo>
                    <a:lnTo>
                      <a:pt x="266517" y="461205"/>
                    </a:lnTo>
                    <a:lnTo>
                      <a:pt x="269172" y="461500"/>
                    </a:lnTo>
                    <a:lnTo>
                      <a:pt x="271827" y="462533"/>
                    </a:lnTo>
                    <a:lnTo>
                      <a:pt x="273006" y="463270"/>
                    </a:lnTo>
                    <a:lnTo>
                      <a:pt x="275071" y="464745"/>
                    </a:lnTo>
                    <a:lnTo>
                      <a:pt x="278169" y="466662"/>
                    </a:lnTo>
                    <a:lnTo>
                      <a:pt x="280676" y="467400"/>
                    </a:lnTo>
                    <a:lnTo>
                      <a:pt x="282446" y="466367"/>
                    </a:lnTo>
                    <a:lnTo>
                      <a:pt x="284068" y="465925"/>
                    </a:lnTo>
                    <a:lnTo>
                      <a:pt x="285396" y="466367"/>
                    </a:lnTo>
                    <a:lnTo>
                      <a:pt x="286133" y="468580"/>
                    </a:lnTo>
                    <a:lnTo>
                      <a:pt x="286871" y="470055"/>
                    </a:lnTo>
                    <a:lnTo>
                      <a:pt x="288345" y="471087"/>
                    </a:lnTo>
                    <a:lnTo>
                      <a:pt x="291590" y="473889"/>
                    </a:lnTo>
                    <a:lnTo>
                      <a:pt x="293360" y="475069"/>
                    </a:lnTo>
                    <a:lnTo>
                      <a:pt x="295425" y="475069"/>
                    </a:lnTo>
                    <a:lnTo>
                      <a:pt x="299702" y="476839"/>
                    </a:lnTo>
                    <a:lnTo>
                      <a:pt x="304275" y="478609"/>
                    </a:lnTo>
                    <a:lnTo>
                      <a:pt x="306634" y="478904"/>
                    </a:lnTo>
                    <a:lnTo>
                      <a:pt x="308994" y="478609"/>
                    </a:lnTo>
                    <a:lnTo>
                      <a:pt x="310469" y="479347"/>
                    </a:lnTo>
                    <a:lnTo>
                      <a:pt x="311059" y="481559"/>
                    </a:lnTo>
                    <a:lnTo>
                      <a:pt x="315041" y="485836"/>
                    </a:lnTo>
                    <a:lnTo>
                      <a:pt x="316959" y="487458"/>
                    </a:lnTo>
                    <a:lnTo>
                      <a:pt x="319171" y="488933"/>
                    </a:lnTo>
                    <a:lnTo>
                      <a:pt x="324776" y="488933"/>
                    </a:lnTo>
                    <a:lnTo>
                      <a:pt x="326398" y="489376"/>
                    </a:lnTo>
                    <a:lnTo>
                      <a:pt x="328906" y="488933"/>
                    </a:lnTo>
                    <a:lnTo>
                      <a:pt x="336428" y="488196"/>
                    </a:lnTo>
                    <a:lnTo>
                      <a:pt x="337755" y="487901"/>
                    </a:lnTo>
                    <a:lnTo>
                      <a:pt x="342032" y="489818"/>
                    </a:lnTo>
                    <a:lnTo>
                      <a:pt x="347047" y="492473"/>
                    </a:lnTo>
                    <a:lnTo>
                      <a:pt x="350439" y="494686"/>
                    </a:lnTo>
                    <a:lnTo>
                      <a:pt x="352799" y="495866"/>
                    </a:lnTo>
                    <a:lnTo>
                      <a:pt x="353979" y="497783"/>
                    </a:lnTo>
                    <a:lnTo>
                      <a:pt x="355012" y="499848"/>
                    </a:lnTo>
                    <a:lnTo>
                      <a:pt x="355454" y="502060"/>
                    </a:lnTo>
                    <a:lnTo>
                      <a:pt x="354864" y="504125"/>
                    </a:lnTo>
                    <a:lnTo>
                      <a:pt x="353979" y="505010"/>
                    </a:lnTo>
                    <a:lnTo>
                      <a:pt x="353684" y="506337"/>
                    </a:lnTo>
                    <a:lnTo>
                      <a:pt x="354127" y="508402"/>
                    </a:lnTo>
                    <a:lnTo>
                      <a:pt x="355749" y="510320"/>
                    </a:lnTo>
                    <a:lnTo>
                      <a:pt x="356339" y="512532"/>
                    </a:lnTo>
                    <a:lnTo>
                      <a:pt x="357224" y="516514"/>
                    </a:lnTo>
                    <a:lnTo>
                      <a:pt x="358256" y="517842"/>
                    </a:lnTo>
                    <a:lnTo>
                      <a:pt x="358994" y="530378"/>
                    </a:lnTo>
                    <a:lnTo>
                      <a:pt x="355601" y="530378"/>
                    </a:lnTo>
                    <a:lnTo>
                      <a:pt x="350882" y="530674"/>
                    </a:lnTo>
                    <a:lnTo>
                      <a:pt x="352209" y="531853"/>
                    </a:lnTo>
                    <a:lnTo>
                      <a:pt x="356192" y="536573"/>
                    </a:lnTo>
                    <a:lnTo>
                      <a:pt x="359731" y="540850"/>
                    </a:lnTo>
                    <a:lnTo>
                      <a:pt x="360321" y="547783"/>
                    </a:lnTo>
                    <a:lnTo>
                      <a:pt x="360616" y="552060"/>
                    </a:lnTo>
                    <a:lnTo>
                      <a:pt x="361059" y="558254"/>
                    </a:lnTo>
                    <a:lnTo>
                      <a:pt x="361354" y="561942"/>
                    </a:lnTo>
                    <a:lnTo>
                      <a:pt x="370351" y="562237"/>
                    </a:lnTo>
                    <a:lnTo>
                      <a:pt x="380675" y="562679"/>
                    </a:lnTo>
                    <a:lnTo>
                      <a:pt x="393212" y="563122"/>
                    </a:lnTo>
                    <a:lnTo>
                      <a:pt x="404126" y="563564"/>
                    </a:lnTo>
                    <a:lnTo>
                      <a:pt x="405159" y="563564"/>
                    </a:lnTo>
                    <a:lnTo>
                      <a:pt x="407076" y="562974"/>
                    </a:lnTo>
                    <a:lnTo>
                      <a:pt x="408403" y="562384"/>
                    </a:lnTo>
                    <a:lnTo>
                      <a:pt x="409141" y="562384"/>
                    </a:lnTo>
                    <a:lnTo>
                      <a:pt x="409141" y="567841"/>
                    </a:lnTo>
                    <a:lnTo>
                      <a:pt x="405896" y="572119"/>
                    </a:lnTo>
                    <a:lnTo>
                      <a:pt x="405896" y="573446"/>
                    </a:lnTo>
                    <a:lnTo>
                      <a:pt x="406191" y="579051"/>
                    </a:lnTo>
                    <a:lnTo>
                      <a:pt x="407371" y="583623"/>
                    </a:lnTo>
                    <a:lnTo>
                      <a:pt x="407961" y="587753"/>
                    </a:lnTo>
                    <a:lnTo>
                      <a:pt x="409288" y="589080"/>
                    </a:lnTo>
                    <a:lnTo>
                      <a:pt x="412976" y="591292"/>
                    </a:lnTo>
                    <a:lnTo>
                      <a:pt x="418580" y="595275"/>
                    </a:lnTo>
                    <a:lnTo>
                      <a:pt x="420793" y="595865"/>
                    </a:lnTo>
                    <a:lnTo>
                      <a:pt x="422710" y="595275"/>
                    </a:lnTo>
                    <a:lnTo>
                      <a:pt x="423890" y="596897"/>
                    </a:lnTo>
                    <a:lnTo>
                      <a:pt x="424185" y="599552"/>
                    </a:lnTo>
                    <a:lnTo>
                      <a:pt x="427282" y="606926"/>
                    </a:lnTo>
                    <a:lnTo>
                      <a:pt x="429200" y="611646"/>
                    </a:lnTo>
                    <a:lnTo>
                      <a:pt x="430085" y="613268"/>
                    </a:lnTo>
                    <a:lnTo>
                      <a:pt x="431560" y="614154"/>
                    </a:lnTo>
                    <a:lnTo>
                      <a:pt x="431265" y="614743"/>
                    </a:lnTo>
                    <a:lnTo>
                      <a:pt x="430085" y="615039"/>
                    </a:lnTo>
                    <a:lnTo>
                      <a:pt x="429495" y="615923"/>
                    </a:lnTo>
                    <a:lnTo>
                      <a:pt x="427725" y="621233"/>
                    </a:lnTo>
                    <a:lnTo>
                      <a:pt x="425512" y="628165"/>
                    </a:lnTo>
                    <a:lnTo>
                      <a:pt x="424037" y="633032"/>
                    </a:lnTo>
                    <a:lnTo>
                      <a:pt x="425365" y="633032"/>
                    </a:lnTo>
                    <a:lnTo>
                      <a:pt x="425365" y="634507"/>
                    </a:lnTo>
                    <a:lnTo>
                      <a:pt x="425660" y="636572"/>
                    </a:lnTo>
                    <a:lnTo>
                      <a:pt x="424037" y="636867"/>
                    </a:lnTo>
                    <a:lnTo>
                      <a:pt x="423595" y="637605"/>
                    </a:lnTo>
                    <a:lnTo>
                      <a:pt x="421678" y="641587"/>
                    </a:lnTo>
                    <a:lnTo>
                      <a:pt x="419170" y="646897"/>
                    </a:lnTo>
                    <a:lnTo>
                      <a:pt x="416515" y="652354"/>
                    </a:lnTo>
                    <a:lnTo>
                      <a:pt x="414893" y="655599"/>
                    </a:lnTo>
                    <a:lnTo>
                      <a:pt x="417548" y="657959"/>
                    </a:lnTo>
                    <a:lnTo>
                      <a:pt x="421973" y="661941"/>
                    </a:lnTo>
                    <a:lnTo>
                      <a:pt x="421235" y="662973"/>
                    </a:lnTo>
                    <a:lnTo>
                      <a:pt x="419318" y="663563"/>
                    </a:lnTo>
                    <a:lnTo>
                      <a:pt x="417695" y="664006"/>
                    </a:lnTo>
                    <a:lnTo>
                      <a:pt x="416515" y="665481"/>
                    </a:lnTo>
                    <a:lnTo>
                      <a:pt x="415778" y="666513"/>
                    </a:lnTo>
                    <a:lnTo>
                      <a:pt x="414008" y="666808"/>
                    </a:lnTo>
                    <a:lnTo>
                      <a:pt x="414598" y="668725"/>
                    </a:lnTo>
                    <a:lnTo>
                      <a:pt x="414893" y="670200"/>
                    </a:lnTo>
                    <a:lnTo>
                      <a:pt x="415778" y="671233"/>
                    </a:lnTo>
                    <a:lnTo>
                      <a:pt x="416663" y="672708"/>
                    </a:lnTo>
                    <a:lnTo>
                      <a:pt x="417548" y="673445"/>
                    </a:lnTo>
                    <a:lnTo>
                      <a:pt x="418138" y="674773"/>
                    </a:lnTo>
                    <a:lnTo>
                      <a:pt x="418138" y="678312"/>
                    </a:lnTo>
                    <a:lnTo>
                      <a:pt x="418728" y="680082"/>
                    </a:lnTo>
                    <a:lnTo>
                      <a:pt x="419170" y="680525"/>
                    </a:lnTo>
                    <a:lnTo>
                      <a:pt x="420350" y="680967"/>
                    </a:lnTo>
                    <a:lnTo>
                      <a:pt x="420940" y="682590"/>
                    </a:lnTo>
                    <a:lnTo>
                      <a:pt x="420498" y="683327"/>
                    </a:lnTo>
                    <a:lnTo>
                      <a:pt x="420498" y="684212"/>
                    </a:lnTo>
                    <a:lnTo>
                      <a:pt x="421088" y="685097"/>
                    </a:lnTo>
                    <a:lnTo>
                      <a:pt x="420645" y="685982"/>
                    </a:lnTo>
                    <a:lnTo>
                      <a:pt x="420645" y="686572"/>
                    </a:lnTo>
                    <a:lnTo>
                      <a:pt x="421678" y="687162"/>
                    </a:lnTo>
                    <a:lnTo>
                      <a:pt x="422415" y="689374"/>
                    </a:lnTo>
                    <a:lnTo>
                      <a:pt x="422415" y="693061"/>
                    </a:lnTo>
                    <a:lnTo>
                      <a:pt x="421678" y="694979"/>
                    </a:lnTo>
                    <a:lnTo>
                      <a:pt x="420940" y="696601"/>
                    </a:lnTo>
                    <a:lnTo>
                      <a:pt x="420940" y="697634"/>
                    </a:lnTo>
                    <a:lnTo>
                      <a:pt x="421235" y="699109"/>
                    </a:lnTo>
                    <a:lnTo>
                      <a:pt x="420350" y="700878"/>
                    </a:lnTo>
                    <a:lnTo>
                      <a:pt x="419318" y="702943"/>
                    </a:lnTo>
                    <a:lnTo>
                      <a:pt x="419613" y="704418"/>
                    </a:lnTo>
                    <a:lnTo>
                      <a:pt x="419613" y="705746"/>
                    </a:lnTo>
                    <a:lnTo>
                      <a:pt x="419908" y="707221"/>
                    </a:lnTo>
                    <a:lnTo>
                      <a:pt x="420203" y="708548"/>
                    </a:lnTo>
                    <a:lnTo>
                      <a:pt x="419908" y="710023"/>
                    </a:lnTo>
                    <a:lnTo>
                      <a:pt x="419613" y="711350"/>
                    </a:lnTo>
                    <a:lnTo>
                      <a:pt x="419613" y="712825"/>
                    </a:lnTo>
                    <a:lnTo>
                      <a:pt x="419908" y="714447"/>
                    </a:lnTo>
                    <a:lnTo>
                      <a:pt x="419170" y="715922"/>
                    </a:lnTo>
                    <a:lnTo>
                      <a:pt x="418728" y="716955"/>
                    </a:lnTo>
                    <a:lnTo>
                      <a:pt x="418728" y="717987"/>
                    </a:lnTo>
                    <a:lnTo>
                      <a:pt x="419318" y="719757"/>
                    </a:lnTo>
                    <a:lnTo>
                      <a:pt x="421235" y="720495"/>
                    </a:lnTo>
                    <a:lnTo>
                      <a:pt x="422858" y="720495"/>
                    </a:lnTo>
                    <a:lnTo>
                      <a:pt x="424332" y="719757"/>
                    </a:lnTo>
                    <a:lnTo>
                      <a:pt x="425512" y="719462"/>
                    </a:lnTo>
                    <a:lnTo>
                      <a:pt x="427577" y="720347"/>
                    </a:lnTo>
                    <a:lnTo>
                      <a:pt x="429495" y="721822"/>
                    </a:lnTo>
                    <a:lnTo>
                      <a:pt x="431854" y="721822"/>
                    </a:lnTo>
                    <a:lnTo>
                      <a:pt x="434067" y="722265"/>
                    </a:lnTo>
                    <a:lnTo>
                      <a:pt x="435689" y="722707"/>
                    </a:lnTo>
                    <a:lnTo>
                      <a:pt x="438049" y="722117"/>
                    </a:lnTo>
                    <a:lnTo>
                      <a:pt x="440557" y="722707"/>
                    </a:lnTo>
                    <a:lnTo>
                      <a:pt x="443506" y="723592"/>
                    </a:lnTo>
                    <a:lnTo>
                      <a:pt x="445866" y="724330"/>
                    </a:lnTo>
                    <a:lnTo>
                      <a:pt x="448226" y="724330"/>
                    </a:lnTo>
                    <a:lnTo>
                      <a:pt x="449996" y="724035"/>
                    </a:lnTo>
                    <a:lnTo>
                      <a:pt x="451913" y="723150"/>
                    </a:lnTo>
                    <a:lnTo>
                      <a:pt x="453683" y="723150"/>
                    </a:lnTo>
                    <a:lnTo>
                      <a:pt x="455011" y="721822"/>
                    </a:lnTo>
                    <a:lnTo>
                      <a:pt x="455748" y="720495"/>
                    </a:lnTo>
                    <a:lnTo>
                      <a:pt x="456486" y="719610"/>
                    </a:lnTo>
                    <a:lnTo>
                      <a:pt x="458403" y="718872"/>
                    </a:lnTo>
                    <a:lnTo>
                      <a:pt x="459730" y="719315"/>
                    </a:lnTo>
                    <a:lnTo>
                      <a:pt x="460910" y="721675"/>
                    </a:lnTo>
                    <a:lnTo>
                      <a:pt x="462828" y="723002"/>
                    </a:lnTo>
                    <a:lnTo>
                      <a:pt x="463565" y="724035"/>
                    </a:lnTo>
                    <a:lnTo>
                      <a:pt x="465040" y="724477"/>
                    </a:lnTo>
                    <a:lnTo>
                      <a:pt x="470202" y="724477"/>
                    </a:lnTo>
                    <a:lnTo>
                      <a:pt x="472414" y="725215"/>
                    </a:lnTo>
                    <a:lnTo>
                      <a:pt x="473889" y="725215"/>
                    </a:lnTo>
                    <a:lnTo>
                      <a:pt x="475217" y="726542"/>
                    </a:lnTo>
                    <a:lnTo>
                      <a:pt x="476397" y="728017"/>
                    </a:lnTo>
                    <a:lnTo>
                      <a:pt x="476397" y="730819"/>
                    </a:lnTo>
                    <a:lnTo>
                      <a:pt x="477724" y="733032"/>
                    </a:lnTo>
                    <a:lnTo>
                      <a:pt x="479199" y="733916"/>
                    </a:lnTo>
                    <a:lnTo>
                      <a:pt x="479937" y="735244"/>
                    </a:lnTo>
                    <a:lnTo>
                      <a:pt x="479642" y="737161"/>
                    </a:lnTo>
                    <a:lnTo>
                      <a:pt x="478904" y="739079"/>
                    </a:lnTo>
                    <a:lnTo>
                      <a:pt x="478904" y="741144"/>
                    </a:lnTo>
                    <a:lnTo>
                      <a:pt x="479789" y="743061"/>
                    </a:lnTo>
                    <a:lnTo>
                      <a:pt x="479789" y="744978"/>
                    </a:lnTo>
                    <a:lnTo>
                      <a:pt x="480379" y="746896"/>
                    </a:lnTo>
                    <a:lnTo>
                      <a:pt x="481411" y="748518"/>
                    </a:lnTo>
                    <a:lnTo>
                      <a:pt x="481707" y="751173"/>
                    </a:lnTo>
                    <a:lnTo>
                      <a:pt x="481707" y="753090"/>
                    </a:lnTo>
                    <a:lnTo>
                      <a:pt x="482297" y="754123"/>
                    </a:lnTo>
                    <a:lnTo>
                      <a:pt x="482591" y="755598"/>
                    </a:lnTo>
                    <a:lnTo>
                      <a:pt x="482149" y="756925"/>
                    </a:lnTo>
                    <a:lnTo>
                      <a:pt x="482149" y="760170"/>
                    </a:lnTo>
                    <a:lnTo>
                      <a:pt x="482591" y="761497"/>
                    </a:lnTo>
                    <a:lnTo>
                      <a:pt x="484214" y="763120"/>
                    </a:lnTo>
                    <a:lnTo>
                      <a:pt x="484656" y="766069"/>
                    </a:lnTo>
                    <a:lnTo>
                      <a:pt x="484656" y="768134"/>
                    </a:lnTo>
                    <a:lnTo>
                      <a:pt x="485394" y="770494"/>
                    </a:lnTo>
                    <a:lnTo>
                      <a:pt x="486721" y="771527"/>
                    </a:lnTo>
                    <a:lnTo>
                      <a:pt x="488786" y="771822"/>
                    </a:lnTo>
                    <a:lnTo>
                      <a:pt x="491146" y="772117"/>
                    </a:lnTo>
                    <a:lnTo>
                      <a:pt x="494096" y="771527"/>
                    </a:lnTo>
                    <a:lnTo>
                      <a:pt x="496751" y="770937"/>
                    </a:lnTo>
                    <a:lnTo>
                      <a:pt x="498225" y="770347"/>
                    </a:lnTo>
                    <a:lnTo>
                      <a:pt x="501028" y="768577"/>
                    </a:lnTo>
                    <a:lnTo>
                      <a:pt x="503535" y="767544"/>
                    </a:lnTo>
                    <a:lnTo>
                      <a:pt x="504863" y="766955"/>
                    </a:lnTo>
                    <a:lnTo>
                      <a:pt x="506043" y="766512"/>
                    </a:lnTo>
                    <a:lnTo>
                      <a:pt x="508550" y="767544"/>
                    </a:lnTo>
                    <a:lnTo>
                      <a:pt x="510910" y="768872"/>
                    </a:lnTo>
                    <a:lnTo>
                      <a:pt x="512680" y="770789"/>
                    </a:lnTo>
                    <a:lnTo>
                      <a:pt x="516072" y="772854"/>
                    </a:lnTo>
                    <a:lnTo>
                      <a:pt x="515482" y="773297"/>
                    </a:lnTo>
                    <a:lnTo>
                      <a:pt x="514155" y="775066"/>
                    </a:lnTo>
                    <a:lnTo>
                      <a:pt x="514155" y="777131"/>
                    </a:lnTo>
                    <a:lnTo>
                      <a:pt x="515187" y="780081"/>
                    </a:lnTo>
                    <a:lnTo>
                      <a:pt x="514302" y="786276"/>
                    </a:lnTo>
                    <a:lnTo>
                      <a:pt x="511647" y="795715"/>
                    </a:lnTo>
                    <a:lnTo>
                      <a:pt x="510615" y="801172"/>
                    </a:lnTo>
                    <a:lnTo>
                      <a:pt x="511057" y="802795"/>
                    </a:lnTo>
                    <a:lnTo>
                      <a:pt x="510025" y="805597"/>
                    </a:lnTo>
                    <a:lnTo>
                      <a:pt x="506485" y="811497"/>
                    </a:lnTo>
                    <a:lnTo>
                      <a:pt x="506485" y="815479"/>
                    </a:lnTo>
                    <a:lnTo>
                      <a:pt x="508402" y="815479"/>
                    </a:lnTo>
                    <a:lnTo>
                      <a:pt x="509287" y="816364"/>
                    </a:lnTo>
                    <a:lnTo>
                      <a:pt x="510762" y="816806"/>
                    </a:lnTo>
                    <a:lnTo>
                      <a:pt x="512385" y="815774"/>
                    </a:lnTo>
                    <a:lnTo>
                      <a:pt x="513712" y="815332"/>
                    </a:lnTo>
                    <a:lnTo>
                      <a:pt x="515777" y="815332"/>
                    </a:lnTo>
                    <a:lnTo>
                      <a:pt x="516957" y="814152"/>
                    </a:lnTo>
                    <a:lnTo>
                      <a:pt x="518284" y="814152"/>
                    </a:lnTo>
                    <a:lnTo>
                      <a:pt x="519169" y="814594"/>
                    </a:lnTo>
                    <a:lnTo>
                      <a:pt x="520054" y="815332"/>
                    </a:lnTo>
                    <a:lnTo>
                      <a:pt x="521972" y="815332"/>
                    </a:lnTo>
                    <a:lnTo>
                      <a:pt x="523447" y="817397"/>
                    </a:lnTo>
                    <a:lnTo>
                      <a:pt x="525069" y="817986"/>
                    </a:lnTo>
                    <a:lnTo>
                      <a:pt x="525806" y="820199"/>
                    </a:lnTo>
                    <a:lnTo>
                      <a:pt x="526839" y="826098"/>
                    </a:lnTo>
                    <a:lnTo>
                      <a:pt x="528904" y="829491"/>
                    </a:lnTo>
                    <a:lnTo>
                      <a:pt x="530821" y="833473"/>
                    </a:lnTo>
                    <a:lnTo>
                      <a:pt x="530821" y="835243"/>
                    </a:lnTo>
                    <a:lnTo>
                      <a:pt x="529789" y="837013"/>
                    </a:lnTo>
                    <a:lnTo>
                      <a:pt x="529789" y="839520"/>
                    </a:lnTo>
                    <a:lnTo>
                      <a:pt x="528904" y="845715"/>
                    </a:lnTo>
                    <a:lnTo>
                      <a:pt x="528609" y="848075"/>
                    </a:lnTo>
                    <a:lnTo>
                      <a:pt x="529346" y="849697"/>
                    </a:lnTo>
                    <a:lnTo>
                      <a:pt x="529641" y="851909"/>
                    </a:lnTo>
                    <a:lnTo>
                      <a:pt x="528609" y="854564"/>
                    </a:lnTo>
                    <a:lnTo>
                      <a:pt x="526544" y="858547"/>
                    </a:lnTo>
                    <a:lnTo>
                      <a:pt x="524479" y="859579"/>
                    </a:lnTo>
                    <a:lnTo>
                      <a:pt x="524036" y="859579"/>
                    </a:lnTo>
                    <a:lnTo>
                      <a:pt x="521234" y="861939"/>
                    </a:lnTo>
                    <a:lnTo>
                      <a:pt x="519317" y="862824"/>
                    </a:lnTo>
                    <a:lnTo>
                      <a:pt x="518137" y="862234"/>
                    </a:lnTo>
                    <a:lnTo>
                      <a:pt x="516809" y="863266"/>
                    </a:lnTo>
                    <a:lnTo>
                      <a:pt x="515334" y="865921"/>
                    </a:lnTo>
                    <a:lnTo>
                      <a:pt x="513565" y="867101"/>
                    </a:lnTo>
                    <a:lnTo>
                      <a:pt x="510467" y="867691"/>
                    </a:lnTo>
                    <a:lnTo>
                      <a:pt x="509582" y="867986"/>
                    </a:lnTo>
                    <a:lnTo>
                      <a:pt x="507665" y="867986"/>
                    </a:lnTo>
                    <a:lnTo>
                      <a:pt x="506043" y="868576"/>
                    </a:lnTo>
                    <a:lnTo>
                      <a:pt x="504715" y="869903"/>
                    </a:lnTo>
                    <a:lnTo>
                      <a:pt x="503240" y="870346"/>
                    </a:lnTo>
                    <a:lnTo>
                      <a:pt x="501765" y="870051"/>
                    </a:lnTo>
                    <a:lnTo>
                      <a:pt x="500438" y="870493"/>
                    </a:lnTo>
                    <a:lnTo>
                      <a:pt x="499258" y="871821"/>
                    </a:lnTo>
                    <a:lnTo>
                      <a:pt x="498520" y="873296"/>
                    </a:lnTo>
                    <a:lnTo>
                      <a:pt x="498520" y="874918"/>
                    </a:lnTo>
                    <a:lnTo>
                      <a:pt x="497193" y="875951"/>
                    </a:lnTo>
                    <a:lnTo>
                      <a:pt x="494981" y="876540"/>
                    </a:lnTo>
                    <a:lnTo>
                      <a:pt x="494243" y="877278"/>
                    </a:lnTo>
                    <a:lnTo>
                      <a:pt x="494243" y="878458"/>
                    </a:lnTo>
                    <a:lnTo>
                      <a:pt x="493358" y="879343"/>
                    </a:lnTo>
                    <a:lnTo>
                      <a:pt x="489671" y="880228"/>
                    </a:lnTo>
                    <a:lnTo>
                      <a:pt x="487016" y="881850"/>
                    </a:lnTo>
                    <a:lnTo>
                      <a:pt x="485394" y="884210"/>
                    </a:lnTo>
                    <a:lnTo>
                      <a:pt x="483624" y="885685"/>
                    </a:lnTo>
                    <a:lnTo>
                      <a:pt x="480822" y="886570"/>
                    </a:lnTo>
                    <a:lnTo>
                      <a:pt x="477134" y="888930"/>
                    </a:lnTo>
                    <a:lnTo>
                      <a:pt x="476544" y="890405"/>
                    </a:lnTo>
                    <a:lnTo>
                      <a:pt x="478019" y="891732"/>
                    </a:lnTo>
                    <a:lnTo>
                      <a:pt x="478462" y="892912"/>
                    </a:lnTo>
                    <a:lnTo>
                      <a:pt x="478019" y="893945"/>
                    </a:lnTo>
                    <a:lnTo>
                      <a:pt x="476839" y="893945"/>
                    </a:lnTo>
                    <a:lnTo>
                      <a:pt x="474922" y="893354"/>
                    </a:lnTo>
                    <a:lnTo>
                      <a:pt x="473594" y="893354"/>
                    </a:lnTo>
                    <a:lnTo>
                      <a:pt x="472710" y="893650"/>
                    </a:lnTo>
                    <a:lnTo>
                      <a:pt x="472267" y="894534"/>
                    </a:lnTo>
                    <a:lnTo>
                      <a:pt x="472267" y="895714"/>
                    </a:lnTo>
                    <a:lnTo>
                      <a:pt x="471677" y="896599"/>
                    </a:lnTo>
                    <a:lnTo>
                      <a:pt x="470202" y="897042"/>
                    </a:lnTo>
                    <a:lnTo>
                      <a:pt x="469317" y="898074"/>
                    </a:lnTo>
                    <a:lnTo>
                      <a:pt x="468875" y="899697"/>
                    </a:lnTo>
                    <a:lnTo>
                      <a:pt x="467105" y="901762"/>
                    </a:lnTo>
                    <a:lnTo>
                      <a:pt x="463860" y="904121"/>
                    </a:lnTo>
                    <a:lnTo>
                      <a:pt x="461353" y="907366"/>
                    </a:lnTo>
                    <a:lnTo>
                      <a:pt x="459435" y="911496"/>
                    </a:lnTo>
                    <a:lnTo>
                      <a:pt x="457223" y="914151"/>
                    </a:lnTo>
                    <a:lnTo>
                      <a:pt x="454716" y="915478"/>
                    </a:lnTo>
                    <a:lnTo>
                      <a:pt x="452946" y="917248"/>
                    </a:lnTo>
                    <a:lnTo>
                      <a:pt x="452061" y="919608"/>
                    </a:lnTo>
                    <a:lnTo>
                      <a:pt x="449406" y="923295"/>
                    </a:lnTo>
                    <a:lnTo>
                      <a:pt x="445129" y="928310"/>
                    </a:lnTo>
                    <a:lnTo>
                      <a:pt x="441146" y="931702"/>
                    </a:lnTo>
                    <a:lnTo>
                      <a:pt x="437607" y="933620"/>
                    </a:lnTo>
                    <a:lnTo>
                      <a:pt x="435689" y="935684"/>
                    </a:lnTo>
                    <a:lnTo>
                      <a:pt x="435247" y="938044"/>
                    </a:lnTo>
                    <a:lnTo>
                      <a:pt x="432887" y="940699"/>
                    </a:lnTo>
                    <a:lnTo>
                      <a:pt x="428757" y="943649"/>
                    </a:lnTo>
                    <a:lnTo>
                      <a:pt x="427577" y="944976"/>
                    </a:lnTo>
                    <a:lnTo>
                      <a:pt x="429052" y="947041"/>
                    </a:lnTo>
                    <a:lnTo>
                      <a:pt x="433477" y="947631"/>
                    </a:lnTo>
                    <a:lnTo>
                      <a:pt x="437902" y="947631"/>
                    </a:lnTo>
                    <a:lnTo>
                      <a:pt x="438639" y="947189"/>
                    </a:lnTo>
                    <a:lnTo>
                      <a:pt x="440409" y="943796"/>
                    </a:lnTo>
                    <a:lnTo>
                      <a:pt x="442769" y="942764"/>
                    </a:lnTo>
                    <a:lnTo>
                      <a:pt x="445276" y="942469"/>
                    </a:lnTo>
                    <a:lnTo>
                      <a:pt x="448079" y="942469"/>
                    </a:lnTo>
                    <a:lnTo>
                      <a:pt x="451028" y="944976"/>
                    </a:lnTo>
                    <a:lnTo>
                      <a:pt x="459288" y="952351"/>
                    </a:lnTo>
                    <a:lnTo>
                      <a:pt x="465335" y="957513"/>
                    </a:lnTo>
                    <a:lnTo>
                      <a:pt x="467105" y="960021"/>
                    </a:lnTo>
                    <a:lnTo>
                      <a:pt x="468727" y="961790"/>
                    </a:lnTo>
                    <a:lnTo>
                      <a:pt x="469907" y="963560"/>
                    </a:lnTo>
                    <a:lnTo>
                      <a:pt x="469465" y="967985"/>
                    </a:lnTo>
                    <a:lnTo>
                      <a:pt x="469465" y="969902"/>
                    </a:lnTo>
                    <a:lnTo>
                      <a:pt x="469760" y="970492"/>
                    </a:lnTo>
                    <a:lnTo>
                      <a:pt x="471087" y="970492"/>
                    </a:lnTo>
                    <a:lnTo>
                      <a:pt x="473152" y="970198"/>
                    </a:lnTo>
                    <a:lnTo>
                      <a:pt x="474922" y="969313"/>
                    </a:lnTo>
                    <a:lnTo>
                      <a:pt x="476249" y="967838"/>
                    </a:lnTo>
                    <a:lnTo>
                      <a:pt x="477577" y="966658"/>
                    </a:lnTo>
                    <a:lnTo>
                      <a:pt x="478609" y="966068"/>
                    </a:lnTo>
                    <a:lnTo>
                      <a:pt x="479052" y="965183"/>
                    </a:lnTo>
                    <a:lnTo>
                      <a:pt x="479642" y="964150"/>
                    </a:lnTo>
                    <a:lnTo>
                      <a:pt x="480232" y="964150"/>
                    </a:lnTo>
                    <a:lnTo>
                      <a:pt x="481411" y="964593"/>
                    </a:lnTo>
                    <a:lnTo>
                      <a:pt x="484214" y="967100"/>
                    </a:lnTo>
                    <a:lnTo>
                      <a:pt x="486426" y="969460"/>
                    </a:lnTo>
                    <a:lnTo>
                      <a:pt x="487016" y="970788"/>
                    </a:lnTo>
                    <a:lnTo>
                      <a:pt x="487901" y="972115"/>
                    </a:lnTo>
                    <a:lnTo>
                      <a:pt x="488786" y="973295"/>
                    </a:lnTo>
                    <a:lnTo>
                      <a:pt x="489376" y="974475"/>
                    </a:lnTo>
                    <a:lnTo>
                      <a:pt x="491441" y="976097"/>
                    </a:lnTo>
                    <a:lnTo>
                      <a:pt x="493653" y="977130"/>
                    </a:lnTo>
                    <a:lnTo>
                      <a:pt x="495128" y="976097"/>
                    </a:lnTo>
                    <a:lnTo>
                      <a:pt x="498816" y="979342"/>
                    </a:lnTo>
                    <a:lnTo>
                      <a:pt x="506928" y="981997"/>
                    </a:lnTo>
                    <a:lnTo>
                      <a:pt x="508402" y="983619"/>
                    </a:lnTo>
                    <a:lnTo>
                      <a:pt x="509730" y="985979"/>
                    </a:lnTo>
                    <a:lnTo>
                      <a:pt x="512532" y="989519"/>
                    </a:lnTo>
                    <a:lnTo>
                      <a:pt x="516367" y="992764"/>
                    </a:lnTo>
                    <a:lnTo>
                      <a:pt x="519464" y="994091"/>
                    </a:lnTo>
                    <a:lnTo>
                      <a:pt x="522414" y="994828"/>
                    </a:lnTo>
                    <a:lnTo>
                      <a:pt x="524036" y="995566"/>
                    </a:lnTo>
                    <a:lnTo>
                      <a:pt x="525216" y="996746"/>
                    </a:lnTo>
                    <a:lnTo>
                      <a:pt x="526986" y="998073"/>
                    </a:lnTo>
                    <a:lnTo>
                      <a:pt x="528166" y="998516"/>
                    </a:lnTo>
                    <a:lnTo>
                      <a:pt x="528609" y="999696"/>
                    </a:lnTo>
                    <a:lnTo>
                      <a:pt x="529789" y="1002203"/>
                    </a:lnTo>
                    <a:lnTo>
                      <a:pt x="530969" y="1005448"/>
                    </a:lnTo>
                    <a:lnTo>
                      <a:pt x="532296" y="1008398"/>
                    </a:lnTo>
                    <a:lnTo>
                      <a:pt x="535246" y="1011348"/>
                    </a:lnTo>
                    <a:lnTo>
                      <a:pt x="538491" y="1013560"/>
                    </a:lnTo>
                    <a:lnTo>
                      <a:pt x="541883" y="1014887"/>
                    </a:lnTo>
                    <a:lnTo>
                      <a:pt x="543505" y="1016215"/>
                    </a:lnTo>
                    <a:lnTo>
                      <a:pt x="544243" y="1015625"/>
                    </a:lnTo>
                    <a:lnTo>
                      <a:pt x="545423" y="1014740"/>
                    </a:lnTo>
                    <a:lnTo>
                      <a:pt x="547045" y="1014150"/>
                    </a:lnTo>
                    <a:lnTo>
                      <a:pt x="548078" y="1012233"/>
                    </a:lnTo>
                    <a:lnTo>
                      <a:pt x="548962" y="1010315"/>
                    </a:lnTo>
                    <a:lnTo>
                      <a:pt x="551027" y="1009283"/>
                    </a:lnTo>
                    <a:lnTo>
                      <a:pt x="552797" y="1008103"/>
                    </a:lnTo>
                    <a:lnTo>
                      <a:pt x="552797" y="1006923"/>
                    </a:lnTo>
                    <a:lnTo>
                      <a:pt x="553240" y="1005890"/>
                    </a:lnTo>
                    <a:lnTo>
                      <a:pt x="553535" y="1004563"/>
                    </a:lnTo>
                    <a:lnTo>
                      <a:pt x="554420" y="1003235"/>
                    </a:lnTo>
                    <a:lnTo>
                      <a:pt x="555010" y="1002645"/>
                    </a:lnTo>
                    <a:lnTo>
                      <a:pt x="555452" y="1002645"/>
                    </a:lnTo>
                    <a:lnTo>
                      <a:pt x="555747" y="1003825"/>
                    </a:lnTo>
                    <a:lnTo>
                      <a:pt x="555747" y="1007070"/>
                    </a:lnTo>
                    <a:lnTo>
                      <a:pt x="556780" y="1008398"/>
                    </a:lnTo>
                    <a:lnTo>
                      <a:pt x="557517" y="1010168"/>
                    </a:lnTo>
                    <a:lnTo>
                      <a:pt x="558402" y="1011495"/>
                    </a:lnTo>
                    <a:lnTo>
                      <a:pt x="558402" y="1014002"/>
                    </a:lnTo>
                    <a:lnTo>
                      <a:pt x="557812" y="1015477"/>
                    </a:lnTo>
                    <a:lnTo>
                      <a:pt x="556632" y="1017247"/>
                    </a:lnTo>
                    <a:lnTo>
                      <a:pt x="555747" y="1019017"/>
                    </a:lnTo>
                    <a:lnTo>
                      <a:pt x="554715" y="1020639"/>
                    </a:lnTo>
                    <a:lnTo>
                      <a:pt x="553682" y="1022557"/>
                    </a:lnTo>
                    <a:lnTo>
                      <a:pt x="552797" y="1023442"/>
                    </a:lnTo>
                    <a:lnTo>
                      <a:pt x="551765" y="1023737"/>
                    </a:lnTo>
                    <a:lnTo>
                      <a:pt x="550585" y="1023737"/>
                    </a:lnTo>
                    <a:lnTo>
                      <a:pt x="549405" y="1022114"/>
                    </a:lnTo>
                    <a:lnTo>
                      <a:pt x="548373" y="1020935"/>
                    </a:lnTo>
                    <a:lnTo>
                      <a:pt x="547340" y="1020197"/>
                    </a:lnTo>
                    <a:lnTo>
                      <a:pt x="546013" y="1020492"/>
                    </a:lnTo>
                    <a:lnTo>
                      <a:pt x="544390" y="1021524"/>
                    </a:lnTo>
                    <a:lnTo>
                      <a:pt x="543210" y="1024769"/>
                    </a:lnTo>
                    <a:lnTo>
                      <a:pt x="541736" y="1027719"/>
                    </a:lnTo>
                    <a:lnTo>
                      <a:pt x="540113" y="1028456"/>
                    </a:lnTo>
                    <a:lnTo>
                      <a:pt x="539228" y="1028456"/>
                    </a:lnTo>
                    <a:lnTo>
                      <a:pt x="538491" y="1028899"/>
                    </a:lnTo>
                    <a:lnTo>
                      <a:pt x="537901" y="1029636"/>
                    </a:lnTo>
                    <a:lnTo>
                      <a:pt x="537016" y="1030816"/>
                    </a:lnTo>
                    <a:lnTo>
                      <a:pt x="536278" y="1033029"/>
                    </a:lnTo>
                    <a:lnTo>
                      <a:pt x="535836" y="1036421"/>
                    </a:lnTo>
                    <a:lnTo>
                      <a:pt x="536278" y="1039961"/>
                    </a:lnTo>
                    <a:lnTo>
                      <a:pt x="535836" y="1041731"/>
                    </a:lnTo>
                    <a:lnTo>
                      <a:pt x="534951" y="1042173"/>
                    </a:lnTo>
                    <a:lnTo>
                      <a:pt x="534508" y="1042468"/>
                    </a:lnTo>
                    <a:lnTo>
                      <a:pt x="534066" y="1042468"/>
                    </a:lnTo>
                    <a:lnTo>
                      <a:pt x="534066" y="1042173"/>
                    </a:lnTo>
                    <a:lnTo>
                      <a:pt x="533771" y="1044386"/>
                    </a:lnTo>
                    <a:lnTo>
                      <a:pt x="533771" y="1045271"/>
                    </a:lnTo>
                    <a:lnTo>
                      <a:pt x="534213" y="1045861"/>
                    </a:lnTo>
                    <a:lnTo>
                      <a:pt x="535688" y="1046746"/>
                    </a:lnTo>
                    <a:lnTo>
                      <a:pt x="537458" y="1047483"/>
                    </a:lnTo>
                    <a:lnTo>
                      <a:pt x="538196" y="1047483"/>
                    </a:lnTo>
                    <a:lnTo>
                      <a:pt x="549995" y="1037748"/>
                    </a:lnTo>
                    <a:lnTo>
                      <a:pt x="554125" y="1033766"/>
                    </a:lnTo>
                    <a:lnTo>
                      <a:pt x="557075" y="1030079"/>
                    </a:lnTo>
                    <a:lnTo>
                      <a:pt x="560762" y="1022410"/>
                    </a:lnTo>
                    <a:lnTo>
                      <a:pt x="565187" y="1009725"/>
                    </a:lnTo>
                    <a:lnTo>
                      <a:pt x="566956" y="1006333"/>
                    </a:lnTo>
                    <a:lnTo>
                      <a:pt x="569169" y="1003383"/>
                    </a:lnTo>
                    <a:lnTo>
                      <a:pt x="570791" y="1001908"/>
                    </a:lnTo>
                    <a:lnTo>
                      <a:pt x="569759" y="999548"/>
                    </a:lnTo>
                    <a:lnTo>
                      <a:pt x="569169" y="996008"/>
                    </a:lnTo>
                    <a:lnTo>
                      <a:pt x="569169" y="993649"/>
                    </a:lnTo>
                    <a:lnTo>
                      <a:pt x="571086" y="988191"/>
                    </a:lnTo>
                    <a:lnTo>
                      <a:pt x="573446" y="985389"/>
                    </a:lnTo>
                    <a:lnTo>
                      <a:pt x="574331" y="982292"/>
                    </a:lnTo>
                    <a:lnTo>
                      <a:pt x="574921" y="979194"/>
                    </a:lnTo>
                    <a:lnTo>
                      <a:pt x="576101" y="977867"/>
                    </a:lnTo>
                    <a:lnTo>
                      <a:pt x="581558" y="975065"/>
                    </a:lnTo>
                    <a:lnTo>
                      <a:pt x="587015" y="971082"/>
                    </a:lnTo>
                    <a:lnTo>
                      <a:pt x="588195" y="969607"/>
                    </a:lnTo>
                    <a:lnTo>
                      <a:pt x="587605" y="967395"/>
                    </a:lnTo>
                    <a:lnTo>
                      <a:pt x="588343" y="965478"/>
                    </a:lnTo>
                    <a:lnTo>
                      <a:pt x="590555" y="963560"/>
                    </a:lnTo>
                    <a:lnTo>
                      <a:pt x="590998" y="958693"/>
                    </a:lnTo>
                    <a:lnTo>
                      <a:pt x="592178" y="959430"/>
                    </a:lnTo>
                    <a:lnTo>
                      <a:pt x="593062" y="960758"/>
                    </a:lnTo>
                    <a:lnTo>
                      <a:pt x="593062" y="956186"/>
                    </a:lnTo>
                    <a:lnTo>
                      <a:pt x="593947" y="952646"/>
                    </a:lnTo>
                    <a:lnTo>
                      <a:pt x="595422" y="951023"/>
                    </a:lnTo>
                    <a:lnTo>
                      <a:pt x="596160" y="949696"/>
                    </a:lnTo>
                    <a:lnTo>
                      <a:pt x="592915" y="946304"/>
                    </a:lnTo>
                    <a:lnTo>
                      <a:pt x="592620" y="943354"/>
                    </a:lnTo>
                    <a:lnTo>
                      <a:pt x="592620" y="940257"/>
                    </a:lnTo>
                    <a:lnTo>
                      <a:pt x="593800" y="940994"/>
                    </a:lnTo>
                    <a:lnTo>
                      <a:pt x="594242" y="942764"/>
                    </a:lnTo>
                    <a:lnTo>
                      <a:pt x="595717" y="945271"/>
                    </a:lnTo>
                    <a:lnTo>
                      <a:pt x="599404" y="946746"/>
                    </a:lnTo>
                    <a:lnTo>
                      <a:pt x="599847" y="949844"/>
                    </a:lnTo>
                    <a:lnTo>
                      <a:pt x="602207" y="949844"/>
                    </a:lnTo>
                    <a:lnTo>
                      <a:pt x="609729" y="946009"/>
                    </a:lnTo>
                    <a:lnTo>
                      <a:pt x="611941" y="946451"/>
                    </a:lnTo>
                    <a:lnTo>
                      <a:pt x="612384" y="948221"/>
                    </a:lnTo>
                    <a:lnTo>
                      <a:pt x="611499" y="951761"/>
                    </a:lnTo>
                    <a:lnTo>
                      <a:pt x="610614" y="952204"/>
                    </a:lnTo>
                    <a:lnTo>
                      <a:pt x="608844" y="951023"/>
                    </a:lnTo>
                    <a:lnTo>
                      <a:pt x="607959" y="951319"/>
                    </a:lnTo>
                    <a:lnTo>
                      <a:pt x="608696" y="959283"/>
                    </a:lnTo>
                    <a:lnTo>
                      <a:pt x="606632" y="962380"/>
                    </a:lnTo>
                    <a:lnTo>
                      <a:pt x="602207" y="965035"/>
                    </a:lnTo>
                    <a:lnTo>
                      <a:pt x="601617" y="967985"/>
                    </a:lnTo>
                    <a:lnTo>
                      <a:pt x="601912" y="969313"/>
                    </a:lnTo>
                    <a:lnTo>
                      <a:pt x="601175" y="970492"/>
                    </a:lnTo>
                    <a:lnTo>
                      <a:pt x="597930" y="970050"/>
                    </a:lnTo>
                    <a:lnTo>
                      <a:pt x="596455" y="971082"/>
                    </a:lnTo>
                    <a:lnTo>
                      <a:pt x="596455" y="975360"/>
                    </a:lnTo>
                    <a:lnTo>
                      <a:pt x="596160" y="977424"/>
                    </a:lnTo>
                    <a:lnTo>
                      <a:pt x="593652" y="981407"/>
                    </a:lnTo>
                    <a:lnTo>
                      <a:pt x="589080" y="983766"/>
                    </a:lnTo>
                    <a:lnTo>
                      <a:pt x="582886" y="989961"/>
                    </a:lnTo>
                    <a:lnTo>
                      <a:pt x="579641" y="990551"/>
                    </a:lnTo>
                    <a:lnTo>
                      <a:pt x="578608" y="991583"/>
                    </a:lnTo>
                    <a:lnTo>
                      <a:pt x="577281" y="992616"/>
                    </a:lnTo>
                    <a:lnTo>
                      <a:pt x="574626" y="991141"/>
                    </a:lnTo>
                    <a:lnTo>
                      <a:pt x="572856" y="991583"/>
                    </a:lnTo>
                    <a:lnTo>
                      <a:pt x="572856" y="993943"/>
                    </a:lnTo>
                    <a:lnTo>
                      <a:pt x="573446" y="995861"/>
                    </a:lnTo>
                    <a:lnTo>
                      <a:pt x="572709" y="998368"/>
                    </a:lnTo>
                    <a:lnTo>
                      <a:pt x="573446" y="999843"/>
                    </a:lnTo>
                    <a:lnTo>
                      <a:pt x="576544" y="996156"/>
                    </a:lnTo>
                    <a:lnTo>
                      <a:pt x="579788" y="993649"/>
                    </a:lnTo>
                    <a:lnTo>
                      <a:pt x="588638" y="987896"/>
                    </a:lnTo>
                    <a:lnTo>
                      <a:pt x="596750" y="981554"/>
                    </a:lnTo>
                    <a:lnTo>
                      <a:pt x="602797" y="975212"/>
                    </a:lnTo>
                    <a:lnTo>
                      <a:pt x="607369" y="969755"/>
                    </a:lnTo>
                    <a:lnTo>
                      <a:pt x="610761" y="964888"/>
                    </a:lnTo>
                    <a:lnTo>
                      <a:pt x="619168" y="951466"/>
                    </a:lnTo>
                    <a:lnTo>
                      <a:pt x="626101" y="933620"/>
                    </a:lnTo>
                    <a:lnTo>
                      <a:pt x="633623" y="921230"/>
                    </a:lnTo>
                    <a:lnTo>
                      <a:pt x="640112" y="913118"/>
                    </a:lnTo>
                    <a:lnTo>
                      <a:pt x="646159" y="907366"/>
                    </a:lnTo>
                    <a:lnTo>
                      <a:pt x="652649" y="902499"/>
                    </a:lnTo>
                    <a:lnTo>
                      <a:pt x="658549" y="898959"/>
                    </a:lnTo>
                    <a:lnTo>
                      <a:pt x="658549" y="895272"/>
                    </a:lnTo>
                    <a:lnTo>
                      <a:pt x="661351" y="891585"/>
                    </a:lnTo>
                    <a:lnTo>
                      <a:pt x="662531" y="888635"/>
                    </a:lnTo>
                    <a:lnTo>
                      <a:pt x="663268" y="884948"/>
                    </a:lnTo>
                    <a:lnTo>
                      <a:pt x="663711" y="877868"/>
                    </a:lnTo>
                    <a:lnTo>
                      <a:pt x="662678" y="870346"/>
                    </a:lnTo>
                    <a:lnTo>
                      <a:pt x="664596" y="865184"/>
                    </a:lnTo>
                    <a:lnTo>
                      <a:pt x="664006" y="862086"/>
                    </a:lnTo>
                    <a:lnTo>
                      <a:pt x="665038" y="860169"/>
                    </a:lnTo>
                    <a:lnTo>
                      <a:pt x="664596" y="858104"/>
                    </a:lnTo>
                    <a:lnTo>
                      <a:pt x="664006" y="856334"/>
                    </a:lnTo>
                    <a:lnTo>
                      <a:pt x="663416" y="851320"/>
                    </a:lnTo>
                    <a:lnTo>
                      <a:pt x="661793" y="846452"/>
                    </a:lnTo>
                    <a:lnTo>
                      <a:pt x="661793" y="843945"/>
                    </a:lnTo>
                    <a:lnTo>
                      <a:pt x="662236" y="841290"/>
                    </a:lnTo>
                    <a:lnTo>
                      <a:pt x="662236" y="838193"/>
                    </a:lnTo>
                    <a:lnTo>
                      <a:pt x="661056" y="836570"/>
                    </a:lnTo>
                    <a:lnTo>
                      <a:pt x="659876" y="834358"/>
                    </a:lnTo>
                    <a:lnTo>
                      <a:pt x="660761" y="833178"/>
                    </a:lnTo>
                    <a:lnTo>
                      <a:pt x="661646" y="833178"/>
                    </a:lnTo>
                    <a:lnTo>
                      <a:pt x="663268" y="831851"/>
                    </a:lnTo>
                    <a:lnTo>
                      <a:pt x="664448" y="825066"/>
                    </a:lnTo>
                    <a:lnTo>
                      <a:pt x="663563" y="823444"/>
                    </a:lnTo>
                    <a:lnTo>
                      <a:pt x="661793" y="823444"/>
                    </a:lnTo>
                    <a:lnTo>
                      <a:pt x="662088" y="822559"/>
                    </a:lnTo>
                    <a:lnTo>
                      <a:pt x="665186" y="821821"/>
                    </a:lnTo>
                    <a:lnTo>
                      <a:pt x="669020" y="815774"/>
                    </a:lnTo>
                    <a:lnTo>
                      <a:pt x="668283" y="814447"/>
                    </a:lnTo>
                    <a:lnTo>
                      <a:pt x="666218" y="813709"/>
                    </a:lnTo>
                    <a:lnTo>
                      <a:pt x="661351" y="812824"/>
                    </a:lnTo>
                    <a:lnTo>
                      <a:pt x="660318" y="809432"/>
                    </a:lnTo>
                    <a:lnTo>
                      <a:pt x="662678" y="811349"/>
                    </a:lnTo>
                    <a:lnTo>
                      <a:pt x="664743" y="811644"/>
                    </a:lnTo>
                    <a:lnTo>
                      <a:pt x="667103" y="811644"/>
                    </a:lnTo>
                    <a:lnTo>
                      <a:pt x="668431" y="810464"/>
                    </a:lnTo>
                    <a:lnTo>
                      <a:pt x="667693" y="807957"/>
                    </a:lnTo>
                    <a:lnTo>
                      <a:pt x="669168" y="806925"/>
                    </a:lnTo>
                    <a:lnTo>
                      <a:pt x="672560" y="807809"/>
                    </a:lnTo>
                    <a:lnTo>
                      <a:pt x="674920" y="807809"/>
                    </a:lnTo>
                    <a:lnTo>
                      <a:pt x="673445" y="810464"/>
                    </a:lnTo>
                    <a:lnTo>
                      <a:pt x="674478" y="810759"/>
                    </a:lnTo>
                    <a:lnTo>
                      <a:pt x="679197" y="805745"/>
                    </a:lnTo>
                    <a:lnTo>
                      <a:pt x="681705" y="803827"/>
                    </a:lnTo>
                    <a:lnTo>
                      <a:pt x="682295" y="801025"/>
                    </a:lnTo>
                    <a:lnTo>
                      <a:pt x="680967" y="801025"/>
                    </a:lnTo>
                    <a:lnTo>
                      <a:pt x="680230" y="800140"/>
                    </a:lnTo>
                    <a:lnTo>
                      <a:pt x="682147" y="799108"/>
                    </a:lnTo>
                    <a:lnTo>
                      <a:pt x="683180" y="799108"/>
                    </a:lnTo>
                    <a:lnTo>
                      <a:pt x="684360" y="797780"/>
                    </a:lnTo>
                    <a:lnTo>
                      <a:pt x="690554" y="793060"/>
                    </a:lnTo>
                    <a:lnTo>
                      <a:pt x="702501" y="785096"/>
                    </a:lnTo>
                    <a:lnTo>
                      <a:pt x="709580" y="778016"/>
                    </a:lnTo>
                    <a:lnTo>
                      <a:pt x="715775" y="774477"/>
                    </a:lnTo>
                    <a:lnTo>
                      <a:pt x="733032" y="765775"/>
                    </a:lnTo>
                    <a:lnTo>
                      <a:pt x="736424" y="764890"/>
                    </a:lnTo>
                    <a:lnTo>
                      <a:pt x="741144" y="764890"/>
                    </a:lnTo>
                    <a:lnTo>
                      <a:pt x="744683" y="766069"/>
                    </a:lnTo>
                    <a:lnTo>
                      <a:pt x="746306" y="766069"/>
                    </a:lnTo>
                    <a:lnTo>
                      <a:pt x="747043" y="764742"/>
                    </a:lnTo>
                    <a:lnTo>
                      <a:pt x="747338" y="762677"/>
                    </a:lnTo>
                    <a:lnTo>
                      <a:pt x="749846" y="760317"/>
                    </a:lnTo>
                    <a:lnTo>
                      <a:pt x="752648" y="759727"/>
                    </a:lnTo>
                    <a:lnTo>
                      <a:pt x="759580" y="754418"/>
                    </a:lnTo>
                    <a:lnTo>
                      <a:pt x="766955" y="753090"/>
                    </a:lnTo>
                    <a:lnTo>
                      <a:pt x="768282" y="752648"/>
                    </a:lnTo>
                    <a:lnTo>
                      <a:pt x="769610" y="751468"/>
                    </a:lnTo>
                    <a:lnTo>
                      <a:pt x="768282" y="750288"/>
                    </a:lnTo>
                    <a:lnTo>
                      <a:pt x="766955" y="749698"/>
                    </a:lnTo>
                    <a:lnTo>
                      <a:pt x="766955" y="746896"/>
                    </a:lnTo>
                    <a:lnTo>
                      <a:pt x="767840" y="745421"/>
                    </a:lnTo>
                    <a:lnTo>
                      <a:pt x="774919" y="744093"/>
                    </a:lnTo>
                    <a:lnTo>
                      <a:pt x="780671" y="744093"/>
                    </a:lnTo>
                    <a:lnTo>
                      <a:pt x="783326" y="742471"/>
                    </a:lnTo>
                    <a:lnTo>
                      <a:pt x="788046" y="741586"/>
                    </a:lnTo>
                    <a:lnTo>
                      <a:pt x="792323" y="743061"/>
                    </a:lnTo>
                    <a:lnTo>
                      <a:pt x="793061" y="744241"/>
                    </a:lnTo>
                    <a:lnTo>
                      <a:pt x="790111" y="745273"/>
                    </a:lnTo>
                    <a:lnTo>
                      <a:pt x="787308" y="744978"/>
                    </a:lnTo>
                    <a:lnTo>
                      <a:pt x="785391" y="745568"/>
                    </a:lnTo>
                    <a:lnTo>
                      <a:pt x="787308" y="746748"/>
                    </a:lnTo>
                    <a:lnTo>
                      <a:pt x="791586" y="745863"/>
                    </a:lnTo>
                    <a:lnTo>
                      <a:pt x="796895" y="745273"/>
                    </a:lnTo>
                    <a:lnTo>
                      <a:pt x="801173" y="743946"/>
                    </a:lnTo>
                    <a:lnTo>
                      <a:pt x="805007" y="743946"/>
                    </a:lnTo>
                    <a:lnTo>
                      <a:pt x="805745" y="742323"/>
                    </a:lnTo>
                    <a:lnTo>
                      <a:pt x="805302" y="740701"/>
                    </a:lnTo>
                    <a:lnTo>
                      <a:pt x="804565" y="739374"/>
                    </a:lnTo>
                    <a:lnTo>
                      <a:pt x="804565" y="737161"/>
                    </a:lnTo>
                    <a:lnTo>
                      <a:pt x="806777" y="736571"/>
                    </a:lnTo>
                    <a:lnTo>
                      <a:pt x="808547" y="736571"/>
                    </a:lnTo>
                    <a:lnTo>
                      <a:pt x="809137" y="737751"/>
                    </a:lnTo>
                    <a:lnTo>
                      <a:pt x="808252" y="739964"/>
                    </a:lnTo>
                    <a:lnTo>
                      <a:pt x="808695" y="741438"/>
                    </a:lnTo>
                    <a:lnTo>
                      <a:pt x="810465" y="742471"/>
                    </a:lnTo>
                    <a:lnTo>
                      <a:pt x="811939" y="743208"/>
                    </a:lnTo>
                    <a:lnTo>
                      <a:pt x="815332" y="743208"/>
                    </a:lnTo>
                    <a:lnTo>
                      <a:pt x="821821" y="742471"/>
                    </a:lnTo>
                    <a:lnTo>
                      <a:pt x="835833" y="742471"/>
                    </a:lnTo>
                    <a:lnTo>
                      <a:pt x="837308" y="739816"/>
                    </a:lnTo>
                    <a:lnTo>
                      <a:pt x="838488" y="738194"/>
                    </a:lnTo>
                    <a:lnTo>
                      <a:pt x="837308" y="736719"/>
                    </a:lnTo>
                    <a:lnTo>
                      <a:pt x="837013" y="734211"/>
                    </a:lnTo>
                    <a:lnTo>
                      <a:pt x="837455" y="732441"/>
                    </a:lnTo>
                    <a:lnTo>
                      <a:pt x="844683" y="725067"/>
                    </a:lnTo>
                    <a:lnTo>
                      <a:pt x="847927" y="723297"/>
                    </a:lnTo>
                    <a:lnTo>
                      <a:pt x="860022" y="719020"/>
                    </a:lnTo>
                    <a:lnTo>
                      <a:pt x="863266" y="716660"/>
                    </a:lnTo>
                    <a:lnTo>
                      <a:pt x="863561" y="714447"/>
                    </a:lnTo>
                    <a:lnTo>
                      <a:pt x="862676" y="706041"/>
                    </a:lnTo>
                    <a:lnTo>
                      <a:pt x="862676" y="705598"/>
                    </a:lnTo>
                    <a:lnTo>
                      <a:pt x="861939" y="703091"/>
                    </a:lnTo>
                    <a:lnTo>
                      <a:pt x="864299" y="695864"/>
                    </a:lnTo>
                    <a:lnTo>
                      <a:pt x="867544" y="690259"/>
                    </a:lnTo>
                    <a:lnTo>
                      <a:pt x="868576" y="686867"/>
                    </a:lnTo>
                    <a:lnTo>
                      <a:pt x="870198" y="685244"/>
                    </a:lnTo>
                    <a:lnTo>
                      <a:pt x="873591" y="683622"/>
                    </a:lnTo>
                    <a:lnTo>
                      <a:pt x="878901" y="677870"/>
                    </a:lnTo>
                    <a:lnTo>
                      <a:pt x="880965" y="674035"/>
                    </a:lnTo>
                    <a:lnTo>
                      <a:pt x="881408" y="670495"/>
                    </a:lnTo>
                    <a:lnTo>
                      <a:pt x="883915" y="668135"/>
                    </a:lnTo>
                    <a:lnTo>
                      <a:pt x="885538" y="661646"/>
                    </a:lnTo>
                    <a:lnTo>
                      <a:pt x="889225" y="655599"/>
                    </a:lnTo>
                    <a:lnTo>
                      <a:pt x="893355" y="653091"/>
                    </a:lnTo>
                    <a:lnTo>
                      <a:pt x="894977" y="651026"/>
                    </a:lnTo>
                    <a:lnTo>
                      <a:pt x="896304" y="647782"/>
                    </a:lnTo>
                    <a:lnTo>
                      <a:pt x="897189" y="643062"/>
                    </a:lnTo>
                    <a:lnTo>
                      <a:pt x="896157" y="631410"/>
                    </a:lnTo>
                    <a:lnTo>
                      <a:pt x="896157" y="625805"/>
                    </a:lnTo>
                    <a:lnTo>
                      <a:pt x="898517" y="615334"/>
                    </a:lnTo>
                    <a:lnTo>
                      <a:pt x="902794" y="608254"/>
                    </a:lnTo>
                    <a:lnTo>
                      <a:pt x="904712" y="606337"/>
                    </a:lnTo>
                    <a:lnTo>
                      <a:pt x="908251" y="604419"/>
                    </a:lnTo>
                    <a:lnTo>
                      <a:pt x="911496" y="600584"/>
                    </a:lnTo>
                    <a:lnTo>
                      <a:pt x="911054" y="598962"/>
                    </a:lnTo>
                    <a:lnTo>
                      <a:pt x="909874" y="590260"/>
                    </a:lnTo>
                    <a:lnTo>
                      <a:pt x="910169" y="586573"/>
                    </a:lnTo>
                    <a:lnTo>
                      <a:pt x="911201" y="583033"/>
                    </a:lnTo>
                    <a:lnTo>
                      <a:pt x="912234" y="575511"/>
                    </a:lnTo>
                    <a:lnTo>
                      <a:pt x="913856" y="568579"/>
                    </a:lnTo>
                    <a:lnTo>
                      <a:pt x="916511" y="560172"/>
                    </a:lnTo>
                    <a:lnTo>
                      <a:pt x="918576" y="551617"/>
                    </a:lnTo>
                    <a:lnTo>
                      <a:pt x="918576" y="551027"/>
                    </a:lnTo>
                    <a:lnTo>
                      <a:pt x="916953" y="543653"/>
                    </a:lnTo>
                    <a:lnTo>
                      <a:pt x="915626" y="535393"/>
                    </a:lnTo>
                    <a:lnTo>
                      <a:pt x="915183" y="526986"/>
                    </a:lnTo>
                    <a:lnTo>
                      <a:pt x="914003" y="519464"/>
                    </a:lnTo>
                    <a:lnTo>
                      <a:pt x="917101" y="502945"/>
                    </a:lnTo>
                    <a:lnTo>
                      <a:pt x="916511" y="502208"/>
                    </a:lnTo>
                    <a:lnTo>
                      <a:pt x="915478" y="504863"/>
                    </a:lnTo>
                    <a:lnTo>
                      <a:pt x="914446" y="503388"/>
                    </a:lnTo>
                    <a:lnTo>
                      <a:pt x="914741" y="502060"/>
                    </a:lnTo>
                    <a:lnTo>
                      <a:pt x="914741" y="495866"/>
                    </a:lnTo>
                    <a:lnTo>
                      <a:pt x="915626" y="493358"/>
                    </a:lnTo>
                    <a:lnTo>
                      <a:pt x="915921" y="492031"/>
                    </a:lnTo>
                    <a:lnTo>
                      <a:pt x="915331" y="491146"/>
                    </a:lnTo>
                    <a:lnTo>
                      <a:pt x="914593" y="490556"/>
                    </a:lnTo>
                    <a:lnTo>
                      <a:pt x="913118" y="491293"/>
                    </a:lnTo>
                    <a:lnTo>
                      <a:pt x="913709" y="488491"/>
                    </a:lnTo>
                    <a:lnTo>
                      <a:pt x="914593" y="485394"/>
                    </a:lnTo>
                    <a:lnTo>
                      <a:pt x="916511" y="483034"/>
                    </a:lnTo>
                    <a:lnTo>
                      <a:pt x="919755" y="479641"/>
                    </a:lnTo>
                    <a:lnTo>
                      <a:pt x="919755" y="476692"/>
                    </a:lnTo>
                    <a:lnTo>
                      <a:pt x="921673" y="473447"/>
                    </a:lnTo>
                    <a:lnTo>
                      <a:pt x="921083" y="471824"/>
                    </a:lnTo>
                    <a:lnTo>
                      <a:pt x="919313" y="470350"/>
                    </a:lnTo>
                    <a:lnTo>
                      <a:pt x="920935" y="470350"/>
                    </a:lnTo>
                    <a:lnTo>
                      <a:pt x="922115" y="469317"/>
                    </a:lnTo>
                    <a:lnTo>
                      <a:pt x="923443" y="466072"/>
                    </a:lnTo>
                    <a:lnTo>
                      <a:pt x="924475" y="466662"/>
                    </a:lnTo>
                    <a:lnTo>
                      <a:pt x="927868" y="469760"/>
                    </a:lnTo>
                    <a:lnTo>
                      <a:pt x="928605" y="474922"/>
                    </a:lnTo>
                    <a:lnTo>
                      <a:pt x="929932" y="475217"/>
                    </a:lnTo>
                    <a:lnTo>
                      <a:pt x="931112" y="475217"/>
                    </a:lnTo>
                    <a:lnTo>
                      <a:pt x="935390" y="471972"/>
                    </a:lnTo>
                    <a:lnTo>
                      <a:pt x="941142" y="465335"/>
                    </a:lnTo>
                    <a:lnTo>
                      <a:pt x="942764" y="462238"/>
                    </a:lnTo>
                    <a:lnTo>
                      <a:pt x="949844" y="452356"/>
                    </a:lnTo>
                    <a:lnTo>
                      <a:pt x="955596" y="440556"/>
                    </a:lnTo>
                    <a:lnTo>
                      <a:pt x="957071" y="436427"/>
                    </a:lnTo>
                    <a:lnTo>
                      <a:pt x="956333" y="433772"/>
                    </a:lnTo>
                    <a:lnTo>
                      <a:pt x="958398" y="430084"/>
                    </a:lnTo>
                    <a:lnTo>
                      <a:pt x="959431" y="429052"/>
                    </a:lnTo>
                    <a:lnTo>
                      <a:pt x="959431" y="430379"/>
                    </a:lnTo>
                    <a:lnTo>
                      <a:pt x="959136" y="431559"/>
                    </a:lnTo>
                    <a:lnTo>
                      <a:pt x="958546" y="432592"/>
                    </a:lnTo>
                    <a:lnTo>
                      <a:pt x="958546" y="434067"/>
                    </a:lnTo>
                    <a:lnTo>
                      <a:pt x="959578" y="433329"/>
                    </a:lnTo>
                    <a:lnTo>
                      <a:pt x="963118" y="428315"/>
                    </a:lnTo>
                    <a:lnTo>
                      <a:pt x="963118" y="425217"/>
                    </a:lnTo>
                    <a:lnTo>
                      <a:pt x="964593" y="425660"/>
                    </a:lnTo>
                    <a:lnTo>
                      <a:pt x="965478" y="424922"/>
                    </a:lnTo>
                    <a:lnTo>
                      <a:pt x="969608" y="418728"/>
                    </a:lnTo>
                    <a:lnTo>
                      <a:pt x="974032" y="414893"/>
                    </a:lnTo>
                    <a:lnTo>
                      <a:pt x="977425" y="412680"/>
                    </a:lnTo>
                    <a:lnTo>
                      <a:pt x="983324" y="410026"/>
                    </a:lnTo>
                    <a:lnTo>
                      <a:pt x="983619" y="410026"/>
                    </a:lnTo>
                    <a:lnTo>
                      <a:pt x="988191" y="403093"/>
                    </a:lnTo>
                    <a:lnTo>
                      <a:pt x="992616" y="399111"/>
                    </a:lnTo>
                    <a:lnTo>
                      <a:pt x="997041" y="393064"/>
                    </a:lnTo>
                    <a:lnTo>
                      <a:pt x="998074" y="391147"/>
                    </a:lnTo>
                    <a:lnTo>
                      <a:pt x="996894" y="388934"/>
                    </a:lnTo>
                    <a:lnTo>
                      <a:pt x="998516" y="389819"/>
                    </a:lnTo>
                    <a:lnTo>
                      <a:pt x="1000286" y="389377"/>
                    </a:lnTo>
                    <a:lnTo>
                      <a:pt x="1004711" y="385100"/>
                    </a:lnTo>
                    <a:lnTo>
                      <a:pt x="1011348" y="376988"/>
                    </a:lnTo>
                    <a:lnTo>
                      <a:pt x="1016067" y="369171"/>
                    </a:lnTo>
                    <a:lnTo>
                      <a:pt x="1021082" y="355454"/>
                    </a:lnTo>
                    <a:lnTo>
                      <a:pt x="1022999" y="347194"/>
                    </a:lnTo>
                    <a:lnTo>
                      <a:pt x="1024474" y="344097"/>
                    </a:lnTo>
                    <a:lnTo>
                      <a:pt x="1024474" y="341442"/>
                    </a:lnTo>
                    <a:lnTo>
                      <a:pt x="1023294" y="338197"/>
                    </a:lnTo>
                    <a:lnTo>
                      <a:pt x="1023294" y="336722"/>
                    </a:lnTo>
                    <a:lnTo>
                      <a:pt x="1023885" y="335248"/>
                    </a:lnTo>
                    <a:lnTo>
                      <a:pt x="1023885" y="332593"/>
                    </a:lnTo>
                    <a:lnTo>
                      <a:pt x="1024917" y="328905"/>
                    </a:lnTo>
                    <a:close/>
                    <a:moveTo>
                      <a:pt x="772559" y="208258"/>
                    </a:moveTo>
                    <a:lnTo>
                      <a:pt x="770789" y="209733"/>
                    </a:lnTo>
                    <a:lnTo>
                      <a:pt x="770494" y="211355"/>
                    </a:lnTo>
                    <a:lnTo>
                      <a:pt x="770937" y="213420"/>
                    </a:lnTo>
                    <a:lnTo>
                      <a:pt x="770052" y="216370"/>
                    </a:lnTo>
                    <a:lnTo>
                      <a:pt x="772559" y="213862"/>
                    </a:lnTo>
                    <a:lnTo>
                      <a:pt x="773002" y="210470"/>
                    </a:lnTo>
                    <a:lnTo>
                      <a:pt x="773002" y="207963"/>
                    </a:lnTo>
                    <a:lnTo>
                      <a:pt x="772559" y="208258"/>
                    </a:lnTo>
                    <a:close/>
                    <a:moveTo>
                      <a:pt x="752500" y="765922"/>
                    </a:moveTo>
                    <a:lnTo>
                      <a:pt x="751763" y="765185"/>
                    </a:lnTo>
                    <a:lnTo>
                      <a:pt x="747928" y="769757"/>
                    </a:lnTo>
                    <a:lnTo>
                      <a:pt x="748961" y="770789"/>
                    </a:lnTo>
                    <a:lnTo>
                      <a:pt x="751911" y="770199"/>
                    </a:lnTo>
                    <a:lnTo>
                      <a:pt x="752943" y="770937"/>
                    </a:lnTo>
                    <a:lnTo>
                      <a:pt x="752943" y="769462"/>
                    </a:lnTo>
                    <a:lnTo>
                      <a:pt x="753238" y="768429"/>
                    </a:lnTo>
                    <a:lnTo>
                      <a:pt x="753680" y="767692"/>
                    </a:lnTo>
                    <a:lnTo>
                      <a:pt x="753238" y="766512"/>
                    </a:lnTo>
                    <a:lnTo>
                      <a:pt x="752648" y="765627"/>
                    </a:lnTo>
                    <a:close/>
                    <a:moveTo>
                      <a:pt x="667103" y="832883"/>
                    </a:moveTo>
                    <a:lnTo>
                      <a:pt x="663858" y="836275"/>
                    </a:lnTo>
                    <a:lnTo>
                      <a:pt x="665481" y="839668"/>
                    </a:lnTo>
                    <a:lnTo>
                      <a:pt x="665923" y="839373"/>
                    </a:lnTo>
                    <a:lnTo>
                      <a:pt x="666366" y="838783"/>
                    </a:lnTo>
                    <a:lnTo>
                      <a:pt x="667398" y="836865"/>
                    </a:lnTo>
                    <a:lnTo>
                      <a:pt x="668283" y="834211"/>
                    </a:lnTo>
                    <a:lnTo>
                      <a:pt x="667251" y="832883"/>
                    </a:lnTo>
                    <a:close/>
                    <a:moveTo>
                      <a:pt x="925065" y="473742"/>
                    </a:moveTo>
                    <a:lnTo>
                      <a:pt x="924623" y="476249"/>
                    </a:lnTo>
                    <a:lnTo>
                      <a:pt x="921968" y="478314"/>
                    </a:lnTo>
                    <a:lnTo>
                      <a:pt x="921968" y="479936"/>
                    </a:lnTo>
                    <a:lnTo>
                      <a:pt x="923148" y="479347"/>
                    </a:lnTo>
                    <a:lnTo>
                      <a:pt x="926835" y="476544"/>
                    </a:lnTo>
                    <a:lnTo>
                      <a:pt x="926835" y="475954"/>
                    </a:lnTo>
                    <a:lnTo>
                      <a:pt x="926540" y="474627"/>
                    </a:lnTo>
                    <a:lnTo>
                      <a:pt x="925213" y="473447"/>
                    </a:lnTo>
                    <a:close/>
                    <a:moveTo>
                      <a:pt x="780671" y="748518"/>
                    </a:moveTo>
                    <a:lnTo>
                      <a:pt x="779934" y="747633"/>
                    </a:lnTo>
                    <a:lnTo>
                      <a:pt x="779344" y="747338"/>
                    </a:lnTo>
                    <a:lnTo>
                      <a:pt x="778459" y="748518"/>
                    </a:lnTo>
                    <a:lnTo>
                      <a:pt x="776247" y="749993"/>
                    </a:lnTo>
                    <a:lnTo>
                      <a:pt x="777279" y="751025"/>
                    </a:lnTo>
                    <a:lnTo>
                      <a:pt x="779934" y="750435"/>
                    </a:lnTo>
                    <a:lnTo>
                      <a:pt x="781556" y="749698"/>
                    </a:lnTo>
                    <a:lnTo>
                      <a:pt x="783031" y="749698"/>
                    </a:lnTo>
                    <a:lnTo>
                      <a:pt x="782146" y="748961"/>
                    </a:lnTo>
                    <a:lnTo>
                      <a:pt x="780524" y="748223"/>
                    </a:lnTo>
                    <a:close/>
                  </a:path>
                </a:pathLst>
              </a:custGeom>
              <a:grpFill/>
              <a:ln w="3175" cap="flat">
                <a:solidFill>
                  <a:schemeClr val="bg2">
                    <a:lumMod val="90000"/>
                  </a:schemeClr>
                </a:solidFill>
                <a:prstDash val="solid"/>
                <a:miter/>
              </a:ln>
            </p:spPr>
            <p:txBody>
              <a:bodyPr rtlCol="0" anchor="ctr"/>
              <a:lstStyle/>
              <a:p>
                <a:endParaRPr lang="en-GB"/>
              </a:p>
            </p:txBody>
          </p:sp>
          <p:sp>
            <p:nvSpPr>
              <p:cNvPr id="226" name="Freeform: Shape 225">
                <a:extLst>
                  <a:ext uri="{FF2B5EF4-FFF2-40B4-BE49-F238E27FC236}">
                    <a16:creationId xmlns:a16="http://schemas.microsoft.com/office/drawing/2014/main" id="{F618D121-6C5A-AC1D-D5BC-9701ECB1F7C6}"/>
                  </a:ext>
                </a:extLst>
              </p:cNvPr>
              <p:cNvSpPr/>
              <p:nvPr/>
            </p:nvSpPr>
            <p:spPr>
              <a:xfrm>
                <a:off x="4001919" y="3973621"/>
                <a:ext cx="4277" cy="7079"/>
              </a:xfrm>
              <a:custGeom>
                <a:avLst/>
                <a:gdLst>
                  <a:gd name="connsiteX0" fmla="*/ 0 w 4277"/>
                  <a:gd name="connsiteY0" fmla="*/ 0 h 7079"/>
                  <a:gd name="connsiteX1" fmla="*/ 0 w 4277"/>
                  <a:gd name="connsiteY1" fmla="*/ 1180 h 7079"/>
                  <a:gd name="connsiteX2" fmla="*/ 590 w 4277"/>
                  <a:gd name="connsiteY2" fmla="*/ 1917 h 7079"/>
                  <a:gd name="connsiteX3" fmla="*/ 1622 w 4277"/>
                  <a:gd name="connsiteY3" fmla="*/ 2507 h 7079"/>
                  <a:gd name="connsiteX4" fmla="*/ 2212 w 4277"/>
                  <a:gd name="connsiteY4" fmla="*/ 3392 h 7079"/>
                  <a:gd name="connsiteX5" fmla="*/ 2360 w 4277"/>
                  <a:gd name="connsiteY5" fmla="*/ 5752 h 7079"/>
                  <a:gd name="connsiteX6" fmla="*/ 2950 w 4277"/>
                  <a:gd name="connsiteY6" fmla="*/ 7080 h 7079"/>
                  <a:gd name="connsiteX7" fmla="*/ 4277 w 4277"/>
                  <a:gd name="connsiteY7" fmla="*/ 4130 h 7079"/>
                  <a:gd name="connsiteX8" fmla="*/ 3982 w 4277"/>
                  <a:gd name="connsiteY8" fmla="*/ 1917 h 7079"/>
                  <a:gd name="connsiteX9" fmla="*/ 0 w 4277"/>
                  <a:gd name="connsiteY9" fmla="*/ 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7" h="7079">
                    <a:moveTo>
                      <a:pt x="0" y="0"/>
                    </a:moveTo>
                    <a:lnTo>
                      <a:pt x="0" y="1180"/>
                    </a:lnTo>
                    <a:lnTo>
                      <a:pt x="590" y="1917"/>
                    </a:lnTo>
                    <a:lnTo>
                      <a:pt x="1622" y="2507"/>
                    </a:lnTo>
                    <a:lnTo>
                      <a:pt x="2212" y="3392"/>
                    </a:lnTo>
                    <a:lnTo>
                      <a:pt x="2360" y="5752"/>
                    </a:lnTo>
                    <a:lnTo>
                      <a:pt x="2950" y="7080"/>
                    </a:lnTo>
                    <a:lnTo>
                      <a:pt x="4277" y="4130"/>
                    </a:lnTo>
                    <a:lnTo>
                      <a:pt x="3982" y="1917"/>
                    </a:lnTo>
                    <a:lnTo>
                      <a:pt x="0" y="0"/>
                    </a:lnTo>
                    <a:close/>
                  </a:path>
                </a:pathLst>
              </a:custGeom>
              <a:grpFill/>
              <a:ln w="3175" cap="flat">
                <a:solidFill>
                  <a:schemeClr val="bg2">
                    <a:lumMod val="90000"/>
                  </a:schemeClr>
                </a:solidFill>
                <a:prstDash val="solid"/>
                <a:miter/>
              </a:ln>
            </p:spPr>
            <p:txBody>
              <a:bodyPr rtlCol="0" anchor="ctr"/>
              <a:lstStyle/>
              <a:p>
                <a:endParaRPr lang="en-GB"/>
              </a:p>
            </p:txBody>
          </p:sp>
          <p:sp>
            <p:nvSpPr>
              <p:cNvPr id="227" name="Freeform: Shape 226">
                <a:extLst>
                  <a:ext uri="{FF2B5EF4-FFF2-40B4-BE49-F238E27FC236}">
                    <a16:creationId xmlns:a16="http://schemas.microsoft.com/office/drawing/2014/main" id="{80713B37-B076-53AF-7586-9B05D75F87A4}"/>
                  </a:ext>
                </a:extLst>
              </p:cNvPr>
              <p:cNvSpPr/>
              <p:nvPr/>
            </p:nvSpPr>
            <p:spPr>
              <a:xfrm>
                <a:off x="3967406" y="4547510"/>
                <a:ext cx="318286" cy="351619"/>
              </a:xfrm>
              <a:custGeom>
                <a:avLst/>
                <a:gdLst>
                  <a:gd name="connsiteX0" fmla="*/ 317254 w 318286"/>
                  <a:gd name="connsiteY0" fmla="*/ 224334 h 351619"/>
                  <a:gd name="connsiteX1" fmla="*/ 316369 w 318286"/>
                  <a:gd name="connsiteY1" fmla="*/ 222712 h 351619"/>
                  <a:gd name="connsiteX2" fmla="*/ 314451 w 318286"/>
                  <a:gd name="connsiteY2" fmla="*/ 217992 h 351619"/>
                  <a:gd name="connsiteX3" fmla="*/ 311354 w 318286"/>
                  <a:gd name="connsiteY3" fmla="*/ 210618 h 351619"/>
                  <a:gd name="connsiteX4" fmla="*/ 311059 w 318286"/>
                  <a:gd name="connsiteY4" fmla="*/ 207963 h 351619"/>
                  <a:gd name="connsiteX5" fmla="*/ 309879 w 318286"/>
                  <a:gd name="connsiteY5" fmla="*/ 206340 h 351619"/>
                  <a:gd name="connsiteX6" fmla="*/ 307962 w 318286"/>
                  <a:gd name="connsiteY6" fmla="*/ 206930 h 351619"/>
                  <a:gd name="connsiteX7" fmla="*/ 305750 w 318286"/>
                  <a:gd name="connsiteY7" fmla="*/ 206340 h 351619"/>
                  <a:gd name="connsiteX8" fmla="*/ 300145 w 318286"/>
                  <a:gd name="connsiteY8" fmla="*/ 202358 h 351619"/>
                  <a:gd name="connsiteX9" fmla="*/ 296458 w 318286"/>
                  <a:gd name="connsiteY9" fmla="*/ 200146 h 351619"/>
                  <a:gd name="connsiteX10" fmla="*/ 295130 w 318286"/>
                  <a:gd name="connsiteY10" fmla="*/ 198818 h 351619"/>
                  <a:gd name="connsiteX11" fmla="*/ 294540 w 318286"/>
                  <a:gd name="connsiteY11" fmla="*/ 194688 h 351619"/>
                  <a:gd name="connsiteX12" fmla="*/ 293360 w 318286"/>
                  <a:gd name="connsiteY12" fmla="*/ 190116 h 351619"/>
                  <a:gd name="connsiteX13" fmla="*/ 292918 w 318286"/>
                  <a:gd name="connsiteY13" fmla="*/ 184511 h 351619"/>
                  <a:gd name="connsiteX14" fmla="*/ 292918 w 318286"/>
                  <a:gd name="connsiteY14" fmla="*/ 183184 h 351619"/>
                  <a:gd name="connsiteX15" fmla="*/ 296310 w 318286"/>
                  <a:gd name="connsiteY15" fmla="*/ 178907 h 351619"/>
                  <a:gd name="connsiteX16" fmla="*/ 296310 w 318286"/>
                  <a:gd name="connsiteY16" fmla="*/ 176694 h 351619"/>
                  <a:gd name="connsiteX17" fmla="*/ 296605 w 318286"/>
                  <a:gd name="connsiteY17" fmla="*/ 174777 h 351619"/>
                  <a:gd name="connsiteX18" fmla="*/ 296605 w 318286"/>
                  <a:gd name="connsiteY18" fmla="*/ 173302 h 351619"/>
                  <a:gd name="connsiteX19" fmla="*/ 295720 w 318286"/>
                  <a:gd name="connsiteY19" fmla="*/ 173302 h 351619"/>
                  <a:gd name="connsiteX20" fmla="*/ 294393 w 318286"/>
                  <a:gd name="connsiteY20" fmla="*/ 173892 h 351619"/>
                  <a:gd name="connsiteX21" fmla="*/ 292475 w 318286"/>
                  <a:gd name="connsiteY21" fmla="*/ 174335 h 351619"/>
                  <a:gd name="connsiteX22" fmla="*/ 291443 w 318286"/>
                  <a:gd name="connsiteY22" fmla="*/ 174335 h 351619"/>
                  <a:gd name="connsiteX23" fmla="*/ 280528 w 318286"/>
                  <a:gd name="connsiteY23" fmla="*/ 174040 h 351619"/>
                  <a:gd name="connsiteX24" fmla="*/ 267992 w 318286"/>
                  <a:gd name="connsiteY24" fmla="*/ 173597 h 351619"/>
                  <a:gd name="connsiteX25" fmla="*/ 257667 w 318286"/>
                  <a:gd name="connsiteY25" fmla="*/ 173155 h 351619"/>
                  <a:gd name="connsiteX26" fmla="*/ 248670 w 318286"/>
                  <a:gd name="connsiteY26" fmla="*/ 172860 h 351619"/>
                  <a:gd name="connsiteX27" fmla="*/ 248375 w 318286"/>
                  <a:gd name="connsiteY27" fmla="*/ 169172 h 351619"/>
                  <a:gd name="connsiteX28" fmla="*/ 247933 w 318286"/>
                  <a:gd name="connsiteY28" fmla="*/ 162978 h 351619"/>
                  <a:gd name="connsiteX29" fmla="*/ 247638 w 318286"/>
                  <a:gd name="connsiteY29" fmla="*/ 158701 h 351619"/>
                  <a:gd name="connsiteX30" fmla="*/ 247048 w 318286"/>
                  <a:gd name="connsiteY30" fmla="*/ 151768 h 351619"/>
                  <a:gd name="connsiteX31" fmla="*/ 243508 w 318286"/>
                  <a:gd name="connsiteY31" fmla="*/ 147491 h 351619"/>
                  <a:gd name="connsiteX32" fmla="*/ 239526 w 318286"/>
                  <a:gd name="connsiteY32" fmla="*/ 142771 h 351619"/>
                  <a:gd name="connsiteX33" fmla="*/ 238199 w 318286"/>
                  <a:gd name="connsiteY33" fmla="*/ 141591 h 351619"/>
                  <a:gd name="connsiteX34" fmla="*/ 242918 w 318286"/>
                  <a:gd name="connsiteY34" fmla="*/ 141591 h 351619"/>
                  <a:gd name="connsiteX35" fmla="*/ 246311 w 318286"/>
                  <a:gd name="connsiteY35" fmla="*/ 141296 h 351619"/>
                  <a:gd name="connsiteX36" fmla="*/ 245573 w 318286"/>
                  <a:gd name="connsiteY36" fmla="*/ 128760 h 351619"/>
                  <a:gd name="connsiteX37" fmla="*/ 244541 w 318286"/>
                  <a:gd name="connsiteY37" fmla="*/ 127432 h 351619"/>
                  <a:gd name="connsiteX38" fmla="*/ 243656 w 318286"/>
                  <a:gd name="connsiteY38" fmla="*/ 123450 h 351619"/>
                  <a:gd name="connsiteX39" fmla="*/ 243066 w 318286"/>
                  <a:gd name="connsiteY39" fmla="*/ 121238 h 351619"/>
                  <a:gd name="connsiteX40" fmla="*/ 241443 w 318286"/>
                  <a:gd name="connsiteY40" fmla="*/ 119320 h 351619"/>
                  <a:gd name="connsiteX41" fmla="*/ 241001 w 318286"/>
                  <a:gd name="connsiteY41" fmla="*/ 117256 h 351619"/>
                  <a:gd name="connsiteX42" fmla="*/ 241296 w 318286"/>
                  <a:gd name="connsiteY42" fmla="*/ 115928 h 351619"/>
                  <a:gd name="connsiteX43" fmla="*/ 242181 w 318286"/>
                  <a:gd name="connsiteY43" fmla="*/ 115043 h 351619"/>
                  <a:gd name="connsiteX44" fmla="*/ 242771 w 318286"/>
                  <a:gd name="connsiteY44" fmla="*/ 112978 h 351619"/>
                  <a:gd name="connsiteX45" fmla="*/ 242328 w 318286"/>
                  <a:gd name="connsiteY45" fmla="*/ 110766 h 351619"/>
                  <a:gd name="connsiteX46" fmla="*/ 241296 w 318286"/>
                  <a:gd name="connsiteY46" fmla="*/ 108701 h 351619"/>
                  <a:gd name="connsiteX47" fmla="*/ 240116 w 318286"/>
                  <a:gd name="connsiteY47" fmla="*/ 106784 h 351619"/>
                  <a:gd name="connsiteX48" fmla="*/ 237756 w 318286"/>
                  <a:gd name="connsiteY48" fmla="*/ 105604 h 351619"/>
                  <a:gd name="connsiteX49" fmla="*/ 234364 w 318286"/>
                  <a:gd name="connsiteY49" fmla="*/ 103391 h 351619"/>
                  <a:gd name="connsiteX50" fmla="*/ 229349 w 318286"/>
                  <a:gd name="connsiteY50" fmla="*/ 100736 h 351619"/>
                  <a:gd name="connsiteX51" fmla="*/ 225072 w 318286"/>
                  <a:gd name="connsiteY51" fmla="*/ 98819 h 351619"/>
                  <a:gd name="connsiteX52" fmla="*/ 223744 w 318286"/>
                  <a:gd name="connsiteY52" fmla="*/ 99114 h 351619"/>
                  <a:gd name="connsiteX53" fmla="*/ 216222 w 318286"/>
                  <a:gd name="connsiteY53" fmla="*/ 99851 h 351619"/>
                  <a:gd name="connsiteX54" fmla="*/ 213715 w 318286"/>
                  <a:gd name="connsiteY54" fmla="*/ 100294 h 351619"/>
                  <a:gd name="connsiteX55" fmla="*/ 212093 w 318286"/>
                  <a:gd name="connsiteY55" fmla="*/ 99851 h 351619"/>
                  <a:gd name="connsiteX56" fmla="*/ 206488 w 318286"/>
                  <a:gd name="connsiteY56" fmla="*/ 99851 h 351619"/>
                  <a:gd name="connsiteX57" fmla="*/ 204275 w 318286"/>
                  <a:gd name="connsiteY57" fmla="*/ 98377 h 351619"/>
                  <a:gd name="connsiteX58" fmla="*/ 202358 w 318286"/>
                  <a:gd name="connsiteY58" fmla="*/ 96754 h 351619"/>
                  <a:gd name="connsiteX59" fmla="*/ 198376 w 318286"/>
                  <a:gd name="connsiteY59" fmla="*/ 92477 h 351619"/>
                  <a:gd name="connsiteX60" fmla="*/ 197786 w 318286"/>
                  <a:gd name="connsiteY60" fmla="*/ 90265 h 351619"/>
                  <a:gd name="connsiteX61" fmla="*/ 196311 w 318286"/>
                  <a:gd name="connsiteY61" fmla="*/ 89527 h 351619"/>
                  <a:gd name="connsiteX62" fmla="*/ 193951 w 318286"/>
                  <a:gd name="connsiteY62" fmla="*/ 89822 h 351619"/>
                  <a:gd name="connsiteX63" fmla="*/ 191591 w 318286"/>
                  <a:gd name="connsiteY63" fmla="*/ 89527 h 351619"/>
                  <a:gd name="connsiteX64" fmla="*/ 187019 w 318286"/>
                  <a:gd name="connsiteY64" fmla="*/ 87757 h 351619"/>
                  <a:gd name="connsiteX65" fmla="*/ 182742 w 318286"/>
                  <a:gd name="connsiteY65" fmla="*/ 85840 h 351619"/>
                  <a:gd name="connsiteX66" fmla="*/ 180677 w 318286"/>
                  <a:gd name="connsiteY66" fmla="*/ 85840 h 351619"/>
                  <a:gd name="connsiteX67" fmla="*/ 178907 w 318286"/>
                  <a:gd name="connsiteY67" fmla="*/ 84807 h 351619"/>
                  <a:gd name="connsiteX68" fmla="*/ 175662 w 318286"/>
                  <a:gd name="connsiteY68" fmla="*/ 82005 h 351619"/>
                  <a:gd name="connsiteX69" fmla="*/ 174187 w 318286"/>
                  <a:gd name="connsiteY69" fmla="*/ 80973 h 351619"/>
                  <a:gd name="connsiteX70" fmla="*/ 173450 w 318286"/>
                  <a:gd name="connsiteY70" fmla="*/ 79498 h 351619"/>
                  <a:gd name="connsiteX71" fmla="*/ 172712 w 318286"/>
                  <a:gd name="connsiteY71" fmla="*/ 77285 h 351619"/>
                  <a:gd name="connsiteX72" fmla="*/ 171385 w 318286"/>
                  <a:gd name="connsiteY72" fmla="*/ 76843 h 351619"/>
                  <a:gd name="connsiteX73" fmla="*/ 169763 w 318286"/>
                  <a:gd name="connsiteY73" fmla="*/ 77285 h 351619"/>
                  <a:gd name="connsiteX74" fmla="*/ 167993 w 318286"/>
                  <a:gd name="connsiteY74" fmla="*/ 78318 h 351619"/>
                  <a:gd name="connsiteX75" fmla="*/ 165485 w 318286"/>
                  <a:gd name="connsiteY75" fmla="*/ 77580 h 351619"/>
                  <a:gd name="connsiteX76" fmla="*/ 162388 w 318286"/>
                  <a:gd name="connsiteY76" fmla="*/ 75663 h 351619"/>
                  <a:gd name="connsiteX77" fmla="*/ 160323 w 318286"/>
                  <a:gd name="connsiteY77" fmla="*/ 74188 h 351619"/>
                  <a:gd name="connsiteX78" fmla="*/ 159143 w 318286"/>
                  <a:gd name="connsiteY78" fmla="*/ 73451 h 351619"/>
                  <a:gd name="connsiteX79" fmla="*/ 156488 w 318286"/>
                  <a:gd name="connsiteY79" fmla="*/ 72418 h 351619"/>
                  <a:gd name="connsiteX80" fmla="*/ 153834 w 318286"/>
                  <a:gd name="connsiteY80" fmla="*/ 72123 h 351619"/>
                  <a:gd name="connsiteX81" fmla="*/ 149851 w 318286"/>
                  <a:gd name="connsiteY81" fmla="*/ 73746 h 351619"/>
                  <a:gd name="connsiteX82" fmla="*/ 146606 w 318286"/>
                  <a:gd name="connsiteY82" fmla="*/ 73156 h 351619"/>
                  <a:gd name="connsiteX83" fmla="*/ 141592 w 318286"/>
                  <a:gd name="connsiteY83" fmla="*/ 72566 h 351619"/>
                  <a:gd name="connsiteX84" fmla="*/ 137315 w 318286"/>
                  <a:gd name="connsiteY84" fmla="*/ 71386 h 351619"/>
                  <a:gd name="connsiteX85" fmla="*/ 135692 w 318286"/>
                  <a:gd name="connsiteY85" fmla="*/ 68436 h 351619"/>
                  <a:gd name="connsiteX86" fmla="*/ 134807 w 318286"/>
                  <a:gd name="connsiteY86" fmla="*/ 66518 h 351619"/>
                  <a:gd name="connsiteX87" fmla="*/ 132300 w 318286"/>
                  <a:gd name="connsiteY87" fmla="*/ 65339 h 351619"/>
                  <a:gd name="connsiteX88" fmla="*/ 130235 w 318286"/>
                  <a:gd name="connsiteY88" fmla="*/ 63864 h 351619"/>
                  <a:gd name="connsiteX89" fmla="*/ 127727 w 318286"/>
                  <a:gd name="connsiteY89" fmla="*/ 61504 h 351619"/>
                  <a:gd name="connsiteX90" fmla="*/ 126548 w 318286"/>
                  <a:gd name="connsiteY90" fmla="*/ 60766 h 351619"/>
                  <a:gd name="connsiteX91" fmla="*/ 124335 w 318286"/>
                  <a:gd name="connsiteY91" fmla="*/ 60176 h 351619"/>
                  <a:gd name="connsiteX92" fmla="*/ 122270 w 318286"/>
                  <a:gd name="connsiteY92" fmla="*/ 59439 h 351619"/>
                  <a:gd name="connsiteX93" fmla="*/ 121975 w 318286"/>
                  <a:gd name="connsiteY93" fmla="*/ 57964 h 351619"/>
                  <a:gd name="connsiteX94" fmla="*/ 121238 w 318286"/>
                  <a:gd name="connsiteY94" fmla="*/ 56046 h 351619"/>
                  <a:gd name="connsiteX95" fmla="*/ 121238 w 318286"/>
                  <a:gd name="connsiteY95" fmla="*/ 55604 h 351619"/>
                  <a:gd name="connsiteX96" fmla="*/ 119615 w 318286"/>
                  <a:gd name="connsiteY96" fmla="*/ 53244 h 351619"/>
                  <a:gd name="connsiteX97" fmla="*/ 119026 w 318286"/>
                  <a:gd name="connsiteY97" fmla="*/ 53244 h 351619"/>
                  <a:gd name="connsiteX98" fmla="*/ 118288 w 318286"/>
                  <a:gd name="connsiteY98" fmla="*/ 53539 h 351619"/>
                  <a:gd name="connsiteX99" fmla="*/ 117698 w 318286"/>
                  <a:gd name="connsiteY99" fmla="*/ 53834 h 351619"/>
                  <a:gd name="connsiteX100" fmla="*/ 117108 w 318286"/>
                  <a:gd name="connsiteY100" fmla="*/ 53392 h 351619"/>
                  <a:gd name="connsiteX101" fmla="*/ 117108 w 318286"/>
                  <a:gd name="connsiteY101" fmla="*/ 52359 h 351619"/>
                  <a:gd name="connsiteX102" fmla="*/ 117403 w 318286"/>
                  <a:gd name="connsiteY102" fmla="*/ 50737 h 351619"/>
                  <a:gd name="connsiteX103" fmla="*/ 116666 w 318286"/>
                  <a:gd name="connsiteY103" fmla="*/ 48967 h 351619"/>
                  <a:gd name="connsiteX104" fmla="*/ 114748 w 318286"/>
                  <a:gd name="connsiteY104" fmla="*/ 47197 h 351619"/>
                  <a:gd name="connsiteX105" fmla="*/ 113716 w 318286"/>
                  <a:gd name="connsiteY105" fmla="*/ 45280 h 351619"/>
                  <a:gd name="connsiteX106" fmla="*/ 113716 w 318286"/>
                  <a:gd name="connsiteY106" fmla="*/ 43362 h 351619"/>
                  <a:gd name="connsiteX107" fmla="*/ 113126 w 318286"/>
                  <a:gd name="connsiteY107" fmla="*/ 42035 h 351619"/>
                  <a:gd name="connsiteX108" fmla="*/ 112388 w 318286"/>
                  <a:gd name="connsiteY108" fmla="*/ 41445 h 351619"/>
                  <a:gd name="connsiteX109" fmla="*/ 111946 w 318286"/>
                  <a:gd name="connsiteY109" fmla="*/ 40265 h 351619"/>
                  <a:gd name="connsiteX110" fmla="*/ 111946 w 318286"/>
                  <a:gd name="connsiteY110" fmla="*/ 38643 h 351619"/>
                  <a:gd name="connsiteX111" fmla="*/ 112388 w 318286"/>
                  <a:gd name="connsiteY111" fmla="*/ 36725 h 351619"/>
                  <a:gd name="connsiteX112" fmla="*/ 113568 w 318286"/>
                  <a:gd name="connsiteY112" fmla="*/ 34513 h 351619"/>
                  <a:gd name="connsiteX113" fmla="*/ 113273 w 318286"/>
                  <a:gd name="connsiteY113" fmla="*/ 30973 h 351619"/>
                  <a:gd name="connsiteX114" fmla="*/ 111504 w 318286"/>
                  <a:gd name="connsiteY114" fmla="*/ 26253 h 351619"/>
                  <a:gd name="connsiteX115" fmla="*/ 110471 w 318286"/>
                  <a:gd name="connsiteY115" fmla="*/ 22861 h 351619"/>
                  <a:gd name="connsiteX116" fmla="*/ 110471 w 318286"/>
                  <a:gd name="connsiteY116" fmla="*/ 19321 h 351619"/>
                  <a:gd name="connsiteX117" fmla="*/ 111651 w 318286"/>
                  <a:gd name="connsiteY117" fmla="*/ 17846 h 351619"/>
                  <a:gd name="connsiteX118" fmla="*/ 113863 w 318286"/>
                  <a:gd name="connsiteY118" fmla="*/ 14159 h 351619"/>
                  <a:gd name="connsiteX119" fmla="*/ 114306 w 318286"/>
                  <a:gd name="connsiteY119" fmla="*/ 11357 h 351619"/>
                  <a:gd name="connsiteX120" fmla="*/ 113568 w 318286"/>
                  <a:gd name="connsiteY120" fmla="*/ 8259 h 351619"/>
                  <a:gd name="connsiteX121" fmla="*/ 113568 w 318286"/>
                  <a:gd name="connsiteY121" fmla="*/ 5900 h 351619"/>
                  <a:gd name="connsiteX122" fmla="*/ 114011 w 318286"/>
                  <a:gd name="connsiteY122" fmla="*/ 4277 h 351619"/>
                  <a:gd name="connsiteX123" fmla="*/ 113273 w 318286"/>
                  <a:gd name="connsiteY123" fmla="*/ 2065 h 351619"/>
                  <a:gd name="connsiteX124" fmla="*/ 111798 w 318286"/>
                  <a:gd name="connsiteY124" fmla="*/ 0 h 351619"/>
                  <a:gd name="connsiteX125" fmla="*/ 110766 w 318286"/>
                  <a:gd name="connsiteY125" fmla="*/ 0 h 351619"/>
                  <a:gd name="connsiteX126" fmla="*/ 109291 w 318286"/>
                  <a:gd name="connsiteY126" fmla="*/ 442 h 351619"/>
                  <a:gd name="connsiteX127" fmla="*/ 107521 w 318286"/>
                  <a:gd name="connsiteY127" fmla="*/ 2212 h 351619"/>
                  <a:gd name="connsiteX128" fmla="*/ 105456 w 318286"/>
                  <a:gd name="connsiteY128" fmla="*/ 2507 h 351619"/>
                  <a:gd name="connsiteX129" fmla="*/ 103687 w 318286"/>
                  <a:gd name="connsiteY129" fmla="*/ 1475 h 351619"/>
                  <a:gd name="connsiteX130" fmla="*/ 97934 w 318286"/>
                  <a:gd name="connsiteY130" fmla="*/ 1917 h 351619"/>
                  <a:gd name="connsiteX131" fmla="*/ 89085 w 318286"/>
                  <a:gd name="connsiteY131" fmla="*/ 2950 h 351619"/>
                  <a:gd name="connsiteX132" fmla="*/ 85545 w 318286"/>
                  <a:gd name="connsiteY132" fmla="*/ 3982 h 351619"/>
                  <a:gd name="connsiteX133" fmla="*/ 83480 w 318286"/>
                  <a:gd name="connsiteY133" fmla="*/ 4425 h 351619"/>
                  <a:gd name="connsiteX134" fmla="*/ 80973 w 318286"/>
                  <a:gd name="connsiteY134" fmla="*/ 4720 h 351619"/>
                  <a:gd name="connsiteX135" fmla="*/ 76990 w 318286"/>
                  <a:gd name="connsiteY135" fmla="*/ 6637 h 351619"/>
                  <a:gd name="connsiteX136" fmla="*/ 66961 w 318286"/>
                  <a:gd name="connsiteY136" fmla="*/ 14306 h 351619"/>
                  <a:gd name="connsiteX137" fmla="*/ 64896 w 318286"/>
                  <a:gd name="connsiteY137" fmla="*/ 15486 h 351619"/>
                  <a:gd name="connsiteX138" fmla="*/ 62536 w 318286"/>
                  <a:gd name="connsiteY138" fmla="*/ 15486 h 351619"/>
                  <a:gd name="connsiteX139" fmla="*/ 61209 w 318286"/>
                  <a:gd name="connsiteY139" fmla="*/ 16666 h 351619"/>
                  <a:gd name="connsiteX140" fmla="*/ 58997 w 318286"/>
                  <a:gd name="connsiteY140" fmla="*/ 17551 h 351619"/>
                  <a:gd name="connsiteX141" fmla="*/ 54719 w 318286"/>
                  <a:gd name="connsiteY141" fmla="*/ 20649 h 351619"/>
                  <a:gd name="connsiteX142" fmla="*/ 52507 w 318286"/>
                  <a:gd name="connsiteY142" fmla="*/ 23156 h 351619"/>
                  <a:gd name="connsiteX143" fmla="*/ 51032 w 318286"/>
                  <a:gd name="connsiteY143" fmla="*/ 25368 h 351619"/>
                  <a:gd name="connsiteX144" fmla="*/ 49410 w 318286"/>
                  <a:gd name="connsiteY144" fmla="*/ 25368 h 351619"/>
                  <a:gd name="connsiteX145" fmla="*/ 48082 w 318286"/>
                  <a:gd name="connsiteY145" fmla="*/ 24778 h 351619"/>
                  <a:gd name="connsiteX146" fmla="*/ 43953 w 318286"/>
                  <a:gd name="connsiteY146" fmla="*/ 25073 h 351619"/>
                  <a:gd name="connsiteX147" fmla="*/ 41888 w 318286"/>
                  <a:gd name="connsiteY147" fmla="*/ 25811 h 351619"/>
                  <a:gd name="connsiteX148" fmla="*/ 39675 w 318286"/>
                  <a:gd name="connsiteY148" fmla="*/ 28023 h 351619"/>
                  <a:gd name="connsiteX149" fmla="*/ 36873 w 318286"/>
                  <a:gd name="connsiteY149" fmla="*/ 31858 h 351619"/>
                  <a:gd name="connsiteX150" fmla="*/ 35693 w 318286"/>
                  <a:gd name="connsiteY150" fmla="*/ 32890 h 351619"/>
                  <a:gd name="connsiteX151" fmla="*/ 33481 w 318286"/>
                  <a:gd name="connsiteY151" fmla="*/ 34070 h 351619"/>
                  <a:gd name="connsiteX152" fmla="*/ 30826 w 318286"/>
                  <a:gd name="connsiteY152" fmla="*/ 34955 h 351619"/>
                  <a:gd name="connsiteX153" fmla="*/ 27581 w 318286"/>
                  <a:gd name="connsiteY153" fmla="*/ 36430 h 351619"/>
                  <a:gd name="connsiteX154" fmla="*/ 26106 w 318286"/>
                  <a:gd name="connsiteY154" fmla="*/ 36430 h 351619"/>
                  <a:gd name="connsiteX155" fmla="*/ 24779 w 318286"/>
                  <a:gd name="connsiteY155" fmla="*/ 36725 h 351619"/>
                  <a:gd name="connsiteX156" fmla="*/ 23599 w 318286"/>
                  <a:gd name="connsiteY156" fmla="*/ 36135 h 351619"/>
                  <a:gd name="connsiteX157" fmla="*/ 23156 w 318286"/>
                  <a:gd name="connsiteY157" fmla="*/ 34808 h 351619"/>
                  <a:gd name="connsiteX158" fmla="*/ 21534 w 318286"/>
                  <a:gd name="connsiteY158" fmla="*/ 33923 h 351619"/>
                  <a:gd name="connsiteX159" fmla="*/ 17551 w 318286"/>
                  <a:gd name="connsiteY159" fmla="*/ 33480 h 351619"/>
                  <a:gd name="connsiteX160" fmla="*/ 11652 w 318286"/>
                  <a:gd name="connsiteY160" fmla="*/ 32448 h 351619"/>
                  <a:gd name="connsiteX161" fmla="*/ 2508 w 318286"/>
                  <a:gd name="connsiteY161" fmla="*/ 32448 h 351619"/>
                  <a:gd name="connsiteX162" fmla="*/ 5752 w 318286"/>
                  <a:gd name="connsiteY162" fmla="*/ 38053 h 351619"/>
                  <a:gd name="connsiteX163" fmla="*/ 8112 w 318286"/>
                  <a:gd name="connsiteY163" fmla="*/ 42182 h 351619"/>
                  <a:gd name="connsiteX164" fmla="*/ 10767 w 318286"/>
                  <a:gd name="connsiteY164" fmla="*/ 46902 h 351619"/>
                  <a:gd name="connsiteX165" fmla="*/ 12979 w 318286"/>
                  <a:gd name="connsiteY165" fmla="*/ 50737 h 351619"/>
                  <a:gd name="connsiteX166" fmla="*/ 16372 w 318286"/>
                  <a:gd name="connsiteY166" fmla="*/ 56637 h 351619"/>
                  <a:gd name="connsiteX167" fmla="*/ 19322 w 318286"/>
                  <a:gd name="connsiteY167" fmla="*/ 61651 h 351619"/>
                  <a:gd name="connsiteX168" fmla="*/ 22419 w 318286"/>
                  <a:gd name="connsiteY168" fmla="*/ 66961 h 351619"/>
                  <a:gd name="connsiteX169" fmla="*/ 25959 w 318286"/>
                  <a:gd name="connsiteY169" fmla="*/ 73008 h 351619"/>
                  <a:gd name="connsiteX170" fmla="*/ 24779 w 318286"/>
                  <a:gd name="connsiteY170" fmla="*/ 74631 h 351619"/>
                  <a:gd name="connsiteX171" fmla="*/ 23894 w 318286"/>
                  <a:gd name="connsiteY171" fmla="*/ 75811 h 351619"/>
                  <a:gd name="connsiteX172" fmla="*/ 23894 w 318286"/>
                  <a:gd name="connsiteY172" fmla="*/ 77875 h 351619"/>
                  <a:gd name="connsiteX173" fmla="*/ 22566 w 318286"/>
                  <a:gd name="connsiteY173" fmla="*/ 79055 h 351619"/>
                  <a:gd name="connsiteX174" fmla="*/ 21091 w 318286"/>
                  <a:gd name="connsiteY174" fmla="*/ 79793 h 351619"/>
                  <a:gd name="connsiteX175" fmla="*/ 19322 w 318286"/>
                  <a:gd name="connsiteY175" fmla="*/ 81563 h 351619"/>
                  <a:gd name="connsiteX176" fmla="*/ 18142 w 318286"/>
                  <a:gd name="connsiteY176" fmla="*/ 83037 h 351619"/>
                  <a:gd name="connsiteX177" fmla="*/ 18142 w 318286"/>
                  <a:gd name="connsiteY177" fmla="*/ 99262 h 351619"/>
                  <a:gd name="connsiteX178" fmla="*/ 17109 w 318286"/>
                  <a:gd name="connsiteY178" fmla="*/ 101916 h 351619"/>
                  <a:gd name="connsiteX179" fmla="*/ 16224 w 318286"/>
                  <a:gd name="connsiteY179" fmla="*/ 103244 h 351619"/>
                  <a:gd name="connsiteX180" fmla="*/ 15634 w 318286"/>
                  <a:gd name="connsiteY180" fmla="*/ 104276 h 351619"/>
                  <a:gd name="connsiteX181" fmla="*/ 16962 w 318286"/>
                  <a:gd name="connsiteY181" fmla="*/ 106784 h 351619"/>
                  <a:gd name="connsiteX182" fmla="*/ 18289 w 318286"/>
                  <a:gd name="connsiteY182" fmla="*/ 111946 h 351619"/>
                  <a:gd name="connsiteX183" fmla="*/ 19322 w 318286"/>
                  <a:gd name="connsiteY183" fmla="*/ 112978 h 351619"/>
                  <a:gd name="connsiteX184" fmla="*/ 20502 w 318286"/>
                  <a:gd name="connsiteY184" fmla="*/ 115043 h 351619"/>
                  <a:gd name="connsiteX185" fmla="*/ 21091 w 318286"/>
                  <a:gd name="connsiteY185" fmla="*/ 117108 h 351619"/>
                  <a:gd name="connsiteX186" fmla="*/ 20796 w 318286"/>
                  <a:gd name="connsiteY186" fmla="*/ 117845 h 351619"/>
                  <a:gd name="connsiteX187" fmla="*/ 18436 w 318286"/>
                  <a:gd name="connsiteY187" fmla="*/ 118730 h 351619"/>
                  <a:gd name="connsiteX188" fmla="*/ 17551 w 318286"/>
                  <a:gd name="connsiteY188" fmla="*/ 119615 h 351619"/>
                  <a:gd name="connsiteX189" fmla="*/ 17257 w 318286"/>
                  <a:gd name="connsiteY189" fmla="*/ 122565 h 351619"/>
                  <a:gd name="connsiteX190" fmla="*/ 16224 w 318286"/>
                  <a:gd name="connsiteY190" fmla="*/ 123598 h 351619"/>
                  <a:gd name="connsiteX191" fmla="*/ 14454 w 318286"/>
                  <a:gd name="connsiteY191" fmla="*/ 124925 h 351619"/>
                  <a:gd name="connsiteX192" fmla="*/ 13274 w 318286"/>
                  <a:gd name="connsiteY192" fmla="*/ 126547 h 351619"/>
                  <a:gd name="connsiteX193" fmla="*/ 12389 w 318286"/>
                  <a:gd name="connsiteY193" fmla="*/ 127580 h 351619"/>
                  <a:gd name="connsiteX194" fmla="*/ 11505 w 318286"/>
                  <a:gd name="connsiteY194" fmla="*/ 128170 h 351619"/>
                  <a:gd name="connsiteX195" fmla="*/ 11062 w 318286"/>
                  <a:gd name="connsiteY195" fmla="*/ 130087 h 351619"/>
                  <a:gd name="connsiteX196" fmla="*/ 10472 w 318286"/>
                  <a:gd name="connsiteY196" fmla="*/ 132005 h 351619"/>
                  <a:gd name="connsiteX197" fmla="*/ 8260 w 318286"/>
                  <a:gd name="connsiteY197" fmla="*/ 133332 h 351619"/>
                  <a:gd name="connsiteX198" fmla="*/ 7817 w 318286"/>
                  <a:gd name="connsiteY198" fmla="*/ 135839 h 351619"/>
                  <a:gd name="connsiteX199" fmla="*/ 7817 w 318286"/>
                  <a:gd name="connsiteY199" fmla="*/ 137904 h 351619"/>
                  <a:gd name="connsiteX200" fmla="*/ 8997 w 318286"/>
                  <a:gd name="connsiteY200" fmla="*/ 139969 h 351619"/>
                  <a:gd name="connsiteX201" fmla="*/ 12684 w 318286"/>
                  <a:gd name="connsiteY201" fmla="*/ 144246 h 351619"/>
                  <a:gd name="connsiteX202" fmla="*/ 13127 w 318286"/>
                  <a:gd name="connsiteY202" fmla="*/ 145279 h 351619"/>
                  <a:gd name="connsiteX203" fmla="*/ 10914 w 318286"/>
                  <a:gd name="connsiteY203" fmla="*/ 147786 h 351619"/>
                  <a:gd name="connsiteX204" fmla="*/ 9734 w 318286"/>
                  <a:gd name="connsiteY204" fmla="*/ 149556 h 351619"/>
                  <a:gd name="connsiteX205" fmla="*/ 8112 w 318286"/>
                  <a:gd name="connsiteY205" fmla="*/ 152506 h 351619"/>
                  <a:gd name="connsiteX206" fmla="*/ 8112 w 318286"/>
                  <a:gd name="connsiteY206" fmla="*/ 152506 h 351619"/>
                  <a:gd name="connsiteX207" fmla="*/ 9734 w 318286"/>
                  <a:gd name="connsiteY207" fmla="*/ 155456 h 351619"/>
                  <a:gd name="connsiteX208" fmla="*/ 10472 w 318286"/>
                  <a:gd name="connsiteY208" fmla="*/ 155456 h 351619"/>
                  <a:gd name="connsiteX209" fmla="*/ 11652 w 318286"/>
                  <a:gd name="connsiteY209" fmla="*/ 156488 h 351619"/>
                  <a:gd name="connsiteX210" fmla="*/ 12537 w 318286"/>
                  <a:gd name="connsiteY210" fmla="*/ 156931 h 351619"/>
                  <a:gd name="connsiteX211" fmla="*/ 12979 w 318286"/>
                  <a:gd name="connsiteY211" fmla="*/ 157373 h 351619"/>
                  <a:gd name="connsiteX212" fmla="*/ 13569 w 318286"/>
                  <a:gd name="connsiteY212" fmla="*/ 158110 h 351619"/>
                  <a:gd name="connsiteX213" fmla="*/ 14749 w 318286"/>
                  <a:gd name="connsiteY213" fmla="*/ 159143 h 351619"/>
                  <a:gd name="connsiteX214" fmla="*/ 16372 w 318286"/>
                  <a:gd name="connsiteY214" fmla="*/ 160028 h 351619"/>
                  <a:gd name="connsiteX215" fmla="*/ 16962 w 318286"/>
                  <a:gd name="connsiteY215" fmla="*/ 161503 h 351619"/>
                  <a:gd name="connsiteX216" fmla="*/ 16962 w 318286"/>
                  <a:gd name="connsiteY216" fmla="*/ 163125 h 351619"/>
                  <a:gd name="connsiteX217" fmla="*/ 17551 w 318286"/>
                  <a:gd name="connsiteY217" fmla="*/ 163568 h 351619"/>
                  <a:gd name="connsiteX218" fmla="*/ 19911 w 318286"/>
                  <a:gd name="connsiteY218" fmla="*/ 164010 h 351619"/>
                  <a:gd name="connsiteX219" fmla="*/ 21829 w 318286"/>
                  <a:gd name="connsiteY219" fmla="*/ 164010 h 351619"/>
                  <a:gd name="connsiteX220" fmla="*/ 22714 w 318286"/>
                  <a:gd name="connsiteY220" fmla="*/ 164748 h 351619"/>
                  <a:gd name="connsiteX221" fmla="*/ 22419 w 318286"/>
                  <a:gd name="connsiteY221" fmla="*/ 165338 h 351619"/>
                  <a:gd name="connsiteX222" fmla="*/ 21976 w 318286"/>
                  <a:gd name="connsiteY222" fmla="*/ 165928 h 351619"/>
                  <a:gd name="connsiteX223" fmla="*/ 21239 w 318286"/>
                  <a:gd name="connsiteY223" fmla="*/ 166813 h 351619"/>
                  <a:gd name="connsiteX224" fmla="*/ 20354 w 318286"/>
                  <a:gd name="connsiteY224" fmla="*/ 167697 h 351619"/>
                  <a:gd name="connsiteX225" fmla="*/ 20796 w 318286"/>
                  <a:gd name="connsiteY225" fmla="*/ 169025 h 351619"/>
                  <a:gd name="connsiteX226" fmla="*/ 21829 w 318286"/>
                  <a:gd name="connsiteY226" fmla="*/ 170500 h 351619"/>
                  <a:gd name="connsiteX227" fmla="*/ 23451 w 318286"/>
                  <a:gd name="connsiteY227" fmla="*/ 170795 h 351619"/>
                  <a:gd name="connsiteX228" fmla="*/ 25221 w 318286"/>
                  <a:gd name="connsiteY228" fmla="*/ 171237 h 351619"/>
                  <a:gd name="connsiteX229" fmla="*/ 26696 w 318286"/>
                  <a:gd name="connsiteY229" fmla="*/ 171237 h 351619"/>
                  <a:gd name="connsiteX230" fmla="*/ 27728 w 318286"/>
                  <a:gd name="connsiteY230" fmla="*/ 171827 h 351619"/>
                  <a:gd name="connsiteX231" fmla="*/ 27728 w 318286"/>
                  <a:gd name="connsiteY231" fmla="*/ 173450 h 351619"/>
                  <a:gd name="connsiteX232" fmla="*/ 27286 w 318286"/>
                  <a:gd name="connsiteY232" fmla="*/ 173745 h 351619"/>
                  <a:gd name="connsiteX233" fmla="*/ 26106 w 318286"/>
                  <a:gd name="connsiteY233" fmla="*/ 173745 h 351619"/>
                  <a:gd name="connsiteX234" fmla="*/ 25074 w 318286"/>
                  <a:gd name="connsiteY234" fmla="*/ 174187 h 351619"/>
                  <a:gd name="connsiteX235" fmla="*/ 24779 w 318286"/>
                  <a:gd name="connsiteY235" fmla="*/ 174482 h 351619"/>
                  <a:gd name="connsiteX236" fmla="*/ 24779 w 318286"/>
                  <a:gd name="connsiteY236" fmla="*/ 175072 h 351619"/>
                  <a:gd name="connsiteX237" fmla="*/ 23894 w 318286"/>
                  <a:gd name="connsiteY237" fmla="*/ 175662 h 351619"/>
                  <a:gd name="connsiteX238" fmla="*/ 22566 w 318286"/>
                  <a:gd name="connsiteY238" fmla="*/ 176252 h 351619"/>
                  <a:gd name="connsiteX239" fmla="*/ 20649 w 318286"/>
                  <a:gd name="connsiteY239" fmla="*/ 176252 h 351619"/>
                  <a:gd name="connsiteX240" fmla="*/ 19469 w 318286"/>
                  <a:gd name="connsiteY240" fmla="*/ 176694 h 351619"/>
                  <a:gd name="connsiteX241" fmla="*/ 18879 w 318286"/>
                  <a:gd name="connsiteY241" fmla="*/ 177284 h 351619"/>
                  <a:gd name="connsiteX242" fmla="*/ 19764 w 318286"/>
                  <a:gd name="connsiteY242" fmla="*/ 177727 h 351619"/>
                  <a:gd name="connsiteX243" fmla="*/ 20502 w 318286"/>
                  <a:gd name="connsiteY243" fmla="*/ 178612 h 351619"/>
                  <a:gd name="connsiteX244" fmla="*/ 20796 w 318286"/>
                  <a:gd name="connsiteY244" fmla="*/ 179202 h 351619"/>
                  <a:gd name="connsiteX245" fmla="*/ 20796 w 318286"/>
                  <a:gd name="connsiteY245" fmla="*/ 180382 h 351619"/>
                  <a:gd name="connsiteX246" fmla="*/ 20502 w 318286"/>
                  <a:gd name="connsiteY246" fmla="*/ 180972 h 351619"/>
                  <a:gd name="connsiteX247" fmla="*/ 18584 w 318286"/>
                  <a:gd name="connsiteY247" fmla="*/ 180972 h 351619"/>
                  <a:gd name="connsiteX248" fmla="*/ 16962 w 318286"/>
                  <a:gd name="connsiteY248" fmla="*/ 179939 h 351619"/>
                  <a:gd name="connsiteX249" fmla="*/ 16077 w 318286"/>
                  <a:gd name="connsiteY249" fmla="*/ 179497 h 351619"/>
                  <a:gd name="connsiteX250" fmla="*/ 16077 w 318286"/>
                  <a:gd name="connsiteY250" fmla="*/ 179792 h 351619"/>
                  <a:gd name="connsiteX251" fmla="*/ 16519 w 318286"/>
                  <a:gd name="connsiteY251" fmla="*/ 182447 h 351619"/>
                  <a:gd name="connsiteX252" fmla="*/ 15634 w 318286"/>
                  <a:gd name="connsiteY252" fmla="*/ 183332 h 351619"/>
                  <a:gd name="connsiteX253" fmla="*/ 13569 w 318286"/>
                  <a:gd name="connsiteY253" fmla="*/ 184364 h 351619"/>
                  <a:gd name="connsiteX254" fmla="*/ 11799 w 318286"/>
                  <a:gd name="connsiteY254" fmla="*/ 185839 h 351619"/>
                  <a:gd name="connsiteX255" fmla="*/ 10030 w 318286"/>
                  <a:gd name="connsiteY255" fmla="*/ 188346 h 351619"/>
                  <a:gd name="connsiteX256" fmla="*/ 7080 w 318286"/>
                  <a:gd name="connsiteY256" fmla="*/ 192033 h 351619"/>
                  <a:gd name="connsiteX257" fmla="*/ 6047 w 318286"/>
                  <a:gd name="connsiteY257" fmla="*/ 193066 h 351619"/>
                  <a:gd name="connsiteX258" fmla="*/ 5605 w 318286"/>
                  <a:gd name="connsiteY258" fmla="*/ 194393 h 351619"/>
                  <a:gd name="connsiteX259" fmla="*/ 3835 w 318286"/>
                  <a:gd name="connsiteY259" fmla="*/ 194836 h 351619"/>
                  <a:gd name="connsiteX260" fmla="*/ 590 w 318286"/>
                  <a:gd name="connsiteY260" fmla="*/ 197343 h 351619"/>
                  <a:gd name="connsiteX261" fmla="*/ 0 w 318286"/>
                  <a:gd name="connsiteY261" fmla="*/ 198671 h 351619"/>
                  <a:gd name="connsiteX262" fmla="*/ 590 w 318286"/>
                  <a:gd name="connsiteY262" fmla="*/ 199850 h 351619"/>
                  <a:gd name="connsiteX263" fmla="*/ 2213 w 318286"/>
                  <a:gd name="connsiteY263" fmla="*/ 200883 h 351619"/>
                  <a:gd name="connsiteX264" fmla="*/ 3245 w 318286"/>
                  <a:gd name="connsiteY264" fmla="*/ 202358 h 351619"/>
                  <a:gd name="connsiteX265" fmla="*/ 3540 w 318286"/>
                  <a:gd name="connsiteY265" fmla="*/ 204275 h 351619"/>
                  <a:gd name="connsiteX266" fmla="*/ 3540 w 318286"/>
                  <a:gd name="connsiteY266" fmla="*/ 205455 h 351619"/>
                  <a:gd name="connsiteX267" fmla="*/ 3540 w 318286"/>
                  <a:gd name="connsiteY267" fmla="*/ 205455 h 351619"/>
                  <a:gd name="connsiteX268" fmla="*/ 3982 w 318286"/>
                  <a:gd name="connsiteY268" fmla="*/ 208553 h 351619"/>
                  <a:gd name="connsiteX269" fmla="*/ 7522 w 318286"/>
                  <a:gd name="connsiteY269" fmla="*/ 212682 h 351619"/>
                  <a:gd name="connsiteX270" fmla="*/ 8702 w 318286"/>
                  <a:gd name="connsiteY270" fmla="*/ 217255 h 351619"/>
                  <a:gd name="connsiteX271" fmla="*/ 9587 w 318286"/>
                  <a:gd name="connsiteY271" fmla="*/ 217844 h 351619"/>
                  <a:gd name="connsiteX272" fmla="*/ 14454 w 318286"/>
                  <a:gd name="connsiteY272" fmla="*/ 220204 h 351619"/>
                  <a:gd name="connsiteX273" fmla="*/ 14454 w 318286"/>
                  <a:gd name="connsiteY273" fmla="*/ 220794 h 351619"/>
                  <a:gd name="connsiteX274" fmla="*/ 13864 w 318286"/>
                  <a:gd name="connsiteY274" fmla="*/ 221679 h 351619"/>
                  <a:gd name="connsiteX275" fmla="*/ 13127 w 318286"/>
                  <a:gd name="connsiteY275" fmla="*/ 222859 h 351619"/>
                  <a:gd name="connsiteX276" fmla="*/ 13569 w 318286"/>
                  <a:gd name="connsiteY276" fmla="*/ 224481 h 351619"/>
                  <a:gd name="connsiteX277" fmla="*/ 14454 w 318286"/>
                  <a:gd name="connsiteY277" fmla="*/ 226694 h 351619"/>
                  <a:gd name="connsiteX278" fmla="*/ 14749 w 318286"/>
                  <a:gd name="connsiteY278" fmla="*/ 228759 h 351619"/>
                  <a:gd name="connsiteX279" fmla="*/ 15339 w 318286"/>
                  <a:gd name="connsiteY279" fmla="*/ 230824 h 351619"/>
                  <a:gd name="connsiteX280" fmla="*/ 15929 w 318286"/>
                  <a:gd name="connsiteY280" fmla="*/ 233921 h 351619"/>
                  <a:gd name="connsiteX281" fmla="*/ 16224 w 318286"/>
                  <a:gd name="connsiteY281" fmla="*/ 236723 h 351619"/>
                  <a:gd name="connsiteX282" fmla="*/ 17404 w 318286"/>
                  <a:gd name="connsiteY282" fmla="*/ 241001 h 351619"/>
                  <a:gd name="connsiteX283" fmla="*/ 17699 w 318286"/>
                  <a:gd name="connsiteY283" fmla="*/ 243655 h 351619"/>
                  <a:gd name="connsiteX284" fmla="*/ 17699 w 318286"/>
                  <a:gd name="connsiteY284" fmla="*/ 245278 h 351619"/>
                  <a:gd name="connsiteX285" fmla="*/ 18731 w 318286"/>
                  <a:gd name="connsiteY285" fmla="*/ 246753 h 351619"/>
                  <a:gd name="connsiteX286" fmla="*/ 20649 w 318286"/>
                  <a:gd name="connsiteY286" fmla="*/ 248523 h 351619"/>
                  <a:gd name="connsiteX287" fmla="*/ 23304 w 318286"/>
                  <a:gd name="connsiteY287" fmla="*/ 250440 h 351619"/>
                  <a:gd name="connsiteX288" fmla="*/ 25369 w 318286"/>
                  <a:gd name="connsiteY288" fmla="*/ 252652 h 351619"/>
                  <a:gd name="connsiteX289" fmla="*/ 26991 w 318286"/>
                  <a:gd name="connsiteY289" fmla="*/ 254127 h 351619"/>
                  <a:gd name="connsiteX290" fmla="*/ 28908 w 318286"/>
                  <a:gd name="connsiteY290" fmla="*/ 255307 h 351619"/>
                  <a:gd name="connsiteX291" fmla="*/ 30383 w 318286"/>
                  <a:gd name="connsiteY291" fmla="*/ 256340 h 351619"/>
                  <a:gd name="connsiteX292" fmla="*/ 30973 w 318286"/>
                  <a:gd name="connsiteY292" fmla="*/ 257077 h 351619"/>
                  <a:gd name="connsiteX293" fmla="*/ 30973 w 318286"/>
                  <a:gd name="connsiteY293" fmla="*/ 257667 h 351619"/>
                  <a:gd name="connsiteX294" fmla="*/ 30531 w 318286"/>
                  <a:gd name="connsiteY294" fmla="*/ 258257 h 351619"/>
                  <a:gd name="connsiteX295" fmla="*/ 28171 w 318286"/>
                  <a:gd name="connsiteY295" fmla="*/ 261059 h 351619"/>
                  <a:gd name="connsiteX296" fmla="*/ 24926 w 318286"/>
                  <a:gd name="connsiteY296" fmla="*/ 265337 h 351619"/>
                  <a:gd name="connsiteX297" fmla="*/ 24926 w 318286"/>
                  <a:gd name="connsiteY297" fmla="*/ 265927 h 351619"/>
                  <a:gd name="connsiteX298" fmla="*/ 28023 w 318286"/>
                  <a:gd name="connsiteY298" fmla="*/ 269024 h 351619"/>
                  <a:gd name="connsiteX299" fmla="*/ 28466 w 318286"/>
                  <a:gd name="connsiteY299" fmla="*/ 270204 h 351619"/>
                  <a:gd name="connsiteX300" fmla="*/ 28466 w 318286"/>
                  <a:gd name="connsiteY300" fmla="*/ 271974 h 351619"/>
                  <a:gd name="connsiteX301" fmla="*/ 27433 w 318286"/>
                  <a:gd name="connsiteY301" fmla="*/ 274039 h 351619"/>
                  <a:gd name="connsiteX302" fmla="*/ 24041 w 318286"/>
                  <a:gd name="connsiteY302" fmla="*/ 274776 h 351619"/>
                  <a:gd name="connsiteX303" fmla="*/ 23304 w 318286"/>
                  <a:gd name="connsiteY303" fmla="*/ 275366 h 351619"/>
                  <a:gd name="connsiteX304" fmla="*/ 23304 w 318286"/>
                  <a:gd name="connsiteY304" fmla="*/ 276103 h 351619"/>
                  <a:gd name="connsiteX305" fmla="*/ 24041 w 318286"/>
                  <a:gd name="connsiteY305" fmla="*/ 276989 h 351619"/>
                  <a:gd name="connsiteX306" fmla="*/ 24041 w 318286"/>
                  <a:gd name="connsiteY306" fmla="*/ 279053 h 351619"/>
                  <a:gd name="connsiteX307" fmla="*/ 25074 w 318286"/>
                  <a:gd name="connsiteY307" fmla="*/ 281413 h 351619"/>
                  <a:gd name="connsiteX308" fmla="*/ 24484 w 318286"/>
                  <a:gd name="connsiteY308" fmla="*/ 282151 h 351619"/>
                  <a:gd name="connsiteX309" fmla="*/ 23304 w 318286"/>
                  <a:gd name="connsiteY309" fmla="*/ 283183 h 351619"/>
                  <a:gd name="connsiteX310" fmla="*/ 23304 w 318286"/>
                  <a:gd name="connsiteY310" fmla="*/ 284216 h 351619"/>
                  <a:gd name="connsiteX311" fmla="*/ 23599 w 318286"/>
                  <a:gd name="connsiteY311" fmla="*/ 285395 h 351619"/>
                  <a:gd name="connsiteX312" fmla="*/ 24926 w 318286"/>
                  <a:gd name="connsiteY312" fmla="*/ 286280 h 351619"/>
                  <a:gd name="connsiteX313" fmla="*/ 30088 w 318286"/>
                  <a:gd name="connsiteY313" fmla="*/ 289525 h 351619"/>
                  <a:gd name="connsiteX314" fmla="*/ 30531 w 318286"/>
                  <a:gd name="connsiteY314" fmla="*/ 289968 h 351619"/>
                  <a:gd name="connsiteX315" fmla="*/ 30531 w 318286"/>
                  <a:gd name="connsiteY315" fmla="*/ 290263 h 351619"/>
                  <a:gd name="connsiteX316" fmla="*/ 28466 w 318286"/>
                  <a:gd name="connsiteY316" fmla="*/ 292475 h 351619"/>
                  <a:gd name="connsiteX317" fmla="*/ 28466 w 318286"/>
                  <a:gd name="connsiteY317" fmla="*/ 297342 h 351619"/>
                  <a:gd name="connsiteX318" fmla="*/ 29203 w 318286"/>
                  <a:gd name="connsiteY318" fmla="*/ 297932 h 351619"/>
                  <a:gd name="connsiteX319" fmla="*/ 31711 w 318286"/>
                  <a:gd name="connsiteY319" fmla="*/ 298670 h 351619"/>
                  <a:gd name="connsiteX320" fmla="*/ 34956 w 318286"/>
                  <a:gd name="connsiteY320" fmla="*/ 303537 h 351619"/>
                  <a:gd name="connsiteX321" fmla="*/ 38053 w 318286"/>
                  <a:gd name="connsiteY321" fmla="*/ 308109 h 351619"/>
                  <a:gd name="connsiteX322" fmla="*/ 38053 w 318286"/>
                  <a:gd name="connsiteY322" fmla="*/ 312091 h 351619"/>
                  <a:gd name="connsiteX323" fmla="*/ 38348 w 318286"/>
                  <a:gd name="connsiteY323" fmla="*/ 316811 h 351619"/>
                  <a:gd name="connsiteX324" fmla="*/ 40265 w 318286"/>
                  <a:gd name="connsiteY324" fmla="*/ 320498 h 351619"/>
                  <a:gd name="connsiteX325" fmla="*/ 40560 w 318286"/>
                  <a:gd name="connsiteY325" fmla="*/ 323448 h 351619"/>
                  <a:gd name="connsiteX326" fmla="*/ 41150 w 318286"/>
                  <a:gd name="connsiteY326" fmla="*/ 326840 h 351619"/>
                  <a:gd name="connsiteX327" fmla="*/ 43510 w 318286"/>
                  <a:gd name="connsiteY327" fmla="*/ 328905 h 351619"/>
                  <a:gd name="connsiteX328" fmla="*/ 44395 w 318286"/>
                  <a:gd name="connsiteY328" fmla="*/ 332888 h 351619"/>
                  <a:gd name="connsiteX329" fmla="*/ 44690 w 318286"/>
                  <a:gd name="connsiteY329" fmla="*/ 334953 h 351619"/>
                  <a:gd name="connsiteX330" fmla="*/ 44690 w 318286"/>
                  <a:gd name="connsiteY330" fmla="*/ 336428 h 351619"/>
                  <a:gd name="connsiteX331" fmla="*/ 46312 w 318286"/>
                  <a:gd name="connsiteY331" fmla="*/ 340852 h 351619"/>
                  <a:gd name="connsiteX332" fmla="*/ 46312 w 318286"/>
                  <a:gd name="connsiteY332" fmla="*/ 349849 h 351619"/>
                  <a:gd name="connsiteX333" fmla="*/ 47935 w 318286"/>
                  <a:gd name="connsiteY333" fmla="*/ 350734 h 351619"/>
                  <a:gd name="connsiteX334" fmla="*/ 48672 w 318286"/>
                  <a:gd name="connsiteY334" fmla="*/ 351324 h 351619"/>
                  <a:gd name="connsiteX335" fmla="*/ 50885 w 318286"/>
                  <a:gd name="connsiteY335" fmla="*/ 351619 h 351619"/>
                  <a:gd name="connsiteX336" fmla="*/ 54277 w 318286"/>
                  <a:gd name="connsiteY336" fmla="*/ 351619 h 351619"/>
                  <a:gd name="connsiteX337" fmla="*/ 60029 w 318286"/>
                  <a:gd name="connsiteY337" fmla="*/ 350734 h 351619"/>
                  <a:gd name="connsiteX338" fmla="*/ 64454 w 318286"/>
                  <a:gd name="connsiteY338" fmla="*/ 349849 h 351619"/>
                  <a:gd name="connsiteX339" fmla="*/ 65339 w 318286"/>
                  <a:gd name="connsiteY339" fmla="*/ 348522 h 351619"/>
                  <a:gd name="connsiteX340" fmla="*/ 68141 w 318286"/>
                  <a:gd name="connsiteY340" fmla="*/ 345129 h 351619"/>
                  <a:gd name="connsiteX341" fmla="*/ 68731 w 318286"/>
                  <a:gd name="connsiteY341" fmla="*/ 342475 h 351619"/>
                  <a:gd name="connsiteX342" fmla="*/ 69911 w 318286"/>
                  <a:gd name="connsiteY342" fmla="*/ 341295 h 351619"/>
                  <a:gd name="connsiteX343" fmla="*/ 74926 w 318286"/>
                  <a:gd name="connsiteY343" fmla="*/ 338492 h 351619"/>
                  <a:gd name="connsiteX344" fmla="*/ 75811 w 318286"/>
                  <a:gd name="connsiteY344" fmla="*/ 336722 h 351619"/>
                  <a:gd name="connsiteX345" fmla="*/ 76253 w 318286"/>
                  <a:gd name="connsiteY345" fmla="*/ 334657 h 351619"/>
                  <a:gd name="connsiteX346" fmla="*/ 77286 w 318286"/>
                  <a:gd name="connsiteY346" fmla="*/ 333183 h 351619"/>
                  <a:gd name="connsiteX347" fmla="*/ 79203 w 318286"/>
                  <a:gd name="connsiteY347" fmla="*/ 332888 h 351619"/>
                  <a:gd name="connsiteX348" fmla="*/ 82595 w 318286"/>
                  <a:gd name="connsiteY348" fmla="*/ 331560 h 351619"/>
                  <a:gd name="connsiteX349" fmla="*/ 86282 w 318286"/>
                  <a:gd name="connsiteY349" fmla="*/ 330380 h 351619"/>
                  <a:gd name="connsiteX350" fmla="*/ 87462 w 318286"/>
                  <a:gd name="connsiteY350" fmla="*/ 328758 h 351619"/>
                  <a:gd name="connsiteX351" fmla="*/ 88495 w 318286"/>
                  <a:gd name="connsiteY351" fmla="*/ 325808 h 351619"/>
                  <a:gd name="connsiteX352" fmla="*/ 89380 w 318286"/>
                  <a:gd name="connsiteY352" fmla="*/ 322563 h 351619"/>
                  <a:gd name="connsiteX353" fmla="*/ 90117 w 318286"/>
                  <a:gd name="connsiteY353" fmla="*/ 321826 h 351619"/>
                  <a:gd name="connsiteX354" fmla="*/ 91297 w 318286"/>
                  <a:gd name="connsiteY354" fmla="*/ 321826 h 351619"/>
                  <a:gd name="connsiteX355" fmla="*/ 93215 w 318286"/>
                  <a:gd name="connsiteY355" fmla="*/ 322711 h 351619"/>
                  <a:gd name="connsiteX356" fmla="*/ 94247 w 318286"/>
                  <a:gd name="connsiteY356" fmla="*/ 323891 h 351619"/>
                  <a:gd name="connsiteX357" fmla="*/ 99409 w 318286"/>
                  <a:gd name="connsiteY357" fmla="*/ 327725 h 351619"/>
                  <a:gd name="connsiteX358" fmla="*/ 101769 w 318286"/>
                  <a:gd name="connsiteY358" fmla="*/ 329938 h 351619"/>
                  <a:gd name="connsiteX359" fmla="*/ 103981 w 318286"/>
                  <a:gd name="connsiteY359" fmla="*/ 330233 h 351619"/>
                  <a:gd name="connsiteX360" fmla="*/ 108406 w 318286"/>
                  <a:gd name="connsiteY360" fmla="*/ 329790 h 351619"/>
                  <a:gd name="connsiteX361" fmla="*/ 109291 w 318286"/>
                  <a:gd name="connsiteY361" fmla="*/ 329790 h 351619"/>
                  <a:gd name="connsiteX362" fmla="*/ 120501 w 318286"/>
                  <a:gd name="connsiteY362" fmla="*/ 330085 h 351619"/>
                  <a:gd name="connsiteX363" fmla="*/ 122270 w 318286"/>
                  <a:gd name="connsiteY363" fmla="*/ 330085 h 351619"/>
                  <a:gd name="connsiteX364" fmla="*/ 126105 w 318286"/>
                  <a:gd name="connsiteY364" fmla="*/ 331265 h 351619"/>
                  <a:gd name="connsiteX365" fmla="*/ 128318 w 318286"/>
                  <a:gd name="connsiteY365" fmla="*/ 332003 h 351619"/>
                  <a:gd name="connsiteX366" fmla="*/ 129792 w 318286"/>
                  <a:gd name="connsiteY366" fmla="*/ 332445 h 351619"/>
                  <a:gd name="connsiteX367" fmla="*/ 132300 w 318286"/>
                  <a:gd name="connsiteY367" fmla="*/ 333625 h 351619"/>
                  <a:gd name="connsiteX368" fmla="*/ 134512 w 318286"/>
                  <a:gd name="connsiteY368" fmla="*/ 337460 h 351619"/>
                  <a:gd name="connsiteX369" fmla="*/ 135692 w 318286"/>
                  <a:gd name="connsiteY369" fmla="*/ 340557 h 351619"/>
                  <a:gd name="connsiteX370" fmla="*/ 136577 w 318286"/>
                  <a:gd name="connsiteY370" fmla="*/ 343360 h 351619"/>
                  <a:gd name="connsiteX371" fmla="*/ 138495 w 318286"/>
                  <a:gd name="connsiteY371" fmla="*/ 348227 h 351619"/>
                  <a:gd name="connsiteX372" fmla="*/ 139822 w 318286"/>
                  <a:gd name="connsiteY372" fmla="*/ 349997 h 351619"/>
                  <a:gd name="connsiteX373" fmla="*/ 140264 w 318286"/>
                  <a:gd name="connsiteY373" fmla="*/ 349112 h 351619"/>
                  <a:gd name="connsiteX374" fmla="*/ 141297 w 318286"/>
                  <a:gd name="connsiteY374" fmla="*/ 343802 h 351619"/>
                  <a:gd name="connsiteX375" fmla="*/ 142772 w 318286"/>
                  <a:gd name="connsiteY375" fmla="*/ 340705 h 351619"/>
                  <a:gd name="connsiteX376" fmla="*/ 144837 w 318286"/>
                  <a:gd name="connsiteY376" fmla="*/ 337312 h 351619"/>
                  <a:gd name="connsiteX377" fmla="*/ 148966 w 318286"/>
                  <a:gd name="connsiteY377" fmla="*/ 329348 h 351619"/>
                  <a:gd name="connsiteX378" fmla="*/ 150441 w 318286"/>
                  <a:gd name="connsiteY378" fmla="*/ 328168 h 351619"/>
                  <a:gd name="connsiteX379" fmla="*/ 152064 w 318286"/>
                  <a:gd name="connsiteY379" fmla="*/ 327578 h 351619"/>
                  <a:gd name="connsiteX380" fmla="*/ 153244 w 318286"/>
                  <a:gd name="connsiteY380" fmla="*/ 327578 h 351619"/>
                  <a:gd name="connsiteX381" fmla="*/ 154423 w 318286"/>
                  <a:gd name="connsiteY381" fmla="*/ 328168 h 351619"/>
                  <a:gd name="connsiteX382" fmla="*/ 155898 w 318286"/>
                  <a:gd name="connsiteY382" fmla="*/ 328168 h 351619"/>
                  <a:gd name="connsiteX383" fmla="*/ 156931 w 318286"/>
                  <a:gd name="connsiteY383" fmla="*/ 327578 h 351619"/>
                  <a:gd name="connsiteX384" fmla="*/ 178907 w 318286"/>
                  <a:gd name="connsiteY384" fmla="*/ 327578 h 351619"/>
                  <a:gd name="connsiteX385" fmla="*/ 179349 w 318286"/>
                  <a:gd name="connsiteY385" fmla="*/ 328758 h 351619"/>
                  <a:gd name="connsiteX386" fmla="*/ 181119 w 318286"/>
                  <a:gd name="connsiteY386" fmla="*/ 331708 h 351619"/>
                  <a:gd name="connsiteX387" fmla="*/ 183184 w 318286"/>
                  <a:gd name="connsiteY387" fmla="*/ 333330 h 351619"/>
                  <a:gd name="connsiteX388" fmla="*/ 183627 w 318286"/>
                  <a:gd name="connsiteY388" fmla="*/ 333773 h 351619"/>
                  <a:gd name="connsiteX389" fmla="*/ 184217 w 318286"/>
                  <a:gd name="connsiteY389" fmla="*/ 332445 h 351619"/>
                  <a:gd name="connsiteX390" fmla="*/ 185839 w 318286"/>
                  <a:gd name="connsiteY390" fmla="*/ 327136 h 351619"/>
                  <a:gd name="connsiteX391" fmla="*/ 188199 w 318286"/>
                  <a:gd name="connsiteY391" fmla="*/ 319466 h 351619"/>
                  <a:gd name="connsiteX392" fmla="*/ 190559 w 318286"/>
                  <a:gd name="connsiteY392" fmla="*/ 311501 h 351619"/>
                  <a:gd name="connsiteX393" fmla="*/ 193361 w 318286"/>
                  <a:gd name="connsiteY393" fmla="*/ 302062 h 351619"/>
                  <a:gd name="connsiteX394" fmla="*/ 193361 w 318286"/>
                  <a:gd name="connsiteY394" fmla="*/ 288345 h 351619"/>
                  <a:gd name="connsiteX395" fmla="*/ 197343 w 318286"/>
                  <a:gd name="connsiteY395" fmla="*/ 282593 h 351619"/>
                  <a:gd name="connsiteX396" fmla="*/ 200146 w 318286"/>
                  <a:gd name="connsiteY396" fmla="*/ 278463 h 351619"/>
                  <a:gd name="connsiteX397" fmla="*/ 202653 w 318286"/>
                  <a:gd name="connsiteY397" fmla="*/ 274629 h 351619"/>
                  <a:gd name="connsiteX398" fmla="*/ 205160 w 318286"/>
                  <a:gd name="connsiteY398" fmla="*/ 267992 h 351619"/>
                  <a:gd name="connsiteX399" fmla="*/ 206783 w 318286"/>
                  <a:gd name="connsiteY399" fmla="*/ 263567 h 351619"/>
                  <a:gd name="connsiteX400" fmla="*/ 213125 w 318286"/>
                  <a:gd name="connsiteY400" fmla="*/ 262534 h 351619"/>
                  <a:gd name="connsiteX401" fmla="*/ 224039 w 318286"/>
                  <a:gd name="connsiteY401" fmla="*/ 260175 h 351619"/>
                  <a:gd name="connsiteX402" fmla="*/ 229497 w 318286"/>
                  <a:gd name="connsiteY402" fmla="*/ 258995 h 351619"/>
                  <a:gd name="connsiteX403" fmla="*/ 240853 w 318286"/>
                  <a:gd name="connsiteY403" fmla="*/ 256635 h 351619"/>
                  <a:gd name="connsiteX404" fmla="*/ 252505 w 318286"/>
                  <a:gd name="connsiteY404" fmla="*/ 254127 h 351619"/>
                  <a:gd name="connsiteX405" fmla="*/ 264747 w 318286"/>
                  <a:gd name="connsiteY405" fmla="*/ 254127 h 351619"/>
                  <a:gd name="connsiteX406" fmla="*/ 276546 w 318286"/>
                  <a:gd name="connsiteY406" fmla="*/ 253832 h 351619"/>
                  <a:gd name="connsiteX407" fmla="*/ 285691 w 318286"/>
                  <a:gd name="connsiteY407" fmla="*/ 259289 h 351619"/>
                  <a:gd name="connsiteX408" fmla="*/ 292623 w 318286"/>
                  <a:gd name="connsiteY408" fmla="*/ 263567 h 351619"/>
                  <a:gd name="connsiteX409" fmla="*/ 300292 w 318286"/>
                  <a:gd name="connsiteY409" fmla="*/ 268139 h 351619"/>
                  <a:gd name="connsiteX410" fmla="*/ 300882 w 318286"/>
                  <a:gd name="connsiteY410" fmla="*/ 269172 h 351619"/>
                  <a:gd name="connsiteX411" fmla="*/ 301472 w 318286"/>
                  <a:gd name="connsiteY411" fmla="*/ 273006 h 351619"/>
                  <a:gd name="connsiteX412" fmla="*/ 300882 w 318286"/>
                  <a:gd name="connsiteY412" fmla="*/ 277431 h 351619"/>
                  <a:gd name="connsiteX413" fmla="*/ 302652 w 318286"/>
                  <a:gd name="connsiteY413" fmla="*/ 277136 h 351619"/>
                  <a:gd name="connsiteX414" fmla="*/ 303390 w 318286"/>
                  <a:gd name="connsiteY414" fmla="*/ 276103 h 351619"/>
                  <a:gd name="connsiteX415" fmla="*/ 304570 w 318286"/>
                  <a:gd name="connsiteY415" fmla="*/ 274629 h 351619"/>
                  <a:gd name="connsiteX416" fmla="*/ 306192 w 318286"/>
                  <a:gd name="connsiteY416" fmla="*/ 274186 h 351619"/>
                  <a:gd name="connsiteX417" fmla="*/ 308109 w 318286"/>
                  <a:gd name="connsiteY417" fmla="*/ 273596 h 351619"/>
                  <a:gd name="connsiteX418" fmla="*/ 308847 w 318286"/>
                  <a:gd name="connsiteY418" fmla="*/ 272564 h 351619"/>
                  <a:gd name="connsiteX419" fmla="*/ 304422 w 318286"/>
                  <a:gd name="connsiteY419" fmla="*/ 268581 h 351619"/>
                  <a:gd name="connsiteX420" fmla="*/ 301767 w 318286"/>
                  <a:gd name="connsiteY420" fmla="*/ 266222 h 351619"/>
                  <a:gd name="connsiteX421" fmla="*/ 303390 w 318286"/>
                  <a:gd name="connsiteY421" fmla="*/ 262977 h 351619"/>
                  <a:gd name="connsiteX422" fmla="*/ 306044 w 318286"/>
                  <a:gd name="connsiteY422" fmla="*/ 257520 h 351619"/>
                  <a:gd name="connsiteX423" fmla="*/ 308552 w 318286"/>
                  <a:gd name="connsiteY423" fmla="*/ 252210 h 351619"/>
                  <a:gd name="connsiteX424" fmla="*/ 310469 w 318286"/>
                  <a:gd name="connsiteY424" fmla="*/ 248228 h 351619"/>
                  <a:gd name="connsiteX425" fmla="*/ 310912 w 318286"/>
                  <a:gd name="connsiteY425" fmla="*/ 247490 h 351619"/>
                  <a:gd name="connsiteX426" fmla="*/ 312534 w 318286"/>
                  <a:gd name="connsiteY426" fmla="*/ 247195 h 351619"/>
                  <a:gd name="connsiteX427" fmla="*/ 312239 w 318286"/>
                  <a:gd name="connsiteY427" fmla="*/ 245130 h 351619"/>
                  <a:gd name="connsiteX428" fmla="*/ 312239 w 318286"/>
                  <a:gd name="connsiteY428" fmla="*/ 243803 h 351619"/>
                  <a:gd name="connsiteX429" fmla="*/ 310764 w 318286"/>
                  <a:gd name="connsiteY429" fmla="*/ 243803 h 351619"/>
                  <a:gd name="connsiteX430" fmla="*/ 312239 w 318286"/>
                  <a:gd name="connsiteY430" fmla="*/ 238788 h 351619"/>
                  <a:gd name="connsiteX431" fmla="*/ 314451 w 318286"/>
                  <a:gd name="connsiteY431" fmla="*/ 231856 h 351619"/>
                  <a:gd name="connsiteX432" fmla="*/ 316221 w 318286"/>
                  <a:gd name="connsiteY432" fmla="*/ 226546 h 351619"/>
                  <a:gd name="connsiteX433" fmla="*/ 316811 w 318286"/>
                  <a:gd name="connsiteY433" fmla="*/ 225661 h 351619"/>
                  <a:gd name="connsiteX434" fmla="*/ 317991 w 318286"/>
                  <a:gd name="connsiteY434" fmla="*/ 225367 h 351619"/>
                  <a:gd name="connsiteX435" fmla="*/ 318286 w 318286"/>
                  <a:gd name="connsiteY435" fmla="*/ 224777 h 351619"/>
                  <a:gd name="connsiteX436" fmla="*/ 316811 w 318286"/>
                  <a:gd name="connsiteY436" fmla="*/ 223892 h 351619"/>
                  <a:gd name="connsiteX437" fmla="*/ 18584 w 318286"/>
                  <a:gd name="connsiteY437" fmla="*/ 172417 h 351619"/>
                  <a:gd name="connsiteX438" fmla="*/ 19469 w 318286"/>
                  <a:gd name="connsiteY438" fmla="*/ 171975 h 351619"/>
                  <a:gd name="connsiteX439" fmla="*/ 20502 w 318286"/>
                  <a:gd name="connsiteY439" fmla="*/ 172417 h 351619"/>
                  <a:gd name="connsiteX440" fmla="*/ 21091 w 318286"/>
                  <a:gd name="connsiteY440" fmla="*/ 172417 h 351619"/>
                  <a:gd name="connsiteX441" fmla="*/ 21091 w 318286"/>
                  <a:gd name="connsiteY441" fmla="*/ 171532 h 351619"/>
                  <a:gd name="connsiteX442" fmla="*/ 19469 w 318286"/>
                  <a:gd name="connsiteY442" fmla="*/ 170795 h 351619"/>
                  <a:gd name="connsiteX443" fmla="*/ 17699 w 318286"/>
                  <a:gd name="connsiteY443" fmla="*/ 169025 h 351619"/>
                  <a:gd name="connsiteX444" fmla="*/ 16077 w 318286"/>
                  <a:gd name="connsiteY444" fmla="*/ 168287 h 351619"/>
                  <a:gd name="connsiteX445" fmla="*/ 15487 w 318286"/>
                  <a:gd name="connsiteY445" fmla="*/ 168287 h 351619"/>
                  <a:gd name="connsiteX446" fmla="*/ 15487 w 318286"/>
                  <a:gd name="connsiteY446" fmla="*/ 169615 h 351619"/>
                  <a:gd name="connsiteX447" fmla="*/ 15044 w 318286"/>
                  <a:gd name="connsiteY447" fmla="*/ 170795 h 351619"/>
                  <a:gd name="connsiteX448" fmla="*/ 14749 w 318286"/>
                  <a:gd name="connsiteY448" fmla="*/ 171975 h 351619"/>
                  <a:gd name="connsiteX449" fmla="*/ 16962 w 318286"/>
                  <a:gd name="connsiteY449" fmla="*/ 171975 h 351619"/>
                  <a:gd name="connsiteX450" fmla="*/ 18731 w 318286"/>
                  <a:gd name="connsiteY450" fmla="*/ 172417 h 35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318286" h="351619">
                    <a:moveTo>
                      <a:pt x="317254" y="224334"/>
                    </a:moveTo>
                    <a:lnTo>
                      <a:pt x="316369" y="222712"/>
                    </a:lnTo>
                    <a:lnTo>
                      <a:pt x="314451" y="217992"/>
                    </a:lnTo>
                    <a:lnTo>
                      <a:pt x="311354" y="210618"/>
                    </a:lnTo>
                    <a:lnTo>
                      <a:pt x="311059" y="207963"/>
                    </a:lnTo>
                    <a:lnTo>
                      <a:pt x="309879" y="206340"/>
                    </a:lnTo>
                    <a:lnTo>
                      <a:pt x="307962" y="206930"/>
                    </a:lnTo>
                    <a:lnTo>
                      <a:pt x="305750" y="206340"/>
                    </a:lnTo>
                    <a:lnTo>
                      <a:pt x="300145" y="202358"/>
                    </a:lnTo>
                    <a:lnTo>
                      <a:pt x="296458" y="200146"/>
                    </a:lnTo>
                    <a:lnTo>
                      <a:pt x="295130" y="198818"/>
                    </a:lnTo>
                    <a:lnTo>
                      <a:pt x="294540" y="194688"/>
                    </a:lnTo>
                    <a:lnTo>
                      <a:pt x="293360" y="190116"/>
                    </a:lnTo>
                    <a:lnTo>
                      <a:pt x="292918" y="184511"/>
                    </a:lnTo>
                    <a:lnTo>
                      <a:pt x="292918" y="183184"/>
                    </a:lnTo>
                    <a:lnTo>
                      <a:pt x="296310" y="178907"/>
                    </a:lnTo>
                    <a:lnTo>
                      <a:pt x="296310" y="176694"/>
                    </a:lnTo>
                    <a:lnTo>
                      <a:pt x="296605" y="174777"/>
                    </a:lnTo>
                    <a:lnTo>
                      <a:pt x="296605" y="173302"/>
                    </a:lnTo>
                    <a:lnTo>
                      <a:pt x="295720" y="173302"/>
                    </a:lnTo>
                    <a:lnTo>
                      <a:pt x="294393" y="173892"/>
                    </a:lnTo>
                    <a:lnTo>
                      <a:pt x="292475" y="174335"/>
                    </a:lnTo>
                    <a:lnTo>
                      <a:pt x="291443" y="174335"/>
                    </a:lnTo>
                    <a:lnTo>
                      <a:pt x="280528" y="174040"/>
                    </a:lnTo>
                    <a:lnTo>
                      <a:pt x="267992" y="173597"/>
                    </a:lnTo>
                    <a:lnTo>
                      <a:pt x="257667" y="173155"/>
                    </a:lnTo>
                    <a:lnTo>
                      <a:pt x="248670" y="172860"/>
                    </a:lnTo>
                    <a:lnTo>
                      <a:pt x="248375" y="169172"/>
                    </a:lnTo>
                    <a:lnTo>
                      <a:pt x="247933" y="162978"/>
                    </a:lnTo>
                    <a:lnTo>
                      <a:pt x="247638" y="158701"/>
                    </a:lnTo>
                    <a:lnTo>
                      <a:pt x="247048" y="151768"/>
                    </a:lnTo>
                    <a:lnTo>
                      <a:pt x="243508" y="147491"/>
                    </a:lnTo>
                    <a:lnTo>
                      <a:pt x="239526" y="142771"/>
                    </a:lnTo>
                    <a:lnTo>
                      <a:pt x="238199" y="141591"/>
                    </a:lnTo>
                    <a:lnTo>
                      <a:pt x="242918" y="141591"/>
                    </a:lnTo>
                    <a:lnTo>
                      <a:pt x="246311" y="141296"/>
                    </a:lnTo>
                    <a:lnTo>
                      <a:pt x="245573" y="128760"/>
                    </a:lnTo>
                    <a:lnTo>
                      <a:pt x="244541" y="127432"/>
                    </a:lnTo>
                    <a:lnTo>
                      <a:pt x="243656" y="123450"/>
                    </a:lnTo>
                    <a:lnTo>
                      <a:pt x="243066" y="121238"/>
                    </a:lnTo>
                    <a:lnTo>
                      <a:pt x="241443" y="119320"/>
                    </a:lnTo>
                    <a:lnTo>
                      <a:pt x="241001" y="117256"/>
                    </a:lnTo>
                    <a:lnTo>
                      <a:pt x="241296" y="115928"/>
                    </a:lnTo>
                    <a:lnTo>
                      <a:pt x="242181" y="115043"/>
                    </a:lnTo>
                    <a:lnTo>
                      <a:pt x="242771" y="112978"/>
                    </a:lnTo>
                    <a:lnTo>
                      <a:pt x="242328" y="110766"/>
                    </a:lnTo>
                    <a:lnTo>
                      <a:pt x="241296" y="108701"/>
                    </a:lnTo>
                    <a:lnTo>
                      <a:pt x="240116" y="106784"/>
                    </a:lnTo>
                    <a:lnTo>
                      <a:pt x="237756" y="105604"/>
                    </a:lnTo>
                    <a:lnTo>
                      <a:pt x="234364" y="103391"/>
                    </a:lnTo>
                    <a:lnTo>
                      <a:pt x="229349" y="100736"/>
                    </a:lnTo>
                    <a:lnTo>
                      <a:pt x="225072" y="98819"/>
                    </a:lnTo>
                    <a:lnTo>
                      <a:pt x="223744" y="99114"/>
                    </a:lnTo>
                    <a:lnTo>
                      <a:pt x="216222" y="99851"/>
                    </a:lnTo>
                    <a:lnTo>
                      <a:pt x="213715" y="100294"/>
                    </a:lnTo>
                    <a:lnTo>
                      <a:pt x="212093" y="99851"/>
                    </a:lnTo>
                    <a:lnTo>
                      <a:pt x="206488" y="99851"/>
                    </a:lnTo>
                    <a:lnTo>
                      <a:pt x="204275" y="98377"/>
                    </a:lnTo>
                    <a:lnTo>
                      <a:pt x="202358" y="96754"/>
                    </a:lnTo>
                    <a:lnTo>
                      <a:pt x="198376" y="92477"/>
                    </a:lnTo>
                    <a:lnTo>
                      <a:pt x="197786" y="90265"/>
                    </a:lnTo>
                    <a:lnTo>
                      <a:pt x="196311" y="89527"/>
                    </a:lnTo>
                    <a:lnTo>
                      <a:pt x="193951" y="89822"/>
                    </a:lnTo>
                    <a:lnTo>
                      <a:pt x="191591" y="89527"/>
                    </a:lnTo>
                    <a:lnTo>
                      <a:pt x="187019" y="87757"/>
                    </a:lnTo>
                    <a:lnTo>
                      <a:pt x="182742" y="85840"/>
                    </a:lnTo>
                    <a:lnTo>
                      <a:pt x="180677" y="85840"/>
                    </a:lnTo>
                    <a:lnTo>
                      <a:pt x="178907" y="84807"/>
                    </a:lnTo>
                    <a:lnTo>
                      <a:pt x="175662" y="82005"/>
                    </a:lnTo>
                    <a:lnTo>
                      <a:pt x="174187" y="80973"/>
                    </a:lnTo>
                    <a:lnTo>
                      <a:pt x="173450" y="79498"/>
                    </a:lnTo>
                    <a:lnTo>
                      <a:pt x="172712" y="77285"/>
                    </a:lnTo>
                    <a:lnTo>
                      <a:pt x="171385" y="76843"/>
                    </a:lnTo>
                    <a:lnTo>
                      <a:pt x="169763" y="77285"/>
                    </a:lnTo>
                    <a:lnTo>
                      <a:pt x="167993" y="78318"/>
                    </a:lnTo>
                    <a:lnTo>
                      <a:pt x="165485" y="77580"/>
                    </a:lnTo>
                    <a:lnTo>
                      <a:pt x="162388" y="75663"/>
                    </a:lnTo>
                    <a:lnTo>
                      <a:pt x="160323" y="74188"/>
                    </a:lnTo>
                    <a:lnTo>
                      <a:pt x="159143" y="73451"/>
                    </a:lnTo>
                    <a:lnTo>
                      <a:pt x="156488" y="72418"/>
                    </a:lnTo>
                    <a:lnTo>
                      <a:pt x="153834" y="72123"/>
                    </a:lnTo>
                    <a:lnTo>
                      <a:pt x="149851" y="73746"/>
                    </a:lnTo>
                    <a:lnTo>
                      <a:pt x="146606" y="73156"/>
                    </a:lnTo>
                    <a:lnTo>
                      <a:pt x="141592" y="72566"/>
                    </a:lnTo>
                    <a:lnTo>
                      <a:pt x="137315" y="71386"/>
                    </a:lnTo>
                    <a:lnTo>
                      <a:pt x="135692" y="68436"/>
                    </a:lnTo>
                    <a:lnTo>
                      <a:pt x="134807" y="66518"/>
                    </a:lnTo>
                    <a:lnTo>
                      <a:pt x="132300" y="65339"/>
                    </a:lnTo>
                    <a:lnTo>
                      <a:pt x="130235" y="63864"/>
                    </a:lnTo>
                    <a:lnTo>
                      <a:pt x="127727" y="61504"/>
                    </a:lnTo>
                    <a:lnTo>
                      <a:pt x="126548" y="60766"/>
                    </a:lnTo>
                    <a:lnTo>
                      <a:pt x="124335" y="60176"/>
                    </a:lnTo>
                    <a:lnTo>
                      <a:pt x="122270" y="59439"/>
                    </a:lnTo>
                    <a:lnTo>
                      <a:pt x="121975" y="57964"/>
                    </a:lnTo>
                    <a:lnTo>
                      <a:pt x="121238" y="56046"/>
                    </a:lnTo>
                    <a:lnTo>
                      <a:pt x="121238" y="55604"/>
                    </a:lnTo>
                    <a:lnTo>
                      <a:pt x="119615" y="53244"/>
                    </a:lnTo>
                    <a:lnTo>
                      <a:pt x="119026" y="53244"/>
                    </a:lnTo>
                    <a:lnTo>
                      <a:pt x="118288" y="53539"/>
                    </a:lnTo>
                    <a:lnTo>
                      <a:pt x="117698" y="53834"/>
                    </a:lnTo>
                    <a:lnTo>
                      <a:pt x="117108" y="53392"/>
                    </a:lnTo>
                    <a:lnTo>
                      <a:pt x="117108" y="52359"/>
                    </a:lnTo>
                    <a:lnTo>
                      <a:pt x="117403" y="50737"/>
                    </a:lnTo>
                    <a:lnTo>
                      <a:pt x="116666" y="48967"/>
                    </a:lnTo>
                    <a:lnTo>
                      <a:pt x="114748" y="47197"/>
                    </a:lnTo>
                    <a:lnTo>
                      <a:pt x="113716" y="45280"/>
                    </a:lnTo>
                    <a:lnTo>
                      <a:pt x="113716" y="43362"/>
                    </a:lnTo>
                    <a:lnTo>
                      <a:pt x="113126" y="42035"/>
                    </a:lnTo>
                    <a:lnTo>
                      <a:pt x="112388" y="41445"/>
                    </a:lnTo>
                    <a:lnTo>
                      <a:pt x="111946" y="40265"/>
                    </a:lnTo>
                    <a:lnTo>
                      <a:pt x="111946" y="38643"/>
                    </a:lnTo>
                    <a:lnTo>
                      <a:pt x="112388" y="36725"/>
                    </a:lnTo>
                    <a:lnTo>
                      <a:pt x="113568" y="34513"/>
                    </a:lnTo>
                    <a:lnTo>
                      <a:pt x="113273" y="30973"/>
                    </a:lnTo>
                    <a:lnTo>
                      <a:pt x="111504" y="26253"/>
                    </a:lnTo>
                    <a:lnTo>
                      <a:pt x="110471" y="22861"/>
                    </a:lnTo>
                    <a:lnTo>
                      <a:pt x="110471" y="19321"/>
                    </a:lnTo>
                    <a:lnTo>
                      <a:pt x="111651" y="17846"/>
                    </a:lnTo>
                    <a:lnTo>
                      <a:pt x="113863" y="14159"/>
                    </a:lnTo>
                    <a:lnTo>
                      <a:pt x="114306" y="11357"/>
                    </a:lnTo>
                    <a:lnTo>
                      <a:pt x="113568" y="8259"/>
                    </a:lnTo>
                    <a:lnTo>
                      <a:pt x="113568" y="5900"/>
                    </a:lnTo>
                    <a:lnTo>
                      <a:pt x="114011" y="4277"/>
                    </a:lnTo>
                    <a:lnTo>
                      <a:pt x="113273" y="2065"/>
                    </a:lnTo>
                    <a:lnTo>
                      <a:pt x="111798" y="0"/>
                    </a:lnTo>
                    <a:lnTo>
                      <a:pt x="110766" y="0"/>
                    </a:lnTo>
                    <a:lnTo>
                      <a:pt x="109291" y="442"/>
                    </a:lnTo>
                    <a:lnTo>
                      <a:pt x="107521" y="2212"/>
                    </a:lnTo>
                    <a:lnTo>
                      <a:pt x="105456" y="2507"/>
                    </a:lnTo>
                    <a:lnTo>
                      <a:pt x="103687" y="1475"/>
                    </a:lnTo>
                    <a:lnTo>
                      <a:pt x="97934" y="1917"/>
                    </a:lnTo>
                    <a:lnTo>
                      <a:pt x="89085" y="2950"/>
                    </a:lnTo>
                    <a:lnTo>
                      <a:pt x="85545" y="3982"/>
                    </a:lnTo>
                    <a:lnTo>
                      <a:pt x="83480" y="4425"/>
                    </a:lnTo>
                    <a:lnTo>
                      <a:pt x="80973" y="4720"/>
                    </a:lnTo>
                    <a:lnTo>
                      <a:pt x="76990" y="6637"/>
                    </a:lnTo>
                    <a:lnTo>
                      <a:pt x="66961" y="14306"/>
                    </a:lnTo>
                    <a:lnTo>
                      <a:pt x="64896" y="15486"/>
                    </a:lnTo>
                    <a:lnTo>
                      <a:pt x="62536" y="15486"/>
                    </a:lnTo>
                    <a:lnTo>
                      <a:pt x="61209" y="16666"/>
                    </a:lnTo>
                    <a:lnTo>
                      <a:pt x="58997" y="17551"/>
                    </a:lnTo>
                    <a:lnTo>
                      <a:pt x="54719" y="20649"/>
                    </a:lnTo>
                    <a:lnTo>
                      <a:pt x="52507" y="23156"/>
                    </a:lnTo>
                    <a:lnTo>
                      <a:pt x="51032" y="25368"/>
                    </a:lnTo>
                    <a:lnTo>
                      <a:pt x="49410" y="25368"/>
                    </a:lnTo>
                    <a:lnTo>
                      <a:pt x="48082" y="24778"/>
                    </a:lnTo>
                    <a:lnTo>
                      <a:pt x="43953" y="25073"/>
                    </a:lnTo>
                    <a:lnTo>
                      <a:pt x="41888" y="25811"/>
                    </a:lnTo>
                    <a:lnTo>
                      <a:pt x="39675" y="28023"/>
                    </a:lnTo>
                    <a:lnTo>
                      <a:pt x="36873" y="31858"/>
                    </a:lnTo>
                    <a:lnTo>
                      <a:pt x="35693" y="32890"/>
                    </a:lnTo>
                    <a:lnTo>
                      <a:pt x="33481" y="34070"/>
                    </a:lnTo>
                    <a:lnTo>
                      <a:pt x="30826" y="34955"/>
                    </a:lnTo>
                    <a:lnTo>
                      <a:pt x="27581" y="36430"/>
                    </a:lnTo>
                    <a:lnTo>
                      <a:pt x="26106" y="36430"/>
                    </a:lnTo>
                    <a:lnTo>
                      <a:pt x="24779" y="36725"/>
                    </a:lnTo>
                    <a:lnTo>
                      <a:pt x="23599" y="36135"/>
                    </a:lnTo>
                    <a:lnTo>
                      <a:pt x="23156" y="34808"/>
                    </a:lnTo>
                    <a:lnTo>
                      <a:pt x="21534" y="33923"/>
                    </a:lnTo>
                    <a:lnTo>
                      <a:pt x="17551" y="33480"/>
                    </a:lnTo>
                    <a:lnTo>
                      <a:pt x="11652" y="32448"/>
                    </a:lnTo>
                    <a:lnTo>
                      <a:pt x="2508" y="32448"/>
                    </a:lnTo>
                    <a:lnTo>
                      <a:pt x="5752" y="38053"/>
                    </a:lnTo>
                    <a:lnTo>
                      <a:pt x="8112" y="42182"/>
                    </a:lnTo>
                    <a:lnTo>
                      <a:pt x="10767" y="46902"/>
                    </a:lnTo>
                    <a:lnTo>
                      <a:pt x="12979" y="50737"/>
                    </a:lnTo>
                    <a:lnTo>
                      <a:pt x="16372" y="56637"/>
                    </a:lnTo>
                    <a:lnTo>
                      <a:pt x="19322" y="61651"/>
                    </a:lnTo>
                    <a:lnTo>
                      <a:pt x="22419" y="66961"/>
                    </a:lnTo>
                    <a:lnTo>
                      <a:pt x="25959" y="73008"/>
                    </a:lnTo>
                    <a:lnTo>
                      <a:pt x="24779" y="74631"/>
                    </a:lnTo>
                    <a:lnTo>
                      <a:pt x="23894" y="75811"/>
                    </a:lnTo>
                    <a:lnTo>
                      <a:pt x="23894" y="77875"/>
                    </a:lnTo>
                    <a:lnTo>
                      <a:pt x="22566" y="79055"/>
                    </a:lnTo>
                    <a:lnTo>
                      <a:pt x="21091" y="79793"/>
                    </a:lnTo>
                    <a:lnTo>
                      <a:pt x="19322" y="81563"/>
                    </a:lnTo>
                    <a:lnTo>
                      <a:pt x="18142" y="83037"/>
                    </a:lnTo>
                    <a:lnTo>
                      <a:pt x="18142" y="99262"/>
                    </a:lnTo>
                    <a:lnTo>
                      <a:pt x="17109" y="101916"/>
                    </a:lnTo>
                    <a:lnTo>
                      <a:pt x="16224" y="103244"/>
                    </a:lnTo>
                    <a:lnTo>
                      <a:pt x="15634" y="104276"/>
                    </a:lnTo>
                    <a:lnTo>
                      <a:pt x="16962" y="106784"/>
                    </a:lnTo>
                    <a:lnTo>
                      <a:pt x="18289" y="111946"/>
                    </a:lnTo>
                    <a:lnTo>
                      <a:pt x="19322" y="112978"/>
                    </a:lnTo>
                    <a:lnTo>
                      <a:pt x="20502" y="115043"/>
                    </a:lnTo>
                    <a:lnTo>
                      <a:pt x="21091" y="117108"/>
                    </a:lnTo>
                    <a:lnTo>
                      <a:pt x="20796" y="117845"/>
                    </a:lnTo>
                    <a:lnTo>
                      <a:pt x="18436" y="118730"/>
                    </a:lnTo>
                    <a:lnTo>
                      <a:pt x="17551" y="119615"/>
                    </a:lnTo>
                    <a:lnTo>
                      <a:pt x="17257" y="122565"/>
                    </a:lnTo>
                    <a:lnTo>
                      <a:pt x="16224" y="123598"/>
                    </a:lnTo>
                    <a:lnTo>
                      <a:pt x="14454" y="124925"/>
                    </a:lnTo>
                    <a:lnTo>
                      <a:pt x="13274" y="126547"/>
                    </a:lnTo>
                    <a:lnTo>
                      <a:pt x="12389" y="127580"/>
                    </a:lnTo>
                    <a:lnTo>
                      <a:pt x="11505" y="128170"/>
                    </a:lnTo>
                    <a:lnTo>
                      <a:pt x="11062" y="130087"/>
                    </a:lnTo>
                    <a:lnTo>
                      <a:pt x="10472" y="132005"/>
                    </a:lnTo>
                    <a:lnTo>
                      <a:pt x="8260" y="133332"/>
                    </a:lnTo>
                    <a:lnTo>
                      <a:pt x="7817" y="135839"/>
                    </a:lnTo>
                    <a:lnTo>
                      <a:pt x="7817" y="137904"/>
                    </a:lnTo>
                    <a:lnTo>
                      <a:pt x="8997" y="139969"/>
                    </a:lnTo>
                    <a:lnTo>
                      <a:pt x="12684" y="144246"/>
                    </a:lnTo>
                    <a:lnTo>
                      <a:pt x="13127" y="145279"/>
                    </a:lnTo>
                    <a:lnTo>
                      <a:pt x="10914" y="147786"/>
                    </a:lnTo>
                    <a:lnTo>
                      <a:pt x="9734" y="149556"/>
                    </a:lnTo>
                    <a:lnTo>
                      <a:pt x="8112" y="152506"/>
                    </a:lnTo>
                    <a:lnTo>
                      <a:pt x="8112" y="152506"/>
                    </a:lnTo>
                    <a:lnTo>
                      <a:pt x="9734" y="155456"/>
                    </a:lnTo>
                    <a:lnTo>
                      <a:pt x="10472" y="155456"/>
                    </a:lnTo>
                    <a:lnTo>
                      <a:pt x="11652" y="156488"/>
                    </a:lnTo>
                    <a:lnTo>
                      <a:pt x="12537" y="156931"/>
                    </a:lnTo>
                    <a:lnTo>
                      <a:pt x="12979" y="157373"/>
                    </a:lnTo>
                    <a:lnTo>
                      <a:pt x="13569" y="158110"/>
                    </a:lnTo>
                    <a:lnTo>
                      <a:pt x="14749" y="159143"/>
                    </a:lnTo>
                    <a:lnTo>
                      <a:pt x="16372" y="160028"/>
                    </a:lnTo>
                    <a:lnTo>
                      <a:pt x="16962" y="161503"/>
                    </a:lnTo>
                    <a:lnTo>
                      <a:pt x="16962" y="163125"/>
                    </a:lnTo>
                    <a:lnTo>
                      <a:pt x="17551" y="163568"/>
                    </a:lnTo>
                    <a:lnTo>
                      <a:pt x="19911" y="164010"/>
                    </a:lnTo>
                    <a:lnTo>
                      <a:pt x="21829" y="164010"/>
                    </a:lnTo>
                    <a:lnTo>
                      <a:pt x="22714" y="164748"/>
                    </a:lnTo>
                    <a:lnTo>
                      <a:pt x="22419" y="165338"/>
                    </a:lnTo>
                    <a:lnTo>
                      <a:pt x="21976" y="165928"/>
                    </a:lnTo>
                    <a:lnTo>
                      <a:pt x="21239" y="166813"/>
                    </a:lnTo>
                    <a:lnTo>
                      <a:pt x="20354" y="167697"/>
                    </a:lnTo>
                    <a:lnTo>
                      <a:pt x="20796" y="169025"/>
                    </a:lnTo>
                    <a:lnTo>
                      <a:pt x="21829" y="170500"/>
                    </a:lnTo>
                    <a:lnTo>
                      <a:pt x="23451" y="170795"/>
                    </a:lnTo>
                    <a:lnTo>
                      <a:pt x="25221" y="171237"/>
                    </a:lnTo>
                    <a:lnTo>
                      <a:pt x="26696" y="171237"/>
                    </a:lnTo>
                    <a:lnTo>
                      <a:pt x="27728" y="171827"/>
                    </a:lnTo>
                    <a:lnTo>
                      <a:pt x="27728" y="173450"/>
                    </a:lnTo>
                    <a:lnTo>
                      <a:pt x="27286" y="173745"/>
                    </a:lnTo>
                    <a:lnTo>
                      <a:pt x="26106" y="173745"/>
                    </a:lnTo>
                    <a:lnTo>
                      <a:pt x="25074" y="174187"/>
                    </a:lnTo>
                    <a:lnTo>
                      <a:pt x="24779" y="174482"/>
                    </a:lnTo>
                    <a:lnTo>
                      <a:pt x="24779" y="175072"/>
                    </a:lnTo>
                    <a:lnTo>
                      <a:pt x="23894" y="175662"/>
                    </a:lnTo>
                    <a:lnTo>
                      <a:pt x="22566" y="176252"/>
                    </a:lnTo>
                    <a:lnTo>
                      <a:pt x="20649" y="176252"/>
                    </a:lnTo>
                    <a:lnTo>
                      <a:pt x="19469" y="176694"/>
                    </a:lnTo>
                    <a:lnTo>
                      <a:pt x="18879" y="177284"/>
                    </a:lnTo>
                    <a:lnTo>
                      <a:pt x="19764" y="177727"/>
                    </a:lnTo>
                    <a:lnTo>
                      <a:pt x="20502" y="178612"/>
                    </a:lnTo>
                    <a:lnTo>
                      <a:pt x="20796" y="179202"/>
                    </a:lnTo>
                    <a:lnTo>
                      <a:pt x="20796" y="180382"/>
                    </a:lnTo>
                    <a:lnTo>
                      <a:pt x="20502" y="180972"/>
                    </a:lnTo>
                    <a:lnTo>
                      <a:pt x="18584" y="180972"/>
                    </a:lnTo>
                    <a:lnTo>
                      <a:pt x="16962" y="179939"/>
                    </a:lnTo>
                    <a:lnTo>
                      <a:pt x="16077" y="179497"/>
                    </a:lnTo>
                    <a:lnTo>
                      <a:pt x="16077" y="179792"/>
                    </a:lnTo>
                    <a:lnTo>
                      <a:pt x="16519" y="182447"/>
                    </a:lnTo>
                    <a:lnTo>
                      <a:pt x="15634" y="183332"/>
                    </a:lnTo>
                    <a:lnTo>
                      <a:pt x="13569" y="184364"/>
                    </a:lnTo>
                    <a:lnTo>
                      <a:pt x="11799" y="185839"/>
                    </a:lnTo>
                    <a:lnTo>
                      <a:pt x="10030" y="188346"/>
                    </a:lnTo>
                    <a:lnTo>
                      <a:pt x="7080" y="192033"/>
                    </a:lnTo>
                    <a:lnTo>
                      <a:pt x="6047" y="193066"/>
                    </a:lnTo>
                    <a:lnTo>
                      <a:pt x="5605" y="194393"/>
                    </a:lnTo>
                    <a:lnTo>
                      <a:pt x="3835" y="194836"/>
                    </a:lnTo>
                    <a:lnTo>
                      <a:pt x="590" y="197343"/>
                    </a:lnTo>
                    <a:lnTo>
                      <a:pt x="0" y="198671"/>
                    </a:lnTo>
                    <a:lnTo>
                      <a:pt x="590" y="199850"/>
                    </a:lnTo>
                    <a:lnTo>
                      <a:pt x="2213" y="200883"/>
                    </a:lnTo>
                    <a:lnTo>
                      <a:pt x="3245" y="202358"/>
                    </a:lnTo>
                    <a:lnTo>
                      <a:pt x="3540" y="204275"/>
                    </a:lnTo>
                    <a:lnTo>
                      <a:pt x="3540" y="205455"/>
                    </a:lnTo>
                    <a:lnTo>
                      <a:pt x="3540" y="205455"/>
                    </a:lnTo>
                    <a:lnTo>
                      <a:pt x="3982" y="208553"/>
                    </a:lnTo>
                    <a:lnTo>
                      <a:pt x="7522" y="212682"/>
                    </a:lnTo>
                    <a:lnTo>
                      <a:pt x="8702" y="217255"/>
                    </a:lnTo>
                    <a:lnTo>
                      <a:pt x="9587" y="217844"/>
                    </a:lnTo>
                    <a:lnTo>
                      <a:pt x="14454" y="220204"/>
                    </a:lnTo>
                    <a:lnTo>
                      <a:pt x="14454" y="220794"/>
                    </a:lnTo>
                    <a:lnTo>
                      <a:pt x="13864" y="221679"/>
                    </a:lnTo>
                    <a:lnTo>
                      <a:pt x="13127" y="222859"/>
                    </a:lnTo>
                    <a:lnTo>
                      <a:pt x="13569" y="224481"/>
                    </a:lnTo>
                    <a:lnTo>
                      <a:pt x="14454" y="226694"/>
                    </a:lnTo>
                    <a:lnTo>
                      <a:pt x="14749" y="228759"/>
                    </a:lnTo>
                    <a:lnTo>
                      <a:pt x="15339" y="230824"/>
                    </a:lnTo>
                    <a:lnTo>
                      <a:pt x="15929" y="233921"/>
                    </a:lnTo>
                    <a:lnTo>
                      <a:pt x="16224" y="236723"/>
                    </a:lnTo>
                    <a:lnTo>
                      <a:pt x="17404" y="241001"/>
                    </a:lnTo>
                    <a:lnTo>
                      <a:pt x="17699" y="243655"/>
                    </a:lnTo>
                    <a:lnTo>
                      <a:pt x="17699" y="245278"/>
                    </a:lnTo>
                    <a:lnTo>
                      <a:pt x="18731" y="246753"/>
                    </a:lnTo>
                    <a:lnTo>
                      <a:pt x="20649" y="248523"/>
                    </a:lnTo>
                    <a:lnTo>
                      <a:pt x="23304" y="250440"/>
                    </a:lnTo>
                    <a:lnTo>
                      <a:pt x="25369" y="252652"/>
                    </a:lnTo>
                    <a:lnTo>
                      <a:pt x="26991" y="254127"/>
                    </a:lnTo>
                    <a:lnTo>
                      <a:pt x="28908" y="255307"/>
                    </a:lnTo>
                    <a:lnTo>
                      <a:pt x="30383" y="256340"/>
                    </a:lnTo>
                    <a:lnTo>
                      <a:pt x="30973" y="257077"/>
                    </a:lnTo>
                    <a:lnTo>
                      <a:pt x="30973" y="257667"/>
                    </a:lnTo>
                    <a:lnTo>
                      <a:pt x="30531" y="258257"/>
                    </a:lnTo>
                    <a:lnTo>
                      <a:pt x="28171" y="261059"/>
                    </a:lnTo>
                    <a:lnTo>
                      <a:pt x="24926" y="265337"/>
                    </a:lnTo>
                    <a:lnTo>
                      <a:pt x="24926" y="265927"/>
                    </a:lnTo>
                    <a:lnTo>
                      <a:pt x="28023" y="269024"/>
                    </a:lnTo>
                    <a:lnTo>
                      <a:pt x="28466" y="270204"/>
                    </a:lnTo>
                    <a:lnTo>
                      <a:pt x="28466" y="271974"/>
                    </a:lnTo>
                    <a:lnTo>
                      <a:pt x="27433" y="274039"/>
                    </a:lnTo>
                    <a:lnTo>
                      <a:pt x="24041" y="274776"/>
                    </a:lnTo>
                    <a:lnTo>
                      <a:pt x="23304" y="275366"/>
                    </a:lnTo>
                    <a:lnTo>
                      <a:pt x="23304" y="276103"/>
                    </a:lnTo>
                    <a:lnTo>
                      <a:pt x="24041" y="276989"/>
                    </a:lnTo>
                    <a:lnTo>
                      <a:pt x="24041" y="279053"/>
                    </a:lnTo>
                    <a:lnTo>
                      <a:pt x="25074" y="281413"/>
                    </a:lnTo>
                    <a:lnTo>
                      <a:pt x="24484" y="282151"/>
                    </a:lnTo>
                    <a:lnTo>
                      <a:pt x="23304" y="283183"/>
                    </a:lnTo>
                    <a:lnTo>
                      <a:pt x="23304" y="284216"/>
                    </a:lnTo>
                    <a:lnTo>
                      <a:pt x="23599" y="285395"/>
                    </a:lnTo>
                    <a:lnTo>
                      <a:pt x="24926" y="286280"/>
                    </a:lnTo>
                    <a:lnTo>
                      <a:pt x="30088" y="289525"/>
                    </a:lnTo>
                    <a:lnTo>
                      <a:pt x="30531" y="289968"/>
                    </a:lnTo>
                    <a:lnTo>
                      <a:pt x="30531" y="290263"/>
                    </a:lnTo>
                    <a:lnTo>
                      <a:pt x="28466" y="292475"/>
                    </a:lnTo>
                    <a:lnTo>
                      <a:pt x="28466" y="297342"/>
                    </a:lnTo>
                    <a:lnTo>
                      <a:pt x="29203" y="297932"/>
                    </a:lnTo>
                    <a:lnTo>
                      <a:pt x="31711" y="298670"/>
                    </a:lnTo>
                    <a:lnTo>
                      <a:pt x="34956" y="303537"/>
                    </a:lnTo>
                    <a:lnTo>
                      <a:pt x="38053" y="308109"/>
                    </a:lnTo>
                    <a:lnTo>
                      <a:pt x="38053" y="312091"/>
                    </a:lnTo>
                    <a:lnTo>
                      <a:pt x="38348" y="316811"/>
                    </a:lnTo>
                    <a:lnTo>
                      <a:pt x="40265" y="320498"/>
                    </a:lnTo>
                    <a:lnTo>
                      <a:pt x="40560" y="323448"/>
                    </a:lnTo>
                    <a:lnTo>
                      <a:pt x="41150" y="326840"/>
                    </a:lnTo>
                    <a:lnTo>
                      <a:pt x="43510" y="328905"/>
                    </a:lnTo>
                    <a:lnTo>
                      <a:pt x="44395" y="332888"/>
                    </a:lnTo>
                    <a:lnTo>
                      <a:pt x="44690" y="334953"/>
                    </a:lnTo>
                    <a:lnTo>
                      <a:pt x="44690" y="336428"/>
                    </a:lnTo>
                    <a:lnTo>
                      <a:pt x="46312" y="340852"/>
                    </a:lnTo>
                    <a:lnTo>
                      <a:pt x="46312" y="349849"/>
                    </a:lnTo>
                    <a:lnTo>
                      <a:pt x="47935" y="350734"/>
                    </a:lnTo>
                    <a:lnTo>
                      <a:pt x="48672" y="351324"/>
                    </a:lnTo>
                    <a:lnTo>
                      <a:pt x="50885" y="351619"/>
                    </a:lnTo>
                    <a:lnTo>
                      <a:pt x="54277" y="351619"/>
                    </a:lnTo>
                    <a:lnTo>
                      <a:pt x="60029" y="350734"/>
                    </a:lnTo>
                    <a:lnTo>
                      <a:pt x="64454" y="349849"/>
                    </a:lnTo>
                    <a:lnTo>
                      <a:pt x="65339" y="348522"/>
                    </a:lnTo>
                    <a:lnTo>
                      <a:pt x="68141" y="345129"/>
                    </a:lnTo>
                    <a:lnTo>
                      <a:pt x="68731" y="342475"/>
                    </a:lnTo>
                    <a:lnTo>
                      <a:pt x="69911" y="341295"/>
                    </a:lnTo>
                    <a:lnTo>
                      <a:pt x="74926" y="338492"/>
                    </a:lnTo>
                    <a:lnTo>
                      <a:pt x="75811" y="336722"/>
                    </a:lnTo>
                    <a:lnTo>
                      <a:pt x="76253" y="334657"/>
                    </a:lnTo>
                    <a:lnTo>
                      <a:pt x="77286" y="333183"/>
                    </a:lnTo>
                    <a:lnTo>
                      <a:pt x="79203" y="332888"/>
                    </a:lnTo>
                    <a:lnTo>
                      <a:pt x="82595" y="331560"/>
                    </a:lnTo>
                    <a:lnTo>
                      <a:pt x="86282" y="330380"/>
                    </a:lnTo>
                    <a:lnTo>
                      <a:pt x="87462" y="328758"/>
                    </a:lnTo>
                    <a:lnTo>
                      <a:pt x="88495" y="325808"/>
                    </a:lnTo>
                    <a:lnTo>
                      <a:pt x="89380" y="322563"/>
                    </a:lnTo>
                    <a:lnTo>
                      <a:pt x="90117" y="321826"/>
                    </a:lnTo>
                    <a:lnTo>
                      <a:pt x="91297" y="321826"/>
                    </a:lnTo>
                    <a:lnTo>
                      <a:pt x="93215" y="322711"/>
                    </a:lnTo>
                    <a:lnTo>
                      <a:pt x="94247" y="323891"/>
                    </a:lnTo>
                    <a:lnTo>
                      <a:pt x="99409" y="327725"/>
                    </a:lnTo>
                    <a:lnTo>
                      <a:pt x="101769" y="329938"/>
                    </a:lnTo>
                    <a:lnTo>
                      <a:pt x="103981" y="330233"/>
                    </a:lnTo>
                    <a:lnTo>
                      <a:pt x="108406" y="329790"/>
                    </a:lnTo>
                    <a:lnTo>
                      <a:pt x="109291" y="329790"/>
                    </a:lnTo>
                    <a:lnTo>
                      <a:pt x="120501" y="330085"/>
                    </a:lnTo>
                    <a:lnTo>
                      <a:pt x="122270" y="330085"/>
                    </a:lnTo>
                    <a:lnTo>
                      <a:pt x="126105" y="331265"/>
                    </a:lnTo>
                    <a:lnTo>
                      <a:pt x="128318" y="332003"/>
                    </a:lnTo>
                    <a:lnTo>
                      <a:pt x="129792" y="332445"/>
                    </a:lnTo>
                    <a:lnTo>
                      <a:pt x="132300" y="333625"/>
                    </a:lnTo>
                    <a:lnTo>
                      <a:pt x="134512" y="337460"/>
                    </a:lnTo>
                    <a:lnTo>
                      <a:pt x="135692" y="340557"/>
                    </a:lnTo>
                    <a:lnTo>
                      <a:pt x="136577" y="343360"/>
                    </a:lnTo>
                    <a:lnTo>
                      <a:pt x="138495" y="348227"/>
                    </a:lnTo>
                    <a:lnTo>
                      <a:pt x="139822" y="349997"/>
                    </a:lnTo>
                    <a:lnTo>
                      <a:pt x="140264" y="349112"/>
                    </a:lnTo>
                    <a:lnTo>
                      <a:pt x="141297" y="343802"/>
                    </a:lnTo>
                    <a:lnTo>
                      <a:pt x="142772" y="340705"/>
                    </a:lnTo>
                    <a:lnTo>
                      <a:pt x="144837" y="337312"/>
                    </a:lnTo>
                    <a:lnTo>
                      <a:pt x="148966" y="329348"/>
                    </a:lnTo>
                    <a:lnTo>
                      <a:pt x="150441" y="328168"/>
                    </a:lnTo>
                    <a:lnTo>
                      <a:pt x="152064" y="327578"/>
                    </a:lnTo>
                    <a:lnTo>
                      <a:pt x="153244" y="327578"/>
                    </a:lnTo>
                    <a:lnTo>
                      <a:pt x="154423" y="328168"/>
                    </a:lnTo>
                    <a:lnTo>
                      <a:pt x="155898" y="328168"/>
                    </a:lnTo>
                    <a:lnTo>
                      <a:pt x="156931" y="327578"/>
                    </a:lnTo>
                    <a:lnTo>
                      <a:pt x="178907" y="327578"/>
                    </a:lnTo>
                    <a:lnTo>
                      <a:pt x="179349" y="328758"/>
                    </a:lnTo>
                    <a:lnTo>
                      <a:pt x="181119" y="331708"/>
                    </a:lnTo>
                    <a:lnTo>
                      <a:pt x="183184" y="333330"/>
                    </a:lnTo>
                    <a:lnTo>
                      <a:pt x="183627" y="333773"/>
                    </a:lnTo>
                    <a:lnTo>
                      <a:pt x="184217" y="332445"/>
                    </a:lnTo>
                    <a:lnTo>
                      <a:pt x="185839" y="327136"/>
                    </a:lnTo>
                    <a:lnTo>
                      <a:pt x="188199" y="319466"/>
                    </a:lnTo>
                    <a:lnTo>
                      <a:pt x="190559" y="311501"/>
                    </a:lnTo>
                    <a:lnTo>
                      <a:pt x="193361" y="302062"/>
                    </a:lnTo>
                    <a:lnTo>
                      <a:pt x="193361" y="288345"/>
                    </a:lnTo>
                    <a:lnTo>
                      <a:pt x="197343" y="282593"/>
                    </a:lnTo>
                    <a:lnTo>
                      <a:pt x="200146" y="278463"/>
                    </a:lnTo>
                    <a:lnTo>
                      <a:pt x="202653" y="274629"/>
                    </a:lnTo>
                    <a:lnTo>
                      <a:pt x="205160" y="267992"/>
                    </a:lnTo>
                    <a:lnTo>
                      <a:pt x="206783" y="263567"/>
                    </a:lnTo>
                    <a:lnTo>
                      <a:pt x="213125" y="262534"/>
                    </a:lnTo>
                    <a:lnTo>
                      <a:pt x="224039" y="260175"/>
                    </a:lnTo>
                    <a:lnTo>
                      <a:pt x="229497" y="258995"/>
                    </a:lnTo>
                    <a:lnTo>
                      <a:pt x="240853" y="256635"/>
                    </a:lnTo>
                    <a:lnTo>
                      <a:pt x="252505" y="254127"/>
                    </a:lnTo>
                    <a:lnTo>
                      <a:pt x="264747" y="254127"/>
                    </a:lnTo>
                    <a:lnTo>
                      <a:pt x="276546" y="253832"/>
                    </a:lnTo>
                    <a:lnTo>
                      <a:pt x="285691" y="259289"/>
                    </a:lnTo>
                    <a:lnTo>
                      <a:pt x="292623" y="263567"/>
                    </a:lnTo>
                    <a:lnTo>
                      <a:pt x="300292" y="268139"/>
                    </a:lnTo>
                    <a:lnTo>
                      <a:pt x="300882" y="269172"/>
                    </a:lnTo>
                    <a:lnTo>
                      <a:pt x="301472" y="273006"/>
                    </a:lnTo>
                    <a:lnTo>
                      <a:pt x="300882" y="277431"/>
                    </a:lnTo>
                    <a:lnTo>
                      <a:pt x="302652" y="277136"/>
                    </a:lnTo>
                    <a:lnTo>
                      <a:pt x="303390" y="276103"/>
                    </a:lnTo>
                    <a:lnTo>
                      <a:pt x="304570" y="274629"/>
                    </a:lnTo>
                    <a:lnTo>
                      <a:pt x="306192" y="274186"/>
                    </a:lnTo>
                    <a:lnTo>
                      <a:pt x="308109" y="273596"/>
                    </a:lnTo>
                    <a:lnTo>
                      <a:pt x="308847" y="272564"/>
                    </a:lnTo>
                    <a:lnTo>
                      <a:pt x="304422" y="268581"/>
                    </a:lnTo>
                    <a:lnTo>
                      <a:pt x="301767" y="266222"/>
                    </a:lnTo>
                    <a:lnTo>
                      <a:pt x="303390" y="262977"/>
                    </a:lnTo>
                    <a:lnTo>
                      <a:pt x="306044" y="257520"/>
                    </a:lnTo>
                    <a:lnTo>
                      <a:pt x="308552" y="252210"/>
                    </a:lnTo>
                    <a:lnTo>
                      <a:pt x="310469" y="248228"/>
                    </a:lnTo>
                    <a:lnTo>
                      <a:pt x="310912" y="247490"/>
                    </a:lnTo>
                    <a:lnTo>
                      <a:pt x="312534" y="247195"/>
                    </a:lnTo>
                    <a:lnTo>
                      <a:pt x="312239" y="245130"/>
                    </a:lnTo>
                    <a:lnTo>
                      <a:pt x="312239" y="243803"/>
                    </a:lnTo>
                    <a:lnTo>
                      <a:pt x="310764" y="243803"/>
                    </a:lnTo>
                    <a:lnTo>
                      <a:pt x="312239" y="238788"/>
                    </a:lnTo>
                    <a:lnTo>
                      <a:pt x="314451" y="231856"/>
                    </a:lnTo>
                    <a:lnTo>
                      <a:pt x="316221" y="226546"/>
                    </a:lnTo>
                    <a:lnTo>
                      <a:pt x="316811" y="225661"/>
                    </a:lnTo>
                    <a:lnTo>
                      <a:pt x="317991" y="225367"/>
                    </a:lnTo>
                    <a:lnTo>
                      <a:pt x="318286" y="224777"/>
                    </a:lnTo>
                    <a:lnTo>
                      <a:pt x="316811" y="223892"/>
                    </a:lnTo>
                    <a:close/>
                    <a:moveTo>
                      <a:pt x="18584" y="172417"/>
                    </a:moveTo>
                    <a:lnTo>
                      <a:pt x="19469" y="171975"/>
                    </a:lnTo>
                    <a:lnTo>
                      <a:pt x="20502" y="172417"/>
                    </a:lnTo>
                    <a:lnTo>
                      <a:pt x="21091" y="172417"/>
                    </a:lnTo>
                    <a:lnTo>
                      <a:pt x="21091" y="171532"/>
                    </a:lnTo>
                    <a:lnTo>
                      <a:pt x="19469" y="170795"/>
                    </a:lnTo>
                    <a:lnTo>
                      <a:pt x="17699" y="169025"/>
                    </a:lnTo>
                    <a:lnTo>
                      <a:pt x="16077" y="168287"/>
                    </a:lnTo>
                    <a:lnTo>
                      <a:pt x="15487" y="168287"/>
                    </a:lnTo>
                    <a:lnTo>
                      <a:pt x="15487" y="169615"/>
                    </a:lnTo>
                    <a:lnTo>
                      <a:pt x="15044" y="170795"/>
                    </a:lnTo>
                    <a:lnTo>
                      <a:pt x="14749" y="171975"/>
                    </a:lnTo>
                    <a:lnTo>
                      <a:pt x="16962" y="171975"/>
                    </a:lnTo>
                    <a:lnTo>
                      <a:pt x="18731" y="172417"/>
                    </a:lnTo>
                    <a:close/>
                  </a:path>
                </a:pathLst>
              </a:custGeom>
              <a:grpFill/>
              <a:ln w="3175" cap="flat">
                <a:solidFill>
                  <a:schemeClr val="bg2">
                    <a:lumMod val="90000"/>
                  </a:schemeClr>
                </a:solidFill>
                <a:prstDash val="solid"/>
                <a:miter/>
              </a:ln>
            </p:spPr>
            <p:txBody>
              <a:bodyPr rtlCol="0" anchor="ctr"/>
              <a:lstStyle/>
              <a:p>
                <a:endParaRPr lang="en-GB"/>
              </a:p>
            </p:txBody>
          </p:sp>
          <p:sp>
            <p:nvSpPr>
              <p:cNvPr id="228" name="Freeform: Shape 227">
                <a:extLst>
                  <a:ext uri="{FF2B5EF4-FFF2-40B4-BE49-F238E27FC236}">
                    <a16:creationId xmlns:a16="http://schemas.microsoft.com/office/drawing/2014/main" id="{D163A41E-A1E0-AF19-C1EC-60FA36953617}"/>
                  </a:ext>
                </a:extLst>
              </p:cNvPr>
              <p:cNvSpPr/>
              <p:nvPr/>
            </p:nvSpPr>
            <p:spPr>
              <a:xfrm>
                <a:off x="8768984" y="4164032"/>
                <a:ext cx="32595" cy="25810"/>
              </a:xfrm>
              <a:custGeom>
                <a:avLst/>
                <a:gdLst>
                  <a:gd name="connsiteX0" fmla="*/ 25663 w 32595"/>
                  <a:gd name="connsiteY0" fmla="*/ 147 h 25810"/>
                  <a:gd name="connsiteX1" fmla="*/ 24336 w 32595"/>
                  <a:gd name="connsiteY1" fmla="*/ 147 h 25810"/>
                  <a:gd name="connsiteX2" fmla="*/ 20353 w 32595"/>
                  <a:gd name="connsiteY2" fmla="*/ 1917 h 25810"/>
                  <a:gd name="connsiteX3" fmla="*/ 17699 w 32595"/>
                  <a:gd name="connsiteY3" fmla="*/ 3687 h 25810"/>
                  <a:gd name="connsiteX4" fmla="*/ 15192 w 32595"/>
                  <a:gd name="connsiteY4" fmla="*/ 5900 h 25810"/>
                  <a:gd name="connsiteX5" fmla="*/ 12536 w 32595"/>
                  <a:gd name="connsiteY5" fmla="*/ 7817 h 25810"/>
                  <a:gd name="connsiteX6" fmla="*/ 9439 w 32595"/>
                  <a:gd name="connsiteY6" fmla="*/ 9439 h 25810"/>
                  <a:gd name="connsiteX7" fmla="*/ 6194 w 32595"/>
                  <a:gd name="connsiteY7" fmla="*/ 10767 h 25810"/>
                  <a:gd name="connsiteX8" fmla="*/ 2950 w 32595"/>
                  <a:gd name="connsiteY8" fmla="*/ 11209 h 25810"/>
                  <a:gd name="connsiteX9" fmla="*/ 0 w 32595"/>
                  <a:gd name="connsiteY9" fmla="*/ 11209 h 25810"/>
                  <a:gd name="connsiteX10" fmla="*/ 885 w 32595"/>
                  <a:gd name="connsiteY10" fmla="*/ 11947 h 25810"/>
                  <a:gd name="connsiteX11" fmla="*/ 2802 w 32595"/>
                  <a:gd name="connsiteY11" fmla="*/ 12979 h 25810"/>
                  <a:gd name="connsiteX12" fmla="*/ 4277 w 32595"/>
                  <a:gd name="connsiteY12" fmla="*/ 14306 h 25810"/>
                  <a:gd name="connsiteX13" fmla="*/ 5309 w 32595"/>
                  <a:gd name="connsiteY13" fmla="*/ 15929 h 25810"/>
                  <a:gd name="connsiteX14" fmla="*/ 6047 w 32595"/>
                  <a:gd name="connsiteY14" fmla="*/ 17404 h 25810"/>
                  <a:gd name="connsiteX15" fmla="*/ 6047 w 32595"/>
                  <a:gd name="connsiteY15" fmla="*/ 18731 h 25810"/>
                  <a:gd name="connsiteX16" fmla="*/ 6932 w 32595"/>
                  <a:gd name="connsiteY16" fmla="*/ 19764 h 25810"/>
                  <a:gd name="connsiteX17" fmla="*/ 9439 w 32595"/>
                  <a:gd name="connsiteY17" fmla="*/ 19764 h 25810"/>
                  <a:gd name="connsiteX18" fmla="*/ 10177 w 32595"/>
                  <a:gd name="connsiteY18" fmla="*/ 21239 h 25810"/>
                  <a:gd name="connsiteX19" fmla="*/ 11947 w 32595"/>
                  <a:gd name="connsiteY19" fmla="*/ 23598 h 25810"/>
                  <a:gd name="connsiteX20" fmla="*/ 13569 w 32595"/>
                  <a:gd name="connsiteY20" fmla="*/ 25221 h 25810"/>
                  <a:gd name="connsiteX21" fmla="*/ 14454 w 32595"/>
                  <a:gd name="connsiteY21" fmla="*/ 25811 h 25810"/>
                  <a:gd name="connsiteX22" fmla="*/ 15634 w 32595"/>
                  <a:gd name="connsiteY22" fmla="*/ 25516 h 25810"/>
                  <a:gd name="connsiteX23" fmla="*/ 17551 w 32595"/>
                  <a:gd name="connsiteY23" fmla="*/ 24041 h 25810"/>
                  <a:gd name="connsiteX24" fmla="*/ 18879 w 32595"/>
                  <a:gd name="connsiteY24" fmla="*/ 22124 h 25810"/>
                  <a:gd name="connsiteX25" fmla="*/ 19764 w 32595"/>
                  <a:gd name="connsiteY25" fmla="*/ 19616 h 25810"/>
                  <a:gd name="connsiteX26" fmla="*/ 19026 w 32595"/>
                  <a:gd name="connsiteY26" fmla="*/ 19174 h 25810"/>
                  <a:gd name="connsiteX27" fmla="*/ 20206 w 32595"/>
                  <a:gd name="connsiteY27" fmla="*/ 17256 h 25810"/>
                  <a:gd name="connsiteX28" fmla="*/ 20501 w 32595"/>
                  <a:gd name="connsiteY28" fmla="*/ 16224 h 25810"/>
                  <a:gd name="connsiteX29" fmla="*/ 19911 w 32595"/>
                  <a:gd name="connsiteY29" fmla="*/ 15339 h 25810"/>
                  <a:gd name="connsiteX30" fmla="*/ 19174 w 32595"/>
                  <a:gd name="connsiteY30" fmla="*/ 14454 h 25810"/>
                  <a:gd name="connsiteX31" fmla="*/ 18879 w 32595"/>
                  <a:gd name="connsiteY31" fmla="*/ 12094 h 25810"/>
                  <a:gd name="connsiteX32" fmla="*/ 18436 w 32595"/>
                  <a:gd name="connsiteY32" fmla="*/ 9144 h 25810"/>
                  <a:gd name="connsiteX33" fmla="*/ 18141 w 32595"/>
                  <a:gd name="connsiteY33" fmla="*/ 7817 h 25810"/>
                  <a:gd name="connsiteX34" fmla="*/ 19174 w 32595"/>
                  <a:gd name="connsiteY34" fmla="*/ 6932 h 25810"/>
                  <a:gd name="connsiteX35" fmla="*/ 21239 w 32595"/>
                  <a:gd name="connsiteY35" fmla="*/ 5752 h 25810"/>
                  <a:gd name="connsiteX36" fmla="*/ 23303 w 32595"/>
                  <a:gd name="connsiteY36" fmla="*/ 4277 h 25810"/>
                  <a:gd name="connsiteX37" fmla="*/ 25516 w 32595"/>
                  <a:gd name="connsiteY37" fmla="*/ 3097 h 25810"/>
                  <a:gd name="connsiteX38" fmla="*/ 26106 w 32595"/>
                  <a:gd name="connsiteY38" fmla="*/ 1475 h 25810"/>
                  <a:gd name="connsiteX39" fmla="*/ 26106 w 32595"/>
                  <a:gd name="connsiteY39" fmla="*/ 0 h 25810"/>
                  <a:gd name="connsiteX40" fmla="*/ 31711 w 32595"/>
                  <a:gd name="connsiteY40" fmla="*/ 14749 h 25810"/>
                  <a:gd name="connsiteX41" fmla="*/ 31415 w 32595"/>
                  <a:gd name="connsiteY41" fmla="*/ 10177 h 25810"/>
                  <a:gd name="connsiteX42" fmla="*/ 30383 w 32595"/>
                  <a:gd name="connsiteY42" fmla="*/ 7080 h 25810"/>
                  <a:gd name="connsiteX43" fmla="*/ 28761 w 32595"/>
                  <a:gd name="connsiteY43" fmla="*/ 4130 h 25810"/>
                  <a:gd name="connsiteX44" fmla="*/ 28023 w 32595"/>
                  <a:gd name="connsiteY44" fmla="*/ 3245 h 25810"/>
                  <a:gd name="connsiteX45" fmla="*/ 25073 w 32595"/>
                  <a:gd name="connsiteY45" fmla="*/ 3245 h 25810"/>
                  <a:gd name="connsiteX46" fmla="*/ 25073 w 32595"/>
                  <a:gd name="connsiteY46" fmla="*/ 8702 h 25810"/>
                  <a:gd name="connsiteX47" fmla="*/ 25663 w 32595"/>
                  <a:gd name="connsiteY47" fmla="*/ 11504 h 25810"/>
                  <a:gd name="connsiteX48" fmla="*/ 27138 w 32595"/>
                  <a:gd name="connsiteY48" fmla="*/ 16519 h 25810"/>
                  <a:gd name="connsiteX49" fmla="*/ 28761 w 32595"/>
                  <a:gd name="connsiteY49" fmla="*/ 17256 h 25810"/>
                  <a:gd name="connsiteX50" fmla="*/ 30678 w 32595"/>
                  <a:gd name="connsiteY50" fmla="*/ 17699 h 25810"/>
                  <a:gd name="connsiteX51" fmla="*/ 31858 w 32595"/>
                  <a:gd name="connsiteY51" fmla="*/ 17699 h 25810"/>
                  <a:gd name="connsiteX52" fmla="*/ 32595 w 32595"/>
                  <a:gd name="connsiteY52" fmla="*/ 17256 h 25810"/>
                  <a:gd name="connsiteX53" fmla="*/ 32595 w 32595"/>
                  <a:gd name="connsiteY53" fmla="*/ 16814 h 25810"/>
                  <a:gd name="connsiteX54" fmla="*/ 31563 w 32595"/>
                  <a:gd name="connsiteY54" fmla="*/ 14897 h 2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2595" h="25810">
                    <a:moveTo>
                      <a:pt x="25663" y="147"/>
                    </a:moveTo>
                    <a:lnTo>
                      <a:pt x="24336" y="147"/>
                    </a:lnTo>
                    <a:lnTo>
                      <a:pt x="20353" y="1917"/>
                    </a:lnTo>
                    <a:lnTo>
                      <a:pt x="17699" y="3687"/>
                    </a:lnTo>
                    <a:lnTo>
                      <a:pt x="15192" y="5900"/>
                    </a:lnTo>
                    <a:lnTo>
                      <a:pt x="12536" y="7817"/>
                    </a:lnTo>
                    <a:lnTo>
                      <a:pt x="9439" y="9439"/>
                    </a:lnTo>
                    <a:lnTo>
                      <a:pt x="6194" y="10767"/>
                    </a:lnTo>
                    <a:lnTo>
                      <a:pt x="2950" y="11209"/>
                    </a:lnTo>
                    <a:lnTo>
                      <a:pt x="0" y="11209"/>
                    </a:lnTo>
                    <a:lnTo>
                      <a:pt x="885" y="11947"/>
                    </a:lnTo>
                    <a:lnTo>
                      <a:pt x="2802" y="12979"/>
                    </a:lnTo>
                    <a:lnTo>
                      <a:pt x="4277" y="14306"/>
                    </a:lnTo>
                    <a:lnTo>
                      <a:pt x="5309" y="15929"/>
                    </a:lnTo>
                    <a:lnTo>
                      <a:pt x="6047" y="17404"/>
                    </a:lnTo>
                    <a:lnTo>
                      <a:pt x="6047" y="18731"/>
                    </a:lnTo>
                    <a:lnTo>
                      <a:pt x="6932" y="19764"/>
                    </a:lnTo>
                    <a:lnTo>
                      <a:pt x="9439" y="19764"/>
                    </a:lnTo>
                    <a:lnTo>
                      <a:pt x="10177" y="21239"/>
                    </a:lnTo>
                    <a:lnTo>
                      <a:pt x="11947" y="23598"/>
                    </a:lnTo>
                    <a:lnTo>
                      <a:pt x="13569" y="25221"/>
                    </a:lnTo>
                    <a:lnTo>
                      <a:pt x="14454" y="25811"/>
                    </a:lnTo>
                    <a:lnTo>
                      <a:pt x="15634" y="25516"/>
                    </a:lnTo>
                    <a:lnTo>
                      <a:pt x="17551" y="24041"/>
                    </a:lnTo>
                    <a:lnTo>
                      <a:pt x="18879" y="22124"/>
                    </a:lnTo>
                    <a:lnTo>
                      <a:pt x="19764" y="19616"/>
                    </a:lnTo>
                    <a:lnTo>
                      <a:pt x="19026" y="19174"/>
                    </a:lnTo>
                    <a:lnTo>
                      <a:pt x="20206" y="17256"/>
                    </a:lnTo>
                    <a:lnTo>
                      <a:pt x="20501" y="16224"/>
                    </a:lnTo>
                    <a:lnTo>
                      <a:pt x="19911" y="15339"/>
                    </a:lnTo>
                    <a:lnTo>
                      <a:pt x="19174" y="14454"/>
                    </a:lnTo>
                    <a:lnTo>
                      <a:pt x="18879" y="12094"/>
                    </a:lnTo>
                    <a:lnTo>
                      <a:pt x="18436" y="9144"/>
                    </a:lnTo>
                    <a:lnTo>
                      <a:pt x="18141" y="7817"/>
                    </a:lnTo>
                    <a:lnTo>
                      <a:pt x="19174" y="6932"/>
                    </a:lnTo>
                    <a:lnTo>
                      <a:pt x="21239" y="5752"/>
                    </a:lnTo>
                    <a:lnTo>
                      <a:pt x="23303" y="4277"/>
                    </a:lnTo>
                    <a:lnTo>
                      <a:pt x="25516" y="3097"/>
                    </a:lnTo>
                    <a:lnTo>
                      <a:pt x="26106" y="1475"/>
                    </a:lnTo>
                    <a:lnTo>
                      <a:pt x="26106" y="0"/>
                    </a:lnTo>
                    <a:close/>
                    <a:moveTo>
                      <a:pt x="31711" y="14749"/>
                    </a:moveTo>
                    <a:lnTo>
                      <a:pt x="31415" y="10177"/>
                    </a:lnTo>
                    <a:lnTo>
                      <a:pt x="30383" y="7080"/>
                    </a:lnTo>
                    <a:lnTo>
                      <a:pt x="28761" y="4130"/>
                    </a:lnTo>
                    <a:lnTo>
                      <a:pt x="28023" y="3245"/>
                    </a:lnTo>
                    <a:lnTo>
                      <a:pt x="25073" y="3245"/>
                    </a:lnTo>
                    <a:lnTo>
                      <a:pt x="25073" y="8702"/>
                    </a:lnTo>
                    <a:lnTo>
                      <a:pt x="25663" y="11504"/>
                    </a:lnTo>
                    <a:lnTo>
                      <a:pt x="27138" y="16519"/>
                    </a:lnTo>
                    <a:lnTo>
                      <a:pt x="28761" y="17256"/>
                    </a:lnTo>
                    <a:lnTo>
                      <a:pt x="30678" y="17699"/>
                    </a:lnTo>
                    <a:lnTo>
                      <a:pt x="31858" y="17699"/>
                    </a:lnTo>
                    <a:lnTo>
                      <a:pt x="32595" y="17256"/>
                    </a:lnTo>
                    <a:lnTo>
                      <a:pt x="32595" y="16814"/>
                    </a:lnTo>
                    <a:lnTo>
                      <a:pt x="31563" y="14897"/>
                    </a:lnTo>
                    <a:close/>
                  </a:path>
                </a:pathLst>
              </a:custGeom>
              <a:grpFill/>
              <a:ln w="3175" cap="flat">
                <a:solidFill>
                  <a:schemeClr val="bg2">
                    <a:lumMod val="90000"/>
                  </a:schemeClr>
                </a:solidFill>
                <a:prstDash val="solid"/>
                <a:miter/>
              </a:ln>
            </p:spPr>
            <p:txBody>
              <a:bodyPr rtlCol="0" anchor="ctr"/>
              <a:lstStyle/>
              <a:p>
                <a:endParaRPr lang="en-GB"/>
              </a:p>
            </p:txBody>
          </p:sp>
          <p:sp>
            <p:nvSpPr>
              <p:cNvPr id="229" name="Freeform: Shape 228">
                <a:extLst>
                  <a:ext uri="{FF2B5EF4-FFF2-40B4-BE49-F238E27FC236}">
                    <a16:creationId xmlns:a16="http://schemas.microsoft.com/office/drawing/2014/main" id="{62147FC7-3A85-6E2D-CAA6-F596801FC688}"/>
                  </a:ext>
                </a:extLst>
              </p:cNvPr>
              <p:cNvSpPr/>
              <p:nvPr/>
            </p:nvSpPr>
            <p:spPr>
              <a:xfrm>
                <a:off x="4093511" y="3422889"/>
                <a:ext cx="5162" cy="3687"/>
              </a:xfrm>
              <a:custGeom>
                <a:avLst/>
                <a:gdLst>
                  <a:gd name="connsiteX0" fmla="*/ 4425 w 5162"/>
                  <a:gd name="connsiteY0" fmla="*/ 0 h 3687"/>
                  <a:gd name="connsiteX1" fmla="*/ 2507 w 5162"/>
                  <a:gd name="connsiteY1" fmla="*/ 2360 h 3687"/>
                  <a:gd name="connsiteX2" fmla="*/ 0 w 5162"/>
                  <a:gd name="connsiteY2" fmla="*/ 3245 h 3687"/>
                  <a:gd name="connsiteX3" fmla="*/ 442 w 5162"/>
                  <a:gd name="connsiteY3" fmla="*/ 3687 h 3687"/>
                  <a:gd name="connsiteX4" fmla="*/ 1180 w 5162"/>
                  <a:gd name="connsiteY4" fmla="*/ 3687 h 3687"/>
                  <a:gd name="connsiteX5" fmla="*/ 3540 w 5162"/>
                  <a:gd name="connsiteY5" fmla="*/ 2802 h 3687"/>
                  <a:gd name="connsiteX6" fmla="*/ 5162 w 5162"/>
                  <a:gd name="connsiteY6" fmla="*/ 147 h 3687"/>
                  <a:gd name="connsiteX7" fmla="*/ 4425 w 5162"/>
                  <a:gd name="connsiteY7" fmla="*/ 0 h 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2" h="3687">
                    <a:moveTo>
                      <a:pt x="4425" y="0"/>
                    </a:moveTo>
                    <a:lnTo>
                      <a:pt x="2507" y="2360"/>
                    </a:lnTo>
                    <a:lnTo>
                      <a:pt x="0" y="3245"/>
                    </a:lnTo>
                    <a:lnTo>
                      <a:pt x="442" y="3687"/>
                    </a:lnTo>
                    <a:lnTo>
                      <a:pt x="1180" y="3687"/>
                    </a:lnTo>
                    <a:lnTo>
                      <a:pt x="3540" y="2802"/>
                    </a:lnTo>
                    <a:lnTo>
                      <a:pt x="5162" y="147"/>
                    </a:lnTo>
                    <a:lnTo>
                      <a:pt x="4425" y="0"/>
                    </a:lnTo>
                    <a:close/>
                  </a:path>
                </a:pathLst>
              </a:custGeom>
              <a:grpFill/>
              <a:ln w="3175" cap="flat">
                <a:solidFill>
                  <a:schemeClr val="bg2">
                    <a:lumMod val="90000"/>
                  </a:schemeClr>
                </a:solidFill>
                <a:prstDash val="solid"/>
                <a:miter/>
              </a:ln>
            </p:spPr>
            <p:txBody>
              <a:bodyPr rtlCol="0" anchor="ctr"/>
              <a:lstStyle/>
              <a:p>
                <a:endParaRPr lang="en-GB"/>
              </a:p>
            </p:txBody>
          </p:sp>
          <p:sp>
            <p:nvSpPr>
              <p:cNvPr id="230" name="Freeform: Shape 229">
                <a:extLst>
                  <a:ext uri="{FF2B5EF4-FFF2-40B4-BE49-F238E27FC236}">
                    <a16:creationId xmlns:a16="http://schemas.microsoft.com/office/drawing/2014/main" id="{0B931820-61D1-6BF6-0CB6-950FEE81EE0A}"/>
                  </a:ext>
                </a:extLst>
              </p:cNvPr>
              <p:cNvSpPr/>
              <p:nvPr/>
            </p:nvSpPr>
            <p:spPr>
              <a:xfrm>
                <a:off x="4145428" y="3824360"/>
                <a:ext cx="2064" cy="1179"/>
              </a:xfrm>
              <a:custGeom>
                <a:avLst/>
                <a:gdLst>
                  <a:gd name="connsiteX0" fmla="*/ 295 w 2064"/>
                  <a:gd name="connsiteY0" fmla="*/ 0 h 1179"/>
                  <a:gd name="connsiteX1" fmla="*/ 147 w 2064"/>
                  <a:gd name="connsiteY1" fmla="*/ 0 h 1179"/>
                  <a:gd name="connsiteX2" fmla="*/ 0 w 2064"/>
                  <a:gd name="connsiteY2" fmla="*/ 148 h 1179"/>
                  <a:gd name="connsiteX3" fmla="*/ 295 w 2064"/>
                  <a:gd name="connsiteY3" fmla="*/ 590 h 1179"/>
                  <a:gd name="connsiteX4" fmla="*/ 442 w 2064"/>
                  <a:gd name="connsiteY4" fmla="*/ 1033 h 1179"/>
                  <a:gd name="connsiteX5" fmla="*/ 885 w 2064"/>
                  <a:gd name="connsiteY5" fmla="*/ 1180 h 1179"/>
                  <a:gd name="connsiteX6" fmla="*/ 1180 w 2064"/>
                  <a:gd name="connsiteY6" fmla="*/ 1180 h 1179"/>
                  <a:gd name="connsiteX7" fmla="*/ 1622 w 2064"/>
                  <a:gd name="connsiteY7" fmla="*/ 885 h 1179"/>
                  <a:gd name="connsiteX8" fmla="*/ 1917 w 2064"/>
                  <a:gd name="connsiteY8" fmla="*/ 590 h 1179"/>
                  <a:gd name="connsiteX9" fmla="*/ 2065 w 2064"/>
                  <a:gd name="connsiteY9" fmla="*/ 295 h 1179"/>
                  <a:gd name="connsiteX10" fmla="*/ 295 w 2064"/>
                  <a:gd name="connsiteY10"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4" h="1179">
                    <a:moveTo>
                      <a:pt x="295" y="0"/>
                    </a:moveTo>
                    <a:lnTo>
                      <a:pt x="147" y="0"/>
                    </a:lnTo>
                    <a:lnTo>
                      <a:pt x="0" y="148"/>
                    </a:lnTo>
                    <a:lnTo>
                      <a:pt x="295" y="590"/>
                    </a:lnTo>
                    <a:lnTo>
                      <a:pt x="442" y="1033"/>
                    </a:lnTo>
                    <a:lnTo>
                      <a:pt x="885" y="1180"/>
                    </a:lnTo>
                    <a:lnTo>
                      <a:pt x="1180" y="1180"/>
                    </a:lnTo>
                    <a:lnTo>
                      <a:pt x="1622" y="885"/>
                    </a:lnTo>
                    <a:lnTo>
                      <a:pt x="1917" y="590"/>
                    </a:lnTo>
                    <a:lnTo>
                      <a:pt x="2065" y="295"/>
                    </a:lnTo>
                    <a:lnTo>
                      <a:pt x="295" y="0"/>
                    </a:lnTo>
                    <a:close/>
                  </a:path>
                </a:pathLst>
              </a:custGeom>
              <a:grpFill/>
              <a:ln w="3175" cap="flat">
                <a:solidFill>
                  <a:schemeClr val="bg2">
                    <a:lumMod val="90000"/>
                  </a:schemeClr>
                </a:solidFill>
                <a:prstDash val="solid"/>
                <a:miter/>
              </a:ln>
            </p:spPr>
            <p:txBody>
              <a:bodyPr rtlCol="0" anchor="ctr"/>
              <a:lstStyle/>
              <a:p>
                <a:endParaRPr lang="en-GB"/>
              </a:p>
            </p:txBody>
          </p:sp>
          <p:sp>
            <p:nvSpPr>
              <p:cNvPr id="231" name="Freeform: Shape 230">
                <a:extLst>
                  <a:ext uri="{FF2B5EF4-FFF2-40B4-BE49-F238E27FC236}">
                    <a16:creationId xmlns:a16="http://schemas.microsoft.com/office/drawing/2014/main" id="{B1965283-8D9D-F4F9-2760-B4C8FEDB22F1}"/>
                  </a:ext>
                </a:extLst>
              </p:cNvPr>
              <p:cNvSpPr/>
              <p:nvPr/>
            </p:nvSpPr>
            <p:spPr>
              <a:xfrm>
                <a:off x="5808392" y="3971409"/>
                <a:ext cx="80235" cy="161650"/>
              </a:xfrm>
              <a:custGeom>
                <a:avLst/>
                <a:gdLst>
                  <a:gd name="connsiteX0" fmla="*/ 80088 w 80235"/>
                  <a:gd name="connsiteY0" fmla="*/ 45575 h 161650"/>
                  <a:gd name="connsiteX1" fmla="*/ 78170 w 80235"/>
                  <a:gd name="connsiteY1" fmla="*/ 42625 h 161650"/>
                  <a:gd name="connsiteX2" fmla="*/ 77875 w 80235"/>
                  <a:gd name="connsiteY2" fmla="*/ 40413 h 161650"/>
                  <a:gd name="connsiteX3" fmla="*/ 77581 w 80235"/>
                  <a:gd name="connsiteY3" fmla="*/ 37168 h 161650"/>
                  <a:gd name="connsiteX4" fmla="*/ 77138 w 80235"/>
                  <a:gd name="connsiteY4" fmla="*/ 34365 h 161650"/>
                  <a:gd name="connsiteX5" fmla="*/ 76696 w 80235"/>
                  <a:gd name="connsiteY5" fmla="*/ 33333 h 161650"/>
                  <a:gd name="connsiteX6" fmla="*/ 75663 w 80235"/>
                  <a:gd name="connsiteY6" fmla="*/ 32448 h 161650"/>
                  <a:gd name="connsiteX7" fmla="*/ 75221 w 80235"/>
                  <a:gd name="connsiteY7" fmla="*/ 31858 h 161650"/>
                  <a:gd name="connsiteX8" fmla="*/ 71238 w 80235"/>
                  <a:gd name="connsiteY8" fmla="*/ 26106 h 161650"/>
                  <a:gd name="connsiteX9" fmla="*/ 71238 w 80235"/>
                  <a:gd name="connsiteY9" fmla="*/ 23304 h 161650"/>
                  <a:gd name="connsiteX10" fmla="*/ 72861 w 80235"/>
                  <a:gd name="connsiteY10" fmla="*/ 19911 h 161650"/>
                  <a:gd name="connsiteX11" fmla="*/ 74040 w 80235"/>
                  <a:gd name="connsiteY11" fmla="*/ 18142 h 161650"/>
                  <a:gd name="connsiteX12" fmla="*/ 72418 w 80235"/>
                  <a:gd name="connsiteY12" fmla="*/ 15782 h 161650"/>
                  <a:gd name="connsiteX13" fmla="*/ 70206 w 80235"/>
                  <a:gd name="connsiteY13" fmla="*/ 14012 h 161650"/>
                  <a:gd name="connsiteX14" fmla="*/ 67846 w 80235"/>
                  <a:gd name="connsiteY14" fmla="*/ 13274 h 161650"/>
                  <a:gd name="connsiteX15" fmla="*/ 66223 w 80235"/>
                  <a:gd name="connsiteY15" fmla="*/ 12094 h 161650"/>
                  <a:gd name="connsiteX16" fmla="*/ 65486 w 80235"/>
                  <a:gd name="connsiteY16" fmla="*/ 10325 h 161650"/>
                  <a:gd name="connsiteX17" fmla="*/ 62389 w 80235"/>
                  <a:gd name="connsiteY17" fmla="*/ 7080 h 161650"/>
                  <a:gd name="connsiteX18" fmla="*/ 55309 w 80235"/>
                  <a:gd name="connsiteY18" fmla="*/ 442 h 161650"/>
                  <a:gd name="connsiteX19" fmla="*/ 54572 w 80235"/>
                  <a:gd name="connsiteY19" fmla="*/ 295 h 161650"/>
                  <a:gd name="connsiteX20" fmla="*/ 53392 w 80235"/>
                  <a:gd name="connsiteY20" fmla="*/ 0 h 161650"/>
                  <a:gd name="connsiteX21" fmla="*/ 51327 w 80235"/>
                  <a:gd name="connsiteY21" fmla="*/ 885 h 161650"/>
                  <a:gd name="connsiteX22" fmla="*/ 50147 w 80235"/>
                  <a:gd name="connsiteY22" fmla="*/ 1917 h 161650"/>
                  <a:gd name="connsiteX23" fmla="*/ 49262 w 80235"/>
                  <a:gd name="connsiteY23" fmla="*/ 2360 h 161650"/>
                  <a:gd name="connsiteX24" fmla="*/ 47935 w 80235"/>
                  <a:gd name="connsiteY24" fmla="*/ 2360 h 161650"/>
                  <a:gd name="connsiteX25" fmla="*/ 44542 w 80235"/>
                  <a:gd name="connsiteY25" fmla="*/ 3245 h 161650"/>
                  <a:gd name="connsiteX26" fmla="*/ 41887 w 80235"/>
                  <a:gd name="connsiteY26" fmla="*/ 4277 h 161650"/>
                  <a:gd name="connsiteX27" fmla="*/ 41887 w 80235"/>
                  <a:gd name="connsiteY27" fmla="*/ 5162 h 161650"/>
                  <a:gd name="connsiteX28" fmla="*/ 43068 w 80235"/>
                  <a:gd name="connsiteY28" fmla="*/ 10177 h 161650"/>
                  <a:gd name="connsiteX29" fmla="*/ 42478 w 80235"/>
                  <a:gd name="connsiteY29" fmla="*/ 12832 h 161650"/>
                  <a:gd name="connsiteX30" fmla="*/ 41887 w 80235"/>
                  <a:gd name="connsiteY30" fmla="*/ 14454 h 161650"/>
                  <a:gd name="connsiteX31" fmla="*/ 39823 w 80235"/>
                  <a:gd name="connsiteY31" fmla="*/ 18289 h 161650"/>
                  <a:gd name="connsiteX32" fmla="*/ 38348 w 80235"/>
                  <a:gd name="connsiteY32" fmla="*/ 19911 h 161650"/>
                  <a:gd name="connsiteX33" fmla="*/ 31858 w 80235"/>
                  <a:gd name="connsiteY33" fmla="*/ 25516 h 161650"/>
                  <a:gd name="connsiteX34" fmla="*/ 28613 w 80235"/>
                  <a:gd name="connsiteY34" fmla="*/ 24779 h 161650"/>
                  <a:gd name="connsiteX35" fmla="*/ 21829 w 80235"/>
                  <a:gd name="connsiteY35" fmla="*/ 25959 h 161650"/>
                  <a:gd name="connsiteX36" fmla="*/ 20796 w 80235"/>
                  <a:gd name="connsiteY36" fmla="*/ 24631 h 161650"/>
                  <a:gd name="connsiteX37" fmla="*/ 19321 w 80235"/>
                  <a:gd name="connsiteY37" fmla="*/ 24484 h 161650"/>
                  <a:gd name="connsiteX38" fmla="*/ 17404 w 80235"/>
                  <a:gd name="connsiteY38" fmla="*/ 24779 h 161650"/>
                  <a:gd name="connsiteX39" fmla="*/ 16667 w 80235"/>
                  <a:gd name="connsiteY39" fmla="*/ 25221 h 161650"/>
                  <a:gd name="connsiteX40" fmla="*/ 16371 w 80235"/>
                  <a:gd name="connsiteY40" fmla="*/ 25811 h 161650"/>
                  <a:gd name="connsiteX41" fmla="*/ 15782 w 80235"/>
                  <a:gd name="connsiteY41" fmla="*/ 26548 h 161650"/>
                  <a:gd name="connsiteX42" fmla="*/ 14454 w 80235"/>
                  <a:gd name="connsiteY42" fmla="*/ 28761 h 161650"/>
                  <a:gd name="connsiteX43" fmla="*/ 13569 w 80235"/>
                  <a:gd name="connsiteY43" fmla="*/ 29351 h 161650"/>
                  <a:gd name="connsiteX44" fmla="*/ 12389 w 80235"/>
                  <a:gd name="connsiteY44" fmla="*/ 29646 h 161650"/>
                  <a:gd name="connsiteX45" fmla="*/ 10914 w 80235"/>
                  <a:gd name="connsiteY45" fmla="*/ 29646 h 161650"/>
                  <a:gd name="connsiteX46" fmla="*/ 10029 w 80235"/>
                  <a:gd name="connsiteY46" fmla="*/ 29793 h 161650"/>
                  <a:gd name="connsiteX47" fmla="*/ 10029 w 80235"/>
                  <a:gd name="connsiteY47" fmla="*/ 30973 h 161650"/>
                  <a:gd name="connsiteX48" fmla="*/ 9734 w 80235"/>
                  <a:gd name="connsiteY48" fmla="*/ 31858 h 161650"/>
                  <a:gd name="connsiteX49" fmla="*/ 8702 w 80235"/>
                  <a:gd name="connsiteY49" fmla="*/ 32301 h 161650"/>
                  <a:gd name="connsiteX50" fmla="*/ 8259 w 80235"/>
                  <a:gd name="connsiteY50" fmla="*/ 33481 h 161650"/>
                  <a:gd name="connsiteX51" fmla="*/ 8407 w 80235"/>
                  <a:gd name="connsiteY51" fmla="*/ 34513 h 161650"/>
                  <a:gd name="connsiteX52" fmla="*/ 7817 w 80235"/>
                  <a:gd name="connsiteY52" fmla="*/ 34956 h 161650"/>
                  <a:gd name="connsiteX53" fmla="*/ 6490 w 80235"/>
                  <a:gd name="connsiteY53" fmla="*/ 34661 h 161650"/>
                  <a:gd name="connsiteX54" fmla="*/ 5752 w 80235"/>
                  <a:gd name="connsiteY54" fmla="*/ 34365 h 161650"/>
                  <a:gd name="connsiteX55" fmla="*/ 5162 w 80235"/>
                  <a:gd name="connsiteY55" fmla="*/ 35693 h 161650"/>
                  <a:gd name="connsiteX56" fmla="*/ 4277 w 80235"/>
                  <a:gd name="connsiteY56" fmla="*/ 36725 h 161650"/>
                  <a:gd name="connsiteX57" fmla="*/ 3540 w 80235"/>
                  <a:gd name="connsiteY57" fmla="*/ 36725 h 161650"/>
                  <a:gd name="connsiteX58" fmla="*/ 2950 w 80235"/>
                  <a:gd name="connsiteY58" fmla="*/ 39528 h 161650"/>
                  <a:gd name="connsiteX59" fmla="*/ 1475 w 80235"/>
                  <a:gd name="connsiteY59" fmla="*/ 42920 h 161650"/>
                  <a:gd name="connsiteX60" fmla="*/ 590 w 80235"/>
                  <a:gd name="connsiteY60" fmla="*/ 44100 h 161650"/>
                  <a:gd name="connsiteX61" fmla="*/ 0 w 80235"/>
                  <a:gd name="connsiteY61" fmla="*/ 52654 h 161650"/>
                  <a:gd name="connsiteX62" fmla="*/ 442 w 80235"/>
                  <a:gd name="connsiteY62" fmla="*/ 53244 h 161650"/>
                  <a:gd name="connsiteX63" fmla="*/ 737 w 80235"/>
                  <a:gd name="connsiteY63" fmla="*/ 53539 h 161650"/>
                  <a:gd name="connsiteX64" fmla="*/ 5162 w 80235"/>
                  <a:gd name="connsiteY64" fmla="*/ 56342 h 161650"/>
                  <a:gd name="connsiteX65" fmla="*/ 10767 w 80235"/>
                  <a:gd name="connsiteY65" fmla="*/ 60176 h 161650"/>
                  <a:gd name="connsiteX66" fmla="*/ 14749 w 80235"/>
                  <a:gd name="connsiteY66" fmla="*/ 62831 h 161650"/>
                  <a:gd name="connsiteX67" fmla="*/ 15192 w 80235"/>
                  <a:gd name="connsiteY67" fmla="*/ 63716 h 161650"/>
                  <a:gd name="connsiteX68" fmla="*/ 15192 w 80235"/>
                  <a:gd name="connsiteY68" fmla="*/ 69321 h 161650"/>
                  <a:gd name="connsiteX69" fmla="*/ 15192 w 80235"/>
                  <a:gd name="connsiteY69" fmla="*/ 74041 h 161650"/>
                  <a:gd name="connsiteX70" fmla="*/ 16076 w 80235"/>
                  <a:gd name="connsiteY70" fmla="*/ 76843 h 161650"/>
                  <a:gd name="connsiteX71" fmla="*/ 16224 w 80235"/>
                  <a:gd name="connsiteY71" fmla="*/ 79498 h 161650"/>
                  <a:gd name="connsiteX72" fmla="*/ 17257 w 80235"/>
                  <a:gd name="connsiteY72" fmla="*/ 81415 h 161650"/>
                  <a:gd name="connsiteX73" fmla="*/ 20944 w 80235"/>
                  <a:gd name="connsiteY73" fmla="*/ 85398 h 161650"/>
                  <a:gd name="connsiteX74" fmla="*/ 21829 w 80235"/>
                  <a:gd name="connsiteY74" fmla="*/ 87610 h 161650"/>
                  <a:gd name="connsiteX75" fmla="*/ 21976 w 80235"/>
                  <a:gd name="connsiteY75" fmla="*/ 94984 h 161650"/>
                  <a:gd name="connsiteX76" fmla="*/ 21976 w 80235"/>
                  <a:gd name="connsiteY76" fmla="*/ 100442 h 161650"/>
                  <a:gd name="connsiteX77" fmla="*/ 22566 w 80235"/>
                  <a:gd name="connsiteY77" fmla="*/ 107964 h 161650"/>
                  <a:gd name="connsiteX78" fmla="*/ 22566 w 80235"/>
                  <a:gd name="connsiteY78" fmla="*/ 114306 h 161650"/>
                  <a:gd name="connsiteX79" fmla="*/ 22566 w 80235"/>
                  <a:gd name="connsiteY79" fmla="*/ 122270 h 161650"/>
                  <a:gd name="connsiteX80" fmla="*/ 22566 w 80235"/>
                  <a:gd name="connsiteY80" fmla="*/ 131562 h 161650"/>
                  <a:gd name="connsiteX81" fmla="*/ 22566 w 80235"/>
                  <a:gd name="connsiteY81" fmla="*/ 141297 h 161650"/>
                  <a:gd name="connsiteX82" fmla="*/ 20059 w 80235"/>
                  <a:gd name="connsiteY82" fmla="*/ 141297 h 161650"/>
                  <a:gd name="connsiteX83" fmla="*/ 21386 w 80235"/>
                  <a:gd name="connsiteY83" fmla="*/ 144394 h 161650"/>
                  <a:gd name="connsiteX84" fmla="*/ 21681 w 80235"/>
                  <a:gd name="connsiteY84" fmla="*/ 147049 h 161650"/>
                  <a:gd name="connsiteX85" fmla="*/ 21976 w 80235"/>
                  <a:gd name="connsiteY85" fmla="*/ 147934 h 161650"/>
                  <a:gd name="connsiteX86" fmla="*/ 21239 w 80235"/>
                  <a:gd name="connsiteY86" fmla="*/ 149261 h 161650"/>
                  <a:gd name="connsiteX87" fmla="*/ 21829 w 80235"/>
                  <a:gd name="connsiteY87" fmla="*/ 151326 h 161650"/>
                  <a:gd name="connsiteX88" fmla="*/ 22861 w 80235"/>
                  <a:gd name="connsiteY88" fmla="*/ 152064 h 161650"/>
                  <a:gd name="connsiteX89" fmla="*/ 25663 w 80235"/>
                  <a:gd name="connsiteY89" fmla="*/ 156193 h 161650"/>
                  <a:gd name="connsiteX90" fmla="*/ 26548 w 80235"/>
                  <a:gd name="connsiteY90" fmla="*/ 159586 h 161650"/>
                  <a:gd name="connsiteX91" fmla="*/ 22124 w 80235"/>
                  <a:gd name="connsiteY91" fmla="*/ 160766 h 161650"/>
                  <a:gd name="connsiteX92" fmla="*/ 22419 w 80235"/>
                  <a:gd name="connsiteY92" fmla="*/ 161651 h 161650"/>
                  <a:gd name="connsiteX93" fmla="*/ 27581 w 80235"/>
                  <a:gd name="connsiteY93" fmla="*/ 160471 h 161650"/>
                  <a:gd name="connsiteX94" fmla="*/ 39823 w 80235"/>
                  <a:gd name="connsiteY94" fmla="*/ 158701 h 161650"/>
                  <a:gd name="connsiteX95" fmla="*/ 50737 w 80235"/>
                  <a:gd name="connsiteY95" fmla="*/ 157668 h 161650"/>
                  <a:gd name="connsiteX96" fmla="*/ 50885 w 80235"/>
                  <a:gd name="connsiteY96" fmla="*/ 156046 h 161650"/>
                  <a:gd name="connsiteX97" fmla="*/ 51622 w 80235"/>
                  <a:gd name="connsiteY97" fmla="*/ 151769 h 161650"/>
                  <a:gd name="connsiteX98" fmla="*/ 52064 w 80235"/>
                  <a:gd name="connsiteY98" fmla="*/ 149999 h 161650"/>
                  <a:gd name="connsiteX99" fmla="*/ 52507 w 80235"/>
                  <a:gd name="connsiteY99" fmla="*/ 148671 h 161650"/>
                  <a:gd name="connsiteX100" fmla="*/ 52064 w 80235"/>
                  <a:gd name="connsiteY100" fmla="*/ 147196 h 161650"/>
                  <a:gd name="connsiteX101" fmla="*/ 51474 w 80235"/>
                  <a:gd name="connsiteY101" fmla="*/ 144984 h 161650"/>
                  <a:gd name="connsiteX102" fmla="*/ 51179 w 80235"/>
                  <a:gd name="connsiteY102" fmla="*/ 141739 h 161650"/>
                  <a:gd name="connsiteX103" fmla="*/ 51917 w 80235"/>
                  <a:gd name="connsiteY103" fmla="*/ 140707 h 161650"/>
                  <a:gd name="connsiteX104" fmla="*/ 52064 w 80235"/>
                  <a:gd name="connsiteY104" fmla="*/ 139379 h 161650"/>
                  <a:gd name="connsiteX105" fmla="*/ 51917 w 80235"/>
                  <a:gd name="connsiteY105" fmla="*/ 137462 h 161650"/>
                  <a:gd name="connsiteX106" fmla="*/ 51917 w 80235"/>
                  <a:gd name="connsiteY106" fmla="*/ 130825 h 161650"/>
                  <a:gd name="connsiteX107" fmla="*/ 52359 w 80235"/>
                  <a:gd name="connsiteY107" fmla="*/ 130087 h 161650"/>
                  <a:gd name="connsiteX108" fmla="*/ 52802 w 80235"/>
                  <a:gd name="connsiteY108" fmla="*/ 129645 h 161650"/>
                  <a:gd name="connsiteX109" fmla="*/ 52802 w 80235"/>
                  <a:gd name="connsiteY109" fmla="*/ 128760 h 161650"/>
                  <a:gd name="connsiteX110" fmla="*/ 51917 w 80235"/>
                  <a:gd name="connsiteY110" fmla="*/ 126990 h 161650"/>
                  <a:gd name="connsiteX111" fmla="*/ 51179 w 80235"/>
                  <a:gd name="connsiteY111" fmla="*/ 125073 h 161650"/>
                  <a:gd name="connsiteX112" fmla="*/ 51179 w 80235"/>
                  <a:gd name="connsiteY112" fmla="*/ 122270 h 161650"/>
                  <a:gd name="connsiteX113" fmla="*/ 50885 w 80235"/>
                  <a:gd name="connsiteY113" fmla="*/ 119615 h 161650"/>
                  <a:gd name="connsiteX114" fmla="*/ 50295 w 80235"/>
                  <a:gd name="connsiteY114" fmla="*/ 118435 h 161650"/>
                  <a:gd name="connsiteX115" fmla="*/ 50737 w 80235"/>
                  <a:gd name="connsiteY115" fmla="*/ 113716 h 161650"/>
                  <a:gd name="connsiteX116" fmla="*/ 50885 w 80235"/>
                  <a:gd name="connsiteY116" fmla="*/ 107964 h 161650"/>
                  <a:gd name="connsiteX117" fmla="*/ 50737 w 80235"/>
                  <a:gd name="connsiteY117" fmla="*/ 105309 h 161650"/>
                  <a:gd name="connsiteX118" fmla="*/ 51179 w 80235"/>
                  <a:gd name="connsiteY118" fmla="*/ 103539 h 161650"/>
                  <a:gd name="connsiteX119" fmla="*/ 51474 w 80235"/>
                  <a:gd name="connsiteY119" fmla="*/ 98967 h 161650"/>
                  <a:gd name="connsiteX120" fmla="*/ 51474 w 80235"/>
                  <a:gd name="connsiteY120" fmla="*/ 94542 h 161650"/>
                  <a:gd name="connsiteX121" fmla="*/ 52507 w 80235"/>
                  <a:gd name="connsiteY121" fmla="*/ 87610 h 161650"/>
                  <a:gd name="connsiteX122" fmla="*/ 55752 w 80235"/>
                  <a:gd name="connsiteY122" fmla="*/ 87315 h 161650"/>
                  <a:gd name="connsiteX123" fmla="*/ 59587 w 80235"/>
                  <a:gd name="connsiteY123" fmla="*/ 86725 h 161650"/>
                  <a:gd name="connsiteX124" fmla="*/ 61356 w 80235"/>
                  <a:gd name="connsiteY124" fmla="*/ 83923 h 161650"/>
                  <a:gd name="connsiteX125" fmla="*/ 62389 w 80235"/>
                  <a:gd name="connsiteY125" fmla="*/ 80530 h 161650"/>
                  <a:gd name="connsiteX126" fmla="*/ 61947 w 80235"/>
                  <a:gd name="connsiteY126" fmla="*/ 77138 h 161650"/>
                  <a:gd name="connsiteX127" fmla="*/ 62831 w 80235"/>
                  <a:gd name="connsiteY127" fmla="*/ 75958 h 161650"/>
                  <a:gd name="connsiteX128" fmla="*/ 64306 w 80235"/>
                  <a:gd name="connsiteY128" fmla="*/ 74041 h 161650"/>
                  <a:gd name="connsiteX129" fmla="*/ 67108 w 80235"/>
                  <a:gd name="connsiteY129" fmla="*/ 71386 h 161650"/>
                  <a:gd name="connsiteX130" fmla="*/ 66961 w 80235"/>
                  <a:gd name="connsiteY130" fmla="*/ 68584 h 161650"/>
                  <a:gd name="connsiteX131" fmla="*/ 67698 w 80235"/>
                  <a:gd name="connsiteY131" fmla="*/ 67699 h 161650"/>
                  <a:gd name="connsiteX132" fmla="*/ 69026 w 80235"/>
                  <a:gd name="connsiteY132" fmla="*/ 66961 h 161650"/>
                  <a:gd name="connsiteX133" fmla="*/ 70943 w 80235"/>
                  <a:gd name="connsiteY133" fmla="*/ 66666 h 161650"/>
                  <a:gd name="connsiteX134" fmla="*/ 73008 w 80235"/>
                  <a:gd name="connsiteY134" fmla="*/ 65191 h 161650"/>
                  <a:gd name="connsiteX135" fmla="*/ 74188 w 80235"/>
                  <a:gd name="connsiteY135" fmla="*/ 62536 h 161650"/>
                  <a:gd name="connsiteX136" fmla="*/ 75368 w 80235"/>
                  <a:gd name="connsiteY136" fmla="*/ 58554 h 161650"/>
                  <a:gd name="connsiteX137" fmla="*/ 73451 w 80235"/>
                  <a:gd name="connsiteY137" fmla="*/ 55752 h 161650"/>
                  <a:gd name="connsiteX138" fmla="*/ 73598 w 80235"/>
                  <a:gd name="connsiteY138" fmla="*/ 55014 h 161650"/>
                  <a:gd name="connsiteX139" fmla="*/ 74188 w 80235"/>
                  <a:gd name="connsiteY139" fmla="*/ 53539 h 161650"/>
                  <a:gd name="connsiteX140" fmla="*/ 75368 w 80235"/>
                  <a:gd name="connsiteY140" fmla="*/ 52064 h 161650"/>
                  <a:gd name="connsiteX141" fmla="*/ 76253 w 80235"/>
                  <a:gd name="connsiteY141" fmla="*/ 51475 h 161650"/>
                  <a:gd name="connsiteX142" fmla="*/ 78318 w 80235"/>
                  <a:gd name="connsiteY142" fmla="*/ 51917 h 161650"/>
                  <a:gd name="connsiteX143" fmla="*/ 78613 w 80235"/>
                  <a:gd name="connsiteY143" fmla="*/ 51770 h 161650"/>
                  <a:gd name="connsiteX144" fmla="*/ 78908 w 80235"/>
                  <a:gd name="connsiteY144" fmla="*/ 51327 h 161650"/>
                  <a:gd name="connsiteX145" fmla="*/ 80235 w 80235"/>
                  <a:gd name="connsiteY145" fmla="*/ 46755 h 161650"/>
                  <a:gd name="connsiteX146" fmla="*/ 80088 w 80235"/>
                  <a:gd name="connsiteY146" fmla="*/ 45575 h 16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0235" h="161650">
                    <a:moveTo>
                      <a:pt x="80088" y="45575"/>
                    </a:moveTo>
                    <a:lnTo>
                      <a:pt x="78170" y="42625"/>
                    </a:lnTo>
                    <a:lnTo>
                      <a:pt x="77875" y="40413"/>
                    </a:lnTo>
                    <a:lnTo>
                      <a:pt x="77581" y="37168"/>
                    </a:lnTo>
                    <a:lnTo>
                      <a:pt x="77138" y="34365"/>
                    </a:lnTo>
                    <a:lnTo>
                      <a:pt x="76696" y="33333"/>
                    </a:lnTo>
                    <a:lnTo>
                      <a:pt x="75663" y="32448"/>
                    </a:lnTo>
                    <a:lnTo>
                      <a:pt x="75221" y="31858"/>
                    </a:lnTo>
                    <a:lnTo>
                      <a:pt x="71238" y="26106"/>
                    </a:lnTo>
                    <a:lnTo>
                      <a:pt x="71238" y="23304"/>
                    </a:lnTo>
                    <a:lnTo>
                      <a:pt x="72861" y="19911"/>
                    </a:lnTo>
                    <a:lnTo>
                      <a:pt x="74040" y="18142"/>
                    </a:lnTo>
                    <a:lnTo>
                      <a:pt x="72418" y="15782"/>
                    </a:lnTo>
                    <a:lnTo>
                      <a:pt x="70206" y="14012"/>
                    </a:lnTo>
                    <a:lnTo>
                      <a:pt x="67846" y="13274"/>
                    </a:lnTo>
                    <a:lnTo>
                      <a:pt x="66223" y="12094"/>
                    </a:lnTo>
                    <a:lnTo>
                      <a:pt x="65486" y="10325"/>
                    </a:lnTo>
                    <a:lnTo>
                      <a:pt x="62389" y="7080"/>
                    </a:lnTo>
                    <a:lnTo>
                      <a:pt x="55309" y="442"/>
                    </a:lnTo>
                    <a:lnTo>
                      <a:pt x="54572" y="295"/>
                    </a:lnTo>
                    <a:lnTo>
                      <a:pt x="53392" y="0"/>
                    </a:lnTo>
                    <a:lnTo>
                      <a:pt x="51327" y="885"/>
                    </a:lnTo>
                    <a:lnTo>
                      <a:pt x="50147" y="1917"/>
                    </a:lnTo>
                    <a:lnTo>
                      <a:pt x="49262" y="2360"/>
                    </a:lnTo>
                    <a:lnTo>
                      <a:pt x="47935" y="2360"/>
                    </a:lnTo>
                    <a:lnTo>
                      <a:pt x="44542" y="3245"/>
                    </a:lnTo>
                    <a:lnTo>
                      <a:pt x="41887" y="4277"/>
                    </a:lnTo>
                    <a:lnTo>
                      <a:pt x="41887" y="5162"/>
                    </a:lnTo>
                    <a:lnTo>
                      <a:pt x="43068" y="10177"/>
                    </a:lnTo>
                    <a:lnTo>
                      <a:pt x="42478" y="12832"/>
                    </a:lnTo>
                    <a:lnTo>
                      <a:pt x="41887" y="14454"/>
                    </a:lnTo>
                    <a:lnTo>
                      <a:pt x="39823" y="18289"/>
                    </a:lnTo>
                    <a:lnTo>
                      <a:pt x="38348" y="19911"/>
                    </a:lnTo>
                    <a:lnTo>
                      <a:pt x="31858" y="25516"/>
                    </a:lnTo>
                    <a:lnTo>
                      <a:pt x="28613" y="24779"/>
                    </a:lnTo>
                    <a:lnTo>
                      <a:pt x="21829" y="25959"/>
                    </a:lnTo>
                    <a:lnTo>
                      <a:pt x="20796" y="24631"/>
                    </a:lnTo>
                    <a:lnTo>
                      <a:pt x="19321" y="24484"/>
                    </a:lnTo>
                    <a:lnTo>
                      <a:pt x="17404" y="24779"/>
                    </a:lnTo>
                    <a:lnTo>
                      <a:pt x="16667" y="25221"/>
                    </a:lnTo>
                    <a:lnTo>
                      <a:pt x="16371" y="25811"/>
                    </a:lnTo>
                    <a:lnTo>
                      <a:pt x="15782" y="26548"/>
                    </a:lnTo>
                    <a:lnTo>
                      <a:pt x="14454" y="28761"/>
                    </a:lnTo>
                    <a:lnTo>
                      <a:pt x="13569" y="29351"/>
                    </a:lnTo>
                    <a:lnTo>
                      <a:pt x="12389" y="29646"/>
                    </a:lnTo>
                    <a:lnTo>
                      <a:pt x="10914" y="29646"/>
                    </a:lnTo>
                    <a:lnTo>
                      <a:pt x="10029" y="29793"/>
                    </a:lnTo>
                    <a:lnTo>
                      <a:pt x="10029" y="30973"/>
                    </a:lnTo>
                    <a:lnTo>
                      <a:pt x="9734" y="31858"/>
                    </a:lnTo>
                    <a:lnTo>
                      <a:pt x="8702" y="32301"/>
                    </a:lnTo>
                    <a:lnTo>
                      <a:pt x="8259" y="33481"/>
                    </a:lnTo>
                    <a:lnTo>
                      <a:pt x="8407" y="34513"/>
                    </a:lnTo>
                    <a:lnTo>
                      <a:pt x="7817" y="34956"/>
                    </a:lnTo>
                    <a:lnTo>
                      <a:pt x="6490" y="34661"/>
                    </a:lnTo>
                    <a:lnTo>
                      <a:pt x="5752" y="34365"/>
                    </a:lnTo>
                    <a:lnTo>
                      <a:pt x="5162" y="35693"/>
                    </a:lnTo>
                    <a:lnTo>
                      <a:pt x="4277" y="36725"/>
                    </a:lnTo>
                    <a:lnTo>
                      <a:pt x="3540" y="36725"/>
                    </a:lnTo>
                    <a:lnTo>
                      <a:pt x="2950" y="39528"/>
                    </a:lnTo>
                    <a:lnTo>
                      <a:pt x="1475" y="42920"/>
                    </a:lnTo>
                    <a:lnTo>
                      <a:pt x="590" y="44100"/>
                    </a:lnTo>
                    <a:lnTo>
                      <a:pt x="0" y="52654"/>
                    </a:lnTo>
                    <a:lnTo>
                      <a:pt x="442" y="53244"/>
                    </a:lnTo>
                    <a:lnTo>
                      <a:pt x="737" y="53539"/>
                    </a:lnTo>
                    <a:lnTo>
                      <a:pt x="5162" y="56342"/>
                    </a:lnTo>
                    <a:lnTo>
                      <a:pt x="10767" y="60176"/>
                    </a:lnTo>
                    <a:lnTo>
                      <a:pt x="14749" y="62831"/>
                    </a:lnTo>
                    <a:lnTo>
                      <a:pt x="15192" y="63716"/>
                    </a:lnTo>
                    <a:lnTo>
                      <a:pt x="15192" y="69321"/>
                    </a:lnTo>
                    <a:lnTo>
                      <a:pt x="15192" y="74041"/>
                    </a:lnTo>
                    <a:lnTo>
                      <a:pt x="16076" y="76843"/>
                    </a:lnTo>
                    <a:lnTo>
                      <a:pt x="16224" y="79498"/>
                    </a:lnTo>
                    <a:lnTo>
                      <a:pt x="17257" y="81415"/>
                    </a:lnTo>
                    <a:lnTo>
                      <a:pt x="20944" y="85398"/>
                    </a:lnTo>
                    <a:lnTo>
                      <a:pt x="21829" y="87610"/>
                    </a:lnTo>
                    <a:lnTo>
                      <a:pt x="21976" y="94984"/>
                    </a:lnTo>
                    <a:lnTo>
                      <a:pt x="21976" y="100442"/>
                    </a:lnTo>
                    <a:lnTo>
                      <a:pt x="22566" y="107964"/>
                    </a:lnTo>
                    <a:lnTo>
                      <a:pt x="22566" y="114306"/>
                    </a:lnTo>
                    <a:lnTo>
                      <a:pt x="22566" y="122270"/>
                    </a:lnTo>
                    <a:lnTo>
                      <a:pt x="22566" y="131562"/>
                    </a:lnTo>
                    <a:lnTo>
                      <a:pt x="22566" y="141297"/>
                    </a:lnTo>
                    <a:lnTo>
                      <a:pt x="20059" y="141297"/>
                    </a:lnTo>
                    <a:lnTo>
                      <a:pt x="21386" y="144394"/>
                    </a:lnTo>
                    <a:lnTo>
                      <a:pt x="21681" y="147049"/>
                    </a:lnTo>
                    <a:lnTo>
                      <a:pt x="21976" y="147934"/>
                    </a:lnTo>
                    <a:lnTo>
                      <a:pt x="21239" y="149261"/>
                    </a:lnTo>
                    <a:lnTo>
                      <a:pt x="21829" y="151326"/>
                    </a:lnTo>
                    <a:lnTo>
                      <a:pt x="22861" y="152064"/>
                    </a:lnTo>
                    <a:lnTo>
                      <a:pt x="25663" y="156193"/>
                    </a:lnTo>
                    <a:lnTo>
                      <a:pt x="26548" y="159586"/>
                    </a:lnTo>
                    <a:lnTo>
                      <a:pt x="22124" y="160766"/>
                    </a:lnTo>
                    <a:lnTo>
                      <a:pt x="22419" y="161651"/>
                    </a:lnTo>
                    <a:lnTo>
                      <a:pt x="27581" y="160471"/>
                    </a:lnTo>
                    <a:lnTo>
                      <a:pt x="39823" y="158701"/>
                    </a:lnTo>
                    <a:lnTo>
                      <a:pt x="50737" y="157668"/>
                    </a:lnTo>
                    <a:lnTo>
                      <a:pt x="50885" y="156046"/>
                    </a:lnTo>
                    <a:lnTo>
                      <a:pt x="51622" y="151769"/>
                    </a:lnTo>
                    <a:lnTo>
                      <a:pt x="52064" y="149999"/>
                    </a:lnTo>
                    <a:lnTo>
                      <a:pt x="52507" y="148671"/>
                    </a:lnTo>
                    <a:lnTo>
                      <a:pt x="52064" y="147196"/>
                    </a:lnTo>
                    <a:lnTo>
                      <a:pt x="51474" y="144984"/>
                    </a:lnTo>
                    <a:lnTo>
                      <a:pt x="51179" y="141739"/>
                    </a:lnTo>
                    <a:lnTo>
                      <a:pt x="51917" y="140707"/>
                    </a:lnTo>
                    <a:lnTo>
                      <a:pt x="52064" y="139379"/>
                    </a:lnTo>
                    <a:lnTo>
                      <a:pt x="51917" y="137462"/>
                    </a:lnTo>
                    <a:lnTo>
                      <a:pt x="51917" y="130825"/>
                    </a:lnTo>
                    <a:lnTo>
                      <a:pt x="52359" y="130087"/>
                    </a:lnTo>
                    <a:lnTo>
                      <a:pt x="52802" y="129645"/>
                    </a:lnTo>
                    <a:lnTo>
                      <a:pt x="52802" y="128760"/>
                    </a:lnTo>
                    <a:lnTo>
                      <a:pt x="51917" y="126990"/>
                    </a:lnTo>
                    <a:lnTo>
                      <a:pt x="51179" y="125073"/>
                    </a:lnTo>
                    <a:lnTo>
                      <a:pt x="51179" y="122270"/>
                    </a:lnTo>
                    <a:lnTo>
                      <a:pt x="50885" y="119615"/>
                    </a:lnTo>
                    <a:lnTo>
                      <a:pt x="50295" y="118435"/>
                    </a:lnTo>
                    <a:lnTo>
                      <a:pt x="50737" y="113716"/>
                    </a:lnTo>
                    <a:lnTo>
                      <a:pt x="50885" y="107964"/>
                    </a:lnTo>
                    <a:lnTo>
                      <a:pt x="50737" y="105309"/>
                    </a:lnTo>
                    <a:lnTo>
                      <a:pt x="51179" y="103539"/>
                    </a:lnTo>
                    <a:lnTo>
                      <a:pt x="51474" y="98967"/>
                    </a:lnTo>
                    <a:lnTo>
                      <a:pt x="51474" y="94542"/>
                    </a:lnTo>
                    <a:lnTo>
                      <a:pt x="52507" y="87610"/>
                    </a:lnTo>
                    <a:lnTo>
                      <a:pt x="55752" y="87315"/>
                    </a:lnTo>
                    <a:lnTo>
                      <a:pt x="59587" y="86725"/>
                    </a:lnTo>
                    <a:lnTo>
                      <a:pt x="61356" y="83923"/>
                    </a:lnTo>
                    <a:lnTo>
                      <a:pt x="62389" y="80530"/>
                    </a:lnTo>
                    <a:lnTo>
                      <a:pt x="61947" y="77138"/>
                    </a:lnTo>
                    <a:lnTo>
                      <a:pt x="62831" y="75958"/>
                    </a:lnTo>
                    <a:lnTo>
                      <a:pt x="64306" y="74041"/>
                    </a:lnTo>
                    <a:lnTo>
                      <a:pt x="67108" y="71386"/>
                    </a:lnTo>
                    <a:lnTo>
                      <a:pt x="66961" y="68584"/>
                    </a:lnTo>
                    <a:lnTo>
                      <a:pt x="67698" y="67699"/>
                    </a:lnTo>
                    <a:lnTo>
                      <a:pt x="69026" y="66961"/>
                    </a:lnTo>
                    <a:lnTo>
                      <a:pt x="70943" y="66666"/>
                    </a:lnTo>
                    <a:lnTo>
                      <a:pt x="73008" y="65191"/>
                    </a:lnTo>
                    <a:lnTo>
                      <a:pt x="74188" y="62536"/>
                    </a:lnTo>
                    <a:lnTo>
                      <a:pt x="75368" y="58554"/>
                    </a:lnTo>
                    <a:lnTo>
                      <a:pt x="73451" y="55752"/>
                    </a:lnTo>
                    <a:lnTo>
                      <a:pt x="73598" y="55014"/>
                    </a:lnTo>
                    <a:lnTo>
                      <a:pt x="74188" y="53539"/>
                    </a:lnTo>
                    <a:lnTo>
                      <a:pt x="75368" y="52064"/>
                    </a:lnTo>
                    <a:lnTo>
                      <a:pt x="76253" y="51475"/>
                    </a:lnTo>
                    <a:lnTo>
                      <a:pt x="78318" y="51917"/>
                    </a:lnTo>
                    <a:lnTo>
                      <a:pt x="78613" y="51770"/>
                    </a:lnTo>
                    <a:lnTo>
                      <a:pt x="78908" y="51327"/>
                    </a:lnTo>
                    <a:lnTo>
                      <a:pt x="80235" y="46755"/>
                    </a:lnTo>
                    <a:lnTo>
                      <a:pt x="80088" y="45575"/>
                    </a:lnTo>
                    <a:close/>
                  </a:path>
                </a:pathLst>
              </a:custGeom>
              <a:grpFill/>
              <a:ln w="3175" cap="flat">
                <a:solidFill>
                  <a:schemeClr val="bg2">
                    <a:lumMod val="90000"/>
                  </a:schemeClr>
                </a:solidFill>
                <a:prstDash val="solid"/>
                <a:miter/>
              </a:ln>
            </p:spPr>
            <p:txBody>
              <a:bodyPr rtlCol="0" anchor="ctr"/>
              <a:lstStyle/>
              <a:p>
                <a:endParaRPr lang="en-GB"/>
              </a:p>
            </p:txBody>
          </p:sp>
          <p:sp>
            <p:nvSpPr>
              <p:cNvPr id="232" name="Freeform: Shape 231">
                <a:extLst>
                  <a:ext uri="{FF2B5EF4-FFF2-40B4-BE49-F238E27FC236}">
                    <a16:creationId xmlns:a16="http://schemas.microsoft.com/office/drawing/2014/main" id="{89CEE44A-9952-9592-F4C6-662F0FF00D58}"/>
                  </a:ext>
                </a:extLst>
              </p:cNvPr>
              <p:cNvSpPr/>
              <p:nvPr/>
            </p:nvSpPr>
            <p:spPr>
              <a:xfrm>
                <a:off x="6546585" y="4354591"/>
                <a:ext cx="47049" cy="55751"/>
              </a:xfrm>
              <a:custGeom>
                <a:avLst/>
                <a:gdLst>
                  <a:gd name="connsiteX0" fmla="*/ 47050 w 47049"/>
                  <a:gd name="connsiteY0" fmla="*/ 20944 h 55751"/>
                  <a:gd name="connsiteX1" fmla="*/ 46460 w 47049"/>
                  <a:gd name="connsiteY1" fmla="*/ 19616 h 55751"/>
                  <a:gd name="connsiteX2" fmla="*/ 46607 w 47049"/>
                  <a:gd name="connsiteY2" fmla="*/ 18289 h 55751"/>
                  <a:gd name="connsiteX3" fmla="*/ 46165 w 47049"/>
                  <a:gd name="connsiteY3" fmla="*/ 17404 h 55751"/>
                  <a:gd name="connsiteX4" fmla="*/ 44395 w 47049"/>
                  <a:gd name="connsiteY4" fmla="*/ 17256 h 55751"/>
                  <a:gd name="connsiteX5" fmla="*/ 41593 w 47049"/>
                  <a:gd name="connsiteY5" fmla="*/ 16224 h 55751"/>
                  <a:gd name="connsiteX6" fmla="*/ 39233 w 47049"/>
                  <a:gd name="connsiteY6" fmla="*/ 15781 h 55751"/>
                  <a:gd name="connsiteX7" fmla="*/ 37758 w 47049"/>
                  <a:gd name="connsiteY7" fmla="*/ 15044 h 55751"/>
                  <a:gd name="connsiteX8" fmla="*/ 37168 w 47049"/>
                  <a:gd name="connsiteY8" fmla="*/ 14601 h 55751"/>
                  <a:gd name="connsiteX9" fmla="*/ 36873 w 47049"/>
                  <a:gd name="connsiteY9" fmla="*/ 13274 h 55751"/>
                  <a:gd name="connsiteX10" fmla="*/ 37315 w 47049"/>
                  <a:gd name="connsiteY10" fmla="*/ 11799 h 55751"/>
                  <a:gd name="connsiteX11" fmla="*/ 37611 w 47049"/>
                  <a:gd name="connsiteY11" fmla="*/ 11504 h 55751"/>
                  <a:gd name="connsiteX12" fmla="*/ 38201 w 47049"/>
                  <a:gd name="connsiteY12" fmla="*/ 9882 h 55751"/>
                  <a:gd name="connsiteX13" fmla="*/ 37168 w 47049"/>
                  <a:gd name="connsiteY13" fmla="*/ 8997 h 55751"/>
                  <a:gd name="connsiteX14" fmla="*/ 36873 w 47049"/>
                  <a:gd name="connsiteY14" fmla="*/ 8555 h 55751"/>
                  <a:gd name="connsiteX15" fmla="*/ 37315 w 47049"/>
                  <a:gd name="connsiteY15" fmla="*/ 7817 h 55751"/>
                  <a:gd name="connsiteX16" fmla="*/ 39675 w 47049"/>
                  <a:gd name="connsiteY16" fmla="*/ 2950 h 55751"/>
                  <a:gd name="connsiteX17" fmla="*/ 40265 w 47049"/>
                  <a:gd name="connsiteY17" fmla="*/ 2212 h 55751"/>
                  <a:gd name="connsiteX18" fmla="*/ 39675 w 47049"/>
                  <a:gd name="connsiteY18" fmla="*/ 2212 h 55751"/>
                  <a:gd name="connsiteX19" fmla="*/ 38348 w 47049"/>
                  <a:gd name="connsiteY19" fmla="*/ 1622 h 55751"/>
                  <a:gd name="connsiteX20" fmla="*/ 36430 w 47049"/>
                  <a:gd name="connsiteY20" fmla="*/ 0 h 55751"/>
                  <a:gd name="connsiteX21" fmla="*/ 32891 w 47049"/>
                  <a:gd name="connsiteY21" fmla="*/ 885 h 55751"/>
                  <a:gd name="connsiteX22" fmla="*/ 31858 w 47049"/>
                  <a:gd name="connsiteY22" fmla="*/ 885 h 55751"/>
                  <a:gd name="connsiteX23" fmla="*/ 30531 w 47049"/>
                  <a:gd name="connsiteY23" fmla="*/ 1622 h 55751"/>
                  <a:gd name="connsiteX24" fmla="*/ 29498 w 47049"/>
                  <a:gd name="connsiteY24" fmla="*/ 2655 h 55751"/>
                  <a:gd name="connsiteX25" fmla="*/ 28909 w 47049"/>
                  <a:gd name="connsiteY25" fmla="*/ 2655 h 55751"/>
                  <a:gd name="connsiteX26" fmla="*/ 28171 w 47049"/>
                  <a:gd name="connsiteY26" fmla="*/ 2507 h 55751"/>
                  <a:gd name="connsiteX27" fmla="*/ 25074 w 47049"/>
                  <a:gd name="connsiteY27" fmla="*/ 590 h 55751"/>
                  <a:gd name="connsiteX28" fmla="*/ 23894 w 47049"/>
                  <a:gd name="connsiteY28" fmla="*/ 737 h 55751"/>
                  <a:gd name="connsiteX29" fmla="*/ 23452 w 47049"/>
                  <a:gd name="connsiteY29" fmla="*/ 6195 h 55751"/>
                  <a:gd name="connsiteX30" fmla="*/ 23009 w 47049"/>
                  <a:gd name="connsiteY30" fmla="*/ 9144 h 55751"/>
                  <a:gd name="connsiteX31" fmla="*/ 22271 w 47049"/>
                  <a:gd name="connsiteY31" fmla="*/ 10472 h 55751"/>
                  <a:gd name="connsiteX32" fmla="*/ 20059 w 47049"/>
                  <a:gd name="connsiteY32" fmla="*/ 11799 h 55751"/>
                  <a:gd name="connsiteX33" fmla="*/ 17847 w 47049"/>
                  <a:gd name="connsiteY33" fmla="*/ 12537 h 55751"/>
                  <a:gd name="connsiteX34" fmla="*/ 16667 w 47049"/>
                  <a:gd name="connsiteY34" fmla="*/ 12537 h 55751"/>
                  <a:gd name="connsiteX35" fmla="*/ 11800 w 47049"/>
                  <a:gd name="connsiteY35" fmla="*/ 12832 h 55751"/>
                  <a:gd name="connsiteX36" fmla="*/ 9882 w 47049"/>
                  <a:gd name="connsiteY36" fmla="*/ 12832 h 55751"/>
                  <a:gd name="connsiteX37" fmla="*/ 8850 w 47049"/>
                  <a:gd name="connsiteY37" fmla="*/ 12389 h 55751"/>
                  <a:gd name="connsiteX38" fmla="*/ 7375 w 47049"/>
                  <a:gd name="connsiteY38" fmla="*/ 9439 h 55751"/>
                  <a:gd name="connsiteX39" fmla="*/ 4867 w 47049"/>
                  <a:gd name="connsiteY39" fmla="*/ 7964 h 55751"/>
                  <a:gd name="connsiteX40" fmla="*/ 2360 w 47049"/>
                  <a:gd name="connsiteY40" fmla="*/ 7375 h 55751"/>
                  <a:gd name="connsiteX41" fmla="*/ 1328 w 47049"/>
                  <a:gd name="connsiteY41" fmla="*/ 7522 h 55751"/>
                  <a:gd name="connsiteX42" fmla="*/ 442 w 47049"/>
                  <a:gd name="connsiteY42" fmla="*/ 9144 h 55751"/>
                  <a:gd name="connsiteX43" fmla="*/ 0 w 47049"/>
                  <a:gd name="connsiteY43" fmla="*/ 10619 h 55751"/>
                  <a:gd name="connsiteX44" fmla="*/ 0 w 47049"/>
                  <a:gd name="connsiteY44" fmla="*/ 11652 h 55751"/>
                  <a:gd name="connsiteX45" fmla="*/ 148 w 47049"/>
                  <a:gd name="connsiteY45" fmla="*/ 12684 h 55751"/>
                  <a:gd name="connsiteX46" fmla="*/ 1328 w 47049"/>
                  <a:gd name="connsiteY46" fmla="*/ 14012 h 55751"/>
                  <a:gd name="connsiteX47" fmla="*/ 3687 w 47049"/>
                  <a:gd name="connsiteY47" fmla="*/ 16666 h 55751"/>
                  <a:gd name="connsiteX48" fmla="*/ 5458 w 47049"/>
                  <a:gd name="connsiteY48" fmla="*/ 19321 h 55751"/>
                  <a:gd name="connsiteX49" fmla="*/ 5605 w 47049"/>
                  <a:gd name="connsiteY49" fmla="*/ 21534 h 55751"/>
                  <a:gd name="connsiteX50" fmla="*/ 5162 w 47049"/>
                  <a:gd name="connsiteY50" fmla="*/ 25221 h 55751"/>
                  <a:gd name="connsiteX51" fmla="*/ 5162 w 47049"/>
                  <a:gd name="connsiteY51" fmla="*/ 26696 h 55751"/>
                  <a:gd name="connsiteX52" fmla="*/ 7522 w 47049"/>
                  <a:gd name="connsiteY52" fmla="*/ 27138 h 55751"/>
                  <a:gd name="connsiteX53" fmla="*/ 8259 w 47049"/>
                  <a:gd name="connsiteY53" fmla="*/ 28023 h 55751"/>
                  <a:gd name="connsiteX54" fmla="*/ 8259 w 47049"/>
                  <a:gd name="connsiteY54" fmla="*/ 29941 h 55751"/>
                  <a:gd name="connsiteX55" fmla="*/ 8407 w 47049"/>
                  <a:gd name="connsiteY55" fmla="*/ 35103 h 55751"/>
                  <a:gd name="connsiteX56" fmla="*/ 8702 w 47049"/>
                  <a:gd name="connsiteY56" fmla="*/ 38495 h 55751"/>
                  <a:gd name="connsiteX57" fmla="*/ 9145 w 47049"/>
                  <a:gd name="connsiteY57" fmla="*/ 40118 h 55751"/>
                  <a:gd name="connsiteX58" fmla="*/ 11062 w 47049"/>
                  <a:gd name="connsiteY58" fmla="*/ 43215 h 55751"/>
                  <a:gd name="connsiteX59" fmla="*/ 10915 w 47049"/>
                  <a:gd name="connsiteY59" fmla="*/ 43805 h 55751"/>
                  <a:gd name="connsiteX60" fmla="*/ 13275 w 47049"/>
                  <a:gd name="connsiteY60" fmla="*/ 49115 h 55751"/>
                  <a:gd name="connsiteX61" fmla="*/ 14749 w 47049"/>
                  <a:gd name="connsiteY61" fmla="*/ 51622 h 55751"/>
                  <a:gd name="connsiteX62" fmla="*/ 16077 w 47049"/>
                  <a:gd name="connsiteY62" fmla="*/ 53392 h 55751"/>
                  <a:gd name="connsiteX63" fmla="*/ 16667 w 47049"/>
                  <a:gd name="connsiteY63" fmla="*/ 54719 h 55751"/>
                  <a:gd name="connsiteX64" fmla="*/ 16519 w 47049"/>
                  <a:gd name="connsiteY64" fmla="*/ 55604 h 55751"/>
                  <a:gd name="connsiteX65" fmla="*/ 18436 w 47049"/>
                  <a:gd name="connsiteY65" fmla="*/ 55752 h 55751"/>
                  <a:gd name="connsiteX66" fmla="*/ 19764 w 47049"/>
                  <a:gd name="connsiteY66" fmla="*/ 54719 h 55751"/>
                  <a:gd name="connsiteX67" fmla="*/ 24336 w 47049"/>
                  <a:gd name="connsiteY67" fmla="*/ 51769 h 55751"/>
                  <a:gd name="connsiteX68" fmla="*/ 29646 w 47049"/>
                  <a:gd name="connsiteY68" fmla="*/ 46017 h 55751"/>
                  <a:gd name="connsiteX69" fmla="*/ 30678 w 47049"/>
                  <a:gd name="connsiteY69" fmla="*/ 43657 h 55751"/>
                  <a:gd name="connsiteX70" fmla="*/ 32743 w 47049"/>
                  <a:gd name="connsiteY70" fmla="*/ 39970 h 55751"/>
                  <a:gd name="connsiteX71" fmla="*/ 34956 w 47049"/>
                  <a:gd name="connsiteY71" fmla="*/ 38053 h 55751"/>
                  <a:gd name="connsiteX72" fmla="*/ 35693 w 47049"/>
                  <a:gd name="connsiteY72" fmla="*/ 36873 h 55751"/>
                  <a:gd name="connsiteX73" fmla="*/ 36283 w 47049"/>
                  <a:gd name="connsiteY73" fmla="*/ 34808 h 55751"/>
                  <a:gd name="connsiteX74" fmla="*/ 36873 w 47049"/>
                  <a:gd name="connsiteY74" fmla="*/ 33186 h 55751"/>
                  <a:gd name="connsiteX75" fmla="*/ 39675 w 47049"/>
                  <a:gd name="connsiteY75" fmla="*/ 30678 h 55751"/>
                  <a:gd name="connsiteX76" fmla="*/ 42330 w 47049"/>
                  <a:gd name="connsiteY76" fmla="*/ 28761 h 55751"/>
                  <a:gd name="connsiteX77" fmla="*/ 42035 w 47049"/>
                  <a:gd name="connsiteY77" fmla="*/ 28023 h 55751"/>
                  <a:gd name="connsiteX78" fmla="*/ 41740 w 47049"/>
                  <a:gd name="connsiteY78" fmla="*/ 27433 h 55751"/>
                  <a:gd name="connsiteX79" fmla="*/ 42183 w 47049"/>
                  <a:gd name="connsiteY79" fmla="*/ 26843 h 55751"/>
                  <a:gd name="connsiteX80" fmla="*/ 43658 w 47049"/>
                  <a:gd name="connsiteY80" fmla="*/ 25958 h 55751"/>
                  <a:gd name="connsiteX81" fmla="*/ 46460 w 47049"/>
                  <a:gd name="connsiteY81" fmla="*/ 24926 h 55751"/>
                  <a:gd name="connsiteX82" fmla="*/ 47050 w 47049"/>
                  <a:gd name="connsiteY82" fmla="*/ 23009 h 55751"/>
                  <a:gd name="connsiteX83" fmla="*/ 47050 w 47049"/>
                  <a:gd name="connsiteY83" fmla="*/ 20944 h 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049" h="55751">
                    <a:moveTo>
                      <a:pt x="47050" y="20944"/>
                    </a:moveTo>
                    <a:lnTo>
                      <a:pt x="46460" y="19616"/>
                    </a:lnTo>
                    <a:lnTo>
                      <a:pt x="46607" y="18289"/>
                    </a:lnTo>
                    <a:lnTo>
                      <a:pt x="46165" y="17404"/>
                    </a:lnTo>
                    <a:lnTo>
                      <a:pt x="44395" y="17256"/>
                    </a:lnTo>
                    <a:lnTo>
                      <a:pt x="41593" y="16224"/>
                    </a:lnTo>
                    <a:lnTo>
                      <a:pt x="39233" y="15781"/>
                    </a:lnTo>
                    <a:lnTo>
                      <a:pt x="37758" y="15044"/>
                    </a:lnTo>
                    <a:lnTo>
                      <a:pt x="37168" y="14601"/>
                    </a:lnTo>
                    <a:lnTo>
                      <a:pt x="36873" y="13274"/>
                    </a:lnTo>
                    <a:lnTo>
                      <a:pt x="37315" y="11799"/>
                    </a:lnTo>
                    <a:lnTo>
                      <a:pt x="37611" y="11504"/>
                    </a:lnTo>
                    <a:lnTo>
                      <a:pt x="38201" y="9882"/>
                    </a:lnTo>
                    <a:lnTo>
                      <a:pt x="37168" y="8997"/>
                    </a:lnTo>
                    <a:lnTo>
                      <a:pt x="36873" y="8555"/>
                    </a:lnTo>
                    <a:lnTo>
                      <a:pt x="37315" y="7817"/>
                    </a:lnTo>
                    <a:lnTo>
                      <a:pt x="39675" y="2950"/>
                    </a:lnTo>
                    <a:lnTo>
                      <a:pt x="40265" y="2212"/>
                    </a:lnTo>
                    <a:lnTo>
                      <a:pt x="39675" y="2212"/>
                    </a:lnTo>
                    <a:lnTo>
                      <a:pt x="38348" y="1622"/>
                    </a:lnTo>
                    <a:lnTo>
                      <a:pt x="36430" y="0"/>
                    </a:lnTo>
                    <a:lnTo>
                      <a:pt x="32891" y="885"/>
                    </a:lnTo>
                    <a:lnTo>
                      <a:pt x="31858" y="885"/>
                    </a:lnTo>
                    <a:lnTo>
                      <a:pt x="30531" y="1622"/>
                    </a:lnTo>
                    <a:lnTo>
                      <a:pt x="29498" y="2655"/>
                    </a:lnTo>
                    <a:lnTo>
                      <a:pt x="28909" y="2655"/>
                    </a:lnTo>
                    <a:lnTo>
                      <a:pt x="28171" y="2507"/>
                    </a:lnTo>
                    <a:lnTo>
                      <a:pt x="25074" y="590"/>
                    </a:lnTo>
                    <a:lnTo>
                      <a:pt x="23894" y="737"/>
                    </a:lnTo>
                    <a:lnTo>
                      <a:pt x="23452" y="6195"/>
                    </a:lnTo>
                    <a:lnTo>
                      <a:pt x="23009" y="9144"/>
                    </a:lnTo>
                    <a:lnTo>
                      <a:pt x="22271" y="10472"/>
                    </a:lnTo>
                    <a:lnTo>
                      <a:pt x="20059" y="11799"/>
                    </a:lnTo>
                    <a:lnTo>
                      <a:pt x="17847" y="12537"/>
                    </a:lnTo>
                    <a:lnTo>
                      <a:pt x="16667" y="12537"/>
                    </a:lnTo>
                    <a:lnTo>
                      <a:pt x="11800" y="12832"/>
                    </a:lnTo>
                    <a:lnTo>
                      <a:pt x="9882" y="12832"/>
                    </a:lnTo>
                    <a:lnTo>
                      <a:pt x="8850" y="12389"/>
                    </a:lnTo>
                    <a:lnTo>
                      <a:pt x="7375" y="9439"/>
                    </a:lnTo>
                    <a:lnTo>
                      <a:pt x="4867" y="7964"/>
                    </a:lnTo>
                    <a:lnTo>
                      <a:pt x="2360" y="7375"/>
                    </a:lnTo>
                    <a:lnTo>
                      <a:pt x="1328" y="7522"/>
                    </a:lnTo>
                    <a:lnTo>
                      <a:pt x="442" y="9144"/>
                    </a:lnTo>
                    <a:lnTo>
                      <a:pt x="0" y="10619"/>
                    </a:lnTo>
                    <a:lnTo>
                      <a:pt x="0" y="11652"/>
                    </a:lnTo>
                    <a:lnTo>
                      <a:pt x="148" y="12684"/>
                    </a:lnTo>
                    <a:lnTo>
                      <a:pt x="1328" y="14012"/>
                    </a:lnTo>
                    <a:lnTo>
                      <a:pt x="3687" y="16666"/>
                    </a:lnTo>
                    <a:lnTo>
                      <a:pt x="5458" y="19321"/>
                    </a:lnTo>
                    <a:lnTo>
                      <a:pt x="5605" y="21534"/>
                    </a:lnTo>
                    <a:lnTo>
                      <a:pt x="5162" y="25221"/>
                    </a:lnTo>
                    <a:lnTo>
                      <a:pt x="5162" y="26696"/>
                    </a:lnTo>
                    <a:lnTo>
                      <a:pt x="7522" y="27138"/>
                    </a:lnTo>
                    <a:lnTo>
                      <a:pt x="8259" y="28023"/>
                    </a:lnTo>
                    <a:lnTo>
                      <a:pt x="8259" y="29941"/>
                    </a:lnTo>
                    <a:lnTo>
                      <a:pt x="8407" y="35103"/>
                    </a:lnTo>
                    <a:lnTo>
                      <a:pt x="8702" y="38495"/>
                    </a:lnTo>
                    <a:lnTo>
                      <a:pt x="9145" y="40118"/>
                    </a:lnTo>
                    <a:lnTo>
                      <a:pt x="11062" y="43215"/>
                    </a:lnTo>
                    <a:lnTo>
                      <a:pt x="10915" y="43805"/>
                    </a:lnTo>
                    <a:lnTo>
                      <a:pt x="13275" y="49115"/>
                    </a:lnTo>
                    <a:lnTo>
                      <a:pt x="14749" y="51622"/>
                    </a:lnTo>
                    <a:lnTo>
                      <a:pt x="16077" y="53392"/>
                    </a:lnTo>
                    <a:lnTo>
                      <a:pt x="16667" y="54719"/>
                    </a:lnTo>
                    <a:lnTo>
                      <a:pt x="16519" y="55604"/>
                    </a:lnTo>
                    <a:lnTo>
                      <a:pt x="18436" y="55752"/>
                    </a:lnTo>
                    <a:lnTo>
                      <a:pt x="19764" y="54719"/>
                    </a:lnTo>
                    <a:lnTo>
                      <a:pt x="24336" y="51769"/>
                    </a:lnTo>
                    <a:lnTo>
                      <a:pt x="29646" y="46017"/>
                    </a:lnTo>
                    <a:lnTo>
                      <a:pt x="30678" y="43657"/>
                    </a:lnTo>
                    <a:lnTo>
                      <a:pt x="32743" y="39970"/>
                    </a:lnTo>
                    <a:lnTo>
                      <a:pt x="34956" y="38053"/>
                    </a:lnTo>
                    <a:lnTo>
                      <a:pt x="35693" y="36873"/>
                    </a:lnTo>
                    <a:lnTo>
                      <a:pt x="36283" y="34808"/>
                    </a:lnTo>
                    <a:lnTo>
                      <a:pt x="36873" y="33186"/>
                    </a:lnTo>
                    <a:lnTo>
                      <a:pt x="39675" y="30678"/>
                    </a:lnTo>
                    <a:lnTo>
                      <a:pt x="42330" y="28761"/>
                    </a:lnTo>
                    <a:lnTo>
                      <a:pt x="42035" y="28023"/>
                    </a:lnTo>
                    <a:lnTo>
                      <a:pt x="41740" y="27433"/>
                    </a:lnTo>
                    <a:lnTo>
                      <a:pt x="42183" y="26843"/>
                    </a:lnTo>
                    <a:lnTo>
                      <a:pt x="43658" y="25958"/>
                    </a:lnTo>
                    <a:lnTo>
                      <a:pt x="46460" y="24926"/>
                    </a:lnTo>
                    <a:lnTo>
                      <a:pt x="47050" y="23009"/>
                    </a:lnTo>
                    <a:lnTo>
                      <a:pt x="47050" y="20944"/>
                    </a:lnTo>
                    <a:close/>
                  </a:path>
                </a:pathLst>
              </a:custGeom>
              <a:grpFill/>
              <a:ln w="3175" cap="flat">
                <a:solidFill>
                  <a:schemeClr val="bg2">
                    <a:lumMod val="90000"/>
                  </a:schemeClr>
                </a:solidFill>
                <a:prstDash val="solid"/>
                <a:miter/>
              </a:ln>
            </p:spPr>
            <p:txBody>
              <a:bodyPr rtlCol="0" anchor="ctr"/>
              <a:lstStyle/>
              <a:p>
                <a:endParaRPr lang="en-GB"/>
              </a:p>
            </p:txBody>
          </p:sp>
          <p:sp>
            <p:nvSpPr>
              <p:cNvPr id="233" name="Freeform: Shape 232">
                <a:extLst>
                  <a:ext uri="{FF2B5EF4-FFF2-40B4-BE49-F238E27FC236}">
                    <a16:creationId xmlns:a16="http://schemas.microsoft.com/office/drawing/2014/main" id="{E884C629-D034-59E2-C3A8-0A6497D8E9F0}"/>
                  </a:ext>
                </a:extLst>
              </p:cNvPr>
              <p:cNvSpPr/>
              <p:nvPr/>
            </p:nvSpPr>
            <p:spPr>
              <a:xfrm>
                <a:off x="7106757" y="3597076"/>
                <a:ext cx="4424" cy="12241"/>
              </a:xfrm>
              <a:custGeom>
                <a:avLst/>
                <a:gdLst>
                  <a:gd name="connsiteX0" fmla="*/ 4130 w 4424"/>
                  <a:gd name="connsiteY0" fmla="*/ 3392 h 12241"/>
                  <a:gd name="connsiteX1" fmla="*/ 2802 w 4424"/>
                  <a:gd name="connsiteY1" fmla="*/ 1327 h 12241"/>
                  <a:gd name="connsiteX2" fmla="*/ 3540 w 4424"/>
                  <a:gd name="connsiteY2" fmla="*/ 147 h 12241"/>
                  <a:gd name="connsiteX3" fmla="*/ 2950 w 4424"/>
                  <a:gd name="connsiteY3" fmla="*/ 0 h 12241"/>
                  <a:gd name="connsiteX4" fmla="*/ 442 w 4424"/>
                  <a:gd name="connsiteY4" fmla="*/ 590 h 12241"/>
                  <a:gd name="connsiteX5" fmla="*/ 0 w 4424"/>
                  <a:gd name="connsiteY5" fmla="*/ 1622 h 12241"/>
                  <a:gd name="connsiteX6" fmla="*/ 1033 w 4424"/>
                  <a:gd name="connsiteY6" fmla="*/ 5310 h 12241"/>
                  <a:gd name="connsiteX7" fmla="*/ 442 w 4424"/>
                  <a:gd name="connsiteY7" fmla="*/ 7817 h 12241"/>
                  <a:gd name="connsiteX8" fmla="*/ 2508 w 4424"/>
                  <a:gd name="connsiteY8" fmla="*/ 11504 h 12241"/>
                  <a:gd name="connsiteX9" fmla="*/ 3245 w 4424"/>
                  <a:gd name="connsiteY9" fmla="*/ 12242 h 12241"/>
                  <a:gd name="connsiteX10" fmla="*/ 4130 w 4424"/>
                  <a:gd name="connsiteY10" fmla="*/ 10177 h 12241"/>
                  <a:gd name="connsiteX11" fmla="*/ 4425 w 4424"/>
                  <a:gd name="connsiteY11" fmla="*/ 6784 h 12241"/>
                  <a:gd name="connsiteX12" fmla="*/ 4130 w 4424"/>
                  <a:gd name="connsiteY12" fmla="*/ 3392 h 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24" h="12241">
                    <a:moveTo>
                      <a:pt x="4130" y="3392"/>
                    </a:moveTo>
                    <a:lnTo>
                      <a:pt x="2802" y="1327"/>
                    </a:lnTo>
                    <a:lnTo>
                      <a:pt x="3540" y="147"/>
                    </a:lnTo>
                    <a:lnTo>
                      <a:pt x="2950" y="0"/>
                    </a:lnTo>
                    <a:lnTo>
                      <a:pt x="442" y="590"/>
                    </a:lnTo>
                    <a:lnTo>
                      <a:pt x="0" y="1622"/>
                    </a:lnTo>
                    <a:lnTo>
                      <a:pt x="1033" y="5310"/>
                    </a:lnTo>
                    <a:lnTo>
                      <a:pt x="442" y="7817"/>
                    </a:lnTo>
                    <a:lnTo>
                      <a:pt x="2508" y="11504"/>
                    </a:lnTo>
                    <a:lnTo>
                      <a:pt x="3245" y="12242"/>
                    </a:lnTo>
                    <a:lnTo>
                      <a:pt x="4130" y="10177"/>
                    </a:lnTo>
                    <a:lnTo>
                      <a:pt x="4425" y="6784"/>
                    </a:lnTo>
                    <a:lnTo>
                      <a:pt x="4130" y="3392"/>
                    </a:lnTo>
                    <a:close/>
                  </a:path>
                </a:pathLst>
              </a:custGeom>
              <a:grpFill/>
              <a:ln w="14735" cap="flat">
                <a:solidFill>
                  <a:schemeClr val="bg2">
                    <a:lumMod val="90000"/>
                  </a:schemeClr>
                </a:solidFill>
                <a:prstDash val="solid"/>
                <a:miter/>
              </a:ln>
            </p:spPr>
            <p:txBody>
              <a:bodyPr rtlCol="0" anchor="ctr"/>
              <a:lstStyle/>
              <a:p>
                <a:endParaRPr lang="en-GB"/>
              </a:p>
            </p:txBody>
          </p:sp>
          <p:sp>
            <p:nvSpPr>
              <p:cNvPr id="234" name="Freeform: Shape 233">
                <a:extLst>
                  <a:ext uri="{FF2B5EF4-FFF2-40B4-BE49-F238E27FC236}">
                    <a16:creationId xmlns:a16="http://schemas.microsoft.com/office/drawing/2014/main" id="{052790F7-D71D-3857-2100-66ECE662F64C}"/>
                  </a:ext>
                </a:extLst>
              </p:cNvPr>
              <p:cNvSpPr/>
              <p:nvPr/>
            </p:nvSpPr>
            <p:spPr>
              <a:xfrm>
                <a:off x="6372251" y="3063305"/>
                <a:ext cx="163125" cy="94394"/>
              </a:xfrm>
              <a:custGeom>
                <a:avLst/>
                <a:gdLst>
                  <a:gd name="connsiteX0" fmla="*/ 158848 w 163125"/>
                  <a:gd name="connsiteY0" fmla="*/ 15929 h 94394"/>
                  <a:gd name="connsiteX1" fmla="*/ 157668 w 163125"/>
                  <a:gd name="connsiteY1" fmla="*/ 15782 h 94394"/>
                  <a:gd name="connsiteX2" fmla="*/ 153686 w 163125"/>
                  <a:gd name="connsiteY2" fmla="*/ 14897 h 94394"/>
                  <a:gd name="connsiteX3" fmla="*/ 149113 w 163125"/>
                  <a:gd name="connsiteY3" fmla="*/ 13274 h 94394"/>
                  <a:gd name="connsiteX4" fmla="*/ 146459 w 163125"/>
                  <a:gd name="connsiteY4" fmla="*/ 10324 h 94394"/>
                  <a:gd name="connsiteX5" fmla="*/ 144836 w 163125"/>
                  <a:gd name="connsiteY5" fmla="*/ 8112 h 94394"/>
                  <a:gd name="connsiteX6" fmla="*/ 141002 w 163125"/>
                  <a:gd name="connsiteY6" fmla="*/ 8997 h 94394"/>
                  <a:gd name="connsiteX7" fmla="*/ 140264 w 163125"/>
                  <a:gd name="connsiteY7" fmla="*/ 8849 h 94394"/>
                  <a:gd name="connsiteX8" fmla="*/ 139232 w 163125"/>
                  <a:gd name="connsiteY8" fmla="*/ 7669 h 94394"/>
                  <a:gd name="connsiteX9" fmla="*/ 136429 w 163125"/>
                  <a:gd name="connsiteY9" fmla="*/ 7080 h 94394"/>
                  <a:gd name="connsiteX10" fmla="*/ 132889 w 163125"/>
                  <a:gd name="connsiteY10" fmla="*/ 7080 h 94394"/>
                  <a:gd name="connsiteX11" fmla="*/ 124925 w 163125"/>
                  <a:gd name="connsiteY11" fmla="*/ 2950 h 94394"/>
                  <a:gd name="connsiteX12" fmla="*/ 124040 w 163125"/>
                  <a:gd name="connsiteY12" fmla="*/ 2360 h 94394"/>
                  <a:gd name="connsiteX13" fmla="*/ 117698 w 163125"/>
                  <a:gd name="connsiteY13" fmla="*/ 2950 h 94394"/>
                  <a:gd name="connsiteX14" fmla="*/ 108406 w 163125"/>
                  <a:gd name="connsiteY14" fmla="*/ 5015 h 94394"/>
                  <a:gd name="connsiteX15" fmla="*/ 101179 w 163125"/>
                  <a:gd name="connsiteY15" fmla="*/ 7375 h 94394"/>
                  <a:gd name="connsiteX16" fmla="*/ 93804 w 163125"/>
                  <a:gd name="connsiteY16" fmla="*/ 11799 h 94394"/>
                  <a:gd name="connsiteX17" fmla="*/ 90855 w 163125"/>
                  <a:gd name="connsiteY17" fmla="*/ 15044 h 94394"/>
                  <a:gd name="connsiteX18" fmla="*/ 87462 w 163125"/>
                  <a:gd name="connsiteY18" fmla="*/ 16814 h 94394"/>
                  <a:gd name="connsiteX19" fmla="*/ 82448 w 163125"/>
                  <a:gd name="connsiteY19" fmla="*/ 18141 h 94394"/>
                  <a:gd name="connsiteX20" fmla="*/ 73598 w 163125"/>
                  <a:gd name="connsiteY20" fmla="*/ 17699 h 94394"/>
                  <a:gd name="connsiteX21" fmla="*/ 64454 w 163125"/>
                  <a:gd name="connsiteY21" fmla="*/ 15929 h 94394"/>
                  <a:gd name="connsiteX22" fmla="*/ 54571 w 163125"/>
                  <a:gd name="connsiteY22" fmla="*/ 14159 h 94394"/>
                  <a:gd name="connsiteX23" fmla="*/ 49262 w 163125"/>
                  <a:gd name="connsiteY23" fmla="*/ 15192 h 94394"/>
                  <a:gd name="connsiteX24" fmla="*/ 42035 w 163125"/>
                  <a:gd name="connsiteY24" fmla="*/ 14454 h 94394"/>
                  <a:gd name="connsiteX25" fmla="*/ 31120 w 163125"/>
                  <a:gd name="connsiteY25" fmla="*/ 12389 h 94394"/>
                  <a:gd name="connsiteX26" fmla="*/ 23009 w 163125"/>
                  <a:gd name="connsiteY26" fmla="*/ 11652 h 94394"/>
                  <a:gd name="connsiteX27" fmla="*/ 15044 w 163125"/>
                  <a:gd name="connsiteY27" fmla="*/ 12979 h 94394"/>
                  <a:gd name="connsiteX28" fmla="*/ 13717 w 163125"/>
                  <a:gd name="connsiteY28" fmla="*/ 11947 h 94394"/>
                  <a:gd name="connsiteX29" fmla="*/ 13422 w 163125"/>
                  <a:gd name="connsiteY29" fmla="*/ 10914 h 94394"/>
                  <a:gd name="connsiteX30" fmla="*/ 13717 w 163125"/>
                  <a:gd name="connsiteY30" fmla="*/ 9292 h 94394"/>
                  <a:gd name="connsiteX31" fmla="*/ 14896 w 163125"/>
                  <a:gd name="connsiteY31" fmla="*/ 8112 h 94394"/>
                  <a:gd name="connsiteX32" fmla="*/ 16814 w 163125"/>
                  <a:gd name="connsiteY32" fmla="*/ 7080 h 94394"/>
                  <a:gd name="connsiteX33" fmla="*/ 17846 w 163125"/>
                  <a:gd name="connsiteY33" fmla="*/ 6195 h 94394"/>
                  <a:gd name="connsiteX34" fmla="*/ 17994 w 163125"/>
                  <a:gd name="connsiteY34" fmla="*/ 5162 h 94394"/>
                  <a:gd name="connsiteX35" fmla="*/ 15781 w 163125"/>
                  <a:gd name="connsiteY35" fmla="*/ 3540 h 94394"/>
                  <a:gd name="connsiteX36" fmla="*/ 11357 w 163125"/>
                  <a:gd name="connsiteY36" fmla="*/ 1475 h 94394"/>
                  <a:gd name="connsiteX37" fmla="*/ 9439 w 163125"/>
                  <a:gd name="connsiteY37" fmla="*/ 0 h 94394"/>
                  <a:gd name="connsiteX38" fmla="*/ 8554 w 163125"/>
                  <a:gd name="connsiteY38" fmla="*/ 590 h 94394"/>
                  <a:gd name="connsiteX39" fmla="*/ 7375 w 163125"/>
                  <a:gd name="connsiteY39" fmla="*/ 1475 h 94394"/>
                  <a:gd name="connsiteX40" fmla="*/ 6784 w 163125"/>
                  <a:gd name="connsiteY40" fmla="*/ 2950 h 94394"/>
                  <a:gd name="connsiteX41" fmla="*/ 6637 w 163125"/>
                  <a:gd name="connsiteY41" fmla="*/ 5310 h 94394"/>
                  <a:gd name="connsiteX42" fmla="*/ 3392 w 163125"/>
                  <a:gd name="connsiteY42" fmla="*/ 7080 h 94394"/>
                  <a:gd name="connsiteX43" fmla="*/ 2065 w 163125"/>
                  <a:gd name="connsiteY43" fmla="*/ 7375 h 94394"/>
                  <a:gd name="connsiteX44" fmla="*/ 1475 w 163125"/>
                  <a:gd name="connsiteY44" fmla="*/ 8702 h 94394"/>
                  <a:gd name="connsiteX45" fmla="*/ 590 w 163125"/>
                  <a:gd name="connsiteY45" fmla="*/ 12094 h 94394"/>
                  <a:gd name="connsiteX46" fmla="*/ 737 w 163125"/>
                  <a:gd name="connsiteY46" fmla="*/ 14602 h 94394"/>
                  <a:gd name="connsiteX47" fmla="*/ 1180 w 163125"/>
                  <a:gd name="connsiteY47" fmla="*/ 15929 h 94394"/>
                  <a:gd name="connsiteX48" fmla="*/ 1327 w 163125"/>
                  <a:gd name="connsiteY48" fmla="*/ 16961 h 94394"/>
                  <a:gd name="connsiteX49" fmla="*/ 2507 w 163125"/>
                  <a:gd name="connsiteY49" fmla="*/ 18289 h 94394"/>
                  <a:gd name="connsiteX50" fmla="*/ 3392 w 163125"/>
                  <a:gd name="connsiteY50" fmla="*/ 20354 h 94394"/>
                  <a:gd name="connsiteX51" fmla="*/ 4130 w 163125"/>
                  <a:gd name="connsiteY51" fmla="*/ 23009 h 94394"/>
                  <a:gd name="connsiteX52" fmla="*/ 5604 w 163125"/>
                  <a:gd name="connsiteY52" fmla="*/ 25073 h 94394"/>
                  <a:gd name="connsiteX53" fmla="*/ 9292 w 163125"/>
                  <a:gd name="connsiteY53" fmla="*/ 26991 h 94394"/>
                  <a:gd name="connsiteX54" fmla="*/ 11062 w 163125"/>
                  <a:gd name="connsiteY54" fmla="*/ 28171 h 94394"/>
                  <a:gd name="connsiteX55" fmla="*/ 12536 w 163125"/>
                  <a:gd name="connsiteY55" fmla="*/ 29941 h 94394"/>
                  <a:gd name="connsiteX56" fmla="*/ 13569 w 163125"/>
                  <a:gd name="connsiteY56" fmla="*/ 31416 h 94394"/>
                  <a:gd name="connsiteX57" fmla="*/ 16666 w 163125"/>
                  <a:gd name="connsiteY57" fmla="*/ 33480 h 94394"/>
                  <a:gd name="connsiteX58" fmla="*/ 16371 w 163125"/>
                  <a:gd name="connsiteY58" fmla="*/ 34955 h 94394"/>
                  <a:gd name="connsiteX59" fmla="*/ 15634 w 163125"/>
                  <a:gd name="connsiteY59" fmla="*/ 36283 h 94394"/>
                  <a:gd name="connsiteX60" fmla="*/ 15044 w 163125"/>
                  <a:gd name="connsiteY60" fmla="*/ 37020 h 94394"/>
                  <a:gd name="connsiteX61" fmla="*/ 13422 w 163125"/>
                  <a:gd name="connsiteY61" fmla="*/ 38790 h 94394"/>
                  <a:gd name="connsiteX62" fmla="*/ 11947 w 163125"/>
                  <a:gd name="connsiteY62" fmla="*/ 39823 h 94394"/>
                  <a:gd name="connsiteX63" fmla="*/ 9587 w 163125"/>
                  <a:gd name="connsiteY63" fmla="*/ 43067 h 94394"/>
                  <a:gd name="connsiteX64" fmla="*/ 5604 w 163125"/>
                  <a:gd name="connsiteY64" fmla="*/ 43215 h 94394"/>
                  <a:gd name="connsiteX65" fmla="*/ 4719 w 163125"/>
                  <a:gd name="connsiteY65" fmla="*/ 43510 h 94394"/>
                  <a:gd name="connsiteX66" fmla="*/ 3245 w 163125"/>
                  <a:gd name="connsiteY66" fmla="*/ 44395 h 94394"/>
                  <a:gd name="connsiteX67" fmla="*/ 2507 w 163125"/>
                  <a:gd name="connsiteY67" fmla="*/ 46017 h 94394"/>
                  <a:gd name="connsiteX68" fmla="*/ 3245 w 163125"/>
                  <a:gd name="connsiteY68" fmla="*/ 47345 h 94394"/>
                  <a:gd name="connsiteX69" fmla="*/ 3245 w 163125"/>
                  <a:gd name="connsiteY69" fmla="*/ 48525 h 94394"/>
                  <a:gd name="connsiteX70" fmla="*/ 2507 w 163125"/>
                  <a:gd name="connsiteY70" fmla="*/ 51179 h 94394"/>
                  <a:gd name="connsiteX71" fmla="*/ 3392 w 163125"/>
                  <a:gd name="connsiteY71" fmla="*/ 53834 h 94394"/>
                  <a:gd name="connsiteX72" fmla="*/ 4719 w 163125"/>
                  <a:gd name="connsiteY72" fmla="*/ 55014 h 94394"/>
                  <a:gd name="connsiteX73" fmla="*/ 5015 w 163125"/>
                  <a:gd name="connsiteY73" fmla="*/ 55752 h 94394"/>
                  <a:gd name="connsiteX74" fmla="*/ 4719 w 163125"/>
                  <a:gd name="connsiteY74" fmla="*/ 57079 h 94394"/>
                  <a:gd name="connsiteX75" fmla="*/ 2655 w 163125"/>
                  <a:gd name="connsiteY75" fmla="*/ 59586 h 94394"/>
                  <a:gd name="connsiteX76" fmla="*/ 2065 w 163125"/>
                  <a:gd name="connsiteY76" fmla="*/ 60619 h 94394"/>
                  <a:gd name="connsiteX77" fmla="*/ 0 w 163125"/>
                  <a:gd name="connsiteY77" fmla="*/ 61061 h 94394"/>
                  <a:gd name="connsiteX78" fmla="*/ 4130 w 163125"/>
                  <a:gd name="connsiteY78" fmla="*/ 65634 h 94394"/>
                  <a:gd name="connsiteX79" fmla="*/ 6342 w 163125"/>
                  <a:gd name="connsiteY79" fmla="*/ 67551 h 94394"/>
                  <a:gd name="connsiteX80" fmla="*/ 8849 w 163125"/>
                  <a:gd name="connsiteY80" fmla="*/ 69026 h 94394"/>
                  <a:gd name="connsiteX81" fmla="*/ 11947 w 163125"/>
                  <a:gd name="connsiteY81" fmla="*/ 70058 h 94394"/>
                  <a:gd name="connsiteX82" fmla="*/ 12979 w 163125"/>
                  <a:gd name="connsiteY82" fmla="*/ 71091 h 94394"/>
                  <a:gd name="connsiteX83" fmla="*/ 14896 w 163125"/>
                  <a:gd name="connsiteY83" fmla="*/ 75958 h 94394"/>
                  <a:gd name="connsiteX84" fmla="*/ 15781 w 163125"/>
                  <a:gd name="connsiteY84" fmla="*/ 77875 h 94394"/>
                  <a:gd name="connsiteX85" fmla="*/ 16961 w 163125"/>
                  <a:gd name="connsiteY85" fmla="*/ 78465 h 94394"/>
                  <a:gd name="connsiteX86" fmla="*/ 17256 w 163125"/>
                  <a:gd name="connsiteY86" fmla="*/ 79055 h 94394"/>
                  <a:gd name="connsiteX87" fmla="*/ 17404 w 163125"/>
                  <a:gd name="connsiteY87" fmla="*/ 79645 h 94394"/>
                  <a:gd name="connsiteX88" fmla="*/ 15929 w 163125"/>
                  <a:gd name="connsiteY88" fmla="*/ 83185 h 94394"/>
                  <a:gd name="connsiteX89" fmla="*/ 15339 w 163125"/>
                  <a:gd name="connsiteY89" fmla="*/ 91002 h 94394"/>
                  <a:gd name="connsiteX90" fmla="*/ 15044 w 163125"/>
                  <a:gd name="connsiteY90" fmla="*/ 91592 h 94394"/>
                  <a:gd name="connsiteX91" fmla="*/ 17846 w 163125"/>
                  <a:gd name="connsiteY91" fmla="*/ 91887 h 94394"/>
                  <a:gd name="connsiteX92" fmla="*/ 21239 w 163125"/>
                  <a:gd name="connsiteY92" fmla="*/ 92035 h 94394"/>
                  <a:gd name="connsiteX93" fmla="*/ 23451 w 163125"/>
                  <a:gd name="connsiteY93" fmla="*/ 90117 h 94394"/>
                  <a:gd name="connsiteX94" fmla="*/ 26991 w 163125"/>
                  <a:gd name="connsiteY94" fmla="*/ 89970 h 94394"/>
                  <a:gd name="connsiteX95" fmla="*/ 28466 w 163125"/>
                  <a:gd name="connsiteY95" fmla="*/ 89675 h 94394"/>
                  <a:gd name="connsiteX96" fmla="*/ 31268 w 163125"/>
                  <a:gd name="connsiteY96" fmla="*/ 89970 h 94394"/>
                  <a:gd name="connsiteX97" fmla="*/ 33775 w 163125"/>
                  <a:gd name="connsiteY97" fmla="*/ 89970 h 94394"/>
                  <a:gd name="connsiteX98" fmla="*/ 37168 w 163125"/>
                  <a:gd name="connsiteY98" fmla="*/ 89232 h 94394"/>
                  <a:gd name="connsiteX99" fmla="*/ 40265 w 163125"/>
                  <a:gd name="connsiteY99" fmla="*/ 87905 h 94394"/>
                  <a:gd name="connsiteX100" fmla="*/ 42625 w 163125"/>
                  <a:gd name="connsiteY100" fmla="*/ 87905 h 94394"/>
                  <a:gd name="connsiteX101" fmla="*/ 43657 w 163125"/>
                  <a:gd name="connsiteY101" fmla="*/ 87757 h 94394"/>
                  <a:gd name="connsiteX102" fmla="*/ 44247 w 163125"/>
                  <a:gd name="connsiteY102" fmla="*/ 87462 h 94394"/>
                  <a:gd name="connsiteX103" fmla="*/ 44837 w 163125"/>
                  <a:gd name="connsiteY103" fmla="*/ 85692 h 94394"/>
                  <a:gd name="connsiteX104" fmla="*/ 49409 w 163125"/>
                  <a:gd name="connsiteY104" fmla="*/ 85545 h 94394"/>
                  <a:gd name="connsiteX105" fmla="*/ 50884 w 163125"/>
                  <a:gd name="connsiteY105" fmla="*/ 85692 h 94394"/>
                  <a:gd name="connsiteX106" fmla="*/ 53392 w 163125"/>
                  <a:gd name="connsiteY106" fmla="*/ 85692 h 94394"/>
                  <a:gd name="connsiteX107" fmla="*/ 56046 w 163125"/>
                  <a:gd name="connsiteY107" fmla="*/ 84807 h 94394"/>
                  <a:gd name="connsiteX108" fmla="*/ 56931 w 163125"/>
                  <a:gd name="connsiteY108" fmla="*/ 84807 h 94394"/>
                  <a:gd name="connsiteX109" fmla="*/ 58259 w 163125"/>
                  <a:gd name="connsiteY109" fmla="*/ 87462 h 94394"/>
                  <a:gd name="connsiteX110" fmla="*/ 58849 w 163125"/>
                  <a:gd name="connsiteY110" fmla="*/ 88200 h 94394"/>
                  <a:gd name="connsiteX111" fmla="*/ 60324 w 163125"/>
                  <a:gd name="connsiteY111" fmla="*/ 88937 h 94394"/>
                  <a:gd name="connsiteX112" fmla="*/ 63569 w 163125"/>
                  <a:gd name="connsiteY112" fmla="*/ 91002 h 94394"/>
                  <a:gd name="connsiteX113" fmla="*/ 64158 w 163125"/>
                  <a:gd name="connsiteY113" fmla="*/ 90412 h 94394"/>
                  <a:gd name="connsiteX114" fmla="*/ 65486 w 163125"/>
                  <a:gd name="connsiteY114" fmla="*/ 89822 h 94394"/>
                  <a:gd name="connsiteX115" fmla="*/ 69321 w 163125"/>
                  <a:gd name="connsiteY115" fmla="*/ 90707 h 94394"/>
                  <a:gd name="connsiteX116" fmla="*/ 73008 w 163125"/>
                  <a:gd name="connsiteY116" fmla="*/ 92182 h 94394"/>
                  <a:gd name="connsiteX117" fmla="*/ 75958 w 163125"/>
                  <a:gd name="connsiteY117" fmla="*/ 94394 h 94394"/>
                  <a:gd name="connsiteX118" fmla="*/ 79498 w 163125"/>
                  <a:gd name="connsiteY118" fmla="*/ 93804 h 94394"/>
                  <a:gd name="connsiteX119" fmla="*/ 83185 w 163125"/>
                  <a:gd name="connsiteY119" fmla="*/ 92624 h 94394"/>
                  <a:gd name="connsiteX120" fmla="*/ 85692 w 163125"/>
                  <a:gd name="connsiteY120" fmla="*/ 92329 h 94394"/>
                  <a:gd name="connsiteX121" fmla="*/ 88347 w 163125"/>
                  <a:gd name="connsiteY121" fmla="*/ 92182 h 94394"/>
                  <a:gd name="connsiteX122" fmla="*/ 89969 w 163125"/>
                  <a:gd name="connsiteY122" fmla="*/ 91740 h 94394"/>
                  <a:gd name="connsiteX123" fmla="*/ 93657 w 163125"/>
                  <a:gd name="connsiteY123" fmla="*/ 92329 h 94394"/>
                  <a:gd name="connsiteX124" fmla="*/ 97344 w 163125"/>
                  <a:gd name="connsiteY124" fmla="*/ 91150 h 94394"/>
                  <a:gd name="connsiteX125" fmla="*/ 99114 w 163125"/>
                  <a:gd name="connsiteY125" fmla="*/ 89970 h 94394"/>
                  <a:gd name="connsiteX126" fmla="*/ 99704 w 163125"/>
                  <a:gd name="connsiteY126" fmla="*/ 88495 h 94394"/>
                  <a:gd name="connsiteX127" fmla="*/ 99409 w 163125"/>
                  <a:gd name="connsiteY127" fmla="*/ 85840 h 94394"/>
                  <a:gd name="connsiteX128" fmla="*/ 98524 w 163125"/>
                  <a:gd name="connsiteY128" fmla="*/ 83038 h 94394"/>
                  <a:gd name="connsiteX129" fmla="*/ 97639 w 163125"/>
                  <a:gd name="connsiteY129" fmla="*/ 82153 h 94394"/>
                  <a:gd name="connsiteX130" fmla="*/ 97344 w 163125"/>
                  <a:gd name="connsiteY130" fmla="*/ 81120 h 94394"/>
                  <a:gd name="connsiteX131" fmla="*/ 97786 w 163125"/>
                  <a:gd name="connsiteY131" fmla="*/ 80088 h 94394"/>
                  <a:gd name="connsiteX132" fmla="*/ 98376 w 163125"/>
                  <a:gd name="connsiteY132" fmla="*/ 79498 h 94394"/>
                  <a:gd name="connsiteX133" fmla="*/ 100884 w 163125"/>
                  <a:gd name="connsiteY133" fmla="*/ 78908 h 94394"/>
                  <a:gd name="connsiteX134" fmla="*/ 103981 w 163125"/>
                  <a:gd name="connsiteY134" fmla="*/ 79645 h 94394"/>
                  <a:gd name="connsiteX135" fmla="*/ 103834 w 163125"/>
                  <a:gd name="connsiteY135" fmla="*/ 78908 h 94394"/>
                  <a:gd name="connsiteX136" fmla="*/ 104129 w 163125"/>
                  <a:gd name="connsiteY136" fmla="*/ 78023 h 94394"/>
                  <a:gd name="connsiteX137" fmla="*/ 105014 w 163125"/>
                  <a:gd name="connsiteY137" fmla="*/ 76990 h 94394"/>
                  <a:gd name="connsiteX138" fmla="*/ 108996 w 163125"/>
                  <a:gd name="connsiteY138" fmla="*/ 76253 h 94394"/>
                  <a:gd name="connsiteX139" fmla="*/ 109438 w 163125"/>
                  <a:gd name="connsiteY139" fmla="*/ 75663 h 94394"/>
                  <a:gd name="connsiteX140" fmla="*/ 110028 w 163125"/>
                  <a:gd name="connsiteY140" fmla="*/ 74041 h 94394"/>
                  <a:gd name="connsiteX141" fmla="*/ 110766 w 163125"/>
                  <a:gd name="connsiteY141" fmla="*/ 72418 h 94394"/>
                  <a:gd name="connsiteX142" fmla="*/ 111651 w 163125"/>
                  <a:gd name="connsiteY142" fmla="*/ 71976 h 94394"/>
                  <a:gd name="connsiteX143" fmla="*/ 113273 w 163125"/>
                  <a:gd name="connsiteY143" fmla="*/ 71976 h 94394"/>
                  <a:gd name="connsiteX144" fmla="*/ 116518 w 163125"/>
                  <a:gd name="connsiteY144" fmla="*/ 71681 h 94394"/>
                  <a:gd name="connsiteX145" fmla="*/ 118730 w 163125"/>
                  <a:gd name="connsiteY145" fmla="*/ 71091 h 94394"/>
                  <a:gd name="connsiteX146" fmla="*/ 120943 w 163125"/>
                  <a:gd name="connsiteY146" fmla="*/ 70058 h 94394"/>
                  <a:gd name="connsiteX147" fmla="*/ 121975 w 163125"/>
                  <a:gd name="connsiteY147" fmla="*/ 69026 h 94394"/>
                  <a:gd name="connsiteX148" fmla="*/ 126842 w 163125"/>
                  <a:gd name="connsiteY148" fmla="*/ 68436 h 94394"/>
                  <a:gd name="connsiteX149" fmla="*/ 128170 w 163125"/>
                  <a:gd name="connsiteY149" fmla="*/ 67993 h 94394"/>
                  <a:gd name="connsiteX150" fmla="*/ 129497 w 163125"/>
                  <a:gd name="connsiteY150" fmla="*/ 68436 h 94394"/>
                  <a:gd name="connsiteX151" fmla="*/ 131267 w 163125"/>
                  <a:gd name="connsiteY151" fmla="*/ 70058 h 94394"/>
                  <a:gd name="connsiteX152" fmla="*/ 134070 w 163125"/>
                  <a:gd name="connsiteY152" fmla="*/ 72566 h 94394"/>
                  <a:gd name="connsiteX153" fmla="*/ 135692 w 163125"/>
                  <a:gd name="connsiteY153" fmla="*/ 73303 h 94394"/>
                  <a:gd name="connsiteX154" fmla="*/ 136872 w 163125"/>
                  <a:gd name="connsiteY154" fmla="*/ 73008 h 94394"/>
                  <a:gd name="connsiteX155" fmla="*/ 138937 w 163125"/>
                  <a:gd name="connsiteY155" fmla="*/ 72123 h 94394"/>
                  <a:gd name="connsiteX156" fmla="*/ 141002 w 163125"/>
                  <a:gd name="connsiteY156" fmla="*/ 72123 h 94394"/>
                  <a:gd name="connsiteX157" fmla="*/ 142624 w 163125"/>
                  <a:gd name="connsiteY157" fmla="*/ 72271 h 94394"/>
                  <a:gd name="connsiteX158" fmla="*/ 143509 w 163125"/>
                  <a:gd name="connsiteY158" fmla="*/ 71386 h 94394"/>
                  <a:gd name="connsiteX159" fmla="*/ 144689 w 163125"/>
                  <a:gd name="connsiteY159" fmla="*/ 71238 h 94394"/>
                  <a:gd name="connsiteX160" fmla="*/ 148229 w 163125"/>
                  <a:gd name="connsiteY160" fmla="*/ 71828 h 94394"/>
                  <a:gd name="connsiteX161" fmla="*/ 147344 w 163125"/>
                  <a:gd name="connsiteY161" fmla="*/ 69321 h 94394"/>
                  <a:gd name="connsiteX162" fmla="*/ 143214 w 163125"/>
                  <a:gd name="connsiteY162" fmla="*/ 64306 h 94394"/>
                  <a:gd name="connsiteX163" fmla="*/ 140264 w 163125"/>
                  <a:gd name="connsiteY163" fmla="*/ 59881 h 94394"/>
                  <a:gd name="connsiteX164" fmla="*/ 138494 w 163125"/>
                  <a:gd name="connsiteY164" fmla="*/ 58259 h 94394"/>
                  <a:gd name="connsiteX165" fmla="*/ 134364 w 163125"/>
                  <a:gd name="connsiteY165" fmla="*/ 56194 h 94394"/>
                  <a:gd name="connsiteX166" fmla="*/ 141444 w 163125"/>
                  <a:gd name="connsiteY166" fmla="*/ 48672 h 94394"/>
                  <a:gd name="connsiteX167" fmla="*/ 143066 w 163125"/>
                  <a:gd name="connsiteY167" fmla="*/ 48377 h 94394"/>
                  <a:gd name="connsiteX168" fmla="*/ 144984 w 163125"/>
                  <a:gd name="connsiteY168" fmla="*/ 47345 h 94394"/>
                  <a:gd name="connsiteX169" fmla="*/ 145131 w 163125"/>
                  <a:gd name="connsiteY169" fmla="*/ 38790 h 94394"/>
                  <a:gd name="connsiteX170" fmla="*/ 146016 w 163125"/>
                  <a:gd name="connsiteY170" fmla="*/ 33480 h 94394"/>
                  <a:gd name="connsiteX171" fmla="*/ 147344 w 163125"/>
                  <a:gd name="connsiteY171" fmla="*/ 32153 h 94394"/>
                  <a:gd name="connsiteX172" fmla="*/ 148819 w 163125"/>
                  <a:gd name="connsiteY172" fmla="*/ 30973 h 94394"/>
                  <a:gd name="connsiteX173" fmla="*/ 151326 w 163125"/>
                  <a:gd name="connsiteY173" fmla="*/ 26843 h 94394"/>
                  <a:gd name="connsiteX174" fmla="*/ 156193 w 163125"/>
                  <a:gd name="connsiteY174" fmla="*/ 25958 h 94394"/>
                  <a:gd name="connsiteX175" fmla="*/ 160028 w 163125"/>
                  <a:gd name="connsiteY175" fmla="*/ 27138 h 94394"/>
                  <a:gd name="connsiteX176" fmla="*/ 162535 w 163125"/>
                  <a:gd name="connsiteY176" fmla="*/ 23599 h 94394"/>
                  <a:gd name="connsiteX177" fmla="*/ 163125 w 163125"/>
                  <a:gd name="connsiteY177" fmla="*/ 15929 h 94394"/>
                  <a:gd name="connsiteX178" fmla="*/ 158848 w 163125"/>
                  <a:gd name="connsiteY178" fmla="*/ 15929 h 9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3125" h="94394">
                    <a:moveTo>
                      <a:pt x="158848" y="15929"/>
                    </a:moveTo>
                    <a:lnTo>
                      <a:pt x="157668" y="15782"/>
                    </a:lnTo>
                    <a:lnTo>
                      <a:pt x="153686" y="14897"/>
                    </a:lnTo>
                    <a:lnTo>
                      <a:pt x="149113" y="13274"/>
                    </a:lnTo>
                    <a:lnTo>
                      <a:pt x="146459" y="10324"/>
                    </a:lnTo>
                    <a:lnTo>
                      <a:pt x="144836" y="8112"/>
                    </a:lnTo>
                    <a:lnTo>
                      <a:pt x="141002" y="8997"/>
                    </a:lnTo>
                    <a:lnTo>
                      <a:pt x="140264" y="8849"/>
                    </a:lnTo>
                    <a:lnTo>
                      <a:pt x="139232" y="7669"/>
                    </a:lnTo>
                    <a:lnTo>
                      <a:pt x="136429" y="7080"/>
                    </a:lnTo>
                    <a:lnTo>
                      <a:pt x="132889" y="7080"/>
                    </a:lnTo>
                    <a:lnTo>
                      <a:pt x="124925" y="2950"/>
                    </a:lnTo>
                    <a:lnTo>
                      <a:pt x="124040" y="2360"/>
                    </a:lnTo>
                    <a:lnTo>
                      <a:pt x="117698" y="2950"/>
                    </a:lnTo>
                    <a:lnTo>
                      <a:pt x="108406" y="5015"/>
                    </a:lnTo>
                    <a:lnTo>
                      <a:pt x="101179" y="7375"/>
                    </a:lnTo>
                    <a:lnTo>
                      <a:pt x="93804" y="11799"/>
                    </a:lnTo>
                    <a:lnTo>
                      <a:pt x="90855" y="15044"/>
                    </a:lnTo>
                    <a:lnTo>
                      <a:pt x="87462" y="16814"/>
                    </a:lnTo>
                    <a:lnTo>
                      <a:pt x="82448" y="18141"/>
                    </a:lnTo>
                    <a:lnTo>
                      <a:pt x="73598" y="17699"/>
                    </a:lnTo>
                    <a:lnTo>
                      <a:pt x="64454" y="15929"/>
                    </a:lnTo>
                    <a:lnTo>
                      <a:pt x="54571" y="14159"/>
                    </a:lnTo>
                    <a:lnTo>
                      <a:pt x="49262" y="15192"/>
                    </a:lnTo>
                    <a:lnTo>
                      <a:pt x="42035" y="14454"/>
                    </a:lnTo>
                    <a:lnTo>
                      <a:pt x="31120" y="12389"/>
                    </a:lnTo>
                    <a:lnTo>
                      <a:pt x="23009" y="11652"/>
                    </a:lnTo>
                    <a:lnTo>
                      <a:pt x="15044" y="12979"/>
                    </a:lnTo>
                    <a:lnTo>
                      <a:pt x="13717" y="11947"/>
                    </a:lnTo>
                    <a:lnTo>
                      <a:pt x="13422" y="10914"/>
                    </a:lnTo>
                    <a:lnTo>
                      <a:pt x="13717" y="9292"/>
                    </a:lnTo>
                    <a:lnTo>
                      <a:pt x="14896" y="8112"/>
                    </a:lnTo>
                    <a:lnTo>
                      <a:pt x="16814" y="7080"/>
                    </a:lnTo>
                    <a:lnTo>
                      <a:pt x="17846" y="6195"/>
                    </a:lnTo>
                    <a:lnTo>
                      <a:pt x="17994" y="5162"/>
                    </a:lnTo>
                    <a:lnTo>
                      <a:pt x="15781" y="3540"/>
                    </a:lnTo>
                    <a:lnTo>
                      <a:pt x="11357" y="1475"/>
                    </a:lnTo>
                    <a:lnTo>
                      <a:pt x="9439" y="0"/>
                    </a:lnTo>
                    <a:lnTo>
                      <a:pt x="8554" y="590"/>
                    </a:lnTo>
                    <a:lnTo>
                      <a:pt x="7375" y="1475"/>
                    </a:lnTo>
                    <a:lnTo>
                      <a:pt x="6784" y="2950"/>
                    </a:lnTo>
                    <a:lnTo>
                      <a:pt x="6637" y="5310"/>
                    </a:lnTo>
                    <a:lnTo>
                      <a:pt x="3392" y="7080"/>
                    </a:lnTo>
                    <a:lnTo>
                      <a:pt x="2065" y="7375"/>
                    </a:lnTo>
                    <a:lnTo>
                      <a:pt x="1475" y="8702"/>
                    </a:lnTo>
                    <a:lnTo>
                      <a:pt x="590" y="12094"/>
                    </a:lnTo>
                    <a:lnTo>
                      <a:pt x="737" y="14602"/>
                    </a:lnTo>
                    <a:lnTo>
                      <a:pt x="1180" y="15929"/>
                    </a:lnTo>
                    <a:lnTo>
                      <a:pt x="1327" y="16961"/>
                    </a:lnTo>
                    <a:lnTo>
                      <a:pt x="2507" y="18289"/>
                    </a:lnTo>
                    <a:lnTo>
                      <a:pt x="3392" y="20354"/>
                    </a:lnTo>
                    <a:lnTo>
                      <a:pt x="4130" y="23009"/>
                    </a:lnTo>
                    <a:lnTo>
                      <a:pt x="5604" y="25073"/>
                    </a:lnTo>
                    <a:lnTo>
                      <a:pt x="9292" y="26991"/>
                    </a:lnTo>
                    <a:lnTo>
                      <a:pt x="11062" y="28171"/>
                    </a:lnTo>
                    <a:lnTo>
                      <a:pt x="12536" y="29941"/>
                    </a:lnTo>
                    <a:lnTo>
                      <a:pt x="13569" y="31416"/>
                    </a:lnTo>
                    <a:lnTo>
                      <a:pt x="16666" y="33480"/>
                    </a:lnTo>
                    <a:lnTo>
                      <a:pt x="16371" y="34955"/>
                    </a:lnTo>
                    <a:lnTo>
                      <a:pt x="15634" y="36283"/>
                    </a:lnTo>
                    <a:lnTo>
                      <a:pt x="15044" y="37020"/>
                    </a:lnTo>
                    <a:lnTo>
                      <a:pt x="13422" y="38790"/>
                    </a:lnTo>
                    <a:lnTo>
                      <a:pt x="11947" y="39823"/>
                    </a:lnTo>
                    <a:lnTo>
                      <a:pt x="9587" y="43067"/>
                    </a:lnTo>
                    <a:lnTo>
                      <a:pt x="5604" y="43215"/>
                    </a:lnTo>
                    <a:lnTo>
                      <a:pt x="4719" y="43510"/>
                    </a:lnTo>
                    <a:lnTo>
                      <a:pt x="3245" y="44395"/>
                    </a:lnTo>
                    <a:lnTo>
                      <a:pt x="2507" y="46017"/>
                    </a:lnTo>
                    <a:lnTo>
                      <a:pt x="3245" y="47345"/>
                    </a:lnTo>
                    <a:lnTo>
                      <a:pt x="3245" y="48525"/>
                    </a:lnTo>
                    <a:lnTo>
                      <a:pt x="2507" y="51179"/>
                    </a:lnTo>
                    <a:lnTo>
                      <a:pt x="3392" y="53834"/>
                    </a:lnTo>
                    <a:lnTo>
                      <a:pt x="4719" y="55014"/>
                    </a:lnTo>
                    <a:lnTo>
                      <a:pt x="5015" y="55752"/>
                    </a:lnTo>
                    <a:lnTo>
                      <a:pt x="4719" y="57079"/>
                    </a:lnTo>
                    <a:lnTo>
                      <a:pt x="2655" y="59586"/>
                    </a:lnTo>
                    <a:lnTo>
                      <a:pt x="2065" y="60619"/>
                    </a:lnTo>
                    <a:lnTo>
                      <a:pt x="0" y="61061"/>
                    </a:lnTo>
                    <a:lnTo>
                      <a:pt x="4130" y="65634"/>
                    </a:lnTo>
                    <a:lnTo>
                      <a:pt x="6342" y="67551"/>
                    </a:lnTo>
                    <a:lnTo>
                      <a:pt x="8849" y="69026"/>
                    </a:lnTo>
                    <a:lnTo>
                      <a:pt x="11947" y="70058"/>
                    </a:lnTo>
                    <a:lnTo>
                      <a:pt x="12979" y="71091"/>
                    </a:lnTo>
                    <a:lnTo>
                      <a:pt x="14896" y="75958"/>
                    </a:lnTo>
                    <a:lnTo>
                      <a:pt x="15781" y="77875"/>
                    </a:lnTo>
                    <a:lnTo>
                      <a:pt x="16961" y="78465"/>
                    </a:lnTo>
                    <a:lnTo>
                      <a:pt x="17256" y="79055"/>
                    </a:lnTo>
                    <a:lnTo>
                      <a:pt x="17404" y="79645"/>
                    </a:lnTo>
                    <a:lnTo>
                      <a:pt x="15929" y="83185"/>
                    </a:lnTo>
                    <a:lnTo>
                      <a:pt x="15339" y="91002"/>
                    </a:lnTo>
                    <a:lnTo>
                      <a:pt x="15044" y="91592"/>
                    </a:lnTo>
                    <a:lnTo>
                      <a:pt x="17846" y="91887"/>
                    </a:lnTo>
                    <a:lnTo>
                      <a:pt x="21239" y="92035"/>
                    </a:lnTo>
                    <a:lnTo>
                      <a:pt x="23451" y="90117"/>
                    </a:lnTo>
                    <a:lnTo>
                      <a:pt x="26991" y="89970"/>
                    </a:lnTo>
                    <a:lnTo>
                      <a:pt x="28466" y="89675"/>
                    </a:lnTo>
                    <a:lnTo>
                      <a:pt x="31268" y="89970"/>
                    </a:lnTo>
                    <a:lnTo>
                      <a:pt x="33775" y="89970"/>
                    </a:lnTo>
                    <a:lnTo>
                      <a:pt x="37168" y="89232"/>
                    </a:lnTo>
                    <a:lnTo>
                      <a:pt x="40265" y="87905"/>
                    </a:lnTo>
                    <a:lnTo>
                      <a:pt x="42625" y="87905"/>
                    </a:lnTo>
                    <a:lnTo>
                      <a:pt x="43657" y="87757"/>
                    </a:lnTo>
                    <a:lnTo>
                      <a:pt x="44247" y="87462"/>
                    </a:lnTo>
                    <a:lnTo>
                      <a:pt x="44837" y="85692"/>
                    </a:lnTo>
                    <a:lnTo>
                      <a:pt x="49409" y="85545"/>
                    </a:lnTo>
                    <a:lnTo>
                      <a:pt x="50884" y="85692"/>
                    </a:lnTo>
                    <a:lnTo>
                      <a:pt x="53392" y="85692"/>
                    </a:lnTo>
                    <a:lnTo>
                      <a:pt x="56046" y="84807"/>
                    </a:lnTo>
                    <a:lnTo>
                      <a:pt x="56931" y="84807"/>
                    </a:lnTo>
                    <a:lnTo>
                      <a:pt x="58259" y="87462"/>
                    </a:lnTo>
                    <a:lnTo>
                      <a:pt x="58849" y="88200"/>
                    </a:lnTo>
                    <a:lnTo>
                      <a:pt x="60324" y="88937"/>
                    </a:lnTo>
                    <a:lnTo>
                      <a:pt x="63569" y="91002"/>
                    </a:lnTo>
                    <a:lnTo>
                      <a:pt x="64158" y="90412"/>
                    </a:lnTo>
                    <a:lnTo>
                      <a:pt x="65486" y="89822"/>
                    </a:lnTo>
                    <a:lnTo>
                      <a:pt x="69321" y="90707"/>
                    </a:lnTo>
                    <a:lnTo>
                      <a:pt x="73008" y="92182"/>
                    </a:lnTo>
                    <a:lnTo>
                      <a:pt x="75958" y="94394"/>
                    </a:lnTo>
                    <a:lnTo>
                      <a:pt x="79498" y="93804"/>
                    </a:lnTo>
                    <a:lnTo>
                      <a:pt x="83185" y="92624"/>
                    </a:lnTo>
                    <a:lnTo>
                      <a:pt x="85692" y="92329"/>
                    </a:lnTo>
                    <a:lnTo>
                      <a:pt x="88347" y="92182"/>
                    </a:lnTo>
                    <a:lnTo>
                      <a:pt x="89969" y="91740"/>
                    </a:lnTo>
                    <a:lnTo>
                      <a:pt x="93657" y="92329"/>
                    </a:lnTo>
                    <a:lnTo>
                      <a:pt x="97344" y="91150"/>
                    </a:lnTo>
                    <a:lnTo>
                      <a:pt x="99114" y="89970"/>
                    </a:lnTo>
                    <a:lnTo>
                      <a:pt x="99704" y="88495"/>
                    </a:lnTo>
                    <a:lnTo>
                      <a:pt x="99409" y="85840"/>
                    </a:lnTo>
                    <a:lnTo>
                      <a:pt x="98524" y="83038"/>
                    </a:lnTo>
                    <a:lnTo>
                      <a:pt x="97639" y="82153"/>
                    </a:lnTo>
                    <a:lnTo>
                      <a:pt x="97344" y="81120"/>
                    </a:lnTo>
                    <a:lnTo>
                      <a:pt x="97786" y="80088"/>
                    </a:lnTo>
                    <a:lnTo>
                      <a:pt x="98376" y="79498"/>
                    </a:lnTo>
                    <a:lnTo>
                      <a:pt x="100884" y="78908"/>
                    </a:lnTo>
                    <a:lnTo>
                      <a:pt x="103981" y="79645"/>
                    </a:lnTo>
                    <a:lnTo>
                      <a:pt x="103834" y="78908"/>
                    </a:lnTo>
                    <a:lnTo>
                      <a:pt x="104129" y="78023"/>
                    </a:lnTo>
                    <a:lnTo>
                      <a:pt x="105014" y="76990"/>
                    </a:lnTo>
                    <a:lnTo>
                      <a:pt x="108996" y="76253"/>
                    </a:lnTo>
                    <a:lnTo>
                      <a:pt x="109438" y="75663"/>
                    </a:lnTo>
                    <a:lnTo>
                      <a:pt x="110028" y="74041"/>
                    </a:lnTo>
                    <a:lnTo>
                      <a:pt x="110766" y="72418"/>
                    </a:lnTo>
                    <a:lnTo>
                      <a:pt x="111651" y="71976"/>
                    </a:lnTo>
                    <a:lnTo>
                      <a:pt x="113273" y="71976"/>
                    </a:lnTo>
                    <a:lnTo>
                      <a:pt x="116518" y="71681"/>
                    </a:lnTo>
                    <a:lnTo>
                      <a:pt x="118730" y="71091"/>
                    </a:lnTo>
                    <a:lnTo>
                      <a:pt x="120943" y="70058"/>
                    </a:lnTo>
                    <a:lnTo>
                      <a:pt x="121975" y="69026"/>
                    </a:lnTo>
                    <a:lnTo>
                      <a:pt x="126842" y="68436"/>
                    </a:lnTo>
                    <a:lnTo>
                      <a:pt x="128170" y="67993"/>
                    </a:lnTo>
                    <a:lnTo>
                      <a:pt x="129497" y="68436"/>
                    </a:lnTo>
                    <a:lnTo>
                      <a:pt x="131267" y="70058"/>
                    </a:lnTo>
                    <a:lnTo>
                      <a:pt x="134070" y="72566"/>
                    </a:lnTo>
                    <a:lnTo>
                      <a:pt x="135692" y="73303"/>
                    </a:lnTo>
                    <a:lnTo>
                      <a:pt x="136872" y="73008"/>
                    </a:lnTo>
                    <a:lnTo>
                      <a:pt x="138937" y="72123"/>
                    </a:lnTo>
                    <a:lnTo>
                      <a:pt x="141002" y="72123"/>
                    </a:lnTo>
                    <a:lnTo>
                      <a:pt x="142624" y="72271"/>
                    </a:lnTo>
                    <a:lnTo>
                      <a:pt x="143509" y="71386"/>
                    </a:lnTo>
                    <a:lnTo>
                      <a:pt x="144689" y="71238"/>
                    </a:lnTo>
                    <a:lnTo>
                      <a:pt x="148229" y="71828"/>
                    </a:lnTo>
                    <a:lnTo>
                      <a:pt x="147344" y="69321"/>
                    </a:lnTo>
                    <a:lnTo>
                      <a:pt x="143214" y="64306"/>
                    </a:lnTo>
                    <a:lnTo>
                      <a:pt x="140264" y="59881"/>
                    </a:lnTo>
                    <a:lnTo>
                      <a:pt x="138494" y="58259"/>
                    </a:lnTo>
                    <a:lnTo>
                      <a:pt x="134364" y="56194"/>
                    </a:lnTo>
                    <a:lnTo>
                      <a:pt x="141444" y="48672"/>
                    </a:lnTo>
                    <a:lnTo>
                      <a:pt x="143066" y="48377"/>
                    </a:lnTo>
                    <a:lnTo>
                      <a:pt x="144984" y="47345"/>
                    </a:lnTo>
                    <a:lnTo>
                      <a:pt x="145131" y="38790"/>
                    </a:lnTo>
                    <a:lnTo>
                      <a:pt x="146016" y="33480"/>
                    </a:lnTo>
                    <a:lnTo>
                      <a:pt x="147344" y="32153"/>
                    </a:lnTo>
                    <a:lnTo>
                      <a:pt x="148819" y="30973"/>
                    </a:lnTo>
                    <a:lnTo>
                      <a:pt x="151326" y="26843"/>
                    </a:lnTo>
                    <a:lnTo>
                      <a:pt x="156193" y="25958"/>
                    </a:lnTo>
                    <a:lnTo>
                      <a:pt x="160028" y="27138"/>
                    </a:lnTo>
                    <a:lnTo>
                      <a:pt x="162535" y="23599"/>
                    </a:lnTo>
                    <a:lnTo>
                      <a:pt x="163125" y="15929"/>
                    </a:lnTo>
                    <a:lnTo>
                      <a:pt x="158848" y="15929"/>
                    </a:lnTo>
                    <a:close/>
                  </a:path>
                </a:pathLst>
              </a:custGeom>
              <a:grpFill/>
              <a:ln w="3175" cap="flat">
                <a:solidFill>
                  <a:schemeClr val="bg2">
                    <a:lumMod val="90000"/>
                  </a:schemeClr>
                </a:solidFill>
                <a:prstDash val="solid"/>
                <a:miter/>
              </a:ln>
            </p:spPr>
            <p:txBody>
              <a:bodyPr rtlCol="0" anchor="ctr"/>
              <a:lstStyle/>
              <a:p>
                <a:endParaRPr lang="en-GB"/>
              </a:p>
            </p:txBody>
          </p:sp>
          <p:sp>
            <p:nvSpPr>
              <p:cNvPr id="235" name="Freeform: Shape 234">
                <a:extLst>
                  <a:ext uri="{FF2B5EF4-FFF2-40B4-BE49-F238E27FC236}">
                    <a16:creationId xmlns:a16="http://schemas.microsoft.com/office/drawing/2014/main" id="{9E43F659-6EF1-229F-723F-8D51A30C6C72}"/>
                  </a:ext>
                </a:extLst>
              </p:cNvPr>
              <p:cNvSpPr/>
              <p:nvPr/>
            </p:nvSpPr>
            <p:spPr>
              <a:xfrm>
                <a:off x="5644086" y="3900170"/>
                <a:ext cx="206783" cy="149113"/>
              </a:xfrm>
              <a:custGeom>
                <a:avLst/>
                <a:gdLst>
                  <a:gd name="connsiteX0" fmla="*/ 205603 w 206783"/>
                  <a:gd name="connsiteY0" fmla="*/ 82890 h 149113"/>
                  <a:gd name="connsiteX1" fmla="*/ 201768 w 206783"/>
                  <a:gd name="connsiteY1" fmla="*/ 77876 h 149113"/>
                  <a:gd name="connsiteX2" fmla="*/ 198966 w 206783"/>
                  <a:gd name="connsiteY2" fmla="*/ 74041 h 149113"/>
                  <a:gd name="connsiteX3" fmla="*/ 198524 w 206783"/>
                  <a:gd name="connsiteY3" fmla="*/ 73303 h 149113"/>
                  <a:gd name="connsiteX4" fmla="*/ 198228 w 206783"/>
                  <a:gd name="connsiteY4" fmla="*/ 71976 h 149113"/>
                  <a:gd name="connsiteX5" fmla="*/ 198376 w 206783"/>
                  <a:gd name="connsiteY5" fmla="*/ 71386 h 149113"/>
                  <a:gd name="connsiteX6" fmla="*/ 199556 w 206783"/>
                  <a:gd name="connsiteY6" fmla="*/ 71091 h 149113"/>
                  <a:gd name="connsiteX7" fmla="*/ 201916 w 206783"/>
                  <a:gd name="connsiteY7" fmla="*/ 70501 h 149113"/>
                  <a:gd name="connsiteX8" fmla="*/ 202358 w 206783"/>
                  <a:gd name="connsiteY8" fmla="*/ 70206 h 149113"/>
                  <a:gd name="connsiteX9" fmla="*/ 202506 w 206783"/>
                  <a:gd name="connsiteY9" fmla="*/ 69173 h 149113"/>
                  <a:gd name="connsiteX10" fmla="*/ 202211 w 206783"/>
                  <a:gd name="connsiteY10" fmla="*/ 67256 h 149113"/>
                  <a:gd name="connsiteX11" fmla="*/ 200736 w 206783"/>
                  <a:gd name="connsiteY11" fmla="*/ 64601 h 149113"/>
                  <a:gd name="connsiteX12" fmla="*/ 199408 w 206783"/>
                  <a:gd name="connsiteY12" fmla="*/ 62979 h 149113"/>
                  <a:gd name="connsiteX13" fmla="*/ 198524 w 206783"/>
                  <a:gd name="connsiteY13" fmla="*/ 62536 h 149113"/>
                  <a:gd name="connsiteX14" fmla="*/ 197049 w 206783"/>
                  <a:gd name="connsiteY14" fmla="*/ 62536 h 149113"/>
                  <a:gd name="connsiteX15" fmla="*/ 195426 w 206783"/>
                  <a:gd name="connsiteY15" fmla="*/ 62831 h 149113"/>
                  <a:gd name="connsiteX16" fmla="*/ 192476 w 206783"/>
                  <a:gd name="connsiteY16" fmla="*/ 64896 h 149113"/>
                  <a:gd name="connsiteX17" fmla="*/ 191149 w 206783"/>
                  <a:gd name="connsiteY17" fmla="*/ 65191 h 149113"/>
                  <a:gd name="connsiteX18" fmla="*/ 188051 w 206783"/>
                  <a:gd name="connsiteY18" fmla="*/ 65044 h 149113"/>
                  <a:gd name="connsiteX19" fmla="*/ 185249 w 206783"/>
                  <a:gd name="connsiteY19" fmla="*/ 64601 h 149113"/>
                  <a:gd name="connsiteX20" fmla="*/ 183627 w 206783"/>
                  <a:gd name="connsiteY20" fmla="*/ 63569 h 149113"/>
                  <a:gd name="connsiteX21" fmla="*/ 178612 w 206783"/>
                  <a:gd name="connsiteY21" fmla="*/ 59439 h 149113"/>
                  <a:gd name="connsiteX22" fmla="*/ 173007 w 206783"/>
                  <a:gd name="connsiteY22" fmla="*/ 55014 h 149113"/>
                  <a:gd name="connsiteX23" fmla="*/ 170647 w 206783"/>
                  <a:gd name="connsiteY23" fmla="*/ 54424 h 149113"/>
                  <a:gd name="connsiteX24" fmla="*/ 170205 w 206783"/>
                  <a:gd name="connsiteY24" fmla="*/ 53982 h 149113"/>
                  <a:gd name="connsiteX25" fmla="*/ 169763 w 206783"/>
                  <a:gd name="connsiteY25" fmla="*/ 50590 h 149113"/>
                  <a:gd name="connsiteX26" fmla="*/ 169910 w 206783"/>
                  <a:gd name="connsiteY26" fmla="*/ 46460 h 149113"/>
                  <a:gd name="connsiteX27" fmla="*/ 170205 w 206783"/>
                  <a:gd name="connsiteY27" fmla="*/ 45427 h 149113"/>
                  <a:gd name="connsiteX28" fmla="*/ 172565 w 206783"/>
                  <a:gd name="connsiteY28" fmla="*/ 46017 h 149113"/>
                  <a:gd name="connsiteX29" fmla="*/ 174925 w 206783"/>
                  <a:gd name="connsiteY29" fmla="*/ 46312 h 149113"/>
                  <a:gd name="connsiteX30" fmla="*/ 175810 w 206783"/>
                  <a:gd name="connsiteY30" fmla="*/ 45575 h 149113"/>
                  <a:gd name="connsiteX31" fmla="*/ 173745 w 206783"/>
                  <a:gd name="connsiteY31" fmla="*/ 44100 h 149113"/>
                  <a:gd name="connsiteX32" fmla="*/ 170943 w 206783"/>
                  <a:gd name="connsiteY32" fmla="*/ 42625 h 149113"/>
                  <a:gd name="connsiteX33" fmla="*/ 169910 w 206783"/>
                  <a:gd name="connsiteY33" fmla="*/ 40413 h 149113"/>
                  <a:gd name="connsiteX34" fmla="*/ 169172 w 206783"/>
                  <a:gd name="connsiteY34" fmla="*/ 39675 h 149113"/>
                  <a:gd name="connsiteX35" fmla="*/ 167845 w 206783"/>
                  <a:gd name="connsiteY35" fmla="*/ 38938 h 149113"/>
                  <a:gd name="connsiteX36" fmla="*/ 166371 w 206783"/>
                  <a:gd name="connsiteY36" fmla="*/ 38495 h 149113"/>
                  <a:gd name="connsiteX37" fmla="*/ 164896 w 206783"/>
                  <a:gd name="connsiteY37" fmla="*/ 37905 h 149113"/>
                  <a:gd name="connsiteX38" fmla="*/ 163863 w 206783"/>
                  <a:gd name="connsiteY38" fmla="*/ 37168 h 149113"/>
                  <a:gd name="connsiteX39" fmla="*/ 162240 w 206783"/>
                  <a:gd name="connsiteY39" fmla="*/ 36873 h 149113"/>
                  <a:gd name="connsiteX40" fmla="*/ 160471 w 206783"/>
                  <a:gd name="connsiteY40" fmla="*/ 36430 h 149113"/>
                  <a:gd name="connsiteX41" fmla="*/ 157963 w 206783"/>
                  <a:gd name="connsiteY41" fmla="*/ 32891 h 149113"/>
                  <a:gd name="connsiteX42" fmla="*/ 155604 w 206783"/>
                  <a:gd name="connsiteY42" fmla="*/ 29351 h 149113"/>
                  <a:gd name="connsiteX43" fmla="*/ 154129 w 206783"/>
                  <a:gd name="connsiteY43" fmla="*/ 26548 h 149113"/>
                  <a:gd name="connsiteX44" fmla="*/ 153686 w 206783"/>
                  <a:gd name="connsiteY44" fmla="*/ 24926 h 149113"/>
                  <a:gd name="connsiteX45" fmla="*/ 154423 w 206783"/>
                  <a:gd name="connsiteY45" fmla="*/ 22124 h 149113"/>
                  <a:gd name="connsiteX46" fmla="*/ 153686 w 206783"/>
                  <a:gd name="connsiteY46" fmla="*/ 20944 h 149113"/>
                  <a:gd name="connsiteX47" fmla="*/ 150884 w 206783"/>
                  <a:gd name="connsiteY47" fmla="*/ 18142 h 149113"/>
                  <a:gd name="connsiteX48" fmla="*/ 148671 w 206783"/>
                  <a:gd name="connsiteY48" fmla="*/ 15487 h 149113"/>
                  <a:gd name="connsiteX49" fmla="*/ 149262 w 206783"/>
                  <a:gd name="connsiteY49" fmla="*/ 11357 h 149113"/>
                  <a:gd name="connsiteX50" fmla="*/ 149704 w 206783"/>
                  <a:gd name="connsiteY50" fmla="*/ 7817 h 149113"/>
                  <a:gd name="connsiteX51" fmla="*/ 149704 w 206783"/>
                  <a:gd name="connsiteY51" fmla="*/ 5752 h 149113"/>
                  <a:gd name="connsiteX52" fmla="*/ 149999 w 206783"/>
                  <a:gd name="connsiteY52" fmla="*/ 4425 h 149113"/>
                  <a:gd name="connsiteX53" fmla="*/ 144542 w 206783"/>
                  <a:gd name="connsiteY53" fmla="*/ 2508 h 149113"/>
                  <a:gd name="connsiteX54" fmla="*/ 138200 w 206783"/>
                  <a:gd name="connsiteY54" fmla="*/ 590 h 149113"/>
                  <a:gd name="connsiteX55" fmla="*/ 133775 w 206783"/>
                  <a:gd name="connsiteY55" fmla="*/ 1770 h 149113"/>
                  <a:gd name="connsiteX56" fmla="*/ 133037 w 206783"/>
                  <a:gd name="connsiteY56" fmla="*/ 1328 h 149113"/>
                  <a:gd name="connsiteX57" fmla="*/ 132447 w 206783"/>
                  <a:gd name="connsiteY57" fmla="*/ 590 h 149113"/>
                  <a:gd name="connsiteX58" fmla="*/ 130383 w 206783"/>
                  <a:gd name="connsiteY58" fmla="*/ 0 h 149113"/>
                  <a:gd name="connsiteX59" fmla="*/ 126990 w 206783"/>
                  <a:gd name="connsiteY59" fmla="*/ 295 h 149113"/>
                  <a:gd name="connsiteX60" fmla="*/ 124483 w 206783"/>
                  <a:gd name="connsiteY60" fmla="*/ 885 h 149113"/>
                  <a:gd name="connsiteX61" fmla="*/ 120648 w 206783"/>
                  <a:gd name="connsiteY61" fmla="*/ 3835 h 149113"/>
                  <a:gd name="connsiteX62" fmla="*/ 117698 w 206783"/>
                  <a:gd name="connsiteY62" fmla="*/ 6342 h 149113"/>
                  <a:gd name="connsiteX63" fmla="*/ 116961 w 206783"/>
                  <a:gd name="connsiteY63" fmla="*/ 6932 h 149113"/>
                  <a:gd name="connsiteX64" fmla="*/ 112831 w 206783"/>
                  <a:gd name="connsiteY64" fmla="*/ 8407 h 149113"/>
                  <a:gd name="connsiteX65" fmla="*/ 105309 w 206783"/>
                  <a:gd name="connsiteY65" fmla="*/ 12094 h 149113"/>
                  <a:gd name="connsiteX66" fmla="*/ 101032 w 206783"/>
                  <a:gd name="connsiteY66" fmla="*/ 14602 h 149113"/>
                  <a:gd name="connsiteX67" fmla="*/ 100147 w 206783"/>
                  <a:gd name="connsiteY67" fmla="*/ 15192 h 149113"/>
                  <a:gd name="connsiteX68" fmla="*/ 98229 w 206783"/>
                  <a:gd name="connsiteY68" fmla="*/ 15782 h 149113"/>
                  <a:gd name="connsiteX69" fmla="*/ 95280 w 206783"/>
                  <a:gd name="connsiteY69" fmla="*/ 15929 h 149113"/>
                  <a:gd name="connsiteX70" fmla="*/ 92772 w 206783"/>
                  <a:gd name="connsiteY70" fmla="*/ 16519 h 149113"/>
                  <a:gd name="connsiteX71" fmla="*/ 90560 w 206783"/>
                  <a:gd name="connsiteY71" fmla="*/ 23451 h 149113"/>
                  <a:gd name="connsiteX72" fmla="*/ 89085 w 206783"/>
                  <a:gd name="connsiteY72" fmla="*/ 24189 h 149113"/>
                  <a:gd name="connsiteX73" fmla="*/ 80088 w 206783"/>
                  <a:gd name="connsiteY73" fmla="*/ 21386 h 149113"/>
                  <a:gd name="connsiteX74" fmla="*/ 78318 w 206783"/>
                  <a:gd name="connsiteY74" fmla="*/ 21829 h 149113"/>
                  <a:gd name="connsiteX75" fmla="*/ 76843 w 206783"/>
                  <a:gd name="connsiteY75" fmla="*/ 22566 h 149113"/>
                  <a:gd name="connsiteX76" fmla="*/ 71829 w 206783"/>
                  <a:gd name="connsiteY76" fmla="*/ 26696 h 149113"/>
                  <a:gd name="connsiteX77" fmla="*/ 69321 w 206783"/>
                  <a:gd name="connsiteY77" fmla="*/ 29941 h 149113"/>
                  <a:gd name="connsiteX78" fmla="*/ 67846 w 206783"/>
                  <a:gd name="connsiteY78" fmla="*/ 34218 h 149113"/>
                  <a:gd name="connsiteX79" fmla="*/ 68141 w 206783"/>
                  <a:gd name="connsiteY79" fmla="*/ 35545 h 149113"/>
                  <a:gd name="connsiteX80" fmla="*/ 68141 w 206783"/>
                  <a:gd name="connsiteY80" fmla="*/ 37168 h 149113"/>
                  <a:gd name="connsiteX81" fmla="*/ 67256 w 206783"/>
                  <a:gd name="connsiteY81" fmla="*/ 37905 h 149113"/>
                  <a:gd name="connsiteX82" fmla="*/ 66076 w 206783"/>
                  <a:gd name="connsiteY82" fmla="*/ 38200 h 149113"/>
                  <a:gd name="connsiteX83" fmla="*/ 64897 w 206783"/>
                  <a:gd name="connsiteY83" fmla="*/ 38200 h 149113"/>
                  <a:gd name="connsiteX84" fmla="*/ 60767 w 206783"/>
                  <a:gd name="connsiteY84" fmla="*/ 37315 h 149113"/>
                  <a:gd name="connsiteX85" fmla="*/ 59439 w 206783"/>
                  <a:gd name="connsiteY85" fmla="*/ 37610 h 149113"/>
                  <a:gd name="connsiteX86" fmla="*/ 58849 w 206783"/>
                  <a:gd name="connsiteY86" fmla="*/ 39823 h 149113"/>
                  <a:gd name="connsiteX87" fmla="*/ 58997 w 206783"/>
                  <a:gd name="connsiteY87" fmla="*/ 44395 h 149113"/>
                  <a:gd name="connsiteX88" fmla="*/ 58112 w 206783"/>
                  <a:gd name="connsiteY88" fmla="*/ 47640 h 149113"/>
                  <a:gd name="connsiteX89" fmla="*/ 55604 w 206783"/>
                  <a:gd name="connsiteY89" fmla="*/ 48672 h 149113"/>
                  <a:gd name="connsiteX90" fmla="*/ 53687 w 206783"/>
                  <a:gd name="connsiteY90" fmla="*/ 49852 h 149113"/>
                  <a:gd name="connsiteX91" fmla="*/ 52212 w 206783"/>
                  <a:gd name="connsiteY91" fmla="*/ 50295 h 149113"/>
                  <a:gd name="connsiteX92" fmla="*/ 50885 w 206783"/>
                  <a:gd name="connsiteY92" fmla="*/ 49852 h 149113"/>
                  <a:gd name="connsiteX93" fmla="*/ 43658 w 206783"/>
                  <a:gd name="connsiteY93" fmla="*/ 45133 h 149113"/>
                  <a:gd name="connsiteX94" fmla="*/ 41298 w 206783"/>
                  <a:gd name="connsiteY94" fmla="*/ 44395 h 149113"/>
                  <a:gd name="connsiteX95" fmla="*/ 38495 w 206783"/>
                  <a:gd name="connsiteY95" fmla="*/ 44985 h 149113"/>
                  <a:gd name="connsiteX96" fmla="*/ 35841 w 206783"/>
                  <a:gd name="connsiteY96" fmla="*/ 46902 h 149113"/>
                  <a:gd name="connsiteX97" fmla="*/ 34661 w 206783"/>
                  <a:gd name="connsiteY97" fmla="*/ 48230 h 149113"/>
                  <a:gd name="connsiteX98" fmla="*/ 33038 w 206783"/>
                  <a:gd name="connsiteY98" fmla="*/ 49852 h 149113"/>
                  <a:gd name="connsiteX99" fmla="*/ 31269 w 206783"/>
                  <a:gd name="connsiteY99" fmla="*/ 51917 h 149113"/>
                  <a:gd name="connsiteX100" fmla="*/ 31711 w 206783"/>
                  <a:gd name="connsiteY100" fmla="*/ 53687 h 149113"/>
                  <a:gd name="connsiteX101" fmla="*/ 33038 w 206783"/>
                  <a:gd name="connsiteY101" fmla="*/ 55752 h 149113"/>
                  <a:gd name="connsiteX102" fmla="*/ 33923 w 206783"/>
                  <a:gd name="connsiteY102" fmla="*/ 58259 h 149113"/>
                  <a:gd name="connsiteX103" fmla="*/ 33923 w 206783"/>
                  <a:gd name="connsiteY103" fmla="*/ 60472 h 149113"/>
                  <a:gd name="connsiteX104" fmla="*/ 27286 w 206783"/>
                  <a:gd name="connsiteY104" fmla="*/ 63716 h 149113"/>
                  <a:gd name="connsiteX105" fmla="*/ 27876 w 206783"/>
                  <a:gd name="connsiteY105" fmla="*/ 64749 h 149113"/>
                  <a:gd name="connsiteX106" fmla="*/ 28761 w 206783"/>
                  <a:gd name="connsiteY106" fmla="*/ 66076 h 149113"/>
                  <a:gd name="connsiteX107" fmla="*/ 28761 w 206783"/>
                  <a:gd name="connsiteY107" fmla="*/ 68436 h 149113"/>
                  <a:gd name="connsiteX108" fmla="*/ 28613 w 206783"/>
                  <a:gd name="connsiteY108" fmla="*/ 72566 h 149113"/>
                  <a:gd name="connsiteX109" fmla="*/ 27286 w 206783"/>
                  <a:gd name="connsiteY109" fmla="*/ 74041 h 149113"/>
                  <a:gd name="connsiteX110" fmla="*/ 25516 w 206783"/>
                  <a:gd name="connsiteY110" fmla="*/ 75516 h 149113"/>
                  <a:gd name="connsiteX111" fmla="*/ 24484 w 206783"/>
                  <a:gd name="connsiteY111" fmla="*/ 77286 h 149113"/>
                  <a:gd name="connsiteX112" fmla="*/ 23452 w 206783"/>
                  <a:gd name="connsiteY112" fmla="*/ 78318 h 149113"/>
                  <a:gd name="connsiteX113" fmla="*/ 21534 w 206783"/>
                  <a:gd name="connsiteY113" fmla="*/ 79350 h 149113"/>
                  <a:gd name="connsiteX114" fmla="*/ 19026 w 206783"/>
                  <a:gd name="connsiteY114" fmla="*/ 80530 h 149113"/>
                  <a:gd name="connsiteX115" fmla="*/ 14602 w 206783"/>
                  <a:gd name="connsiteY115" fmla="*/ 81563 h 149113"/>
                  <a:gd name="connsiteX116" fmla="*/ 10915 w 206783"/>
                  <a:gd name="connsiteY116" fmla="*/ 82300 h 149113"/>
                  <a:gd name="connsiteX117" fmla="*/ 9587 w 206783"/>
                  <a:gd name="connsiteY117" fmla="*/ 82890 h 149113"/>
                  <a:gd name="connsiteX118" fmla="*/ 7670 w 206783"/>
                  <a:gd name="connsiteY118" fmla="*/ 84365 h 149113"/>
                  <a:gd name="connsiteX119" fmla="*/ 6195 w 206783"/>
                  <a:gd name="connsiteY119" fmla="*/ 85987 h 149113"/>
                  <a:gd name="connsiteX120" fmla="*/ 5752 w 206783"/>
                  <a:gd name="connsiteY120" fmla="*/ 87757 h 149113"/>
                  <a:gd name="connsiteX121" fmla="*/ 6195 w 206783"/>
                  <a:gd name="connsiteY121" fmla="*/ 89822 h 149113"/>
                  <a:gd name="connsiteX122" fmla="*/ 6637 w 206783"/>
                  <a:gd name="connsiteY122" fmla="*/ 91445 h 149113"/>
                  <a:gd name="connsiteX123" fmla="*/ 7375 w 206783"/>
                  <a:gd name="connsiteY123" fmla="*/ 92625 h 149113"/>
                  <a:gd name="connsiteX124" fmla="*/ 7670 w 206783"/>
                  <a:gd name="connsiteY124" fmla="*/ 93952 h 149113"/>
                  <a:gd name="connsiteX125" fmla="*/ 7227 w 206783"/>
                  <a:gd name="connsiteY125" fmla="*/ 97787 h 149113"/>
                  <a:gd name="connsiteX126" fmla="*/ 5900 w 206783"/>
                  <a:gd name="connsiteY126" fmla="*/ 102359 h 149113"/>
                  <a:gd name="connsiteX127" fmla="*/ 4573 w 206783"/>
                  <a:gd name="connsiteY127" fmla="*/ 104276 h 149113"/>
                  <a:gd name="connsiteX128" fmla="*/ 2655 w 206783"/>
                  <a:gd name="connsiteY128" fmla="*/ 105456 h 149113"/>
                  <a:gd name="connsiteX129" fmla="*/ 885 w 206783"/>
                  <a:gd name="connsiteY129" fmla="*/ 106636 h 149113"/>
                  <a:gd name="connsiteX130" fmla="*/ 1475 w 206783"/>
                  <a:gd name="connsiteY130" fmla="*/ 109586 h 149113"/>
                  <a:gd name="connsiteX131" fmla="*/ 1770 w 206783"/>
                  <a:gd name="connsiteY131" fmla="*/ 113716 h 149113"/>
                  <a:gd name="connsiteX132" fmla="*/ 1328 w 206783"/>
                  <a:gd name="connsiteY132" fmla="*/ 117108 h 149113"/>
                  <a:gd name="connsiteX133" fmla="*/ 1180 w 206783"/>
                  <a:gd name="connsiteY133" fmla="*/ 119173 h 149113"/>
                  <a:gd name="connsiteX134" fmla="*/ 443 w 206783"/>
                  <a:gd name="connsiteY134" fmla="*/ 121238 h 149113"/>
                  <a:gd name="connsiteX135" fmla="*/ 0 w 206783"/>
                  <a:gd name="connsiteY135" fmla="*/ 122860 h 149113"/>
                  <a:gd name="connsiteX136" fmla="*/ 1623 w 206783"/>
                  <a:gd name="connsiteY136" fmla="*/ 124483 h 149113"/>
                  <a:gd name="connsiteX137" fmla="*/ 3687 w 206783"/>
                  <a:gd name="connsiteY137" fmla="*/ 125663 h 149113"/>
                  <a:gd name="connsiteX138" fmla="*/ 6932 w 206783"/>
                  <a:gd name="connsiteY138" fmla="*/ 125515 h 149113"/>
                  <a:gd name="connsiteX139" fmla="*/ 9145 w 206783"/>
                  <a:gd name="connsiteY139" fmla="*/ 126253 h 149113"/>
                  <a:gd name="connsiteX140" fmla="*/ 11062 w 206783"/>
                  <a:gd name="connsiteY140" fmla="*/ 127580 h 149113"/>
                  <a:gd name="connsiteX141" fmla="*/ 12390 w 206783"/>
                  <a:gd name="connsiteY141" fmla="*/ 130530 h 149113"/>
                  <a:gd name="connsiteX142" fmla="*/ 13864 w 206783"/>
                  <a:gd name="connsiteY142" fmla="*/ 132742 h 149113"/>
                  <a:gd name="connsiteX143" fmla="*/ 14454 w 206783"/>
                  <a:gd name="connsiteY143" fmla="*/ 135840 h 149113"/>
                  <a:gd name="connsiteX144" fmla="*/ 16814 w 206783"/>
                  <a:gd name="connsiteY144" fmla="*/ 137462 h 149113"/>
                  <a:gd name="connsiteX145" fmla="*/ 18584 w 206783"/>
                  <a:gd name="connsiteY145" fmla="*/ 138199 h 149113"/>
                  <a:gd name="connsiteX146" fmla="*/ 20944 w 206783"/>
                  <a:gd name="connsiteY146" fmla="*/ 140412 h 149113"/>
                  <a:gd name="connsiteX147" fmla="*/ 23452 w 206783"/>
                  <a:gd name="connsiteY147" fmla="*/ 141444 h 149113"/>
                  <a:gd name="connsiteX148" fmla="*/ 26106 w 206783"/>
                  <a:gd name="connsiteY148" fmla="*/ 141149 h 149113"/>
                  <a:gd name="connsiteX149" fmla="*/ 27286 w 206783"/>
                  <a:gd name="connsiteY149" fmla="*/ 142329 h 149113"/>
                  <a:gd name="connsiteX150" fmla="*/ 29203 w 206783"/>
                  <a:gd name="connsiteY150" fmla="*/ 143214 h 149113"/>
                  <a:gd name="connsiteX151" fmla="*/ 31121 w 206783"/>
                  <a:gd name="connsiteY151" fmla="*/ 143214 h 149113"/>
                  <a:gd name="connsiteX152" fmla="*/ 32891 w 206783"/>
                  <a:gd name="connsiteY152" fmla="*/ 140707 h 149113"/>
                  <a:gd name="connsiteX153" fmla="*/ 35103 w 206783"/>
                  <a:gd name="connsiteY153" fmla="*/ 139674 h 149113"/>
                  <a:gd name="connsiteX154" fmla="*/ 40855 w 206783"/>
                  <a:gd name="connsiteY154" fmla="*/ 137609 h 149113"/>
                  <a:gd name="connsiteX155" fmla="*/ 43068 w 206783"/>
                  <a:gd name="connsiteY155" fmla="*/ 136724 h 149113"/>
                  <a:gd name="connsiteX156" fmla="*/ 45280 w 206783"/>
                  <a:gd name="connsiteY156" fmla="*/ 136135 h 149113"/>
                  <a:gd name="connsiteX157" fmla="*/ 50737 w 206783"/>
                  <a:gd name="connsiteY157" fmla="*/ 135987 h 149113"/>
                  <a:gd name="connsiteX158" fmla="*/ 55899 w 206783"/>
                  <a:gd name="connsiteY158" fmla="*/ 136577 h 149113"/>
                  <a:gd name="connsiteX159" fmla="*/ 58407 w 206783"/>
                  <a:gd name="connsiteY159" fmla="*/ 137020 h 149113"/>
                  <a:gd name="connsiteX160" fmla="*/ 60177 w 206783"/>
                  <a:gd name="connsiteY160" fmla="*/ 136724 h 149113"/>
                  <a:gd name="connsiteX161" fmla="*/ 61799 w 206783"/>
                  <a:gd name="connsiteY161" fmla="*/ 137904 h 149113"/>
                  <a:gd name="connsiteX162" fmla="*/ 63422 w 206783"/>
                  <a:gd name="connsiteY162" fmla="*/ 140412 h 149113"/>
                  <a:gd name="connsiteX163" fmla="*/ 64897 w 206783"/>
                  <a:gd name="connsiteY163" fmla="*/ 141297 h 149113"/>
                  <a:gd name="connsiteX164" fmla="*/ 66224 w 206783"/>
                  <a:gd name="connsiteY164" fmla="*/ 142182 h 149113"/>
                  <a:gd name="connsiteX165" fmla="*/ 67404 w 206783"/>
                  <a:gd name="connsiteY165" fmla="*/ 144099 h 149113"/>
                  <a:gd name="connsiteX166" fmla="*/ 68584 w 206783"/>
                  <a:gd name="connsiteY166" fmla="*/ 146164 h 149113"/>
                  <a:gd name="connsiteX167" fmla="*/ 69173 w 206783"/>
                  <a:gd name="connsiteY167" fmla="*/ 147049 h 149113"/>
                  <a:gd name="connsiteX168" fmla="*/ 70796 w 206783"/>
                  <a:gd name="connsiteY168" fmla="*/ 148966 h 149113"/>
                  <a:gd name="connsiteX169" fmla="*/ 72123 w 206783"/>
                  <a:gd name="connsiteY169" fmla="*/ 149114 h 149113"/>
                  <a:gd name="connsiteX170" fmla="*/ 73303 w 206783"/>
                  <a:gd name="connsiteY170" fmla="*/ 148229 h 149113"/>
                  <a:gd name="connsiteX171" fmla="*/ 73893 w 206783"/>
                  <a:gd name="connsiteY171" fmla="*/ 147491 h 149113"/>
                  <a:gd name="connsiteX172" fmla="*/ 73598 w 206783"/>
                  <a:gd name="connsiteY172" fmla="*/ 146164 h 149113"/>
                  <a:gd name="connsiteX173" fmla="*/ 72123 w 206783"/>
                  <a:gd name="connsiteY173" fmla="*/ 142919 h 149113"/>
                  <a:gd name="connsiteX174" fmla="*/ 71681 w 206783"/>
                  <a:gd name="connsiteY174" fmla="*/ 140559 h 149113"/>
                  <a:gd name="connsiteX175" fmla="*/ 72566 w 206783"/>
                  <a:gd name="connsiteY175" fmla="*/ 139232 h 149113"/>
                  <a:gd name="connsiteX176" fmla="*/ 72418 w 206783"/>
                  <a:gd name="connsiteY176" fmla="*/ 136282 h 149113"/>
                  <a:gd name="connsiteX177" fmla="*/ 71681 w 206783"/>
                  <a:gd name="connsiteY177" fmla="*/ 131857 h 149113"/>
                  <a:gd name="connsiteX178" fmla="*/ 71533 w 206783"/>
                  <a:gd name="connsiteY178" fmla="*/ 128907 h 149113"/>
                  <a:gd name="connsiteX179" fmla="*/ 72123 w 206783"/>
                  <a:gd name="connsiteY179" fmla="*/ 127727 h 149113"/>
                  <a:gd name="connsiteX180" fmla="*/ 71829 w 206783"/>
                  <a:gd name="connsiteY180" fmla="*/ 126548 h 149113"/>
                  <a:gd name="connsiteX181" fmla="*/ 70648 w 206783"/>
                  <a:gd name="connsiteY181" fmla="*/ 125515 h 149113"/>
                  <a:gd name="connsiteX182" fmla="*/ 70648 w 206783"/>
                  <a:gd name="connsiteY182" fmla="*/ 124483 h 149113"/>
                  <a:gd name="connsiteX183" fmla="*/ 71533 w 206783"/>
                  <a:gd name="connsiteY183" fmla="*/ 123450 h 149113"/>
                  <a:gd name="connsiteX184" fmla="*/ 71386 w 206783"/>
                  <a:gd name="connsiteY184" fmla="*/ 122565 h 149113"/>
                  <a:gd name="connsiteX185" fmla="*/ 70206 w 206783"/>
                  <a:gd name="connsiteY185" fmla="*/ 121975 h 149113"/>
                  <a:gd name="connsiteX186" fmla="*/ 69173 w 206783"/>
                  <a:gd name="connsiteY186" fmla="*/ 120648 h 149113"/>
                  <a:gd name="connsiteX187" fmla="*/ 68141 w 206783"/>
                  <a:gd name="connsiteY187" fmla="*/ 118436 h 149113"/>
                  <a:gd name="connsiteX188" fmla="*/ 68436 w 206783"/>
                  <a:gd name="connsiteY188" fmla="*/ 114896 h 149113"/>
                  <a:gd name="connsiteX189" fmla="*/ 70206 w 206783"/>
                  <a:gd name="connsiteY189" fmla="*/ 108259 h 149113"/>
                  <a:gd name="connsiteX190" fmla="*/ 70354 w 206783"/>
                  <a:gd name="connsiteY190" fmla="*/ 107816 h 149113"/>
                  <a:gd name="connsiteX191" fmla="*/ 72418 w 206783"/>
                  <a:gd name="connsiteY191" fmla="*/ 107816 h 149113"/>
                  <a:gd name="connsiteX192" fmla="*/ 72418 w 206783"/>
                  <a:gd name="connsiteY192" fmla="*/ 108111 h 149113"/>
                  <a:gd name="connsiteX193" fmla="*/ 78761 w 206783"/>
                  <a:gd name="connsiteY193" fmla="*/ 107964 h 149113"/>
                  <a:gd name="connsiteX194" fmla="*/ 85988 w 206783"/>
                  <a:gd name="connsiteY194" fmla="*/ 107964 h 149113"/>
                  <a:gd name="connsiteX195" fmla="*/ 94690 w 206783"/>
                  <a:gd name="connsiteY195" fmla="*/ 107816 h 149113"/>
                  <a:gd name="connsiteX196" fmla="*/ 102507 w 206783"/>
                  <a:gd name="connsiteY196" fmla="*/ 107816 h 149113"/>
                  <a:gd name="connsiteX197" fmla="*/ 102949 w 206783"/>
                  <a:gd name="connsiteY197" fmla="*/ 107521 h 149113"/>
                  <a:gd name="connsiteX198" fmla="*/ 104276 w 206783"/>
                  <a:gd name="connsiteY198" fmla="*/ 107079 h 149113"/>
                  <a:gd name="connsiteX199" fmla="*/ 112093 w 206783"/>
                  <a:gd name="connsiteY199" fmla="*/ 107816 h 149113"/>
                  <a:gd name="connsiteX200" fmla="*/ 117108 w 206783"/>
                  <a:gd name="connsiteY200" fmla="*/ 107521 h 149113"/>
                  <a:gd name="connsiteX201" fmla="*/ 119173 w 206783"/>
                  <a:gd name="connsiteY201" fmla="*/ 107669 h 149113"/>
                  <a:gd name="connsiteX202" fmla="*/ 120795 w 206783"/>
                  <a:gd name="connsiteY202" fmla="*/ 108111 h 149113"/>
                  <a:gd name="connsiteX203" fmla="*/ 124188 w 206783"/>
                  <a:gd name="connsiteY203" fmla="*/ 107816 h 149113"/>
                  <a:gd name="connsiteX204" fmla="*/ 126105 w 206783"/>
                  <a:gd name="connsiteY204" fmla="*/ 107964 h 149113"/>
                  <a:gd name="connsiteX205" fmla="*/ 127433 w 206783"/>
                  <a:gd name="connsiteY205" fmla="*/ 109586 h 149113"/>
                  <a:gd name="connsiteX206" fmla="*/ 128023 w 206783"/>
                  <a:gd name="connsiteY206" fmla="*/ 109586 h 149113"/>
                  <a:gd name="connsiteX207" fmla="*/ 128760 w 206783"/>
                  <a:gd name="connsiteY207" fmla="*/ 108996 h 149113"/>
                  <a:gd name="connsiteX208" fmla="*/ 130087 w 206783"/>
                  <a:gd name="connsiteY208" fmla="*/ 108111 h 149113"/>
                  <a:gd name="connsiteX209" fmla="*/ 131562 w 206783"/>
                  <a:gd name="connsiteY209" fmla="*/ 107521 h 149113"/>
                  <a:gd name="connsiteX210" fmla="*/ 132447 w 206783"/>
                  <a:gd name="connsiteY210" fmla="*/ 106194 h 149113"/>
                  <a:gd name="connsiteX211" fmla="*/ 133185 w 206783"/>
                  <a:gd name="connsiteY211" fmla="*/ 105309 h 149113"/>
                  <a:gd name="connsiteX212" fmla="*/ 134070 w 206783"/>
                  <a:gd name="connsiteY212" fmla="*/ 105456 h 149113"/>
                  <a:gd name="connsiteX213" fmla="*/ 135397 w 206783"/>
                  <a:gd name="connsiteY213" fmla="*/ 105456 h 149113"/>
                  <a:gd name="connsiteX214" fmla="*/ 136135 w 206783"/>
                  <a:gd name="connsiteY214" fmla="*/ 104571 h 149113"/>
                  <a:gd name="connsiteX215" fmla="*/ 136577 w 206783"/>
                  <a:gd name="connsiteY215" fmla="*/ 103392 h 149113"/>
                  <a:gd name="connsiteX216" fmla="*/ 142624 w 206783"/>
                  <a:gd name="connsiteY216" fmla="*/ 104719 h 149113"/>
                  <a:gd name="connsiteX217" fmla="*/ 148524 w 206783"/>
                  <a:gd name="connsiteY217" fmla="*/ 105899 h 149113"/>
                  <a:gd name="connsiteX218" fmla="*/ 157079 w 206783"/>
                  <a:gd name="connsiteY218" fmla="*/ 107964 h 149113"/>
                  <a:gd name="connsiteX219" fmla="*/ 157226 w 206783"/>
                  <a:gd name="connsiteY219" fmla="*/ 108259 h 149113"/>
                  <a:gd name="connsiteX220" fmla="*/ 157226 w 206783"/>
                  <a:gd name="connsiteY220" fmla="*/ 108849 h 149113"/>
                  <a:gd name="connsiteX221" fmla="*/ 158701 w 206783"/>
                  <a:gd name="connsiteY221" fmla="*/ 108849 h 149113"/>
                  <a:gd name="connsiteX222" fmla="*/ 161208 w 206783"/>
                  <a:gd name="connsiteY222" fmla="*/ 108111 h 149113"/>
                  <a:gd name="connsiteX223" fmla="*/ 167845 w 206783"/>
                  <a:gd name="connsiteY223" fmla="*/ 107964 h 149113"/>
                  <a:gd name="connsiteX224" fmla="*/ 168583 w 206783"/>
                  <a:gd name="connsiteY224" fmla="*/ 107964 h 149113"/>
                  <a:gd name="connsiteX225" fmla="*/ 169468 w 206783"/>
                  <a:gd name="connsiteY225" fmla="*/ 106931 h 149113"/>
                  <a:gd name="connsiteX226" fmla="*/ 170058 w 206783"/>
                  <a:gd name="connsiteY226" fmla="*/ 105604 h 149113"/>
                  <a:gd name="connsiteX227" fmla="*/ 170795 w 206783"/>
                  <a:gd name="connsiteY227" fmla="*/ 105899 h 149113"/>
                  <a:gd name="connsiteX228" fmla="*/ 172122 w 206783"/>
                  <a:gd name="connsiteY228" fmla="*/ 106194 h 149113"/>
                  <a:gd name="connsiteX229" fmla="*/ 172713 w 206783"/>
                  <a:gd name="connsiteY229" fmla="*/ 105751 h 149113"/>
                  <a:gd name="connsiteX230" fmla="*/ 172565 w 206783"/>
                  <a:gd name="connsiteY230" fmla="*/ 104719 h 149113"/>
                  <a:gd name="connsiteX231" fmla="*/ 173007 w 206783"/>
                  <a:gd name="connsiteY231" fmla="*/ 103539 h 149113"/>
                  <a:gd name="connsiteX232" fmla="*/ 174040 w 206783"/>
                  <a:gd name="connsiteY232" fmla="*/ 103096 h 149113"/>
                  <a:gd name="connsiteX233" fmla="*/ 174335 w 206783"/>
                  <a:gd name="connsiteY233" fmla="*/ 102212 h 149113"/>
                  <a:gd name="connsiteX234" fmla="*/ 174335 w 206783"/>
                  <a:gd name="connsiteY234" fmla="*/ 101032 h 149113"/>
                  <a:gd name="connsiteX235" fmla="*/ 175220 w 206783"/>
                  <a:gd name="connsiteY235" fmla="*/ 100884 h 149113"/>
                  <a:gd name="connsiteX236" fmla="*/ 176695 w 206783"/>
                  <a:gd name="connsiteY236" fmla="*/ 100884 h 149113"/>
                  <a:gd name="connsiteX237" fmla="*/ 177875 w 206783"/>
                  <a:gd name="connsiteY237" fmla="*/ 100589 h 149113"/>
                  <a:gd name="connsiteX238" fmla="*/ 178760 w 206783"/>
                  <a:gd name="connsiteY238" fmla="*/ 99999 h 149113"/>
                  <a:gd name="connsiteX239" fmla="*/ 180087 w 206783"/>
                  <a:gd name="connsiteY239" fmla="*/ 97787 h 149113"/>
                  <a:gd name="connsiteX240" fmla="*/ 180677 w 206783"/>
                  <a:gd name="connsiteY240" fmla="*/ 97049 h 149113"/>
                  <a:gd name="connsiteX241" fmla="*/ 180972 w 206783"/>
                  <a:gd name="connsiteY241" fmla="*/ 96459 h 149113"/>
                  <a:gd name="connsiteX242" fmla="*/ 181709 w 206783"/>
                  <a:gd name="connsiteY242" fmla="*/ 96017 h 149113"/>
                  <a:gd name="connsiteX243" fmla="*/ 183627 w 206783"/>
                  <a:gd name="connsiteY243" fmla="*/ 95722 h 149113"/>
                  <a:gd name="connsiteX244" fmla="*/ 185102 w 206783"/>
                  <a:gd name="connsiteY244" fmla="*/ 95869 h 149113"/>
                  <a:gd name="connsiteX245" fmla="*/ 186134 w 206783"/>
                  <a:gd name="connsiteY245" fmla="*/ 97197 h 149113"/>
                  <a:gd name="connsiteX246" fmla="*/ 192919 w 206783"/>
                  <a:gd name="connsiteY246" fmla="*/ 96017 h 149113"/>
                  <a:gd name="connsiteX247" fmla="*/ 196164 w 206783"/>
                  <a:gd name="connsiteY247" fmla="*/ 96754 h 149113"/>
                  <a:gd name="connsiteX248" fmla="*/ 202653 w 206783"/>
                  <a:gd name="connsiteY248" fmla="*/ 91150 h 149113"/>
                  <a:gd name="connsiteX249" fmla="*/ 204128 w 206783"/>
                  <a:gd name="connsiteY249" fmla="*/ 89527 h 149113"/>
                  <a:gd name="connsiteX250" fmla="*/ 206193 w 206783"/>
                  <a:gd name="connsiteY250" fmla="*/ 85693 h 149113"/>
                  <a:gd name="connsiteX251" fmla="*/ 206783 w 206783"/>
                  <a:gd name="connsiteY251" fmla="*/ 84070 h 149113"/>
                  <a:gd name="connsiteX252" fmla="*/ 205603 w 206783"/>
                  <a:gd name="connsiteY252" fmla="*/ 82890 h 14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6783" h="149113">
                    <a:moveTo>
                      <a:pt x="205603" y="82890"/>
                    </a:moveTo>
                    <a:lnTo>
                      <a:pt x="201768" y="77876"/>
                    </a:lnTo>
                    <a:lnTo>
                      <a:pt x="198966" y="74041"/>
                    </a:lnTo>
                    <a:lnTo>
                      <a:pt x="198524" y="73303"/>
                    </a:lnTo>
                    <a:lnTo>
                      <a:pt x="198228" y="71976"/>
                    </a:lnTo>
                    <a:lnTo>
                      <a:pt x="198376" y="71386"/>
                    </a:lnTo>
                    <a:lnTo>
                      <a:pt x="199556" y="71091"/>
                    </a:lnTo>
                    <a:lnTo>
                      <a:pt x="201916" y="70501"/>
                    </a:lnTo>
                    <a:lnTo>
                      <a:pt x="202358" y="70206"/>
                    </a:lnTo>
                    <a:lnTo>
                      <a:pt x="202506" y="69173"/>
                    </a:lnTo>
                    <a:lnTo>
                      <a:pt x="202211" y="67256"/>
                    </a:lnTo>
                    <a:lnTo>
                      <a:pt x="200736" y="64601"/>
                    </a:lnTo>
                    <a:lnTo>
                      <a:pt x="199408" y="62979"/>
                    </a:lnTo>
                    <a:lnTo>
                      <a:pt x="198524" y="62536"/>
                    </a:lnTo>
                    <a:lnTo>
                      <a:pt x="197049" y="62536"/>
                    </a:lnTo>
                    <a:lnTo>
                      <a:pt x="195426" y="62831"/>
                    </a:lnTo>
                    <a:lnTo>
                      <a:pt x="192476" y="64896"/>
                    </a:lnTo>
                    <a:lnTo>
                      <a:pt x="191149" y="65191"/>
                    </a:lnTo>
                    <a:lnTo>
                      <a:pt x="188051" y="65044"/>
                    </a:lnTo>
                    <a:lnTo>
                      <a:pt x="185249" y="64601"/>
                    </a:lnTo>
                    <a:lnTo>
                      <a:pt x="183627" y="63569"/>
                    </a:lnTo>
                    <a:lnTo>
                      <a:pt x="178612" y="59439"/>
                    </a:lnTo>
                    <a:lnTo>
                      <a:pt x="173007" y="55014"/>
                    </a:lnTo>
                    <a:lnTo>
                      <a:pt x="170647" y="54424"/>
                    </a:lnTo>
                    <a:lnTo>
                      <a:pt x="170205" y="53982"/>
                    </a:lnTo>
                    <a:lnTo>
                      <a:pt x="169763" y="50590"/>
                    </a:lnTo>
                    <a:lnTo>
                      <a:pt x="169910" y="46460"/>
                    </a:lnTo>
                    <a:lnTo>
                      <a:pt x="170205" y="45427"/>
                    </a:lnTo>
                    <a:lnTo>
                      <a:pt x="172565" y="46017"/>
                    </a:lnTo>
                    <a:lnTo>
                      <a:pt x="174925" y="46312"/>
                    </a:lnTo>
                    <a:lnTo>
                      <a:pt x="175810" y="45575"/>
                    </a:lnTo>
                    <a:lnTo>
                      <a:pt x="173745" y="44100"/>
                    </a:lnTo>
                    <a:lnTo>
                      <a:pt x="170943" y="42625"/>
                    </a:lnTo>
                    <a:lnTo>
                      <a:pt x="169910" y="40413"/>
                    </a:lnTo>
                    <a:lnTo>
                      <a:pt x="169172" y="39675"/>
                    </a:lnTo>
                    <a:lnTo>
                      <a:pt x="167845" y="38938"/>
                    </a:lnTo>
                    <a:lnTo>
                      <a:pt x="166371" y="38495"/>
                    </a:lnTo>
                    <a:lnTo>
                      <a:pt x="164896" y="37905"/>
                    </a:lnTo>
                    <a:lnTo>
                      <a:pt x="163863" y="37168"/>
                    </a:lnTo>
                    <a:lnTo>
                      <a:pt x="162240" y="36873"/>
                    </a:lnTo>
                    <a:lnTo>
                      <a:pt x="160471" y="36430"/>
                    </a:lnTo>
                    <a:lnTo>
                      <a:pt x="157963" y="32891"/>
                    </a:lnTo>
                    <a:lnTo>
                      <a:pt x="155604" y="29351"/>
                    </a:lnTo>
                    <a:lnTo>
                      <a:pt x="154129" y="26548"/>
                    </a:lnTo>
                    <a:lnTo>
                      <a:pt x="153686" y="24926"/>
                    </a:lnTo>
                    <a:lnTo>
                      <a:pt x="154423" y="22124"/>
                    </a:lnTo>
                    <a:lnTo>
                      <a:pt x="153686" y="20944"/>
                    </a:lnTo>
                    <a:lnTo>
                      <a:pt x="150884" y="18142"/>
                    </a:lnTo>
                    <a:lnTo>
                      <a:pt x="148671" y="15487"/>
                    </a:lnTo>
                    <a:lnTo>
                      <a:pt x="149262" y="11357"/>
                    </a:lnTo>
                    <a:lnTo>
                      <a:pt x="149704" y="7817"/>
                    </a:lnTo>
                    <a:lnTo>
                      <a:pt x="149704" y="5752"/>
                    </a:lnTo>
                    <a:lnTo>
                      <a:pt x="149999" y="4425"/>
                    </a:lnTo>
                    <a:lnTo>
                      <a:pt x="144542" y="2508"/>
                    </a:lnTo>
                    <a:lnTo>
                      <a:pt x="138200" y="590"/>
                    </a:lnTo>
                    <a:lnTo>
                      <a:pt x="133775" y="1770"/>
                    </a:lnTo>
                    <a:lnTo>
                      <a:pt x="133037" y="1328"/>
                    </a:lnTo>
                    <a:lnTo>
                      <a:pt x="132447" y="590"/>
                    </a:lnTo>
                    <a:lnTo>
                      <a:pt x="130383" y="0"/>
                    </a:lnTo>
                    <a:lnTo>
                      <a:pt x="126990" y="295"/>
                    </a:lnTo>
                    <a:lnTo>
                      <a:pt x="124483" y="885"/>
                    </a:lnTo>
                    <a:lnTo>
                      <a:pt x="120648" y="3835"/>
                    </a:lnTo>
                    <a:lnTo>
                      <a:pt x="117698" y="6342"/>
                    </a:lnTo>
                    <a:lnTo>
                      <a:pt x="116961" y="6932"/>
                    </a:lnTo>
                    <a:lnTo>
                      <a:pt x="112831" y="8407"/>
                    </a:lnTo>
                    <a:lnTo>
                      <a:pt x="105309" y="12094"/>
                    </a:lnTo>
                    <a:lnTo>
                      <a:pt x="101032" y="14602"/>
                    </a:lnTo>
                    <a:lnTo>
                      <a:pt x="100147" y="15192"/>
                    </a:lnTo>
                    <a:lnTo>
                      <a:pt x="98229" y="15782"/>
                    </a:lnTo>
                    <a:lnTo>
                      <a:pt x="95280" y="15929"/>
                    </a:lnTo>
                    <a:lnTo>
                      <a:pt x="92772" y="16519"/>
                    </a:lnTo>
                    <a:lnTo>
                      <a:pt x="90560" y="23451"/>
                    </a:lnTo>
                    <a:lnTo>
                      <a:pt x="89085" y="24189"/>
                    </a:lnTo>
                    <a:lnTo>
                      <a:pt x="80088" y="21386"/>
                    </a:lnTo>
                    <a:lnTo>
                      <a:pt x="78318" y="21829"/>
                    </a:lnTo>
                    <a:lnTo>
                      <a:pt x="76843" y="22566"/>
                    </a:lnTo>
                    <a:lnTo>
                      <a:pt x="71829" y="26696"/>
                    </a:lnTo>
                    <a:lnTo>
                      <a:pt x="69321" y="29941"/>
                    </a:lnTo>
                    <a:lnTo>
                      <a:pt x="67846" y="34218"/>
                    </a:lnTo>
                    <a:lnTo>
                      <a:pt x="68141" y="35545"/>
                    </a:lnTo>
                    <a:lnTo>
                      <a:pt x="68141" y="37168"/>
                    </a:lnTo>
                    <a:lnTo>
                      <a:pt x="67256" y="37905"/>
                    </a:lnTo>
                    <a:lnTo>
                      <a:pt x="66076" y="38200"/>
                    </a:lnTo>
                    <a:lnTo>
                      <a:pt x="64897" y="38200"/>
                    </a:lnTo>
                    <a:lnTo>
                      <a:pt x="60767" y="37315"/>
                    </a:lnTo>
                    <a:lnTo>
                      <a:pt x="59439" y="37610"/>
                    </a:lnTo>
                    <a:lnTo>
                      <a:pt x="58849" y="39823"/>
                    </a:lnTo>
                    <a:lnTo>
                      <a:pt x="58997" y="44395"/>
                    </a:lnTo>
                    <a:lnTo>
                      <a:pt x="58112" y="47640"/>
                    </a:lnTo>
                    <a:lnTo>
                      <a:pt x="55604" y="48672"/>
                    </a:lnTo>
                    <a:lnTo>
                      <a:pt x="53687" y="49852"/>
                    </a:lnTo>
                    <a:lnTo>
                      <a:pt x="52212" y="50295"/>
                    </a:lnTo>
                    <a:lnTo>
                      <a:pt x="50885" y="49852"/>
                    </a:lnTo>
                    <a:lnTo>
                      <a:pt x="43658" y="45133"/>
                    </a:lnTo>
                    <a:lnTo>
                      <a:pt x="41298" y="44395"/>
                    </a:lnTo>
                    <a:lnTo>
                      <a:pt x="38495" y="44985"/>
                    </a:lnTo>
                    <a:lnTo>
                      <a:pt x="35841" y="46902"/>
                    </a:lnTo>
                    <a:lnTo>
                      <a:pt x="34661" y="48230"/>
                    </a:lnTo>
                    <a:lnTo>
                      <a:pt x="33038" y="49852"/>
                    </a:lnTo>
                    <a:lnTo>
                      <a:pt x="31269" y="51917"/>
                    </a:lnTo>
                    <a:lnTo>
                      <a:pt x="31711" y="53687"/>
                    </a:lnTo>
                    <a:lnTo>
                      <a:pt x="33038" y="55752"/>
                    </a:lnTo>
                    <a:lnTo>
                      <a:pt x="33923" y="58259"/>
                    </a:lnTo>
                    <a:lnTo>
                      <a:pt x="33923" y="60472"/>
                    </a:lnTo>
                    <a:lnTo>
                      <a:pt x="27286" y="63716"/>
                    </a:lnTo>
                    <a:lnTo>
                      <a:pt x="27876" y="64749"/>
                    </a:lnTo>
                    <a:lnTo>
                      <a:pt x="28761" y="66076"/>
                    </a:lnTo>
                    <a:lnTo>
                      <a:pt x="28761" y="68436"/>
                    </a:lnTo>
                    <a:lnTo>
                      <a:pt x="28613" y="72566"/>
                    </a:lnTo>
                    <a:lnTo>
                      <a:pt x="27286" y="74041"/>
                    </a:lnTo>
                    <a:lnTo>
                      <a:pt x="25516" y="75516"/>
                    </a:lnTo>
                    <a:lnTo>
                      <a:pt x="24484" y="77286"/>
                    </a:lnTo>
                    <a:lnTo>
                      <a:pt x="23452" y="78318"/>
                    </a:lnTo>
                    <a:lnTo>
                      <a:pt x="21534" y="79350"/>
                    </a:lnTo>
                    <a:lnTo>
                      <a:pt x="19026" y="80530"/>
                    </a:lnTo>
                    <a:lnTo>
                      <a:pt x="14602" y="81563"/>
                    </a:lnTo>
                    <a:lnTo>
                      <a:pt x="10915" y="82300"/>
                    </a:lnTo>
                    <a:lnTo>
                      <a:pt x="9587" y="82890"/>
                    </a:lnTo>
                    <a:lnTo>
                      <a:pt x="7670" y="84365"/>
                    </a:lnTo>
                    <a:lnTo>
                      <a:pt x="6195" y="85987"/>
                    </a:lnTo>
                    <a:lnTo>
                      <a:pt x="5752" y="87757"/>
                    </a:lnTo>
                    <a:lnTo>
                      <a:pt x="6195" y="89822"/>
                    </a:lnTo>
                    <a:lnTo>
                      <a:pt x="6637" y="91445"/>
                    </a:lnTo>
                    <a:lnTo>
                      <a:pt x="7375" y="92625"/>
                    </a:lnTo>
                    <a:lnTo>
                      <a:pt x="7670" y="93952"/>
                    </a:lnTo>
                    <a:lnTo>
                      <a:pt x="7227" y="97787"/>
                    </a:lnTo>
                    <a:lnTo>
                      <a:pt x="5900" y="102359"/>
                    </a:lnTo>
                    <a:lnTo>
                      <a:pt x="4573" y="104276"/>
                    </a:lnTo>
                    <a:lnTo>
                      <a:pt x="2655" y="105456"/>
                    </a:lnTo>
                    <a:lnTo>
                      <a:pt x="885" y="106636"/>
                    </a:lnTo>
                    <a:lnTo>
                      <a:pt x="1475" y="109586"/>
                    </a:lnTo>
                    <a:lnTo>
                      <a:pt x="1770" y="113716"/>
                    </a:lnTo>
                    <a:lnTo>
                      <a:pt x="1328" y="117108"/>
                    </a:lnTo>
                    <a:lnTo>
                      <a:pt x="1180" y="119173"/>
                    </a:lnTo>
                    <a:lnTo>
                      <a:pt x="443" y="121238"/>
                    </a:lnTo>
                    <a:lnTo>
                      <a:pt x="0" y="122860"/>
                    </a:lnTo>
                    <a:lnTo>
                      <a:pt x="1623" y="124483"/>
                    </a:lnTo>
                    <a:lnTo>
                      <a:pt x="3687" y="125663"/>
                    </a:lnTo>
                    <a:lnTo>
                      <a:pt x="6932" y="125515"/>
                    </a:lnTo>
                    <a:lnTo>
                      <a:pt x="9145" y="126253"/>
                    </a:lnTo>
                    <a:lnTo>
                      <a:pt x="11062" y="127580"/>
                    </a:lnTo>
                    <a:lnTo>
                      <a:pt x="12390" y="130530"/>
                    </a:lnTo>
                    <a:lnTo>
                      <a:pt x="13864" y="132742"/>
                    </a:lnTo>
                    <a:lnTo>
                      <a:pt x="14454" y="135840"/>
                    </a:lnTo>
                    <a:lnTo>
                      <a:pt x="16814" y="137462"/>
                    </a:lnTo>
                    <a:lnTo>
                      <a:pt x="18584" y="138199"/>
                    </a:lnTo>
                    <a:lnTo>
                      <a:pt x="20944" y="140412"/>
                    </a:lnTo>
                    <a:lnTo>
                      <a:pt x="23452" y="141444"/>
                    </a:lnTo>
                    <a:lnTo>
                      <a:pt x="26106" y="141149"/>
                    </a:lnTo>
                    <a:lnTo>
                      <a:pt x="27286" y="142329"/>
                    </a:lnTo>
                    <a:lnTo>
                      <a:pt x="29203" y="143214"/>
                    </a:lnTo>
                    <a:lnTo>
                      <a:pt x="31121" y="143214"/>
                    </a:lnTo>
                    <a:lnTo>
                      <a:pt x="32891" y="140707"/>
                    </a:lnTo>
                    <a:lnTo>
                      <a:pt x="35103" y="139674"/>
                    </a:lnTo>
                    <a:lnTo>
                      <a:pt x="40855" y="137609"/>
                    </a:lnTo>
                    <a:lnTo>
                      <a:pt x="43068" y="136724"/>
                    </a:lnTo>
                    <a:lnTo>
                      <a:pt x="45280" y="136135"/>
                    </a:lnTo>
                    <a:lnTo>
                      <a:pt x="50737" y="135987"/>
                    </a:lnTo>
                    <a:lnTo>
                      <a:pt x="55899" y="136577"/>
                    </a:lnTo>
                    <a:lnTo>
                      <a:pt x="58407" y="137020"/>
                    </a:lnTo>
                    <a:lnTo>
                      <a:pt x="60177" y="136724"/>
                    </a:lnTo>
                    <a:lnTo>
                      <a:pt x="61799" y="137904"/>
                    </a:lnTo>
                    <a:lnTo>
                      <a:pt x="63422" y="140412"/>
                    </a:lnTo>
                    <a:lnTo>
                      <a:pt x="64897" y="141297"/>
                    </a:lnTo>
                    <a:lnTo>
                      <a:pt x="66224" y="142182"/>
                    </a:lnTo>
                    <a:lnTo>
                      <a:pt x="67404" y="144099"/>
                    </a:lnTo>
                    <a:lnTo>
                      <a:pt x="68584" y="146164"/>
                    </a:lnTo>
                    <a:lnTo>
                      <a:pt x="69173" y="147049"/>
                    </a:lnTo>
                    <a:lnTo>
                      <a:pt x="70796" y="148966"/>
                    </a:lnTo>
                    <a:lnTo>
                      <a:pt x="72123" y="149114"/>
                    </a:lnTo>
                    <a:lnTo>
                      <a:pt x="73303" y="148229"/>
                    </a:lnTo>
                    <a:lnTo>
                      <a:pt x="73893" y="147491"/>
                    </a:lnTo>
                    <a:lnTo>
                      <a:pt x="73598" y="146164"/>
                    </a:lnTo>
                    <a:lnTo>
                      <a:pt x="72123" y="142919"/>
                    </a:lnTo>
                    <a:lnTo>
                      <a:pt x="71681" y="140559"/>
                    </a:lnTo>
                    <a:lnTo>
                      <a:pt x="72566" y="139232"/>
                    </a:lnTo>
                    <a:lnTo>
                      <a:pt x="72418" y="136282"/>
                    </a:lnTo>
                    <a:lnTo>
                      <a:pt x="71681" y="131857"/>
                    </a:lnTo>
                    <a:lnTo>
                      <a:pt x="71533" y="128907"/>
                    </a:lnTo>
                    <a:lnTo>
                      <a:pt x="72123" y="127727"/>
                    </a:lnTo>
                    <a:lnTo>
                      <a:pt x="71829" y="126548"/>
                    </a:lnTo>
                    <a:lnTo>
                      <a:pt x="70648" y="125515"/>
                    </a:lnTo>
                    <a:lnTo>
                      <a:pt x="70648" y="124483"/>
                    </a:lnTo>
                    <a:lnTo>
                      <a:pt x="71533" y="123450"/>
                    </a:lnTo>
                    <a:lnTo>
                      <a:pt x="71386" y="122565"/>
                    </a:lnTo>
                    <a:lnTo>
                      <a:pt x="70206" y="121975"/>
                    </a:lnTo>
                    <a:lnTo>
                      <a:pt x="69173" y="120648"/>
                    </a:lnTo>
                    <a:lnTo>
                      <a:pt x="68141" y="118436"/>
                    </a:lnTo>
                    <a:lnTo>
                      <a:pt x="68436" y="114896"/>
                    </a:lnTo>
                    <a:lnTo>
                      <a:pt x="70206" y="108259"/>
                    </a:lnTo>
                    <a:lnTo>
                      <a:pt x="70354" y="107816"/>
                    </a:lnTo>
                    <a:lnTo>
                      <a:pt x="72418" y="107816"/>
                    </a:lnTo>
                    <a:lnTo>
                      <a:pt x="72418" y="108111"/>
                    </a:lnTo>
                    <a:lnTo>
                      <a:pt x="78761" y="107964"/>
                    </a:lnTo>
                    <a:lnTo>
                      <a:pt x="85988" y="107964"/>
                    </a:lnTo>
                    <a:lnTo>
                      <a:pt x="94690" y="107816"/>
                    </a:lnTo>
                    <a:lnTo>
                      <a:pt x="102507" y="107816"/>
                    </a:lnTo>
                    <a:lnTo>
                      <a:pt x="102949" y="107521"/>
                    </a:lnTo>
                    <a:lnTo>
                      <a:pt x="104276" y="107079"/>
                    </a:lnTo>
                    <a:lnTo>
                      <a:pt x="112093" y="107816"/>
                    </a:lnTo>
                    <a:lnTo>
                      <a:pt x="117108" y="107521"/>
                    </a:lnTo>
                    <a:lnTo>
                      <a:pt x="119173" y="107669"/>
                    </a:lnTo>
                    <a:lnTo>
                      <a:pt x="120795" y="108111"/>
                    </a:lnTo>
                    <a:lnTo>
                      <a:pt x="124188" y="107816"/>
                    </a:lnTo>
                    <a:lnTo>
                      <a:pt x="126105" y="107964"/>
                    </a:lnTo>
                    <a:lnTo>
                      <a:pt x="127433" y="109586"/>
                    </a:lnTo>
                    <a:lnTo>
                      <a:pt x="128023" y="109586"/>
                    </a:lnTo>
                    <a:lnTo>
                      <a:pt x="128760" y="108996"/>
                    </a:lnTo>
                    <a:lnTo>
                      <a:pt x="130087" y="108111"/>
                    </a:lnTo>
                    <a:lnTo>
                      <a:pt x="131562" y="107521"/>
                    </a:lnTo>
                    <a:lnTo>
                      <a:pt x="132447" y="106194"/>
                    </a:lnTo>
                    <a:lnTo>
                      <a:pt x="133185" y="105309"/>
                    </a:lnTo>
                    <a:lnTo>
                      <a:pt x="134070" y="105456"/>
                    </a:lnTo>
                    <a:lnTo>
                      <a:pt x="135397" y="105456"/>
                    </a:lnTo>
                    <a:lnTo>
                      <a:pt x="136135" y="104571"/>
                    </a:lnTo>
                    <a:lnTo>
                      <a:pt x="136577" y="103392"/>
                    </a:lnTo>
                    <a:lnTo>
                      <a:pt x="142624" y="104719"/>
                    </a:lnTo>
                    <a:lnTo>
                      <a:pt x="148524" y="105899"/>
                    </a:lnTo>
                    <a:lnTo>
                      <a:pt x="157079" y="107964"/>
                    </a:lnTo>
                    <a:lnTo>
                      <a:pt x="157226" y="108259"/>
                    </a:lnTo>
                    <a:lnTo>
                      <a:pt x="157226" y="108849"/>
                    </a:lnTo>
                    <a:lnTo>
                      <a:pt x="158701" y="108849"/>
                    </a:lnTo>
                    <a:lnTo>
                      <a:pt x="161208" y="108111"/>
                    </a:lnTo>
                    <a:lnTo>
                      <a:pt x="167845" y="107964"/>
                    </a:lnTo>
                    <a:lnTo>
                      <a:pt x="168583" y="107964"/>
                    </a:lnTo>
                    <a:lnTo>
                      <a:pt x="169468" y="106931"/>
                    </a:lnTo>
                    <a:lnTo>
                      <a:pt x="170058" y="105604"/>
                    </a:lnTo>
                    <a:lnTo>
                      <a:pt x="170795" y="105899"/>
                    </a:lnTo>
                    <a:lnTo>
                      <a:pt x="172122" y="106194"/>
                    </a:lnTo>
                    <a:lnTo>
                      <a:pt x="172713" y="105751"/>
                    </a:lnTo>
                    <a:lnTo>
                      <a:pt x="172565" y="104719"/>
                    </a:lnTo>
                    <a:lnTo>
                      <a:pt x="173007" y="103539"/>
                    </a:lnTo>
                    <a:lnTo>
                      <a:pt x="174040" y="103096"/>
                    </a:lnTo>
                    <a:lnTo>
                      <a:pt x="174335" y="102212"/>
                    </a:lnTo>
                    <a:lnTo>
                      <a:pt x="174335" y="101032"/>
                    </a:lnTo>
                    <a:lnTo>
                      <a:pt x="175220" y="100884"/>
                    </a:lnTo>
                    <a:lnTo>
                      <a:pt x="176695" y="100884"/>
                    </a:lnTo>
                    <a:lnTo>
                      <a:pt x="177875" y="100589"/>
                    </a:lnTo>
                    <a:lnTo>
                      <a:pt x="178760" y="99999"/>
                    </a:lnTo>
                    <a:lnTo>
                      <a:pt x="180087" y="97787"/>
                    </a:lnTo>
                    <a:lnTo>
                      <a:pt x="180677" y="97049"/>
                    </a:lnTo>
                    <a:lnTo>
                      <a:pt x="180972" y="96459"/>
                    </a:lnTo>
                    <a:lnTo>
                      <a:pt x="181709" y="96017"/>
                    </a:lnTo>
                    <a:lnTo>
                      <a:pt x="183627" y="95722"/>
                    </a:lnTo>
                    <a:lnTo>
                      <a:pt x="185102" y="95869"/>
                    </a:lnTo>
                    <a:lnTo>
                      <a:pt x="186134" y="97197"/>
                    </a:lnTo>
                    <a:lnTo>
                      <a:pt x="192919" y="96017"/>
                    </a:lnTo>
                    <a:lnTo>
                      <a:pt x="196164" y="96754"/>
                    </a:lnTo>
                    <a:lnTo>
                      <a:pt x="202653" y="91150"/>
                    </a:lnTo>
                    <a:lnTo>
                      <a:pt x="204128" y="89527"/>
                    </a:lnTo>
                    <a:lnTo>
                      <a:pt x="206193" y="85693"/>
                    </a:lnTo>
                    <a:lnTo>
                      <a:pt x="206783" y="84070"/>
                    </a:lnTo>
                    <a:lnTo>
                      <a:pt x="205603" y="82890"/>
                    </a:lnTo>
                    <a:close/>
                  </a:path>
                </a:pathLst>
              </a:custGeom>
              <a:grpFill/>
              <a:ln w="3175" cap="flat">
                <a:solidFill>
                  <a:schemeClr val="bg2">
                    <a:lumMod val="90000"/>
                  </a:schemeClr>
                </a:solidFill>
                <a:prstDash val="solid"/>
                <a:miter/>
              </a:ln>
            </p:spPr>
            <p:txBody>
              <a:bodyPr rtlCol="0" anchor="ctr"/>
              <a:lstStyle/>
              <a:p>
                <a:endParaRPr lang="en-GB"/>
              </a:p>
            </p:txBody>
          </p:sp>
          <p:sp>
            <p:nvSpPr>
              <p:cNvPr id="236" name="Freeform: Shape 235">
                <a:extLst>
                  <a:ext uri="{FF2B5EF4-FFF2-40B4-BE49-F238E27FC236}">
                    <a16:creationId xmlns:a16="http://schemas.microsoft.com/office/drawing/2014/main" id="{47AB094E-DB5F-8752-0EAA-715A53CB048A}"/>
                  </a:ext>
                </a:extLst>
              </p:cNvPr>
              <p:cNvSpPr/>
              <p:nvPr/>
            </p:nvSpPr>
            <p:spPr>
              <a:xfrm>
                <a:off x="5854409" y="2822009"/>
                <a:ext cx="100294" cy="67845"/>
              </a:xfrm>
              <a:custGeom>
                <a:avLst/>
                <a:gdLst>
                  <a:gd name="connsiteX0" fmla="*/ 99852 w 100294"/>
                  <a:gd name="connsiteY0" fmla="*/ 37610 h 67845"/>
                  <a:gd name="connsiteX1" fmla="*/ 99704 w 100294"/>
                  <a:gd name="connsiteY1" fmla="*/ 35840 h 67845"/>
                  <a:gd name="connsiteX2" fmla="*/ 98524 w 100294"/>
                  <a:gd name="connsiteY2" fmla="*/ 34660 h 67845"/>
                  <a:gd name="connsiteX3" fmla="*/ 96165 w 100294"/>
                  <a:gd name="connsiteY3" fmla="*/ 34218 h 67845"/>
                  <a:gd name="connsiteX4" fmla="*/ 95427 w 100294"/>
                  <a:gd name="connsiteY4" fmla="*/ 33333 h 67845"/>
                  <a:gd name="connsiteX5" fmla="*/ 95279 w 100294"/>
                  <a:gd name="connsiteY5" fmla="*/ 32596 h 67845"/>
                  <a:gd name="connsiteX6" fmla="*/ 97050 w 100294"/>
                  <a:gd name="connsiteY6" fmla="*/ 30826 h 67845"/>
                  <a:gd name="connsiteX7" fmla="*/ 94837 w 100294"/>
                  <a:gd name="connsiteY7" fmla="*/ 29498 h 67845"/>
                  <a:gd name="connsiteX8" fmla="*/ 93952 w 100294"/>
                  <a:gd name="connsiteY8" fmla="*/ 28023 h 67845"/>
                  <a:gd name="connsiteX9" fmla="*/ 91002 w 100294"/>
                  <a:gd name="connsiteY9" fmla="*/ 26253 h 67845"/>
                  <a:gd name="connsiteX10" fmla="*/ 90707 w 100294"/>
                  <a:gd name="connsiteY10" fmla="*/ 25516 h 67845"/>
                  <a:gd name="connsiteX11" fmla="*/ 88052 w 100294"/>
                  <a:gd name="connsiteY11" fmla="*/ 25516 h 67845"/>
                  <a:gd name="connsiteX12" fmla="*/ 86430 w 100294"/>
                  <a:gd name="connsiteY12" fmla="*/ 23599 h 67845"/>
                  <a:gd name="connsiteX13" fmla="*/ 82890 w 100294"/>
                  <a:gd name="connsiteY13" fmla="*/ 24483 h 67845"/>
                  <a:gd name="connsiteX14" fmla="*/ 82890 w 100294"/>
                  <a:gd name="connsiteY14" fmla="*/ 24779 h 67845"/>
                  <a:gd name="connsiteX15" fmla="*/ 82153 w 100294"/>
                  <a:gd name="connsiteY15" fmla="*/ 23599 h 67845"/>
                  <a:gd name="connsiteX16" fmla="*/ 81415 w 100294"/>
                  <a:gd name="connsiteY16" fmla="*/ 22419 h 67845"/>
                  <a:gd name="connsiteX17" fmla="*/ 81563 w 100294"/>
                  <a:gd name="connsiteY17" fmla="*/ 21534 h 67845"/>
                  <a:gd name="connsiteX18" fmla="*/ 83923 w 100294"/>
                  <a:gd name="connsiteY18" fmla="*/ 19321 h 67845"/>
                  <a:gd name="connsiteX19" fmla="*/ 84365 w 100294"/>
                  <a:gd name="connsiteY19" fmla="*/ 18731 h 67845"/>
                  <a:gd name="connsiteX20" fmla="*/ 84070 w 100294"/>
                  <a:gd name="connsiteY20" fmla="*/ 18436 h 67845"/>
                  <a:gd name="connsiteX21" fmla="*/ 84365 w 100294"/>
                  <a:gd name="connsiteY21" fmla="*/ 17404 h 67845"/>
                  <a:gd name="connsiteX22" fmla="*/ 86135 w 100294"/>
                  <a:gd name="connsiteY22" fmla="*/ 14012 h 67845"/>
                  <a:gd name="connsiteX23" fmla="*/ 86282 w 100294"/>
                  <a:gd name="connsiteY23" fmla="*/ 12684 h 67845"/>
                  <a:gd name="connsiteX24" fmla="*/ 85545 w 100294"/>
                  <a:gd name="connsiteY24" fmla="*/ 11652 h 67845"/>
                  <a:gd name="connsiteX25" fmla="*/ 84365 w 100294"/>
                  <a:gd name="connsiteY25" fmla="*/ 11062 h 67845"/>
                  <a:gd name="connsiteX26" fmla="*/ 80678 w 100294"/>
                  <a:gd name="connsiteY26" fmla="*/ 10177 h 67845"/>
                  <a:gd name="connsiteX27" fmla="*/ 78760 w 100294"/>
                  <a:gd name="connsiteY27" fmla="*/ 8702 h 67845"/>
                  <a:gd name="connsiteX28" fmla="*/ 78023 w 100294"/>
                  <a:gd name="connsiteY28" fmla="*/ 7522 h 67845"/>
                  <a:gd name="connsiteX29" fmla="*/ 77138 w 100294"/>
                  <a:gd name="connsiteY29" fmla="*/ 7080 h 67845"/>
                  <a:gd name="connsiteX30" fmla="*/ 75958 w 100294"/>
                  <a:gd name="connsiteY30" fmla="*/ 7522 h 67845"/>
                  <a:gd name="connsiteX31" fmla="*/ 72861 w 100294"/>
                  <a:gd name="connsiteY31" fmla="*/ 7965 h 67845"/>
                  <a:gd name="connsiteX32" fmla="*/ 70354 w 100294"/>
                  <a:gd name="connsiteY32" fmla="*/ 7375 h 67845"/>
                  <a:gd name="connsiteX33" fmla="*/ 67256 w 100294"/>
                  <a:gd name="connsiteY33" fmla="*/ 5015 h 67845"/>
                  <a:gd name="connsiteX34" fmla="*/ 66666 w 100294"/>
                  <a:gd name="connsiteY34" fmla="*/ 2950 h 67845"/>
                  <a:gd name="connsiteX35" fmla="*/ 66223 w 100294"/>
                  <a:gd name="connsiteY35" fmla="*/ 1327 h 67845"/>
                  <a:gd name="connsiteX36" fmla="*/ 65486 w 100294"/>
                  <a:gd name="connsiteY36" fmla="*/ 737 h 67845"/>
                  <a:gd name="connsiteX37" fmla="*/ 64454 w 100294"/>
                  <a:gd name="connsiteY37" fmla="*/ 1622 h 67845"/>
                  <a:gd name="connsiteX38" fmla="*/ 63274 w 100294"/>
                  <a:gd name="connsiteY38" fmla="*/ 2950 h 67845"/>
                  <a:gd name="connsiteX39" fmla="*/ 60766 w 100294"/>
                  <a:gd name="connsiteY39" fmla="*/ 3097 h 67845"/>
                  <a:gd name="connsiteX40" fmla="*/ 60029 w 100294"/>
                  <a:gd name="connsiteY40" fmla="*/ 2802 h 67845"/>
                  <a:gd name="connsiteX41" fmla="*/ 59881 w 100294"/>
                  <a:gd name="connsiteY41" fmla="*/ 2065 h 67845"/>
                  <a:gd name="connsiteX42" fmla="*/ 59734 w 100294"/>
                  <a:gd name="connsiteY42" fmla="*/ 1327 h 67845"/>
                  <a:gd name="connsiteX43" fmla="*/ 58997 w 100294"/>
                  <a:gd name="connsiteY43" fmla="*/ 442 h 67845"/>
                  <a:gd name="connsiteX44" fmla="*/ 58259 w 100294"/>
                  <a:gd name="connsiteY44" fmla="*/ 0 h 67845"/>
                  <a:gd name="connsiteX45" fmla="*/ 55162 w 100294"/>
                  <a:gd name="connsiteY45" fmla="*/ 2360 h 67845"/>
                  <a:gd name="connsiteX46" fmla="*/ 53982 w 100294"/>
                  <a:gd name="connsiteY46" fmla="*/ 2360 h 67845"/>
                  <a:gd name="connsiteX47" fmla="*/ 52507 w 100294"/>
                  <a:gd name="connsiteY47" fmla="*/ 1475 h 67845"/>
                  <a:gd name="connsiteX48" fmla="*/ 51770 w 100294"/>
                  <a:gd name="connsiteY48" fmla="*/ 590 h 67845"/>
                  <a:gd name="connsiteX49" fmla="*/ 50147 w 100294"/>
                  <a:gd name="connsiteY49" fmla="*/ 1032 h 67845"/>
                  <a:gd name="connsiteX50" fmla="*/ 48672 w 100294"/>
                  <a:gd name="connsiteY50" fmla="*/ 2212 h 67845"/>
                  <a:gd name="connsiteX51" fmla="*/ 49115 w 100294"/>
                  <a:gd name="connsiteY51" fmla="*/ 4277 h 67845"/>
                  <a:gd name="connsiteX52" fmla="*/ 48377 w 100294"/>
                  <a:gd name="connsiteY52" fmla="*/ 4720 h 67845"/>
                  <a:gd name="connsiteX53" fmla="*/ 46460 w 100294"/>
                  <a:gd name="connsiteY53" fmla="*/ 4425 h 67845"/>
                  <a:gd name="connsiteX54" fmla="*/ 44543 w 100294"/>
                  <a:gd name="connsiteY54" fmla="*/ 3687 h 67845"/>
                  <a:gd name="connsiteX55" fmla="*/ 44100 w 100294"/>
                  <a:gd name="connsiteY55" fmla="*/ 4867 h 67845"/>
                  <a:gd name="connsiteX56" fmla="*/ 43068 w 100294"/>
                  <a:gd name="connsiteY56" fmla="*/ 6342 h 67845"/>
                  <a:gd name="connsiteX57" fmla="*/ 39675 w 100294"/>
                  <a:gd name="connsiteY57" fmla="*/ 8407 h 67845"/>
                  <a:gd name="connsiteX58" fmla="*/ 35988 w 100294"/>
                  <a:gd name="connsiteY58" fmla="*/ 9882 h 67845"/>
                  <a:gd name="connsiteX59" fmla="*/ 34218 w 100294"/>
                  <a:gd name="connsiteY59" fmla="*/ 9587 h 67845"/>
                  <a:gd name="connsiteX60" fmla="*/ 32891 w 100294"/>
                  <a:gd name="connsiteY60" fmla="*/ 8997 h 67845"/>
                  <a:gd name="connsiteX61" fmla="*/ 32153 w 100294"/>
                  <a:gd name="connsiteY61" fmla="*/ 8112 h 67845"/>
                  <a:gd name="connsiteX62" fmla="*/ 30236 w 100294"/>
                  <a:gd name="connsiteY62" fmla="*/ 7522 h 67845"/>
                  <a:gd name="connsiteX63" fmla="*/ 27581 w 100294"/>
                  <a:gd name="connsiteY63" fmla="*/ 7080 h 67845"/>
                  <a:gd name="connsiteX64" fmla="*/ 25959 w 100294"/>
                  <a:gd name="connsiteY64" fmla="*/ 7817 h 67845"/>
                  <a:gd name="connsiteX65" fmla="*/ 24778 w 100294"/>
                  <a:gd name="connsiteY65" fmla="*/ 8555 h 67845"/>
                  <a:gd name="connsiteX66" fmla="*/ 23746 w 100294"/>
                  <a:gd name="connsiteY66" fmla="*/ 8555 h 67845"/>
                  <a:gd name="connsiteX67" fmla="*/ 23009 w 100294"/>
                  <a:gd name="connsiteY67" fmla="*/ 7817 h 67845"/>
                  <a:gd name="connsiteX68" fmla="*/ 22419 w 100294"/>
                  <a:gd name="connsiteY68" fmla="*/ 6932 h 67845"/>
                  <a:gd name="connsiteX69" fmla="*/ 21534 w 100294"/>
                  <a:gd name="connsiteY69" fmla="*/ 3982 h 67845"/>
                  <a:gd name="connsiteX70" fmla="*/ 18289 w 100294"/>
                  <a:gd name="connsiteY70" fmla="*/ 4867 h 67845"/>
                  <a:gd name="connsiteX71" fmla="*/ 11357 w 100294"/>
                  <a:gd name="connsiteY71" fmla="*/ 7817 h 67845"/>
                  <a:gd name="connsiteX72" fmla="*/ 0 w 100294"/>
                  <a:gd name="connsiteY72" fmla="*/ 13569 h 67845"/>
                  <a:gd name="connsiteX73" fmla="*/ 295 w 100294"/>
                  <a:gd name="connsiteY73" fmla="*/ 15339 h 67845"/>
                  <a:gd name="connsiteX74" fmla="*/ 1327 w 100294"/>
                  <a:gd name="connsiteY74" fmla="*/ 17404 h 67845"/>
                  <a:gd name="connsiteX75" fmla="*/ 2065 w 100294"/>
                  <a:gd name="connsiteY75" fmla="*/ 18584 h 67845"/>
                  <a:gd name="connsiteX76" fmla="*/ 1475 w 100294"/>
                  <a:gd name="connsiteY76" fmla="*/ 20059 h 67845"/>
                  <a:gd name="connsiteX77" fmla="*/ 1917 w 100294"/>
                  <a:gd name="connsiteY77" fmla="*/ 21239 h 67845"/>
                  <a:gd name="connsiteX78" fmla="*/ 3835 w 100294"/>
                  <a:gd name="connsiteY78" fmla="*/ 23451 h 67845"/>
                  <a:gd name="connsiteX79" fmla="*/ 6195 w 100294"/>
                  <a:gd name="connsiteY79" fmla="*/ 25516 h 67845"/>
                  <a:gd name="connsiteX80" fmla="*/ 8259 w 100294"/>
                  <a:gd name="connsiteY80" fmla="*/ 26843 h 67845"/>
                  <a:gd name="connsiteX81" fmla="*/ 8850 w 100294"/>
                  <a:gd name="connsiteY81" fmla="*/ 26696 h 67845"/>
                  <a:gd name="connsiteX82" fmla="*/ 10472 w 100294"/>
                  <a:gd name="connsiteY82" fmla="*/ 26401 h 67845"/>
                  <a:gd name="connsiteX83" fmla="*/ 12979 w 100294"/>
                  <a:gd name="connsiteY83" fmla="*/ 25073 h 67845"/>
                  <a:gd name="connsiteX84" fmla="*/ 15192 w 100294"/>
                  <a:gd name="connsiteY84" fmla="*/ 24631 h 67845"/>
                  <a:gd name="connsiteX85" fmla="*/ 16519 w 100294"/>
                  <a:gd name="connsiteY85" fmla="*/ 25663 h 67845"/>
                  <a:gd name="connsiteX86" fmla="*/ 17257 w 100294"/>
                  <a:gd name="connsiteY86" fmla="*/ 26253 h 67845"/>
                  <a:gd name="connsiteX87" fmla="*/ 18584 w 100294"/>
                  <a:gd name="connsiteY87" fmla="*/ 28613 h 67845"/>
                  <a:gd name="connsiteX88" fmla="*/ 19026 w 100294"/>
                  <a:gd name="connsiteY88" fmla="*/ 31121 h 67845"/>
                  <a:gd name="connsiteX89" fmla="*/ 19617 w 100294"/>
                  <a:gd name="connsiteY89" fmla="*/ 33038 h 67845"/>
                  <a:gd name="connsiteX90" fmla="*/ 20649 w 100294"/>
                  <a:gd name="connsiteY90" fmla="*/ 33923 h 67845"/>
                  <a:gd name="connsiteX91" fmla="*/ 24926 w 100294"/>
                  <a:gd name="connsiteY91" fmla="*/ 34218 h 67845"/>
                  <a:gd name="connsiteX92" fmla="*/ 28023 w 100294"/>
                  <a:gd name="connsiteY92" fmla="*/ 34955 h 67845"/>
                  <a:gd name="connsiteX93" fmla="*/ 28761 w 100294"/>
                  <a:gd name="connsiteY93" fmla="*/ 35693 h 67845"/>
                  <a:gd name="connsiteX94" fmla="*/ 29941 w 100294"/>
                  <a:gd name="connsiteY94" fmla="*/ 40118 h 67845"/>
                  <a:gd name="connsiteX95" fmla="*/ 30383 w 100294"/>
                  <a:gd name="connsiteY95" fmla="*/ 40855 h 67845"/>
                  <a:gd name="connsiteX96" fmla="*/ 31268 w 100294"/>
                  <a:gd name="connsiteY96" fmla="*/ 40265 h 67845"/>
                  <a:gd name="connsiteX97" fmla="*/ 32006 w 100294"/>
                  <a:gd name="connsiteY97" fmla="*/ 39528 h 67845"/>
                  <a:gd name="connsiteX98" fmla="*/ 33038 w 100294"/>
                  <a:gd name="connsiteY98" fmla="*/ 39380 h 67845"/>
                  <a:gd name="connsiteX99" fmla="*/ 34808 w 100294"/>
                  <a:gd name="connsiteY99" fmla="*/ 39675 h 67845"/>
                  <a:gd name="connsiteX100" fmla="*/ 37315 w 100294"/>
                  <a:gd name="connsiteY100" fmla="*/ 39823 h 67845"/>
                  <a:gd name="connsiteX101" fmla="*/ 39675 w 100294"/>
                  <a:gd name="connsiteY101" fmla="*/ 40265 h 67845"/>
                  <a:gd name="connsiteX102" fmla="*/ 43068 w 100294"/>
                  <a:gd name="connsiteY102" fmla="*/ 42920 h 67845"/>
                  <a:gd name="connsiteX103" fmla="*/ 43068 w 100294"/>
                  <a:gd name="connsiteY103" fmla="*/ 43657 h 67845"/>
                  <a:gd name="connsiteX104" fmla="*/ 42330 w 100294"/>
                  <a:gd name="connsiteY104" fmla="*/ 45132 h 67845"/>
                  <a:gd name="connsiteX105" fmla="*/ 42035 w 100294"/>
                  <a:gd name="connsiteY105" fmla="*/ 46312 h 67845"/>
                  <a:gd name="connsiteX106" fmla="*/ 42625 w 100294"/>
                  <a:gd name="connsiteY106" fmla="*/ 46902 h 67845"/>
                  <a:gd name="connsiteX107" fmla="*/ 43657 w 100294"/>
                  <a:gd name="connsiteY107" fmla="*/ 48082 h 67845"/>
                  <a:gd name="connsiteX108" fmla="*/ 43362 w 100294"/>
                  <a:gd name="connsiteY108" fmla="*/ 49410 h 67845"/>
                  <a:gd name="connsiteX109" fmla="*/ 42478 w 100294"/>
                  <a:gd name="connsiteY109" fmla="*/ 50442 h 67845"/>
                  <a:gd name="connsiteX110" fmla="*/ 42183 w 100294"/>
                  <a:gd name="connsiteY110" fmla="*/ 51327 h 67845"/>
                  <a:gd name="connsiteX111" fmla="*/ 42183 w 100294"/>
                  <a:gd name="connsiteY111" fmla="*/ 51769 h 67845"/>
                  <a:gd name="connsiteX112" fmla="*/ 42478 w 100294"/>
                  <a:gd name="connsiteY112" fmla="*/ 52212 h 67845"/>
                  <a:gd name="connsiteX113" fmla="*/ 43215 w 100294"/>
                  <a:gd name="connsiteY113" fmla="*/ 52654 h 67845"/>
                  <a:gd name="connsiteX114" fmla="*/ 48230 w 100294"/>
                  <a:gd name="connsiteY114" fmla="*/ 53097 h 67845"/>
                  <a:gd name="connsiteX115" fmla="*/ 52802 w 100294"/>
                  <a:gd name="connsiteY115" fmla="*/ 52654 h 67845"/>
                  <a:gd name="connsiteX116" fmla="*/ 55752 w 100294"/>
                  <a:gd name="connsiteY116" fmla="*/ 51179 h 67845"/>
                  <a:gd name="connsiteX117" fmla="*/ 56194 w 100294"/>
                  <a:gd name="connsiteY117" fmla="*/ 49704 h 67845"/>
                  <a:gd name="connsiteX118" fmla="*/ 57079 w 100294"/>
                  <a:gd name="connsiteY118" fmla="*/ 47935 h 67845"/>
                  <a:gd name="connsiteX119" fmla="*/ 58702 w 100294"/>
                  <a:gd name="connsiteY119" fmla="*/ 46460 h 67845"/>
                  <a:gd name="connsiteX120" fmla="*/ 60029 w 100294"/>
                  <a:gd name="connsiteY120" fmla="*/ 46017 h 67845"/>
                  <a:gd name="connsiteX121" fmla="*/ 61062 w 100294"/>
                  <a:gd name="connsiteY121" fmla="*/ 46607 h 67845"/>
                  <a:gd name="connsiteX122" fmla="*/ 59144 w 100294"/>
                  <a:gd name="connsiteY122" fmla="*/ 52654 h 67845"/>
                  <a:gd name="connsiteX123" fmla="*/ 60619 w 100294"/>
                  <a:gd name="connsiteY123" fmla="*/ 54129 h 67845"/>
                  <a:gd name="connsiteX124" fmla="*/ 60766 w 100294"/>
                  <a:gd name="connsiteY124" fmla="*/ 56489 h 67845"/>
                  <a:gd name="connsiteX125" fmla="*/ 61209 w 100294"/>
                  <a:gd name="connsiteY125" fmla="*/ 58407 h 67845"/>
                  <a:gd name="connsiteX126" fmla="*/ 62831 w 100294"/>
                  <a:gd name="connsiteY126" fmla="*/ 58407 h 67845"/>
                  <a:gd name="connsiteX127" fmla="*/ 64896 w 100294"/>
                  <a:gd name="connsiteY127" fmla="*/ 58849 h 67845"/>
                  <a:gd name="connsiteX128" fmla="*/ 66223 w 100294"/>
                  <a:gd name="connsiteY128" fmla="*/ 59586 h 67845"/>
                  <a:gd name="connsiteX129" fmla="*/ 67994 w 100294"/>
                  <a:gd name="connsiteY129" fmla="*/ 60766 h 67845"/>
                  <a:gd name="connsiteX130" fmla="*/ 70354 w 100294"/>
                  <a:gd name="connsiteY130" fmla="*/ 61799 h 67845"/>
                  <a:gd name="connsiteX131" fmla="*/ 71976 w 100294"/>
                  <a:gd name="connsiteY131" fmla="*/ 62241 h 67845"/>
                  <a:gd name="connsiteX132" fmla="*/ 72566 w 100294"/>
                  <a:gd name="connsiteY132" fmla="*/ 63126 h 67845"/>
                  <a:gd name="connsiteX133" fmla="*/ 73893 w 100294"/>
                  <a:gd name="connsiteY133" fmla="*/ 64159 h 67845"/>
                  <a:gd name="connsiteX134" fmla="*/ 76106 w 100294"/>
                  <a:gd name="connsiteY134" fmla="*/ 66371 h 67845"/>
                  <a:gd name="connsiteX135" fmla="*/ 78023 w 100294"/>
                  <a:gd name="connsiteY135" fmla="*/ 67846 h 67845"/>
                  <a:gd name="connsiteX136" fmla="*/ 78908 w 100294"/>
                  <a:gd name="connsiteY136" fmla="*/ 67846 h 67845"/>
                  <a:gd name="connsiteX137" fmla="*/ 80678 w 100294"/>
                  <a:gd name="connsiteY137" fmla="*/ 67256 h 67845"/>
                  <a:gd name="connsiteX138" fmla="*/ 83332 w 100294"/>
                  <a:gd name="connsiteY138" fmla="*/ 66961 h 67845"/>
                  <a:gd name="connsiteX139" fmla="*/ 85398 w 100294"/>
                  <a:gd name="connsiteY139" fmla="*/ 66961 h 67845"/>
                  <a:gd name="connsiteX140" fmla="*/ 85988 w 100294"/>
                  <a:gd name="connsiteY140" fmla="*/ 66371 h 67845"/>
                  <a:gd name="connsiteX141" fmla="*/ 86577 w 100294"/>
                  <a:gd name="connsiteY141" fmla="*/ 65634 h 67845"/>
                  <a:gd name="connsiteX142" fmla="*/ 87020 w 100294"/>
                  <a:gd name="connsiteY142" fmla="*/ 64454 h 67845"/>
                  <a:gd name="connsiteX143" fmla="*/ 87757 w 100294"/>
                  <a:gd name="connsiteY143" fmla="*/ 63274 h 67845"/>
                  <a:gd name="connsiteX144" fmla="*/ 85692 w 100294"/>
                  <a:gd name="connsiteY144" fmla="*/ 60324 h 67845"/>
                  <a:gd name="connsiteX145" fmla="*/ 85250 w 100294"/>
                  <a:gd name="connsiteY145" fmla="*/ 59439 h 67845"/>
                  <a:gd name="connsiteX146" fmla="*/ 83628 w 100294"/>
                  <a:gd name="connsiteY146" fmla="*/ 57817 h 67845"/>
                  <a:gd name="connsiteX147" fmla="*/ 83628 w 100294"/>
                  <a:gd name="connsiteY147" fmla="*/ 56932 h 67845"/>
                  <a:gd name="connsiteX148" fmla="*/ 84070 w 100294"/>
                  <a:gd name="connsiteY148" fmla="*/ 56194 h 67845"/>
                  <a:gd name="connsiteX149" fmla="*/ 83923 w 100294"/>
                  <a:gd name="connsiteY149" fmla="*/ 55457 h 67845"/>
                  <a:gd name="connsiteX150" fmla="*/ 84070 w 100294"/>
                  <a:gd name="connsiteY150" fmla="*/ 53982 h 67845"/>
                  <a:gd name="connsiteX151" fmla="*/ 85250 w 100294"/>
                  <a:gd name="connsiteY151" fmla="*/ 52654 h 67845"/>
                  <a:gd name="connsiteX152" fmla="*/ 85988 w 100294"/>
                  <a:gd name="connsiteY152" fmla="*/ 50884 h 67845"/>
                  <a:gd name="connsiteX153" fmla="*/ 87315 w 100294"/>
                  <a:gd name="connsiteY153" fmla="*/ 48377 h 67845"/>
                  <a:gd name="connsiteX154" fmla="*/ 90265 w 100294"/>
                  <a:gd name="connsiteY154" fmla="*/ 45575 h 67845"/>
                  <a:gd name="connsiteX155" fmla="*/ 92330 w 100294"/>
                  <a:gd name="connsiteY155" fmla="*/ 46017 h 67845"/>
                  <a:gd name="connsiteX156" fmla="*/ 93215 w 100294"/>
                  <a:gd name="connsiteY156" fmla="*/ 46017 h 67845"/>
                  <a:gd name="connsiteX157" fmla="*/ 93657 w 100294"/>
                  <a:gd name="connsiteY157" fmla="*/ 47050 h 67845"/>
                  <a:gd name="connsiteX158" fmla="*/ 93805 w 100294"/>
                  <a:gd name="connsiteY158" fmla="*/ 47197 h 67845"/>
                  <a:gd name="connsiteX159" fmla="*/ 93952 w 100294"/>
                  <a:gd name="connsiteY159" fmla="*/ 46460 h 67845"/>
                  <a:gd name="connsiteX160" fmla="*/ 95427 w 100294"/>
                  <a:gd name="connsiteY160" fmla="*/ 43362 h 67845"/>
                  <a:gd name="connsiteX161" fmla="*/ 100294 w 100294"/>
                  <a:gd name="connsiteY161" fmla="*/ 40413 h 67845"/>
                  <a:gd name="connsiteX162" fmla="*/ 99852 w 100294"/>
                  <a:gd name="connsiteY162" fmla="*/ 37610 h 6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0294" h="67845">
                    <a:moveTo>
                      <a:pt x="99852" y="37610"/>
                    </a:moveTo>
                    <a:lnTo>
                      <a:pt x="99704" y="35840"/>
                    </a:lnTo>
                    <a:lnTo>
                      <a:pt x="98524" y="34660"/>
                    </a:lnTo>
                    <a:lnTo>
                      <a:pt x="96165" y="34218"/>
                    </a:lnTo>
                    <a:lnTo>
                      <a:pt x="95427" y="33333"/>
                    </a:lnTo>
                    <a:lnTo>
                      <a:pt x="95279" y="32596"/>
                    </a:lnTo>
                    <a:lnTo>
                      <a:pt x="97050" y="30826"/>
                    </a:lnTo>
                    <a:lnTo>
                      <a:pt x="94837" y="29498"/>
                    </a:lnTo>
                    <a:lnTo>
                      <a:pt x="93952" y="28023"/>
                    </a:lnTo>
                    <a:lnTo>
                      <a:pt x="91002" y="26253"/>
                    </a:lnTo>
                    <a:lnTo>
                      <a:pt x="90707" y="25516"/>
                    </a:lnTo>
                    <a:lnTo>
                      <a:pt x="88052" y="25516"/>
                    </a:lnTo>
                    <a:lnTo>
                      <a:pt x="86430" y="23599"/>
                    </a:lnTo>
                    <a:lnTo>
                      <a:pt x="82890" y="24483"/>
                    </a:lnTo>
                    <a:lnTo>
                      <a:pt x="82890" y="24779"/>
                    </a:lnTo>
                    <a:lnTo>
                      <a:pt x="82153" y="23599"/>
                    </a:lnTo>
                    <a:lnTo>
                      <a:pt x="81415" y="22419"/>
                    </a:lnTo>
                    <a:lnTo>
                      <a:pt x="81563" y="21534"/>
                    </a:lnTo>
                    <a:lnTo>
                      <a:pt x="83923" y="19321"/>
                    </a:lnTo>
                    <a:lnTo>
                      <a:pt x="84365" y="18731"/>
                    </a:lnTo>
                    <a:lnTo>
                      <a:pt x="84070" y="18436"/>
                    </a:lnTo>
                    <a:lnTo>
                      <a:pt x="84365" y="17404"/>
                    </a:lnTo>
                    <a:lnTo>
                      <a:pt x="86135" y="14012"/>
                    </a:lnTo>
                    <a:lnTo>
                      <a:pt x="86282" y="12684"/>
                    </a:lnTo>
                    <a:lnTo>
                      <a:pt x="85545" y="11652"/>
                    </a:lnTo>
                    <a:lnTo>
                      <a:pt x="84365" y="11062"/>
                    </a:lnTo>
                    <a:lnTo>
                      <a:pt x="80678" y="10177"/>
                    </a:lnTo>
                    <a:lnTo>
                      <a:pt x="78760" y="8702"/>
                    </a:lnTo>
                    <a:lnTo>
                      <a:pt x="78023" y="7522"/>
                    </a:lnTo>
                    <a:lnTo>
                      <a:pt x="77138" y="7080"/>
                    </a:lnTo>
                    <a:lnTo>
                      <a:pt x="75958" y="7522"/>
                    </a:lnTo>
                    <a:lnTo>
                      <a:pt x="72861" y="7965"/>
                    </a:lnTo>
                    <a:lnTo>
                      <a:pt x="70354" y="7375"/>
                    </a:lnTo>
                    <a:lnTo>
                      <a:pt x="67256" y="5015"/>
                    </a:lnTo>
                    <a:lnTo>
                      <a:pt x="66666" y="2950"/>
                    </a:lnTo>
                    <a:lnTo>
                      <a:pt x="66223" y="1327"/>
                    </a:lnTo>
                    <a:lnTo>
                      <a:pt x="65486" y="737"/>
                    </a:lnTo>
                    <a:lnTo>
                      <a:pt x="64454" y="1622"/>
                    </a:lnTo>
                    <a:lnTo>
                      <a:pt x="63274" y="2950"/>
                    </a:lnTo>
                    <a:lnTo>
                      <a:pt x="60766" y="3097"/>
                    </a:lnTo>
                    <a:lnTo>
                      <a:pt x="60029" y="2802"/>
                    </a:lnTo>
                    <a:lnTo>
                      <a:pt x="59881" y="2065"/>
                    </a:lnTo>
                    <a:lnTo>
                      <a:pt x="59734" y="1327"/>
                    </a:lnTo>
                    <a:lnTo>
                      <a:pt x="58997" y="442"/>
                    </a:lnTo>
                    <a:lnTo>
                      <a:pt x="58259" y="0"/>
                    </a:lnTo>
                    <a:lnTo>
                      <a:pt x="55162" y="2360"/>
                    </a:lnTo>
                    <a:lnTo>
                      <a:pt x="53982" y="2360"/>
                    </a:lnTo>
                    <a:lnTo>
                      <a:pt x="52507" y="1475"/>
                    </a:lnTo>
                    <a:lnTo>
                      <a:pt x="51770" y="590"/>
                    </a:lnTo>
                    <a:lnTo>
                      <a:pt x="50147" y="1032"/>
                    </a:lnTo>
                    <a:lnTo>
                      <a:pt x="48672" y="2212"/>
                    </a:lnTo>
                    <a:lnTo>
                      <a:pt x="49115" y="4277"/>
                    </a:lnTo>
                    <a:lnTo>
                      <a:pt x="48377" y="4720"/>
                    </a:lnTo>
                    <a:lnTo>
                      <a:pt x="46460" y="4425"/>
                    </a:lnTo>
                    <a:lnTo>
                      <a:pt x="44543" y="3687"/>
                    </a:lnTo>
                    <a:lnTo>
                      <a:pt x="44100" y="4867"/>
                    </a:lnTo>
                    <a:lnTo>
                      <a:pt x="43068" y="6342"/>
                    </a:lnTo>
                    <a:lnTo>
                      <a:pt x="39675" y="8407"/>
                    </a:lnTo>
                    <a:lnTo>
                      <a:pt x="35988" y="9882"/>
                    </a:lnTo>
                    <a:lnTo>
                      <a:pt x="34218" y="9587"/>
                    </a:lnTo>
                    <a:lnTo>
                      <a:pt x="32891" y="8997"/>
                    </a:lnTo>
                    <a:lnTo>
                      <a:pt x="32153" y="8112"/>
                    </a:lnTo>
                    <a:lnTo>
                      <a:pt x="30236" y="7522"/>
                    </a:lnTo>
                    <a:lnTo>
                      <a:pt x="27581" y="7080"/>
                    </a:lnTo>
                    <a:lnTo>
                      <a:pt x="25959" y="7817"/>
                    </a:lnTo>
                    <a:lnTo>
                      <a:pt x="24778" y="8555"/>
                    </a:lnTo>
                    <a:lnTo>
                      <a:pt x="23746" y="8555"/>
                    </a:lnTo>
                    <a:lnTo>
                      <a:pt x="23009" y="7817"/>
                    </a:lnTo>
                    <a:lnTo>
                      <a:pt x="22419" y="6932"/>
                    </a:lnTo>
                    <a:lnTo>
                      <a:pt x="21534" y="3982"/>
                    </a:lnTo>
                    <a:lnTo>
                      <a:pt x="18289" y="4867"/>
                    </a:lnTo>
                    <a:lnTo>
                      <a:pt x="11357" y="7817"/>
                    </a:lnTo>
                    <a:lnTo>
                      <a:pt x="0" y="13569"/>
                    </a:lnTo>
                    <a:lnTo>
                      <a:pt x="295" y="15339"/>
                    </a:lnTo>
                    <a:lnTo>
                      <a:pt x="1327" y="17404"/>
                    </a:lnTo>
                    <a:lnTo>
                      <a:pt x="2065" y="18584"/>
                    </a:lnTo>
                    <a:lnTo>
                      <a:pt x="1475" y="20059"/>
                    </a:lnTo>
                    <a:lnTo>
                      <a:pt x="1917" y="21239"/>
                    </a:lnTo>
                    <a:lnTo>
                      <a:pt x="3835" y="23451"/>
                    </a:lnTo>
                    <a:lnTo>
                      <a:pt x="6195" y="25516"/>
                    </a:lnTo>
                    <a:lnTo>
                      <a:pt x="8259" y="26843"/>
                    </a:lnTo>
                    <a:lnTo>
                      <a:pt x="8850" y="26696"/>
                    </a:lnTo>
                    <a:lnTo>
                      <a:pt x="10472" y="26401"/>
                    </a:lnTo>
                    <a:lnTo>
                      <a:pt x="12979" y="25073"/>
                    </a:lnTo>
                    <a:lnTo>
                      <a:pt x="15192" y="24631"/>
                    </a:lnTo>
                    <a:lnTo>
                      <a:pt x="16519" y="25663"/>
                    </a:lnTo>
                    <a:lnTo>
                      <a:pt x="17257" y="26253"/>
                    </a:lnTo>
                    <a:lnTo>
                      <a:pt x="18584" y="28613"/>
                    </a:lnTo>
                    <a:lnTo>
                      <a:pt x="19026" y="31121"/>
                    </a:lnTo>
                    <a:lnTo>
                      <a:pt x="19617" y="33038"/>
                    </a:lnTo>
                    <a:lnTo>
                      <a:pt x="20649" y="33923"/>
                    </a:lnTo>
                    <a:lnTo>
                      <a:pt x="24926" y="34218"/>
                    </a:lnTo>
                    <a:lnTo>
                      <a:pt x="28023" y="34955"/>
                    </a:lnTo>
                    <a:lnTo>
                      <a:pt x="28761" y="35693"/>
                    </a:lnTo>
                    <a:lnTo>
                      <a:pt x="29941" y="40118"/>
                    </a:lnTo>
                    <a:lnTo>
                      <a:pt x="30383" y="40855"/>
                    </a:lnTo>
                    <a:lnTo>
                      <a:pt x="31268" y="40265"/>
                    </a:lnTo>
                    <a:lnTo>
                      <a:pt x="32006" y="39528"/>
                    </a:lnTo>
                    <a:lnTo>
                      <a:pt x="33038" y="39380"/>
                    </a:lnTo>
                    <a:lnTo>
                      <a:pt x="34808" y="39675"/>
                    </a:lnTo>
                    <a:lnTo>
                      <a:pt x="37315" y="39823"/>
                    </a:lnTo>
                    <a:lnTo>
                      <a:pt x="39675" y="40265"/>
                    </a:lnTo>
                    <a:lnTo>
                      <a:pt x="43068" y="42920"/>
                    </a:lnTo>
                    <a:lnTo>
                      <a:pt x="43068" y="43657"/>
                    </a:lnTo>
                    <a:lnTo>
                      <a:pt x="42330" y="45132"/>
                    </a:lnTo>
                    <a:lnTo>
                      <a:pt x="42035" y="46312"/>
                    </a:lnTo>
                    <a:lnTo>
                      <a:pt x="42625" y="46902"/>
                    </a:lnTo>
                    <a:lnTo>
                      <a:pt x="43657" y="48082"/>
                    </a:lnTo>
                    <a:lnTo>
                      <a:pt x="43362" y="49410"/>
                    </a:lnTo>
                    <a:lnTo>
                      <a:pt x="42478" y="50442"/>
                    </a:lnTo>
                    <a:lnTo>
                      <a:pt x="42183" y="51327"/>
                    </a:lnTo>
                    <a:lnTo>
                      <a:pt x="42183" y="51769"/>
                    </a:lnTo>
                    <a:lnTo>
                      <a:pt x="42478" y="52212"/>
                    </a:lnTo>
                    <a:lnTo>
                      <a:pt x="43215" y="52654"/>
                    </a:lnTo>
                    <a:lnTo>
                      <a:pt x="48230" y="53097"/>
                    </a:lnTo>
                    <a:lnTo>
                      <a:pt x="52802" y="52654"/>
                    </a:lnTo>
                    <a:lnTo>
                      <a:pt x="55752" y="51179"/>
                    </a:lnTo>
                    <a:lnTo>
                      <a:pt x="56194" y="49704"/>
                    </a:lnTo>
                    <a:lnTo>
                      <a:pt x="57079" y="47935"/>
                    </a:lnTo>
                    <a:lnTo>
                      <a:pt x="58702" y="46460"/>
                    </a:lnTo>
                    <a:lnTo>
                      <a:pt x="60029" y="46017"/>
                    </a:lnTo>
                    <a:lnTo>
                      <a:pt x="61062" y="46607"/>
                    </a:lnTo>
                    <a:lnTo>
                      <a:pt x="59144" y="52654"/>
                    </a:lnTo>
                    <a:lnTo>
                      <a:pt x="60619" y="54129"/>
                    </a:lnTo>
                    <a:lnTo>
                      <a:pt x="60766" y="56489"/>
                    </a:lnTo>
                    <a:lnTo>
                      <a:pt x="61209" y="58407"/>
                    </a:lnTo>
                    <a:lnTo>
                      <a:pt x="62831" y="58407"/>
                    </a:lnTo>
                    <a:lnTo>
                      <a:pt x="64896" y="58849"/>
                    </a:lnTo>
                    <a:lnTo>
                      <a:pt x="66223" y="59586"/>
                    </a:lnTo>
                    <a:lnTo>
                      <a:pt x="67994" y="60766"/>
                    </a:lnTo>
                    <a:lnTo>
                      <a:pt x="70354" y="61799"/>
                    </a:lnTo>
                    <a:lnTo>
                      <a:pt x="71976" y="62241"/>
                    </a:lnTo>
                    <a:lnTo>
                      <a:pt x="72566" y="63126"/>
                    </a:lnTo>
                    <a:lnTo>
                      <a:pt x="73893" y="64159"/>
                    </a:lnTo>
                    <a:lnTo>
                      <a:pt x="76106" y="66371"/>
                    </a:lnTo>
                    <a:lnTo>
                      <a:pt x="78023" y="67846"/>
                    </a:lnTo>
                    <a:lnTo>
                      <a:pt x="78908" y="67846"/>
                    </a:lnTo>
                    <a:lnTo>
                      <a:pt x="80678" y="67256"/>
                    </a:lnTo>
                    <a:lnTo>
                      <a:pt x="83332" y="66961"/>
                    </a:lnTo>
                    <a:lnTo>
                      <a:pt x="85398" y="66961"/>
                    </a:lnTo>
                    <a:lnTo>
                      <a:pt x="85988" y="66371"/>
                    </a:lnTo>
                    <a:lnTo>
                      <a:pt x="86577" y="65634"/>
                    </a:lnTo>
                    <a:lnTo>
                      <a:pt x="87020" y="64454"/>
                    </a:lnTo>
                    <a:lnTo>
                      <a:pt x="87757" y="63274"/>
                    </a:lnTo>
                    <a:lnTo>
                      <a:pt x="85692" y="60324"/>
                    </a:lnTo>
                    <a:lnTo>
                      <a:pt x="85250" y="59439"/>
                    </a:lnTo>
                    <a:lnTo>
                      <a:pt x="83628" y="57817"/>
                    </a:lnTo>
                    <a:lnTo>
                      <a:pt x="83628" y="56932"/>
                    </a:lnTo>
                    <a:lnTo>
                      <a:pt x="84070" y="56194"/>
                    </a:lnTo>
                    <a:lnTo>
                      <a:pt x="83923" y="55457"/>
                    </a:lnTo>
                    <a:lnTo>
                      <a:pt x="84070" y="53982"/>
                    </a:lnTo>
                    <a:lnTo>
                      <a:pt x="85250" y="52654"/>
                    </a:lnTo>
                    <a:lnTo>
                      <a:pt x="85988" y="50884"/>
                    </a:lnTo>
                    <a:lnTo>
                      <a:pt x="87315" y="48377"/>
                    </a:lnTo>
                    <a:lnTo>
                      <a:pt x="90265" y="45575"/>
                    </a:lnTo>
                    <a:lnTo>
                      <a:pt x="92330" y="46017"/>
                    </a:lnTo>
                    <a:lnTo>
                      <a:pt x="93215" y="46017"/>
                    </a:lnTo>
                    <a:lnTo>
                      <a:pt x="93657" y="47050"/>
                    </a:lnTo>
                    <a:lnTo>
                      <a:pt x="93805" y="47197"/>
                    </a:lnTo>
                    <a:lnTo>
                      <a:pt x="93952" y="46460"/>
                    </a:lnTo>
                    <a:lnTo>
                      <a:pt x="95427" y="43362"/>
                    </a:lnTo>
                    <a:lnTo>
                      <a:pt x="100294" y="40413"/>
                    </a:lnTo>
                    <a:lnTo>
                      <a:pt x="99852" y="37610"/>
                    </a:lnTo>
                    <a:close/>
                  </a:path>
                </a:pathLst>
              </a:custGeom>
              <a:grpFill/>
              <a:ln w="3175" cap="flat">
                <a:solidFill>
                  <a:schemeClr val="bg2">
                    <a:lumMod val="90000"/>
                  </a:schemeClr>
                </a:solidFill>
                <a:prstDash val="solid"/>
                <a:miter/>
              </a:ln>
            </p:spPr>
            <p:txBody>
              <a:bodyPr rtlCol="0" anchor="ctr"/>
              <a:lstStyle/>
              <a:p>
                <a:endParaRPr lang="en-GB"/>
              </a:p>
            </p:txBody>
          </p:sp>
          <p:sp>
            <p:nvSpPr>
              <p:cNvPr id="237" name="Freeform: Shape 236">
                <a:extLst>
                  <a:ext uri="{FF2B5EF4-FFF2-40B4-BE49-F238E27FC236}">
                    <a16:creationId xmlns:a16="http://schemas.microsoft.com/office/drawing/2014/main" id="{D5346166-95CC-39EA-EEEC-E325C598245F}"/>
                  </a:ext>
                </a:extLst>
              </p:cNvPr>
              <p:cNvSpPr/>
              <p:nvPr/>
            </p:nvSpPr>
            <p:spPr>
              <a:xfrm>
                <a:off x="8088016" y="3587342"/>
                <a:ext cx="120795" cy="159438"/>
              </a:xfrm>
              <a:custGeom>
                <a:avLst/>
                <a:gdLst>
                  <a:gd name="connsiteX0" fmla="*/ 80383 w 120795"/>
                  <a:gd name="connsiteY0" fmla="*/ 112536 h 159438"/>
                  <a:gd name="connsiteX1" fmla="*/ 79498 w 120795"/>
                  <a:gd name="connsiteY1" fmla="*/ 123893 h 159438"/>
                  <a:gd name="connsiteX2" fmla="*/ 82300 w 120795"/>
                  <a:gd name="connsiteY2" fmla="*/ 121975 h 159438"/>
                  <a:gd name="connsiteX3" fmla="*/ 83038 w 120795"/>
                  <a:gd name="connsiteY3" fmla="*/ 119025 h 159438"/>
                  <a:gd name="connsiteX4" fmla="*/ 82448 w 120795"/>
                  <a:gd name="connsiteY4" fmla="*/ 116813 h 159438"/>
                  <a:gd name="connsiteX5" fmla="*/ 80383 w 120795"/>
                  <a:gd name="connsiteY5" fmla="*/ 112536 h 159438"/>
                  <a:gd name="connsiteX6" fmla="*/ 92034 w 120795"/>
                  <a:gd name="connsiteY6" fmla="*/ 113273 h 159438"/>
                  <a:gd name="connsiteX7" fmla="*/ 91002 w 120795"/>
                  <a:gd name="connsiteY7" fmla="*/ 110913 h 159438"/>
                  <a:gd name="connsiteX8" fmla="*/ 90265 w 120795"/>
                  <a:gd name="connsiteY8" fmla="*/ 109881 h 159438"/>
                  <a:gd name="connsiteX9" fmla="*/ 89822 w 120795"/>
                  <a:gd name="connsiteY9" fmla="*/ 110323 h 159438"/>
                  <a:gd name="connsiteX10" fmla="*/ 89085 w 120795"/>
                  <a:gd name="connsiteY10" fmla="*/ 113716 h 159438"/>
                  <a:gd name="connsiteX11" fmla="*/ 90560 w 120795"/>
                  <a:gd name="connsiteY11" fmla="*/ 116371 h 159438"/>
                  <a:gd name="connsiteX12" fmla="*/ 91740 w 120795"/>
                  <a:gd name="connsiteY12" fmla="*/ 117108 h 159438"/>
                  <a:gd name="connsiteX13" fmla="*/ 92919 w 120795"/>
                  <a:gd name="connsiteY13" fmla="*/ 116371 h 159438"/>
                  <a:gd name="connsiteX14" fmla="*/ 92919 w 120795"/>
                  <a:gd name="connsiteY14" fmla="*/ 115191 h 159438"/>
                  <a:gd name="connsiteX15" fmla="*/ 92034 w 120795"/>
                  <a:gd name="connsiteY15" fmla="*/ 113421 h 159438"/>
                  <a:gd name="connsiteX16" fmla="*/ 69468 w 120795"/>
                  <a:gd name="connsiteY16" fmla="*/ 101474 h 159438"/>
                  <a:gd name="connsiteX17" fmla="*/ 69026 w 120795"/>
                  <a:gd name="connsiteY17" fmla="*/ 100294 h 159438"/>
                  <a:gd name="connsiteX18" fmla="*/ 67404 w 120795"/>
                  <a:gd name="connsiteY18" fmla="*/ 98377 h 159438"/>
                  <a:gd name="connsiteX19" fmla="*/ 66223 w 120795"/>
                  <a:gd name="connsiteY19" fmla="*/ 98967 h 159438"/>
                  <a:gd name="connsiteX20" fmla="*/ 66961 w 120795"/>
                  <a:gd name="connsiteY20" fmla="*/ 99999 h 159438"/>
                  <a:gd name="connsiteX21" fmla="*/ 67994 w 120795"/>
                  <a:gd name="connsiteY21" fmla="*/ 100884 h 159438"/>
                  <a:gd name="connsiteX22" fmla="*/ 69468 w 120795"/>
                  <a:gd name="connsiteY22" fmla="*/ 101621 h 159438"/>
                  <a:gd name="connsiteX23" fmla="*/ 70501 w 120795"/>
                  <a:gd name="connsiteY23" fmla="*/ 107079 h 159438"/>
                  <a:gd name="connsiteX24" fmla="*/ 70058 w 120795"/>
                  <a:gd name="connsiteY24" fmla="*/ 105161 h 159438"/>
                  <a:gd name="connsiteX25" fmla="*/ 69764 w 120795"/>
                  <a:gd name="connsiteY25" fmla="*/ 104424 h 159438"/>
                  <a:gd name="connsiteX26" fmla="*/ 67846 w 120795"/>
                  <a:gd name="connsiteY26" fmla="*/ 103096 h 159438"/>
                  <a:gd name="connsiteX27" fmla="*/ 65339 w 120795"/>
                  <a:gd name="connsiteY27" fmla="*/ 103834 h 159438"/>
                  <a:gd name="connsiteX28" fmla="*/ 65781 w 120795"/>
                  <a:gd name="connsiteY28" fmla="*/ 106194 h 159438"/>
                  <a:gd name="connsiteX29" fmla="*/ 66814 w 120795"/>
                  <a:gd name="connsiteY29" fmla="*/ 108259 h 159438"/>
                  <a:gd name="connsiteX30" fmla="*/ 66814 w 120795"/>
                  <a:gd name="connsiteY30" fmla="*/ 109734 h 159438"/>
                  <a:gd name="connsiteX31" fmla="*/ 69173 w 120795"/>
                  <a:gd name="connsiteY31" fmla="*/ 111798 h 159438"/>
                  <a:gd name="connsiteX32" fmla="*/ 69911 w 120795"/>
                  <a:gd name="connsiteY32" fmla="*/ 114453 h 159438"/>
                  <a:gd name="connsiteX33" fmla="*/ 69911 w 120795"/>
                  <a:gd name="connsiteY33" fmla="*/ 117698 h 159438"/>
                  <a:gd name="connsiteX34" fmla="*/ 65781 w 120795"/>
                  <a:gd name="connsiteY34" fmla="*/ 124925 h 159438"/>
                  <a:gd name="connsiteX35" fmla="*/ 68141 w 120795"/>
                  <a:gd name="connsiteY35" fmla="*/ 125220 h 159438"/>
                  <a:gd name="connsiteX36" fmla="*/ 72713 w 120795"/>
                  <a:gd name="connsiteY36" fmla="*/ 124335 h 159438"/>
                  <a:gd name="connsiteX37" fmla="*/ 74040 w 120795"/>
                  <a:gd name="connsiteY37" fmla="*/ 122418 h 159438"/>
                  <a:gd name="connsiteX38" fmla="*/ 74926 w 120795"/>
                  <a:gd name="connsiteY38" fmla="*/ 116076 h 159438"/>
                  <a:gd name="connsiteX39" fmla="*/ 74926 w 120795"/>
                  <a:gd name="connsiteY39" fmla="*/ 113568 h 159438"/>
                  <a:gd name="connsiteX40" fmla="*/ 71533 w 120795"/>
                  <a:gd name="connsiteY40" fmla="*/ 109291 h 159438"/>
                  <a:gd name="connsiteX41" fmla="*/ 70501 w 120795"/>
                  <a:gd name="connsiteY41" fmla="*/ 107226 h 159438"/>
                  <a:gd name="connsiteX42" fmla="*/ 120795 w 120795"/>
                  <a:gd name="connsiteY42" fmla="*/ 144246 h 159438"/>
                  <a:gd name="connsiteX43" fmla="*/ 119910 w 120795"/>
                  <a:gd name="connsiteY43" fmla="*/ 141002 h 159438"/>
                  <a:gd name="connsiteX44" fmla="*/ 119616 w 120795"/>
                  <a:gd name="connsiteY44" fmla="*/ 137167 h 159438"/>
                  <a:gd name="connsiteX45" fmla="*/ 119616 w 120795"/>
                  <a:gd name="connsiteY45" fmla="*/ 128170 h 159438"/>
                  <a:gd name="connsiteX46" fmla="*/ 119320 w 120795"/>
                  <a:gd name="connsiteY46" fmla="*/ 127137 h 159438"/>
                  <a:gd name="connsiteX47" fmla="*/ 119026 w 120795"/>
                  <a:gd name="connsiteY47" fmla="*/ 125220 h 159438"/>
                  <a:gd name="connsiteX48" fmla="*/ 118288 w 120795"/>
                  <a:gd name="connsiteY48" fmla="*/ 115338 h 159438"/>
                  <a:gd name="connsiteX49" fmla="*/ 117698 w 120795"/>
                  <a:gd name="connsiteY49" fmla="*/ 112241 h 159438"/>
                  <a:gd name="connsiteX50" fmla="*/ 117256 w 120795"/>
                  <a:gd name="connsiteY50" fmla="*/ 107816 h 159438"/>
                  <a:gd name="connsiteX51" fmla="*/ 116518 w 120795"/>
                  <a:gd name="connsiteY51" fmla="*/ 106489 h 159438"/>
                  <a:gd name="connsiteX52" fmla="*/ 115633 w 120795"/>
                  <a:gd name="connsiteY52" fmla="*/ 104129 h 159438"/>
                  <a:gd name="connsiteX53" fmla="*/ 114601 w 120795"/>
                  <a:gd name="connsiteY53" fmla="*/ 102064 h 159438"/>
                  <a:gd name="connsiteX54" fmla="*/ 113716 w 120795"/>
                  <a:gd name="connsiteY54" fmla="*/ 101179 h 159438"/>
                  <a:gd name="connsiteX55" fmla="*/ 113126 w 120795"/>
                  <a:gd name="connsiteY55" fmla="*/ 97344 h 159438"/>
                  <a:gd name="connsiteX56" fmla="*/ 113126 w 120795"/>
                  <a:gd name="connsiteY56" fmla="*/ 90412 h 159438"/>
                  <a:gd name="connsiteX57" fmla="*/ 111799 w 120795"/>
                  <a:gd name="connsiteY57" fmla="*/ 85840 h 159438"/>
                  <a:gd name="connsiteX58" fmla="*/ 110618 w 120795"/>
                  <a:gd name="connsiteY58" fmla="*/ 80530 h 159438"/>
                  <a:gd name="connsiteX59" fmla="*/ 109143 w 120795"/>
                  <a:gd name="connsiteY59" fmla="*/ 80825 h 159438"/>
                  <a:gd name="connsiteX60" fmla="*/ 108259 w 120795"/>
                  <a:gd name="connsiteY60" fmla="*/ 79498 h 159438"/>
                  <a:gd name="connsiteX61" fmla="*/ 107668 w 120795"/>
                  <a:gd name="connsiteY61" fmla="*/ 79498 h 159438"/>
                  <a:gd name="connsiteX62" fmla="*/ 105456 w 120795"/>
                  <a:gd name="connsiteY62" fmla="*/ 80678 h 159438"/>
                  <a:gd name="connsiteX63" fmla="*/ 103686 w 120795"/>
                  <a:gd name="connsiteY63" fmla="*/ 80235 h 159438"/>
                  <a:gd name="connsiteX64" fmla="*/ 102359 w 120795"/>
                  <a:gd name="connsiteY64" fmla="*/ 80235 h 159438"/>
                  <a:gd name="connsiteX65" fmla="*/ 102359 w 120795"/>
                  <a:gd name="connsiteY65" fmla="*/ 85397 h 159438"/>
                  <a:gd name="connsiteX66" fmla="*/ 102064 w 120795"/>
                  <a:gd name="connsiteY66" fmla="*/ 86282 h 159438"/>
                  <a:gd name="connsiteX67" fmla="*/ 98672 w 120795"/>
                  <a:gd name="connsiteY67" fmla="*/ 89232 h 159438"/>
                  <a:gd name="connsiteX68" fmla="*/ 97787 w 120795"/>
                  <a:gd name="connsiteY68" fmla="*/ 91297 h 159438"/>
                  <a:gd name="connsiteX69" fmla="*/ 97787 w 120795"/>
                  <a:gd name="connsiteY69" fmla="*/ 93362 h 159438"/>
                  <a:gd name="connsiteX70" fmla="*/ 98229 w 120795"/>
                  <a:gd name="connsiteY70" fmla="*/ 96164 h 159438"/>
                  <a:gd name="connsiteX71" fmla="*/ 97639 w 120795"/>
                  <a:gd name="connsiteY71" fmla="*/ 97639 h 159438"/>
                  <a:gd name="connsiteX72" fmla="*/ 96164 w 120795"/>
                  <a:gd name="connsiteY72" fmla="*/ 98967 h 159438"/>
                  <a:gd name="connsiteX73" fmla="*/ 94247 w 120795"/>
                  <a:gd name="connsiteY73" fmla="*/ 99704 h 159438"/>
                  <a:gd name="connsiteX74" fmla="*/ 92477 w 120795"/>
                  <a:gd name="connsiteY74" fmla="*/ 99409 h 159438"/>
                  <a:gd name="connsiteX75" fmla="*/ 91445 w 120795"/>
                  <a:gd name="connsiteY75" fmla="*/ 98229 h 159438"/>
                  <a:gd name="connsiteX76" fmla="*/ 90412 w 120795"/>
                  <a:gd name="connsiteY76" fmla="*/ 95279 h 159438"/>
                  <a:gd name="connsiteX77" fmla="*/ 89527 w 120795"/>
                  <a:gd name="connsiteY77" fmla="*/ 93657 h 159438"/>
                  <a:gd name="connsiteX78" fmla="*/ 88495 w 120795"/>
                  <a:gd name="connsiteY78" fmla="*/ 93214 h 159438"/>
                  <a:gd name="connsiteX79" fmla="*/ 87757 w 120795"/>
                  <a:gd name="connsiteY79" fmla="*/ 93657 h 159438"/>
                  <a:gd name="connsiteX80" fmla="*/ 87757 w 120795"/>
                  <a:gd name="connsiteY80" fmla="*/ 97049 h 159438"/>
                  <a:gd name="connsiteX81" fmla="*/ 86873 w 120795"/>
                  <a:gd name="connsiteY81" fmla="*/ 97049 h 159438"/>
                  <a:gd name="connsiteX82" fmla="*/ 86282 w 120795"/>
                  <a:gd name="connsiteY82" fmla="*/ 96164 h 159438"/>
                  <a:gd name="connsiteX83" fmla="*/ 84660 w 120795"/>
                  <a:gd name="connsiteY83" fmla="*/ 88790 h 159438"/>
                  <a:gd name="connsiteX84" fmla="*/ 82300 w 120795"/>
                  <a:gd name="connsiteY84" fmla="*/ 83038 h 159438"/>
                  <a:gd name="connsiteX85" fmla="*/ 82300 w 120795"/>
                  <a:gd name="connsiteY85" fmla="*/ 80825 h 159438"/>
                  <a:gd name="connsiteX86" fmla="*/ 83038 w 120795"/>
                  <a:gd name="connsiteY86" fmla="*/ 78023 h 159438"/>
                  <a:gd name="connsiteX87" fmla="*/ 84070 w 120795"/>
                  <a:gd name="connsiteY87" fmla="*/ 73746 h 159438"/>
                  <a:gd name="connsiteX88" fmla="*/ 86725 w 120795"/>
                  <a:gd name="connsiteY88" fmla="*/ 71091 h 159438"/>
                  <a:gd name="connsiteX89" fmla="*/ 87020 w 120795"/>
                  <a:gd name="connsiteY89" fmla="*/ 69911 h 159438"/>
                  <a:gd name="connsiteX90" fmla="*/ 87462 w 120795"/>
                  <a:gd name="connsiteY90" fmla="*/ 69026 h 159438"/>
                  <a:gd name="connsiteX91" fmla="*/ 91592 w 120795"/>
                  <a:gd name="connsiteY91" fmla="*/ 69026 h 159438"/>
                  <a:gd name="connsiteX92" fmla="*/ 92772 w 120795"/>
                  <a:gd name="connsiteY92" fmla="*/ 68731 h 159438"/>
                  <a:gd name="connsiteX93" fmla="*/ 93805 w 120795"/>
                  <a:gd name="connsiteY93" fmla="*/ 67403 h 159438"/>
                  <a:gd name="connsiteX94" fmla="*/ 95279 w 120795"/>
                  <a:gd name="connsiteY94" fmla="*/ 66371 h 159438"/>
                  <a:gd name="connsiteX95" fmla="*/ 96754 w 120795"/>
                  <a:gd name="connsiteY95" fmla="*/ 65929 h 159438"/>
                  <a:gd name="connsiteX96" fmla="*/ 97934 w 120795"/>
                  <a:gd name="connsiteY96" fmla="*/ 65929 h 159438"/>
                  <a:gd name="connsiteX97" fmla="*/ 99851 w 120795"/>
                  <a:gd name="connsiteY97" fmla="*/ 66814 h 159438"/>
                  <a:gd name="connsiteX98" fmla="*/ 100589 w 120795"/>
                  <a:gd name="connsiteY98" fmla="*/ 66224 h 159438"/>
                  <a:gd name="connsiteX99" fmla="*/ 101179 w 120795"/>
                  <a:gd name="connsiteY99" fmla="*/ 64454 h 159438"/>
                  <a:gd name="connsiteX100" fmla="*/ 102064 w 120795"/>
                  <a:gd name="connsiteY100" fmla="*/ 62684 h 159438"/>
                  <a:gd name="connsiteX101" fmla="*/ 102654 w 120795"/>
                  <a:gd name="connsiteY101" fmla="*/ 61799 h 159438"/>
                  <a:gd name="connsiteX102" fmla="*/ 103981 w 120795"/>
                  <a:gd name="connsiteY102" fmla="*/ 61356 h 159438"/>
                  <a:gd name="connsiteX103" fmla="*/ 105604 w 120795"/>
                  <a:gd name="connsiteY103" fmla="*/ 61356 h 159438"/>
                  <a:gd name="connsiteX104" fmla="*/ 106194 w 120795"/>
                  <a:gd name="connsiteY104" fmla="*/ 60914 h 159438"/>
                  <a:gd name="connsiteX105" fmla="*/ 106636 w 120795"/>
                  <a:gd name="connsiteY105" fmla="*/ 60324 h 159438"/>
                  <a:gd name="connsiteX106" fmla="*/ 107079 w 120795"/>
                  <a:gd name="connsiteY106" fmla="*/ 57964 h 159438"/>
                  <a:gd name="connsiteX107" fmla="*/ 109143 w 120795"/>
                  <a:gd name="connsiteY107" fmla="*/ 52654 h 159438"/>
                  <a:gd name="connsiteX108" fmla="*/ 109881 w 120795"/>
                  <a:gd name="connsiteY108" fmla="*/ 50295 h 159438"/>
                  <a:gd name="connsiteX109" fmla="*/ 109881 w 120795"/>
                  <a:gd name="connsiteY109" fmla="*/ 47197 h 159438"/>
                  <a:gd name="connsiteX110" fmla="*/ 110471 w 120795"/>
                  <a:gd name="connsiteY110" fmla="*/ 46755 h 159438"/>
                  <a:gd name="connsiteX111" fmla="*/ 114011 w 120795"/>
                  <a:gd name="connsiteY111" fmla="*/ 48082 h 159438"/>
                  <a:gd name="connsiteX112" fmla="*/ 115486 w 120795"/>
                  <a:gd name="connsiteY112" fmla="*/ 48082 h 159438"/>
                  <a:gd name="connsiteX113" fmla="*/ 116371 w 120795"/>
                  <a:gd name="connsiteY113" fmla="*/ 47492 h 159438"/>
                  <a:gd name="connsiteX114" fmla="*/ 116666 w 120795"/>
                  <a:gd name="connsiteY114" fmla="*/ 46460 h 159438"/>
                  <a:gd name="connsiteX115" fmla="*/ 116223 w 120795"/>
                  <a:gd name="connsiteY115" fmla="*/ 45280 h 159438"/>
                  <a:gd name="connsiteX116" fmla="*/ 113716 w 120795"/>
                  <a:gd name="connsiteY116" fmla="*/ 43362 h 159438"/>
                  <a:gd name="connsiteX117" fmla="*/ 109291 w 120795"/>
                  <a:gd name="connsiteY117" fmla="*/ 40708 h 159438"/>
                  <a:gd name="connsiteX118" fmla="*/ 105309 w 120795"/>
                  <a:gd name="connsiteY118" fmla="*/ 39085 h 159438"/>
                  <a:gd name="connsiteX119" fmla="*/ 97787 w 120795"/>
                  <a:gd name="connsiteY119" fmla="*/ 39380 h 159438"/>
                  <a:gd name="connsiteX120" fmla="*/ 90412 w 120795"/>
                  <a:gd name="connsiteY120" fmla="*/ 39823 h 159438"/>
                  <a:gd name="connsiteX121" fmla="*/ 88200 w 120795"/>
                  <a:gd name="connsiteY121" fmla="*/ 39528 h 159438"/>
                  <a:gd name="connsiteX122" fmla="*/ 85545 w 120795"/>
                  <a:gd name="connsiteY122" fmla="*/ 38790 h 159438"/>
                  <a:gd name="connsiteX123" fmla="*/ 78908 w 120795"/>
                  <a:gd name="connsiteY123" fmla="*/ 38790 h 159438"/>
                  <a:gd name="connsiteX124" fmla="*/ 70796 w 120795"/>
                  <a:gd name="connsiteY124" fmla="*/ 39233 h 159438"/>
                  <a:gd name="connsiteX125" fmla="*/ 67698 w 120795"/>
                  <a:gd name="connsiteY125" fmla="*/ 38938 h 159438"/>
                  <a:gd name="connsiteX126" fmla="*/ 66223 w 120795"/>
                  <a:gd name="connsiteY126" fmla="*/ 38938 h 159438"/>
                  <a:gd name="connsiteX127" fmla="*/ 63126 w 120795"/>
                  <a:gd name="connsiteY127" fmla="*/ 39233 h 159438"/>
                  <a:gd name="connsiteX128" fmla="*/ 58259 w 120795"/>
                  <a:gd name="connsiteY128" fmla="*/ 38495 h 159438"/>
                  <a:gd name="connsiteX129" fmla="*/ 54867 w 120795"/>
                  <a:gd name="connsiteY129" fmla="*/ 37463 h 159438"/>
                  <a:gd name="connsiteX130" fmla="*/ 51770 w 120795"/>
                  <a:gd name="connsiteY130" fmla="*/ 36430 h 159438"/>
                  <a:gd name="connsiteX131" fmla="*/ 48229 w 120795"/>
                  <a:gd name="connsiteY131" fmla="*/ 35398 h 159438"/>
                  <a:gd name="connsiteX132" fmla="*/ 47345 w 120795"/>
                  <a:gd name="connsiteY132" fmla="*/ 35398 h 159438"/>
                  <a:gd name="connsiteX133" fmla="*/ 46902 w 120795"/>
                  <a:gd name="connsiteY133" fmla="*/ 35103 h 159438"/>
                  <a:gd name="connsiteX134" fmla="*/ 46607 w 120795"/>
                  <a:gd name="connsiteY134" fmla="*/ 34218 h 159438"/>
                  <a:gd name="connsiteX135" fmla="*/ 46607 w 120795"/>
                  <a:gd name="connsiteY135" fmla="*/ 33186 h 159438"/>
                  <a:gd name="connsiteX136" fmla="*/ 47197 w 120795"/>
                  <a:gd name="connsiteY136" fmla="*/ 28023 h 159438"/>
                  <a:gd name="connsiteX137" fmla="*/ 46607 w 120795"/>
                  <a:gd name="connsiteY137" fmla="*/ 20206 h 159438"/>
                  <a:gd name="connsiteX138" fmla="*/ 47197 w 120795"/>
                  <a:gd name="connsiteY138" fmla="*/ 17404 h 159438"/>
                  <a:gd name="connsiteX139" fmla="*/ 44247 w 120795"/>
                  <a:gd name="connsiteY139" fmla="*/ 11062 h 159438"/>
                  <a:gd name="connsiteX140" fmla="*/ 43215 w 120795"/>
                  <a:gd name="connsiteY140" fmla="*/ 9882 h 159438"/>
                  <a:gd name="connsiteX141" fmla="*/ 41887 w 120795"/>
                  <a:gd name="connsiteY141" fmla="*/ 9882 h 159438"/>
                  <a:gd name="connsiteX142" fmla="*/ 41003 w 120795"/>
                  <a:gd name="connsiteY142" fmla="*/ 10619 h 159438"/>
                  <a:gd name="connsiteX143" fmla="*/ 40708 w 120795"/>
                  <a:gd name="connsiteY143" fmla="*/ 12094 h 159438"/>
                  <a:gd name="connsiteX144" fmla="*/ 41150 w 120795"/>
                  <a:gd name="connsiteY144" fmla="*/ 13717 h 159438"/>
                  <a:gd name="connsiteX145" fmla="*/ 40118 w 120795"/>
                  <a:gd name="connsiteY145" fmla="*/ 15634 h 159438"/>
                  <a:gd name="connsiteX146" fmla="*/ 37905 w 120795"/>
                  <a:gd name="connsiteY146" fmla="*/ 16224 h 159438"/>
                  <a:gd name="connsiteX147" fmla="*/ 35398 w 120795"/>
                  <a:gd name="connsiteY147" fmla="*/ 15634 h 159438"/>
                  <a:gd name="connsiteX148" fmla="*/ 33333 w 120795"/>
                  <a:gd name="connsiteY148" fmla="*/ 14749 h 159438"/>
                  <a:gd name="connsiteX149" fmla="*/ 30678 w 120795"/>
                  <a:gd name="connsiteY149" fmla="*/ 12832 h 159438"/>
                  <a:gd name="connsiteX150" fmla="*/ 28613 w 120795"/>
                  <a:gd name="connsiteY150" fmla="*/ 10177 h 159438"/>
                  <a:gd name="connsiteX151" fmla="*/ 28613 w 120795"/>
                  <a:gd name="connsiteY151" fmla="*/ 7227 h 159438"/>
                  <a:gd name="connsiteX152" fmla="*/ 27581 w 120795"/>
                  <a:gd name="connsiteY152" fmla="*/ 5310 h 159438"/>
                  <a:gd name="connsiteX153" fmla="*/ 26253 w 120795"/>
                  <a:gd name="connsiteY153" fmla="*/ 4425 h 159438"/>
                  <a:gd name="connsiteX154" fmla="*/ 25369 w 120795"/>
                  <a:gd name="connsiteY154" fmla="*/ 4130 h 159438"/>
                  <a:gd name="connsiteX155" fmla="*/ 24484 w 120795"/>
                  <a:gd name="connsiteY155" fmla="*/ 4130 h 159438"/>
                  <a:gd name="connsiteX156" fmla="*/ 23746 w 120795"/>
                  <a:gd name="connsiteY156" fmla="*/ 5310 h 159438"/>
                  <a:gd name="connsiteX157" fmla="*/ 24336 w 120795"/>
                  <a:gd name="connsiteY157" fmla="*/ 6342 h 159438"/>
                  <a:gd name="connsiteX158" fmla="*/ 25221 w 120795"/>
                  <a:gd name="connsiteY158" fmla="*/ 7817 h 159438"/>
                  <a:gd name="connsiteX159" fmla="*/ 24926 w 120795"/>
                  <a:gd name="connsiteY159" fmla="*/ 8850 h 159438"/>
                  <a:gd name="connsiteX160" fmla="*/ 24189 w 120795"/>
                  <a:gd name="connsiteY160" fmla="*/ 8850 h 159438"/>
                  <a:gd name="connsiteX161" fmla="*/ 23009 w 120795"/>
                  <a:gd name="connsiteY161" fmla="*/ 8555 h 159438"/>
                  <a:gd name="connsiteX162" fmla="*/ 21239 w 120795"/>
                  <a:gd name="connsiteY162" fmla="*/ 8850 h 159438"/>
                  <a:gd name="connsiteX163" fmla="*/ 19469 w 120795"/>
                  <a:gd name="connsiteY163" fmla="*/ 8112 h 159438"/>
                  <a:gd name="connsiteX164" fmla="*/ 18436 w 120795"/>
                  <a:gd name="connsiteY164" fmla="*/ 8112 h 159438"/>
                  <a:gd name="connsiteX165" fmla="*/ 17404 w 120795"/>
                  <a:gd name="connsiteY165" fmla="*/ 7817 h 159438"/>
                  <a:gd name="connsiteX166" fmla="*/ 17404 w 120795"/>
                  <a:gd name="connsiteY166" fmla="*/ 6047 h 159438"/>
                  <a:gd name="connsiteX167" fmla="*/ 15782 w 120795"/>
                  <a:gd name="connsiteY167" fmla="*/ 3835 h 159438"/>
                  <a:gd name="connsiteX168" fmla="*/ 13127 w 120795"/>
                  <a:gd name="connsiteY168" fmla="*/ 1475 h 159438"/>
                  <a:gd name="connsiteX169" fmla="*/ 10472 w 120795"/>
                  <a:gd name="connsiteY169" fmla="*/ 0 h 159438"/>
                  <a:gd name="connsiteX170" fmla="*/ 9144 w 120795"/>
                  <a:gd name="connsiteY170" fmla="*/ 0 h 159438"/>
                  <a:gd name="connsiteX171" fmla="*/ 8555 w 120795"/>
                  <a:gd name="connsiteY171" fmla="*/ 1917 h 159438"/>
                  <a:gd name="connsiteX172" fmla="*/ 8555 w 120795"/>
                  <a:gd name="connsiteY172" fmla="*/ 2507 h 159438"/>
                  <a:gd name="connsiteX173" fmla="*/ 9587 w 120795"/>
                  <a:gd name="connsiteY173" fmla="*/ 2802 h 159438"/>
                  <a:gd name="connsiteX174" fmla="*/ 10914 w 120795"/>
                  <a:gd name="connsiteY174" fmla="*/ 3835 h 159438"/>
                  <a:gd name="connsiteX175" fmla="*/ 11209 w 120795"/>
                  <a:gd name="connsiteY175" fmla="*/ 4867 h 159438"/>
                  <a:gd name="connsiteX176" fmla="*/ 11209 w 120795"/>
                  <a:gd name="connsiteY176" fmla="*/ 5752 h 159438"/>
                  <a:gd name="connsiteX177" fmla="*/ 9440 w 120795"/>
                  <a:gd name="connsiteY177" fmla="*/ 7375 h 159438"/>
                  <a:gd name="connsiteX178" fmla="*/ 8259 w 120795"/>
                  <a:gd name="connsiteY178" fmla="*/ 8850 h 159438"/>
                  <a:gd name="connsiteX179" fmla="*/ 5605 w 120795"/>
                  <a:gd name="connsiteY179" fmla="*/ 11062 h 159438"/>
                  <a:gd name="connsiteX180" fmla="*/ 3392 w 120795"/>
                  <a:gd name="connsiteY180" fmla="*/ 13569 h 159438"/>
                  <a:gd name="connsiteX181" fmla="*/ 2802 w 120795"/>
                  <a:gd name="connsiteY181" fmla="*/ 15487 h 159438"/>
                  <a:gd name="connsiteX182" fmla="*/ 1917 w 120795"/>
                  <a:gd name="connsiteY182" fmla="*/ 17256 h 159438"/>
                  <a:gd name="connsiteX183" fmla="*/ 1623 w 120795"/>
                  <a:gd name="connsiteY183" fmla="*/ 19174 h 159438"/>
                  <a:gd name="connsiteX184" fmla="*/ 2212 w 120795"/>
                  <a:gd name="connsiteY184" fmla="*/ 20501 h 159438"/>
                  <a:gd name="connsiteX185" fmla="*/ 3245 w 120795"/>
                  <a:gd name="connsiteY185" fmla="*/ 21386 h 159438"/>
                  <a:gd name="connsiteX186" fmla="*/ 6047 w 120795"/>
                  <a:gd name="connsiteY186" fmla="*/ 21976 h 159438"/>
                  <a:gd name="connsiteX187" fmla="*/ 8997 w 120795"/>
                  <a:gd name="connsiteY187" fmla="*/ 24484 h 159438"/>
                  <a:gd name="connsiteX188" fmla="*/ 11357 w 120795"/>
                  <a:gd name="connsiteY188" fmla="*/ 27876 h 159438"/>
                  <a:gd name="connsiteX189" fmla="*/ 12684 w 120795"/>
                  <a:gd name="connsiteY189" fmla="*/ 28908 h 159438"/>
                  <a:gd name="connsiteX190" fmla="*/ 15044 w 120795"/>
                  <a:gd name="connsiteY190" fmla="*/ 30088 h 159438"/>
                  <a:gd name="connsiteX191" fmla="*/ 19617 w 120795"/>
                  <a:gd name="connsiteY191" fmla="*/ 30088 h 159438"/>
                  <a:gd name="connsiteX192" fmla="*/ 20354 w 120795"/>
                  <a:gd name="connsiteY192" fmla="*/ 31121 h 159438"/>
                  <a:gd name="connsiteX193" fmla="*/ 20944 w 120795"/>
                  <a:gd name="connsiteY193" fmla="*/ 33628 h 159438"/>
                  <a:gd name="connsiteX194" fmla="*/ 21829 w 120795"/>
                  <a:gd name="connsiteY194" fmla="*/ 34513 h 159438"/>
                  <a:gd name="connsiteX195" fmla="*/ 24189 w 120795"/>
                  <a:gd name="connsiteY195" fmla="*/ 35693 h 159438"/>
                  <a:gd name="connsiteX196" fmla="*/ 24189 w 120795"/>
                  <a:gd name="connsiteY196" fmla="*/ 36578 h 159438"/>
                  <a:gd name="connsiteX197" fmla="*/ 23746 w 120795"/>
                  <a:gd name="connsiteY197" fmla="*/ 37610 h 159438"/>
                  <a:gd name="connsiteX198" fmla="*/ 22714 w 120795"/>
                  <a:gd name="connsiteY198" fmla="*/ 38348 h 159438"/>
                  <a:gd name="connsiteX199" fmla="*/ 20796 w 120795"/>
                  <a:gd name="connsiteY199" fmla="*/ 38790 h 159438"/>
                  <a:gd name="connsiteX200" fmla="*/ 17109 w 120795"/>
                  <a:gd name="connsiteY200" fmla="*/ 38790 h 159438"/>
                  <a:gd name="connsiteX201" fmla="*/ 14454 w 120795"/>
                  <a:gd name="connsiteY201" fmla="*/ 38495 h 159438"/>
                  <a:gd name="connsiteX202" fmla="*/ 11357 w 120795"/>
                  <a:gd name="connsiteY202" fmla="*/ 38495 h 159438"/>
                  <a:gd name="connsiteX203" fmla="*/ 9144 w 120795"/>
                  <a:gd name="connsiteY203" fmla="*/ 44690 h 159438"/>
                  <a:gd name="connsiteX204" fmla="*/ 7522 w 120795"/>
                  <a:gd name="connsiteY204" fmla="*/ 46902 h 159438"/>
                  <a:gd name="connsiteX205" fmla="*/ 6637 w 120795"/>
                  <a:gd name="connsiteY205" fmla="*/ 46902 h 159438"/>
                  <a:gd name="connsiteX206" fmla="*/ 4277 w 120795"/>
                  <a:gd name="connsiteY206" fmla="*/ 45870 h 159438"/>
                  <a:gd name="connsiteX207" fmla="*/ 3245 w 120795"/>
                  <a:gd name="connsiteY207" fmla="*/ 45870 h 159438"/>
                  <a:gd name="connsiteX208" fmla="*/ 442 w 120795"/>
                  <a:gd name="connsiteY208" fmla="*/ 51622 h 159438"/>
                  <a:gd name="connsiteX209" fmla="*/ 0 w 120795"/>
                  <a:gd name="connsiteY209" fmla="*/ 52949 h 159438"/>
                  <a:gd name="connsiteX210" fmla="*/ 0 w 120795"/>
                  <a:gd name="connsiteY210" fmla="*/ 53982 h 159438"/>
                  <a:gd name="connsiteX211" fmla="*/ 1327 w 120795"/>
                  <a:gd name="connsiteY211" fmla="*/ 56194 h 159438"/>
                  <a:gd name="connsiteX212" fmla="*/ 3097 w 120795"/>
                  <a:gd name="connsiteY212" fmla="*/ 57964 h 159438"/>
                  <a:gd name="connsiteX213" fmla="*/ 5162 w 120795"/>
                  <a:gd name="connsiteY213" fmla="*/ 58701 h 159438"/>
                  <a:gd name="connsiteX214" fmla="*/ 6784 w 120795"/>
                  <a:gd name="connsiteY214" fmla="*/ 58112 h 159438"/>
                  <a:gd name="connsiteX215" fmla="*/ 8112 w 120795"/>
                  <a:gd name="connsiteY215" fmla="*/ 58849 h 159438"/>
                  <a:gd name="connsiteX216" fmla="*/ 9734 w 120795"/>
                  <a:gd name="connsiteY216" fmla="*/ 60619 h 159438"/>
                  <a:gd name="connsiteX217" fmla="*/ 12389 w 120795"/>
                  <a:gd name="connsiteY217" fmla="*/ 61799 h 159438"/>
                  <a:gd name="connsiteX218" fmla="*/ 16076 w 120795"/>
                  <a:gd name="connsiteY218" fmla="*/ 62389 h 159438"/>
                  <a:gd name="connsiteX219" fmla="*/ 18142 w 120795"/>
                  <a:gd name="connsiteY219" fmla="*/ 63864 h 159438"/>
                  <a:gd name="connsiteX220" fmla="*/ 18436 w 120795"/>
                  <a:gd name="connsiteY220" fmla="*/ 65044 h 159438"/>
                  <a:gd name="connsiteX221" fmla="*/ 18436 w 120795"/>
                  <a:gd name="connsiteY221" fmla="*/ 66224 h 159438"/>
                  <a:gd name="connsiteX222" fmla="*/ 17846 w 120795"/>
                  <a:gd name="connsiteY222" fmla="*/ 69468 h 159438"/>
                  <a:gd name="connsiteX223" fmla="*/ 17551 w 120795"/>
                  <a:gd name="connsiteY223" fmla="*/ 71386 h 159438"/>
                  <a:gd name="connsiteX224" fmla="*/ 15486 w 120795"/>
                  <a:gd name="connsiteY224" fmla="*/ 76253 h 159438"/>
                  <a:gd name="connsiteX225" fmla="*/ 14012 w 120795"/>
                  <a:gd name="connsiteY225" fmla="*/ 80383 h 159438"/>
                  <a:gd name="connsiteX226" fmla="*/ 14749 w 120795"/>
                  <a:gd name="connsiteY226" fmla="*/ 82300 h 159438"/>
                  <a:gd name="connsiteX227" fmla="*/ 15339 w 120795"/>
                  <a:gd name="connsiteY227" fmla="*/ 83038 h 159438"/>
                  <a:gd name="connsiteX228" fmla="*/ 15782 w 120795"/>
                  <a:gd name="connsiteY228" fmla="*/ 83628 h 159438"/>
                  <a:gd name="connsiteX229" fmla="*/ 17404 w 120795"/>
                  <a:gd name="connsiteY229" fmla="*/ 85250 h 159438"/>
                  <a:gd name="connsiteX230" fmla="*/ 18584 w 120795"/>
                  <a:gd name="connsiteY230" fmla="*/ 86872 h 159438"/>
                  <a:gd name="connsiteX231" fmla="*/ 17551 w 120795"/>
                  <a:gd name="connsiteY231" fmla="*/ 90855 h 159438"/>
                  <a:gd name="connsiteX232" fmla="*/ 18142 w 120795"/>
                  <a:gd name="connsiteY232" fmla="*/ 91887 h 159438"/>
                  <a:gd name="connsiteX233" fmla="*/ 20354 w 120795"/>
                  <a:gd name="connsiteY233" fmla="*/ 92624 h 159438"/>
                  <a:gd name="connsiteX234" fmla="*/ 22714 w 120795"/>
                  <a:gd name="connsiteY234" fmla="*/ 93214 h 159438"/>
                  <a:gd name="connsiteX235" fmla="*/ 23599 w 120795"/>
                  <a:gd name="connsiteY235" fmla="*/ 93804 h 159438"/>
                  <a:gd name="connsiteX236" fmla="*/ 21534 w 120795"/>
                  <a:gd name="connsiteY236" fmla="*/ 97787 h 159438"/>
                  <a:gd name="connsiteX237" fmla="*/ 21976 w 120795"/>
                  <a:gd name="connsiteY237" fmla="*/ 100589 h 159438"/>
                  <a:gd name="connsiteX238" fmla="*/ 22861 w 120795"/>
                  <a:gd name="connsiteY238" fmla="*/ 103244 h 159438"/>
                  <a:gd name="connsiteX239" fmla="*/ 23451 w 120795"/>
                  <a:gd name="connsiteY239" fmla="*/ 107521 h 159438"/>
                  <a:gd name="connsiteX240" fmla="*/ 23451 w 120795"/>
                  <a:gd name="connsiteY240" fmla="*/ 108996 h 159438"/>
                  <a:gd name="connsiteX241" fmla="*/ 24778 w 120795"/>
                  <a:gd name="connsiteY241" fmla="*/ 112241 h 159438"/>
                  <a:gd name="connsiteX242" fmla="*/ 26844 w 120795"/>
                  <a:gd name="connsiteY242" fmla="*/ 118731 h 159438"/>
                  <a:gd name="connsiteX243" fmla="*/ 26844 w 120795"/>
                  <a:gd name="connsiteY243" fmla="*/ 123745 h 159438"/>
                  <a:gd name="connsiteX244" fmla="*/ 27728 w 120795"/>
                  <a:gd name="connsiteY244" fmla="*/ 125810 h 159438"/>
                  <a:gd name="connsiteX245" fmla="*/ 28023 w 120795"/>
                  <a:gd name="connsiteY245" fmla="*/ 129645 h 159438"/>
                  <a:gd name="connsiteX246" fmla="*/ 29941 w 120795"/>
                  <a:gd name="connsiteY246" fmla="*/ 132005 h 159438"/>
                  <a:gd name="connsiteX247" fmla="*/ 31711 w 120795"/>
                  <a:gd name="connsiteY247" fmla="*/ 133627 h 159438"/>
                  <a:gd name="connsiteX248" fmla="*/ 32891 w 120795"/>
                  <a:gd name="connsiteY248" fmla="*/ 134070 h 159438"/>
                  <a:gd name="connsiteX249" fmla="*/ 34808 w 120795"/>
                  <a:gd name="connsiteY249" fmla="*/ 133627 h 159438"/>
                  <a:gd name="connsiteX250" fmla="*/ 37315 w 120795"/>
                  <a:gd name="connsiteY250" fmla="*/ 130972 h 159438"/>
                  <a:gd name="connsiteX251" fmla="*/ 38643 w 120795"/>
                  <a:gd name="connsiteY251" fmla="*/ 128465 h 159438"/>
                  <a:gd name="connsiteX252" fmla="*/ 38643 w 120795"/>
                  <a:gd name="connsiteY252" fmla="*/ 125220 h 159438"/>
                  <a:gd name="connsiteX253" fmla="*/ 37758 w 120795"/>
                  <a:gd name="connsiteY253" fmla="*/ 120353 h 159438"/>
                  <a:gd name="connsiteX254" fmla="*/ 38053 w 120795"/>
                  <a:gd name="connsiteY254" fmla="*/ 118583 h 159438"/>
                  <a:gd name="connsiteX255" fmla="*/ 39675 w 120795"/>
                  <a:gd name="connsiteY255" fmla="*/ 126548 h 159438"/>
                  <a:gd name="connsiteX256" fmla="*/ 40118 w 120795"/>
                  <a:gd name="connsiteY256" fmla="*/ 129940 h 159438"/>
                  <a:gd name="connsiteX257" fmla="*/ 40118 w 120795"/>
                  <a:gd name="connsiteY257" fmla="*/ 132447 h 159438"/>
                  <a:gd name="connsiteX258" fmla="*/ 41740 w 120795"/>
                  <a:gd name="connsiteY258" fmla="*/ 131120 h 159438"/>
                  <a:gd name="connsiteX259" fmla="*/ 42772 w 120795"/>
                  <a:gd name="connsiteY259" fmla="*/ 129350 h 159438"/>
                  <a:gd name="connsiteX260" fmla="*/ 45132 w 120795"/>
                  <a:gd name="connsiteY260" fmla="*/ 128170 h 159438"/>
                  <a:gd name="connsiteX261" fmla="*/ 46607 w 120795"/>
                  <a:gd name="connsiteY261" fmla="*/ 126400 h 159438"/>
                  <a:gd name="connsiteX262" fmla="*/ 47640 w 120795"/>
                  <a:gd name="connsiteY262" fmla="*/ 123450 h 159438"/>
                  <a:gd name="connsiteX263" fmla="*/ 47935 w 120795"/>
                  <a:gd name="connsiteY263" fmla="*/ 121238 h 159438"/>
                  <a:gd name="connsiteX264" fmla="*/ 47640 w 120795"/>
                  <a:gd name="connsiteY264" fmla="*/ 118140 h 159438"/>
                  <a:gd name="connsiteX265" fmla="*/ 48377 w 120795"/>
                  <a:gd name="connsiteY265" fmla="*/ 115486 h 159438"/>
                  <a:gd name="connsiteX266" fmla="*/ 51032 w 120795"/>
                  <a:gd name="connsiteY266" fmla="*/ 113273 h 159438"/>
                  <a:gd name="connsiteX267" fmla="*/ 48672 w 120795"/>
                  <a:gd name="connsiteY267" fmla="*/ 117551 h 159438"/>
                  <a:gd name="connsiteX268" fmla="*/ 48672 w 120795"/>
                  <a:gd name="connsiteY268" fmla="*/ 120500 h 159438"/>
                  <a:gd name="connsiteX269" fmla="*/ 49262 w 120795"/>
                  <a:gd name="connsiteY269" fmla="*/ 122860 h 159438"/>
                  <a:gd name="connsiteX270" fmla="*/ 50147 w 120795"/>
                  <a:gd name="connsiteY270" fmla="*/ 125368 h 159438"/>
                  <a:gd name="connsiteX271" fmla="*/ 53097 w 120795"/>
                  <a:gd name="connsiteY271" fmla="*/ 123303 h 159438"/>
                  <a:gd name="connsiteX272" fmla="*/ 55014 w 120795"/>
                  <a:gd name="connsiteY272" fmla="*/ 122270 h 159438"/>
                  <a:gd name="connsiteX273" fmla="*/ 56784 w 120795"/>
                  <a:gd name="connsiteY273" fmla="*/ 121828 h 159438"/>
                  <a:gd name="connsiteX274" fmla="*/ 53539 w 120795"/>
                  <a:gd name="connsiteY274" fmla="*/ 125663 h 159438"/>
                  <a:gd name="connsiteX275" fmla="*/ 53097 w 120795"/>
                  <a:gd name="connsiteY275" fmla="*/ 127285 h 159438"/>
                  <a:gd name="connsiteX276" fmla="*/ 53097 w 120795"/>
                  <a:gd name="connsiteY276" fmla="*/ 129202 h 159438"/>
                  <a:gd name="connsiteX277" fmla="*/ 54719 w 120795"/>
                  <a:gd name="connsiteY277" fmla="*/ 130235 h 159438"/>
                  <a:gd name="connsiteX278" fmla="*/ 55457 w 120795"/>
                  <a:gd name="connsiteY278" fmla="*/ 131120 h 159438"/>
                  <a:gd name="connsiteX279" fmla="*/ 57374 w 120795"/>
                  <a:gd name="connsiteY279" fmla="*/ 130825 h 159438"/>
                  <a:gd name="connsiteX280" fmla="*/ 58849 w 120795"/>
                  <a:gd name="connsiteY280" fmla="*/ 128907 h 159438"/>
                  <a:gd name="connsiteX281" fmla="*/ 60619 w 120795"/>
                  <a:gd name="connsiteY281" fmla="*/ 124777 h 159438"/>
                  <a:gd name="connsiteX282" fmla="*/ 64306 w 120795"/>
                  <a:gd name="connsiteY282" fmla="*/ 121238 h 159438"/>
                  <a:gd name="connsiteX283" fmla="*/ 65781 w 120795"/>
                  <a:gd name="connsiteY283" fmla="*/ 120205 h 159438"/>
                  <a:gd name="connsiteX284" fmla="*/ 66666 w 120795"/>
                  <a:gd name="connsiteY284" fmla="*/ 119173 h 159438"/>
                  <a:gd name="connsiteX285" fmla="*/ 67404 w 120795"/>
                  <a:gd name="connsiteY285" fmla="*/ 116371 h 159438"/>
                  <a:gd name="connsiteX286" fmla="*/ 66814 w 120795"/>
                  <a:gd name="connsiteY286" fmla="*/ 114306 h 159438"/>
                  <a:gd name="connsiteX287" fmla="*/ 65191 w 120795"/>
                  <a:gd name="connsiteY287" fmla="*/ 111503 h 159438"/>
                  <a:gd name="connsiteX288" fmla="*/ 64011 w 120795"/>
                  <a:gd name="connsiteY288" fmla="*/ 110176 h 159438"/>
                  <a:gd name="connsiteX289" fmla="*/ 64306 w 120795"/>
                  <a:gd name="connsiteY289" fmla="*/ 108849 h 159438"/>
                  <a:gd name="connsiteX290" fmla="*/ 63864 w 120795"/>
                  <a:gd name="connsiteY290" fmla="*/ 107521 h 159438"/>
                  <a:gd name="connsiteX291" fmla="*/ 62684 w 120795"/>
                  <a:gd name="connsiteY291" fmla="*/ 105751 h 159438"/>
                  <a:gd name="connsiteX292" fmla="*/ 62684 w 120795"/>
                  <a:gd name="connsiteY292" fmla="*/ 103686 h 159438"/>
                  <a:gd name="connsiteX293" fmla="*/ 63421 w 120795"/>
                  <a:gd name="connsiteY293" fmla="*/ 102211 h 159438"/>
                  <a:gd name="connsiteX294" fmla="*/ 65781 w 120795"/>
                  <a:gd name="connsiteY294" fmla="*/ 101621 h 159438"/>
                  <a:gd name="connsiteX295" fmla="*/ 63864 w 120795"/>
                  <a:gd name="connsiteY295" fmla="*/ 99409 h 159438"/>
                  <a:gd name="connsiteX296" fmla="*/ 63569 w 120795"/>
                  <a:gd name="connsiteY296" fmla="*/ 97639 h 159438"/>
                  <a:gd name="connsiteX297" fmla="*/ 65191 w 120795"/>
                  <a:gd name="connsiteY297" fmla="*/ 96754 h 159438"/>
                  <a:gd name="connsiteX298" fmla="*/ 66961 w 120795"/>
                  <a:gd name="connsiteY298" fmla="*/ 95427 h 159438"/>
                  <a:gd name="connsiteX299" fmla="*/ 66961 w 120795"/>
                  <a:gd name="connsiteY299" fmla="*/ 91740 h 159438"/>
                  <a:gd name="connsiteX300" fmla="*/ 65044 w 120795"/>
                  <a:gd name="connsiteY300" fmla="*/ 89527 h 159438"/>
                  <a:gd name="connsiteX301" fmla="*/ 61651 w 120795"/>
                  <a:gd name="connsiteY301" fmla="*/ 88937 h 159438"/>
                  <a:gd name="connsiteX302" fmla="*/ 58406 w 120795"/>
                  <a:gd name="connsiteY302" fmla="*/ 86430 h 159438"/>
                  <a:gd name="connsiteX303" fmla="*/ 62094 w 120795"/>
                  <a:gd name="connsiteY303" fmla="*/ 87020 h 159438"/>
                  <a:gd name="connsiteX304" fmla="*/ 65929 w 120795"/>
                  <a:gd name="connsiteY304" fmla="*/ 87315 h 159438"/>
                  <a:gd name="connsiteX305" fmla="*/ 66223 w 120795"/>
                  <a:gd name="connsiteY305" fmla="*/ 85840 h 159438"/>
                  <a:gd name="connsiteX306" fmla="*/ 66223 w 120795"/>
                  <a:gd name="connsiteY306" fmla="*/ 83038 h 159438"/>
                  <a:gd name="connsiteX307" fmla="*/ 67108 w 120795"/>
                  <a:gd name="connsiteY307" fmla="*/ 82743 h 159438"/>
                  <a:gd name="connsiteX308" fmla="*/ 67404 w 120795"/>
                  <a:gd name="connsiteY308" fmla="*/ 84365 h 159438"/>
                  <a:gd name="connsiteX309" fmla="*/ 67404 w 120795"/>
                  <a:gd name="connsiteY309" fmla="*/ 86872 h 159438"/>
                  <a:gd name="connsiteX310" fmla="*/ 68436 w 120795"/>
                  <a:gd name="connsiteY310" fmla="*/ 91445 h 159438"/>
                  <a:gd name="connsiteX311" fmla="*/ 67846 w 120795"/>
                  <a:gd name="connsiteY311" fmla="*/ 96312 h 159438"/>
                  <a:gd name="connsiteX312" fmla="*/ 68436 w 120795"/>
                  <a:gd name="connsiteY312" fmla="*/ 98229 h 159438"/>
                  <a:gd name="connsiteX313" fmla="*/ 72861 w 120795"/>
                  <a:gd name="connsiteY313" fmla="*/ 106489 h 159438"/>
                  <a:gd name="connsiteX314" fmla="*/ 75958 w 120795"/>
                  <a:gd name="connsiteY314" fmla="*/ 109881 h 159438"/>
                  <a:gd name="connsiteX315" fmla="*/ 81268 w 120795"/>
                  <a:gd name="connsiteY315" fmla="*/ 109438 h 159438"/>
                  <a:gd name="connsiteX316" fmla="*/ 82890 w 120795"/>
                  <a:gd name="connsiteY316" fmla="*/ 108701 h 159438"/>
                  <a:gd name="connsiteX317" fmla="*/ 85398 w 120795"/>
                  <a:gd name="connsiteY317" fmla="*/ 106194 h 159438"/>
                  <a:gd name="connsiteX318" fmla="*/ 87905 w 120795"/>
                  <a:gd name="connsiteY318" fmla="*/ 104571 h 159438"/>
                  <a:gd name="connsiteX319" fmla="*/ 89675 w 120795"/>
                  <a:gd name="connsiteY319" fmla="*/ 102211 h 159438"/>
                  <a:gd name="connsiteX320" fmla="*/ 89675 w 120795"/>
                  <a:gd name="connsiteY320" fmla="*/ 104571 h 159438"/>
                  <a:gd name="connsiteX321" fmla="*/ 91002 w 120795"/>
                  <a:gd name="connsiteY321" fmla="*/ 107079 h 159438"/>
                  <a:gd name="connsiteX322" fmla="*/ 95279 w 120795"/>
                  <a:gd name="connsiteY322" fmla="*/ 112683 h 159438"/>
                  <a:gd name="connsiteX323" fmla="*/ 96312 w 120795"/>
                  <a:gd name="connsiteY323" fmla="*/ 115338 h 159438"/>
                  <a:gd name="connsiteX324" fmla="*/ 97934 w 120795"/>
                  <a:gd name="connsiteY324" fmla="*/ 118288 h 159438"/>
                  <a:gd name="connsiteX325" fmla="*/ 99262 w 120795"/>
                  <a:gd name="connsiteY325" fmla="*/ 117108 h 159438"/>
                  <a:gd name="connsiteX326" fmla="*/ 99704 w 120795"/>
                  <a:gd name="connsiteY326" fmla="*/ 117108 h 159438"/>
                  <a:gd name="connsiteX327" fmla="*/ 99704 w 120795"/>
                  <a:gd name="connsiteY327" fmla="*/ 117846 h 159438"/>
                  <a:gd name="connsiteX328" fmla="*/ 98672 w 120795"/>
                  <a:gd name="connsiteY328" fmla="*/ 120205 h 159438"/>
                  <a:gd name="connsiteX329" fmla="*/ 99262 w 120795"/>
                  <a:gd name="connsiteY329" fmla="*/ 122123 h 159438"/>
                  <a:gd name="connsiteX330" fmla="*/ 100884 w 120795"/>
                  <a:gd name="connsiteY330" fmla="*/ 129645 h 159438"/>
                  <a:gd name="connsiteX331" fmla="*/ 103392 w 120795"/>
                  <a:gd name="connsiteY331" fmla="*/ 135102 h 159438"/>
                  <a:gd name="connsiteX332" fmla="*/ 103392 w 120795"/>
                  <a:gd name="connsiteY332" fmla="*/ 139674 h 159438"/>
                  <a:gd name="connsiteX333" fmla="*/ 104719 w 120795"/>
                  <a:gd name="connsiteY333" fmla="*/ 148966 h 159438"/>
                  <a:gd name="connsiteX334" fmla="*/ 108406 w 120795"/>
                  <a:gd name="connsiteY334" fmla="*/ 154128 h 159438"/>
                  <a:gd name="connsiteX335" fmla="*/ 109734 w 120795"/>
                  <a:gd name="connsiteY335" fmla="*/ 156931 h 159438"/>
                  <a:gd name="connsiteX336" fmla="*/ 111356 w 120795"/>
                  <a:gd name="connsiteY336" fmla="*/ 159438 h 159438"/>
                  <a:gd name="connsiteX337" fmla="*/ 111799 w 120795"/>
                  <a:gd name="connsiteY337" fmla="*/ 159438 h 159438"/>
                  <a:gd name="connsiteX338" fmla="*/ 111503 w 120795"/>
                  <a:gd name="connsiteY338" fmla="*/ 157373 h 159438"/>
                  <a:gd name="connsiteX339" fmla="*/ 110766 w 120795"/>
                  <a:gd name="connsiteY339" fmla="*/ 155603 h 159438"/>
                  <a:gd name="connsiteX340" fmla="*/ 110324 w 120795"/>
                  <a:gd name="connsiteY340" fmla="*/ 153686 h 159438"/>
                  <a:gd name="connsiteX341" fmla="*/ 110324 w 120795"/>
                  <a:gd name="connsiteY341" fmla="*/ 152211 h 159438"/>
                  <a:gd name="connsiteX342" fmla="*/ 108849 w 120795"/>
                  <a:gd name="connsiteY342" fmla="*/ 150884 h 159438"/>
                  <a:gd name="connsiteX343" fmla="*/ 108259 w 120795"/>
                  <a:gd name="connsiteY343" fmla="*/ 148524 h 159438"/>
                  <a:gd name="connsiteX344" fmla="*/ 107964 w 120795"/>
                  <a:gd name="connsiteY344" fmla="*/ 146016 h 159438"/>
                  <a:gd name="connsiteX345" fmla="*/ 108701 w 120795"/>
                  <a:gd name="connsiteY345" fmla="*/ 144246 h 159438"/>
                  <a:gd name="connsiteX346" fmla="*/ 110618 w 120795"/>
                  <a:gd name="connsiteY346" fmla="*/ 142329 h 159438"/>
                  <a:gd name="connsiteX347" fmla="*/ 111946 w 120795"/>
                  <a:gd name="connsiteY347" fmla="*/ 142034 h 159438"/>
                  <a:gd name="connsiteX348" fmla="*/ 112978 w 120795"/>
                  <a:gd name="connsiteY348" fmla="*/ 142919 h 159438"/>
                  <a:gd name="connsiteX349" fmla="*/ 115633 w 120795"/>
                  <a:gd name="connsiteY349" fmla="*/ 144099 h 159438"/>
                  <a:gd name="connsiteX350" fmla="*/ 117403 w 120795"/>
                  <a:gd name="connsiteY350" fmla="*/ 145279 h 159438"/>
                  <a:gd name="connsiteX351" fmla="*/ 118141 w 120795"/>
                  <a:gd name="connsiteY351" fmla="*/ 146754 h 159438"/>
                  <a:gd name="connsiteX352" fmla="*/ 119026 w 120795"/>
                  <a:gd name="connsiteY352" fmla="*/ 146754 h 159438"/>
                  <a:gd name="connsiteX353" fmla="*/ 119910 w 120795"/>
                  <a:gd name="connsiteY353" fmla="*/ 145574 h 159438"/>
                  <a:gd name="connsiteX354" fmla="*/ 119910 w 120795"/>
                  <a:gd name="connsiteY354" fmla="*/ 144394 h 159438"/>
                  <a:gd name="connsiteX355" fmla="*/ 101179 w 120795"/>
                  <a:gd name="connsiteY355" fmla="*/ 129792 h 159438"/>
                  <a:gd name="connsiteX356" fmla="*/ 100589 w 120795"/>
                  <a:gd name="connsiteY356" fmla="*/ 128612 h 159438"/>
                  <a:gd name="connsiteX357" fmla="*/ 100294 w 120795"/>
                  <a:gd name="connsiteY357" fmla="*/ 128612 h 159438"/>
                  <a:gd name="connsiteX358" fmla="*/ 99851 w 120795"/>
                  <a:gd name="connsiteY358" fmla="*/ 129792 h 159438"/>
                  <a:gd name="connsiteX359" fmla="*/ 99409 w 120795"/>
                  <a:gd name="connsiteY359" fmla="*/ 131857 h 159438"/>
                  <a:gd name="connsiteX360" fmla="*/ 99851 w 120795"/>
                  <a:gd name="connsiteY360" fmla="*/ 133480 h 159438"/>
                  <a:gd name="connsiteX361" fmla="*/ 100737 w 120795"/>
                  <a:gd name="connsiteY361" fmla="*/ 131267 h 159438"/>
                  <a:gd name="connsiteX362" fmla="*/ 101032 w 120795"/>
                  <a:gd name="connsiteY362" fmla="*/ 129792 h 159438"/>
                  <a:gd name="connsiteX363" fmla="*/ 102507 w 120795"/>
                  <a:gd name="connsiteY363" fmla="*/ 134217 h 159438"/>
                  <a:gd name="connsiteX364" fmla="*/ 101769 w 120795"/>
                  <a:gd name="connsiteY364" fmla="*/ 134217 h 159438"/>
                  <a:gd name="connsiteX365" fmla="*/ 100442 w 120795"/>
                  <a:gd name="connsiteY365" fmla="*/ 134512 h 159438"/>
                  <a:gd name="connsiteX366" fmla="*/ 100884 w 120795"/>
                  <a:gd name="connsiteY366" fmla="*/ 138199 h 159438"/>
                  <a:gd name="connsiteX367" fmla="*/ 100589 w 120795"/>
                  <a:gd name="connsiteY367" fmla="*/ 139379 h 159438"/>
                  <a:gd name="connsiteX368" fmla="*/ 101326 w 120795"/>
                  <a:gd name="connsiteY368" fmla="*/ 140117 h 159438"/>
                  <a:gd name="connsiteX369" fmla="*/ 102949 w 120795"/>
                  <a:gd name="connsiteY369" fmla="*/ 140117 h 159438"/>
                  <a:gd name="connsiteX370" fmla="*/ 103244 w 120795"/>
                  <a:gd name="connsiteY370" fmla="*/ 137167 h 159438"/>
                  <a:gd name="connsiteX371" fmla="*/ 102949 w 120795"/>
                  <a:gd name="connsiteY371" fmla="*/ 135249 h 159438"/>
                  <a:gd name="connsiteX372" fmla="*/ 102507 w 120795"/>
                  <a:gd name="connsiteY372" fmla="*/ 134217 h 1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20795" h="159438">
                    <a:moveTo>
                      <a:pt x="80383" y="112536"/>
                    </a:moveTo>
                    <a:lnTo>
                      <a:pt x="79498" y="123893"/>
                    </a:lnTo>
                    <a:lnTo>
                      <a:pt x="82300" y="121975"/>
                    </a:lnTo>
                    <a:lnTo>
                      <a:pt x="83038" y="119025"/>
                    </a:lnTo>
                    <a:lnTo>
                      <a:pt x="82448" y="116813"/>
                    </a:lnTo>
                    <a:lnTo>
                      <a:pt x="80383" y="112536"/>
                    </a:lnTo>
                    <a:close/>
                    <a:moveTo>
                      <a:pt x="92034" y="113273"/>
                    </a:moveTo>
                    <a:lnTo>
                      <a:pt x="91002" y="110913"/>
                    </a:lnTo>
                    <a:lnTo>
                      <a:pt x="90265" y="109881"/>
                    </a:lnTo>
                    <a:lnTo>
                      <a:pt x="89822" y="110323"/>
                    </a:lnTo>
                    <a:lnTo>
                      <a:pt x="89085" y="113716"/>
                    </a:lnTo>
                    <a:lnTo>
                      <a:pt x="90560" y="116371"/>
                    </a:lnTo>
                    <a:lnTo>
                      <a:pt x="91740" y="117108"/>
                    </a:lnTo>
                    <a:lnTo>
                      <a:pt x="92919" y="116371"/>
                    </a:lnTo>
                    <a:lnTo>
                      <a:pt x="92919" y="115191"/>
                    </a:lnTo>
                    <a:lnTo>
                      <a:pt x="92034" y="113421"/>
                    </a:lnTo>
                    <a:close/>
                    <a:moveTo>
                      <a:pt x="69468" y="101474"/>
                    </a:moveTo>
                    <a:lnTo>
                      <a:pt x="69026" y="100294"/>
                    </a:lnTo>
                    <a:lnTo>
                      <a:pt x="67404" y="98377"/>
                    </a:lnTo>
                    <a:lnTo>
                      <a:pt x="66223" y="98967"/>
                    </a:lnTo>
                    <a:lnTo>
                      <a:pt x="66961" y="99999"/>
                    </a:lnTo>
                    <a:lnTo>
                      <a:pt x="67994" y="100884"/>
                    </a:lnTo>
                    <a:lnTo>
                      <a:pt x="69468" y="101621"/>
                    </a:lnTo>
                    <a:close/>
                    <a:moveTo>
                      <a:pt x="70501" y="107079"/>
                    </a:moveTo>
                    <a:lnTo>
                      <a:pt x="70058" y="105161"/>
                    </a:lnTo>
                    <a:lnTo>
                      <a:pt x="69764" y="104424"/>
                    </a:lnTo>
                    <a:lnTo>
                      <a:pt x="67846" y="103096"/>
                    </a:lnTo>
                    <a:lnTo>
                      <a:pt x="65339" y="103834"/>
                    </a:lnTo>
                    <a:lnTo>
                      <a:pt x="65781" y="106194"/>
                    </a:lnTo>
                    <a:lnTo>
                      <a:pt x="66814" y="108259"/>
                    </a:lnTo>
                    <a:lnTo>
                      <a:pt x="66814" y="109734"/>
                    </a:lnTo>
                    <a:lnTo>
                      <a:pt x="69173" y="111798"/>
                    </a:lnTo>
                    <a:lnTo>
                      <a:pt x="69911" y="114453"/>
                    </a:lnTo>
                    <a:lnTo>
                      <a:pt x="69911" y="117698"/>
                    </a:lnTo>
                    <a:lnTo>
                      <a:pt x="65781" y="124925"/>
                    </a:lnTo>
                    <a:lnTo>
                      <a:pt x="68141" y="125220"/>
                    </a:lnTo>
                    <a:lnTo>
                      <a:pt x="72713" y="124335"/>
                    </a:lnTo>
                    <a:lnTo>
                      <a:pt x="74040" y="122418"/>
                    </a:lnTo>
                    <a:lnTo>
                      <a:pt x="74926" y="116076"/>
                    </a:lnTo>
                    <a:lnTo>
                      <a:pt x="74926" y="113568"/>
                    </a:lnTo>
                    <a:lnTo>
                      <a:pt x="71533" y="109291"/>
                    </a:lnTo>
                    <a:lnTo>
                      <a:pt x="70501" y="107226"/>
                    </a:lnTo>
                    <a:close/>
                    <a:moveTo>
                      <a:pt x="120795" y="144246"/>
                    </a:moveTo>
                    <a:lnTo>
                      <a:pt x="119910" y="141002"/>
                    </a:lnTo>
                    <a:lnTo>
                      <a:pt x="119616" y="137167"/>
                    </a:lnTo>
                    <a:lnTo>
                      <a:pt x="119616" y="128170"/>
                    </a:lnTo>
                    <a:lnTo>
                      <a:pt x="119320" y="127137"/>
                    </a:lnTo>
                    <a:lnTo>
                      <a:pt x="119026" y="125220"/>
                    </a:lnTo>
                    <a:lnTo>
                      <a:pt x="118288" y="115338"/>
                    </a:lnTo>
                    <a:lnTo>
                      <a:pt x="117698" y="112241"/>
                    </a:lnTo>
                    <a:lnTo>
                      <a:pt x="117256" y="107816"/>
                    </a:lnTo>
                    <a:lnTo>
                      <a:pt x="116518" y="106489"/>
                    </a:lnTo>
                    <a:lnTo>
                      <a:pt x="115633" y="104129"/>
                    </a:lnTo>
                    <a:lnTo>
                      <a:pt x="114601" y="102064"/>
                    </a:lnTo>
                    <a:lnTo>
                      <a:pt x="113716" y="101179"/>
                    </a:lnTo>
                    <a:lnTo>
                      <a:pt x="113126" y="97344"/>
                    </a:lnTo>
                    <a:lnTo>
                      <a:pt x="113126" y="90412"/>
                    </a:lnTo>
                    <a:lnTo>
                      <a:pt x="111799" y="85840"/>
                    </a:lnTo>
                    <a:lnTo>
                      <a:pt x="110618" y="80530"/>
                    </a:lnTo>
                    <a:lnTo>
                      <a:pt x="109143" y="80825"/>
                    </a:lnTo>
                    <a:lnTo>
                      <a:pt x="108259" y="79498"/>
                    </a:lnTo>
                    <a:lnTo>
                      <a:pt x="107668" y="79498"/>
                    </a:lnTo>
                    <a:lnTo>
                      <a:pt x="105456" y="80678"/>
                    </a:lnTo>
                    <a:lnTo>
                      <a:pt x="103686" y="80235"/>
                    </a:lnTo>
                    <a:lnTo>
                      <a:pt x="102359" y="80235"/>
                    </a:lnTo>
                    <a:lnTo>
                      <a:pt x="102359" y="85397"/>
                    </a:lnTo>
                    <a:lnTo>
                      <a:pt x="102064" y="86282"/>
                    </a:lnTo>
                    <a:lnTo>
                      <a:pt x="98672" y="89232"/>
                    </a:lnTo>
                    <a:lnTo>
                      <a:pt x="97787" y="91297"/>
                    </a:lnTo>
                    <a:lnTo>
                      <a:pt x="97787" y="93362"/>
                    </a:lnTo>
                    <a:lnTo>
                      <a:pt x="98229" y="96164"/>
                    </a:lnTo>
                    <a:lnTo>
                      <a:pt x="97639" y="97639"/>
                    </a:lnTo>
                    <a:lnTo>
                      <a:pt x="96164" y="98967"/>
                    </a:lnTo>
                    <a:lnTo>
                      <a:pt x="94247" y="99704"/>
                    </a:lnTo>
                    <a:lnTo>
                      <a:pt x="92477" y="99409"/>
                    </a:lnTo>
                    <a:lnTo>
                      <a:pt x="91445" y="98229"/>
                    </a:lnTo>
                    <a:lnTo>
                      <a:pt x="90412" y="95279"/>
                    </a:lnTo>
                    <a:lnTo>
                      <a:pt x="89527" y="93657"/>
                    </a:lnTo>
                    <a:lnTo>
                      <a:pt x="88495" y="93214"/>
                    </a:lnTo>
                    <a:lnTo>
                      <a:pt x="87757" y="93657"/>
                    </a:lnTo>
                    <a:lnTo>
                      <a:pt x="87757" y="97049"/>
                    </a:lnTo>
                    <a:lnTo>
                      <a:pt x="86873" y="97049"/>
                    </a:lnTo>
                    <a:lnTo>
                      <a:pt x="86282" y="96164"/>
                    </a:lnTo>
                    <a:lnTo>
                      <a:pt x="84660" y="88790"/>
                    </a:lnTo>
                    <a:lnTo>
                      <a:pt x="82300" y="83038"/>
                    </a:lnTo>
                    <a:lnTo>
                      <a:pt x="82300" y="80825"/>
                    </a:lnTo>
                    <a:lnTo>
                      <a:pt x="83038" y="78023"/>
                    </a:lnTo>
                    <a:lnTo>
                      <a:pt x="84070" y="73746"/>
                    </a:lnTo>
                    <a:lnTo>
                      <a:pt x="86725" y="71091"/>
                    </a:lnTo>
                    <a:lnTo>
                      <a:pt x="87020" y="69911"/>
                    </a:lnTo>
                    <a:lnTo>
                      <a:pt x="87462" y="69026"/>
                    </a:lnTo>
                    <a:lnTo>
                      <a:pt x="91592" y="69026"/>
                    </a:lnTo>
                    <a:lnTo>
                      <a:pt x="92772" y="68731"/>
                    </a:lnTo>
                    <a:lnTo>
                      <a:pt x="93805" y="67403"/>
                    </a:lnTo>
                    <a:lnTo>
                      <a:pt x="95279" y="66371"/>
                    </a:lnTo>
                    <a:lnTo>
                      <a:pt x="96754" y="65929"/>
                    </a:lnTo>
                    <a:lnTo>
                      <a:pt x="97934" y="65929"/>
                    </a:lnTo>
                    <a:lnTo>
                      <a:pt x="99851" y="66814"/>
                    </a:lnTo>
                    <a:lnTo>
                      <a:pt x="100589" y="66224"/>
                    </a:lnTo>
                    <a:lnTo>
                      <a:pt x="101179" y="64454"/>
                    </a:lnTo>
                    <a:lnTo>
                      <a:pt x="102064" y="62684"/>
                    </a:lnTo>
                    <a:lnTo>
                      <a:pt x="102654" y="61799"/>
                    </a:lnTo>
                    <a:lnTo>
                      <a:pt x="103981" y="61356"/>
                    </a:lnTo>
                    <a:lnTo>
                      <a:pt x="105604" y="61356"/>
                    </a:lnTo>
                    <a:lnTo>
                      <a:pt x="106194" y="60914"/>
                    </a:lnTo>
                    <a:lnTo>
                      <a:pt x="106636" y="60324"/>
                    </a:lnTo>
                    <a:lnTo>
                      <a:pt x="107079" y="57964"/>
                    </a:lnTo>
                    <a:lnTo>
                      <a:pt x="109143" y="52654"/>
                    </a:lnTo>
                    <a:lnTo>
                      <a:pt x="109881" y="50295"/>
                    </a:lnTo>
                    <a:lnTo>
                      <a:pt x="109881" y="47197"/>
                    </a:lnTo>
                    <a:lnTo>
                      <a:pt x="110471" y="46755"/>
                    </a:lnTo>
                    <a:lnTo>
                      <a:pt x="114011" y="48082"/>
                    </a:lnTo>
                    <a:lnTo>
                      <a:pt x="115486" y="48082"/>
                    </a:lnTo>
                    <a:lnTo>
                      <a:pt x="116371" y="47492"/>
                    </a:lnTo>
                    <a:lnTo>
                      <a:pt x="116666" y="46460"/>
                    </a:lnTo>
                    <a:lnTo>
                      <a:pt x="116223" y="45280"/>
                    </a:lnTo>
                    <a:lnTo>
                      <a:pt x="113716" y="43362"/>
                    </a:lnTo>
                    <a:lnTo>
                      <a:pt x="109291" y="40708"/>
                    </a:lnTo>
                    <a:lnTo>
                      <a:pt x="105309" y="39085"/>
                    </a:lnTo>
                    <a:lnTo>
                      <a:pt x="97787" y="39380"/>
                    </a:lnTo>
                    <a:lnTo>
                      <a:pt x="90412" y="39823"/>
                    </a:lnTo>
                    <a:lnTo>
                      <a:pt x="88200" y="39528"/>
                    </a:lnTo>
                    <a:lnTo>
                      <a:pt x="85545" y="38790"/>
                    </a:lnTo>
                    <a:lnTo>
                      <a:pt x="78908" y="38790"/>
                    </a:lnTo>
                    <a:lnTo>
                      <a:pt x="70796" y="39233"/>
                    </a:lnTo>
                    <a:lnTo>
                      <a:pt x="67698" y="38938"/>
                    </a:lnTo>
                    <a:lnTo>
                      <a:pt x="66223" y="38938"/>
                    </a:lnTo>
                    <a:lnTo>
                      <a:pt x="63126" y="39233"/>
                    </a:lnTo>
                    <a:lnTo>
                      <a:pt x="58259" y="38495"/>
                    </a:lnTo>
                    <a:lnTo>
                      <a:pt x="54867" y="37463"/>
                    </a:lnTo>
                    <a:lnTo>
                      <a:pt x="51770" y="36430"/>
                    </a:lnTo>
                    <a:lnTo>
                      <a:pt x="48229" y="35398"/>
                    </a:lnTo>
                    <a:lnTo>
                      <a:pt x="47345" y="35398"/>
                    </a:lnTo>
                    <a:lnTo>
                      <a:pt x="46902" y="35103"/>
                    </a:lnTo>
                    <a:lnTo>
                      <a:pt x="46607" y="34218"/>
                    </a:lnTo>
                    <a:lnTo>
                      <a:pt x="46607" y="33186"/>
                    </a:lnTo>
                    <a:lnTo>
                      <a:pt x="47197" y="28023"/>
                    </a:lnTo>
                    <a:lnTo>
                      <a:pt x="46607" y="20206"/>
                    </a:lnTo>
                    <a:lnTo>
                      <a:pt x="47197" y="17404"/>
                    </a:lnTo>
                    <a:lnTo>
                      <a:pt x="44247" y="11062"/>
                    </a:lnTo>
                    <a:lnTo>
                      <a:pt x="43215" y="9882"/>
                    </a:lnTo>
                    <a:lnTo>
                      <a:pt x="41887" y="9882"/>
                    </a:lnTo>
                    <a:lnTo>
                      <a:pt x="41003" y="10619"/>
                    </a:lnTo>
                    <a:lnTo>
                      <a:pt x="40708" y="12094"/>
                    </a:lnTo>
                    <a:lnTo>
                      <a:pt x="41150" y="13717"/>
                    </a:lnTo>
                    <a:lnTo>
                      <a:pt x="40118" y="15634"/>
                    </a:lnTo>
                    <a:lnTo>
                      <a:pt x="37905" y="16224"/>
                    </a:lnTo>
                    <a:lnTo>
                      <a:pt x="35398" y="15634"/>
                    </a:lnTo>
                    <a:lnTo>
                      <a:pt x="33333" y="14749"/>
                    </a:lnTo>
                    <a:lnTo>
                      <a:pt x="30678" y="12832"/>
                    </a:lnTo>
                    <a:lnTo>
                      <a:pt x="28613" y="10177"/>
                    </a:lnTo>
                    <a:lnTo>
                      <a:pt x="28613" y="7227"/>
                    </a:lnTo>
                    <a:lnTo>
                      <a:pt x="27581" y="5310"/>
                    </a:lnTo>
                    <a:lnTo>
                      <a:pt x="26253" y="4425"/>
                    </a:lnTo>
                    <a:lnTo>
                      <a:pt x="25369" y="4130"/>
                    </a:lnTo>
                    <a:lnTo>
                      <a:pt x="24484" y="4130"/>
                    </a:lnTo>
                    <a:lnTo>
                      <a:pt x="23746" y="5310"/>
                    </a:lnTo>
                    <a:lnTo>
                      <a:pt x="24336" y="6342"/>
                    </a:lnTo>
                    <a:lnTo>
                      <a:pt x="25221" y="7817"/>
                    </a:lnTo>
                    <a:lnTo>
                      <a:pt x="24926" y="8850"/>
                    </a:lnTo>
                    <a:lnTo>
                      <a:pt x="24189" y="8850"/>
                    </a:lnTo>
                    <a:lnTo>
                      <a:pt x="23009" y="8555"/>
                    </a:lnTo>
                    <a:lnTo>
                      <a:pt x="21239" y="8850"/>
                    </a:lnTo>
                    <a:lnTo>
                      <a:pt x="19469" y="8112"/>
                    </a:lnTo>
                    <a:lnTo>
                      <a:pt x="18436" y="8112"/>
                    </a:lnTo>
                    <a:lnTo>
                      <a:pt x="17404" y="7817"/>
                    </a:lnTo>
                    <a:lnTo>
                      <a:pt x="17404" y="6047"/>
                    </a:lnTo>
                    <a:lnTo>
                      <a:pt x="15782" y="3835"/>
                    </a:lnTo>
                    <a:lnTo>
                      <a:pt x="13127" y="1475"/>
                    </a:lnTo>
                    <a:lnTo>
                      <a:pt x="10472" y="0"/>
                    </a:lnTo>
                    <a:lnTo>
                      <a:pt x="9144" y="0"/>
                    </a:lnTo>
                    <a:lnTo>
                      <a:pt x="8555" y="1917"/>
                    </a:lnTo>
                    <a:lnTo>
                      <a:pt x="8555" y="2507"/>
                    </a:lnTo>
                    <a:lnTo>
                      <a:pt x="9587" y="2802"/>
                    </a:lnTo>
                    <a:lnTo>
                      <a:pt x="10914" y="3835"/>
                    </a:lnTo>
                    <a:lnTo>
                      <a:pt x="11209" y="4867"/>
                    </a:lnTo>
                    <a:lnTo>
                      <a:pt x="11209" y="5752"/>
                    </a:lnTo>
                    <a:lnTo>
                      <a:pt x="9440" y="7375"/>
                    </a:lnTo>
                    <a:lnTo>
                      <a:pt x="8259" y="8850"/>
                    </a:lnTo>
                    <a:lnTo>
                      <a:pt x="5605" y="11062"/>
                    </a:lnTo>
                    <a:lnTo>
                      <a:pt x="3392" y="13569"/>
                    </a:lnTo>
                    <a:lnTo>
                      <a:pt x="2802" y="15487"/>
                    </a:lnTo>
                    <a:lnTo>
                      <a:pt x="1917" y="17256"/>
                    </a:lnTo>
                    <a:lnTo>
                      <a:pt x="1623" y="19174"/>
                    </a:lnTo>
                    <a:lnTo>
                      <a:pt x="2212" y="20501"/>
                    </a:lnTo>
                    <a:lnTo>
                      <a:pt x="3245" y="21386"/>
                    </a:lnTo>
                    <a:lnTo>
                      <a:pt x="6047" y="21976"/>
                    </a:lnTo>
                    <a:lnTo>
                      <a:pt x="8997" y="24484"/>
                    </a:lnTo>
                    <a:lnTo>
                      <a:pt x="11357" y="27876"/>
                    </a:lnTo>
                    <a:lnTo>
                      <a:pt x="12684" y="28908"/>
                    </a:lnTo>
                    <a:lnTo>
                      <a:pt x="15044" y="30088"/>
                    </a:lnTo>
                    <a:lnTo>
                      <a:pt x="19617" y="30088"/>
                    </a:lnTo>
                    <a:lnTo>
                      <a:pt x="20354" y="31121"/>
                    </a:lnTo>
                    <a:lnTo>
                      <a:pt x="20944" y="33628"/>
                    </a:lnTo>
                    <a:lnTo>
                      <a:pt x="21829" y="34513"/>
                    </a:lnTo>
                    <a:lnTo>
                      <a:pt x="24189" y="35693"/>
                    </a:lnTo>
                    <a:lnTo>
                      <a:pt x="24189" y="36578"/>
                    </a:lnTo>
                    <a:lnTo>
                      <a:pt x="23746" y="37610"/>
                    </a:lnTo>
                    <a:lnTo>
                      <a:pt x="22714" y="38348"/>
                    </a:lnTo>
                    <a:lnTo>
                      <a:pt x="20796" y="38790"/>
                    </a:lnTo>
                    <a:lnTo>
                      <a:pt x="17109" y="38790"/>
                    </a:lnTo>
                    <a:lnTo>
                      <a:pt x="14454" y="38495"/>
                    </a:lnTo>
                    <a:lnTo>
                      <a:pt x="11357" y="38495"/>
                    </a:lnTo>
                    <a:lnTo>
                      <a:pt x="9144" y="44690"/>
                    </a:lnTo>
                    <a:lnTo>
                      <a:pt x="7522" y="46902"/>
                    </a:lnTo>
                    <a:lnTo>
                      <a:pt x="6637" y="46902"/>
                    </a:lnTo>
                    <a:lnTo>
                      <a:pt x="4277" y="45870"/>
                    </a:lnTo>
                    <a:lnTo>
                      <a:pt x="3245" y="45870"/>
                    </a:lnTo>
                    <a:lnTo>
                      <a:pt x="442" y="51622"/>
                    </a:lnTo>
                    <a:lnTo>
                      <a:pt x="0" y="52949"/>
                    </a:lnTo>
                    <a:lnTo>
                      <a:pt x="0" y="53982"/>
                    </a:lnTo>
                    <a:lnTo>
                      <a:pt x="1327" y="56194"/>
                    </a:lnTo>
                    <a:lnTo>
                      <a:pt x="3097" y="57964"/>
                    </a:lnTo>
                    <a:lnTo>
                      <a:pt x="5162" y="58701"/>
                    </a:lnTo>
                    <a:lnTo>
                      <a:pt x="6784" y="58112"/>
                    </a:lnTo>
                    <a:lnTo>
                      <a:pt x="8112" y="58849"/>
                    </a:lnTo>
                    <a:lnTo>
                      <a:pt x="9734" y="60619"/>
                    </a:lnTo>
                    <a:lnTo>
                      <a:pt x="12389" y="61799"/>
                    </a:lnTo>
                    <a:lnTo>
                      <a:pt x="16076" y="62389"/>
                    </a:lnTo>
                    <a:lnTo>
                      <a:pt x="18142" y="63864"/>
                    </a:lnTo>
                    <a:lnTo>
                      <a:pt x="18436" y="65044"/>
                    </a:lnTo>
                    <a:lnTo>
                      <a:pt x="18436" y="66224"/>
                    </a:lnTo>
                    <a:lnTo>
                      <a:pt x="17846" y="69468"/>
                    </a:lnTo>
                    <a:lnTo>
                      <a:pt x="17551" y="71386"/>
                    </a:lnTo>
                    <a:lnTo>
                      <a:pt x="15486" y="76253"/>
                    </a:lnTo>
                    <a:lnTo>
                      <a:pt x="14012" y="80383"/>
                    </a:lnTo>
                    <a:lnTo>
                      <a:pt x="14749" y="82300"/>
                    </a:lnTo>
                    <a:lnTo>
                      <a:pt x="15339" y="83038"/>
                    </a:lnTo>
                    <a:lnTo>
                      <a:pt x="15782" y="83628"/>
                    </a:lnTo>
                    <a:lnTo>
                      <a:pt x="17404" y="85250"/>
                    </a:lnTo>
                    <a:lnTo>
                      <a:pt x="18584" y="86872"/>
                    </a:lnTo>
                    <a:lnTo>
                      <a:pt x="17551" y="90855"/>
                    </a:lnTo>
                    <a:lnTo>
                      <a:pt x="18142" y="91887"/>
                    </a:lnTo>
                    <a:lnTo>
                      <a:pt x="20354" y="92624"/>
                    </a:lnTo>
                    <a:lnTo>
                      <a:pt x="22714" y="93214"/>
                    </a:lnTo>
                    <a:lnTo>
                      <a:pt x="23599" y="93804"/>
                    </a:lnTo>
                    <a:lnTo>
                      <a:pt x="21534" y="97787"/>
                    </a:lnTo>
                    <a:lnTo>
                      <a:pt x="21976" y="100589"/>
                    </a:lnTo>
                    <a:lnTo>
                      <a:pt x="22861" y="103244"/>
                    </a:lnTo>
                    <a:lnTo>
                      <a:pt x="23451" y="107521"/>
                    </a:lnTo>
                    <a:lnTo>
                      <a:pt x="23451" y="108996"/>
                    </a:lnTo>
                    <a:lnTo>
                      <a:pt x="24778" y="112241"/>
                    </a:lnTo>
                    <a:lnTo>
                      <a:pt x="26844" y="118731"/>
                    </a:lnTo>
                    <a:lnTo>
                      <a:pt x="26844" y="123745"/>
                    </a:lnTo>
                    <a:lnTo>
                      <a:pt x="27728" y="125810"/>
                    </a:lnTo>
                    <a:lnTo>
                      <a:pt x="28023" y="129645"/>
                    </a:lnTo>
                    <a:lnTo>
                      <a:pt x="29941" y="132005"/>
                    </a:lnTo>
                    <a:lnTo>
                      <a:pt x="31711" y="133627"/>
                    </a:lnTo>
                    <a:lnTo>
                      <a:pt x="32891" y="134070"/>
                    </a:lnTo>
                    <a:lnTo>
                      <a:pt x="34808" y="133627"/>
                    </a:lnTo>
                    <a:lnTo>
                      <a:pt x="37315" y="130972"/>
                    </a:lnTo>
                    <a:lnTo>
                      <a:pt x="38643" y="128465"/>
                    </a:lnTo>
                    <a:lnTo>
                      <a:pt x="38643" y="125220"/>
                    </a:lnTo>
                    <a:lnTo>
                      <a:pt x="37758" y="120353"/>
                    </a:lnTo>
                    <a:lnTo>
                      <a:pt x="38053" y="118583"/>
                    </a:lnTo>
                    <a:lnTo>
                      <a:pt x="39675" y="126548"/>
                    </a:lnTo>
                    <a:lnTo>
                      <a:pt x="40118" y="129940"/>
                    </a:lnTo>
                    <a:lnTo>
                      <a:pt x="40118" y="132447"/>
                    </a:lnTo>
                    <a:lnTo>
                      <a:pt x="41740" y="131120"/>
                    </a:lnTo>
                    <a:lnTo>
                      <a:pt x="42772" y="129350"/>
                    </a:lnTo>
                    <a:lnTo>
                      <a:pt x="45132" y="128170"/>
                    </a:lnTo>
                    <a:lnTo>
                      <a:pt x="46607" y="126400"/>
                    </a:lnTo>
                    <a:lnTo>
                      <a:pt x="47640" y="123450"/>
                    </a:lnTo>
                    <a:lnTo>
                      <a:pt x="47935" y="121238"/>
                    </a:lnTo>
                    <a:lnTo>
                      <a:pt x="47640" y="118140"/>
                    </a:lnTo>
                    <a:lnTo>
                      <a:pt x="48377" y="115486"/>
                    </a:lnTo>
                    <a:lnTo>
                      <a:pt x="51032" y="113273"/>
                    </a:lnTo>
                    <a:lnTo>
                      <a:pt x="48672" y="117551"/>
                    </a:lnTo>
                    <a:lnTo>
                      <a:pt x="48672" y="120500"/>
                    </a:lnTo>
                    <a:lnTo>
                      <a:pt x="49262" y="122860"/>
                    </a:lnTo>
                    <a:lnTo>
                      <a:pt x="50147" y="125368"/>
                    </a:lnTo>
                    <a:lnTo>
                      <a:pt x="53097" y="123303"/>
                    </a:lnTo>
                    <a:lnTo>
                      <a:pt x="55014" y="122270"/>
                    </a:lnTo>
                    <a:lnTo>
                      <a:pt x="56784" y="121828"/>
                    </a:lnTo>
                    <a:lnTo>
                      <a:pt x="53539" y="125663"/>
                    </a:lnTo>
                    <a:lnTo>
                      <a:pt x="53097" y="127285"/>
                    </a:lnTo>
                    <a:lnTo>
                      <a:pt x="53097" y="129202"/>
                    </a:lnTo>
                    <a:lnTo>
                      <a:pt x="54719" y="130235"/>
                    </a:lnTo>
                    <a:lnTo>
                      <a:pt x="55457" y="131120"/>
                    </a:lnTo>
                    <a:lnTo>
                      <a:pt x="57374" y="130825"/>
                    </a:lnTo>
                    <a:lnTo>
                      <a:pt x="58849" y="128907"/>
                    </a:lnTo>
                    <a:lnTo>
                      <a:pt x="60619" y="124777"/>
                    </a:lnTo>
                    <a:lnTo>
                      <a:pt x="64306" y="121238"/>
                    </a:lnTo>
                    <a:lnTo>
                      <a:pt x="65781" y="120205"/>
                    </a:lnTo>
                    <a:lnTo>
                      <a:pt x="66666" y="119173"/>
                    </a:lnTo>
                    <a:lnTo>
                      <a:pt x="67404" y="116371"/>
                    </a:lnTo>
                    <a:lnTo>
                      <a:pt x="66814" y="114306"/>
                    </a:lnTo>
                    <a:lnTo>
                      <a:pt x="65191" y="111503"/>
                    </a:lnTo>
                    <a:lnTo>
                      <a:pt x="64011" y="110176"/>
                    </a:lnTo>
                    <a:lnTo>
                      <a:pt x="64306" y="108849"/>
                    </a:lnTo>
                    <a:lnTo>
                      <a:pt x="63864" y="107521"/>
                    </a:lnTo>
                    <a:lnTo>
                      <a:pt x="62684" y="105751"/>
                    </a:lnTo>
                    <a:lnTo>
                      <a:pt x="62684" y="103686"/>
                    </a:lnTo>
                    <a:lnTo>
                      <a:pt x="63421" y="102211"/>
                    </a:lnTo>
                    <a:lnTo>
                      <a:pt x="65781" y="101621"/>
                    </a:lnTo>
                    <a:lnTo>
                      <a:pt x="63864" y="99409"/>
                    </a:lnTo>
                    <a:lnTo>
                      <a:pt x="63569" y="97639"/>
                    </a:lnTo>
                    <a:lnTo>
                      <a:pt x="65191" y="96754"/>
                    </a:lnTo>
                    <a:lnTo>
                      <a:pt x="66961" y="95427"/>
                    </a:lnTo>
                    <a:lnTo>
                      <a:pt x="66961" y="91740"/>
                    </a:lnTo>
                    <a:lnTo>
                      <a:pt x="65044" y="89527"/>
                    </a:lnTo>
                    <a:lnTo>
                      <a:pt x="61651" y="88937"/>
                    </a:lnTo>
                    <a:lnTo>
                      <a:pt x="58406" y="86430"/>
                    </a:lnTo>
                    <a:lnTo>
                      <a:pt x="62094" y="87020"/>
                    </a:lnTo>
                    <a:lnTo>
                      <a:pt x="65929" y="87315"/>
                    </a:lnTo>
                    <a:lnTo>
                      <a:pt x="66223" y="85840"/>
                    </a:lnTo>
                    <a:lnTo>
                      <a:pt x="66223" y="83038"/>
                    </a:lnTo>
                    <a:lnTo>
                      <a:pt x="67108" y="82743"/>
                    </a:lnTo>
                    <a:lnTo>
                      <a:pt x="67404" y="84365"/>
                    </a:lnTo>
                    <a:lnTo>
                      <a:pt x="67404" y="86872"/>
                    </a:lnTo>
                    <a:lnTo>
                      <a:pt x="68436" y="91445"/>
                    </a:lnTo>
                    <a:lnTo>
                      <a:pt x="67846" y="96312"/>
                    </a:lnTo>
                    <a:lnTo>
                      <a:pt x="68436" y="98229"/>
                    </a:lnTo>
                    <a:lnTo>
                      <a:pt x="72861" y="106489"/>
                    </a:lnTo>
                    <a:lnTo>
                      <a:pt x="75958" y="109881"/>
                    </a:lnTo>
                    <a:lnTo>
                      <a:pt x="81268" y="109438"/>
                    </a:lnTo>
                    <a:lnTo>
                      <a:pt x="82890" y="108701"/>
                    </a:lnTo>
                    <a:lnTo>
                      <a:pt x="85398" y="106194"/>
                    </a:lnTo>
                    <a:lnTo>
                      <a:pt x="87905" y="104571"/>
                    </a:lnTo>
                    <a:lnTo>
                      <a:pt x="89675" y="102211"/>
                    </a:lnTo>
                    <a:lnTo>
                      <a:pt x="89675" y="104571"/>
                    </a:lnTo>
                    <a:lnTo>
                      <a:pt x="91002" y="107079"/>
                    </a:lnTo>
                    <a:lnTo>
                      <a:pt x="95279" y="112683"/>
                    </a:lnTo>
                    <a:lnTo>
                      <a:pt x="96312" y="115338"/>
                    </a:lnTo>
                    <a:lnTo>
                      <a:pt x="97934" y="118288"/>
                    </a:lnTo>
                    <a:lnTo>
                      <a:pt x="99262" y="117108"/>
                    </a:lnTo>
                    <a:lnTo>
                      <a:pt x="99704" y="117108"/>
                    </a:lnTo>
                    <a:lnTo>
                      <a:pt x="99704" y="117846"/>
                    </a:lnTo>
                    <a:lnTo>
                      <a:pt x="98672" y="120205"/>
                    </a:lnTo>
                    <a:lnTo>
                      <a:pt x="99262" y="122123"/>
                    </a:lnTo>
                    <a:lnTo>
                      <a:pt x="100884" y="129645"/>
                    </a:lnTo>
                    <a:lnTo>
                      <a:pt x="103392" y="135102"/>
                    </a:lnTo>
                    <a:lnTo>
                      <a:pt x="103392" y="139674"/>
                    </a:lnTo>
                    <a:lnTo>
                      <a:pt x="104719" y="148966"/>
                    </a:lnTo>
                    <a:lnTo>
                      <a:pt x="108406" y="154128"/>
                    </a:lnTo>
                    <a:lnTo>
                      <a:pt x="109734" y="156931"/>
                    </a:lnTo>
                    <a:lnTo>
                      <a:pt x="111356" y="159438"/>
                    </a:lnTo>
                    <a:lnTo>
                      <a:pt x="111799" y="159438"/>
                    </a:lnTo>
                    <a:lnTo>
                      <a:pt x="111503" y="157373"/>
                    </a:lnTo>
                    <a:lnTo>
                      <a:pt x="110766" y="155603"/>
                    </a:lnTo>
                    <a:lnTo>
                      <a:pt x="110324" y="153686"/>
                    </a:lnTo>
                    <a:lnTo>
                      <a:pt x="110324" y="152211"/>
                    </a:lnTo>
                    <a:lnTo>
                      <a:pt x="108849" y="150884"/>
                    </a:lnTo>
                    <a:lnTo>
                      <a:pt x="108259" y="148524"/>
                    </a:lnTo>
                    <a:lnTo>
                      <a:pt x="107964" y="146016"/>
                    </a:lnTo>
                    <a:lnTo>
                      <a:pt x="108701" y="144246"/>
                    </a:lnTo>
                    <a:lnTo>
                      <a:pt x="110618" y="142329"/>
                    </a:lnTo>
                    <a:lnTo>
                      <a:pt x="111946" y="142034"/>
                    </a:lnTo>
                    <a:lnTo>
                      <a:pt x="112978" y="142919"/>
                    </a:lnTo>
                    <a:lnTo>
                      <a:pt x="115633" y="144099"/>
                    </a:lnTo>
                    <a:lnTo>
                      <a:pt x="117403" y="145279"/>
                    </a:lnTo>
                    <a:lnTo>
                      <a:pt x="118141" y="146754"/>
                    </a:lnTo>
                    <a:lnTo>
                      <a:pt x="119026" y="146754"/>
                    </a:lnTo>
                    <a:lnTo>
                      <a:pt x="119910" y="145574"/>
                    </a:lnTo>
                    <a:lnTo>
                      <a:pt x="119910" y="144394"/>
                    </a:lnTo>
                    <a:close/>
                    <a:moveTo>
                      <a:pt x="101179" y="129792"/>
                    </a:moveTo>
                    <a:lnTo>
                      <a:pt x="100589" y="128612"/>
                    </a:lnTo>
                    <a:lnTo>
                      <a:pt x="100294" y="128612"/>
                    </a:lnTo>
                    <a:lnTo>
                      <a:pt x="99851" y="129792"/>
                    </a:lnTo>
                    <a:lnTo>
                      <a:pt x="99409" y="131857"/>
                    </a:lnTo>
                    <a:lnTo>
                      <a:pt x="99851" y="133480"/>
                    </a:lnTo>
                    <a:lnTo>
                      <a:pt x="100737" y="131267"/>
                    </a:lnTo>
                    <a:lnTo>
                      <a:pt x="101032" y="129792"/>
                    </a:lnTo>
                    <a:close/>
                    <a:moveTo>
                      <a:pt x="102507" y="134217"/>
                    </a:moveTo>
                    <a:lnTo>
                      <a:pt x="101769" y="134217"/>
                    </a:lnTo>
                    <a:lnTo>
                      <a:pt x="100442" y="134512"/>
                    </a:lnTo>
                    <a:lnTo>
                      <a:pt x="100884" y="138199"/>
                    </a:lnTo>
                    <a:lnTo>
                      <a:pt x="100589" y="139379"/>
                    </a:lnTo>
                    <a:lnTo>
                      <a:pt x="101326" y="140117"/>
                    </a:lnTo>
                    <a:lnTo>
                      <a:pt x="102949" y="140117"/>
                    </a:lnTo>
                    <a:lnTo>
                      <a:pt x="103244" y="137167"/>
                    </a:lnTo>
                    <a:lnTo>
                      <a:pt x="102949" y="135249"/>
                    </a:lnTo>
                    <a:lnTo>
                      <a:pt x="102507" y="134217"/>
                    </a:lnTo>
                    <a:close/>
                  </a:path>
                </a:pathLst>
              </a:custGeom>
              <a:grpFill/>
              <a:ln w="3175" cap="flat">
                <a:solidFill>
                  <a:schemeClr val="bg2">
                    <a:lumMod val="90000"/>
                  </a:schemeClr>
                </a:solidFill>
                <a:prstDash val="solid"/>
                <a:miter/>
              </a:ln>
            </p:spPr>
            <p:txBody>
              <a:bodyPr rtlCol="0" anchor="ctr"/>
              <a:lstStyle/>
              <a:p>
                <a:endParaRPr lang="en-GB"/>
              </a:p>
            </p:txBody>
          </p:sp>
          <p:sp>
            <p:nvSpPr>
              <p:cNvPr id="238" name="Freeform: Shape 237">
                <a:extLst>
                  <a:ext uri="{FF2B5EF4-FFF2-40B4-BE49-F238E27FC236}">
                    <a16:creationId xmlns:a16="http://schemas.microsoft.com/office/drawing/2014/main" id="{CDB79E17-C069-B87B-2B45-B5FFD8F8717D}"/>
                  </a:ext>
                </a:extLst>
              </p:cNvPr>
              <p:cNvSpPr/>
              <p:nvPr/>
            </p:nvSpPr>
            <p:spPr>
              <a:xfrm>
                <a:off x="4229793" y="3946778"/>
                <a:ext cx="5752" cy="6784"/>
              </a:xfrm>
              <a:custGeom>
                <a:avLst/>
                <a:gdLst>
                  <a:gd name="connsiteX0" fmla="*/ 4277 w 5752"/>
                  <a:gd name="connsiteY0" fmla="*/ 3245 h 6784"/>
                  <a:gd name="connsiteX1" fmla="*/ 1475 w 5752"/>
                  <a:gd name="connsiteY1" fmla="*/ 0 h 6784"/>
                  <a:gd name="connsiteX2" fmla="*/ 0 w 5752"/>
                  <a:gd name="connsiteY2" fmla="*/ 442 h 6784"/>
                  <a:gd name="connsiteX3" fmla="*/ 147 w 5752"/>
                  <a:gd name="connsiteY3" fmla="*/ 4425 h 6784"/>
                  <a:gd name="connsiteX4" fmla="*/ 1032 w 5752"/>
                  <a:gd name="connsiteY4" fmla="*/ 5752 h 6784"/>
                  <a:gd name="connsiteX5" fmla="*/ 3392 w 5752"/>
                  <a:gd name="connsiteY5" fmla="*/ 6785 h 6784"/>
                  <a:gd name="connsiteX6" fmla="*/ 4130 w 5752"/>
                  <a:gd name="connsiteY6" fmla="*/ 6342 h 6784"/>
                  <a:gd name="connsiteX7" fmla="*/ 5752 w 5752"/>
                  <a:gd name="connsiteY7" fmla="*/ 4425 h 6784"/>
                  <a:gd name="connsiteX8" fmla="*/ 4277 w 5752"/>
                  <a:gd name="connsiteY8" fmla="*/ 3245 h 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2" h="6784">
                    <a:moveTo>
                      <a:pt x="4277" y="3245"/>
                    </a:moveTo>
                    <a:lnTo>
                      <a:pt x="1475" y="0"/>
                    </a:lnTo>
                    <a:lnTo>
                      <a:pt x="0" y="442"/>
                    </a:lnTo>
                    <a:lnTo>
                      <a:pt x="147" y="4425"/>
                    </a:lnTo>
                    <a:lnTo>
                      <a:pt x="1032" y="5752"/>
                    </a:lnTo>
                    <a:lnTo>
                      <a:pt x="3392" y="6785"/>
                    </a:lnTo>
                    <a:lnTo>
                      <a:pt x="4130" y="6342"/>
                    </a:lnTo>
                    <a:lnTo>
                      <a:pt x="5752" y="4425"/>
                    </a:lnTo>
                    <a:lnTo>
                      <a:pt x="4277" y="3245"/>
                    </a:lnTo>
                    <a:close/>
                  </a:path>
                </a:pathLst>
              </a:custGeom>
              <a:grpFill/>
              <a:ln w="3175" cap="flat">
                <a:solidFill>
                  <a:schemeClr val="bg2">
                    <a:lumMod val="90000"/>
                  </a:schemeClr>
                </a:solidFill>
                <a:prstDash val="solid"/>
                <a:miter/>
              </a:ln>
            </p:spPr>
            <p:txBody>
              <a:bodyPr rtlCol="0" anchor="ctr"/>
              <a:lstStyle/>
              <a:p>
                <a:endParaRPr lang="en-GB"/>
              </a:p>
            </p:txBody>
          </p:sp>
          <p:sp>
            <p:nvSpPr>
              <p:cNvPr id="239" name="Freeform: Shape 238">
                <a:extLst>
                  <a:ext uri="{FF2B5EF4-FFF2-40B4-BE49-F238E27FC236}">
                    <a16:creationId xmlns:a16="http://schemas.microsoft.com/office/drawing/2014/main" id="{78CE26D8-598A-670E-E198-0BFA02111DFB}"/>
                  </a:ext>
                </a:extLst>
              </p:cNvPr>
              <p:cNvSpPr/>
              <p:nvPr/>
            </p:nvSpPr>
            <p:spPr>
              <a:xfrm>
                <a:off x="6199686" y="3029972"/>
                <a:ext cx="100441" cy="86577"/>
              </a:xfrm>
              <a:custGeom>
                <a:avLst/>
                <a:gdLst>
                  <a:gd name="connsiteX0" fmla="*/ 99557 w 100441"/>
                  <a:gd name="connsiteY0" fmla="*/ 38643 h 86577"/>
                  <a:gd name="connsiteX1" fmla="*/ 96459 w 100441"/>
                  <a:gd name="connsiteY1" fmla="*/ 36135 h 86577"/>
                  <a:gd name="connsiteX2" fmla="*/ 94099 w 100441"/>
                  <a:gd name="connsiteY2" fmla="*/ 33776 h 86577"/>
                  <a:gd name="connsiteX3" fmla="*/ 91297 w 100441"/>
                  <a:gd name="connsiteY3" fmla="*/ 32006 h 86577"/>
                  <a:gd name="connsiteX4" fmla="*/ 89232 w 100441"/>
                  <a:gd name="connsiteY4" fmla="*/ 31268 h 86577"/>
                  <a:gd name="connsiteX5" fmla="*/ 88642 w 100441"/>
                  <a:gd name="connsiteY5" fmla="*/ 30383 h 86577"/>
                  <a:gd name="connsiteX6" fmla="*/ 88347 w 100441"/>
                  <a:gd name="connsiteY6" fmla="*/ 29498 h 86577"/>
                  <a:gd name="connsiteX7" fmla="*/ 88642 w 100441"/>
                  <a:gd name="connsiteY7" fmla="*/ 27728 h 86577"/>
                  <a:gd name="connsiteX8" fmla="*/ 88642 w 100441"/>
                  <a:gd name="connsiteY8" fmla="*/ 25516 h 86577"/>
                  <a:gd name="connsiteX9" fmla="*/ 89232 w 100441"/>
                  <a:gd name="connsiteY9" fmla="*/ 24189 h 86577"/>
                  <a:gd name="connsiteX10" fmla="*/ 91149 w 100441"/>
                  <a:gd name="connsiteY10" fmla="*/ 21534 h 86577"/>
                  <a:gd name="connsiteX11" fmla="*/ 92919 w 100441"/>
                  <a:gd name="connsiteY11" fmla="*/ 18731 h 86577"/>
                  <a:gd name="connsiteX12" fmla="*/ 93952 w 100441"/>
                  <a:gd name="connsiteY12" fmla="*/ 15929 h 86577"/>
                  <a:gd name="connsiteX13" fmla="*/ 94542 w 100441"/>
                  <a:gd name="connsiteY13" fmla="*/ 13422 h 86577"/>
                  <a:gd name="connsiteX14" fmla="*/ 94394 w 100441"/>
                  <a:gd name="connsiteY14" fmla="*/ 12832 h 86577"/>
                  <a:gd name="connsiteX15" fmla="*/ 93362 w 100441"/>
                  <a:gd name="connsiteY15" fmla="*/ 12242 h 86577"/>
                  <a:gd name="connsiteX16" fmla="*/ 91445 w 100441"/>
                  <a:gd name="connsiteY16" fmla="*/ 11652 h 86577"/>
                  <a:gd name="connsiteX17" fmla="*/ 88642 w 100441"/>
                  <a:gd name="connsiteY17" fmla="*/ 12094 h 86577"/>
                  <a:gd name="connsiteX18" fmla="*/ 86282 w 100441"/>
                  <a:gd name="connsiteY18" fmla="*/ 13127 h 86577"/>
                  <a:gd name="connsiteX19" fmla="*/ 85398 w 100441"/>
                  <a:gd name="connsiteY19" fmla="*/ 13127 h 86577"/>
                  <a:gd name="connsiteX20" fmla="*/ 83775 w 100441"/>
                  <a:gd name="connsiteY20" fmla="*/ 13274 h 86577"/>
                  <a:gd name="connsiteX21" fmla="*/ 80973 w 100441"/>
                  <a:gd name="connsiteY21" fmla="*/ 12684 h 86577"/>
                  <a:gd name="connsiteX22" fmla="*/ 79645 w 100441"/>
                  <a:gd name="connsiteY22" fmla="*/ 11652 h 86577"/>
                  <a:gd name="connsiteX23" fmla="*/ 79498 w 100441"/>
                  <a:gd name="connsiteY23" fmla="*/ 10619 h 86577"/>
                  <a:gd name="connsiteX24" fmla="*/ 79498 w 100441"/>
                  <a:gd name="connsiteY24" fmla="*/ 9587 h 86577"/>
                  <a:gd name="connsiteX25" fmla="*/ 78613 w 100441"/>
                  <a:gd name="connsiteY25" fmla="*/ 8112 h 86577"/>
                  <a:gd name="connsiteX26" fmla="*/ 76400 w 100441"/>
                  <a:gd name="connsiteY26" fmla="*/ 6490 h 86577"/>
                  <a:gd name="connsiteX27" fmla="*/ 71828 w 100441"/>
                  <a:gd name="connsiteY27" fmla="*/ 6195 h 86577"/>
                  <a:gd name="connsiteX28" fmla="*/ 70206 w 100441"/>
                  <a:gd name="connsiteY28" fmla="*/ 5605 h 86577"/>
                  <a:gd name="connsiteX29" fmla="*/ 68436 w 100441"/>
                  <a:gd name="connsiteY29" fmla="*/ 5015 h 86577"/>
                  <a:gd name="connsiteX30" fmla="*/ 66519 w 100441"/>
                  <a:gd name="connsiteY30" fmla="*/ 4572 h 86577"/>
                  <a:gd name="connsiteX31" fmla="*/ 64749 w 100441"/>
                  <a:gd name="connsiteY31" fmla="*/ 4572 h 86577"/>
                  <a:gd name="connsiteX32" fmla="*/ 62684 w 100441"/>
                  <a:gd name="connsiteY32" fmla="*/ 5015 h 86577"/>
                  <a:gd name="connsiteX33" fmla="*/ 58997 w 100441"/>
                  <a:gd name="connsiteY33" fmla="*/ 4277 h 86577"/>
                  <a:gd name="connsiteX34" fmla="*/ 57817 w 100441"/>
                  <a:gd name="connsiteY34" fmla="*/ 5310 h 86577"/>
                  <a:gd name="connsiteX35" fmla="*/ 55899 w 100441"/>
                  <a:gd name="connsiteY35" fmla="*/ 6490 h 86577"/>
                  <a:gd name="connsiteX36" fmla="*/ 54277 w 100441"/>
                  <a:gd name="connsiteY36" fmla="*/ 6342 h 86577"/>
                  <a:gd name="connsiteX37" fmla="*/ 51032 w 100441"/>
                  <a:gd name="connsiteY37" fmla="*/ 3835 h 86577"/>
                  <a:gd name="connsiteX38" fmla="*/ 50000 w 100441"/>
                  <a:gd name="connsiteY38" fmla="*/ 3687 h 86577"/>
                  <a:gd name="connsiteX39" fmla="*/ 47197 w 100441"/>
                  <a:gd name="connsiteY39" fmla="*/ 5015 h 86577"/>
                  <a:gd name="connsiteX40" fmla="*/ 46165 w 100441"/>
                  <a:gd name="connsiteY40" fmla="*/ 5015 h 86577"/>
                  <a:gd name="connsiteX41" fmla="*/ 45280 w 100441"/>
                  <a:gd name="connsiteY41" fmla="*/ 4572 h 86577"/>
                  <a:gd name="connsiteX42" fmla="*/ 41445 w 100441"/>
                  <a:gd name="connsiteY42" fmla="*/ 3687 h 86577"/>
                  <a:gd name="connsiteX43" fmla="*/ 39675 w 100441"/>
                  <a:gd name="connsiteY43" fmla="*/ 3392 h 86577"/>
                  <a:gd name="connsiteX44" fmla="*/ 38495 w 100441"/>
                  <a:gd name="connsiteY44" fmla="*/ 3835 h 86577"/>
                  <a:gd name="connsiteX45" fmla="*/ 36283 w 100441"/>
                  <a:gd name="connsiteY45" fmla="*/ 3392 h 86577"/>
                  <a:gd name="connsiteX46" fmla="*/ 30826 w 100441"/>
                  <a:gd name="connsiteY46" fmla="*/ 0 h 86577"/>
                  <a:gd name="connsiteX47" fmla="*/ 27581 w 100441"/>
                  <a:gd name="connsiteY47" fmla="*/ 2507 h 86577"/>
                  <a:gd name="connsiteX48" fmla="*/ 20796 w 100441"/>
                  <a:gd name="connsiteY48" fmla="*/ 1917 h 86577"/>
                  <a:gd name="connsiteX49" fmla="*/ 18731 w 100441"/>
                  <a:gd name="connsiteY49" fmla="*/ 3687 h 86577"/>
                  <a:gd name="connsiteX50" fmla="*/ 16372 w 100441"/>
                  <a:gd name="connsiteY50" fmla="*/ 7080 h 86577"/>
                  <a:gd name="connsiteX51" fmla="*/ 14454 w 100441"/>
                  <a:gd name="connsiteY51" fmla="*/ 8702 h 86577"/>
                  <a:gd name="connsiteX52" fmla="*/ 12832 w 100441"/>
                  <a:gd name="connsiteY52" fmla="*/ 8112 h 86577"/>
                  <a:gd name="connsiteX53" fmla="*/ 10914 w 100441"/>
                  <a:gd name="connsiteY53" fmla="*/ 6637 h 86577"/>
                  <a:gd name="connsiteX54" fmla="*/ 7669 w 100441"/>
                  <a:gd name="connsiteY54" fmla="*/ 2802 h 86577"/>
                  <a:gd name="connsiteX55" fmla="*/ 5900 w 100441"/>
                  <a:gd name="connsiteY55" fmla="*/ 2065 h 86577"/>
                  <a:gd name="connsiteX56" fmla="*/ 3982 w 100441"/>
                  <a:gd name="connsiteY56" fmla="*/ 1917 h 86577"/>
                  <a:gd name="connsiteX57" fmla="*/ 2212 w 100441"/>
                  <a:gd name="connsiteY57" fmla="*/ 2360 h 86577"/>
                  <a:gd name="connsiteX58" fmla="*/ 1327 w 100441"/>
                  <a:gd name="connsiteY58" fmla="*/ 3097 h 86577"/>
                  <a:gd name="connsiteX59" fmla="*/ 590 w 100441"/>
                  <a:gd name="connsiteY59" fmla="*/ 8702 h 86577"/>
                  <a:gd name="connsiteX60" fmla="*/ 0 w 100441"/>
                  <a:gd name="connsiteY60" fmla="*/ 13569 h 86577"/>
                  <a:gd name="connsiteX61" fmla="*/ 0 w 100441"/>
                  <a:gd name="connsiteY61" fmla="*/ 16519 h 86577"/>
                  <a:gd name="connsiteX62" fmla="*/ 3687 w 100441"/>
                  <a:gd name="connsiteY62" fmla="*/ 19174 h 86577"/>
                  <a:gd name="connsiteX63" fmla="*/ 8112 w 100441"/>
                  <a:gd name="connsiteY63" fmla="*/ 23746 h 86577"/>
                  <a:gd name="connsiteX64" fmla="*/ 9587 w 100441"/>
                  <a:gd name="connsiteY64" fmla="*/ 24336 h 86577"/>
                  <a:gd name="connsiteX65" fmla="*/ 10325 w 100441"/>
                  <a:gd name="connsiteY65" fmla="*/ 25811 h 86577"/>
                  <a:gd name="connsiteX66" fmla="*/ 11357 w 100441"/>
                  <a:gd name="connsiteY66" fmla="*/ 29793 h 86577"/>
                  <a:gd name="connsiteX67" fmla="*/ 12389 w 100441"/>
                  <a:gd name="connsiteY67" fmla="*/ 34070 h 86577"/>
                  <a:gd name="connsiteX68" fmla="*/ 14749 w 100441"/>
                  <a:gd name="connsiteY68" fmla="*/ 37020 h 86577"/>
                  <a:gd name="connsiteX69" fmla="*/ 16667 w 100441"/>
                  <a:gd name="connsiteY69" fmla="*/ 39085 h 86577"/>
                  <a:gd name="connsiteX70" fmla="*/ 19174 w 100441"/>
                  <a:gd name="connsiteY70" fmla="*/ 40855 h 86577"/>
                  <a:gd name="connsiteX71" fmla="*/ 22271 w 100441"/>
                  <a:gd name="connsiteY71" fmla="*/ 43805 h 86577"/>
                  <a:gd name="connsiteX72" fmla="*/ 24778 w 100441"/>
                  <a:gd name="connsiteY72" fmla="*/ 46902 h 86577"/>
                  <a:gd name="connsiteX73" fmla="*/ 25516 w 100441"/>
                  <a:gd name="connsiteY73" fmla="*/ 48082 h 86577"/>
                  <a:gd name="connsiteX74" fmla="*/ 30383 w 100441"/>
                  <a:gd name="connsiteY74" fmla="*/ 52212 h 86577"/>
                  <a:gd name="connsiteX75" fmla="*/ 35251 w 100441"/>
                  <a:gd name="connsiteY75" fmla="*/ 56342 h 86577"/>
                  <a:gd name="connsiteX76" fmla="*/ 39528 w 100441"/>
                  <a:gd name="connsiteY76" fmla="*/ 57817 h 86577"/>
                  <a:gd name="connsiteX77" fmla="*/ 40118 w 100441"/>
                  <a:gd name="connsiteY77" fmla="*/ 58702 h 86577"/>
                  <a:gd name="connsiteX78" fmla="*/ 40118 w 100441"/>
                  <a:gd name="connsiteY78" fmla="*/ 61799 h 86577"/>
                  <a:gd name="connsiteX79" fmla="*/ 40708 w 100441"/>
                  <a:gd name="connsiteY79" fmla="*/ 63126 h 86577"/>
                  <a:gd name="connsiteX80" fmla="*/ 43510 w 100441"/>
                  <a:gd name="connsiteY80" fmla="*/ 66519 h 86577"/>
                  <a:gd name="connsiteX81" fmla="*/ 49262 w 100441"/>
                  <a:gd name="connsiteY81" fmla="*/ 71386 h 86577"/>
                  <a:gd name="connsiteX82" fmla="*/ 50000 w 100441"/>
                  <a:gd name="connsiteY82" fmla="*/ 72566 h 86577"/>
                  <a:gd name="connsiteX83" fmla="*/ 50147 w 100441"/>
                  <a:gd name="connsiteY83" fmla="*/ 73303 h 86577"/>
                  <a:gd name="connsiteX84" fmla="*/ 49852 w 100441"/>
                  <a:gd name="connsiteY84" fmla="*/ 74041 h 86577"/>
                  <a:gd name="connsiteX85" fmla="*/ 48229 w 100441"/>
                  <a:gd name="connsiteY85" fmla="*/ 74631 h 86577"/>
                  <a:gd name="connsiteX86" fmla="*/ 50442 w 100441"/>
                  <a:gd name="connsiteY86" fmla="*/ 75958 h 86577"/>
                  <a:gd name="connsiteX87" fmla="*/ 52359 w 100441"/>
                  <a:gd name="connsiteY87" fmla="*/ 75368 h 86577"/>
                  <a:gd name="connsiteX88" fmla="*/ 53982 w 100441"/>
                  <a:gd name="connsiteY88" fmla="*/ 75811 h 86577"/>
                  <a:gd name="connsiteX89" fmla="*/ 55014 w 100441"/>
                  <a:gd name="connsiteY89" fmla="*/ 77580 h 86577"/>
                  <a:gd name="connsiteX90" fmla="*/ 56932 w 100441"/>
                  <a:gd name="connsiteY90" fmla="*/ 78760 h 86577"/>
                  <a:gd name="connsiteX91" fmla="*/ 60324 w 100441"/>
                  <a:gd name="connsiteY91" fmla="*/ 80973 h 86577"/>
                  <a:gd name="connsiteX92" fmla="*/ 62389 w 100441"/>
                  <a:gd name="connsiteY92" fmla="*/ 82448 h 86577"/>
                  <a:gd name="connsiteX93" fmla="*/ 67108 w 100441"/>
                  <a:gd name="connsiteY93" fmla="*/ 85397 h 86577"/>
                  <a:gd name="connsiteX94" fmla="*/ 68141 w 100441"/>
                  <a:gd name="connsiteY94" fmla="*/ 85840 h 86577"/>
                  <a:gd name="connsiteX95" fmla="*/ 70501 w 100441"/>
                  <a:gd name="connsiteY95" fmla="*/ 86577 h 86577"/>
                  <a:gd name="connsiteX96" fmla="*/ 70943 w 100441"/>
                  <a:gd name="connsiteY96" fmla="*/ 86430 h 86577"/>
                  <a:gd name="connsiteX97" fmla="*/ 71681 w 100441"/>
                  <a:gd name="connsiteY97" fmla="*/ 85987 h 86577"/>
                  <a:gd name="connsiteX98" fmla="*/ 73156 w 100441"/>
                  <a:gd name="connsiteY98" fmla="*/ 84660 h 86577"/>
                  <a:gd name="connsiteX99" fmla="*/ 73451 w 100441"/>
                  <a:gd name="connsiteY99" fmla="*/ 84070 h 86577"/>
                  <a:gd name="connsiteX100" fmla="*/ 73303 w 100441"/>
                  <a:gd name="connsiteY100" fmla="*/ 83038 h 86577"/>
                  <a:gd name="connsiteX101" fmla="*/ 71238 w 100441"/>
                  <a:gd name="connsiteY101" fmla="*/ 79793 h 86577"/>
                  <a:gd name="connsiteX102" fmla="*/ 70943 w 100441"/>
                  <a:gd name="connsiteY102" fmla="*/ 77728 h 86577"/>
                  <a:gd name="connsiteX103" fmla="*/ 70648 w 100441"/>
                  <a:gd name="connsiteY103" fmla="*/ 73746 h 86577"/>
                  <a:gd name="connsiteX104" fmla="*/ 71091 w 100441"/>
                  <a:gd name="connsiteY104" fmla="*/ 72861 h 86577"/>
                  <a:gd name="connsiteX105" fmla="*/ 71828 w 100441"/>
                  <a:gd name="connsiteY105" fmla="*/ 72418 h 86577"/>
                  <a:gd name="connsiteX106" fmla="*/ 75368 w 100441"/>
                  <a:gd name="connsiteY106" fmla="*/ 71828 h 86577"/>
                  <a:gd name="connsiteX107" fmla="*/ 75368 w 100441"/>
                  <a:gd name="connsiteY107" fmla="*/ 68878 h 86577"/>
                  <a:gd name="connsiteX108" fmla="*/ 75515 w 100441"/>
                  <a:gd name="connsiteY108" fmla="*/ 67846 h 86577"/>
                  <a:gd name="connsiteX109" fmla="*/ 76253 w 100441"/>
                  <a:gd name="connsiteY109" fmla="*/ 66666 h 86577"/>
                  <a:gd name="connsiteX110" fmla="*/ 76696 w 100441"/>
                  <a:gd name="connsiteY110" fmla="*/ 65486 h 86577"/>
                  <a:gd name="connsiteX111" fmla="*/ 78760 w 100441"/>
                  <a:gd name="connsiteY111" fmla="*/ 63716 h 86577"/>
                  <a:gd name="connsiteX112" fmla="*/ 81415 w 100441"/>
                  <a:gd name="connsiteY112" fmla="*/ 61799 h 86577"/>
                  <a:gd name="connsiteX113" fmla="*/ 82448 w 100441"/>
                  <a:gd name="connsiteY113" fmla="*/ 61799 h 86577"/>
                  <a:gd name="connsiteX114" fmla="*/ 83480 w 100441"/>
                  <a:gd name="connsiteY114" fmla="*/ 61946 h 86577"/>
                  <a:gd name="connsiteX115" fmla="*/ 84660 w 100441"/>
                  <a:gd name="connsiteY115" fmla="*/ 63716 h 86577"/>
                  <a:gd name="connsiteX116" fmla="*/ 85987 w 100441"/>
                  <a:gd name="connsiteY116" fmla="*/ 63421 h 86577"/>
                  <a:gd name="connsiteX117" fmla="*/ 86135 w 100441"/>
                  <a:gd name="connsiteY117" fmla="*/ 61504 h 86577"/>
                  <a:gd name="connsiteX118" fmla="*/ 84513 w 100441"/>
                  <a:gd name="connsiteY118" fmla="*/ 58702 h 86577"/>
                  <a:gd name="connsiteX119" fmla="*/ 83628 w 100441"/>
                  <a:gd name="connsiteY119" fmla="*/ 57079 h 86577"/>
                  <a:gd name="connsiteX120" fmla="*/ 83923 w 100441"/>
                  <a:gd name="connsiteY120" fmla="*/ 56047 h 86577"/>
                  <a:gd name="connsiteX121" fmla="*/ 84513 w 100441"/>
                  <a:gd name="connsiteY121" fmla="*/ 55604 h 86577"/>
                  <a:gd name="connsiteX122" fmla="*/ 85987 w 100441"/>
                  <a:gd name="connsiteY122" fmla="*/ 55899 h 86577"/>
                  <a:gd name="connsiteX123" fmla="*/ 87315 w 100441"/>
                  <a:gd name="connsiteY123" fmla="*/ 56342 h 86577"/>
                  <a:gd name="connsiteX124" fmla="*/ 88200 w 100441"/>
                  <a:gd name="connsiteY124" fmla="*/ 56047 h 86577"/>
                  <a:gd name="connsiteX125" fmla="*/ 89527 w 100441"/>
                  <a:gd name="connsiteY125" fmla="*/ 55752 h 86577"/>
                  <a:gd name="connsiteX126" fmla="*/ 90265 w 100441"/>
                  <a:gd name="connsiteY126" fmla="*/ 55899 h 86577"/>
                  <a:gd name="connsiteX127" fmla="*/ 91887 w 100441"/>
                  <a:gd name="connsiteY127" fmla="*/ 54277 h 86577"/>
                  <a:gd name="connsiteX128" fmla="*/ 93067 w 100441"/>
                  <a:gd name="connsiteY128" fmla="*/ 53982 h 86577"/>
                  <a:gd name="connsiteX129" fmla="*/ 94690 w 100441"/>
                  <a:gd name="connsiteY129" fmla="*/ 53982 h 86577"/>
                  <a:gd name="connsiteX130" fmla="*/ 95722 w 100441"/>
                  <a:gd name="connsiteY130" fmla="*/ 54719 h 86577"/>
                  <a:gd name="connsiteX131" fmla="*/ 97049 w 100441"/>
                  <a:gd name="connsiteY131" fmla="*/ 54867 h 86577"/>
                  <a:gd name="connsiteX132" fmla="*/ 97787 w 100441"/>
                  <a:gd name="connsiteY132" fmla="*/ 53834 h 86577"/>
                  <a:gd name="connsiteX133" fmla="*/ 98229 w 100441"/>
                  <a:gd name="connsiteY133" fmla="*/ 52359 h 86577"/>
                  <a:gd name="connsiteX134" fmla="*/ 97934 w 100441"/>
                  <a:gd name="connsiteY134" fmla="*/ 50442 h 86577"/>
                  <a:gd name="connsiteX135" fmla="*/ 94690 w 100441"/>
                  <a:gd name="connsiteY135" fmla="*/ 46017 h 86577"/>
                  <a:gd name="connsiteX136" fmla="*/ 92034 w 100441"/>
                  <a:gd name="connsiteY136" fmla="*/ 42772 h 86577"/>
                  <a:gd name="connsiteX137" fmla="*/ 91592 w 100441"/>
                  <a:gd name="connsiteY137" fmla="*/ 42183 h 86577"/>
                  <a:gd name="connsiteX138" fmla="*/ 92182 w 100441"/>
                  <a:gd name="connsiteY138" fmla="*/ 41593 h 86577"/>
                  <a:gd name="connsiteX139" fmla="*/ 93215 w 100441"/>
                  <a:gd name="connsiteY139" fmla="*/ 41150 h 86577"/>
                  <a:gd name="connsiteX140" fmla="*/ 94247 w 100441"/>
                  <a:gd name="connsiteY140" fmla="*/ 41445 h 86577"/>
                  <a:gd name="connsiteX141" fmla="*/ 97049 w 100441"/>
                  <a:gd name="connsiteY141" fmla="*/ 41740 h 86577"/>
                  <a:gd name="connsiteX142" fmla="*/ 99557 w 100441"/>
                  <a:gd name="connsiteY142" fmla="*/ 41445 h 86577"/>
                  <a:gd name="connsiteX143" fmla="*/ 100442 w 100441"/>
                  <a:gd name="connsiteY143" fmla="*/ 40708 h 86577"/>
                  <a:gd name="connsiteX144" fmla="*/ 100442 w 100441"/>
                  <a:gd name="connsiteY144" fmla="*/ 39675 h 86577"/>
                  <a:gd name="connsiteX145" fmla="*/ 99557 w 100441"/>
                  <a:gd name="connsiteY145" fmla="*/ 38643 h 8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0441" h="86577">
                    <a:moveTo>
                      <a:pt x="99557" y="38643"/>
                    </a:moveTo>
                    <a:lnTo>
                      <a:pt x="96459" y="36135"/>
                    </a:lnTo>
                    <a:lnTo>
                      <a:pt x="94099" y="33776"/>
                    </a:lnTo>
                    <a:lnTo>
                      <a:pt x="91297" y="32006"/>
                    </a:lnTo>
                    <a:lnTo>
                      <a:pt x="89232" y="31268"/>
                    </a:lnTo>
                    <a:lnTo>
                      <a:pt x="88642" y="30383"/>
                    </a:lnTo>
                    <a:lnTo>
                      <a:pt x="88347" y="29498"/>
                    </a:lnTo>
                    <a:lnTo>
                      <a:pt x="88642" y="27728"/>
                    </a:lnTo>
                    <a:lnTo>
                      <a:pt x="88642" y="25516"/>
                    </a:lnTo>
                    <a:lnTo>
                      <a:pt x="89232" y="24189"/>
                    </a:lnTo>
                    <a:lnTo>
                      <a:pt x="91149" y="21534"/>
                    </a:lnTo>
                    <a:lnTo>
                      <a:pt x="92919" y="18731"/>
                    </a:lnTo>
                    <a:lnTo>
                      <a:pt x="93952" y="15929"/>
                    </a:lnTo>
                    <a:lnTo>
                      <a:pt x="94542" y="13422"/>
                    </a:lnTo>
                    <a:lnTo>
                      <a:pt x="94394" y="12832"/>
                    </a:lnTo>
                    <a:lnTo>
                      <a:pt x="93362" y="12242"/>
                    </a:lnTo>
                    <a:lnTo>
                      <a:pt x="91445" y="11652"/>
                    </a:lnTo>
                    <a:lnTo>
                      <a:pt x="88642" y="12094"/>
                    </a:lnTo>
                    <a:lnTo>
                      <a:pt x="86282" y="13127"/>
                    </a:lnTo>
                    <a:lnTo>
                      <a:pt x="85398" y="13127"/>
                    </a:lnTo>
                    <a:lnTo>
                      <a:pt x="83775" y="13274"/>
                    </a:lnTo>
                    <a:lnTo>
                      <a:pt x="80973" y="12684"/>
                    </a:lnTo>
                    <a:lnTo>
                      <a:pt x="79645" y="11652"/>
                    </a:lnTo>
                    <a:lnTo>
                      <a:pt x="79498" y="10619"/>
                    </a:lnTo>
                    <a:lnTo>
                      <a:pt x="79498" y="9587"/>
                    </a:lnTo>
                    <a:lnTo>
                      <a:pt x="78613" y="8112"/>
                    </a:lnTo>
                    <a:lnTo>
                      <a:pt x="76400" y="6490"/>
                    </a:lnTo>
                    <a:lnTo>
                      <a:pt x="71828" y="6195"/>
                    </a:lnTo>
                    <a:lnTo>
                      <a:pt x="70206" y="5605"/>
                    </a:lnTo>
                    <a:lnTo>
                      <a:pt x="68436" y="5015"/>
                    </a:lnTo>
                    <a:lnTo>
                      <a:pt x="66519" y="4572"/>
                    </a:lnTo>
                    <a:lnTo>
                      <a:pt x="64749" y="4572"/>
                    </a:lnTo>
                    <a:lnTo>
                      <a:pt x="62684" y="5015"/>
                    </a:lnTo>
                    <a:lnTo>
                      <a:pt x="58997" y="4277"/>
                    </a:lnTo>
                    <a:lnTo>
                      <a:pt x="57817" y="5310"/>
                    </a:lnTo>
                    <a:lnTo>
                      <a:pt x="55899" y="6490"/>
                    </a:lnTo>
                    <a:lnTo>
                      <a:pt x="54277" y="6342"/>
                    </a:lnTo>
                    <a:lnTo>
                      <a:pt x="51032" y="3835"/>
                    </a:lnTo>
                    <a:lnTo>
                      <a:pt x="50000" y="3687"/>
                    </a:lnTo>
                    <a:lnTo>
                      <a:pt x="47197" y="5015"/>
                    </a:lnTo>
                    <a:lnTo>
                      <a:pt x="46165" y="5015"/>
                    </a:lnTo>
                    <a:lnTo>
                      <a:pt x="45280" y="4572"/>
                    </a:lnTo>
                    <a:lnTo>
                      <a:pt x="41445" y="3687"/>
                    </a:lnTo>
                    <a:lnTo>
                      <a:pt x="39675" y="3392"/>
                    </a:lnTo>
                    <a:lnTo>
                      <a:pt x="38495" y="3835"/>
                    </a:lnTo>
                    <a:lnTo>
                      <a:pt x="36283" y="3392"/>
                    </a:lnTo>
                    <a:lnTo>
                      <a:pt x="30826" y="0"/>
                    </a:lnTo>
                    <a:lnTo>
                      <a:pt x="27581" y="2507"/>
                    </a:lnTo>
                    <a:lnTo>
                      <a:pt x="20796" y="1917"/>
                    </a:lnTo>
                    <a:lnTo>
                      <a:pt x="18731" y="3687"/>
                    </a:lnTo>
                    <a:lnTo>
                      <a:pt x="16372" y="7080"/>
                    </a:lnTo>
                    <a:lnTo>
                      <a:pt x="14454" y="8702"/>
                    </a:lnTo>
                    <a:lnTo>
                      <a:pt x="12832" y="8112"/>
                    </a:lnTo>
                    <a:lnTo>
                      <a:pt x="10914" y="6637"/>
                    </a:lnTo>
                    <a:lnTo>
                      <a:pt x="7669" y="2802"/>
                    </a:lnTo>
                    <a:lnTo>
                      <a:pt x="5900" y="2065"/>
                    </a:lnTo>
                    <a:lnTo>
                      <a:pt x="3982" y="1917"/>
                    </a:lnTo>
                    <a:lnTo>
                      <a:pt x="2212" y="2360"/>
                    </a:lnTo>
                    <a:lnTo>
                      <a:pt x="1327" y="3097"/>
                    </a:lnTo>
                    <a:lnTo>
                      <a:pt x="590" y="8702"/>
                    </a:lnTo>
                    <a:lnTo>
                      <a:pt x="0" y="13569"/>
                    </a:lnTo>
                    <a:lnTo>
                      <a:pt x="0" y="16519"/>
                    </a:lnTo>
                    <a:lnTo>
                      <a:pt x="3687" y="19174"/>
                    </a:lnTo>
                    <a:lnTo>
                      <a:pt x="8112" y="23746"/>
                    </a:lnTo>
                    <a:lnTo>
                      <a:pt x="9587" y="24336"/>
                    </a:lnTo>
                    <a:lnTo>
                      <a:pt x="10325" y="25811"/>
                    </a:lnTo>
                    <a:lnTo>
                      <a:pt x="11357" y="29793"/>
                    </a:lnTo>
                    <a:lnTo>
                      <a:pt x="12389" y="34070"/>
                    </a:lnTo>
                    <a:lnTo>
                      <a:pt x="14749" y="37020"/>
                    </a:lnTo>
                    <a:lnTo>
                      <a:pt x="16667" y="39085"/>
                    </a:lnTo>
                    <a:lnTo>
                      <a:pt x="19174" y="40855"/>
                    </a:lnTo>
                    <a:lnTo>
                      <a:pt x="22271" y="43805"/>
                    </a:lnTo>
                    <a:lnTo>
                      <a:pt x="24778" y="46902"/>
                    </a:lnTo>
                    <a:lnTo>
                      <a:pt x="25516" y="48082"/>
                    </a:lnTo>
                    <a:lnTo>
                      <a:pt x="30383" y="52212"/>
                    </a:lnTo>
                    <a:lnTo>
                      <a:pt x="35251" y="56342"/>
                    </a:lnTo>
                    <a:lnTo>
                      <a:pt x="39528" y="57817"/>
                    </a:lnTo>
                    <a:lnTo>
                      <a:pt x="40118" y="58702"/>
                    </a:lnTo>
                    <a:lnTo>
                      <a:pt x="40118" y="61799"/>
                    </a:lnTo>
                    <a:lnTo>
                      <a:pt x="40708" y="63126"/>
                    </a:lnTo>
                    <a:lnTo>
                      <a:pt x="43510" y="66519"/>
                    </a:lnTo>
                    <a:lnTo>
                      <a:pt x="49262" y="71386"/>
                    </a:lnTo>
                    <a:lnTo>
                      <a:pt x="50000" y="72566"/>
                    </a:lnTo>
                    <a:lnTo>
                      <a:pt x="50147" y="73303"/>
                    </a:lnTo>
                    <a:lnTo>
                      <a:pt x="49852" y="74041"/>
                    </a:lnTo>
                    <a:lnTo>
                      <a:pt x="48229" y="74631"/>
                    </a:lnTo>
                    <a:lnTo>
                      <a:pt x="50442" y="75958"/>
                    </a:lnTo>
                    <a:lnTo>
                      <a:pt x="52359" y="75368"/>
                    </a:lnTo>
                    <a:lnTo>
                      <a:pt x="53982" y="75811"/>
                    </a:lnTo>
                    <a:lnTo>
                      <a:pt x="55014" y="77580"/>
                    </a:lnTo>
                    <a:lnTo>
                      <a:pt x="56932" y="78760"/>
                    </a:lnTo>
                    <a:lnTo>
                      <a:pt x="60324" y="80973"/>
                    </a:lnTo>
                    <a:lnTo>
                      <a:pt x="62389" y="82448"/>
                    </a:lnTo>
                    <a:lnTo>
                      <a:pt x="67108" y="85397"/>
                    </a:lnTo>
                    <a:lnTo>
                      <a:pt x="68141" y="85840"/>
                    </a:lnTo>
                    <a:lnTo>
                      <a:pt x="70501" y="86577"/>
                    </a:lnTo>
                    <a:lnTo>
                      <a:pt x="70943" y="86430"/>
                    </a:lnTo>
                    <a:lnTo>
                      <a:pt x="71681" y="85987"/>
                    </a:lnTo>
                    <a:lnTo>
                      <a:pt x="73156" y="84660"/>
                    </a:lnTo>
                    <a:lnTo>
                      <a:pt x="73451" y="84070"/>
                    </a:lnTo>
                    <a:lnTo>
                      <a:pt x="73303" y="83038"/>
                    </a:lnTo>
                    <a:lnTo>
                      <a:pt x="71238" y="79793"/>
                    </a:lnTo>
                    <a:lnTo>
                      <a:pt x="70943" y="77728"/>
                    </a:lnTo>
                    <a:lnTo>
                      <a:pt x="70648" y="73746"/>
                    </a:lnTo>
                    <a:lnTo>
                      <a:pt x="71091" y="72861"/>
                    </a:lnTo>
                    <a:lnTo>
                      <a:pt x="71828" y="72418"/>
                    </a:lnTo>
                    <a:lnTo>
                      <a:pt x="75368" y="71828"/>
                    </a:lnTo>
                    <a:lnTo>
                      <a:pt x="75368" y="68878"/>
                    </a:lnTo>
                    <a:lnTo>
                      <a:pt x="75515" y="67846"/>
                    </a:lnTo>
                    <a:lnTo>
                      <a:pt x="76253" y="66666"/>
                    </a:lnTo>
                    <a:lnTo>
                      <a:pt x="76696" y="65486"/>
                    </a:lnTo>
                    <a:lnTo>
                      <a:pt x="78760" y="63716"/>
                    </a:lnTo>
                    <a:lnTo>
                      <a:pt x="81415" y="61799"/>
                    </a:lnTo>
                    <a:lnTo>
                      <a:pt x="82448" y="61799"/>
                    </a:lnTo>
                    <a:lnTo>
                      <a:pt x="83480" y="61946"/>
                    </a:lnTo>
                    <a:lnTo>
                      <a:pt x="84660" y="63716"/>
                    </a:lnTo>
                    <a:lnTo>
                      <a:pt x="85987" y="63421"/>
                    </a:lnTo>
                    <a:lnTo>
                      <a:pt x="86135" y="61504"/>
                    </a:lnTo>
                    <a:lnTo>
                      <a:pt x="84513" y="58702"/>
                    </a:lnTo>
                    <a:lnTo>
                      <a:pt x="83628" y="57079"/>
                    </a:lnTo>
                    <a:lnTo>
                      <a:pt x="83923" y="56047"/>
                    </a:lnTo>
                    <a:lnTo>
                      <a:pt x="84513" y="55604"/>
                    </a:lnTo>
                    <a:lnTo>
                      <a:pt x="85987" y="55899"/>
                    </a:lnTo>
                    <a:lnTo>
                      <a:pt x="87315" y="56342"/>
                    </a:lnTo>
                    <a:lnTo>
                      <a:pt x="88200" y="56047"/>
                    </a:lnTo>
                    <a:lnTo>
                      <a:pt x="89527" y="55752"/>
                    </a:lnTo>
                    <a:lnTo>
                      <a:pt x="90265" y="55899"/>
                    </a:lnTo>
                    <a:lnTo>
                      <a:pt x="91887" y="54277"/>
                    </a:lnTo>
                    <a:lnTo>
                      <a:pt x="93067" y="53982"/>
                    </a:lnTo>
                    <a:lnTo>
                      <a:pt x="94690" y="53982"/>
                    </a:lnTo>
                    <a:lnTo>
                      <a:pt x="95722" y="54719"/>
                    </a:lnTo>
                    <a:lnTo>
                      <a:pt x="97049" y="54867"/>
                    </a:lnTo>
                    <a:lnTo>
                      <a:pt x="97787" y="53834"/>
                    </a:lnTo>
                    <a:lnTo>
                      <a:pt x="98229" y="52359"/>
                    </a:lnTo>
                    <a:lnTo>
                      <a:pt x="97934" y="50442"/>
                    </a:lnTo>
                    <a:lnTo>
                      <a:pt x="94690" y="46017"/>
                    </a:lnTo>
                    <a:lnTo>
                      <a:pt x="92034" y="42772"/>
                    </a:lnTo>
                    <a:lnTo>
                      <a:pt x="91592" y="42183"/>
                    </a:lnTo>
                    <a:lnTo>
                      <a:pt x="92182" y="41593"/>
                    </a:lnTo>
                    <a:lnTo>
                      <a:pt x="93215" y="41150"/>
                    </a:lnTo>
                    <a:lnTo>
                      <a:pt x="94247" y="41445"/>
                    </a:lnTo>
                    <a:lnTo>
                      <a:pt x="97049" y="41740"/>
                    </a:lnTo>
                    <a:lnTo>
                      <a:pt x="99557" y="41445"/>
                    </a:lnTo>
                    <a:lnTo>
                      <a:pt x="100442" y="40708"/>
                    </a:lnTo>
                    <a:lnTo>
                      <a:pt x="100442" y="39675"/>
                    </a:lnTo>
                    <a:lnTo>
                      <a:pt x="99557" y="38643"/>
                    </a:lnTo>
                    <a:close/>
                  </a:path>
                </a:pathLst>
              </a:custGeom>
              <a:grpFill/>
              <a:ln w="3175" cap="flat">
                <a:solidFill>
                  <a:schemeClr val="bg2">
                    <a:lumMod val="90000"/>
                  </a:schemeClr>
                </a:solidFill>
                <a:prstDash val="solid"/>
                <a:miter/>
              </a:ln>
            </p:spPr>
            <p:txBody>
              <a:bodyPr rtlCol="0" anchor="ctr"/>
              <a:lstStyle/>
              <a:p>
                <a:endParaRPr lang="en-GB"/>
              </a:p>
            </p:txBody>
          </p:sp>
          <p:sp>
            <p:nvSpPr>
              <p:cNvPr id="240" name="Freeform: Shape 239">
                <a:extLst>
                  <a:ext uri="{FF2B5EF4-FFF2-40B4-BE49-F238E27FC236}">
                    <a16:creationId xmlns:a16="http://schemas.microsoft.com/office/drawing/2014/main" id="{FCA42D27-57A1-B82F-4989-532ACCA27F95}"/>
                  </a:ext>
                </a:extLst>
              </p:cNvPr>
              <p:cNvSpPr/>
              <p:nvPr/>
            </p:nvSpPr>
            <p:spPr>
              <a:xfrm>
                <a:off x="6958381" y="3137936"/>
                <a:ext cx="144983" cy="107521"/>
              </a:xfrm>
              <a:custGeom>
                <a:avLst/>
                <a:gdLst>
                  <a:gd name="connsiteX0" fmla="*/ 144541 w 144983"/>
                  <a:gd name="connsiteY0" fmla="*/ 45575 h 107521"/>
                  <a:gd name="connsiteX1" fmla="*/ 143067 w 144983"/>
                  <a:gd name="connsiteY1" fmla="*/ 44100 h 107521"/>
                  <a:gd name="connsiteX2" fmla="*/ 141296 w 144983"/>
                  <a:gd name="connsiteY2" fmla="*/ 42772 h 107521"/>
                  <a:gd name="connsiteX3" fmla="*/ 139674 w 144983"/>
                  <a:gd name="connsiteY3" fmla="*/ 41887 h 107521"/>
                  <a:gd name="connsiteX4" fmla="*/ 136282 w 144983"/>
                  <a:gd name="connsiteY4" fmla="*/ 40560 h 107521"/>
                  <a:gd name="connsiteX5" fmla="*/ 132595 w 144983"/>
                  <a:gd name="connsiteY5" fmla="*/ 40560 h 107521"/>
                  <a:gd name="connsiteX6" fmla="*/ 130677 w 144983"/>
                  <a:gd name="connsiteY6" fmla="*/ 40265 h 107521"/>
                  <a:gd name="connsiteX7" fmla="*/ 129202 w 144983"/>
                  <a:gd name="connsiteY7" fmla="*/ 39528 h 107521"/>
                  <a:gd name="connsiteX8" fmla="*/ 124925 w 144983"/>
                  <a:gd name="connsiteY8" fmla="*/ 36135 h 107521"/>
                  <a:gd name="connsiteX9" fmla="*/ 122270 w 144983"/>
                  <a:gd name="connsiteY9" fmla="*/ 33480 h 107521"/>
                  <a:gd name="connsiteX10" fmla="*/ 116223 w 144983"/>
                  <a:gd name="connsiteY10" fmla="*/ 26401 h 107521"/>
                  <a:gd name="connsiteX11" fmla="*/ 114896 w 144983"/>
                  <a:gd name="connsiteY11" fmla="*/ 23599 h 107521"/>
                  <a:gd name="connsiteX12" fmla="*/ 114011 w 144983"/>
                  <a:gd name="connsiteY12" fmla="*/ 20501 h 107521"/>
                  <a:gd name="connsiteX13" fmla="*/ 113126 w 144983"/>
                  <a:gd name="connsiteY13" fmla="*/ 17846 h 107521"/>
                  <a:gd name="connsiteX14" fmla="*/ 111651 w 144983"/>
                  <a:gd name="connsiteY14" fmla="*/ 15634 h 107521"/>
                  <a:gd name="connsiteX15" fmla="*/ 105751 w 144983"/>
                  <a:gd name="connsiteY15" fmla="*/ 7669 h 107521"/>
                  <a:gd name="connsiteX16" fmla="*/ 101621 w 144983"/>
                  <a:gd name="connsiteY16" fmla="*/ 2802 h 107521"/>
                  <a:gd name="connsiteX17" fmla="*/ 99262 w 144983"/>
                  <a:gd name="connsiteY17" fmla="*/ 1032 h 107521"/>
                  <a:gd name="connsiteX18" fmla="*/ 97787 w 144983"/>
                  <a:gd name="connsiteY18" fmla="*/ 3097 h 107521"/>
                  <a:gd name="connsiteX19" fmla="*/ 95427 w 144983"/>
                  <a:gd name="connsiteY19" fmla="*/ 6785 h 107521"/>
                  <a:gd name="connsiteX20" fmla="*/ 94394 w 144983"/>
                  <a:gd name="connsiteY20" fmla="*/ 8702 h 107521"/>
                  <a:gd name="connsiteX21" fmla="*/ 91887 w 144983"/>
                  <a:gd name="connsiteY21" fmla="*/ 10472 h 107521"/>
                  <a:gd name="connsiteX22" fmla="*/ 87757 w 144983"/>
                  <a:gd name="connsiteY22" fmla="*/ 12389 h 107521"/>
                  <a:gd name="connsiteX23" fmla="*/ 85545 w 144983"/>
                  <a:gd name="connsiteY23" fmla="*/ 13274 h 107521"/>
                  <a:gd name="connsiteX24" fmla="*/ 83185 w 144983"/>
                  <a:gd name="connsiteY24" fmla="*/ 17109 h 107521"/>
                  <a:gd name="connsiteX25" fmla="*/ 80530 w 144983"/>
                  <a:gd name="connsiteY25" fmla="*/ 20944 h 107521"/>
                  <a:gd name="connsiteX26" fmla="*/ 78760 w 144983"/>
                  <a:gd name="connsiteY26" fmla="*/ 21386 h 107521"/>
                  <a:gd name="connsiteX27" fmla="*/ 73598 w 144983"/>
                  <a:gd name="connsiteY27" fmla="*/ 20796 h 107521"/>
                  <a:gd name="connsiteX28" fmla="*/ 71681 w 144983"/>
                  <a:gd name="connsiteY28" fmla="*/ 20501 h 107521"/>
                  <a:gd name="connsiteX29" fmla="*/ 66371 w 144983"/>
                  <a:gd name="connsiteY29" fmla="*/ 18879 h 107521"/>
                  <a:gd name="connsiteX30" fmla="*/ 64896 w 144983"/>
                  <a:gd name="connsiteY30" fmla="*/ 17846 h 107521"/>
                  <a:gd name="connsiteX31" fmla="*/ 63421 w 144983"/>
                  <a:gd name="connsiteY31" fmla="*/ 13422 h 107521"/>
                  <a:gd name="connsiteX32" fmla="*/ 61799 w 144983"/>
                  <a:gd name="connsiteY32" fmla="*/ 11504 h 107521"/>
                  <a:gd name="connsiteX33" fmla="*/ 59734 w 144983"/>
                  <a:gd name="connsiteY33" fmla="*/ 10324 h 107521"/>
                  <a:gd name="connsiteX34" fmla="*/ 58259 w 144983"/>
                  <a:gd name="connsiteY34" fmla="*/ 9292 h 107521"/>
                  <a:gd name="connsiteX35" fmla="*/ 57669 w 144983"/>
                  <a:gd name="connsiteY35" fmla="*/ 8259 h 107521"/>
                  <a:gd name="connsiteX36" fmla="*/ 56194 w 144983"/>
                  <a:gd name="connsiteY36" fmla="*/ 6785 h 107521"/>
                  <a:gd name="connsiteX37" fmla="*/ 53392 w 144983"/>
                  <a:gd name="connsiteY37" fmla="*/ 4572 h 107521"/>
                  <a:gd name="connsiteX38" fmla="*/ 51327 w 144983"/>
                  <a:gd name="connsiteY38" fmla="*/ 2360 h 107521"/>
                  <a:gd name="connsiteX39" fmla="*/ 49852 w 144983"/>
                  <a:gd name="connsiteY39" fmla="*/ 1770 h 107521"/>
                  <a:gd name="connsiteX40" fmla="*/ 47935 w 144983"/>
                  <a:gd name="connsiteY40" fmla="*/ 2507 h 107521"/>
                  <a:gd name="connsiteX41" fmla="*/ 46312 w 144983"/>
                  <a:gd name="connsiteY41" fmla="*/ 2507 h 107521"/>
                  <a:gd name="connsiteX42" fmla="*/ 45870 w 144983"/>
                  <a:gd name="connsiteY42" fmla="*/ 590 h 107521"/>
                  <a:gd name="connsiteX43" fmla="*/ 43068 w 144983"/>
                  <a:gd name="connsiteY43" fmla="*/ 0 h 107521"/>
                  <a:gd name="connsiteX44" fmla="*/ 42478 w 144983"/>
                  <a:gd name="connsiteY44" fmla="*/ 1180 h 107521"/>
                  <a:gd name="connsiteX45" fmla="*/ 41003 w 144983"/>
                  <a:gd name="connsiteY45" fmla="*/ 3245 h 107521"/>
                  <a:gd name="connsiteX46" fmla="*/ 39823 w 144983"/>
                  <a:gd name="connsiteY46" fmla="*/ 4277 h 107521"/>
                  <a:gd name="connsiteX47" fmla="*/ 38495 w 144983"/>
                  <a:gd name="connsiteY47" fmla="*/ 4277 h 107521"/>
                  <a:gd name="connsiteX48" fmla="*/ 37168 w 144983"/>
                  <a:gd name="connsiteY48" fmla="*/ 4867 h 107521"/>
                  <a:gd name="connsiteX49" fmla="*/ 36725 w 144983"/>
                  <a:gd name="connsiteY49" fmla="*/ 5900 h 107521"/>
                  <a:gd name="connsiteX50" fmla="*/ 36725 w 144983"/>
                  <a:gd name="connsiteY50" fmla="*/ 8259 h 107521"/>
                  <a:gd name="connsiteX51" fmla="*/ 37168 w 144983"/>
                  <a:gd name="connsiteY51" fmla="*/ 8702 h 107521"/>
                  <a:gd name="connsiteX52" fmla="*/ 38495 w 144983"/>
                  <a:gd name="connsiteY52" fmla="*/ 8997 h 107521"/>
                  <a:gd name="connsiteX53" fmla="*/ 39823 w 144983"/>
                  <a:gd name="connsiteY53" fmla="*/ 11947 h 107521"/>
                  <a:gd name="connsiteX54" fmla="*/ 41887 w 144983"/>
                  <a:gd name="connsiteY54" fmla="*/ 13422 h 107521"/>
                  <a:gd name="connsiteX55" fmla="*/ 45132 w 144983"/>
                  <a:gd name="connsiteY55" fmla="*/ 15044 h 107521"/>
                  <a:gd name="connsiteX56" fmla="*/ 48082 w 144983"/>
                  <a:gd name="connsiteY56" fmla="*/ 16962 h 107521"/>
                  <a:gd name="connsiteX57" fmla="*/ 49410 w 144983"/>
                  <a:gd name="connsiteY57" fmla="*/ 18731 h 107521"/>
                  <a:gd name="connsiteX58" fmla="*/ 49114 w 144983"/>
                  <a:gd name="connsiteY58" fmla="*/ 20059 h 107521"/>
                  <a:gd name="connsiteX59" fmla="*/ 48229 w 144983"/>
                  <a:gd name="connsiteY59" fmla="*/ 22714 h 107521"/>
                  <a:gd name="connsiteX60" fmla="*/ 45870 w 144983"/>
                  <a:gd name="connsiteY60" fmla="*/ 24926 h 107521"/>
                  <a:gd name="connsiteX61" fmla="*/ 43805 w 144983"/>
                  <a:gd name="connsiteY61" fmla="*/ 25516 h 107521"/>
                  <a:gd name="connsiteX62" fmla="*/ 43068 w 144983"/>
                  <a:gd name="connsiteY62" fmla="*/ 25516 h 107521"/>
                  <a:gd name="connsiteX63" fmla="*/ 41740 w 144983"/>
                  <a:gd name="connsiteY63" fmla="*/ 24631 h 107521"/>
                  <a:gd name="connsiteX64" fmla="*/ 39085 w 144983"/>
                  <a:gd name="connsiteY64" fmla="*/ 22861 h 107521"/>
                  <a:gd name="connsiteX65" fmla="*/ 36283 w 144983"/>
                  <a:gd name="connsiteY65" fmla="*/ 21534 h 107521"/>
                  <a:gd name="connsiteX66" fmla="*/ 34070 w 144983"/>
                  <a:gd name="connsiteY66" fmla="*/ 21976 h 107521"/>
                  <a:gd name="connsiteX67" fmla="*/ 32595 w 144983"/>
                  <a:gd name="connsiteY67" fmla="*/ 22419 h 107521"/>
                  <a:gd name="connsiteX68" fmla="*/ 29793 w 144983"/>
                  <a:gd name="connsiteY68" fmla="*/ 21829 h 107521"/>
                  <a:gd name="connsiteX69" fmla="*/ 26401 w 144983"/>
                  <a:gd name="connsiteY69" fmla="*/ 20649 h 107521"/>
                  <a:gd name="connsiteX70" fmla="*/ 24631 w 144983"/>
                  <a:gd name="connsiteY70" fmla="*/ 19469 h 107521"/>
                  <a:gd name="connsiteX71" fmla="*/ 23894 w 144983"/>
                  <a:gd name="connsiteY71" fmla="*/ 18584 h 107521"/>
                  <a:gd name="connsiteX72" fmla="*/ 24484 w 144983"/>
                  <a:gd name="connsiteY72" fmla="*/ 17109 h 107521"/>
                  <a:gd name="connsiteX73" fmla="*/ 16814 w 144983"/>
                  <a:gd name="connsiteY73" fmla="*/ 14454 h 107521"/>
                  <a:gd name="connsiteX74" fmla="*/ 13126 w 144983"/>
                  <a:gd name="connsiteY74" fmla="*/ 13717 h 107521"/>
                  <a:gd name="connsiteX75" fmla="*/ 11504 w 144983"/>
                  <a:gd name="connsiteY75" fmla="*/ 14602 h 107521"/>
                  <a:gd name="connsiteX76" fmla="*/ 5900 w 144983"/>
                  <a:gd name="connsiteY76" fmla="*/ 18731 h 107521"/>
                  <a:gd name="connsiteX77" fmla="*/ 6490 w 144983"/>
                  <a:gd name="connsiteY77" fmla="*/ 20206 h 107521"/>
                  <a:gd name="connsiteX78" fmla="*/ 8112 w 144983"/>
                  <a:gd name="connsiteY78" fmla="*/ 21829 h 107521"/>
                  <a:gd name="connsiteX79" fmla="*/ 9882 w 144983"/>
                  <a:gd name="connsiteY79" fmla="*/ 22419 h 107521"/>
                  <a:gd name="connsiteX80" fmla="*/ 10767 w 144983"/>
                  <a:gd name="connsiteY80" fmla="*/ 23304 h 107521"/>
                  <a:gd name="connsiteX81" fmla="*/ 10767 w 144983"/>
                  <a:gd name="connsiteY81" fmla="*/ 23894 h 107521"/>
                  <a:gd name="connsiteX82" fmla="*/ 7669 w 144983"/>
                  <a:gd name="connsiteY82" fmla="*/ 24631 h 107521"/>
                  <a:gd name="connsiteX83" fmla="*/ 7669 w 144983"/>
                  <a:gd name="connsiteY83" fmla="*/ 25369 h 107521"/>
                  <a:gd name="connsiteX84" fmla="*/ 8554 w 144983"/>
                  <a:gd name="connsiteY84" fmla="*/ 25369 h 107521"/>
                  <a:gd name="connsiteX85" fmla="*/ 12979 w 144983"/>
                  <a:gd name="connsiteY85" fmla="*/ 27581 h 107521"/>
                  <a:gd name="connsiteX86" fmla="*/ 15486 w 144983"/>
                  <a:gd name="connsiteY86" fmla="*/ 27581 h 107521"/>
                  <a:gd name="connsiteX87" fmla="*/ 16814 w 144983"/>
                  <a:gd name="connsiteY87" fmla="*/ 28171 h 107521"/>
                  <a:gd name="connsiteX88" fmla="*/ 17404 w 144983"/>
                  <a:gd name="connsiteY88" fmla="*/ 29351 h 107521"/>
                  <a:gd name="connsiteX89" fmla="*/ 19469 w 144983"/>
                  <a:gd name="connsiteY89" fmla="*/ 30973 h 107521"/>
                  <a:gd name="connsiteX90" fmla="*/ 21091 w 144983"/>
                  <a:gd name="connsiteY90" fmla="*/ 32448 h 107521"/>
                  <a:gd name="connsiteX91" fmla="*/ 21091 w 144983"/>
                  <a:gd name="connsiteY91" fmla="*/ 33776 h 107521"/>
                  <a:gd name="connsiteX92" fmla="*/ 16224 w 144983"/>
                  <a:gd name="connsiteY92" fmla="*/ 36725 h 107521"/>
                  <a:gd name="connsiteX93" fmla="*/ 15634 w 144983"/>
                  <a:gd name="connsiteY93" fmla="*/ 37758 h 107521"/>
                  <a:gd name="connsiteX94" fmla="*/ 15634 w 144983"/>
                  <a:gd name="connsiteY94" fmla="*/ 38790 h 107521"/>
                  <a:gd name="connsiteX95" fmla="*/ 17551 w 144983"/>
                  <a:gd name="connsiteY95" fmla="*/ 42035 h 107521"/>
                  <a:gd name="connsiteX96" fmla="*/ 20501 w 144983"/>
                  <a:gd name="connsiteY96" fmla="*/ 45575 h 107521"/>
                  <a:gd name="connsiteX97" fmla="*/ 24778 w 144983"/>
                  <a:gd name="connsiteY97" fmla="*/ 48230 h 107521"/>
                  <a:gd name="connsiteX98" fmla="*/ 30826 w 144983"/>
                  <a:gd name="connsiteY98" fmla="*/ 51179 h 107521"/>
                  <a:gd name="connsiteX99" fmla="*/ 30826 w 144983"/>
                  <a:gd name="connsiteY99" fmla="*/ 52949 h 107521"/>
                  <a:gd name="connsiteX100" fmla="*/ 29941 w 144983"/>
                  <a:gd name="connsiteY100" fmla="*/ 55162 h 107521"/>
                  <a:gd name="connsiteX101" fmla="*/ 29056 w 144983"/>
                  <a:gd name="connsiteY101" fmla="*/ 56637 h 107521"/>
                  <a:gd name="connsiteX102" fmla="*/ 28613 w 144983"/>
                  <a:gd name="connsiteY102" fmla="*/ 57669 h 107521"/>
                  <a:gd name="connsiteX103" fmla="*/ 27876 w 144983"/>
                  <a:gd name="connsiteY103" fmla="*/ 58112 h 107521"/>
                  <a:gd name="connsiteX104" fmla="*/ 21976 w 144983"/>
                  <a:gd name="connsiteY104" fmla="*/ 58112 h 107521"/>
                  <a:gd name="connsiteX105" fmla="*/ 21091 w 144983"/>
                  <a:gd name="connsiteY105" fmla="*/ 58407 h 107521"/>
                  <a:gd name="connsiteX106" fmla="*/ 20649 w 144983"/>
                  <a:gd name="connsiteY106" fmla="*/ 58849 h 107521"/>
                  <a:gd name="connsiteX107" fmla="*/ 20649 w 144983"/>
                  <a:gd name="connsiteY107" fmla="*/ 59144 h 107521"/>
                  <a:gd name="connsiteX108" fmla="*/ 22714 w 144983"/>
                  <a:gd name="connsiteY108" fmla="*/ 59734 h 107521"/>
                  <a:gd name="connsiteX109" fmla="*/ 26106 w 144983"/>
                  <a:gd name="connsiteY109" fmla="*/ 62094 h 107521"/>
                  <a:gd name="connsiteX110" fmla="*/ 28023 w 144983"/>
                  <a:gd name="connsiteY110" fmla="*/ 64306 h 107521"/>
                  <a:gd name="connsiteX111" fmla="*/ 30088 w 144983"/>
                  <a:gd name="connsiteY111" fmla="*/ 65339 h 107521"/>
                  <a:gd name="connsiteX112" fmla="*/ 32301 w 144983"/>
                  <a:gd name="connsiteY112" fmla="*/ 67109 h 107521"/>
                  <a:gd name="connsiteX113" fmla="*/ 34070 w 144983"/>
                  <a:gd name="connsiteY113" fmla="*/ 68731 h 107521"/>
                  <a:gd name="connsiteX114" fmla="*/ 36873 w 144983"/>
                  <a:gd name="connsiteY114" fmla="*/ 70943 h 107521"/>
                  <a:gd name="connsiteX115" fmla="*/ 39970 w 144983"/>
                  <a:gd name="connsiteY115" fmla="*/ 70206 h 107521"/>
                  <a:gd name="connsiteX116" fmla="*/ 44100 w 144983"/>
                  <a:gd name="connsiteY116" fmla="*/ 72123 h 107521"/>
                  <a:gd name="connsiteX117" fmla="*/ 44100 w 144983"/>
                  <a:gd name="connsiteY117" fmla="*/ 74631 h 107521"/>
                  <a:gd name="connsiteX118" fmla="*/ 41445 w 144983"/>
                  <a:gd name="connsiteY118" fmla="*/ 75958 h 107521"/>
                  <a:gd name="connsiteX119" fmla="*/ 41150 w 144983"/>
                  <a:gd name="connsiteY119" fmla="*/ 76548 h 107521"/>
                  <a:gd name="connsiteX120" fmla="*/ 41150 w 144983"/>
                  <a:gd name="connsiteY120" fmla="*/ 76990 h 107521"/>
                  <a:gd name="connsiteX121" fmla="*/ 41445 w 144983"/>
                  <a:gd name="connsiteY121" fmla="*/ 77580 h 107521"/>
                  <a:gd name="connsiteX122" fmla="*/ 42920 w 144983"/>
                  <a:gd name="connsiteY122" fmla="*/ 78613 h 107521"/>
                  <a:gd name="connsiteX123" fmla="*/ 44690 w 144983"/>
                  <a:gd name="connsiteY123" fmla="*/ 80088 h 107521"/>
                  <a:gd name="connsiteX124" fmla="*/ 46755 w 144983"/>
                  <a:gd name="connsiteY124" fmla="*/ 82300 h 107521"/>
                  <a:gd name="connsiteX125" fmla="*/ 45870 w 144983"/>
                  <a:gd name="connsiteY125" fmla="*/ 83038 h 107521"/>
                  <a:gd name="connsiteX126" fmla="*/ 42478 w 144983"/>
                  <a:gd name="connsiteY126" fmla="*/ 83038 h 107521"/>
                  <a:gd name="connsiteX127" fmla="*/ 41887 w 144983"/>
                  <a:gd name="connsiteY127" fmla="*/ 83332 h 107521"/>
                  <a:gd name="connsiteX128" fmla="*/ 41887 w 144983"/>
                  <a:gd name="connsiteY128" fmla="*/ 84070 h 107521"/>
                  <a:gd name="connsiteX129" fmla="*/ 43805 w 144983"/>
                  <a:gd name="connsiteY129" fmla="*/ 85840 h 107521"/>
                  <a:gd name="connsiteX130" fmla="*/ 44247 w 144983"/>
                  <a:gd name="connsiteY130" fmla="*/ 87167 h 107521"/>
                  <a:gd name="connsiteX131" fmla="*/ 44247 w 144983"/>
                  <a:gd name="connsiteY131" fmla="*/ 92182 h 107521"/>
                  <a:gd name="connsiteX132" fmla="*/ 46017 w 144983"/>
                  <a:gd name="connsiteY132" fmla="*/ 92182 h 107521"/>
                  <a:gd name="connsiteX133" fmla="*/ 51917 w 144983"/>
                  <a:gd name="connsiteY133" fmla="*/ 86725 h 107521"/>
                  <a:gd name="connsiteX134" fmla="*/ 53687 w 144983"/>
                  <a:gd name="connsiteY134" fmla="*/ 84807 h 107521"/>
                  <a:gd name="connsiteX135" fmla="*/ 57227 w 144983"/>
                  <a:gd name="connsiteY135" fmla="*/ 83775 h 107521"/>
                  <a:gd name="connsiteX136" fmla="*/ 59291 w 144983"/>
                  <a:gd name="connsiteY136" fmla="*/ 81563 h 107521"/>
                  <a:gd name="connsiteX137" fmla="*/ 62536 w 144983"/>
                  <a:gd name="connsiteY137" fmla="*/ 78908 h 107521"/>
                  <a:gd name="connsiteX138" fmla="*/ 66519 w 144983"/>
                  <a:gd name="connsiteY138" fmla="*/ 76400 h 107521"/>
                  <a:gd name="connsiteX139" fmla="*/ 70058 w 144983"/>
                  <a:gd name="connsiteY139" fmla="*/ 74188 h 107521"/>
                  <a:gd name="connsiteX140" fmla="*/ 72861 w 144983"/>
                  <a:gd name="connsiteY140" fmla="*/ 72861 h 107521"/>
                  <a:gd name="connsiteX141" fmla="*/ 77875 w 144983"/>
                  <a:gd name="connsiteY141" fmla="*/ 69616 h 107521"/>
                  <a:gd name="connsiteX142" fmla="*/ 80973 w 144983"/>
                  <a:gd name="connsiteY142" fmla="*/ 68436 h 107521"/>
                  <a:gd name="connsiteX143" fmla="*/ 83628 w 144983"/>
                  <a:gd name="connsiteY143" fmla="*/ 68436 h 107521"/>
                  <a:gd name="connsiteX144" fmla="*/ 87610 w 144983"/>
                  <a:gd name="connsiteY144" fmla="*/ 72271 h 107521"/>
                  <a:gd name="connsiteX145" fmla="*/ 91002 w 144983"/>
                  <a:gd name="connsiteY145" fmla="*/ 75663 h 107521"/>
                  <a:gd name="connsiteX146" fmla="*/ 92034 w 144983"/>
                  <a:gd name="connsiteY146" fmla="*/ 77138 h 107521"/>
                  <a:gd name="connsiteX147" fmla="*/ 90265 w 144983"/>
                  <a:gd name="connsiteY147" fmla="*/ 78465 h 107521"/>
                  <a:gd name="connsiteX148" fmla="*/ 87167 w 144983"/>
                  <a:gd name="connsiteY148" fmla="*/ 79793 h 107521"/>
                  <a:gd name="connsiteX149" fmla="*/ 86577 w 144983"/>
                  <a:gd name="connsiteY149" fmla="*/ 80678 h 107521"/>
                  <a:gd name="connsiteX150" fmla="*/ 86577 w 144983"/>
                  <a:gd name="connsiteY150" fmla="*/ 83038 h 107521"/>
                  <a:gd name="connsiteX151" fmla="*/ 86872 w 144983"/>
                  <a:gd name="connsiteY151" fmla="*/ 83923 h 107521"/>
                  <a:gd name="connsiteX152" fmla="*/ 90707 w 144983"/>
                  <a:gd name="connsiteY152" fmla="*/ 86135 h 107521"/>
                  <a:gd name="connsiteX153" fmla="*/ 91149 w 144983"/>
                  <a:gd name="connsiteY153" fmla="*/ 87315 h 107521"/>
                  <a:gd name="connsiteX154" fmla="*/ 91149 w 144983"/>
                  <a:gd name="connsiteY154" fmla="*/ 88495 h 107521"/>
                  <a:gd name="connsiteX155" fmla="*/ 90707 w 144983"/>
                  <a:gd name="connsiteY155" fmla="*/ 89232 h 107521"/>
                  <a:gd name="connsiteX156" fmla="*/ 89822 w 144983"/>
                  <a:gd name="connsiteY156" fmla="*/ 89675 h 107521"/>
                  <a:gd name="connsiteX157" fmla="*/ 87167 w 144983"/>
                  <a:gd name="connsiteY157" fmla="*/ 90265 h 107521"/>
                  <a:gd name="connsiteX158" fmla="*/ 84807 w 144983"/>
                  <a:gd name="connsiteY158" fmla="*/ 91002 h 107521"/>
                  <a:gd name="connsiteX159" fmla="*/ 84070 w 144983"/>
                  <a:gd name="connsiteY159" fmla="*/ 91740 h 107521"/>
                  <a:gd name="connsiteX160" fmla="*/ 83332 w 144983"/>
                  <a:gd name="connsiteY160" fmla="*/ 92624 h 107521"/>
                  <a:gd name="connsiteX161" fmla="*/ 83332 w 144983"/>
                  <a:gd name="connsiteY161" fmla="*/ 93509 h 107521"/>
                  <a:gd name="connsiteX162" fmla="*/ 84070 w 144983"/>
                  <a:gd name="connsiteY162" fmla="*/ 94542 h 107521"/>
                  <a:gd name="connsiteX163" fmla="*/ 88790 w 144983"/>
                  <a:gd name="connsiteY163" fmla="*/ 97492 h 107521"/>
                  <a:gd name="connsiteX164" fmla="*/ 89380 w 144983"/>
                  <a:gd name="connsiteY164" fmla="*/ 98524 h 107521"/>
                  <a:gd name="connsiteX165" fmla="*/ 90265 w 144983"/>
                  <a:gd name="connsiteY165" fmla="*/ 99999 h 107521"/>
                  <a:gd name="connsiteX166" fmla="*/ 91445 w 144983"/>
                  <a:gd name="connsiteY166" fmla="*/ 100884 h 107521"/>
                  <a:gd name="connsiteX167" fmla="*/ 93362 w 144983"/>
                  <a:gd name="connsiteY167" fmla="*/ 101179 h 107521"/>
                  <a:gd name="connsiteX168" fmla="*/ 94247 w 144983"/>
                  <a:gd name="connsiteY168" fmla="*/ 101769 h 107521"/>
                  <a:gd name="connsiteX169" fmla="*/ 98819 w 144983"/>
                  <a:gd name="connsiteY169" fmla="*/ 107079 h 107521"/>
                  <a:gd name="connsiteX170" fmla="*/ 99999 w 144983"/>
                  <a:gd name="connsiteY170" fmla="*/ 107521 h 107521"/>
                  <a:gd name="connsiteX171" fmla="*/ 105309 w 144983"/>
                  <a:gd name="connsiteY171" fmla="*/ 106341 h 107521"/>
                  <a:gd name="connsiteX172" fmla="*/ 106046 w 144983"/>
                  <a:gd name="connsiteY172" fmla="*/ 106341 h 107521"/>
                  <a:gd name="connsiteX173" fmla="*/ 105604 w 144983"/>
                  <a:gd name="connsiteY173" fmla="*/ 94837 h 107521"/>
                  <a:gd name="connsiteX174" fmla="*/ 105604 w 144983"/>
                  <a:gd name="connsiteY174" fmla="*/ 94099 h 107521"/>
                  <a:gd name="connsiteX175" fmla="*/ 107521 w 144983"/>
                  <a:gd name="connsiteY175" fmla="*/ 90412 h 107521"/>
                  <a:gd name="connsiteX176" fmla="*/ 108406 w 144983"/>
                  <a:gd name="connsiteY176" fmla="*/ 86872 h 107521"/>
                  <a:gd name="connsiteX177" fmla="*/ 109734 w 144983"/>
                  <a:gd name="connsiteY177" fmla="*/ 85250 h 107521"/>
                  <a:gd name="connsiteX178" fmla="*/ 112241 w 144983"/>
                  <a:gd name="connsiteY178" fmla="*/ 86725 h 107521"/>
                  <a:gd name="connsiteX179" fmla="*/ 112241 w 144983"/>
                  <a:gd name="connsiteY179" fmla="*/ 88347 h 107521"/>
                  <a:gd name="connsiteX180" fmla="*/ 112536 w 144983"/>
                  <a:gd name="connsiteY180" fmla="*/ 89085 h 107521"/>
                  <a:gd name="connsiteX181" fmla="*/ 113716 w 144983"/>
                  <a:gd name="connsiteY181" fmla="*/ 88347 h 107521"/>
                  <a:gd name="connsiteX182" fmla="*/ 114601 w 144983"/>
                  <a:gd name="connsiteY182" fmla="*/ 87020 h 107521"/>
                  <a:gd name="connsiteX183" fmla="*/ 116370 w 144983"/>
                  <a:gd name="connsiteY183" fmla="*/ 80530 h 107521"/>
                  <a:gd name="connsiteX184" fmla="*/ 117698 w 144983"/>
                  <a:gd name="connsiteY184" fmla="*/ 79203 h 107521"/>
                  <a:gd name="connsiteX185" fmla="*/ 118730 w 144983"/>
                  <a:gd name="connsiteY185" fmla="*/ 78613 h 107521"/>
                  <a:gd name="connsiteX186" fmla="*/ 118730 w 144983"/>
                  <a:gd name="connsiteY186" fmla="*/ 77138 h 107521"/>
                  <a:gd name="connsiteX187" fmla="*/ 117845 w 144983"/>
                  <a:gd name="connsiteY187" fmla="*/ 74041 h 107521"/>
                  <a:gd name="connsiteX188" fmla="*/ 117845 w 144983"/>
                  <a:gd name="connsiteY188" fmla="*/ 70796 h 107521"/>
                  <a:gd name="connsiteX189" fmla="*/ 120205 w 144983"/>
                  <a:gd name="connsiteY189" fmla="*/ 63716 h 107521"/>
                  <a:gd name="connsiteX190" fmla="*/ 121828 w 144983"/>
                  <a:gd name="connsiteY190" fmla="*/ 56047 h 107521"/>
                  <a:gd name="connsiteX191" fmla="*/ 123745 w 144983"/>
                  <a:gd name="connsiteY191" fmla="*/ 52802 h 107521"/>
                  <a:gd name="connsiteX192" fmla="*/ 126843 w 144983"/>
                  <a:gd name="connsiteY192" fmla="*/ 51179 h 107521"/>
                  <a:gd name="connsiteX193" fmla="*/ 130087 w 144983"/>
                  <a:gd name="connsiteY193" fmla="*/ 50000 h 107521"/>
                  <a:gd name="connsiteX194" fmla="*/ 133332 w 144983"/>
                  <a:gd name="connsiteY194" fmla="*/ 49115 h 107521"/>
                  <a:gd name="connsiteX195" fmla="*/ 139232 w 144983"/>
                  <a:gd name="connsiteY195" fmla="*/ 49115 h 107521"/>
                  <a:gd name="connsiteX196" fmla="*/ 144984 w 144983"/>
                  <a:gd name="connsiteY196" fmla="*/ 50295 h 107521"/>
                  <a:gd name="connsiteX197" fmla="*/ 143509 w 144983"/>
                  <a:gd name="connsiteY197" fmla="*/ 46165 h 107521"/>
                  <a:gd name="connsiteX198" fmla="*/ 20354 w 144983"/>
                  <a:gd name="connsiteY198" fmla="*/ 39233 h 107521"/>
                  <a:gd name="connsiteX199" fmla="*/ 19321 w 144983"/>
                  <a:gd name="connsiteY199" fmla="*/ 39675 h 107521"/>
                  <a:gd name="connsiteX200" fmla="*/ 18436 w 144983"/>
                  <a:gd name="connsiteY200" fmla="*/ 39380 h 107521"/>
                  <a:gd name="connsiteX201" fmla="*/ 18436 w 144983"/>
                  <a:gd name="connsiteY201" fmla="*/ 38053 h 107521"/>
                  <a:gd name="connsiteX202" fmla="*/ 19174 w 144983"/>
                  <a:gd name="connsiteY202" fmla="*/ 37610 h 107521"/>
                  <a:gd name="connsiteX203" fmla="*/ 19911 w 144983"/>
                  <a:gd name="connsiteY203" fmla="*/ 37610 h 107521"/>
                  <a:gd name="connsiteX204" fmla="*/ 20649 w 144983"/>
                  <a:gd name="connsiteY204" fmla="*/ 38053 h 107521"/>
                  <a:gd name="connsiteX205" fmla="*/ 20354 w 144983"/>
                  <a:gd name="connsiteY205" fmla="*/ 39085 h 107521"/>
                  <a:gd name="connsiteX206" fmla="*/ 6047 w 144983"/>
                  <a:gd name="connsiteY206" fmla="*/ 26843 h 107521"/>
                  <a:gd name="connsiteX207" fmla="*/ 6637 w 144983"/>
                  <a:gd name="connsiteY207" fmla="*/ 26548 h 107521"/>
                  <a:gd name="connsiteX208" fmla="*/ 6637 w 144983"/>
                  <a:gd name="connsiteY208" fmla="*/ 24926 h 107521"/>
                  <a:gd name="connsiteX209" fmla="*/ 5900 w 144983"/>
                  <a:gd name="connsiteY209" fmla="*/ 24631 h 107521"/>
                  <a:gd name="connsiteX210" fmla="*/ 5015 w 144983"/>
                  <a:gd name="connsiteY210" fmla="*/ 24631 h 107521"/>
                  <a:gd name="connsiteX211" fmla="*/ 5015 w 144983"/>
                  <a:gd name="connsiteY211" fmla="*/ 26401 h 107521"/>
                  <a:gd name="connsiteX212" fmla="*/ 6047 w 144983"/>
                  <a:gd name="connsiteY212" fmla="*/ 26696 h 107521"/>
                  <a:gd name="connsiteX213" fmla="*/ 33333 w 144983"/>
                  <a:gd name="connsiteY213" fmla="*/ 88200 h 107521"/>
                  <a:gd name="connsiteX214" fmla="*/ 30826 w 144983"/>
                  <a:gd name="connsiteY214" fmla="*/ 83332 h 107521"/>
                  <a:gd name="connsiteX215" fmla="*/ 31563 w 144983"/>
                  <a:gd name="connsiteY215" fmla="*/ 81268 h 107521"/>
                  <a:gd name="connsiteX216" fmla="*/ 30236 w 144983"/>
                  <a:gd name="connsiteY216" fmla="*/ 80088 h 107521"/>
                  <a:gd name="connsiteX217" fmla="*/ 26991 w 144983"/>
                  <a:gd name="connsiteY217" fmla="*/ 78023 h 107521"/>
                  <a:gd name="connsiteX218" fmla="*/ 26106 w 144983"/>
                  <a:gd name="connsiteY218" fmla="*/ 77138 h 107521"/>
                  <a:gd name="connsiteX219" fmla="*/ 26548 w 144983"/>
                  <a:gd name="connsiteY219" fmla="*/ 75958 h 107521"/>
                  <a:gd name="connsiteX220" fmla="*/ 26844 w 144983"/>
                  <a:gd name="connsiteY220" fmla="*/ 73746 h 107521"/>
                  <a:gd name="connsiteX221" fmla="*/ 26548 w 144983"/>
                  <a:gd name="connsiteY221" fmla="*/ 71976 h 107521"/>
                  <a:gd name="connsiteX222" fmla="*/ 25663 w 144983"/>
                  <a:gd name="connsiteY222" fmla="*/ 71386 h 107521"/>
                  <a:gd name="connsiteX223" fmla="*/ 24041 w 144983"/>
                  <a:gd name="connsiteY223" fmla="*/ 71386 h 107521"/>
                  <a:gd name="connsiteX224" fmla="*/ 21976 w 144983"/>
                  <a:gd name="connsiteY224" fmla="*/ 71828 h 107521"/>
                  <a:gd name="connsiteX225" fmla="*/ 17994 w 144983"/>
                  <a:gd name="connsiteY225" fmla="*/ 73451 h 107521"/>
                  <a:gd name="connsiteX226" fmla="*/ 15192 w 144983"/>
                  <a:gd name="connsiteY226" fmla="*/ 72418 h 107521"/>
                  <a:gd name="connsiteX227" fmla="*/ 13569 w 144983"/>
                  <a:gd name="connsiteY227" fmla="*/ 71386 h 107521"/>
                  <a:gd name="connsiteX228" fmla="*/ 12684 w 144983"/>
                  <a:gd name="connsiteY228" fmla="*/ 70501 h 107521"/>
                  <a:gd name="connsiteX229" fmla="*/ 10619 w 144983"/>
                  <a:gd name="connsiteY229" fmla="*/ 71238 h 107521"/>
                  <a:gd name="connsiteX230" fmla="*/ 10177 w 144983"/>
                  <a:gd name="connsiteY230" fmla="*/ 70796 h 107521"/>
                  <a:gd name="connsiteX231" fmla="*/ 10177 w 144983"/>
                  <a:gd name="connsiteY231" fmla="*/ 68583 h 107521"/>
                  <a:gd name="connsiteX232" fmla="*/ 9439 w 144983"/>
                  <a:gd name="connsiteY232" fmla="*/ 67404 h 107521"/>
                  <a:gd name="connsiteX233" fmla="*/ 8112 w 144983"/>
                  <a:gd name="connsiteY233" fmla="*/ 65929 h 107521"/>
                  <a:gd name="connsiteX234" fmla="*/ 6932 w 144983"/>
                  <a:gd name="connsiteY234" fmla="*/ 65191 h 107521"/>
                  <a:gd name="connsiteX235" fmla="*/ 2655 w 144983"/>
                  <a:gd name="connsiteY235" fmla="*/ 66666 h 107521"/>
                  <a:gd name="connsiteX236" fmla="*/ 0 w 144983"/>
                  <a:gd name="connsiteY236" fmla="*/ 67109 h 107521"/>
                  <a:gd name="connsiteX237" fmla="*/ 442 w 144983"/>
                  <a:gd name="connsiteY237" fmla="*/ 67698 h 107521"/>
                  <a:gd name="connsiteX238" fmla="*/ 1327 w 144983"/>
                  <a:gd name="connsiteY238" fmla="*/ 68731 h 107521"/>
                  <a:gd name="connsiteX239" fmla="*/ 1917 w 144983"/>
                  <a:gd name="connsiteY239" fmla="*/ 69321 h 107521"/>
                  <a:gd name="connsiteX240" fmla="*/ 6195 w 144983"/>
                  <a:gd name="connsiteY240" fmla="*/ 75663 h 107521"/>
                  <a:gd name="connsiteX241" fmla="*/ 8112 w 144983"/>
                  <a:gd name="connsiteY241" fmla="*/ 77580 h 107521"/>
                  <a:gd name="connsiteX242" fmla="*/ 9144 w 144983"/>
                  <a:gd name="connsiteY242" fmla="*/ 79203 h 107521"/>
                  <a:gd name="connsiteX243" fmla="*/ 9882 w 144983"/>
                  <a:gd name="connsiteY243" fmla="*/ 80973 h 107521"/>
                  <a:gd name="connsiteX244" fmla="*/ 11209 w 144983"/>
                  <a:gd name="connsiteY244" fmla="*/ 82153 h 107521"/>
                  <a:gd name="connsiteX245" fmla="*/ 12979 w 144983"/>
                  <a:gd name="connsiteY245" fmla="*/ 82743 h 107521"/>
                  <a:gd name="connsiteX246" fmla="*/ 15044 w 144983"/>
                  <a:gd name="connsiteY246" fmla="*/ 84365 h 107521"/>
                  <a:gd name="connsiteX247" fmla="*/ 16519 w 144983"/>
                  <a:gd name="connsiteY247" fmla="*/ 85692 h 107521"/>
                  <a:gd name="connsiteX248" fmla="*/ 18879 w 144983"/>
                  <a:gd name="connsiteY248" fmla="*/ 88495 h 107521"/>
                  <a:gd name="connsiteX249" fmla="*/ 21386 w 144983"/>
                  <a:gd name="connsiteY249" fmla="*/ 89527 h 107521"/>
                  <a:gd name="connsiteX250" fmla="*/ 30383 w 144983"/>
                  <a:gd name="connsiteY250" fmla="*/ 91445 h 107521"/>
                  <a:gd name="connsiteX251" fmla="*/ 35398 w 144983"/>
                  <a:gd name="connsiteY251" fmla="*/ 92329 h 107521"/>
                  <a:gd name="connsiteX252" fmla="*/ 34365 w 144983"/>
                  <a:gd name="connsiteY252" fmla="*/ 89970 h 107521"/>
                  <a:gd name="connsiteX253" fmla="*/ 33480 w 144983"/>
                  <a:gd name="connsiteY253" fmla="*/ 88052 h 10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44983" h="107521">
                    <a:moveTo>
                      <a:pt x="144541" y="45575"/>
                    </a:moveTo>
                    <a:lnTo>
                      <a:pt x="143067" y="44100"/>
                    </a:lnTo>
                    <a:lnTo>
                      <a:pt x="141296" y="42772"/>
                    </a:lnTo>
                    <a:lnTo>
                      <a:pt x="139674" y="41887"/>
                    </a:lnTo>
                    <a:lnTo>
                      <a:pt x="136282" y="40560"/>
                    </a:lnTo>
                    <a:lnTo>
                      <a:pt x="132595" y="40560"/>
                    </a:lnTo>
                    <a:lnTo>
                      <a:pt x="130677" y="40265"/>
                    </a:lnTo>
                    <a:lnTo>
                      <a:pt x="129202" y="39528"/>
                    </a:lnTo>
                    <a:lnTo>
                      <a:pt x="124925" y="36135"/>
                    </a:lnTo>
                    <a:lnTo>
                      <a:pt x="122270" y="33480"/>
                    </a:lnTo>
                    <a:lnTo>
                      <a:pt x="116223" y="26401"/>
                    </a:lnTo>
                    <a:lnTo>
                      <a:pt x="114896" y="23599"/>
                    </a:lnTo>
                    <a:lnTo>
                      <a:pt x="114011" y="20501"/>
                    </a:lnTo>
                    <a:lnTo>
                      <a:pt x="113126" y="17846"/>
                    </a:lnTo>
                    <a:lnTo>
                      <a:pt x="111651" y="15634"/>
                    </a:lnTo>
                    <a:lnTo>
                      <a:pt x="105751" y="7669"/>
                    </a:lnTo>
                    <a:lnTo>
                      <a:pt x="101621" y="2802"/>
                    </a:lnTo>
                    <a:lnTo>
                      <a:pt x="99262" y="1032"/>
                    </a:lnTo>
                    <a:lnTo>
                      <a:pt x="97787" y="3097"/>
                    </a:lnTo>
                    <a:lnTo>
                      <a:pt x="95427" y="6785"/>
                    </a:lnTo>
                    <a:lnTo>
                      <a:pt x="94394" y="8702"/>
                    </a:lnTo>
                    <a:lnTo>
                      <a:pt x="91887" y="10472"/>
                    </a:lnTo>
                    <a:lnTo>
                      <a:pt x="87757" y="12389"/>
                    </a:lnTo>
                    <a:lnTo>
                      <a:pt x="85545" y="13274"/>
                    </a:lnTo>
                    <a:lnTo>
                      <a:pt x="83185" y="17109"/>
                    </a:lnTo>
                    <a:lnTo>
                      <a:pt x="80530" y="20944"/>
                    </a:lnTo>
                    <a:lnTo>
                      <a:pt x="78760" y="21386"/>
                    </a:lnTo>
                    <a:lnTo>
                      <a:pt x="73598" y="20796"/>
                    </a:lnTo>
                    <a:lnTo>
                      <a:pt x="71681" y="20501"/>
                    </a:lnTo>
                    <a:lnTo>
                      <a:pt x="66371" y="18879"/>
                    </a:lnTo>
                    <a:lnTo>
                      <a:pt x="64896" y="17846"/>
                    </a:lnTo>
                    <a:lnTo>
                      <a:pt x="63421" y="13422"/>
                    </a:lnTo>
                    <a:lnTo>
                      <a:pt x="61799" y="11504"/>
                    </a:lnTo>
                    <a:lnTo>
                      <a:pt x="59734" y="10324"/>
                    </a:lnTo>
                    <a:lnTo>
                      <a:pt x="58259" y="9292"/>
                    </a:lnTo>
                    <a:lnTo>
                      <a:pt x="57669" y="8259"/>
                    </a:lnTo>
                    <a:lnTo>
                      <a:pt x="56194" y="6785"/>
                    </a:lnTo>
                    <a:lnTo>
                      <a:pt x="53392" y="4572"/>
                    </a:lnTo>
                    <a:lnTo>
                      <a:pt x="51327" y="2360"/>
                    </a:lnTo>
                    <a:lnTo>
                      <a:pt x="49852" y="1770"/>
                    </a:lnTo>
                    <a:lnTo>
                      <a:pt x="47935" y="2507"/>
                    </a:lnTo>
                    <a:lnTo>
                      <a:pt x="46312" y="2507"/>
                    </a:lnTo>
                    <a:lnTo>
                      <a:pt x="45870" y="590"/>
                    </a:lnTo>
                    <a:lnTo>
                      <a:pt x="43068" y="0"/>
                    </a:lnTo>
                    <a:lnTo>
                      <a:pt x="42478" y="1180"/>
                    </a:lnTo>
                    <a:lnTo>
                      <a:pt x="41003" y="3245"/>
                    </a:lnTo>
                    <a:lnTo>
                      <a:pt x="39823" y="4277"/>
                    </a:lnTo>
                    <a:lnTo>
                      <a:pt x="38495" y="4277"/>
                    </a:lnTo>
                    <a:lnTo>
                      <a:pt x="37168" y="4867"/>
                    </a:lnTo>
                    <a:lnTo>
                      <a:pt x="36725" y="5900"/>
                    </a:lnTo>
                    <a:lnTo>
                      <a:pt x="36725" y="8259"/>
                    </a:lnTo>
                    <a:lnTo>
                      <a:pt x="37168" y="8702"/>
                    </a:lnTo>
                    <a:lnTo>
                      <a:pt x="38495" y="8997"/>
                    </a:lnTo>
                    <a:lnTo>
                      <a:pt x="39823" y="11947"/>
                    </a:lnTo>
                    <a:lnTo>
                      <a:pt x="41887" y="13422"/>
                    </a:lnTo>
                    <a:lnTo>
                      <a:pt x="45132" y="15044"/>
                    </a:lnTo>
                    <a:lnTo>
                      <a:pt x="48082" y="16962"/>
                    </a:lnTo>
                    <a:lnTo>
                      <a:pt x="49410" y="18731"/>
                    </a:lnTo>
                    <a:lnTo>
                      <a:pt x="49114" y="20059"/>
                    </a:lnTo>
                    <a:lnTo>
                      <a:pt x="48229" y="22714"/>
                    </a:lnTo>
                    <a:lnTo>
                      <a:pt x="45870" y="24926"/>
                    </a:lnTo>
                    <a:lnTo>
                      <a:pt x="43805" y="25516"/>
                    </a:lnTo>
                    <a:lnTo>
                      <a:pt x="43068" y="25516"/>
                    </a:lnTo>
                    <a:lnTo>
                      <a:pt x="41740" y="24631"/>
                    </a:lnTo>
                    <a:lnTo>
                      <a:pt x="39085" y="22861"/>
                    </a:lnTo>
                    <a:lnTo>
                      <a:pt x="36283" y="21534"/>
                    </a:lnTo>
                    <a:lnTo>
                      <a:pt x="34070" y="21976"/>
                    </a:lnTo>
                    <a:lnTo>
                      <a:pt x="32595" y="22419"/>
                    </a:lnTo>
                    <a:lnTo>
                      <a:pt x="29793" y="21829"/>
                    </a:lnTo>
                    <a:lnTo>
                      <a:pt x="26401" y="20649"/>
                    </a:lnTo>
                    <a:lnTo>
                      <a:pt x="24631" y="19469"/>
                    </a:lnTo>
                    <a:lnTo>
                      <a:pt x="23894" y="18584"/>
                    </a:lnTo>
                    <a:lnTo>
                      <a:pt x="24484" y="17109"/>
                    </a:lnTo>
                    <a:lnTo>
                      <a:pt x="16814" y="14454"/>
                    </a:lnTo>
                    <a:lnTo>
                      <a:pt x="13126" y="13717"/>
                    </a:lnTo>
                    <a:lnTo>
                      <a:pt x="11504" y="14602"/>
                    </a:lnTo>
                    <a:lnTo>
                      <a:pt x="5900" y="18731"/>
                    </a:lnTo>
                    <a:lnTo>
                      <a:pt x="6490" y="20206"/>
                    </a:lnTo>
                    <a:lnTo>
                      <a:pt x="8112" y="21829"/>
                    </a:lnTo>
                    <a:lnTo>
                      <a:pt x="9882" y="22419"/>
                    </a:lnTo>
                    <a:lnTo>
                      <a:pt x="10767" y="23304"/>
                    </a:lnTo>
                    <a:lnTo>
                      <a:pt x="10767" y="23894"/>
                    </a:lnTo>
                    <a:lnTo>
                      <a:pt x="7669" y="24631"/>
                    </a:lnTo>
                    <a:lnTo>
                      <a:pt x="7669" y="25369"/>
                    </a:lnTo>
                    <a:lnTo>
                      <a:pt x="8554" y="25369"/>
                    </a:lnTo>
                    <a:lnTo>
                      <a:pt x="12979" y="27581"/>
                    </a:lnTo>
                    <a:lnTo>
                      <a:pt x="15486" y="27581"/>
                    </a:lnTo>
                    <a:lnTo>
                      <a:pt x="16814" y="28171"/>
                    </a:lnTo>
                    <a:lnTo>
                      <a:pt x="17404" y="29351"/>
                    </a:lnTo>
                    <a:lnTo>
                      <a:pt x="19469" y="30973"/>
                    </a:lnTo>
                    <a:lnTo>
                      <a:pt x="21091" y="32448"/>
                    </a:lnTo>
                    <a:lnTo>
                      <a:pt x="21091" y="33776"/>
                    </a:lnTo>
                    <a:lnTo>
                      <a:pt x="16224" y="36725"/>
                    </a:lnTo>
                    <a:lnTo>
                      <a:pt x="15634" y="37758"/>
                    </a:lnTo>
                    <a:lnTo>
                      <a:pt x="15634" y="38790"/>
                    </a:lnTo>
                    <a:lnTo>
                      <a:pt x="17551" y="42035"/>
                    </a:lnTo>
                    <a:lnTo>
                      <a:pt x="20501" y="45575"/>
                    </a:lnTo>
                    <a:lnTo>
                      <a:pt x="24778" y="48230"/>
                    </a:lnTo>
                    <a:lnTo>
                      <a:pt x="30826" y="51179"/>
                    </a:lnTo>
                    <a:lnTo>
                      <a:pt x="30826" y="52949"/>
                    </a:lnTo>
                    <a:lnTo>
                      <a:pt x="29941" y="55162"/>
                    </a:lnTo>
                    <a:lnTo>
                      <a:pt x="29056" y="56637"/>
                    </a:lnTo>
                    <a:lnTo>
                      <a:pt x="28613" y="57669"/>
                    </a:lnTo>
                    <a:lnTo>
                      <a:pt x="27876" y="58112"/>
                    </a:lnTo>
                    <a:lnTo>
                      <a:pt x="21976" y="58112"/>
                    </a:lnTo>
                    <a:lnTo>
                      <a:pt x="21091" y="58407"/>
                    </a:lnTo>
                    <a:lnTo>
                      <a:pt x="20649" y="58849"/>
                    </a:lnTo>
                    <a:lnTo>
                      <a:pt x="20649" y="59144"/>
                    </a:lnTo>
                    <a:lnTo>
                      <a:pt x="22714" y="59734"/>
                    </a:lnTo>
                    <a:lnTo>
                      <a:pt x="26106" y="62094"/>
                    </a:lnTo>
                    <a:lnTo>
                      <a:pt x="28023" y="64306"/>
                    </a:lnTo>
                    <a:lnTo>
                      <a:pt x="30088" y="65339"/>
                    </a:lnTo>
                    <a:lnTo>
                      <a:pt x="32301" y="67109"/>
                    </a:lnTo>
                    <a:lnTo>
                      <a:pt x="34070" y="68731"/>
                    </a:lnTo>
                    <a:lnTo>
                      <a:pt x="36873" y="70943"/>
                    </a:lnTo>
                    <a:lnTo>
                      <a:pt x="39970" y="70206"/>
                    </a:lnTo>
                    <a:lnTo>
                      <a:pt x="44100" y="72123"/>
                    </a:lnTo>
                    <a:lnTo>
                      <a:pt x="44100" y="74631"/>
                    </a:lnTo>
                    <a:lnTo>
                      <a:pt x="41445" y="75958"/>
                    </a:lnTo>
                    <a:lnTo>
                      <a:pt x="41150" y="76548"/>
                    </a:lnTo>
                    <a:lnTo>
                      <a:pt x="41150" y="76990"/>
                    </a:lnTo>
                    <a:lnTo>
                      <a:pt x="41445" y="77580"/>
                    </a:lnTo>
                    <a:lnTo>
                      <a:pt x="42920" y="78613"/>
                    </a:lnTo>
                    <a:lnTo>
                      <a:pt x="44690" y="80088"/>
                    </a:lnTo>
                    <a:lnTo>
                      <a:pt x="46755" y="82300"/>
                    </a:lnTo>
                    <a:lnTo>
                      <a:pt x="45870" y="83038"/>
                    </a:lnTo>
                    <a:lnTo>
                      <a:pt x="42478" y="83038"/>
                    </a:lnTo>
                    <a:lnTo>
                      <a:pt x="41887" y="83332"/>
                    </a:lnTo>
                    <a:lnTo>
                      <a:pt x="41887" y="84070"/>
                    </a:lnTo>
                    <a:lnTo>
                      <a:pt x="43805" y="85840"/>
                    </a:lnTo>
                    <a:lnTo>
                      <a:pt x="44247" y="87167"/>
                    </a:lnTo>
                    <a:lnTo>
                      <a:pt x="44247" y="92182"/>
                    </a:lnTo>
                    <a:lnTo>
                      <a:pt x="46017" y="92182"/>
                    </a:lnTo>
                    <a:lnTo>
                      <a:pt x="51917" y="86725"/>
                    </a:lnTo>
                    <a:lnTo>
                      <a:pt x="53687" y="84807"/>
                    </a:lnTo>
                    <a:lnTo>
                      <a:pt x="57227" y="83775"/>
                    </a:lnTo>
                    <a:lnTo>
                      <a:pt x="59291" y="81563"/>
                    </a:lnTo>
                    <a:lnTo>
                      <a:pt x="62536" y="78908"/>
                    </a:lnTo>
                    <a:lnTo>
                      <a:pt x="66519" y="76400"/>
                    </a:lnTo>
                    <a:lnTo>
                      <a:pt x="70058" y="74188"/>
                    </a:lnTo>
                    <a:lnTo>
                      <a:pt x="72861" y="72861"/>
                    </a:lnTo>
                    <a:lnTo>
                      <a:pt x="77875" y="69616"/>
                    </a:lnTo>
                    <a:lnTo>
                      <a:pt x="80973" y="68436"/>
                    </a:lnTo>
                    <a:lnTo>
                      <a:pt x="83628" y="68436"/>
                    </a:lnTo>
                    <a:lnTo>
                      <a:pt x="87610" y="72271"/>
                    </a:lnTo>
                    <a:lnTo>
                      <a:pt x="91002" y="75663"/>
                    </a:lnTo>
                    <a:lnTo>
                      <a:pt x="92034" y="77138"/>
                    </a:lnTo>
                    <a:lnTo>
                      <a:pt x="90265" y="78465"/>
                    </a:lnTo>
                    <a:lnTo>
                      <a:pt x="87167" y="79793"/>
                    </a:lnTo>
                    <a:lnTo>
                      <a:pt x="86577" y="80678"/>
                    </a:lnTo>
                    <a:lnTo>
                      <a:pt x="86577" y="83038"/>
                    </a:lnTo>
                    <a:lnTo>
                      <a:pt x="86872" y="83923"/>
                    </a:lnTo>
                    <a:lnTo>
                      <a:pt x="90707" y="86135"/>
                    </a:lnTo>
                    <a:lnTo>
                      <a:pt x="91149" y="87315"/>
                    </a:lnTo>
                    <a:lnTo>
                      <a:pt x="91149" y="88495"/>
                    </a:lnTo>
                    <a:lnTo>
                      <a:pt x="90707" y="89232"/>
                    </a:lnTo>
                    <a:lnTo>
                      <a:pt x="89822" y="89675"/>
                    </a:lnTo>
                    <a:lnTo>
                      <a:pt x="87167" y="90265"/>
                    </a:lnTo>
                    <a:lnTo>
                      <a:pt x="84807" y="91002"/>
                    </a:lnTo>
                    <a:lnTo>
                      <a:pt x="84070" y="91740"/>
                    </a:lnTo>
                    <a:lnTo>
                      <a:pt x="83332" y="92624"/>
                    </a:lnTo>
                    <a:lnTo>
                      <a:pt x="83332" y="93509"/>
                    </a:lnTo>
                    <a:lnTo>
                      <a:pt x="84070" y="94542"/>
                    </a:lnTo>
                    <a:lnTo>
                      <a:pt x="88790" y="97492"/>
                    </a:lnTo>
                    <a:lnTo>
                      <a:pt x="89380" y="98524"/>
                    </a:lnTo>
                    <a:lnTo>
                      <a:pt x="90265" y="99999"/>
                    </a:lnTo>
                    <a:lnTo>
                      <a:pt x="91445" y="100884"/>
                    </a:lnTo>
                    <a:lnTo>
                      <a:pt x="93362" y="101179"/>
                    </a:lnTo>
                    <a:lnTo>
                      <a:pt x="94247" y="101769"/>
                    </a:lnTo>
                    <a:lnTo>
                      <a:pt x="98819" y="107079"/>
                    </a:lnTo>
                    <a:lnTo>
                      <a:pt x="99999" y="107521"/>
                    </a:lnTo>
                    <a:lnTo>
                      <a:pt x="105309" y="106341"/>
                    </a:lnTo>
                    <a:lnTo>
                      <a:pt x="106046" y="106341"/>
                    </a:lnTo>
                    <a:lnTo>
                      <a:pt x="105604" y="94837"/>
                    </a:lnTo>
                    <a:lnTo>
                      <a:pt x="105604" y="94099"/>
                    </a:lnTo>
                    <a:lnTo>
                      <a:pt x="107521" y="90412"/>
                    </a:lnTo>
                    <a:lnTo>
                      <a:pt x="108406" y="86872"/>
                    </a:lnTo>
                    <a:lnTo>
                      <a:pt x="109734" y="85250"/>
                    </a:lnTo>
                    <a:lnTo>
                      <a:pt x="112241" y="86725"/>
                    </a:lnTo>
                    <a:lnTo>
                      <a:pt x="112241" y="88347"/>
                    </a:lnTo>
                    <a:lnTo>
                      <a:pt x="112536" y="89085"/>
                    </a:lnTo>
                    <a:lnTo>
                      <a:pt x="113716" y="88347"/>
                    </a:lnTo>
                    <a:lnTo>
                      <a:pt x="114601" y="87020"/>
                    </a:lnTo>
                    <a:lnTo>
                      <a:pt x="116370" y="80530"/>
                    </a:lnTo>
                    <a:lnTo>
                      <a:pt x="117698" y="79203"/>
                    </a:lnTo>
                    <a:lnTo>
                      <a:pt x="118730" y="78613"/>
                    </a:lnTo>
                    <a:lnTo>
                      <a:pt x="118730" y="77138"/>
                    </a:lnTo>
                    <a:lnTo>
                      <a:pt x="117845" y="74041"/>
                    </a:lnTo>
                    <a:lnTo>
                      <a:pt x="117845" y="70796"/>
                    </a:lnTo>
                    <a:lnTo>
                      <a:pt x="120205" y="63716"/>
                    </a:lnTo>
                    <a:lnTo>
                      <a:pt x="121828" y="56047"/>
                    </a:lnTo>
                    <a:lnTo>
                      <a:pt x="123745" y="52802"/>
                    </a:lnTo>
                    <a:lnTo>
                      <a:pt x="126843" y="51179"/>
                    </a:lnTo>
                    <a:lnTo>
                      <a:pt x="130087" y="50000"/>
                    </a:lnTo>
                    <a:lnTo>
                      <a:pt x="133332" y="49115"/>
                    </a:lnTo>
                    <a:lnTo>
                      <a:pt x="139232" y="49115"/>
                    </a:lnTo>
                    <a:lnTo>
                      <a:pt x="144984" y="50295"/>
                    </a:lnTo>
                    <a:lnTo>
                      <a:pt x="143509" y="46165"/>
                    </a:lnTo>
                    <a:close/>
                    <a:moveTo>
                      <a:pt x="20354" y="39233"/>
                    </a:moveTo>
                    <a:lnTo>
                      <a:pt x="19321" y="39675"/>
                    </a:lnTo>
                    <a:lnTo>
                      <a:pt x="18436" y="39380"/>
                    </a:lnTo>
                    <a:lnTo>
                      <a:pt x="18436" y="38053"/>
                    </a:lnTo>
                    <a:lnTo>
                      <a:pt x="19174" y="37610"/>
                    </a:lnTo>
                    <a:lnTo>
                      <a:pt x="19911" y="37610"/>
                    </a:lnTo>
                    <a:lnTo>
                      <a:pt x="20649" y="38053"/>
                    </a:lnTo>
                    <a:lnTo>
                      <a:pt x="20354" y="39085"/>
                    </a:lnTo>
                    <a:close/>
                    <a:moveTo>
                      <a:pt x="6047" y="26843"/>
                    </a:moveTo>
                    <a:lnTo>
                      <a:pt x="6637" y="26548"/>
                    </a:lnTo>
                    <a:lnTo>
                      <a:pt x="6637" y="24926"/>
                    </a:lnTo>
                    <a:lnTo>
                      <a:pt x="5900" y="24631"/>
                    </a:lnTo>
                    <a:lnTo>
                      <a:pt x="5015" y="24631"/>
                    </a:lnTo>
                    <a:lnTo>
                      <a:pt x="5015" y="26401"/>
                    </a:lnTo>
                    <a:lnTo>
                      <a:pt x="6047" y="26696"/>
                    </a:lnTo>
                    <a:close/>
                    <a:moveTo>
                      <a:pt x="33333" y="88200"/>
                    </a:moveTo>
                    <a:lnTo>
                      <a:pt x="30826" y="83332"/>
                    </a:lnTo>
                    <a:lnTo>
                      <a:pt x="31563" y="81268"/>
                    </a:lnTo>
                    <a:lnTo>
                      <a:pt x="30236" y="80088"/>
                    </a:lnTo>
                    <a:lnTo>
                      <a:pt x="26991" y="78023"/>
                    </a:lnTo>
                    <a:lnTo>
                      <a:pt x="26106" y="77138"/>
                    </a:lnTo>
                    <a:lnTo>
                      <a:pt x="26548" y="75958"/>
                    </a:lnTo>
                    <a:lnTo>
                      <a:pt x="26844" y="73746"/>
                    </a:lnTo>
                    <a:lnTo>
                      <a:pt x="26548" y="71976"/>
                    </a:lnTo>
                    <a:lnTo>
                      <a:pt x="25663" y="71386"/>
                    </a:lnTo>
                    <a:lnTo>
                      <a:pt x="24041" y="71386"/>
                    </a:lnTo>
                    <a:lnTo>
                      <a:pt x="21976" y="71828"/>
                    </a:lnTo>
                    <a:lnTo>
                      <a:pt x="17994" y="73451"/>
                    </a:lnTo>
                    <a:lnTo>
                      <a:pt x="15192" y="72418"/>
                    </a:lnTo>
                    <a:lnTo>
                      <a:pt x="13569" y="71386"/>
                    </a:lnTo>
                    <a:lnTo>
                      <a:pt x="12684" y="70501"/>
                    </a:lnTo>
                    <a:lnTo>
                      <a:pt x="10619" y="71238"/>
                    </a:lnTo>
                    <a:lnTo>
                      <a:pt x="10177" y="70796"/>
                    </a:lnTo>
                    <a:lnTo>
                      <a:pt x="10177" y="68583"/>
                    </a:lnTo>
                    <a:lnTo>
                      <a:pt x="9439" y="67404"/>
                    </a:lnTo>
                    <a:lnTo>
                      <a:pt x="8112" y="65929"/>
                    </a:lnTo>
                    <a:lnTo>
                      <a:pt x="6932" y="65191"/>
                    </a:lnTo>
                    <a:lnTo>
                      <a:pt x="2655" y="66666"/>
                    </a:lnTo>
                    <a:lnTo>
                      <a:pt x="0" y="67109"/>
                    </a:lnTo>
                    <a:lnTo>
                      <a:pt x="442" y="67698"/>
                    </a:lnTo>
                    <a:lnTo>
                      <a:pt x="1327" y="68731"/>
                    </a:lnTo>
                    <a:lnTo>
                      <a:pt x="1917" y="69321"/>
                    </a:lnTo>
                    <a:lnTo>
                      <a:pt x="6195" y="75663"/>
                    </a:lnTo>
                    <a:lnTo>
                      <a:pt x="8112" y="77580"/>
                    </a:lnTo>
                    <a:lnTo>
                      <a:pt x="9144" y="79203"/>
                    </a:lnTo>
                    <a:lnTo>
                      <a:pt x="9882" y="80973"/>
                    </a:lnTo>
                    <a:lnTo>
                      <a:pt x="11209" y="82153"/>
                    </a:lnTo>
                    <a:lnTo>
                      <a:pt x="12979" y="82743"/>
                    </a:lnTo>
                    <a:lnTo>
                      <a:pt x="15044" y="84365"/>
                    </a:lnTo>
                    <a:lnTo>
                      <a:pt x="16519" y="85692"/>
                    </a:lnTo>
                    <a:lnTo>
                      <a:pt x="18879" y="88495"/>
                    </a:lnTo>
                    <a:lnTo>
                      <a:pt x="21386" y="89527"/>
                    </a:lnTo>
                    <a:lnTo>
                      <a:pt x="30383" y="91445"/>
                    </a:lnTo>
                    <a:lnTo>
                      <a:pt x="35398" y="92329"/>
                    </a:lnTo>
                    <a:lnTo>
                      <a:pt x="34365" y="89970"/>
                    </a:lnTo>
                    <a:lnTo>
                      <a:pt x="33480" y="88052"/>
                    </a:lnTo>
                    <a:close/>
                  </a:path>
                </a:pathLst>
              </a:custGeom>
              <a:grpFill/>
              <a:ln w="3175" cap="flat">
                <a:solidFill>
                  <a:schemeClr val="bg2">
                    <a:lumMod val="90000"/>
                  </a:schemeClr>
                </a:solidFill>
                <a:prstDash val="solid"/>
                <a:miter/>
              </a:ln>
            </p:spPr>
            <p:txBody>
              <a:bodyPr rtlCol="0" anchor="ctr"/>
              <a:lstStyle/>
              <a:p>
                <a:endParaRPr lang="en-GB"/>
              </a:p>
            </p:txBody>
          </p:sp>
          <p:sp>
            <p:nvSpPr>
              <p:cNvPr id="241" name="Freeform: Shape 240">
                <a:extLst>
                  <a:ext uri="{FF2B5EF4-FFF2-40B4-BE49-F238E27FC236}">
                    <a16:creationId xmlns:a16="http://schemas.microsoft.com/office/drawing/2014/main" id="{897D71D6-1809-7BA4-11D8-FD80ABB1DA47}"/>
                  </a:ext>
                </a:extLst>
              </p:cNvPr>
              <p:cNvSpPr/>
              <p:nvPr/>
            </p:nvSpPr>
            <p:spPr>
              <a:xfrm>
                <a:off x="3957671" y="3965362"/>
                <a:ext cx="4424" cy="5014"/>
              </a:xfrm>
              <a:custGeom>
                <a:avLst/>
                <a:gdLst>
                  <a:gd name="connsiteX0" fmla="*/ 4277 w 4424"/>
                  <a:gd name="connsiteY0" fmla="*/ 4277 h 5014"/>
                  <a:gd name="connsiteX1" fmla="*/ 3982 w 4424"/>
                  <a:gd name="connsiteY1" fmla="*/ 3540 h 5014"/>
                  <a:gd name="connsiteX2" fmla="*/ 2360 w 4424"/>
                  <a:gd name="connsiteY2" fmla="*/ 1327 h 5014"/>
                  <a:gd name="connsiteX3" fmla="*/ 738 w 4424"/>
                  <a:gd name="connsiteY3" fmla="*/ 0 h 5014"/>
                  <a:gd name="connsiteX4" fmla="*/ 295 w 4424"/>
                  <a:gd name="connsiteY4" fmla="*/ 442 h 5014"/>
                  <a:gd name="connsiteX5" fmla="*/ 0 w 4424"/>
                  <a:gd name="connsiteY5" fmla="*/ 1770 h 5014"/>
                  <a:gd name="connsiteX6" fmla="*/ 1475 w 4424"/>
                  <a:gd name="connsiteY6" fmla="*/ 3097 h 5014"/>
                  <a:gd name="connsiteX7" fmla="*/ 3097 w 4424"/>
                  <a:gd name="connsiteY7" fmla="*/ 4720 h 5014"/>
                  <a:gd name="connsiteX8" fmla="*/ 4425 w 4424"/>
                  <a:gd name="connsiteY8" fmla="*/ 5015 h 5014"/>
                  <a:gd name="connsiteX9" fmla="*/ 4277 w 4424"/>
                  <a:gd name="connsiteY9" fmla="*/ 4277 h 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 h="5014">
                    <a:moveTo>
                      <a:pt x="4277" y="4277"/>
                    </a:moveTo>
                    <a:lnTo>
                      <a:pt x="3982" y="3540"/>
                    </a:lnTo>
                    <a:lnTo>
                      <a:pt x="2360" y="1327"/>
                    </a:lnTo>
                    <a:lnTo>
                      <a:pt x="738" y="0"/>
                    </a:lnTo>
                    <a:lnTo>
                      <a:pt x="295" y="442"/>
                    </a:lnTo>
                    <a:lnTo>
                      <a:pt x="0" y="1770"/>
                    </a:lnTo>
                    <a:lnTo>
                      <a:pt x="1475" y="3097"/>
                    </a:lnTo>
                    <a:lnTo>
                      <a:pt x="3097" y="4720"/>
                    </a:lnTo>
                    <a:lnTo>
                      <a:pt x="4425" y="5015"/>
                    </a:lnTo>
                    <a:lnTo>
                      <a:pt x="4277" y="4277"/>
                    </a:lnTo>
                    <a:close/>
                  </a:path>
                </a:pathLst>
              </a:custGeom>
              <a:grpFill/>
              <a:ln w="3175" cap="flat">
                <a:solidFill>
                  <a:schemeClr val="bg2">
                    <a:lumMod val="90000"/>
                  </a:schemeClr>
                </a:solidFill>
                <a:prstDash val="solid"/>
                <a:miter/>
              </a:ln>
            </p:spPr>
            <p:txBody>
              <a:bodyPr rtlCol="0" anchor="ctr"/>
              <a:lstStyle/>
              <a:p>
                <a:endParaRPr lang="en-GB"/>
              </a:p>
            </p:txBody>
          </p:sp>
          <p:sp>
            <p:nvSpPr>
              <p:cNvPr id="242" name="Freeform: Shape 241">
                <a:extLst>
                  <a:ext uri="{FF2B5EF4-FFF2-40B4-BE49-F238E27FC236}">
                    <a16:creationId xmlns:a16="http://schemas.microsoft.com/office/drawing/2014/main" id="{2AC71F02-37F2-940B-564E-18016BD55B38}"/>
                  </a:ext>
                </a:extLst>
              </p:cNvPr>
              <p:cNvSpPr/>
              <p:nvPr/>
            </p:nvSpPr>
            <p:spPr>
              <a:xfrm>
                <a:off x="8739338" y="4556359"/>
                <a:ext cx="1203528" cy="1325798"/>
              </a:xfrm>
              <a:custGeom>
                <a:avLst/>
                <a:gdLst>
                  <a:gd name="connsiteX0" fmla="*/ 763120 w 1203528"/>
                  <a:gd name="connsiteY0" fmla="*/ 15487 h 1325798"/>
                  <a:gd name="connsiteX1" fmla="*/ 763120 w 1203528"/>
                  <a:gd name="connsiteY1" fmla="*/ 17847 h 1325798"/>
                  <a:gd name="connsiteX2" fmla="*/ 764742 w 1203528"/>
                  <a:gd name="connsiteY2" fmla="*/ 18584 h 1325798"/>
                  <a:gd name="connsiteX3" fmla="*/ 766954 w 1203528"/>
                  <a:gd name="connsiteY3" fmla="*/ 17109 h 1325798"/>
                  <a:gd name="connsiteX4" fmla="*/ 764890 w 1203528"/>
                  <a:gd name="connsiteY4" fmla="*/ 14159 h 1325798"/>
                  <a:gd name="connsiteX5" fmla="*/ 763120 w 1203528"/>
                  <a:gd name="connsiteY5" fmla="*/ 15487 h 1325798"/>
                  <a:gd name="connsiteX6" fmla="*/ 693356 w 1203528"/>
                  <a:gd name="connsiteY6" fmla="*/ 185102 h 1325798"/>
                  <a:gd name="connsiteX7" fmla="*/ 692029 w 1203528"/>
                  <a:gd name="connsiteY7" fmla="*/ 186282 h 1325798"/>
                  <a:gd name="connsiteX8" fmla="*/ 692324 w 1203528"/>
                  <a:gd name="connsiteY8" fmla="*/ 187314 h 1325798"/>
                  <a:gd name="connsiteX9" fmla="*/ 693356 w 1203528"/>
                  <a:gd name="connsiteY9" fmla="*/ 186871 h 1325798"/>
                  <a:gd name="connsiteX10" fmla="*/ 696306 w 1203528"/>
                  <a:gd name="connsiteY10" fmla="*/ 186282 h 1325798"/>
                  <a:gd name="connsiteX11" fmla="*/ 696011 w 1203528"/>
                  <a:gd name="connsiteY11" fmla="*/ 184807 h 1325798"/>
                  <a:gd name="connsiteX12" fmla="*/ 694241 w 1203528"/>
                  <a:gd name="connsiteY12" fmla="*/ 183479 h 1325798"/>
                  <a:gd name="connsiteX13" fmla="*/ 693356 w 1203528"/>
                  <a:gd name="connsiteY13" fmla="*/ 185102 h 1325798"/>
                  <a:gd name="connsiteX14" fmla="*/ 687605 w 1203528"/>
                  <a:gd name="connsiteY14" fmla="*/ 176252 h 1325798"/>
                  <a:gd name="connsiteX15" fmla="*/ 688784 w 1203528"/>
                  <a:gd name="connsiteY15" fmla="*/ 176252 h 1325798"/>
                  <a:gd name="connsiteX16" fmla="*/ 690701 w 1203528"/>
                  <a:gd name="connsiteY16" fmla="*/ 175662 h 1325798"/>
                  <a:gd name="connsiteX17" fmla="*/ 691734 w 1203528"/>
                  <a:gd name="connsiteY17" fmla="*/ 174335 h 1325798"/>
                  <a:gd name="connsiteX18" fmla="*/ 692766 w 1203528"/>
                  <a:gd name="connsiteY18" fmla="*/ 174630 h 1325798"/>
                  <a:gd name="connsiteX19" fmla="*/ 694832 w 1203528"/>
                  <a:gd name="connsiteY19" fmla="*/ 172270 h 1325798"/>
                  <a:gd name="connsiteX20" fmla="*/ 696158 w 1203528"/>
                  <a:gd name="connsiteY20" fmla="*/ 171090 h 1325798"/>
                  <a:gd name="connsiteX21" fmla="*/ 699698 w 1203528"/>
                  <a:gd name="connsiteY21" fmla="*/ 170648 h 1325798"/>
                  <a:gd name="connsiteX22" fmla="*/ 697191 w 1203528"/>
                  <a:gd name="connsiteY22" fmla="*/ 167697 h 1325798"/>
                  <a:gd name="connsiteX23" fmla="*/ 696749 w 1203528"/>
                  <a:gd name="connsiteY23" fmla="*/ 167697 h 1325798"/>
                  <a:gd name="connsiteX24" fmla="*/ 693356 w 1203528"/>
                  <a:gd name="connsiteY24" fmla="*/ 168583 h 1325798"/>
                  <a:gd name="connsiteX25" fmla="*/ 689079 w 1203528"/>
                  <a:gd name="connsiteY25" fmla="*/ 169320 h 1325798"/>
                  <a:gd name="connsiteX26" fmla="*/ 687457 w 1203528"/>
                  <a:gd name="connsiteY26" fmla="*/ 170942 h 1325798"/>
                  <a:gd name="connsiteX27" fmla="*/ 685687 w 1203528"/>
                  <a:gd name="connsiteY27" fmla="*/ 173597 h 1325798"/>
                  <a:gd name="connsiteX28" fmla="*/ 685244 w 1203528"/>
                  <a:gd name="connsiteY28" fmla="*/ 175957 h 1325798"/>
                  <a:gd name="connsiteX29" fmla="*/ 685540 w 1203528"/>
                  <a:gd name="connsiteY29" fmla="*/ 176694 h 1325798"/>
                  <a:gd name="connsiteX30" fmla="*/ 687605 w 1203528"/>
                  <a:gd name="connsiteY30" fmla="*/ 176105 h 1325798"/>
                  <a:gd name="connsiteX31" fmla="*/ 764153 w 1203528"/>
                  <a:gd name="connsiteY31" fmla="*/ 2655 h 1325798"/>
                  <a:gd name="connsiteX32" fmla="*/ 764742 w 1203528"/>
                  <a:gd name="connsiteY32" fmla="*/ 885 h 1325798"/>
                  <a:gd name="connsiteX33" fmla="*/ 763562 w 1203528"/>
                  <a:gd name="connsiteY33" fmla="*/ 0 h 1325798"/>
                  <a:gd name="connsiteX34" fmla="*/ 762235 w 1203528"/>
                  <a:gd name="connsiteY34" fmla="*/ 1770 h 1325798"/>
                  <a:gd name="connsiteX35" fmla="*/ 763414 w 1203528"/>
                  <a:gd name="connsiteY35" fmla="*/ 3392 h 1325798"/>
                  <a:gd name="connsiteX36" fmla="*/ 764153 w 1203528"/>
                  <a:gd name="connsiteY36" fmla="*/ 2655 h 1325798"/>
                  <a:gd name="connsiteX37" fmla="*/ 628755 w 1203528"/>
                  <a:gd name="connsiteY37" fmla="*/ 149704 h 1325798"/>
                  <a:gd name="connsiteX38" fmla="*/ 629050 w 1203528"/>
                  <a:gd name="connsiteY38" fmla="*/ 151031 h 1325798"/>
                  <a:gd name="connsiteX39" fmla="*/ 630525 w 1203528"/>
                  <a:gd name="connsiteY39" fmla="*/ 152359 h 1325798"/>
                  <a:gd name="connsiteX40" fmla="*/ 631705 w 1203528"/>
                  <a:gd name="connsiteY40" fmla="*/ 151179 h 1325798"/>
                  <a:gd name="connsiteX41" fmla="*/ 631115 w 1203528"/>
                  <a:gd name="connsiteY41" fmla="*/ 150146 h 1325798"/>
                  <a:gd name="connsiteX42" fmla="*/ 631115 w 1203528"/>
                  <a:gd name="connsiteY42" fmla="*/ 148081 h 1325798"/>
                  <a:gd name="connsiteX43" fmla="*/ 629493 w 1203528"/>
                  <a:gd name="connsiteY43" fmla="*/ 146311 h 1325798"/>
                  <a:gd name="connsiteX44" fmla="*/ 628903 w 1203528"/>
                  <a:gd name="connsiteY44" fmla="*/ 147786 h 1325798"/>
                  <a:gd name="connsiteX45" fmla="*/ 628313 w 1203528"/>
                  <a:gd name="connsiteY45" fmla="*/ 148081 h 1325798"/>
                  <a:gd name="connsiteX46" fmla="*/ 627723 w 1203528"/>
                  <a:gd name="connsiteY46" fmla="*/ 149261 h 1325798"/>
                  <a:gd name="connsiteX47" fmla="*/ 628903 w 1203528"/>
                  <a:gd name="connsiteY47" fmla="*/ 149704 h 1325798"/>
                  <a:gd name="connsiteX48" fmla="*/ 618726 w 1203528"/>
                  <a:gd name="connsiteY48" fmla="*/ 34808 h 1325798"/>
                  <a:gd name="connsiteX49" fmla="*/ 622413 w 1203528"/>
                  <a:gd name="connsiteY49" fmla="*/ 29941 h 1325798"/>
                  <a:gd name="connsiteX50" fmla="*/ 623445 w 1203528"/>
                  <a:gd name="connsiteY50" fmla="*/ 25221 h 1325798"/>
                  <a:gd name="connsiteX51" fmla="*/ 622118 w 1203528"/>
                  <a:gd name="connsiteY51" fmla="*/ 25516 h 1325798"/>
                  <a:gd name="connsiteX52" fmla="*/ 622118 w 1203528"/>
                  <a:gd name="connsiteY52" fmla="*/ 27581 h 1325798"/>
                  <a:gd name="connsiteX53" fmla="*/ 621528 w 1203528"/>
                  <a:gd name="connsiteY53" fmla="*/ 29056 h 1325798"/>
                  <a:gd name="connsiteX54" fmla="*/ 620938 w 1203528"/>
                  <a:gd name="connsiteY54" fmla="*/ 29498 h 1325798"/>
                  <a:gd name="connsiteX55" fmla="*/ 619906 w 1203528"/>
                  <a:gd name="connsiteY55" fmla="*/ 30383 h 1325798"/>
                  <a:gd name="connsiteX56" fmla="*/ 617546 w 1203528"/>
                  <a:gd name="connsiteY56" fmla="*/ 34218 h 1325798"/>
                  <a:gd name="connsiteX57" fmla="*/ 616514 w 1203528"/>
                  <a:gd name="connsiteY57" fmla="*/ 35103 h 1325798"/>
                  <a:gd name="connsiteX58" fmla="*/ 616514 w 1203528"/>
                  <a:gd name="connsiteY58" fmla="*/ 36283 h 1325798"/>
                  <a:gd name="connsiteX59" fmla="*/ 618578 w 1203528"/>
                  <a:gd name="connsiteY59" fmla="*/ 34661 h 1325798"/>
                  <a:gd name="connsiteX60" fmla="*/ 612974 w 1203528"/>
                  <a:gd name="connsiteY60" fmla="*/ 40118 h 1325798"/>
                  <a:gd name="connsiteX61" fmla="*/ 615334 w 1203528"/>
                  <a:gd name="connsiteY61" fmla="*/ 38200 h 1325798"/>
                  <a:gd name="connsiteX62" fmla="*/ 615629 w 1203528"/>
                  <a:gd name="connsiteY62" fmla="*/ 37020 h 1325798"/>
                  <a:gd name="connsiteX63" fmla="*/ 614891 w 1203528"/>
                  <a:gd name="connsiteY63" fmla="*/ 37610 h 1325798"/>
                  <a:gd name="connsiteX64" fmla="*/ 610172 w 1203528"/>
                  <a:gd name="connsiteY64" fmla="*/ 39970 h 1325798"/>
                  <a:gd name="connsiteX65" fmla="*/ 607959 w 1203528"/>
                  <a:gd name="connsiteY65" fmla="*/ 42625 h 1325798"/>
                  <a:gd name="connsiteX66" fmla="*/ 612088 w 1203528"/>
                  <a:gd name="connsiteY66" fmla="*/ 40708 h 1325798"/>
                  <a:gd name="connsiteX67" fmla="*/ 613121 w 1203528"/>
                  <a:gd name="connsiteY67" fmla="*/ 40265 h 1325798"/>
                  <a:gd name="connsiteX68" fmla="*/ 616218 w 1203528"/>
                  <a:gd name="connsiteY68" fmla="*/ 145869 h 1325798"/>
                  <a:gd name="connsiteX69" fmla="*/ 616514 w 1203528"/>
                  <a:gd name="connsiteY69" fmla="*/ 147049 h 1325798"/>
                  <a:gd name="connsiteX70" fmla="*/ 618578 w 1203528"/>
                  <a:gd name="connsiteY70" fmla="*/ 147049 h 1325798"/>
                  <a:gd name="connsiteX71" fmla="*/ 619168 w 1203528"/>
                  <a:gd name="connsiteY71" fmla="*/ 144837 h 1325798"/>
                  <a:gd name="connsiteX72" fmla="*/ 618431 w 1203528"/>
                  <a:gd name="connsiteY72" fmla="*/ 144541 h 1325798"/>
                  <a:gd name="connsiteX73" fmla="*/ 616808 w 1203528"/>
                  <a:gd name="connsiteY73" fmla="*/ 144837 h 1325798"/>
                  <a:gd name="connsiteX74" fmla="*/ 616218 w 1203528"/>
                  <a:gd name="connsiteY74" fmla="*/ 145869 h 1325798"/>
                  <a:gd name="connsiteX75" fmla="*/ 626248 w 1203528"/>
                  <a:gd name="connsiteY75" fmla="*/ 109144 h 1325798"/>
                  <a:gd name="connsiteX76" fmla="*/ 623741 w 1203528"/>
                  <a:gd name="connsiteY76" fmla="*/ 108111 h 1325798"/>
                  <a:gd name="connsiteX77" fmla="*/ 622708 w 1203528"/>
                  <a:gd name="connsiteY77" fmla="*/ 106931 h 1325798"/>
                  <a:gd name="connsiteX78" fmla="*/ 622708 w 1203528"/>
                  <a:gd name="connsiteY78" fmla="*/ 105751 h 1325798"/>
                  <a:gd name="connsiteX79" fmla="*/ 623741 w 1203528"/>
                  <a:gd name="connsiteY79" fmla="*/ 102359 h 1325798"/>
                  <a:gd name="connsiteX80" fmla="*/ 624478 w 1203528"/>
                  <a:gd name="connsiteY80" fmla="*/ 101326 h 1325798"/>
                  <a:gd name="connsiteX81" fmla="*/ 625215 w 1203528"/>
                  <a:gd name="connsiteY81" fmla="*/ 101032 h 1325798"/>
                  <a:gd name="connsiteX82" fmla="*/ 626837 w 1203528"/>
                  <a:gd name="connsiteY82" fmla="*/ 99262 h 1325798"/>
                  <a:gd name="connsiteX83" fmla="*/ 626395 w 1203528"/>
                  <a:gd name="connsiteY83" fmla="*/ 98229 h 1325798"/>
                  <a:gd name="connsiteX84" fmla="*/ 625806 w 1203528"/>
                  <a:gd name="connsiteY84" fmla="*/ 97639 h 1325798"/>
                  <a:gd name="connsiteX85" fmla="*/ 625215 w 1203528"/>
                  <a:gd name="connsiteY85" fmla="*/ 97344 h 1325798"/>
                  <a:gd name="connsiteX86" fmla="*/ 624183 w 1203528"/>
                  <a:gd name="connsiteY86" fmla="*/ 99704 h 1325798"/>
                  <a:gd name="connsiteX87" fmla="*/ 623003 w 1203528"/>
                  <a:gd name="connsiteY87" fmla="*/ 99704 h 1325798"/>
                  <a:gd name="connsiteX88" fmla="*/ 621823 w 1203528"/>
                  <a:gd name="connsiteY88" fmla="*/ 98672 h 1325798"/>
                  <a:gd name="connsiteX89" fmla="*/ 621380 w 1203528"/>
                  <a:gd name="connsiteY89" fmla="*/ 96607 h 1325798"/>
                  <a:gd name="connsiteX90" fmla="*/ 621380 w 1203528"/>
                  <a:gd name="connsiteY90" fmla="*/ 95427 h 1325798"/>
                  <a:gd name="connsiteX91" fmla="*/ 620349 w 1203528"/>
                  <a:gd name="connsiteY91" fmla="*/ 95427 h 1325798"/>
                  <a:gd name="connsiteX92" fmla="*/ 618431 w 1203528"/>
                  <a:gd name="connsiteY92" fmla="*/ 96459 h 1325798"/>
                  <a:gd name="connsiteX93" fmla="*/ 617103 w 1203528"/>
                  <a:gd name="connsiteY93" fmla="*/ 98377 h 1325798"/>
                  <a:gd name="connsiteX94" fmla="*/ 614301 w 1203528"/>
                  <a:gd name="connsiteY94" fmla="*/ 100294 h 1325798"/>
                  <a:gd name="connsiteX95" fmla="*/ 614006 w 1203528"/>
                  <a:gd name="connsiteY95" fmla="*/ 104129 h 1325798"/>
                  <a:gd name="connsiteX96" fmla="*/ 614449 w 1203528"/>
                  <a:gd name="connsiteY96" fmla="*/ 107226 h 1325798"/>
                  <a:gd name="connsiteX97" fmla="*/ 613564 w 1203528"/>
                  <a:gd name="connsiteY97" fmla="*/ 108554 h 1325798"/>
                  <a:gd name="connsiteX98" fmla="*/ 612088 w 1203528"/>
                  <a:gd name="connsiteY98" fmla="*/ 109586 h 1325798"/>
                  <a:gd name="connsiteX99" fmla="*/ 612826 w 1203528"/>
                  <a:gd name="connsiteY99" fmla="*/ 110029 h 1325798"/>
                  <a:gd name="connsiteX100" fmla="*/ 615334 w 1203528"/>
                  <a:gd name="connsiteY100" fmla="*/ 110029 h 1325798"/>
                  <a:gd name="connsiteX101" fmla="*/ 620349 w 1203528"/>
                  <a:gd name="connsiteY101" fmla="*/ 111356 h 1325798"/>
                  <a:gd name="connsiteX102" fmla="*/ 623298 w 1203528"/>
                  <a:gd name="connsiteY102" fmla="*/ 111356 h 1325798"/>
                  <a:gd name="connsiteX103" fmla="*/ 626691 w 1203528"/>
                  <a:gd name="connsiteY103" fmla="*/ 111651 h 1325798"/>
                  <a:gd name="connsiteX104" fmla="*/ 627723 w 1203528"/>
                  <a:gd name="connsiteY104" fmla="*/ 110471 h 1325798"/>
                  <a:gd name="connsiteX105" fmla="*/ 628165 w 1203528"/>
                  <a:gd name="connsiteY105" fmla="*/ 108849 h 1325798"/>
                  <a:gd name="connsiteX106" fmla="*/ 627723 w 1203528"/>
                  <a:gd name="connsiteY106" fmla="*/ 108849 h 1325798"/>
                  <a:gd name="connsiteX107" fmla="*/ 626395 w 1203528"/>
                  <a:gd name="connsiteY107" fmla="*/ 109144 h 1325798"/>
                  <a:gd name="connsiteX108" fmla="*/ 625215 w 1203528"/>
                  <a:gd name="connsiteY108" fmla="*/ 147049 h 1325798"/>
                  <a:gd name="connsiteX109" fmla="*/ 625658 w 1203528"/>
                  <a:gd name="connsiteY109" fmla="*/ 147049 h 1325798"/>
                  <a:gd name="connsiteX110" fmla="*/ 626395 w 1203528"/>
                  <a:gd name="connsiteY110" fmla="*/ 146016 h 1325798"/>
                  <a:gd name="connsiteX111" fmla="*/ 626100 w 1203528"/>
                  <a:gd name="connsiteY111" fmla="*/ 143657 h 1325798"/>
                  <a:gd name="connsiteX112" fmla="*/ 625215 w 1203528"/>
                  <a:gd name="connsiteY112" fmla="*/ 144689 h 1325798"/>
                  <a:gd name="connsiteX113" fmla="*/ 625215 w 1203528"/>
                  <a:gd name="connsiteY113" fmla="*/ 146901 h 1325798"/>
                  <a:gd name="connsiteX114" fmla="*/ 942469 w 1203528"/>
                  <a:gd name="connsiteY114" fmla="*/ 272416 h 1325798"/>
                  <a:gd name="connsiteX115" fmla="*/ 943354 w 1203528"/>
                  <a:gd name="connsiteY115" fmla="*/ 272416 h 1325798"/>
                  <a:gd name="connsiteX116" fmla="*/ 943944 w 1203528"/>
                  <a:gd name="connsiteY116" fmla="*/ 272121 h 1325798"/>
                  <a:gd name="connsiteX117" fmla="*/ 943944 w 1203528"/>
                  <a:gd name="connsiteY117" fmla="*/ 271679 h 1325798"/>
                  <a:gd name="connsiteX118" fmla="*/ 942912 w 1203528"/>
                  <a:gd name="connsiteY118" fmla="*/ 270204 h 1325798"/>
                  <a:gd name="connsiteX119" fmla="*/ 942321 w 1203528"/>
                  <a:gd name="connsiteY119" fmla="*/ 268434 h 1325798"/>
                  <a:gd name="connsiteX120" fmla="*/ 941289 w 1203528"/>
                  <a:gd name="connsiteY120" fmla="*/ 271974 h 1325798"/>
                  <a:gd name="connsiteX121" fmla="*/ 942617 w 1203528"/>
                  <a:gd name="connsiteY121" fmla="*/ 272416 h 1325798"/>
                  <a:gd name="connsiteX122" fmla="*/ 982440 w 1203528"/>
                  <a:gd name="connsiteY122" fmla="*/ 327283 h 1325798"/>
                  <a:gd name="connsiteX123" fmla="*/ 983324 w 1203528"/>
                  <a:gd name="connsiteY123" fmla="*/ 326841 h 1325798"/>
                  <a:gd name="connsiteX124" fmla="*/ 982587 w 1203528"/>
                  <a:gd name="connsiteY124" fmla="*/ 324628 h 1325798"/>
                  <a:gd name="connsiteX125" fmla="*/ 981702 w 1203528"/>
                  <a:gd name="connsiteY125" fmla="*/ 324186 h 1325798"/>
                  <a:gd name="connsiteX126" fmla="*/ 981702 w 1203528"/>
                  <a:gd name="connsiteY126" fmla="*/ 325808 h 1325798"/>
                  <a:gd name="connsiteX127" fmla="*/ 980964 w 1203528"/>
                  <a:gd name="connsiteY127" fmla="*/ 326841 h 1325798"/>
                  <a:gd name="connsiteX128" fmla="*/ 981702 w 1203528"/>
                  <a:gd name="connsiteY128" fmla="*/ 327283 h 1325798"/>
                  <a:gd name="connsiteX129" fmla="*/ 982440 w 1203528"/>
                  <a:gd name="connsiteY129" fmla="*/ 327283 h 1325798"/>
                  <a:gd name="connsiteX130" fmla="*/ 1048663 w 1203528"/>
                  <a:gd name="connsiteY130" fmla="*/ 422415 h 1325798"/>
                  <a:gd name="connsiteX131" fmla="*/ 1049400 w 1203528"/>
                  <a:gd name="connsiteY131" fmla="*/ 421677 h 1325798"/>
                  <a:gd name="connsiteX132" fmla="*/ 1049400 w 1203528"/>
                  <a:gd name="connsiteY132" fmla="*/ 419760 h 1325798"/>
                  <a:gd name="connsiteX133" fmla="*/ 1051022 w 1203528"/>
                  <a:gd name="connsiteY133" fmla="*/ 415040 h 1325798"/>
                  <a:gd name="connsiteX134" fmla="*/ 1056480 w 1203528"/>
                  <a:gd name="connsiteY134" fmla="*/ 402651 h 1325798"/>
                  <a:gd name="connsiteX135" fmla="*/ 1056775 w 1203528"/>
                  <a:gd name="connsiteY135" fmla="*/ 400291 h 1325798"/>
                  <a:gd name="connsiteX136" fmla="*/ 1055153 w 1203528"/>
                  <a:gd name="connsiteY136" fmla="*/ 398521 h 1325798"/>
                  <a:gd name="connsiteX137" fmla="*/ 1054710 w 1203528"/>
                  <a:gd name="connsiteY137" fmla="*/ 393654 h 1325798"/>
                  <a:gd name="connsiteX138" fmla="*/ 1054120 w 1203528"/>
                  <a:gd name="connsiteY138" fmla="*/ 393359 h 1325798"/>
                  <a:gd name="connsiteX139" fmla="*/ 1053235 w 1203528"/>
                  <a:gd name="connsiteY139" fmla="*/ 393654 h 1325798"/>
                  <a:gd name="connsiteX140" fmla="*/ 1052203 w 1203528"/>
                  <a:gd name="connsiteY140" fmla="*/ 394392 h 1325798"/>
                  <a:gd name="connsiteX141" fmla="*/ 1051170 w 1203528"/>
                  <a:gd name="connsiteY141" fmla="*/ 395719 h 1325798"/>
                  <a:gd name="connsiteX142" fmla="*/ 1052350 w 1203528"/>
                  <a:gd name="connsiteY142" fmla="*/ 396162 h 1325798"/>
                  <a:gd name="connsiteX143" fmla="*/ 1053825 w 1203528"/>
                  <a:gd name="connsiteY143" fmla="*/ 398669 h 1325798"/>
                  <a:gd name="connsiteX144" fmla="*/ 1053383 w 1203528"/>
                  <a:gd name="connsiteY144" fmla="*/ 401029 h 1325798"/>
                  <a:gd name="connsiteX145" fmla="*/ 1052350 w 1203528"/>
                  <a:gd name="connsiteY145" fmla="*/ 402799 h 1325798"/>
                  <a:gd name="connsiteX146" fmla="*/ 1048368 w 1203528"/>
                  <a:gd name="connsiteY146" fmla="*/ 406191 h 1325798"/>
                  <a:gd name="connsiteX147" fmla="*/ 1048958 w 1203528"/>
                  <a:gd name="connsiteY147" fmla="*/ 409141 h 1325798"/>
                  <a:gd name="connsiteX148" fmla="*/ 1048663 w 1203528"/>
                  <a:gd name="connsiteY148" fmla="*/ 410616 h 1325798"/>
                  <a:gd name="connsiteX149" fmla="*/ 1047335 w 1203528"/>
                  <a:gd name="connsiteY149" fmla="*/ 413271 h 1325798"/>
                  <a:gd name="connsiteX150" fmla="*/ 1046745 w 1203528"/>
                  <a:gd name="connsiteY150" fmla="*/ 416073 h 1325798"/>
                  <a:gd name="connsiteX151" fmla="*/ 1047483 w 1203528"/>
                  <a:gd name="connsiteY151" fmla="*/ 420940 h 1325798"/>
                  <a:gd name="connsiteX152" fmla="*/ 1048663 w 1203528"/>
                  <a:gd name="connsiteY152" fmla="*/ 422268 h 1325798"/>
                  <a:gd name="connsiteX153" fmla="*/ 1001318 w 1203528"/>
                  <a:gd name="connsiteY153" fmla="*/ 367106 h 1325798"/>
                  <a:gd name="connsiteX154" fmla="*/ 1001908 w 1203528"/>
                  <a:gd name="connsiteY154" fmla="*/ 366663 h 1325798"/>
                  <a:gd name="connsiteX155" fmla="*/ 1002793 w 1203528"/>
                  <a:gd name="connsiteY155" fmla="*/ 365483 h 1325798"/>
                  <a:gd name="connsiteX156" fmla="*/ 1002203 w 1203528"/>
                  <a:gd name="connsiteY156" fmla="*/ 364009 h 1325798"/>
                  <a:gd name="connsiteX157" fmla="*/ 1001024 w 1203528"/>
                  <a:gd name="connsiteY157" fmla="*/ 361944 h 1325798"/>
                  <a:gd name="connsiteX158" fmla="*/ 1001318 w 1203528"/>
                  <a:gd name="connsiteY158" fmla="*/ 360174 h 1325798"/>
                  <a:gd name="connsiteX159" fmla="*/ 1000581 w 1203528"/>
                  <a:gd name="connsiteY159" fmla="*/ 359731 h 1325798"/>
                  <a:gd name="connsiteX160" fmla="*/ 999696 w 1203528"/>
                  <a:gd name="connsiteY160" fmla="*/ 359731 h 1325798"/>
                  <a:gd name="connsiteX161" fmla="*/ 998811 w 1203528"/>
                  <a:gd name="connsiteY161" fmla="*/ 359141 h 1325798"/>
                  <a:gd name="connsiteX162" fmla="*/ 996598 w 1203528"/>
                  <a:gd name="connsiteY162" fmla="*/ 358256 h 1325798"/>
                  <a:gd name="connsiteX163" fmla="*/ 995861 w 1203528"/>
                  <a:gd name="connsiteY163" fmla="*/ 360174 h 1325798"/>
                  <a:gd name="connsiteX164" fmla="*/ 999843 w 1203528"/>
                  <a:gd name="connsiteY164" fmla="*/ 365926 h 1325798"/>
                  <a:gd name="connsiteX165" fmla="*/ 1001318 w 1203528"/>
                  <a:gd name="connsiteY165" fmla="*/ 366958 h 1325798"/>
                  <a:gd name="connsiteX166" fmla="*/ 1058397 w 1203528"/>
                  <a:gd name="connsiteY166" fmla="*/ 465777 h 1325798"/>
                  <a:gd name="connsiteX167" fmla="*/ 1058988 w 1203528"/>
                  <a:gd name="connsiteY167" fmla="*/ 465335 h 1325798"/>
                  <a:gd name="connsiteX168" fmla="*/ 1058545 w 1203528"/>
                  <a:gd name="connsiteY168" fmla="*/ 462090 h 1325798"/>
                  <a:gd name="connsiteX169" fmla="*/ 1059577 w 1203528"/>
                  <a:gd name="connsiteY169" fmla="*/ 457518 h 1325798"/>
                  <a:gd name="connsiteX170" fmla="*/ 1058692 w 1203528"/>
                  <a:gd name="connsiteY170" fmla="*/ 457223 h 1325798"/>
                  <a:gd name="connsiteX171" fmla="*/ 1057364 w 1203528"/>
                  <a:gd name="connsiteY171" fmla="*/ 457813 h 1325798"/>
                  <a:gd name="connsiteX172" fmla="*/ 1056922 w 1203528"/>
                  <a:gd name="connsiteY172" fmla="*/ 460320 h 1325798"/>
                  <a:gd name="connsiteX173" fmla="*/ 1057218 w 1203528"/>
                  <a:gd name="connsiteY173" fmla="*/ 462975 h 1325798"/>
                  <a:gd name="connsiteX174" fmla="*/ 1058397 w 1203528"/>
                  <a:gd name="connsiteY174" fmla="*/ 465630 h 1325798"/>
                  <a:gd name="connsiteX175" fmla="*/ 767249 w 1203528"/>
                  <a:gd name="connsiteY175" fmla="*/ 5162 h 1325798"/>
                  <a:gd name="connsiteX176" fmla="*/ 768872 w 1203528"/>
                  <a:gd name="connsiteY176" fmla="*/ 3540 h 1325798"/>
                  <a:gd name="connsiteX177" fmla="*/ 767840 w 1203528"/>
                  <a:gd name="connsiteY177" fmla="*/ 2213 h 1325798"/>
                  <a:gd name="connsiteX178" fmla="*/ 765775 w 1203528"/>
                  <a:gd name="connsiteY178" fmla="*/ 2507 h 1325798"/>
                  <a:gd name="connsiteX179" fmla="*/ 765184 w 1203528"/>
                  <a:gd name="connsiteY179" fmla="*/ 3835 h 1325798"/>
                  <a:gd name="connsiteX180" fmla="*/ 765775 w 1203528"/>
                  <a:gd name="connsiteY180" fmla="*/ 4720 h 1325798"/>
                  <a:gd name="connsiteX181" fmla="*/ 767397 w 1203528"/>
                  <a:gd name="connsiteY181" fmla="*/ 5162 h 1325798"/>
                  <a:gd name="connsiteX182" fmla="*/ 1057807 w 1203528"/>
                  <a:gd name="connsiteY182" fmla="*/ 470792 h 1325798"/>
                  <a:gd name="connsiteX183" fmla="*/ 1057807 w 1203528"/>
                  <a:gd name="connsiteY183" fmla="*/ 475217 h 1325798"/>
                  <a:gd name="connsiteX184" fmla="*/ 1058545 w 1203528"/>
                  <a:gd name="connsiteY184" fmla="*/ 476397 h 1325798"/>
                  <a:gd name="connsiteX185" fmla="*/ 1059282 w 1203528"/>
                  <a:gd name="connsiteY185" fmla="*/ 476397 h 1325798"/>
                  <a:gd name="connsiteX186" fmla="*/ 1061495 w 1203528"/>
                  <a:gd name="connsiteY186" fmla="*/ 468875 h 1325798"/>
                  <a:gd name="connsiteX187" fmla="*/ 1061052 w 1203528"/>
                  <a:gd name="connsiteY187" fmla="*/ 468432 h 1325798"/>
                  <a:gd name="connsiteX188" fmla="*/ 1058840 w 1203528"/>
                  <a:gd name="connsiteY188" fmla="*/ 467990 h 1325798"/>
                  <a:gd name="connsiteX189" fmla="*/ 1057955 w 1203528"/>
                  <a:gd name="connsiteY189" fmla="*/ 470792 h 1325798"/>
                  <a:gd name="connsiteX190" fmla="*/ 941142 w 1203528"/>
                  <a:gd name="connsiteY190" fmla="*/ 268434 h 1325798"/>
                  <a:gd name="connsiteX191" fmla="*/ 941732 w 1203528"/>
                  <a:gd name="connsiteY191" fmla="*/ 267992 h 1325798"/>
                  <a:gd name="connsiteX192" fmla="*/ 942027 w 1203528"/>
                  <a:gd name="connsiteY192" fmla="*/ 265484 h 1325798"/>
                  <a:gd name="connsiteX193" fmla="*/ 941142 w 1203528"/>
                  <a:gd name="connsiteY193" fmla="*/ 266222 h 1325798"/>
                  <a:gd name="connsiteX194" fmla="*/ 940552 w 1203528"/>
                  <a:gd name="connsiteY194" fmla="*/ 267107 h 1325798"/>
                  <a:gd name="connsiteX195" fmla="*/ 940110 w 1203528"/>
                  <a:gd name="connsiteY195" fmla="*/ 268287 h 1325798"/>
                  <a:gd name="connsiteX196" fmla="*/ 940847 w 1203528"/>
                  <a:gd name="connsiteY196" fmla="*/ 268582 h 1325798"/>
                  <a:gd name="connsiteX197" fmla="*/ 941437 w 1203528"/>
                  <a:gd name="connsiteY197" fmla="*/ 268582 h 1325798"/>
                  <a:gd name="connsiteX198" fmla="*/ 967100 w 1203528"/>
                  <a:gd name="connsiteY198" fmla="*/ 323891 h 1325798"/>
                  <a:gd name="connsiteX199" fmla="*/ 967100 w 1203528"/>
                  <a:gd name="connsiteY199" fmla="*/ 322711 h 1325798"/>
                  <a:gd name="connsiteX200" fmla="*/ 966658 w 1203528"/>
                  <a:gd name="connsiteY200" fmla="*/ 319909 h 1325798"/>
                  <a:gd name="connsiteX201" fmla="*/ 965625 w 1203528"/>
                  <a:gd name="connsiteY201" fmla="*/ 320646 h 1325798"/>
                  <a:gd name="connsiteX202" fmla="*/ 965625 w 1203528"/>
                  <a:gd name="connsiteY202" fmla="*/ 322711 h 1325798"/>
                  <a:gd name="connsiteX203" fmla="*/ 966067 w 1203528"/>
                  <a:gd name="connsiteY203" fmla="*/ 324628 h 1325798"/>
                  <a:gd name="connsiteX204" fmla="*/ 966953 w 1203528"/>
                  <a:gd name="connsiteY204" fmla="*/ 323743 h 1325798"/>
                  <a:gd name="connsiteX205" fmla="*/ 867543 w 1203528"/>
                  <a:gd name="connsiteY205" fmla="*/ 218287 h 1325798"/>
                  <a:gd name="connsiteX206" fmla="*/ 869461 w 1203528"/>
                  <a:gd name="connsiteY206" fmla="*/ 220205 h 1325798"/>
                  <a:gd name="connsiteX207" fmla="*/ 870641 w 1203528"/>
                  <a:gd name="connsiteY207" fmla="*/ 222564 h 1325798"/>
                  <a:gd name="connsiteX208" fmla="*/ 872263 w 1203528"/>
                  <a:gd name="connsiteY208" fmla="*/ 223449 h 1325798"/>
                  <a:gd name="connsiteX209" fmla="*/ 873000 w 1203528"/>
                  <a:gd name="connsiteY209" fmla="*/ 222417 h 1325798"/>
                  <a:gd name="connsiteX210" fmla="*/ 873443 w 1203528"/>
                  <a:gd name="connsiteY210" fmla="*/ 221089 h 1325798"/>
                  <a:gd name="connsiteX211" fmla="*/ 872263 w 1203528"/>
                  <a:gd name="connsiteY211" fmla="*/ 219172 h 1325798"/>
                  <a:gd name="connsiteX212" fmla="*/ 871673 w 1203528"/>
                  <a:gd name="connsiteY212" fmla="*/ 216665 h 1325798"/>
                  <a:gd name="connsiteX213" fmla="*/ 870936 w 1203528"/>
                  <a:gd name="connsiteY213" fmla="*/ 216665 h 1325798"/>
                  <a:gd name="connsiteX214" fmla="*/ 870493 w 1203528"/>
                  <a:gd name="connsiteY214" fmla="*/ 216960 h 1325798"/>
                  <a:gd name="connsiteX215" fmla="*/ 869313 w 1203528"/>
                  <a:gd name="connsiteY215" fmla="*/ 217402 h 1325798"/>
                  <a:gd name="connsiteX216" fmla="*/ 866954 w 1203528"/>
                  <a:gd name="connsiteY216" fmla="*/ 217402 h 1325798"/>
                  <a:gd name="connsiteX217" fmla="*/ 867397 w 1203528"/>
                  <a:gd name="connsiteY217" fmla="*/ 218435 h 1325798"/>
                  <a:gd name="connsiteX218" fmla="*/ 511647 w 1203528"/>
                  <a:gd name="connsiteY218" fmla="*/ 29056 h 1325798"/>
                  <a:gd name="connsiteX219" fmla="*/ 513712 w 1203528"/>
                  <a:gd name="connsiteY219" fmla="*/ 33186 h 1325798"/>
                  <a:gd name="connsiteX220" fmla="*/ 514155 w 1203528"/>
                  <a:gd name="connsiteY220" fmla="*/ 32743 h 1325798"/>
                  <a:gd name="connsiteX221" fmla="*/ 515040 w 1203528"/>
                  <a:gd name="connsiteY221" fmla="*/ 29203 h 1325798"/>
                  <a:gd name="connsiteX222" fmla="*/ 514155 w 1203528"/>
                  <a:gd name="connsiteY222" fmla="*/ 27581 h 1325798"/>
                  <a:gd name="connsiteX223" fmla="*/ 514155 w 1203528"/>
                  <a:gd name="connsiteY223" fmla="*/ 24779 h 1325798"/>
                  <a:gd name="connsiteX224" fmla="*/ 513712 w 1203528"/>
                  <a:gd name="connsiteY224" fmla="*/ 24041 h 1325798"/>
                  <a:gd name="connsiteX225" fmla="*/ 512679 w 1203528"/>
                  <a:gd name="connsiteY225" fmla="*/ 25664 h 1325798"/>
                  <a:gd name="connsiteX226" fmla="*/ 511205 w 1203528"/>
                  <a:gd name="connsiteY226" fmla="*/ 25958 h 1325798"/>
                  <a:gd name="connsiteX227" fmla="*/ 512090 w 1203528"/>
                  <a:gd name="connsiteY227" fmla="*/ 28023 h 1325798"/>
                  <a:gd name="connsiteX228" fmla="*/ 511500 w 1203528"/>
                  <a:gd name="connsiteY228" fmla="*/ 29203 h 1325798"/>
                  <a:gd name="connsiteX229" fmla="*/ 5752 w 1203528"/>
                  <a:gd name="connsiteY229" fmla="*/ 427282 h 1325798"/>
                  <a:gd name="connsiteX230" fmla="*/ 5752 w 1203528"/>
                  <a:gd name="connsiteY230" fmla="*/ 425365 h 1325798"/>
                  <a:gd name="connsiteX231" fmla="*/ 4867 w 1203528"/>
                  <a:gd name="connsiteY231" fmla="*/ 423448 h 1325798"/>
                  <a:gd name="connsiteX232" fmla="*/ 1917 w 1203528"/>
                  <a:gd name="connsiteY232" fmla="*/ 415335 h 1325798"/>
                  <a:gd name="connsiteX233" fmla="*/ 1033 w 1203528"/>
                  <a:gd name="connsiteY233" fmla="*/ 415630 h 1325798"/>
                  <a:gd name="connsiteX234" fmla="*/ 0 w 1203528"/>
                  <a:gd name="connsiteY234" fmla="*/ 416663 h 1325798"/>
                  <a:gd name="connsiteX235" fmla="*/ 1475 w 1203528"/>
                  <a:gd name="connsiteY235" fmla="*/ 422563 h 1325798"/>
                  <a:gd name="connsiteX236" fmla="*/ 6490 w 1203528"/>
                  <a:gd name="connsiteY236" fmla="*/ 431265 h 1325798"/>
                  <a:gd name="connsiteX237" fmla="*/ 7227 w 1203528"/>
                  <a:gd name="connsiteY237" fmla="*/ 430085 h 1325798"/>
                  <a:gd name="connsiteX238" fmla="*/ 6342 w 1203528"/>
                  <a:gd name="connsiteY238" fmla="*/ 427872 h 1325798"/>
                  <a:gd name="connsiteX239" fmla="*/ 5900 w 1203528"/>
                  <a:gd name="connsiteY239" fmla="*/ 427282 h 1325798"/>
                  <a:gd name="connsiteX240" fmla="*/ 923000 w 1203528"/>
                  <a:gd name="connsiteY240" fmla="*/ 852205 h 1325798"/>
                  <a:gd name="connsiteX241" fmla="*/ 922558 w 1203528"/>
                  <a:gd name="connsiteY241" fmla="*/ 851909 h 1325798"/>
                  <a:gd name="connsiteX242" fmla="*/ 921968 w 1203528"/>
                  <a:gd name="connsiteY242" fmla="*/ 851909 h 1325798"/>
                  <a:gd name="connsiteX243" fmla="*/ 920050 w 1203528"/>
                  <a:gd name="connsiteY243" fmla="*/ 852352 h 1325798"/>
                  <a:gd name="connsiteX244" fmla="*/ 920345 w 1203528"/>
                  <a:gd name="connsiteY244" fmla="*/ 853090 h 1325798"/>
                  <a:gd name="connsiteX245" fmla="*/ 921968 w 1203528"/>
                  <a:gd name="connsiteY245" fmla="*/ 854564 h 1325798"/>
                  <a:gd name="connsiteX246" fmla="*/ 923295 w 1203528"/>
                  <a:gd name="connsiteY246" fmla="*/ 852205 h 1325798"/>
                  <a:gd name="connsiteX247" fmla="*/ 851172 w 1203528"/>
                  <a:gd name="connsiteY247" fmla="*/ 786128 h 1325798"/>
                  <a:gd name="connsiteX248" fmla="*/ 849550 w 1203528"/>
                  <a:gd name="connsiteY248" fmla="*/ 784949 h 1325798"/>
                  <a:gd name="connsiteX249" fmla="*/ 846158 w 1203528"/>
                  <a:gd name="connsiteY249" fmla="*/ 784949 h 1325798"/>
                  <a:gd name="connsiteX250" fmla="*/ 845862 w 1203528"/>
                  <a:gd name="connsiteY250" fmla="*/ 785834 h 1325798"/>
                  <a:gd name="connsiteX251" fmla="*/ 845862 w 1203528"/>
                  <a:gd name="connsiteY251" fmla="*/ 787308 h 1325798"/>
                  <a:gd name="connsiteX252" fmla="*/ 847189 w 1203528"/>
                  <a:gd name="connsiteY252" fmla="*/ 788193 h 1325798"/>
                  <a:gd name="connsiteX253" fmla="*/ 851172 w 1203528"/>
                  <a:gd name="connsiteY253" fmla="*/ 786128 h 1325798"/>
                  <a:gd name="connsiteX254" fmla="*/ 925802 w 1203528"/>
                  <a:gd name="connsiteY254" fmla="*/ 901762 h 1325798"/>
                  <a:gd name="connsiteX255" fmla="*/ 925507 w 1203528"/>
                  <a:gd name="connsiteY255" fmla="*/ 900582 h 1325798"/>
                  <a:gd name="connsiteX256" fmla="*/ 924770 w 1203528"/>
                  <a:gd name="connsiteY256" fmla="*/ 899549 h 1325798"/>
                  <a:gd name="connsiteX257" fmla="*/ 924770 w 1203528"/>
                  <a:gd name="connsiteY257" fmla="*/ 898369 h 1325798"/>
                  <a:gd name="connsiteX258" fmla="*/ 925213 w 1203528"/>
                  <a:gd name="connsiteY258" fmla="*/ 896010 h 1325798"/>
                  <a:gd name="connsiteX259" fmla="*/ 924476 w 1203528"/>
                  <a:gd name="connsiteY259" fmla="*/ 892470 h 1325798"/>
                  <a:gd name="connsiteX260" fmla="*/ 924770 w 1203528"/>
                  <a:gd name="connsiteY260" fmla="*/ 887160 h 1325798"/>
                  <a:gd name="connsiteX261" fmla="*/ 924476 w 1203528"/>
                  <a:gd name="connsiteY261" fmla="*/ 884358 h 1325798"/>
                  <a:gd name="connsiteX262" fmla="*/ 924476 w 1203528"/>
                  <a:gd name="connsiteY262" fmla="*/ 881555 h 1325798"/>
                  <a:gd name="connsiteX263" fmla="*/ 925065 w 1203528"/>
                  <a:gd name="connsiteY263" fmla="*/ 878016 h 1325798"/>
                  <a:gd name="connsiteX264" fmla="*/ 925065 w 1203528"/>
                  <a:gd name="connsiteY264" fmla="*/ 874328 h 1325798"/>
                  <a:gd name="connsiteX265" fmla="*/ 924476 w 1203528"/>
                  <a:gd name="connsiteY265" fmla="*/ 872558 h 1325798"/>
                  <a:gd name="connsiteX266" fmla="*/ 924476 w 1203528"/>
                  <a:gd name="connsiteY266" fmla="*/ 865479 h 1325798"/>
                  <a:gd name="connsiteX267" fmla="*/ 922410 w 1203528"/>
                  <a:gd name="connsiteY267" fmla="*/ 862676 h 1325798"/>
                  <a:gd name="connsiteX268" fmla="*/ 917691 w 1203528"/>
                  <a:gd name="connsiteY268" fmla="*/ 860317 h 1325798"/>
                  <a:gd name="connsiteX269" fmla="*/ 916068 w 1203528"/>
                  <a:gd name="connsiteY269" fmla="*/ 860317 h 1325798"/>
                  <a:gd name="connsiteX270" fmla="*/ 913560 w 1203528"/>
                  <a:gd name="connsiteY270" fmla="*/ 863119 h 1325798"/>
                  <a:gd name="connsiteX271" fmla="*/ 912086 w 1203528"/>
                  <a:gd name="connsiteY271" fmla="*/ 863119 h 1325798"/>
                  <a:gd name="connsiteX272" fmla="*/ 906924 w 1203528"/>
                  <a:gd name="connsiteY272" fmla="*/ 862234 h 1325798"/>
                  <a:gd name="connsiteX273" fmla="*/ 905744 w 1203528"/>
                  <a:gd name="connsiteY273" fmla="*/ 863119 h 1325798"/>
                  <a:gd name="connsiteX274" fmla="*/ 903679 w 1203528"/>
                  <a:gd name="connsiteY274" fmla="*/ 865921 h 1325798"/>
                  <a:gd name="connsiteX275" fmla="*/ 902499 w 1203528"/>
                  <a:gd name="connsiteY275" fmla="*/ 867101 h 1325798"/>
                  <a:gd name="connsiteX276" fmla="*/ 900729 w 1203528"/>
                  <a:gd name="connsiteY276" fmla="*/ 866659 h 1325798"/>
                  <a:gd name="connsiteX277" fmla="*/ 898959 w 1203528"/>
                  <a:gd name="connsiteY277" fmla="*/ 865774 h 1325798"/>
                  <a:gd name="connsiteX278" fmla="*/ 897632 w 1203528"/>
                  <a:gd name="connsiteY278" fmla="*/ 865774 h 1325798"/>
                  <a:gd name="connsiteX279" fmla="*/ 896304 w 1203528"/>
                  <a:gd name="connsiteY279" fmla="*/ 866659 h 1325798"/>
                  <a:gd name="connsiteX280" fmla="*/ 893354 w 1203528"/>
                  <a:gd name="connsiteY280" fmla="*/ 866954 h 1325798"/>
                  <a:gd name="connsiteX281" fmla="*/ 890257 w 1203528"/>
                  <a:gd name="connsiteY281" fmla="*/ 866954 h 1325798"/>
                  <a:gd name="connsiteX282" fmla="*/ 888488 w 1203528"/>
                  <a:gd name="connsiteY282" fmla="*/ 867691 h 1325798"/>
                  <a:gd name="connsiteX283" fmla="*/ 886865 w 1203528"/>
                  <a:gd name="connsiteY283" fmla="*/ 869018 h 1325798"/>
                  <a:gd name="connsiteX284" fmla="*/ 886275 w 1203528"/>
                  <a:gd name="connsiteY284" fmla="*/ 870641 h 1325798"/>
                  <a:gd name="connsiteX285" fmla="*/ 886570 w 1203528"/>
                  <a:gd name="connsiteY285" fmla="*/ 872411 h 1325798"/>
                  <a:gd name="connsiteX286" fmla="*/ 884947 w 1203528"/>
                  <a:gd name="connsiteY286" fmla="*/ 870788 h 1325798"/>
                  <a:gd name="connsiteX287" fmla="*/ 883325 w 1203528"/>
                  <a:gd name="connsiteY287" fmla="*/ 869609 h 1325798"/>
                  <a:gd name="connsiteX288" fmla="*/ 881407 w 1203528"/>
                  <a:gd name="connsiteY288" fmla="*/ 870788 h 1325798"/>
                  <a:gd name="connsiteX289" fmla="*/ 879490 w 1203528"/>
                  <a:gd name="connsiteY289" fmla="*/ 871673 h 1325798"/>
                  <a:gd name="connsiteX290" fmla="*/ 872706 w 1203528"/>
                  <a:gd name="connsiteY290" fmla="*/ 872263 h 1325798"/>
                  <a:gd name="connsiteX291" fmla="*/ 867249 w 1203528"/>
                  <a:gd name="connsiteY291" fmla="*/ 870788 h 1325798"/>
                  <a:gd name="connsiteX292" fmla="*/ 859727 w 1203528"/>
                  <a:gd name="connsiteY292" fmla="*/ 867839 h 1325798"/>
                  <a:gd name="connsiteX293" fmla="*/ 858546 w 1203528"/>
                  <a:gd name="connsiteY293" fmla="*/ 866954 h 1325798"/>
                  <a:gd name="connsiteX294" fmla="*/ 857514 w 1203528"/>
                  <a:gd name="connsiteY294" fmla="*/ 865921 h 1325798"/>
                  <a:gd name="connsiteX295" fmla="*/ 856335 w 1203528"/>
                  <a:gd name="connsiteY295" fmla="*/ 865184 h 1325798"/>
                  <a:gd name="connsiteX296" fmla="*/ 853532 w 1203528"/>
                  <a:gd name="connsiteY296" fmla="*/ 864151 h 1325798"/>
                  <a:gd name="connsiteX297" fmla="*/ 852352 w 1203528"/>
                  <a:gd name="connsiteY297" fmla="*/ 862971 h 1325798"/>
                  <a:gd name="connsiteX298" fmla="*/ 851024 w 1203528"/>
                  <a:gd name="connsiteY298" fmla="*/ 862676 h 1325798"/>
                  <a:gd name="connsiteX299" fmla="*/ 849550 w 1203528"/>
                  <a:gd name="connsiteY299" fmla="*/ 862676 h 1325798"/>
                  <a:gd name="connsiteX300" fmla="*/ 847485 w 1203528"/>
                  <a:gd name="connsiteY300" fmla="*/ 861939 h 1325798"/>
                  <a:gd name="connsiteX301" fmla="*/ 845715 w 1203528"/>
                  <a:gd name="connsiteY301" fmla="*/ 860169 h 1325798"/>
                  <a:gd name="connsiteX302" fmla="*/ 844240 w 1203528"/>
                  <a:gd name="connsiteY302" fmla="*/ 860169 h 1325798"/>
                  <a:gd name="connsiteX303" fmla="*/ 842470 w 1203528"/>
                  <a:gd name="connsiteY303" fmla="*/ 860759 h 1325798"/>
                  <a:gd name="connsiteX304" fmla="*/ 839373 w 1203528"/>
                  <a:gd name="connsiteY304" fmla="*/ 860759 h 1325798"/>
                  <a:gd name="connsiteX305" fmla="*/ 833473 w 1203528"/>
                  <a:gd name="connsiteY305" fmla="*/ 858694 h 1325798"/>
                  <a:gd name="connsiteX306" fmla="*/ 830818 w 1203528"/>
                  <a:gd name="connsiteY306" fmla="*/ 857219 h 1325798"/>
                  <a:gd name="connsiteX307" fmla="*/ 830524 w 1203528"/>
                  <a:gd name="connsiteY307" fmla="*/ 860611 h 1325798"/>
                  <a:gd name="connsiteX308" fmla="*/ 828901 w 1203528"/>
                  <a:gd name="connsiteY308" fmla="*/ 866806 h 1325798"/>
                  <a:gd name="connsiteX309" fmla="*/ 829344 w 1203528"/>
                  <a:gd name="connsiteY309" fmla="*/ 869903 h 1325798"/>
                  <a:gd name="connsiteX310" fmla="*/ 830228 w 1203528"/>
                  <a:gd name="connsiteY310" fmla="*/ 873444 h 1325798"/>
                  <a:gd name="connsiteX311" fmla="*/ 831998 w 1203528"/>
                  <a:gd name="connsiteY311" fmla="*/ 878163 h 1325798"/>
                  <a:gd name="connsiteX312" fmla="*/ 831998 w 1203528"/>
                  <a:gd name="connsiteY312" fmla="*/ 879638 h 1325798"/>
                  <a:gd name="connsiteX313" fmla="*/ 832294 w 1203528"/>
                  <a:gd name="connsiteY313" fmla="*/ 880523 h 1325798"/>
                  <a:gd name="connsiteX314" fmla="*/ 835833 w 1203528"/>
                  <a:gd name="connsiteY314" fmla="*/ 887603 h 1325798"/>
                  <a:gd name="connsiteX315" fmla="*/ 839520 w 1203528"/>
                  <a:gd name="connsiteY315" fmla="*/ 893354 h 1325798"/>
                  <a:gd name="connsiteX316" fmla="*/ 844240 w 1203528"/>
                  <a:gd name="connsiteY316" fmla="*/ 899402 h 1325798"/>
                  <a:gd name="connsiteX317" fmla="*/ 844830 w 1203528"/>
                  <a:gd name="connsiteY317" fmla="*/ 902204 h 1325798"/>
                  <a:gd name="connsiteX318" fmla="*/ 844240 w 1203528"/>
                  <a:gd name="connsiteY318" fmla="*/ 905006 h 1325798"/>
                  <a:gd name="connsiteX319" fmla="*/ 845862 w 1203528"/>
                  <a:gd name="connsiteY319" fmla="*/ 905006 h 1325798"/>
                  <a:gd name="connsiteX320" fmla="*/ 846747 w 1203528"/>
                  <a:gd name="connsiteY320" fmla="*/ 903384 h 1325798"/>
                  <a:gd name="connsiteX321" fmla="*/ 847043 w 1203528"/>
                  <a:gd name="connsiteY321" fmla="*/ 904712 h 1325798"/>
                  <a:gd name="connsiteX322" fmla="*/ 847632 w 1203528"/>
                  <a:gd name="connsiteY322" fmla="*/ 905891 h 1325798"/>
                  <a:gd name="connsiteX323" fmla="*/ 851762 w 1203528"/>
                  <a:gd name="connsiteY323" fmla="*/ 909873 h 1325798"/>
                  <a:gd name="connsiteX324" fmla="*/ 852057 w 1203528"/>
                  <a:gd name="connsiteY324" fmla="*/ 910906 h 1325798"/>
                  <a:gd name="connsiteX325" fmla="*/ 850582 w 1203528"/>
                  <a:gd name="connsiteY325" fmla="*/ 914151 h 1325798"/>
                  <a:gd name="connsiteX326" fmla="*/ 849697 w 1203528"/>
                  <a:gd name="connsiteY326" fmla="*/ 911496 h 1325798"/>
                  <a:gd name="connsiteX327" fmla="*/ 848074 w 1203528"/>
                  <a:gd name="connsiteY327" fmla="*/ 909431 h 1325798"/>
                  <a:gd name="connsiteX328" fmla="*/ 843502 w 1203528"/>
                  <a:gd name="connsiteY328" fmla="*/ 906039 h 1325798"/>
                  <a:gd name="connsiteX329" fmla="*/ 844535 w 1203528"/>
                  <a:gd name="connsiteY329" fmla="*/ 913118 h 1325798"/>
                  <a:gd name="connsiteX330" fmla="*/ 845420 w 1203528"/>
                  <a:gd name="connsiteY330" fmla="*/ 915921 h 1325798"/>
                  <a:gd name="connsiteX331" fmla="*/ 851172 w 1203528"/>
                  <a:gd name="connsiteY331" fmla="*/ 928015 h 1325798"/>
                  <a:gd name="connsiteX332" fmla="*/ 851909 w 1203528"/>
                  <a:gd name="connsiteY332" fmla="*/ 928753 h 1325798"/>
                  <a:gd name="connsiteX333" fmla="*/ 853237 w 1203528"/>
                  <a:gd name="connsiteY333" fmla="*/ 929342 h 1325798"/>
                  <a:gd name="connsiteX334" fmla="*/ 854417 w 1203528"/>
                  <a:gd name="connsiteY334" fmla="*/ 930227 h 1325798"/>
                  <a:gd name="connsiteX335" fmla="*/ 856335 w 1203528"/>
                  <a:gd name="connsiteY335" fmla="*/ 932735 h 1325798"/>
                  <a:gd name="connsiteX336" fmla="*/ 859431 w 1203528"/>
                  <a:gd name="connsiteY336" fmla="*/ 938044 h 1325798"/>
                  <a:gd name="connsiteX337" fmla="*/ 861201 w 1203528"/>
                  <a:gd name="connsiteY337" fmla="*/ 939519 h 1325798"/>
                  <a:gd name="connsiteX338" fmla="*/ 863856 w 1203528"/>
                  <a:gd name="connsiteY338" fmla="*/ 939077 h 1325798"/>
                  <a:gd name="connsiteX339" fmla="*/ 867839 w 1203528"/>
                  <a:gd name="connsiteY339" fmla="*/ 940109 h 1325798"/>
                  <a:gd name="connsiteX340" fmla="*/ 869166 w 1203528"/>
                  <a:gd name="connsiteY340" fmla="*/ 939815 h 1325798"/>
                  <a:gd name="connsiteX341" fmla="*/ 870051 w 1203528"/>
                  <a:gd name="connsiteY341" fmla="*/ 940257 h 1325798"/>
                  <a:gd name="connsiteX342" fmla="*/ 870493 w 1203528"/>
                  <a:gd name="connsiteY342" fmla="*/ 941437 h 1325798"/>
                  <a:gd name="connsiteX343" fmla="*/ 867397 w 1203528"/>
                  <a:gd name="connsiteY343" fmla="*/ 941437 h 1325798"/>
                  <a:gd name="connsiteX344" fmla="*/ 864447 w 1203528"/>
                  <a:gd name="connsiteY344" fmla="*/ 942027 h 1325798"/>
                  <a:gd name="connsiteX345" fmla="*/ 864151 w 1203528"/>
                  <a:gd name="connsiteY345" fmla="*/ 943059 h 1325798"/>
                  <a:gd name="connsiteX346" fmla="*/ 865036 w 1203528"/>
                  <a:gd name="connsiteY346" fmla="*/ 944239 h 1325798"/>
                  <a:gd name="connsiteX347" fmla="*/ 865773 w 1203528"/>
                  <a:gd name="connsiteY347" fmla="*/ 947484 h 1325798"/>
                  <a:gd name="connsiteX348" fmla="*/ 869461 w 1203528"/>
                  <a:gd name="connsiteY348" fmla="*/ 946451 h 1325798"/>
                  <a:gd name="connsiteX349" fmla="*/ 878900 w 1203528"/>
                  <a:gd name="connsiteY349" fmla="*/ 946451 h 1325798"/>
                  <a:gd name="connsiteX350" fmla="*/ 882883 w 1203528"/>
                  <a:gd name="connsiteY350" fmla="*/ 949254 h 1325798"/>
                  <a:gd name="connsiteX351" fmla="*/ 886423 w 1203528"/>
                  <a:gd name="connsiteY351" fmla="*/ 949844 h 1325798"/>
                  <a:gd name="connsiteX352" fmla="*/ 887455 w 1203528"/>
                  <a:gd name="connsiteY352" fmla="*/ 949844 h 1325798"/>
                  <a:gd name="connsiteX353" fmla="*/ 889520 w 1203528"/>
                  <a:gd name="connsiteY353" fmla="*/ 946157 h 1325798"/>
                  <a:gd name="connsiteX354" fmla="*/ 890847 w 1203528"/>
                  <a:gd name="connsiteY354" fmla="*/ 941879 h 1325798"/>
                  <a:gd name="connsiteX355" fmla="*/ 891732 w 1203528"/>
                  <a:gd name="connsiteY355" fmla="*/ 940257 h 1325798"/>
                  <a:gd name="connsiteX356" fmla="*/ 892765 w 1203528"/>
                  <a:gd name="connsiteY356" fmla="*/ 938929 h 1325798"/>
                  <a:gd name="connsiteX357" fmla="*/ 890405 w 1203528"/>
                  <a:gd name="connsiteY357" fmla="*/ 937159 h 1325798"/>
                  <a:gd name="connsiteX358" fmla="*/ 890405 w 1203528"/>
                  <a:gd name="connsiteY358" fmla="*/ 936274 h 1325798"/>
                  <a:gd name="connsiteX359" fmla="*/ 890699 w 1203528"/>
                  <a:gd name="connsiteY359" fmla="*/ 935242 h 1325798"/>
                  <a:gd name="connsiteX360" fmla="*/ 895272 w 1203528"/>
                  <a:gd name="connsiteY360" fmla="*/ 938340 h 1325798"/>
                  <a:gd name="connsiteX361" fmla="*/ 897189 w 1203528"/>
                  <a:gd name="connsiteY361" fmla="*/ 937012 h 1325798"/>
                  <a:gd name="connsiteX362" fmla="*/ 897632 w 1203528"/>
                  <a:gd name="connsiteY362" fmla="*/ 934210 h 1325798"/>
                  <a:gd name="connsiteX363" fmla="*/ 897632 w 1203528"/>
                  <a:gd name="connsiteY363" fmla="*/ 932440 h 1325798"/>
                  <a:gd name="connsiteX364" fmla="*/ 898222 w 1203528"/>
                  <a:gd name="connsiteY364" fmla="*/ 931260 h 1325798"/>
                  <a:gd name="connsiteX365" fmla="*/ 899402 w 1203528"/>
                  <a:gd name="connsiteY365" fmla="*/ 930670 h 1325798"/>
                  <a:gd name="connsiteX366" fmla="*/ 899844 w 1203528"/>
                  <a:gd name="connsiteY366" fmla="*/ 929195 h 1325798"/>
                  <a:gd name="connsiteX367" fmla="*/ 899844 w 1203528"/>
                  <a:gd name="connsiteY367" fmla="*/ 928015 h 1325798"/>
                  <a:gd name="connsiteX368" fmla="*/ 898811 w 1203528"/>
                  <a:gd name="connsiteY368" fmla="*/ 925360 h 1325798"/>
                  <a:gd name="connsiteX369" fmla="*/ 898811 w 1203528"/>
                  <a:gd name="connsiteY369" fmla="*/ 923738 h 1325798"/>
                  <a:gd name="connsiteX370" fmla="*/ 901614 w 1203528"/>
                  <a:gd name="connsiteY370" fmla="*/ 926982 h 1325798"/>
                  <a:gd name="connsiteX371" fmla="*/ 902794 w 1203528"/>
                  <a:gd name="connsiteY371" fmla="*/ 931407 h 1325798"/>
                  <a:gd name="connsiteX372" fmla="*/ 905007 w 1203528"/>
                  <a:gd name="connsiteY372" fmla="*/ 930227 h 1325798"/>
                  <a:gd name="connsiteX373" fmla="*/ 905301 w 1203528"/>
                  <a:gd name="connsiteY373" fmla="*/ 929490 h 1325798"/>
                  <a:gd name="connsiteX374" fmla="*/ 905007 w 1203528"/>
                  <a:gd name="connsiteY374" fmla="*/ 926393 h 1325798"/>
                  <a:gd name="connsiteX375" fmla="*/ 906039 w 1203528"/>
                  <a:gd name="connsiteY375" fmla="*/ 925360 h 1325798"/>
                  <a:gd name="connsiteX376" fmla="*/ 909136 w 1203528"/>
                  <a:gd name="connsiteY376" fmla="*/ 926245 h 1325798"/>
                  <a:gd name="connsiteX377" fmla="*/ 911938 w 1203528"/>
                  <a:gd name="connsiteY377" fmla="*/ 928015 h 1325798"/>
                  <a:gd name="connsiteX378" fmla="*/ 911938 w 1203528"/>
                  <a:gd name="connsiteY378" fmla="*/ 929638 h 1325798"/>
                  <a:gd name="connsiteX379" fmla="*/ 911201 w 1203528"/>
                  <a:gd name="connsiteY379" fmla="*/ 930375 h 1325798"/>
                  <a:gd name="connsiteX380" fmla="*/ 908988 w 1203528"/>
                  <a:gd name="connsiteY380" fmla="*/ 929638 h 1325798"/>
                  <a:gd name="connsiteX381" fmla="*/ 907957 w 1203528"/>
                  <a:gd name="connsiteY381" fmla="*/ 930965 h 1325798"/>
                  <a:gd name="connsiteX382" fmla="*/ 909284 w 1203528"/>
                  <a:gd name="connsiteY382" fmla="*/ 934210 h 1325798"/>
                  <a:gd name="connsiteX383" fmla="*/ 911496 w 1203528"/>
                  <a:gd name="connsiteY383" fmla="*/ 937307 h 1325798"/>
                  <a:gd name="connsiteX384" fmla="*/ 912823 w 1203528"/>
                  <a:gd name="connsiteY384" fmla="*/ 936570 h 1325798"/>
                  <a:gd name="connsiteX385" fmla="*/ 915626 w 1203528"/>
                  <a:gd name="connsiteY385" fmla="*/ 936127 h 1325798"/>
                  <a:gd name="connsiteX386" fmla="*/ 916510 w 1203528"/>
                  <a:gd name="connsiteY386" fmla="*/ 935390 h 1325798"/>
                  <a:gd name="connsiteX387" fmla="*/ 915921 w 1203528"/>
                  <a:gd name="connsiteY387" fmla="*/ 929195 h 1325798"/>
                  <a:gd name="connsiteX388" fmla="*/ 914741 w 1203528"/>
                  <a:gd name="connsiteY388" fmla="*/ 924623 h 1325798"/>
                  <a:gd name="connsiteX389" fmla="*/ 914741 w 1203528"/>
                  <a:gd name="connsiteY389" fmla="*/ 919608 h 1325798"/>
                  <a:gd name="connsiteX390" fmla="*/ 915036 w 1203528"/>
                  <a:gd name="connsiteY390" fmla="*/ 916953 h 1325798"/>
                  <a:gd name="connsiteX391" fmla="*/ 916363 w 1203528"/>
                  <a:gd name="connsiteY391" fmla="*/ 914889 h 1325798"/>
                  <a:gd name="connsiteX392" fmla="*/ 917248 w 1203528"/>
                  <a:gd name="connsiteY392" fmla="*/ 912676 h 1325798"/>
                  <a:gd name="connsiteX393" fmla="*/ 917248 w 1203528"/>
                  <a:gd name="connsiteY393" fmla="*/ 909873 h 1325798"/>
                  <a:gd name="connsiteX394" fmla="*/ 917543 w 1203528"/>
                  <a:gd name="connsiteY394" fmla="*/ 907219 h 1325798"/>
                  <a:gd name="connsiteX395" fmla="*/ 918723 w 1203528"/>
                  <a:gd name="connsiteY395" fmla="*/ 904416 h 1325798"/>
                  <a:gd name="connsiteX396" fmla="*/ 920345 w 1203528"/>
                  <a:gd name="connsiteY396" fmla="*/ 902352 h 1325798"/>
                  <a:gd name="connsiteX397" fmla="*/ 921083 w 1203528"/>
                  <a:gd name="connsiteY397" fmla="*/ 901909 h 1325798"/>
                  <a:gd name="connsiteX398" fmla="*/ 920641 w 1203528"/>
                  <a:gd name="connsiteY398" fmla="*/ 901319 h 1325798"/>
                  <a:gd name="connsiteX399" fmla="*/ 921378 w 1203528"/>
                  <a:gd name="connsiteY399" fmla="*/ 899549 h 1325798"/>
                  <a:gd name="connsiteX400" fmla="*/ 922558 w 1203528"/>
                  <a:gd name="connsiteY400" fmla="*/ 898222 h 1325798"/>
                  <a:gd name="connsiteX401" fmla="*/ 923295 w 1203528"/>
                  <a:gd name="connsiteY401" fmla="*/ 899844 h 1325798"/>
                  <a:gd name="connsiteX402" fmla="*/ 922263 w 1203528"/>
                  <a:gd name="connsiteY402" fmla="*/ 900434 h 1325798"/>
                  <a:gd name="connsiteX403" fmla="*/ 921673 w 1203528"/>
                  <a:gd name="connsiteY403" fmla="*/ 901171 h 1325798"/>
                  <a:gd name="connsiteX404" fmla="*/ 923591 w 1203528"/>
                  <a:gd name="connsiteY404" fmla="*/ 902352 h 1325798"/>
                  <a:gd name="connsiteX405" fmla="*/ 924180 w 1203528"/>
                  <a:gd name="connsiteY405" fmla="*/ 903384 h 1325798"/>
                  <a:gd name="connsiteX406" fmla="*/ 924180 w 1203528"/>
                  <a:gd name="connsiteY406" fmla="*/ 906039 h 1325798"/>
                  <a:gd name="connsiteX407" fmla="*/ 924476 w 1203528"/>
                  <a:gd name="connsiteY407" fmla="*/ 907219 h 1325798"/>
                  <a:gd name="connsiteX408" fmla="*/ 925507 w 1203528"/>
                  <a:gd name="connsiteY408" fmla="*/ 907219 h 1325798"/>
                  <a:gd name="connsiteX409" fmla="*/ 925802 w 1203528"/>
                  <a:gd name="connsiteY409" fmla="*/ 906039 h 1325798"/>
                  <a:gd name="connsiteX410" fmla="*/ 925507 w 1203528"/>
                  <a:gd name="connsiteY410" fmla="*/ 904269 h 1325798"/>
                  <a:gd name="connsiteX411" fmla="*/ 925802 w 1203528"/>
                  <a:gd name="connsiteY411" fmla="*/ 902794 h 1325798"/>
                  <a:gd name="connsiteX412" fmla="*/ 841880 w 1203528"/>
                  <a:gd name="connsiteY412" fmla="*/ 791291 h 1325798"/>
                  <a:gd name="connsiteX413" fmla="*/ 845567 w 1203528"/>
                  <a:gd name="connsiteY413" fmla="*/ 790995 h 1325798"/>
                  <a:gd name="connsiteX414" fmla="*/ 847780 w 1203528"/>
                  <a:gd name="connsiteY414" fmla="*/ 792176 h 1325798"/>
                  <a:gd name="connsiteX415" fmla="*/ 847780 w 1203528"/>
                  <a:gd name="connsiteY415" fmla="*/ 791586 h 1325798"/>
                  <a:gd name="connsiteX416" fmla="*/ 846747 w 1203528"/>
                  <a:gd name="connsiteY416" fmla="*/ 790111 h 1325798"/>
                  <a:gd name="connsiteX417" fmla="*/ 846010 w 1203528"/>
                  <a:gd name="connsiteY417" fmla="*/ 789521 h 1325798"/>
                  <a:gd name="connsiteX418" fmla="*/ 844240 w 1203528"/>
                  <a:gd name="connsiteY418" fmla="*/ 789078 h 1325798"/>
                  <a:gd name="connsiteX419" fmla="*/ 841880 w 1203528"/>
                  <a:gd name="connsiteY419" fmla="*/ 791143 h 1325798"/>
                  <a:gd name="connsiteX420" fmla="*/ 457665 w 1203528"/>
                  <a:gd name="connsiteY420" fmla="*/ 36283 h 1325798"/>
                  <a:gd name="connsiteX421" fmla="*/ 460025 w 1203528"/>
                  <a:gd name="connsiteY421" fmla="*/ 40855 h 1325798"/>
                  <a:gd name="connsiteX422" fmla="*/ 463565 w 1203528"/>
                  <a:gd name="connsiteY422" fmla="*/ 44100 h 1325798"/>
                  <a:gd name="connsiteX423" fmla="*/ 471530 w 1203528"/>
                  <a:gd name="connsiteY423" fmla="*/ 48967 h 1325798"/>
                  <a:gd name="connsiteX424" fmla="*/ 480379 w 1203528"/>
                  <a:gd name="connsiteY424" fmla="*/ 43362 h 1325798"/>
                  <a:gd name="connsiteX425" fmla="*/ 482739 w 1203528"/>
                  <a:gd name="connsiteY425" fmla="*/ 39970 h 1325798"/>
                  <a:gd name="connsiteX426" fmla="*/ 484657 w 1203528"/>
                  <a:gd name="connsiteY426" fmla="*/ 39970 h 1325798"/>
                  <a:gd name="connsiteX427" fmla="*/ 484951 w 1203528"/>
                  <a:gd name="connsiteY427" fmla="*/ 38053 h 1325798"/>
                  <a:gd name="connsiteX428" fmla="*/ 486868 w 1203528"/>
                  <a:gd name="connsiteY428" fmla="*/ 36135 h 1325798"/>
                  <a:gd name="connsiteX429" fmla="*/ 486426 w 1203528"/>
                  <a:gd name="connsiteY429" fmla="*/ 35545 h 1325798"/>
                  <a:gd name="connsiteX430" fmla="*/ 485099 w 1203528"/>
                  <a:gd name="connsiteY430" fmla="*/ 34661 h 1325798"/>
                  <a:gd name="connsiteX431" fmla="*/ 484214 w 1203528"/>
                  <a:gd name="connsiteY431" fmla="*/ 32890 h 1325798"/>
                  <a:gd name="connsiteX432" fmla="*/ 481117 w 1203528"/>
                  <a:gd name="connsiteY432" fmla="*/ 31121 h 1325798"/>
                  <a:gd name="connsiteX433" fmla="*/ 479789 w 1203528"/>
                  <a:gd name="connsiteY433" fmla="*/ 29646 h 1325798"/>
                  <a:gd name="connsiteX434" fmla="*/ 478461 w 1203528"/>
                  <a:gd name="connsiteY434" fmla="*/ 30973 h 1325798"/>
                  <a:gd name="connsiteX435" fmla="*/ 476397 w 1203528"/>
                  <a:gd name="connsiteY435" fmla="*/ 31563 h 1325798"/>
                  <a:gd name="connsiteX436" fmla="*/ 473299 w 1203528"/>
                  <a:gd name="connsiteY436" fmla="*/ 33481 h 1325798"/>
                  <a:gd name="connsiteX437" fmla="*/ 472414 w 1203528"/>
                  <a:gd name="connsiteY437" fmla="*/ 33481 h 1325798"/>
                  <a:gd name="connsiteX438" fmla="*/ 470497 w 1203528"/>
                  <a:gd name="connsiteY438" fmla="*/ 32890 h 1325798"/>
                  <a:gd name="connsiteX439" fmla="*/ 466368 w 1203528"/>
                  <a:gd name="connsiteY439" fmla="*/ 34808 h 1325798"/>
                  <a:gd name="connsiteX440" fmla="*/ 462827 w 1203528"/>
                  <a:gd name="connsiteY440" fmla="*/ 34808 h 1325798"/>
                  <a:gd name="connsiteX441" fmla="*/ 461353 w 1203528"/>
                  <a:gd name="connsiteY441" fmla="*/ 32743 h 1325798"/>
                  <a:gd name="connsiteX442" fmla="*/ 460320 w 1203528"/>
                  <a:gd name="connsiteY442" fmla="*/ 32006 h 1325798"/>
                  <a:gd name="connsiteX443" fmla="*/ 457961 w 1203528"/>
                  <a:gd name="connsiteY443" fmla="*/ 29498 h 1325798"/>
                  <a:gd name="connsiteX444" fmla="*/ 457370 w 1203528"/>
                  <a:gd name="connsiteY444" fmla="*/ 29498 h 1325798"/>
                  <a:gd name="connsiteX445" fmla="*/ 456928 w 1203528"/>
                  <a:gd name="connsiteY445" fmla="*/ 29793 h 1325798"/>
                  <a:gd name="connsiteX446" fmla="*/ 456485 w 1203528"/>
                  <a:gd name="connsiteY446" fmla="*/ 30383 h 1325798"/>
                  <a:gd name="connsiteX447" fmla="*/ 457370 w 1203528"/>
                  <a:gd name="connsiteY447" fmla="*/ 32743 h 1325798"/>
                  <a:gd name="connsiteX448" fmla="*/ 457813 w 1203528"/>
                  <a:gd name="connsiteY448" fmla="*/ 36430 h 1325798"/>
                  <a:gd name="connsiteX449" fmla="*/ 924770 w 1203528"/>
                  <a:gd name="connsiteY449" fmla="*/ 835833 h 1325798"/>
                  <a:gd name="connsiteX450" fmla="*/ 924033 w 1203528"/>
                  <a:gd name="connsiteY450" fmla="*/ 835243 h 1325798"/>
                  <a:gd name="connsiteX451" fmla="*/ 921673 w 1203528"/>
                  <a:gd name="connsiteY451" fmla="*/ 834358 h 1325798"/>
                  <a:gd name="connsiteX452" fmla="*/ 917101 w 1203528"/>
                  <a:gd name="connsiteY452" fmla="*/ 828753 h 1325798"/>
                  <a:gd name="connsiteX453" fmla="*/ 915331 w 1203528"/>
                  <a:gd name="connsiteY453" fmla="*/ 827721 h 1325798"/>
                  <a:gd name="connsiteX454" fmla="*/ 912823 w 1203528"/>
                  <a:gd name="connsiteY454" fmla="*/ 830966 h 1325798"/>
                  <a:gd name="connsiteX455" fmla="*/ 910906 w 1203528"/>
                  <a:gd name="connsiteY455" fmla="*/ 832146 h 1325798"/>
                  <a:gd name="connsiteX456" fmla="*/ 912086 w 1203528"/>
                  <a:gd name="connsiteY456" fmla="*/ 833326 h 1325798"/>
                  <a:gd name="connsiteX457" fmla="*/ 913708 w 1203528"/>
                  <a:gd name="connsiteY457" fmla="*/ 833326 h 1325798"/>
                  <a:gd name="connsiteX458" fmla="*/ 914445 w 1203528"/>
                  <a:gd name="connsiteY458" fmla="*/ 835243 h 1325798"/>
                  <a:gd name="connsiteX459" fmla="*/ 914003 w 1203528"/>
                  <a:gd name="connsiteY459" fmla="*/ 836571 h 1325798"/>
                  <a:gd name="connsiteX460" fmla="*/ 917543 w 1203528"/>
                  <a:gd name="connsiteY460" fmla="*/ 841438 h 1325798"/>
                  <a:gd name="connsiteX461" fmla="*/ 918133 w 1203528"/>
                  <a:gd name="connsiteY461" fmla="*/ 842765 h 1325798"/>
                  <a:gd name="connsiteX462" fmla="*/ 918871 w 1203528"/>
                  <a:gd name="connsiteY462" fmla="*/ 843650 h 1325798"/>
                  <a:gd name="connsiteX463" fmla="*/ 919756 w 1203528"/>
                  <a:gd name="connsiteY463" fmla="*/ 844240 h 1325798"/>
                  <a:gd name="connsiteX464" fmla="*/ 922558 w 1203528"/>
                  <a:gd name="connsiteY464" fmla="*/ 843355 h 1325798"/>
                  <a:gd name="connsiteX465" fmla="*/ 924918 w 1203528"/>
                  <a:gd name="connsiteY465" fmla="*/ 841438 h 1325798"/>
                  <a:gd name="connsiteX466" fmla="*/ 925360 w 1203528"/>
                  <a:gd name="connsiteY466" fmla="*/ 841438 h 1325798"/>
                  <a:gd name="connsiteX467" fmla="*/ 925655 w 1203528"/>
                  <a:gd name="connsiteY467" fmla="*/ 840553 h 1325798"/>
                  <a:gd name="connsiteX468" fmla="*/ 923737 w 1203528"/>
                  <a:gd name="connsiteY468" fmla="*/ 839225 h 1325798"/>
                  <a:gd name="connsiteX469" fmla="*/ 924770 w 1203528"/>
                  <a:gd name="connsiteY469" fmla="*/ 838193 h 1325798"/>
                  <a:gd name="connsiteX470" fmla="*/ 924770 w 1203528"/>
                  <a:gd name="connsiteY470" fmla="*/ 835685 h 1325798"/>
                  <a:gd name="connsiteX471" fmla="*/ 1201907 w 1203528"/>
                  <a:gd name="connsiteY471" fmla="*/ 1317097 h 1325798"/>
                  <a:gd name="connsiteX472" fmla="*/ 1200284 w 1203528"/>
                  <a:gd name="connsiteY472" fmla="*/ 1324177 h 1325798"/>
                  <a:gd name="connsiteX473" fmla="*/ 1200579 w 1203528"/>
                  <a:gd name="connsiteY473" fmla="*/ 1325799 h 1325798"/>
                  <a:gd name="connsiteX474" fmla="*/ 1201464 w 1203528"/>
                  <a:gd name="connsiteY474" fmla="*/ 1324324 h 1325798"/>
                  <a:gd name="connsiteX475" fmla="*/ 1203234 w 1203528"/>
                  <a:gd name="connsiteY475" fmla="*/ 1319457 h 1325798"/>
                  <a:gd name="connsiteX476" fmla="*/ 1203529 w 1203528"/>
                  <a:gd name="connsiteY476" fmla="*/ 1315770 h 1325798"/>
                  <a:gd name="connsiteX477" fmla="*/ 1201907 w 1203528"/>
                  <a:gd name="connsiteY477" fmla="*/ 1316949 h 1325798"/>
                  <a:gd name="connsiteX478" fmla="*/ 607811 w 1203528"/>
                  <a:gd name="connsiteY478" fmla="*/ 96754 h 1325798"/>
                  <a:gd name="connsiteX479" fmla="*/ 607222 w 1203528"/>
                  <a:gd name="connsiteY479" fmla="*/ 97197 h 1325798"/>
                  <a:gd name="connsiteX480" fmla="*/ 606926 w 1203528"/>
                  <a:gd name="connsiteY480" fmla="*/ 97934 h 1325798"/>
                  <a:gd name="connsiteX481" fmla="*/ 606926 w 1203528"/>
                  <a:gd name="connsiteY481" fmla="*/ 98819 h 1325798"/>
                  <a:gd name="connsiteX482" fmla="*/ 609287 w 1203528"/>
                  <a:gd name="connsiteY482" fmla="*/ 99262 h 1325798"/>
                  <a:gd name="connsiteX483" fmla="*/ 609876 w 1203528"/>
                  <a:gd name="connsiteY483" fmla="*/ 98967 h 1325798"/>
                  <a:gd name="connsiteX484" fmla="*/ 610909 w 1203528"/>
                  <a:gd name="connsiteY484" fmla="*/ 98082 h 1325798"/>
                  <a:gd name="connsiteX485" fmla="*/ 610466 w 1203528"/>
                  <a:gd name="connsiteY485" fmla="*/ 95869 h 1325798"/>
                  <a:gd name="connsiteX486" fmla="*/ 609434 w 1203528"/>
                  <a:gd name="connsiteY486" fmla="*/ 94689 h 1325798"/>
                  <a:gd name="connsiteX487" fmla="*/ 607959 w 1203528"/>
                  <a:gd name="connsiteY487" fmla="*/ 96607 h 1325798"/>
                  <a:gd name="connsiteX488" fmla="*/ 1062969 w 1203528"/>
                  <a:gd name="connsiteY488" fmla="*/ 491293 h 1325798"/>
                  <a:gd name="connsiteX489" fmla="*/ 1059872 w 1203528"/>
                  <a:gd name="connsiteY489" fmla="*/ 485836 h 1325798"/>
                  <a:gd name="connsiteX490" fmla="*/ 1059135 w 1203528"/>
                  <a:gd name="connsiteY490" fmla="*/ 481559 h 1325798"/>
                  <a:gd name="connsiteX491" fmla="*/ 1057955 w 1203528"/>
                  <a:gd name="connsiteY491" fmla="*/ 477872 h 1325798"/>
                  <a:gd name="connsiteX492" fmla="*/ 1053088 w 1203528"/>
                  <a:gd name="connsiteY492" fmla="*/ 467695 h 1325798"/>
                  <a:gd name="connsiteX493" fmla="*/ 1051022 w 1203528"/>
                  <a:gd name="connsiteY493" fmla="*/ 461795 h 1325798"/>
                  <a:gd name="connsiteX494" fmla="*/ 1052203 w 1203528"/>
                  <a:gd name="connsiteY494" fmla="*/ 455896 h 1325798"/>
                  <a:gd name="connsiteX495" fmla="*/ 1050138 w 1203528"/>
                  <a:gd name="connsiteY495" fmla="*/ 437017 h 1325798"/>
                  <a:gd name="connsiteX496" fmla="*/ 1052203 w 1203528"/>
                  <a:gd name="connsiteY496" fmla="*/ 427577 h 1325798"/>
                  <a:gd name="connsiteX497" fmla="*/ 1051170 w 1203528"/>
                  <a:gd name="connsiteY497" fmla="*/ 426397 h 1325798"/>
                  <a:gd name="connsiteX498" fmla="*/ 1048663 w 1203528"/>
                  <a:gd name="connsiteY498" fmla="*/ 424922 h 1325798"/>
                  <a:gd name="connsiteX499" fmla="*/ 1047483 w 1203528"/>
                  <a:gd name="connsiteY499" fmla="*/ 423448 h 1325798"/>
                  <a:gd name="connsiteX500" fmla="*/ 1045861 w 1203528"/>
                  <a:gd name="connsiteY500" fmla="*/ 419908 h 1325798"/>
                  <a:gd name="connsiteX501" fmla="*/ 1045861 w 1203528"/>
                  <a:gd name="connsiteY501" fmla="*/ 412828 h 1325798"/>
                  <a:gd name="connsiteX502" fmla="*/ 1042469 w 1203528"/>
                  <a:gd name="connsiteY502" fmla="*/ 408403 h 1325798"/>
                  <a:gd name="connsiteX503" fmla="*/ 1038928 w 1203528"/>
                  <a:gd name="connsiteY503" fmla="*/ 406338 h 1325798"/>
                  <a:gd name="connsiteX504" fmla="*/ 1036569 w 1203528"/>
                  <a:gd name="connsiteY504" fmla="*/ 402799 h 1325798"/>
                  <a:gd name="connsiteX505" fmla="*/ 1034946 w 1203528"/>
                  <a:gd name="connsiteY505" fmla="*/ 399849 h 1325798"/>
                  <a:gd name="connsiteX506" fmla="*/ 1034651 w 1203528"/>
                  <a:gd name="connsiteY506" fmla="*/ 398226 h 1325798"/>
                  <a:gd name="connsiteX507" fmla="*/ 1033619 w 1203528"/>
                  <a:gd name="connsiteY507" fmla="*/ 395424 h 1325798"/>
                  <a:gd name="connsiteX508" fmla="*/ 1030964 w 1203528"/>
                  <a:gd name="connsiteY508" fmla="*/ 393507 h 1325798"/>
                  <a:gd name="connsiteX509" fmla="*/ 1029046 w 1203528"/>
                  <a:gd name="connsiteY509" fmla="*/ 392622 h 1325798"/>
                  <a:gd name="connsiteX510" fmla="*/ 1025064 w 1203528"/>
                  <a:gd name="connsiteY510" fmla="*/ 389820 h 1325798"/>
                  <a:gd name="connsiteX511" fmla="*/ 1023147 w 1203528"/>
                  <a:gd name="connsiteY511" fmla="*/ 387017 h 1325798"/>
                  <a:gd name="connsiteX512" fmla="*/ 1019165 w 1203528"/>
                  <a:gd name="connsiteY512" fmla="*/ 378905 h 1325798"/>
                  <a:gd name="connsiteX513" fmla="*/ 1017247 w 1203528"/>
                  <a:gd name="connsiteY513" fmla="*/ 376693 h 1325798"/>
                  <a:gd name="connsiteX514" fmla="*/ 1013560 w 1203528"/>
                  <a:gd name="connsiteY514" fmla="*/ 374333 h 1325798"/>
                  <a:gd name="connsiteX515" fmla="*/ 1010610 w 1203528"/>
                  <a:gd name="connsiteY515" fmla="*/ 374333 h 1325798"/>
                  <a:gd name="connsiteX516" fmla="*/ 1008692 w 1203528"/>
                  <a:gd name="connsiteY516" fmla="*/ 373595 h 1325798"/>
                  <a:gd name="connsiteX517" fmla="*/ 1001761 w 1203528"/>
                  <a:gd name="connsiteY517" fmla="*/ 368433 h 1325798"/>
                  <a:gd name="connsiteX518" fmla="*/ 999548 w 1203528"/>
                  <a:gd name="connsiteY518" fmla="*/ 367253 h 1325798"/>
                  <a:gd name="connsiteX519" fmla="*/ 997778 w 1203528"/>
                  <a:gd name="connsiteY519" fmla="*/ 364893 h 1325798"/>
                  <a:gd name="connsiteX520" fmla="*/ 995124 w 1203528"/>
                  <a:gd name="connsiteY520" fmla="*/ 362239 h 1325798"/>
                  <a:gd name="connsiteX521" fmla="*/ 993649 w 1203528"/>
                  <a:gd name="connsiteY521" fmla="*/ 360321 h 1325798"/>
                  <a:gd name="connsiteX522" fmla="*/ 991289 w 1203528"/>
                  <a:gd name="connsiteY522" fmla="*/ 358256 h 1325798"/>
                  <a:gd name="connsiteX523" fmla="*/ 989666 w 1203528"/>
                  <a:gd name="connsiteY523" fmla="*/ 350587 h 1325798"/>
                  <a:gd name="connsiteX524" fmla="*/ 989666 w 1203528"/>
                  <a:gd name="connsiteY524" fmla="*/ 343065 h 1325798"/>
                  <a:gd name="connsiteX525" fmla="*/ 989224 w 1203528"/>
                  <a:gd name="connsiteY525" fmla="*/ 334068 h 1325798"/>
                  <a:gd name="connsiteX526" fmla="*/ 986864 w 1203528"/>
                  <a:gd name="connsiteY526" fmla="*/ 329790 h 1325798"/>
                  <a:gd name="connsiteX527" fmla="*/ 985536 w 1203528"/>
                  <a:gd name="connsiteY527" fmla="*/ 328463 h 1325798"/>
                  <a:gd name="connsiteX528" fmla="*/ 984062 w 1203528"/>
                  <a:gd name="connsiteY528" fmla="*/ 328906 h 1325798"/>
                  <a:gd name="connsiteX529" fmla="*/ 984062 w 1203528"/>
                  <a:gd name="connsiteY529" fmla="*/ 331708 h 1325798"/>
                  <a:gd name="connsiteX530" fmla="*/ 984357 w 1203528"/>
                  <a:gd name="connsiteY530" fmla="*/ 333625 h 1325798"/>
                  <a:gd name="connsiteX531" fmla="*/ 983324 w 1203528"/>
                  <a:gd name="connsiteY531" fmla="*/ 333625 h 1325798"/>
                  <a:gd name="connsiteX532" fmla="*/ 979785 w 1203528"/>
                  <a:gd name="connsiteY532" fmla="*/ 331265 h 1325798"/>
                  <a:gd name="connsiteX533" fmla="*/ 975359 w 1203528"/>
                  <a:gd name="connsiteY533" fmla="*/ 328611 h 1325798"/>
                  <a:gd name="connsiteX534" fmla="*/ 973000 w 1203528"/>
                  <a:gd name="connsiteY534" fmla="*/ 325661 h 1325798"/>
                  <a:gd name="connsiteX535" fmla="*/ 971230 w 1203528"/>
                  <a:gd name="connsiteY535" fmla="*/ 322858 h 1325798"/>
                  <a:gd name="connsiteX536" fmla="*/ 969755 w 1203528"/>
                  <a:gd name="connsiteY536" fmla="*/ 322858 h 1325798"/>
                  <a:gd name="connsiteX537" fmla="*/ 968723 w 1203528"/>
                  <a:gd name="connsiteY537" fmla="*/ 323448 h 1325798"/>
                  <a:gd name="connsiteX538" fmla="*/ 967690 w 1203528"/>
                  <a:gd name="connsiteY538" fmla="*/ 326841 h 1325798"/>
                  <a:gd name="connsiteX539" fmla="*/ 969313 w 1203528"/>
                  <a:gd name="connsiteY539" fmla="*/ 332740 h 1325798"/>
                  <a:gd name="connsiteX540" fmla="*/ 968428 w 1203528"/>
                  <a:gd name="connsiteY540" fmla="*/ 333478 h 1325798"/>
                  <a:gd name="connsiteX541" fmla="*/ 966953 w 1203528"/>
                  <a:gd name="connsiteY541" fmla="*/ 332150 h 1325798"/>
                  <a:gd name="connsiteX542" fmla="*/ 964445 w 1203528"/>
                  <a:gd name="connsiteY542" fmla="*/ 329053 h 1325798"/>
                  <a:gd name="connsiteX543" fmla="*/ 963118 w 1203528"/>
                  <a:gd name="connsiteY543" fmla="*/ 330086 h 1325798"/>
                  <a:gd name="connsiteX544" fmla="*/ 961348 w 1203528"/>
                  <a:gd name="connsiteY544" fmla="*/ 330528 h 1325798"/>
                  <a:gd name="connsiteX545" fmla="*/ 959873 w 1203528"/>
                  <a:gd name="connsiteY545" fmla="*/ 327431 h 1325798"/>
                  <a:gd name="connsiteX546" fmla="*/ 958546 w 1203528"/>
                  <a:gd name="connsiteY546" fmla="*/ 325513 h 1325798"/>
                  <a:gd name="connsiteX547" fmla="*/ 956629 w 1203528"/>
                  <a:gd name="connsiteY547" fmla="*/ 319171 h 1325798"/>
                  <a:gd name="connsiteX548" fmla="*/ 955005 w 1203528"/>
                  <a:gd name="connsiteY548" fmla="*/ 312092 h 1325798"/>
                  <a:gd name="connsiteX549" fmla="*/ 955005 w 1203528"/>
                  <a:gd name="connsiteY549" fmla="*/ 307077 h 1325798"/>
                  <a:gd name="connsiteX550" fmla="*/ 951613 w 1203528"/>
                  <a:gd name="connsiteY550" fmla="*/ 304275 h 1325798"/>
                  <a:gd name="connsiteX551" fmla="*/ 950287 w 1203528"/>
                  <a:gd name="connsiteY551" fmla="*/ 299407 h 1325798"/>
                  <a:gd name="connsiteX552" fmla="*/ 949254 w 1203528"/>
                  <a:gd name="connsiteY552" fmla="*/ 298080 h 1325798"/>
                  <a:gd name="connsiteX553" fmla="*/ 948369 w 1203528"/>
                  <a:gd name="connsiteY553" fmla="*/ 294687 h 1325798"/>
                  <a:gd name="connsiteX554" fmla="*/ 944534 w 1203528"/>
                  <a:gd name="connsiteY554" fmla="*/ 290263 h 1325798"/>
                  <a:gd name="connsiteX555" fmla="*/ 940699 w 1203528"/>
                  <a:gd name="connsiteY555" fmla="*/ 287166 h 1325798"/>
                  <a:gd name="connsiteX556" fmla="*/ 937455 w 1203528"/>
                  <a:gd name="connsiteY556" fmla="*/ 284216 h 1325798"/>
                  <a:gd name="connsiteX557" fmla="*/ 934652 w 1203528"/>
                  <a:gd name="connsiteY557" fmla="*/ 279938 h 1325798"/>
                  <a:gd name="connsiteX558" fmla="*/ 935832 w 1203528"/>
                  <a:gd name="connsiteY558" fmla="*/ 276841 h 1325798"/>
                  <a:gd name="connsiteX559" fmla="*/ 937749 w 1203528"/>
                  <a:gd name="connsiteY559" fmla="*/ 277431 h 1325798"/>
                  <a:gd name="connsiteX560" fmla="*/ 939814 w 1203528"/>
                  <a:gd name="connsiteY560" fmla="*/ 277136 h 1325798"/>
                  <a:gd name="connsiteX561" fmla="*/ 938192 w 1203528"/>
                  <a:gd name="connsiteY561" fmla="*/ 274039 h 1325798"/>
                  <a:gd name="connsiteX562" fmla="*/ 936569 w 1203528"/>
                  <a:gd name="connsiteY562" fmla="*/ 271974 h 1325798"/>
                  <a:gd name="connsiteX563" fmla="*/ 932440 w 1203528"/>
                  <a:gd name="connsiteY563" fmla="*/ 268139 h 1325798"/>
                  <a:gd name="connsiteX564" fmla="*/ 930522 w 1203528"/>
                  <a:gd name="connsiteY564" fmla="*/ 267107 h 1325798"/>
                  <a:gd name="connsiteX565" fmla="*/ 926393 w 1203528"/>
                  <a:gd name="connsiteY565" fmla="*/ 266517 h 1325798"/>
                  <a:gd name="connsiteX566" fmla="*/ 921820 w 1203528"/>
                  <a:gd name="connsiteY566" fmla="*/ 262977 h 1325798"/>
                  <a:gd name="connsiteX567" fmla="*/ 919018 w 1203528"/>
                  <a:gd name="connsiteY567" fmla="*/ 261502 h 1325798"/>
                  <a:gd name="connsiteX568" fmla="*/ 916953 w 1203528"/>
                  <a:gd name="connsiteY568" fmla="*/ 261207 h 1325798"/>
                  <a:gd name="connsiteX569" fmla="*/ 914593 w 1203528"/>
                  <a:gd name="connsiteY569" fmla="*/ 260617 h 1325798"/>
                  <a:gd name="connsiteX570" fmla="*/ 912971 w 1203528"/>
                  <a:gd name="connsiteY570" fmla="*/ 258552 h 1325798"/>
                  <a:gd name="connsiteX571" fmla="*/ 910021 w 1203528"/>
                  <a:gd name="connsiteY571" fmla="*/ 257815 h 1325798"/>
                  <a:gd name="connsiteX572" fmla="*/ 905892 w 1203528"/>
                  <a:gd name="connsiteY572" fmla="*/ 253833 h 1325798"/>
                  <a:gd name="connsiteX573" fmla="*/ 903826 w 1203528"/>
                  <a:gd name="connsiteY573" fmla="*/ 249850 h 1325798"/>
                  <a:gd name="connsiteX574" fmla="*/ 902794 w 1203528"/>
                  <a:gd name="connsiteY574" fmla="*/ 248375 h 1325798"/>
                  <a:gd name="connsiteX575" fmla="*/ 901467 w 1203528"/>
                  <a:gd name="connsiteY575" fmla="*/ 247195 h 1325798"/>
                  <a:gd name="connsiteX576" fmla="*/ 899402 w 1203528"/>
                  <a:gd name="connsiteY576" fmla="*/ 247933 h 1325798"/>
                  <a:gd name="connsiteX577" fmla="*/ 897780 w 1203528"/>
                  <a:gd name="connsiteY577" fmla="*/ 248228 h 1325798"/>
                  <a:gd name="connsiteX578" fmla="*/ 894092 w 1203528"/>
                  <a:gd name="connsiteY578" fmla="*/ 247638 h 1325798"/>
                  <a:gd name="connsiteX579" fmla="*/ 892912 w 1203528"/>
                  <a:gd name="connsiteY579" fmla="*/ 246016 h 1325798"/>
                  <a:gd name="connsiteX580" fmla="*/ 890552 w 1203528"/>
                  <a:gd name="connsiteY580" fmla="*/ 243951 h 1325798"/>
                  <a:gd name="connsiteX581" fmla="*/ 885980 w 1203528"/>
                  <a:gd name="connsiteY581" fmla="*/ 243361 h 1325798"/>
                  <a:gd name="connsiteX582" fmla="*/ 882440 w 1203528"/>
                  <a:gd name="connsiteY582" fmla="*/ 242033 h 1325798"/>
                  <a:gd name="connsiteX583" fmla="*/ 879638 w 1203528"/>
                  <a:gd name="connsiteY583" fmla="*/ 240706 h 1325798"/>
                  <a:gd name="connsiteX584" fmla="*/ 876835 w 1203528"/>
                  <a:gd name="connsiteY584" fmla="*/ 239083 h 1325798"/>
                  <a:gd name="connsiteX585" fmla="*/ 874328 w 1203528"/>
                  <a:gd name="connsiteY585" fmla="*/ 236281 h 1325798"/>
                  <a:gd name="connsiteX586" fmla="*/ 872115 w 1203528"/>
                  <a:gd name="connsiteY586" fmla="*/ 232594 h 1325798"/>
                  <a:gd name="connsiteX587" fmla="*/ 872558 w 1203528"/>
                  <a:gd name="connsiteY587" fmla="*/ 227874 h 1325798"/>
                  <a:gd name="connsiteX588" fmla="*/ 873148 w 1203528"/>
                  <a:gd name="connsiteY588" fmla="*/ 224777 h 1325798"/>
                  <a:gd name="connsiteX589" fmla="*/ 870198 w 1203528"/>
                  <a:gd name="connsiteY589" fmla="*/ 223597 h 1325798"/>
                  <a:gd name="connsiteX590" fmla="*/ 865184 w 1203528"/>
                  <a:gd name="connsiteY590" fmla="*/ 217255 h 1325798"/>
                  <a:gd name="connsiteX591" fmla="*/ 864889 w 1203528"/>
                  <a:gd name="connsiteY591" fmla="*/ 214600 h 1325798"/>
                  <a:gd name="connsiteX592" fmla="*/ 866216 w 1203528"/>
                  <a:gd name="connsiteY592" fmla="*/ 209290 h 1325798"/>
                  <a:gd name="connsiteX593" fmla="*/ 867543 w 1203528"/>
                  <a:gd name="connsiteY593" fmla="*/ 200146 h 1325798"/>
                  <a:gd name="connsiteX594" fmla="*/ 865626 w 1203528"/>
                  <a:gd name="connsiteY594" fmla="*/ 193361 h 1325798"/>
                  <a:gd name="connsiteX595" fmla="*/ 861792 w 1203528"/>
                  <a:gd name="connsiteY595" fmla="*/ 185102 h 1325798"/>
                  <a:gd name="connsiteX596" fmla="*/ 862086 w 1203528"/>
                  <a:gd name="connsiteY596" fmla="*/ 180824 h 1325798"/>
                  <a:gd name="connsiteX597" fmla="*/ 860169 w 1203528"/>
                  <a:gd name="connsiteY597" fmla="*/ 180824 h 1325798"/>
                  <a:gd name="connsiteX598" fmla="*/ 857957 w 1203528"/>
                  <a:gd name="connsiteY598" fmla="*/ 179939 h 1325798"/>
                  <a:gd name="connsiteX599" fmla="*/ 854859 w 1203528"/>
                  <a:gd name="connsiteY599" fmla="*/ 175810 h 1325798"/>
                  <a:gd name="connsiteX600" fmla="*/ 852500 w 1203528"/>
                  <a:gd name="connsiteY600" fmla="*/ 173155 h 1325798"/>
                  <a:gd name="connsiteX601" fmla="*/ 850877 w 1203528"/>
                  <a:gd name="connsiteY601" fmla="*/ 170648 h 1325798"/>
                  <a:gd name="connsiteX602" fmla="*/ 849254 w 1203528"/>
                  <a:gd name="connsiteY602" fmla="*/ 167255 h 1325798"/>
                  <a:gd name="connsiteX603" fmla="*/ 849550 w 1203528"/>
                  <a:gd name="connsiteY603" fmla="*/ 164600 h 1325798"/>
                  <a:gd name="connsiteX604" fmla="*/ 849992 w 1203528"/>
                  <a:gd name="connsiteY604" fmla="*/ 162830 h 1325798"/>
                  <a:gd name="connsiteX605" fmla="*/ 849992 w 1203528"/>
                  <a:gd name="connsiteY605" fmla="*/ 157963 h 1325798"/>
                  <a:gd name="connsiteX606" fmla="*/ 847928 w 1203528"/>
                  <a:gd name="connsiteY606" fmla="*/ 153243 h 1325798"/>
                  <a:gd name="connsiteX607" fmla="*/ 847189 w 1203528"/>
                  <a:gd name="connsiteY607" fmla="*/ 148524 h 1325798"/>
                  <a:gd name="connsiteX608" fmla="*/ 845125 w 1203528"/>
                  <a:gd name="connsiteY608" fmla="*/ 142477 h 1325798"/>
                  <a:gd name="connsiteX609" fmla="*/ 845715 w 1203528"/>
                  <a:gd name="connsiteY609" fmla="*/ 138494 h 1325798"/>
                  <a:gd name="connsiteX610" fmla="*/ 845273 w 1203528"/>
                  <a:gd name="connsiteY610" fmla="*/ 135249 h 1325798"/>
                  <a:gd name="connsiteX611" fmla="*/ 844682 w 1203528"/>
                  <a:gd name="connsiteY611" fmla="*/ 132447 h 1325798"/>
                  <a:gd name="connsiteX612" fmla="*/ 845273 w 1203528"/>
                  <a:gd name="connsiteY612" fmla="*/ 130677 h 1325798"/>
                  <a:gd name="connsiteX613" fmla="*/ 845567 w 1203528"/>
                  <a:gd name="connsiteY613" fmla="*/ 128317 h 1325798"/>
                  <a:gd name="connsiteX614" fmla="*/ 842765 w 1203528"/>
                  <a:gd name="connsiteY614" fmla="*/ 125958 h 1325798"/>
                  <a:gd name="connsiteX615" fmla="*/ 839815 w 1203528"/>
                  <a:gd name="connsiteY615" fmla="*/ 124188 h 1325798"/>
                  <a:gd name="connsiteX616" fmla="*/ 835981 w 1203528"/>
                  <a:gd name="connsiteY616" fmla="*/ 121090 h 1325798"/>
                  <a:gd name="connsiteX617" fmla="*/ 829048 w 1203528"/>
                  <a:gd name="connsiteY617" fmla="*/ 116223 h 1325798"/>
                  <a:gd name="connsiteX618" fmla="*/ 827426 w 1203528"/>
                  <a:gd name="connsiteY618" fmla="*/ 112536 h 1325798"/>
                  <a:gd name="connsiteX619" fmla="*/ 824476 w 1203528"/>
                  <a:gd name="connsiteY619" fmla="*/ 109291 h 1325798"/>
                  <a:gd name="connsiteX620" fmla="*/ 820493 w 1203528"/>
                  <a:gd name="connsiteY620" fmla="*/ 110618 h 1325798"/>
                  <a:gd name="connsiteX621" fmla="*/ 817544 w 1203528"/>
                  <a:gd name="connsiteY621" fmla="*/ 111209 h 1325798"/>
                  <a:gd name="connsiteX622" fmla="*/ 814889 w 1203528"/>
                  <a:gd name="connsiteY622" fmla="*/ 113716 h 1325798"/>
                  <a:gd name="connsiteX623" fmla="*/ 811055 w 1203528"/>
                  <a:gd name="connsiteY623" fmla="*/ 115486 h 1325798"/>
                  <a:gd name="connsiteX624" fmla="*/ 807367 w 1203528"/>
                  <a:gd name="connsiteY624" fmla="*/ 113863 h 1325798"/>
                  <a:gd name="connsiteX625" fmla="*/ 805598 w 1203528"/>
                  <a:gd name="connsiteY625" fmla="*/ 112536 h 1325798"/>
                  <a:gd name="connsiteX626" fmla="*/ 804270 w 1203528"/>
                  <a:gd name="connsiteY626" fmla="*/ 107669 h 1325798"/>
                  <a:gd name="connsiteX627" fmla="*/ 802648 w 1203528"/>
                  <a:gd name="connsiteY627" fmla="*/ 102359 h 1325798"/>
                  <a:gd name="connsiteX628" fmla="*/ 801172 w 1203528"/>
                  <a:gd name="connsiteY628" fmla="*/ 99704 h 1325798"/>
                  <a:gd name="connsiteX629" fmla="*/ 800140 w 1203528"/>
                  <a:gd name="connsiteY629" fmla="*/ 96459 h 1325798"/>
                  <a:gd name="connsiteX630" fmla="*/ 801172 w 1203528"/>
                  <a:gd name="connsiteY630" fmla="*/ 88642 h 1325798"/>
                  <a:gd name="connsiteX631" fmla="*/ 799698 w 1203528"/>
                  <a:gd name="connsiteY631" fmla="*/ 84955 h 1325798"/>
                  <a:gd name="connsiteX632" fmla="*/ 799255 w 1203528"/>
                  <a:gd name="connsiteY632" fmla="*/ 79498 h 1325798"/>
                  <a:gd name="connsiteX633" fmla="*/ 797780 w 1203528"/>
                  <a:gd name="connsiteY633" fmla="*/ 73156 h 1325798"/>
                  <a:gd name="connsiteX634" fmla="*/ 796158 w 1203528"/>
                  <a:gd name="connsiteY634" fmla="*/ 70058 h 1325798"/>
                  <a:gd name="connsiteX635" fmla="*/ 796158 w 1203528"/>
                  <a:gd name="connsiteY635" fmla="*/ 67551 h 1325798"/>
                  <a:gd name="connsiteX636" fmla="*/ 793356 w 1203528"/>
                  <a:gd name="connsiteY636" fmla="*/ 63864 h 1325798"/>
                  <a:gd name="connsiteX637" fmla="*/ 792471 w 1203528"/>
                  <a:gd name="connsiteY637" fmla="*/ 61209 h 1325798"/>
                  <a:gd name="connsiteX638" fmla="*/ 790849 w 1203528"/>
                  <a:gd name="connsiteY638" fmla="*/ 60176 h 1325798"/>
                  <a:gd name="connsiteX639" fmla="*/ 788783 w 1203528"/>
                  <a:gd name="connsiteY639" fmla="*/ 58701 h 1325798"/>
                  <a:gd name="connsiteX640" fmla="*/ 788488 w 1203528"/>
                  <a:gd name="connsiteY640" fmla="*/ 56637 h 1325798"/>
                  <a:gd name="connsiteX641" fmla="*/ 788488 w 1203528"/>
                  <a:gd name="connsiteY641" fmla="*/ 55162 h 1325798"/>
                  <a:gd name="connsiteX642" fmla="*/ 789964 w 1203528"/>
                  <a:gd name="connsiteY642" fmla="*/ 52654 h 1325798"/>
                  <a:gd name="connsiteX643" fmla="*/ 790701 w 1203528"/>
                  <a:gd name="connsiteY643" fmla="*/ 49410 h 1325798"/>
                  <a:gd name="connsiteX644" fmla="*/ 787751 w 1203528"/>
                  <a:gd name="connsiteY644" fmla="*/ 48672 h 1325798"/>
                  <a:gd name="connsiteX645" fmla="*/ 785686 w 1203528"/>
                  <a:gd name="connsiteY645" fmla="*/ 48672 h 1325798"/>
                  <a:gd name="connsiteX646" fmla="*/ 784211 w 1203528"/>
                  <a:gd name="connsiteY646" fmla="*/ 47492 h 1325798"/>
                  <a:gd name="connsiteX647" fmla="*/ 782589 w 1203528"/>
                  <a:gd name="connsiteY647" fmla="*/ 45870 h 1325798"/>
                  <a:gd name="connsiteX648" fmla="*/ 781998 w 1203528"/>
                  <a:gd name="connsiteY648" fmla="*/ 40855 h 1325798"/>
                  <a:gd name="connsiteX649" fmla="*/ 781998 w 1203528"/>
                  <a:gd name="connsiteY649" fmla="*/ 35545 h 1325798"/>
                  <a:gd name="connsiteX650" fmla="*/ 781703 w 1203528"/>
                  <a:gd name="connsiteY650" fmla="*/ 32301 h 1325798"/>
                  <a:gd name="connsiteX651" fmla="*/ 780818 w 1203528"/>
                  <a:gd name="connsiteY651" fmla="*/ 29793 h 1325798"/>
                  <a:gd name="connsiteX652" fmla="*/ 780229 w 1203528"/>
                  <a:gd name="connsiteY652" fmla="*/ 27138 h 1325798"/>
                  <a:gd name="connsiteX653" fmla="*/ 778754 w 1203528"/>
                  <a:gd name="connsiteY653" fmla="*/ 24336 h 1325798"/>
                  <a:gd name="connsiteX654" fmla="*/ 774329 w 1203528"/>
                  <a:gd name="connsiteY654" fmla="*/ 20796 h 1325798"/>
                  <a:gd name="connsiteX655" fmla="*/ 774624 w 1203528"/>
                  <a:gd name="connsiteY655" fmla="*/ 19321 h 1325798"/>
                  <a:gd name="connsiteX656" fmla="*/ 775656 w 1203528"/>
                  <a:gd name="connsiteY656" fmla="*/ 17404 h 1325798"/>
                  <a:gd name="connsiteX657" fmla="*/ 774034 w 1203528"/>
                  <a:gd name="connsiteY657" fmla="*/ 16372 h 1325798"/>
                  <a:gd name="connsiteX658" fmla="*/ 771674 w 1203528"/>
                  <a:gd name="connsiteY658" fmla="*/ 16372 h 1325798"/>
                  <a:gd name="connsiteX659" fmla="*/ 770347 w 1203528"/>
                  <a:gd name="connsiteY659" fmla="*/ 18879 h 1325798"/>
                  <a:gd name="connsiteX660" fmla="*/ 768282 w 1203528"/>
                  <a:gd name="connsiteY660" fmla="*/ 21091 h 1325798"/>
                  <a:gd name="connsiteX661" fmla="*/ 764153 w 1203528"/>
                  <a:gd name="connsiteY661" fmla="*/ 22714 h 1325798"/>
                  <a:gd name="connsiteX662" fmla="*/ 763414 w 1203528"/>
                  <a:gd name="connsiteY662" fmla="*/ 31268 h 1325798"/>
                  <a:gd name="connsiteX663" fmla="*/ 760907 w 1203528"/>
                  <a:gd name="connsiteY663" fmla="*/ 40708 h 1325798"/>
                  <a:gd name="connsiteX664" fmla="*/ 758548 w 1203528"/>
                  <a:gd name="connsiteY664" fmla="*/ 47640 h 1325798"/>
                  <a:gd name="connsiteX665" fmla="*/ 758990 w 1203528"/>
                  <a:gd name="connsiteY665" fmla="*/ 49704 h 1325798"/>
                  <a:gd name="connsiteX666" fmla="*/ 758990 w 1203528"/>
                  <a:gd name="connsiteY666" fmla="*/ 51769 h 1325798"/>
                  <a:gd name="connsiteX667" fmla="*/ 757515 w 1203528"/>
                  <a:gd name="connsiteY667" fmla="*/ 50884 h 1325798"/>
                  <a:gd name="connsiteX668" fmla="*/ 756335 w 1203528"/>
                  <a:gd name="connsiteY668" fmla="*/ 49704 h 1325798"/>
                  <a:gd name="connsiteX669" fmla="*/ 754713 w 1203528"/>
                  <a:gd name="connsiteY669" fmla="*/ 52507 h 1325798"/>
                  <a:gd name="connsiteX670" fmla="*/ 751615 w 1203528"/>
                  <a:gd name="connsiteY670" fmla="*/ 59587 h 1325798"/>
                  <a:gd name="connsiteX671" fmla="*/ 751320 w 1203528"/>
                  <a:gd name="connsiteY671" fmla="*/ 63274 h 1325798"/>
                  <a:gd name="connsiteX672" fmla="*/ 753091 w 1203528"/>
                  <a:gd name="connsiteY672" fmla="*/ 64306 h 1325798"/>
                  <a:gd name="connsiteX673" fmla="*/ 754270 w 1203528"/>
                  <a:gd name="connsiteY673" fmla="*/ 65339 h 1325798"/>
                  <a:gd name="connsiteX674" fmla="*/ 755746 w 1203528"/>
                  <a:gd name="connsiteY674" fmla="*/ 65634 h 1325798"/>
                  <a:gd name="connsiteX675" fmla="*/ 756483 w 1203528"/>
                  <a:gd name="connsiteY675" fmla="*/ 66518 h 1325798"/>
                  <a:gd name="connsiteX676" fmla="*/ 756925 w 1203528"/>
                  <a:gd name="connsiteY676" fmla="*/ 68289 h 1325798"/>
                  <a:gd name="connsiteX677" fmla="*/ 757957 w 1203528"/>
                  <a:gd name="connsiteY677" fmla="*/ 69763 h 1325798"/>
                  <a:gd name="connsiteX678" fmla="*/ 757663 w 1203528"/>
                  <a:gd name="connsiteY678" fmla="*/ 71386 h 1325798"/>
                  <a:gd name="connsiteX679" fmla="*/ 756483 w 1203528"/>
                  <a:gd name="connsiteY679" fmla="*/ 70796 h 1325798"/>
                  <a:gd name="connsiteX680" fmla="*/ 753976 w 1203528"/>
                  <a:gd name="connsiteY680" fmla="*/ 70796 h 1325798"/>
                  <a:gd name="connsiteX681" fmla="*/ 752796 w 1203528"/>
                  <a:gd name="connsiteY681" fmla="*/ 72271 h 1325798"/>
                  <a:gd name="connsiteX682" fmla="*/ 749698 w 1203528"/>
                  <a:gd name="connsiteY682" fmla="*/ 75221 h 1325798"/>
                  <a:gd name="connsiteX683" fmla="*/ 750583 w 1203528"/>
                  <a:gd name="connsiteY683" fmla="*/ 83628 h 1325798"/>
                  <a:gd name="connsiteX684" fmla="*/ 749108 w 1203528"/>
                  <a:gd name="connsiteY684" fmla="*/ 88052 h 1325798"/>
                  <a:gd name="connsiteX685" fmla="*/ 747633 w 1203528"/>
                  <a:gd name="connsiteY685" fmla="*/ 91445 h 1325798"/>
                  <a:gd name="connsiteX686" fmla="*/ 746011 w 1203528"/>
                  <a:gd name="connsiteY686" fmla="*/ 97934 h 1325798"/>
                  <a:gd name="connsiteX687" fmla="*/ 746011 w 1203528"/>
                  <a:gd name="connsiteY687" fmla="*/ 101326 h 1325798"/>
                  <a:gd name="connsiteX688" fmla="*/ 747633 w 1203528"/>
                  <a:gd name="connsiteY688" fmla="*/ 103686 h 1325798"/>
                  <a:gd name="connsiteX689" fmla="*/ 749108 w 1203528"/>
                  <a:gd name="connsiteY689" fmla="*/ 107226 h 1325798"/>
                  <a:gd name="connsiteX690" fmla="*/ 748223 w 1203528"/>
                  <a:gd name="connsiteY690" fmla="*/ 112093 h 1325798"/>
                  <a:gd name="connsiteX691" fmla="*/ 747338 w 1203528"/>
                  <a:gd name="connsiteY691" fmla="*/ 115633 h 1325798"/>
                  <a:gd name="connsiteX692" fmla="*/ 749404 w 1203528"/>
                  <a:gd name="connsiteY692" fmla="*/ 125810 h 1325798"/>
                  <a:gd name="connsiteX693" fmla="*/ 749993 w 1203528"/>
                  <a:gd name="connsiteY693" fmla="*/ 131267 h 1325798"/>
                  <a:gd name="connsiteX694" fmla="*/ 748813 w 1203528"/>
                  <a:gd name="connsiteY694" fmla="*/ 134955 h 1325798"/>
                  <a:gd name="connsiteX695" fmla="*/ 745421 w 1203528"/>
                  <a:gd name="connsiteY695" fmla="*/ 145869 h 1325798"/>
                  <a:gd name="connsiteX696" fmla="*/ 743946 w 1203528"/>
                  <a:gd name="connsiteY696" fmla="*/ 153834 h 1325798"/>
                  <a:gd name="connsiteX697" fmla="*/ 744388 w 1203528"/>
                  <a:gd name="connsiteY697" fmla="*/ 158258 h 1325798"/>
                  <a:gd name="connsiteX698" fmla="*/ 742914 w 1203528"/>
                  <a:gd name="connsiteY698" fmla="*/ 162240 h 1325798"/>
                  <a:gd name="connsiteX699" fmla="*/ 741291 w 1203528"/>
                  <a:gd name="connsiteY699" fmla="*/ 168730 h 1325798"/>
                  <a:gd name="connsiteX700" fmla="*/ 739373 w 1203528"/>
                  <a:gd name="connsiteY700" fmla="*/ 173597 h 1325798"/>
                  <a:gd name="connsiteX701" fmla="*/ 732737 w 1203528"/>
                  <a:gd name="connsiteY701" fmla="*/ 183479 h 1325798"/>
                  <a:gd name="connsiteX702" fmla="*/ 731409 w 1203528"/>
                  <a:gd name="connsiteY702" fmla="*/ 188199 h 1325798"/>
                  <a:gd name="connsiteX703" fmla="*/ 729196 w 1203528"/>
                  <a:gd name="connsiteY703" fmla="*/ 194099 h 1325798"/>
                  <a:gd name="connsiteX704" fmla="*/ 724477 w 1203528"/>
                  <a:gd name="connsiteY704" fmla="*/ 197491 h 1325798"/>
                  <a:gd name="connsiteX705" fmla="*/ 720937 w 1203528"/>
                  <a:gd name="connsiteY705" fmla="*/ 199703 h 1325798"/>
                  <a:gd name="connsiteX706" fmla="*/ 713120 w 1203528"/>
                  <a:gd name="connsiteY706" fmla="*/ 201916 h 1325798"/>
                  <a:gd name="connsiteX707" fmla="*/ 708548 w 1203528"/>
                  <a:gd name="connsiteY707" fmla="*/ 201916 h 1325798"/>
                  <a:gd name="connsiteX708" fmla="*/ 706188 w 1203528"/>
                  <a:gd name="connsiteY708" fmla="*/ 200588 h 1325798"/>
                  <a:gd name="connsiteX709" fmla="*/ 704861 w 1203528"/>
                  <a:gd name="connsiteY709" fmla="*/ 199408 h 1325798"/>
                  <a:gd name="connsiteX710" fmla="*/ 699551 w 1203528"/>
                  <a:gd name="connsiteY710" fmla="*/ 197491 h 1325798"/>
                  <a:gd name="connsiteX711" fmla="*/ 693062 w 1203528"/>
                  <a:gd name="connsiteY711" fmla="*/ 193214 h 1325798"/>
                  <a:gd name="connsiteX712" fmla="*/ 688047 w 1203528"/>
                  <a:gd name="connsiteY712" fmla="*/ 191886 h 1325798"/>
                  <a:gd name="connsiteX713" fmla="*/ 685540 w 1203528"/>
                  <a:gd name="connsiteY713" fmla="*/ 187609 h 1325798"/>
                  <a:gd name="connsiteX714" fmla="*/ 685244 w 1203528"/>
                  <a:gd name="connsiteY714" fmla="*/ 185839 h 1325798"/>
                  <a:gd name="connsiteX715" fmla="*/ 684359 w 1203528"/>
                  <a:gd name="connsiteY715" fmla="*/ 183479 h 1325798"/>
                  <a:gd name="connsiteX716" fmla="*/ 681705 w 1203528"/>
                  <a:gd name="connsiteY716" fmla="*/ 180382 h 1325798"/>
                  <a:gd name="connsiteX717" fmla="*/ 676690 w 1203528"/>
                  <a:gd name="connsiteY717" fmla="*/ 179349 h 1325798"/>
                  <a:gd name="connsiteX718" fmla="*/ 671675 w 1203528"/>
                  <a:gd name="connsiteY718" fmla="*/ 177137 h 1325798"/>
                  <a:gd name="connsiteX719" fmla="*/ 668578 w 1203528"/>
                  <a:gd name="connsiteY719" fmla="*/ 177432 h 1325798"/>
                  <a:gd name="connsiteX720" fmla="*/ 661794 w 1203528"/>
                  <a:gd name="connsiteY720" fmla="*/ 175515 h 1325798"/>
                  <a:gd name="connsiteX721" fmla="*/ 657221 w 1203528"/>
                  <a:gd name="connsiteY721" fmla="*/ 172860 h 1325798"/>
                  <a:gd name="connsiteX722" fmla="*/ 653091 w 1203528"/>
                  <a:gd name="connsiteY722" fmla="*/ 169172 h 1325798"/>
                  <a:gd name="connsiteX723" fmla="*/ 647634 w 1203528"/>
                  <a:gd name="connsiteY723" fmla="*/ 162683 h 1325798"/>
                  <a:gd name="connsiteX724" fmla="*/ 643062 w 1203528"/>
                  <a:gd name="connsiteY724" fmla="*/ 160913 h 1325798"/>
                  <a:gd name="connsiteX725" fmla="*/ 637162 w 1203528"/>
                  <a:gd name="connsiteY725" fmla="*/ 158258 h 1325798"/>
                  <a:gd name="connsiteX726" fmla="*/ 633770 w 1203528"/>
                  <a:gd name="connsiteY726" fmla="*/ 156046 h 1325798"/>
                  <a:gd name="connsiteX727" fmla="*/ 631705 w 1203528"/>
                  <a:gd name="connsiteY727" fmla="*/ 155013 h 1325798"/>
                  <a:gd name="connsiteX728" fmla="*/ 629345 w 1203528"/>
                  <a:gd name="connsiteY728" fmla="*/ 153391 h 1325798"/>
                  <a:gd name="connsiteX729" fmla="*/ 627280 w 1203528"/>
                  <a:gd name="connsiteY729" fmla="*/ 153834 h 1325798"/>
                  <a:gd name="connsiteX730" fmla="*/ 623741 w 1203528"/>
                  <a:gd name="connsiteY730" fmla="*/ 153834 h 1325798"/>
                  <a:gd name="connsiteX731" fmla="*/ 621528 w 1203528"/>
                  <a:gd name="connsiteY731" fmla="*/ 152359 h 1325798"/>
                  <a:gd name="connsiteX732" fmla="*/ 621234 w 1203528"/>
                  <a:gd name="connsiteY732" fmla="*/ 151179 h 1325798"/>
                  <a:gd name="connsiteX733" fmla="*/ 621528 w 1203528"/>
                  <a:gd name="connsiteY733" fmla="*/ 150146 h 1325798"/>
                  <a:gd name="connsiteX734" fmla="*/ 621528 w 1203528"/>
                  <a:gd name="connsiteY734" fmla="*/ 148376 h 1325798"/>
                  <a:gd name="connsiteX735" fmla="*/ 620791 w 1203528"/>
                  <a:gd name="connsiteY735" fmla="*/ 148081 h 1325798"/>
                  <a:gd name="connsiteX736" fmla="*/ 620053 w 1203528"/>
                  <a:gd name="connsiteY736" fmla="*/ 148081 h 1325798"/>
                  <a:gd name="connsiteX737" fmla="*/ 619463 w 1203528"/>
                  <a:gd name="connsiteY737" fmla="*/ 148524 h 1325798"/>
                  <a:gd name="connsiteX738" fmla="*/ 618578 w 1203528"/>
                  <a:gd name="connsiteY738" fmla="*/ 148819 h 1325798"/>
                  <a:gd name="connsiteX739" fmla="*/ 615334 w 1203528"/>
                  <a:gd name="connsiteY739" fmla="*/ 147491 h 1325798"/>
                  <a:gd name="connsiteX740" fmla="*/ 610909 w 1203528"/>
                  <a:gd name="connsiteY740" fmla="*/ 145279 h 1325798"/>
                  <a:gd name="connsiteX741" fmla="*/ 610024 w 1203528"/>
                  <a:gd name="connsiteY741" fmla="*/ 143214 h 1325798"/>
                  <a:gd name="connsiteX742" fmla="*/ 608549 w 1203528"/>
                  <a:gd name="connsiteY742" fmla="*/ 140707 h 1325798"/>
                  <a:gd name="connsiteX743" fmla="*/ 602354 w 1203528"/>
                  <a:gd name="connsiteY743" fmla="*/ 137167 h 1325798"/>
                  <a:gd name="connsiteX744" fmla="*/ 598815 w 1203528"/>
                  <a:gd name="connsiteY744" fmla="*/ 134217 h 1325798"/>
                  <a:gd name="connsiteX745" fmla="*/ 590997 w 1203528"/>
                  <a:gd name="connsiteY745" fmla="*/ 129940 h 1325798"/>
                  <a:gd name="connsiteX746" fmla="*/ 588933 w 1203528"/>
                  <a:gd name="connsiteY746" fmla="*/ 127875 h 1325798"/>
                  <a:gd name="connsiteX747" fmla="*/ 588342 w 1203528"/>
                  <a:gd name="connsiteY747" fmla="*/ 126105 h 1325798"/>
                  <a:gd name="connsiteX748" fmla="*/ 587753 w 1203528"/>
                  <a:gd name="connsiteY748" fmla="*/ 123450 h 1325798"/>
                  <a:gd name="connsiteX749" fmla="*/ 589523 w 1203528"/>
                  <a:gd name="connsiteY749" fmla="*/ 120795 h 1325798"/>
                  <a:gd name="connsiteX750" fmla="*/ 591292 w 1203528"/>
                  <a:gd name="connsiteY750" fmla="*/ 118878 h 1325798"/>
                  <a:gd name="connsiteX751" fmla="*/ 596602 w 1203528"/>
                  <a:gd name="connsiteY751" fmla="*/ 110913 h 1325798"/>
                  <a:gd name="connsiteX752" fmla="*/ 598225 w 1203528"/>
                  <a:gd name="connsiteY752" fmla="*/ 109586 h 1325798"/>
                  <a:gd name="connsiteX753" fmla="*/ 600289 w 1203528"/>
                  <a:gd name="connsiteY753" fmla="*/ 107374 h 1325798"/>
                  <a:gd name="connsiteX754" fmla="*/ 602207 w 1203528"/>
                  <a:gd name="connsiteY754" fmla="*/ 101621 h 1325798"/>
                  <a:gd name="connsiteX755" fmla="*/ 603092 w 1203528"/>
                  <a:gd name="connsiteY755" fmla="*/ 98377 h 1325798"/>
                  <a:gd name="connsiteX756" fmla="*/ 601469 w 1203528"/>
                  <a:gd name="connsiteY756" fmla="*/ 93362 h 1325798"/>
                  <a:gd name="connsiteX757" fmla="*/ 601469 w 1203528"/>
                  <a:gd name="connsiteY757" fmla="*/ 84955 h 1325798"/>
                  <a:gd name="connsiteX758" fmla="*/ 607664 w 1203528"/>
                  <a:gd name="connsiteY758" fmla="*/ 81710 h 1325798"/>
                  <a:gd name="connsiteX759" fmla="*/ 609434 w 1203528"/>
                  <a:gd name="connsiteY759" fmla="*/ 81268 h 1325798"/>
                  <a:gd name="connsiteX760" fmla="*/ 611057 w 1203528"/>
                  <a:gd name="connsiteY760" fmla="*/ 80530 h 1325798"/>
                  <a:gd name="connsiteX761" fmla="*/ 612826 w 1203528"/>
                  <a:gd name="connsiteY761" fmla="*/ 81563 h 1325798"/>
                  <a:gd name="connsiteX762" fmla="*/ 614006 w 1203528"/>
                  <a:gd name="connsiteY762" fmla="*/ 83185 h 1325798"/>
                  <a:gd name="connsiteX763" fmla="*/ 615334 w 1203528"/>
                  <a:gd name="connsiteY763" fmla="*/ 82890 h 1325798"/>
                  <a:gd name="connsiteX764" fmla="*/ 618873 w 1203528"/>
                  <a:gd name="connsiteY764" fmla="*/ 76990 h 1325798"/>
                  <a:gd name="connsiteX765" fmla="*/ 618284 w 1203528"/>
                  <a:gd name="connsiteY765" fmla="*/ 74631 h 1325798"/>
                  <a:gd name="connsiteX766" fmla="*/ 616808 w 1203528"/>
                  <a:gd name="connsiteY766" fmla="*/ 72566 h 1325798"/>
                  <a:gd name="connsiteX767" fmla="*/ 617251 w 1203528"/>
                  <a:gd name="connsiteY767" fmla="*/ 71238 h 1325798"/>
                  <a:gd name="connsiteX768" fmla="*/ 628018 w 1203528"/>
                  <a:gd name="connsiteY768" fmla="*/ 59734 h 1325798"/>
                  <a:gd name="connsiteX769" fmla="*/ 626691 w 1203528"/>
                  <a:gd name="connsiteY769" fmla="*/ 56932 h 1325798"/>
                  <a:gd name="connsiteX770" fmla="*/ 625068 w 1203528"/>
                  <a:gd name="connsiteY770" fmla="*/ 56342 h 1325798"/>
                  <a:gd name="connsiteX771" fmla="*/ 621971 w 1203528"/>
                  <a:gd name="connsiteY771" fmla="*/ 56342 h 1325798"/>
                  <a:gd name="connsiteX772" fmla="*/ 619168 w 1203528"/>
                  <a:gd name="connsiteY772" fmla="*/ 54129 h 1325798"/>
                  <a:gd name="connsiteX773" fmla="*/ 617399 w 1203528"/>
                  <a:gd name="connsiteY773" fmla="*/ 49557 h 1325798"/>
                  <a:gd name="connsiteX774" fmla="*/ 614891 w 1203528"/>
                  <a:gd name="connsiteY774" fmla="*/ 49557 h 1325798"/>
                  <a:gd name="connsiteX775" fmla="*/ 610318 w 1203528"/>
                  <a:gd name="connsiteY775" fmla="*/ 54129 h 1325798"/>
                  <a:gd name="connsiteX776" fmla="*/ 609729 w 1203528"/>
                  <a:gd name="connsiteY776" fmla="*/ 55162 h 1325798"/>
                  <a:gd name="connsiteX777" fmla="*/ 610761 w 1203528"/>
                  <a:gd name="connsiteY777" fmla="*/ 55752 h 1325798"/>
                  <a:gd name="connsiteX778" fmla="*/ 611646 w 1203528"/>
                  <a:gd name="connsiteY778" fmla="*/ 58701 h 1325798"/>
                  <a:gd name="connsiteX779" fmla="*/ 609876 w 1203528"/>
                  <a:gd name="connsiteY779" fmla="*/ 62094 h 1325798"/>
                  <a:gd name="connsiteX780" fmla="*/ 608107 w 1203528"/>
                  <a:gd name="connsiteY780" fmla="*/ 62094 h 1325798"/>
                  <a:gd name="connsiteX781" fmla="*/ 605157 w 1203528"/>
                  <a:gd name="connsiteY781" fmla="*/ 61799 h 1325798"/>
                  <a:gd name="connsiteX782" fmla="*/ 603829 w 1203528"/>
                  <a:gd name="connsiteY782" fmla="*/ 59439 h 1325798"/>
                  <a:gd name="connsiteX783" fmla="*/ 603239 w 1203528"/>
                  <a:gd name="connsiteY783" fmla="*/ 55752 h 1325798"/>
                  <a:gd name="connsiteX784" fmla="*/ 601322 w 1203528"/>
                  <a:gd name="connsiteY784" fmla="*/ 54719 h 1325798"/>
                  <a:gd name="connsiteX785" fmla="*/ 599257 w 1203528"/>
                  <a:gd name="connsiteY785" fmla="*/ 55457 h 1325798"/>
                  <a:gd name="connsiteX786" fmla="*/ 597487 w 1203528"/>
                  <a:gd name="connsiteY786" fmla="*/ 56784 h 1325798"/>
                  <a:gd name="connsiteX787" fmla="*/ 596308 w 1203528"/>
                  <a:gd name="connsiteY787" fmla="*/ 57227 h 1325798"/>
                  <a:gd name="connsiteX788" fmla="*/ 595275 w 1203528"/>
                  <a:gd name="connsiteY788" fmla="*/ 56342 h 1325798"/>
                  <a:gd name="connsiteX789" fmla="*/ 595275 w 1203528"/>
                  <a:gd name="connsiteY789" fmla="*/ 54867 h 1325798"/>
                  <a:gd name="connsiteX790" fmla="*/ 597930 w 1203528"/>
                  <a:gd name="connsiteY790" fmla="*/ 52359 h 1325798"/>
                  <a:gd name="connsiteX791" fmla="*/ 600142 w 1203528"/>
                  <a:gd name="connsiteY791" fmla="*/ 50737 h 1325798"/>
                  <a:gd name="connsiteX792" fmla="*/ 600142 w 1203528"/>
                  <a:gd name="connsiteY792" fmla="*/ 50147 h 1325798"/>
                  <a:gd name="connsiteX793" fmla="*/ 598667 w 1203528"/>
                  <a:gd name="connsiteY793" fmla="*/ 49704 h 1325798"/>
                  <a:gd name="connsiteX794" fmla="*/ 598962 w 1203528"/>
                  <a:gd name="connsiteY794" fmla="*/ 48525 h 1325798"/>
                  <a:gd name="connsiteX795" fmla="*/ 601026 w 1203528"/>
                  <a:gd name="connsiteY795" fmla="*/ 46460 h 1325798"/>
                  <a:gd name="connsiteX796" fmla="*/ 599995 w 1203528"/>
                  <a:gd name="connsiteY796" fmla="*/ 46460 h 1325798"/>
                  <a:gd name="connsiteX797" fmla="*/ 597487 w 1203528"/>
                  <a:gd name="connsiteY797" fmla="*/ 48672 h 1325798"/>
                  <a:gd name="connsiteX798" fmla="*/ 594832 w 1203528"/>
                  <a:gd name="connsiteY798" fmla="*/ 50000 h 1325798"/>
                  <a:gd name="connsiteX799" fmla="*/ 591292 w 1203528"/>
                  <a:gd name="connsiteY799" fmla="*/ 52802 h 1325798"/>
                  <a:gd name="connsiteX800" fmla="*/ 586131 w 1203528"/>
                  <a:gd name="connsiteY800" fmla="*/ 54572 h 1325798"/>
                  <a:gd name="connsiteX801" fmla="*/ 582590 w 1203528"/>
                  <a:gd name="connsiteY801" fmla="*/ 57079 h 1325798"/>
                  <a:gd name="connsiteX802" fmla="*/ 577723 w 1203528"/>
                  <a:gd name="connsiteY802" fmla="*/ 56342 h 1325798"/>
                  <a:gd name="connsiteX803" fmla="*/ 573151 w 1203528"/>
                  <a:gd name="connsiteY803" fmla="*/ 53982 h 1325798"/>
                  <a:gd name="connsiteX804" fmla="*/ 572119 w 1203528"/>
                  <a:gd name="connsiteY804" fmla="*/ 52654 h 1325798"/>
                  <a:gd name="connsiteX805" fmla="*/ 569906 w 1203528"/>
                  <a:gd name="connsiteY805" fmla="*/ 50737 h 1325798"/>
                  <a:gd name="connsiteX806" fmla="*/ 564892 w 1203528"/>
                  <a:gd name="connsiteY806" fmla="*/ 52802 h 1325798"/>
                  <a:gd name="connsiteX807" fmla="*/ 561794 w 1203528"/>
                  <a:gd name="connsiteY807" fmla="*/ 52802 h 1325798"/>
                  <a:gd name="connsiteX808" fmla="*/ 560024 w 1203528"/>
                  <a:gd name="connsiteY808" fmla="*/ 51917 h 1325798"/>
                  <a:gd name="connsiteX809" fmla="*/ 557074 w 1203528"/>
                  <a:gd name="connsiteY809" fmla="*/ 51475 h 1325798"/>
                  <a:gd name="connsiteX810" fmla="*/ 554567 w 1203528"/>
                  <a:gd name="connsiteY810" fmla="*/ 49704 h 1325798"/>
                  <a:gd name="connsiteX811" fmla="*/ 548373 w 1203528"/>
                  <a:gd name="connsiteY811" fmla="*/ 46902 h 1325798"/>
                  <a:gd name="connsiteX812" fmla="*/ 541883 w 1203528"/>
                  <a:gd name="connsiteY812" fmla="*/ 46312 h 1325798"/>
                  <a:gd name="connsiteX813" fmla="*/ 538786 w 1203528"/>
                  <a:gd name="connsiteY813" fmla="*/ 46312 h 1325798"/>
                  <a:gd name="connsiteX814" fmla="*/ 536426 w 1203528"/>
                  <a:gd name="connsiteY814" fmla="*/ 44985 h 1325798"/>
                  <a:gd name="connsiteX815" fmla="*/ 534213 w 1203528"/>
                  <a:gd name="connsiteY815" fmla="*/ 44100 h 1325798"/>
                  <a:gd name="connsiteX816" fmla="*/ 529789 w 1203528"/>
                  <a:gd name="connsiteY816" fmla="*/ 43510 h 1325798"/>
                  <a:gd name="connsiteX817" fmla="*/ 527871 w 1203528"/>
                  <a:gd name="connsiteY817" fmla="*/ 41298 h 1325798"/>
                  <a:gd name="connsiteX818" fmla="*/ 525511 w 1203528"/>
                  <a:gd name="connsiteY818" fmla="*/ 36873 h 1325798"/>
                  <a:gd name="connsiteX819" fmla="*/ 523889 w 1203528"/>
                  <a:gd name="connsiteY819" fmla="*/ 35693 h 1325798"/>
                  <a:gd name="connsiteX820" fmla="*/ 521234 w 1203528"/>
                  <a:gd name="connsiteY820" fmla="*/ 35250 h 1325798"/>
                  <a:gd name="connsiteX821" fmla="*/ 518432 w 1203528"/>
                  <a:gd name="connsiteY821" fmla="*/ 37315 h 1325798"/>
                  <a:gd name="connsiteX822" fmla="*/ 516809 w 1203528"/>
                  <a:gd name="connsiteY822" fmla="*/ 38348 h 1325798"/>
                  <a:gd name="connsiteX823" fmla="*/ 513564 w 1203528"/>
                  <a:gd name="connsiteY823" fmla="*/ 34661 h 1325798"/>
                  <a:gd name="connsiteX824" fmla="*/ 507665 w 1203528"/>
                  <a:gd name="connsiteY824" fmla="*/ 30826 h 1325798"/>
                  <a:gd name="connsiteX825" fmla="*/ 505748 w 1203528"/>
                  <a:gd name="connsiteY825" fmla="*/ 30383 h 1325798"/>
                  <a:gd name="connsiteX826" fmla="*/ 504715 w 1203528"/>
                  <a:gd name="connsiteY826" fmla="*/ 31268 h 1325798"/>
                  <a:gd name="connsiteX827" fmla="*/ 503978 w 1203528"/>
                  <a:gd name="connsiteY827" fmla="*/ 33038 h 1325798"/>
                  <a:gd name="connsiteX828" fmla="*/ 502945 w 1203528"/>
                  <a:gd name="connsiteY828" fmla="*/ 33038 h 1325798"/>
                  <a:gd name="connsiteX829" fmla="*/ 501617 w 1203528"/>
                  <a:gd name="connsiteY829" fmla="*/ 32448 h 1325798"/>
                  <a:gd name="connsiteX830" fmla="*/ 499406 w 1203528"/>
                  <a:gd name="connsiteY830" fmla="*/ 30236 h 1325798"/>
                  <a:gd name="connsiteX831" fmla="*/ 497930 w 1203528"/>
                  <a:gd name="connsiteY831" fmla="*/ 29793 h 1325798"/>
                  <a:gd name="connsiteX832" fmla="*/ 493949 w 1203528"/>
                  <a:gd name="connsiteY832" fmla="*/ 32153 h 1325798"/>
                  <a:gd name="connsiteX833" fmla="*/ 494243 w 1203528"/>
                  <a:gd name="connsiteY833" fmla="*/ 33038 h 1325798"/>
                  <a:gd name="connsiteX834" fmla="*/ 497488 w 1203528"/>
                  <a:gd name="connsiteY834" fmla="*/ 34218 h 1325798"/>
                  <a:gd name="connsiteX835" fmla="*/ 500880 w 1203528"/>
                  <a:gd name="connsiteY835" fmla="*/ 37463 h 1325798"/>
                  <a:gd name="connsiteX836" fmla="*/ 502502 w 1203528"/>
                  <a:gd name="connsiteY836" fmla="*/ 38200 h 1325798"/>
                  <a:gd name="connsiteX837" fmla="*/ 506337 w 1203528"/>
                  <a:gd name="connsiteY837" fmla="*/ 37315 h 1325798"/>
                  <a:gd name="connsiteX838" fmla="*/ 511500 w 1203528"/>
                  <a:gd name="connsiteY838" fmla="*/ 37905 h 1325798"/>
                  <a:gd name="connsiteX839" fmla="*/ 516662 w 1203528"/>
                  <a:gd name="connsiteY839" fmla="*/ 42035 h 1325798"/>
                  <a:gd name="connsiteX840" fmla="*/ 515925 w 1203528"/>
                  <a:gd name="connsiteY840" fmla="*/ 44100 h 1325798"/>
                  <a:gd name="connsiteX841" fmla="*/ 515482 w 1203528"/>
                  <a:gd name="connsiteY841" fmla="*/ 46902 h 1325798"/>
                  <a:gd name="connsiteX842" fmla="*/ 515482 w 1203528"/>
                  <a:gd name="connsiteY842" fmla="*/ 52212 h 1325798"/>
                  <a:gd name="connsiteX843" fmla="*/ 517694 w 1203528"/>
                  <a:gd name="connsiteY843" fmla="*/ 54572 h 1325798"/>
                  <a:gd name="connsiteX844" fmla="*/ 516809 w 1203528"/>
                  <a:gd name="connsiteY844" fmla="*/ 54572 h 1325798"/>
                  <a:gd name="connsiteX845" fmla="*/ 514449 w 1203528"/>
                  <a:gd name="connsiteY845" fmla="*/ 54277 h 1325798"/>
                  <a:gd name="connsiteX846" fmla="*/ 512532 w 1203528"/>
                  <a:gd name="connsiteY846" fmla="*/ 54867 h 1325798"/>
                  <a:gd name="connsiteX847" fmla="*/ 510762 w 1203528"/>
                  <a:gd name="connsiteY847" fmla="*/ 55899 h 1325798"/>
                  <a:gd name="connsiteX848" fmla="*/ 510025 w 1203528"/>
                  <a:gd name="connsiteY848" fmla="*/ 58997 h 1325798"/>
                  <a:gd name="connsiteX849" fmla="*/ 508992 w 1203528"/>
                  <a:gd name="connsiteY849" fmla="*/ 57522 h 1325798"/>
                  <a:gd name="connsiteX850" fmla="*/ 505895 w 1203528"/>
                  <a:gd name="connsiteY850" fmla="*/ 56194 h 1325798"/>
                  <a:gd name="connsiteX851" fmla="*/ 503978 w 1203528"/>
                  <a:gd name="connsiteY851" fmla="*/ 57227 h 1325798"/>
                  <a:gd name="connsiteX852" fmla="*/ 500880 w 1203528"/>
                  <a:gd name="connsiteY852" fmla="*/ 58701 h 1325798"/>
                  <a:gd name="connsiteX853" fmla="*/ 498078 w 1203528"/>
                  <a:gd name="connsiteY853" fmla="*/ 58112 h 1325798"/>
                  <a:gd name="connsiteX854" fmla="*/ 496308 w 1203528"/>
                  <a:gd name="connsiteY854" fmla="*/ 57374 h 1325798"/>
                  <a:gd name="connsiteX855" fmla="*/ 492031 w 1203528"/>
                  <a:gd name="connsiteY855" fmla="*/ 58554 h 1325798"/>
                  <a:gd name="connsiteX856" fmla="*/ 484509 w 1203528"/>
                  <a:gd name="connsiteY856" fmla="*/ 58554 h 1325798"/>
                  <a:gd name="connsiteX857" fmla="*/ 482002 w 1203528"/>
                  <a:gd name="connsiteY857" fmla="*/ 56784 h 1325798"/>
                  <a:gd name="connsiteX858" fmla="*/ 481264 w 1203528"/>
                  <a:gd name="connsiteY858" fmla="*/ 53834 h 1325798"/>
                  <a:gd name="connsiteX859" fmla="*/ 480674 w 1203528"/>
                  <a:gd name="connsiteY859" fmla="*/ 53097 h 1325798"/>
                  <a:gd name="connsiteX860" fmla="*/ 479937 w 1203528"/>
                  <a:gd name="connsiteY860" fmla="*/ 54424 h 1325798"/>
                  <a:gd name="connsiteX861" fmla="*/ 478756 w 1203528"/>
                  <a:gd name="connsiteY861" fmla="*/ 56047 h 1325798"/>
                  <a:gd name="connsiteX862" fmla="*/ 474184 w 1203528"/>
                  <a:gd name="connsiteY862" fmla="*/ 56342 h 1325798"/>
                  <a:gd name="connsiteX863" fmla="*/ 473447 w 1203528"/>
                  <a:gd name="connsiteY863" fmla="*/ 56932 h 1325798"/>
                  <a:gd name="connsiteX864" fmla="*/ 473742 w 1203528"/>
                  <a:gd name="connsiteY864" fmla="*/ 58407 h 1325798"/>
                  <a:gd name="connsiteX865" fmla="*/ 473742 w 1203528"/>
                  <a:gd name="connsiteY865" fmla="*/ 60324 h 1325798"/>
                  <a:gd name="connsiteX866" fmla="*/ 471825 w 1203528"/>
                  <a:gd name="connsiteY866" fmla="*/ 60324 h 1325798"/>
                  <a:gd name="connsiteX867" fmla="*/ 469612 w 1203528"/>
                  <a:gd name="connsiteY867" fmla="*/ 60914 h 1325798"/>
                  <a:gd name="connsiteX868" fmla="*/ 469907 w 1203528"/>
                  <a:gd name="connsiteY868" fmla="*/ 63274 h 1325798"/>
                  <a:gd name="connsiteX869" fmla="*/ 470349 w 1203528"/>
                  <a:gd name="connsiteY869" fmla="*/ 65044 h 1325798"/>
                  <a:gd name="connsiteX870" fmla="*/ 469612 w 1203528"/>
                  <a:gd name="connsiteY870" fmla="*/ 65929 h 1325798"/>
                  <a:gd name="connsiteX871" fmla="*/ 467253 w 1203528"/>
                  <a:gd name="connsiteY871" fmla="*/ 64306 h 1325798"/>
                  <a:gd name="connsiteX872" fmla="*/ 466220 w 1203528"/>
                  <a:gd name="connsiteY872" fmla="*/ 62536 h 1325798"/>
                  <a:gd name="connsiteX873" fmla="*/ 464597 w 1203528"/>
                  <a:gd name="connsiteY873" fmla="*/ 61946 h 1325798"/>
                  <a:gd name="connsiteX874" fmla="*/ 463270 w 1203528"/>
                  <a:gd name="connsiteY874" fmla="*/ 62536 h 1325798"/>
                  <a:gd name="connsiteX875" fmla="*/ 462975 w 1203528"/>
                  <a:gd name="connsiteY875" fmla="*/ 64159 h 1325798"/>
                  <a:gd name="connsiteX876" fmla="*/ 462975 w 1203528"/>
                  <a:gd name="connsiteY876" fmla="*/ 68289 h 1325798"/>
                  <a:gd name="connsiteX877" fmla="*/ 461942 w 1203528"/>
                  <a:gd name="connsiteY877" fmla="*/ 68731 h 1325798"/>
                  <a:gd name="connsiteX878" fmla="*/ 458846 w 1203528"/>
                  <a:gd name="connsiteY878" fmla="*/ 68731 h 1325798"/>
                  <a:gd name="connsiteX879" fmla="*/ 457370 w 1203528"/>
                  <a:gd name="connsiteY879" fmla="*/ 69321 h 1325798"/>
                  <a:gd name="connsiteX880" fmla="*/ 455158 w 1203528"/>
                  <a:gd name="connsiteY880" fmla="*/ 74483 h 1325798"/>
                  <a:gd name="connsiteX881" fmla="*/ 451176 w 1203528"/>
                  <a:gd name="connsiteY881" fmla="*/ 76401 h 1325798"/>
                  <a:gd name="connsiteX882" fmla="*/ 450586 w 1203528"/>
                  <a:gd name="connsiteY882" fmla="*/ 79055 h 1325798"/>
                  <a:gd name="connsiteX883" fmla="*/ 450291 w 1203528"/>
                  <a:gd name="connsiteY883" fmla="*/ 81268 h 1325798"/>
                  <a:gd name="connsiteX884" fmla="*/ 453535 w 1203528"/>
                  <a:gd name="connsiteY884" fmla="*/ 85398 h 1325798"/>
                  <a:gd name="connsiteX885" fmla="*/ 451913 w 1203528"/>
                  <a:gd name="connsiteY885" fmla="*/ 87462 h 1325798"/>
                  <a:gd name="connsiteX886" fmla="*/ 450291 w 1203528"/>
                  <a:gd name="connsiteY886" fmla="*/ 89232 h 1325798"/>
                  <a:gd name="connsiteX887" fmla="*/ 448669 w 1203528"/>
                  <a:gd name="connsiteY887" fmla="*/ 89970 h 1325798"/>
                  <a:gd name="connsiteX888" fmla="*/ 445129 w 1203528"/>
                  <a:gd name="connsiteY888" fmla="*/ 90707 h 1325798"/>
                  <a:gd name="connsiteX889" fmla="*/ 442473 w 1203528"/>
                  <a:gd name="connsiteY889" fmla="*/ 92624 h 1325798"/>
                  <a:gd name="connsiteX890" fmla="*/ 441442 w 1203528"/>
                  <a:gd name="connsiteY890" fmla="*/ 94689 h 1325798"/>
                  <a:gd name="connsiteX891" fmla="*/ 441442 w 1203528"/>
                  <a:gd name="connsiteY891" fmla="*/ 96607 h 1325798"/>
                  <a:gd name="connsiteX892" fmla="*/ 440557 w 1203528"/>
                  <a:gd name="connsiteY892" fmla="*/ 98967 h 1325798"/>
                  <a:gd name="connsiteX893" fmla="*/ 439377 w 1203528"/>
                  <a:gd name="connsiteY893" fmla="*/ 101917 h 1325798"/>
                  <a:gd name="connsiteX894" fmla="*/ 439081 w 1203528"/>
                  <a:gd name="connsiteY894" fmla="*/ 103539 h 1325798"/>
                  <a:gd name="connsiteX895" fmla="*/ 436722 w 1203528"/>
                  <a:gd name="connsiteY895" fmla="*/ 105014 h 1325798"/>
                  <a:gd name="connsiteX896" fmla="*/ 432592 w 1203528"/>
                  <a:gd name="connsiteY896" fmla="*/ 109586 h 1325798"/>
                  <a:gd name="connsiteX897" fmla="*/ 430527 w 1203528"/>
                  <a:gd name="connsiteY897" fmla="*/ 114306 h 1325798"/>
                  <a:gd name="connsiteX898" fmla="*/ 433329 w 1203528"/>
                  <a:gd name="connsiteY898" fmla="*/ 116813 h 1325798"/>
                  <a:gd name="connsiteX899" fmla="*/ 436574 w 1203528"/>
                  <a:gd name="connsiteY899" fmla="*/ 118731 h 1325798"/>
                  <a:gd name="connsiteX900" fmla="*/ 438934 w 1203528"/>
                  <a:gd name="connsiteY900" fmla="*/ 118731 h 1325798"/>
                  <a:gd name="connsiteX901" fmla="*/ 438934 w 1203528"/>
                  <a:gd name="connsiteY901" fmla="*/ 119173 h 1325798"/>
                  <a:gd name="connsiteX902" fmla="*/ 436427 w 1203528"/>
                  <a:gd name="connsiteY902" fmla="*/ 121090 h 1325798"/>
                  <a:gd name="connsiteX903" fmla="*/ 437901 w 1203528"/>
                  <a:gd name="connsiteY903" fmla="*/ 123008 h 1325798"/>
                  <a:gd name="connsiteX904" fmla="*/ 440261 w 1203528"/>
                  <a:gd name="connsiteY904" fmla="*/ 124778 h 1325798"/>
                  <a:gd name="connsiteX905" fmla="*/ 441736 w 1203528"/>
                  <a:gd name="connsiteY905" fmla="*/ 125073 h 1325798"/>
                  <a:gd name="connsiteX906" fmla="*/ 442769 w 1203528"/>
                  <a:gd name="connsiteY906" fmla="*/ 125810 h 1325798"/>
                  <a:gd name="connsiteX907" fmla="*/ 440557 w 1203528"/>
                  <a:gd name="connsiteY907" fmla="*/ 126252 h 1325798"/>
                  <a:gd name="connsiteX908" fmla="*/ 437311 w 1203528"/>
                  <a:gd name="connsiteY908" fmla="*/ 126252 h 1325798"/>
                  <a:gd name="connsiteX909" fmla="*/ 436722 w 1203528"/>
                  <a:gd name="connsiteY909" fmla="*/ 128465 h 1325798"/>
                  <a:gd name="connsiteX910" fmla="*/ 437164 w 1203528"/>
                  <a:gd name="connsiteY910" fmla="*/ 130677 h 1325798"/>
                  <a:gd name="connsiteX911" fmla="*/ 437754 w 1203528"/>
                  <a:gd name="connsiteY911" fmla="*/ 132742 h 1325798"/>
                  <a:gd name="connsiteX912" fmla="*/ 437311 w 1203528"/>
                  <a:gd name="connsiteY912" fmla="*/ 134217 h 1325798"/>
                  <a:gd name="connsiteX913" fmla="*/ 436131 w 1203528"/>
                  <a:gd name="connsiteY913" fmla="*/ 133185 h 1325798"/>
                  <a:gd name="connsiteX914" fmla="*/ 435542 w 1203528"/>
                  <a:gd name="connsiteY914" fmla="*/ 131710 h 1325798"/>
                  <a:gd name="connsiteX915" fmla="*/ 432739 w 1203528"/>
                  <a:gd name="connsiteY915" fmla="*/ 128612 h 1325798"/>
                  <a:gd name="connsiteX916" fmla="*/ 430674 w 1203528"/>
                  <a:gd name="connsiteY916" fmla="*/ 127727 h 1325798"/>
                  <a:gd name="connsiteX917" fmla="*/ 427724 w 1203528"/>
                  <a:gd name="connsiteY917" fmla="*/ 126990 h 1325798"/>
                  <a:gd name="connsiteX918" fmla="*/ 426839 w 1203528"/>
                  <a:gd name="connsiteY918" fmla="*/ 127875 h 1325798"/>
                  <a:gd name="connsiteX919" fmla="*/ 426839 w 1203528"/>
                  <a:gd name="connsiteY919" fmla="*/ 132447 h 1325798"/>
                  <a:gd name="connsiteX920" fmla="*/ 426397 w 1203528"/>
                  <a:gd name="connsiteY920" fmla="*/ 134512 h 1325798"/>
                  <a:gd name="connsiteX921" fmla="*/ 425365 w 1203528"/>
                  <a:gd name="connsiteY921" fmla="*/ 133332 h 1325798"/>
                  <a:gd name="connsiteX922" fmla="*/ 425069 w 1203528"/>
                  <a:gd name="connsiteY922" fmla="*/ 129940 h 1325798"/>
                  <a:gd name="connsiteX923" fmla="*/ 422267 w 1203528"/>
                  <a:gd name="connsiteY923" fmla="*/ 127137 h 1325798"/>
                  <a:gd name="connsiteX924" fmla="*/ 411205 w 1203528"/>
                  <a:gd name="connsiteY924" fmla="*/ 124335 h 1325798"/>
                  <a:gd name="connsiteX925" fmla="*/ 407076 w 1203528"/>
                  <a:gd name="connsiteY925" fmla="*/ 124335 h 1325798"/>
                  <a:gd name="connsiteX926" fmla="*/ 405306 w 1203528"/>
                  <a:gd name="connsiteY926" fmla="*/ 125663 h 1325798"/>
                  <a:gd name="connsiteX927" fmla="*/ 405306 w 1203528"/>
                  <a:gd name="connsiteY927" fmla="*/ 126695 h 1325798"/>
                  <a:gd name="connsiteX928" fmla="*/ 403978 w 1203528"/>
                  <a:gd name="connsiteY928" fmla="*/ 127580 h 1325798"/>
                  <a:gd name="connsiteX929" fmla="*/ 402061 w 1203528"/>
                  <a:gd name="connsiteY929" fmla="*/ 128612 h 1325798"/>
                  <a:gd name="connsiteX930" fmla="*/ 400291 w 1203528"/>
                  <a:gd name="connsiteY930" fmla="*/ 130087 h 1325798"/>
                  <a:gd name="connsiteX931" fmla="*/ 399112 w 1203528"/>
                  <a:gd name="connsiteY931" fmla="*/ 131415 h 1325798"/>
                  <a:gd name="connsiteX932" fmla="*/ 399112 w 1203528"/>
                  <a:gd name="connsiteY932" fmla="*/ 133037 h 1325798"/>
                  <a:gd name="connsiteX933" fmla="*/ 400439 w 1203528"/>
                  <a:gd name="connsiteY933" fmla="*/ 135987 h 1325798"/>
                  <a:gd name="connsiteX934" fmla="*/ 401324 w 1203528"/>
                  <a:gd name="connsiteY934" fmla="*/ 136872 h 1325798"/>
                  <a:gd name="connsiteX935" fmla="*/ 401324 w 1203528"/>
                  <a:gd name="connsiteY935" fmla="*/ 138347 h 1325798"/>
                  <a:gd name="connsiteX936" fmla="*/ 399849 w 1203528"/>
                  <a:gd name="connsiteY936" fmla="*/ 136872 h 1325798"/>
                  <a:gd name="connsiteX937" fmla="*/ 398669 w 1203528"/>
                  <a:gd name="connsiteY937" fmla="*/ 136429 h 1325798"/>
                  <a:gd name="connsiteX938" fmla="*/ 397489 w 1203528"/>
                  <a:gd name="connsiteY938" fmla="*/ 138789 h 1325798"/>
                  <a:gd name="connsiteX939" fmla="*/ 396456 w 1203528"/>
                  <a:gd name="connsiteY939" fmla="*/ 139232 h 1325798"/>
                  <a:gd name="connsiteX940" fmla="*/ 396751 w 1203528"/>
                  <a:gd name="connsiteY940" fmla="*/ 132890 h 1325798"/>
                  <a:gd name="connsiteX941" fmla="*/ 397932 w 1203528"/>
                  <a:gd name="connsiteY941" fmla="*/ 128465 h 1325798"/>
                  <a:gd name="connsiteX942" fmla="*/ 398816 w 1203528"/>
                  <a:gd name="connsiteY942" fmla="*/ 125958 h 1325798"/>
                  <a:gd name="connsiteX943" fmla="*/ 399849 w 1203528"/>
                  <a:gd name="connsiteY943" fmla="*/ 123893 h 1325798"/>
                  <a:gd name="connsiteX944" fmla="*/ 399406 w 1203528"/>
                  <a:gd name="connsiteY944" fmla="*/ 122860 h 1325798"/>
                  <a:gd name="connsiteX945" fmla="*/ 391737 w 1203528"/>
                  <a:gd name="connsiteY945" fmla="*/ 116813 h 1325798"/>
                  <a:gd name="connsiteX946" fmla="*/ 388492 w 1203528"/>
                  <a:gd name="connsiteY946" fmla="*/ 111946 h 1325798"/>
                  <a:gd name="connsiteX947" fmla="*/ 386132 w 1203528"/>
                  <a:gd name="connsiteY947" fmla="*/ 109144 h 1325798"/>
                  <a:gd name="connsiteX948" fmla="*/ 382445 w 1203528"/>
                  <a:gd name="connsiteY948" fmla="*/ 106489 h 1325798"/>
                  <a:gd name="connsiteX949" fmla="*/ 380528 w 1203528"/>
                  <a:gd name="connsiteY949" fmla="*/ 104866 h 1325798"/>
                  <a:gd name="connsiteX950" fmla="*/ 376250 w 1203528"/>
                  <a:gd name="connsiteY950" fmla="*/ 102359 h 1325798"/>
                  <a:gd name="connsiteX951" fmla="*/ 371236 w 1203528"/>
                  <a:gd name="connsiteY951" fmla="*/ 100589 h 1325798"/>
                  <a:gd name="connsiteX952" fmla="*/ 368728 w 1203528"/>
                  <a:gd name="connsiteY952" fmla="*/ 98229 h 1325798"/>
                  <a:gd name="connsiteX953" fmla="*/ 366073 w 1203528"/>
                  <a:gd name="connsiteY953" fmla="*/ 97344 h 1325798"/>
                  <a:gd name="connsiteX954" fmla="*/ 362681 w 1203528"/>
                  <a:gd name="connsiteY954" fmla="*/ 98524 h 1325798"/>
                  <a:gd name="connsiteX955" fmla="*/ 362386 w 1203528"/>
                  <a:gd name="connsiteY955" fmla="*/ 100737 h 1325798"/>
                  <a:gd name="connsiteX956" fmla="*/ 362829 w 1203528"/>
                  <a:gd name="connsiteY956" fmla="*/ 102949 h 1325798"/>
                  <a:gd name="connsiteX957" fmla="*/ 360174 w 1203528"/>
                  <a:gd name="connsiteY957" fmla="*/ 106489 h 1325798"/>
                  <a:gd name="connsiteX958" fmla="*/ 357371 w 1203528"/>
                  <a:gd name="connsiteY958" fmla="*/ 108406 h 1325798"/>
                  <a:gd name="connsiteX959" fmla="*/ 355159 w 1203528"/>
                  <a:gd name="connsiteY959" fmla="*/ 106194 h 1325798"/>
                  <a:gd name="connsiteX960" fmla="*/ 353094 w 1203528"/>
                  <a:gd name="connsiteY960" fmla="*/ 104571 h 1325798"/>
                  <a:gd name="connsiteX961" fmla="*/ 351029 w 1203528"/>
                  <a:gd name="connsiteY961" fmla="*/ 105751 h 1325798"/>
                  <a:gd name="connsiteX962" fmla="*/ 350439 w 1203528"/>
                  <a:gd name="connsiteY962" fmla="*/ 107669 h 1325798"/>
                  <a:gd name="connsiteX963" fmla="*/ 349406 w 1203528"/>
                  <a:gd name="connsiteY963" fmla="*/ 108406 h 1325798"/>
                  <a:gd name="connsiteX964" fmla="*/ 348669 w 1203528"/>
                  <a:gd name="connsiteY964" fmla="*/ 107079 h 1325798"/>
                  <a:gd name="connsiteX965" fmla="*/ 347490 w 1203528"/>
                  <a:gd name="connsiteY965" fmla="*/ 104129 h 1325798"/>
                  <a:gd name="connsiteX966" fmla="*/ 345719 w 1203528"/>
                  <a:gd name="connsiteY966" fmla="*/ 102949 h 1325798"/>
                  <a:gd name="connsiteX967" fmla="*/ 343949 w 1203528"/>
                  <a:gd name="connsiteY967" fmla="*/ 103539 h 1325798"/>
                  <a:gd name="connsiteX968" fmla="*/ 344392 w 1203528"/>
                  <a:gd name="connsiteY968" fmla="*/ 105899 h 1325798"/>
                  <a:gd name="connsiteX969" fmla="*/ 345425 w 1203528"/>
                  <a:gd name="connsiteY969" fmla="*/ 107226 h 1325798"/>
                  <a:gd name="connsiteX970" fmla="*/ 345129 w 1203528"/>
                  <a:gd name="connsiteY970" fmla="*/ 109144 h 1325798"/>
                  <a:gd name="connsiteX971" fmla="*/ 343949 w 1203528"/>
                  <a:gd name="connsiteY971" fmla="*/ 110029 h 1325798"/>
                  <a:gd name="connsiteX972" fmla="*/ 343655 w 1203528"/>
                  <a:gd name="connsiteY972" fmla="*/ 111798 h 1325798"/>
                  <a:gd name="connsiteX973" fmla="*/ 342917 w 1203528"/>
                  <a:gd name="connsiteY973" fmla="*/ 114158 h 1325798"/>
                  <a:gd name="connsiteX974" fmla="*/ 342917 w 1203528"/>
                  <a:gd name="connsiteY974" fmla="*/ 117403 h 1325798"/>
                  <a:gd name="connsiteX975" fmla="*/ 341000 w 1203528"/>
                  <a:gd name="connsiteY975" fmla="*/ 118140 h 1325798"/>
                  <a:gd name="connsiteX976" fmla="*/ 339525 w 1203528"/>
                  <a:gd name="connsiteY976" fmla="*/ 120795 h 1325798"/>
                  <a:gd name="connsiteX977" fmla="*/ 338492 w 1203528"/>
                  <a:gd name="connsiteY977" fmla="*/ 120206 h 1325798"/>
                  <a:gd name="connsiteX978" fmla="*/ 338198 w 1203528"/>
                  <a:gd name="connsiteY978" fmla="*/ 118583 h 1325798"/>
                  <a:gd name="connsiteX979" fmla="*/ 337607 w 1203528"/>
                  <a:gd name="connsiteY979" fmla="*/ 116813 h 1325798"/>
                  <a:gd name="connsiteX980" fmla="*/ 335542 w 1203528"/>
                  <a:gd name="connsiteY980" fmla="*/ 116223 h 1325798"/>
                  <a:gd name="connsiteX981" fmla="*/ 334805 w 1203528"/>
                  <a:gd name="connsiteY981" fmla="*/ 117846 h 1325798"/>
                  <a:gd name="connsiteX982" fmla="*/ 334363 w 1203528"/>
                  <a:gd name="connsiteY982" fmla="*/ 118435 h 1325798"/>
                  <a:gd name="connsiteX983" fmla="*/ 333626 w 1203528"/>
                  <a:gd name="connsiteY983" fmla="*/ 118435 h 1325798"/>
                  <a:gd name="connsiteX984" fmla="*/ 334068 w 1203528"/>
                  <a:gd name="connsiteY984" fmla="*/ 117256 h 1325798"/>
                  <a:gd name="connsiteX985" fmla="*/ 334068 w 1203528"/>
                  <a:gd name="connsiteY985" fmla="*/ 114748 h 1325798"/>
                  <a:gd name="connsiteX986" fmla="*/ 334657 w 1203528"/>
                  <a:gd name="connsiteY986" fmla="*/ 112241 h 1325798"/>
                  <a:gd name="connsiteX987" fmla="*/ 332593 w 1203528"/>
                  <a:gd name="connsiteY987" fmla="*/ 111356 h 1325798"/>
                  <a:gd name="connsiteX988" fmla="*/ 331855 w 1203528"/>
                  <a:gd name="connsiteY988" fmla="*/ 111946 h 1325798"/>
                  <a:gd name="connsiteX989" fmla="*/ 331855 w 1203528"/>
                  <a:gd name="connsiteY989" fmla="*/ 114158 h 1325798"/>
                  <a:gd name="connsiteX990" fmla="*/ 331413 w 1203528"/>
                  <a:gd name="connsiteY990" fmla="*/ 117403 h 1325798"/>
                  <a:gd name="connsiteX991" fmla="*/ 329495 w 1203528"/>
                  <a:gd name="connsiteY991" fmla="*/ 117846 h 1325798"/>
                  <a:gd name="connsiteX992" fmla="*/ 327726 w 1203528"/>
                  <a:gd name="connsiteY992" fmla="*/ 119320 h 1325798"/>
                  <a:gd name="connsiteX993" fmla="*/ 325071 w 1203528"/>
                  <a:gd name="connsiteY993" fmla="*/ 119320 h 1325798"/>
                  <a:gd name="connsiteX994" fmla="*/ 323743 w 1203528"/>
                  <a:gd name="connsiteY994" fmla="*/ 120058 h 1325798"/>
                  <a:gd name="connsiteX995" fmla="*/ 323301 w 1203528"/>
                  <a:gd name="connsiteY995" fmla="*/ 121828 h 1325798"/>
                  <a:gd name="connsiteX996" fmla="*/ 320941 w 1203528"/>
                  <a:gd name="connsiteY996" fmla="*/ 123598 h 1325798"/>
                  <a:gd name="connsiteX997" fmla="*/ 320941 w 1203528"/>
                  <a:gd name="connsiteY997" fmla="*/ 125663 h 1325798"/>
                  <a:gd name="connsiteX998" fmla="*/ 322564 w 1203528"/>
                  <a:gd name="connsiteY998" fmla="*/ 127727 h 1325798"/>
                  <a:gd name="connsiteX999" fmla="*/ 322564 w 1203528"/>
                  <a:gd name="connsiteY999" fmla="*/ 129645 h 1325798"/>
                  <a:gd name="connsiteX1000" fmla="*/ 326398 w 1203528"/>
                  <a:gd name="connsiteY1000" fmla="*/ 131562 h 1325798"/>
                  <a:gd name="connsiteX1001" fmla="*/ 326398 w 1203528"/>
                  <a:gd name="connsiteY1001" fmla="*/ 133480 h 1325798"/>
                  <a:gd name="connsiteX1002" fmla="*/ 325661 w 1203528"/>
                  <a:gd name="connsiteY1002" fmla="*/ 134365 h 1325798"/>
                  <a:gd name="connsiteX1003" fmla="*/ 324334 w 1203528"/>
                  <a:gd name="connsiteY1003" fmla="*/ 134070 h 1325798"/>
                  <a:gd name="connsiteX1004" fmla="*/ 321384 w 1203528"/>
                  <a:gd name="connsiteY1004" fmla="*/ 132447 h 1325798"/>
                  <a:gd name="connsiteX1005" fmla="*/ 318286 w 1203528"/>
                  <a:gd name="connsiteY1005" fmla="*/ 132152 h 1325798"/>
                  <a:gd name="connsiteX1006" fmla="*/ 317401 w 1203528"/>
                  <a:gd name="connsiteY1006" fmla="*/ 131415 h 1325798"/>
                  <a:gd name="connsiteX1007" fmla="*/ 316959 w 1203528"/>
                  <a:gd name="connsiteY1007" fmla="*/ 132005 h 1325798"/>
                  <a:gd name="connsiteX1008" fmla="*/ 316959 w 1203528"/>
                  <a:gd name="connsiteY1008" fmla="*/ 133332 h 1325798"/>
                  <a:gd name="connsiteX1009" fmla="*/ 315779 w 1203528"/>
                  <a:gd name="connsiteY1009" fmla="*/ 134217 h 1325798"/>
                  <a:gd name="connsiteX1010" fmla="*/ 314157 w 1203528"/>
                  <a:gd name="connsiteY1010" fmla="*/ 134217 h 1325798"/>
                  <a:gd name="connsiteX1011" fmla="*/ 312239 w 1203528"/>
                  <a:gd name="connsiteY1011" fmla="*/ 135692 h 1325798"/>
                  <a:gd name="connsiteX1012" fmla="*/ 313566 w 1203528"/>
                  <a:gd name="connsiteY1012" fmla="*/ 137757 h 1325798"/>
                  <a:gd name="connsiteX1013" fmla="*/ 313272 w 1203528"/>
                  <a:gd name="connsiteY1013" fmla="*/ 138642 h 1325798"/>
                  <a:gd name="connsiteX1014" fmla="*/ 314009 w 1203528"/>
                  <a:gd name="connsiteY1014" fmla="*/ 139674 h 1325798"/>
                  <a:gd name="connsiteX1015" fmla="*/ 318286 w 1203528"/>
                  <a:gd name="connsiteY1015" fmla="*/ 139674 h 1325798"/>
                  <a:gd name="connsiteX1016" fmla="*/ 318286 w 1203528"/>
                  <a:gd name="connsiteY1016" fmla="*/ 141444 h 1325798"/>
                  <a:gd name="connsiteX1017" fmla="*/ 317992 w 1203528"/>
                  <a:gd name="connsiteY1017" fmla="*/ 143214 h 1325798"/>
                  <a:gd name="connsiteX1018" fmla="*/ 316811 w 1203528"/>
                  <a:gd name="connsiteY1018" fmla="*/ 143804 h 1325798"/>
                  <a:gd name="connsiteX1019" fmla="*/ 315631 w 1203528"/>
                  <a:gd name="connsiteY1019" fmla="*/ 142182 h 1325798"/>
                  <a:gd name="connsiteX1020" fmla="*/ 309879 w 1203528"/>
                  <a:gd name="connsiteY1020" fmla="*/ 139084 h 1325798"/>
                  <a:gd name="connsiteX1021" fmla="*/ 308404 w 1203528"/>
                  <a:gd name="connsiteY1021" fmla="*/ 138789 h 1325798"/>
                  <a:gd name="connsiteX1022" fmla="*/ 308109 w 1203528"/>
                  <a:gd name="connsiteY1022" fmla="*/ 139822 h 1325798"/>
                  <a:gd name="connsiteX1023" fmla="*/ 308404 w 1203528"/>
                  <a:gd name="connsiteY1023" fmla="*/ 141149 h 1325798"/>
                  <a:gd name="connsiteX1024" fmla="*/ 307224 w 1203528"/>
                  <a:gd name="connsiteY1024" fmla="*/ 142772 h 1325798"/>
                  <a:gd name="connsiteX1025" fmla="*/ 305012 w 1203528"/>
                  <a:gd name="connsiteY1025" fmla="*/ 144837 h 1325798"/>
                  <a:gd name="connsiteX1026" fmla="*/ 303537 w 1203528"/>
                  <a:gd name="connsiteY1026" fmla="*/ 144246 h 1325798"/>
                  <a:gd name="connsiteX1027" fmla="*/ 301767 w 1203528"/>
                  <a:gd name="connsiteY1027" fmla="*/ 144689 h 1325798"/>
                  <a:gd name="connsiteX1028" fmla="*/ 300587 w 1203528"/>
                  <a:gd name="connsiteY1028" fmla="*/ 148229 h 1325798"/>
                  <a:gd name="connsiteX1029" fmla="*/ 300145 w 1203528"/>
                  <a:gd name="connsiteY1029" fmla="*/ 151769 h 1325798"/>
                  <a:gd name="connsiteX1030" fmla="*/ 302062 w 1203528"/>
                  <a:gd name="connsiteY1030" fmla="*/ 154276 h 1325798"/>
                  <a:gd name="connsiteX1031" fmla="*/ 303389 w 1203528"/>
                  <a:gd name="connsiteY1031" fmla="*/ 157521 h 1325798"/>
                  <a:gd name="connsiteX1032" fmla="*/ 306044 w 1203528"/>
                  <a:gd name="connsiteY1032" fmla="*/ 153538 h 1325798"/>
                  <a:gd name="connsiteX1033" fmla="*/ 307076 w 1203528"/>
                  <a:gd name="connsiteY1033" fmla="*/ 153096 h 1325798"/>
                  <a:gd name="connsiteX1034" fmla="*/ 307076 w 1203528"/>
                  <a:gd name="connsiteY1034" fmla="*/ 154866 h 1325798"/>
                  <a:gd name="connsiteX1035" fmla="*/ 306044 w 1203528"/>
                  <a:gd name="connsiteY1035" fmla="*/ 156636 h 1325798"/>
                  <a:gd name="connsiteX1036" fmla="*/ 305454 w 1203528"/>
                  <a:gd name="connsiteY1036" fmla="*/ 158848 h 1325798"/>
                  <a:gd name="connsiteX1037" fmla="*/ 305454 w 1203528"/>
                  <a:gd name="connsiteY1037" fmla="*/ 161355 h 1325798"/>
                  <a:gd name="connsiteX1038" fmla="*/ 303537 w 1203528"/>
                  <a:gd name="connsiteY1038" fmla="*/ 161355 h 1325798"/>
                  <a:gd name="connsiteX1039" fmla="*/ 301619 w 1203528"/>
                  <a:gd name="connsiteY1039" fmla="*/ 161060 h 1325798"/>
                  <a:gd name="connsiteX1040" fmla="*/ 301177 w 1203528"/>
                  <a:gd name="connsiteY1040" fmla="*/ 161798 h 1325798"/>
                  <a:gd name="connsiteX1041" fmla="*/ 300440 w 1203528"/>
                  <a:gd name="connsiteY1041" fmla="*/ 163715 h 1325798"/>
                  <a:gd name="connsiteX1042" fmla="*/ 300882 w 1203528"/>
                  <a:gd name="connsiteY1042" fmla="*/ 166223 h 1325798"/>
                  <a:gd name="connsiteX1043" fmla="*/ 302210 w 1203528"/>
                  <a:gd name="connsiteY1043" fmla="*/ 167255 h 1325798"/>
                  <a:gd name="connsiteX1044" fmla="*/ 307815 w 1203528"/>
                  <a:gd name="connsiteY1044" fmla="*/ 167255 h 1325798"/>
                  <a:gd name="connsiteX1045" fmla="*/ 310174 w 1203528"/>
                  <a:gd name="connsiteY1045" fmla="*/ 168288 h 1325798"/>
                  <a:gd name="connsiteX1046" fmla="*/ 310617 w 1203528"/>
                  <a:gd name="connsiteY1046" fmla="*/ 169025 h 1325798"/>
                  <a:gd name="connsiteX1047" fmla="*/ 308552 w 1203528"/>
                  <a:gd name="connsiteY1047" fmla="*/ 168583 h 1325798"/>
                  <a:gd name="connsiteX1048" fmla="*/ 304274 w 1203528"/>
                  <a:gd name="connsiteY1048" fmla="*/ 168877 h 1325798"/>
                  <a:gd name="connsiteX1049" fmla="*/ 302210 w 1203528"/>
                  <a:gd name="connsiteY1049" fmla="*/ 168583 h 1325798"/>
                  <a:gd name="connsiteX1050" fmla="*/ 298227 w 1203528"/>
                  <a:gd name="connsiteY1050" fmla="*/ 168583 h 1325798"/>
                  <a:gd name="connsiteX1051" fmla="*/ 295277 w 1203528"/>
                  <a:gd name="connsiteY1051" fmla="*/ 167255 h 1325798"/>
                  <a:gd name="connsiteX1052" fmla="*/ 293803 w 1203528"/>
                  <a:gd name="connsiteY1052" fmla="*/ 165780 h 1325798"/>
                  <a:gd name="connsiteX1053" fmla="*/ 291590 w 1203528"/>
                  <a:gd name="connsiteY1053" fmla="*/ 165338 h 1325798"/>
                  <a:gd name="connsiteX1054" fmla="*/ 289378 w 1203528"/>
                  <a:gd name="connsiteY1054" fmla="*/ 165928 h 1325798"/>
                  <a:gd name="connsiteX1055" fmla="*/ 288198 w 1203528"/>
                  <a:gd name="connsiteY1055" fmla="*/ 167993 h 1325798"/>
                  <a:gd name="connsiteX1056" fmla="*/ 286723 w 1203528"/>
                  <a:gd name="connsiteY1056" fmla="*/ 168435 h 1325798"/>
                  <a:gd name="connsiteX1057" fmla="*/ 283331 w 1203528"/>
                  <a:gd name="connsiteY1057" fmla="*/ 163420 h 1325798"/>
                  <a:gd name="connsiteX1058" fmla="*/ 281265 w 1203528"/>
                  <a:gd name="connsiteY1058" fmla="*/ 163125 h 1325798"/>
                  <a:gd name="connsiteX1059" fmla="*/ 280233 w 1203528"/>
                  <a:gd name="connsiteY1059" fmla="*/ 164305 h 1325798"/>
                  <a:gd name="connsiteX1060" fmla="*/ 281265 w 1203528"/>
                  <a:gd name="connsiteY1060" fmla="*/ 167550 h 1325798"/>
                  <a:gd name="connsiteX1061" fmla="*/ 280676 w 1203528"/>
                  <a:gd name="connsiteY1061" fmla="*/ 169468 h 1325798"/>
                  <a:gd name="connsiteX1062" fmla="*/ 279496 w 1203528"/>
                  <a:gd name="connsiteY1062" fmla="*/ 170942 h 1325798"/>
                  <a:gd name="connsiteX1063" fmla="*/ 278021 w 1203528"/>
                  <a:gd name="connsiteY1063" fmla="*/ 170942 h 1325798"/>
                  <a:gd name="connsiteX1064" fmla="*/ 277136 w 1203528"/>
                  <a:gd name="connsiteY1064" fmla="*/ 171532 h 1325798"/>
                  <a:gd name="connsiteX1065" fmla="*/ 277873 w 1203528"/>
                  <a:gd name="connsiteY1065" fmla="*/ 172860 h 1325798"/>
                  <a:gd name="connsiteX1066" fmla="*/ 280233 w 1203528"/>
                  <a:gd name="connsiteY1066" fmla="*/ 176252 h 1325798"/>
                  <a:gd name="connsiteX1067" fmla="*/ 282150 w 1203528"/>
                  <a:gd name="connsiteY1067" fmla="*/ 177727 h 1325798"/>
                  <a:gd name="connsiteX1068" fmla="*/ 283773 w 1203528"/>
                  <a:gd name="connsiteY1068" fmla="*/ 179792 h 1325798"/>
                  <a:gd name="connsiteX1069" fmla="*/ 284658 w 1203528"/>
                  <a:gd name="connsiteY1069" fmla="*/ 181562 h 1325798"/>
                  <a:gd name="connsiteX1070" fmla="*/ 286723 w 1203528"/>
                  <a:gd name="connsiteY1070" fmla="*/ 181562 h 1325798"/>
                  <a:gd name="connsiteX1071" fmla="*/ 287166 w 1203528"/>
                  <a:gd name="connsiteY1071" fmla="*/ 182889 h 1325798"/>
                  <a:gd name="connsiteX1072" fmla="*/ 285985 w 1203528"/>
                  <a:gd name="connsiteY1072" fmla="*/ 184954 h 1325798"/>
                  <a:gd name="connsiteX1073" fmla="*/ 285985 w 1203528"/>
                  <a:gd name="connsiteY1073" fmla="*/ 188199 h 1325798"/>
                  <a:gd name="connsiteX1074" fmla="*/ 285248 w 1203528"/>
                  <a:gd name="connsiteY1074" fmla="*/ 188199 h 1325798"/>
                  <a:gd name="connsiteX1075" fmla="*/ 284068 w 1203528"/>
                  <a:gd name="connsiteY1075" fmla="*/ 187609 h 1325798"/>
                  <a:gd name="connsiteX1076" fmla="*/ 281708 w 1203528"/>
                  <a:gd name="connsiteY1076" fmla="*/ 185544 h 1325798"/>
                  <a:gd name="connsiteX1077" fmla="*/ 280528 w 1203528"/>
                  <a:gd name="connsiteY1077" fmla="*/ 185102 h 1325798"/>
                  <a:gd name="connsiteX1078" fmla="*/ 279939 w 1203528"/>
                  <a:gd name="connsiteY1078" fmla="*/ 185691 h 1325798"/>
                  <a:gd name="connsiteX1079" fmla="*/ 279939 w 1203528"/>
                  <a:gd name="connsiteY1079" fmla="*/ 187019 h 1325798"/>
                  <a:gd name="connsiteX1080" fmla="*/ 280381 w 1203528"/>
                  <a:gd name="connsiteY1080" fmla="*/ 190706 h 1325798"/>
                  <a:gd name="connsiteX1081" fmla="*/ 279201 w 1203528"/>
                  <a:gd name="connsiteY1081" fmla="*/ 195868 h 1325798"/>
                  <a:gd name="connsiteX1082" fmla="*/ 279496 w 1203528"/>
                  <a:gd name="connsiteY1082" fmla="*/ 197343 h 1325798"/>
                  <a:gd name="connsiteX1083" fmla="*/ 279496 w 1203528"/>
                  <a:gd name="connsiteY1083" fmla="*/ 198671 h 1325798"/>
                  <a:gd name="connsiteX1084" fmla="*/ 278316 w 1203528"/>
                  <a:gd name="connsiteY1084" fmla="*/ 197786 h 1325798"/>
                  <a:gd name="connsiteX1085" fmla="*/ 277136 w 1203528"/>
                  <a:gd name="connsiteY1085" fmla="*/ 195721 h 1325798"/>
                  <a:gd name="connsiteX1086" fmla="*/ 274629 w 1203528"/>
                  <a:gd name="connsiteY1086" fmla="*/ 192624 h 1325798"/>
                  <a:gd name="connsiteX1087" fmla="*/ 271531 w 1203528"/>
                  <a:gd name="connsiteY1087" fmla="*/ 185839 h 1325798"/>
                  <a:gd name="connsiteX1088" fmla="*/ 268286 w 1203528"/>
                  <a:gd name="connsiteY1088" fmla="*/ 181267 h 1325798"/>
                  <a:gd name="connsiteX1089" fmla="*/ 266516 w 1203528"/>
                  <a:gd name="connsiteY1089" fmla="*/ 177285 h 1325798"/>
                  <a:gd name="connsiteX1090" fmla="*/ 263862 w 1203528"/>
                  <a:gd name="connsiteY1090" fmla="*/ 169910 h 1325798"/>
                  <a:gd name="connsiteX1091" fmla="*/ 262387 w 1203528"/>
                  <a:gd name="connsiteY1091" fmla="*/ 169910 h 1325798"/>
                  <a:gd name="connsiteX1092" fmla="*/ 260617 w 1203528"/>
                  <a:gd name="connsiteY1092" fmla="*/ 173007 h 1325798"/>
                  <a:gd name="connsiteX1093" fmla="*/ 258700 w 1203528"/>
                  <a:gd name="connsiteY1093" fmla="*/ 177285 h 1325798"/>
                  <a:gd name="connsiteX1094" fmla="*/ 257372 w 1203528"/>
                  <a:gd name="connsiteY1094" fmla="*/ 179349 h 1325798"/>
                  <a:gd name="connsiteX1095" fmla="*/ 254128 w 1203528"/>
                  <a:gd name="connsiteY1095" fmla="*/ 181414 h 1325798"/>
                  <a:gd name="connsiteX1096" fmla="*/ 252210 w 1203528"/>
                  <a:gd name="connsiteY1096" fmla="*/ 183479 h 1325798"/>
                  <a:gd name="connsiteX1097" fmla="*/ 249850 w 1203528"/>
                  <a:gd name="connsiteY1097" fmla="*/ 184217 h 1325798"/>
                  <a:gd name="connsiteX1098" fmla="*/ 247195 w 1203528"/>
                  <a:gd name="connsiteY1098" fmla="*/ 186577 h 1325798"/>
                  <a:gd name="connsiteX1099" fmla="*/ 245278 w 1203528"/>
                  <a:gd name="connsiteY1099" fmla="*/ 188641 h 1325798"/>
                  <a:gd name="connsiteX1100" fmla="*/ 242623 w 1203528"/>
                  <a:gd name="connsiteY1100" fmla="*/ 193361 h 1325798"/>
                  <a:gd name="connsiteX1101" fmla="*/ 242181 w 1203528"/>
                  <a:gd name="connsiteY1101" fmla="*/ 196458 h 1325798"/>
                  <a:gd name="connsiteX1102" fmla="*/ 242181 w 1203528"/>
                  <a:gd name="connsiteY1102" fmla="*/ 199703 h 1325798"/>
                  <a:gd name="connsiteX1103" fmla="*/ 243508 w 1203528"/>
                  <a:gd name="connsiteY1103" fmla="*/ 204275 h 1325798"/>
                  <a:gd name="connsiteX1104" fmla="*/ 244688 w 1203528"/>
                  <a:gd name="connsiteY1104" fmla="*/ 210913 h 1325798"/>
                  <a:gd name="connsiteX1105" fmla="*/ 246458 w 1203528"/>
                  <a:gd name="connsiteY1105" fmla="*/ 211650 h 1325798"/>
                  <a:gd name="connsiteX1106" fmla="*/ 247933 w 1203528"/>
                  <a:gd name="connsiteY1106" fmla="*/ 212830 h 1325798"/>
                  <a:gd name="connsiteX1107" fmla="*/ 247490 w 1203528"/>
                  <a:gd name="connsiteY1107" fmla="*/ 214895 h 1325798"/>
                  <a:gd name="connsiteX1108" fmla="*/ 245278 w 1203528"/>
                  <a:gd name="connsiteY1108" fmla="*/ 216222 h 1325798"/>
                  <a:gd name="connsiteX1109" fmla="*/ 238641 w 1203528"/>
                  <a:gd name="connsiteY1109" fmla="*/ 222564 h 1325798"/>
                  <a:gd name="connsiteX1110" fmla="*/ 234069 w 1203528"/>
                  <a:gd name="connsiteY1110" fmla="*/ 224777 h 1325798"/>
                  <a:gd name="connsiteX1111" fmla="*/ 232741 w 1203528"/>
                  <a:gd name="connsiteY1111" fmla="*/ 226399 h 1325798"/>
                  <a:gd name="connsiteX1112" fmla="*/ 231119 w 1203528"/>
                  <a:gd name="connsiteY1112" fmla="*/ 229791 h 1325798"/>
                  <a:gd name="connsiteX1113" fmla="*/ 228759 w 1203528"/>
                  <a:gd name="connsiteY1113" fmla="*/ 234069 h 1325798"/>
                  <a:gd name="connsiteX1114" fmla="*/ 227726 w 1203528"/>
                  <a:gd name="connsiteY1114" fmla="*/ 236724 h 1325798"/>
                  <a:gd name="connsiteX1115" fmla="*/ 225219 w 1203528"/>
                  <a:gd name="connsiteY1115" fmla="*/ 241886 h 1325798"/>
                  <a:gd name="connsiteX1116" fmla="*/ 221090 w 1203528"/>
                  <a:gd name="connsiteY1116" fmla="*/ 247638 h 1325798"/>
                  <a:gd name="connsiteX1117" fmla="*/ 216960 w 1203528"/>
                  <a:gd name="connsiteY1117" fmla="*/ 251915 h 1325798"/>
                  <a:gd name="connsiteX1118" fmla="*/ 212240 w 1203528"/>
                  <a:gd name="connsiteY1118" fmla="*/ 255307 h 1325798"/>
                  <a:gd name="connsiteX1119" fmla="*/ 209143 w 1203528"/>
                  <a:gd name="connsiteY1119" fmla="*/ 256930 h 1325798"/>
                  <a:gd name="connsiteX1120" fmla="*/ 197491 w 1203528"/>
                  <a:gd name="connsiteY1120" fmla="*/ 261650 h 1325798"/>
                  <a:gd name="connsiteX1121" fmla="*/ 191296 w 1203528"/>
                  <a:gd name="connsiteY1121" fmla="*/ 263419 h 1325798"/>
                  <a:gd name="connsiteX1122" fmla="*/ 180087 w 1203528"/>
                  <a:gd name="connsiteY1122" fmla="*/ 264747 h 1325798"/>
                  <a:gd name="connsiteX1123" fmla="*/ 175367 w 1203528"/>
                  <a:gd name="connsiteY1123" fmla="*/ 266959 h 1325798"/>
                  <a:gd name="connsiteX1124" fmla="*/ 169467 w 1203528"/>
                  <a:gd name="connsiteY1124" fmla="*/ 266222 h 1325798"/>
                  <a:gd name="connsiteX1125" fmla="*/ 162830 w 1203528"/>
                  <a:gd name="connsiteY1125" fmla="*/ 265779 h 1325798"/>
                  <a:gd name="connsiteX1126" fmla="*/ 153538 w 1203528"/>
                  <a:gd name="connsiteY1126" fmla="*/ 273006 h 1325798"/>
                  <a:gd name="connsiteX1127" fmla="*/ 145869 w 1203528"/>
                  <a:gd name="connsiteY1127" fmla="*/ 274776 h 1325798"/>
                  <a:gd name="connsiteX1128" fmla="*/ 139084 w 1203528"/>
                  <a:gd name="connsiteY1128" fmla="*/ 276104 h 1325798"/>
                  <a:gd name="connsiteX1129" fmla="*/ 136135 w 1203528"/>
                  <a:gd name="connsiteY1129" fmla="*/ 277284 h 1325798"/>
                  <a:gd name="connsiteX1130" fmla="*/ 129497 w 1203528"/>
                  <a:gd name="connsiteY1130" fmla="*/ 281413 h 1325798"/>
                  <a:gd name="connsiteX1131" fmla="*/ 125662 w 1203528"/>
                  <a:gd name="connsiteY1131" fmla="*/ 283331 h 1325798"/>
                  <a:gd name="connsiteX1132" fmla="*/ 118435 w 1203528"/>
                  <a:gd name="connsiteY1132" fmla="*/ 285396 h 1325798"/>
                  <a:gd name="connsiteX1133" fmla="*/ 115485 w 1203528"/>
                  <a:gd name="connsiteY1133" fmla="*/ 285396 h 1325798"/>
                  <a:gd name="connsiteX1134" fmla="*/ 111503 w 1203528"/>
                  <a:gd name="connsiteY1134" fmla="*/ 283183 h 1325798"/>
                  <a:gd name="connsiteX1135" fmla="*/ 107816 w 1203528"/>
                  <a:gd name="connsiteY1135" fmla="*/ 283626 h 1325798"/>
                  <a:gd name="connsiteX1136" fmla="*/ 103686 w 1203528"/>
                  <a:gd name="connsiteY1136" fmla="*/ 283331 h 1325798"/>
                  <a:gd name="connsiteX1137" fmla="*/ 100294 w 1203528"/>
                  <a:gd name="connsiteY1137" fmla="*/ 283331 h 1325798"/>
                  <a:gd name="connsiteX1138" fmla="*/ 97639 w 1203528"/>
                  <a:gd name="connsiteY1138" fmla="*/ 285101 h 1325798"/>
                  <a:gd name="connsiteX1139" fmla="*/ 82153 w 1203528"/>
                  <a:gd name="connsiteY1139" fmla="*/ 293655 h 1325798"/>
                  <a:gd name="connsiteX1140" fmla="*/ 79055 w 1203528"/>
                  <a:gd name="connsiteY1140" fmla="*/ 296015 h 1325798"/>
                  <a:gd name="connsiteX1141" fmla="*/ 75810 w 1203528"/>
                  <a:gd name="connsiteY1141" fmla="*/ 299407 h 1325798"/>
                  <a:gd name="connsiteX1142" fmla="*/ 71238 w 1203528"/>
                  <a:gd name="connsiteY1142" fmla="*/ 302505 h 1325798"/>
                  <a:gd name="connsiteX1143" fmla="*/ 67551 w 1203528"/>
                  <a:gd name="connsiteY1143" fmla="*/ 306192 h 1325798"/>
                  <a:gd name="connsiteX1144" fmla="*/ 59881 w 1203528"/>
                  <a:gd name="connsiteY1144" fmla="*/ 310027 h 1325798"/>
                  <a:gd name="connsiteX1145" fmla="*/ 51917 w 1203528"/>
                  <a:gd name="connsiteY1145" fmla="*/ 312829 h 1325798"/>
                  <a:gd name="connsiteX1146" fmla="*/ 47935 w 1203528"/>
                  <a:gd name="connsiteY1146" fmla="*/ 315189 h 1325798"/>
                  <a:gd name="connsiteX1147" fmla="*/ 45132 w 1203528"/>
                  <a:gd name="connsiteY1147" fmla="*/ 318434 h 1325798"/>
                  <a:gd name="connsiteX1148" fmla="*/ 40265 w 1203528"/>
                  <a:gd name="connsiteY1148" fmla="*/ 327136 h 1325798"/>
                  <a:gd name="connsiteX1149" fmla="*/ 39233 w 1203528"/>
                  <a:gd name="connsiteY1149" fmla="*/ 329348 h 1325798"/>
                  <a:gd name="connsiteX1150" fmla="*/ 37315 w 1203528"/>
                  <a:gd name="connsiteY1150" fmla="*/ 331708 h 1325798"/>
                  <a:gd name="connsiteX1151" fmla="*/ 34808 w 1203528"/>
                  <a:gd name="connsiteY1151" fmla="*/ 332593 h 1325798"/>
                  <a:gd name="connsiteX1152" fmla="*/ 33186 w 1203528"/>
                  <a:gd name="connsiteY1152" fmla="*/ 333330 h 1325798"/>
                  <a:gd name="connsiteX1153" fmla="*/ 33776 w 1203528"/>
                  <a:gd name="connsiteY1153" fmla="*/ 328906 h 1325798"/>
                  <a:gd name="connsiteX1154" fmla="*/ 31858 w 1203528"/>
                  <a:gd name="connsiteY1154" fmla="*/ 325071 h 1325798"/>
                  <a:gd name="connsiteX1155" fmla="*/ 33186 w 1203528"/>
                  <a:gd name="connsiteY1155" fmla="*/ 317696 h 1325798"/>
                  <a:gd name="connsiteX1156" fmla="*/ 32743 w 1203528"/>
                  <a:gd name="connsiteY1156" fmla="*/ 315484 h 1325798"/>
                  <a:gd name="connsiteX1157" fmla="*/ 30088 w 1203528"/>
                  <a:gd name="connsiteY1157" fmla="*/ 316959 h 1325798"/>
                  <a:gd name="connsiteX1158" fmla="*/ 28466 w 1203528"/>
                  <a:gd name="connsiteY1158" fmla="*/ 318581 h 1325798"/>
                  <a:gd name="connsiteX1159" fmla="*/ 24188 w 1203528"/>
                  <a:gd name="connsiteY1159" fmla="*/ 329348 h 1325798"/>
                  <a:gd name="connsiteX1160" fmla="*/ 21239 w 1203528"/>
                  <a:gd name="connsiteY1160" fmla="*/ 337755 h 1325798"/>
                  <a:gd name="connsiteX1161" fmla="*/ 23451 w 1203528"/>
                  <a:gd name="connsiteY1161" fmla="*/ 342475 h 1325798"/>
                  <a:gd name="connsiteX1162" fmla="*/ 24188 w 1203528"/>
                  <a:gd name="connsiteY1162" fmla="*/ 345277 h 1325798"/>
                  <a:gd name="connsiteX1163" fmla="*/ 24188 w 1203528"/>
                  <a:gd name="connsiteY1163" fmla="*/ 348227 h 1325798"/>
                  <a:gd name="connsiteX1164" fmla="*/ 23451 w 1203528"/>
                  <a:gd name="connsiteY1164" fmla="*/ 352504 h 1325798"/>
                  <a:gd name="connsiteX1165" fmla="*/ 23451 w 1203528"/>
                  <a:gd name="connsiteY1165" fmla="*/ 358994 h 1325798"/>
                  <a:gd name="connsiteX1166" fmla="*/ 17846 w 1203528"/>
                  <a:gd name="connsiteY1166" fmla="*/ 367696 h 1325798"/>
                  <a:gd name="connsiteX1167" fmla="*/ 16224 w 1203528"/>
                  <a:gd name="connsiteY1167" fmla="*/ 371531 h 1325798"/>
                  <a:gd name="connsiteX1168" fmla="*/ 14454 w 1203528"/>
                  <a:gd name="connsiteY1168" fmla="*/ 378758 h 1325798"/>
                  <a:gd name="connsiteX1169" fmla="*/ 14454 w 1203528"/>
                  <a:gd name="connsiteY1169" fmla="*/ 387165 h 1325798"/>
                  <a:gd name="connsiteX1170" fmla="*/ 16667 w 1203528"/>
                  <a:gd name="connsiteY1170" fmla="*/ 391589 h 1325798"/>
                  <a:gd name="connsiteX1171" fmla="*/ 18436 w 1203528"/>
                  <a:gd name="connsiteY1171" fmla="*/ 394244 h 1325798"/>
                  <a:gd name="connsiteX1172" fmla="*/ 21091 w 1203528"/>
                  <a:gd name="connsiteY1172" fmla="*/ 402061 h 1325798"/>
                  <a:gd name="connsiteX1173" fmla="*/ 24336 w 1203528"/>
                  <a:gd name="connsiteY1173" fmla="*/ 407223 h 1325798"/>
                  <a:gd name="connsiteX1174" fmla="*/ 29646 w 1203528"/>
                  <a:gd name="connsiteY1174" fmla="*/ 417695 h 1325798"/>
                  <a:gd name="connsiteX1175" fmla="*/ 35398 w 1203528"/>
                  <a:gd name="connsiteY1175" fmla="*/ 426250 h 1325798"/>
                  <a:gd name="connsiteX1176" fmla="*/ 35840 w 1203528"/>
                  <a:gd name="connsiteY1176" fmla="*/ 429494 h 1325798"/>
                  <a:gd name="connsiteX1177" fmla="*/ 35250 w 1203528"/>
                  <a:gd name="connsiteY1177" fmla="*/ 433919 h 1325798"/>
                  <a:gd name="connsiteX1178" fmla="*/ 35545 w 1203528"/>
                  <a:gd name="connsiteY1178" fmla="*/ 438491 h 1325798"/>
                  <a:gd name="connsiteX1179" fmla="*/ 34513 w 1203528"/>
                  <a:gd name="connsiteY1179" fmla="*/ 439819 h 1325798"/>
                  <a:gd name="connsiteX1180" fmla="*/ 32301 w 1203528"/>
                  <a:gd name="connsiteY1180" fmla="*/ 441441 h 1325798"/>
                  <a:gd name="connsiteX1181" fmla="*/ 29793 w 1203528"/>
                  <a:gd name="connsiteY1181" fmla="*/ 439377 h 1325798"/>
                  <a:gd name="connsiteX1182" fmla="*/ 28466 w 1203528"/>
                  <a:gd name="connsiteY1182" fmla="*/ 437607 h 1325798"/>
                  <a:gd name="connsiteX1183" fmla="*/ 26844 w 1203528"/>
                  <a:gd name="connsiteY1183" fmla="*/ 431117 h 1325798"/>
                  <a:gd name="connsiteX1184" fmla="*/ 26106 w 1203528"/>
                  <a:gd name="connsiteY1184" fmla="*/ 430822 h 1325798"/>
                  <a:gd name="connsiteX1185" fmla="*/ 25074 w 1203528"/>
                  <a:gd name="connsiteY1185" fmla="*/ 433624 h 1325798"/>
                  <a:gd name="connsiteX1186" fmla="*/ 23894 w 1203528"/>
                  <a:gd name="connsiteY1186" fmla="*/ 434804 h 1325798"/>
                  <a:gd name="connsiteX1187" fmla="*/ 22861 w 1203528"/>
                  <a:gd name="connsiteY1187" fmla="*/ 433919 h 1325798"/>
                  <a:gd name="connsiteX1188" fmla="*/ 21976 w 1203528"/>
                  <a:gd name="connsiteY1188" fmla="*/ 432887 h 1325798"/>
                  <a:gd name="connsiteX1189" fmla="*/ 21976 w 1203528"/>
                  <a:gd name="connsiteY1189" fmla="*/ 430380 h 1325798"/>
                  <a:gd name="connsiteX1190" fmla="*/ 22566 w 1203528"/>
                  <a:gd name="connsiteY1190" fmla="*/ 425512 h 1325798"/>
                  <a:gd name="connsiteX1191" fmla="*/ 20206 w 1203528"/>
                  <a:gd name="connsiteY1191" fmla="*/ 422710 h 1325798"/>
                  <a:gd name="connsiteX1192" fmla="*/ 18142 w 1203528"/>
                  <a:gd name="connsiteY1192" fmla="*/ 419760 h 1325798"/>
                  <a:gd name="connsiteX1193" fmla="*/ 15782 w 1203528"/>
                  <a:gd name="connsiteY1193" fmla="*/ 419023 h 1325798"/>
                  <a:gd name="connsiteX1194" fmla="*/ 14307 w 1203528"/>
                  <a:gd name="connsiteY1194" fmla="*/ 420350 h 1325798"/>
                  <a:gd name="connsiteX1195" fmla="*/ 14307 w 1203528"/>
                  <a:gd name="connsiteY1195" fmla="*/ 422120 h 1325798"/>
                  <a:gd name="connsiteX1196" fmla="*/ 17404 w 1203528"/>
                  <a:gd name="connsiteY1196" fmla="*/ 427282 h 1325798"/>
                  <a:gd name="connsiteX1197" fmla="*/ 19321 w 1203528"/>
                  <a:gd name="connsiteY1197" fmla="*/ 432887 h 1325798"/>
                  <a:gd name="connsiteX1198" fmla="*/ 22419 w 1203528"/>
                  <a:gd name="connsiteY1198" fmla="*/ 436427 h 1325798"/>
                  <a:gd name="connsiteX1199" fmla="*/ 24188 w 1203528"/>
                  <a:gd name="connsiteY1199" fmla="*/ 437312 h 1325798"/>
                  <a:gd name="connsiteX1200" fmla="*/ 26253 w 1203528"/>
                  <a:gd name="connsiteY1200" fmla="*/ 439377 h 1325798"/>
                  <a:gd name="connsiteX1201" fmla="*/ 25811 w 1203528"/>
                  <a:gd name="connsiteY1201" fmla="*/ 444096 h 1325798"/>
                  <a:gd name="connsiteX1202" fmla="*/ 24336 w 1203528"/>
                  <a:gd name="connsiteY1202" fmla="*/ 445866 h 1325798"/>
                  <a:gd name="connsiteX1203" fmla="*/ 23156 w 1203528"/>
                  <a:gd name="connsiteY1203" fmla="*/ 446751 h 1325798"/>
                  <a:gd name="connsiteX1204" fmla="*/ 19174 w 1203528"/>
                  <a:gd name="connsiteY1204" fmla="*/ 445719 h 1325798"/>
                  <a:gd name="connsiteX1205" fmla="*/ 18289 w 1203528"/>
                  <a:gd name="connsiteY1205" fmla="*/ 442326 h 1325798"/>
                  <a:gd name="connsiteX1206" fmla="*/ 15192 w 1203528"/>
                  <a:gd name="connsiteY1206" fmla="*/ 435689 h 1325798"/>
                  <a:gd name="connsiteX1207" fmla="*/ 14159 w 1203528"/>
                  <a:gd name="connsiteY1207" fmla="*/ 433182 h 1325798"/>
                  <a:gd name="connsiteX1208" fmla="*/ 13274 w 1203528"/>
                  <a:gd name="connsiteY1208" fmla="*/ 432444 h 1325798"/>
                  <a:gd name="connsiteX1209" fmla="*/ 12979 w 1203528"/>
                  <a:gd name="connsiteY1209" fmla="*/ 433772 h 1325798"/>
                  <a:gd name="connsiteX1210" fmla="*/ 12979 w 1203528"/>
                  <a:gd name="connsiteY1210" fmla="*/ 436132 h 1325798"/>
                  <a:gd name="connsiteX1211" fmla="*/ 12537 w 1203528"/>
                  <a:gd name="connsiteY1211" fmla="*/ 437164 h 1325798"/>
                  <a:gd name="connsiteX1212" fmla="*/ 11947 w 1203528"/>
                  <a:gd name="connsiteY1212" fmla="*/ 437164 h 1325798"/>
                  <a:gd name="connsiteX1213" fmla="*/ 10767 w 1203528"/>
                  <a:gd name="connsiteY1213" fmla="*/ 435837 h 1325798"/>
                  <a:gd name="connsiteX1214" fmla="*/ 9587 w 1203528"/>
                  <a:gd name="connsiteY1214" fmla="*/ 435247 h 1325798"/>
                  <a:gd name="connsiteX1215" fmla="*/ 8850 w 1203528"/>
                  <a:gd name="connsiteY1215" fmla="*/ 435542 h 1325798"/>
                  <a:gd name="connsiteX1216" fmla="*/ 10029 w 1203528"/>
                  <a:gd name="connsiteY1216" fmla="*/ 437164 h 1325798"/>
                  <a:gd name="connsiteX1217" fmla="*/ 12684 w 1203528"/>
                  <a:gd name="connsiteY1217" fmla="*/ 442031 h 1325798"/>
                  <a:gd name="connsiteX1218" fmla="*/ 22566 w 1203528"/>
                  <a:gd name="connsiteY1218" fmla="*/ 453978 h 1325798"/>
                  <a:gd name="connsiteX1219" fmla="*/ 30826 w 1203528"/>
                  <a:gd name="connsiteY1219" fmla="*/ 467990 h 1325798"/>
                  <a:gd name="connsiteX1220" fmla="*/ 32595 w 1203528"/>
                  <a:gd name="connsiteY1220" fmla="*/ 473447 h 1325798"/>
                  <a:gd name="connsiteX1221" fmla="*/ 33480 w 1203528"/>
                  <a:gd name="connsiteY1221" fmla="*/ 485541 h 1325798"/>
                  <a:gd name="connsiteX1222" fmla="*/ 34365 w 1203528"/>
                  <a:gd name="connsiteY1222" fmla="*/ 488491 h 1325798"/>
                  <a:gd name="connsiteX1223" fmla="*/ 39233 w 1203528"/>
                  <a:gd name="connsiteY1223" fmla="*/ 494538 h 1325798"/>
                  <a:gd name="connsiteX1224" fmla="*/ 44100 w 1203528"/>
                  <a:gd name="connsiteY1224" fmla="*/ 501470 h 1325798"/>
                  <a:gd name="connsiteX1225" fmla="*/ 45575 w 1203528"/>
                  <a:gd name="connsiteY1225" fmla="*/ 505010 h 1325798"/>
                  <a:gd name="connsiteX1226" fmla="*/ 45575 w 1203528"/>
                  <a:gd name="connsiteY1226" fmla="*/ 507960 h 1325798"/>
                  <a:gd name="connsiteX1227" fmla="*/ 46460 w 1203528"/>
                  <a:gd name="connsiteY1227" fmla="*/ 510762 h 1325798"/>
                  <a:gd name="connsiteX1228" fmla="*/ 52359 w 1203528"/>
                  <a:gd name="connsiteY1228" fmla="*/ 518432 h 1325798"/>
                  <a:gd name="connsiteX1229" fmla="*/ 55014 w 1203528"/>
                  <a:gd name="connsiteY1229" fmla="*/ 526691 h 1325798"/>
                  <a:gd name="connsiteX1230" fmla="*/ 55309 w 1203528"/>
                  <a:gd name="connsiteY1230" fmla="*/ 529641 h 1325798"/>
                  <a:gd name="connsiteX1231" fmla="*/ 54572 w 1203528"/>
                  <a:gd name="connsiteY1231" fmla="*/ 534803 h 1325798"/>
                  <a:gd name="connsiteX1232" fmla="*/ 55309 w 1203528"/>
                  <a:gd name="connsiteY1232" fmla="*/ 543948 h 1325798"/>
                  <a:gd name="connsiteX1233" fmla="*/ 56046 w 1203528"/>
                  <a:gd name="connsiteY1233" fmla="*/ 548963 h 1325798"/>
                  <a:gd name="connsiteX1234" fmla="*/ 58259 w 1203528"/>
                  <a:gd name="connsiteY1234" fmla="*/ 558844 h 1325798"/>
                  <a:gd name="connsiteX1235" fmla="*/ 60914 w 1203528"/>
                  <a:gd name="connsiteY1235" fmla="*/ 565924 h 1325798"/>
                  <a:gd name="connsiteX1236" fmla="*/ 64011 w 1203528"/>
                  <a:gd name="connsiteY1236" fmla="*/ 570349 h 1325798"/>
                  <a:gd name="connsiteX1237" fmla="*/ 68141 w 1203528"/>
                  <a:gd name="connsiteY1237" fmla="*/ 580083 h 1325798"/>
                  <a:gd name="connsiteX1238" fmla="*/ 74483 w 1203528"/>
                  <a:gd name="connsiteY1238" fmla="*/ 591293 h 1325798"/>
                  <a:gd name="connsiteX1239" fmla="*/ 75515 w 1203528"/>
                  <a:gd name="connsiteY1239" fmla="*/ 596897 h 1325798"/>
                  <a:gd name="connsiteX1240" fmla="*/ 75221 w 1203528"/>
                  <a:gd name="connsiteY1240" fmla="*/ 611794 h 1325798"/>
                  <a:gd name="connsiteX1241" fmla="*/ 74778 w 1203528"/>
                  <a:gd name="connsiteY1241" fmla="*/ 616661 h 1325798"/>
                  <a:gd name="connsiteX1242" fmla="*/ 73451 w 1203528"/>
                  <a:gd name="connsiteY1242" fmla="*/ 617546 h 1325798"/>
                  <a:gd name="connsiteX1243" fmla="*/ 72566 w 1203528"/>
                  <a:gd name="connsiteY1243" fmla="*/ 619611 h 1325798"/>
                  <a:gd name="connsiteX1244" fmla="*/ 73893 w 1203528"/>
                  <a:gd name="connsiteY1244" fmla="*/ 629345 h 1325798"/>
                  <a:gd name="connsiteX1245" fmla="*/ 74188 w 1203528"/>
                  <a:gd name="connsiteY1245" fmla="*/ 634950 h 1325798"/>
                  <a:gd name="connsiteX1246" fmla="*/ 72123 w 1203528"/>
                  <a:gd name="connsiteY1246" fmla="*/ 640112 h 1325798"/>
                  <a:gd name="connsiteX1247" fmla="*/ 69764 w 1203528"/>
                  <a:gd name="connsiteY1247" fmla="*/ 644684 h 1325798"/>
                  <a:gd name="connsiteX1248" fmla="*/ 65634 w 1203528"/>
                  <a:gd name="connsiteY1248" fmla="*/ 647782 h 1325798"/>
                  <a:gd name="connsiteX1249" fmla="*/ 61061 w 1203528"/>
                  <a:gd name="connsiteY1249" fmla="*/ 647782 h 1325798"/>
                  <a:gd name="connsiteX1250" fmla="*/ 58849 w 1203528"/>
                  <a:gd name="connsiteY1250" fmla="*/ 646012 h 1325798"/>
                  <a:gd name="connsiteX1251" fmla="*/ 56046 w 1203528"/>
                  <a:gd name="connsiteY1251" fmla="*/ 644094 h 1325798"/>
                  <a:gd name="connsiteX1252" fmla="*/ 55604 w 1203528"/>
                  <a:gd name="connsiteY1252" fmla="*/ 652501 h 1325798"/>
                  <a:gd name="connsiteX1253" fmla="*/ 55604 w 1203528"/>
                  <a:gd name="connsiteY1253" fmla="*/ 659728 h 1325798"/>
                  <a:gd name="connsiteX1254" fmla="*/ 56342 w 1203528"/>
                  <a:gd name="connsiteY1254" fmla="*/ 662531 h 1325798"/>
                  <a:gd name="connsiteX1255" fmla="*/ 56342 w 1203528"/>
                  <a:gd name="connsiteY1255" fmla="*/ 665776 h 1325798"/>
                  <a:gd name="connsiteX1256" fmla="*/ 59587 w 1203528"/>
                  <a:gd name="connsiteY1256" fmla="*/ 668283 h 1325798"/>
                  <a:gd name="connsiteX1257" fmla="*/ 61356 w 1203528"/>
                  <a:gd name="connsiteY1257" fmla="*/ 667251 h 1325798"/>
                  <a:gd name="connsiteX1258" fmla="*/ 63569 w 1203528"/>
                  <a:gd name="connsiteY1258" fmla="*/ 667251 h 1325798"/>
                  <a:gd name="connsiteX1259" fmla="*/ 71091 w 1203528"/>
                  <a:gd name="connsiteY1259" fmla="*/ 670643 h 1325798"/>
                  <a:gd name="connsiteX1260" fmla="*/ 75368 w 1203528"/>
                  <a:gd name="connsiteY1260" fmla="*/ 673593 h 1325798"/>
                  <a:gd name="connsiteX1261" fmla="*/ 82153 w 1203528"/>
                  <a:gd name="connsiteY1261" fmla="*/ 681557 h 1325798"/>
                  <a:gd name="connsiteX1262" fmla="*/ 88200 w 1203528"/>
                  <a:gd name="connsiteY1262" fmla="*/ 683622 h 1325798"/>
                  <a:gd name="connsiteX1263" fmla="*/ 96017 w 1203528"/>
                  <a:gd name="connsiteY1263" fmla="*/ 687162 h 1325798"/>
                  <a:gd name="connsiteX1264" fmla="*/ 105161 w 1203528"/>
                  <a:gd name="connsiteY1264" fmla="*/ 688342 h 1325798"/>
                  <a:gd name="connsiteX1265" fmla="*/ 112388 w 1203528"/>
                  <a:gd name="connsiteY1265" fmla="*/ 688342 h 1325798"/>
                  <a:gd name="connsiteX1266" fmla="*/ 123893 w 1203528"/>
                  <a:gd name="connsiteY1266" fmla="*/ 690407 h 1325798"/>
                  <a:gd name="connsiteX1267" fmla="*/ 126400 w 1203528"/>
                  <a:gd name="connsiteY1267" fmla="*/ 689669 h 1325798"/>
                  <a:gd name="connsiteX1268" fmla="*/ 131267 w 1203528"/>
                  <a:gd name="connsiteY1268" fmla="*/ 689079 h 1325798"/>
                  <a:gd name="connsiteX1269" fmla="*/ 134954 w 1203528"/>
                  <a:gd name="connsiteY1269" fmla="*/ 687899 h 1325798"/>
                  <a:gd name="connsiteX1270" fmla="*/ 138347 w 1203528"/>
                  <a:gd name="connsiteY1270" fmla="*/ 687162 h 1325798"/>
                  <a:gd name="connsiteX1271" fmla="*/ 148376 w 1203528"/>
                  <a:gd name="connsiteY1271" fmla="*/ 679787 h 1325798"/>
                  <a:gd name="connsiteX1272" fmla="*/ 158111 w 1203528"/>
                  <a:gd name="connsiteY1272" fmla="*/ 672265 h 1325798"/>
                  <a:gd name="connsiteX1273" fmla="*/ 162978 w 1203528"/>
                  <a:gd name="connsiteY1273" fmla="*/ 671675 h 1325798"/>
                  <a:gd name="connsiteX1274" fmla="*/ 167255 w 1203528"/>
                  <a:gd name="connsiteY1274" fmla="*/ 671675 h 1325798"/>
                  <a:gd name="connsiteX1275" fmla="*/ 172565 w 1203528"/>
                  <a:gd name="connsiteY1275" fmla="*/ 669020 h 1325798"/>
                  <a:gd name="connsiteX1276" fmla="*/ 177432 w 1203528"/>
                  <a:gd name="connsiteY1276" fmla="*/ 661203 h 1325798"/>
                  <a:gd name="connsiteX1277" fmla="*/ 179940 w 1203528"/>
                  <a:gd name="connsiteY1277" fmla="*/ 659434 h 1325798"/>
                  <a:gd name="connsiteX1278" fmla="*/ 183184 w 1203528"/>
                  <a:gd name="connsiteY1278" fmla="*/ 657516 h 1325798"/>
                  <a:gd name="connsiteX1279" fmla="*/ 192476 w 1203528"/>
                  <a:gd name="connsiteY1279" fmla="*/ 656336 h 1325798"/>
                  <a:gd name="connsiteX1280" fmla="*/ 197933 w 1203528"/>
                  <a:gd name="connsiteY1280" fmla="*/ 657074 h 1325798"/>
                  <a:gd name="connsiteX1281" fmla="*/ 200883 w 1203528"/>
                  <a:gd name="connsiteY1281" fmla="*/ 655746 h 1325798"/>
                  <a:gd name="connsiteX1282" fmla="*/ 208258 w 1203528"/>
                  <a:gd name="connsiteY1282" fmla="*/ 654271 h 1325798"/>
                  <a:gd name="connsiteX1283" fmla="*/ 223744 w 1203528"/>
                  <a:gd name="connsiteY1283" fmla="*/ 652944 h 1325798"/>
                  <a:gd name="connsiteX1284" fmla="*/ 232298 w 1203528"/>
                  <a:gd name="connsiteY1284" fmla="*/ 653976 h 1325798"/>
                  <a:gd name="connsiteX1285" fmla="*/ 237903 w 1203528"/>
                  <a:gd name="connsiteY1285" fmla="*/ 653976 h 1325798"/>
                  <a:gd name="connsiteX1286" fmla="*/ 240853 w 1203528"/>
                  <a:gd name="connsiteY1286" fmla="*/ 654271 h 1325798"/>
                  <a:gd name="connsiteX1287" fmla="*/ 243213 w 1203528"/>
                  <a:gd name="connsiteY1287" fmla="*/ 657664 h 1325798"/>
                  <a:gd name="connsiteX1288" fmla="*/ 259585 w 1203528"/>
                  <a:gd name="connsiteY1288" fmla="*/ 654714 h 1325798"/>
                  <a:gd name="connsiteX1289" fmla="*/ 264305 w 1203528"/>
                  <a:gd name="connsiteY1289" fmla="*/ 654714 h 1325798"/>
                  <a:gd name="connsiteX1290" fmla="*/ 267255 w 1203528"/>
                  <a:gd name="connsiteY1290" fmla="*/ 655009 h 1325798"/>
                  <a:gd name="connsiteX1291" fmla="*/ 270942 w 1203528"/>
                  <a:gd name="connsiteY1291" fmla="*/ 657516 h 1325798"/>
                  <a:gd name="connsiteX1292" fmla="*/ 275071 w 1203528"/>
                  <a:gd name="connsiteY1292" fmla="*/ 655156 h 1325798"/>
                  <a:gd name="connsiteX1293" fmla="*/ 278758 w 1203528"/>
                  <a:gd name="connsiteY1293" fmla="*/ 655451 h 1325798"/>
                  <a:gd name="connsiteX1294" fmla="*/ 282446 w 1203528"/>
                  <a:gd name="connsiteY1294" fmla="*/ 653092 h 1325798"/>
                  <a:gd name="connsiteX1295" fmla="*/ 288198 w 1203528"/>
                  <a:gd name="connsiteY1295" fmla="*/ 646012 h 1325798"/>
                  <a:gd name="connsiteX1296" fmla="*/ 290853 w 1203528"/>
                  <a:gd name="connsiteY1296" fmla="*/ 641587 h 1325798"/>
                  <a:gd name="connsiteX1297" fmla="*/ 294982 w 1203528"/>
                  <a:gd name="connsiteY1297" fmla="*/ 632295 h 1325798"/>
                  <a:gd name="connsiteX1298" fmla="*/ 298080 w 1203528"/>
                  <a:gd name="connsiteY1298" fmla="*/ 628903 h 1325798"/>
                  <a:gd name="connsiteX1299" fmla="*/ 301472 w 1203528"/>
                  <a:gd name="connsiteY1299" fmla="*/ 627281 h 1325798"/>
                  <a:gd name="connsiteX1300" fmla="*/ 305454 w 1203528"/>
                  <a:gd name="connsiteY1300" fmla="*/ 626690 h 1325798"/>
                  <a:gd name="connsiteX1301" fmla="*/ 311502 w 1203528"/>
                  <a:gd name="connsiteY1301" fmla="*/ 625068 h 1325798"/>
                  <a:gd name="connsiteX1302" fmla="*/ 324776 w 1203528"/>
                  <a:gd name="connsiteY1302" fmla="*/ 617251 h 1325798"/>
                  <a:gd name="connsiteX1303" fmla="*/ 329938 w 1203528"/>
                  <a:gd name="connsiteY1303" fmla="*/ 615629 h 1325798"/>
                  <a:gd name="connsiteX1304" fmla="*/ 332593 w 1203528"/>
                  <a:gd name="connsiteY1304" fmla="*/ 614154 h 1325798"/>
                  <a:gd name="connsiteX1305" fmla="*/ 341737 w 1203528"/>
                  <a:gd name="connsiteY1305" fmla="*/ 608106 h 1325798"/>
                  <a:gd name="connsiteX1306" fmla="*/ 347490 w 1203528"/>
                  <a:gd name="connsiteY1306" fmla="*/ 606927 h 1325798"/>
                  <a:gd name="connsiteX1307" fmla="*/ 364303 w 1203528"/>
                  <a:gd name="connsiteY1307" fmla="*/ 608549 h 1325798"/>
                  <a:gd name="connsiteX1308" fmla="*/ 372268 w 1203528"/>
                  <a:gd name="connsiteY1308" fmla="*/ 608106 h 1325798"/>
                  <a:gd name="connsiteX1309" fmla="*/ 378463 w 1203528"/>
                  <a:gd name="connsiteY1309" fmla="*/ 607222 h 1325798"/>
                  <a:gd name="connsiteX1310" fmla="*/ 387755 w 1203528"/>
                  <a:gd name="connsiteY1310" fmla="*/ 603977 h 1325798"/>
                  <a:gd name="connsiteX1311" fmla="*/ 397932 w 1203528"/>
                  <a:gd name="connsiteY1311" fmla="*/ 601470 h 1325798"/>
                  <a:gd name="connsiteX1312" fmla="*/ 410468 w 1203528"/>
                  <a:gd name="connsiteY1312" fmla="*/ 596307 h 1325798"/>
                  <a:gd name="connsiteX1313" fmla="*/ 420940 w 1203528"/>
                  <a:gd name="connsiteY1313" fmla="*/ 590997 h 1325798"/>
                  <a:gd name="connsiteX1314" fmla="*/ 427282 w 1203528"/>
                  <a:gd name="connsiteY1314" fmla="*/ 589818 h 1325798"/>
                  <a:gd name="connsiteX1315" fmla="*/ 437311 w 1203528"/>
                  <a:gd name="connsiteY1315" fmla="*/ 588933 h 1325798"/>
                  <a:gd name="connsiteX1316" fmla="*/ 451913 w 1203528"/>
                  <a:gd name="connsiteY1316" fmla="*/ 587605 h 1325798"/>
                  <a:gd name="connsiteX1317" fmla="*/ 469022 w 1203528"/>
                  <a:gd name="connsiteY1317" fmla="*/ 588343 h 1325798"/>
                  <a:gd name="connsiteX1318" fmla="*/ 473299 w 1203528"/>
                  <a:gd name="connsiteY1318" fmla="*/ 587310 h 1325798"/>
                  <a:gd name="connsiteX1319" fmla="*/ 475364 w 1203528"/>
                  <a:gd name="connsiteY1319" fmla="*/ 586278 h 1325798"/>
                  <a:gd name="connsiteX1320" fmla="*/ 478314 w 1203528"/>
                  <a:gd name="connsiteY1320" fmla="*/ 585245 h 1325798"/>
                  <a:gd name="connsiteX1321" fmla="*/ 482002 w 1203528"/>
                  <a:gd name="connsiteY1321" fmla="*/ 585983 h 1325798"/>
                  <a:gd name="connsiteX1322" fmla="*/ 484804 w 1203528"/>
                  <a:gd name="connsiteY1322" fmla="*/ 586720 h 1325798"/>
                  <a:gd name="connsiteX1323" fmla="*/ 493358 w 1203528"/>
                  <a:gd name="connsiteY1323" fmla="*/ 590997 h 1325798"/>
                  <a:gd name="connsiteX1324" fmla="*/ 506190 w 1203528"/>
                  <a:gd name="connsiteY1324" fmla="*/ 599995 h 1325798"/>
                  <a:gd name="connsiteX1325" fmla="*/ 508992 w 1203528"/>
                  <a:gd name="connsiteY1325" fmla="*/ 600437 h 1325798"/>
                  <a:gd name="connsiteX1326" fmla="*/ 517547 w 1203528"/>
                  <a:gd name="connsiteY1326" fmla="*/ 598372 h 1325798"/>
                  <a:gd name="connsiteX1327" fmla="*/ 520349 w 1203528"/>
                  <a:gd name="connsiteY1327" fmla="*/ 598372 h 1325798"/>
                  <a:gd name="connsiteX1328" fmla="*/ 532296 w 1203528"/>
                  <a:gd name="connsiteY1328" fmla="*/ 605157 h 1325798"/>
                  <a:gd name="connsiteX1329" fmla="*/ 541145 w 1203528"/>
                  <a:gd name="connsiteY1329" fmla="*/ 605157 h 1325798"/>
                  <a:gd name="connsiteX1330" fmla="*/ 544095 w 1203528"/>
                  <a:gd name="connsiteY1330" fmla="*/ 605894 h 1325798"/>
                  <a:gd name="connsiteX1331" fmla="*/ 547340 w 1203528"/>
                  <a:gd name="connsiteY1331" fmla="*/ 607664 h 1325798"/>
                  <a:gd name="connsiteX1332" fmla="*/ 551028 w 1203528"/>
                  <a:gd name="connsiteY1332" fmla="*/ 611794 h 1325798"/>
                  <a:gd name="connsiteX1333" fmla="*/ 558992 w 1203528"/>
                  <a:gd name="connsiteY1333" fmla="*/ 615776 h 1325798"/>
                  <a:gd name="connsiteX1334" fmla="*/ 559435 w 1203528"/>
                  <a:gd name="connsiteY1334" fmla="*/ 619021 h 1325798"/>
                  <a:gd name="connsiteX1335" fmla="*/ 558844 w 1203528"/>
                  <a:gd name="connsiteY1335" fmla="*/ 621086 h 1325798"/>
                  <a:gd name="connsiteX1336" fmla="*/ 557074 w 1203528"/>
                  <a:gd name="connsiteY1336" fmla="*/ 621086 h 1325798"/>
                  <a:gd name="connsiteX1337" fmla="*/ 555600 w 1203528"/>
                  <a:gd name="connsiteY1337" fmla="*/ 621676 h 1325798"/>
                  <a:gd name="connsiteX1338" fmla="*/ 557517 w 1203528"/>
                  <a:gd name="connsiteY1338" fmla="*/ 628313 h 1325798"/>
                  <a:gd name="connsiteX1339" fmla="*/ 560909 w 1203528"/>
                  <a:gd name="connsiteY1339" fmla="*/ 633770 h 1325798"/>
                  <a:gd name="connsiteX1340" fmla="*/ 568873 w 1203528"/>
                  <a:gd name="connsiteY1340" fmla="*/ 634507 h 1325798"/>
                  <a:gd name="connsiteX1341" fmla="*/ 571823 w 1203528"/>
                  <a:gd name="connsiteY1341" fmla="*/ 636425 h 1325798"/>
                  <a:gd name="connsiteX1342" fmla="*/ 573741 w 1203528"/>
                  <a:gd name="connsiteY1342" fmla="*/ 638490 h 1325798"/>
                  <a:gd name="connsiteX1343" fmla="*/ 575215 w 1203528"/>
                  <a:gd name="connsiteY1343" fmla="*/ 641882 h 1325798"/>
                  <a:gd name="connsiteX1344" fmla="*/ 576248 w 1203528"/>
                  <a:gd name="connsiteY1344" fmla="*/ 647192 h 1325798"/>
                  <a:gd name="connsiteX1345" fmla="*/ 580231 w 1203528"/>
                  <a:gd name="connsiteY1345" fmla="*/ 651617 h 1325798"/>
                  <a:gd name="connsiteX1346" fmla="*/ 583918 w 1203528"/>
                  <a:gd name="connsiteY1346" fmla="*/ 655451 h 1325798"/>
                  <a:gd name="connsiteX1347" fmla="*/ 584803 w 1203528"/>
                  <a:gd name="connsiteY1347" fmla="*/ 657074 h 1325798"/>
                  <a:gd name="connsiteX1348" fmla="*/ 586573 w 1203528"/>
                  <a:gd name="connsiteY1348" fmla="*/ 662383 h 1325798"/>
                  <a:gd name="connsiteX1349" fmla="*/ 587310 w 1203528"/>
                  <a:gd name="connsiteY1349" fmla="*/ 664006 h 1325798"/>
                  <a:gd name="connsiteX1350" fmla="*/ 588785 w 1203528"/>
                  <a:gd name="connsiteY1350" fmla="*/ 669315 h 1325798"/>
                  <a:gd name="connsiteX1351" fmla="*/ 590997 w 1203528"/>
                  <a:gd name="connsiteY1351" fmla="*/ 675362 h 1325798"/>
                  <a:gd name="connsiteX1352" fmla="*/ 590408 w 1203528"/>
                  <a:gd name="connsiteY1352" fmla="*/ 675952 h 1325798"/>
                  <a:gd name="connsiteX1353" fmla="*/ 589080 w 1203528"/>
                  <a:gd name="connsiteY1353" fmla="*/ 675952 h 1325798"/>
                  <a:gd name="connsiteX1354" fmla="*/ 586868 w 1203528"/>
                  <a:gd name="connsiteY1354" fmla="*/ 674330 h 1325798"/>
                  <a:gd name="connsiteX1355" fmla="*/ 584950 w 1203528"/>
                  <a:gd name="connsiteY1355" fmla="*/ 672560 h 1325798"/>
                  <a:gd name="connsiteX1356" fmla="*/ 583918 w 1203528"/>
                  <a:gd name="connsiteY1356" fmla="*/ 672855 h 1325798"/>
                  <a:gd name="connsiteX1357" fmla="*/ 582738 w 1203528"/>
                  <a:gd name="connsiteY1357" fmla="*/ 674035 h 1325798"/>
                  <a:gd name="connsiteX1358" fmla="*/ 582738 w 1203528"/>
                  <a:gd name="connsiteY1358" fmla="*/ 675510 h 1325798"/>
                  <a:gd name="connsiteX1359" fmla="*/ 584361 w 1203528"/>
                  <a:gd name="connsiteY1359" fmla="*/ 675068 h 1325798"/>
                  <a:gd name="connsiteX1360" fmla="*/ 585392 w 1203528"/>
                  <a:gd name="connsiteY1360" fmla="*/ 675068 h 1325798"/>
                  <a:gd name="connsiteX1361" fmla="*/ 587900 w 1203528"/>
                  <a:gd name="connsiteY1361" fmla="*/ 677132 h 1325798"/>
                  <a:gd name="connsiteX1362" fmla="*/ 590260 w 1203528"/>
                  <a:gd name="connsiteY1362" fmla="*/ 679345 h 1325798"/>
                  <a:gd name="connsiteX1363" fmla="*/ 592030 w 1203528"/>
                  <a:gd name="connsiteY1363" fmla="*/ 680672 h 1325798"/>
                  <a:gd name="connsiteX1364" fmla="*/ 596454 w 1203528"/>
                  <a:gd name="connsiteY1364" fmla="*/ 685982 h 1325798"/>
                  <a:gd name="connsiteX1365" fmla="*/ 598225 w 1203528"/>
                  <a:gd name="connsiteY1365" fmla="*/ 684802 h 1325798"/>
                  <a:gd name="connsiteX1366" fmla="*/ 600289 w 1203528"/>
                  <a:gd name="connsiteY1366" fmla="*/ 683770 h 1325798"/>
                  <a:gd name="connsiteX1367" fmla="*/ 603534 w 1203528"/>
                  <a:gd name="connsiteY1367" fmla="*/ 686720 h 1325798"/>
                  <a:gd name="connsiteX1368" fmla="*/ 604861 w 1203528"/>
                  <a:gd name="connsiteY1368" fmla="*/ 687309 h 1325798"/>
                  <a:gd name="connsiteX1369" fmla="*/ 605600 w 1203528"/>
                  <a:gd name="connsiteY1369" fmla="*/ 686129 h 1325798"/>
                  <a:gd name="connsiteX1370" fmla="*/ 604419 w 1203528"/>
                  <a:gd name="connsiteY1370" fmla="*/ 680967 h 1325798"/>
                  <a:gd name="connsiteX1371" fmla="*/ 603092 w 1203528"/>
                  <a:gd name="connsiteY1371" fmla="*/ 679640 h 1325798"/>
                  <a:gd name="connsiteX1372" fmla="*/ 602797 w 1203528"/>
                  <a:gd name="connsiteY1372" fmla="*/ 677722 h 1325798"/>
                  <a:gd name="connsiteX1373" fmla="*/ 604419 w 1203528"/>
                  <a:gd name="connsiteY1373" fmla="*/ 676395 h 1325798"/>
                  <a:gd name="connsiteX1374" fmla="*/ 605157 w 1203528"/>
                  <a:gd name="connsiteY1374" fmla="*/ 674773 h 1325798"/>
                  <a:gd name="connsiteX1375" fmla="*/ 608844 w 1203528"/>
                  <a:gd name="connsiteY1375" fmla="*/ 670790 h 1325798"/>
                  <a:gd name="connsiteX1376" fmla="*/ 616956 w 1203528"/>
                  <a:gd name="connsiteY1376" fmla="*/ 659138 h 1325798"/>
                  <a:gd name="connsiteX1377" fmla="*/ 619463 w 1203528"/>
                  <a:gd name="connsiteY1377" fmla="*/ 657811 h 1325798"/>
                  <a:gd name="connsiteX1378" fmla="*/ 622265 w 1203528"/>
                  <a:gd name="connsiteY1378" fmla="*/ 655304 h 1325798"/>
                  <a:gd name="connsiteX1379" fmla="*/ 626100 w 1203528"/>
                  <a:gd name="connsiteY1379" fmla="*/ 653386 h 1325798"/>
                  <a:gd name="connsiteX1380" fmla="*/ 630083 w 1203528"/>
                  <a:gd name="connsiteY1380" fmla="*/ 651026 h 1325798"/>
                  <a:gd name="connsiteX1381" fmla="*/ 632590 w 1203528"/>
                  <a:gd name="connsiteY1381" fmla="*/ 650142 h 1325798"/>
                  <a:gd name="connsiteX1382" fmla="*/ 635098 w 1203528"/>
                  <a:gd name="connsiteY1382" fmla="*/ 649699 h 1325798"/>
                  <a:gd name="connsiteX1383" fmla="*/ 637899 w 1203528"/>
                  <a:gd name="connsiteY1383" fmla="*/ 647487 h 1325798"/>
                  <a:gd name="connsiteX1384" fmla="*/ 640997 w 1203528"/>
                  <a:gd name="connsiteY1384" fmla="*/ 641734 h 1325798"/>
                  <a:gd name="connsiteX1385" fmla="*/ 643357 w 1203528"/>
                  <a:gd name="connsiteY1385" fmla="*/ 634802 h 1325798"/>
                  <a:gd name="connsiteX1386" fmla="*/ 645864 w 1203528"/>
                  <a:gd name="connsiteY1386" fmla="*/ 631705 h 1325798"/>
                  <a:gd name="connsiteX1387" fmla="*/ 649699 w 1203528"/>
                  <a:gd name="connsiteY1387" fmla="*/ 628460 h 1325798"/>
                  <a:gd name="connsiteX1388" fmla="*/ 652648 w 1203528"/>
                  <a:gd name="connsiteY1388" fmla="*/ 624036 h 1325798"/>
                  <a:gd name="connsiteX1389" fmla="*/ 652354 w 1203528"/>
                  <a:gd name="connsiteY1389" fmla="*/ 620496 h 1325798"/>
                  <a:gd name="connsiteX1390" fmla="*/ 652354 w 1203528"/>
                  <a:gd name="connsiteY1390" fmla="*/ 616956 h 1325798"/>
                  <a:gd name="connsiteX1391" fmla="*/ 654419 w 1203528"/>
                  <a:gd name="connsiteY1391" fmla="*/ 619758 h 1325798"/>
                  <a:gd name="connsiteX1392" fmla="*/ 655746 w 1203528"/>
                  <a:gd name="connsiteY1392" fmla="*/ 622561 h 1325798"/>
                  <a:gd name="connsiteX1393" fmla="*/ 657811 w 1203528"/>
                  <a:gd name="connsiteY1393" fmla="*/ 632000 h 1325798"/>
                  <a:gd name="connsiteX1394" fmla="*/ 656041 w 1203528"/>
                  <a:gd name="connsiteY1394" fmla="*/ 634065 h 1325798"/>
                  <a:gd name="connsiteX1395" fmla="*/ 654124 w 1203528"/>
                  <a:gd name="connsiteY1395" fmla="*/ 635098 h 1325798"/>
                  <a:gd name="connsiteX1396" fmla="*/ 654419 w 1203528"/>
                  <a:gd name="connsiteY1396" fmla="*/ 638342 h 1325798"/>
                  <a:gd name="connsiteX1397" fmla="*/ 655598 w 1203528"/>
                  <a:gd name="connsiteY1397" fmla="*/ 642619 h 1325798"/>
                  <a:gd name="connsiteX1398" fmla="*/ 656041 w 1203528"/>
                  <a:gd name="connsiteY1398" fmla="*/ 646012 h 1325798"/>
                  <a:gd name="connsiteX1399" fmla="*/ 652059 w 1203528"/>
                  <a:gd name="connsiteY1399" fmla="*/ 649699 h 1325798"/>
                  <a:gd name="connsiteX1400" fmla="*/ 648667 w 1203528"/>
                  <a:gd name="connsiteY1400" fmla="*/ 654271 h 1325798"/>
                  <a:gd name="connsiteX1401" fmla="*/ 644537 w 1203528"/>
                  <a:gd name="connsiteY1401" fmla="*/ 663121 h 1325798"/>
                  <a:gd name="connsiteX1402" fmla="*/ 644242 w 1203528"/>
                  <a:gd name="connsiteY1402" fmla="*/ 665776 h 1325798"/>
                  <a:gd name="connsiteX1403" fmla="*/ 643652 w 1203528"/>
                  <a:gd name="connsiteY1403" fmla="*/ 669463 h 1325798"/>
                  <a:gd name="connsiteX1404" fmla="*/ 643947 w 1203528"/>
                  <a:gd name="connsiteY1404" fmla="*/ 672708 h 1325798"/>
                  <a:gd name="connsiteX1405" fmla="*/ 644537 w 1203528"/>
                  <a:gd name="connsiteY1405" fmla="*/ 675805 h 1325798"/>
                  <a:gd name="connsiteX1406" fmla="*/ 643504 w 1203528"/>
                  <a:gd name="connsiteY1406" fmla="*/ 680672 h 1325798"/>
                  <a:gd name="connsiteX1407" fmla="*/ 641882 w 1203528"/>
                  <a:gd name="connsiteY1407" fmla="*/ 685097 h 1325798"/>
                  <a:gd name="connsiteX1408" fmla="*/ 638195 w 1203528"/>
                  <a:gd name="connsiteY1408" fmla="*/ 685097 h 1325798"/>
                  <a:gd name="connsiteX1409" fmla="*/ 634950 w 1203528"/>
                  <a:gd name="connsiteY1409" fmla="*/ 685392 h 1325798"/>
                  <a:gd name="connsiteX1410" fmla="*/ 632000 w 1203528"/>
                  <a:gd name="connsiteY1410" fmla="*/ 685097 h 1325798"/>
                  <a:gd name="connsiteX1411" fmla="*/ 628608 w 1203528"/>
                  <a:gd name="connsiteY1411" fmla="*/ 694684 h 1325798"/>
                  <a:gd name="connsiteX1412" fmla="*/ 630820 w 1203528"/>
                  <a:gd name="connsiteY1412" fmla="*/ 695126 h 1325798"/>
                  <a:gd name="connsiteX1413" fmla="*/ 632442 w 1203528"/>
                  <a:gd name="connsiteY1413" fmla="*/ 694537 h 1325798"/>
                  <a:gd name="connsiteX1414" fmla="*/ 635392 w 1203528"/>
                  <a:gd name="connsiteY1414" fmla="*/ 694537 h 1325798"/>
                  <a:gd name="connsiteX1415" fmla="*/ 638785 w 1203528"/>
                  <a:gd name="connsiteY1415" fmla="*/ 692767 h 1325798"/>
                  <a:gd name="connsiteX1416" fmla="*/ 643652 w 1203528"/>
                  <a:gd name="connsiteY1416" fmla="*/ 691439 h 1325798"/>
                  <a:gd name="connsiteX1417" fmla="*/ 646454 w 1203528"/>
                  <a:gd name="connsiteY1417" fmla="*/ 691881 h 1325798"/>
                  <a:gd name="connsiteX1418" fmla="*/ 649699 w 1203528"/>
                  <a:gd name="connsiteY1418" fmla="*/ 691881 h 1325798"/>
                  <a:gd name="connsiteX1419" fmla="*/ 654419 w 1203528"/>
                  <a:gd name="connsiteY1419" fmla="*/ 679492 h 1325798"/>
                  <a:gd name="connsiteX1420" fmla="*/ 655598 w 1203528"/>
                  <a:gd name="connsiteY1420" fmla="*/ 671528 h 1325798"/>
                  <a:gd name="connsiteX1421" fmla="*/ 657959 w 1203528"/>
                  <a:gd name="connsiteY1421" fmla="*/ 667988 h 1325798"/>
                  <a:gd name="connsiteX1422" fmla="*/ 658696 w 1203528"/>
                  <a:gd name="connsiteY1422" fmla="*/ 665481 h 1325798"/>
                  <a:gd name="connsiteX1423" fmla="*/ 659876 w 1203528"/>
                  <a:gd name="connsiteY1423" fmla="*/ 663121 h 1325798"/>
                  <a:gd name="connsiteX1424" fmla="*/ 662383 w 1203528"/>
                  <a:gd name="connsiteY1424" fmla="*/ 667103 h 1325798"/>
                  <a:gd name="connsiteX1425" fmla="*/ 664448 w 1203528"/>
                  <a:gd name="connsiteY1425" fmla="*/ 670938 h 1325798"/>
                  <a:gd name="connsiteX1426" fmla="*/ 668873 w 1203528"/>
                  <a:gd name="connsiteY1426" fmla="*/ 677280 h 1325798"/>
                  <a:gd name="connsiteX1427" fmla="*/ 670348 w 1203528"/>
                  <a:gd name="connsiteY1427" fmla="*/ 680377 h 1325798"/>
                  <a:gd name="connsiteX1428" fmla="*/ 670938 w 1203528"/>
                  <a:gd name="connsiteY1428" fmla="*/ 688047 h 1325798"/>
                  <a:gd name="connsiteX1429" fmla="*/ 667988 w 1203528"/>
                  <a:gd name="connsiteY1429" fmla="*/ 696896 h 1325798"/>
                  <a:gd name="connsiteX1430" fmla="*/ 666218 w 1203528"/>
                  <a:gd name="connsiteY1430" fmla="*/ 699404 h 1325798"/>
                  <a:gd name="connsiteX1431" fmla="*/ 664153 w 1203528"/>
                  <a:gd name="connsiteY1431" fmla="*/ 701616 h 1325798"/>
                  <a:gd name="connsiteX1432" fmla="*/ 662383 w 1203528"/>
                  <a:gd name="connsiteY1432" fmla="*/ 705303 h 1325798"/>
                  <a:gd name="connsiteX1433" fmla="*/ 667693 w 1203528"/>
                  <a:gd name="connsiteY1433" fmla="*/ 706188 h 1325798"/>
                  <a:gd name="connsiteX1434" fmla="*/ 671085 w 1203528"/>
                  <a:gd name="connsiteY1434" fmla="*/ 706188 h 1325798"/>
                  <a:gd name="connsiteX1435" fmla="*/ 676543 w 1203528"/>
                  <a:gd name="connsiteY1435" fmla="*/ 703386 h 1325798"/>
                  <a:gd name="connsiteX1436" fmla="*/ 677574 w 1203528"/>
                  <a:gd name="connsiteY1436" fmla="*/ 703091 h 1325798"/>
                  <a:gd name="connsiteX1437" fmla="*/ 680230 w 1203528"/>
                  <a:gd name="connsiteY1437" fmla="*/ 703091 h 1325798"/>
                  <a:gd name="connsiteX1438" fmla="*/ 681262 w 1203528"/>
                  <a:gd name="connsiteY1438" fmla="*/ 701616 h 1325798"/>
                  <a:gd name="connsiteX1439" fmla="*/ 683917 w 1203528"/>
                  <a:gd name="connsiteY1439" fmla="*/ 700288 h 1325798"/>
                  <a:gd name="connsiteX1440" fmla="*/ 685834 w 1203528"/>
                  <a:gd name="connsiteY1440" fmla="*/ 698666 h 1325798"/>
                  <a:gd name="connsiteX1441" fmla="*/ 688490 w 1203528"/>
                  <a:gd name="connsiteY1441" fmla="*/ 697486 h 1325798"/>
                  <a:gd name="connsiteX1442" fmla="*/ 690849 w 1203528"/>
                  <a:gd name="connsiteY1442" fmla="*/ 698371 h 1325798"/>
                  <a:gd name="connsiteX1443" fmla="*/ 691439 w 1203528"/>
                  <a:gd name="connsiteY1443" fmla="*/ 699109 h 1325798"/>
                  <a:gd name="connsiteX1444" fmla="*/ 692029 w 1203528"/>
                  <a:gd name="connsiteY1444" fmla="*/ 699846 h 1325798"/>
                  <a:gd name="connsiteX1445" fmla="*/ 691144 w 1203528"/>
                  <a:gd name="connsiteY1445" fmla="*/ 701616 h 1325798"/>
                  <a:gd name="connsiteX1446" fmla="*/ 691144 w 1203528"/>
                  <a:gd name="connsiteY1446" fmla="*/ 705303 h 1325798"/>
                  <a:gd name="connsiteX1447" fmla="*/ 689521 w 1203528"/>
                  <a:gd name="connsiteY1447" fmla="*/ 704861 h 1325798"/>
                  <a:gd name="connsiteX1448" fmla="*/ 688194 w 1203528"/>
                  <a:gd name="connsiteY1448" fmla="*/ 702648 h 1325798"/>
                  <a:gd name="connsiteX1449" fmla="*/ 686424 w 1203528"/>
                  <a:gd name="connsiteY1449" fmla="*/ 703238 h 1325798"/>
                  <a:gd name="connsiteX1450" fmla="*/ 685244 w 1203528"/>
                  <a:gd name="connsiteY1450" fmla="*/ 704861 h 1325798"/>
                  <a:gd name="connsiteX1451" fmla="*/ 682737 w 1203528"/>
                  <a:gd name="connsiteY1451" fmla="*/ 704271 h 1325798"/>
                  <a:gd name="connsiteX1452" fmla="*/ 683179 w 1203528"/>
                  <a:gd name="connsiteY1452" fmla="*/ 705303 h 1325798"/>
                  <a:gd name="connsiteX1453" fmla="*/ 684507 w 1203528"/>
                  <a:gd name="connsiteY1453" fmla="*/ 707368 h 1325798"/>
                  <a:gd name="connsiteX1454" fmla="*/ 689964 w 1203528"/>
                  <a:gd name="connsiteY1454" fmla="*/ 711498 h 1325798"/>
                  <a:gd name="connsiteX1455" fmla="*/ 695716 w 1203528"/>
                  <a:gd name="connsiteY1455" fmla="*/ 716955 h 1325798"/>
                  <a:gd name="connsiteX1456" fmla="*/ 697928 w 1203528"/>
                  <a:gd name="connsiteY1456" fmla="*/ 719463 h 1325798"/>
                  <a:gd name="connsiteX1457" fmla="*/ 702648 w 1203528"/>
                  <a:gd name="connsiteY1457" fmla="*/ 727574 h 1325798"/>
                  <a:gd name="connsiteX1458" fmla="*/ 706041 w 1203528"/>
                  <a:gd name="connsiteY1458" fmla="*/ 736276 h 1325798"/>
                  <a:gd name="connsiteX1459" fmla="*/ 705746 w 1203528"/>
                  <a:gd name="connsiteY1459" fmla="*/ 738784 h 1325798"/>
                  <a:gd name="connsiteX1460" fmla="*/ 704124 w 1203528"/>
                  <a:gd name="connsiteY1460" fmla="*/ 743356 h 1325798"/>
                  <a:gd name="connsiteX1461" fmla="*/ 702943 w 1203528"/>
                  <a:gd name="connsiteY1461" fmla="*/ 748076 h 1325798"/>
                  <a:gd name="connsiteX1462" fmla="*/ 702943 w 1203528"/>
                  <a:gd name="connsiteY1462" fmla="*/ 750583 h 1325798"/>
                  <a:gd name="connsiteX1463" fmla="*/ 704124 w 1203528"/>
                  <a:gd name="connsiteY1463" fmla="*/ 753680 h 1325798"/>
                  <a:gd name="connsiteX1464" fmla="*/ 706483 w 1203528"/>
                  <a:gd name="connsiteY1464" fmla="*/ 756925 h 1325798"/>
                  <a:gd name="connsiteX1465" fmla="*/ 715332 w 1203528"/>
                  <a:gd name="connsiteY1465" fmla="*/ 765627 h 1325798"/>
                  <a:gd name="connsiteX1466" fmla="*/ 720052 w 1203528"/>
                  <a:gd name="connsiteY1466" fmla="*/ 773297 h 1325798"/>
                  <a:gd name="connsiteX1467" fmla="*/ 726247 w 1203528"/>
                  <a:gd name="connsiteY1467" fmla="*/ 777279 h 1325798"/>
                  <a:gd name="connsiteX1468" fmla="*/ 736277 w 1203528"/>
                  <a:gd name="connsiteY1468" fmla="*/ 778754 h 1325798"/>
                  <a:gd name="connsiteX1469" fmla="*/ 741586 w 1203528"/>
                  <a:gd name="connsiteY1469" fmla="*/ 781556 h 1325798"/>
                  <a:gd name="connsiteX1470" fmla="*/ 747043 w 1203528"/>
                  <a:gd name="connsiteY1470" fmla="*/ 787308 h 1325798"/>
                  <a:gd name="connsiteX1471" fmla="*/ 748813 w 1203528"/>
                  <a:gd name="connsiteY1471" fmla="*/ 787751 h 1325798"/>
                  <a:gd name="connsiteX1472" fmla="*/ 751468 w 1203528"/>
                  <a:gd name="connsiteY1472" fmla="*/ 788046 h 1325798"/>
                  <a:gd name="connsiteX1473" fmla="*/ 754861 w 1203528"/>
                  <a:gd name="connsiteY1473" fmla="*/ 784506 h 1325798"/>
                  <a:gd name="connsiteX1474" fmla="*/ 760022 w 1203528"/>
                  <a:gd name="connsiteY1474" fmla="*/ 784949 h 1325798"/>
                  <a:gd name="connsiteX1475" fmla="*/ 766954 w 1203528"/>
                  <a:gd name="connsiteY1475" fmla="*/ 788488 h 1325798"/>
                  <a:gd name="connsiteX1476" fmla="*/ 771084 w 1203528"/>
                  <a:gd name="connsiteY1476" fmla="*/ 787603 h 1325798"/>
                  <a:gd name="connsiteX1477" fmla="*/ 774034 w 1203528"/>
                  <a:gd name="connsiteY1477" fmla="*/ 788046 h 1325798"/>
                  <a:gd name="connsiteX1478" fmla="*/ 778164 w 1203528"/>
                  <a:gd name="connsiteY1478" fmla="*/ 789963 h 1325798"/>
                  <a:gd name="connsiteX1479" fmla="*/ 784064 w 1203528"/>
                  <a:gd name="connsiteY1479" fmla="*/ 793945 h 1325798"/>
                  <a:gd name="connsiteX1480" fmla="*/ 790406 w 1203528"/>
                  <a:gd name="connsiteY1480" fmla="*/ 795863 h 1325798"/>
                  <a:gd name="connsiteX1481" fmla="*/ 794093 w 1203528"/>
                  <a:gd name="connsiteY1481" fmla="*/ 798813 h 1325798"/>
                  <a:gd name="connsiteX1482" fmla="*/ 797043 w 1203528"/>
                  <a:gd name="connsiteY1482" fmla="*/ 799255 h 1325798"/>
                  <a:gd name="connsiteX1483" fmla="*/ 802352 w 1203528"/>
                  <a:gd name="connsiteY1483" fmla="*/ 801172 h 1325798"/>
                  <a:gd name="connsiteX1484" fmla="*/ 806187 w 1203528"/>
                  <a:gd name="connsiteY1484" fmla="*/ 799550 h 1325798"/>
                  <a:gd name="connsiteX1485" fmla="*/ 809432 w 1203528"/>
                  <a:gd name="connsiteY1485" fmla="*/ 797485 h 1325798"/>
                  <a:gd name="connsiteX1486" fmla="*/ 816954 w 1203528"/>
                  <a:gd name="connsiteY1486" fmla="*/ 790258 h 1325798"/>
                  <a:gd name="connsiteX1487" fmla="*/ 822854 w 1203528"/>
                  <a:gd name="connsiteY1487" fmla="*/ 786866 h 1325798"/>
                  <a:gd name="connsiteX1488" fmla="*/ 825951 w 1203528"/>
                  <a:gd name="connsiteY1488" fmla="*/ 785538 h 1325798"/>
                  <a:gd name="connsiteX1489" fmla="*/ 828459 w 1203528"/>
                  <a:gd name="connsiteY1489" fmla="*/ 784949 h 1325798"/>
                  <a:gd name="connsiteX1490" fmla="*/ 831703 w 1203528"/>
                  <a:gd name="connsiteY1490" fmla="*/ 782736 h 1325798"/>
                  <a:gd name="connsiteX1491" fmla="*/ 829786 w 1203528"/>
                  <a:gd name="connsiteY1491" fmla="*/ 781114 h 1325798"/>
                  <a:gd name="connsiteX1492" fmla="*/ 827868 w 1203528"/>
                  <a:gd name="connsiteY1492" fmla="*/ 781409 h 1325798"/>
                  <a:gd name="connsiteX1493" fmla="*/ 824624 w 1203528"/>
                  <a:gd name="connsiteY1493" fmla="*/ 780524 h 1325798"/>
                  <a:gd name="connsiteX1494" fmla="*/ 826394 w 1203528"/>
                  <a:gd name="connsiteY1494" fmla="*/ 779491 h 1325798"/>
                  <a:gd name="connsiteX1495" fmla="*/ 828311 w 1203528"/>
                  <a:gd name="connsiteY1495" fmla="*/ 778754 h 1325798"/>
                  <a:gd name="connsiteX1496" fmla="*/ 837603 w 1203528"/>
                  <a:gd name="connsiteY1496" fmla="*/ 773444 h 1325798"/>
                  <a:gd name="connsiteX1497" fmla="*/ 840110 w 1203528"/>
                  <a:gd name="connsiteY1497" fmla="*/ 775067 h 1325798"/>
                  <a:gd name="connsiteX1498" fmla="*/ 841732 w 1203528"/>
                  <a:gd name="connsiteY1498" fmla="*/ 776836 h 1325798"/>
                  <a:gd name="connsiteX1499" fmla="*/ 843502 w 1203528"/>
                  <a:gd name="connsiteY1499" fmla="*/ 779196 h 1325798"/>
                  <a:gd name="connsiteX1500" fmla="*/ 842175 w 1203528"/>
                  <a:gd name="connsiteY1500" fmla="*/ 782589 h 1325798"/>
                  <a:gd name="connsiteX1501" fmla="*/ 840995 w 1203528"/>
                  <a:gd name="connsiteY1501" fmla="*/ 784211 h 1325798"/>
                  <a:gd name="connsiteX1502" fmla="*/ 838193 w 1203528"/>
                  <a:gd name="connsiteY1502" fmla="*/ 786866 h 1325798"/>
                  <a:gd name="connsiteX1503" fmla="*/ 833178 w 1203528"/>
                  <a:gd name="connsiteY1503" fmla="*/ 786866 h 1325798"/>
                  <a:gd name="connsiteX1504" fmla="*/ 836570 w 1203528"/>
                  <a:gd name="connsiteY1504" fmla="*/ 789668 h 1325798"/>
                  <a:gd name="connsiteX1505" fmla="*/ 839520 w 1203528"/>
                  <a:gd name="connsiteY1505" fmla="*/ 791586 h 1325798"/>
                  <a:gd name="connsiteX1506" fmla="*/ 845567 w 1203528"/>
                  <a:gd name="connsiteY1506" fmla="*/ 788046 h 1325798"/>
                  <a:gd name="connsiteX1507" fmla="*/ 847043 w 1203528"/>
                  <a:gd name="connsiteY1507" fmla="*/ 785244 h 1325798"/>
                  <a:gd name="connsiteX1508" fmla="*/ 848222 w 1203528"/>
                  <a:gd name="connsiteY1508" fmla="*/ 783621 h 1325798"/>
                  <a:gd name="connsiteX1509" fmla="*/ 850139 w 1203528"/>
                  <a:gd name="connsiteY1509" fmla="*/ 783326 h 1325798"/>
                  <a:gd name="connsiteX1510" fmla="*/ 852942 w 1203528"/>
                  <a:gd name="connsiteY1510" fmla="*/ 783916 h 1325798"/>
                  <a:gd name="connsiteX1511" fmla="*/ 854122 w 1203528"/>
                  <a:gd name="connsiteY1511" fmla="*/ 785981 h 1325798"/>
                  <a:gd name="connsiteX1512" fmla="*/ 854712 w 1203528"/>
                  <a:gd name="connsiteY1512" fmla="*/ 788488 h 1325798"/>
                  <a:gd name="connsiteX1513" fmla="*/ 852647 w 1203528"/>
                  <a:gd name="connsiteY1513" fmla="*/ 789226 h 1325798"/>
                  <a:gd name="connsiteX1514" fmla="*/ 851615 w 1203528"/>
                  <a:gd name="connsiteY1514" fmla="*/ 791143 h 1325798"/>
                  <a:gd name="connsiteX1515" fmla="*/ 850877 w 1203528"/>
                  <a:gd name="connsiteY1515" fmla="*/ 792913 h 1325798"/>
                  <a:gd name="connsiteX1516" fmla="*/ 854417 w 1203528"/>
                  <a:gd name="connsiteY1516" fmla="*/ 795125 h 1325798"/>
                  <a:gd name="connsiteX1517" fmla="*/ 856335 w 1203528"/>
                  <a:gd name="connsiteY1517" fmla="*/ 796600 h 1325798"/>
                  <a:gd name="connsiteX1518" fmla="*/ 858546 w 1203528"/>
                  <a:gd name="connsiteY1518" fmla="*/ 796600 h 1325798"/>
                  <a:gd name="connsiteX1519" fmla="*/ 861201 w 1203528"/>
                  <a:gd name="connsiteY1519" fmla="*/ 796896 h 1325798"/>
                  <a:gd name="connsiteX1520" fmla="*/ 863119 w 1203528"/>
                  <a:gd name="connsiteY1520" fmla="*/ 800140 h 1325798"/>
                  <a:gd name="connsiteX1521" fmla="*/ 864889 w 1203528"/>
                  <a:gd name="connsiteY1521" fmla="*/ 803975 h 1325798"/>
                  <a:gd name="connsiteX1522" fmla="*/ 867101 w 1203528"/>
                  <a:gd name="connsiteY1522" fmla="*/ 802942 h 1325798"/>
                  <a:gd name="connsiteX1523" fmla="*/ 868428 w 1203528"/>
                  <a:gd name="connsiteY1523" fmla="*/ 801910 h 1325798"/>
                  <a:gd name="connsiteX1524" fmla="*/ 870789 w 1203528"/>
                  <a:gd name="connsiteY1524" fmla="*/ 802942 h 1325798"/>
                  <a:gd name="connsiteX1525" fmla="*/ 873296 w 1203528"/>
                  <a:gd name="connsiteY1525" fmla="*/ 805892 h 1325798"/>
                  <a:gd name="connsiteX1526" fmla="*/ 875361 w 1203528"/>
                  <a:gd name="connsiteY1526" fmla="*/ 809285 h 1325798"/>
                  <a:gd name="connsiteX1527" fmla="*/ 875361 w 1203528"/>
                  <a:gd name="connsiteY1527" fmla="*/ 810760 h 1325798"/>
                  <a:gd name="connsiteX1528" fmla="*/ 877131 w 1203528"/>
                  <a:gd name="connsiteY1528" fmla="*/ 811349 h 1325798"/>
                  <a:gd name="connsiteX1529" fmla="*/ 878605 w 1203528"/>
                  <a:gd name="connsiteY1529" fmla="*/ 810317 h 1325798"/>
                  <a:gd name="connsiteX1530" fmla="*/ 879343 w 1203528"/>
                  <a:gd name="connsiteY1530" fmla="*/ 808842 h 1325798"/>
                  <a:gd name="connsiteX1531" fmla="*/ 879343 w 1203528"/>
                  <a:gd name="connsiteY1531" fmla="*/ 806187 h 1325798"/>
                  <a:gd name="connsiteX1532" fmla="*/ 878900 w 1203528"/>
                  <a:gd name="connsiteY1532" fmla="*/ 802057 h 1325798"/>
                  <a:gd name="connsiteX1533" fmla="*/ 877868 w 1203528"/>
                  <a:gd name="connsiteY1533" fmla="*/ 801468 h 1325798"/>
                  <a:gd name="connsiteX1534" fmla="*/ 875508 w 1203528"/>
                  <a:gd name="connsiteY1534" fmla="*/ 803680 h 1325798"/>
                  <a:gd name="connsiteX1535" fmla="*/ 874181 w 1203528"/>
                  <a:gd name="connsiteY1535" fmla="*/ 802057 h 1325798"/>
                  <a:gd name="connsiteX1536" fmla="*/ 872411 w 1203528"/>
                  <a:gd name="connsiteY1536" fmla="*/ 800288 h 1325798"/>
                  <a:gd name="connsiteX1537" fmla="*/ 872411 w 1203528"/>
                  <a:gd name="connsiteY1537" fmla="*/ 798665 h 1325798"/>
                  <a:gd name="connsiteX1538" fmla="*/ 874476 w 1203528"/>
                  <a:gd name="connsiteY1538" fmla="*/ 797780 h 1325798"/>
                  <a:gd name="connsiteX1539" fmla="*/ 876098 w 1203528"/>
                  <a:gd name="connsiteY1539" fmla="*/ 798075 h 1325798"/>
                  <a:gd name="connsiteX1540" fmla="*/ 878163 w 1203528"/>
                  <a:gd name="connsiteY1540" fmla="*/ 798075 h 1325798"/>
                  <a:gd name="connsiteX1541" fmla="*/ 889225 w 1203528"/>
                  <a:gd name="connsiteY1541" fmla="*/ 796600 h 1325798"/>
                  <a:gd name="connsiteX1542" fmla="*/ 903237 w 1203528"/>
                  <a:gd name="connsiteY1542" fmla="*/ 783178 h 1325798"/>
                  <a:gd name="connsiteX1543" fmla="*/ 909431 w 1203528"/>
                  <a:gd name="connsiteY1543" fmla="*/ 778164 h 1325798"/>
                  <a:gd name="connsiteX1544" fmla="*/ 915773 w 1203528"/>
                  <a:gd name="connsiteY1544" fmla="*/ 774477 h 1325798"/>
                  <a:gd name="connsiteX1545" fmla="*/ 922410 w 1203528"/>
                  <a:gd name="connsiteY1545" fmla="*/ 772117 h 1325798"/>
                  <a:gd name="connsiteX1546" fmla="*/ 925802 w 1203528"/>
                  <a:gd name="connsiteY1546" fmla="*/ 771379 h 1325798"/>
                  <a:gd name="connsiteX1547" fmla="*/ 943649 w 1203528"/>
                  <a:gd name="connsiteY1547" fmla="*/ 770052 h 1325798"/>
                  <a:gd name="connsiteX1548" fmla="*/ 952941 w 1203528"/>
                  <a:gd name="connsiteY1548" fmla="*/ 770494 h 1325798"/>
                  <a:gd name="connsiteX1549" fmla="*/ 957661 w 1203528"/>
                  <a:gd name="connsiteY1549" fmla="*/ 769610 h 1325798"/>
                  <a:gd name="connsiteX1550" fmla="*/ 959873 w 1203528"/>
                  <a:gd name="connsiteY1550" fmla="*/ 768429 h 1325798"/>
                  <a:gd name="connsiteX1551" fmla="*/ 963560 w 1203528"/>
                  <a:gd name="connsiteY1551" fmla="*/ 765037 h 1325798"/>
                  <a:gd name="connsiteX1552" fmla="*/ 966215 w 1203528"/>
                  <a:gd name="connsiteY1552" fmla="*/ 762972 h 1325798"/>
                  <a:gd name="connsiteX1553" fmla="*/ 969460 w 1203528"/>
                  <a:gd name="connsiteY1553" fmla="*/ 762382 h 1325798"/>
                  <a:gd name="connsiteX1554" fmla="*/ 970197 w 1203528"/>
                  <a:gd name="connsiteY1554" fmla="*/ 759875 h 1325798"/>
                  <a:gd name="connsiteX1555" fmla="*/ 970197 w 1203528"/>
                  <a:gd name="connsiteY1555" fmla="*/ 757073 h 1325798"/>
                  <a:gd name="connsiteX1556" fmla="*/ 970787 w 1203528"/>
                  <a:gd name="connsiteY1556" fmla="*/ 754270 h 1325798"/>
                  <a:gd name="connsiteX1557" fmla="*/ 969902 w 1203528"/>
                  <a:gd name="connsiteY1557" fmla="*/ 748961 h 1325798"/>
                  <a:gd name="connsiteX1558" fmla="*/ 970197 w 1203528"/>
                  <a:gd name="connsiteY1558" fmla="*/ 741881 h 1325798"/>
                  <a:gd name="connsiteX1559" fmla="*/ 970935 w 1203528"/>
                  <a:gd name="connsiteY1559" fmla="*/ 738194 h 1325798"/>
                  <a:gd name="connsiteX1560" fmla="*/ 972852 w 1203528"/>
                  <a:gd name="connsiteY1560" fmla="*/ 733032 h 1325798"/>
                  <a:gd name="connsiteX1561" fmla="*/ 973737 w 1203528"/>
                  <a:gd name="connsiteY1561" fmla="*/ 727722 h 1325798"/>
                  <a:gd name="connsiteX1562" fmla="*/ 974622 w 1203528"/>
                  <a:gd name="connsiteY1562" fmla="*/ 720200 h 1325798"/>
                  <a:gd name="connsiteX1563" fmla="*/ 975359 w 1203528"/>
                  <a:gd name="connsiteY1563" fmla="*/ 715775 h 1325798"/>
                  <a:gd name="connsiteX1564" fmla="*/ 976392 w 1203528"/>
                  <a:gd name="connsiteY1564" fmla="*/ 711646 h 1325798"/>
                  <a:gd name="connsiteX1565" fmla="*/ 978900 w 1203528"/>
                  <a:gd name="connsiteY1565" fmla="*/ 707221 h 1325798"/>
                  <a:gd name="connsiteX1566" fmla="*/ 981112 w 1203528"/>
                  <a:gd name="connsiteY1566" fmla="*/ 704271 h 1325798"/>
                  <a:gd name="connsiteX1567" fmla="*/ 986127 w 1203528"/>
                  <a:gd name="connsiteY1567" fmla="*/ 693356 h 1325798"/>
                  <a:gd name="connsiteX1568" fmla="*/ 987897 w 1203528"/>
                  <a:gd name="connsiteY1568" fmla="*/ 692324 h 1325798"/>
                  <a:gd name="connsiteX1569" fmla="*/ 989371 w 1203528"/>
                  <a:gd name="connsiteY1569" fmla="*/ 692324 h 1325798"/>
                  <a:gd name="connsiteX1570" fmla="*/ 989962 w 1203528"/>
                  <a:gd name="connsiteY1570" fmla="*/ 691734 h 1325798"/>
                  <a:gd name="connsiteX1571" fmla="*/ 989962 w 1203528"/>
                  <a:gd name="connsiteY1571" fmla="*/ 691144 h 1325798"/>
                  <a:gd name="connsiteX1572" fmla="*/ 989666 w 1203528"/>
                  <a:gd name="connsiteY1572" fmla="*/ 690702 h 1325798"/>
                  <a:gd name="connsiteX1573" fmla="*/ 989077 w 1203528"/>
                  <a:gd name="connsiteY1573" fmla="*/ 689374 h 1325798"/>
                  <a:gd name="connsiteX1574" fmla="*/ 989519 w 1203528"/>
                  <a:gd name="connsiteY1574" fmla="*/ 688342 h 1325798"/>
                  <a:gd name="connsiteX1575" fmla="*/ 990993 w 1203528"/>
                  <a:gd name="connsiteY1575" fmla="*/ 687309 h 1325798"/>
                  <a:gd name="connsiteX1576" fmla="*/ 991436 w 1203528"/>
                  <a:gd name="connsiteY1576" fmla="*/ 687752 h 1325798"/>
                  <a:gd name="connsiteX1577" fmla="*/ 992174 w 1203528"/>
                  <a:gd name="connsiteY1577" fmla="*/ 687457 h 1325798"/>
                  <a:gd name="connsiteX1578" fmla="*/ 992174 w 1203528"/>
                  <a:gd name="connsiteY1578" fmla="*/ 686867 h 1325798"/>
                  <a:gd name="connsiteX1579" fmla="*/ 991584 w 1203528"/>
                  <a:gd name="connsiteY1579" fmla="*/ 683917 h 1325798"/>
                  <a:gd name="connsiteX1580" fmla="*/ 992616 w 1203528"/>
                  <a:gd name="connsiteY1580" fmla="*/ 679640 h 1325798"/>
                  <a:gd name="connsiteX1581" fmla="*/ 993943 w 1203528"/>
                  <a:gd name="connsiteY1581" fmla="*/ 672265 h 1325798"/>
                  <a:gd name="connsiteX1582" fmla="*/ 995419 w 1203528"/>
                  <a:gd name="connsiteY1582" fmla="*/ 669020 h 1325798"/>
                  <a:gd name="connsiteX1583" fmla="*/ 996304 w 1203528"/>
                  <a:gd name="connsiteY1583" fmla="*/ 666366 h 1325798"/>
                  <a:gd name="connsiteX1584" fmla="*/ 999696 w 1203528"/>
                  <a:gd name="connsiteY1584" fmla="*/ 662383 h 1325798"/>
                  <a:gd name="connsiteX1585" fmla="*/ 1003383 w 1203528"/>
                  <a:gd name="connsiteY1585" fmla="*/ 658549 h 1325798"/>
                  <a:gd name="connsiteX1586" fmla="*/ 1002350 w 1203528"/>
                  <a:gd name="connsiteY1586" fmla="*/ 658106 h 1325798"/>
                  <a:gd name="connsiteX1587" fmla="*/ 1000581 w 1203528"/>
                  <a:gd name="connsiteY1587" fmla="*/ 657811 h 1325798"/>
                  <a:gd name="connsiteX1588" fmla="*/ 1001761 w 1203528"/>
                  <a:gd name="connsiteY1588" fmla="*/ 656926 h 1325798"/>
                  <a:gd name="connsiteX1589" fmla="*/ 1002646 w 1203528"/>
                  <a:gd name="connsiteY1589" fmla="*/ 656631 h 1325798"/>
                  <a:gd name="connsiteX1590" fmla="*/ 1003826 w 1203528"/>
                  <a:gd name="connsiteY1590" fmla="*/ 657221 h 1325798"/>
                  <a:gd name="connsiteX1591" fmla="*/ 1004711 w 1203528"/>
                  <a:gd name="connsiteY1591" fmla="*/ 655451 h 1325798"/>
                  <a:gd name="connsiteX1592" fmla="*/ 1004711 w 1203528"/>
                  <a:gd name="connsiteY1592" fmla="*/ 652796 h 1325798"/>
                  <a:gd name="connsiteX1593" fmla="*/ 1005890 w 1203528"/>
                  <a:gd name="connsiteY1593" fmla="*/ 648814 h 1325798"/>
                  <a:gd name="connsiteX1594" fmla="*/ 1005153 w 1203528"/>
                  <a:gd name="connsiteY1594" fmla="*/ 645422 h 1325798"/>
                  <a:gd name="connsiteX1595" fmla="*/ 1006923 w 1203528"/>
                  <a:gd name="connsiteY1595" fmla="*/ 644389 h 1325798"/>
                  <a:gd name="connsiteX1596" fmla="*/ 1008840 w 1203528"/>
                  <a:gd name="connsiteY1596" fmla="*/ 643800 h 1325798"/>
                  <a:gd name="connsiteX1597" fmla="*/ 1009725 w 1203528"/>
                  <a:gd name="connsiteY1597" fmla="*/ 640112 h 1325798"/>
                  <a:gd name="connsiteX1598" fmla="*/ 1010315 w 1203528"/>
                  <a:gd name="connsiteY1598" fmla="*/ 638637 h 1325798"/>
                  <a:gd name="connsiteX1599" fmla="*/ 1011495 w 1203528"/>
                  <a:gd name="connsiteY1599" fmla="*/ 637310 h 1325798"/>
                  <a:gd name="connsiteX1600" fmla="*/ 1013560 w 1203528"/>
                  <a:gd name="connsiteY1600" fmla="*/ 634360 h 1325798"/>
                  <a:gd name="connsiteX1601" fmla="*/ 1015182 w 1203528"/>
                  <a:gd name="connsiteY1601" fmla="*/ 631410 h 1325798"/>
                  <a:gd name="connsiteX1602" fmla="*/ 1019017 w 1203528"/>
                  <a:gd name="connsiteY1602" fmla="*/ 625658 h 1325798"/>
                  <a:gd name="connsiteX1603" fmla="*/ 1022704 w 1203528"/>
                  <a:gd name="connsiteY1603" fmla="*/ 623298 h 1325798"/>
                  <a:gd name="connsiteX1604" fmla="*/ 1028161 w 1203528"/>
                  <a:gd name="connsiteY1604" fmla="*/ 621528 h 1325798"/>
                  <a:gd name="connsiteX1605" fmla="*/ 1028751 w 1203528"/>
                  <a:gd name="connsiteY1605" fmla="*/ 620496 h 1325798"/>
                  <a:gd name="connsiteX1606" fmla="*/ 1027424 w 1203528"/>
                  <a:gd name="connsiteY1606" fmla="*/ 619906 h 1325798"/>
                  <a:gd name="connsiteX1607" fmla="*/ 1027424 w 1203528"/>
                  <a:gd name="connsiteY1607" fmla="*/ 619316 h 1325798"/>
                  <a:gd name="connsiteX1608" fmla="*/ 1029489 w 1203528"/>
                  <a:gd name="connsiteY1608" fmla="*/ 619316 h 1325798"/>
                  <a:gd name="connsiteX1609" fmla="*/ 1030374 w 1203528"/>
                  <a:gd name="connsiteY1609" fmla="*/ 617251 h 1325798"/>
                  <a:gd name="connsiteX1610" fmla="*/ 1032586 w 1203528"/>
                  <a:gd name="connsiteY1610" fmla="*/ 615776 h 1325798"/>
                  <a:gd name="connsiteX1611" fmla="*/ 1036273 w 1203528"/>
                  <a:gd name="connsiteY1611" fmla="*/ 612384 h 1325798"/>
                  <a:gd name="connsiteX1612" fmla="*/ 1037453 w 1203528"/>
                  <a:gd name="connsiteY1612" fmla="*/ 609287 h 1325798"/>
                  <a:gd name="connsiteX1613" fmla="*/ 1038191 w 1203528"/>
                  <a:gd name="connsiteY1613" fmla="*/ 606779 h 1325798"/>
                  <a:gd name="connsiteX1614" fmla="*/ 1038486 w 1203528"/>
                  <a:gd name="connsiteY1614" fmla="*/ 601027 h 1325798"/>
                  <a:gd name="connsiteX1615" fmla="*/ 1044386 w 1203528"/>
                  <a:gd name="connsiteY1615" fmla="*/ 593505 h 1325798"/>
                  <a:gd name="connsiteX1616" fmla="*/ 1048515 w 1203528"/>
                  <a:gd name="connsiteY1616" fmla="*/ 583328 h 1325798"/>
                  <a:gd name="connsiteX1617" fmla="*/ 1049548 w 1203528"/>
                  <a:gd name="connsiteY1617" fmla="*/ 576838 h 1325798"/>
                  <a:gd name="connsiteX1618" fmla="*/ 1050580 w 1203528"/>
                  <a:gd name="connsiteY1618" fmla="*/ 573299 h 1325798"/>
                  <a:gd name="connsiteX1619" fmla="*/ 1051318 w 1203528"/>
                  <a:gd name="connsiteY1619" fmla="*/ 568136 h 1325798"/>
                  <a:gd name="connsiteX1620" fmla="*/ 1050728 w 1203528"/>
                  <a:gd name="connsiteY1620" fmla="*/ 562827 h 1325798"/>
                  <a:gd name="connsiteX1621" fmla="*/ 1050728 w 1203528"/>
                  <a:gd name="connsiteY1621" fmla="*/ 558402 h 1325798"/>
                  <a:gd name="connsiteX1622" fmla="*/ 1055005 w 1203528"/>
                  <a:gd name="connsiteY1622" fmla="*/ 547045 h 1325798"/>
                  <a:gd name="connsiteX1623" fmla="*/ 1055890 w 1203528"/>
                  <a:gd name="connsiteY1623" fmla="*/ 542325 h 1325798"/>
                  <a:gd name="connsiteX1624" fmla="*/ 1057218 w 1203528"/>
                  <a:gd name="connsiteY1624" fmla="*/ 539376 h 1325798"/>
                  <a:gd name="connsiteX1625" fmla="*/ 1059135 w 1203528"/>
                  <a:gd name="connsiteY1625" fmla="*/ 528166 h 1325798"/>
                  <a:gd name="connsiteX1626" fmla="*/ 1059135 w 1203528"/>
                  <a:gd name="connsiteY1626" fmla="*/ 522267 h 1325798"/>
                  <a:gd name="connsiteX1627" fmla="*/ 1062084 w 1203528"/>
                  <a:gd name="connsiteY1627" fmla="*/ 515482 h 1325798"/>
                  <a:gd name="connsiteX1628" fmla="*/ 1065772 w 1203528"/>
                  <a:gd name="connsiteY1628" fmla="*/ 509877 h 1325798"/>
                  <a:gd name="connsiteX1629" fmla="*/ 1066067 w 1203528"/>
                  <a:gd name="connsiteY1629" fmla="*/ 504715 h 1325798"/>
                  <a:gd name="connsiteX1630" fmla="*/ 1064887 w 1203528"/>
                  <a:gd name="connsiteY1630" fmla="*/ 500733 h 1325798"/>
                  <a:gd name="connsiteX1631" fmla="*/ 1064887 w 1203528"/>
                  <a:gd name="connsiteY1631" fmla="*/ 492473 h 1325798"/>
                  <a:gd name="connsiteX1632" fmla="*/ 925950 w 1203528"/>
                  <a:gd name="connsiteY1632" fmla="*/ 845862 h 1325798"/>
                  <a:gd name="connsiteX1633" fmla="*/ 922558 w 1203528"/>
                  <a:gd name="connsiteY1633" fmla="*/ 847485 h 1325798"/>
                  <a:gd name="connsiteX1634" fmla="*/ 918871 w 1203528"/>
                  <a:gd name="connsiteY1634" fmla="*/ 847485 h 1325798"/>
                  <a:gd name="connsiteX1635" fmla="*/ 917543 w 1203528"/>
                  <a:gd name="connsiteY1635" fmla="*/ 848222 h 1325798"/>
                  <a:gd name="connsiteX1636" fmla="*/ 917838 w 1203528"/>
                  <a:gd name="connsiteY1636" fmla="*/ 848960 h 1325798"/>
                  <a:gd name="connsiteX1637" fmla="*/ 920050 w 1203528"/>
                  <a:gd name="connsiteY1637" fmla="*/ 850434 h 1325798"/>
                  <a:gd name="connsiteX1638" fmla="*/ 923000 w 1203528"/>
                  <a:gd name="connsiteY1638" fmla="*/ 850434 h 1325798"/>
                  <a:gd name="connsiteX1639" fmla="*/ 925802 w 1203528"/>
                  <a:gd name="connsiteY1639" fmla="*/ 849845 h 1325798"/>
                  <a:gd name="connsiteX1640" fmla="*/ 926687 w 1203528"/>
                  <a:gd name="connsiteY1640" fmla="*/ 851762 h 1325798"/>
                  <a:gd name="connsiteX1641" fmla="*/ 928015 w 1203528"/>
                  <a:gd name="connsiteY1641" fmla="*/ 851467 h 1325798"/>
                  <a:gd name="connsiteX1642" fmla="*/ 929785 w 1203528"/>
                  <a:gd name="connsiteY1642" fmla="*/ 849845 h 1325798"/>
                  <a:gd name="connsiteX1643" fmla="*/ 928457 w 1203528"/>
                  <a:gd name="connsiteY1643" fmla="*/ 847780 h 1325798"/>
                  <a:gd name="connsiteX1644" fmla="*/ 925950 w 1203528"/>
                  <a:gd name="connsiteY1644" fmla="*/ 845862 h 1325798"/>
                  <a:gd name="connsiteX1645" fmla="*/ 833325 w 1203528"/>
                  <a:gd name="connsiteY1645" fmla="*/ 852057 h 1325798"/>
                  <a:gd name="connsiteX1646" fmla="*/ 833325 w 1203528"/>
                  <a:gd name="connsiteY1646" fmla="*/ 849992 h 1325798"/>
                  <a:gd name="connsiteX1647" fmla="*/ 833325 w 1203528"/>
                  <a:gd name="connsiteY1647" fmla="*/ 849992 h 1325798"/>
                  <a:gd name="connsiteX1648" fmla="*/ 832440 w 1203528"/>
                  <a:gd name="connsiteY1648" fmla="*/ 850877 h 1325798"/>
                  <a:gd name="connsiteX1649" fmla="*/ 831409 w 1203528"/>
                  <a:gd name="connsiteY1649" fmla="*/ 851320 h 1325798"/>
                  <a:gd name="connsiteX1650" fmla="*/ 832440 w 1203528"/>
                  <a:gd name="connsiteY1650" fmla="*/ 854564 h 1325798"/>
                  <a:gd name="connsiteX1651" fmla="*/ 833325 w 1203528"/>
                  <a:gd name="connsiteY1651" fmla="*/ 852057 h 1325798"/>
                  <a:gd name="connsiteX1652" fmla="*/ 321531 w 1203528"/>
                  <a:gd name="connsiteY1652" fmla="*/ 119173 h 1325798"/>
                  <a:gd name="connsiteX1653" fmla="*/ 321531 w 1203528"/>
                  <a:gd name="connsiteY1653" fmla="*/ 116371 h 1325798"/>
                  <a:gd name="connsiteX1654" fmla="*/ 320499 w 1203528"/>
                  <a:gd name="connsiteY1654" fmla="*/ 115928 h 1325798"/>
                  <a:gd name="connsiteX1655" fmla="*/ 319318 w 1203528"/>
                  <a:gd name="connsiteY1655" fmla="*/ 116813 h 1325798"/>
                  <a:gd name="connsiteX1656" fmla="*/ 318581 w 1203528"/>
                  <a:gd name="connsiteY1656" fmla="*/ 119468 h 1325798"/>
                  <a:gd name="connsiteX1657" fmla="*/ 319761 w 1203528"/>
                  <a:gd name="connsiteY1657" fmla="*/ 120795 h 1325798"/>
                  <a:gd name="connsiteX1658" fmla="*/ 321384 w 1203528"/>
                  <a:gd name="connsiteY1658" fmla="*/ 119173 h 1325798"/>
                  <a:gd name="connsiteX1659" fmla="*/ 303832 w 1203528"/>
                  <a:gd name="connsiteY1659" fmla="*/ 141592 h 1325798"/>
                  <a:gd name="connsiteX1660" fmla="*/ 304717 w 1203528"/>
                  <a:gd name="connsiteY1660" fmla="*/ 141887 h 1325798"/>
                  <a:gd name="connsiteX1661" fmla="*/ 305750 w 1203528"/>
                  <a:gd name="connsiteY1661" fmla="*/ 141149 h 1325798"/>
                  <a:gd name="connsiteX1662" fmla="*/ 305750 w 1203528"/>
                  <a:gd name="connsiteY1662" fmla="*/ 139969 h 1325798"/>
                  <a:gd name="connsiteX1663" fmla="*/ 304865 w 1203528"/>
                  <a:gd name="connsiteY1663" fmla="*/ 138789 h 1325798"/>
                  <a:gd name="connsiteX1664" fmla="*/ 304569 w 1203528"/>
                  <a:gd name="connsiteY1664" fmla="*/ 137757 h 1325798"/>
                  <a:gd name="connsiteX1665" fmla="*/ 303684 w 1203528"/>
                  <a:gd name="connsiteY1665" fmla="*/ 137757 h 1325798"/>
                  <a:gd name="connsiteX1666" fmla="*/ 303242 w 1203528"/>
                  <a:gd name="connsiteY1666" fmla="*/ 138347 h 1325798"/>
                  <a:gd name="connsiteX1667" fmla="*/ 302652 w 1203528"/>
                  <a:gd name="connsiteY1667" fmla="*/ 139674 h 1325798"/>
                  <a:gd name="connsiteX1668" fmla="*/ 303684 w 1203528"/>
                  <a:gd name="connsiteY1668" fmla="*/ 140854 h 1325798"/>
                  <a:gd name="connsiteX1669" fmla="*/ 303684 w 1203528"/>
                  <a:gd name="connsiteY1669" fmla="*/ 141887 h 1325798"/>
                  <a:gd name="connsiteX1670" fmla="*/ 65044 w 1203528"/>
                  <a:gd name="connsiteY1670" fmla="*/ 287755 h 1325798"/>
                  <a:gd name="connsiteX1671" fmla="*/ 66519 w 1203528"/>
                  <a:gd name="connsiteY1671" fmla="*/ 285691 h 1325798"/>
                  <a:gd name="connsiteX1672" fmla="*/ 66814 w 1203528"/>
                  <a:gd name="connsiteY1672" fmla="*/ 283773 h 1325798"/>
                  <a:gd name="connsiteX1673" fmla="*/ 66223 w 1203528"/>
                  <a:gd name="connsiteY1673" fmla="*/ 282446 h 1325798"/>
                  <a:gd name="connsiteX1674" fmla="*/ 64159 w 1203528"/>
                  <a:gd name="connsiteY1674" fmla="*/ 284511 h 1325798"/>
                  <a:gd name="connsiteX1675" fmla="*/ 62979 w 1203528"/>
                  <a:gd name="connsiteY1675" fmla="*/ 286281 h 1325798"/>
                  <a:gd name="connsiteX1676" fmla="*/ 63274 w 1203528"/>
                  <a:gd name="connsiteY1676" fmla="*/ 287313 h 1325798"/>
                  <a:gd name="connsiteX1677" fmla="*/ 65044 w 1203528"/>
                  <a:gd name="connsiteY1677" fmla="*/ 287755 h 1325798"/>
                  <a:gd name="connsiteX1678" fmla="*/ 450291 w 1203528"/>
                  <a:gd name="connsiteY1678" fmla="*/ 46460 h 1325798"/>
                  <a:gd name="connsiteX1679" fmla="*/ 455158 w 1203528"/>
                  <a:gd name="connsiteY1679" fmla="*/ 45132 h 1325798"/>
                  <a:gd name="connsiteX1680" fmla="*/ 460025 w 1203528"/>
                  <a:gd name="connsiteY1680" fmla="*/ 46755 h 1325798"/>
                  <a:gd name="connsiteX1681" fmla="*/ 462680 w 1203528"/>
                  <a:gd name="connsiteY1681" fmla="*/ 46312 h 1325798"/>
                  <a:gd name="connsiteX1682" fmla="*/ 462680 w 1203528"/>
                  <a:gd name="connsiteY1682" fmla="*/ 45132 h 1325798"/>
                  <a:gd name="connsiteX1683" fmla="*/ 461942 w 1203528"/>
                  <a:gd name="connsiteY1683" fmla="*/ 44247 h 1325798"/>
                  <a:gd name="connsiteX1684" fmla="*/ 460910 w 1203528"/>
                  <a:gd name="connsiteY1684" fmla="*/ 43362 h 1325798"/>
                  <a:gd name="connsiteX1685" fmla="*/ 458698 w 1203528"/>
                  <a:gd name="connsiteY1685" fmla="*/ 42773 h 1325798"/>
                  <a:gd name="connsiteX1686" fmla="*/ 457961 w 1203528"/>
                  <a:gd name="connsiteY1686" fmla="*/ 40413 h 1325798"/>
                  <a:gd name="connsiteX1687" fmla="*/ 456780 w 1203528"/>
                  <a:gd name="connsiteY1687" fmla="*/ 38200 h 1325798"/>
                  <a:gd name="connsiteX1688" fmla="*/ 456485 w 1203528"/>
                  <a:gd name="connsiteY1688" fmla="*/ 35840 h 1325798"/>
                  <a:gd name="connsiteX1689" fmla="*/ 455453 w 1203528"/>
                  <a:gd name="connsiteY1689" fmla="*/ 33628 h 1325798"/>
                  <a:gd name="connsiteX1690" fmla="*/ 454273 w 1203528"/>
                  <a:gd name="connsiteY1690" fmla="*/ 33628 h 1325798"/>
                  <a:gd name="connsiteX1691" fmla="*/ 453093 w 1203528"/>
                  <a:gd name="connsiteY1691" fmla="*/ 34218 h 1325798"/>
                  <a:gd name="connsiteX1692" fmla="*/ 450586 w 1203528"/>
                  <a:gd name="connsiteY1692" fmla="*/ 37315 h 1325798"/>
                  <a:gd name="connsiteX1693" fmla="*/ 451471 w 1203528"/>
                  <a:gd name="connsiteY1693" fmla="*/ 38938 h 1325798"/>
                  <a:gd name="connsiteX1694" fmla="*/ 451765 w 1203528"/>
                  <a:gd name="connsiteY1694" fmla="*/ 42035 h 1325798"/>
                  <a:gd name="connsiteX1695" fmla="*/ 450291 w 1203528"/>
                  <a:gd name="connsiteY1695" fmla="*/ 43067 h 1325798"/>
                  <a:gd name="connsiteX1696" fmla="*/ 448521 w 1203528"/>
                  <a:gd name="connsiteY1696" fmla="*/ 42625 h 1325798"/>
                  <a:gd name="connsiteX1697" fmla="*/ 447784 w 1203528"/>
                  <a:gd name="connsiteY1697" fmla="*/ 45427 h 1325798"/>
                  <a:gd name="connsiteX1698" fmla="*/ 448669 w 1203528"/>
                  <a:gd name="connsiteY1698" fmla="*/ 46460 h 1325798"/>
                  <a:gd name="connsiteX1699" fmla="*/ 450143 w 1203528"/>
                  <a:gd name="connsiteY1699" fmla="*/ 46460 h 1325798"/>
                  <a:gd name="connsiteX1700" fmla="*/ 815775 w 1203528"/>
                  <a:gd name="connsiteY1700" fmla="*/ 829933 h 1325798"/>
                  <a:gd name="connsiteX1701" fmla="*/ 815036 w 1203528"/>
                  <a:gd name="connsiteY1701" fmla="*/ 825361 h 1325798"/>
                  <a:gd name="connsiteX1702" fmla="*/ 812677 w 1203528"/>
                  <a:gd name="connsiteY1702" fmla="*/ 823591 h 1325798"/>
                  <a:gd name="connsiteX1703" fmla="*/ 811349 w 1203528"/>
                  <a:gd name="connsiteY1703" fmla="*/ 823591 h 1325798"/>
                  <a:gd name="connsiteX1704" fmla="*/ 811055 w 1203528"/>
                  <a:gd name="connsiteY1704" fmla="*/ 825951 h 1325798"/>
                  <a:gd name="connsiteX1705" fmla="*/ 809432 w 1203528"/>
                  <a:gd name="connsiteY1705" fmla="*/ 827279 h 1325798"/>
                  <a:gd name="connsiteX1706" fmla="*/ 808990 w 1203528"/>
                  <a:gd name="connsiteY1706" fmla="*/ 828458 h 1325798"/>
                  <a:gd name="connsiteX1707" fmla="*/ 808990 w 1203528"/>
                  <a:gd name="connsiteY1707" fmla="*/ 831113 h 1325798"/>
                  <a:gd name="connsiteX1708" fmla="*/ 808400 w 1203528"/>
                  <a:gd name="connsiteY1708" fmla="*/ 833621 h 1325798"/>
                  <a:gd name="connsiteX1709" fmla="*/ 809727 w 1203528"/>
                  <a:gd name="connsiteY1709" fmla="*/ 836128 h 1325798"/>
                  <a:gd name="connsiteX1710" fmla="*/ 809432 w 1203528"/>
                  <a:gd name="connsiteY1710" fmla="*/ 838635 h 1325798"/>
                  <a:gd name="connsiteX1711" fmla="*/ 810022 w 1203528"/>
                  <a:gd name="connsiteY1711" fmla="*/ 840405 h 1325798"/>
                  <a:gd name="connsiteX1712" fmla="*/ 810759 w 1203528"/>
                  <a:gd name="connsiteY1712" fmla="*/ 840405 h 1325798"/>
                  <a:gd name="connsiteX1713" fmla="*/ 813562 w 1203528"/>
                  <a:gd name="connsiteY1713" fmla="*/ 839078 h 1325798"/>
                  <a:gd name="connsiteX1714" fmla="*/ 815627 w 1203528"/>
                  <a:gd name="connsiteY1714" fmla="*/ 837308 h 1325798"/>
                  <a:gd name="connsiteX1715" fmla="*/ 816364 w 1203528"/>
                  <a:gd name="connsiteY1715" fmla="*/ 835243 h 1325798"/>
                  <a:gd name="connsiteX1716" fmla="*/ 815479 w 1203528"/>
                  <a:gd name="connsiteY1716" fmla="*/ 832736 h 1325798"/>
                  <a:gd name="connsiteX1717" fmla="*/ 815921 w 1203528"/>
                  <a:gd name="connsiteY1717" fmla="*/ 830081 h 1325798"/>
                  <a:gd name="connsiteX1718" fmla="*/ 900287 w 1203528"/>
                  <a:gd name="connsiteY1718" fmla="*/ 932587 h 1325798"/>
                  <a:gd name="connsiteX1719" fmla="*/ 899696 w 1203528"/>
                  <a:gd name="connsiteY1719" fmla="*/ 933620 h 1325798"/>
                  <a:gd name="connsiteX1720" fmla="*/ 899696 w 1203528"/>
                  <a:gd name="connsiteY1720" fmla="*/ 934652 h 1325798"/>
                  <a:gd name="connsiteX1721" fmla="*/ 898811 w 1203528"/>
                  <a:gd name="connsiteY1721" fmla="*/ 935242 h 1325798"/>
                  <a:gd name="connsiteX1722" fmla="*/ 899844 w 1203528"/>
                  <a:gd name="connsiteY1722" fmla="*/ 935980 h 1325798"/>
                  <a:gd name="connsiteX1723" fmla="*/ 900139 w 1203528"/>
                  <a:gd name="connsiteY1723" fmla="*/ 937602 h 1325798"/>
                  <a:gd name="connsiteX1724" fmla="*/ 900729 w 1203528"/>
                  <a:gd name="connsiteY1724" fmla="*/ 937897 h 1325798"/>
                  <a:gd name="connsiteX1725" fmla="*/ 902352 w 1203528"/>
                  <a:gd name="connsiteY1725" fmla="*/ 937897 h 1325798"/>
                  <a:gd name="connsiteX1726" fmla="*/ 901319 w 1203528"/>
                  <a:gd name="connsiteY1726" fmla="*/ 934062 h 1325798"/>
                  <a:gd name="connsiteX1727" fmla="*/ 900139 w 1203528"/>
                  <a:gd name="connsiteY1727" fmla="*/ 932882 h 1325798"/>
                  <a:gd name="connsiteX1728" fmla="*/ 899254 w 1203528"/>
                  <a:gd name="connsiteY1728" fmla="*/ 938929 h 1325798"/>
                  <a:gd name="connsiteX1729" fmla="*/ 898517 w 1203528"/>
                  <a:gd name="connsiteY1729" fmla="*/ 938929 h 1325798"/>
                  <a:gd name="connsiteX1730" fmla="*/ 897189 w 1203528"/>
                  <a:gd name="connsiteY1730" fmla="*/ 940552 h 1325798"/>
                  <a:gd name="connsiteX1731" fmla="*/ 896747 w 1203528"/>
                  <a:gd name="connsiteY1731" fmla="*/ 941879 h 1325798"/>
                  <a:gd name="connsiteX1732" fmla="*/ 896157 w 1203528"/>
                  <a:gd name="connsiteY1732" fmla="*/ 942174 h 1325798"/>
                  <a:gd name="connsiteX1733" fmla="*/ 895862 w 1203528"/>
                  <a:gd name="connsiteY1733" fmla="*/ 943059 h 1325798"/>
                  <a:gd name="connsiteX1734" fmla="*/ 895272 w 1203528"/>
                  <a:gd name="connsiteY1734" fmla="*/ 943797 h 1325798"/>
                  <a:gd name="connsiteX1735" fmla="*/ 893797 w 1203528"/>
                  <a:gd name="connsiteY1735" fmla="*/ 943207 h 1325798"/>
                  <a:gd name="connsiteX1736" fmla="*/ 893797 w 1203528"/>
                  <a:gd name="connsiteY1736" fmla="*/ 943797 h 1325798"/>
                  <a:gd name="connsiteX1737" fmla="*/ 895124 w 1203528"/>
                  <a:gd name="connsiteY1737" fmla="*/ 946009 h 1325798"/>
                  <a:gd name="connsiteX1738" fmla="*/ 897189 w 1203528"/>
                  <a:gd name="connsiteY1738" fmla="*/ 945419 h 1325798"/>
                  <a:gd name="connsiteX1739" fmla="*/ 899254 w 1203528"/>
                  <a:gd name="connsiteY1739" fmla="*/ 946009 h 1325798"/>
                  <a:gd name="connsiteX1740" fmla="*/ 900434 w 1203528"/>
                  <a:gd name="connsiteY1740" fmla="*/ 942764 h 1325798"/>
                  <a:gd name="connsiteX1741" fmla="*/ 900139 w 1203528"/>
                  <a:gd name="connsiteY1741" fmla="*/ 941142 h 1325798"/>
                  <a:gd name="connsiteX1742" fmla="*/ 899402 w 1203528"/>
                  <a:gd name="connsiteY1742" fmla="*/ 939077 h 1325798"/>
                  <a:gd name="connsiteX1743" fmla="*/ 920935 w 1203528"/>
                  <a:gd name="connsiteY1743" fmla="*/ 917986 h 1325798"/>
                  <a:gd name="connsiteX1744" fmla="*/ 919165 w 1203528"/>
                  <a:gd name="connsiteY1744" fmla="*/ 917248 h 1325798"/>
                  <a:gd name="connsiteX1745" fmla="*/ 917838 w 1203528"/>
                  <a:gd name="connsiteY1745" fmla="*/ 918723 h 1325798"/>
                  <a:gd name="connsiteX1746" fmla="*/ 917838 w 1203528"/>
                  <a:gd name="connsiteY1746" fmla="*/ 921083 h 1325798"/>
                  <a:gd name="connsiteX1747" fmla="*/ 919903 w 1203528"/>
                  <a:gd name="connsiteY1747" fmla="*/ 921083 h 1325798"/>
                  <a:gd name="connsiteX1748" fmla="*/ 919903 w 1203528"/>
                  <a:gd name="connsiteY1748" fmla="*/ 920050 h 1325798"/>
                  <a:gd name="connsiteX1749" fmla="*/ 921673 w 1203528"/>
                  <a:gd name="connsiteY1749" fmla="*/ 919165 h 1325798"/>
                  <a:gd name="connsiteX1750" fmla="*/ 920935 w 1203528"/>
                  <a:gd name="connsiteY1750" fmla="*/ 917986 h 1325798"/>
                  <a:gd name="connsiteX1751" fmla="*/ 653976 w 1203528"/>
                  <a:gd name="connsiteY1751" fmla="*/ 707663 h 1325798"/>
                  <a:gd name="connsiteX1752" fmla="*/ 651617 w 1203528"/>
                  <a:gd name="connsiteY1752" fmla="*/ 708696 h 1325798"/>
                  <a:gd name="connsiteX1753" fmla="*/ 645421 w 1203528"/>
                  <a:gd name="connsiteY1753" fmla="*/ 707958 h 1325798"/>
                  <a:gd name="connsiteX1754" fmla="*/ 645421 w 1203528"/>
                  <a:gd name="connsiteY1754" fmla="*/ 707516 h 1325798"/>
                  <a:gd name="connsiteX1755" fmla="*/ 646454 w 1203528"/>
                  <a:gd name="connsiteY1755" fmla="*/ 705598 h 1325798"/>
                  <a:gd name="connsiteX1756" fmla="*/ 645127 w 1203528"/>
                  <a:gd name="connsiteY1756" fmla="*/ 704566 h 1325798"/>
                  <a:gd name="connsiteX1757" fmla="*/ 643652 w 1203528"/>
                  <a:gd name="connsiteY1757" fmla="*/ 704123 h 1325798"/>
                  <a:gd name="connsiteX1758" fmla="*/ 638490 w 1203528"/>
                  <a:gd name="connsiteY1758" fmla="*/ 703681 h 1325798"/>
                  <a:gd name="connsiteX1759" fmla="*/ 632148 w 1203528"/>
                  <a:gd name="connsiteY1759" fmla="*/ 705746 h 1325798"/>
                  <a:gd name="connsiteX1760" fmla="*/ 620349 w 1203528"/>
                  <a:gd name="connsiteY1760" fmla="*/ 708253 h 1325798"/>
                  <a:gd name="connsiteX1761" fmla="*/ 618726 w 1203528"/>
                  <a:gd name="connsiteY1761" fmla="*/ 710023 h 1325798"/>
                  <a:gd name="connsiteX1762" fmla="*/ 617693 w 1203528"/>
                  <a:gd name="connsiteY1762" fmla="*/ 712383 h 1325798"/>
                  <a:gd name="connsiteX1763" fmla="*/ 619021 w 1203528"/>
                  <a:gd name="connsiteY1763" fmla="*/ 713710 h 1325798"/>
                  <a:gd name="connsiteX1764" fmla="*/ 623298 w 1203528"/>
                  <a:gd name="connsiteY1764" fmla="*/ 716660 h 1325798"/>
                  <a:gd name="connsiteX1765" fmla="*/ 627428 w 1203528"/>
                  <a:gd name="connsiteY1765" fmla="*/ 717103 h 1325798"/>
                  <a:gd name="connsiteX1766" fmla="*/ 630378 w 1203528"/>
                  <a:gd name="connsiteY1766" fmla="*/ 716365 h 1325798"/>
                  <a:gd name="connsiteX1767" fmla="*/ 633622 w 1203528"/>
                  <a:gd name="connsiteY1767" fmla="*/ 716807 h 1325798"/>
                  <a:gd name="connsiteX1768" fmla="*/ 635245 w 1203528"/>
                  <a:gd name="connsiteY1768" fmla="*/ 715185 h 1325798"/>
                  <a:gd name="connsiteX1769" fmla="*/ 639817 w 1203528"/>
                  <a:gd name="connsiteY1769" fmla="*/ 716365 h 1325798"/>
                  <a:gd name="connsiteX1770" fmla="*/ 641587 w 1203528"/>
                  <a:gd name="connsiteY1770" fmla="*/ 717988 h 1325798"/>
                  <a:gd name="connsiteX1771" fmla="*/ 645274 w 1203528"/>
                  <a:gd name="connsiteY1771" fmla="*/ 716513 h 1325798"/>
                  <a:gd name="connsiteX1772" fmla="*/ 646160 w 1203528"/>
                  <a:gd name="connsiteY1772" fmla="*/ 713858 h 1325798"/>
                  <a:gd name="connsiteX1773" fmla="*/ 647487 w 1203528"/>
                  <a:gd name="connsiteY1773" fmla="*/ 712678 h 1325798"/>
                  <a:gd name="connsiteX1774" fmla="*/ 651763 w 1203528"/>
                  <a:gd name="connsiteY1774" fmla="*/ 711793 h 1325798"/>
                  <a:gd name="connsiteX1775" fmla="*/ 656336 w 1203528"/>
                  <a:gd name="connsiteY1775" fmla="*/ 712973 h 1325798"/>
                  <a:gd name="connsiteX1776" fmla="*/ 657811 w 1203528"/>
                  <a:gd name="connsiteY1776" fmla="*/ 712973 h 1325798"/>
                  <a:gd name="connsiteX1777" fmla="*/ 659286 w 1203528"/>
                  <a:gd name="connsiteY1777" fmla="*/ 711350 h 1325798"/>
                  <a:gd name="connsiteX1778" fmla="*/ 657221 w 1203528"/>
                  <a:gd name="connsiteY1778" fmla="*/ 708401 h 1325798"/>
                  <a:gd name="connsiteX1779" fmla="*/ 654124 w 1203528"/>
                  <a:gd name="connsiteY1779" fmla="*/ 707516 h 132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Lst>
                <a:rect l="l" t="t" r="r" b="b"/>
                <a:pathLst>
                  <a:path w="1203528" h="1325798">
                    <a:moveTo>
                      <a:pt x="763120" y="15487"/>
                    </a:moveTo>
                    <a:lnTo>
                      <a:pt x="763120" y="17847"/>
                    </a:lnTo>
                    <a:lnTo>
                      <a:pt x="764742" y="18584"/>
                    </a:lnTo>
                    <a:lnTo>
                      <a:pt x="766954" y="17109"/>
                    </a:lnTo>
                    <a:lnTo>
                      <a:pt x="764890" y="14159"/>
                    </a:lnTo>
                    <a:lnTo>
                      <a:pt x="763120" y="15487"/>
                    </a:lnTo>
                    <a:close/>
                    <a:moveTo>
                      <a:pt x="693356" y="185102"/>
                    </a:moveTo>
                    <a:lnTo>
                      <a:pt x="692029" y="186282"/>
                    </a:lnTo>
                    <a:lnTo>
                      <a:pt x="692324" y="187314"/>
                    </a:lnTo>
                    <a:lnTo>
                      <a:pt x="693356" y="186871"/>
                    </a:lnTo>
                    <a:lnTo>
                      <a:pt x="696306" y="186282"/>
                    </a:lnTo>
                    <a:lnTo>
                      <a:pt x="696011" y="184807"/>
                    </a:lnTo>
                    <a:lnTo>
                      <a:pt x="694241" y="183479"/>
                    </a:lnTo>
                    <a:lnTo>
                      <a:pt x="693356" y="185102"/>
                    </a:lnTo>
                    <a:close/>
                    <a:moveTo>
                      <a:pt x="687605" y="176252"/>
                    </a:moveTo>
                    <a:lnTo>
                      <a:pt x="688784" y="176252"/>
                    </a:lnTo>
                    <a:lnTo>
                      <a:pt x="690701" y="175662"/>
                    </a:lnTo>
                    <a:lnTo>
                      <a:pt x="691734" y="174335"/>
                    </a:lnTo>
                    <a:lnTo>
                      <a:pt x="692766" y="174630"/>
                    </a:lnTo>
                    <a:lnTo>
                      <a:pt x="694832" y="172270"/>
                    </a:lnTo>
                    <a:lnTo>
                      <a:pt x="696158" y="171090"/>
                    </a:lnTo>
                    <a:lnTo>
                      <a:pt x="699698" y="170648"/>
                    </a:lnTo>
                    <a:lnTo>
                      <a:pt x="697191" y="167697"/>
                    </a:lnTo>
                    <a:lnTo>
                      <a:pt x="696749" y="167697"/>
                    </a:lnTo>
                    <a:lnTo>
                      <a:pt x="693356" y="168583"/>
                    </a:lnTo>
                    <a:lnTo>
                      <a:pt x="689079" y="169320"/>
                    </a:lnTo>
                    <a:lnTo>
                      <a:pt x="687457" y="170942"/>
                    </a:lnTo>
                    <a:lnTo>
                      <a:pt x="685687" y="173597"/>
                    </a:lnTo>
                    <a:lnTo>
                      <a:pt x="685244" y="175957"/>
                    </a:lnTo>
                    <a:lnTo>
                      <a:pt x="685540" y="176694"/>
                    </a:lnTo>
                    <a:lnTo>
                      <a:pt x="687605" y="176105"/>
                    </a:lnTo>
                    <a:close/>
                    <a:moveTo>
                      <a:pt x="764153" y="2655"/>
                    </a:moveTo>
                    <a:lnTo>
                      <a:pt x="764742" y="885"/>
                    </a:lnTo>
                    <a:lnTo>
                      <a:pt x="763562" y="0"/>
                    </a:lnTo>
                    <a:lnTo>
                      <a:pt x="762235" y="1770"/>
                    </a:lnTo>
                    <a:lnTo>
                      <a:pt x="763414" y="3392"/>
                    </a:lnTo>
                    <a:lnTo>
                      <a:pt x="764153" y="2655"/>
                    </a:lnTo>
                    <a:close/>
                    <a:moveTo>
                      <a:pt x="628755" y="149704"/>
                    </a:moveTo>
                    <a:lnTo>
                      <a:pt x="629050" y="151031"/>
                    </a:lnTo>
                    <a:lnTo>
                      <a:pt x="630525" y="152359"/>
                    </a:lnTo>
                    <a:lnTo>
                      <a:pt x="631705" y="151179"/>
                    </a:lnTo>
                    <a:lnTo>
                      <a:pt x="631115" y="150146"/>
                    </a:lnTo>
                    <a:lnTo>
                      <a:pt x="631115" y="148081"/>
                    </a:lnTo>
                    <a:lnTo>
                      <a:pt x="629493" y="146311"/>
                    </a:lnTo>
                    <a:lnTo>
                      <a:pt x="628903" y="147786"/>
                    </a:lnTo>
                    <a:lnTo>
                      <a:pt x="628313" y="148081"/>
                    </a:lnTo>
                    <a:lnTo>
                      <a:pt x="627723" y="149261"/>
                    </a:lnTo>
                    <a:lnTo>
                      <a:pt x="628903" y="149704"/>
                    </a:lnTo>
                    <a:close/>
                    <a:moveTo>
                      <a:pt x="618726" y="34808"/>
                    </a:moveTo>
                    <a:lnTo>
                      <a:pt x="622413" y="29941"/>
                    </a:lnTo>
                    <a:lnTo>
                      <a:pt x="623445" y="25221"/>
                    </a:lnTo>
                    <a:lnTo>
                      <a:pt x="622118" y="25516"/>
                    </a:lnTo>
                    <a:lnTo>
                      <a:pt x="622118" y="27581"/>
                    </a:lnTo>
                    <a:lnTo>
                      <a:pt x="621528" y="29056"/>
                    </a:lnTo>
                    <a:lnTo>
                      <a:pt x="620938" y="29498"/>
                    </a:lnTo>
                    <a:lnTo>
                      <a:pt x="619906" y="30383"/>
                    </a:lnTo>
                    <a:lnTo>
                      <a:pt x="617546" y="34218"/>
                    </a:lnTo>
                    <a:lnTo>
                      <a:pt x="616514" y="35103"/>
                    </a:lnTo>
                    <a:lnTo>
                      <a:pt x="616514" y="36283"/>
                    </a:lnTo>
                    <a:lnTo>
                      <a:pt x="618578" y="34661"/>
                    </a:lnTo>
                    <a:close/>
                    <a:moveTo>
                      <a:pt x="612974" y="40118"/>
                    </a:moveTo>
                    <a:lnTo>
                      <a:pt x="615334" y="38200"/>
                    </a:lnTo>
                    <a:lnTo>
                      <a:pt x="615629" y="37020"/>
                    </a:lnTo>
                    <a:lnTo>
                      <a:pt x="614891" y="37610"/>
                    </a:lnTo>
                    <a:lnTo>
                      <a:pt x="610172" y="39970"/>
                    </a:lnTo>
                    <a:lnTo>
                      <a:pt x="607959" y="42625"/>
                    </a:lnTo>
                    <a:lnTo>
                      <a:pt x="612088" y="40708"/>
                    </a:lnTo>
                    <a:lnTo>
                      <a:pt x="613121" y="40265"/>
                    </a:lnTo>
                    <a:close/>
                    <a:moveTo>
                      <a:pt x="616218" y="145869"/>
                    </a:moveTo>
                    <a:lnTo>
                      <a:pt x="616514" y="147049"/>
                    </a:lnTo>
                    <a:lnTo>
                      <a:pt x="618578" y="147049"/>
                    </a:lnTo>
                    <a:lnTo>
                      <a:pt x="619168" y="144837"/>
                    </a:lnTo>
                    <a:lnTo>
                      <a:pt x="618431" y="144541"/>
                    </a:lnTo>
                    <a:lnTo>
                      <a:pt x="616808" y="144837"/>
                    </a:lnTo>
                    <a:lnTo>
                      <a:pt x="616218" y="145869"/>
                    </a:lnTo>
                    <a:close/>
                    <a:moveTo>
                      <a:pt x="626248" y="109144"/>
                    </a:moveTo>
                    <a:lnTo>
                      <a:pt x="623741" y="108111"/>
                    </a:lnTo>
                    <a:lnTo>
                      <a:pt x="622708" y="106931"/>
                    </a:lnTo>
                    <a:lnTo>
                      <a:pt x="622708" y="105751"/>
                    </a:lnTo>
                    <a:lnTo>
                      <a:pt x="623741" y="102359"/>
                    </a:lnTo>
                    <a:lnTo>
                      <a:pt x="624478" y="101326"/>
                    </a:lnTo>
                    <a:lnTo>
                      <a:pt x="625215" y="101032"/>
                    </a:lnTo>
                    <a:lnTo>
                      <a:pt x="626837" y="99262"/>
                    </a:lnTo>
                    <a:lnTo>
                      <a:pt x="626395" y="98229"/>
                    </a:lnTo>
                    <a:lnTo>
                      <a:pt x="625806" y="97639"/>
                    </a:lnTo>
                    <a:lnTo>
                      <a:pt x="625215" y="97344"/>
                    </a:lnTo>
                    <a:lnTo>
                      <a:pt x="624183" y="99704"/>
                    </a:lnTo>
                    <a:lnTo>
                      <a:pt x="623003" y="99704"/>
                    </a:lnTo>
                    <a:lnTo>
                      <a:pt x="621823" y="98672"/>
                    </a:lnTo>
                    <a:lnTo>
                      <a:pt x="621380" y="96607"/>
                    </a:lnTo>
                    <a:lnTo>
                      <a:pt x="621380" y="95427"/>
                    </a:lnTo>
                    <a:lnTo>
                      <a:pt x="620349" y="95427"/>
                    </a:lnTo>
                    <a:lnTo>
                      <a:pt x="618431" y="96459"/>
                    </a:lnTo>
                    <a:lnTo>
                      <a:pt x="617103" y="98377"/>
                    </a:lnTo>
                    <a:lnTo>
                      <a:pt x="614301" y="100294"/>
                    </a:lnTo>
                    <a:lnTo>
                      <a:pt x="614006" y="104129"/>
                    </a:lnTo>
                    <a:lnTo>
                      <a:pt x="614449" y="107226"/>
                    </a:lnTo>
                    <a:lnTo>
                      <a:pt x="613564" y="108554"/>
                    </a:lnTo>
                    <a:lnTo>
                      <a:pt x="612088" y="109586"/>
                    </a:lnTo>
                    <a:lnTo>
                      <a:pt x="612826" y="110029"/>
                    </a:lnTo>
                    <a:lnTo>
                      <a:pt x="615334" y="110029"/>
                    </a:lnTo>
                    <a:lnTo>
                      <a:pt x="620349" y="111356"/>
                    </a:lnTo>
                    <a:lnTo>
                      <a:pt x="623298" y="111356"/>
                    </a:lnTo>
                    <a:lnTo>
                      <a:pt x="626691" y="111651"/>
                    </a:lnTo>
                    <a:lnTo>
                      <a:pt x="627723" y="110471"/>
                    </a:lnTo>
                    <a:lnTo>
                      <a:pt x="628165" y="108849"/>
                    </a:lnTo>
                    <a:lnTo>
                      <a:pt x="627723" y="108849"/>
                    </a:lnTo>
                    <a:lnTo>
                      <a:pt x="626395" y="109144"/>
                    </a:lnTo>
                    <a:close/>
                    <a:moveTo>
                      <a:pt x="625215" y="147049"/>
                    </a:moveTo>
                    <a:lnTo>
                      <a:pt x="625658" y="147049"/>
                    </a:lnTo>
                    <a:lnTo>
                      <a:pt x="626395" y="146016"/>
                    </a:lnTo>
                    <a:lnTo>
                      <a:pt x="626100" y="143657"/>
                    </a:lnTo>
                    <a:lnTo>
                      <a:pt x="625215" y="144689"/>
                    </a:lnTo>
                    <a:lnTo>
                      <a:pt x="625215" y="146901"/>
                    </a:lnTo>
                    <a:close/>
                    <a:moveTo>
                      <a:pt x="942469" y="272416"/>
                    </a:moveTo>
                    <a:lnTo>
                      <a:pt x="943354" y="272416"/>
                    </a:lnTo>
                    <a:lnTo>
                      <a:pt x="943944" y="272121"/>
                    </a:lnTo>
                    <a:lnTo>
                      <a:pt x="943944" y="271679"/>
                    </a:lnTo>
                    <a:lnTo>
                      <a:pt x="942912" y="270204"/>
                    </a:lnTo>
                    <a:lnTo>
                      <a:pt x="942321" y="268434"/>
                    </a:lnTo>
                    <a:lnTo>
                      <a:pt x="941289" y="271974"/>
                    </a:lnTo>
                    <a:lnTo>
                      <a:pt x="942617" y="272416"/>
                    </a:lnTo>
                    <a:close/>
                    <a:moveTo>
                      <a:pt x="982440" y="327283"/>
                    </a:moveTo>
                    <a:lnTo>
                      <a:pt x="983324" y="326841"/>
                    </a:lnTo>
                    <a:lnTo>
                      <a:pt x="982587" y="324628"/>
                    </a:lnTo>
                    <a:lnTo>
                      <a:pt x="981702" y="324186"/>
                    </a:lnTo>
                    <a:lnTo>
                      <a:pt x="981702" y="325808"/>
                    </a:lnTo>
                    <a:lnTo>
                      <a:pt x="980964" y="326841"/>
                    </a:lnTo>
                    <a:lnTo>
                      <a:pt x="981702" y="327283"/>
                    </a:lnTo>
                    <a:lnTo>
                      <a:pt x="982440" y="327283"/>
                    </a:lnTo>
                    <a:close/>
                    <a:moveTo>
                      <a:pt x="1048663" y="422415"/>
                    </a:moveTo>
                    <a:lnTo>
                      <a:pt x="1049400" y="421677"/>
                    </a:lnTo>
                    <a:lnTo>
                      <a:pt x="1049400" y="419760"/>
                    </a:lnTo>
                    <a:lnTo>
                      <a:pt x="1051022" y="415040"/>
                    </a:lnTo>
                    <a:lnTo>
                      <a:pt x="1056480" y="402651"/>
                    </a:lnTo>
                    <a:lnTo>
                      <a:pt x="1056775" y="400291"/>
                    </a:lnTo>
                    <a:lnTo>
                      <a:pt x="1055153" y="398521"/>
                    </a:lnTo>
                    <a:lnTo>
                      <a:pt x="1054710" y="393654"/>
                    </a:lnTo>
                    <a:lnTo>
                      <a:pt x="1054120" y="393359"/>
                    </a:lnTo>
                    <a:lnTo>
                      <a:pt x="1053235" y="393654"/>
                    </a:lnTo>
                    <a:lnTo>
                      <a:pt x="1052203" y="394392"/>
                    </a:lnTo>
                    <a:lnTo>
                      <a:pt x="1051170" y="395719"/>
                    </a:lnTo>
                    <a:lnTo>
                      <a:pt x="1052350" y="396162"/>
                    </a:lnTo>
                    <a:lnTo>
                      <a:pt x="1053825" y="398669"/>
                    </a:lnTo>
                    <a:lnTo>
                      <a:pt x="1053383" y="401029"/>
                    </a:lnTo>
                    <a:lnTo>
                      <a:pt x="1052350" y="402799"/>
                    </a:lnTo>
                    <a:lnTo>
                      <a:pt x="1048368" y="406191"/>
                    </a:lnTo>
                    <a:lnTo>
                      <a:pt x="1048958" y="409141"/>
                    </a:lnTo>
                    <a:lnTo>
                      <a:pt x="1048663" y="410616"/>
                    </a:lnTo>
                    <a:lnTo>
                      <a:pt x="1047335" y="413271"/>
                    </a:lnTo>
                    <a:lnTo>
                      <a:pt x="1046745" y="416073"/>
                    </a:lnTo>
                    <a:lnTo>
                      <a:pt x="1047483" y="420940"/>
                    </a:lnTo>
                    <a:lnTo>
                      <a:pt x="1048663" y="422268"/>
                    </a:lnTo>
                    <a:close/>
                    <a:moveTo>
                      <a:pt x="1001318" y="367106"/>
                    </a:moveTo>
                    <a:lnTo>
                      <a:pt x="1001908" y="366663"/>
                    </a:lnTo>
                    <a:lnTo>
                      <a:pt x="1002793" y="365483"/>
                    </a:lnTo>
                    <a:lnTo>
                      <a:pt x="1002203" y="364009"/>
                    </a:lnTo>
                    <a:lnTo>
                      <a:pt x="1001024" y="361944"/>
                    </a:lnTo>
                    <a:lnTo>
                      <a:pt x="1001318" y="360174"/>
                    </a:lnTo>
                    <a:lnTo>
                      <a:pt x="1000581" y="359731"/>
                    </a:lnTo>
                    <a:lnTo>
                      <a:pt x="999696" y="359731"/>
                    </a:lnTo>
                    <a:lnTo>
                      <a:pt x="998811" y="359141"/>
                    </a:lnTo>
                    <a:lnTo>
                      <a:pt x="996598" y="358256"/>
                    </a:lnTo>
                    <a:lnTo>
                      <a:pt x="995861" y="360174"/>
                    </a:lnTo>
                    <a:lnTo>
                      <a:pt x="999843" y="365926"/>
                    </a:lnTo>
                    <a:lnTo>
                      <a:pt x="1001318" y="366958"/>
                    </a:lnTo>
                    <a:close/>
                    <a:moveTo>
                      <a:pt x="1058397" y="465777"/>
                    </a:moveTo>
                    <a:lnTo>
                      <a:pt x="1058988" y="465335"/>
                    </a:lnTo>
                    <a:lnTo>
                      <a:pt x="1058545" y="462090"/>
                    </a:lnTo>
                    <a:lnTo>
                      <a:pt x="1059577" y="457518"/>
                    </a:lnTo>
                    <a:lnTo>
                      <a:pt x="1058692" y="457223"/>
                    </a:lnTo>
                    <a:lnTo>
                      <a:pt x="1057364" y="457813"/>
                    </a:lnTo>
                    <a:lnTo>
                      <a:pt x="1056922" y="460320"/>
                    </a:lnTo>
                    <a:lnTo>
                      <a:pt x="1057218" y="462975"/>
                    </a:lnTo>
                    <a:lnTo>
                      <a:pt x="1058397" y="465630"/>
                    </a:lnTo>
                    <a:close/>
                    <a:moveTo>
                      <a:pt x="767249" y="5162"/>
                    </a:moveTo>
                    <a:lnTo>
                      <a:pt x="768872" y="3540"/>
                    </a:lnTo>
                    <a:lnTo>
                      <a:pt x="767840" y="2213"/>
                    </a:lnTo>
                    <a:lnTo>
                      <a:pt x="765775" y="2507"/>
                    </a:lnTo>
                    <a:lnTo>
                      <a:pt x="765184" y="3835"/>
                    </a:lnTo>
                    <a:lnTo>
                      <a:pt x="765775" y="4720"/>
                    </a:lnTo>
                    <a:lnTo>
                      <a:pt x="767397" y="5162"/>
                    </a:lnTo>
                    <a:close/>
                    <a:moveTo>
                      <a:pt x="1057807" y="470792"/>
                    </a:moveTo>
                    <a:lnTo>
                      <a:pt x="1057807" y="475217"/>
                    </a:lnTo>
                    <a:lnTo>
                      <a:pt x="1058545" y="476397"/>
                    </a:lnTo>
                    <a:lnTo>
                      <a:pt x="1059282" y="476397"/>
                    </a:lnTo>
                    <a:lnTo>
                      <a:pt x="1061495" y="468875"/>
                    </a:lnTo>
                    <a:lnTo>
                      <a:pt x="1061052" y="468432"/>
                    </a:lnTo>
                    <a:lnTo>
                      <a:pt x="1058840" y="467990"/>
                    </a:lnTo>
                    <a:lnTo>
                      <a:pt x="1057955" y="470792"/>
                    </a:lnTo>
                    <a:close/>
                    <a:moveTo>
                      <a:pt x="941142" y="268434"/>
                    </a:moveTo>
                    <a:lnTo>
                      <a:pt x="941732" y="267992"/>
                    </a:lnTo>
                    <a:lnTo>
                      <a:pt x="942027" y="265484"/>
                    </a:lnTo>
                    <a:lnTo>
                      <a:pt x="941142" y="266222"/>
                    </a:lnTo>
                    <a:lnTo>
                      <a:pt x="940552" y="267107"/>
                    </a:lnTo>
                    <a:lnTo>
                      <a:pt x="940110" y="268287"/>
                    </a:lnTo>
                    <a:lnTo>
                      <a:pt x="940847" y="268582"/>
                    </a:lnTo>
                    <a:lnTo>
                      <a:pt x="941437" y="268582"/>
                    </a:lnTo>
                    <a:close/>
                    <a:moveTo>
                      <a:pt x="967100" y="323891"/>
                    </a:moveTo>
                    <a:lnTo>
                      <a:pt x="967100" y="322711"/>
                    </a:lnTo>
                    <a:lnTo>
                      <a:pt x="966658" y="319909"/>
                    </a:lnTo>
                    <a:lnTo>
                      <a:pt x="965625" y="320646"/>
                    </a:lnTo>
                    <a:lnTo>
                      <a:pt x="965625" y="322711"/>
                    </a:lnTo>
                    <a:lnTo>
                      <a:pt x="966067" y="324628"/>
                    </a:lnTo>
                    <a:lnTo>
                      <a:pt x="966953" y="323743"/>
                    </a:lnTo>
                    <a:close/>
                    <a:moveTo>
                      <a:pt x="867543" y="218287"/>
                    </a:moveTo>
                    <a:lnTo>
                      <a:pt x="869461" y="220205"/>
                    </a:lnTo>
                    <a:lnTo>
                      <a:pt x="870641" y="222564"/>
                    </a:lnTo>
                    <a:lnTo>
                      <a:pt x="872263" y="223449"/>
                    </a:lnTo>
                    <a:lnTo>
                      <a:pt x="873000" y="222417"/>
                    </a:lnTo>
                    <a:lnTo>
                      <a:pt x="873443" y="221089"/>
                    </a:lnTo>
                    <a:lnTo>
                      <a:pt x="872263" y="219172"/>
                    </a:lnTo>
                    <a:lnTo>
                      <a:pt x="871673" y="216665"/>
                    </a:lnTo>
                    <a:lnTo>
                      <a:pt x="870936" y="216665"/>
                    </a:lnTo>
                    <a:lnTo>
                      <a:pt x="870493" y="216960"/>
                    </a:lnTo>
                    <a:lnTo>
                      <a:pt x="869313" y="217402"/>
                    </a:lnTo>
                    <a:lnTo>
                      <a:pt x="866954" y="217402"/>
                    </a:lnTo>
                    <a:lnTo>
                      <a:pt x="867397" y="218435"/>
                    </a:lnTo>
                    <a:close/>
                    <a:moveTo>
                      <a:pt x="511647" y="29056"/>
                    </a:moveTo>
                    <a:lnTo>
                      <a:pt x="513712" y="33186"/>
                    </a:lnTo>
                    <a:lnTo>
                      <a:pt x="514155" y="32743"/>
                    </a:lnTo>
                    <a:lnTo>
                      <a:pt x="515040" y="29203"/>
                    </a:lnTo>
                    <a:lnTo>
                      <a:pt x="514155" y="27581"/>
                    </a:lnTo>
                    <a:lnTo>
                      <a:pt x="514155" y="24779"/>
                    </a:lnTo>
                    <a:lnTo>
                      <a:pt x="513712" y="24041"/>
                    </a:lnTo>
                    <a:lnTo>
                      <a:pt x="512679" y="25664"/>
                    </a:lnTo>
                    <a:lnTo>
                      <a:pt x="511205" y="25958"/>
                    </a:lnTo>
                    <a:lnTo>
                      <a:pt x="512090" y="28023"/>
                    </a:lnTo>
                    <a:lnTo>
                      <a:pt x="511500" y="29203"/>
                    </a:lnTo>
                    <a:close/>
                    <a:moveTo>
                      <a:pt x="5752" y="427282"/>
                    </a:moveTo>
                    <a:lnTo>
                      <a:pt x="5752" y="425365"/>
                    </a:lnTo>
                    <a:lnTo>
                      <a:pt x="4867" y="423448"/>
                    </a:lnTo>
                    <a:lnTo>
                      <a:pt x="1917" y="415335"/>
                    </a:lnTo>
                    <a:lnTo>
                      <a:pt x="1033" y="415630"/>
                    </a:lnTo>
                    <a:lnTo>
                      <a:pt x="0" y="416663"/>
                    </a:lnTo>
                    <a:lnTo>
                      <a:pt x="1475" y="422563"/>
                    </a:lnTo>
                    <a:lnTo>
                      <a:pt x="6490" y="431265"/>
                    </a:lnTo>
                    <a:lnTo>
                      <a:pt x="7227" y="430085"/>
                    </a:lnTo>
                    <a:lnTo>
                      <a:pt x="6342" y="427872"/>
                    </a:lnTo>
                    <a:lnTo>
                      <a:pt x="5900" y="427282"/>
                    </a:lnTo>
                    <a:close/>
                    <a:moveTo>
                      <a:pt x="923000" y="852205"/>
                    </a:moveTo>
                    <a:lnTo>
                      <a:pt x="922558" y="851909"/>
                    </a:lnTo>
                    <a:lnTo>
                      <a:pt x="921968" y="851909"/>
                    </a:lnTo>
                    <a:lnTo>
                      <a:pt x="920050" y="852352"/>
                    </a:lnTo>
                    <a:lnTo>
                      <a:pt x="920345" y="853090"/>
                    </a:lnTo>
                    <a:lnTo>
                      <a:pt x="921968" y="854564"/>
                    </a:lnTo>
                    <a:lnTo>
                      <a:pt x="923295" y="852205"/>
                    </a:lnTo>
                    <a:close/>
                    <a:moveTo>
                      <a:pt x="851172" y="786128"/>
                    </a:moveTo>
                    <a:lnTo>
                      <a:pt x="849550" y="784949"/>
                    </a:lnTo>
                    <a:lnTo>
                      <a:pt x="846158" y="784949"/>
                    </a:lnTo>
                    <a:lnTo>
                      <a:pt x="845862" y="785834"/>
                    </a:lnTo>
                    <a:lnTo>
                      <a:pt x="845862" y="787308"/>
                    </a:lnTo>
                    <a:lnTo>
                      <a:pt x="847189" y="788193"/>
                    </a:lnTo>
                    <a:lnTo>
                      <a:pt x="851172" y="786128"/>
                    </a:lnTo>
                    <a:close/>
                    <a:moveTo>
                      <a:pt x="925802" y="901762"/>
                    </a:moveTo>
                    <a:lnTo>
                      <a:pt x="925507" y="900582"/>
                    </a:lnTo>
                    <a:lnTo>
                      <a:pt x="924770" y="899549"/>
                    </a:lnTo>
                    <a:lnTo>
                      <a:pt x="924770" y="898369"/>
                    </a:lnTo>
                    <a:lnTo>
                      <a:pt x="925213" y="896010"/>
                    </a:lnTo>
                    <a:lnTo>
                      <a:pt x="924476" y="892470"/>
                    </a:lnTo>
                    <a:lnTo>
                      <a:pt x="924770" y="887160"/>
                    </a:lnTo>
                    <a:lnTo>
                      <a:pt x="924476" y="884358"/>
                    </a:lnTo>
                    <a:lnTo>
                      <a:pt x="924476" y="881555"/>
                    </a:lnTo>
                    <a:lnTo>
                      <a:pt x="925065" y="878016"/>
                    </a:lnTo>
                    <a:lnTo>
                      <a:pt x="925065" y="874328"/>
                    </a:lnTo>
                    <a:lnTo>
                      <a:pt x="924476" y="872558"/>
                    </a:lnTo>
                    <a:lnTo>
                      <a:pt x="924476" y="865479"/>
                    </a:lnTo>
                    <a:lnTo>
                      <a:pt x="922410" y="862676"/>
                    </a:lnTo>
                    <a:lnTo>
                      <a:pt x="917691" y="860317"/>
                    </a:lnTo>
                    <a:lnTo>
                      <a:pt x="916068" y="860317"/>
                    </a:lnTo>
                    <a:lnTo>
                      <a:pt x="913560" y="863119"/>
                    </a:lnTo>
                    <a:lnTo>
                      <a:pt x="912086" y="863119"/>
                    </a:lnTo>
                    <a:lnTo>
                      <a:pt x="906924" y="862234"/>
                    </a:lnTo>
                    <a:lnTo>
                      <a:pt x="905744" y="863119"/>
                    </a:lnTo>
                    <a:lnTo>
                      <a:pt x="903679" y="865921"/>
                    </a:lnTo>
                    <a:lnTo>
                      <a:pt x="902499" y="867101"/>
                    </a:lnTo>
                    <a:lnTo>
                      <a:pt x="900729" y="866659"/>
                    </a:lnTo>
                    <a:lnTo>
                      <a:pt x="898959" y="865774"/>
                    </a:lnTo>
                    <a:lnTo>
                      <a:pt x="897632" y="865774"/>
                    </a:lnTo>
                    <a:lnTo>
                      <a:pt x="896304" y="866659"/>
                    </a:lnTo>
                    <a:lnTo>
                      <a:pt x="893354" y="866954"/>
                    </a:lnTo>
                    <a:lnTo>
                      <a:pt x="890257" y="866954"/>
                    </a:lnTo>
                    <a:lnTo>
                      <a:pt x="888488" y="867691"/>
                    </a:lnTo>
                    <a:lnTo>
                      <a:pt x="886865" y="869018"/>
                    </a:lnTo>
                    <a:lnTo>
                      <a:pt x="886275" y="870641"/>
                    </a:lnTo>
                    <a:lnTo>
                      <a:pt x="886570" y="872411"/>
                    </a:lnTo>
                    <a:lnTo>
                      <a:pt x="884947" y="870788"/>
                    </a:lnTo>
                    <a:lnTo>
                      <a:pt x="883325" y="869609"/>
                    </a:lnTo>
                    <a:lnTo>
                      <a:pt x="881407" y="870788"/>
                    </a:lnTo>
                    <a:lnTo>
                      <a:pt x="879490" y="871673"/>
                    </a:lnTo>
                    <a:lnTo>
                      <a:pt x="872706" y="872263"/>
                    </a:lnTo>
                    <a:lnTo>
                      <a:pt x="867249" y="870788"/>
                    </a:lnTo>
                    <a:lnTo>
                      <a:pt x="859727" y="867839"/>
                    </a:lnTo>
                    <a:lnTo>
                      <a:pt x="858546" y="866954"/>
                    </a:lnTo>
                    <a:lnTo>
                      <a:pt x="857514" y="865921"/>
                    </a:lnTo>
                    <a:lnTo>
                      <a:pt x="856335" y="865184"/>
                    </a:lnTo>
                    <a:lnTo>
                      <a:pt x="853532" y="864151"/>
                    </a:lnTo>
                    <a:lnTo>
                      <a:pt x="852352" y="862971"/>
                    </a:lnTo>
                    <a:lnTo>
                      <a:pt x="851024" y="862676"/>
                    </a:lnTo>
                    <a:lnTo>
                      <a:pt x="849550" y="862676"/>
                    </a:lnTo>
                    <a:lnTo>
                      <a:pt x="847485" y="861939"/>
                    </a:lnTo>
                    <a:lnTo>
                      <a:pt x="845715" y="860169"/>
                    </a:lnTo>
                    <a:lnTo>
                      <a:pt x="844240" y="860169"/>
                    </a:lnTo>
                    <a:lnTo>
                      <a:pt x="842470" y="860759"/>
                    </a:lnTo>
                    <a:lnTo>
                      <a:pt x="839373" y="860759"/>
                    </a:lnTo>
                    <a:lnTo>
                      <a:pt x="833473" y="858694"/>
                    </a:lnTo>
                    <a:lnTo>
                      <a:pt x="830818" y="857219"/>
                    </a:lnTo>
                    <a:lnTo>
                      <a:pt x="830524" y="860611"/>
                    </a:lnTo>
                    <a:lnTo>
                      <a:pt x="828901" y="866806"/>
                    </a:lnTo>
                    <a:lnTo>
                      <a:pt x="829344" y="869903"/>
                    </a:lnTo>
                    <a:lnTo>
                      <a:pt x="830228" y="873444"/>
                    </a:lnTo>
                    <a:lnTo>
                      <a:pt x="831998" y="878163"/>
                    </a:lnTo>
                    <a:lnTo>
                      <a:pt x="831998" y="879638"/>
                    </a:lnTo>
                    <a:lnTo>
                      <a:pt x="832294" y="880523"/>
                    </a:lnTo>
                    <a:lnTo>
                      <a:pt x="835833" y="887603"/>
                    </a:lnTo>
                    <a:lnTo>
                      <a:pt x="839520" y="893354"/>
                    </a:lnTo>
                    <a:lnTo>
                      <a:pt x="844240" y="899402"/>
                    </a:lnTo>
                    <a:lnTo>
                      <a:pt x="844830" y="902204"/>
                    </a:lnTo>
                    <a:lnTo>
                      <a:pt x="844240" y="905006"/>
                    </a:lnTo>
                    <a:lnTo>
                      <a:pt x="845862" y="905006"/>
                    </a:lnTo>
                    <a:lnTo>
                      <a:pt x="846747" y="903384"/>
                    </a:lnTo>
                    <a:lnTo>
                      <a:pt x="847043" y="904712"/>
                    </a:lnTo>
                    <a:lnTo>
                      <a:pt x="847632" y="905891"/>
                    </a:lnTo>
                    <a:lnTo>
                      <a:pt x="851762" y="909873"/>
                    </a:lnTo>
                    <a:lnTo>
                      <a:pt x="852057" y="910906"/>
                    </a:lnTo>
                    <a:lnTo>
                      <a:pt x="850582" y="914151"/>
                    </a:lnTo>
                    <a:lnTo>
                      <a:pt x="849697" y="911496"/>
                    </a:lnTo>
                    <a:lnTo>
                      <a:pt x="848074" y="909431"/>
                    </a:lnTo>
                    <a:lnTo>
                      <a:pt x="843502" y="906039"/>
                    </a:lnTo>
                    <a:lnTo>
                      <a:pt x="844535" y="913118"/>
                    </a:lnTo>
                    <a:lnTo>
                      <a:pt x="845420" y="915921"/>
                    </a:lnTo>
                    <a:lnTo>
                      <a:pt x="851172" y="928015"/>
                    </a:lnTo>
                    <a:lnTo>
                      <a:pt x="851909" y="928753"/>
                    </a:lnTo>
                    <a:lnTo>
                      <a:pt x="853237" y="929342"/>
                    </a:lnTo>
                    <a:lnTo>
                      <a:pt x="854417" y="930227"/>
                    </a:lnTo>
                    <a:lnTo>
                      <a:pt x="856335" y="932735"/>
                    </a:lnTo>
                    <a:lnTo>
                      <a:pt x="859431" y="938044"/>
                    </a:lnTo>
                    <a:lnTo>
                      <a:pt x="861201" y="939519"/>
                    </a:lnTo>
                    <a:lnTo>
                      <a:pt x="863856" y="939077"/>
                    </a:lnTo>
                    <a:lnTo>
                      <a:pt x="867839" y="940109"/>
                    </a:lnTo>
                    <a:lnTo>
                      <a:pt x="869166" y="939815"/>
                    </a:lnTo>
                    <a:lnTo>
                      <a:pt x="870051" y="940257"/>
                    </a:lnTo>
                    <a:lnTo>
                      <a:pt x="870493" y="941437"/>
                    </a:lnTo>
                    <a:lnTo>
                      <a:pt x="867397" y="941437"/>
                    </a:lnTo>
                    <a:lnTo>
                      <a:pt x="864447" y="942027"/>
                    </a:lnTo>
                    <a:lnTo>
                      <a:pt x="864151" y="943059"/>
                    </a:lnTo>
                    <a:lnTo>
                      <a:pt x="865036" y="944239"/>
                    </a:lnTo>
                    <a:lnTo>
                      <a:pt x="865773" y="947484"/>
                    </a:lnTo>
                    <a:lnTo>
                      <a:pt x="869461" y="946451"/>
                    </a:lnTo>
                    <a:lnTo>
                      <a:pt x="878900" y="946451"/>
                    </a:lnTo>
                    <a:lnTo>
                      <a:pt x="882883" y="949254"/>
                    </a:lnTo>
                    <a:lnTo>
                      <a:pt x="886423" y="949844"/>
                    </a:lnTo>
                    <a:lnTo>
                      <a:pt x="887455" y="949844"/>
                    </a:lnTo>
                    <a:lnTo>
                      <a:pt x="889520" y="946157"/>
                    </a:lnTo>
                    <a:lnTo>
                      <a:pt x="890847" y="941879"/>
                    </a:lnTo>
                    <a:lnTo>
                      <a:pt x="891732" y="940257"/>
                    </a:lnTo>
                    <a:lnTo>
                      <a:pt x="892765" y="938929"/>
                    </a:lnTo>
                    <a:lnTo>
                      <a:pt x="890405" y="937159"/>
                    </a:lnTo>
                    <a:lnTo>
                      <a:pt x="890405" y="936274"/>
                    </a:lnTo>
                    <a:lnTo>
                      <a:pt x="890699" y="935242"/>
                    </a:lnTo>
                    <a:lnTo>
                      <a:pt x="895272" y="938340"/>
                    </a:lnTo>
                    <a:lnTo>
                      <a:pt x="897189" y="937012"/>
                    </a:lnTo>
                    <a:lnTo>
                      <a:pt x="897632" y="934210"/>
                    </a:lnTo>
                    <a:lnTo>
                      <a:pt x="897632" y="932440"/>
                    </a:lnTo>
                    <a:lnTo>
                      <a:pt x="898222" y="931260"/>
                    </a:lnTo>
                    <a:lnTo>
                      <a:pt x="899402" y="930670"/>
                    </a:lnTo>
                    <a:lnTo>
                      <a:pt x="899844" y="929195"/>
                    </a:lnTo>
                    <a:lnTo>
                      <a:pt x="899844" y="928015"/>
                    </a:lnTo>
                    <a:lnTo>
                      <a:pt x="898811" y="925360"/>
                    </a:lnTo>
                    <a:lnTo>
                      <a:pt x="898811" y="923738"/>
                    </a:lnTo>
                    <a:lnTo>
                      <a:pt x="901614" y="926982"/>
                    </a:lnTo>
                    <a:lnTo>
                      <a:pt x="902794" y="931407"/>
                    </a:lnTo>
                    <a:lnTo>
                      <a:pt x="905007" y="930227"/>
                    </a:lnTo>
                    <a:lnTo>
                      <a:pt x="905301" y="929490"/>
                    </a:lnTo>
                    <a:lnTo>
                      <a:pt x="905007" y="926393"/>
                    </a:lnTo>
                    <a:lnTo>
                      <a:pt x="906039" y="925360"/>
                    </a:lnTo>
                    <a:lnTo>
                      <a:pt x="909136" y="926245"/>
                    </a:lnTo>
                    <a:lnTo>
                      <a:pt x="911938" y="928015"/>
                    </a:lnTo>
                    <a:lnTo>
                      <a:pt x="911938" y="929638"/>
                    </a:lnTo>
                    <a:lnTo>
                      <a:pt x="911201" y="930375"/>
                    </a:lnTo>
                    <a:lnTo>
                      <a:pt x="908988" y="929638"/>
                    </a:lnTo>
                    <a:lnTo>
                      <a:pt x="907957" y="930965"/>
                    </a:lnTo>
                    <a:lnTo>
                      <a:pt x="909284" y="934210"/>
                    </a:lnTo>
                    <a:lnTo>
                      <a:pt x="911496" y="937307"/>
                    </a:lnTo>
                    <a:lnTo>
                      <a:pt x="912823" y="936570"/>
                    </a:lnTo>
                    <a:lnTo>
                      <a:pt x="915626" y="936127"/>
                    </a:lnTo>
                    <a:lnTo>
                      <a:pt x="916510" y="935390"/>
                    </a:lnTo>
                    <a:lnTo>
                      <a:pt x="915921" y="929195"/>
                    </a:lnTo>
                    <a:lnTo>
                      <a:pt x="914741" y="924623"/>
                    </a:lnTo>
                    <a:lnTo>
                      <a:pt x="914741" y="919608"/>
                    </a:lnTo>
                    <a:lnTo>
                      <a:pt x="915036" y="916953"/>
                    </a:lnTo>
                    <a:lnTo>
                      <a:pt x="916363" y="914889"/>
                    </a:lnTo>
                    <a:lnTo>
                      <a:pt x="917248" y="912676"/>
                    </a:lnTo>
                    <a:lnTo>
                      <a:pt x="917248" y="909873"/>
                    </a:lnTo>
                    <a:lnTo>
                      <a:pt x="917543" y="907219"/>
                    </a:lnTo>
                    <a:lnTo>
                      <a:pt x="918723" y="904416"/>
                    </a:lnTo>
                    <a:lnTo>
                      <a:pt x="920345" y="902352"/>
                    </a:lnTo>
                    <a:lnTo>
                      <a:pt x="921083" y="901909"/>
                    </a:lnTo>
                    <a:lnTo>
                      <a:pt x="920641" y="901319"/>
                    </a:lnTo>
                    <a:lnTo>
                      <a:pt x="921378" y="899549"/>
                    </a:lnTo>
                    <a:lnTo>
                      <a:pt x="922558" y="898222"/>
                    </a:lnTo>
                    <a:lnTo>
                      <a:pt x="923295" y="899844"/>
                    </a:lnTo>
                    <a:lnTo>
                      <a:pt x="922263" y="900434"/>
                    </a:lnTo>
                    <a:lnTo>
                      <a:pt x="921673" y="901171"/>
                    </a:lnTo>
                    <a:lnTo>
                      <a:pt x="923591" y="902352"/>
                    </a:lnTo>
                    <a:lnTo>
                      <a:pt x="924180" y="903384"/>
                    </a:lnTo>
                    <a:lnTo>
                      <a:pt x="924180" y="906039"/>
                    </a:lnTo>
                    <a:lnTo>
                      <a:pt x="924476" y="907219"/>
                    </a:lnTo>
                    <a:lnTo>
                      <a:pt x="925507" y="907219"/>
                    </a:lnTo>
                    <a:lnTo>
                      <a:pt x="925802" y="906039"/>
                    </a:lnTo>
                    <a:lnTo>
                      <a:pt x="925507" y="904269"/>
                    </a:lnTo>
                    <a:lnTo>
                      <a:pt x="925802" y="902794"/>
                    </a:lnTo>
                    <a:close/>
                    <a:moveTo>
                      <a:pt x="841880" y="791291"/>
                    </a:moveTo>
                    <a:lnTo>
                      <a:pt x="845567" y="790995"/>
                    </a:lnTo>
                    <a:lnTo>
                      <a:pt x="847780" y="792176"/>
                    </a:lnTo>
                    <a:lnTo>
                      <a:pt x="847780" y="791586"/>
                    </a:lnTo>
                    <a:lnTo>
                      <a:pt x="846747" y="790111"/>
                    </a:lnTo>
                    <a:lnTo>
                      <a:pt x="846010" y="789521"/>
                    </a:lnTo>
                    <a:lnTo>
                      <a:pt x="844240" y="789078"/>
                    </a:lnTo>
                    <a:lnTo>
                      <a:pt x="841880" y="791143"/>
                    </a:lnTo>
                    <a:close/>
                    <a:moveTo>
                      <a:pt x="457665" y="36283"/>
                    </a:moveTo>
                    <a:lnTo>
                      <a:pt x="460025" y="40855"/>
                    </a:lnTo>
                    <a:lnTo>
                      <a:pt x="463565" y="44100"/>
                    </a:lnTo>
                    <a:lnTo>
                      <a:pt x="471530" y="48967"/>
                    </a:lnTo>
                    <a:lnTo>
                      <a:pt x="480379" y="43362"/>
                    </a:lnTo>
                    <a:lnTo>
                      <a:pt x="482739" y="39970"/>
                    </a:lnTo>
                    <a:lnTo>
                      <a:pt x="484657" y="39970"/>
                    </a:lnTo>
                    <a:lnTo>
                      <a:pt x="484951" y="38053"/>
                    </a:lnTo>
                    <a:lnTo>
                      <a:pt x="486868" y="36135"/>
                    </a:lnTo>
                    <a:lnTo>
                      <a:pt x="486426" y="35545"/>
                    </a:lnTo>
                    <a:lnTo>
                      <a:pt x="485099" y="34661"/>
                    </a:lnTo>
                    <a:lnTo>
                      <a:pt x="484214" y="32890"/>
                    </a:lnTo>
                    <a:lnTo>
                      <a:pt x="481117" y="31121"/>
                    </a:lnTo>
                    <a:lnTo>
                      <a:pt x="479789" y="29646"/>
                    </a:lnTo>
                    <a:lnTo>
                      <a:pt x="478461" y="30973"/>
                    </a:lnTo>
                    <a:lnTo>
                      <a:pt x="476397" y="31563"/>
                    </a:lnTo>
                    <a:lnTo>
                      <a:pt x="473299" y="33481"/>
                    </a:lnTo>
                    <a:lnTo>
                      <a:pt x="472414" y="33481"/>
                    </a:lnTo>
                    <a:lnTo>
                      <a:pt x="470497" y="32890"/>
                    </a:lnTo>
                    <a:lnTo>
                      <a:pt x="466368" y="34808"/>
                    </a:lnTo>
                    <a:lnTo>
                      <a:pt x="462827" y="34808"/>
                    </a:lnTo>
                    <a:lnTo>
                      <a:pt x="461353" y="32743"/>
                    </a:lnTo>
                    <a:lnTo>
                      <a:pt x="460320" y="32006"/>
                    </a:lnTo>
                    <a:lnTo>
                      <a:pt x="457961" y="29498"/>
                    </a:lnTo>
                    <a:lnTo>
                      <a:pt x="457370" y="29498"/>
                    </a:lnTo>
                    <a:lnTo>
                      <a:pt x="456928" y="29793"/>
                    </a:lnTo>
                    <a:lnTo>
                      <a:pt x="456485" y="30383"/>
                    </a:lnTo>
                    <a:lnTo>
                      <a:pt x="457370" y="32743"/>
                    </a:lnTo>
                    <a:lnTo>
                      <a:pt x="457813" y="36430"/>
                    </a:lnTo>
                    <a:close/>
                    <a:moveTo>
                      <a:pt x="924770" y="835833"/>
                    </a:moveTo>
                    <a:lnTo>
                      <a:pt x="924033" y="835243"/>
                    </a:lnTo>
                    <a:lnTo>
                      <a:pt x="921673" y="834358"/>
                    </a:lnTo>
                    <a:lnTo>
                      <a:pt x="917101" y="828753"/>
                    </a:lnTo>
                    <a:lnTo>
                      <a:pt x="915331" y="827721"/>
                    </a:lnTo>
                    <a:lnTo>
                      <a:pt x="912823" y="830966"/>
                    </a:lnTo>
                    <a:lnTo>
                      <a:pt x="910906" y="832146"/>
                    </a:lnTo>
                    <a:lnTo>
                      <a:pt x="912086" y="833326"/>
                    </a:lnTo>
                    <a:lnTo>
                      <a:pt x="913708" y="833326"/>
                    </a:lnTo>
                    <a:lnTo>
                      <a:pt x="914445" y="835243"/>
                    </a:lnTo>
                    <a:lnTo>
                      <a:pt x="914003" y="836571"/>
                    </a:lnTo>
                    <a:lnTo>
                      <a:pt x="917543" y="841438"/>
                    </a:lnTo>
                    <a:lnTo>
                      <a:pt x="918133" y="842765"/>
                    </a:lnTo>
                    <a:lnTo>
                      <a:pt x="918871" y="843650"/>
                    </a:lnTo>
                    <a:lnTo>
                      <a:pt x="919756" y="844240"/>
                    </a:lnTo>
                    <a:lnTo>
                      <a:pt x="922558" y="843355"/>
                    </a:lnTo>
                    <a:lnTo>
                      <a:pt x="924918" y="841438"/>
                    </a:lnTo>
                    <a:lnTo>
                      <a:pt x="925360" y="841438"/>
                    </a:lnTo>
                    <a:lnTo>
                      <a:pt x="925655" y="840553"/>
                    </a:lnTo>
                    <a:lnTo>
                      <a:pt x="923737" y="839225"/>
                    </a:lnTo>
                    <a:lnTo>
                      <a:pt x="924770" y="838193"/>
                    </a:lnTo>
                    <a:lnTo>
                      <a:pt x="924770" y="835685"/>
                    </a:lnTo>
                    <a:close/>
                    <a:moveTo>
                      <a:pt x="1201907" y="1317097"/>
                    </a:moveTo>
                    <a:lnTo>
                      <a:pt x="1200284" y="1324177"/>
                    </a:lnTo>
                    <a:lnTo>
                      <a:pt x="1200579" y="1325799"/>
                    </a:lnTo>
                    <a:lnTo>
                      <a:pt x="1201464" y="1324324"/>
                    </a:lnTo>
                    <a:lnTo>
                      <a:pt x="1203234" y="1319457"/>
                    </a:lnTo>
                    <a:lnTo>
                      <a:pt x="1203529" y="1315770"/>
                    </a:lnTo>
                    <a:lnTo>
                      <a:pt x="1201907" y="1316949"/>
                    </a:lnTo>
                    <a:close/>
                    <a:moveTo>
                      <a:pt x="607811" y="96754"/>
                    </a:moveTo>
                    <a:lnTo>
                      <a:pt x="607222" y="97197"/>
                    </a:lnTo>
                    <a:lnTo>
                      <a:pt x="606926" y="97934"/>
                    </a:lnTo>
                    <a:lnTo>
                      <a:pt x="606926" y="98819"/>
                    </a:lnTo>
                    <a:lnTo>
                      <a:pt x="609287" y="99262"/>
                    </a:lnTo>
                    <a:lnTo>
                      <a:pt x="609876" y="98967"/>
                    </a:lnTo>
                    <a:lnTo>
                      <a:pt x="610909" y="98082"/>
                    </a:lnTo>
                    <a:lnTo>
                      <a:pt x="610466" y="95869"/>
                    </a:lnTo>
                    <a:lnTo>
                      <a:pt x="609434" y="94689"/>
                    </a:lnTo>
                    <a:lnTo>
                      <a:pt x="607959" y="96607"/>
                    </a:lnTo>
                    <a:close/>
                    <a:moveTo>
                      <a:pt x="1062969" y="491293"/>
                    </a:moveTo>
                    <a:lnTo>
                      <a:pt x="1059872" y="485836"/>
                    </a:lnTo>
                    <a:lnTo>
                      <a:pt x="1059135" y="481559"/>
                    </a:lnTo>
                    <a:lnTo>
                      <a:pt x="1057955" y="477872"/>
                    </a:lnTo>
                    <a:lnTo>
                      <a:pt x="1053088" y="467695"/>
                    </a:lnTo>
                    <a:lnTo>
                      <a:pt x="1051022" y="461795"/>
                    </a:lnTo>
                    <a:lnTo>
                      <a:pt x="1052203" y="455896"/>
                    </a:lnTo>
                    <a:lnTo>
                      <a:pt x="1050138" y="437017"/>
                    </a:lnTo>
                    <a:lnTo>
                      <a:pt x="1052203" y="427577"/>
                    </a:lnTo>
                    <a:lnTo>
                      <a:pt x="1051170" y="426397"/>
                    </a:lnTo>
                    <a:lnTo>
                      <a:pt x="1048663" y="424922"/>
                    </a:lnTo>
                    <a:lnTo>
                      <a:pt x="1047483" y="423448"/>
                    </a:lnTo>
                    <a:lnTo>
                      <a:pt x="1045861" y="419908"/>
                    </a:lnTo>
                    <a:lnTo>
                      <a:pt x="1045861" y="412828"/>
                    </a:lnTo>
                    <a:lnTo>
                      <a:pt x="1042469" y="408403"/>
                    </a:lnTo>
                    <a:lnTo>
                      <a:pt x="1038928" y="406338"/>
                    </a:lnTo>
                    <a:lnTo>
                      <a:pt x="1036569" y="402799"/>
                    </a:lnTo>
                    <a:lnTo>
                      <a:pt x="1034946" y="399849"/>
                    </a:lnTo>
                    <a:lnTo>
                      <a:pt x="1034651" y="398226"/>
                    </a:lnTo>
                    <a:lnTo>
                      <a:pt x="1033619" y="395424"/>
                    </a:lnTo>
                    <a:lnTo>
                      <a:pt x="1030964" y="393507"/>
                    </a:lnTo>
                    <a:lnTo>
                      <a:pt x="1029046" y="392622"/>
                    </a:lnTo>
                    <a:lnTo>
                      <a:pt x="1025064" y="389820"/>
                    </a:lnTo>
                    <a:lnTo>
                      <a:pt x="1023147" y="387017"/>
                    </a:lnTo>
                    <a:lnTo>
                      <a:pt x="1019165" y="378905"/>
                    </a:lnTo>
                    <a:lnTo>
                      <a:pt x="1017247" y="376693"/>
                    </a:lnTo>
                    <a:lnTo>
                      <a:pt x="1013560" y="374333"/>
                    </a:lnTo>
                    <a:lnTo>
                      <a:pt x="1010610" y="374333"/>
                    </a:lnTo>
                    <a:lnTo>
                      <a:pt x="1008692" y="373595"/>
                    </a:lnTo>
                    <a:lnTo>
                      <a:pt x="1001761" y="368433"/>
                    </a:lnTo>
                    <a:lnTo>
                      <a:pt x="999548" y="367253"/>
                    </a:lnTo>
                    <a:lnTo>
                      <a:pt x="997778" y="364893"/>
                    </a:lnTo>
                    <a:lnTo>
                      <a:pt x="995124" y="362239"/>
                    </a:lnTo>
                    <a:lnTo>
                      <a:pt x="993649" y="360321"/>
                    </a:lnTo>
                    <a:lnTo>
                      <a:pt x="991289" y="358256"/>
                    </a:lnTo>
                    <a:lnTo>
                      <a:pt x="989666" y="350587"/>
                    </a:lnTo>
                    <a:lnTo>
                      <a:pt x="989666" y="343065"/>
                    </a:lnTo>
                    <a:lnTo>
                      <a:pt x="989224" y="334068"/>
                    </a:lnTo>
                    <a:lnTo>
                      <a:pt x="986864" y="329790"/>
                    </a:lnTo>
                    <a:lnTo>
                      <a:pt x="985536" y="328463"/>
                    </a:lnTo>
                    <a:lnTo>
                      <a:pt x="984062" y="328906"/>
                    </a:lnTo>
                    <a:lnTo>
                      <a:pt x="984062" y="331708"/>
                    </a:lnTo>
                    <a:lnTo>
                      <a:pt x="984357" y="333625"/>
                    </a:lnTo>
                    <a:lnTo>
                      <a:pt x="983324" y="333625"/>
                    </a:lnTo>
                    <a:lnTo>
                      <a:pt x="979785" y="331265"/>
                    </a:lnTo>
                    <a:lnTo>
                      <a:pt x="975359" y="328611"/>
                    </a:lnTo>
                    <a:lnTo>
                      <a:pt x="973000" y="325661"/>
                    </a:lnTo>
                    <a:lnTo>
                      <a:pt x="971230" y="322858"/>
                    </a:lnTo>
                    <a:lnTo>
                      <a:pt x="969755" y="322858"/>
                    </a:lnTo>
                    <a:lnTo>
                      <a:pt x="968723" y="323448"/>
                    </a:lnTo>
                    <a:lnTo>
                      <a:pt x="967690" y="326841"/>
                    </a:lnTo>
                    <a:lnTo>
                      <a:pt x="969313" y="332740"/>
                    </a:lnTo>
                    <a:lnTo>
                      <a:pt x="968428" y="333478"/>
                    </a:lnTo>
                    <a:lnTo>
                      <a:pt x="966953" y="332150"/>
                    </a:lnTo>
                    <a:lnTo>
                      <a:pt x="964445" y="329053"/>
                    </a:lnTo>
                    <a:lnTo>
                      <a:pt x="963118" y="330086"/>
                    </a:lnTo>
                    <a:lnTo>
                      <a:pt x="961348" y="330528"/>
                    </a:lnTo>
                    <a:lnTo>
                      <a:pt x="959873" y="327431"/>
                    </a:lnTo>
                    <a:lnTo>
                      <a:pt x="958546" y="325513"/>
                    </a:lnTo>
                    <a:lnTo>
                      <a:pt x="956629" y="319171"/>
                    </a:lnTo>
                    <a:lnTo>
                      <a:pt x="955005" y="312092"/>
                    </a:lnTo>
                    <a:lnTo>
                      <a:pt x="955005" y="307077"/>
                    </a:lnTo>
                    <a:lnTo>
                      <a:pt x="951613" y="304275"/>
                    </a:lnTo>
                    <a:lnTo>
                      <a:pt x="950287" y="299407"/>
                    </a:lnTo>
                    <a:lnTo>
                      <a:pt x="949254" y="298080"/>
                    </a:lnTo>
                    <a:lnTo>
                      <a:pt x="948369" y="294687"/>
                    </a:lnTo>
                    <a:lnTo>
                      <a:pt x="944534" y="290263"/>
                    </a:lnTo>
                    <a:lnTo>
                      <a:pt x="940699" y="287166"/>
                    </a:lnTo>
                    <a:lnTo>
                      <a:pt x="937455" y="284216"/>
                    </a:lnTo>
                    <a:lnTo>
                      <a:pt x="934652" y="279938"/>
                    </a:lnTo>
                    <a:lnTo>
                      <a:pt x="935832" y="276841"/>
                    </a:lnTo>
                    <a:lnTo>
                      <a:pt x="937749" y="277431"/>
                    </a:lnTo>
                    <a:lnTo>
                      <a:pt x="939814" y="277136"/>
                    </a:lnTo>
                    <a:lnTo>
                      <a:pt x="938192" y="274039"/>
                    </a:lnTo>
                    <a:lnTo>
                      <a:pt x="936569" y="271974"/>
                    </a:lnTo>
                    <a:lnTo>
                      <a:pt x="932440" y="268139"/>
                    </a:lnTo>
                    <a:lnTo>
                      <a:pt x="930522" y="267107"/>
                    </a:lnTo>
                    <a:lnTo>
                      <a:pt x="926393" y="266517"/>
                    </a:lnTo>
                    <a:lnTo>
                      <a:pt x="921820" y="262977"/>
                    </a:lnTo>
                    <a:lnTo>
                      <a:pt x="919018" y="261502"/>
                    </a:lnTo>
                    <a:lnTo>
                      <a:pt x="916953" y="261207"/>
                    </a:lnTo>
                    <a:lnTo>
                      <a:pt x="914593" y="260617"/>
                    </a:lnTo>
                    <a:lnTo>
                      <a:pt x="912971" y="258552"/>
                    </a:lnTo>
                    <a:lnTo>
                      <a:pt x="910021" y="257815"/>
                    </a:lnTo>
                    <a:lnTo>
                      <a:pt x="905892" y="253833"/>
                    </a:lnTo>
                    <a:lnTo>
                      <a:pt x="903826" y="249850"/>
                    </a:lnTo>
                    <a:lnTo>
                      <a:pt x="902794" y="248375"/>
                    </a:lnTo>
                    <a:lnTo>
                      <a:pt x="901467" y="247195"/>
                    </a:lnTo>
                    <a:lnTo>
                      <a:pt x="899402" y="247933"/>
                    </a:lnTo>
                    <a:lnTo>
                      <a:pt x="897780" y="248228"/>
                    </a:lnTo>
                    <a:lnTo>
                      <a:pt x="894092" y="247638"/>
                    </a:lnTo>
                    <a:lnTo>
                      <a:pt x="892912" y="246016"/>
                    </a:lnTo>
                    <a:lnTo>
                      <a:pt x="890552" y="243951"/>
                    </a:lnTo>
                    <a:lnTo>
                      <a:pt x="885980" y="243361"/>
                    </a:lnTo>
                    <a:lnTo>
                      <a:pt x="882440" y="242033"/>
                    </a:lnTo>
                    <a:lnTo>
                      <a:pt x="879638" y="240706"/>
                    </a:lnTo>
                    <a:lnTo>
                      <a:pt x="876835" y="239083"/>
                    </a:lnTo>
                    <a:lnTo>
                      <a:pt x="874328" y="236281"/>
                    </a:lnTo>
                    <a:lnTo>
                      <a:pt x="872115" y="232594"/>
                    </a:lnTo>
                    <a:lnTo>
                      <a:pt x="872558" y="227874"/>
                    </a:lnTo>
                    <a:lnTo>
                      <a:pt x="873148" y="224777"/>
                    </a:lnTo>
                    <a:lnTo>
                      <a:pt x="870198" y="223597"/>
                    </a:lnTo>
                    <a:lnTo>
                      <a:pt x="865184" y="217255"/>
                    </a:lnTo>
                    <a:lnTo>
                      <a:pt x="864889" y="214600"/>
                    </a:lnTo>
                    <a:lnTo>
                      <a:pt x="866216" y="209290"/>
                    </a:lnTo>
                    <a:lnTo>
                      <a:pt x="867543" y="200146"/>
                    </a:lnTo>
                    <a:lnTo>
                      <a:pt x="865626" y="193361"/>
                    </a:lnTo>
                    <a:lnTo>
                      <a:pt x="861792" y="185102"/>
                    </a:lnTo>
                    <a:lnTo>
                      <a:pt x="862086" y="180824"/>
                    </a:lnTo>
                    <a:lnTo>
                      <a:pt x="860169" y="180824"/>
                    </a:lnTo>
                    <a:lnTo>
                      <a:pt x="857957" y="179939"/>
                    </a:lnTo>
                    <a:lnTo>
                      <a:pt x="854859" y="175810"/>
                    </a:lnTo>
                    <a:lnTo>
                      <a:pt x="852500" y="173155"/>
                    </a:lnTo>
                    <a:lnTo>
                      <a:pt x="850877" y="170648"/>
                    </a:lnTo>
                    <a:lnTo>
                      <a:pt x="849254" y="167255"/>
                    </a:lnTo>
                    <a:lnTo>
                      <a:pt x="849550" y="164600"/>
                    </a:lnTo>
                    <a:lnTo>
                      <a:pt x="849992" y="162830"/>
                    </a:lnTo>
                    <a:lnTo>
                      <a:pt x="849992" y="157963"/>
                    </a:lnTo>
                    <a:lnTo>
                      <a:pt x="847928" y="153243"/>
                    </a:lnTo>
                    <a:lnTo>
                      <a:pt x="847189" y="148524"/>
                    </a:lnTo>
                    <a:lnTo>
                      <a:pt x="845125" y="142477"/>
                    </a:lnTo>
                    <a:lnTo>
                      <a:pt x="845715" y="138494"/>
                    </a:lnTo>
                    <a:lnTo>
                      <a:pt x="845273" y="135249"/>
                    </a:lnTo>
                    <a:lnTo>
                      <a:pt x="844682" y="132447"/>
                    </a:lnTo>
                    <a:lnTo>
                      <a:pt x="845273" y="130677"/>
                    </a:lnTo>
                    <a:lnTo>
                      <a:pt x="845567" y="128317"/>
                    </a:lnTo>
                    <a:lnTo>
                      <a:pt x="842765" y="125958"/>
                    </a:lnTo>
                    <a:lnTo>
                      <a:pt x="839815" y="124188"/>
                    </a:lnTo>
                    <a:lnTo>
                      <a:pt x="835981" y="121090"/>
                    </a:lnTo>
                    <a:lnTo>
                      <a:pt x="829048" y="116223"/>
                    </a:lnTo>
                    <a:lnTo>
                      <a:pt x="827426" y="112536"/>
                    </a:lnTo>
                    <a:lnTo>
                      <a:pt x="824476" y="109291"/>
                    </a:lnTo>
                    <a:lnTo>
                      <a:pt x="820493" y="110618"/>
                    </a:lnTo>
                    <a:lnTo>
                      <a:pt x="817544" y="111209"/>
                    </a:lnTo>
                    <a:lnTo>
                      <a:pt x="814889" y="113716"/>
                    </a:lnTo>
                    <a:lnTo>
                      <a:pt x="811055" y="115486"/>
                    </a:lnTo>
                    <a:lnTo>
                      <a:pt x="807367" y="113863"/>
                    </a:lnTo>
                    <a:lnTo>
                      <a:pt x="805598" y="112536"/>
                    </a:lnTo>
                    <a:lnTo>
                      <a:pt x="804270" y="107669"/>
                    </a:lnTo>
                    <a:lnTo>
                      <a:pt x="802648" y="102359"/>
                    </a:lnTo>
                    <a:lnTo>
                      <a:pt x="801172" y="99704"/>
                    </a:lnTo>
                    <a:lnTo>
                      <a:pt x="800140" y="96459"/>
                    </a:lnTo>
                    <a:lnTo>
                      <a:pt x="801172" y="88642"/>
                    </a:lnTo>
                    <a:lnTo>
                      <a:pt x="799698" y="84955"/>
                    </a:lnTo>
                    <a:lnTo>
                      <a:pt x="799255" y="79498"/>
                    </a:lnTo>
                    <a:lnTo>
                      <a:pt x="797780" y="73156"/>
                    </a:lnTo>
                    <a:lnTo>
                      <a:pt x="796158" y="70058"/>
                    </a:lnTo>
                    <a:lnTo>
                      <a:pt x="796158" y="67551"/>
                    </a:lnTo>
                    <a:lnTo>
                      <a:pt x="793356" y="63864"/>
                    </a:lnTo>
                    <a:lnTo>
                      <a:pt x="792471" y="61209"/>
                    </a:lnTo>
                    <a:lnTo>
                      <a:pt x="790849" y="60176"/>
                    </a:lnTo>
                    <a:lnTo>
                      <a:pt x="788783" y="58701"/>
                    </a:lnTo>
                    <a:lnTo>
                      <a:pt x="788488" y="56637"/>
                    </a:lnTo>
                    <a:lnTo>
                      <a:pt x="788488" y="55162"/>
                    </a:lnTo>
                    <a:lnTo>
                      <a:pt x="789964" y="52654"/>
                    </a:lnTo>
                    <a:lnTo>
                      <a:pt x="790701" y="49410"/>
                    </a:lnTo>
                    <a:lnTo>
                      <a:pt x="787751" y="48672"/>
                    </a:lnTo>
                    <a:lnTo>
                      <a:pt x="785686" y="48672"/>
                    </a:lnTo>
                    <a:lnTo>
                      <a:pt x="784211" y="47492"/>
                    </a:lnTo>
                    <a:lnTo>
                      <a:pt x="782589" y="45870"/>
                    </a:lnTo>
                    <a:lnTo>
                      <a:pt x="781998" y="40855"/>
                    </a:lnTo>
                    <a:lnTo>
                      <a:pt x="781998" y="35545"/>
                    </a:lnTo>
                    <a:lnTo>
                      <a:pt x="781703" y="32301"/>
                    </a:lnTo>
                    <a:lnTo>
                      <a:pt x="780818" y="29793"/>
                    </a:lnTo>
                    <a:lnTo>
                      <a:pt x="780229" y="27138"/>
                    </a:lnTo>
                    <a:lnTo>
                      <a:pt x="778754" y="24336"/>
                    </a:lnTo>
                    <a:lnTo>
                      <a:pt x="774329" y="20796"/>
                    </a:lnTo>
                    <a:lnTo>
                      <a:pt x="774624" y="19321"/>
                    </a:lnTo>
                    <a:lnTo>
                      <a:pt x="775656" y="17404"/>
                    </a:lnTo>
                    <a:lnTo>
                      <a:pt x="774034" y="16372"/>
                    </a:lnTo>
                    <a:lnTo>
                      <a:pt x="771674" y="16372"/>
                    </a:lnTo>
                    <a:lnTo>
                      <a:pt x="770347" y="18879"/>
                    </a:lnTo>
                    <a:lnTo>
                      <a:pt x="768282" y="21091"/>
                    </a:lnTo>
                    <a:lnTo>
                      <a:pt x="764153" y="22714"/>
                    </a:lnTo>
                    <a:lnTo>
                      <a:pt x="763414" y="31268"/>
                    </a:lnTo>
                    <a:lnTo>
                      <a:pt x="760907" y="40708"/>
                    </a:lnTo>
                    <a:lnTo>
                      <a:pt x="758548" y="47640"/>
                    </a:lnTo>
                    <a:lnTo>
                      <a:pt x="758990" y="49704"/>
                    </a:lnTo>
                    <a:lnTo>
                      <a:pt x="758990" y="51769"/>
                    </a:lnTo>
                    <a:lnTo>
                      <a:pt x="757515" y="50884"/>
                    </a:lnTo>
                    <a:lnTo>
                      <a:pt x="756335" y="49704"/>
                    </a:lnTo>
                    <a:lnTo>
                      <a:pt x="754713" y="52507"/>
                    </a:lnTo>
                    <a:lnTo>
                      <a:pt x="751615" y="59587"/>
                    </a:lnTo>
                    <a:lnTo>
                      <a:pt x="751320" y="63274"/>
                    </a:lnTo>
                    <a:lnTo>
                      <a:pt x="753091" y="64306"/>
                    </a:lnTo>
                    <a:lnTo>
                      <a:pt x="754270" y="65339"/>
                    </a:lnTo>
                    <a:lnTo>
                      <a:pt x="755746" y="65634"/>
                    </a:lnTo>
                    <a:lnTo>
                      <a:pt x="756483" y="66518"/>
                    </a:lnTo>
                    <a:lnTo>
                      <a:pt x="756925" y="68289"/>
                    </a:lnTo>
                    <a:lnTo>
                      <a:pt x="757957" y="69763"/>
                    </a:lnTo>
                    <a:lnTo>
                      <a:pt x="757663" y="71386"/>
                    </a:lnTo>
                    <a:lnTo>
                      <a:pt x="756483" y="70796"/>
                    </a:lnTo>
                    <a:lnTo>
                      <a:pt x="753976" y="70796"/>
                    </a:lnTo>
                    <a:lnTo>
                      <a:pt x="752796" y="72271"/>
                    </a:lnTo>
                    <a:lnTo>
                      <a:pt x="749698" y="75221"/>
                    </a:lnTo>
                    <a:lnTo>
                      <a:pt x="750583" y="83628"/>
                    </a:lnTo>
                    <a:lnTo>
                      <a:pt x="749108" y="88052"/>
                    </a:lnTo>
                    <a:lnTo>
                      <a:pt x="747633" y="91445"/>
                    </a:lnTo>
                    <a:lnTo>
                      <a:pt x="746011" y="97934"/>
                    </a:lnTo>
                    <a:lnTo>
                      <a:pt x="746011" y="101326"/>
                    </a:lnTo>
                    <a:lnTo>
                      <a:pt x="747633" y="103686"/>
                    </a:lnTo>
                    <a:lnTo>
                      <a:pt x="749108" y="107226"/>
                    </a:lnTo>
                    <a:lnTo>
                      <a:pt x="748223" y="112093"/>
                    </a:lnTo>
                    <a:lnTo>
                      <a:pt x="747338" y="115633"/>
                    </a:lnTo>
                    <a:lnTo>
                      <a:pt x="749404" y="125810"/>
                    </a:lnTo>
                    <a:lnTo>
                      <a:pt x="749993" y="131267"/>
                    </a:lnTo>
                    <a:lnTo>
                      <a:pt x="748813" y="134955"/>
                    </a:lnTo>
                    <a:lnTo>
                      <a:pt x="745421" y="145869"/>
                    </a:lnTo>
                    <a:lnTo>
                      <a:pt x="743946" y="153834"/>
                    </a:lnTo>
                    <a:lnTo>
                      <a:pt x="744388" y="158258"/>
                    </a:lnTo>
                    <a:lnTo>
                      <a:pt x="742914" y="162240"/>
                    </a:lnTo>
                    <a:lnTo>
                      <a:pt x="741291" y="168730"/>
                    </a:lnTo>
                    <a:lnTo>
                      <a:pt x="739373" y="173597"/>
                    </a:lnTo>
                    <a:lnTo>
                      <a:pt x="732737" y="183479"/>
                    </a:lnTo>
                    <a:lnTo>
                      <a:pt x="731409" y="188199"/>
                    </a:lnTo>
                    <a:lnTo>
                      <a:pt x="729196" y="194099"/>
                    </a:lnTo>
                    <a:lnTo>
                      <a:pt x="724477" y="197491"/>
                    </a:lnTo>
                    <a:lnTo>
                      <a:pt x="720937" y="199703"/>
                    </a:lnTo>
                    <a:lnTo>
                      <a:pt x="713120" y="201916"/>
                    </a:lnTo>
                    <a:lnTo>
                      <a:pt x="708548" y="201916"/>
                    </a:lnTo>
                    <a:lnTo>
                      <a:pt x="706188" y="200588"/>
                    </a:lnTo>
                    <a:lnTo>
                      <a:pt x="704861" y="199408"/>
                    </a:lnTo>
                    <a:lnTo>
                      <a:pt x="699551" y="197491"/>
                    </a:lnTo>
                    <a:lnTo>
                      <a:pt x="693062" y="193214"/>
                    </a:lnTo>
                    <a:lnTo>
                      <a:pt x="688047" y="191886"/>
                    </a:lnTo>
                    <a:lnTo>
                      <a:pt x="685540" y="187609"/>
                    </a:lnTo>
                    <a:lnTo>
                      <a:pt x="685244" y="185839"/>
                    </a:lnTo>
                    <a:lnTo>
                      <a:pt x="684359" y="183479"/>
                    </a:lnTo>
                    <a:lnTo>
                      <a:pt x="681705" y="180382"/>
                    </a:lnTo>
                    <a:lnTo>
                      <a:pt x="676690" y="179349"/>
                    </a:lnTo>
                    <a:lnTo>
                      <a:pt x="671675" y="177137"/>
                    </a:lnTo>
                    <a:lnTo>
                      <a:pt x="668578" y="177432"/>
                    </a:lnTo>
                    <a:lnTo>
                      <a:pt x="661794" y="175515"/>
                    </a:lnTo>
                    <a:lnTo>
                      <a:pt x="657221" y="172860"/>
                    </a:lnTo>
                    <a:lnTo>
                      <a:pt x="653091" y="169172"/>
                    </a:lnTo>
                    <a:lnTo>
                      <a:pt x="647634" y="162683"/>
                    </a:lnTo>
                    <a:lnTo>
                      <a:pt x="643062" y="160913"/>
                    </a:lnTo>
                    <a:lnTo>
                      <a:pt x="637162" y="158258"/>
                    </a:lnTo>
                    <a:lnTo>
                      <a:pt x="633770" y="156046"/>
                    </a:lnTo>
                    <a:lnTo>
                      <a:pt x="631705" y="155013"/>
                    </a:lnTo>
                    <a:lnTo>
                      <a:pt x="629345" y="153391"/>
                    </a:lnTo>
                    <a:lnTo>
                      <a:pt x="627280" y="153834"/>
                    </a:lnTo>
                    <a:lnTo>
                      <a:pt x="623741" y="153834"/>
                    </a:lnTo>
                    <a:lnTo>
                      <a:pt x="621528" y="152359"/>
                    </a:lnTo>
                    <a:lnTo>
                      <a:pt x="621234" y="151179"/>
                    </a:lnTo>
                    <a:lnTo>
                      <a:pt x="621528" y="150146"/>
                    </a:lnTo>
                    <a:lnTo>
                      <a:pt x="621528" y="148376"/>
                    </a:lnTo>
                    <a:lnTo>
                      <a:pt x="620791" y="148081"/>
                    </a:lnTo>
                    <a:lnTo>
                      <a:pt x="620053" y="148081"/>
                    </a:lnTo>
                    <a:lnTo>
                      <a:pt x="619463" y="148524"/>
                    </a:lnTo>
                    <a:lnTo>
                      <a:pt x="618578" y="148819"/>
                    </a:lnTo>
                    <a:lnTo>
                      <a:pt x="615334" y="147491"/>
                    </a:lnTo>
                    <a:lnTo>
                      <a:pt x="610909" y="145279"/>
                    </a:lnTo>
                    <a:lnTo>
                      <a:pt x="610024" y="143214"/>
                    </a:lnTo>
                    <a:lnTo>
                      <a:pt x="608549" y="140707"/>
                    </a:lnTo>
                    <a:lnTo>
                      <a:pt x="602354" y="137167"/>
                    </a:lnTo>
                    <a:lnTo>
                      <a:pt x="598815" y="134217"/>
                    </a:lnTo>
                    <a:lnTo>
                      <a:pt x="590997" y="129940"/>
                    </a:lnTo>
                    <a:lnTo>
                      <a:pt x="588933" y="127875"/>
                    </a:lnTo>
                    <a:lnTo>
                      <a:pt x="588342" y="126105"/>
                    </a:lnTo>
                    <a:lnTo>
                      <a:pt x="587753" y="123450"/>
                    </a:lnTo>
                    <a:lnTo>
                      <a:pt x="589523" y="120795"/>
                    </a:lnTo>
                    <a:lnTo>
                      <a:pt x="591292" y="118878"/>
                    </a:lnTo>
                    <a:lnTo>
                      <a:pt x="596602" y="110913"/>
                    </a:lnTo>
                    <a:lnTo>
                      <a:pt x="598225" y="109586"/>
                    </a:lnTo>
                    <a:lnTo>
                      <a:pt x="600289" y="107374"/>
                    </a:lnTo>
                    <a:lnTo>
                      <a:pt x="602207" y="101621"/>
                    </a:lnTo>
                    <a:lnTo>
                      <a:pt x="603092" y="98377"/>
                    </a:lnTo>
                    <a:lnTo>
                      <a:pt x="601469" y="93362"/>
                    </a:lnTo>
                    <a:lnTo>
                      <a:pt x="601469" y="84955"/>
                    </a:lnTo>
                    <a:lnTo>
                      <a:pt x="607664" y="81710"/>
                    </a:lnTo>
                    <a:lnTo>
                      <a:pt x="609434" y="81268"/>
                    </a:lnTo>
                    <a:lnTo>
                      <a:pt x="611057" y="80530"/>
                    </a:lnTo>
                    <a:lnTo>
                      <a:pt x="612826" y="81563"/>
                    </a:lnTo>
                    <a:lnTo>
                      <a:pt x="614006" y="83185"/>
                    </a:lnTo>
                    <a:lnTo>
                      <a:pt x="615334" y="82890"/>
                    </a:lnTo>
                    <a:lnTo>
                      <a:pt x="618873" y="76990"/>
                    </a:lnTo>
                    <a:lnTo>
                      <a:pt x="618284" y="74631"/>
                    </a:lnTo>
                    <a:lnTo>
                      <a:pt x="616808" y="72566"/>
                    </a:lnTo>
                    <a:lnTo>
                      <a:pt x="617251" y="71238"/>
                    </a:lnTo>
                    <a:lnTo>
                      <a:pt x="628018" y="59734"/>
                    </a:lnTo>
                    <a:lnTo>
                      <a:pt x="626691" y="56932"/>
                    </a:lnTo>
                    <a:lnTo>
                      <a:pt x="625068" y="56342"/>
                    </a:lnTo>
                    <a:lnTo>
                      <a:pt x="621971" y="56342"/>
                    </a:lnTo>
                    <a:lnTo>
                      <a:pt x="619168" y="54129"/>
                    </a:lnTo>
                    <a:lnTo>
                      <a:pt x="617399" y="49557"/>
                    </a:lnTo>
                    <a:lnTo>
                      <a:pt x="614891" y="49557"/>
                    </a:lnTo>
                    <a:lnTo>
                      <a:pt x="610318" y="54129"/>
                    </a:lnTo>
                    <a:lnTo>
                      <a:pt x="609729" y="55162"/>
                    </a:lnTo>
                    <a:lnTo>
                      <a:pt x="610761" y="55752"/>
                    </a:lnTo>
                    <a:lnTo>
                      <a:pt x="611646" y="58701"/>
                    </a:lnTo>
                    <a:lnTo>
                      <a:pt x="609876" y="62094"/>
                    </a:lnTo>
                    <a:lnTo>
                      <a:pt x="608107" y="62094"/>
                    </a:lnTo>
                    <a:lnTo>
                      <a:pt x="605157" y="61799"/>
                    </a:lnTo>
                    <a:lnTo>
                      <a:pt x="603829" y="59439"/>
                    </a:lnTo>
                    <a:lnTo>
                      <a:pt x="603239" y="55752"/>
                    </a:lnTo>
                    <a:lnTo>
                      <a:pt x="601322" y="54719"/>
                    </a:lnTo>
                    <a:lnTo>
                      <a:pt x="599257" y="55457"/>
                    </a:lnTo>
                    <a:lnTo>
                      <a:pt x="597487" y="56784"/>
                    </a:lnTo>
                    <a:lnTo>
                      <a:pt x="596308" y="57227"/>
                    </a:lnTo>
                    <a:lnTo>
                      <a:pt x="595275" y="56342"/>
                    </a:lnTo>
                    <a:lnTo>
                      <a:pt x="595275" y="54867"/>
                    </a:lnTo>
                    <a:lnTo>
                      <a:pt x="597930" y="52359"/>
                    </a:lnTo>
                    <a:lnTo>
                      <a:pt x="600142" y="50737"/>
                    </a:lnTo>
                    <a:lnTo>
                      <a:pt x="600142" y="50147"/>
                    </a:lnTo>
                    <a:lnTo>
                      <a:pt x="598667" y="49704"/>
                    </a:lnTo>
                    <a:lnTo>
                      <a:pt x="598962" y="48525"/>
                    </a:lnTo>
                    <a:lnTo>
                      <a:pt x="601026" y="46460"/>
                    </a:lnTo>
                    <a:lnTo>
                      <a:pt x="599995" y="46460"/>
                    </a:lnTo>
                    <a:lnTo>
                      <a:pt x="597487" y="48672"/>
                    </a:lnTo>
                    <a:lnTo>
                      <a:pt x="594832" y="50000"/>
                    </a:lnTo>
                    <a:lnTo>
                      <a:pt x="591292" y="52802"/>
                    </a:lnTo>
                    <a:lnTo>
                      <a:pt x="586131" y="54572"/>
                    </a:lnTo>
                    <a:lnTo>
                      <a:pt x="582590" y="57079"/>
                    </a:lnTo>
                    <a:lnTo>
                      <a:pt x="577723" y="56342"/>
                    </a:lnTo>
                    <a:lnTo>
                      <a:pt x="573151" y="53982"/>
                    </a:lnTo>
                    <a:lnTo>
                      <a:pt x="572119" y="52654"/>
                    </a:lnTo>
                    <a:lnTo>
                      <a:pt x="569906" y="50737"/>
                    </a:lnTo>
                    <a:lnTo>
                      <a:pt x="564892" y="52802"/>
                    </a:lnTo>
                    <a:lnTo>
                      <a:pt x="561794" y="52802"/>
                    </a:lnTo>
                    <a:lnTo>
                      <a:pt x="560024" y="51917"/>
                    </a:lnTo>
                    <a:lnTo>
                      <a:pt x="557074" y="51475"/>
                    </a:lnTo>
                    <a:lnTo>
                      <a:pt x="554567" y="49704"/>
                    </a:lnTo>
                    <a:lnTo>
                      <a:pt x="548373" y="46902"/>
                    </a:lnTo>
                    <a:lnTo>
                      <a:pt x="541883" y="46312"/>
                    </a:lnTo>
                    <a:lnTo>
                      <a:pt x="538786" y="46312"/>
                    </a:lnTo>
                    <a:lnTo>
                      <a:pt x="536426" y="44985"/>
                    </a:lnTo>
                    <a:lnTo>
                      <a:pt x="534213" y="44100"/>
                    </a:lnTo>
                    <a:lnTo>
                      <a:pt x="529789" y="43510"/>
                    </a:lnTo>
                    <a:lnTo>
                      <a:pt x="527871" y="41298"/>
                    </a:lnTo>
                    <a:lnTo>
                      <a:pt x="525511" y="36873"/>
                    </a:lnTo>
                    <a:lnTo>
                      <a:pt x="523889" y="35693"/>
                    </a:lnTo>
                    <a:lnTo>
                      <a:pt x="521234" y="35250"/>
                    </a:lnTo>
                    <a:lnTo>
                      <a:pt x="518432" y="37315"/>
                    </a:lnTo>
                    <a:lnTo>
                      <a:pt x="516809" y="38348"/>
                    </a:lnTo>
                    <a:lnTo>
                      <a:pt x="513564" y="34661"/>
                    </a:lnTo>
                    <a:lnTo>
                      <a:pt x="507665" y="30826"/>
                    </a:lnTo>
                    <a:lnTo>
                      <a:pt x="505748" y="30383"/>
                    </a:lnTo>
                    <a:lnTo>
                      <a:pt x="504715" y="31268"/>
                    </a:lnTo>
                    <a:lnTo>
                      <a:pt x="503978" y="33038"/>
                    </a:lnTo>
                    <a:lnTo>
                      <a:pt x="502945" y="33038"/>
                    </a:lnTo>
                    <a:lnTo>
                      <a:pt x="501617" y="32448"/>
                    </a:lnTo>
                    <a:lnTo>
                      <a:pt x="499406" y="30236"/>
                    </a:lnTo>
                    <a:lnTo>
                      <a:pt x="497930" y="29793"/>
                    </a:lnTo>
                    <a:lnTo>
                      <a:pt x="493949" y="32153"/>
                    </a:lnTo>
                    <a:lnTo>
                      <a:pt x="494243" y="33038"/>
                    </a:lnTo>
                    <a:lnTo>
                      <a:pt x="497488" y="34218"/>
                    </a:lnTo>
                    <a:lnTo>
                      <a:pt x="500880" y="37463"/>
                    </a:lnTo>
                    <a:lnTo>
                      <a:pt x="502502" y="38200"/>
                    </a:lnTo>
                    <a:lnTo>
                      <a:pt x="506337" y="37315"/>
                    </a:lnTo>
                    <a:lnTo>
                      <a:pt x="511500" y="37905"/>
                    </a:lnTo>
                    <a:lnTo>
                      <a:pt x="516662" y="42035"/>
                    </a:lnTo>
                    <a:lnTo>
                      <a:pt x="515925" y="44100"/>
                    </a:lnTo>
                    <a:lnTo>
                      <a:pt x="515482" y="46902"/>
                    </a:lnTo>
                    <a:lnTo>
                      <a:pt x="515482" y="52212"/>
                    </a:lnTo>
                    <a:lnTo>
                      <a:pt x="517694" y="54572"/>
                    </a:lnTo>
                    <a:lnTo>
                      <a:pt x="516809" y="54572"/>
                    </a:lnTo>
                    <a:lnTo>
                      <a:pt x="514449" y="54277"/>
                    </a:lnTo>
                    <a:lnTo>
                      <a:pt x="512532" y="54867"/>
                    </a:lnTo>
                    <a:lnTo>
                      <a:pt x="510762" y="55899"/>
                    </a:lnTo>
                    <a:lnTo>
                      <a:pt x="510025" y="58997"/>
                    </a:lnTo>
                    <a:lnTo>
                      <a:pt x="508992" y="57522"/>
                    </a:lnTo>
                    <a:lnTo>
                      <a:pt x="505895" y="56194"/>
                    </a:lnTo>
                    <a:lnTo>
                      <a:pt x="503978" y="57227"/>
                    </a:lnTo>
                    <a:lnTo>
                      <a:pt x="500880" y="58701"/>
                    </a:lnTo>
                    <a:lnTo>
                      <a:pt x="498078" y="58112"/>
                    </a:lnTo>
                    <a:lnTo>
                      <a:pt x="496308" y="57374"/>
                    </a:lnTo>
                    <a:lnTo>
                      <a:pt x="492031" y="58554"/>
                    </a:lnTo>
                    <a:lnTo>
                      <a:pt x="484509" y="58554"/>
                    </a:lnTo>
                    <a:lnTo>
                      <a:pt x="482002" y="56784"/>
                    </a:lnTo>
                    <a:lnTo>
                      <a:pt x="481264" y="53834"/>
                    </a:lnTo>
                    <a:lnTo>
                      <a:pt x="480674" y="53097"/>
                    </a:lnTo>
                    <a:lnTo>
                      <a:pt x="479937" y="54424"/>
                    </a:lnTo>
                    <a:lnTo>
                      <a:pt x="478756" y="56047"/>
                    </a:lnTo>
                    <a:lnTo>
                      <a:pt x="474184" y="56342"/>
                    </a:lnTo>
                    <a:lnTo>
                      <a:pt x="473447" y="56932"/>
                    </a:lnTo>
                    <a:lnTo>
                      <a:pt x="473742" y="58407"/>
                    </a:lnTo>
                    <a:lnTo>
                      <a:pt x="473742" y="60324"/>
                    </a:lnTo>
                    <a:lnTo>
                      <a:pt x="471825" y="60324"/>
                    </a:lnTo>
                    <a:lnTo>
                      <a:pt x="469612" y="60914"/>
                    </a:lnTo>
                    <a:lnTo>
                      <a:pt x="469907" y="63274"/>
                    </a:lnTo>
                    <a:lnTo>
                      <a:pt x="470349" y="65044"/>
                    </a:lnTo>
                    <a:lnTo>
                      <a:pt x="469612" y="65929"/>
                    </a:lnTo>
                    <a:lnTo>
                      <a:pt x="467253" y="64306"/>
                    </a:lnTo>
                    <a:lnTo>
                      <a:pt x="466220" y="62536"/>
                    </a:lnTo>
                    <a:lnTo>
                      <a:pt x="464597" y="61946"/>
                    </a:lnTo>
                    <a:lnTo>
                      <a:pt x="463270" y="62536"/>
                    </a:lnTo>
                    <a:lnTo>
                      <a:pt x="462975" y="64159"/>
                    </a:lnTo>
                    <a:lnTo>
                      <a:pt x="462975" y="68289"/>
                    </a:lnTo>
                    <a:lnTo>
                      <a:pt x="461942" y="68731"/>
                    </a:lnTo>
                    <a:lnTo>
                      <a:pt x="458846" y="68731"/>
                    </a:lnTo>
                    <a:lnTo>
                      <a:pt x="457370" y="69321"/>
                    </a:lnTo>
                    <a:lnTo>
                      <a:pt x="455158" y="74483"/>
                    </a:lnTo>
                    <a:lnTo>
                      <a:pt x="451176" y="76401"/>
                    </a:lnTo>
                    <a:lnTo>
                      <a:pt x="450586" y="79055"/>
                    </a:lnTo>
                    <a:lnTo>
                      <a:pt x="450291" y="81268"/>
                    </a:lnTo>
                    <a:lnTo>
                      <a:pt x="453535" y="85398"/>
                    </a:lnTo>
                    <a:lnTo>
                      <a:pt x="451913" y="87462"/>
                    </a:lnTo>
                    <a:lnTo>
                      <a:pt x="450291" y="89232"/>
                    </a:lnTo>
                    <a:lnTo>
                      <a:pt x="448669" y="89970"/>
                    </a:lnTo>
                    <a:lnTo>
                      <a:pt x="445129" y="90707"/>
                    </a:lnTo>
                    <a:lnTo>
                      <a:pt x="442473" y="92624"/>
                    </a:lnTo>
                    <a:lnTo>
                      <a:pt x="441442" y="94689"/>
                    </a:lnTo>
                    <a:lnTo>
                      <a:pt x="441442" y="96607"/>
                    </a:lnTo>
                    <a:lnTo>
                      <a:pt x="440557" y="98967"/>
                    </a:lnTo>
                    <a:lnTo>
                      <a:pt x="439377" y="101917"/>
                    </a:lnTo>
                    <a:lnTo>
                      <a:pt x="439081" y="103539"/>
                    </a:lnTo>
                    <a:lnTo>
                      <a:pt x="436722" y="105014"/>
                    </a:lnTo>
                    <a:lnTo>
                      <a:pt x="432592" y="109586"/>
                    </a:lnTo>
                    <a:lnTo>
                      <a:pt x="430527" y="114306"/>
                    </a:lnTo>
                    <a:lnTo>
                      <a:pt x="433329" y="116813"/>
                    </a:lnTo>
                    <a:lnTo>
                      <a:pt x="436574" y="118731"/>
                    </a:lnTo>
                    <a:lnTo>
                      <a:pt x="438934" y="118731"/>
                    </a:lnTo>
                    <a:lnTo>
                      <a:pt x="438934" y="119173"/>
                    </a:lnTo>
                    <a:lnTo>
                      <a:pt x="436427" y="121090"/>
                    </a:lnTo>
                    <a:lnTo>
                      <a:pt x="437901" y="123008"/>
                    </a:lnTo>
                    <a:lnTo>
                      <a:pt x="440261" y="124778"/>
                    </a:lnTo>
                    <a:lnTo>
                      <a:pt x="441736" y="125073"/>
                    </a:lnTo>
                    <a:lnTo>
                      <a:pt x="442769" y="125810"/>
                    </a:lnTo>
                    <a:lnTo>
                      <a:pt x="440557" y="126252"/>
                    </a:lnTo>
                    <a:lnTo>
                      <a:pt x="437311" y="126252"/>
                    </a:lnTo>
                    <a:lnTo>
                      <a:pt x="436722" y="128465"/>
                    </a:lnTo>
                    <a:lnTo>
                      <a:pt x="437164" y="130677"/>
                    </a:lnTo>
                    <a:lnTo>
                      <a:pt x="437754" y="132742"/>
                    </a:lnTo>
                    <a:lnTo>
                      <a:pt x="437311" y="134217"/>
                    </a:lnTo>
                    <a:lnTo>
                      <a:pt x="436131" y="133185"/>
                    </a:lnTo>
                    <a:lnTo>
                      <a:pt x="435542" y="131710"/>
                    </a:lnTo>
                    <a:lnTo>
                      <a:pt x="432739" y="128612"/>
                    </a:lnTo>
                    <a:lnTo>
                      <a:pt x="430674" y="127727"/>
                    </a:lnTo>
                    <a:lnTo>
                      <a:pt x="427724" y="126990"/>
                    </a:lnTo>
                    <a:lnTo>
                      <a:pt x="426839" y="127875"/>
                    </a:lnTo>
                    <a:lnTo>
                      <a:pt x="426839" y="132447"/>
                    </a:lnTo>
                    <a:lnTo>
                      <a:pt x="426397" y="134512"/>
                    </a:lnTo>
                    <a:lnTo>
                      <a:pt x="425365" y="133332"/>
                    </a:lnTo>
                    <a:lnTo>
                      <a:pt x="425069" y="129940"/>
                    </a:lnTo>
                    <a:lnTo>
                      <a:pt x="422267" y="127137"/>
                    </a:lnTo>
                    <a:lnTo>
                      <a:pt x="411205" y="124335"/>
                    </a:lnTo>
                    <a:lnTo>
                      <a:pt x="407076" y="124335"/>
                    </a:lnTo>
                    <a:lnTo>
                      <a:pt x="405306" y="125663"/>
                    </a:lnTo>
                    <a:lnTo>
                      <a:pt x="405306" y="126695"/>
                    </a:lnTo>
                    <a:lnTo>
                      <a:pt x="403978" y="127580"/>
                    </a:lnTo>
                    <a:lnTo>
                      <a:pt x="402061" y="128612"/>
                    </a:lnTo>
                    <a:lnTo>
                      <a:pt x="400291" y="130087"/>
                    </a:lnTo>
                    <a:lnTo>
                      <a:pt x="399112" y="131415"/>
                    </a:lnTo>
                    <a:lnTo>
                      <a:pt x="399112" y="133037"/>
                    </a:lnTo>
                    <a:lnTo>
                      <a:pt x="400439" y="135987"/>
                    </a:lnTo>
                    <a:lnTo>
                      <a:pt x="401324" y="136872"/>
                    </a:lnTo>
                    <a:lnTo>
                      <a:pt x="401324" y="138347"/>
                    </a:lnTo>
                    <a:lnTo>
                      <a:pt x="399849" y="136872"/>
                    </a:lnTo>
                    <a:lnTo>
                      <a:pt x="398669" y="136429"/>
                    </a:lnTo>
                    <a:lnTo>
                      <a:pt x="397489" y="138789"/>
                    </a:lnTo>
                    <a:lnTo>
                      <a:pt x="396456" y="139232"/>
                    </a:lnTo>
                    <a:lnTo>
                      <a:pt x="396751" y="132890"/>
                    </a:lnTo>
                    <a:lnTo>
                      <a:pt x="397932" y="128465"/>
                    </a:lnTo>
                    <a:lnTo>
                      <a:pt x="398816" y="125958"/>
                    </a:lnTo>
                    <a:lnTo>
                      <a:pt x="399849" y="123893"/>
                    </a:lnTo>
                    <a:lnTo>
                      <a:pt x="399406" y="122860"/>
                    </a:lnTo>
                    <a:lnTo>
                      <a:pt x="391737" y="116813"/>
                    </a:lnTo>
                    <a:lnTo>
                      <a:pt x="388492" y="111946"/>
                    </a:lnTo>
                    <a:lnTo>
                      <a:pt x="386132" y="109144"/>
                    </a:lnTo>
                    <a:lnTo>
                      <a:pt x="382445" y="106489"/>
                    </a:lnTo>
                    <a:lnTo>
                      <a:pt x="380528" y="104866"/>
                    </a:lnTo>
                    <a:lnTo>
                      <a:pt x="376250" y="102359"/>
                    </a:lnTo>
                    <a:lnTo>
                      <a:pt x="371236" y="100589"/>
                    </a:lnTo>
                    <a:lnTo>
                      <a:pt x="368728" y="98229"/>
                    </a:lnTo>
                    <a:lnTo>
                      <a:pt x="366073" y="97344"/>
                    </a:lnTo>
                    <a:lnTo>
                      <a:pt x="362681" y="98524"/>
                    </a:lnTo>
                    <a:lnTo>
                      <a:pt x="362386" y="100737"/>
                    </a:lnTo>
                    <a:lnTo>
                      <a:pt x="362829" y="102949"/>
                    </a:lnTo>
                    <a:lnTo>
                      <a:pt x="360174" y="106489"/>
                    </a:lnTo>
                    <a:lnTo>
                      <a:pt x="357371" y="108406"/>
                    </a:lnTo>
                    <a:lnTo>
                      <a:pt x="355159" y="106194"/>
                    </a:lnTo>
                    <a:lnTo>
                      <a:pt x="353094" y="104571"/>
                    </a:lnTo>
                    <a:lnTo>
                      <a:pt x="351029" y="105751"/>
                    </a:lnTo>
                    <a:lnTo>
                      <a:pt x="350439" y="107669"/>
                    </a:lnTo>
                    <a:lnTo>
                      <a:pt x="349406" y="108406"/>
                    </a:lnTo>
                    <a:lnTo>
                      <a:pt x="348669" y="107079"/>
                    </a:lnTo>
                    <a:lnTo>
                      <a:pt x="347490" y="104129"/>
                    </a:lnTo>
                    <a:lnTo>
                      <a:pt x="345719" y="102949"/>
                    </a:lnTo>
                    <a:lnTo>
                      <a:pt x="343949" y="103539"/>
                    </a:lnTo>
                    <a:lnTo>
                      <a:pt x="344392" y="105899"/>
                    </a:lnTo>
                    <a:lnTo>
                      <a:pt x="345425" y="107226"/>
                    </a:lnTo>
                    <a:lnTo>
                      <a:pt x="345129" y="109144"/>
                    </a:lnTo>
                    <a:lnTo>
                      <a:pt x="343949" y="110029"/>
                    </a:lnTo>
                    <a:lnTo>
                      <a:pt x="343655" y="111798"/>
                    </a:lnTo>
                    <a:lnTo>
                      <a:pt x="342917" y="114158"/>
                    </a:lnTo>
                    <a:lnTo>
                      <a:pt x="342917" y="117403"/>
                    </a:lnTo>
                    <a:lnTo>
                      <a:pt x="341000" y="118140"/>
                    </a:lnTo>
                    <a:lnTo>
                      <a:pt x="339525" y="120795"/>
                    </a:lnTo>
                    <a:lnTo>
                      <a:pt x="338492" y="120206"/>
                    </a:lnTo>
                    <a:lnTo>
                      <a:pt x="338198" y="118583"/>
                    </a:lnTo>
                    <a:lnTo>
                      <a:pt x="337607" y="116813"/>
                    </a:lnTo>
                    <a:lnTo>
                      <a:pt x="335542" y="116223"/>
                    </a:lnTo>
                    <a:lnTo>
                      <a:pt x="334805" y="117846"/>
                    </a:lnTo>
                    <a:lnTo>
                      <a:pt x="334363" y="118435"/>
                    </a:lnTo>
                    <a:lnTo>
                      <a:pt x="333626" y="118435"/>
                    </a:lnTo>
                    <a:lnTo>
                      <a:pt x="334068" y="117256"/>
                    </a:lnTo>
                    <a:lnTo>
                      <a:pt x="334068" y="114748"/>
                    </a:lnTo>
                    <a:lnTo>
                      <a:pt x="334657" y="112241"/>
                    </a:lnTo>
                    <a:lnTo>
                      <a:pt x="332593" y="111356"/>
                    </a:lnTo>
                    <a:lnTo>
                      <a:pt x="331855" y="111946"/>
                    </a:lnTo>
                    <a:lnTo>
                      <a:pt x="331855" y="114158"/>
                    </a:lnTo>
                    <a:lnTo>
                      <a:pt x="331413" y="117403"/>
                    </a:lnTo>
                    <a:lnTo>
                      <a:pt x="329495" y="117846"/>
                    </a:lnTo>
                    <a:lnTo>
                      <a:pt x="327726" y="119320"/>
                    </a:lnTo>
                    <a:lnTo>
                      <a:pt x="325071" y="119320"/>
                    </a:lnTo>
                    <a:lnTo>
                      <a:pt x="323743" y="120058"/>
                    </a:lnTo>
                    <a:lnTo>
                      <a:pt x="323301" y="121828"/>
                    </a:lnTo>
                    <a:lnTo>
                      <a:pt x="320941" y="123598"/>
                    </a:lnTo>
                    <a:lnTo>
                      <a:pt x="320941" y="125663"/>
                    </a:lnTo>
                    <a:lnTo>
                      <a:pt x="322564" y="127727"/>
                    </a:lnTo>
                    <a:lnTo>
                      <a:pt x="322564" y="129645"/>
                    </a:lnTo>
                    <a:lnTo>
                      <a:pt x="326398" y="131562"/>
                    </a:lnTo>
                    <a:lnTo>
                      <a:pt x="326398" y="133480"/>
                    </a:lnTo>
                    <a:lnTo>
                      <a:pt x="325661" y="134365"/>
                    </a:lnTo>
                    <a:lnTo>
                      <a:pt x="324334" y="134070"/>
                    </a:lnTo>
                    <a:lnTo>
                      <a:pt x="321384" y="132447"/>
                    </a:lnTo>
                    <a:lnTo>
                      <a:pt x="318286" y="132152"/>
                    </a:lnTo>
                    <a:lnTo>
                      <a:pt x="317401" y="131415"/>
                    </a:lnTo>
                    <a:lnTo>
                      <a:pt x="316959" y="132005"/>
                    </a:lnTo>
                    <a:lnTo>
                      <a:pt x="316959" y="133332"/>
                    </a:lnTo>
                    <a:lnTo>
                      <a:pt x="315779" y="134217"/>
                    </a:lnTo>
                    <a:lnTo>
                      <a:pt x="314157" y="134217"/>
                    </a:lnTo>
                    <a:lnTo>
                      <a:pt x="312239" y="135692"/>
                    </a:lnTo>
                    <a:lnTo>
                      <a:pt x="313566" y="137757"/>
                    </a:lnTo>
                    <a:lnTo>
                      <a:pt x="313272" y="138642"/>
                    </a:lnTo>
                    <a:lnTo>
                      <a:pt x="314009" y="139674"/>
                    </a:lnTo>
                    <a:lnTo>
                      <a:pt x="318286" y="139674"/>
                    </a:lnTo>
                    <a:lnTo>
                      <a:pt x="318286" y="141444"/>
                    </a:lnTo>
                    <a:lnTo>
                      <a:pt x="317992" y="143214"/>
                    </a:lnTo>
                    <a:lnTo>
                      <a:pt x="316811" y="143804"/>
                    </a:lnTo>
                    <a:lnTo>
                      <a:pt x="315631" y="142182"/>
                    </a:lnTo>
                    <a:lnTo>
                      <a:pt x="309879" y="139084"/>
                    </a:lnTo>
                    <a:lnTo>
                      <a:pt x="308404" y="138789"/>
                    </a:lnTo>
                    <a:lnTo>
                      <a:pt x="308109" y="139822"/>
                    </a:lnTo>
                    <a:lnTo>
                      <a:pt x="308404" y="141149"/>
                    </a:lnTo>
                    <a:lnTo>
                      <a:pt x="307224" y="142772"/>
                    </a:lnTo>
                    <a:lnTo>
                      <a:pt x="305012" y="144837"/>
                    </a:lnTo>
                    <a:lnTo>
                      <a:pt x="303537" y="144246"/>
                    </a:lnTo>
                    <a:lnTo>
                      <a:pt x="301767" y="144689"/>
                    </a:lnTo>
                    <a:lnTo>
                      <a:pt x="300587" y="148229"/>
                    </a:lnTo>
                    <a:lnTo>
                      <a:pt x="300145" y="151769"/>
                    </a:lnTo>
                    <a:lnTo>
                      <a:pt x="302062" y="154276"/>
                    </a:lnTo>
                    <a:lnTo>
                      <a:pt x="303389" y="157521"/>
                    </a:lnTo>
                    <a:lnTo>
                      <a:pt x="306044" y="153538"/>
                    </a:lnTo>
                    <a:lnTo>
                      <a:pt x="307076" y="153096"/>
                    </a:lnTo>
                    <a:lnTo>
                      <a:pt x="307076" y="154866"/>
                    </a:lnTo>
                    <a:lnTo>
                      <a:pt x="306044" y="156636"/>
                    </a:lnTo>
                    <a:lnTo>
                      <a:pt x="305454" y="158848"/>
                    </a:lnTo>
                    <a:lnTo>
                      <a:pt x="305454" y="161355"/>
                    </a:lnTo>
                    <a:lnTo>
                      <a:pt x="303537" y="161355"/>
                    </a:lnTo>
                    <a:lnTo>
                      <a:pt x="301619" y="161060"/>
                    </a:lnTo>
                    <a:lnTo>
                      <a:pt x="301177" y="161798"/>
                    </a:lnTo>
                    <a:lnTo>
                      <a:pt x="300440" y="163715"/>
                    </a:lnTo>
                    <a:lnTo>
                      <a:pt x="300882" y="166223"/>
                    </a:lnTo>
                    <a:lnTo>
                      <a:pt x="302210" y="167255"/>
                    </a:lnTo>
                    <a:lnTo>
                      <a:pt x="307815" y="167255"/>
                    </a:lnTo>
                    <a:lnTo>
                      <a:pt x="310174" y="168288"/>
                    </a:lnTo>
                    <a:lnTo>
                      <a:pt x="310617" y="169025"/>
                    </a:lnTo>
                    <a:lnTo>
                      <a:pt x="308552" y="168583"/>
                    </a:lnTo>
                    <a:lnTo>
                      <a:pt x="304274" y="168877"/>
                    </a:lnTo>
                    <a:lnTo>
                      <a:pt x="302210" y="168583"/>
                    </a:lnTo>
                    <a:lnTo>
                      <a:pt x="298227" y="168583"/>
                    </a:lnTo>
                    <a:lnTo>
                      <a:pt x="295277" y="167255"/>
                    </a:lnTo>
                    <a:lnTo>
                      <a:pt x="293803" y="165780"/>
                    </a:lnTo>
                    <a:lnTo>
                      <a:pt x="291590" y="165338"/>
                    </a:lnTo>
                    <a:lnTo>
                      <a:pt x="289378" y="165928"/>
                    </a:lnTo>
                    <a:lnTo>
                      <a:pt x="288198" y="167993"/>
                    </a:lnTo>
                    <a:lnTo>
                      <a:pt x="286723" y="168435"/>
                    </a:lnTo>
                    <a:lnTo>
                      <a:pt x="283331" y="163420"/>
                    </a:lnTo>
                    <a:lnTo>
                      <a:pt x="281265" y="163125"/>
                    </a:lnTo>
                    <a:lnTo>
                      <a:pt x="280233" y="164305"/>
                    </a:lnTo>
                    <a:lnTo>
                      <a:pt x="281265" y="167550"/>
                    </a:lnTo>
                    <a:lnTo>
                      <a:pt x="280676" y="169468"/>
                    </a:lnTo>
                    <a:lnTo>
                      <a:pt x="279496" y="170942"/>
                    </a:lnTo>
                    <a:lnTo>
                      <a:pt x="278021" y="170942"/>
                    </a:lnTo>
                    <a:lnTo>
                      <a:pt x="277136" y="171532"/>
                    </a:lnTo>
                    <a:lnTo>
                      <a:pt x="277873" y="172860"/>
                    </a:lnTo>
                    <a:lnTo>
                      <a:pt x="280233" y="176252"/>
                    </a:lnTo>
                    <a:lnTo>
                      <a:pt x="282150" y="177727"/>
                    </a:lnTo>
                    <a:lnTo>
                      <a:pt x="283773" y="179792"/>
                    </a:lnTo>
                    <a:lnTo>
                      <a:pt x="284658" y="181562"/>
                    </a:lnTo>
                    <a:lnTo>
                      <a:pt x="286723" y="181562"/>
                    </a:lnTo>
                    <a:lnTo>
                      <a:pt x="287166" y="182889"/>
                    </a:lnTo>
                    <a:lnTo>
                      <a:pt x="285985" y="184954"/>
                    </a:lnTo>
                    <a:lnTo>
                      <a:pt x="285985" y="188199"/>
                    </a:lnTo>
                    <a:lnTo>
                      <a:pt x="285248" y="188199"/>
                    </a:lnTo>
                    <a:lnTo>
                      <a:pt x="284068" y="187609"/>
                    </a:lnTo>
                    <a:lnTo>
                      <a:pt x="281708" y="185544"/>
                    </a:lnTo>
                    <a:lnTo>
                      <a:pt x="280528" y="185102"/>
                    </a:lnTo>
                    <a:lnTo>
                      <a:pt x="279939" y="185691"/>
                    </a:lnTo>
                    <a:lnTo>
                      <a:pt x="279939" y="187019"/>
                    </a:lnTo>
                    <a:lnTo>
                      <a:pt x="280381" y="190706"/>
                    </a:lnTo>
                    <a:lnTo>
                      <a:pt x="279201" y="195868"/>
                    </a:lnTo>
                    <a:lnTo>
                      <a:pt x="279496" y="197343"/>
                    </a:lnTo>
                    <a:lnTo>
                      <a:pt x="279496" y="198671"/>
                    </a:lnTo>
                    <a:lnTo>
                      <a:pt x="278316" y="197786"/>
                    </a:lnTo>
                    <a:lnTo>
                      <a:pt x="277136" y="195721"/>
                    </a:lnTo>
                    <a:lnTo>
                      <a:pt x="274629" y="192624"/>
                    </a:lnTo>
                    <a:lnTo>
                      <a:pt x="271531" y="185839"/>
                    </a:lnTo>
                    <a:lnTo>
                      <a:pt x="268286" y="181267"/>
                    </a:lnTo>
                    <a:lnTo>
                      <a:pt x="266516" y="177285"/>
                    </a:lnTo>
                    <a:lnTo>
                      <a:pt x="263862" y="169910"/>
                    </a:lnTo>
                    <a:lnTo>
                      <a:pt x="262387" y="169910"/>
                    </a:lnTo>
                    <a:lnTo>
                      <a:pt x="260617" y="173007"/>
                    </a:lnTo>
                    <a:lnTo>
                      <a:pt x="258700" y="177285"/>
                    </a:lnTo>
                    <a:lnTo>
                      <a:pt x="257372" y="179349"/>
                    </a:lnTo>
                    <a:lnTo>
                      <a:pt x="254128" y="181414"/>
                    </a:lnTo>
                    <a:lnTo>
                      <a:pt x="252210" y="183479"/>
                    </a:lnTo>
                    <a:lnTo>
                      <a:pt x="249850" y="184217"/>
                    </a:lnTo>
                    <a:lnTo>
                      <a:pt x="247195" y="186577"/>
                    </a:lnTo>
                    <a:lnTo>
                      <a:pt x="245278" y="188641"/>
                    </a:lnTo>
                    <a:lnTo>
                      <a:pt x="242623" y="193361"/>
                    </a:lnTo>
                    <a:lnTo>
                      <a:pt x="242181" y="196458"/>
                    </a:lnTo>
                    <a:lnTo>
                      <a:pt x="242181" y="199703"/>
                    </a:lnTo>
                    <a:lnTo>
                      <a:pt x="243508" y="204275"/>
                    </a:lnTo>
                    <a:lnTo>
                      <a:pt x="244688" y="210913"/>
                    </a:lnTo>
                    <a:lnTo>
                      <a:pt x="246458" y="211650"/>
                    </a:lnTo>
                    <a:lnTo>
                      <a:pt x="247933" y="212830"/>
                    </a:lnTo>
                    <a:lnTo>
                      <a:pt x="247490" y="214895"/>
                    </a:lnTo>
                    <a:lnTo>
                      <a:pt x="245278" y="216222"/>
                    </a:lnTo>
                    <a:lnTo>
                      <a:pt x="238641" y="222564"/>
                    </a:lnTo>
                    <a:lnTo>
                      <a:pt x="234069" y="224777"/>
                    </a:lnTo>
                    <a:lnTo>
                      <a:pt x="232741" y="226399"/>
                    </a:lnTo>
                    <a:lnTo>
                      <a:pt x="231119" y="229791"/>
                    </a:lnTo>
                    <a:lnTo>
                      <a:pt x="228759" y="234069"/>
                    </a:lnTo>
                    <a:lnTo>
                      <a:pt x="227726" y="236724"/>
                    </a:lnTo>
                    <a:lnTo>
                      <a:pt x="225219" y="241886"/>
                    </a:lnTo>
                    <a:lnTo>
                      <a:pt x="221090" y="247638"/>
                    </a:lnTo>
                    <a:lnTo>
                      <a:pt x="216960" y="251915"/>
                    </a:lnTo>
                    <a:lnTo>
                      <a:pt x="212240" y="255307"/>
                    </a:lnTo>
                    <a:lnTo>
                      <a:pt x="209143" y="256930"/>
                    </a:lnTo>
                    <a:lnTo>
                      <a:pt x="197491" y="261650"/>
                    </a:lnTo>
                    <a:lnTo>
                      <a:pt x="191296" y="263419"/>
                    </a:lnTo>
                    <a:lnTo>
                      <a:pt x="180087" y="264747"/>
                    </a:lnTo>
                    <a:lnTo>
                      <a:pt x="175367" y="266959"/>
                    </a:lnTo>
                    <a:lnTo>
                      <a:pt x="169467" y="266222"/>
                    </a:lnTo>
                    <a:lnTo>
                      <a:pt x="162830" y="265779"/>
                    </a:lnTo>
                    <a:lnTo>
                      <a:pt x="153538" y="273006"/>
                    </a:lnTo>
                    <a:lnTo>
                      <a:pt x="145869" y="274776"/>
                    </a:lnTo>
                    <a:lnTo>
                      <a:pt x="139084" y="276104"/>
                    </a:lnTo>
                    <a:lnTo>
                      <a:pt x="136135" y="277284"/>
                    </a:lnTo>
                    <a:lnTo>
                      <a:pt x="129497" y="281413"/>
                    </a:lnTo>
                    <a:lnTo>
                      <a:pt x="125662" y="283331"/>
                    </a:lnTo>
                    <a:lnTo>
                      <a:pt x="118435" y="285396"/>
                    </a:lnTo>
                    <a:lnTo>
                      <a:pt x="115485" y="285396"/>
                    </a:lnTo>
                    <a:lnTo>
                      <a:pt x="111503" y="283183"/>
                    </a:lnTo>
                    <a:lnTo>
                      <a:pt x="107816" y="283626"/>
                    </a:lnTo>
                    <a:lnTo>
                      <a:pt x="103686" y="283331"/>
                    </a:lnTo>
                    <a:lnTo>
                      <a:pt x="100294" y="283331"/>
                    </a:lnTo>
                    <a:lnTo>
                      <a:pt x="97639" y="285101"/>
                    </a:lnTo>
                    <a:lnTo>
                      <a:pt x="82153" y="293655"/>
                    </a:lnTo>
                    <a:lnTo>
                      <a:pt x="79055" y="296015"/>
                    </a:lnTo>
                    <a:lnTo>
                      <a:pt x="75810" y="299407"/>
                    </a:lnTo>
                    <a:lnTo>
                      <a:pt x="71238" y="302505"/>
                    </a:lnTo>
                    <a:lnTo>
                      <a:pt x="67551" y="306192"/>
                    </a:lnTo>
                    <a:lnTo>
                      <a:pt x="59881" y="310027"/>
                    </a:lnTo>
                    <a:lnTo>
                      <a:pt x="51917" y="312829"/>
                    </a:lnTo>
                    <a:lnTo>
                      <a:pt x="47935" y="315189"/>
                    </a:lnTo>
                    <a:lnTo>
                      <a:pt x="45132" y="318434"/>
                    </a:lnTo>
                    <a:lnTo>
                      <a:pt x="40265" y="327136"/>
                    </a:lnTo>
                    <a:lnTo>
                      <a:pt x="39233" y="329348"/>
                    </a:lnTo>
                    <a:lnTo>
                      <a:pt x="37315" y="331708"/>
                    </a:lnTo>
                    <a:lnTo>
                      <a:pt x="34808" y="332593"/>
                    </a:lnTo>
                    <a:lnTo>
                      <a:pt x="33186" y="333330"/>
                    </a:lnTo>
                    <a:lnTo>
                      <a:pt x="33776" y="328906"/>
                    </a:lnTo>
                    <a:lnTo>
                      <a:pt x="31858" y="325071"/>
                    </a:lnTo>
                    <a:lnTo>
                      <a:pt x="33186" y="317696"/>
                    </a:lnTo>
                    <a:lnTo>
                      <a:pt x="32743" y="315484"/>
                    </a:lnTo>
                    <a:lnTo>
                      <a:pt x="30088" y="316959"/>
                    </a:lnTo>
                    <a:lnTo>
                      <a:pt x="28466" y="318581"/>
                    </a:lnTo>
                    <a:lnTo>
                      <a:pt x="24188" y="329348"/>
                    </a:lnTo>
                    <a:lnTo>
                      <a:pt x="21239" y="337755"/>
                    </a:lnTo>
                    <a:lnTo>
                      <a:pt x="23451" y="342475"/>
                    </a:lnTo>
                    <a:lnTo>
                      <a:pt x="24188" y="345277"/>
                    </a:lnTo>
                    <a:lnTo>
                      <a:pt x="24188" y="348227"/>
                    </a:lnTo>
                    <a:lnTo>
                      <a:pt x="23451" y="352504"/>
                    </a:lnTo>
                    <a:lnTo>
                      <a:pt x="23451" y="358994"/>
                    </a:lnTo>
                    <a:lnTo>
                      <a:pt x="17846" y="367696"/>
                    </a:lnTo>
                    <a:lnTo>
                      <a:pt x="16224" y="371531"/>
                    </a:lnTo>
                    <a:lnTo>
                      <a:pt x="14454" y="378758"/>
                    </a:lnTo>
                    <a:lnTo>
                      <a:pt x="14454" y="387165"/>
                    </a:lnTo>
                    <a:lnTo>
                      <a:pt x="16667" y="391589"/>
                    </a:lnTo>
                    <a:lnTo>
                      <a:pt x="18436" y="394244"/>
                    </a:lnTo>
                    <a:lnTo>
                      <a:pt x="21091" y="402061"/>
                    </a:lnTo>
                    <a:lnTo>
                      <a:pt x="24336" y="407223"/>
                    </a:lnTo>
                    <a:lnTo>
                      <a:pt x="29646" y="417695"/>
                    </a:lnTo>
                    <a:lnTo>
                      <a:pt x="35398" y="426250"/>
                    </a:lnTo>
                    <a:lnTo>
                      <a:pt x="35840" y="429494"/>
                    </a:lnTo>
                    <a:lnTo>
                      <a:pt x="35250" y="433919"/>
                    </a:lnTo>
                    <a:lnTo>
                      <a:pt x="35545" y="438491"/>
                    </a:lnTo>
                    <a:lnTo>
                      <a:pt x="34513" y="439819"/>
                    </a:lnTo>
                    <a:lnTo>
                      <a:pt x="32301" y="441441"/>
                    </a:lnTo>
                    <a:lnTo>
                      <a:pt x="29793" y="439377"/>
                    </a:lnTo>
                    <a:lnTo>
                      <a:pt x="28466" y="437607"/>
                    </a:lnTo>
                    <a:lnTo>
                      <a:pt x="26844" y="431117"/>
                    </a:lnTo>
                    <a:lnTo>
                      <a:pt x="26106" y="430822"/>
                    </a:lnTo>
                    <a:lnTo>
                      <a:pt x="25074" y="433624"/>
                    </a:lnTo>
                    <a:lnTo>
                      <a:pt x="23894" y="434804"/>
                    </a:lnTo>
                    <a:lnTo>
                      <a:pt x="22861" y="433919"/>
                    </a:lnTo>
                    <a:lnTo>
                      <a:pt x="21976" y="432887"/>
                    </a:lnTo>
                    <a:lnTo>
                      <a:pt x="21976" y="430380"/>
                    </a:lnTo>
                    <a:lnTo>
                      <a:pt x="22566" y="425512"/>
                    </a:lnTo>
                    <a:lnTo>
                      <a:pt x="20206" y="422710"/>
                    </a:lnTo>
                    <a:lnTo>
                      <a:pt x="18142" y="419760"/>
                    </a:lnTo>
                    <a:lnTo>
                      <a:pt x="15782" y="419023"/>
                    </a:lnTo>
                    <a:lnTo>
                      <a:pt x="14307" y="420350"/>
                    </a:lnTo>
                    <a:lnTo>
                      <a:pt x="14307" y="422120"/>
                    </a:lnTo>
                    <a:lnTo>
                      <a:pt x="17404" y="427282"/>
                    </a:lnTo>
                    <a:lnTo>
                      <a:pt x="19321" y="432887"/>
                    </a:lnTo>
                    <a:lnTo>
                      <a:pt x="22419" y="436427"/>
                    </a:lnTo>
                    <a:lnTo>
                      <a:pt x="24188" y="437312"/>
                    </a:lnTo>
                    <a:lnTo>
                      <a:pt x="26253" y="439377"/>
                    </a:lnTo>
                    <a:lnTo>
                      <a:pt x="25811" y="444096"/>
                    </a:lnTo>
                    <a:lnTo>
                      <a:pt x="24336" y="445866"/>
                    </a:lnTo>
                    <a:lnTo>
                      <a:pt x="23156" y="446751"/>
                    </a:lnTo>
                    <a:lnTo>
                      <a:pt x="19174" y="445719"/>
                    </a:lnTo>
                    <a:lnTo>
                      <a:pt x="18289" y="442326"/>
                    </a:lnTo>
                    <a:lnTo>
                      <a:pt x="15192" y="435689"/>
                    </a:lnTo>
                    <a:lnTo>
                      <a:pt x="14159" y="433182"/>
                    </a:lnTo>
                    <a:lnTo>
                      <a:pt x="13274" y="432444"/>
                    </a:lnTo>
                    <a:lnTo>
                      <a:pt x="12979" y="433772"/>
                    </a:lnTo>
                    <a:lnTo>
                      <a:pt x="12979" y="436132"/>
                    </a:lnTo>
                    <a:lnTo>
                      <a:pt x="12537" y="437164"/>
                    </a:lnTo>
                    <a:lnTo>
                      <a:pt x="11947" y="437164"/>
                    </a:lnTo>
                    <a:lnTo>
                      <a:pt x="10767" y="435837"/>
                    </a:lnTo>
                    <a:lnTo>
                      <a:pt x="9587" y="435247"/>
                    </a:lnTo>
                    <a:lnTo>
                      <a:pt x="8850" y="435542"/>
                    </a:lnTo>
                    <a:lnTo>
                      <a:pt x="10029" y="437164"/>
                    </a:lnTo>
                    <a:lnTo>
                      <a:pt x="12684" y="442031"/>
                    </a:lnTo>
                    <a:lnTo>
                      <a:pt x="22566" y="453978"/>
                    </a:lnTo>
                    <a:lnTo>
                      <a:pt x="30826" y="467990"/>
                    </a:lnTo>
                    <a:lnTo>
                      <a:pt x="32595" y="473447"/>
                    </a:lnTo>
                    <a:lnTo>
                      <a:pt x="33480" y="485541"/>
                    </a:lnTo>
                    <a:lnTo>
                      <a:pt x="34365" y="488491"/>
                    </a:lnTo>
                    <a:lnTo>
                      <a:pt x="39233" y="494538"/>
                    </a:lnTo>
                    <a:lnTo>
                      <a:pt x="44100" y="501470"/>
                    </a:lnTo>
                    <a:lnTo>
                      <a:pt x="45575" y="505010"/>
                    </a:lnTo>
                    <a:lnTo>
                      <a:pt x="45575" y="507960"/>
                    </a:lnTo>
                    <a:lnTo>
                      <a:pt x="46460" y="510762"/>
                    </a:lnTo>
                    <a:lnTo>
                      <a:pt x="52359" y="518432"/>
                    </a:lnTo>
                    <a:lnTo>
                      <a:pt x="55014" y="526691"/>
                    </a:lnTo>
                    <a:lnTo>
                      <a:pt x="55309" y="529641"/>
                    </a:lnTo>
                    <a:lnTo>
                      <a:pt x="54572" y="534803"/>
                    </a:lnTo>
                    <a:lnTo>
                      <a:pt x="55309" y="543948"/>
                    </a:lnTo>
                    <a:lnTo>
                      <a:pt x="56046" y="548963"/>
                    </a:lnTo>
                    <a:lnTo>
                      <a:pt x="58259" y="558844"/>
                    </a:lnTo>
                    <a:lnTo>
                      <a:pt x="60914" y="565924"/>
                    </a:lnTo>
                    <a:lnTo>
                      <a:pt x="64011" y="570349"/>
                    </a:lnTo>
                    <a:lnTo>
                      <a:pt x="68141" y="580083"/>
                    </a:lnTo>
                    <a:lnTo>
                      <a:pt x="74483" y="591293"/>
                    </a:lnTo>
                    <a:lnTo>
                      <a:pt x="75515" y="596897"/>
                    </a:lnTo>
                    <a:lnTo>
                      <a:pt x="75221" y="611794"/>
                    </a:lnTo>
                    <a:lnTo>
                      <a:pt x="74778" y="616661"/>
                    </a:lnTo>
                    <a:lnTo>
                      <a:pt x="73451" y="617546"/>
                    </a:lnTo>
                    <a:lnTo>
                      <a:pt x="72566" y="619611"/>
                    </a:lnTo>
                    <a:lnTo>
                      <a:pt x="73893" y="629345"/>
                    </a:lnTo>
                    <a:lnTo>
                      <a:pt x="74188" y="634950"/>
                    </a:lnTo>
                    <a:lnTo>
                      <a:pt x="72123" y="640112"/>
                    </a:lnTo>
                    <a:lnTo>
                      <a:pt x="69764" y="644684"/>
                    </a:lnTo>
                    <a:lnTo>
                      <a:pt x="65634" y="647782"/>
                    </a:lnTo>
                    <a:lnTo>
                      <a:pt x="61061" y="647782"/>
                    </a:lnTo>
                    <a:lnTo>
                      <a:pt x="58849" y="646012"/>
                    </a:lnTo>
                    <a:lnTo>
                      <a:pt x="56046" y="644094"/>
                    </a:lnTo>
                    <a:lnTo>
                      <a:pt x="55604" y="652501"/>
                    </a:lnTo>
                    <a:lnTo>
                      <a:pt x="55604" y="659728"/>
                    </a:lnTo>
                    <a:lnTo>
                      <a:pt x="56342" y="662531"/>
                    </a:lnTo>
                    <a:lnTo>
                      <a:pt x="56342" y="665776"/>
                    </a:lnTo>
                    <a:lnTo>
                      <a:pt x="59587" y="668283"/>
                    </a:lnTo>
                    <a:lnTo>
                      <a:pt x="61356" y="667251"/>
                    </a:lnTo>
                    <a:lnTo>
                      <a:pt x="63569" y="667251"/>
                    </a:lnTo>
                    <a:lnTo>
                      <a:pt x="71091" y="670643"/>
                    </a:lnTo>
                    <a:lnTo>
                      <a:pt x="75368" y="673593"/>
                    </a:lnTo>
                    <a:lnTo>
                      <a:pt x="82153" y="681557"/>
                    </a:lnTo>
                    <a:lnTo>
                      <a:pt x="88200" y="683622"/>
                    </a:lnTo>
                    <a:lnTo>
                      <a:pt x="96017" y="687162"/>
                    </a:lnTo>
                    <a:lnTo>
                      <a:pt x="105161" y="688342"/>
                    </a:lnTo>
                    <a:lnTo>
                      <a:pt x="112388" y="688342"/>
                    </a:lnTo>
                    <a:lnTo>
                      <a:pt x="123893" y="690407"/>
                    </a:lnTo>
                    <a:lnTo>
                      <a:pt x="126400" y="689669"/>
                    </a:lnTo>
                    <a:lnTo>
                      <a:pt x="131267" y="689079"/>
                    </a:lnTo>
                    <a:lnTo>
                      <a:pt x="134954" y="687899"/>
                    </a:lnTo>
                    <a:lnTo>
                      <a:pt x="138347" y="687162"/>
                    </a:lnTo>
                    <a:lnTo>
                      <a:pt x="148376" y="679787"/>
                    </a:lnTo>
                    <a:lnTo>
                      <a:pt x="158111" y="672265"/>
                    </a:lnTo>
                    <a:lnTo>
                      <a:pt x="162978" y="671675"/>
                    </a:lnTo>
                    <a:lnTo>
                      <a:pt x="167255" y="671675"/>
                    </a:lnTo>
                    <a:lnTo>
                      <a:pt x="172565" y="669020"/>
                    </a:lnTo>
                    <a:lnTo>
                      <a:pt x="177432" y="661203"/>
                    </a:lnTo>
                    <a:lnTo>
                      <a:pt x="179940" y="659434"/>
                    </a:lnTo>
                    <a:lnTo>
                      <a:pt x="183184" y="657516"/>
                    </a:lnTo>
                    <a:lnTo>
                      <a:pt x="192476" y="656336"/>
                    </a:lnTo>
                    <a:lnTo>
                      <a:pt x="197933" y="657074"/>
                    </a:lnTo>
                    <a:lnTo>
                      <a:pt x="200883" y="655746"/>
                    </a:lnTo>
                    <a:lnTo>
                      <a:pt x="208258" y="654271"/>
                    </a:lnTo>
                    <a:lnTo>
                      <a:pt x="223744" y="652944"/>
                    </a:lnTo>
                    <a:lnTo>
                      <a:pt x="232298" y="653976"/>
                    </a:lnTo>
                    <a:lnTo>
                      <a:pt x="237903" y="653976"/>
                    </a:lnTo>
                    <a:lnTo>
                      <a:pt x="240853" y="654271"/>
                    </a:lnTo>
                    <a:lnTo>
                      <a:pt x="243213" y="657664"/>
                    </a:lnTo>
                    <a:lnTo>
                      <a:pt x="259585" y="654714"/>
                    </a:lnTo>
                    <a:lnTo>
                      <a:pt x="264305" y="654714"/>
                    </a:lnTo>
                    <a:lnTo>
                      <a:pt x="267255" y="655009"/>
                    </a:lnTo>
                    <a:lnTo>
                      <a:pt x="270942" y="657516"/>
                    </a:lnTo>
                    <a:lnTo>
                      <a:pt x="275071" y="655156"/>
                    </a:lnTo>
                    <a:lnTo>
                      <a:pt x="278758" y="655451"/>
                    </a:lnTo>
                    <a:lnTo>
                      <a:pt x="282446" y="653092"/>
                    </a:lnTo>
                    <a:lnTo>
                      <a:pt x="288198" y="646012"/>
                    </a:lnTo>
                    <a:lnTo>
                      <a:pt x="290853" y="641587"/>
                    </a:lnTo>
                    <a:lnTo>
                      <a:pt x="294982" y="632295"/>
                    </a:lnTo>
                    <a:lnTo>
                      <a:pt x="298080" y="628903"/>
                    </a:lnTo>
                    <a:lnTo>
                      <a:pt x="301472" y="627281"/>
                    </a:lnTo>
                    <a:lnTo>
                      <a:pt x="305454" y="626690"/>
                    </a:lnTo>
                    <a:lnTo>
                      <a:pt x="311502" y="625068"/>
                    </a:lnTo>
                    <a:lnTo>
                      <a:pt x="324776" y="617251"/>
                    </a:lnTo>
                    <a:lnTo>
                      <a:pt x="329938" y="615629"/>
                    </a:lnTo>
                    <a:lnTo>
                      <a:pt x="332593" y="614154"/>
                    </a:lnTo>
                    <a:lnTo>
                      <a:pt x="341737" y="608106"/>
                    </a:lnTo>
                    <a:lnTo>
                      <a:pt x="347490" y="606927"/>
                    </a:lnTo>
                    <a:lnTo>
                      <a:pt x="364303" y="608549"/>
                    </a:lnTo>
                    <a:lnTo>
                      <a:pt x="372268" y="608106"/>
                    </a:lnTo>
                    <a:lnTo>
                      <a:pt x="378463" y="607222"/>
                    </a:lnTo>
                    <a:lnTo>
                      <a:pt x="387755" y="603977"/>
                    </a:lnTo>
                    <a:lnTo>
                      <a:pt x="397932" y="601470"/>
                    </a:lnTo>
                    <a:lnTo>
                      <a:pt x="410468" y="596307"/>
                    </a:lnTo>
                    <a:lnTo>
                      <a:pt x="420940" y="590997"/>
                    </a:lnTo>
                    <a:lnTo>
                      <a:pt x="427282" y="589818"/>
                    </a:lnTo>
                    <a:lnTo>
                      <a:pt x="437311" y="588933"/>
                    </a:lnTo>
                    <a:lnTo>
                      <a:pt x="451913" y="587605"/>
                    </a:lnTo>
                    <a:lnTo>
                      <a:pt x="469022" y="588343"/>
                    </a:lnTo>
                    <a:lnTo>
                      <a:pt x="473299" y="587310"/>
                    </a:lnTo>
                    <a:lnTo>
                      <a:pt x="475364" y="586278"/>
                    </a:lnTo>
                    <a:lnTo>
                      <a:pt x="478314" y="585245"/>
                    </a:lnTo>
                    <a:lnTo>
                      <a:pt x="482002" y="585983"/>
                    </a:lnTo>
                    <a:lnTo>
                      <a:pt x="484804" y="586720"/>
                    </a:lnTo>
                    <a:lnTo>
                      <a:pt x="493358" y="590997"/>
                    </a:lnTo>
                    <a:lnTo>
                      <a:pt x="506190" y="599995"/>
                    </a:lnTo>
                    <a:lnTo>
                      <a:pt x="508992" y="600437"/>
                    </a:lnTo>
                    <a:lnTo>
                      <a:pt x="517547" y="598372"/>
                    </a:lnTo>
                    <a:lnTo>
                      <a:pt x="520349" y="598372"/>
                    </a:lnTo>
                    <a:lnTo>
                      <a:pt x="532296" y="605157"/>
                    </a:lnTo>
                    <a:lnTo>
                      <a:pt x="541145" y="605157"/>
                    </a:lnTo>
                    <a:lnTo>
                      <a:pt x="544095" y="605894"/>
                    </a:lnTo>
                    <a:lnTo>
                      <a:pt x="547340" y="607664"/>
                    </a:lnTo>
                    <a:lnTo>
                      <a:pt x="551028" y="611794"/>
                    </a:lnTo>
                    <a:lnTo>
                      <a:pt x="558992" y="615776"/>
                    </a:lnTo>
                    <a:lnTo>
                      <a:pt x="559435" y="619021"/>
                    </a:lnTo>
                    <a:lnTo>
                      <a:pt x="558844" y="621086"/>
                    </a:lnTo>
                    <a:lnTo>
                      <a:pt x="557074" y="621086"/>
                    </a:lnTo>
                    <a:lnTo>
                      <a:pt x="555600" y="621676"/>
                    </a:lnTo>
                    <a:lnTo>
                      <a:pt x="557517" y="628313"/>
                    </a:lnTo>
                    <a:lnTo>
                      <a:pt x="560909" y="633770"/>
                    </a:lnTo>
                    <a:lnTo>
                      <a:pt x="568873" y="634507"/>
                    </a:lnTo>
                    <a:lnTo>
                      <a:pt x="571823" y="636425"/>
                    </a:lnTo>
                    <a:lnTo>
                      <a:pt x="573741" y="638490"/>
                    </a:lnTo>
                    <a:lnTo>
                      <a:pt x="575215" y="641882"/>
                    </a:lnTo>
                    <a:lnTo>
                      <a:pt x="576248" y="647192"/>
                    </a:lnTo>
                    <a:lnTo>
                      <a:pt x="580231" y="651617"/>
                    </a:lnTo>
                    <a:lnTo>
                      <a:pt x="583918" y="655451"/>
                    </a:lnTo>
                    <a:lnTo>
                      <a:pt x="584803" y="657074"/>
                    </a:lnTo>
                    <a:lnTo>
                      <a:pt x="586573" y="662383"/>
                    </a:lnTo>
                    <a:lnTo>
                      <a:pt x="587310" y="664006"/>
                    </a:lnTo>
                    <a:lnTo>
                      <a:pt x="588785" y="669315"/>
                    </a:lnTo>
                    <a:lnTo>
                      <a:pt x="590997" y="675362"/>
                    </a:lnTo>
                    <a:lnTo>
                      <a:pt x="590408" y="675952"/>
                    </a:lnTo>
                    <a:lnTo>
                      <a:pt x="589080" y="675952"/>
                    </a:lnTo>
                    <a:lnTo>
                      <a:pt x="586868" y="674330"/>
                    </a:lnTo>
                    <a:lnTo>
                      <a:pt x="584950" y="672560"/>
                    </a:lnTo>
                    <a:lnTo>
                      <a:pt x="583918" y="672855"/>
                    </a:lnTo>
                    <a:lnTo>
                      <a:pt x="582738" y="674035"/>
                    </a:lnTo>
                    <a:lnTo>
                      <a:pt x="582738" y="675510"/>
                    </a:lnTo>
                    <a:lnTo>
                      <a:pt x="584361" y="675068"/>
                    </a:lnTo>
                    <a:lnTo>
                      <a:pt x="585392" y="675068"/>
                    </a:lnTo>
                    <a:lnTo>
                      <a:pt x="587900" y="677132"/>
                    </a:lnTo>
                    <a:lnTo>
                      <a:pt x="590260" y="679345"/>
                    </a:lnTo>
                    <a:lnTo>
                      <a:pt x="592030" y="680672"/>
                    </a:lnTo>
                    <a:lnTo>
                      <a:pt x="596454" y="685982"/>
                    </a:lnTo>
                    <a:lnTo>
                      <a:pt x="598225" y="684802"/>
                    </a:lnTo>
                    <a:lnTo>
                      <a:pt x="600289" y="683770"/>
                    </a:lnTo>
                    <a:lnTo>
                      <a:pt x="603534" y="686720"/>
                    </a:lnTo>
                    <a:lnTo>
                      <a:pt x="604861" y="687309"/>
                    </a:lnTo>
                    <a:lnTo>
                      <a:pt x="605600" y="686129"/>
                    </a:lnTo>
                    <a:lnTo>
                      <a:pt x="604419" y="680967"/>
                    </a:lnTo>
                    <a:lnTo>
                      <a:pt x="603092" y="679640"/>
                    </a:lnTo>
                    <a:lnTo>
                      <a:pt x="602797" y="677722"/>
                    </a:lnTo>
                    <a:lnTo>
                      <a:pt x="604419" y="676395"/>
                    </a:lnTo>
                    <a:lnTo>
                      <a:pt x="605157" y="674773"/>
                    </a:lnTo>
                    <a:lnTo>
                      <a:pt x="608844" y="670790"/>
                    </a:lnTo>
                    <a:lnTo>
                      <a:pt x="616956" y="659138"/>
                    </a:lnTo>
                    <a:lnTo>
                      <a:pt x="619463" y="657811"/>
                    </a:lnTo>
                    <a:lnTo>
                      <a:pt x="622265" y="655304"/>
                    </a:lnTo>
                    <a:lnTo>
                      <a:pt x="626100" y="653386"/>
                    </a:lnTo>
                    <a:lnTo>
                      <a:pt x="630083" y="651026"/>
                    </a:lnTo>
                    <a:lnTo>
                      <a:pt x="632590" y="650142"/>
                    </a:lnTo>
                    <a:lnTo>
                      <a:pt x="635098" y="649699"/>
                    </a:lnTo>
                    <a:lnTo>
                      <a:pt x="637899" y="647487"/>
                    </a:lnTo>
                    <a:lnTo>
                      <a:pt x="640997" y="641734"/>
                    </a:lnTo>
                    <a:lnTo>
                      <a:pt x="643357" y="634802"/>
                    </a:lnTo>
                    <a:lnTo>
                      <a:pt x="645864" y="631705"/>
                    </a:lnTo>
                    <a:lnTo>
                      <a:pt x="649699" y="628460"/>
                    </a:lnTo>
                    <a:lnTo>
                      <a:pt x="652648" y="624036"/>
                    </a:lnTo>
                    <a:lnTo>
                      <a:pt x="652354" y="620496"/>
                    </a:lnTo>
                    <a:lnTo>
                      <a:pt x="652354" y="616956"/>
                    </a:lnTo>
                    <a:lnTo>
                      <a:pt x="654419" y="619758"/>
                    </a:lnTo>
                    <a:lnTo>
                      <a:pt x="655746" y="622561"/>
                    </a:lnTo>
                    <a:lnTo>
                      <a:pt x="657811" y="632000"/>
                    </a:lnTo>
                    <a:lnTo>
                      <a:pt x="656041" y="634065"/>
                    </a:lnTo>
                    <a:lnTo>
                      <a:pt x="654124" y="635098"/>
                    </a:lnTo>
                    <a:lnTo>
                      <a:pt x="654419" y="638342"/>
                    </a:lnTo>
                    <a:lnTo>
                      <a:pt x="655598" y="642619"/>
                    </a:lnTo>
                    <a:lnTo>
                      <a:pt x="656041" y="646012"/>
                    </a:lnTo>
                    <a:lnTo>
                      <a:pt x="652059" y="649699"/>
                    </a:lnTo>
                    <a:lnTo>
                      <a:pt x="648667" y="654271"/>
                    </a:lnTo>
                    <a:lnTo>
                      <a:pt x="644537" y="663121"/>
                    </a:lnTo>
                    <a:lnTo>
                      <a:pt x="644242" y="665776"/>
                    </a:lnTo>
                    <a:lnTo>
                      <a:pt x="643652" y="669463"/>
                    </a:lnTo>
                    <a:lnTo>
                      <a:pt x="643947" y="672708"/>
                    </a:lnTo>
                    <a:lnTo>
                      <a:pt x="644537" y="675805"/>
                    </a:lnTo>
                    <a:lnTo>
                      <a:pt x="643504" y="680672"/>
                    </a:lnTo>
                    <a:lnTo>
                      <a:pt x="641882" y="685097"/>
                    </a:lnTo>
                    <a:lnTo>
                      <a:pt x="638195" y="685097"/>
                    </a:lnTo>
                    <a:lnTo>
                      <a:pt x="634950" y="685392"/>
                    </a:lnTo>
                    <a:lnTo>
                      <a:pt x="632000" y="685097"/>
                    </a:lnTo>
                    <a:lnTo>
                      <a:pt x="628608" y="694684"/>
                    </a:lnTo>
                    <a:lnTo>
                      <a:pt x="630820" y="695126"/>
                    </a:lnTo>
                    <a:lnTo>
                      <a:pt x="632442" y="694537"/>
                    </a:lnTo>
                    <a:lnTo>
                      <a:pt x="635392" y="694537"/>
                    </a:lnTo>
                    <a:lnTo>
                      <a:pt x="638785" y="692767"/>
                    </a:lnTo>
                    <a:lnTo>
                      <a:pt x="643652" y="691439"/>
                    </a:lnTo>
                    <a:lnTo>
                      <a:pt x="646454" y="691881"/>
                    </a:lnTo>
                    <a:lnTo>
                      <a:pt x="649699" y="691881"/>
                    </a:lnTo>
                    <a:lnTo>
                      <a:pt x="654419" y="679492"/>
                    </a:lnTo>
                    <a:lnTo>
                      <a:pt x="655598" y="671528"/>
                    </a:lnTo>
                    <a:lnTo>
                      <a:pt x="657959" y="667988"/>
                    </a:lnTo>
                    <a:lnTo>
                      <a:pt x="658696" y="665481"/>
                    </a:lnTo>
                    <a:lnTo>
                      <a:pt x="659876" y="663121"/>
                    </a:lnTo>
                    <a:lnTo>
                      <a:pt x="662383" y="667103"/>
                    </a:lnTo>
                    <a:lnTo>
                      <a:pt x="664448" y="670938"/>
                    </a:lnTo>
                    <a:lnTo>
                      <a:pt x="668873" y="677280"/>
                    </a:lnTo>
                    <a:lnTo>
                      <a:pt x="670348" y="680377"/>
                    </a:lnTo>
                    <a:lnTo>
                      <a:pt x="670938" y="688047"/>
                    </a:lnTo>
                    <a:lnTo>
                      <a:pt x="667988" y="696896"/>
                    </a:lnTo>
                    <a:lnTo>
                      <a:pt x="666218" y="699404"/>
                    </a:lnTo>
                    <a:lnTo>
                      <a:pt x="664153" y="701616"/>
                    </a:lnTo>
                    <a:lnTo>
                      <a:pt x="662383" y="705303"/>
                    </a:lnTo>
                    <a:lnTo>
                      <a:pt x="667693" y="706188"/>
                    </a:lnTo>
                    <a:lnTo>
                      <a:pt x="671085" y="706188"/>
                    </a:lnTo>
                    <a:lnTo>
                      <a:pt x="676543" y="703386"/>
                    </a:lnTo>
                    <a:lnTo>
                      <a:pt x="677574" y="703091"/>
                    </a:lnTo>
                    <a:lnTo>
                      <a:pt x="680230" y="703091"/>
                    </a:lnTo>
                    <a:lnTo>
                      <a:pt x="681262" y="701616"/>
                    </a:lnTo>
                    <a:lnTo>
                      <a:pt x="683917" y="700288"/>
                    </a:lnTo>
                    <a:lnTo>
                      <a:pt x="685834" y="698666"/>
                    </a:lnTo>
                    <a:lnTo>
                      <a:pt x="688490" y="697486"/>
                    </a:lnTo>
                    <a:lnTo>
                      <a:pt x="690849" y="698371"/>
                    </a:lnTo>
                    <a:lnTo>
                      <a:pt x="691439" y="699109"/>
                    </a:lnTo>
                    <a:lnTo>
                      <a:pt x="692029" y="699846"/>
                    </a:lnTo>
                    <a:lnTo>
                      <a:pt x="691144" y="701616"/>
                    </a:lnTo>
                    <a:lnTo>
                      <a:pt x="691144" y="705303"/>
                    </a:lnTo>
                    <a:lnTo>
                      <a:pt x="689521" y="704861"/>
                    </a:lnTo>
                    <a:lnTo>
                      <a:pt x="688194" y="702648"/>
                    </a:lnTo>
                    <a:lnTo>
                      <a:pt x="686424" y="703238"/>
                    </a:lnTo>
                    <a:lnTo>
                      <a:pt x="685244" y="704861"/>
                    </a:lnTo>
                    <a:lnTo>
                      <a:pt x="682737" y="704271"/>
                    </a:lnTo>
                    <a:lnTo>
                      <a:pt x="683179" y="705303"/>
                    </a:lnTo>
                    <a:lnTo>
                      <a:pt x="684507" y="707368"/>
                    </a:lnTo>
                    <a:lnTo>
                      <a:pt x="689964" y="711498"/>
                    </a:lnTo>
                    <a:lnTo>
                      <a:pt x="695716" y="716955"/>
                    </a:lnTo>
                    <a:lnTo>
                      <a:pt x="697928" y="719463"/>
                    </a:lnTo>
                    <a:lnTo>
                      <a:pt x="702648" y="727574"/>
                    </a:lnTo>
                    <a:lnTo>
                      <a:pt x="706041" y="736276"/>
                    </a:lnTo>
                    <a:lnTo>
                      <a:pt x="705746" y="738784"/>
                    </a:lnTo>
                    <a:lnTo>
                      <a:pt x="704124" y="743356"/>
                    </a:lnTo>
                    <a:lnTo>
                      <a:pt x="702943" y="748076"/>
                    </a:lnTo>
                    <a:lnTo>
                      <a:pt x="702943" y="750583"/>
                    </a:lnTo>
                    <a:lnTo>
                      <a:pt x="704124" y="753680"/>
                    </a:lnTo>
                    <a:lnTo>
                      <a:pt x="706483" y="756925"/>
                    </a:lnTo>
                    <a:lnTo>
                      <a:pt x="715332" y="765627"/>
                    </a:lnTo>
                    <a:lnTo>
                      <a:pt x="720052" y="773297"/>
                    </a:lnTo>
                    <a:lnTo>
                      <a:pt x="726247" y="777279"/>
                    </a:lnTo>
                    <a:lnTo>
                      <a:pt x="736277" y="778754"/>
                    </a:lnTo>
                    <a:lnTo>
                      <a:pt x="741586" y="781556"/>
                    </a:lnTo>
                    <a:lnTo>
                      <a:pt x="747043" y="787308"/>
                    </a:lnTo>
                    <a:lnTo>
                      <a:pt x="748813" y="787751"/>
                    </a:lnTo>
                    <a:lnTo>
                      <a:pt x="751468" y="788046"/>
                    </a:lnTo>
                    <a:lnTo>
                      <a:pt x="754861" y="784506"/>
                    </a:lnTo>
                    <a:lnTo>
                      <a:pt x="760022" y="784949"/>
                    </a:lnTo>
                    <a:lnTo>
                      <a:pt x="766954" y="788488"/>
                    </a:lnTo>
                    <a:lnTo>
                      <a:pt x="771084" y="787603"/>
                    </a:lnTo>
                    <a:lnTo>
                      <a:pt x="774034" y="788046"/>
                    </a:lnTo>
                    <a:lnTo>
                      <a:pt x="778164" y="789963"/>
                    </a:lnTo>
                    <a:lnTo>
                      <a:pt x="784064" y="793945"/>
                    </a:lnTo>
                    <a:lnTo>
                      <a:pt x="790406" y="795863"/>
                    </a:lnTo>
                    <a:lnTo>
                      <a:pt x="794093" y="798813"/>
                    </a:lnTo>
                    <a:lnTo>
                      <a:pt x="797043" y="799255"/>
                    </a:lnTo>
                    <a:lnTo>
                      <a:pt x="802352" y="801172"/>
                    </a:lnTo>
                    <a:lnTo>
                      <a:pt x="806187" y="799550"/>
                    </a:lnTo>
                    <a:lnTo>
                      <a:pt x="809432" y="797485"/>
                    </a:lnTo>
                    <a:lnTo>
                      <a:pt x="816954" y="790258"/>
                    </a:lnTo>
                    <a:lnTo>
                      <a:pt x="822854" y="786866"/>
                    </a:lnTo>
                    <a:lnTo>
                      <a:pt x="825951" y="785538"/>
                    </a:lnTo>
                    <a:lnTo>
                      <a:pt x="828459" y="784949"/>
                    </a:lnTo>
                    <a:lnTo>
                      <a:pt x="831703" y="782736"/>
                    </a:lnTo>
                    <a:lnTo>
                      <a:pt x="829786" y="781114"/>
                    </a:lnTo>
                    <a:lnTo>
                      <a:pt x="827868" y="781409"/>
                    </a:lnTo>
                    <a:lnTo>
                      <a:pt x="824624" y="780524"/>
                    </a:lnTo>
                    <a:lnTo>
                      <a:pt x="826394" y="779491"/>
                    </a:lnTo>
                    <a:lnTo>
                      <a:pt x="828311" y="778754"/>
                    </a:lnTo>
                    <a:lnTo>
                      <a:pt x="837603" y="773444"/>
                    </a:lnTo>
                    <a:lnTo>
                      <a:pt x="840110" y="775067"/>
                    </a:lnTo>
                    <a:lnTo>
                      <a:pt x="841732" y="776836"/>
                    </a:lnTo>
                    <a:lnTo>
                      <a:pt x="843502" y="779196"/>
                    </a:lnTo>
                    <a:lnTo>
                      <a:pt x="842175" y="782589"/>
                    </a:lnTo>
                    <a:lnTo>
                      <a:pt x="840995" y="784211"/>
                    </a:lnTo>
                    <a:lnTo>
                      <a:pt x="838193" y="786866"/>
                    </a:lnTo>
                    <a:lnTo>
                      <a:pt x="833178" y="786866"/>
                    </a:lnTo>
                    <a:lnTo>
                      <a:pt x="836570" y="789668"/>
                    </a:lnTo>
                    <a:lnTo>
                      <a:pt x="839520" y="791586"/>
                    </a:lnTo>
                    <a:lnTo>
                      <a:pt x="845567" y="788046"/>
                    </a:lnTo>
                    <a:lnTo>
                      <a:pt x="847043" y="785244"/>
                    </a:lnTo>
                    <a:lnTo>
                      <a:pt x="848222" y="783621"/>
                    </a:lnTo>
                    <a:lnTo>
                      <a:pt x="850139" y="783326"/>
                    </a:lnTo>
                    <a:lnTo>
                      <a:pt x="852942" y="783916"/>
                    </a:lnTo>
                    <a:lnTo>
                      <a:pt x="854122" y="785981"/>
                    </a:lnTo>
                    <a:lnTo>
                      <a:pt x="854712" y="788488"/>
                    </a:lnTo>
                    <a:lnTo>
                      <a:pt x="852647" y="789226"/>
                    </a:lnTo>
                    <a:lnTo>
                      <a:pt x="851615" y="791143"/>
                    </a:lnTo>
                    <a:lnTo>
                      <a:pt x="850877" y="792913"/>
                    </a:lnTo>
                    <a:lnTo>
                      <a:pt x="854417" y="795125"/>
                    </a:lnTo>
                    <a:lnTo>
                      <a:pt x="856335" y="796600"/>
                    </a:lnTo>
                    <a:lnTo>
                      <a:pt x="858546" y="796600"/>
                    </a:lnTo>
                    <a:lnTo>
                      <a:pt x="861201" y="796896"/>
                    </a:lnTo>
                    <a:lnTo>
                      <a:pt x="863119" y="800140"/>
                    </a:lnTo>
                    <a:lnTo>
                      <a:pt x="864889" y="803975"/>
                    </a:lnTo>
                    <a:lnTo>
                      <a:pt x="867101" y="802942"/>
                    </a:lnTo>
                    <a:lnTo>
                      <a:pt x="868428" y="801910"/>
                    </a:lnTo>
                    <a:lnTo>
                      <a:pt x="870789" y="802942"/>
                    </a:lnTo>
                    <a:lnTo>
                      <a:pt x="873296" y="805892"/>
                    </a:lnTo>
                    <a:lnTo>
                      <a:pt x="875361" y="809285"/>
                    </a:lnTo>
                    <a:lnTo>
                      <a:pt x="875361" y="810760"/>
                    </a:lnTo>
                    <a:lnTo>
                      <a:pt x="877131" y="811349"/>
                    </a:lnTo>
                    <a:lnTo>
                      <a:pt x="878605" y="810317"/>
                    </a:lnTo>
                    <a:lnTo>
                      <a:pt x="879343" y="808842"/>
                    </a:lnTo>
                    <a:lnTo>
                      <a:pt x="879343" y="806187"/>
                    </a:lnTo>
                    <a:lnTo>
                      <a:pt x="878900" y="802057"/>
                    </a:lnTo>
                    <a:lnTo>
                      <a:pt x="877868" y="801468"/>
                    </a:lnTo>
                    <a:lnTo>
                      <a:pt x="875508" y="803680"/>
                    </a:lnTo>
                    <a:lnTo>
                      <a:pt x="874181" y="802057"/>
                    </a:lnTo>
                    <a:lnTo>
                      <a:pt x="872411" y="800288"/>
                    </a:lnTo>
                    <a:lnTo>
                      <a:pt x="872411" y="798665"/>
                    </a:lnTo>
                    <a:lnTo>
                      <a:pt x="874476" y="797780"/>
                    </a:lnTo>
                    <a:lnTo>
                      <a:pt x="876098" y="798075"/>
                    </a:lnTo>
                    <a:lnTo>
                      <a:pt x="878163" y="798075"/>
                    </a:lnTo>
                    <a:lnTo>
                      <a:pt x="889225" y="796600"/>
                    </a:lnTo>
                    <a:lnTo>
                      <a:pt x="903237" y="783178"/>
                    </a:lnTo>
                    <a:lnTo>
                      <a:pt x="909431" y="778164"/>
                    </a:lnTo>
                    <a:lnTo>
                      <a:pt x="915773" y="774477"/>
                    </a:lnTo>
                    <a:lnTo>
                      <a:pt x="922410" y="772117"/>
                    </a:lnTo>
                    <a:lnTo>
                      <a:pt x="925802" y="771379"/>
                    </a:lnTo>
                    <a:lnTo>
                      <a:pt x="943649" y="770052"/>
                    </a:lnTo>
                    <a:lnTo>
                      <a:pt x="952941" y="770494"/>
                    </a:lnTo>
                    <a:lnTo>
                      <a:pt x="957661" y="769610"/>
                    </a:lnTo>
                    <a:lnTo>
                      <a:pt x="959873" y="768429"/>
                    </a:lnTo>
                    <a:lnTo>
                      <a:pt x="963560" y="765037"/>
                    </a:lnTo>
                    <a:lnTo>
                      <a:pt x="966215" y="762972"/>
                    </a:lnTo>
                    <a:lnTo>
                      <a:pt x="969460" y="762382"/>
                    </a:lnTo>
                    <a:lnTo>
                      <a:pt x="970197" y="759875"/>
                    </a:lnTo>
                    <a:lnTo>
                      <a:pt x="970197" y="757073"/>
                    </a:lnTo>
                    <a:lnTo>
                      <a:pt x="970787" y="754270"/>
                    </a:lnTo>
                    <a:lnTo>
                      <a:pt x="969902" y="748961"/>
                    </a:lnTo>
                    <a:lnTo>
                      <a:pt x="970197" y="741881"/>
                    </a:lnTo>
                    <a:lnTo>
                      <a:pt x="970935" y="738194"/>
                    </a:lnTo>
                    <a:lnTo>
                      <a:pt x="972852" y="733032"/>
                    </a:lnTo>
                    <a:lnTo>
                      <a:pt x="973737" y="727722"/>
                    </a:lnTo>
                    <a:lnTo>
                      <a:pt x="974622" y="720200"/>
                    </a:lnTo>
                    <a:lnTo>
                      <a:pt x="975359" y="715775"/>
                    </a:lnTo>
                    <a:lnTo>
                      <a:pt x="976392" y="711646"/>
                    </a:lnTo>
                    <a:lnTo>
                      <a:pt x="978900" y="707221"/>
                    </a:lnTo>
                    <a:lnTo>
                      <a:pt x="981112" y="704271"/>
                    </a:lnTo>
                    <a:lnTo>
                      <a:pt x="986127" y="693356"/>
                    </a:lnTo>
                    <a:lnTo>
                      <a:pt x="987897" y="692324"/>
                    </a:lnTo>
                    <a:lnTo>
                      <a:pt x="989371" y="692324"/>
                    </a:lnTo>
                    <a:lnTo>
                      <a:pt x="989962" y="691734"/>
                    </a:lnTo>
                    <a:lnTo>
                      <a:pt x="989962" y="691144"/>
                    </a:lnTo>
                    <a:lnTo>
                      <a:pt x="989666" y="690702"/>
                    </a:lnTo>
                    <a:lnTo>
                      <a:pt x="989077" y="689374"/>
                    </a:lnTo>
                    <a:lnTo>
                      <a:pt x="989519" y="688342"/>
                    </a:lnTo>
                    <a:lnTo>
                      <a:pt x="990993" y="687309"/>
                    </a:lnTo>
                    <a:lnTo>
                      <a:pt x="991436" y="687752"/>
                    </a:lnTo>
                    <a:lnTo>
                      <a:pt x="992174" y="687457"/>
                    </a:lnTo>
                    <a:lnTo>
                      <a:pt x="992174" y="686867"/>
                    </a:lnTo>
                    <a:lnTo>
                      <a:pt x="991584" y="683917"/>
                    </a:lnTo>
                    <a:lnTo>
                      <a:pt x="992616" y="679640"/>
                    </a:lnTo>
                    <a:lnTo>
                      <a:pt x="993943" y="672265"/>
                    </a:lnTo>
                    <a:lnTo>
                      <a:pt x="995419" y="669020"/>
                    </a:lnTo>
                    <a:lnTo>
                      <a:pt x="996304" y="666366"/>
                    </a:lnTo>
                    <a:lnTo>
                      <a:pt x="999696" y="662383"/>
                    </a:lnTo>
                    <a:lnTo>
                      <a:pt x="1003383" y="658549"/>
                    </a:lnTo>
                    <a:lnTo>
                      <a:pt x="1002350" y="658106"/>
                    </a:lnTo>
                    <a:lnTo>
                      <a:pt x="1000581" y="657811"/>
                    </a:lnTo>
                    <a:lnTo>
                      <a:pt x="1001761" y="656926"/>
                    </a:lnTo>
                    <a:lnTo>
                      <a:pt x="1002646" y="656631"/>
                    </a:lnTo>
                    <a:lnTo>
                      <a:pt x="1003826" y="657221"/>
                    </a:lnTo>
                    <a:lnTo>
                      <a:pt x="1004711" y="655451"/>
                    </a:lnTo>
                    <a:lnTo>
                      <a:pt x="1004711" y="652796"/>
                    </a:lnTo>
                    <a:lnTo>
                      <a:pt x="1005890" y="648814"/>
                    </a:lnTo>
                    <a:lnTo>
                      <a:pt x="1005153" y="645422"/>
                    </a:lnTo>
                    <a:lnTo>
                      <a:pt x="1006923" y="644389"/>
                    </a:lnTo>
                    <a:lnTo>
                      <a:pt x="1008840" y="643800"/>
                    </a:lnTo>
                    <a:lnTo>
                      <a:pt x="1009725" y="640112"/>
                    </a:lnTo>
                    <a:lnTo>
                      <a:pt x="1010315" y="638637"/>
                    </a:lnTo>
                    <a:lnTo>
                      <a:pt x="1011495" y="637310"/>
                    </a:lnTo>
                    <a:lnTo>
                      <a:pt x="1013560" y="634360"/>
                    </a:lnTo>
                    <a:lnTo>
                      <a:pt x="1015182" y="631410"/>
                    </a:lnTo>
                    <a:lnTo>
                      <a:pt x="1019017" y="625658"/>
                    </a:lnTo>
                    <a:lnTo>
                      <a:pt x="1022704" y="623298"/>
                    </a:lnTo>
                    <a:lnTo>
                      <a:pt x="1028161" y="621528"/>
                    </a:lnTo>
                    <a:lnTo>
                      <a:pt x="1028751" y="620496"/>
                    </a:lnTo>
                    <a:lnTo>
                      <a:pt x="1027424" y="619906"/>
                    </a:lnTo>
                    <a:lnTo>
                      <a:pt x="1027424" y="619316"/>
                    </a:lnTo>
                    <a:lnTo>
                      <a:pt x="1029489" y="619316"/>
                    </a:lnTo>
                    <a:lnTo>
                      <a:pt x="1030374" y="617251"/>
                    </a:lnTo>
                    <a:lnTo>
                      <a:pt x="1032586" y="615776"/>
                    </a:lnTo>
                    <a:lnTo>
                      <a:pt x="1036273" y="612384"/>
                    </a:lnTo>
                    <a:lnTo>
                      <a:pt x="1037453" y="609287"/>
                    </a:lnTo>
                    <a:lnTo>
                      <a:pt x="1038191" y="606779"/>
                    </a:lnTo>
                    <a:lnTo>
                      <a:pt x="1038486" y="601027"/>
                    </a:lnTo>
                    <a:lnTo>
                      <a:pt x="1044386" y="593505"/>
                    </a:lnTo>
                    <a:lnTo>
                      <a:pt x="1048515" y="583328"/>
                    </a:lnTo>
                    <a:lnTo>
                      <a:pt x="1049548" y="576838"/>
                    </a:lnTo>
                    <a:lnTo>
                      <a:pt x="1050580" y="573299"/>
                    </a:lnTo>
                    <a:lnTo>
                      <a:pt x="1051318" y="568136"/>
                    </a:lnTo>
                    <a:lnTo>
                      <a:pt x="1050728" y="562827"/>
                    </a:lnTo>
                    <a:lnTo>
                      <a:pt x="1050728" y="558402"/>
                    </a:lnTo>
                    <a:lnTo>
                      <a:pt x="1055005" y="547045"/>
                    </a:lnTo>
                    <a:lnTo>
                      <a:pt x="1055890" y="542325"/>
                    </a:lnTo>
                    <a:lnTo>
                      <a:pt x="1057218" y="539376"/>
                    </a:lnTo>
                    <a:lnTo>
                      <a:pt x="1059135" y="528166"/>
                    </a:lnTo>
                    <a:lnTo>
                      <a:pt x="1059135" y="522267"/>
                    </a:lnTo>
                    <a:lnTo>
                      <a:pt x="1062084" y="515482"/>
                    </a:lnTo>
                    <a:lnTo>
                      <a:pt x="1065772" y="509877"/>
                    </a:lnTo>
                    <a:lnTo>
                      <a:pt x="1066067" y="504715"/>
                    </a:lnTo>
                    <a:lnTo>
                      <a:pt x="1064887" y="500733"/>
                    </a:lnTo>
                    <a:lnTo>
                      <a:pt x="1064887" y="492473"/>
                    </a:lnTo>
                    <a:close/>
                    <a:moveTo>
                      <a:pt x="925950" y="845862"/>
                    </a:moveTo>
                    <a:lnTo>
                      <a:pt x="922558" y="847485"/>
                    </a:lnTo>
                    <a:lnTo>
                      <a:pt x="918871" y="847485"/>
                    </a:lnTo>
                    <a:lnTo>
                      <a:pt x="917543" y="848222"/>
                    </a:lnTo>
                    <a:lnTo>
                      <a:pt x="917838" y="848960"/>
                    </a:lnTo>
                    <a:lnTo>
                      <a:pt x="920050" y="850434"/>
                    </a:lnTo>
                    <a:lnTo>
                      <a:pt x="923000" y="850434"/>
                    </a:lnTo>
                    <a:lnTo>
                      <a:pt x="925802" y="849845"/>
                    </a:lnTo>
                    <a:lnTo>
                      <a:pt x="926687" y="851762"/>
                    </a:lnTo>
                    <a:lnTo>
                      <a:pt x="928015" y="851467"/>
                    </a:lnTo>
                    <a:lnTo>
                      <a:pt x="929785" y="849845"/>
                    </a:lnTo>
                    <a:lnTo>
                      <a:pt x="928457" y="847780"/>
                    </a:lnTo>
                    <a:lnTo>
                      <a:pt x="925950" y="845862"/>
                    </a:lnTo>
                    <a:close/>
                    <a:moveTo>
                      <a:pt x="833325" y="852057"/>
                    </a:moveTo>
                    <a:lnTo>
                      <a:pt x="833325" y="849992"/>
                    </a:lnTo>
                    <a:lnTo>
                      <a:pt x="833325" y="849992"/>
                    </a:lnTo>
                    <a:lnTo>
                      <a:pt x="832440" y="850877"/>
                    </a:lnTo>
                    <a:lnTo>
                      <a:pt x="831409" y="851320"/>
                    </a:lnTo>
                    <a:lnTo>
                      <a:pt x="832440" y="854564"/>
                    </a:lnTo>
                    <a:lnTo>
                      <a:pt x="833325" y="852057"/>
                    </a:lnTo>
                    <a:close/>
                    <a:moveTo>
                      <a:pt x="321531" y="119173"/>
                    </a:moveTo>
                    <a:lnTo>
                      <a:pt x="321531" y="116371"/>
                    </a:lnTo>
                    <a:lnTo>
                      <a:pt x="320499" y="115928"/>
                    </a:lnTo>
                    <a:lnTo>
                      <a:pt x="319318" y="116813"/>
                    </a:lnTo>
                    <a:lnTo>
                      <a:pt x="318581" y="119468"/>
                    </a:lnTo>
                    <a:lnTo>
                      <a:pt x="319761" y="120795"/>
                    </a:lnTo>
                    <a:lnTo>
                      <a:pt x="321384" y="119173"/>
                    </a:lnTo>
                    <a:close/>
                    <a:moveTo>
                      <a:pt x="303832" y="141592"/>
                    </a:moveTo>
                    <a:lnTo>
                      <a:pt x="304717" y="141887"/>
                    </a:lnTo>
                    <a:lnTo>
                      <a:pt x="305750" y="141149"/>
                    </a:lnTo>
                    <a:lnTo>
                      <a:pt x="305750" y="139969"/>
                    </a:lnTo>
                    <a:lnTo>
                      <a:pt x="304865" y="138789"/>
                    </a:lnTo>
                    <a:lnTo>
                      <a:pt x="304569" y="137757"/>
                    </a:lnTo>
                    <a:lnTo>
                      <a:pt x="303684" y="137757"/>
                    </a:lnTo>
                    <a:lnTo>
                      <a:pt x="303242" y="138347"/>
                    </a:lnTo>
                    <a:lnTo>
                      <a:pt x="302652" y="139674"/>
                    </a:lnTo>
                    <a:lnTo>
                      <a:pt x="303684" y="140854"/>
                    </a:lnTo>
                    <a:lnTo>
                      <a:pt x="303684" y="141887"/>
                    </a:lnTo>
                    <a:close/>
                    <a:moveTo>
                      <a:pt x="65044" y="287755"/>
                    </a:moveTo>
                    <a:lnTo>
                      <a:pt x="66519" y="285691"/>
                    </a:lnTo>
                    <a:lnTo>
                      <a:pt x="66814" y="283773"/>
                    </a:lnTo>
                    <a:lnTo>
                      <a:pt x="66223" y="282446"/>
                    </a:lnTo>
                    <a:lnTo>
                      <a:pt x="64159" y="284511"/>
                    </a:lnTo>
                    <a:lnTo>
                      <a:pt x="62979" y="286281"/>
                    </a:lnTo>
                    <a:lnTo>
                      <a:pt x="63274" y="287313"/>
                    </a:lnTo>
                    <a:lnTo>
                      <a:pt x="65044" y="287755"/>
                    </a:lnTo>
                    <a:close/>
                    <a:moveTo>
                      <a:pt x="450291" y="46460"/>
                    </a:moveTo>
                    <a:lnTo>
                      <a:pt x="455158" y="45132"/>
                    </a:lnTo>
                    <a:lnTo>
                      <a:pt x="460025" y="46755"/>
                    </a:lnTo>
                    <a:lnTo>
                      <a:pt x="462680" y="46312"/>
                    </a:lnTo>
                    <a:lnTo>
                      <a:pt x="462680" y="45132"/>
                    </a:lnTo>
                    <a:lnTo>
                      <a:pt x="461942" y="44247"/>
                    </a:lnTo>
                    <a:lnTo>
                      <a:pt x="460910" y="43362"/>
                    </a:lnTo>
                    <a:lnTo>
                      <a:pt x="458698" y="42773"/>
                    </a:lnTo>
                    <a:lnTo>
                      <a:pt x="457961" y="40413"/>
                    </a:lnTo>
                    <a:lnTo>
                      <a:pt x="456780" y="38200"/>
                    </a:lnTo>
                    <a:lnTo>
                      <a:pt x="456485" y="35840"/>
                    </a:lnTo>
                    <a:lnTo>
                      <a:pt x="455453" y="33628"/>
                    </a:lnTo>
                    <a:lnTo>
                      <a:pt x="454273" y="33628"/>
                    </a:lnTo>
                    <a:lnTo>
                      <a:pt x="453093" y="34218"/>
                    </a:lnTo>
                    <a:lnTo>
                      <a:pt x="450586" y="37315"/>
                    </a:lnTo>
                    <a:lnTo>
                      <a:pt x="451471" y="38938"/>
                    </a:lnTo>
                    <a:lnTo>
                      <a:pt x="451765" y="42035"/>
                    </a:lnTo>
                    <a:lnTo>
                      <a:pt x="450291" y="43067"/>
                    </a:lnTo>
                    <a:lnTo>
                      <a:pt x="448521" y="42625"/>
                    </a:lnTo>
                    <a:lnTo>
                      <a:pt x="447784" y="45427"/>
                    </a:lnTo>
                    <a:lnTo>
                      <a:pt x="448669" y="46460"/>
                    </a:lnTo>
                    <a:lnTo>
                      <a:pt x="450143" y="46460"/>
                    </a:lnTo>
                    <a:close/>
                    <a:moveTo>
                      <a:pt x="815775" y="829933"/>
                    </a:moveTo>
                    <a:lnTo>
                      <a:pt x="815036" y="825361"/>
                    </a:lnTo>
                    <a:lnTo>
                      <a:pt x="812677" y="823591"/>
                    </a:lnTo>
                    <a:lnTo>
                      <a:pt x="811349" y="823591"/>
                    </a:lnTo>
                    <a:lnTo>
                      <a:pt x="811055" y="825951"/>
                    </a:lnTo>
                    <a:lnTo>
                      <a:pt x="809432" y="827279"/>
                    </a:lnTo>
                    <a:lnTo>
                      <a:pt x="808990" y="828458"/>
                    </a:lnTo>
                    <a:lnTo>
                      <a:pt x="808990" y="831113"/>
                    </a:lnTo>
                    <a:lnTo>
                      <a:pt x="808400" y="833621"/>
                    </a:lnTo>
                    <a:lnTo>
                      <a:pt x="809727" y="836128"/>
                    </a:lnTo>
                    <a:lnTo>
                      <a:pt x="809432" y="838635"/>
                    </a:lnTo>
                    <a:lnTo>
                      <a:pt x="810022" y="840405"/>
                    </a:lnTo>
                    <a:lnTo>
                      <a:pt x="810759" y="840405"/>
                    </a:lnTo>
                    <a:lnTo>
                      <a:pt x="813562" y="839078"/>
                    </a:lnTo>
                    <a:lnTo>
                      <a:pt x="815627" y="837308"/>
                    </a:lnTo>
                    <a:lnTo>
                      <a:pt x="816364" y="835243"/>
                    </a:lnTo>
                    <a:lnTo>
                      <a:pt x="815479" y="832736"/>
                    </a:lnTo>
                    <a:lnTo>
                      <a:pt x="815921" y="830081"/>
                    </a:lnTo>
                    <a:close/>
                    <a:moveTo>
                      <a:pt x="900287" y="932587"/>
                    </a:moveTo>
                    <a:lnTo>
                      <a:pt x="899696" y="933620"/>
                    </a:lnTo>
                    <a:lnTo>
                      <a:pt x="899696" y="934652"/>
                    </a:lnTo>
                    <a:lnTo>
                      <a:pt x="898811" y="935242"/>
                    </a:lnTo>
                    <a:lnTo>
                      <a:pt x="899844" y="935980"/>
                    </a:lnTo>
                    <a:lnTo>
                      <a:pt x="900139" y="937602"/>
                    </a:lnTo>
                    <a:lnTo>
                      <a:pt x="900729" y="937897"/>
                    </a:lnTo>
                    <a:lnTo>
                      <a:pt x="902352" y="937897"/>
                    </a:lnTo>
                    <a:lnTo>
                      <a:pt x="901319" y="934062"/>
                    </a:lnTo>
                    <a:lnTo>
                      <a:pt x="900139" y="932882"/>
                    </a:lnTo>
                    <a:close/>
                    <a:moveTo>
                      <a:pt x="899254" y="938929"/>
                    </a:moveTo>
                    <a:lnTo>
                      <a:pt x="898517" y="938929"/>
                    </a:lnTo>
                    <a:lnTo>
                      <a:pt x="897189" y="940552"/>
                    </a:lnTo>
                    <a:lnTo>
                      <a:pt x="896747" y="941879"/>
                    </a:lnTo>
                    <a:lnTo>
                      <a:pt x="896157" y="942174"/>
                    </a:lnTo>
                    <a:lnTo>
                      <a:pt x="895862" y="943059"/>
                    </a:lnTo>
                    <a:lnTo>
                      <a:pt x="895272" y="943797"/>
                    </a:lnTo>
                    <a:lnTo>
                      <a:pt x="893797" y="943207"/>
                    </a:lnTo>
                    <a:lnTo>
                      <a:pt x="893797" y="943797"/>
                    </a:lnTo>
                    <a:lnTo>
                      <a:pt x="895124" y="946009"/>
                    </a:lnTo>
                    <a:lnTo>
                      <a:pt x="897189" y="945419"/>
                    </a:lnTo>
                    <a:lnTo>
                      <a:pt x="899254" y="946009"/>
                    </a:lnTo>
                    <a:lnTo>
                      <a:pt x="900434" y="942764"/>
                    </a:lnTo>
                    <a:lnTo>
                      <a:pt x="900139" y="941142"/>
                    </a:lnTo>
                    <a:lnTo>
                      <a:pt x="899402" y="939077"/>
                    </a:lnTo>
                    <a:close/>
                    <a:moveTo>
                      <a:pt x="920935" y="917986"/>
                    </a:moveTo>
                    <a:lnTo>
                      <a:pt x="919165" y="917248"/>
                    </a:lnTo>
                    <a:lnTo>
                      <a:pt x="917838" y="918723"/>
                    </a:lnTo>
                    <a:lnTo>
                      <a:pt x="917838" y="921083"/>
                    </a:lnTo>
                    <a:lnTo>
                      <a:pt x="919903" y="921083"/>
                    </a:lnTo>
                    <a:lnTo>
                      <a:pt x="919903" y="920050"/>
                    </a:lnTo>
                    <a:lnTo>
                      <a:pt x="921673" y="919165"/>
                    </a:lnTo>
                    <a:lnTo>
                      <a:pt x="920935" y="917986"/>
                    </a:lnTo>
                    <a:close/>
                    <a:moveTo>
                      <a:pt x="653976" y="707663"/>
                    </a:moveTo>
                    <a:lnTo>
                      <a:pt x="651617" y="708696"/>
                    </a:lnTo>
                    <a:lnTo>
                      <a:pt x="645421" y="707958"/>
                    </a:lnTo>
                    <a:lnTo>
                      <a:pt x="645421" y="707516"/>
                    </a:lnTo>
                    <a:lnTo>
                      <a:pt x="646454" y="705598"/>
                    </a:lnTo>
                    <a:lnTo>
                      <a:pt x="645127" y="704566"/>
                    </a:lnTo>
                    <a:lnTo>
                      <a:pt x="643652" y="704123"/>
                    </a:lnTo>
                    <a:lnTo>
                      <a:pt x="638490" y="703681"/>
                    </a:lnTo>
                    <a:lnTo>
                      <a:pt x="632148" y="705746"/>
                    </a:lnTo>
                    <a:lnTo>
                      <a:pt x="620349" y="708253"/>
                    </a:lnTo>
                    <a:lnTo>
                      <a:pt x="618726" y="710023"/>
                    </a:lnTo>
                    <a:lnTo>
                      <a:pt x="617693" y="712383"/>
                    </a:lnTo>
                    <a:lnTo>
                      <a:pt x="619021" y="713710"/>
                    </a:lnTo>
                    <a:lnTo>
                      <a:pt x="623298" y="716660"/>
                    </a:lnTo>
                    <a:lnTo>
                      <a:pt x="627428" y="717103"/>
                    </a:lnTo>
                    <a:lnTo>
                      <a:pt x="630378" y="716365"/>
                    </a:lnTo>
                    <a:lnTo>
                      <a:pt x="633622" y="716807"/>
                    </a:lnTo>
                    <a:lnTo>
                      <a:pt x="635245" y="715185"/>
                    </a:lnTo>
                    <a:lnTo>
                      <a:pt x="639817" y="716365"/>
                    </a:lnTo>
                    <a:lnTo>
                      <a:pt x="641587" y="717988"/>
                    </a:lnTo>
                    <a:lnTo>
                      <a:pt x="645274" y="716513"/>
                    </a:lnTo>
                    <a:lnTo>
                      <a:pt x="646160" y="713858"/>
                    </a:lnTo>
                    <a:lnTo>
                      <a:pt x="647487" y="712678"/>
                    </a:lnTo>
                    <a:lnTo>
                      <a:pt x="651763" y="711793"/>
                    </a:lnTo>
                    <a:lnTo>
                      <a:pt x="656336" y="712973"/>
                    </a:lnTo>
                    <a:lnTo>
                      <a:pt x="657811" y="712973"/>
                    </a:lnTo>
                    <a:lnTo>
                      <a:pt x="659286" y="711350"/>
                    </a:lnTo>
                    <a:lnTo>
                      <a:pt x="657221" y="708401"/>
                    </a:lnTo>
                    <a:lnTo>
                      <a:pt x="654124" y="707516"/>
                    </a:lnTo>
                    <a:close/>
                  </a:path>
                </a:pathLst>
              </a:custGeom>
              <a:grpFill/>
              <a:ln w="3175" cap="flat">
                <a:solidFill>
                  <a:schemeClr val="bg2">
                    <a:lumMod val="90000"/>
                  </a:schemeClr>
                </a:solidFill>
                <a:prstDash val="solid"/>
                <a:miter/>
              </a:ln>
            </p:spPr>
            <p:txBody>
              <a:bodyPr rtlCol="0" anchor="ctr"/>
              <a:lstStyle/>
              <a:p>
                <a:endParaRPr lang="en-GB"/>
              </a:p>
            </p:txBody>
          </p:sp>
          <p:sp>
            <p:nvSpPr>
              <p:cNvPr id="243" name="Freeform: Shape 242">
                <a:extLst>
                  <a:ext uri="{FF2B5EF4-FFF2-40B4-BE49-F238E27FC236}">
                    <a16:creationId xmlns:a16="http://schemas.microsoft.com/office/drawing/2014/main" id="{C22284EE-14B1-BE6D-9E20-1942601A0ED1}"/>
                  </a:ext>
                </a:extLst>
              </p:cNvPr>
              <p:cNvSpPr/>
              <p:nvPr/>
            </p:nvSpPr>
            <p:spPr>
              <a:xfrm>
                <a:off x="6037445" y="2907112"/>
                <a:ext cx="199113" cy="86282"/>
              </a:xfrm>
              <a:custGeom>
                <a:avLst/>
                <a:gdLst>
                  <a:gd name="connsiteX0" fmla="*/ 197491 w 199113"/>
                  <a:gd name="connsiteY0" fmla="*/ 32153 h 86282"/>
                  <a:gd name="connsiteX1" fmla="*/ 197049 w 199113"/>
                  <a:gd name="connsiteY1" fmla="*/ 30678 h 86282"/>
                  <a:gd name="connsiteX2" fmla="*/ 194541 w 199113"/>
                  <a:gd name="connsiteY2" fmla="*/ 26991 h 86282"/>
                  <a:gd name="connsiteX3" fmla="*/ 191739 w 199113"/>
                  <a:gd name="connsiteY3" fmla="*/ 20649 h 86282"/>
                  <a:gd name="connsiteX4" fmla="*/ 191591 w 199113"/>
                  <a:gd name="connsiteY4" fmla="*/ 18731 h 86282"/>
                  <a:gd name="connsiteX5" fmla="*/ 192771 w 199113"/>
                  <a:gd name="connsiteY5" fmla="*/ 16667 h 86282"/>
                  <a:gd name="connsiteX6" fmla="*/ 193804 w 199113"/>
                  <a:gd name="connsiteY6" fmla="*/ 15192 h 86282"/>
                  <a:gd name="connsiteX7" fmla="*/ 193951 w 199113"/>
                  <a:gd name="connsiteY7" fmla="*/ 13864 h 86282"/>
                  <a:gd name="connsiteX8" fmla="*/ 193951 w 199113"/>
                  <a:gd name="connsiteY8" fmla="*/ 13569 h 86282"/>
                  <a:gd name="connsiteX9" fmla="*/ 193361 w 199113"/>
                  <a:gd name="connsiteY9" fmla="*/ 12832 h 86282"/>
                  <a:gd name="connsiteX10" fmla="*/ 192181 w 199113"/>
                  <a:gd name="connsiteY10" fmla="*/ 10029 h 86282"/>
                  <a:gd name="connsiteX11" fmla="*/ 190854 w 199113"/>
                  <a:gd name="connsiteY11" fmla="*/ 9587 h 86282"/>
                  <a:gd name="connsiteX12" fmla="*/ 189084 w 199113"/>
                  <a:gd name="connsiteY12" fmla="*/ 9439 h 86282"/>
                  <a:gd name="connsiteX13" fmla="*/ 187757 w 199113"/>
                  <a:gd name="connsiteY13" fmla="*/ 8997 h 86282"/>
                  <a:gd name="connsiteX14" fmla="*/ 184807 w 199113"/>
                  <a:gd name="connsiteY14" fmla="*/ 7375 h 86282"/>
                  <a:gd name="connsiteX15" fmla="*/ 183332 w 199113"/>
                  <a:gd name="connsiteY15" fmla="*/ 6932 h 86282"/>
                  <a:gd name="connsiteX16" fmla="*/ 181562 w 199113"/>
                  <a:gd name="connsiteY16" fmla="*/ 6785 h 86282"/>
                  <a:gd name="connsiteX17" fmla="*/ 179940 w 199113"/>
                  <a:gd name="connsiteY17" fmla="*/ 7670 h 86282"/>
                  <a:gd name="connsiteX18" fmla="*/ 178759 w 199113"/>
                  <a:gd name="connsiteY18" fmla="*/ 8849 h 86282"/>
                  <a:gd name="connsiteX19" fmla="*/ 174777 w 199113"/>
                  <a:gd name="connsiteY19" fmla="*/ 8849 h 86282"/>
                  <a:gd name="connsiteX20" fmla="*/ 170647 w 199113"/>
                  <a:gd name="connsiteY20" fmla="*/ 8260 h 86282"/>
                  <a:gd name="connsiteX21" fmla="*/ 164600 w 199113"/>
                  <a:gd name="connsiteY21" fmla="*/ 4572 h 86282"/>
                  <a:gd name="connsiteX22" fmla="*/ 162978 w 199113"/>
                  <a:gd name="connsiteY22" fmla="*/ 4572 h 86282"/>
                  <a:gd name="connsiteX23" fmla="*/ 161208 w 199113"/>
                  <a:gd name="connsiteY23" fmla="*/ 4720 h 86282"/>
                  <a:gd name="connsiteX24" fmla="*/ 158701 w 199113"/>
                  <a:gd name="connsiteY24" fmla="*/ 3835 h 86282"/>
                  <a:gd name="connsiteX25" fmla="*/ 153538 w 199113"/>
                  <a:gd name="connsiteY25" fmla="*/ 1475 h 86282"/>
                  <a:gd name="connsiteX26" fmla="*/ 151031 w 199113"/>
                  <a:gd name="connsiteY26" fmla="*/ 885 h 86282"/>
                  <a:gd name="connsiteX27" fmla="*/ 149556 w 199113"/>
                  <a:gd name="connsiteY27" fmla="*/ 1180 h 86282"/>
                  <a:gd name="connsiteX28" fmla="*/ 148229 w 199113"/>
                  <a:gd name="connsiteY28" fmla="*/ 1770 h 86282"/>
                  <a:gd name="connsiteX29" fmla="*/ 147196 w 199113"/>
                  <a:gd name="connsiteY29" fmla="*/ 1917 h 86282"/>
                  <a:gd name="connsiteX30" fmla="*/ 146606 w 199113"/>
                  <a:gd name="connsiteY30" fmla="*/ 1032 h 86282"/>
                  <a:gd name="connsiteX31" fmla="*/ 144689 w 199113"/>
                  <a:gd name="connsiteY31" fmla="*/ 148 h 86282"/>
                  <a:gd name="connsiteX32" fmla="*/ 142771 w 199113"/>
                  <a:gd name="connsiteY32" fmla="*/ 0 h 86282"/>
                  <a:gd name="connsiteX33" fmla="*/ 142182 w 199113"/>
                  <a:gd name="connsiteY33" fmla="*/ 590 h 86282"/>
                  <a:gd name="connsiteX34" fmla="*/ 141592 w 199113"/>
                  <a:gd name="connsiteY34" fmla="*/ 5900 h 86282"/>
                  <a:gd name="connsiteX35" fmla="*/ 141002 w 199113"/>
                  <a:gd name="connsiteY35" fmla="*/ 7670 h 86282"/>
                  <a:gd name="connsiteX36" fmla="*/ 138347 w 199113"/>
                  <a:gd name="connsiteY36" fmla="*/ 7670 h 86282"/>
                  <a:gd name="connsiteX37" fmla="*/ 137314 w 199113"/>
                  <a:gd name="connsiteY37" fmla="*/ 8555 h 86282"/>
                  <a:gd name="connsiteX38" fmla="*/ 135250 w 199113"/>
                  <a:gd name="connsiteY38" fmla="*/ 11062 h 86282"/>
                  <a:gd name="connsiteX39" fmla="*/ 134954 w 199113"/>
                  <a:gd name="connsiteY39" fmla="*/ 13569 h 86282"/>
                  <a:gd name="connsiteX40" fmla="*/ 131267 w 199113"/>
                  <a:gd name="connsiteY40" fmla="*/ 12979 h 86282"/>
                  <a:gd name="connsiteX41" fmla="*/ 129645 w 199113"/>
                  <a:gd name="connsiteY41" fmla="*/ 12684 h 86282"/>
                  <a:gd name="connsiteX42" fmla="*/ 128170 w 199113"/>
                  <a:gd name="connsiteY42" fmla="*/ 12979 h 86282"/>
                  <a:gd name="connsiteX43" fmla="*/ 126400 w 199113"/>
                  <a:gd name="connsiteY43" fmla="*/ 14307 h 86282"/>
                  <a:gd name="connsiteX44" fmla="*/ 121828 w 199113"/>
                  <a:gd name="connsiteY44" fmla="*/ 14159 h 86282"/>
                  <a:gd name="connsiteX45" fmla="*/ 118141 w 199113"/>
                  <a:gd name="connsiteY45" fmla="*/ 13422 h 86282"/>
                  <a:gd name="connsiteX46" fmla="*/ 116518 w 199113"/>
                  <a:gd name="connsiteY46" fmla="*/ 10324 h 86282"/>
                  <a:gd name="connsiteX47" fmla="*/ 114896 w 199113"/>
                  <a:gd name="connsiteY47" fmla="*/ 9144 h 86282"/>
                  <a:gd name="connsiteX48" fmla="*/ 112684 w 199113"/>
                  <a:gd name="connsiteY48" fmla="*/ 8112 h 86282"/>
                  <a:gd name="connsiteX49" fmla="*/ 111946 w 199113"/>
                  <a:gd name="connsiteY49" fmla="*/ 7817 h 86282"/>
                  <a:gd name="connsiteX50" fmla="*/ 111651 w 199113"/>
                  <a:gd name="connsiteY50" fmla="*/ 8555 h 86282"/>
                  <a:gd name="connsiteX51" fmla="*/ 111503 w 199113"/>
                  <a:gd name="connsiteY51" fmla="*/ 10619 h 86282"/>
                  <a:gd name="connsiteX52" fmla="*/ 111651 w 199113"/>
                  <a:gd name="connsiteY52" fmla="*/ 12684 h 86282"/>
                  <a:gd name="connsiteX53" fmla="*/ 111209 w 199113"/>
                  <a:gd name="connsiteY53" fmla="*/ 13864 h 86282"/>
                  <a:gd name="connsiteX54" fmla="*/ 109586 w 199113"/>
                  <a:gd name="connsiteY54" fmla="*/ 15339 h 86282"/>
                  <a:gd name="connsiteX55" fmla="*/ 108849 w 199113"/>
                  <a:gd name="connsiteY55" fmla="*/ 15782 h 86282"/>
                  <a:gd name="connsiteX56" fmla="*/ 108406 w 199113"/>
                  <a:gd name="connsiteY56" fmla="*/ 16077 h 86282"/>
                  <a:gd name="connsiteX57" fmla="*/ 103392 w 199113"/>
                  <a:gd name="connsiteY57" fmla="*/ 14012 h 86282"/>
                  <a:gd name="connsiteX58" fmla="*/ 103096 w 199113"/>
                  <a:gd name="connsiteY58" fmla="*/ 14454 h 86282"/>
                  <a:gd name="connsiteX59" fmla="*/ 102654 w 199113"/>
                  <a:gd name="connsiteY59" fmla="*/ 14602 h 86282"/>
                  <a:gd name="connsiteX60" fmla="*/ 101474 w 199113"/>
                  <a:gd name="connsiteY60" fmla="*/ 20354 h 86282"/>
                  <a:gd name="connsiteX61" fmla="*/ 100442 w 199113"/>
                  <a:gd name="connsiteY61" fmla="*/ 21534 h 86282"/>
                  <a:gd name="connsiteX62" fmla="*/ 99114 w 199113"/>
                  <a:gd name="connsiteY62" fmla="*/ 22419 h 86282"/>
                  <a:gd name="connsiteX63" fmla="*/ 96312 w 199113"/>
                  <a:gd name="connsiteY63" fmla="*/ 23451 h 86282"/>
                  <a:gd name="connsiteX64" fmla="*/ 94394 w 199113"/>
                  <a:gd name="connsiteY64" fmla="*/ 23894 h 86282"/>
                  <a:gd name="connsiteX65" fmla="*/ 92919 w 199113"/>
                  <a:gd name="connsiteY65" fmla="*/ 24336 h 86282"/>
                  <a:gd name="connsiteX66" fmla="*/ 88052 w 199113"/>
                  <a:gd name="connsiteY66" fmla="*/ 26696 h 86282"/>
                  <a:gd name="connsiteX67" fmla="*/ 85840 w 199113"/>
                  <a:gd name="connsiteY67" fmla="*/ 28171 h 86282"/>
                  <a:gd name="connsiteX68" fmla="*/ 84513 w 199113"/>
                  <a:gd name="connsiteY68" fmla="*/ 29941 h 86282"/>
                  <a:gd name="connsiteX69" fmla="*/ 84365 w 199113"/>
                  <a:gd name="connsiteY69" fmla="*/ 30973 h 86282"/>
                  <a:gd name="connsiteX70" fmla="*/ 86725 w 199113"/>
                  <a:gd name="connsiteY70" fmla="*/ 34071 h 86282"/>
                  <a:gd name="connsiteX71" fmla="*/ 89527 w 199113"/>
                  <a:gd name="connsiteY71" fmla="*/ 37168 h 86282"/>
                  <a:gd name="connsiteX72" fmla="*/ 89527 w 199113"/>
                  <a:gd name="connsiteY72" fmla="*/ 39970 h 86282"/>
                  <a:gd name="connsiteX73" fmla="*/ 88347 w 199113"/>
                  <a:gd name="connsiteY73" fmla="*/ 42035 h 86282"/>
                  <a:gd name="connsiteX74" fmla="*/ 88052 w 199113"/>
                  <a:gd name="connsiteY74" fmla="*/ 42772 h 86282"/>
                  <a:gd name="connsiteX75" fmla="*/ 88790 w 199113"/>
                  <a:gd name="connsiteY75" fmla="*/ 43067 h 86282"/>
                  <a:gd name="connsiteX76" fmla="*/ 90265 w 199113"/>
                  <a:gd name="connsiteY76" fmla="*/ 43215 h 86282"/>
                  <a:gd name="connsiteX77" fmla="*/ 91592 w 199113"/>
                  <a:gd name="connsiteY77" fmla="*/ 43510 h 86282"/>
                  <a:gd name="connsiteX78" fmla="*/ 92182 w 199113"/>
                  <a:gd name="connsiteY78" fmla="*/ 44985 h 86282"/>
                  <a:gd name="connsiteX79" fmla="*/ 91887 w 199113"/>
                  <a:gd name="connsiteY79" fmla="*/ 47492 h 86282"/>
                  <a:gd name="connsiteX80" fmla="*/ 91592 w 199113"/>
                  <a:gd name="connsiteY80" fmla="*/ 49852 h 86282"/>
                  <a:gd name="connsiteX81" fmla="*/ 91149 w 199113"/>
                  <a:gd name="connsiteY81" fmla="*/ 50885 h 86282"/>
                  <a:gd name="connsiteX82" fmla="*/ 89822 w 199113"/>
                  <a:gd name="connsiteY82" fmla="*/ 50885 h 86282"/>
                  <a:gd name="connsiteX83" fmla="*/ 87610 w 199113"/>
                  <a:gd name="connsiteY83" fmla="*/ 49852 h 86282"/>
                  <a:gd name="connsiteX84" fmla="*/ 85692 w 199113"/>
                  <a:gd name="connsiteY84" fmla="*/ 48672 h 86282"/>
                  <a:gd name="connsiteX85" fmla="*/ 85102 w 199113"/>
                  <a:gd name="connsiteY85" fmla="*/ 47935 h 86282"/>
                  <a:gd name="connsiteX86" fmla="*/ 84955 w 199113"/>
                  <a:gd name="connsiteY86" fmla="*/ 47197 h 86282"/>
                  <a:gd name="connsiteX87" fmla="*/ 85398 w 199113"/>
                  <a:gd name="connsiteY87" fmla="*/ 46607 h 86282"/>
                  <a:gd name="connsiteX88" fmla="*/ 84660 w 199113"/>
                  <a:gd name="connsiteY88" fmla="*/ 45575 h 86282"/>
                  <a:gd name="connsiteX89" fmla="*/ 82448 w 199113"/>
                  <a:gd name="connsiteY89" fmla="*/ 44542 h 86282"/>
                  <a:gd name="connsiteX90" fmla="*/ 80088 w 199113"/>
                  <a:gd name="connsiteY90" fmla="*/ 44985 h 86282"/>
                  <a:gd name="connsiteX91" fmla="*/ 78318 w 199113"/>
                  <a:gd name="connsiteY91" fmla="*/ 45575 h 86282"/>
                  <a:gd name="connsiteX92" fmla="*/ 77138 w 199113"/>
                  <a:gd name="connsiteY92" fmla="*/ 45575 h 86282"/>
                  <a:gd name="connsiteX93" fmla="*/ 75958 w 199113"/>
                  <a:gd name="connsiteY93" fmla="*/ 44690 h 86282"/>
                  <a:gd name="connsiteX94" fmla="*/ 74040 w 199113"/>
                  <a:gd name="connsiteY94" fmla="*/ 43952 h 86282"/>
                  <a:gd name="connsiteX95" fmla="*/ 71533 w 199113"/>
                  <a:gd name="connsiteY95" fmla="*/ 43362 h 86282"/>
                  <a:gd name="connsiteX96" fmla="*/ 70058 w 199113"/>
                  <a:gd name="connsiteY96" fmla="*/ 42920 h 86282"/>
                  <a:gd name="connsiteX97" fmla="*/ 69764 w 199113"/>
                  <a:gd name="connsiteY97" fmla="*/ 43215 h 86282"/>
                  <a:gd name="connsiteX98" fmla="*/ 69911 w 199113"/>
                  <a:gd name="connsiteY98" fmla="*/ 45280 h 86282"/>
                  <a:gd name="connsiteX99" fmla="*/ 69468 w 199113"/>
                  <a:gd name="connsiteY99" fmla="*/ 46165 h 86282"/>
                  <a:gd name="connsiteX100" fmla="*/ 57227 w 199113"/>
                  <a:gd name="connsiteY100" fmla="*/ 47345 h 86282"/>
                  <a:gd name="connsiteX101" fmla="*/ 53392 w 199113"/>
                  <a:gd name="connsiteY101" fmla="*/ 48525 h 86282"/>
                  <a:gd name="connsiteX102" fmla="*/ 50737 w 199113"/>
                  <a:gd name="connsiteY102" fmla="*/ 49852 h 86282"/>
                  <a:gd name="connsiteX103" fmla="*/ 48672 w 199113"/>
                  <a:gd name="connsiteY103" fmla="*/ 50590 h 86282"/>
                  <a:gd name="connsiteX104" fmla="*/ 48229 w 199113"/>
                  <a:gd name="connsiteY104" fmla="*/ 51474 h 86282"/>
                  <a:gd name="connsiteX105" fmla="*/ 46165 w 199113"/>
                  <a:gd name="connsiteY105" fmla="*/ 52654 h 86282"/>
                  <a:gd name="connsiteX106" fmla="*/ 43953 w 199113"/>
                  <a:gd name="connsiteY106" fmla="*/ 52949 h 86282"/>
                  <a:gd name="connsiteX107" fmla="*/ 43510 w 199113"/>
                  <a:gd name="connsiteY107" fmla="*/ 52654 h 86282"/>
                  <a:gd name="connsiteX108" fmla="*/ 42035 w 199113"/>
                  <a:gd name="connsiteY108" fmla="*/ 53097 h 86282"/>
                  <a:gd name="connsiteX109" fmla="*/ 39528 w 199113"/>
                  <a:gd name="connsiteY109" fmla="*/ 53687 h 86282"/>
                  <a:gd name="connsiteX110" fmla="*/ 37905 w 199113"/>
                  <a:gd name="connsiteY110" fmla="*/ 53539 h 86282"/>
                  <a:gd name="connsiteX111" fmla="*/ 37168 w 199113"/>
                  <a:gd name="connsiteY111" fmla="*/ 52507 h 86282"/>
                  <a:gd name="connsiteX112" fmla="*/ 35693 w 199113"/>
                  <a:gd name="connsiteY112" fmla="*/ 51032 h 86282"/>
                  <a:gd name="connsiteX113" fmla="*/ 35103 w 199113"/>
                  <a:gd name="connsiteY113" fmla="*/ 50147 h 86282"/>
                  <a:gd name="connsiteX114" fmla="*/ 35103 w 199113"/>
                  <a:gd name="connsiteY114" fmla="*/ 49410 h 86282"/>
                  <a:gd name="connsiteX115" fmla="*/ 31711 w 199113"/>
                  <a:gd name="connsiteY115" fmla="*/ 49262 h 86282"/>
                  <a:gd name="connsiteX116" fmla="*/ 29498 w 199113"/>
                  <a:gd name="connsiteY116" fmla="*/ 48525 h 86282"/>
                  <a:gd name="connsiteX117" fmla="*/ 24926 w 199113"/>
                  <a:gd name="connsiteY117" fmla="*/ 48672 h 86282"/>
                  <a:gd name="connsiteX118" fmla="*/ 23746 w 199113"/>
                  <a:gd name="connsiteY118" fmla="*/ 48377 h 86282"/>
                  <a:gd name="connsiteX119" fmla="*/ 23599 w 199113"/>
                  <a:gd name="connsiteY119" fmla="*/ 48820 h 86282"/>
                  <a:gd name="connsiteX120" fmla="*/ 22861 w 199113"/>
                  <a:gd name="connsiteY120" fmla="*/ 52802 h 86282"/>
                  <a:gd name="connsiteX121" fmla="*/ 21976 w 199113"/>
                  <a:gd name="connsiteY121" fmla="*/ 54572 h 86282"/>
                  <a:gd name="connsiteX122" fmla="*/ 20502 w 199113"/>
                  <a:gd name="connsiteY122" fmla="*/ 56342 h 86282"/>
                  <a:gd name="connsiteX123" fmla="*/ 18584 w 199113"/>
                  <a:gd name="connsiteY123" fmla="*/ 57227 h 86282"/>
                  <a:gd name="connsiteX124" fmla="*/ 17109 w 199113"/>
                  <a:gd name="connsiteY124" fmla="*/ 57374 h 86282"/>
                  <a:gd name="connsiteX125" fmla="*/ 17109 w 199113"/>
                  <a:gd name="connsiteY125" fmla="*/ 56194 h 86282"/>
                  <a:gd name="connsiteX126" fmla="*/ 17551 w 199113"/>
                  <a:gd name="connsiteY126" fmla="*/ 54572 h 86282"/>
                  <a:gd name="connsiteX127" fmla="*/ 16519 w 199113"/>
                  <a:gd name="connsiteY127" fmla="*/ 54277 h 86282"/>
                  <a:gd name="connsiteX128" fmla="*/ 14897 w 199113"/>
                  <a:gd name="connsiteY128" fmla="*/ 54129 h 86282"/>
                  <a:gd name="connsiteX129" fmla="*/ 14012 w 199113"/>
                  <a:gd name="connsiteY129" fmla="*/ 53687 h 86282"/>
                  <a:gd name="connsiteX130" fmla="*/ 14307 w 199113"/>
                  <a:gd name="connsiteY130" fmla="*/ 52507 h 86282"/>
                  <a:gd name="connsiteX131" fmla="*/ 13864 w 199113"/>
                  <a:gd name="connsiteY131" fmla="*/ 51769 h 86282"/>
                  <a:gd name="connsiteX132" fmla="*/ 13274 w 199113"/>
                  <a:gd name="connsiteY132" fmla="*/ 51032 h 86282"/>
                  <a:gd name="connsiteX133" fmla="*/ 11504 w 199113"/>
                  <a:gd name="connsiteY133" fmla="*/ 50000 h 86282"/>
                  <a:gd name="connsiteX134" fmla="*/ 8112 w 199113"/>
                  <a:gd name="connsiteY134" fmla="*/ 48377 h 86282"/>
                  <a:gd name="connsiteX135" fmla="*/ 5752 w 199113"/>
                  <a:gd name="connsiteY135" fmla="*/ 47640 h 86282"/>
                  <a:gd name="connsiteX136" fmla="*/ 4867 w 199113"/>
                  <a:gd name="connsiteY136" fmla="*/ 48377 h 86282"/>
                  <a:gd name="connsiteX137" fmla="*/ 4277 w 199113"/>
                  <a:gd name="connsiteY137" fmla="*/ 48672 h 86282"/>
                  <a:gd name="connsiteX138" fmla="*/ 5310 w 199113"/>
                  <a:gd name="connsiteY138" fmla="*/ 49262 h 86282"/>
                  <a:gd name="connsiteX139" fmla="*/ 5015 w 199113"/>
                  <a:gd name="connsiteY139" fmla="*/ 49557 h 86282"/>
                  <a:gd name="connsiteX140" fmla="*/ 4130 w 199113"/>
                  <a:gd name="connsiteY140" fmla="*/ 49852 h 86282"/>
                  <a:gd name="connsiteX141" fmla="*/ 737 w 199113"/>
                  <a:gd name="connsiteY141" fmla="*/ 49705 h 86282"/>
                  <a:gd name="connsiteX142" fmla="*/ 2508 w 199113"/>
                  <a:gd name="connsiteY142" fmla="*/ 51179 h 86282"/>
                  <a:gd name="connsiteX143" fmla="*/ 2065 w 199113"/>
                  <a:gd name="connsiteY143" fmla="*/ 53687 h 86282"/>
                  <a:gd name="connsiteX144" fmla="*/ 0 w 199113"/>
                  <a:gd name="connsiteY144" fmla="*/ 57669 h 86282"/>
                  <a:gd name="connsiteX145" fmla="*/ 148 w 199113"/>
                  <a:gd name="connsiteY145" fmla="*/ 58259 h 86282"/>
                  <a:gd name="connsiteX146" fmla="*/ 295 w 199113"/>
                  <a:gd name="connsiteY146" fmla="*/ 58849 h 86282"/>
                  <a:gd name="connsiteX147" fmla="*/ 590 w 199113"/>
                  <a:gd name="connsiteY147" fmla="*/ 59586 h 86282"/>
                  <a:gd name="connsiteX148" fmla="*/ 737 w 199113"/>
                  <a:gd name="connsiteY148" fmla="*/ 60471 h 86282"/>
                  <a:gd name="connsiteX149" fmla="*/ 1180 w 199113"/>
                  <a:gd name="connsiteY149" fmla="*/ 61356 h 86282"/>
                  <a:gd name="connsiteX150" fmla="*/ 1917 w 199113"/>
                  <a:gd name="connsiteY150" fmla="*/ 62241 h 86282"/>
                  <a:gd name="connsiteX151" fmla="*/ 2065 w 199113"/>
                  <a:gd name="connsiteY151" fmla="*/ 63126 h 86282"/>
                  <a:gd name="connsiteX152" fmla="*/ 1770 w 199113"/>
                  <a:gd name="connsiteY152" fmla="*/ 64159 h 86282"/>
                  <a:gd name="connsiteX153" fmla="*/ 1327 w 199113"/>
                  <a:gd name="connsiteY153" fmla="*/ 64749 h 86282"/>
                  <a:gd name="connsiteX154" fmla="*/ 2360 w 199113"/>
                  <a:gd name="connsiteY154" fmla="*/ 64749 h 86282"/>
                  <a:gd name="connsiteX155" fmla="*/ 5605 w 199113"/>
                  <a:gd name="connsiteY155" fmla="*/ 65339 h 86282"/>
                  <a:gd name="connsiteX156" fmla="*/ 8259 w 199113"/>
                  <a:gd name="connsiteY156" fmla="*/ 66371 h 86282"/>
                  <a:gd name="connsiteX157" fmla="*/ 8850 w 199113"/>
                  <a:gd name="connsiteY157" fmla="*/ 67404 h 86282"/>
                  <a:gd name="connsiteX158" fmla="*/ 9144 w 199113"/>
                  <a:gd name="connsiteY158" fmla="*/ 68731 h 86282"/>
                  <a:gd name="connsiteX159" fmla="*/ 12242 w 199113"/>
                  <a:gd name="connsiteY159" fmla="*/ 70353 h 86282"/>
                  <a:gd name="connsiteX160" fmla="*/ 15782 w 199113"/>
                  <a:gd name="connsiteY160" fmla="*/ 71533 h 86282"/>
                  <a:gd name="connsiteX161" fmla="*/ 16961 w 199113"/>
                  <a:gd name="connsiteY161" fmla="*/ 71091 h 86282"/>
                  <a:gd name="connsiteX162" fmla="*/ 21386 w 199113"/>
                  <a:gd name="connsiteY162" fmla="*/ 67109 h 86282"/>
                  <a:gd name="connsiteX163" fmla="*/ 23156 w 199113"/>
                  <a:gd name="connsiteY163" fmla="*/ 67846 h 86282"/>
                  <a:gd name="connsiteX164" fmla="*/ 24189 w 199113"/>
                  <a:gd name="connsiteY164" fmla="*/ 69911 h 86282"/>
                  <a:gd name="connsiteX165" fmla="*/ 24189 w 199113"/>
                  <a:gd name="connsiteY165" fmla="*/ 71091 h 86282"/>
                  <a:gd name="connsiteX166" fmla="*/ 24778 w 199113"/>
                  <a:gd name="connsiteY166" fmla="*/ 71386 h 86282"/>
                  <a:gd name="connsiteX167" fmla="*/ 27434 w 199113"/>
                  <a:gd name="connsiteY167" fmla="*/ 71386 h 86282"/>
                  <a:gd name="connsiteX168" fmla="*/ 30383 w 199113"/>
                  <a:gd name="connsiteY168" fmla="*/ 71681 h 86282"/>
                  <a:gd name="connsiteX169" fmla="*/ 32153 w 199113"/>
                  <a:gd name="connsiteY169" fmla="*/ 73451 h 86282"/>
                  <a:gd name="connsiteX170" fmla="*/ 33923 w 199113"/>
                  <a:gd name="connsiteY170" fmla="*/ 74041 h 86282"/>
                  <a:gd name="connsiteX171" fmla="*/ 36578 w 199113"/>
                  <a:gd name="connsiteY171" fmla="*/ 74188 h 86282"/>
                  <a:gd name="connsiteX172" fmla="*/ 38200 w 199113"/>
                  <a:gd name="connsiteY172" fmla="*/ 73893 h 86282"/>
                  <a:gd name="connsiteX173" fmla="*/ 39085 w 199113"/>
                  <a:gd name="connsiteY173" fmla="*/ 73303 h 86282"/>
                  <a:gd name="connsiteX174" fmla="*/ 40118 w 199113"/>
                  <a:gd name="connsiteY174" fmla="*/ 71238 h 86282"/>
                  <a:gd name="connsiteX175" fmla="*/ 41887 w 199113"/>
                  <a:gd name="connsiteY175" fmla="*/ 68731 h 86282"/>
                  <a:gd name="connsiteX176" fmla="*/ 44837 w 199113"/>
                  <a:gd name="connsiteY176" fmla="*/ 67404 h 86282"/>
                  <a:gd name="connsiteX177" fmla="*/ 49704 w 199113"/>
                  <a:gd name="connsiteY177" fmla="*/ 67256 h 86282"/>
                  <a:gd name="connsiteX178" fmla="*/ 52212 w 199113"/>
                  <a:gd name="connsiteY178" fmla="*/ 66666 h 86282"/>
                  <a:gd name="connsiteX179" fmla="*/ 54719 w 199113"/>
                  <a:gd name="connsiteY179" fmla="*/ 66814 h 86282"/>
                  <a:gd name="connsiteX180" fmla="*/ 56784 w 199113"/>
                  <a:gd name="connsiteY180" fmla="*/ 67109 h 86282"/>
                  <a:gd name="connsiteX181" fmla="*/ 58702 w 199113"/>
                  <a:gd name="connsiteY181" fmla="*/ 67109 h 86282"/>
                  <a:gd name="connsiteX182" fmla="*/ 63716 w 199113"/>
                  <a:gd name="connsiteY182" fmla="*/ 65339 h 86282"/>
                  <a:gd name="connsiteX183" fmla="*/ 69026 w 199113"/>
                  <a:gd name="connsiteY183" fmla="*/ 63864 h 86282"/>
                  <a:gd name="connsiteX184" fmla="*/ 69764 w 199113"/>
                  <a:gd name="connsiteY184" fmla="*/ 64159 h 86282"/>
                  <a:gd name="connsiteX185" fmla="*/ 69764 w 199113"/>
                  <a:gd name="connsiteY185" fmla="*/ 64601 h 86282"/>
                  <a:gd name="connsiteX186" fmla="*/ 68879 w 199113"/>
                  <a:gd name="connsiteY186" fmla="*/ 65634 h 86282"/>
                  <a:gd name="connsiteX187" fmla="*/ 67994 w 199113"/>
                  <a:gd name="connsiteY187" fmla="*/ 67109 h 86282"/>
                  <a:gd name="connsiteX188" fmla="*/ 68583 w 199113"/>
                  <a:gd name="connsiteY188" fmla="*/ 68731 h 86282"/>
                  <a:gd name="connsiteX189" fmla="*/ 71533 w 199113"/>
                  <a:gd name="connsiteY189" fmla="*/ 71976 h 86282"/>
                  <a:gd name="connsiteX190" fmla="*/ 73156 w 199113"/>
                  <a:gd name="connsiteY190" fmla="*/ 74483 h 86282"/>
                  <a:gd name="connsiteX191" fmla="*/ 74778 w 199113"/>
                  <a:gd name="connsiteY191" fmla="*/ 76400 h 86282"/>
                  <a:gd name="connsiteX192" fmla="*/ 77138 w 199113"/>
                  <a:gd name="connsiteY192" fmla="*/ 77433 h 86282"/>
                  <a:gd name="connsiteX193" fmla="*/ 80235 w 199113"/>
                  <a:gd name="connsiteY193" fmla="*/ 78023 h 86282"/>
                  <a:gd name="connsiteX194" fmla="*/ 82890 w 199113"/>
                  <a:gd name="connsiteY194" fmla="*/ 78170 h 86282"/>
                  <a:gd name="connsiteX195" fmla="*/ 85692 w 199113"/>
                  <a:gd name="connsiteY195" fmla="*/ 78908 h 86282"/>
                  <a:gd name="connsiteX196" fmla="*/ 95132 w 199113"/>
                  <a:gd name="connsiteY196" fmla="*/ 80678 h 86282"/>
                  <a:gd name="connsiteX197" fmla="*/ 99851 w 199113"/>
                  <a:gd name="connsiteY197" fmla="*/ 81120 h 86282"/>
                  <a:gd name="connsiteX198" fmla="*/ 103539 w 199113"/>
                  <a:gd name="connsiteY198" fmla="*/ 81268 h 86282"/>
                  <a:gd name="connsiteX199" fmla="*/ 108996 w 199113"/>
                  <a:gd name="connsiteY199" fmla="*/ 82448 h 86282"/>
                  <a:gd name="connsiteX200" fmla="*/ 110176 w 199113"/>
                  <a:gd name="connsiteY200" fmla="*/ 82595 h 86282"/>
                  <a:gd name="connsiteX201" fmla="*/ 112388 w 199113"/>
                  <a:gd name="connsiteY201" fmla="*/ 82743 h 86282"/>
                  <a:gd name="connsiteX202" fmla="*/ 115043 w 199113"/>
                  <a:gd name="connsiteY202" fmla="*/ 83038 h 86282"/>
                  <a:gd name="connsiteX203" fmla="*/ 117403 w 199113"/>
                  <a:gd name="connsiteY203" fmla="*/ 83628 h 86282"/>
                  <a:gd name="connsiteX204" fmla="*/ 119468 w 199113"/>
                  <a:gd name="connsiteY204" fmla="*/ 84365 h 86282"/>
                  <a:gd name="connsiteX205" fmla="*/ 123893 w 199113"/>
                  <a:gd name="connsiteY205" fmla="*/ 84955 h 86282"/>
                  <a:gd name="connsiteX206" fmla="*/ 127875 w 199113"/>
                  <a:gd name="connsiteY206" fmla="*/ 85397 h 86282"/>
                  <a:gd name="connsiteX207" fmla="*/ 129055 w 199113"/>
                  <a:gd name="connsiteY207" fmla="*/ 85840 h 86282"/>
                  <a:gd name="connsiteX208" fmla="*/ 129940 w 199113"/>
                  <a:gd name="connsiteY208" fmla="*/ 85693 h 86282"/>
                  <a:gd name="connsiteX209" fmla="*/ 131267 w 199113"/>
                  <a:gd name="connsiteY209" fmla="*/ 86282 h 86282"/>
                  <a:gd name="connsiteX210" fmla="*/ 131857 w 199113"/>
                  <a:gd name="connsiteY210" fmla="*/ 85840 h 86282"/>
                  <a:gd name="connsiteX211" fmla="*/ 132447 w 199113"/>
                  <a:gd name="connsiteY211" fmla="*/ 85103 h 86282"/>
                  <a:gd name="connsiteX212" fmla="*/ 134660 w 199113"/>
                  <a:gd name="connsiteY212" fmla="*/ 84217 h 86282"/>
                  <a:gd name="connsiteX213" fmla="*/ 136577 w 199113"/>
                  <a:gd name="connsiteY213" fmla="*/ 83038 h 86282"/>
                  <a:gd name="connsiteX214" fmla="*/ 138052 w 199113"/>
                  <a:gd name="connsiteY214" fmla="*/ 81563 h 86282"/>
                  <a:gd name="connsiteX215" fmla="*/ 138789 w 199113"/>
                  <a:gd name="connsiteY215" fmla="*/ 80383 h 86282"/>
                  <a:gd name="connsiteX216" fmla="*/ 140117 w 199113"/>
                  <a:gd name="connsiteY216" fmla="*/ 79645 h 86282"/>
                  <a:gd name="connsiteX217" fmla="*/ 141592 w 199113"/>
                  <a:gd name="connsiteY217" fmla="*/ 79350 h 86282"/>
                  <a:gd name="connsiteX218" fmla="*/ 142919 w 199113"/>
                  <a:gd name="connsiteY218" fmla="*/ 78908 h 86282"/>
                  <a:gd name="connsiteX219" fmla="*/ 148671 w 199113"/>
                  <a:gd name="connsiteY219" fmla="*/ 78318 h 86282"/>
                  <a:gd name="connsiteX220" fmla="*/ 154423 w 199113"/>
                  <a:gd name="connsiteY220" fmla="*/ 78760 h 86282"/>
                  <a:gd name="connsiteX221" fmla="*/ 157226 w 199113"/>
                  <a:gd name="connsiteY221" fmla="*/ 78023 h 86282"/>
                  <a:gd name="connsiteX222" fmla="*/ 159438 w 199113"/>
                  <a:gd name="connsiteY222" fmla="*/ 76548 h 86282"/>
                  <a:gd name="connsiteX223" fmla="*/ 162830 w 199113"/>
                  <a:gd name="connsiteY223" fmla="*/ 76106 h 86282"/>
                  <a:gd name="connsiteX224" fmla="*/ 162978 w 199113"/>
                  <a:gd name="connsiteY224" fmla="*/ 76106 h 86282"/>
                  <a:gd name="connsiteX225" fmla="*/ 167993 w 199113"/>
                  <a:gd name="connsiteY225" fmla="*/ 77285 h 86282"/>
                  <a:gd name="connsiteX226" fmla="*/ 168435 w 199113"/>
                  <a:gd name="connsiteY226" fmla="*/ 76548 h 86282"/>
                  <a:gd name="connsiteX227" fmla="*/ 168582 w 199113"/>
                  <a:gd name="connsiteY227" fmla="*/ 76253 h 86282"/>
                  <a:gd name="connsiteX228" fmla="*/ 168435 w 199113"/>
                  <a:gd name="connsiteY228" fmla="*/ 73156 h 86282"/>
                  <a:gd name="connsiteX229" fmla="*/ 170057 w 199113"/>
                  <a:gd name="connsiteY229" fmla="*/ 71681 h 86282"/>
                  <a:gd name="connsiteX230" fmla="*/ 171532 w 199113"/>
                  <a:gd name="connsiteY230" fmla="*/ 71091 h 86282"/>
                  <a:gd name="connsiteX231" fmla="*/ 175662 w 199113"/>
                  <a:gd name="connsiteY231" fmla="*/ 67551 h 86282"/>
                  <a:gd name="connsiteX232" fmla="*/ 177727 w 199113"/>
                  <a:gd name="connsiteY232" fmla="*/ 66519 h 86282"/>
                  <a:gd name="connsiteX233" fmla="*/ 180234 w 199113"/>
                  <a:gd name="connsiteY233" fmla="*/ 66666 h 86282"/>
                  <a:gd name="connsiteX234" fmla="*/ 180972 w 199113"/>
                  <a:gd name="connsiteY234" fmla="*/ 66371 h 86282"/>
                  <a:gd name="connsiteX235" fmla="*/ 181119 w 199113"/>
                  <a:gd name="connsiteY235" fmla="*/ 65929 h 86282"/>
                  <a:gd name="connsiteX236" fmla="*/ 181562 w 199113"/>
                  <a:gd name="connsiteY236" fmla="*/ 64749 h 86282"/>
                  <a:gd name="connsiteX237" fmla="*/ 181709 w 199113"/>
                  <a:gd name="connsiteY237" fmla="*/ 63569 h 86282"/>
                  <a:gd name="connsiteX238" fmla="*/ 182004 w 199113"/>
                  <a:gd name="connsiteY238" fmla="*/ 62536 h 86282"/>
                  <a:gd name="connsiteX239" fmla="*/ 181709 w 199113"/>
                  <a:gd name="connsiteY239" fmla="*/ 61946 h 86282"/>
                  <a:gd name="connsiteX240" fmla="*/ 180529 w 199113"/>
                  <a:gd name="connsiteY240" fmla="*/ 61799 h 86282"/>
                  <a:gd name="connsiteX241" fmla="*/ 179940 w 199113"/>
                  <a:gd name="connsiteY241" fmla="*/ 59292 h 86282"/>
                  <a:gd name="connsiteX242" fmla="*/ 180529 w 199113"/>
                  <a:gd name="connsiteY242" fmla="*/ 58259 h 86282"/>
                  <a:gd name="connsiteX243" fmla="*/ 181119 w 199113"/>
                  <a:gd name="connsiteY243" fmla="*/ 57669 h 86282"/>
                  <a:gd name="connsiteX244" fmla="*/ 180382 w 199113"/>
                  <a:gd name="connsiteY244" fmla="*/ 54572 h 86282"/>
                  <a:gd name="connsiteX245" fmla="*/ 180677 w 199113"/>
                  <a:gd name="connsiteY245" fmla="*/ 53392 h 86282"/>
                  <a:gd name="connsiteX246" fmla="*/ 182594 w 199113"/>
                  <a:gd name="connsiteY246" fmla="*/ 53244 h 86282"/>
                  <a:gd name="connsiteX247" fmla="*/ 184069 w 199113"/>
                  <a:gd name="connsiteY247" fmla="*/ 52654 h 86282"/>
                  <a:gd name="connsiteX248" fmla="*/ 185397 w 199113"/>
                  <a:gd name="connsiteY248" fmla="*/ 51917 h 86282"/>
                  <a:gd name="connsiteX249" fmla="*/ 185691 w 199113"/>
                  <a:gd name="connsiteY249" fmla="*/ 50885 h 86282"/>
                  <a:gd name="connsiteX250" fmla="*/ 186724 w 199113"/>
                  <a:gd name="connsiteY250" fmla="*/ 48967 h 86282"/>
                  <a:gd name="connsiteX251" fmla="*/ 185839 w 199113"/>
                  <a:gd name="connsiteY251" fmla="*/ 46460 h 86282"/>
                  <a:gd name="connsiteX252" fmla="*/ 180382 w 199113"/>
                  <a:gd name="connsiteY252" fmla="*/ 44985 h 86282"/>
                  <a:gd name="connsiteX253" fmla="*/ 180087 w 199113"/>
                  <a:gd name="connsiteY253" fmla="*/ 44395 h 86282"/>
                  <a:gd name="connsiteX254" fmla="*/ 181414 w 199113"/>
                  <a:gd name="connsiteY254" fmla="*/ 43657 h 86282"/>
                  <a:gd name="connsiteX255" fmla="*/ 182742 w 199113"/>
                  <a:gd name="connsiteY255" fmla="*/ 42625 h 86282"/>
                  <a:gd name="connsiteX256" fmla="*/ 183479 w 199113"/>
                  <a:gd name="connsiteY256" fmla="*/ 41888 h 86282"/>
                  <a:gd name="connsiteX257" fmla="*/ 184512 w 199113"/>
                  <a:gd name="connsiteY257" fmla="*/ 41888 h 86282"/>
                  <a:gd name="connsiteX258" fmla="*/ 185987 w 199113"/>
                  <a:gd name="connsiteY258" fmla="*/ 42183 h 86282"/>
                  <a:gd name="connsiteX259" fmla="*/ 188641 w 199113"/>
                  <a:gd name="connsiteY259" fmla="*/ 43952 h 86282"/>
                  <a:gd name="connsiteX260" fmla="*/ 189674 w 199113"/>
                  <a:gd name="connsiteY260" fmla="*/ 44247 h 86282"/>
                  <a:gd name="connsiteX261" fmla="*/ 190559 w 199113"/>
                  <a:gd name="connsiteY261" fmla="*/ 43657 h 86282"/>
                  <a:gd name="connsiteX262" fmla="*/ 191591 w 199113"/>
                  <a:gd name="connsiteY262" fmla="*/ 43510 h 86282"/>
                  <a:gd name="connsiteX263" fmla="*/ 194541 w 199113"/>
                  <a:gd name="connsiteY263" fmla="*/ 43657 h 86282"/>
                  <a:gd name="connsiteX264" fmla="*/ 196901 w 199113"/>
                  <a:gd name="connsiteY264" fmla="*/ 43215 h 86282"/>
                  <a:gd name="connsiteX265" fmla="*/ 196458 w 199113"/>
                  <a:gd name="connsiteY265" fmla="*/ 41445 h 86282"/>
                  <a:gd name="connsiteX266" fmla="*/ 196458 w 199113"/>
                  <a:gd name="connsiteY266" fmla="*/ 39970 h 86282"/>
                  <a:gd name="connsiteX267" fmla="*/ 196016 w 199113"/>
                  <a:gd name="connsiteY267" fmla="*/ 38938 h 86282"/>
                  <a:gd name="connsiteX268" fmla="*/ 196311 w 199113"/>
                  <a:gd name="connsiteY268" fmla="*/ 37758 h 86282"/>
                  <a:gd name="connsiteX269" fmla="*/ 197196 w 199113"/>
                  <a:gd name="connsiteY269" fmla="*/ 36873 h 86282"/>
                  <a:gd name="connsiteX270" fmla="*/ 197491 w 199113"/>
                  <a:gd name="connsiteY270" fmla="*/ 34660 h 86282"/>
                  <a:gd name="connsiteX271" fmla="*/ 199113 w 199113"/>
                  <a:gd name="connsiteY271" fmla="*/ 33333 h 86282"/>
                  <a:gd name="connsiteX272" fmla="*/ 197491 w 199113"/>
                  <a:gd name="connsiteY272" fmla="*/ 32153 h 8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99113" h="86282">
                    <a:moveTo>
                      <a:pt x="197491" y="32153"/>
                    </a:moveTo>
                    <a:lnTo>
                      <a:pt x="197049" y="30678"/>
                    </a:lnTo>
                    <a:lnTo>
                      <a:pt x="194541" y="26991"/>
                    </a:lnTo>
                    <a:lnTo>
                      <a:pt x="191739" y="20649"/>
                    </a:lnTo>
                    <a:lnTo>
                      <a:pt x="191591" y="18731"/>
                    </a:lnTo>
                    <a:lnTo>
                      <a:pt x="192771" y="16667"/>
                    </a:lnTo>
                    <a:lnTo>
                      <a:pt x="193804" y="15192"/>
                    </a:lnTo>
                    <a:lnTo>
                      <a:pt x="193951" y="13864"/>
                    </a:lnTo>
                    <a:lnTo>
                      <a:pt x="193951" y="13569"/>
                    </a:lnTo>
                    <a:lnTo>
                      <a:pt x="193361" y="12832"/>
                    </a:lnTo>
                    <a:lnTo>
                      <a:pt x="192181" y="10029"/>
                    </a:lnTo>
                    <a:lnTo>
                      <a:pt x="190854" y="9587"/>
                    </a:lnTo>
                    <a:lnTo>
                      <a:pt x="189084" y="9439"/>
                    </a:lnTo>
                    <a:lnTo>
                      <a:pt x="187757" y="8997"/>
                    </a:lnTo>
                    <a:lnTo>
                      <a:pt x="184807" y="7375"/>
                    </a:lnTo>
                    <a:lnTo>
                      <a:pt x="183332" y="6932"/>
                    </a:lnTo>
                    <a:lnTo>
                      <a:pt x="181562" y="6785"/>
                    </a:lnTo>
                    <a:lnTo>
                      <a:pt x="179940" y="7670"/>
                    </a:lnTo>
                    <a:lnTo>
                      <a:pt x="178759" y="8849"/>
                    </a:lnTo>
                    <a:lnTo>
                      <a:pt x="174777" y="8849"/>
                    </a:lnTo>
                    <a:lnTo>
                      <a:pt x="170647" y="8260"/>
                    </a:lnTo>
                    <a:lnTo>
                      <a:pt x="164600" y="4572"/>
                    </a:lnTo>
                    <a:lnTo>
                      <a:pt x="162978" y="4572"/>
                    </a:lnTo>
                    <a:lnTo>
                      <a:pt x="161208" y="4720"/>
                    </a:lnTo>
                    <a:lnTo>
                      <a:pt x="158701" y="3835"/>
                    </a:lnTo>
                    <a:lnTo>
                      <a:pt x="153538" y="1475"/>
                    </a:lnTo>
                    <a:lnTo>
                      <a:pt x="151031" y="885"/>
                    </a:lnTo>
                    <a:lnTo>
                      <a:pt x="149556" y="1180"/>
                    </a:lnTo>
                    <a:lnTo>
                      <a:pt x="148229" y="1770"/>
                    </a:lnTo>
                    <a:lnTo>
                      <a:pt x="147196" y="1917"/>
                    </a:lnTo>
                    <a:lnTo>
                      <a:pt x="146606" y="1032"/>
                    </a:lnTo>
                    <a:lnTo>
                      <a:pt x="144689" y="148"/>
                    </a:lnTo>
                    <a:lnTo>
                      <a:pt x="142771" y="0"/>
                    </a:lnTo>
                    <a:lnTo>
                      <a:pt x="142182" y="590"/>
                    </a:lnTo>
                    <a:lnTo>
                      <a:pt x="141592" y="5900"/>
                    </a:lnTo>
                    <a:lnTo>
                      <a:pt x="141002" y="7670"/>
                    </a:lnTo>
                    <a:lnTo>
                      <a:pt x="138347" y="7670"/>
                    </a:lnTo>
                    <a:lnTo>
                      <a:pt x="137314" y="8555"/>
                    </a:lnTo>
                    <a:lnTo>
                      <a:pt x="135250" y="11062"/>
                    </a:lnTo>
                    <a:lnTo>
                      <a:pt x="134954" y="13569"/>
                    </a:lnTo>
                    <a:lnTo>
                      <a:pt x="131267" y="12979"/>
                    </a:lnTo>
                    <a:lnTo>
                      <a:pt x="129645" y="12684"/>
                    </a:lnTo>
                    <a:lnTo>
                      <a:pt x="128170" y="12979"/>
                    </a:lnTo>
                    <a:lnTo>
                      <a:pt x="126400" y="14307"/>
                    </a:lnTo>
                    <a:lnTo>
                      <a:pt x="121828" y="14159"/>
                    </a:lnTo>
                    <a:lnTo>
                      <a:pt x="118141" y="13422"/>
                    </a:lnTo>
                    <a:lnTo>
                      <a:pt x="116518" y="10324"/>
                    </a:lnTo>
                    <a:lnTo>
                      <a:pt x="114896" y="9144"/>
                    </a:lnTo>
                    <a:lnTo>
                      <a:pt x="112684" y="8112"/>
                    </a:lnTo>
                    <a:lnTo>
                      <a:pt x="111946" y="7817"/>
                    </a:lnTo>
                    <a:lnTo>
                      <a:pt x="111651" y="8555"/>
                    </a:lnTo>
                    <a:lnTo>
                      <a:pt x="111503" y="10619"/>
                    </a:lnTo>
                    <a:lnTo>
                      <a:pt x="111651" y="12684"/>
                    </a:lnTo>
                    <a:lnTo>
                      <a:pt x="111209" y="13864"/>
                    </a:lnTo>
                    <a:lnTo>
                      <a:pt x="109586" y="15339"/>
                    </a:lnTo>
                    <a:lnTo>
                      <a:pt x="108849" y="15782"/>
                    </a:lnTo>
                    <a:lnTo>
                      <a:pt x="108406" y="16077"/>
                    </a:lnTo>
                    <a:lnTo>
                      <a:pt x="103392" y="14012"/>
                    </a:lnTo>
                    <a:lnTo>
                      <a:pt x="103096" y="14454"/>
                    </a:lnTo>
                    <a:lnTo>
                      <a:pt x="102654" y="14602"/>
                    </a:lnTo>
                    <a:lnTo>
                      <a:pt x="101474" y="20354"/>
                    </a:lnTo>
                    <a:lnTo>
                      <a:pt x="100442" y="21534"/>
                    </a:lnTo>
                    <a:lnTo>
                      <a:pt x="99114" y="22419"/>
                    </a:lnTo>
                    <a:lnTo>
                      <a:pt x="96312" y="23451"/>
                    </a:lnTo>
                    <a:lnTo>
                      <a:pt x="94394" y="23894"/>
                    </a:lnTo>
                    <a:lnTo>
                      <a:pt x="92919" y="24336"/>
                    </a:lnTo>
                    <a:lnTo>
                      <a:pt x="88052" y="26696"/>
                    </a:lnTo>
                    <a:lnTo>
                      <a:pt x="85840" y="28171"/>
                    </a:lnTo>
                    <a:lnTo>
                      <a:pt x="84513" y="29941"/>
                    </a:lnTo>
                    <a:lnTo>
                      <a:pt x="84365" y="30973"/>
                    </a:lnTo>
                    <a:lnTo>
                      <a:pt x="86725" y="34071"/>
                    </a:lnTo>
                    <a:lnTo>
                      <a:pt x="89527" y="37168"/>
                    </a:lnTo>
                    <a:lnTo>
                      <a:pt x="89527" y="39970"/>
                    </a:lnTo>
                    <a:lnTo>
                      <a:pt x="88347" y="42035"/>
                    </a:lnTo>
                    <a:lnTo>
                      <a:pt x="88052" y="42772"/>
                    </a:lnTo>
                    <a:lnTo>
                      <a:pt x="88790" y="43067"/>
                    </a:lnTo>
                    <a:lnTo>
                      <a:pt x="90265" y="43215"/>
                    </a:lnTo>
                    <a:lnTo>
                      <a:pt x="91592" y="43510"/>
                    </a:lnTo>
                    <a:lnTo>
                      <a:pt x="92182" y="44985"/>
                    </a:lnTo>
                    <a:lnTo>
                      <a:pt x="91887" y="47492"/>
                    </a:lnTo>
                    <a:lnTo>
                      <a:pt x="91592" y="49852"/>
                    </a:lnTo>
                    <a:lnTo>
                      <a:pt x="91149" y="50885"/>
                    </a:lnTo>
                    <a:lnTo>
                      <a:pt x="89822" y="50885"/>
                    </a:lnTo>
                    <a:lnTo>
                      <a:pt x="87610" y="49852"/>
                    </a:lnTo>
                    <a:lnTo>
                      <a:pt x="85692" y="48672"/>
                    </a:lnTo>
                    <a:lnTo>
                      <a:pt x="85102" y="47935"/>
                    </a:lnTo>
                    <a:lnTo>
                      <a:pt x="84955" y="47197"/>
                    </a:lnTo>
                    <a:lnTo>
                      <a:pt x="85398" y="46607"/>
                    </a:lnTo>
                    <a:lnTo>
                      <a:pt x="84660" y="45575"/>
                    </a:lnTo>
                    <a:lnTo>
                      <a:pt x="82448" y="44542"/>
                    </a:lnTo>
                    <a:lnTo>
                      <a:pt x="80088" y="44985"/>
                    </a:lnTo>
                    <a:lnTo>
                      <a:pt x="78318" y="45575"/>
                    </a:lnTo>
                    <a:lnTo>
                      <a:pt x="77138" y="45575"/>
                    </a:lnTo>
                    <a:lnTo>
                      <a:pt x="75958" y="44690"/>
                    </a:lnTo>
                    <a:lnTo>
                      <a:pt x="74040" y="43952"/>
                    </a:lnTo>
                    <a:lnTo>
                      <a:pt x="71533" y="43362"/>
                    </a:lnTo>
                    <a:lnTo>
                      <a:pt x="70058" y="42920"/>
                    </a:lnTo>
                    <a:lnTo>
                      <a:pt x="69764" y="43215"/>
                    </a:lnTo>
                    <a:lnTo>
                      <a:pt x="69911" y="45280"/>
                    </a:lnTo>
                    <a:lnTo>
                      <a:pt x="69468" y="46165"/>
                    </a:lnTo>
                    <a:lnTo>
                      <a:pt x="57227" y="47345"/>
                    </a:lnTo>
                    <a:lnTo>
                      <a:pt x="53392" y="48525"/>
                    </a:lnTo>
                    <a:lnTo>
                      <a:pt x="50737" y="49852"/>
                    </a:lnTo>
                    <a:lnTo>
                      <a:pt x="48672" y="50590"/>
                    </a:lnTo>
                    <a:lnTo>
                      <a:pt x="48229" y="51474"/>
                    </a:lnTo>
                    <a:lnTo>
                      <a:pt x="46165" y="52654"/>
                    </a:lnTo>
                    <a:lnTo>
                      <a:pt x="43953" y="52949"/>
                    </a:lnTo>
                    <a:lnTo>
                      <a:pt x="43510" y="52654"/>
                    </a:lnTo>
                    <a:lnTo>
                      <a:pt x="42035" y="53097"/>
                    </a:lnTo>
                    <a:lnTo>
                      <a:pt x="39528" y="53687"/>
                    </a:lnTo>
                    <a:lnTo>
                      <a:pt x="37905" y="53539"/>
                    </a:lnTo>
                    <a:lnTo>
                      <a:pt x="37168" y="52507"/>
                    </a:lnTo>
                    <a:lnTo>
                      <a:pt x="35693" y="51032"/>
                    </a:lnTo>
                    <a:lnTo>
                      <a:pt x="35103" y="50147"/>
                    </a:lnTo>
                    <a:lnTo>
                      <a:pt x="35103" y="49410"/>
                    </a:lnTo>
                    <a:lnTo>
                      <a:pt x="31711" y="49262"/>
                    </a:lnTo>
                    <a:lnTo>
                      <a:pt x="29498" y="48525"/>
                    </a:lnTo>
                    <a:lnTo>
                      <a:pt x="24926" y="48672"/>
                    </a:lnTo>
                    <a:lnTo>
                      <a:pt x="23746" y="48377"/>
                    </a:lnTo>
                    <a:lnTo>
                      <a:pt x="23599" y="48820"/>
                    </a:lnTo>
                    <a:lnTo>
                      <a:pt x="22861" y="52802"/>
                    </a:lnTo>
                    <a:lnTo>
                      <a:pt x="21976" y="54572"/>
                    </a:lnTo>
                    <a:lnTo>
                      <a:pt x="20502" y="56342"/>
                    </a:lnTo>
                    <a:lnTo>
                      <a:pt x="18584" y="57227"/>
                    </a:lnTo>
                    <a:lnTo>
                      <a:pt x="17109" y="57374"/>
                    </a:lnTo>
                    <a:lnTo>
                      <a:pt x="17109" y="56194"/>
                    </a:lnTo>
                    <a:lnTo>
                      <a:pt x="17551" y="54572"/>
                    </a:lnTo>
                    <a:lnTo>
                      <a:pt x="16519" y="54277"/>
                    </a:lnTo>
                    <a:lnTo>
                      <a:pt x="14897" y="54129"/>
                    </a:lnTo>
                    <a:lnTo>
                      <a:pt x="14012" y="53687"/>
                    </a:lnTo>
                    <a:lnTo>
                      <a:pt x="14307" y="52507"/>
                    </a:lnTo>
                    <a:lnTo>
                      <a:pt x="13864" y="51769"/>
                    </a:lnTo>
                    <a:lnTo>
                      <a:pt x="13274" y="51032"/>
                    </a:lnTo>
                    <a:lnTo>
                      <a:pt x="11504" y="50000"/>
                    </a:lnTo>
                    <a:lnTo>
                      <a:pt x="8112" y="48377"/>
                    </a:lnTo>
                    <a:lnTo>
                      <a:pt x="5752" y="47640"/>
                    </a:lnTo>
                    <a:lnTo>
                      <a:pt x="4867" y="48377"/>
                    </a:lnTo>
                    <a:lnTo>
                      <a:pt x="4277" y="48672"/>
                    </a:lnTo>
                    <a:lnTo>
                      <a:pt x="5310" y="49262"/>
                    </a:lnTo>
                    <a:lnTo>
                      <a:pt x="5015" y="49557"/>
                    </a:lnTo>
                    <a:lnTo>
                      <a:pt x="4130" y="49852"/>
                    </a:lnTo>
                    <a:lnTo>
                      <a:pt x="737" y="49705"/>
                    </a:lnTo>
                    <a:lnTo>
                      <a:pt x="2508" y="51179"/>
                    </a:lnTo>
                    <a:lnTo>
                      <a:pt x="2065" y="53687"/>
                    </a:lnTo>
                    <a:lnTo>
                      <a:pt x="0" y="57669"/>
                    </a:lnTo>
                    <a:lnTo>
                      <a:pt x="148" y="58259"/>
                    </a:lnTo>
                    <a:lnTo>
                      <a:pt x="295" y="58849"/>
                    </a:lnTo>
                    <a:lnTo>
                      <a:pt x="590" y="59586"/>
                    </a:lnTo>
                    <a:lnTo>
                      <a:pt x="737" y="60471"/>
                    </a:lnTo>
                    <a:lnTo>
                      <a:pt x="1180" y="61356"/>
                    </a:lnTo>
                    <a:lnTo>
                      <a:pt x="1917" y="62241"/>
                    </a:lnTo>
                    <a:lnTo>
                      <a:pt x="2065" y="63126"/>
                    </a:lnTo>
                    <a:lnTo>
                      <a:pt x="1770" y="64159"/>
                    </a:lnTo>
                    <a:lnTo>
                      <a:pt x="1327" y="64749"/>
                    </a:lnTo>
                    <a:lnTo>
                      <a:pt x="2360" y="64749"/>
                    </a:lnTo>
                    <a:lnTo>
                      <a:pt x="5605" y="65339"/>
                    </a:lnTo>
                    <a:lnTo>
                      <a:pt x="8259" y="66371"/>
                    </a:lnTo>
                    <a:lnTo>
                      <a:pt x="8850" y="67404"/>
                    </a:lnTo>
                    <a:lnTo>
                      <a:pt x="9144" y="68731"/>
                    </a:lnTo>
                    <a:lnTo>
                      <a:pt x="12242" y="70353"/>
                    </a:lnTo>
                    <a:lnTo>
                      <a:pt x="15782" y="71533"/>
                    </a:lnTo>
                    <a:lnTo>
                      <a:pt x="16961" y="71091"/>
                    </a:lnTo>
                    <a:lnTo>
                      <a:pt x="21386" y="67109"/>
                    </a:lnTo>
                    <a:lnTo>
                      <a:pt x="23156" y="67846"/>
                    </a:lnTo>
                    <a:lnTo>
                      <a:pt x="24189" y="69911"/>
                    </a:lnTo>
                    <a:lnTo>
                      <a:pt x="24189" y="71091"/>
                    </a:lnTo>
                    <a:lnTo>
                      <a:pt x="24778" y="71386"/>
                    </a:lnTo>
                    <a:lnTo>
                      <a:pt x="27434" y="71386"/>
                    </a:lnTo>
                    <a:lnTo>
                      <a:pt x="30383" y="71681"/>
                    </a:lnTo>
                    <a:lnTo>
                      <a:pt x="32153" y="73451"/>
                    </a:lnTo>
                    <a:lnTo>
                      <a:pt x="33923" y="74041"/>
                    </a:lnTo>
                    <a:lnTo>
                      <a:pt x="36578" y="74188"/>
                    </a:lnTo>
                    <a:lnTo>
                      <a:pt x="38200" y="73893"/>
                    </a:lnTo>
                    <a:lnTo>
                      <a:pt x="39085" y="73303"/>
                    </a:lnTo>
                    <a:lnTo>
                      <a:pt x="40118" y="71238"/>
                    </a:lnTo>
                    <a:lnTo>
                      <a:pt x="41887" y="68731"/>
                    </a:lnTo>
                    <a:lnTo>
                      <a:pt x="44837" y="67404"/>
                    </a:lnTo>
                    <a:lnTo>
                      <a:pt x="49704" y="67256"/>
                    </a:lnTo>
                    <a:lnTo>
                      <a:pt x="52212" y="66666"/>
                    </a:lnTo>
                    <a:lnTo>
                      <a:pt x="54719" y="66814"/>
                    </a:lnTo>
                    <a:lnTo>
                      <a:pt x="56784" y="67109"/>
                    </a:lnTo>
                    <a:lnTo>
                      <a:pt x="58702" y="67109"/>
                    </a:lnTo>
                    <a:lnTo>
                      <a:pt x="63716" y="65339"/>
                    </a:lnTo>
                    <a:lnTo>
                      <a:pt x="69026" y="63864"/>
                    </a:lnTo>
                    <a:lnTo>
                      <a:pt x="69764" y="64159"/>
                    </a:lnTo>
                    <a:lnTo>
                      <a:pt x="69764" y="64601"/>
                    </a:lnTo>
                    <a:lnTo>
                      <a:pt x="68879" y="65634"/>
                    </a:lnTo>
                    <a:lnTo>
                      <a:pt x="67994" y="67109"/>
                    </a:lnTo>
                    <a:lnTo>
                      <a:pt x="68583" y="68731"/>
                    </a:lnTo>
                    <a:lnTo>
                      <a:pt x="71533" y="71976"/>
                    </a:lnTo>
                    <a:lnTo>
                      <a:pt x="73156" y="74483"/>
                    </a:lnTo>
                    <a:lnTo>
                      <a:pt x="74778" y="76400"/>
                    </a:lnTo>
                    <a:lnTo>
                      <a:pt x="77138" y="77433"/>
                    </a:lnTo>
                    <a:lnTo>
                      <a:pt x="80235" y="78023"/>
                    </a:lnTo>
                    <a:lnTo>
                      <a:pt x="82890" y="78170"/>
                    </a:lnTo>
                    <a:lnTo>
                      <a:pt x="85692" y="78908"/>
                    </a:lnTo>
                    <a:lnTo>
                      <a:pt x="95132" y="80678"/>
                    </a:lnTo>
                    <a:lnTo>
                      <a:pt x="99851" y="81120"/>
                    </a:lnTo>
                    <a:lnTo>
                      <a:pt x="103539" y="81268"/>
                    </a:lnTo>
                    <a:lnTo>
                      <a:pt x="108996" y="82448"/>
                    </a:lnTo>
                    <a:lnTo>
                      <a:pt x="110176" y="82595"/>
                    </a:lnTo>
                    <a:lnTo>
                      <a:pt x="112388" y="82743"/>
                    </a:lnTo>
                    <a:lnTo>
                      <a:pt x="115043" y="83038"/>
                    </a:lnTo>
                    <a:lnTo>
                      <a:pt x="117403" y="83628"/>
                    </a:lnTo>
                    <a:lnTo>
                      <a:pt x="119468" y="84365"/>
                    </a:lnTo>
                    <a:lnTo>
                      <a:pt x="123893" y="84955"/>
                    </a:lnTo>
                    <a:lnTo>
                      <a:pt x="127875" y="85397"/>
                    </a:lnTo>
                    <a:lnTo>
                      <a:pt x="129055" y="85840"/>
                    </a:lnTo>
                    <a:lnTo>
                      <a:pt x="129940" y="85693"/>
                    </a:lnTo>
                    <a:lnTo>
                      <a:pt x="131267" y="86282"/>
                    </a:lnTo>
                    <a:lnTo>
                      <a:pt x="131857" y="85840"/>
                    </a:lnTo>
                    <a:lnTo>
                      <a:pt x="132447" y="85103"/>
                    </a:lnTo>
                    <a:lnTo>
                      <a:pt x="134660" y="84217"/>
                    </a:lnTo>
                    <a:lnTo>
                      <a:pt x="136577" y="83038"/>
                    </a:lnTo>
                    <a:lnTo>
                      <a:pt x="138052" y="81563"/>
                    </a:lnTo>
                    <a:lnTo>
                      <a:pt x="138789" y="80383"/>
                    </a:lnTo>
                    <a:lnTo>
                      <a:pt x="140117" y="79645"/>
                    </a:lnTo>
                    <a:lnTo>
                      <a:pt x="141592" y="79350"/>
                    </a:lnTo>
                    <a:lnTo>
                      <a:pt x="142919" y="78908"/>
                    </a:lnTo>
                    <a:lnTo>
                      <a:pt x="148671" y="78318"/>
                    </a:lnTo>
                    <a:lnTo>
                      <a:pt x="154423" y="78760"/>
                    </a:lnTo>
                    <a:lnTo>
                      <a:pt x="157226" y="78023"/>
                    </a:lnTo>
                    <a:lnTo>
                      <a:pt x="159438" y="76548"/>
                    </a:lnTo>
                    <a:lnTo>
                      <a:pt x="162830" y="76106"/>
                    </a:lnTo>
                    <a:lnTo>
                      <a:pt x="162978" y="76106"/>
                    </a:lnTo>
                    <a:lnTo>
                      <a:pt x="167993" y="77285"/>
                    </a:lnTo>
                    <a:lnTo>
                      <a:pt x="168435" y="76548"/>
                    </a:lnTo>
                    <a:lnTo>
                      <a:pt x="168582" y="76253"/>
                    </a:lnTo>
                    <a:lnTo>
                      <a:pt x="168435" y="73156"/>
                    </a:lnTo>
                    <a:lnTo>
                      <a:pt x="170057" y="71681"/>
                    </a:lnTo>
                    <a:lnTo>
                      <a:pt x="171532" y="71091"/>
                    </a:lnTo>
                    <a:lnTo>
                      <a:pt x="175662" y="67551"/>
                    </a:lnTo>
                    <a:lnTo>
                      <a:pt x="177727" y="66519"/>
                    </a:lnTo>
                    <a:lnTo>
                      <a:pt x="180234" y="66666"/>
                    </a:lnTo>
                    <a:lnTo>
                      <a:pt x="180972" y="66371"/>
                    </a:lnTo>
                    <a:lnTo>
                      <a:pt x="181119" y="65929"/>
                    </a:lnTo>
                    <a:lnTo>
                      <a:pt x="181562" y="64749"/>
                    </a:lnTo>
                    <a:lnTo>
                      <a:pt x="181709" y="63569"/>
                    </a:lnTo>
                    <a:lnTo>
                      <a:pt x="182004" y="62536"/>
                    </a:lnTo>
                    <a:lnTo>
                      <a:pt x="181709" y="61946"/>
                    </a:lnTo>
                    <a:lnTo>
                      <a:pt x="180529" y="61799"/>
                    </a:lnTo>
                    <a:lnTo>
                      <a:pt x="179940" y="59292"/>
                    </a:lnTo>
                    <a:lnTo>
                      <a:pt x="180529" y="58259"/>
                    </a:lnTo>
                    <a:lnTo>
                      <a:pt x="181119" y="57669"/>
                    </a:lnTo>
                    <a:lnTo>
                      <a:pt x="180382" y="54572"/>
                    </a:lnTo>
                    <a:lnTo>
                      <a:pt x="180677" y="53392"/>
                    </a:lnTo>
                    <a:lnTo>
                      <a:pt x="182594" y="53244"/>
                    </a:lnTo>
                    <a:lnTo>
                      <a:pt x="184069" y="52654"/>
                    </a:lnTo>
                    <a:lnTo>
                      <a:pt x="185397" y="51917"/>
                    </a:lnTo>
                    <a:lnTo>
                      <a:pt x="185691" y="50885"/>
                    </a:lnTo>
                    <a:lnTo>
                      <a:pt x="186724" y="48967"/>
                    </a:lnTo>
                    <a:lnTo>
                      <a:pt x="185839" y="46460"/>
                    </a:lnTo>
                    <a:lnTo>
                      <a:pt x="180382" y="44985"/>
                    </a:lnTo>
                    <a:lnTo>
                      <a:pt x="180087" y="44395"/>
                    </a:lnTo>
                    <a:lnTo>
                      <a:pt x="181414" y="43657"/>
                    </a:lnTo>
                    <a:lnTo>
                      <a:pt x="182742" y="42625"/>
                    </a:lnTo>
                    <a:lnTo>
                      <a:pt x="183479" y="41888"/>
                    </a:lnTo>
                    <a:lnTo>
                      <a:pt x="184512" y="41888"/>
                    </a:lnTo>
                    <a:lnTo>
                      <a:pt x="185987" y="42183"/>
                    </a:lnTo>
                    <a:lnTo>
                      <a:pt x="188641" y="43952"/>
                    </a:lnTo>
                    <a:lnTo>
                      <a:pt x="189674" y="44247"/>
                    </a:lnTo>
                    <a:lnTo>
                      <a:pt x="190559" y="43657"/>
                    </a:lnTo>
                    <a:lnTo>
                      <a:pt x="191591" y="43510"/>
                    </a:lnTo>
                    <a:lnTo>
                      <a:pt x="194541" y="43657"/>
                    </a:lnTo>
                    <a:lnTo>
                      <a:pt x="196901" y="43215"/>
                    </a:lnTo>
                    <a:lnTo>
                      <a:pt x="196458" y="41445"/>
                    </a:lnTo>
                    <a:lnTo>
                      <a:pt x="196458" y="39970"/>
                    </a:lnTo>
                    <a:lnTo>
                      <a:pt x="196016" y="38938"/>
                    </a:lnTo>
                    <a:lnTo>
                      <a:pt x="196311" y="37758"/>
                    </a:lnTo>
                    <a:lnTo>
                      <a:pt x="197196" y="36873"/>
                    </a:lnTo>
                    <a:lnTo>
                      <a:pt x="197491" y="34660"/>
                    </a:lnTo>
                    <a:lnTo>
                      <a:pt x="199113" y="33333"/>
                    </a:lnTo>
                    <a:lnTo>
                      <a:pt x="197491" y="32153"/>
                    </a:lnTo>
                    <a:close/>
                  </a:path>
                </a:pathLst>
              </a:custGeom>
              <a:grpFill/>
              <a:ln w="3175" cap="flat">
                <a:solidFill>
                  <a:schemeClr val="bg2">
                    <a:lumMod val="90000"/>
                  </a:schemeClr>
                </a:solidFill>
                <a:prstDash val="solid"/>
                <a:miter/>
              </a:ln>
            </p:spPr>
            <p:txBody>
              <a:bodyPr rtlCol="0" anchor="ctr"/>
              <a:lstStyle/>
              <a:p>
                <a:endParaRPr lang="en-GB"/>
              </a:p>
            </p:txBody>
          </p:sp>
          <p:sp>
            <p:nvSpPr>
              <p:cNvPr id="244" name="Freeform: Shape 243">
                <a:extLst>
                  <a:ext uri="{FF2B5EF4-FFF2-40B4-BE49-F238E27FC236}">
                    <a16:creationId xmlns:a16="http://schemas.microsoft.com/office/drawing/2014/main" id="{617FFA78-F2A8-21BF-1AA5-0B9E2AF6150D}"/>
                  </a:ext>
                </a:extLst>
              </p:cNvPr>
              <p:cNvSpPr/>
              <p:nvPr/>
            </p:nvSpPr>
            <p:spPr>
              <a:xfrm>
                <a:off x="10731797" y="4667125"/>
                <a:ext cx="6637" cy="2802"/>
              </a:xfrm>
              <a:custGeom>
                <a:avLst/>
                <a:gdLst>
                  <a:gd name="connsiteX0" fmla="*/ 3392 w 6637"/>
                  <a:gd name="connsiteY0" fmla="*/ 0 h 2802"/>
                  <a:gd name="connsiteX1" fmla="*/ 2655 w 6637"/>
                  <a:gd name="connsiteY1" fmla="*/ 590 h 2802"/>
                  <a:gd name="connsiteX2" fmla="*/ 0 w 6637"/>
                  <a:gd name="connsiteY2" fmla="*/ 1475 h 2802"/>
                  <a:gd name="connsiteX3" fmla="*/ 1328 w 6637"/>
                  <a:gd name="connsiteY3" fmla="*/ 2802 h 2802"/>
                  <a:gd name="connsiteX4" fmla="*/ 2507 w 6637"/>
                  <a:gd name="connsiteY4" fmla="*/ 2508 h 2802"/>
                  <a:gd name="connsiteX5" fmla="*/ 4720 w 6637"/>
                  <a:gd name="connsiteY5" fmla="*/ 738 h 2802"/>
                  <a:gd name="connsiteX6" fmla="*/ 6637 w 6637"/>
                  <a:gd name="connsiteY6" fmla="*/ 295 h 2802"/>
                  <a:gd name="connsiteX7" fmla="*/ 3392 w 6637"/>
                  <a:gd name="connsiteY7" fmla="*/ 0 h 2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37" h="2802">
                    <a:moveTo>
                      <a:pt x="3392" y="0"/>
                    </a:moveTo>
                    <a:lnTo>
                      <a:pt x="2655" y="590"/>
                    </a:lnTo>
                    <a:lnTo>
                      <a:pt x="0" y="1475"/>
                    </a:lnTo>
                    <a:lnTo>
                      <a:pt x="1328" y="2802"/>
                    </a:lnTo>
                    <a:lnTo>
                      <a:pt x="2507" y="2508"/>
                    </a:lnTo>
                    <a:lnTo>
                      <a:pt x="4720" y="738"/>
                    </a:lnTo>
                    <a:lnTo>
                      <a:pt x="6637" y="295"/>
                    </a:lnTo>
                    <a:lnTo>
                      <a:pt x="3392" y="0"/>
                    </a:lnTo>
                    <a:close/>
                  </a:path>
                </a:pathLst>
              </a:custGeom>
              <a:grpFill/>
              <a:ln w="3175" cap="flat">
                <a:solidFill>
                  <a:schemeClr val="bg2">
                    <a:lumMod val="90000"/>
                  </a:schemeClr>
                </a:solidFill>
                <a:prstDash val="solid"/>
                <a:miter/>
              </a:ln>
            </p:spPr>
            <p:txBody>
              <a:bodyPr rtlCol="0" anchor="ctr"/>
              <a:lstStyle/>
              <a:p>
                <a:endParaRPr lang="en-GB"/>
              </a:p>
            </p:txBody>
          </p:sp>
          <p:sp>
            <p:nvSpPr>
              <p:cNvPr id="245" name="Freeform: Shape 244">
                <a:extLst>
                  <a:ext uri="{FF2B5EF4-FFF2-40B4-BE49-F238E27FC236}">
                    <a16:creationId xmlns:a16="http://schemas.microsoft.com/office/drawing/2014/main" id="{933B3747-F419-58D7-319C-58180B47DFF0}"/>
                  </a:ext>
                </a:extLst>
              </p:cNvPr>
              <p:cNvSpPr/>
              <p:nvPr/>
            </p:nvSpPr>
            <p:spPr>
              <a:xfrm>
                <a:off x="3864752" y="4870073"/>
                <a:ext cx="521529" cy="1022851"/>
              </a:xfrm>
              <a:custGeom>
                <a:avLst/>
                <a:gdLst>
                  <a:gd name="connsiteX0" fmla="*/ 215632 w 521529"/>
                  <a:gd name="connsiteY0" fmla="*/ 1008250 h 1022851"/>
                  <a:gd name="connsiteX1" fmla="*/ 205750 w 521529"/>
                  <a:gd name="connsiteY1" fmla="*/ 1008988 h 1022851"/>
                  <a:gd name="connsiteX2" fmla="*/ 199408 w 521529"/>
                  <a:gd name="connsiteY2" fmla="*/ 1007070 h 1022851"/>
                  <a:gd name="connsiteX3" fmla="*/ 193066 w 521529"/>
                  <a:gd name="connsiteY3" fmla="*/ 1004710 h 1022851"/>
                  <a:gd name="connsiteX4" fmla="*/ 187166 w 521529"/>
                  <a:gd name="connsiteY4" fmla="*/ 1001318 h 1022851"/>
                  <a:gd name="connsiteX5" fmla="*/ 181709 w 521529"/>
                  <a:gd name="connsiteY5" fmla="*/ 996746 h 1022851"/>
                  <a:gd name="connsiteX6" fmla="*/ 176547 w 521529"/>
                  <a:gd name="connsiteY6" fmla="*/ 993501 h 1022851"/>
                  <a:gd name="connsiteX7" fmla="*/ 171237 w 521529"/>
                  <a:gd name="connsiteY7" fmla="*/ 990846 h 1022851"/>
                  <a:gd name="connsiteX8" fmla="*/ 165338 w 521529"/>
                  <a:gd name="connsiteY8" fmla="*/ 987307 h 1022851"/>
                  <a:gd name="connsiteX9" fmla="*/ 159880 w 521529"/>
                  <a:gd name="connsiteY9" fmla="*/ 982734 h 1022851"/>
                  <a:gd name="connsiteX10" fmla="*/ 155308 w 521529"/>
                  <a:gd name="connsiteY10" fmla="*/ 977867 h 1022851"/>
                  <a:gd name="connsiteX11" fmla="*/ 150588 w 521529"/>
                  <a:gd name="connsiteY11" fmla="*/ 973442 h 1022851"/>
                  <a:gd name="connsiteX12" fmla="*/ 148524 w 521529"/>
                  <a:gd name="connsiteY12" fmla="*/ 971820 h 1022851"/>
                  <a:gd name="connsiteX13" fmla="*/ 146754 w 521529"/>
                  <a:gd name="connsiteY13" fmla="*/ 969903 h 1022851"/>
                  <a:gd name="connsiteX14" fmla="*/ 143214 w 521529"/>
                  <a:gd name="connsiteY14" fmla="*/ 961200 h 1022851"/>
                  <a:gd name="connsiteX15" fmla="*/ 142771 w 521529"/>
                  <a:gd name="connsiteY15" fmla="*/ 960758 h 1022851"/>
                  <a:gd name="connsiteX16" fmla="*/ 136724 w 521529"/>
                  <a:gd name="connsiteY16" fmla="*/ 960315 h 1022851"/>
                  <a:gd name="connsiteX17" fmla="*/ 134217 w 521529"/>
                  <a:gd name="connsiteY17" fmla="*/ 959136 h 1022851"/>
                  <a:gd name="connsiteX18" fmla="*/ 133332 w 521529"/>
                  <a:gd name="connsiteY18" fmla="*/ 957808 h 1022851"/>
                  <a:gd name="connsiteX19" fmla="*/ 133332 w 521529"/>
                  <a:gd name="connsiteY19" fmla="*/ 956186 h 1022851"/>
                  <a:gd name="connsiteX20" fmla="*/ 134365 w 521529"/>
                  <a:gd name="connsiteY20" fmla="*/ 953973 h 1022851"/>
                  <a:gd name="connsiteX21" fmla="*/ 135692 w 521529"/>
                  <a:gd name="connsiteY21" fmla="*/ 951909 h 1022851"/>
                  <a:gd name="connsiteX22" fmla="*/ 138199 w 521529"/>
                  <a:gd name="connsiteY22" fmla="*/ 950581 h 1022851"/>
                  <a:gd name="connsiteX23" fmla="*/ 140559 w 521529"/>
                  <a:gd name="connsiteY23" fmla="*/ 952794 h 1022851"/>
                  <a:gd name="connsiteX24" fmla="*/ 139527 w 521529"/>
                  <a:gd name="connsiteY24" fmla="*/ 949401 h 1022851"/>
                  <a:gd name="connsiteX25" fmla="*/ 137904 w 521529"/>
                  <a:gd name="connsiteY25" fmla="*/ 946451 h 1022851"/>
                  <a:gd name="connsiteX26" fmla="*/ 131857 w 521529"/>
                  <a:gd name="connsiteY26" fmla="*/ 939224 h 1022851"/>
                  <a:gd name="connsiteX27" fmla="*/ 130382 w 521529"/>
                  <a:gd name="connsiteY27" fmla="*/ 937749 h 1022851"/>
                  <a:gd name="connsiteX28" fmla="*/ 130382 w 521529"/>
                  <a:gd name="connsiteY28" fmla="*/ 987454 h 1022851"/>
                  <a:gd name="connsiteX29" fmla="*/ 130087 w 521529"/>
                  <a:gd name="connsiteY29" fmla="*/ 997188 h 1022851"/>
                  <a:gd name="connsiteX30" fmla="*/ 130087 w 521529"/>
                  <a:gd name="connsiteY30" fmla="*/ 1008103 h 1022851"/>
                  <a:gd name="connsiteX31" fmla="*/ 129792 w 521529"/>
                  <a:gd name="connsiteY31" fmla="*/ 1016215 h 1022851"/>
                  <a:gd name="connsiteX32" fmla="*/ 130677 w 521529"/>
                  <a:gd name="connsiteY32" fmla="*/ 1015477 h 1022851"/>
                  <a:gd name="connsiteX33" fmla="*/ 134070 w 521529"/>
                  <a:gd name="connsiteY33" fmla="*/ 1015477 h 1022851"/>
                  <a:gd name="connsiteX34" fmla="*/ 138199 w 521529"/>
                  <a:gd name="connsiteY34" fmla="*/ 1014887 h 1022851"/>
                  <a:gd name="connsiteX35" fmla="*/ 141149 w 521529"/>
                  <a:gd name="connsiteY35" fmla="*/ 1014887 h 1022851"/>
                  <a:gd name="connsiteX36" fmla="*/ 146754 w 521529"/>
                  <a:gd name="connsiteY36" fmla="*/ 1016067 h 1022851"/>
                  <a:gd name="connsiteX37" fmla="*/ 152359 w 521529"/>
                  <a:gd name="connsiteY37" fmla="*/ 1016805 h 1022851"/>
                  <a:gd name="connsiteX38" fmla="*/ 169762 w 521529"/>
                  <a:gd name="connsiteY38" fmla="*/ 1018132 h 1022851"/>
                  <a:gd name="connsiteX39" fmla="*/ 174925 w 521529"/>
                  <a:gd name="connsiteY39" fmla="*/ 1018869 h 1022851"/>
                  <a:gd name="connsiteX40" fmla="*/ 182889 w 521529"/>
                  <a:gd name="connsiteY40" fmla="*/ 1022114 h 1022851"/>
                  <a:gd name="connsiteX41" fmla="*/ 185986 w 521529"/>
                  <a:gd name="connsiteY41" fmla="*/ 1022852 h 1022851"/>
                  <a:gd name="connsiteX42" fmla="*/ 188936 w 521529"/>
                  <a:gd name="connsiteY42" fmla="*/ 1021967 h 1022851"/>
                  <a:gd name="connsiteX43" fmla="*/ 191886 w 521529"/>
                  <a:gd name="connsiteY43" fmla="*/ 1020787 h 1022851"/>
                  <a:gd name="connsiteX44" fmla="*/ 194836 w 521529"/>
                  <a:gd name="connsiteY44" fmla="*/ 1020787 h 1022851"/>
                  <a:gd name="connsiteX45" fmla="*/ 197786 w 521529"/>
                  <a:gd name="connsiteY45" fmla="*/ 1020050 h 1022851"/>
                  <a:gd name="connsiteX46" fmla="*/ 200588 w 521529"/>
                  <a:gd name="connsiteY46" fmla="*/ 1018722 h 1022851"/>
                  <a:gd name="connsiteX47" fmla="*/ 203538 w 521529"/>
                  <a:gd name="connsiteY47" fmla="*/ 1018427 h 1022851"/>
                  <a:gd name="connsiteX48" fmla="*/ 206635 w 521529"/>
                  <a:gd name="connsiteY48" fmla="*/ 1019017 h 1022851"/>
                  <a:gd name="connsiteX49" fmla="*/ 209733 w 521529"/>
                  <a:gd name="connsiteY49" fmla="*/ 1019017 h 1022851"/>
                  <a:gd name="connsiteX50" fmla="*/ 213125 w 521529"/>
                  <a:gd name="connsiteY50" fmla="*/ 1018575 h 1022851"/>
                  <a:gd name="connsiteX51" fmla="*/ 216370 w 521529"/>
                  <a:gd name="connsiteY51" fmla="*/ 1017247 h 1022851"/>
                  <a:gd name="connsiteX52" fmla="*/ 218877 w 521529"/>
                  <a:gd name="connsiteY52" fmla="*/ 1014002 h 1022851"/>
                  <a:gd name="connsiteX53" fmla="*/ 220794 w 521529"/>
                  <a:gd name="connsiteY53" fmla="*/ 1010020 h 1022851"/>
                  <a:gd name="connsiteX54" fmla="*/ 218877 w 521529"/>
                  <a:gd name="connsiteY54" fmla="*/ 1008545 h 1022851"/>
                  <a:gd name="connsiteX55" fmla="*/ 215780 w 521529"/>
                  <a:gd name="connsiteY55" fmla="*/ 1008545 h 1022851"/>
                  <a:gd name="connsiteX56" fmla="*/ 250588 w 521529"/>
                  <a:gd name="connsiteY56" fmla="*/ 1012085 h 1022851"/>
                  <a:gd name="connsiteX57" fmla="*/ 249998 w 521529"/>
                  <a:gd name="connsiteY57" fmla="*/ 1011643 h 1022851"/>
                  <a:gd name="connsiteX58" fmla="*/ 248670 w 521529"/>
                  <a:gd name="connsiteY58" fmla="*/ 1011348 h 1022851"/>
                  <a:gd name="connsiteX59" fmla="*/ 245720 w 521529"/>
                  <a:gd name="connsiteY59" fmla="*/ 1011348 h 1022851"/>
                  <a:gd name="connsiteX60" fmla="*/ 239968 w 521529"/>
                  <a:gd name="connsiteY60" fmla="*/ 1011937 h 1022851"/>
                  <a:gd name="connsiteX61" fmla="*/ 237018 w 521529"/>
                  <a:gd name="connsiteY61" fmla="*/ 1011052 h 1022851"/>
                  <a:gd name="connsiteX62" fmla="*/ 236133 w 521529"/>
                  <a:gd name="connsiteY62" fmla="*/ 1012380 h 1022851"/>
                  <a:gd name="connsiteX63" fmla="*/ 234953 w 521529"/>
                  <a:gd name="connsiteY63" fmla="*/ 1013118 h 1022851"/>
                  <a:gd name="connsiteX64" fmla="*/ 233331 w 521529"/>
                  <a:gd name="connsiteY64" fmla="*/ 1013118 h 1022851"/>
                  <a:gd name="connsiteX65" fmla="*/ 231561 w 521529"/>
                  <a:gd name="connsiteY65" fmla="*/ 1015035 h 1022851"/>
                  <a:gd name="connsiteX66" fmla="*/ 232299 w 521529"/>
                  <a:gd name="connsiteY66" fmla="*/ 1016362 h 1022851"/>
                  <a:gd name="connsiteX67" fmla="*/ 234806 w 521529"/>
                  <a:gd name="connsiteY67" fmla="*/ 1017837 h 1022851"/>
                  <a:gd name="connsiteX68" fmla="*/ 238198 w 521529"/>
                  <a:gd name="connsiteY68" fmla="*/ 1015625 h 1022851"/>
                  <a:gd name="connsiteX69" fmla="*/ 239673 w 521529"/>
                  <a:gd name="connsiteY69" fmla="*/ 1015625 h 1022851"/>
                  <a:gd name="connsiteX70" fmla="*/ 243066 w 521529"/>
                  <a:gd name="connsiteY70" fmla="*/ 1014002 h 1022851"/>
                  <a:gd name="connsiteX71" fmla="*/ 250735 w 521529"/>
                  <a:gd name="connsiteY71" fmla="*/ 1014002 h 1022851"/>
                  <a:gd name="connsiteX72" fmla="*/ 252210 w 521529"/>
                  <a:gd name="connsiteY72" fmla="*/ 1014445 h 1022851"/>
                  <a:gd name="connsiteX73" fmla="*/ 255897 w 521529"/>
                  <a:gd name="connsiteY73" fmla="*/ 1012970 h 1022851"/>
                  <a:gd name="connsiteX74" fmla="*/ 256340 w 521529"/>
                  <a:gd name="connsiteY74" fmla="*/ 1011348 h 1022851"/>
                  <a:gd name="connsiteX75" fmla="*/ 254570 w 521529"/>
                  <a:gd name="connsiteY75" fmla="*/ 1011348 h 1022851"/>
                  <a:gd name="connsiteX76" fmla="*/ 250588 w 521529"/>
                  <a:gd name="connsiteY76" fmla="*/ 1011937 h 1022851"/>
                  <a:gd name="connsiteX77" fmla="*/ 306192 w 521529"/>
                  <a:gd name="connsiteY77" fmla="*/ 496308 h 1022851"/>
                  <a:gd name="connsiteX78" fmla="*/ 304569 w 521529"/>
                  <a:gd name="connsiteY78" fmla="*/ 495571 h 1022851"/>
                  <a:gd name="connsiteX79" fmla="*/ 301325 w 521529"/>
                  <a:gd name="connsiteY79" fmla="*/ 494833 h 1022851"/>
                  <a:gd name="connsiteX80" fmla="*/ 301620 w 521529"/>
                  <a:gd name="connsiteY80" fmla="*/ 495571 h 1022851"/>
                  <a:gd name="connsiteX81" fmla="*/ 302652 w 521529"/>
                  <a:gd name="connsiteY81" fmla="*/ 497341 h 1022851"/>
                  <a:gd name="connsiteX82" fmla="*/ 305897 w 521529"/>
                  <a:gd name="connsiteY82" fmla="*/ 499258 h 1022851"/>
                  <a:gd name="connsiteX83" fmla="*/ 307224 w 521529"/>
                  <a:gd name="connsiteY83" fmla="*/ 499553 h 1022851"/>
                  <a:gd name="connsiteX84" fmla="*/ 306929 w 521529"/>
                  <a:gd name="connsiteY84" fmla="*/ 497635 h 1022851"/>
                  <a:gd name="connsiteX85" fmla="*/ 306044 w 521529"/>
                  <a:gd name="connsiteY85" fmla="*/ 496603 h 1022851"/>
                  <a:gd name="connsiteX86" fmla="*/ 520202 w 521529"/>
                  <a:gd name="connsiteY86" fmla="*/ 127285 h 1022851"/>
                  <a:gd name="connsiteX87" fmla="*/ 520202 w 521529"/>
                  <a:gd name="connsiteY87" fmla="*/ 124777 h 1022851"/>
                  <a:gd name="connsiteX88" fmla="*/ 521529 w 521529"/>
                  <a:gd name="connsiteY88" fmla="*/ 123008 h 1022851"/>
                  <a:gd name="connsiteX89" fmla="*/ 521529 w 521529"/>
                  <a:gd name="connsiteY89" fmla="*/ 121238 h 1022851"/>
                  <a:gd name="connsiteX90" fmla="*/ 519464 w 521529"/>
                  <a:gd name="connsiteY90" fmla="*/ 117256 h 1022851"/>
                  <a:gd name="connsiteX91" fmla="*/ 517399 w 521529"/>
                  <a:gd name="connsiteY91" fmla="*/ 113863 h 1022851"/>
                  <a:gd name="connsiteX92" fmla="*/ 516367 w 521529"/>
                  <a:gd name="connsiteY92" fmla="*/ 107963 h 1022851"/>
                  <a:gd name="connsiteX93" fmla="*/ 515629 w 521529"/>
                  <a:gd name="connsiteY93" fmla="*/ 105751 h 1022851"/>
                  <a:gd name="connsiteX94" fmla="*/ 514007 w 521529"/>
                  <a:gd name="connsiteY94" fmla="*/ 105161 h 1022851"/>
                  <a:gd name="connsiteX95" fmla="*/ 512532 w 521529"/>
                  <a:gd name="connsiteY95" fmla="*/ 103244 h 1022851"/>
                  <a:gd name="connsiteX96" fmla="*/ 510615 w 521529"/>
                  <a:gd name="connsiteY96" fmla="*/ 103244 h 1022851"/>
                  <a:gd name="connsiteX97" fmla="*/ 509730 w 521529"/>
                  <a:gd name="connsiteY97" fmla="*/ 102359 h 1022851"/>
                  <a:gd name="connsiteX98" fmla="*/ 508845 w 521529"/>
                  <a:gd name="connsiteY98" fmla="*/ 101769 h 1022851"/>
                  <a:gd name="connsiteX99" fmla="*/ 507517 w 521529"/>
                  <a:gd name="connsiteY99" fmla="*/ 101769 h 1022851"/>
                  <a:gd name="connsiteX100" fmla="*/ 506338 w 521529"/>
                  <a:gd name="connsiteY100" fmla="*/ 103096 h 1022851"/>
                  <a:gd name="connsiteX101" fmla="*/ 504273 w 521529"/>
                  <a:gd name="connsiteY101" fmla="*/ 103096 h 1022851"/>
                  <a:gd name="connsiteX102" fmla="*/ 502945 w 521529"/>
                  <a:gd name="connsiteY102" fmla="*/ 103539 h 1022851"/>
                  <a:gd name="connsiteX103" fmla="*/ 501323 w 521529"/>
                  <a:gd name="connsiteY103" fmla="*/ 104571 h 1022851"/>
                  <a:gd name="connsiteX104" fmla="*/ 499848 w 521529"/>
                  <a:gd name="connsiteY104" fmla="*/ 104129 h 1022851"/>
                  <a:gd name="connsiteX105" fmla="*/ 498963 w 521529"/>
                  <a:gd name="connsiteY105" fmla="*/ 103244 h 1022851"/>
                  <a:gd name="connsiteX106" fmla="*/ 496898 w 521529"/>
                  <a:gd name="connsiteY106" fmla="*/ 103244 h 1022851"/>
                  <a:gd name="connsiteX107" fmla="*/ 496456 w 521529"/>
                  <a:gd name="connsiteY107" fmla="*/ 115191 h 1022851"/>
                  <a:gd name="connsiteX108" fmla="*/ 495276 w 521529"/>
                  <a:gd name="connsiteY108" fmla="*/ 123598 h 1022851"/>
                  <a:gd name="connsiteX109" fmla="*/ 493211 w 521529"/>
                  <a:gd name="connsiteY109" fmla="*/ 129792 h 1022851"/>
                  <a:gd name="connsiteX110" fmla="*/ 491441 w 521529"/>
                  <a:gd name="connsiteY110" fmla="*/ 133185 h 1022851"/>
                  <a:gd name="connsiteX111" fmla="*/ 489818 w 521529"/>
                  <a:gd name="connsiteY111" fmla="*/ 133627 h 1022851"/>
                  <a:gd name="connsiteX112" fmla="*/ 488639 w 521529"/>
                  <a:gd name="connsiteY112" fmla="*/ 134660 h 1022851"/>
                  <a:gd name="connsiteX113" fmla="*/ 487901 w 521529"/>
                  <a:gd name="connsiteY113" fmla="*/ 136282 h 1022851"/>
                  <a:gd name="connsiteX114" fmla="*/ 486574 w 521529"/>
                  <a:gd name="connsiteY114" fmla="*/ 137609 h 1022851"/>
                  <a:gd name="connsiteX115" fmla="*/ 484656 w 521529"/>
                  <a:gd name="connsiteY115" fmla="*/ 138642 h 1022851"/>
                  <a:gd name="connsiteX116" fmla="*/ 483624 w 521529"/>
                  <a:gd name="connsiteY116" fmla="*/ 139822 h 1022851"/>
                  <a:gd name="connsiteX117" fmla="*/ 483624 w 521529"/>
                  <a:gd name="connsiteY117" fmla="*/ 141149 h 1022851"/>
                  <a:gd name="connsiteX118" fmla="*/ 481559 w 521529"/>
                  <a:gd name="connsiteY118" fmla="*/ 141887 h 1022851"/>
                  <a:gd name="connsiteX119" fmla="*/ 478019 w 521529"/>
                  <a:gd name="connsiteY119" fmla="*/ 142182 h 1022851"/>
                  <a:gd name="connsiteX120" fmla="*/ 475954 w 521529"/>
                  <a:gd name="connsiteY120" fmla="*/ 143214 h 1022851"/>
                  <a:gd name="connsiteX121" fmla="*/ 475364 w 521529"/>
                  <a:gd name="connsiteY121" fmla="*/ 144836 h 1022851"/>
                  <a:gd name="connsiteX122" fmla="*/ 474184 w 521529"/>
                  <a:gd name="connsiteY122" fmla="*/ 146164 h 1022851"/>
                  <a:gd name="connsiteX123" fmla="*/ 472414 w 521529"/>
                  <a:gd name="connsiteY123" fmla="*/ 147196 h 1022851"/>
                  <a:gd name="connsiteX124" fmla="*/ 471530 w 521529"/>
                  <a:gd name="connsiteY124" fmla="*/ 148819 h 1022851"/>
                  <a:gd name="connsiteX125" fmla="*/ 471530 w 521529"/>
                  <a:gd name="connsiteY125" fmla="*/ 151031 h 1022851"/>
                  <a:gd name="connsiteX126" fmla="*/ 470645 w 521529"/>
                  <a:gd name="connsiteY126" fmla="*/ 152948 h 1022851"/>
                  <a:gd name="connsiteX127" fmla="*/ 468580 w 521529"/>
                  <a:gd name="connsiteY127" fmla="*/ 154571 h 1022851"/>
                  <a:gd name="connsiteX128" fmla="*/ 466662 w 521529"/>
                  <a:gd name="connsiteY128" fmla="*/ 154571 h 1022851"/>
                  <a:gd name="connsiteX129" fmla="*/ 464893 w 521529"/>
                  <a:gd name="connsiteY129" fmla="*/ 153096 h 1022851"/>
                  <a:gd name="connsiteX130" fmla="*/ 462533 w 521529"/>
                  <a:gd name="connsiteY130" fmla="*/ 152063 h 1022851"/>
                  <a:gd name="connsiteX131" fmla="*/ 459435 w 521529"/>
                  <a:gd name="connsiteY131" fmla="*/ 151621 h 1022851"/>
                  <a:gd name="connsiteX132" fmla="*/ 456928 w 521529"/>
                  <a:gd name="connsiteY132" fmla="*/ 152063 h 1022851"/>
                  <a:gd name="connsiteX133" fmla="*/ 454863 w 521529"/>
                  <a:gd name="connsiteY133" fmla="*/ 153391 h 1022851"/>
                  <a:gd name="connsiteX134" fmla="*/ 453093 w 521529"/>
                  <a:gd name="connsiteY134" fmla="*/ 155456 h 1022851"/>
                  <a:gd name="connsiteX135" fmla="*/ 451471 w 521529"/>
                  <a:gd name="connsiteY135" fmla="*/ 158258 h 1022851"/>
                  <a:gd name="connsiteX136" fmla="*/ 449701 w 521529"/>
                  <a:gd name="connsiteY136" fmla="*/ 158701 h 1022851"/>
                  <a:gd name="connsiteX137" fmla="*/ 447783 w 521529"/>
                  <a:gd name="connsiteY137" fmla="*/ 156783 h 1022851"/>
                  <a:gd name="connsiteX138" fmla="*/ 445424 w 521529"/>
                  <a:gd name="connsiteY138" fmla="*/ 156193 h 1022851"/>
                  <a:gd name="connsiteX139" fmla="*/ 442474 w 521529"/>
                  <a:gd name="connsiteY139" fmla="*/ 156931 h 1022851"/>
                  <a:gd name="connsiteX140" fmla="*/ 440114 w 521529"/>
                  <a:gd name="connsiteY140" fmla="*/ 156636 h 1022851"/>
                  <a:gd name="connsiteX141" fmla="*/ 438344 w 521529"/>
                  <a:gd name="connsiteY141" fmla="*/ 155456 h 1022851"/>
                  <a:gd name="connsiteX142" fmla="*/ 435689 w 521529"/>
                  <a:gd name="connsiteY142" fmla="*/ 155456 h 1022851"/>
                  <a:gd name="connsiteX143" fmla="*/ 432149 w 521529"/>
                  <a:gd name="connsiteY143" fmla="*/ 156341 h 1022851"/>
                  <a:gd name="connsiteX144" fmla="*/ 424775 w 521529"/>
                  <a:gd name="connsiteY144" fmla="*/ 155161 h 1022851"/>
                  <a:gd name="connsiteX145" fmla="*/ 413713 w 521529"/>
                  <a:gd name="connsiteY145" fmla="*/ 151916 h 1022851"/>
                  <a:gd name="connsiteX146" fmla="*/ 404421 w 521529"/>
                  <a:gd name="connsiteY146" fmla="*/ 150736 h 1022851"/>
                  <a:gd name="connsiteX147" fmla="*/ 393064 w 521529"/>
                  <a:gd name="connsiteY147" fmla="*/ 151916 h 1022851"/>
                  <a:gd name="connsiteX148" fmla="*/ 392032 w 521529"/>
                  <a:gd name="connsiteY148" fmla="*/ 148671 h 1022851"/>
                  <a:gd name="connsiteX149" fmla="*/ 392622 w 521529"/>
                  <a:gd name="connsiteY149" fmla="*/ 146901 h 1022851"/>
                  <a:gd name="connsiteX150" fmla="*/ 394539 w 521529"/>
                  <a:gd name="connsiteY150" fmla="*/ 145574 h 1022851"/>
                  <a:gd name="connsiteX151" fmla="*/ 395719 w 521529"/>
                  <a:gd name="connsiteY151" fmla="*/ 144099 h 1022851"/>
                  <a:gd name="connsiteX152" fmla="*/ 396162 w 521529"/>
                  <a:gd name="connsiteY152" fmla="*/ 142329 h 1022851"/>
                  <a:gd name="connsiteX153" fmla="*/ 397489 w 521529"/>
                  <a:gd name="connsiteY153" fmla="*/ 141002 h 1022851"/>
                  <a:gd name="connsiteX154" fmla="*/ 399554 w 521529"/>
                  <a:gd name="connsiteY154" fmla="*/ 140117 h 1022851"/>
                  <a:gd name="connsiteX155" fmla="*/ 400439 w 521529"/>
                  <a:gd name="connsiteY155" fmla="*/ 139232 h 1022851"/>
                  <a:gd name="connsiteX156" fmla="*/ 400144 w 521529"/>
                  <a:gd name="connsiteY156" fmla="*/ 138347 h 1022851"/>
                  <a:gd name="connsiteX157" fmla="*/ 400586 w 521529"/>
                  <a:gd name="connsiteY157" fmla="*/ 137609 h 1022851"/>
                  <a:gd name="connsiteX158" fmla="*/ 401766 w 521529"/>
                  <a:gd name="connsiteY158" fmla="*/ 136872 h 1022851"/>
                  <a:gd name="connsiteX159" fmla="*/ 402504 w 521529"/>
                  <a:gd name="connsiteY159" fmla="*/ 135692 h 1022851"/>
                  <a:gd name="connsiteX160" fmla="*/ 402504 w 521529"/>
                  <a:gd name="connsiteY160" fmla="*/ 134217 h 1022851"/>
                  <a:gd name="connsiteX161" fmla="*/ 403094 w 521529"/>
                  <a:gd name="connsiteY161" fmla="*/ 133480 h 1022851"/>
                  <a:gd name="connsiteX162" fmla="*/ 403831 w 521529"/>
                  <a:gd name="connsiteY162" fmla="*/ 132890 h 1022851"/>
                  <a:gd name="connsiteX163" fmla="*/ 403831 w 521529"/>
                  <a:gd name="connsiteY163" fmla="*/ 131857 h 1022851"/>
                  <a:gd name="connsiteX164" fmla="*/ 403536 w 521529"/>
                  <a:gd name="connsiteY164" fmla="*/ 128612 h 1022851"/>
                  <a:gd name="connsiteX165" fmla="*/ 403536 w 521529"/>
                  <a:gd name="connsiteY165" fmla="*/ 125957 h 1022851"/>
                  <a:gd name="connsiteX166" fmla="*/ 404126 w 521529"/>
                  <a:gd name="connsiteY166" fmla="*/ 123893 h 1022851"/>
                  <a:gd name="connsiteX167" fmla="*/ 404863 w 521529"/>
                  <a:gd name="connsiteY167" fmla="*/ 122713 h 1022851"/>
                  <a:gd name="connsiteX168" fmla="*/ 405306 w 521529"/>
                  <a:gd name="connsiteY168" fmla="*/ 122418 h 1022851"/>
                  <a:gd name="connsiteX169" fmla="*/ 405748 w 521529"/>
                  <a:gd name="connsiteY169" fmla="*/ 121680 h 1022851"/>
                  <a:gd name="connsiteX170" fmla="*/ 405748 w 521529"/>
                  <a:gd name="connsiteY170" fmla="*/ 120500 h 1022851"/>
                  <a:gd name="connsiteX171" fmla="*/ 406633 w 521529"/>
                  <a:gd name="connsiteY171" fmla="*/ 119320 h 1022851"/>
                  <a:gd name="connsiteX172" fmla="*/ 410321 w 521529"/>
                  <a:gd name="connsiteY172" fmla="*/ 116960 h 1022851"/>
                  <a:gd name="connsiteX173" fmla="*/ 411648 w 521529"/>
                  <a:gd name="connsiteY173" fmla="*/ 115633 h 1022851"/>
                  <a:gd name="connsiteX174" fmla="*/ 411648 w 521529"/>
                  <a:gd name="connsiteY174" fmla="*/ 114453 h 1022851"/>
                  <a:gd name="connsiteX175" fmla="*/ 412238 w 521529"/>
                  <a:gd name="connsiteY175" fmla="*/ 112831 h 1022851"/>
                  <a:gd name="connsiteX176" fmla="*/ 414451 w 521529"/>
                  <a:gd name="connsiteY176" fmla="*/ 109438 h 1022851"/>
                  <a:gd name="connsiteX177" fmla="*/ 415040 w 521529"/>
                  <a:gd name="connsiteY177" fmla="*/ 107816 h 1022851"/>
                  <a:gd name="connsiteX178" fmla="*/ 415040 w 521529"/>
                  <a:gd name="connsiteY178" fmla="*/ 107079 h 1022851"/>
                  <a:gd name="connsiteX179" fmla="*/ 415925 w 521529"/>
                  <a:gd name="connsiteY179" fmla="*/ 106194 h 1022851"/>
                  <a:gd name="connsiteX180" fmla="*/ 418580 w 521529"/>
                  <a:gd name="connsiteY180" fmla="*/ 104276 h 1022851"/>
                  <a:gd name="connsiteX181" fmla="*/ 420055 w 521529"/>
                  <a:gd name="connsiteY181" fmla="*/ 102506 h 1022851"/>
                  <a:gd name="connsiteX182" fmla="*/ 420350 w 521529"/>
                  <a:gd name="connsiteY182" fmla="*/ 100884 h 1022851"/>
                  <a:gd name="connsiteX183" fmla="*/ 419760 w 521529"/>
                  <a:gd name="connsiteY183" fmla="*/ 98967 h 1022851"/>
                  <a:gd name="connsiteX184" fmla="*/ 418285 w 521529"/>
                  <a:gd name="connsiteY184" fmla="*/ 96902 h 1022851"/>
                  <a:gd name="connsiteX185" fmla="*/ 413713 w 521529"/>
                  <a:gd name="connsiteY185" fmla="*/ 91592 h 1022851"/>
                  <a:gd name="connsiteX186" fmla="*/ 410173 w 521529"/>
                  <a:gd name="connsiteY186" fmla="*/ 89232 h 1022851"/>
                  <a:gd name="connsiteX187" fmla="*/ 405601 w 521529"/>
                  <a:gd name="connsiteY187" fmla="*/ 87167 h 1022851"/>
                  <a:gd name="connsiteX188" fmla="*/ 402504 w 521529"/>
                  <a:gd name="connsiteY188" fmla="*/ 86577 h 1022851"/>
                  <a:gd name="connsiteX189" fmla="*/ 401029 w 521529"/>
                  <a:gd name="connsiteY189" fmla="*/ 87315 h 1022851"/>
                  <a:gd name="connsiteX190" fmla="*/ 399554 w 521529"/>
                  <a:gd name="connsiteY190" fmla="*/ 86725 h 1022851"/>
                  <a:gd name="connsiteX191" fmla="*/ 398079 w 521529"/>
                  <a:gd name="connsiteY191" fmla="*/ 84955 h 1022851"/>
                  <a:gd name="connsiteX192" fmla="*/ 395571 w 521529"/>
                  <a:gd name="connsiteY192" fmla="*/ 83480 h 1022851"/>
                  <a:gd name="connsiteX193" fmla="*/ 390262 w 521529"/>
                  <a:gd name="connsiteY193" fmla="*/ 81858 h 1022851"/>
                  <a:gd name="connsiteX194" fmla="*/ 378168 w 521529"/>
                  <a:gd name="connsiteY194" fmla="*/ 75663 h 1022851"/>
                  <a:gd name="connsiteX195" fmla="*/ 373300 w 521529"/>
                  <a:gd name="connsiteY195" fmla="*/ 72713 h 1022851"/>
                  <a:gd name="connsiteX196" fmla="*/ 371678 w 521529"/>
                  <a:gd name="connsiteY196" fmla="*/ 70796 h 1022851"/>
                  <a:gd name="connsiteX197" fmla="*/ 367106 w 521529"/>
                  <a:gd name="connsiteY197" fmla="*/ 67551 h 1022851"/>
                  <a:gd name="connsiteX198" fmla="*/ 359731 w 521529"/>
                  <a:gd name="connsiteY198" fmla="*/ 62831 h 1022851"/>
                  <a:gd name="connsiteX199" fmla="*/ 353979 w 521529"/>
                  <a:gd name="connsiteY199" fmla="*/ 60471 h 1022851"/>
                  <a:gd name="connsiteX200" fmla="*/ 349997 w 521529"/>
                  <a:gd name="connsiteY200" fmla="*/ 60471 h 1022851"/>
                  <a:gd name="connsiteX201" fmla="*/ 343655 w 521529"/>
                  <a:gd name="connsiteY201" fmla="*/ 59144 h 1022851"/>
                  <a:gd name="connsiteX202" fmla="*/ 334953 w 521529"/>
                  <a:gd name="connsiteY202" fmla="*/ 56194 h 1022851"/>
                  <a:gd name="connsiteX203" fmla="*/ 329938 w 521529"/>
                  <a:gd name="connsiteY203" fmla="*/ 53392 h 1022851"/>
                  <a:gd name="connsiteX204" fmla="*/ 328611 w 521529"/>
                  <a:gd name="connsiteY204" fmla="*/ 50737 h 1022851"/>
                  <a:gd name="connsiteX205" fmla="*/ 325366 w 521529"/>
                  <a:gd name="connsiteY205" fmla="*/ 47935 h 1022851"/>
                  <a:gd name="connsiteX206" fmla="*/ 320203 w 521529"/>
                  <a:gd name="connsiteY206" fmla="*/ 45132 h 1022851"/>
                  <a:gd name="connsiteX207" fmla="*/ 317549 w 521529"/>
                  <a:gd name="connsiteY207" fmla="*/ 43362 h 1022851"/>
                  <a:gd name="connsiteX208" fmla="*/ 317549 w 521529"/>
                  <a:gd name="connsiteY208" fmla="*/ 42478 h 1022851"/>
                  <a:gd name="connsiteX209" fmla="*/ 315779 w 521529"/>
                  <a:gd name="connsiteY209" fmla="*/ 41298 h 1022851"/>
                  <a:gd name="connsiteX210" fmla="*/ 312976 w 521529"/>
                  <a:gd name="connsiteY210" fmla="*/ 39970 h 1022851"/>
                  <a:gd name="connsiteX211" fmla="*/ 309879 w 521529"/>
                  <a:gd name="connsiteY211" fmla="*/ 37610 h 1022851"/>
                  <a:gd name="connsiteX212" fmla="*/ 306487 w 521529"/>
                  <a:gd name="connsiteY212" fmla="*/ 34218 h 1022851"/>
                  <a:gd name="connsiteX213" fmla="*/ 302800 w 521529"/>
                  <a:gd name="connsiteY213" fmla="*/ 29056 h 1022851"/>
                  <a:gd name="connsiteX214" fmla="*/ 298965 w 521529"/>
                  <a:gd name="connsiteY214" fmla="*/ 21976 h 1022851"/>
                  <a:gd name="connsiteX215" fmla="*/ 294835 w 521529"/>
                  <a:gd name="connsiteY215" fmla="*/ 17256 h 1022851"/>
                  <a:gd name="connsiteX216" fmla="*/ 290410 w 521529"/>
                  <a:gd name="connsiteY216" fmla="*/ 14749 h 1022851"/>
                  <a:gd name="connsiteX217" fmla="*/ 288198 w 521529"/>
                  <a:gd name="connsiteY217" fmla="*/ 13127 h 1022851"/>
                  <a:gd name="connsiteX218" fmla="*/ 288198 w 521529"/>
                  <a:gd name="connsiteY218" fmla="*/ 12389 h 1022851"/>
                  <a:gd name="connsiteX219" fmla="*/ 287608 w 521529"/>
                  <a:gd name="connsiteY219" fmla="*/ 11652 h 1022851"/>
                  <a:gd name="connsiteX220" fmla="*/ 287166 w 521529"/>
                  <a:gd name="connsiteY220" fmla="*/ 11209 h 1022851"/>
                  <a:gd name="connsiteX221" fmla="*/ 285101 w 521529"/>
                  <a:gd name="connsiteY221" fmla="*/ 9587 h 1022851"/>
                  <a:gd name="connsiteX222" fmla="*/ 283331 w 521529"/>
                  <a:gd name="connsiteY222" fmla="*/ 6637 h 1022851"/>
                  <a:gd name="connsiteX223" fmla="*/ 282888 w 521529"/>
                  <a:gd name="connsiteY223" fmla="*/ 5310 h 1022851"/>
                  <a:gd name="connsiteX224" fmla="*/ 260912 w 521529"/>
                  <a:gd name="connsiteY224" fmla="*/ 5310 h 1022851"/>
                  <a:gd name="connsiteX225" fmla="*/ 259880 w 521529"/>
                  <a:gd name="connsiteY225" fmla="*/ 6047 h 1022851"/>
                  <a:gd name="connsiteX226" fmla="*/ 258405 w 521529"/>
                  <a:gd name="connsiteY226" fmla="*/ 6047 h 1022851"/>
                  <a:gd name="connsiteX227" fmla="*/ 257225 w 521529"/>
                  <a:gd name="connsiteY227" fmla="*/ 5457 h 1022851"/>
                  <a:gd name="connsiteX228" fmla="*/ 256045 w 521529"/>
                  <a:gd name="connsiteY228" fmla="*/ 5457 h 1022851"/>
                  <a:gd name="connsiteX229" fmla="*/ 254422 w 521529"/>
                  <a:gd name="connsiteY229" fmla="*/ 6047 h 1022851"/>
                  <a:gd name="connsiteX230" fmla="*/ 252947 w 521529"/>
                  <a:gd name="connsiteY230" fmla="*/ 7227 h 1022851"/>
                  <a:gd name="connsiteX231" fmla="*/ 248818 w 521529"/>
                  <a:gd name="connsiteY231" fmla="*/ 15192 h 1022851"/>
                  <a:gd name="connsiteX232" fmla="*/ 246753 w 521529"/>
                  <a:gd name="connsiteY232" fmla="*/ 18584 h 1022851"/>
                  <a:gd name="connsiteX233" fmla="*/ 245278 w 521529"/>
                  <a:gd name="connsiteY233" fmla="*/ 21681 h 1022851"/>
                  <a:gd name="connsiteX234" fmla="*/ 244245 w 521529"/>
                  <a:gd name="connsiteY234" fmla="*/ 26991 h 1022851"/>
                  <a:gd name="connsiteX235" fmla="*/ 243803 w 521529"/>
                  <a:gd name="connsiteY235" fmla="*/ 27876 h 1022851"/>
                  <a:gd name="connsiteX236" fmla="*/ 242476 w 521529"/>
                  <a:gd name="connsiteY236" fmla="*/ 26106 h 1022851"/>
                  <a:gd name="connsiteX237" fmla="*/ 240558 w 521529"/>
                  <a:gd name="connsiteY237" fmla="*/ 21239 h 1022851"/>
                  <a:gd name="connsiteX238" fmla="*/ 239673 w 521529"/>
                  <a:gd name="connsiteY238" fmla="*/ 18436 h 1022851"/>
                  <a:gd name="connsiteX239" fmla="*/ 238493 w 521529"/>
                  <a:gd name="connsiteY239" fmla="*/ 15339 h 1022851"/>
                  <a:gd name="connsiteX240" fmla="*/ 236281 w 521529"/>
                  <a:gd name="connsiteY240" fmla="*/ 11504 h 1022851"/>
                  <a:gd name="connsiteX241" fmla="*/ 233774 w 521529"/>
                  <a:gd name="connsiteY241" fmla="*/ 10324 h 1022851"/>
                  <a:gd name="connsiteX242" fmla="*/ 232299 w 521529"/>
                  <a:gd name="connsiteY242" fmla="*/ 9882 h 1022851"/>
                  <a:gd name="connsiteX243" fmla="*/ 230086 w 521529"/>
                  <a:gd name="connsiteY243" fmla="*/ 9144 h 1022851"/>
                  <a:gd name="connsiteX244" fmla="*/ 226252 w 521529"/>
                  <a:gd name="connsiteY244" fmla="*/ 8259 h 1022851"/>
                  <a:gd name="connsiteX245" fmla="*/ 224482 w 521529"/>
                  <a:gd name="connsiteY245" fmla="*/ 8259 h 1022851"/>
                  <a:gd name="connsiteX246" fmla="*/ 213272 w 521529"/>
                  <a:gd name="connsiteY246" fmla="*/ 7964 h 1022851"/>
                  <a:gd name="connsiteX247" fmla="*/ 212387 w 521529"/>
                  <a:gd name="connsiteY247" fmla="*/ 7964 h 1022851"/>
                  <a:gd name="connsiteX248" fmla="*/ 207963 w 521529"/>
                  <a:gd name="connsiteY248" fmla="*/ 8259 h 1022851"/>
                  <a:gd name="connsiteX249" fmla="*/ 205750 w 521529"/>
                  <a:gd name="connsiteY249" fmla="*/ 7964 h 1022851"/>
                  <a:gd name="connsiteX250" fmla="*/ 203390 w 521529"/>
                  <a:gd name="connsiteY250" fmla="*/ 5752 h 1022851"/>
                  <a:gd name="connsiteX251" fmla="*/ 198228 w 521529"/>
                  <a:gd name="connsiteY251" fmla="*/ 1917 h 1022851"/>
                  <a:gd name="connsiteX252" fmla="*/ 197196 w 521529"/>
                  <a:gd name="connsiteY252" fmla="*/ 738 h 1022851"/>
                  <a:gd name="connsiteX253" fmla="*/ 195279 w 521529"/>
                  <a:gd name="connsiteY253" fmla="*/ 0 h 1022851"/>
                  <a:gd name="connsiteX254" fmla="*/ 194099 w 521529"/>
                  <a:gd name="connsiteY254" fmla="*/ 0 h 1022851"/>
                  <a:gd name="connsiteX255" fmla="*/ 193361 w 521529"/>
                  <a:gd name="connsiteY255" fmla="*/ 738 h 1022851"/>
                  <a:gd name="connsiteX256" fmla="*/ 192476 w 521529"/>
                  <a:gd name="connsiteY256" fmla="*/ 3982 h 1022851"/>
                  <a:gd name="connsiteX257" fmla="*/ 191444 w 521529"/>
                  <a:gd name="connsiteY257" fmla="*/ 6932 h 1022851"/>
                  <a:gd name="connsiteX258" fmla="*/ 190264 w 521529"/>
                  <a:gd name="connsiteY258" fmla="*/ 8555 h 1022851"/>
                  <a:gd name="connsiteX259" fmla="*/ 186576 w 521529"/>
                  <a:gd name="connsiteY259" fmla="*/ 9734 h 1022851"/>
                  <a:gd name="connsiteX260" fmla="*/ 183184 w 521529"/>
                  <a:gd name="connsiteY260" fmla="*/ 11062 h 1022851"/>
                  <a:gd name="connsiteX261" fmla="*/ 181267 w 521529"/>
                  <a:gd name="connsiteY261" fmla="*/ 11357 h 1022851"/>
                  <a:gd name="connsiteX262" fmla="*/ 180234 w 521529"/>
                  <a:gd name="connsiteY262" fmla="*/ 12832 h 1022851"/>
                  <a:gd name="connsiteX263" fmla="*/ 179792 w 521529"/>
                  <a:gd name="connsiteY263" fmla="*/ 14897 h 1022851"/>
                  <a:gd name="connsiteX264" fmla="*/ 178907 w 521529"/>
                  <a:gd name="connsiteY264" fmla="*/ 16667 h 1022851"/>
                  <a:gd name="connsiteX265" fmla="*/ 173892 w 521529"/>
                  <a:gd name="connsiteY265" fmla="*/ 19469 h 1022851"/>
                  <a:gd name="connsiteX266" fmla="*/ 172712 w 521529"/>
                  <a:gd name="connsiteY266" fmla="*/ 20649 h 1022851"/>
                  <a:gd name="connsiteX267" fmla="*/ 172122 w 521529"/>
                  <a:gd name="connsiteY267" fmla="*/ 23304 h 1022851"/>
                  <a:gd name="connsiteX268" fmla="*/ 169320 w 521529"/>
                  <a:gd name="connsiteY268" fmla="*/ 26696 h 1022851"/>
                  <a:gd name="connsiteX269" fmla="*/ 168435 w 521529"/>
                  <a:gd name="connsiteY269" fmla="*/ 28023 h 1022851"/>
                  <a:gd name="connsiteX270" fmla="*/ 173302 w 521529"/>
                  <a:gd name="connsiteY270" fmla="*/ 32890 h 1022851"/>
                  <a:gd name="connsiteX271" fmla="*/ 171237 w 521529"/>
                  <a:gd name="connsiteY271" fmla="*/ 39528 h 1022851"/>
                  <a:gd name="connsiteX272" fmla="*/ 167845 w 521529"/>
                  <a:gd name="connsiteY272" fmla="*/ 50147 h 1022851"/>
                  <a:gd name="connsiteX273" fmla="*/ 165190 w 521529"/>
                  <a:gd name="connsiteY273" fmla="*/ 58406 h 1022851"/>
                  <a:gd name="connsiteX274" fmla="*/ 164748 w 521529"/>
                  <a:gd name="connsiteY274" fmla="*/ 59439 h 1022851"/>
                  <a:gd name="connsiteX275" fmla="*/ 164158 w 521529"/>
                  <a:gd name="connsiteY275" fmla="*/ 61061 h 1022851"/>
                  <a:gd name="connsiteX276" fmla="*/ 158553 w 521529"/>
                  <a:gd name="connsiteY276" fmla="*/ 63421 h 1022851"/>
                  <a:gd name="connsiteX277" fmla="*/ 150294 w 521529"/>
                  <a:gd name="connsiteY277" fmla="*/ 66814 h 1022851"/>
                  <a:gd name="connsiteX278" fmla="*/ 146016 w 521529"/>
                  <a:gd name="connsiteY278" fmla="*/ 68583 h 1022851"/>
                  <a:gd name="connsiteX279" fmla="*/ 140707 w 521529"/>
                  <a:gd name="connsiteY279" fmla="*/ 70943 h 1022851"/>
                  <a:gd name="connsiteX280" fmla="*/ 139379 w 521529"/>
                  <a:gd name="connsiteY280" fmla="*/ 72861 h 1022851"/>
                  <a:gd name="connsiteX281" fmla="*/ 137904 w 521529"/>
                  <a:gd name="connsiteY281" fmla="*/ 73893 h 1022851"/>
                  <a:gd name="connsiteX282" fmla="*/ 136282 w 521529"/>
                  <a:gd name="connsiteY282" fmla="*/ 75220 h 1022851"/>
                  <a:gd name="connsiteX283" fmla="*/ 135692 w 521529"/>
                  <a:gd name="connsiteY283" fmla="*/ 76695 h 1022851"/>
                  <a:gd name="connsiteX284" fmla="*/ 134070 w 521529"/>
                  <a:gd name="connsiteY284" fmla="*/ 77580 h 1022851"/>
                  <a:gd name="connsiteX285" fmla="*/ 132595 w 521529"/>
                  <a:gd name="connsiteY285" fmla="*/ 80825 h 1022851"/>
                  <a:gd name="connsiteX286" fmla="*/ 132595 w 521529"/>
                  <a:gd name="connsiteY286" fmla="*/ 83332 h 1022851"/>
                  <a:gd name="connsiteX287" fmla="*/ 133480 w 521529"/>
                  <a:gd name="connsiteY287" fmla="*/ 85103 h 1022851"/>
                  <a:gd name="connsiteX288" fmla="*/ 135102 w 521529"/>
                  <a:gd name="connsiteY288" fmla="*/ 85840 h 1022851"/>
                  <a:gd name="connsiteX289" fmla="*/ 135545 w 521529"/>
                  <a:gd name="connsiteY289" fmla="*/ 87905 h 1022851"/>
                  <a:gd name="connsiteX290" fmla="*/ 135987 w 521529"/>
                  <a:gd name="connsiteY290" fmla="*/ 89380 h 1022851"/>
                  <a:gd name="connsiteX291" fmla="*/ 137167 w 521529"/>
                  <a:gd name="connsiteY291" fmla="*/ 90560 h 1022851"/>
                  <a:gd name="connsiteX292" fmla="*/ 136872 w 521529"/>
                  <a:gd name="connsiteY292" fmla="*/ 91445 h 1022851"/>
                  <a:gd name="connsiteX293" fmla="*/ 135987 w 521529"/>
                  <a:gd name="connsiteY293" fmla="*/ 92182 h 1022851"/>
                  <a:gd name="connsiteX294" fmla="*/ 134217 w 521529"/>
                  <a:gd name="connsiteY294" fmla="*/ 92624 h 1022851"/>
                  <a:gd name="connsiteX295" fmla="*/ 133037 w 521529"/>
                  <a:gd name="connsiteY295" fmla="*/ 94689 h 1022851"/>
                  <a:gd name="connsiteX296" fmla="*/ 131710 w 521529"/>
                  <a:gd name="connsiteY296" fmla="*/ 99704 h 1022851"/>
                  <a:gd name="connsiteX297" fmla="*/ 131710 w 521529"/>
                  <a:gd name="connsiteY297" fmla="*/ 101474 h 1022851"/>
                  <a:gd name="connsiteX298" fmla="*/ 133037 w 521529"/>
                  <a:gd name="connsiteY298" fmla="*/ 106046 h 1022851"/>
                  <a:gd name="connsiteX299" fmla="*/ 133774 w 521529"/>
                  <a:gd name="connsiteY299" fmla="*/ 108554 h 1022851"/>
                  <a:gd name="connsiteX300" fmla="*/ 135987 w 521529"/>
                  <a:gd name="connsiteY300" fmla="*/ 117551 h 1022851"/>
                  <a:gd name="connsiteX301" fmla="*/ 136282 w 521529"/>
                  <a:gd name="connsiteY301" fmla="*/ 120058 h 1022851"/>
                  <a:gd name="connsiteX302" fmla="*/ 133332 w 521529"/>
                  <a:gd name="connsiteY302" fmla="*/ 123450 h 1022851"/>
                  <a:gd name="connsiteX303" fmla="*/ 132152 w 521529"/>
                  <a:gd name="connsiteY303" fmla="*/ 125515 h 1022851"/>
                  <a:gd name="connsiteX304" fmla="*/ 131710 w 521529"/>
                  <a:gd name="connsiteY304" fmla="*/ 127285 h 1022851"/>
                  <a:gd name="connsiteX305" fmla="*/ 131710 w 521529"/>
                  <a:gd name="connsiteY305" fmla="*/ 128760 h 1022851"/>
                  <a:gd name="connsiteX306" fmla="*/ 132005 w 521529"/>
                  <a:gd name="connsiteY306" fmla="*/ 130087 h 1022851"/>
                  <a:gd name="connsiteX307" fmla="*/ 134512 w 521529"/>
                  <a:gd name="connsiteY307" fmla="*/ 134365 h 1022851"/>
                  <a:gd name="connsiteX308" fmla="*/ 137462 w 521529"/>
                  <a:gd name="connsiteY308" fmla="*/ 138199 h 1022851"/>
                  <a:gd name="connsiteX309" fmla="*/ 138937 w 521529"/>
                  <a:gd name="connsiteY309" fmla="*/ 140117 h 1022851"/>
                  <a:gd name="connsiteX310" fmla="*/ 138937 w 521529"/>
                  <a:gd name="connsiteY310" fmla="*/ 142771 h 1022851"/>
                  <a:gd name="connsiteX311" fmla="*/ 138199 w 521529"/>
                  <a:gd name="connsiteY311" fmla="*/ 144246 h 1022851"/>
                  <a:gd name="connsiteX312" fmla="*/ 136577 w 521529"/>
                  <a:gd name="connsiteY312" fmla="*/ 144836 h 1022851"/>
                  <a:gd name="connsiteX313" fmla="*/ 133185 w 521529"/>
                  <a:gd name="connsiteY313" fmla="*/ 145869 h 1022851"/>
                  <a:gd name="connsiteX314" fmla="*/ 131710 w 521529"/>
                  <a:gd name="connsiteY314" fmla="*/ 147344 h 1022851"/>
                  <a:gd name="connsiteX315" fmla="*/ 130087 w 521529"/>
                  <a:gd name="connsiteY315" fmla="*/ 147639 h 1022851"/>
                  <a:gd name="connsiteX316" fmla="*/ 128612 w 521529"/>
                  <a:gd name="connsiteY316" fmla="*/ 146459 h 1022851"/>
                  <a:gd name="connsiteX317" fmla="*/ 126990 w 521529"/>
                  <a:gd name="connsiteY317" fmla="*/ 146754 h 1022851"/>
                  <a:gd name="connsiteX318" fmla="*/ 124925 w 521529"/>
                  <a:gd name="connsiteY318" fmla="*/ 147786 h 1022851"/>
                  <a:gd name="connsiteX319" fmla="*/ 124188 w 521529"/>
                  <a:gd name="connsiteY319" fmla="*/ 150441 h 1022851"/>
                  <a:gd name="connsiteX320" fmla="*/ 122418 w 521529"/>
                  <a:gd name="connsiteY320" fmla="*/ 154866 h 1022851"/>
                  <a:gd name="connsiteX321" fmla="*/ 120943 w 521529"/>
                  <a:gd name="connsiteY321" fmla="*/ 156046 h 1022851"/>
                  <a:gd name="connsiteX322" fmla="*/ 119763 w 521529"/>
                  <a:gd name="connsiteY322" fmla="*/ 159438 h 1022851"/>
                  <a:gd name="connsiteX323" fmla="*/ 117698 w 521529"/>
                  <a:gd name="connsiteY323" fmla="*/ 164305 h 1022851"/>
                  <a:gd name="connsiteX324" fmla="*/ 116666 w 521529"/>
                  <a:gd name="connsiteY324" fmla="*/ 167255 h 1022851"/>
                  <a:gd name="connsiteX325" fmla="*/ 116223 w 521529"/>
                  <a:gd name="connsiteY325" fmla="*/ 169467 h 1022851"/>
                  <a:gd name="connsiteX326" fmla="*/ 114158 w 521529"/>
                  <a:gd name="connsiteY326" fmla="*/ 170795 h 1022851"/>
                  <a:gd name="connsiteX327" fmla="*/ 111798 w 521529"/>
                  <a:gd name="connsiteY327" fmla="*/ 173597 h 1022851"/>
                  <a:gd name="connsiteX328" fmla="*/ 110028 w 521529"/>
                  <a:gd name="connsiteY328" fmla="*/ 176252 h 1022851"/>
                  <a:gd name="connsiteX329" fmla="*/ 109291 w 521529"/>
                  <a:gd name="connsiteY329" fmla="*/ 176990 h 1022851"/>
                  <a:gd name="connsiteX330" fmla="*/ 107963 w 521529"/>
                  <a:gd name="connsiteY330" fmla="*/ 177285 h 1022851"/>
                  <a:gd name="connsiteX331" fmla="*/ 106931 w 521529"/>
                  <a:gd name="connsiteY331" fmla="*/ 179644 h 1022851"/>
                  <a:gd name="connsiteX332" fmla="*/ 103539 w 521529"/>
                  <a:gd name="connsiteY332" fmla="*/ 183184 h 1022851"/>
                  <a:gd name="connsiteX333" fmla="*/ 102801 w 521529"/>
                  <a:gd name="connsiteY333" fmla="*/ 187314 h 1022851"/>
                  <a:gd name="connsiteX334" fmla="*/ 101621 w 521529"/>
                  <a:gd name="connsiteY334" fmla="*/ 189526 h 1022851"/>
                  <a:gd name="connsiteX335" fmla="*/ 101621 w 521529"/>
                  <a:gd name="connsiteY335" fmla="*/ 193508 h 1022851"/>
                  <a:gd name="connsiteX336" fmla="*/ 99557 w 521529"/>
                  <a:gd name="connsiteY336" fmla="*/ 200883 h 1022851"/>
                  <a:gd name="connsiteX337" fmla="*/ 99262 w 521529"/>
                  <a:gd name="connsiteY337" fmla="*/ 202505 h 1022851"/>
                  <a:gd name="connsiteX338" fmla="*/ 97344 w 521529"/>
                  <a:gd name="connsiteY338" fmla="*/ 203833 h 1022851"/>
                  <a:gd name="connsiteX339" fmla="*/ 94837 w 521529"/>
                  <a:gd name="connsiteY339" fmla="*/ 206635 h 1022851"/>
                  <a:gd name="connsiteX340" fmla="*/ 93952 w 521529"/>
                  <a:gd name="connsiteY340" fmla="*/ 208700 h 1022851"/>
                  <a:gd name="connsiteX341" fmla="*/ 95132 w 521529"/>
                  <a:gd name="connsiteY341" fmla="*/ 215042 h 1022851"/>
                  <a:gd name="connsiteX342" fmla="*/ 96607 w 521529"/>
                  <a:gd name="connsiteY342" fmla="*/ 221384 h 1022851"/>
                  <a:gd name="connsiteX343" fmla="*/ 96607 w 521529"/>
                  <a:gd name="connsiteY343" fmla="*/ 224334 h 1022851"/>
                  <a:gd name="connsiteX344" fmla="*/ 96164 w 521529"/>
                  <a:gd name="connsiteY344" fmla="*/ 228316 h 1022851"/>
                  <a:gd name="connsiteX345" fmla="*/ 95722 w 521529"/>
                  <a:gd name="connsiteY345" fmla="*/ 230086 h 1022851"/>
                  <a:gd name="connsiteX346" fmla="*/ 96607 w 521529"/>
                  <a:gd name="connsiteY346" fmla="*/ 230824 h 1022851"/>
                  <a:gd name="connsiteX347" fmla="*/ 98229 w 521529"/>
                  <a:gd name="connsiteY347" fmla="*/ 231266 h 1022851"/>
                  <a:gd name="connsiteX348" fmla="*/ 98672 w 521529"/>
                  <a:gd name="connsiteY348" fmla="*/ 232889 h 1022851"/>
                  <a:gd name="connsiteX349" fmla="*/ 97492 w 521529"/>
                  <a:gd name="connsiteY349" fmla="*/ 233921 h 1022851"/>
                  <a:gd name="connsiteX350" fmla="*/ 97049 w 521529"/>
                  <a:gd name="connsiteY350" fmla="*/ 235838 h 1022851"/>
                  <a:gd name="connsiteX351" fmla="*/ 95722 w 521529"/>
                  <a:gd name="connsiteY351" fmla="*/ 238051 h 1022851"/>
                  <a:gd name="connsiteX352" fmla="*/ 91887 w 521529"/>
                  <a:gd name="connsiteY352" fmla="*/ 238936 h 1022851"/>
                  <a:gd name="connsiteX353" fmla="*/ 90560 w 521529"/>
                  <a:gd name="connsiteY353" fmla="*/ 238198 h 1022851"/>
                  <a:gd name="connsiteX354" fmla="*/ 90117 w 521529"/>
                  <a:gd name="connsiteY354" fmla="*/ 238936 h 1022851"/>
                  <a:gd name="connsiteX355" fmla="*/ 90117 w 521529"/>
                  <a:gd name="connsiteY355" fmla="*/ 240558 h 1022851"/>
                  <a:gd name="connsiteX356" fmla="*/ 89527 w 521529"/>
                  <a:gd name="connsiteY356" fmla="*/ 242328 h 1022851"/>
                  <a:gd name="connsiteX357" fmla="*/ 87610 w 521529"/>
                  <a:gd name="connsiteY357" fmla="*/ 247196 h 1022851"/>
                  <a:gd name="connsiteX358" fmla="*/ 86282 w 521529"/>
                  <a:gd name="connsiteY358" fmla="*/ 251620 h 1022851"/>
                  <a:gd name="connsiteX359" fmla="*/ 85545 w 521529"/>
                  <a:gd name="connsiteY359" fmla="*/ 253538 h 1022851"/>
                  <a:gd name="connsiteX360" fmla="*/ 85840 w 521529"/>
                  <a:gd name="connsiteY360" fmla="*/ 255160 h 1022851"/>
                  <a:gd name="connsiteX361" fmla="*/ 86430 w 521529"/>
                  <a:gd name="connsiteY361" fmla="*/ 256045 h 1022851"/>
                  <a:gd name="connsiteX362" fmla="*/ 86430 w 521529"/>
                  <a:gd name="connsiteY362" fmla="*/ 256930 h 1022851"/>
                  <a:gd name="connsiteX363" fmla="*/ 85397 w 521529"/>
                  <a:gd name="connsiteY363" fmla="*/ 257962 h 1022851"/>
                  <a:gd name="connsiteX364" fmla="*/ 84365 w 521529"/>
                  <a:gd name="connsiteY364" fmla="*/ 259732 h 1022851"/>
                  <a:gd name="connsiteX365" fmla="*/ 83332 w 521529"/>
                  <a:gd name="connsiteY365" fmla="*/ 260027 h 1022851"/>
                  <a:gd name="connsiteX366" fmla="*/ 82153 w 521529"/>
                  <a:gd name="connsiteY366" fmla="*/ 259585 h 1022851"/>
                  <a:gd name="connsiteX367" fmla="*/ 80973 w 521529"/>
                  <a:gd name="connsiteY367" fmla="*/ 260617 h 1022851"/>
                  <a:gd name="connsiteX368" fmla="*/ 80678 w 521529"/>
                  <a:gd name="connsiteY368" fmla="*/ 262682 h 1022851"/>
                  <a:gd name="connsiteX369" fmla="*/ 79940 w 521529"/>
                  <a:gd name="connsiteY369" fmla="*/ 265337 h 1022851"/>
                  <a:gd name="connsiteX370" fmla="*/ 79645 w 521529"/>
                  <a:gd name="connsiteY370" fmla="*/ 268581 h 1022851"/>
                  <a:gd name="connsiteX371" fmla="*/ 79203 w 521529"/>
                  <a:gd name="connsiteY371" fmla="*/ 272711 h 1022851"/>
                  <a:gd name="connsiteX372" fmla="*/ 80825 w 521529"/>
                  <a:gd name="connsiteY372" fmla="*/ 275514 h 1022851"/>
                  <a:gd name="connsiteX373" fmla="*/ 82743 w 521529"/>
                  <a:gd name="connsiteY373" fmla="*/ 280528 h 1022851"/>
                  <a:gd name="connsiteX374" fmla="*/ 84217 w 521529"/>
                  <a:gd name="connsiteY374" fmla="*/ 281708 h 1022851"/>
                  <a:gd name="connsiteX375" fmla="*/ 85840 w 521529"/>
                  <a:gd name="connsiteY375" fmla="*/ 281708 h 1022851"/>
                  <a:gd name="connsiteX376" fmla="*/ 87167 w 521529"/>
                  <a:gd name="connsiteY376" fmla="*/ 282593 h 1022851"/>
                  <a:gd name="connsiteX377" fmla="*/ 87905 w 521529"/>
                  <a:gd name="connsiteY377" fmla="*/ 283773 h 1022851"/>
                  <a:gd name="connsiteX378" fmla="*/ 87020 w 521529"/>
                  <a:gd name="connsiteY378" fmla="*/ 285838 h 1022851"/>
                  <a:gd name="connsiteX379" fmla="*/ 85397 w 521529"/>
                  <a:gd name="connsiteY379" fmla="*/ 286133 h 1022851"/>
                  <a:gd name="connsiteX380" fmla="*/ 85397 w 521529"/>
                  <a:gd name="connsiteY380" fmla="*/ 287313 h 1022851"/>
                  <a:gd name="connsiteX381" fmla="*/ 85692 w 521529"/>
                  <a:gd name="connsiteY381" fmla="*/ 289968 h 1022851"/>
                  <a:gd name="connsiteX382" fmla="*/ 86282 w 521529"/>
                  <a:gd name="connsiteY382" fmla="*/ 292623 h 1022851"/>
                  <a:gd name="connsiteX383" fmla="*/ 87905 w 521529"/>
                  <a:gd name="connsiteY383" fmla="*/ 293802 h 1022851"/>
                  <a:gd name="connsiteX384" fmla="*/ 88642 w 521529"/>
                  <a:gd name="connsiteY384" fmla="*/ 297342 h 1022851"/>
                  <a:gd name="connsiteX385" fmla="*/ 90265 w 521529"/>
                  <a:gd name="connsiteY385" fmla="*/ 298522 h 1022851"/>
                  <a:gd name="connsiteX386" fmla="*/ 90265 w 521529"/>
                  <a:gd name="connsiteY386" fmla="*/ 302947 h 1022851"/>
                  <a:gd name="connsiteX387" fmla="*/ 91592 w 521529"/>
                  <a:gd name="connsiteY387" fmla="*/ 308257 h 1022851"/>
                  <a:gd name="connsiteX388" fmla="*/ 93214 w 521529"/>
                  <a:gd name="connsiteY388" fmla="*/ 309732 h 1022851"/>
                  <a:gd name="connsiteX389" fmla="*/ 93952 w 521529"/>
                  <a:gd name="connsiteY389" fmla="*/ 310469 h 1022851"/>
                  <a:gd name="connsiteX390" fmla="*/ 93362 w 521529"/>
                  <a:gd name="connsiteY390" fmla="*/ 312829 h 1022851"/>
                  <a:gd name="connsiteX391" fmla="*/ 92035 w 521529"/>
                  <a:gd name="connsiteY391" fmla="*/ 314599 h 1022851"/>
                  <a:gd name="connsiteX392" fmla="*/ 91740 w 521529"/>
                  <a:gd name="connsiteY392" fmla="*/ 317549 h 1022851"/>
                  <a:gd name="connsiteX393" fmla="*/ 92182 w 521529"/>
                  <a:gd name="connsiteY393" fmla="*/ 319761 h 1022851"/>
                  <a:gd name="connsiteX394" fmla="*/ 93952 w 521529"/>
                  <a:gd name="connsiteY394" fmla="*/ 321826 h 1022851"/>
                  <a:gd name="connsiteX395" fmla="*/ 95279 w 521529"/>
                  <a:gd name="connsiteY395" fmla="*/ 322121 h 1022851"/>
                  <a:gd name="connsiteX396" fmla="*/ 97197 w 521529"/>
                  <a:gd name="connsiteY396" fmla="*/ 321236 h 1022851"/>
                  <a:gd name="connsiteX397" fmla="*/ 99262 w 521529"/>
                  <a:gd name="connsiteY397" fmla="*/ 322121 h 1022851"/>
                  <a:gd name="connsiteX398" fmla="*/ 99557 w 521529"/>
                  <a:gd name="connsiteY398" fmla="*/ 323891 h 1022851"/>
                  <a:gd name="connsiteX399" fmla="*/ 99852 w 521529"/>
                  <a:gd name="connsiteY399" fmla="*/ 325513 h 1022851"/>
                  <a:gd name="connsiteX400" fmla="*/ 98819 w 521529"/>
                  <a:gd name="connsiteY400" fmla="*/ 327578 h 1022851"/>
                  <a:gd name="connsiteX401" fmla="*/ 97639 w 521529"/>
                  <a:gd name="connsiteY401" fmla="*/ 331413 h 1022851"/>
                  <a:gd name="connsiteX402" fmla="*/ 97344 w 521529"/>
                  <a:gd name="connsiteY402" fmla="*/ 335248 h 1022851"/>
                  <a:gd name="connsiteX403" fmla="*/ 97639 w 521529"/>
                  <a:gd name="connsiteY403" fmla="*/ 341000 h 1022851"/>
                  <a:gd name="connsiteX404" fmla="*/ 98229 w 521529"/>
                  <a:gd name="connsiteY404" fmla="*/ 345572 h 1022851"/>
                  <a:gd name="connsiteX405" fmla="*/ 98229 w 521529"/>
                  <a:gd name="connsiteY405" fmla="*/ 348374 h 1022851"/>
                  <a:gd name="connsiteX406" fmla="*/ 98524 w 521529"/>
                  <a:gd name="connsiteY406" fmla="*/ 349702 h 1022851"/>
                  <a:gd name="connsiteX407" fmla="*/ 97787 w 521529"/>
                  <a:gd name="connsiteY407" fmla="*/ 350587 h 1022851"/>
                  <a:gd name="connsiteX408" fmla="*/ 96017 w 521529"/>
                  <a:gd name="connsiteY408" fmla="*/ 351029 h 1022851"/>
                  <a:gd name="connsiteX409" fmla="*/ 94542 w 521529"/>
                  <a:gd name="connsiteY409" fmla="*/ 351029 h 1022851"/>
                  <a:gd name="connsiteX410" fmla="*/ 93214 w 521529"/>
                  <a:gd name="connsiteY410" fmla="*/ 351914 h 1022851"/>
                  <a:gd name="connsiteX411" fmla="*/ 92920 w 521529"/>
                  <a:gd name="connsiteY411" fmla="*/ 353389 h 1022851"/>
                  <a:gd name="connsiteX412" fmla="*/ 91887 w 521529"/>
                  <a:gd name="connsiteY412" fmla="*/ 355749 h 1022851"/>
                  <a:gd name="connsiteX413" fmla="*/ 90855 w 521529"/>
                  <a:gd name="connsiteY413" fmla="*/ 357519 h 1022851"/>
                  <a:gd name="connsiteX414" fmla="*/ 89085 w 521529"/>
                  <a:gd name="connsiteY414" fmla="*/ 360173 h 1022851"/>
                  <a:gd name="connsiteX415" fmla="*/ 87905 w 521529"/>
                  <a:gd name="connsiteY415" fmla="*/ 362829 h 1022851"/>
                  <a:gd name="connsiteX416" fmla="*/ 87020 w 521529"/>
                  <a:gd name="connsiteY416" fmla="*/ 364598 h 1022851"/>
                  <a:gd name="connsiteX417" fmla="*/ 87020 w 521529"/>
                  <a:gd name="connsiteY417" fmla="*/ 365778 h 1022851"/>
                  <a:gd name="connsiteX418" fmla="*/ 86430 w 521529"/>
                  <a:gd name="connsiteY418" fmla="*/ 368138 h 1022851"/>
                  <a:gd name="connsiteX419" fmla="*/ 85692 w 521529"/>
                  <a:gd name="connsiteY419" fmla="*/ 370056 h 1022851"/>
                  <a:gd name="connsiteX420" fmla="*/ 84217 w 521529"/>
                  <a:gd name="connsiteY420" fmla="*/ 376693 h 1022851"/>
                  <a:gd name="connsiteX421" fmla="*/ 82300 w 521529"/>
                  <a:gd name="connsiteY421" fmla="*/ 378020 h 1022851"/>
                  <a:gd name="connsiteX422" fmla="*/ 80825 w 521529"/>
                  <a:gd name="connsiteY422" fmla="*/ 378757 h 1022851"/>
                  <a:gd name="connsiteX423" fmla="*/ 80088 w 521529"/>
                  <a:gd name="connsiteY423" fmla="*/ 379642 h 1022851"/>
                  <a:gd name="connsiteX424" fmla="*/ 80678 w 521529"/>
                  <a:gd name="connsiteY424" fmla="*/ 381412 h 1022851"/>
                  <a:gd name="connsiteX425" fmla="*/ 82300 w 521529"/>
                  <a:gd name="connsiteY425" fmla="*/ 382002 h 1022851"/>
                  <a:gd name="connsiteX426" fmla="*/ 82890 w 521529"/>
                  <a:gd name="connsiteY426" fmla="*/ 383477 h 1022851"/>
                  <a:gd name="connsiteX427" fmla="*/ 82890 w 521529"/>
                  <a:gd name="connsiteY427" fmla="*/ 385690 h 1022851"/>
                  <a:gd name="connsiteX428" fmla="*/ 83775 w 521529"/>
                  <a:gd name="connsiteY428" fmla="*/ 387755 h 1022851"/>
                  <a:gd name="connsiteX429" fmla="*/ 83775 w 521529"/>
                  <a:gd name="connsiteY429" fmla="*/ 390262 h 1022851"/>
                  <a:gd name="connsiteX430" fmla="*/ 84660 w 521529"/>
                  <a:gd name="connsiteY430" fmla="*/ 395129 h 1022851"/>
                  <a:gd name="connsiteX431" fmla="*/ 83775 w 521529"/>
                  <a:gd name="connsiteY431" fmla="*/ 398226 h 1022851"/>
                  <a:gd name="connsiteX432" fmla="*/ 84070 w 521529"/>
                  <a:gd name="connsiteY432" fmla="*/ 401029 h 1022851"/>
                  <a:gd name="connsiteX433" fmla="*/ 84070 w 521529"/>
                  <a:gd name="connsiteY433" fmla="*/ 403684 h 1022851"/>
                  <a:gd name="connsiteX434" fmla="*/ 82743 w 521529"/>
                  <a:gd name="connsiteY434" fmla="*/ 405749 h 1022851"/>
                  <a:gd name="connsiteX435" fmla="*/ 79940 w 521529"/>
                  <a:gd name="connsiteY435" fmla="*/ 406191 h 1022851"/>
                  <a:gd name="connsiteX436" fmla="*/ 78465 w 521529"/>
                  <a:gd name="connsiteY436" fmla="*/ 408108 h 1022851"/>
                  <a:gd name="connsiteX437" fmla="*/ 75810 w 521529"/>
                  <a:gd name="connsiteY437" fmla="*/ 410173 h 1022851"/>
                  <a:gd name="connsiteX438" fmla="*/ 75515 w 521529"/>
                  <a:gd name="connsiteY438" fmla="*/ 411943 h 1022851"/>
                  <a:gd name="connsiteX439" fmla="*/ 75073 w 521529"/>
                  <a:gd name="connsiteY439" fmla="*/ 413418 h 1022851"/>
                  <a:gd name="connsiteX440" fmla="*/ 74041 w 521529"/>
                  <a:gd name="connsiteY440" fmla="*/ 414008 h 1022851"/>
                  <a:gd name="connsiteX441" fmla="*/ 72418 w 521529"/>
                  <a:gd name="connsiteY441" fmla="*/ 414008 h 1022851"/>
                  <a:gd name="connsiteX442" fmla="*/ 71091 w 521529"/>
                  <a:gd name="connsiteY442" fmla="*/ 414303 h 1022851"/>
                  <a:gd name="connsiteX443" fmla="*/ 69173 w 521529"/>
                  <a:gd name="connsiteY443" fmla="*/ 416368 h 1022851"/>
                  <a:gd name="connsiteX444" fmla="*/ 67109 w 521529"/>
                  <a:gd name="connsiteY444" fmla="*/ 417400 h 1022851"/>
                  <a:gd name="connsiteX445" fmla="*/ 66666 w 521529"/>
                  <a:gd name="connsiteY445" fmla="*/ 419023 h 1022851"/>
                  <a:gd name="connsiteX446" fmla="*/ 66666 w 521529"/>
                  <a:gd name="connsiteY446" fmla="*/ 420940 h 1022851"/>
                  <a:gd name="connsiteX447" fmla="*/ 65781 w 521529"/>
                  <a:gd name="connsiteY447" fmla="*/ 422120 h 1022851"/>
                  <a:gd name="connsiteX448" fmla="*/ 64454 w 521529"/>
                  <a:gd name="connsiteY448" fmla="*/ 424480 h 1022851"/>
                  <a:gd name="connsiteX449" fmla="*/ 63569 w 521529"/>
                  <a:gd name="connsiteY449" fmla="*/ 426987 h 1022851"/>
                  <a:gd name="connsiteX450" fmla="*/ 64454 w 521529"/>
                  <a:gd name="connsiteY450" fmla="*/ 429347 h 1022851"/>
                  <a:gd name="connsiteX451" fmla="*/ 65339 w 521529"/>
                  <a:gd name="connsiteY451" fmla="*/ 433477 h 1022851"/>
                  <a:gd name="connsiteX452" fmla="*/ 65339 w 521529"/>
                  <a:gd name="connsiteY452" fmla="*/ 435247 h 1022851"/>
                  <a:gd name="connsiteX453" fmla="*/ 64306 w 521529"/>
                  <a:gd name="connsiteY453" fmla="*/ 438639 h 1022851"/>
                  <a:gd name="connsiteX454" fmla="*/ 63274 w 521529"/>
                  <a:gd name="connsiteY454" fmla="*/ 440851 h 1022851"/>
                  <a:gd name="connsiteX455" fmla="*/ 64159 w 521529"/>
                  <a:gd name="connsiteY455" fmla="*/ 443654 h 1022851"/>
                  <a:gd name="connsiteX456" fmla="*/ 64896 w 521529"/>
                  <a:gd name="connsiteY456" fmla="*/ 445276 h 1022851"/>
                  <a:gd name="connsiteX457" fmla="*/ 64159 w 521529"/>
                  <a:gd name="connsiteY457" fmla="*/ 448668 h 1022851"/>
                  <a:gd name="connsiteX458" fmla="*/ 63569 w 521529"/>
                  <a:gd name="connsiteY458" fmla="*/ 450881 h 1022851"/>
                  <a:gd name="connsiteX459" fmla="*/ 64011 w 521529"/>
                  <a:gd name="connsiteY459" fmla="*/ 454863 h 1022851"/>
                  <a:gd name="connsiteX460" fmla="*/ 65929 w 521529"/>
                  <a:gd name="connsiteY460" fmla="*/ 459288 h 1022851"/>
                  <a:gd name="connsiteX461" fmla="*/ 67698 w 521529"/>
                  <a:gd name="connsiteY461" fmla="*/ 463270 h 1022851"/>
                  <a:gd name="connsiteX462" fmla="*/ 67993 w 521529"/>
                  <a:gd name="connsiteY462" fmla="*/ 467842 h 1022851"/>
                  <a:gd name="connsiteX463" fmla="*/ 68436 w 521529"/>
                  <a:gd name="connsiteY463" fmla="*/ 471530 h 1022851"/>
                  <a:gd name="connsiteX464" fmla="*/ 69321 w 521529"/>
                  <a:gd name="connsiteY464" fmla="*/ 475512 h 1022851"/>
                  <a:gd name="connsiteX465" fmla="*/ 71091 w 521529"/>
                  <a:gd name="connsiteY465" fmla="*/ 477134 h 1022851"/>
                  <a:gd name="connsiteX466" fmla="*/ 72418 w 521529"/>
                  <a:gd name="connsiteY466" fmla="*/ 478462 h 1022851"/>
                  <a:gd name="connsiteX467" fmla="*/ 72123 w 521529"/>
                  <a:gd name="connsiteY467" fmla="*/ 480379 h 1022851"/>
                  <a:gd name="connsiteX468" fmla="*/ 71091 w 521529"/>
                  <a:gd name="connsiteY468" fmla="*/ 482739 h 1022851"/>
                  <a:gd name="connsiteX469" fmla="*/ 69616 w 521529"/>
                  <a:gd name="connsiteY469" fmla="*/ 484509 h 1022851"/>
                  <a:gd name="connsiteX470" fmla="*/ 66076 w 521529"/>
                  <a:gd name="connsiteY470" fmla="*/ 485099 h 1022851"/>
                  <a:gd name="connsiteX471" fmla="*/ 63126 w 521529"/>
                  <a:gd name="connsiteY471" fmla="*/ 486721 h 1022851"/>
                  <a:gd name="connsiteX472" fmla="*/ 60766 w 521529"/>
                  <a:gd name="connsiteY472" fmla="*/ 487754 h 1022851"/>
                  <a:gd name="connsiteX473" fmla="*/ 58997 w 521529"/>
                  <a:gd name="connsiteY473" fmla="*/ 489081 h 1022851"/>
                  <a:gd name="connsiteX474" fmla="*/ 57669 w 521529"/>
                  <a:gd name="connsiteY474" fmla="*/ 490556 h 1022851"/>
                  <a:gd name="connsiteX475" fmla="*/ 57079 w 521529"/>
                  <a:gd name="connsiteY475" fmla="*/ 492031 h 1022851"/>
                  <a:gd name="connsiteX476" fmla="*/ 57522 w 521529"/>
                  <a:gd name="connsiteY476" fmla="*/ 498816 h 1022851"/>
                  <a:gd name="connsiteX477" fmla="*/ 57227 w 521529"/>
                  <a:gd name="connsiteY477" fmla="*/ 501323 h 1022851"/>
                  <a:gd name="connsiteX478" fmla="*/ 56047 w 521529"/>
                  <a:gd name="connsiteY478" fmla="*/ 504863 h 1022851"/>
                  <a:gd name="connsiteX479" fmla="*/ 54867 w 521529"/>
                  <a:gd name="connsiteY479" fmla="*/ 507665 h 1022851"/>
                  <a:gd name="connsiteX480" fmla="*/ 54424 w 521529"/>
                  <a:gd name="connsiteY480" fmla="*/ 508550 h 1022851"/>
                  <a:gd name="connsiteX481" fmla="*/ 54424 w 521529"/>
                  <a:gd name="connsiteY481" fmla="*/ 509877 h 1022851"/>
                  <a:gd name="connsiteX482" fmla="*/ 54129 w 521529"/>
                  <a:gd name="connsiteY482" fmla="*/ 511057 h 1022851"/>
                  <a:gd name="connsiteX483" fmla="*/ 52949 w 521529"/>
                  <a:gd name="connsiteY483" fmla="*/ 511352 h 1022851"/>
                  <a:gd name="connsiteX484" fmla="*/ 51179 w 521529"/>
                  <a:gd name="connsiteY484" fmla="*/ 510762 h 1022851"/>
                  <a:gd name="connsiteX485" fmla="*/ 50147 w 521529"/>
                  <a:gd name="connsiteY485" fmla="*/ 511057 h 1022851"/>
                  <a:gd name="connsiteX486" fmla="*/ 49410 w 521529"/>
                  <a:gd name="connsiteY486" fmla="*/ 511942 h 1022851"/>
                  <a:gd name="connsiteX487" fmla="*/ 50000 w 521529"/>
                  <a:gd name="connsiteY487" fmla="*/ 514154 h 1022851"/>
                  <a:gd name="connsiteX488" fmla="*/ 50589 w 521529"/>
                  <a:gd name="connsiteY488" fmla="*/ 517989 h 1022851"/>
                  <a:gd name="connsiteX489" fmla="*/ 51475 w 521529"/>
                  <a:gd name="connsiteY489" fmla="*/ 519612 h 1022851"/>
                  <a:gd name="connsiteX490" fmla="*/ 51179 w 521529"/>
                  <a:gd name="connsiteY490" fmla="*/ 520939 h 1022851"/>
                  <a:gd name="connsiteX491" fmla="*/ 50884 w 521529"/>
                  <a:gd name="connsiteY491" fmla="*/ 523742 h 1022851"/>
                  <a:gd name="connsiteX492" fmla="*/ 49704 w 521529"/>
                  <a:gd name="connsiteY492" fmla="*/ 525954 h 1022851"/>
                  <a:gd name="connsiteX493" fmla="*/ 48230 w 521529"/>
                  <a:gd name="connsiteY493" fmla="*/ 525954 h 1022851"/>
                  <a:gd name="connsiteX494" fmla="*/ 47197 w 521529"/>
                  <a:gd name="connsiteY494" fmla="*/ 526839 h 1022851"/>
                  <a:gd name="connsiteX495" fmla="*/ 46755 w 521529"/>
                  <a:gd name="connsiteY495" fmla="*/ 528461 h 1022851"/>
                  <a:gd name="connsiteX496" fmla="*/ 47197 w 521529"/>
                  <a:gd name="connsiteY496" fmla="*/ 530526 h 1022851"/>
                  <a:gd name="connsiteX497" fmla="*/ 49262 w 521529"/>
                  <a:gd name="connsiteY497" fmla="*/ 532296 h 1022851"/>
                  <a:gd name="connsiteX498" fmla="*/ 50000 w 521529"/>
                  <a:gd name="connsiteY498" fmla="*/ 533328 h 1022851"/>
                  <a:gd name="connsiteX499" fmla="*/ 49704 w 521529"/>
                  <a:gd name="connsiteY499" fmla="*/ 534803 h 1022851"/>
                  <a:gd name="connsiteX500" fmla="*/ 48082 w 521529"/>
                  <a:gd name="connsiteY500" fmla="*/ 535393 h 1022851"/>
                  <a:gd name="connsiteX501" fmla="*/ 47197 w 521529"/>
                  <a:gd name="connsiteY501" fmla="*/ 536573 h 1022851"/>
                  <a:gd name="connsiteX502" fmla="*/ 46312 w 521529"/>
                  <a:gd name="connsiteY502" fmla="*/ 539228 h 1022851"/>
                  <a:gd name="connsiteX503" fmla="*/ 45132 w 521529"/>
                  <a:gd name="connsiteY503" fmla="*/ 542178 h 1022851"/>
                  <a:gd name="connsiteX504" fmla="*/ 43805 w 521529"/>
                  <a:gd name="connsiteY504" fmla="*/ 544390 h 1022851"/>
                  <a:gd name="connsiteX505" fmla="*/ 43510 w 521529"/>
                  <a:gd name="connsiteY505" fmla="*/ 547340 h 1022851"/>
                  <a:gd name="connsiteX506" fmla="*/ 45280 w 521529"/>
                  <a:gd name="connsiteY506" fmla="*/ 550585 h 1022851"/>
                  <a:gd name="connsiteX507" fmla="*/ 45280 w 521529"/>
                  <a:gd name="connsiteY507" fmla="*/ 553682 h 1022851"/>
                  <a:gd name="connsiteX508" fmla="*/ 44985 w 521529"/>
                  <a:gd name="connsiteY508" fmla="*/ 562974 h 1022851"/>
                  <a:gd name="connsiteX509" fmla="*/ 44985 w 521529"/>
                  <a:gd name="connsiteY509" fmla="*/ 566072 h 1022851"/>
                  <a:gd name="connsiteX510" fmla="*/ 45427 w 521529"/>
                  <a:gd name="connsiteY510" fmla="*/ 571234 h 1022851"/>
                  <a:gd name="connsiteX511" fmla="*/ 44690 w 521529"/>
                  <a:gd name="connsiteY511" fmla="*/ 572708 h 1022851"/>
                  <a:gd name="connsiteX512" fmla="*/ 44395 w 521529"/>
                  <a:gd name="connsiteY512" fmla="*/ 574036 h 1022851"/>
                  <a:gd name="connsiteX513" fmla="*/ 46165 w 521529"/>
                  <a:gd name="connsiteY513" fmla="*/ 577871 h 1022851"/>
                  <a:gd name="connsiteX514" fmla="*/ 48082 w 521529"/>
                  <a:gd name="connsiteY514" fmla="*/ 584066 h 1022851"/>
                  <a:gd name="connsiteX515" fmla="*/ 48672 w 521529"/>
                  <a:gd name="connsiteY515" fmla="*/ 586573 h 1022851"/>
                  <a:gd name="connsiteX516" fmla="*/ 48377 w 521529"/>
                  <a:gd name="connsiteY516" fmla="*/ 588342 h 1022851"/>
                  <a:gd name="connsiteX517" fmla="*/ 45722 w 521529"/>
                  <a:gd name="connsiteY517" fmla="*/ 589817 h 1022851"/>
                  <a:gd name="connsiteX518" fmla="*/ 43510 w 521529"/>
                  <a:gd name="connsiteY518" fmla="*/ 590408 h 1022851"/>
                  <a:gd name="connsiteX519" fmla="*/ 42183 w 521529"/>
                  <a:gd name="connsiteY519" fmla="*/ 589375 h 1022851"/>
                  <a:gd name="connsiteX520" fmla="*/ 41298 w 521529"/>
                  <a:gd name="connsiteY520" fmla="*/ 589817 h 1022851"/>
                  <a:gd name="connsiteX521" fmla="*/ 40265 w 521529"/>
                  <a:gd name="connsiteY521" fmla="*/ 591587 h 1022851"/>
                  <a:gd name="connsiteX522" fmla="*/ 39085 w 521529"/>
                  <a:gd name="connsiteY522" fmla="*/ 593062 h 1022851"/>
                  <a:gd name="connsiteX523" fmla="*/ 38643 w 521529"/>
                  <a:gd name="connsiteY523" fmla="*/ 594537 h 1022851"/>
                  <a:gd name="connsiteX524" fmla="*/ 39823 w 521529"/>
                  <a:gd name="connsiteY524" fmla="*/ 596455 h 1022851"/>
                  <a:gd name="connsiteX525" fmla="*/ 40413 w 521529"/>
                  <a:gd name="connsiteY525" fmla="*/ 599994 h 1022851"/>
                  <a:gd name="connsiteX526" fmla="*/ 39085 w 521529"/>
                  <a:gd name="connsiteY526" fmla="*/ 601469 h 1022851"/>
                  <a:gd name="connsiteX527" fmla="*/ 38053 w 521529"/>
                  <a:gd name="connsiteY527" fmla="*/ 603239 h 1022851"/>
                  <a:gd name="connsiteX528" fmla="*/ 38348 w 521529"/>
                  <a:gd name="connsiteY528" fmla="*/ 605451 h 1022851"/>
                  <a:gd name="connsiteX529" fmla="*/ 38790 w 521529"/>
                  <a:gd name="connsiteY529" fmla="*/ 609434 h 1022851"/>
                  <a:gd name="connsiteX530" fmla="*/ 37905 w 521529"/>
                  <a:gd name="connsiteY530" fmla="*/ 616218 h 1022851"/>
                  <a:gd name="connsiteX531" fmla="*/ 39085 w 521529"/>
                  <a:gd name="connsiteY531" fmla="*/ 618578 h 1022851"/>
                  <a:gd name="connsiteX532" fmla="*/ 40265 w 521529"/>
                  <a:gd name="connsiteY532" fmla="*/ 619758 h 1022851"/>
                  <a:gd name="connsiteX533" fmla="*/ 44395 w 521529"/>
                  <a:gd name="connsiteY533" fmla="*/ 621086 h 1022851"/>
                  <a:gd name="connsiteX534" fmla="*/ 47492 w 521529"/>
                  <a:gd name="connsiteY534" fmla="*/ 621823 h 1022851"/>
                  <a:gd name="connsiteX535" fmla="*/ 48230 w 521529"/>
                  <a:gd name="connsiteY535" fmla="*/ 624036 h 1022851"/>
                  <a:gd name="connsiteX536" fmla="*/ 47935 w 521529"/>
                  <a:gd name="connsiteY536" fmla="*/ 625805 h 1022851"/>
                  <a:gd name="connsiteX537" fmla="*/ 46460 w 521529"/>
                  <a:gd name="connsiteY537" fmla="*/ 626690 h 1022851"/>
                  <a:gd name="connsiteX538" fmla="*/ 44247 w 521529"/>
                  <a:gd name="connsiteY538" fmla="*/ 627428 h 1022851"/>
                  <a:gd name="connsiteX539" fmla="*/ 44247 w 521529"/>
                  <a:gd name="connsiteY539" fmla="*/ 630378 h 1022851"/>
                  <a:gd name="connsiteX540" fmla="*/ 46165 w 521529"/>
                  <a:gd name="connsiteY540" fmla="*/ 633180 h 1022851"/>
                  <a:gd name="connsiteX541" fmla="*/ 48230 w 521529"/>
                  <a:gd name="connsiteY541" fmla="*/ 635245 h 1022851"/>
                  <a:gd name="connsiteX542" fmla="*/ 48672 w 521529"/>
                  <a:gd name="connsiteY542" fmla="*/ 637015 h 1022851"/>
                  <a:gd name="connsiteX543" fmla="*/ 48672 w 521529"/>
                  <a:gd name="connsiteY543" fmla="*/ 638785 h 1022851"/>
                  <a:gd name="connsiteX544" fmla="*/ 47050 w 521529"/>
                  <a:gd name="connsiteY544" fmla="*/ 640260 h 1022851"/>
                  <a:gd name="connsiteX545" fmla="*/ 49115 w 521529"/>
                  <a:gd name="connsiteY545" fmla="*/ 643652 h 1022851"/>
                  <a:gd name="connsiteX546" fmla="*/ 50000 w 521529"/>
                  <a:gd name="connsiteY546" fmla="*/ 645864 h 1022851"/>
                  <a:gd name="connsiteX547" fmla="*/ 49115 w 521529"/>
                  <a:gd name="connsiteY547" fmla="*/ 647634 h 1022851"/>
                  <a:gd name="connsiteX548" fmla="*/ 47787 w 521529"/>
                  <a:gd name="connsiteY548" fmla="*/ 650289 h 1022851"/>
                  <a:gd name="connsiteX549" fmla="*/ 46607 w 521529"/>
                  <a:gd name="connsiteY549" fmla="*/ 651616 h 1022851"/>
                  <a:gd name="connsiteX550" fmla="*/ 46607 w 521529"/>
                  <a:gd name="connsiteY550" fmla="*/ 653091 h 1022851"/>
                  <a:gd name="connsiteX551" fmla="*/ 46165 w 521529"/>
                  <a:gd name="connsiteY551" fmla="*/ 656041 h 1022851"/>
                  <a:gd name="connsiteX552" fmla="*/ 46165 w 521529"/>
                  <a:gd name="connsiteY552" fmla="*/ 658843 h 1022851"/>
                  <a:gd name="connsiteX553" fmla="*/ 46460 w 521529"/>
                  <a:gd name="connsiteY553" fmla="*/ 660466 h 1022851"/>
                  <a:gd name="connsiteX554" fmla="*/ 59439 w 521529"/>
                  <a:gd name="connsiteY554" fmla="*/ 661793 h 1022851"/>
                  <a:gd name="connsiteX555" fmla="*/ 62389 w 521529"/>
                  <a:gd name="connsiteY555" fmla="*/ 662383 h 1022851"/>
                  <a:gd name="connsiteX556" fmla="*/ 64011 w 521529"/>
                  <a:gd name="connsiteY556" fmla="*/ 664006 h 1022851"/>
                  <a:gd name="connsiteX557" fmla="*/ 63716 w 521529"/>
                  <a:gd name="connsiteY557" fmla="*/ 666071 h 1022851"/>
                  <a:gd name="connsiteX558" fmla="*/ 62094 w 521529"/>
                  <a:gd name="connsiteY558" fmla="*/ 668283 h 1022851"/>
                  <a:gd name="connsiteX559" fmla="*/ 61061 w 521529"/>
                  <a:gd name="connsiteY559" fmla="*/ 672560 h 1022851"/>
                  <a:gd name="connsiteX560" fmla="*/ 58554 w 521529"/>
                  <a:gd name="connsiteY560" fmla="*/ 673298 h 1022851"/>
                  <a:gd name="connsiteX561" fmla="*/ 56047 w 521529"/>
                  <a:gd name="connsiteY561" fmla="*/ 672118 h 1022851"/>
                  <a:gd name="connsiteX562" fmla="*/ 53244 w 521529"/>
                  <a:gd name="connsiteY562" fmla="*/ 672560 h 1022851"/>
                  <a:gd name="connsiteX563" fmla="*/ 50884 w 521529"/>
                  <a:gd name="connsiteY563" fmla="*/ 672855 h 1022851"/>
                  <a:gd name="connsiteX564" fmla="*/ 47492 w 521529"/>
                  <a:gd name="connsiteY564" fmla="*/ 672855 h 1022851"/>
                  <a:gd name="connsiteX565" fmla="*/ 42920 w 521529"/>
                  <a:gd name="connsiteY565" fmla="*/ 673592 h 1022851"/>
                  <a:gd name="connsiteX566" fmla="*/ 40118 w 521529"/>
                  <a:gd name="connsiteY566" fmla="*/ 673003 h 1022851"/>
                  <a:gd name="connsiteX567" fmla="*/ 39823 w 521529"/>
                  <a:gd name="connsiteY567" fmla="*/ 674625 h 1022851"/>
                  <a:gd name="connsiteX568" fmla="*/ 40560 w 521529"/>
                  <a:gd name="connsiteY568" fmla="*/ 677280 h 1022851"/>
                  <a:gd name="connsiteX569" fmla="*/ 46607 w 521529"/>
                  <a:gd name="connsiteY569" fmla="*/ 678165 h 1022851"/>
                  <a:gd name="connsiteX570" fmla="*/ 52212 w 521529"/>
                  <a:gd name="connsiteY570" fmla="*/ 679787 h 1022851"/>
                  <a:gd name="connsiteX571" fmla="*/ 53982 w 521529"/>
                  <a:gd name="connsiteY571" fmla="*/ 682590 h 1022851"/>
                  <a:gd name="connsiteX572" fmla="*/ 56342 w 521529"/>
                  <a:gd name="connsiteY572" fmla="*/ 685834 h 1022851"/>
                  <a:gd name="connsiteX573" fmla="*/ 58701 w 521529"/>
                  <a:gd name="connsiteY573" fmla="*/ 687899 h 1022851"/>
                  <a:gd name="connsiteX574" fmla="*/ 58701 w 521529"/>
                  <a:gd name="connsiteY574" fmla="*/ 691144 h 1022851"/>
                  <a:gd name="connsiteX575" fmla="*/ 55162 w 521529"/>
                  <a:gd name="connsiteY575" fmla="*/ 694536 h 1022851"/>
                  <a:gd name="connsiteX576" fmla="*/ 54719 w 521529"/>
                  <a:gd name="connsiteY576" fmla="*/ 696896 h 1022851"/>
                  <a:gd name="connsiteX577" fmla="*/ 49852 w 521529"/>
                  <a:gd name="connsiteY577" fmla="*/ 697634 h 1022851"/>
                  <a:gd name="connsiteX578" fmla="*/ 48525 w 521529"/>
                  <a:gd name="connsiteY578" fmla="*/ 699109 h 1022851"/>
                  <a:gd name="connsiteX579" fmla="*/ 47787 w 521529"/>
                  <a:gd name="connsiteY579" fmla="*/ 703828 h 1022851"/>
                  <a:gd name="connsiteX580" fmla="*/ 48377 w 521529"/>
                  <a:gd name="connsiteY580" fmla="*/ 707516 h 1022851"/>
                  <a:gd name="connsiteX581" fmla="*/ 50147 w 521529"/>
                  <a:gd name="connsiteY581" fmla="*/ 708843 h 1022851"/>
                  <a:gd name="connsiteX582" fmla="*/ 51475 w 521529"/>
                  <a:gd name="connsiteY582" fmla="*/ 711351 h 1022851"/>
                  <a:gd name="connsiteX583" fmla="*/ 50147 w 521529"/>
                  <a:gd name="connsiteY583" fmla="*/ 714152 h 1022851"/>
                  <a:gd name="connsiteX584" fmla="*/ 46902 w 521529"/>
                  <a:gd name="connsiteY584" fmla="*/ 716070 h 1022851"/>
                  <a:gd name="connsiteX585" fmla="*/ 45132 w 521529"/>
                  <a:gd name="connsiteY585" fmla="*/ 717987 h 1022851"/>
                  <a:gd name="connsiteX586" fmla="*/ 46165 w 521529"/>
                  <a:gd name="connsiteY586" fmla="*/ 719462 h 1022851"/>
                  <a:gd name="connsiteX587" fmla="*/ 47640 w 521529"/>
                  <a:gd name="connsiteY587" fmla="*/ 721822 h 1022851"/>
                  <a:gd name="connsiteX588" fmla="*/ 48082 w 521529"/>
                  <a:gd name="connsiteY588" fmla="*/ 723150 h 1022851"/>
                  <a:gd name="connsiteX589" fmla="*/ 48820 w 521529"/>
                  <a:gd name="connsiteY589" fmla="*/ 726689 h 1022851"/>
                  <a:gd name="connsiteX590" fmla="*/ 49704 w 521529"/>
                  <a:gd name="connsiteY590" fmla="*/ 731557 h 1022851"/>
                  <a:gd name="connsiteX591" fmla="*/ 49704 w 521529"/>
                  <a:gd name="connsiteY591" fmla="*/ 733917 h 1022851"/>
                  <a:gd name="connsiteX592" fmla="*/ 48672 w 521529"/>
                  <a:gd name="connsiteY592" fmla="*/ 735686 h 1022851"/>
                  <a:gd name="connsiteX593" fmla="*/ 45427 w 521529"/>
                  <a:gd name="connsiteY593" fmla="*/ 738489 h 1022851"/>
                  <a:gd name="connsiteX594" fmla="*/ 43215 w 521529"/>
                  <a:gd name="connsiteY594" fmla="*/ 739816 h 1022851"/>
                  <a:gd name="connsiteX595" fmla="*/ 42772 w 521529"/>
                  <a:gd name="connsiteY595" fmla="*/ 743356 h 1022851"/>
                  <a:gd name="connsiteX596" fmla="*/ 42772 w 521529"/>
                  <a:gd name="connsiteY596" fmla="*/ 748371 h 1022851"/>
                  <a:gd name="connsiteX597" fmla="*/ 44247 w 521529"/>
                  <a:gd name="connsiteY597" fmla="*/ 750288 h 1022851"/>
                  <a:gd name="connsiteX598" fmla="*/ 44247 w 521529"/>
                  <a:gd name="connsiteY598" fmla="*/ 752205 h 1022851"/>
                  <a:gd name="connsiteX599" fmla="*/ 42183 w 521529"/>
                  <a:gd name="connsiteY599" fmla="*/ 752648 h 1022851"/>
                  <a:gd name="connsiteX600" fmla="*/ 40560 w 521529"/>
                  <a:gd name="connsiteY600" fmla="*/ 753533 h 1022851"/>
                  <a:gd name="connsiteX601" fmla="*/ 38938 w 521529"/>
                  <a:gd name="connsiteY601" fmla="*/ 756925 h 1022851"/>
                  <a:gd name="connsiteX602" fmla="*/ 34218 w 521529"/>
                  <a:gd name="connsiteY602" fmla="*/ 760317 h 1022851"/>
                  <a:gd name="connsiteX603" fmla="*/ 32595 w 521529"/>
                  <a:gd name="connsiteY603" fmla="*/ 761792 h 1022851"/>
                  <a:gd name="connsiteX604" fmla="*/ 32595 w 521529"/>
                  <a:gd name="connsiteY604" fmla="*/ 764447 h 1022851"/>
                  <a:gd name="connsiteX605" fmla="*/ 30826 w 521529"/>
                  <a:gd name="connsiteY605" fmla="*/ 768282 h 1022851"/>
                  <a:gd name="connsiteX606" fmla="*/ 29203 w 521529"/>
                  <a:gd name="connsiteY606" fmla="*/ 771527 h 1022851"/>
                  <a:gd name="connsiteX607" fmla="*/ 28023 w 521529"/>
                  <a:gd name="connsiteY607" fmla="*/ 774624 h 1022851"/>
                  <a:gd name="connsiteX608" fmla="*/ 28318 w 521529"/>
                  <a:gd name="connsiteY608" fmla="*/ 777869 h 1022851"/>
                  <a:gd name="connsiteX609" fmla="*/ 30973 w 521529"/>
                  <a:gd name="connsiteY609" fmla="*/ 779344 h 1022851"/>
                  <a:gd name="connsiteX610" fmla="*/ 33038 w 521529"/>
                  <a:gd name="connsiteY610" fmla="*/ 782441 h 1022851"/>
                  <a:gd name="connsiteX611" fmla="*/ 33923 w 521529"/>
                  <a:gd name="connsiteY611" fmla="*/ 786424 h 1022851"/>
                  <a:gd name="connsiteX612" fmla="*/ 32301 w 521529"/>
                  <a:gd name="connsiteY612" fmla="*/ 790996 h 1022851"/>
                  <a:gd name="connsiteX613" fmla="*/ 28613 w 521529"/>
                  <a:gd name="connsiteY613" fmla="*/ 792766 h 1022851"/>
                  <a:gd name="connsiteX614" fmla="*/ 26401 w 521529"/>
                  <a:gd name="connsiteY614" fmla="*/ 794683 h 1022851"/>
                  <a:gd name="connsiteX615" fmla="*/ 25664 w 521529"/>
                  <a:gd name="connsiteY615" fmla="*/ 796158 h 1022851"/>
                  <a:gd name="connsiteX616" fmla="*/ 26253 w 521529"/>
                  <a:gd name="connsiteY616" fmla="*/ 801025 h 1022851"/>
                  <a:gd name="connsiteX617" fmla="*/ 26253 w 521529"/>
                  <a:gd name="connsiteY617" fmla="*/ 803237 h 1022851"/>
                  <a:gd name="connsiteX618" fmla="*/ 25516 w 521529"/>
                  <a:gd name="connsiteY618" fmla="*/ 805302 h 1022851"/>
                  <a:gd name="connsiteX619" fmla="*/ 24484 w 521529"/>
                  <a:gd name="connsiteY619" fmla="*/ 806925 h 1022851"/>
                  <a:gd name="connsiteX620" fmla="*/ 22419 w 521529"/>
                  <a:gd name="connsiteY620" fmla="*/ 808694 h 1022851"/>
                  <a:gd name="connsiteX621" fmla="*/ 18879 w 521529"/>
                  <a:gd name="connsiteY621" fmla="*/ 810317 h 1022851"/>
                  <a:gd name="connsiteX622" fmla="*/ 15781 w 521529"/>
                  <a:gd name="connsiteY622" fmla="*/ 811350 h 1022851"/>
                  <a:gd name="connsiteX623" fmla="*/ 14454 w 521529"/>
                  <a:gd name="connsiteY623" fmla="*/ 812677 h 1022851"/>
                  <a:gd name="connsiteX624" fmla="*/ 12832 w 521529"/>
                  <a:gd name="connsiteY624" fmla="*/ 815479 h 1022851"/>
                  <a:gd name="connsiteX625" fmla="*/ 11357 w 521529"/>
                  <a:gd name="connsiteY625" fmla="*/ 818577 h 1022851"/>
                  <a:gd name="connsiteX626" fmla="*/ 11652 w 521529"/>
                  <a:gd name="connsiteY626" fmla="*/ 822411 h 1022851"/>
                  <a:gd name="connsiteX627" fmla="*/ 3097 w 521529"/>
                  <a:gd name="connsiteY627" fmla="*/ 822854 h 1022851"/>
                  <a:gd name="connsiteX628" fmla="*/ 2507 w 521529"/>
                  <a:gd name="connsiteY628" fmla="*/ 825656 h 1022851"/>
                  <a:gd name="connsiteX629" fmla="*/ 590 w 521529"/>
                  <a:gd name="connsiteY629" fmla="*/ 827869 h 1022851"/>
                  <a:gd name="connsiteX630" fmla="*/ 0 w 521529"/>
                  <a:gd name="connsiteY630" fmla="*/ 831851 h 1022851"/>
                  <a:gd name="connsiteX631" fmla="*/ 1917 w 521529"/>
                  <a:gd name="connsiteY631" fmla="*/ 835686 h 1022851"/>
                  <a:gd name="connsiteX632" fmla="*/ 2802 w 521529"/>
                  <a:gd name="connsiteY632" fmla="*/ 838930 h 1022851"/>
                  <a:gd name="connsiteX633" fmla="*/ 1327 w 521529"/>
                  <a:gd name="connsiteY633" fmla="*/ 842912 h 1022851"/>
                  <a:gd name="connsiteX634" fmla="*/ 1917 w 521529"/>
                  <a:gd name="connsiteY634" fmla="*/ 847042 h 1022851"/>
                  <a:gd name="connsiteX635" fmla="*/ 1917 w 521529"/>
                  <a:gd name="connsiteY635" fmla="*/ 850287 h 1022851"/>
                  <a:gd name="connsiteX636" fmla="*/ 5015 w 521529"/>
                  <a:gd name="connsiteY636" fmla="*/ 853974 h 1022851"/>
                  <a:gd name="connsiteX637" fmla="*/ 6932 w 521529"/>
                  <a:gd name="connsiteY637" fmla="*/ 858399 h 1022851"/>
                  <a:gd name="connsiteX638" fmla="*/ 7964 w 521529"/>
                  <a:gd name="connsiteY638" fmla="*/ 862234 h 1022851"/>
                  <a:gd name="connsiteX639" fmla="*/ 8555 w 521529"/>
                  <a:gd name="connsiteY639" fmla="*/ 865184 h 1022851"/>
                  <a:gd name="connsiteX640" fmla="*/ 9292 w 521529"/>
                  <a:gd name="connsiteY640" fmla="*/ 866954 h 1022851"/>
                  <a:gd name="connsiteX641" fmla="*/ 10472 w 521529"/>
                  <a:gd name="connsiteY641" fmla="*/ 869018 h 1022851"/>
                  <a:gd name="connsiteX642" fmla="*/ 11062 w 521529"/>
                  <a:gd name="connsiteY642" fmla="*/ 871378 h 1022851"/>
                  <a:gd name="connsiteX643" fmla="*/ 12832 w 521529"/>
                  <a:gd name="connsiteY643" fmla="*/ 872116 h 1022851"/>
                  <a:gd name="connsiteX644" fmla="*/ 16076 w 521529"/>
                  <a:gd name="connsiteY644" fmla="*/ 869904 h 1022851"/>
                  <a:gd name="connsiteX645" fmla="*/ 18436 w 521529"/>
                  <a:gd name="connsiteY645" fmla="*/ 868429 h 1022851"/>
                  <a:gd name="connsiteX646" fmla="*/ 20059 w 521529"/>
                  <a:gd name="connsiteY646" fmla="*/ 867839 h 1022851"/>
                  <a:gd name="connsiteX647" fmla="*/ 24778 w 521529"/>
                  <a:gd name="connsiteY647" fmla="*/ 868133 h 1022851"/>
                  <a:gd name="connsiteX648" fmla="*/ 27728 w 521529"/>
                  <a:gd name="connsiteY648" fmla="*/ 866806 h 1022851"/>
                  <a:gd name="connsiteX649" fmla="*/ 29056 w 521529"/>
                  <a:gd name="connsiteY649" fmla="*/ 866806 h 1022851"/>
                  <a:gd name="connsiteX650" fmla="*/ 30826 w 521529"/>
                  <a:gd name="connsiteY650" fmla="*/ 867691 h 1022851"/>
                  <a:gd name="connsiteX651" fmla="*/ 32153 w 521529"/>
                  <a:gd name="connsiteY651" fmla="*/ 869314 h 1022851"/>
                  <a:gd name="connsiteX652" fmla="*/ 33186 w 521529"/>
                  <a:gd name="connsiteY652" fmla="*/ 873001 h 1022851"/>
                  <a:gd name="connsiteX653" fmla="*/ 33775 w 521529"/>
                  <a:gd name="connsiteY653" fmla="*/ 877131 h 1022851"/>
                  <a:gd name="connsiteX654" fmla="*/ 32890 w 521529"/>
                  <a:gd name="connsiteY654" fmla="*/ 881408 h 1022851"/>
                  <a:gd name="connsiteX655" fmla="*/ 31563 w 521529"/>
                  <a:gd name="connsiteY655" fmla="*/ 882293 h 1022851"/>
                  <a:gd name="connsiteX656" fmla="*/ 31121 w 521529"/>
                  <a:gd name="connsiteY656" fmla="*/ 883473 h 1022851"/>
                  <a:gd name="connsiteX657" fmla="*/ 31563 w 521529"/>
                  <a:gd name="connsiteY657" fmla="*/ 886127 h 1022851"/>
                  <a:gd name="connsiteX658" fmla="*/ 33038 w 521529"/>
                  <a:gd name="connsiteY658" fmla="*/ 887898 h 1022851"/>
                  <a:gd name="connsiteX659" fmla="*/ 33038 w 521529"/>
                  <a:gd name="connsiteY659" fmla="*/ 890552 h 1022851"/>
                  <a:gd name="connsiteX660" fmla="*/ 31416 w 521529"/>
                  <a:gd name="connsiteY660" fmla="*/ 896452 h 1022851"/>
                  <a:gd name="connsiteX661" fmla="*/ 30383 w 521529"/>
                  <a:gd name="connsiteY661" fmla="*/ 898959 h 1022851"/>
                  <a:gd name="connsiteX662" fmla="*/ 32301 w 521529"/>
                  <a:gd name="connsiteY662" fmla="*/ 901761 h 1022851"/>
                  <a:gd name="connsiteX663" fmla="*/ 34070 w 521529"/>
                  <a:gd name="connsiteY663" fmla="*/ 904269 h 1022851"/>
                  <a:gd name="connsiteX664" fmla="*/ 37463 w 521529"/>
                  <a:gd name="connsiteY664" fmla="*/ 906039 h 1022851"/>
                  <a:gd name="connsiteX665" fmla="*/ 40265 w 521529"/>
                  <a:gd name="connsiteY665" fmla="*/ 908693 h 1022851"/>
                  <a:gd name="connsiteX666" fmla="*/ 42183 w 521529"/>
                  <a:gd name="connsiteY666" fmla="*/ 910906 h 1022851"/>
                  <a:gd name="connsiteX667" fmla="*/ 41740 w 521529"/>
                  <a:gd name="connsiteY667" fmla="*/ 913856 h 1022851"/>
                  <a:gd name="connsiteX668" fmla="*/ 43067 w 521529"/>
                  <a:gd name="connsiteY668" fmla="*/ 914741 h 1022851"/>
                  <a:gd name="connsiteX669" fmla="*/ 56194 w 521529"/>
                  <a:gd name="connsiteY669" fmla="*/ 914741 h 1022851"/>
                  <a:gd name="connsiteX670" fmla="*/ 68583 w 521529"/>
                  <a:gd name="connsiteY670" fmla="*/ 915036 h 1022851"/>
                  <a:gd name="connsiteX671" fmla="*/ 80678 w 521529"/>
                  <a:gd name="connsiteY671" fmla="*/ 915036 h 1022851"/>
                  <a:gd name="connsiteX672" fmla="*/ 94394 w 521529"/>
                  <a:gd name="connsiteY672" fmla="*/ 915331 h 1022851"/>
                  <a:gd name="connsiteX673" fmla="*/ 100884 w 521529"/>
                  <a:gd name="connsiteY673" fmla="*/ 917691 h 1022851"/>
                  <a:gd name="connsiteX674" fmla="*/ 106784 w 521529"/>
                  <a:gd name="connsiteY674" fmla="*/ 919755 h 1022851"/>
                  <a:gd name="connsiteX675" fmla="*/ 114158 w 521529"/>
                  <a:gd name="connsiteY675" fmla="*/ 919755 h 1022851"/>
                  <a:gd name="connsiteX676" fmla="*/ 121533 w 521529"/>
                  <a:gd name="connsiteY676" fmla="*/ 922263 h 1022851"/>
                  <a:gd name="connsiteX677" fmla="*/ 126990 w 521529"/>
                  <a:gd name="connsiteY677" fmla="*/ 923885 h 1022851"/>
                  <a:gd name="connsiteX678" fmla="*/ 130235 w 521529"/>
                  <a:gd name="connsiteY678" fmla="*/ 924475 h 1022851"/>
                  <a:gd name="connsiteX679" fmla="*/ 133627 w 521529"/>
                  <a:gd name="connsiteY679" fmla="*/ 925065 h 1022851"/>
                  <a:gd name="connsiteX680" fmla="*/ 134070 w 521529"/>
                  <a:gd name="connsiteY680" fmla="*/ 927425 h 1022851"/>
                  <a:gd name="connsiteX681" fmla="*/ 135397 w 521529"/>
                  <a:gd name="connsiteY681" fmla="*/ 925655 h 1022851"/>
                  <a:gd name="connsiteX682" fmla="*/ 132742 w 521529"/>
                  <a:gd name="connsiteY682" fmla="*/ 921820 h 1022851"/>
                  <a:gd name="connsiteX683" fmla="*/ 127580 w 521529"/>
                  <a:gd name="connsiteY683" fmla="*/ 915331 h 1022851"/>
                  <a:gd name="connsiteX684" fmla="*/ 121680 w 521529"/>
                  <a:gd name="connsiteY684" fmla="*/ 904859 h 1022851"/>
                  <a:gd name="connsiteX685" fmla="*/ 120353 w 521529"/>
                  <a:gd name="connsiteY685" fmla="*/ 903532 h 1022851"/>
                  <a:gd name="connsiteX686" fmla="*/ 118583 w 521529"/>
                  <a:gd name="connsiteY686" fmla="*/ 902057 h 1022851"/>
                  <a:gd name="connsiteX687" fmla="*/ 114748 w 521529"/>
                  <a:gd name="connsiteY687" fmla="*/ 902942 h 1022851"/>
                  <a:gd name="connsiteX688" fmla="*/ 111208 w 521529"/>
                  <a:gd name="connsiteY688" fmla="*/ 900876 h 1022851"/>
                  <a:gd name="connsiteX689" fmla="*/ 108701 w 521529"/>
                  <a:gd name="connsiteY689" fmla="*/ 901172 h 1022851"/>
                  <a:gd name="connsiteX690" fmla="*/ 107226 w 521529"/>
                  <a:gd name="connsiteY690" fmla="*/ 900287 h 1022851"/>
                  <a:gd name="connsiteX691" fmla="*/ 110028 w 521529"/>
                  <a:gd name="connsiteY691" fmla="*/ 899402 h 1022851"/>
                  <a:gd name="connsiteX692" fmla="*/ 113716 w 521529"/>
                  <a:gd name="connsiteY692" fmla="*/ 899402 h 1022851"/>
                  <a:gd name="connsiteX693" fmla="*/ 117846 w 521529"/>
                  <a:gd name="connsiteY693" fmla="*/ 898959 h 1022851"/>
                  <a:gd name="connsiteX694" fmla="*/ 118435 w 521529"/>
                  <a:gd name="connsiteY694" fmla="*/ 896894 h 1022851"/>
                  <a:gd name="connsiteX695" fmla="*/ 118435 w 521529"/>
                  <a:gd name="connsiteY695" fmla="*/ 895419 h 1022851"/>
                  <a:gd name="connsiteX696" fmla="*/ 117698 w 521529"/>
                  <a:gd name="connsiteY696" fmla="*/ 890405 h 1022851"/>
                  <a:gd name="connsiteX697" fmla="*/ 115633 w 521529"/>
                  <a:gd name="connsiteY697" fmla="*/ 883325 h 1022851"/>
                  <a:gd name="connsiteX698" fmla="*/ 114158 w 521529"/>
                  <a:gd name="connsiteY698" fmla="*/ 879785 h 1022851"/>
                  <a:gd name="connsiteX699" fmla="*/ 112388 w 521529"/>
                  <a:gd name="connsiteY699" fmla="*/ 880228 h 1022851"/>
                  <a:gd name="connsiteX700" fmla="*/ 110176 w 521529"/>
                  <a:gd name="connsiteY700" fmla="*/ 881555 h 1022851"/>
                  <a:gd name="connsiteX701" fmla="*/ 110176 w 521529"/>
                  <a:gd name="connsiteY701" fmla="*/ 880965 h 1022851"/>
                  <a:gd name="connsiteX702" fmla="*/ 113273 w 521529"/>
                  <a:gd name="connsiteY702" fmla="*/ 878310 h 1022851"/>
                  <a:gd name="connsiteX703" fmla="*/ 115338 w 521529"/>
                  <a:gd name="connsiteY703" fmla="*/ 875361 h 1022851"/>
                  <a:gd name="connsiteX704" fmla="*/ 115633 w 521529"/>
                  <a:gd name="connsiteY704" fmla="*/ 871526 h 1022851"/>
                  <a:gd name="connsiteX705" fmla="*/ 116960 w 521529"/>
                  <a:gd name="connsiteY705" fmla="*/ 865774 h 1022851"/>
                  <a:gd name="connsiteX706" fmla="*/ 118140 w 521529"/>
                  <a:gd name="connsiteY706" fmla="*/ 862824 h 1022851"/>
                  <a:gd name="connsiteX707" fmla="*/ 120943 w 521529"/>
                  <a:gd name="connsiteY707" fmla="*/ 858842 h 1022851"/>
                  <a:gd name="connsiteX708" fmla="*/ 125957 w 521529"/>
                  <a:gd name="connsiteY708" fmla="*/ 855449 h 1022851"/>
                  <a:gd name="connsiteX709" fmla="*/ 130087 w 521529"/>
                  <a:gd name="connsiteY709" fmla="*/ 853532 h 1022851"/>
                  <a:gd name="connsiteX710" fmla="*/ 133332 w 521529"/>
                  <a:gd name="connsiteY710" fmla="*/ 852499 h 1022851"/>
                  <a:gd name="connsiteX711" fmla="*/ 134512 w 521529"/>
                  <a:gd name="connsiteY711" fmla="*/ 851172 h 1022851"/>
                  <a:gd name="connsiteX712" fmla="*/ 133185 w 521529"/>
                  <a:gd name="connsiteY712" fmla="*/ 848960 h 1022851"/>
                  <a:gd name="connsiteX713" fmla="*/ 131710 w 521529"/>
                  <a:gd name="connsiteY713" fmla="*/ 847042 h 1022851"/>
                  <a:gd name="connsiteX714" fmla="*/ 129940 w 521529"/>
                  <a:gd name="connsiteY714" fmla="*/ 846157 h 1022851"/>
                  <a:gd name="connsiteX715" fmla="*/ 125957 w 521529"/>
                  <a:gd name="connsiteY715" fmla="*/ 845420 h 1022851"/>
                  <a:gd name="connsiteX716" fmla="*/ 120058 w 521529"/>
                  <a:gd name="connsiteY716" fmla="*/ 846010 h 1022851"/>
                  <a:gd name="connsiteX717" fmla="*/ 121828 w 521529"/>
                  <a:gd name="connsiteY717" fmla="*/ 844830 h 1022851"/>
                  <a:gd name="connsiteX718" fmla="*/ 128465 w 521529"/>
                  <a:gd name="connsiteY718" fmla="*/ 843650 h 1022851"/>
                  <a:gd name="connsiteX719" fmla="*/ 129055 w 521529"/>
                  <a:gd name="connsiteY719" fmla="*/ 841143 h 1022851"/>
                  <a:gd name="connsiteX720" fmla="*/ 128170 w 521529"/>
                  <a:gd name="connsiteY720" fmla="*/ 838783 h 1022851"/>
                  <a:gd name="connsiteX721" fmla="*/ 128170 w 521529"/>
                  <a:gd name="connsiteY721" fmla="*/ 837455 h 1022851"/>
                  <a:gd name="connsiteX722" fmla="*/ 130825 w 521529"/>
                  <a:gd name="connsiteY722" fmla="*/ 841290 h 1022851"/>
                  <a:gd name="connsiteX723" fmla="*/ 132890 w 521529"/>
                  <a:gd name="connsiteY723" fmla="*/ 845125 h 1022851"/>
                  <a:gd name="connsiteX724" fmla="*/ 135102 w 521529"/>
                  <a:gd name="connsiteY724" fmla="*/ 847337 h 1022851"/>
                  <a:gd name="connsiteX725" fmla="*/ 138937 w 521529"/>
                  <a:gd name="connsiteY725" fmla="*/ 849402 h 1022851"/>
                  <a:gd name="connsiteX726" fmla="*/ 141887 w 521529"/>
                  <a:gd name="connsiteY726" fmla="*/ 848960 h 1022851"/>
                  <a:gd name="connsiteX727" fmla="*/ 147934 w 521529"/>
                  <a:gd name="connsiteY727" fmla="*/ 845272 h 1022851"/>
                  <a:gd name="connsiteX728" fmla="*/ 150294 w 521529"/>
                  <a:gd name="connsiteY728" fmla="*/ 843060 h 1022851"/>
                  <a:gd name="connsiteX729" fmla="*/ 151474 w 521529"/>
                  <a:gd name="connsiteY729" fmla="*/ 840995 h 1022851"/>
                  <a:gd name="connsiteX730" fmla="*/ 154718 w 521529"/>
                  <a:gd name="connsiteY730" fmla="*/ 823444 h 1022851"/>
                  <a:gd name="connsiteX731" fmla="*/ 153833 w 521529"/>
                  <a:gd name="connsiteY731" fmla="*/ 822116 h 1022851"/>
                  <a:gd name="connsiteX732" fmla="*/ 154128 w 521529"/>
                  <a:gd name="connsiteY732" fmla="*/ 820199 h 1022851"/>
                  <a:gd name="connsiteX733" fmla="*/ 159880 w 521529"/>
                  <a:gd name="connsiteY733" fmla="*/ 810317 h 1022851"/>
                  <a:gd name="connsiteX734" fmla="*/ 165190 w 521529"/>
                  <a:gd name="connsiteY734" fmla="*/ 805745 h 1022851"/>
                  <a:gd name="connsiteX735" fmla="*/ 168582 w 521529"/>
                  <a:gd name="connsiteY735" fmla="*/ 801467 h 1022851"/>
                  <a:gd name="connsiteX736" fmla="*/ 171090 w 521529"/>
                  <a:gd name="connsiteY736" fmla="*/ 799403 h 1022851"/>
                  <a:gd name="connsiteX737" fmla="*/ 177579 w 521529"/>
                  <a:gd name="connsiteY737" fmla="*/ 795863 h 1022851"/>
                  <a:gd name="connsiteX738" fmla="*/ 182447 w 521529"/>
                  <a:gd name="connsiteY738" fmla="*/ 792471 h 1022851"/>
                  <a:gd name="connsiteX739" fmla="*/ 187756 w 521529"/>
                  <a:gd name="connsiteY739" fmla="*/ 789963 h 1022851"/>
                  <a:gd name="connsiteX740" fmla="*/ 197638 w 521529"/>
                  <a:gd name="connsiteY740" fmla="*/ 781409 h 1022851"/>
                  <a:gd name="connsiteX741" fmla="*/ 199556 w 521529"/>
                  <a:gd name="connsiteY741" fmla="*/ 779196 h 1022851"/>
                  <a:gd name="connsiteX742" fmla="*/ 200441 w 521529"/>
                  <a:gd name="connsiteY742" fmla="*/ 777722 h 1022851"/>
                  <a:gd name="connsiteX743" fmla="*/ 203096 w 521529"/>
                  <a:gd name="connsiteY743" fmla="*/ 776541 h 1022851"/>
                  <a:gd name="connsiteX744" fmla="*/ 201768 w 521529"/>
                  <a:gd name="connsiteY744" fmla="*/ 773592 h 1022851"/>
                  <a:gd name="connsiteX745" fmla="*/ 199851 w 521529"/>
                  <a:gd name="connsiteY745" fmla="*/ 772706 h 1022851"/>
                  <a:gd name="connsiteX746" fmla="*/ 195573 w 521529"/>
                  <a:gd name="connsiteY746" fmla="*/ 773592 h 1022851"/>
                  <a:gd name="connsiteX747" fmla="*/ 193656 w 521529"/>
                  <a:gd name="connsiteY747" fmla="*/ 773592 h 1022851"/>
                  <a:gd name="connsiteX748" fmla="*/ 192329 w 521529"/>
                  <a:gd name="connsiteY748" fmla="*/ 772706 h 1022851"/>
                  <a:gd name="connsiteX749" fmla="*/ 197196 w 521529"/>
                  <a:gd name="connsiteY749" fmla="*/ 771232 h 1022851"/>
                  <a:gd name="connsiteX750" fmla="*/ 201178 w 521529"/>
                  <a:gd name="connsiteY750" fmla="*/ 768577 h 1022851"/>
                  <a:gd name="connsiteX751" fmla="*/ 203096 w 521529"/>
                  <a:gd name="connsiteY751" fmla="*/ 766512 h 1022851"/>
                  <a:gd name="connsiteX752" fmla="*/ 204128 w 521529"/>
                  <a:gd name="connsiteY752" fmla="*/ 764152 h 1022851"/>
                  <a:gd name="connsiteX753" fmla="*/ 205160 w 521529"/>
                  <a:gd name="connsiteY753" fmla="*/ 756778 h 1022851"/>
                  <a:gd name="connsiteX754" fmla="*/ 204423 w 521529"/>
                  <a:gd name="connsiteY754" fmla="*/ 753828 h 1022851"/>
                  <a:gd name="connsiteX755" fmla="*/ 202210 w 521529"/>
                  <a:gd name="connsiteY755" fmla="*/ 750583 h 1022851"/>
                  <a:gd name="connsiteX756" fmla="*/ 198376 w 521529"/>
                  <a:gd name="connsiteY756" fmla="*/ 748518 h 1022851"/>
                  <a:gd name="connsiteX757" fmla="*/ 181414 w 521529"/>
                  <a:gd name="connsiteY757" fmla="*/ 746896 h 1022851"/>
                  <a:gd name="connsiteX758" fmla="*/ 178169 w 521529"/>
                  <a:gd name="connsiteY758" fmla="*/ 745568 h 1022851"/>
                  <a:gd name="connsiteX759" fmla="*/ 162240 w 521529"/>
                  <a:gd name="connsiteY759" fmla="*/ 730672 h 1022851"/>
                  <a:gd name="connsiteX760" fmla="*/ 159143 w 521529"/>
                  <a:gd name="connsiteY760" fmla="*/ 726985 h 1022851"/>
                  <a:gd name="connsiteX761" fmla="*/ 157668 w 521529"/>
                  <a:gd name="connsiteY761" fmla="*/ 723740 h 1022851"/>
                  <a:gd name="connsiteX762" fmla="*/ 157078 w 521529"/>
                  <a:gd name="connsiteY762" fmla="*/ 721232 h 1022851"/>
                  <a:gd name="connsiteX763" fmla="*/ 156488 w 521529"/>
                  <a:gd name="connsiteY763" fmla="*/ 717840 h 1022851"/>
                  <a:gd name="connsiteX764" fmla="*/ 156783 w 521529"/>
                  <a:gd name="connsiteY764" fmla="*/ 714152 h 1022851"/>
                  <a:gd name="connsiteX765" fmla="*/ 157963 w 521529"/>
                  <a:gd name="connsiteY765" fmla="*/ 711498 h 1022851"/>
                  <a:gd name="connsiteX766" fmla="*/ 162240 w 521529"/>
                  <a:gd name="connsiteY766" fmla="*/ 705156 h 1022851"/>
                  <a:gd name="connsiteX767" fmla="*/ 165780 w 521529"/>
                  <a:gd name="connsiteY767" fmla="*/ 698666 h 1022851"/>
                  <a:gd name="connsiteX768" fmla="*/ 174040 w 521529"/>
                  <a:gd name="connsiteY768" fmla="*/ 688341 h 1022851"/>
                  <a:gd name="connsiteX769" fmla="*/ 175515 w 521529"/>
                  <a:gd name="connsiteY769" fmla="*/ 687309 h 1022851"/>
                  <a:gd name="connsiteX770" fmla="*/ 183332 w 521529"/>
                  <a:gd name="connsiteY770" fmla="*/ 685834 h 1022851"/>
                  <a:gd name="connsiteX771" fmla="*/ 184659 w 521529"/>
                  <a:gd name="connsiteY771" fmla="*/ 685097 h 1022851"/>
                  <a:gd name="connsiteX772" fmla="*/ 185691 w 521529"/>
                  <a:gd name="connsiteY772" fmla="*/ 683769 h 1022851"/>
                  <a:gd name="connsiteX773" fmla="*/ 189526 w 521529"/>
                  <a:gd name="connsiteY773" fmla="*/ 681115 h 1022851"/>
                  <a:gd name="connsiteX774" fmla="*/ 193656 w 521529"/>
                  <a:gd name="connsiteY774" fmla="*/ 678902 h 1022851"/>
                  <a:gd name="connsiteX775" fmla="*/ 205013 w 521529"/>
                  <a:gd name="connsiteY775" fmla="*/ 680230 h 1022851"/>
                  <a:gd name="connsiteX776" fmla="*/ 208110 w 521529"/>
                  <a:gd name="connsiteY776" fmla="*/ 680230 h 1022851"/>
                  <a:gd name="connsiteX777" fmla="*/ 208995 w 521529"/>
                  <a:gd name="connsiteY777" fmla="*/ 678165 h 1022851"/>
                  <a:gd name="connsiteX778" fmla="*/ 208995 w 521529"/>
                  <a:gd name="connsiteY778" fmla="*/ 675952 h 1022851"/>
                  <a:gd name="connsiteX779" fmla="*/ 206635 w 521529"/>
                  <a:gd name="connsiteY779" fmla="*/ 673445 h 1022851"/>
                  <a:gd name="connsiteX780" fmla="*/ 207963 w 521529"/>
                  <a:gd name="connsiteY780" fmla="*/ 669168 h 1022851"/>
                  <a:gd name="connsiteX781" fmla="*/ 215485 w 521529"/>
                  <a:gd name="connsiteY781" fmla="*/ 663268 h 1022851"/>
                  <a:gd name="connsiteX782" fmla="*/ 217402 w 521529"/>
                  <a:gd name="connsiteY782" fmla="*/ 659581 h 1022851"/>
                  <a:gd name="connsiteX783" fmla="*/ 217992 w 521529"/>
                  <a:gd name="connsiteY783" fmla="*/ 656926 h 1022851"/>
                  <a:gd name="connsiteX784" fmla="*/ 216812 w 521529"/>
                  <a:gd name="connsiteY784" fmla="*/ 653091 h 1022851"/>
                  <a:gd name="connsiteX785" fmla="*/ 218582 w 521529"/>
                  <a:gd name="connsiteY785" fmla="*/ 649552 h 1022851"/>
                  <a:gd name="connsiteX786" fmla="*/ 216812 w 521529"/>
                  <a:gd name="connsiteY786" fmla="*/ 641292 h 1022851"/>
                  <a:gd name="connsiteX787" fmla="*/ 217402 w 521529"/>
                  <a:gd name="connsiteY787" fmla="*/ 636277 h 1022851"/>
                  <a:gd name="connsiteX788" fmla="*/ 218287 w 521529"/>
                  <a:gd name="connsiteY788" fmla="*/ 634360 h 1022851"/>
                  <a:gd name="connsiteX789" fmla="*/ 219910 w 521529"/>
                  <a:gd name="connsiteY789" fmla="*/ 632737 h 1022851"/>
                  <a:gd name="connsiteX790" fmla="*/ 225219 w 521529"/>
                  <a:gd name="connsiteY790" fmla="*/ 625511 h 1022851"/>
                  <a:gd name="connsiteX791" fmla="*/ 229054 w 521529"/>
                  <a:gd name="connsiteY791" fmla="*/ 622266 h 1022851"/>
                  <a:gd name="connsiteX792" fmla="*/ 232299 w 521529"/>
                  <a:gd name="connsiteY792" fmla="*/ 620643 h 1022851"/>
                  <a:gd name="connsiteX793" fmla="*/ 239673 w 521529"/>
                  <a:gd name="connsiteY793" fmla="*/ 618283 h 1022851"/>
                  <a:gd name="connsiteX794" fmla="*/ 241148 w 521529"/>
                  <a:gd name="connsiteY794" fmla="*/ 617251 h 1022851"/>
                  <a:gd name="connsiteX795" fmla="*/ 242623 w 521529"/>
                  <a:gd name="connsiteY795" fmla="*/ 615481 h 1022851"/>
                  <a:gd name="connsiteX796" fmla="*/ 241001 w 521529"/>
                  <a:gd name="connsiteY796" fmla="*/ 614891 h 1022851"/>
                  <a:gd name="connsiteX797" fmla="*/ 239378 w 521529"/>
                  <a:gd name="connsiteY797" fmla="*/ 614891 h 1022851"/>
                  <a:gd name="connsiteX798" fmla="*/ 234511 w 521529"/>
                  <a:gd name="connsiteY798" fmla="*/ 613564 h 1022851"/>
                  <a:gd name="connsiteX799" fmla="*/ 224187 w 521529"/>
                  <a:gd name="connsiteY799" fmla="*/ 608844 h 1022851"/>
                  <a:gd name="connsiteX800" fmla="*/ 225662 w 521529"/>
                  <a:gd name="connsiteY800" fmla="*/ 605894 h 1022851"/>
                  <a:gd name="connsiteX801" fmla="*/ 229791 w 521529"/>
                  <a:gd name="connsiteY801" fmla="*/ 604862 h 1022851"/>
                  <a:gd name="connsiteX802" fmla="*/ 234069 w 521529"/>
                  <a:gd name="connsiteY802" fmla="*/ 601617 h 1022851"/>
                  <a:gd name="connsiteX803" fmla="*/ 238346 w 521529"/>
                  <a:gd name="connsiteY803" fmla="*/ 601027 h 1022851"/>
                  <a:gd name="connsiteX804" fmla="*/ 242623 w 521529"/>
                  <a:gd name="connsiteY804" fmla="*/ 602944 h 1022851"/>
                  <a:gd name="connsiteX805" fmla="*/ 244688 w 521529"/>
                  <a:gd name="connsiteY805" fmla="*/ 605304 h 1022851"/>
                  <a:gd name="connsiteX806" fmla="*/ 245425 w 521529"/>
                  <a:gd name="connsiteY806" fmla="*/ 608696 h 1022851"/>
                  <a:gd name="connsiteX807" fmla="*/ 247785 w 521529"/>
                  <a:gd name="connsiteY807" fmla="*/ 612089 h 1022851"/>
                  <a:gd name="connsiteX808" fmla="*/ 250293 w 521529"/>
                  <a:gd name="connsiteY808" fmla="*/ 612679 h 1022851"/>
                  <a:gd name="connsiteX809" fmla="*/ 259290 w 521529"/>
                  <a:gd name="connsiteY809" fmla="*/ 610319 h 1022851"/>
                  <a:gd name="connsiteX810" fmla="*/ 260617 w 521529"/>
                  <a:gd name="connsiteY810" fmla="*/ 608401 h 1022851"/>
                  <a:gd name="connsiteX811" fmla="*/ 261355 w 521529"/>
                  <a:gd name="connsiteY811" fmla="*/ 606779 h 1022851"/>
                  <a:gd name="connsiteX812" fmla="*/ 261944 w 521529"/>
                  <a:gd name="connsiteY812" fmla="*/ 602354 h 1022851"/>
                  <a:gd name="connsiteX813" fmla="*/ 261944 w 521529"/>
                  <a:gd name="connsiteY813" fmla="*/ 597634 h 1022851"/>
                  <a:gd name="connsiteX814" fmla="*/ 261059 w 521529"/>
                  <a:gd name="connsiteY814" fmla="*/ 593800 h 1022851"/>
                  <a:gd name="connsiteX815" fmla="*/ 259585 w 521529"/>
                  <a:gd name="connsiteY815" fmla="*/ 590850 h 1022851"/>
                  <a:gd name="connsiteX816" fmla="*/ 258405 w 521529"/>
                  <a:gd name="connsiteY816" fmla="*/ 589670 h 1022851"/>
                  <a:gd name="connsiteX817" fmla="*/ 256635 w 521529"/>
                  <a:gd name="connsiteY817" fmla="*/ 588490 h 1022851"/>
                  <a:gd name="connsiteX818" fmla="*/ 254127 w 521529"/>
                  <a:gd name="connsiteY818" fmla="*/ 588785 h 1022851"/>
                  <a:gd name="connsiteX819" fmla="*/ 249113 w 521529"/>
                  <a:gd name="connsiteY819" fmla="*/ 590555 h 1022851"/>
                  <a:gd name="connsiteX820" fmla="*/ 245278 w 521529"/>
                  <a:gd name="connsiteY820" fmla="*/ 591735 h 1022851"/>
                  <a:gd name="connsiteX821" fmla="*/ 244688 w 521529"/>
                  <a:gd name="connsiteY821" fmla="*/ 592767 h 1022851"/>
                  <a:gd name="connsiteX822" fmla="*/ 249703 w 521529"/>
                  <a:gd name="connsiteY822" fmla="*/ 593210 h 1022851"/>
                  <a:gd name="connsiteX823" fmla="*/ 249703 w 521529"/>
                  <a:gd name="connsiteY823" fmla="*/ 596012 h 1022851"/>
                  <a:gd name="connsiteX824" fmla="*/ 248670 w 521529"/>
                  <a:gd name="connsiteY824" fmla="*/ 597340 h 1022851"/>
                  <a:gd name="connsiteX825" fmla="*/ 244393 w 521529"/>
                  <a:gd name="connsiteY825" fmla="*/ 598225 h 1022851"/>
                  <a:gd name="connsiteX826" fmla="*/ 240263 w 521529"/>
                  <a:gd name="connsiteY826" fmla="*/ 598667 h 1022851"/>
                  <a:gd name="connsiteX827" fmla="*/ 236281 w 521529"/>
                  <a:gd name="connsiteY827" fmla="*/ 598077 h 1022851"/>
                  <a:gd name="connsiteX828" fmla="*/ 236281 w 521529"/>
                  <a:gd name="connsiteY828" fmla="*/ 596159 h 1022851"/>
                  <a:gd name="connsiteX829" fmla="*/ 237461 w 521529"/>
                  <a:gd name="connsiteY829" fmla="*/ 594390 h 1022851"/>
                  <a:gd name="connsiteX830" fmla="*/ 237756 w 521529"/>
                  <a:gd name="connsiteY830" fmla="*/ 593505 h 1022851"/>
                  <a:gd name="connsiteX831" fmla="*/ 237018 w 521529"/>
                  <a:gd name="connsiteY831" fmla="*/ 593062 h 1022851"/>
                  <a:gd name="connsiteX832" fmla="*/ 234806 w 521529"/>
                  <a:gd name="connsiteY832" fmla="*/ 593062 h 1022851"/>
                  <a:gd name="connsiteX833" fmla="*/ 232741 w 521529"/>
                  <a:gd name="connsiteY833" fmla="*/ 592030 h 1022851"/>
                  <a:gd name="connsiteX834" fmla="*/ 227579 w 521529"/>
                  <a:gd name="connsiteY834" fmla="*/ 590113 h 1022851"/>
                  <a:gd name="connsiteX835" fmla="*/ 225219 w 521529"/>
                  <a:gd name="connsiteY835" fmla="*/ 588195 h 1022851"/>
                  <a:gd name="connsiteX836" fmla="*/ 223302 w 521529"/>
                  <a:gd name="connsiteY836" fmla="*/ 584066 h 1022851"/>
                  <a:gd name="connsiteX837" fmla="*/ 224629 w 521529"/>
                  <a:gd name="connsiteY837" fmla="*/ 576986 h 1022851"/>
                  <a:gd name="connsiteX838" fmla="*/ 224334 w 521529"/>
                  <a:gd name="connsiteY838" fmla="*/ 571381 h 1022851"/>
                  <a:gd name="connsiteX839" fmla="*/ 221532 w 521529"/>
                  <a:gd name="connsiteY839" fmla="*/ 561204 h 1022851"/>
                  <a:gd name="connsiteX840" fmla="*/ 220794 w 521529"/>
                  <a:gd name="connsiteY840" fmla="*/ 557074 h 1022851"/>
                  <a:gd name="connsiteX841" fmla="*/ 220794 w 521529"/>
                  <a:gd name="connsiteY841" fmla="*/ 552207 h 1022851"/>
                  <a:gd name="connsiteX842" fmla="*/ 221384 w 521529"/>
                  <a:gd name="connsiteY842" fmla="*/ 550142 h 1022851"/>
                  <a:gd name="connsiteX843" fmla="*/ 223007 w 521529"/>
                  <a:gd name="connsiteY843" fmla="*/ 547782 h 1022851"/>
                  <a:gd name="connsiteX844" fmla="*/ 226989 w 521529"/>
                  <a:gd name="connsiteY844" fmla="*/ 545423 h 1022851"/>
                  <a:gd name="connsiteX845" fmla="*/ 228169 w 521529"/>
                  <a:gd name="connsiteY845" fmla="*/ 545423 h 1022851"/>
                  <a:gd name="connsiteX846" fmla="*/ 229939 w 521529"/>
                  <a:gd name="connsiteY846" fmla="*/ 546160 h 1022851"/>
                  <a:gd name="connsiteX847" fmla="*/ 229496 w 521529"/>
                  <a:gd name="connsiteY847" fmla="*/ 547340 h 1022851"/>
                  <a:gd name="connsiteX848" fmla="*/ 228611 w 521529"/>
                  <a:gd name="connsiteY848" fmla="*/ 547930 h 1022851"/>
                  <a:gd name="connsiteX849" fmla="*/ 234659 w 521529"/>
                  <a:gd name="connsiteY849" fmla="*/ 549257 h 1022851"/>
                  <a:gd name="connsiteX850" fmla="*/ 240853 w 521529"/>
                  <a:gd name="connsiteY850" fmla="*/ 551322 h 1022851"/>
                  <a:gd name="connsiteX851" fmla="*/ 247638 w 521529"/>
                  <a:gd name="connsiteY851" fmla="*/ 553977 h 1022851"/>
                  <a:gd name="connsiteX852" fmla="*/ 256782 w 521529"/>
                  <a:gd name="connsiteY852" fmla="*/ 558402 h 1022851"/>
                  <a:gd name="connsiteX853" fmla="*/ 260764 w 521529"/>
                  <a:gd name="connsiteY853" fmla="*/ 558697 h 1022851"/>
                  <a:gd name="connsiteX854" fmla="*/ 271384 w 521529"/>
                  <a:gd name="connsiteY854" fmla="*/ 558402 h 1022851"/>
                  <a:gd name="connsiteX855" fmla="*/ 278021 w 521529"/>
                  <a:gd name="connsiteY855" fmla="*/ 557074 h 1022851"/>
                  <a:gd name="connsiteX856" fmla="*/ 282298 w 521529"/>
                  <a:gd name="connsiteY856" fmla="*/ 555157 h 1022851"/>
                  <a:gd name="connsiteX857" fmla="*/ 292770 w 521529"/>
                  <a:gd name="connsiteY857" fmla="*/ 550290 h 1022851"/>
                  <a:gd name="connsiteX858" fmla="*/ 295278 w 521529"/>
                  <a:gd name="connsiteY858" fmla="*/ 547930 h 1022851"/>
                  <a:gd name="connsiteX859" fmla="*/ 296752 w 521529"/>
                  <a:gd name="connsiteY859" fmla="*/ 543653 h 1022851"/>
                  <a:gd name="connsiteX860" fmla="*/ 292918 w 521529"/>
                  <a:gd name="connsiteY860" fmla="*/ 537016 h 1022851"/>
                  <a:gd name="connsiteX861" fmla="*/ 292033 w 521529"/>
                  <a:gd name="connsiteY861" fmla="*/ 533919 h 1022851"/>
                  <a:gd name="connsiteX862" fmla="*/ 292623 w 521529"/>
                  <a:gd name="connsiteY862" fmla="*/ 529051 h 1022851"/>
                  <a:gd name="connsiteX863" fmla="*/ 294687 w 521529"/>
                  <a:gd name="connsiteY863" fmla="*/ 521529 h 1022851"/>
                  <a:gd name="connsiteX864" fmla="*/ 295720 w 521529"/>
                  <a:gd name="connsiteY864" fmla="*/ 519759 h 1022851"/>
                  <a:gd name="connsiteX865" fmla="*/ 296605 w 521529"/>
                  <a:gd name="connsiteY865" fmla="*/ 519317 h 1022851"/>
                  <a:gd name="connsiteX866" fmla="*/ 299850 w 521529"/>
                  <a:gd name="connsiteY866" fmla="*/ 517694 h 1022851"/>
                  <a:gd name="connsiteX867" fmla="*/ 301177 w 521529"/>
                  <a:gd name="connsiteY867" fmla="*/ 509877 h 1022851"/>
                  <a:gd name="connsiteX868" fmla="*/ 301177 w 521529"/>
                  <a:gd name="connsiteY868" fmla="*/ 506633 h 1022851"/>
                  <a:gd name="connsiteX869" fmla="*/ 299997 w 521529"/>
                  <a:gd name="connsiteY869" fmla="*/ 505748 h 1022851"/>
                  <a:gd name="connsiteX870" fmla="*/ 298670 w 521529"/>
                  <a:gd name="connsiteY870" fmla="*/ 504125 h 1022851"/>
                  <a:gd name="connsiteX871" fmla="*/ 301915 w 521529"/>
                  <a:gd name="connsiteY871" fmla="*/ 504125 h 1022851"/>
                  <a:gd name="connsiteX872" fmla="*/ 299997 w 521529"/>
                  <a:gd name="connsiteY872" fmla="*/ 501913 h 1022851"/>
                  <a:gd name="connsiteX873" fmla="*/ 297785 w 521529"/>
                  <a:gd name="connsiteY873" fmla="*/ 500438 h 1022851"/>
                  <a:gd name="connsiteX874" fmla="*/ 295572 w 521529"/>
                  <a:gd name="connsiteY874" fmla="*/ 499848 h 1022851"/>
                  <a:gd name="connsiteX875" fmla="*/ 294392 w 521529"/>
                  <a:gd name="connsiteY875" fmla="*/ 497046 h 1022851"/>
                  <a:gd name="connsiteX876" fmla="*/ 295278 w 521529"/>
                  <a:gd name="connsiteY876" fmla="*/ 492031 h 1022851"/>
                  <a:gd name="connsiteX877" fmla="*/ 293360 w 521529"/>
                  <a:gd name="connsiteY877" fmla="*/ 487901 h 1022851"/>
                  <a:gd name="connsiteX878" fmla="*/ 294392 w 521529"/>
                  <a:gd name="connsiteY878" fmla="*/ 486279 h 1022851"/>
                  <a:gd name="connsiteX879" fmla="*/ 298227 w 521529"/>
                  <a:gd name="connsiteY879" fmla="*/ 486721 h 1022851"/>
                  <a:gd name="connsiteX880" fmla="*/ 301472 w 521529"/>
                  <a:gd name="connsiteY880" fmla="*/ 489966 h 1022851"/>
                  <a:gd name="connsiteX881" fmla="*/ 307224 w 521529"/>
                  <a:gd name="connsiteY881" fmla="*/ 491293 h 1022851"/>
                  <a:gd name="connsiteX882" fmla="*/ 313566 w 521529"/>
                  <a:gd name="connsiteY882" fmla="*/ 492473 h 1022851"/>
                  <a:gd name="connsiteX883" fmla="*/ 319318 w 521529"/>
                  <a:gd name="connsiteY883" fmla="*/ 491883 h 1022851"/>
                  <a:gd name="connsiteX884" fmla="*/ 326398 w 521529"/>
                  <a:gd name="connsiteY884" fmla="*/ 492326 h 1022851"/>
                  <a:gd name="connsiteX885" fmla="*/ 331855 w 521529"/>
                  <a:gd name="connsiteY885" fmla="*/ 491736 h 1022851"/>
                  <a:gd name="connsiteX886" fmla="*/ 360026 w 521529"/>
                  <a:gd name="connsiteY886" fmla="*/ 487606 h 1022851"/>
                  <a:gd name="connsiteX887" fmla="*/ 364008 w 521529"/>
                  <a:gd name="connsiteY887" fmla="*/ 486279 h 1022851"/>
                  <a:gd name="connsiteX888" fmla="*/ 381560 w 521529"/>
                  <a:gd name="connsiteY888" fmla="*/ 482591 h 1022851"/>
                  <a:gd name="connsiteX889" fmla="*/ 403241 w 521529"/>
                  <a:gd name="connsiteY889" fmla="*/ 475365 h 1022851"/>
                  <a:gd name="connsiteX890" fmla="*/ 417253 w 521529"/>
                  <a:gd name="connsiteY890" fmla="*/ 467252 h 1022851"/>
                  <a:gd name="connsiteX891" fmla="*/ 419760 w 521529"/>
                  <a:gd name="connsiteY891" fmla="*/ 464745 h 1022851"/>
                  <a:gd name="connsiteX892" fmla="*/ 420793 w 521529"/>
                  <a:gd name="connsiteY892" fmla="*/ 459435 h 1022851"/>
                  <a:gd name="connsiteX893" fmla="*/ 423742 w 521529"/>
                  <a:gd name="connsiteY893" fmla="*/ 454421 h 1022851"/>
                  <a:gd name="connsiteX894" fmla="*/ 431854 w 521529"/>
                  <a:gd name="connsiteY894" fmla="*/ 445424 h 1022851"/>
                  <a:gd name="connsiteX895" fmla="*/ 441294 w 521529"/>
                  <a:gd name="connsiteY895" fmla="*/ 430822 h 1022851"/>
                  <a:gd name="connsiteX896" fmla="*/ 442769 w 521529"/>
                  <a:gd name="connsiteY896" fmla="*/ 427577 h 1022851"/>
                  <a:gd name="connsiteX897" fmla="*/ 442769 w 521529"/>
                  <a:gd name="connsiteY897" fmla="*/ 424037 h 1022851"/>
                  <a:gd name="connsiteX898" fmla="*/ 442031 w 521529"/>
                  <a:gd name="connsiteY898" fmla="*/ 414893 h 1022851"/>
                  <a:gd name="connsiteX899" fmla="*/ 441589 w 521529"/>
                  <a:gd name="connsiteY899" fmla="*/ 413713 h 1022851"/>
                  <a:gd name="connsiteX900" fmla="*/ 440704 w 521529"/>
                  <a:gd name="connsiteY900" fmla="*/ 412385 h 1022851"/>
                  <a:gd name="connsiteX901" fmla="*/ 435837 w 521529"/>
                  <a:gd name="connsiteY901" fmla="*/ 412385 h 1022851"/>
                  <a:gd name="connsiteX902" fmla="*/ 432149 w 521529"/>
                  <a:gd name="connsiteY902" fmla="*/ 410910 h 1022851"/>
                  <a:gd name="connsiteX903" fmla="*/ 427282 w 521529"/>
                  <a:gd name="connsiteY903" fmla="*/ 406338 h 1022851"/>
                  <a:gd name="connsiteX904" fmla="*/ 425512 w 521529"/>
                  <a:gd name="connsiteY904" fmla="*/ 402799 h 1022851"/>
                  <a:gd name="connsiteX905" fmla="*/ 424480 w 521529"/>
                  <a:gd name="connsiteY905" fmla="*/ 399111 h 1022851"/>
                  <a:gd name="connsiteX906" fmla="*/ 425070 w 521529"/>
                  <a:gd name="connsiteY906" fmla="*/ 393802 h 1022851"/>
                  <a:gd name="connsiteX907" fmla="*/ 430232 w 521529"/>
                  <a:gd name="connsiteY907" fmla="*/ 387459 h 1022851"/>
                  <a:gd name="connsiteX908" fmla="*/ 429937 w 521529"/>
                  <a:gd name="connsiteY908" fmla="*/ 383182 h 1022851"/>
                  <a:gd name="connsiteX909" fmla="*/ 426397 w 521529"/>
                  <a:gd name="connsiteY909" fmla="*/ 378020 h 1022851"/>
                  <a:gd name="connsiteX910" fmla="*/ 420055 w 521529"/>
                  <a:gd name="connsiteY910" fmla="*/ 373006 h 1022851"/>
                  <a:gd name="connsiteX911" fmla="*/ 414451 w 521529"/>
                  <a:gd name="connsiteY911" fmla="*/ 369318 h 1022851"/>
                  <a:gd name="connsiteX912" fmla="*/ 400881 w 521529"/>
                  <a:gd name="connsiteY912" fmla="*/ 363123 h 1022851"/>
                  <a:gd name="connsiteX913" fmla="*/ 397341 w 521529"/>
                  <a:gd name="connsiteY913" fmla="*/ 358699 h 1022851"/>
                  <a:gd name="connsiteX914" fmla="*/ 396162 w 521529"/>
                  <a:gd name="connsiteY914" fmla="*/ 356486 h 1022851"/>
                  <a:gd name="connsiteX915" fmla="*/ 394539 w 521529"/>
                  <a:gd name="connsiteY915" fmla="*/ 351767 h 1022851"/>
                  <a:gd name="connsiteX916" fmla="*/ 395866 w 521529"/>
                  <a:gd name="connsiteY916" fmla="*/ 350734 h 1022851"/>
                  <a:gd name="connsiteX917" fmla="*/ 396899 w 521529"/>
                  <a:gd name="connsiteY917" fmla="*/ 350439 h 1022851"/>
                  <a:gd name="connsiteX918" fmla="*/ 398079 w 521529"/>
                  <a:gd name="connsiteY918" fmla="*/ 348669 h 1022851"/>
                  <a:gd name="connsiteX919" fmla="*/ 397636 w 521529"/>
                  <a:gd name="connsiteY919" fmla="*/ 344835 h 1022851"/>
                  <a:gd name="connsiteX920" fmla="*/ 397046 w 521529"/>
                  <a:gd name="connsiteY920" fmla="*/ 342770 h 1022851"/>
                  <a:gd name="connsiteX921" fmla="*/ 396309 w 521529"/>
                  <a:gd name="connsiteY921" fmla="*/ 340115 h 1022851"/>
                  <a:gd name="connsiteX922" fmla="*/ 394392 w 521529"/>
                  <a:gd name="connsiteY922" fmla="*/ 335837 h 1022851"/>
                  <a:gd name="connsiteX923" fmla="*/ 393949 w 521529"/>
                  <a:gd name="connsiteY923" fmla="*/ 333183 h 1022851"/>
                  <a:gd name="connsiteX924" fmla="*/ 396309 w 521529"/>
                  <a:gd name="connsiteY924" fmla="*/ 322121 h 1022851"/>
                  <a:gd name="connsiteX925" fmla="*/ 397046 w 521529"/>
                  <a:gd name="connsiteY925" fmla="*/ 317106 h 1022851"/>
                  <a:gd name="connsiteX926" fmla="*/ 398374 w 521529"/>
                  <a:gd name="connsiteY926" fmla="*/ 315926 h 1022851"/>
                  <a:gd name="connsiteX927" fmla="*/ 400144 w 521529"/>
                  <a:gd name="connsiteY927" fmla="*/ 316221 h 1022851"/>
                  <a:gd name="connsiteX928" fmla="*/ 401619 w 521529"/>
                  <a:gd name="connsiteY928" fmla="*/ 316221 h 1022851"/>
                  <a:gd name="connsiteX929" fmla="*/ 402946 w 521529"/>
                  <a:gd name="connsiteY929" fmla="*/ 314304 h 1022851"/>
                  <a:gd name="connsiteX930" fmla="*/ 403684 w 521529"/>
                  <a:gd name="connsiteY930" fmla="*/ 312682 h 1022851"/>
                  <a:gd name="connsiteX931" fmla="*/ 402356 w 521529"/>
                  <a:gd name="connsiteY931" fmla="*/ 301177 h 1022851"/>
                  <a:gd name="connsiteX932" fmla="*/ 402799 w 521529"/>
                  <a:gd name="connsiteY932" fmla="*/ 298522 h 1022851"/>
                  <a:gd name="connsiteX933" fmla="*/ 404863 w 521529"/>
                  <a:gd name="connsiteY933" fmla="*/ 294245 h 1022851"/>
                  <a:gd name="connsiteX934" fmla="*/ 404863 w 521529"/>
                  <a:gd name="connsiteY934" fmla="*/ 292180 h 1022851"/>
                  <a:gd name="connsiteX935" fmla="*/ 403831 w 521529"/>
                  <a:gd name="connsiteY935" fmla="*/ 290263 h 1022851"/>
                  <a:gd name="connsiteX936" fmla="*/ 403536 w 521529"/>
                  <a:gd name="connsiteY936" fmla="*/ 288345 h 1022851"/>
                  <a:gd name="connsiteX937" fmla="*/ 404126 w 521529"/>
                  <a:gd name="connsiteY937" fmla="*/ 286428 h 1022851"/>
                  <a:gd name="connsiteX938" fmla="*/ 404126 w 521529"/>
                  <a:gd name="connsiteY938" fmla="*/ 284511 h 1022851"/>
                  <a:gd name="connsiteX939" fmla="*/ 403241 w 521529"/>
                  <a:gd name="connsiteY939" fmla="*/ 282741 h 1022851"/>
                  <a:gd name="connsiteX940" fmla="*/ 403831 w 521529"/>
                  <a:gd name="connsiteY940" fmla="*/ 281266 h 1022851"/>
                  <a:gd name="connsiteX941" fmla="*/ 405748 w 521529"/>
                  <a:gd name="connsiteY941" fmla="*/ 280086 h 1022851"/>
                  <a:gd name="connsiteX942" fmla="*/ 407076 w 521529"/>
                  <a:gd name="connsiteY942" fmla="*/ 278316 h 1022851"/>
                  <a:gd name="connsiteX943" fmla="*/ 407961 w 521529"/>
                  <a:gd name="connsiteY943" fmla="*/ 275956 h 1022851"/>
                  <a:gd name="connsiteX944" fmla="*/ 408403 w 521529"/>
                  <a:gd name="connsiteY944" fmla="*/ 274039 h 1022851"/>
                  <a:gd name="connsiteX945" fmla="*/ 408403 w 521529"/>
                  <a:gd name="connsiteY945" fmla="*/ 272711 h 1022851"/>
                  <a:gd name="connsiteX946" fmla="*/ 407813 w 521529"/>
                  <a:gd name="connsiteY946" fmla="*/ 271531 h 1022851"/>
                  <a:gd name="connsiteX947" fmla="*/ 406633 w 521529"/>
                  <a:gd name="connsiteY947" fmla="*/ 270351 h 1022851"/>
                  <a:gd name="connsiteX948" fmla="*/ 407223 w 521529"/>
                  <a:gd name="connsiteY948" fmla="*/ 268139 h 1022851"/>
                  <a:gd name="connsiteX949" fmla="*/ 409436 w 521529"/>
                  <a:gd name="connsiteY949" fmla="*/ 264747 h 1022851"/>
                  <a:gd name="connsiteX950" fmla="*/ 410911 w 521529"/>
                  <a:gd name="connsiteY950" fmla="*/ 261797 h 1022851"/>
                  <a:gd name="connsiteX951" fmla="*/ 411501 w 521529"/>
                  <a:gd name="connsiteY951" fmla="*/ 259142 h 1022851"/>
                  <a:gd name="connsiteX952" fmla="*/ 411501 w 521529"/>
                  <a:gd name="connsiteY952" fmla="*/ 257077 h 1022851"/>
                  <a:gd name="connsiteX953" fmla="*/ 410763 w 521529"/>
                  <a:gd name="connsiteY953" fmla="*/ 255455 h 1022851"/>
                  <a:gd name="connsiteX954" fmla="*/ 411058 w 521529"/>
                  <a:gd name="connsiteY954" fmla="*/ 254422 h 1022851"/>
                  <a:gd name="connsiteX955" fmla="*/ 412385 w 521529"/>
                  <a:gd name="connsiteY955" fmla="*/ 253832 h 1022851"/>
                  <a:gd name="connsiteX956" fmla="*/ 412976 w 521529"/>
                  <a:gd name="connsiteY956" fmla="*/ 252210 h 1022851"/>
                  <a:gd name="connsiteX957" fmla="*/ 412976 w 521529"/>
                  <a:gd name="connsiteY957" fmla="*/ 248080 h 1022851"/>
                  <a:gd name="connsiteX958" fmla="*/ 411353 w 521529"/>
                  <a:gd name="connsiteY958" fmla="*/ 244688 h 1022851"/>
                  <a:gd name="connsiteX959" fmla="*/ 412385 w 521529"/>
                  <a:gd name="connsiteY959" fmla="*/ 241886 h 1022851"/>
                  <a:gd name="connsiteX960" fmla="*/ 415483 w 521529"/>
                  <a:gd name="connsiteY960" fmla="*/ 238788 h 1022851"/>
                  <a:gd name="connsiteX961" fmla="*/ 417105 w 521529"/>
                  <a:gd name="connsiteY961" fmla="*/ 236281 h 1022851"/>
                  <a:gd name="connsiteX962" fmla="*/ 417105 w 521529"/>
                  <a:gd name="connsiteY962" fmla="*/ 234363 h 1022851"/>
                  <a:gd name="connsiteX963" fmla="*/ 418138 w 521529"/>
                  <a:gd name="connsiteY963" fmla="*/ 233184 h 1022851"/>
                  <a:gd name="connsiteX964" fmla="*/ 419318 w 521529"/>
                  <a:gd name="connsiteY964" fmla="*/ 231856 h 1022851"/>
                  <a:gd name="connsiteX965" fmla="*/ 423447 w 521529"/>
                  <a:gd name="connsiteY965" fmla="*/ 228907 h 1022851"/>
                  <a:gd name="connsiteX966" fmla="*/ 425807 w 521529"/>
                  <a:gd name="connsiteY966" fmla="*/ 226252 h 1022851"/>
                  <a:gd name="connsiteX967" fmla="*/ 426250 w 521529"/>
                  <a:gd name="connsiteY967" fmla="*/ 223892 h 1022851"/>
                  <a:gd name="connsiteX968" fmla="*/ 428167 w 521529"/>
                  <a:gd name="connsiteY968" fmla="*/ 221827 h 1022851"/>
                  <a:gd name="connsiteX969" fmla="*/ 431707 w 521529"/>
                  <a:gd name="connsiteY969" fmla="*/ 219910 h 1022851"/>
                  <a:gd name="connsiteX970" fmla="*/ 435689 w 521529"/>
                  <a:gd name="connsiteY970" fmla="*/ 216517 h 1022851"/>
                  <a:gd name="connsiteX971" fmla="*/ 439966 w 521529"/>
                  <a:gd name="connsiteY971" fmla="*/ 211502 h 1022851"/>
                  <a:gd name="connsiteX972" fmla="*/ 442621 w 521529"/>
                  <a:gd name="connsiteY972" fmla="*/ 207815 h 1022851"/>
                  <a:gd name="connsiteX973" fmla="*/ 443506 w 521529"/>
                  <a:gd name="connsiteY973" fmla="*/ 205455 h 1022851"/>
                  <a:gd name="connsiteX974" fmla="*/ 445276 w 521529"/>
                  <a:gd name="connsiteY974" fmla="*/ 203685 h 1022851"/>
                  <a:gd name="connsiteX975" fmla="*/ 447783 w 521529"/>
                  <a:gd name="connsiteY975" fmla="*/ 202358 h 1022851"/>
                  <a:gd name="connsiteX976" fmla="*/ 449996 w 521529"/>
                  <a:gd name="connsiteY976" fmla="*/ 199703 h 1022851"/>
                  <a:gd name="connsiteX977" fmla="*/ 451913 w 521529"/>
                  <a:gd name="connsiteY977" fmla="*/ 195573 h 1022851"/>
                  <a:gd name="connsiteX978" fmla="*/ 454421 w 521529"/>
                  <a:gd name="connsiteY978" fmla="*/ 192329 h 1022851"/>
                  <a:gd name="connsiteX979" fmla="*/ 457665 w 521529"/>
                  <a:gd name="connsiteY979" fmla="*/ 189969 h 1022851"/>
                  <a:gd name="connsiteX980" fmla="*/ 459435 w 521529"/>
                  <a:gd name="connsiteY980" fmla="*/ 187904 h 1022851"/>
                  <a:gd name="connsiteX981" fmla="*/ 459878 w 521529"/>
                  <a:gd name="connsiteY981" fmla="*/ 186282 h 1022851"/>
                  <a:gd name="connsiteX982" fmla="*/ 460763 w 521529"/>
                  <a:gd name="connsiteY982" fmla="*/ 185249 h 1022851"/>
                  <a:gd name="connsiteX983" fmla="*/ 462238 w 521529"/>
                  <a:gd name="connsiteY983" fmla="*/ 184807 h 1022851"/>
                  <a:gd name="connsiteX984" fmla="*/ 462975 w 521529"/>
                  <a:gd name="connsiteY984" fmla="*/ 183922 h 1022851"/>
                  <a:gd name="connsiteX985" fmla="*/ 462975 w 521529"/>
                  <a:gd name="connsiteY985" fmla="*/ 182742 h 1022851"/>
                  <a:gd name="connsiteX986" fmla="*/ 463270 w 521529"/>
                  <a:gd name="connsiteY986" fmla="*/ 181857 h 1022851"/>
                  <a:gd name="connsiteX987" fmla="*/ 464155 w 521529"/>
                  <a:gd name="connsiteY987" fmla="*/ 181414 h 1022851"/>
                  <a:gd name="connsiteX988" fmla="*/ 465482 w 521529"/>
                  <a:gd name="connsiteY988" fmla="*/ 181414 h 1022851"/>
                  <a:gd name="connsiteX989" fmla="*/ 467400 w 521529"/>
                  <a:gd name="connsiteY989" fmla="*/ 182299 h 1022851"/>
                  <a:gd name="connsiteX990" fmla="*/ 468580 w 521529"/>
                  <a:gd name="connsiteY990" fmla="*/ 182299 h 1022851"/>
                  <a:gd name="connsiteX991" fmla="*/ 469022 w 521529"/>
                  <a:gd name="connsiteY991" fmla="*/ 181119 h 1022851"/>
                  <a:gd name="connsiteX992" fmla="*/ 468580 w 521529"/>
                  <a:gd name="connsiteY992" fmla="*/ 179939 h 1022851"/>
                  <a:gd name="connsiteX993" fmla="*/ 467105 w 521529"/>
                  <a:gd name="connsiteY993" fmla="*/ 178612 h 1022851"/>
                  <a:gd name="connsiteX994" fmla="*/ 467695 w 521529"/>
                  <a:gd name="connsiteY994" fmla="*/ 177137 h 1022851"/>
                  <a:gd name="connsiteX995" fmla="*/ 471382 w 521529"/>
                  <a:gd name="connsiteY995" fmla="*/ 174777 h 1022851"/>
                  <a:gd name="connsiteX996" fmla="*/ 474184 w 521529"/>
                  <a:gd name="connsiteY996" fmla="*/ 173892 h 1022851"/>
                  <a:gd name="connsiteX997" fmla="*/ 475954 w 521529"/>
                  <a:gd name="connsiteY997" fmla="*/ 172417 h 1022851"/>
                  <a:gd name="connsiteX998" fmla="*/ 477577 w 521529"/>
                  <a:gd name="connsiteY998" fmla="*/ 170057 h 1022851"/>
                  <a:gd name="connsiteX999" fmla="*/ 480232 w 521529"/>
                  <a:gd name="connsiteY999" fmla="*/ 168435 h 1022851"/>
                  <a:gd name="connsiteX1000" fmla="*/ 483919 w 521529"/>
                  <a:gd name="connsiteY1000" fmla="*/ 167550 h 1022851"/>
                  <a:gd name="connsiteX1001" fmla="*/ 484951 w 521529"/>
                  <a:gd name="connsiteY1001" fmla="*/ 166665 h 1022851"/>
                  <a:gd name="connsiteX1002" fmla="*/ 484951 w 521529"/>
                  <a:gd name="connsiteY1002" fmla="*/ 165485 h 1022851"/>
                  <a:gd name="connsiteX1003" fmla="*/ 485541 w 521529"/>
                  <a:gd name="connsiteY1003" fmla="*/ 164748 h 1022851"/>
                  <a:gd name="connsiteX1004" fmla="*/ 487753 w 521529"/>
                  <a:gd name="connsiteY1004" fmla="*/ 164158 h 1022851"/>
                  <a:gd name="connsiteX1005" fmla="*/ 488933 w 521529"/>
                  <a:gd name="connsiteY1005" fmla="*/ 163125 h 1022851"/>
                  <a:gd name="connsiteX1006" fmla="*/ 488933 w 521529"/>
                  <a:gd name="connsiteY1006" fmla="*/ 161503 h 1022851"/>
                  <a:gd name="connsiteX1007" fmla="*/ 489818 w 521529"/>
                  <a:gd name="connsiteY1007" fmla="*/ 160028 h 1022851"/>
                  <a:gd name="connsiteX1008" fmla="*/ 490998 w 521529"/>
                  <a:gd name="connsiteY1008" fmla="*/ 158701 h 1022851"/>
                  <a:gd name="connsiteX1009" fmla="*/ 492326 w 521529"/>
                  <a:gd name="connsiteY1009" fmla="*/ 158258 h 1022851"/>
                  <a:gd name="connsiteX1010" fmla="*/ 493801 w 521529"/>
                  <a:gd name="connsiteY1010" fmla="*/ 158553 h 1022851"/>
                  <a:gd name="connsiteX1011" fmla="*/ 495276 w 521529"/>
                  <a:gd name="connsiteY1011" fmla="*/ 158111 h 1022851"/>
                  <a:gd name="connsiteX1012" fmla="*/ 496603 w 521529"/>
                  <a:gd name="connsiteY1012" fmla="*/ 156783 h 1022851"/>
                  <a:gd name="connsiteX1013" fmla="*/ 498225 w 521529"/>
                  <a:gd name="connsiteY1013" fmla="*/ 156193 h 1022851"/>
                  <a:gd name="connsiteX1014" fmla="*/ 501028 w 521529"/>
                  <a:gd name="connsiteY1014" fmla="*/ 156193 h 1022851"/>
                  <a:gd name="connsiteX1015" fmla="*/ 504125 w 521529"/>
                  <a:gd name="connsiteY1015" fmla="*/ 155308 h 1022851"/>
                  <a:gd name="connsiteX1016" fmla="*/ 505895 w 521529"/>
                  <a:gd name="connsiteY1016" fmla="*/ 154128 h 1022851"/>
                  <a:gd name="connsiteX1017" fmla="*/ 507370 w 521529"/>
                  <a:gd name="connsiteY1017" fmla="*/ 151474 h 1022851"/>
                  <a:gd name="connsiteX1018" fmla="*/ 508697 w 521529"/>
                  <a:gd name="connsiteY1018" fmla="*/ 150441 h 1022851"/>
                  <a:gd name="connsiteX1019" fmla="*/ 509877 w 521529"/>
                  <a:gd name="connsiteY1019" fmla="*/ 151031 h 1022851"/>
                  <a:gd name="connsiteX1020" fmla="*/ 511795 w 521529"/>
                  <a:gd name="connsiteY1020" fmla="*/ 150146 h 1022851"/>
                  <a:gd name="connsiteX1021" fmla="*/ 514597 w 521529"/>
                  <a:gd name="connsiteY1021" fmla="*/ 147786 h 1022851"/>
                  <a:gd name="connsiteX1022" fmla="*/ 515039 w 521529"/>
                  <a:gd name="connsiteY1022" fmla="*/ 147786 h 1022851"/>
                  <a:gd name="connsiteX1023" fmla="*/ 517104 w 521529"/>
                  <a:gd name="connsiteY1023" fmla="*/ 146606 h 1022851"/>
                  <a:gd name="connsiteX1024" fmla="*/ 519169 w 521529"/>
                  <a:gd name="connsiteY1024" fmla="*/ 142624 h 1022851"/>
                  <a:gd name="connsiteX1025" fmla="*/ 520202 w 521529"/>
                  <a:gd name="connsiteY1025" fmla="*/ 139969 h 1022851"/>
                  <a:gd name="connsiteX1026" fmla="*/ 519907 w 521529"/>
                  <a:gd name="connsiteY1026" fmla="*/ 137757 h 1022851"/>
                  <a:gd name="connsiteX1027" fmla="*/ 519169 w 521529"/>
                  <a:gd name="connsiteY1027" fmla="*/ 136134 h 1022851"/>
                  <a:gd name="connsiteX1028" fmla="*/ 519464 w 521529"/>
                  <a:gd name="connsiteY1028" fmla="*/ 133774 h 1022851"/>
                  <a:gd name="connsiteX1029" fmla="*/ 520202 w 521529"/>
                  <a:gd name="connsiteY1029" fmla="*/ 127580 h 102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Lst>
                <a:rect l="l" t="t" r="r" b="b"/>
                <a:pathLst>
                  <a:path w="521529" h="1022851">
                    <a:moveTo>
                      <a:pt x="215632" y="1008250"/>
                    </a:moveTo>
                    <a:lnTo>
                      <a:pt x="205750" y="1008988"/>
                    </a:lnTo>
                    <a:lnTo>
                      <a:pt x="199408" y="1007070"/>
                    </a:lnTo>
                    <a:lnTo>
                      <a:pt x="193066" y="1004710"/>
                    </a:lnTo>
                    <a:lnTo>
                      <a:pt x="187166" y="1001318"/>
                    </a:lnTo>
                    <a:lnTo>
                      <a:pt x="181709" y="996746"/>
                    </a:lnTo>
                    <a:lnTo>
                      <a:pt x="176547" y="993501"/>
                    </a:lnTo>
                    <a:lnTo>
                      <a:pt x="171237" y="990846"/>
                    </a:lnTo>
                    <a:lnTo>
                      <a:pt x="165338" y="987307"/>
                    </a:lnTo>
                    <a:lnTo>
                      <a:pt x="159880" y="982734"/>
                    </a:lnTo>
                    <a:lnTo>
                      <a:pt x="155308" y="977867"/>
                    </a:lnTo>
                    <a:lnTo>
                      <a:pt x="150588" y="973442"/>
                    </a:lnTo>
                    <a:lnTo>
                      <a:pt x="148524" y="971820"/>
                    </a:lnTo>
                    <a:lnTo>
                      <a:pt x="146754" y="969903"/>
                    </a:lnTo>
                    <a:lnTo>
                      <a:pt x="143214" y="961200"/>
                    </a:lnTo>
                    <a:lnTo>
                      <a:pt x="142771" y="960758"/>
                    </a:lnTo>
                    <a:lnTo>
                      <a:pt x="136724" y="960315"/>
                    </a:lnTo>
                    <a:lnTo>
                      <a:pt x="134217" y="959136"/>
                    </a:lnTo>
                    <a:lnTo>
                      <a:pt x="133332" y="957808"/>
                    </a:lnTo>
                    <a:lnTo>
                      <a:pt x="133332" y="956186"/>
                    </a:lnTo>
                    <a:lnTo>
                      <a:pt x="134365" y="953973"/>
                    </a:lnTo>
                    <a:lnTo>
                      <a:pt x="135692" y="951909"/>
                    </a:lnTo>
                    <a:lnTo>
                      <a:pt x="138199" y="950581"/>
                    </a:lnTo>
                    <a:lnTo>
                      <a:pt x="140559" y="952794"/>
                    </a:lnTo>
                    <a:lnTo>
                      <a:pt x="139527" y="949401"/>
                    </a:lnTo>
                    <a:lnTo>
                      <a:pt x="137904" y="946451"/>
                    </a:lnTo>
                    <a:lnTo>
                      <a:pt x="131857" y="939224"/>
                    </a:lnTo>
                    <a:lnTo>
                      <a:pt x="130382" y="937749"/>
                    </a:lnTo>
                    <a:lnTo>
                      <a:pt x="130382" y="987454"/>
                    </a:lnTo>
                    <a:lnTo>
                      <a:pt x="130087" y="997188"/>
                    </a:lnTo>
                    <a:lnTo>
                      <a:pt x="130087" y="1008103"/>
                    </a:lnTo>
                    <a:lnTo>
                      <a:pt x="129792" y="1016215"/>
                    </a:lnTo>
                    <a:lnTo>
                      <a:pt x="130677" y="1015477"/>
                    </a:lnTo>
                    <a:lnTo>
                      <a:pt x="134070" y="1015477"/>
                    </a:lnTo>
                    <a:lnTo>
                      <a:pt x="138199" y="1014887"/>
                    </a:lnTo>
                    <a:lnTo>
                      <a:pt x="141149" y="1014887"/>
                    </a:lnTo>
                    <a:lnTo>
                      <a:pt x="146754" y="1016067"/>
                    </a:lnTo>
                    <a:lnTo>
                      <a:pt x="152359" y="1016805"/>
                    </a:lnTo>
                    <a:lnTo>
                      <a:pt x="169762" y="1018132"/>
                    </a:lnTo>
                    <a:lnTo>
                      <a:pt x="174925" y="1018869"/>
                    </a:lnTo>
                    <a:lnTo>
                      <a:pt x="182889" y="1022114"/>
                    </a:lnTo>
                    <a:lnTo>
                      <a:pt x="185986" y="1022852"/>
                    </a:lnTo>
                    <a:lnTo>
                      <a:pt x="188936" y="1021967"/>
                    </a:lnTo>
                    <a:lnTo>
                      <a:pt x="191886" y="1020787"/>
                    </a:lnTo>
                    <a:lnTo>
                      <a:pt x="194836" y="1020787"/>
                    </a:lnTo>
                    <a:lnTo>
                      <a:pt x="197786" y="1020050"/>
                    </a:lnTo>
                    <a:lnTo>
                      <a:pt x="200588" y="1018722"/>
                    </a:lnTo>
                    <a:lnTo>
                      <a:pt x="203538" y="1018427"/>
                    </a:lnTo>
                    <a:lnTo>
                      <a:pt x="206635" y="1019017"/>
                    </a:lnTo>
                    <a:lnTo>
                      <a:pt x="209733" y="1019017"/>
                    </a:lnTo>
                    <a:lnTo>
                      <a:pt x="213125" y="1018575"/>
                    </a:lnTo>
                    <a:lnTo>
                      <a:pt x="216370" y="1017247"/>
                    </a:lnTo>
                    <a:lnTo>
                      <a:pt x="218877" y="1014002"/>
                    </a:lnTo>
                    <a:lnTo>
                      <a:pt x="220794" y="1010020"/>
                    </a:lnTo>
                    <a:lnTo>
                      <a:pt x="218877" y="1008545"/>
                    </a:lnTo>
                    <a:lnTo>
                      <a:pt x="215780" y="1008545"/>
                    </a:lnTo>
                    <a:close/>
                    <a:moveTo>
                      <a:pt x="250588" y="1012085"/>
                    </a:moveTo>
                    <a:lnTo>
                      <a:pt x="249998" y="1011643"/>
                    </a:lnTo>
                    <a:lnTo>
                      <a:pt x="248670" y="1011348"/>
                    </a:lnTo>
                    <a:lnTo>
                      <a:pt x="245720" y="1011348"/>
                    </a:lnTo>
                    <a:lnTo>
                      <a:pt x="239968" y="1011937"/>
                    </a:lnTo>
                    <a:lnTo>
                      <a:pt x="237018" y="1011052"/>
                    </a:lnTo>
                    <a:lnTo>
                      <a:pt x="236133" y="1012380"/>
                    </a:lnTo>
                    <a:lnTo>
                      <a:pt x="234953" y="1013118"/>
                    </a:lnTo>
                    <a:lnTo>
                      <a:pt x="233331" y="1013118"/>
                    </a:lnTo>
                    <a:lnTo>
                      <a:pt x="231561" y="1015035"/>
                    </a:lnTo>
                    <a:lnTo>
                      <a:pt x="232299" y="1016362"/>
                    </a:lnTo>
                    <a:lnTo>
                      <a:pt x="234806" y="1017837"/>
                    </a:lnTo>
                    <a:lnTo>
                      <a:pt x="238198" y="1015625"/>
                    </a:lnTo>
                    <a:lnTo>
                      <a:pt x="239673" y="1015625"/>
                    </a:lnTo>
                    <a:lnTo>
                      <a:pt x="243066" y="1014002"/>
                    </a:lnTo>
                    <a:lnTo>
                      <a:pt x="250735" y="1014002"/>
                    </a:lnTo>
                    <a:lnTo>
                      <a:pt x="252210" y="1014445"/>
                    </a:lnTo>
                    <a:lnTo>
                      <a:pt x="255897" y="1012970"/>
                    </a:lnTo>
                    <a:lnTo>
                      <a:pt x="256340" y="1011348"/>
                    </a:lnTo>
                    <a:lnTo>
                      <a:pt x="254570" y="1011348"/>
                    </a:lnTo>
                    <a:lnTo>
                      <a:pt x="250588" y="1011937"/>
                    </a:lnTo>
                    <a:close/>
                    <a:moveTo>
                      <a:pt x="306192" y="496308"/>
                    </a:moveTo>
                    <a:lnTo>
                      <a:pt x="304569" y="495571"/>
                    </a:lnTo>
                    <a:lnTo>
                      <a:pt x="301325" y="494833"/>
                    </a:lnTo>
                    <a:lnTo>
                      <a:pt x="301620" y="495571"/>
                    </a:lnTo>
                    <a:lnTo>
                      <a:pt x="302652" y="497341"/>
                    </a:lnTo>
                    <a:lnTo>
                      <a:pt x="305897" y="499258"/>
                    </a:lnTo>
                    <a:lnTo>
                      <a:pt x="307224" y="499553"/>
                    </a:lnTo>
                    <a:lnTo>
                      <a:pt x="306929" y="497635"/>
                    </a:lnTo>
                    <a:lnTo>
                      <a:pt x="306044" y="496603"/>
                    </a:lnTo>
                    <a:close/>
                    <a:moveTo>
                      <a:pt x="520202" y="127285"/>
                    </a:moveTo>
                    <a:lnTo>
                      <a:pt x="520202" y="124777"/>
                    </a:lnTo>
                    <a:lnTo>
                      <a:pt x="521529" y="123008"/>
                    </a:lnTo>
                    <a:lnTo>
                      <a:pt x="521529" y="121238"/>
                    </a:lnTo>
                    <a:lnTo>
                      <a:pt x="519464" y="117256"/>
                    </a:lnTo>
                    <a:lnTo>
                      <a:pt x="517399" y="113863"/>
                    </a:lnTo>
                    <a:lnTo>
                      <a:pt x="516367" y="107963"/>
                    </a:lnTo>
                    <a:lnTo>
                      <a:pt x="515629" y="105751"/>
                    </a:lnTo>
                    <a:lnTo>
                      <a:pt x="514007" y="105161"/>
                    </a:lnTo>
                    <a:lnTo>
                      <a:pt x="512532" y="103244"/>
                    </a:lnTo>
                    <a:lnTo>
                      <a:pt x="510615" y="103244"/>
                    </a:lnTo>
                    <a:lnTo>
                      <a:pt x="509730" y="102359"/>
                    </a:lnTo>
                    <a:lnTo>
                      <a:pt x="508845" y="101769"/>
                    </a:lnTo>
                    <a:lnTo>
                      <a:pt x="507517" y="101769"/>
                    </a:lnTo>
                    <a:lnTo>
                      <a:pt x="506338" y="103096"/>
                    </a:lnTo>
                    <a:lnTo>
                      <a:pt x="504273" y="103096"/>
                    </a:lnTo>
                    <a:lnTo>
                      <a:pt x="502945" y="103539"/>
                    </a:lnTo>
                    <a:lnTo>
                      <a:pt x="501323" y="104571"/>
                    </a:lnTo>
                    <a:lnTo>
                      <a:pt x="499848" y="104129"/>
                    </a:lnTo>
                    <a:lnTo>
                      <a:pt x="498963" y="103244"/>
                    </a:lnTo>
                    <a:lnTo>
                      <a:pt x="496898" y="103244"/>
                    </a:lnTo>
                    <a:lnTo>
                      <a:pt x="496456" y="115191"/>
                    </a:lnTo>
                    <a:lnTo>
                      <a:pt x="495276" y="123598"/>
                    </a:lnTo>
                    <a:lnTo>
                      <a:pt x="493211" y="129792"/>
                    </a:lnTo>
                    <a:lnTo>
                      <a:pt x="491441" y="133185"/>
                    </a:lnTo>
                    <a:lnTo>
                      <a:pt x="489818" y="133627"/>
                    </a:lnTo>
                    <a:lnTo>
                      <a:pt x="488639" y="134660"/>
                    </a:lnTo>
                    <a:lnTo>
                      <a:pt x="487901" y="136282"/>
                    </a:lnTo>
                    <a:lnTo>
                      <a:pt x="486574" y="137609"/>
                    </a:lnTo>
                    <a:lnTo>
                      <a:pt x="484656" y="138642"/>
                    </a:lnTo>
                    <a:lnTo>
                      <a:pt x="483624" y="139822"/>
                    </a:lnTo>
                    <a:lnTo>
                      <a:pt x="483624" y="141149"/>
                    </a:lnTo>
                    <a:lnTo>
                      <a:pt x="481559" y="141887"/>
                    </a:lnTo>
                    <a:lnTo>
                      <a:pt x="478019" y="142182"/>
                    </a:lnTo>
                    <a:lnTo>
                      <a:pt x="475954" y="143214"/>
                    </a:lnTo>
                    <a:lnTo>
                      <a:pt x="475364" y="144836"/>
                    </a:lnTo>
                    <a:lnTo>
                      <a:pt x="474184" y="146164"/>
                    </a:lnTo>
                    <a:lnTo>
                      <a:pt x="472414" y="147196"/>
                    </a:lnTo>
                    <a:lnTo>
                      <a:pt x="471530" y="148819"/>
                    </a:lnTo>
                    <a:lnTo>
                      <a:pt x="471530" y="151031"/>
                    </a:lnTo>
                    <a:lnTo>
                      <a:pt x="470645" y="152948"/>
                    </a:lnTo>
                    <a:lnTo>
                      <a:pt x="468580" y="154571"/>
                    </a:lnTo>
                    <a:lnTo>
                      <a:pt x="466662" y="154571"/>
                    </a:lnTo>
                    <a:lnTo>
                      <a:pt x="464893" y="153096"/>
                    </a:lnTo>
                    <a:lnTo>
                      <a:pt x="462533" y="152063"/>
                    </a:lnTo>
                    <a:lnTo>
                      <a:pt x="459435" y="151621"/>
                    </a:lnTo>
                    <a:lnTo>
                      <a:pt x="456928" y="152063"/>
                    </a:lnTo>
                    <a:lnTo>
                      <a:pt x="454863" y="153391"/>
                    </a:lnTo>
                    <a:lnTo>
                      <a:pt x="453093" y="155456"/>
                    </a:lnTo>
                    <a:lnTo>
                      <a:pt x="451471" y="158258"/>
                    </a:lnTo>
                    <a:lnTo>
                      <a:pt x="449701" y="158701"/>
                    </a:lnTo>
                    <a:lnTo>
                      <a:pt x="447783" y="156783"/>
                    </a:lnTo>
                    <a:lnTo>
                      <a:pt x="445424" y="156193"/>
                    </a:lnTo>
                    <a:lnTo>
                      <a:pt x="442474" y="156931"/>
                    </a:lnTo>
                    <a:lnTo>
                      <a:pt x="440114" y="156636"/>
                    </a:lnTo>
                    <a:lnTo>
                      <a:pt x="438344" y="155456"/>
                    </a:lnTo>
                    <a:lnTo>
                      <a:pt x="435689" y="155456"/>
                    </a:lnTo>
                    <a:lnTo>
                      <a:pt x="432149" y="156341"/>
                    </a:lnTo>
                    <a:lnTo>
                      <a:pt x="424775" y="155161"/>
                    </a:lnTo>
                    <a:lnTo>
                      <a:pt x="413713" y="151916"/>
                    </a:lnTo>
                    <a:lnTo>
                      <a:pt x="404421" y="150736"/>
                    </a:lnTo>
                    <a:lnTo>
                      <a:pt x="393064" y="151916"/>
                    </a:lnTo>
                    <a:lnTo>
                      <a:pt x="392032" y="148671"/>
                    </a:lnTo>
                    <a:lnTo>
                      <a:pt x="392622" y="146901"/>
                    </a:lnTo>
                    <a:lnTo>
                      <a:pt x="394539" y="145574"/>
                    </a:lnTo>
                    <a:lnTo>
                      <a:pt x="395719" y="144099"/>
                    </a:lnTo>
                    <a:lnTo>
                      <a:pt x="396162" y="142329"/>
                    </a:lnTo>
                    <a:lnTo>
                      <a:pt x="397489" y="141002"/>
                    </a:lnTo>
                    <a:lnTo>
                      <a:pt x="399554" y="140117"/>
                    </a:lnTo>
                    <a:lnTo>
                      <a:pt x="400439" y="139232"/>
                    </a:lnTo>
                    <a:lnTo>
                      <a:pt x="400144" y="138347"/>
                    </a:lnTo>
                    <a:lnTo>
                      <a:pt x="400586" y="137609"/>
                    </a:lnTo>
                    <a:lnTo>
                      <a:pt x="401766" y="136872"/>
                    </a:lnTo>
                    <a:lnTo>
                      <a:pt x="402504" y="135692"/>
                    </a:lnTo>
                    <a:lnTo>
                      <a:pt x="402504" y="134217"/>
                    </a:lnTo>
                    <a:lnTo>
                      <a:pt x="403094" y="133480"/>
                    </a:lnTo>
                    <a:lnTo>
                      <a:pt x="403831" y="132890"/>
                    </a:lnTo>
                    <a:lnTo>
                      <a:pt x="403831" y="131857"/>
                    </a:lnTo>
                    <a:lnTo>
                      <a:pt x="403536" y="128612"/>
                    </a:lnTo>
                    <a:lnTo>
                      <a:pt x="403536" y="125957"/>
                    </a:lnTo>
                    <a:lnTo>
                      <a:pt x="404126" y="123893"/>
                    </a:lnTo>
                    <a:lnTo>
                      <a:pt x="404863" y="122713"/>
                    </a:lnTo>
                    <a:lnTo>
                      <a:pt x="405306" y="122418"/>
                    </a:lnTo>
                    <a:lnTo>
                      <a:pt x="405748" y="121680"/>
                    </a:lnTo>
                    <a:lnTo>
                      <a:pt x="405748" y="120500"/>
                    </a:lnTo>
                    <a:lnTo>
                      <a:pt x="406633" y="119320"/>
                    </a:lnTo>
                    <a:lnTo>
                      <a:pt x="410321" y="116960"/>
                    </a:lnTo>
                    <a:lnTo>
                      <a:pt x="411648" y="115633"/>
                    </a:lnTo>
                    <a:lnTo>
                      <a:pt x="411648" y="114453"/>
                    </a:lnTo>
                    <a:lnTo>
                      <a:pt x="412238" y="112831"/>
                    </a:lnTo>
                    <a:lnTo>
                      <a:pt x="414451" y="109438"/>
                    </a:lnTo>
                    <a:lnTo>
                      <a:pt x="415040" y="107816"/>
                    </a:lnTo>
                    <a:lnTo>
                      <a:pt x="415040" y="107079"/>
                    </a:lnTo>
                    <a:lnTo>
                      <a:pt x="415925" y="106194"/>
                    </a:lnTo>
                    <a:lnTo>
                      <a:pt x="418580" y="104276"/>
                    </a:lnTo>
                    <a:lnTo>
                      <a:pt x="420055" y="102506"/>
                    </a:lnTo>
                    <a:lnTo>
                      <a:pt x="420350" y="100884"/>
                    </a:lnTo>
                    <a:lnTo>
                      <a:pt x="419760" y="98967"/>
                    </a:lnTo>
                    <a:lnTo>
                      <a:pt x="418285" y="96902"/>
                    </a:lnTo>
                    <a:lnTo>
                      <a:pt x="413713" y="91592"/>
                    </a:lnTo>
                    <a:lnTo>
                      <a:pt x="410173" y="89232"/>
                    </a:lnTo>
                    <a:lnTo>
                      <a:pt x="405601" y="87167"/>
                    </a:lnTo>
                    <a:lnTo>
                      <a:pt x="402504" y="86577"/>
                    </a:lnTo>
                    <a:lnTo>
                      <a:pt x="401029" y="87315"/>
                    </a:lnTo>
                    <a:lnTo>
                      <a:pt x="399554" y="86725"/>
                    </a:lnTo>
                    <a:lnTo>
                      <a:pt x="398079" y="84955"/>
                    </a:lnTo>
                    <a:lnTo>
                      <a:pt x="395571" y="83480"/>
                    </a:lnTo>
                    <a:lnTo>
                      <a:pt x="390262" y="81858"/>
                    </a:lnTo>
                    <a:lnTo>
                      <a:pt x="378168" y="75663"/>
                    </a:lnTo>
                    <a:lnTo>
                      <a:pt x="373300" y="72713"/>
                    </a:lnTo>
                    <a:lnTo>
                      <a:pt x="371678" y="70796"/>
                    </a:lnTo>
                    <a:lnTo>
                      <a:pt x="367106" y="67551"/>
                    </a:lnTo>
                    <a:lnTo>
                      <a:pt x="359731" y="62831"/>
                    </a:lnTo>
                    <a:lnTo>
                      <a:pt x="353979" y="60471"/>
                    </a:lnTo>
                    <a:lnTo>
                      <a:pt x="349997" y="60471"/>
                    </a:lnTo>
                    <a:lnTo>
                      <a:pt x="343655" y="59144"/>
                    </a:lnTo>
                    <a:lnTo>
                      <a:pt x="334953" y="56194"/>
                    </a:lnTo>
                    <a:lnTo>
                      <a:pt x="329938" y="53392"/>
                    </a:lnTo>
                    <a:lnTo>
                      <a:pt x="328611" y="50737"/>
                    </a:lnTo>
                    <a:lnTo>
                      <a:pt x="325366" y="47935"/>
                    </a:lnTo>
                    <a:lnTo>
                      <a:pt x="320203" y="45132"/>
                    </a:lnTo>
                    <a:lnTo>
                      <a:pt x="317549" y="43362"/>
                    </a:lnTo>
                    <a:lnTo>
                      <a:pt x="317549" y="42478"/>
                    </a:lnTo>
                    <a:lnTo>
                      <a:pt x="315779" y="41298"/>
                    </a:lnTo>
                    <a:lnTo>
                      <a:pt x="312976" y="39970"/>
                    </a:lnTo>
                    <a:lnTo>
                      <a:pt x="309879" y="37610"/>
                    </a:lnTo>
                    <a:lnTo>
                      <a:pt x="306487" y="34218"/>
                    </a:lnTo>
                    <a:lnTo>
                      <a:pt x="302800" y="29056"/>
                    </a:lnTo>
                    <a:lnTo>
                      <a:pt x="298965" y="21976"/>
                    </a:lnTo>
                    <a:lnTo>
                      <a:pt x="294835" y="17256"/>
                    </a:lnTo>
                    <a:lnTo>
                      <a:pt x="290410" y="14749"/>
                    </a:lnTo>
                    <a:lnTo>
                      <a:pt x="288198" y="13127"/>
                    </a:lnTo>
                    <a:lnTo>
                      <a:pt x="288198" y="12389"/>
                    </a:lnTo>
                    <a:lnTo>
                      <a:pt x="287608" y="11652"/>
                    </a:lnTo>
                    <a:lnTo>
                      <a:pt x="287166" y="11209"/>
                    </a:lnTo>
                    <a:lnTo>
                      <a:pt x="285101" y="9587"/>
                    </a:lnTo>
                    <a:lnTo>
                      <a:pt x="283331" y="6637"/>
                    </a:lnTo>
                    <a:lnTo>
                      <a:pt x="282888" y="5310"/>
                    </a:lnTo>
                    <a:lnTo>
                      <a:pt x="260912" y="5310"/>
                    </a:lnTo>
                    <a:lnTo>
                      <a:pt x="259880" y="6047"/>
                    </a:lnTo>
                    <a:lnTo>
                      <a:pt x="258405" y="6047"/>
                    </a:lnTo>
                    <a:lnTo>
                      <a:pt x="257225" y="5457"/>
                    </a:lnTo>
                    <a:lnTo>
                      <a:pt x="256045" y="5457"/>
                    </a:lnTo>
                    <a:lnTo>
                      <a:pt x="254422" y="6047"/>
                    </a:lnTo>
                    <a:lnTo>
                      <a:pt x="252947" y="7227"/>
                    </a:lnTo>
                    <a:lnTo>
                      <a:pt x="248818" y="15192"/>
                    </a:lnTo>
                    <a:lnTo>
                      <a:pt x="246753" y="18584"/>
                    </a:lnTo>
                    <a:lnTo>
                      <a:pt x="245278" y="21681"/>
                    </a:lnTo>
                    <a:lnTo>
                      <a:pt x="244245" y="26991"/>
                    </a:lnTo>
                    <a:lnTo>
                      <a:pt x="243803" y="27876"/>
                    </a:lnTo>
                    <a:lnTo>
                      <a:pt x="242476" y="26106"/>
                    </a:lnTo>
                    <a:lnTo>
                      <a:pt x="240558" y="21239"/>
                    </a:lnTo>
                    <a:lnTo>
                      <a:pt x="239673" y="18436"/>
                    </a:lnTo>
                    <a:lnTo>
                      <a:pt x="238493" y="15339"/>
                    </a:lnTo>
                    <a:lnTo>
                      <a:pt x="236281" y="11504"/>
                    </a:lnTo>
                    <a:lnTo>
                      <a:pt x="233774" y="10324"/>
                    </a:lnTo>
                    <a:lnTo>
                      <a:pt x="232299" y="9882"/>
                    </a:lnTo>
                    <a:lnTo>
                      <a:pt x="230086" y="9144"/>
                    </a:lnTo>
                    <a:lnTo>
                      <a:pt x="226252" y="8259"/>
                    </a:lnTo>
                    <a:lnTo>
                      <a:pt x="224482" y="8259"/>
                    </a:lnTo>
                    <a:lnTo>
                      <a:pt x="213272" y="7964"/>
                    </a:lnTo>
                    <a:lnTo>
                      <a:pt x="212387" y="7964"/>
                    </a:lnTo>
                    <a:lnTo>
                      <a:pt x="207963" y="8259"/>
                    </a:lnTo>
                    <a:lnTo>
                      <a:pt x="205750" y="7964"/>
                    </a:lnTo>
                    <a:lnTo>
                      <a:pt x="203390" y="5752"/>
                    </a:lnTo>
                    <a:lnTo>
                      <a:pt x="198228" y="1917"/>
                    </a:lnTo>
                    <a:lnTo>
                      <a:pt x="197196" y="738"/>
                    </a:lnTo>
                    <a:lnTo>
                      <a:pt x="195279" y="0"/>
                    </a:lnTo>
                    <a:lnTo>
                      <a:pt x="194099" y="0"/>
                    </a:lnTo>
                    <a:lnTo>
                      <a:pt x="193361" y="738"/>
                    </a:lnTo>
                    <a:lnTo>
                      <a:pt x="192476" y="3982"/>
                    </a:lnTo>
                    <a:lnTo>
                      <a:pt x="191444" y="6932"/>
                    </a:lnTo>
                    <a:lnTo>
                      <a:pt x="190264" y="8555"/>
                    </a:lnTo>
                    <a:lnTo>
                      <a:pt x="186576" y="9734"/>
                    </a:lnTo>
                    <a:lnTo>
                      <a:pt x="183184" y="11062"/>
                    </a:lnTo>
                    <a:lnTo>
                      <a:pt x="181267" y="11357"/>
                    </a:lnTo>
                    <a:lnTo>
                      <a:pt x="180234" y="12832"/>
                    </a:lnTo>
                    <a:lnTo>
                      <a:pt x="179792" y="14897"/>
                    </a:lnTo>
                    <a:lnTo>
                      <a:pt x="178907" y="16667"/>
                    </a:lnTo>
                    <a:lnTo>
                      <a:pt x="173892" y="19469"/>
                    </a:lnTo>
                    <a:lnTo>
                      <a:pt x="172712" y="20649"/>
                    </a:lnTo>
                    <a:lnTo>
                      <a:pt x="172122" y="23304"/>
                    </a:lnTo>
                    <a:lnTo>
                      <a:pt x="169320" y="26696"/>
                    </a:lnTo>
                    <a:lnTo>
                      <a:pt x="168435" y="28023"/>
                    </a:lnTo>
                    <a:lnTo>
                      <a:pt x="173302" y="32890"/>
                    </a:lnTo>
                    <a:lnTo>
                      <a:pt x="171237" y="39528"/>
                    </a:lnTo>
                    <a:lnTo>
                      <a:pt x="167845" y="50147"/>
                    </a:lnTo>
                    <a:lnTo>
                      <a:pt x="165190" y="58406"/>
                    </a:lnTo>
                    <a:lnTo>
                      <a:pt x="164748" y="59439"/>
                    </a:lnTo>
                    <a:lnTo>
                      <a:pt x="164158" y="61061"/>
                    </a:lnTo>
                    <a:lnTo>
                      <a:pt x="158553" y="63421"/>
                    </a:lnTo>
                    <a:lnTo>
                      <a:pt x="150294" y="66814"/>
                    </a:lnTo>
                    <a:lnTo>
                      <a:pt x="146016" y="68583"/>
                    </a:lnTo>
                    <a:lnTo>
                      <a:pt x="140707" y="70943"/>
                    </a:lnTo>
                    <a:lnTo>
                      <a:pt x="139379" y="72861"/>
                    </a:lnTo>
                    <a:lnTo>
                      <a:pt x="137904" y="73893"/>
                    </a:lnTo>
                    <a:lnTo>
                      <a:pt x="136282" y="75220"/>
                    </a:lnTo>
                    <a:lnTo>
                      <a:pt x="135692" y="76695"/>
                    </a:lnTo>
                    <a:lnTo>
                      <a:pt x="134070" y="77580"/>
                    </a:lnTo>
                    <a:lnTo>
                      <a:pt x="132595" y="80825"/>
                    </a:lnTo>
                    <a:lnTo>
                      <a:pt x="132595" y="83332"/>
                    </a:lnTo>
                    <a:lnTo>
                      <a:pt x="133480" y="85103"/>
                    </a:lnTo>
                    <a:lnTo>
                      <a:pt x="135102" y="85840"/>
                    </a:lnTo>
                    <a:lnTo>
                      <a:pt x="135545" y="87905"/>
                    </a:lnTo>
                    <a:lnTo>
                      <a:pt x="135987" y="89380"/>
                    </a:lnTo>
                    <a:lnTo>
                      <a:pt x="137167" y="90560"/>
                    </a:lnTo>
                    <a:lnTo>
                      <a:pt x="136872" y="91445"/>
                    </a:lnTo>
                    <a:lnTo>
                      <a:pt x="135987" y="92182"/>
                    </a:lnTo>
                    <a:lnTo>
                      <a:pt x="134217" y="92624"/>
                    </a:lnTo>
                    <a:lnTo>
                      <a:pt x="133037" y="94689"/>
                    </a:lnTo>
                    <a:lnTo>
                      <a:pt x="131710" y="99704"/>
                    </a:lnTo>
                    <a:lnTo>
                      <a:pt x="131710" y="101474"/>
                    </a:lnTo>
                    <a:lnTo>
                      <a:pt x="133037" y="106046"/>
                    </a:lnTo>
                    <a:lnTo>
                      <a:pt x="133774" y="108554"/>
                    </a:lnTo>
                    <a:lnTo>
                      <a:pt x="135987" y="117551"/>
                    </a:lnTo>
                    <a:lnTo>
                      <a:pt x="136282" y="120058"/>
                    </a:lnTo>
                    <a:lnTo>
                      <a:pt x="133332" y="123450"/>
                    </a:lnTo>
                    <a:lnTo>
                      <a:pt x="132152" y="125515"/>
                    </a:lnTo>
                    <a:lnTo>
                      <a:pt x="131710" y="127285"/>
                    </a:lnTo>
                    <a:lnTo>
                      <a:pt x="131710" y="128760"/>
                    </a:lnTo>
                    <a:lnTo>
                      <a:pt x="132005" y="130087"/>
                    </a:lnTo>
                    <a:lnTo>
                      <a:pt x="134512" y="134365"/>
                    </a:lnTo>
                    <a:lnTo>
                      <a:pt x="137462" y="138199"/>
                    </a:lnTo>
                    <a:lnTo>
                      <a:pt x="138937" y="140117"/>
                    </a:lnTo>
                    <a:lnTo>
                      <a:pt x="138937" y="142771"/>
                    </a:lnTo>
                    <a:lnTo>
                      <a:pt x="138199" y="144246"/>
                    </a:lnTo>
                    <a:lnTo>
                      <a:pt x="136577" y="144836"/>
                    </a:lnTo>
                    <a:lnTo>
                      <a:pt x="133185" y="145869"/>
                    </a:lnTo>
                    <a:lnTo>
                      <a:pt x="131710" y="147344"/>
                    </a:lnTo>
                    <a:lnTo>
                      <a:pt x="130087" y="147639"/>
                    </a:lnTo>
                    <a:lnTo>
                      <a:pt x="128612" y="146459"/>
                    </a:lnTo>
                    <a:lnTo>
                      <a:pt x="126990" y="146754"/>
                    </a:lnTo>
                    <a:lnTo>
                      <a:pt x="124925" y="147786"/>
                    </a:lnTo>
                    <a:lnTo>
                      <a:pt x="124188" y="150441"/>
                    </a:lnTo>
                    <a:lnTo>
                      <a:pt x="122418" y="154866"/>
                    </a:lnTo>
                    <a:lnTo>
                      <a:pt x="120943" y="156046"/>
                    </a:lnTo>
                    <a:lnTo>
                      <a:pt x="119763" y="159438"/>
                    </a:lnTo>
                    <a:lnTo>
                      <a:pt x="117698" y="164305"/>
                    </a:lnTo>
                    <a:lnTo>
                      <a:pt x="116666" y="167255"/>
                    </a:lnTo>
                    <a:lnTo>
                      <a:pt x="116223" y="169467"/>
                    </a:lnTo>
                    <a:lnTo>
                      <a:pt x="114158" y="170795"/>
                    </a:lnTo>
                    <a:lnTo>
                      <a:pt x="111798" y="173597"/>
                    </a:lnTo>
                    <a:lnTo>
                      <a:pt x="110028" y="176252"/>
                    </a:lnTo>
                    <a:lnTo>
                      <a:pt x="109291" y="176990"/>
                    </a:lnTo>
                    <a:lnTo>
                      <a:pt x="107963" y="177285"/>
                    </a:lnTo>
                    <a:lnTo>
                      <a:pt x="106931" y="179644"/>
                    </a:lnTo>
                    <a:lnTo>
                      <a:pt x="103539" y="183184"/>
                    </a:lnTo>
                    <a:lnTo>
                      <a:pt x="102801" y="187314"/>
                    </a:lnTo>
                    <a:lnTo>
                      <a:pt x="101621" y="189526"/>
                    </a:lnTo>
                    <a:lnTo>
                      <a:pt x="101621" y="193508"/>
                    </a:lnTo>
                    <a:lnTo>
                      <a:pt x="99557" y="200883"/>
                    </a:lnTo>
                    <a:lnTo>
                      <a:pt x="99262" y="202505"/>
                    </a:lnTo>
                    <a:lnTo>
                      <a:pt x="97344" y="203833"/>
                    </a:lnTo>
                    <a:lnTo>
                      <a:pt x="94837" y="206635"/>
                    </a:lnTo>
                    <a:lnTo>
                      <a:pt x="93952" y="208700"/>
                    </a:lnTo>
                    <a:lnTo>
                      <a:pt x="95132" y="215042"/>
                    </a:lnTo>
                    <a:lnTo>
                      <a:pt x="96607" y="221384"/>
                    </a:lnTo>
                    <a:lnTo>
                      <a:pt x="96607" y="224334"/>
                    </a:lnTo>
                    <a:lnTo>
                      <a:pt x="96164" y="228316"/>
                    </a:lnTo>
                    <a:lnTo>
                      <a:pt x="95722" y="230086"/>
                    </a:lnTo>
                    <a:lnTo>
                      <a:pt x="96607" y="230824"/>
                    </a:lnTo>
                    <a:lnTo>
                      <a:pt x="98229" y="231266"/>
                    </a:lnTo>
                    <a:lnTo>
                      <a:pt x="98672" y="232889"/>
                    </a:lnTo>
                    <a:lnTo>
                      <a:pt x="97492" y="233921"/>
                    </a:lnTo>
                    <a:lnTo>
                      <a:pt x="97049" y="235838"/>
                    </a:lnTo>
                    <a:lnTo>
                      <a:pt x="95722" y="238051"/>
                    </a:lnTo>
                    <a:lnTo>
                      <a:pt x="91887" y="238936"/>
                    </a:lnTo>
                    <a:lnTo>
                      <a:pt x="90560" y="238198"/>
                    </a:lnTo>
                    <a:lnTo>
                      <a:pt x="90117" y="238936"/>
                    </a:lnTo>
                    <a:lnTo>
                      <a:pt x="90117" y="240558"/>
                    </a:lnTo>
                    <a:lnTo>
                      <a:pt x="89527" y="242328"/>
                    </a:lnTo>
                    <a:lnTo>
                      <a:pt x="87610" y="247196"/>
                    </a:lnTo>
                    <a:lnTo>
                      <a:pt x="86282" y="251620"/>
                    </a:lnTo>
                    <a:lnTo>
                      <a:pt x="85545" y="253538"/>
                    </a:lnTo>
                    <a:lnTo>
                      <a:pt x="85840" y="255160"/>
                    </a:lnTo>
                    <a:lnTo>
                      <a:pt x="86430" y="256045"/>
                    </a:lnTo>
                    <a:lnTo>
                      <a:pt x="86430" y="256930"/>
                    </a:lnTo>
                    <a:lnTo>
                      <a:pt x="85397" y="257962"/>
                    </a:lnTo>
                    <a:lnTo>
                      <a:pt x="84365" y="259732"/>
                    </a:lnTo>
                    <a:lnTo>
                      <a:pt x="83332" y="260027"/>
                    </a:lnTo>
                    <a:lnTo>
                      <a:pt x="82153" y="259585"/>
                    </a:lnTo>
                    <a:lnTo>
                      <a:pt x="80973" y="260617"/>
                    </a:lnTo>
                    <a:lnTo>
                      <a:pt x="80678" y="262682"/>
                    </a:lnTo>
                    <a:lnTo>
                      <a:pt x="79940" y="265337"/>
                    </a:lnTo>
                    <a:lnTo>
                      <a:pt x="79645" y="268581"/>
                    </a:lnTo>
                    <a:lnTo>
                      <a:pt x="79203" y="272711"/>
                    </a:lnTo>
                    <a:lnTo>
                      <a:pt x="80825" y="275514"/>
                    </a:lnTo>
                    <a:lnTo>
                      <a:pt x="82743" y="280528"/>
                    </a:lnTo>
                    <a:lnTo>
                      <a:pt x="84217" y="281708"/>
                    </a:lnTo>
                    <a:lnTo>
                      <a:pt x="85840" y="281708"/>
                    </a:lnTo>
                    <a:lnTo>
                      <a:pt x="87167" y="282593"/>
                    </a:lnTo>
                    <a:lnTo>
                      <a:pt x="87905" y="283773"/>
                    </a:lnTo>
                    <a:lnTo>
                      <a:pt x="87020" y="285838"/>
                    </a:lnTo>
                    <a:lnTo>
                      <a:pt x="85397" y="286133"/>
                    </a:lnTo>
                    <a:lnTo>
                      <a:pt x="85397" y="287313"/>
                    </a:lnTo>
                    <a:lnTo>
                      <a:pt x="85692" y="289968"/>
                    </a:lnTo>
                    <a:lnTo>
                      <a:pt x="86282" y="292623"/>
                    </a:lnTo>
                    <a:lnTo>
                      <a:pt x="87905" y="293802"/>
                    </a:lnTo>
                    <a:lnTo>
                      <a:pt x="88642" y="297342"/>
                    </a:lnTo>
                    <a:lnTo>
                      <a:pt x="90265" y="298522"/>
                    </a:lnTo>
                    <a:lnTo>
                      <a:pt x="90265" y="302947"/>
                    </a:lnTo>
                    <a:lnTo>
                      <a:pt x="91592" y="308257"/>
                    </a:lnTo>
                    <a:lnTo>
                      <a:pt x="93214" y="309732"/>
                    </a:lnTo>
                    <a:lnTo>
                      <a:pt x="93952" y="310469"/>
                    </a:lnTo>
                    <a:lnTo>
                      <a:pt x="93362" y="312829"/>
                    </a:lnTo>
                    <a:lnTo>
                      <a:pt x="92035" y="314599"/>
                    </a:lnTo>
                    <a:lnTo>
                      <a:pt x="91740" y="317549"/>
                    </a:lnTo>
                    <a:lnTo>
                      <a:pt x="92182" y="319761"/>
                    </a:lnTo>
                    <a:lnTo>
                      <a:pt x="93952" y="321826"/>
                    </a:lnTo>
                    <a:lnTo>
                      <a:pt x="95279" y="322121"/>
                    </a:lnTo>
                    <a:lnTo>
                      <a:pt x="97197" y="321236"/>
                    </a:lnTo>
                    <a:lnTo>
                      <a:pt x="99262" y="322121"/>
                    </a:lnTo>
                    <a:lnTo>
                      <a:pt x="99557" y="323891"/>
                    </a:lnTo>
                    <a:lnTo>
                      <a:pt x="99852" y="325513"/>
                    </a:lnTo>
                    <a:lnTo>
                      <a:pt x="98819" y="327578"/>
                    </a:lnTo>
                    <a:lnTo>
                      <a:pt x="97639" y="331413"/>
                    </a:lnTo>
                    <a:lnTo>
                      <a:pt x="97344" y="335248"/>
                    </a:lnTo>
                    <a:lnTo>
                      <a:pt x="97639" y="341000"/>
                    </a:lnTo>
                    <a:lnTo>
                      <a:pt x="98229" y="345572"/>
                    </a:lnTo>
                    <a:lnTo>
                      <a:pt x="98229" y="348374"/>
                    </a:lnTo>
                    <a:lnTo>
                      <a:pt x="98524" y="349702"/>
                    </a:lnTo>
                    <a:lnTo>
                      <a:pt x="97787" y="350587"/>
                    </a:lnTo>
                    <a:lnTo>
                      <a:pt x="96017" y="351029"/>
                    </a:lnTo>
                    <a:lnTo>
                      <a:pt x="94542" y="351029"/>
                    </a:lnTo>
                    <a:lnTo>
                      <a:pt x="93214" y="351914"/>
                    </a:lnTo>
                    <a:lnTo>
                      <a:pt x="92920" y="353389"/>
                    </a:lnTo>
                    <a:lnTo>
                      <a:pt x="91887" y="355749"/>
                    </a:lnTo>
                    <a:lnTo>
                      <a:pt x="90855" y="357519"/>
                    </a:lnTo>
                    <a:lnTo>
                      <a:pt x="89085" y="360173"/>
                    </a:lnTo>
                    <a:lnTo>
                      <a:pt x="87905" y="362829"/>
                    </a:lnTo>
                    <a:lnTo>
                      <a:pt x="87020" y="364598"/>
                    </a:lnTo>
                    <a:lnTo>
                      <a:pt x="87020" y="365778"/>
                    </a:lnTo>
                    <a:lnTo>
                      <a:pt x="86430" y="368138"/>
                    </a:lnTo>
                    <a:lnTo>
                      <a:pt x="85692" y="370056"/>
                    </a:lnTo>
                    <a:lnTo>
                      <a:pt x="84217" y="376693"/>
                    </a:lnTo>
                    <a:lnTo>
                      <a:pt x="82300" y="378020"/>
                    </a:lnTo>
                    <a:lnTo>
                      <a:pt x="80825" y="378757"/>
                    </a:lnTo>
                    <a:lnTo>
                      <a:pt x="80088" y="379642"/>
                    </a:lnTo>
                    <a:lnTo>
                      <a:pt x="80678" y="381412"/>
                    </a:lnTo>
                    <a:lnTo>
                      <a:pt x="82300" y="382002"/>
                    </a:lnTo>
                    <a:lnTo>
                      <a:pt x="82890" y="383477"/>
                    </a:lnTo>
                    <a:lnTo>
                      <a:pt x="82890" y="385690"/>
                    </a:lnTo>
                    <a:lnTo>
                      <a:pt x="83775" y="387755"/>
                    </a:lnTo>
                    <a:lnTo>
                      <a:pt x="83775" y="390262"/>
                    </a:lnTo>
                    <a:lnTo>
                      <a:pt x="84660" y="395129"/>
                    </a:lnTo>
                    <a:lnTo>
                      <a:pt x="83775" y="398226"/>
                    </a:lnTo>
                    <a:lnTo>
                      <a:pt x="84070" y="401029"/>
                    </a:lnTo>
                    <a:lnTo>
                      <a:pt x="84070" y="403684"/>
                    </a:lnTo>
                    <a:lnTo>
                      <a:pt x="82743" y="405749"/>
                    </a:lnTo>
                    <a:lnTo>
                      <a:pt x="79940" y="406191"/>
                    </a:lnTo>
                    <a:lnTo>
                      <a:pt x="78465" y="408108"/>
                    </a:lnTo>
                    <a:lnTo>
                      <a:pt x="75810" y="410173"/>
                    </a:lnTo>
                    <a:lnTo>
                      <a:pt x="75515" y="411943"/>
                    </a:lnTo>
                    <a:lnTo>
                      <a:pt x="75073" y="413418"/>
                    </a:lnTo>
                    <a:lnTo>
                      <a:pt x="74041" y="414008"/>
                    </a:lnTo>
                    <a:lnTo>
                      <a:pt x="72418" y="414008"/>
                    </a:lnTo>
                    <a:lnTo>
                      <a:pt x="71091" y="414303"/>
                    </a:lnTo>
                    <a:lnTo>
                      <a:pt x="69173" y="416368"/>
                    </a:lnTo>
                    <a:lnTo>
                      <a:pt x="67109" y="417400"/>
                    </a:lnTo>
                    <a:lnTo>
                      <a:pt x="66666" y="419023"/>
                    </a:lnTo>
                    <a:lnTo>
                      <a:pt x="66666" y="420940"/>
                    </a:lnTo>
                    <a:lnTo>
                      <a:pt x="65781" y="422120"/>
                    </a:lnTo>
                    <a:lnTo>
                      <a:pt x="64454" y="424480"/>
                    </a:lnTo>
                    <a:lnTo>
                      <a:pt x="63569" y="426987"/>
                    </a:lnTo>
                    <a:lnTo>
                      <a:pt x="64454" y="429347"/>
                    </a:lnTo>
                    <a:lnTo>
                      <a:pt x="65339" y="433477"/>
                    </a:lnTo>
                    <a:lnTo>
                      <a:pt x="65339" y="435247"/>
                    </a:lnTo>
                    <a:lnTo>
                      <a:pt x="64306" y="438639"/>
                    </a:lnTo>
                    <a:lnTo>
                      <a:pt x="63274" y="440851"/>
                    </a:lnTo>
                    <a:lnTo>
                      <a:pt x="64159" y="443654"/>
                    </a:lnTo>
                    <a:lnTo>
                      <a:pt x="64896" y="445276"/>
                    </a:lnTo>
                    <a:lnTo>
                      <a:pt x="64159" y="448668"/>
                    </a:lnTo>
                    <a:lnTo>
                      <a:pt x="63569" y="450881"/>
                    </a:lnTo>
                    <a:lnTo>
                      <a:pt x="64011" y="454863"/>
                    </a:lnTo>
                    <a:lnTo>
                      <a:pt x="65929" y="459288"/>
                    </a:lnTo>
                    <a:lnTo>
                      <a:pt x="67698" y="463270"/>
                    </a:lnTo>
                    <a:lnTo>
                      <a:pt x="67993" y="467842"/>
                    </a:lnTo>
                    <a:lnTo>
                      <a:pt x="68436" y="471530"/>
                    </a:lnTo>
                    <a:lnTo>
                      <a:pt x="69321" y="475512"/>
                    </a:lnTo>
                    <a:lnTo>
                      <a:pt x="71091" y="477134"/>
                    </a:lnTo>
                    <a:lnTo>
                      <a:pt x="72418" y="478462"/>
                    </a:lnTo>
                    <a:lnTo>
                      <a:pt x="72123" y="480379"/>
                    </a:lnTo>
                    <a:lnTo>
                      <a:pt x="71091" y="482739"/>
                    </a:lnTo>
                    <a:lnTo>
                      <a:pt x="69616" y="484509"/>
                    </a:lnTo>
                    <a:lnTo>
                      <a:pt x="66076" y="485099"/>
                    </a:lnTo>
                    <a:lnTo>
                      <a:pt x="63126" y="486721"/>
                    </a:lnTo>
                    <a:lnTo>
                      <a:pt x="60766" y="487754"/>
                    </a:lnTo>
                    <a:lnTo>
                      <a:pt x="58997" y="489081"/>
                    </a:lnTo>
                    <a:lnTo>
                      <a:pt x="57669" y="490556"/>
                    </a:lnTo>
                    <a:lnTo>
                      <a:pt x="57079" y="492031"/>
                    </a:lnTo>
                    <a:lnTo>
                      <a:pt x="57522" y="498816"/>
                    </a:lnTo>
                    <a:lnTo>
                      <a:pt x="57227" y="501323"/>
                    </a:lnTo>
                    <a:lnTo>
                      <a:pt x="56047" y="504863"/>
                    </a:lnTo>
                    <a:lnTo>
                      <a:pt x="54867" y="507665"/>
                    </a:lnTo>
                    <a:lnTo>
                      <a:pt x="54424" y="508550"/>
                    </a:lnTo>
                    <a:lnTo>
                      <a:pt x="54424" y="509877"/>
                    </a:lnTo>
                    <a:lnTo>
                      <a:pt x="54129" y="511057"/>
                    </a:lnTo>
                    <a:lnTo>
                      <a:pt x="52949" y="511352"/>
                    </a:lnTo>
                    <a:lnTo>
                      <a:pt x="51179" y="510762"/>
                    </a:lnTo>
                    <a:lnTo>
                      <a:pt x="50147" y="511057"/>
                    </a:lnTo>
                    <a:lnTo>
                      <a:pt x="49410" y="511942"/>
                    </a:lnTo>
                    <a:lnTo>
                      <a:pt x="50000" y="514154"/>
                    </a:lnTo>
                    <a:lnTo>
                      <a:pt x="50589" y="517989"/>
                    </a:lnTo>
                    <a:lnTo>
                      <a:pt x="51475" y="519612"/>
                    </a:lnTo>
                    <a:lnTo>
                      <a:pt x="51179" y="520939"/>
                    </a:lnTo>
                    <a:lnTo>
                      <a:pt x="50884" y="523742"/>
                    </a:lnTo>
                    <a:lnTo>
                      <a:pt x="49704" y="525954"/>
                    </a:lnTo>
                    <a:lnTo>
                      <a:pt x="48230" y="525954"/>
                    </a:lnTo>
                    <a:lnTo>
                      <a:pt x="47197" y="526839"/>
                    </a:lnTo>
                    <a:lnTo>
                      <a:pt x="46755" y="528461"/>
                    </a:lnTo>
                    <a:lnTo>
                      <a:pt x="47197" y="530526"/>
                    </a:lnTo>
                    <a:lnTo>
                      <a:pt x="49262" y="532296"/>
                    </a:lnTo>
                    <a:lnTo>
                      <a:pt x="50000" y="533328"/>
                    </a:lnTo>
                    <a:lnTo>
                      <a:pt x="49704" y="534803"/>
                    </a:lnTo>
                    <a:lnTo>
                      <a:pt x="48082" y="535393"/>
                    </a:lnTo>
                    <a:lnTo>
                      <a:pt x="47197" y="536573"/>
                    </a:lnTo>
                    <a:lnTo>
                      <a:pt x="46312" y="539228"/>
                    </a:lnTo>
                    <a:lnTo>
                      <a:pt x="45132" y="542178"/>
                    </a:lnTo>
                    <a:lnTo>
                      <a:pt x="43805" y="544390"/>
                    </a:lnTo>
                    <a:lnTo>
                      <a:pt x="43510" y="547340"/>
                    </a:lnTo>
                    <a:lnTo>
                      <a:pt x="45280" y="550585"/>
                    </a:lnTo>
                    <a:lnTo>
                      <a:pt x="45280" y="553682"/>
                    </a:lnTo>
                    <a:lnTo>
                      <a:pt x="44985" y="562974"/>
                    </a:lnTo>
                    <a:lnTo>
                      <a:pt x="44985" y="566072"/>
                    </a:lnTo>
                    <a:lnTo>
                      <a:pt x="45427" y="571234"/>
                    </a:lnTo>
                    <a:lnTo>
                      <a:pt x="44690" y="572708"/>
                    </a:lnTo>
                    <a:lnTo>
                      <a:pt x="44395" y="574036"/>
                    </a:lnTo>
                    <a:lnTo>
                      <a:pt x="46165" y="577871"/>
                    </a:lnTo>
                    <a:lnTo>
                      <a:pt x="48082" y="584066"/>
                    </a:lnTo>
                    <a:lnTo>
                      <a:pt x="48672" y="586573"/>
                    </a:lnTo>
                    <a:lnTo>
                      <a:pt x="48377" y="588342"/>
                    </a:lnTo>
                    <a:lnTo>
                      <a:pt x="45722" y="589817"/>
                    </a:lnTo>
                    <a:lnTo>
                      <a:pt x="43510" y="590408"/>
                    </a:lnTo>
                    <a:lnTo>
                      <a:pt x="42183" y="589375"/>
                    </a:lnTo>
                    <a:lnTo>
                      <a:pt x="41298" y="589817"/>
                    </a:lnTo>
                    <a:lnTo>
                      <a:pt x="40265" y="591587"/>
                    </a:lnTo>
                    <a:lnTo>
                      <a:pt x="39085" y="593062"/>
                    </a:lnTo>
                    <a:lnTo>
                      <a:pt x="38643" y="594537"/>
                    </a:lnTo>
                    <a:lnTo>
                      <a:pt x="39823" y="596455"/>
                    </a:lnTo>
                    <a:lnTo>
                      <a:pt x="40413" y="599994"/>
                    </a:lnTo>
                    <a:lnTo>
                      <a:pt x="39085" y="601469"/>
                    </a:lnTo>
                    <a:lnTo>
                      <a:pt x="38053" y="603239"/>
                    </a:lnTo>
                    <a:lnTo>
                      <a:pt x="38348" y="605451"/>
                    </a:lnTo>
                    <a:lnTo>
                      <a:pt x="38790" y="609434"/>
                    </a:lnTo>
                    <a:lnTo>
                      <a:pt x="37905" y="616218"/>
                    </a:lnTo>
                    <a:lnTo>
                      <a:pt x="39085" y="618578"/>
                    </a:lnTo>
                    <a:lnTo>
                      <a:pt x="40265" y="619758"/>
                    </a:lnTo>
                    <a:lnTo>
                      <a:pt x="44395" y="621086"/>
                    </a:lnTo>
                    <a:lnTo>
                      <a:pt x="47492" y="621823"/>
                    </a:lnTo>
                    <a:lnTo>
                      <a:pt x="48230" y="624036"/>
                    </a:lnTo>
                    <a:lnTo>
                      <a:pt x="47935" y="625805"/>
                    </a:lnTo>
                    <a:lnTo>
                      <a:pt x="46460" y="626690"/>
                    </a:lnTo>
                    <a:lnTo>
                      <a:pt x="44247" y="627428"/>
                    </a:lnTo>
                    <a:lnTo>
                      <a:pt x="44247" y="630378"/>
                    </a:lnTo>
                    <a:lnTo>
                      <a:pt x="46165" y="633180"/>
                    </a:lnTo>
                    <a:lnTo>
                      <a:pt x="48230" y="635245"/>
                    </a:lnTo>
                    <a:lnTo>
                      <a:pt x="48672" y="637015"/>
                    </a:lnTo>
                    <a:lnTo>
                      <a:pt x="48672" y="638785"/>
                    </a:lnTo>
                    <a:lnTo>
                      <a:pt x="47050" y="640260"/>
                    </a:lnTo>
                    <a:lnTo>
                      <a:pt x="49115" y="643652"/>
                    </a:lnTo>
                    <a:lnTo>
                      <a:pt x="50000" y="645864"/>
                    </a:lnTo>
                    <a:lnTo>
                      <a:pt x="49115" y="647634"/>
                    </a:lnTo>
                    <a:lnTo>
                      <a:pt x="47787" y="650289"/>
                    </a:lnTo>
                    <a:lnTo>
                      <a:pt x="46607" y="651616"/>
                    </a:lnTo>
                    <a:lnTo>
                      <a:pt x="46607" y="653091"/>
                    </a:lnTo>
                    <a:lnTo>
                      <a:pt x="46165" y="656041"/>
                    </a:lnTo>
                    <a:lnTo>
                      <a:pt x="46165" y="658843"/>
                    </a:lnTo>
                    <a:lnTo>
                      <a:pt x="46460" y="660466"/>
                    </a:lnTo>
                    <a:lnTo>
                      <a:pt x="59439" y="661793"/>
                    </a:lnTo>
                    <a:lnTo>
                      <a:pt x="62389" y="662383"/>
                    </a:lnTo>
                    <a:lnTo>
                      <a:pt x="64011" y="664006"/>
                    </a:lnTo>
                    <a:lnTo>
                      <a:pt x="63716" y="666071"/>
                    </a:lnTo>
                    <a:lnTo>
                      <a:pt x="62094" y="668283"/>
                    </a:lnTo>
                    <a:lnTo>
                      <a:pt x="61061" y="672560"/>
                    </a:lnTo>
                    <a:lnTo>
                      <a:pt x="58554" y="673298"/>
                    </a:lnTo>
                    <a:lnTo>
                      <a:pt x="56047" y="672118"/>
                    </a:lnTo>
                    <a:lnTo>
                      <a:pt x="53244" y="672560"/>
                    </a:lnTo>
                    <a:lnTo>
                      <a:pt x="50884" y="672855"/>
                    </a:lnTo>
                    <a:lnTo>
                      <a:pt x="47492" y="672855"/>
                    </a:lnTo>
                    <a:lnTo>
                      <a:pt x="42920" y="673592"/>
                    </a:lnTo>
                    <a:lnTo>
                      <a:pt x="40118" y="673003"/>
                    </a:lnTo>
                    <a:lnTo>
                      <a:pt x="39823" y="674625"/>
                    </a:lnTo>
                    <a:lnTo>
                      <a:pt x="40560" y="677280"/>
                    </a:lnTo>
                    <a:lnTo>
                      <a:pt x="46607" y="678165"/>
                    </a:lnTo>
                    <a:lnTo>
                      <a:pt x="52212" y="679787"/>
                    </a:lnTo>
                    <a:lnTo>
                      <a:pt x="53982" y="682590"/>
                    </a:lnTo>
                    <a:lnTo>
                      <a:pt x="56342" y="685834"/>
                    </a:lnTo>
                    <a:lnTo>
                      <a:pt x="58701" y="687899"/>
                    </a:lnTo>
                    <a:lnTo>
                      <a:pt x="58701" y="691144"/>
                    </a:lnTo>
                    <a:lnTo>
                      <a:pt x="55162" y="694536"/>
                    </a:lnTo>
                    <a:lnTo>
                      <a:pt x="54719" y="696896"/>
                    </a:lnTo>
                    <a:lnTo>
                      <a:pt x="49852" y="697634"/>
                    </a:lnTo>
                    <a:lnTo>
                      <a:pt x="48525" y="699109"/>
                    </a:lnTo>
                    <a:lnTo>
                      <a:pt x="47787" y="703828"/>
                    </a:lnTo>
                    <a:lnTo>
                      <a:pt x="48377" y="707516"/>
                    </a:lnTo>
                    <a:lnTo>
                      <a:pt x="50147" y="708843"/>
                    </a:lnTo>
                    <a:lnTo>
                      <a:pt x="51475" y="711351"/>
                    </a:lnTo>
                    <a:lnTo>
                      <a:pt x="50147" y="714152"/>
                    </a:lnTo>
                    <a:lnTo>
                      <a:pt x="46902" y="716070"/>
                    </a:lnTo>
                    <a:lnTo>
                      <a:pt x="45132" y="717987"/>
                    </a:lnTo>
                    <a:lnTo>
                      <a:pt x="46165" y="719462"/>
                    </a:lnTo>
                    <a:lnTo>
                      <a:pt x="47640" y="721822"/>
                    </a:lnTo>
                    <a:lnTo>
                      <a:pt x="48082" y="723150"/>
                    </a:lnTo>
                    <a:lnTo>
                      <a:pt x="48820" y="726689"/>
                    </a:lnTo>
                    <a:lnTo>
                      <a:pt x="49704" y="731557"/>
                    </a:lnTo>
                    <a:lnTo>
                      <a:pt x="49704" y="733917"/>
                    </a:lnTo>
                    <a:lnTo>
                      <a:pt x="48672" y="735686"/>
                    </a:lnTo>
                    <a:lnTo>
                      <a:pt x="45427" y="738489"/>
                    </a:lnTo>
                    <a:lnTo>
                      <a:pt x="43215" y="739816"/>
                    </a:lnTo>
                    <a:lnTo>
                      <a:pt x="42772" y="743356"/>
                    </a:lnTo>
                    <a:lnTo>
                      <a:pt x="42772" y="748371"/>
                    </a:lnTo>
                    <a:lnTo>
                      <a:pt x="44247" y="750288"/>
                    </a:lnTo>
                    <a:lnTo>
                      <a:pt x="44247" y="752205"/>
                    </a:lnTo>
                    <a:lnTo>
                      <a:pt x="42183" y="752648"/>
                    </a:lnTo>
                    <a:lnTo>
                      <a:pt x="40560" y="753533"/>
                    </a:lnTo>
                    <a:lnTo>
                      <a:pt x="38938" y="756925"/>
                    </a:lnTo>
                    <a:lnTo>
                      <a:pt x="34218" y="760317"/>
                    </a:lnTo>
                    <a:lnTo>
                      <a:pt x="32595" y="761792"/>
                    </a:lnTo>
                    <a:lnTo>
                      <a:pt x="32595" y="764447"/>
                    </a:lnTo>
                    <a:lnTo>
                      <a:pt x="30826" y="768282"/>
                    </a:lnTo>
                    <a:lnTo>
                      <a:pt x="29203" y="771527"/>
                    </a:lnTo>
                    <a:lnTo>
                      <a:pt x="28023" y="774624"/>
                    </a:lnTo>
                    <a:lnTo>
                      <a:pt x="28318" y="777869"/>
                    </a:lnTo>
                    <a:lnTo>
                      <a:pt x="30973" y="779344"/>
                    </a:lnTo>
                    <a:lnTo>
                      <a:pt x="33038" y="782441"/>
                    </a:lnTo>
                    <a:lnTo>
                      <a:pt x="33923" y="786424"/>
                    </a:lnTo>
                    <a:lnTo>
                      <a:pt x="32301" y="790996"/>
                    </a:lnTo>
                    <a:lnTo>
                      <a:pt x="28613" y="792766"/>
                    </a:lnTo>
                    <a:lnTo>
                      <a:pt x="26401" y="794683"/>
                    </a:lnTo>
                    <a:lnTo>
                      <a:pt x="25664" y="796158"/>
                    </a:lnTo>
                    <a:lnTo>
                      <a:pt x="26253" y="801025"/>
                    </a:lnTo>
                    <a:lnTo>
                      <a:pt x="26253" y="803237"/>
                    </a:lnTo>
                    <a:lnTo>
                      <a:pt x="25516" y="805302"/>
                    </a:lnTo>
                    <a:lnTo>
                      <a:pt x="24484" y="806925"/>
                    </a:lnTo>
                    <a:lnTo>
                      <a:pt x="22419" y="808694"/>
                    </a:lnTo>
                    <a:lnTo>
                      <a:pt x="18879" y="810317"/>
                    </a:lnTo>
                    <a:lnTo>
                      <a:pt x="15781" y="811350"/>
                    </a:lnTo>
                    <a:lnTo>
                      <a:pt x="14454" y="812677"/>
                    </a:lnTo>
                    <a:lnTo>
                      <a:pt x="12832" y="815479"/>
                    </a:lnTo>
                    <a:lnTo>
                      <a:pt x="11357" y="818577"/>
                    </a:lnTo>
                    <a:lnTo>
                      <a:pt x="11652" y="822411"/>
                    </a:lnTo>
                    <a:lnTo>
                      <a:pt x="3097" y="822854"/>
                    </a:lnTo>
                    <a:lnTo>
                      <a:pt x="2507" y="825656"/>
                    </a:lnTo>
                    <a:lnTo>
                      <a:pt x="590" y="827869"/>
                    </a:lnTo>
                    <a:lnTo>
                      <a:pt x="0" y="831851"/>
                    </a:lnTo>
                    <a:lnTo>
                      <a:pt x="1917" y="835686"/>
                    </a:lnTo>
                    <a:lnTo>
                      <a:pt x="2802" y="838930"/>
                    </a:lnTo>
                    <a:lnTo>
                      <a:pt x="1327" y="842912"/>
                    </a:lnTo>
                    <a:lnTo>
                      <a:pt x="1917" y="847042"/>
                    </a:lnTo>
                    <a:lnTo>
                      <a:pt x="1917" y="850287"/>
                    </a:lnTo>
                    <a:lnTo>
                      <a:pt x="5015" y="853974"/>
                    </a:lnTo>
                    <a:lnTo>
                      <a:pt x="6932" y="858399"/>
                    </a:lnTo>
                    <a:lnTo>
                      <a:pt x="7964" y="862234"/>
                    </a:lnTo>
                    <a:lnTo>
                      <a:pt x="8555" y="865184"/>
                    </a:lnTo>
                    <a:lnTo>
                      <a:pt x="9292" y="866954"/>
                    </a:lnTo>
                    <a:lnTo>
                      <a:pt x="10472" y="869018"/>
                    </a:lnTo>
                    <a:lnTo>
                      <a:pt x="11062" y="871378"/>
                    </a:lnTo>
                    <a:lnTo>
                      <a:pt x="12832" y="872116"/>
                    </a:lnTo>
                    <a:lnTo>
                      <a:pt x="16076" y="869904"/>
                    </a:lnTo>
                    <a:lnTo>
                      <a:pt x="18436" y="868429"/>
                    </a:lnTo>
                    <a:lnTo>
                      <a:pt x="20059" y="867839"/>
                    </a:lnTo>
                    <a:lnTo>
                      <a:pt x="24778" y="868133"/>
                    </a:lnTo>
                    <a:lnTo>
                      <a:pt x="27728" y="866806"/>
                    </a:lnTo>
                    <a:lnTo>
                      <a:pt x="29056" y="866806"/>
                    </a:lnTo>
                    <a:lnTo>
                      <a:pt x="30826" y="867691"/>
                    </a:lnTo>
                    <a:lnTo>
                      <a:pt x="32153" y="869314"/>
                    </a:lnTo>
                    <a:lnTo>
                      <a:pt x="33186" y="873001"/>
                    </a:lnTo>
                    <a:lnTo>
                      <a:pt x="33775" y="877131"/>
                    </a:lnTo>
                    <a:lnTo>
                      <a:pt x="32890" y="881408"/>
                    </a:lnTo>
                    <a:lnTo>
                      <a:pt x="31563" y="882293"/>
                    </a:lnTo>
                    <a:lnTo>
                      <a:pt x="31121" y="883473"/>
                    </a:lnTo>
                    <a:lnTo>
                      <a:pt x="31563" y="886127"/>
                    </a:lnTo>
                    <a:lnTo>
                      <a:pt x="33038" y="887898"/>
                    </a:lnTo>
                    <a:lnTo>
                      <a:pt x="33038" y="890552"/>
                    </a:lnTo>
                    <a:lnTo>
                      <a:pt x="31416" y="896452"/>
                    </a:lnTo>
                    <a:lnTo>
                      <a:pt x="30383" y="898959"/>
                    </a:lnTo>
                    <a:lnTo>
                      <a:pt x="32301" y="901761"/>
                    </a:lnTo>
                    <a:lnTo>
                      <a:pt x="34070" y="904269"/>
                    </a:lnTo>
                    <a:lnTo>
                      <a:pt x="37463" y="906039"/>
                    </a:lnTo>
                    <a:lnTo>
                      <a:pt x="40265" y="908693"/>
                    </a:lnTo>
                    <a:lnTo>
                      <a:pt x="42183" y="910906"/>
                    </a:lnTo>
                    <a:lnTo>
                      <a:pt x="41740" y="913856"/>
                    </a:lnTo>
                    <a:lnTo>
                      <a:pt x="43067" y="914741"/>
                    </a:lnTo>
                    <a:lnTo>
                      <a:pt x="56194" y="914741"/>
                    </a:lnTo>
                    <a:lnTo>
                      <a:pt x="68583" y="915036"/>
                    </a:lnTo>
                    <a:lnTo>
                      <a:pt x="80678" y="915036"/>
                    </a:lnTo>
                    <a:lnTo>
                      <a:pt x="94394" y="915331"/>
                    </a:lnTo>
                    <a:lnTo>
                      <a:pt x="100884" y="917691"/>
                    </a:lnTo>
                    <a:lnTo>
                      <a:pt x="106784" y="919755"/>
                    </a:lnTo>
                    <a:lnTo>
                      <a:pt x="114158" y="919755"/>
                    </a:lnTo>
                    <a:lnTo>
                      <a:pt x="121533" y="922263"/>
                    </a:lnTo>
                    <a:lnTo>
                      <a:pt x="126990" y="923885"/>
                    </a:lnTo>
                    <a:lnTo>
                      <a:pt x="130235" y="924475"/>
                    </a:lnTo>
                    <a:lnTo>
                      <a:pt x="133627" y="925065"/>
                    </a:lnTo>
                    <a:lnTo>
                      <a:pt x="134070" y="927425"/>
                    </a:lnTo>
                    <a:lnTo>
                      <a:pt x="135397" y="925655"/>
                    </a:lnTo>
                    <a:lnTo>
                      <a:pt x="132742" y="921820"/>
                    </a:lnTo>
                    <a:lnTo>
                      <a:pt x="127580" y="915331"/>
                    </a:lnTo>
                    <a:lnTo>
                      <a:pt x="121680" y="904859"/>
                    </a:lnTo>
                    <a:lnTo>
                      <a:pt x="120353" y="903532"/>
                    </a:lnTo>
                    <a:lnTo>
                      <a:pt x="118583" y="902057"/>
                    </a:lnTo>
                    <a:lnTo>
                      <a:pt x="114748" y="902942"/>
                    </a:lnTo>
                    <a:lnTo>
                      <a:pt x="111208" y="900876"/>
                    </a:lnTo>
                    <a:lnTo>
                      <a:pt x="108701" y="901172"/>
                    </a:lnTo>
                    <a:lnTo>
                      <a:pt x="107226" y="900287"/>
                    </a:lnTo>
                    <a:lnTo>
                      <a:pt x="110028" y="899402"/>
                    </a:lnTo>
                    <a:lnTo>
                      <a:pt x="113716" y="899402"/>
                    </a:lnTo>
                    <a:lnTo>
                      <a:pt x="117846" y="898959"/>
                    </a:lnTo>
                    <a:lnTo>
                      <a:pt x="118435" y="896894"/>
                    </a:lnTo>
                    <a:lnTo>
                      <a:pt x="118435" y="895419"/>
                    </a:lnTo>
                    <a:lnTo>
                      <a:pt x="117698" y="890405"/>
                    </a:lnTo>
                    <a:lnTo>
                      <a:pt x="115633" y="883325"/>
                    </a:lnTo>
                    <a:lnTo>
                      <a:pt x="114158" y="879785"/>
                    </a:lnTo>
                    <a:lnTo>
                      <a:pt x="112388" y="880228"/>
                    </a:lnTo>
                    <a:lnTo>
                      <a:pt x="110176" y="881555"/>
                    </a:lnTo>
                    <a:lnTo>
                      <a:pt x="110176" y="880965"/>
                    </a:lnTo>
                    <a:lnTo>
                      <a:pt x="113273" y="878310"/>
                    </a:lnTo>
                    <a:lnTo>
                      <a:pt x="115338" y="875361"/>
                    </a:lnTo>
                    <a:lnTo>
                      <a:pt x="115633" y="871526"/>
                    </a:lnTo>
                    <a:lnTo>
                      <a:pt x="116960" y="865774"/>
                    </a:lnTo>
                    <a:lnTo>
                      <a:pt x="118140" y="862824"/>
                    </a:lnTo>
                    <a:lnTo>
                      <a:pt x="120943" y="858842"/>
                    </a:lnTo>
                    <a:lnTo>
                      <a:pt x="125957" y="855449"/>
                    </a:lnTo>
                    <a:lnTo>
                      <a:pt x="130087" y="853532"/>
                    </a:lnTo>
                    <a:lnTo>
                      <a:pt x="133332" y="852499"/>
                    </a:lnTo>
                    <a:lnTo>
                      <a:pt x="134512" y="851172"/>
                    </a:lnTo>
                    <a:lnTo>
                      <a:pt x="133185" y="848960"/>
                    </a:lnTo>
                    <a:lnTo>
                      <a:pt x="131710" y="847042"/>
                    </a:lnTo>
                    <a:lnTo>
                      <a:pt x="129940" y="846157"/>
                    </a:lnTo>
                    <a:lnTo>
                      <a:pt x="125957" y="845420"/>
                    </a:lnTo>
                    <a:lnTo>
                      <a:pt x="120058" y="846010"/>
                    </a:lnTo>
                    <a:lnTo>
                      <a:pt x="121828" y="844830"/>
                    </a:lnTo>
                    <a:lnTo>
                      <a:pt x="128465" y="843650"/>
                    </a:lnTo>
                    <a:lnTo>
                      <a:pt x="129055" y="841143"/>
                    </a:lnTo>
                    <a:lnTo>
                      <a:pt x="128170" y="838783"/>
                    </a:lnTo>
                    <a:lnTo>
                      <a:pt x="128170" y="837455"/>
                    </a:lnTo>
                    <a:lnTo>
                      <a:pt x="130825" y="841290"/>
                    </a:lnTo>
                    <a:lnTo>
                      <a:pt x="132890" y="845125"/>
                    </a:lnTo>
                    <a:lnTo>
                      <a:pt x="135102" y="847337"/>
                    </a:lnTo>
                    <a:lnTo>
                      <a:pt x="138937" y="849402"/>
                    </a:lnTo>
                    <a:lnTo>
                      <a:pt x="141887" y="848960"/>
                    </a:lnTo>
                    <a:lnTo>
                      <a:pt x="147934" y="845272"/>
                    </a:lnTo>
                    <a:lnTo>
                      <a:pt x="150294" y="843060"/>
                    </a:lnTo>
                    <a:lnTo>
                      <a:pt x="151474" y="840995"/>
                    </a:lnTo>
                    <a:lnTo>
                      <a:pt x="154718" y="823444"/>
                    </a:lnTo>
                    <a:lnTo>
                      <a:pt x="153833" y="822116"/>
                    </a:lnTo>
                    <a:lnTo>
                      <a:pt x="154128" y="820199"/>
                    </a:lnTo>
                    <a:lnTo>
                      <a:pt x="159880" y="810317"/>
                    </a:lnTo>
                    <a:lnTo>
                      <a:pt x="165190" y="805745"/>
                    </a:lnTo>
                    <a:lnTo>
                      <a:pt x="168582" y="801467"/>
                    </a:lnTo>
                    <a:lnTo>
                      <a:pt x="171090" y="799403"/>
                    </a:lnTo>
                    <a:lnTo>
                      <a:pt x="177579" y="795863"/>
                    </a:lnTo>
                    <a:lnTo>
                      <a:pt x="182447" y="792471"/>
                    </a:lnTo>
                    <a:lnTo>
                      <a:pt x="187756" y="789963"/>
                    </a:lnTo>
                    <a:lnTo>
                      <a:pt x="197638" y="781409"/>
                    </a:lnTo>
                    <a:lnTo>
                      <a:pt x="199556" y="779196"/>
                    </a:lnTo>
                    <a:lnTo>
                      <a:pt x="200441" y="777722"/>
                    </a:lnTo>
                    <a:lnTo>
                      <a:pt x="203096" y="776541"/>
                    </a:lnTo>
                    <a:lnTo>
                      <a:pt x="201768" y="773592"/>
                    </a:lnTo>
                    <a:lnTo>
                      <a:pt x="199851" y="772706"/>
                    </a:lnTo>
                    <a:lnTo>
                      <a:pt x="195573" y="773592"/>
                    </a:lnTo>
                    <a:lnTo>
                      <a:pt x="193656" y="773592"/>
                    </a:lnTo>
                    <a:lnTo>
                      <a:pt x="192329" y="772706"/>
                    </a:lnTo>
                    <a:lnTo>
                      <a:pt x="197196" y="771232"/>
                    </a:lnTo>
                    <a:lnTo>
                      <a:pt x="201178" y="768577"/>
                    </a:lnTo>
                    <a:lnTo>
                      <a:pt x="203096" y="766512"/>
                    </a:lnTo>
                    <a:lnTo>
                      <a:pt x="204128" y="764152"/>
                    </a:lnTo>
                    <a:lnTo>
                      <a:pt x="205160" y="756778"/>
                    </a:lnTo>
                    <a:lnTo>
                      <a:pt x="204423" y="753828"/>
                    </a:lnTo>
                    <a:lnTo>
                      <a:pt x="202210" y="750583"/>
                    </a:lnTo>
                    <a:lnTo>
                      <a:pt x="198376" y="748518"/>
                    </a:lnTo>
                    <a:lnTo>
                      <a:pt x="181414" y="746896"/>
                    </a:lnTo>
                    <a:lnTo>
                      <a:pt x="178169" y="745568"/>
                    </a:lnTo>
                    <a:lnTo>
                      <a:pt x="162240" y="730672"/>
                    </a:lnTo>
                    <a:lnTo>
                      <a:pt x="159143" y="726985"/>
                    </a:lnTo>
                    <a:lnTo>
                      <a:pt x="157668" y="723740"/>
                    </a:lnTo>
                    <a:lnTo>
                      <a:pt x="157078" y="721232"/>
                    </a:lnTo>
                    <a:lnTo>
                      <a:pt x="156488" y="717840"/>
                    </a:lnTo>
                    <a:lnTo>
                      <a:pt x="156783" y="714152"/>
                    </a:lnTo>
                    <a:lnTo>
                      <a:pt x="157963" y="711498"/>
                    </a:lnTo>
                    <a:lnTo>
                      <a:pt x="162240" y="705156"/>
                    </a:lnTo>
                    <a:lnTo>
                      <a:pt x="165780" y="698666"/>
                    </a:lnTo>
                    <a:lnTo>
                      <a:pt x="174040" y="688341"/>
                    </a:lnTo>
                    <a:lnTo>
                      <a:pt x="175515" y="687309"/>
                    </a:lnTo>
                    <a:lnTo>
                      <a:pt x="183332" y="685834"/>
                    </a:lnTo>
                    <a:lnTo>
                      <a:pt x="184659" y="685097"/>
                    </a:lnTo>
                    <a:lnTo>
                      <a:pt x="185691" y="683769"/>
                    </a:lnTo>
                    <a:lnTo>
                      <a:pt x="189526" y="681115"/>
                    </a:lnTo>
                    <a:lnTo>
                      <a:pt x="193656" y="678902"/>
                    </a:lnTo>
                    <a:lnTo>
                      <a:pt x="205013" y="680230"/>
                    </a:lnTo>
                    <a:lnTo>
                      <a:pt x="208110" y="680230"/>
                    </a:lnTo>
                    <a:lnTo>
                      <a:pt x="208995" y="678165"/>
                    </a:lnTo>
                    <a:lnTo>
                      <a:pt x="208995" y="675952"/>
                    </a:lnTo>
                    <a:lnTo>
                      <a:pt x="206635" y="673445"/>
                    </a:lnTo>
                    <a:lnTo>
                      <a:pt x="207963" y="669168"/>
                    </a:lnTo>
                    <a:lnTo>
                      <a:pt x="215485" y="663268"/>
                    </a:lnTo>
                    <a:lnTo>
                      <a:pt x="217402" y="659581"/>
                    </a:lnTo>
                    <a:lnTo>
                      <a:pt x="217992" y="656926"/>
                    </a:lnTo>
                    <a:lnTo>
                      <a:pt x="216812" y="653091"/>
                    </a:lnTo>
                    <a:lnTo>
                      <a:pt x="218582" y="649552"/>
                    </a:lnTo>
                    <a:lnTo>
                      <a:pt x="216812" y="641292"/>
                    </a:lnTo>
                    <a:lnTo>
                      <a:pt x="217402" y="636277"/>
                    </a:lnTo>
                    <a:lnTo>
                      <a:pt x="218287" y="634360"/>
                    </a:lnTo>
                    <a:lnTo>
                      <a:pt x="219910" y="632737"/>
                    </a:lnTo>
                    <a:lnTo>
                      <a:pt x="225219" y="625511"/>
                    </a:lnTo>
                    <a:lnTo>
                      <a:pt x="229054" y="622266"/>
                    </a:lnTo>
                    <a:lnTo>
                      <a:pt x="232299" y="620643"/>
                    </a:lnTo>
                    <a:lnTo>
                      <a:pt x="239673" y="618283"/>
                    </a:lnTo>
                    <a:lnTo>
                      <a:pt x="241148" y="617251"/>
                    </a:lnTo>
                    <a:lnTo>
                      <a:pt x="242623" y="615481"/>
                    </a:lnTo>
                    <a:lnTo>
                      <a:pt x="241001" y="614891"/>
                    </a:lnTo>
                    <a:lnTo>
                      <a:pt x="239378" y="614891"/>
                    </a:lnTo>
                    <a:lnTo>
                      <a:pt x="234511" y="613564"/>
                    </a:lnTo>
                    <a:lnTo>
                      <a:pt x="224187" y="608844"/>
                    </a:lnTo>
                    <a:lnTo>
                      <a:pt x="225662" y="605894"/>
                    </a:lnTo>
                    <a:lnTo>
                      <a:pt x="229791" y="604862"/>
                    </a:lnTo>
                    <a:lnTo>
                      <a:pt x="234069" y="601617"/>
                    </a:lnTo>
                    <a:lnTo>
                      <a:pt x="238346" y="601027"/>
                    </a:lnTo>
                    <a:lnTo>
                      <a:pt x="242623" y="602944"/>
                    </a:lnTo>
                    <a:lnTo>
                      <a:pt x="244688" y="605304"/>
                    </a:lnTo>
                    <a:lnTo>
                      <a:pt x="245425" y="608696"/>
                    </a:lnTo>
                    <a:lnTo>
                      <a:pt x="247785" y="612089"/>
                    </a:lnTo>
                    <a:lnTo>
                      <a:pt x="250293" y="612679"/>
                    </a:lnTo>
                    <a:lnTo>
                      <a:pt x="259290" y="610319"/>
                    </a:lnTo>
                    <a:lnTo>
                      <a:pt x="260617" y="608401"/>
                    </a:lnTo>
                    <a:lnTo>
                      <a:pt x="261355" y="606779"/>
                    </a:lnTo>
                    <a:lnTo>
                      <a:pt x="261944" y="602354"/>
                    </a:lnTo>
                    <a:lnTo>
                      <a:pt x="261944" y="597634"/>
                    </a:lnTo>
                    <a:lnTo>
                      <a:pt x="261059" y="593800"/>
                    </a:lnTo>
                    <a:lnTo>
                      <a:pt x="259585" y="590850"/>
                    </a:lnTo>
                    <a:lnTo>
                      <a:pt x="258405" y="589670"/>
                    </a:lnTo>
                    <a:lnTo>
                      <a:pt x="256635" y="588490"/>
                    </a:lnTo>
                    <a:lnTo>
                      <a:pt x="254127" y="588785"/>
                    </a:lnTo>
                    <a:lnTo>
                      <a:pt x="249113" y="590555"/>
                    </a:lnTo>
                    <a:lnTo>
                      <a:pt x="245278" y="591735"/>
                    </a:lnTo>
                    <a:lnTo>
                      <a:pt x="244688" y="592767"/>
                    </a:lnTo>
                    <a:lnTo>
                      <a:pt x="249703" y="593210"/>
                    </a:lnTo>
                    <a:lnTo>
                      <a:pt x="249703" y="596012"/>
                    </a:lnTo>
                    <a:lnTo>
                      <a:pt x="248670" y="597340"/>
                    </a:lnTo>
                    <a:lnTo>
                      <a:pt x="244393" y="598225"/>
                    </a:lnTo>
                    <a:lnTo>
                      <a:pt x="240263" y="598667"/>
                    </a:lnTo>
                    <a:lnTo>
                      <a:pt x="236281" y="598077"/>
                    </a:lnTo>
                    <a:lnTo>
                      <a:pt x="236281" y="596159"/>
                    </a:lnTo>
                    <a:lnTo>
                      <a:pt x="237461" y="594390"/>
                    </a:lnTo>
                    <a:lnTo>
                      <a:pt x="237756" y="593505"/>
                    </a:lnTo>
                    <a:lnTo>
                      <a:pt x="237018" y="593062"/>
                    </a:lnTo>
                    <a:lnTo>
                      <a:pt x="234806" y="593062"/>
                    </a:lnTo>
                    <a:lnTo>
                      <a:pt x="232741" y="592030"/>
                    </a:lnTo>
                    <a:lnTo>
                      <a:pt x="227579" y="590113"/>
                    </a:lnTo>
                    <a:lnTo>
                      <a:pt x="225219" y="588195"/>
                    </a:lnTo>
                    <a:lnTo>
                      <a:pt x="223302" y="584066"/>
                    </a:lnTo>
                    <a:lnTo>
                      <a:pt x="224629" y="576986"/>
                    </a:lnTo>
                    <a:lnTo>
                      <a:pt x="224334" y="571381"/>
                    </a:lnTo>
                    <a:lnTo>
                      <a:pt x="221532" y="561204"/>
                    </a:lnTo>
                    <a:lnTo>
                      <a:pt x="220794" y="557074"/>
                    </a:lnTo>
                    <a:lnTo>
                      <a:pt x="220794" y="552207"/>
                    </a:lnTo>
                    <a:lnTo>
                      <a:pt x="221384" y="550142"/>
                    </a:lnTo>
                    <a:lnTo>
                      <a:pt x="223007" y="547782"/>
                    </a:lnTo>
                    <a:lnTo>
                      <a:pt x="226989" y="545423"/>
                    </a:lnTo>
                    <a:lnTo>
                      <a:pt x="228169" y="545423"/>
                    </a:lnTo>
                    <a:lnTo>
                      <a:pt x="229939" y="546160"/>
                    </a:lnTo>
                    <a:lnTo>
                      <a:pt x="229496" y="547340"/>
                    </a:lnTo>
                    <a:lnTo>
                      <a:pt x="228611" y="547930"/>
                    </a:lnTo>
                    <a:lnTo>
                      <a:pt x="234659" y="549257"/>
                    </a:lnTo>
                    <a:lnTo>
                      <a:pt x="240853" y="551322"/>
                    </a:lnTo>
                    <a:lnTo>
                      <a:pt x="247638" y="553977"/>
                    </a:lnTo>
                    <a:lnTo>
                      <a:pt x="256782" y="558402"/>
                    </a:lnTo>
                    <a:lnTo>
                      <a:pt x="260764" y="558697"/>
                    </a:lnTo>
                    <a:lnTo>
                      <a:pt x="271384" y="558402"/>
                    </a:lnTo>
                    <a:lnTo>
                      <a:pt x="278021" y="557074"/>
                    </a:lnTo>
                    <a:lnTo>
                      <a:pt x="282298" y="555157"/>
                    </a:lnTo>
                    <a:lnTo>
                      <a:pt x="292770" y="550290"/>
                    </a:lnTo>
                    <a:lnTo>
                      <a:pt x="295278" y="547930"/>
                    </a:lnTo>
                    <a:lnTo>
                      <a:pt x="296752" y="543653"/>
                    </a:lnTo>
                    <a:lnTo>
                      <a:pt x="292918" y="537016"/>
                    </a:lnTo>
                    <a:lnTo>
                      <a:pt x="292033" y="533919"/>
                    </a:lnTo>
                    <a:lnTo>
                      <a:pt x="292623" y="529051"/>
                    </a:lnTo>
                    <a:lnTo>
                      <a:pt x="294687" y="521529"/>
                    </a:lnTo>
                    <a:lnTo>
                      <a:pt x="295720" y="519759"/>
                    </a:lnTo>
                    <a:lnTo>
                      <a:pt x="296605" y="519317"/>
                    </a:lnTo>
                    <a:lnTo>
                      <a:pt x="299850" y="517694"/>
                    </a:lnTo>
                    <a:lnTo>
                      <a:pt x="301177" y="509877"/>
                    </a:lnTo>
                    <a:lnTo>
                      <a:pt x="301177" y="506633"/>
                    </a:lnTo>
                    <a:lnTo>
                      <a:pt x="299997" y="505748"/>
                    </a:lnTo>
                    <a:lnTo>
                      <a:pt x="298670" y="504125"/>
                    </a:lnTo>
                    <a:lnTo>
                      <a:pt x="301915" y="504125"/>
                    </a:lnTo>
                    <a:lnTo>
                      <a:pt x="299997" y="501913"/>
                    </a:lnTo>
                    <a:lnTo>
                      <a:pt x="297785" y="500438"/>
                    </a:lnTo>
                    <a:lnTo>
                      <a:pt x="295572" y="499848"/>
                    </a:lnTo>
                    <a:lnTo>
                      <a:pt x="294392" y="497046"/>
                    </a:lnTo>
                    <a:lnTo>
                      <a:pt x="295278" y="492031"/>
                    </a:lnTo>
                    <a:lnTo>
                      <a:pt x="293360" y="487901"/>
                    </a:lnTo>
                    <a:lnTo>
                      <a:pt x="294392" y="486279"/>
                    </a:lnTo>
                    <a:lnTo>
                      <a:pt x="298227" y="486721"/>
                    </a:lnTo>
                    <a:lnTo>
                      <a:pt x="301472" y="489966"/>
                    </a:lnTo>
                    <a:lnTo>
                      <a:pt x="307224" y="491293"/>
                    </a:lnTo>
                    <a:lnTo>
                      <a:pt x="313566" y="492473"/>
                    </a:lnTo>
                    <a:lnTo>
                      <a:pt x="319318" y="491883"/>
                    </a:lnTo>
                    <a:lnTo>
                      <a:pt x="326398" y="492326"/>
                    </a:lnTo>
                    <a:lnTo>
                      <a:pt x="331855" y="491736"/>
                    </a:lnTo>
                    <a:lnTo>
                      <a:pt x="360026" y="487606"/>
                    </a:lnTo>
                    <a:lnTo>
                      <a:pt x="364008" y="486279"/>
                    </a:lnTo>
                    <a:lnTo>
                      <a:pt x="381560" y="482591"/>
                    </a:lnTo>
                    <a:lnTo>
                      <a:pt x="403241" y="475365"/>
                    </a:lnTo>
                    <a:lnTo>
                      <a:pt x="417253" y="467252"/>
                    </a:lnTo>
                    <a:lnTo>
                      <a:pt x="419760" y="464745"/>
                    </a:lnTo>
                    <a:lnTo>
                      <a:pt x="420793" y="459435"/>
                    </a:lnTo>
                    <a:lnTo>
                      <a:pt x="423742" y="454421"/>
                    </a:lnTo>
                    <a:lnTo>
                      <a:pt x="431854" y="445424"/>
                    </a:lnTo>
                    <a:lnTo>
                      <a:pt x="441294" y="430822"/>
                    </a:lnTo>
                    <a:lnTo>
                      <a:pt x="442769" y="427577"/>
                    </a:lnTo>
                    <a:lnTo>
                      <a:pt x="442769" y="424037"/>
                    </a:lnTo>
                    <a:lnTo>
                      <a:pt x="442031" y="414893"/>
                    </a:lnTo>
                    <a:lnTo>
                      <a:pt x="441589" y="413713"/>
                    </a:lnTo>
                    <a:lnTo>
                      <a:pt x="440704" y="412385"/>
                    </a:lnTo>
                    <a:lnTo>
                      <a:pt x="435837" y="412385"/>
                    </a:lnTo>
                    <a:lnTo>
                      <a:pt x="432149" y="410910"/>
                    </a:lnTo>
                    <a:lnTo>
                      <a:pt x="427282" y="406338"/>
                    </a:lnTo>
                    <a:lnTo>
                      <a:pt x="425512" y="402799"/>
                    </a:lnTo>
                    <a:lnTo>
                      <a:pt x="424480" y="399111"/>
                    </a:lnTo>
                    <a:lnTo>
                      <a:pt x="425070" y="393802"/>
                    </a:lnTo>
                    <a:lnTo>
                      <a:pt x="430232" y="387459"/>
                    </a:lnTo>
                    <a:lnTo>
                      <a:pt x="429937" y="383182"/>
                    </a:lnTo>
                    <a:lnTo>
                      <a:pt x="426397" y="378020"/>
                    </a:lnTo>
                    <a:lnTo>
                      <a:pt x="420055" y="373006"/>
                    </a:lnTo>
                    <a:lnTo>
                      <a:pt x="414451" y="369318"/>
                    </a:lnTo>
                    <a:lnTo>
                      <a:pt x="400881" y="363123"/>
                    </a:lnTo>
                    <a:lnTo>
                      <a:pt x="397341" y="358699"/>
                    </a:lnTo>
                    <a:lnTo>
                      <a:pt x="396162" y="356486"/>
                    </a:lnTo>
                    <a:lnTo>
                      <a:pt x="394539" y="351767"/>
                    </a:lnTo>
                    <a:lnTo>
                      <a:pt x="395866" y="350734"/>
                    </a:lnTo>
                    <a:lnTo>
                      <a:pt x="396899" y="350439"/>
                    </a:lnTo>
                    <a:lnTo>
                      <a:pt x="398079" y="348669"/>
                    </a:lnTo>
                    <a:lnTo>
                      <a:pt x="397636" y="344835"/>
                    </a:lnTo>
                    <a:lnTo>
                      <a:pt x="397046" y="342770"/>
                    </a:lnTo>
                    <a:lnTo>
                      <a:pt x="396309" y="340115"/>
                    </a:lnTo>
                    <a:lnTo>
                      <a:pt x="394392" y="335837"/>
                    </a:lnTo>
                    <a:lnTo>
                      <a:pt x="393949" y="333183"/>
                    </a:lnTo>
                    <a:lnTo>
                      <a:pt x="396309" y="322121"/>
                    </a:lnTo>
                    <a:lnTo>
                      <a:pt x="397046" y="317106"/>
                    </a:lnTo>
                    <a:lnTo>
                      <a:pt x="398374" y="315926"/>
                    </a:lnTo>
                    <a:lnTo>
                      <a:pt x="400144" y="316221"/>
                    </a:lnTo>
                    <a:lnTo>
                      <a:pt x="401619" y="316221"/>
                    </a:lnTo>
                    <a:lnTo>
                      <a:pt x="402946" y="314304"/>
                    </a:lnTo>
                    <a:lnTo>
                      <a:pt x="403684" y="312682"/>
                    </a:lnTo>
                    <a:lnTo>
                      <a:pt x="402356" y="301177"/>
                    </a:lnTo>
                    <a:lnTo>
                      <a:pt x="402799" y="298522"/>
                    </a:lnTo>
                    <a:lnTo>
                      <a:pt x="404863" y="294245"/>
                    </a:lnTo>
                    <a:lnTo>
                      <a:pt x="404863" y="292180"/>
                    </a:lnTo>
                    <a:lnTo>
                      <a:pt x="403831" y="290263"/>
                    </a:lnTo>
                    <a:lnTo>
                      <a:pt x="403536" y="288345"/>
                    </a:lnTo>
                    <a:lnTo>
                      <a:pt x="404126" y="286428"/>
                    </a:lnTo>
                    <a:lnTo>
                      <a:pt x="404126" y="284511"/>
                    </a:lnTo>
                    <a:lnTo>
                      <a:pt x="403241" y="282741"/>
                    </a:lnTo>
                    <a:lnTo>
                      <a:pt x="403831" y="281266"/>
                    </a:lnTo>
                    <a:lnTo>
                      <a:pt x="405748" y="280086"/>
                    </a:lnTo>
                    <a:lnTo>
                      <a:pt x="407076" y="278316"/>
                    </a:lnTo>
                    <a:lnTo>
                      <a:pt x="407961" y="275956"/>
                    </a:lnTo>
                    <a:lnTo>
                      <a:pt x="408403" y="274039"/>
                    </a:lnTo>
                    <a:lnTo>
                      <a:pt x="408403" y="272711"/>
                    </a:lnTo>
                    <a:lnTo>
                      <a:pt x="407813" y="271531"/>
                    </a:lnTo>
                    <a:lnTo>
                      <a:pt x="406633" y="270351"/>
                    </a:lnTo>
                    <a:lnTo>
                      <a:pt x="407223" y="268139"/>
                    </a:lnTo>
                    <a:lnTo>
                      <a:pt x="409436" y="264747"/>
                    </a:lnTo>
                    <a:lnTo>
                      <a:pt x="410911" y="261797"/>
                    </a:lnTo>
                    <a:lnTo>
                      <a:pt x="411501" y="259142"/>
                    </a:lnTo>
                    <a:lnTo>
                      <a:pt x="411501" y="257077"/>
                    </a:lnTo>
                    <a:lnTo>
                      <a:pt x="410763" y="255455"/>
                    </a:lnTo>
                    <a:lnTo>
                      <a:pt x="411058" y="254422"/>
                    </a:lnTo>
                    <a:lnTo>
                      <a:pt x="412385" y="253832"/>
                    </a:lnTo>
                    <a:lnTo>
                      <a:pt x="412976" y="252210"/>
                    </a:lnTo>
                    <a:lnTo>
                      <a:pt x="412976" y="248080"/>
                    </a:lnTo>
                    <a:lnTo>
                      <a:pt x="411353" y="244688"/>
                    </a:lnTo>
                    <a:lnTo>
                      <a:pt x="412385" y="241886"/>
                    </a:lnTo>
                    <a:lnTo>
                      <a:pt x="415483" y="238788"/>
                    </a:lnTo>
                    <a:lnTo>
                      <a:pt x="417105" y="236281"/>
                    </a:lnTo>
                    <a:lnTo>
                      <a:pt x="417105" y="234363"/>
                    </a:lnTo>
                    <a:lnTo>
                      <a:pt x="418138" y="233184"/>
                    </a:lnTo>
                    <a:lnTo>
                      <a:pt x="419318" y="231856"/>
                    </a:lnTo>
                    <a:lnTo>
                      <a:pt x="423447" y="228907"/>
                    </a:lnTo>
                    <a:lnTo>
                      <a:pt x="425807" y="226252"/>
                    </a:lnTo>
                    <a:lnTo>
                      <a:pt x="426250" y="223892"/>
                    </a:lnTo>
                    <a:lnTo>
                      <a:pt x="428167" y="221827"/>
                    </a:lnTo>
                    <a:lnTo>
                      <a:pt x="431707" y="219910"/>
                    </a:lnTo>
                    <a:lnTo>
                      <a:pt x="435689" y="216517"/>
                    </a:lnTo>
                    <a:lnTo>
                      <a:pt x="439966" y="211502"/>
                    </a:lnTo>
                    <a:lnTo>
                      <a:pt x="442621" y="207815"/>
                    </a:lnTo>
                    <a:lnTo>
                      <a:pt x="443506" y="205455"/>
                    </a:lnTo>
                    <a:lnTo>
                      <a:pt x="445276" y="203685"/>
                    </a:lnTo>
                    <a:lnTo>
                      <a:pt x="447783" y="202358"/>
                    </a:lnTo>
                    <a:lnTo>
                      <a:pt x="449996" y="199703"/>
                    </a:lnTo>
                    <a:lnTo>
                      <a:pt x="451913" y="195573"/>
                    </a:lnTo>
                    <a:lnTo>
                      <a:pt x="454421" y="192329"/>
                    </a:lnTo>
                    <a:lnTo>
                      <a:pt x="457665" y="189969"/>
                    </a:lnTo>
                    <a:lnTo>
                      <a:pt x="459435" y="187904"/>
                    </a:lnTo>
                    <a:lnTo>
                      <a:pt x="459878" y="186282"/>
                    </a:lnTo>
                    <a:lnTo>
                      <a:pt x="460763" y="185249"/>
                    </a:lnTo>
                    <a:lnTo>
                      <a:pt x="462238" y="184807"/>
                    </a:lnTo>
                    <a:lnTo>
                      <a:pt x="462975" y="183922"/>
                    </a:lnTo>
                    <a:lnTo>
                      <a:pt x="462975" y="182742"/>
                    </a:lnTo>
                    <a:lnTo>
                      <a:pt x="463270" y="181857"/>
                    </a:lnTo>
                    <a:lnTo>
                      <a:pt x="464155" y="181414"/>
                    </a:lnTo>
                    <a:lnTo>
                      <a:pt x="465482" y="181414"/>
                    </a:lnTo>
                    <a:lnTo>
                      <a:pt x="467400" y="182299"/>
                    </a:lnTo>
                    <a:lnTo>
                      <a:pt x="468580" y="182299"/>
                    </a:lnTo>
                    <a:lnTo>
                      <a:pt x="469022" y="181119"/>
                    </a:lnTo>
                    <a:lnTo>
                      <a:pt x="468580" y="179939"/>
                    </a:lnTo>
                    <a:lnTo>
                      <a:pt x="467105" y="178612"/>
                    </a:lnTo>
                    <a:lnTo>
                      <a:pt x="467695" y="177137"/>
                    </a:lnTo>
                    <a:lnTo>
                      <a:pt x="471382" y="174777"/>
                    </a:lnTo>
                    <a:lnTo>
                      <a:pt x="474184" y="173892"/>
                    </a:lnTo>
                    <a:lnTo>
                      <a:pt x="475954" y="172417"/>
                    </a:lnTo>
                    <a:lnTo>
                      <a:pt x="477577" y="170057"/>
                    </a:lnTo>
                    <a:lnTo>
                      <a:pt x="480232" y="168435"/>
                    </a:lnTo>
                    <a:lnTo>
                      <a:pt x="483919" y="167550"/>
                    </a:lnTo>
                    <a:lnTo>
                      <a:pt x="484951" y="166665"/>
                    </a:lnTo>
                    <a:lnTo>
                      <a:pt x="484951" y="165485"/>
                    </a:lnTo>
                    <a:lnTo>
                      <a:pt x="485541" y="164748"/>
                    </a:lnTo>
                    <a:lnTo>
                      <a:pt x="487753" y="164158"/>
                    </a:lnTo>
                    <a:lnTo>
                      <a:pt x="488933" y="163125"/>
                    </a:lnTo>
                    <a:lnTo>
                      <a:pt x="488933" y="161503"/>
                    </a:lnTo>
                    <a:lnTo>
                      <a:pt x="489818" y="160028"/>
                    </a:lnTo>
                    <a:lnTo>
                      <a:pt x="490998" y="158701"/>
                    </a:lnTo>
                    <a:lnTo>
                      <a:pt x="492326" y="158258"/>
                    </a:lnTo>
                    <a:lnTo>
                      <a:pt x="493801" y="158553"/>
                    </a:lnTo>
                    <a:lnTo>
                      <a:pt x="495276" y="158111"/>
                    </a:lnTo>
                    <a:lnTo>
                      <a:pt x="496603" y="156783"/>
                    </a:lnTo>
                    <a:lnTo>
                      <a:pt x="498225" y="156193"/>
                    </a:lnTo>
                    <a:lnTo>
                      <a:pt x="501028" y="156193"/>
                    </a:lnTo>
                    <a:lnTo>
                      <a:pt x="504125" y="155308"/>
                    </a:lnTo>
                    <a:lnTo>
                      <a:pt x="505895" y="154128"/>
                    </a:lnTo>
                    <a:lnTo>
                      <a:pt x="507370" y="151474"/>
                    </a:lnTo>
                    <a:lnTo>
                      <a:pt x="508697" y="150441"/>
                    </a:lnTo>
                    <a:lnTo>
                      <a:pt x="509877" y="151031"/>
                    </a:lnTo>
                    <a:lnTo>
                      <a:pt x="511795" y="150146"/>
                    </a:lnTo>
                    <a:lnTo>
                      <a:pt x="514597" y="147786"/>
                    </a:lnTo>
                    <a:lnTo>
                      <a:pt x="515039" y="147786"/>
                    </a:lnTo>
                    <a:lnTo>
                      <a:pt x="517104" y="146606"/>
                    </a:lnTo>
                    <a:lnTo>
                      <a:pt x="519169" y="142624"/>
                    </a:lnTo>
                    <a:lnTo>
                      <a:pt x="520202" y="139969"/>
                    </a:lnTo>
                    <a:lnTo>
                      <a:pt x="519907" y="137757"/>
                    </a:lnTo>
                    <a:lnTo>
                      <a:pt x="519169" y="136134"/>
                    </a:lnTo>
                    <a:lnTo>
                      <a:pt x="519464" y="133774"/>
                    </a:lnTo>
                    <a:lnTo>
                      <a:pt x="520202" y="127580"/>
                    </a:lnTo>
                    <a:close/>
                  </a:path>
                </a:pathLst>
              </a:custGeom>
              <a:grpFill/>
              <a:ln w="3175" cap="flat">
                <a:solidFill>
                  <a:schemeClr val="bg2">
                    <a:lumMod val="90000"/>
                  </a:schemeClr>
                </a:solidFill>
                <a:prstDash val="solid"/>
                <a:miter/>
              </a:ln>
            </p:spPr>
            <p:txBody>
              <a:bodyPr rtlCol="0" anchor="ctr"/>
              <a:lstStyle/>
              <a:p>
                <a:endParaRPr lang="en-GB"/>
              </a:p>
            </p:txBody>
          </p:sp>
          <p:sp>
            <p:nvSpPr>
              <p:cNvPr id="246" name="Freeform: Shape 245">
                <a:extLst>
                  <a:ext uri="{FF2B5EF4-FFF2-40B4-BE49-F238E27FC236}">
                    <a16:creationId xmlns:a16="http://schemas.microsoft.com/office/drawing/2014/main" id="{1A97F40E-EF3C-43BF-F304-E467C552FB2A}"/>
                  </a:ext>
                </a:extLst>
              </p:cNvPr>
              <p:cNvSpPr/>
              <p:nvPr/>
            </p:nvSpPr>
            <p:spPr>
              <a:xfrm>
                <a:off x="6094967" y="4409605"/>
                <a:ext cx="321678" cy="357813"/>
              </a:xfrm>
              <a:custGeom>
                <a:avLst/>
                <a:gdLst>
                  <a:gd name="connsiteX0" fmla="*/ 9882 w 321678"/>
                  <a:gd name="connsiteY0" fmla="*/ 19911 h 357813"/>
                  <a:gd name="connsiteX1" fmla="*/ 11652 w 321678"/>
                  <a:gd name="connsiteY1" fmla="*/ 23304 h 357813"/>
                  <a:gd name="connsiteX2" fmla="*/ 12389 w 321678"/>
                  <a:gd name="connsiteY2" fmla="*/ 26991 h 357813"/>
                  <a:gd name="connsiteX3" fmla="*/ 11652 w 321678"/>
                  <a:gd name="connsiteY3" fmla="*/ 28761 h 357813"/>
                  <a:gd name="connsiteX4" fmla="*/ 11062 w 321678"/>
                  <a:gd name="connsiteY4" fmla="*/ 31268 h 357813"/>
                  <a:gd name="connsiteX5" fmla="*/ 12242 w 321678"/>
                  <a:gd name="connsiteY5" fmla="*/ 33923 h 357813"/>
                  <a:gd name="connsiteX6" fmla="*/ 12684 w 321678"/>
                  <a:gd name="connsiteY6" fmla="*/ 34661 h 357813"/>
                  <a:gd name="connsiteX7" fmla="*/ 13717 w 321678"/>
                  <a:gd name="connsiteY7" fmla="*/ 34365 h 357813"/>
                  <a:gd name="connsiteX8" fmla="*/ 17109 w 321678"/>
                  <a:gd name="connsiteY8" fmla="*/ 33923 h 357813"/>
                  <a:gd name="connsiteX9" fmla="*/ 19617 w 321678"/>
                  <a:gd name="connsiteY9" fmla="*/ 33628 h 357813"/>
                  <a:gd name="connsiteX10" fmla="*/ 20059 w 321678"/>
                  <a:gd name="connsiteY10" fmla="*/ 33038 h 357813"/>
                  <a:gd name="connsiteX11" fmla="*/ 20502 w 321678"/>
                  <a:gd name="connsiteY11" fmla="*/ 25958 h 357813"/>
                  <a:gd name="connsiteX12" fmla="*/ 20502 w 321678"/>
                  <a:gd name="connsiteY12" fmla="*/ 18731 h 357813"/>
                  <a:gd name="connsiteX13" fmla="*/ 19617 w 321678"/>
                  <a:gd name="connsiteY13" fmla="*/ 17846 h 357813"/>
                  <a:gd name="connsiteX14" fmla="*/ 18732 w 321678"/>
                  <a:gd name="connsiteY14" fmla="*/ 17256 h 357813"/>
                  <a:gd name="connsiteX15" fmla="*/ 18732 w 321678"/>
                  <a:gd name="connsiteY15" fmla="*/ 16814 h 357813"/>
                  <a:gd name="connsiteX16" fmla="*/ 20059 w 321678"/>
                  <a:gd name="connsiteY16" fmla="*/ 15929 h 357813"/>
                  <a:gd name="connsiteX17" fmla="*/ 21977 w 321678"/>
                  <a:gd name="connsiteY17" fmla="*/ 14897 h 357813"/>
                  <a:gd name="connsiteX18" fmla="*/ 22566 w 321678"/>
                  <a:gd name="connsiteY18" fmla="*/ 14454 h 357813"/>
                  <a:gd name="connsiteX19" fmla="*/ 24631 w 321678"/>
                  <a:gd name="connsiteY19" fmla="*/ 12537 h 357813"/>
                  <a:gd name="connsiteX20" fmla="*/ 28613 w 321678"/>
                  <a:gd name="connsiteY20" fmla="*/ 8112 h 357813"/>
                  <a:gd name="connsiteX21" fmla="*/ 31711 w 321678"/>
                  <a:gd name="connsiteY21" fmla="*/ 7080 h 357813"/>
                  <a:gd name="connsiteX22" fmla="*/ 34513 w 321678"/>
                  <a:gd name="connsiteY22" fmla="*/ 5900 h 357813"/>
                  <a:gd name="connsiteX23" fmla="*/ 34955 w 321678"/>
                  <a:gd name="connsiteY23" fmla="*/ 5457 h 357813"/>
                  <a:gd name="connsiteX24" fmla="*/ 34366 w 321678"/>
                  <a:gd name="connsiteY24" fmla="*/ 5015 h 357813"/>
                  <a:gd name="connsiteX25" fmla="*/ 32301 w 321678"/>
                  <a:gd name="connsiteY25" fmla="*/ 3245 h 357813"/>
                  <a:gd name="connsiteX26" fmla="*/ 29941 w 321678"/>
                  <a:gd name="connsiteY26" fmla="*/ 442 h 357813"/>
                  <a:gd name="connsiteX27" fmla="*/ 29056 w 321678"/>
                  <a:gd name="connsiteY27" fmla="*/ 0 h 357813"/>
                  <a:gd name="connsiteX28" fmla="*/ 27728 w 321678"/>
                  <a:gd name="connsiteY28" fmla="*/ 0 h 357813"/>
                  <a:gd name="connsiteX29" fmla="*/ 25664 w 321678"/>
                  <a:gd name="connsiteY29" fmla="*/ 1032 h 357813"/>
                  <a:gd name="connsiteX30" fmla="*/ 23599 w 321678"/>
                  <a:gd name="connsiteY30" fmla="*/ 2655 h 357813"/>
                  <a:gd name="connsiteX31" fmla="*/ 19911 w 321678"/>
                  <a:gd name="connsiteY31" fmla="*/ 4130 h 357813"/>
                  <a:gd name="connsiteX32" fmla="*/ 16814 w 321678"/>
                  <a:gd name="connsiteY32" fmla="*/ 5015 h 357813"/>
                  <a:gd name="connsiteX33" fmla="*/ 16519 w 321678"/>
                  <a:gd name="connsiteY33" fmla="*/ 6047 h 357813"/>
                  <a:gd name="connsiteX34" fmla="*/ 15782 w 321678"/>
                  <a:gd name="connsiteY34" fmla="*/ 7817 h 357813"/>
                  <a:gd name="connsiteX35" fmla="*/ 14749 w 321678"/>
                  <a:gd name="connsiteY35" fmla="*/ 8850 h 357813"/>
                  <a:gd name="connsiteX36" fmla="*/ 12094 w 321678"/>
                  <a:gd name="connsiteY36" fmla="*/ 9144 h 357813"/>
                  <a:gd name="connsiteX37" fmla="*/ 11062 w 321678"/>
                  <a:gd name="connsiteY37" fmla="*/ 10619 h 357813"/>
                  <a:gd name="connsiteX38" fmla="*/ 8702 w 321678"/>
                  <a:gd name="connsiteY38" fmla="*/ 13569 h 357813"/>
                  <a:gd name="connsiteX39" fmla="*/ 7227 w 321678"/>
                  <a:gd name="connsiteY39" fmla="*/ 14897 h 357813"/>
                  <a:gd name="connsiteX40" fmla="*/ 7817 w 321678"/>
                  <a:gd name="connsiteY40" fmla="*/ 15634 h 357813"/>
                  <a:gd name="connsiteX41" fmla="*/ 9734 w 321678"/>
                  <a:gd name="connsiteY41" fmla="*/ 19911 h 357813"/>
                  <a:gd name="connsiteX42" fmla="*/ 321678 w 321678"/>
                  <a:gd name="connsiteY42" fmla="*/ 181414 h 357813"/>
                  <a:gd name="connsiteX43" fmla="*/ 321236 w 321678"/>
                  <a:gd name="connsiteY43" fmla="*/ 179939 h 357813"/>
                  <a:gd name="connsiteX44" fmla="*/ 320793 w 321678"/>
                  <a:gd name="connsiteY44" fmla="*/ 176547 h 357813"/>
                  <a:gd name="connsiteX45" fmla="*/ 320204 w 321678"/>
                  <a:gd name="connsiteY45" fmla="*/ 171827 h 357813"/>
                  <a:gd name="connsiteX46" fmla="*/ 319614 w 321678"/>
                  <a:gd name="connsiteY46" fmla="*/ 168435 h 357813"/>
                  <a:gd name="connsiteX47" fmla="*/ 318581 w 321678"/>
                  <a:gd name="connsiteY47" fmla="*/ 169025 h 357813"/>
                  <a:gd name="connsiteX48" fmla="*/ 317991 w 321678"/>
                  <a:gd name="connsiteY48" fmla="*/ 170352 h 357813"/>
                  <a:gd name="connsiteX49" fmla="*/ 317991 w 321678"/>
                  <a:gd name="connsiteY49" fmla="*/ 171385 h 357813"/>
                  <a:gd name="connsiteX50" fmla="*/ 316074 w 321678"/>
                  <a:gd name="connsiteY50" fmla="*/ 172122 h 357813"/>
                  <a:gd name="connsiteX51" fmla="*/ 312534 w 321678"/>
                  <a:gd name="connsiteY51" fmla="*/ 172122 h 357813"/>
                  <a:gd name="connsiteX52" fmla="*/ 308994 w 321678"/>
                  <a:gd name="connsiteY52" fmla="*/ 171237 h 357813"/>
                  <a:gd name="connsiteX53" fmla="*/ 306487 w 321678"/>
                  <a:gd name="connsiteY53" fmla="*/ 170942 h 357813"/>
                  <a:gd name="connsiteX54" fmla="*/ 304865 w 321678"/>
                  <a:gd name="connsiteY54" fmla="*/ 170942 h 357813"/>
                  <a:gd name="connsiteX55" fmla="*/ 298523 w 321678"/>
                  <a:gd name="connsiteY55" fmla="*/ 173745 h 357813"/>
                  <a:gd name="connsiteX56" fmla="*/ 296458 w 321678"/>
                  <a:gd name="connsiteY56" fmla="*/ 174040 h 357813"/>
                  <a:gd name="connsiteX57" fmla="*/ 289673 w 321678"/>
                  <a:gd name="connsiteY57" fmla="*/ 174040 h 357813"/>
                  <a:gd name="connsiteX58" fmla="*/ 285838 w 321678"/>
                  <a:gd name="connsiteY58" fmla="*/ 173302 h 357813"/>
                  <a:gd name="connsiteX59" fmla="*/ 283036 w 321678"/>
                  <a:gd name="connsiteY59" fmla="*/ 173302 h 357813"/>
                  <a:gd name="connsiteX60" fmla="*/ 281118 w 321678"/>
                  <a:gd name="connsiteY60" fmla="*/ 174040 h 357813"/>
                  <a:gd name="connsiteX61" fmla="*/ 278611 w 321678"/>
                  <a:gd name="connsiteY61" fmla="*/ 175957 h 357813"/>
                  <a:gd name="connsiteX62" fmla="*/ 276546 w 321678"/>
                  <a:gd name="connsiteY62" fmla="*/ 176990 h 357813"/>
                  <a:gd name="connsiteX63" fmla="*/ 275661 w 321678"/>
                  <a:gd name="connsiteY63" fmla="*/ 176990 h 357813"/>
                  <a:gd name="connsiteX64" fmla="*/ 275071 w 321678"/>
                  <a:gd name="connsiteY64" fmla="*/ 176105 h 357813"/>
                  <a:gd name="connsiteX65" fmla="*/ 274334 w 321678"/>
                  <a:gd name="connsiteY65" fmla="*/ 175072 h 357813"/>
                  <a:gd name="connsiteX66" fmla="*/ 274039 w 321678"/>
                  <a:gd name="connsiteY66" fmla="*/ 172270 h 357813"/>
                  <a:gd name="connsiteX67" fmla="*/ 273006 w 321678"/>
                  <a:gd name="connsiteY67" fmla="*/ 169172 h 357813"/>
                  <a:gd name="connsiteX68" fmla="*/ 273744 w 321678"/>
                  <a:gd name="connsiteY68" fmla="*/ 167550 h 357813"/>
                  <a:gd name="connsiteX69" fmla="*/ 275809 w 321678"/>
                  <a:gd name="connsiteY69" fmla="*/ 166370 h 357813"/>
                  <a:gd name="connsiteX70" fmla="*/ 276546 w 321678"/>
                  <a:gd name="connsiteY70" fmla="*/ 163863 h 357813"/>
                  <a:gd name="connsiteX71" fmla="*/ 275956 w 321678"/>
                  <a:gd name="connsiteY71" fmla="*/ 160176 h 357813"/>
                  <a:gd name="connsiteX72" fmla="*/ 275956 w 321678"/>
                  <a:gd name="connsiteY72" fmla="*/ 157668 h 357813"/>
                  <a:gd name="connsiteX73" fmla="*/ 276399 w 321678"/>
                  <a:gd name="connsiteY73" fmla="*/ 156193 h 357813"/>
                  <a:gd name="connsiteX74" fmla="*/ 275661 w 321678"/>
                  <a:gd name="connsiteY74" fmla="*/ 152654 h 357813"/>
                  <a:gd name="connsiteX75" fmla="*/ 273597 w 321678"/>
                  <a:gd name="connsiteY75" fmla="*/ 146901 h 357813"/>
                  <a:gd name="connsiteX76" fmla="*/ 270794 w 321678"/>
                  <a:gd name="connsiteY76" fmla="*/ 142182 h 357813"/>
                  <a:gd name="connsiteX77" fmla="*/ 267107 w 321678"/>
                  <a:gd name="connsiteY77" fmla="*/ 138642 h 357813"/>
                  <a:gd name="connsiteX78" fmla="*/ 264747 w 321678"/>
                  <a:gd name="connsiteY78" fmla="*/ 135249 h 357813"/>
                  <a:gd name="connsiteX79" fmla="*/ 263567 w 321678"/>
                  <a:gd name="connsiteY79" fmla="*/ 132005 h 357813"/>
                  <a:gd name="connsiteX80" fmla="*/ 264009 w 321678"/>
                  <a:gd name="connsiteY80" fmla="*/ 124188 h 357813"/>
                  <a:gd name="connsiteX81" fmla="*/ 265189 w 321678"/>
                  <a:gd name="connsiteY81" fmla="*/ 117256 h 357813"/>
                  <a:gd name="connsiteX82" fmla="*/ 266074 w 321678"/>
                  <a:gd name="connsiteY82" fmla="*/ 111798 h 357813"/>
                  <a:gd name="connsiteX83" fmla="*/ 265780 w 321678"/>
                  <a:gd name="connsiteY83" fmla="*/ 102654 h 357813"/>
                  <a:gd name="connsiteX84" fmla="*/ 263272 w 321678"/>
                  <a:gd name="connsiteY84" fmla="*/ 96607 h 357813"/>
                  <a:gd name="connsiteX85" fmla="*/ 262682 w 321678"/>
                  <a:gd name="connsiteY85" fmla="*/ 90117 h 357813"/>
                  <a:gd name="connsiteX86" fmla="*/ 264009 w 321678"/>
                  <a:gd name="connsiteY86" fmla="*/ 83185 h 357813"/>
                  <a:gd name="connsiteX87" fmla="*/ 264009 w 321678"/>
                  <a:gd name="connsiteY87" fmla="*/ 78465 h 357813"/>
                  <a:gd name="connsiteX88" fmla="*/ 263272 w 321678"/>
                  <a:gd name="connsiteY88" fmla="*/ 76106 h 357813"/>
                  <a:gd name="connsiteX89" fmla="*/ 262682 w 321678"/>
                  <a:gd name="connsiteY89" fmla="*/ 75811 h 357813"/>
                  <a:gd name="connsiteX90" fmla="*/ 261945 w 321678"/>
                  <a:gd name="connsiteY90" fmla="*/ 75515 h 357813"/>
                  <a:gd name="connsiteX91" fmla="*/ 255603 w 321678"/>
                  <a:gd name="connsiteY91" fmla="*/ 75221 h 357813"/>
                  <a:gd name="connsiteX92" fmla="*/ 247195 w 321678"/>
                  <a:gd name="connsiteY92" fmla="*/ 74926 h 357813"/>
                  <a:gd name="connsiteX93" fmla="*/ 232004 w 321678"/>
                  <a:gd name="connsiteY93" fmla="*/ 74926 h 357813"/>
                  <a:gd name="connsiteX94" fmla="*/ 230677 w 321678"/>
                  <a:gd name="connsiteY94" fmla="*/ 73893 h 357813"/>
                  <a:gd name="connsiteX95" fmla="*/ 230086 w 321678"/>
                  <a:gd name="connsiteY95" fmla="*/ 72271 h 357813"/>
                  <a:gd name="connsiteX96" fmla="*/ 230086 w 321678"/>
                  <a:gd name="connsiteY96" fmla="*/ 70648 h 357813"/>
                  <a:gd name="connsiteX97" fmla="*/ 231709 w 321678"/>
                  <a:gd name="connsiteY97" fmla="*/ 65781 h 357813"/>
                  <a:gd name="connsiteX98" fmla="*/ 231414 w 321678"/>
                  <a:gd name="connsiteY98" fmla="*/ 65339 h 357813"/>
                  <a:gd name="connsiteX99" fmla="*/ 228611 w 321678"/>
                  <a:gd name="connsiteY99" fmla="*/ 65339 h 357813"/>
                  <a:gd name="connsiteX100" fmla="*/ 220942 w 321678"/>
                  <a:gd name="connsiteY100" fmla="*/ 66076 h 357813"/>
                  <a:gd name="connsiteX101" fmla="*/ 215927 w 321678"/>
                  <a:gd name="connsiteY101" fmla="*/ 66814 h 357813"/>
                  <a:gd name="connsiteX102" fmla="*/ 212683 w 321678"/>
                  <a:gd name="connsiteY102" fmla="*/ 67109 h 357813"/>
                  <a:gd name="connsiteX103" fmla="*/ 207078 w 321678"/>
                  <a:gd name="connsiteY103" fmla="*/ 68436 h 357813"/>
                  <a:gd name="connsiteX104" fmla="*/ 203538 w 321678"/>
                  <a:gd name="connsiteY104" fmla="*/ 71238 h 357813"/>
                  <a:gd name="connsiteX105" fmla="*/ 202358 w 321678"/>
                  <a:gd name="connsiteY105" fmla="*/ 74778 h 357813"/>
                  <a:gd name="connsiteX106" fmla="*/ 202358 w 321678"/>
                  <a:gd name="connsiteY106" fmla="*/ 79793 h 357813"/>
                  <a:gd name="connsiteX107" fmla="*/ 200736 w 321678"/>
                  <a:gd name="connsiteY107" fmla="*/ 82005 h 357813"/>
                  <a:gd name="connsiteX108" fmla="*/ 199556 w 321678"/>
                  <a:gd name="connsiteY108" fmla="*/ 84512 h 357813"/>
                  <a:gd name="connsiteX109" fmla="*/ 199556 w 321678"/>
                  <a:gd name="connsiteY109" fmla="*/ 85840 h 357813"/>
                  <a:gd name="connsiteX110" fmla="*/ 198818 w 321678"/>
                  <a:gd name="connsiteY110" fmla="*/ 92624 h 357813"/>
                  <a:gd name="connsiteX111" fmla="*/ 193656 w 321678"/>
                  <a:gd name="connsiteY111" fmla="*/ 93509 h 357813"/>
                  <a:gd name="connsiteX112" fmla="*/ 187314 w 321678"/>
                  <a:gd name="connsiteY112" fmla="*/ 93509 h 357813"/>
                  <a:gd name="connsiteX113" fmla="*/ 180972 w 321678"/>
                  <a:gd name="connsiteY113" fmla="*/ 91740 h 357813"/>
                  <a:gd name="connsiteX114" fmla="*/ 178612 w 321678"/>
                  <a:gd name="connsiteY114" fmla="*/ 91740 h 357813"/>
                  <a:gd name="connsiteX115" fmla="*/ 176547 w 321678"/>
                  <a:gd name="connsiteY115" fmla="*/ 92624 h 357813"/>
                  <a:gd name="connsiteX116" fmla="*/ 172565 w 321678"/>
                  <a:gd name="connsiteY116" fmla="*/ 93509 h 357813"/>
                  <a:gd name="connsiteX117" fmla="*/ 168878 w 321678"/>
                  <a:gd name="connsiteY117" fmla="*/ 94099 h 357813"/>
                  <a:gd name="connsiteX118" fmla="*/ 165043 w 321678"/>
                  <a:gd name="connsiteY118" fmla="*/ 96164 h 357813"/>
                  <a:gd name="connsiteX119" fmla="*/ 164010 w 321678"/>
                  <a:gd name="connsiteY119" fmla="*/ 96164 h 357813"/>
                  <a:gd name="connsiteX120" fmla="*/ 161503 w 321678"/>
                  <a:gd name="connsiteY120" fmla="*/ 95279 h 357813"/>
                  <a:gd name="connsiteX121" fmla="*/ 157963 w 321678"/>
                  <a:gd name="connsiteY121" fmla="*/ 95279 h 357813"/>
                  <a:gd name="connsiteX122" fmla="*/ 154423 w 321678"/>
                  <a:gd name="connsiteY122" fmla="*/ 95869 h 357813"/>
                  <a:gd name="connsiteX123" fmla="*/ 152801 w 321678"/>
                  <a:gd name="connsiteY123" fmla="*/ 95869 h 357813"/>
                  <a:gd name="connsiteX124" fmla="*/ 151621 w 321678"/>
                  <a:gd name="connsiteY124" fmla="*/ 95427 h 357813"/>
                  <a:gd name="connsiteX125" fmla="*/ 148376 w 321678"/>
                  <a:gd name="connsiteY125" fmla="*/ 90412 h 357813"/>
                  <a:gd name="connsiteX126" fmla="*/ 144099 w 321678"/>
                  <a:gd name="connsiteY126" fmla="*/ 83628 h 357813"/>
                  <a:gd name="connsiteX127" fmla="*/ 141739 w 321678"/>
                  <a:gd name="connsiteY127" fmla="*/ 79350 h 357813"/>
                  <a:gd name="connsiteX128" fmla="*/ 140854 w 321678"/>
                  <a:gd name="connsiteY128" fmla="*/ 78318 h 357813"/>
                  <a:gd name="connsiteX129" fmla="*/ 139379 w 321678"/>
                  <a:gd name="connsiteY129" fmla="*/ 76843 h 357813"/>
                  <a:gd name="connsiteX130" fmla="*/ 137314 w 321678"/>
                  <a:gd name="connsiteY130" fmla="*/ 74041 h 357813"/>
                  <a:gd name="connsiteX131" fmla="*/ 136429 w 321678"/>
                  <a:gd name="connsiteY131" fmla="*/ 71386 h 357813"/>
                  <a:gd name="connsiteX132" fmla="*/ 136725 w 321678"/>
                  <a:gd name="connsiteY132" fmla="*/ 68878 h 357813"/>
                  <a:gd name="connsiteX133" fmla="*/ 135545 w 321678"/>
                  <a:gd name="connsiteY133" fmla="*/ 65486 h 357813"/>
                  <a:gd name="connsiteX134" fmla="*/ 132742 w 321678"/>
                  <a:gd name="connsiteY134" fmla="*/ 61209 h 357813"/>
                  <a:gd name="connsiteX135" fmla="*/ 130972 w 321678"/>
                  <a:gd name="connsiteY135" fmla="*/ 57227 h 357813"/>
                  <a:gd name="connsiteX136" fmla="*/ 130087 w 321678"/>
                  <a:gd name="connsiteY136" fmla="*/ 53392 h 357813"/>
                  <a:gd name="connsiteX137" fmla="*/ 130087 w 321678"/>
                  <a:gd name="connsiteY137" fmla="*/ 47345 h 357813"/>
                  <a:gd name="connsiteX138" fmla="*/ 129793 w 321678"/>
                  <a:gd name="connsiteY138" fmla="*/ 45280 h 357813"/>
                  <a:gd name="connsiteX139" fmla="*/ 128318 w 321678"/>
                  <a:gd name="connsiteY139" fmla="*/ 43952 h 357813"/>
                  <a:gd name="connsiteX140" fmla="*/ 127433 w 321678"/>
                  <a:gd name="connsiteY140" fmla="*/ 42330 h 357813"/>
                  <a:gd name="connsiteX141" fmla="*/ 126843 w 321678"/>
                  <a:gd name="connsiteY141" fmla="*/ 41592 h 357813"/>
                  <a:gd name="connsiteX142" fmla="*/ 125515 w 321678"/>
                  <a:gd name="connsiteY142" fmla="*/ 39970 h 357813"/>
                  <a:gd name="connsiteX143" fmla="*/ 122713 w 321678"/>
                  <a:gd name="connsiteY143" fmla="*/ 38200 h 357813"/>
                  <a:gd name="connsiteX144" fmla="*/ 119616 w 321678"/>
                  <a:gd name="connsiteY144" fmla="*/ 37315 h 357813"/>
                  <a:gd name="connsiteX145" fmla="*/ 96312 w 321678"/>
                  <a:gd name="connsiteY145" fmla="*/ 37315 h 357813"/>
                  <a:gd name="connsiteX146" fmla="*/ 87610 w 321678"/>
                  <a:gd name="connsiteY146" fmla="*/ 37610 h 357813"/>
                  <a:gd name="connsiteX147" fmla="*/ 78760 w 321678"/>
                  <a:gd name="connsiteY147" fmla="*/ 37610 h 357813"/>
                  <a:gd name="connsiteX148" fmla="*/ 76400 w 321678"/>
                  <a:gd name="connsiteY148" fmla="*/ 38053 h 357813"/>
                  <a:gd name="connsiteX149" fmla="*/ 69616 w 321678"/>
                  <a:gd name="connsiteY149" fmla="*/ 38053 h 357813"/>
                  <a:gd name="connsiteX150" fmla="*/ 64159 w 321678"/>
                  <a:gd name="connsiteY150" fmla="*/ 37758 h 357813"/>
                  <a:gd name="connsiteX151" fmla="*/ 62094 w 321678"/>
                  <a:gd name="connsiteY151" fmla="*/ 37463 h 357813"/>
                  <a:gd name="connsiteX152" fmla="*/ 58554 w 321678"/>
                  <a:gd name="connsiteY152" fmla="*/ 37463 h 357813"/>
                  <a:gd name="connsiteX153" fmla="*/ 52949 w 321678"/>
                  <a:gd name="connsiteY153" fmla="*/ 37168 h 357813"/>
                  <a:gd name="connsiteX154" fmla="*/ 42035 w 321678"/>
                  <a:gd name="connsiteY154" fmla="*/ 37168 h 357813"/>
                  <a:gd name="connsiteX155" fmla="*/ 40855 w 321678"/>
                  <a:gd name="connsiteY155" fmla="*/ 37905 h 357813"/>
                  <a:gd name="connsiteX156" fmla="*/ 37758 w 321678"/>
                  <a:gd name="connsiteY156" fmla="*/ 37168 h 357813"/>
                  <a:gd name="connsiteX157" fmla="*/ 34661 w 321678"/>
                  <a:gd name="connsiteY157" fmla="*/ 37463 h 357813"/>
                  <a:gd name="connsiteX158" fmla="*/ 33186 w 321678"/>
                  <a:gd name="connsiteY158" fmla="*/ 38643 h 357813"/>
                  <a:gd name="connsiteX159" fmla="*/ 27434 w 321678"/>
                  <a:gd name="connsiteY159" fmla="*/ 41150 h 357813"/>
                  <a:gd name="connsiteX160" fmla="*/ 21239 w 321678"/>
                  <a:gd name="connsiteY160" fmla="*/ 42183 h 357813"/>
                  <a:gd name="connsiteX161" fmla="*/ 16667 w 321678"/>
                  <a:gd name="connsiteY161" fmla="*/ 43215 h 357813"/>
                  <a:gd name="connsiteX162" fmla="*/ 14602 w 321678"/>
                  <a:gd name="connsiteY162" fmla="*/ 43215 h 357813"/>
                  <a:gd name="connsiteX163" fmla="*/ 14159 w 321678"/>
                  <a:gd name="connsiteY163" fmla="*/ 44247 h 357813"/>
                  <a:gd name="connsiteX164" fmla="*/ 15487 w 321678"/>
                  <a:gd name="connsiteY164" fmla="*/ 45870 h 357813"/>
                  <a:gd name="connsiteX165" fmla="*/ 17257 w 321678"/>
                  <a:gd name="connsiteY165" fmla="*/ 50147 h 357813"/>
                  <a:gd name="connsiteX166" fmla="*/ 20354 w 321678"/>
                  <a:gd name="connsiteY166" fmla="*/ 56342 h 357813"/>
                  <a:gd name="connsiteX167" fmla="*/ 28319 w 321678"/>
                  <a:gd name="connsiteY167" fmla="*/ 65781 h 357813"/>
                  <a:gd name="connsiteX168" fmla="*/ 29351 w 321678"/>
                  <a:gd name="connsiteY168" fmla="*/ 73008 h 357813"/>
                  <a:gd name="connsiteX169" fmla="*/ 35251 w 321678"/>
                  <a:gd name="connsiteY169" fmla="*/ 87315 h 357813"/>
                  <a:gd name="connsiteX170" fmla="*/ 42772 w 321678"/>
                  <a:gd name="connsiteY170" fmla="*/ 102654 h 357813"/>
                  <a:gd name="connsiteX171" fmla="*/ 42478 w 321678"/>
                  <a:gd name="connsiteY171" fmla="*/ 105309 h 357813"/>
                  <a:gd name="connsiteX172" fmla="*/ 42478 w 321678"/>
                  <a:gd name="connsiteY172" fmla="*/ 107521 h 357813"/>
                  <a:gd name="connsiteX173" fmla="*/ 42772 w 321678"/>
                  <a:gd name="connsiteY173" fmla="*/ 109291 h 357813"/>
                  <a:gd name="connsiteX174" fmla="*/ 42330 w 321678"/>
                  <a:gd name="connsiteY174" fmla="*/ 110913 h 357813"/>
                  <a:gd name="connsiteX175" fmla="*/ 34366 w 321678"/>
                  <a:gd name="connsiteY175" fmla="*/ 119320 h 357813"/>
                  <a:gd name="connsiteX176" fmla="*/ 34366 w 321678"/>
                  <a:gd name="connsiteY176" fmla="*/ 118435 h 357813"/>
                  <a:gd name="connsiteX177" fmla="*/ 34955 w 321678"/>
                  <a:gd name="connsiteY177" fmla="*/ 117403 h 357813"/>
                  <a:gd name="connsiteX178" fmla="*/ 35398 w 321678"/>
                  <a:gd name="connsiteY178" fmla="*/ 116518 h 357813"/>
                  <a:gd name="connsiteX179" fmla="*/ 34218 w 321678"/>
                  <a:gd name="connsiteY179" fmla="*/ 117108 h 357813"/>
                  <a:gd name="connsiteX180" fmla="*/ 32891 w 321678"/>
                  <a:gd name="connsiteY180" fmla="*/ 118878 h 357813"/>
                  <a:gd name="connsiteX181" fmla="*/ 32891 w 321678"/>
                  <a:gd name="connsiteY181" fmla="*/ 120353 h 357813"/>
                  <a:gd name="connsiteX182" fmla="*/ 34955 w 321678"/>
                  <a:gd name="connsiteY182" fmla="*/ 125073 h 357813"/>
                  <a:gd name="connsiteX183" fmla="*/ 37020 w 321678"/>
                  <a:gd name="connsiteY183" fmla="*/ 129202 h 357813"/>
                  <a:gd name="connsiteX184" fmla="*/ 38053 w 321678"/>
                  <a:gd name="connsiteY184" fmla="*/ 133480 h 357813"/>
                  <a:gd name="connsiteX185" fmla="*/ 38348 w 321678"/>
                  <a:gd name="connsiteY185" fmla="*/ 137462 h 357813"/>
                  <a:gd name="connsiteX186" fmla="*/ 40413 w 321678"/>
                  <a:gd name="connsiteY186" fmla="*/ 140707 h 357813"/>
                  <a:gd name="connsiteX187" fmla="*/ 41593 w 321678"/>
                  <a:gd name="connsiteY187" fmla="*/ 145279 h 357813"/>
                  <a:gd name="connsiteX188" fmla="*/ 45870 w 321678"/>
                  <a:gd name="connsiteY188" fmla="*/ 152063 h 357813"/>
                  <a:gd name="connsiteX189" fmla="*/ 47050 w 321678"/>
                  <a:gd name="connsiteY189" fmla="*/ 156341 h 357813"/>
                  <a:gd name="connsiteX190" fmla="*/ 49557 w 321678"/>
                  <a:gd name="connsiteY190" fmla="*/ 158701 h 357813"/>
                  <a:gd name="connsiteX191" fmla="*/ 51917 w 321678"/>
                  <a:gd name="connsiteY191" fmla="*/ 161945 h 357813"/>
                  <a:gd name="connsiteX192" fmla="*/ 52360 w 321678"/>
                  <a:gd name="connsiteY192" fmla="*/ 165190 h 357813"/>
                  <a:gd name="connsiteX193" fmla="*/ 54867 w 321678"/>
                  <a:gd name="connsiteY193" fmla="*/ 169762 h 357813"/>
                  <a:gd name="connsiteX194" fmla="*/ 55162 w 321678"/>
                  <a:gd name="connsiteY194" fmla="*/ 173007 h 357813"/>
                  <a:gd name="connsiteX195" fmla="*/ 53539 w 321678"/>
                  <a:gd name="connsiteY195" fmla="*/ 184364 h 357813"/>
                  <a:gd name="connsiteX196" fmla="*/ 53539 w 321678"/>
                  <a:gd name="connsiteY196" fmla="*/ 192919 h 357813"/>
                  <a:gd name="connsiteX197" fmla="*/ 51032 w 321678"/>
                  <a:gd name="connsiteY197" fmla="*/ 201178 h 357813"/>
                  <a:gd name="connsiteX198" fmla="*/ 48672 w 321678"/>
                  <a:gd name="connsiteY198" fmla="*/ 205455 h 357813"/>
                  <a:gd name="connsiteX199" fmla="*/ 43953 w 321678"/>
                  <a:gd name="connsiteY199" fmla="*/ 211650 h 357813"/>
                  <a:gd name="connsiteX200" fmla="*/ 37315 w 321678"/>
                  <a:gd name="connsiteY200" fmla="*/ 215190 h 357813"/>
                  <a:gd name="connsiteX201" fmla="*/ 32596 w 321678"/>
                  <a:gd name="connsiteY201" fmla="*/ 218435 h 357813"/>
                  <a:gd name="connsiteX202" fmla="*/ 30383 w 321678"/>
                  <a:gd name="connsiteY202" fmla="*/ 225072 h 357813"/>
                  <a:gd name="connsiteX203" fmla="*/ 21239 w 321678"/>
                  <a:gd name="connsiteY203" fmla="*/ 235839 h 357813"/>
                  <a:gd name="connsiteX204" fmla="*/ 20059 w 321678"/>
                  <a:gd name="connsiteY204" fmla="*/ 244245 h 357813"/>
                  <a:gd name="connsiteX205" fmla="*/ 16814 w 321678"/>
                  <a:gd name="connsiteY205" fmla="*/ 251767 h 357813"/>
                  <a:gd name="connsiteX206" fmla="*/ 14307 w 321678"/>
                  <a:gd name="connsiteY206" fmla="*/ 267697 h 357813"/>
                  <a:gd name="connsiteX207" fmla="*/ 8850 w 321678"/>
                  <a:gd name="connsiteY207" fmla="*/ 283921 h 357813"/>
                  <a:gd name="connsiteX208" fmla="*/ 7375 w 321678"/>
                  <a:gd name="connsiteY208" fmla="*/ 291000 h 357813"/>
                  <a:gd name="connsiteX209" fmla="*/ 6047 w 321678"/>
                  <a:gd name="connsiteY209" fmla="*/ 294245 h 357813"/>
                  <a:gd name="connsiteX210" fmla="*/ 4277 w 321678"/>
                  <a:gd name="connsiteY210" fmla="*/ 296458 h 357813"/>
                  <a:gd name="connsiteX211" fmla="*/ 2950 w 321678"/>
                  <a:gd name="connsiteY211" fmla="*/ 297785 h 357813"/>
                  <a:gd name="connsiteX212" fmla="*/ 295 w 321678"/>
                  <a:gd name="connsiteY212" fmla="*/ 299407 h 357813"/>
                  <a:gd name="connsiteX213" fmla="*/ 738 w 321678"/>
                  <a:gd name="connsiteY213" fmla="*/ 301620 h 357813"/>
                  <a:gd name="connsiteX214" fmla="*/ 1475 w 321678"/>
                  <a:gd name="connsiteY214" fmla="*/ 303537 h 357813"/>
                  <a:gd name="connsiteX215" fmla="*/ 2065 w 321678"/>
                  <a:gd name="connsiteY215" fmla="*/ 317401 h 357813"/>
                  <a:gd name="connsiteX216" fmla="*/ 2065 w 321678"/>
                  <a:gd name="connsiteY216" fmla="*/ 322711 h 357813"/>
                  <a:gd name="connsiteX217" fmla="*/ 1033 w 321678"/>
                  <a:gd name="connsiteY217" fmla="*/ 327136 h 357813"/>
                  <a:gd name="connsiteX218" fmla="*/ 0 w 321678"/>
                  <a:gd name="connsiteY218" fmla="*/ 337165 h 357813"/>
                  <a:gd name="connsiteX219" fmla="*/ 4130 w 321678"/>
                  <a:gd name="connsiteY219" fmla="*/ 336575 h 357813"/>
                  <a:gd name="connsiteX220" fmla="*/ 7080 w 321678"/>
                  <a:gd name="connsiteY220" fmla="*/ 334953 h 357813"/>
                  <a:gd name="connsiteX221" fmla="*/ 9734 w 321678"/>
                  <a:gd name="connsiteY221" fmla="*/ 334953 h 357813"/>
                  <a:gd name="connsiteX222" fmla="*/ 12389 w 321678"/>
                  <a:gd name="connsiteY222" fmla="*/ 336132 h 357813"/>
                  <a:gd name="connsiteX223" fmla="*/ 21091 w 321678"/>
                  <a:gd name="connsiteY223" fmla="*/ 336132 h 357813"/>
                  <a:gd name="connsiteX224" fmla="*/ 23894 w 321678"/>
                  <a:gd name="connsiteY224" fmla="*/ 334805 h 357813"/>
                  <a:gd name="connsiteX225" fmla="*/ 27286 w 321678"/>
                  <a:gd name="connsiteY225" fmla="*/ 333478 h 357813"/>
                  <a:gd name="connsiteX226" fmla="*/ 29203 w 321678"/>
                  <a:gd name="connsiteY226" fmla="*/ 332298 h 357813"/>
                  <a:gd name="connsiteX227" fmla="*/ 31858 w 321678"/>
                  <a:gd name="connsiteY227" fmla="*/ 330970 h 357813"/>
                  <a:gd name="connsiteX228" fmla="*/ 35398 w 321678"/>
                  <a:gd name="connsiteY228" fmla="*/ 329643 h 357813"/>
                  <a:gd name="connsiteX229" fmla="*/ 37463 w 321678"/>
                  <a:gd name="connsiteY229" fmla="*/ 329643 h 357813"/>
                  <a:gd name="connsiteX230" fmla="*/ 39970 w 321678"/>
                  <a:gd name="connsiteY230" fmla="*/ 330233 h 357813"/>
                  <a:gd name="connsiteX231" fmla="*/ 43362 w 321678"/>
                  <a:gd name="connsiteY231" fmla="*/ 330675 h 357813"/>
                  <a:gd name="connsiteX232" fmla="*/ 45280 w 321678"/>
                  <a:gd name="connsiteY232" fmla="*/ 331560 h 357813"/>
                  <a:gd name="connsiteX233" fmla="*/ 47492 w 321678"/>
                  <a:gd name="connsiteY233" fmla="*/ 334215 h 357813"/>
                  <a:gd name="connsiteX234" fmla="*/ 50885 w 321678"/>
                  <a:gd name="connsiteY234" fmla="*/ 336723 h 357813"/>
                  <a:gd name="connsiteX235" fmla="*/ 53392 w 321678"/>
                  <a:gd name="connsiteY235" fmla="*/ 338197 h 357813"/>
                  <a:gd name="connsiteX236" fmla="*/ 56342 w 321678"/>
                  <a:gd name="connsiteY236" fmla="*/ 340115 h 357813"/>
                  <a:gd name="connsiteX237" fmla="*/ 57227 w 321678"/>
                  <a:gd name="connsiteY237" fmla="*/ 340852 h 357813"/>
                  <a:gd name="connsiteX238" fmla="*/ 58554 w 321678"/>
                  <a:gd name="connsiteY238" fmla="*/ 341295 h 357813"/>
                  <a:gd name="connsiteX239" fmla="*/ 64749 w 321678"/>
                  <a:gd name="connsiteY239" fmla="*/ 341295 h 357813"/>
                  <a:gd name="connsiteX240" fmla="*/ 69616 w 321678"/>
                  <a:gd name="connsiteY240" fmla="*/ 340852 h 357813"/>
                  <a:gd name="connsiteX241" fmla="*/ 158996 w 321678"/>
                  <a:gd name="connsiteY241" fmla="*/ 340852 h 357813"/>
                  <a:gd name="connsiteX242" fmla="*/ 166075 w 321678"/>
                  <a:gd name="connsiteY242" fmla="*/ 341147 h 357813"/>
                  <a:gd name="connsiteX243" fmla="*/ 173598 w 321678"/>
                  <a:gd name="connsiteY243" fmla="*/ 341147 h 357813"/>
                  <a:gd name="connsiteX244" fmla="*/ 174482 w 321678"/>
                  <a:gd name="connsiteY244" fmla="*/ 341442 h 357813"/>
                  <a:gd name="connsiteX245" fmla="*/ 175367 w 321678"/>
                  <a:gd name="connsiteY245" fmla="*/ 342032 h 357813"/>
                  <a:gd name="connsiteX246" fmla="*/ 176105 w 321678"/>
                  <a:gd name="connsiteY246" fmla="*/ 342475 h 357813"/>
                  <a:gd name="connsiteX247" fmla="*/ 178759 w 321678"/>
                  <a:gd name="connsiteY247" fmla="*/ 345867 h 357813"/>
                  <a:gd name="connsiteX248" fmla="*/ 182152 w 321678"/>
                  <a:gd name="connsiteY248" fmla="*/ 349407 h 357813"/>
                  <a:gd name="connsiteX249" fmla="*/ 184954 w 321678"/>
                  <a:gd name="connsiteY249" fmla="*/ 351029 h 357813"/>
                  <a:gd name="connsiteX250" fmla="*/ 188347 w 321678"/>
                  <a:gd name="connsiteY250" fmla="*/ 352062 h 357813"/>
                  <a:gd name="connsiteX251" fmla="*/ 191444 w 321678"/>
                  <a:gd name="connsiteY251" fmla="*/ 352504 h 357813"/>
                  <a:gd name="connsiteX252" fmla="*/ 194393 w 321678"/>
                  <a:gd name="connsiteY252" fmla="*/ 352209 h 357813"/>
                  <a:gd name="connsiteX253" fmla="*/ 199261 w 321678"/>
                  <a:gd name="connsiteY253" fmla="*/ 352652 h 357813"/>
                  <a:gd name="connsiteX254" fmla="*/ 206045 w 321678"/>
                  <a:gd name="connsiteY254" fmla="*/ 353832 h 357813"/>
                  <a:gd name="connsiteX255" fmla="*/ 213125 w 321678"/>
                  <a:gd name="connsiteY255" fmla="*/ 354126 h 357813"/>
                  <a:gd name="connsiteX256" fmla="*/ 220500 w 321678"/>
                  <a:gd name="connsiteY256" fmla="*/ 353684 h 357813"/>
                  <a:gd name="connsiteX257" fmla="*/ 225662 w 321678"/>
                  <a:gd name="connsiteY257" fmla="*/ 354274 h 357813"/>
                  <a:gd name="connsiteX258" fmla="*/ 228611 w 321678"/>
                  <a:gd name="connsiteY258" fmla="*/ 356044 h 357813"/>
                  <a:gd name="connsiteX259" fmla="*/ 231709 w 321678"/>
                  <a:gd name="connsiteY259" fmla="*/ 357224 h 357813"/>
                  <a:gd name="connsiteX260" fmla="*/ 234806 w 321678"/>
                  <a:gd name="connsiteY260" fmla="*/ 357814 h 357813"/>
                  <a:gd name="connsiteX261" fmla="*/ 239084 w 321678"/>
                  <a:gd name="connsiteY261" fmla="*/ 357519 h 357813"/>
                  <a:gd name="connsiteX262" fmla="*/ 244393 w 321678"/>
                  <a:gd name="connsiteY262" fmla="*/ 356191 h 357813"/>
                  <a:gd name="connsiteX263" fmla="*/ 248965 w 321678"/>
                  <a:gd name="connsiteY263" fmla="*/ 356191 h 357813"/>
                  <a:gd name="connsiteX264" fmla="*/ 251030 w 321678"/>
                  <a:gd name="connsiteY264" fmla="*/ 357371 h 357813"/>
                  <a:gd name="connsiteX265" fmla="*/ 252358 w 321678"/>
                  <a:gd name="connsiteY265" fmla="*/ 357371 h 357813"/>
                  <a:gd name="connsiteX266" fmla="*/ 260175 w 321678"/>
                  <a:gd name="connsiteY266" fmla="*/ 356044 h 357813"/>
                  <a:gd name="connsiteX267" fmla="*/ 266517 w 321678"/>
                  <a:gd name="connsiteY267" fmla="*/ 354864 h 357813"/>
                  <a:gd name="connsiteX268" fmla="*/ 275956 w 321678"/>
                  <a:gd name="connsiteY268" fmla="*/ 353094 h 357813"/>
                  <a:gd name="connsiteX269" fmla="*/ 283773 w 321678"/>
                  <a:gd name="connsiteY269" fmla="*/ 351619 h 357813"/>
                  <a:gd name="connsiteX270" fmla="*/ 295425 w 321678"/>
                  <a:gd name="connsiteY270" fmla="*/ 349407 h 357813"/>
                  <a:gd name="connsiteX271" fmla="*/ 303537 w 321678"/>
                  <a:gd name="connsiteY271" fmla="*/ 347784 h 357813"/>
                  <a:gd name="connsiteX272" fmla="*/ 298375 w 321678"/>
                  <a:gd name="connsiteY272" fmla="*/ 343360 h 357813"/>
                  <a:gd name="connsiteX273" fmla="*/ 292475 w 321678"/>
                  <a:gd name="connsiteY273" fmla="*/ 338345 h 357813"/>
                  <a:gd name="connsiteX274" fmla="*/ 286428 w 321678"/>
                  <a:gd name="connsiteY274" fmla="*/ 332740 h 357813"/>
                  <a:gd name="connsiteX275" fmla="*/ 281856 w 321678"/>
                  <a:gd name="connsiteY275" fmla="*/ 328315 h 357813"/>
                  <a:gd name="connsiteX276" fmla="*/ 279644 w 321678"/>
                  <a:gd name="connsiteY276" fmla="*/ 325808 h 357813"/>
                  <a:gd name="connsiteX277" fmla="*/ 275661 w 321678"/>
                  <a:gd name="connsiteY277" fmla="*/ 322416 h 357813"/>
                  <a:gd name="connsiteX278" fmla="*/ 272712 w 321678"/>
                  <a:gd name="connsiteY278" fmla="*/ 320794 h 357813"/>
                  <a:gd name="connsiteX279" fmla="*/ 271531 w 321678"/>
                  <a:gd name="connsiteY279" fmla="*/ 319909 h 357813"/>
                  <a:gd name="connsiteX280" fmla="*/ 268582 w 321678"/>
                  <a:gd name="connsiteY280" fmla="*/ 311059 h 357813"/>
                  <a:gd name="connsiteX281" fmla="*/ 266959 w 321678"/>
                  <a:gd name="connsiteY281" fmla="*/ 302800 h 357813"/>
                  <a:gd name="connsiteX282" fmla="*/ 266959 w 321678"/>
                  <a:gd name="connsiteY282" fmla="*/ 224482 h 357813"/>
                  <a:gd name="connsiteX283" fmla="*/ 317106 w 321678"/>
                  <a:gd name="connsiteY283" fmla="*/ 224482 h 357813"/>
                  <a:gd name="connsiteX284" fmla="*/ 318876 w 321678"/>
                  <a:gd name="connsiteY284" fmla="*/ 224187 h 357813"/>
                  <a:gd name="connsiteX285" fmla="*/ 318876 w 321678"/>
                  <a:gd name="connsiteY285" fmla="*/ 223302 h 357813"/>
                  <a:gd name="connsiteX286" fmla="*/ 316811 w 321678"/>
                  <a:gd name="connsiteY286" fmla="*/ 219172 h 357813"/>
                  <a:gd name="connsiteX287" fmla="*/ 316811 w 321678"/>
                  <a:gd name="connsiteY287" fmla="*/ 217697 h 357813"/>
                  <a:gd name="connsiteX288" fmla="*/ 317549 w 321678"/>
                  <a:gd name="connsiteY288" fmla="*/ 214895 h 357813"/>
                  <a:gd name="connsiteX289" fmla="*/ 318434 w 321678"/>
                  <a:gd name="connsiteY289" fmla="*/ 212387 h 357813"/>
                  <a:gd name="connsiteX290" fmla="*/ 319614 w 321678"/>
                  <a:gd name="connsiteY290" fmla="*/ 209143 h 357813"/>
                  <a:gd name="connsiteX291" fmla="*/ 319614 w 321678"/>
                  <a:gd name="connsiteY291" fmla="*/ 207225 h 357813"/>
                  <a:gd name="connsiteX292" fmla="*/ 318729 w 321678"/>
                  <a:gd name="connsiteY292" fmla="*/ 201031 h 357813"/>
                  <a:gd name="connsiteX293" fmla="*/ 318729 w 321678"/>
                  <a:gd name="connsiteY293" fmla="*/ 197638 h 357813"/>
                  <a:gd name="connsiteX294" fmla="*/ 319171 w 321678"/>
                  <a:gd name="connsiteY294" fmla="*/ 194099 h 357813"/>
                  <a:gd name="connsiteX295" fmla="*/ 319466 w 321678"/>
                  <a:gd name="connsiteY295" fmla="*/ 190706 h 357813"/>
                  <a:gd name="connsiteX296" fmla="*/ 319171 w 321678"/>
                  <a:gd name="connsiteY296" fmla="*/ 188346 h 357813"/>
                  <a:gd name="connsiteX297" fmla="*/ 319614 w 321678"/>
                  <a:gd name="connsiteY297" fmla="*/ 187019 h 357813"/>
                  <a:gd name="connsiteX298" fmla="*/ 320351 w 321678"/>
                  <a:gd name="connsiteY298" fmla="*/ 185249 h 357813"/>
                  <a:gd name="connsiteX299" fmla="*/ 320793 w 321678"/>
                  <a:gd name="connsiteY299" fmla="*/ 183184 h 357813"/>
                  <a:gd name="connsiteX300" fmla="*/ 321236 w 321678"/>
                  <a:gd name="connsiteY300" fmla="*/ 182299 h 357813"/>
                  <a:gd name="connsiteX301" fmla="*/ 321236 w 321678"/>
                  <a:gd name="connsiteY301" fmla="*/ 181414 h 35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21678" h="357813">
                    <a:moveTo>
                      <a:pt x="9882" y="19911"/>
                    </a:moveTo>
                    <a:lnTo>
                      <a:pt x="11652" y="23304"/>
                    </a:lnTo>
                    <a:lnTo>
                      <a:pt x="12389" y="26991"/>
                    </a:lnTo>
                    <a:lnTo>
                      <a:pt x="11652" y="28761"/>
                    </a:lnTo>
                    <a:lnTo>
                      <a:pt x="11062" y="31268"/>
                    </a:lnTo>
                    <a:lnTo>
                      <a:pt x="12242" y="33923"/>
                    </a:lnTo>
                    <a:lnTo>
                      <a:pt x="12684" y="34661"/>
                    </a:lnTo>
                    <a:lnTo>
                      <a:pt x="13717" y="34365"/>
                    </a:lnTo>
                    <a:lnTo>
                      <a:pt x="17109" y="33923"/>
                    </a:lnTo>
                    <a:lnTo>
                      <a:pt x="19617" y="33628"/>
                    </a:lnTo>
                    <a:lnTo>
                      <a:pt x="20059" y="33038"/>
                    </a:lnTo>
                    <a:lnTo>
                      <a:pt x="20502" y="25958"/>
                    </a:lnTo>
                    <a:lnTo>
                      <a:pt x="20502" y="18731"/>
                    </a:lnTo>
                    <a:lnTo>
                      <a:pt x="19617" y="17846"/>
                    </a:lnTo>
                    <a:lnTo>
                      <a:pt x="18732" y="17256"/>
                    </a:lnTo>
                    <a:lnTo>
                      <a:pt x="18732" y="16814"/>
                    </a:lnTo>
                    <a:lnTo>
                      <a:pt x="20059" y="15929"/>
                    </a:lnTo>
                    <a:lnTo>
                      <a:pt x="21977" y="14897"/>
                    </a:lnTo>
                    <a:lnTo>
                      <a:pt x="22566" y="14454"/>
                    </a:lnTo>
                    <a:lnTo>
                      <a:pt x="24631" y="12537"/>
                    </a:lnTo>
                    <a:lnTo>
                      <a:pt x="28613" y="8112"/>
                    </a:lnTo>
                    <a:lnTo>
                      <a:pt x="31711" y="7080"/>
                    </a:lnTo>
                    <a:lnTo>
                      <a:pt x="34513" y="5900"/>
                    </a:lnTo>
                    <a:lnTo>
                      <a:pt x="34955" y="5457"/>
                    </a:lnTo>
                    <a:lnTo>
                      <a:pt x="34366" y="5015"/>
                    </a:lnTo>
                    <a:lnTo>
                      <a:pt x="32301" y="3245"/>
                    </a:lnTo>
                    <a:lnTo>
                      <a:pt x="29941" y="442"/>
                    </a:lnTo>
                    <a:lnTo>
                      <a:pt x="29056" y="0"/>
                    </a:lnTo>
                    <a:lnTo>
                      <a:pt x="27728" y="0"/>
                    </a:lnTo>
                    <a:lnTo>
                      <a:pt x="25664" y="1032"/>
                    </a:lnTo>
                    <a:lnTo>
                      <a:pt x="23599" y="2655"/>
                    </a:lnTo>
                    <a:lnTo>
                      <a:pt x="19911" y="4130"/>
                    </a:lnTo>
                    <a:lnTo>
                      <a:pt x="16814" y="5015"/>
                    </a:lnTo>
                    <a:lnTo>
                      <a:pt x="16519" y="6047"/>
                    </a:lnTo>
                    <a:lnTo>
                      <a:pt x="15782" y="7817"/>
                    </a:lnTo>
                    <a:lnTo>
                      <a:pt x="14749" y="8850"/>
                    </a:lnTo>
                    <a:lnTo>
                      <a:pt x="12094" y="9144"/>
                    </a:lnTo>
                    <a:lnTo>
                      <a:pt x="11062" y="10619"/>
                    </a:lnTo>
                    <a:lnTo>
                      <a:pt x="8702" y="13569"/>
                    </a:lnTo>
                    <a:lnTo>
                      <a:pt x="7227" y="14897"/>
                    </a:lnTo>
                    <a:lnTo>
                      <a:pt x="7817" y="15634"/>
                    </a:lnTo>
                    <a:lnTo>
                      <a:pt x="9734" y="19911"/>
                    </a:lnTo>
                    <a:close/>
                    <a:moveTo>
                      <a:pt x="321678" y="181414"/>
                    </a:moveTo>
                    <a:lnTo>
                      <a:pt x="321236" y="179939"/>
                    </a:lnTo>
                    <a:lnTo>
                      <a:pt x="320793" y="176547"/>
                    </a:lnTo>
                    <a:lnTo>
                      <a:pt x="320204" y="171827"/>
                    </a:lnTo>
                    <a:lnTo>
                      <a:pt x="319614" y="168435"/>
                    </a:lnTo>
                    <a:lnTo>
                      <a:pt x="318581" y="169025"/>
                    </a:lnTo>
                    <a:lnTo>
                      <a:pt x="317991" y="170352"/>
                    </a:lnTo>
                    <a:lnTo>
                      <a:pt x="317991" y="171385"/>
                    </a:lnTo>
                    <a:lnTo>
                      <a:pt x="316074" y="172122"/>
                    </a:lnTo>
                    <a:lnTo>
                      <a:pt x="312534" y="172122"/>
                    </a:lnTo>
                    <a:lnTo>
                      <a:pt x="308994" y="171237"/>
                    </a:lnTo>
                    <a:lnTo>
                      <a:pt x="306487" y="170942"/>
                    </a:lnTo>
                    <a:lnTo>
                      <a:pt x="304865" y="170942"/>
                    </a:lnTo>
                    <a:lnTo>
                      <a:pt x="298523" y="173745"/>
                    </a:lnTo>
                    <a:lnTo>
                      <a:pt x="296458" y="174040"/>
                    </a:lnTo>
                    <a:lnTo>
                      <a:pt x="289673" y="174040"/>
                    </a:lnTo>
                    <a:lnTo>
                      <a:pt x="285838" y="173302"/>
                    </a:lnTo>
                    <a:lnTo>
                      <a:pt x="283036" y="173302"/>
                    </a:lnTo>
                    <a:lnTo>
                      <a:pt x="281118" y="174040"/>
                    </a:lnTo>
                    <a:lnTo>
                      <a:pt x="278611" y="175957"/>
                    </a:lnTo>
                    <a:lnTo>
                      <a:pt x="276546" y="176990"/>
                    </a:lnTo>
                    <a:lnTo>
                      <a:pt x="275661" y="176990"/>
                    </a:lnTo>
                    <a:lnTo>
                      <a:pt x="275071" y="176105"/>
                    </a:lnTo>
                    <a:lnTo>
                      <a:pt x="274334" y="175072"/>
                    </a:lnTo>
                    <a:lnTo>
                      <a:pt x="274039" y="172270"/>
                    </a:lnTo>
                    <a:lnTo>
                      <a:pt x="273006" y="169172"/>
                    </a:lnTo>
                    <a:lnTo>
                      <a:pt x="273744" y="167550"/>
                    </a:lnTo>
                    <a:lnTo>
                      <a:pt x="275809" y="166370"/>
                    </a:lnTo>
                    <a:lnTo>
                      <a:pt x="276546" y="163863"/>
                    </a:lnTo>
                    <a:lnTo>
                      <a:pt x="275956" y="160176"/>
                    </a:lnTo>
                    <a:lnTo>
                      <a:pt x="275956" y="157668"/>
                    </a:lnTo>
                    <a:lnTo>
                      <a:pt x="276399" y="156193"/>
                    </a:lnTo>
                    <a:lnTo>
                      <a:pt x="275661" y="152654"/>
                    </a:lnTo>
                    <a:lnTo>
                      <a:pt x="273597" y="146901"/>
                    </a:lnTo>
                    <a:lnTo>
                      <a:pt x="270794" y="142182"/>
                    </a:lnTo>
                    <a:lnTo>
                      <a:pt x="267107" y="138642"/>
                    </a:lnTo>
                    <a:lnTo>
                      <a:pt x="264747" y="135249"/>
                    </a:lnTo>
                    <a:lnTo>
                      <a:pt x="263567" y="132005"/>
                    </a:lnTo>
                    <a:lnTo>
                      <a:pt x="264009" y="124188"/>
                    </a:lnTo>
                    <a:lnTo>
                      <a:pt x="265189" y="117256"/>
                    </a:lnTo>
                    <a:lnTo>
                      <a:pt x="266074" y="111798"/>
                    </a:lnTo>
                    <a:lnTo>
                      <a:pt x="265780" y="102654"/>
                    </a:lnTo>
                    <a:lnTo>
                      <a:pt x="263272" y="96607"/>
                    </a:lnTo>
                    <a:lnTo>
                      <a:pt x="262682" y="90117"/>
                    </a:lnTo>
                    <a:lnTo>
                      <a:pt x="264009" y="83185"/>
                    </a:lnTo>
                    <a:lnTo>
                      <a:pt x="264009" y="78465"/>
                    </a:lnTo>
                    <a:lnTo>
                      <a:pt x="263272" y="76106"/>
                    </a:lnTo>
                    <a:lnTo>
                      <a:pt x="262682" y="75811"/>
                    </a:lnTo>
                    <a:lnTo>
                      <a:pt x="261945" y="75515"/>
                    </a:lnTo>
                    <a:lnTo>
                      <a:pt x="255603" y="75221"/>
                    </a:lnTo>
                    <a:lnTo>
                      <a:pt x="247195" y="74926"/>
                    </a:lnTo>
                    <a:lnTo>
                      <a:pt x="232004" y="74926"/>
                    </a:lnTo>
                    <a:lnTo>
                      <a:pt x="230677" y="73893"/>
                    </a:lnTo>
                    <a:lnTo>
                      <a:pt x="230086" y="72271"/>
                    </a:lnTo>
                    <a:lnTo>
                      <a:pt x="230086" y="70648"/>
                    </a:lnTo>
                    <a:lnTo>
                      <a:pt x="231709" y="65781"/>
                    </a:lnTo>
                    <a:lnTo>
                      <a:pt x="231414" y="65339"/>
                    </a:lnTo>
                    <a:lnTo>
                      <a:pt x="228611" y="65339"/>
                    </a:lnTo>
                    <a:lnTo>
                      <a:pt x="220942" y="66076"/>
                    </a:lnTo>
                    <a:lnTo>
                      <a:pt x="215927" y="66814"/>
                    </a:lnTo>
                    <a:lnTo>
                      <a:pt x="212683" y="67109"/>
                    </a:lnTo>
                    <a:lnTo>
                      <a:pt x="207078" y="68436"/>
                    </a:lnTo>
                    <a:lnTo>
                      <a:pt x="203538" y="71238"/>
                    </a:lnTo>
                    <a:lnTo>
                      <a:pt x="202358" y="74778"/>
                    </a:lnTo>
                    <a:lnTo>
                      <a:pt x="202358" y="79793"/>
                    </a:lnTo>
                    <a:lnTo>
                      <a:pt x="200736" y="82005"/>
                    </a:lnTo>
                    <a:lnTo>
                      <a:pt x="199556" y="84512"/>
                    </a:lnTo>
                    <a:lnTo>
                      <a:pt x="199556" y="85840"/>
                    </a:lnTo>
                    <a:lnTo>
                      <a:pt x="198818" y="92624"/>
                    </a:lnTo>
                    <a:lnTo>
                      <a:pt x="193656" y="93509"/>
                    </a:lnTo>
                    <a:lnTo>
                      <a:pt x="187314" y="93509"/>
                    </a:lnTo>
                    <a:lnTo>
                      <a:pt x="180972" y="91740"/>
                    </a:lnTo>
                    <a:lnTo>
                      <a:pt x="178612" y="91740"/>
                    </a:lnTo>
                    <a:lnTo>
                      <a:pt x="176547" y="92624"/>
                    </a:lnTo>
                    <a:lnTo>
                      <a:pt x="172565" y="93509"/>
                    </a:lnTo>
                    <a:lnTo>
                      <a:pt x="168878" y="94099"/>
                    </a:lnTo>
                    <a:lnTo>
                      <a:pt x="165043" y="96164"/>
                    </a:lnTo>
                    <a:lnTo>
                      <a:pt x="164010" y="96164"/>
                    </a:lnTo>
                    <a:lnTo>
                      <a:pt x="161503" y="95279"/>
                    </a:lnTo>
                    <a:lnTo>
                      <a:pt x="157963" y="95279"/>
                    </a:lnTo>
                    <a:lnTo>
                      <a:pt x="154423" y="95869"/>
                    </a:lnTo>
                    <a:lnTo>
                      <a:pt x="152801" y="95869"/>
                    </a:lnTo>
                    <a:lnTo>
                      <a:pt x="151621" y="95427"/>
                    </a:lnTo>
                    <a:lnTo>
                      <a:pt x="148376" y="90412"/>
                    </a:lnTo>
                    <a:lnTo>
                      <a:pt x="144099" y="83628"/>
                    </a:lnTo>
                    <a:lnTo>
                      <a:pt x="141739" y="79350"/>
                    </a:lnTo>
                    <a:lnTo>
                      <a:pt x="140854" y="78318"/>
                    </a:lnTo>
                    <a:lnTo>
                      <a:pt x="139379" y="76843"/>
                    </a:lnTo>
                    <a:lnTo>
                      <a:pt x="137314" y="74041"/>
                    </a:lnTo>
                    <a:lnTo>
                      <a:pt x="136429" y="71386"/>
                    </a:lnTo>
                    <a:lnTo>
                      <a:pt x="136725" y="68878"/>
                    </a:lnTo>
                    <a:lnTo>
                      <a:pt x="135545" y="65486"/>
                    </a:lnTo>
                    <a:lnTo>
                      <a:pt x="132742" y="61209"/>
                    </a:lnTo>
                    <a:lnTo>
                      <a:pt x="130972" y="57227"/>
                    </a:lnTo>
                    <a:lnTo>
                      <a:pt x="130087" y="53392"/>
                    </a:lnTo>
                    <a:lnTo>
                      <a:pt x="130087" y="47345"/>
                    </a:lnTo>
                    <a:lnTo>
                      <a:pt x="129793" y="45280"/>
                    </a:lnTo>
                    <a:lnTo>
                      <a:pt x="128318" y="43952"/>
                    </a:lnTo>
                    <a:lnTo>
                      <a:pt x="127433" y="42330"/>
                    </a:lnTo>
                    <a:lnTo>
                      <a:pt x="126843" y="41592"/>
                    </a:lnTo>
                    <a:lnTo>
                      <a:pt x="125515" y="39970"/>
                    </a:lnTo>
                    <a:lnTo>
                      <a:pt x="122713" y="38200"/>
                    </a:lnTo>
                    <a:lnTo>
                      <a:pt x="119616" y="37315"/>
                    </a:lnTo>
                    <a:lnTo>
                      <a:pt x="96312" y="37315"/>
                    </a:lnTo>
                    <a:lnTo>
                      <a:pt x="87610" y="37610"/>
                    </a:lnTo>
                    <a:lnTo>
                      <a:pt x="78760" y="37610"/>
                    </a:lnTo>
                    <a:lnTo>
                      <a:pt x="76400" y="38053"/>
                    </a:lnTo>
                    <a:lnTo>
                      <a:pt x="69616" y="38053"/>
                    </a:lnTo>
                    <a:lnTo>
                      <a:pt x="64159" y="37758"/>
                    </a:lnTo>
                    <a:lnTo>
                      <a:pt x="62094" y="37463"/>
                    </a:lnTo>
                    <a:lnTo>
                      <a:pt x="58554" y="37463"/>
                    </a:lnTo>
                    <a:lnTo>
                      <a:pt x="52949" y="37168"/>
                    </a:lnTo>
                    <a:lnTo>
                      <a:pt x="42035" y="37168"/>
                    </a:lnTo>
                    <a:lnTo>
                      <a:pt x="40855" y="37905"/>
                    </a:lnTo>
                    <a:lnTo>
                      <a:pt x="37758" y="37168"/>
                    </a:lnTo>
                    <a:lnTo>
                      <a:pt x="34661" y="37463"/>
                    </a:lnTo>
                    <a:lnTo>
                      <a:pt x="33186" y="38643"/>
                    </a:lnTo>
                    <a:lnTo>
                      <a:pt x="27434" y="41150"/>
                    </a:lnTo>
                    <a:lnTo>
                      <a:pt x="21239" y="42183"/>
                    </a:lnTo>
                    <a:lnTo>
                      <a:pt x="16667" y="43215"/>
                    </a:lnTo>
                    <a:lnTo>
                      <a:pt x="14602" y="43215"/>
                    </a:lnTo>
                    <a:lnTo>
                      <a:pt x="14159" y="44247"/>
                    </a:lnTo>
                    <a:lnTo>
                      <a:pt x="15487" y="45870"/>
                    </a:lnTo>
                    <a:lnTo>
                      <a:pt x="17257" y="50147"/>
                    </a:lnTo>
                    <a:lnTo>
                      <a:pt x="20354" y="56342"/>
                    </a:lnTo>
                    <a:lnTo>
                      <a:pt x="28319" y="65781"/>
                    </a:lnTo>
                    <a:lnTo>
                      <a:pt x="29351" y="73008"/>
                    </a:lnTo>
                    <a:lnTo>
                      <a:pt x="35251" y="87315"/>
                    </a:lnTo>
                    <a:lnTo>
                      <a:pt x="42772" y="102654"/>
                    </a:lnTo>
                    <a:lnTo>
                      <a:pt x="42478" y="105309"/>
                    </a:lnTo>
                    <a:lnTo>
                      <a:pt x="42478" y="107521"/>
                    </a:lnTo>
                    <a:lnTo>
                      <a:pt x="42772" y="109291"/>
                    </a:lnTo>
                    <a:lnTo>
                      <a:pt x="42330" y="110913"/>
                    </a:lnTo>
                    <a:lnTo>
                      <a:pt x="34366" y="119320"/>
                    </a:lnTo>
                    <a:lnTo>
                      <a:pt x="34366" y="118435"/>
                    </a:lnTo>
                    <a:lnTo>
                      <a:pt x="34955" y="117403"/>
                    </a:lnTo>
                    <a:lnTo>
                      <a:pt x="35398" y="116518"/>
                    </a:lnTo>
                    <a:lnTo>
                      <a:pt x="34218" y="117108"/>
                    </a:lnTo>
                    <a:lnTo>
                      <a:pt x="32891" y="118878"/>
                    </a:lnTo>
                    <a:lnTo>
                      <a:pt x="32891" y="120353"/>
                    </a:lnTo>
                    <a:lnTo>
                      <a:pt x="34955" y="125073"/>
                    </a:lnTo>
                    <a:lnTo>
                      <a:pt x="37020" y="129202"/>
                    </a:lnTo>
                    <a:lnTo>
                      <a:pt x="38053" y="133480"/>
                    </a:lnTo>
                    <a:lnTo>
                      <a:pt x="38348" y="137462"/>
                    </a:lnTo>
                    <a:lnTo>
                      <a:pt x="40413" y="140707"/>
                    </a:lnTo>
                    <a:lnTo>
                      <a:pt x="41593" y="145279"/>
                    </a:lnTo>
                    <a:lnTo>
                      <a:pt x="45870" y="152063"/>
                    </a:lnTo>
                    <a:lnTo>
                      <a:pt x="47050" y="156341"/>
                    </a:lnTo>
                    <a:lnTo>
                      <a:pt x="49557" y="158701"/>
                    </a:lnTo>
                    <a:lnTo>
                      <a:pt x="51917" y="161945"/>
                    </a:lnTo>
                    <a:lnTo>
                      <a:pt x="52360" y="165190"/>
                    </a:lnTo>
                    <a:lnTo>
                      <a:pt x="54867" y="169762"/>
                    </a:lnTo>
                    <a:lnTo>
                      <a:pt x="55162" y="173007"/>
                    </a:lnTo>
                    <a:lnTo>
                      <a:pt x="53539" y="184364"/>
                    </a:lnTo>
                    <a:lnTo>
                      <a:pt x="53539" y="192919"/>
                    </a:lnTo>
                    <a:lnTo>
                      <a:pt x="51032" y="201178"/>
                    </a:lnTo>
                    <a:lnTo>
                      <a:pt x="48672" y="205455"/>
                    </a:lnTo>
                    <a:lnTo>
                      <a:pt x="43953" y="211650"/>
                    </a:lnTo>
                    <a:lnTo>
                      <a:pt x="37315" y="215190"/>
                    </a:lnTo>
                    <a:lnTo>
                      <a:pt x="32596" y="218435"/>
                    </a:lnTo>
                    <a:lnTo>
                      <a:pt x="30383" y="225072"/>
                    </a:lnTo>
                    <a:lnTo>
                      <a:pt x="21239" y="235839"/>
                    </a:lnTo>
                    <a:lnTo>
                      <a:pt x="20059" y="244245"/>
                    </a:lnTo>
                    <a:lnTo>
                      <a:pt x="16814" y="251767"/>
                    </a:lnTo>
                    <a:lnTo>
                      <a:pt x="14307" y="267697"/>
                    </a:lnTo>
                    <a:lnTo>
                      <a:pt x="8850" y="283921"/>
                    </a:lnTo>
                    <a:lnTo>
                      <a:pt x="7375" y="291000"/>
                    </a:lnTo>
                    <a:lnTo>
                      <a:pt x="6047" y="294245"/>
                    </a:lnTo>
                    <a:lnTo>
                      <a:pt x="4277" y="296458"/>
                    </a:lnTo>
                    <a:lnTo>
                      <a:pt x="2950" y="297785"/>
                    </a:lnTo>
                    <a:lnTo>
                      <a:pt x="295" y="299407"/>
                    </a:lnTo>
                    <a:lnTo>
                      <a:pt x="738" y="301620"/>
                    </a:lnTo>
                    <a:lnTo>
                      <a:pt x="1475" y="303537"/>
                    </a:lnTo>
                    <a:lnTo>
                      <a:pt x="2065" y="317401"/>
                    </a:lnTo>
                    <a:lnTo>
                      <a:pt x="2065" y="322711"/>
                    </a:lnTo>
                    <a:lnTo>
                      <a:pt x="1033" y="327136"/>
                    </a:lnTo>
                    <a:lnTo>
                      <a:pt x="0" y="337165"/>
                    </a:lnTo>
                    <a:lnTo>
                      <a:pt x="4130" y="336575"/>
                    </a:lnTo>
                    <a:lnTo>
                      <a:pt x="7080" y="334953"/>
                    </a:lnTo>
                    <a:lnTo>
                      <a:pt x="9734" y="334953"/>
                    </a:lnTo>
                    <a:lnTo>
                      <a:pt x="12389" y="336132"/>
                    </a:lnTo>
                    <a:lnTo>
                      <a:pt x="21091" y="336132"/>
                    </a:lnTo>
                    <a:lnTo>
                      <a:pt x="23894" y="334805"/>
                    </a:lnTo>
                    <a:lnTo>
                      <a:pt x="27286" y="333478"/>
                    </a:lnTo>
                    <a:lnTo>
                      <a:pt x="29203" y="332298"/>
                    </a:lnTo>
                    <a:lnTo>
                      <a:pt x="31858" y="330970"/>
                    </a:lnTo>
                    <a:lnTo>
                      <a:pt x="35398" y="329643"/>
                    </a:lnTo>
                    <a:lnTo>
                      <a:pt x="37463" y="329643"/>
                    </a:lnTo>
                    <a:lnTo>
                      <a:pt x="39970" y="330233"/>
                    </a:lnTo>
                    <a:lnTo>
                      <a:pt x="43362" y="330675"/>
                    </a:lnTo>
                    <a:lnTo>
                      <a:pt x="45280" y="331560"/>
                    </a:lnTo>
                    <a:lnTo>
                      <a:pt x="47492" y="334215"/>
                    </a:lnTo>
                    <a:lnTo>
                      <a:pt x="50885" y="336723"/>
                    </a:lnTo>
                    <a:lnTo>
                      <a:pt x="53392" y="338197"/>
                    </a:lnTo>
                    <a:lnTo>
                      <a:pt x="56342" y="340115"/>
                    </a:lnTo>
                    <a:lnTo>
                      <a:pt x="57227" y="340852"/>
                    </a:lnTo>
                    <a:lnTo>
                      <a:pt x="58554" y="341295"/>
                    </a:lnTo>
                    <a:lnTo>
                      <a:pt x="64749" y="341295"/>
                    </a:lnTo>
                    <a:lnTo>
                      <a:pt x="69616" y="340852"/>
                    </a:lnTo>
                    <a:lnTo>
                      <a:pt x="158996" y="340852"/>
                    </a:lnTo>
                    <a:lnTo>
                      <a:pt x="166075" y="341147"/>
                    </a:lnTo>
                    <a:lnTo>
                      <a:pt x="173598" y="341147"/>
                    </a:lnTo>
                    <a:lnTo>
                      <a:pt x="174482" y="341442"/>
                    </a:lnTo>
                    <a:lnTo>
                      <a:pt x="175367" y="342032"/>
                    </a:lnTo>
                    <a:lnTo>
                      <a:pt x="176105" y="342475"/>
                    </a:lnTo>
                    <a:lnTo>
                      <a:pt x="178759" y="345867"/>
                    </a:lnTo>
                    <a:lnTo>
                      <a:pt x="182152" y="349407"/>
                    </a:lnTo>
                    <a:lnTo>
                      <a:pt x="184954" y="351029"/>
                    </a:lnTo>
                    <a:lnTo>
                      <a:pt x="188347" y="352062"/>
                    </a:lnTo>
                    <a:lnTo>
                      <a:pt x="191444" y="352504"/>
                    </a:lnTo>
                    <a:lnTo>
                      <a:pt x="194393" y="352209"/>
                    </a:lnTo>
                    <a:lnTo>
                      <a:pt x="199261" y="352652"/>
                    </a:lnTo>
                    <a:lnTo>
                      <a:pt x="206045" y="353832"/>
                    </a:lnTo>
                    <a:lnTo>
                      <a:pt x="213125" y="354126"/>
                    </a:lnTo>
                    <a:lnTo>
                      <a:pt x="220500" y="353684"/>
                    </a:lnTo>
                    <a:lnTo>
                      <a:pt x="225662" y="354274"/>
                    </a:lnTo>
                    <a:lnTo>
                      <a:pt x="228611" y="356044"/>
                    </a:lnTo>
                    <a:lnTo>
                      <a:pt x="231709" y="357224"/>
                    </a:lnTo>
                    <a:lnTo>
                      <a:pt x="234806" y="357814"/>
                    </a:lnTo>
                    <a:lnTo>
                      <a:pt x="239084" y="357519"/>
                    </a:lnTo>
                    <a:lnTo>
                      <a:pt x="244393" y="356191"/>
                    </a:lnTo>
                    <a:lnTo>
                      <a:pt x="248965" y="356191"/>
                    </a:lnTo>
                    <a:lnTo>
                      <a:pt x="251030" y="357371"/>
                    </a:lnTo>
                    <a:lnTo>
                      <a:pt x="252358" y="357371"/>
                    </a:lnTo>
                    <a:lnTo>
                      <a:pt x="260175" y="356044"/>
                    </a:lnTo>
                    <a:lnTo>
                      <a:pt x="266517" y="354864"/>
                    </a:lnTo>
                    <a:lnTo>
                      <a:pt x="275956" y="353094"/>
                    </a:lnTo>
                    <a:lnTo>
                      <a:pt x="283773" y="351619"/>
                    </a:lnTo>
                    <a:lnTo>
                      <a:pt x="295425" y="349407"/>
                    </a:lnTo>
                    <a:lnTo>
                      <a:pt x="303537" y="347784"/>
                    </a:lnTo>
                    <a:lnTo>
                      <a:pt x="298375" y="343360"/>
                    </a:lnTo>
                    <a:lnTo>
                      <a:pt x="292475" y="338345"/>
                    </a:lnTo>
                    <a:lnTo>
                      <a:pt x="286428" y="332740"/>
                    </a:lnTo>
                    <a:lnTo>
                      <a:pt x="281856" y="328315"/>
                    </a:lnTo>
                    <a:lnTo>
                      <a:pt x="279644" y="325808"/>
                    </a:lnTo>
                    <a:lnTo>
                      <a:pt x="275661" y="322416"/>
                    </a:lnTo>
                    <a:lnTo>
                      <a:pt x="272712" y="320794"/>
                    </a:lnTo>
                    <a:lnTo>
                      <a:pt x="271531" y="319909"/>
                    </a:lnTo>
                    <a:lnTo>
                      <a:pt x="268582" y="311059"/>
                    </a:lnTo>
                    <a:lnTo>
                      <a:pt x="266959" y="302800"/>
                    </a:lnTo>
                    <a:lnTo>
                      <a:pt x="266959" y="224482"/>
                    </a:lnTo>
                    <a:lnTo>
                      <a:pt x="317106" y="224482"/>
                    </a:lnTo>
                    <a:lnTo>
                      <a:pt x="318876" y="224187"/>
                    </a:lnTo>
                    <a:lnTo>
                      <a:pt x="318876" y="223302"/>
                    </a:lnTo>
                    <a:lnTo>
                      <a:pt x="316811" y="219172"/>
                    </a:lnTo>
                    <a:lnTo>
                      <a:pt x="316811" y="217697"/>
                    </a:lnTo>
                    <a:lnTo>
                      <a:pt x="317549" y="214895"/>
                    </a:lnTo>
                    <a:lnTo>
                      <a:pt x="318434" y="212387"/>
                    </a:lnTo>
                    <a:lnTo>
                      <a:pt x="319614" y="209143"/>
                    </a:lnTo>
                    <a:lnTo>
                      <a:pt x="319614" y="207225"/>
                    </a:lnTo>
                    <a:lnTo>
                      <a:pt x="318729" y="201031"/>
                    </a:lnTo>
                    <a:lnTo>
                      <a:pt x="318729" y="197638"/>
                    </a:lnTo>
                    <a:lnTo>
                      <a:pt x="319171" y="194099"/>
                    </a:lnTo>
                    <a:lnTo>
                      <a:pt x="319466" y="190706"/>
                    </a:lnTo>
                    <a:lnTo>
                      <a:pt x="319171" y="188346"/>
                    </a:lnTo>
                    <a:lnTo>
                      <a:pt x="319614" y="187019"/>
                    </a:lnTo>
                    <a:lnTo>
                      <a:pt x="320351" y="185249"/>
                    </a:lnTo>
                    <a:lnTo>
                      <a:pt x="320793" y="183184"/>
                    </a:lnTo>
                    <a:lnTo>
                      <a:pt x="321236" y="182299"/>
                    </a:lnTo>
                    <a:lnTo>
                      <a:pt x="321236" y="181414"/>
                    </a:lnTo>
                    <a:close/>
                  </a:path>
                </a:pathLst>
              </a:custGeom>
              <a:grpFill/>
              <a:ln w="3175" cap="flat">
                <a:solidFill>
                  <a:schemeClr val="bg2">
                    <a:lumMod val="90000"/>
                  </a:schemeClr>
                </a:solidFill>
                <a:prstDash val="solid"/>
                <a:miter/>
              </a:ln>
            </p:spPr>
            <p:txBody>
              <a:bodyPr rtlCol="0" anchor="ctr"/>
              <a:lstStyle/>
              <a:p>
                <a:endParaRPr lang="en-GB"/>
              </a:p>
            </p:txBody>
          </p:sp>
          <p:sp>
            <p:nvSpPr>
              <p:cNvPr id="247" name="Freeform: Shape 246">
                <a:extLst>
                  <a:ext uri="{FF2B5EF4-FFF2-40B4-BE49-F238E27FC236}">
                    <a16:creationId xmlns:a16="http://schemas.microsoft.com/office/drawing/2014/main" id="{1E413F29-A500-0A0E-D1BB-6BC34618DA6D}"/>
                  </a:ext>
                </a:extLst>
              </p:cNvPr>
              <p:cNvSpPr/>
              <p:nvPr/>
            </p:nvSpPr>
            <p:spPr>
              <a:xfrm>
                <a:off x="6923868" y="3156372"/>
                <a:ext cx="81857" cy="74630"/>
              </a:xfrm>
              <a:custGeom>
                <a:avLst/>
                <a:gdLst>
                  <a:gd name="connsiteX0" fmla="*/ 52949 w 81857"/>
                  <a:gd name="connsiteY0" fmla="*/ 19764 h 74630"/>
                  <a:gd name="connsiteX1" fmla="*/ 52949 w 81857"/>
                  <a:gd name="connsiteY1" fmla="*/ 21091 h 74630"/>
                  <a:gd name="connsiteX2" fmla="*/ 53834 w 81857"/>
                  <a:gd name="connsiteY2" fmla="*/ 21386 h 74630"/>
                  <a:gd name="connsiteX3" fmla="*/ 54867 w 81857"/>
                  <a:gd name="connsiteY3" fmla="*/ 20944 h 74630"/>
                  <a:gd name="connsiteX4" fmla="*/ 55162 w 81857"/>
                  <a:gd name="connsiteY4" fmla="*/ 19911 h 74630"/>
                  <a:gd name="connsiteX5" fmla="*/ 54424 w 81857"/>
                  <a:gd name="connsiteY5" fmla="*/ 19469 h 74630"/>
                  <a:gd name="connsiteX6" fmla="*/ 53687 w 81857"/>
                  <a:gd name="connsiteY6" fmla="*/ 19469 h 74630"/>
                  <a:gd name="connsiteX7" fmla="*/ 52949 w 81857"/>
                  <a:gd name="connsiteY7" fmla="*/ 19911 h 74630"/>
                  <a:gd name="connsiteX8" fmla="*/ 79055 w 81857"/>
                  <a:gd name="connsiteY8" fmla="*/ 64306 h 74630"/>
                  <a:gd name="connsiteX9" fmla="*/ 80973 w 81857"/>
                  <a:gd name="connsiteY9" fmla="*/ 64306 h 74630"/>
                  <a:gd name="connsiteX10" fmla="*/ 81857 w 81857"/>
                  <a:gd name="connsiteY10" fmla="*/ 63569 h 74630"/>
                  <a:gd name="connsiteX11" fmla="*/ 79793 w 81857"/>
                  <a:gd name="connsiteY11" fmla="*/ 61356 h 74630"/>
                  <a:gd name="connsiteX12" fmla="*/ 78023 w 81857"/>
                  <a:gd name="connsiteY12" fmla="*/ 59881 h 74630"/>
                  <a:gd name="connsiteX13" fmla="*/ 76548 w 81857"/>
                  <a:gd name="connsiteY13" fmla="*/ 58849 h 74630"/>
                  <a:gd name="connsiteX14" fmla="*/ 76253 w 81857"/>
                  <a:gd name="connsiteY14" fmla="*/ 58259 h 74630"/>
                  <a:gd name="connsiteX15" fmla="*/ 76253 w 81857"/>
                  <a:gd name="connsiteY15" fmla="*/ 57817 h 74630"/>
                  <a:gd name="connsiteX16" fmla="*/ 76548 w 81857"/>
                  <a:gd name="connsiteY16" fmla="*/ 57227 h 74630"/>
                  <a:gd name="connsiteX17" fmla="*/ 79203 w 81857"/>
                  <a:gd name="connsiteY17" fmla="*/ 55899 h 74630"/>
                  <a:gd name="connsiteX18" fmla="*/ 79498 w 81857"/>
                  <a:gd name="connsiteY18" fmla="*/ 54719 h 74630"/>
                  <a:gd name="connsiteX19" fmla="*/ 79498 w 81857"/>
                  <a:gd name="connsiteY19" fmla="*/ 53392 h 74630"/>
                  <a:gd name="connsiteX20" fmla="*/ 75221 w 81857"/>
                  <a:gd name="connsiteY20" fmla="*/ 51474 h 74630"/>
                  <a:gd name="connsiteX21" fmla="*/ 72123 w 81857"/>
                  <a:gd name="connsiteY21" fmla="*/ 52212 h 74630"/>
                  <a:gd name="connsiteX22" fmla="*/ 69321 w 81857"/>
                  <a:gd name="connsiteY22" fmla="*/ 50000 h 74630"/>
                  <a:gd name="connsiteX23" fmla="*/ 67551 w 81857"/>
                  <a:gd name="connsiteY23" fmla="*/ 48377 h 74630"/>
                  <a:gd name="connsiteX24" fmla="*/ 65339 w 81857"/>
                  <a:gd name="connsiteY24" fmla="*/ 46607 h 74630"/>
                  <a:gd name="connsiteX25" fmla="*/ 63274 w 81857"/>
                  <a:gd name="connsiteY25" fmla="*/ 45575 h 74630"/>
                  <a:gd name="connsiteX26" fmla="*/ 61356 w 81857"/>
                  <a:gd name="connsiteY26" fmla="*/ 43362 h 74630"/>
                  <a:gd name="connsiteX27" fmla="*/ 57964 w 81857"/>
                  <a:gd name="connsiteY27" fmla="*/ 41003 h 74630"/>
                  <a:gd name="connsiteX28" fmla="*/ 55752 w 81857"/>
                  <a:gd name="connsiteY28" fmla="*/ 40413 h 74630"/>
                  <a:gd name="connsiteX29" fmla="*/ 55752 w 81857"/>
                  <a:gd name="connsiteY29" fmla="*/ 40118 h 74630"/>
                  <a:gd name="connsiteX30" fmla="*/ 56194 w 81857"/>
                  <a:gd name="connsiteY30" fmla="*/ 39675 h 74630"/>
                  <a:gd name="connsiteX31" fmla="*/ 57079 w 81857"/>
                  <a:gd name="connsiteY31" fmla="*/ 39380 h 74630"/>
                  <a:gd name="connsiteX32" fmla="*/ 62979 w 81857"/>
                  <a:gd name="connsiteY32" fmla="*/ 39380 h 74630"/>
                  <a:gd name="connsiteX33" fmla="*/ 63716 w 81857"/>
                  <a:gd name="connsiteY33" fmla="*/ 39085 h 74630"/>
                  <a:gd name="connsiteX34" fmla="*/ 64159 w 81857"/>
                  <a:gd name="connsiteY34" fmla="*/ 38053 h 74630"/>
                  <a:gd name="connsiteX35" fmla="*/ 65044 w 81857"/>
                  <a:gd name="connsiteY35" fmla="*/ 36578 h 74630"/>
                  <a:gd name="connsiteX36" fmla="*/ 65929 w 81857"/>
                  <a:gd name="connsiteY36" fmla="*/ 34365 h 74630"/>
                  <a:gd name="connsiteX37" fmla="*/ 65929 w 81857"/>
                  <a:gd name="connsiteY37" fmla="*/ 32596 h 74630"/>
                  <a:gd name="connsiteX38" fmla="*/ 59881 w 81857"/>
                  <a:gd name="connsiteY38" fmla="*/ 29646 h 74630"/>
                  <a:gd name="connsiteX39" fmla="*/ 55604 w 81857"/>
                  <a:gd name="connsiteY39" fmla="*/ 26991 h 74630"/>
                  <a:gd name="connsiteX40" fmla="*/ 52654 w 81857"/>
                  <a:gd name="connsiteY40" fmla="*/ 23451 h 74630"/>
                  <a:gd name="connsiteX41" fmla="*/ 50589 w 81857"/>
                  <a:gd name="connsiteY41" fmla="*/ 20206 h 74630"/>
                  <a:gd name="connsiteX42" fmla="*/ 50589 w 81857"/>
                  <a:gd name="connsiteY42" fmla="*/ 19174 h 74630"/>
                  <a:gd name="connsiteX43" fmla="*/ 51179 w 81857"/>
                  <a:gd name="connsiteY43" fmla="*/ 18141 h 74630"/>
                  <a:gd name="connsiteX44" fmla="*/ 55899 w 81857"/>
                  <a:gd name="connsiteY44" fmla="*/ 15192 h 74630"/>
                  <a:gd name="connsiteX45" fmla="*/ 56194 w 81857"/>
                  <a:gd name="connsiteY45" fmla="*/ 14454 h 74630"/>
                  <a:gd name="connsiteX46" fmla="*/ 56194 w 81857"/>
                  <a:gd name="connsiteY46" fmla="*/ 13864 h 74630"/>
                  <a:gd name="connsiteX47" fmla="*/ 54424 w 81857"/>
                  <a:gd name="connsiteY47" fmla="*/ 12389 h 74630"/>
                  <a:gd name="connsiteX48" fmla="*/ 52359 w 81857"/>
                  <a:gd name="connsiteY48" fmla="*/ 10767 h 74630"/>
                  <a:gd name="connsiteX49" fmla="*/ 51770 w 81857"/>
                  <a:gd name="connsiteY49" fmla="*/ 9587 h 74630"/>
                  <a:gd name="connsiteX50" fmla="*/ 50442 w 81857"/>
                  <a:gd name="connsiteY50" fmla="*/ 8997 h 74630"/>
                  <a:gd name="connsiteX51" fmla="*/ 47935 w 81857"/>
                  <a:gd name="connsiteY51" fmla="*/ 8997 h 74630"/>
                  <a:gd name="connsiteX52" fmla="*/ 43510 w 81857"/>
                  <a:gd name="connsiteY52" fmla="*/ 6932 h 74630"/>
                  <a:gd name="connsiteX53" fmla="*/ 42625 w 81857"/>
                  <a:gd name="connsiteY53" fmla="*/ 6932 h 74630"/>
                  <a:gd name="connsiteX54" fmla="*/ 42625 w 81857"/>
                  <a:gd name="connsiteY54" fmla="*/ 5900 h 74630"/>
                  <a:gd name="connsiteX55" fmla="*/ 45722 w 81857"/>
                  <a:gd name="connsiteY55" fmla="*/ 5162 h 74630"/>
                  <a:gd name="connsiteX56" fmla="*/ 45722 w 81857"/>
                  <a:gd name="connsiteY56" fmla="*/ 4572 h 74630"/>
                  <a:gd name="connsiteX57" fmla="*/ 44690 w 81857"/>
                  <a:gd name="connsiteY57" fmla="*/ 3687 h 74630"/>
                  <a:gd name="connsiteX58" fmla="*/ 42920 w 81857"/>
                  <a:gd name="connsiteY58" fmla="*/ 3097 h 74630"/>
                  <a:gd name="connsiteX59" fmla="*/ 41297 w 81857"/>
                  <a:gd name="connsiteY59" fmla="*/ 1475 h 74630"/>
                  <a:gd name="connsiteX60" fmla="*/ 40708 w 81857"/>
                  <a:gd name="connsiteY60" fmla="*/ 0 h 74630"/>
                  <a:gd name="connsiteX61" fmla="*/ 39970 w 81857"/>
                  <a:gd name="connsiteY61" fmla="*/ 442 h 74630"/>
                  <a:gd name="connsiteX62" fmla="*/ 35693 w 81857"/>
                  <a:gd name="connsiteY62" fmla="*/ 1032 h 74630"/>
                  <a:gd name="connsiteX63" fmla="*/ 35693 w 81857"/>
                  <a:gd name="connsiteY63" fmla="*/ 1327 h 74630"/>
                  <a:gd name="connsiteX64" fmla="*/ 36725 w 81857"/>
                  <a:gd name="connsiteY64" fmla="*/ 2212 h 74630"/>
                  <a:gd name="connsiteX65" fmla="*/ 36725 w 81857"/>
                  <a:gd name="connsiteY65" fmla="*/ 2507 h 74630"/>
                  <a:gd name="connsiteX66" fmla="*/ 29351 w 81857"/>
                  <a:gd name="connsiteY66" fmla="*/ 2507 h 74630"/>
                  <a:gd name="connsiteX67" fmla="*/ 26991 w 81857"/>
                  <a:gd name="connsiteY67" fmla="*/ 3097 h 74630"/>
                  <a:gd name="connsiteX68" fmla="*/ 20501 w 81857"/>
                  <a:gd name="connsiteY68" fmla="*/ 2360 h 74630"/>
                  <a:gd name="connsiteX69" fmla="*/ 18436 w 81857"/>
                  <a:gd name="connsiteY69" fmla="*/ 2655 h 74630"/>
                  <a:gd name="connsiteX70" fmla="*/ 16667 w 81857"/>
                  <a:gd name="connsiteY70" fmla="*/ 3245 h 74630"/>
                  <a:gd name="connsiteX71" fmla="*/ 12242 w 81857"/>
                  <a:gd name="connsiteY71" fmla="*/ 3982 h 74630"/>
                  <a:gd name="connsiteX72" fmla="*/ 9144 w 81857"/>
                  <a:gd name="connsiteY72" fmla="*/ 4867 h 74630"/>
                  <a:gd name="connsiteX73" fmla="*/ 5309 w 81857"/>
                  <a:gd name="connsiteY73" fmla="*/ 5310 h 74630"/>
                  <a:gd name="connsiteX74" fmla="*/ 1327 w 81857"/>
                  <a:gd name="connsiteY74" fmla="*/ 5310 h 74630"/>
                  <a:gd name="connsiteX75" fmla="*/ 0 w 81857"/>
                  <a:gd name="connsiteY75" fmla="*/ 5605 h 74630"/>
                  <a:gd name="connsiteX76" fmla="*/ 442 w 81857"/>
                  <a:gd name="connsiteY76" fmla="*/ 6932 h 74630"/>
                  <a:gd name="connsiteX77" fmla="*/ 2065 w 81857"/>
                  <a:gd name="connsiteY77" fmla="*/ 8849 h 74630"/>
                  <a:gd name="connsiteX78" fmla="*/ 3982 w 81857"/>
                  <a:gd name="connsiteY78" fmla="*/ 10029 h 74630"/>
                  <a:gd name="connsiteX79" fmla="*/ 5015 w 81857"/>
                  <a:gd name="connsiteY79" fmla="*/ 11209 h 74630"/>
                  <a:gd name="connsiteX80" fmla="*/ 6637 w 81857"/>
                  <a:gd name="connsiteY80" fmla="*/ 15339 h 74630"/>
                  <a:gd name="connsiteX81" fmla="*/ 7375 w 81857"/>
                  <a:gd name="connsiteY81" fmla="*/ 17699 h 74630"/>
                  <a:gd name="connsiteX82" fmla="*/ 7079 w 81857"/>
                  <a:gd name="connsiteY82" fmla="*/ 19911 h 74630"/>
                  <a:gd name="connsiteX83" fmla="*/ 5900 w 81857"/>
                  <a:gd name="connsiteY83" fmla="*/ 22124 h 74630"/>
                  <a:gd name="connsiteX84" fmla="*/ 3392 w 81857"/>
                  <a:gd name="connsiteY84" fmla="*/ 24926 h 74630"/>
                  <a:gd name="connsiteX85" fmla="*/ 3982 w 81857"/>
                  <a:gd name="connsiteY85" fmla="*/ 26106 h 74630"/>
                  <a:gd name="connsiteX86" fmla="*/ 4572 w 81857"/>
                  <a:gd name="connsiteY86" fmla="*/ 27728 h 74630"/>
                  <a:gd name="connsiteX87" fmla="*/ 4572 w 81857"/>
                  <a:gd name="connsiteY87" fmla="*/ 28908 h 74630"/>
                  <a:gd name="connsiteX88" fmla="*/ 6194 w 81857"/>
                  <a:gd name="connsiteY88" fmla="*/ 32448 h 74630"/>
                  <a:gd name="connsiteX89" fmla="*/ 7079 w 81857"/>
                  <a:gd name="connsiteY89" fmla="*/ 34660 h 74630"/>
                  <a:gd name="connsiteX90" fmla="*/ 6342 w 81857"/>
                  <a:gd name="connsiteY90" fmla="*/ 35250 h 74630"/>
                  <a:gd name="connsiteX91" fmla="*/ 5900 w 81857"/>
                  <a:gd name="connsiteY91" fmla="*/ 35988 h 74630"/>
                  <a:gd name="connsiteX92" fmla="*/ 9144 w 81857"/>
                  <a:gd name="connsiteY92" fmla="*/ 37758 h 74630"/>
                  <a:gd name="connsiteX93" fmla="*/ 13126 w 81857"/>
                  <a:gd name="connsiteY93" fmla="*/ 39233 h 74630"/>
                  <a:gd name="connsiteX94" fmla="*/ 14749 w 81857"/>
                  <a:gd name="connsiteY94" fmla="*/ 39528 h 74630"/>
                  <a:gd name="connsiteX95" fmla="*/ 19321 w 81857"/>
                  <a:gd name="connsiteY95" fmla="*/ 38790 h 74630"/>
                  <a:gd name="connsiteX96" fmla="*/ 22271 w 81857"/>
                  <a:gd name="connsiteY96" fmla="*/ 38790 h 74630"/>
                  <a:gd name="connsiteX97" fmla="*/ 25221 w 81857"/>
                  <a:gd name="connsiteY97" fmla="*/ 39970 h 74630"/>
                  <a:gd name="connsiteX98" fmla="*/ 29351 w 81857"/>
                  <a:gd name="connsiteY98" fmla="*/ 43362 h 74630"/>
                  <a:gd name="connsiteX99" fmla="*/ 33923 w 81857"/>
                  <a:gd name="connsiteY99" fmla="*/ 47640 h 74630"/>
                  <a:gd name="connsiteX100" fmla="*/ 34808 w 81857"/>
                  <a:gd name="connsiteY100" fmla="*/ 48967 h 74630"/>
                  <a:gd name="connsiteX101" fmla="*/ 37463 w 81857"/>
                  <a:gd name="connsiteY101" fmla="*/ 48525 h 74630"/>
                  <a:gd name="connsiteX102" fmla="*/ 41740 w 81857"/>
                  <a:gd name="connsiteY102" fmla="*/ 47050 h 74630"/>
                  <a:gd name="connsiteX103" fmla="*/ 42920 w 81857"/>
                  <a:gd name="connsiteY103" fmla="*/ 47787 h 74630"/>
                  <a:gd name="connsiteX104" fmla="*/ 44247 w 81857"/>
                  <a:gd name="connsiteY104" fmla="*/ 49262 h 74630"/>
                  <a:gd name="connsiteX105" fmla="*/ 44837 w 81857"/>
                  <a:gd name="connsiteY105" fmla="*/ 50442 h 74630"/>
                  <a:gd name="connsiteX106" fmla="*/ 44837 w 81857"/>
                  <a:gd name="connsiteY106" fmla="*/ 52654 h 74630"/>
                  <a:gd name="connsiteX107" fmla="*/ 45427 w 81857"/>
                  <a:gd name="connsiteY107" fmla="*/ 53097 h 74630"/>
                  <a:gd name="connsiteX108" fmla="*/ 47492 w 81857"/>
                  <a:gd name="connsiteY108" fmla="*/ 52359 h 74630"/>
                  <a:gd name="connsiteX109" fmla="*/ 48377 w 81857"/>
                  <a:gd name="connsiteY109" fmla="*/ 53244 h 74630"/>
                  <a:gd name="connsiteX110" fmla="*/ 49999 w 81857"/>
                  <a:gd name="connsiteY110" fmla="*/ 54277 h 74630"/>
                  <a:gd name="connsiteX111" fmla="*/ 52802 w 81857"/>
                  <a:gd name="connsiteY111" fmla="*/ 55309 h 74630"/>
                  <a:gd name="connsiteX112" fmla="*/ 56784 w 81857"/>
                  <a:gd name="connsiteY112" fmla="*/ 53687 h 74630"/>
                  <a:gd name="connsiteX113" fmla="*/ 58849 w 81857"/>
                  <a:gd name="connsiteY113" fmla="*/ 53244 h 74630"/>
                  <a:gd name="connsiteX114" fmla="*/ 60472 w 81857"/>
                  <a:gd name="connsiteY114" fmla="*/ 53244 h 74630"/>
                  <a:gd name="connsiteX115" fmla="*/ 61356 w 81857"/>
                  <a:gd name="connsiteY115" fmla="*/ 53834 h 74630"/>
                  <a:gd name="connsiteX116" fmla="*/ 61651 w 81857"/>
                  <a:gd name="connsiteY116" fmla="*/ 55604 h 74630"/>
                  <a:gd name="connsiteX117" fmla="*/ 61356 w 81857"/>
                  <a:gd name="connsiteY117" fmla="*/ 57817 h 74630"/>
                  <a:gd name="connsiteX118" fmla="*/ 60914 w 81857"/>
                  <a:gd name="connsiteY118" fmla="*/ 58997 h 74630"/>
                  <a:gd name="connsiteX119" fmla="*/ 61799 w 81857"/>
                  <a:gd name="connsiteY119" fmla="*/ 59881 h 74630"/>
                  <a:gd name="connsiteX120" fmla="*/ 65044 w 81857"/>
                  <a:gd name="connsiteY120" fmla="*/ 61946 h 74630"/>
                  <a:gd name="connsiteX121" fmla="*/ 66371 w 81857"/>
                  <a:gd name="connsiteY121" fmla="*/ 63126 h 74630"/>
                  <a:gd name="connsiteX122" fmla="*/ 65633 w 81857"/>
                  <a:gd name="connsiteY122" fmla="*/ 65191 h 74630"/>
                  <a:gd name="connsiteX123" fmla="*/ 68141 w 81857"/>
                  <a:gd name="connsiteY123" fmla="*/ 70058 h 74630"/>
                  <a:gd name="connsiteX124" fmla="*/ 69026 w 81857"/>
                  <a:gd name="connsiteY124" fmla="*/ 71976 h 74630"/>
                  <a:gd name="connsiteX125" fmla="*/ 70058 w 81857"/>
                  <a:gd name="connsiteY125" fmla="*/ 74335 h 74630"/>
                  <a:gd name="connsiteX126" fmla="*/ 71533 w 81857"/>
                  <a:gd name="connsiteY126" fmla="*/ 74631 h 74630"/>
                  <a:gd name="connsiteX127" fmla="*/ 75368 w 81857"/>
                  <a:gd name="connsiteY127" fmla="*/ 73303 h 74630"/>
                  <a:gd name="connsiteX128" fmla="*/ 79940 w 81857"/>
                  <a:gd name="connsiteY128" fmla="*/ 73303 h 74630"/>
                  <a:gd name="connsiteX129" fmla="*/ 79940 w 81857"/>
                  <a:gd name="connsiteY129" fmla="*/ 68583 h 74630"/>
                  <a:gd name="connsiteX130" fmla="*/ 79498 w 81857"/>
                  <a:gd name="connsiteY130" fmla="*/ 67256 h 74630"/>
                  <a:gd name="connsiteX131" fmla="*/ 77581 w 81857"/>
                  <a:gd name="connsiteY131" fmla="*/ 65486 h 74630"/>
                  <a:gd name="connsiteX132" fmla="*/ 77581 w 81857"/>
                  <a:gd name="connsiteY132" fmla="*/ 64749 h 74630"/>
                  <a:gd name="connsiteX133" fmla="*/ 78023 w 81857"/>
                  <a:gd name="connsiteY133" fmla="*/ 64306 h 74630"/>
                  <a:gd name="connsiteX134" fmla="*/ 79498 w 81857"/>
                  <a:gd name="connsiteY134" fmla="*/ 64601 h 74630"/>
                  <a:gd name="connsiteX135" fmla="*/ 41003 w 81857"/>
                  <a:gd name="connsiteY135" fmla="*/ 8112 h 74630"/>
                  <a:gd name="connsiteX136" fmla="*/ 40412 w 81857"/>
                  <a:gd name="connsiteY136" fmla="*/ 8407 h 74630"/>
                  <a:gd name="connsiteX137" fmla="*/ 39528 w 81857"/>
                  <a:gd name="connsiteY137" fmla="*/ 8112 h 74630"/>
                  <a:gd name="connsiteX138" fmla="*/ 39233 w 81857"/>
                  <a:gd name="connsiteY138" fmla="*/ 7375 h 74630"/>
                  <a:gd name="connsiteX139" fmla="*/ 39233 w 81857"/>
                  <a:gd name="connsiteY139" fmla="*/ 6490 h 74630"/>
                  <a:gd name="connsiteX140" fmla="*/ 40855 w 81857"/>
                  <a:gd name="connsiteY140" fmla="*/ 6490 h 74630"/>
                  <a:gd name="connsiteX141" fmla="*/ 40855 w 81857"/>
                  <a:gd name="connsiteY141" fmla="*/ 8112 h 74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1857" h="74630">
                    <a:moveTo>
                      <a:pt x="52949" y="19764"/>
                    </a:moveTo>
                    <a:lnTo>
                      <a:pt x="52949" y="21091"/>
                    </a:lnTo>
                    <a:lnTo>
                      <a:pt x="53834" y="21386"/>
                    </a:lnTo>
                    <a:lnTo>
                      <a:pt x="54867" y="20944"/>
                    </a:lnTo>
                    <a:lnTo>
                      <a:pt x="55162" y="19911"/>
                    </a:lnTo>
                    <a:lnTo>
                      <a:pt x="54424" y="19469"/>
                    </a:lnTo>
                    <a:lnTo>
                      <a:pt x="53687" y="19469"/>
                    </a:lnTo>
                    <a:lnTo>
                      <a:pt x="52949" y="19911"/>
                    </a:lnTo>
                    <a:close/>
                    <a:moveTo>
                      <a:pt x="79055" y="64306"/>
                    </a:moveTo>
                    <a:lnTo>
                      <a:pt x="80973" y="64306"/>
                    </a:lnTo>
                    <a:lnTo>
                      <a:pt x="81857" y="63569"/>
                    </a:lnTo>
                    <a:lnTo>
                      <a:pt x="79793" y="61356"/>
                    </a:lnTo>
                    <a:lnTo>
                      <a:pt x="78023" y="59881"/>
                    </a:lnTo>
                    <a:lnTo>
                      <a:pt x="76548" y="58849"/>
                    </a:lnTo>
                    <a:lnTo>
                      <a:pt x="76253" y="58259"/>
                    </a:lnTo>
                    <a:lnTo>
                      <a:pt x="76253" y="57817"/>
                    </a:lnTo>
                    <a:lnTo>
                      <a:pt x="76548" y="57227"/>
                    </a:lnTo>
                    <a:lnTo>
                      <a:pt x="79203" y="55899"/>
                    </a:lnTo>
                    <a:lnTo>
                      <a:pt x="79498" y="54719"/>
                    </a:lnTo>
                    <a:lnTo>
                      <a:pt x="79498" y="53392"/>
                    </a:lnTo>
                    <a:lnTo>
                      <a:pt x="75221" y="51474"/>
                    </a:lnTo>
                    <a:lnTo>
                      <a:pt x="72123" y="52212"/>
                    </a:lnTo>
                    <a:lnTo>
                      <a:pt x="69321" y="50000"/>
                    </a:lnTo>
                    <a:lnTo>
                      <a:pt x="67551" y="48377"/>
                    </a:lnTo>
                    <a:lnTo>
                      <a:pt x="65339" y="46607"/>
                    </a:lnTo>
                    <a:lnTo>
                      <a:pt x="63274" y="45575"/>
                    </a:lnTo>
                    <a:lnTo>
                      <a:pt x="61356" y="43362"/>
                    </a:lnTo>
                    <a:lnTo>
                      <a:pt x="57964" y="41003"/>
                    </a:lnTo>
                    <a:lnTo>
                      <a:pt x="55752" y="40413"/>
                    </a:lnTo>
                    <a:lnTo>
                      <a:pt x="55752" y="40118"/>
                    </a:lnTo>
                    <a:lnTo>
                      <a:pt x="56194" y="39675"/>
                    </a:lnTo>
                    <a:lnTo>
                      <a:pt x="57079" y="39380"/>
                    </a:lnTo>
                    <a:lnTo>
                      <a:pt x="62979" y="39380"/>
                    </a:lnTo>
                    <a:lnTo>
                      <a:pt x="63716" y="39085"/>
                    </a:lnTo>
                    <a:lnTo>
                      <a:pt x="64159" y="38053"/>
                    </a:lnTo>
                    <a:lnTo>
                      <a:pt x="65044" y="36578"/>
                    </a:lnTo>
                    <a:lnTo>
                      <a:pt x="65929" y="34365"/>
                    </a:lnTo>
                    <a:lnTo>
                      <a:pt x="65929" y="32596"/>
                    </a:lnTo>
                    <a:lnTo>
                      <a:pt x="59881" y="29646"/>
                    </a:lnTo>
                    <a:lnTo>
                      <a:pt x="55604" y="26991"/>
                    </a:lnTo>
                    <a:lnTo>
                      <a:pt x="52654" y="23451"/>
                    </a:lnTo>
                    <a:lnTo>
                      <a:pt x="50589" y="20206"/>
                    </a:lnTo>
                    <a:lnTo>
                      <a:pt x="50589" y="19174"/>
                    </a:lnTo>
                    <a:lnTo>
                      <a:pt x="51179" y="18141"/>
                    </a:lnTo>
                    <a:lnTo>
                      <a:pt x="55899" y="15192"/>
                    </a:lnTo>
                    <a:lnTo>
                      <a:pt x="56194" y="14454"/>
                    </a:lnTo>
                    <a:lnTo>
                      <a:pt x="56194" y="13864"/>
                    </a:lnTo>
                    <a:lnTo>
                      <a:pt x="54424" y="12389"/>
                    </a:lnTo>
                    <a:lnTo>
                      <a:pt x="52359" y="10767"/>
                    </a:lnTo>
                    <a:lnTo>
                      <a:pt x="51770" y="9587"/>
                    </a:lnTo>
                    <a:lnTo>
                      <a:pt x="50442" y="8997"/>
                    </a:lnTo>
                    <a:lnTo>
                      <a:pt x="47935" y="8997"/>
                    </a:lnTo>
                    <a:lnTo>
                      <a:pt x="43510" y="6932"/>
                    </a:lnTo>
                    <a:lnTo>
                      <a:pt x="42625" y="6932"/>
                    </a:lnTo>
                    <a:lnTo>
                      <a:pt x="42625" y="5900"/>
                    </a:lnTo>
                    <a:lnTo>
                      <a:pt x="45722" y="5162"/>
                    </a:lnTo>
                    <a:lnTo>
                      <a:pt x="45722" y="4572"/>
                    </a:lnTo>
                    <a:lnTo>
                      <a:pt x="44690" y="3687"/>
                    </a:lnTo>
                    <a:lnTo>
                      <a:pt x="42920" y="3097"/>
                    </a:lnTo>
                    <a:lnTo>
                      <a:pt x="41297" y="1475"/>
                    </a:lnTo>
                    <a:lnTo>
                      <a:pt x="40708" y="0"/>
                    </a:lnTo>
                    <a:lnTo>
                      <a:pt x="39970" y="442"/>
                    </a:lnTo>
                    <a:lnTo>
                      <a:pt x="35693" y="1032"/>
                    </a:lnTo>
                    <a:lnTo>
                      <a:pt x="35693" y="1327"/>
                    </a:lnTo>
                    <a:lnTo>
                      <a:pt x="36725" y="2212"/>
                    </a:lnTo>
                    <a:lnTo>
                      <a:pt x="36725" y="2507"/>
                    </a:lnTo>
                    <a:lnTo>
                      <a:pt x="29351" y="2507"/>
                    </a:lnTo>
                    <a:lnTo>
                      <a:pt x="26991" y="3097"/>
                    </a:lnTo>
                    <a:lnTo>
                      <a:pt x="20501" y="2360"/>
                    </a:lnTo>
                    <a:lnTo>
                      <a:pt x="18436" y="2655"/>
                    </a:lnTo>
                    <a:lnTo>
                      <a:pt x="16667" y="3245"/>
                    </a:lnTo>
                    <a:lnTo>
                      <a:pt x="12242" y="3982"/>
                    </a:lnTo>
                    <a:lnTo>
                      <a:pt x="9144" y="4867"/>
                    </a:lnTo>
                    <a:lnTo>
                      <a:pt x="5309" y="5310"/>
                    </a:lnTo>
                    <a:lnTo>
                      <a:pt x="1327" y="5310"/>
                    </a:lnTo>
                    <a:lnTo>
                      <a:pt x="0" y="5605"/>
                    </a:lnTo>
                    <a:lnTo>
                      <a:pt x="442" y="6932"/>
                    </a:lnTo>
                    <a:lnTo>
                      <a:pt x="2065" y="8849"/>
                    </a:lnTo>
                    <a:lnTo>
                      <a:pt x="3982" y="10029"/>
                    </a:lnTo>
                    <a:lnTo>
                      <a:pt x="5015" y="11209"/>
                    </a:lnTo>
                    <a:lnTo>
                      <a:pt x="6637" y="15339"/>
                    </a:lnTo>
                    <a:lnTo>
                      <a:pt x="7375" y="17699"/>
                    </a:lnTo>
                    <a:lnTo>
                      <a:pt x="7079" y="19911"/>
                    </a:lnTo>
                    <a:lnTo>
                      <a:pt x="5900" y="22124"/>
                    </a:lnTo>
                    <a:lnTo>
                      <a:pt x="3392" y="24926"/>
                    </a:lnTo>
                    <a:lnTo>
                      <a:pt x="3982" y="26106"/>
                    </a:lnTo>
                    <a:lnTo>
                      <a:pt x="4572" y="27728"/>
                    </a:lnTo>
                    <a:lnTo>
                      <a:pt x="4572" y="28908"/>
                    </a:lnTo>
                    <a:lnTo>
                      <a:pt x="6194" y="32448"/>
                    </a:lnTo>
                    <a:lnTo>
                      <a:pt x="7079" y="34660"/>
                    </a:lnTo>
                    <a:lnTo>
                      <a:pt x="6342" y="35250"/>
                    </a:lnTo>
                    <a:lnTo>
                      <a:pt x="5900" y="35988"/>
                    </a:lnTo>
                    <a:lnTo>
                      <a:pt x="9144" y="37758"/>
                    </a:lnTo>
                    <a:lnTo>
                      <a:pt x="13126" y="39233"/>
                    </a:lnTo>
                    <a:lnTo>
                      <a:pt x="14749" y="39528"/>
                    </a:lnTo>
                    <a:lnTo>
                      <a:pt x="19321" y="38790"/>
                    </a:lnTo>
                    <a:lnTo>
                      <a:pt x="22271" y="38790"/>
                    </a:lnTo>
                    <a:lnTo>
                      <a:pt x="25221" y="39970"/>
                    </a:lnTo>
                    <a:lnTo>
                      <a:pt x="29351" y="43362"/>
                    </a:lnTo>
                    <a:lnTo>
                      <a:pt x="33923" y="47640"/>
                    </a:lnTo>
                    <a:lnTo>
                      <a:pt x="34808" y="48967"/>
                    </a:lnTo>
                    <a:lnTo>
                      <a:pt x="37463" y="48525"/>
                    </a:lnTo>
                    <a:lnTo>
                      <a:pt x="41740" y="47050"/>
                    </a:lnTo>
                    <a:lnTo>
                      <a:pt x="42920" y="47787"/>
                    </a:lnTo>
                    <a:lnTo>
                      <a:pt x="44247" y="49262"/>
                    </a:lnTo>
                    <a:lnTo>
                      <a:pt x="44837" y="50442"/>
                    </a:lnTo>
                    <a:lnTo>
                      <a:pt x="44837" y="52654"/>
                    </a:lnTo>
                    <a:lnTo>
                      <a:pt x="45427" y="53097"/>
                    </a:lnTo>
                    <a:lnTo>
                      <a:pt x="47492" y="52359"/>
                    </a:lnTo>
                    <a:lnTo>
                      <a:pt x="48377" y="53244"/>
                    </a:lnTo>
                    <a:lnTo>
                      <a:pt x="49999" y="54277"/>
                    </a:lnTo>
                    <a:lnTo>
                      <a:pt x="52802" y="55309"/>
                    </a:lnTo>
                    <a:lnTo>
                      <a:pt x="56784" y="53687"/>
                    </a:lnTo>
                    <a:lnTo>
                      <a:pt x="58849" y="53244"/>
                    </a:lnTo>
                    <a:lnTo>
                      <a:pt x="60472" y="53244"/>
                    </a:lnTo>
                    <a:lnTo>
                      <a:pt x="61356" y="53834"/>
                    </a:lnTo>
                    <a:lnTo>
                      <a:pt x="61651" y="55604"/>
                    </a:lnTo>
                    <a:lnTo>
                      <a:pt x="61356" y="57817"/>
                    </a:lnTo>
                    <a:lnTo>
                      <a:pt x="60914" y="58997"/>
                    </a:lnTo>
                    <a:lnTo>
                      <a:pt x="61799" y="59881"/>
                    </a:lnTo>
                    <a:lnTo>
                      <a:pt x="65044" y="61946"/>
                    </a:lnTo>
                    <a:lnTo>
                      <a:pt x="66371" y="63126"/>
                    </a:lnTo>
                    <a:lnTo>
                      <a:pt x="65633" y="65191"/>
                    </a:lnTo>
                    <a:lnTo>
                      <a:pt x="68141" y="70058"/>
                    </a:lnTo>
                    <a:lnTo>
                      <a:pt x="69026" y="71976"/>
                    </a:lnTo>
                    <a:lnTo>
                      <a:pt x="70058" y="74335"/>
                    </a:lnTo>
                    <a:lnTo>
                      <a:pt x="71533" y="74631"/>
                    </a:lnTo>
                    <a:lnTo>
                      <a:pt x="75368" y="73303"/>
                    </a:lnTo>
                    <a:lnTo>
                      <a:pt x="79940" y="73303"/>
                    </a:lnTo>
                    <a:lnTo>
                      <a:pt x="79940" y="68583"/>
                    </a:lnTo>
                    <a:lnTo>
                      <a:pt x="79498" y="67256"/>
                    </a:lnTo>
                    <a:lnTo>
                      <a:pt x="77581" y="65486"/>
                    </a:lnTo>
                    <a:lnTo>
                      <a:pt x="77581" y="64749"/>
                    </a:lnTo>
                    <a:lnTo>
                      <a:pt x="78023" y="64306"/>
                    </a:lnTo>
                    <a:lnTo>
                      <a:pt x="79498" y="64601"/>
                    </a:lnTo>
                    <a:close/>
                    <a:moveTo>
                      <a:pt x="41003" y="8112"/>
                    </a:moveTo>
                    <a:lnTo>
                      <a:pt x="40412" y="8407"/>
                    </a:lnTo>
                    <a:lnTo>
                      <a:pt x="39528" y="8112"/>
                    </a:lnTo>
                    <a:lnTo>
                      <a:pt x="39233" y="7375"/>
                    </a:lnTo>
                    <a:lnTo>
                      <a:pt x="39233" y="6490"/>
                    </a:lnTo>
                    <a:lnTo>
                      <a:pt x="40855" y="6490"/>
                    </a:lnTo>
                    <a:lnTo>
                      <a:pt x="40855" y="8112"/>
                    </a:lnTo>
                    <a:close/>
                  </a:path>
                </a:pathLst>
              </a:custGeom>
              <a:grpFill/>
              <a:ln w="3175" cap="flat">
                <a:solidFill>
                  <a:schemeClr val="bg2">
                    <a:lumMod val="90000"/>
                  </a:schemeClr>
                </a:solidFill>
                <a:prstDash val="solid"/>
                <a:miter/>
              </a:ln>
            </p:spPr>
            <p:txBody>
              <a:bodyPr rtlCol="0" anchor="ctr"/>
              <a:lstStyle/>
              <a:p>
                <a:endParaRPr lang="en-GB"/>
              </a:p>
            </p:txBody>
          </p:sp>
          <p:sp>
            <p:nvSpPr>
              <p:cNvPr id="248" name="Freeform: Shape 247">
                <a:extLst>
                  <a:ext uri="{FF2B5EF4-FFF2-40B4-BE49-F238E27FC236}">
                    <a16:creationId xmlns:a16="http://schemas.microsoft.com/office/drawing/2014/main" id="{9C759670-E37E-7B8C-5593-04CBEF35FA8C}"/>
                  </a:ext>
                </a:extLst>
              </p:cNvPr>
              <p:cNvSpPr/>
              <p:nvPr/>
            </p:nvSpPr>
            <p:spPr>
              <a:xfrm>
                <a:off x="6293343" y="3113895"/>
                <a:ext cx="44689" cy="92919"/>
              </a:xfrm>
              <a:custGeom>
                <a:avLst/>
                <a:gdLst>
                  <a:gd name="connsiteX0" fmla="*/ 43510 w 44689"/>
                  <a:gd name="connsiteY0" fmla="*/ 60176 h 92919"/>
                  <a:gd name="connsiteX1" fmla="*/ 42625 w 44689"/>
                  <a:gd name="connsiteY1" fmla="*/ 58407 h 92919"/>
                  <a:gd name="connsiteX2" fmla="*/ 42920 w 44689"/>
                  <a:gd name="connsiteY2" fmla="*/ 56047 h 92919"/>
                  <a:gd name="connsiteX3" fmla="*/ 42772 w 44689"/>
                  <a:gd name="connsiteY3" fmla="*/ 55457 h 92919"/>
                  <a:gd name="connsiteX4" fmla="*/ 42182 w 44689"/>
                  <a:gd name="connsiteY4" fmla="*/ 54424 h 92919"/>
                  <a:gd name="connsiteX5" fmla="*/ 40412 w 44689"/>
                  <a:gd name="connsiteY5" fmla="*/ 53982 h 92919"/>
                  <a:gd name="connsiteX6" fmla="*/ 37020 w 44689"/>
                  <a:gd name="connsiteY6" fmla="*/ 54424 h 92919"/>
                  <a:gd name="connsiteX7" fmla="*/ 36283 w 44689"/>
                  <a:gd name="connsiteY7" fmla="*/ 53687 h 92919"/>
                  <a:gd name="connsiteX8" fmla="*/ 34808 w 44689"/>
                  <a:gd name="connsiteY8" fmla="*/ 49557 h 92919"/>
                  <a:gd name="connsiteX9" fmla="*/ 33776 w 44689"/>
                  <a:gd name="connsiteY9" fmla="*/ 48820 h 92919"/>
                  <a:gd name="connsiteX10" fmla="*/ 32595 w 44689"/>
                  <a:gd name="connsiteY10" fmla="*/ 47492 h 92919"/>
                  <a:gd name="connsiteX11" fmla="*/ 30531 w 44689"/>
                  <a:gd name="connsiteY11" fmla="*/ 42920 h 92919"/>
                  <a:gd name="connsiteX12" fmla="*/ 30383 w 44689"/>
                  <a:gd name="connsiteY12" fmla="*/ 41003 h 92919"/>
                  <a:gd name="connsiteX13" fmla="*/ 30531 w 44689"/>
                  <a:gd name="connsiteY13" fmla="*/ 39233 h 92919"/>
                  <a:gd name="connsiteX14" fmla="*/ 29498 w 44689"/>
                  <a:gd name="connsiteY14" fmla="*/ 35250 h 92919"/>
                  <a:gd name="connsiteX15" fmla="*/ 30088 w 44689"/>
                  <a:gd name="connsiteY15" fmla="*/ 34218 h 92919"/>
                  <a:gd name="connsiteX16" fmla="*/ 31268 w 44689"/>
                  <a:gd name="connsiteY16" fmla="*/ 33480 h 92919"/>
                  <a:gd name="connsiteX17" fmla="*/ 31268 w 44689"/>
                  <a:gd name="connsiteY17" fmla="*/ 31858 h 92919"/>
                  <a:gd name="connsiteX18" fmla="*/ 30973 w 44689"/>
                  <a:gd name="connsiteY18" fmla="*/ 29498 h 92919"/>
                  <a:gd name="connsiteX19" fmla="*/ 32153 w 44689"/>
                  <a:gd name="connsiteY19" fmla="*/ 24631 h 92919"/>
                  <a:gd name="connsiteX20" fmla="*/ 32448 w 44689"/>
                  <a:gd name="connsiteY20" fmla="*/ 24189 h 92919"/>
                  <a:gd name="connsiteX21" fmla="*/ 32890 w 44689"/>
                  <a:gd name="connsiteY21" fmla="*/ 22861 h 92919"/>
                  <a:gd name="connsiteX22" fmla="*/ 32743 w 44689"/>
                  <a:gd name="connsiteY22" fmla="*/ 19911 h 92919"/>
                  <a:gd name="connsiteX23" fmla="*/ 31416 w 44689"/>
                  <a:gd name="connsiteY23" fmla="*/ 14897 h 92919"/>
                  <a:gd name="connsiteX24" fmla="*/ 30383 w 44689"/>
                  <a:gd name="connsiteY24" fmla="*/ 13274 h 92919"/>
                  <a:gd name="connsiteX25" fmla="*/ 28318 w 44689"/>
                  <a:gd name="connsiteY25" fmla="*/ 11652 h 92919"/>
                  <a:gd name="connsiteX26" fmla="*/ 26844 w 44689"/>
                  <a:gd name="connsiteY26" fmla="*/ 10619 h 92919"/>
                  <a:gd name="connsiteX27" fmla="*/ 24041 w 44689"/>
                  <a:gd name="connsiteY27" fmla="*/ 9587 h 92919"/>
                  <a:gd name="connsiteX28" fmla="*/ 22566 w 44689"/>
                  <a:gd name="connsiteY28" fmla="*/ 6932 h 92919"/>
                  <a:gd name="connsiteX29" fmla="*/ 20354 w 44689"/>
                  <a:gd name="connsiteY29" fmla="*/ 3835 h 92919"/>
                  <a:gd name="connsiteX30" fmla="*/ 19321 w 44689"/>
                  <a:gd name="connsiteY30" fmla="*/ 3097 h 92919"/>
                  <a:gd name="connsiteX31" fmla="*/ 18879 w 44689"/>
                  <a:gd name="connsiteY31" fmla="*/ 2950 h 92919"/>
                  <a:gd name="connsiteX32" fmla="*/ 16076 w 44689"/>
                  <a:gd name="connsiteY32" fmla="*/ 4425 h 92919"/>
                  <a:gd name="connsiteX33" fmla="*/ 14011 w 44689"/>
                  <a:gd name="connsiteY33" fmla="*/ 5015 h 92919"/>
                  <a:gd name="connsiteX34" fmla="*/ 12242 w 44689"/>
                  <a:gd name="connsiteY34" fmla="*/ 5310 h 92919"/>
                  <a:gd name="connsiteX35" fmla="*/ 11357 w 44689"/>
                  <a:gd name="connsiteY35" fmla="*/ 4720 h 92919"/>
                  <a:gd name="connsiteX36" fmla="*/ 10914 w 44689"/>
                  <a:gd name="connsiteY36" fmla="*/ 3835 h 92919"/>
                  <a:gd name="connsiteX37" fmla="*/ 10914 w 44689"/>
                  <a:gd name="connsiteY37" fmla="*/ 1180 h 92919"/>
                  <a:gd name="connsiteX38" fmla="*/ 10619 w 44689"/>
                  <a:gd name="connsiteY38" fmla="*/ 295 h 92919"/>
                  <a:gd name="connsiteX39" fmla="*/ 10029 w 44689"/>
                  <a:gd name="connsiteY39" fmla="*/ 0 h 92919"/>
                  <a:gd name="connsiteX40" fmla="*/ 8702 w 44689"/>
                  <a:gd name="connsiteY40" fmla="*/ 590 h 92919"/>
                  <a:gd name="connsiteX41" fmla="*/ 7227 w 44689"/>
                  <a:gd name="connsiteY41" fmla="*/ 2507 h 92919"/>
                  <a:gd name="connsiteX42" fmla="*/ 5752 w 44689"/>
                  <a:gd name="connsiteY42" fmla="*/ 4867 h 92919"/>
                  <a:gd name="connsiteX43" fmla="*/ 3687 w 44689"/>
                  <a:gd name="connsiteY43" fmla="*/ 7227 h 92919"/>
                  <a:gd name="connsiteX44" fmla="*/ 2065 w 44689"/>
                  <a:gd name="connsiteY44" fmla="*/ 9587 h 92919"/>
                  <a:gd name="connsiteX45" fmla="*/ 885 w 44689"/>
                  <a:gd name="connsiteY45" fmla="*/ 11209 h 92919"/>
                  <a:gd name="connsiteX46" fmla="*/ 1033 w 44689"/>
                  <a:gd name="connsiteY46" fmla="*/ 11209 h 92919"/>
                  <a:gd name="connsiteX47" fmla="*/ 1770 w 44689"/>
                  <a:gd name="connsiteY47" fmla="*/ 13127 h 92919"/>
                  <a:gd name="connsiteX48" fmla="*/ 3392 w 44689"/>
                  <a:gd name="connsiteY48" fmla="*/ 15339 h 92919"/>
                  <a:gd name="connsiteX49" fmla="*/ 4130 w 44689"/>
                  <a:gd name="connsiteY49" fmla="*/ 16814 h 92919"/>
                  <a:gd name="connsiteX50" fmla="*/ 3835 w 44689"/>
                  <a:gd name="connsiteY50" fmla="*/ 17846 h 92919"/>
                  <a:gd name="connsiteX51" fmla="*/ 1917 w 44689"/>
                  <a:gd name="connsiteY51" fmla="*/ 17551 h 92919"/>
                  <a:gd name="connsiteX52" fmla="*/ 442 w 44689"/>
                  <a:gd name="connsiteY52" fmla="*/ 16814 h 92919"/>
                  <a:gd name="connsiteX53" fmla="*/ 1033 w 44689"/>
                  <a:gd name="connsiteY53" fmla="*/ 18141 h 92919"/>
                  <a:gd name="connsiteX54" fmla="*/ 737 w 44689"/>
                  <a:gd name="connsiteY54" fmla="*/ 19469 h 92919"/>
                  <a:gd name="connsiteX55" fmla="*/ 1033 w 44689"/>
                  <a:gd name="connsiteY55" fmla="*/ 20354 h 92919"/>
                  <a:gd name="connsiteX56" fmla="*/ 590 w 44689"/>
                  <a:gd name="connsiteY56" fmla="*/ 22861 h 92919"/>
                  <a:gd name="connsiteX57" fmla="*/ 590 w 44689"/>
                  <a:gd name="connsiteY57" fmla="*/ 24336 h 92919"/>
                  <a:gd name="connsiteX58" fmla="*/ 3835 w 44689"/>
                  <a:gd name="connsiteY58" fmla="*/ 24779 h 92919"/>
                  <a:gd name="connsiteX59" fmla="*/ 6637 w 44689"/>
                  <a:gd name="connsiteY59" fmla="*/ 26843 h 92919"/>
                  <a:gd name="connsiteX60" fmla="*/ 6637 w 44689"/>
                  <a:gd name="connsiteY60" fmla="*/ 31563 h 92919"/>
                  <a:gd name="connsiteX61" fmla="*/ 5900 w 44689"/>
                  <a:gd name="connsiteY61" fmla="*/ 32890 h 92919"/>
                  <a:gd name="connsiteX62" fmla="*/ 4572 w 44689"/>
                  <a:gd name="connsiteY62" fmla="*/ 33923 h 92919"/>
                  <a:gd name="connsiteX63" fmla="*/ 3097 w 44689"/>
                  <a:gd name="connsiteY63" fmla="*/ 38200 h 92919"/>
                  <a:gd name="connsiteX64" fmla="*/ 3392 w 44689"/>
                  <a:gd name="connsiteY64" fmla="*/ 41445 h 92919"/>
                  <a:gd name="connsiteX65" fmla="*/ 4130 w 44689"/>
                  <a:gd name="connsiteY65" fmla="*/ 44100 h 92919"/>
                  <a:gd name="connsiteX66" fmla="*/ 3540 w 44689"/>
                  <a:gd name="connsiteY66" fmla="*/ 48082 h 92919"/>
                  <a:gd name="connsiteX67" fmla="*/ 3687 w 44689"/>
                  <a:gd name="connsiteY67" fmla="*/ 53539 h 92919"/>
                  <a:gd name="connsiteX68" fmla="*/ 1622 w 44689"/>
                  <a:gd name="connsiteY68" fmla="*/ 57964 h 92919"/>
                  <a:gd name="connsiteX69" fmla="*/ 442 w 44689"/>
                  <a:gd name="connsiteY69" fmla="*/ 61799 h 92919"/>
                  <a:gd name="connsiteX70" fmla="*/ 590 w 44689"/>
                  <a:gd name="connsiteY70" fmla="*/ 63126 h 92919"/>
                  <a:gd name="connsiteX71" fmla="*/ 3097 w 44689"/>
                  <a:gd name="connsiteY71" fmla="*/ 67846 h 92919"/>
                  <a:gd name="connsiteX72" fmla="*/ 3540 w 44689"/>
                  <a:gd name="connsiteY72" fmla="*/ 69763 h 92919"/>
                  <a:gd name="connsiteX73" fmla="*/ 3097 w 44689"/>
                  <a:gd name="connsiteY73" fmla="*/ 70648 h 92919"/>
                  <a:gd name="connsiteX74" fmla="*/ 1917 w 44689"/>
                  <a:gd name="connsiteY74" fmla="*/ 70206 h 92919"/>
                  <a:gd name="connsiteX75" fmla="*/ 1033 w 44689"/>
                  <a:gd name="connsiteY75" fmla="*/ 69763 h 92919"/>
                  <a:gd name="connsiteX76" fmla="*/ 0 w 44689"/>
                  <a:gd name="connsiteY76" fmla="*/ 69763 h 92919"/>
                  <a:gd name="connsiteX77" fmla="*/ 1033 w 44689"/>
                  <a:gd name="connsiteY77" fmla="*/ 71533 h 92919"/>
                  <a:gd name="connsiteX78" fmla="*/ 2065 w 44689"/>
                  <a:gd name="connsiteY78" fmla="*/ 73451 h 92919"/>
                  <a:gd name="connsiteX79" fmla="*/ 4277 w 44689"/>
                  <a:gd name="connsiteY79" fmla="*/ 75811 h 92919"/>
                  <a:gd name="connsiteX80" fmla="*/ 13864 w 44689"/>
                  <a:gd name="connsiteY80" fmla="*/ 80973 h 92919"/>
                  <a:gd name="connsiteX81" fmla="*/ 16814 w 44689"/>
                  <a:gd name="connsiteY81" fmla="*/ 86135 h 92919"/>
                  <a:gd name="connsiteX82" fmla="*/ 17551 w 44689"/>
                  <a:gd name="connsiteY82" fmla="*/ 88347 h 92919"/>
                  <a:gd name="connsiteX83" fmla="*/ 17699 w 44689"/>
                  <a:gd name="connsiteY83" fmla="*/ 91150 h 92919"/>
                  <a:gd name="connsiteX84" fmla="*/ 18289 w 44689"/>
                  <a:gd name="connsiteY84" fmla="*/ 91150 h 92919"/>
                  <a:gd name="connsiteX85" fmla="*/ 19321 w 44689"/>
                  <a:gd name="connsiteY85" fmla="*/ 91445 h 92919"/>
                  <a:gd name="connsiteX86" fmla="*/ 21091 w 44689"/>
                  <a:gd name="connsiteY86" fmla="*/ 92624 h 92919"/>
                  <a:gd name="connsiteX87" fmla="*/ 23156 w 44689"/>
                  <a:gd name="connsiteY87" fmla="*/ 92919 h 92919"/>
                  <a:gd name="connsiteX88" fmla="*/ 24188 w 44689"/>
                  <a:gd name="connsiteY88" fmla="*/ 92182 h 92919"/>
                  <a:gd name="connsiteX89" fmla="*/ 24778 w 44689"/>
                  <a:gd name="connsiteY89" fmla="*/ 91445 h 92919"/>
                  <a:gd name="connsiteX90" fmla="*/ 25221 w 44689"/>
                  <a:gd name="connsiteY90" fmla="*/ 90265 h 92919"/>
                  <a:gd name="connsiteX91" fmla="*/ 25369 w 44689"/>
                  <a:gd name="connsiteY91" fmla="*/ 88937 h 92919"/>
                  <a:gd name="connsiteX92" fmla="*/ 25663 w 44689"/>
                  <a:gd name="connsiteY92" fmla="*/ 88495 h 92919"/>
                  <a:gd name="connsiteX93" fmla="*/ 27286 w 44689"/>
                  <a:gd name="connsiteY93" fmla="*/ 88642 h 92919"/>
                  <a:gd name="connsiteX94" fmla="*/ 27728 w 44689"/>
                  <a:gd name="connsiteY94" fmla="*/ 88347 h 92919"/>
                  <a:gd name="connsiteX95" fmla="*/ 27728 w 44689"/>
                  <a:gd name="connsiteY95" fmla="*/ 87167 h 92919"/>
                  <a:gd name="connsiteX96" fmla="*/ 26696 w 44689"/>
                  <a:gd name="connsiteY96" fmla="*/ 85692 h 92919"/>
                  <a:gd name="connsiteX97" fmla="*/ 25811 w 44689"/>
                  <a:gd name="connsiteY97" fmla="*/ 83775 h 92919"/>
                  <a:gd name="connsiteX98" fmla="*/ 25811 w 44689"/>
                  <a:gd name="connsiteY98" fmla="*/ 82890 h 92919"/>
                  <a:gd name="connsiteX99" fmla="*/ 26548 w 44689"/>
                  <a:gd name="connsiteY99" fmla="*/ 82595 h 92919"/>
                  <a:gd name="connsiteX100" fmla="*/ 27728 w 44689"/>
                  <a:gd name="connsiteY100" fmla="*/ 81710 h 92919"/>
                  <a:gd name="connsiteX101" fmla="*/ 28318 w 44689"/>
                  <a:gd name="connsiteY101" fmla="*/ 80825 h 92919"/>
                  <a:gd name="connsiteX102" fmla="*/ 29646 w 44689"/>
                  <a:gd name="connsiteY102" fmla="*/ 80235 h 92919"/>
                  <a:gd name="connsiteX103" fmla="*/ 31563 w 44689"/>
                  <a:gd name="connsiteY103" fmla="*/ 80235 h 92919"/>
                  <a:gd name="connsiteX104" fmla="*/ 33628 w 44689"/>
                  <a:gd name="connsiteY104" fmla="*/ 79793 h 92919"/>
                  <a:gd name="connsiteX105" fmla="*/ 34955 w 44689"/>
                  <a:gd name="connsiteY105" fmla="*/ 78613 h 92919"/>
                  <a:gd name="connsiteX106" fmla="*/ 35103 w 44689"/>
                  <a:gd name="connsiteY106" fmla="*/ 77580 h 92919"/>
                  <a:gd name="connsiteX107" fmla="*/ 35988 w 44689"/>
                  <a:gd name="connsiteY107" fmla="*/ 74631 h 92919"/>
                  <a:gd name="connsiteX108" fmla="*/ 36430 w 44689"/>
                  <a:gd name="connsiteY108" fmla="*/ 73303 h 92919"/>
                  <a:gd name="connsiteX109" fmla="*/ 37315 w 44689"/>
                  <a:gd name="connsiteY109" fmla="*/ 71976 h 92919"/>
                  <a:gd name="connsiteX110" fmla="*/ 37905 w 44689"/>
                  <a:gd name="connsiteY110" fmla="*/ 70206 h 92919"/>
                  <a:gd name="connsiteX111" fmla="*/ 38790 w 44689"/>
                  <a:gd name="connsiteY111" fmla="*/ 68583 h 92919"/>
                  <a:gd name="connsiteX112" fmla="*/ 40708 w 44689"/>
                  <a:gd name="connsiteY112" fmla="*/ 67846 h 92919"/>
                  <a:gd name="connsiteX113" fmla="*/ 42478 w 44689"/>
                  <a:gd name="connsiteY113" fmla="*/ 67108 h 92919"/>
                  <a:gd name="connsiteX114" fmla="*/ 43952 w 44689"/>
                  <a:gd name="connsiteY114" fmla="*/ 64896 h 92919"/>
                  <a:gd name="connsiteX115" fmla="*/ 44690 w 44689"/>
                  <a:gd name="connsiteY115" fmla="*/ 63126 h 92919"/>
                  <a:gd name="connsiteX116" fmla="*/ 44690 w 44689"/>
                  <a:gd name="connsiteY116" fmla="*/ 61946 h 92919"/>
                  <a:gd name="connsiteX117" fmla="*/ 43510 w 44689"/>
                  <a:gd name="connsiteY117" fmla="*/ 60176 h 9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4689" h="92919">
                    <a:moveTo>
                      <a:pt x="43510" y="60176"/>
                    </a:moveTo>
                    <a:lnTo>
                      <a:pt x="42625" y="58407"/>
                    </a:lnTo>
                    <a:lnTo>
                      <a:pt x="42920" y="56047"/>
                    </a:lnTo>
                    <a:lnTo>
                      <a:pt x="42772" y="55457"/>
                    </a:lnTo>
                    <a:lnTo>
                      <a:pt x="42182" y="54424"/>
                    </a:lnTo>
                    <a:lnTo>
                      <a:pt x="40412" y="53982"/>
                    </a:lnTo>
                    <a:lnTo>
                      <a:pt x="37020" y="54424"/>
                    </a:lnTo>
                    <a:lnTo>
                      <a:pt x="36283" y="53687"/>
                    </a:lnTo>
                    <a:lnTo>
                      <a:pt x="34808" y="49557"/>
                    </a:lnTo>
                    <a:lnTo>
                      <a:pt x="33776" y="48820"/>
                    </a:lnTo>
                    <a:lnTo>
                      <a:pt x="32595" y="47492"/>
                    </a:lnTo>
                    <a:lnTo>
                      <a:pt x="30531" y="42920"/>
                    </a:lnTo>
                    <a:lnTo>
                      <a:pt x="30383" y="41003"/>
                    </a:lnTo>
                    <a:lnTo>
                      <a:pt x="30531" y="39233"/>
                    </a:lnTo>
                    <a:lnTo>
                      <a:pt x="29498" y="35250"/>
                    </a:lnTo>
                    <a:lnTo>
                      <a:pt x="30088" y="34218"/>
                    </a:lnTo>
                    <a:lnTo>
                      <a:pt x="31268" y="33480"/>
                    </a:lnTo>
                    <a:lnTo>
                      <a:pt x="31268" y="31858"/>
                    </a:lnTo>
                    <a:lnTo>
                      <a:pt x="30973" y="29498"/>
                    </a:lnTo>
                    <a:lnTo>
                      <a:pt x="32153" y="24631"/>
                    </a:lnTo>
                    <a:lnTo>
                      <a:pt x="32448" y="24189"/>
                    </a:lnTo>
                    <a:lnTo>
                      <a:pt x="32890" y="22861"/>
                    </a:lnTo>
                    <a:lnTo>
                      <a:pt x="32743" y="19911"/>
                    </a:lnTo>
                    <a:lnTo>
                      <a:pt x="31416" y="14897"/>
                    </a:lnTo>
                    <a:lnTo>
                      <a:pt x="30383" y="13274"/>
                    </a:lnTo>
                    <a:lnTo>
                      <a:pt x="28318" y="11652"/>
                    </a:lnTo>
                    <a:lnTo>
                      <a:pt x="26844" y="10619"/>
                    </a:lnTo>
                    <a:lnTo>
                      <a:pt x="24041" y="9587"/>
                    </a:lnTo>
                    <a:lnTo>
                      <a:pt x="22566" y="6932"/>
                    </a:lnTo>
                    <a:lnTo>
                      <a:pt x="20354" y="3835"/>
                    </a:lnTo>
                    <a:lnTo>
                      <a:pt x="19321" y="3097"/>
                    </a:lnTo>
                    <a:lnTo>
                      <a:pt x="18879" y="2950"/>
                    </a:lnTo>
                    <a:lnTo>
                      <a:pt x="16076" y="4425"/>
                    </a:lnTo>
                    <a:lnTo>
                      <a:pt x="14011" y="5015"/>
                    </a:lnTo>
                    <a:lnTo>
                      <a:pt x="12242" y="5310"/>
                    </a:lnTo>
                    <a:lnTo>
                      <a:pt x="11357" y="4720"/>
                    </a:lnTo>
                    <a:lnTo>
                      <a:pt x="10914" y="3835"/>
                    </a:lnTo>
                    <a:lnTo>
                      <a:pt x="10914" y="1180"/>
                    </a:lnTo>
                    <a:lnTo>
                      <a:pt x="10619" y="295"/>
                    </a:lnTo>
                    <a:lnTo>
                      <a:pt x="10029" y="0"/>
                    </a:lnTo>
                    <a:lnTo>
                      <a:pt x="8702" y="590"/>
                    </a:lnTo>
                    <a:lnTo>
                      <a:pt x="7227" y="2507"/>
                    </a:lnTo>
                    <a:lnTo>
                      <a:pt x="5752" y="4867"/>
                    </a:lnTo>
                    <a:lnTo>
                      <a:pt x="3687" y="7227"/>
                    </a:lnTo>
                    <a:lnTo>
                      <a:pt x="2065" y="9587"/>
                    </a:lnTo>
                    <a:lnTo>
                      <a:pt x="885" y="11209"/>
                    </a:lnTo>
                    <a:lnTo>
                      <a:pt x="1033" y="11209"/>
                    </a:lnTo>
                    <a:lnTo>
                      <a:pt x="1770" y="13127"/>
                    </a:lnTo>
                    <a:lnTo>
                      <a:pt x="3392" y="15339"/>
                    </a:lnTo>
                    <a:lnTo>
                      <a:pt x="4130" y="16814"/>
                    </a:lnTo>
                    <a:lnTo>
                      <a:pt x="3835" y="17846"/>
                    </a:lnTo>
                    <a:lnTo>
                      <a:pt x="1917" y="17551"/>
                    </a:lnTo>
                    <a:lnTo>
                      <a:pt x="442" y="16814"/>
                    </a:lnTo>
                    <a:lnTo>
                      <a:pt x="1033" y="18141"/>
                    </a:lnTo>
                    <a:lnTo>
                      <a:pt x="737" y="19469"/>
                    </a:lnTo>
                    <a:lnTo>
                      <a:pt x="1033" y="20354"/>
                    </a:lnTo>
                    <a:lnTo>
                      <a:pt x="590" y="22861"/>
                    </a:lnTo>
                    <a:lnTo>
                      <a:pt x="590" y="24336"/>
                    </a:lnTo>
                    <a:lnTo>
                      <a:pt x="3835" y="24779"/>
                    </a:lnTo>
                    <a:lnTo>
                      <a:pt x="6637" y="26843"/>
                    </a:lnTo>
                    <a:lnTo>
                      <a:pt x="6637" y="31563"/>
                    </a:lnTo>
                    <a:lnTo>
                      <a:pt x="5900" y="32890"/>
                    </a:lnTo>
                    <a:lnTo>
                      <a:pt x="4572" y="33923"/>
                    </a:lnTo>
                    <a:lnTo>
                      <a:pt x="3097" y="38200"/>
                    </a:lnTo>
                    <a:lnTo>
                      <a:pt x="3392" y="41445"/>
                    </a:lnTo>
                    <a:lnTo>
                      <a:pt x="4130" y="44100"/>
                    </a:lnTo>
                    <a:lnTo>
                      <a:pt x="3540" y="48082"/>
                    </a:lnTo>
                    <a:lnTo>
                      <a:pt x="3687" y="53539"/>
                    </a:lnTo>
                    <a:lnTo>
                      <a:pt x="1622" y="57964"/>
                    </a:lnTo>
                    <a:lnTo>
                      <a:pt x="442" y="61799"/>
                    </a:lnTo>
                    <a:lnTo>
                      <a:pt x="590" y="63126"/>
                    </a:lnTo>
                    <a:lnTo>
                      <a:pt x="3097" y="67846"/>
                    </a:lnTo>
                    <a:lnTo>
                      <a:pt x="3540" y="69763"/>
                    </a:lnTo>
                    <a:lnTo>
                      <a:pt x="3097" y="70648"/>
                    </a:lnTo>
                    <a:lnTo>
                      <a:pt x="1917" y="70206"/>
                    </a:lnTo>
                    <a:lnTo>
                      <a:pt x="1033" y="69763"/>
                    </a:lnTo>
                    <a:lnTo>
                      <a:pt x="0" y="69763"/>
                    </a:lnTo>
                    <a:lnTo>
                      <a:pt x="1033" y="71533"/>
                    </a:lnTo>
                    <a:lnTo>
                      <a:pt x="2065" y="73451"/>
                    </a:lnTo>
                    <a:lnTo>
                      <a:pt x="4277" y="75811"/>
                    </a:lnTo>
                    <a:lnTo>
                      <a:pt x="13864" y="80973"/>
                    </a:lnTo>
                    <a:lnTo>
                      <a:pt x="16814" y="86135"/>
                    </a:lnTo>
                    <a:lnTo>
                      <a:pt x="17551" y="88347"/>
                    </a:lnTo>
                    <a:lnTo>
                      <a:pt x="17699" y="91150"/>
                    </a:lnTo>
                    <a:lnTo>
                      <a:pt x="18289" y="91150"/>
                    </a:lnTo>
                    <a:lnTo>
                      <a:pt x="19321" y="91445"/>
                    </a:lnTo>
                    <a:lnTo>
                      <a:pt x="21091" y="92624"/>
                    </a:lnTo>
                    <a:lnTo>
                      <a:pt x="23156" y="92919"/>
                    </a:lnTo>
                    <a:lnTo>
                      <a:pt x="24188" y="92182"/>
                    </a:lnTo>
                    <a:lnTo>
                      <a:pt x="24778" y="91445"/>
                    </a:lnTo>
                    <a:lnTo>
                      <a:pt x="25221" y="90265"/>
                    </a:lnTo>
                    <a:lnTo>
                      <a:pt x="25369" y="88937"/>
                    </a:lnTo>
                    <a:lnTo>
                      <a:pt x="25663" y="88495"/>
                    </a:lnTo>
                    <a:lnTo>
                      <a:pt x="27286" y="88642"/>
                    </a:lnTo>
                    <a:lnTo>
                      <a:pt x="27728" y="88347"/>
                    </a:lnTo>
                    <a:lnTo>
                      <a:pt x="27728" y="87167"/>
                    </a:lnTo>
                    <a:lnTo>
                      <a:pt x="26696" y="85692"/>
                    </a:lnTo>
                    <a:lnTo>
                      <a:pt x="25811" y="83775"/>
                    </a:lnTo>
                    <a:lnTo>
                      <a:pt x="25811" y="82890"/>
                    </a:lnTo>
                    <a:lnTo>
                      <a:pt x="26548" y="82595"/>
                    </a:lnTo>
                    <a:lnTo>
                      <a:pt x="27728" y="81710"/>
                    </a:lnTo>
                    <a:lnTo>
                      <a:pt x="28318" y="80825"/>
                    </a:lnTo>
                    <a:lnTo>
                      <a:pt x="29646" y="80235"/>
                    </a:lnTo>
                    <a:lnTo>
                      <a:pt x="31563" y="80235"/>
                    </a:lnTo>
                    <a:lnTo>
                      <a:pt x="33628" y="79793"/>
                    </a:lnTo>
                    <a:lnTo>
                      <a:pt x="34955" y="78613"/>
                    </a:lnTo>
                    <a:lnTo>
                      <a:pt x="35103" y="77580"/>
                    </a:lnTo>
                    <a:lnTo>
                      <a:pt x="35988" y="74631"/>
                    </a:lnTo>
                    <a:lnTo>
                      <a:pt x="36430" y="73303"/>
                    </a:lnTo>
                    <a:lnTo>
                      <a:pt x="37315" y="71976"/>
                    </a:lnTo>
                    <a:lnTo>
                      <a:pt x="37905" y="70206"/>
                    </a:lnTo>
                    <a:lnTo>
                      <a:pt x="38790" y="68583"/>
                    </a:lnTo>
                    <a:lnTo>
                      <a:pt x="40708" y="67846"/>
                    </a:lnTo>
                    <a:lnTo>
                      <a:pt x="42478" y="67108"/>
                    </a:lnTo>
                    <a:lnTo>
                      <a:pt x="43952" y="64896"/>
                    </a:lnTo>
                    <a:lnTo>
                      <a:pt x="44690" y="63126"/>
                    </a:lnTo>
                    <a:lnTo>
                      <a:pt x="44690" y="61946"/>
                    </a:lnTo>
                    <a:lnTo>
                      <a:pt x="43510" y="60176"/>
                    </a:lnTo>
                    <a:close/>
                  </a:path>
                </a:pathLst>
              </a:custGeom>
              <a:grpFill/>
              <a:ln w="3175" cap="flat">
                <a:solidFill>
                  <a:schemeClr val="bg2">
                    <a:lumMod val="90000"/>
                  </a:schemeClr>
                </a:solidFill>
                <a:prstDash val="solid"/>
                <a:miter/>
              </a:ln>
            </p:spPr>
            <p:txBody>
              <a:bodyPr rtlCol="0" anchor="ctr"/>
              <a:lstStyle/>
              <a:p>
                <a:endParaRPr lang="en-GB"/>
              </a:p>
            </p:txBody>
          </p:sp>
          <p:sp>
            <p:nvSpPr>
              <p:cNvPr id="249" name="Freeform: Shape 248">
                <a:extLst>
                  <a:ext uri="{FF2B5EF4-FFF2-40B4-BE49-F238E27FC236}">
                    <a16:creationId xmlns:a16="http://schemas.microsoft.com/office/drawing/2014/main" id="{7EF5C49E-5A2E-53C4-750D-F9648AA15BFC}"/>
                  </a:ext>
                </a:extLst>
              </p:cNvPr>
              <p:cNvSpPr/>
              <p:nvPr/>
            </p:nvSpPr>
            <p:spPr>
              <a:xfrm>
                <a:off x="4138053" y="3814920"/>
                <a:ext cx="4719" cy="2654"/>
              </a:xfrm>
              <a:custGeom>
                <a:avLst/>
                <a:gdLst>
                  <a:gd name="connsiteX0" fmla="*/ 3540 w 4719"/>
                  <a:gd name="connsiteY0" fmla="*/ 0 h 2654"/>
                  <a:gd name="connsiteX1" fmla="*/ 147 w 4719"/>
                  <a:gd name="connsiteY1" fmla="*/ 1917 h 2654"/>
                  <a:gd name="connsiteX2" fmla="*/ 0 w 4719"/>
                  <a:gd name="connsiteY2" fmla="*/ 2655 h 2654"/>
                  <a:gd name="connsiteX3" fmla="*/ 4130 w 4719"/>
                  <a:gd name="connsiteY3" fmla="*/ 1328 h 2654"/>
                  <a:gd name="connsiteX4" fmla="*/ 4720 w 4719"/>
                  <a:gd name="connsiteY4" fmla="*/ 148 h 2654"/>
                  <a:gd name="connsiteX5" fmla="*/ 3540 w 4719"/>
                  <a:gd name="connsiteY5" fmla="*/ 0 h 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9" h="2654">
                    <a:moveTo>
                      <a:pt x="3540" y="0"/>
                    </a:moveTo>
                    <a:lnTo>
                      <a:pt x="147" y="1917"/>
                    </a:lnTo>
                    <a:lnTo>
                      <a:pt x="0" y="2655"/>
                    </a:lnTo>
                    <a:lnTo>
                      <a:pt x="4130" y="1328"/>
                    </a:lnTo>
                    <a:lnTo>
                      <a:pt x="4720" y="148"/>
                    </a:lnTo>
                    <a:lnTo>
                      <a:pt x="3540" y="0"/>
                    </a:lnTo>
                    <a:close/>
                  </a:path>
                </a:pathLst>
              </a:custGeom>
              <a:grpFill/>
              <a:ln w="3175" cap="flat">
                <a:solidFill>
                  <a:schemeClr val="bg2">
                    <a:lumMod val="90000"/>
                  </a:schemeClr>
                </a:solidFill>
                <a:prstDash val="solid"/>
                <a:miter/>
              </a:ln>
            </p:spPr>
            <p:txBody>
              <a:bodyPr rtlCol="0" anchor="ctr"/>
              <a:lstStyle/>
              <a:p>
                <a:endParaRPr lang="en-GB"/>
              </a:p>
            </p:txBody>
          </p:sp>
          <p:sp>
            <p:nvSpPr>
              <p:cNvPr id="250" name="Freeform: Shape 249">
                <a:extLst>
                  <a:ext uri="{FF2B5EF4-FFF2-40B4-BE49-F238E27FC236}">
                    <a16:creationId xmlns:a16="http://schemas.microsoft.com/office/drawing/2014/main" id="{14529388-3313-C4C4-B71E-181B3BC98C31}"/>
                  </a:ext>
                </a:extLst>
              </p:cNvPr>
              <p:cNvSpPr/>
              <p:nvPr/>
            </p:nvSpPr>
            <p:spPr>
              <a:xfrm>
                <a:off x="4171534" y="3829965"/>
                <a:ext cx="5457" cy="19026"/>
              </a:xfrm>
              <a:custGeom>
                <a:avLst/>
                <a:gdLst>
                  <a:gd name="connsiteX0" fmla="*/ 3097 w 5457"/>
                  <a:gd name="connsiteY0" fmla="*/ 4425 h 19026"/>
                  <a:gd name="connsiteX1" fmla="*/ 3540 w 5457"/>
                  <a:gd name="connsiteY1" fmla="*/ 3687 h 19026"/>
                  <a:gd name="connsiteX2" fmla="*/ 3540 w 5457"/>
                  <a:gd name="connsiteY2" fmla="*/ 1327 h 19026"/>
                  <a:gd name="connsiteX3" fmla="*/ 2802 w 5457"/>
                  <a:gd name="connsiteY3" fmla="*/ 590 h 19026"/>
                  <a:gd name="connsiteX4" fmla="*/ 1622 w 5457"/>
                  <a:gd name="connsiteY4" fmla="*/ 590 h 19026"/>
                  <a:gd name="connsiteX5" fmla="*/ 738 w 5457"/>
                  <a:gd name="connsiteY5" fmla="*/ 0 h 19026"/>
                  <a:gd name="connsiteX6" fmla="*/ 442 w 5457"/>
                  <a:gd name="connsiteY6" fmla="*/ 295 h 19026"/>
                  <a:gd name="connsiteX7" fmla="*/ 442 w 5457"/>
                  <a:gd name="connsiteY7" fmla="*/ 738 h 19026"/>
                  <a:gd name="connsiteX8" fmla="*/ 1032 w 5457"/>
                  <a:gd name="connsiteY8" fmla="*/ 3097 h 19026"/>
                  <a:gd name="connsiteX9" fmla="*/ 3097 w 5457"/>
                  <a:gd name="connsiteY9" fmla="*/ 4425 h 19026"/>
                  <a:gd name="connsiteX10" fmla="*/ 4572 w 5457"/>
                  <a:gd name="connsiteY10" fmla="*/ 16224 h 19026"/>
                  <a:gd name="connsiteX11" fmla="*/ 3835 w 5457"/>
                  <a:gd name="connsiteY11" fmla="*/ 15339 h 19026"/>
                  <a:gd name="connsiteX12" fmla="*/ 1770 w 5457"/>
                  <a:gd name="connsiteY12" fmla="*/ 14454 h 19026"/>
                  <a:gd name="connsiteX13" fmla="*/ 0 w 5457"/>
                  <a:gd name="connsiteY13" fmla="*/ 16372 h 19026"/>
                  <a:gd name="connsiteX14" fmla="*/ 0 w 5457"/>
                  <a:gd name="connsiteY14" fmla="*/ 17256 h 19026"/>
                  <a:gd name="connsiteX15" fmla="*/ 738 w 5457"/>
                  <a:gd name="connsiteY15" fmla="*/ 18584 h 19026"/>
                  <a:gd name="connsiteX16" fmla="*/ 3687 w 5457"/>
                  <a:gd name="connsiteY16" fmla="*/ 19026 h 19026"/>
                  <a:gd name="connsiteX17" fmla="*/ 4572 w 5457"/>
                  <a:gd name="connsiteY17" fmla="*/ 17994 h 19026"/>
                  <a:gd name="connsiteX18" fmla="*/ 5162 w 5457"/>
                  <a:gd name="connsiteY18" fmla="*/ 17699 h 19026"/>
                  <a:gd name="connsiteX19" fmla="*/ 5457 w 5457"/>
                  <a:gd name="connsiteY19" fmla="*/ 17109 h 19026"/>
                  <a:gd name="connsiteX20" fmla="*/ 5457 w 5457"/>
                  <a:gd name="connsiteY20" fmla="*/ 16372 h 19026"/>
                  <a:gd name="connsiteX21" fmla="*/ 4867 w 5457"/>
                  <a:gd name="connsiteY21" fmla="*/ 16372 h 1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57" h="19026">
                    <a:moveTo>
                      <a:pt x="3097" y="4425"/>
                    </a:moveTo>
                    <a:lnTo>
                      <a:pt x="3540" y="3687"/>
                    </a:lnTo>
                    <a:lnTo>
                      <a:pt x="3540" y="1327"/>
                    </a:lnTo>
                    <a:lnTo>
                      <a:pt x="2802" y="590"/>
                    </a:lnTo>
                    <a:lnTo>
                      <a:pt x="1622" y="590"/>
                    </a:lnTo>
                    <a:lnTo>
                      <a:pt x="738" y="0"/>
                    </a:lnTo>
                    <a:lnTo>
                      <a:pt x="442" y="295"/>
                    </a:lnTo>
                    <a:lnTo>
                      <a:pt x="442" y="738"/>
                    </a:lnTo>
                    <a:lnTo>
                      <a:pt x="1032" y="3097"/>
                    </a:lnTo>
                    <a:lnTo>
                      <a:pt x="3097" y="4425"/>
                    </a:lnTo>
                    <a:close/>
                    <a:moveTo>
                      <a:pt x="4572" y="16224"/>
                    </a:moveTo>
                    <a:lnTo>
                      <a:pt x="3835" y="15339"/>
                    </a:lnTo>
                    <a:lnTo>
                      <a:pt x="1770" y="14454"/>
                    </a:lnTo>
                    <a:lnTo>
                      <a:pt x="0" y="16372"/>
                    </a:lnTo>
                    <a:lnTo>
                      <a:pt x="0" y="17256"/>
                    </a:lnTo>
                    <a:lnTo>
                      <a:pt x="738" y="18584"/>
                    </a:lnTo>
                    <a:lnTo>
                      <a:pt x="3687" y="19026"/>
                    </a:lnTo>
                    <a:lnTo>
                      <a:pt x="4572" y="17994"/>
                    </a:lnTo>
                    <a:lnTo>
                      <a:pt x="5162" y="17699"/>
                    </a:lnTo>
                    <a:lnTo>
                      <a:pt x="5457" y="17109"/>
                    </a:lnTo>
                    <a:lnTo>
                      <a:pt x="5457" y="16372"/>
                    </a:lnTo>
                    <a:lnTo>
                      <a:pt x="4867" y="16372"/>
                    </a:lnTo>
                    <a:close/>
                  </a:path>
                </a:pathLst>
              </a:custGeom>
              <a:grpFill/>
              <a:ln w="3175" cap="flat">
                <a:solidFill>
                  <a:schemeClr val="bg2">
                    <a:lumMod val="90000"/>
                  </a:schemeClr>
                </a:solidFill>
                <a:prstDash val="solid"/>
                <a:miter/>
              </a:ln>
            </p:spPr>
            <p:txBody>
              <a:bodyPr rtlCol="0" anchor="ctr"/>
              <a:lstStyle/>
              <a:p>
                <a:endParaRPr lang="en-GB"/>
              </a:p>
            </p:txBody>
          </p:sp>
          <p:sp>
            <p:nvSpPr>
              <p:cNvPr id="251" name="Freeform: Shape 250">
                <a:extLst>
                  <a:ext uri="{FF2B5EF4-FFF2-40B4-BE49-F238E27FC236}">
                    <a16:creationId xmlns:a16="http://schemas.microsoft.com/office/drawing/2014/main" id="{530AC165-8F55-1631-12EF-412C8205623B}"/>
                  </a:ext>
                </a:extLst>
              </p:cNvPr>
              <p:cNvSpPr/>
              <p:nvPr/>
            </p:nvSpPr>
            <p:spPr>
              <a:xfrm>
                <a:off x="7368996" y="3243244"/>
                <a:ext cx="376397" cy="265484"/>
              </a:xfrm>
              <a:custGeom>
                <a:avLst/>
                <a:gdLst>
                  <a:gd name="connsiteX0" fmla="*/ 375955 w 376397"/>
                  <a:gd name="connsiteY0" fmla="*/ 36725 h 265484"/>
                  <a:gd name="connsiteX1" fmla="*/ 374775 w 376397"/>
                  <a:gd name="connsiteY1" fmla="*/ 35398 h 265484"/>
                  <a:gd name="connsiteX2" fmla="*/ 372268 w 376397"/>
                  <a:gd name="connsiteY2" fmla="*/ 33186 h 265484"/>
                  <a:gd name="connsiteX3" fmla="*/ 370351 w 376397"/>
                  <a:gd name="connsiteY3" fmla="*/ 32153 h 265484"/>
                  <a:gd name="connsiteX4" fmla="*/ 366811 w 376397"/>
                  <a:gd name="connsiteY4" fmla="*/ 32448 h 265484"/>
                  <a:gd name="connsiteX5" fmla="*/ 364746 w 376397"/>
                  <a:gd name="connsiteY5" fmla="*/ 32006 h 265484"/>
                  <a:gd name="connsiteX6" fmla="*/ 362238 w 376397"/>
                  <a:gd name="connsiteY6" fmla="*/ 31416 h 265484"/>
                  <a:gd name="connsiteX7" fmla="*/ 359879 w 376397"/>
                  <a:gd name="connsiteY7" fmla="*/ 31416 h 265484"/>
                  <a:gd name="connsiteX8" fmla="*/ 358404 w 376397"/>
                  <a:gd name="connsiteY8" fmla="*/ 32743 h 265484"/>
                  <a:gd name="connsiteX9" fmla="*/ 357519 w 376397"/>
                  <a:gd name="connsiteY9" fmla="*/ 34070 h 265484"/>
                  <a:gd name="connsiteX10" fmla="*/ 355159 w 376397"/>
                  <a:gd name="connsiteY10" fmla="*/ 34513 h 265484"/>
                  <a:gd name="connsiteX11" fmla="*/ 351767 w 376397"/>
                  <a:gd name="connsiteY11" fmla="*/ 35398 h 265484"/>
                  <a:gd name="connsiteX12" fmla="*/ 346604 w 376397"/>
                  <a:gd name="connsiteY12" fmla="*/ 37020 h 265484"/>
                  <a:gd name="connsiteX13" fmla="*/ 344097 w 376397"/>
                  <a:gd name="connsiteY13" fmla="*/ 36725 h 265484"/>
                  <a:gd name="connsiteX14" fmla="*/ 343360 w 376397"/>
                  <a:gd name="connsiteY14" fmla="*/ 36135 h 265484"/>
                  <a:gd name="connsiteX15" fmla="*/ 343950 w 376397"/>
                  <a:gd name="connsiteY15" fmla="*/ 35250 h 265484"/>
                  <a:gd name="connsiteX16" fmla="*/ 345720 w 376397"/>
                  <a:gd name="connsiteY16" fmla="*/ 34070 h 265484"/>
                  <a:gd name="connsiteX17" fmla="*/ 346162 w 376397"/>
                  <a:gd name="connsiteY17" fmla="*/ 32596 h 265484"/>
                  <a:gd name="connsiteX18" fmla="*/ 345867 w 376397"/>
                  <a:gd name="connsiteY18" fmla="*/ 31416 h 265484"/>
                  <a:gd name="connsiteX19" fmla="*/ 344097 w 376397"/>
                  <a:gd name="connsiteY19" fmla="*/ 30973 h 265484"/>
                  <a:gd name="connsiteX20" fmla="*/ 343507 w 376397"/>
                  <a:gd name="connsiteY20" fmla="*/ 30826 h 265484"/>
                  <a:gd name="connsiteX21" fmla="*/ 342770 w 376397"/>
                  <a:gd name="connsiteY21" fmla="*/ 30531 h 265484"/>
                  <a:gd name="connsiteX22" fmla="*/ 339525 w 376397"/>
                  <a:gd name="connsiteY22" fmla="*/ 29793 h 265484"/>
                  <a:gd name="connsiteX23" fmla="*/ 337018 w 376397"/>
                  <a:gd name="connsiteY23" fmla="*/ 30088 h 265484"/>
                  <a:gd name="connsiteX24" fmla="*/ 332445 w 376397"/>
                  <a:gd name="connsiteY24" fmla="*/ 31711 h 265484"/>
                  <a:gd name="connsiteX25" fmla="*/ 324186 w 376397"/>
                  <a:gd name="connsiteY25" fmla="*/ 35840 h 265484"/>
                  <a:gd name="connsiteX26" fmla="*/ 320646 w 376397"/>
                  <a:gd name="connsiteY26" fmla="*/ 38790 h 265484"/>
                  <a:gd name="connsiteX27" fmla="*/ 317991 w 376397"/>
                  <a:gd name="connsiteY27" fmla="*/ 43067 h 265484"/>
                  <a:gd name="connsiteX28" fmla="*/ 310174 w 376397"/>
                  <a:gd name="connsiteY28" fmla="*/ 44395 h 265484"/>
                  <a:gd name="connsiteX29" fmla="*/ 304865 w 376397"/>
                  <a:gd name="connsiteY29" fmla="*/ 46902 h 265484"/>
                  <a:gd name="connsiteX30" fmla="*/ 299260 w 376397"/>
                  <a:gd name="connsiteY30" fmla="*/ 50884 h 265484"/>
                  <a:gd name="connsiteX31" fmla="*/ 295720 w 376397"/>
                  <a:gd name="connsiteY31" fmla="*/ 53097 h 265484"/>
                  <a:gd name="connsiteX32" fmla="*/ 293950 w 376397"/>
                  <a:gd name="connsiteY32" fmla="*/ 53392 h 265484"/>
                  <a:gd name="connsiteX33" fmla="*/ 292180 w 376397"/>
                  <a:gd name="connsiteY33" fmla="*/ 52949 h 265484"/>
                  <a:gd name="connsiteX34" fmla="*/ 290263 w 376397"/>
                  <a:gd name="connsiteY34" fmla="*/ 51917 h 265484"/>
                  <a:gd name="connsiteX35" fmla="*/ 288641 w 376397"/>
                  <a:gd name="connsiteY35" fmla="*/ 48525 h 265484"/>
                  <a:gd name="connsiteX36" fmla="*/ 287018 w 376397"/>
                  <a:gd name="connsiteY36" fmla="*/ 43510 h 265484"/>
                  <a:gd name="connsiteX37" fmla="*/ 285986 w 376397"/>
                  <a:gd name="connsiteY37" fmla="*/ 40118 h 265484"/>
                  <a:gd name="connsiteX38" fmla="*/ 286575 w 376397"/>
                  <a:gd name="connsiteY38" fmla="*/ 35840 h 265484"/>
                  <a:gd name="connsiteX39" fmla="*/ 287313 w 376397"/>
                  <a:gd name="connsiteY39" fmla="*/ 30826 h 265484"/>
                  <a:gd name="connsiteX40" fmla="*/ 287903 w 376397"/>
                  <a:gd name="connsiteY40" fmla="*/ 25811 h 265484"/>
                  <a:gd name="connsiteX41" fmla="*/ 288935 w 376397"/>
                  <a:gd name="connsiteY41" fmla="*/ 20059 h 265484"/>
                  <a:gd name="connsiteX42" fmla="*/ 289820 w 376397"/>
                  <a:gd name="connsiteY42" fmla="*/ 17994 h 265484"/>
                  <a:gd name="connsiteX43" fmla="*/ 289968 w 376397"/>
                  <a:gd name="connsiteY43" fmla="*/ 16519 h 265484"/>
                  <a:gd name="connsiteX44" fmla="*/ 289083 w 376397"/>
                  <a:gd name="connsiteY44" fmla="*/ 15929 h 265484"/>
                  <a:gd name="connsiteX45" fmla="*/ 287460 w 376397"/>
                  <a:gd name="connsiteY45" fmla="*/ 15929 h 265484"/>
                  <a:gd name="connsiteX46" fmla="*/ 284953 w 376397"/>
                  <a:gd name="connsiteY46" fmla="*/ 16667 h 265484"/>
                  <a:gd name="connsiteX47" fmla="*/ 283036 w 376397"/>
                  <a:gd name="connsiteY47" fmla="*/ 16814 h 265484"/>
                  <a:gd name="connsiteX48" fmla="*/ 282003 w 376397"/>
                  <a:gd name="connsiteY48" fmla="*/ 16372 h 265484"/>
                  <a:gd name="connsiteX49" fmla="*/ 282151 w 376397"/>
                  <a:gd name="connsiteY49" fmla="*/ 13569 h 265484"/>
                  <a:gd name="connsiteX50" fmla="*/ 283478 w 376397"/>
                  <a:gd name="connsiteY50" fmla="*/ 8702 h 265484"/>
                  <a:gd name="connsiteX51" fmla="*/ 281414 w 376397"/>
                  <a:gd name="connsiteY51" fmla="*/ 4572 h 265484"/>
                  <a:gd name="connsiteX52" fmla="*/ 276104 w 376397"/>
                  <a:gd name="connsiteY52" fmla="*/ 1180 h 265484"/>
                  <a:gd name="connsiteX53" fmla="*/ 271531 w 376397"/>
                  <a:gd name="connsiteY53" fmla="*/ 0 h 265484"/>
                  <a:gd name="connsiteX54" fmla="*/ 267844 w 376397"/>
                  <a:gd name="connsiteY54" fmla="*/ 1033 h 265484"/>
                  <a:gd name="connsiteX55" fmla="*/ 264747 w 376397"/>
                  <a:gd name="connsiteY55" fmla="*/ 3687 h 265484"/>
                  <a:gd name="connsiteX56" fmla="*/ 262092 w 376397"/>
                  <a:gd name="connsiteY56" fmla="*/ 8112 h 265484"/>
                  <a:gd name="connsiteX57" fmla="*/ 259437 w 376397"/>
                  <a:gd name="connsiteY57" fmla="*/ 11504 h 265484"/>
                  <a:gd name="connsiteX58" fmla="*/ 256782 w 376397"/>
                  <a:gd name="connsiteY58" fmla="*/ 14307 h 265484"/>
                  <a:gd name="connsiteX59" fmla="*/ 254865 w 376397"/>
                  <a:gd name="connsiteY59" fmla="*/ 15634 h 265484"/>
                  <a:gd name="connsiteX60" fmla="*/ 254128 w 376397"/>
                  <a:gd name="connsiteY60" fmla="*/ 16076 h 265484"/>
                  <a:gd name="connsiteX61" fmla="*/ 253832 w 376397"/>
                  <a:gd name="connsiteY61" fmla="*/ 17256 h 265484"/>
                  <a:gd name="connsiteX62" fmla="*/ 255307 w 376397"/>
                  <a:gd name="connsiteY62" fmla="*/ 20944 h 265484"/>
                  <a:gd name="connsiteX63" fmla="*/ 255160 w 376397"/>
                  <a:gd name="connsiteY63" fmla="*/ 24041 h 265484"/>
                  <a:gd name="connsiteX64" fmla="*/ 253538 w 376397"/>
                  <a:gd name="connsiteY64" fmla="*/ 26401 h 265484"/>
                  <a:gd name="connsiteX65" fmla="*/ 251768 w 376397"/>
                  <a:gd name="connsiteY65" fmla="*/ 27581 h 265484"/>
                  <a:gd name="connsiteX66" fmla="*/ 249703 w 376397"/>
                  <a:gd name="connsiteY66" fmla="*/ 27433 h 265484"/>
                  <a:gd name="connsiteX67" fmla="*/ 248228 w 376397"/>
                  <a:gd name="connsiteY67" fmla="*/ 26991 h 265484"/>
                  <a:gd name="connsiteX68" fmla="*/ 247048 w 376397"/>
                  <a:gd name="connsiteY68" fmla="*/ 25958 h 265484"/>
                  <a:gd name="connsiteX69" fmla="*/ 243951 w 376397"/>
                  <a:gd name="connsiteY69" fmla="*/ 25664 h 265484"/>
                  <a:gd name="connsiteX70" fmla="*/ 238788 w 376397"/>
                  <a:gd name="connsiteY70" fmla="*/ 26106 h 265484"/>
                  <a:gd name="connsiteX71" fmla="*/ 235249 w 376397"/>
                  <a:gd name="connsiteY71" fmla="*/ 27286 h 265484"/>
                  <a:gd name="connsiteX72" fmla="*/ 233479 w 376397"/>
                  <a:gd name="connsiteY72" fmla="*/ 29351 h 265484"/>
                  <a:gd name="connsiteX73" fmla="*/ 232889 w 376397"/>
                  <a:gd name="connsiteY73" fmla="*/ 32006 h 265484"/>
                  <a:gd name="connsiteX74" fmla="*/ 233626 w 376397"/>
                  <a:gd name="connsiteY74" fmla="*/ 35250 h 265484"/>
                  <a:gd name="connsiteX75" fmla="*/ 233331 w 376397"/>
                  <a:gd name="connsiteY75" fmla="*/ 37758 h 265484"/>
                  <a:gd name="connsiteX76" fmla="*/ 231709 w 376397"/>
                  <a:gd name="connsiteY76" fmla="*/ 39380 h 265484"/>
                  <a:gd name="connsiteX77" fmla="*/ 230381 w 376397"/>
                  <a:gd name="connsiteY77" fmla="*/ 40413 h 265484"/>
                  <a:gd name="connsiteX78" fmla="*/ 229349 w 376397"/>
                  <a:gd name="connsiteY78" fmla="*/ 40708 h 265484"/>
                  <a:gd name="connsiteX79" fmla="*/ 227136 w 376397"/>
                  <a:gd name="connsiteY79" fmla="*/ 39233 h 265484"/>
                  <a:gd name="connsiteX80" fmla="*/ 223744 w 376397"/>
                  <a:gd name="connsiteY80" fmla="*/ 35988 h 265484"/>
                  <a:gd name="connsiteX81" fmla="*/ 221385 w 376397"/>
                  <a:gd name="connsiteY81" fmla="*/ 34218 h 265484"/>
                  <a:gd name="connsiteX82" fmla="*/ 220204 w 376397"/>
                  <a:gd name="connsiteY82" fmla="*/ 33923 h 265484"/>
                  <a:gd name="connsiteX83" fmla="*/ 219467 w 376397"/>
                  <a:gd name="connsiteY83" fmla="*/ 34070 h 265484"/>
                  <a:gd name="connsiteX84" fmla="*/ 218730 w 376397"/>
                  <a:gd name="connsiteY84" fmla="*/ 34365 h 265484"/>
                  <a:gd name="connsiteX85" fmla="*/ 218287 w 376397"/>
                  <a:gd name="connsiteY85" fmla="*/ 34808 h 265484"/>
                  <a:gd name="connsiteX86" fmla="*/ 217844 w 376397"/>
                  <a:gd name="connsiteY86" fmla="*/ 35840 h 265484"/>
                  <a:gd name="connsiteX87" fmla="*/ 216812 w 376397"/>
                  <a:gd name="connsiteY87" fmla="*/ 36135 h 265484"/>
                  <a:gd name="connsiteX88" fmla="*/ 215190 w 376397"/>
                  <a:gd name="connsiteY88" fmla="*/ 35840 h 265484"/>
                  <a:gd name="connsiteX89" fmla="*/ 213862 w 376397"/>
                  <a:gd name="connsiteY89" fmla="*/ 36135 h 265484"/>
                  <a:gd name="connsiteX90" fmla="*/ 212977 w 376397"/>
                  <a:gd name="connsiteY90" fmla="*/ 37168 h 265484"/>
                  <a:gd name="connsiteX91" fmla="*/ 210618 w 376397"/>
                  <a:gd name="connsiteY91" fmla="*/ 38495 h 265484"/>
                  <a:gd name="connsiteX92" fmla="*/ 206488 w 376397"/>
                  <a:gd name="connsiteY92" fmla="*/ 39823 h 265484"/>
                  <a:gd name="connsiteX93" fmla="*/ 204128 w 376397"/>
                  <a:gd name="connsiteY93" fmla="*/ 41298 h 265484"/>
                  <a:gd name="connsiteX94" fmla="*/ 203833 w 376397"/>
                  <a:gd name="connsiteY94" fmla="*/ 42772 h 265484"/>
                  <a:gd name="connsiteX95" fmla="*/ 203095 w 376397"/>
                  <a:gd name="connsiteY95" fmla="*/ 43510 h 265484"/>
                  <a:gd name="connsiteX96" fmla="*/ 201916 w 376397"/>
                  <a:gd name="connsiteY96" fmla="*/ 43215 h 265484"/>
                  <a:gd name="connsiteX97" fmla="*/ 198081 w 376397"/>
                  <a:gd name="connsiteY97" fmla="*/ 45427 h 265484"/>
                  <a:gd name="connsiteX98" fmla="*/ 195278 w 376397"/>
                  <a:gd name="connsiteY98" fmla="*/ 44690 h 265484"/>
                  <a:gd name="connsiteX99" fmla="*/ 192033 w 376397"/>
                  <a:gd name="connsiteY99" fmla="*/ 42035 h 265484"/>
                  <a:gd name="connsiteX100" fmla="*/ 190264 w 376397"/>
                  <a:gd name="connsiteY100" fmla="*/ 39675 h 265484"/>
                  <a:gd name="connsiteX101" fmla="*/ 189969 w 376397"/>
                  <a:gd name="connsiteY101" fmla="*/ 38790 h 265484"/>
                  <a:gd name="connsiteX102" fmla="*/ 189821 w 376397"/>
                  <a:gd name="connsiteY102" fmla="*/ 37905 h 265484"/>
                  <a:gd name="connsiteX103" fmla="*/ 188494 w 376397"/>
                  <a:gd name="connsiteY103" fmla="*/ 37168 h 265484"/>
                  <a:gd name="connsiteX104" fmla="*/ 186134 w 376397"/>
                  <a:gd name="connsiteY104" fmla="*/ 37315 h 265484"/>
                  <a:gd name="connsiteX105" fmla="*/ 184512 w 376397"/>
                  <a:gd name="connsiteY105" fmla="*/ 36873 h 265484"/>
                  <a:gd name="connsiteX106" fmla="*/ 183774 w 376397"/>
                  <a:gd name="connsiteY106" fmla="*/ 35988 h 265484"/>
                  <a:gd name="connsiteX107" fmla="*/ 181709 w 376397"/>
                  <a:gd name="connsiteY107" fmla="*/ 36135 h 265484"/>
                  <a:gd name="connsiteX108" fmla="*/ 178612 w 376397"/>
                  <a:gd name="connsiteY108" fmla="*/ 37610 h 265484"/>
                  <a:gd name="connsiteX109" fmla="*/ 175367 w 376397"/>
                  <a:gd name="connsiteY109" fmla="*/ 36873 h 265484"/>
                  <a:gd name="connsiteX110" fmla="*/ 171975 w 376397"/>
                  <a:gd name="connsiteY110" fmla="*/ 33923 h 265484"/>
                  <a:gd name="connsiteX111" fmla="*/ 165633 w 376397"/>
                  <a:gd name="connsiteY111" fmla="*/ 32743 h 265484"/>
                  <a:gd name="connsiteX112" fmla="*/ 157668 w 376397"/>
                  <a:gd name="connsiteY112" fmla="*/ 33481 h 265484"/>
                  <a:gd name="connsiteX113" fmla="*/ 156341 w 376397"/>
                  <a:gd name="connsiteY113" fmla="*/ 33628 h 265484"/>
                  <a:gd name="connsiteX114" fmla="*/ 153244 w 376397"/>
                  <a:gd name="connsiteY114" fmla="*/ 32890 h 265484"/>
                  <a:gd name="connsiteX115" fmla="*/ 146901 w 376397"/>
                  <a:gd name="connsiteY115" fmla="*/ 31416 h 265484"/>
                  <a:gd name="connsiteX116" fmla="*/ 141444 w 376397"/>
                  <a:gd name="connsiteY116" fmla="*/ 28613 h 265484"/>
                  <a:gd name="connsiteX117" fmla="*/ 137904 w 376397"/>
                  <a:gd name="connsiteY117" fmla="*/ 26844 h 265484"/>
                  <a:gd name="connsiteX118" fmla="*/ 137314 w 376397"/>
                  <a:gd name="connsiteY118" fmla="*/ 27138 h 265484"/>
                  <a:gd name="connsiteX119" fmla="*/ 135839 w 376397"/>
                  <a:gd name="connsiteY119" fmla="*/ 28318 h 265484"/>
                  <a:gd name="connsiteX120" fmla="*/ 134660 w 376397"/>
                  <a:gd name="connsiteY120" fmla="*/ 29941 h 265484"/>
                  <a:gd name="connsiteX121" fmla="*/ 133775 w 376397"/>
                  <a:gd name="connsiteY121" fmla="*/ 32890 h 265484"/>
                  <a:gd name="connsiteX122" fmla="*/ 132447 w 376397"/>
                  <a:gd name="connsiteY122" fmla="*/ 36430 h 265484"/>
                  <a:gd name="connsiteX123" fmla="*/ 125810 w 376397"/>
                  <a:gd name="connsiteY123" fmla="*/ 36578 h 265484"/>
                  <a:gd name="connsiteX124" fmla="*/ 120353 w 376397"/>
                  <a:gd name="connsiteY124" fmla="*/ 36725 h 265484"/>
                  <a:gd name="connsiteX125" fmla="*/ 116666 w 376397"/>
                  <a:gd name="connsiteY125" fmla="*/ 38053 h 265484"/>
                  <a:gd name="connsiteX126" fmla="*/ 113126 w 376397"/>
                  <a:gd name="connsiteY126" fmla="*/ 39970 h 265484"/>
                  <a:gd name="connsiteX127" fmla="*/ 112241 w 376397"/>
                  <a:gd name="connsiteY127" fmla="*/ 42183 h 265484"/>
                  <a:gd name="connsiteX128" fmla="*/ 111503 w 376397"/>
                  <a:gd name="connsiteY128" fmla="*/ 44985 h 265484"/>
                  <a:gd name="connsiteX129" fmla="*/ 109439 w 376397"/>
                  <a:gd name="connsiteY129" fmla="*/ 51327 h 265484"/>
                  <a:gd name="connsiteX130" fmla="*/ 107521 w 376397"/>
                  <a:gd name="connsiteY130" fmla="*/ 57227 h 265484"/>
                  <a:gd name="connsiteX131" fmla="*/ 106636 w 376397"/>
                  <a:gd name="connsiteY131" fmla="*/ 61061 h 265484"/>
                  <a:gd name="connsiteX132" fmla="*/ 105161 w 376397"/>
                  <a:gd name="connsiteY132" fmla="*/ 63569 h 265484"/>
                  <a:gd name="connsiteX133" fmla="*/ 101179 w 376397"/>
                  <a:gd name="connsiteY133" fmla="*/ 66961 h 265484"/>
                  <a:gd name="connsiteX134" fmla="*/ 96607 w 376397"/>
                  <a:gd name="connsiteY134" fmla="*/ 69321 h 265484"/>
                  <a:gd name="connsiteX135" fmla="*/ 94247 w 376397"/>
                  <a:gd name="connsiteY135" fmla="*/ 70353 h 265484"/>
                  <a:gd name="connsiteX136" fmla="*/ 93215 w 376397"/>
                  <a:gd name="connsiteY136" fmla="*/ 71681 h 265484"/>
                  <a:gd name="connsiteX137" fmla="*/ 92919 w 376397"/>
                  <a:gd name="connsiteY137" fmla="*/ 73008 h 265484"/>
                  <a:gd name="connsiteX138" fmla="*/ 92034 w 376397"/>
                  <a:gd name="connsiteY138" fmla="*/ 73451 h 265484"/>
                  <a:gd name="connsiteX139" fmla="*/ 90117 w 376397"/>
                  <a:gd name="connsiteY139" fmla="*/ 73156 h 265484"/>
                  <a:gd name="connsiteX140" fmla="*/ 88200 w 376397"/>
                  <a:gd name="connsiteY140" fmla="*/ 73451 h 265484"/>
                  <a:gd name="connsiteX141" fmla="*/ 83923 w 376397"/>
                  <a:gd name="connsiteY141" fmla="*/ 74778 h 265484"/>
                  <a:gd name="connsiteX142" fmla="*/ 79203 w 376397"/>
                  <a:gd name="connsiteY142" fmla="*/ 76401 h 265484"/>
                  <a:gd name="connsiteX143" fmla="*/ 73598 w 376397"/>
                  <a:gd name="connsiteY143" fmla="*/ 78023 h 265484"/>
                  <a:gd name="connsiteX144" fmla="*/ 70353 w 376397"/>
                  <a:gd name="connsiteY144" fmla="*/ 78023 h 265484"/>
                  <a:gd name="connsiteX145" fmla="*/ 69026 w 376397"/>
                  <a:gd name="connsiteY145" fmla="*/ 78318 h 265484"/>
                  <a:gd name="connsiteX146" fmla="*/ 68583 w 376397"/>
                  <a:gd name="connsiteY146" fmla="*/ 79203 h 265484"/>
                  <a:gd name="connsiteX147" fmla="*/ 69026 w 376397"/>
                  <a:gd name="connsiteY147" fmla="*/ 80678 h 265484"/>
                  <a:gd name="connsiteX148" fmla="*/ 69616 w 376397"/>
                  <a:gd name="connsiteY148" fmla="*/ 81858 h 265484"/>
                  <a:gd name="connsiteX149" fmla="*/ 70058 w 376397"/>
                  <a:gd name="connsiteY149" fmla="*/ 83332 h 265484"/>
                  <a:gd name="connsiteX150" fmla="*/ 68731 w 376397"/>
                  <a:gd name="connsiteY150" fmla="*/ 84512 h 265484"/>
                  <a:gd name="connsiteX151" fmla="*/ 67846 w 376397"/>
                  <a:gd name="connsiteY151" fmla="*/ 86577 h 265484"/>
                  <a:gd name="connsiteX152" fmla="*/ 67108 w 376397"/>
                  <a:gd name="connsiteY152" fmla="*/ 90117 h 265484"/>
                  <a:gd name="connsiteX153" fmla="*/ 65191 w 376397"/>
                  <a:gd name="connsiteY153" fmla="*/ 91297 h 265484"/>
                  <a:gd name="connsiteX154" fmla="*/ 61947 w 376397"/>
                  <a:gd name="connsiteY154" fmla="*/ 93067 h 265484"/>
                  <a:gd name="connsiteX155" fmla="*/ 58406 w 376397"/>
                  <a:gd name="connsiteY155" fmla="*/ 95279 h 265484"/>
                  <a:gd name="connsiteX156" fmla="*/ 57522 w 376397"/>
                  <a:gd name="connsiteY156" fmla="*/ 95869 h 265484"/>
                  <a:gd name="connsiteX157" fmla="*/ 55457 w 376397"/>
                  <a:gd name="connsiteY157" fmla="*/ 96459 h 265484"/>
                  <a:gd name="connsiteX158" fmla="*/ 53539 w 376397"/>
                  <a:gd name="connsiteY158" fmla="*/ 96312 h 265484"/>
                  <a:gd name="connsiteX159" fmla="*/ 51622 w 376397"/>
                  <a:gd name="connsiteY159" fmla="*/ 95869 h 265484"/>
                  <a:gd name="connsiteX160" fmla="*/ 49704 w 376397"/>
                  <a:gd name="connsiteY160" fmla="*/ 96459 h 265484"/>
                  <a:gd name="connsiteX161" fmla="*/ 47640 w 376397"/>
                  <a:gd name="connsiteY161" fmla="*/ 98377 h 265484"/>
                  <a:gd name="connsiteX162" fmla="*/ 46607 w 376397"/>
                  <a:gd name="connsiteY162" fmla="*/ 97787 h 265484"/>
                  <a:gd name="connsiteX163" fmla="*/ 46165 w 376397"/>
                  <a:gd name="connsiteY163" fmla="*/ 96017 h 265484"/>
                  <a:gd name="connsiteX164" fmla="*/ 45132 w 376397"/>
                  <a:gd name="connsiteY164" fmla="*/ 94837 h 265484"/>
                  <a:gd name="connsiteX165" fmla="*/ 41887 w 376397"/>
                  <a:gd name="connsiteY165" fmla="*/ 92182 h 265484"/>
                  <a:gd name="connsiteX166" fmla="*/ 39085 w 376397"/>
                  <a:gd name="connsiteY166" fmla="*/ 90265 h 265484"/>
                  <a:gd name="connsiteX167" fmla="*/ 37905 w 376397"/>
                  <a:gd name="connsiteY167" fmla="*/ 90117 h 265484"/>
                  <a:gd name="connsiteX168" fmla="*/ 35398 w 376397"/>
                  <a:gd name="connsiteY168" fmla="*/ 90560 h 265484"/>
                  <a:gd name="connsiteX169" fmla="*/ 32153 w 376397"/>
                  <a:gd name="connsiteY169" fmla="*/ 91002 h 265484"/>
                  <a:gd name="connsiteX170" fmla="*/ 29646 w 376397"/>
                  <a:gd name="connsiteY170" fmla="*/ 90560 h 265484"/>
                  <a:gd name="connsiteX171" fmla="*/ 27581 w 376397"/>
                  <a:gd name="connsiteY171" fmla="*/ 89822 h 265484"/>
                  <a:gd name="connsiteX172" fmla="*/ 24484 w 376397"/>
                  <a:gd name="connsiteY172" fmla="*/ 87167 h 265484"/>
                  <a:gd name="connsiteX173" fmla="*/ 23304 w 376397"/>
                  <a:gd name="connsiteY173" fmla="*/ 85840 h 265484"/>
                  <a:gd name="connsiteX174" fmla="*/ 22419 w 376397"/>
                  <a:gd name="connsiteY174" fmla="*/ 84807 h 265484"/>
                  <a:gd name="connsiteX175" fmla="*/ 20206 w 376397"/>
                  <a:gd name="connsiteY175" fmla="*/ 85103 h 265484"/>
                  <a:gd name="connsiteX176" fmla="*/ 20796 w 376397"/>
                  <a:gd name="connsiteY176" fmla="*/ 87020 h 265484"/>
                  <a:gd name="connsiteX177" fmla="*/ 20649 w 376397"/>
                  <a:gd name="connsiteY177" fmla="*/ 88200 h 265484"/>
                  <a:gd name="connsiteX178" fmla="*/ 19764 w 376397"/>
                  <a:gd name="connsiteY178" fmla="*/ 89380 h 265484"/>
                  <a:gd name="connsiteX179" fmla="*/ 19321 w 376397"/>
                  <a:gd name="connsiteY179" fmla="*/ 90855 h 265484"/>
                  <a:gd name="connsiteX180" fmla="*/ 18584 w 376397"/>
                  <a:gd name="connsiteY180" fmla="*/ 92624 h 265484"/>
                  <a:gd name="connsiteX181" fmla="*/ 18289 w 376397"/>
                  <a:gd name="connsiteY181" fmla="*/ 94099 h 265484"/>
                  <a:gd name="connsiteX182" fmla="*/ 17109 w 376397"/>
                  <a:gd name="connsiteY182" fmla="*/ 94837 h 265484"/>
                  <a:gd name="connsiteX183" fmla="*/ 16076 w 376397"/>
                  <a:gd name="connsiteY183" fmla="*/ 95279 h 265484"/>
                  <a:gd name="connsiteX184" fmla="*/ 16224 w 376397"/>
                  <a:gd name="connsiteY184" fmla="*/ 97197 h 265484"/>
                  <a:gd name="connsiteX185" fmla="*/ 16667 w 376397"/>
                  <a:gd name="connsiteY185" fmla="*/ 98672 h 265484"/>
                  <a:gd name="connsiteX186" fmla="*/ 17257 w 376397"/>
                  <a:gd name="connsiteY186" fmla="*/ 100589 h 265484"/>
                  <a:gd name="connsiteX187" fmla="*/ 16667 w 376397"/>
                  <a:gd name="connsiteY187" fmla="*/ 101917 h 265484"/>
                  <a:gd name="connsiteX188" fmla="*/ 16224 w 376397"/>
                  <a:gd name="connsiteY188" fmla="*/ 103391 h 265484"/>
                  <a:gd name="connsiteX189" fmla="*/ 15192 w 376397"/>
                  <a:gd name="connsiteY189" fmla="*/ 105604 h 265484"/>
                  <a:gd name="connsiteX190" fmla="*/ 15486 w 376397"/>
                  <a:gd name="connsiteY190" fmla="*/ 107669 h 265484"/>
                  <a:gd name="connsiteX191" fmla="*/ 14454 w 376397"/>
                  <a:gd name="connsiteY191" fmla="*/ 109291 h 265484"/>
                  <a:gd name="connsiteX192" fmla="*/ 13127 w 376397"/>
                  <a:gd name="connsiteY192" fmla="*/ 110766 h 265484"/>
                  <a:gd name="connsiteX193" fmla="*/ 12242 w 376397"/>
                  <a:gd name="connsiteY193" fmla="*/ 111946 h 265484"/>
                  <a:gd name="connsiteX194" fmla="*/ 12094 w 376397"/>
                  <a:gd name="connsiteY194" fmla="*/ 113568 h 265484"/>
                  <a:gd name="connsiteX195" fmla="*/ 11209 w 376397"/>
                  <a:gd name="connsiteY195" fmla="*/ 114158 h 265484"/>
                  <a:gd name="connsiteX196" fmla="*/ 9440 w 376397"/>
                  <a:gd name="connsiteY196" fmla="*/ 115486 h 265484"/>
                  <a:gd name="connsiteX197" fmla="*/ 8259 w 376397"/>
                  <a:gd name="connsiteY197" fmla="*/ 116518 h 265484"/>
                  <a:gd name="connsiteX198" fmla="*/ 6637 w 376397"/>
                  <a:gd name="connsiteY198" fmla="*/ 116813 h 265484"/>
                  <a:gd name="connsiteX199" fmla="*/ 6195 w 376397"/>
                  <a:gd name="connsiteY199" fmla="*/ 117551 h 265484"/>
                  <a:gd name="connsiteX200" fmla="*/ 6490 w 376397"/>
                  <a:gd name="connsiteY200" fmla="*/ 118288 h 265484"/>
                  <a:gd name="connsiteX201" fmla="*/ 7227 w 376397"/>
                  <a:gd name="connsiteY201" fmla="*/ 118731 h 265484"/>
                  <a:gd name="connsiteX202" fmla="*/ 8259 w 376397"/>
                  <a:gd name="connsiteY202" fmla="*/ 120500 h 265484"/>
                  <a:gd name="connsiteX203" fmla="*/ 10472 w 376397"/>
                  <a:gd name="connsiteY203" fmla="*/ 123303 h 265484"/>
                  <a:gd name="connsiteX204" fmla="*/ 4130 w 376397"/>
                  <a:gd name="connsiteY204" fmla="*/ 123745 h 265484"/>
                  <a:gd name="connsiteX205" fmla="*/ 2212 w 376397"/>
                  <a:gd name="connsiteY205" fmla="*/ 126252 h 265484"/>
                  <a:gd name="connsiteX206" fmla="*/ 0 w 376397"/>
                  <a:gd name="connsiteY206" fmla="*/ 129940 h 265484"/>
                  <a:gd name="connsiteX207" fmla="*/ 1033 w 376397"/>
                  <a:gd name="connsiteY207" fmla="*/ 137314 h 265484"/>
                  <a:gd name="connsiteX208" fmla="*/ 0 w 376397"/>
                  <a:gd name="connsiteY208" fmla="*/ 141149 h 265484"/>
                  <a:gd name="connsiteX209" fmla="*/ 590 w 376397"/>
                  <a:gd name="connsiteY209" fmla="*/ 143214 h 265484"/>
                  <a:gd name="connsiteX210" fmla="*/ 2212 w 376397"/>
                  <a:gd name="connsiteY210" fmla="*/ 144837 h 265484"/>
                  <a:gd name="connsiteX211" fmla="*/ 4425 w 376397"/>
                  <a:gd name="connsiteY211" fmla="*/ 145574 h 265484"/>
                  <a:gd name="connsiteX212" fmla="*/ 8407 w 376397"/>
                  <a:gd name="connsiteY212" fmla="*/ 145574 h 265484"/>
                  <a:gd name="connsiteX213" fmla="*/ 10914 w 376397"/>
                  <a:gd name="connsiteY213" fmla="*/ 146164 h 265484"/>
                  <a:gd name="connsiteX214" fmla="*/ 11209 w 376397"/>
                  <a:gd name="connsiteY214" fmla="*/ 147196 h 265484"/>
                  <a:gd name="connsiteX215" fmla="*/ 9734 w 376397"/>
                  <a:gd name="connsiteY215" fmla="*/ 148671 h 265484"/>
                  <a:gd name="connsiteX216" fmla="*/ 7375 w 376397"/>
                  <a:gd name="connsiteY216" fmla="*/ 151326 h 265484"/>
                  <a:gd name="connsiteX217" fmla="*/ 6047 w 376397"/>
                  <a:gd name="connsiteY217" fmla="*/ 152506 h 265484"/>
                  <a:gd name="connsiteX218" fmla="*/ 1917 w 376397"/>
                  <a:gd name="connsiteY218" fmla="*/ 157816 h 265484"/>
                  <a:gd name="connsiteX219" fmla="*/ 1917 w 376397"/>
                  <a:gd name="connsiteY219" fmla="*/ 160176 h 265484"/>
                  <a:gd name="connsiteX220" fmla="*/ 2360 w 376397"/>
                  <a:gd name="connsiteY220" fmla="*/ 162093 h 265484"/>
                  <a:gd name="connsiteX221" fmla="*/ 4130 w 376397"/>
                  <a:gd name="connsiteY221" fmla="*/ 167845 h 265484"/>
                  <a:gd name="connsiteX222" fmla="*/ 5900 w 376397"/>
                  <a:gd name="connsiteY222" fmla="*/ 173450 h 265484"/>
                  <a:gd name="connsiteX223" fmla="*/ 8997 w 376397"/>
                  <a:gd name="connsiteY223" fmla="*/ 183627 h 265484"/>
                  <a:gd name="connsiteX224" fmla="*/ 8850 w 376397"/>
                  <a:gd name="connsiteY224" fmla="*/ 185986 h 265484"/>
                  <a:gd name="connsiteX225" fmla="*/ 7965 w 376397"/>
                  <a:gd name="connsiteY225" fmla="*/ 191149 h 265484"/>
                  <a:gd name="connsiteX226" fmla="*/ 7817 w 376397"/>
                  <a:gd name="connsiteY226" fmla="*/ 194394 h 265484"/>
                  <a:gd name="connsiteX227" fmla="*/ 8259 w 376397"/>
                  <a:gd name="connsiteY227" fmla="*/ 198523 h 265484"/>
                  <a:gd name="connsiteX228" fmla="*/ 7965 w 376397"/>
                  <a:gd name="connsiteY228" fmla="*/ 200588 h 265484"/>
                  <a:gd name="connsiteX229" fmla="*/ 8702 w 376397"/>
                  <a:gd name="connsiteY229" fmla="*/ 205455 h 265484"/>
                  <a:gd name="connsiteX230" fmla="*/ 9587 w 376397"/>
                  <a:gd name="connsiteY230" fmla="*/ 205750 h 265484"/>
                  <a:gd name="connsiteX231" fmla="*/ 16372 w 376397"/>
                  <a:gd name="connsiteY231" fmla="*/ 206635 h 265484"/>
                  <a:gd name="connsiteX232" fmla="*/ 22419 w 376397"/>
                  <a:gd name="connsiteY232" fmla="*/ 207520 h 265484"/>
                  <a:gd name="connsiteX233" fmla="*/ 30678 w 376397"/>
                  <a:gd name="connsiteY233" fmla="*/ 208700 h 265484"/>
                  <a:gd name="connsiteX234" fmla="*/ 33186 w 376397"/>
                  <a:gd name="connsiteY234" fmla="*/ 211355 h 265484"/>
                  <a:gd name="connsiteX235" fmla="*/ 34661 w 376397"/>
                  <a:gd name="connsiteY235" fmla="*/ 217550 h 265484"/>
                  <a:gd name="connsiteX236" fmla="*/ 34661 w 376397"/>
                  <a:gd name="connsiteY236" fmla="*/ 222122 h 265484"/>
                  <a:gd name="connsiteX237" fmla="*/ 33923 w 376397"/>
                  <a:gd name="connsiteY237" fmla="*/ 224482 h 265484"/>
                  <a:gd name="connsiteX238" fmla="*/ 28023 w 376397"/>
                  <a:gd name="connsiteY238" fmla="*/ 231119 h 265484"/>
                  <a:gd name="connsiteX239" fmla="*/ 22124 w 376397"/>
                  <a:gd name="connsiteY239" fmla="*/ 237756 h 265484"/>
                  <a:gd name="connsiteX240" fmla="*/ 16076 w 376397"/>
                  <a:gd name="connsiteY240" fmla="*/ 244541 h 265484"/>
                  <a:gd name="connsiteX241" fmla="*/ 9292 w 376397"/>
                  <a:gd name="connsiteY241" fmla="*/ 252210 h 265484"/>
                  <a:gd name="connsiteX242" fmla="*/ 19321 w 376397"/>
                  <a:gd name="connsiteY242" fmla="*/ 255307 h 265484"/>
                  <a:gd name="connsiteX243" fmla="*/ 26991 w 376397"/>
                  <a:gd name="connsiteY243" fmla="*/ 257667 h 265484"/>
                  <a:gd name="connsiteX244" fmla="*/ 39528 w 376397"/>
                  <a:gd name="connsiteY244" fmla="*/ 261502 h 265484"/>
                  <a:gd name="connsiteX245" fmla="*/ 49262 w 376397"/>
                  <a:gd name="connsiteY245" fmla="*/ 264452 h 265484"/>
                  <a:gd name="connsiteX246" fmla="*/ 52064 w 376397"/>
                  <a:gd name="connsiteY246" fmla="*/ 265042 h 265484"/>
                  <a:gd name="connsiteX247" fmla="*/ 80530 w 376397"/>
                  <a:gd name="connsiteY247" fmla="*/ 262387 h 265484"/>
                  <a:gd name="connsiteX248" fmla="*/ 91002 w 376397"/>
                  <a:gd name="connsiteY248" fmla="*/ 264452 h 265484"/>
                  <a:gd name="connsiteX249" fmla="*/ 94394 w 376397"/>
                  <a:gd name="connsiteY249" fmla="*/ 265484 h 265484"/>
                  <a:gd name="connsiteX250" fmla="*/ 94837 w 376397"/>
                  <a:gd name="connsiteY250" fmla="*/ 264894 h 265484"/>
                  <a:gd name="connsiteX251" fmla="*/ 96312 w 376397"/>
                  <a:gd name="connsiteY251" fmla="*/ 263567 h 265484"/>
                  <a:gd name="connsiteX252" fmla="*/ 98819 w 376397"/>
                  <a:gd name="connsiteY252" fmla="*/ 262239 h 265484"/>
                  <a:gd name="connsiteX253" fmla="*/ 102064 w 376397"/>
                  <a:gd name="connsiteY253" fmla="*/ 261207 h 265484"/>
                  <a:gd name="connsiteX254" fmla="*/ 105456 w 376397"/>
                  <a:gd name="connsiteY254" fmla="*/ 260617 h 265484"/>
                  <a:gd name="connsiteX255" fmla="*/ 110176 w 376397"/>
                  <a:gd name="connsiteY255" fmla="*/ 260470 h 265484"/>
                  <a:gd name="connsiteX256" fmla="*/ 113421 w 376397"/>
                  <a:gd name="connsiteY256" fmla="*/ 260617 h 265484"/>
                  <a:gd name="connsiteX257" fmla="*/ 115781 w 376397"/>
                  <a:gd name="connsiteY257" fmla="*/ 260912 h 265484"/>
                  <a:gd name="connsiteX258" fmla="*/ 120501 w 376397"/>
                  <a:gd name="connsiteY258" fmla="*/ 260765 h 265484"/>
                  <a:gd name="connsiteX259" fmla="*/ 122713 w 376397"/>
                  <a:gd name="connsiteY259" fmla="*/ 260175 h 265484"/>
                  <a:gd name="connsiteX260" fmla="*/ 130235 w 376397"/>
                  <a:gd name="connsiteY260" fmla="*/ 258110 h 265484"/>
                  <a:gd name="connsiteX261" fmla="*/ 135397 w 376397"/>
                  <a:gd name="connsiteY261" fmla="*/ 256635 h 265484"/>
                  <a:gd name="connsiteX262" fmla="*/ 143067 w 376397"/>
                  <a:gd name="connsiteY262" fmla="*/ 254422 h 265484"/>
                  <a:gd name="connsiteX263" fmla="*/ 148671 w 376397"/>
                  <a:gd name="connsiteY263" fmla="*/ 252800 h 265484"/>
                  <a:gd name="connsiteX264" fmla="*/ 150146 w 376397"/>
                  <a:gd name="connsiteY264" fmla="*/ 252063 h 265484"/>
                  <a:gd name="connsiteX265" fmla="*/ 151621 w 376397"/>
                  <a:gd name="connsiteY265" fmla="*/ 250440 h 265484"/>
                  <a:gd name="connsiteX266" fmla="*/ 152211 w 376397"/>
                  <a:gd name="connsiteY266" fmla="*/ 249113 h 265484"/>
                  <a:gd name="connsiteX267" fmla="*/ 150588 w 376397"/>
                  <a:gd name="connsiteY267" fmla="*/ 246900 h 265484"/>
                  <a:gd name="connsiteX268" fmla="*/ 150294 w 376397"/>
                  <a:gd name="connsiteY268" fmla="*/ 244983 h 265484"/>
                  <a:gd name="connsiteX269" fmla="*/ 151473 w 376397"/>
                  <a:gd name="connsiteY269" fmla="*/ 242623 h 265484"/>
                  <a:gd name="connsiteX270" fmla="*/ 152063 w 376397"/>
                  <a:gd name="connsiteY270" fmla="*/ 239083 h 265484"/>
                  <a:gd name="connsiteX271" fmla="*/ 151916 w 376397"/>
                  <a:gd name="connsiteY271" fmla="*/ 233774 h 265484"/>
                  <a:gd name="connsiteX272" fmla="*/ 151621 w 376397"/>
                  <a:gd name="connsiteY272" fmla="*/ 230824 h 265484"/>
                  <a:gd name="connsiteX273" fmla="*/ 153096 w 376397"/>
                  <a:gd name="connsiteY273" fmla="*/ 225219 h 265484"/>
                  <a:gd name="connsiteX274" fmla="*/ 154423 w 376397"/>
                  <a:gd name="connsiteY274" fmla="*/ 222122 h 265484"/>
                  <a:gd name="connsiteX275" fmla="*/ 157078 w 376397"/>
                  <a:gd name="connsiteY275" fmla="*/ 220647 h 265484"/>
                  <a:gd name="connsiteX276" fmla="*/ 158848 w 376397"/>
                  <a:gd name="connsiteY276" fmla="*/ 219762 h 265484"/>
                  <a:gd name="connsiteX277" fmla="*/ 159586 w 376397"/>
                  <a:gd name="connsiteY277" fmla="*/ 219025 h 265484"/>
                  <a:gd name="connsiteX278" fmla="*/ 160323 w 376397"/>
                  <a:gd name="connsiteY278" fmla="*/ 218287 h 265484"/>
                  <a:gd name="connsiteX279" fmla="*/ 163125 w 376397"/>
                  <a:gd name="connsiteY279" fmla="*/ 214010 h 265484"/>
                  <a:gd name="connsiteX280" fmla="*/ 165780 w 376397"/>
                  <a:gd name="connsiteY280" fmla="*/ 212093 h 265484"/>
                  <a:gd name="connsiteX281" fmla="*/ 168288 w 376397"/>
                  <a:gd name="connsiteY281" fmla="*/ 210913 h 265484"/>
                  <a:gd name="connsiteX282" fmla="*/ 170942 w 376397"/>
                  <a:gd name="connsiteY282" fmla="*/ 211060 h 265484"/>
                  <a:gd name="connsiteX283" fmla="*/ 173155 w 376397"/>
                  <a:gd name="connsiteY283" fmla="*/ 212682 h 265484"/>
                  <a:gd name="connsiteX284" fmla="*/ 177727 w 376397"/>
                  <a:gd name="connsiteY284" fmla="*/ 213420 h 265484"/>
                  <a:gd name="connsiteX285" fmla="*/ 182004 w 376397"/>
                  <a:gd name="connsiteY285" fmla="*/ 212830 h 265484"/>
                  <a:gd name="connsiteX286" fmla="*/ 185839 w 376397"/>
                  <a:gd name="connsiteY286" fmla="*/ 211650 h 265484"/>
                  <a:gd name="connsiteX287" fmla="*/ 187461 w 376397"/>
                  <a:gd name="connsiteY287" fmla="*/ 210618 h 265484"/>
                  <a:gd name="connsiteX288" fmla="*/ 189526 w 376397"/>
                  <a:gd name="connsiteY288" fmla="*/ 209733 h 265484"/>
                  <a:gd name="connsiteX289" fmla="*/ 189379 w 376397"/>
                  <a:gd name="connsiteY289" fmla="*/ 208700 h 265484"/>
                  <a:gd name="connsiteX290" fmla="*/ 187166 w 376397"/>
                  <a:gd name="connsiteY290" fmla="*/ 207815 h 265484"/>
                  <a:gd name="connsiteX291" fmla="*/ 185839 w 376397"/>
                  <a:gd name="connsiteY291" fmla="*/ 206635 h 265484"/>
                  <a:gd name="connsiteX292" fmla="*/ 185249 w 376397"/>
                  <a:gd name="connsiteY292" fmla="*/ 205013 h 265484"/>
                  <a:gd name="connsiteX293" fmla="*/ 186576 w 376397"/>
                  <a:gd name="connsiteY293" fmla="*/ 204128 h 265484"/>
                  <a:gd name="connsiteX294" fmla="*/ 189526 w 376397"/>
                  <a:gd name="connsiteY294" fmla="*/ 203833 h 265484"/>
                  <a:gd name="connsiteX295" fmla="*/ 196753 w 376397"/>
                  <a:gd name="connsiteY295" fmla="*/ 200146 h 265484"/>
                  <a:gd name="connsiteX296" fmla="*/ 199703 w 376397"/>
                  <a:gd name="connsiteY296" fmla="*/ 197638 h 265484"/>
                  <a:gd name="connsiteX297" fmla="*/ 200588 w 376397"/>
                  <a:gd name="connsiteY297" fmla="*/ 196458 h 265484"/>
                  <a:gd name="connsiteX298" fmla="*/ 201916 w 376397"/>
                  <a:gd name="connsiteY298" fmla="*/ 196458 h 265484"/>
                  <a:gd name="connsiteX299" fmla="*/ 204718 w 376397"/>
                  <a:gd name="connsiteY299" fmla="*/ 197491 h 265484"/>
                  <a:gd name="connsiteX300" fmla="*/ 207963 w 376397"/>
                  <a:gd name="connsiteY300" fmla="*/ 197933 h 265484"/>
                  <a:gd name="connsiteX301" fmla="*/ 209880 w 376397"/>
                  <a:gd name="connsiteY301" fmla="*/ 196753 h 265484"/>
                  <a:gd name="connsiteX302" fmla="*/ 211945 w 376397"/>
                  <a:gd name="connsiteY302" fmla="*/ 196458 h 265484"/>
                  <a:gd name="connsiteX303" fmla="*/ 213862 w 376397"/>
                  <a:gd name="connsiteY303" fmla="*/ 197786 h 265484"/>
                  <a:gd name="connsiteX304" fmla="*/ 215043 w 376397"/>
                  <a:gd name="connsiteY304" fmla="*/ 199261 h 265484"/>
                  <a:gd name="connsiteX305" fmla="*/ 216812 w 376397"/>
                  <a:gd name="connsiteY305" fmla="*/ 201031 h 265484"/>
                  <a:gd name="connsiteX306" fmla="*/ 219025 w 376397"/>
                  <a:gd name="connsiteY306" fmla="*/ 201325 h 265484"/>
                  <a:gd name="connsiteX307" fmla="*/ 221827 w 376397"/>
                  <a:gd name="connsiteY307" fmla="*/ 200441 h 265484"/>
                  <a:gd name="connsiteX308" fmla="*/ 224629 w 376397"/>
                  <a:gd name="connsiteY308" fmla="*/ 198376 h 265484"/>
                  <a:gd name="connsiteX309" fmla="*/ 227284 w 376397"/>
                  <a:gd name="connsiteY309" fmla="*/ 195573 h 265484"/>
                  <a:gd name="connsiteX310" fmla="*/ 229792 w 376397"/>
                  <a:gd name="connsiteY310" fmla="*/ 192624 h 265484"/>
                  <a:gd name="connsiteX311" fmla="*/ 229202 w 376397"/>
                  <a:gd name="connsiteY311" fmla="*/ 183627 h 265484"/>
                  <a:gd name="connsiteX312" fmla="*/ 228759 w 376397"/>
                  <a:gd name="connsiteY312" fmla="*/ 178317 h 265484"/>
                  <a:gd name="connsiteX313" fmla="*/ 230086 w 376397"/>
                  <a:gd name="connsiteY313" fmla="*/ 175515 h 265484"/>
                  <a:gd name="connsiteX314" fmla="*/ 231856 w 376397"/>
                  <a:gd name="connsiteY314" fmla="*/ 173745 h 265484"/>
                  <a:gd name="connsiteX315" fmla="*/ 233036 w 376397"/>
                  <a:gd name="connsiteY315" fmla="*/ 171090 h 265484"/>
                  <a:gd name="connsiteX316" fmla="*/ 233036 w 376397"/>
                  <a:gd name="connsiteY316" fmla="*/ 168730 h 265484"/>
                  <a:gd name="connsiteX317" fmla="*/ 234364 w 376397"/>
                  <a:gd name="connsiteY317" fmla="*/ 166813 h 265484"/>
                  <a:gd name="connsiteX318" fmla="*/ 235544 w 376397"/>
                  <a:gd name="connsiteY318" fmla="*/ 161355 h 265484"/>
                  <a:gd name="connsiteX319" fmla="*/ 237313 w 376397"/>
                  <a:gd name="connsiteY319" fmla="*/ 160028 h 265484"/>
                  <a:gd name="connsiteX320" fmla="*/ 240853 w 376397"/>
                  <a:gd name="connsiteY320" fmla="*/ 159143 h 265484"/>
                  <a:gd name="connsiteX321" fmla="*/ 246458 w 376397"/>
                  <a:gd name="connsiteY321" fmla="*/ 158553 h 265484"/>
                  <a:gd name="connsiteX322" fmla="*/ 250883 w 376397"/>
                  <a:gd name="connsiteY322" fmla="*/ 156193 h 265484"/>
                  <a:gd name="connsiteX323" fmla="*/ 255455 w 376397"/>
                  <a:gd name="connsiteY323" fmla="*/ 153538 h 265484"/>
                  <a:gd name="connsiteX324" fmla="*/ 256045 w 376397"/>
                  <a:gd name="connsiteY324" fmla="*/ 151179 h 265484"/>
                  <a:gd name="connsiteX325" fmla="*/ 254275 w 376397"/>
                  <a:gd name="connsiteY325" fmla="*/ 148671 h 265484"/>
                  <a:gd name="connsiteX326" fmla="*/ 252063 w 376397"/>
                  <a:gd name="connsiteY326" fmla="*/ 143804 h 265484"/>
                  <a:gd name="connsiteX327" fmla="*/ 249998 w 376397"/>
                  <a:gd name="connsiteY327" fmla="*/ 140854 h 265484"/>
                  <a:gd name="connsiteX328" fmla="*/ 245130 w 376397"/>
                  <a:gd name="connsiteY328" fmla="*/ 135692 h 265484"/>
                  <a:gd name="connsiteX329" fmla="*/ 245720 w 376397"/>
                  <a:gd name="connsiteY329" fmla="*/ 132447 h 265484"/>
                  <a:gd name="connsiteX330" fmla="*/ 248523 w 376397"/>
                  <a:gd name="connsiteY330" fmla="*/ 131267 h 265484"/>
                  <a:gd name="connsiteX331" fmla="*/ 255160 w 376397"/>
                  <a:gd name="connsiteY331" fmla="*/ 133480 h 265484"/>
                  <a:gd name="connsiteX332" fmla="*/ 257077 w 376397"/>
                  <a:gd name="connsiteY332" fmla="*/ 133922 h 265484"/>
                  <a:gd name="connsiteX333" fmla="*/ 259437 w 376397"/>
                  <a:gd name="connsiteY333" fmla="*/ 134217 h 265484"/>
                  <a:gd name="connsiteX334" fmla="*/ 265632 w 376397"/>
                  <a:gd name="connsiteY334" fmla="*/ 134070 h 265484"/>
                  <a:gd name="connsiteX335" fmla="*/ 270794 w 376397"/>
                  <a:gd name="connsiteY335" fmla="*/ 133332 h 265484"/>
                  <a:gd name="connsiteX336" fmla="*/ 276104 w 376397"/>
                  <a:gd name="connsiteY336" fmla="*/ 131267 h 265484"/>
                  <a:gd name="connsiteX337" fmla="*/ 277136 w 376397"/>
                  <a:gd name="connsiteY337" fmla="*/ 129202 h 265484"/>
                  <a:gd name="connsiteX338" fmla="*/ 276989 w 376397"/>
                  <a:gd name="connsiteY338" fmla="*/ 126695 h 265484"/>
                  <a:gd name="connsiteX339" fmla="*/ 277136 w 376397"/>
                  <a:gd name="connsiteY339" fmla="*/ 124778 h 265484"/>
                  <a:gd name="connsiteX340" fmla="*/ 277283 w 376397"/>
                  <a:gd name="connsiteY340" fmla="*/ 121975 h 265484"/>
                  <a:gd name="connsiteX341" fmla="*/ 275366 w 376397"/>
                  <a:gd name="connsiteY341" fmla="*/ 120058 h 265484"/>
                  <a:gd name="connsiteX342" fmla="*/ 274186 w 376397"/>
                  <a:gd name="connsiteY342" fmla="*/ 118435 h 265484"/>
                  <a:gd name="connsiteX343" fmla="*/ 273891 w 376397"/>
                  <a:gd name="connsiteY343" fmla="*/ 117108 h 265484"/>
                  <a:gd name="connsiteX344" fmla="*/ 275219 w 376397"/>
                  <a:gd name="connsiteY344" fmla="*/ 116518 h 265484"/>
                  <a:gd name="connsiteX345" fmla="*/ 276398 w 376397"/>
                  <a:gd name="connsiteY345" fmla="*/ 115191 h 265484"/>
                  <a:gd name="connsiteX346" fmla="*/ 277726 w 376397"/>
                  <a:gd name="connsiteY346" fmla="*/ 112683 h 265484"/>
                  <a:gd name="connsiteX347" fmla="*/ 280676 w 376397"/>
                  <a:gd name="connsiteY347" fmla="*/ 109881 h 265484"/>
                  <a:gd name="connsiteX348" fmla="*/ 282446 w 376397"/>
                  <a:gd name="connsiteY348" fmla="*/ 107226 h 265484"/>
                  <a:gd name="connsiteX349" fmla="*/ 284068 w 376397"/>
                  <a:gd name="connsiteY349" fmla="*/ 106046 h 265484"/>
                  <a:gd name="connsiteX350" fmla="*/ 286575 w 376397"/>
                  <a:gd name="connsiteY350" fmla="*/ 104276 h 265484"/>
                  <a:gd name="connsiteX351" fmla="*/ 288198 w 376397"/>
                  <a:gd name="connsiteY351" fmla="*/ 101917 h 265484"/>
                  <a:gd name="connsiteX352" fmla="*/ 288935 w 376397"/>
                  <a:gd name="connsiteY352" fmla="*/ 100294 h 265484"/>
                  <a:gd name="connsiteX353" fmla="*/ 290410 w 376397"/>
                  <a:gd name="connsiteY353" fmla="*/ 98967 h 265484"/>
                  <a:gd name="connsiteX354" fmla="*/ 291000 w 376397"/>
                  <a:gd name="connsiteY354" fmla="*/ 97934 h 265484"/>
                  <a:gd name="connsiteX355" fmla="*/ 290558 w 376397"/>
                  <a:gd name="connsiteY355" fmla="*/ 97049 h 265484"/>
                  <a:gd name="connsiteX356" fmla="*/ 289820 w 376397"/>
                  <a:gd name="connsiteY356" fmla="*/ 96017 h 265484"/>
                  <a:gd name="connsiteX357" fmla="*/ 288935 w 376397"/>
                  <a:gd name="connsiteY357" fmla="*/ 94837 h 265484"/>
                  <a:gd name="connsiteX358" fmla="*/ 288935 w 376397"/>
                  <a:gd name="connsiteY358" fmla="*/ 93657 h 265484"/>
                  <a:gd name="connsiteX359" fmla="*/ 289673 w 376397"/>
                  <a:gd name="connsiteY359" fmla="*/ 92477 h 265484"/>
                  <a:gd name="connsiteX360" fmla="*/ 290410 w 376397"/>
                  <a:gd name="connsiteY360" fmla="*/ 91297 h 265484"/>
                  <a:gd name="connsiteX361" fmla="*/ 290116 w 376397"/>
                  <a:gd name="connsiteY361" fmla="*/ 89675 h 265484"/>
                  <a:gd name="connsiteX362" fmla="*/ 289673 w 376397"/>
                  <a:gd name="connsiteY362" fmla="*/ 87167 h 265484"/>
                  <a:gd name="connsiteX363" fmla="*/ 288345 w 376397"/>
                  <a:gd name="connsiteY363" fmla="*/ 85692 h 265484"/>
                  <a:gd name="connsiteX364" fmla="*/ 287313 w 376397"/>
                  <a:gd name="connsiteY364" fmla="*/ 82300 h 265484"/>
                  <a:gd name="connsiteX365" fmla="*/ 285838 w 376397"/>
                  <a:gd name="connsiteY365" fmla="*/ 78760 h 265484"/>
                  <a:gd name="connsiteX366" fmla="*/ 285101 w 376397"/>
                  <a:gd name="connsiteY366" fmla="*/ 77286 h 265484"/>
                  <a:gd name="connsiteX367" fmla="*/ 283626 w 376397"/>
                  <a:gd name="connsiteY367" fmla="*/ 75515 h 265484"/>
                  <a:gd name="connsiteX368" fmla="*/ 280528 w 376397"/>
                  <a:gd name="connsiteY368" fmla="*/ 73746 h 265484"/>
                  <a:gd name="connsiteX369" fmla="*/ 279496 w 376397"/>
                  <a:gd name="connsiteY369" fmla="*/ 72566 h 265484"/>
                  <a:gd name="connsiteX370" fmla="*/ 280823 w 376397"/>
                  <a:gd name="connsiteY370" fmla="*/ 70206 h 265484"/>
                  <a:gd name="connsiteX371" fmla="*/ 282888 w 376397"/>
                  <a:gd name="connsiteY371" fmla="*/ 68731 h 265484"/>
                  <a:gd name="connsiteX372" fmla="*/ 286871 w 376397"/>
                  <a:gd name="connsiteY372" fmla="*/ 65044 h 265484"/>
                  <a:gd name="connsiteX373" fmla="*/ 288935 w 376397"/>
                  <a:gd name="connsiteY373" fmla="*/ 62536 h 265484"/>
                  <a:gd name="connsiteX374" fmla="*/ 291000 w 376397"/>
                  <a:gd name="connsiteY374" fmla="*/ 60766 h 265484"/>
                  <a:gd name="connsiteX375" fmla="*/ 293508 w 376397"/>
                  <a:gd name="connsiteY375" fmla="*/ 61061 h 265484"/>
                  <a:gd name="connsiteX376" fmla="*/ 294835 w 376397"/>
                  <a:gd name="connsiteY376" fmla="*/ 60914 h 265484"/>
                  <a:gd name="connsiteX377" fmla="*/ 296163 w 376397"/>
                  <a:gd name="connsiteY377" fmla="*/ 59292 h 265484"/>
                  <a:gd name="connsiteX378" fmla="*/ 298817 w 376397"/>
                  <a:gd name="connsiteY378" fmla="*/ 57817 h 265484"/>
                  <a:gd name="connsiteX379" fmla="*/ 303390 w 376397"/>
                  <a:gd name="connsiteY379" fmla="*/ 54867 h 265484"/>
                  <a:gd name="connsiteX380" fmla="*/ 305012 w 376397"/>
                  <a:gd name="connsiteY380" fmla="*/ 52802 h 265484"/>
                  <a:gd name="connsiteX381" fmla="*/ 307372 w 376397"/>
                  <a:gd name="connsiteY381" fmla="*/ 51917 h 265484"/>
                  <a:gd name="connsiteX382" fmla="*/ 309437 w 376397"/>
                  <a:gd name="connsiteY382" fmla="*/ 51622 h 265484"/>
                  <a:gd name="connsiteX383" fmla="*/ 312092 w 376397"/>
                  <a:gd name="connsiteY383" fmla="*/ 50884 h 265484"/>
                  <a:gd name="connsiteX384" fmla="*/ 314746 w 376397"/>
                  <a:gd name="connsiteY384" fmla="*/ 49852 h 265484"/>
                  <a:gd name="connsiteX385" fmla="*/ 317106 w 376397"/>
                  <a:gd name="connsiteY385" fmla="*/ 48967 h 265484"/>
                  <a:gd name="connsiteX386" fmla="*/ 320941 w 376397"/>
                  <a:gd name="connsiteY386" fmla="*/ 48820 h 265484"/>
                  <a:gd name="connsiteX387" fmla="*/ 326841 w 376397"/>
                  <a:gd name="connsiteY387" fmla="*/ 48377 h 265484"/>
                  <a:gd name="connsiteX388" fmla="*/ 330086 w 376397"/>
                  <a:gd name="connsiteY388" fmla="*/ 47787 h 265484"/>
                  <a:gd name="connsiteX389" fmla="*/ 337755 w 376397"/>
                  <a:gd name="connsiteY389" fmla="*/ 47492 h 265484"/>
                  <a:gd name="connsiteX390" fmla="*/ 346162 w 376397"/>
                  <a:gd name="connsiteY390" fmla="*/ 47345 h 265484"/>
                  <a:gd name="connsiteX391" fmla="*/ 347047 w 376397"/>
                  <a:gd name="connsiteY391" fmla="*/ 47197 h 265484"/>
                  <a:gd name="connsiteX392" fmla="*/ 350734 w 376397"/>
                  <a:gd name="connsiteY392" fmla="*/ 48377 h 265484"/>
                  <a:gd name="connsiteX393" fmla="*/ 353094 w 376397"/>
                  <a:gd name="connsiteY393" fmla="*/ 49262 h 265484"/>
                  <a:gd name="connsiteX394" fmla="*/ 354127 w 376397"/>
                  <a:gd name="connsiteY394" fmla="*/ 49115 h 265484"/>
                  <a:gd name="connsiteX395" fmla="*/ 358256 w 376397"/>
                  <a:gd name="connsiteY395" fmla="*/ 47050 h 265484"/>
                  <a:gd name="connsiteX396" fmla="*/ 364304 w 376397"/>
                  <a:gd name="connsiteY396" fmla="*/ 44395 h 265484"/>
                  <a:gd name="connsiteX397" fmla="*/ 367253 w 376397"/>
                  <a:gd name="connsiteY397" fmla="*/ 43215 h 265484"/>
                  <a:gd name="connsiteX398" fmla="*/ 366811 w 376397"/>
                  <a:gd name="connsiteY398" fmla="*/ 43067 h 265484"/>
                  <a:gd name="connsiteX399" fmla="*/ 366073 w 376397"/>
                  <a:gd name="connsiteY399" fmla="*/ 42183 h 265484"/>
                  <a:gd name="connsiteX400" fmla="*/ 362976 w 376397"/>
                  <a:gd name="connsiteY400" fmla="*/ 39823 h 265484"/>
                  <a:gd name="connsiteX401" fmla="*/ 362829 w 376397"/>
                  <a:gd name="connsiteY401" fmla="*/ 39233 h 265484"/>
                  <a:gd name="connsiteX402" fmla="*/ 367696 w 376397"/>
                  <a:gd name="connsiteY402" fmla="*/ 36873 h 265484"/>
                  <a:gd name="connsiteX403" fmla="*/ 370646 w 376397"/>
                  <a:gd name="connsiteY403" fmla="*/ 35988 h 265484"/>
                  <a:gd name="connsiteX404" fmla="*/ 372121 w 376397"/>
                  <a:gd name="connsiteY404" fmla="*/ 35250 h 265484"/>
                  <a:gd name="connsiteX405" fmla="*/ 372415 w 376397"/>
                  <a:gd name="connsiteY405" fmla="*/ 35398 h 265484"/>
                  <a:gd name="connsiteX406" fmla="*/ 373153 w 376397"/>
                  <a:gd name="connsiteY406" fmla="*/ 36430 h 265484"/>
                  <a:gd name="connsiteX407" fmla="*/ 375070 w 376397"/>
                  <a:gd name="connsiteY407" fmla="*/ 37168 h 265484"/>
                  <a:gd name="connsiteX408" fmla="*/ 376398 w 376397"/>
                  <a:gd name="connsiteY408" fmla="*/ 37020 h 265484"/>
                  <a:gd name="connsiteX409" fmla="*/ 375955 w 376397"/>
                  <a:gd name="connsiteY409" fmla="*/ 36725 h 26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376397" h="265484">
                    <a:moveTo>
                      <a:pt x="375955" y="36725"/>
                    </a:moveTo>
                    <a:lnTo>
                      <a:pt x="374775" y="35398"/>
                    </a:lnTo>
                    <a:lnTo>
                      <a:pt x="372268" y="33186"/>
                    </a:lnTo>
                    <a:lnTo>
                      <a:pt x="370351" y="32153"/>
                    </a:lnTo>
                    <a:lnTo>
                      <a:pt x="366811" y="32448"/>
                    </a:lnTo>
                    <a:lnTo>
                      <a:pt x="364746" y="32006"/>
                    </a:lnTo>
                    <a:lnTo>
                      <a:pt x="362238" y="31416"/>
                    </a:lnTo>
                    <a:lnTo>
                      <a:pt x="359879" y="31416"/>
                    </a:lnTo>
                    <a:lnTo>
                      <a:pt x="358404" y="32743"/>
                    </a:lnTo>
                    <a:lnTo>
                      <a:pt x="357519" y="34070"/>
                    </a:lnTo>
                    <a:lnTo>
                      <a:pt x="355159" y="34513"/>
                    </a:lnTo>
                    <a:lnTo>
                      <a:pt x="351767" y="35398"/>
                    </a:lnTo>
                    <a:lnTo>
                      <a:pt x="346604" y="37020"/>
                    </a:lnTo>
                    <a:lnTo>
                      <a:pt x="344097" y="36725"/>
                    </a:lnTo>
                    <a:lnTo>
                      <a:pt x="343360" y="36135"/>
                    </a:lnTo>
                    <a:lnTo>
                      <a:pt x="343950" y="35250"/>
                    </a:lnTo>
                    <a:lnTo>
                      <a:pt x="345720" y="34070"/>
                    </a:lnTo>
                    <a:lnTo>
                      <a:pt x="346162" y="32596"/>
                    </a:lnTo>
                    <a:lnTo>
                      <a:pt x="345867" y="31416"/>
                    </a:lnTo>
                    <a:lnTo>
                      <a:pt x="344097" y="30973"/>
                    </a:lnTo>
                    <a:lnTo>
                      <a:pt x="343507" y="30826"/>
                    </a:lnTo>
                    <a:lnTo>
                      <a:pt x="342770" y="30531"/>
                    </a:lnTo>
                    <a:lnTo>
                      <a:pt x="339525" y="29793"/>
                    </a:lnTo>
                    <a:lnTo>
                      <a:pt x="337018" y="30088"/>
                    </a:lnTo>
                    <a:lnTo>
                      <a:pt x="332445" y="31711"/>
                    </a:lnTo>
                    <a:lnTo>
                      <a:pt x="324186" y="35840"/>
                    </a:lnTo>
                    <a:lnTo>
                      <a:pt x="320646" y="38790"/>
                    </a:lnTo>
                    <a:lnTo>
                      <a:pt x="317991" y="43067"/>
                    </a:lnTo>
                    <a:lnTo>
                      <a:pt x="310174" y="44395"/>
                    </a:lnTo>
                    <a:lnTo>
                      <a:pt x="304865" y="46902"/>
                    </a:lnTo>
                    <a:lnTo>
                      <a:pt x="299260" y="50884"/>
                    </a:lnTo>
                    <a:lnTo>
                      <a:pt x="295720" y="53097"/>
                    </a:lnTo>
                    <a:lnTo>
                      <a:pt x="293950" y="53392"/>
                    </a:lnTo>
                    <a:lnTo>
                      <a:pt x="292180" y="52949"/>
                    </a:lnTo>
                    <a:lnTo>
                      <a:pt x="290263" y="51917"/>
                    </a:lnTo>
                    <a:lnTo>
                      <a:pt x="288641" y="48525"/>
                    </a:lnTo>
                    <a:lnTo>
                      <a:pt x="287018" y="43510"/>
                    </a:lnTo>
                    <a:lnTo>
                      <a:pt x="285986" y="40118"/>
                    </a:lnTo>
                    <a:lnTo>
                      <a:pt x="286575" y="35840"/>
                    </a:lnTo>
                    <a:lnTo>
                      <a:pt x="287313" y="30826"/>
                    </a:lnTo>
                    <a:lnTo>
                      <a:pt x="287903" y="25811"/>
                    </a:lnTo>
                    <a:lnTo>
                      <a:pt x="288935" y="20059"/>
                    </a:lnTo>
                    <a:lnTo>
                      <a:pt x="289820" y="17994"/>
                    </a:lnTo>
                    <a:lnTo>
                      <a:pt x="289968" y="16519"/>
                    </a:lnTo>
                    <a:lnTo>
                      <a:pt x="289083" y="15929"/>
                    </a:lnTo>
                    <a:lnTo>
                      <a:pt x="287460" y="15929"/>
                    </a:lnTo>
                    <a:lnTo>
                      <a:pt x="284953" y="16667"/>
                    </a:lnTo>
                    <a:lnTo>
                      <a:pt x="283036" y="16814"/>
                    </a:lnTo>
                    <a:lnTo>
                      <a:pt x="282003" y="16372"/>
                    </a:lnTo>
                    <a:lnTo>
                      <a:pt x="282151" y="13569"/>
                    </a:lnTo>
                    <a:lnTo>
                      <a:pt x="283478" y="8702"/>
                    </a:lnTo>
                    <a:lnTo>
                      <a:pt x="281414" y="4572"/>
                    </a:lnTo>
                    <a:lnTo>
                      <a:pt x="276104" y="1180"/>
                    </a:lnTo>
                    <a:lnTo>
                      <a:pt x="271531" y="0"/>
                    </a:lnTo>
                    <a:lnTo>
                      <a:pt x="267844" y="1033"/>
                    </a:lnTo>
                    <a:lnTo>
                      <a:pt x="264747" y="3687"/>
                    </a:lnTo>
                    <a:lnTo>
                      <a:pt x="262092" y="8112"/>
                    </a:lnTo>
                    <a:lnTo>
                      <a:pt x="259437" y="11504"/>
                    </a:lnTo>
                    <a:lnTo>
                      <a:pt x="256782" y="14307"/>
                    </a:lnTo>
                    <a:lnTo>
                      <a:pt x="254865" y="15634"/>
                    </a:lnTo>
                    <a:lnTo>
                      <a:pt x="254128" y="16076"/>
                    </a:lnTo>
                    <a:lnTo>
                      <a:pt x="253832" y="17256"/>
                    </a:lnTo>
                    <a:lnTo>
                      <a:pt x="255307" y="20944"/>
                    </a:lnTo>
                    <a:lnTo>
                      <a:pt x="255160" y="24041"/>
                    </a:lnTo>
                    <a:lnTo>
                      <a:pt x="253538" y="26401"/>
                    </a:lnTo>
                    <a:lnTo>
                      <a:pt x="251768" y="27581"/>
                    </a:lnTo>
                    <a:lnTo>
                      <a:pt x="249703" y="27433"/>
                    </a:lnTo>
                    <a:lnTo>
                      <a:pt x="248228" y="26991"/>
                    </a:lnTo>
                    <a:lnTo>
                      <a:pt x="247048" y="25958"/>
                    </a:lnTo>
                    <a:lnTo>
                      <a:pt x="243951" y="25664"/>
                    </a:lnTo>
                    <a:lnTo>
                      <a:pt x="238788" y="26106"/>
                    </a:lnTo>
                    <a:lnTo>
                      <a:pt x="235249" y="27286"/>
                    </a:lnTo>
                    <a:lnTo>
                      <a:pt x="233479" y="29351"/>
                    </a:lnTo>
                    <a:lnTo>
                      <a:pt x="232889" y="32006"/>
                    </a:lnTo>
                    <a:lnTo>
                      <a:pt x="233626" y="35250"/>
                    </a:lnTo>
                    <a:lnTo>
                      <a:pt x="233331" y="37758"/>
                    </a:lnTo>
                    <a:lnTo>
                      <a:pt x="231709" y="39380"/>
                    </a:lnTo>
                    <a:lnTo>
                      <a:pt x="230381" y="40413"/>
                    </a:lnTo>
                    <a:lnTo>
                      <a:pt x="229349" y="40708"/>
                    </a:lnTo>
                    <a:lnTo>
                      <a:pt x="227136" y="39233"/>
                    </a:lnTo>
                    <a:lnTo>
                      <a:pt x="223744" y="35988"/>
                    </a:lnTo>
                    <a:lnTo>
                      <a:pt x="221385" y="34218"/>
                    </a:lnTo>
                    <a:lnTo>
                      <a:pt x="220204" y="33923"/>
                    </a:lnTo>
                    <a:lnTo>
                      <a:pt x="219467" y="34070"/>
                    </a:lnTo>
                    <a:lnTo>
                      <a:pt x="218730" y="34365"/>
                    </a:lnTo>
                    <a:lnTo>
                      <a:pt x="218287" y="34808"/>
                    </a:lnTo>
                    <a:lnTo>
                      <a:pt x="217844" y="35840"/>
                    </a:lnTo>
                    <a:lnTo>
                      <a:pt x="216812" y="36135"/>
                    </a:lnTo>
                    <a:lnTo>
                      <a:pt x="215190" y="35840"/>
                    </a:lnTo>
                    <a:lnTo>
                      <a:pt x="213862" y="36135"/>
                    </a:lnTo>
                    <a:lnTo>
                      <a:pt x="212977" y="37168"/>
                    </a:lnTo>
                    <a:lnTo>
                      <a:pt x="210618" y="38495"/>
                    </a:lnTo>
                    <a:lnTo>
                      <a:pt x="206488" y="39823"/>
                    </a:lnTo>
                    <a:lnTo>
                      <a:pt x="204128" y="41298"/>
                    </a:lnTo>
                    <a:lnTo>
                      <a:pt x="203833" y="42772"/>
                    </a:lnTo>
                    <a:lnTo>
                      <a:pt x="203095" y="43510"/>
                    </a:lnTo>
                    <a:lnTo>
                      <a:pt x="201916" y="43215"/>
                    </a:lnTo>
                    <a:lnTo>
                      <a:pt x="198081" y="45427"/>
                    </a:lnTo>
                    <a:lnTo>
                      <a:pt x="195278" y="44690"/>
                    </a:lnTo>
                    <a:lnTo>
                      <a:pt x="192033" y="42035"/>
                    </a:lnTo>
                    <a:lnTo>
                      <a:pt x="190264" y="39675"/>
                    </a:lnTo>
                    <a:lnTo>
                      <a:pt x="189969" y="38790"/>
                    </a:lnTo>
                    <a:lnTo>
                      <a:pt x="189821" y="37905"/>
                    </a:lnTo>
                    <a:lnTo>
                      <a:pt x="188494" y="37168"/>
                    </a:lnTo>
                    <a:lnTo>
                      <a:pt x="186134" y="37315"/>
                    </a:lnTo>
                    <a:lnTo>
                      <a:pt x="184512" y="36873"/>
                    </a:lnTo>
                    <a:lnTo>
                      <a:pt x="183774" y="35988"/>
                    </a:lnTo>
                    <a:lnTo>
                      <a:pt x="181709" y="36135"/>
                    </a:lnTo>
                    <a:lnTo>
                      <a:pt x="178612" y="37610"/>
                    </a:lnTo>
                    <a:lnTo>
                      <a:pt x="175367" y="36873"/>
                    </a:lnTo>
                    <a:lnTo>
                      <a:pt x="171975" y="33923"/>
                    </a:lnTo>
                    <a:lnTo>
                      <a:pt x="165633" y="32743"/>
                    </a:lnTo>
                    <a:lnTo>
                      <a:pt x="157668" y="33481"/>
                    </a:lnTo>
                    <a:lnTo>
                      <a:pt x="156341" y="33628"/>
                    </a:lnTo>
                    <a:lnTo>
                      <a:pt x="153244" y="32890"/>
                    </a:lnTo>
                    <a:lnTo>
                      <a:pt x="146901" y="31416"/>
                    </a:lnTo>
                    <a:lnTo>
                      <a:pt x="141444" y="28613"/>
                    </a:lnTo>
                    <a:lnTo>
                      <a:pt x="137904" y="26844"/>
                    </a:lnTo>
                    <a:lnTo>
                      <a:pt x="137314" y="27138"/>
                    </a:lnTo>
                    <a:lnTo>
                      <a:pt x="135839" y="28318"/>
                    </a:lnTo>
                    <a:lnTo>
                      <a:pt x="134660" y="29941"/>
                    </a:lnTo>
                    <a:lnTo>
                      <a:pt x="133775" y="32890"/>
                    </a:lnTo>
                    <a:lnTo>
                      <a:pt x="132447" y="36430"/>
                    </a:lnTo>
                    <a:lnTo>
                      <a:pt x="125810" y="36578"/>
                    </a:lnTo>
                    <a:lnTo>
                      <a:pt x="120353" y="36725"/>
                    </a:lnTo>
                    <a:lnTo>
                      <a:pt x="116666" y="38053"/>
                    </a:lnTo>
                    <a:lnTo>
                      <a:pt x="113126" y="39970"/>
                    </a:lnTo>
                    <a:lnTo>
                      <a:pt x="112241" y="42183"/>
                    </a:lnTo>
                    <a:lnTo>
                      <a:pt x="111503" y="44985"/>
                    </a:lnTo>
                    <a:lnTo>
                      <a:pt x="109439" y="51327"/>
                    </a:lnTo>
                    <a:lnTo>
                      <a:pt x="107521" y="57227"/>
                    </a:lnTo>
                    <a:lnTo>
                      <a:pt x="106636" y="61061"/>
                    </a:lnTo>
                    <a:lnTo>
                      <a:pt x="105161" y="63569"/>
                    </a:lnTo>
                    <a:lnTo>
                      <a:pt x="101179" y="66961"/>
                    </a:lnTo>
                    <a:lnTo>
                      <a:pt x="96607" y="69321"/>
                    </a:lnTo>
                    <a:lnTo>
                      <a:pt x="94247" y="70353"/>
                    </a:lnTo>
                    <a:lnTo>
                      <a:pt x="93215" y="71681"/>
                    </a:lnTo>
                    <a:lnTo>
                      <a:pt x="92919" y="73008"/>
                    </a:lnTo>
                    <a:lnTo>
                      <a:pt x="92034" y="73451"/>
                    </a:lnTo>
                    <a:lnTo>
                      <a:pt x="90117" y="73156"/>
                    </a:lnTo>
                    <a:lnTo>
                      <a:pt x="88200" y="73451"/>
                    </a:lnTo>
                    <a:lnTo>
                      <a:pt x="83923" y="74778"/>
                    </a:lnTo>
                    <a:lnTo>
                      <a:pt x="79203" y="76401"/>
                    </a:lnTo>
                    <a:lnTo>
                      <a:pt x="73598" y="78023"/>
                    </a:lnTo>
                    <a:lnTo>
                      <a:pt x="70353" y="78023"/>
                    </a:lnTo>
                    <a:lnTo>
                      <a:pt x="69026" y="78318"/>
                    </a:lnTo>
                    <a:lnTo>
                      <a:pt x="68583" y="79203"/>
                    </a:lnTo>
                    <a:lnTo>
                      <a:pt x="69026" y="80678"/>
                    </a:lnTo>
                    <a:lnTo>
                      <a:pt x="69616" y="81858"/>
                    </a:lnTo>
                    <a:lnTo>
                      <a:pt x="70058" y="83332"/>
                    </a:lnTo>
                    <a:lnTo>
                      <a:pt x="68731" y="84512"/>
                    </a:lnTo>
                    <a:lnTo>
                      <a:pt x="67846" y="86577"/>
                    </a:lnTo>
                    <a:lnTo>
                      <a:pt x="67108" y="90117"/>
                    </a:lnTo>
                    <a:lnTo>
                      <a:pt x="65191" y="91297"/>
                    </a:lnTo>
                    <a:lnTo>
                      <a:pt x="61947" y="93067"/>
                    </a:lnTo>
                    <a:lnTo>
                      <a:pt x="58406" y="95279"/>
                    </a:lnTo>
                    <a:lnTo>
                      <a:pt x="57522" y="95869"/>
                    </a:lnTo>
                    <a:lnTo>
                      <a:pt x="55457" y="96459"/>
                    </a:lnTo>
                    <a:lnTo>
                      <a:pt x="53539" y="96312"/>
                    </a:lnTo>
                    <a:lnTo>
                      <a:pt x="51622" y="95869"/>
                    </a:lnTo>
                    <a:lnTo>
                      <a:pt x="49704" y="96459"/>
                    </a:lnTo>
                    <a:lnTo>
                      <a:pt x="47640" y="98377"/>
                    </a:lnTo>
                    <a:lnTo>
                      <a:pt x="46607" y="97787"/>
                    </a:lnTo>
                    <a:lnTo>
                      <a:pt x="46165" y="96017"/>
                    </a:lnTo>
                    <a:lnTo>
                      <a:pt x="45132" y="94837"/>
                    </a:lnTo>
                    <a:lnTo>
                      <a:pt x="41887" y="92182"/>
                    </a:lnTo>
                    <a:lnTo>
                      <a:pt x="39085" y="90265"/>
                    </a:lnTo>
                    <a:lnTo>
                      <a:pt x="37905" y="90117"/>
                    </a:lnTo>
                    <a:lnTo>
                      <a:pt x="35398" y="90560"/>
                    </a:lnTo>
                    <a:lnTo>
                      <a:pt x="32153" y="91002"/>
                    </a:lnTo>
                    <a:lnTo>
                      <a:pt x="29646" y="90560"/>
                    </a:lnTo>
                    <a:lnTo>
                      <a:pt x="27581" y="89822"/>
                    </a:lnTo>
                    <a:lnTo>
                      <a:pt x="24484" y="87167"/>
                    </a:lnTo>
                    <a:lnTo>
                      <a:pt x="23304" y="85840"/>
                    </a:lnTo>
                    <a:lnTo>
                      <a:pt x="22419" y="84807"/>
                    </a:lnTo>
                    <a:lnTo>
                      <a:pt x="20206" y="85103"/>
                    </a:lnTo>
                    <a:lnTo>
                      <a:pt x="20796" y="87020"/>
                    </a:lnTo>
                    <a:lnTo>
                      <a:pt x="20649" y="88200"/>
                    </a:lnTo>
                    <a:lnTo>
                      <a:pt x="19764" y="89380"/>
                    </a:lnTo>
                    <a:lnTo>
                      <a:pt x="19321" y="90855"/>
                    </a:lnTo>
                    <a:lnTo>
                      <a:pt x="18584" y="92624"/>
                    </a:lnTo>
                    <a:lnTo>
                      <a:pt x="18289" y="94099"/>
                    </a:lnTo>
                    <a:lnTo>
                      <a:pt x="17109" y="94837"/>
                    </a:lnTo>
                    <a:lnTo>
                      <a:pt x="16076" y="95279"/>
                    </a:lnTo>
                    <a:lnTo>
                      <a:pt x="16224" y="97197"/>
                    </a:lnTo>
                    <a:lnTo>
                      <a:pt x="16667" y="98672"/>
                    </a:lnTo>
                    <a:lnTo>
                      <a:pt x="17257" y="100589"/>
                    </a:lnTo>
                    <a:lnTo>
                      <a:pt x="16667" y="101917"/>
                    </a:lnTo>
                    <a:lnTo>
                      <a:pt x="16224" y="103391"/>
                    </a:lnTo>
                    <a:lnTo>
                      <a:pt x="15192" y="105604"/>
                    </a:lnTo>
                    <a:lnTo>
                      <a:pt x="15486" y="107669"/>
                    </a:lnTo>
                    <a:lnTo>
                      <a:pt x="14454" y="109291"/>
                    </a:lnTo>
                    <a:lnTo>
                      <a:pt x="13127" y="110766"/>
                    </a:lnTo>
                    <a:lnTo>
                      <a:pt x="12242" y="111946"/>
                    </a:lnTo>
                    <a:lnTo>
                      <a:pt x="12094" y="113568"/>
                    </a:lnTo>
                    <a:lnTo>
                      <a:pt x="11209" y="114158"/>
                    </a:lnTo>
                    <a:lnTo>
                      <a:pt x="9440" y="115486"/>
                    </a:lnTo>
                    <a:lnTo>
                      <a:pt x="8259" y="116518"/>
                    </a:lnTo>
                    <a:lnTo>
                      <a:pt x="6637" y="116813"/>
                    </a:lnTo>
                    <a:lnTo>
                      <a:pt x="6195" y="117551"/>
                    </a:lnTo>
                    <a:lnTo>
                      <a:pt x="6490" y="118288"/>
                    </a:lnTo>
                    <a:lnTo>
                      <a:pt x="7227" y="118731"/>
                    </a:lnTo>
                    <a:lnTo>
                      <a:pt x="8259" y="120500"/>
                    </a:lnTo>
                    <a:lnTo>
                      <a:pt x="10472" y="123303"/>
                    </a:lnTo>
                    <a:lnTo>
                      <a:pt x="4130" y="123745"/>
                    </a:lnTo>
                    <a:lnTo>
                      <a:pt x="2212" y="126252"/>
                    </a:lnTo>
                    <a:lnTo>
                      <a:pt x="0" y="129940"/>
                    </a:lnTo>
                    <a:lnTo>
                      <a:pt x="1033" y="137314"/>
                    </a:lnTo>
                    <a:lnTo>
                      <a:pt x="0" y="141149"/>
                    </a:lnTo>
                    <a:lnTo>
                      <a:pt x="590" y="143214"/>
                    </a:lnTo>
                    <a:lnTo>
                      <a:pt x="2212" y="144837"/>
                    </a:lnTo>
                    <a:lnTo>
                      <a:pt x="4425" y="145574"/>
                    </a:lnTo>
                    <a:lnTo>
                      <a:pt x="8407" y="145574"/>
                    </a:lnTo>
                    <a:lnTo>
                      <a:pt x="10914" y="146164"/>
                    </a:lnTo>
                    <a:lnTo>
                      <a:pt x="11209" y="147196"/>
                    </a:lnTo>
                    <a:lnTo>
                      <a:pt x="9734" y="148671"/>
                    </a:lnTo>
                    <a:lnTo>
                      <a:pt x="7375" y="151326"/>
                    </a:lnTo>
                    <a:lnTo>
                      <a:pt x="6047" y="152506"/>
                    </a:lnTo>
                    <a:lnTo>
                      <a:pt x="1917" y="157816"/>
                    </a:lnTo>
                    <a:lnTo>
                      <a:pt x="1917" y="160176"/>
                    </a:lnTo>
                    <a:lnTo>
                      <a:pt x="2360" y="162093"/>
                    </a:lnTo>
                    <a:lnTo>
                      <a:pt x="4130" y="167845"/>
                    </a:lnTo>
                    <a:lnTo>
                      <a:pt x="5900" y="173450"/>
                    </a:lnTo>
                    <a:lnTo>
                      <a:pt x="8997" y="183627"/>
                    </a:lnTo>
                    <a:lnTo>
                      <a:pt x="8850" y="185986"/>
                    </a:lnTo>
                    <a:lnTo>
                      <a:pt x="7965" y="191149"/>
                    </a:lnTo>
                    <a:lnTo>
                      <a:pt x="7817" y="194394"/>
                    </a:lnTo>
                    <a:lnTo>
                      <a:pt x="8259" y="198523"/>
                    </a:lnTo>
                    <a:lnTo>
                      <a:pt x="7965" y="200588"/>
                    </a:lnTo>
                    <a:lnTo>
                      <a:pt x="8702" y="205455"/>
                    </a:lnTo>
                    <a:lnTo>
                      <a:pt x="9587" y="205750"/>
                    </a:lnTo>
                    <a:lnTo>
                      <a:pt x="16372" y="206635"/>
                    </a:lnTo>
                    <a:lnTo>
                      <a:pt x="22419" y="207520"/>
                    </a:lnTo>
                    <a:lnTo>
                      <a:pt x="30678" y="208700"/>
                    </a:lnTo>
                    <a:lnTo>
                      <a:pt x="33186" y="211355"/>
                    </a:lnTo>
                    <a:lnTo>
                      <a:pt x="34661" y="217550"/>
                    </a:lnTo>
                    <a:lnTo>
                      <a:pt x="34661" y="222122"/>
                    </a:lnTo>
                    <a:lnTo>
                      <a:pt x="33923" y="224482"/>
                    </a:lnTo>
                    <a:lnTo>
                      <a:pt x="28023" y="231119"/>
                    </a:lnTo>
                    <a:lnTo>
                      <a:pt x="22124" y="237756"/>
                    </a:lnTo>
                    <a:lnTo>
                      <a:pt x="16076" y="244541"/>
                    </a:lnTo>
                    <a:lnTo>
                      <a:pt x="9292" y="252210"/>
                    </a:lnTo>
                    <a:lnTo>
                      <a:pt x="19321" y="255307"/>
                    </a:lnTo>
                    <a:lnTo>
                      <a:pt x="26991" y="257667"/>
                    </a:lnTo>
                    <a:lnTo>
                      <a:pt x="39528" y="261502"/>
                    </a:lnTo>
                    <a:lnTo>
                      <a:pt x="49262" y="264452"/>
                    </a:lnTo>
                    <a:lnTo>
                      <a:pt x="52064" y="265042"/>
                    </a:lnTo>
                    <a:lnTo>
                      <a:pt x="80530" y="262387"/>
                    </a:lnTo>
                    <a:lnTo>
                      <a:pt x="91002" y="264452"/>
                    </a:lnTo>
                    <a:lnTo>
                      <a:pt x="94394" y="265484"/>
                    </a:lnTo>
                    <a:lnTo>
                      <a:pt x="94837" y="264894"/>
                    </a:lnTo>
                    <a:lnTo>
                      <a:pt x="96312" y="263567"/>
                    </a:lnTo>
                    <a:lnTo>
                      <a:pt x="98819" y="262239"/>
                    </a:lnTo>
                    <a:lnTo>
                      <a:pt x="102064" y="261207"/>
                    </a:lnTo>
                    <a:lnTo>
                      <a:pt x="105456" y="260617"/>
                    </a:lnTo>
                    <a:lnTo>
                      <a:pt x="110176" y="260470"/>
                    </a:lnTo>
                    <a:lnTo>
                      <a:pt x="113421" y="260617"/>
                    </a:lnTo>
                    <a:lnTo>
                      <a:pt x="115781" y="260912"/>
                    </a:lnTo>
                    <a:lnTo>
                      <a:pt x="120501" y="260765"/>
                    </a:lnTo>
                    <a:lnTo>
                      <a:pt x="122713" y="260175"/>
                    </a:lnTo>
                    <a:lnTo>
                      <a:pt x="130235" y="258110"/>
                    </a:lnTo>
                    <a:lnTo>
                      <a:pt x="135397" y="256635"/>
                    </a:lnTo>
                    <a:lnTo>
                      <a:pt x="143067" y="254422"/>
                    </a:lnTo>
                    <a:lnTo>
                      <a:pt x="148671" y="252800"/>
                    </a:lnTo>
                    <a:lnTo>
                      <a:pt x="150146" y="252063"/>
                    </a:lnTo>
                    <a:lnTo>
                      <a:pt x="151621" y="250440"/>
                    </a:lnTo>
                    <a:lnTo>
                      <a:pt x="152211" y="249113"/>
                    </a:lnTo>
                    <a:lnTo>
                      <a:pt x="150588" y="246900"/>
                    </a:lnTo>
                    <a:lnTo>
                      <a:pt x="150294" y="244983"/>
                    </a:lnTo>
                    <a:lnTo>
                      <a:pt x="151473" y="242623"/>
                    </a:lnTo>
                    <a:lnTo>
                      <a:pt x="152063" y="239083"/>
                    </a:lnTo>
                    <a:lnTo>
                      <a:pt x="151916" y="233774"/>
                    </a:lnTo>
                    <a:lnTo>
                      <a:pt x="151621" y="230824"/>
                    </a:lnTo>
                    <a:lnTo>
                      <a:pt x="153096" y="225219"/>
                    </a:lnTo>
                    <a:lnTo>
                      <a:pt x="154423" y="222122"/>
                    </a:lnTo>
                    <a:lnTo>
                      <a:pt x="157078" y="220647"/>
                    </a:lnTo>
                    <a:lnTo>
                      <a:pt x="158848" y="219762"/>
                    </a:lnTo>
                    <a:lnTo>
                      <a:pt x="159586" y="219025"/>
                    </a:lnTo>
                    <a:lnTo>
                      <a:pt x="160323" y="218287"/>
                    </a:lnTo>
                    <a:lnTo>
                      <a:pt x="163125" y="214010"/>
                    </a:lnTo>
                    <a:lnTo>
                      <a:pt x="165780" y="212093"/>
                    </a:lnTo>
                    <a:lnTo>
                      <a:pt x="168288" y="210913"/>
                    </a:lnTo>
                    <a:lnTo>
                      <a:pt x="170942" y="211060"/>
                    </a:lnTo>
                    <a:lnTo>
                      <a:pt x="173155" y="212682"/>
                    </a:lnTo>
                    <a:lnTo>
                      <a:pt x="177727" y="213420"/>
                    </a:lnTo>
                    <a:lnTo>
                      <a:pt x="182004" y="212830"/>
                    </a:lnTo>
                    <a:lnTo>
                      <a:pt x="185839" y="211650"/>
                    </a:lnTo>
                    <a:lnTo>
                      <a:pt x="187461" y="210618"/>
                    </a:lnTo>
                    <a:lnTo>
                      <a:pt x="189526" y="209733"/>
                    </a:lnTo>
                    <a:lnTo>
                      <a:pt x="189379" y="208700"/>
                    </a:lnTo>
                    <a:lnTo>
                      <a:pt x="187166" y="207815"/>
                    </a:lnTo>
                    <a:lnTo>
                      <a:pt x="185839" y="206635"/>
                    </a:lnTo>
                    <a:lnTo>
                      <a:pt x="185249" y="205013"/>
                    </a:lnTo>
                    <a:lnTo>
                      <a:pt x="186576" y="204128"/>
                    </a:lnTo>
                    <a:lnTo>
                      <a:pt x="189526" y="203833"/>
                    </a:lnTo>
                    <a:lnTo>
                      <a:pt x="196753" y="200146"/>
                    </a:lnTo>
                    <a:lnTo>
                      <a:pt x="199703" y="197638"/>
                    </a:lnTo>
                    <a:lnTo>
                      <a:pt x="200588" y="196458"/>
                    </a:lnTo>
                    <a:lnTo>
                      <a:pt x="201916" y="196458"/>
                    </a:lnTo>
                    <a:lnTo>
                      <a:pt x="204718" y="197491"/>
                    </a:lnTo>
                    <a:lnTo>
                      <a:pt x="207963" y="197933"/>
                    </a:lnTo>
                    <a:lnTo>
                      <a:pt x="209880" y="196753"/>
                    </a:lnTo>
                    <a:lnTo>
                      <a:pt x="211945" y="196458"/>
                    </a:lnTo>
                    <a:lnTo>
                      <a:pt x="213862" y="197786"/>
                    </a:lnTo>
                    <a:lnTo>
                      <a:pt x="215043" y="199261"/>
                    </a:lnTo>
                    <a:lnTo>
                      <a:pt x="216812" y="201031"/>
                    </a:lnTo>
                    <a:lnTo>
                      <a:pt x="219025" y="201325"/>
                    </a:lnTo>
                    <a:lnTo>
                      <a:pt x="221827" y="200441"/>
                    </a:lnTo>
                    <a:lnTo>
                      <a:pt x="224629" y="198376"/>
                    </a:lnTo>
                    <a:lnTo>
                      <a:pt x="227284" y="195573"/>
                    </a:lnTo>
                    <a:lnTo>
                      <a:pt x="229792" y="192624"/>
                    </a:lnTo>
                    <a:lnTo>
                      <a:pt x="229202" y="183627"/>
                    </a:lnTo>
                    <a:lnTo>
                      <a:pt x="228759" y="178317"/>
                    </a:lnTo>
                    <a:lnTo>
                      <a:pt x="230086" y="175515"/>
                    </a:lnTo>
                    <a:lnTo>
                      <a:pt x="231856" y="173745"/>
                    </a:lnTo>
                    <a:lnTo>
                      <a:pt x="233036" y="171090"/>
                    </a:lnTo>
                    <a:lnTo>
                      <a:pt x="233036" y="168730"/>
                    </a:lnTo>
                    <a:lnTo>
                      <a:pt x="234364" y="166813"/>
                    </a:lnTo>
                    <a:lnTo>
                      <a:pt x="235544" y="161355"/>
                    </a:lnTo>
                    <a:lnTo>
                      <a:pt x="237313" y="160028"/>
                    </a:lnTo>
                    <a:lnTo>
                      <a:pt x="240853" y="159143"/>
                    </a:lnTo>
                    <a:lnTo>
                      <a:pt x="246458" y="158553"/>
                    </a:lnTo>
                    <a:lnTo>
                      <a:pt x="250883" y="156193"/>
                    </a:lnTo>
                    <a:lnTo>
                      <a:pt x="255455" y="153538"/>
                    </a:lnTo>
                    <a:lnTo>
                      <a:pt x="256045" y="151179"/>
                    </a:lnTo>
                    <a:lnTo>
                      <a:pt x="254275" y="148671"/>
                    </a:lnTo>
                    <a:lnTo>
                      <a:pt x="252063" y="143804"/>
                    </a:lnTo>
                    <a:lnTo>
                      <a:pt x="249998" y="140854"/>
                    </a:lnTo>
                    <a:lnTo>
                      <a:pt x="245130" y="135692"/>
                    </a:lnTo>
                    <a:lnTo>
                      <a:pt x="245720" y="132447"/>
                    </a:lnTo>
                    <a:lnTo>
                      <a:pt x="248523" y="131267"/>
                    </a:lnTo>
                    <a:lnTo>
                      <a:pt x="255160" y="133480"/>
                    </a:lnTo>
                    <a:lnTo>
                      <a:pt x="257077" y="133922"/>
                    </a:lnTo>
                    <a:lnTo>
                      <a:pt x="259437" y="134217"/>
                    </a:lnTo>
                    <a:lnTo>
                      <a:pt x="265632" y="134070"/>
                    </a:lnTo>
                    <a:lnTo>
                      <a:pt x="270794" y="133332"/>
                    </a:lnTo>
                    <a:lnTo>
                      <a:pt x="276104" y="131267"/>
                    </a:lnTo>
                    <a:lnTo>
                      <a:pt x="277136" y="129202"/>
                    </a:lnTo>
                    <a:lnTo>
                      <a:pt x="276989" y="126695"/>
                    </a:lnTo>
                    <a:lnTo>
                      <a:pt x="277136" y="124778"/>
                    </a:lnTo>
                    <a:lnTo>
                      <a:pt x="277283" y="121975"/>
                    </a:lnTo>
                    <a:lnTo>
                      <a:pt x="275366" y="120058"/>
                    </a:lnTo>
                    <a:lnTo>
                      <a:pt x="274186" y="118435"/>
                    </a:lnTo>
                    <a:lnTo>
                      <a:pt x="273891" y="117108"/>
                    </a:lnTo>
                    <a:lnTo>
                      <a:pt x="275219" y="116518"/>
                    </a:lnTo>
                    <a:lnTo>
                      <a:pt x="276398" y="115191"/>
                    </a:lnTo>
                    <a:lnTo>
                      <a:pt x="277726" y="112683"/>
                    </a:lnTo>
                    <a:lnTo>
                      <a:pt x="280676" y="109881"/>
                    </a:lnTo>
                    <a:lnTo>
                      <a:pt x="282446" y="107226"/>
                    </a:lnTo>
                    <a:lnTo>
                      <a:pt x="284068" y="106046"/>
                    </a:lnTo>
                    <a:lnTo>
                      <a:pt x="286575" y="104276"/>
                    </a:lnTo>
                    <a:lnTo>
                      <a:pt x="288198" y="101917"/>
                    </a:lnTo>
                    <a:lnTo>
                      <a:pt x="288935" y="100294"/>
                    </a:lnTo>
                    <a:lnTo>
                      <a:pt x="290410" y="98967"/>
                    </a:lnTo>
                    <a:lnTo>
                      <a:pt x="291000" y="97934"/>
                    </a:lnTo>
                    <a:lnTo>
                      <a:pt x="290558" y="97049"/>
                    </a:lnTo>
                    <a:lnTo>
                      <a:pt x="289820" y="96017"/>
                    </a:lnTo>
                    <a:lnTo>
                      <a:pt x="288935" y="94837"/>
                    </a:lnTo>
                    <a:lnTo>
                      <a:pt x="288935" y="93657"/>
                    </a:lnTo>
                    <a:lnTo>
                      <a:pt x="289673" y="92477"/>
                    </a:lnTo>
                    <a:lnTo>
                      <a:pt x="290410" y="91297"/>
                    </a:lnTo>
                    <a:lnTo>
                      <a:pt x="290116" y="89675"/>
                    </a:lnTo>
                    <a:lnTo>
                      <a:pt x="289673" y="87167"/>
                    </a:lnTo>
                    <a:lnTo>
                      <a:pt x="288345" y="85692"/>
                    </a:lnTo>
                    <a:lnTo>
                      <a:pt x="287313" y="82300"/>
                    </a:lnTo>
                    <a:lnTo>
                      <a:pt x="285838" y="78760"/>
                    </a:lnTo>
                    <a:lnTo>
                      <a:pt x="285101" y="77286"/>
                    </a:lnTo>
                    <a:lnTo>
                      <a:pt x="283626" y="75515"/>
                    </a:lnTo>
                    <a:lnTo>
                      <a:pt x="280528" y="73746"/>
                    </a:lnTo>
                    <a:lnTo>
                      <a:pt x="279496" y="72566"/>
                    </a:lnTo>
                    <a:lnTo>
                      <a:pt x="280823" y="70206"/>
                    </a:lnTo>
                    <a:lnTo>
                      <a:pt x="282888" y="68731"/>
                    </a:lnTo>
                    <a:lnTo>
                      <a:pt x="286871" y="65044"/>
                    </a:lnTo>
                    <a:lnTo>
                      <a:pt x="288935" y="62536"/>
                    </a:lnTo>
                    <a:lnTo>
                      <a:pt x="291000" y="60766"/>
                    </a:lnTo>
                    <a:lnTo>
                      <a:pt x="293508" y="61061"/>
                    </a:lnTo>
                    <a:lnTo>
                      <a:pt x="294835" y="60914"/>
                    </a:lnTo>
                    <a:lnTo>
                      <a:pt x="296163" y="59292"/>
                    </a:lnTo>
                    <a:lnTo>
                      <a:pt x="298817" y="57817"/>
                    </a:lnTo>
                    <a:lnTo>
                      <a:pt x="303390" y="54867"/>
                    </a:lnTo>
                    <a:lnTo>
                      <a:pt x="305012" y="52802"/>
                    </a:lnTo>
                    <a:lnTo>
                      <a:pt x="307372" y="51917"/>
                    </a:lnTo>
                    <a:lnTo>
                      <a:pt x="309437" y="51622"/>
                    </a:lnTo>
                    <a:lnTo>
                      <a:pt x="312092" y="50884"/>
                    </a:lnTo>
                    <a:lnTo>
                      <a:pt x="314746" y="49852"/>
                    </a:lnTo>
                    <a:lnTo>
                      <a:pt x="317106" y="48967"/>
                    </a:lnTo>
                    <a:lnTo>
                      <a:pt x="320941" y="48820"/>
                    </a:lnTo>
                    <a:lnTo>
                      <a:pt x="326841" y="48377"/>
                    </a:lnTo>
                    <a:lnTo>
                      <a:pt x="330086" y="47787"/>
                    </a:lnTo>
                    <a:lnTo>
                      <a:pt x="337755" y="47492"/>
                    </a:lnTo>
                    <a:lnTo>
                      <a:pt x="346162" y="47345"/>
                    </a:lnTo>
                    <a:lnTo>
                      <a:pt x="347047" y="47197"/>
                    </a:lnTo>
                    <a:lnTo>
                      <a:pt x="350734" y="48377"/>
                    </a:lnTo>
                    <a:lnTo>
                      <a:pt x="353094" y="49262"/>
                    </a:lnTo>
                    <a:lnTo>
                      <a:pt x="354127" y="49115"/>
                    </a:lnTo>
                    <a:lnTo>
                      <a:pt x="358256" y="47050"/>
                    </a:lnTo>
                    <a:lnTo>
                      <a:pt x="364304" y="44395"/>
                    </a:lnTo>
                    <a:lnTo>
                      <a:pt x="367253" y="43215"/>
                    </a:lnTo>
                    <a:lnTo>
                      <a:pt x="366811" y="43067"/>
                    </a:lnTo>
                    <a:lnTo>
                      <a:pt x="366073" y="42183"/>
                    </a:lnTo>
                    <a:lnTo>
                      <a:pt x="362976" y="39823"/>
                    </a:lnTo>
                    <a:lnTo>
                      <a:pt x="362829" y="39233"/>
                    </a:lnTo>
                    <a:lnTo>
                      <a:pt x="367696" y="36873"/>
                    </a:lnTo>
                    <a:lnTo>
                      <a:pt x="370646" y="35988"/>
                    </a:lnTo>
                    <a:lnTo>
                      <a:pt x="372121" y="35250"/>
                    </a:lnTo>
                    <a:lnTo>
                      <a:pt x="372415" y="35398"/>
                    </a:lnTo>
                    <a:lnTo>
                      <a:pt x="373153" y="36430"/>
                    </a:lnTo>
                    <a:lnTo>
                      <a:pt x="375070" y="37168"/>
                    </a:lnTo>
                    <a:lnTo>
                      <a:pt x="376398" y="37020"/>
                    </a:lnTo>
                    <a:lnTo>
                      <a:pt x="375955" y="36725"/>
                    </a:lnTo>
                    <a:close/>
                  </a:path>
                </a:pathLst>
              </a:custGeom>
              <a:grpFill/>
              <a:ln w="3175" cap="flat">
                <a:solidFill>
                  <a:schemeClr val="bg2">
                    <a:lumMod val="90000"/>
                  </a:schemeClr>
                </a:solidFill>
                <a:prstDash val="solid"/>
                <a:miter/>
              </a:ln>
            </p:spPr>
            <p:txBody>
              <a:bodyPr rtlCol="0" anchor="ctr"/>
              <a:lstStyle/>
              <a:p>
                <a:endParaRPr lang="en-GB"/>
              </a:p>
            </p:txBody>
          </p:sp>
          <p:sp>
            <p:nvSpPr>
              <p:cNvPr id="252" name="Freeform: Shape 251">
                <a:extLst>
                  <a:ext uri="{FF2B5EF4-FFF2-40B4-BE49-F238E27FC236}">
                    <a16:creationId xmlns:a16="http://schemas.microsoft.com/office/drawing/2014/main" id="{985B7155-7213-F157-59A0-8B0C4A3F0ED6}"/>
                  </a:ext>
                </a:extLst>
              </p:cNvPr>
              <p:cNvSpPr/>
              <p:nvPr/>
            </p:nvSpPr>
            <p:spPr>
              <a:xfrm>
                <a:off x="7135960" y="3602091"/>
                <a:ext cx="126399" cy="94836"/>
              </a:xfrm>
              <a:custGeom>
                <a:avLst/>
                <a:gdLst>
                  <a:gd name="connsiteX0" fmla="*/ 58259 w 126399"/>
                  <a:gd name="connsiteY0" fmla="*/ 53539 h 94836"/>
                  <a:gd name="connsiteX1" fmla="*/ 58997 w 126399"/>
                  <a:gd name="connsiteY1" fmla="*/ 53097 h 94836"/>
                  <a:gd name="connsiteX2" fmla="*/ 61651 w 126399"/>
                  <a:gd name="connsiteY2" fmla="*/ 53392 h 94836"/>
                  <a:gd name="connsiteX3" fmla="*/ 61651 w 126399"/>
                  <a:gd name="connsiteY3" fmla="*/ 52507 h 94836"/>
                  <a:gd name="connsiteX4" fmla="*/ 60766 w 126399"/>
                  <a:gd name="connsiteY4" fmla="*/ 51475 h 94836"/>
                  <a:gd name="connsiteX5" fmla="*/ 59144 w 126399"/>
                  <a:gd name="connsiteY5" fmla="*/ 50295 h 94836"/>
                  <a:gd name="connsiteX6" fmla="*/ 55309 w 126399"/>
                  <a:gd name="connsiteY6" fmla="*/ 51622 h 94836"/>
                  <a:gd name="connsiteX7" fmla="*/ 53834 w 126399"/>
                  <a:gd name="connsiteY7" fmla="*/ 52802 h 94836"/>
                  <a:gd name="connsiteX8" fmla="*/ 55899 w 126399"/>
                  <a:gd name="connsiteY8" fmla="*/ 53539 h 94836"/>
                  <a:gd name="connsiteX9" fmla="*/ 58112 w 126399"/>
                  <a:gd name="connsiteY9" fmla="*/ 53834 h 94836"/>
                  <a:gd name="connsiteX10" fmla="*/ 46017 w 126399"/>
                  <a:gd name="connsiteY10" fmla="*/ 50147 h 94836"/>
                  <a:gd name="connsiteX11" fmla="*/ 47345 w 126399"/>
                  <a:gd name="connsiteY11" fmla="*/ 49557 h 94836"/>
                  <a:gd name="connsiteX12" fmla="*/ 48082 w 126399"/>
                  <a:gd name="connsiteY12" fmla="*/ 48820 h 94836"/>
                  <a:gd name="connsiteX13" fmla="*/ 48967 w 126399"/>
                  <a:gd name="connsiteY13" fmla="*/ 47050 h 94836"/>
                  <a:gd name="connsiteX14" fmla="*/ 48082 w 126399"/>
                  <a:gd name="connsiteY14" fmla="*/ 46017 h 94836"/>
                  <a:gd name="connsiteX15" fmla="*/ 47050 w 126399"/>
                  <a:gd name="connsiteY15" fmla="*/ 47345 h 94836"/>
                  <a:gd name="connsiteX16" fmla="*/ 46017 w 126399"/>
                  <a:gd name="connsiteY16" fmla="*/ 47935 h 94836"/>
                  <a:gd name="connsiteX17" fmla="*/ 42330 w 126399"/>
                  <a:gd name="connsiteY17" fmla="*/ 49262 h 94836"/>
                  <a:gd name="connsiteX18" fmla="*/ 44100 w 126399"/>
                  <a:gd name="connsiteY18" fmla="*/ 50295 h 94836"/>
                  <a:gd name="connsiteX19" fmla="*/ 46017 w 126399"/>
                  <a:gd name="connsiteY19" fmla="*/ 50295 h 94836"/>
                  <a:gd name="connsiteX20" fmla="*/ 74631 w 126399"/>
                  <a:gd name="connsiteY20" fmla="*/ 45427 h 94836"/>
                  <a:gd name="connsiteX21" fmla="*/ 75368 w 126399"/>
                  <a:gd name="connsiteY21" fmla="*/ 45427 h 94836"/>
                  <a:gd name="connsiteX22" fmla="*/ 75663 w 126399"/>
                  <a:gd name="connsiteY22" fmla="*/ 44985 h 94836"/>
                  <a:gd name="connsiteX23" fmla="*/ 74631 w 126399"/>
                  <a:gd name="connsiteY23" fmla="*/ 44247 h 94836"/>
                  <a:gd name="connsiteX24" fmla="*/ 73893 w 126399"/>
                  <a:gd name="connsiteY24" fmla="*/ 43215 h 94836"/>
                  <a:gd name="connsiteX25" fmla="*/ 73450 w 126399"/>
                  <a:gd name="connsiteY25" fmla="*/ 43215 h 94836"/>
                  <a:gd name="connsiteX26" fmla="*/ 72271 w 126399"/>
                  <a:gd name="connsiteY26" fmla="*/ 44247 h 94836"/>
                  <a:gd name="connsiteX27" fmla="*/ 72861 w 126399"/>
                  <a:gd name="connsiteY27" fmla="*/ 44985 h 94836"/>
                  <a:gd name="connsiteX28" fmla="*/ 74778 w 126399"/>
                  <a:gd name="connsiteY28" fmla="*/ 45427 h 94836"/>
                  <a:gd name="connsiteX29" fmla="*/ 125368 w 126399"/>
                  <a:gd name="connsiteY29" fmla="*/ 29056 h 94836"/>
                  <a:gd name="connsiteX30" fmla="*/ 125072 w 126399"/>
                  <a:gd name="connsiteY30" fmla="*/ 13717 h 94836"/>
                  <a:gd name="connsiteX31" fmla="*/ 123302 w 126399"/>
                  <a:gd name="connsiteY31" fmla="*/ 11504 h 94836"/>
                  <a:gd name="connsiteX32" fmla="*/ 122860 w 126399"/>
                  <a:gd name="connsiteY32" fmla="*/ 12094 h 94836"/>
                  <a:gd name="connsiteX33" fmla="*/ 122123 w 126399"/>
                  <a:gd name="connsiteY33" fmla="*/ 12094 h 94836"/>
                  <a:gd name="connsiteX34" fmla="*/ 120353 w 126399"/>
                  <a:gd name="connsiteY34" fmla="*/ 11652 h 94836"/>
                  <a:gd name="connsiteX35" fmla="*/ 119320 w 126399"/>
                  <a:gd name="connsiteY35" fmla="*/ 10324 h 94836"/>
                  <a:gd name="connsiteX36" fmla="*/ 119320 w 126399"/>
                  <a:gd name="connsiteY36" fmla="*/ 8850 h 94836"/>
                  <a:gd name="connsiteX37" fmla="*/ 119615 w 126399"/>
                  <a:gd name="connsiteY37" fmla="*/ 6047 h 94836"/>
                  <a:gd name="connsiteX38" fmla="*/ 120058 w 126399"/>
                  <a:gd name="connsiteY38" fmla="*/ 3392 h 94836"/>
                  <a:gd name="connsiteX39" fmla="*/ 120058 w 126399"/>
                  <a:gd name="connsiteY39" fmla="*/ 590 h 94836"/>
                  <a:gd name="connsiteX40" fmla="*/ 118583 w 126399"/>
                  <a:gd name="connsiteY40" fmla="*/ 0 h 94836"/>
                  <a:gd name="connsiteX41" fmla="*/ 117698 w 126399"/>
                  <a:gd name="connsiteY41" fmla="*/ 0 h 94836"/>
                  <a:gd name="connsiteX42" fmla="*/ 117698 w 126399"/>
                  <a:gd name="connsiteY42" fmla="*/ 442 h 94836"/>
                  <a:gd name="connsiteX43" fmla="*/ 116223 w 126399"/>
                  <a:gd name="connsiteY43" fmla="*/ 4277 h 94836"/>
                  <a:gd name="connsiteX44" fmla="*/ 114010 w 126399"/>
                  <a:gd name="connsiteY44" fmla="*/ 7670 h 94836"/>
                  <a:gd name="connsiteX45" fmla="*/ 103096 w 126399"/>
                  <a:gd name="connsiteY45" fmla="*/ 15929 h 94836"/>
                  <a:gd name="connsiteX46" fmla="*/ 100736 w 126399"/>
                  <a:gd name="connsiteY46" fmla="*/ 18731 h 94836"/>
                  <a:gd name="connsiteX47" fmla="*/ 97787 w 126399"/>
                  <a:gd name="connsiteY47" fmla="*/ 21386 h 94836"/>
                  <a:gd name="connsiteX48" fmla="*/ 97344 w 126399"/>
                  <a:gd name="connsiteY48" fmla="*/ 23156 h 94836"/>
                  <a:gd name="connsiteX49" fmla="*/ 92034 w 126399"/>
                  <a:gd name="connsiteY49" fmla="*/ 28613 h 94836"/>
                  <a:gd name="connsiteX50" fmla="*/ 82890 w 126399"/>
                  <a:gd name="connsiteY50" fmla="*/ 34955 h 94836"/>
                  <a:gd name="connsiteX51" fmla="*/ 80530 w 126399"/>
                  <a:gd name="connsiteY51" fmla="*/ 37610 h 94836"/>
                  <a:gd name="connsiteX52" fmla="*/ 79645 w 126399"/>
                  <a:gd name="connsiteY52" fmla="*/ 40265 h 94836"/>
                  <a:gd name="connsiteX53" fmla="*/ 78465 w 126399"/>
                  <a:gd name="connsiteY53" fmla="*/ 41887 h 94836"/>
                  <a:gd name="connsiteX54" fmla="*/ 77285 w 126399"/>
                  <a:gd name="connsiteY54" fmla="*/ 42772 h 94836"/>
                  <a:gd name="connsiteX55" fmla="*/ 76400 w 126399"/>
                  <a:gd name="connsiteY55" fmla="*/ 44690 h 94836"/>
                  <a:gd name="connsiteX56" fmla="*/ 75368 w 126399"/>
                  <a:gd name="connsiteY56" fmla="*/ 47640 h 94836"/>
                  <a:gd name="connsiteX57" fmla="*/ 73746 w 126399"/>
                  <a:gd name="connsiteY57" fmla="*/ 49852 h 94836"/>
                  <a:gd name="connsiteX58" fmla="*/ 71386 w 126399"/>
                  <a:gd name="connsiteY58" fmla="*/ 50442 h 94836"/>
                  <a:gd name="connsiteX59" fmla="*/ 67256 w 126399"/>
                  <a:gd name="connsiteY59" fmla="*/ 52802 h 94836"/>
                  <a:gd name="connsiteX60" fmla="*/ 60619 w 126399"/>
                  <a:gd name="connsiteY60" fmla="*/ 55457 h 94836"/>
                  <a:gd name="connsiteX61" fmla="*/ 58259 w 126399"/>
                  <a:gd name="connsiteY61" fmla="*/ 55457 h 94836"/>
                  <a:gd name="connsiteX62" fmla="*/ 45870 w 126399"/>
                  <a:gd name="connsiteY62" fmla="*/ 54867 h 94836"/>
                  <a:gd name="connsiteX63" fmla="*/ 37905 w 126399"/>
                  <a:gd name="connsiteY63" fmla="*/ 53539 h 94836"/>
                  <a:gd name="connsiteX64" fmla="*/ 28023 w 126399"/>
                  <a:gd name="connsiteY64" fmla="*/ 53539 h 94836"/>
                  <a:gd name="connsiteX65" fmla="*/ 24484 w 126399"/>
                  <a:gd name="connsiteY65" fmla="*/ 54572 h 94836"/>
                  <a:gd name="connsiteX66" fmla="*/ 17699 w 126399"/>
                  <a:gd name="connsiteY66" fmla="*/ 57817 h 94836"/>
                  <a:gd name="connsiteX67" fmla="*/ 14307 w 126399"/>
                  <a:gd name="connsiteY67" fmla="*/ 58554 h 94836"/>
                  <a:gd name="connsiteX68" fmla="*/ 8702 w 126399"/>
                  <a:gd name="connsiteY68" fmla="*/ 58112 h 94836"/>
                  <a:gd name="connsiteX69" fmla="*/ 7079 w 126399"/>
                  <a:gd name="connsiteY69" fmla="*/ 57374 h 94836"/>
                  <a:gd name="connsiteX70" fmla="*/ 5752 w 126399"/>
                  <a:gd name="connsiteY70" fmla="*/ 55604 h 94836"/>
                  <a:gd name="connsiteX71" fmla="*/ 5162 w 126399"/>
                  <a:gd name="connsiteY71" fmla="*/ 50589 h 94836"/>
                  <a:gd name="connsiteX72" fmla="*/ 4277 w 126399"/>
                  <a:gd name="connsiteY72" fmla="*/ 50295 h 94836"/>
                  <a:gd name="connsiteX73" fmla="*/ 2507 w 126399"/>
                  <a:gd name="connsiteY73" fmla="*/ 50589 h 94836"/>
                  <a:gd name="connsiteX74" fmla="*/ 1475 w 126399"/>
                  <a:gd name="connsiteY74" fmla="*/ 49262 h 94836"/>
                  <a:gd name="connsiteX75" fmla="*/ 1032 w 126399"/>
                  <a:gd name="connsiteY75" fmla="*/ 48230 h 94836"/>
                  <a:gd name="connsiteX76" fmla="*/ 0 w 126399"/>
                  <a:gd name="connsiteY76" fmla="*/ 49704 h 94836"/>
                  <a:gd name="connsiteX77" fmla="*/ 0 w 126399"/>
                  <a:gd name="connsiteY77" fmla="*/ 53982 h 94836"/>
                  <a:gd name="connsiteX78" fmla="*/ 590 w 126399"/>
                  <a:gd name="connsiteY78" fmla="*/ 55309 h 94836"/>
                  <a:gd name="connsiteX79" fmla="*/ 1622 w 126399"/>
                  <a:gd name="connsiteY79" fmla="*/ 56489 h 94836"/>
                  <a:gd name="connsiteX80" fmla="*/ 3097 w 126399"/>
                  <a:gd name="connsiteY80" fmla="*/ 58259 h 94836"/>
                  <a:gd name="connsiteX81" fmla="*/ 4572 w 126399"/>
                  <a:gd name="connsiteY81" fmla="*/ 60029 h 94836"/>
                  <a:gd name="connsiteX82" fmla="*/ 6047 w 126399"/>
                  <a:gd name="connsiteY82" fmla="*/ 61799 h 94836"/>
                  <a:gd name="connsiteX83" fmla="*/ 7522 w 126399"/>
                  <a:gd name="connsiteY83" fmla="*/ 63569 h 94836"/>
                  <a:gd name="connsiteX84" fmla="*/ 8997 w 126399"/>
                  <a:gd name="connsiteY84" fmla="*/ 65339 h 94836"/>
                  <a:gd name="connsiteX85" fmla="*/ 10472 w 126399"/>
                  <a:gd name="connsiteY85" fmla="*/ 67109 h 94836"/>
                  <a:gd name="connsiteX86" fmla="*/ 11947 w 126399"/>
                  <a:gd name="connsiteY86" fmla="*/ 68878 h 94836"/>
                  <a:gd name="connsiteX87" fmla="*/ 13422 w 126399"/>
                  <a:gd name="connsiteY87" fmla="*/ 70648 h 94836"/>
                  <a:gd name="connsiteX88" fmla="*/ 14896 w 126399"/>
                  <a:gd name="connsiteY88" fmla="*/ 72418 h 94836"/>
                  <a:gd name="connsiteX89" fmla="*/ 16371 w 126399"/>
                  <a:gd name="connsiteY89" fmla="*/ 74188 h 94836"/>
                  <a:gd name="connsiteX90" fmla="*/ 17846 w 126399"/>
                  <a:gd name="connsiteY90" fmla="*/ 75958 h 94836"/>
                  <a:gd name="connsiteX91" fmla="*/ 19321 w 126399"/>
                  <a:gd name="connsiteY91" fmla="*/ 77728 h 94836"/>
                  <a:gd name="connsiteX92" fmla="*/ 20796 w 126399"/>
                  <a:gd name="connsiteY92" fmla="*/ 79498 h 94836"/>
                  <a:gd name="connsiteX93" fmla="*/ 22271 w 126399"/>
                  <a:gd name="connsiteY93" fmla="*/ 81268 h 94836"/>
                  <a:gd name="connsiteX94" fmla="*/ 23746 w 126399"/>
                  <a:gd name="connsiteY94" fmla="*/ 83038 h 94836"/>
                  <a:gd name="connsiteX95" fmla="*/ 25221 w 126399"/>
                  <a:gd name="connsiteY95" fmla="*/ 84807 h 94836"/>
                  <a:gd name="connsiteX96" fmla="*/ 26401 w 126399"/>
                  <a:gd name="connsiteY96" fmla="*/ 86282 h 94836"/>
                  <a:gd name="connsiteX97" fmla="*/ 28613 w 126399"/>
                  <a:gd name="connsiteY97" fmla="*/ 86577 h 94836"/>
                  <a:gd name="connsiteX98" fmla="*/ 29351 w 126399"/>
                  <a:gd name="connsiteY98" fmla="*/ 86577 h 94836"/>
                  <a:gd name="connsiteX99" fmla="*/ 31268 w 126399"/>
                  <a:gd name="connsiteY99" fmla="*/ 86872 h 94836"/>
                  <a:gd name="connsiteX100" fmla="*/ 34365 w 126399"/>
                  <a:gd name="connsiteY100" fmla="*/ 87315 h 94836"/>
                  <a:gd name="connsiteX101" fmla="*/ 38347 w 126399"/>
                  <a:gd name="connsiteY101" fmla="*/ 87757 h 94836"/>
                  <a:gd name="connsiteX102" fmla="*/ 43067 w 126399"/>
                  <a:gd name="connsiteY102" fmla="*/ 88347 h 94836"/>
                  <a:gd name="connsiteX103" fmla="*/ 48377 w 126399"/>
                  <a:gd name="connsiteY103" fmla="*/ 89085 h 94836"/>
                  <a:gd name="connsiteX104" fmla="*/ 53982 w 126399"/>
                  <a:gd name="connsiteY104" fmla="*/ 89822 h 94836"/>
                  <a:gd name="connsiteX105" fmla="*/ 59734 w 126399"/>
                  <a:gd name="connsiteY105" fmla="*/ 90560 h 94836"/>
                  <a:gd name="connsiteX106" fmla="*/ 65486 w 126399"/>
                  <a:gd name="connsiteY106" fmla="*/ 91297 h 94836"/>
                  <a:gd name="connsiteX107" fmla="*/ 71090 w 126399"/>
                  <a:gd name="connsiteY107" fmla="*/ 92035 h 94836"/>
                  <a:gd name="connsiteX108" fmla="*/ 76400 w 126399"/>
                  <a:gd name="connsiteY108" fmla="*/ 92772 h 94836"/>
                  <a:gd name="connsiteX109" fmla="*/ 81120 w 126399"/>
                  <a:gd name="connsiteY109" fmla="*/ 93362 h 94836"/>
                  <a:gd name="connsiteX110" fmla="*/ 85102 w 126399"/>
                  <a:gd name="connsiteY110" fmla="*/ 93804 h 94836"/>
                  <a:gd name="connsiteX111" fmla="*/ 88199 w 126399"/>
                  <a:gd name="connsiteY111" fmla="*/ 94247 h 94836"/>
                  <a:gd name="connsiteX112" fmla="*/ 90117 w 126399"/>
                  <a:gd name="connsiteY112" fmla="*/ 94542 h 94836"/>
                  <a:gd name="connsiteX113" fmla="*/ 90855 w 126399"/>
                  <a:gd name="connsiteY113" fmla="*/ 94542 h 94836"/>
                  <a:gd name="connsiteX114" fmla="*/ 92919 w 126399"/>
                  <a:gd name="connsiteY114" fmla="*/ 94837 h 94836"/>
                  <a:gd name="connsiteX115" fmla="*/ 93362 w 126399"/>
                  <a:gd name="connsiteY115" fmla="*/ 94837 h 94836"/>
                  <a:gd name="connsiteX116" fmla="*/ 95132 w 126399"/>
                  <a:gd name="connsiteY116" fmla="*/ 92624 h 94836"/>
                  <a:gd name="connsiteX117" fmla="*/ 95132 w 126399"/>
                  <a:gd name="connsiteY117" fmla="*/ 86577 h 94836"/>
                  <a:gd name="connsiteX118" fmla="*/ 95427 w 126399"/>
                  <a:gd name="connsiteY118" fmla="*/ 83480 h 94836"/>
                  <a:gd name="connsiteX119" fmla="*/ 97197 w 126399"/>
                  <a:gd name="connsiteY119" fmla="*/ 79203 h 94836"/>
                  <a:gd name="connsiteX120" fmla="*/ 99409 w 126399"/>
                  <a:gd name="connsiteY120" fmla="*/ 73746 h 94836"/>
                  <a:gd name="connsiteX121" fmla="*/ 101031 w 126399"/>
                  <a:gd name="connsiteY121" fmla="*/ 70206 h 94836"/>
                  <a:gd name="connsiteX122" fmla="*/ 102359 w 126399"/>
                  <a:gd name="connsiteY122" fmla="*/ 67109 h 94836"/>
                  <a:gd name="connsiteX123" fmla="*/ 103391 w 126399"/>
                  <a:gd name="connsiteY123" fmla="*/ 64601 h 94836"/>
                  <a:gd name="connsiteX124" fmla="*/ 103981 w 126399"/>
                  <a:gd name="connsiteY124" fmla="*/ 61946 h 94836"/>
                  <a:gd name="connsiteX125" fmla="*/ 103686 w 126399"/>
                  <a:gd name="connsiteY125" fmla="*/ 60176 h 94836"/>
                  <a:gd name="connsiteX126" fmla="*/ 102949 w 126399"/>
                  <a:gd name="connsiteY126" fmla="*/ 59439 h 94836"/>
                  <a:gd name="connsiteX127" fmla="*/ 102359 w 126399"/>
                  <a:gd name="connsiteY127" fmla="*/ 58554 h 94836"/>
                  <a:gd name="connsiteX128" fmla="*/ 104424 w 126399"/>
                  <a:gd name="connsiteY128" fmla="*/ 57227 h 94836"/>
                  <a:gd name="connsiteX129" fmla="*/ 108259 w 126399"/>
                  <a:gd name="connsiteY129" fmla="*/ 56342 h 94836"/>
                  <a:gd name="connsiteX130" fmla="*/ 110471 w 126399"/>
                  <a:gd name="connsiteY130" fmla="*/ 56342 h 94836"/>
                  <a:gd name="connsiteX131" fmla="*/ 113421 w 126399"/>
                  <a:gd name="connsiteY131" fmla="*/ 55899 h 94836"/>
                  <a:gd name="connsiteX132" fmla="*/ 115780 w 126399"/>
                  <a:gd name="connsiteY132" fmla="*/ 55309 h 94836"/>
                  <a:gd name="connsiteX133" fmla="*/ 115780 w 126399"/>
                  <a:gd name="connsiteY133" fmla="*/ 54424 h 94836"/>
                  <a:gd name="connsiteX134" fmla="*/ 115338 w 126399"/>
                  <a:gd name="connsiteY134" fmla="*/ 53097 h 94836"/>
                  <a:gd name="connsiteX135" fmla="*/ 114306 w 126399"/>
                  <a:gd name="connsiteY135" fmla="*/ 51032 h 94836"/>
                  <a:gd name="connsiteX136" fmla="*/ 110913 w 126399"/>
                  <a:gd name="connsiteY136" fmla="*/ 51032 h 94836"/>
                  <a:gd name="connsiteX137" fmla="*/ 109881 w 126399"/>
                  <a:gd name="connsiteY137" fmla="*/ 50295 h 94836"/>
                  <a:gd name="connsiteX138" fmla="*/ 111061 w 126399"/>
                  <a:gd name="connsiteY138" fmla="*/ 47345 h 94836"/>
                  <a:gd name="connsiteX139" fmla="*/ 111061 w 126399"/>
                  <a:gd name="connsiteY139" fmla="*/ 46460 h 94836"/>
                  <a:gd name="connsiteX140" fmla="*/ 110618 w 126399"/>
                  <a:gd name="connsiteY140" fmla="*/ 45427 h 94836"/>
                  <a:gd name="connsiteX141" fmla="*/ 110176 w 126399"/>
                  <a:gd name="connsiteY141" fmla="*/ 43510 h 94836"/>
                  <a:gd name="connsiteX142" fmla="*/ 110471 w 126399"/>
                  <a:gd name="connsiteY142" fmla="*/ 41150 h 94836"/>
                  <a:gd name="connsiteX143" fmla="*/ 111208 w 126399"/>
                  <a:gd name="connsiteY143" fmla="*/ 39528 h 94836"/>
                  <a:gd name="connsiteX144" fmla="*/ 111208 w 126399"/>
                  <a:gd name="connsiteY144" fmla="*/ 38200 h 94836"/>
                  <a:gd name="connsiteX145" fmla="*/ 110913 w 126399"/>
                  <a:gd name="connsiteY145" fmla="*/ 35545 h 94836"/>
                  <a:gd name="connsiteX146" fmla="*/ 110913 w 126399"/>
                  <a:gd name="connsiteY146" fmla="*/ 33186 h 94836"/>
                  <a:gd name="connsiteX147" fmla="*/ 111798 w 126399"/>
                  <a:gd name="connsiteY147" fmla="*/ 32006 h 94836"/>
                  <a:gd name="connsiteX148" fmla="*/ 112978 w 126399"/>
                  <a:gd name="connsiteY148" fmla="*/ 30826 h 94836"/>
                  <a:gd name="connsiteX149" fmla="*/ 114158 w 126399"/>
                  <a:gd name="connsiteY149" fmla="*/ 30236 h 94836"/>
                  <a:gd name="connsiteX150" fmla="*/ 115338 w 126399"/>
                  <a:gd name="connsiteY150" fmla="*/ 30236 h 94836"/>
                  <a:gd name="connsiteX151" fmla="*/ 116370 w 126399"/>
                  <a:gd name="connsiteY151" fmla="*/ 30678 h 94836"/>
                  <a:gd name="connsiteX152" fmla="*/ 116813 w 126399"/>
                  <a:gd name="connsiteY152" fmla="*/ 32006 h 94836"/>
                  <a:gd name="connsiteX153" fmla="*/ 116518 w 126399"/>
                  <a:gd name="connsiteY153" fmla="*/ 32890 h 94836"/>
                  <a:gd name="connsiteX154" fmla="*/ 115780 w 126399"/>
                  <a:gd name="connsiteY154" fmla="*/ 32890 h 94836"/>
                  <a:gd name="connsiteX155" fmla="*/ 115485 w 126399"/>
                  <a:gd name="connsiteY155" fmla="*/ 33333 h 94836"/>
                  <a:gd name="connsiteX156" fmla="*/ 116518 w 126399"/>
                  <a:gd name="connsiteY156" fmla="*/ 34955 h 94836"/>
                  <a:gd name="connsiteX157" fmla="*/ 117993 w 126399"/>
                  <a:gd name="connsiteY157" fmla="*/ 36578 h 94836"/>
                  <a:gd name="connsiteX158" fmla="*/ 119173 w 126399"/>
                  <a:gd name="connsiteY158" fmla="*/ 36283 h 94836"/>
                  <a:gd name="connsiteX159" fmla="*/ 120353 w 126399"/>
                  <a:gd name="connsiteY159" fmla="*/ 34955 h 94836"/>
                  <a:gd name="connsiteX160" fmla="*/ 121680 w 126399"/>
                  <a:gd name="connsiteY160" fmla="*/ 33923 h 94836"/>
                  <a:gd name="connsiteX161" fmla="*/ 123302 w 126399"/>
                  <a:gd name="connsiteY161" fmla="*/ 33038 h 94836"/>
                  <a:gd name="connsiteX162" fmla="*/ 124483 w 126399"/>
                  <a:gd name="connsiteY162" fmla="*/ 31268 h 94836"/>
                  <a:gd name="connsiteX163" fmla="*/ 125515 w 126399"/>
                  <a:gd name="connsiteY163" fmla="*/ 30088 h 94836"/>
                  <a:gd name="connsiteX164" fmla="*/ 126400 w 126399"/>
                  <a:gd name="connsiteY164" fmla="*/ 30088 h 94836"/>
                  <a:gd name="connsiteX165" fmla="*/ 125957 w 126399"/>
                  <a:gd name="connsiteY165" fmla="*/ 28908 h 94836"/>
                  <a:gd name="connsiteX166" fmla="*/ 123008 w 126399"/>
                  <a:gd name="connsiteY166" fmla="*/ 23009 h 94836"/>
                  <a:gd name="connsiteX167" fmla="*/ 121975 w 126399"/>
                  <a:gd name="connsiteY167" fmla="*/ 23746 h 94836"/>
                  <a:gd name="connsiteX168" fmla="*/ 121238 w 126399"/>
                  <a:gd name="connsiteY168" fmla="*/ 23746 h 94836"/>
                  <a:gd name="connsiteX169" fmla="*/ 121238 w 126399"/>
                  <a:gd name="connsiteY169" fmla="*/ 22124 h 94836"/>
                  <a:gd name="connsiteX170" fmla="*/ 121827 w 126399"/>
                  <a:gd name="connsiteY170" fmla="*/ 21091 h 94836"/>
                  <a:gd name="connsiteX171" fmla="*/ 123008 w 126399"/>
                  <a:gd name="connsiteY171" fmla="*/ 21091 h 94836"/>
                  <a:gd name="connsiteX172" fmla="*/ 123302 w 126399"/>
                  <a:gd name="connsiteY172" fmla="*/ 21829 h 94836"/>
                  <a:gd name="connsiteX173" fmla="*/ 123302 w 126399"/>
                  <a:gd name="connsiteY173" fmla="*/ 23009 h 94836"/>
                  <a:gd name="connsiteX174" fmla="*/ 27138 w 126399"/>
                  <a:gd name="connsiteY174" fmla="*/ 49115 h 94836"/>
                  <a:gd name="connsiteX175" fmla="*/ 28171 w 126399"/>
                  <a:gd name="connsiteY175" fmla="*/ 47935 h 94836"/>
                  <a:gd name="connsiteX176" fmla="*/ 27433 w 126399"/>
                  <a:gd name="connsiteY176" fmla="*/ 46755 h 94836"/>
                  <a:gd name="connsiteX177" fmla="*/ 26253 w 126399"/>
                  <a:gd name="connsiteY177" fmla="*/ 47492 h 94836"/>
                  <a:gd name="connsiteX178" fmla="*/ 26253 w 126399"/>
                  <a:gd name="connsiteY178" fmla="*/ 47935 h 94836"/>
                  <a:gd name="connsiteX179" fmla="*/ 26696 w 126399"/>
                  <a:gd name="connsiteY179" fmla="*/ 49410 h 94836"/>
                  <a:gd name="connsiteX180" fmla="*/ 27138 w 126399"/>
                  <a:gd name="connsiteY180" fmla="*/ 49410 h 9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26399" h="94836">
                    <a:moveTo>
                      <a:pt x="58259" y="53539"/>
                    </a:moveTo>
                    <a:lnTo>
                      <a:pt x="58997" y="53097"/>
                    </a:lnTo>
                    <a:lnTo>
                      <a:pt x="61651" y="53392"/>
                    </a:lnTo>
                    <a:lnTo>
                      <a:pt x="61651" y="52507"/>
                    </a:lnTo>
                    <a:lnTo>
                      <a:pt x="60766" y="51475"/>
                    </a:lnTo>
                    <a:lnTo>
                      <a:pt x="59144" y="50295"/>
                    </a:lnTo>
                    <a:lnTo>
                      <a:pt x="55309" y="51622"/>
                    </a:lnTo>
                    <a:lnTo>
                      <a:pt x="53834" y="52802"/>
                    </a:lnTo>
                    <a:lnTo>
                      <a:pt x="55899" y="53539"/>
                    </a:lnTo>
                    <a:lnTo>
                      <a:pt x="58112" y="53834"/>
                    </a:lnTo>
                    <a:close/>
                    <a:moveTo>
                      <a:pt x="46017" y="50147"/>
                    </a:moveTo>
                    <a:lnTo>
                      <a:pt x="47345" y="49557"/>
                    </a:lnTo>
                    <a:lnTo>
                      <a:pt x="48082" y="48820"/>
                    </a:lnTo>
                    <a:lnTo>
                      <a:pt x="48967" y="47050"/>
                    </a:lnTo>
                    <a:lnTo>
                      <a:pt x="48082" y="46017"/>
                    </a:lnTo>
                    <a:lnTo>
                      <a:pt x="47050" y="47345"/>
                    </a:lnTo>
                    <a:lnTo>
                      <a:pt x="46017" y="47935"/>
                    </a:lnTo>
                    <a:lnTo>
                      <a:pt x="42330" y="49262"/>
                    </a:lnTo>
                    <a:lnTo>
                      <a:pt x="44100" y="50295"/>
                    </a:lnTo>
                    <a:lnTo>
                      <a:pt x="46017" y="50295"/>
                    </a:lnTo>
                    <a:close/>
                    <a:moveTo>
                      <a:pt x="74631" y="45427"/>
                    </a:moveTo>
                    <a:lnTo>
                      <a:pt x="75368" y="45427"/>
                    </a:lnTo>
                    <a:lnTo>
                      <a:pt x="75663" y="44985"/>
                    </a:lnTo>
                    <a:lnTo>
                      <a:pt x="74631" y="44247"/>
                    </a:lnTo>
                    <a:lnTo>
                      <a:pt x="73893" y="43215"/>
                    </a:lnTo>
                    <a:lnTo>
                      <a:pt x="73450" y="43215"/>
                    </a:lnTo>
                    <a:lnTo>
                      <a:pt x="72271" y="44247"/>
                    </a:lnTo>
                    <a:lnTo>
                      <a:pt x="72861" y="44985"/>
                    </a:lnTo>
                    <a:lnTo>
                      <a:pt x="74778" y="45427"/>
                    </a:lnTo>
                    <a:close/>
                    <a:moveTo>
                      <a:pt x="125368" y="29056"/>
                    </a:moveTo>
                    <a:lnTo>
                      <a:pt x="125072" y="13717"/>
                    </a:lnTo>
                    <a:lnTo>
                      <a:pt x="123302" y="11504"/>
                    </a:lnTo>
                    <a:lnTo>
                      <a:pt x="122860" y="12094"/>
                    </a:lnTo>
                    <a:lnTo>
                      <a:pt x="122123" y="12094"/>
                    </a:lnTo>
                    <a:lnTo>
                      <a:pt x="120353" y="11652"/>
                    </a:lnTo>
                    <a:lnTo>
                      <a:pt x="119320" y="10324"/>
                    </a:lnTo>
                    <a:lnTo>
                      <a:pt x="119320" y="8850"/>
                    </a:lnTo>
                    <a:lnTo>
                      <a:pt x="119615" y="6047"/>
                    </a:lnTo>
                    <a:lnTo>
                      <a:pt x="120058" y="3392"/>
                    </a:lnTo>
                    <a:lnTo>
                      <a:pt x="120058" y="590"/>
                    </a:lnTo>
                    <a:lnTo>
                      <a:pt x="118583" y="0"/>
                    </a:lnTo>
                    <a:lnTo>
                      <a:pt x="117698" y="0"/>
                    </a:lnTo>
                    <a:lnTo>
                      <a:pt x="117698" y="442"/>
                    </a:lnTo>
                    <a:lnTo>
                      <a:pt x="116223" y="4277"/>
                    </a:lnTo>
                    <a:lnTo>
                      <a:pt x="114010" y="7670"/>
                    </a:lnTo>
                    <a:lnTo>
                      <a:pt x="103096" y="15929"/>
                    </a:lnTo>
                    <a:lnTo>
                      <a:pt x="100736" y="18731"/>
                    </a:lnTo>
                    <a:lnTo>
                      <a:pt x="97787" y="21386"/>
                    </a:lnTo>
                    <a:lnTo>
                      <a:pt x="97344" y="23156"/>
                    </a:lnTo>
                    <a:lnTo>
                      <a:pt x="92034" y="28613"/>
                    </a:lnTo>
                    <a:lnTo>
                      <a:pt x="82890" y="34955"/>
                    </a:lnTo>
                    <a:lnTo>
                      <a:pt x="80530" y="37610"/>
                    </a:lnTo>
                    <a:lnTo>
                      <a:pt x="79645" y="40265"/>
                    </a:lnTo>
                    <a:lnTo>
                      <a:pt x="78465" y="41887"/>
                    </a:lnTo>
                    <a:lnTo>
                      <a:pt x="77285" y="42772"/>
                    </a:lnTo>
                    <a:lnTo>
                      <a:pt x="76400" y="44690"/>
                    </a:lnTo>
                    <a:lnTo>
                      <a:pt x="75368" y="47640"/>
                    </a:lnTo>
                    <a:lnTo>
                      <a:pt x="73746" y="49852"/>
                    </a:lnTo>
                    <a:lnTo>
                      <a:pt x="71386" y="50442"/>
                    </a:lnTo>
                    <a:lnTo>
                      <a:pt x="67256" y="52802"/>
                    </a:lnTo>
                    <a:lnTo>
                      <a:pt x="60619" y="55457"/>
                    </a:lnTo>
                    <a:lnTo>
                      <a:pt x="58259" y="55457"/>
                    </a:lnTo>
                    <a:lnTo>
                      <a:pt x="45870" y="54867"/>
                    </a:lnTo>
                    <a:lnTo>
                      <a:pt x="37905" y="53539"/>
                    </a:lnTo>
                    <a:lnTo>
                      <a:pt x="28023" y="53539"/>
                    </a:lnTo>
                    <a:lnTo>
                      <a:pt x="24484" y="54572"/>
                    </a:lnTo>
                    <a:lnTo>
                      <a:pt x="17699" y="57817"/>
                    </a:lnTo>
                    <a:lnTo>
                      <a:pt x="14307" y="58554"/>
                    </a:lnTo>
                    <a:lnTo>
                      <a:pt x="8702" y="58112"/>
                    </a:lnTo>
                    <a:lnTo>
                      <a:pt x="7079" y="57374"/>
                    </a:lnTo>
                    <a:lnTo>
                      <a:pt x="5752" y="55604"/>
                    </a:lnTo>
                    <a:lnTo>
                      <a:pt x="5162" y="50589"/>
                    </a:lnTo>
                    <a:lnTo>
                      <a:pt x="4277" y="50295"/>
                    </a:lnTo>
                    <a:lnTo>
                      <a:pt x="2507" y="50589"/>
                    </a:lnTo>
                    <a:lnTo>
                      <a:pt x="1475" y="49262"/>
                    </a:lnTo>
                    <a:lnTo>
                      <a:pt x="1032" y="48230"/>
                    </a:lnTo>
                    <a:lnTo>
                      <a:pt x="0" y="49704"/>
                    </a:lnTo>
                    <a:lnTo>
                      <a:pt x="0" y="53982"/>
                    </a:lnTo>
                    <a:lnTo>
                      <a:pt x="590" y="55309"/>
                    </a:lnTo>
                    <a:lnTo>
                      <a:pt x="1622" y="56489"/>
                    </a:lnTo>
                    <a:lnTo>
                      <a:pt x="3097" y="58259"/>
                    </a:lnTo>
                    <a:lnTo>
                      <a:pt x="4572" y="60029"/>
                    </a:lnTo>
                    <a:lnTo>
                      <a:pt x="6047" y="61799"/>
                    </a:lnTo>
                    <a:lnTo>
                      <a:pt x="7522" y="63569"/>
                    </a:lnTo>
                    <a:lnTo>
                      <a:pt x="8997" y="65339"/>
                    </a:lnTo>
                    <a:lnTo>
                      <a:pt x="10472" y="67109"/>
                    </a:lnTo>
                    <a:lnTo>
                      <a:pt x="11947" y="68878"/>
                    </a:lnTo>
                    <a:lnTo>
                      <a:pt x="13422" y="70648"/>
                    </a:lnTo>
                    <a:lnTo>
                      <a:pt x="14896" y="72418"/>
                    </a:lnTo>
                    <a:lnTo>
                      <a:pt x="16371" y="74188"/>
                    </a:lnTo>
                    <a:lnTo>
                      <a:pt x="17846" y="75958"/>
                    </a:lnTo>
                    <a:lnTo>
                      <a:pt x="19321" y="77728"/>
                    </a:lnTo>
                    <a:lnTo>
                      <a:pt x="20796" y="79498"/>
                    </a:lnTo>
                    <a:lnTo>
                      <a:pt x="22271" y="81268"/>
                    </a:lnTo>
                    <a:lnTo>
                      <a:pt x="23746" y="83038"/>
                    </a:lnTo>
                    <a:lnTo>
                      <a:pt x="25221" y="84807"/>
                    </a:lnTo>
                    <a:lnTo>
                      <a:pt x="26401" y="86282"/>
                    </a:lnTo>
                    <a:lnTo>
                      <a:pt x="28613" y="86577"/>
                    </a:lnTo>
                    <a:lnTo>
                      <a:pt x="29351" y="86577"/>
                    </a:lnTo>
                    <a:lnTo>
                      <a:pt x="31268" y="86872"/>
                    </a:lnTo>
                    <a:lnTo>
                      <a:pt x="34365" y="87315"/>
                    </a:lnTo>
                    <a:lnTo>
                      <a:pt x="38347" y="87757"/>
                    </a:lnTo>
                    <a:lnTo>
                      <a:pt x="43067" y="88347"/>
                    </a:lnTo>
                    <a:lnTo>
                      <a:pt x="48377" y="89085"/>
                    </a:lnTo>
                    <a:lnTo>
                      <a:pt x="53982" y="89822"/>
                    </a:lnTo>
                    <a:lnTo>
                      <a:pt x="59734" y="90560"/>
                    </a:lnTo>
                    <a:lnTo>
                      <a:pt x="65486" y="91297"/>
                    </a:lnTo>
                    <a:lnTo>
                      <a:pt x="71090" y="92035"/>
                    </a:lnTo>
                    <a:lnTo>
                      <a:pt x="76400" y="92772"/>
                    </a:lnTo>
                    <a:lnTo>
                      <a:pt x="81120" y="93362"/>
                    </a:lnTo>
                    <a:lnTo>
                      <a:pt x="85102" y="93804"/>
                    </a:lnTo>
                    <a:lnTo>
                      <a:pt x="88199" y="94247"/>
                    </a:lnTo>
                    <a:lnTo>
                      <a:pt x="90117" y="94542"/>
                    </a:lnTo>
                    <a:lnTo>
                      <a:pt x="90855" y="94542"/>
                    </a:lnTo>
                    <a:lnTo>
                      <a:pt x="92919" y="94837"/>
                    </a:lnTo>
                    <a:lnTo>
                      <a:pt x="93362" y="94837"/>
                    </a:lnTo>
                    <a:lnTo>
                      <a:pt x="95132" y="92624"/>
                    </a:lnTo>
                    <a:lnTo>
                      <a:pt x="95132" y="86577"/>
                    </a:lnTo>
                    <a:lnTo>
                      <a:pt x="95427" y="83480"/>
                    </a:lnTo>
                    <a:lnTo>
                      <a:pt x="97197" y="79203"/>
                    </a:lnTo>
                    <a:lnTo>
                      <a:pt x="99409" y="73746"/>
                    </a:lnTo>
                    <a:lnTo>
                      <a:pt x="101031" y="70206"/>
                    </a:lnTo>
                    <a:lnTo>
                      <a:pt x="102359" y="67109"/>
                    </a:lnTo>
                    <a:lnTo>
                      <a:pt x="103391" y="64601"/>
                    </a:lnTo>
                    <a:lnTo>
                      <a:pt x="103981" y="61946"/>
                    </a:lnTo>
                    <a:lnTo>
                      <a:pt x="103686" y="60176"/>
                    </a:lnTo>
                    <a:lnTo>
                      <a:pt x="102949" y="59439"/>
                    </a:lnTo>
                    <a:lnTo>
                      <a:pt x="102359" y="58554"/>
                    </a:lnTo>
                    <a:lnTo>
                      <a:pt x="104424" y="57227"/>
                    </a:lnTo>
                    <a:lnTo>
                      <a:pt x="108259" y="56342"/>
                    </a:lnTo>
                    <a:lnTo>
                      <a:pt x="110471" y="56342"/>
                    </a:lnTo>
                    <a:lnTo>
                      <a:pt x="113421" y="55899"/>
                    </a:lnTo>
                    <a:lnTo>
                      <a:pt x="115780" y="55309"/>
                    </a:lnTo>
                    <a:lnTo>
                      <a:pt x="115780" y="54424"/>
                    </a:lnTo>
                    <a:lnTo>
                      <a:pt x="115338" y="53097"/>
                    </a:lnTo>
                    <a:lnTo>
                      <a:pt x="114306" y="51032"/>
                    </a:lnTo>
                    <a:lnTo>
                      <a:pt x="110913" y="51032"/>
                    </a:lnTo>
                    <a:lnTo>
                      <a:pt x="109881" y="50295"/>
                    </a:lnTo>
                    <a:lnTo>
                      <a:pt x="111061" y="47345"/>
                    </a:lnTo>
                    <a:lnTo>
                      <a:pt x="111061" y="46460"/>
                    </a:lnTo>
                    <a:lnTo>
                      <a:pt x="110618" y="45427"/>
                    </a:lnTo>
                    <a:lnTo>
                      <a:pt x="110176" y="43510"/>
                    </a:lnTo>
                    <a:lnTo>
                      <a:pt x="110471" y="41150"/>
                    </a:lnTo>
                    <a:lnTo>
                      <a:pt x="111208" y="39528"/>
                    </a:lnTo>
                    <a:lnTo>
                      <a:pt x="111208" y="38200"/>
                    </a:lnTo>
                    <a:lnTo>
                      <a:pt x="110913" y="35545"/>
                    </a:lnTo>
                    <a:lnTo>
                      <a:pt x="110913" y="33186"/>
                    </a:lnTo>
                    <a:lnTo>
                      <a:pt x="111798" y="32006"/>
                    </a:lnTo>
                    <a:lnTo>
                      <a:pt x="112978" y="30826"/>
                    </a:lnTo>
                    <a:lnTo>
                      <a:pt x="114158" y="30236"/>
                    </a:lnTo>
                    <a:lnTo>
                      <a:pt x="115338" y="30236"/>
                    </a:lnTo>
                    <a:lnTo>
                      <a:pt x="116370" y="30678"/>
                    </a:lnTo>
                    <a:lnTo>
                      <a:pt x="116813" y="32006"/>
                    </a:lnTo>
                    <a:lnTo>
                      <a:pt x="116518" y="32890"/>
                    </a:lnTo>
                    <a:lnTo>
                      <a:pt x="115780" y="32890"/>
                    </a:lnTo>
                    <a:lnTo>
                      <a:pt x="115485" y="33333"/>
                    </a:lnTo>
                    <a:lnTo>
                      <a:pt x="116518" y="34955"/>
                    </a:lnTo>
                    <a:lnTo>
                      <a:pt x="117993" y="36578"/>
                    </a:lnTo>
                    <a:lnTo>
                      <a:pt x="119173" y="36283"/>
                    </a:lnTo>
                    <a:lnTo>
                      <a:pt x="120353" y="34955"/>
                    </a:lnTo>
                    <a:lnTo>
                      <a:pt x="121680" y="33923"/>
                    </a:lnTo>
                    <a:lnTo>
                      <a:pt x="123302" y="33038"/>
                    </a:lnTo>
                    <a:lnTo>
                      <a:pt x="124483" y="31268"/>
                    </a:lnTo>
                    <a:lnTo>
                      <a:pt x="125515" y="30088"/>
                    </a:lnTo>
                    <a:lnTo>
                      <a:pt x="126400" y="30088"/>
                    </a:lnTo>
                    <a:lnTo>
                      <a:pt x="125957" y="28908"/>
                    </a:lnTo>
                    <a:close/>
                    <a:moveTo>
                      <a:pt x="123008" y="23009"/>
                    </a:moveTo>
                    <a:lnTo>
                      <a:pt x="121975" y="23746"/>
                    </a:lnTo>
                    <a:lnTo>
                      <a:pt x="121238" y="23746"/>
                    </a:lnTo>
                    <a:lnTo>
                      <a:pt x="121238" y="22124"/>
                    </a:lnTo>
                    <a:lnTo>
                      <a:pt x="121827" y="21091"/>
                    </a:lnTo>
                    <a:lnTo>
                      <a:pt x="123008" y="21091"/>
                    </a:lnTo>
                    <a:lnTo>
                      <a:pt x="123302" y="21829"/>
                    </a:lnTo>
                    <a:lnTo>
                      <a:pt x="123302" y="23009"/>
                    </a:lnTo>
                    <a:close/>
                    <a:moveTo>
                      <a:pt x="27138" y="49115"/>
                    </a:moveTo>
                    <a:lnTo>
                      <a:pt x="28171" y="47935"/>
                    </a:lnTo>
                    <a:lnTo>
                      <a:pt x="27433" y="46755"/>
                    </a:lnTo>
                    <a:lnTo>
                      <a:pt x="26253" y="47492"/>
                    </a:lnTo>
                    <a:lnTo>
                      <a:pt x="26253" y="47935"/>
                    </a:lnTo>
                    <a:lnTo>
                      <a:pt x="26696" y="49410"/>
                    </a:lnTo>
                    <a:lnTo>
                      <a:pt x="27138" y="49410"/>
                    </a:lnTo>
                    <a:close/>
                  </a:path>
                </a:pathLst>
              </a:custGeom>
              <a:grpFill/>
              <a:ln w="3175" cap="flat">
                <a:solidFill>
                  <a:schemeClr val="bg2">
                    <a:lumMod val="90000"/>
                  </a:schemeClr>
                </a:solidFill>
                <a:prstDash val="solid"/>
                <a:miter/>
              </a:ln>
            </p:spPr>
            <p:txBody>
              <a:bodyPr rtlCol="0" anchor="ctr"/>
              <a:lstStyle/>
              <a:p>
                <a:endParaRPr lang="en-GB"/>
              </a:p>
            </p:txBody>
          </p:sp>
          <p:sp>
            <p:nvSpPr>
              <p:cNvPr id="253" name="Freeform: Shape 252">
                <a:extLst>
                  <a:ext uri="{FF2B5EF4-FFF2-40B4-BE49-F238E27FC236}">
                    <a16:creationId xmlns:a16="http://schemas.microsoft.com/office/drawing/2014/main" id="{0FF783BD-24A4-B0A4-7B9F-4A44950DAE24}"/>
                  </a:ext>
                </a:extLst>
              </p:cNvPr>
              <p:cNvSpPr/>
              <p:nvPr/>
            </p:nvSpPr>
            <p:spPr>
              <a:xfrm>
                <a:off x="5825353" y="3114042"/>
                <a:ext cx="8554" cy="6489"/>
              </a:xfrm>
              <a:custGeom>
                <a:avLst/>
                <a:gdLst>
                  <a:gd name="connsiteX0" fmla="*/ 8555 w 8554"/>
                  <a:gd name="connsiteY0" fmla="*/ 2065 h 6489"/>
                  <a:gd name="connsiteX1" fmla="*/ 7817 w 8554"/>
                  <a:gd name="connsiteY1" fmla="*/ 1180 h 6489"/>
                  <a:gd name="connsiteX2" fmla="*/ 4130 w 8554"/>
                  <a:gd name="connsiteY2" fmla="*/ 148 h 6489"/>
                  <a:gd name="connsiteX3" fmla="*/ 2360 w 8554"/>
                  <a:gd name="connsiteY3" fmla="*/ 0 h 6489"/>
                  <a:gd name="connsiteX4" fmla="*/ 1180 w 8554"/>
                  <a:gd name="connsiteY4" fmla="*/ 590 h 6489"/>
                  <a:gd name="connsiteX5" fmla="*/ 442 w 8554"/>
                  <a:gd name="connsiteY5" fmla="*/ 1475 h 6489"/>
                  <a:gd name="connsiteX6" fmla="*/ 0 w 8554"/>
                  <a:gd name="connsiteY6" fmla="*/ 2950 h 6489"/>
                  <a:gd name="connsiteX7" fmla="*/ 295 w 8554"/>
                  <a:gd name="connsiteY7" fmla="*/ 3540 h 6489"/>
                  <a:gd name="connsiteX8" fmla="*/ 442 w 8554"/>
                  <a:gd name="connsiteY8" fmla="*/ 4572 h 6489"/>
                  <a:gd name="connsiteX9" fmla="*/ 442 w 8554"/>
                  <a:gd name="connsiteY9" fmla="*/ 5605 h 6489"/>
                  <a:gd name="connsiteX10" fmla="*/ 1033 w 8554"/>
                  <a:gd name="connsiteY10" fmla="*/ 6342 h 6489"/>
                  <a:gd name="connsiteX11" fmla="*/ 1917 w 8554"/>
                  <a:gd name="connsiteY11" fmla="*/ 6490 h 6489"/>
                  <a:gd name="connsiteX12" fmla="*/ 3245 w 8554"/>
                  <a:gd name="connsiteY12" fmla="*/ 6342 h 6489"/>
                  <a:gd name="connsiteX13" fmla="*/ 4572 w 8554"/>
                  <a:gd name="connsiteY13" fmla="*/ 5752 h 6489"/>
                  <a:gd name="connsiteX14" fmla="*/ 6932 w 8554"/>
                  <a:gd name="connsiteY14" fmla="*/ 4572 h 6489"/>
                  <a:gd name="connsiteX15" fmla="*/ 7670 w 8554"/>
                  <a:gd name="connsiteY15" fmla="*/ 4277 h 6489"/>
                  <a:gd name="connsiteX16" fmla="*/ 7817 w 8554"/>
                  <a:gd name="connsiteY16" fmla="*/ 3687 h 6489"/>
                  <a:gd name="connsiteX17" fmla="*/ 8555 w 8554"/>
                  <a:gd name="connsiteY17" fmla="*/ 2655 h 6489"/>
                  <a:gd name="connsiteX18" fmla="*/ 8555 w 8554"/>
                  <a:gd name="connsiteY18" fmla="*/ 2065 h 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54" h="6489">
                    <a:moveTo>
                      <a:pt x="8555" y="2065"/>
                    </a:moveTo>
                    <a:lnTo>
                      <a:pt x="7817" y="1180"/>
                    </a:lnTo>
                    <a:lnTo>
                      <a:pt x="4130" y="148"/>
                    </a:lnTo>
                    <a:lnTo>
                      <a:pt x="2360" y="0"/>
                    </a:lnTo>
                    <a:lnTo>
                      <a:pt x="1180" y="590"/>
                    </a:lnTo>
                    <a:lnTo>
                      <a:pt x="442" y="1475"/>
                    </a:lnTo>
                    <a:lnTo>
                      <a:pt x="0" y="2950"/>
                    </a:lnTo>
                    <a:lnTo>
                      <a:pt x="295" y="3540"/>
                    </a:lnTo>
                    <a:lnTo>
                      <a:pt x="442" y="4572"/>
                    </a:lnTo>
                    <a:lnTo>
                      <a:pt x="442" y="5605"/>
                    </a:lnTo>
                    <a:lnTo>
                      <a:pt x="1033" y="6342"/>
                    </a:lnTo>
                    <a:lnTo>
                      <a:pt x="1917" y="6490"/>
                    </a:lnTo>
                    <a:lnTo>
                      <a:pt x="3245" y="6342"/>
                    </a:lnTo>
                    <a:lnTo>
                      <a:pt x="4572" y="5752"/>
                    </a:lnTo>
                    <a:lnTo>
                      <a:pt x="6932" y="4572"/>
                    </a:lnTo>
                    <a:lnTo>
                      <a:pt x="7670" y="4277"/>
                    </a:lnTo>
                    <a:lnTo>
                      <a:pt x="7817" y="3687"/>
                    </a:lnTo>
                    <a:lnTo>
                      <a:pt x="8555" y="2655"/>
                    </a:lnTo>
                    <a:lnTo>
                      <a:pt x="8555" y="2065"/>
                    </a:lnTo>
                    <a:close/>
                  </a:path>
                </a:pathLst>
              </a:custGeom>
              <a:grpFill/>
              <a:ln w="3175" cap="flat">
                <a:solidFill>
                  <a:schemeClr val="bg2">
                    <a:lumMod val="90000"/>
                  </a:schemeClr>
                </a:solidFill>
                <a:prstDash val="solid"/>
                <a:miter/>
              </a:ln>
            </p:spPr>
            <p:txBody>
              <a:bodyPr rtlCol="0" anchor="ctr"/>
              <a:lstStyle/>
              <a:p>
                <a:endParaRPr lang="en-GB"/>
              </a:p>
            </p:txBody>
          </p:sp>
        </p:grpSp>
        <p:pic>
          <p:nvPicPr>
            <p:cNvPr id="7" name="Graphic 6">
              <a:extLst>
                <a:ext uri="{FF2B5EF4-FFF2-40B4-BE49-F238E27FC236}">
                  <a16:creationId xmlns:a16="http://schemas.microsoft.com/office/drawing/2014/main" id="{5B85E564-B4A9-480E-C49C-A55C35B03C8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54703" y="2765837"/>
              <a:ext cx="162853" cy="244280"/>
            </a:xfrm>
            <a:prstGeom prst="rect">
              <a:avLst/>
            </a:prstGeom>
          </p:spPr>
        </p:pic>
        <p:pic>
          <p:nvPicPr>
            <p:cNvPr id="8" name="Graphic 7">
              <a:extLst>
                <a:ext uri="{FF2B5EF4-FFF2-40B4-BE49-F238E27FC236}">
                  <a16:creationId xmlns:a16="http://schemas.microsoft.com/office/drawing/2014/main" id="{CB0A7009-3BB9-6F33-ECEB-9A042B5C6DB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807005" y="2845460"/>
              <a:ext cx="151011" cy="226517"/>
            </a:xfrm>
            <a:prstGeom prst="rect">
              <a:avLst/>
            </a:prstGeom>
          </p:spPr>
        </p:pic>
        <p:pic>
          <p:nvPicPr>
            <p:cNvPr id="9" name="Graphic 8">
              <a:extLst>
                <a:ext uri="{FF2B5EF4-FFF2-40B4-BE49-F238E27FC236}">
                  <a16:creationId xmlns:a16="http://schemas.microsoft.com/office/drawing/2014/main" id="{2BA1EFD1-FF4F-54A6-0270-CC1A8E507D1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800730" y="3227574"/>
              <a:ext cx="163090" cy="244636"/>
            </a:xfrm>
            <a:prstGeom prst="rect">
              <a:avLst/>
            </a:prstGeom>
          </p:spPr>
        </p:pic>
        <p:pic>
          <p:nvPicPr>
            <p:cNvPr id="10" name="Graphic 9">
              <a:extLst>
                <a:ext uri="{FF2B5EF4-FFF2-40B4-BE49-F238E27FC236}">
                  <a16:creationId xmlns:a16="http://schemas.microsoft.com/office/drawing/2014/main" id="{A8C7DC26-102D-8F54-841A-81A18FA9891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60199" y="2657421"/>
              <a:ext cx="160877" cy="241316"/>
            </a:xfrm>
            <a:prstGeom prst="rect">
              <a:avLst/>
            </a:prstGeom>
          </p:spPr>
        </p:pic>
        <p:sp>
          <p:nvSpPr>
            <p:cNvPr id="11" name="TextBox 10">
              <a:extLst>
                <a:ext uri="{FF2B5EF4-FFF2-40B4-BE49-F238E27FC236}">
                  <a16:creationId xmlns:a16="http://schemas.microsoft.com/office/drawing/2014/main" id="{C9B41A33-95E7-B872-5C32-2CD2B433E8B2}"/>
                </a:ext>
              </a:extLst>
            </p:cNvPr>
            <p:cNvSpPr txBox="1"/>
            <p:nvPr/>
          </p:nvSpPr>
          <p:spPr>
            <a:xfrm>
              <a:off x="5287254" y="2957805"/>
              <a:ext cx="1508948" cy="462043"/>
            </a:xfrm>
            <a:prstGeom prst="rect">
              <a:avLst/>
            </a:prstGeom>
            <a:noFill/>
          </p:spPr>
          <p:txBody>
            <a:bodyPr wrap="square">
              <a:spAutoFit/>
            </a:bodyPr>
            <a:lstStyle/>
            <a:p>
              <a:pPr algn="ctr"/>
              <a:r>
                <a:rPr lang="en-US" sz="1050" b="1" dirty="0">
                  <a:solidFill>
                    <a:schemeClr val="tx1"/>
                  </a:solidFill>
                </a:rPr>
                <a:t>Dual HQ</a:t>
              </a:r>
            </a:p>
            <a:p>
              <a:pPr algn="ctr"/>
              <a:r>
                <a:rPr lang="en-US" sz="1050" b="1" dirty="0" err="1"/>
                <a:t>Kaiseraugst</a:t>
              </a:r>
              <a:endParaRPr lang="en-US" sz="1050" b="1" dirty="0"/>
            </a:p>
          </p:txBody>
        </p:sp>
      </p:grpSp>
      <p:sp>
        <p:nvSpPr>
          <p:cNvPr id="355" name="TextBox 354">
            <a:extLst>
              <a:ext uri="{FF2B5EF4-FFF2-40B4-BE49-F238E27FC236}">
                <a16:creationId xmlns:a16="http://schemas.microsoft.com/office/drawing/2014/main" id="{FBCB08AD-6ED5-F56B-85F1-EE1E1B6288DA}"/>
              </a:ext>
            </a:extLst>
          </p:cNvPr>
          <p:cNvSpPr txBox="1"/>
          <p:nvPr/>
        </p:nvSpPr>
        <p:spPr>
          <a:xfrm>
            <a:off x="5156428" y="2147668"/>
            <a:ext cx="1407198" cy="430887"/>
          </a:xfrm>
          <a:prstGeom prst="rect">
            <a:avLst/>
          </a:prstGeom>
          <a:noFill/>
        </p:spPr>
        <p:txBody>
          <a:bodyPr wrap="square">
            <a:spAutoFit/>
          </a:bodyPr>
          <a:lstStyle/>
          <a:p>
            <a:pPr algn="ctr"/>
            <a:r>
              <a:rPr lang="en-US" sz="1050" b="1" dirty="0">
                <a:solidFill>
                  <a:schemeClr val="tx1"/>
                </a:solidFill>
              </a:rPr>
              <a:t>Dual HQ</a:t>
            </a:r>
          </a:p>
          <a:p>
            <a:pPr algn="ctr"/>
            <a:r>
              <a:rPr lang="en-US" sz="1050" b="1" dirty="0"/>
              <a:t>Maastricht</a:t>
            </a:r>
          </a:p>
        </p:txBody>
      </p:sp>
      <p:sp>
        <p:nvSpPr>
          <p:cNvPr id="356" name="TextBox 355">
            <a:extLst>
              <a:ext uri="{FF2B5EF4-FFF2-40B4-BE49-F238E27FC236}">
                <a16:creationId xmlns:a16="http://schemas.microsoft.com/office/drawing/2014/main" id="{1F5D4153-ACD0-DBD6-1B01-EEA52D26DDEC}"/>
              </a:ext>
            </a:extLst>
          </p:cNvPr>
          <p:cNvSpPr txBox="1"/>
          <p:nvPr/>
        </p:nvSpPr>
        <p:spPr>
          <a:xfrm>
            <a:off x="3331990" y="2385520"/>
            <a:ext cx="1407198" cy="253916"/>
          </a:xfrm>
          <a:prstGeom prst="rect">
            <a:avLst/>
          </a:prstGeom>
          <a:noFill/>
        </p:spPr>
        <p:txBody>
          <a:bodyPr wrap="square">
            <a:spAutoFit/>
          </a:bodyPr>
          <a:lstStyle/>
          <a:p>
            <a:pPr algn="ctr"/>
            <a:r>
              <a:rPr lang="en-US" sz="1050" b="1" dirty="0"/>
              <a:t>Plainsboro</a:t>
            </a:r>
          </a:p>
        </p:txBody>
      </p:sp>
      <p:sp>
        <p:nvSpPr>
          <p:cNvPr id="357" name="TextBox 356">
            <a:extLst>
              <a:ext uri="{FF2B5EF4-FFF2-40B4-BE49-F238E27FC236}">
                <a16:creationId xmlns:a16="http://schemas.microsoft.com/office/drawing/2014/main" id="{49928B27-2766-6900-DC7D-2C6FFAC1FECC}"/>
              </a:ext>
            </a:extLst>
          </p:cNvPr>
          <p:cNvSpPr txBox="1"/>
          <p:nvPr/>
        </p:nvSpPr>
        <p:spPr>
          <a:xfrm>
            <a:off x="8007436" y="2815843"/>
            <a:ext cx="1407198" cy="253916"/>
          </a:xfrm>
          <a:prstGeom prst="rect">
            <a:avLst/>
          </a:prstGeom>
          <a:noFill/>
        </p:spPr>
        <p:txBody>
          <a:bodyPr wrap="square">
            <a:spAutoFit/>
          </a:bodyPr>
          <a:lstStyle/>
          <a:p>
            <a:pPr algn="ctr"/>
            <a:r>
              <a:rPr lang="en-US" sz="1050" b="1" dirty="0"/>
              <a:t>Shanghai</a:t>
            </a:r>
          </a:p>
        </p:txBody>
      </p:sp>
      <p:pic>
        <p:nvPicPr>
          <p:cNvPr id="358" name="Graphic 357">
            <a:extLst>
              <a:ext uri="{FF2B5EF4-FFF2-40B4-BE49-F238E27FC236}">
                <a16:creationId xmlns:a16="http://schemas.microsoft.com/office/drawing/2014/main" id="{A6C56CEA-B35A-CB80-588F-2DCE4043B45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601392" y="4389837"/>
            <a:ext cx="152093" cy="228140"/>
          </a:xfrm>
          <a:prstGeom prst="rect">
            <a:avLst/>
          </a:prstGeom>
        </p:spPr>
      </p:pic>
      <p:sp>
        <p:nvSpPr>
          <p:cNvPr id="359" name="TextBox 358">
            <a:extLst>
              <a:ext uri="{FF2B5EF4-FFF2-40B4-BE49-F238E27FC236}">
                <a16:creationId xmlns:a16="http://schemas.microsoft.com/office/drawing/2014/main" id="{39ADD6FF-3553-1ADC-9A24-4DAF7030F4AF}"/>
              </a:ext>
            </a:extLst>
          </p:cNvPr>
          <p:cNvSpPr txBox="1"/>
          <p:nvPr/>
        </p:nvSpPr>
        <p:spPr>
          <a:xfrm>
            <a:off x="4004591" y="4098683"/>
            <a:ext cx="1407198" cy="253916"/>
          </a:xfrm>
          <a:prstGeom prst="rect">
            <a:avLst/>
          </a:prstGeom>
          <a:noFill/>
        </p:spPr>
        <p:txBody>
          <a:bodyPr wrap="square">
            <a:spAutoFit/>
          </a:bodyPr>
          <a:lstStyle/>
          <a:p>
            <a:pPr algn="ctr"/>
            <a:r>
              <a:rPr lang="en-US" sz="1050" b="1" dirty="0"/>
              <a:t>S</a:t>
            </a:r>
            <a:r>
              <a:rPr lang="en-GB" sz="1050" b="1" dirty="0">
                <a:effectLst/>
                <a:ea typeface="Calibri" panose="020F0502020204030204" pitchFamily="34" charset="0"/>
              </a:rPr>
              <a:t>ã</a:t>
            </a:r>
            <a:r>
              <a:rPr lang="en-US" sz="1050" b="1" dirty="0"/>
              <a:t>o Paolo</a:t>
            </a:r>
          </a:p>
        </p:txBody>
      </p:sp>
      <p:sp>
        <p:nvSpPr>
          <p:cNvPr id="12" name="TextBox 11">
            <a:extLst>
              <a:ext uri="{FF2B5EF4-FFF2-40B4-BE49-F238E27FC236}">
                <a16:creationId xmlns:a16="http://schemas.microsoft.com/office/drawing/2014/main" id="{9C0597C0-09EC-009F-8B63-1FD812843C10}"/>
              </a:ext>
            </a:extLst>
          </p:cNvPr>
          <p:cNvSpPr txBox="1"/>
          <p:nvPr/>
        </p:nvSpPr>
        <p:spPr>
          <a:xfrm>
            <a:off x="8245336" y="3792283"/>
            <a:ext cx="1217292" cy="253916"/>
          </a:xfrm>
          <a:prstGeom prst="rect">
            <a:avLst/>
          </a:prstGeom>
          <a:noFill/>
        </p:spPr>
        <p:txBody>
          <a:bodyPr wrap="square">
            <a:spAutoFit/>
          </a:bodyPr>
          <a:lstStyle/>
          <a:p>
            <a:pPr algn="ctr"/>
            <a:r>
              <a:rPr lang="en-US" sz="1050" b="1" dirty="0"/>
              <a:t>Singapore</a:t>
            </a:r>
          </a:p>
        </p:txBody>
      </p:sp>
      <p:sp>
        <p:nvSpPr>
          <p:cNvPr id="13" name="TextBox 12">
            <a:extLst>
              <a:ext uri="{FF2B5EF4-FFF2-40B4-BE49-F238E27FC236}">
                <a16:creationId xmlns:a16="http://schemas.microsoft.com/office/drawing/2014/main" id="{4A4E3C90-528E-EB58-ED13-F060BD2C645B}"/>
              </a:ext>
            </a:extLst>
          </p:cNvPr>
          <p:cNvSpPr txBox="1"/>
          <p:nvPr/>
        </p:nvSpPr>
        <p:spPr>
          <a:xfrm>
            <a:off x="7160428" y="3904613"/>
            <a:ext cx="1402799" cy="253916"/>
          </a:xfrm>
          <a:prstGeom prst="rect">
            <a:avLst/>
          </a:prstGeom>
          <a:noFill/>
        </p:spPr>
        <p:txBody>
          <a:bodyPr wrap="square">
            <a:spAutoFit/>
          </a:bodyPr>
          <a:lstStyle/>
          <a:p>
            <a:pPr algn="ctr"/>
            <a:r>
              <a:rPr lang="en-US" sz="1050" b="1" dirty="0">
                <a:solidFill>
                  <a:schemeClr val="tx1"/>
                </a:solidFill>
              </a:rPr>
              <a:t>Singapore</a:t>
            </a:r>
            <a:endParaRPr lang="en-US" sz="1050" b="1" dirty="0"/>
          </a:p>
        </p:txBody>
      </p:sp>
      <p:pic>
        <p:nvPicPr>
          <p:cNvPr id="14" name="Graphic 13">
            <a:extLst>
              <a:ext uri="{FF2B5EF4-FFF2-40B4-BE49-F238E27FC236}">
                <a16:creationId xmlns:a16="http://schemas.microsoft.com/office/drawing/2014/main" id="{2A299B46-46F8-301D-FCAC-9460344958F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541637" y="3450825"/>
            <a:ext cx="150622" cy="225934"/>
          </a:xfrm>
          <a:prstGeom prst="rect">
            <a:avLst/>
          </a:prstGeom>
        </p:spPr>
      </p:pic>
      <p:sp>
        <p:nvSpPr>
          <p:cNvPr id="352" name="TextBox 351">
            <a:extLst>
              <a:ext uri="{FF2B5EF4-FFF2-40B4-BE49-F238E27FC236}">
                <a16:creationId xmlns:a16="http://schemas.microsoft.com/office/drawing/2014/main" id="{264B53EE-6659-D1A1-64B8-932BF9DB35FB}"/>
              </a:ext>
            </a:extLst>
          </p:cNvPr>
          <p:cNvSpPr txBox="1"/>
          <p:nvPr/>
        </p:nvSpPr>
        <p:spPr>
          <a:xfrm>
            <a:off x="6456237" y="3484879"/>
            <a:ext cx="1528853" cy="253916"/>
          </a:xfrm>
          <a:prstGeom prst="rect">
            <a:avLst/>
          </a:prstGeom>
          <a:noFill/>
        </p:spPr>
        <p:txBody>
          <a:bodyPr wrap="square">
            <a:spAutoFit/>
          </a:bodyPr>
          <a:lstStyle/>
          <a:p>
            <a:pPr algn="ctr"/>
            <a:r>
              <a:rPr lang="en-US" sz="1050" b="1" dirty="0"/>
              <a:t>Mumbai </a:t>
            </a:r>
          </a:p>
        </p:txBody>
      </p:sp>
      <p:pic>
        <p:nvPicPr>
          <p:cNvPr id="361" name="Graphic 360">
            <a:extLst>
              <a:ext uri="{FF2B5EF4-FFF2-40B4-BE49-F238E27FC236}">
                <a16:creationId xmlns:a16="http://schemas.microsoft.com/office/drawing/2014/main" id="{4E9D7A7D-6E3E-4772-FD6F-4B5A3643A07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237689" y="3882688"/>
            <a:ext cx="150029" cy="225044"/>
          </a:xfrm>
          <a:prstGeom prst="rect">
            <a:avLst/>
          </a:prstGeom>
        </p:spPr>
      </p:pic>
      <p:pic>
        <p:nvPicPr>
          <p:cNvPr id="362" name="Graphic 361">
            <a:extLst>
              <a:ext uri="{FF2B5EF4-FFF2-40B4-BE49-F238E27FC236}">
                <a16:creationId xmlns:a16="http://schemas.microsoft.com/office/drawing/2014/main" id="{0D73471C-13DB-F455-622E-ADEC924F31B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307356" y="3826006"/>
            <a:ext cx="140828" cy="211243"/>
          </a:xfrm>
          <a:prstGeom prst="rect">
            <a:avLst/>
          </a:prstGeom>
        </p:spPr>
      </p:pic>
      <p:pic>
        <p:nvPicPr>
          <p:cNvPr id="367" name="Graphic 366">
            <a:extLst>
              <a:ext uri="{FF2B5EF4-FFF2-40B4-BE49-F238E27FC236}">
                <a16:creationId xmlns:a16="http://schemas.microsoft.com/office/drawing/2014/main" id="{FD186046-30EC-D68F-B7BF-C89F04A2CB1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546110" y="4541975"/>
            <a:ext cx="147342" cy="221013"/>
          </a:xfrm>
          <a:prstGeom prst="rect">
            <a:avLst/>
          </a:prstGeom>
        </p:spPr>
      </p:pic>
      <p:pic>
        <p:nvPicPr>
          <p:cNvPr id="368" name="Graphic 367">
            <a:extLst>
              <a:ext uri="{FF2B5EF4-FFF2-40B4-BE49-F238E27FC236}">
                <a16:creationId xmlns:a16="http://schemas.microsoft.com/office/drawing/2014/main" id="{48A61496-479E-D444-EE33-C8098372101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415684" y="4411171"/>
            <a:ext cx="147342" cy="221013"/>
          </a:xfrm>
          <a:prstGeom prst="rect">
            <a:avLst/>
          </a:prstGeom>
        </p:spPr>
      </p:pic>
      <p:sp>
        <p:nvSpPr>
          <p:cNvPr id="369" name="TextBox 368">
            <a:extLst>
              <a:ext uri="{FF2B5EF4-FFF2-40B4-BE49-F238E27FC236}">
                <a16:creationId xmlns:a16="http://schemas.microsoft.com/office/drawing/2014/main" id="{18B1253F-AB8D-D820-6FDE-193B1E2CB4F4}"/>
              </a:ext>
            </a:extLst>
          </p:cNvPr>
          <p:cNvSpPr txBox="1"/>
          <p:nvPr/>
        </p:nvSpPr>
        <p:spPr>
          <a:xfrm>
            <a:off x="3607359" y="4398565"/>
            <a:ext cx="1096549" cy="253916"/>
          </a:xfrm>
          <a:prstGeom prst="rect">
            <a:avLst/>
          </a:prstGeom>
          <a:noFill/>
        </p:spPr>
        <p:txBody>
          <a:bodyPr wrap="square">
            <a:spAutoFit/>
          </a:bodyPr>
          <a:lstStyle/>
          <a:p>
            <a:pPr algn="ctr"/>
            <a:r>
              <a:rPr lang="en-US" sz="1050" b="1" dirty="0" err="1"/>
              <a:t>Cotia</a:t>
            </a:r>
            <a:endParaRPr lang="en-US" sz="1050" b="1" dirty="0"/>
          </a:p>
        </p:txBody>
      </p:sp>
      <p:sp>
        <p:nvSpPr>
          <p:cNvPr id="370" name="TextBox 369">
            <a:extLst>
              <a:ext uri="{FF2B5EF4-FFF2-40B4-BE49-F238E27FC236}">
                <a16:creationId xmlns:a16="http://schemas.microsoft.com/office/drawing/2014/main" id="{3B6C5139-25E0-BFA4-CA90-2F4314E2ACEB}"/>
              </a:ext>
            </a:extLst>
          </p:cNvPr>
          <p:cNvSpPr txBox="1"/>
          <p:nvPr/>
        </p:nvSpPr>
        <p:spPr>
          <a:xfrm>
            <a:off x="4334469" y="4535439"/>
            <a:ext cx="1249380" cy="253916"/>
          </a:xfrm>
          <a:prstGeom prst="rect">
            <a:avLst/>
          </a:prstGeom>
          <a:noFill/>
        </p:spPr>
        <p:txBody>
          <a:bodyPr wrap="square">
            <a:spAutoFit/>
          </a:bodyPr>
          <a:lstStyle/>
          <a:p>
            <a:pPr algn="ctr"/>
            <a:r>
              <a:rPr lang="en-US" sz="1050" b="1" dirty="0" err="1"/>
              <a:t>Cotia</a:t>
            </a:r>
            <a:r>
              <a:rPr lang="en-US" sz="1050" b="1" dirty="0"/>
              <a:t> </a:t>
            </a:r>
          </a:p>
        </p:txBody>
      </p:sp>
      <p:sp>
        <p:nvSpPr>
          <p:cNvPr id="366" name="Title 3">
            <a:extLst>
              <a:ext uri="{FF2B5EF4-FFF2-40B4-BE49-F238E27FC236}">
                <a16:creationId xmlns:a16="http://schemas.microsoft.com/office/drawing/2014/main" id="{1F2EEB34-E8F8-2F99-127E-C5CAF64FDF1D}"/>
              </a:ext>
            </a:extLst>
          </p:cNvPr>
          <p:cNvSpPr>
            <a:spLocks noGrp="1"/>
          </p:cNvSpPr>
          <p:nvPr>
            <p:ph type="title"/>
          </p:nvPr>
        </p:nvSpPr>
        <p:spPr>
          <a:xfrm>
            <a:off x="302401" y="302400"/>
            <a:ext cx="8064500" cy="303211"/>
          </a:xfrm>
        </p:spPr>
        <p:txBody>
          <a:bodyPr/>
          <a:lstStyle/>
          <a:p>
            <a:r>
              <a:rPr lang="en-US"/>
              <a:t>World Map – Mono color</a:t>
            </a:r>
          </a:p>
        </p:txBody>
      </p:sp>
    </p:spTree>
    <p:extLst>
      <p:ext uri="{BB962C8B-B14F-4D97-AF65-F5344CB8AC3E}">
        <p14:creationId xmlns:p14="http://schemas.microsoft.com/office/powerpoint/2010/main" val="75952187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3B54942-B300-A583-2B84-F413AFAB14C9}"/>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88</a:t>
            </a:fld>
            <a:endParaRPr lang="en-US"/>
          </a:p>
        </p:txBody>
      </p:sp>
      <p:sp>
        <p:nvSpPr>
          <p:cNvPr id="3" name="Text Placeholder 2">
            <a:extLst>
              <a:ext uri="{FF2B5EF4-FFF2-40B4-BE49-F238E27FC236}">
                <a16:creationId xmlns:a16="http://schemas.microsoft.com/office/drawing/2014/main" id="{3B9A830D-B32D-8195-3A6A-25DABD998105}"/>
              </a:ext>
            </a:extLst>
          </p:cNvPr>
          <p:cNvSpPr>
            <a:spLocks noGrp="1"/>
          </p:cNvSpPr>
          <p:nvPr>
            <p:ph type="body" idx="11"/>
          </p:nvPr>
        </p:nvSpPr>
        <p:spPr>
          <a:xfrm>
            <a:off x="302400" y="605611"/>
            <a:ext cx="8064500" cy="288767"/>
          </a:xfrm>
        </p:spPr>
        <p:txBody>
          <a:bodyPr/>
          <a:lstStyle/>
          <a:p>
            <a:r>
              <a:rPr lang="en-US"/>
              <a:t>No text</a:t>
            </a:r>
          </a:p>
        </p:txBody>
      </p:sp>
      <p:sp>
        <p:nvSpPr>
          <p:cNvPr id="4" name="Title 3">
            <a:extLst>
              <a:ext uri="{FF2B5EF4-FFF2-40B4-BE49-F238E27FC236}">
                <a16:creationId xmlns:a16="http://schemas.microsoft.com/office/drawing/2014/main" id="{4EC40894-18E2-B34D-DA8B-E9E27607BC5E}"/>
              </a:ext>
            </a:extLst>
          </p:cNvPr>
          <p:cNvSpPr>
            <a:spLocks noGrp="1"/>
          </p:cNvSpPr>
          <p:nvPr>
            <p:ph type="title"/>
          </p:nvPr>
        </p:nvSpPr>
        <p:spPr>
          <a:xfrm>
            <a:off x="302401" y="302400"/>
            <a:ext cx="8064500" cy="303211"/>
          </a:xfrm>
        </p:spPr>
        <p:txBody>
          <a:bodyPr/>
          <a:lstStyle/>
          <a:p>
            <a:r>
              <a:rPr lang="en-US"/>
              <a:t>World Map – Mono color</a:t>
            </a:r>
          </a:p>
        </p:txBody>
      </p:sp>
      <p:grpSp>
        <p:nvGrpSpPr>
          <p:cNvPr id="6" name="Group 5">
            <a:extLst>
              <a:ext uri="{FF2B5EF4-FFF2-40B4-BE49-F238E27FC236}">
                <a16:creationId xmlns:a16="http://schemas.microsoft.com/office/drawing/2014/main" id="{5C55DB5E-8C24-5230-6A31-563B6ED6EF1E}"/>
              </a:ext>
            </a:extLst>
          </p:cNvPr>
          <p:cNvGrpSpPr/>
          <p:nvPr/>
        </p:nvGrpSpPr>
        <p:grpSpPr>
          <a:xfrm>
            <a:off x="1710286" y="1327186"/>
            <a:ext cx="8771428" cy="4377942"/>
            <a:chOff x="1390881" y="1327186"/>
            <a:chExt cx="9405664" cy="4694498"/>
          </a:xfrm>
          <a:solidFill>
            <a:schemeClr val="bg2">
              <a:lumMod val="90000"/>
            </a:schemeClr>
          </a:solidFill>
        </p:grpSpPr>
        <p:sp>
          <p:nvSpPr>
            <p:cNvPr id="353" name="Freeform: Shape 352">
              <a:extLst>
                <a:ext uri="{FF2B5EF4-FFF2-40B4-BE49-F238E27FC236}">
                  <a16:creationId xmlns:a16="http://schemas.microsoft.com/office/drawing/2014/main" id="{BCAFECB3-363C-A5BB-7DD3-D7E13DBFCDAE}"/>
                </a:ext>
              </a:extLst>
            </p:cNvPr>
            <p:cNvSpPr/>
            <p:nvPr/>
          </p:nvSpPr>
          <p:spPr>
            <a:xfrm>
              <a:off x="6446881" y="4703998"/>
              <a:ext cx="203242" cy="183036"/>
            </a:xfrm>
            <a:custGeom>
              <a:avLst/>
              <a:gdLst>
                <a:gd name="connsiteX0" fmla="*/ 203095 w 203242"/>
                <a:gd name="connsiteY0" fmla="*/ 111209 h 183036"/>
                <a:gd name="connsiteX1" fmla="*/ 200883 w 203242"/>
                <a:gd name="connsiteY1" fmla="*/ 107816 h 183036"/>
                <a:gd name="connsiteX2" fmla="*/ 199260 w 203242"/>
                <a:gd name="connsiteY2" fmla="*/ 104866 h 183036"/>
                <a:gd name="connsiteX3" fmla="*/ 197933 w 203242"/>
                <a:gd name="connsiteY3" fmla="*/ 100294 h 183036"/>
                <a:gd name="connsiteX4" fmla="*/ 199260 w 203242"/>
                <a:gd name="connsiteY4" fmla="*/ 96312 h 183036"/>
                <a:gd name="connsiteX5" fmla="*/ 199703 w 203242"/>
                <a:gd name="connsiteY5" fmla="*/ 93952 h 183036"/>
                <a:gd name="connsiteX6" fmla="*/ 199703 w 203242"/>
                <a:gd name="connsiteY6" fmla="*/ 92625 h 183036"/>
                <a:gd name="connsiteX7" fmla="*/ 199113 w 203242"/>
                <a:gd name="connsiteY7" fmla="*/ 91445 h 183036"/>
                <a:gd name="connsiteX8" fmla="*/ 197491 w 203242"/>
                <a:gd name="connsiteY8" fmla="*/ 90560 h 183036"/>
                <a:gd name="connsiteX9" fmla="*/ 196163 w 203242"/>
                <a:gd name="connsiteY9" fmla="*/ 89970 h 183036"/>
                <a:gd name="connsiteX10" fmla="*/ 195721 w 203242"/>
                <a:gd name="connsiteY10" fmla="*/ 88347 h 183036"/>
                <a:gd name="connsiteX11" fmla="*/ 195721 w 203242"/>
                <a:gd name="connsiteY11" fmla="*/ 86430 h 183036"/>
                <a:gd name="connsiteX12" fmla="*/ 196311 w 203242"/>
                <a:gd name="connsiteY12" fmla="*/ 85398 h 183036"/>
                <a:gd name="connsiteX13" fmla="*/ 199703 w 203242"/>
                <a:gd name="connsiteY13" fmla="*/ 83628 h 183036"/>
                <a:gd name="connsiteX14" fmla="*/ 200441 w 203242"/>
                <a:gd name="connsiteY14" fmla="*/ 82743 h 183036"/>
                <a:gd name="connsiteX15" fmla="*/ 200883 w 203242"/>
                <a:gd name="connsiteY15" fmla="*/ 81710 h 183036"/>
                <a:gd name="connsiteX16" fmla="*/ 200883 w 203242"/>
                <a:gd name="connsiteY16" fmla="*/ 80235 h 183036"/>
                <a:gd name="connsiteX17" fmla="*/ 201916 w 203242"/>
                <a:gd name="connsiteY17" fmla="*/ 76401 h 183036"/>
                <a:gd name="connsiteX18" fmla="*/ 203243 w 203242"/>
                <a:gd name="connsiteY18" fmla="*/ 72861 h 183036"/>
                <a:gd name="connsiteX19" fmla="*/ 203243 w 203242"/>
                <a:gd name="connsiteY19" fmla="*/ 71533 h 183036"/>
                <a:gd name="connsiteX20" fmla="*/ 202800 w 203242"/>
                <a:gd name="connsiteY20" fmla="*/ 70501 h 183036"/>
                <a:gd name="connsiteX21" fmla="*/ 202505 w 203242"/>
                <a:gd name="connsiteY21" fmla="*/ 68436 h 183036"/>
                <a:gd name="connsiteX22" fmla="*/ 202210 w 203242"/>
                <a:gd name="connsiteY22" fmla="*/ 65339 h 183036"/>
                <a:gd name="connsiteX23" fmla="*/ 202210 w 203242"/>
                <a:gd name="connsiteY23" fmla="*/ 56784 h 183036"/>
                <a:gd name="connsiteX24" fmla="*/ 202800 w 203242"/>
                <a:gd name="connsiteY24" fmla="*/ 47935 h 183036"/>
                <a:gd name="connsiteX25" fmla="*/ 202505 w 203242"/>
                <a:gd name="connsiteY25" fmla="*/ 42920 h 183036"/>
                <a:gd name="connsiteX26" fmla="*/ 200293 w 203242"/>
                <a:gd name="connsiteY26" fmla="*/ 37168 h 183036"/>
                <a:gd name="connsiteX27" fmla="*/ 200293 w 203242"/>
                <a:gd name="connsiteY27" fmla="*/ 33038 h 183036"/>
                <a:gd name="connsiteX28" fmla="*/ 201620 w 203242"/>
                <a:gd name="connsiteY28" fmla="*/ 30236 h 183036"/>
                <a:gd name="connsiteX29" fmla="*/ 201916 w 203242"/>
                <a:gd name="connsiteY29" fmla="*/ 28466 h 183036"/>
                <a:gd name="connsiteX30" fmla="*/ 200735 w 203242"/>
                <a:gd name="connsiteY30" fmla="*/ 28466 h 183036"/>
                <a:gd name="connsiteX31" fmla="*/ 198375 w 203242"/>
                <a:gd name="connsiteY31" fmla="*/ 28023 h 183036"/>
                <a:gd name="connsiteX32" fmla="*/ 196606 w 203242"/>
                <a:gd name="connsiteY32" fmla="*/ 27433 h 183036"/>
                <a:gd name="connsiteX33" fmla="*/ 193803 w 203242"/>
                <a:gd name="connsiteY33" fmla="*/ 25074 h 183036"/>
                <a:gd name="connsiteX34" fmla="*/ 188936 w 203242"/>
                <a:gd name="connsiteY34" fmla="*/ 23156 h 183036"/>
                <a:gd name="connsiteX35" fmla="*/ 183479 w 203242"/>
                <a:gd name="connsiteY35" fmla="*/ 21386 h 183036"/>
                <a:gd name="connsiteX36" fmla="*/ 175515 w 203242"/>
                <a:gd name="connsiteY36" fmla="*/ 20796 h 183036"/>
                <a:gd name="connsiteX37" fmla="*/ 168877 w 203242"/>
                <a:gd name="connsiteY37" fmla="*/ 15044 h 183036"/>
                <a:gd name="connsiteX38" fmla="*/ 163715 w 203242"/>
                <a:gd name="connsiteY38" fmla="*/ 14159 h 183036"/>
                <a:gd name="connsiteX39" fmla="*/ 162093 w 203242"/>
                <a:gd name="connsiteY39" fmla="*/ 13422 h 183036"/>
                <a:gd name="connsiteX40" fmla="*/ 157078 w 203242"/>
                <a:gd name="connsiteY40" fmla="*/ 10030 h 183036"/>
                <a:gd name="connsiteX41" fmla="*/ 149261 w 203242"/>
                <a:gd name="connsiteY41" fmla="*/ 9734 h 183036"/>
                <a:gd name="connsiteX42" fmla="*/ 141149 w 203242"/>
                <a:gd name="connsiteY42" fmla="*/ 9440 h 183036"/>
                <a:gd name="connsiteX43" fmla="*/ 136134 w 203242"/>
                <a:gd name="connsiteY43" fmla="*/ 9440 h 183036"/>
                <a:gd name="connsiteX44" fmla="*/ 135397 w 203242"/>
                <a:gd name="connsiteY44" fmla="*/ 8850 h 183036"/>
                <a:gd name="connsiteX45" fmla="*/ 135102 w 203242"/>
                <a:gd name="connsiteY45" fmla="*/ 4130 h 183036"/>
                <a:gd name="connsiteX46" fmla="*/ 135102 w 203242"/>
                <a:gd name="connsiteY46" fmla="*/ 0 h 183036"/>
                <a:gd name="connsiteX47" fmla="*/ 117698 w 203242"/>
                <a:gd name="connsiteY47" fmla="*/ 0 h 183036"/>
                <a:gd name="connsiteX48" fmla="*/ 111356 w 203242"/>
                <a:gd name="connsiteY48" fmla="*/ 1475 h 183036"/>
                <a:gd name="connsiteX49" fmla="*/ 106193 w 203242"/>
                <a:gd name="connsiteY49" fmla="*/ 3540 h 183036"/>
                <a:gd name="connsiteX50" fmla="*/ 99999 w 203242"/>
                <a:gd name="connsiteY50" fmla="*/ 6932 h 183036"/>
                <a:gd name="connsiteX51" fmla="*/ 97934 w 203242"/>
                <a:gd name="connsiteY51" fmla="*/ 8260 h 183036"/>
                <a:gd name="connsiteX52" fmla="*/ 96312 w 203242"/>
                <a:gd name="connsiteY52" fmla="*/ 9292 h 183036"/>
                <a:gd name="connsiteX53" fmla="*/ 95279 w 203242"/>
                <a:gd name="connsiteY53" fmla="*/ 10619 h 183036"/>
                <a:gd name="connsiteX54" fmla="*/ 94837 w 203242"/>
                <a:gd name="connsiteY54" fmla="*/ 13422 h 183036"/>
                <a:gd name="connsiteX55" fmla="*/ 94837 w 203242"/>
                <a:gd name="connsiteY55" fmla="*/ 17847 h 183036"/>
                <a:gd name="connsiteX56" fmla="*/ 94247 w 203242"/>
                <a:gd name="connsiteY56" fmla="*/ 20944 h 183036"/>
                <a:gd name="connsiteX57" fmla="*/ 92329 w 203242"/>
                <a:gd name="connsiteY57" fmla="*/ 23894 h 183036"/>
                <a:gd name="connsiteX58" fmla="*/ 94837 w 203242"/>
                <a:gd name="connsiteY58" fmla="*/ 24926 h 183036"/>
                <a:gd name="connsiteX59" fmla="*/ 97197 w 203242"/>
                <a:gd name="connsiteY59" fmla="*/ 24926 h 183036"/>
                <a:gd name="connsiteX60" fmla="*/ 97787 w 203242"/>
                <a:gd name="connsiteY60" fmla="*/ 25664 h 183036"/>
                <a:gd name="connsiteX61" fmla="*/ 98376 w 203242"/>
                <a:gd name="connsiteY61" fmla="*/ 25959 h 183036"/>
                <a:gd name="connsiteX62" fmla="*/ 97787 w 203242"/>
                <a:gd name="connsiteY62" fmla="*/ 26401 h 183036"/>
                <a:gd name="connsiteX63" fmla="*/ 97197 w 203242"/>
                <a:gd name="connsiteY63" fmla="*/ 27286 h 183036"/>
                <a:gd name="connsiteX64" fmla="*/ 96901 w 203242"/>
                <a:gd name="connsiteY64" fmla="*/ 28023 h 183036"/>
                <a:gd name="connsiteX65" fmla="*/ 96164 w 203242"/>
                <a:gd name="connsiteY65" fmla="*/ 28023 h 183036"/>
                <a:gd name="connsiteX66" fmla="*/ 95279 w 203242"/>
                <a:gd name="connsiteY66" fmla="*/ 27728 h 183036"/>
                <a:gd name="connsiteX67" fmla="*/ 94984 w 203242"/>
                <a:gd name="connsiteY67" fmla="*/ 29056 h 183036"/>
                <a:gd name="connsiteX68" fmla="*/ 94394 w 203242"/>
                <a:gd name="connsiteY68" fmla="*/ 30236 h 183036"/>
                <a:gd name="connsiteX69" fmla="*/ 93362 w 203242"/>
                <a:gd name="connsiteY69" fmla="*/ 30826 h 183036"/>
                <a:gd name="connsiteX70" fmla="*/ 92624 w 203242"/>
                <a:gd name="connsiteY70" fmla="*/ 31268 h 183036"/>
                <a:gd name="connsiteX71" fmla="*/ 91592 w 203242"/>
                <a:gd name="connsiteY71" fmla="*/ 30973 h 183036"/>
                <a:gd name="connsiteX72" fmla="*/ 90855 w 203242"/>
                <a:gd name="connsiteY72" fmla="*/ 30383 h 183036"/>
                <a:gd name="connsiteX73" fmla="*/ 90855 w 203242"/>
                <a:gd name="connsiteY73" fmla="*/ 28613 h 183036"/>
                <a:gd name="connsiteX74" fmla="*/ 89674 w 203242"/>
                <a:gd name="connsiteY74" fmla="*/ 28319 h 183036"/>
                <a:gd name="connsiteX75" fmla="*/ 88642 w 203242"/>
                <a:gd name="connsiteY75" fmla="*/ 28761 h 183036"/>
                <a:gd name="connsiteX76" fmla="*/ 87905 w 203242"/>
                <a:gd name="connsiteY76" fmla="*/ 29056 h 183036"/>
                <a:gd name="connsiteX77" fmla="*/ 87167 w 203242"/>
                <a:gd name="connsiteY77" fmla="*/ 29351 h 183036"/>
                <a:gd name="connsiteX78" fmla="*/ 85987 w 203242"/>
                <a:gd name="connsiteY78" fmla="*/ 29793 h 183036"/>
                <a:gd name="connsiteX79" fmla="*/ 85102 w 203242"/>
                <a:gd name="connsiteY79" fmla="*/ 30678 h 183036"/>
                <a:gd name="connsiteX80" fmla="*/ 84660 w 203242"/>
                <a:gd name="connsiteY80" fmla="*/ 31711 h 183036"/>
                <a:gd name="connsiteX81" fmla="*/ 84660 w 203242"/>
                <a:gd name="connsiteY81" fmla="*/ 32596 h 183036"/>
                <a:gd name="connsiteX82" fmla="*/ 84660 w 203242"/>
                <a:gd name="connsiteY82" fmla="*/ 32596 h 183036"/>
                <a:gd name="connsiteX83" fmla="*/ 83775 w 203242"/>
                <a:gd name="connsiteY83" fmla="*/ 31858 h 183036"/>
                <a:gd name="connsiteX84" fmla="*/ 82890 w 203242"/>
                <a:gd name="connsiteY84" fmla="*/ 30826 h 183036"/>
                <a:gd name="connsiteX85" fmla="*/ 81857 w 203242"/>
                <a:gd name="connsiteY85" fmla="*/ 30826 h 183036"/>
                <a:gd name="connsiteX86" fmla="*/ 79203 w 203242"/>
                <a:gd name="connsiteY86" fmla="*/ 31416 h 183036"/>
                <a:gd name="connsiteX87" fmla="*/ 76843 w 203242"/>
                <a:gd name="connsiteY87" fmla="*/ 32006 h 183036"/>
                <a:gd name="connsiteX88" fmla="*/ 75958 w 203242"/>
                <a:gd name="connsiteY88" fmla="*/ 32596 h 183036"/>
                <a:gd name="connsiteX89" fmla="*/ 75515 w 203242"/>
                <a:gd name="connsiteY89" fmla="*/ 33481 h 183036"/>
                <a:gd name="connsiteX90" fmla="*/ 75073 w 203242"/>
                <a:gd name="connsiteY90" fmla="*/ 34808 h 183036"/>
                <a:gd name="connsiteX91" fmla="*/ 75073 w 203242"/>
                <a:gd name="connsiteY91" fmla="*/ 35693 h 183036"/>
                <a:gd name="connsiteX92" fmla="*/ 75515 w 203242"/>
                <a:gd name="connsiteY92" fmla="*/ 36136 h 183036"/>
                <a:gd name="connsiteX93" fmla="*/ 75515 w 203242"/>
                <a:gd name="connsiteY93" fmla="*/ 36725 h 183036"/>
                <a:gd name="connsiteX94" fmla="*/ 74778 w 203242"/>
                <a:gd name="connsiteY94" fmla="*/ 37463 h 183036"/>
                <a:gd name="connsiteX95" fmla="*/ 74040 w 203242"/>
                <a:gd name="connsiteY95" fmla="*/ 37905 h 183036"/>
                <a:gd name="connsiteX96" fmla="*/ 72713 w 203242"/>
                <a:gd name="connsiteY96" fmla="*/ 37610 h 183036"/>
                <a:gd name="connsiteX97" fmla="*/ 71681 w 203242"/>
                <a:gd name="connsiteY97" fmla="*/ 37315 h 183036"/>
                <a:gd name="connsiteX98" fmla="*/ 71238 w 203242"/>
                <a:gd name="connsiteY98" fmla="*/ 37610 h 183036"/>
                <a:gd name="connsiteX99" fmla="*/ 70501 w 203242"/>
                <a:gd name="connsiteY99" fmla="*/ 38348 h 183036"/>
                <a:gd name="connsiteX100" fmla="*/ 69321 w 203242"/>
                <a:gd name="connsiteY100" fmla="*/ 39380 h 183036"/>
                <a:gd name="connsiteX101" fmla="*/ 68583 w 203242"/>
                <a:gd name="connsiteY101" fmla="*/ 40118 h 183036"/>
                <a:gd name="connsiteX102" fmla="*/ 67846 w 203242"/>
                <a:gd name="connsiteY102" fmla="*/ 40413 h 183036"/>
                <a:gd name="connsiteX103" fmla="*/ 66223 w 203242"/>
                <a:gd name="connsiteY103" fmla="*/ 40855 h 183036"/>
                <a:gd name="connsiteX104" fmla="*/ 65044 w 203242"/>
                <a:gd name="connsiteY104" fmla="*/ 41740 h 183036"/>
                <a:gd name="connsiteX105" fmla="*/ 64454 w 203242"/>
                <a:gd name="connsiteY105" fmla="*/ 42330 h 183036"/>
                <a:gd name="connsiteX106" fmla="*/ 64011 w 203242"/>
                <a:gd name="connsiteY106" fmla="*/ 42920 h 183036"/>
                <a:gd name="connsiteX107" fmla="*/ 63569 w 203242"/>
                <a:gd name="connsiteY107" fmla="*/ 43953 h 183036"/>
                <a:gd name="connsiteX108" fmla="*/ 62389 w 203242"/>
                <a:gd name="connsiteY108" fmla="*/ 46312 h 183036"/>
                <a:gd name="connsiteX109" fmla="*/ 61504 w 203242"/>
                <a:gd name="connsiteY109" fmla="*/ 48230 h 183036"/>
                <a:gd name="connsiteX110" fmla="*/ 61209 w 203242"/>
                <a:gd name="connsiteY110" fmla="*/ 48230 h 183036"/>
                <a:gd name="connsiteX111" fmla="*/ 60766 w 203242"/>
                <a:gd name="connsiteY111" fmla="*/ 48820 h 183036"/>
                <a:gd name="connsiteX112" fmla="*/ 59586 w 203242"/>
                <a:gd name="connsiteY112" fmla="*/ 49705 h 183036"/>
                <a:gd name="connsiteX113" fmla="*/ 58406 w 203242"/>
                <a:gd name="connsiteY113" fmla="*/ 50442 h 183036"/>
                <a:gd name="connsiteX114" fmla="*/ 57964 w 203242"/>
                <a:gd name="connsiteY114" fmla="*/ 51032 h 183036"/>
                <a:gd name="connsiteX115" fmla="*/ 58554 w 203242"/>
                <a:gd name="connsiteY115" fmla="*/ 51032 h 183036"/>
                <a:gd name="connsiteX116" fmla="*/ 58259 w 203242"/>
                <a:gd name="connsiteY116" fmla="*/ 51475 h 183036"/>
                <a:gd name="connsiteX117" fmla="*/ 57079 w 203242"/>
                <a:gd name="connsiteY117" fmla="*/ 51770 h 183036"/>
                <a:gd name="connsiteX118" fmla="*/ 55752 w 203242"/>
                <a:gd name="connsiteY118" fmla="*/ 52359 h 183036"/>
                <a:gd name="connsiteX119" fmla="*/ 53834 w 203242"/>
                <a:gd name="connsiteY119" fmla="*/ 54424 h 183036"/>
                <a:gd name="connsiteX120" fmla="*/ 52359 w 203242"/>
                <a:gd name="connsiteY120" fmla="*/ 56489 h 183036"/>
                <a:gd name="connsiteX121" fmla="*/ 51474 w 203242"/>
                <a:gd name="connsiteY121" fmla="*/ 57817 h 183036"/>
                <a:gd name="connsiteX122" fmla="*/ 50589 w 203242"/>
                <a:gd name="connsiteY122" fmla="*/ 58997 h 183036"/>
                <a:gd name="connsiteX123" fmla="*/ 49410 w 203242"/>
                <a:gd name="connsiteY123" fmla="*/ 60767 h 183036"/>
                <a:gd name="connsiteX124" fmla="*/ 48377 w 203242"/>
                <a:gd name="connsiteY124" fmla="*/ 61947 h 183036"/>
                <a:gd name="connsiteX125" fmla="*/ 46902 w 203242"/>
                <a:gd name="connsiteY125" fmla="*/ 61947 h 183036"/>
                <a:gd name="connsiteX126" fmla="*/ 40560 w 203242"/>
                <a:gd name="connsiteY126" fmla="*/ 64306 h 183036"/>
                <a:gd name="connsiteX127" fmla="*/ 35250 w 203242"/>
                <a:gd name="connsiteY127" fmla="*/ 63864 h 183036"/>
                <a:gd name="connsiteX128" fmla="*/ 28908 w 203242"/>
                <a:gd name="connsiteY128" fmla="*/ 61356 h 183036"/>
                <a:gd name="connsiteX129" fmla="*/ 23894 w 203242"/>
                <a:gd name="connsiteY129" fmla="*/ 60914 h 183036"/>
                <a:gd name="connsiteX130" fmla="*/ 20206 w 203242"/>
                <a:gd name="connsiteY130" fmla="*/ 62536 h 183036"/>
                <a:gd name="connsiteX131" fmla="*/ 16814 w 203242"/>
                <a:gd name="connsiteY131" fmla="*/ 62094 h 183036"/>
                <a:gd name="connsiteX132" fmla="*/ 13569 w 203242"/>
                <a:gd name="connsiteY132" fmla="*/ 59587 h 183036"/>
                <a:gd name="connsiteX133" fmla="*/ 10914 w 203242"/>
                <a:gd name="connsiteY133" fmla="*/ 58702 h 183036"/>
                <a:gd name="connsiteX134" fmla="*/ 8702 w 203242"/>
                <a:gd name="connsiteY134" fmla="*/ 59439 h 183036"/>
                <a:gd name="connsiteX135" fmla="*/ 5900 w 203242"/>
                <a:gd name="connsiteY135" fmla="*/ 59439 h 183036"/>
                <a:gd name="connsiteX136" fmla="*/ 885 w 203242"/>
                <a:gd name="connsiteY136" fmla="*/ 57964 h 183036"/>
                <a:gd name="connsiteX137" fmla="*/ 442 w 203242"/>
                <a:gd name="connsiteY137" fmla="*/ 59292 h 183036"/>
                <a:gd name="connsiteX138" fmla="*/ 0 w 203242"/>
                <a:gd name="connsiteY138" fmla="*/ 61209 h 183036"/>
                <a:gd name="connsiteX139" fmla="*/ 442 w 203242"/>
                <a:gd name="connsiteY139" fmla="*/ 62684 h 183036"/>
                <a:gd name="connsiteX140" fmla="*/ 1475 w 203242"/>
                <a:gd name="connsiteY140" fmla="*/ 64601 h 183036"/>
                <a:gd name="connsiteX141" fmla="*/ 2950 w 203242"/>
                <a:gd name="connsiteY141" fmla="*/ 66371 h 183036"/>
                <a:gd name="connsiteX142" fmla="*/ 4130 w 203242"/>
                <a:gd name="connsiteY142" fmla="*/ 67404 h 183036"/>
                <a:gd name="connsiteX143" fmla="*/ 5457 w 203242"/>
                <a:gd name="connsiteY143" fmla="*/ 69911 h 183036"/>
                <a:gd name="connsiteX144" fmla="*/ 6784 w 203242"/>
                <a:gd name="connsiteY144" fmla="*/ 73008 h 183036"/>
                <a:gd name="connsiteX145" fmla="*/ 8554 w 203242"/>
                <a:gd name="connsiteY145" fmla="*/ 75368 h 183036"/>
                <a:gd name="connsiteX146" fmla="*/ 13864 w 203242"/>
                <a:gd name="connsiteY146" fmla="*/ 80973 h 183036"/>
                <a:gd name="connsiteX147" fmla="*/ 14454 w 203242"/>
                <a:gd name="connsiteY147" fmla="*/ 83038 h 183036"/>
                <a:gd name="connsiteX148" fmla="*/ 15192 w 203242"/>
                <a:gd name="connsiteY148" fmla="*/ 84955 h 183036"/>
                <a:gd name="connsiteX149" fmla="*/ 18584 w 203242"/>
                <a:gd name="connsiteY149" fmla="*/ 88790 h 183036"/>
                <a:gd name="connsiteX150" fmla="*/ 19174 w 203242"/>
                <a:gd name="connsiteY150" fmla="*/ 90117 h 183036"/>
                <a:gd name="connsiteX151" fmla="*/ 18879 w 203242"/>
                <a:gd name="connsiteY151" fmla="*/ 92772 h 183036"/>
                <a:gd name="connsiteX152" fmla="*/ 22271 w 203242"/>
                <a:gd name="connsiteY152" fmla="*/ 100589 h 183036"/>
                <a:gd name="connsiteX153" fmla="*/ 24484 w 203242"/>
                <a:gd name="connsiteY153" fmla="*/ 105161 h 183036"/>
                <a:gd name="connsiteX154" fmla="*/ 26401 w 203242"/>
                <a:gd name="connsiteY154" fmla="*/ 106046 h 183036"/>
                <a:gd name="connsiteX155" fmla="*/ 32448 w 203242"/>
                <a:gd name="connsiteY155" fmla="*/ 110913 h 183036"/>
                <a:gd name="connsiteX156" fmla="*/ 37758 w 203242"/>
                <a:gd name="connsiteY156" fmla="*/ 114748 h 183036"/>
                <a:gd name="connsiteX157" fmla="*/ 43952 w 203242"/>
                <a:gd name="connsiteY157" fmla="*/ 117403 h 183036"/>
                <a:gd name="connsiteX158" fmla="*/ 48524 w 203242"/>
                <a:gd name="connsiteY158" fmla="*/ 119173 h 183036"/>
                <a:gd name="connsiteX159" fmla="*/ 50737 w 203242"/>
                <a:gd name="connsiteY159" fmla="*/ 120501 h 183036"/>
                <a:gd name="connsiteX160" fmla="*/ 51917 w 203242"/>
                <a:gd name="connsiteY160" fmla="*/ 121680 h 183036"/>
                <a:gd name="connsiteX161" fmla="*/ 52802 w 203242"/>
                <a:gd name="connsiteY161" fmla="*/ 124040 h 183036"/>
                <a:gd name="connsiteX162" fmla="*/ 53244 w 203242"/>
                <a:gd name="connsiteY162" fmla="*/ 128023 h 183036"/>
                <a:gd name="connsiteX163" fmla="*/ 53244 w 203242"/>
                <a:gd name="connsiteY163" fmla="*/ 130677 h 183036"/>
                <a:gd name="connsiteX164" fmla="*/ 62389 w 203242"/>
                <a:gd name="connsiteY164" fmla="*/ 130677 h 183036"/>
                <a:gd name="connsiteX165" fmla="*/ 63864 w 203242"/>
                <a:gd name="connsiteY165" fmla="*/ 131267 h 183036"/>
                <a:gd name="connsiteX166" fmla="*/ 64454 w 203242"/>
                <a:gd name="connsiteY166" fmla="*/ 132005 h 183036"/>
                <a:gd name="connsiteX167" fmla="*/ 64454 w 203242"/>
                <a:gd name="connsiteY167" fmla="*/ 138347 h 183036"/>
                <a:gd name="connsiteX168" fmla="*/ 64159 w 203242"/>
                <a:gd name="connsiteY168" fmla="*/ 140559 h 183036"/>
                <a:gd name="connsiteX169" fmla="*/ 63864 w 203242"/>
                <a:gd name="connsiteY169" fmla="*/ 143214 h 183036"/>
                <a:gd name="connsiteX170" fmla="*/ 63864 w 203242"/>
                <a:gd name="connsiteY170" fmla="*/ 146459 h 183036"/>
                <a:gd name="connsiteX171" fmla="*/ 64306 w 203242"/>
                <a:gd name="connsiteY171" fmla="*/ 147786 h 183036"/>
                <a:gd name="connsiteX172" fmla="*/ 68289 w 203242"/>
                <a:gd name="connsiteY172" fmla="*/ 151916 h 183036"/>
                <a:gd name="connsiteX173" fmla="*/ 69911 w 203242"/>
                <a:gd name="connsiteY173" fmla="*/ 154571 h 183036"/>
                <a:gd name="connsiteX174" fmla="*/ 71681 w 203242"/>
                <a:gd name="connsiteY174" fmla="*/ 158553 h 183036"/>
                <a:gd name="connsiteX175" fmla="*/ 72713 w 203242"/>
                <a:gd name="connsiteY175" fmla="*/ 159881 h 183036"/>
                <a:gd name="connsiteX176" fmla="*/ 73598 w 203242"/>
                <a:gd name="connsiteY176" fmla="*/ 160323 h 183036"/>
                <a:gd name="connsiteX177" fmla="*/ 77138 w 203242"/>
                <a:gd name="connsiteY177" fmla="*/ 160766 h 183036"/>
                <a:gd name="connsiteX178" fmla="*/ 86282 w 203242"/>
                <a:gd name="connsiteY178" fmla="*/ 162388 h 183036"/>
                <a:gd name="connsiteX179" fmla="*/ 91887 w 203242"/>
                <a:gd name="connsiteY179" fmla="*/ 163863 h 183036"/>
                <a:gd name="connsiteX180" fmla="*/ 96312 w 203242"/>
                <a:gd name="connsiteY180" fmla="*/ 165485 h 183036"/>
                <a:gd name="connsiteX181" fmla="*/ 98229 w 203242"/>
                <a:gd name="connsiteY181" fmla="*/ 165928 h 183036"/>
                <a:gd name="connsiteX182" fmla="*/ 99114 w 203242"/>
                <a:gd name="connsiteY182" fmla="*/ 166370 h 183036"/>
                <a:gd name="connsiteX183" fmla="*/ 99409 w 203242"/>
                <a:gd name="connsiteY183" fmla="*/ 166813 h 183036"/>
                <a:gd name="connsiteX184" fmla="*/ 98819 w 203242"/>
                <a:gd name="connsiteY184" fmla="*/ 170352 h 183036"/>
                <a:gd name="connsiteX185" fmla="*/ 98819 w 203242"/>
                <a:gd name="connsiteY185" fmla="*/ 171532 h 183036"/>
                <a:gd name="connsiteX186" fmla="*/ 99557 w 203242"/>
                <a:gd name="connsiteY186" fmla="*/ 172565 h 183036"/>
                <a:gd name="connsiteX187" fmla="*/ 100294 w 203242"/>
                <a:gd name="connsiteY187" fmla="*/ 173302 h 183036"/>
                <a:gd name="connsiteX188" fmla="*/ 101179 w 203242"/>
                <a:gd name="connsiteY188" fmla="*/ 173745 h 183036"/>
                <a:gd name="connsiteX189" fmla="*/ 104571 w 203242"/>
                <a:gd name="connsiteY189" fmla="*/ 174187 h 183036"/>
                <a:gd name="connsiteX190" fmla="*/ 106636 w 203242"/>
                <a:gd name="connsiteY190" fmla="*/ 176252 h 183036"/>
                <a:gd name="connsiteX191" fmla="*/ 107963 w 203242"/>
                <a:gd name="connsiteY191" fmla="*/ 177285 h 183036"/>
                <a:gd name="connsiteX192" fmla="*/ 108259 w 203242"/>
                <a:gd name="connsiteY192" fmla="*/ 177285 h 183036"/>
                <a:gd name="connsiteX193" fmla="*/ 115781 w 203242"/>
                <a:gd name="connsiteY193" fmla="*/ 175957 h 183036"/>
                <a:gd name="connsiteX194" fmla="*/ 121975 w 203242"/>
                <a:gd name="connsiteY194" fmla="*/ 176990 h 183036"/>
                <a:gd name="connsiteX195" fmla="*/ 129497 w 203242"/>
                <a:gd name="connsiteY195" fmla="*/ 179940 h 183036"/>
                <a:gd name="connsiteX196" fmla="*/ 136577 w 203242"/>
                <a:gd name="connsiteY196" fmla="*/ 180972 h 183036"/>
                <a:gd name="connsiteX197" fmla="*/ 143214 w 203242"/>
                <a:gd name="connsiteY197" fmla="*/ 180087 h 183036"/>
                <a:gd name="connsiteX198" fmla="*/ 148523 w 203242"/>
                <a:gd name="connsiteY198" fmla="*/ 180087 h 183036"/>
                <a:gd name="connsiteX199" fmla="*/ 152654 w 203242"/>
                <a:gd name="connsiteY199" fmla="*/ 180382 h 183036"/>
                <a:gd name="connsiteX200" fmla="*/ 155898 w 203242"/>
                <a:gd name="connsiteY200" fmla="*/ 181414 h 183036"/>
                <a:gd name="connsiteX201" fmla="*/ 158258 w 203242"/>
                <a:gd name="connsiteY201" fmla="*/ 183037 h 183036"/>
                <a:gd name="connsiteX202" fmla="*/ 161945 w 203242"/>
                <a:gd name="connsiteY202" fmla="*/ 180234 h 183036"/>
                <a:gd name="connsiteX203" fmla="*/ 165632 w 203242"/>
                <a:gd name="connsiteY203" fmla="*/ 176252 h 183036"/>
                <a:gd name="connsiteX204" fmla="*/ 169910 w 203242"/>
                <a:gd name="connsiteY204" fmla="*/ 171680 h 183036"/>
                <a:gd name="connsiteX205" fmla="*/ 173745 w 203242"/>
                <a:gd name="connsiteY205" fmla="*/ 167550 h 183036"/>
                <a:gd name="connsiteX206" fmla="*/ 177137 w 203242"/>
                <a:gd name="connsiteY206" fmla="*/ 163863 h 183036"/>
                <a:gd name="connsiteX207" fmla="*/ 181857 w 203242"/>
                <a:gd name="connsiteY207" fmla="*/ 158848 h 183036"/>
                <a:gd name="connsiteX208" fmla="*/ 186429 w 203242"/>
                <a:gd name="connsiteY208" fmla="*/ 153981 h 183036"/>
                <a:gd name="connsiteX209" fmla="*/ 187461 w 203242"/>
                <a:gd name="connsiteY209" fmla="*/ 153391 h 183036"/>
                <a:gd name="connsiteX210" fmla="*/ 187904 w 203242"/>
                <a:gd name="connsiteY210" fmla="*/ 152949 h 183036"/>
                <a:gd name="connsiteX211" fmla="*/ 185986 w 203242"/>
                <a:gd name="connsiteY211" fmla="*/ 148524 h 183036"/>
                <a:gd name="connsiteX212" fmla="*/ 189231 w 203242"/>
                <a:gd name="connsiteY212" fmla="*/ 143509 h 183036"/>
                <a:gd name="connsiteX213" fmla="*/ 189231 w 203242"/>
                <a:gd name="connsiteY213" fmla="*/ 137020 h 183036"/>
                <a:gd name="connsiteX214" fmla="*/ 189674 w 203242"/>
                <a:gd name="connsiteY214" fmla="*/ 135545 h 183036"/>
                <a:gd name="connsiteX215" fmla="*/ 190706 w 203242"/>
                <a:gd name="connsiteY215" fmla="*/ 134217 h 183036"/>
                <a:gd name="connsiteX216" fmla="*/ 194393 w 203242"/>
                <a:gd name="connsiteY216" fmla="*/ 131562 h 183036"/>
                <a:gd name="connsiteX217" fmla="*/ 197196 w 203242"/>
                <a:gd name="connsiteY217" fmla="*/ 127433 h 183036"/>
                <a:gd name="connsiteX218" fmla="*/ 199556 w 203242"/>
                <a:gd name="connsiteY218" fmla="*/ 123598 h 183036"/>
                <a:gd name="connsiteX219" fmla="*/ 202800 w 203242"/>
                <a:gd name="connsiteY219" fmla="*/ 117256 h 183036"/>
                <a:gd name="connsiteX220" fmla="*/ 203095 w 203242"/>
                <a:gd name="connsiteY220" fmla="*/ 115781 h 183036"/>
                <a:gd name="connsiteX221" fmla="*/ 203095 w 203242"/>
                <a:gd name="connsiteY221" fmla="*/ 114306 h 183036"/>
                <a:gd name="connsiteX222" fmla="*/ 202210 w 203242"/>
                <a:gd name="connsiteY222" fmla="*/ 112241 h 183036"/>
                <a:gd name="connsiteX223" fmla="*/ 93067 w 203242"/>
                <a:gd name="connsiteY223" fmla="*/ 23599 h 183036"/>
                <a:gd name="connsiteX224" fmla="*/ 93067 w 203242"/>
                <a:gd name="connsiteY224" fmla="*/ 23599 h 183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03242" h="183036">
                  <a:moveTo>
                    <a:pt x="203095" y="111209"/>
                  </a:moveTo>
                  <a:lnTo>
                    <a:pt x="200883" y="107816"/>
                  </a:lnTo>
                  <a:lnTo>
                    <a:pt x="199260" y="104866"/>
                  </a:lnTo>
                  <a:lnTo>
                    <a:pt x="197933" y="100294"/>
                  </a:lnTo>
                  <a:lnTo>
                    <a:pt x="199260" y="96312"/>
                  </a:lnTo>
                  <a:lnTo>
                    <a:pt x="199703" y="93952"/>
                  </a:lnTo>
                  <a:lnTo>
                    <a:pt x="199703" y="92625"/>
                  </a:lnTo>
                  <a:lnTo>
                    <a:pt x="199113" y="91445"/>
                  </a:lnTo>
                  <a:lnTo>
                    <a:pt x="197491" y="90560"/>
                  </a:lnTo>
                  <a:lnTo>
                    <a:pt x="196163" y="89970"/>
                  </a:lnTo>
                  <a:lnTo>
                    <a:pt x="195721" y="88347"/>
                  </a:lnTo>
                  <a:lnTo>
                    <a:pt x="195721" y="86430"/>
                  </a:lnTo>
                  <a:lnTo>
                    <a:pt x="196311" y="85398"/>
                  </a:lnTo>
                  <a:lnTo>
                    <a:pt x="199703" y="83628"/>
                  </a:lnTo>
                  <a:lnTo>
                    <a:pt x="200441" y="82743"/>
                  </a:lnTo>
                  <a:lnTo>
                    <a:pt x="200883" y="81710"/>
                  </a:lnTo>
                  <a:lnTo>
                    <a:pt x="200883" y="80235"/>
                  </a:lnTo>
                  <a:lnTo>
                    <a:pt x="201916" y="76401"/>
                  </a:lnTo>
                  <a:lnTo>
                    <a:pt x="203243" y="72861"/>
                  </a:lnTo>
                  <a:lnTo>
                    <a:pt x="203243" y="71533"/>
                  </a:lnTo>
                  <a:lnTo>
                    <a:pt x="202800" y="70501"/>
                  </a:lnTo>
                  <a:lnTo>
                    <a:pt x="202505" y="68436"/>
                  </a:lnTo>
                  <a:lnTo>
                    <a:pt x="202210" y="65339"/>
                  </a:lnTo>
                  <a:lnTo>
                    <a:pt x="202210" y="56784"/>
                  </a:lnTo>
                  <a:lnTo>
                    <a:pt x="202800" y="47935"/>
                  </a:lnTo>
                  <a:lnTo>
                    <a:pt x="202505" y="42920"/>
                  </a:lnTo>
                  <a:lnTo>
                    <a:pt x="200293" y="37168"/>
                  </a:lnTo>
                  <a:lnTo>
                    <a:pt x="200293" y="33038"/>
                  </a:lnTo>
                  <a:lnTo>
                    <a:pt x="201620" y="30236"/>
                  </a:lnTo>
                  <a:lnTo>
                    <a:pt x="201916" y="28466"/>
                  </a:lnTo>
                  <a:lnTo>
                    <a:pt x="200735" y="28466"/>
                  </a:lnTo>
                  <a:lnTo>
                    <a:pt x="198375" y="28023"/>
                  </a:lnTo>
                  <a:lnTo>
                    <a:pt x="196606" y="27433"/>
                  </a:lnTo>
                  <a:lnTo>
                    <a:pt x="193803" y="25074"/>
                  </a:lnTo>
                  <a:lnTo>
                    <a:pt x="188936" y="23156"/>
                  </a:lnTo>
                  <a:lnTo>
                    <a:pt x="183479" y="21386"/>
                  </a:lnTo>
                  <a:lnTo>
                    <a:pt x="175515" y="20796"/>
                  </a:lnTo>
                  <a:lnTo>
                    <a:pt x="168877" y="15044"/>
                  </a:lnTo>
                  <a:lnTo>
                    <a:pt x="163715" y="14159"/>
                  </a:lnTo>
                  <a:lnTo>
                    <a:pt x="162093" y="13422"/>
                  </a:lnTo>
                  <a:lnTo>
                    <a:pt x="157078" y="10030"/>
                  </a:lnTo>
                  <a:lnTo>
                    <a:pt x="149261" y="9734"/>
                  </a:lnTo>
                  <a:lnTo>
                    <a:pt x="141149" y="9440"/>
                  </a:lnTo>
                  <a:lnTo>
                    <a:pt x="136134" y="9440"/>
                  </a:lnTo>
                  <a:lnTo>
                    <a:pt x="135397" y="8850"/>
                  </a:lnTo>
                  <a:lnTo>
                    <a:pt x="135102" y="4130"/>
                  </a:lnTo>
                  <a:lnTo>
                    <a:pt x="135102" y="0"/>
                  </a:lnTo>
                  <a:lnTo>
                    <a:pt x="117698" y="0"/>
                  </a:lnTo>
                  <a:lnTo>
                    <a:pt x="111356" y="1475"/>
                  </a:lnTo>
                  <a:lnTo>
                    <a:pt x="106193" y="3540"/>
                  </a:lnTo>
                  <a:lnTo>
                    <a:pt x="99999" y="6932"/>
                  </a:lnTo>
                  <a:lnTo>
                    <a:pt x="97934" y="8260"/>
                  </a:lnTo>
                  <a:lnTo>
                    <a:pt x="96312" y="9292"/>
                  </a:lnTo>
                  <a:lnTo>
                    <a:pt x="95279" y="10619"/>
                  </a:lnTo>
                  <a:lnTo>
                    <a:pt x="94837" y="13422"/>
                  </a:lnTo>
                  <a:lnTo>
                    <a:pt x="94837" y="17847"/>
                  </a:lnTo>
                  <a:lnTo>
                    <a:pt x="94247" y="20944"/>
                  </a:lnTo>
                  <a:lnTo>
                    <a:pt x="92329" y="23894"/>
                  </a:lnTo>
                  <a:lnTo>
                    <a:pt x="94837" y="24926"/>
                  </a:lnTo>
                  <a:lnTo>
                    <a:pt x="97197" y="24926"/>
                  </a:lnTo>
                  <a:lnTo>
                    <a:pt x="97787" y="25664"/>
                  </a:lnTo>
                  <a:lnTo>
                    <a:pt x="98376" y="25959"/>
                  </a:lnTo>
                  <a:lnTo>
                    <a:pt x="97787" y="26401"/>
                  </a:lnTo>
                  <a:lnTo>
                    <a:pt x="97197" y="27286"/>
                  </a:lnTo>
                  <a:lnTo>
                    <a:pt x="96901" y="28023"/>
                  </a:lnTo>
                  <a:lnTo>
                    <a:pt x="96164" y="28023"/>
                  </a:lnTo>
                  <a:lnTo>
                    <a:pt x="95279" y="27728"/>
                  </a:lnTo>
                  <a:lnTo>
                    <a:pt x="94984" y="29056"/>
                  </a:lnTo>
                  <a:lnTo>
                    <a:pt x="94394" y="30236"/>
                  </a:lnTo>
                  <a:lnTo>
                    <a:pt x="93362" y="30826"/>
                  </a:lnTo>
                  <a:lnTo>
                    <a:pt x="92624" y="31268"/>
                  </a:lnTo>
                  <a:lnTo>
                    <a:pt x="91592" y="30973"/>
                  </a:lnTo>
                  <a:lnTo>
                    <a:pt x="90855" y="30383"/>
                  </a:lnTo>
                  <a:lnTo>
                    <a:pt x="90855" y="28613"/>
                  </a:lnTo>
                  <a:lnTo>
                    <a:pt x="89674" y="28319"/>
                  </a:lnTo>
                  <a:lnTo>
                    <a:pt x="88642" y="28761"/>
                  </a:lnTo>
                  <a:lnTo>
                    <a:pt x="87905" y="29056"/>
                  </a:lnTo>
                  <a:lnTo>
                    <a:pt x="87167" y="29351"/>
                  </a:lnTo>
                  <a:lnTo>
                    <a:pt x="85987" y="29793"/>
                  </a:lnTo>
                  <a:lnTo>
                    <a:pt x="85102" y="30678"/>
                  </a:lnTo>
                  <a:lnTo>
                    <a:pt x="84660" y="31711"/>
                  </a:lnTo>
                  <a:lnTo>
                    <a:pt x="84660" y="32596"/>
                  </a:lnTo>
                  <a:lnTo>
                    <a:pt x="84660" y="32596"/>
                  </a:lnTo>
                  <a:lnTo>
                    <a:pt x="83775" y="31858"/>
                  </a:lnTo>
                  <a:lnTo>
                    <a:pt x="82890" y="30826"/>
                  </a:lnTo>
                  <a:lnTo>
                    <a:pt x="81857" y="30826"/>
                  </a:lnTo>
                  <a:lnTo>
                    <a:pt x="79203" y="31416"/>
                  </a:lnTo>
                  <a:lnTo>
                    <a:pt x="76843" y="32006"/>
                  </a:lnTo>
                  <a:lnTo>
                    <a:pt x="75958" y="32596"/>
                  </a:lnTo>
                  <a:lnTo>
                    <a:pt x="75515" y="33481"/>
                  </a:lnTo>
                  <a:lnTo>
                    <a:pt x="75073" y="34808"/>
                  </a:lnTo>
                  <a:lnTo>
                    <a:pt x="75073" y="35693"/>
                  </a:lnTo>
                  <a:lnTo>
                    <a:pt x="75515" y="36136"/>
                  </a:lnTo>
                  <a:lnTo>
                    <a:pt x="75515" y="36725"/>
                  </a:lnTo>
                  <a:lnTo>
                    <a:pt x="74778" y="37463"/>
                  </a:lnTo>
                  <a:lnTo>
                    <a:pt x="74040" y="37905"/>
                  </a:lnTo>
                  <a:lnTo>
                    <a:pt x="72713" y="37610"/>
                  </a:lnTo>
                  <a:lnTo>
                    <a:pt x="71681" y="37315"/>
                  </a:lnTo>
                  <a:lnTo>
                    <a:pt x="71238" y="37610"/>
                  </a:lnTo>
                  <a:lnTo>
                    <a:pt x="70501" y="38348"/>
                  </a:lnTo>
                  <a:lnTo>
                    <a:pt x="69321" y="39380"/>
                  </a:lnTo>
                  <a:lnTo>
                    <a:pt x="68583" y="40118"/>
                  </a:lnTo>
                  <a:lnTo>
                    <a:pt x="67846" y="40413"/>
                  </a:lnTo>
                  <a:lnTo>
                    <a:pt x="66223" y="40855"/>
                  </a:lnTo>
                  <a:lnTo>
                    <a:pt x="65044" y="41740"/>
                  </a:lnTo>
                  <a:lnTo>
                    <a:pt x="64454" y="42330"/>
                  </a:lnTo>
                  <a:lnTo>
                    <a:pt x="64011" y="42920"/>
                  </a:lnTo>
                  <a:lnTo>
                    <a:pt x="63569" y="43953"/>
                  </a:lnTo>
                  <a:lnTo>
                    <a:pt x="62389" y="46312"/>
                  </a:lnTo>
                  <a:lnTo>
                    <a:pt x="61504" y="48230"/>
                  </a:lnTo>
                  <a:lnTo>
                    <a:pt x="61209" y="48230"/>
                  </a:lnTo>
                  <a:lnTo>
                    <a:pt x="60766" y="48820"/>
                  </a:lnTo>
                  <a:lnTo>
                    <a:pt x="59586" y="49705"/>
                  </a:lnTo>
                  <a:lnTo>
                    <a:pt x="58406" y="50442"/>
                  </a:lnTo>
                  <a:lnTo>
                    <a:pt x="57964" y="51032"/>
                  </a:lnTo>
                  <a:lnTo>
                    <a:pt x="58554" y="51032"/>
                  </a:lnTo>
                  <a:lnTo>
                    <a:pt x="58259" y="51475"/>
                  </a:lnTo>
                  <a:lnTo>
                    <a:pt x="57079" y="51770"/>
                  </a:lnTo>
                  <a:lnTo>
                    <a:pt x="55752" y="52359"/>
                  </a:lnTo>
                  <a:lnTo>
                    <a:pt x="53834" y="54424"/>
                  </a:lnTo>
                  <a:lnTo>
                    <a:pt x="52359" y="56489"/>
                  </a:lnTo>
                  <a:lnTo>
                    <a:pt x="51474" y="57817"/>
                  </a:lnTo>
                  <a:lnTo>
                    <a:pt x="50589" y="58997"/>
                  </a:lnTo>
                  <a:lnTo>
                    <a:pt x="49410" y="60767"/>
                  </a:lnTo>
                  <a:lnTo>
                    <a:pt x="48377" y="61947"/>
                  </a:lnTo>
                  <a:lnTo>
                    <a:pt x="46902" y="61947"/>
                  </a:lnTo>
                  <a:lnTo>
                    <a:pt x="40560" y="64306"/>
                  </a:lnTo>
                  <a:lnTo>
                    <a:pt x="35250" y="63864"/>
                  </a:lnTo>
                  <a:lnTo>
                    <a:pt x="28908" y="61356"/>
                  </a:lnTo>
                  <a:lnTo>
                    <a:pt x="23894" y="60914"/>
                  </a:lnTo>
                  <a:lnTo>
                    <a:pt x="20206" y="62536"/>
                  </a:lnTo>
                  <a:lnTo>
                    <a:pt x="16814" y="62094"/>
                  </a:lnTo>
                  <a:lnTo>
                    <a:pt x="13569" y="59587"/>
                  </a:lnTo>
                  <a:lnTo>
                    <a:pt x="10914" y="58702"/>
                  </a:lnTo>
                  <a:lnTo>
                    <a:pt x="8702" y="59439"/>
                  </a:lnTo>
                  <a:lnTo>
                    <a:pt x="5900" y="59439"/>
                  </a:lnTo>
                  <a:lnTo>
                    <a:pt x="885" y="57964"/>
                  </a:lnTo>
                  <a:lnTo>
                    <a:pt x="442" y="59292"/>
                  </a:lnTo>
                  <a:lnTo>
                    <a:pt x="0" y="61209"/>
                  </a:lnTo>
                  <a:lnTo>
                    <a:pt x="442" y="62684"/>
                  </a:lnTo>
                  <a:lnTo>
                    <a:pt x="1475" y="64601"/>
                  </a:lnTo>
                  <a:lnTo>
                    <a:pt x="2950" y="66371"/>
                  </a:lnTo>
                  <a:lnTo>
                    <a:pt x="4130" y="67404"/>
                  </a:lnTo>
                  <a:lnTo>
                    <a:pt x="5457" y="69911"/>
                  </a:lnTo>
                  <a:lnTo>
                    <a:pt x="6784" y="73008"/>
                  </a:lnTo>
                  <a:lnTo>
                    <a:pt x="8554" y="75368"/>
                  </a:lnTo>
                  <a:lnTo>
                    <a:pt x="13864" y="80973"/>
                  </a:lnTo>
                  <a:lnTo>
                    <a:pt x="14454" y="83038"/>
                  </a:lnTo>
                  <a:lnTo>
                    <a:pt x="15192" y="84955"/>
                  </a:lnTo>
                  <a:lnTo>
                    <a:pt x="18584" y="88790"/>
                  </a:lnTo>
                  <a:lnTo>
                    <a:pt x="19174" y="90117"/>
                  </a:lnTo>
                  <a:lnTo>
                    <a:pt x="18879" y="92772"/>
                  </a:lnTo>
                  <a:lnTo>
                    <a:pt x="22271" y="100589"/>
                  </a:lnTo>
                  <a:lnTo>
                    <a:pt x="24484" y="105161"/>
                  </a:lnTo>
                  <a:lnTo>
                    <a:pt x="26401" y="106046"/>
                  </a:lnTo>
                  <a:lnTo>
                    <a:pt x="32448" y="110913"/>
                  </a:lnTo>
                  <a:lnTo>
                    <a:pt x="37758" y="114748"/>
                  </a:lnTo>
                  <a:lnTo>
                    <a:pt x="43952" y="117403"/>
                  </a:lnTo>
                  <a:lnTo>
                    <a:pt x="48524" y="119173"/>
                  </a:lnTo>
                  <a:lnTo>
                    <a:pt x="50737" y="120501"/>
                  </a:lnTo>
                  <a:lnTo>
                    <a:pt x="51917" y="121680"/>
                  </a:lnTo>
                  <a:lnTo>
                    <a:pt x="52802" y="124040"/>
                  </a:lnTo>
                  <a:lnTo>
                    <a:pt x="53244" y="128023"/>
                  </a:lnTo>
                  <a:lnTo>
                    <a:pt x="53244" y="130677"/>
                  </a:lnTo>
                  <a:lnTo>
                    <a:pt x="62389" y="130677"/>
                  </a:lnTo>
                  <a:lnTo>
                    <a:pt x="63864" y="131267"/>
                  </a:lnTo>
                  <a:lnTo>
                    <a:pt x="64454" y="132005"/>
                  </a:lnTo>
                  <a:lnTo>
                    <a:pt x="64454" y="138347"/>
                  </a:lnTo>
                  <a:lnTo>
                    <a:pt x="64159" y="140559"/>
                  </a:lnTo>
                  <a:lnTo>
                    <a:pt x="63864" y="143214"/>
                  </a:lnTo>
                  <a:lnTo>
                    <a:pt x="63864" y="146459"/>
                  </a:lnTo>
                  <a:lnTo>
                    <a:pt x="64306" y="147786"/>
                  </a:lnTo>
                  <a:lnTo>
                    <a:pt x="68289" y="151916"/>
                  </a:lnTo>
                  <a:lnTo>
                    <a:pt x="69911" y="154571"/>
                  </a:lnTo>
                  <a:lnTo>
                    <a:pt x="71681" y="158553"/>
                  </a:lnTo>
                  <a:lnTo>
                    <a:pt x="72713" y="159881"/>
                  </a:lnTo>
                  <a:lnTo>
                    <a:pt x="73598" y="160323"/>
                  </a:lnTo>
                  <a:lnTo>
                    <a:pt x="77138" y="160766"/>
                  </a:lnTo>
                  <a:lnTo>
                    <a:pt x="86282" y="162388"/>
                  </a:lnTo>
                  <a:lnTo>
                    <a:pt x="91887" y="163863"/>
                  </a:lnTo>
                  <a:lnTo>
                    <a:pt x="96312" y="165485"/>
                  </a:lnTo>
                  <a:lnTo>
                    <a:pt x="98229" y="165928"/>
                  </a:lnTo>
                  <a:lnTo>
                    <a:pt x="99114" y="166370"/>
                  </a:lnTo>
                  <a:lnTo>
                    <a:pt x="99409" y="166813"/>
                  </a:lnTo>
                  <a:lnTo>
                    <a:pt x="98819" y="170352"/>
                  </a:lnTo>
                  <a:lnTo>
                    <a:pt x="98819" y="171532"/>
                  </a:lnTo>
                  <a:lnTo>
                    <a:pt x="99557" y="172565"/>
                  </a:lnTo>
                  <a:lnTo>
                    <a:pt x="100294" y="173302"/>
                  </a:lnTo>
                  <a:lnTo>
                    <a:pt x="101179" y="173745"/>
                  </a:lnTo>
                  <a:lnTo>
                    <a:pt x="104571" y="174187"/>
                  </a:lnTo>
                  <a:lnTo>
                    <a:pt x="106636" y="176252"/>
                  </a:lnTo>
                  <a:lnTo>
                    <a:pt x="107963" y="177285"/>
                  </a:lnTo>
                  <a:lnTo>
                    <a:pt x="108259" y="177285"/>
                  </a:lnTo>
                  <a:lnTo>
                    <a:pt x="115781" y="175957"/>
                  </a:lnTo>
                  <a:lnTo>
                    <a:pt x="121975" y="176990"/>
                  </a:lnTo>
                  <a:lnTo>
                    <a:pt x="129497" y="179940"/>
                  </a:lnTo>
                  <a:lnTo>
                    <a:pt x="136577" y="180972"/>
                  </a:lnTo>
                  <a:lnTo>
                    <a:pt x="143214" y="180087"/>
                  </a:lnTo>
                  <a:lnTo>
                    <a:pt x="148523" y="180087"/>
                  </a:lnTo>
                  <a:lnTo>
                    <a:pt x="152654" y="180382"/>
                  </a:lnTo>
                  <a:lnTo>
                    <a:pt x="155898" y="181414"/>
                  </a:lnTo>
                  <a:lnTo>
                    <a:pt x="158258" y="183037"/>
                  </a:lnTo>
                  <a:lnTo>
                    <a:pt x="161945" y="180234"/>
                  </a:lnTo>
                  <a:lnTo>
                    <a:pt x="165632" y="176252"/>
                  </a:lnTo>
                  <a:lnTo>
                    <a:pt x="169910" y="171680"/>
                  </a:lnTo>
                  <a:lnTo>
                    <a:pt x="173745" y="167550"/>
                  </a:lnTo>
                  <a:lnTo>
                    <a:pt x="177137" y="163863"/>
                  </a:lnTo>
                  <a:lnTo>
                    <a:pt x="181857" y="158848"/>
                  </a:lnTo>
                  <a:lnTo>
                    <a:pt x="186429" y="153981"/>
                  </a:lnTo>
                  <a:lnTo>
                    <a:pt x="187461" y="153391"/>
                  </a:lnTo>
                  <a:lnTo>
                    <a:pt x="187904" y="152949"/>
                  </a:lnTo>
                  <a:lnTo>
                    <a:pt x="185986" y="148524"/>
                  </a:lnTo>
                  <a:lnTo>
                    <a:pt x="189231" y="143509"/>
                  </a:lnTo>
                  <a:lnTo>
                    <a:pt x="189231" y="137020"/>
                  </a:lnTo>
                  <a:lnTo>
                    <a:pt x="189674" y="135545"/>
                  </a:lnTo>
                  <a:lnTo>
                    <a:pt x="190706" y="134217"/>
                  </a:lnTo>
                  <a:lnTo>
                    <a:pt x="194393" y="131562"/>
                  </a:lnTo>
                  <a:lnTo>
                    <a:pt x="197196" y="127433"/>
                  </a:lnTo>
                  <a:lnTo>
                    <a:pt x="199556" y="123598"/>
                  </a:lnTo>
                  <a:lnTo>
                    <a:pt x="202800" y="117256"/>
                  </a:lnTo>
                  <a:lnTo>
                    <a:pt x="203095" y="115781"/>
                  </a:lnTo>
                  <a:lnTo>
                    <a:pt x="203095" y="114306"/>
                  </a:lnTo>
                  <a:lnTo>
                    <a:pt x="202210" y="112241"/>
                  </a:lnTo>
                  <a:close/>
                  <a:moveTo>
                    <a:pt x="93067" y="23599"/>
                  </a:moveTo>
                  <a:lnTo>
                    <a:pt x="93067" y="23599"/>
                  </a:lnTo>
                  <a:close/>
                </a:path>
              </a:pathLst>
            </a:custGeom>
            <a:grpFill/>
            <a:ln w="3175" cap="flat">
              <a:solidFill>
                <a:schemeClr val="bg2">
                  <a:lumMod val="90000"/>
                </a:schemeClr>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8124FAB4-E882-ED0E-2C13-C607FBBFFAA3}"/>
                </a:ext>
              </a:extLst>
            </p:cNvPr>
            <p:cNvSpPr/>
            <p:nvPr/>
          </p:nvSpPr>
          <p:spPr>
            <a:xfrm>
              <a:off x="6361631" y="4508572"/>
              <a:ext cx="306191" cy="260617"/>
            </a:xfrm>
            <a:custGeom>
              <a:avLst/>
              <a:gdLst>
                <a:gd name="connsiteX0" fmla="*/ 298080 w 306191"/>
                <a:gd name="connsiteY0" fmla="*/ 67699 h 260617"/>
                <a:gd name="connsiteX1" fmla="*/ 299555 w 306191"/>
                <a:gd name="connsiteY1" fmla="*/ 67404 h 260617"/>
                <a:gd name="connsiteX2" fmla="*/ 301177 w 306191"/>
                <a:gd name="connsiteY2" fmla="*/ 66961 h 260617"/>
                <a:gd name="connsiteX3" fmla="*/ 306192 w 306191"/>
                <a:gd name="connsiteY3" fmla="*/ 61947 h 260617"/>
                <a:gd name="connsiteX4" fmla="*/ 306192 w 306191"/>
                <a:gd name="connsiteY4" fmla="*/ 60914 h 260617"/>
                <a:gd name="connsiteX5" fmla="*/ 305307 w 306191"/>
                <a:gd name="connsiteY5" fmla="*/ 59292 h 260617"/>
                <a:gd name="connsiteX6" fmla="*/ 303389 w 306191"/>
                <a:gd name="connsiteY6" fmla="*/ 56784 h 260617"/>
                <a:gd name="connsiteX7" fmla="*/ 302947 w 306191"/>
                <a:gd name="connsiteY7" fmla="*/ 55752 h 260617"/>
                <a:gd name="connsiteX8" fmla="*/ 302652 w 306191"/>
                <a:gd name="connsiteY8" fmla="*/ 52654 h 260617"/>
                <a:gd name="connsiteX9" fmla="*/ 301915 w 306191"/>
                <a:gd name="connsiteY9" fmla="*/ 51770 h 260617"/>
                <a:gd name="connsiteX10" fmla="*/ 299112 w 306191"/>
                <a:gd name="connsiteY10" fmla="*/ 49705 h 260617"/>
                <a:gd name="connsiteX11" fmla="*/ 296900 w 306191"/>
                <a:gd name="connsiteY11" fmla="*/ 47492 h 260617"/>
                <a:gd name="connsiteX12" fmla="*/ 297637 w 306191"/>
                <a:gd name="connsiteY12" fmla="*/ 45280 h 260617"/>
                <a:gd name="connsiteX13" fmla="*/ 297932 w 306191"/>
                <a:gd name="connsiteY13" fmla="*/ 42920 h 260617"/>
                <a:gd name="connsiteX14" fmla="*/ 296900 w 306191"/>
                <a:gd name="connsiteY14" fmla="*/ 41593 h 260617"/>
                <a:gd name="connsiteX15" fmla="*/ 295277 w 306191"/>
                <a:gd name="connsiteY15" fmla="*/ 40265 h 260617"/>
                <a:gd name="connsiteX16" fmla="*/ 294245 w 306191"/>
                <a:gd name="connsiteY16" fmla="*/ 38200 h 260617"/>
                <a:gd name="connsiteX17" fmla="*/ 293802 w 306191"/>
                <a:gd name="connsiteY17" fmla="*/ 36725 h 260617"/>
                <a:gd name="connsiteX18" fmla="*/ 292623 w 306191"/>
                <a:gd name="connsiteY18" fmla="*/ 36136 h 260617"/>
                <a:gd name="connsiteX19" fmla="*/ 291442 w 306191"/>
                <a:gd name="connsiteY19" fmla="*/ 36136 h 260617"/>
                <a:gd name="connsiteX20" fmla="*/ 290558 w 306191"/>
                <a:gd name="connsiteY20" fmla="*/ 37020 h 260617"/>
                <a:gd name="connsiteX21" fmla="*/ 289673 w 306191"/>
                <a:gd name="connsiteY21" fmla="*/ 37020 h 260617"/>
                <a:gd name="connsiteX22" fmla="*/ 288640 w 306191"/>
                <a:gd name="connsiteY22" fmla="*/ 36578 h 260617"/>
                <a:gd name="connsiteX23" fmla="*/ 288345 w 306191"/>
                <a:gd name="connsiteY23" fmla="*/ 35251 h 260617"/>
                <a:gd name="connsiteX24" fmla="*/ 288345 w 306191"/>
                <a:gd name="connsiteY24" fmla="*/ 33923 h 260617"/>
                <a:gd name="connsiteX25" fmla="*/ 287460 w 306191"/>
                <a:gd name="connsiteY25" fmla="*/ 33038 h 260617"/>
                <a:gd name="connsiteX26" fmla="*/ 286723 w 306191"/>
                <a:gd name="connsiteY26" fmla="*/ 31711 h 260617"/>
                <a:gd name="connsiteX27" fmla="*/ 286723 w 306191"/>
                <a:gd name="connsiteY27" fmla="*/ 30973 h 260617"/>
                <a:gd name="connsiteX28" fmla="*/ 285100 w 306191"/>
                <a:gd name="connsiteY28" fmla="*/ 30236 h 260617"/>
                <a:gd name="connsiteX29" fmla="*/ 282298 w 306191"/>
                <a:gd name="connsiteY29" fmla="*/ 28761 h 260617"/>
                <a:gd name="connsiteX30" fmla="*/ 278464 w 306191"/>
                <a:gd name="connsiteY30" fmla="*/ 27433 h 260617"/>
                <a:gd name="connsiteX31" fmla="*/ 275366 w 306191"/>
                <a:gd name="connsiteY31" fmla="*/ 25959 h 260617"/>
                <a:gd name="connsiteX32" fmla="*/ 273891 w 306191"/>
                <a:gd name="connsiteY32" fmla="*/ 24484 h 260617"/>
                <a:gd name="connsiteX33" fmla="*/ 270941 w 306191"/>
                <a:gd name="connsiteY33" fmla="*/ 23894 h 260617"/>
                <a:gd name="connsiteX34" fmla="*/ 268434 w 306191"/>
                <a:gd name="connsiteY34" fmla="*/ 23599 h 260617"/>
                <a:gd name="connsiteX35" fmla="*/ 266074 w 306191"/>
                <a:gd name="connsiteY35" fmla="*/ 22271 h 260617"/>
                <a:gd name="connsiteX36" fmla="*/ 263567 w 306191"/>
                <a:gd name="connsiteY36" fmla="*/ 22271 h 260617"/>
                <a:gd name="connsiteX37" fmla="*/ 261207 w 306191"/>
                <a:gd name="connsiteY37" fmla="*/ 21829 h 260617"/>
                <a:gd name="connsiteX38" fmla="*/ 260617 w 306191"/>
                <a:gd name="connsiteY38" fmla="*/ 20944 h 260617"/>
                <a:gd name="connsiteX39" fmla="*/ 260617 w 306191"/>
                <a:gd name="connsiteY39" fmla="*/ 18879 h 260617"/>
                <a:gd name="connsiteX40" fmla="*/ 259732 w 306191"/>
                <a:gd name="connsiteY40" fmla="*/ 18289 h 260617"/>
                <a:gd name="connsiteX41" fmla="*/ 257962 w 306191"/>
                <a:gd name="connsiteY41" fmla="*/ 17699 h 260617"/>
                <a:gd name="connsiteX42" fmla="*/ 256045 w 306191"/>
                <a:gd name="connsiteY42" fmla="*/ 17699 h 260617"/>
                <a:gd name="connsiteX43" fmla="*/ 254865 w 306191"/>
                <a:gd name="connsiteY43" fmla="*/ 17994 h 260617"/>
                <a:gd name="connsiteX44" fmla="*/ 254127 w 306191"/>
                <a:gd name="connsiteY44" fmla="*/ 17994 h 260617"/>
                <a:gd name="connsiteX45" fmla="*/ 252505 w 306191"/>
                <a:gd name="connsiteY45" fmla="*/ 16667 h 260617"/>
                <a:gd name="connsiteX46" fmla="*/ 251030 w 306191"/>
                <a:gd name="connsiteY46" fmla="*/ 15192 h 260617"/>
                <a:gd name="connsiteX47" fmla="*/ 250440 w 306191"/>
                <a:gd name="connsiteY47" fmla="*/ 12832 h 260617"/>
                <a:gd name="connsiteX48" fmla="*/ 248228 w 306191"/>
                <a:gd name="connsiteY48" fmla="*/ 11209 h 260617"/>
                <a:gd name="connsiteX49" fmla="*/ 245720 w 306191"/>
                <a:gd name="connsiteY49" fmla="*/ 10030 h 260617"/>
                <a:gd name="connsiteX50" fmla="*/ 241443 w 306191"/>
                <a:gd name="connsiteY50" fmla="*/ 10030 h 260617"/>
                <a:gd name="connsiteX51" fmla="*/ 241738 w 306191"/>
                <a:gd name="connsiteY51" fmla="*/ 11209 h 260617"/>
                <a:gd name="connsiteX52" fmla="*/ 241443 w 306191"/>
                <a:gd name="connsiteY52" fmla="*/ 13274 h 260617"/>
                <a:gd name="connsiteX53" fmla="*/ 241148 w 306191"/>
                <a:gd name="connsiteY53" fmla="*/ 13569 h 260617"/>
                <a:gd name="connsiteX54" fmla="*/ 240853 w 306191"/>
                <a:gd name="connsiteY54" fmla="*/ 13569 h 260617"/>
                <a:gd name="connsiteX55" fmla="*/ 240411 w 306191"/>
                <a:gd name="connsiteY55" fmla="*/ 12979 h 260617"/>
                <a:gd name="connsiteX56" fmla="*/ 239968 w 306191"/>
                <a:gd name="connsiteY56" fmla="*/ 12979 h 260617"/>
                <a:gd name="connsiteX57" fmla="*/ 239526 w 306191"/>
                <a:gd name="connsiteY57" fmla="*/ 13864 h 260617"/>
                <a:gd name="connsiteX58" fmla="*/ 238788 w 306191"/>
                <a:gd name="connsiteY58" fmla="*/ 14454 h 260617"/>
                <a:gd name="connsiteX59" fmla="*/ 237756 w 306191"/>
                <a:gd name="connsiteY59" fmla="*/ 14897 h 260617"/>
                <a:gd name="connsiteX60" fmla="*/ 237166 w 306191"/>
                <a:gd name="connsiteY60" fmla="*/ 14897 h 260617"/>
                <a:gd name="connsiteX61" fmla="*/ 235838 w 306191"/>
                <a:gd name="connsiteY61" fmla="*/ 13717 h 260617"/>
                <a:gd name="connsiteX62" fmla="*/ 231561 w 306191"/>
                <a:gd name="connsiteY62" fmla="*/ 9292 h 260617"/>
                <a:gd name="connsiteX63" fmla="*/ 231561 w 306191"/>
                <a:gd name="connsiteY63" fmla="*/ 8997 h 260617"/>
                <a:gd name="connsiteX64" fmla="*/ 229054 w 306191"/>
                <a:gd name="connsiteY64" fmla="*/ 8112 h 260617"/>
                <a:gd name="connsiteX65" fmla="*/ 228316 w 306191"/>
                <a:gd name="connsiteY65" fmla="*/ 7670 h 260617"/>
                <a:gd name="connsiteX66" fmla="*/ 228021 w 306191"/>
                <a:gd name="connsiteY66" fmla="*/ 7375 h 260617"/>
                <a:gd name="connsiteX67" fmla="*/ 227579 w 306191"/>
                <a:gd name="connsiteY67" fmla="*/ 7375 h 260617"/>
                <a:gd name="connsiteX68" fmla="*/ 226694 w 306191"/>
                <a:gd name="connsiteY68" fmla="*/ 8407 h 260617"/>
                <a:gd name="connsiteX69" fmla="*/ 224924 w 306191"/>
                <a:gd name="connsiteY69" fmla="*/ 9292 h 260617"/>
                <a:gd name="connsiteX70" fmla="*/ 224334 w 306191"/>
                <a:gd name="connsiteY70" fmla="*/ 9292 h 260617"/>
                <a:gd name="connsiteX71" fmla="*/ 225071 w 306191"/>
                <a:gd name="connsiteY71" fmla="*/ 8702 h 260617"/>
                <a:gd name="connsiteX72" fmla="*/ 225367 w 306191"/>
                <a:gd name="connsiteY72" fmla="*/ 8260 h 260617"/>
                <a:gd name="connsiteX73" fmla="*/ 225367 w 306191"/>
                <a:gd name="connsiteY73" fmla="*/ 7670 h 260617"/>
                <a:gd name="connsiteX74" fmla="*/ 224629 w 306191"/>
                <a:gd name="connsiteY74" fmla="*/ 7375 h 260617"/>
                <a:gd name="connsiteX75" fmla="*/ 222564 w 306191"/>
                <a:gd name="connsiteY75" fmla="*/ 7375 h 260617"/>
                <a:gd name="connsiteX76" fmla="*/ 222122 w 306191"/>
                <a:gd name="connsiteY76" fmla="*/ 5900 h 260617"/>
                <a:gd name="connsiteX77" fmla="*/ 222417 w 306191"/>
                <a:gd name="connsiteY77" fmla="*/ 4130 h 260617"/>
                <a:gd name="connsiteX78" fmla="*/ 222859 w 306191"/>
                <a:gd name="connsiteY78" fmla="*/ 3392 h 260617"/>
                <a:gd name="connsiteX79" fmla="*/ 223597 w 306191"/>
                <a:gd name="connsiteY79" fmla="*/ 2802 h 260617"/>
                <a:gd name="connsiteX80" fmla="*/ 224629 w 306191"/>
                <a:gd name="connsiteY80" fmla="*/ 2360 h 260617"/>
                <a:gd name="connsiteX81" fmla="*/ 225219 w 306191"/>
                <a:gd name="connsiteY81" fmla="*/ 1033 h 260617"/>
                <a:gd name="connsiteX82" fmla="*/ 225219 w 306191"/>
                <a:gd name="connsiteY82" fmla="*/ 0 h 260617"/>
                <a:gd name="connsiteX83" fmla="*/ 218729 w 306191"/>
                <a:gd name="connsiteY83" fmla="*/ 1033 h 260617"/>
                <a:gd name="connsiteX84" fmla="*/ 211502 w 306191"/>
                <a:gd name="connsiteY84" fmla="*/ 2065 h 260617"/>
                <a:gd name="connsiteX85" fmla="*/ 203980 w 306191"/>
                <a:gd name="connsiteY85" fmla="*/ 3245 h 260617"/>
                <a:gd name="connsiteX86" fmla="*/ 196606 w 306191"/>
                <a:gd name="connsiteY86" fmla="*/ 4425 h 260617"/>
                <a:gd name="connsiteX87" fmla="*/ 189526 w 306191"/>
                <a:gd name="connsiteY87" fmla="*/ 5457 h 260617"/>
                <a:gd name="connsiteX88" fmla="*/ 183184 w 306191"/>
                <a:gd name="connsiteY88" fmla="*/ 6490 h 260617"/>
                <a:gd name="connsiteX89" fmla="*/ 181266 w 306191"/>
                <a:gd name="connsiteY89" fmla="*/ 7080 h 260617"/>
                <a:gd name="connsiteX90" fmla="*/ 182151 w 306191"/>
                <a:gd name="connsiteY90" fmla="*/ 9882 h 260617"/>
                <a:gd name="connsiteX91" fmla="*/ 181709 w 306191"/>
                <a:gd name="connsiteY91" fmla="*/ 12832 h 260617"/>
                <a:gd name="connsiteX92" fmla="*/ 180382 w 306191"/>
                <a:gd name="connsiteY92" fmla="*/ 15044 h 260617"/>
                <a:gd name="connsiteX93" fmla="*/ 178464 w 306191"/>
                <a:gd name="connsiteY93" fmla="*/ 17847 h 260617"/>
                <a:gd name="connsiteX94" fmla="*/ 177579 w 306191"/>
                <a:gd name="connsiteY94" fmla="*/ 18879 h 260617"/>
                <a:gd name="connsiteX95" fmla="*/ 175515 w 306191"/>
                <a:gd name="connsiteY95" fmla="*/ 21091 h 260617"/>
                <a:gd name="connsiteX96" fmla="*/ 173892 w 306191"/>
                <a:gd name="connsiteY96" fmla="*/ 22566 h 260617"/>
                <a:gd name="connsiteX97" fmla="*/ 170500 w 306191"/>
                <a:gd name="connsiteY97" fmla="*/ 25074 h 260617"/>
                <a:gd name="connsiteX98" fmla="*/ 168288 w 306191"/>
                <a:gd name="connsiteY98" fmla="*/ 26548 h 260617"/>
                <a:gd name="connsiteX99" fmla="*/ 168288 w 306191"/>
                <a:gd name="connsiteY99" fmla="*/ 27876 h 260617"/>
                <a:gd name="connsiteX100" fmla="*/ 171975 w 306191"/>
                <a:gd name="connsiteY100" fmla="*/ 34071 h 260617"/>
                <a:gd name="connsiteX101" fmla="*/ 173597 w 306191"/>
                <a:gd name="connsiteY101" fmla="*/ 38495 h 260617"/>
                <a:gd name="connsiteX102" fmla="*/ 174334 w 306191"/>
                <a:gd name="connsiteY102" fmla="*/ 42478 h 260617"/>
                <a:gd name="connsiteX103" fmla="*/ 174334 w 306191"/>
                <a:gd name="connsiteY103" fmla="*/ 49557 h 260617"/>
                <a:gd name="connsiteX104" fmla="*/ 174040 w 306191"/>
                <a:gd name="connsiteY104" fmla="*/ 55162 h 260617"/>
                <a:gd name="connsiteX105" fmla="*/ 173745 w 306191"/>
                <a:gd name="connsiteY105" fmla="*/ 57374 h 260617"/>
                <a:gd name="connsiteX106" fmla="*/ 174777 w 306191"/>
                <a:gd name="connsiteY106" fmla="*/ 61356 h 260617"/>
                <a:gd name="connsiteX107" fmla="*/ 174777 w 306191"/>
                <a:gd name="connsiteY107" fmla="*/ 64454 h 260617"/>
                <a:gd name="connsiteX108" fmla="*/ 172122 w 306191"/>
                <a:gd name="connsiteY108" fmla="*/ 67993 h 260617"/>
                <a:gd name="connsiteX109" fmla="*/ 171385 w 306191"/>
                <a:gd name="connsiteY109" fmla="*/ 71386 h 260617"/>
                <a:gd name="connsiteX110" fmla="*/ 170205 w 306191"/>
                <a:gd name="connsiteY110" fmla="*/ 75958 h 260617"/>
                <a:gd name="connsiteX111" fmla="*/ 168435 w 306191"/>
                <a:gd name="connsiteY111" fmla="*/ 82448 h 260617"/>
                <a:gd name="connsiteX112" fmla="*/ 167255 w 306191"/>
                <a:gd name="connsiteY112" fmla="*/ 85840 h 260617"/>
                <a:gd name="connsiteX113" fmla="*/ 167992 w 306191"/>
                <a:gd name="connsiteY113" fmla="*/ 88052 h 260617"/>
                <a:gd name="connsiteX114" fmla="*/ 168582 w 306191"/>
                <a:gd name="connsiteY114" fmla="*/ 89527 h 260617"/>
                <a:gd name="connsiteX115" fmla="*/ 169172 w 306191"/>
                <a:gd name="connsiteY115" fmla="*/ 91445 h 260617"/>
                <a:gd name="connsiteX116" fmla="*/ 170500 w 306191"/>
                <a:gd name="connsiteY116" fmla="*/ 94395 h 260617"/>
                <a:gd name="connsiteX117" fmla="*/ 171975 w 306191"/>
                <a:gd name="connsiteY117" fmla="*/ 96164 h 260617"/>
                <a:gd name="connsiteX118" fmla="*/ 172860 w 306191"/>
                <a:gd name="connsiteY118" fmla="*/ 96902 h 260617"/>
                <a:gd name="connsiteX119" fmla="*/ 178022 w 306191"/>
                <a:gd name="connsiteY119" fmla="*/ 100737 h 260617"/>
                <a:gd name="connsiteX120" fmla="*/ 180087 w 306191"/>
                <a:gd name="connsiteY120" fmla="*/ 102507 h 260617"/>
                <a:gd name="connsiteX121" fmla="*/ 183332 w 306191"/>
                <a:gd name="connsiteY121" fmla="*/ 106194 h 260617"/>
                <a:gd name="connsiteX122" fmla="*/ 185691 w 306191"/>
                <a:gd name="connsiteY122" fmla="*/ 108554 h 260617"/>
                <a:gd name="connsiteX123" fmla="*/ 188936 w 306191"/>
                <a:gd name="connsiteY123" fmla="*/ 109144 h 260617"/>
                <a:gd name="connsiteX124" fmla="*/ 192918 w 306191"/>
                <a:gd name="connsiteY124" fmla="*/ 110029 h 260617"/>
                <a:gd name="connsiteX125" fmla="*/ 195131 w 306191"/>
                <a:gd name="connsiteY125" fmla="*/ 110766 h 260617"/>
                <a:gd name="connsiteX126" fmla="*/ 196606 w 306191"/>
                <a:gd name="connsiteY126" fmla="*/ 110471 h 260617"/>
                <a:gd name="connsiteX127" fmla="*/ 197048 w 306191"/>
                <a:gd name="connsiteY127" fmla="*/ 109586 h 260617"/>
                <a:gd name="connsiteX128" fmla="*/ 197048 w 306191"/>
                <a:gd name="connsiteY128" fmla="*/ 107816 h 260617"/>
                <a:gd name="connsiteX129" fmla="*/ 196753 w 306191"/>
                <a:gd name="connsiteY129" fmla="*/ 106489 h 260617"/>
                <a:gd name="connsiteX130" fmla="*/ 197196 w 306191"/>
                <a:gd name="connsiteY130" fmla="*/ 105456 h 260617"/>
                <a:gd name="connsiteX131" fmla="*/ 198523 w 306191"/>
                <a:gd name="connsiteY131" fmla="*/ 104719 h 260617"/>
                <a:gd name="connsiteX132" fmla="*/ 201916 w 306191"/>
                <a:gd name="connsiteY132" fmla="*/ 104719 h 260617"/>
                <a:gd name="connsiteX133" fmla="*/ 203390 w 306191"/>
                <a:gd name="connsiteY133" fmla="*/ 103687 h 260617"/>
                <a:gd name="connsiteX134" fmla="*/ 204570 w 306191"/>
                <a:gd name="connsiteY134" fmla="*/ 103392 h 260617"/>
                <a:gd name="connsiteX135" fmla="*/ 204570 w 306191"/>
                <a:gd name="connsiteY135" fmla="*/ 135987 h 260617"/>
                <a:gd name="connsiteX136" fmla="*/ 203980 w 306191"/>
                <a:gd name="connsiteY136" fmla="*/ 137167 h 260617"/>
                <a:gd name="connsiteX137" fmla="*/ 202653 w 306191"/>
                <a:gd name="connsiteY137" fmla="*/ 137609 h 260617"/>
                <a:gd name="connsiteX138" fmla="*/ 200735 w 306191"/>
                <a:gd name="connsiteY138" fmla="*/ 136577 h 260617"/>
                <a:gd name="connsiteX139" fmla="*/ 200735 w 306191"/>
                <a:gd name="connsiteY139" fmla="*/ 135545 h 260617"/>
                <a:gd name="connsiteX140" fmla="*/ 200145 w 306191"/>
                <a:gd name="connsiteY140" fmla="*/ 133627 h 260617"/>
                <a:gd name="connsiteX141" fmla="*/ 199260 w 306191"/>
                <a:gd name="connsiteY141" fmla="*/ 132595 h 260617"/>
                <a:gd name="connsiteX142" fmla="*/ 198081 w 306191"/>
                <a:gd name="connsiteY142" fmla="*/ 132300 h 260617"/>
                <a:gd name="connsiteX143" fmla="*/ 196163 w 306191"/>
                <a:gd name="connsiteY143" fmla="*/ 132742 h 260617"/>
                <a:gd name="connsiteX144" fmla="*/ 193508 w 306191"/>
                <a:gd name="connsiteY144" fmla="*/ 134217 h 260617"/>
                <a:gd name="connsiteX145" fmla="*/ 190116 w 306191"/>
                <a:gd name="connsiteY145" fmla="*/ 135545 h 260617"/>
                <a:gd name="connsiteX146" fmla="*/ 188789 w 306191"/>
                <a:gd name="connsiteY146" fmla="*/ 136282 h 260617"/>
                <a:gd name="connsiteX147" fmla="*/ 186429 w 306191"/>
                <a:gd name="connsiteY147" fmla="*/ 136282 h 260617"/>
                <a:gd name="connsiteX148" fmla="*/ 183922 w 306191"/>
                <a:gd name="connsiteY148" fmla="*/ 135545 h 260617"/>
                <a:gd name="connsiteX149" fmla="*/ 182004 w 306191"/>
                <a:gd name="connsiteY149" fmla="*/ 133922 h 260617"/>
                <a:gd name="connsiteX150" fmla="*/ 181414 w 306191"/>
                <a:gd name="connsiteY150" fmla="*/ 131415 h 260617"/>
                <a:gd name="connsiteX151" fmla="*/ 179792 w 306191"/>
                <a:gd name="connsiteY151" fmla="*/ 128907 h 260617"/>
                <a:gd name="connsiteX152" fmla="*/ 177579 w 306191"/>
                <a:gd name="connsiteY152" fmla="*/ 125220 h 260617"/>
                <a:gd name="connsiteX153" fmla="*/ 176399 w 306191"/>
                <a:gd name="connsiteY153" fmla="*/ 123745 h 260617"/>
                <a:gd name="connsiteX154" fmla="*/ 174924 w 306191"/>
                <a:gd name="connsiteY154" fmla="*/ 122123 h 260617"/>
                <a:gd name="connsiteX155" fmla="*/ 173449 w 306191"/>
                <a:gd name="connsiteY155" fmla="*/ 122123 h 260617"/>
                <a:gd name="connsiteX156" fmla="*/ 171827 w 306191"/>
                <a:gd name="connsiteY156" fmla="*/ 121385 h 260617"/>
                <a:gd name="connsiteX157" fmla="*/ 170795 w 306191"/>
                <a:gd name="connsiteY157" fmla="*/ 118878 h 260617"/>
                <a:gd name="connsiteX158" fmla="*/ 169762 w 306191"/>
                <a:gd name="connsiteY158" fmla="*/ 115781 h 260617"/>
                <a:gd name="connsiteX159" fmla="*/ 169172 w 306191"/>
                <a:gd name="connsiteY159" fmla="*/ 114601 h 260617"/>
                <a:gd name="connsiteX160" fmla="*/ 168140 w 306191"/>
                <a:gd name="connsiteY160" fmla="*/ 112978 h 260617"/>
                <a:gd name="connsiteX161" fmla="*/ 166665 w 306191"/>
                <a:gd name="connsiteY161" fmla="*/ 112093 h 260617"/>
                <a:gd name="connsiteX162" fmla="*/ 163568 w 306191"/>
                <a:gd name="connsiteY162" fmla="*/ 110913 h 260617"/>
                <a:gd name="connsiteX163" fmla="*/ 159143 w 306191"/>
                <a:gd name="connsiteY163" fmla="*/ 109144 h 260617"/>
                <a:gd name="connsiteX164" fmla="*/ 153686 w 306191"/>
                <a:gd name="connsiteY164" fmla="*/ 106931 h 260617"/>
                <a:gd name="connsiteX165" fmla="*/ 151031 w 306191"/>
                <a:gd name="connsiteY165" fmla="*/ 106931 h 260617"/>
                <a:gd name="connsiteX166" fmla="*/ 148081 w 306191"/>
                <a:gd name="connsiteY166" fmla="*/ 106489 h 260617"/>
                <a:gd name="connsiteX167" fmla="*/ 146311 w 306191"/>
                <a:gd name="connsiteY167" fmla="*/ 105456 h 260617"/>
                <a:gd name="connsiteX168" fmla="*/ 145279 w 306191"/>
                <a:gd name="connsiteY168" fmla="*/ 104571 h 260617"/>
                <a:gd name="connsiteX169" fmla="*/ 144099 w 306191"/>
                <a:gd name="connsiteY169" fmla="*/ 101474 h 260617"/>
                <a:gd name="connsiteX170" fmla="*/ 142477 w 306191"/>
                <a:gd name="connsiteY170" fmla="*/ 97934 h 260617"/>
                <a:gd name="connsiteX171" fmla="*/ 137609 w 306191"/>
                <a:gd name="connsiteY171" fmla="*/ 93657 h 260617"/>
                <a:gd name="connsiteX172" fmla="*/ 136577 w 306191"/>
                <a:gd name="connsiteY172" fmla="*/ 88937 h 260617"/>
                <a:gd name="connsiteX173" fmla="*/ 135545 w 306191"/>
                <a:gd name="connsiteY173" fmla="*/ 88200 h 260617"/>
                <a:gd name="connsiteX174" fmla="*/ 133922 w 306191"/>
                <a:gd name="connsiteY174" fmla="*/ 88642 h 260617"/>
                <a:gd name="connsiteX175" fmla="*/ 132595 w 306191"/>
                <a:gd name="connsiteY175" fmla="*/ 89232 h 260617"/>
                <a:gd name="connsiteX176" fmla="*/ 132152 w 306191"/>
                <a:gd name="connsiteY176" fmla="*/ 90560 h 260617"/>
                <a:gd name="connsiteX177" fmla="*/ 130825 w 306191"/>
                <a:gd name="connsiteY177" fmla="*/ 94837 h 260617"/>
                <a:gd name="connsiteX178" fmla="*/ 130087 w 306191"/>
                <a:gd name="connsiteY178" fmla="*/ 96754 h 260617"/>
                <a:gd name="connsiteX179" fmla="*/ 129644 w 306191"/>
                <a:gd name="connsiteY179" fmla="*/ 97344 h 260617"/>
                <a:gd name="connsiteX180" fmla="*/ 128612 w 306191"/>
                <a:gd name="connsiteY180" fmla="*/ 97934 h 260617"/>
                <a:gd name="connsiteX181" fmla="*/ 126842 w 306191"/>
                <a:gd name="connsiteY181" fmla="*/ 98524 h 260617"/>
                <a:gd name="connsiteX182" fmla="*/ 124335 w 306191"/>
                <a:gd name="connsiteY182" fmla="*/ 98819 h 260617"/>
                <a:gd name="connsiteX183" fmla="*/ 120795 w 306191"/>
                <a:gd name="connsiteY183" fmla="*/ 98819 h 260617"/>
                <a:gd name="connsiteX184" fmla="*/ 116370 w 306191"/>
                <a:gd name="connsiteY184" fmla="*/ 98082 h 260617"/>
                <a:gd name="connsiteX185" fmla="*/ 114010 w 306191"/>
                <a:gd name="connsiteY185" fmla="*/ 97639 h 260617"/>
                <a:gd name="connsiteX186" fmla="*/ 107668 w 306191"/>
                <a:gd name="connsiteY186" fmla="*/ 96902 h 260617"/>
                <a:gd name="connsiteX187" fmla="*/ 105899 w 306191"/>
                <a:gd name="connsiteY187" fmla="*/ 96607 h 260617"/>
                <a:gd name="connsiteX188" fmla="*/ 103244 w 306191"/>
                <a:gd name="connsiteY188" fmla="*/ 95722 h 260617"/>
                <a:gd name="connsiteX189" fmla="*/ 101326 w 306191"/>
                <a:gd name="connsiteY189" fmla="*/ 94837 h 260617"/>
                <a:gd name="connsiteX190" fmla="*/ 95132 w 306191"/>
                <a:gd name="connsiteY190" fmla="*/ 92772 h 260617"/>
                <a:gd name="connsiteX191" fmla="*/ 92329 w 306191"/>
                <a:gd name="connsiteY191" fmla="*/ 93067 h 260617"/>
                <a:gd name="connsiteX192" fmla="*/ 91002 w 306191"/>
                <a:gd name="connsiteY192" fmla="*/ 91592 h 260617"/>
                <a:gd name="connsiteX193" fmla="*/ 89822 w 306191"/>
                <a:gd name="connsiteY193" fmla="*/ 90855 h 260617"/>
                <a:gd name="connsiteX194" fmla="*/ 88199 w 306191"/>
                <a:gd name="connsiteY194" fmla="*/ 89527 h 260617"/>
                <a:gd name="connsiteX195" fmla="*/ 87462 w 306191"/>
                <a:gd name="connsiteY195" fmla="*/ 87757 h 260617"/>
                <a:gd name="connsiteX196" fmla="*/ 86430 w 306191"/>
                <a:gd name="connsiteY196" fmla="*/ 83923 h 260617"/>
                <a:gd name="connsiteX197" fmla="*/ 86725 w 306191"/>
                <a:gd name="connsiteY197" fmla="*/ 81858 h 260617"/>
                <a:gd name="connsiteX198" fmla="*/ 87462 w 306191"/>
                <a:gd name="connsiteY198" fmla="*/ 79498 h 260617"/>
                <a:gd name="connsiteX199" fmla="*/ 86725 w 306191"/>
                <a:gd name="connsiteY199" fmla="*/ 78908 h 260617"/>
                <a:gd name="connsiteX200" fmla="*/ 85545 w 306191"/>
                <a:gd name="connsiteY200" fmla="*/ 78908 h 260617"/>
                <a:gd name="connsiteX201" fmla="*/ 83923 w 306191"/>
                <a:gd name="connsiteY201" fmla="*/ 79645 h 260617"/>
                <a:gd name="connsiteX202" fmla="*/ 81120 w 306191"/>
                <a:gd name="connsiteY202" fmla="*/ 80088 h 260617"/>
                <a:gd name="connsiteX203" fmla="*/ 75958 w 306191"/>
                <a:gd name="connsiteY203" fmla="*/ 81120 h 260617"/>
                <a:gd name="connsiteX204" fmla="*/ 74188 w 306191"/>
                <a:gd name="connsiteY204" fmla="*/ 81710 h 260617"/>
                <a:gd name="connsiteX205" fmla="*/ 72123 w 306191"/>
                <a:gd name="connsiteY205" fmla="*/ 82153 h 260617"/>
                <a:gd name="connsiteX206" fmla="*/ 70501 w 306191"/>
                <a:gd name="connsiteY206" fmla="*/ 82595 h 260617"/>
                <a:gd name="connsiteX207" fmla="*/ 66518 w 306191"/>
                <a:gd name="connsiteY207" fmla="*/ 84807 h 260617"/>
                <a:gd name="connsiteX208" fmla="*/ 65191 w 306191"/>
                <a:gd name="connsiteY208" fmla="*/ 85103 h 260617"/>
                <a:gd name="connsiteX209" fmla="*/ 62831 w 306191"/>
                <a:gd name="connsiteY209" fmla="*/ 84365 h 260617"/>
                <a:gd name="connsiteX210" fmla="*/ 61651 w 306191"/>
                <a:gd name="connsiteY210" fmla="*/ 83185 h 260617"/>
                <a:gd name="connsiteX211" fmla="*/ 62831 w 306191"/>
                <a:gd name="connsiteY211" fmla="*/ 81858 h 260617"/>
                <a:gd name="connsiteX212" fmla="*/ 63273 w 306191"/>
                <a:gd name="connsiteY212" fmla="*/ 80235 h 260617"/>
                <a:gd name="connsiteX213" fmla="*/ 62536 w 306191"/>
                <a:gd name="connsiteY213" fmla="*/ 76990 h 260617"/>
                <a:gd name="connsiteX214" fmla="*/ 61356 w 306191"/>
                <a:gd name="connsiteY214" fmla="*/ 75516 h 260617"/>
                <a:gd name="connsiteX215" fmla="*/ 57816 w 306191"/>
                <a:gd name="connsiteY215" fmla="*/ 74483 h 260617"/>
                <a:gd name="connsiteX216" fmla="*/ 56489 w 306191"/>
                <a:gd name="connsiteY216" fmla="*/ 74483 h 260617"/>
                <a:gd name="connsiteX217" fmla="*/ 55899 w 306191"/>
                <a:gd name="connsiteY217" fmla="*/ 72566 h 260617"/>
                <a:gd name="connsiteX218" fmla="*/ 54867 w 306191"/>
                <a:gd name="connsiteY218" fmla="*/ 70943 h 260617"/>
                <a:gd name="connsiteX219" fmla="*/ 52949 w 306191"/>
                <a:gd name="connsiteY219" fmla="*/ 70648 h 260617"/>
                <a:gd name="connsiteX220" fmla="*/ 52064 w 306191"/>
                <a:gd name="connsiteY220" fmla="*/ 70648 h 260617"/>
                <a:gd name="connsiteX221" fmla="*/ 52654 w 306191"/>
                <a:gd name="connsiteY221" fmla="*/ 73893 h 260617"/>
                <a:gd name="connsiteX222" fmla="*/ 53244 w 306191"/>
                <a:gd name="connsiteY222" fmla="*/ 78613 h 260617"/>
                <a:gd name="connsiteX223" fmla="*/ 53687 w 306191"/>
                <a:gd name="connsiteY223" fmla="*/ 82005 h 260617"/>
                <a:gd name="connsiteX224" fmla="*/ 54129 w 306191"/>
                <a:gd name="connsiteY224" fmla="*/ 83480 h 260617"/>
                <a:gd name="connsiteX225" fmla="*/ 54129 w 306191"/>
                <a:gd name="connsiteY225" fmla="*/ 84365 h 260617"/>
                <a:gd name="connsiteX226" fmla="*/ 53834 w 306191"/>
                <a:gd name="connsiteY226" fmla="*/ 85250 h 260617"/>
                <a:gd name="connsiteX227" fmla="*/ 53392 w 306191"/>
                <a:gd name="connsiteY227" fmla="*/ 87315 h 260617"/>
                <a:gd name="connsiteX228" fmla="*/ 52654 w 306191"/>
                <a:gd name="connsiteY228" fmla="*/ 89085 h 260617"/>
                <a:gd name="connsiteX229" fmla="*/ 52212 w 306191"/>
                <a:gd name="connsiteY229" fmla="*/ 90412 h 260617"/>
                <a:gd name="connsiteX230" fmla="*/ 52507 w 306191"/>
                <a:gd name="connsiteY230" fmla="*/ 92772 h 260617"/>
                <a:gd name="connsiteX231" fmla="*/ 52212 w 306191"/>
                <a:gd name="connsiteY231" fmla="*/ 96164 h 260617"/>
                <a:gd name="connsiteX232" fmla="*/ 51917 w 306191"/>
                <a:gd name="connsiteY232" fmla="*/ 99704 h 260617"/>
                <a:gd name="connsiteX233" fmla="*/ 51917 w 306191"/>
                <a:gd name="connsiteY233" fmla="*/ 103096 h 260617"/>
                <a:gd name="connsiteX234" fmla="*/ 52802 w 306191"/>
                <a:gd name="connsiteY234" fmla="*/ 109291 h 260617"/>
                <a:gd name="connsiteX235" fmla="*/ 52802 w 306191"/>
                <a:gd name="connsiteY235" fmla="*/ 111209 h 260617"/>
                <a:gd name="connsiteX236" fmla="*/ 51474 w 306191"/>
                <a:gd name="connsiteY236" fmla="*/ 114453 h 260617"/>
                <a:gd name="connsiteX237" fmla="*/ 50589 w 306191"/>
                <a:gd name="connsiteY237" fmla="*/ 116961 h 260617"/>
                <a:gd name="connsiteX238" fmla="*/ 49999 w 306191"/>
                <a:gd name="connsiteY238" fmla="*/ 119763 h 260617"/>
                <a:gd name="connsiteX239" fmla="*/ 49999 w 306191"/>
                <a:gd name="connsiteY239" fmla="*/ 121238 h 260617"/>
                <a:gd name="connsiteX240" fmla="*/ 52064 w 306191"/>
                <a:gd name="connsiteY240" fmla="*/ 125368 h 260617"/>
                <a:gd name="connsiteX241" fmla="*/ 52064 w 306191"/>
                <a:gd name="connsiteY241" fmla="*/ 126253 h 260617"/>
                <a:gd name="connsiteX242" fmla="*/ 50147 w 306191"/>
                <a:gd name="connsiteY242" fmla="*/ 126548 h 260617"/>
                <a:gd name="connsiteX243" fmla="*/ 0 w 306191"/>
                <a:gd name="connsiteY243" fmla="*/ 126548 h 260617"/>
                <a:gd name="connsiteX244" fmla="*/ 0 w 306191"/>
                <a:gd name="connsiteY244" fmla="*/ 205013 h 260617"/>
                <a:gd name="connsiteX245" fmla="*/ 1622 w 306191"/>
                <a:gd name="connsiteY245" fmla="*/ 213272 h 260617"/>
                <a:gd name="connsiteX246" fmla="*/ 4572 w 306191"/>
                <a:gd name="connsiteY246" fmla="*/ 222122 h 260617"/>
                <a:gd name="connsiteX247" fmla="*/ 5752 w 306191"/>
                <a:gd name="connsiteY247" fmla="*/ 223007 h 260617"/>
                <a:gd name="connsiteX248" fmla="*/ 8702 w 306191"/>
                <a:gd name="connsiteY248" fmla="*/ 224629 h 260617"/>
                <a:gd name="connsiteX249" fmla="*/ 12684 w 306191"/>
                <a:gd name="connsiteY249" fmla="*/ 228022 h 260617"/>
                <a:gd name="connsiteX250" fmla="*/ 14896 w 306191"/>
                <a:gd name="connsiteY250" fmla="*/ 230529 h 260617"/>
                <a:gd name="connsiteX251" fmla="*/ 19469 w 306191"/>
                <a:gd name="connsiteY251" fmla="*/ 234954 h 260617"/>
                <a:gd name="connsiteX252" fmla="*/ 25516 w 306191"/>
                <a:gd name="connsiteY252" fmla="*/ 240558 h 260617"/>
                <a:gd name="connsiteX253" fmla="*/ 31416 w 306191"/>
                <a:gd name="connsiteY253" fmla="*/ 245573 h 260617"/>
                <a:gd name="connsiteX254" fmla="*/ 36578 w 306191"/>
                <a:gd name="connsiteY254" fmla="*/ 249998 h 260617"/>
                <a:gd name="connsiteX255" fmla="*/ 42182 w 306191"/>
                <a:gd name="connsiteY255" fmla="*/ 248965 h 260617"/>
                <a:gd name="connsiteX256" fmla="*/ 47492 w 306191"/>
                <a:gd name="connsiteY256" fmla="*/ 247933 h 260617"/>
                <a:gd name="connsiteX257" fmla="*/ 53687 w 306191"/>
                <a:gd name="connsiteY257" fmla="*/ 246900 h 260617"/>
                <a:gd name="connsiteX258" fmla="*/ 58701 w 306191"/>
                <a:gd name="connsiteY258" fmla="*/ 246016 h 260617"/>
                <a:gd name="connsiteX259" fmla="*/ 59881 w 306191"/>
                <a:gd name="connsiteY259" fmla="*/ 245720 h 260617"/>
                <a:gd name="connsiteX260" fmla="*/ 71828 w 306191"/>
                <a:gd name="connsiteY260" fmla="*/ 246753 h 260617"/>
                <a:gd name="connsiteX261" fmla="*/ 76990 w 306191"/>
                <a:gd name="connsiteY261" fmla="*/ 247491 h 260617"/>
                <a:gd name="connsiteX262" fmla="*/ 78760 w 306191"/>
                <a:gd name="connsiteY262" fmla="*/ 248228 h 260617"/>
                <a:gd name="connsiteX263" fmla="*/ 81120 w 306191"/>
                <a:gd name="connsiteY263" fmla="*/ 249998 h 260617"/>
                <a:gd name="connsiteX264" fmla="*/ 85545 w 306191"/>
                <a:gd name="connsiteY264" fmla="*/ 254275 h 260617"/>
                <a:gd name="connsiteX265" fmla="*/ 90559 w 306191"/>
                <a:gd name="connsiteY265" fmla="*/ 255602 h 260617"/>
                <a:gd name="connsiteX266" fmla="*/ 93362 w 306191"/>
                <a:gd name="connsiteY266" fmla="*/ 255602 h 260617"/>
                <a:gd name="connsiteX267" fmla="*/ 95574 w 306191"/>
                <a:gd name="connsiteY267" fmla="*/ 255013 h 260617"/>
                <a:gd name="connsiteX268" fmla="*/ 98229 w 306191"/>
                <a:gd name="connsiteY268" fmla="*/ 255897 h 260617"/>
                <a:gd name="connsiteX269" fmla="*/ 101474 w 306191"/>
                <a:gd name="connsiteY269" fmla="*/ 258405 h 260617"/>
                <a:gd name="connsiteX270" fmla="*/ 104866 w 306191"/>
                <a:gd name="connsiteY270" fmla="*/ 258847 h 260617"/>
                <a:gd name="connsiteX271" fmla="*/ 108553 w 306191"/>
                <a:gd name="connsiteY271" fmla="*/ 257225 h 260617"/>
                <a:gd name="connsiteX272" fmla="*/ 113568 w 306191"/>
                <a:gd name="connsiteY272" fmla="*/ 257667 h 260617"/>
                <a:gd name="connsiteX273" fmla="*/ 119910 w 306191"/>
                <a:gd name="connsiteY273" fmla="*/ 260175 h 260617"/>
                <a:gd name="connsiteX274" fmla="*/ 125220 w 306191"/>
                <a:gd name="connsiteY274" fmla="*/ 260617 h 260617"/>
                <a:gd name="connsiteX275" fmla="*/ 131562 w 306191"/>
                <a:gd name="connsiteY275" fmla="*/ 258405 h 260617"/>
                <a:gd name="connsiteX276" fmla="*/ 131562 w 306191"/>
                <a:gd name="connsiteY276" fmla="*/ 257520 h 260617"/>
                <a:gd name="connsiteX277" fmla="*/ 132004 w 306191"/>
                <a:gd name="connsiteY277" fmla="*/ 256930 h 260617"/>
                <a:gd name="connsiteX278" fmla="*/ 132595 w 306191"/>
                <a:gd name="connsiteY278" fmla="*/ 256192 h 260617"/>
                <a:gd name="connsiteX279" fmla="*/ 133332 w 306191"/>
                <a:gd name="connsiteY279" fmla="*/ 255455 h 260617"/>
                <a:gd name="connsiteX280" fmla="*/ 133332 w 306191"/>
                <a:gd name="connsiteY280" fmla="*/ 254422 h 260617"/>
                <a:gd name="connsiteX281" fmla="*/ 133627 w 306191"/>
                <a:gd name="connsiteY281" fmla="*/ 253390 h 260617"/>
                <a:gd name="connsiteX282" fmla="*/ 135397 w 306191"/>
                <a:gd name="connsiteY282" fmla="*/ 251178 h 260617"/>
                <a:gd name="connsiteX283" fmla="*/ 137609 w 306191"/>
                <a:gd name="connsiteY283" fmla="*/ 249113 h 260617"/>
                <a:gd name="connsiteX284" fmla="*/ 138642 w 306191"/>
                <a:gd name="connsiteY284" fmla="*/ 248375 h 260617"/>
                <a:gd name="connsiteX285" fmla="*/ 139379 w 306191"/>
                <a:gd name="connsiteY285" fmla="*/ 247933 h 260617"/>
                <a:gd name="connsiteX286" fmla="*/ 139821 w 306191"/>
                <a:gd name="connsiteY286" fmla="*/ 247638 h 260617"/>
                <a:gd name="connsiteX287" fmla="*/ 140264 w 306191"/>
                <a:gd name="connsiteY287" fmla="*/ 247048 h 260617"/>
                <a:gd name="connsiteX288" fmla="*/ 140706 w 306191"/>
                <a:gd name="connsiteY288" fmla="*/ 246458 h 260617"/>
                <a:gd name="connsiteX289" fmla="*/ 140706 w 306191"/>
                <a:gd name="connsiteY289" fmla="*/ 245720 h 260617"/>
                <a:gd name="connsiteX290" fmla="*/ 139969 w 306191"/>
                <a:gd name="connsiteY290" fmla="*/ 245278 h 260617"/>
                <a:gd name="connsiteX291" fmla="*/ 140706 w 306191"/>
                <a:gd name="connsiteY291" fmla="*/ 243361 h 260617"/>
                <a:gd name="connsiteX292" fmla="*/ 142329 w 306191"/>
                <a:gd name="connsiteY292" fmla="*/ 241001 h 260617"/>
                <a:gd name="connsiteX293" fmla="*/ 143362 w 306191"/>
                <a:gd name="connsiteY293" fmla="*/ 239526 h 260617"/>
                <a:gd name="connsiteX294" fmla="*/ 145426 w 306191"/>
                <a:gd name="connsiteY294" fmla="*/ 237019 h 260617"/>
                <a:gd name="connsiteX295" fmla="*/ 146901 w 306191"/>
                <a:gd name="connsiteY295" fmla="*/ 234954 h 260617"/>
                <a:gd name="connsiteX296" fmla="*/ 148966 w 306191"/>
                <a:gd name="connsiteY296" fmla="*/ 234954 h 260617"/>
                <a:gd name="connsiteX297" fmla="*/ 148966 w 306191"/>
                <a:gd name="connsiteY297" fmla="*/ 234069 h 260617"/>
                <a:gd name="connsiteX298" fmla="*/ 149409 w 306191"/>
                <a:gd name="connsiteY298" fmla="*/ 232889 h 260617"/>
                <a:gd name="connsiteX299" fmla="*/ 149704 w 306191"/>
                <a:gd name="connsiteY299" fmla="*/ 231856 h 260617"/>
                <a:gd name="connsiteX300" fmla="*/ 149409 w 306191"/>
                <a:gd name="connsiteY300" fmla="*/ 231414 h 260617"/>
                <a:gd name="connsiteX301" fmla="*/ 149704 w 306191"/>
                <a:gd name="connsiteY301" fmla="*/ 231119 h 260617"/>
                <a:gd name="connsiteX302" fmla="*/ 150588 w 306191"/>
                <a:gd name="connsiteY302" fmla="*/ 231119 h 260617"/>
                <a:gd name="connsiteX303" fmla="*/ 151768 w 306191"/>
                <a:gd name="connsiteY303" fmla="*/ 230824 h 260617"/>
                <a:gd name="connsiteX304" fmla="*/ 152653 w 306191"/>
                <a:gd name="connsiteY304" fmla="*/ 230382 h 260617"/>
                <a:gd name="connsiteX305" fmla="*/ 152358 w 306191"/>
                <a:gd name="connsiteY305" fmla="*/ 229497 h 260617"/>
                <a:gd name="connsiteX306" fmla="*/ 151621 w 306191"/>
                <a:gd name="connsiteY306" fmla="*/ 228611 h 260617"/>
                <a:gd name="connsiteX307" fmla="*/ 151621 w 306191"/>
                <a:gd name="connsiteY307" fmla="*/ 228169 h 260617"/>
                <a:gd name="connsiteX308" fmla="*/ 152506 w 306191"/>
                <a:gd name="connsiteY308" fmla="*/ 227874 h 260617"/>
                <a:gd name="connsiteX309" fmla="*/ 153391 w 306191"/>
                <a:gd name="connsiteY309" fmla="*/ 227432 h 260617"/>
                <a:gd name="connsiteX310" fmla="*/ 153833 w 306191"/>
                <a:gd name="connsiteY310" fmla="*/ 226842 h 260617"/>
                <a:gd name="connsiteX311" fmla="*/ 154423 w 306191"/>
                <a:gd name="connsiteY311" fmla="*/ 226842 h 260617"/>
                <a:gd name="connsiteX312" fmla="*/ 154866 w 306191"/>
                <a:gd name="connsiteY312" fmla="*/ 227137 h 260617"/>
                <a:gd name="connsiteX313" fmla="*/ 155455 w 306191"/>
                <a:gd name="connsiteY313" fmla="*/ 227579 h 260617"/>
                <a:gd name="connsiteX314" fmla="*/ 156340 w 306191"/>
                <a:gd name="connsiteY314" fmla="*/ 228169 h 260617"/>
                <a:gd name="connsiteX315" fmla="*/ 158111 w 306191"/>
                <a:gd name="connsiteY315" fmla="*/ 228169 h 260617"/>
                <a:gd name="connsiteX316" fmla="*/ 158996 w 306191"/>
                <a:gd name="connsiteY316" fmla="*/ 227432 h 260617"/>
                <a:gd name="connsiteX317" fmla="*/ 159880 w 306191"/>
                <a:gd name="connsiteY317" fmla="*/ 226547 h 260617"/>
                <a:gd name="connsiteX318" fmla="*/ 160618 w 306191"/>
                <a:gd name="connsiteY318" fmla="*/ 226104 h 260617"/>
                <a:gd name="connsiteX319" fmla="*/ 161503 w 306191"/>
                <a:gd name="connsiteY319" fmla="*/ 225367 h 260617"/>
                <a:gd name="connsiteX320" fmla="*/ 161798 w 306191"/>
                <a:gd name="connsiteY320" fmla="*/ 224629 h 260617"/>
                <a:gd name="connsiteX321" fmla="*/ 161798 w 306191"/>
                <a:gd name="connsiteY321" fmla="*/ 224039 h 260617"/>
                <a:gd name="connsiteX322" fmla="*/ 162535 w 306191"/>
                <a:gd name="connsiteY322" fmla="*/ 223744 h 260617"/>
                <a:gd name="connsiteX323" fmla="*/ 163568 w 306191"/>
                <a:gd name="connsiteY323" fmla="*/ 223302 h 260617"/>
                <a:gd name="connsiteX324" fmla="*/ 164600 w 306191"/>
                <a:gd name="connsiteY324" fmla="*/ 222564 h 260617"/>
                <a:gd name="connsiteX325" fmla="*/ 165043 w 306191"/>
                <a:gd name="connsiteY325" fmla="*/ 221680 h 260617"/>
                <a:gd name="connsiteX326" fmla="*/ 165043 w 306191"/>
                <a:gd name="connsiteY326" fmla="*/ 221089 h 260617"/>
                <a:gd name="connsiteX327" fmla="*/ 165485 w 306191"/>
                <a:gd name="connsiteY327" fmla="*/ 221089 h 260617"/>
                <a:gd name="connsiteX328" fmla="*/ 166370 w 306191"/>
                <a:gd name="connsiteY328" fmla="*/ 221532 h 260617"/>
                <a:gd name="connsiteX329" fmla="*/ 166960 w 306191"/>
                <a:gd name="connsiteY329" fmla="*/ 221827 h 260617"/>
                <a:gd name="connsiteX330" fmla="*/ 167550 w 306191"/>
                <a:gd name="connsiteY330" fmla="*/ 222122 h 260617"/>
                <a:gd name="connsiteX331" fmla="*/ 168877 w 306191"/>
                <a:gd name="connsiteY331" fmla="*/ 221385 h 260617"/>
                <a:gd name="connsiteX332" fmla="*/ 170352 w 306191"/>
                <a:gd name="connsiteY332" fmla="*/ 220942 h 260617"/>
                <a:gd name="connsiteX333" fmla="*/ 171827 w 306191"/>
                <a:gd name="connsiteY333" fmla="*/ 220942 h 260617"/>
                <a:gd name="connsiteX334" fmla="*/ 171827 w 306191"/>
                <a:gd name="connsiteY334" fmla="*/ 220500 h 260617"/>
                <a:gd name="connsiteX335" fmla="*/ 172565 w 306191"/>
                <a:gd name="connsiteY335" fmla="*/ 220057 h 260617"/>
                <a:gd name="connsiteX336" fmla="*/ 173745 w 306191"/>
                <a:gd name="connsiteY336" fmla="*/ 219762 h 260617"/>
                <a:gd name="connsiteX337" fmla="*/ 175220 w 306191"/>
                <a:gd name="connsiteY337" fmla="*/ 220057 h 260617"/>
                <a:gd name="connsiteX338" fmla="*/ 177284 w 306191"/>
                <a:gd name="connsiteY338" fmla="*/ 220647 h 260617"/>
                <a:gd name="connsiteX339" fmla="*/ 177284 w 306191"/>
                <a:gd name="connsiteY339" fmla="*/ 220647 h 260617"/>
                <a:gd name="connsiteX340" fmla="*/ 179202 w 306191"/>
                <a:gd name="connsiteY340" fmla="*/ 217697 h 260617"/>
                <a:gd name="connsiteX341" fmla="*/ 179792 w 306191"/>
                <a:gd name="connsiteY341" fmla="*/ 214600 h 260617"/>
                <a:gd name="connsiteX342" fmla="*/ 179792 w 306191"/>
                <a:gd name="connsiteY342" fmla="*/ 210175 h 260617"/>
                <a:gd name="connsiteX343" fmla="*/ 180234 w 306191"/>
                <a:gd name="connsiteY343" fmla="*/ 207373 h 260617"/>
                <a:gd name="connsiteX344" fmla="*/ 181266 w 306191"/>
                <a:gd name="connsiteY344" fmla="*/ 206045 h 260617"/>
                <a:gd name="connsiteX345" fmla="*/ 182889 w 306191"/>
                <a:gd name="connsiteY345" fmla="*/ 205013 h 260617"/>
                <a:gd name="connsiteX346" fmla="*/ 184954 w 306191"/>
                <a:gd name="connsiteY346" fmla="*/ 203686 h 260617"/>
                <a:gd name="connsiteX347" fmla="*/ 191149 w 306191"/>
                <a:gd name="connsiteY347" fmla="*/ 200293 h 260617"/>
                <a:gd name="connsiteX348" fmla="*/ 196311 w 306191"/>
                <a:gd name="connsiteY348" fmla="*/ 198228 h 260617"/>
                <a:gd name="connsiteX349" fmla="*/ 202653 w 306191"/>
                <a:gd name="connsiteY349" fmla="*/ 196901 h 260617"/>
                <a:gd name="connsiteX350" fmla="*/ 220057 w 306191"/>
                <a:gd name="connsiteY350" fmla="*/ 196901 h 260617"/>
                <a:gd name="connsiteX351" fmla="*/ 219614 w 306191"/>
                <a:gd name="connsiteY351" fmla="*/ 193214 h 260617"/>
                <a:gd name="connsiteX352" fmla="*/ 218877 w 306191"/>
                <a:gd name="connsiteY352" fmla="*/ 189084 h 260617"/>
                <a:gd name="connsiteX353" fmla="*/ 217697 w 306191"/>
                <a:gd name="connsiteY353" fmla="*/ 187461 h 260617"/>
                <a:gd name="connsiteX354" fmla="*/ 216369 w 306191"/>
                <a:gd name="connsiteY354" fmla="*/ 184659 h 260617"/>
                <a:gd name="connsiteX355" fmla="*/ 215632 w 306191"/>
                <a:gd name="connsiteY355" fmla="*/ 181562 h 260617"/>
                <a:gd name="connsiteX356" fmla="*/ 215632 w 306191"/>
                <a:gd name="connsiteY356" fmla="*/ 179497 h 260617"/>
                <a:gd name="connsiteX357" fmla="*/ 221384 w 306191"/>
                <a:gd name="connsiteY357" fmla="*/ 177285 h 260617"/>
                <a:gd name="connsiteX358" fmla="*/ 223744 w 306191"/>
                <a:gd name="connsiteY358" fmla="*/ 176252 h 260617"/>
                <a:gd name="connsiteX359" fmla="*/ 227284 w 306191"/>
                <a:gd name="connsiteY359" fmla="*/ 174925 h 260617"/>
                <a:gd name="connsiteX360" fmla="*/ 233626 w 306191"/>
                <a:gd name="connsiteY360" fmla="*/ 173155 h 260617"/>
                <a:gd name="connsiteX361" fmla="*/ 239231 w 306191"/>
                <a:gd name="connsiteY361" fmla="*/ 171532 h 260617"/>
                <a:gd name="connsiteX362" fmla="*/ 244393 w 306191"/>
                <a:gd name="connsiteY362" fmla="*/ 170058 h 260617"/>
                <a:gd name="connsiteX363" fmla="*/ 249850 w 306191"/>
                <a:gd name="connsiteY363" fmla="*/ 168435 h 260617"/>
                <a:gd name="connsiteX364" fmla="*/ 252063 w 306191"/>
                <a:gd name="connsiteY364" fmla="*/ 167403 h 260617"/>
                <a:gd name="connsiteX365" fmla="*/ 254865 w 306191"/>
                <a:gd name="connsiteY365" fmla="*/ 166370 h 260617"/>
                <a:gd name="connsiteX366" fmla="*/ 261502 w 306191"/>
                <a:gd name="connsiteY366" fmla="*/ 164158 h 260617"/>
                <a:gd name="connsiteX367" fmla="*/ 263419 w 306191"/>
                <a:gd name="connsiteY367" fmla="*/ 163420 h 260617"/>
                <a:gd name="connsiteX368" fmla="*/ 267254 w 306191"/>
                <a:gd name="connsiteY368" fmla="*/ 162240 h 260617"/>
                <a:gd name="connsiteX369" fmla="*/ 269172 w 306191"/>
                <a:gd name="connsiteY369" fmla="*/ 161798 h 260617"/>
                <a:gd name="connsiteX370" fmla="*/ 276546 w 306191"/>
                <a:gd name="connsiteY370" fmla="*/ 159291 h 260617"/>
                <a:gd name="connsiteX371" fmla="*/ 284953 w 306191"/>
                <a:gd name="connsiteY371" fmla="*/ 156488 h 260617"/>
                <a:gd name="connsiteX372" fmla="*/ 287903 w 306191"/>
                <a:gd name="connsiteY372" fmla="*/ 155456 h 260617"/>
                <a:gd name="connsiteX373" fmla="*/ 293508 w 306191"/>
                <a:gd name="connsiteY373" fmla="*/ 153538 h 260617"/>
                <a:gd name="connsiteX374" fmla="*/ 292033 w 306191"/>
                <a:gd name="connsiteY374" fmla="*/ 151621 h 260617"/>
                <a:gd name="connsiteX375" fmla="*/ 290853 w 306191"/>
                <a:gd name="connsiteY375" fmla="*/ 152064 h 260617"/>
                <a:gd name="connsiteX376" fmla="*/ 289230 w 306191"/>
                <a:gd name="connsiteY376" fmla="*/ 153391 h 260617"/>
                <a:gd name="connsiteX377" fmla="*/ 288345 w 306191"/>
                <a:gd name="connsiteY377" fmla="*/ 153686 h 260617"/>
                <a:gd name="connsiteX378" fmla="*/ 287903 w 306191"/>
                <a:gd name="connsiteY378" fmla="*/ 153686 h 260617"/>
                <a:gd name="connsiteX379" fmla="*/ 287608 w 306191"/>
                <a:gd name="connsiteY379" fmla="*/ 153244 h 260617"/>
                <a:gd name="connsiteX380" fmla="*/ 287313 w 306191"/>
                <a:gd name="connsiteY380" fmla="*/ 152359 h 260617"/>
                <a:gd name="connsiteX381" fmla="*/ 286133 w 306191"/>
                <a:gd name="connsiteY381" fmla="*/ 149851 h 260617"/>
                <a:gd name="connsiteX382" fmla="*/ 284806 w 306191"/>
                <a:gd name="connsiteY382" fmla="*/ 148081 h 260617"/>
                <a:gd name="connsiteX383" fmla="*/ 283331 w 306191"/>
                <a:gd name="connsiteY383" fmla="*/ 147344 h 260617"/>
                <a:gd name="connsiteX384" fmla="*/ 282151 w 306191"/>
                <a:gd name="connsiteY384" fmla="*/ 146606 h 260617"/>
                <a:gd name="connsiteX385" fmla="*/ 282740 w 306191"/>
                <a:gd name="connsiteY385" fmla="*/ 145869 h 260617"/>
                <a:gd name="connsiteX386" fmla="*/ 283331 w 306191"/>
                <a:gd name="connsiteY386" fmla="*/ 145279 h 260617"/>
                <a:gd name="connsiteX387" fmla="*/ 283036 w 306191"/>
                <a:gd name="connsiteY387" fmla="*/ 144689 h 260617"/>
                <a:gd name="connsiteX388" fmla="*/ 282298 w 306191"/>
                <a:gd name="connsiteY388" fmla="*/ 143804 h 260617"/>
                <a:gd name="connsiteX389" fmla="*/ 279643 w 306191"/>
                <a:gd name="connsiteY389" fmla="*/ 142624 h 260617"/>
                <a:gd name="connsiteX390" fmla="*/ 279643 w 306191"/>
                <a:gd name="connsiteY390" fmla="*/ 142034 h 260617"/>
                <a:gd name="connsiteX391" fmla="*/ 281856 w 306191"/>
                <a:gd name="connsiteY391" fmla="*/ 141002 h 260617"/>
                <a:gd name="connsiteX392" fmla="*/ 283331 w 306191"/>
                <a:gd name="connsiteY392" fmla="*/ 139674 h 260617"/>
                <a:gd name="connsiteX393" fmla="*/ 284363 w 306191"/>
                <a:gd name="connsiteY393" fmla="*/ 138495 h 260617"/>
                <a:gd name="connsiteX394" fmla="*/ 285543 w 306191"/>
                <a:gd name="connsiteY394" fmla="*/ 135840 h 260617"/>
                <a:gd name="connsiteX395" fmla="*/ 286575 w 306191"/>
                <a:gd name="connsiteY395" fmla="*/ 133185 h 260617"/>
                <a:gd name="connsiteX396" fmla="*/ 287313 w 306191"/>
                <a:gd name="connsiteY396" fmla="*/ 132300 h 260617"/>
                <a:gd name="connsiteX397" fmla="*/ 287608 w 306191"/>
                <a:gd name="connsiteY397" fmla="*/ 130530 h 260617"/>
                <a:gd name="connsiteX398" fmla="*/ 287608 w 306191"/>
                <a:gd name="connsiteY398" fmla="*/ 128612 h 260617"/>
                <a:gd name="connsiteX399" fmla="*/ 287903 w 306191"/>
                <a:gd name="connsiteY399" fmla="*/ 126105 h 260617"/>
                <a:gd name="connsiteX400" fmla="*/ 288198 w 306191"/>
                <a:gd name="connsiteY400" fmla="*/ 123745 h 260617"/>
                <a:gd name="connsiteX401" fmla="*/ 287460 w 306191"/>
                <a:gd name="connsiteY401" fmla="*/ 122860 h 260617"/>
                <a:gd name="connsiteX402" fmla="*/ 286870 w 306191"/>
                <a:gd name="connsiteY402" fmla="*/ 121238 h 260617"/>
                <a:gd name="connsiteX403" fmla="*/ 287608 w 306191"/>
                <a:gd name="connsiteY403" fmla="*/ 118583 h 260617"/>
                <a:gd name="connsiteX404" fmla="*/ 288788 w 306191"/>
                <a:gd name="connsiteY404" fmla="*/ 116666 h 260617"/>
                <a:gd name="connsiteX405" fmla="*/ 294540 w 306191"/>
                <a:gd name="connsiteY405" fmla="*/ 114748 h 260617"/>
                <a:gd name="connsiteX406" fmla="*/ 298522 w 306191"/>
                <a:gd name="connsiteY406" fmla="*/ 112978 h 260617"/>
                <a:gd name="connsiteX407" fmla="*/ 299407 w 306191"/>
                <a:gd name="connsiteY407" fmla="*/ 112241 h 260617"/>
                <a:gd name="connsiteX408" fmla="*/ 300734 w 306191"/>
                <a:gd name="connsiteY408" fmla="*/ 110766 h 260617"/>
                <a:gd name="connsiteX409" fmla="*/ 301472 w 306191"/>
                <a:gd name="connsiteY409" fmla="*/ 109291 h 260617"/>
                <a:gd name="connsiteX410" fmla="*/ 300882 w 306191"/>
                <a:gd name="connsiteY410" fmla="*/ 108849 h 260617"/>
                <a:gd name="connsiteX411" fmla="*/ 297637 w 306191"/>
                <a:gd name="connsiteY411" fmla="*/ 108849 h 260617"/>
                <a:gd name="connsiteX412" fmla="*/ 296900 w 306191"/>
                <a:gd name="connsiteY412" fmla="*/ 108259 h 260617"/>
                <a:gd name="connsiteX413" fmla="*/ 294540 w 306191"/>
                <a:gd name="connsiteY413" fmla="*/ 103096 h 260617"/>
                <a:gd name="connsiteX414" fmla="*/ 295867 w 306191"/>
                <a:gd name="connsiteY414" fmla="*/ 97197 h 260617"/>
                <a:gd name="connsiteX415" fmla="*/ 295867 w 306191"/>
                <a:gd name="connsiteY415" fmla="*/ 92035 h 260617"/>
                <a:gd name="connsiteX416" fmla="*/ 295572 w 306191"/>
                <a:gd name="connsiteY416" fmla="*/ 89970 h 260617"/>
                <a:gd name="connsiteX417" fmla="*/ 294540 w 306191"/>
                <a:gd name="connsiteY417" fmla="*/ 89085 h 260617"/>
                <a:gd name="connsiteX418" fmla="*/ 293950 w 306191"/>
                <a:gd name="connsiteY418" fmla="*/ 87905 h 260617"/>
                <a:gd name="connsiteX419" fmla="*/ 293950 w 306191"/>
                <a:gd name="connsiteY419" fmla="*/ 84807 h 260617"/>
                <a:gd name="connsiteX420" fmla="*/ 294983 w 306191"/>
                <a:gd name="connsiteY420" fmla="*/ 84513 h 260617"/>
                <a:gd name="connsiteX421" fmla="*/ 297047 w 306191"/>
                <a:gd name="connsiteY421" fmla="*/ 80383 h 260617"/>
                <a:gd name="connsiteX422" fmla="*/ 297932 w 306191"/>
                <a:gd name="connsiteY422" fmla="*/ 78023 h 260617"/>
                <a:gd name="connsiteX423" fmla="*/ 296900 w 306191"/>
                <a:gd name="connsiteY423" fmla="*/ 76106 h 260617"/>
                <a:gd name="connsiteX424" fmla="*/ 295720 w 306191"/>
                <a:gd name="connsiteY424" fmla="*/ 73303 h 260617"/>
                <a:gd name="connsiteX425" fmla="*/ 295130 w 306191"/>
                <a:gd name="connsiteY425" fmla="*/ 71533 h 260617"/>
                <a:gd name="connsiteX426" fmla="*/ 294835 w 306191"/>
                <a:gd name="connsiteY426" fmla="*/ 70943 h 260617"/>
                <a:gd name="connsiteX427" fmla="*/ 295720 w 306191"/>
                <a:gd name="connsiteY427" fmla="*/ 69911 h 260617"/>
                <a:gd name="connsiteX428" fmla="*/ 297047 w 306191"/>
                <a:gd name="connsiteY428" fmla="*/ 68879 h 260617"/>
                <a:gd name="connsiteX429" fmla="*/ 141002 w 306191"/>
                <a:gd name="connsiteY429" fmla="*/ 248080 h 260617"/>
                <a:gd name="connsiteX430" fmla="*/ 139674 w 306191"/>
                <a:gd name="connsiteY430" fmla="*/ 249555 h 260617"/>
                <a:gd name="connsiteX431" fmla="*/ 139674 w 306191"/>
                <a:gd name="connsiteY431" fmla="*/ 249555 h 260617"/>
                <a:gd name="connsiteX432" fmla="*/ 141591 w 306191"/>
                <a:gd name="connsiteY432" fmla="*/ 247638 h 260617"/>
                <a:gd name="connsiteX433" fmla="*/ 141591 w 306191"/>
                <a:gd name="connsiteY433" fmla="*/ 247638 h 260617"/>
                <a:gd name="connsiteX434" fmla="*/ 141149 w 306191"/>
                <a:gd name="connsiteY434" fmla="*/ 248080 h 26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Lst>
              <a:rect l="l" t="t" r="r" b="b"/>
              <a:pathLst>
                <a:path w="306191" h="260617">
                  <a:moveTo>
                    <a:pt x="298080" y="67699"/>
                  </a:moveTo>
                  <a:lnTo>
                    <a:pt x="299555" y="67404"/>
                  </a:lnTo>
                  <a:lnTo>
                    <a:pt x="301177" y="66961"/>
                  </a:lnTo>
                  <a:lnTo>
                    <a:pt x="306192" y="61947"/>
                  </a:lnTo>
                  <a:lnTo>
                    <a:pt x="306192" y="60914"/>
                  </a:lnTo>
                  <a:lnTo>
                    <a:pt x="305307" y="59292"/>
                  </a:lnTo>
                  <a:lnTo>
                    <a:pt x="303389" y="56784"/>
                  </a:lnTo>
                  <a:lnTo>
                    <a:pt x="302947" y="55752"/>
                  </a:lnTo>
                  <a:lnTo>
                    <a:pt x="302652" y="52654"/>
                  </a:lnTo>
                  <a:lnTo>
                    <a:pt x="301915" y="51770"/>
                  </a:lnTo>
                  <a:lnTo>
                    <a:pt x="299112" y="49705"/>
                  </a:lnTo>
                  <a:lnTo>
                    <a:pt x="296900" y="47492"/>
                  </a:lnTo>
                  <a:lnTo>
                    <a:pt x="297637" y="45280"/>
                  </a:lnTo>
                  <a:lnTo>
                    <a:pt x="297932" y="42920"/>
                  </a:lnTo>
                  <a:lnTo>
                    <a:pt x="296900" y="41593"/>
                  </a:lnTo>
                  <a:lnTo>
                    <a:pt x="295277" y="40265"/>
                  </a:lnTo>
                  <a:lnTo>
                    <a:pt x="294245" y="38200"/>
                  </a:lnTo>
                  <a:lnTo>
                    <a:pt x="293802" y="36725"/>
                  </a:lnTo>
                  <a:lnTo>
                    <a:pt x="292623" y="36136"/>
                  </a:lnTo>
                  <a:lnTo>
                    <a:pt x="291442" y="36136"/>
                  </a:lnTo>
                  <a:lnTo>
                    <a:pt x="290558" y="37020"/>
                  </a:lnTo>
                  <a:lnTo>
                    <a:pt x="289673" y="37020"/>
                  </a:lnTo>
                  <a:lnTo>
                    <a:pt x="288640" y="36578"/>
                  </a:lnTo>
                  <a:lnTo>
                    <a:pt x="288345" y="35251"/>
                  </a:lnTo>
                  <a:lnTo>
                    <a:pt x="288345" y="33923"/>
                  </a:lnTo>
                  <a:lnTo>
                    <a:pt x="287460" y="33038"/>
                  </a:lnTo>
                  <a:lnTo>
                    <a:pt x="286723" y="31711"/>
                  </a:lnTo>
                  <a:lnTo>
                    <a:pt x="286723" y="30973"/>
                  </a:lnTo>
                  <a:lnTo>
                    <a:pt x="285100" y="30236"/>
                  </a:lnTo>
                  <a:lnTo>
                    <a:pt x="282298" y="28761"/>
                  </a:lnTo>
                  <a:lnTo>
                    <a:pt x="278464" y="27433"/>
                  </a:lnTo>
                  <a:lnTo>
                    <a:pt x="275366" y="25959"/>
                  </a:lnTo>
                  <a:lnTo>
                    <a:pt x="273891" y="24484"/>
                  </a:lnTo>
                  <a:lnTo>
                    <a:pt x="270941" y="23894"/>
                  </a:lnTo>
                  <a:lnTo>
                    <a:pt x="268434" y="23599"/>
                  </a:lnTo>
                  <a:lnTo>
                    <a:pt x="266074" y="22271"/>
                  </a:lnTo>
                  <a:lnTo>
                    <a:pt x="263567" y="22271"/>
                  </a:lnTo>
                  <a:lnTo>
                    <a:pt x="261207" y="21829"/>
                  </a:lnTo>
                  <a:lnTo>
                    <a:pt x="260617" y="20944"/>
                  </a:lnTo>
                  <a:lnTo>
                    <a:pt x="260617" y="18879"/>
                  </a:lnTo>
                  <a:lnTo>
                    <a:pt x="259732" y="18289"/>
                  </a:lnTo>
                  <a:lnTo>
                    <a:pt x="257962" y="17699"/>
                  </a:lnTo>
                  <a:lnTo>
                    <a:pt x="256045" y="17699"/>
                  </a:lnTo>
                  <a:lnTo>
                    <a:pt x="254865" y="17994"/>
                  </a:lnTo>
                  <a:lnTo>
                    <a:pt x="254127" y="17994"/>
                  </a:lnTo>
                  <a:lnTo>
                    <a:pt x="252505" y="16667"/>
                  </a:lnTo>
                  <a:lnTo>
                    <a:pt x="251030" y="15192"/>
                  </a:lnTo>
                  <a:lnTo>
                    <a:pt x="250440" y="12832"/>
                  </a:lnTo>
                  <a:lnTo>
                    <a:pt x="248228" y="11209"/>
                  </a:lnTo>
                  <a:lnTo>
                    <a:pt x="245720" y="10030"/>
                  </a:lnTo>
                  <a:lnTo>
                    <a:pt x="241443" y="10030"/>
                  </a:lnTo>
                  <a:lnTo>
                    <a:pt x="241738" y="11209"/>
                  </a:lnTo>
                  <a:lnTo>
                    <a:pt x="241443" y="13274"/>
                  </a:lnTo>
                  <a:lnTo>
                    <a:pt x="241148" y="13569"/>
                  </a:lnTo>
                  <a:lnTo>
                    <a:pt x="240853" y="13569"/>
                  </a:lnTo>
                  <a:lnTo>
                    <a:pt x="240411" y="12979"/>
                  </a:lnTo>
                  <a:lnTo>
                    <a:pt x="239968" y="12979"/>
                  </a:lnTo>
                  <a:lnTo>
                    <a:pt x="239526" y="13864"/>
                  </a:lnTo>
                  <a:lnTo>
                    <a:pt x="238788" y="14454"/>
                  </a:lnTo>
                  <a:lnTo>
                    <a:pt x="237756" y="14897"/>
                  </a:lnTo>
                  <a:lnTo>
                    <a:pt x="237166" y="14897"/>
                  </a:lnTo>
                  <a:lnTo>
                    <a:pt x="235838" y="13717"/>
                  </a:lnTo>
                  <a:lnTo>
                    <a:pt x="231561" y="9292"/>
                  </a:lnTo>
                  <a:lnTo>
                    <a:pt x="231561" y="8997"/>
                  </a:lnTo>
                  <a:lnTo>
                    <a:pt x="229054" y="8112"/>
                  </a:lnTo>
                  <a:lnTo>
                    <a:pt x="228316" y="7670"/>
                  </a:lnTo>
                  <a:lnTo>
                    <a:pt x="228021" y="7375"/>
                  </a:lnTo>
                  <a:lnTo>
                    <a:pt x="227579" y="7375"/>
                  </a:lnTo>
                  <a:lnTo>
                    <a:pt x="226694" y="8407"/>
                  </a:lnTo>
                  <a:lnTo>
                    <a:pt x="224924" y="9292"/>
                  </a:lnTo>
                  <a:lnTo>
                    <a:pt x="224334" y="9292"/>
                  </a:lnTo>
                  <a:lnTo>
                    <a:pt x="225071" y="8702"/>
                  </a:lnTo>
                  <a:lnTo>
                    <a:pt x="225367" y="8260"/>
                  </a:lnTo>
                  <a:lnTo>
                    <a:pt x="225367" y="7670"/>
                  </a:lnTo>
                  <a:lnTo>
                    <a:pt x="224629" y="7375"/>
                  </a:lnTo>
                  <a:lnTo>
                    <a:pt x="222564" y="7375"/>
                  </a:lnTo>
                  <a:lnTo>
                    <a:pt x="222122" y="5900"/>
                  </a:lnTo>
                  <a:lnTo>
                    <a:pt x="222417" y="4130"/>
                  </a:lnTo>
                  <a:lnTo>
                    <a:pt x="222859" y="3392"/>
                  </a:lnTo>
                  <a:lnTo>
                    <a:pt x="223597" y="2802"/>
                  </a:lnTo>
                  <a:lnTo>
                    <a:pt x="224629" y="2360"/>
                  </a:lnTo>
                  <a:lnTo>
                    <a:pt x="225219" y="1033"/>
                  </a:lnTo>
                  <a:lnTo>
                    <a:pt x="225219" y="0"/>
                  </a:lnTo>
                  <a:lnTo>
                    <a:pt x="218729" y="1033"/>
                  </a:lnTo>
                  <a:lnTo>
                    <a:pt x="211502" y="2065"/>
                  </a:lnTo>
                  <a:lnTo>
                    <a:pt x="203980" y="3245"/>
                  </a:lnTo>
                  <a:lnTo>
                    <a:pt x="196606" y="4425"/>
                  </a:lnTo>
                  <a:lnTo>
                    <a:pt x="189526" y="5457"/>
                  </a:lnTo>
                  <a:lnTo>
                    <a:pt x="183184" y="6490"/>
                  </a:lnTo>
                  <a:lnTo>
                    <a:pt x="181266" y="7080"/>
                  </a:lnTo>
                  <a:lnTo>
                    <a:pt x="182151" y="9882"/>
                  </a:lnTo>
                  <a:lnTo>
                    <a:pt x="181709" y="12832"/>
                  </a:lnTo>
                  <a:lnTo>
                    <a:pt x="180382" y="15044"/>
                  </a:lnTo>
                  <a:lnTo>
                    <a:pt x="178464" y="17847"/>
                  </a:lnTo>
                  <a:lnTo>
                    <a:pt x="177579" y="18879"/>
                  </a:lnTo>
                  <a:lnTo>
                    <a:pt x="175515" y="21091"/>
                  </a:lnTo>
                  <a:lnTo>
                    <a:pt x="173892" y="22566"/>
                  </a:lnTo>
                  <a:lnTo>
                    <a:pt x="170500" y="25074"/>
                  </a:lnTo>
                  <a:lnTo>
                    <a:pt x="168288" y="26548"/>
                  </a:lnTo>
                  <a:lnTo>
                    <a:pt x="168288" y="27876"/>
                  </a:lnTo>
                  <a:lnTo>
                    <a:pt x="171975" y="34071"/>
                  </a:lnTo>
                  <a:lnTo>
                    <a:pt x="173597" y="38495"/>
                  </a:lnTo>
                  <a:lnTo>
                    <a:pt x="174334" y="42478"/>
                  </a:lnTo>
                  <a:lnTo>
                    <a:pt x="174334" y="49557"/>
                  </a:lnTo>
                  <a:lnTo>
                    <a:pt x="174040" y="55162"/>
                  </a:lnTo>
                  <a:lnTo>
                    <a:pt x="173745" y="57374"/>
                  </a:lnTo>
                  <a:lnTo>
                    <a:pt x="174777" y="61356"/>
                  </a:lnTo>
                  <a:lnTo>
                    <a:pt x="174777" y="64454"/>
                  </a:lnTo>
                  <a:lnTo>
                    <a:pt x="172122" y="67993"/>
                  </a:lnTo>
                  <a:lnTo>
                    <a:pt x="171385" y="71386"/>
                  </a:lnTo>
                  <a:lnTo>
                    <a:pt x="170205" y="75958"/>
                  </a:lnTo>
                  <a:lnTo>
                    <a:pt x="168435" y="82448"/>
                  </a:lnTo>
                  <a:lnTo>
                    <a:pt x="167255" y="85840"/>
                  </a:lnTo>
                  <a:lnTo>
                    <a:pt x="167992" y="88052"/>
                  </a:lnTo>
                  <a:lnTo>
                    <a:pt x="168582" y="89527"/>
                  </a:lnTo>
                  <a:lnTo>
                    <a:pt x="169172" y="91445"/>
                  </a:lnTo>
                  <a:lnTo>
                    <a:pt x="170500" y="94395"/>
                  </a:lnTo>
                  <a:lnTo>
                    <a:pt x="171975" y="96164"/>
                  </a:lnTo>
                  <a:lnTo>
                    <a:pt x="172860" y="96902"/>
                  </a:lnTo>
                  <a:lnTo>
                    <a:pt x="178022" y="100737"/>
                  </a:lnTo>
                  <a:lnTo>
                    <a:pt x="180087" y="102507"/>
                  </a:lnTo>
                  <a:lnTo>
                    <a:pt x="183332" y="106194"/>
                  </a:lnTo>
                  <a:lnTo>
                    <a:pt x="185691" y="108554"/>
                  </a:lnTo>
                  <a:lnTo>
                    <a:pt x="188936" y="109144"/>
                  </a:lnTo>
                  <a:lnTo>
                    <a:pt x="192918" y="110029"/>
                  </a:lnTo>
                  <a:lnTo>
                    <a:pt x="195131" y="110766"/>
                  </a:lnTo>
                  <a:lnTo>
                    <a:pt x="196606" y="110471"/>
                  </a:lnTo>
                  <a:lnTo>
                    <a:pt x="197048" y="109586"/>
                  </a:lnTo>
                  <a:lnTo>
                    <a:pt x="197048" y="107816"/>
                  </a:lnTo>
                  <a:lnTo>
                    <a:pt x="196753" y="106489"/>
                  </a:lnTo>
                  <a:lnTo>
                    <a:pt x="197196" y="105456"/>
                  </a:lnTo>
                  <a:lnTo>
                    <a:pt x="198523" y="104719"/>
                  </a:lnTo>
                  <a:lnTo>
                    <a:pt x="201916" y="104719"/>
                  </a:lnTo>
                  <a:lnTo>
                    <a:pt x="203390" y="103687"/>
                  </a:lnTo>
                  <a:lnTo>
                    <a:pt x="204570" y="103392"/>
                  </a:lnTo>
                  <a:lnTo>
                    <a:pt x="204570" y="135987"/>
                  </a:lnTo>
                  <a:lnTo>
                    <a:pt x="203980" y="137167"/>
                  </a:lnTo>
                  <a:lnTo>
                    <a:pt x="202653" y="137609"/>
                  </a:lnTo>
                  <a:lnTo>
                    <a:pt x="200735" y="136577"/>
                  </a:lnTo>
                  <a:lnTo>
                    <a:pt x="200735" y="135545"/>
                  </a:lnTo>
                  <a:lnTo>
                    <a:pt x="200145" y="133627"/>
                  </a:lnTo>
                  <a:lnTo>
                    <a:pt x="199260" y="132595"/>
                  </a:lnTo>
                  <a:lnTo>
                    <a:pt x="198081" y="132300"/>
                  </a:lnTo>
                  <a:lnTo>
                    <a:pt x="196163" y="132742"/>
                  </a:lnTo>
                  <a:lnTo>
                    <a:pt x="193508" y="134217"/>
                  </a:lnTo>
                  <a:lnTo>
                    <a:pt x="190116" y="135545"/>
                  </a:lnTo>
                  <a:lnTo>
                    <a:pt x="188789" y="136282"/>
                  </a:lnTo>
                  <a:lnTo>
                    <a:pt x="186429" y="136282"/>
                  </a:lnTo>
                  <a:lnTo>
                    <a:pt x="183922" y="135545"/>
                  </a:lnTo>
                  <a:lnTo>
                    <a:pt x="182004" y="133922"/>
                  </a:lnTo>
                  <a:lnTo>
                    <a:pt x="181414" y="131415"/>
                  </a:lnTo>
                  <a:lnTo>
                    <a:pt x="179792" y="128907"/>
                  </a:lnTo>
                  <a:lnTo>
                    <a:pt x="177579" y="125220"/>
                  </a:lnTo>
                  <a:lnTo>
                    <a:pt x="176399" y="123745"/>
                  </a:lnTo>
                  <a:lnTo>
                    <a:pt x="174924" y="122123"/>
                  </a:lnTo>
                  <a:lnTo>
                    <a:pt x="173449" y="122123"/>
                  </a:lnTo>
                  <a:lnTo>
                    <a:pt x="171827" y="121385"/>
                  </a:lnTo>
                  <a:lnTo>
                    <a:pt x="170795" y="118878"/>
                  </a:lnTo>
                  <a:lnTo>
                    <a:pt x="169762" y="115781"/>
                  </a:lnTo>
                  <a:lnTo>
                    <a:pt x="169172" y="114601"/>
                  </a:lnTo>
                  <a:lnTo>
                    <a:pt x="168140" y="112978"/>
                  </a:lnTo>
                  <a:lnTo>
                    <a:pt x="166665" y="112093"/>
                  </a:lnTo>
                  <a:lnTo>
                    <a:pt x="163568" y="110913"/>
                  </a:lnTo>
                  <a:lnTo>
                    <a:pt x="159143" y="109144"/>
                  </a:lnTo>
                  <a:lnTo>
                    <a:pt x="153686" y="106931"/>
                  </a:lnTo>
                  <a:lnTo>
                    <a:pt x="151031" y="106931"/>
                  </a:lnTo>
                  <a:lnTo>
                    <a:pt x="148081" y="106489"/>
                  </a:lnTo>
                  <a:lnTo>
                    <a:pt x="146311" y="105456"/>
                  </a:lnTo>
                  <a:lnTo>
                    <a:pt x="145279" y="104571"/>
                  </a:lnTo>
                  <a:lnTo>
                    <a:pt x="144099" y="101474"/>
                  </a:lnTo>
                  <a:lnTo>
                    <a:pt x="142477" y="97934"/>
                  </a:lnTo>
                  <a:lnTo>
                    <a:pt x="137609" y="93657"/>
                  </a:lnTo>
                  <a:lnTo>
                    <a:pt x="136577" y="88937"/>
                  </a:lnTo>
                  <a:lnTo>
                    <a:pt x="135545" y="88200"/>
                  </a:lnTo>
                  <a:lnTo>
                    <a:pt x="133922" y="88642"/>
                  </a:lnTo>
                  <a:lnTo>
                    <a:pt x="132595" y="89232"/>
                  </a:lnTo>
                  <a:lnTo>
                    <a:pt x="132152" y="90560"/>
                  </a:lnTo>
                  <a:lnTo>
                    <a:pt x="130825" y="94837"/>
                  </a:lnTo>
                  <a:lnTo>
                    <a:pt x="130087" y="96754"/>
                  </a:lnTo>
                  <a:lnTo>
                    <a:pt x="129644" y="97344"/>
                  </a:lnTo>
                  <a:lnTo>
                    <a:pt x="128612" y="97934"/>
                  </a:lnTo>
                  <a:lnTo>
                    <a:pt x="126842" y="98524"/>
                  </a:lnTo>
                  <a:lnTo>
                    <a:pt x="124335" y="98819"/>
                  </a:lnTo>
                  <a:lnTo>
                    <a:pt x="120795" y="98819"/>
                  </a:lnTo>
                  <a:lnTo>
                    <a:pt x="116370" y="98082"/>
                  </a:lnTo>
                  <a:lnTo>
                    <a:pt x="114010" y="97639"/>
                  </a:lnTo>
                  <a:lnTo>
                    <a:pt x="107668" y="96902"/>
                  </a:lnTo>
                  <a:lnTo>
                    <a:pt x="105899" y="96607"/>
                  </a:lnTo>
                  <a:lnTo>
                    <a:pt x="103244" y="95722"/>
                  </a:lnTo>
                  <a:lnTo>
                    <a:pt x="101326" y="94837"/>
                  </a:lnTo>
                  <a:lnTo>
                    <a:pt x="95132" y="92772"/>
                  </a:lnTo>
                  <a:lnTo>
                    <a:pt x="92329" y="93067"/>
                  </a:lnTo>
                  <a:lnTo>
                    <a:pt x="91002" y="91592"/>
                  </a:lnTo>
                  <a:lnTo>
                    <a:pt x="89822" y="90855"/>
                  </a:lnTo>
                  <a:lnTo>
                    <a:pt x="88199" y="89527"/>
                  </a:lnTo>
                  <a:lnTo>
                    <a:pt x="87462" y="87757"/>
                  </a:lnTo>
                  <a:lnTo>
                    <a:pt x="86430" y="83923"/>
                  </a:lnTo>
                  <a:lnTo>
                    <a:pt x="86725" y="81858"/>
                  </a:lnTo>
                  <a:lnTo>
                    <a:pt x="87462" y="79498"/>
                  </a:lnTo>
                  <a:lnTo>
                    <a:pt x="86725" y="78908"/>
                  </a:lnTo>
                  <a:lnTo>
                    <a:pt x="85545" y="78908"/>
                  </a:lnTo>
                  <a:lnTo>
                    <a:pt x="83923" y="79645"/>
                  </a:lnTo>
                  <a:lnTo>
                    <a:pt x="81120" y="80088"/>
                  </a:lnTo>
                  <a:lnTo>
                    <a:pt x="75958" y="81120"/>
                  </a:lnTo>
                  <a:lnTo>
                    <a:pt x="74188" y="81710"/>
                  </a:lnTo>
                  <a:lnTo>
                    <a:pt x="72123" y="82153"/>
                  </a:lnTo>
                  <a:lnTo>
                    <a:pt x="70501" y="82595"/>
                  </a:lnTo>
                  <a:lnTo>
                    <a:pt x="66518" y="84807"/>
                  </a:lnTo>
                  <a:lnTo>
                    <a:pt x="65191" y="85103"/>
                  </a:lnTo>
                  <a:lnTo>
                    <a:pt x="62831" y="84365"/>
                  </a:lnTo>
                  <a:lnTo>
                    <a:pt x="61651" y="83185"/>
                  </a:lnTo>
                  <a:lnTo>
                    <a:pt x="62831" y="81858"/>
                  </a:lnTo>
                  <a:lnTo>
                    <a:pt x="63273" y="80235"/>
                  </a:lnTo>
                  <a:lnTo>
                    <a:pt x="62536" y="76990"/>
                  </a:lnTo>
                  <a:lnTo>
                    <a:pt x="61356" y="75516"/>
                  </a:lnTo>
                  <a:lnTo>
                    <a:pt x="57816" y="74483"/>
                  </a:lnTo>
                  <a:lnTo>
                    <a:pt x="56489" y="74483"/>
                  </a:lnTo>
                  <a:lnTo>
                    <a:pt x="55899" y="72566"/>
                  </a:lnTo>
                  <a:lnTo>
                    <a:pt x="54867" y="70943"/>
                  </a:lnTo>
                  <a:lnTo>
                    <a:pt x="52949" y="70648"/>
                  </a:lnTo>
                  <a:lnTo>
                    <a:pt x="52064" y="70648"/>
                  </a:lnTo>
                  <a:lnTo>
                    <a:pt x="52654" y="73893"/>
                  </a:lnTo>
                  <a:lnTo>
                    <a:pt x="53244" y="78613"/>
                  </a:lnTo>
                  <a:lnTo>
                    <a:pt x="53687" y="82005"/>
                  </a:lnTo>
                  <a:lnTo>
                    <a:pt x="54129" y="83480"/>
                  </a:lnTo>
                  <a:lnTo>
                    <a:pt x="54129" y="84365"/>
                  </a:lnTo>
                  <a:lnTo>
                    <a:pt x="53834" y="85250"/>
                  </a:lnTo>
                  <a:lnTo>
                    <a:pt x="53392" y="87315"/>
                  </a:lnTo>
                  <a:lnTo>
                    <a:pt x="52654" y="89085"/>
                  </a:lnTo>
                  <a:lnTo>
                    <a:pt x="52212" y="90412"/>
                  </a:lnTo>
                  <a:lnTo>
                    <a:pt x="52507" y="92772"/>
                  </a:lnTo>
                  <a:lnTo>
                    <a:pt x="52212" y="96164"/>
                  </a:lnTo>
                  <a:lnTo>
                    <a:pt x="51917" y="99704"/>
                  </a:lnTo>
                  <a:lnTo>
                    <a:pt x="51917" y="103096"/>
                  </a:lnTo>
                  <a:lnTo>
                    <a:pt x="52802" y="109291"/>
                  </a:lnTo>
                  <a:lnTo>
                    <a:pt x="52802" y="111209"/>
                  </a:lnTo>
                  <a:lnTo>
                    <a:pt x="51474" y="114453"/>
                  </a:lnTo>
                  <a:lnTo>
                    <a:pt x="50589" y="116961"/>
                  </a:lnTo>
                  <a:lnTo>
                    <a:pt x="49999" y="119763"/>
                  </a:lnTo>
                  <a:lnTo>
                    <a:pt x="49999" y="121238"/>
                  </a:lnTo>
                  <a:lnTo>
                    <a:pt x="52064" y="125368"/>
                  </a:lnTo>
                  <a:lnTo>
                    <a:pt x="52064" y="126253"/>
                  </a:lnTo>
                  <a:lnTo>
                    <a:pt x="50147" y="126548"/>
                  </a:lnTo>
                  <a:lnTo>
                    <a:pt x="0" y="126548"/>
                  </a:lnTo>
                  <a:lnTo>
                    <a:pt x="0" y="205013"/>
                  </a:lnTo>
                  <a:lnTo>
                    <a:pt x="1622" y="213272"/>
                  </a:lnTo>
                  <a:lnTo>
                    <a:pt x="4572" y="222122"/>
                  </a:lnTo>
                  <a:lnTo>
                    <a:pt x="5752" y="223007"/>
                  </a:lnTo>
                  <a:lnTo>
                    <a:pt x="8702" y="224629"/>
                  </a:lnTo>
                  <a:lnTo>
                    <a:pt x="12684" y="228022"/>
                  </a:lnTo>
                  <a:lnTo>
                    <a:pt x="14896" y="230529"/>
                  </a:lnTo>
                  <a:lnTo>
                    <a:pt x="19469" y="234954"/>
                  </a:lnTo>
                  <a:lnTo>
                    <a:pt x="25516" y="240558"/>
                  </a:lnTo>
                  <a:lnTo>
                    <a:pt x="31416" y="245573"/>
                  </a:lnTo>
                  <a:lnTo>
                    <a:pt x="36578" y="249998"/>
                  </a:lnTo>
                  <a:lnTo>
                    <a:pt x="42182" y="248965"/>
                  </a:lnTo>
                  <a:lnTo>
                    <a:pt x="47492" y="247933"/>
                  </a:lnTo>
                  <a:lnTo>
                    <a:pt x="53687" y="246900"/>
                  </a:lnTo>
                  <a:lnTo>
                    <a:pt x="58701" y="246016"/>
                  </a:lnTo>
                  <a:lnTo>
                    <a:pt x="59881" y="245720"/>
                  </a:lnTo>
                  <a:lnTo>
                    <a:pt x="71828" y="246753"/>
                  </a:lnTo>
                  <a:lnTo>
                    <a:pt x="76990" y="247491"/>
                  </a:lnTo>
                  <a:lnTo>
                    <a:pt x="78760" y="248228"/>
                  </a:lnTo>
                  <a:lnTo>
                    <a:pt x="81120" y="249998"/>
                  </a:lnTo>
                  <a:lnTo>
                    <a:pt x="85545" y="254275"/>
                  </a:lnTo>
                  <a:lnTo>
                    <a:pt x="90559" y="255602"/>
                  </a:lnTo>
                  <a:lnTo>
                    <a:pt x="93362" y="255602"/>
                  </a:lnTo>
                  <a:lnTo>
                    <a:pt x="95574" y="255013"/>
                  </a:lnTo>
                  <a:lnTo>
                    <a:pt x="98229" y="255897"/>
                  </a:lnTo>
                  <a:lnTo>
                    <a:pt x="101474" y="258405"/>
                  </a:lnTo>
                  <a:lnTo>
                    <a:pt x="104866" y="258847"/>
                  </a:lnTo>
                  <a:lnTo>
                    <a:pt x="108553" y="257225"/>
                  </a:lnTo>
                  <a:lnTo>
                    <a:pt x="113568" y="257667"/>
                  </a:lnTo>
                  <a:lnTo>
                    <a:pt x="119910" y="260175"/>
                  </a:lnTo>
                  <a:lnTo>
                    <a:pt x="125220" y="260617"/>
                  </a:lnTo>
                  <a:lnTo>
                    <a:pt x="131562" y="258405"/>
                  </a:lnTo>
                  <a:lnTo>
                    <a:pt x="131562" y="257520"/>
                  </a:lnTo>
                  <a:lnTo>
                    <a:pt x="132004" y="256930"/>
                  </a:lnTo>
                  <a:lnTo>
                    <a:pt x="132595" y="256192"/>
                  </a:lnTo>
                  <a:lnTo>
                    <a:pt x="133332" y="255455"/>
                  </a:lnTo>
                  <a:lnTo>
                    <a:pt x="133332" y="254422"/>
                  </a:lnTo>
                  <a:lnTo>
                    <a:pt x="133627" y="253390"/>
                  </a:lnTo>
                  <a:lnTo>
                    <a:pt x="135397" y="251178"/>
                  </a:lnTo>
                  <a:lnTo>
                    <a:pt x="137609" y="249113"/>
                  </a:lnTo>
                  <a:lnTo>
                    <a:pt x="138642" y="248375"/>
                  </a:lnTo>
                  <a:lnTo>
                    <a:pt x="139379" y="247933"/>
                  </a:lnTo>
                  <a:lnTo>
                    <a:pt x="139821" y="247638"/>
                  </a:lnTo>
                  <a:lnTo>
                    <a:pt x="140264" y="247048"/>
                  </a:lnTo>
                  <a:lnTo>
                    <a:pt x="140706" y="246458"/>
                  </a:lnTo>
                  <a:lnTo>
                    <a:pt x="140706" y="245720"/>
                  </a:lnTo>
                  <a:lnTo>
                    <a:pt x="139969" y="245278"/>
                  </a:lnTo>
                  <a:lnTo>
                    <a:pt x="140706" y="243361"/>
                  </a:lnTo>
                  <a:lnTo>
                    <a:pt x="142329" y="241001"/>
                  </a:lnTo>
                  <a:lnTo>
                    <a:pt x="143362" y="239526"/>
                  </a:lnTo>
                  <a:lnTo>
                    <a:pt x="145426" y="237019"/>
                  </a:lnTo>
                  <a:lnTo>
                    <a:pt x="146901" y="234954"/>
                  </a:lnTo>
                  <a:lnTo>
                    <a:pt x="148966" y="234954"/>
                  </a:lnTo>
                  <a:lnTo>
                    <a:pt x="148966" y="234069"/>
                  </a:lnTo>
                  <a:lnTo>
                    <a:pt x="149409" y="232889"/>
                  </a:lnTo>
                  <a:lnTo>
                    <a:pt x="149704" y="231856"/>
                  </a:lnTo>
                  <a:lnTo>
                    <a:pt x="149409" y="231414"/>
                  </a:lnTo>
                  <a:lnTo>
                    <a:pt x="149704" y="231119"/>
                  </a:lnTo>
                  <a:lnTo>
                    <a:pt x="150588" y="231119"/>
                  </a:lnTo>
                  <a:lnTo>
                    <a:pt x="151768" y="230824"/>
                  </a:lnTo>
                  <a:lnTo>
                    <a:pt x="152653" y="230382"/>
                  </a:lnTo>
                  <a:lnTo>
                    <a:pt x="152358" y="229497"/>
                  </a:lnTo>
                  <a:lnTo>
                    <a:pt x="151621" y="228611"/>
                  </a:lnTo>
                  <a:lnTo>
                    <a:pt x="151621" y="228169"/>
                  </a:lnTo>
                  <a:lnTo>
                    <a:pt x="152506" y="227874"/>
                  </a:lnTo>
                  <a:lnTo>
                    <a:pt x="153391" y="227432"/>
                  </a:lnTo>
                  <a:lnTo>
                    <a:pt x="153833" y="226842"/>
                  </a:lnTo>
                  <a:lnTo>
                    <a:pt x="154423" y="226842"/>
                  </a:lnTo>
                  <a:lnTo>
                    <a:pt x="154866" y="227137"/>
                  </a:lnTo>
                  <a:lnTo>
                    <a:pt x="155455" y="227579"/>
                  </a:lnTo>
                  <a:lnTo>
                    <a:pt x="156340" y="228169"/>
                  </a:lnTo>
                  <a:lnTo>
                    <a:pt x="158111" y="228169"/>
                  </a:lnTo>
                  <a:lnTo>
                    <a:pt x="158996" y="227432"/>
                  </a:lnTo>
                  <a:lnTo>
                    <a:pt x="159880" y="226547"/>
                  </a:lnTo>
                  <a:lnTo>
                    <a:pt x="160618" y="226104"/>
                  </a:lnTo>
                  <a:lnTo>
                    <a:pt x="161503" y="225367"/>
                  </a:lnTo>
                  <a:lnTo>
                    <a:pt x="161798" y="224629"/>
                  </a:lnTo>
                  <a:lnTo>
                    <a:pt x="161798" y="224039"/>
                  </a:lnTo>
                  <a:lnTo>
                    <a:pt x="162535" y="223744"/>
                  </a:lnTo>
                  <a:lnTo>
                    <a:pt x="163568" y="223302"/>
                  </a:lnTo>
                  <a:lnTo>
                    <a:pt x="164600" y="222564"/>
                  </a:lnTo>
                  <a:lnTo>
                    <a:pt x="165043" y="221680"/>
                  </a:lnTo>
                  <a:lnTo>
                    <a:pt x="165043" y="221089"/>
                  </a:lnTo>
                  <a:lnTo>
                    <a:pt x="165485" y="221089"/>
                  </a:lnTo>
                  <a:lnTo>
                    <a:pt x="166370" y="221532"/>
                  </a:lnTo>
                  <a:lnTo>
                    <a:pt x="166960" y="221827"/>
                  </a:lnTo>
                  <a:lnTo>
                    <a:pt x="167550" y="222122"/>
                  </a:lnTo>
                  <a:lnTo>
                    <a:pt x="168877" y="221385"/>
                  </a:lnTo>
                  <a:lnTo>
                    <a:pt x="170352" y="220942"/>
                  </a:lnTo>
                  <a:lnTo>
                    <a:pt x="171827" y="220942"/>
                  </a:lnTo>
                  <a:lnTo>
                    <a:pt x="171827" y="220500"/>
                  </a:lnTo>
                  <a:lnTo>
                    <a:pt x="172565" y="220057"/>
                  </a:lnTo>
                  <a:lnTo>
                    <a:pt x="173745" y="219762"/>
                  </a:lnTo>
                  <a:lnTo>
                    <a:pt x="175220" y="220057"/>
                  </a:lnTo>
                  <a:lnTo>
                    <a:pt x="177284" y="220647"/>
                  </a:lnTo>
                  <a:lnTo>
                    <a:pt x="177284" y="220647"/>
                  </a:lnTo>
                  <a:lnTo>
                    <a:pt x="179202" y="217697"/>
                  </a:lnTo>
                  <a:lnTo>
                    <a:pt x="179792" y="214600"/>
                  </a:lnTo>
                  <a:lnTo>
                    <a:pt x="179792" y="210175"/>
                  </a:lnTo>
                  <a:lnTo>
                    <a:pt x="180234" y="207373"/>
                  </a:lnTo>
                  <a:lnTo>
                    <a:pt x="181266" y="206045"/>
                  </a:lnTo>
                  <a:lnTo>
                    <a:pt x="182889" y="205013"/>
                  </a:lnTo>
                  <a:lnTo>
                    <a:pt x="184954" y="203686"/>
                  </a:lnTo>
                  <a:lnTo>
                    <a:pt x="191149" y="200293"/>
                  </a:lnTo>
                  <a:lnTo>
                    <a:pt x="196311" y="198228"/>
                  </a:lnTo>
                  <a:lnTo>
                    <a:pt x="202653" y="196901"/>
                  </a:lnTo>
                  <a:lnTo>
                    <a:pt x="220057" y="196901"/>
                  </a:lnTo>
                  <a:lnTo>
                    <a:pt x="219614" y="193214"/>
                  </a:lnTo>
                  <a:lnTo>
                    <a:pt x="218877" y="189084"/>
                  </a:lnTo>
                  <a:lnTo>
                    <a:pt x="217697" y="187461"/>
                  </a:lnTo>
                  <a:lnTo>
                    <a:pt x="216369" y="184659"/>
                  </a:lnTo>
                  <a:lnTo>
                    <a:pt x="215632" y="181562"/>
                  </a:lnTo>
                  <a:lnTo>
                    <a:pt x="215632" y="179497"/>
                  </a:lnTo>
                  <a:lnTo>
                    <a:pt x="221384" y="177285"/>
                  </a:lnTo>
                  <a:lnTo>
                    <a:pt x="223744" y="176252"/>
                  </a:lnTo>
                  <a:lnTo>
                    <a:pt x="227284" y="174925"/>
                  </a:lnTo>
                  <a:lnTo>
                    <a:pt x="233626" y="173155"/>
                  </a:lnTo>
                  <a:lnTo>
                    <a:pt x="239231" y="171532"/>
                  </a:lnTo>
                  <a:lnTo>
                    <a:pt x="244393" y="170058"/>
                  </a:lnTo>
                  <a:lnTo>
                    <a:pt x="249850" y="168435"/>
                  </a:lnTo>
                  <a:lnTo>
                    <a:pt x="252063" y="167403"/>
                  </a:lnTo>
                  <a:lnTo>
                    <a:pt x="254865" y="166370"/>
                  </a:lnTo>
                  <a:lnTo>
                    <a:pt x="261502" y="164158"/>
                  </a:lnTo>
                  <a:lnTo>
                    <a:pt x="263419" y="163420"/>
                  </a:lnTo>
                  <a:lnTo>
                    <a:pt x="267254" y="162240"/>
                  </a:lnTo>
                  <a:lnTo>
                    <a:pt x="269172" y="161798"/>
                  </a:lnTo>
                  <a:lnTo>
                    <a:pt x="276546" y="159291"/>
                  </a:lnTo>
                  <a:lnTo>
                    <a:pt x="284953" y="156488"/>
                  </a:lnTo>
                  <a:lnTo>
                    <a:pt x="287903" y="155456"/>
                  </a:lnTo>
                  <a:lnTo>
                    <a:pt x="293508" y="153538"/>
                  </a:lnTo>
                  <a:lnTo>
                    <a:pt x="292033" y="151621"/>
                  </a:lnTo>
                  <a:lnTo>
                    <a:pt x="290853" y="152064"/>
                  </a:lnTo>
                  <a:lnTo>
                    <a:pt x="289230" y="153391"/>
                  </a:lnTo>
                  <a:lnTo>
                    <a:pt x="288345" y="153686"/>
                  </a:lnTo>
                  <a:lnTo>
                    <a:pt x="287903" y="153686"/>
                  </a:lnTo>
                  <a:lnTo>
                    <a:pt x="287608" y="153244"/>
                  </a:lnTo>
                  <a:lnTo>
                    <a:pt x="287313" y="152359"/>
                  </a:lnTo>
                  <a:lnTo>
                    <a:pt x="286133" y="149851"/>
                  </a:lnTo>
                  <a:lnTo>
                    <a:pt x="284806" y="148081"/>
                  </a:lnTo>
                  <a:lnTo>
                    <a:pt x="283331" y="147344"/>
                  </a:lnTo>
                  <a:lnTo>
                    <a:pt x="282151" y="146606"/>
                  </a:lnTo>
                  <a:lnTo>
                    <a:pt x="282740" y="145869"/>
                  </a:lnTo>
                  <a:lnTo>
                    <a:pt x="283331" y="145279"/>
                  </a:lnTo>
                  <a:lnTo>
                    <a:pt x="283036" y="144689"/>
                  </a:lnTo>
                  <a:lnTo>
                    <a:pt x="282298" y="143804"/>
                  </a:lnTo>
                  <a:lnTo>
                    <a:pt x="279643" y="142624"/>
                  </a:lnTo>
                  <a:lnTo>
                    <a:pt x="279643" y="142034"/>
                  </a:lnTo>
                  <a:lnTo>
                    <a:pt x="281856" y="141002"/>
                  </a:lnTo>
                  <a:lnTo>
                    <a:pt x="283331" y="139674"/>
                  </a:lnTo>
                  <a:lnTo>
                    <a:pt x="284363" y="138495"/>
                  </a:lnTo>
                  <a:lnTo>
                    <a:pt x="285543" y="135840"/>
                  </a:lnTo>
                  <a:lnTo>
                    <a:pt x="286575" y="133185"/>
                  </a:lnTo>
                  <a:lnTo>
                    <a:pt x="287313" y="132300"/>
                  </a:lnTo>
                  <a:lnTo>
                    <a:pt x="287608" y="130530"/>
                  </a:lnTo>
                  <a:lnTo>
                    <a:pt x="287608" y="128612"/>
                  </a:lnTo>
                  <a:lnTo>
                    <a:pt x="287903" y="126105"/>
                  </a:lnTo>
                  <a:lnTo>
                    <a:pt x="288198" y="123745"/>
                  </a:lnTo>
                  <a:lnTo>
                    <a:pt x="287460" y="122860"/>
                  </a:lnTo>
                  <a:lnTo>
                    <a:pt x="286870" y="121238"/>
                  </a:lnTo>
                  <a:lnTo>
                    <a:pt x="287608" y="118583"/>
                  </a:lnTo>
                  <a:lnTo>
                    <a:pt x="288788" y="116666"/>
                  </a:lnTo>
                  <a:lnTo>
                    <a:pt x="294540" y="114748"/>
                  </a:lnTo>
                  <a:lnTo>
                    <a:pt x="298522" y="112978"/>
                  </a:lnTo>
                  <a:lnTo>
                    <a:pt x="299407" y="112241"/>
                  </a:lnTo>
                  <a:lnTo>
                    <a:pt x="300734" y="110766"/>
                  </a:lnTo>
                  <a:lnTo>
                    <a:pt x="301472" y="109291"/>
                  </a:lnTo>
                  <a:lnTo>
                    <a:pt x="300882" y="108849"/>
                  </a:lnTo>
                  <a:lnTo>
                    <a:pt x="297637" y="108849"/>
                  </a:lnTo>
                  <a:lnTo>
                    <a:pt x="296900" y="108259"/>
                  </a:lnTo>
                  <a:lnTo>
                    <a:pt x="294540" y="103096"/>
                  </a:lnTo>
                  <a:lnTo>
                    <a:pt x="295867" y="97197"/>
                  </a:lnTo>
                  <a:lnTo>
                    <a:pt x="295867" y="92035"/>
                  </a:lnTo>
                  <a:lnTo>
                    <a:pt x="295572" y="89970"/>
                  </a:lnTo>
                  <a:lnTo>
                    <a:pt x="294540" y="89085"/>
                  </a:lnTo>
                  <a:lnTo>
                    <a:pt x="293950" y="87905"/>
                  </a:lnTo>
                  <a:lnTo>
                    <a:pt x="293950" y="84807"/>
                  </a:lnTo>
                  <a:lnTo>
                    <a:pt x="294983" y="84513"/>
                  </a:lnTo>
                  <a:lnTo>
                    <a:pt x="297047" y="80383"/>
                  </a:lnTo>
                  <a:lnTo>
                    <a:pt x="297932" y="78023"/>
                  </a:lnTo>
                  <a:lnTo>
                    <a:pt x="296900" y="76106"/>
                  </a:lnTo>
                  <a:lnTo>
                    <a:pt x="295720" y="73303"/>
                  </a:lnTo>
                  <a:lnTo>
                    <a:pt x="295130" y="71533"/>
                  </a:lnTo>
                  <a:lnTo>
                    <a:pt x="294835" y="70943"/>
                  </a:lnTo>
                  <a:lnTo>
                    <a:pt x="295720" y="69911"/>
                  </a:lnTo>
                  <a:lnTo>
                    <a:pt x="297047" y="68879"/>
                  </a:lnTo>
                  <a:close/>
                  <a:moveTo>
                    <a:pt x="141002" y="248080"/>
                  </a:moveTo>
                  <a:lnTo>
                    <a:pt x="139674" y="249555"/>
                  </a:lnTo>
                  <a:lnTo>
                    <a:pt x="139674" y="249555"/>
                  </a:lnTo>
                  <a:lnTo>
                    <a:pt x="141591" y="247638"/>
                  </a:lnTo>
                  <a:lnTo>
                    <a:pt x="141591" y="247638"/>
                  </a:lnTo>
                  <a:lnTo>
                    <a:pt x="141149" y="248080"/>
                  </a:lnTo>
                  <a:close/>
                </a:path>
              </a:pathLst>
            </a:custGeom>
            <a:grpFill/>
            <a:ln w="3175" cap="flat">
              <a:solidFill>
                <a:schemeClr val="bg2">
                  <a:lumMod val="90000"/>
                </a:schemeClr>
              </a:solid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7813672E-07D8-8C9F-0771-9A5FD50D49B1}"/>
                </a:ext>
              </a:extLst>
            </p:cNvPr>
            <p:cNvSpPr/>
            <p:nvPr/>
          </p:nvSpPr>
          <p:spPr>
            <a:xfrm>
              <a:off x="6217827" y="4878333"/>
              <a:ext cx="560613" cy="735981"/>
            </a:xfrm>
            <a:custGeom>
              <a:avLst/>
              <a:gdLst>
                <a:gd name="connsiteX0" fmla="*/ 560319 w 560613"/>
                <a:gd name="connsiteY0" fmla="*/ 733327 h 735981"/>
                <a:gd name="connsiteX1" fmla="*/ 558107 w 560613"/>
                <a:gd name="connsiteY1" fmla="*/ 731704 h 735981"/>
                <a:gd name="connsiteX2" fmla="*/ 555305 w 560613"/>
                <a:gd name="connsiteY2" fmla="*/ 731261 h 735981"/>
                <a:gd name="connsiteX3" fmla="*/ 554420 w 560613"/>
                <a:gd name="connsiteY3" fmla="*/ 732147 h 735981"/>
                <a:gd name="connsiteX4" fmla="*/ 552797 w 560613"/>
                <a:gd name="connsiteY4" fmla="*/ 734064 h 735981"/>
                <a:gd name="connsiteX5" fmla="*/ 553387 w 560613"/>
                <a:gd name="connsiteY5" fmla="*/ 735391 h 735981"/>
                <a:gd name="connsiteX6" fmla="*/ 558697 w 560613"/>
                <a:gd name="connsiteY6" fmla="*/ 735981 h 735981"/>
                <a:gd name="connsiteX7" fmla="*/ 559877 w 560613"/>
                <a:gd name="connsiteY7" fmla="*/ 735391 h 735981"/>
                <a:gd name="connsiteX8" fmla="*/ 560614 w 560613"/>
                <a:gd name="connsiteY8" fmla="*/ 733917 h 735981"/>
                <a:gd name="connsiteX9" fmla="*/ 560172 w 560613"/>
                <a:gd name="connsiteY9" fmla="*/ 733327 h 735981"/>
                <a:gd name="connsiteX10" fmla="*/ 422268 w 560613"/>
                <a:gd name="connsiteY10" fmla="*/ 130677 h 735981"/>
                <a:gd name="connsiteX11" fmla="*/ 416073 w 560613"/>
                <a:gd name="connsiteY11" fmla="*/ 130677 h 735981"/>
                <a:gd name="connsiteX12" fmla="*/ 412091 w 560613"/>
                <a:gd name="connsiteY12" fmla="*/ 130087 h 735981"/>
                <a:gd name="connsiteX13" fmla="*/ 409878 w 560613"/>
                <a:gd name="connsiteY13" fmla="*/ 130087 h 735981"/>
                <a:gd name="connsiteX14" fmla="*/ 408993 w 560613"/>
                <a:gd name="connsiteY14" fmla="*/ 129792 h 735981"/>
                <a:gd name="connsiteX15" fmla="*/ 407518 w 560613"/>
                <a:gd name="connsiteY15" fmla="*/ 129350 h 735981"/>
                <a:gd name="connsiteX16" fmla="*/ 406781 w 560613"/>
                <a:gd name="connsiteY16" fmla="*/ 129350 h 735981"/>
                <a:gd name="connsiteX17" fmla="*/ 406043 w 560613"/>
                <a:gd name="connsiteY17" fmla="*/ 133480 h 735981"/>
                <a:gd name="connsiteX18" fmla="*/ 405453 w 560613"/>
                <a:gd name="connsiteY18" fmla="*/ 139379 h 735981"/>
                <a:gd name="connsiteX19" fmla="*/ 405748 w 560613"/>
                <a:gd name="connsiteY19" fmla="*/ 143066 h 735981"/>
                <a:gd name="connsiteX20" fmla="*/ 400144 w 560613"/>
                <a:gd name="connsiteY20" fmla="*/ 143066 h 735981"/>
                <a:gd name="connsiteX21" fmla="*/ 393064 w 560613"/>
                <a:gd name="connsiteY21" fmla="*/ 142771 h 735981"/>
                <a:gd name="connsiteX22" fmla="*/ 387902 w 560613"/>
                <a:gd name="connsiteY22" fmla="*/ 141149 h 735981"/>
                <a:gd name="connsiteX23" fmla="*/ 382445 w 560613"/>
                <a:gd name="connsiteY23" fmla="*/ 137609 h 735981"/>
                <a:gd name="connsiteX24" fmla="*/ 379200 w 560613"/>
                <a:gd name="connsiteY24" fmla="*/ 132152 h 735981"/>
                <a:gd name="connsiteX25" fmla="*/ 377725 w 560613"/>
                <a:gd name="connsiteY25" fmla="*/ 128760 h 735981"/>
                <a:gd name="connsiteX26" fmla="*/ 375660 w 560613"/>
                <a:gd name="connsiteY26" fmla="*/ 128760 h 735981"/>
                <a:gd name="connsiteX27" fmla="*/ 375365 w 560613"/>
                <a:gd name="connsiteY27" fmla="*/ 128022 h 735981"/>
                <a:gd name="connsiteX28" fmla="*/ 375365 w 560613"/>
                <a:gd name="connsiteY28" fmla="*/ 119468 h 735981"/>
                <a:gd name="connsiteX29" fmla="*/ 375660 w 560613"/>
                <a:gd name="connsiteY29" fmla="*/ 118288 h 735981"/>
                <a:gd name="connsiteX30" fmla="*/ 379348 w 560613"/>
                <a:gd name="connsiteY30" fmla="*/ 112831 h 735981"/>
                <a:gd name="connsiteX31" fmla="*/ 381707 w 560613"/>
                <a:gd name="connsiteY31" fmla="*/ 109438 h 735981"/>
                <a:gd name="connsiteX32" fmla="*/ 383182 w 560613"/>
                <a:gd name="connsiteY32" fmla="*/ 106194 h 735981"/>
                <a:gd name="connsiteX33" fmla="*/ 386280 w 560613"/>
                <a:gd name="connsiteY33" fmla="*/ 102359 h 735981"/>
                <a:gd name="connsiteX34" fmla="*/ 389672 w 560613"/>
                <a:gd name="connsiteY34" fmla="*/ 99852 h 735981"/>
                <a:gd name="connsiteX35" fmla="*/ 390852 w 560613"/>
                <a:gd name="connsiteY35" fmla="*/ 99557 h 735981"/>
                <a:gd name="connsiteX36" fmla="*/ 391737 w 560613"/>
                <a:gd name="connsiteY36" fmla="*/ 99557 h 735981"/>
                <a:gd name="connsiteX37" fmla="*/ 397636 w 560613"/>
                <a:gd name="connsiteY37" fmla="*/ 102949 h 735981"/>
                <a:gd name="connsiteX38" fmla="*/ 403684 w 560613"/>
                <a:gd name="connsiteY38" fmla="*/ 106194 h 735981"/>
                <a:gd name="connsiteX39" fmla="*/ 405011 w 560613"/>
                <a:gd name="connsiteY39" fmla="*/ 105899 h 735981"/>
                <a:gd name="connsiteX40" fmla="*/ 405748 w 560613"/>
                <a:gd name="connsiteY40" fmla="*/ 105604 h 735981"/>
                <a:gd name="connsiteX41" fmla="*/ 405159 w 560613"/>
                <a:gd name="connsiteY41" fmla="*/ 103539 h 735981"/>
                <a:gd name="connsiteX42" fmla="*/ 405159 w 560613"/>
                <a:gd name="connsiteY42" fmla="*/ 100442 h 735981"/>
                <a:gd name="connsiteX43" fmla="*/ 406633 w 560613"/>
                <a:gd name="connsiteY43" fmla="*/ 96459 h 735981"/>
                <a:gd name="connsiteX44" fmla="*/ 406633 w 560613"/>
                <a:gd name="connsiteY44" fmla="*/ 64011 h 735981"/>
                <a:gd name="connsiteX45" fmla="*/ 406191 w 560613"/>
                <a:gd name="connsiteY45" fmla="*/ 61651 h 735981"/>
                <a:gd name="connsiteX46" fmla="*/ 405748 w 560613"/>
                <a:gd name="connsiteY46" fmla="*/ 60324 h 735981"/>
                <a:gd name="connsiteX47" fmla="*/ 404568 w 560613"/>
                <a:gd name="connsiteY47" fmla="*/ 57669 h 735981"/>
                <a:gd name="connsiteX48" fmla="*/ 403241 w 560613"/>
                <a:gd name="connsiteY48" fmla="*/ 52212 h 735981"/>
                <a:gd name="connsiteX49" fmla="*/ 401766 w 560613"/>
                <a:gd name="connsiteY49" fmla="*/ 48082 h 735981"/>
                <a:gd name="connsiteX50" fmla="*/ 399849 w 560613"/>
                <a:gd name="connsiteY50" fmla="*/ 45427 h 735981"/>
                <a:gd name="connsiteX51" fmla="*/ 399258 w 560613"/>
                <a:gd name="connsiteY51" fmla="*/ 43952 h 735981"/>
                <a:gd name="connsiteX52" fmla="*/ 398669 w 560613"/>
                <a:gd name="connsiteY52" fmla="*/ 42035 h 735981"/>
                <a:gd name="connsiteX53" fmla="*/ 396751 w 560613"/>
                <a:gd name="connsiteY53" fmla="*/ 38643 h 735981"/>
                <a:gd name="connsiteX54" fmla="*/ 395276 w 560613"/>
                <a:gd name="connsiteY54" fmla="*/ 36725 h 735981"/>
                <a:gd name="connsiteX55" fmla="*/ 394834 w 560613"/>
                <a:gd name="connsiteY55" fmla="*/ 35103 h 735981"/>
                <a:gd name="connsiteX56" fmla="*/ 394834 w 560613"/>
                <a:gd name="connsiteY56" fmla="*/ 31121 h 735981"/>
                <a:gd name="connsiteX57" fmla="*/ 393212 w 560613"/>
                <a:gd name="connsiteY57" fmla="*/ 23894 h 735981"/>
                <a:gd name="connsiteX58" fmla="*/ 392032 w 560613"/>
                <a:gd name="connsiteY58" fmla="*/ 18584 h 735981"/>
                <a:gd name="connsiteX59" fmla="*/ 390114 w 560613"/>
                <a:gd name="connsiteY59" fmla="*/ 12979 h 735981"/>
                <a:gd name="connsiteX60" fmla="*/ 388934 w 560613"/>
                <a:gd name="connsiteY60" fmla="*/ 9144 h 735981"/>
                <a:gd name="connsiteX61" fmla="*/ 388934 w 560613"/>
                <a:gd name="connsiteY61" fmla="*/ 8555 h 735981"/>
                <a:gd name="connsiteX62" fmla="*/ 388639 w 560613"/>
                <a:gd name="connsiteY62" fmla="*/ 7080 h 735981"/>
                <a:gd name="connsiteX63" fmla="*/ 386280 w 560613"/>
                <a:gd name="connsiteY63" fmla="*/ 5457 h 735981"/>
                <a:gd name="connsiteX64" fmla="*/ 383035 w 560613"/>
                <a:gd name="connsiteY64" fmla="*/ 4425 h 735981"/>
                <a:gd name="connsiteX65" fmla="*/ 378905 w 560613"/>
                <a:gd name="connsiteY65" fmla="*/ 3982 h 735981"/>
                <a:gd name="connsiteX66" fmla="*/ 373595 w 560613"/>
                <a:gd name="connsiteY66" fmla="*/ 3982 h 735981"/>
                <a:gd name="connsiteX67" fmla="*/ 366958 w 560613"/>
                <a:gd name="connsiteY67" fmla="*/ 5015 h 735981"/>
                <a:gd name="connsiteX68" fmla="*/ 359879 w 560613"/>
                <a:gd name="connsiteY68" fmla="*/ 3982 h 735981"/>
                <a:gd name="connsiteX69" fmla="*/ 352356 w 560613"/>
                <a:gd name="connsiteY69" fmla="*/ 1033 h 735981"/>
                <a:gd name="connsiteX70" fmla="*/ 346162 w 560613"/>
                <a:gd name="connsiteY70" fmla="*/ 0 h 735981"/>
                <a:gd name="connsiteX71" fmla="*/ 338640 w 560613"/>
                <a:gd name="connsiteY71" fmla="*/ 1327 h 735981"/>
                <a:gd name="connsiteX72" fmla="*/ 338345 w 560613"/>
                <a:gd name="connsiteY72" fmla="*/ 1327 h 735981"/>
                <a:gd name="connsiteX73" fmla="*/ 332150 w 560613"/>
                <a:gd name="connsiteY73" fmla="*/ 1917 h 735981"/>
                <a:gd name="connsiteX74" fmla="*/ 329053 w 560613"/>
                <a:gd name="connsiteY74" fmla="*/ 3687 h 735981"/>
                <a:gd name="connsiteX75" fmla="*/ 327283 w 560613"/>
                <a:gd name="connsiteY75" fmla="*/ 6932 h 735981"/>
                <a:gd name="connsiteX76" fmla="*/ 324481 w 560613"/>
                <a:gd name="connsiteY76" fmla="*/ 9292 h 735981"/>
                <a:gd name="connsiteX77" fmla="*/ 320646 w 560613"/>
                <a:gd name="connsiteY77" fmla="*/ 10767 h 735981"/>
                <a:gd name="connsiteX78" fmla="*/ 316664 w 560613"/>
                <a:gd name="connsiteY78" fmla="*/ 11799 h 735981"/>
                <a:gd name="connsiteX79" fmla="*/ 312386 w 560613"/>
                <a:gd name="connsiteY79" fmla="*/ 12389 h 735981"/>
                <a:gd name="connsiteX80" fmla="*/ 307962 w 560613"/>
                <a:gd name="connsiteY80" fmla="*/ 15192 h 735981"/>
                <a:gd name="connsiteX81" fmla="*/ 303242 w 560613"/>
                <a:gd name="connsiteY81" fmla="*/ 20059 h 735981"/>
                <a:gd name="connsiteX82" fmla="*/ 300882 w 560613"/>
                <a:gd name="connsiteY82" fmla="*/ 23156 h 735981"/>
                <a:gd name="connsiteX83" fmla="*/ 300882 w 560613"/>
                <a:gd name="connsiteY83" fmla="*/ 24484 h 735981"/>
                <a:gd name="connsiteX84" fmla="*/ 299702 w 560613"/>
                <a:gd name="connsiteY84" fmla="*/ 25664 h 735981"/>
                <a:gd name="connsiteX85" fmla="*/ 297637 w 560613"/>
                <a:gd name="connsiteY85" fmla="*/ 26548 h 735981"/>
                <a:gd name="connsiteX86" fmla="*/ 296457 w 560613"/>
                <a:gd name="connsiteY86" fmla="*/ 27728 h 735981"/>
                <a:gd name="connsiteX87" fmla="*/ 296162 w 560613"/>
                <a:gd name="connsiteY87" fmla="*/ 29056 h 735981"/>
                <a:gd name="connsiteX88" fmla="*/ 295130 w 560613"/>
                <a:gd name="connsiteY88" fmla="*/ 29646 h 735981"/>
                <a:gd name="connsiteX89" fmla="*/ 293213 w 560613"/>
                <a:gd name="connsiteY89" fmla="*/ 29646 h 735981"/>
                <a:gd name="connsiteX90" fmla="*/ 291885 w 560613"/>
                <a:gd name="connsiteY90" fmla="*/ 30531 h 735981"/>
                <a:gd name="connsiteX91" fmla="*/ 291148 w 560613"/>
                <a:gd name="connsiteY91" fmla="*/ 32448 h 735981"/>
                <a:gd name="connsiteX92" fmla="*/ 289525 w 560613"/>
                <a:gd name="connsiteY92" fmla="*/ 33628 h 735981"/>
                <a:gd name="connsiteX93" fmla="*/ 286870 w 560613"/>
                <a:gd name="connsiteY93" fmla="*/ 34070 h 735981"/>
                <a:gd name="connsiteX94" fmla="*/ 284658 w 560613"/>
                <a:gd name="connsiteY94" fmla="*/ 35250 h 735981"/>
                <a:gd name="connsiteX95" fmla="*/ 282740 w 560613"/>
                <a:gd name="connsiteY95" fmla="*/ 37020 h 735981"/>
                <a:gd name="connsiteX96" fmla="*/ 281265 w 560613"/>
                <a:gd name="connsiteY96" fmla="*/ 37905 h 735981"/>
                <a:gd name="connsiteX97" fmla="*/ 280233 w 560613"/>
                <a:gd name="connsiteY97" fmla="*/ 37905 h 735981"/>
                <a:gd name="connsiteX98" fmla="*/ 278611 w 560613"/>
                <a:gd name="connsiteY98" fmla="*/ 39380 h 735981"/>
                <a:gd name="connsiteX99" fmla="*/ 276104 w 560613"/>
                <a:gd name="connsiteY99" fmla="*/ 42920 h 735981"/>
                <a:gd name="connsiteX100" fmla="*/ 275661 w 560613"/>
                <a:gd name="connsiteY100" fmla="*/ 44542 h 735981"/>
                <a:gd name="connsiteX101" fmla="*/ 272121 w 560613"/>
                <a:gd name="connsiteY101" fmla="*/ 57669 h 735981"/>
                <a:gd name="connsiteX102" fmla="*/ 270204 w 560613"/>
                <a:gd name="connsiteY102" fmla="*/ 59292 h 735981"/>
                <a:gd name="connsiteX103" fmla="*/ 266516 w 560613"/>
                <a:gd name="connsiteY103" fmla="*/ 61946 h 735981"/>
                <a:gd name="connsiteX104" fmla="*/ 263419 w 560613"/>
                <a:gd name="connsiteY104" fmla="*/ 65191 h 735981"/>
                <a:gd name="connsiteX105" fmla="*/ 262092 w 560613"/>
                <a:gd name="connsiteY105" fmla="*/ 67109 h 735981"/>
                <a:gd name="connsiteX106" fmla="*/ 260617 w 560613"/>
                <a:gd name="connsiteY106" fmla="*/ 67993 h 735981"/>
                <a:gd name="connsiteX107" fmla="*/ 253685 w 560613"/>
                <a:gd name="connsiteY107" fmla="*/ 69616 h 735981"/>
                <a:gd name="connsiteX108" fmla="*/ 251030 w 560613"/>
                <a:gd name="connsiteY108" fmla="*/ 70501 h 735981"/>
                <a:gd name="connsiteX109" fmla="*/ 247933 w 560613"/>
                <a:gd name="connsiteY109" fmla="*/ 71681 h 735981"/>
                <a:gd name="connsiteX110" fmla="*/ 247195 w 560613"/>
                <a:gd name="connsiteY110" fmla="*/ 72861 h 735981"/>
                <a:gd name="connsiteX111" fmla="*/ 246458 w 560613"/>
                <a:gd name="connsiteY111" fmla="*/ 76990 h 735981"/>
                <a:gd name="connsiteX112" fmla="*/ 244245 w 560613"/>
                <a:gd name="connsiteY112" fmla="*/ 82890 h 735981"/>
                <a:gd name="connsiteX113" fmla="*/ 242476 w 560613"/>
                <a:gd name="connsiteY113" fmla="*/ 87167 h 735981"/>
                <a:gd name="connsiteX114" fmla="*/ 241295 w 560613"/>
                <a:gd name="connsiteY114" fmla="*/ 90855 h 735981"/>
                <a:gd name="connsiteX115" fmla="*/ 239378 w 560613"/>
                <a:gd name="connsiteY115" fmla="*/ 95574 h 735981"/>
                <a:gd name="connsiteX116" fmla="*/ 237608 w 560613"/>
                <a:gd name="connsiteY116" fmla="*/ 97197 h 735981"/>
                <a:gd name="connsiteX117" fmla="*/ 235691 w 560613"/>
                <a:gd name="connsiteY117" fmla="*/ 98672 h 735981"/>
                <a:gd name="connsiteX118" fmla="*/ 233184 w 560613"/>
                <a:gd name="connsiteY118" fmla="*/ 99409 h 735981"/>
                <a:gd name="connsiteX119" fmla="*/ 229644 w 560613"/>
                <a:gd name="connsiteY119" fmla="*/ 99852 h 735981"/>
                <a:gd name="connsiteX120" fmla="*/ 224039 w 560613"/>
                <a:gd name="connsiteY120" fmla="*/ 99852 h 735981"/>
                <a:gd name="connsiteX121" fmla="*/ 220647 w 560613"/>
                <a:gd name="connsiteY121" fmla="*/ 101474 h 735981"/>
                <a:gd name="connsiteX122" fmla="*/ 217550 w 560613"/>
                <a:gd name="connsiteY122" fmla="*/ 101474 h 735981"/>
                <a:gd name="connsiteX123" fmla="*/ 212535 w 560613"/>
                <a:gd name="connsiteY123" fmla="*/ 100589 h 735981"/>
                <a:gd name="connsiteX124" fmla="*/ 208405 w 560613"/>
                <a:gd name="connsiteY124" fmla="*/ 99704 h 735981"/>
                <a:gd name="connsiteX125" fmla="*/ 206635 w 560613"/>
                <a:gd name="connsiteY125" fmla="*/ 99704 h 735981"/>
                <a:gd name="connsiteX126" fmla="*/ 203095 w 560613"/>
                <a:gd name="connsiteY126" fmla="*/ 96459 h 735981"/>
                <a:gd name="connsiteX127" fmla="*/ 197196 w 560613"/>
                <a:gd name="connsiteY127" fmla="*/ 96459 h 735981"/>
                <a:gd name="connsiteX128" fmla="*/ 195278 w 560613"/>
                <a:gd name="connsiteY128" fmla="*/ 95574 h 735981"/>
                <a:gd name="connsiteX129" fmla="*/ 193508 w 560613"/>
                <a:gd name="connsiteY129" fmla="*/ 93952 h 735981"/>
                <a:gd name="connsiteX130" fmla="*/ 189526 w 560613"/>
                <a:gd name="connsiteY130" fmla="*/ 90855 h 735981"/>
                <a:gd name="connsiteX131" fmla="*/ 185691 w 560613"/>
                <a:gd name="connsiteY131" fmla="*/ 88347 h 735981"/>
                <a:gd name="connsiteX132" fmla="*/ 182299 w 560613"/>
                <a:gd name="connsiteY132" fmla="*/ 86872 h 735981"/>
                <a:gd name="connsiteX133" fmla="*/ 179054 w 560613"/>
                <a:gd name="connsiteY133" fmla="*/ 86135 h 735981"/>
                <a:gd name="connsiteX134" fmla="*/ 175957 w 560613"/>
                <a:gd name="connsiteY134" fmla="*/ 86725 h 735981"/>
                <a:gd name="connsiteX135" fmla="*/ 173597 w 560613"/>
                <a:gd name="connsiteY135" fmla="*/ 87315 h 735981"/>
                <a:gd name="connsiteX136" fmla="*/ 172712 w 560613"/>
                <a:gd name="connsiteY136" fmla="*/ 87610 h 735981"/>
                <a:gd name="connsiteX137" fmla="*/ 170795 w 560613"/>
                <a:gd name="connsiteY137" fmla="*/ 88937 h 735981"/>
                <a:gd name="connsiteX138" fmla="*/ 168877 w 560613"/>
                <a:gd name="connsiteY138" fmla="*/ 91297 h 735981"/>
                <a:gd name="connsiteX139" fmla="*/ 167255 w 560613"/>
                <a:gd name="connsiteY139" fmla="*/ 95132 h 735981"/>
                <a:gd name="connsiteX140" fmla="*/ 166665 w 560613"/>
                <a:gd name="connsiteY140" fmla="*/ 97492 h 735981"/>
                <a:gd name="connsiteX141" fmla="*/ 164895 w 560613"/>
                <a:gd name="connsiteY141" fmla="*/ 102506 h 735981"/>
                <a:gd name="connsiteX142" fmla="*/ 162535 w 560613"/>
                <a:gd name="connsiteY142" fmla="*/ 108406 h 735981"/>
                <a:gd name="connsiteX143" fmla="*/ 161355 w 560613"/>
                <a:gd name="connsiteY143" fmla="*/ 110176 h 735981"/>
                <a:gd name="connsiteX144" fmla="*/ 160028 w 560613"/>
                <a:gd name="connsiteY144" fmla="*/ 111503 h 735981"/>
                <a:gd name="connsiteX145" fmla="*/ 157963 w 560613"/>
                <a:gd name="connsiteY145" fmla="*/ 112683 h 735981"/>
                <a:gd name="connsiteX146" fmla="*/ 151326 w 560613"/>
                <a:gd name="connsiteY146" fmla="*/ 117403 h 735981"/>
                <a:gd name="connsiteX147" fmla="*/ 148081 w 560613"/>
                <a:gd name="connsiteY147" fmla="*/ 122713 h 735981"/>
                <a:gd name="connsiteX148" fmla="*/ 146016 w 560613"/>
                <a:gd name="connsiteY148" fmla="*/ 124335 h 735981"/>
                <a:gd name="connsiteX149" fmla="*/ 143509 w 560613"/>
                <a:gd name="connsiteY149" fmla="*/ 125073 h 735981"/>
                <a:gd name="connsiteX150" fmla="*/ 141444 w 560613"/>
                <a:gd name="connsiteY150" fmla="*/ 125515 h 735981"/>
                <a:gd name="connsiteX151" fmla="*/ 140264 w 560613"/>
                <a:gd name="connsiteY151" fmla="*/ 126400 h 735981"/>
                <a:gd name="connsiteX152" fmla="*/ 138937 w 560613"/>
                <a:gd name="connsiteY152" fmla="*/ 129055 h 735981"/>
                <a:gd name="connsiteX153" fmla="*/ 137757 w 560613"/>
                <a:gd name="connsiteY153" fmla="*/ 129940 h 735981"/>
                <a:gd name="connsiteX154" fmla="*/ 136429 w 560613"/>
                <a:gd name="connsiteY154" fmla="*/ 130382 h 735981"/>
                <a:gd name="connsiteX155" fmla="*/ 132595 w 560613"/>
                <a:gd name="connsiteY155" fmla="*/ 130087 h 735981"/>
                <a:gd name="connsiteX156" fmla="*/ 131415 w 560613"/>
                <a:gd name="connsiteY156" fmla="*/ 129792 h 735981"/>
                <a:gd name="connsiteX157" fmla="*/ 121385 w 560613"/>
                <a:gd name="connsiteY157" fmla="*/ 130382 h 735981"/>
                <a:gd name="connsiteX158" fmla="*/ 118288 w 560613"/>
                <a:gd name="connsiteY158" fmla="*/ 129497 h 735981"/>
                <a:gd name="connsiteX159" fmla="*/ 116076 w 560613"/>
                <a:gd name="connsiteY159" fmla="*/ 129202 h 735981"/>
                <a:gd name="connsiteX160" fmla="*/ 112683 w 560613"/>
                <a:gd name="connsiteY160" fmla="*/ 130382 h 735981"/>
                <a:gd name="connsiteX161" fmla="*/ 111208 w 560613"/>
                <a:gd name="connsiteY161" fmla="*/ 129645 h 735981"/>
                <a:gd name="connsiteX162" fmla="*/ 110028 w 560613"/>
                <a:gd name="connsiteY162" fmla="*/ 127432 h 735981"/>
                <a:gd name="connsiteX163" fmla="*/ 109438 w 560613"/>
                <a:gd name="connsiteY163" fmla="*/ 122860 h 735981"/>
                <a:gd name="connsiteX164" fmla="*/ 109438 w 560613"/>
                <a:gd name="connsiteY164" fmla="*/ 119026 h 735981"/>
                <a:gd name="connsiteX165" fmla="*/ 111503 w 560613"/>
                <a:gd name="connsiteY165" fmla="*/ 116076 h 735981"/>
                <a:gd name="connsiteX166" fmla="*/ 112978 w 560613"/>
                <a:gd name="connsiteY166" fmla="*/ 114011 h 735981"/>
                <a:gd name="connsiteX167" fmla="*/ 114453 w 560613"/>
                <a:gd name="connsiteY167" fmla="*/ 111208 h 735981"/>
                <a:gd name="connsiteX168" fmla="*/ 114453 w 560613"/>
                <a:gd name="connsiteY168" fmla="*/ 108849 h 735981"/>
                <a:gd name="connsiteX169" fmla="*/ 114010 w 560613"/>
                <a:gd name="connsiteY169" fmla="*/ 106636 h 735981"/>
                <a:gd name="connsiteX170" fmla="*/ 114010 w 560613"/>
                <a:gd name="connsiteY170" fmla="*/ 104276 h 735981"/>
                <a:gd name="connsiteX171" fmla="*/ 111651 w 560613"/>
                <a:gd name="connsiteY171" fmla="*/ 99262 h 735981"/>
                <a:gd name="connsiteX172" fmla="*/ 108996 w 560613"/>
                <a:gd name="connsiteY172" fmla="*/ 92477 h 735981"/>
                <a:gd name="connsiteX173" fmla="*/ 105456 w 560613"/>
                <a:gd name="connsiteY173" fmla="*/ 84955 h 735981"/>
                <a:gd name="connsiteX174" fmla="*/ 104276 w 560613"/>
                <a:gd name="connsiteY174" fmla="*/ 82890 h 735981"/>
                <a:gd name="connsiteX175" fmla="*/ 102064 w 560613"/>
                <a:gd name="connsiteY175" fmla="*/ 79645 h 735981"/>
                <a:gd name="connsiteX176" fmla="*/ 93804 w 560613"/>
                <a:gd name="connsiteY176" fmla="*/ 73451 h 735981"/>
                <a:gd name="connsiteX177" fmla="*/ 92477 w 560613"/>
                <a:gd name="connsiteY177" fmla="*/ 72566 h 735981"/>
                <a:gd name="connsiteX178" fmla="*/ 92477 w 560613"/>
                <a:gd name="connsiteY178" fmla="*/ 175072 h 735981"/>
                <a:gd name="connsiteX179" fmla="*/ 89822 w 560613"/>
                <a:gd name="connsiteY179" fmla="*/ 175072 h 735981"/>
                <a:gd name="connsiteX180" fmla="*/ 84365 w 560613"/>
                <a:gd name="connsiteY180" fmla="*/ 176547 h 735981"/>
                <a:gd name="connsiteX181" fmla="*/ 80973 w 560613"/>
                <a:gd name="connsiteY181" fmla="*/ 178612 h 735981"/>
                <a:gd name="connsiteX182" fmla="*/ 79498 w 560613"/>
                <a:gd name="connsiteY182" fmla="*/ 181119 h 735981"/>
                <a:gd name="connsiteX183" fmla="*/ 77580 w 560613"/>
                <a:gd name="connsiteY183" fmla="*/ 182594 h 735981"/>
                <a:gd name="connsiteX184" fmla="*/ 75073 w 560613"/>
                <a:gd name="connsiteY184" fmla="*/ 183184 h 735981"/>
                <a:gd name="connsiteX185" fmla="*/ 74040 w 560613"/>
                <a:gd name="connsiteY185" fmla="*/ 184511 h 735981"/>
                <a:gd name="connsiteX186" fmla="*/ 74335 w 560613"/>
                <a:gd name="connsiteY186" fmla="*/ 186429 h 735981"/>
                <a:gd name="connsiteX187" fmla="*/ 73450 w 560613"/>
                <a:gd name="connsiteY187" fmla="*/ 187904 h 735981"/>
                <a:gd name="connsiteX188" fmla="*/ 71238 w 560613"/>
                <a:gd name="connsiteY188" fmla="*/ 188936 h 735981"/>
                <a:gd name="connsiteX189" fmla="*/ 67698 w 560613"/>
                <a:gd name="connsiteY189" fmla="*/ 188641 h 735981"/>
                <a:gd name="connsiteX190" fmla="*/ 62831 w 560613"/>
                <a:gd name="connsiteY190" fmla="*/ 187019 h 735981"/>
                <a:gd name="connsiteX191" fmla="*/ 56637 w 560613"/>
                <a:gd name="connsiteY191" fmla="*/ 186576 h 735981"/>
                <a:gd name="connsiteX192" fmla="*/ 49114 w 560613"/>
                <a:gd name="connsiteY192" fmla="*/ 187461 h 735981"/>
                <a:gd name="connsiteX193" fmla="*/ 43657 w 560613"/>
                <a:gd name="connsiteY193" fmla="*/ 187019 h 735981"/>
                <a:gd name="connsiteX194" fmla="*/ 40412 w 560613"/>
                <a:gd name="connsiteY194" fmla="*/ 185249 h 735981"/>
                <a:gd name="connsiteX195" fmla="*/ 36873 w 560613"/>
                <a:gd name="connsiteY195" fmla="*/ 184217 h 735981"/>
                <a:gd name="connsiteX196" fmla="*/ 33186 w 560613"/>
                <a:gd name="connsiteY196" fmla="*/ 183922 h 735981"/>
                <a:gd name="connsiteX197" fmla="*/ 30973 w 560613"/>
                <a:gd name="connsiteY197" fmla="*/ 183184 h 735981"/>
                <a:gd name="connsiteX198" fmla="*/ 26548 w 560613"/>
                <a:gd name="connsiteY198" fmla="*/ 181857 h 735981"/>
                <a:gd name="connsiteX199" fmla="*/ 25663 w 560613"/>
                <a:gd name="connsiteY199" fmla="*/ 179644 h 735981"/>
                <a:gd name="connsiteX200" fmla="*/ 25073 w 560613"/>
                <a:gd name="connsiteY200" fmla="*/ 178022 h 735981"/>
                <a:gd name="connsiteX201" fmla="*/ 23746 w 560613"/>
                <a:gd name="connsiteY201" fmla="*/ 176252 h 735981"/>
                <a:gd name="connsiteX202" fmla="*/ 23746 w 560613"/>
                <a:gd name="connsiteY202" fmla="*/ 174925 h 735981"/>
                <a:gd name="connsiteX203" fmla="*/ 24631 w 560613"/>
                <a:gd name="connsiteY203" fmla="*/ 173892 h 735981"/>
                <a:gd name="connsiteX204" fmla="*/ 24631 w 560613"/>
                <a:gd name="connsiteY204" fmla="*/ 172122 h 735981"/>
                <a:gd name="connsiteX205" fmla="*/ 24041 w 560613"/>
                <a:gd name="connsiteY205" fmla="*/ 169762 h 735981"/>
                <a:gd name="connsiteX206" fmla="*/ 22861 w 560613"/>
                <a:gd name="connsiteY206" fmla="*/ 168582 h 735981"/>
                <a:gd name="connsiteX207" fmla="*/ 21091 w 560613"/>
                <a:gd name="connsiteY207" fmla="*/ 168582 h 735981"/>
                <a:gd name="connsiteX208" fmla="*/ 20059 w 560613"/>
                <a:gd name="connsiteY208" fmla="*/ 167697 h 735981"/>
                <a:gd name="connsiteX209" fmla="*/ 19616 w 560613"/>
                <a:gd name="connsiteY209" fmla="*/ 165780 h 735981"/>
                <a:gd name="connsiteX210" fmla="*/ 18584 w 560613"/>
                <a:gd name="connsiteY210" fmla="*/ 164305 h 735981"/>
                <a:gd name="connsiteX211" fmla="*/ 16076 w 560613"/>
                <a:gd name="connsiteY211" fmla="*/ 162830 h 735981"/>
                <a:gd name="connsiteX212" fmla="*/ 12832 w 560613"/>
                <a:gd name="connsiteY212" fmla="*/ 163863 h 735981"/>
                <a:gd name="connsiteX213" fmla="*/ 11357 w 560613"/>
                <a:gd name="connsiteY213" fmla="*/ 165485 h 735981"/>
                <a:gd name="connsiteX214" fmla="*/ 10472 w 560613"/>
                <a:gd name="connsiteY214" fmla="*/ 167993 h 735981"/>
                <a:gd name="connsiteX215" fmla="*/ 9587 w 560613"/>
                <a:gd name="connsiteY215" fmla="*/ 169320 h 735981"/>
                <a:gd name="connsiteX216" fmla="*/ 9144 w 560613"/>
                <a:gd name="connsiteY216" fmla="*/ 171532 h 735981"/>
                <a:gd name="connsiteX217" fmla="*/ 9144 w 560613"/>
                <a:gd name="connsiteY217" fmla="*/ 173007 h 735981"/>
                <a:gd name="connsiteX218" fmla="*/ 8112 w 560613"/>
                <a:gd name="connsiteY218" fmla="*/ 174630 h 735981"/>
                <a:gd name="connsiteX219" fmla="*/ 7227 w 560613"/>
                <a:gd name="connsiteY219" fmla="*/ 175220 h 735981"/>
                <a:gd name="connsiteX220" fmla="*/ 6342 w 560613"/>
                <a:gd name="connsiteY220" fmla="*/ 174925 h 735981"/>
                <a:gd name="connsiteX221" fmla="*/ 4719 w 560613"/>
                <a:gd name="connsiteY221" fmla="*/ 175515 h 735981"/>
                <a:gd name="connsiteX222" fmla="*/ 1032 w 560613"/>
                <a:gd name="connsiteY222" fmla="*/ 177874 h 735981"/>
                <a:gd name="connsiteX223" fmla="*/ 0 w 560613"/>
                <a:gd name="connsiteY223" fmla="*/ 179202 h 735981"/>
                <a:gd name="connsiteX224" fmla="*/ 885 w 560613"/>
                <a:gd name="connsiteY224" fmla="*/ 179939 h 735981"/>
                <a:gd name="connsiteX225" fmla="*/ 7669 w 560613"/>
                <a:gd name="connsiteY225" fmla="*/ 190411 h 735981"/>
                <a:gd name="connsiteX226" fmla="*/ 13126 w 560613"/>
                <a:gd name="connsiteY226" fmla="*/ 201621 h 735981"/>
                <a:gd name="connsiteX227" fmla="*/ 19321 w 560613"/>
                <a:gd name="connsiteY227" fmla="*/ 221384 h 735981"/>
                <a:gd name="connsiteX228" fmla="*/ 23451 w 560613"/>
                <a:gd name="connsiteY228" fmla="*/ 231266 h 735981"/>
                <a:gd name="connsiteX229" fmla="*/ 32153 w 560613"/>
                <a:gd name="connsiteY229" fmla="*/ 247638 h 735981"/>
                <a:gd name="connsiteX230" fmla="*/ 38937 w 560613"/>
                <a:gd name="connsiteY230" fmla="*/ 258110 h 735981"/>
                <a:gd name="connsiteX231" fmla="*/ 44837 w 560613"/>
                <a:gd name="connsiteY231" fmla="*/ 265927 h 735981"/>
                <a:gd name="connsiteX232" fmla="*/ 46017 w 560613"/>
                <a:gd name="connsiteY232" fmla="*/ 268434 h 735981"/>
                <a:gd name="connsiteX233" fmla="*/ 48672 w 560613"/>
                <a:gd name="connsiteY233" fmla="*/ 279348 h 735981"/>
                <a:gd name="connsiteX234" fmla="*/ 49114 w 560613"/>
                <a:gd name="connsiteY234" fmla="*/ 283626 h 735981"/>
                <a:gd name="connsiteX235" fmla="*/ 49114 w 560613"/>
                <a:gd name="connsiteY235" fmla="*/ 290410 h 735981"/>
                <a:gd name="connsiteX236" fmla="*/ 47050 w 560613"/>
                <a:gd name="connsiteY236" fmla="*/ 294688 h 735981"/>
                <a:gd name="connsiteX237" fmla="*/ 43805 w 560613"/>
                <a:gd name="connsiteY237" fmla="*/ 297490 h 735981"/>
                <a:gd name="connsiteX238" fmla="*/ 41445 w 560613"/>
                <a:gd name="connsiteY238" fmla="*/ 298227 h 735981"/>
                <a:gd name="connsiteX239" fmla="*/ 39528 w 560613"/>
                <a:gd name="connsiteY239" fmla="*/ 296310 h 735981"/>
                <a:gd name="connsiteX240" fmla="*/ 37758 w 560613"/>
                <a:gd name="connsiteY240" fmla="*/ 297490 h 735981"/>
                <a:gd name="connsiteX241" fmla="*/ 36578 w 560613"/>
                <a:gd name="connsiteY241" fmla="*/ 299702 h 735981"/>
                <a:gd name="connsiteX242" fmla="*/ 37315 w 560613"/>
                <a:gd name="connsiteY242" fmla="*/ 303537 h 735981"/>
                <a:gd name="connsiteX243" fmla="*/ 39380 w 560613"/>
                <a:gd name="connsiteY243" fmla="*/ 306044 h 735981"/>
                <a:gd name="connsiteX244" fmla="*/ 40265 w 560613"/>
                <a:gd name="connsiteY244" fmla="*/ 309142 h 735981"/>
                <a:gd name="connsiteX245" fmla="*/ 42478 w 560613"/>
                <a:gd name="connsiteY245" fmla="*/ 310764 h 735981"/>
                <a:gd name="connsiteX246" fmla="*/ 44542 w 560613"/>
                <a:gd name="connsiteY246" fmla="*/ 315189 h 735981"/>
                <a:gd name="connsiteX247" fmla="*/ 47345 w 560613"/>
                <a:gd name="connsiteY247" fmla="*/ 316959 h 735981"/>
                <a:gd name="connsiteX248" fmla="*/ 48672 w 560613"/>
                <a:gd name="connsiteY248" fmla="*/ 319614 h 735981"/>
                <a:gd name="connsiteX249" fmla="*/ 51917 w 560613"/>
                <a:gd name="connsiteY249" fmla="*/ 325513 h 735981"/>
                <a:gd name="connsiteX250" fmla="*/ 52507 w 560613"/>
                <a:gd name="connsiteY250" fmla="*/ 327873 h 735981"/>
                <a:gd name="connsiteX251" fmla="*/ 52802 w 560613"/>
                <a:gd name="connsiteY251" fmla="*/ 330528 h 735981"/>
                <a:gd name="connsiteX252" fmla="*/ 49852 w 560613"/>
                <a:gd name="connsiteY252" fmla="*/ 332003 h 735981"/>
                <a:gd name="connsiteX253" fmla="*/ 49262 w 560613"/>
                <a:gd name="connsiteY253" fmla="*/ 335985 h 735981"/>
                <a:gd name="connsiteX254" fmla="*/ 49704 w 560613"/>
                <a:gd name="connsiteY254" fmla="*/ 339378 h 735981"/>
                <a:gd name="connsiteX255" fmla="*/ 51179 w 560613"/>
                <a:gd name="connsiteY255" fmla="*/ 342475 h 735981"/>
                <a:gd name="connsiteX256" fmla="*/ 52507 w 560613"/>
                <a:gd name="connsiteY256" fmla="*/ 343950 h 735981"/>
                <a:gd name="connsiteX257" fmla="*/ 52507 w 560613"/>
                <a:gd name="connsiteY257" fmla="*/ 338640 h 735981"/>
                <a:gd name="connsiteX258" fmla="*/ 53539 w 560613"/>
                <a:gd name="connsiteY258" fmla="*/ 336870 h 735981"/>
                <a:gd name="connsiteX259" fmla="*/ 54424 w 560613"/>
                <a:gd name="connsiteY259" fmla="*/ 336133 h 735981"/>
                <a:gd name="connsiteX260" fmla="*/ 56341 w 560613"/>
                <a:gd name="connsiteY260" fmla="*/ 335837 h 735981"/>
                <a:gd name="connsiteX261" fmla="*/ 60176 w 560613"/>
                <a:gd name="connsiteY261" fmla="*/ 335837 h 735981"/>
                <a:gd name="connsiteX262" fmla="*/ 61651 w 560613"/>
                <a:gd name="connsiteY262" fmla="*/ 336722 h 735981"/>
                <a:gd name="connsiteX263" fmla="*/ 62094 w 560613"/>
                <a:gd name="connsiteY263" fmla="*/ 339082 h 735981"/>
                <a:gd name="connsiteX264" fmla="*/ 62094 w 560613"/>
                <a:gd name="connsiteY264" fmla="*/ 344245 h 735981"/>
                <a:gd name="connsiteX265" fmla="*/ 64011 w 560613"/>
                <a:gd name="connsiteY265" fmla="*/ 344245 h 735981"/>
                <a:gd name="connsiteX266" fmla="*/ 65339 w 560613"/>
                <a:gd name="connsiteY266" fmla="*/ 343654 h 735981"/>
                <a:gd name="connsiteX267" fmla="*/ 69173 w 560613"/>
                <a:gd name="connsiteY267" fmla="*/ 343654 h 735981"/>
                <a:gd name="connsiteX268" fmla="*/ 70501 w 560613"/>
                <a:gd name="connsiteY268" fmla="*/ 345867 h 735981"/>
                <a:gd name="connsiteX269" fmla="*/ 73008 w 560613"/>
                <a:gd name="connsiteY269" fmla="*/ 345867 h 735981"/>
                <a:gd name="connsiteX270" fmla="*/ 73893 w 560613"/>
                <a:gd name="connsiteY270" fmla="*/ 346457 h 735981"/>
                <a:gd name="connsiteX271" fmla="*/ 75220 w 560613"/>
                <a:gd name="connsiteY271" fmla="*/ 348079 h 735981"/>
                <a:gd name="connsiteX272" fmla="*/ 75220 w 560613"/>
                <a:gd name="connsiteY272" fmla="*/ 350439 h 735981"/>
                <a:gd name="connsiteX273" fmla="*/ 74335 w 560613"/>
                <a:gd name="connsiteY273" fmla="*/ 351767 h 735981"/>
                <a:gd name="connsiteX274" fmla="*/ 76843 w 560613"/>
                <a:gd name="connsiteY274" fmla="*/ 351471 h 735981"/>
                <a:gd name="connsiteX275" fmla="*/ 83185 w 560613"/>
                <a:gd name="connsiteY275" fmla="*/ 355749 h 735981"/>
                <a:gd name="connsiteX276" fmla="*/ 88790 w 560613"/>
                <a:gd name="connsiteY276" fmla="*/ 355749 h 735981"/>
                <a:gd name="connsiteX277" fmla="*/ 90855 w 560613"/>
                <a:gd name="connsiteY277" fmla="*/ 356339 h 735981"/>
                <a:gd name="connsiteX278" fmla="*/ 93362 w 560613"/>
                <a:gd name="connsiteY278" fmla="*/ 356634 h 735981"/>
                <a:gd name="connsiteX279" fmla="*/ 104129 w 560613"/>
                <a:gd name="connsiteY279" fmla="*/ 348522 h 735981"/>
                <a:gd name="connsiteX280" fmla="*/ 106636 w 560613"/>
                <a:gd name="connsiteY280" fmla="*/ 347195 h 735981"/>
                <a:gd name="connsiteX281" fmla="*/ 112978 w 560613"/>
                <a:gd name="connsiteY281" fmla="*/ 346457 h 735981"/>
                <a:gd name="connsiteX282" fmla="*/ 115780 w 560613"/>
                <a:gd name="connsiteY282" fmla="*/ 344835 h 735981"/>
                <a:gd name="connsiteX283" fmla="*/ 118583 w 560613"/>
                <a:gd name="connsiteY283" fmla="*/ 344245 h 735981"/>
                <a:gd name="connsiteX284" fmla="*/ 120353 w 560613"/>
                <a:gd name="connsiteY284" fmla="*/ 344245 h 735981"/>
                <a:gd name="connsiteX285" fmla="*/ 125220 w 560613"/>
                <a:gd name="connsiteY285" fmla="*/ 345425 h 735981"/>
                <a:gd name="connsiteX286" fmla="*/ 127875 w 560613"/>
                <a:gd name="connsiteY286" fmla="*/ 345425 h 735981"/>
                <a:gd name="connsiteX287" fmla="*/ 133185 w 560613"/>
                <a:gd name="connsiteY287" fmla="*/ 344392 h 735981"/>
                <a:gd name="connsiteX288" fmla="*/ 139379 w 560613"/>
                <a:gd name="connsiteY288" fmla="*/ 344392 h 735981"/>
                <a:gd name="connsiteX289" fmla="*/ 151326 w 560613"/>
                <a:gd name="connsiteY289" fmla="*/ 335543 h 735981"/>
                <a:gd name="connsiteX290" fmla="*/ 155751 w 560613"/>
                <a:gd name="connsiteY290" fmla="*/ 335100 h 735981"/>
                <a:gd name="connsiteX291" fmla="*/ 159438 w 560613"/>
                <a:gd name="connsiteY291" fmla="*/ 333773 h 735981"/>
                <a:gd name="connsiteX292" fmla="*/ 164158 w 560613"/>
                <a:gd name="connsiteY292" fmla="*/ 333773 h 735981"/>
                <a:gd name="connsiteX293" fmla="*/ 169172 w 560613"/>
                <a:gd name="connsiteY293" fmla="*/ 335395 h 735981"/>
                <a:gd name="connsiteX294" fmla="*/ 178169 w 560613"/>
                <a:gd name="connsiteY294" fmla="*/ 335985 h 735981"/>
                <a:gd name="connsiteX295" fmla="*/ 180382 w 560613"/>
                <a:gd name="connsiteY295" fmla="*/ 335690 h 735981"/>
                <a:gd name="connsiteX296" fmla="*/ 186576 w 560613"/>
                <a:gd name="connsiteY296" fmla="*/ 333183 h 735981"/>
                <a:gd name="connsiteX297" fmla="*/ 189526 w 560613"/>
                <a:gd name="connsiteY297" fmla="*/ 333478 h 735981"/>
                <a:gd name="connsiteX298" fmla="*/ 202210 w 560613"/>
                <a:gd name="connsiteY298" fmla="*/ 335543 h 735981"/>
                <a:gd name="connsiteX299" fmla="*/ 212977 w 560613"/>
                <a:gd name="connsiteY299" fmla="*/ 338787 h 735981"/>
                <a:gd name="connsiteX300" fmla="*/ 219024 w 560613"/>
                <a:gd name="connsiteY300" fmla="*/ 338787 h 735981"/>
                <a:gd name="connsiteX301" fmla="*/ 221089 w 560613"/>
                <a:gd name="connsiteY301" fmla="*/ 335395 h 735981"/>
                <a:gd name="connsiteX302" fmla="*/ 223597 w 560613"/>
                <a:gd name="connsiteY302" fmla="*/ 332888 h 735981"/>
                <a:gd name="connsiteX303" fmla="*/ 228021 w 560613"/>
                <a:gd name="connsiteY303" fmla="*/ 332445 h 735981"/>
                <a:gd name="connsiteX304" fmla="*/ 235986 w 560613"/>
                <a:gd name="connsiteY304" fmla="*/ 334363 h 735981"/>
                <a:gd name="connsiteX305" fmla="*/ 238493 w 560613"/>
                <a:gd name="connsiteY305" fmla="*/ 334363 h 735981"/>
                <a:gd name="connsiteX306" fmla="*/ 240116 w 560613"/>
                <a:gd name="connsiteY306" fmla="*/ 333920 h 735981"/>
                <a:gd name="connsiteX307" fmla="*/ 240558 w 560613"/>
                <a:gd name="connsiteY307" fmla="*/ 329201 h 735981"/>
                <a:gd name="connsiteX308" fmla="*/ 244540 w 560613"/>
                <a:gd name="connsiteY308" fmla="*/ 325956 h 735981"/>
                <a:gd name="connsiteX309" fmla="*/ 249408 w 560613"/>
                <a:gd name="connsiteY309" fmla="*/ 325218 h 735981"/>
                <a:gd name="connsiteX310" fmla="*/ 260912 w 560613"/>
                <a:gd name="connsiteY310" fmla="*/ 326693 h 735981"/>
                <a:gd name="connsiteX311" fmla="*/ 265779 w 560613"/>
                <a:gd name="connsiteY311" fmla="*/ 325218 h 735981"/>
                <a:gd name="connsiteX312" fmla="*/ 277873 w 560613"/>
                <a:gd name="connsiteY312" fmla="*/ 319761 h 735981"/>
                <a:gd name="connsiteX313" fmla="*/ 285395 w 560613"/>
                <a:gd name="connsiteY313" fmla="*/ 315041 h 735981"/>
                <a:gd name="connsiteX314" fmla="*/ 295867 w 560613"/>
                <a:gd name="connsiteY314" fmla="*/ 307372 h 735981"/>
                <a:gd name="connsiteX315" fmla="*/ 298375 w 560613"/>
                <a:gd name="connsiteY315" fmla="*/ 306192 h 735981"/>
                <a:gd name="connsiteX316" fmla="*/ 307667 w 560613"/>
                <a:gd name="connsiteY316" fmla="*/ 297933 h 735981"/>
                <a:gd name="connsiteX317" fmla="*/ 313861 w 560613"/>
                <a:gd name="connsiteY317" fmla="*/ 293803 h 735981"/>
                <a:gd name="connsiteX318" fmla="*/ 324481 w 560613"/>
                <a:gd name="connsiteY318" fmla="*/ 284216 h 735981"/>
                <a:gd name="connsiteX319" fmla="*/ 331560 w 560613"/>
                <a:gd name="connsiteY319" fmla="*/ 275809 h 735981"/>
                <a:gd name="connsiteX320" fmla="*/ 340852 w 560613"/>
                <a:gd name="connsiteY320" fmla="*/ 266369 h 735981"/>
                <a:gd name="connsiteX321" fmla="*/ 347489 w 560613"/>
                <a:gd name="connsiteY321" fmla="*/ 260470 h 735981"/>
                <a:gd name="connsiteX322" fmla="*/ 349996 w 560613"/>
                <a:gd name="connsiteY322" fmla="*/ 259142 h 735981"/>
                <a:gd name="connsiteX323" fmla="*/ 353684 w 560613"/>
                <a:gd name="connsiteY323" fmla="*/ 256192 h 735981"/>
                <a:gd name="connsiteX324" fmla="*/ 361943 w 560613"/>
                <a:gd name="connsiteY324" fmla="*/ 246163 h 735981"/>
                <a:gd name="connsiteX325" fmla="*/ 366811 w 560613"/>
                <a:gd name="connsiteY325" fmla="*/ 238788 h 735981"/>
                <a:gd name="connsiteX326" fmla="*/ 371825 w 560613"/>
                <a:gd name="connsiteY326" fmla="*/ 230824 h 735981"/>
                <a:gd name="connsiteX327" fmla="*/ 377430 w 560613"/>
                <a:gd name="connsiteY327" fmla="*/ 220499 h 735981"/>
                <a:gd name="connsiteX328" fmla="*/ 381265 w 560613"/>
                <a:gd name="connsiteY328" fmla="*/ 215632 h 735981"/>
                <a:gd name="connsiteX329" fmla="*/ 385099 w 560613"/>
                <a:gd name="connsiteY329" fmla="*/ 206783 h 735981"/>
                <a:gd name="connsiteX330" fmla="*/ 389377 w 560613"/>
                <a:gd name="connsiteY330" fmla="*/ 200736 h 735981"/>
                <a:gd name="connsiteX331" fmla="*/ 400881 w 560613"/>
                <a:gd name="connsiteY331" fmla="*/ 188199 h 735981"/>
                <a:gd name="connsiteX332" fmla="*/ 403831 w 560613"/>
                <a:gd name="connsiteY332" fmla="*/ 187461 h 735981"/>
                <a:gd name="connsiteX333" fmla="*/ 405453 w 560613"/>
                <a:gd name="connsiteY333" fmla="*/ 186724 h 735981"/>
                <a:gd name="connsiteX334" fmla="*/ 407371 w 560613"/>
                <a:gd name="connsiteY334" fmla="*/ 185544 h 735981"/>
                <a:gd name="connsiteX335" fmla="*/ 414155 w 560613"/>
                <a:gd name="connsiteY335" fmla="*/ 179349 h 735981"/>
                <a:gd name="connsiteX336" fmla="*/ 416515 w 560613"/>
                <a:gd name="connsiteY336" fmla="*/ 175810 h 735981"/>
                <a:gd name="connsiteX337" fmla="*/ 420645 w 560613"/>
                <a:gd name="connsiteY337" fmla="*/ 167403 h 735981"/>
                <a:gd name="connsiteX338" fmla="*/ 423890 w 560613"/>
                <a:gd name="connsiteY338" fmla="*/ 150736 h 735981"/>
                <a:gd name="connsiteX339" fmla="*/ 425217 w 560613"/>
                <a:gd name="connsiteY339" fmla="*/ 146016 h 735981"/>
                <a:gd name="connsiteX340" fmla="*/ 428904 w 560613"/>
                <a:gd name="connsiteY340" fmla="*/ 135840 h 735981"/>
                <a:gd name="connsiteX341" fmla="*/ 429937 w 560613"/>
                <a:gd name="connsiteY341" fmla="*/ 129350 h 735981"/>
                <a:gd name="connsiteX342" fmla="*/ 422120 w 560613"/>
                <a:gd name="connsiteY342" fmla="*/ 129350 h 735981"/>
                <a:gd name="connsiteX343" fmla="*/ 338640 w 560613"/>
                <a:gd name="connsiteY343" fmla="*/ 200146 h 735981"/>
                <a:gd name="connsiteX344" fmla="*/ 337607 w 560613"/>
                <a:gd name="connsiteY344" fmla="*/ 203685 h 735981"/>
                <a:gd name="connsiteX345" fmla="*/ 336132 w 560613"/>
                <a:gd name="connsiteY345" fmla="*/ 207225 h 735981"/>
                <a:gd name="connsiteX346" fmla="*/ 334953 w 560613"/>
                <a:gd name="connsiteY346" fmla="*/ 208700 h 735981"/>
                <a:gd name="connsiteX347" fmla="*/ 333478 w 560613"/>
                <a:gd name="connsiteY347" fmla="*/ 209585 h 735981"/>
                <a:gd name="connsiteX348" fmla="*/ 332150 w 560613"/>
                <a:gd name="connsiteY348" fmla="*/ 211060 h 735981"/>
                <a:gd name="connsiteX349" fmla="*/ 331560 w 560613"/>
                <a:gd name="connsiteY349" fmla="*/ 213862 h 735981"/>
                <a:gd name="connsiteX350" fmla="*/ 330970 w 560613"/>
                <a:gd name="connsiteY350" fmla="*/ 217255 h 735981"/>
                <a:gd name="connsiteX351" fmla="*/ 329200 w 560613"/>
                <a:gd name="connsiteY351" fmla="*/ 218582 h 735981"/>
                <a:gd name="connsiteX352" fmla="*/ 327726 w 560613"/>
                <a:gd name="connsiteY352" fmla="*/ 219467 h 735981"/>
                <a:gd name="connsiteX353" fmla="*/ 325808 w 560613"/>
                <a:gd name="connsiteY353" fmla="*/ 220647 h 735981"/>
                <a:gd name="connsiteX354" fmla="*/ 321531 w 560613"/>
                <a:gd name="connsiteY354" fmla="*/ 222417 h 735981"/>
                <a:gd name="connsiteX355" fmla="*/ 319171 w 560613"/>
                <a:gd name="connsiteY355" fmla="*/ 223154 h 735981"/>
                <a:gd name="connsiteX356" fmla="*/ 315336 w 560613"/>
                <a:gd name="connsiteY356" fmla="*/ 223154 h 735981"/>
                <a:gd name="connsiteX357" fmla="*/ 313714 w 560613"/>
                <a:gd name="connsiteY357" fmla="*/ 223597 h 735981"/>
                <a:gd name="connsiteX358" fmla="*/ 312534 w 560613"/>
                <a:gd name="connsiteY358" fmla="*/ 223597 h 735981"/>
                <a:gd name="connsiteX359" fmla="*/ 310469 w 560613"/>
                <a:gd name="connsiteY359" fmla="*/ 225809 h 735981"/>
                <a:gd name="connsiteX360" fmla="*/ 306782 w 560613"/>
                <a:gd name="connsiteY360" fmla="*/ 231266 h 735981"/>
                <a:gd name="connsiteX361" fmla="*/ 305749 w 560613"/>
                <a:gd name="connsiteY361" fmla="*/ 232446 h 735981"/>
                <a:gd name="connsiteX362" fmla="*/ 305454 w 560613"/>
                <a:gd name="connsiteY362" fmla="*/ 234659 h 735981"/>
                <a:gd name="connsiteX363" fmla="*/ 304569 w 560613"/>
                <a:gd name="connsiteY363" fmla="*/ 236428 h 735981"/>
                <a:gd name="connsiteX364" fmla="*/ 303537 w 560613"/>
                <a:gd name="connsiteY364" fmla="*/ 237756 h 735981"/>
                <a:gd name="connsiteX365" fmla="*/ 302504 w 560613"/>
                <a:gd name="connsiteY365" fmla="*/ 238051 h 735981"/>
                <a:gd name="connsiteX366" fmla="*/ 299407 w 560613"/>
                <a:gd name="connsiteY366" fmla="*/ 237461 h 735981"/>
                <a:gd name="connsiteX367" fmla="*/ 295572 w 560613"/>
                <a:gd name="connsiteY367" fmla="*/ 236723 h 735981"/>
                <a:gd name="connsiteX368" fmla="*/ 293360 w 560613"/>
                <a:gd name="connsiteY368" fmla="*/ 235101 h 735981"/>
                <a:gd name="connsiteX369" fmla="*/ 291295 w 560613"/>
                <a:gd name="connsiteY369" fmla="*/ 232889 h 735981"/>
                <a:gd name="connsiteX370" fmla="*/ 290263 w 560613"/>
                <a:gd name="connsiteY370" fmla="*/ 231266 h 735981"/>
                <a:gd name="connsiteX371" fmla="*/ 289083 w 560613"/>
                <a:gd name="connsiteY371" fmla="*/ 230381 h 735981"/>
                <a:gd name="connsiteX372" fmla="*/ 288640 w 560613"/>
                <a:gd name="connsiteY372" fmla="*/ 229939 h 735981"/>
                <a:gd name="connsiteX373" fmla="*/ 287018 w 560613"/>
                <a:gd name="connsiteY373" fmla="*/ 229202 h 735981"/>
                <a:gd name="connsiteX374" fmla="*/ 286428 w 560613"/>
                <a:gd name="connsiteY374" fmla="*/ 228759 h 735981"/>
                <a:gd name="connsiteX375" fmla="*/ 285838 w 560613"/>
                <a:gd name="connsiteY375" fmla="*/ 228464 h 735981"/>
                <a:gd name="connsiteX376" fmla="*/ 285248 w 560613"/>
                <a:gd name="connsiteY376" fmla="*/ 227432 h 735981"/>
                <a:gd name="connsiteX377" fmla="*/ 284806 w 560613"/>
                <a:gd name="connsiteY377" fmla="*/ 226546 h 735981"/>
                <a:gd name="connsiteX378" fmla="*/ 284806 w 560613"/>
                <a:gd name="connsiteY378" fmla="*/ 224039 h 735981"/>
                <a:gd name="connsiteX379" fmla="*/ 283773 w 560613"/>
                <a:gd name="connsiteY379" fmla="*/ 222564 h 735981"/>
                <a:gd name="connsiteX380" fmla="*/ 281856 w 560613"/>
                <a:gd name="connsiteY380" fmla="*/ 220057 h 735981"/>
                <a:gd name="connsiteX381" fmla="*/ 280676 w 560613"/>
                <a:gd name="connsiteY381" fmla="*/ 217992 h 735981"/>
                <a:gd name="connsiteX382" fmla="*/ 279053 w 560613"/>
                <a:gd name="connsiteY382" fmla="*/ 215042 h 735981"/>
                <a:gd name="connsiteX383" fmla="*/ 278021 w 560613"/>
                <a:gd name="connsiteY383" fmla="*/ 212535 h 735981"/>
                <a:gd name="connsiteX384" fmla="*/ 276989 w 560613"/>
                <a:gd name="connsiteY384" fmla="*/ 210028 h 735981"/>
                <a:gd name="connsiteX385" fmla="*/ 276989 w 560613"/>
                <a:gd name="connsiteY385" fmla="*/ 208995 h 735981"/>
                <a:gd name="connsiteX386" fmla="*/ 278168 w 560613"/>
                <a:gd name="connsiteY386" fmla="*/ 208258 h 735981"/>
                <a:gd name="connsiteX387" fmla="*/ 281118 w 560613"/>
                <a:gd name="connsiteY387" fmla="*/ 206930 h 735981"/>
                <a:gd name="connsiteX388" fmla="*/ 283331 w 560613"/>
                <a:gd name="connsiteY388" fmla="*/ 205898 h 735981"/>
                <a:gd name="connsiteX389" fmla="*/ 284953 w 560613"/>
                <a:gd name="connsiteY389" fmla="*/ 204128 h 735981"/>
                <a:gd name="connsiteX390" fmla="*/ 286723 w 560613"/>
                <a:gd name="connsiteY390" fmla="*/ 201473 h 735981"/>
                <a:gd name="connsiteX391" fmla="*/ 287608 w 560613"/>
                <a:gd name="connsiteY391" fmla="*/ 199851 h 735981"/>
                <a:gd name="connsiteX392" fmla="*/ 288493 w 560613"/>
                <a:gd name="connsiteY392" fmla="*/ 199113 h 735981"/>
                <a:gd name="connsiteX393" fmla="*/ 289378 w 560613"/>
                <a:gd name="connsiteY393" fmla="*/ 197933 h 735981"/>
                <a:gd name="connsiteX394" fmla="*/ 291000 w 560613"/>
                <a:gd name="connsiteY394" fmla="*/ 195426 h 735981"/>
                <a:gd name="connsiteX395" fmla="*/ 292770 w 560613"/>
                <a:gd name="connsiteY395" fmla="*/ 192624 h 735981"/>
                <a:gd name="connsiteX396" fmla="*/ 294687 w 560613"/>
                <a:gd name="connsiteY396" fmla="*/ 189526 h 735981"/>
                <a:gd name="connsiteX397" fmla="*/ 297195 w 560613"/>
                <a:gd name="connsiteY397" fmla="*/ 188641 h 735981"/>
                <a:gd name="connsiteX398" fmla="*/ 300587 w 560613"/>
                <a:gd name="connsiteY398" fmla="*/ 187609 h 735981"/>
                <a:gd name="connsiteX399" fmla="*/ 303832 w 560613"/>
                <a:gd name="connsiteY399" fmla="*/ 184954 h 735981"/>
                <a:gd name="connsiteX400" fmla="*/ 307667 w 560613"/>
                <a:gd name="connsiteY400" fmla="*/ 182742 h 735981"/>
                <a:gd name="connsiteX401" fmla="*/ 313861 w 560613"/>
                <a:gd name="connsiteY401" fmla="*/ 180382 h 735981"/>
                <a:gd name="connsiteX402" fmla="*/ 316811 w 560613"/>
                <a:gd name="connsiteY402" fmla="*/ 179792 h 735981"/>
                <a:gd name="connsiteX403" fmla="*/ 317991 w 560613"/>
                <a:gd name="connsiteY403" fmla="*/ 179497 h 735981"/>
                <a:gd name="connsiteX404" fmla="*/ 318728 w 560613"/>
                <a:gd name="connsiteY404" fmla="*/ 179939 h 735981"/>
                <a:gd name="connsiteX405" fmla="*/ 319466 w 560613"/>
                <a:gd name="connsiteY405" fmla="*/ 181267 h 735981"/>
                <a:gd name="connsiteX406" fmla="*/ 320498 w 560613"/>
                <a:gd name="connsiteY406" fmla="*/ 182447 h 735981"/>
                <a:gd name="connsiteX407" fmla="*/ 323006 w 560613"/>
                <a:gd name="connsiteY407" fmla="*/ 184511 h 735981"/>
                <a:gd name="connsiteX408" fmla="*/ 324038 w 560613"/>
                <a:gd name="connsiteY408" fmla="*/ 184954 h 735981"/>
                <a:gd name="connsiteX409" fmla="*/ 326545 w 560613"/>
                <a:gd name="connsiteY409" fmla="*/ 187904 h 735981"/>
                <a:gd name="connsiteX410" fmla="*/ 329200 w 560613"/>
                <a:gd name="connsiteY410" fmla="*/ 189969 h 735981"/>
                <a:gd name="connsiteX411" fmla="*/ 332298 w 560613"/>
                <a:gd name="connsiteY411" fmla="*/ 192329 h 735981"/>
                <a:gd name="connsiteX412" fmla="*/ 334362 w 560613"/>
                <a:gd name="connsiteY412" fmla="*/ 193508 h 735981"/>
                <a:gd name="connsiteX413" fmla="*/ 335395 w 560613"/>
                <a:gd name="connsiteY413" fmla="*/ 193804 h 735981"/>
                <a:gd name="connsiteX414" fmla="*/ 336280 w 560613"/>
                <a:gd name="connsiteY414" fmla="*/ 195868 h 735981"/>
                <a:gd name="connsiteX415" fmla="*/ 337165 w 560613"/>
                <a:gd name="connsiteY415" fmla="*/ 197491 h 735981"/>
                <a:gd name="connsiteX416" fmla="*/ 337755 w 560613"/>
                <a:gd name="connsiteY416" fmla="*/ 198966 h 735981"/>
                <a:gd name="connsiteX417" fmla="*/ 337755 w 560613"/>
                <a:gd name="connsiteY417" fmla="*/ 200441 h 7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560613" h="735981">
                  <a:moveTo>
                    <a:pt x="560319" y="733327"/>
                  </a:moveTo>
                  <a:lnTo>
                    <a:pt x="558107" y="731704"/>
                  </a:lnTo>
                  <a:lnTo>
                    <a:pt x="555305" y="731261"/>
                  </a:lnTo>
                  <a:lnTo>
                    <a:pt x="554420" y="732147"/>
                  </a:lnTo>
                  <a:lnTo>
                    <a:pt x="552797" y="734064"/>
                  </a:lnTo>
                  <a:lnTo>
                    <a:pt x="553387" y="735391"/>
                  </a:lnTo>
                  <a:lnTo>
                    <a:pt x="558697" y="735981"/>
                  </a:lnTo>
                  <a:lnTo>
                    <a:pt x="559877" y="735391"/>
                  </a:lnTo>
                  <a:lnTo>
                    <a:pt x="560614" y="733917"/>
                  </a:lnTo>
                  <a:lnTo>
                    <a:pt x="560172" y="733327"/>
                  </a:lnTo>
                  <a:close/>
                  <a:moveTo>
                    <a:pt x="422268" y="130677"/>
                  </a:moveTo>
                  <a:lnTo>
                    <a:pt x="416073" y="130677"/>
                  </a:lnTo>
                  <a:lnTo>
                    <a:pt x="412091" y="130087"/>
                  </a:lnTo>
                  <a:lnTo>
                    <a:pt x="409878" y="130087"/>
                  </a:lnTo>
                  <a:lnTo>
                    <a:pt x="408993" y="129792"/>
                  </a:lnTo>
                  <a:lnTo>
                    <a:pt x="407518" y="129350"/>
                  </a:lnTo>
                  <a:lnTo>
                    <a:pt x="406781" y="129350"/>
                  </a:lnTo>
                  <a:lnTo>
                    <a:pt x="406043" y="133480"/>
                  </a:lnTo>
                  <a:lnTo>
                    <a:pt x="405453" y="139379"/>
                  </a:lnTo>
                  <a:lnTo>
                    <a:pt x="405748" y="143066"/>
                  </a:lnTo>
                  <a:lnTo>
                    <a:pt x="400144" y="143066"/>
                  </a:lnTo>
                  <a:lnTo>
                    <a:pt x="393064" y="142771"/>
                  </a:lnTo>
                  <a:lnTo>
                    <a:pt x="387902" y="141149"/>
                  </a:lnTo>
                  <a:lnTo>
                    <a:pt x="382445" y="137609"/>
                  </a:lnTo>
                  <a:lnTo>
                    <a:pt x="379200" y="132152"/>
                  </a:lnTo>
                  <a:lnTo>
                    <a:pt x="377725" y="128760"/>
                  </a:lnTo>
                  <a:lnTo>
                    <a:pt x="375660" y="128760"/>
                  </a:lnTo>
                  <a:lnTo>
                    <a:pt x="375365" y="128022"/>
                  </a:lnTo>
                  <a:lnTo>
                    <a:pt x="375365" y="119468"/>
                  </a:lnTo>
                  <a:lnTo>
                    <a:pt x="375660" y="118288"/>
                  </a:lnTo>
                  <a:lnTo>
                    <a:pt x="379348" y="112831"/>
                  </a:lnTo>
                  <a:lnTo>
                    <a:pt x="381707" y="109438"/>
                  </a:lnTo>
                  <a:lnTo>
                    <a:pt x="383182" y="106194"/>
                  </a:lnTo>
                  <a:lnTo>
                    <a:pt x="386280" y="102359"/>
                  </a:lnTo>
                  <a:lnTo>
                    <a:pt x="389672" y="99852"/>
                  </a:lnTo>
                  <a:lnTo>
                    <a:pt x="390852" y="99557"/>
                  </a:lnTo>
                  <a:lnTo>
                    <a:pt x="391737" y="99557"/>
                  </a:lnTo>
                  <a:lnTo>
                    <a:pt x="397636" y="102949"/>
                  </a:lnTo>
                  <a:lnTo>
                    <a:pt x="403684" y="106194"/>
                  </a:lnTo>
                  <a:lnTo>
                    <a:pt x="405011" y="105899"/>
                  </a:lnTo>
                  <a:lnTo>
                    <a:pt x="405748" y="105604"/>
                  </a:lnTo>
                  <a:lnTo>
                    <a:pt x="405159" y="103539"/>
                  </a:lnTo>
                  <a:lnTo>
                    <a:pt x="405159" y="100442"/>
                  </a:lnTo>
                  <a:lnTo>
                    <a:pt x="406633" y="96459"/>
                  </a:lnTo>
                  <a:lnTo>
                    <a:pt x="406633" y="64011"/>
                  </a:lnTo>
                  <a:lnTo>
                    <a:pt x="406191" y="61651"/>
                  </a:lnTo>
                  <a:lnTo>
                    <a:pt x="405748" y="60324"/>
                  </a:lnTo>
                  <a:lnTo>
                    <a:pt x="404568" y="57669"/>
                  </a:lnTo>
                  <a:lnTo>
                    <a:pt x="403241" y="52212"/>
                  </a:lnTo>
                  <a:lnTo>
                    <a:pt x="401766" y="48082"/>
                  </a:lnTo>
                  <a:lnTo>
                    <a:pt x="399849" y="45427"/>
                  </a:lnTo>
                  <a:lnTo>
                    <a:pt x="399258" y="43952"/>
                  </a:lnTo>
                  <a:lnTo>
                    <a:pt x="398669" y="42035"/>
                  </a:lnTo>
                  <a:lnTo>
                    <a:pt x="396751" y="38643"/>
                  </a:lnTo>
                  <a:lnTo>
                    <a:pt x="395276" y="36725"/>
                  </a:lnTo>
                  <a:lnTo>
                    <a:pt x="394834" y="35103"/>
                  </a:lnTo>
                  <a:lnTo>
                    <a:pt x="394834" y="31121"/>
                  </a:lnTo>
                  <a:lnTo>
                    <a:pt x="393212" y="23894"/>
                  </a:lnTo>
                  <a:lnTo>
                    <a:pt x="392032" y="18584"/>
                  </a:lnTo>
                  <a:lnTo>
                    <a:pt x="390114" y="12979"/>
                  </a:lnTo>
                  <a:lnTo>
                    <a:pt x="388934" y="9144"/>
                  </a:lnTo>
                  <a:lnTo>
                    <a:pt x="388934" y="8555"/>
                  </a:lnTo>
                  <a:lnTo>
                    <a:pt x="388639" y="7080"/>
                  </a:lnTo>
                  <a:lnTo>
                    <a:pt x="386280" y="5457"/>
                  </a:lnTo>
                  <a:lnTo>
                    <a:pt x="383035" y="4425"/>
                  </a:lnTo>
                  <a:lnTo>
                    <a:pt x="378905" y="3982"/>
                  </a:lnTo>
                  <a:lnTo>
                    <a:pt x="373595" y="3982"/>
                  </a:lnTo>
                  <a:lnTo>
                    <a:pt x="366958" y="5015"/>
                  </a:lnTo>
                  <a:lnTo>
                    <a:pt x="359879" y="3982"/>
                  </a:lnTo>
                  <a:lnTo>
                    <a:pt x="352356" y="1033"/>
                  </a:lnTo>
                  <a:lnTo>
                    <a:pt x="346162" y="0"/>
                  </a:lnTo>
                  <a:lnTo>
                    <a:pt x="338640" y="1327"/>
                  </a:lnTo>
                  <a:lnTo>
                    <a:pt x="338345" y="1327"/>
                  </a:lnTo>
                  <a:lnTo>
                    <a:pt x="332150" y="1917"/>
                  </a:lnTo>
                  <a:lnTo>
                    <a:pt x="329053" y="3687"/>
                  </a:lnTo>
                  <a:lnTo>
                    <a:pt x="327283" y="6932"/>
                  </a:lnTo>
                  <a:lnTo>
                    <a:pt x="324481" y="9292"/>
                  </a:lnTo>
                  <a:lnTo>
                    <a:pt x="320646" y="10767"/>
                  </a:lnTo>
                  <a:lnTo>
                    <a:pt x="316664" y="11799"/>
                  </a:lnTo>
                  <a:lnTo>
                    <a:pt x="312386" y="12389"/>
                  </a:lnTo>
                  <a:lnTo>
                    <a:pt x="307962" y="15192"/>
                  </a:lnTo>
                  <a:lnTo>
                    <a:pt x="303242" y="20059"/>
                  </a:lnTo>
                  <a:lnTo>
                    <a:pt x="300882" y="23156"/>
                  </a:lnTo>
                  <a:lnTo>
                    <a:pt x="300882" y="24484"/>
                  </a:lnTo>
                  <a:lnTo>
                    <a:pt x="299702" y="25664"/>
                  </a:lnTo>
                  <a:lnTo>
                    <a:pt x="297637" y="26548"/>
                  </a:lnTo>
                  <a:lnTo>
                    <a:pt x="296457" y="27728"/>
                  </a:lnTo>
                  <a:lnTo>
                    <a:pt x="296162" y="29056"/>
                  </a:lnTo>
                  <a:lnTo>
                    <a:pt x="295130" y="29646"/>
                  </a:lnTo>
                  <a:lnTo>
                    <a:pt x="293213" y="29646"/>
                  </a:lnTo>
                  <a:lnTo>
                    <a:pt x="291885" y="30531"/>
                  </a:lnTo>
                  <a:lnTo>
                    <a:pt x="291148" y="32448"/>
                  </a:lnTo>
                  <a:lnTo>
                    <a:pt x="289525" y="33628"/>
                  </a:lnTo>
                  <a:lnTo>
                    <a:pt x="286870" y="34070"/>
                  </a:lnTo>
                  <a:lnTo>
                    <a:pt x="284658" y="35250"/>
                  </a:lnTo>
                  <a:lnTo>
                    <a:pt x="282740" y="37020"/>
                  </a:lnTo>
                  <a:lnTo>
                    <a:pt x="281265" y="37905"/>
                  </a:lnTo>
                  <a:lnTo>
                    <a:pt x="280233" y="37905"/>
                  </a:lnTo>
                  <a:lnTo>
                    <a:pt x="278611" y="39380"/>
                  </a:lnTo>
                  <a:lnTo>
                    <a:pt x="276104" y="42920"/>
                  </a:lnTo>
                  <a:lnTo>
                    <a:pt x="275661" y="44542"/>
                  </a:lnTo>
                  <a:lnTo>
                    <a:pt x="272121" y="57669"/>
                  </a:lnTo>
                  <a:lnTo>
                    <a:pt x="270204" y="59292"/>
                  </a:lnTo>
                  <a:lnTo>
                    <a:pt x="266516" y="61946"/>
                  </a:lnTo>
                  <a:lnTo>
                    <a:pt x="263419" y="65191"/>
                  </a:lnTo>
                  <a:lnTo>
                    <a:pt x="262092" y="67109"/>
                  </a:lnTo>
                  <a:lnTo>
                    <a:pt x="260617" y="67993"/>
                  </a:lnTo>
                  <a:lnTo>
                    <a:pt x="253685" y="69616"/>
                  </a:lnTo>
                  <a:lnTo>
                    <a:pt x="251030" y="70501"/>
                  </a:lnTo>
                  <a:lnTo>
                    <a:pt x="247933" y="71681"/>
                  </a:lnTo>
                  <a:lnTo>
                    <a:pt x="247195" y="72861"/>
                  </a:lnTo>
                  <a:lnTo>
                    <a:pt x="246458" y="76990"/>
                  </a:lnTo>
                  <a:lnTo>
                    <a:pt x="244245" y="82890"/>
                  </a:lnTo>
                  <a:lnTo>
                    <a:pt x="242476" y="87167"/>
                  </a:lnTo>
                  <a:lnTo>
                    <a:pt x="241295" y="90855"/>
                  </a:lnTo>
                  <a:lnTo>
                    <a:pt x="239378" y="95574"/>
                  </a:lnTo>
                  <a:lnTo>
                    <a:pt x="237608" y="97197"/>
                  </a:lnTo>
                  <a:lnTo>
                    <a:pt x="235691" y="98672"/>
                  </a:lnTo>
                  <a:lnTo>
                    <a:pt x="233184" y="99409"/>
                  </a:lnTo>
                  <a:lnTo>
                    <a:pt x="229644" y="99852"/>
                  </a:lnTo>
                  <a:lnTo>
                    <a:pt x="224039" y="99852"/>
                  </a:lnTo>
                  <a:lnTo>
                    <a:pt x="220647" y="101474"/>
                  </a:lnTo>
                  <a:lnTo>
                    <a:pt x="217550" y="101474"/>
                  </a:lnTo>
                  <a:lnTo>
                    <a:pt x="212535" y="100589"/>
                  </a:lnTo>
                  <a:lnTo>
                    <a:pt x="208405" y="99704"/>
                  </a:lnTo>
                  <a:lnTo>
                    <a:pt x="206635" y="99704"/>
                  </a:lnTo>
                  <a:lnTo>
                    <a:pt x="203095" y="96459"/>
                  </a:lnTo>
                  <a:lnTo>
                    <a:pt x="197196" y="96459"/>
                  </a:lnTo>
                  <a:lnTo>
                    <a:pt x="195278" y="95574"/>
                  </a:lnTo>
                  <a:lnTo>
                    <a:pt x="193508" y="93952"/>
                  </a:lnTo>
                  <a:lnTo>
                    <a:pt x="189526" y="90855"/>
                  </a:lnTo>
                  <a:lnTo>
                    <a:pt x="185691" y="88347"/>
                  </a:lnTo>
                  <a:lnTo>
                    <a:pt x="182299" y="86872"/>
                  </a:lnTo>
                  <a:lnTo>
                    <a:pt x="179054" y="86135"/>
                  </a:lnTo>
                  <a:lnTo>
                    <a:pt x="175957" y="86725"/>
                  </a:lnTo>
                  <a:lnTo>
                    <a:pt x="173597" y="87315"/>
                  </a:lnTo>
                  <a:lnTo>
                    <a:pt x="172712" y="87610"/>
                  </a:lnTo>
                  <a:lnTo>
                    <a:pt x="170795" y="88937"/>
                  </a:lnTo>
                  <a:lnTo>
                    <a:pt x="168877" y="91297"/>
                  </a:lnTo>
                  <a:lnTo>
                    <a:pt x="167255" y="95132"/>
                  </a:lnTo>
                  <a:lnTo>
                    <a:pt x="166665" y="97492"/>
                  </a:lnTo>
                  <a:lnTo>
                    <a:pt x="164895" y="102506"/>
                  </a:lnTo>
                  <a:lnTo>
                    <a:pt x="162535" y="108406"/>
                  </a:lnTo>
                  <a:lnTo>
                    <a:pt x="161355" y="110176"/>
                  </a:lnTo>
                  <a:lnTo>
                    <a:pt x="160028" y="111503"/>
                  </a:lnTo>
                  <a:lnTo>
                    <a:pt x="157963" y="112683"/>
                  </a:lnTo>
                  <a:lnTo>
                    <a:pt x="151326" y="117403"/>
                  </a:lnTo>
                  <a:lnTo>
                    <a:pt x="148081" y="122713"/>
                  </a:lnTo>
                  <a:lnTo>
                    <a:pt x="146016" y="124335"/>
                  </a:lnTo>
                  <a:lnTo>
                    <a:pt x="143509" y="125073"/>
                  </a:lnTo>
                  <a:lnTo>
                    <a:pt x="141444" y="125515"/>
                  </a:lnTo>
                  <a:lnTo>
                    <a:pt x="140264" y="126400"/>
                  </a:lnTo>
                  <a:lnTo>
                    <a:pt x="138937" y="129055"/>
                  </a:lnTo>
                  <a:lnTo>
                    <a:pt x="137757" y="129940"/>
                  </a:lnTo>
                  <a:lnTo>
                    <a:pt x="136429" y="130382"/>
                  </a:lnTo>
                  <a:lnTo>
                    <a:pt x="132595" y="130087"/>
                  </a:lnTo>
                  <a:lnTo>
                    <a:pt x="131415" y="129792"/>
                  </a:lnTo>
                  <a:lnTo>
                    <a:pt x="121385" y="130382"/>
                  </a:lnTo>
                  <a:lnTo>
                    <a:pt x="118288" y="129497"/>
                  </a:lnTo>
                  <a:lnTo>
                    <a:pt x="116076" y="129202"/>
                  </a:lnTo>
                  <a:lnTo>
                    <a:pt x="112683" y="130382"/>
                  </a:lnTo>
                  <a:lnTo>
                    <a:pt x="111208" y="129645"/>
                  </a:lnTo>
                  <a:lnTo>
                    <a:pt x="110028" y="127432"/>
                  </a:lnTo>
                  <a:lnTo>
                    <a:pt x="109438" y="122860"/>
                  </a:lnTo>
                  <a:lnTo>
                    <a:pt x="109438" y="119026"/>
                  </a:lnTo>
                  <a:lnTo>
                    <a:pt x="111503" y="116076"/>
                  </a:lnTo>
                  <a:lnTo>
                    <a:pt x="112978" y="114011"/>
                  </a:lnTo>
                  <a:lnTo>
                    <a:pt x="114453" y="111208"/>
                  </a:lnTo>
                  <a:lnTo>
                    <a:pt x="114453" y="108849"/>
                  </a:lnTo>
                  <a:lnTo>
                    <a:pt x="114010" y="106636"/>
                  </a:lnTo>
                  <a:lnTo>
                    <a:pt x="114010" y="104276"/>
                  </a:lnTo>
                  <a:lnTo>
                    <a:pt x="111651" y="99262"/>
                  </a:lnTo>
                  <a:lnTo>
                    <a:pt x="108996" y="92477"/>
                  </a:lnTo>
                  <a:lnTo>
                    <a:pt x="105456" y="84955"/>
                  </a:lnTo>
                  <a:lnTo>
                    <a:pt x="104276" y="82890"/>
                  </a:lnTo>
                  <a:lnTo>
                    <a:pt x="102064" y="79645"/>
                  </a:lnTo>
                  <a:lnTo>
                    <a:pt x="93804" y="73451"/>
                  </a:lnTo>
                  <a:lnTo>
                    <a:pt x="92477" y="72566"/>
                  </a:lnTo>
                  <a:lnTo>
                    <a:pt x="92477" y="175072"/>
                  </a:lnTo>
                  <a:lnTo>
                    <a:pt x="89822" y="175072"/>
                  </a:lnTo>
                  <a:lnTo>
                    <a:pt x="84365" y="176547"/>
                  </a:lnTo>
                  <a:lnTo>
                    <a:pt x="80973" y="178612"/>
                  </a:lnTo>
                  <a:lnTo>
                    <a:pt x="79498" y="181119"/>
                  </a:lnTo>
                  <a:lnTo>
                    <a:pt x="77580" y="182594"/>
                  </a:lnTo>
                  <a:lnTo>
                    <a:pt x="75073" y="183184"/>
                  </a:lnTo>
                  <a:lnTo>
                    <a:pt x="74040" y="184511"/>
                  </a:lnTo>
                  <a:lnTo>
                    <a:pt x="74335" y="186429"/>
                  </a:lnTo>
                  <a:lnTo>
                    <a:pt x="73450" y="187904"/>
                  </a:lnTo>
                  <a:lnTo>
                    <a:pt x="71238" y="188936"/>
                  </a:lnTo>
                  <a:lnTo>
                    <a:pt x="67698" y="188641"/>
                  </a:lnTo>
                  <a:lnTo>
                    <a:pt x="62831" y="187019"/>
                  </a:lnTo>
                  <a:lnTo>
                    <a:pt x="56637" y="186576"/>
                  </a:lnTo>
                  <a:lnTo>
                    <a:pt x="49114" y="187461"/>
                  </a:lnTo>
                  <a:lnTo>
                    <a:pt x="43657" y="187019"/>
                  </a:lnTo>
                  <a:lnTo>
                    <a:pt x="40412" y="185249"/>
                  </a:lnTo>
                  <a:lnTo>
                    <a:pt x="36873" y="184217"/>
                  </a:lnTo>
                  <a:lnTo>
                    <a:pt x="33186" y="183922"/>
                  </a:lnTo>
                  <a:lnTo>
                    <a:pt x="30973" y="183184"/>
                  </a:lnTo>
                  <a:lnTo>
                    <a:pt x="26548" y="181857"/>
                  </a:lnTo>
                  <a:lnTo>
                    <a:pt x="25663" y="179644"/>
                  </a:lnTo>
                  <a:lnTo>
                    <a:pt x="25073" y="178022"/>
                  </a:lnTo>
                  <a:lnTo>
                    <a:pt x="23746" y="176252"/>
                  </a:lnTo>
                  <a:lnTo>
                    <a:pt x="23746" y="174925"/>
                  </a:lnTo>
                  <a:lnTo>
                    <a:pt x="24631" y="173892"/>
                  </a:lnTo>
                  <a:lnTo>
                    <a:pt x="24631" y="172122"/>
                  </a:lnTo>
                  <a:lnTo>
                    <a:pt x="24041" y="169762"/>
                  </a:lnTo>
                  <a:lnTo>
                    <a:pt x="22861" y="168582"/>
                  </a:lnTo>
                  <a:lnTo>
                    <a:pt x="21091" y="168582"/>
                  </a:lnTo>
                  <a:lnTo>
                    <a:pt x="20059" y="167697"/>
                  </a:lnTo>
                  <a:lnTo>
                    <a:pt x="19616" y="165780"/>
                  </a:lnTo>
                  <a:lnTo>
                    <a:pt x="18584" y="164305"/>
                  </a:lnTo>
                  <a:lnTo>
                    <a:pt x="16076" y="162830"/>
                  </a:lnTo>
                  <a:lnTo>
                    <a:pt x="12832" y="163863"/>
                  </a:lnTo>
                  <a:lnTo>
                    <a:pt x="11357" y="165485"/>
                  </a:lnTo>
                  <a:lnTo>
                    <a:pt x="10472" y="167993"/>
                  </a:lnTo>
                  <a:lnTo>
                    <a:pt x="9587" y="169320"/>
                  </a:lnTo>
                  <a:lnTo>
                    <a:pt x="9144" y="171532"/>
                  </a:lnTo>
                  <a:lnTo>
                    <a:pt x="9144" y="173007"/>
                  </a:lnTo>
                  <a:lnTo>
                    <a:pt x="8112" y="174630"/>
                  </a:lnTo>
                  <a:lnTo>
                    <a:pt x="7227" y="175220"/>
                  </a:lnTo>
                  <a:lnTo>
                    <a:pt x="6342" y="174925"/>
                  </a:lnTo>
                  <a:lnTo>
                    <a:pt x="4719" y="175515"/>
                  </a:lnTo>
                  <a:lnTo>
                    <a:pt x="1032" y="177874"/>
                  </a:lnTo>
                  <a:lnTo>
                    <a:pt x="0" y="179202"/>
                  </a:lnTo>
                  <a:lnTo>
                    <a:pt x="885" y="179939"/>
                  </a:lnTo>
                  <a:lnTo>
                    <a:pt x="7669" y="190411"/>
                  </a:lnTo>
                  <a:lnTo>
                    <a:pt x="13126" y="201621"/>
                  </a:lnTo>
                  <a:lnTo>
                    <a:pt x="19321" y="221384"/>
                  </a:lnTo>
                  <a:lnTo>
                    <a:pt x="23451" y="231266"/>
                  </a:lnTo>
                  <a:lnTo>
                    <a:pt x="32153" y="247638"/>
                  </a:lnTo>
                  <a:lnTo>
                    <a:pt x="38937" y="258110"/>
                  </a:lnTo>
                  <a:lnTo>
                    <a:pt x="44837" y="265927"/>
                  </a:lnTo>
                  <a:lnTo>
                    <a:pt x="46017" y="268434"/>
                  </a:lnTo>
                  <a:lnTo>
                    <a:pt x="48672" y="279348"/>
                  </a:lnTo>
                  <a:lnTo>
                    <a:pt x="49114" y="283626"/>
                  </a:lnTo>
                  <a:lnTo>
                    <a:pt x="49114" y="290410"/>
                  </a:lnTo>
                  <a:lnTo>
                    <a:pt x="47050" y="294688"/>
                  </a:lnTo>
                  <a:lnTo>
                    <a:pt x="43805" y="297490"/>
                  </a:lnTo>
                  <a:lnTo>
                    <a:pt x="41445" y="298227"/>
                  </a:lnTo>
                  <a:lnTo>
                    <a:pt x="39528" y="296310"/>
                  </a:lnTo>
                  <a:lnTo>
                    <a:pt x="37758" y="297490"/>
                  </a:lnTo>
                  <a:lnTo>
                    <a:pt x="36578" y="299702"/>
                  </a:lnTo>
                  <a:lnTo>
                    <a:pt x="37315" y="303537"/>
                  </a:lnTo>
                  <a:lnTo>
                    <a:pt x="39380" y="306044"/>
                  </a:lnTo>
                  <a:lnTo>
                    <a:pt x="40265" y="309142"/>
                  </a:lnTo>
                  <a:lnTo>
                    <a:pt x="42478" y="310764"/>
                  </a:lnTo>
                  <a:lnTo>
                    <a:pt x="44542" y="315189"/>
                  </a:lnTo>
                  <a:lnTo>
                    <a:pt x="47345" y="316959"/>
                  </a:lnTo>
                  <a:lnTo>
                    <a:pt x="48672" y="319614"/>
                  </a:lnTo>
                  <a:lnTo>
                    <a:pt x="51917" y="325513"/>
                  </a:lnTo>
                  <a:lnTo>
                    <a:pt x="52507" y="327873"/>
                  </a:lnTo>
                  <a:lnTo>
                    <a:pt x="52802" y="330528"/>
                  </a:lnTo>
                  <a:lnTo>
                    <a:pt x="49852" y="332003"/>
                  </a:lnTo>
                  <a:lnTo>
                    <a:pt x="49262" y="335985"/>
                  </a:lnTo>
                  <a:lnTo>
                    <a:pt x="49704" y="339378"/>
                  </a:lnTo>
                  <a:lnTo>
                    <a:pt x="51179" y="342475"/>
                  </a:lnTo>
                  <a:lnTo>
                    <a:pt x="52507" y="343950"/>
                  </a:lnTo>
                  <a:lnTo>
                    <a:pt x="52507" y="338640"/>
                  </a:lnTo>
                  <a:lnTo>
                    <a:pt x="53539" y="336870"/>
                  </a:lnTo>
                  <a:lnTo>
                    <a:pt x="54424" y="336133"/>
                  </a:lnTo>
                  <a:lnTo>
                    <a:pt x="56341" y="335837"/>
                  </a:lnTo>
                  <a:lnTo>
                    <a:pt x="60176" y="335837"/>
                  </a:lnTo>
                  <a:lnTo>
                    <a:pt x="61651" y="336722"/>
                  </a:lnTo>
                  <a:lnTo>
                    <a:pt x="62094" y="339082"/>
                  </a:lnTo>
                  <a:lnTo>
                    <a:pt x="62094" y="344245"/>
                  </a:lnTo>
                  <a:lnTo>
                    <a:pt x="64011" y="344245"/>
                  </a:lnTo>
                  <a:lnTo>
                    <a:pt x="65339" y="343654"/>
                  </a:lnTo>
                  <a:lnTo>
                    <a:pt x="69173" y="343654"/>
                  </a:lnTo>
                  <a:lnTo>
                    <a:pt x="70501" y="345867"/>
                  </a:lnTo>
                  <a:lnTo>
                    <a:pt x="73008" y="345867"/>
                  </a:lnTo>
                  <a:lnTo>
                    <a:pt x="73893" y="346457"/>
                  </a:lnTo>
                  <a:lnTo>
                    <a:pt x="75220" y="348079"/>
                  </a:lnTo>
                  <a:lnTo>
                    <a:pt x="75220" y="350439"/>
                  </a:lnTo>
                  <a:lnTo>
                    <a:pt x="74335" y="351767"/>
                  </a:lnTo>
                  <a:lnTo>
                    <a:pt x="76843" y="351471"/>
                  </a:lnTo>
                  <a:lnTo>
                    <a:pt x="83185" y="355749"/>
                  </a:lnTo>
                  <a:lnTo>
                    <a:pt x="88790" y="355749"/>
                  </a:lnTo>
                  <a:lnTo>
                    <a:pt x="90855" y="356339"/>
                  </a:lnTo>
                  <a:lnTo>
                    <a:pt x="93362" y="356634"/>
                  </a:lnTo>
                  <a:lnTo>
                    <a:pt x="104129" y="348522"/>
                  </a:lnTo>
                  <a:lnTo>
                    <a:pt x="106636" y="347195"/>
                  </a:lnTo>
                  <a:lnTo>
                    <a:pt x="112978" y="346457"/>
                  </a:lnTo>
                  <a:lnTo>
                    <a:pt x="115780" y="344835"/>
                  </a:lnTo>
                  <a:lnTo>
                    <a:pt x="118583" y="344245"/>
                  </a:lnTo>
                  <a:lnTo>
                    <a:pt x="120353" y="344245"/>
                  </a:lnTo>
                  <a:lnTo>
                    <a:pt x="125220" y="345425"/>
                  </a:lnTo>
                  <a:lnTo>
                    <a:pt x="127875" y="345425"/>
                  </a:lnTo>
                  <a:lnTo>
                    <a:pt x="133185" y="344392"/>
                  </a:lnTo>
                  <a:lnTo>
                    <a:pt x="139379" y="344392"/>
                  </a:lnTo>
                  <a:lnTo>
                    <a:pt x="151326" y="335543"/>
                  </a:lnTo>
                  <a:lnTo>
                    <a:pt x="155751" y="335100"/>
                  </a:lnTo>
                  <a:lnTo>
                    <a:pt x="159438" y="333773"/>
                  </a:lnTo>
                  <a:lnTo>
                    <a:pt x="164158" y="333773"/>
                  </a:lnTo>
                  <a:lnTo>
                    <a:pt x="169172" y="335395"/>
                  </a:lnTo>
                  <a:lnTo>
                    <a:pt x="178169" y="335985"/>
                  </a:lnTo>
                  <a:lnTo>
                    <a:pt x="180382" y="335690"/>
                  </a:lnTo>
                  <a:lnTo>
                    <a:pt x="186576" y="333183"/>
                  </a:lnTo>
                  <a:lnTo>
                    <a:pt x="189526" y="333478"/>
                  </a:lnTo>
                  <a:lnTo>
                    <a:pt x="202210" y="335543"/>
                  </a:lnTo>
                  <a:lnTo>
                    <a:pt x="212977" y="338787"/>
                  </a:lnTo>
                  <a:lnTo>
                    <a:pt x="219024" y="338787"/>
                  </a:lnTo>
                  <a:lnTo>
                    <a:pt x="221089" y="335395"/>
                  </a:lnTo>
                  <a:lnTo>
                    <a:pt x="223597" y="332888"/>
                  </a:lnTo>
                  <a:lnTo>
                    <a:pt x="228021" y="332445"/>
                  </a:lnTo>
                  <a:lnTo>
                    <a:pt x="235986" y="334363"/>
                  </a:lnTo>
                  <a:lnTo>
                    <a:pt x="238493" y="334363"/>
                  </a:lnTo>
                  <a:lnTo>
                    <a:pt x="240116" y="333920"/>
                  </a:lnTo>
                  <a:lnTo>
                    <a:pt x="240558" y="329201"/>
                  </a:lnTo>
                  <a:lnTo>
                    <a:pt x="244540" y="325956"/>
                  </a:lnTo>
                  <a:lnTo>
                    <a:pt x="249408" y="325218"/>
                  </a:lnTo>
                  <a:lnTo>
                    <a:pt x="260912" y="326693"/>
                  </a:lnTo>
                  <a:lnTo>
                    <a:pt x="265779" y="325218"/>
                  </a:lnTo>
                  <a:lnTo>
                    <a:pt x="277873" y="319761"/>
                  </a:lnTo>
                  <a:lnTo>
                    <a:pt x="285395" y="315041"/>
                  </a:lnTo>
                  <a:lnTo>
                    <a:pt x="295867" y="307372"/>
                  </a:lnTo>
                  <a:lnTo>
                    <a:pt x="298375" y="306192"/>
                  </a:lnTo>
                  <a:lnTo>
                    <a:pt x="307667" y="297933"/>
                  </a:lnTo>
                  <a:lnTo>
                    <a:pt x="313861" y="293803"/>
                  </a:lnTo>
                  <a:lnTo>
                    <a:pt x="324481" y="284216"/>
                  </a:lnTo>
                  <a:lnTo>
                    <a:pt x="331560" y="275809"/>
                  </a:lnTo>
                  <a:lnTo>
                    <a:pt x="340852" y="266369"/>
                  </a:lnTo>
                  <a:lnTo>
                    <a:pt x="347489" y="260470"/>
                  </a:lnTo>
                  <a:lnTo>
                    <a:pt x="349996" y="259142"/>
                  </a:lnTo>
                  <a:lnTo>
                    <a:pt x="353684" y="256192"/>
                  </a:lnTo>
                  <a:lnTo>
                    <a:pt x="361943" y="246163"/>
                  </a:lnTo>
                  <a:lnTo>
                    <a:pt x="366811" y="238788"/>
                  </a:lnTo>
                  <a:lnTo>
                    <a:pt x="371825" y="230824"/>
                  </a:lnTo>
                  <a:lnTo>
                    <a:pt x="377430" y="220499"/>
                  </a:lnTo>
                  <a:lnTo>
                    <a:pt x="381265" y="215632"/>
                  </a:lnTo>
                  <a:lnTo>
                    <a:pt x="385099" y="206783"/>
                  </a:lnTo>
                  <a:lnTo>
                    <a:pt x="389377" y="200736"/>
                  </a:lnTo>
                  <a:lnTo>
                    <a:pt x="400881" y="188199"/>
                  </a:lnTo>
                  <a:lnTo>
                    <a:pt x="403831" y="187461"/>
                  </a:lnTo>
                  <a:lnTo>
                    <a:pt x="405453" y="186724"/>
                  </a:lnTo>
                  <a:lnTo>
                    <a:pt x="407371" y="185544"/>
                  </a:lnTo>
                  <a:lnTo>
                    <a:pt x="414155" y="179349"/>
                  </a:lnTo>
                  <a:lnTo>
                    <a:pt x="416515" y="175810"/>
                  </a:lnTo>
                  <a:lnTo>
                    <a:pt x="420645" y="167403"/>
                  </a:lnTo>
                  <a:lnTo>
                    <a:pt x="423890" y="150736"/>
                  </a:lnTo>
                  <a:lnTo>
                    <a:pt x="425217" y="146016"/>
                  </a:lnTo>
                  <a:lnTo>
                    <a:pt x="428904" y="135840"/>
                  </a:lnTo>
                  <a:lnTo>
                    <a:pt x="429937" y="129350"/>
                  </a:lnTo>
                  <a:lnTo>
                    <a:pt x="422120" y="129350"/>
                  </a:lnTo>
                  <a:close/>
                  <a:moveTo>
                    <a:pt x="338640" y="200146"/>
                  </a:moveTo>
                  <a:lnTo>
                    <a:pt x="337607" y="203685"/>
                  </a:lnTo>
                  <a:lnTo>
                    <a:pt x="336132" y="207225"/>
                  </a:lnTo>
                  <a:lnTo>
                    <a:pt x="334953" y="208700"/>
                  </a:lnTo>
                  <a:lnTo>
                    <a:pt x="333478" y="209585"/>
                  </a:lnTo>
                  <a:lnTo>
                    <a:pt x="332150" y="211060"/>
                  </a:lnTo>
                  <a:lnTo>
                    <a:pt x="331560" y="213862"/>
                  </a:lnTo>
                  <a:lnTo>
                    <a:pt x="330970" y="217255"/>
                  </a:lnTo>
                  <a:lnTo>
                    <a:pt x="329200" y="218582"/>
                  </a:lnTo>
                  <a:lnTo>
                    <a:pt x="327726" y="219467"/>
                  </a:lnTo>
                  <a:lnTo>
                    <a:pt x="325808" y="220647"/>
                  </a:lnTo>
                  <a:lnTo>
                    <a:pt x="321531" y="222417"/>
                  </a:lnTo>
                  <a:lnTo>
                    <a:pt x="319171" y="223154"/>
                  </a:lnTo>
                  <a:lnTo>
                    <a:pt x="315336" y="223154"/>
                  </a:lnTo>
                  <a:lnTo>
                    <a:pt x="313714" y="223597"/>
                  </a:lnTo>
                  <a:lnTo>
                    <a:pt x="312534" y="223597"/>
                  </a:lnTo>
                  <a:lnTo>
                    <a:pt x="310469" y="225809"/>
                  </a:lnTo>
                  <a:lnTo>
                    <a:pt x="306782" y="231266"/>
                  </a:lnTo>
                  <a:lnTo>
                    <a:pt x="305749" y="232446"/>
                  </a:lnTo>
                  <a:lnTo>
                    <a:pt x="305454" y="234659"/>
                  </a:lnTo>
                  <a:lnTo>
                    <a:pt x="304569" y="236428"/>
                  </a:lnTo>
                  <a:lnTo>
                    <a:pt x="303537" y="237756"/>
                  </a:lnTo>
                  <a:lnTo>
                    <a:pt x="302504" y="238051"/>
                  </a:lnTo>
                  <a:lnTo>
                    <a:pt x="299407" y="237461"/>
                  </a:lnTo>
                  <a:lnTo>
                    <a:pt x="295572" y="236723"/>
                  </a:lnTo>
                  <a:lnTo>
                    <a:pt x="293360" y="235101"/>
                  </a:lnTo>
                  <a:lnTo>
                    <a:pt x="291295" y="232889"/>
                  </a:lnTo>
                  <a:lnTo>
                    <a:pt x="290263" y="231266"/>
                  </a:lnTo>
                  <a:lnTo>
                    <a:pt x="289083" y="230381"/>
                  </a:lnTo>
                  <a:lnTo>
                    <a:pt x="288640" y="229939"/>
                  </a:lnTo>
                  <a:lnTo>
                    <a:pt x="287018" y="229202"/>
                  </a:lnTo>
                  <a:lnTo>
                    <a:pt x="286428" y="228759"/>
                  </a:lnTo>
                  <a:lnTo>
                    <a:pt x="285838" y="228464"/>
                  </a:lnTo>
                  <a:lnTo>
                    <a:pt x="285248" y="227432"/>
                  </a:lnTo>
                  <a:lnTo>
                    <a:pt x="284806" y="226546"/>
                  </a:lnTo>
                  <a:lnTo>
                    <a:pt x="284806" y="224039"/>
                  </a:lnTo>
                  <a:lnTo>
                    <a:pt x="283773" y="222564"/>
                  </a:lnTo>
                  <a:lnTo>
                    <a:pt x="281856" y="220057"/>
                  </a:lnTo>
                  <a:lnTo>
                    <a:pt x="280676" y="217992"/>
                  </a:lnTo>
                  <a:lnTo>
                    <a:pt x="279053" y="215042"/>
                  </a:lnTo>
                  <a:lnTo>
                    <a:pt x="278021" y="212535"/>
                  </a:lnTo>
                  <a:lnTo>
                    <a:pt x="276989" y="210028"/>
                  </a:lnTo>
                  <a:lnTo>
                    <a:pt x="276989" y="208995"/>
                  </a:lnTo>
                  <a:lnTo>
                    <a:pt x="278168" y="208258"/>
                  </a:lnTo>
                  <a:lnTo>
                    <a:pt x="281118" y="206930"/>
                  </a:lnTo>
                  <a:lnTo>
                    <a:pt x="283331" y="205898"/>
                  </a:lnTo>
                  <a:lnTo>
                    <a:pt x="284953" y="204128"/>
                  </a:lnTo>
                  <a:lnTo>
                    <a:pt x="286723" y="201473"/>
                  </a:lnTo>
                  <a:lnTo>
                    <a:pt x="287608" y="199851"/>
                  </a:lnTo>
                  <a:lnTo>
                    <a:pt x="288493" y="199113"/>
                  </a:lnTo>
                  <a:lnTo>
                    <a:pt x="289378" y="197933"/>
                  </a:lnTo>
                  <a:lnTo>
                    <a:pt x="291000" y="195426"/>
                  </a:lnTo>
                  <a:lnTo>
                    <a:pt x="292770" y="192624"/>
                  </a:lnTo>
                  <a:lnTo>
                    <a:pt x="294687" y="189526"/>
                  </a:lnTo>
                  <a:lnTo>
                    <a:pt x="297195" y="188641"/>
                  </a:lnTo>
                  <a:lnTo>
                    <a:pt x="300587" y="187609"/>
                  </a:lnTo>
                  <a:lnTo>
                    <a:pt x="303832" y="184954"/>
                  </a:lnTo>
                  <a:lnTo>
                    <a:pt x="307667" y="182742"/>
                  </a:lnTo>
                  <a:lnTo>
                    <a:pt x="313861" y="180382"/>
                  </a:lnTo>
                  <a:lnTo>
                    <a:pt x="316811" y="179792"/>
                  </a:lnTo>
                  <a:lnTo>
                    <a:pt x="317991" y="179497"/>
                  </a:lnTo>
                  <a:lnTo>
                    <a:pt x="318728" y="179939"/>
                  </a:lnTo>
                  <a:lnTo>
                    <a:pt x="319466" y="181267"/>
                  </a:lnTo>
                  <a:lnTo>
                    <a:pt x="320498" y="182447"/>
                  </a:lnTo>
                  <a:lnTo>
                    <a:pt x="323006" y="184511"/>
                  </a:lnTo>
                  <a:lnTo>
                    <a:pt x="324038" y="184954"/>
                  </a:lnTo>
                  <a:lnTo>
                    <a:pt x="326545" y="187904"/>
                  </a:lnTo>
                  <a:lnTo>
                    <a:pt x="329200" y="189969"/>
                  </a:lnTo>
                  <a:lnTo>
                    <a:pt x="332298" y="192329"/>
                  </a:lnTo>
                  <a:lnTo>
                    <a:pt x="334362" y="193508"/>
                  </a:lnTo>
                  <a:lnTo>
                    <a:pt x="335395" y="193804"/>
                  </a:lnTo>
                  <a:lnTo>
                    <a:pt x="336280" y="195868"/>
                  </a:lnTo>
                  <a:lnTo>
                    <a:pt x="337165" y="197491"/>
                  </a:lnTo>
                  <a:lnTo>
                    <a:pt x="337755" y="198966"/>
                  </a:lnTo>
                  <a:lnTo>
                    <a:pt x="337755" y="200441"/>
                  </a:lnTo>
                  <a:close/>
                </a:path>
              </a:pathLst>
            </a:custGeom>
            <a:grpFill/>
            <a:ln w="3175" cap="flat">
              <a:solidFill>
                <a:schemeClr val="bg2">
                  <a:lumMod val="90000"/>
                </a:schemeClr>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BE2E8821-DC3E-5319-F1EC-1BB6D8DD6AED}"/>
                </a:ext>
              </a:extLst>
            </p:cNvPr>
            <p:cNvSpPr/>
            <p:nvPr/>
          </p:nvSpPr>
          <p:spPr>
            <a:xfrm>
              <a:off x="6965461" y="4624795"/>
              <a:ext cx="4719" cy="8701"/>
            </a:xfrm>
            <a:custGeom>
              <a:avLst/>
              <a:gdLst>
                <a:gd name="connsiteX0" fmla="*/ 2950 w 4719"/>
                <a:gd name="connsiteY0" fmla="*/ 1475 h 8701"/>
                <a:gd name="connsiteX1" fmla="*/ 2359 w 4719"/>
                <a:gd name="connsiteY1" fmla="*/ 1475 h 8701"/>
                <a:gd name="connsiteX2" fmla="*/ 1327 w 4719"/>
                <a:gd name="connsiteY2" fmla="*/ 0 h 8701"/>
                <a:gd name="connsiteX3" fmla="*/ 0 w 4719"/>
                <a:gd name="connsiteY3" fmla="*/ 1180 h 8701"/>
                <a:gd name="connsiteX4" fmla="*/ 1327 w 4719"/>
                <a:gd name="connsiteY4" fmla="*/ 3392 h 8701"/>
                <a:gd name="connsiteX5" fmla="*/ 1180 w 4719"/>
                <a:gd name="connsiteY5" fmla="*/ 4720 h 8701"/>
                <a:gd name="connsiteX6" fmla="*/ 737 w 4719"/>
                <a:gd name="connsiteY6" fmla="*/ 6342 h 8701"/>
                <a:gd name="connsiteX7" fmla="*/ 1180 w 4719"/>
                <a:gd name="connsiteY7" fmla="*/ 7965 h 8701"/>
                <a:gd name="connsiteX8" fmla="*/ 1917 w 4719"/>
                <a:gd name="connsiteY8" fmla="*/ 8702 h 8701"/>
                <a:gd name="connsiteX9" fmla="*/ 3540 w 4719"/>
                <a:gd name="connsiteY9" fmla="*/ 8555 h 8701"/>
                <a:gd name="connsiteX10" fmla="*/ 3540 w 4719"/>
                <a:gd name="connsiteY10" fmla="*/ 6932 h 8701"/>
                <a:gd name="connsiteX11" fmla="*/ 4277 w 4719"/>
                <a:gd name="connsiteY11" fmla="*/ 5162 h 8701"/>
                <a:gd name="connsiteX12" fmla="*/ 4130 w 4719"/>
                <a:gd name="connsiteY12" fmla="*/ 4425 h 8701"/>
                <a:gd name="connsiteX13" fmla="*/ 4719 w 4719"/>
                <a:gd name="connsiteY13" fmla="*/ 2507 h 8701"/>
                <a:gd name="connsiteX14" fmla="*/ 2950 w 4719"/>
                <a:gd name="connsiteY14" fmla="*/ 1475 h 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719" h="8701">
                  <a:moveTo>
                    <a:pt x="2950" y="1475"/>
                  </a:moveTo>
                  <a:lnTo>
                    <a:pt x="2359" y="1475"/>
                  </a:lnTo>
                  <a:lnTo>
                    <a:pt x="1327" y="0"/>
                  </a:lnTo>
                  <a:lnTo>
                    <a:pt x="0" y="1180"/>
                  </a:lnTo>
                  <a:lnTo>
                    <a:pt x="1327" y="3392"/>
                  </a:lnTo>
                  <a:lnTo>
                    <a:pt x="1180" y="4720"/>
                  </a:lnTo>
                  <a:lnTo>
                    <a:pt x="737" y="6342"/>
                  </a:lnTo>
                  <a:lnTo>
                    <a:pt x="1180" y="7965"/>
                  </a:lnTo>
                  <a:lnTo>
                    <a:pt x="1917" y="8702"/>
                  </a:lnTo>
                  <a:lnTo>
                    <a:pt x="3540" y="8555"/>
                  </a:lnTo>
                  <a:lnTo>
                    <a:pt x="3540" y="6932"/>
                  </a:lnTo>
                  <a:lnTo>
                    <a:pt x="4277" y="5162"/>
                  </a:lnTo>
                  <a:lnTo>
                    <a:pt x="4130" y="4425"/>
                  </a:lnTo>
                  <a:lnTo>
                    <a:pt x="4719" y="2507"/>
                  </a:lnTo>
                  <a:lnTo>
                    <a:pt x="2950"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D18EA95B-B058-222C-1F16-E327D1F8919A}"/>
                </a:ext>
              </a:extLst>
            </p:cNvPr>
            <p:cNvSpPr/>
            <p:nvPr/>
          </p:nvSpPr>
          <p:spPr>
            <a:xfrm>
              <a:off x="6900269" y="3795747"/>
              <a:ext cx="312681" cy="177136"/>
            </a:xfrm>
            <a:custGeom>
              <a:avLst/>
              <a:gdLst>
                <a:gd name="connsiteX0" fmla="*/ 4867 w 312681"/>
                <a:gd name="connsiteY0" fmla="*/ 139527 h 177136"/>
                <a:gd name="connsiteX1" fmla="*/ 3687 w 312681"/>
                <a:gd name="connsiteY1" fmla="*/ 141591 h 177136"/>
                <a:gd name="connsiteX2" fmla="*/ 5457 w 312681"/>
                <a:gd name="connsiteY2" fmla="*/ 140707 h 177136"/>
                <a:gd name="connsiteX3" fmla="*/ 6490 w 312681"/>
                <a:gd name="connsiteY3" fmla="*/ 139084 h 177136"/>
                <a:gd name="connsiteX4" fmla="*/ 6195 w 312681"/>
                <a:gd name="connsiteY4" fmla="*/ 139084 h 177136"/>
                <a:gd name="connsiteX5" fmla="*/ 5015 w 312681"/>
                <a:gd name="connsiteY5" fmla="*/ 139379 h 177136"/>
                <a:gd name="connsiteX6" fmla="*/ 590 w 312681"/>
                <a:gd name="connsiteY6" fmla="*/ 95722 h 177136"/>
                <a:gd name="connsiteX7" fmla="*/ 0 w 312681"/>
                <a:gd name="connsiteY7" fmla="*/ 98082 h 177136"/>
                <a:gd name="connsiteX8" fmla="*/ 295 w 312681"/>
                <a:gd name="connsiteY8" fmla="*/ 99114 h 177136"/>
                <a:gd name="connsiteX9" fmla="*/ 1180 w 312681"/>
                <a:gd name="connsiteY9" fmla="*/ 98524 h 177136"/>
                <a:gd name="connsiteX10" fmla="*/ 1770 w 312681"/>
                <a:gd name="connsiteY10" fmla="*/ 97787 h 177136"/>
                <a:gd name="connsiteX11" fmla="*/ 2065 w 312681"/>
                <a:gd name="connsiteY11" fmla="*/ 96902 h 177136"/>
                <a:gd name="connsiteX12" fmla="*/ 1475 w 312681"/>
                <a:gd name="connsiteY12" fmla="*/ 95132 h 177136"/>
                <a:gd name="connsiteX13" fmla="*/ 590 w 312681"/>
                <a:gd name="connsiteY13" fmla="*/ 95869 h 177136"/>
                <a:gd name="connsiteX14" fmla="*/ 3835 w 312681"/>
                <a:gd name="connsiteY14" fmla="*/ 132890 h 177136"/>
                <a:gd name="connsiteX15" fmla="*/ 5457 w 312681"/>
                <a:gd name="connsiteY15" fmla="*/ 134365 h 177136"/>
                <a:gd name="connsiteX16" fmla="*/ 5900 w 312681"/>
                <a:gd name="connsiteY16" fmla="*/ 134365 h 177136"/>
                <a:gd name="connsiteX17" fmla="*/ 6195 w 312681"/>
                <a:gd name="connsiteY17" fmla="*/ 133922 h 177136"/>
                <a:gd name="connsiteX18" fmla="*/ 6490 w 312681"/>
                <a:gd name="connsiteY18" fmla="*/ 132890 h 177136"/>
                <a:gd name="connsiteX19" fmla="*/ 5605 w 312681"/>
                <a:gd name="connsiteY19" fmla="*/ 131415 h 177136"/>
                <a:gd name="connsiteX20" fmla="*/ 3835 w 312681"/>
                <a:gd name="connsiteY20" fmla="*/ 133037 h 177136"/>
                <a:gd name="connsiteX21" fmla="*/ 272269 w 312681"/>
                <a:gd name="connsiteY21" fmla="*/ 55604 h 177136"/>
                <a:gd name="connsiteX22" fmla="*/ 270647 w 312681"/>
                <a:gd name="connsiteY22" fmla="*/ 52064 h 177136"/>
                <a:gd name="connsiteX23" fmla="*/ 269024 w 312681"/>
                <a:gd name="connsiteY23" fmla="*/ 48525 h 177136"/>
                <a:gd name="connsiteX24" fmla="*/ 267844 w 312681"/>
                <a:gd name="connsiteY24" fmla="*/ 46017 h 177136"/>
                <a:gd name="connsiteX25" fmla="*/ 265927 w 312681"/>
                <a:gd name="connsiteY25" fmla="*/ 45132 h 177136"/>
                <a:gd name="connsiteX26" fmla="*/ 264747 w 312681"/>
                <a:gd name="connsiteY26" fmla="*/ 42477 h 177136"/>
                <a:gd name="connsiteX27" fmla="*/ 263567 w 312681"/>
                <a:gd name="connsiteY27" fmla="*/ 39823 h 177136"/>
                <a:gd name="connsiteX28" fmla="*/ 262387 w 312681"/>
                <a:gd name="connsiteY28" fmla="*/ 37168 h 177136"/>
                <a:gd name="connsiteX29" fmla="*/ 261207 w 312681"/>
                <a:gd name="connsiteY29" fmla="*/ 34513 h 177136"/>
                <a:gd name="connsiteX30" fmla="*/ 260027 w 312681"/>
                <a:gd name="connsiteY30" fmla="*/ 31858 h 177136"/>
                <a:gd name="connsiteX31" fmla="*/ 258847 w 312681"/>
                <a:gd name="connsiteY31" fmla="*/ 29203 h 177136"/>
                <a:gd name="connsiteX32" fmla="*/ 257667 w 312681"/>
                <a:gd name="connsiteY32" fmla="*/ 26548 h 177136"/>
                <a:gd name="connsiteX33" fmla="*/ 256488 w 312681"/>
                <a:gd name="connsiteY33" fmla="*/ 23894 h 177136"/>
                <a:gd name="connsiteX34" fmla="*/ 255307 w 312681"/>
                <a:gd name="connsiteY34" fmla="*/ 21239 h 177136"/>
                <a:gd name="connsiteX35" fmla="*/ 254128 w 312681"/>
                <a:gd name="connsiteY35" fmla="*/ 18584 h 177136"/>
                <a:gd name="connsiteX36" fmla="*/ 252947 w 312681"/>
                <a:gd name="connsiteY36" fmla="*/ 15929 h 177136"/>
                <a:gd name="connsiteX37" fmla="*/ 251768 w 312681"/>
                <a:gd name="connsiteY37" fmla="*/ 13274 h 177136"/>
                <a:gd name="connsiteX38" fmla="*/ 250588 w 312681"/>
                <a:gd name="connsiteY38" fmla="*/ 10619 h 177136"/>
                <a:gd name="connsiteX39" fmla="*/ 249408 w 312681"/>
                <a:gd name="connsiteY39" fmla="*/ 7964 h 177136"/>
                <a:gd name="connsiteX40" fmla="*/ 248228 w 312681"/>
                <a:gd name="connsiteY40" fmla="*/ 5310 h 177136"/>
                <a:gd name="connsiteX41" fmla="*/ 247048 w 312681"/>
                <a:gd name="connsiteY41" fmla="*/ 2655 h 177136"/>
                <a:gd name="connsiteX42" fmla="*/ 245868 w 312681"/>
                <a:gd name="connsiteY42" fmla="*/ 0 h 177136"/>
                <a:gd name="connsiteX43" fmla="*/ 239673 w 312681"/>
                <a:gd name="connsiteY43" fmla="*/ 885 h 177136"/>
                <a:gd name="connsiteX44" fmla="*/ 233774 w 312681"/>
                <a:gd name="connsiteY44" fmla="*/ 1770 h 177136"/>
                <a:gd name="connsiteX45" fmla="*/ 227136 w 312681"/>
                <a:gd name="connsiteY45" fmla="*/ 2655 h 177136"/>
                <a:gd name="connsiteX46" fmla="*/ 219025 w 312681"/>
                <a:gd name="connsiteY46" fmla="*/ 3835 h 177136"/>
                <a:gd name="connsiteX47" fmla="*/ 212683 w 312681"/>
                <a:gd name="connsiteY47" fmla="*/ 4720 h 177136"/>
                <a:gd name="connsiteX48" fmla="*/ 203391 w 312681"/>
                <a:gd name="connsiteY48" fmla="*/ 6047 h 177136"/>
                <a:gd name="connsiteX49" fmla="*/ 195131 w 312681"/>
                <a:gd name="connsiteY49" fmla="*/ 7227 h 177136"/>
                <a:gd name="connsiteX50" fmla="*/ 187314 w 312681"/>
                <a:gd name="connsiteY50" fmla="*/ 8259 h 177136"/>
                <a:gd name="connsiteX51" fmla="*/ 179497 w 312681"/>
                <a:gd name="connsiteY51" fmla="*/ 9292 h 177136"/>
                <a:gd name="connsiteX52" fmla="*/ 172860 w 312681"/>
                <a:gd name="connsiteY52" fmla="*/ 10177 h 177136"/>
                <a:gd name="connsiteX53" fmla="*/ 168878 w 312681"/>
                <a:gd name="connsiteY53" fmla="*/ 11209 h 177136"/>
                <a:gd name="connsiteX54" fmla="*/ 164305 w 312681"/>
                <a:gd name="connsiteY54" fmla="*/ 13569 h 177136"/>
                <a:gd name="connsiteX55" fmla="*/ 157226 w 312681"/>
                <a:gd name="connsiteY55" fmla="*/ 17109 h 177136"/>
                <a:gd name="connsiteX56" fmla="*/ 149999 w 312681"/>
                <a:gd name="connsiteY56" fmla="*/ 20796 h 177136"/>
                <a:gd name="connsiteX57" fmla="*/ 146312 w 312681"/>
                <a:gd name="connsiteY57" fmla="*/ 22714 h 177136"/>
                <a:gd name="connsiteX58" fmla="*/ 142329 w 312681"/>
                <a:gd name="connsiteY58" fmla="*/ 27581 h 177136"/>
                <a:gd name="connsiteX59" fmla="*/ 140412 w 312681"/>
                <a:gd name="connsiteY59" fmla="*/ 30088 h 177136"/>
                <a:gd name="connsiteX60" fmla="*/ 136872 w 312681"/>
                <a:gd name="connsiteY60" fmla="*/ 34513 h 177136"/>
                <a:gd name="connsiteX61" fmla="*/ 134217 w 312681"/>
                <a:gd name="connsiteY61" fmla="*/ 37905 h 177136"/>
                <a:gd name="connsiteX62" fmla="*/ 130972 w 312681"/>
                <a:gd name="connsiteY62" fmla="*/ 41887 h 177136"/>
                <a:gd name="connsiteX63" fmla="*/ 129497 w 312681"/>
                <a:gd name="connsiteY63" fmla="*/ 45427 h 177136"/>
                <a:gd name="connsiteX64" fmla="*/ 127285 w 312681"/>
                <a:gd name="connsiteY64" fmla="*/ 50884 h 177136"/>
                <a:gd name="connsiteX65" fmla="*/ 125368 w 312681"/>
                <a:gd name="connsiteY65" fmla="*/ 52212 h 177136"/>
                <a:gd name="connsiteX66" fmla="*/ 122270 w 312681"/>
                <a:gd name="connsiteY66" fmla="*/ 53982 h 177136"/>
                <a:gd name="connsiteX67" fmla="*/ 119468 w 312681"/>
                <a:gd name="connsiteY67" fmla="*/ 55309 h 177136"/>
                <a:gd name="connsiteX68" fmla="*/ 115043 w 312681"/>
                <a:gd name="connsiteY68" fmla="*/ 55309 h 177136"/>
                <a:gd name="connsiteX69" fmla="*/ 112536 w 312681"/>
                <a:gd name="connsiteY69" fmla="*/ 51769 h 177136"/>
                <a:gd name="connsiteX70" fmla="*/ 109881 w 312681"/>
                <a:gd name="connsiteY70" fmla="*/ 48229 h 177136"/>
                <a:gd name="connsiteX71" fmla="*/ 108554 w 312681"/>
                <a:gd name="connsiteY71" fmla="*/ 46755 h 177136"/>
                <a:gd name="connsiteX72" fmla="*/ 107374 w 312681"/>
                <a:gd name="connsiteY72" fmla="*/ 46755 h 177136"/>
                <a:gd name="connsiteX73" fmla="*/ 102949 w 312681"/>
                <a:gd name="connsiteY73" fmla="*/ 47197 h 177136"/>
                <a:gd name="connsiteX74" fmla="*/ 97639 w 312681"/>
                <a:gd name="connsiteY74" fmla="*/ 47787 h 177136"/>
                <a:gd name="connsiteX75" fmla="*/ 91445 w 312681"/>
                <a:gd name="connsiteY75" fmla="*/ 47197 h 177136"/>
                <a:gd name="connsiteX76" fmla="*/ 84217 w 312681"/>
                <a:gd name="connsiteY76" fmla="*/ 46460 h 177136"/>
                <a:gd name="connsiteX77" fmla="*/ 77433 w 312681"/>
                <a:gd name="connsiteY77" fmla="*/ 45870 h 177136"/>
                <a:gd name="connsiteX78" fmla="*/ 74040 w 312681"/>
                <a:gd name="connsiteY78" fmla="*/ 45427 h 177136"/>
                <a:gd name="connsiteX79" fmla="*/ 69616 w 312681"/>
                <a:gd name="connsiteY79" fmla="*/ 43067 h 177136"/>
                <a:gd name="connsiteX80" fmla="*/ 68436 w 312681"/>
                <a:gd name="connsiteY80" fmla="*/ 42625 h 177136"/>
                <a:gd name="connsiteX81" fmla="*/ 61947 w 312681"/>
                <a:gd name="connsiteY81" fmla="*/ 42625 h 177136"/>
                <a:gd name="connsiteX82" fmla="*/ 56784 w 312681"/>
                <a:gd name="connsiteY82" fmla="*/ 42330 h 177136"/>
                <a:gd name="connsiteX83" fmla="*/ 51622 w 312681"/>
                <a:gd name="connsiteY83" fmla="*/ 43067 h 177136"/>
                <a:gd name="connsiteX84" fmla="*/ 46607 w 312681"/>
                <a:gd name="connsiteY84" fmla="*/ 42772 h 177136"/>
                <a:gd name="connsiteX85" fmla="*/ 41445 w 312681"/>
                <a:gd name="connsiteY85" fmla="*/ 43215 h 177136"/>
                <a:gd name="connsiteX86" fmla="*/ 39675 w 312681"/>
                <a:gd name="connsiteY86" fmla="*/ 44100 h 177136"/>
                <a:gd name="connsiteX87" fmla="*/ 37610 w 312681"/>
                <a:gd name="connsiteY87" fmla="*/ 44100 h 177136"/>
                <a:gd name="connsiteX88" fmla="*/ 36283 w 312681"/>
                <a:gd name="connsiteY88" fmla="*/ 44837 h 177136"/>
                <a:gd name="connsiteX89" fmla="*/ 35103 w 312681"/>
                <a:gd name="connsiteY89" fmla="*/ 45132 h 177136"/>
                <a:gd name="connsiteX90" fmla="*/ 33776 w 312681"/>
                <a:gd name="connsiteY90" fmla="*/ 44395 h 177136"/>
                <a:gd name="connsiteX91" fmla="*/ 32153 w 312681"/>
                <a:gd name="connsiteY91" fmla="*/ 44395 h 177136"/>
                <a:gd name="connsiteX92" fmla="*/ 29793 w 312681"/>
                <a:gd name="connsiteY92" fmla="*/ 43952 h 177136"/>
                <a:gd name="connsiteX93" fmla="*/ 28171 w 312681"/>
                <a:gd name="connsiteY93" fmla="*/ 42477 h 177136"/>
                <a:gd name="connsiteX94" fmla="*/ 26696 w 312681"/>
                <a:gd name="connsiteY94" fmla="*/ 41150 h 177136"/>
                <a:gd name="connsiteX95" fmla="*/ 25221 w 312681"/>
                <a:gd name="connsiteY95" fmla="*/ 40412 h 177136"/>
                <a:gd name="connsiteX96" fmla="*/ 23451 w 312681"/>
                <a:gd name="connsiteY96" fmla="*/ 39970 h 177136"/>
                <a:gd name="connsiteX97" fmla="*/ 21976 w 312681"/>
                <a:gd name="connsiteY97" fmla="*/ 39970 h 177136"/>
                <a:gd name="connsiteX98" fmla="*/ 20059 w 312681"/>
                <a:gd name="connsiteY98" fmla="*/ 40708 h 177136"/>
                <a:gd name="connsiteX99" fmla="*/ 18879 w 312681"/>
                <a:gd name="connsiteY99" fmla="*/ 41445 h 177136"/>
                <a:gd name="connsiteX100" fmla="*/ 15929 w 312681"/>
                <a:gd name="connsiteY100" fmla="*/ 44100 h 177136"/>
                <a:gd name="connsiteX101" fmla="*/ 15929 w 312681"/>
                <a:gd name="connsiteY101" fmla="*/ 44985 h 177136"/>
                <a:gd name="connsiteX102" fmla="*/ 17109 w 312681"/>
                <a:gd name="connsiteY102" fmla="*/ 46607 h 177136"/>
                <a:gd name="connsiteX103" fmla="*/ 16667 w 312681"/>
                <a:gd name="connsiteY103" fmla="*/ 47345 h 177136"/>
                <a:gd name="connsiteX104" fmla="*/ 14897 w 312681"/>
                <a:gd name="connsiteY104" fmla="*/ 48229 h 177136"/>
                <a:gd name="connsiteX105" fmla="*/ 14307 w 312681"/>
                <a:gd name="connsiteY105" fmla="*/ 50737 h 177136"/>
                <a:gd name="connsiteX106" fmla="*/ 14012 w 312681"/>
                <a:gd name="connsiteY106" fmla="*/ 52064 h 177136"/>
                <a:gd name="connsiteX107" fmla="*/ 13717 w 312681"/>
                <a:gd name="connsiteY107" fmla="*/ 55309 h 177136"/>
                <a:gd name="connsiteX108" fmla="*/ 14454 w 312681"/>
                <a:gd name="connsiteY108" fmla="*/ 57817 h 177136"/>
                <a:gd name="connsiteX109" fmla="*/ 15486 w 312681"/>
                <a:gd name="connsiteY109" fmla="*/ 58701 h 177136"/>
                <a:gd name="connsiteX110" fmla="*/ 15486 w 312681"/>
                <a:gd name="connsiteY110" fmla="*/ 59734 h 177136"/>
                <a:gd name="connsiteX111" fmla="*/ 15044 w 312681"/>
                <a:gd name="connsiteY111" fmla="*/ 61946 h 177136"/>
                <a:gd name="connsiteX112" fmla="*/ 13422 w 312681"/>
                <a:gd name="connsiteY112" fmla="*/ 62684 h 177136"/>
                <a:gd name="connsiteX113" fmla="*/ 12242 w 312681"/>
                <a:gd name="connsiteY113" fmla="*/ 64749 h 177136"/>
                <a:gd name="connsiteX114" fmla="*/ 11504 w 312681"/>
                <a:gd name="connsiteY114" fmla="*/ 65781 h 177136"/>
                <a:gd name="connsiteX115" fmla="*/ 10325 w 312681"/>
                <a:gd name="connsiteY115" fmla="*/ 66814 h 177136"/>
                <a:gd name="connsiteX116" fmla="*/ 5457 w 312681"/>
                <a:gd name="connsiteY116" fmla="*/ 70501 h 177136"/>
                <a:gd name="connsiteX117" fmla="*/ 6490 w 312681"/>
                <a:gd name="connsiteY117" fmla="*/ 79498 h 177136"/>
                <a:gd name="connsiteX118" fmla="*/ 3245 w 312681"/>
                <a:gd name="connsiteY118" fmla="*/ 89527 h 177136"/>
                <a:gd name="connsiteX119" fmla="*/ 5457 w 312681"/>
                <a:gd name="connsiteY119" fmla="*/ 97049 h 177136"/>
                <a:gd name="connsiteX120" fmla="*/ 5457 w 312681"/>
                <a:gd name="connsiteY120" fmla="*/ 98229 h 177136"/>
                <a:gd name="connsiteX121" fmla="*/ 5162 w 312681"/>
                <a:gd name="connsiteY121" fmla="*/ 99851 h 177136"/>
                <a:gd name="connsiteX122" fmla="*/ 3835 w 312681"/>
                <a:gd name="connsiteY122" fmla="*/ 99114 h 177136"/>
                <a:gd name="connsiteX123" fmla="*/ 2802 w 312681"/>
                <a:gd name="connsiteY123" fmla="*/ 98229 h 177136"/>
                <a:gd name="connsiteX124" fmla="*/ 1770 w 312681"/>
                <a:gd name="connsiteY124" fmla="*/ 100736 h 177136"/>
                <a:gd name="connsiteX125" fmla="*/ 6932 w 312681"/>
                <a:gd name="connsiteY125" fmla="*/ 103391 h 177136"/>
                <a:gd name="connsiteX126" fmla="*/ 7965 w 312681"/>
                <a:gd name="connsiteY126" fmla="*/ 106784 h 177136"/>
                <a:gd name="connsiteX127" fmla="*/ 8997 w 312681"/>
                <a:gd name="connsiteY127" fmla="*/ 108554 h 177136"/>
                <a:gd name="connsiteX128" fmla="*/ 8997 w 312681"/>
                <a:gd name="connsiteY128" fmla="*/ 109586 h 177136"/>
                <a:gd name="connsiteX129" fmla="*/ 8407 w 312681"/>
                <a:gd name="connsiteY129" fmla="*/ 110471 h 177136"/>
                <a:gd name="connsiteX130" fmla="*/ 8702 w 312681"/>
                <a:gd name="connsiteY130" fmla="*/ 111651 h 177136"/>
                <a:gd name="connsiteX131" fmla="*/ 9292 w 312681"/>
                <a:gd name="connsiteY131" fmla="*/ 112831 h 177136"/>
                <a:gd name="connsiteX132" fmla="*/ 11209 w 312681"/>
                <a:gd name="connsiteY132" fmla="*/ 118583 h 177136"/>
                <a:gd name="connsiteX133" fmla="*/ 11209 w 312681"/>
                <a:gd name="connsiteY133" fmla="*/ 119468 h 177136"/>
                <a:gd name="connsiteX134" fmla="*/ 10767 w 312681"/>
                <a:gd name="connsiteY134" fmla="*/ 120500 h 177136"/>
                <a:gd name="connsiteX135" fmla="*/ 11799 w 312681"/>
                <a:gd name="connsiteY135" fmla="*/ 124188 h 177136"/>
                <a:gd name="connsiteX136" fmla="*/ 13127 w 312681"/>
                <a:gd name="connsiteY136" fmla="*/ 127875 h 177136"/>
                <a:gd name="connsiteX137" fmla="*/ 13127 w 312681"/>
                <a:gd name="connsiteY137" fmla="*/ 133037 h 177136"/>
                <a:gd name="connsiteX138" fmla="*/ 16814 w 312681"/>
                <a:gd name="connsiteY138" fmla="*/ 137019 h 177136"/>
                <a:gd name="connsiteX139" fmla="*/ 18142 w 312681"/>
                <a:gd name="connsiteY139" fmla="*/ 141444 h 177136"/>
                <a:gd name="connsiteX140" fmla="*/ 18142 w 312681"/>
                <a:gd name="connsiteY140" fmla="*/ 142771 h 177136"/>
                <a:gd name="connsiteX141" fmla="*/ 16814 w 312681"/>
                <a:gd name="connsiteY141" fmla="*/ 152653 h 177136"/>
                <a:gd name="connsiteX142" fmla="*/ 23156 w 312681"/>
                <a:gd name="connsiteY142" fmla="*/ 164010 h 177136"/>
                <a:gd name="connsiteX143" fmla="*/ 23451 w 312681"/>
                <a:gd name="connsiteY143" fmla="*/ 167697 h 177136"/>
                <a:gd name="connsiteX144" fmla="*/ 27286 w 312681"/>
                <a:gd name="connsiteY144" fmla="*/ 166518 h 177136"/>
                <a:gd name="connsiteX145" fmla="*/ 32595 w 312681"/>
                <a:gd name="connsiteY145" fmla="*/ 168435 h 177136"/>
                <a:gd name="connsiteX146" fmla="*/ 35103 w 312681"/>
                <a:gd name="connsiteY146" fmla="*/ 169910 h 177136"/>
                <a:gd name="connsiteX147" fmla="*/ 37020 w 312681"/>
                <a:gd name="connsiteY147" fmla="*/ 170205 h 177136"/>
                <a:gd name="connsiteX148" fmla="*/ 39823 w 312681"/>
                <a:gd name="connsiteY148" fmla="*/ 169320 h 177136"/>
                <a:gd name="connsiteX149" fmla="*/ 43657 w 312681"/>
                <a:gd name="connsiteY149" fmla="*/ 169320 h 177136"/>
                <a:gd name="connsiteX150" fmla="*/ 46165 w 312681"/>
                <a:gd name="connsiteY150" fmla="*/ 168582 h 177136"/>
                <a:gd name="connsiteX151" fmla="*/ 52949 w 312681"/>
                <a:gd name="connsiteY151" fmla="*/ 164748 h 177136"/>
                <a:gd name="connsiteX152" fmla="*/ 56489 w 312681"/>
                <a:gd name="connsiteY152" fmla="*/ 166222 h 177136"/>
                <a:gd name="connsiteX153" fmla="*/ 60029 w 312681"/>
                <a:gd name="connsiteY153" fmla="*/ 165633 h 177136"/>
                <a:gd name="connsiteX154" fmla="*/ 63864 w 312681"/>
                <a:gd name="connsiteY154" fmla="*/ 164748 h 177136"/>
                <a:gd name="connsiteX155" fmla="*/ 65781 w 312681"/>
                <a:gd name="connsiteY155" fmla="*/ 161503 h 177136"/>
                <a:gd name="connsiteX156" fmla="*/ 67256 w 312681"/>
                <a:gd name="connsiteY156" fmla="*/ 159880 h 177136"/>
                <a:gd name="connsiteX157" fmla="*/ 73303 w 312681"/>
                <a:gd name="connsiteY157" fmla="*/ 158111 h 177136"/>
                <a:gd name="connsiteX158" fmla="*/ 76990 w 312681"/>
                <a:gd name="connsiteY158" fmla="*/ 153686 h 177136"/>
                <a:gd name="connsiteX159" fmla="*/ 80235 w 312681"/>
                <a:gd name="connsiteY159" fmla="*/ 150884 h 177136"/>
                <a:gd name="connsiteX160" fmla="*/ 87020 w 312681"/>
                <a:gd name="connsiteY160" fmla="*/ 149408 h 177136"/>
                <a:gd name="connsiteX161" fmla="*/ 94394 w 312681"/>
                <a:gd name="connsiteY161" fmla="*/ 148671 h 177136"/>
                <a:gd name="connsiteX162" fmla="*/ 102211 w 312681"/>
                <a:gd name="connsiteY162" fmla="*/ 148671 h 177136"/>
                <a:gd name="connsiteX163" fmla="*/ 106489 w 312681"/>
                <a:gd name="connsiteY163" fmla="*/ 148376 h 177136"/>
                <a:gd name="connsiteX164" fmla="*/ 109734 w 312681"/>
                <a:gd name="connsiteY164" fmla="*/ 147491 h 177136"/>
                <a:gd name="connsiteX165" fmla="*/ 114601 w 312681"/>
                <a:gd name="connsiteY165" fmla="*/ 145279 h 177136"/>
                <a:gd name="connsiteX166" fmla="*/ 121533 w 312681"/>
                <a:gd name="connsiteY166" fmla="*/ 143656 h 177136"/>
                <a:gd name="connsiteX167" fmla="*/ 125810 w 312681"/>
                <a:gd name="connsiteY167" fmla="*/ 142329 h 177136"/>
                <a:gd name="connsiteX168" fmla="*/ 131710 w 312681"/>
                <a:gd name="connsiteY168" fmla="*/ 137167 h 177136"/>
                <a:gd name="connsiteX169" fmla="*/ 137462 w 312681"/>
                <a:gd name="connsiteY169" fmla="*/ 134512 h 177136"/>
                <a:gd name="connsiteX170" fmla="*/ 139084 w 312681"/>
                <a:gd name="connsiteY170" fmla="*/ 133037 h 177136"/>
                <a:gd name="connsiteX171" fmla="*/ 141002 w 312681"/>
                <a:gd name="connsiteY171" fmla="*/ 132152 h 177136"/>
                <a:gd name="connsiteX172" fmla="*/ 148524 w 312681"/>
                <a:gd name="connsiteY172" fmla="*/ 133479 h 177136"/>
                <a:gd name="connsiteX173" fmla="*/ 152948 w 312681"/>
                <a:gd name="connsiteY173" fmla="*/ 133479 h 177136"/>
                <a:gd name="connsiteX174" fmla="*/ 156783 w 312681"/>
                <a:gd name="connsiteY174" fmla="*/ 132152 h 177136"/>
                <a:gd name="connsiteX175" fmla="*/ 158701 w 312681"/>
                <a:gd name="connsiteY175" fmla="*/ 132152 h 177136"/>
                <a:gd name="connsiteX176" fmla="*/ 161650 w 312681"/>
                <a:gd name="connsiteY176" fmla="*/ 130087 h 177136"/>
                <a:gd name="connsiteX177" fmla="*/ 165485 w 312681"/>
                <a:gd name="connsiteY177" fmla="*/ 126252 h 177136"/>
                <a:gd name="connsiteX178" fmla="*/ 167403 w 312681"/>
                <a:gd name="connsiteY178" fmla="*/ 123893 h 177136"/>
                <a:gd name="connsiteX179" fmla="*/ 168582 w 312681"/>
                <a:gd name="connsiteY179" fmla="*/ 121238 h 177136"/>
                <a:gd name="connsiteX180" fmla="*/ 170057 w 312681"/>
                <a:gd name="connsiteY180" fmla="*/ 120058 h 177136"/>
                <a:gd name="connsiteX181" fmla="*/ 176547 w 312681"/>
                <a:gd name="connsiteY181" fmla="*/ 116371 h 177136"/>
                <a:gd name="connsiteX182" fmla="*/ 181709 w 312681"/>
                <a:gd name="connsiteY182" fmla="*/ 114158 h 177136"/>
                <a:gd name="connsiteX183" fmla="*/ 191001 w 312681"/>
                <a:gd name="connsiteY183" fmla="*/ 111356 h 177136"/>
                <a:gd name="connsiteX184" fmla="*/ 197786 w 312681"/>
                <a:gd name="connsiteY184" fmla="*/ 110766 h 177136"/>
                <a:gd name="connsiteX185" fmla="*/ 202210 w 312681"/>
                <a:gd name="connsiteY185" fmla="*/ 108701 h 177136"/>
                <a:gd name="connsiteX186" fmla="*/ 207078 w 312681"/>
                <a:gd name="connsiteY186" fmla="*/ 105751 h 177136"/>
                <a:gd name="connsiteX187" fmla="*/ 219762 w 312681"/>
                <a:gd name="connsiteY187" fmla="*/ 103096 h 177136"/>
                <a:gd name="connsiteX188" fmla="*/ 227727 w 312681"/>
                <a:gd name="connsiteY188" fmla="*/ 100884 h 177136"/>
                <a:gd name="connsiteX189" fmla="*/ 235101 w 312681"/>
                <a:gd name="connsiteY189" fmla="*/ 97934 h 177136"/>
                <a:gd name="connsiteX190" fmla="*/ 237166 w 312681"/>
                <a:gd name="connsiteY190" fmla="*/ 96754 h 177136"/>
                <a:gd name="connsiteX191" fmla="*/ 238936 w 312681"/>
                <a:gd name="connsiteY191" fmla="*/ 95132 h 177136"/>
                <a:gd name="connsiteX192" fmla="*/ 241148 w 312681"/>
                <a:gd name="connsiteY192" fmla="*/ 94689 h 177136"/>
                <a:gd name="connsiteX193" fmla="*/ 244688 w 312681"/>
                <a:gd name="connsiteY193" fmla="*/ 92624 h 177136"/>
                <a:gd name="connsiteX194" fmla="*/ 247933 w 312681"/>
                <a:gd name="connsiteY194" fmla="*/ 91297 h 177136"/>
                <a:gd name="connsiteX195" fmla="*/ 251325 w 312681"/>
                <a:gd name="connsiteY195" fmla="*/ 89380 h 177136"/>
                <a:gd name="connsiteX196" fmla="*/ 251325 w 312681"/>
                <a:gd name="connsiteY196" fmla="*/ 86577 h 177136"/>
                <a:gd name="connsiteX197" fmla="*/ 250145 w 312681"/>
                <a:gd name="connsiteY197" fmla="*/ 81415 h 177136"/>
                <a:gd name="connsiteX198" fmla="*/ 251768 w 312681"/>
                <a:gd name="connsiteY198" fmla="*/ 75663 h 177136"/>
                <a:gd name="connsiteX199" fmla="*/ 254128 w 312681"/>
                <a:gd name="connsiteY199" fmla="*/ 72418 h 177136"/>
                <a:gd name="connsiteX200" fmla="*/ 257225 w 312681"/>
                <a:gd name="connsiteY200" fmla="*/ 69763 h 177136"/>
                <a:gd name="connsiteX201" fmla="*/ 260764 w 312681"/>
                <a:gd name="connsiteY201" fmla="*/ 67698 h 177136"/>
                <a:gd name="connsiteX202" fmla="*/ 273891 w 312681"/>
                <a:gd name="connsiteY202" fmla="*/ 62979 h 177136"/>
                <a:gd name="connsiteX203" fmla="*/ 272269 w 312681"/>
                <a:gd name="connsiteY203" fmla="*/ 59439 h 177136"/>
                <a:gd name="connsiteX204" fmla="*/ 270647 w 312681"/>
                <a:gd name="connsiteY204" fmla="*/ 55899 h 177136"/>
                <a:gd name="connsiteX205" fmla="*/ 304275 w 312681"/>
                <a:gd name="connsiteY205" fmla="*/ 168287 h 177136"/>
                <a:gd name="connsiteX206" fmla="*/ 297195 w 312681"/>
                <a:gd name="connsiteY206" fmla="*/ 168287 h 177136"/>
                <a:gd name="connsiteX207" fmla="*/ 294688 w 312681"/>
                <a:gd name="connsiteY207" fmla="*/ 169320 h 177136"/>
                <a:gd name="connsiteX208" fmla="*/ 293065 w 312681"/>
                <a:gd name="connsiteY208" fmla="*/ 169025 h 177136"/>
                <a:gd name="connsiteX209" fmla="*/ 289820 w 312681"/>
                <a:gd name="connsiteY209" fmla="*/ 167107 h 177136"/>
                <a:gd name="connsiteX210" fmla="*/ 287166 w 312681"/>
                <a:gd name="connsiteY210" fmla="*/ 166813 h 177136"/>
                <a:gd name="connsiteX211" fmla="*/ 284511 w 312681"/>
                <a:gd name="connsiteY211" fmla="*/ 168140 h 177136"/>
                <a:gd name="connsiteX212" fmla="*/ 283773 w 312681"/>
                <a:gd name="connsiteY212" fmla="*/ 168877 h 177136"/>
                <a:gd name="connsiteX213" fmla="*/ 283331 w 312681"/>
                <a:gd name="connsiteY213" fmla="*/ 169762 h 177136"/>
                <a:gd name="connsiteX214" fmla="*/ 281413 w 312681"/>
                <a:gd name="connsiteY214" fmla="*/ 171532 h 177136"/>
                <a:gd name="connsiteX215" fmla="*/ 286281 w 312681"/>
                <a:gd name="connsiteY215" fmla="*/ 174335 h 177136"/>
                <a:gd name="connsiteX216" fmla="*/ 288935 w 312681"/>
                <a:gd name="connsiteY216" fmla="*/ 176547 h 177136"/>
                <a:gd name="connsiteX217" fmla="*/ 292033 w 312681"/>
                <a:gd name="connsiteY217" fmla="*/ 177137 h 177136"/>
                <a:gd name="connsiteX218" fmla="*/ 302800 w 312681"/>
                <a:gd name="connsiteY218" fmla="*/ 176104 h 177136"/>
                <a:gd name="connsiteX219" fmla="*/ 306487 w 312681"/>
                <a:gd name="connsiteY219" fmla="*/ 173892 h 177136"/>
                <a:gd name="connsiteX220" fmla="*/ 310174 w 312681"/>
                <a:gd name="connsiteY220" fmla="*/ 172860 h 177136"/>
                <a:gd name="connsiteX221" fmla="*/ 311059 w 312681"/>
                <a:gd name="connsiteY221" fmla="*/ 171827 h 177136"/>
                <a:gd name="connsiteX222" fmla="*/ 312682 w 312681"/>
                <a:gd name="connsiteY222" fmla="*/ 171090 h 177136"/>
                <a:gd name="connsiteX223" fmla="*/ 304275 w 312681"/>
                <a:gd name="connsiteY223" fmla="*/ 168140 h 1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12681" h="177136">
                  <a:moveTo>
                    <a:pt x="4867" y="139527"/>
                  </a:moveTo>
                  <a:lnTo>
                    <a:pt x="3687" y="141591"/>
                  </a:lnTo>
                  <a:lnTo>
                    <a:pt x="5457" y="140707"/>
                  </a:lnTo>
                  <a:lnTo>
                    <a:pt x="6490" y="139084"/>
                  </a:lnTo>
                  <a:lnTo>
                    <a:pt x="6195" y="139084"/>
                  </a:lnTo>
                  <a:lnTo>
                    <a:pt x="5015" y="139379"/>
                  </a:lnTo>
                  <a:close/>
                  <a:moveTo>
                    <a:pt x="590" y="95722"/>
                  </a:moveTo>
                  <a:lnTo>
                    <a:pt x="0" y="98082"/>
                  </a:lnTo>
                  <a:lnTo>
                    <a:pt x="295" y="99114"/>
                  </a:lnTo>
                  <a:lnTo>
                    <a:pt x="1180" y="98524"/>
                  </a:lnTo>
                  <a:lnTo>
                    <a:pt x="1770" y="97787"/>
                  </a:lnTo>
                  <a:lnTo>
                    <a:pt x="2065" y="96902"/>
                  </a:lnTo>
                  <a:lnTo>
                    <a:pt x="1475" y="95132"/>
                  </a:lnTo>
                  <a:lnTo>
                    <a:pt x="590" y="95869"/>
                  </a:lnTo>
                  <a:close/>
                  <a:moveTo>
                    <a:pt x="3835" y="132890"/>
                  </a:moveTo>
                  <a:lnTo>
                    <a:pt x="5457" y="134365"/>
                  </a:lnTo>
                  <a:lnTo>
                    <a:pt x="5900" y="134365"/>
                  </a:lnTo>
                  <a:lnTo>
                    <a:pt x="6195" y="133922"/>
                  </a:lnTo>
                  <a:lnTo>
                    <a:pt x="6490" y="132890"/>
                  </a:lnTo>
                  <a:lnTo>
                    <a:pt x="5605" y="131415"/>
                  </a:lnTo>
                  <a:lnTo>
                    <a:pt x="3835" y="133037"/>
                  </a:lnTo>
                  <a:close/>
                  <a:moveTo>
                    <a:pt x="272269" y="55604"/>
                  </a:moveTo>
                  <a:lnTo>
                    <a:pt x="270647" y="52064"/>
                  </a:lnTo>
                  <a:lnTo>
                    <a:pt x="269024" y="48525"/>
                  </a:lnTo>
                  <a:lnTo>
                    <a:pt x="267844" y="46017"/>
                  </a:lnTo>
                  <a:lnTo>
                    <a:pt x="265927" y="45132"/>
                  </a:lnTo>
                  <a:lnTo>
                    <a:pt x="264747" y="42477"/>
                  </a:lnTo>
                  <a:lnTo>
                    <a:pt x="263567" y="39823"/>
                  </a:lnTo>
                  <a:lnTo>
                    <a:pt x="262387" y="37168"/>
                  </a:lnTo>
                  <a:lnTo>
                    <a:pt x="261207" y="34513"/>
                  </a:lnTo>
                  <a:lnTo>
                    <a:pt x="260027" y="31858"/>
                  </a:lnTo>
                  <a:lnTo>
                    <a:pt x="258847" y="29203"/>
                  </a:lnTo>
                  <a:lnTo>
                    <a:pt x="257667" y="26548"/>
                  </a:lnTo>
                  <a:lnTo>
                    <a:pt x="256488" y="23894"/>
                  </a:lnTo>
                  <a:lnTo>
                    <a:pt x="255307" y="21239"/>
                  </a:lnTo>
                  <a:lnTo>
                    <a:pt x="254128" y="18584"/>
                  </a:lnTo>
                  <a:lnTo>
                    <a:pt x="252947" y="15929"/>
                  </a:lnTo>
                  <a:lnTo>
                    <a:pt x="251768" y="13274"/>
                  </a:lnTo>
                  <a:lnTo>
                    <a:pt x="250588" y="10619"/>
                  </a:lnTo>
                  <a:lnTo>
                    <a:pt x="249408" y="7964"/>
                  </a:lnTo>
                  <a:lnTo>
                    <a:pt x="248228" y="5310"/>
                  </a:lnTo>
                  <a:lnTo>
                    <a:pt x="247048" y="2655"/>
                  </a:lnTo>
                  <a:lnTo>
                    <a:pt x="245868" y="0"/>
                  </a:lnTo>
                  <a:lnTo>
                    <a:pt x="239673" y="885"/>
                  </a:lnTo>
                  <a:lnTo>
                    <a:pt x="233774" y="1770"/>
                  </a:lnTo>
                  <a:lnTo>
                    <a:pt x="227136" y="2655"/>
                  </a:lnTo>
                  <a:lnTo>
                    <a:pt x="219025" y="3835"/>
                  </a:lnTo>
                  <a:lnTo>
                    <a:pt x="212683" y="4720"/>
                  </a:lnTo>
                  <a:lnTo>
                    <a:pt x="203391" y="6047"/>
                  </a:lnTo>
                  <a:lnTo>
                    <a:pt x="195131" y="7227"/>
                  </a:lnTo>
                  <a:lnTo>
                    <a:pt x="187314" y="8259"/>
                  </a:lnTo>
                  <a:lnTo>
                    <a:pt x="179497" y="9292"/>
                  </a:lnTo>
                  <a:lnTo>
                    <a:pt x="172860" y="10177"/>
                  </a:lnTo>
                  <a:lnTo>
                    <a:pt x="168878" y="11209"/>
                  </a:lnTo>
                  <a:lnTo>
                    <a:pt x="164305" y="13569"/>
                  </a:lnTo>
                  <a:lnTo>
                    <a:pt x="157226" y="17109"/>
                  </a:lnTo>
                  <a:lnTo>
                    <a:pt x="149999" y="20796"/>
                  </a:lnTo>
                  <a:lnTo>
                    <a:pt x="146312" y="22714"/>
                  </a:lnTo>
                  <a:lnTo>
                    <a:pt x="142329" y="27581"/>
                  </a:lnTo>
                  <a:lnTo>
                    <a:pt x="140412" y="30088"/>
                  </a:lnTo>
                  <a:lnTo>
                    <a:pt x="136872" y="34513"/>
                  </a:lnTo>
                  <a:lnTo>
                    <a:pt x="134217" y="37905"/>
                  </a:lnTo>
                  <a:lnTo>
                    <a:pt x="130972" y="41887"/>
                  </a:lnTo>
                  <a:lnTo>
                    <a:pt x="129497" y="45427"/>
                  </a:lnTo>
                  <a:lnTo>
                    <a:pt x="127285" y="50884"/>
                  </a:lnTo>
                  <a:lnTo>
                    <a:pt x="125368" y="52212"/>
                  </a:lnTo>
                  <a:lnTo>
                    <a:pt x="122270" y="53982"/>
                  </a:lnTo>
                  <a:lnTo>
                    <a:pt x="119468" y="55309"/>
                  </a:lnTo>
                  <a:lnTo>
                    <a:pt x="115043" y="55309"/>
                  </a:lnTo>
                  <a:lnTo>
                    <a:pt x="112536" y="51769"/>
                  </a:lnTo>
                  <a:lnTo>
                    <a:pt x="109881" y="48229"/>
                  </a:lnTo>
                  <a:lnTo>
                    <a:pt x="108554" y="46755"/>
                  </a:lnTo>
                  <a:lnTo>
                    <a:pt x="107374" y="46755"/>
                  </a:lnTo>
                  <a:lnTo>
                    <a:pt x="102949" y="47197"/>
                  </a:lnTo>
                  <a:lnTo>
                    <a:pt x="97639" y="47787"/>
                  </a:lnTo>
                  <a:lnTo>
                    <a:pt x="91445" y="47197"/>
                  </a:lnTo>
                  <a:lnTo>
                    <a:pt x="84217" y="46460"/>
                  </a:lnTo>
                  <a:lnTo>
                    <a:pt x="77433" y="45870"/>
                  </a:lnTo>
                  <a:lnTo>
                    <a:pt x="74040" y="45427"/>
                  </a:lnTo>
                  <a:lnTo>
                    <a:pt x="69616" y="43067"/>
                  </a:lnTo>
                  <a:lnTo>
                    <a:pt x="68436" y="42625"/>
                  </a:lnTo>
                  <a:lnTo>
                    <a:pt x="61947" y="42625"/>
                  </a:lnTo>
                  <a:lnTo>
                    <a:pt x="56784" y="42330"/>
                  </a:lnTo>
                  <a:lnTo>
                    <a:pt x="51622" y="43067"/>
                  </a:lnTo>
                  <a:lnTo>
                    <a:pt x="46607" y="42772"/>
                  </a:lnTo>
                  <a:lnTo>
                    <a:pt x="41445" y="43215"/>
                  </a:lnTo>
                  <a:lnTo>
                    <a:pt x="39675" y="44100"/>
                  </a:lnTo>
                  <a:lnTo>
                    <a:pt x="37610" y="44100"/>
                  </a:lnTo>
                  <a:lnTo>
                    <a:pt x="36283" y="44837"/>
                  </a:lnTo>
                  <a:lnTo>
                    <a:pt x="35103" y="45132"/>
                  </a:lnTo>
                  <a:lnTo>
                    <a:pt x="33776" y="44395"/>
                  </a:lnTo>
                  <a:lnTo>
                    <a:pt x="32153" y="44395"/>
                  </a:lnTo>
                  <a:lnTo>
                    <a:pt x="29793" y="43952"/>
                  </a:lnTo>
                  <a:lnTo>
                    <a:pt x="28171" y="42477"/>
                  </a:lnTo>
                  <a:lnTo>
                    <a:pt x="26696" y="41150"/>
                  </a:lnTo>
                  <a:lnTo>
                    <a:pt x="25221" y="40412"/>
                  </a:lnTo>
                  <a:lnTo>
                    <a:pt x="23451" y="39970"/>
                  </a:lnTo>
                  <a:lnTo>
                    <a:pt x="21976" y="39970"/>
                  </a:lnTo>
                  <a:lnTo>
                    <a:pt x="20059" y="40708"/>
                  </a:lnTo>
                  <a:lnTo>
                    <a:pt x="18879" y="41445"/>
                  </a:lnTo>
                  <a:lnTo>
                    <a:pt x="15929" y="44100"/>
                  </a:lnTo>
                  <a:lnTo>
                    <a:pt x="15929" y="44985"/>
                  </a:lnTo>
                  <a:lnTo>
                    <a:pt x="17109" y="46607"/>
                  </a:lnTo>
                  <a:lnTo>
                    <a:pt x="16667" y="47345"/>
                  </a:lnTo>
                  <a:lnTo>
                    <a:pt x="14897" y="48229"/>
                  </a:lnTo>
                  <a:lnTo>
                    <a:pt x="14307" y="50737"/>
                  </a:lnTo>
                  <a:lnTo>
                    <a:pt x="14012" y="52064"/>
                  </a:lnTo>
                  <a:lnTo>
                    <a:pt x="13717" y="55309"/>
                  </a:lnTo>
                  <a:lnTo>
                    <a:pt x="14454" y="57817"/>
                  </a:lnTo>
                  <a:lnTo>
                    <a:pt x="15486" y="58701"/>
                  </a:lnTo>
                  <a:lnTo>
                    <a:pt x="15486" y="59734"/>
                  </a:lnTo>
                  <a:lnTo>
                    <a:pt x="15044" y="61946"/>
                  </a:lnTo>
                  <a:lnTo>
                    <a:pt x="13422" y="62684"/>
                  </a:lnTo>
                  <a:lnTo>
                    <a:pt x="12242" y="64749"/>
                  </a:lnTo>
                  <a:lnTo>
                    <a:pt x="11504" y="65781"/>
                  </a:lnTo>
                  <a:lnTo>
                    <a:pt x="10325" y="66814"/>
                  </a:lnTo>
                  <a:lnTo>
                    <a:pt x="5457" y="70501"/>
                  </a:lnTo>
                  <a:lnTo>
                    <a:pt x="6490" y="79498"/>
                  </a:lnTo>
                  <a:lnTo>
                    <a:pt x="3245" y="89527"/>
                  </a:lnTo>
                  <a:lnTo>
                    <a:pt x="5457" y="97049"/>
                  </a:lnTo>
                  <a:lnTo>
                    <a:pt x="5457" y="98229"/>
                  </a:lnTo>
                  <a:lnTo>
                    <a:pt x="5162" y="99851"/>
                  </a:lnTo>
                  <a:lnTo>
                    <a:pt x="3835" y="99114"/>
                  </a:lnTo>
                  <a:lnTo>
                    <a:pt x="2802" y="98229"/>
                  </a:lnTo>
                  <a:lnTo>
                    <a:pt x="1770" y="100736"/>
                  </a:lnTo>
                  <a:lnTo>
                    <a:pt x="6932" y="103391"/>
                  </a:lnTo>
                  <a:lnTo>
                    <a:pt x="7965" y="106784"/>
                  </a:lnTo>
                  <a:lnTo>
                    <a:pt x="8997" y="108554"/>
                  </a:lnTo>
                  <a:lnTo>
                    <a:pt x="8997" y="109586"/>
                  </a:lnTo>
                  <a:lnTo>
                    <a:pt x="8407" y="110471"/>
                  </a:lnTo>
                  <a:lnTo>
                    <a:pt x="8702" y="111651"/>
                  </a:lnTo>
                  <a:lnTo>
                    <a:pt x="9292" y="112831"/>
                  </a:lnTo>
                  <a:lnTo>
                    <a:pt x="11209" y="118583"/>
                  </a:lnTo>
                  <a:lnTo>
                    <a:pt x="11209" y="119468"/>
                  </a:lnTo>
                  <a:lnTo>
                    <a:pt x="10767" y="120500"/>
                  </a:lnTo>
                  <a:lnTo>
                    <a:pt x="11799" y="124188"/>
                  </a:lnTo>
                  <a:lnTo>
                    <a:pt x="13127" y="127875"/>
                  </a:lnTo>
                  <a:lnTo>
                    <a:pt x="13127" y="133037"/>
                  </a:lnTo>
                  <a:lnTo>
                    <a:pt x="16814" y="137019"/>
                  </a:lnTo>
                  <a:lnTo>
                    <a:pt x="18142" y="141444"/>
                  </a:lnTo>
                  <a:lnTo>
                    <a:pt x="18142" y="142771"/>
                  </a:lnTo>
                  <a:lnTo>
                    <a:pt x="16814" y="152653"/>
                  </a:lnTo>
                  <a:lnTo>
                    <a:pt x="23156" y="164010"/>
                  </a:lnTo>
                  <a:lnTo>
                    <a:pt x="23451" y="167697"/>
                  </a:lnTo>
                  <a:lnTo>
                    <a:pt x="27286" y="166518"/>
                  </a:lnTo>
                  <a:lnTo>
                    <a:pt x="32595" y="168435"/>
                  </a:lnTo>
                  <a:lnTo>
                    <a:pt x="35103" y="169910"/>
                  </a:lnTo>
                  <a:lnTo>
                    <a:pt x="37020" y="170205"/>
                  </a:lnTo>
                  <a:lnTo>
                    <a:pt x="39823" y="169320"/>
                  </a:lnTo>
                  <a:lnTo>
                    <a:pt x="43657" y="169320"/>
                  </a:lnTo>
                  <a:lnTo>
                    <a:pt x="46165" y="168582"/>
                  </a:lnTo>
                  <a:lnTo>
                    <a:pt x="52949" y="164748"/>
                  </a:lnTo>
                  <a:lnTo>
                    <a:pt x="56489" y="166222"/>
                  </a:lnTo>
                  <a:lnTo>
                    <a:pt x="60029" y="165633"/>
                  </a:lnTo>
                  <a:lnTo>
                    <a:pt x="63864" y="164748"/>
                  </a:lnTo>
                  <a:lnTo>
                    <a:pt x="65781" y="161503"/>
                  </a:lnTo>
                  <a:lnTo>
                    <a:pt x="67256" y="159880"/>
                  </a:lnTo>
                  <a:lnTo>
                    <a:pt x="73303" y="158111"/>
                  </a:lnTo>
                  <a:lnTo>
                    <a:pt x="76990" y="153686"/>
                  </a:lnTo>
                  <a:lnTo>
                    <a:pt x="80235" y="150884"/>
                  </a:lnTo>
                  <a:lnTo>
                    <a:pt x="87020" y="149408"/>
                  </a:lnTo>
                  <a:lnTo>
                    <a:pt x="94394" y="148671"/>
                  </a:lnTo>
                  <a:lnTo>
                    <a:pt x="102211" y="148671"/>
                  </a:lnTo>
                  <a:lnTo>
                    <a:pt x="106489" y="148376"/>
                  </a:lnTo>
                  <a:lnTo>
                    <a:pt x="109734" y="147491"/>
                  </a:lnTo>
                  <a:lnTo>
                    <a:pt x="114601" y="145279"/>
                  </a:lnTo>
                  <a:lnTo>
                    <a:pt x="121533" y="143656"/>
                  </a:lnTo>
                  <a:lnTo>
                    <a:pt x="125810" y="142329"/>
                  </a:lnTo>
                  <a:lnTo>
                    <a:pt x="131710" y="137167"/>
                  </a:lnTo>
                  <a:lnTo>
                    <a:pt x="137462" y="134512"/>
                  </a:lnTo>
                  <a:lnTo>
                    <a:pt x="139084" y="133037"/>
                  </a:lnTo>
                  <a:lnTo>
                    <a:pt x="141002" y="132152"/>
                  </a:lnTo>
                  <a:lnTo>
                    <a:pt x="148524" y="133479"/>
                  </a:lnTo>
                  <a:lnTo>
                    <a:pt x="152948" y="133479"/>
                  </a:lnTo>
                  <a:lnTo>
                    <a:pt x="156783" y="132152"/>
                  </a:lnTo>
                  <a:lnTo>
                    <a:pt x="158701" y="132152"/>
                  </a:lnTo>
                  <a:lnTo>
                    <a:pt x="161650" y="130087"/>
                  </a:lnTo>
                  <a:lnTo>
                    <a:pt x="165485" y="126252"/>
                  </a:lnTo>
                  <a:lnTo>
                    <a:pt x="167403" y="123893"/>
                  </a:lnTo>
                  <a:lnTo>
                    <a:pt x="168582" y="121238"/>
                  </a:lnTo>
                  <a:lnTo>
                    <a:pt x="170057" y="120058"/>
                  </a:lnTo>
                  <a:lnTo>
                    <a:pt x="176547" y="116371"/>
                  </a:lnTo>
                  <a:lnTo>
                    <a:pt x="181709" y="114158"/>
                  </a:lnTo>
                  <a:lnTo>
                    <a:pt x="191001" y="111356"/>
                  </a:lnTo>
                  <a:lnTo>
                    <a:pt x="197786" y="110766"/>
                  </a:lnTo>
                  <a:lnTo>
                    <a:pt x="202210" y="108701"/>
                  </a:lnTo>
                  <a:lnTo>
                    <a:pt x="207078" y="105751"/>
                  </a:lnTo>
                  <a:lnTo>
                    <a:pt x="219762" y="103096"/>
                  </a:lnTo>
                  <a:lnTo>
                    <a:pt x="227727" y="100884"/>
                  </a:lnTo>
                  <a:lnTo>
                    <a:pt x="235101" y="97934"/>
                  </a:lnTo>
                  <a:lnTo>
                    <a:pt x="237166" y="96754"/>
                  </a:lnTo>
                  <a:lnTo>
                    <a:pt x="238936" y="95132"/>
                  </a:lnTo>
                  <a:lnTo>
                    <a:pt x="241148" y="94689"/>
                  </a:lnTo>
                  <a:lnTo>
                    <a:pt x="244688" y="92624"/>
                  </a:lnTo>
                  <a:lnTo>
                    <a:pt x="247933" y="91297"/>
                  </a:lnTo>
                  <a:lnTo>
                    <a:pt x="251325" y="89380"/>
                  </a:lnTo>
                  <a:lnTo>
                    <a:pt x="251325" y="86577"/>
                  </a:lnTo>
                  <a:lnTo>
                    <a:pt x="250145" y="81415"/>
                  </a:lnTo>
                  <a:lnTo>
                    <a:pt x="251768" y="75663"/>
                  </a:lnTo>
                  <a:lnTo>
                    <a:pt x="254128" y="72418"/>
                  </a:lnTo>
                  <a:lnTo>
                    <a:pt x="257225" y="69763"/>
                  </a:lnTo>
                  <a:lnTo>
                    <a:pt x="260764" y="67698"/>
                  </a:lnTo>
                  <a:lnTo>
                    <a:pt x="273891" y="62979"/>
                  </a:lnTo>
                  <a:lnTo>
                    <a:pt x="272269" y="59439"/>
                  </a:lnTo>
                  <a:lnTo>
                    <a:pt x="270647" y="55899"/>
                  </a:lnTo>
                  <a:close/>
                  <a:moveTo>
                    <a:pt x="304275" y="168287"/>
                  </a:moveTo>
                  <a:lnTo>
                    <a:pt x="297195" y="168287"/>
                  </a:lnTo>
                  <a:lnTo>
                    <a:pt x="294688" y="169320"/>
                  </a:lnTo>
                  <a:lnTo>
                    <a:pt x="293065" y="169025"/>
                  </a:lnTo>
                  <a:lnTo>
                    <a:pt x="289820" y="167107"/>
                  </a:lnTo>
                  <a:lnTo>
                    <a:pt x="287166" y="166813"/>
                  </a:lnTo>
                  <a:lnTo>
                    <a:pt x="284511" y="168140"/>
                  </a:lnTo>
                  <a:lnTo>
                    <a:pt x="283773" y="168877"/>
                  </a:lnTo>
                  <a:lnTo>
                    <a:pt x="283331" y="169762"/>
                  </a:lnTo>
                  <a:lnTo>
                    <a:pt x="281413" y="171532"/>
                  </a:lnTo>
                  <a:lnTo>
                    <a:pt x="286281" y="174335"/>
                  </a:lnTo>
                  <a:lnTo>
                    <a:pt x="288935" y="176547"/>
                  </a:lnTo>
                  <a:lnTo>
                    <a:pt x="292033" y="177137"/>
                  </a:lnTo>
                  <a:lnTo>
                    <a:pt x="302800" y="176104"/>
                  </a:lnTo>
                  <a:lnTo>
                    <a:pt x="306487" y="173892"/>
                  </a:lnTo>
                  <a:lnTo>
                    <a:pt x="310174" y="172860"/>
                  </a:lnTo>
                  <a:lnTo>
                    <a:pt x="311059" y="171827"/>
                  </a:lnTo>
                  <a:lnTo>
                    <a:pt x="312682" y="171090"/>
                  </a:lnTo>
                  <a:lnTo>
                    <a:pt x="304275" y="168140"/>
                  </a:lnTo>
                  <a:close/>
                </a:path>
              </a:pathLst>
            </a:custGeom>
            <a:grpFill/>
            <a:ln w="3175" cap="flat">
              <a:solidFill>
                <a:schemeClr val="bg2">
                  <a:lumMod val="90000"/>
                </a:schemeClr>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E47FD2C4-D9FC-603D-FD65-D1EAA340A302}"/>
                </a:ext>
              </a:extLst>
            </p:cNvPr>
            <p:cNvSpPr/>
            <p:nvPr/>
          </p:nvSpPr>
          <p:spPr>
            <a:xfrm>
              <a:off x="6311779" y="3094426"/>
              <a:ext cx="45132" cy="44247"/>
            </a:xfrm>
            <a:custGeom>
              <a:avLst/>
              <a:gdLst>
                <a:gd name="connsiteX0" fmla="*/ 44395 w 45132"/>
                <a:gd name="connsiteY0" fmla="*/ 18289 h 44247"/>
                <a:gd name="connsiteX1" fmla="*/ 42772 w 45132"/>
                <a:gd name="connsiteY1" fmla="*/ 18289 h 44247"/>
                <a:gd name="connsiteX2" fmla="*/ 35693 w 45132"/>
                <a:gd name="connsiteY2" fmla="*/ 16076 h 44247"/>
                <a:gd name="connsiteX3" fmla="*/ 35988 w 45132"/>
                <a:gd name="connsiteY3" fmla="*/ 13569 h 44247"/>
                <a:gd name="connsiteX4" fmla="*/ 33923 w 45132"/>
                <a:gd name="connsiteY4" fmla="*/ 12242 h 44247"/>
                <a:gd name="connsiteX5" fmla="*/ 31563 w 45132"/>
                <a:gd name="connsiteY5" fmla="*/ 11062 h 44247"/>
                <a:gd name="connsiteX6" fmla="*/ 31268 w 45132"/>
                <a:gd name="connsiteY6" fmla="*/ 9734 h 44247"/>
                <a:gd name="connsiteX7" fmla="*/ 28761 w 45132"/>
                <a:gd name="connsiteY7" fmla="*/ 6932 h 44247"/>
                <a:gd name="connsiteX8" fmla="*/ 26844 w 45132"/>
                <a:gd name="connsiteY8" fmla="*/ 5457 h 44247"/>
                <a:gd name="connsiteX9" fmla="*/ 24631 w 45132"/>
                <a:gd name="connsiteY9" fmla="*/ 4572 h 44247"/>
                <a:gd name="connsiteX10" fmla="*/ 22566 w 45132"/>
                <a:gd name="connsiteY10" fmla="*/ 3540 h 44247"/>
                <a:gd name="connsiteX11" fmla="*/ 21386 w 45132"/>
                <a:gd name="connsiteY11" fmla="*/ 2802 h 44247"/>
                <a:gd name="connsiteX12" fmla="*/ 20796 w 45132"/>
                <a:gd name="connsiteY12" fmla="*/ 1475 h 44247"/>
                <a:gd name="connsiteX13" fmla="*/ 20796 w 45132"/>
                <a:gd name="connsiteY13" fmla="*/ 737 h 44247"/>
                <a:gd name="connsiteX14" fmla="*/ 20206 w 45132"/>
                <a:gd name="connsiteY14" fmla="*/ 0 h 44247"/>
                <a:gd name="connsiteX15" fmla="*/ 19174 w 45132"/>
                <a:gd name="connsiteY15" fmla="*/ 147 h 44247"/>
                <a:gd name="connsiteX16" fmla="*/ 17551 w 45132"/>
                <a:gd name="connsiteY16" fmla="*/ 1180 h 44247"/>
                <a:gd name="connsiteX17" fmla="*/ 15634 w 45132"/>
                <a:gd name="connsiteY17" fmla="*/ 2065 h 44247"/>
                <a:gd name="connsiteX18" fmla="*/ 15192 w 45132"/>
                <a:gd name="connsiteY18" fmla="*/ 2655 h 44247"/>
                <a:gd name="connsiteX19" fmla="*/ 15929 w 45132"/>
                <a:gd name="connsiteY19" fmla="*/ 4130 h 44247"/>
                <a:gd name="connsiteX20" fmla="*/ 16519 w 45132"/>
                <a:gd name="connsiteY20" fmla="*/ 5162 h 44247"/>
                <a:gd name="connsiteX21" fmla="*/ 16224 w 45132"/>
                <a:gd name="connsiteY21" fmla="*/ 6047 h 44247"/>
                <a:gd name="connsiteX22" fmla="*/ 15634 w 45132"/>
                <a:gd name="connsiteY22" fmla="*/ 7227 h 44247"/>
                <a:gd name="connsiteX23" fmla="*/ 11652 w 45132"/>
                <a:gd name="connsiteY23" fmla="*/ 9734 h 44247"/>
                <a:gd name="connsiteX24" fmla="*/ 11209 w 45132"/>
                <a:gd name="connsiteY24" fmla="*/ 10619 h 44247"/>
                <a:gd name="connsiteX25" fmla="*/ 11947 w 45132"/>
                <a:gd name="connsiteY25" fmla="*/ 12094 h 44247"/>
                <a:gd name="connsiteX26" fmla="*/ 11504 w 45132"/>
                <a:gd name="connsiteY26" fmla="*/ 12832 h 44247"/>
                <a:gd name="connsiteX27" fmla="*/ 8259 w 45132"/>
                <a:gd name="connsiteY27" fmla="*/ 13717 h 44247"/>
                <a:gd name="connsiteX28" fmla="*/ 4867 w 45132"/>
                <a:gd name="connsiteY28" fmla="*/ 14602 h 44247"/>
                <a:gd name="connsiteX29" fmla="*/ 4277 w 45132"/>
                <a:gd name="connsiteY29" fmla="*/ 16076 h 44247"/>
                <a:gd name="connsiteX30" fmla="*/ 2655 w 45132"/>
                <a:gd name="connsiteY30" fmla="*/ 15929 h 44247"/>
                <a:gd name="connsiteX31" fmla="*/ 737 w 45132"/>
                <a:gd name="connsiteY31" fmla="*/ 15929 h 44247"/>
                <a:gd name="connsiteX32" fmla="*/ 0 w 45132"/>
                <a:gd name="connsiteY32" fmla="*/ 16814 h 44247"/>
                <a:gd name="connsiteX33" fmla="*/ 1033 w 45132"/>
                <a:gd name="connsiteY33" fmla="*/ 18141 h 44247"/>
                <a:gd name="connsiteX34" fmla="*/ 1622 w 45132"/>
                <a:gd name="connsiteY34" fmla="*/ 19911 h 44247"/>
                <a:gd name="connsiteX35" fmla="*/ 1180 w 45132"/>
                <a:gd name="connsiteY35" fmla="*/ 22271 h 44247"/>
                <a:gd name="connsiteX36" fmla="*/ 885 w 45132"/>
                <a:gd name="connsiteY36" fmla="*/ 22566 h 44247"/>
                <a:gd name="connsiteX37" fmla="*/ 1917 w 45132"/>
                <a:gd name="connsiteY37" fmla="*/ 23304 h 44247"/>
                <a:gd name="connsiteX38" fmla="*/ 4130 w 45132"/>
                <a:gd name="connsiteY38" fmla="*/ 26401 h 44247"/>
                <a:gd name="connsiteX39" fmla="*/ 5605 w 45132"/>
                <a:gd name="connsiteY39" fmla="*/ 29056 h 44247"/>
                <a:gd name="connsiteX40" fmla="*/ 8407 w 45132"/>
                <a:gd name="connsiteY40" fmla="*/ 30088 h 44247"/>
                <a:gd name="connsiteX41" fmla="*/ 9882 w 45132"/>
                <a:gd name="connsiteY41" fmla="*/ 31121 h 44247"/>
                <a:gd name="connsiteX42" fmla="*/ 11947 w 45132"/>
                <a:gd name="connsiteY42" fmla="*/ 32743 h 44247"/>
                <a:gd name="connsiteX43" fmla="*/ 12979 w 45132"/>
                <a:gd name="connsiteY43" fmla="*/ 34365 h 44247"/>
                <a:gd name="connsiteX44" fmla="*/ 14307 w 45132"/>
                <a:gd name="connsiteY44" fmla="*/ 39380 h 44247"/>
                <a:gd name="connsiteX45" fmla="*/ 14454 w 45132"/>
                <a:gd name="connsiteY45" fmla="*/ 42330 h 44247"/>
                <a:gd name="connsiteX46" fmla="*/ 14011 w 45132"/>
                <a:gd name="connsiteY46" fmla="*/ 43657 h 44247"/>
                <a:gd name="connsiteX47" fmla="*/ 14454 w 45132"/>
                <a:gd name="connsiteY47" fmla="*/ 43952 h 44247"/>
                <a:gd name="connsiteX48" fmla="*/ 17404 w 45132"/>
                <a:gd name="connsiteY48" fmla="*/ 44247 h 44247"/>
                <a:gd name="connsiteX49" fmla="*/ 18289 w 45132"/>
                <a:gd name="connsiteY49" fmla="*/ 43657 h 44247"/>
                <a:gd name="connsiteX50" fmla="*/ 18731 w 45132"/>
                <a:gd name="connsiteY50" fmla="*/ 42772 h 44247"/>
                <a:gd name="connsiteX51" fmla="*/ 18879 w 45132"/>
                <a:gd name="connsiteY51" fmla="*/ 39233 h 44247"/>
                <a:gd name="connsiteX52" fmla="*/ 19616 w 45132"/>
                <a:gd name="connsiteY52" fmla="*/ 37463 h 44247"/>
                <a:gd name="connsiteX53" fmla="*/ 26991 w 45132"/>
                <a:gd name="connsiteY53" fmla="*/ 34365 h 44247"/>
                <a:gd name="connsiteX54" fmla="*/ 29203 w 45132"/>
                <a:gd name="connsiteY54" fmla="*/ 34218 h 44247"/>
                <a:gd name="connsiteX55" fmla="*/ 30826 w 45132"/>
                <a:gd name="connsiteY55" fmla="*/ 35693 h 44247"/>
                <a:gd name="connsiteX56" fmla="*/ 32153 w 45132"/>
                <a:gd name="connsiteY56" fmla="*/ 36578 h 44247"/>
                <a:gd name="connsiteX57" fmla="*/ 32890 w 45132"/>
                <a:gd name="connsiteY57" fmla="*/ 36578 h 44247"/>
                <a:gd name="connsiteX58" fmla="*/ 33186 w 45132"/>
                <a:gd name="connsiteY58" fmla="*/ 35693 h 44247"/>
                <a:gd name="connsiteX59" fmla="*/ 34070 w 45132"/>
                <a:gd name="connsiteY59" fmla="*/ 33923 h 44247"/>
                <a:gd name="connsiteX60" fmla="*/ 35545 w 45132"/>
                <a:gd name="connsiteY60" fmla="*/ 32890 h 44247"/>
                <a:gd name="connsiteX61" fmla="*/ 40118 w 45132"/>
                <a:gd name="connsiteY61" fmla="*/ 32006 h 44247"/>
                <a:gd name="connsiteX62" fmla="*/ 40118 w 45132"/>
                <a:gd name="connsiteY62" fmla="*/ 32006 h 44247"/>
                <a:gd name="connsiteX63" fmla="*/ 39528 w 45132"/>
                <a:gd name="connsiteY63" fmla="*/ 30973 h 44247"/>
                <a:gd name="connsiteX64" fmla="*/ 38937 w 45132"/>
                <a:gd name="connsiteY64" fmla="*/ 29498 h 44247"/>
                <a:gd name="connsiteX65" fmla="*/ 39233 w 45132"/>
                <a:gd name="connsiteY65" fmla="*/ 28761 h 44247"/>
                <a:gd name="connsiteX66" fmla="*/ 41297 w 45132"/>
                <a:gd name="connsiteY66" fmla="*/ 27581 h 44247"/>
                <a:gd name="connsiteX67" fmla="*/ 41593 w 45132"/>
                <a:gd name="connsiteY67" fmla="*/ 26401 h 44247"/>
                <a:gd name="connsiteX68" fmla="*/ 44542 w 45132"/>
                <a:gd name="connsiteY68" fmla="*/ 21091 h 44247"/>
                <a:gd name="connsiteX69" fmla="*/ 45132 w 45132"/>
                <a:gd name="connsiteY69" fmla="*/ 19321 h 44247"/>
                <a:gd name="connsiteX70" fmla="*/ 45132 w 45132"/>
                <a:gd name="connsiteY70" fmla="*/ 18731 h 44247"/>
                <a:gd name="connsiteX71" fmla="*/ 44395 w 45132"/>
                <a:gd name="connsiteY71" fmla="*/ 18289 h 44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132" h="44247">
                  <a:moveTo>
                    <a:pt x="44395" y="18289"/>
                  </a:moveTo>
                  <a:lnTo>
                    <a:pt x="42772" y="18289"/>
                  </a:lnTo>
                  <a:lnTo>
                    <a:pt x="35693" y="16076"/>
                  </a:lnTo>
                  <a:lnTo>
                    <a:pt x="35988" y="13569"/>
                  </a:lnTo>
                  <a:lnTo>
                    <a:pt x="33923" y="12242"/>
                  </a:lnTo>
                  <a:lnTo>
                    <a:pt x="31563" y="11062"/>
                  </a:lnTo>
                  <a:lnTo>
                    <a:pt x="31268" y="9734"/>
                  </a:lnTo>
                  <a:lnTo>
                    <a:pt x="28761" y="6932"/>
                  </a:lnTo>
                  <a:lnTo>
                    <a:pt x="26844" y="5457"/>
                  </a:lnTo>
                  <a:lnTo>
                    <a:pt x="24631" y="4572"/>
                  </a:lnTo>
                  <a:lnTo>
                    <a:pt x="22566" y="3540"/>
                  </a:lnTo>
                  <a:lnTo>
                    <a:pt x="21386" y="2802"/>
                  </a:lnTo>
                  <a:lnTo>
                    <a:pt x="20796" y="1475"/>
                  </a:lnTo>
                  <a:lnTo>
                    <a:pt x="20796" y="737"/>
                  </a:lnTo>
                  <a:lnTo>
                    <a:pt x="20206" y="0"/>
                  </a:lnTo>
                  <a:lnTo>
                    <a:pt x="19174" y="147"/>
                  </a:lnTo>
                  <a:lnTo>
                    <a:pt x="17551" y="1180"/>
                  </a:lnTo>
                  <a:lnTo>
                    <a:pt x="15634" y="2065"/>
                  </a:lnTo>
                  <a:lnTo>
                    <a:pt x="15192" y="2655"/>
                  </a:lnTo>
                  <a:lnTo>
                    <a:pt x="15929" y="4130"/>
                  </a:lnTo>
                  <a:lnTo>
                    <a:pt x="16519" y="5162"/>
                  </a:lnTo>
                  <a:lnTo>
                    <a:pt x="16224" y="6047"/>
                  </a:lnTo>
                  <a:lnTo>
                    <a:pt x="15634" y="7227"/>
                  </a:lnTo>
                  <a:lnTo>
                    <a:pt x="11652" y="9734"/>
                  </a:lnTo>
                  <a:lnTo>
                    <a:pt x="11209" y="10619"/>
                  </a:lnTo>
                  <a:lnTo>
                    <a:pt x="11947" y="12094"/>
                  </a:lnTo>
                  <a:lnTo>
                    <a:pt x="11504" y="12832"/>
                  </a:lnTo>
                  <a:lnTo>
                    <a:pt x="8259" y="13717"/>
                  </a:lnTo>
                  <a:lnTo>
                    <a:pt x="4867" y="14602"/>
                  </a:lnTo>
                  <a:lnTo>
                    <a:pt x="4277" y="16076"/>
                  </a:lnTo>
                  <a:lnTo>
                    <a:pt x="2655" y="15929"/>
                  </a:lnTo>
                  <a:lnTo>
                    <a:pt x="737" y="15929"/>
                  </a:lnTo>
                  <a:lnTo>
                    <a:pt x="0" y="16814"/>
                  </a:lnTo>
                  <a:lnTo>
                    <a:pt x="1033" y="18141"/>
                  </a:lnTo>
                  <a:lnTo>
                    <a:pt x="1622" y="19911"/>
                  </a:lnTo>
                  <a:lnTo>
                    <a:pt x="1180" y="22271"/>
                  </a:lnTo>
                  <a:lnTo>
                    <a:pt x="885" y="22566"/>
                  </a:lnTo>
                  <a:lnTo>
                    <a:pt x="1917" y="23304"/>
                  </a:lnTo>
                  <a:lnTo>
                    <a:pt x="4130" y="26401"/>
                  </a:lnTo>
                  <a:lnTo>
                    <a:pt x="5605" y="29056"/>
                  </a:lnTo>
                  <a:lnTo>
                    <a:pt x="8407" y="30088"/>
                  </a:lnTo>
                  <a:lnTo>
                    <a:pt x="9882" y="31121"/>
                  </a:lnTo>
                  <a:lnTo>
                    <a:pt x="11947" y="32743"/>
                  </a:lnTo>
                  <a:lnTo>
                    <a:pt x="12979" y="34365"/>
                  </a:lnTo>
                  <a:lnTo>
                    <a:pt x="14307" y="39380"/>
                  </a:lnTo>
                  <a:lnTo>
                    <a:pt x="14454" y="42330"/>
                  </a:lnTo>
                  <a:lnTo>
                    <a:pt x="14011" y="43657"/>
                  </a:lnTo>
                  <a:lnTo>
                    <a:pt x="14454" y="43952"/>
                  </a:lnTo>
                  <a:lnTo>
                    <a:pt x="17404" y="44247"/>
                  </a:lnTo>
                  <a:lnTo>
                    <a:pt x="18289" y="43657"/>
                  </a:lnTo>
                  <a:lnTo>
                    <a:pt x="18731" y="42772"/>
                  </a:lnTo>
                  <a:lnTo>
                    <a:pt x="18879" y="39233"/>
                  </a:lnTo>
                  <a:lnTo>
                    <a:pt x="19616" y="37463"/>
                  </a:lnTo>
                  <a:lnTo>
                    <a:pt x="26991" y="34365"/>
                  </a:lnTo>
                  <a:lnTo>
                    <a:pt x="29203" y="34218"/>
                  </a:lnTo>
                  <a:lnTo>
                    <a:pt x="30826" y="35693"/>
                  </a:lnTo>
                  <a:lnTo>
                    <a:pt x="32153" y="36578"/>
                  </a:lnTo>
                  <a:lnTo>
                    <a:pt x="32890" y="36578"/>
                  </a:lnTo>
                  <a:lnTo>
                    <a:pt x="33186" y="35693"/>
                  </a:lnTo>
                  <a:lnTo>
                    <a:pt x="34070" y="33923"/>
                  </a:lnTo>
                  <a:lnTo>
                    <a:pt x="35545" y="32890"/>
                  </a:lnTo>
                  <a:lnTo>
                    <a:pt x="40118" y="32006"/>
                  </a:lnTo>
                  <a:lnTo>
                    <a:pt x="40118" y="32006"/>
                  </a:lnTo>
                  <a:lnTo>
                    <a:pt x="39528" y="30973"/>
                  </a:lnTo>
                  <a:lnTo>
                    <a:pt x="38937" y="29498"/>
                  </a:lnTo>
                  <a:lnTo>
                    <a:pt x="39233" y="28761"/>
                  </a:lnTo>
                  <a:lnTo>
                    <a:pt x="41297" y="27581"/>
                  </a:lnTo>
                  <a:lnTo>
                    <a:pt x="41593" y="26401"/>
                  </a:lnTo>
                  <a:lnTo>
                    <a:pt x="44542" y="21091"/>
                  </a:lnTo>
                  <a:lnTo>
                    <a:pt x="45132" y="19321"/>
                  </a:lnTo>
                  <a:lnTo>
                    <a:pt x="45132" y="18731"/>
                  </a:lnTo>
                  <a:lnTo>
                    <a:pt x="44395" y="18289"/>
                  </a:lnTo>
                  <a:close/>
                </a:path>
              </a:pathLst>
            </a:custGeom>
            <a:grpFill/>
            <a:ln w="3175" cap="flat">
              <a:solidFill>
                <a:schemeClr val="bg2">
                  <a:lumMod val="90000"/>
                </a:schemeClr>
              </a:solid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CEF36523-699C-4EA9-7166-6B6361F8C464}"/>
                </a:ext>
              </a:extLst>
            </p:cNvPr>
            <p:cNvSpPr/>
            <p:nvPr/>
          </p:nvSpPr>
          <p:spPr>
            <a:xfrm>
              <a:off x="10680765" y="4646181"/>
              <a:ext cx="34808" cy="15339"/>
            </a:xfrm>
            <a:custGeom>
              <a:avLst/>
              <a:gdLst>
                <a:gd name="connsiteX0" fmla="*/ 11505 w 34808"/>
                <a:gd name="connsiteY0" fmla="*/ 0 h 15339"/>
                <a:gd name="connsiteX1" fmla="*/ 6933 w 34808"/>
                <a:gd name="connsiteY1" fmla="*/ 442 h 15339"/>
                <a:gd name="connsiteX2" fmla="*/ 2802 w 34808"/>
                <a:gd name="connsiteY2" fmla="*/ 1475 h 15339"/>
                <a:gd name="connsiteX3" fmla="*/ 0 w 34808"/>
                <a:gd name="connsiteY3" fmla="*/ 1475 h 15339"/>
                <a:gd name="connsiteX4" fmla="*/ 885 w 34808"/>
                <a:gd name="connsiteY4" fmla="*/ 2950 h 15339"/>
                <a:gd name="connsiteX5" fmla="*/ 3098 w 34808"/>
                <a:gd name="connsiteY5" fmla="*/ 4720 h 15339"/>
                <a:gd name="connsiteX6" fmla="*/ 6343 w 34808"/>
                <a:gd name="connsiteY6" fmla="*/ 8555 h 15339"/>
                <a:gd name="connsiteX7" fmla="*/ 7670 w 34808"/>
                <a:gd name="connsiteY7" fmla="*/ 8850 h 15339"/>
                <a:gd name="connsiteX8" fmla="*/ 11652 w 34808"/>
                <a:gd name="connsiteY8" fmla="*/ 8112 h 15339"/>
                <a:gd name="connsiteX9" fmla="*/ 14455 w 34808"/>
                <a:gd name="connsiteY9" fmla="*/ 8850 h 15339"/>
                <a:gd name="connsiteX10" fmla="*/ 15782 w 34808"/>
                <a:gd name="connsiteY10" fmla="*/ 5752 h 15339"/>
                <a:gd name="connsiteX11" fmla="*/ 14602 w 34808"/>
                <a:gd name="connsiteY11" fmla="*/ 2507 h 15339"/>
                <a:gd name="connsiteX12" fmla="*/ 11652 w 34808"/>
                <a:gd name="connsiteY12" fmla="*/ 0 h 15339"/>
                <a:gd name="connsiteX13" fmla="*/ 34366 w 34808"/>
                <a:gd name="connsiteY13" fmla="*/ 13569 h 15339"/>
                <a:gd name="connsiteX14" fmla="*/ 33186 w 34808"/>
                <a:gd name="connsiteY14" fmla="*/ 12832 h 15339"/>
                <a:gd name="connsiteX15" fmla="*/ 31711 w 34808"/>
                <a:gd name="connsiteY15" fmla="*/ 12832 h 15339"/>
                <a:gd name="connsiteX16" fmla="*/ 30678 w 34808"/>
                <a:gd name="connsiteY16" fmla="*/ 10914 h 15339"/>
                <a:gd name="connsiteX17" fmla="*/ 24041 w 34808"/>
                <a:gd name="connsiteY17" fmla="*/ 8997 h 15339"/>
                <a:gd name="connsiteX18" fmla="*/ 20797 w 34808"/>
                <a:gd name="connsiteY18" fmla="*/ 9439 h 15339"/>
                <a:gd name="connsiteX19" fmla="*/ 19175 w 34808"/>
                <a:gd name="connsiteY19" fmla="*/ 10325 h 15339"/>
                <a:gd name="connsiteX20" fmla="*/ 19617 w 34808"/>
                <a:gd name="connsiteY20" fmla="*/ 11652 h 15339"/>
                <a:gd name="connsiteX21" fmla="*/ 22714 w 34808"/>
                <a:gd name="connsiteY21" fmla="*/ 14159 h 15339"/>
                <a:gd name="connsiteX22" fmla="*/ 24041 w 34808"/>
                <a:gd name="connsiteY22" fmla="*/ 14159 h 15339"/>
                <a:gd name="connsiteX23" fmla="*/ 27581 w 34808"/>
                <a:gd name="connsiteY23" fmla="*/ 15339 h 15339"/>
                <a:gd name="connsiteX24" fmla="*/ 34809 w 34808"/>
                <a:gd name="connsiteY24" fmla="*/ 15339 h 15339"/>
                <a:gd name="connsiteX25" fmla="*/ 34809 w 34808"/>
                <a:gd name="connsiteY25" fmla="*/ 13569 h 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808" h="15339">
                  <a:moveTo>
                    <a:pt x="11505" y="0"/>
                  </a:moveTo>
                  <a:lnTo>
                    <a:pt x="6933" y="442"/>
                  </a:lnTo>
                  <a:lnTo>
                    <a:pt x="2802" y="1475"/>
                  </a:lnTo>
                  <a:lnTo>
                    <a:pt x="0" y="1475"/>
                  </a:lnTo>
                  <a:lnTo>
                    <a:pt x="885" y="2950"/>
                  </a:lnTo>
                  <a:lnTo>
                    <a:pt x="3098" y="4720"/>
                  </a:lnTo>
                  <a:lnTo>
                    <a:pt x="6343" y="8555"/>
                  </a:lnTo>
                  <a:lnTo>
                    <a:pt x="7670" y="8850"/>
                  </a:lnTo>
                  <a:lnTo>
                    <a:pt x="11652" y="8112"/>
                  </a:lnTo>
                  <a:lnTo>
                    <a:pt x="14455" y="8850"/>
                  </a:lnTo>
                  <a:lnTo>
                    <a:pt x="15782" y="5752"/>
                  </a:lnTo>
                  <a:lnTo>
                    <a:pt x="14602" y="2507"/>
                  </a:lnTo>
                  <a:lnTo>
                    <a:pt x="11652" y="0"/>
                  </a:lnTo>
                  <a:close/>
                  <a:moveTo>
                    <a:pt x="34366" y="13569"/>
                  </a:moveTo>
                  <a:lnTo>
                    <a:pt x="33186" y="12832"/>
                  </a:lnTo>
                  <a:lnTo>
                    <a:pt x="31711" y="12832"/>
                  </a:lnTo>
                  <a:lnTo>
                    <a:pt x="30678" y="10914"/>
                  </a:lnTo>
                  <a:lnTo>
                    <a:pt x="24041" y="8997"/>
                  </a:lnTo>
                  <a:lnTo>
                    <a:pt x="20797" y="9439"/>
                  </a:lnTo>
                  <a:lnTo>
                    <a:pt x="19175" y="10325"/>
                  </a:lnTo>
                  <a:lnTo>
                    <a:pt x="19617" y="11652"/>
                  </a:lnTo>
                  <a:lnTo>
                    <a:pt x="22714" y="14159"/>
                  </a:lnTo>
                  <a:lnTo>
                    <a:pt x="24041" y="14159"/>
                  </a:lnTo>
                  <a:lnTo>
                    <a:pt x="27581" y="15339"/>
                  </a:lnTo>
                  <a:lnTo>
                    <a:pt x="34809" y="15339"/>
                  </a:lnTo>
                  <a:lnTo>
                    <a:pt x="34809" y="13569"/>
                  </a:lnTo>
                  <a:close/>
                </a:path>
              </a:pathLst>
            </a:custGeom>
            <a:grpFill/>
            <a:ln w="3175" cap="flat">
              <a:solidFill>
                <a:schemeClr val="bg2">
                  <a:lumMod val="90000"/>
                </a:schemeClr>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76782B6D-F223-464F-5608-71B9C00516B2}"/>
                </a:ext>
              </a:extLst>
            </p:cNvPr>
            <p:cNvSpPr/>
            <p:nvPr/>
          </p:nvSpPr>
          <p:spPr>
            <a:xfrm>
              <a:off x="10539174" y="4639839"/>
              <a:ext cx="53981" cy="29055"/>
            </a:xfrm>
            <a:custGeom>
              <a:avLst/>
              <a:gdLst>
                <a:gd name="connsiteX0" fmla="*/ 1328 w 53981"/>
                <a:gd name="connsiteY0" fmla="*/ 26991 h 29055"/>
                <a:gd name="connsiteX1" fmla="*/ 443 w 53981"/>
                <a:gd name="connsiteY1" fmla="*/ 26696 h 29055"/>
                <a:gd name="connsiteX2" fmla="*/ 0 w 53981"/>
                <a:gd name="connsiteY2" fmla="*/ 27286 h 29055"/>
                <a:gd name="connsiteX3" fmla="*/ 885 w 53981"/>
                <a:gd name="connsiteY3" fmla="*/ 28761 h 29055"/>
                <a:gd name="connsiteX4" fmla="*/ 2359 w 53981"/>
                <a:gd name="connsiteY4" fmla="*/ 29056 h 29055"/>
                <a:gd name="connsiteX5" fmla="*/ 3835 w 53981"/>
                <a:gd name="connsiteY5" fmla="*/ 29056 h 29055"/>
                <a:gd name="connsiteX6" fmla="*/ 3835 w 53981"/>
                <a:gd name="connsiteY6" fmla="*/ 28466 h 29055"/>
                <a:gd name="connsiteX7" fmla="*/ 2359 w 53981"/>
                <a:gd name="connsiteY7" fmla="*/ 28023 h 29055"/>
                <a:gd name="connsiteX8" fmla="*/ 1328 w 53981"/>
                <a:gd name="connsiteY8" fmla="*/ 26991 h 29055"/>
                <a:gd name="connsiteX9" fmla="*/ 53392 w 53981"/>
                <a:gd name="connsiteY9" fmla="*/ 0 h 29055"/>
                <a:gd name="connsiteX10" fmla="*/ 52802 w 53981"/>
                <a:gd name="connsiteY10" fmla="*/ 590 h 29055"/>
                <a:gd name="connsiteX11" fmla="*/ 52212 w 53981"/>
                <a:gd name="connsiteY11" fmla="*/ 2212 h 29055"/>
                <a:gd name="connsiteX12" fmla="*/ 52654 w 53981"/>
                <a:gd name="connsiteY12" fmla="*/ 3245 h 29055"/>
                <a:gd name="connsiteX13" fmla="*/ 53096 w 53981"/>
                <a:gd name="connsiteY13" fmla="*/ 3245 h 29055"/>
                <a:gd name="connsiteX14" fmla="*/ 53981 w 53981"/>
                <a:gd name="connsiteY14" fmla="*/ 1327 h 29055"/>
                <a:gd name="connsiteX15" fmla="*/ 53392 w 53981"/>
                <a:gd name="connsiteY15" fmla="*/ 147 h 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81" h="29055">
                  <a:moveTo>
                    <a:pt x="1328" y="26991"/>
                  </a:moveTo>
                  <a:lnTo>
                    <a:pt x="443" y="26696"/>
                  </a:lnTo>
                  <a:lnTo>
                    <a:pt x="0" y="27286"/>
                  </a:lnTo>
                  <a:lnTo>
                    <a:pt x="885" y="28761"/>
                  </a:lnTo>
                  <a:lnTo>
                    <a:pt x="2359" y="29056"/>
                  </a:lnTo>
                  <a:lnTo>
                    <a:pt x="3835" y="29056"/>
                  </a:lnTo>
                  <a:lnTo>
                    <a:pt x="3835" y="28466"/>
                  </a:lnTo>
                  <a:lnTo>
                    <a:pt x="2359" y="28023"/>
                  </a:lnTo>
                  <a:lnTo>
                    <a:pt x="1328" y="26991"/>
                  </a:lnTo>
                  <a:close/>
                  <a:moveTo>
                    <a:pt x="53392" y="0"/>
                  </a:moveTo>
                  <a:lnTo>
                    <a:pt x="52802" y="590"/>
                  </a:lnTo>
                  <a:lnTo>
                    <a:pt x="52212" y="2212"/>
                  </a:lnTo>
                  <a:lnTo>
                    <a:pt x="52654" y="3245"/>
                  </a:lnTo>
                  <a:lnTo>
                    <a:pt x="53096" y="3245"/>
                  </a:lnTo>
                  <a:lnTo>
                    <a:pt x="53981" y="1327"/>
                  </a:lnTo>
                  <a:lnTo>
                    <a:pt x="53392" y="147"/>
                  </a:lnTo>
                  <a:close/>
                </a:path>
              </a:pathLst>
            </a:custGeom>
            <a:grpFill/>
            <a:ln w="3175" cap="flat">
              <a:solidFill>
                <a:schemeClr val="bg2">
                  <a:lumMod val="90000"/>
                </a:schemeClr>
              </a:solid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E3EF5650-82D3-8E4E-36EF-68E820DBD3EE}"/>
                </a:ext>
              </a:extLst>
            </p:cNvPr>
            <p:cNvSpPr/>
            <p:nvPr/>
          </p:nvSpPr>
          <p:spPr>
            <a:xfrm>
              <a:off x="10139767" y="4652818"/>
              <a:ext cx="88052" cy="174777"/>
            </a:xfrm>
            <a:custGeom>
              <a:avLst/>
              <a:gdLst>
                <a:gd name="connsiteX0" fmla="*/ 17699 w 88052"/>
                <a:gd name="connsiteY0" fmla="*/ 45870 h 174777"/>
                <a:gd name="connsiteX1" fmla="*/ 17257 w 88052"/>
                <a:gd name="connsiteY1" fmla="*/ 44395 h 174777"/>
                <a:gd name="connsiteX2" fmla="*/ 15929 w 88052"/>
                <a:gd name="connsiteY2" fmla="*/ 37610 h 174777"/>
                <a:gd name="connsiteX3" fmla="*/ 15340 w 88052"/>
                <a:gd name="connsiteY3" fmla="*/ 37315 h 174777"/>
                <a:gd name="connsiteX4" fmla="*/ 14307 w 88052"/>
                <a:gd name="connsiteY4" fmla="*/ 35840 h 174777"/>
                <a:gd name="connsiteX5" fmla="*/ 13864 w 88052"/>
                <a:gd name="connsiteY5" fmla="*/ 33186 h 174777"/>
                <a:gd name="connsiteX6" fmla="*/ 14455 w 88052"/>
                <a:gd name="connsiteY6" fmla="*/ 32153 h 174777"/>
                <a:gd name="connsiteX7" fmla="*/ 13127 w 88052"/>
                <a:gd name="connsiteY7" fmla="*/ 31858 h 174777"/>
                <a:gd name="connsiteX8" fmla="*/ 12094 w 88052"/>
                <a:gd name="connsiteY8" fmla="*/ 32300 h 174777"/>
                <a:gd name="connsiteX9" fmla="*/ 11505 w 88052"/>
                <a:gd name="connsiteY9" fmla="*/ 35545 h 174777"/>
                <a:gd name="connsiteX10" fmla="*/ 10325 w 88052"/>
                <a:gd name="connsiteY10" fmla="*/ 37610 h 174777"/>
                <a:gd name="connsiteX11" fmla="*/ 9292 w 88052"/>
                <a:gd name="connsiteY11" fmla="*/ 38053 h 174777"/>
                <a:gd name="connsiteX12" fmla="*/ 7375 w 88052"/>
                <a:gd name="connsiteY12" fmla="*/ 38053 h 174777"/>
                <a:gd name="connsiteX13" fmla="*/ 5752 w 88052"/>
                <a:gd name="connsiteY13" fmla="*/ 29351 h 174777"/>
                <a:gd name="connsiteX14" fmla="*/ 3540 w 88052"/>
                <a:gd name="connsiteY14" fmla="*/ 26843 h 174777"/>
                <a:gd name="connsiteX15" fmla="*/ 2065 w 88052"/>
                <a:gd name="connsiteY15" fmla="*/ 24189 h 174777"/>
                <a:gd name="connsiteX16" fmla="*/ 1033 w 88052"/>
                <a:gd name="connsiteY16" fmla="*/ 24189 h 174777"/>
                <a:gd name="connsiteX17" fmla="*/ 0 w 88052"/>
                <a:gd name="connsiteY17" fmla="*/ 27433 h 174777"/>
                <a:gd name="connsiteX18" fmla="*/ 0 w 88052"/>
                <a:gd name="connsiteY18" fmla="*/ 29793 h 174777"/>
                <a:gd name="connsiteX19" fmla="*/ 3245 w 88052"/>
                <a:gd name="connsiteY19" fmla="*/ 39380 h 174777"/>
                <a:gd name="connsiteX20" fmla="*/ 2802 w 88052"/>
                <a:gd name="connsiteY20" fmla="*/ 44542 h 174777"/>
                <a:gd name="connsiteX21" fmla="*/ 4572 w 88052"/>
                <a:gd name="connsiteY21" fmla="*/ 47492 h 174777"/>
                <a:gd name="connsiteX22" fmla="*/ 6195 w 88052"/>
                <a:gd name="connsiteY22" fmla="*/ 48820 h 174777"/>
                <a:gd name="connsiteX23" fmla="*/ 6195 w 88052"/>
                <a:gd name="connsiteY23" fmla="*/ 50589 h 174777"/>
                <a:gd name="connsiteX24" fmla="*/ 7965 w 88052"/>
                <a:gd name="connsiteY24" fmla="*/ 50589 h 174777"/>
                <a:gd name="connsiteX25" fmla="*/ 10914 w 88052"/>
                <a:gd name="connsiteY25" fmla="*/ 49114 h 174777"/>
                <a:gd name="connsiteX26" fmla="*/ 15044 w 88052"/>
                <a:gd name="connsiteY26" fmla="*/ 49114 h 174777"/>
                <a:gd name="connsiteX27" fmla="*/ 17847 w 88052"/>
                <a:gd name="connsiteY27" fmla="*/ 46607 h 174777"/>
                <a:gd name="connsiteX28" fmla="*/ 17847 w 88052"/>
                <a:gd name="connsiteY28" fmla="*/ 45427 h 174777"/>
                <a:gd name="connsiteX29" fmla="*/ 23894 w 88052"/>
                <a:gd name="connsiteY29" fmla="*/ 12094 h 174777"/>
                <a:gd name="connsiteX30" fmla="*/ 23156 w 88052"/>
                <a:gd name="connsiteY30" fmla="*/ 12832 h 174777"/>
                <a:gd name="connsiteX31" fmla="*/ 23156 w 88052"/>
                <a:gd name="connsiteY31" fmla="*/ 15044 h 174777"/>
                <a:gd name="connsiteX32" fmla="*/ 23599 w 88052"/>
                <a:gd name="connsiteY32" fmla="*/ 15339 h 174777"/>
                <a:gd name="connsiteX33" fmla="*/ 26548 w 88052"/>
                <a:gd name="connsiteY33" fmla="*/ 15781 h 174777"/>
                <a:gd name="connsiteX34" fmla="*/ 27581 w 88052"/>
                <a:gd name="connsiteY34" fmla="*/ 14454 h 174777"/>
                <a:gd name="connsiteX35" fmla="*/ 27876 w 88052"/>
                <a:gd name="connsiteY35" fmla="*/ 12389 h 174777"/>
                <a:gd name="connsiteX36" fmla="*/ 25517 w 88052"/>
                <a:gd name="connsiteY36" fmla="*/ 11357 h 174777"/>
                <a:gd name="connsiteX37" fmla="*/ 23747 w 88052"/>
                <a:gd name="connsiteY37" fmla="*/ 12094 h 174777"/>
                <a:gd name="connsiteX38" fmla="*/ 18142 w 88052"/>
                <a:gd name="connsiteY38" fmla="*/ 53392 h 174777"/>
                <a:gd name="connsiteX39" fmla="*/ 18584 w 88052"/>
                <a:gd name="connsiteY39" fmla="*/ 51327 h 174777"/>
                <a:gd name="connsiteX40" fmla="*/ 15634 w 88052"/>
                <a:gd name="connsiteY40" fmla="*/ 50737 h 174777"/>
                <a:gd name="connsiteX41" fmla="*/ 15044 w 88052"/>
                <a:gd name="connsiteY41" fmla="*/ 52359 h 174777"/>
                <a:gd name="connsiteX42" fmla="*/ 17847 w 88052"/>
                <a:gd name="connsiteY42" fmla="*/ 54129 h 174777"/>
                <a:gd name="connsiteX43" fmla="*/ 18289 w 88052"/>
                <a:gd name="connsiteY43" fmla="*/ 53392 h 174777"/>
                <a:gd name="connsiteX44" fmla="*/ 43068 w 88052"/>
                <a:gd name="connsiteY44" fmla="*/ 44542 h 174777"/>
                <a:gd name="connsiteX45" fmla="*/ 43510 w 88052"/>
                <a:gd name="connsiteY45" fmla="*/ 42920 h 174777"/>
                <a:gd name="connsiteX46" fmla="*/ 43510 w 88052"/>
                <a:gd name="connsiteY46" fmla="*/ 39380 h 174777"/>
                <a:gd name="connsiteX47" fmla="*/ 42183 w 88052"/>
                <a:gd name="connsiteY47" fmla="*/ 33775 h 174777"/>
                <a:gd name="connsiteX48" fmla="*/ 41593 w 88052"/>
                <a:gd name="connsiteY48" fmla="*/ 33775 h 174777"/>
                <a:gd name="connsiteX49" fmla="*/ 41297 w 88052"/>
                <a:gd name="connsiteY49" fmla="*/ 34513 h 174777"/>
                <a:gd name="connsiteX50" fmla="*/ 42036 w 88052"/>
                <a:gd name="connsiteY50" fmla="*/ 42477 h 174777"/>
                <a:gd name="connsiteX51" fmla="*/ 43068 w 88052"/>
                <a:gd name="connsiteY51" fmla="*/ 44395 h 174777"/>
                <a:gd name="connsiteX52" fmla="*/ 24778 w 88052"/>
                <a:gd name="connsiteY52" fmla="*/ 5457 h 174777"/>
                <a:gd name="connsiteX53" fmla="*/ 25221 w 88052"/>
                <a:gd name="connsiteY53" fmla="*/ 5162 h 174777"/>
                <a:gd name="connsiteX54" fmla="*/ 25517 w 88052"/>
                <a:gd name="connsiteY54" fmla="*/ 4572 h 174777"/>
                <a:gd name="connsiteX55" fmla="*/ 26696 w 88052"/>
                <a:gd name="connsiteY55" fmla="*/ 4277 h 174777"/>
                <a:gd name="connsiteX56" fmla="*/ 26991 w 88052"/>
                <a:gd name="connsiteY56" fmla="*/ 3540 h 174777"/>
                <a:gd name="connsiteX57" fmla="*/ 26991 w 88052"/>
                <a:gd name="connsiteY57" fmla="*/ 1770 h 174777"/>
                <a:gd name="connsiteX58" fmla="*/ 25074 w 88052"/>
                <a:gd name="connsiteY58" fmla="*/ 0 h 174777"/>
                <a:gd name="connsiteX59" fmla="*/ 23156 w 88052"/>
                <a:gd name="connsiteY59" fmla="*/ 1032 h 174777"/>
                <a:gd name="connsiteX60" fmla="*/ 22714 w 88052"/>
                <a:gd name="connsiteY60" fmla="*/ 2065 h 174777"/>
                <a:gd name="connsiteX61" fmla="*/ 24189 w 88052"/>
                <a:gd name="connsiteY61" fmla="*/ 5310 h 174777"/>
                <a:gd name="connsiteX62" fmla="*/ 24778 w 88052"/>
                <a:gd name="connsiteY62" fmla="*/ 5310 h 174777"/>
                <a:gd name="connsiteX63" fmla="*/ 42625 w 88052"/>
                <a:gd name="connsiteY63" fmla="*/ 46607 h 174777"/>
                <a:gd name="connsiteX64" fmla="*/ 41593 w 88052"/>
                <a:gd name="connsiteY64" fmla="*/ 52359 h 174777"/>
                <a:gd name="connsiteX65" fmla="*/ 43068 w 88052"/>
                <a:gd name="connsiteY65" fmla="*/ 58849 h 174777"/>
                <a:gd name="connsiteX66" fmla="*/ 43510 w 88052"/>
                <a:gd name="connsiteY66" fmla="*/ 60029 h 174777"/>
                <a:gd name="connsiteX67" fmla="*/ 43953 w 88052"/>
                <a:gd name="connsiteY67" fmla="*/ 60029 h 174777"/>
                <a:gd name="connsiteX68" fmla="*/ 45132 w 88052"/>
                <a:gd name="connsiteY68" fmla="*/ 59586 h 174777"/>
                <a:gd name="connsiteX69" fmla="*/ 45428 w 88052"/>
                <a:gd name="connsiteY69" fmla="*/ 57964 h 174777"/>
                <a:gd name="connsiteX70" fmla="*/ 43215 w 88052"/>
                <a:gd name="connsiteY70" fmla="*/ 47787 h 174777"/>
                <a:gd name="connsiteX71" fmla="*/ 42625 w 88052"/>
                <a:gd name="connsiteY71" fmla="*/ 46607 h 174777"/>
                <a:gd name="connsiteX72" fmla="*/ 32596 w 88052"/>
                <a:gd name="connsiteY72" fmla="*/ 70058 h 174777"/>
                <a:gd name="connsiteX73" fmla="*/ 30974 w 88052"/>
                <a:gd name="connsiteY73" fmla="*/ 69321 h 174777"/>
                <a:gd name="connsiteX74" fmla="*/ 30089 w 88052"/>
                <a:gd name="connsiteY74" fmla="*/ 67846 h 174777"/>
                <a:gd name="connsiteX75" fmla="*/ 29056 w 88052"/>
                <a:gd name="connsiteY75" fmla="*/ 67846 h 174777"/>
                <a:gd name="connsiteX76" fmla="*/ 25369 w 88052"/>
                <a:gd name="connsiteY76" fmla="*/ 65339 h 174777"/>
                <a:gd name="connsiteX77" fmla="*/ 24926 w 88052"/>
                <a:gd name="connsiteY77" fmla="*/ 64011 h 174777"/>
                <a:gd name="connsiteX78" fmla="*/ 24336 w 88052"/>
                <a:gd name="connsiteY78" fmla="*/ 64011 h 174777"/>
                <a:gd name="connsiteX79" fmla="*/ 23156 w 88052"/>
                <a:gd name="connsiteY79" fmla="*/ 63421 h 174777"/>
                <a:gd name="connsiteX80" fmla="*/ 21091 w 88052"/>
                <a:gd name="connsiteY80" fmla="*/ 58701 h 174777"/>
                <a:gd name="connsiteX81" fmla="*/ 18879 w 88052"/>
                <a:gd name="connsiteY81" fmla="*/ 57669 h 174777"/>
                <a:gd name="connsiteX82" fmla="*/ 17404 w 88052"/>
                <a:gd name="connsiteY82" fmla="*/ 57964 h 174777"/>
                <a:gd name="connsiteX83" fmla="*/ 16962 w 88052"/>
                <a:gd name="connsiteY83" fmla="*/ 59144 h 174777"/>
                <a:gd name="connsiteX84" fmla="*/ 16077 w 88052"/>
                <a:gd name="connsiteY84" fmla="*/ 63126 h 174777"/>
                <a:gd name="connsiteX85" fmla="*/ 17847 w 88052"/>
                <a:gd name="connsiteY85" fmla="*/ 65191 h 174777"/>
                <a:gd name="connsiteX86" fmla="*/ 18584 w 88052"/>
                <a:gd name="connsiteY86" fmla="*/ 65191 h 174777"/>
                <a:gd name="connsiteX87" fmla="*/ 20354 w 88052"/>
                <a:gd name="connsiteY87" fmla="*/ 64159 h 174777"/>
                <a:gd name="connsiteX88" fmla="*/ 21239 w 88052"/>
                <a:gd name="connsiteY88" fmla="*/ 65191 h 174777"/>
                <a:gd name="connsiteX89" fmla="*/ 21976 w 88052"/>
                <a:gd name="connsiteY89" fmla="*/ 67551 h 174777"/>
                <a:gd name="connsiteX90" fmla="*/ 22567 w 88052"/>
                <a:gd name="connsiteY90" fmla="*/ 71681 h 174777"/>
                <a:gd name="connsiteX91" fmla="*/ 23747 w 88052"/>
                <a:gd name="connsiteY91" fmla="*/ 74335 h 174777"/>
                <a:gd name="connsiteX92" fmla="*/ 23452 w 88052"/>
                <a:gd name="connsiteY92" fmla="*/ 74631 h 174777"/>
                <a:gd name="connsiteX93" fmla="*/ 23747 w 88052"/>
                <a:gd name="connsiteY93" fmla="*/ 75663 h 174777"/>
                <a:gd name="connsiteX94" fmla="*/ 25811 w 88052"/>
                <a:gd name="connsiteY94" fmla="*/ 76105 h 174777"/>
                <a:gd name="connsiteX95" fmla="*/ 28024 w 88052"/>
                <a:gd name="connsiteY95" fmla="*/ 74040 h 174777"/>
                <a:gd name="connsiteX96" fmla="*/ 31859 w 88052"/>
                <a:gd name="connsiteY96" fmla="*/ 74483 h 174777"/>
                <a:gd name="connsiteX97" fmla="*/ 33923 w 88052"/>
                <a:gd name="connsiteY97" fmla="*/ 72713 h 174777"/>
                <a:gd name="connsiteX98" fmla="*/ 32744 w 88052"/>
                <a:gd name="connsiteY98" fmla="*/ 71238 h 174777"/>
                <a:gd name="connsiteX99" fmla="*/ 32301 w 88052"/>
                <a:gd name="connsiteY99" fmla="*/ 69763 h 174777"/>
                <a:gd name="connsiteX100" fmla="*/ 71091 w 88052"/>
                <a:gd name="connsiteY100" fmla="*/ 140854 h 174777"/>
                <a:gd name="connsiteX101" fmla="*/ 72123 w 88052"/>
                <a:gd name="connsiteY101" fmla="*/ 140854 h 174777"/>
                <a:gd name="connsiteX102" fmla="*/ 73304 w 88052"/>
                <a:gd name="connsiteY102" fmla="*/ 139674 h 174777"/>
                <a:gd name="connsiteX103" fmla="*/ 72271 w 88052"/>
                <a:gd name="connsiteY103" fmla="*/ 137757 h 174777"/>
                <a:gd name="connsiteX104" fmla="*/ 69764 w 88052"/>
                <a:gd name="connsiteY104" fmla="*/ 135839 h 174777"/>
                <a:gd name="connsiteX105" fmla="*/ 71239 w 88052"/>
                <a:gd name="connsiteY105" fmla="*/ 134954 h 174777"/>
                <a:gd name="connsiteX106" fmla="*/ 69173 w 88052"/>
                <a:gd name="connsiteY106" fmla="*/ 133922 h 174777"/>
                <a:gd name="connsiteX107" fmla="*/ 68289 w 88052"/>
                <a:gd name="connsiteY107" fmla="*/ 131415 h 174777"/>
                <a:gd name="connsiteX108" fmla="*/ 66814 w 88052"/>
                <a:gd name="connsiteY108" fmla="*/ 131120 h 174777"/>
                <a:gd name="connsiteX109" fmla="*/ 64897 w 88052"/>
                <a:gd name="connsiteY109" fmla="*/ 131857 h 174777"/>
                <a:gd name="connsiteX110" fmla="*/ 64159 w 88052"/>
                <a:gd name="connsiteY110" fmla="*/ 133627 h 174777"/>
                <a:gd name="connsiteX111" fmla="*/ 64454 w 88052"/>
                <a:gd name="connsiteY111" fmla="*/ 136724 h 174777"/>
                <a:gd name="connsiteX112" fmla="*/ 64159 w 88052"/>
                <a:gd name="connsiteY112" fmla="*/ 137904 h 174777"/>
                <a:gd name="connsiteX113" fmla="*/ 70943 w 88052"/>
                <a:gd name="connsiteY113" fmla="*/ 140854 h 174777"/>
                <a:gd name="connsiteX114" fmla="*/ 33923 w 88052"/>
                <a:gd name="connsiteY114" fmla="*/ 42625 h 174777"/>
                <a:gd name="connsiteX115" fmla="*/ 29941 w 88052"/>
                <a:gd name="connsiteY115" fmla="*/ 46312 h 174777"/>
                <a:gd name="connsiteX116" fmla="*/ 31121 w 88052"/>
                <a:gd name="connsiteY116" fmla="*/ 47050 h 174777"/>
                <a:gd name="connsiteX117" fmla="*/ 34366 w 88052"/>
                <a:gd name="connsiteY117" fmla="*/ 47050 h 174777"/>
                <a:gd name="connsiteX118" fmla="*/ 36136 w 88052"/>
                <a:gd name="connsiteY118" fmla="*/ 46017 h 174777"/>
                <a:gd name="connsiteX119" fmla="*/ 38496 w 88052"/>
                <a:gd name="connsiteY119" fmla="*/ 41887 h 174777"/>
                <a:gd name="connsiteX120" fmla="*/ 33923 w 88052"/>
                <a:gd name="connsiteY120" fmla="*/ 42625 h 174777"/>
                <a:gd name="connsiteX121" fmla="*/ 86873 w 88052"/>
                <a:gd name="connsiteY121" fmla="*/ 172270 h 174777"/>
                <a:gd name="connsiteX122" fmla="*/ 84218 w 88052"/>
                <a:gd name="connsiteY122" fmla="*/ 172270 h 174777"/>
                <a:gd name="connsiteX123" fmla="*/ 83923 w 88052"/>
                <a:gd name="connsiteY123" fmla="*/ 173745 h 174777"/>
                <a:gd name="connsiteX124" fmla="*/ 85692 w 88052"/>
                <a:gd name="connsiteY124" fmla="*/ 174777 h 174777"/>
                <a:gd name="connsiteX125" fmla="*/ 87168 w 88052"/>
                <a:gd name="connsiteY125" fmla="*/ 174777 h 174777"/>
                <a:gd name="connsiteX126" fmla="*/ 88053 w 88052"/>
                <a:gd name="connsiteY126" fmla="*/ 173302 h 174777"/>
                <a:gd name="connsiteX127" fmla="*/ 86873 w 88052"/>
                <a:gd name="connsiteY127" fmla="*/ 172270 h 174777"/>
                <a:gd name="connsiteX128" fmla="*/ 73451 w 88052"/>
                <a:gd name="connsiteY128" fmla="*/ 150146 h 174777"/>
                <a:gd name="connsiteX129" fmla="*/ 72271 w 88052"/>
                <a:gd name="connsiteY129" fmla="*/ 150146 h 174777"/>
                <a:gd name="connsiteX130" fmla="*/ 71091 w 88052"/>
                <a:gd name="connsiteY130" fmla="*/ 150588 h 174777"/>
                <a:gd name="connsiteX131" fmla="*/ 70354 w 88052"/>
                <a:gd name="connsiteY131" fmla="*/ 154128 h 174777"/>
                <a:gd name="connsiteX132" fmla="*/ 71534 w 88052"/>
                <a:gd name="connsiteY132" fmla="*/ 156046 h 174777"/>
                <a:gd name="connsiteX133" fmla="*/ 73746 w 88052"/>
                <a:gd name="connsiteY133" fmla="*/ 158110 h 174777"/>
                <a:gd name="connsiteX134" fmla="*/ 76106 w 88052"/>
                <a:gd name="connsiteY134" fmla="*/ 158848 h 174777"/>
                <a:gd name="connsiteX135" fmla="*/ 77433 w 88052"/>
                <a:gd name="connsiteY135" fmla="*/ 155898 h 174777"/>
                <a:gd name="connsiteX136" fmla="*/ 74041 w 88052"/>
                <a:gd name="connsiteY136" fmla="*/ 153686 h 174777"/>
                <a:gd name="connsiteX137" fmla="*/ 73451 w 88052"/>
                <a:gd name="connsiteY137" fmla="*/ 150293 h 174777"/>
                <a:gd name="connsiteX138" fmla="*/ 46312 w 88052"/>
                <a:gd name="connsiteY138" fmla="*/ 69911 h 174777"/>
                <a:gd name="connsiteX139" fmla="*/ 46312 w 88052"/>
                <a:gd name="connsiteY139" fmla="*/ 68878 h 174777"/>
                <a:gd name="connsiteX140" fmla="*/ 45723 w 88052"/>
                <a:gd name="connsiteY140" fmla="*/ 67993 h 174777"/>
                <a:gd name="connsiteX141" fmla="*/ 44690 w 88052"/>
                <a:gd name="connsiteY141" fmla="*/ 67108 h 174777"/>
                <a:gd name="connsiteX142" fmla="*/ 43658 w 88052"/>
                <a:gd name="connsiteY142" fmla="*/ 64159 h 174777"/>
                <a:gd name="connsiteX143" fmla="*/ 42773 w 88052"/>
                <a:gd name="connsiteY143" fmla="*/ 63126 h 174777"/>
                <a:gd name="connsiteX144" fmla="*/ 40118 w 88052"/>
                <a:gd name="connsiteY144" fmla="*/ 65781 h 174777"/>
                <a:gd name="connsiteX145" fmla="*/ 38053 w 88052"/>
                <a:gd name="connsiteY145" fmla="*/ 66223 h 174777"/>
                <a:gd name="connsiteX146" fmla="*/ 36578 w 88052"/>
                <a:gd name="connsiteY146" fmla="*/ 67108 h 174777"/>
                <a:gd name="connsiteX147" fmla="*/ 37316 w 88052"/>
                <a:gd name="connsiteY147" fmla="*/ 68288 h 174777"/>
                <a:gd name="connsiteX148" fmla="*/ 38938 w 88052"/>
                <a:gd name="connsiteY148" fmla="*/ 69468 h 174777"/>
                <a:gd name="connsiteX149" fmla="*/ 43068 w 88052"/>
                <a:gd name="connsiteY149" fmla="*/ 70353 h 174777"/>
                <a:gd name="connsiteX150" fmla="*/ 46017 w 88052"/>
                <a:gd name="connsiteY150" fmla="*/ 70058 h 174777"/>
                <a:gd name="connsiteX151" fmla="*/ 44100 w 88052"/>
                <a:gd name="connsiteY151" fmla="*/ 82448 h 174777"/>
                <a:gd name="connsiteX152" fmla="*/ 47050 w 88052"/>
                <a:gd name="connsiteY152" fmla="*/ 82005 h 174777"/>
                <a:gd name="connsiteX153" fmla="*/ 50589 w 88052"/>
                <a:gd name="connsiteY153" fmla="*/ 83332 h 174777"/>
                <a:gd name="connsiteX154" fmla="*/ 51032 w 88052"/>
                <a:gd name="connsiteY154" fmla="*/ 82300 h 174777"/>
                <a:gd name="connsiteX155" fmla="*/ 50295 w 88052"/>
                <a:gd name="connsiteY155" fmla="*/ 81857 h 174777"/>
                <a:gd name="connsiteX156" fmla="*/ 48230 w 88052"/>
                <a:gd name="connsiteY156" fmla="*/ 81268 h 174777"/>
                <a:gd name="connsiteX157" fmla="*/ 46460 w 88052"/>
                <a:gd name="connsiteY157" fmla="*/ 79203 h 174777"/>
                <a:gd name="connsiteX158" fmla="*/ 45723 w 88052"/>
                <a:gd name="connsiteY158" fmla="*/ 78908 h 174777"/>
                <a:gd name="connsiteX159" fmla="*/ 44838 w 88052"/>
                <a:gd name="connsiteY159" fmla="*/ 78023 h 174777"/>
                <a:gd name="connsiteX160" fmla="*/ 43953 w 88052"/>
                <a:gd name="connsiteY160" fmla="*/ 76843 h 174777"/>
                <a:gd name="connsiteX161" fmla="*/ 43510 w 88052"/>
                <a:gd name="connsiteY161" fmla="*/ 76843 h 174777"/>
                <a:gd name="connsiteX162" fmla="*/ 42330 w 88052"/>
                <a:gd name="connsiteY162" fmla="*/ 78023 h 174777"/>
                <a:gd name="connsiteX163" fmla="*/ 42036 w 88052"/>
                <a:gd name="connsiteY163" fmla="*/ 79498 h 174777"/>
                <a:gd name="connsiteX164" fmla="*/ 42625 w 88052"/>
                <a:gd name="connsiteY164" fmla="*/ 81563 h 174777"/>
                <a:gd name="connsiteX165" fmla="*/ 43510 w 88052"/>
                <a:gd name="connsiteY165" fmla="*/ 82595 h 174777"/>
                <a:gd name="connsiteX166" fmla="*/ 44247 w 88052"/>
                <a:gd name="connsiteY166" fmla="*/ 82595 h 174777"/>
                <a:gd name="connsiteX167" fmla="*/ 50147 w 88052"/>
                <a:gd name="connsiteY167" fmla="*/ 102211 h 174777"/>
                <a:gd name="connsiteX168" fmla="*/ 47345 w 88052"/>
                <a:gd name="connsiteY168" fmla="*/ 102506 h 174777"/>
                <a:gd name="connsiteX169" fmla="*/ 45575 w 88052"/>
                <a:gd name="connsiteY169" fmla="*/ 102506 h 174777"/>
                <a:gd name="connsiteX170" fmla="*/ 43362 w 88052"/>
                <a:gd name="connsiteY170" fmla="*/ 105014 h 174777"/>
                <a:gd name="connsiteX171" fmla="*/ 42478 w 88052"/>
                <a:gd name="connsiteY171" fmla="*/ 106784 h 174777"/>
                <a:gd name="connsiteX172" fmla="*/ 43068 w 88052"/>
                <a:gd name="connsiteY172" fmla="*/ 106784 h 174777"/>
                <a:gd name="connsiteX173" fmla="*/ 44395 w 88052"/>
                <a:gd name="connsiteY173" fmla="*/ 106488 h 174777"/>
                <a:gd name="connsiteX174" fmla="*/ 45575 w 88052"/>
                <a:gd name="connsiteY174" fmla="*/ 106488 h 174777"/>
                <a:gd name="connsiteX175" fmla="*/ 46312 w 88052"/>
                <a:gd name="connsiteY175" fmla="*/ 107816 h 174777"/>
                <a:gd name="connsiteX176" fmla="*/ 44838 w 88052"/>
                <a:gd name="connsiteY176" fmla="*/ 108701 h 174777"/>
                <a:gd name="connsiteX177" fmla="*/ 48672 w 88052"/>
                <a:gd name="connsiteY177" fmla="*/ 109438 h 174777"/>
                <a:gd name="connsiteX178" fmla="*/ 51917 w 88052"/>
                <a:gd name="connsiteY178" fmla="*/ 109143 h 174777"/>
                <a:gd name="connsiteX179" fmla="*/ 53539 w 88052"/>
                <a:gd name="connsiteY179" fmla="*/ 106341 h 174777"/>
                <a:gd name="connsiteX180" fmla="*/ 52507 w 88052"/>
                <a:gd name="connsiteY180" fmla="*/ 106046 h 174777"/>
                <a:gd name="connsiteX181" fmla="*/ 49852 w 88052"/>
                <a:gd name="connsiteY181" fmla="*/ 102211 h 174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8052" h="174777">
                  <a:moveTo>
                    <a:pt x="17699" y="45870"/>
                  </a:moveTo>
                  <a:lnTo>
                    <a:pt x="17257" y="44395"/>
                  </a:lnTo>
                  <a:lnTo>
                    <a:pt x="15929" y="37610"/>
                  </a:lnTo>
                  <a:lnTo>
                    <a:pt x="15340" y="37315"/>
                  </a:lnTo>
                  <a:lnTo>
                    <a:pt x="14307" y="35840"/>
                  </a:lnTo>
                  <a:lnTo>
                    <a:pt x="13864" y="33186"/>
                  </a:lnTo>
                  <a:lnTo>
                    <a:pt x="14455" y="32153"/>
                  </a:lnTo>
                  <a:lnTo>
                    <a:pt x="13127" y="31858"/>
                  </a:lnTo>
                  <a:lnTo>
                    <a:pt x="12094" y="32300"/>
                  </a:lnTo>
                  <a:lnTo>
                    <a:pt x="11505" y="35545"/>
                  </a:lnTo>
                  <a:lnTo>
                    <a:pt x="10325" y="37610"/>
                  </a:lnTo>
                  <a:lnTo>
                    <a:pt x="9292" y="38053"/>
                  </a:lnTo>
                  <a:lnTo>
                    <a:pt x="7375" y="38053"/>
                  </a:lnTo>
                  <a:lnTo>
                    <a:pt x="5752" y="29351"/>
                  </a:lnTo>
                  <a:lnTo>
                    <a:pt x="3540" y="26843"/>
                  </a:lnTo>
                  <a:lnTo>
                    <a:pt x="2065" y="24189"/>
                  </a:lnTo>
                  <a:lnTo>
                    <a:pt x="1033" y="24189"/>
                  </a:lnTo>
                  <a:lnTo>
                    <a:pt x="0" y="27433"/>
                  </a:lnTo>
                  <a:lnTo>
                    <a:pt x="0" y="29793"/>
                  </a:lnTo>
                  <a:lnTo>
                    <a:pt x="3245" y="39380"/>
                  </a:lnTo>
                  <a:lnTo>
                    <a:pt x="2802" y="44542"/>
                  </a:lnTo>
                  <a:lnTo>
                    <a:pt x="4572" y="47492"/>
                  </a:lnTo>
                  <a:lnTo>
                    <a:pt x="6195" y="48820"/>
                  </a:lnTo>
                  <a:lnTo>
                    <a:pt x="6195" y="50589"/>
                  </a:lnTo>
                  <a:lnTo>
                    <a:pt x="7965" y="50589"/>
                  </a:lnTo>
                  <a:lnTo>
                    <a:pt x="10914" y="49114"/>
                  </a:lnTo>
                  <a:lnTo>
                    <a:pt x="15044" y="49114"/>
                  </a:lnTo>
                  <a:lnTo>
                    <a:pt x="17847" y="46607"/>
                  </a:lnTo>
                  <a:lnTo>
                    <a:pt x="17847" y="45427"/>
                  </a:lnTo>
                  <a:close/>
                  <a:moveTo>
                    <a:pt x="23894" y="12094"/>
                  </a:moveTo>
                  <a:lnTo>
                    <a:pt x="23156" y="12832"/>
                  </a:lnTo>
                  <a:lnTo>
                    <a:pt x="23156" y="15044"/>
                  </a:lnTo>
                  <a:lnTo>
                    <a:pt x="23599" y="15339"/>
                  </a:lnTo>
                  <a:lnTo>
                    <a:pt x="26548" y="15781"/>
                  </a:lnTo>
                  <a:lnTo>
                    <a:pt x="27581" y="14454"/>
                  </a:lnTo>
                  <a:lnTo>
                    <a:pt x="27876" y="12389"/>
                  </a:lnTo>
                  <a:lnTo>
                    <a:pt x="25517" y="11357"/>
                  </a:lnTo>
                  <a:lnTo>
                    <a:pt x="23747" y="12094"/>
                  </a:lnTo>
                  <a:close/>
                  <a:moveTo>
                    <a:pt x="18142" y="53392"/>
                  </a:moveTo>
                  <a:lnTo>
                    <a:pt x="18584" y="51327"/>
                  </a:lnTo>
                  <a:lnTo>
                    <a:pt x="15634" y="50737"/>
                  </a:lnTo>
                  <a:lnTo>
                    <a:pt x="15044" y="52359"/>
                  </a:lnTo>
                  <a:lnTo>
                    <a:pt x="17847" y="54129"/>
                  </a:lnTo>
                  <a:lnTo>
                    <a:pt x="18289" y="53392"/>
                  </a:lnTo>
                  <a:close/>
                  <a:moveTo>
                    <a:pt x="43068" y="44542"/>
                  </a:moveTo>
                  <a:lnTo>
                    <a:pt x="43510" y="42920"/>
                  </a:lnTo>
                  <a:lnTo>
                    <a:pt x="43510" y="39380"/>
                  </a:lnTo>
                  <a:lnTo>
                    <a:pt x="42183" y="33775"/>
                  </a:lnTo>
                  <a:lnTo>
                    <a:pt x="41593" y="33775"/>
                  </a:lnTo>
                  <a:lnTo>
                    <a:pt x="41297" y="34513"/>
                  </a:lnTo>
                  <a:lnTo>
                    <a:pt x="42036" y="42477"/>
                  </a:lnTo>
                  <a:lnTo>
                    <a:pt x="43068" y="44395"/>
                  </a:lnTo>
                  <a:close/>
                  <a:moveTo>
                    <a:pt x="24778" y="5457"/>
                  </a:moveTo>
                  <a:lnTo>
                    <a:pt x="25221" y="5162"/>
                  </a:lnTo>
                  <a:lnTo>
                    <a:pt x="25517" y="4572"/>
                  </a:lnTo>
                  <a:lnTo>
                    <a:pt x="26696" y="4277"/>
                  </a:lnTo>
                  <a:lnTo>
                    <a:pt x="26991" y="3540"/>
                  </a:lnTo>
                  <a:lnTo>
                    <a:pt x="26991" y="1770"/>
                  </a:lnTo>
                  <a:lnTo>
                    <a:pt x="25074" y="0"/>
                  </a:lnTo>
                  <a:lnTo>
                    <a:pt x="23156" y="1032"/>
                  </a:lnTo>
                  <a:lnTo>
                    <a:pt x="22714" y="2065"/>
                  </a:lnTo>
                  <a:lnTo>
                    <a:pt x="24189" y="5310"/>
                  </a:lnTo>
                  <a:lnTo>
                    <a:pt x="24778" y="5310"/>
                  </a:lnTo>
                  <a:close/>
                  <a:moveTo>
                    <a:pt x="42625" y="46607"/>
                  </a:moveTo>
                  <a:lnTo>
                    <a:pt x="41593" y="52359"/>
                  </a:lnTo>
                  <a:lnTo>
                    <a:pt x="43068" y="58849"/>
                  </a:lnTo>
                  <a:lnTo>
                    <a:pt x="43510" y="60029"/>
                  </a:lnTo>
                  <a:lnTo>
                    <a:pt x="43953" y="60029"/>
                  </a:lnTo>
                  <a:lnTo>
                    <a:pt x="45132" y="59586"/>
                  </a:lnTo>
                  <a:lnTo>
                    <a:pt x="45428" y="57964"/>
                  </a:lnTo>
                  <a:lnTo>
                    <a:pt x="43215" y="47787"/>
                  </a:lnTo>
                  <a:lnTo>
                    <a:pt x="42625" y="46607"/>
                  </a:lnTo>
                  <a:close/>
                  <a:moveTo>
                    <a:pt x="32596" y="70058"/>
                  </a:moveTo>
                  <a:lnTo>
                    <a:pt x="30974" y="69321"/>
                  </a:lnTo>
                  <a:lnTo>
                    <a:pt x="30089" y="67846"/>
                  </a:lnTo>
                  <a:lnTo>
                    <a:pt x="29056" y="67846"/>
                  </a:lnTo>
                  <a:lnTo>
                    <a:pt x="25369" y="65339"/>
                  </a:lnTo>
                  <a:lnTo>
                    <a:pt x="24926" y="64011"/>
                  </a:lnTo>
                  <a:lnTo>
                    <a:pt x="24336" y="64011"/>
                  </a:lnTo>
                  <a:lnTo>
                    <a:pt x="23156" y="63421"/>
                  </a:lnTo>
                  <a:lnTo>
                    <a:pt x="21091" y="58701"/>
                  </a:lnTo>
                  <a:lnTo>
                    <a:pt x="18879" y="57669"/>
                  </a:lnTo>
                  <a:lnTo>
                    <a:pt x="17404" y="57964"/>
                  </a:lnTo>
                  <a:lnTo>
                    <a:pt x="16962" y="59144"/>
                  </a:lnTo>
                  <a:lnTo>
                    <a:pt x="16077" y="63126"/>
                  </a:lnTo>
                  <a:lnTo>
                    <a:pt x="17847" y="65191"/>
                  </a:lnTo>
                  <a:lnTo>
                    <a:pt x="18584" y="65191"/>
                  </a:lnTo>
                  <a:lnTo>
                    <a:pt x="20354" y="64159"/>
                  </a:lnTo>
                  <a:lnTo>
                    <a:pt x="21239" y="65191"/>
                  </a:lnTo>
                  <a:lnTo>
                    <a:pt x="21976" y="67551"/>
                  </a:lnTo>
                  <a:lnTo>
                    <a:pt x="22567" y="71681"/>
                  </a:lnTo>
                  <a:lnTo>
                    <a:pt x="23747" y="74335"/>
                  </a:lnTo>
                  <a:lnTo>
                    <a:pt x="23452" y="74631"/>
                  </a:lnTo>
                  <a:lnTo>
                    <a:pt x="23747" y="75663"/>
                  </a:lnTo>
                  <a:lnTo>
                    <a:pt x="25811" y="76105"/>
                  </a:lnTo>
                  <a:lnTo>
                    <a:pt x="28024" y="74040"/>
                  </a:lnTo>
                  <a:lnTo>
                    <a:pt x="31859" y="74483"/>
                  </a:lnTo>
                  <a:lnTo>
                    <a:pt x="33923" y="72713"/>
                  </a:lnTo>
                  <a:lnTo>
                    <a:pt x="32744" y="71238"/>
                  </a:lnTo>
                  <a:lnTo>
                    <a:pt x="32301" y="69763"/>
                  </a:lnTo>
                  <a:close/>
                  <a:moveTo>
                    <a:pt x="71091" y="140854"/>
                  </a:moveTo>
                  <a:lnTo>
                    <a:pt x="72123" y="140854"/>
                  </a:lnTo>
                  <a:lnTo>
                    <a:pt x="73304" y="139674"/>
                  </a:lnTo>
                  <a:lnTo>
                    <a:pt x="72271" y="137757"/>
                  </a:lnTo>
                  <a:lnTo>
                    <a:pt x="69764" y="135839"/>
                  </a:lnTo>
                  <a:lnTo>
                    <a:pt x="71239" y="134954"/>
                  </a:lnTo>
                  <a:lnTo>
                    <a:pt x="69173" y="133922"/>
                  </a:lnTo>
                  <a:lnTo>
                    <a:pt x="68289" y="131415"/>
                  </a:lnTo>
                  <a:lnTo>
                    <a:pt x="66814" y="131120"/>
                  </a:lnTo>
                  <a:lnTo>
                    <a:pt x="64897" y="131857"/>
                  </a:lnTo>
                  <a:lnTo>
                    <a:pt x="64159" y="133627"/>
                  </a:lnTo>
                  <a:lnTo>
                    <a:pt x="64454" y="136724"/>
                  </a:lnTo>
                  <a:lnTo>
                    <a:pt x="64159" y="137904"/>
                  </a:lnTo>
                  <a:lnTo>
                    <a:pt x="70943" y="140854"/>
                  </a:lnTo>
                  <a:close/>
                  <a:moveTo>
                    <a:pt x="33923" y="42625"/>
                  </a:moveTo>
                  <a:lnTo>
                    <a:pt x="29941" y="46312"/>
                  </a:lnTo>
                  <a:lnTo>
                    <a:pt x="31121" y="47050"/>
                  </a:lnTo>
                  <a:lnTo>
                    <a:pt x="34366" y="47050"/>
                  </a:lnTo>
                  <a:lnTo>
                    <a:pt x="36136" y="46017"/>
                  </a:lnTo>
                  <a:lnTo>
                    <a:pt x="38496" y="41887"/>
                  </a:lnTo>
                  <a:lnTo>
                    <a:pt x="33923" y="42625"/>
                  </a:lnTo>
                  <a:close/>
                  <a:moveTo>
                    <a:pt x="86873" y="172270"/>
                  </a:moveTo>
                  <a:lnTo>
                    <a:pt x="84218" y="172270"/>
                  </a:lnTo>
                  <a:lnTo>
                    <a:pt x="83923" y="173745"/>
                  </a:lnTo>
                  <a:lnTo>
                    <a:pt x="85692" y="174777"/>
                  </a:lnTo>
                  <a:lnTo>
                    <a:pt x="87168" y="174777"/>
                  </a:lnTo>
                  <a:lnTo>
                    <a:pt x="88053" y="173302"/>
                  </a:lnTo>
                  <a:lnTo>
                    <a:pt x="86873" y="172270"/>
                  </a:lnTo>
                  <a:close/>
                  <a:moveTo>
                    <a:pt x="73451" y="150146"/>
                  </a:moveTo>
                  <a:lnTo>
                    <a:pt x="72271" y="150146"/>
                  </a:lnTo>
                  <a:lnTo>
                    <a:pt x="71091" y="150588"/>
                  </a:lnTo>
                  <a:lnTo>
                    <a:pt x="70354" y="154128"/>
                  </a:lnTo>
                  <a:lnTo>
                    <a:pt x="71534" y="156046"/>
                  </a:lnTo>
                  <a:lnTo>
                    <a:pt x="73746" y="158110"/>
                  </a:lnTo>
                  <a:lnTo>
                    <a:pt x="76106" y="158848"/>
                  </a:lnTo>
                  <a:lnTo>
                    <a:pt x="77433" y="155898"/>
                  </a:lnTo>
                  <a:lnTo>
                    <a:pt x="74041" y="153686"/>
                  </a:lnTo>
                  <a:lnTo>
                    <a:pt x="73451" y="150293"/>
                  </a:lnTo>
                  <a:close/>
                  <a:moveTo>
                    <a:pt x="46312" y="69911"/>
                  </a:moveTo>
                  <a:lnTo>
                    <a:pt x="46312" y="68878"/>
                  </a:lnTo>
                  <a:lnTo>
                    <a:pt x="45723" y="67993"/>
                  </a:lnTo>
                  <a:lnTo>
                    <a:pt x="44690" y="67108"/>
                  </a:lnTo>
                  <a:lnTo>
                    <a:pt x="43658" y="64159"/>
                  </a:lnTo>
                  <a:lnTo>
                    <a:pt x="42773" y="63126"/>
                  </a:lnTo>
                  <a:lnTo>
                    <a:pt x="40118" y="65781"/>
                  </a:lnTo>
                  <a:lnTo>
                    <a:pt x="38053" y="66223"/>
                  </a:lnTo>
                  <a:lnTo>
                    <a:pt x="36578" y="67108"/>
                  </a:lnTo>
                  <a:lnTo>
                    <a:pt x="37316" y="68288"/>
                  </a:lnTo>
                  <a:lnTo>
                    <a:pt x="38938" y="69468"/>
                  </a:lnTo>
                  <a:lnTo>
                    <a:pt x="43068" y="70353"/>
                  </a:lnTo>
                  <a:lnTo>
                    <a:pt x="46017" y="70058"/>
                  </a:lnTo>
                  <a:close/>
                  <a:moveTo>
                    <a:pt x="44100" y="82448"/>
                  </a:moveTo>
                  <a:lnTo>
                    <a:pt x="47050" y="82005"/>
                  </a:lnTo>
                  <a:lnTo>
                    <a:pt x="50589" y="83332"/>
                  </a:lnTo>
                  <a:lnTo>
                    <a:pt x="51032" y="82300"/>
                  </a:lnTo>
                  <a:lnTo>
                    <a:pt x="50295" y="81857"/>
                  </a:lnTo>
                  <a:lnTo>
                    <a:pt x="48230" y="81268"/>
                  </a:lnTo>
                  <a:lnTo>
                    <a:pt x="46460" y="79203"/>
                  </a:lnTo>
                  <a:lnTo>
                    <a:pt x="45723" y="78908"/>
                  </a:lnTo>
                  <a:lnTo>
                    <a:pt x="44838" y="78023"/>
                  </a:lnTo>
                  <a:lnTo>
                    <a:pt x="43953" y="76843"/>
                  </a:lnTo>
                  <a:lnTo>
                    <a:pt x="43510" y="76843"/>
                  </a:lnTo>
                  <a:lnTo>
                    <a:pt x="42330" y="78023"/>
                  </a:lnTo>
                  <a:lnTo>
                    <a:pt x="42036" y="79498"/>
                  </a:lnTo>
                  <a:lnTo>
                    <a:pt x="42625" y="81563"/>
                  </a:lnTo>
                  <a:lnTo>
                    <a:pt x="43510" y="82595"/>
                  </a:lnTo>
                  <a:lnTo>
                    <a:pt x="44247" y="82595"/>
                  </a:lnTo>
                  <a:close/>
                  <a:moveTo>
                    <a:pt x="50147" y="102211"/>
                  </a:moveTo>
                  <a:lnTo>
                    <a:pt x="47345" y="102506"/>
                  </a:lnTo>
                  <a:lnTo>
                    <a:pt x="45575" y="102506"/>
                  </a:lnTo>
                  <a:lnTo>
                    <a:pt x="43362" y="105014"/>
                  </a:lnTo>
                  <a:lnTo>
                    <a:pt x="42478" y="106784"/>
                  </a:lnTo>
                  <a:lnTo>
                    <a:pt x="43068" y="106784"/>
                  </a:lnTo>
                  <a:lnTo>
                    <a:pt x="44395" y="106488"/>
                  </a:lnTo>
                  <a:lnTo>
                    <a:pt x="45575" y="106488"/>
                  </a:lnTo>
                  <a:lnTo>
                    <a:pt x="46312" y="107816"/>
                  </a:lnTo>
                  <a:lnTo>
                    <a:pt x="44838" y="108701"/>
                  </a:lnTo>
                  <a:lnTo>
                    <a:pt x="48672" y="109438"/>
                  </a:lnTo>
                  <a:lnTo>
                    <a:pt x="51917" y="109143"/>
                  </a:lnTo>
                  <a:lnTo>
                    <a:pt x="53539" y="106341"/>
                  </a:lnTo>
                  <a:lnTo>
                    <a:pt x="52507" y="106046"/>
                  </a:lnTo>
                  <a:lnTo>
                    <a:pt x="49852"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70BF9489-BC21-AFA3-4587-AF010990492B}"/>
                </a:ext>
              </a:extLst>
            </p:cNvPr>
            <p:cNvSpPr/>
            <p:nvPr/>
          </p:nvSpPr>
          <p:spPr>
            <a:xfrm>
              <a:off x="8457039" y="3678344"/>
              <a:ext cx="192623" cy="393949"/>
            </a:xfrm>
            <a:custGeom>
              <a:avLst/>
              <a:gdLst>
                <a:gd name="connsiteX0" fmla="*/ 190559 w 192623"/>
                <a:gd name="connsiteY0" fmla="*/ 284363 h 393949"/>
                <a:gd name="connsiteX1" fmla="*/ 190559 w 192623"/>
                <a:gd name="connsiteY1" fmla="*/ 278169 h 393949"/>
                <a:gd name="connsiteX2" fmla="*/ 189379 w 192623"/>
                <a:gd name="connsiteY2" fmla="*/ 276399 h 393949"/>
                <a:gd name="connsiteX3" fmla="*/ 187609 w 192623"/>
                <a:gd name="connsiteY3" fmla="*/ 271236 h 393949"/>
                <a:gd name="connsiteX4" fmla="*/ 186577 w 192623"/>
                <a:gd name="connsiteY4" fmla="*/ 269614 h 393949"/>
                <a:gd name="connsiteX5" fmla="*/ 187019 w 192623"/>
                <a:gd name="connsiteY5" fmla="*/ 265042 h 393949"/>
                <a:gd name="connsiteX6" fmla="*/ 186134 w 192623"/>
                <a:gd name="connsiteY6" fmla="*/ 261355 h 393949"/>
                <a:gd name="connsiteX7" fmla="*/ 186134 w 192623"/>
                <a:gd name="connsiteY7" fmla="*/ 254422 h 393949"/>
                <a:gd name="connsiteX8" fmla="*/ 187019 w 192623"/>
                <a:gd name="connsiteY8" fmla="*/ 256782 h 393949"/>
                <a:gd name="connsiteX9" fmla="*/ 187462 w 192623"/>
                <a:gd name="connsiteY9" fmla="*/ 254422 h 393949"/>
                <a:gd name="connsiteX10" fmla="*/ 185987 w 192623"/>
                <a:gd name="connsiteY10" fmla="*/ 249260 h 393949"/>
                <a:gd name="connsiteX11" fmla="*/ 185397 w 192623"/>
                <a:gd name="connsiteY11" fmla="*/ 248080 h 393949"/>
                <a:gd name="connsiteX12" fmla="*/ 184954 w 192623"/>
                <a:gd name="connsiteY12" fmla="*/ 246605 h 393949"/>
                <a:gd name="connsiteX13" fmla="*/ 184512 w 192623"/>
                <a:gd name="connsiteY13" fmla="*/ 243508 h 393949"/>
                <a:gd name="connsiteX14" fmla="*/ 183037 w 192623"/>
                <a:gd name="connsiteY14" fmla="*/ 240558 h 393949"/>
                <a:gd name="connsiteX15" fmla="*/ 181709 w 192623"/>
                <a:gd name="connsiteY15" fmla="*/ 236133 h 393949"/>
                <a:gd name="connsiteX16" fmla="*/ 181709 w 192623"/>
                <a:gd name="connsiteY16" fmla="*/ 231856 h 393949"/>
                <a:gd name="connsiteX17" fmla="*/ 180087 w 192623"/>
                <a:gd name="connsiteY17" fmla="*/ 229496 h 393949"/>
                <a:gd name="connsiteX18" fmla="*/ 177875 w 192623"/>
                <a:gd name="connsiteY18" fmla="*/ 224187 h 393949"/>
                <a:gd name="connsiteX19" fmla="*/ 176842 w 192623"/>
                <a:gd name="connsiteY19" fmla="*/ 219467 h 393949"/>
                <a:gd name="connsiteX20" fmla="*/ 174777 w 192623"/>
                <a:gd name="connsiteY20" fmla="*/ 214157 h 393949"/>
                <a:gd name="connsiteX21" fmla="*/ 172713 w 192623"/>
                <a:gd name="connsiteY21" fmla="*/ 212830 h 393949"/>
                <a:gd name="connsiteX22" fmla="*/ 170943 w 192623"/>
                <a:gd name="connsiteY22" fmla="*/ 211355 h 393949"/>
                <a:gd name="connsiteX23" fmla="*/ 168435 w 192623"/>
                <a:gd name="connsiteY23" fmla="*/ 208700 h 393949"/>
                <a:gd name="connsiteX24" fmla="*/ 165043 w 192623"/>
                <a:gd name="connsiteY24" fmla="*/ 203980 h 393949"/>
                <a:gd name="connsiteX25" fmla="*/ 163715 w 192623"/>
                <a:gd name="connsiteY25" fmla="*/ 201031 h 393949"/>
                <a:gd name="connsiteX26" fmla="*/ 160913 w 192623"/>
                <a:gd name="connsiteY26" fmla="*/ 197933 h 393949"/>
                <a:gd name="connsiteX27" fmla="*/ 160618 w 192623"/>
                <a:gd name="connsiteY27" fmla="*/ 196901 h 393949"/>
                <a:gd name="connsiteX28" fmla="*/ 160618 w 192623"/>
                <a:gd name="connsiteY28" fmla="*/ 195279 h 393949"/>
                <a:gd name="connsiteX29" fmla="*/ 159733 w 192623"/>
                <a:gd name="connsiteY29" fmla="*/ 194983 h 393949"/>
                <a:gd name="connsiteX30" fmla="*/ 158848 w 192623"/>
                <a:gd name="connsiteY30" fmla="*/ 195279 h 393949"/>
                <a:gd name="connsiteX31" fmla="*/ 157816 w 192623"/>
                <a:gd name="connsiteY31" fmla="*/ 193361 h 393949"/>
                <a:gd name="connsiteX32" fmla="*/ 155751 w 192623"/>
                <a:gd name="connsiteY32" fmla="*/ 191296 h 393949"/>
                <a:gd name="connsiteX33" fmla="*/ 154276 w 192623"/>
                <a:gd name="connsiteY33" fmla="*/ 188936 h 393949"/>
                <a:gd name="connsiteX34" fmla="*/ 151916 w 192623"/>
                <a:gd name="connsiteY34" fmla="*/ 188936 h 393949"/>
                <a:gd name="connsiteX35" fmla="*/ 150441 w 192623"/>
                <a:gd name="connsiteY35" fmla="*/ 189526 h 393949"/>
                <a:gd name="connsiteX36" fmla="*/ 149114 w 192623"/>
                <a:gd name="connsiteY36" fmla="*/ 189231 h 393949"/>
                <a:gd name="connsiteX37" fmla="*/ 148377 w 192623"/>
                <a:gd name="connsiteY37" fmla="*/ 187019 h 393949"/>
                <a:gd name="connsiteX38" fmla="*/ 146312 w 192623"/>
                <a:gd name="connsiteY38" fmla="*/ 184807 h 393949"/>
                <a:gd name="connsiteX39" fmla="*/ 142919 w 192623"/>
                <a:gd name="connsiteY39" fmla="*/ 182594 h 393949"/>
                <a:gd name="connsiteX40" fmla="*/ 141592 w 192623"/>
                <a:gd name="connsiteY40" fmla="*/ 181562 h 393949"/>
                <a:gd name="connsiteX41" fmla="*/ 141887 w 192623"/>
                <a:gd name="connsiteY41" fmla="*/ 180677 h 393949"/>
                <a:gd name="connsiteX42" fmla="*/ 136872 w 192623"/>
                <a:gd name="connsiteY42" fmla="*/ 176694 h 393949"/>
                <a:gd name="connsiteX43" fmla="*/ 132300 w 192623"/>
                <a:gd name="connsiteY43" fmla="*/ 173892 h 393949"/>
                <a:gd name="connsiteX44" fmla="*/ 130677 w 192623"/>
                <a:gd name="connsiteY44" fmla="*/ 169615 h 393949"/>
                <a:gd name="connsiteX45" fmla="*/ 125663 w 192623"/>
                <a:gd name="connsiteY45" fmla="*/ 165190 h 393949"/>
                <a:gd name="connsiteX46" fmla="*/ 120648 w 192623"/>
                <a:gd name="connsiteY46" fmla="*/ 161355 h 393949"/>
                <a:gd name="connsiteX47" fmla="*/ 114896 w 192623"/>
                <a:gd name="connsiteY47" fmla="*/ 153391 h 393949"/>
                <a:gd name="connsiteX48" fmla="*/ 111061 w 192623"/>
                <a:gd name="connsiteY48" fmla="*/ 151179 h 393949"/>
                <a:gd name="connsiteX49" fmla="*/ 110618 w 192623"/>
                <a:gd name="connsiteY49" fmla="*/ 150736 h 393949"/>
                <a:gd name="connsiteX50" fmla="*/ 113863 w 192623"/>
                <a:gd name="connsiteY50" fmla="*/ 151916 h 393949"/>
                <a:gd name="connsiteX51" fmla="*/ 113421 w 192623"/>
                <a:gd name="connsiteY51" fmla="*/ 147786 h 393949"/>
                <a:gd name="connsiteX52" fmla="*/ 114453 w 192623"/>
                <a:gd name="connsiteY52" fmla="*/ 145869 h 393949"/>
                <a:gd name="connsiteX53" fmla="*/ 112241 w 192623"/>
                <a:gd name="connsiteY53" fmla="*/ 143066 h 393949"/>
                <a:gd name="connsiteX54" fmla="*/ 107669 w 192623"/>
                <a:gd name="connsiteY54" fmla="*/ 138642 h 393949"/>
                <a:gd name="connsiteX55" fmla="*/ 105161 w 192623"/>
                <a:gd name="connsiteY55" fmla="*/ 137609 h 393949"/>
                <a:gd name="connsiteX56" fmla="*/ 103097 w 192623"/>
                <a:gd name="connsiteY56" fmla="*/ 136134 h 393949"/>
                <a:gd name="connsiteX57" fmla="*/ 98525 w 192623"/>
                <a:gd name="connsiteY57" fmla="*/ 131120 h 393949"/>
                <a:gd name="connsiteX58" fmla="*/ 97197 w 192623"/>
                <a:gd name="connsiteY58" fmla="*/ 129202 h 393949"/>
                <a:gd name="connsiteX59" fmla="*/ 96312 w 192623"/>
                <a:gd name="connsiteY59" fmla="*/ 127285 h 393949"/>
                <a:gd name="connsiteX60" fmla="*/ 94690 w 192623"/>
                <a:gd name="connsiteY60" fmla="*/ 124630 h 393949"/>
                <a:gd name="connsiteX61" fmla="*/ 94395 w 192623"/>
                <a:gd name="connsiteY61" fmla="*/ 123745 h 393949"/>
                <a:gd name="connsiteX62" fmla="*/ 91445 w 192623"/>
                <a:gd name="connsiteY62" fmla="*/ 118731 h 393949"/>
                <a:gd name="connsiteX63" fmla="*/ 91887 w 192623"/>
                <a:gd name="connsiteY63" fmla="*/ 116223 h 393949"/>
                <a:gd name="connsiteX64" fmla="*/ 93952 w 192623"/>
                <a:gd name="connsiteY64" fmla="*/ 114306 h 393949"/>
                <a:gd name="connsiteX65" fmla="*/ 95869 w 192623"/>
                <a:gd name="connsiteY65" fmla="*/ 109881 h 393949"/>
                <a:gd name="connsiteX66" fmla="*/ 95869 w 192623"/>
                <a:gd name="connsiteY66" fmla="*/ 107669 h 393949"/>
                <a:gd name="connsiteX67" fmla="*/ 96459 w 192623"/>
                <a:gd name="connsiteY67" fmla="*/ 105309 h 393949"/>
                <a:gd name="connsiteX68" fmla="*/ 96459 w 192623"/>
                <a:gd name="connsiteY68" fmla="*/ 102064 h 393949"/>
                <a:gd name="connsiteX69" fmla="*/ 100884 w 192623"/>
                <a:gd name="connsiteY69" fmla="*/ 92624 h 393949"/>
                <a:gd name="connsiteX70" fmla="*/ 102949 w 192623"/>
                <a:gd name="connsiteY70" fmla="*/ 91297 h 393949"/>
                <a:gd name="connsiteX71" fmla="*/ 105604 w 192623"/>
                <a:gd name="connsiteY71" fmla="*/ 91297 h 393949"/>
                <a:gd name="connsiteX72" fmla="*/ 111651 w 192623"/>
                <a:gd name="connsiteY72" fmla="*/ 85397 h 393949"/>
                <a:gd name="connsiteX73" fmla="*/ 114896 w 192623"/>
                <a:gd name="connsiteY73" fmla="*/ 83185 h 393949"/>
                <a:gd name="connsiteX74" fmla="*/ 116371 w 192623"/>
                <a:gd name="connsiteY74" fmla="*/ 80383 h 393949"/>
                <a:gd name="connsiteX75" fmla="*/ 115781 w 192623"/>
                <a:gd name="connsiteY75" fmla="*/ 76695 h 393949"/>
                <a:gd name="connsiteX76" fmla="*/ 121091 w 192623"/>
                <a:gd name="connsiteY76" fmla="*/ 71091 h 393949"/>
                <a:gd name="connsiteX77" fmla="*/ 120648 w 192623"/>
                <a:gd name="connsiteY77" fmla="*/ 69173 h 393949"/>
                <a:gd name="connsiteX78" fmla="*/ 119026 w 192623"/>
                <a:gd name="connsiteY78" fmla="*/ 65044 h 393949"/>
                <a:gd name="connsiteX79" fmla="*/ 119026 w 192623"/>
                <a:gd name="connsiteY79" fmla="*/ 64011 h 393949"/>
                <a:gd name="connsiteX80" fmla="*/ 120353 w 192623"/>
                <a:gd name="connsiteY80" fmla="*/ 64011 h 393949"/>
                <a:gd name="connsiteX81" fmla="*/ 121238 w 192623"/>
                <a:gd name="connsiteY81" fmla="*/ 64306 h 393949"/>
                <a:gd name="connsiteX82" fmla="*/ 122860 w 192623"/>
                <a:gd name="connsiteY82" fmla="*/ 65191 h 393949"/>
                <a:gd name="connsiteX83" fmla="*/ 124630 w 192623"/>
                <a:gd name="connsiteY83" fmla="*/ 65191 h 393949"/>
                <a:gd name="connsiteX84" fmla="*/ 125958 w 192623"/>
                <a:gd name="connsiteY84" fmla="*/ 64749 h 393949"/>
                <a:gd name="connsiteX85" fmla="*/ 127138 w 192623"/>
                <a:gd name="connsiteY85" fmla="*/ 64749 h 393949"/>
                <a:gd name="connsiteX86" fmla="*/ 128170 w 192623"/>
                <a:gd name="connsiteY86" fmla="*/ 64306 h 393949"/>
                <a:gd name="connsiteX87" fmla="*/ 129645 w 192623"/>
                <a:gd name="connsiteY87" fmla="*/ 64306 h 393949"/>
                <a:gd name="connsiteX88" fmla="*/ 130530 w 192623"/>
                <a:gd name="connsiteY88" fmla="*/ 65191 h 393949"/>
                <a:gd name="connsiteX89" fmla="*/ 131857 w 192623"/>
                <a:gd name="connsiteY89" fmla="*/ 65486 h 393949"/>
                <a:gd name="connsiteX90" fmla="*/ 136872 w 192623"/>
                <a:gd name="connsiteY90" fmla="*/ 62536 h 393949"/>
                <a:gd name="connsiteX91" fmla="*/ 137315 w 192623"/>
                <a:gd name="connsiteY91" fmla="*/ 60619 h 393949"/>
                <a:gd name="connsiteX92" fmla="*/ 137315 w 192623"/>
                <a:gd name="connsiteY92" fmla="*/ 58849 h 393949"/>
                <a:gd name="connsiteX93" fmla="*/ 138200 w 192623"/>
                <a:gd name="connsiteY93" fmla="*/ 56342 h 393949"/>
                <a:gd name="connsiteX94" fmla="*/ 141297 w 192623"/>
                <a:gd name="connsiteY94" fmla="*/ 55014 h 393949"/>
                <a:gd name="connsiteX95" fmla="*/ 144099 w 192623"/>
                <a:gd name="connsiteY95" fmla="*/ 54129 h 393949"/>
                <a:gd name="connsiteX96" fmla="*/ 145869 w 192623"/>
                <a:gd name="connsiteY96" fmla="*/ 53097 h 393949"/>
                <a:gd name="connsiteX97" fmla="*/ 148524 w 192623"/>
                <a:gd name="connsiteY97" fmla="*/ 50590 h 393949"/>
                <a:gd name="connsiteX98" fmla="*/ 151621 w 192623"/>
                <a:gd name="connsiteY98" fmla="*/ 50590 h 393949"/>
                <a:gd name="connsiteX99" fmla="*/ 152801 w 192623"/>
                <a:gd name="connsiteY99" fmla="*/ 50295 h 393949"/>
                <a:gd name="connsiteX100" fmla="*/ 151179 w 192623"/>
                <a:gd name="connsiteY100" fmla="*/ 48820 h 393949"/>
                <a:gd name="connsiteX101" fmla="*/ 148377 w 192623"/>
                <a:gd name="connsiteY101" fmla="*/ 46460 h 393949"/>
                <a:gd name="connsiteX102" fmla="*/ 147196 w 192623"/>
                <a:gd name="connsiteY102" fmla="*/ 46165 h 393949"/>
                <a:gd name="connsiteX103" fmla="*/ 144099 w 192623"/>
                <a:gd name="connsiteY103" fmla="*/ 47345 h 393949"/>
                <a:gd name="connsiteX104" fmla="*/ 139674 w 192623"/>
                <a:gd name="connsiteY104" fmla="*/ 47787 h 393949"/>
                <a:gd name="connsiteX105" fmla="*/ 138642 w 192623"/>
                <a:gd name="connsiteY105" fmla="*/ 46607 h 393949"/>
                <a:gd name="connsiteX106" fmla="*/ 136429 w 192623"/>
                <a:gd name="connsiteY106" fmla="*/ 47492 h 393949"/>
                <a:gd name="connsiteX107" fmla="*/ 134365 w 192623"/>
                <a:gd name="connsiteY107" fmla="*/ 44690 h 393949"/>
                <a:gd name="connsiteX108" fmla="*/ 131857 w 192623"/>
                <a:gd name="connsiteY108" fmla="*/ 44690 h 393949"/>
                <a:gd name="connsiteX109" fmla="*/ 128760 w 192623"/>
                <a:gd name="connsiteY109" fmla="*/ 42478 h 393949"/>
                <a:gd name="connsiteX110" fmla="*/ 127727 w 192623"/>
                <a:gd name="connsiteY110" fmla="*/ 41298 h 393949"/>
                <a:gd name="connsiteX111" fmla="*/ 127433 w 192623"/>
                <a:gd name="connsiteY111" fmla="*/ 39675 h 393949"/>
                <a:gd name="connsiteX112" fmla="*/ 126548 w 192623"/>
                <a:gd name="connsiteY112" fmla="*/ 38790 h 393949"/>
                <a:gd name="connsiteX113" fmla="*/ 125368 w 192623"/>
                <a:gd name="connsiteY113" fmla="*/ 38790 h 393949"/>
                <a:gd name="connsiteX114" fmla="*/ 124040 w 192623"/>
                <a:gd name="connsiteY114" fmla="*/ 38053 h 393949"/>
                <a:gd name="connsiteX115" fmla="*/ 121976 w 192623"/>
                <a:gd name="connsiteY115" fmla="*/ 37168 h 393949"/>
                <a:gd name="connsiteX116" fmla="*/ 120353 w 192623"/>
                <a:gd name="connsiteY116" fmla="*/ 36725 h 393949"/>
                <a:gd name="connsiteX117" fmla="*/ 119468 w 192623"/>
                <a:gd name="connsiteY117" fmla="*/ 37168 h 393949"/>
                <a:gd name="connsiteX118" fmla="*/ 118583 w 192623"/>
                <a:gd name="connsiteY118" fmla="*/ 37168 h 393949"/>
                <a:gd name="connsiteX119" fmla="*/ 118583 w 192623"/>
                <a:gd name="connsiteY119" fmla="*/ 33038 h 393949"/>
                <a:gd name="connsiteX120" fmla="*/ 118288 w 192623"/>
                <a:gd name="connsiteY120" fmla="*/ 30236 h 393949"/>
                <a:gd name="connsiteX121" fmla="*/ 117846 w 192623"/>
                <a:gd name="connsiteY121" fmla="*/ 28908 h 393949"/>
                <a:gd name="connsiteX122" fmla="*/ 116666 w 192623"/>
                <a:gd name="connsiteY122" fmla="*/ 27876 h 393949"/>
                <a:gd name="connsiteX123" fmla="*/ 115634 w 192623"/>
                <a:gd name="connsiteY123" fmla="*/ 27433 h 393949"/>
                <a:gd name="connsiteX124" fmla="*/ 115191 w 192623"/>
                <a:gd name="connsiteY124" fmla="*/ 25958 h 393949"/>
                <a:gd name="connsiteX125" fmla="*/ 115486 w 192623"/>
                <a:gd name="connsiteY125" fmla="*/ 23009 h 393949"/>
                <a:gd name="connsiteX126" fmla="*/ 116371 w 192623"/>
                <a:gd name="connsiteY126" fmla="*/ 21091 h 393949"/>
                <a:gd name="connsiteX127" fmla="*/ 117698 w 192623"/>
                <a:gd name="connsiteY127" fmla="*/ 20796 h 393949"/>
                <a:gd name="connsiteX128" fmla="*/ 119468 w 192623"/>
                <a:gd name="connsiteY128" fmla="*/ 19321 h 393949"/>
                <a:gd name="connsiteX129" fmla="*/ 120353 w 192623"/>
                <a:gd name="connsiteY129" fmla="*/ 17256 h 393949"/>
                <a:gd name="connsiteX130" fmla="*/ 121533 w 192623"/>
                <a:gd name="connsiteY130" fmla="*/ 15339 h 393949"/>
                <a:gd name="connsiteX131" fmla="*/ 117403 w 192623"/>
                <a:gd name="connsiteY131" fmla="*/ 12684 h 393949"/>
                <a:gd name="connsiteX132" fmla="*/ 115191 w 192623"/>
                <a:gd name="connsiteY132" fmla="*/ 11799 h 393949"/>
                <a:gd name="connsiteX133" fmla="*/ 112831 w 192623"/>
                <a:gd name="connsiteY133" fmla="*/ 12242 h 393949"/>
                <a:gd name="connsiteX134" fmla="*/ 109881 w 192623"/>
                <a:gd name="connsiteY134" fmla="*/ 13127 h 393949"/>
                <a:gd name="connsiteX135" fmla="*/ 107521 w 192623"/>
                <a:gd name="connsiteY135" fmla="*/ 13127 h 393949"/>
                <a:gd name="connsiteX136" fmla="*/ 105751 w 192623"/>
                <a:gd name="connsiteY136" fmla="*/ 10619 h 393949"/>
                <a:gd name="connsiteX137" fmla="*/ 104867 w 192623"/>
                <a:gd name="connsiteY137" fmla="*/ 10177 h 393949"/>
                <a:gd name="connsiteX138" fmla="*/ 101032 w 192623"/>
                <a:gd name="connsiteY138" fmla="*/ 10177 h 393949"/>
                <a:gd name="connsiteX139" fmla="*/ 99999 w 192623"/>
                <a:gd name="connsiteY139" fmla="*/ 11062 h 393949"/>
                <a:gd name="connsiteX140" fmla="*/ 98377 w 192623"/>
                <a:gd name="connsiteY140" fmla="*/ 11357 h 393949"/>
                <a:gd name="connsiteX141" fmla="*/ 96755 w 192623"/>
                <a:gd name="connsiteY141" fmla="*/ 11357 h 393949"/>
                <a:gd name="connsiteX142" fmla="*/ 95132 w 192623"/>
                <a:gd name="connsiteY142" fmla="*/ 10177 h 393949"/>
                <a:gd name="connsiteX143" fmla="*/ 92772 w 192623"/>
                <a:gd name="connsiteY143" fmla="*/ 8555 h 393949"/>
                <a:gd name="connsiteX144" fmla="*/ 89085 w 192623"/>
                <a:gd name="connsiteY144" fmla="*/ 7375 h 393949"/>
                <a:gd name="connsiteX145" fmla="*/ 88642 w 192623"/>
                <a:gd name="connsiteY145" fmla="*/ 6047 h 393949"/>
                <a:gd name="connsiteX146" fmla="*/ 87757 w 192623"/>
                <a:gd name="connsiteY146" fmla="*/ 4425 h 393949"/>
                <a:gd name="connsiteX147" fmla="*/ 86282 w 192623"/>
                <a:gd name="connsiteY147" fmla="*/ 2950 h 393949"/>
                <a:gd name="connsiteX148" fmla="*/ 83923 w 192623"/>
                <a:gd name="connsiteY148" fmla="*/ 1033 h 393949"/>
                <a:gd name="connsiteX149" fmla="*/ 82006 w 192623"/>
                <a:gd name="connsiteY149" fmla="*/ 0 h 393949"/>
                <a:gd name="connsiteX150" fmla="*/ 81120 w 192623"/>
                <a:gd name="connsiteY150" fmla="*/ 590 h 393949"/>
                <a:gd name="connsiteX151" fmla="*/ 79793 w 192623"/>
                <a:gd name="connsiteY151" fmla="*/ 1770 h 393949"/>
                <a:gd name="connsiteX152" fmla="*/ 74778 w 192623"/>
                <a:gd name="connsiteY152" fmla="*/ 4130 h 393949"/>
                <a:gd name="connsiteX153" fmla="*/ 72566 w 192623"/>
                <a:gd name="connsiteY153" fmla="*/ 5015 h 393949"/>
                <a:gd name="connsiteX154" fmla="*/ 71386 w 192623"/>
                <a:gd name="connsiteY154" fmla="*/ 5605 h 393949"/>
                <a:gd name="connsiteX155" fmla="*/ 70354 w 192623"/>
                <a:gd name="connsiteY155" fmla="*/ 6637 h 393949"/>
                <a:gd name="connsiteX156" fmla="*/ 70058 w 192623"/>
                <a:gd name="connsiteY156" fmla="*/ 9144 h 393949"/>
                <a:gd name="connsiteX157" fmla="*/ 69616 w 192623"/>
                <a:gd name="connsiteY157" fmla="*/ 11947 h 393949"/>
                <a:gd name="connsiteX158" fmla="*/ 68141 w 192623"/>
                <a:gd name="connsiteY158" fmla="*/ 13274 h 393949"/>
                <a:gd name="connsiteX159" fmla="*/ 66814 w 192623"/>
                <a:gd name="connsiteY159" fmla="*/ 14307 h 393949"/>
                <a:gd name="connsiteX160" fmla="*/ 64012 w 192623"/>
                <a:gd name="connsiteY160" fmla="*/ 14307 h 393949"/>
                <a:gd name="connsiteX161" fmla="*/ 62684 w 192623"/>
                <a:gd name="connsiteY161" fmla="*/ 14749 h 393949"/>
                <a:gd name="connsiteX162" fmla="*/ 58702 w 192623"/>
                <a:gd name="connsiteY162" fmla="*/ 17551 h 393949"/>
                <a:gd name="connsiteX163" fmla="*/ 56784 w 192623"/>
                <a:gd name="connsiteY163" fmla="*/ 17551 h 393949"/>
                <a:gd name="connsiteX164" fmla="*/ 55162 w 192623"/>
                <a:gd name="connsiteY164" fmla="*/ 15782 h 393949"/>
                <a:gd name="connsiteX165" fmla="*/ 54424 w 192623"/>
                <a:gd name="connsiteY165" fmla="*/ 14602 h 393949"/>
                <a:gd name="connsiteX166" fmla="*/ 52654 w 192623"/>
                <a:gd name="connsiteY166" fmla="*/ 14897 h 393949"/>
                <a:gd name="connsiteX167" fmla="*/ 50295 w 192623"/>
                <a:gd name="connsiteY167" fmla="*/ 16224 h 393949"/>
                <a:gd name="connsiteX168" fmla="*/ 49262 w 192623"/>
                <a:gd name="connsiteY168" fmla="*/ 18584 h 393949"/>
                <a:gd name="connsiteX169" fmla="*/ 48672 w 192623"/>
                <a:gd name="connsiteY169" fmla="*/ 20796 h 393949"/>
                <a:gd name="connsiteX170" fmla="*/ 48230 w 192623"/>
                <a:gd name="connsiteY170" fmla="*/ 21829 h 393949"/>
                <a:gd name="connsiteX171" fmla="*/ 47492 w 192623"/>
                <a:gd name="connsiteY171" fmla="*/ 22124 h 393949"/>
                <a:gd name="connsiteX172" fmla="*/ 46755 w 192623"/>
                <a:gd name="connsiteY172" fmla="*/ 22124 h 393949"/>
                <a:gd name="connsiteX173" fmla="*/ 39528 w 192623"/>
                <a:gd name="connsiteY173" fmla="*/ 15782 h 393949"/>
                <a:gd name="connsiteX174" fmla="*/ 39086 w 192623"/>
                <a:gd name="connsiteY174" fmla="*/ 15487 h 393949"/>
                <a:gd name="connsiteX175" fmla="*/ 37758 w 192623"/>
                <a:gd name="connsiteY175" fmla="*/ 16814 h 393949"/>
                <a:gd name="connsiteX176" fmla="*/ 36578 w 192623"/>
                <a:gd name="connsiteY176" fmla="*/ 20206 h 393949"/>
                <a:gd name="connsiteX177" fmla="*/ 35693 w 192623"/>
                <a:gd name="connsiteY177" fmla="*/ 20796 h 393949"/>
                <a:gd name="connsiteX178" fmla="*/ 35103 w 192623"/>
                <a:gd name="connsiteY178" fmla="*/ 20501 h 393949"/>
                <a:gd name="connsiteX179" fmla="*/ 32153 w 192623"/>
                <a:gd name="connsiteY179" fmla="*/ 16224 h 393949"/>
                <a:gd name="connsiteX180" fmla="*/ 31416 w 192623"/>
                <a:gd name="connsiteY180" fmla="*/ 15782 h 393949"/>
                <a:gd name="connsiteX181" fmla="*/ 30678 w 192623"/>
                <a:gd name="connsiteY181" fmla="*/ 15782 h 393949"/>
                <a:gd name="connsiteX182" fmla="*/ 29794 w 192623"/>
                <a:gd name="connsiteY182" fmla="*/ 17256 h 393949"/>
                <a:gd name="connsiteX183" fmla="*/ 27876 w 192623"/>
                <a:gd name="connsiteY183" fmla="*/ 19321 h 393949"/>
                <a:gd name="connsiteX184" fmla="*/ 26401 w 192623"/>
                <a:gd name="connsiteY184" fmla="*/ 20501 h 393949"/>
                <a:gd name="connsiteX185" fmla="*/ 26401 w 192623"/>
                <a:gd name="connsiteY185" fmla="*/ 21829 h 393949"/>
                <a:gd name="connsiteX186" fmla="*/ 24779 w 192623"/>
                <a:gd name="connsiteY186" fmla="*/ 23009 h 393949"/>
                <a:gd name="connsiteX187" fmla="*/ 23009 w 192623"/>
                <a:gd name="connsiteY187" fmla="*/ 24189 h 393949"/>
                <a:gd name="connsiteX188" fmla="*/ 22419 w 192623"/>
                <a:gd name="connsiteY188" fmla="*/ 24189 h 393949"/>
                <a:gd name="connsiteX189" fmla="*/ 21239 w 192623"/>
                <a:gd name="connsiteY189" fmla="*/ 23894 h 393949"/>
                <a:gd name="connsiteX190" fmla="*/ 19617 w 192623"/>
                <a:gd name="connsiteY190" fmla="*/ 22271 h 393949"/>
                <a:gd name="connsiteX191" fmla="*/ 18436 w 192623"/>
                <a:gd name="connsiteY191" fmla="*/ 20649 h 393949"/>
                <a:gd name="connsiteX192" fmla="*/ 15634 w 192623"/>
                <a:gd name="connsiteY192" fmla="*/ 19026 h 393949"/>
                <a:gd name="connsiteX193" fmla="*/ 12390 w 192623"/>
                <a:gd name="connsiteY193" fmla="*/ 17551 h 393949"/>
                <a:gd name="connsiteX194" fmla="*/ 10325 w 192623"/>
                <a:gd name="connsiteY194" fmla="*/ 16372 h 393949"/>
                <a:gd name="connsiteX195" fmla="*/ 9145 w 192623"/>
                <a:gd name="connsiteY195" fmla="*/ 16076 h 393949"/>
                <a:gd name="connsiteX196" fmla="*/ 7965 w 192623"/>
                <a:gd name="connsiteY196" fmla="*/ 16519 h 393949"/>
                <a:gd name="connsiteX197" fmla="*/ 7375 w 192623"/>
                <a:gd name="connsiteY197" fmla="*/ 17256 h 393949"/>
                <a:gd name="connsiteX198" fmla="*/ 6637 w 192623"/>
                <a:gd name="connsiteY198" fmla="*/ 18879 h 393949"/>
                <a:gd name="connsiteX199" fmla="*/ 4720 w 192623"/>
                <a:gd name="connsiteY199" fmla="*/ 21681 h 393949"/>
                <a:gd name="connsiteX200" fmla="*/ 2950 w 192623"/>
                <a:gd name="connsiteY200" fmla="*/ 23894 h 393949"/>
                <a:gd name="connsiteX201" fmla="*/ 1328 w 192623"/>
                <a:gd name="connsiteY201" fmla="*/ 25369 h 393949"/>
                <a:gd name="connsiteX202" fmla="*/ 0 w 192623"/>
                <a:gd name="connsiteY202" fmla="*/ 26401 h 393949"/>
                <a:gd name="connsiteX203" fmla="*/ 1475 w 192623"/>
                <a:gd name="connsiteY203" fmla="*/ 29056 h 393949"/>
                <a:gd name="connsiteX204" fmla="*/ 4573 w 192623"/>
                <a:gd name="connsiteY204" fmla="*/ 32006 h 393949"/>
                <a:gd name="connsiteX205" fmla="*/ 8260 w 192623"/>
                <a:gd name="connsiteY205" fmla="*/ 36135 h 393949"/>
                <a:gd name="connsiteX206" fmla="*/ 9440 w 192623"/>
                <a:gd name="connsiteY206" fmla="*/ 38053 h 393949"/>
                <a:gd name="connsiteX207" fmla="*/ 11947 w 192623"/>
                <a:gd name="connsiteY207" fmla="*/ 39528 h 393949"/>
                <a:gd name="connsiteX208" fmla="*/ 12684 w 192623"/>
                <a:gd name="connsiteY208" fmla="*/ 41003 h 393949"/>
                <a:gd name="connsiteX209" fmla="*/ 13275 w 192623"/>
                <a:gd name="connsiteY209" fmla="*/ 43215 h 393949"/>
                <a:gd name="connsiteX210" fmla="*/ 13569 w 192623"/>
                <a:gd name="connsiteY210" fmla="*/ 44837 h 393949"/>
                <a:gd name="connsiteX211" fmla="*/ 14159 w 192623"/>
                <a:gd name="connsiteY211" fmla="*/ 45870 h 393949"/>
                <a:gd name="connsiteX212" fmla="*/ 15044 w 192623"/>
                <a:gd name="connsiteY212" fmla="*/ 46312 h 393949"/>
                <a:gd name="connsiteX213" fmla="*/ 16224 w 192623"/>
                <a:gd name="connsiteY213" fmla="*/ 45870 h 393949"/>
                <a:gd name="connsiteX214" fmla="*/ 17109 w 192623"/>
                <a:gd name="connsiteY214" fmla="*/ 44985 h 393949"/>
                <a:gd name="connsiteX215" fmla="*/ 17847 w 192623"/>
                <a:gd name="connsiteY215" fmla="*/ 42625 h 393949"/>
                <a:gd name="connsiteX216" fmla="*/ 18289 w 192623"/>
                <a:gd name="connsiteY216" fmla="*/ 42330 h 393949"/>
                <a:gd name="connsiteX217" fmla="*/ 19026 w 192623"/>
                <a:gd name="connsiteY217" fmla="*/ 44247 h 393949"/>
                <a:gd name="connsiteX218" fmla="*/ 19764 w 192623"/>
                <a:gd name="connsiteY218" fmla="*/ 44542 h 393949"/>
                <a:gd name="connsiteX219" fmla="*/ 20796 w 192623"/>
                <a:gd name="connsiteY219" fmla="*/ 44837 h 393949"/>
                <a:gd name="connsiteX220" fmla="*/ 21681 w 192623"/>
                <a:gd name="connsiteY220" fmla="*/ 45722 h 393949"/>
                <a:gd name="connsiteX221" fmla="*/ 21977 w 192623"/>
                <a:gd name="connsiteY221" fmla="*/ 47197 h 393949"/>
                <a:gd name="connsiteX222" fmla="*/ 21681 w 192623"/>
                <a:gd name="connsiteY222" fmla="*/ 48672 h 393949"/>
                <a:gd name="connsiteX223" fmla="*/ 20649 w 192623"/>
                <a:gd name="connsiteY223" fmla="*/ 50442 h 393949"/>
                <a:gd name="connsiteX224" fmla="*/ 20059 w 192623"/>
                <a:gd name="connsiteY224" fmla="*/ 52212 h 393949"/>
                <a:gd name="connsiteX225" fmla="*/ 19617 w 192623"/>
                <a:gd name="connsiteY225" fmla="*/ 55014 h 393949"/>
                <a:gd name="connsiteX226" fmla="*/ 19026 w 192623"/>
                <a:gd name="connsiteY226" fmla="*/ 56932 h 393949"/>
                <a:gd name="connsiteX227" fmla="*/ 19911 w 192623"/>
                <a:gd name="connsiteY227" fmla="*/ 58701 h 393949"/>
                <a:gd name="connsiteX228" fmla="*/ 25664 w 192623"/>
                <a:gd name="connsiteY228" fmla="*/ 67109 h 393949"/>
                <a:gd name="connsiteX229" fmla="*/ 28466 w 192623"/>
                <a:gd name="connsiteY229" fmla="*/ 68436 h 393949"/>
                <a:gd name="connsiteX230" fmla="*/ 35103 w 192623"/>
                <a:gd name="connsiteY230" fmla="*/ 70058 h 393949"/>
                <a:gd name="connsiteX231" fmla="*/ 37463 w 192623"/>
                <a:gd name="connsiteY231" fmla="*/ 71238 h 393949"/>
                <a:gd name="connsiteX232" fmla="*/ 39528 w 192623"/>
                <a:gd name="connsiteY232" fmla="*/ 72271 h 393949"/>
                <a:gd name="connsiteX233" fmla="*/ 41593 w 192623"/>
                <a:gd name="connsiteY233" fmla="*/ 71681 h 393949"/>
                <a:gd name="connsiteX234" fmla="*/ 43510 w 192623"/>
                <a:gd name="connsiteY234" fmla="*/ 69173 h 393949"/>
                <a:gd name="connsiteX235" fmla="*/ 45870 w 192623"/>
                <a:gd name="connsiteY235" fmla="*/ 67698 h 393949"/>
                <a:gd name="connsiteX236" fmla="*/ 50295 w 192623"/>
                <a:gd name="connsiteY236" fmla="*/ 65486 h 393949"/>
                <a:gd name="connsiteX237" fmla="*/ 51622 w 192623"/>
                <a:gd name="connsiteY237" fmla="*/ 65486 h 393949"/>
                <a:gd name="connsiteX238" fmla="*/ 54129 w 192623"/>
                <a:gd name="connsiteY238" fmla="*/ 66224 h 393949"/>
                <a:gd name="connsiteX239" fmla="*/ 58112 w 192623"/>
                <a:gd name="connsiteY239" fmla="*/ 68731 h 393949"/>
                <a:gd name="connsiteX240" fmla="*/ 61062 w 192623"/>
                <a:gd name="connsiteY240" fmla="*/ 71091 h 393949"/>
                <a:gd name="connsiteX241" fmla="*/ 62831 w 192623"/>
                <a:gd name="connsiteY241" fmla="*/ 72271 h 393949"/>
                <a:gd name="connsiteX242" fmla="*/ 64159 w 192623"/>
                <a:gd name="connsiteY242" fmla="*/ 73451 h 393949"/>
                <a:gd name="connsiteX243" fmla="*/ 64159 w 192623"/>
                <a:gd name="connsiteY243" fmla="*/ 74778 h 393949"/>
                <a:gd name="connsiteX244" fmla="*/ 62831 w 192623"/>
                <a:gd name="connsiteY244" fmla="*/ 75958 h 393949"/>
                <a:gd name="connsiteX245" fmla="*/ 61356 w 192623"/>
                <a:gd name="connsiteY245" fmla="*/ 76695 h 393949"/>
                <a:gd name="connsiteX246" fmla="*/ 59439 w 192623"/>
                <a:gd name="connsiteY246" fmla="*/ 77875 h 393949"/>
                <a:gd name="connsiteX247" fmla="*/ 58407 w 192623"/>
                <a:gd name="connsiteY247" fmla="*/ 79055 h 393949"/>
                <a:gd name="connsiteX248" fmla="*/ 58997 w 192623"/>
                <a:gd name="connsiteY248" fmla="*/ 79498 h 393949"/>
                <a:gd name="connsiteX249" fmla="*/ 61652 w 192623"/>
                <a:gd name="connsiteY249" fmla="*/ 79793 h 393949"/>
                <a:gd name="connsiteX250" fmla="*/ 64897 w 192623"/>
                <a:gd name="connsiteY250" fmla="*/ 80825 h 393949"/>
                <a:gd name="connsiteX251" fmla="*/ 65929 w 192623"/>
                <a:gd name="connsiteY251" fmla="*/ 82005 h 393949"/>
                <a:gd name="connsiteX252" fmla="*/ 65929 w 192623"/>
                <a:gd name="connsiteY252" fmla="*/ 83038 h 393949"/>
                <a:gd name="connsiteX253" fmla="*/ 66519 w 192623"/>
                <a:gd name="connsiteY253" fmla="*/ 84807 h 393949"/>
                <a:gd name="connsiteX254" fmla="*/ 67109 w 192623"/>
                <a:gd name="connsiteY254" fmla="*/ 85397 h 393949"/>
                <a:gd name="connsiteX255" fmla="*/ 70058 w 192623"/>
                <a:gd name="connsiteY255" fmla="*/ 85103 h 393949"/>
                <a:gd name="connsiteX256" fmla="*/ 70944 w 192623"/>
                <a:gd name="connsiteY256" fmla="*/ 85545 h 393949"/>
                <a:gd name="connsiteX257" fmla="*/ 71976 w 192623"/>
                <a:gd name="connsiteY257" fmla="*/ 86430 h 393949"/>
                <a:gd name="connsiteX258" fmla="*/ 73008 w 192623"/>
                <a:gd name="connsiteY258" fmla="*/ 88790 h 393949"/>
                <a:gd name="connsiteX259" fmla="*/ 73008 w 192623"/>
                <a:gd name="connsiteY259" fmla="*/ 90560 h 393949"/>
                <a:gd name="connsiteX260" fmla="*/ 70796 w 192623"/>
                <a:gd name="connsiteY260" fmla="*/ 92477 h 393949"/>
                <a:gd name="connsiteX261" fmla="*/ 70058 w 192623"/>
                <a:gd name="connsiteY261" fmla="*/ 93657 h 393949"/>
                <a:gd name="connsiteX262" fmla="*/ 69764 w 192623"/>
                <a:gd name="connsiteY262" fmla="*/ 95427 h 393949"/>
                <a:gd name="connsiteX263" fmla="*/ 68289 w 192623"/>
                <a:gd name="connsiteY263" fmla="*/ 97639 h 393949"/>
                <a:gd name="connsiteX264" fmla="*/ 64159 w 192623"/>
                <a:gd name="connsiteY264" fmla="*/ 101326 h 393949"/>
                <a:gd name="connsiteX265" fmla="*/ 63126 w 192623"/>
                <a:gd name="connsiteY265" fmla="*/ 101621 h 393949"/>
                <a:gd name="connsiteX266" fmla="*/ 55604 w 192623"/>
                <a:gd name="connsiteY266" fmla="*/ 99557 h 393949"/>
                <a:gd name="connsiteX267" fmla="*/ 50442 w 192623"/>
                <a:gd name="connsiteY267" fmla="*/ 99557 h 393949"/>
                <a:gd name="connsiteX268" fmla="*/ 49705 w 192623"/>
                <a:gd name="connsiteY268" fmla="*/ 99852 h 393949"/>
                <a:gd name="connsiteX269" fmla="*/ 49262 w 192623"/>
                <a:gd name="connsiteY269" fmla="*/ 100589 h 393949"/>
                <a:gd name="connsiteX270" fmla="*/ 50295 w 192623"/>
                <a:gd name="connsiteY270" fmla="*/ 102801 h 393949"/>
                <a:gd name="connsiteX271" fmla="*/ 50590 w 192623"/>
                <a:gd name="connsiteY271" fmla="*/ 105014 h 393949"/>
                <a:gd name="connsiteX272" fmla="*/ 49705 w 192623"/>
                <a:gd name="connsiteY272" fmla="*/ 106636 h 393949"/>
                <a:gd name="connsiteX273" fmla="*/ 47197 w 192623"/>
                <a:gd name="connsiteY273" fmla="*/ 108111 h 393949"/>
                <a:gd name="connsiteX274" fmla="*/ 46312 w 192623"/>
                <a:gd name="connsiteY274" fmla="*/ 108849 h 393949"/>
                <a:gd name="connsiteX275" fmla="*/ 46312 w 192623"/>
                <a:gd name="connsiteY275" fmla="*/ 109734 h 393949"/>
                <a:gd name="connsiteX276" fmla="*/ 46903 w 192623"/>
                <a:gd name="connsiteY276" fmla="*/ 110766 h 393949"/>
                <a:gd name="connsiteX277" fmla="*/ 49262 w 192623"/>
                <a:gd name="connsiteY277" fmla="*/ 111798 h 393949"/>
                <a:gd name="connsiteX278" fmla="*/ 51917 w 192623"/>
                <a:gd name="connsiteY278" fmla="*/ 112683 h 393949"/>
                <a:gd name="connsiteX279" fmla="*/ 60767 w 192623"/>
                <a:gd name="connsiteY279" fmla="*/ 118435 h 393949"/>
                <a:gd name="connsiteX280" fmla="*/ 62684 w 192623"/>
                <a:gd name="connsiteY280" fmla="*/ 119763 h 393949"/>
                <a:gd name="connsiteX281" fmla="*/ 65191 w 192623"/>
                <a:gd name="connsiteY281" fmla="*/ 121680 h 393949"/>
                <a:gd name="connsiteX282" fmla="*/ 67846 w 192623"/>
                <a:gd name="connsiteY282" fmla="*/ 123155 h 393949"/>
                <a:gd name="connsiteX283" fmla="*/ 75073 w 192623"/>
                <a:gd name="connsiteY283" fmla="*/ 125220 h 393949"/>
                <a:gd name="connsiteX284" fmla="*/ 78318 w 192623"/>
                <a:gd name="connsiteY284" fmla="*/ 126548 h 393949"/>
                <a:gd name="connsiteX285" fmla="*/ 79203 w 192623"/>
                <a:gd name="connsiteY285" fmla="*/ 127285 h 393949"/>
                <a:gd name="connsiteX286" fmla="*/ 79203 w 192623"/>
                <a:gd name="connsiteY286" fmla="*/ 128170 h 393949"/>
                <a:gd name="connsiteX287" fmla="*/ 78318 w 192623"/>
                <a:gd name="connsiteY287" fmla="*/ 129350 h 393949"/>
                <a:gd name="connsiteX288" fmla="*/ 77581 w 192623"/>
                <a:gd name="connsiteY288" fmla="*/ 131415 h 393949"/>
                <a:gd name="connsiteX289" fmla="*/ 77581 w 192623"/>
                <a:gd name="connsiteY289" fmla="*/ 132595 h 393949"/>
                <a:gd name="connsiteX290" fmla="*/ 78318 w 192623"/>
                <a:gd name="connsiteY290" fmla="*/ 133775 h 393949"/>
                <a:gd name="connsiteX291" fmla="*/ 79646 w 192623"/>
                <a:gd name="connsiteY291" fmla="*/ 135545 h 393949"/>
                <a:gd name="connsiteX292" fmla="*/ 82448 w 192623"/>
                <a:gd name="connsiteY292" fmla="*/ 138347 h 393949"/>
                <a:gd name="connsiteX293" fmla="*/ 84070 w 192623"/>
                <a:gd name="connsiteY293" fmla="*/ 139527 h 393949"/>
                <a:gd name="connsiteX294" fmla="*/ 85840 w 192623"/>
                <a:gd name="connsiteY294" fmla="*/ 139822 h 393949"/>
                <a:gd name="connsiteX295" fmla="*/ 87315 w 192623"/>
                <a:gd name="connsiteY295" fmla="*/ 140559 h 393949"/>
                <a:gd name="connsiteX296" fmla="*/ 88937 w 192623"/>
                <a:gd name="connsiteY296" fmla="*/ 142624 h 393949"/>
                <a:gd name="connsiteX297" fmla="*/ 90707 w 192623"/>
                <a:gd name="connsiteY297" fmla="*/ 145131 h 393949"/>
                <a:gd name="connsiteX298" fmla="*/ 91002 w 192623"/>
                <a:gd name="connsiteY298" fmla="*/ 146901 h 393949"/>
                <a:gd name="connsiteX299" fmla="*/ 91740 w 192623"/>
                <a:gd name="connsiteY299" fmla="*/ 149114 h 393949"/>
                <a:gd name="connsiteX300" fmla="*/ 93362 w 192623"/>
                <a:gd name="connsiteY300" fmla="*/ 151768 h 393949"/>
                <a:gd name="connsiteX301" fmla="*/ 95722 w 192623"/>
                <a:gd name="connsiteY301" fmla="*/ 154276 h 393949"/>
                <a:gd name="connsiteX302" fmla="*/ 98967 w 192623"/>
                <a:gd name="connsiteY302" fmla="*/ 157373 h 393949"/>
                <a:gd name="connsiteX303" fmla="*/ 100884 w 192623"/>
                <a:gd name="connsiteY303" fmla="*/ 159586 h 393949"/>
                <a:gd name="connsiteX304" fmla="*/ 101769 w 192623"/>
                <a:gd name="connsiteY304" fmla="*/ 160471 h 393949"/>
                <a:gd name="connsiteX305" fmla="*/ 108701 w 192623"/>
                <a:gd name="connsiteY305" fmla="*/ 165780 h 393949"/>
                <a:gd name="connsiteX306" fmla="*/ 110324 w 192623"/>
                <a:gd name="connsiteY306" fmla="*/ 167697 h 393949"/>
                <a:gd name="connsiteX307" fmla="*/ 112684 w 192623"/>
                <a:gd name="connsiteY307" fmla="*/ 171532 h 393949"/>
                <a:gd name="connsiteX308" fmla="*/ 113716 w 192623"/>
                <a:gd name="connsiteY308" fmla="*/ 172122 h 393949"/>
                <a:gd name="connsiteX309" fmla="*/ 114748 w 192623"/>
                <a:gd name="connsiteY309" fmla="*/ 172860 h 393949"/>
                <a:gd name="connsiteX310" fmla="*/ 115338 w 192623"/>
                <a:gd name="connsiteY310" fmla="*/ 174925 h 393949"/>
                <a:gd name="connsiteX311" fmla="*/ 115338 w 192623"/>
                <a:gd name="connsiteY311" fmla="*/ 176400 h 393949"/>
                <a:gd name="connsiteX312" fmla="*/ 115928 w 192623"/>
                <a:gd name="connsiteY312" fmla="*/ 180972 h 393949"/>
                <a:gd name="connsiteX313" fmla="*/ 117108 w 192623"/>
                <a:gd name="connsiteY313" fmla="*/ 182299 h 393949"/>
                <a:gd name="connsiteX314" fmla="*/ 118288 w 192623"/>
                <a:gd name="connsiteY314" fmla="*/ 183922 h 393949"/>
                <a:gd name="connsiteX315" fmla="*/ 118731 w 192623"/>
                <a:gd name="connsiteY315" fmla="*/ 185102 h 393949"/>
                <a:gd name="connsiteX316" fmla="*/ 119763 w 192623"/>
                <a:gd name="connsiteY316" fmla="*/ 185986 h 393949"/>
                <a:gd name="connsiteX317" fmla="*/ 120943 w 192623"/>
                <a:gd name="connsiteY317" fmla="*/ 185986 h 393949"/>
                <a:gd name="connsiteX318" fmla="*/ 122270 w 192623"/>
                <a:gd name="connsiteY318" fmla="*/ 185102 h 393949"/>
                <a:gd name="connsiteX319" fmla="*/ 123303 w 192623"/>
                <a:gd name="connsiteY319" fmla="*/ 184069 h 393949"/>
                <a:gd name="connsiteX320" fmla="*/ 123745 w 192623"/>
                <a:gd name="connsiteY320" fmla="*/ 184364 h 393949"/>
                <a:gd name="connsiteX321" fmla="*/ 124778 w 192623"/>
                <a:gd name="connsiteY321" fmla="*/ 187609 h 393949"/>
                <a:gd name="connsiteX322" fmla="*/ 125810 w 192623"/>
                <a:gd name="connsiteY322" fmla="*/ 188789 h 393949"/>
                <a:gd name="connsiteX323" fmla="*/ 127727 w 192623"/>
                <a:gd name="connsiteY323" fmla="*/ 189821 h 393949"/>
                <a:gd name="connsiteX324" fmla="*/ 129497 w 192623"/>
                <a:gd name="connsiteY324" fmla="*/ 190706 h 393949"/>
                <a:gd name="connsiteX325" fmla="*/ 133332 w 192623"/>
                <a:gd name="connsiteY325" fmla="*/ 194541 h 393949"/>
                <a:gd name="connsiteX326" fmla="*/ 135397 w 192623"/>
                <a:gd name="connsiteY326" fmla="*/ 195868 h 393949"/>
                <a:gd name="connsiteX327" fmla="*/ 136872 w 192623"/>
                <a:gd name="connsiteY327" fmla="*/ 196311 h 393949"/>
                <a:gd name="connsiteX328" fmla="*/ 138052 w 192623"/>
                <a:gd name="connsiteY328" fmla="*/ 196901 h 393949"/>
                <a:gd name="connsiteX329" fmla="*/ 138347 w 192623"/>
                <a:gd name="connsiteY329" fmla="*/ 198081 h 393949"/>
                <a:gd name="connsiteX330" fmla="*/ 137904 w 192623"/>
                <a:gd name="connsiteY330" fmla="*/ 199261 h 393949"/>
                <a:gd name="connsiteX331" fmla="*/ 137020 w 192623"/>
                <a:gd name="connsiteY331" fmla="*/ 199998 h 393949"/>
                <a:gd name="connsiteX332" fmla="*/ 132595 w 192623"/>
                <a:gd name="connsiteY332" fmla="*/ 202211 h 393949"/>
                <a:gd name="connsiteX333" fmla="*/ 132005 w 192623"/>
                <a:gd name="connsiteY333" fmla="*/ 203243 h 393949"/>
                <a:gd name="connsiteX334" fmla="*/ 132595 w 192623"/>
                <a:gd name="connsiteY334" fmla="*/ 204718 h 393949"/>
                <a:gd name="connsiteX335" fmla="*/ 133775 w 192623"/>
                <a:gd name="connsiteY335" fmla="*/ 206488 h 393949"/>
                <a:gd name="connsiteX336" fmla="*/ 134955 w 192623"/>
                <a:gd name="connsiteY336" fmla="*/ 208110 h 393949"/>
                <a:gd name="connsiteX337" fmla="*/ 136577 w 192623"/>
                <a:gd name="connsiteY337" fmla="*/ 209585 h 393949"/>
                <a:gd name="connsiteX338" fmla="*/ 139674 w 192623"/>
                <a:gd name="connsiteY338" fmla="*/ 212093 h 393949"/>
                <a:gd name="connsiteX339" fmla="*/ 142477 w 192623"/>
                <a:gd name="connsiteY339" fmla="*/ 214010 h 393949"/>
                <a:gd name="connsiteX340" fmla="*/ 143952 w 192623"/>
                <a:gd name="connsiteY340" fmla="*/ 216222 h 393949"/>
                <a:gd name="connsiteX341" fmla="*/ 144837 w 192623"/>
                <a:gd name="connsiteY341" fmla="*/ 217697 h 393949"/>
                <a:gd name="connsiteX342" fmla="*/ 144394 w 192623"/>
                <a:gd name="connsiteY342" fmla="*/ 219467 h 393949"/>
                <a:gd name="connsiteX343" fmla="*/ 143214 w 192623"/>
                <a:gd name="connsiteY343" fmla="*/ 221384 h 393949"/>
                <a:gd name="connsiteX344" fmla="*/ 142329 w 192623"/>
                <a:gd name="connsiteY344" fmla="*/ 223007 h 393949"/>
                <a:gd name="connsiteX345" fmla="*/ 140854 w 192623"/>
                <a:gd name="connsiteY345" fmla="*/ 223892 h 393949"/>
                <a:gd name="connsiteX346" fmla="*/ 140412 w 192623"/>
                <a:gd name="connsiteY346" fmla="*/ 224924 h 393949"/>
                <a:gd name="connsiteX347" fmla="*/ 141002 w 192623"/>
                <a:gd name="connsiteY347" fmla="*/ 226694 h 393949"/>
                <a:gd name="connsiteX348" fmla="*/ 141592 w 192623"/>
                <a:gd name="connsiteY348" fmla="*/ 227874 h 393949"/>
                <a:gd name="connsiteX349" fmla="*/ 141297 w 192623"/>
                <a:gd name="connsiteY349" fmla="*/ 229349 h 393949"/>
                <a:gd name="connsiteX350" fmla="*/ 141297 w 192623"/>
                <a:gd name="connsiteY350" fmla="*/ 232299 h 393949"/>
                <a:gd name="connsiteX351" fmla="*/ 141887 w 192623"/>
                <a:gd name="connsiteY351" fmla="*/ 233774 h 393949"/>
                <a:gd name="connsiteX352" fmla="*/ 140854 w 192623"/>
                <a:gd name="connsiteY352" fmla="*/ 236576 h 393949"/>
                <a:gd name="connsiteX353" fmla="*/ 139674 w 192623"/>
                <a:gd name="connsiteY353" fmla="*/ 239083 h 393949"/>
                <a:gd name="connsiteX354" fmla="*/ 137462 w 192623"/>
                <a:gd name="connsiteY354" fmla="*/ 241296 h 393949"/>
                <a:gd name="connsiteX355" fmla="*/ 137462 w 192623"/>
                <a:gd name="connsiteY355" fmla="*/ 242918 h 393949"/>
                <a:gd name="connsiteX356" fmla="*/ 136577 w 192623"/>
                <a:gd name="connsiteY356" fmla="*/ 247785 h 393949"/>
                <a:gd name="connsiteX357" fmla="*/ 136872 w 192623"/>
                <a:gd name="connsiteY357" fmla="*/ 249260 h 393949"/>
                <a:gd name="connsiteX358" fmla="*/ 137315 w 192623"/>
                <a:gd name="connsiteY358" fmla="*/ 250588 h 393949"/>
                <a:gd name="connsiteX359" fmla="*/ 138052 w 192623"/>
                <a:gd name="connsiteY359" fmla="*/ 251325 h 393949"/>
                <a:gd name="connsiteX360" fmla="*/ 139970 w 192623"/>
                <a:gd name="connsiteY360" fmla="*/ 256045 h 393949"/>
                <a:gd name="connsiteX361" fmla="*/ 141739 w 192623"/>
                <a:gd name="connsiteY361" fmla="*/ 260322 h 393949"/>
                <a:gd name="connsiteX362" fmla="*/ 143509 w 192623"/>
                <a:gd name="connsiteY362" fmla="*/ 263862 h 393949"/>
                <a:gd name="connsiteX363" fmla="*/ 143804 w 192623"/>
                <a:gd name="connsiteY363" fmla="*/ 266074 h 393949"/>
                <a:gd name="connsiteX364" fmla="*/ 142182 w 192623"/>
                <a:gd name="connsiteY364" fmla="*/ 271679 h 393949"/>
                <a:gd name="connsiteX365" fmla="*/ 140412 w 192623"/>
                <a:gd name="connsiteY365" fmla="*/ 276841 h 393949"/>
                <a:gd name="connsiteX366" fmla="*/ 140412 w 192623"/>
                <a:gd name="connsiteY366" fmla="*/ 279348 h 393949"/>
                <a:gd name="connsiteX367" fmla="*/ 141297 w 192623"/>
                <a:gd name="connsiteY367" fmla="*/ 281856 h 393949"/>
                <a:gd name="connsiteX368" fmla="*/ 142182 w 192623"/>
                <a:gd name="connsiteY368" fmla="*/ 285248 h 393949"/>
                <a:gd name="connsiteX369" fmla="*/ 142477 w 192623"/>
                <a:gd name="connsiteY369" fmla="*/ 289673 h 393949"/>
                <a:gd name="connsiteX370" fmla="*/ 142034 w 192623"/>
                <a:gd name="connsiteY370" fmla="*/ 292475 h 393949"/>
                <a:gd name="connsiteX371" fmla="*/ 141149 w 192623"/>
                <a:gd name="connsiteY371" fmla="*/ 294245 h 393949"/>
                <a:gd name="connsiteX372" fmla="*/ 139527 w 192623"/>
                <a:gd name="connsiteY372" fmla="*/ 296015 h 393949"/>
                <a:gd name="connsiteX373" fmla="*/ 138200 w 192623"/>
                <a:gd name="connsiteY373" fmla="*/ 296900 h 393949"/>
                <a:gd name="connsiteX374" fmla="*/ 136577 w 192623"/>
                <a:gd name="connsiteY374" fmla="*/ 295425 h 393949"/>
                <a:gd name="connsiteX375" fmla="*/ 135250 w 192623"/>
                <a:gd name="connsiteY375" fmla="*/ 295425 h 393949"/>
                <a:gd name="connsiteX376" fmla="*/ 133480 w 192623"/>
                <a:gd name="connsiteY376" fmla="*/ 295867 h 393949"/>
                <a:gd name="connsiteX377" fmla="*/ 132152 w 192623"/>
                <a:gd name="connsiteY377" fmla="*/ 296605 h 393949"/>
                <a:gd name="connsiteX378" fmla="*/ 129350 w 192623"/>
                <a:gd name="connsiteY378" fmla="*/ 299260 h 393949"/>
                <a:gd name="connsiteX379" fmla="*/ 126253 w 192623"/>
                <a:gd name="connsiteY379" fmla="*/ 301915 h 393949"/>
                <a:gd name="connsiteX380" fmla="*/ 121976 w 192623"/>
                <a:gd name="connsiteY380" fmla="*/ 302505 h 393949"/>
                <a:gd name="connsiteX381" fmla="*/ 120353 w 192623"/>
                <a:gd name="connsiteY381" fmla="*/ 304422 h 393949"/>
                <a:gd name="connsiteX382" fmla="*/ 118583 w 192623"/>
                <a:gd name="connsiteY382" fmla="*/ 304717 h 393949"/>
                <a:gd name="connsiteX383" fmla="*/ 115191 w 192623"/>
                <a:gd name="connsiteY383" fmla="*/ 304717 h 393949"/>
                <a:gd name="connsiteX384" fmla="*/ 112978 w 192623"/>
                <a:gd name="connsiteY384" fmla="*/ 305307 h 393949"/>
                <a:gd name="connsiteX385" fmla="*/ 112978 w 192623"/>
                <a:gd name="connsiteY385" fmla="*/ 311944 h 393949"/>
                <a:gd name="connsiteX386" fmla="*/ 112536 w 192623"/>
                <a:gd name="connsiteY386" fmla="*/ 312239 h 393949"/>
                <a:gd name="connsiteX387" fmla="*/ 110914 w 192623"/>
                <a:gd name="connsiteY387" fmla="*/ 312239 h 393949"/>
                <a:gd name="connsiteX388" fmla="*/ 108259 w 192623"/>
                <a:gd name="connsiteY388" fmla="*/ 311649 h 393949"/>
                <a:gd name="connsiteX389" fmla="*/ 104719 w 192623"/>
                <a:gd name="connsiteY389" fmla="*/ 310469 h 393949"/>
                <a:gd name="connsiteX390" fmla="*/ 102212 w 192623"/>
                <a:gd name="connsiteY390" fmla="*/ 310469 h 393949"/>
                <a:gd name="connsiteX391" fmla="*/ 100884 w 192623"/>
                <a:gd name="connsiteY391" fmla="*/ 312239 h 393949"/>
                <a:gd name="connsiteX392" fmla="*/ 100147 w 192623"/>
                <a:gd name="connsiteY392" fmla="*/ 312976 h 393949"/>
                <a:gd name="connsiteX393" fmla="*/ 99114 w 192623"/>
                <a:gd name="connsiteY393" fmla="*/ 312976 h 393949"/>
                <a:gd name="connsiteX394" fmla="*/ 98082 w 192623"/>
                <a:gd name="connsiteY394" fmla="*/ 313419 h 393949"/>
                <a:gd name="connsiteX395" fmla="*/ 97787 w 192623"/>
                <a:gd name="connsiteY395" fmla="*/ 314304 h 393949"/>
                <a:gd name="connsiteX396" fmla="*/ 97787 w 192623"/>
                <a:gd name="connsiteY396" fmla="*/ 315484 h 393949"/>
                <a:gd name="connsiteX397" fmla="*/ 98229 w 192623"/>
                <a:gd name="connsiteY397" fmla="*/ 317401 h 393949"/>
                <a:gd name="connsiteX398" fmla="*/ 98229 w 192623"/>
                <a:gd name="connsiteY398" fmla="*/ 322416 h 393949"/>
                <a:gd name="connsiteX399" fmla="*/ 99262 w 192623"/>
                <a:gd name="connsiteY399" fmla="*/ 323743 h 393949"/>
                <a:gd name="connsiteX400" fmla="*/ 104719 w 192623"/>
                <a:gd name="connsiteY400" fmla="*/ 328168 h 393949"/>
                <a:gd name="connsiteX401" fmla="*/ 106342 w 192623"/>
                <a:gd name="connsiteY401" fmla="*/ 329201 h 393949"/>
                <a:gd name="connsiteX402" fmla="*/ 106342 w 192623"/>
                <a:gd name="connsiteY402" fmla="*/ 329790 h 393949"/>
                <a:gd name="connsiteX403" fmla="*/ 105604 w 192623"/>
                <a:gd name="connsiteY403" fmla="*/ 332150 h 393949"/>
                <a:gd name="connsiteX404" fmla="*/ 106489 w 192623"/>
                <a:gd name="connsiteY404" fmla="*/ 335543 h 393949"/>
                <a:gd name="connsiteX405" fmla="*/ 104719 w 192623"/>
                <a:gd name="connsiteY405" fmla="*/ 335543 h 393949"/>
                <a:gd name="connsiteX406" fmla="*/ 101917 w 192623"/>
                <a:gd name="connsiteY406" fmla="*/ 334068 h 393949"/>
                <a:gd name="connsiteX407" fmla="*/ 100589 w 192623"/>
                <a:gd name="connsiteY407" fmla="*/ 333183 h 393949"/>
                <a:gd name="connsiteX408" fmla="*/ 98967 w 192623"/>
                <a:gd name="connsiteY408" fmla="*/ 333920 h 393949"/>
                <a:gd name="connsiteX409" fmla="*/ 98377 w 192623"/>
                <a:gd name="connsiteY409" fmla="*/ 333920 h 393949"/>
                <a:gd name="connsiteX410" fmla="*/ 97197 w 192623"/>
                <a:gd name="connsiteY410" fmla="*/ 332150 h 393949"/>
                <a:gd name="connsiteX411" fmla="*/ 95722 w 192623"/>
                <a:gd name="connsiteY411" fmla="*/ 330528 h 393949"/>
                <a:gd name="connsiteX412" fmla="*/ 94247 w 192623"/>
                <a:gd name="connsiteY412" fmla="*/ 330528 h 393949"/>
                <a:gd name="connsiteX413" fmla="*/ 91150 w 192623"/>
                <a:gd name="connsiteY413" fmla="*/ 331118 h 393949"/>
                <a:gd name="connsiteX414" fmla="*/ 87905 w 192623"/>
                <a:gd name="connsiteY414" fmla="*/ 331560 h 393949"/>
                <a:gd name="connsiteX415" fmla="*/ 86725 w 192623"/>
                <a:gd name="connsiteY415" fmla="*/ 331560 h 393949"/>
                <a:gd name="connsiteX416" fmla="*/ 86282 w 192623"/>
                <a:gd name="connsiteY416" fmla="*/ 331855 h 393949"/>
                <a:gd name="connsiteX417" fmla="*/ 84365 w 192623"/>
                <a:gd name="connsiteY417" fmla="*/ 334363 h 393949"/>
                <a:gd name="connsiteX418" fmla="*/ 83628 w 192623"/>
                <a:gd name="connsiteY418" fmla="*/ 333920 h 393949"/>
                <a:gd name="connsiteX419" fmla="*/ 80383 w 192623"/>
                <a:gd name="connsiteY419" fmla="*/ 333035 h 393949"/>
                <a:gd name="connsiteX420" fmla="*/ 77433 w 192623"/>
                <a:gd name="connsiteY420" fmla="*/ 332740 h 393949"/>
                <a:gd name="connsiteX421" fmla="*/ 76843 w 192623"/>
                <a:gd name="connsiteY421" fmla="*/ 333330 h 393949"/>
                <a:gd name="connsiteX422" fmla="*/ 77138 w 192623"/>
                <a:gd name="connsiteY422" fmla="*/ 335395 h 393949"/>
                <a:gd name="connsiteX423" fmla="*/ 77728 w 192623"/>
                <a:gd name="connsiteY423" fmla="*/ 337312 h 393949"/>
                <a:gd name="connsiteX424" fmla="*/ 77286 w 192623"/>
                <a:gd name="connsiteY424" fmla="*/ 338198 h 393949"/>
                <a:gd name="connsiteX425" fmla="*/ 75663 w 192623"/>
                <a:gd name="connsiteY425" fmla="*/ 339230 h 393949"/>
                <a:gd name="connsiteX426" fmla="*/ 73451 w 192623"/>
                <a:gd name="connsiteY426" fmla="*/ 341147 h 393949"/>
                <a:gd name="connsiteX427" fmla="*/ 72123 w 192623"/>
                <a:gd name="connsiteY427" fmla="*/ 342622 h 393949"/>
                <a:gd name="connsiteX428" fmla="*/ 71239 w 192623"/>
                <a:gd name="connsiteY428" fmla="*/ 342917 h 393949"/>
                <a:gd name="connsiteX429" fmla="*/ 64749 w 192623"/>
                <a:gd name="connsiteY429" fmla="*/ 342917 h 393949"/>
                <a:gd name="connsiteX430" fmla="*/ 63422 w 192623"/>
                <a:gd name="connsiteY430" fmla="*/ 344392 h 393949"/>
                <a:gd name="connsiteX431" fmla="*/ 62241 w 192623"/>
                <a:gd name="connsiteY431" fmla="*/ 345425 h 393949"/>
                <a:gd name="connsiteX432" fmla="*/ 61209 w 192623"/>
                <a:gd name="connsiteY432" fmla="*/ 345720 h 393949"/>
                <a:gd name="connsiteX433" fmla="*/ 63569 w 192623"/>
                <a:gd name="connsiteY433" fmla="*/ 347637 h 393949"/>
                <a:gd name="connsiteX434" fmla="*/ 65634 w 192623"/>
                <a:gd name="connsiteY434" fmla="*/ 349554 h 393949"/>
                <a:gd name="connsiteX435" fmla="*/ 66076 w 192623"/>
                <a:gd name="connsiteY435" fmla="*/ 351177 h 393949"/>
                <a:gd name="connsiteX436" fmla="*/ 67404 w 192623"/>
                <a:gd name="connsiteY436" fmla="*/ 352209 h 393949"/>
                <a:gd name="connsiteX437" fmla="*/ 69616 w 192623"/>
                <a:gd name="connsiteY437" fmla="*/ 351472 h 393949"/>
                <a:gd name="connsiteX438" fmla="*/ 71091 w 192623"/>
                <a:gd name="connsiteY438" fmla="*/ 351472 h 393949"/>
                <a:gd name="connsiteX439" fmla="*/ 73008 w 192623"/>
                <a:gd name="connsiteY439" fmla="*/ 353684 h 393949"/>
                <a:gd name="connsiteX440" fmla="*/ 75368 w 192623"/>
                <a:gd name="connsiteY440" fmla="*/ 354126 h 393949"/>
                <a:gd name="connsiteX441" fmla="*/ 76990 w 192623"/>
                <a:gd name="connsiteY441" fmla="*/ 355012 h 393949"/>
                <a:gd name="connsiteX442" fmla="*/ 78465 w 192623"/>
                <a:gd name="connsiteY442" fmla="*/ 356929 h 393949"/>
                <a:gd name="connsiteX443" fmla="*/ 78761 w 192623"/>
                <a:gd name="connsiteY443" fmla="*/ 358256 h 393949"/>
                <a:gd name="connsiteX444" fmla="*/ 78761 w 192623"/>
                <a:gd name="connsiteY444" fmla="*/ 359436 h 393949"/>
                <a:gd name="connsiteX445" fmla="*/ 75958 w 192623"/>
                <a:gd name="connsiteY445" fmla="*/ 360321 h 393949"/>
                <a:gd name="connsiteX446" fmla="*/ 73746 w 192623"/>
                <a:gd name="connsiteY446" fmla="*/ 361649 h 393949"/>
                <a:gd name="connsiteX447" fmla="*/ 72271 w 192623"/>
                <a:gd name="connsiteY447" fmla="*/ 367106 h 393949"/>
                <a:gd name="connsiteX448" fmla="*/ 71533 w 192623"/>
                <a:gd name="connsiteY448" fmla="*/ 378168 h 393949"/>
                <a:gd name="connsiteX449" fmla="*/ 71533 w 192623"/>
                <a:gd name="connsiteY449" fmla="*/ 388197 h 393949"/>
                <a:gd name="connsiteX450" fmla="*/ 73598 w 192623"/>
                <a:gd name="connsiteY450" fmla="*/ 389672 h 393949"/>
                <a:gd name="connsiteX451" fmla="*/ 70354 w 192623"/>
                <a:gd name="connsiteY451" fmla="*/ 393507 h 393949"/>
                <a:gd name="connsiteX452" fmla="*/ 73598 w 192623"/>
                <a:gd name="connsiteY452" fmla="*/ 393949 h 393949"/>
                <a:gd name="connsiteX453" fmla="*/ 79350 w 192623"/>
                <a:gd name="connsiteY453" fmla="*/ 392769 h 393949"/>
                <a:gd name="connsiteX454" fmla="*/ 81415 w 192623"/>
                <a:gd name="connsiteY454" fmla="*/ 390557 h 393949"/>
                <a:gd name="connsiteX455" fmla="*/ 84807 w 192623"/>
                <a:gd name="connsiteY455" fmla="*/ 388197 h 393949"/>
                <a:gd name="connsiteX456" fmla="*/ 86873 w 192623"/>
                <a:gd name="connsiteY456" fmla="*/ 383920 h 393949"/>
                <a:gd name="connsiteX457" fmla="*/ 89527 w 192623"/>
                <a:gd name="connsiteY457" fmla="*/ 380528 h 393949"/>
                <a:gd name="connsiteX458" fmla="*/ 106931 w 192623"/>
                <a:gd name="connsiteY458" fmla="*/ 372563 h 393949"/>
                <a:gd name="connsiteX459" fmla="*/ 107521 w 192623"/>
                <a:gd name="connsiteY459" fmla="*/ 371235 h 393949"/>
                <a:gd name="connsiteX460" fmla="*/ 107817 w 192623"/>
                <a:gd name="connsiteY460" fmla="*/ 369761 h 393949"/>
                <a:gd name="connsiteX461" fmla="*/ 106636 w 192623"/>
                <a:gd name="connsiteY461" fmla="*/ 367401 h 393949"/>
                <a:gd name="connsiteX462" fmla="*/ 105457 w 192623"/>
                <a:gd name="connsiteY462" fmla="*/ 365336 h 393949"/>
                <a:gd name="connsiteX463" fmla="*/ 98082 w 192623"/>
                <a:gd name="connsiteY463" fmla="*/ 356781 h 393949"/>
                <a:gd name="connsiteX464" fmla="*/ 100589 w 192623"/>
                <a:gd name="connsiteY464" fmla="*/ 357814 h 393949"/>
                <a:gd name="connsiteX465" fmla="*/ 107817 w 192623"/>
                <a:gd name="connsiteY465" fmla="*/ 365336 h 393949"/>
                <a:gd name="connsiteX466" fmla="*/ 112389 w 192623"/>
                <a:gd name="connsiteY466" fmla="*/ 368433 h 393949"/>
                <a:gd name="connsiteX467" fmla="*/ 115191 w 192623"/>
                <a:gd name="connsiteY467" fmla="*/ 368433 h 393949"/>
                <a:gd name="connsiteX468" fmla="*/ 116666 w 192623"/>
                <a:gd name="connsiteY468" fmla="*/ 367253 h 393949"/>
                <a:gd name="connsiteX469" fmla="*/ 117551 w 192623"/>
                <a:gd name="connsiteY469" fmla="*/ 366221 h 393949"/>
                <a:gd name="connsiteX470" fmla="*/ 117551 w 192623"/>
                <a:gd name="connsiteY470" fmla="*/ 364303 h 393949"/>
                <a:gd name="connsiteX471" fmla="*/ 115781 w 192623"/>
                <a:gd name="connsiteY471" fmla="*/ 361501 h 393949"/>
                <a:gd name="connsiteX472" fmla="*/ 107374 w 192623"/>
                <a:gd name="connsiteY472" fmla="*/ 353094 h 393949"/>
                <a:gd name="connsiteX473" fmla="*/ 106194 w 192623"/>
                <a:gd name="connsiteY473" fmla="*/ 351029 h 393949"/>
                <a:gd name="connsiteX474" fmla="*/ 114306 w 192623"/>
                <a:gd name="connsiteY474" fmla="*/ 358404 h 393949"/>
                <a:gd name="connsiteX475" fmla="*/ 117108 w 192623"/>
                <a:gd name="connsiteY475" fmla="*/ 360321 h 393949"/>
                <a:gd name="connsiteX476" fmla="*/ 118141 w 192623"/>
                <a:gd name="connsiteY476" fmla="*/ 360321 h 393949"/>
                <a:gd name="connsiteX477" fmla="*/ 119763 w 192623"/>
                <a:gd name="connsiteY477" fmla="*/ 359436 h 393949"/>
                <a:gd name="connsiteX478" fmla="*/ 119763 w 192623"/>
                <a:gd name="connsiteY478" fmla="*/ 357076 h 393949"/>
                <a:gd name="connsiteX479" fmla="*/ 121238 w 192623"/>
                <a:gd name="connsiteY479" fmla="*/ 355306 h 393949"/>
                <a:gd name="connsiteX480" fmla="*/ 123155 w 192623"/>
                <a:gd name="connsiteY480" fmla="*/ 353832 h 393949"/>
                <a:gd name="connsiteX481" fmla="*/ 123155 w 192623"/>
                <a:gd name="connsiteY481" fmla="*/ 352947 h 393949"/>
                <a:gd name="connsiteX482" fmla="*/ 121680 w 192623"/>
                <a:gd name="connsiteY482" fmla="*/ 351914 h 393949"/>
                <a:gd name="connsiteX483" fmla="*/ 118435 w 192623"/>
                <a:gd name="connsiteY483" fmla="*/ 350882 h 393949"/>
                <a:gd name="connsiteX484" fmla="*/ 114748 w 192623"/>
                <a:gd name="connsiteY484" fmla="*/ 349112 h 393949"/>
                <a:gd name="connsiteX485" fmla="*/ 115486 w 192623"/>
                <a:gd name="connsiteY485" fmla="*/ 349112 h 393949"/>
                <a:gd name="connsiteX486" fmla="*/ 119468 w 192623"/>
                <a:gd name="connsiteY486" fmla="*/ 349407 h 393949"/>
                <a:gd name="connsiteX487" fmla="*/ 122418 w 192623"/>
                <a:gd name="connsiteY487" fmla="*/ 349407 h 393949"/>
                <a:gd name="connsiteX488" fmla="*/ 122860 w 192623"/>
                <a:gd name="connsiteY488" fmla="*/ 348079 h 393949"/>
                <a:gd name="connsiteX489" fmla="*/ 122860 w 192623"/>
                <a:gd name="connsiteY489" fmla="*/ 347047 h 393949"/>
                <a:gd name="connsiteX490" fmla="*/ 121976 w 192623"/>
                <a:gd name="connsiteY490" fmla="*/ 345277 h 393949"/>
                <a:gd name="connsiteX491" fmla="*/ 120795 w 192623"/>
                <a:gd name="connsiteY491" fmla="*/ 344835 h 393949"/>
                <a:gd name="connsiteX492" fmla="*/ 118435 w 192623"/>
                <a:gd name="connsiteY492" fmla="*/ 344835 h 393949"/>
                <a:gd name="connsiteX493" fmla="*/ 121680 w 192623"/>
                <a:gd name="connsiteY493" fmla="*/ 342917 h 393949"/>
                <a:gd name="connsiteX494" fmla="*/ 123893 w 192623"/>
                <a:gd name="connsiteY494" fmla="*/ 345572 h 393949"/>
                <a:gd name="connsiteX495" fmla="*/ 126253 w 192623"/>
                <a:gd name="connsiteY495" fmla="*/ 346900 h 393949"/>
                <a:gd name="connsiteX496" fmla="*/ 127433 w 192623"/>
                <a:gd name="connsiteY496" fmla="*/ 346457 h 393949"/>
                <a:gd name="connsiteX497" fmla="*/ 127875 w 192623"/>
                <a:gd name="connsiteY497" fmla="*/ 345425 h 393949"/>
                <a:gd name="connsiteX498" fmla="*/ 128318 w 192623"/>
                <a:gd name="connsiteY498" fmla="*/ 340705 h 393949"/>
                <a:gd name="connsiteX499" fmla="*/ 128908 w 192623"/>
                <a:gd name="connsiteY499" fmla="*/ 339525 h 393949"/>
                <a:gd name="connsiteX500" fmla="*/ 129202 w 192623"/>
                <a:gd name="connsiteY500" fmla="*/ 340262 h 393949"/>
                <a:gd name="connsiteX501" fmla="*/ 129645 w 192623"/>
                <a:gd name="connsiteY501" fmla="*/ 342180 h 393949"/>
                <a:gd name="connsiteX502" fmla="*/ 130972 w 192623"/>
                <a:gd name="connsiteY502" fmla="*/ 343655 h 393949"/>
                <a:gd name="connsiteX503" fmla="*/ 133775 w 192623"/>
                <a:gd name="connsiteY503" fmla="*/ 344392 h 393949"/>
                <a:gd name="connsiteX504" fmla="*/ 134807 w 192623"/>
                <a:gd name="connsiteY504" fmla="*/ 345720 h 393949"/>
                <a:gd name="connsiteX505" fmla="*/ 135545 w 192623"/>
                <a:gd name="connsiteY505" fmla="*/ 346309 h 393949"/>
                <a:gd name="connsiteX506" fmla="*/ 138789 w 192623"/>
                <a:gd name="connsiteY506" fmla="*/ 344687 h 393949"/>
                <a:gd name="connsiteX507" fmla="*/ 141002 w 192623"/>
                <a:gd name="connsiteY507" fmla="*/ 343950 h 393949"/>
                <a:gd name="connsiteX508" fmla="*/ 143509 w 192623"/>
                <a:gd name="connsiteY508" fmla="*/ 342180 h 393949"/>
                <a:gd name="connsiteX509" fmla="*/ 150884 w 192623"/>
                <a:gd name="connsiteY509" fmla="*/ 338345 h 393949"/>
                <a:gd name="connsiteX510" fmla="*/ 155013 w 192623"/>
                <a:gd name="connsiteY510" fmla="*/ 337755 h 393949"/>
                <a:gd name="connsiteX511" fmla="*/ 157521 w 192623"/>
                <a:gd name="connsiteY511" fmla="*/ 333035 h 393949"/>
                <a:gd name="connsiteX512" fmla="*/ 159586 w 192623"/>
                <a:gd name="connsiteY512" fmla="*/ 332445 h 393949"/>
                <a:gd name="connsiteX513" fmla="*/ 162093 w 192623"/>
                <a:gd name="connsiteY513" fmla="*/ 332003 h 393949"/>
                <a:gd name="connsiteX514" fmla="*/ 165928 w 192623"/>
                <a:gd name="connsiteY514" fmla="*/ 329201 h 393949"/>
                <a:gd name="connsiteX515" fmla="*/ 169468 w 192623"/>
                <a:gd name="connsiteY515" fmla="*/ 326103 h 393949"/>
                <a:gd name="connsiteX516" fmla="*/ 173302 w 192623"/>
                <a:gd name="connsiteY516" fmla="*/ 324923 h 393949"/>
                <a:gd name="connsiteX517" fmla="*/ 176400 w 192623"/>
                <a:gd name="connsiteY517" fmla="*/ 321826 h 393949"/>
                <a:gd name="connsiteX518" fmla="*/ 180677 w 192623"/>
                <a:gd name="connsiteY518" fmla="*/ 321236 h 393949"/>
                <a:gd name="connsiteX519" fmla="*/ 181562 w 192623"/>
                <a:gd name="connsiteY519" fmla="*/ 317696 h 393949"/>
                <a:gd name="connsiteX520" fmla="*/ 182152 w 192623"/>
                <a:gd name="connsiteY520" fmla="*/ 314451 h 393949"/>
                <a:gd name="connsiteX521" fmla="*/ 184512 w 192623"/>
                <a:gd name="connsiteY521" fmla="*/ 314451 h 393949"/>
                <a:gd name="connsiteX522" fmla="*/ 185544 w 192623"/>
                <a:gd name="connsiteY522" fmla="*/ 312534 h 393949"/>
                <a:gd name="connsiteX523" fmla="*/ 186134 w 192623"/>
                <a:gd name="connsiteY523" fmla="*/ 310912 h 393949"/>
                <a:gd name="connsiteX524" fmla="*/ 186134 w 192623"/>
                <a:gd name="connsiteY524" fmla="*/ 309584 h 393949"/>
                <a:gd name="connsiteX525" fmla="*/ 185102 w 192623"/>
                <a:gd name="connsiteY525" fmla="*/ 307962 h 393949"/>
                <a:gd name="connsiteX526" fmla="*/ 185397 w 192623"/>
                <a:gd name="connsiteY526" fmla="*/ 306044 h 393949"/>
                <a:gd name="connsiteX527" fmla="*/ 186282 w 192623"/>
                <a:gd name="connsiteY527" fmla="*/ 304422 h 393949"/>
                <a:gd name="connsiteX528" fmla="*/ 186282 w 192623"/>
                <a:gd name="connsiteY528" fmla="*/ 303684 h 393949"/>
                <a:gd name="connsiteX529" fmla="*/ 186724 w 192623"/>
                <a:gd name="connsiteY529" fmla="*/ 303390 h 393949"/>
                <a:gd name="connsiteX530" fmla="*/ 186724 w 192623"/>
                <a:gd name="connsiteY530" fmla="*/ 304717 h 393949"/>
                <a:gd name="connsiteX531" fmla="*/ 187609 w 192623"/>
                <a:gd name="connsiteY531" fmla="*/ 306044 h 393949"/>
                <a:gd name="connsiteX532" fmla="*/ 187904 w 192623"/>
                <a:gd name="connsiteY532" fmla="*/ 304864 h 393949"/>
                <a:gd name="connsiteX533" fmla="*/ 187904 w 192623"/>
                <a:gd name="connsiteY533" fmla="*/ 303832 h 393949"/>
                <a:gd name="connsiteX534" fmla="*/ 186724 w 192623"/>
                <a:gd name="connsiteY534" fmla="*/ 301767 h 393949"/>
                <a:gd name="connsiteX535" fmla="*/ 186429 w 192623"/>
                <a:gd name="connsiteY535" fmla="*/ 292770 h 393949"/>
                <a:gd name="connsiteX536" fmla="*/ 188937 w 192623"/>
                <a:gd name="connsiteY536" fmla="*/ 293360 h 393949"/>
                <a:gd name="connsiteX537" fmla="*/ 186724 w 192623"/>
                <a:gd name="connsiteY537" fmla="*/ 286576 h 393949"/>
                <a:gd name="connsiteX538" fmla="*/ 188199 w 192623"/>
                <a:gd name="connsiteY538" fmla="*/ 284953 h 393949"/>
                <a:gd name="connsiteX539" fmla="*/ 189822 w 192623"/>
                <a:gd name="connsiteY539" fmla="*/ 283773 h 393949"/>
                <a:gd name="connsiteX540" fmla="*/ 191001 w 192623"/>
                <a:gd name="connsiteY540" fmla="*/ 285986 h 393949"/>
                <a:gd name="connsiteX541" fmla="*/ 192624 w 192623"/>
                <a:gd name="connsiteY541" fmla="*/ 287903 h 393949"/>
                <a:gd name="connsiteX542" fmla="*/ 192034 w 192623"/>
                <a:gd name="connsiteY542" fmla="*/ 284806 h 393949"/>
                <a:gd name="connsiteX543" fmla="*/ 116076 w 192623"/>
                <a:gd name="connsiteY543" fmla="*/ 389820 h 393949"/>
                <a:gd name="connsiteX544" fmla="*/ 116666 w 192623"/>
                <a:gd name="connsiteY544" fmla="*/ 390409 h 393949"/>
                <a:gd name="connsiteX545" fmla="*/ 117403 w 192623"/>
                <a:gd name="connsiteY545" fmla="*/ 390409 h 393949"/>
                <a:gd name="connsiteX546" fmla="*/ 118288 w 192623"/>
                <a:gd name="connsiteY546" fmla="*/ 389820 h 393949"/>
                <a:gd name="connsiteX547" fmla="*/ 118288 w 192623"/>
                <a:gd name="connsiteY547" fmla="*/ 388049 h 393949"/>
                <a:gd name="connsiteX548" fmla="*/ 116076 w 192623"/>
                <a:gd name="connsiteY548" fmla="*/ 389820 h 393949"/>
                <a:gd name="connsiteX549" fmla="*/ 131268 w 192623"/>
                <a:gd name="connsiteY549" fmla="*/ 344835 h 393949"/>
                <a:gd name="connsiteX550" fmla="*/ 129350 w 192623"/>
                <a:gd name="connsiteY550" fmla="*/ 345720 h 393949"/>
                <a:gd name="connsiteX551" fmla="*/ 129350 w 192623"/>
                <a:gd name="connsiteY551" fmla="*/ 347047 h 393949"/>
                <a:gd name="connsiteX552" fmla="*/ 131710 w 192623"/>
                <a:gd name="connsiteY552" fmla="*/ 345425 h 393949"/>
                <a:gd name="connsiteX553" fmla="*/ 132447 w 192623"/>
                <a:gd name="connsiteY553" fmla="*/ 344097 h 393949"/>
                <a:gd name="connsiteX554" fmla="*/ 132005 w 192623"/>
                <a:gd name="connsiteY554" fmla="*/ 344097 h 393949"/>
                <a:gd name="connsiteX555" fmla="*/ 131268 w 192623"/>
                <a:gd name="connsiteY555" fmla="*/ 344835 h 393949"/>
                <a:gd name="connsiteX556" fmla="*/ 49705 w 192623"/>
                <a:gd name="connsiteY556" fmla="*/ 344687 h 393949"/>
                <a:gd name="connsiteX557" fmla="*/ 48672 w 192623"/>
                <a:gd name="connsiteY557" fmla="*/ 344687 h 393949"/>
                <a:gd name="connsiteX558" fmla="*/ 46460 w 192623"/>
                <a:gd name="connsiteY558" fmla="*/ 346309 h 393949"/>
                <a:gd name="connsiteX559" fmla="*/ 45133 w 192623"/>
                <a:gd name="connsiteY559" fmla="*/ 346309 h 393949"/>
                <a:gd name="connsiteX560" fmla="*/ 45575 w 192623"/>
                <a:gd name="connsiteY560" fmla="*/ 347194 h 393949"/>
                <a:gd name="connsiteX561" fmla="*/ 47787 w 192623"/>
                <a:gd name="connsiteY561" fmla="*/ 349554 h 393949"/>
                <a:gd name="connsiteX562" fmla="*/ 49557 w 192623"/>
                <a:gd name="connsiteY562" fmla="*/ 355159 h 393949"/>
                <a:gd name="connsiteX563" fmla="*/ 50295 w 192623"/>
                <a:gd name="connsiteY563" fmla="*/ 354274 h 393949"/>
                <a:gd name="connsiteX564" fmla="*/ 50000 w 192623"/>
                <a:gd name="connsiteY564" fmla="*/ 352947 h 393949"/>
                <a:gd name="connsiteX565" fmla="*/ 51032 w 192623"/>
                <a:gd name="connsiteY565" fmla="*/ 349997 h 393949"/>
                <a:gd name="connsiteX566" fmla="*/ 51032 w 192623"/>
                <a:gd name="connsiteY566" fmla="*/ 346900 h 393949"/>
                <a:gd name="connsiteX567" fmla="*/ 50737 w 192623"/>
                <a:gd name="connsiteY567" fmla="*/ 345572 h 393949"/>
                <a:gd name="connsiteX568" fmla="*/ 49852 w 192623"/>
                <a:gd name="connsiteY568" fmla="*/ 344540 h 393949"/>
                <a:gd name="connsiteX569" fmla="*/ 137757 w 192623"/>
                <a:gd name="connsiteY569" fmla="*/ 65634 h 393949"/>
                <a:gd name="connsiteX570" fmla="*/ 139527 w 192623"/>
                <a:gd name="connsiteY570" fmla="*/ 65634 h 393949"/>
                <a:gd name="connsiteX571" fmla="*/ 141002 w 192623"/>
                <a:gd name="connsiteY571" fmla="*/ 65044 h 393949"/>
                <a:gd name="connsiteX572" fmla="*/ 141739 w 192623"/>
                <a:gd name="connsiteY572" fmla="*/ 63569 h 393949"/>
                <a:gd name="connsiteX573" fmla="*/ 141739 w 192623"/>
                <a:gd name="connsiteY573" fmla="*/ 62094 h 393949"/>
                <a:gd name="connsiteX574" fmla="*/ 140854 w 192623"/>
                <a:gd name="connsiteY574" fmla="*/ 62684 h 393949"/>
                <a:gd name="connsiteX575" fmla="*/ 139822 w 192623"/>
                <a:gd name="connsiteY575" fmla="*/ 64306 h 393949"/>
                <a:gd name="connsiteX576" fmla="*/ 137757 w 192623"/>
                <a:gd name="connsiteY576" fmla="*/ 65634 h 393949"/>
                <a:gd name="connsiteX577" fmla="*/ 124925 w 192623"/>
                <a:gd name="connsiteY577" fmla="*/ 67846 h 393949"/>
                <a:gd name="connsiteX578" fmla="*/ 126990 w 192623"/>
                <a:gd name="connsiteY578" fmla="*/ 70058 h 393949"/>
                <a:gd name="connsiteX579" fmla="*/ 128023 w 192623"/>
                <a:gd name="connsiteY579" fmla="*/ 70058 h 393949"/>
                <a:gd name="connsiteX580" fmla="*/ 128318 w 192623"/>
                <a:gd name="connsiteY580" fmla="*/ 69616 h 393949"/>
                <a:gd name="connsiteX581" fmla="*/ 128908 w 192623"/>
                <a:gd name="connsiteY581" fmla="*/ 68583 h 393949"/>
                <a:gd name="connsiteX582" fmla="*/ 128908 w 192623"/>
                <a:gd name="connsiteY582" fmla="*/ 68141 h 393949"/>
                <a:gd name="connsiteX583" fmla="*/ 128318 w 192623"/>
                <a:gd name="connsiteY583" fmla="*/ 67551 h 393949"/>
                <a:gd name="connsiteX584" fmla="*/ 125958 w 192623"/>
                <a:gd name="connsiteY584" fmla="*/ 66666 h 393949"/>
                <a:gd name="connsiteX585" fmla="*/ 124778 w 192623"/>
                <a:gd name="connsiteY585" fmla="*/ 67846 h 393949"/>
                <a:gd name="connsiteX586" fmla="*/ 142034 w 192623"/>
                <a:gd name="connsiteY586" fmla="*/ 57079 h 393949"/>
                <a:gd name="connsiteX587" fmla="*/ 139822 w 192623"/>
                <a:gd name="connsiteY587" fmla="*/ 55752 h 393949"/>
                <a:gd name="connsiteX588" fmla="*/ 139232 w 192623"/>
                <a:gd name="connsiteY588" fmla="*/ 56637 h 393949"/>
                <a:gd name="connsiteX589" fmla="*/ 137904 w 192623"/>
                <a:gd name="connsiteY589" fmla="*/ 60472 h 393949"/>
                <a:gd name="connsiteX590" fmla="*/ 139379 w 192623"/>
                <a:gd name="connsiteY590" fmla="*/ 60472 h 393949"/>
                <a:gd name="connsiteX591" fmla="*/ 143214 w 192623"/>
                <a:gd name="connsiteY591" fmla="*/ 57079 h 393949"/>
                <a:gd name="connsiteX592" fmla="*/ 142182 w 192623"/>
                <a:gd name="connsiteY592" fmla="*/ 57079 h 393949"/>
                <a:gd name="connsiteX593" fmla="*/ 121238 w 192623"/>
                <a:gd name="connsiteY593" fmla="*/ 66666 h 393949"/>
                <a:gd name="connsiteX594" fmla="*/ 122123 w 192623"/>
                <a:gd name="connsiteY594" fmla="*/ 67256 h 393949"/>
                <a:gd name="connsiteX595" fmla="*/ 123451 w 192623"/>
                <a:gd name="connsiteY595" fmla="*/ 68583 h 393949"/>
                <a:gd name="connsiteX596" fmla="*/ 123745 w 192623"/>
                <a:gd name="connsiteY596" fmla="*/ 67993 h 393949"/>
                <a:gd name="connsiteX597" fmla="*/ 123451 w 192623"/>
                <a:gd name="connsiteY597" fmla="*/ 66814 h 393949"/>
                <a:gd name="connsiteX598" fmla="*/ 121828 w 192623"/>
                <a:gd name="connsiteY598" fmla="*/ 64896 h 393949"/>
                <a:gd name="connsiteX599" fmla="*/ 121091 w 192623"/>
                <a:gd name="connsiteY599" fmla="*/ 66666 h 393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92623" h="393949">
                  <a:moveTo>
                    <a:pt x="190559" y="284363"/>
                  </a:moveTo>
                  <a:lnTo>
                    <a:pt x="190559" y="278169"/>
                  </a:lnTo>
                  <a:lnTo>
                    <a:pt x="189379" y="276399"/>
                  </a:lnTo>
                  <a:lnTo>
                    <a:pt x="187609" y="271236"/>
                  </a:lnTo>
                  <a:lnTo>
                    <a:pt x="186577" y="269614"/>
                  </a:lnTo>
                  <a:lnTo>
                    <a:pt x="187019" y="265042"/>
                  </a:lnTo>
                  <a:lnTo>
                    <a:pt x="186134" y="261355"/>
                  </a:lnTo>
                  <a:lnTo>
                    <a:pt x="186134" y="254422"/>
                  </a:lnTo>
                  <a:lnTo>
                    <a:pt x="187019" y="256782"/>
                  </a:lnTo>
                  <a:lnTo>
                    <a:pt x="187462" y="254422"/>
                  </a:lnTo>
                  <a:lnTo>
                    <a:pt x="185987" y="249260"/>
                  </a:lnTo>
                  <a:lnTo>
                    <a:pt x="185397" y="248080"/>
                  </a:lnTo>
                  <a:lnTo>
                    <a:pt x="184954" y="246605"/>
                  </a:lnTo>
                  <a:lnTo>
                    <a:pt x="184512" y="243508"/>
                  </a:lnTo>
                  <a:lnTo>
                    <a:pt x="183037" y="240558"/>
                  </a:lnTo>
                  <a:lnTo>
                    <a:pt x="181709" y="236133"/>
                  </a:lnTo>
                  <a:lnTo>
                    <a:pt x="181709" y="231856"/>
                  </a:lnTo>
                  <a:lnTo>
                    <a:pt x="180087" y="229496"/>
                  </a:lnTo>
                  <a:lnTo>
                    <a:pt x="177875" y="224187"/>
                  </a:lnTo>
                  <a:lnTo>
                    <a:pt x="176842" y="219467"/>
                  </a:lnTo>
                  <a:lnTo>
                    <a:pt x="174777" y="214157"/>
                  </a:lnTo>
                  <a:lnTo>
                    <a:pt x="172713" y="212830"/>
                  </a:lnTo>
                  <a:lnTo>
                    <a:pt x="170943" y="211355"/>
                  </a:lnTo>
                  <a:lnTo>
                    <a:pt x="168435" y="208700"/>
                  </a:lnTo>
                  <a:lnTo>
                    <a:pt x="165043" y="203980"/>
                  </a:lnTo>
                  <a:lnTo>
                    <a:pt x="163715" y="201031"/>
                  </a:lnTo>
                  <a:lnTo>
                    <a:pt x="160913" y="197933"/>
                  </a:lnTo>
                  <a:lnTo>
                    <a:pt x="160618" y="196901"/>
                  </a:lnTo>
                  <a:lnTo>
                    <a:pt x="160618" y="195279"/>
                  </a:lnTo>
                  <a:lnTo>
                    <a:pt x="159733" y="194983"/>
                  </a:lnTo>
                  <a:lnTo>
                    <a:pt x="158848" y="195279"/>
                  </a:lnTo>
                  <a:lnTo>
                    <a:pt x="157816" y="193361"/>
                  </a:lnTo>
                  <a:lnTo>
                    <a:pt x="155751" y="191296"/>
                  </a:lnTo>
                  <a:lnTo>
                    <a:pt x="154276" y="188936"/>
                  </a:lnTo>
                  <a:lnTo>
                    <a:pt x="151916" y="188936"/>
                  </a:lnTo>
                  <a:lnTo>
                    <a:pt x="150441" y="189526"/>
                  </a:lnTo>
                  <a:lnTo>
                    <a:pt x="149114" y="189231"/>
                  </a:lnTo>
                  <a:lnTo>
                    <a:pt x="148377" y="187019"/>
                  </a:lnTo>
                  <a:lnTo>
                    <a:pt x="146312" y="184807"/>
                  </a:lnTo>
                  <a:lnTo>
                    <a:pt x="142919" y="182594"/>
                  </a:lnTo>
                  <a:lnTo>
                    <a:pt x="141592" y="181562"/>
                  </a:lnTo>
                  <a:lnTo>
                    <a:pt x="141887" y="180677"/>
                  </a:lnTo>
                  <a:lnTo>
                    <a:pt x="136872" y="176694"/>
                  </a:lnTo>
                  <a:lnTo>
                    <a:pt x="132300" y="173892"/>
                  </a:lnTo>
                  <a:lnTo>
                    <a:pt x="130677" y="169615"/>
                  </a:lnTo>
                  <a:lnTo>
                    <a:pt x="125663" y="165190"/>
                  </a:lnTo>
                  <a:lnTo>
                    <a:pt x="120648" y="161355"/>
                  </a:lnTo>
                  <a:lnTo>
                    <a:pt x="114896" y="153391"/>
                  </a:lnTo>
                  <a:lnTo>
                    <a:pt x="111061" y="151179"/>
                  </a:lnTo>
                  <a:lnTo>
                    <a:pt x="110618" y="150736"/>
                  </a:lnTo>
                  <a:lnTo>
                    <a:pt x="113863" y="151916"/>
                  </a:lnTo>
                  <a:lnTo>
                    <a:pt x="113421" y="147786"/>
                  </a:lnTo>
                  <a:lnTo>
                    <a:pt x="114453" y="145869"/>
                  </a:lnTo>
                  <a:lnTo>
                    <a:pt x="112241" y="143066"/>
                  </a:lnTo>
                  <a:lnTo>
                    <a:pt x="107669" y="138642"/>
                  </a:lnTo>
                  <a:lnTo>
                    <a:pt x="105161" y="137609"/>
                  </a:lnTo>
                  <a:lnTo>
                    <a:pt x="103097" y="136134"/>
                  </a:lnTo>
                  <a:lnTo>
                    <a:pt x="98525" y="131120"/>
                  </a:lnTo>
                  <a:lnTo>
                    <a:pt x="97197" y="129202"/>
                  </a:lnTo>
                  <a:lnTo>
                    <a:pt x="96312" y="127285"/>
                  </a:lnTo>
                  <a:lnTo>
                    <a:pt x="94690" y="124630"/>
                  </a:lnTo>
                  <a:lnTo>
                    <a:pt x="94395" y="123745"/>
                  </a:lnTo>
                  <a:lnTo>
                    <a:pt x="91445" y="118731"/>
                  </a:lnTo>
                  <a:lnTo>
                    <a:pt x="91887" y="116223"/>
                  </a:lnTo>
                  <a:lnTo>
                    <a:pt x="93952" y="114306"/>
                  </a:lnTo>
                  <a:lnTo>
                    <a:pt x="95869" y="109881"/>
                  </a:lnTo>
                  <a:lnTo>
                    <a:pt x="95869" y="107669"/>
                  </a:lnTo>
                  <a:lnTo>
                    <a:pt x="96459" y="105309"/>
                  </a:lnTo>
                  <a:lnTo>
                    <a:pt x="96459" y="102064"/>
                  </a:lnTo>
                  <a:lnTo>
                    <a:pt x="100884" y="92624"/>
                  </a:lnTo>
                  <a:lnTo>
                    <a:pt x="102949" y="91297"/>
                  </a:lnTo>
                  <a:lnTo>
                    <a:pt x="105604" y="91297"/>
                  </a:lnTo>
                  <a:lnTo>
                    <a:pt x="111651" y="85397"/>
                  </a:lnTo>
                  <a:lnTo>
                    <a:pt x="114896" y="83185"/>
                  </a:lnTo>
                  <a:lnTo>
                    <a:pt x="116371" y="80383"/>
                  </a:lnTo>
                  <a:lnTo>
                    <a:pt x="115781" y="76695"/>
                  </a:lnTo>
                  <a:lnTo>
                    <a:pt x="121091" y="71091"/>
                  </a:lnTo>
                  <a:lnTo>
                    <a:pt x="120648" y="69173"/>
                  </a:lnTo>
                  <a:lnTo>
                    <a:pt x="119026" y="65044"/>
                  </a:lnTo>
                  <a:lnTo>
                    <a:pt x="119026" y="64011"/>
                  </a:lnTo>
                  <a:lnTo>
                    <a:pt x="120353" y="64011"/>
                  </a:lnTo>
                  <a:lnTo>
                    <a:pt x="121238" y="64306"/>
                  </a:lnTo>
                  <a:lnTo>
                    <a:pt x="122860" y="65191"/>
                  </a:lnTo>
                  <a:lnTo>
                    <a:pt x="124630" y="65191"/>
                  </a:lnTo>
                  <a:lnTo>
                    <a:pt x="125958" y="64749"/>
                  </a:lnTo>
                  <a:lnTo>
                    <a:pt x="127138" y="64749"/>
                  </a:lnTo>
                  <a:lnTo>
                    <a:pt x="128170" y="64306"/>
                  </a:lnTo>
                  <a:lnTo>
                    <a:pt x="129645" y="64306"/>
                  </a:lnTo>
                  <a:lnTo>
                    <a:pt x="130530" y="65191"/>
                  </a:lnTo>
                  <a:lnTo>
                    <a:pt x="131857" y="65486"/>
                  </a:lnTo>
                  <a:lnTo>
                    <a:pt x="136872" y="62536"/>
                  </a:lnTo>
                  <a:lnTo>
                    <a:pt x="137315" y="60619"/>
                  </a:lnTo>
                  <a:lnTo>
                    <a:pt x="137315" y="58849"/>
                  </a:lnTo>
                  <a:lnTo>
                    <a:pt x="138200" y="56342"/>
                  </a:lnTo>
                  <a:lnTo>
                    <a:pt x="141297" y="55014"/>
                  </a:lnTo>
                  <a:lnTo>
                    <a:pt x="144099" y="54129"/>
                  </a:lnTo>
                  <a:lnTo>
                    <a:pt x="145869" y="53097"/>
                  </a:lnTo>
                  <a:lnTo>
                    <a:pt x="148524" y="50590"/>
                  </a:lnTo>
                  <a:lnTo>
                    <a:pt x="151621" y="50590"/>
                  </a:lnTo>
                  <a:lnTo>
                    <a:pt x="152801" y="50295"/>
                  </a:lnTo>
                  <a:lnTo>
                    <a:pt x="151179" y="48820"/>
                  </a:lnTo>
                  <a:lnTo>
                    <a:pt x="148377" y="46460"/>
                  </a:lnTo>
                  <a:lnTo>
                    <a:pt x="147196" y="46165"/>
                  </a:lnTo>
                  <a:lnTo>
                    <a:pt x="144099" y="47345"/>
                  </a:lnTo>
                  <a:lnTo>
                    <a:pt x="139674" y="47787"/>
                  </a:lnTo>
                  <a:lnTo>
                    <a:pt x="138642" y="46607"/>
                  </a:lnTo>
                  <a:lnTo>
                    <a:pt x="136429" y="47492"/>
                  </a:lnTo>
                  <a:lnTo>
                    <a:pt x="134365" y="44690"/>
                  </a:lnTo>
                  <a:lnTo>
                    <a:pt x="131857" y="44690"/>
                  </a:lnTo>
                  <a:lnTo>
                    <a:pt x="128760" y="42478"/>
                  </a:lnTo>
                  <a:lnTo>
                    <a:pt x="127727" y="41298"/>
                  </a:lnTo>
                  <a:lnTo>
                    <a:pt x="127433" y="39675"/>
                  </a:lnTo>
                  <a:lnTo>
                    <a:pt x="126548" y="38790"/>
                  </a:lnTo>
                  <a:lnTo>
                    <a:pt x="125368" y="38790"/>
                  </a:lnTo>
                  <a:lnTo>
                    <a:pt x="124040" y="38053"/>
                  </a:lnTo>
                  <a:lnTo>
                    <a:pt x="121976" y="37168"/>
                  </a:lnTo>
                  <a:lnTo>
                    <a:pt x="120353" y="36725"/>
                  </a:lnTo>
                  <a:lnTo>
                    <a:pt x="119468" y="37168"/>
                  </a:lnTo>
                  <a:lnTo>
                    <a:pt x="118583" y="37168"/>
                  </a:lnTo>
                  <a:lnTo>
                    <a:pt x="118583" y="33038"/>
                  </a:lnTo>
                  <a:lnTo>
                    <a:pt x="118288" y="30236"/>
                  </a:lnTo>
                  <a:lnTo>
                    <a:pt x="117846" y="28908"/>
                  </a:lnTo>
                  <a:lnTo>
                    <a:pt x="116666" y="27876"/>
                  </a:lnTo>
                  <a:lnTo>
                    <a:pt x="115634" y="27433"/>
                  </a:lnTo>
                  <a:lnTo>
                    <a:pt x="115191" y="25958"/>
                  </a:lnTo>
                  <a:lnTo>
                    <a:pt x="115486" y="23009"/>
                  </a:lnTo>
                  <a:lnTo>
                    <a:pt x="116371" y="21091"/>
                  </a:lnTo>
                  <a:lnTo>
                    <a:pt x="117698" y="20796"/>
                  </a:lnTo>
                  <a:lnTo>
                    <a:pt x="119468" y="19321"/>
                  </a:lnTo>
                  <a:lnTo>
                    <a:pt x="120353" y="17256"/>
                  </a:lnTo>
                  <a:lnTo>
                    <a:pt x="121533" y="15339"/>
                  </a:lnTo>
                  <a:lnTo>
                    <a:pt x="117403" y="12684"/>
                  </a:lnTo>
                  <a:lnTo>
                    <a:pt x="115191" y="11799"/>
                  </a:lnTo>
                  <a:lnTo>
                    <a:pt x="112831" y="12242"/>
                  </a:lnTo>
                  <a:lnTo>
                    <a:pt x="109881" y="13127"/>
                  </a:lnTo>
                  <a:lnTo>
                    <a:pt x="107521" y="13127"/>
                  </a:lnTo>
                  <a:lnTo>
                    <a:pt x="105751" y="10619"/>
                  </a:lnTo>
                  <a:lnTo>
                    <a:pt x="104867" y="10177"/>
                  </a:lnTo>
                  <a:lnTo>
                    <a:pt x="101032" y="10177"/>
                  </a:lnTo>
                  <a:lnTo>
                    <a:pt x="99999" y="11062"/>
                  </a:lnTo>
                  <a:lnTo>
                    <a:pt x="98377" y="11357"/>
                  </a:lnTo>
                  <a:lnTo>
                    <a:pt x="96755" y="11357"/>
                  </a:lnTo>
                  <a:lnTo>
                    <a:pt x="95132" y="10177"/>
                  </a:lnTo>
                  <a:lnTo>
                    <a:pt x="92772" y="8555"/>
                  </a:lnTo>
                  <a:lnTo>
                    <a:pt x="89085" y="7375"/>
                  </a:lnTo>
                  <a:lnTo>
                    <a:pt x="88642" y="6047"/>
                  </a:lnTo>
                  <a:lnTo>
                    <a:pt x="87757" y="4425"/>
                  </a:lnTo>
                  <a:lnTo>
                    <a:pt x="86282" y="2950"/>
                  </a:lnTo>
                  <a:lnTo>
                    <a:pt x="83923" y="1033"/>
                  </a:lnTo>
                  <a:lnTo>
                    <a:pt x="82006" y="0"/>
                  </a:lnTo>
                  <a:lnTo>
                    <a:pt x="81120" y="590"/>
                  </a:lnTo>
                  <a:lnTo>
                    <a:pt x="79793" y="1770"/>
                  </a:lnTo>
                  <a:lnTo>
                    <a:pt x="74778" y="4130"/>
                  </a:lnTo>
                  <a:lnTo>
                    <a:pt x="72566" y="5015"/>
                  </a:lnTo>
                  <a:lnTo>
                    <a:pt x="71386" y="5605"/>
                  </a:lnTo>
                  <a:lnTo>
                    <a:pt x="70354" y="6637"/>
                  </a:lnTo>
                  <a:lnTo>
                    <a:pt x="70058" y="9144"/>
                  </a:lnTo>
                  <a:lnTo>
                    <a:pt x="69616" y="11947"/>
                  </a:lnTo>
                  <a:lnTo>
                    <a:pt x="68141" y="13274"/>
                  </a:lnTo>
                  <a:lnTo>
                    <a:pt x="66814" y="14307"/>
                  </a:lnTo>
                  <a:lnTo>
                    <a:pt x="64012" y="14307"/>
                  </a:lnTo>
                  <a:lnTo>
                    <a:pt x="62684" y="14749"/>
                  </a:lnTo>
                  <a:lnTo>
                    <a:pt x="58702" y="17551"/>
                  </a:lnTo>
                  <a:lnTo>
                    <a:pt x="56784" y="17551"/>
                  </a:lnTo>
                  <a:lnTo>
                    <a:pt x="55162" y="15782"/>
                  </a:lnTo>
                  <a:lnTo>
                    <a:pt x="54424" y="14602"/>
                  </a:lnTo>
                  <a:lnTo>
                    <a:pt x="52654" y="14897"/>
                  </a:lnTo>
                  <a:lnTo>
                    <a:pt x="50295" y="16224"/>
                  </a:lnTo>
                  <a:lnTo>
                    <a:pt x="49262" y="18584"/>
                  </a:lnTo>
                  <a:lnTo>
                    <a:pt x="48672" y="20796"/>
                  </a:lnTo>
                  <a:lnTo>
                    <a:pt x="48230" y="21829"/>
                  </a:lnTo>
                  <a:lnTo>
                    <a:pt x="47492" y="22124"/>
                  </a:lnTo>
                  <a:lnTo>
                    <a:pt x="46755" y="22124"/>
                  </a:lnTo>
                  <a:lnTo>
                    <a:pt x="39528" y="15782"/>
                  </a:lnTo>
                  <a:lnTo>
                    <a:pt x="39086" y="15487"/>
                  </a:lnTo>
                  <a:lnTo>
                    <a:pt x="37758" y="16814"/>
                  </a:lnTo>
                  <a:lnTo>
                    <a:pt x="36578" y="20206"/>
                  </a:lnTo>
                  <a:lnTo>
                    <a:pt x="35693" y="20796"/>
                  </a:lnTo>
                  <a:lnTo>
                    <a:pt x="35103" y="20501"/>
                  </a:lnTo>
                  <a:lnTo>
                    <a:pt x="32153" y="16224"/>
                  </a:lnTo>
                  <a:lnTo>
                    <a:pt x="31416" y="15782"/>
                  </a:lnTo>
                  <a:lnTo>
                    <a:pt x="30678" y="15782"/>
                  </a:lnTo>
                  <a:lnTo>
                    <a:pt x="29794" y="17256"/>
                  </a:lnTo>
                  <a:lnTo>
                    <a:pt x="27876" y="19321"/>
                  </a:lnTo>
                  <a:lnTo>
                    <a:pt x="26401" y="20501"/>
                  </a:lnTo>
                  <a:lnTo>
                    <a:pt x="26401" y="21829"/>
                  </a:lnTo>
                  <a:lnTo>
                    <a:pt x="24779" y="23009"/>
                  </a:lnTo>
                  <a:lnTo>
                    <a:pt x="23009" y="24189"/>
                  </a:lnTo>
                  <a:lnTo>
                    <a:pt x="22419" y="24189"/>
                  </a:lnTo>
                  <a:lnTo>
                    <a:pt x="21239" y="23894"/>
                  </a:lnTo>
                  <a:lnTo>
                    <a:pt x="19617" y="22271"/>
                  </a:lnTo>
                  <a:lnTo>
                    <a:pt x="18436" y="20649"/>
                  </a:lnTo>
                  <a:lnTo>
                    <a:pt x="15634" y="19026"/>
                  </a:lnTo>
                  <a:lnTo>
                    <a:pt x="12390" y="17551"/>
                  </a:lnTo>
                  <a:lnTo>
                    <a:pt x="10325" y="16372"/>
                  </a:lnTo>
                  <a:lnTo>
                    <a:pt x="9145" y="16076"/>
                  </a:lnTo>
                  <a:lnTo>
                    <a:pt x="7965" y="16519"/>
                  </a:lnTo>
                  <a:lnTo>
                    <a:pt x="7375" y="17256"/>
                  </a:lnTo>
                  <a:lnTo>
                    <a:pt x="6637" y="18879"/>
                  </a:lnTo>
                  <a:lnTo>
                    <a:pt x="4720" y="21681"/>
                  </a:lnTo>
                  <a:lnTo>
                    <a:pt x="2950" y="23894"/>
                  </a:lnTo>
                  <a:lnTo>
                    <a:pt x="1328" y="25369"/>
                  </a:lnTo>
                  <a:lnTo>
                    <a:pt x="0" y="26401"/>
                  </a:lnTo>
                  <a:lnTo>
                    <a:pt x="1475" y="29056"/>
                  </a:lnTo>
                  <a:lnTo>
                    <a:pt x="4573" y="32006"/>
                  </a:lnTo>
                  <a:lnTo>
                    <a:pt x="8260" y="36135"/>
                  </a:lnTo>
                  <a:lnTo>
                    <a:pt x="9440" y="38053"/>
                  </a:lnTo>
                  <a:lnTo>
                    <a:pt x="11947" y="39528"/>
                  </a:lnTo>
                  <a:lnTo>
                    <a:pt x="12684" y="41003"/>
                  </a:lnTo>
                  <a:lnTo>
                    <a:pt x="13275" y="43215"/>
                  </a:lnTo>
                  <a:lnTo>
                    <a:pt x="13569" y="44837"/>
                  </a:lnTo>
                  <a:lnTo>
                    <a:pt x="14159" y="45870"/>
                  </a:lnTo>
                  <a:lnTo>
                    <a:pt x="15044" y="46312"/>
                  </a:lnTo>
                  <a:lnTo>
                    <a:pt x="16224" y="45870"/>
                  </a:lnTo>
                  <a:lnTo>
                    <a:pt x="17109" y="44985"/>
                  </a:lnTo>
                  <a:lnTo>
                    <a:pt x="17847" y="42625"/>
                  </a:lnTo>
                  <a:lnTo>
                    <a:pt x="18289" y="42330"/>
                  </a:lnTo>
                  <a:lnTo>
                    <a:pt x="19026" y="44247"/>
                  </a:lnTo>
                  <a:lnTo>
                    <a:pt x="19764" y="44542"/>
                  </a:lnTo>
                  <a:lnTo>
                    <a:pt x="20796" y="44837"/>
                  </a:lnTo>
                  <a:lnTo>
                    <a:pt x="21681" y="45722"/>
                  </a:lnTo>
                  <a:lnTo>
                    <a:pt x="21977" y="47197"/>
                  </a:lnTo>
                  <a:lnTo>
                    <a:pt x="21681" y="48672"/>
                  </a:lnTo>
                  <a:lnTo>
                    <a:pt x="20649" y="50442"/>
                  </a:lnTo>
                  <a:lnTo>
                    <a:pt x="20059" y="52212"/>
                  </a:lnTo>
                  <a:lnTo>
                    <a:pt x="19617" y="55014"/>
                  </a:lnTo>
                  <a:lnTo>
                    <a:pt x="19026" y="56932"/>
                  </a:lnTo>
                  <a:lnTo>
                    <a:pt x="19911" y="58701"/>
                  </a:lnTo>
                  <a:lnTo>
                    <a:pt x="25664" y="67109"/>
                  </a:lnTo>
                  <a:lnTo>
                    <a:pt x="28466" y="68436"/>
                  </a:lnTo>
                  <a:lnTo>
                    <a:pt x="35103" y="70058"/>
                  </a:lnTo>
                  <a:lnTo>
                    <a:pt x="37463" y="71238"/>
                  </a:lnTo>
                  <a:lnTo>
                    <a:pt x="39528" y="72271"/>
                  </a:lnTo>
                  <a:lnTo>
                    <a:pt x="41593" y="71681"/>
                  </a:lnTo>
                  <a:lnTo>
                    <a:pt x="43510" y="69173"/>
                  </a:lnTo>
                  <a:lnTo>
                    <a:pt x="45870" y="67698"/>
                  </a:lnTo>
                  <a:lnTo>
                    <a:pt x="50295" y="65486"/>
                  </a:lnTo>
                  <a:lnTo>
                    <a:pt x="51622" y="65486"/>
                  </a:lnTo>
                  <a:lnTo>
                    <a:pt x="54129" y="66224"/>
                  </a:lnTo>
                  <a:lnTo>
                    <a:pt x="58112" y="68731"/>
                  </a:lnTo>
                  <a:lnTo>
                    <a:pt x="61062" y="71091"/>
                  </a:lnTo>
                  <a:lnTo>
                    <a:pt x="62831" y="72271"/>
                  </a:lnTo>
                  <a:lnTo>
                    <a:pt x="64159" y="73451"/>
                  </a:lnTo>
                  <a:lnTo>
                    <a:pt x="64159" y="74778"/>
                  </a:lnTo>
                  <a:lnTo>
                    <a:pt x="62831" y="75958"/>
                  </a:lnTo>
                  <a:lnTo>
                    <a:pt x="61356" y="76695"/>
                  </a:lnTo>
                  <a:lnTo>
                    <a:pt x="59439" y="77875"/>
                  </a:lnTo>
                  <a:lnTo>
                    <a:pt x="58407" y="79055"/>
                  </a:lnTo>
                  <a:lnTo>
                    <a:pt x="58997" y="79498"/>
                  </a:lnTo>
                  <a:lnTo>
                    <a:pt x="61652" y="79793"/>
                  </a:lnTo>
                  <a:lnTo>
                    <a:pt x="64897" y="80825"/>
                  </a:lnTo>
                  <a:lnTo>
                    <a:pt x="65929" y="82005"/>
                  </a:lnTo>
                  <a:lnTo>
                    <a:pt x="65929" y="83038"/>
                  </a:lnTo>
                  <a:lnTo>
                    <a:pt x="66519" y="84807"/>
                  </a:lnTo>
                  <a:lnTo>
                    <a:pt x="67109" y="85397"/>
                  </a:lnTo>
                  <a:lnTo>
                    <a:pt x="70058" y="85103"/>
                  </a:lnTo>
                  <a:lnTo>
                    <a:pt x="70944" y="85545"/>
                  </a:lnTo>
                  <a:lnTo>
                    <a:pt x="71976" y="86430"/>
                  </a:lnTo>
                  <a:lnTo>
                    <a:pt x="73008" y="88790"/>
                  </a:lnTo>
                  <a:lnTo>
                    <a:pt x="73008" y="90560"/>
                  </a:lnTo>
                  <a:lnTo>
                    <a:pt x="70796" y="92477"/>
                  </a:lnTo>
                  <a:lnTo>
                    <a:pt x="70058" y="93657"/>
                  </a:lnTo>
                  <a:lnTo>
                    <a:pt x="69764" y="95427"/>
                  </a:lnTo>
                  <a:lnTo>
                    <a:pt x="68289" y="97639"/>
                  </a:lnTo>
                  <a:lnTo>
                    <a:pt x="64159" y="101326"/>
                  </a:lnTo>
                  <a:lnTo>
                    <a:pt x="63126" y="101621"/>
                  </a:lnTo>
                  <a:lnTo>
                    <a:pt x="55604" y="99557"/>
                  </a:lnTo>
                  <a:lnTo>
                    <a:pt x="50442" y="99557"/>
                  </a:lnTo>
                  <a:lnTo>
                    <a:pt x="49705" y="99852"/>
                  </a:lnTo>
                  <a:lnTo>
                    <a:pt x="49262" y="100589"/>
                  </a:lnTo>
                  <a:lnTo>
                    <a:pt x="50295" y="102801"/>
                  </a:lnTo>
                  <a:lnTo>
                    <a:pt x="50590" y="105014"/>
                  </a:lnTo>
                  <a:lnTo>
                    <a:pt x="49705" y="106636"/>
                  </a:lnTo>
                  <a:lnTo>
                    <a:pt x="47197" y="108111"/>
                  </a:lnTo>
                  <a:lnTo>
                    <a:pt x="46312" y="108849"/>
                  </a:lnTo>
                  <a:lnTo>
                    <a:pt x="46312" y="109734"/>
                  </a:lnTo>
                  <a:lnTo>
                    <a:pt x="46903" y="110766"/>
                  </a:lnTo>
                  <a:lnTo>
                    <a:pt x="49262" y="111798"/>
                  </a:lnTo>
                  <a:lnTo>
                    <a:pt x="51917" y="112683"/>
                  </a:lnTo>
                  <a:lnTo>
                    <a:pt x="60767" y="118435"/>
                  </a:lnTo>
                  <a:lnTo>
                    <a:pt x="62684" y="119763"/>
                  </a:lnTo>
                  <a:lnTo>
                    <a:pt x="65191" y="121680"/>
                  </a:lnTo>
                  <a:lnTo>
                    <a:pt x="67846" y="123155"/>
                  </a:lnTo>
                  <a:lnTo>
                    <a:pt x="75073" y="125220"/>
                  </a:lnTo>
                  <a:lnTo>
                    <a:pt x="78318" y="126548"/>
                  </a:lnTo>
                  <a:lnTo>
                    <a:pt x="79203" y="127285"/>
                  </a:lnTo>
                  <a:lnTo>
                    <a:pt x="79203" y="128170"/>
                  </a:lnTo>
                  <a:lnTo>
                    <a:pt x="78318" y="129350"/>
                  </a:lnTo>
                  <a:lnTo>
                    <a:pt x="77581" y="131415"/>
                  </a:lnTo>
                  <a:lnTo>
                    <a:pt x="77581" y="132595"/>
                  </a:lnTo>
                  <a:lnTo>
                    <a:pt x="78318" y="133775"/>
                  </a:lnTo>
                  <a:lnTo>
                    <a:pt x="79646" y="135545"/>
                  </a:lnTo>
                  <a:lnTo>
                    <a:pt x="82448" y="138347"/>
                  </a:lnTo>
                  <a:lnTo>
                    <a:pt x="84070" y="139527"/>
                  </a:lnTo>
                  <a:lnTo>
                    <a:pt x="85840" y="139822"/>
                  </a:lnTo>
                  <a:lnTo>
                    <a:pt x="87315" y="140559"/>
                  </a:lnTo>
                  <a:lnTo>
                    <a:pt x="88937" y="142624"/>
                  </a:lnTo>
                  <a:lnTo>
                    <a:pt x="90707" y="145131"/>
                  </a:lnTo>
                  <a:lnTo>
                    <a:pt x="91002" y="146901"/>
                  </a:lnTo>
                  <a:lnTo>
                    <a:pt x="91740" y="149114"/>
                  </a:lnTo>
                  <a:lnTo>
                    <a:pt x="93362" y="151768"/>
                  </a:lnTo>
                  <a:lnTo>
                    <a:pt x="95722" y="154276"/>
                  </a:lnTo>
                  <a:lnTo>
                    <a:pt x="98967" y="157373"/>
                  </a:lnTo>
                  <a:lnTo>
                    <a:pt x="100884" y="159586"/>
                  </a:lnTo>
                  <a:lnTo>
                    <a:pt x="101769" y="160471"/>
                  </a:lnTo>
                  <a:lnTo>
                    <a:pt x="108701" y="165780"/>
                  </a:lnTo>
                  <a:lnTo>
                    <a:pt x="110324" y="167697"/>
                  </a:lnTo>
                  <a:lnTo>
                    <a:pt x="112684" y="171532"/>
                  </a:lnTo>
                  <a:lnTo>
                    <a:pt x="113716" y="172122"/>
                  </a:lnTo>
                  <a:lnTo>
                    <a:pt x="114748" y="172860"/>
                  </a:lnTo>
                  <a:lnTo>
                    <a:pt x="115338" y="174925"/>
                  </a:lnTo>
                  <a:lnTo>
                    <a:pt x="115338" y="176400"/>
                  </a:lnTo>
                  <a:lnTo>
                    <a:pt x="115928" y="180972"/>
                  </a:lnTo>
                  <a:lnTo>
                    <a:pt x="117108" y="182299"/>
                  </a:lnTo>
                  <a:lnTo>
                    <a:pt x="118288" y="183922"/>
                  </a:lnTo>
                  <a:lnTo>
                    <a:pt x="118731" y="185102"/>
                  </a:lnTo>
                  <a:lnTo>
                    <a:pt x="119763" y="185986"/>
                  </a:lnTo>
                  <a:lnTo>
                    <a:pt x="120943" y="185986"/>
                  </a:lnTo>
                  <a:lnTo>
                    <a:pt x="122270" y="185102"/>
                  </a:lnTo>
                  <a:lnTo>
                    <a:pt x="123303" y="184069"/>
                  </a:lnTo>
                  <a:lnTo>
                    <a:pt x="123745" y="184364"/>
                  </a:lnTo>
                  <a:lnTo>
                    <a:pt x="124778" y="187609"/>
                  </a:lnTo>
                  <a:lnTo>
                    <a:pt x="125810" y="188789"/>
                  </a:lnTo>
                  <a:lnTo>
                    <a:pt x="127727" y="189821"/>
                  </a:lnTo>
                  <a:lnTo>
                    <a:pt x="129497" y="190706"/>
                  </a:lnTo>
                  <a:lnTo>
                    <a:pt x="133332" y="194541"/>
                  </a:lnTo>
                  <a:lnTo>
                    <a:pt x="135397" y="195868"/>
                  </a:lnTo>
                  <a:lnTo>
                    <a:pt x="136872" y="196311"/>
                  </a:lnTo>
                  <a:lnTo>
                    <a:pt x="138052" y="196901"/>
                  </a:lnTo>
                  <a:lnTo>
                    <a:pt x="138347" y="198081"/>
                  </a:lnTo>
                  <a:lnTo>
                    <a:pt x="137904" y="199261"/>
                  </a:lnTo>
                  <a:lnTo>
                    <a:pt x="137020" y="199998"/>
                  </a:lnTo>
                  <a:lnTo>
                    <a:pt x="132595" y="202211"/>
                  </a:lnTo>
                  <a:lnTo>
                    <a:pt x="132005" y="203243"/>
                  </a:lnTo>
                  <a:lnTo>
                    <a:pt x="132595" y="204718"/>
                  </a:lnTo>
                  <a:lnTo>
                    <a:pt x="133775" y="206488"/>
                  </a:lnTo>
                  <a:lnTo>
                    <a:pt x="134955" y="208110"/>
                  </a:lnTo>
                  <a:lnTo>
                    <a:pt x="136577" y="209585"/>
                  </a:lnTo>
                  <a:lnTo>
                    <a:pt x="139674" y="212093"/>
                  </a:lnTo>
                  <a:lnTo>
                    <a:pt x="142477" y="214010"/>
                  </a:lnTo>
                  <a:lnTo>
                    <a:pt x="143952" y="216222"/>
                  </a:lnTo>
                  <a:lnTo>
                    <a:pt x="144837" y="217697"/>
                  </a:lnTo>
                  <a:lnTo>
                    <a:pt x="144394" y="219467"/>
                  </a:lnTo>
                  <a:lnTo>
                    <a:pt x="143214" y="221384"/>
                  </a:lnTo>
                  <a:lnTo>
                    <a:pt x="142329" y="223007"/>
                  </a:lnTo>
                  <a:lnTo>
                    <a:pt x="140854" y="223892"/>
                  </a:lnTo>
                  <a:lnTo>
                    <a:pt x="140412" y="224924"/>
                  </a:lnTo>
                  <a:lnTo>
                    <a:pt x="141002" y="226694"/>
                  </a:lnTo>
                  <a:lnTo>
                    <a:pt x="141592" y="227874"/>
                  </a:lnTo>
                  <a:lnTo>
                    <a:pt x="141297" y="229349"/>
                  </a:lnTo>
                  <a:lnTo>
                    <a:pt x="141297" y="232299"/>
                  </a:lnTo>
                  <a:lnTo>
                    <a:pt x="141887" y="233774"/>
                  </a:lnTo>
                  <a:lnTo>
                    <a:pt x="140854" y="236576"/>
                  </a:lnTo>
                  <a:lnTo>
                    <a:pt x="139674" y="239083"/>
                  </a:lnTo>
                  <a:lnTo>
                    <a:pt x="137462" y="241296"/>
                  </a:lnTo>
                  <a:lnTo>
                    <a:pt x="137462" y="242918"/>
                  </a:lnTo>
                  <a:lnTo>
                    <a:pt x="136577" y="247785"/>
                  </a:lnTo>
                  <a:lnTo>
                    <a:pt x="136872" y="249260"/>
                  </a:lnTo>
                  <a:lnTo>
                    <a:pt x="137315" y="250588"/>
                  </a:lnTo>
                  <a:lnTo>
                    <a:pt x="138052" y="251325"/>
                  </a:lnTo>
                  <a:lnTo>
                    <a:pt x="139970" y="256045"/>
                  </a:lnTo>
                  <a:lnTo>
                    <a:pt x="141739" y="260322"/>
                  </a:lnTo>
                  <a:lnTo>
                    <a:pt x="143509" y="263862"/>
                  </a:lnTo>
                  <a:lnTo>
                    <a:pt x="143804" y="266074"/>
                  </a:lnTo>
                  <a:lnTo>
                    <a:pt x="142182" y="271679"/>
                  </a:lnTo>
                  <a:lnTo>
                    <a:pt x="140412" y="276841"/>
                  </a:lnTo>
                  <a:lnTo>
                    <a:pt x="140412" y="279348"/>
                  </a:lnTo>
                  <a:lnTo>
                    <a:pt x="141297" y="281856"/>
                  </a:lnTo>
                  <a:lnTo>
                    <a:pt x="142182" y="285248"/>
                  </a:lnTo>
                  <a:lnTo>
                    <a:pt x="142477" y="289673"/>
                  </a:lnTo>
                  <a:lnTo>
                    <a:pt x="142034" y="292475"/>
                  </a:lnTo>
                  <a:lnTo>
                    <a:pt x="141149" y="294245"/>
                  </a:lnTo>
                  <a:lnTo>
                    <a:pt x="139527" y="296015"/>
                  </a:lnTo>
                  <a:lnTo>
                    <a:pt x="138200" y="296900"/>
                  </a:lnTo>
                  <a:lnTo>
                    <a:pt x="136577" y="295425"/>
                  </a:lnTo>
                  <a:lnTo>
                    <a:pt x="135250" y="295425"/>
                  </a:lnTo>
                  <a:lnTo>
                    <a:pt x="133480" y="295867"/>
                  </a:lnTo>
                  <a:lnTo>
                    <a:pt x="132152" y="296605"/>
                  </a:lnTo>
                  <a:lnTo>
                    <a:pt x="129350" y="299260"/>
                  </a:lnTo>
                  <a:lnTo>
                    <a:pt x="126253" y="301915"/>
                  </a:lnTo>
                  <a:lnTo>
                    <a:pt x="121976" y="302505"/>
                  </a:lnTo>
                  <a:lnTo>
                    <a:pt x="120353" y="304422"/>
                  </a:lnTo>
                  <a:lnTo>
                    <a:pt x="118583" y="304717"/>
                  </a:lnTo>
                  <a:lnTo>
                    <a:pt x="115191" y="304717"/>
                  </a:lnTo>
                  <a:lnTo>
                    <a:pt x="112978" y="305307"/>
                  </a:lnTo>
                  <a:lnTo>
                    <a:pt x="112978" y="311944"/>
                  </a:lnTo>
                  <a:lnTo>
                    <a:pt x="112536" y="312239"/>
                  </a:lnTo>
                  <a:lnTo>
                    <a:pt x="110914" y="312239"/>
                  </a:lnTo>
                  <a:lnTo>
                    <a:pt x="108259" y="311649"/>
                  </a:lnTo>
                  <a:lnTo>
                    <a:pt x="104719" y="310469"/>
                  </a:lnTo>
                  <a:lnTo>
                    <a:pt x="102212" y="310469"/>
                  </a:lnTo>
                  <a:lnTo>
                    <a:pt x="100884" y="312239"/>
                  </a:lnTo>
                  <a:lnTo>
                    <a:pt x="100147" y="312976"/>
                  </a:lnTo>
                  <a:lnTo>
                    <a:pt x="99114" y="312976"/>
                  </a:lnTo>
                  <a:lnTo>
                    <a:pt x="98082" y="313419"/>
                  </a:lnTo>
                  <a:lnTo>
                    <a:pt x="97787" y="314304"/>
                  </a:lnTo>
                  <a:lnTo>
                    <a:pt x="97787" y="315484"/>
                  </a:lnTo>
                  <a:lnTo>
                    <a:pt x="98229" y="317401"/>
                  </a:lnTo>
                  <a:lnTo>
                    <a:pt x="98229" y="322416"/>
                  </a:lnTo>
                  <a:lnTo>
                    <a:pt x="99262" y="323743"/>
                  </a:lnTo>
                  <a:lnTo>
                    <a:pt x="104719" y="328168"/>
                  </a:lnTo>
                  <a:lnTo>
                    <a:pt x="106342" y="329201"/>
                  </a:lnTo>
                  <a:lnTo>
                    <a:pt x="106342" y="329790"/>
                  </a:lnTo>
                  <a:lnTo>
                    <a:pt x="105604" y="332150"/>
                  </a:lnTo>
                  <a:lnTo>
                    <a:pt x="106489" y="335543"/>
                  </a:lnTo>
                  <a:lnTo>
                    <a:pt x="104719" y="335543"/>
                  </a:lnTo>
                  <a:lnTo>
                    <a:pt x="101917" y="334068"/>
                  </a:lnTo>
                  <a:lnTo>
                    <a:pt x="100589" y="333183"/>
                  </a:lnTo>
                  <a:lnTo>
                    <a:pt x="98967" y="333920"/>
                  </a:lnTo>
                  <a:lnTo>
                    <a:pt x="98377" y="333920"/>
                  </a:lnTo>
                  <a:lnTo>
                    <a:pt x="97197" y="332150"/>
                  </a:lnTo>
                  <a:lnTo>
                    <a:pt x="95722" y="330528"/>
                  </a:lnTo>
                  <a:lnTo>
                    <a:pt x="94247" y="330528"/>
                  </a:lnTo>
                  <a:lnTo>
                    <a:pt x="91150" y="331118"/>
                  </a:lnTo>
                  <a:lnTo>
                    <a:pt x="87905" y="331560"/>
                  </a:lnTo>
                  <a:lnTo>
                    <a:pt x="86725" y="331560"/>
                  </a:lnTo>
                  <a:lnTo>
                    <a:pt x="86282" y="331855"/>
                  </a:lnTo>
                  <a:lnTo>
                    <a:pt x="84365" y="334363"/>
                  </a:lnTo>
                  <a:lnTo>
                    <a:pt x="83628" y="333920"/>
                  </a:lnTo>
                  <a:lnTo>
                    <a:pt x="80383" y="333035"/>
                  </a:lnTo>
                  <a:lnTo>
                    <a:pt x="77433" y="332740"/>
                  </a:lnTo>
                  <a:lnTo>
                    <a:pt x="76843" y="333330"/>
                  </a:lnTo>
                  <a:lnTo>
                    <a:pt x="77138" y="335395"/>
                  </a:lnTo>
                  <a:lnTo>
                    <a:pt x="77728" y="337312"/>
                  </a:lnTo>
                  <a:lnTo>
                    <a:pt x="77286" y="338198"/>
                  </a:lnTo>
                  <a:lnTo>
                    <a:pt x="75663" y="339230"/>
                  </a:lnTo>
                  <a:lnTo>
                    <a:pt x="73451" y="341147"/>
                  </a:lnTo>
                  <a:lnTo>
                    <a:pt x="72123" y="342622"/>
                  </a:lnTo>
                  <a:lnTo>
                    <a:pt x="71239" y="342917"/>
                  </a:lnTo>
                  <a:lnTo>
                    <a:pt x="64749" y="342917"/>
                  </a:lnTo>
                  <a:lnTo>
                    <a:pt x="63422" y="344392"/>
                  </a:lnTo>
                  <a:lnTo>
                    <a:pt x="62241" y="345425"/>
                  </a:lnTo>
                  <a:lnTo>
                    <a:pt x="61209" y="345720"/>
                  </a:lnTo>
                  <a:lnTo>
                    <a:pt x="63569" y="347637"/>
                  </a:lnTo>
                  <a:lnTo>
                    <a:pt x="65634" y="349554"/>
                  </a:lnTo>
                  <a:lnTo>
                    <a:pt x="66076" y="351177"/>
                  </a:lnTo>
                  <a:lnTo>
                    <a:pt x="67404" y="352209"/>
                  </a:lnTo>
                  <a:lnTo>
                    <a:pt x="69616" y="351472"/>
                  </a:lnTo>
                  <a:lnTo>
                    <a:pt x="71091" y="351472"/>
                  </a:lnTo>
                  <a:lnTo>
                    <a:pt x="73008" y="353684"/>
                  </a:lnTo>
                  <a:lnTo>
                    <a:pt x="75368" y="354126"/>
                  </a:lnTo>
                  <a:lnTo>
                    <a:pt x="76990" y="355012"/>
                  </a:lnTo>
                  <a:lnTo>
                    <a:pt x="78465" y="356929"/>
                  </a:lnTo>
                  <a:lnTo>
                    <a:pt x="78761" y="358256"/>
                  </a:lnTo>
                  <a:lnTo>
                    <a:pt x="78761" y="359436"/>
                  </a:lnTo>
                  <a:lnTo>
                    <a:pt x="75958" y="360321"/>
                  </a:lnTo>
                  <a:lnTo>
                    <a:pt x="73746" y="361649"/>
                  </a:lnTo>
                  <a:lnTo>
                    <a:pt x="72271" y="367106"/>
                  </a:lnTo>
                  <a:lnTo>
                    <a:pt x="71533" y="378168"/>
                  </a:lnTo>
                  <a:lnTo>
                    <a:pt x="71533" y="388197"/>
                  </a:lnTo>
                  <a:lnTo>
                    <a:pt x="73598" y="389672"/>
                  </a:lnTo>
                  <a:lnTo>
                    <a:pt x="70354" y="393507"/>
                  </a:lnTo>
                  <a:lnTo>
                    <a:pt x="73598" y="393949"/>
                  </a:lnTo>
                  <a:lnTo>
                    <a:pt x="79350" y="392769"/>
                  </a:lnTo>
                  <a:lnTo>
                    <a:pt x="81415" y="390557"/>
                  </a:lnTo>
                  <a:lnTo>
                    <a:pt x="84807" y="388197"/>
                  </a:lnTo>
                  <a:lnTo>
                    <a:pt x="86873" y="383920"/>
                  </a:lnTo>
                  <a:lnTo>
                    <a:pt x="89527" y="380528"/>
                  </a:lnTo>
                  <a:lnTo>
                    <a:pt x="106931" y="372563"/>
                  </a:lnTo>
                  <a:lnTo>
                    <a:pt x="107521" y="371235"/>
                  </a:lnTo>
                  <a:lnTo>
                    <a:pt x="107817" y="369761"/>
                  </a:lnTo>
                  <a:lnTo>
                    <a:pt x="106636" y="367401"/>
                  </a:lnTo>
                  <a:lnTo>
                    <a:pt x="105457" y="365336"/>
                  </a:lnTo>
                  <a:lnTo>
                    <a:pt x="98082" y="356781"/>
                  </a:lnTo>
                  <a:lnTo>
                    <a:pt x="100589" y="357814"/>
                  </a:lnTo>
                  <a:lnTo>
                    <a:pt x="107817" y="365336"/>
                  </a:lnTo>
                  <a:lnTo>
                    <a:pt x="112389" y="368433"/>
                  </a:lnTo>
                  <a:lnTo>
                    <a:pt x="115191" y="368433"/>
                  </a:lnTo>
                  <a:lnTo>
                    <a:pt x="116666" y="367253"/>
                  </a:lnTo>
                  <a:lnTo>
                    <a:pt x="117551" y="366221"/>
                  </a:lnTo>
                  <a:lnTo>
                    <a:pt x="117551" y="364303"/>
                  </a:lnTo>
                  <a:lnTo>
                    <a:pt x="115781" y="361501"/>
                  </a:lnTo>
                  <a:lnTo>
                    <a:pt x="107374" y="353094"/>
                  </a:lnTo>
                  <a:lnTo>
                    <a:pt x="106194" y="351029"/>
                  </a:lnTo>
                  <a:lnTo>
                    <a:pt x="114306" y="358404"/>
                  </a:lnTo>
                  <a:lnTo>
                    <a:pt x="117108" y="360321"/>
                  </a:lnTo>
                  <a:lnTo>
                    <a:pt x="118141" y="360321"/>
                  </a:lnTo>
                  <a:lnTo>
                    <a:pt x="119763" y="359436"/>
                  </a:lnTo>
                  <a:lnTo>
                    <a:pt x="119763" y="357076"/>
                  </a:lnTo>
                  <a:lnTo>
                    <a:pt x="121238" y="355306"/>
                  </a:lnTo>
                  <a:lnTo>
                    <a:pt x="123155" y="353832"/>
                  </a:lnTo>
                  <a:lnTo>
                    <a:pt x="123155" y="352947"/>
                  </a:lnTo>
                  <a:lnTo>
                    <a:pt x="121680" y="351914"/>
                  </a:lnTo>
                  <a:lnTo>
                    <a:pt x="118435" y="350882"/>
                  </a:lnTo>
                  <a:lnTo>
                    <a:pt x="114748" y="349112"/>
                  </a:lnTo>
                  <a:lnTo>
                    <a:pt x="115486" y="349112"/>
                  </a:lnTo>
                  <a:lnTo>
                    <a:pt x="119468" y="349407"/>
                  </a:lnTo>
                  <a:lnTo>
                    <a:pt x="122418" y="349407"/>
                  </a:lnTo>
                  <a:lnTo>
                    <a:pt x="122860" y="348079"/>
                  </a:lnTo>
                  <a:lnTo>
                    <a:pt x="122860" y="347047"/>
                  </a:lnTo>
                  <a:lnTo>
                    <a:pt x="121976" y="345277"/>
                  </a:lnTo>
                  <a:lnTo>
                    <a:pt x="120795" y="344835"/>
                  </a:lnTo>
                  <a:lnTo>
                    <a:pt x="118435" y="344835"/>
                  </a:lnTo>
                  <a:lnTo>
                    <a:pt x="121680" y="342917"/>
                  </a:lnTo>
                  <a:lnTo>
                    <a:pt x="123893" y="345572"/>
                  </a:lnTo>
                  <a:lnTo>
                    <a:pt x="126253" y="346900"/>
                  </a:lnTo>
                  <a:lnTo>
                    <a:pt x="127433" y="346457"/>
                  </a:lnTo>
                  <a:lnTo>
                    <a:pt x="127875" y="345425"/>
                  </a:lnTo>
                  <a:lnTo>
                    <a:pt x="128318" y="340705"/>
                  </a:lnTo>
                  <a:lnTo>
                    <a:pt x="128908" y="339525"/>
                  </a:lnTo>
                  <a:lnTo>
                    <a:pt x="129202" y="340262"/>
                  </a:lnTo>
                  <a:lnTo>
                    <a:pt x="129645" y="342180"/>
                  </a:lnTo>
                  <a:lnTo>
                    <a:pt x="130972" y="343655"/>
                  </a:lnTo>
                  <a:lnTo>
                    <a:pt x="133775" y="344392"/>
                  </a:lnTo>
                  <a:lnTo>
                    <a:pt x="134807" y="345720"/>
                  </a:lnTo>
                  <a:lnTo>
                    <a:pt x="135545" y="346309"/>
                  </a:lnTo>
                  <a:lnTo>
                    <a:pt x="138789" y="344687"/>
                  </a:lnTo>
                  <a:lnTo>
                    <a:pt x="141002" y="343950"/>
                  </a:lnTo>
                  <a:lnTo>
                    <a:pt x="143509" y="342180"/>
                  </a:lnTo>
                  <a:lnTo>
                    <a:pt x="150884" y="338345"/>
                  </a:lnTo>
                  <a:lnTo>
                    <a:pt x="155013" y="337755"/>
                  </a:lnTo>
                  <a:lnTo>
                    <a:pt x="157521" y="333035"/>
                  </a:lnTo>
                  <a:lnTo>
                    <a:pt x="159586" y="332445"/>
                  </a:lnTo>
                  <a:lnTo>
                    <a:pt x="162093" y="332003"/>
                  </a:lnTo>
                  <a:lnTo>
                    <a:pt x="165928" y="329201"/>
                  </a:lnTo>
                  <a:lnTo>
                    <a:pt x="169468" y="326103"/>
                  </a:lnTo>
                  <a:lnTo>
                    <a:pt x="173302" y="324923"/>
                  </a:lnTo>
                  <a:lnTo>
                    <a:pt x="176400" y="321826"/>
                  </a:lnTo>
                  <a:lnTo>
                    <a:pt x="180677" y="321236"/>
                  </a:lnTo>
                  <a:lnTo>
                    <a:pt x="181562" y="317696"/>
                  </a:lnTo>
                  <a:lnTo>
                    <a:pt x="182152" y="314451"/>
                  </a:lnTo>
                  <a:lnTo>
                    <a:pt x="184512" y="314451"/>
                  </a:lnTo>
                  <a:lnTo>
                    <a:pt x="185544" y="312534"/>
                  </a:lnTo>
                  <a:lnTo>
                    <a:pt x="186134" y="310912"/>
                  </a:lnTo>
                  <a:lnTo>
                    <a:pt x="186134" y="309584"/>
                  </a:lnTo>
                  <a:lnTo>
                    <a:pt x="185102" y="307962"/>
                  </a:lnTo>
                  <a:lnTo>
                    <a:pt x="185397" y="306044"/>
                  </a:lnTo>
                  <a:lnTo>
                    <a:pt x="186282" y="304422"/>
                  </a:lnTo>
                  <a:lnTo>
                    <a:pt x="186282" y="303684"/>
                  </a:lnTo>
                  <a:lnTo>
                    <a:pt x="186724" y="303390"/>
                  </a:lnTo>
                  <a:lnTo>
                    <a:pt x="186724" y="304717"/>
                  </a:lnTo>
                  <a:lnTo>
                    <a:pt x="187609" y="306044"/>
                  </a:lnTo>
                  <a:lnTo>
                    <a:pt x="187904" y="304864"/>
                  </a:lnTo>
                  <a:lnTo>
                    <a:pt x="187904" y="303832"/>
                  </a:lnTo>
                  <a:lnTo>
                    <a:pt x="186724" y="301767"/>
                  </a:lnTo>
                  <a:lnTo>
                    <a:pt x="186429" y="292770"/>
                  </a:lnTo>
                  <a:lnTo>
                    <a:pt x="188937" y="293360"/>
                  </a:lnTo>
                  <a:lnTo>
                    <a:pt x="186724" y="286576"/>
                  </a:lnTo>
                  <a:lnTo>
                    <a:pt x="188199" y="284953"/>
                  </a:lnTo>
                  <a:lnTo>
                    <a:pt x="189822" y="283773"/>
                  </a:lnTo>
                  <a:lnTo>
                    <a:pt x="191001" y="285986"/>
                  </a:lnTo>
                  <a:lnTo>
                    <a:pt x="192624" y="287903"/>
                  </a:lnTo>
                  <a:lnTo>
                    <a:pt x="192034" y="284806"/>
                  </a:lnTo>
                  <a:close/>
                  <a:moveTo>
                    <a:pt x="116076" y="389820"/>
                  </a:moveTo>
                  <a:lnTo>
                    <a:pt x="116666" y="390409"/>
                  </a:lnTo>
                  <a:lnTo>
                    <a:pt x="117403" y="390409"/>
                  </a:lnTo>
                  <a:lnTo>
                    <a:pt x="118288" y="389820"/>
                  </a:lnTo>
                  <a:lnTo>
                    <a:pt x="118288" y="388049"/>
                  </a:lnTo>
                  <a:lnTo>
                    <a:pt x="116076" y="389820"/>
                  </a:lnTo>
                  <a:close/>
                  <a:moveTo>
                    <a:pt x="131268" y="344835"/>
                  </a:moveTo>
                  <a:lnTo>
                    <a:pt x="129350" y="345720"/>
                  </a:lnTo>
                  <a:lnTo>
                    <a:pt x="129350" y="347047"/>
                  </a:lnTo>
                  <a:lnTo>
                    <a:pt x="131710" y="345425"/>
                  </a:lnTo>
                  <a:lnTo>
                    <a:pt x="132447" y="344097"/>
                  </a:lnTo>
                  <a:lnTo>
                    <a:pt x="132005" y="344097"/>
                  </a:lnTo>
                  <a:lnTo>
                    <a:pt x="131268" y="344835"/>
                  </a:lnTo>
                  <a:close/>
                  <a:moveTo>
                    <a:pt x="49705" y="344687"/>
                  </a:moveTo>
                  <a:lnTo>
                    <a:pt x="48672" y="344687"/>
                  </a:lnTo>
                  <a:lnTo>
                    <a:pt x="46460" y="346309"/>
                  </a:lnTo>
                  <a:lnTo>
                    <a:pt x="45133" y="346309"/>
                  </a:lnTo>
                  <a:lnTo>
                    <a:pt x="45575" y="347194"/>
                  </a:lnTo>
                  <a:lnTo>
                    <a:pt x="47787" y="349554"/>
                  </a:lnTo>
                  <a:lnTo>
                    <a:pt x="49557" y="355159"/>
                  </a:lnTo>
                  <a:lnTo>
                    <a:pt x="50295" y="354274"/>
                  </a:lnTo>
                  <a:lnTo>
                    <a:pt x="50000" y="352947"/>
                  </a:lnTo>
                  <a:lnTo>
                    <a:pt x="51032" y="349997"/>
                  </a:lnTo>
                  <a:lnTo>
                    <a:pt x="51032" y="346900"/>
                  </a:lnTo>
                  <a:lnTo>
                    <a:pt x="50737" y="345572"/>
                  </a:lnTo>
                  <a:lnTo>
                    <a:pt x="49852" y="344540"/>
                  </a:lnTo>
                  <a:close/>
                  <a:moveTo>
                    <a:pt x="137757" y="65634"/>
                  </a:moveTo>
                  <a:lnTo>
                    <a:pt x="139527" y="65634"/>
                  </a:lnTo>
                  <a:lnTo>
                    <a:pt x="141002" y="65044"/>
                  </a:lnTo>
                  <a:lnTo>
                    <a:pt x="141739" y="63569"/>
                  </a:lnTo>
                  <a:lnTo>
                    <a:pt x="141739" y="62094"/>
                  </a:lnTo>
                  <a:lnTo>
                    <a:pt x="140854" y="62684"/>
                  </a:lnTo>
                  <a:lnTo>
                    <a:pt x="139822" y="64306"/>
                  </a:lnTo>
                  <a:lnTo>
                    <a:pt x="137757" y="65634"/>
                  </a:lnTo>
                  <a:close/>
                  <a:moveTo>
                    <a:pt x="124925" y="67846"/>
                  </a:moveTo>
                  <a:lnTo>
                    <a:pt x="126990" y="70058"/>
                  </a:lnTo>
                  <a:lnTo>
                    <a:pt x="128023" y="70058"/>
                  </a:lnTo>
                  <a:lnTo>
                    <a:pt x="128318" y="69616"/>
                  </a:lnTo>
                  <a:lnTo>
                    <a:pt x="128908" y="68583"/>
                  </a:lnTo>
                  <a:lnTo>
                    <a:pt x="128908" y="68141"/>
                  </a:lnTo>
                  <a:lnTo>
                    <a:pt x="128318" y="67551"/>
                  </a:lnTo>
                  <a:lnTo>
                    <a:pt x="125958" y="66666"/>
                  </a:lnTo>
                  <a:lnTo>
                    <a:pt x="124778" y="67846"/>
                  </a:lnTo>
                  <a:close/>
                  <a:moveTo>
                    <a:pt x="142034" y="57079"/>
                  </a:moveTo>
                  <a:lnTo>
                    <a:pt x="139822" y="55752"/>
                  </a:lnTo>
                  <a:lnTo>
                    <a:pt x="139232" y="56637"/>
                  </a:lnTo>
                  <a:lnTo>
                    <a:pt x="137904" y="60472"/>
                  </a:lnTo>
                  <a:lnTo>
                    <a:pt x="139379" y="60472"/>
                  </a:lnTo>
                  <a:lnTo>
                    <a:pt x="143214" y="57079"/>
                  </a:lnTo>
                  <a:lnTo>
                    <a:pt x="142182" y="57079"/>
                  </a:lnTo>
                  <a:close/>
                  <a:moveTo>
                    <a:pt x="121238" y="66666"/>
                  </a:moveTo>
                  <a:lnTo>
                    <a:pt x="122123" y="67256"/>
                  </a:lnTo>
                  <a:lnTo>
                    <a:pt x="123451" y="68583"/>
                  </a:lnTo>
                  <a:lnTo>
                    <a:pt x="123745" y="67993"/>
                  </a:lnTo>
                  <a:lnTo>
                    <a:pt x="123451" y="66814"/>
                  </a:lnTo>
                  <a:lnTo>
                    <a:pt x="121828" y="64896"/>
                  </a:lnTo>
                  <a:lnTo>
                    <a:pt x="121091" y="66666"/>
                  </a:lnTo>
                  <a:close/>
                </a:path>
              </a:pathLst>
            </a:custGeom>
            <a:grpFill/>
            <a:ln w="3175" cap="flat">
              <a:solidFill>
                <a:schemeClr val="bg2">
                  <a:lumMod val="90000"/>
                </a:schemeClr>
              </a:solid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E9673B89-55AC-7664-C97D-C254A70D66CB}"/>
                </a:ext>
              </a:extLst>
            </p:cNvPr>
            <p:cNvSpPr/>
            <p:nvPr/>
          </p:nvSpPr>
          <p:spPr>
            <a:xfrm>
              <a:off x="4089529" y="3811971"/>
              <a:ext cx="11504" cy="18436"/>
            </a:xfrm>
            <a:custGeom>
              <a:avLst/>
              <a:gdLst>
                <a:gd name="connsiteX0" fmla="*/ 7669 w 11504"/>
                <a:gd name="connsiteY0" fmla="*/ 1475 h 18436"/>
                <a:gd name="connsiteX1" fmla="*/ 9439 w 11504"/>
                <a:gd name="connsiteY1" fmla="*/ 738 h 18436"/>
                <a:gd name="connsiteX2" fmla="*/ 7080 w 11504"/>
                <a:gd name="connsiteY2" fmla="*/ 295 h 18436"/>
                <a:gd name="connsiteX3" fmla="*/ 6195 w 11504"/>
                <a:gd name="connsiteY3" fmla="*/ 1180 h 18436"/>
                <a:gd name="connsiteX4" fmla="*/ 6637 w 11504"/>
                <a:gd name="connsiteY4" fmla="*/ 1475 h 18436"/>
                <a:gd name="connsiteX5" fmla="*/ 7817 w 11504"/>
                <a:gd name="connsiteY5" fmla="*/ 1475 h 18436"/>
                <a:gd name="connsiteX6" fmla="*/ 8849 w 11504"/>
                <a:gd name="connsiteY6" fmla="*/ 17109 h 18436"/>
                <a:gd name="connsiteX7" fmla="*/ 6637 w 11504"/>
                <a:gd name="connsiteY7" fmla="*/ 15929 h 18436"/>
                <a:gd name="connsiteX8" fmla="*/ 3540 w 11504"/>
                <a:gd name="connsiteY8" fmla="*/ 16519 h 18436"/>
                <a:gd name="connsiteX9" fmla="*/ 3540 w 11504"/>
                <a:gd name="connsiteY9" fmla="*/ 18436 h 18436"/>
                <a:gd name="connsiteX10" fmla="*/ 8702 w 11504"/>
                <a:gd name="connsiteY10" fmla="*/ 18436 h 18436"/>
                <a:gd name="connsiteX11" fmla="*/ 11504 w 11504"/>
                <a:gd name="connsiteY11" fmla="*/ 17109 h 18436"/>
                <a:gd name="connsiteX12" fmla="*/ 8849 w 11504"/>
                <a:gd name="connsiteY12" fmla="*/ 17109 h 18436"/>
                <a:gd name="connsiteX13" fmla="*/ 3392 w 11504"/>
                <a:gd name="connsiteY13" fmla="*/ 295 h 18436"/>
                <a:gd name="connsiteX14" fmla="*/ 2065 w 11504"/>
                <a:gd name="connsiteY14" fmla="*/ 0 h 18436"/>
                <a:gd name="connsiteX15" fmla="*/ 0 w 11504"/>
                <a:gd name="connsiteY15" fmla="*/ 442 h 18436"/>
                <a:gd name="connsiteX16" fmla="*/ 2655 w 11504"/>
                <a:gd name="connsiteY16" fmla="*/ 1622 h 18436"/>
                <a:gd name="connsiteX17" fmla="*/ 4572 w 11504"/>
                <a:gd name="connsiteY17" fmla="*/ 1327 h 18436"/>
                <a:gd name="connsiteX18" fmla="*/ 3392 w 11504"/>
                <a:gd name="connsiteY18" fmla="*/ 148 h 1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04" h="18436">
                  <a:moveTo>
                    <a:pt x="7669" y="1475"/>
                  </a:moveTo>
                  <a:lnTo>
                    <a:pt x="9439" y="738"/>
                  </a:lnTo>
                  <a:lnTo>
                    <a:pt x="7080" y="295"/>
                  </a:lnTo>
                  <a:lnTo>
                    <a:pt x="6195" y="1180"/>
                  </a:lnTo>
                  <a:lnTo>
                    <a:pt x="6637" y="1475"/>
                  </a:lnTo>
                  <a:lnTo>
                    <a:pt x="7817" y="1475"/>
                  </a:lnTo>
                  <a:close/>
                  <a:moveTo>
                    <a:pt x="8849" y="17109"/>
                  </a:moveTo>
                  <a:lnTo>
                    <a:pt x="6637" y="15929"/>
                  </a:lnTo>
                  <a:lnTo>
                    <a:pt x="3540" y="16519"/>
                  </a:lnTo>
                  <a:lnTo>
                    <a:pt x="3540" y="18436"/>
                  </a:lnTo>
                  <a:lnTo>
                    <a:pt x="8702" y="18436"/>
                  </a:lnTo>
                  <a:lnTo>
                    <a:pt x="11504" y="17109"/>
                  </a:lnTo>
                  <a:lnTo>
                    <a:pt x="8849" y="17109"/>
                  </a:lnTo>
                  <a:close/>
                  <a:moveTo>
                    <a:pt x="3392" y="295"/>
                  </a:moveTo>
                  <a:lnTo>
                    <a:pt x="2065" y="0"/>
                  </a:lnTo>
                  <a:lnTo>
                    <a:pt x="0" y="442"/>
                  </a:lnTo>
                  <a:lnTo>
                    <a:pt x="2655" y="1622"/>
                  </a:lnTo>
                  <a:lnTo>
                    <a:pt x="4572" y="1327"/>
                  </a:lnTo>
                  <a:lnTo>
                    <a:pt x="3392" y="148"/>
                  </a:lnTo>
                  <a:close/>
                </a:path>
              </a:pathLst>
            </a:custGeom>
            <a:grpFill/>
            <a:ln w="3175" cap="flat">
              <a:solidFill>
                <a:schemeClr val="bg2">
                  <a:lumMod val="90000"/>
                </a:schemeClr>
              </a:solid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BAC5BE11-7F31-2B8B-90EE-A0EC52851233}"/>
                </a:ext>
              </a:extLst>
            </p:cNvPr>
            <p:cNvSpPr/>
            <p:nvPr/>
          </p:nvSpPr>
          <p:spPr>
            <a:xfrm>
              <a:off x="4097935" y="3801941"/>
              <a:ext cx="11061" cy="9586"/>
            </a:xfrm>
            <a:custGeom>
              <a:avLst/>
              <a:gdLst>
                <a:gd name="connsiteX0" fmla="*/ 1180 w 11061"/>
                <a:gd name="connsiteY0" fmla="*/ 8407 h 9586"/>
                <a:gd name="connsiteX1" fmla="*/ 0 w 11061"/>
                <a:gd name="connsiteY1" fmla="*/ 9292 h 9586"/>
                <a:gd name="connsiteX2" fmla="*/ 590 w 11061"/>
                <a:gd name="connsiteY2" fmla="*/ 9587 h 9586"/>
                <a:gd name="connsiteX3" fmla="*/ 2655 w 11061"/>
                <a:gd name="connsiteY3" fmla="*/ 9587 h 9586"/>
                <a:gd name="connsiteX4" fmla="*/ 3982 w 11061"/>
                <a:gd name="connsiteY4" fmla="*/ 8555 h 9586"/>
                <a:gd name="connsiteX5" fmla="*/ 1180 w 11061"/>
                <a:gd name="connsiteY5" fmla="*/ 8555 h 9586"/>
                <a:gd name="connsiteX6" fmla="*/ 10619 w 11061"/>
                <a:gd name="connsiteY6" fmla="*/ 295 h 9586"/>
                <a:gd name="connsiteX7" fmla="*/ 9734 w 11061"/>
                <a:gd name="connsiteY7" fmla="*/ 0 h 9586"/>
                <a:gd name="connsiteX8" fmla="*/ 7375 w 11061"/>
                <a:gd name="connsiteY8" fmla="*/ 0 h 9586"/>
                <a:gd name="connsiteX9" fmla="*/ 7670 w 11061"/>
                <a:gd name="connsiteY9" fmla="*/ 442 h 9586"/>
                <a:gd name="connsiteX10" fmla="*/ 9292 w 11061"/>
                <a:gd name="connsiteY10" fmla="*/ 442 h 9586"/>
                <a:gd name="connsiteX11" fmla="*/ 10767 w 11061"/>
                <a:gd name="connsiteY11" fmla="*/ 1327 h 9586"/>
                <a:gd name="connsiteX12" fmla="*/ 11062 w 11061"/>
                <a:gd name="connsiteY12" fmla="*/ 1327 h 9586"/>
                <a:gd name="connsiteX13" fmla="*/ 10619 w 11061"/>
                <a:gd name="connsiteY13" fmla="*/ 442 h 9586"/>
                <a:gd name="connsiteX14" fmla="*/ 6490 w 11061"/>
                <a:gd name="connsiteY14" fmla="*/ 7522 h 9586"/>
                <a:gd name="connsiteX15" fmla="*/ 6490 w 11061"/>
                <a:gd name="connsiteY15" fmla="*/ 7964 h 9586"/>
                <a:gd name="connsiteX16" fmla="*/ 7817 w 11061"/>
                <a:gd name="connsiteY16" fmla="*/ 7964 h 9586"/>
                <a:gd name="connsiteX17" fmla="*/ 9587 w 11061"/>
                <a:gd name="connsiteY17" fmla="*/ 6342 h 9586"/>
                <a:gd name="connsiteX18" fmla="*/ 6932 w 11061"/>
                <a:gd name="connsiteY18" fmla="*/ 6342 h 9586"/>
                <a:gd name="connsiteX19" fmla="*/ 6490 w 11061"/>
                <a:gd name="connsiteY19" fmla="*/ 7522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61" h="9586">
                  <a:moveTo>
                    <a:pt x="1180" y="8407"/>
                  </a:moveTo>
                  <a:lnTo>
                    <a:pt x="0" y="9292"/>
                  </a:lnTo>
                  <a:lnTo>
                    <a:pt x="590" y="9587"/>
                  </a:lnTo>
                  <a:lnTo>
                    <a:pt x="2655" y="9587"/>
                  </a:lnTo>
                  <a:lnTo>
                    <a:pt x="3982" y="8555"/>
                  </a:lnTo>
                  <a:lnTo>
                    <a:pt x="1180" y="8555"/>
                  </a:lnTo>
                  <a:close/>
                  <a:moveTo>
                    <a:pt x="10619" y="295"/>
                  </a:moveTo>
                  <a:lnTo>
                    <a:pt x="9734" y="0"/>
                  </a:lnTo>
                  <a:lnTo>
                    <a:pt x="7375" y="0"/>
                  </a:lnTo>
                  <a:lnTo>
                    <a:pt x="7670" y="442"/>
                  </a:lnTo>
                  <a:lnTo>
                    <a:pt x="9292" y="442"/>
                  </a:lnTo>
                  <a:lnTo>
                    <a:pt x="10767" y="1327"/>
                  </a:lnTo>
                  <a:lnTo>
                    <a:pt x="11062" y="1327"/>
                  </a:lnTo>
                  <a:lnTo>
                    <a:pt x="10619" y="442"/>
                  </a:lnTo>
                  <a:close/>
                  <a:moveTo>
                    <a:pt x="6490" y="7522"/>
                  </a:moveTo>
                  <a:lnTo>
                    <a:pt x="6490" y="7964"/>
                  </a:lnTo>
                  <a:lnTo>
                    <a:pt x="7817" y="7964"/>
                  </a:lnTo>
                  <a:lnTo>
                    <a:pt x="9587" y="6342"/>
                  </a:lnTo>
                  <a:lnTo>
                    <a:pt x="6932" y="6342"/>
                  </a:lnTo>
                  <a:lnTo>
                    <a:pt x="6490"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3AAC141E-739F-78BD-E48F-4AA7DCA64414}"/>
                </a:ext>
              </a:extLst>
            </p:cNvPr>
            <p:cNvSpPr/>
            <p:nvPr/>
          </p:nvSpPr>
          <p:spPr>
            <a:xfrm>
              <a:off x="3871094" y="3977308"/>
              <a:ext cx="354421" cy="300882"/>
            </a:xfrm>
            <a:custGeom>
              <a:avLst/>
              <a:gdLst>
                <a:gd name="connsiteX0" fmla="*/ 239231 w 354421"/>
                <a:gd name="connsiteY0" fmla="*/ 32153 h 300882"/>
                <a:gd name="connsiteX1" fmla="*/ 240706 w 354421"/>
                <a:gd name="connsiteY1" fmla="*/ 31711 h 300882"/>
                <a:gd name="connsiteX2" fmla="*/ 242328 w 354421"/>
                <a:gd name="connsiteY2" fmla="*/ 33186 h 300882"/>
                <a:gd name="connsiteX3" fmla="*/ 243508 w 354421"/>
                <a:gd name="connsiteY3" fmla="*/ 33628 h 300882"/>
                <a:gd name="connsiteX4" fmla="*/ 247048 w 354421"/>
                <a:gd name="connsiteY4" fmla="*/ 33628 h 300882"/>
                <a:gd name="connsiteX5" fmla="*/ 249408 w 354421"/>
                <a:gd name="connsiteY5" fmla="*/ 31268 h 300882"/>
                <a:gd name="connsiteX6" fmla="*/ 249703 w 354421"/>
                <a:gd name="connsiteY6" fmla="*/ 30678 h 300882"/>
                <a:gd name="connsiteX7" fmla="*/ 248818 w 354421"/>
                <a:gd name="connsiteY7" fmla="*/ 27286 h 300882"/>
                <a:gd name="connsiteX8" fmla="*/ 247638 w 354421"/>
                <a:gd name="connsiteY8" fmla="*/ 26401 h 300882"/>
                <a:gd name="connsiteX9" fmla="*/ 244688 w 354421"/>
                <a:gd name="connsiteY9" fmla="*/ 29056 h 300882"/>
                <a:gd name="connsiteX10" fmla="*/ 244098 w 354421"/>
                <a:gd name="connsiteY10" fmla="*/ 30826 h 300882"/>
                <a:gd name="connsiteX11" fmla="*/ 241886 w 354421"/>
                <a:gd name="connsiteY11" fmla="*/ 30826 h 300882"/>
                <a:gd name="connsiteX12" fmla="*/ 239968 w 354421"/>
                <a:gd name="connsiteY12" fmla="*/ 29793 h 300882"/>
                <a:gd name="connsiteX13" fmla="*/ 239231 w 354421"/>
                <a:gd name="connsiteY13" fmla="*/ 28613 h 300882"/>
                <a:gd name="connsiteX14" fmla="*/ 238346 w 354421"/>
                <a:gd name="connsiteY14" fmla="*/ 28613 h 300882"/>
                <a:gd name="connsiteX15" fmla="*/ 235691 w 354421"/>
                <a:gd name="connsiteY15" fmla="*/ 29498 h 300882"/>
                <a:gd name="connsiteX16" fmla="*/ 234216 w 354421"/>
                <a:gd name="connsiteY16" fmla="*/ 31415 h 300882"/>
                <a:gd name="connsiteX17" fmla="*/ 235249 w 354421"/>
                <a:gd name="connsiteY17" fmla="*/ 32006 h 300882"/>
                <a:gd name="connsiteX18" fmla="*/ 238936 w 354421"/>
                <a:gd name="connsiteY18" fmla="*/ 32595 h 300882"/>
                <a:gd name="connsiteX19" fmla="*/ 325513 w 354421"/>
                <a:gd name="connsiteY19" fmla="*/ 81268 h 300882"/>
                <a:gd name="connsiteX20" fmla="*/ 324776 w 354421"/>
                <a:gd name="connsiteY20" fmla="*/ 81710 h 300882"/>
                <a:gd name="connsiteX21" fmla="*/ 321973 w 354421"/>
                <a:gd name="connsiteY21" fmla="*/ 83775 h 300882"/>
                <a:gd name="connsiteX22" fmla="*/ 321531 w 354421"/>
                <a:gd name="connsiteY22" fmla="*/ 84512 h 300882"/>
                <a:gd name="connsiteX23" fmla="*/ 321826 w 354421"/>
                <a:gd name="connsiteY23" fmla="*/ 87167 h 300882"/>
                <a:gd name="connsiteX24" fmla="*/ 323448 w 354421"/>
                <a:gd name="connsiteY24" fmla="*/ 86577 h 300882"/>
                <a:gd name="connsiteX25" fmla="*/ 325513 w 354421"/>
                <a:gd name="connsiteY25" fmla="*/ 85692 h 300882"/>
                <a:gd name="connsiteX26" fmla="*/ 326988 w 354421"/>
                <a:gd name="connsiteY26" fmla="*/ 84365 h 300882"/>
                <a:gd name="connsiteX27" fmla="*/ 327283 w 354421"/>
                <a:gd name="connsiteY27" fmla="*/ 83185 h 300882"/>
                <a:gd name="connsiteX28" fmla="*/ 325956 w 354421"/>
                <a:gd name="connsiteY28" fmla="*/ 82300 h 300882"/>
                <a:gd name="connsiteX29" fmla="*/ 325956 w 354421"/>
                <a:gd name="connsiteY29" fmla="*/ 81710 h 300882"/>
                <a:gd name="connsiteX30" fmla="*/ 325513 w 354421"/>
                <a:gd name="connsiteY30" fmla="*/ 81268 h 300882"/>
                <a:gd name="connsiteX31" fmla="*/ 327431 w 354421"/>
                <a:gd name="connsiteY31" fmla="*/ 78023 h 300882"/>
                <a:gd name="connsiteX32" fmla="*/ 325808 w 354421"/>
                <a:gd name="connsiteY32" fmla="*/ 78318 h 300882"/>
                <a:gd name="connsiteX33" fmla="*/ 324923 w 354421"/>
                <a:gd name="connsiteY33" fmla="*/ 79498 h 300882"/>
                <a:gd name="connsiteX34" fmla="*/ 324923 w 354421"/>
                <a:gd name="connsiteY34" fmla="*/ 80235 h 300882"/>
                <a:gd name="connsiteX35" fmla="*/ 328021 w 354421"/>
                <a:gd name="connsiteY35" fmla="*/ 79350 h 300882"/>
                <a:gd name="connsiteX36" fmla="*/ 328758 w 354421"/>
                <a:gd name="connsiteY36" fmla="*/ 78318 h 300882"/>
                <a:gd name="connsiteX37" fmla="*/ 330233 w 354421"/>
                <a:gd name="connsiteY37" fmla="*/ 77580 h 300882"/>
                <a:gd name="connsiteX38" fmla="*/ 329643 w 354421"/>
                <a:gd name="connsiteY38" fmla="*/ 77285 h 300882"/>
                <a:gd name="connsiteX39" fmla="*/ 329053 w 354421"/>
                <a:gd name="connsiteY39" fmla="*/ 77285 h 300882"/>
                <a:gd name="connsiteX40" fmla="*/ 328021 w 354421"/>
                <a:gd name="connsiteY40" fmla="*/ 77580 h 300882"/>
                <a:gd name="connsiteX41" fmla="*/ 327431 w 354421"/>
                <a:gd name="connsiteY41" fmla="*/ 78023 h 300882"/>
                <a:gd name="connsiteX42" fmla="*/ 211945 w 354421"/>
                <a:gd name="connsiteY42" fmla="*/ 33628 h 300882"/>
                <a:gd name="connsiteX43" fmla="*/ 213420 w 354421"/>
                <a:gd name="connsiteY43" fmla="*/ 33038 h 300882"/>
                <a:gd name="connsiteX44" fmla="*/ 213125 w 354421"/>
                <a:gd name="connsiteY44" fmla="*/ 32448 h 300882"/>
                <a:gd name="connsiteX45" fmla="*/ 211208 w 354421"/>
                <a:gd name="connsiteY45" fmla="*/ 31268 h 300882"/>
                <a:gd name="connsiteX46" fmla="*/ 209143 w 354421"/>
                <a:gd name="connsiteY46" fmla="*/ 31268 h 300882"/>
                <a:gd name="connsiteX47" fmla="*/ 208258 w 354421"/>
                <a:gd name="connsiteY47" fmla="*/ 32153 h 300882"/>
                <a:gd name="connsiteX48" fmla="*/ 209585 w 354421"/>
                <a:gd name="connsiteY48" fmla="*/ 33038 h 300882"/>
                <a:gd name="connsiteX49" fmla="*/ 212240 w 354421"/>
                <a:gd name="connsiteY49" fmla="*/ 33628 h 300882"/>
                <a:gd name="connsiteX50" fmla="*/ 353979 w 354421"/>
                <a:gd name="connsiteY50" fmla="*/ 101179 h 300882"/>
                <a:gd name="connsiteX51" fmla="*/ 349112 w 354421"/>
                <a:gd name="connsiteY51" fmla="*/ 94837 h 300882"/>
                <a:gd name="connsiteX52" fmla="*/ 345130 w 354421"/>
                <a:gd name="connsiteY52" fmla="*/ 93067 h 300882"/>
                <a:gd name="connsiteX53" fmla="*/ 340557 w 354421"/>
                <a:gd name="connsiteY53" fmla="*/ 92772 h 300882"/>
                <a:gd name="connsiteX54" fmla="*/ 338935 w 354421"/>
                <a:gd name="connsiteY54" fmla="*/ 93214 h 300882"/>
                <a:gd name="connsiteX55" fmla="*/ 336870 w 354421"/>
                <a:gd name="connsiteY55" fmla="*/ 94837 h 300882"/>
                <a:gd name="connsiteX56" fmla="*/ 328463 w 354421"/>
                <a:gd name="connsiteY56" fmla="*/ 93657 h 300882"/>
                <a:gd name="connsiteX57" fmla="*/ 326841 w 354421"/>
                <a:gd name="connsiteY57" fmla="*/ 93952 h 300882"/>
                <a:gd name="connsiteX58" fmla="*/ 322416 w 354421"/>
                <a:gd name="connsiteY58" fmla="*/ 96164 h 300882"/>
                <a:gd name="connsiteX59" fmla="*/ 318286 w 354421"/>
                <a:gd name="connsiteY59" fmla="*/ 96164 h 300882"/>
                <a:gd name="connsiteX60" fmla="*/ 315336 w 354421"/>
                <a:gd name="connsiteY60" fmla="*/ 98377 h 300882"/>
                <a:gd name="connsiteX61" fmla="*/ 311649 w 354421"/>
                <a:gd name="connsiteY61" fmla="*/ 95869 h 300882"/>
                <a:gd name="connsiteX62" fmla="*/ 309437 w 354421"/>
                <a:gd name="connsiteY62" fmla="*/ 94837 h 300882"/>
                <a:gd name="connsiteX63" fmla="*/ 307077 w 354421"/>
                <a:gd name="connsiteY63" fmla="*/ 93509 h 300882"/>
                <a:gd name="connsiteX64" fmla="*/ 316811 w 354421"/>
                <a:gd name="connsiteY64" fmla="*/ 93509 h 300882"/>
                <a:gd name="connsiteX65" fmla="*/ 318729 w 354421"/>
                <a:gd name="connsiteY65" fmla="*/ 90117 h 300882"/>
                <a:gd name="connsiteX66" fmla="*/ 320056 w 354421"/>
                <a:gd name="connsiteY66" fmla="*/ 87020 h 300882"/>
                <a:gd name="connsiteX67" fmla="*/ 320646 w 354421"/>
                <a:gd name="connsiteY67" fmla="*/ 84512 h 300882"/>
                <a:gd name="connsiteX68" fmla="*/ 320646 w 354421"/>
                <a:gd name="connsiteY68" fmla="*/ 83923 h 300882"/>
                <a:gd name="connsiteX69" fmla="*/ 321826 w 354421"/>
                <a:gd name="connsiteY69" fmla="*/ 82153 h 300882"/>
                <a:gd name="connsiteX70" fmla="*/ 321826 w 354421"/>
                <a:gd name="connsiteY70" fmla="*/ 80530 h 300882"/>
                <a:gd name="connsiteX71" fmla="*/ 322564 w 354421"/>
                <a:gd name="connsiteY71" fmla="*/ 78908 h 300882"/>
                <a:gd name="connsiteX72" fmla="*/ 323891 w 354421"/>
                <a:gd name="connsiteY72" fmla="*/ 77285 h 300882"/>
                <a:gd name="connsiteX73" fmla="*/ 327283 w 354421"/>
                <a:gd name="connsiteY73" fmla="*/ 75958 h 300882"/>
                <a:gd name="connsiteX74" fmla="*/ 328611 w 354421"/>
                <a:gd name="connsiteY74" fmla="*/ 73451 h 300882"/>
                <a:gd name="connsiteX75" fmla="*/ 326546 w 354421"/>
                <a:gd name="connsiteY75" fmla="*/ 71091 h 300882"/>
                <a:gd name="connsiteX76" fmla="*/ 322858 w 354421"/>
                <a:gd name="connsiteY76" fmla="*/ 68436 h 300882"/>
                <a:gd name="connsiteX77" fmla="*/ 317106 w 354421"/>
                <a:gd name="connsiteY77" fmla="*/ 67403 h 300882"/>
                <a:gd name="connsiteX78" fmla="*/ 315189 w 354421"/>
                <a:gd name="connsiteY78" fmla="*/ 66518 h 300882"/>
                <a:gd name="connsiteX79" fmla="*/ 309879 w 354421"/>
                <a:gd name="connsiteY79" fmla="*/ 60914 h 300882"/>
                <a:gd name="connsiteX80" fmla="*/ 307814 w 354421"/>
                <a:gd name="connsiteY80" fmla="*/ 59734 h 300882"/>
                <a:gd name="connsiteX81" fmla="*/ 306930 w 354421"/>
                <a:gd name="connsiteY81" fmla="*/ 61799 h 300882"/>
                <a:gd name="connsiteX82" fmla="*/ 303242 w 354421"/>
                <a:gd name="connsiteY82" fmla="*/ 61799 h 300882"/>
                <a:gd name="connsiteX83" fmla="*/ 303242 w 354421"/>
                <a:gd name="connsiteY83" fmla="*/ 63421 h 300882"/>
                <a:gd name="connsiteX84" fmla="*/ 304127 w 354421"/>
                <a:gd name="connsiteY84" fmla="*/ 64749 h 300882"/>
                <a:gd name="connsiteX85" fmla="*/ 304127 w 354421"/>
                <a:gd name="connsiteY85" fmla="*/ 66666 h 300882"/>
                <a:gd name="connsiteX86" fmla="*/ 303390 w 354421"/>
                <a:gd name="connsiteY86" fmla="*/ 65486 h 300882"/>
                <a:gd name="connsiteX87" fmla="*/ 302210 w 354421"/>
                <a:gd name="connsiteY87" fmla="*/ 64749 h 300882"/>
                <a:gd name="connsiteX88" fmla="*/ 301472 w 354421"/>
                <a:gd name="connsiteY88" fmla="*/ 64011 h 300882"/>
                <a:gd name="connsiteX89" fmla="*/ 301472 w 354421"/>
                <a:gd name="connsiteY89" fmla="*/ 62684 h 300882"/>
                <a:gd name="connsiteX90" fmla="*/ 299407 w 354421"/>
                <a:gd name="connsiteY90" fmla="*/ 60324 h 300882"/>
                <a:gd name="connsiteX91" fmla="*/ 296605 w 354421"/>
                <a:gd name="connsiteY91" fmla="*/ 58112 h 300882"/>
                <a:gd name="connsiteX92" fmla="*/ 294983 w 354421"/>
                <a:gd name="connsiteY92" fmla="*/ 57522 h 300882"/>
                <a:gd name="connsiteX93" fmla="*/ 293803 w 354421"/>
                <a:gd name="connsiteY93" fmla="*/ 57226 h 300882"/>
                <a:gd name="connsiteX94" fmla="*/ 292918 w 354421"/>
                <a:gd name="connsiteY94" fmla="*/ 57226 h 300882"/>
                <a:gd name="connsiteX95" fmla="*/ 292918 w 354421"/>
                <a:gd name="connsiteY95" fmla="*/ 58112 h 300882"/>
                <a:gd name="connsiteX96" fmla="*/ 292475 w 354421"/>
                <a:gd name="connsiteY96" fmla="*/ 60029 h 300882"/>
                <a:gd name="connsiteX97" fmla="*/ 292918 w 354421"/>
                <a:gd name="connsiteY97" fmla="*/ 61504 h 300882"/>
                <a:gd name="connsiteX98" fmla="*/ 292475 w 354421"/>
                <a:gd name="connsiteY98" fmla="*/ 61504 h 300882"/>
                <a:gd name="connsiteX99" fmla="*/ 292033 w 354421"/>
                <a:gd name="connsiteY99" fmla="*/ 60914 h 300882"/>
                <a:gd name="connsiteX100" fmla="*/ 291295 w 354421"/>
                <a:gd name="connsiteY100" fmla="*/ 59881 h 300882"/>
                <a:gd name="connsiteX101" fmla="*/ 290410 w 354421"/>
                <a:gd name="connsiteY101" fmla="*/ 61504 h 300882"/>
                <a:gd name="connsiteX102" fmla="*/ 289820 w 354421"/>
                <a:gd name="connsiteY102" fmla="*/ 62241 h 300882"/>
                <a:gd name="connsiteX103" fmla="*/ 289378 w 354421"/>
                <a:gd name="connsiteY103" fmla="*/ 62241 h 300882"/>
                <a:gd name="connsiteX104" fmla="*/ 288788 w 354421"/>
                <a:gd name="connsiteY104" fmla="*/ 62536 h 300882"/>
                <a:gd name="connsiteX105" fmla="*/ 286723 w 354421"/>
                <a:gd name="connsiteY105" fmla="*/ 58997 h 300882"/>
                <a:gd name="connsiteX106" fmla="*/ 283773 w 354421"/>
                <a:gd name="connsiteY106" fmla="*/ 52212 h 300882"/>
                <a:gd name="connsiteX107" fmla="*/ 282888 w 354421"/>
                <a:gd name="connsiteY107" fmla="*/ 51622 h 300882"/>
                <a:gd name="connsiteX108" fmla="*/ 281561 w 354421"/>
                <a:gd name="connsiteY108" fmla="*/ 51179 h 300882"/>
                <a:gd name="connsiteX109" fmla="*/ 281561 w 354421"/>
                <a:gd name="connsiteY109" fmla="*/ 53834 h 300882"/>
                <a:gd name="connsiteX110" fmla="*/ 280233 w 354421"/>
                <a:gd name="connsiteY110" fmla="*/ 55014 h 300882"/>
                <a:gd name="connsiteX111" fmla="*/ 277874 w 354421"/>
                <a:gd name="connsiteY111" fmla="*/ 55457 h 300882"/>
                <a:gd name="connsiteX112" fmla="*/ 279054 w 354421"/>
                <a:gd name="connsiteY112" fmla="*/ 54277 h 300882"/>
                <a:gd name="connsiteX113" fmla="*/ 279939 w 354421"/>
                <a:gd name="connsiteY113" fmla="*/ 51622 h 300882"/>
                <a:gd name="connsiteX114" fmla="*/ 279348 w 354421"/>
                <a:gd name="connsiteY114" fmla="*/ 49262 h 300882"/>
                <a:gd name="connsiteX115" fmla="*/ 278759 w 354421"/>
                <a:gd name="connsiteY115" fmla="*/ 48082 h 300882"/>
                <a:gd name="connsiteX116" fmla="*/ 276841 w 354421"/>
                <a:gd name="connsiteY116" fmla="*/ 46312 h 300882"/>
                <a:gd name="connsiteX117" fmla="*/ 275956 w 354421"/>
                <a:gd name="connsiteY117" fmla="*/ 46312 h 300882"/>
                <a:gd name="connsiteX118" fmla="*/ 275219 w 354421"/>
                <a:gd name="connsiteY118" fmla="*/ 45870 h 300882"/>
                <a:gd name="connsiteX119" fmla="*/ 275219 w 354421"/>
                <a:gd name="connsiteY119" fmla="*/ 43510 h 300882"/>
                <a:gd name="connsiteX120" fmla="*/ 273449 w 354421"/>
                <a:gd name="connsiteY120" fmla="*/ 42920 h 300882"/>
                <a:gd name="connsiteX121" fmla="*/ 279201 w 354421"/>
                <a:gd name="connsiteY121" fmla="*/ 42035 h 300882"/>
                <a:gd name="connsiteX122" fmla="*/ 287461 w 354421"/>
                <a:gd name="connsiteY122" fmla="*/ 42477 h 300882"/>
                <a:gd name="connsiteX123" fmla="*/ 291295 w 354421"/>
                <a:gd name="connsiteY123" fmla="*/ 40118 h 300882"/>
                <a:gd name="connsiteX124" fmla="*/ 296310 w 354421"/>
                <a:gd name="connsiteY124" fmla="*/ 39823 h 300882"/>
                <a:gd name="connsiteX125" fmla="*/ 299407 w 354421"/>
                <a:gd name="connsiteY125" fmla="*/ 38938 h 300882"/>
                <a:gd name="connsiteX126" fmla="*/ 300440 w 354421"/>
                <a:gd name="connsiteY126" fmla="*/ 37315 h 300882"/>
                <a:gd name="connsiteX127" fmla="*/ 291000 w 354421"/>
                <a:gd name="connsiteY127" fmla="*/ 38348 h 300882"/>
                <a:gd name="connsiteX128" fmla="*/ 278906 w 354421"/>
                <a:gd name="connsiteY128" fmla="*/ 37020 h 300882"/>
                <a:gd name="connsiteX129" fmla="*/ 272564 w 354421"/>
                <a:gd name="connsiteY129" fmla="*/ 38200 h 300882"/>
                <a:gd name="connsiteX130" fmla="*/ 270204 w 354421"/>
                <a:gd name="connsiteY130" fmla="*/ 37905 h 300882"/>
                <a:gd name="connsiteX131" fmla="*/ 266222 w 354421"/>
                <a:gd name="connsiteY131" fmla="*/ 38200 h 300882"/>
                <a:gd name="connsiteX132" fmla="*/ 258257 w 354421"/>
                <a:gd name="connsiteY132" fmla="*/ 39970 h 300882"/>
                <a:gd name="connsiteX133" fmla="*/ 248375 w 354421"/>
                <a:gd name="connsiteY133" fmla="*/ 39380 h 300882"/>
                <a:gd name="connsiteX134" fmla="*/ 239821 w 354421"/>
                <a:gd name="connsiteY134" fmla="*/ 40265 h 300882"/>
                <a:gd name="connsiteX135" fmla="*/ 237314 w 354421"/>
                <a:gd name="connsiteY135" fmla="*/ 40265 h 300882"/>
                <a:gd name="connsiteX136" fmla="*/ 238641 w 354421"/>
                <a:gd name="connsiteY136" fmla="*/ 42625 h 300882"/>
                <a:gd name="connsiteX137" fmla="*/ 241001 w 354421"/>
                <a:gd name="connsiteY137" fmla="*/ 41592 h 300882"/>
                <a:gd name="connsiteX138" fmla="*/ 248670 w 354421"/>
                <a:gd name="connsiteY138" fmla="*/ 42183 h 300882"/>
                <a:gd name="connsiteX139" fmla="*/ 252063 w 354421"/>
                <a:gd name="connsiteY139" fmla="*/ 43657 h 300882"/>
                <a:gd name="connsiteX140" fmla="*/ 250883 w 354421"/>
                <a:gd name="connsiteY140" fmla="*/ 44542 h 300882"/>
                <a:gd name="connsiteX141" fmla="*/ 249408 w 354421"/>
                <a:gd name="connsiteY141" fmla="*/ 45132 h 300882"/>
                <a:gd name="connsiteX142" fmla="*/ 240116 w 354421"/>
                <a:gd name="connsiteY142" fmla="*/ 44837 h 300882"/>
                <a:gd name="connsiteX143" fmla="*/ 222859 w 354421"/>
                <a:gd name="connsiteY143" fmla="*/ 54277 h 300882"/>
                <a:gd name="connsiteX144" fmla="*/ 220352 w 354421"/>
                <a:gd name="connsiteY144" fmla="*/ 54277 h 300882"/>
                <a:gd name="connsiteX145" fmla="*/ 218287 w 354421"/>
                <a:gd name="connsiteY145" fmla="*/ 54867 h 300882"/>
                <a:gd name="connsiteX146" fmla="*/ 215485 w 354421"/>
                <a:gd name="connsiteY146" fmla="*/ 54867 h 300882"/>
                <a:gd name="connsiteX147" fmla="*/ 210618 w 354421"/>
                <a:gd name="connsiteY147" fmla="*/ 53687 h 300882"/>
                <a:gd name="connsiteX148" fmla="*/ 206193 w 354421"/>
                <a:gd name="connsiteY148" fmla="*/ 52654 h 300882"/>
                <a:gd name="connsiteX149" fmla="*/ 201916 w 354421"/>
                <a:gd name="connsiteY149" fmla="*/ 50884 h 300882"/>
                <a:gd name="connsiteX150" fmla="*/ 196754 w 354421"/>
                <a:gd name="connsiteY150" fmla="*/ 50147 h 300882"/>
                <a:gd name="connsiteX151" fmla="*/ 190559 w 354421"/>
                <a:gd name="connsiteY151" fmla="*/ 44542 h 300882"/>
                <a:gd name="connsiteX152" fmla="*/ 190559 w 354421"/>
                <a:gd name="connsiteY152" fmla="*/ 43362 h 300882"/>
                <a:gd name="connsiteX153" fmla="*/ 190116 w 354421"/>
                <a:gd name="connsiteY153" fmla="*/ 41887 h 300882"/>
                <a:gd name="connsiteX154" fmla="*/ 186429 w 354421"/>
                <a:gd name="connsiteY154" fmla="*/ 40412 h 300882"/>
                <a:gd name="connsiteX155" fmla="*/ 167108 w 354421"/>
                <a:gd name="connsiteY155" fmla="*/ 41003 h 300882"/>
                <a:gd name="connsiteX156" fmla="*/ 163273 w 354421"/>
                <a:gd name="connsiteY156" fmla="*/ 42035 h 300882"/>
                <a:gd name="connsiteX157" fmla="*/ 151621 w 354421"/>
                <a:gd name="connsiteY157" fmla="*/ 43215 h 300882"/>
                <a:gd name="connsiteX158" fmla="*/ 144099 w 354421"/>
                <a:gd name="connsiteY158" fmla="*/ 44542 h 300882"/>
                <a:gd name="connsiteX159" fmla="*/ 137020 w 354421"/>
                <a:gd name="connsiteY159" fmla="*/ 43952 h 300882"/>
                <a:gd name="connsiteX160" fmla="*/ 134512 w 354421"/>
                <a:gd name="connsiteY160" fmla="*/ 41887 h 300882"/>
                <a:gd name="connsiteX161" fmla="*/ 132890 w 354421"/>
                <a:gd name="connsiteY161" fmla="*/ 38790 h 300882"/>
                <a:gd name="connsiteX162" fmla="*/ 132152 w 354421"/>
                <a:gd name="connsiteY162" fmla="*/ 35693 h 300882"/>
                <a:gd name="connsiteX163" fmla="*/ 133480 w 354421"/>
                <a:gd name="connsiteY163" fmla="*/ 33775 h 300882"/>
                <a:gd name="connsiteX164" fmla="*/ 132152 w 354421"/>
                <a:gd name="connsiteY164" fmla="*/ 32006 h 300882"/>
                <a:gd name="connsiteX165" fmla="*/ 131710 w 354421"/>
                <a:gd name="connsiteY165" fmla="*/ 29351 h 300882"/>
                <a:gd name="connsiteX166" fmla="*/ 130235 w 354421"/>
                <a:gd name="connsiteY166" fmla="*/ 26548 h 300882"/>
                <a:gd name="connsiteX167" fmla="*/ 124483 w 354421"/>
                <a:gd name="connsiteY167" fmla="*/ 22714 h 300882"/>
                <a:gd name="connsiteX168" fmla="*/ 118878 w 354421"/>
                <a:gd name="connsiteY168" fmla="*/ 19469 h 300882"/>
                <a:gd name="connsiteX169" fmla="*/ 112978 w 354421"/>
                <a:gd name="connsiteY169" fmla="*/ 18731 h 300882"/>
                <a:gd name="connsiteX170" fmla="*/ 108259 w 354421"/>
                <a:gd name="connsiteY170" fmla="*/ 17256 h 300882"/>
                <a:gd name="connsiteX171" fmla="*/ 100589 w 354421"/>
                <a:gd name="connsiteY171" fmla="*/ 17699 h 300882"/>
                <a:gd name="connsiteX172" fmla="*/ 99409 w 354421"/>
                <a:gd name="connsiteY172" fmla="*/ 18141 h 300882"/>
                <a:gd name="connsiteX173" fmla="*/ 97787 w 354421"/>
                <a:gd name="connsiteY173" fmla="*/ 18141 h 300882"/>
                <a:gd name="connsiteX174" fmla="*/ 95722 w 354421"/>
                <a:gd name="connsiteY174" fmla="*/ 16076 h 300882"/>
                <a:gd name="connsiteX175" fmla="*/ 94395 w 354421"/>
                <a:gd name="connsiteY175" fmla="*/ 13127 h 300882"/>
                <a:gd name="connsiteX176" fmla="*/ 93067 w 354421"/>
                <a:gd name="connsiteY176" fmla="*/ 8849 h 300882"/>
                <a:gd name="connsiteX177" fmla="*/ 92477 w 354421"/>
                <a:gd name="connsiteY177" fmla="*/ 4720 h 300882"/>
                <a:gd name="connsiteX178" fmla="*/ 91740 w 354421"/>
                <a:gd name="connsiteY178" fmla="*/ 3245 h 300882"/>
                <a:gd name="connsiteX179" fmla="*/ 90265 w 354421"/>
                <a:gd name="connsiteY179" fmla="*/ 1622 h 300882"/>
                <a:gd name="connsiteX180" fmla="*/ 87905 w 354421"/>
                <a:gd name="connsiteY180" fmla="*/ 0 h 300882"/>
                <a:gd name="connsiteX181" fmla="*/ 84807 w 354421"/>
                <a:gd name="connsiteY181" fmla="*/ 1032 h 300882"/>
                <a:gd name="connsiteX182" fmla="*/ 82743 w 354421"/>
                <a:gd name="connsiteY182" fmla="*/ 2065 h 300882"/>
                <a:gd name="connsiteX183" fmla="*/ 81563 w 354421"/>
                <a:gd name="connsiteY183" fmla="*/ 4572 h 300882"/>
                <a:gd name="connsiteX184" fmla="*/ 80530 w 354421"/>
                <a:gd name="connsiteY184" fmla="*/ 7669 h 300882"/>
                <a:gd name="connsiteX185" fmla="*/ 82300 w 354421"/>
                <a:gd name="connsiteY185" fmla="*/ 11799 h 300882"/>
                <a:gd name="connsiteX186" fmla="*/ 82300 w 354421"/>
                <a:gd name="connsiteY186" fmla="*/ 13127 h 300882"/>
                <a:gd name="connsiteX187" fmla="*/ 83038 w 354421"/>
                <a:gd name="connsiteY187" fmla="*/ 14601 h 300882"/>
                <a:gd name="connsiteX188" fmla="*/ 90412 w 354421"/>
                <a:gd name="connsiteY188" fmla="*/ 13422 h 300882"/>
                <a:gd name="connsiteX189" fmla="*/ 92920 w 354421"/>
                <a:gd name="connsiteY189" fmla="*/ 13422 h 300882"/>
                <a:gd name="connsiteX190" fmla="*/ 94099 w 354421"/>
                <a:gd name="connsiteY190" fmla="*/ 16814 h 300882"/>
                <a:gd name="connsiteX191" fmla="*/ 93215 w 354421"/>
                <a:gd name="connsiteY191" fmla="*/ 18584 h 300882"/>
                <a:gd name="connsiteX192" fmla="*/ 91150 w 354421"/>
                <a:gd name="connsiteY192" fmla="*/ 19321 h 300882"/>
                <a:gd name="connsiteX193" fmla="*/ 86872 w 354421"/>
                <a:gd name="connsiteY193" fmla="*/ 17109 h 300882"/>
                <a:gd name="connsiteX194" fmla="*/ 85545 w 354421"/>
                <a:gd name="connsiteY194" fmla="*/ 17404 h 300882"/>
                <a:gd name="connsiteX195" fmla="*/ 83923 w 354421"/>
                <a:gd name="connsiteY195" fmla="*/ 19764 h 300882"/>
                <a:gd name="connsiteX196" fmla="*/ 82005 w 354421"/>
                <a:gd name="connsiteY196" fmla="*/ 21239 h 300882"/>
                <a:gd name="connsiteX197" fmla="*/ 73893 w 354421"/>
                <a:gd name="connsiteY197" fmla="*/ 24189 h 300882"/>
                <a:gd name="connsiteX198" fmla="*/ 66666 w 354421"/>
                <a:gd name="connsiteY198" fmla="*/ 25516 h 300882"/>
                <a:gd name="connsiteX199" fmla="*/ 55014 w 354421"/>
                <a:gd name="connsiteY199" fmla="*/ 30973 h 300882"/>
                <a:gd name="connsiteX200" fmla="*/ 49705 w 354421"/>
                <a:gd name="connsiteY200" fmla="*/ 31858 h 300882"/>
                <a:gd name="connsiteX201" fmla="*/ 49705 w 354421"/>
                <a:gd name="connsiteY201" fmla="*/ 35250 h 300882"/>
                <a:gd name="connsiteX202" fmla="*/ 47787 w 354421"/>
                <a:gd name="connsiteY202" fmla="*/ 36725 h 300882"/>
                <a:gd name="connsiteX203" fmla="*/ 48525 w 354421"/>
                <a:gd name="connsiteY203" fmla="*/ 40855 h 300882"/>
                <a:gd name="connsiteX204" fmla="*/ 49115 w 354421"/>
                <a:gd name="connsiteY204" fmla="*/ 43215 h 300882"/>
                <a:gd name="connsiteX205" fmla="*/ 50000 w 354421"/>
                <a:gd name="connsiteY205" fmla="*/ 44837 h 300882"/>
                <a:gd name="connsiteX206" fmla="*/ 51917 w 354421"/>
                <a:gd name="connsiteY206" fmla="*/ 50295 h 300882"/>
                <a:gd name="connsiteX207" fmla="*/ 55162 w 354421"/>
                <a:gd name="connsiteY207" fmla="*/ 53392 h 300882"/>
                <a:gd name="connsiteX208" fmla="*/ 56637 w 354421"/>
                <a:gd name="connsiteY208" fmla="*/ 56784 h 300882"/>
                <a:gd name="connsiteX209" fmla="*/ 59882 w 354421"/>
                <a:gd name="connsiteY209" fmla="*/ 61504 h 300882"/>
                <a:gd name="connsiteX210" fmla="*/ 60619 w 354421"/>
                <a:gd name="connsiteY210" fmla="*/ 64896 h 300882"/>
                <a:gd name="connsiteX211" fmla="*/ 59882 w 354421"/>
                <a:gd name="connsiteY211" fmla="*/ 70058 h 300882"/>
                <a:gd name="connsiteX212" fmla="*/ 59882 w 354421"/>
                <a:gd name="connsiteY212" fmla="*/ 74335 h 300882"/>
                <a:gd name="connsiteX213" fmla="*/ 56637 w 354421"/>
                <a:gd name="connsiteY213" fmla="*/ 77580 h 300882"/>
                <a:gd name="connsiteX214" fmla="*/ 55752 w 354421"/>
                <a:gd name="connsiteY214" fmla="*/ 79203 h 300882"/>
                <a:gd name="connsiteX215" fmla="*/ 54277 w 354421"/>
                <a:gd name="connsiteY215" fmla="*/ 80088 h 300882"/>
                <a:gd name="connsiteX216" fmla="*/ 48082 w 354421"/>
                <a:gd name="connsiteY216" fmla="*/ 82153 h 300882"/>
                <a:gd name="connsiteX217" fmla="*/ 45870 w 354421"/>
                <a:gd name="connsiteY217" fmla="*/ 82153 h 300882"/>
                <a:gd name="connsiteX218" fmla="*/ 44100 w 354421"/>
                <a:gd name="connsiteY218" fmla="*/ 81563 h 300882"/>
                <a:gd name="connsiteX219" fmla="*/ 42773 w 354421"/>
                <a:gd name="connsiteY219" fmla="*/ 79940 h 300882"/>
                <a:gd name="connsiteX220" fmla="*/ 41740 w 354421"/>
                <a:gd name="connsiteY220" fmla="*/ 76843 h 300882"/>
                <a:gd name="connsiteX221" fmla="*/ 42330 w 354421"/>
                <a:gd name="connsiteY221" fmla="*/ 74631 h 300882"/>
                <a:gd name="connsiteX222" fmla="*/ 41150 w 354421"/>
                <a:gd name="connsiteY222" fmla="*/ 73303 h 300882"/>
                <a:gd name="connsiteX223" fmla="*/ 39380 w 354421"/>
                <a:gd name="connsiteY223" fmla="*/ 72271 h 300882"/>
                <a:gd name="connsiteX224" fmla="*/ 36725 w 354421"/>
                <a:gd name="connsiteY224" fmla="*/ 69026 h 300882"/>
                <a:gd name="connsiteX225" fmla="*/ 36283 w 354421"/>
                <a:gd name="connsiteY225" fmla="*/ 66666 h 300882"/>
                <a:gd name="connsiteX226" fmla="*/ 33186 w 354421"/>
                <a:gd name="connsiteY226" fmla="*/ 62094 h 300882"/>
                <a:gd name="connsiteX227" fmla="*/ 37315 w 354421"/>
                <a:gd name="connsiteY227" fmla="*/ 54424 h 300882"/>
                <a:gd name="connsiteX228" fmla="*/ 39233 w 354421"/>
                <a:gd name="connsiteY228" fmla="*/ 52802 h 300882"/>
                <a:gd name="connsiteX229" fmla="*/ 41593 w 354421"/>
                <a:gd name="connsiteY229" fmla="*/ 48967 h 300882"/>
                <a:gd name="connsiteX230" fmla="*/ 44985 w 354421"/>
                <a:gd name="connsiteY230" fmla="*/ 45575 h 300882"/>
                <a:gd name="connsiteX231" fmla="*/ 46755 w 354421"/>
                <a:gd name="connsiteY231" fmla="*/ 39970 h 300882"/>
                <a:gd name="connsiteX232" fmla="*/ 46755 w 354421"/>
                <a:gd name="connsiteY232" fmla="*/ 38200 h 300882"/>
                <a:gd name="connsiteX233" fmla="*/ 44247 w 354421"/>
                <a:gd name="connsiteY233" fmla="*/ 35398 h 300882"/>
                <a:gd name="connsiteX234" fmla="*/ 43215 w 354421"/>
                <a:gd name="connsiteY234" fmla="*/ 31268 h 300882"/>
                <a:gd name="connsiteX235" fmla="*/ 44690 w 354421"/>
                <a:gd name="connsiteY235" fmla="*/ 31268 h 300882"/>
                <a:gd name="connsiteX236" fmla="*/ 45575 w 354421"/>
                <a:gd name="connsiteY236" fmla="*/ 30826 h 300882"/>
                <a:gd name="connsiteX237" fmla="*/ 41593 w 354421"/>
                <a:gd name="connsiteY237" fmla="*/ 27581 h 300882"/>
                <a:gd name="connsiteX238" fmla="*/ 40413 w 354421"/>
                <a:gd name="connsiteY238" fmla="*/ 26106 h 300882"/>
                <a:gd name="connsiteX239" fmla="*/ 37463 w 354421"/>
                <a:gd name="connsiteY239" fmla="*/ 20206 h 300882"/>
                <a:gd name="connsiteX240" fmla="*/ 37168 w 354421"/>
                <a:gd name="connsiteY240" fmla="*/ 18436 h 300882"/>
                <a:gd name="connsiteX241" fmla="*/ 37168 w 354421"/>
                <a:gd name="connsiteY241" fmla="*/ 16076 h 300882"/>
                <a:gd name="connsiteX242" fmla="*/ 38495 w 354421"/>
                <a:gd name="connsiteY242" fmla="*/ 15044 h 300882"/>
                <a:gd name="connsiteX243" fmla="*/ 39528 w 354421"/>
                <a:gd name="connsiteY243" fmla="*/ 14601 h 300882"/>
                <a:gd name="connsiteX244" fmla="*/ 49410 w 354421"/>
                <a:gd name="connsiteY244" fmla="*/ 12242 h 300882"/>
                <a:gd name="connsiteX245" fmla="*/ 51327 w 354421"/>
                <a:gd name="connsiteY245" fmla="*/ 11357 h 300882"/>
                <a:gd name="connsiteX246" fmla="*/ 53097 w 354421"/>
                <a:gd name="connsiteY246" fmla="*/ 9734 h 300882"/>
                <a:gd name="connsiteX247" fmla="*/ 53834 w 354421"/>
                <a:gd name="connsiteY247" fmla="*/ 8555 h 300882"/>
                <a:gd name="connsiteX248" fmla="*/ 52950 w 354421"/>
                <a:gd name="connsiteY248" fmla="*/ 8849 h 300882"/>
                <a:gd name="connsiteX249" fmla="*/ 51770 w 354421"/>
                <a:gd name="connsiteY249" fmla="*/ 9587 h 300882"/>
                <a:gd name="connsiteX250" fmla="*/ 48230 w 354421"/>
                <a:gd name="connsiteY250" fmla="*/ 10914 h 300882"/>
                <a:gd name="connsiteX251" fmla="*/ 43510 w 354421"/>
                <a:gd name="connsiteY251" fmla="*/ 12094 h 300882"/>
                <a:gd name="connsiteX252" fmla="*/ 37315 w 354421"/>
                <a:gd name="connsiteY252" fmla="*/ 13717 h 300882"/>
                <a:gd name="connsiteX253" fmla="*/ 35840 w 354421"/>
                <a:gd name="connsiteY253" fmla="*/ 15487 h 300882"/>
                <a:gd name="connsiteX254" fmla="*/ 29646 w 354421"/>
                <a:gd name="connsiteY254" fmla="*/ 26106 h 300882"/>
                <a:gd name="connsiteX255" fmla="*/ 24484 w 354421"/>
                <a:gd name="connsiteY255" fmla="*/ 28318 h 300882"/>
                <a:gd name="connsiteX256" fmla="*/ 22566 w 354421"/>
                <a:gd name="connsiteY256" fmla="*/ 29941 h 300882"/>
                <a:gd name="connsiteX257" fmla="*/ 21091 w 354421"/>
                <a:gd name="connsiteY257" fmla="*/ 32006 h 300882"/>
                <a:gd name="connsiteX258" fmla="*/ 17994 w 354421"/>
                <a:gd name="connsiteY258" fmla="*/ 35693 h 300882"/>
                <a:gd name="connsiteX259" fmla="*/ 16667 w 354421"/>
                <a:gd name="connsiteY259" fmla="*/ 38495 h 300882"/>
                <a:gd name="connsiteX260" fmla="*/ 13274 w 354421"/>
                <a:gd name="connsiteY260" fmla="*/ 44690 h 300882"/>
                <a:gd name="connsiteX261" fmla="*/ 11357 w 354421"/>
                <a:gd name="connsiteY261" fmla="*/ 52507 h 300882"/>
                <a:gd name="connsiteX262" fmla="*/ 10619 w 354421"/>
                <a:gd name="connsiteY262" fmla="*/ 56932 h 300882"/>
                <a:gd name="connsiteX263" fmla="*/ 9587 w 354421"/>
                <a:gd name="connsiteY263" fmla="*/ 63274 h 300882"/>
                <a:gd name="connsiteX264" fmla="*/ 8112 w 354421"/>
                <a:gd name="connsiteY264" fmla="*/ 66371 h 300882"/>
                <a:gd name="connsiteX265" fmla="*/ 6047 w 354421"/>
                <a:gd name="connsiteY265" fmla="*/ 69321 h 300882"/>
                <a:gd name="connsiteX266" fmla="*/ 3835 w 354421"/>
                <a:gd name="connsiteY266" fmla="*/ 72271 h 300882"/>
                <a:gd name="connsiteX267" fmla="*/ 1917 w 354421"/>
                <a:gd name="connsiteY267" fmla="*/ 75515 h 300882"/>
                <a:gd name="connsiteX268" fmla="*/ 295 w 354421"/>
                <a:gd name="connsiteY268" fmla="*/ 78023 h 300882"/>
                <a:gd name="connsiteX269" fmla="*/ 0 w 354421"/>
                <a:gd name="connsiteY269" fmla="*/ 78908 h 300882"/>
                <a:gd name="connsiteX270" fmla="*/ 738 w 354421"/>
                <a:gd name="connsiteY270" fmla="*/ 79645 h 300882"/>
                <a:gd name="connsiteX271" fmla="*/ 4425 w 354421"/>
                <a:gd name="connsiteY271" fmla="*/ 78908 h 300882"/>
                <a:gd name="connsiteX272" fmla="*/ 5900 w 354421"/>
                <a:gd name="connsiteY272" fmla="*/ 78170 h 300882"/>
                <a:gd name="connsiteX273" fmla="*/ 7965 w 354421"/>
                <a:gd name="connsiteY273" fmla="*/ 77138 h 300882"/>
                <a:gd name="connsiteX274" fmla="*/ 9292 w 354421"/>
                <a:gd name="connsiteY274" fmla="*/ 77580 h 300882"/>
                <a:gd name="connsiteX275" fmla="*/ 10619 w 354421"/>
                <a:gd name="connsiteY275" fmla="*/ 80383 h 300882"/>
                <a:gd name="connsiteX276" fmla="*/ 12094 w 354421"/>
                <a:gd name="connsiteY276" fmla="*/ 80678 h 300882"/>
                <a:gd name="connsiteX277" fmla="*/ 13422 w 354421"/>
                <a:gd name="connsiteY277" fmla="*/ 80383 h 300882"/>
                <a:gd name="connsiteX278" fmla="*/ 14897 w 354421"/>
                <a:gd name="connsiteY278" fmla="*/ 81120 h 300882"/>
                <a:gd name="connsiteX279" fmla="*/ 16814 w 354421"/>
                <a:gd name="connsiteY279" fmla="*/ 87905 h 300882"/>
                <a:gd name="connsiteX280" fmla="*/ 18436 w 354421"/>
                <a:gd name="connsiteY280" fmla="*/ 93657 h 300882"/>
                <a:gd name="connsiteX281" fmla="*/ 22124 w 354421"/>
                <a:gd name="connsiteY281" fmla="*/ 97197 h 300882"/>
                <a:gd name="connsiteX282" fmla="*/ 24926 w 354421"/>
                <a:gd name="connsiteY282" fmla="*/ 99999 h 300882"/>
                <a:gd name="connsiteX283" fmla="*/ 25664 w 354421"/>
                <a:gd name="connsiteY283" fmla="*/ 102506 h 300882"/>
                <a:gd name="connsiteX284" fmla="*/ 26401 w 354421"/>
                <a:gd name="connsiteY284" fmla="*/ 106046 h 300882"/>
                <a:gd name="connsiteX285" fmla="*/ 26401 w 354421"/>
                <a:gd name="connsiteY285" fmla="*/ 107816 h 300882"/>
                <a:gd name="connsiteX286" fmla="*/ 25664 w 354421"/>
                <a:gd name="connsiteY286" fmla="*/ 108848 h 300882"/>
                <a:gd name="connsiteX287" fmla="*/ 24189 w 354421"/>
                <a:gd name="connsiteY287" fmla="*/ 110913 h 300882"/>
                <a:gd name="connsiteX288" fmla="*/ 23894 w 354421"/>
                <a:gd name="connsiteY288" fmla="*/ 115043 h 300882"/>
                <a:gd name="connsiteX289" fmla="*/ 23599 w 354421"/>
                <a:gd name="connsiteY289" fmla="*/ 116371 h 300882"/>
                <a:gd name="connsiteX290" fmla="*/ 23304 w 354421"/>
                <a:gd name="connsiteY290" fmla="*/ 120205 h 300882"/>
                <a:gd name="connsiteX291" fmla="*/ 23304 w 354421"/>
                <a:gd name="connsiteY291" fmla="*/ 122565 h 300882"/>
                <a:gd name="connsiteX292" fmla="*/ 24189 w 354421"/>
                <a:gd name="connsiteY292" fmla="*/ 124335 h 300882"/>
                <a:gd name="connsiteX293" fmla="*/ 25516 w 354421"/>
                <a:gd name="connsiteY293" fmla="*/ 125368 h 300882"/>
                <a:gd name="connsiteX294" fmla="*/ 28023 w 354421"/>
                <a:gd name="connsiteY294" fmla="*/ 125957 h 300882"/>
                <a:gd name="connsiteX295" fmla="*/ 30383 w 354421"/>
                <a:gd name="connsiteY295" fmla="*/ 126548 h 300882"/>
                <a:gd name="connsiteX296" fmla="*/ 31711 w 354421"/>
                <a:gd name="connsiteY296" fmla="*/ 129645 h 300882"/>
                <a:gd name="connsiteX297" fmla="*/ 33628 w 354421"/>
                <a:gd name="connsiteY297" fmla="*/ 133627 h 300882"/>
                <a:gd name="connsiteX298" fmla="*/ 35693 w 354421"/>
                <a:gd name="connsiteY298" fmla="*/ 135249 h 300882"/>
                <a:gd name="connsiteX299" fmla="*/ 38643 w 354421"/>
                <a:gd name="connsiteY299" fmla="*/ 136282 h 300882"/>
                <a:gd name="connsiteX300" fmla="*/ 40708 w 354421"/>
                <a:gd name="connsiteY300" fmla="*/ 135839 h 300882"/>
                <a:gd name="connsiteX301" fmla="*/ 45722 w 354421"/>
                <a:gd name="connsiteY301" fmla="*/ 135102 h 300882"/>
                <a:gd name="connsiteX302" fmla="*/ 50000 w 354421"/>
                <a:gd name="connsiteY302" fmla="*/ 135102 h 300882"/>
                <a:gd name="connsiteX303" fmla="*/ 56194 w 354421"/>
                <a:gd name="connsiteY303" fmla="*/ 136282 h 300882"/>
                <a:gd name="connsiteX304" fmla="*/ 58554 w 354421"/>
                <a:gd name="connsiteY304" fmla="*/ 136282 h 300882"/>
                <a:gd name="connsiteX305" fmla="*/ 61504 w 354421"/>
                <a:gd name="connsiteY305" fmla="*/ 135987 h 300882"/>
                <a:gd name="connsiteX306" fmla="*/ 66814 w 354421"/>
                <a:gd name="connsiteY306" fmla="*/ 133774 h 300882"/>
                <a:gd name="connsiteX307" fmla="*/ 68731 w 354421"/>
                <a:gd name="connsiteY307" fmla="*/ 133480 h 300882"/>
                <a:gd name="connsiteX308" fmla="*/ 70943 w 354421"/>
                <a:gd name="connsiteY308" fmla="*/ 133480 h 300882"/>
                <a:gd name="connsiteX309" fmla="*/ 74041 w 354421"/>
                <a:gd name="connsiteY309" fmla="*/ 134807 h 300882"/>
                <a:gd name="connsiteX310" fmla="*/ 75663 w 354421"/>
                <a:gd name="connsiteY310" fmla="*/ 135692 h 300882"/>
                <a:gd name="connsiteX311" fmla="*/ 77875 w 354421"/>
                <a:gd name="connsiteY311" fmla="*/ 136577 h 300882"/>
                <a:gd name="connsiteX312" fmla="*/ 81120 w 354421"/>
                <a:gd name="connsiteY312" fmla="*/ 137167 h 300882"/>
                <a:gd name="connsiteX313" fmla="*/ 84660 w 354421"/>
                <a:gd name="connsiteY313" fmla="*/ 137167 h 300882"/>
                <a:gd name="connsiteX314" fmla="*/ 85545 w 354421"/>
                <a:gd name="connsiteY314" fmla="*/ 137462 h 300882"/>
                <a:gd name="connsiteX315" fmla="*/ 90560 w 354421"/>
                <a:gd name="connsiteY315" fmla="*/ 143656 h 300882"/>
                <a:gd name="connsiteX316" fmla="*/ 94837 w 354421"/>
                <a:gd name="connsiteY316" fmla="*/ 148966 h 300882"/>
                <a:gd name="connsiteX317" fmla="*/ 98672 w 354421"/>
                <a:gd name="connsiteY317" fmla="*/ 153538 h 300882"/>
                <a:gd name="connsiteX318" fmla="*/ 102801 w 354421"/>
                <a:gd name="connsiteY318" fmla="*/ 158405 h 300882"/>
                <a:gd name="connsiteX319" fmla="*/ 103096 w 354421"/>
                <a:gd name="connsiteY319" fmla="*/ 158701 h 300882"/>
                <a:gd name="connsiteX320" fmla="*/ 104866 w 354421"/>
                <a:gd name="connsiteY320" fmla="*/ 158111 h 300882"/>
                <a:gd name="connsiteX321" fmla="*/ 106046 w 354421"/>
                <a:gd name="connsiteY321" fmla="*/ 158405 h 300882"/>
                <a:gd name="connsiteX322" fmla="*/ 107226 w 354421"/>
                <a:gd name="connsiteY322" fmla="*/ 159438 h 300882"/>
                <a:gd name="connsiteX323" fmla="*/ 109144 w 354421"/>
                <a:gd name="connsiteY323" fmla="*/ 158996 h 300882"/>
                <a:gd name="connsiteX324" fmla="*/ 111946 w 354421"/>
                <a:gd name="connsiteY324" fmla="*/ 157226 h 300882"/>
                <a:gd name="connsiteX325" fmla="*/ 115928 w 354421"/>
                <a:gd name="connsiteY325" fmla="*/ 156931 h 300882"/>
                <a:gd name="connsiteX326" fmla="*/ 121238 w 354421"/>
                <a:gd name="connsiteY326" fmla="*/ 157963 h 300882"/>
                <a:gd name="connsiteX327" fmla="*/ 128170 w 354421"/>
                <a:gd name="connsiteY327" fmla="*/ 157963 h 300882"/>
                <a:gd name="connsiteX328" fmla="*/ 136724 w 354421"/>
                <a:gd name="connsiteY328" fmla="*/ 156931 h 300882"/>
                <a:gd name="connsiteX329" fmla="*/ 142034 w 354421"/>
                <a:gd name="connsiteY329" fmla="*/ 155751 h 300882"/>
                <a:gd name="connsiteX330" fmla="*/ 144099 w 354421"/>
                <a:gd name="connsiteY330" fmla="*/ 154571 h 300882"/>
                <a:gd name="connsiteX331" fmla="*/ 147491 w 354421"/>
                <a:gd name="connsiteY331" fmla="*/ 154571 h 300882"/>
                <a:gd name="connsiteX332" fmla="*/ 151621 w 354421"/>
                <a:gd name="connsiteY332" fmla="*/ 155751 h 300882"/>
                <a:gd name="connsiteX333" fmla="*/ 153834 w 354421"/>
                <a:gd name="connsiteY333" fmla="*/ 157373 h 300882"/>
                <a:gd name="connsiteX334" fmla="*/ 154129 w 354421"/>
                <a:gd name="connsiteY334" fmla="*/ 158996 h 300882"/>
                <a:gd name="connsiteX335" fmla="*/ 155013 w 354421"/>
                <a:gd name="connsiteY335" fmla="*/ 161503 h 300882"/>
                <a:gd name="connsiteX336" fmla="*/ 154129 w 354421"/>
                <a:gd name="connsiteY336" fmla="*/ 164010 h 300882"/>
                <a:gd name="connsiteX337" fmla="*/ 151474 w 354421"/>
                <a:gd name="connsiteY337" fmla="*/ 166518 h 300882"/>
                <a:gd name="connsiteX338" fmla="*/ 149999 w 354421"/>
                <a:gd name="connsiteY338" fmla="*/ 169762 h 300882"/>
                <a:gd name="connsiteX339" fmla="*/ 149704 w 354421"/>
                <a:gd name="connsiteY339" fmla="*/ 173745 h 300882"/>
                <a:gd name="connsiteX340" fmla="*/ 148376 w 354421"/>
                <a:gd name="connsiteY340" fmla="*/ 176694 h 300882"/>
                <a:gd name="connsiteX341" fmla="*/ 145869 w 354421"/>
                <a:gd name="connsiteY341" fmla="*/ 178612 h 300882"/>
                <a:gd name="connsiteX342" fmla="*/ 144984 w 354421"/>
                <a:gd name="connsiteY342" fmla="*/ 181414 h 300882"/>
                <a:gd name="connsiteX343" fmla="*/ 145574 w 354421"/>
                <a:gd name="connsiteY343" fmla="*/ 184954 h 300882"/>
                <a:gd name="connsiteX344" fmla="*/ 145279 w 354421"/>
                <a:gd name="connsiteY344" fmla="*/ 190264 h 300882"/>
                <a:gd name="connsiteX345" fmla="*/ 144246 w 354421"/>
                <a:gd name="connsiteY345" fmla="*/ 197196 h 300882"/>
                <a:gd name="connsiteX346" fmla="*/ 144246 w 354421"/>
                <a:gd name="connsiteY346" fmla="*/ 201325 h 300882"/>
                <a:gd name="connsiteX347" fmla="*/ 145279 w 354421"/>
                <a:gd name="connsiteY347" fmla="*/ 202653 h 300882"/>
                <a:gd name="connsiteX348" fmla="*/ 145721 w 354421"/>
                <a:gd name="connsiteY348" fmla="*/ 204570 h 300882"/>
                <a:gd name="connsiteX349" fmla="*/ 145721 w 354421"/>
                <a:gd name="connsiteY349" fmla="*/ 207078 h 300882"/>
                <a:gd name="connsiteX350" fmla="*/ 146016 w 354421"/>
                <a:gd name="connsiteY350" fmla="*/ 209290 h 300882"/>
                <a:gd name="connsiteX351" fmla="*/ 147344 w 354421"/>
                <a:gd name="connsiteY351" fmla="*/ 212240 h 300882"/>
                <a:gd name="connsiteX352" fmla="*/ 149261 w 354421"/>
                <a:gd name="connsiteY352" fmla="*/ 217992 h 300882"/>
                <a:gd name="connsiteX353" fmla="*/ 150736 w 354421"/>
                <a:gd name="connsiteY353" fmla="*/ 220499 h 300882"/>
                <a:gd name="connsiteX354" fmla="*/ 152064 w 354421"/>
                <a:gd name="connsiteY354" fmla="*/ 221384 h 300882"/>
                <a:gd name="connsiteX355" fmla="*/ 153391 w 354421"/>
                <a:gd name="connsiteY355" fmla="*/ 222564 h 300882"/>
                <a:gd name="connsiteX356" fmla="*/ 157373 w 354421"/>
                <a:gd name="connsiteY356" fmla="*/ 228464 h 300882"/>
                <a:gd name="connsiteX357" fmla="*/ 158258 w 354421"/>
                <a:gd name="connsiteY357" fmla="*/ 229644 h 300882"/>
                <a:gd name="connsiteX358" fmla="*/ 157963 w 354421"/>
                <a:gd name="connsiteY358" fmla="*/ 230676 h 300882"/>
                <a:gd name="connsiteX359" fmla="*/ 157668 w 354421"/>
                <a:gd name="connsiteY359" fmla="*/ 231561 h 300882"/>
                <a:gd name="connsiteX360" fmla="*/ 157226 w 354421"/>
                <a:gd name="connsiteY360" fmla="*/ 232151 h 300882"/>
                <a:gd name="connsiteX361" fmla="*/ 152949 w 354421"/>
                <a:gd name="connsiteY361" fmla="*/ 235691 h 300882"/>
                <a:gd name="connsiteX362" fmla="*/ 144541 w 354421"/>
                <a:gd name="connsiteY362" fmla="*/ 243361 h 300882"/>
                <a:gd name="connsiteX363" fmla="*/ 143804 w 354421"/>
                <a:gd name="connsiteY363" fmla="*/ 244393 h 300882"/>
                <a:gd name="connsiteX364" fmla="*/ 143804 w 354421"/>
                <a:gd name="connsiteY364" fmla="*/ 246015 h 300882"/>
                <a:gd name="connsiteX365" fmla="*/ 146312 w 354421"/>
                <a:gd name="connsiteY365" fmla="*/ 244983 h 300882"/>
                <a:gd name="connsiteX366" fmla="*/ 148966 w 354421"/>
                <a:gd name="connsiteY366" fmla="*/ 245868 h 300882"/>
                <a:gd name="connsiteX367" fmla="*/ 150294 w 354421"/>
                <a:gd name="connsiteY367" fmla="*/ 245868 h 300882"/>
                <a:gd name="connsiteX368" fmla="*/ 150884 w 354421"/>
                <a:gd name="connsiteY368" fmla="*/ 246605 h 300882"/>
                <a:gd name="connsiteX369" fmla="*/ 151621 w 354421"/>
                <a:gd name="connsiteY369" fmla="*/ 248670 h 300882"/>
                <a:gd name="connsiteX370" fmla="*/ 152506 w 354421"/>
                <a:gd name="connsiteY370" fmla="*/ 248965 h 300882"/>
                <a:gd name="connsiteX371" fmla="*/ 153834 w 354421"/>
                <a:gd name="connsiteY371" fmla="*/ 249850 h 300882"/>
                <a:gd name="connsiteX372" fmla="*/ 156341 w 354421"/>
                <a:gd name="connsiteY372" fmla="*/ 252063 h 300882"/>
                <a:gd name="connsiteX373" fmla="*/ 158406 w 354421"/>
                <a:gd name="connsiteY373" fmla="*/ 254422 h 300882"/>
                <a:gd name="connsiteX374" fmla="*/ 160028 w 354421"/>
                <a:gd name="connsiteY374" fmla="*/ 255455 h 300882"/>
                <a:gd name="connsiteX375" fmla="*/ 161061 w 354421"/>
                <a:gd name="connsiteY375" fmla="*/ 256487 h 300882"/>
                <a:gd name="connsiteX376" fmla="*/ 161355 w 354421"/>
                <a:gd name="connsiteY376" fmla="*/ 257962 h 300882"/>
                <a:gd name="connsiteX377" fmla="*/ 160913 w 354421"/>
                <a:gd name="connsiteY377" fmla="*/ 259437 h 300882"/>
                <a:gd name="connsiteX378" fmla="*/ 162240 w 354421"/>
                <a:gd name="connsiteY378" fmla="*/ 262829 h 300882"/>
                <a:gd name="connsiteX379" fmla="*/ 163126 w 354421"/>
                <a:gd name="connsiteY379" fmla="*/ 263862 h 300882"/>
                <a:gd name="connsiteX380" fmla="*/ 163568 w 354421"/>
                <a:gd name="connsiteY380" fmla="*/ 265189 h 300882"/>
                <a:gd name="connsiteX381" fmla="*/ 163126 w 354421"/>
                <a:gd name="connsiteY381" fmla="*/ 266517 h 300882"/>
                <a:gd name="connsiteX382" fmla="*/ 164158 w 354421"/>
                <a:gd name="connsiteY382" fmla="*/ 267992 h 300882"/>
                <a:gd name="connsiteX383" fmla="*/ 165338 w 354421"/>
                <a:gd name="connsiteY383" fmla="*/ 271089 h 300882"/>
                <a:gd name="connsiteX384" fmla="*/ 166813 w 354421"/>
                <a:gd name="connsiteY384" fmla="*/ 274776 h 300882"/>
                <a:gd name="connsiteX385" fmla="*/ 166813 w 354421"/>
                <a:gd name="connsiteY385" fmla="*/ 276841 h 300882"/>
                <a:gd name="connsiteX386" fmla="*/ 167550 w 354421"/>
                <a:gd name="connsiteY386" fmla="*/ 277726 h 300882"/>
                <a:gd name="connsiteX387" fmla="*/ 168288 w 354421"/>
                <a:gd name="connsiteY387" fmla="*/ 280528 h 300882"/>
                <a:gd name="connsiteX388" fmla="*/ 169468 w 354421"/>
                <a:gd name="connsiteY388" fmla="*/ 283183 h 300882"/>
                <a:gd name="connsiteX389" fmla="*/ 169172 w 354421"/>
                <a:gd name="connsiteY389" fmla="*/ 284953 h 300882"/>
                <a:gd name="connsiteX390" fmla="*/ 169615 w 354421"/>
                <a:gd name="connsiteY390" fmla="*/ 286723 h 300882"/>
                <a:gd name="connsiteX391" fmla="*/ 176400 w 354421"/>
                <a:gd name="connsiteY391" fmla="*/ 292770 h 300882"/>
                <a:gd name="connsiteX392" fmla="*/ 181414 w 354421"/>
                <a:gd name="connsiteY392" fmla="*/ 297195 h 300882"/>
                <a:gd name="connsiteX393" fmla="*/ 183627 w 354421"/>
                <a:gd name="connsiteY393" fmla="*/ 298670 h 300882"/>
                <a:gd name="connsiteX394" fmla="*/ 184807 w 354421"/>
                <a:gd name="connsiteY394" fmla="*/ 299112 h 300882"/>
                <a:gd name="connsiteX395" fmla="*/ 187757 w 354421"/>
                <a:gd name="connsiteY395" fmla="*/ 298817 h 300882"/>
                <a:gd name="connsiteX396" fmla="*/ 191149 w 354421"/>
                <a:gd name="connsiteY396" fmla="*/ 298227 h 300882"/>
                <a:gd name="connsiteX397" fmla="*/ 192771 w 354421"/>
                <a:gd name="connsiteY397" fmla="*/ 297637 h 300882"/>
                <a:gd name="connsiteX398" fmla="*/ 194541 w 354421"/>
                <a:gd name="connsiteY398" fmla="*/ 296310 h 300882"/>
                <a:gd name="connsiteX399" fmla="*/ 197491 w 354421"/>
                <a:gd name="connsiteY399" fmla="*/ 294392 h 300882"/>
                <a:gd name="connsiteX400" fmla="*/ 199998 w 354421"/>
                <a:gd name="connsiteY400" fmla="*/ 293360 h 300882"/>
                <a:gd name="connsiteX401" fmla="*/ 201916 w 354421"/>
                <a:gd name="connsiteY401" fmla="*/ 293360 h 300882"/>
                <a:gd name="connsiteX402" fmla="*/ 203980 w 354421"/>
                <a:gd name="connsiteY402" fmla="*/ 294687 h 300882"/>
                <a:gd name="connsiteX403" fmla="*/ 205160 w 354421"/>
                <a:gd name="connsiteY403" fmla="*/ 296900 h 300882"/>
                <a:gd name="connsiteX404" fmla="*/ 204128 w 354421"/>
                <a:gd name="connsiteY404" fmla="*/ 299407 h 300882"/>
                <a:gd name="connsiteX405" fmla="*/ 204128 w 354421"/>
                <a:gd name="connsiteY405" fmla="*/ 300882 h 300882"/>
                <a:gd name="connsiteX406" fmla="*/ 206488 w 354421"/>
                <a:gd name="connsiteY406" fmla="*/ 300882 h 300882"/>
                <a:gd name="connsiteX407" fmla="*/ 208258 w 354421"/>
                <a:gd name="connsiteY407" fmla="*/ 298227 h 300882"/>
                <a:gd name="connsiteX408" fmla="*/ 209438 w 354421"/>
                <a:gd name="connsiteY408" fmla="*/ 296162 h 300882"/>
                <a:gd name="connsiteX409" fmla="*/ 211945 w 354421"/>
                <a:gd name="connsiteY409" fmla="*/ 294540 h 300882"/>
                <a:gd name="connsiteX410" fmla="*/ 214452 w 354421"/>
                <a:gd name="connsiteY410" fmla="*/ 292180 h 300882"/>
                <a:gd name="connsiteX411" fmla="*/ 216222 w 354421"/>
                <a:gd name="connsiteY411" fmla="*/ 289968 h 300882"/>
                <a:gd name="connsiteX412" fmla="*/ 218287 w 354421"/>
                <a:gd name="connsiteY412" fmla="*/ 288640 h 300882"/>
                <a:gd name="connsiteX413" fmla="*/ 221385 w 354421"/>
                <a:gd name="connsiteY413" fmla="*/ 287018 h 300882"/>
                <a:gd name="connsiteX414" fmla="*/ 223744 w 354421"/>
                <a:gd name="connsiteY414" fmla="*/ 285986 h 300882"/>
                <a:gd name="connsiteX415" fmla="*/ 225957 w 354421"/>
                <a:gd name="connsiteY415" fmla="*/ 285986 h 300882"/>
                <a:gd name="connsiteX416" fmla="*/ 227579 w 354421"/>
                <a:gd name="connsiteY416" fmla="*/ 285101 h 300882"/>
                <a:gd name="connsiteX417" fmla="*/ 229791 w 354421"/>
                <a:gd name="connsiteY417" fmla="*/ 283183 h 300882"/>
                <a:gd name="connsiteX418" fmla="*/ 231266 w 354421"/>
                <a:gd name="connsiteY418" fmla="*/ 281561 h 300882"/>
                <a:gd name="connsiteX419" fmla="*/ 232299 w 354421"/>
                <a:gd name="connsiteY419" fmla="*/ 280971 h 300882"/>
                <a:gd name="connsiteX420" fmla="*/ 237019 w 354421"/>
                <a:gd name="connsiteY420" fmla="*/ 280971 h 300882"/>
                <a:gd name="connsiteX421" fmla="*/ 239673 w 354421"/>
                <a:gd name="connsiteY421" fmla="*/ 279053 h 300882"/>
                <a:gd name="connsiteX422" fmla="*/ 242033 w 354421"/>
                <a:gd name="connsiteY422" fmla="*/ 276694 h 300882"/>
                <a:gd name="connsiteX423" fmla="*/ 243213 w 354421"/>
                <a:gd name="connsiteY423" fmla="*/ 272711 h 300882"/>
                <a:gd name="connsiteX424" fmla="*/ 244098 w 354421"/>
                <a:gd name="connsiteY424" fmla="*/ 269172 h 300882"/>
                <a:gd name="connsiteX425" fmla="*/ 244836 w 354421"/>
                <a:gd name="connsiteY425" fmla="*/ 268434 h 300882"/>
                <a:gd name="connsiteX426" fmla="*/ 245720 w 354421"/>
                <a:gd name="connsiteY426" fmla="*/ 267844 h 300882"/>
                <a:gd name="connsiteX427" fmla="*/ 246753 w 354421"/>
                <a:gd name="connsiteY427" fmla="*/ 267549 h 300882"/>
                <a:gd name="connsiteX428" fmla="*/ 249113 w 354421"/>
                <a:gd name="connsiteY428" fmla="*/ 267254 h 300882"/>
                <a:gd name="connsiteX429" fmla="*/ 253390 w 354421"/>
                <a:gd name="connsiteY429" fmla="*/ 265337 h 300882"/>
                <a:gd name="connsiteX430" fmla="*/ 256340 w 354421"/>
                <a:gd name="connsiteY430" fmla="*/ 263419 h 300882"/>
                <a:gd name="connsiteX431" fmla="*/ 259142 w 354421"/>
                <a:gd name="connsiteY431" fmla="*/ 262977 h 300882"/>
                <a:gd name="connsiteX432" fmla="*/ 260027 w 354421"/>
                <a:gd name="connsiteY432" fmla="*/ 262534 h 300882"/>
                <a:gd name="connsiteX433" fmla="*/ 261060 w 354421"/>
                <a:gd name="connsiteY433" fmla="*/ 260764 h 300882"/>
                <a:gd name="connsiteX434" fmla="*/ 261502 w 354421"/>
                <a:gd name="connsiteY434" fmla="*/ 257667 h 300882"/>
                <a:gd name="connsiteX435" fmla="*/ 261060 w 354421"/>
                <a:gd name="connsiteY435" fmla="*/ 255750 h 300882"/>
                <a:gd name="connsiteX436" fmla="*/ 255897 w 354421"/>
                <a:gd name="connsiteY436" fmla="*/ 255160 h 300882"/>
                <a:gd name="connsiteX437" fmla="*/ 252505 w 354421"/>
                <a:gd name="connsiteY437" fmla="*/ 255160 h 300882"/>
                <a:gd name="connsiteX438" fmla="*/ 247048 w 354421"/>
                <a:gd name="connsiteY438" fmla="*/ 254717 h 300882"/>
                <a:gd name="connsiteX439" fmla="*/ 244393 w 354421"/>
                <a:gd name="connsiteY439" fmla="*/ 253980 h 300882"/>
                <a:gd name="connsiteX440" fmla="*/ 243803 w 354421"/>
                <a:gd name="connsiteY440" fmla="*/ 253390 h 300882"/>
                <a:gd name="connsiteX441" fmla="*/ 243803 w 354421"/>
                <a:gd name="connsiteY441" fmla="*/ 252800 h 300882"/>
                <a:gd name="connsiteX442" fmla="*/ 244246 w 354421"/>
                <a:gd name="connsiteY442" fmla="*/ 251473 h 300882"/>
                <a:gd name="connsiteX443" fmla="*/ 244688 w 354421"/>
                <a:gd name="connsiteY443" fmla="*/ 248965 h 300882"/>
                <a:gd name="connsiteX444" fmla="*/ 243951 w 354421"/>
                <a:gd name="connsiteY444" fmla="*/ 245573 h 300882"/>
                <a:gd name="connsiteX445" fmla="*/ 241148 w 354421"/>
                <a:gd name="connsiteY445" fmla="*/ 240263 h 300882"/>
                <a:gd name="connsiteX446" fmla="*/ 239231 w 354421"/>
                <a:gd name="connsiteY446" fmla="*/ 235101 h 300882"/>
                <a:gd name="connsiteX447" fmla="*/ 238936 w 354421"/>
                <a:gd name="connsiteY447" fmla="*/ 231414 h 300882"/>
                <a:gd name="connsiteX448" fmla="*/ 238936 w 354421"/>
                <a:gd name="connsiteY448" fmla="*/ 225072 h 300882"/>
                <a:gd name="connsiteX449" fmla="*/ 237756 w 354421"/>
                <a:gd name="connsiteY449" fmla="*/ 223154 h 300882"/>
                <a:gd name="connsiteX450" fmla="*/ 230086 w 354421"/>
                <a:gd name="connsiteY450" fmla="*/ 216960 h 300882"/>
                <a:gd name="connsiteX451" fmla="*/ 227432 w 354421"/>
                <a:gd name="connsiteY451" fmla="*/ 214010 h 300882"/>
                <a:gd name="connsiteX452" fmla="*/ 226547 w 354421"/>
                <a:gd name="connsiteY452" fmla="*/ 211945 h 300882"/>
                <a:gd name="connsiteX453" fmla="*/ 223597 w 354421"/>
                <a:gd name="connsiteY453" fmla="*/ 208258 h 300882"/>
                <a:gd name="connsiteX454" fmla="*/ 224334 w 354421"/>
                <a:gd name="connsiteY454" fmla="*/ 207078 h 300882"/>
                <a:gd name="connsiteX455" fmla="*/ 226104 w 354421"/>
                <a:gd name="connsiteY455" fmla="*/ 207078 h 300882"/>
                <a:gd name="connsiteX456" fmla="*/ 227579 w 354421"/>
                <a:gd name="connsiteY456" fmla="*/ 208110 h 300882"/>
                <a:gd name="connsiteX457" fmla="*/ 228906 w 354421"/>
                <a:gd name="connsiteY457" fmla="*/ 210175 h 300882"/>
                <a:gd name="connsiteX458" fmla="*/ 229939 w 354421"/>
                <a:gd name="connsiteY458" fmla="*/ 210618 h 300882"/>
                <a:gd name="connsiteX459" fmla="*/ 238346 w 354421"/>
                <a:gd name="connsiteY459" fmla="*/ 210618 h 300882"/>
                <a:gd name="connsiteX460" fmla="*/ 239968 w 354421"/>
                <a:gd name="connsiteY460" fmla="*/ 210913 h 300882"/>
                <a:gd name="connsiteX461" fmla="*/ 241001 w 354421"/>
                <a:gd name="connsiteY461" fmla="*/ 211650 h 300882"/>
                <a:gd name="connsiteX462" fmla="*/ 241886 w 354421"/>
                <a:gd name="connsiteY462" fmla="*/ 212535 h 300882"/>
                <a:gd name="connsiteX463" fmla="*/ 243213 w 354421"/>
                <a:gd name="connsiteY463" fmla="*/ 214895 h 300882"/>
                <a:gd name="connsiteX464" fmla="*/ 244541 w 354421"/>
                <a:gd name="connsiteY464" fmla="*/ 216075 h 300882"/>
                <a:gd name="connsiteX465" fmla="*/ 251768 w 354421"/>
                <a:gd name="connsiteY465" fmla="*/ 216075 h 300882"/>
                <a:gd name="connsiteX466" fmla="*/ 254275 w 354421"/>
                <a:gd name="connsiteY466" fmla="*/ 215780 h 300882"/>
                <a:gd name="connsiteX467" fmla="*/ 255750 w 354421"/>
                <a:gd name="connsiteY467" fmla="*/ 216517 h 300882"/>
                <a:gd name="connsiteX468" fmla="*/ 257520 w 354421"/>
                <a:gd name="connsiteY468" fmla="*/ 217107 h 300882"/>
                <a:gd name="connsiteX469" fmla="*/ 261355 w 354421"/>
                <a:gd name="connsiteY469" fmla="*/ 215780 h 300882"/>
                <a:gd name="connsiteX470" fmla="*/ 262387 w 354421"/>
                <a:gd name="connsiteY470" fmla="*/ 215780 h 300882"/>
                <a:gd name="connsiteX471" fmla="*/ 263567 w 354421"/>
                <a:gd name="connsiteY471" fmla="*/ 216370 h 300882"/>
                <a:gd name="connsiteX472" fmla="*/ 267697 w 354421"/>
                <a:gd name="connsiteY472" fmla="*/ 220647 h 300882"/>
                <a:gd name="connsiteX473" fmla="*/ 270057 w 354421"/>
                <a:gd name="connsiteY473" fmla="*/ 222417 h 300882"/>
                <a:gd name="connsiteX474" fmla="*/ 272122 w 354421"/>
                <a:gd name="connsiteY474" fmla="*/ 224777 h 300882"/>
                <a:gd name="connsiteX475" fmla="*/ 275071 w 354421"/>
                <a:gd name="connsiteY475" fmla="*/ 224777 h 300882"/>
                <a:gd name="connsiteX476" fmla="*/ 277431 w 354421"/>
                <a:gd name="connsiteY476" fmla="*/ 222712 h 300882"/>
                <a:gd name="connsiteX477" fmla="*/ 278021 w 354421"/>
                <a:gd name="connsiteY477" fmla="*/ 215780 h 300882"/>
                <a:gd name="connsiteX478" fmla="*/ 278759 w 354421"/>
                <a:gd name="connsiteY478" fmla="*/ 213715 h 300882"/>
                <a:gd name="connsiteX479" fmla="*/ 279939 w 354421"/>
                <a:gd name="connsiteY479" fmla="*/ 213125 h 300882"/>
                <a:gd name="connsiteX480" fmla="*/ 281413 w 354421"/>
                <a:gd name="connsiteY480" fmla="*/ 213125 h 300882"/>
                <a:gd name="connsiteX481" fmla="*/ 283183 w 354421"/>
                <a:gd name="connsiteY481" fmla="*/ 211945 h 300882"/>
                <a:gd name="connsiteX482" fmla="*/ 285101 w 354421"/>
                <a:gd name="connsiteY482" fmla="*/ 210470 h 300882"/>
                <a:gd name="connsiteX483" fmla="*/ 286723 w 354421"/>
                <a:gd name="connsiteY483" fmla="*/ 210027 h 300882"/>
                <a:gd name="connsiteX484" fmla="*/ 293508 w 354421"/>
                <a:gd name="connsiteY484" fmla="*/ 211502 h 300882"/>
                <a:gd name="connsiteX485" fmla="*/ 295425 w 354421"/>
                <a:gd name="connsiteY485" fmla="*/ 210765 h 300882"/>
                <a:gd name="connsiteX486" fmla="*/ 302210 w 354421"/>
                <a:gd name="connsiteY486" fmla="*/ 208995 h 300882"/>
                <a:gd name="connsiteX487" fmla="*/ 309142 w 354421"/>
                <a:gd name="connsiteY487" fmla="*/ 206635 h 300882"/>
                <a:gd name="connsiteX488" fmla="*/ 311059 w 354421"/>
                <a:gd name="connsiteY488" fmla="*/ 203685 h 300882"/>
                <a:gd name="connsiteX489" fmla="*/ 314009 w 354421"/>
                <a:gd name="connsiteY489" fmla="*/ 202948 h 300882"/>
                <a:gd name="connsiteX490" fmla="*/ 316221 w 354421"/>
                <a:gd name="connsiteY490" fmla="*/ 200736 h 300882"/>
                <a:gd name="connsiteX491" fmla="*/ 318139 w 354421"/>
                <a:gd name="connsiteY491" fmla="*/ 201030 h 300882"/>
                <a:gd name="connsiteX492" fmla="*/ 320941 w 354421"/>
                <a:gd name="connsiteY492" fmla="*/ 201030 h 300882"/>
                <a:gd name="connsiteX493" fmla="*/ 322711 w 354421"/>
                <a:gd name="connsiteY493" fmla="*/ 200736 h 300882"/>
                <a:gd name="connsiteX494" fmla="*/ 323596 w 354421"/>
                <a:gd name="connsiteY494" fmla="*/ 200293 h 300882"/>
                <a:gd name="connsiteX495" fmla="*/ 324481 w 354421"/>
                <a:gd name="connsiteY495" fmla="*/ 199261 h 300882"/>
                <a:gd name="connsiteX496" fmla="*/ 326103 w 354421"/>
                <a:gd name="connsiteY496" fmla="*/ 196311 h 300882"/>
                <a:gd name="connsiteX497" fmla="*/ 328021 w 354421"/>
                <a:gd name="connsiteY497" fmla="*/ 195278 h 300882"/>
                <a:gd name="connsiteX498" fmla="*/ 330381 w 354421"/>
                <a:gd name="connsiteY498" fmla="*/ 194099 h 300882"/>
                <a:gd name="connsiteX499" fmla="*/ 332003 w 354421"/>
                <a:gd name="connsiteY499" fmla="*/ 192771 h 300882"/>
                <a:gd name="connsiteX500" fmla="*/ 333330 w 354421"/>
                <a:gd name="connsiteY500" fmla="*/ 191001 h 300882"/>
                <a:gd name="connsiteX501" fmla="*/ 333920 w 354421"/>
                <a:gd name="connsiteY501" fmla="*/ 189526 h 300882"/>
                <a:gd name="connsiteX502" fmla="*/ 333920 w 354421"/>
                <a:gd name="connsiteY502" fmla="*/ 188346 h 300882"/>
                <a:gd name="connsiteX503" fmla="*/ 333035 w 354421"/>
                <a:gd name="connsiteY503" fmla="*/ 186134 h 300882"/>
                <a:gd name="connsiteX504" fmla="*/ 332003 w 354421"/>
                <a:gd name="connsiteY504" fmla="*/ 183922 h 300882"/>
                <a:gd name="connsiteX505" fmla="*/ 330970 w 354421"/>
                <a:gd name="connsiteY505" fmla="*/ 183184 h 300882"/>
                <a:gd name="connsiteX506" fmla="*/ 330233 w 354421"/>
                <a:gd name="connsiteY506" fmla="*/ 182889 h 300882"/>
                <a:gd name="connsiteX507" fmla="*/ 324628 w 354421"/>
                <a:gd name="connsiteY507" fmla="*/ 176694 h 300882"/>
                <a:gd name="connsiteX508" fmla="*/ 319024 w 354421"/>
                <a:gd name="connsiteY508" fmla="*/ 170500 h 300882"/>
                <a:gd name="connsiteX509" fmla="*/ 313567 w 354421"/>
                <a:gd name="connsiteY509" fmla="*/ 164453 h 300882"/>
                <a:gd name="connsiteX510" fmla="*/ 313272 w 354421"/>
                <a:gd name="connsiteY510" fmla="*/ 163568 h 300882"/>
                <a:gd name="connsiteX511" fmla="*/ 315631 w 354421"/>
                <a:gd name="connsiteY511" fmla="*/ 160618 h 300882"/>
                <a:gd name="connsiteX512" fmla="*/ 317696 w 354421"/>
                <a:gd name="connsiteY512" fmla="*/ 158553 h 300882"/>
                <a:gd name="connsiteX513" fmla="*/ 319466 w 354421"/>
                <a:gd name="connsiteY513" fmla="*/ 157373 h 300882"/>
                <a:gd name="connsiteX514" fmla="*/ 320204 w 354421"/>
                <a:gd name="connsiteY514" fmla="*/ 156341 h 300882"/>
                <a:gd name="connsiteX515" fmla="*/ 319614 w 354421"/>
                <a:gd name="connsiteY515" fmla="*/ 151916 h 300882"/>
                <a:gd name="connsiteX516" fmla="*/ 319614 w 354421"/>
                <a:gd name="connsiteY516" fmla="*/ 150294 h 300882"/>
                <a:gd name="connsiteX517" fmla="*/ 318876 w 354421"/>
                <a:gd name="connsiteY517" fmla="*/ 148524 h 300882"/>
                <a:gd name="connsiteX518" fmla="*/ 318286 w 354421"/>
                <a:gd name="connsiteY518" fmla="*/ 146606 h 300882"/>
                <a:gd name="connsiteX519" fmla="*/ 319024 w 354421"/>
                <a:gd name="connsiteY519" fmla="*/ 144984 h 300882"/>
                <a:gd name="connsiteX520" fmla="*/ 319909 w 354421"/>
                <a:gd name="connsiteY520" fmla="*/ 143804 h 300882"/>
                <a:gd name="connsiteX521" fmla="*/ 320941 w 354421"/>
                <a:gd name="connsiteY521" fmla="*/ 143362 h 300882"/>
                <a:gd name="connsiteX522" fmla="*/ 323448 w 354421"/>
                <a:gd name="connsiteY522" fmla="*/ 142919 h 300882"/>
                <a:gd name="connsiteX523" fmla="*/ 325218 w 354421"/>
                <a:gd name="connsiteY523" fmla="*/ 142919 h 300882"/>
                <a:gd name="connsiteX524" fmla="*/ 325808 w 354421"/>
                <a:gd name="connsiteY524" fmla="*/ 142034 h 300882"/>
                <a:gd name="connsiteX525" fmla="*/ 326841 w 354421"/>
                <a:gd name="connsiteY525" fmla="*/ 141297 h 300882"/>
                <a:gd name="connsiteX526" fmla="*/ 328168 w 354421"/>
                <a:gd name="connsiteY526" fmla="*/ 141297 h 300882"/>
                <a:gd name="connsiteX527" fmla="*/ 330823 w 354421"/>
                <a:gd name="connsiteY527" fmla="*/ 141739 h 300882"/>
                <a:gd name="connsiteX528" fmla="*/ 332003 w 354421"/>
                <a:gd name="connsiteY528" fmla="*/ 140707 h 300882"/>
                <a:gd name="connsiteX529" fmla="*/ 334215 w 354421"/>
                <a:gd name="connsiteY529" fmla="*/ 139379 h 300882"/>
                <a:gd name="connsiteX530" fmla="*/ 339230 w 354421"/>
                <a:gd name="connsiteY530" fmla="*/ 137019 h 300882"/>
                <a:gd name="connsiteX531" fmla="*/ 340410 w 354421"/>
                <a:gd name="connsiteY531" fmla="*/ 135545 h 300882"/>
                <a:gd name="connsiteX532" fmla="*/ 341147 w 354421"/>
                <a:gd name="connsiteY532" fmla="*/ 133185 h 300882"/>
                <a:gd name="connsiteX533" fmla="*/ 341147 w 354421"/>
                <a:gd name="connsiteY533" fmla="*/ 132152 h 300882"/>
                <a:gd name="connsiteX534" fmla="*/ 340557 w 354421"/>
                <a:gd name="connsiteY534" fmla="*/ 131710 h 300882"/>
                <a:gd name="connsiteX535" fmla="*/ 339378 w 354421"/>
                <a:gd name="connsiteY535" fmla="*/ 131267 h 300882"/>
                <a:gd name="connsiteX536" fmla="*/ 337460 w 354421"/>
                <a:gd name="connsiteY536" fmla="*/ 131267 h 300882"/>
                <a:gd name="connsiteX537" fmla="*/ 335985 w 354421"/>
                <a:gd name="connsiteY537" fmla="*/ 131857 h 300882"/>
                <a:gd name="connsiteX538" fmla="*/ 334363 w 354421"/>
                <a:gd name="connsiteY538" fmla="*/ 131562 h 300882"/>
                <a:gd name="connsiteX539" fmla="*/ 333035 w 354421"/>
                <a:gd name="connsiteY539" fmla="*/ 130087 h 300882"/>
                <a:gd name="connsiteX540" fmla="*/ 333035 w 354421"/>
                <a:gd name="connsiteY540" fmla="*/ 128907 h 300882"/>
                <a:gd name="connsiteX541" fmla="*/ 333773 w 354421"/>
                <a:gd name="connsiteY541" fmla="*/ 127285 h 300882"/>
                <a:gd name="connsiteX542" fmla="*/ 333330 w 354421"/>
                <a:gd name="connsiteY542" fmla="*/ 126105 h 300882"/>
                <a:gd name="connsiteX543" fmla="*/ 330823 w 354421"/>
                <a:gd name="connsiteY543" fmla="*/ 122565 h 300882"/>
                <a:gd name="connsiteX544" fmla="*/ 330823 w 354421"/>
                <a:gd name="connsiteY544" fmla="*/ 121533 h 300882"/>
                <a:gd name="connsiteX545" fmla="*/ 332593 w 354421"/>
                <a:gd name="connsiteY545" fmla="*/ 119910 h 300882"/>
                <a:gd name="connsiteX546" fmla="*/ 333625 w 354421"/>
                <a:gd name="connsiteY546" fmla="*/ 118583 h 300882"/>
                <a:gd name="connsiteX547" fmla="*/ 335100 w 354421"/>
                <a:gd name="connsiteY547" fmla="*/ 115338 h 300882"/>
                <a:gd name="connsiteX548" fmla="*/ 336280 w 354421"/>
                <a:gd name="connsiteY548" fmla="*/ 114306 h 300882"/>
                <a:gd name="connsiteX549" fmla="*/ 339820 w 354421"/>
                <a:gd name="connsiteY549" fmla="*/ 113863 h 300882"/>
                <a:gd name="connsiteX550" fmla="*/ 340705 w 354421"/>
                <a:gd name="connsiteY550" fmla="*/ 113126 h 300882"/>
                <a:gd name="connsiteX551" fmla="*/ 342475 w 354421"/>
                <a:gd name="connsiteY551" fmla="*/ 111356 h 300882"/>
                <a:gd name="connsiteX552" fmla="*/ 345130 w 354421"/>
                <a:gd name="connsiteY552" fmla="*/ 109438 h 300882"/>
                <a:gd name="connsiteX553" fmla="*/ 348964 w 354421"/>
                <a:gd name="connsiteY553" fmla="*/ 107816 h 300882"/>
                <a:gd name="connsiteX554" fmla="*/ 349997 w 354421"/>
                <a:gd name="connsiteY554" fmla="*/ 105014 h 300882"/>
                <a:gd name="connsiteX555" fmla="*/ 350734 w 354421"/>
                <a:gd name="connsiteY555" fmla="*/ 104276 h 300882"/>
                <a:gd name="connsiteX556" fmla="*/ 353832 w 354421"/>
                <a:gd name="connsiteY556" fmla="*/ 102801 h 300882"/>
                <a:gd name="connsiteX557" fmla="*/ 354421 w 354421"/>
                <a:gd name="connsiteY557" fmla="*/ 102064 h 300882"/>
                <a:gd name="connsiteX558" fmla="*/ 354421 w 354421"/>
                <a:gd name="connsiteY558" fmla="*/ 101326 h 30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Lst>
              <a:rect l="l" t="t" r="r" b="b"/>
              <a:pathLst>
                <a:path w="354421" h="300882">
                  <a:moveTo>
                    <a:pt x="239231" y="32153"/>
                  </a:moveTo>
                  <a:lnTo>
                    <a:pt x="240706" y="31711"/>
                  </a:lnTo>
                  <a:lnTo>
                    <a:pt x="242328" y="33186"/>
                  </a:lnTo>
                  <a:lnTo>
                    <a:pt x="243508" y="33628"/>
                  </a:lnTo>
                  <a:lnTo>
                    <a:pt x="247048" y="33628"/>
                  </a:lnTo>
                  <a:lnTo>
                    <a:pt x="249408" y="31268"/>
                  </a:lnTo>
                  <a:lnTo>
                    <a:pt x="249703" y="30678"/>
                  </a:lnTo>
                  <a:lnTo>
                    <a:pt x="248818" y="27286"/>
                  </a:lnTo>
                  <a:lnTo>
                    <a:pt x="247638" y="26401"/>
                  </a:lnTo>
                  <a:lnTo>
                    <a:pt x="244688" y="29056"/>
                  </a:lnTo>
                  <a:lnTo>
                    <a:pt x="244098" y="30826"/>
                  </a:lnTo>
                  <a:lnTo>
                    <a:pt x="241886" y="30826"/>
                  </a:lnTo>
                  <a:lnTo>
                    <a:pt x="239968" y="29793"/>
                  </a:lnTo>
                  <a:lnTo>
                    <a:pt x="239231" y="28613"/>
                  </a:lnTo>
                  <a:lnTo>
                    <a:pt x="238346" y="28613"/>
                  </a:lnTo>
                  <a:lnTo>
                    <a:pt x="235691" y="29498"/>
                  </a:lnTo>
                  <a:lnTo>
                    <a:pt x="234216" y="31415"/>
                  </a:lnTo>
                  <a:lnTo>
                    <a:pt x="235249" y="32006"/>
                  </a:lnTo>
                  <a:lnTo>
                    <a:pt x="238936" y="32595"/>
                  </a:lnTo>
                  <a:close/>
                  <a:moveTo>
                    <a:pt x="325513" y="81268"/>
                  </a:moveTo>
                  <a:lnTo>
                    <a:pt x="324776" y="81710"/>
                  </a:lnTo>
                  <a:lnTo>
                    <a:pt x="321973" y="83775"/>
                  </a:lnTo>
                  <a:lnTo>
                    <a:pt x="321531" y="84512"/>
                  </a:lnTo>
                  <a:lnTo>
                    <a:pt x="321826" y="87167"/>
                  </a:lnTo>
                  <a:lnTo>
                    <a:pt x="323448" y="86577"/>
                  </a:lnTo>
                  <a:lnTo>
                    <a:pt x="325513" y="85692"/>
                  </a:lnTo>
                  <a:lnTo>
                    <a:pt x="326988" y="84365"/>
                  </a:lnTo>
                  <a:lnTo>
                    <a:pt x="327283" y="83185"/>
                  </a:lnTo>
                  <a:lnTo>
                    <a:pt x="325956" y="82300"/>
                  </a:lnTo>
                  <a:lnTo>
                    <a:pt x="325956" y="81710"/>
                  </a:lnTo>
                  <a:lnTo>
                    <a:pt x="325513" y="81268"/>
                  </a:lnTo>
                  <a:close/>
                  <a:moveTo>
                    <a:pt x="327431" y="78023"/>
                  </a:moveTo>
                  <a:lnTo>
                    <a:pt x="325808" y="78318"/>
                  </a:lnTo>
                  <a:lnTo>
                    <a:pt x="324923" y="79498"/>
                  </a:lnTo>
                  <a:lnTo>
                    <a:pt x="324923" y="80235"/>
                  </a:lnTo>
                  <a:lnTo>
                    <a:pt x="328021" y="79350"/>
                  </a:lnTo>
                  <a:lnTo>
                    <a:pt x="328758" y="78318"/>
                  </a:lnTo>
                  <a:lnTo>
                    <a:pt x="330233" y="77580"/>
                  </a:lnTo>
                  <a:lnTo>
                    <a:pt x="329643" y="77285"/>
                  </a:lnTo>
                  <a:lnTo>
                    <a:pt x="329053" y="77285"/>
                  </a:lnTo>
                  <a:lnTo>
                    <a:pt x="328021" y="77580"/>
                  </a:lnTo>
                  <a:lnTo>
                    <a:pt x="327431" y="78023"/>
                  </a:lnTo>
                  <a:close/>
                  <a:moveTo>
                    <a:pt x="211945" y="33628"/>
                  </a:moveTo>
                  <a:lnTo>
                    <a:pt x="213420" y="33038"/>
                  </a:lnTo>
                  <a:lnTo>
                    <a:pt x="213125" y="32448"/>
                  </a:lnTo>
                  <a:lnTo>
                    <a:pt x="211208" y="31268"/>
                  </a:lnTo>
                  <a:lnTo>
                    <a:pt x="209143" y="31268"/>
                  </a:lnTo>
                  <a:lnTo>
                    <a:pt x="208258" y="32153"/>
                  </a:lnTo>
                  <a:lnTo>
                    <a:pt x="209585" y="33038"/>
                  </a:lnTo>
                  <a:lnTo>
                    <a:pt x="212240" y="33628"/>
                  </a:lnTo>
                  <a:close/>
                  <a:moveTo>
                    <a:pt x="353979" y="101179"/>
                  </a:moveTo>
                  <a:lnTo>
                    <a:pt x="349112" y="94837"/>
                  </a:lnTo>
                  <a:lnTo>
                    <a:pt x="345130" y="93067"/>
                  </a:lnTo>
                  <a:lnTo>
                    <a:pt x="340557" y="92772"/>
                  </a:lnTo>
                  <a:lnTo>
                    <a:pt x="338935" y="93214"/>
                  </a:lnTo>
                  <a:lnTo>
                    <a:pt x="336870" y="94837"/>
                  </a:lnTo>
                  <a:lnTo>
                    <a:pt x="328463" y="93657"/>
                  </a:lnTo>
                  <a:lnTo>
                    <a:pt x="326841" y="93952"/>
                  </a:lnTo>
                  <a:lnTo>
                    <a:pt x="322416" y="96164"/>
                  </a:lnTo>
                  <a:lnTo>
                    <a:pt x="318286" y="96164"/>
                  </a:lnTo>
                  <a:lnTo>
                    <a:pt x="315336" y="98377"/>
                  </a:lnTo>
                  <a:lnTo>
                    <a:pt x="311649" y="95869"/>
                  </a:lnTo>
                  <a:lnTo>
                    <a:pt x="309437" y="94837"/>
                  </a:lnTo>
                  <a:lnTo>
                    <a:pt x="307077" y="93509"/>
                  </a:lnTo>
                  <a:lnTo>
                    <a:pt x="316811" y="93509"/>
                  </a:lnTo>
                  <a:lnTo>
                    <a:pt x="318729" y="90117"/>
                  </a:lnTo>
                  <a:lnTo>
                    <a:pt x="320056" y="87020"/>
                  </a:lnTo>
                  <a:lnTo>
                    <a:pt x="320646" y="84512"/>
                  </a:lnTo>
                  <a:lnTo>
                    <a:pt x="320646" y="83923"/>
                  </a:lnTo>
                  <a:lnTo>
                    <a:pt x="321826" y="82153"/>
                  </a:lnTo>
                  <a:lnTo>
                    <a:pt x="321826" y="80530"/>
                  </a:lnTo>
                  <a:lnTo>
                    <a:pt x="322564" y="78908"/>
                  </a:lnTo>
                  <a:lnTo>
                    <a:pt x="323891" y="77285"/>
                  </a:lnTo>
                  <a:lnTo>
                    <a:pt x="327283" y="75958"/>
                  </a:lnTo>
                  <a:lnTo>
                    <a:pt x="328611" y="73451"/>
                  </a:lnTo>
                  <a:lnTo>
                    <a:pt x="326546" y="71091"/>
                  </a:lnTo>
                  <a:lnTo>
                    <a:pt x="322858" y="68436"/>
                  </a:lnTo>
                  <a:lnTo>
                    <a:pt x="317106" y="67403"/>
                  </a:lnTo>
                  <a:lnTo>
                    <a:pt x="315189" y="66518"/>
                  </a:lnTo>
                  <a:lnTo>
                    <a:pt x="309879" y="60914"/>
                  </a:lnTo>
                  <a:lnTo>
                    <a:pt x="307814" y="59734"/>
                  </a:lnTo>
                  <a:lnTo>
                    <a:pt x="306930" y="61799"/>
                  </a:lnTo>
                  <a:lnTo>
                    <a:pt x="303242" y="61799"/>
                  </a:lnTo>
                  <a:lnTo>
                    <a:pt x="303242" y="63421"/>
                  </a:lnTo>
                  <a:lnTo>
                    <a:pt x="304127" y="64749"/>
                  </a:lnTo>
                  <a:lnTo>
                    <a:pt x="304127" y="66666"/>
                  </a:lnTo>
                  <a:lnTo>
                    <a:pt x="303390" y="65486"/>
                  </a:lnTo>
                  <a:lnTo>
                    <a:pt x="302210" y="64749"/>
                  </a:lnTo>
                  <a:lnTo>
                    <a:pt x="301472" y="64011"/>
                  </a:lnTo>
                  <a:lnTo>
                    <a:pt x="301472" y="62684"/>
                  </a:lnTo>
                  <a:lnTo>
                    <a:pt x="299407" y="60324"/>
                  </a:lnTo>
                  <a:lnTo>
                    <a:pt x="296605" y="58112"/>
                  </a:lnTo>
                  <a:lnTo>
                    <a:pt x="294983" y="57522"/>
                  </a:lnTo>
                  <a:lnTo>
                    <a:pt x="293803" y="57226"/>
                  </a:lnTo>
                  <a:lnTo>
                    <a:pt x="292918" y="57226"/>
                  </a:lnTo>
                  <a:lnTo>
                    <a:pt x="292918" y="58112"/>
                  </a:lnTo>
                  <a:lnTo>
                    <a:pt x="292475" y="60029"/>
                  </a:lnTo>
                  <a:lnTo>
                    <a:pt x="292918" y="61504"/>
                  </a:lnTo>
                  <a:lnTo>
                    <a:pt x="292475" y="61504"/>
                  </a:lnTo>
                  <a:lnTo>
                    <a:pt x="292033" y="60914"/>
                  </a:lnTo>
                  <a:lnTo>
                    <a:pt x="291295" y="59881"/>
                  </a:lnTo>
                  <a:lnTo>
                    <a:pt x="290410" y="61504"/>
                  </a:lnTo>
                  <a:lnTo>
                    <a:pt x="289820" y="62241"/>
                  </a:lnTo>
                  <a:lnTo>
                    <a:pt x="289378" y="62241"/>
                  </a:lnTo>
                  <a:lnTo>
                    <a:pt x="288788" y="62536"/>
                  </a:lnTo>
                  <a:lnTo>
                    <a:pt x="286723" y="58997"/>
                  </a:lnTo>
                  <a:lnTo>
                    <a:pt x="283773" y="52212"/>
                  </a:lnTo>
                  <a:lnTo>
                    <a:pt x="282888" y="51622"/>
                  </a:lnTo>
                  <a:lnTo>
                    <a:pt x="281561" y="51179"/>
                  </a:lnTo>
                  <a:lnTo>
                    <a:pt x="281561" y="53834"/>
                  </a:lnTo>
                  <a:lnTo>
                    <a:pt x="280233" y="55014"/>
                  </a:lnTo>
                  <a:lnTo>
                    <a:pt x="277874" y="55457"/>
                  </a:lnTo>
                  <a:lnTo>
                    <a:pt x="279054" y="54277"/>
                  </a:lnTo>
                  <a:lnTo>
                    <a:pt x="279939" y="51622"/>
                  </a:lnTo>
                  <a:lnTo>
                    <a:pt x="279348" y="49262"/>
                  </a:lnTo>
                  <a:lnTo>
                    <a:pt x="278759" y="48082"/>
                  </a:lnTo>
                  <a:lnTo>
                    <a:pt x="276841" y="46312"/>
                  </a:lnTo>
                  <a:lnTo>
                    <a:pt x="275956" y="46312"/>
                  </a:lnTo>
                  <a:lnTo>
                    <a:pt x="275219" y="45870"/>
                  </a:lnTo>
                  <a:lnTo>
                    <a:pt x="275219" y="43510"/>
                  </a:lnTo>
                  <a:lnTo>
                    <a:pt x="273449" y="42920"/>
                  </a:lnTo>
                  <a:lnTo>
                    <a:pt x="279201" y="42035"/>
                  </a:lnTo>
                  <a:lnTo>
                    <a:pt x="287461" y="42477"/>
                  </a:lnTo>
                  <a:lnTo>
                    <a:pt x="291295" y="40118"/>
                  </a:lnTo>
                  <a:lnTo>
                    <a:pt x="296310" y="39823"/>
                  </a:lnTo>
                  <a:lnTo>
                    <a:pt x="299407" y="38938"/>
                  </a:lnTo>
                  <a:lnTo>
                    <a:pt x="300440" y="37315"/>
                  </a:lnTo>
                  <a:lnTo>
                    <a:pt x="291000" y="38348"/>
                  </a:lnTo>
                  <a:lnTo>
                    <a:pt x="278906" y="37020"/>
                  </a:lnTo>
                  <a:lnTo>
                    <a:pt x="272564" y="38200"/>
                  </a:lnTo>
                  <a:lnTo>
                    <a:pt x="270204" y="37905"/>
                  </a:lnTo>
                  <a:lnTo>
                    <a:pt x="266222" y="38200"/>
                  </a:lnTo>
                  <a:lnTo>
                    <a:pt x="258257" y="39970"/>
                  </a:lnTo>
                  <a:lnTo>
                    <a:pt x="248375" y="39380"/>
                  </a:lnTo>
                  <a:lnTo>
                    <a:pt x="239821" y="40265"/>
                  </a:lnTo>
                  <a:lnTo>
                    <a:pt x="237314" y="40265"/>
                  </a:lnTo>
                  <a:lnTo>
                    <a:pt x="238641" y="42625"/>
                  </a:lnTo>
                  <a:lnTo>
                    <a:pt x="241001" y="41592"/>
                  </a:lnTo>
                  <a:lnTo>
                    <a:pt x="248670" y="42183"/>
                  </a:lnTo>
                  <a:lnTo>
                    <a:pt x="252063" y="43657"/>
                  </a:lnTo>
                  <a:lnTo>
                    <a:pt x="250883" y="44542"/>
                  </a:lnTo>
                  <a:lnTo>
                    <a:pt x="249408" y="45132"/>
                  </a:lnTo>
                  <a:lnTo>
                    <a:pt x="240116" y="44837"/>
                  </a:lnTo>
                  <a:lnTo>
                    <a:pt x="222859" y="54277"/>
                  </a:lnTo>
                  <a:lnTo>
                    <a:pt x="220352" y="54277"/>
                  </a:lnTo>
                  <a:lnTo>
                    <a:pt x="218287" y="54867"/>
                  </a:lnTo>
                  <a:lnTo>
                    <a:pt x="215485" y="54867"/>
                  </a:lnTo>
                  <a:lnTo>
                    <a:pt x="210618" y="53687"/>
                  </a:lnTo>
                  <a:lnTo>
                    <a:pt x="206193" y="52654"/>
                  </a:lnTo>
                  <a:lnTo>
                    <a:pt x="201916" y="50884"/>
                  </a:lnTo>
                  <a:lnTo>
                    <a:pt x="196754" y="50147"/>
                  </a:lnTo>
                  <a:lnTo>
                    <a:pt x="190559" y="44542"/>
                  </a:lnTo>
                  <a:lnTo>
                    <a:pt x="190559" y="43362"/>
                  </a:lnTo>
                  <a:lnTo>
                    <a:pt x="190116" y="41887"/>
                  </a:lnTo>
                  <a:lnTo>
                    <a:pt x="186429" y="40412"/>
                  </a:lnTo>
                  <a:lnTo>
                    <a:pt x="167108" y="41003"/>
                  </a:lnTo>
                  <a:lnTo>
                    <a:pt x="163273" y="42035"/>
                  </a:lnTo>
                  <a:lnTo>
                    <a:pt x="151621" y="43215"/>
                  </a:lnTo>
                  <a:lnTo>
                    <a:pt x="144099" y="44542"/>
                  </a:lnTo>
                  <a:lnTo>
                    <a:pt x="137020" y="43952"/>
                  </a:lnTo>
                  <a:lnTo>
                    <a:pt x="134512" y="41887"/>
                  </a:lnTo>
                  <a:lnTo>
                    <a:pt x="132890" y="38790"/>
                  </a:lnTo>
                  <a:lnTo>
                    <a:pt x="132152" y="35693"/>
                  </a:lnTo>
                  <a:lnTo>
                    <a:pt x="133480" y="33775"/>
                  </a:lnTo>
                  <a:lnTo>
                    <a:pt x="132152" y="32006"/>
                  </a:lnTo>
                  <a:lnTo>
                    <a:pt x="131710" y="29351"/>
                  </a:lnTo>
                  <a:lnTo>
                    <a:pt x="130235" y="26548"/>
                  </a:lnTo>
                  <a:lnTo>
                    <a:pt x="124483" y="22714"/>
                  </a:lnTo>
                  <a:lnTo>
                    <a:pt x="118878" y="19469"/>
                  </a:lnTo>
                  <a:lnTo>
                    <a:pt x="112978" y="18731"/>
                  </a:lnTo>
                  <a:lnTo>
                    <a:pt x="108259" y="17256"/>
                  </a:lnTo>
                  <a:lnTo>
                    <a:pt x="100589" y="17699"/>
                  </a:lnTo>
                  <a:lnTo>
                    <a:pt x="99409" y="18141"/>
                  </a:lnTo>
                  <a:lnTo>
                    <a:pt x="97787" y="18141"/>
                  </a:lnTo>
                  <a:lnTo>
                    <a:pt x="95722" y="16076"/>
                  </a:lnTo>
                  <a:lnTo>
                    <a:pt x="94395" y="13127"/>
                  </a:lnTo>
                  <a:lnTo>
                    <a:pt x="93067" y="8849"/>
                  </a:lnTo>
                  <a:lnTo>
                    <a:pt x="92477" y="4720"/>
                  </a:lnTo>
                  <a:lnTo>
                    <a:pt x="91740" y="3245"/>
                  </a:lnTo>
                  <a:lnTo>
                    <a:pt x="90265" y="1622"/>
                  </a:lnTo>
                  <a:lnTo>
                    <a:pt x="87905" y="0"/>
                  </a:lnTo>
                  <a:lnTo>
                    <a:pt x="84807" y="1032"/>
                  </a:lnTo>
                  <a:lnTo>
                    <a:pt x="82743" y="2065"/>
                  </a:lnTo>
                  <a:lnTo>
                    <a:pt x="81563" y="4572"/>
                  </a:lnTo>
                  <a:lnTo>
                    <a:pt x="80530" y="7669"/>
                  </a:lnTo>
                  <a:lnTo>
                    <a:pt x="82300" y="11799"/>
                  </a:lnTo>
                  <a:lnTo>
                    <a:pt x="82300" y="13127"/>
                  </a:lnTo>
                  <a:lnTo>
                    <a:pt x="83038" y="14601"/>
                  </a:lnTo>
                  <a:lnTo>
                    <a:pt x="90412" y="13422"/>
                  </a:lnTo>
                  <a:lnTo>
                    <a:pt x="92920" y="13422"/>
                  </a:lnTo>
                  <a:lnTo>
                    <a:pt x="94099" y="16814"/>
                  </a:lnTo>
                  <a:lnTo>
                    <a:pt x="93215" y="18584"/>
                  </a:lnTo>
                  <a:lnTo>
                    <a:pt x="91150" y="19321"/>
                  </a:lnTo>
                  <a:lnTo>
                    <a:pt x="86872" y="17109"/>
                  </a:lnTo>
                  <a:lnTo>
                    <a:pt x="85545" y="17404"/>
                  </a:lnTo>
                  <a:lnTo>
                    <a:pt x="83923" y="19764"/>
                  </a:lnTo>
                  <a:lnTo>
                    <a:pt x="82005" y="21239"/>
                  </a:lnTo>
                  <a:lnTo>
                    <a:pt x="73893" y="24189"/>
                  </a:lnTo>
                  <a:lnTo>
                    <a:pt x="66666" y="25516"/>
                  </a:lnTo>
                  <a:lnTo>
                    <a:pt x="55014" y="30973"/>
                  </a:lnTo>
                  <a:lnTo>
                    <a:pt x="49705" y="31858"/>
                  </a:lnTo>
                  <a:lnTo>
                    <a:pt x="49705" y="35250"/>
                  </a:lnTo>
                  <a:lnTo>
                    <a:pt x="47787" y="36725"/>
                  </a:lnTo>
                  <a:lnTo>
                    <a:pt x="48525" y="40855"/>
                  </a:lnTo>
                  <a:lnTo>
                    <a:pt x="49115" y="43215"/>
                  </a:lnTo>
                  <a:lnTo>
                    <a:pt x="50000" y="44837"/>
                  </a:lnTo>
                  <a:lnTo>
                    <a:pt x="51917" y="50295"/>
                  </a:lnTo>
                  <a:lnTo>
                    <a:pt x="55162" y="53392"/>
                  </a:lnTo>
                  <a:lnTo>
                    <a:pt x="56637" y="56784"/>
                  </a:lnTo>
                  <a:lnTo>
                    <a:pt x="59882" y="61504"/>
                  </a:lnTo>
                  <a:lnTo>
                    <a:pt x="60619" y="64896"/>
                  </a:lnTo>
                  <a:lnTo>
                    <a:pt x="59882" y="70058"/>
                  </a:lnTo>
                  <a:lnTo>
                    <a:pt x="59882" y="74335"/>
                  </a:lnTo>
                  <a:lnTo>
                    <a:pt x="56637" y="77580"/>
                  </a:lnTo>
                  <a:lnTo>
                    <a:pt x="55752" y="79203"/>
                  </a:lnTo>
                  <a:lnTo>
                    <a:pt x="54277" y="80088"/>
                  </a:lnTo>
                  <a:lnTo>
                    <a:pt x="48082" y="82153"/>
                  </a:lnTo>
                  <a:lnTo>
                    <a:pt x="45870" y="82153"/>
                  </a:lnTo>
                  <a:lnTo>
                    <a:pt x="44100" y="81563"/>
                  </a:lnTo>
                  <a:lnTo>
                    <a:pt x="42773" y="79940"/>
                  </a:lnTo>
                  <a:lnTo>
                    <a:pt x="41740" y="76843"/>
                  </a:lnTo>
                  <a:lnTo>
                    <a:pt x="42330" y="74631"/>
                  </a:lnTo>
                  <a:lnTo>
                    <a:pt x="41150" y="73303"/>
                  </a:lnTo>
                  <a:lnTo>
                    <a:pt x="39380" y="72271"/>
                  </a:lnTo>
                  <a:lnTo>
                    <a:pt x="36725" y="69026"/>
                  </a:lnTo>
                  <a:lnTo>
                    <a:pt x="36283" y="66666"/>
                  </a:lnTo>
                  <a:lnTo>
                    <a:pt x="33186" y="62094"/>
                  </a:lnTo>
                  <a:lnTo>
                    <a:pt x="37315" y="54424"/>
                  </a:lnTo>
                  <a:lnTo>
                    <a:pt x="39233" y="52802"/>
                  </a:lnTo>
                  <a:lnTo>
                    <a:pt x="41593" y="48967"/>
                  </a:lnTo>
                  <a:lnTo>
                    <a:pt x="44985" y="45575"/>
                  </a:lnTo>
                  <a:lnTo>
                    <a:pt x="46755" y="39970"/>
                  </a:lnTo>
                  <a:lnTo>
                    <a:pt x="46755" y="38200"/>
                  </a:lnTo>
                  <a:lnTo>
                    <a:pt x="44247" y="35398"/>
                  </a:lnTo>
                  <a:lnTo>
                    <a:pt x="43215" y="31268"/>
                  </a:lnTo>
                  <a:lnTo>
                    <a:pt x="44690" y="31268"/>
                  </a:lnTo>
                  <a:lnTo>
                    <a:pt x="45575" y="30826"/>
                  </a:lnTo>
                  <a:lnTo>
                    <a:pt x="41593" y="27581"/>
                  </a:lnTo>
                  <a:lnTo>
                    <a:pt x="40413" y="26106"/>
                  </a:lnTo>
                  <a:lnTo>
                    <a:pt x="37463" y="20206"/>
                  </a:lnTo>
                  <a:lnTo>
                    <a:pt x="37168" y="18436"/>
                  </a:lnTo>
                  <a:lnTo>
                    <a:pt x="37168" y="16076"/>
                  </a:lnTo>
                  <a:lnTo>
                    <a:pt x="38495" y="15044"/>
                  </a:lnTo>
                  <a:lnTo>
                    <a:pt x="39528" y="14601"/>
                  </a:lnTo>
                  <a:lnTo>
                    <a:pt x="49410" y="12242"/>
                  </a:lnTo>
                  <a:lnTo>
                    <a:pt x="51327" y="11357"/>
                  </a:lnTo>
                  <a:lnTo>
                    <a:pt x="53097" y="9734"/>
                  </a:lnTo>
                  <a:lnTo>
                    <a:pt x="53834" y="8555"/>
                  </a:lnTo>
                  <a:lnTo>
                    <a:pt x="52950" y="8849"/>
                  </a:lnTo>
                  <a:lnTo>
                    <a:pt x="51770" y="9587"/>
                  </a:lnTo>
                  <a:lnTo>
                    <a:pt x="48230" y="10914"/>
                  </a:lnTo>
                  <a:lnTo>
                    <a:pt x="43510" y="12094"/>
                  </a:lnTo>
                  <a:lnTo>
                    <a:pt x="37315" y="13717"/>
                  </a:lnTo>
                  <a:lnTo>
                    <a:pt x="35840" y="15487"/>
                  </a:lnTo>
                  <a:lnTo>
                    <a:pt x="29646" y="26106"/>
                  </a:lnTo>
                  <a:lnTo>
                    <a:pt x="24484" y="28318"/>
                  </a:lnTo>
                  <a:lnTo>
                    <a:pt x="22566" y="29941"/>
                  </a:lnTo>
                  <a:lnTo>
                    <a:pt x="21091" y="32006"/>
                  </a:lnTo>
                  <a:lnTo>
                    <a:pt x="17994" y="35693"/>
                  </a:lnTo>
                  <a:lnTo>
                    <a:pt x="16667" y="38495"/>
                  </a:lnTo>
                  <a:lnTo>
                    <a:pt x="13274" y="44690"/>
                  </a:lnTo>
                  <a:lnTo>
                    <a:pt x="11357" y="52507"/>
                  </a:lnTo>
                  <a:lnTo>
                    <a:pt x="10619" y="56932"/>
                  </a:lnTo>
                  <a:lnTo>
                    <a:pt x="9587" y="63274"/>
                  </a:lnTo>
                  <a:lnTo>
                    <a:pt x="8112" y="66371"/>
                  </a:lnTo>
                  <a:lnTo>
                    <a:pt x="6047" y="69321"/>
                  </a:lnTo>
                  <a:lnTo>
                    <a:pt x="3835" y="72271"/>
                  </a:lnTo>
                  <a:lnTo>
                    <a:pt x="1917" y="75515"/>
                  </a:lnTo>
                  <a:lnTo>
                    <a:pt x="295" y="78023"/>
                  </a:lnTo>
                  <a:lnTo>
                    <a:pt x="0" y="78908"/>
                  </a:lnTo>
                  <a:lnTo>
                    <a:pt x="738" y="79645"/>
                  </a:lnTo>
                  <a:lnTo>
                    <a:pt x="4425" y="78908"/>
                  </a:lnTo>
                  <a:lnTo>
                    <a:pt x="5900" y="78170"/>
                  </a:lnTo>
                  <a:lnTo>
                    <a:pt x="7965" y="77138"/>
                  </a:lnTo>
                  <a:lnTo>
                    <a:pt x="9292" y="77580"/>
                  </a:lnTo>
                  <a:lnTo>
                    <a:pt x="10619" y="80383"/>
                  </a:lnTo>
                  <a:lnTo>
                    <a:pt x="12094" y="80678"/>
                  </a:lnTo>
                  <a:lnTo>
                    <a:pt x="13422" y="80383"/>
                  </a:lnTo>
                  <a:lnTo>
                    <a:pt x="14897" y="81120"/>
                  </a:lnTo>
                  <a:lnTo>
                    <a:pt x="16814" y="87905"/>
                  </a:lnTo>
                  <a:lnTo>
                    <a:pt x="18436" y="93657"/>
                  </a:lnTo>
                  <a:lnTo>
                    <a:pt x="22124" y="97197"/>
                  </a:lnTo>
                  <a:lnTo>
                    <a:pt x="24926" y="99999"/>
                  </a:lnTo>
                  <a:lnTo>
                    <a:pt x="25664" y="102506"/>
                  </a:lnTo>
                  <a:lnTo>
                    <a:pt x="26401" y="106046"/>
                  </a:lnTo>
                  <a:lnTo>
                    <a:pt x="26401" y="107816"/>
                  </a:lnTo>
                  <a:lnTo>
                    <a:pt x="25664" y="108848"/>
                  </a:lnTo>
                  <a:lnTo>
                    <a:pt x="24189" y="110913"/>
                  </a:lnTo>
                  <a:lnTo>
                    <a:pt x="23894" y="115043"/>
                  </a:lnTo>
                  <a:lnTo>
                    <a:pt x="23599" y="116371"/>
                  </a:lnTo>
                  <a:lnTo>
                    <a:pt x="23304" y="120205"/>
                  </a:lnTo>
                  <a:lnTo>
                    <a:pt x="23304" y="122565"/>
                  </a:lnTo>
                  <a:lnTo>
                    <a:pt x="24189" y="124335"/>
                  </a:lnTo>
                  <a:lnTo>
                    <a:pt x="25516" y="125368"/>
                  </a:lnTo>
                  <a:lnTo>
                    <a:pt x="28023" y="125957"/>
                  </a:lnTo>
                  <a:lnTo>
                    <a:pt x="30383" y="126548"/>
                  </a:lnTo>
                  <a:lnTo>
                    <a:pt x="31711" y="129645"/>
                  </a:lnTo>
                  <a:lnTo>
                    <a:pt x="33628" y="133627"/>
                  </a:lnTo>
                  <a:lnTo>
                    <a:pt x="35693" y="135249"/>
                  </a:lnTo>
                  <a:lnTo>
                    <a:pt x="38643" y="136282"/>
                  </a:lnTo>
                  <a:lnTo>
                    <a:pt x="40708" y="135839"/>
                  </a:lnTo>
                  <a:lnTo>
                    <a:pt x="45722" y="135102"/>
                  </a:lnTo>
                  <a:lnTo>
                    <a:pt x="50000" y="135102"/>
                  </a:lnTo>
                  <a:lnTo>
                    <a:pt x="56194" y="136282"/>
                  </a:lnTo>
                  <a:lnTo>
                    <a:pt x="58554" y="136282"/>
                  </a:lnTo>
                  <a:lnTo>
                    <a:pt x="61504" y="135987"/>
                  </a:lnTo>
                  <a:lnTo>
                    <a:pt x="66814" y="133774"/>
                  </a:lnTo>
                  <a:lnTo>
                    <a:pt x="68731" y="133480"/>
                  </a:lnTo>
                  <a:lnTo>
                    <a:pt x="70943" y="133480"/>
                  </a:lnTo>
                  <a:lnTo>
                    <a:pt x="74041" y="134807"/>
                  </a:lnTo>
                  <a:lnTo>
                    <a:pt x="75663" y="135692"/>
                  </a:lnTo>
                  <a:lnTo>
                    <a:pt x="77875" y="136577"/>
                  </a:lnTo>
                  <a:lnTo>
                    <a:pt x="81120" y="137167"/>
                  </a:lnTo>
                  <a:lnTo>
                    <a:pt x="84660" y="137167"/>
                  </a:lnTo>
                  <a:lnTo>
                    <a:pt x="85545" y="137462"/>
                  </a:lnTo>
                  <a:lnTo>
                    <a:pt x="90560" y="143656"/>
                  </a:lnTo>
                  <a:lnTo>
                    <a:pt x="94837" y="148966"/>
                  </a:lnTo>
                  <a:lnTo>
                    <a:pt x="98672" y="153538"/>
                  </a:lnTo>
                  <a:lnTo>
                    <a:pt x="102801" y="158405"/>
                  </a:lnTo>
                  <a:lnTo>
                    <a:pt x="103096" y="158701"/>
                  </a:lnTo>
                  <a:lnTo>
                    <a:pt x="104866" y="158111"/>
                  </a:lnTo>
                  <a:lnTo>
                    <a:pt x="106046" y="158405"/>
                  </a:lnTo>
                  <a:lnTo>
                    <a:pt x="107226" y="159438"/>
                  </a:lnTo>
                  <a:lnTo>
                    <a:pt x="109144" y="158996"/>
                  </a:lnTo>
                  <a:lnTo>
                    <a:pt x="111946" y="157226"/>
                  </a:lnTo>
                  <a:lnTo>
                    <a:pt x="115928" y="156931"/>
                  </a:lnTo>
                  <a:lnTo>
                    <a:pt x="121238" y="157963"/>
                  </a:lnTo>
                  <a:lnTo>
                    <a:pt x="128170" y="157963"/>
                  </a:lnTo>
                  <a:lnTo>
                    <a:pt x="136724" y="156931"/>
                  </a:lnTo>
                  <a:lnTo>
                    <a:pt x="142034" y="155751"/>
                  </a:lnTo>
                  <a:lnTo>
                    <a:pt x="144099" y="154571"/>
                  </a:lnTo>
                  <a:lnTo>
                    <a:pt x="147491" y="154571"/>
                  </a:lnTo>
                  <a:lnTo>
                    <a:pt x="151621" y="155751"/>
                  </a:lnTo>
                  <a:lnTo>
                    <a:pt x="153834" y="157373"/>
                  </a:lnTo>
                  <a:lnTo>
                    <a:pt x="154129" y="158996"/>
                  </a:lnTo>
                  <a:lnTo>
                    <a:pt x="155013" y="161503"/>
                  </a:lnTo>
                  <a:lnTo>
                    <a:pt x="154129" y="164010"/>
                  </a:lnTo>
                  <a:lnTo>
                    <a:pt x="151474" y="166518"/>
                  </a:lnTo>
                  <a:lnTo>
                    <a:pt x="149999" y="169762"/>
                  </a:lnTo>
                  <a:lnTo>
                    <a:pt x="149704" y="173745"/>
                  </a:lnTo>
                  <a:lnTo>
                    <a:pt x="148376" y="176694"/>
                  </a:lnTo>
                  <a:lnTo>
                    <a:pt x="145869" y="178612"/>
                  </a:lnTo>
                  <a:lnTo>
                    <a:pt x="144984" y="181414"/>
                  </a:lnTo>
                  <a:lnTo>
                    <a:pt x="145574" y="184954"/>
                  </a:lnTo>
                  <a:lnTo>
                    <a:pt x="145279" y="190264"/>
                  </a:lnTo>
                  <a:lnTo>
                    <a:pt x="144246" y="197196"/>
                  </a:lnTo>
                  <a:lnTo>
                    <a:pt x="144246" y="201325"/>
                  </a:lnTo>
                  <a:lnTo>
                    <a:pt x="145279" y="202653"/>
                  </a:lnTo>
                  <a:lnTo>
                    <a:pt x="145721" y="204570"/>
                  </a:lnTo>
                  <a:lnTo>
                    <a:pt x="145721" y="207078"/>
                  </a:lnTo>
                  <a:lnTo>
                    <a:pt x="146016" y="209290"/>
                  </a:lnTo>
                  <a:lnTo>
                    <a:pt x="147344" y="212240"/>
                  </a:lnTo>
                  <a:lnTo>
                    <a:pt x="149261" y="217992"/>
                  </a:lnTo>
                  <a:lnTo>
                    <a:pt x="150736" y="220499"/>
                  </a:lnTo>
                  <a:lnTo>
                    <a:pt x="152064" y="221384"/>
                  </a:lnTo>
                  <a:lnTo>
                    <a:pt x="153391" y="222564"/>
                  </a:lnTo>
                  <a:lnTo>
                    <a:pt x="157373" y="228464"/>
                  </a:lnTo>
                  <a:lnTo>
                    <a:pt x="158258" y="229644"/>
                  </a:lnTo>
                  <a:lnTo>
                    <a:pt x="157963" y="230676"/>
                  </a:lnTo>
                  <a:lnTo>
                    <a:pt x="157668" y="231561"/>
                  </a:lnTo>
                  <a:lnTo>
                    <a:pt x="157226" y="232151"/>
                  </a:lnTo>
                  <a:lnTo>
                    <a:pt x="152949" y="235691"/>
                  </a:lnTo>
                  <a:lnTo>
                    <a:pt x="144541" y="243361"/>
                  </a:lnTo>
                  <a:lnTo>
                    <a:pt x="143804" y="244393"/>
                  </a:lnTo>
                  <a:lnTo>
                    <a:pt x="143804" y="246015"/>
                  </a:lnTo>
                  <a:lnTo>
                    <a:pt x="146312" y="244983"/>
                  </a:lnTo>
                  <a:lnTo>
                    <a:pt x="148966" y="245868"/>
                  </a:lnTo>
                  <a:lnTo>
                    <a:pt x="150294" y="245868"/>
                  </a:lnTo>
                  <a:lnTo>
                    <a:pt x="150884" y="246605"/>
                  </a:lnTo>
                  <a:lnTo>
                    <a:pt x="151621" y="248670"/>
                  </a:lnTo>
                  <a:lnTo>
                    <a:pt x="152506" y="248965"/>
                  </a:lnTo>
                  <a:lnTo>
                    <a:pt x="153834" y="249850"/>
                  </a:lnTo>
                  <a:lnTo>
                    <a:pt x="156341" y="252063"/>
                  </a:lnTo>
                  <a:lnTo>
                    <a:pt x="158406" y="254422"/>
                  </a:lnTo>
                  <a:lnTo>
                    <a:pt x="160028" y="255455"/>
                  </a:lnTo>
                  <a:lnTo>
                    <a:pt x="161061" y="256487"/>
                  </a:lnTo>
                  <a:lnTo>
                    <a:pt x="161355" y="257962"/>
                  </a:lnTo>
                  <a:lnTo>
                    <a:pt x="160913" y="259437"/>
                  </a:lnTo>
                  <a:lnTo>
                    <a:pt x="162240" y="262829"/>
                  </a:lnTo>
                  <a:lnTo>
                    <a:pt x="163126" y="263862"/>
                  </a:lnTo>
                  <a:lnTo>
                    <a:pt x="163568" y="265189"/>
                  </a:lnTo>
                  <a:lnTo>
                    <a:pt x="163126" y="266517"/>
                  </a:lnTo>
                  <a:lnTo>
                    <a:pt x="164158" y="267992"/>
                  </a:lnTo>
                  <a:lnTo>
                    <a:pt x="165338" y="271089"/>
                  </a:lnTo>
                  <a:lnTo>
                    <a:pt x="166813" y="274776"/>
                  </a:lnTo>
                  <a:lnTo>
                    <a:pt x="166813" y="276841"/>
                  </a:lnTo>
                  <a:lnTo>
                    <a:pt x="167550" y="277726"/>
                  </a:lnTo>
                  <a:lnTo>
                    <a:pt x="168288" y="280528"/>
                  </a:lnTo>
                  <a:lnTo>
                    <a:pt x="169468" y="283183"/>
                  </a:lnTo>
                  <a:lnTo>
                    <a:pt x="169172" y="284953"/>
                  </a:lnTo>
                  <a:lnTo>
                    <a:pt x="169615" y="286723"/>
                  </a:lnTo>
                  <a:lnTo>
                    <a:pt x="176400" y="292770"/>
                  </a:lnTo>
                  <a:lnTo>
                    <a:pt x="181414" y="297195"/>
                  </a:lnTo>
                  <a:lnTo>
                    <a:pt x="183627" y="298670"/>
                  </a:lnTo>
                  <a:lnTo>
                    <a:pt x="184807" y="299112"/>
                  </a:lnTo>
                  <a:lnTo>
                    <a:pt x="187757" y="298817"/>
                  </a:lnTo>
                  <a:lnTo>
                    <a:pt x="191149" y="298227"/>
                  </a:lnTo>
                  <a:lnTo>
                    <a:pt x="192771" y="297637"/>
                  </a:lnTo>
                  <a:lnTo>
                    <a:pt x="194541" y="296310"/>
                  </a:lnTo>
                  <a:lnTo>
                    <a:pt x="197491" y="294392"/>
                  </a:lnTo>
                  <a:lnTo>
                    <a:pt x="199998" y="293360"/>
                  </a:lnTo>
                  <a:lnTo>
                    <a:pt x="201916" y="293360"/>
                  </a:lnTo>
                  <a:lnTo>
                    <a:pt x="203980" y="294687"/>
                  </a:lnTo>
                  <a:lnTo>
                    <a:pt x="205160" y="296900"/>
                  </a:lnTo>
                  <a:lnTo>
                    <a:pt x="204128" y="299407"/>
                  </a:lnTo>
                  <a:lnTo>
                    <a:pt x="204128" y="300882"/>
                  </a:lnTo>
                  <a:lnTo>
                    <a:pt x="206488" y="300882"/>
                  </a:lnTo>
                  <a:lnTo>
                    <a:pt x="208258" y="298227"/>
                  </a:lnTo>
                  <a:lnTo>
                    <a:pt x="209438" y="296162"/>
                  </a:lnTo>
                  <a:lnTo>
                    <a:pt x="211945" y="294540"/>
                  </a:lnTo>
                  <a:lnTo>
                    <a:pt x="214452" y="292180"/>
                  </a:lnTo>
                  <a:lnTo>
                    <a:pt x="216222" y="289968"/>
                  </a:lnTo>
                  <a:lnTo>
                    <a:pt x="218287" y="288640"/>
                  </a:lnTo>
                  <a:lnTo>
                    <a:pt x="221385" y="287018"/>
                  </a:lnTo>
                  <a:lnTo>
                    <a:pt x="223744" y="285986"/>
                  </a:lnTo>
                  <a:lnTo>
                    <a:pt x="225957" y="285986"/>
                  </a:lnTo>
                  <a:lnTo>
                    <a:pt x="227579" y="285101"/>
                  </a:lnTo>
                  <a:lnTo>
                    <a:pt x="229791" y="283183"/>
                  </a:lnTo>
                  <a:lnTo>
                    <a:pt x="231266" y="281561"/>
                  </a:lnTo>
                  <a:lnTo>
                    <a:pt x="232299" y="280971"/>
                  </a:lnTo>
                  <a:lnTo>
                    <a:pt x="237019" y="280971"/>
                  </a:lnTo>
                  <a:lnTo>
                    <a:pt x="239673" y="279053"/>
                  </a:lnTo>
                  <a:lnTo>
                    <a:pt x="242033" y="276694"/>
                  </a:lnTo>
                  <a:lnTo>
                    <a:pt x="243213" y="272711"/>
                  </a:lnTo>
                  <a:lnTo>
                    <a:pt x="244098" y="269172"/>
                  </a:lnTo>
                  <a:lnTo>
                    <a:pt x="244836" y="268434"/>
                  </a:lnTo>
                  <a:lnTo>
                    <a:pt x="245720" y="267844"/>
                  </a:lnTo>
                  <a:lnTo>
                    <a:pt x="246753" y="267549"/>
                  </a:lnTo>
                  <a:lnTo>
                    <a:pt x="249113" y="267254"/>
                  </a:lnTo>
                  <a:lnTo>
                    <a:pt x="253390" y="265337"/>
                  </a:lnTo>
                  <a:lnTo>
                    <a:pt x="256340" y="263419"/>
                  </a:lnTo>
                  <a:lnTo>
                    <a:pt x="259142" y="262977"/>
                  </a:lnTo>
                  <a:lnTo>
                    <a:pt x="260027" y="262534"/>
                  </a:lnTo>
                  <a:lnTo>
                    <a:pt x="261060" y="260764"/>
                  </a:lnTo>
                  <a:lnTo>
                    <a:pt x="261502" y="257667"/>
                  </a:lnTo>
                  <a:lnTo>
                    <a:pt x="261060" y="255750"/>
                  </a:lnTo>
                  <a:lnTo>
                    <a:pt x="255897" y="255160"/>
                  </a:lnTo>
                  <a:lnTo>
                    <a:pt x="252505" y="255160"/>
                  </a:lnTo>
                  <a:lnTo>
                    <a:pt x="247048" y="254717"/>
                  </a:lnTo>
                  <a:lnTo>
                    <a:pt x="244393" y="253980"/>
                  </a:lnTo>
                  <a:lnTo>
                    <a:pt x="243803" y="253390"/>
                  </a:lnTo>
                  <a:lnTo>
                    <a:pt x="243803" y="252800"/>
                  </a:lnTo>
                  <a:lnTo>
                    <a:pt x="244246" y="251473"/>
                  </a:lnTo>
                  <a:lnTo>
                    <a:pt x="244688" y="248965"/>
                  </a:lnTo>
                  <a:lnTo>
                    <a:pt x="243951" y="245573"/>
                  </a:lnTo>
                  <a:lnTo>
                    <a:pt x="241148" y="240263"/>
                  </a:lnTo>
                  <a:lnTo>
                    <a:pt x="239231" y="235101"/>
                  </a:lnTo>
                  <a:lnTo>
                    <a:pt x="238936" y="231414"/>
                  </a:lnTo>
                  <a:lnTo>
                    <a:pt x="238936" y="225072"/>
                  </a:lnTo>
                  <a:lnTo>
                    <a:pt x="237756" y="223154"/>
                  </a:lnTo>
                  <a:lnTo>
                    <a:pt x="230086" y="216960"/>
                  </a:lnTo>
                  <a:lnTo>
                    <a:pt x="227432" y="214010"/>
                  </a:lnTo>
                  <a:lnTo>
                    <a:pt x="226547" y="211945"/>
                  </a:lnTo>
                  <a:lnTo>
                    <a:pt x="223597" y="208258"/>
                  </a:lnTo>
                  <a:lnTo>
                    <a:pt x="224334" y="207078"/>
                  </a:lnTo>
                  <a:lnTo>
                    <a:pt x="226104" y="207078"/>
                  </a:lnTo>
                  <a:lnTo>
                    <a:pt x="227579" y="208110"/>
                  </a:lnTo>
                  <a:lnTo>
                    <a:pt x="228906" y="210175"/>
                  </a:lnTo>
                  <a:lnTo>
                    <a:pt x="229939" y="210618"/>
                  </a:lnTo>
                  <a:lnTo>
                    <a:pt x="238346" y="210618"/>
                  </a:lnTo>
                  <a:lnTo>
                    <a:pt x="239968" y="210913"/>
                  </a:lnTo>
                  <a:lnTo>
                    <a:pt x="241001" y="211650"/>
                  </a:lnTo>
                  <a:lnTo>
                    <a:pt x="241886" y="212535"/>
                  </a:lnTo>
                  <a:lnTo>
                    <a:pt x="243213" y="214895"/>
                  </a:lnTo>
                  <a:lnTo>
                    <a:pt x="244541" y="216075"/>
                  </a:lnTo>
                  <a:lnTo>
                    <a:pt x="251768" y="216075"/>
                  </a:lnTo>
                  <a:lnTo>
                    <a:pt x="254275" y="215780"/>
                  </a:lnTo>
                  <a:lnTo>
                    <a:pt x="255750" y="216517"/>
                  </a:lnTo>
                  <a:lnTo>
                    <a:pt x="257520" y="217107"/>
                  </a:lnTo>
                  <a:lnTo>
                    <a:pt x="261355" y="215780"/>
                  </a:lnTo>
                  <a:lnTo>
                    <a:pt x="262387" y="215780"/>
                  </a:lnTo>
                  <a:lnTo>
                    <a:pt x="263567" y="216370"/>
                  </a:lnTo>
                  <a:lnTo>
                    <a:pt x="267697" y="220647"/>
                  </a:lnTo>
                  <a:lnTo>
                    <a:pt x="270057" y="222417"/>
                  </a:lnTo>
                  <a:lnTo>
                    <a:pt x="272122" y="224777"/>
                  </a:lnTo>
                  <a:lnTo>
                    <a:pt x="275071" y="224777"/>
                  </a:lnTo>
                  <a:lnTo>
                    <a:pt x="277431" y="222712"/>
                  </a:lnTo>
                  <a:lnTo>
                    <a:pt x="278021" y="215780"/>
                  </a:lnTo>
                  <a:lnTo>
                    <a:pt x="278759" y="213715"/>
                  </a:lnTo>
                  <a:lnTo>
                    <a:pt x="279939" y="213125"/>
                  </a:lnTo>
                  <a:lnTo>
                    <a:pt x="281413" y="213125"/>
                  </a:lnTo>
                  <a:lnTo>
                    <a:pt x="283183" y="211945"/>
                  </a:lnTo>
                  <a:lnTo>
                    <a:pt x="285101" y="210470"/>
                  </a:lnTo>
                  <a:lnTo>
                    <a:pt x="286723" y="210027"/>
                  </a:lnTo>
                  <a:lnTo>
                    <a:pt x="293508" y="211502"/>
                  </a:lnTo>
                  <a:lnTo>
                    <a:pt x="295425" y="210765"/>
                  </a:lnTo>
                  <a:lnTo>
                    <a:pt x="302210" y="208995"/>
                  </a:lnTo>
                  <a:lnTo>
                    <a:pt x="309142" y="206635"/>
                  </a:lnTo>
                  <a:lnTo>
                    <a:pt x="311059" y="203685"/>
                  </a:lnTo>
                  <a:lnTo>
                    <a:pt x="314009" y="202948"/>
                  </a:lnTo>
                  <a:lnTo>
                    <a:pt x="316221" y="200736"/>
                  </a:lnTo>
                  <a:lnTo>
                    <a:pt x="318139" y="201030"/>
                  </a:lnTo>
                  <a:lnTo>
                    <a:pt x="320941" y="201030"/>
                  </a:lnTo>
                  <a:lnTo>
                    <a:pt x="322711" y="200736"/>
                  </a:lnTo>
                  <a:lnTo>
                    <a:pt x="323596" y="200293"/>
                  </a:lnTo>
                  <a:lnTo>
                    <a:pt x="324481" y="199261"/>
                  </a:lnTo>
                  <a:lnTo>
                    <a:pt x="326103" y="196311"/>
                  </a:lnTo>
                  <a:lnTo>
                    <a:pt x="328021" y="195278"/>
                  </a:lnTo>
                  <a:lnTo>
                    <a:pt x="330381" y="194099"/>
                  </a:lnTo>
                  <a:lnTo>
                    <a:pt x="332003" y="192771"/>
                  </a:lnTo>
                  <a:lnTo>
                    <a:pt x="333330" y="191001"/>
                  </a:lnTo>
                  <a:lnTo>
                    <a:pt x="333920" y="189526"/>
                  </a:lnTo>
                  <a:lnTo>
                    <a:pt x="333920" y="188346"/>
                  </a:lnTo>
                  <a:lnTo>
                    <a:pt x="333035" y="186134"/>
                  </a:lnTo>
                  <a:lnTo>
                    <a:pt x="332003" y="183922"/>
                  </a:lnTo>
                  <a:lnTo>
                    <a:pt x="330970" y="183184"/>
                  </a:lnTo>
                  <a:lnTo>
                    <a:pt x="330233" y="182889"/>
                  </a:lnTo>
                  <a:lnTo>
                    <a:pt x="324628" y="176694"/>
                  </a:lnTo>
                  <a:lnTo>
                    <a:pt x="319024" y="170500"/>
                  </a:lnTo>
                  <a:lnTo>
                    <a:pt x="313567" y="164453"/>
                  </a:lnTo>
                  <a:lnTo>
                    <a:pt x="313272" y="163568"/>
                  </a:lnTo>
                  <a:lnTo>
                    <a:pt x="315631" y="160618"/>
                  </a:lnTo>
                  <a:lnTo>
                    <a:pt x="317696" y="158553"/>
                  </a:lnTo>
                  <a:lnTo>
                    <a:pt x="319466" y="157373"/>
                  </a:lnTo>
                  <a:lnTo>
                    <a:pt x="320204" y="156341"/>
                  </a:lnTo>
                  <a:lnTo>
                    <a:pt x="319614" y="151916"/>
                  </a:lnTo>
                  <a:lnTo>
                    <a:pt x="319614" y="150294"/>
                  </a:lnTo>
                  <a:lnTo>
                    <a:pt x="318876" y="148524"/>
                  </a:lnTo>
                  <a:lnTo>
                    <a:pt x="318286" y="146606"/>
                  </a:lnTo>
                  <a:lnTo>
                    <a:pt x="319024" y="144984"/>
                  </a:lnTo>
                  <a:lnTo>
                    <a:pt x="319909" y="143804"/>
                  </a:lnTo>
                  <a:lnTo>
                    <a:pt x="320941" y="143362"/>
                  </a:lnTo>
                  <a:lnTo>
                    <a:pt x="323448" y="142919"/>
                  </a:lnTo>
                  <a:lnTo>
                    <a:pt x="325218" y="142919"/>
                  </a:lnTo>
                  <a:lnTo>
                    <a:pt x="325808" y="142034"/>
                  </a:lnTo>
                  <a:lnTo>
                    <a:pt x="326841" y="141297"/>
                  </a:lnTo>
                  <a:lnTo>
                    <a:pt x="328168" y="141297"/>
                  </a:lnTo>
                  <a:lnTo>
                    <a:pt x="330823" y="141739"/>
                  </a:lnTo>
                  <a:lnTo>
                    <a:pt x="332003" y="140707"/>
                  </a:lnTo>
                  <a:lnTo>
                    <a:pt x="334215" y="139379"/>
                  </a:lnTo>
                  <a:lnTo>
                    <a:pt x="339230" y="137019"/>
                  </a:lnTo>
                  <a:lnTo>
                    <a:pt x="340410" y="135545"/>
                  </a:lnTo>
                  <a:lnTo>
                    <a:pt x="341147" y="133185"/>
                  </a:lnTo>
                  <a:lnTo>
                    <a:pt x="341147" y="132152"/>
                  </a:lnTo>
                  <a:lnTo>
                    <a:pt x="340557" y="131710"/>
                  </a:lnTo>
                  <a:lnTo>
                    <a:pt x="339378" y="131267"/>
                  </a:lnTo>
                  <a:lnTo>
                    <a:pt x="337460" y="131267"/>
                  </a:lnTo>
                  <a:lnTo>
                    <a:pt x="335985" y="131857"/>
                  </a:lnTo>
                  <a:lnTo>
                    <a:pt x="334363" y="131562"/>
                  </a:lnTo>
                  <a:lnTo>
                    <a:pt x="333035" y="130087"/>
                  </a:lnTo>
                  <a:lnTo>
                    <a:pt x="333035" y="128907"/>
                  </a:lnTo>
                  <a:lnTo>
                    <a:pt x="333773" y="127285"/>
                  </a:lnTo>
                  <a:lnTo>
                    <a:pt x="333330" y="126105"/>
                  </a:lnTo>
                  <a:lnTo>
                    <a:pt x="330823" y="122565"/>
                  </a:lnTo>
                  <a:lnTo>
                    <a:pt x="330823" y="121533"/>
                  </a:lnTo>
                  <a:lnTo>
                    <a:pt x="332593" y="119910"/>
                  </a:lnTo>
                  <a:lnTo>
                    <a:pt x="333625" y="118583"/>
                  </a:lnTo>
                  <a:lnTo>
                    <a:pt x="335100" y="115338"/>
                  </a:lnTo>
                  <a:lnTo>
                    <a:pt x="336280" y="114306"/>
                  </a:lnTo>
                  <a:lnTo>
                    <a:pt x="339820" y="113863"/>
                  </a:lnTo>
                  <a:lnTo>
                    <a:pt x="340705" y="113126"/>
                  </a:lnTo>
                  <a:lnTo>
                    <a:pt x="342475" y="111356"/>
                  </a:lnTo>
                  <a:lnTo>
                    <a:pt x="345130" y="109438"/>
                  </a:lnTo>
                  <a:lnTo>
                    <a:pt x="348964" y="107816"/>
                  </a:lnTo>
                  <a:lnTo>
                    <a:pt x="349997" y="105014"/>
                  </a:lnTo>
                  <a:lnTo>
                    <a:pt x="350734" y="104276"/>
                  </a:lnTo>
                  <a:lnTo>
                    <a:pt x="353832" y="102801"/>
                  </a:lnTo>
                  <a:lnTo>
                    <a:pt x="354421" y="102064"/>
                  </a:lnTo>
                  <a:lnTo>
                    <a:pt x="354421" y="101326"/>
                  </a:lnTo>
                  <a:close/>
                </a:path>
              </a:pathLst>
            </a:custGeom>
            <a:grpFill/>
            <a:ln w="3175" cap="flat">
              <a:solidFill>
                <a:schemeClr val="bg2">
                  <a:lumMod val="90000"/>
                </a:schemeClr>
              </a:solid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2CF7A4F-D66C-D2D8-F5C1-F83E4E41FBB0}"/>
                </a:ext>
              </a:extLst>
            </p:cNvPr>
            <p:cNvSpPr/>
            <p:nvPr/>
          </p:nvSpPr>
          <p:spPr>
            <a:xfrm>
              <a:off x="4185398" y="3945450"/>
              <a:ext cx="5752" cy="17551"/>
            </a:xfrm>
            <a:custGeom>
              <a:avLst/>
              <a:gdLst>
                <a:gd name="connsiteX0" fmla="*/ 3835 w 5752"/>
                <a:gd name="connsiteY0" fmla="*/ 8555 h 17551"/>
                <a:gd name="connsiteX1" fmla="*/ 3540 w 5752"/>
                <a:gd name="connsiteY1" fmla="*/ 8555 h 17551"/>
                <a:gd name="connsiteX2" fmla="*/ 2802 w 5752"/>
                <a:gd name="connsiteY2" fmla="*/ 8997 h 17551"/>
                <a:gd name="connsiteX3" fmla="*/ 2655 w 5752"/>
                <a:gd name="connsiteY3" fmla="*/ 8997 h 17551"/>
                <a:gd name="connsiteX4" fmla="*/ 2655 w 5752"/>
                <a:gd name="connsiteY4" fmla="*/ 9292 h 17551"/>
                <a:gd name="connsiteX5" fmla="*/ 2950 w 5752"/>
                <a:gd name="connsiteY5" fmla="*/ 9292 h 17551"/>
                <a:gd name="connsiteX6" fmla="*/ 2950 w 5752"/>
                <a:gd name="connsiteY6" fmla="*/ 9734 h 17551"/>
                <a:gd name="connsiteX7" fmla="*/ 2212 w 5752"/>
                <a:gd name="connsiteY7" fmla="*/ 9734 h 17551"/>
                <a:gd name="connsiteX8" fmla="*/ 2507 w 5752"/>
                <a:gd name="connsiteY8" fmla="*/ 10029 h 17551"/>
                <a:gd name="connsiteX9" fmla="*/ 2655 w 5752"/>
                <a:gd name="connsiteY9" fmla="*/ 10029 h 17551"/>
                <a:gd name="connsiteX10" fmla="*/ 2655 w 5752"/>
                <a:gd name="connsiteY10" fmla="*/ 10324 h 17551"/>
                <a:gd name="connsiteX11" fmla="*/ 2655 w 5752"/>
                <a:gd name="connsiteY11" fmla="*/ 10324 h 17551"/>
                <a:gd name="connsiteX12" fmla="*/ 3097 w 5752"/>
                <a:gd name="connsiteY12" fmla="*/ 9882 h 17551"/>
                <a:gd name="connsiteX13" fmla="*/ 3540 w 5752"/>
                <a:gd name="connsiteY13" fmla="*/ 9144 h 17551"/>
                <a:gd name="connsiteX14" fmla="*/ 3982 w 5752"/>
                <a:gd name="connsiteY14" fmla="*/ 8850 h 17551"/>
                <a:gd name="connsiteX15" fmla="*/ 3982 w 5752"/>
                <a:gd name="connsiteY15" fmla="*/ 8850 h 17551"/>
                <a:gd name="connsiteX16" fmla="*/ 737 w 5752"/>
                <a:gd name="connsiteY16" fmla="*/ 16519 h 17551"/>
                <a:gd name="connsiteX17" fmla="*/ 295 w 5752"/>
                <a:gd name="connsiteY17" fmla="*/ 16519 h 17551"/>
                <a:gd name="connsiteX18" fmla="*/ 295 w 5752"/>
                <a:gd name="connsiteY18" fmla="*/ 17256 h 17551"/>
                <a:gd name="connsiteX19" fmla="*/ 295 w 5752"/>
                <a:gd name="connsiteY19" fmla="*/ 17256 h 17551"/>
                <a:gd name="connsiteX20" fmla="*/ 0 w 5752"/>
                <a:gd name="connsiteY20" fmla="*/ 17551 h 17551"/>
                <a:gd name="connsiteX21" fmla="*/ 590 w 5752"/>
                <a:gd name="connsiteY21" fmla="*/ 17551 h 17551"/>
                <a:gd name="connsiteX22" fmla="*/ 590 w 5752"/>
                <a:gd name="connsiteY22" fmla="*/ 17256 h 17551"/>
                <a:gd name="connsiteX23" fmla="*/ 885 w 5752"/>
                <a:gd name="connsiteY23" fmla="*/ 17256 h 17551"/>
                <a:gd name="connsiteX24" fmla="*/ 885 w 5752"/>
                <a:gd name="connsiteY24" fmla="*/ 16667 h 17551"/>
                <a:gd name="connsiteX25" fmla="*/ 885 w 5752"/>
                <a:gd name="connsiteY25" fmla="*/ 16667 h 17551"/>
                <a:gd name="connsiteX26" fmla="*/ 5457 w 5752"/>
                <a:gd name="connsiteY26" fmla="*/ 0 h 17551"/>
                <a:gd name="connsiteX27" fmla="*/ 4277 w 5752"/>
                <a:gd name="connsiteY27" fmla="*/ 0 h 17551"/>
                <a:gd name="connsiteX28" fmla="*/ 3245 w 5752"/>
                <a:gd name="connsiteY28" fmla="*/ 738 h 17551"/>
                <a:gd name="connsiteX29" fmla="*/ 2065 w 5752"/>
                <a:gd name="connsiteY29" fmla="*/ 1917 h 17551"/>
                <a:gd name="connsiteX30" fmla="*/ 1770 w 5752"/>
                <a:gd name="connsiteY30" fmla="*/ 3982 h 17551"/>
                <a:gd name="connsiteX31" fmla="*/ 3687 w 5752"/>
                <a:gd name="connsiteY31" fmla="*/ 5752 h 17551"/>
                <a:gd name="connsiteX32" fmla="*/ 4425 w 5752"/>
                <a:gd name="connsiteY32" fmla="*/ 5310 h 17551"/>
                <a:gd name="connsiteX33" fmla="*/ 5457 w 5752"/>
                <a:gd name="connsiteY33" fmla="*/ 4130 h 17551"/>
                <a:gd name="connsiteX34" fmla="*/ 5752 w 5752"/>
                <a:gd name="connsiteY34" fmla="*/ 1770 h 17551"/>
                <a:gd name="connsiteX35" fmla="*/ 5310 w 5752"/>
                <a:gd name="connsiteY35" fmla="*/ 0 h 17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752" h="17551">
                  <a:moveTo>
                    <a:pt x="3835" y="8555"/>
                  </a:moveTo>
                  <a:lnTo>
                    <a:pt x="3540" y="8555"/>
                  </a:lnTo>
                  <a:lnTo>
                    <a:pt x="2802" y="8997"/>
                  </a:lnTo>
                  <a:lnTo>
                    <a:pt x="2655" y="8997"/>
                  </a:lnTo>
                  <a:lnTo>
                    <a:pt x="2655" y="9292"/>
                  </a:lnTo>
                  <a:lnTo>
                    <a:pt x="2950" y="9292"/>
                  </a:lnTo>
                  <a:lnTo>
                    <a:pt x="2950" y="9734"/>
                  </a:lnTo>
                  <a:lnTo>
                    <a:pt x="2212" y="9734"/>
                  </a:lnTo>
                  <a:lnTo>
                    <a:pt x="2507" y="10029"/>
                  </a:lnTo>
                  <a:lnTo>
                    <a:pt x="2655" y="10029"/>
                  </a:lnTo>
                  <a:lnTo>
                    <a:pt x="2655" y="10324"/>
                  </a:lnTo>
                  <a:lnTo>
                    <a:pt x="2655" y="10324"/>
                  </a:lnTo>
                  <a:lnTo>
                    <a:pt x="3097" y="9882"/>
                  </a:lnTo>
                  <a:lnTo>
                    <a:pt x="3540" y="9144"/>
                  </a:lnTo>
                  <a:lnTo>
                    <a:pt x="3982" y="8850"/>
                  </a:lnTo>
                  <a:lnTo>
                    <a:pt x="3982" y="8850"/>
                  </a:lnTo>
                  <a:close/>
                  <a:moveTo>
                    <a:pt x="737" y="16519"/>
                  </a:moveTo>
                  <a:lnTo>
                    <a:pt x="295" y="16519"/>
                  </a:lnTo>
                  <a:lnTo>
                    <a:pt x="295" y="17256"/>
                  </a:lnTo>
                  <a:lnTo>
                    <a:pt x="295" y="17256"/>
                  </a:lnTo>
                  <a:lnTo>
                    <a:pt x="0" y="17551"/>
                  </a:lnTo>
                  <a:lnTo>
                    <a:pt x="590" y="17551"/>
                  </a:lnTo>
                  <a:lnTo>
                    <a:pt x="590" y="17256"/>
                  </a:lnTo>
                  <a:lnTo>
                    <a:pt x="885" y="17256"/>
                  </a:lnTo>
                  <a:lnTo>
                    <a:pt x="885" y="16667"/>
                  </a:lnTo>
                  <a:lnTo>
                    <a:pt x="885" y="16667"/>
                  </a:lnTo>
                  <a:close/>
                  <a:moveTo>
                    <a:pt x="5457" y="0"/>
                  </a:moveTo>
                  <a:lnTo>
                    <a:pt x="4277" y="0"/>
                  </a:lnTo>
                  <a:lnTo>
                    <a:pt x="3245" y="738"/>
                  </a:lnTo>
                  <a:lnTo>
                    <a:pt x="2065" y="1917"/>
                  </a:lnTo>
                  <a:lnTo>
                    <a:pt x="1770" y="3982"/>
                  </a:lnTo>
                  <a:lnTo>
                    <a:pt x="3687" y="5752"/>
                  </a:lnTo>
                  <a:lnTo>
                    <a:pt x="4425" y="5310"/>
                  </a:lnTo>
                  <a:lnTo>
                    <a:pt x="5457" y="4130"/>
                  </a:lnTo>
                  <a:lnTo>
                    <a:pt x="5752" y="1770"/>
                  </a:lnTo>
                  <a:lnTo>
                    <a:pt x="5310" y="0"/>
                  </a:lnTo>
                  <a:close/>
                </a:path>
              </a:pathLst>
            </a:custGeom>
            <a:grpFill/>
            <a:ln w="3175" cap="flat">
              <a:solidFill>
                <a:schemeClr val="bg2">
                  <a:lumMod val="90000"/>
                </a:schemeClr>
              </a:solid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10F3F551-61E4-B1C6-2F0B-701407FCC2D8}"/>
                </a:ext>
              </a:extLst>
            </p:cNvPr>
            <p:cNvSpPr/>
            <p:nvPr/>
          </p:nvSpPr>
          <p:spPr>
            <a:xfrm>
              <a:off x="6113109" y="3137198"/>
              <a:ext cx="294" cy="147"/>
            </a:xfrm>
            <a:custGeom>
              <a:avLst/>
              <a:gdLst>
                <a:gd name="connsiteX0" fmla="*/ 295 w 294"/>
                <a:gd name="connsiteY0" fmla="*/ 148 h 147"/>
                <a:gd name="connsiteX1" fmla="*/ 0 w 294"/>
                <a:gd name="connsiteY1" fmla="*/ 0 h 147"/>
                <a:gd name="connsiteX2" fmla="*/ 0 w 294"/>
                <a:gd name="connsiteY2" fmla="*/ 0 h 147"/>
                <a:gd name="connsiteX3" fmla="*/ 295 w 294"/>
                <a:gd name="connsiteY3" fmla="*/ 148 h 147"/>
                <a:gd name="connsiteX4" fmla="*/ 295 w 294"/>
                <a:gd name="connsiteY4" fmla="*/ 148 h 147"/>
                <a:gd name="connsiteX5" fmla="*/ 295 w 294"/>
                <a:gd name="connsiteY5" fmla="*/ 148 h 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 h="147">
                  <a:moveTo>
                    <a:pt x="295" y="148"/>
                  </a:moveTo>
                  <a:lnTo>
                    <a:pt x="0" y="0"/>
                  </a:lnTo>
                  <a:lnTo>
                    <a:pt x="0" y="0"/>
                  </a:lnTo>
                  <a:lnTo>
                    <a:pt x="295" y="148"/>
                  </a:lnTo>
                  <a:lnTo>
                    <a:pt x="295" y="148"/>
                  </a:lnTo>
                  <a:lnTo>
                    <a:pt x="295" y="148"/>
                  </a:lnTo>
                  <a:close/>
                </a:path>
              </a:pathLst>
            </a:custGeom>
            <a:grpFill/>
            <a:ln w="3175" cap="flat">
              <a:solidFill>
                <a:schemeClr val="bg2">
                  <a:lumMod val="90000"/>
                </a:schemeClr>
              </a:solid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C4C29380-2F20-CEFC-83B3-EA97228D913C}"/>
                </a:ext>
              </a:extLst>
            </p:cNvPr>
            <p:cNvSpPr/>
            <p:nvPr/>
          </p:nvSpPr>
          <p:spPr>
            <a:xfrm>
              <a:off x="7251741" y="3022008"/>
              <a:ext cx="448963" cy="261059"/>
            </a:xfrm>
            <a:custGeom>
              <a:avLst/>
              <a:gdLst>
                <a:gd name="connsiteX0" fmla="*/ 447636 w 448963"/>
                <a:gd name="connsiteY0" fmla="*/ 148671 h 261059"/>
                <a:gd name="connsiteX1" fmla="*/ 443949 w 448963"/>
                <a:gd name="connsiteY1" fmla="*/ 147639 h 261059"/>
                <a:gd name="connsiteX2" fmla="*/ 442327 w 448963"/>
                <a:gd name="connsiteY2" fmla="*/ 148229 h 261059"/>
                <a:gd name="connsiteX3" fmla="*/ 440704 w 448963"/>
                <a:gd name="connsiteY3" fmla="*/ 148229 h 261059"/>
                <a:gd name="connsiteX4" fmla="*/ 439819 w 448963"/>
                <a:gd name="connsiteY4" fmla="*/ 147639 h 261059"/>
                <a:gd name="connsiteX5" fmla="*/ 435247 w 448963"/>
                <a:gd name="connsiteY5" fmla="*/ 147344 h 261059"/>
                <a:gd name="connsiteX6" fmla="*/ 434214 w 448963"/>
                <a:gd name="connsiteY6" fmla="*/ 146901 h 261059"/>
                <a:gd name="connsiteX7" fmla="*/ 431265 w 448963"/>
                <a:gd name="connsiteY7" fmla="*/ 143804 h 261059"/>
                <a:gd name="connsiteX8" fmla="*/ 429200 w 448963"/>
                <a:gd name="connsiteY8" fmla="*/ 142624 h 261059"/>
                <a:gd name="connsiteX9" fmla="*/ 427577 w 448963"/>
                <a:gd name="connsiteY9" fmla="*/ 141887 h 261059"/>
                <a:gd name="connsiteX10" fmla="*/ 425808 w 448963"/>
                <a:gd name="connsiteY10" fmla="*/ 141887 h 261059"/>
                <a:gd name="connsiteX11" fmla="*/ 423743 w 448963"/>
                <a:gd name="connsiteY11" fmla="*/ 142772 h 261059"/>
                <a:gd name="connsiteX12" fmla="*/ 423005 w 448963"/>
                <a:gd name="connsiteY12" fmla="*/ 142477 h 261059"/>
                <a:gd name="connsiteX13" fmla="*/ 423005 w 448963"/>
                <a:gd name="connsiteY13" fmla="*/ 139674 h 261059"/>
                <a:gd name="connsiteX14" fmla="*/ 422415 w 448963"/>
                <a:gd name="connsiteY14" fmla="*/ 137904 h 261059"/>
                <a:gd name="connsiteX15" fmla="*/ 421088 w 448963"/>
                <a:gd name="connsiteY15" fmla="*/ 137462 h 261059"/>
                <a:gd name="connsiteX16" fmla="*/ 419465 w 448963"/>
                <a:gd name="connsiteY16" fmla="*/ 138199 h 261059"/>
                <a:gd name="connsiteX17" fmla="*/ 416958 w 448963"/>
                <a:gd name="connsiteY17" fmla="*/ 137462 h 261059"/>
                <a:gd name="connsiteX18" fmla="*/ 414893 w 448963"/>
                <a:gd name="connsiteY18" fmla="*/ 137167 h 261059"/>
                <a:gd name="connsiteX19" fmla="*/ 414303 w 448963"/>
                <a:gd name="connsiteY19" fmla="*/ 133480 h 261059"/>
                <a:gd name="connsiteX20" fmla="*/ 413418 w 448963"/>
                <a:gd name="connsiteY20" fmla="*/ 132005 h 261059"/>
                <a:gd name="connsiteX21" fmla="*/ 412533 w 448963"/>
                <a:gd name="connsiteY21" fmla="*/ 130382 h 261059"/>
                <a:gd name="connsiteX22" fmla="*/ 411648 w 448963"/>
                <a:gd name="connsiteY22" fmla="*/ 129940 h 261059"/>
                <a:gd name="connsiteX23" fmla="*/ 410174 w 448963"/>
                <a:gd name="connsiteY23" fmla="*/ 129202 h 261059"/>
                <a:gd name="connsiteX24" fmla="*/ 410174 w 448963"/>
                <a:gd name="connsiteY24" fmla="*/ 127285 h 261059"/>
                <a:gd name="connsiteX25" fmla="*/ 409731 w 448963"/>
                <a:gd name="connsiteY25" fmla="*/ 126695 h 261059"/>
                <a:gd name="connsiteX26" fmla="*/ 409141 w 448963"/>
                <a:gd name="connsiteY26" fmla="*/ 126400 h 261059"/>
                <a:gd name="connsiteX27" fmla="*/ 408403 w 448963"/>
                <a:gd name="connsiteY27" fmla="*/ 126400 h 261059"/>
                <a:gd name="connsiteX28" fmla="*/ 407518 w 448963"/>
                <a:gd name="connsiteY28" fmla="*/ 127580 h 261059"/>
                <a:gd name="connsiteX29" fmla="*/ 407961 w 448963"/>
                <a:gd name="connsiteY29" fmla="*/ 129645 h 261059"/>
                <a:gd name="connsiteX30" fmla="*/ 407666 w 448963"/>
                <a:gd name="connsiteY30" fmla="*/ 131710 h 261059"/>
                <a:gd name="connsiteX31" fmla="*/ 407076 w 448963"/>
                <a:gd name="connsiteY31" fmla="*/ 132742 h 261059"/>
                <a:gd name="connsiteX32" fmla="*/ 406044 w 448963"/>
                <a:gd name="connsiteY32" fmla="*/ 133480 h 261059"/>
                <a:gd name="connsiteX33" fmla="*/ 404864 w 448963"/>
                <a:gd name="connsiteY33" fmla="*/ 133480 h 261059"/>
                <a:gd name="connsiteX34" fmla="*/ 402799 w 448963"/>
                <a:gd name="connsiteY34" fmla="*/ 132447 h 261059"/>
                <a:gd name="connsiteX35" fmla="*/ 402504 w 448963"/>
                <a:gd name="connsiteY35" fmla="*/ 138789 h 261059"/>
                <a:gd name="connsiteX36" fmla="*/ 402061 w 448963"/>
                <a:gd name="connsiteY36" fmla="*/ 139232 h 261059"/>
                <a:gd name="connsiteX37" fmla="*/ 399554 w 448963"/>
                <a:gd name="connsiteY37" fmla="*/ 138347 h 261059"/>
                <a:gd name="connsiteX38" fmla="*/ 397637 w 448963"/>
                <a:gd name="connsiteY38" fmla="*/ 138789 h 261059"/>
                <a:gd name="connsiteX39" fmla="*/ 394687 w 448963"/>
                <a:gd name="connsiteY39" fmla="*/ 138347 h 261059"/>
                <a:gd name="connsiteX40" fmla="*/ 392474 w 448963"/>
                <a:gd name="connsiteY40" fmla="*/ 137314 h 261059"/>
                <a:gd name="connsiteX41" fmla="*/ 390852 w 448963"/>
                <a:gd name="connsiteY41" fmla="*/ 137019 h 261059"/>
                <a:gd name="connsiteX42" fmla="*/ 388197 w 448963"/>
                <a:gd name="connsiteY42" fmla="*/ 136134 h 261059"/>
                <a:gd name="connsiteX43" fmla="*/ 386132 w 448963"/>
                <a:gd name="connsiteY43" fmla="*/ 134955 h 261059"/>
                <a:gd name="connsiteX44" fmla="*/ 384805 w 448963"/>
                <a:gd name="connsiteY44" fmla="*/ 130677 h 261059"/>
                <a:gd name="connsiteX45" fmla="*/ 383625 w 448963"/>
                <a:gd name="connsiteY45" fmla="*/ 129202 h 261059"/>
                <a:gd name="connsiteX46" fmla="*/ 382445 w 448963"/>
                <a:gd name="connsiteY46" fmla="*/ 128907 h 261059"/>
                <a:gd name="connsiteX47" fmla="*/ 377873 w 448963"/>
                <a:gd name="connsiteY47" fmla="*/ 130382 h 261059"/>
                <a:gd name="connsiteX48" fmla="*/ 376250 w 448963"/>
                <a:gd name="connsiteY48" fmla="*/ 129202 h 261059"/>
                <a:gd name="connsiteX49" fmla="*/ 373153 w 448963"/>
                <a:gd name="connsiteY49" fmla="*/ 127727 h 261059"/>
                <a:gd name="connsiteX50" fmla="*/ 370793 w 448963"/>
                <a:gd name="connsiteY50" fmla="*/ 127138 h 261059"/>
                <a:gd name="connsiteX51" fmla="*/ 370203 w 448963"/>
                <a:gd name="connsiteY51" fmla="*/ 126400 h 261059"/>
                <a:gd name="connsiteX52" fmla="*/ 370203 w 448963"/>
                <a:gd name="connsiteY52" fmla="*/ 125368 h 261059"/>
                <a:gd name="connsiteX53" fmla="*/ 377431 w 448963"/>
                <a:gd name="connsiteY53" fmla="*/ 120648 h 261059"/>
                <a:gd name="connsiteX54" fmla="*/ 380233 w 448963"/>
                <a:gd name="connsiteY54" fmla="*/ 117403 h 261059"/>
                <a:gd name="connsiteX55" fmla="*/ 382003 w 448963"/>
                <a:gd name="connsiteY55" fmla="*/ 116076 h 261059"/>
                <a:gd name="connsiteX56" fmla="*/ 384510 w 448963"/>
                <a:gd name="connsiteY56" fmla="*/ 115191 h 261059"/>
                <a:gd name="connsiteX57" fmla="*/ 386427 w 448963"/>
                <a:gd name="connsiteY57" fmla="*/ 114601 h 261059"/>
                <a:gd name="connsiteX58" fmla="*/ 387460 w 448963"/>
                <a:gd name="connsiteY58" fmla="*/ 111503 h 261059"/>
                <a:gd name="connsiteX59" fmla="*/ 387902 w 448963"/>
                <a:gd name="connsiteY59" fmla="*/ 111208 h 261059"/>
                <a:gd name="connsiteX60" fmla="*/ 389377 w 448963"/>
                <a:gd name="connsiteY60" fmla="*/ 110913 h 261059"/>
                <a:gd name="connsiteX61" fmla="*/ 392622 w 448963"/>
                <a:gd name="connsiteY61" fmla="*/ 109734 h 261059"/>
                <a:gd name="connsiteX62" fmla="*/ 397784 w 448963"/>
                <a:gd name="connsiteY62" fmla="*/ 107079 h 261059"/>
                <a:gd name="connsiteX63" fmla="*/ 397784 w 448963"/>
                <a:gd name="connsiteY63" fmla="*/ 106341 h 261059"/>
                <a:gd name="connsiteX64" fmla="*/ 397341 w 448963"/>
                <a:gd name="connsiteY64" fmla="*/ 105751 h 261059"/>
                <a:gd name="connsiteX65" fmla="*/ 395129 w 448963"/>
                <a:gd name="connsiteY65" fmla="*/ 104424 h 261059"/>
                <a:gd name="connsiteX66" fmla="*/ 392622 w 448963"/>
                <a:gd name="connsiteY66" fmla="*/ 103391 h 261059"/>
                <a:gd name="connsiteX67" fmla="*/ 391147 w 448963"/>
                <a:gd name="connsiteY67" fmla="*/ 103981 h 261059"/>
                <a:gd name="connsiteX68" fmla="*/ 390262 w 448963"/>
                <a:gd name="connsiteY68" fmla="*/ 104571 h 261059"/>
                <a:gd name="connsiteX69" fmla="*/ 388050 w 448963"/>
                <a:gd name="connsiteY69" fmla="*/ 105899 h 261059"/>
                <a:gd name="connsiteX70" fmla="*/ 385542 w 448963"/>
                <a:gd name="connsiteY70" fmla="*/ 106341 h 261059"/>
                <a:gd name="connsiteX71" fmla="*/ 384215 w 448963"/>
                <a:gd name="connsiteY71" fmla="*/ 107079 h 261059"/>
                <a:gd name="connsiteX72" fmla="*/ 382888 w 448963"/>
                <a:gd name="connsiteY72" fmla="*/ 108996 h 261059"/>
                <a:gd name="connsiteX73" fmla="*/ 381560 w 448963"/>
                <a:gd name="connsiteY73" fmla="*/ 110618 h 261059"/>
                <a:gd name="connsiteX74" fmla="*/ 380823 w 448963"/>
                <a:gd name="connsiteY74" fmla="*/ 111208 h 261059"/>
                <a:gd name="connsiteX75" fmla="*/ 379643 w 448963"/>
                <a:gd name="connsiteY75" fmla="*/ 111208 h 261059"/>
                <a:gd name="connsiteX76" fmla="*/ 378315 w 448963"/>
                <a:gd name="connsiteY76" fmla="*/ 109881 h 261059"/>
                <a:gd name="connsiteX77" fmla="*/ 376398 w 448963"/>
                <a:gd name="connsiteY77" fmla="*/ 109881 h 261059"/>
                <a:gd name="connsiteX78" fmla="*/ 374186 w 448963"/>
                <a:gd name="connsiteY78" fmla="*/ 111503 h 261059"/>
                <a:gd name="connsiteX79" fmla="*/ 371531 w 448963"/>
                <a:gd name="connsiteY79" fmla="*/ 114011 h 261059"/>
                <a:gd name="connsiteX80" fmla="*/ 368139 w 448963"/>
                <a:gd name="connsiteY80" fmla="*/ 117993 h 261059"/>
                <a:gd name="connsiteX81" fmla="*/ 364598 w 448963"/>
                <a:gd name="connsiteY81" fmla="*/ 120058 h 261059"/>
                <a:gd name="connsiteX82" fmla="*/ 360174 w 448963"/>
                <a:gd name="connsiteY82" fmla="*/ 121828 h 261059"/>
                <a:gd name="connsiteX83" fmla="*/ 356929 w 448963"/>
                <a:gd name="connsiteY83" fmla="*/ 122565 h 261059"/>
                <a:gd name="connsiteX84" fmla="*/ 354422 w 448963"/>
                <a:gd name="connsiteY84" fmla="*/ 123893 h 261059"/>
                <a:gd name="connsiteX85" fmla="*/ 350145 w 448963"/>
                <a:gd name="connsiteY85" fmla="*/ 126548 h 261059"/>
                <a:gd name="connsiteX86" fmla="*/ 349260 w 448963"/>
                <a:gd name="connsiteY86" fmla="*/ 128170 h 261059"/>
                <a:gd name="connsiteX87" fmla="*/ 346162 w 448963"/>
                <a:gd name="connsiteY87" fmla="*/ 129055 h 261059"/>
                <a:gd name="connsiteX88" fmla="*/ 343655 w 448963"/>
                <a:gd name="connsiteY88" fmla="*/ 130087 h 261059"/>
                <a:gd name="connsiteX89" fmla="*/ 341295 w 448963"/>
                <a:gd name="connsiteY89" fmla="*/ 131857 h 261059"/>
                <a:gd name="connsiteX90" fmla="*/ 340705 w 448963"/>
                <a:gd name="connsiteY90" fmla="*/ 135102 h 261059"/>
                <a:gd name="connsiteX91" fmla="*/ 339230 w 448963"/>
                <a:gd name="connsiteY91" fmla="*/ 136872 h 261059"/>
                <a:gd name="connsiteX92" fmla="*/ 335690 w 448963"/>
                <a:gd name="connsiteY92" fmla="*/ 139379 h 261059"/>
                <a:gd name="connsiteX93" fmla="*/ 332741 w 448963"/>
                <a:gd name="connsiteY93" fmla="*/ 141887 h 261059"/>
                <a:gd name="connsiteX94" fmla="*/ 330823 w 448963"/>
                <a:gd name="connsiteY94" fmla="*/ 144394 h 261059"/>
                <a:gd name="connsiteX95" fmla="*/ 328758 w 448963"/>
                <a:gd name="connsiteY95" fmla="*/ 147049 h 261059"/>
                <a:gd name="connsiteX96" fmla="*/ 328168 w 448963"/>
                <a:gd name="connsiteY96" fmla="*/ 148524 h 261059"/>
                <a:gd name="connsiteX97" fmla="*/ 328168 w 448963"/>
                <a:gd name="connsiteY97" fmla="*/ 150441 h 261059"/>
                <a:gd name="connsiteX98" fmla="*/ 329053 w 448963"/>
                <a:gd name="connsiteY98" fmla="*/ 152063 h 261059"/>
                <a:gd name="connsiteX99" fmla="*/ 329053 w 448963"/>
                <a:gd name="connsiteY99" fmla="*/ 153686 h 261059"/>
                <a:gd name="connsiteX100" fmla="*/ 328463 w 448963"/>
                <a:gd name="connsiteY100" fmla="*/ 154866 h 261059"/>
                <a:gd name="connsiteX101" fmla="*/ 326398 w 448963"/>
                <a:gd name="connsiteY101" fmla="*/ 155308 h 261059"/>
                <a:gd name="connsiteX102" fmla="*/ 324334 w 448963"/>
                <a:gd name="connsiteY102" fmla="*/ 155013 h 261059"/>
                <a:gd name="connsiteX103" fmla="*/ 321089 w 448963"/>
                <a:gd name="connsiteY103" fmla="*/ 153833 h 261059"/>
                <a:gd name="connsiteX104" fmla="*/ 317696 w 448963"/>
                <a:gd name="connsiteY104" fmla="*/ 151769 h 261059"/>
                <a:gd name="connsiteX105" fmla="*/ 316517 w 448963"/>
                <a:gd name="connsiteY105" fmla="*/ 150736 h 261059"/>
                <a:gd name="connsiteX106" fmla="*/ 314894 w 448963"/>
                <a:gd name="connsiteY106" fmla="*/ 148966 h 261059"/>
                <a:gd name="connsiteX107" fmla="*/ 315189 w 448963"/>
                <a:gd name="connsiteY107" fmla="*/ 147344 h 261059"/>
                <a:gd name="connsiteX108" fmla="*/ 316074 w 448963"/>
                <a:gd name="connsiteY108" fmla="*/ 144246 h 261059"/>
                <a:gd name="connsiteX109" fmla="*/ 316664 w 448963"/>
                <a:gd name="connsiteY109" fmla="*/ 142182 h 261059"/>
                <a:gd name="connsiteX110" fmla="*/ 315189 w 448963"/>
                <a:gd name="connsiteY110" fmla="*/ 141149 h 261059"/>
                <a:gd name="connsiteX111" fmla="*/ 314157 w 448963"/>
                <a:gd name="connsiteY111" fmla="*/ 140117 h 261059"/>
                <a:gd name="connsiteX112" fmla="*/ 313419 w 448963"/>
                <a:gd name="connsiteY112" fmla="*/ 139084 h 261059"/>
                <a:gd name="connsiteX113" fmla="*/ 311944 w 448963"/>
                <a:gd name="connsiteY113" fmla="*/ 137019 h 261059"/>
                <a:gd name="connsiteX114" fmla="*/ 310175 w 448963"/>
                <a:gd name="connsiteY114" fmla="*/ 137462 h 261059"/>
                <a:gd name="connsiteX115" fmla="*/ 308552 w 448963"/>
                <a:gd name="connsiteY115" fmla="*/ 137904 h 261059"/>
                <a:gd name="connsiteX116" fmla="*/ 306782 w 448963"/>
                <a:gd name="connsiteY116" fmla="*/ 137167 h 261059"/>
                <a:gd name="connsiteX117" fmla="*/ 301325 w 448963"/>
                <a:gd name="connsiteY117" fmla="*/ 137462 h 261059"/>
                <a:gd name="connsiteX118" fmla="*/ 297195 w 448963"/>
                <a:gd name="connsiteY118" fmla="*/ 137757 h 261059"/>
                <a:gd name="connsiteX119" fmla="*/ 293360 w 448963"/>
                <a:gd name="connsiteY119" fmla="*/ 138052 h 261059"/>
                <a:gd name="connsiteX120" fmla="*/ 288493 w 448963"/>
                <a:gd name="connsiteY120" fmla="*/ 138347 h 261059"/>
                <a:gd name="connsiteX121" fmla="*/ 282593 w 448963"/>
                <a:gd name="connsiteY121" fmla="*/ 138642 h 261059"/>
                <a:gd name="connsiteX122" fmla="*/ 280971 w 448963"/>
                <a:gd name="connsiteY122" fmla="*/ 138199 h 261059"/>
                <a:gd name="connsiteX123" fmla="*/ 279939 w 448963"/>
                <a:gd name="connsiteY123" fmla="*/ 137462 h 261059"/>
                <a:gd name="connsiteX124" fmla="*/ 278906 w 448963"/>
                <a:gd name="connsiteY124" fmla="*/ 134659 h 261059"/>
                <a:gd name="connsiteX125" fmla="*/ 278316 w 448963"/>
                <a:gd name="connsiteY125" fmla="*/ 132300 h 261059"/>
                <a:gd name="connsiteX126" fmla="*/ 277136 w 448963"/>
                <a:gd name="connsiteY126" fmla="*/ 127727 h 261059"/>
                <a:gd name="connsiteX127" fmla="*/ 276399 w 448963"/>
                <a:gd name="connsiteY127" fmla="*/ 124188 h 261059"/>
                <a:gd name="connsiteX128" fmla="*/ 275514 w 448963"/>
                <a:gd name="connsiteY128" fmla="*/ 120058 h 261059"/>
                <a:gd name="connsiteX129" fmla="*/ 274924 w 448963"/>
                <a:gd name="connsiteY129" fmla="*/ 115486 h 261059"/>
                <a:gd name="connsiteX130" fmla="*/ 274481 w 448963"/>
                <a:gd name="connsiteY130" fmla="*/ 112241 h 261059"/>
                <a:gd name="connsiteX131" fmla="*/ 266517 w 448963"/>
                <a:gd name="connsiteY131" fmla="*/ 112241 h 261059"/>
                <a:gd name="connsiteX132" fmla="*/ 261650 w 448963"/>
                <a:gd name="connsiteY132" fmla="*/ 111946 h 261059"/>
                <a:gd name="connsiteX133" fmla="*/ 261650 w 448963"/>
                <a:gd name="connsiteY133" fmla="*/ 102211 h 261059"/>
                <a:gd name="connsiteX134" fmla="*/ 262682 w 448963"/>
                <a:gd name="connsiteY134" fmla="*/ 97197 h 261059"/>
                <a:gd name="connsiteX135" fmla="*/ 262977 w 448963"/>
                <a:gd name="connsiteY135" fmla="*/ 93067 h 261059"/>
                <a:gd name="connsiteX136" fmla="*/ 263420 w 448963"/>
                <a:gd name="connsiteY136" fmla="*/ 88052 h 261059"/>
                <a:gd name="connsiteX137" fmla="*/ 263714 w 448963"/>
                <a:gd name="connsiteY137" fmla="*/ 84660 h 261059"/>
                <a:gd name="connsiteX138" fmla="*/ 264010 w 448963"/>
                <a:gd name="connsiteY138" fmla="*/ 80973 h 261059"/>
                <a:gd name="connsiteX139" fmla="*/ 261502 w 448963"/>
                <a:gd name="connsiteY139" fmla="*/ 82153 h 261059"/>
                <a:gd name="connsiteX140" fmla="*/ 258700 w 448963"/>
                <a:gd name="connsiteY140" fmla="*/ 83480 h 261059"/>
                <a:gd name="connsiteX141" fmla="*/ 256193 w 448963"/>
                <a:gd name="connsiteY141" fmla="*/ 84660 h 261059"/>
                <a:gd name="connsiteX142" fmla="*/ 254422 w 448963"/>
                <a:gd name="connsiteY142" fmla="*/ 81710 h 261059"/>
                <a:gd name="connsiteX143" fmla="*/ 252653 w 448963"/>
                <a:gd name="connsiteY143" fmla="*/ 78760 h 261059"/>
                <a:gd name="connsiteX144" fmla="*/ 249998 w 448963"/>
                <a:gd name="connsiteY144" fmla="*/ 74336 h 261059"/>
                <a:gd name="connsiteX145" fmla="*/ 248080 w 448963"/>
                <a:gd name="connsiteY145" fmla="*/ 70943 h 261059"/>
                <a:gd name="connsiteX146" fmla="*/ 244688 w 448963"/>
                <a:gd name="connsiteY146" fmla="*/ 69026 h 261059"/>
                <a:gd name="connsiteX147" fmla="*/ 242181 w 448963"/>
                <a:gd name="connsiteY147" fmla="*/ 67551 h 261059"/>
                <a:gd name="connsiteX148" fmla="*/ 239526 w 448963"/>
                <a:gd name="connsiteY148" fmla="*/ 65191 h 261059"/>
                <a:gd name="connsiteX149" fmla="*/ 237314 w 448963"/>
                <a:gd name="connsiteY149" fmla="*/ 62684 h 261059"/>
                <a:gd name="connsiteX150" fmla="*/ 235249 w 448963"/>
                <a:gd name="connsiteY150" fmla="*/ 60324 h 261059"/>
                <a:gd name="connsiteX151" fmla="*/ 232742 w 448963"/>
                <a:gd name="connsiteY151" fmla="*/ 58259 h 261059"/>
                <a:gd name="connsiteX152" fmla="*/ 230234 w 448963"/>
                <a:gd name="connsiteY152" fmla="*/ 58849 h 261059"/>
                <a:gd name="connsiteX153" fmla="*/ 227432 w 448963"/>
                <a:gd name="connsiteY153" fmla="*/ 60176 h 261059"/>
                <a:gd name="connsiteX154" fmla="*/ 224777 w 448963"/>
                <a:gd name="connsiteY154" fmla="*/ 61504 h 261059"/>
                <a:gd name="connsiteX155" fmla="*/ 221975 w 448963"/>
                <a:gd name="connsiteY155" fmla="*/ 62831 h 261059"/>
                <a:gd name="connsiteX156" fmla="*/ 220647 w 448963"/>
                <a:gd name="connsiteY156" fmla="*/ 63421 h 261059"/>
                <a:gd name="connsiteX157" fmla="*/ 217402 w 448963"/>
                <a:gd name="connsiteY157" fmla="*/ 63126 h 261059"/>
                <a:gd name="connsiteX158" fmla="*/ 214600 w 448963"/>
                <a:gd name="connsiteY158" fmla="*/ 63126 h 261059"/>
                <a:gd name="connsiteX159" fmla="*/ 209438 w 448963"/>
                <a:gd name="connsiteY159" fmla="*/ 62536 h 261059"/>
                <a:gd name="connsiteX160" fmla="*/ 205160 w 448963"/>
                <a:gd name="connsiteY160" fmla="*/ 62241 h 261059"/>
                <a:gd name="connsiteX161" fmla="*/ 200736 w 448963"/>
                <a:gd name="connsiteY161" fmla="*/ 61946 h 261059"/>
                <a:gd name="connsiteX162" fmla="*/ 194541 w 448963"/>
                <a:gd name="connsiteY162" fmla="*/ 61504 h 261059"/>
                <a:gd name="connsiteX163" fmla="*/ 188347 w 448963"/>
                <a:gd name="connsiteY163" fmla="*/ 61061 h 261059"/>
                <a:gd name="connsiteX164" fmla="*/ 184217 w 448963"/>
                <a:gd name="connsiteY164" fmla="*/ 61651 h 261059"/>
                <a:gd name="connsiteX165" fmla="*/ 178907 w 448963"/>
                <a:gd name="connsiteY165" fmla="*/ 62389 h 261059"/>
                <a:gd name="connsiteX166" fmla="*/ 173302 w 448963"/>
                <a:gd name="connsiteY166" fmla="*/ 63274 h 261059"/>
                <a:gd name="connsiteX167" fmla="*/ 168730 w 448963"/>
                <a:gd name="connsiteY167" fmla="*/ 64011 h 261059"/>
                <a:gd name="connsiteX168" fmla="*/ 162978 w 448963"/>
                <a:gd name="connsiteY168" fmla="*/ 64896 h 261059"/>
                <a:gd name="connsiteX169" fmla="*/ 158701 w 448963"/>
                <a:gd name="connsiteY169" fmla="*/ 65486 h 261059"/>
                <a:gd name="connsiteX170" fmla="*/ 156636 w 448963"/>
                <a:gd name="connsiteY170" fmla="*/ 65486 h 261059"/>
                <a:gd name="connsiteX171" fmla="*/ 153981 w 448963"/>
                <a:gd name="connsiteY171" fmla="*/ 62684 h 261059"/>
                <a:gd name="connsiteX172" fmla="*/ 149704 w 448963"/>
                <a:gd name="connsiteY172" fmla="*/ 58407 h 261059"/>
                <a:gd name="connsiteX173" fmla="*/ 147049 w 448963"/>
                <a:gd name="connsiteY173" fmla="*/ 55752 h 261059"/>
                <a:gd name="connsiteX174" fmla="*/ 144542 w 448963"/>
                <a:gd name="connsiteY174" fmla="*/ 53244 h 261059"/>
                <a:gd name="connsiteX175" fmla="*/ 140854 w 448963"/>
                <a:gd name="connsiteY175" fmla="*/ 49557 h 261059"/>
                <a:gd name="connsiteX176" fmla="*/ 137904 w 448963"/>
                <a:gd name="connsiteY176" fmla="*/ 46755 h 261059"/>
                <a:gd name="connsiteX177" fmla="*/ 134955 w 448963"/>
                <a:gd name="connsiteY177" fmla="*/ 43952 h 261059"/>
                <a:gd name="connsiteX178" fmla="*/ 133332 w 448963"/>
                <a:gd name="connsiteY178" fmla="*/ 41445 h 261059"/>
                <a:gd name="connsiteX179" fmla="*/ 132447 w 448963"/>
                <a:gd name="connsiteY179" fmla="*/ 38200 h 261059"/>
                <a:gd name="connsiteX180" fmla="*/ 130972 w 448963"/>
                <a:gd name="connsiteY180" fmla="*/ 36725 h 261059"/>
                <a:gd name="connsiteX181" fmla="*/ 127580 w 448963"/>
                <a:gd name="connsiteY181" fmla="*/ 34808 h 261059"/>
                <a:gd name="connsiteX182" fmla="*/ 124040 w 448963"/>
                <a:gd name="connsiteY182" fmla="*/ 32743 h 261059"/>
                <a:gd name="connsiteX183" fmla="*/ 120501 w 448963"/>
                <a:gd name="connsiteY183" fmla="*/ 30678 h 261059"/>
                <a:gd name="connsiteX184" fmla="*/ 116961 w 448963"/>
                <a:gd name="connsiteY184" fmla="*/ 28613 h 261059"/>
                <a:gd name="connsiteX185" fmla="*/ 113421 w 448963"/>
                <a:gd name="connsiteY185" fmla="*/ 26548 h 261059"/>
                <a:gd name="connsiteX186" fmla="*/ 109881 w 448963"/>
                <a:gd name="connsiteY186" fmla="*/ 24484 h 261059"/>
                <a:gd name="connsiteX187" fmla="*/ 106342 w 448963"/>
                <a:gd name="connsiteY187" fmla="*/ 22419 h 261059"/>
                <a:gd name="connsiteX188" fmla="*/ 106342 w 448963"/>
                <a:gd name="connsiteY188" fmla="*/ 22419 h 261059"/>
                <a:gd name="connsiteX189" fmla="*/ 105899 w 448963"/>
                <a:gd name="connsiteY189" fmla="*/ 26696 h 261059"/>
                <a:gd name="connsiteX190" fmla="*/ 104867 w 448963"/>
                <a:gd name="connsiteY190" fmla="*/ 28171 h 261059"/>
                <a:gd name="connsiteX191" fmla="*/ 104867 w 448963"/>
                <a:gd name="connsiteY191" fmla="*/ 30678 h 261059"/>
                <a:gd name="connsiteX192" fmla="*/ 105604 w 448963"/>
                <a:gd name="connsiteY192" fmla="*/ 34218 h 261059"/>
                <a:gd name="connsiteX193" fmla="*/ 105604 w 448963"/>
                <a:gd name="connsiteY193" fmla="*/ 36725 h 261059"/>
                <a:gd name="connsiteX194" fmla="*/ 105161 w 448963"/>
                <a:gd name="connsiteY194" fmla="*/ 38200 h 261059"/>
                <a:gd name="connsiteX195" fmla="*/ 104129 w 448963"/>
                <a:gd name="connsiteY195" fmla="*/ 39085 h 261059"/>
                <a:gd name="connsiteX196" fmla="*/ 102654 w 448963"/>
                <a:gd name="connsiteY196" fmla="*/ 39085 h 261059"/>
                <a:gd name="connsiteX197" fmla="*/ 101917 w 448963"/>
                <a:gd name="connsiteY197" fmla="*/ 39675 h 261059"/>
                <a:gd name="connsiteX198" fmla="*/ 101917 w 448963"/>
                <a:gd name="connsiteY198" fmla="*/ 40855 h 261059"/>
                <a:gd name="connsiteX199" fmla="*/ 102949 w 448963"/>
                <a:gd name="connsiteY199" fmla="*/ 41298 h 261059"/>
                <a:gd name="connsiteX200" fmla="*/ 102949 w 448963"/>
                <a:gd name="connsiteY200" fmla="*/ 42330 h 261059"/>
                <a:gd name="connsiteX201" fmla="*/ 99852 w 448963"/>
                <a:gd name="connsiteY201" fmla="*/ 43952 h 261059"/>
                <a:gd name="connsiteX202" fmla="*/ 97492 w 448963"/>
                <a:gd name="connsiteY202" fmla="*/ 44542 h 261059"/>
                <a:gd name="connsiteX203" fmla="*/ 92920 w 448963"/>
                <a:gd name="connsiteY203" fmla="*/ 44985 h 261059"/>
                <a:gd name="connsiteX204" fmla="*/ 92625 w 448963"/>
                <a:gd name="connsiteY204" fmla="*/ 44395 h 261059"/>
                <a:gd name="connsiteX205" fmla="*/ 92920 w 448963"/>
                <a:gd name="connsiteY205" fmla="*/ 43510 h 261059"/>
                <a:gd name="connsiteX206" fmla="*/ 93657 w 448963"/>
                <a:gd name="connsiteY206" fmla="*/ 42035 h 261059"/>
                <a:gd name="connsiteX207" fmla="*/ 95722 w 448963"/>
                <a:gd name="connsiteY207" fmla="*/ 39528 h 261059"/>
                <a:gd name="connsiteX208" fmla="*/ 95722 w 448963"/>
                <a:gd name="connsiteY208" fmla="*/ 38938 h 261059"/>
                <a:gd name="connsiteX209" fmla="*/ 86873 w 448963"/>
                <a:gd name="connsiteY209" fmla="*/ 31121 h 261059"/>
                <a:gd name="connsiteX210" fmla="*/ 85103 w 448963"/>
                <a:gd name="connsiteY210" fmla="*/ 28908 h 261059"/>
                <a:gd name="connsiteX211" fmla="*/ 84218 w 448963"/>
                <a:gd name="connsiteY211" fmla="*/ 27138 h 261059"/>
                <a:gd name="connsiteX212" fmla="*/ 84218 w 448963"/>
                <a:gd name="connsiteY212" fmla="*/ 25958 h 261059"/>
                <a:gd name="connsiteX213" fmla="*/ 85693 w 448963"/>
                <a:gd name="connsiteY213" fmla="*/ 22419 h 261059"/>
                <a:gd name="connsiteX214" fmla="*/ 88790 w 448963"/>
                <a:gd name="connsiteY214" fmla="*/ 16519 h 261059"/>
                <a:gd name="connsiteX215" fmla="*/ 90117 w 448963"/>
                <a:gd name="connsiteY215" fmla="*/ 13274 h 261059"/>
                <a:gd name="connsiteX216" fmla="*/ 88200 w 448963"/>
                <a:gd name="connsiteY216" fmla="*/ 12094 h 261059"/>
                <a:gd name="connsiteX217" fmla="*/ 84660 w 448963"/>
                <a:gd name="connsiteY217" fmla="*/ 10029 h 261059"/>
                <a:gd name="connsiteX218" fmla="*/ 81120 w 448963"/>
                <a:gd name="connsiteY218" fmla="*/ 7965 h 261059"/>
                <a:gd name="connsiteX219" fmla="*/ 77581 w 448963"/>
                <a:gd name="connsiteY219" fmla="*/ 5900 h 261059"/>
                <a:gd name="connsiteX220" fmla="*/ 74041 w 448963"/>
                <a:gd name="connsiteY220" fmla="*/ 3835 h 261059"/>
                <a:gd name="connsiteX221" fmla="*/ 72566 w 448963"/>
                <a:gd name="connsiteY221" fmla="*/ 2950 h 261059"/>
                <a:gd name="connsiteX222" fmla="*/ 71829 w 448963"/>
                <a:gd name="connsiteY222" fmla="*/ 4425 h 261059"/>
                <a:gd name="connsiteX223" fmla="*/ 71533 w 448963"/>
                <a:gd name="connsiteY223" fmla="*/ 6785 h 261059"/>
                <a:gd name="connsiteX224" fmla="*/ 71976 w 448963"/>
                <a:gd name="connsiteY224" fmla="*/ 9292 h 261059"/>
                <a:gd name="connsiteX225" fmla="*/ 72714 w 448963"/>
                <a:gd name="connsiteY225" fmla="*/ 10914 h 261059"/>
                <a:gd name="connsiteX226" fmla="*/ 73598 w 448963"/>
                <a:gd name="connsiteY226" fmla="*/ 11652 h 261059"/>
                <a:gd name="connsiteX227" fmla="*/ 73303 w 448963"/>
                <a:gd name="connsiteY227" fmla="*/ 12832 h 261059"/>
                <a:gd name="connsiteX228" fmla="*/ 71681 w 448963"/>
                <a:gd name="connsiteY228" fmla="*/ 14307 h 261059"/>
                <a:gd name="connsiteX229" fmla="*/ 70648 w 448963"/>
                <a:gd name="connsiteY229" fmla="*/ 15782 h 261059"/>
                <a:gd name="connsiteX230" fmla="*/ 70058 w 448963"/>
                <a:gd name="connsiteY230" fmla="*/ 17404 h 261059"/>
                <a:gd name="connsiteX231" fmla="*/ 70058 w 448963"/>
                <a:gd name="connsiteY231" fmla="*/ 18289 h 261059"/>
                <a:gd name="connsiteX232" fmla="*/ 70354 w 448963"/>
                <a:gd name="connsiteY232" fmla="*/ 18584 h 261059"/>
                <a:gd name="connsiteX233" fmla="*/ 74041 w 448963"/>
                <a:gd name="connsiteY233" fmla="*/ 16519 h 261059"/>
                <a:gd name="connsiteX234" fmla="*/ 74336 w 448963"/>
                <a:gd name="connsiteY234" fmla="*/ 16519 h 261059"/>
                <a:gd name="connsiteX235" fmla="*/ 73746 w 448963"/>
                <a:gd name="connsiteY235" fmla="*/ 19026 h 261059"/>
                <a:gd name="connsiteX236" fmla="*/ 73156 w 448963"/>
                <a:gd name="connsiteY236" fmla="*/ 19911 h 261059"/>
                <a:gd name="connsiteX237" fmla="*/ 72566 w 448963"/>
                <a:gd name="connsiteY237" fmla="*/ 19911 h 261059"/>
                <a:gd name="connsiteX238" fmla="*/ 72271 w 448963"/>
                <a:gd name="connsiteY238" fmla="*/ 21239 h 261059"/>
                <a:gd name="connsiteX239" fmla="*/ 72271 w 448963"/>
                <a:gd name="connsiteY239" fmla="*/ 23451 h 261059"/>
                <a:gd name="connsiteX240" fmla="*/ 72714 w 448963"/>
                <a:gd name="connsiteY240" fmla="*/ 24926 h 261059"/>
                <a:gd name="connsiteX241" fmla="*/ 73303 w 448963"/>
                <a:gd name="connsiteY241" fmla="*/ 25663 h 261059"/>
                <a:gd name="connsiteX242" fmla="*/ 73303 w 448963"/>
                <a:gd name="connsiteY242" fmla="*/ 26253 h 261059"/>
                <a:gd name="connsiteX243" fmla="*/ 72271 w 448963"/>
                <a:gd name="connsiteY243" fmla="*/ 26548 h 261059"/>
                <a:gd name="connsiteX244" fmla="*/ 71681 w 448963"/>
                <a:gd name="connsiteY244" fmla="*/ 26548 h 261059"/>
                <a:gd name="connsiteX245" fmla="*/ 71386 w 448963"/>
                <a:gd name="connsiteY245" fmla="*/ 25663 h 261059"/>
                <a:gd name="connsiteX246" fmla="*/ 70796 w 448963"/>
                <a:gd name="connsiteY246" fmla="*/ 25369 h 261059"/>
                <a:gd name="connsiteX247" fmla="*/ 70058 w 448963"/>
                <a:gd name="connsiteY247" fmla="*/ 25369 h 261059"/>
                <a:gd name="connsiteX248" fmla="*/ 69469 w 448963"/>
                <a:gd name="connsiteY248" fmla="*/ 25958 h 261059"/>
                <a:gd name="connsiteX249" fmla="*/ 69026 w 448963"/>
                <a:gd name="connsiteY249" fmla="*/ 26991 h 261059"/>
                <a:gd name="connsiteX250" fmla="*/ 69321 w 448963"/>
                <a:gd name="connsiteY250" fmla="*/ 27581 h 261059"/>
                <a:gd name="connsiteX251" fmla="*/ 70944 w 448963"/>
                <a:gd name="connsiteY251" fmla="*/ 27876 h 261059"/>
                <a:gd name="connsiteX252" fmla="*/ 70944 w 448963"/>
                <a:gd name="connsiteY252" fmla="*/ 28318 h 261059"/>
                <a:gd name="connsiteX253" fmla="*/ 67994 w 448963"/>
                <a:gd name="connsiteY253" fmla="*/ 32448 h 261059"/>
                <a:gd name="connsiteX254" fmla="*/ 66371 w 448963"/>
                <a:gd name="connsiteY254" fmla="*/ 34218 h 261059"/>
                <a:gd name="connsiteX255" fmla="*/ 65044 w 448963"/>
                <a:gd name="connsiteY255" fmla="*/ 35103 h 261059"/>
                <a:gd name="connsiteX256" fmla="*/ 62537 w 448963"/>
                <a:gd name="connsiteY256" fmla="*/ 36135 h 261059"/>
                <a:gd name="connsiteX257" fmla="*/ 61209 w 448963"/>
                <a:gd name="connsiteY257" fmla="*/ 36135 h 261059"/>
                <a:gd name="connsiteX258" fmla="*/ 60177 w 448963"/>
                <a:gd name="connsiteY258" fmla="*/ 35545 h 261059"/>
                <a:gd name="connsiteX259" fmla="*/ 59587 w 448963"/>
                <a:gd name="connsiteY259" fmla="*/ 34513 h 261059"/>
                <a:gd name="connsiteX260" fmla="*/ 59292 w 448963"/>
                <a:gd name="connsiteY260" fmla="*/ 33186 h 261059"/>
                <a:gd name="connsiteX261" fmla="*/ 59734 w 448963"/>
                <a:gd name="connsiteY261" fmla="*/ 31563 h 261059"/>
                <a:gd name="connsiteX262" fmla="*/ 60767 w 448963"/>
                <a:gd name="connsiteY262" fmla="*/ 29646 h 261059"/>
                <a:gd name="connsiteX263" fmla="*/ 60767 w 448963"/>
                <a:gd name="connsiteY263" fmla="*/ 27433 h 261059"/>
                <a:gd name="connsiteX264" fmla="*/ 59587 w 448963"/>
                <a:gd name="connsiteY264" fmla="*/ 24926 h 261059"/>
                <a:gd name="connsiteX265" fmla="*/ 59144 w 448963"/>
                <a:gd name="connsiteY265" fmla="*/ 22861 h 261059"/>
                <a:gd name="connsiteX266" fmla="*/ 59144 w 448963"/>
                <a:gd name="connsiteY266" fmla="*/ 21239 h 261059"/>
                <a:gd name="connsiteX267" fmla="*/ 60177 w 448963"/>
                <a:gd name="connsiteY267" fmla="*/ 18731 h 261059"/>
                <a:gd name="connsiteX268" fmla="*/ 62979 w 448963"/>
                <a:gd name="connsiteY268" fmla="*/ 12389 h 261059"/>
                <a:gd name="connsiteX269" fmla="*/ 63716 w 448963"/>
                <a:gd name="connsiteY269" fmla="*/ 9882 h 261059"/>
                <a:gd name="connsiteX270" fmla="*/ 64897 w 448963"/>
                <a:gd name="connsiteY270" fmla="*/ 7670 h 261059"/>
                <a:gd name="connsiteX271" fmla="*/ 66519 w 448963"/>
                <a:gd name="connsiteY271" fmla="*/ 5605 h 261059"/>
                <a:gd name="connsiteX272" fmla="*/ 67699 w 448963"/>
                <a:gd name="connsiteY272" fmla="*/ 3245 h 261059"/>
                <a:gd name="connsiteX273" fmla="*/ 68436 w 448963"/>
                <a:gd name="connsiteY273" fmla="*/ 590 h 261059"/>
                <a:gd name="connsiteX274" fmla="*/ 68436 w 448963"/>
                <a:gd name="connsiteY274" fmla="*/ 590 h 261059"/>
                <a:gd name="connsiteX275" fmla="*/ 67551 w 448963"/>
                <a:gd name="connsiteY275" fmla="*/ 0 h 261059"/>
                <a:gd name="connsiteX276" fmla="*/ 64749 w 448963"/>
                <a:gd name="connsiteY276" fmla="*/ 442 h 261059"/>
                <a:gd name="connsiteX277" fmla="*/ 60619 w 448963"/>
                <a:gd name="connsiteY277" fmla="*/ 1475 h 261059"/>
                <a:gd name="connsiteX278" fmla="*/ 56342 w 448963"/>
                <a:gd name="connsiteY278" fmla="*/ 2655 h 261059"/>
                <a:gd name="connsiteX279" fmla="*/ 52065 w 448963"/>
                <a:gd name="connsiteY279" fmla="*/ 3835 h 261059"/>
                <a:gd name="connsiteX280" fmla="*/ 44395 w 448963"/>
                <a:gd name="connsiteY280" fmla="*/ 5900 h 261059"/>
                <a:gd name="connsiteX281" fmla="*/ 39380 w 448963"/>
                <a:gd name="connsiteY281" fmla="*/ 7227 h 261059"/>
                <a:gd name="connsiteX282" fmla="*/ 35545 w 448963"/>
                <a:gd name="connsiteY282" fmla="*/ 8259 h 261059"/>
                <a:gd name="connsiteX283" fmla="*/ 31416 w 448963"/>
                <a:gd name="connsiteY283" fmla="*/ 9439 h 261059"/>
                <a:gd name="connsiteX284" fmla="*/ 25959 w 448963"/>
                <a:gd name="connsiteY284" fmla="*/ 10914 h 261059"/>
                <a:gd name="connsiteX285" fmla="*/ 21386 w 448963"/>
                <a:gd name="connsiteY285" fmla="*/ 12242 h 261059"/>
                <a:gd name="connsiteX286" fmla="*/ 16077 w 448963"/>
                <a:gd name="connsiteY286" fmla="*/ 13717 h 261059"/>
                <a:gd name="connsiteX287" fmla="*/ 11357 w 448963"/>
                <a:gd name="connsiteY287" fmla="*/ 15044 h 261059"/>
                <a:gd name="connsiteX288" fmla="*/ 7375 w 448963"/>
                <a:gd name="connsiteY288" fmla="*/ 16224 h 261059"/>
                <a:gd name="connsiteX289" fmla="*/ 3245 w 448963"/>
                <a:gd name="connsiteY289" fmla="*/ 17404 h 261059"/>
                <a:gd name="connsiteX290" fmla="*/ 0 w 448963"/>
                <a:gd name="connsiteY290" fmla="*/ 18289 h 261059"/>
                <a:gd name="connsiteX291" fmla="*/ 0 w 448963"/>
                <a:gd name="connsiteY291" fmla="*/ 134512 h 261059"/>
                <a:gd name="connsiteX292" fmla="*/ 6932 w 448963"/>
                <a:gd name="connsiteY292" fmla="*/ 134807 h 261059"/>
                <a:gd name="connsiteX293" fmla="*/ 13127 w 448963"/>
                <a:gd name="connsiteY293" fmla="*/ 135102 h 261059"/>
                <a:gd name="connsiteX294" fmla="*/ 20796 w 448963"/>
                <a:gd name="connsiteY294" fmla="*/ 135545 h 261059"/>
                <a:gd name="connsiteX295" fmla="*/ 23009 w 448963"/>
                <a:gd name="connsiteY295" fmla="*/ 135987 h 261059"/>
                <a:gd name="connsiteX296" fmla="*/ 25811 w 448963"/>
                <a:gd name="connsiteY296" fmla="*/ 136282 h 261059"/>
                <a:gd name="connsiteX297" fmla="*/ 27139 w 448963"/>
                <a:gd name="connsiteY297" fmla="*/ 136282 h 261059"/>
                <a:gd name="connsiteX298" fmla="*/ 28319 w 448963"/>
                <a:gd name="connsiteY298" fmla="*/ 134955 h 261059"/>
                <a:gd name="connsiteX299" fmla="*/ 29056 w 448963"/>
                <a:gd name="connsiteY299" fmla="*/ 134217 h 261059"/>
                <a:gd name="connsiteX300" fmla="*/ 29646 w 448963"/>
                <a:gd name="connsiteY300" fmla="*/ 133627 h 261059"/>
                <a:gd name="connsiteX301" fmla="*/ 29646 w 448963"/>
                <a:gd name="connsiteY301" fmla="*/ 132890 h 261059"/>
                <a:gd name="connsiteX302" fmla="*/ 28613 w 448963"/>
                <a:gd name="connsiteY302" fmla="*/ 132300 h 261059"/>
                <a:gd name="connsiteX303" fmla="*/ 27139 w 448963"/>
                <a:gd name="connsiteY303" fmla="*/ 130382 h 261059"/>
                <a:gd name="connsiteX304" fmla="*/ 26254 w 448963"/>
                <a:gd name="connsiteY304" fmla="*/ 123598 h 261059"/>
                <a:gd name="connsiteX305" fmla="*/ 25664 w 448963"/>
                <a:gd name="connsiteY305" fmla="*/ 117698 h 261059"/>
                <a:gd name="connsiteX306" fmla="*/ 27434 w 448963"/>
                <a:gd name="connsiteY306" fmla="*/ 115928 h 261059"/>
                <a:gd name="connsiteX307" fmla="*/ 28909 w 448963"/>
                <a:gd name="connsiteY307" fmla="*/ 115043 h 261059"/>
                <a:gd name="connsiteX308" fmla="*/ 28909 w 448963"/>
                <a:gd name="connsiteY308" fmla="*/ 114306 h 261059"/>
                <a:gd name="connsiteX309" fmla="*/ 31416 w 448963"/>
                <a:gd name="connsiteY309" fmla="*/ 107521 h 261059"/>
                <a:gd name="connsiteX310" fmla="*/ 33776 w 448963"/>
                <a:gd name="connsiteY310" fmla="*/ 103834 h 261059"/>
                <a:gd name="connsiteX311" fmla="*/ 36873 w 448963"/>
                <a:gd name="connsiteY311" fmla="*/ 102801 h 261059"/>
                <a:gd name="connsiteX312" fmla="*/ 41003 w 448963"/>
                <a:gd name="connsiteY312" fmla="*/ 105161 h 261059"/>
                <a:gd name="connsiteX313" fmla="*/ 42773 w 448963"/>
                <a:gd name="connsiteY313" fmla="*/ 108259 h 261059"/>
                <a:gd name="connsiteX314" fmla="*/ 44543 w 448963"/>
                <a:gd name="connsiteY314" fmla="*/ 108259 h 261059"/>
                <a:gd name="connsiteX315" fmla="*/ 47935 w 448963"/>
                <a:gd name="connsiteY315" fmla="*/ 107374 h 261059"/>
                <a:gd name="connsiteX316" fmla="*/ 48967 w 448963"/>
                <a:gd name="connsiteY316" fmla="*/ 106046 h 261059"/>
                <a:gd name="connsiteX317" fmla="*/ 50737 w 448963"/>
                <a:gd name="connsiteY317" fmla="*/ 102801 h 261059"/>
                <a:gd name="connsiteX318" fmla="*/ 51327 w 448963"/>
                <a:gd name="connsiteY318" fmla="*/ 100147 h 261059"/>
                <a:gd name="connsiteX319" fmla="*/ 52360 w 448963"/>
                <a:gd name="connsiteY319" fmla="*/ 98967 h 261059"/>
                <a:gd name="connsiteX320" fmla="*/ 53539 w 448963"/>
                <a:gd name="connsiteY320" fmla="*/ 98082 h 261059"/>
                <a:gd name="connsiteX321" fmla="*/ 54720 w 448963"/>
                <a:gd name="connsiteY321" fmla="*/ 98082 h 261059"/>
                <a:gd name="connsiteX322" fmla="*/ 57079 w 448963"/>
                <a:gd name="connsiteY322" fmla="*/ 98967 h 261059"/>
                <a:gd name="connsiteX323" fmla="*/ 58849 w 448963"/>
                <a:gd name="connsiteY323" fmla="*/ 99409 h 261059"/>
                <a:gd name="connsiteX324" fmla="*/ 60177 w 448963"/>
                <a:gd name="connsiteY324" fmla="*/ 99999 h 261059"/>
                <a:gd name="connsiteX325" fmla="*/ 61356 w 448963"/>
                <a:gd name="connsiteY325" fmla="*/ 100884 h 261059"/>
                <a:gd name="connsiteX326" fmla="*/ 62537 w 448963"/>
                <a:gd name="connsiteY326" fmla="*/ 102506 h 261059"/>
                <a:gd name="connsiteX327" fmla="*/ 62537 w 448963"/>
                <a:gd name="connsiteY327" fmla="*/ 103539 h 261059"/>
                <a:gd name="connsiteX328" fmla="*/ 63274 w 448963"/>
                <a:gd name="connsiteY328" fmla="*/ 104129 h 261059"/>
                <a:gd name="connsiteX329" fmla="*/ 65339 w 448963"/>
                <a:gd name="connsiteY329" fmla="*/ 104129 h 261059"/>
                <a:gd name="connsiteX330" fmla="*/ 65634 w 448963"/>
                <a:gd name="connsiteY330" fmla="*/ 103391 h 261059"/>
                <a:gd name="connsiteX331" fmla="*/ 65339 w 448963"/>
                <a:gd name="connsiteY331" fmla="*/ 102654 h 261059"/>
                <a:gd name="connsiteX332" fmla="*/ 63864 w 448963"/>
                <a:gd name="connsiteY332" fmla="*/ 100589 h 261059"/>
                <a:gd name="connsiteX333" fmla="*/ 60472 w 448963"/>
                <a:gd name="connsiteY333" fmla="*/ 96754 h 261059"/>
                <a:gd name="connsiteX334" fmla="*/ 58259 w 448963"/>
                <a:gd name="connsiteY334" fmla="*/ 95279 h 261059"/>
                <a:gd name="connsiteX335" fmla="*/ 57227 w 448963"/>
                <a:gd name="connsiteY335" fmla="*/ 94394 h 261059"/>
                <a:gd name="connsiteX336" fmla="*/ 56932 w 448963"/>
                <a:gd name="connsiteY336" fmla="*/ 93657 h 261059"/>
                <a:gd name="connsiteX337" fmla="*/ 58407 w 448963"/>
                <a:gd name="connsiteY337" fmla="*/ 92477 h 261059"/>
                <a:gd name="connsiteX338" fmla="*/ 59734 w 448963"/>
                <a:gd name="connsiteY338" fmla="*/ 91740 h 261059"/>
                <a:gd name="connsiteX339" fmla="*/ 62241 w 448963"/>
                <a:gd name="connsiteY339" fmla="*/ 92182 h 261059"/>
                <a:gd name="connsiteX340" fmla="*/ 65486 w 448963"/>
                <a:gd name="connsiteY340" fmla="*/ 92477 h 261059"/>
                <a:gd name="connsiteX341" fmla="*/ 66961 w 448963"/>
                <a:gd name="connsiteY341" fmla="*/ 91887 h 261059"/>
                <a:gd name="connsiteX342" fmla="*/ 68436 w 448963"/>
                <a:gd name="connsiteY342" fmla="*/ 88790 h 261059"/>
                <a:gd name="connsiteX343" fmla="*/ 72123 w 448963"/>
                <a:gd name="connsiteY343" fmla="*/ 92035 h 261059"/>
                <a:gd name="connsiteX344" fmla="*/ 75958 w 448963"/>
                <a:gd name="connsiteY344" fmla="*/ 95574 h 261059"/>
                <a:gd name="connsiteX345" fmla="*/ 77433 w 448963"/>
                <a:gd name="connsiteY345" fmla="*/ 96312 h 261059"/>
                <a:gd name="connsiteX346" fmla="*/ 80235 w 448963"/>
                <a:gd name="connsiteY346" fmla="*/ 96754 h 261059"/>
                <a:gd name="connsiteX347" fmla="*/ 82448 w 448963"/>
                <a:gd name="connsiteY347" fmla="*/ 96754 h 261059"/>
                <a:gd name="connsiteX348" fmla="*/ 83333 w 448963"/>
                <a:gd name="connsiteY348" fmla="*/ 97344 h 261059"/>
                <a:gd name="connsiteX349" fmla="*/ 84365 w 448963"/>
                <a:gd name="connsiteY349" fmla="*/ 98229 h 261059"/>
                <a:gd name="connsiteX350" fmla="*/ 86430 w 448963"/>
                <a:gd name="connsiteY350" fmla="*/ 102211 h 261059"/>
                <a:gd name="connsiteX351" fmla="*/ 88495 w 448963"/>
                <a:gd name="connsiteY351" fmla="*/ 103244 h 261059"/>
                <a:gd name="connsiteX352" fmla="*/ 91002 w 448963"/>
                <a:gd name="connsiteY352" fmla="*/ 103981 h 261059"/>
                <a:gd name="connsiteX353" fmla="*/ 101622 w 448963"/>
                <a:gd name="connsiteY353" fmla="*/ 103981 h 261059"/>
                <a:gd name="connsiteX354" fmla="*/ 103687 w 448963"/>
                <a:gd name="connsiteY354" fmla="*/ 105899 h 261059"/>
                <a:gd name="connsiteX355" fmla="*/ 105014 w 448963"/>
                <a:gd name="connsiteY355" fmla="*/ 106636 h 261059"/>
                <a:gd name="connsiteX356" fmla="*/ 105604 w 448963"/>
                <a:gd name="connsiteY356" fmla="*/ 107226 h 261059"/>
                <a:gd name="connsiteX357" fmla="*/ 105604 w 448963"/>
                <a:gd name="connsiteY357" fmla="*/ 108111 h 261059"/>
                <a:gd name="connsiteX358" fmla="*/ 105014 w 448963"/>
                <a:gd name="connsiteY358" fmla="*/ 109144 h 261059"/>
                <a:gd name="connsiteX359" fmla="*/ 105014 w 448963"/>
                <a:gd name="connsiteY359" fmla="*/ 112683 h 261059"/>
                <a:gd name="connsiteX360" fmla="*/ 104129 w 448963"/>
                <a:gd name="connsiteY360" fmla="*/ 113421 h 261059"/>
                <a:gd name="connsiteX361" fmla="*/ 104129 w 448963"/>
                <a:gd name="connsiteY361" fmla="*/ 114158 h 261059"/>
                <a:gd name="connsiteX362" fmla="*/ 104424 w 448963"/>
                <a:gd name="connsiteY362" fmla="*/ 114748 h 261059"/>
                <a:gd name="connsiteX363" fmla="*/ 108259 w 448963"/>
                <a:gd name="connsiteY363" fmla="*/ 116223 h 261059"/>
                <a:gd name="connsiteX364" fmla="*/ 109586 w 448963"/>
                <a:gd name="connsiteY364" fmla="*/ 117845 h 261059"/>
                <a:gd name="connsiteX365" fmla="*/ 110471 w 448963"/>
                <a:gd name="connsiteY365" fmla="*/ 118583 h 261059"/>
                <a:gd name="connsiteX366" fmla="*/ 110766 w 448963"/>
                <a:gd name="connsiteY366" fmla="*/ 119615 h 261059"/>
                <a:gd name="connsiteX367" fmla="*/ 110176 w 448963"/>
                <a:gd name="connsiteY367" fmla="*/ 120205 h 261059"/>
                <a:gd name="connsiteX368" fmla="*/ 108406 w 448963"/>
                <a:gd name="connsiteY368" fmla="*/ 119910 h 261059"/>
                <a:gd name="connsiteX369" fmla="*/ 107521 w 448963"/>
                <a:gd name="connsiteY369" fmla="*/ 120943 h 261059"/>
                <a:gd name="connsiteX370" fmla="*/ 107521 w 448963"/>
                <a:gd name="connsiteY370" fmla="*/ 122860 h 261059"/>
                <a:gd name="connsiteX371" fmla="*/ 108849 w 448963"/>
                <a:gd name="connsiteY371" fmla="*/ 124630 h 261059"/>
                <a:gd name="connsiteX372" fmla="*/ 109144 w 448963"/>
                <a:gd name="connsiteY372" fmla="*/ 126252 h 261059"/>
                <a:gd name="connsiteX373" fmla="*/ 108259 w 448963"/>
                <a:gd name="connsiteY373" fmla="*/ 127727 h 261059"/>
                <a:gd name="connsiteX374" fmla="*/ 107226 w 448963"/>
                <a:gd name="connsiteY374" fmla="*/ 129940 h 261059"/>
                <a:gd name="connsiteX375" fmla="*/ 107226 w 448963"/>
                <a:gd name="connsiteY375" fmla="*/ 131415 h 261059"/>
                <a:gd name="connsiteX376" fmla="*/ 107817 w 448963"/>
                <a:gd name="connsiteY376" fmla="*/ 132300 h 261059"/>
                <a:gd name="connsiteX377" fmla="*/ 110766 w 448963"/>
                <a:gd name="connsiteY377" fmla="*/ 133922 h 261059"/>
                <a:gd name="connsiteX378" fmla="*/ 117403 w 448963"/>
                <a:gd name="connsiteY378" fmla="*/ 137904 h 261059"/>
                <a:gd name="connsiteX379" fmla="*/ 118878 w 448963"/>
                <a:gd name="connsiteY379" fmla="*/ 137904 h 261059"/>
                <a:gd name="connsiteX380" fmla="*/ 125220 w 448963"/>
                <a:gd name="connsiteY380" fmla="*/ 137167 h 261059"/>
                <a:gd name="connsiteX381" fmla="*/ 128170 w 448963"/>
                <a:gd name="connsiteY381" fmla="*/ 137167 h 261059"/>
                <a:gd name="connsiteX382" fmla="*/ 129940 w 448963"/>
                <a:gd name="connsiteY382" fmla="*/ 137757 h 261059"/>
                <a:gd name="connsiteX383" fmla="*/ 134807 w 448963"/>
                <a:gd name="connsiteY383" fmla="*/ 138347 h 261059"/>
                <a:gd name="connsiteX384" fmla="*/ 136429 w 448963"/>
                <a:gd name="connsiteY384" fmla="*/ 138937 h 261059"/>
                <a:gd name="connsiteX385" fmla="*/ 140412 w 448963"/>
                <a:gd name="connsiteY385" fmla="*/ 138937 h 261059"/>
                <a:gd name="connsiteX386" fmla="*/ 141887 w 448963"/>
                <a:gd name="connsiteY386" fmla="*/ 137019 h 261059"/>
                <a:gd name="connsiteX387" fmla="*/ 142624 w 448963"/>
                <a:gd name="connsiteY387" fmla="*/ 136577 h 261059"/>
                <a:gd name="connsiteX388" fmla="*/ 143362 w 448963"/>
                <a:gd name="connsiteY388" fmla="*/ 136282 h 261059"/>
                <a:gd name="connsiteX389" fmla="*/ 144689 w 448963"/>
                <a:gd name="connsiteY389" fmla="*/ 136282 h 261059"/>
                <a:gd name="connsiteX390" fmla="*/ 148524 w 448963"/>
                <a:gd name="connsiteY390" fmla="*/ 137314 h 261059"/>
                <a:gd name="connsiteX391" fmla="*/ 152654 w 448963"/>
                <a:gd name="connsiteY391" fmla="*/ 139674 h 261059"/>
                <a:gd name="connsiteX392" fmla="*/ 155309 w 448963"/>
                <a:gd name="connsiteY392" fmla="*/ 141887 h 261059"/>
                <a:gd name="connsiteX393" fmla="*/ 156636 w 448963"/>
                <a:gd name="connsiteY393" fmla="*/ 143804 h 261059"/>
                <a:gd name="connsiteX394" fmla="*/ 158258 w 448963"/>
                <a:gd name="connsiteY394" fmla="*/ 148081 h 261059"/>
                <a:gd name="connsiteX395" fmla="*/ 160323 w 448963"/>
                <a:gd name="connsiteY395" fmla="*/ 154571 h 261059"/>
                <a:gd name="connsiteX396" fmla="*/ 162830 w 448963"/>
                <a:gd name="connsiteY396" fmla="*/ 158996 h 261059"/>
                <a:gd name="connsiteX397" fmla="*/ 165633 w 448963"/>
                <a:gd name="connsiteY397" fmla="*/ 161208 h 261059"/>
                <a:gd name="connsiteX398" fmla="*/ 167698 w 448963"/>
                <a:gd name="connsiteY398" fmla="*/ 165338 h 261059"/>
                <a:gd name="connsiteX399" fmla="*/ 169468 w 448963"/>
                <a:gd name="connsiteY399" fmla="*/ 174482 h 261059"/>
                <a:gd name="connsiteX400" fmla="*/ 170500 w 448963"/>
                <a:gd name="connsiteY400" fmla="*/ 176400 h 261059"/>
                <a:gd name="connsiteX401" fmla="*/ 171532 w 448963"/>
                <a:gd name="connsiteY401" fmla="*/ 177432 h 261059"/>
                <a:gd name="connsiteX402" fmla="*/ 174777 w 448963"/>
                <a:gd name="connsiteY402" fmla="*/ 180087 h 261059"/>
                <a:gd name="connsiteX403" fmla="*/ 181415 w 448963"/>
                <a:gd name="connsiteY403" fmla="*/ 184364 h 261059"/>
                <a:gd name="connsiteX404" fmla="*/ 185397 w 448963"/>
                <a:gd name="connsiteY404" fmla="*/ 186871 h 261059"/>
                <a:gd name="connsiteX405" fmla="*/ 191444 w 448963"/>
                <a:gd name="connsiteY405" fmla="*/ 191001 h 261059"/>
                <a:gd name="connsiteX406" fmla="*/ 197049 w 448963"/>
                <a:gd name="connsiteY406" fmla="*/ 194688 h 261059"/>
                <a:gd name="connsiteX407" fmla="*/ 202653 w 448963"/>
                <a:gd name="connsiteY407" fmla="*/ 200441 h 261059"/>
                <a:gd name="connsiteX408" fmla="*/ 203833 w 448963"/>
                <a:gd name="connsiteY408" fmla="*/ 201325 h 261059"/>
                <a:gd name="connsiteX409" fmla="*/ 208700 w 448963"/>
                <a:gd name="connsiteY409" fmla="*/ 204423 h 261059"/>
                <a:gd name="connsiteX410" fmla="*/ 214158 w 448963"/>
                <a:gd name="connsiteY410" fmla="*/ 207668 h 261059"/>
                <a:gd name="connsiteX411" fmla="*/ 217993 w 448963"/>
                <a:gd name="connsiteY411" fmla="*/ 206930 h 261059"/>
                <a:gd name="connsiteX412" fmla="*/ 223744 w 448963"/>
                <a:gd name="connsiteY412" fmla="*/ 211797 h 261059"/>
                <a:gd name="connsiteX413" fmla="*/ 226104 w 448963"/>
                <a:gd name="connsiteY413" fmla="*/ 213567 h 261059"/>
                <a:gd name="connsiteX414" fmla="*/ 227137 w 448963"/>
                <a:gd name="connsiteY414" fmla="*/ 214157 h 261059"/>
                <a:gd name="connsiteX415" fmla="*/ 231267 w 448963"/>
                <a:gd name="connsiteY415" fmla="*/ 216075 h 261059"/>
                <a:gd name="connsiteX416" fmla="*/ 237903 w 448963"/>
                <a:gd name="connsiteY416" fmla="*/ 220057 h 261059"/>
                <a:gd name="connsiteX417" fmla="*/ 246311 w 448963"/>
                <a:gd name="connsiteY417" fmla="*/ 225809 h 261059"/>
                <a:gd name="connsiteX418" fmla="*/ 251915 w 448963"/>
                <a:gd name="connsiteY418" fmla="*/ 229201 h 261059"/>
                <a:gd name="connsiteX419" fmla="*/ 253390 w 448963"/>
                <a:gd name="connsiteY419" fmla="*/ 229644 h 261059"/>
                <a:gd name="connsiteX420" fmla="*/ 254865 w 448963"/>
                <a:gd name="connsiteY420" fmla="*/ 229644 h 261059"/>
                <a:gd name="connsiteX421" fmla="*/ 256488 w 448963"/>
                <a:gd name="connsiteY421" fmla="*/ 228907 h 261059"/>
                <a:gd name="connsiteX422" fmla="*/ 258257 w 448963"/>
                <a:gd name="connsiteY422" fmla="*/ 228316 h 261059"/>
                <a:gd name="connsiteX423" fmla="*/ 261207 w 448963"/>
                <a:gd name="connsiteY423" fmla="*/ 229054 h 261059"/>
                <a:gd name="connsiteX424" fmla="*/ 264452 w 448963"/>
                <a:gd name="connsiteY424" fmla="*/ 230381 h 261059"/>
                <a:gd name="connsiteX425" fmla="*/ 266517 w 448963"/>
                <a:gd name="connsiteY425" fmla="*/ 231414 h 261059"/>
                <a:gd name="connsiteX426" fmla="*/ 268877 w 448963"/>
                <a:gd name="connsiteY426" fmla="*/ 232889 h 261059"/>
                <a:gd name="connsiteX427" fmla="*/ 270794 w 448963"/>
                <a:gd name="connsiteY427" fmla="*/ 234216 h 261059"/>
                <a:gd name="connsiteX428" fmla="*/ 272269 w 448963"/>
                <a:gd name="connsiteY428" fmla="*/ 234806 h 261059"/>
                <a:gd name="connsiteX429" fmla="*/ 277136 w 448963"/>
                <a:gd name="connsiteY429" fmla="*/ 235986 h 261059"/>
                <a:gd name="connsiteX430" fmla="*/ 278021 w 448963"/>
                <a:gd name="connsiteY430" fmla="*/ 236724 h 261059"/>
                <a:gd name="connsiteX431" fmla="*/ 278611 w 448963"/>
                <a:gd name="connsiteY431" fmla="*/ 237461 h 261059"/>
                <a:gd name="connsiteX432" fmla="*/ 278611 w 448963"/>
                <a:gd name="connsiteY432" fmla="*/ 238346 h 261059"/>
                <a:gd name="connsiteX433" fmla="*/ 275956 w 448963"/>
                <a:gd name="connsiteY433" fmla="*/ 242771 h 261059"/>
                <a:gd name="connsiteX434" fmla="*/ 275514 w 448963"/>
                <a:gd name="connsiteY434" fmla="*/ 248375 h 261059"/>
                <a:gd name="connsiteX435" fmla="*/ 275514 w 448963"/>
                <a:gd name="connsiteY435" fmla="*/ 252653 h 261059"/>
                <a:gd name="connsiteX436" fmla="*/ 275809 w 448963"/>
                <a:gd name="connsiteY436" fmla="*/ 255897 h 261059"/>
                <a:gd name="connsiteX437" fmla="*/ 283773 w 448963"/>
                <a:gd name="connsiteY437" fmla="*/ 255160 h 261059"/>
                <a:gd name="connsiteX438" fmla="*/ 290116 w 448963"/>
                <a:gd name="connsiteY438" fmla="*/ 256192 h 261059"/>
                <a:gd name="connsiteX439" fmla="*/ 293360 w 448963"/>
                <a:gd name="connsiteY439" fmla="*/ 259142 h 261059"/>
                <a:gd name="connsiteX440" fmla="*/ 296605 w 448963"/>
                <a:gd name="connsiteY440" fmla="*/ 259880 h 261059"/>
                <a:gd name="connsiteX441" fmla="*/ 299850 w 448963"/>
                <a:gd name="connsiteY441" fmla="*/ 258405 h 261059"/>
                <a:gd name="connsiteX442" fmla="*/ 301767 w 448963"/>
                <a:gd name="connsiteY442" fmla="*/ 258110 h 261059"/>
                <a:gd name="connsiteX443" fmla="*/ 302505 w 448963"/>
                <a:gd name="connsiteY443" fmla="*/ 258995 h 261059"/>
                <a:gd name="connsiteX444" fmla="*/ 304127 w 448963"/>
                <a:gd name="connsiteY444" fmla="*/ 259437 h 261059"/>
                <a:gd name="connsiteX445" fmla="*/ 306487 w 448963"/>
                <a:gd name="connsiteY445" fmla="*/ 259437 h 261059"/>
                <a:gd name="connsiteX446" fmla="*/ 307815 w 448963"/>
                <a:gd name="connsiteY446" fmla="*/ 260175 h 261059"/>
                <a:gd name="connsiteX447" fmla="*/ 307815 w 448963"/>
                <a:gd name="connsiteY447" fmla="*/ 261059 h 261059"/>
                <a:gd name="connsiteX448" fmla="*/ 308994 w 448963"/>
                <a:gd name="connsiteY448" fmla="*/ 258847 h 261059"/>
                <a:gd name="connsiteX449" fmla="*/ 309437 w 448963"/>
                <a:gd name="connsiteY449" fmla="*/ 251620 h 261059"/>
                <a:gd name="connsiteX450" fmla="*/ 310764 w 448963"/>
                <a:gd name="connsiteY450" fmla="*/ 249113 h 261059"/>
                <a:gd name="connsiteX451" fmla="*/ 314599 w 448963"/>
                <a:gd name="connsiteY451" fmla="*/ 244541 h 261059"/>
                <a:gd name="connsiteX452" fmla="*/ 316664 w 448963"/>
                <a:gd name="connsiteY452" fmla="*/ 241148 h 261059"/>
                <a:gd name="connsiteX453" fmla="*/ 318876 w 448963"/>
                <a:gd name="connsiteY453" fmla="*/ 238346 h 261059"/>
                <a:gd name="connsiteX454" fmla="*/ 320499 w 448963"/>
                <a:gd name="connsiteY454" fmla="*/ 237461 h 261059"/>
                <a:gd name="connsiteX455" fmla="*/ 321974 w 448963"/>
                <a:gd name="connsiteY455" fmla="*/ 235249 h 261059"/>
                <a:gd name="connsiteX456" fmla="*/ 323153 w 448963"/>
                <a:gd name="connsiteY456" fmla="*/ 232741 h 261059"/>
                <a:gd name="connsiteX457" fmla="*/ 323449 w 448963"/>
                <a:gd name="connsiteY457" fmla="*/ 231119 h 261059"/>
                <a:gd name="connsiteX458" fmla="*/ 323449 w 448963"/>
                <a:gd name="connsiteY458" fmla="*/ 229791 h 261059"/>
                <a:gd name="connsiteX459" fmla="*/ 322859 w 448963"/>
                <a:gd name="connsiteY459" fmla="*/ 229054 h 261059"/>
                <a:gd name="connsiteX460" fmla="*/ 320793 w 448963"/>
                <a:gd name="connsiteY460" fmla="*/ 227284 h 261059"/>
                <a:gd name="connsiteX461" fmla="*/ 317992 w 448963"/>
                <a:gd name="connsiteY461" fmla="*/ 224629 h 261059"/>
                <a:gd name="connsiteX462" fmla="*/ 316517 w 448963"/>
                <a:gd name="connsiteY462" fmla="*/ 221827 h 261059"/>
                <a:gd name="connsiteX463" fmla="*/ 315632 w 448963"/>
                <a:gd name="connsiteY463" fmla="*/ 218287 h 261059"/>
                <a:gd name="connsiteX464" fmla="*/ 315632 w 448963"/>
                <a:gd name="connsiteY464" fmla="*/ 215780 h 261059"/>
                <a:gd name="connsiteX465" fmla="*/ 317992 w 448963"/>
                <a:gd name="connsiteY465" fmla="*/ 208995 h 261059"/>
                <a:gd name="connsiteX466" fmla="*/ 317549 w 448963"/>
                <a:gd name="connsiteY466" fmla="*/ 207815 h 261059"/>
                <a:gd name="connsiteX467" fmla="*/ 316811 w 448963"/>
                <a:gd name="connsiteY467" fmla="*/ 206783 h 261059"/>
                <a:gd name="connsiteX468" fmla="*/ 315336 w 448963"/>
                <a:gd name="connsiteY468" fmla="*/ 206193 h 261059"/>
                <a:gd name="connsiteX469" fmla="*/ 313124 w 448963"/>
                <a:gd name="connsiteY469" fmla="*/ 205898 h 261059"/>
                <a:gd name="connsiteX470" fmla="*/ 310912 w 448963"/>
                <a:gd name="connsiteY470" fmla="*/ 206193 h 261059"/>
                <a:gd name="connsiteX471" fmla="*/ 308109 w 448963"/>
                <a:gd name="connsiteY471" fmla="*/ 206193 h 261059"/>
                <a:gd name="connsiteX472" fmla="*/ 306192 w 448963"/>
                <a:gd name="connsiteY472" fmla="*/ 205898 h 261059"/>
                <a:gd name="connsiteX473" fmla="*/ 305750 w 448963"/>
                <a:gd name="connsiteY473" fmla="*/ 205455 h 261059"/>
                <a:gd name="connsiteX474" fmla="*/ 305455 w 448963"/>
                <a:gd name="connsiteY474" fmla="*/ 202358 h 261059"/>
                <a:gd name="connsiteX475" fmla="*/ 305012 w 448963"/>
                <a:gd name="connsiteY475" fmla="*/ 201621 h 261059"/>
                <a:gd name="connsiteX476" fmla="*/ 304127 w 448963"/>
                <a:gd name="connsiteY476" fmla="*/ 201031 h 261059"/>
                <a:gd name="connsiteX477" fmla="*/ 298523 w 448963"/>
                <a:gd name="connsiteY477" fmla="*/ 199556 h 261059"/>
                <a:gd name="connsiteX478" fmla="*/ 297342 w 448963"/>
                <a:gd name="connsiteY478" fmla="*/ 198966 h 261059"/>
                <a:gd name="connsiteX479" fmla="*/ 297342 w 448963"/>
                <a:gd name="connsiteY479" fmla="*/ 198228 h 261059"/>
                <a:gd name="connsiteX480" fmla="*/ 299113 w 448963"/>
                <a:gd name="connsiteY480" fmla="*/ 191444 h 261059"/>
                <a:gd name="connsiteX481" fmla="*/ 299998 w 448963"/>
                <a:gd name="connsiteY481" fmla="*/ 191001 h 261059"/>
                <a:gd name="connsiteX482" fmla="*/ 300883 w 448963"/>
                <a:gd name="connsiteY482" fmla="*/ 189821 h 261059"/>
                <a:gd name="connsiteX483" fmla="*/ 302210 w 448963"/>
                <a:gd name="connsiteY483" fmla="*/ 188641 h 261059"/>
                <a:gd name="connsiteX484" fmla="*/ 306782 w 448963"/>
                <a:gd name="connsiteY484" fmla="*/ 186724 h 261059"/>
                <a:gd name="connsiteX485" fmla="*/ 311797 w 448963"/>
                <a:gd name="connsiteY485" fmla="*/ 187609 h 261059"/>
                <a:gd name="connsiteX486" fmla="*/ 316221 w 448963"/>
                <a:gd name="connsiteY486" fmla="*/ 188494 h 261059"/>
                <a:gd name="connsiteX487" fmla="*/ 320646 w 448963"/>
                <a:gd name="connsiteY487" fmla="*/ 188936 h 261059"/>
                <a:gd name="connsiteX488" fmla="*/ 322121 w 448963"/>
                <a:gd name="connsiteY488" fmla="*/ 189231 h 261059"/>
                <a:gd name="connsiteX489" fmla="*/ 324628 w 448963"/>
                <a:gd name="connsiteY489" fmla="*/ 189526 h 261059"/>
                <a:gd name="connsiteX490" fmla="*/ 326251 w 448963"/>
                <a:gd name="connsiteY490" fmla="*/ 189231 h 261059"/>
                <a:gd name="connsiteX491" fmla="*/ 327431 w 448963"/>
                <a:gd name="connsiteY491" fmla="*/ 188494 h 261059"/>
                <a:gd name="connsiteX492" fmla="*/ 329496 w 448963"/>
                <a:gd name="connsiteY492" fmla="*/ 186281 h 261059"/>
                <a:gd name="connsiteX493" fmla="*/ 330086 w 448963"/>
                <a:gd name="connsiteY493" fmla="*/ 183037 h 261059"/>
                <a:gd name="connsiteX494" fmla="*/ 330823 w 448963"/>
                <a:gd name="connsiteY494" fmla="*/ 180087 h 261059"/>
                <a:gd name="connsiteX495" fmla="*/ 332003 w 448963"/>
                <a:gd name="connsiteY495" fmla="*/ 179792 h 261059"/>
                <a:gd name="connsiteX496" fmla="*/ 333330 w 448963"/>
                <a:gd name="connsiteY496" fmla="*/ 180087 h 261059"/>
                <a:gd name="connsiteX497" fmla="*/ 333920 w 448963"/>
                <a:gd name="connsiteY497" fmla="*/ 179497 h 261059"/>
                <a:gd name="connsiteX498" fmla="*/ 334215 w 448963"/>
                <a:gd name="connsiteY498" fmla="*/ 178759 h 261059"/>
                <a:gd name="connsiteX499" fmla="*/ 334511 w 448963"/>
                <a:gd name="connsiteY499" fmla="*/ 178022 h 261059"/>
                <a:gd name="connsiteX500" fmla="*/ 335100 w 448963"/>
                <a:gd name="connsiteY500" fmla="*/ 178022 h 261059"/>
                <a:gd name="connsiteX501" fmla="*/ 335986 w 448963"/>
                <a:gd name="connsiteY501" fmla="*/ 178612 h 261059"/>
                <a:gd name="connsiteX502" fmla="*/ 336575 w 448963"/>
                <a:gd name="connsiteY502" fmla="*/ 178612 h 261059"/>
                <a:gd name="connsiteX503" fmla="*/ 337018 w 448963"/>
                <a:gd name="connsiteY503" fmla="*/ 177874 h 261059"/>
                <a:gd name="connsiteX504" fmla="*/ 337018 w 448963"/>
                <a:gd name="connsiteY504" fmla="*/ 177285 h 261059"/>
                <a:gd name="connsiteX505" fmla="*/ 335838 w 448963"/>
                <a:gd name="connsiteY505" fmla="*/ 176252 h 261059"/>
                <a:gd name="connsiteX506" fmla="*/ 334953 w 448963"/>
                <a:gd name="connsiteY506" fmla="*/ 174630 h 261059"/>
                <a:gd name="connsiteX507" fmla="*/ 334953 w 448963"/>
                <a:gd name="connsiteY507" fmla="*/ 174040 h 261059"/>
                <a:gd name="connsiteX508" fmla="*/ 335395 w 448963"/>
                <a:gd name="connsiteY508" fmla="*/ 173450 h 261059"/>
                <a:gd name="connsiteX509" fmla="*/ 338050 w 448963"/>
                <a:gd name="connsiteY509" fmla="*/ 172860 h 261059"/>
                <a:gd name="connsiteX510" fmla="*/ 339230 w 448963"/>
                <a:gd name="connsiteY510" fmla="*/ 172860 h 261059"/>
                <a:gd name="connsiteX511" fmla="*/ 339673 w 448963"/>
                <a:gd name="connsiteY511" fmla="*/ 172122 h 261059"/>
                <a:gd name="connsiteX512" fmla="*/ 339673 w 448963"/>
                <a:gd name="connsiteY512" fmla="*/ 171237 h 261059"/>
                <a:gd name="connsiteX513" fmla="*/ 338493 w 448963"/>
                <a:gd name="connsiteY513" fmla="*/ 170795 h 261059"/>
                <a:gd name="connsiteX514" fmla="*/ 334805 w 448963"/>
                <a:gd name="connsiteY514" fmla="*/ 171090 h 261059"/>
                <a:gd name="connsiteX515" fmla="*/ 330970 w 448963"/>
                <a:gd name="connsiteY515" fmla="*/ 171090 h 261059"/>
                <a:gd name="connsiteX516" fmla="*/ 330528 w 448963"/>
                <a:gd name="connsiteY516" fmla="*/ 170500 h 261059"/>
                <a:gd name="connsiteX517" fmla="*/ 330528 w 448963"/>
                <a:gd name="connsiteY517" fmla="*/ 169910 h 261059"/>
                <a:gd name="connsiteX518" fmla="*/ 331266 w 448963"/>
                <a:gd name="connsiteY518" fmla="*/ 169467 h 261059"/>
                <a:gd name="connsiteX519" fmla="*/ 339083 w 448963"/>
                <a:gd name="connsiteY519" fmla="*/ 168288 h 261059"/>
                <a:gd name="connsiteX520" fmla="*/ 343212 w 448963"/>
                <a:gd name="connsiteY520" fmla="*/ 168730 h 261059"/>
                <a:gd name="connsiteX521" fmla="*/ 346310 w 448963"/>
                <a:gd name="connsiteY521" fmla="*/ 169320 h 261059"/>
                <a:gd name="connsiteX522" fmla="*/ 347490 w 448963"/>
                <a:gd name="connsiteY522" fmla="*/ 169025 h 261059"/>
                <a:gd name="connsiteX523" fmla="*/ 346015 w 448963"/>
                <a:gd name="connsiteY523" fmla="*/ 166223 h 261059"/>
                <a:gd name="connsiteX524" fmla="*/ 347932 w 448963"/>
                <a:gd name="connsiteY524" fmla="*/ 165928 h 261059"/>
                <a:gd name="connsiteX525" fmla="*/ 348227 w 448963"/>
                <a:gd name="connsiteY525" fmla="*/ 165043 h 261059"/>
                <a:gd name="connsiteX526" fmla="*/ 345720 w 448963"/>
                <a:gd name="connsiteY526" fmla="*/ 157668 h 261059"/>
                <a:gd name="connsiteX527" fmla="*/ 347195 w 448963"/>
                <a:gd name="connsiteY527" fmla="*/ 157078 h 261059"/>
                <a:gd name="connsiteX528" fmla="*/ 348670 w 448963"/>
                <a:gd name="connsiteY528" fmla="*/ 155603 h 261059"/>
                <a:gd name="connsiteX529" fmla="*/ 348670 w 448963"/>
                <a:gd name="connsiteY529" fmla="*/ 152801 h 261059"/>
                <a:gd name="connsiteX530" fmla="*/ 349849 w 448963"/>
                <a:gd name="connsiteY530" fmla="*/ 151474 h 261059"/>
                <a:gd name="connsiteX531" fmla="*/ 351324 w 448963"/>
                <a:gd name="connsiteY531" fmla="*/ 150589 h 261059"/>
                <a:gd name="connsiteX532" fmla="*/ 353537 w 448963"/>
                <a:gd name="connsiteY532" fmla="*/ 151474 h 261059"/>
                <a:gd name="connsiteX533" fmla="*/ 356929 w 448963"/>
                <a:gd name="connsiteY533" fmla="*/ 154128 h 261059"/>
                <a:gd name="connsiteX534" fmla="*/ 358109 w 448963"/>
                <a:gd name="connsiteY534" fmla="*/ 154718 h 261059"/>
                <a:gd name="connsiteX535" fmla="*/ 359141 w 448963"/>
                <a:gd name="connsiteY535" fmla="*/ 154718 h 261059"/>
                <a:gd name="connsiteX536" fmla="*/ 360764 w 448963"/>
                <a:gd name="connsiteY536" fmla="*/ 153981 h 261059"/>
                <a:gd name="connsiteX537" fmla="*/ 366811 w 448963"/>
                <a:gd name="connsiteY537" fmla="*/ 151326 h 261059"/>
                <a:gd name="connsiteX538" fmla="*/ 370203 w 448963"/>
                <a:gd name="connsiteY538" fmla="*/ 149851 h 261059"/>
                <a:gd name="connsiteX539" fmla="*/ 374333 w 448963"/>
                <a:gd name="connsiteY539" fmla="*/ 147639 h 261059"/>
                <a:gd name="connsiteX540" fmla="*/ 375071 w 448963"/>
                <a:gd name="connsiteY540" fmla="*/ 146754 h 261059"/>
                <a:gd name="connsiteX541" fmla="*/ 376546 w 448963"/>
                <a:gd name="connsiteY541" fmla="*/ 143362 h 261059"/>
                <a:gd name="connsiteX542" fmla="*/ 377283 w 448963"/>
                <a:gd name="connsiteY542" fmla="*/ 143066 h 261059"/>
                <a:gd name="connsiteX543" fmla="*/ 378315 w 448963"/>
                <a:gd name="connsiteY543" fmla="*/ 143362 h 261059"/>
                <a:gd name="connsiteX544" fmla="*/ 381855 w 448963"/>
                <a:gd name="connsiteY544" fmla="*/ 146901 h 261059"/>
                <a:gd name="connsiteX545" fmla="*/ 383920 w 448963"/>
                <a:gd name="connsiteY545" fmla="*/ 149114 h 261059"/>
                <a:gd name="connsiteX546" fmla="*/ 383920 w 448963"/>
                <a:gd name="connsiteY546" fmla="*/ 149851 h 261059"/>
                <a:gd name="connsiteX547" fmla="*/ 383330 w 448963"/>
                <a:gd name="connsiteY547" fmla="*/ 150441 h 261059"/>
                <a:gd name="connsiteX548" fmla="*/ 383330 w 448963"/>
                <a:gd name="connsiteY548" fmla="*/ 151031 h 261059"/>
                <a:gd name="connsiteX549" fmla="*/ 386427 w 448963"/>
                <a:gd name="connsiteY549" fmla="*/ 152211 h 261059"/>
                <a:gd name="connsiteX550" fmla="*/ 386427 w 448963"/>
                <a:gd name="connsiteY550" fmla="*/ 152801 h 261059"/>
                <a:gd name="connsiteX551" fmla="*/ 385837 w 448963"/>
                <a:gd name="connsiteY551" fmla="*/ 153833 h 261059"/>
                <a:gd name="connsiteX552" fmla="*/ 385542 w 448963"/>
                <a:gd name="connsiteY552" fmla="*/ 154423 h 261059"/>
                <a:gd name="connsiteX553" fmla="*/ 385248 w 448963"/>
                <a:gd name="connsiteY553" fmla="*/ 154718 h 261059"/>
                <a:gd name="connsiteX554" fmla="*/ 381413 w 448963"/>
                <a:gd name="connsiteY554" fmla="*/ 157816 h 261059"/>
                <a:gd name="connsiteX555" fmla="*/ 377135 w 448963"/>
                <a:gd name="connsiteY555" fmla="*/ 161208 h 261059"/>
                <a:gd name="connsiteX556" fmla="*/ 377135 w 448963"/>
                <a:gd name="connsiteY556" fmla="*/ 161650 h 261059"/>
                <a:gd name="connsiteX557" fmla="*/ 376840 w 448963"/>
                <a:gd name="connsiteY557" fmla="*/ 162535 h 261059"/>
                <a:gd name="connsiteX558" fmla="*/ 376840 w 448963"/>
                <a:gd name="connsiteY558" fmla="*/ 163420 h 261059"/>
                <a:gd name="connsiteX559" fmla="*/ 377578 w 448963"/>
                <a:gd name="connsiteY559" fmla="*/ 164158 h 261059"/>
                <a:gd name="connsiteX560" fmla="*/ 379495 w 448963"/>
                <a:gd name="connsiteY560" fmla="*/ 164600 h 261059"/>
                <a:gd name="connsiteX561" fmla="*/ 381118 w 448963"/>
                <a:gd name="connsiteY561" fmla="*/ 165190 h 261059"/>
                <a:gd name="connsiteX562" fmla="*/ 382003 w 448963"/>
                <a:gd name="connsiteY562" fmla="*/ 166960 h 261059"/>
                <a:gd name="connsiteX563" fmla="*/ 383035 w 448963"/>
                <a:gd name="connsiteY563" fmla="*/ 168583 h 261059"/>
                <a:gd name="connsiteX564" fmla="*/ 384363 w 448963"/>
                <a:gd name="connsiteY564" fmla="*/ 169025 h 261059"/>
                <a:gd name="connsiteX565" fmla="*/ 390852 w 448963"/>
                <a:gd name="connsiteY565" fmla="*/ 167993 h 261059"/>
                <a:gd name="connsiteX566" fmla="*/ 392327 w 448963"/>
                <a:gd name="connsiteY566" fmla="*/ 167993 h 261059"/>
                <a:gd name="connsiteX567" fmla="*/ 393212 w 448963"/>
                <a:gd name="connsiteY567" fmla="*/ 167403 h 261059"/>
                <a:gd name="connsiteX568" fmla="*/ 395867 w 448963"/>
                <a:gd name="connsiteY568" fmla="*/ 166960 h 261059"/>
                <a:gd name="connsiteX569" fmla="*/ 401324 w 448963"/>
                <a:gd name="connsiteY569" fmla="*/ 166518 h 261059"/>
                <a:gd name="connsiteX570" fmla="*/ 403241 w 448963"/>
                <a:gd name="connsiteY570" fmla="*/ 166813 h 261059"/>
                <a:gd name="connsiteX571" fmla="*/ 405306 w 448963"/>
                <a:gd name="connsiteY571" fmla="*/ 167845 h 261059"/>
                <a:gd name="connsiteX572" fmla="*/ 406929 w 448963"/>
                <a:gd name="connsiteY572" fmla="*/ 168877 h 261059"/>
                <a:gd name="connsiteX573" fmla="*/ 408551 w 448963"/>
                <a:gd name="connsiteY573" fmla="*/ 168877 h 261059"/>
                <a:gd name="connsiteX574" fmla="*/ 409878 w 448963"/>
                <a:gd name="connsiteY574" fmla="*/ 168583 h 261059"/>
                <a:gd name="connsiteX575" fmla="*/ 410468 w 448963"/>
                <a:gd name="connsiteY575" fmla="*/ 168877 h 261059"/>
                <a:gd name="connsiteX576" fmla="*/ 410911 w 448963"/>
                <a:gd name="connsiteY576" fmla="*/ 169762 h 261059"/>
                <a:gd name="connsiteX577" fmla="*/ 411648 w 448963"/>
                <a:gd name="connsiteY577" fmla="*/ 170500 h 261059"/>
                <a:gd name="connsiteX578" fmla="*/ 413713 w 448963"/>
                <a:gd name="connsiteY578" fmla="*/ 169467 h 261059"/>
                <a:gd name="connsiteX579" fmla="*/ 415631 w 448963"/>
                <a:gd name="connsiteY579" fmla="*/ 167993 h 261059"/>
                <a:gd name="connsiteX580" fmla="*/ 417106 w 448963"/>
                <a:gd name="connsiteY580" fmla="*/ 167993 h 261059"/>
                <a:gd name="connsiteX581" fmla="*/ 418433 w 448963"/>
                <a:gd name="connsiteY581" fmla="*/ 167255 h 261059"/>
                <a:gd name="connsiteX582" fmla="*/ 418876 w 448963"/>
                <a:gd name="connsiteY582" fmla="*/ 166370 h 261059"/>
                <a:gd name="connsiteX583" fmla="*/ 419908 w 448963"/>
                <a:gd name="connsiteY583" fmla="*/ 164748 h 261059"/>
                <a:gd name="connsiteX584" fmla="*/ 423005 w 448963"/>
                <a:gd name="connsiteY584" fmla="*/ 161798 h 261059"/>
                <a:gd name="connsiteX585" fmla="*/ 424627 w 448963"/>
                <a:gd name="connsiteY585" fmla="*/ 161355 h 261059"/>
                <a:gd name="connsiteX586" fmla="*/ 425660 w 448963"/>
                <a:gd name="connsiteY586" fmla="*/ 161355 h 261059"/>
                <a:gd name="connsiteX587" fmla="*/ 425660 w 448963"/>
                <a:gd name="connsiteY587" fmla="*/ 161798 h 261059"/>
                <a:gd name="connsiteX588" fmla="*/ 426250 w 448963"/>
                <a:gd name="connsiteY588" fmla="*/ 162240 h 261059"/>
                <a:gd name="connsiteX589" fmla="*/ 428905 w 448963"/>
                <a:gd name="connsiteY589" fmla="*/ 162978 h 261059"/>
                <a:gd name="connsiteX590" fmla="*/ 429790 w 448963"/>
                <a:gd name="connsiteY590" fmla="*/ 162240 h 261059"/>
                <a:gd name="connsiteX591" fmla="*/ 430232 w 448963"/>
                <a:gd name="connsiteY591" fmla="*/ 161208 h 261059"/>
                <a:gd name="connsiteX592" fmla="*/ 429347 w 448963"/>
                <a:gd name="connsiteY592" fmla="*/ 159438 h 261059"/>
                <a:gd name="connsiteX593" fmla="*/ 429347 w 448963"/>
                <a:gd name="connsiteY593" fmla="*/ 158701 h 261059"/>
                <a:gd name="connsiteX594" fmla="*/ 429642 w 448963"/>
                <a:gd name="connsiteY594" fmla="*/ 157963 h 261059"/>
                <a:gd name="connsiteX595" fmla="*/ 430085 w 448963"/>
                <a:gd name="connsiteY595" fmla="*/ 157521 h 261059"/>
                <a:gd name="connsiteX596" fmla="*/ 434362 w 448963"/>
                <a:gd name="connsiteY596" fmla="*/ 159143 h 261059"/>
                <a:gd name="connsiteX597" fmla="*/ 435247 w 448963"/>
                <a:gd name="connsiteY597" fmla="*/ 159143 h 261059"/>
                <a:gd name="connsiteX598" fmla="*/ 437164 w 448963"/>
                <a:gd name="connsiteY598" fmla="*/ 158111 h 261059"/>
                <a:gd name="connsiteX599" fmla="*/ 438934 w 448963"/>
                <a:gd name="connsiteY599" fmla="*/ 156488 h 261059"/>
                <a:gd name="connsiteX600" fmla="*/ 439524 w 448963"/>
                <a:gd name="connsiteY600" fmla="*/ 155161 h 261059"/>
                <a:gd name="connsiteX601" fmla="*/ 448374 w 448963"/>
                <a:gd name="connsiteY601" fmla="*/ 151031 h 261059"/>
                <a:gd name="connsiteX602" fmla="*/ 448963 w 448963"/>
                <a:gd name="connsiteY602" fmla="*/ 150294 h 261059"/>
                <a:gd name="connsiteX603" fmla="*/ 448963 w 448963"/>
                <a:gd name="connsiteY603" fmla="*/ 149704 h 261059"/>
                <a:gd name="connsiteX604" fmla="*/ 382003 w 448963"/>
                <a:gd name="connsiteY604" fmla="*/ 145426 h 261059"/>
                <a:gd name="connsiteX605" fmla="*/ 380528 w 448963"/>
                <a:gd name="connsiteY605" fmla="*/ 143952 h 261059"/>
                <a:gd name="connsiteX606" fmla="*/ 380085 w 448963"/>
                <a:gd name="connsiteY606" fmla="*/ 142919 h 261059"/>
                <a:gd name="connsiteX607" fmla="*/ 380675 w 448963"/>
                <a:gd name="connsiteY607" fmla="*/ 142624 h 261059"/>
                <a:gd name="connsiteX608" fmla="*/ 381855 w 448963"/>
                <a:gd name="connsiteY608" fmla="*/ 143362 h 261059"/>
                <a:gd name="connsiteX609" fmla="*/ 382592 w 448963"/>
                <a:gd name="connsiteY609" fmla="*/ 144689 h 261059"/>
                <a:gd name="connsiteX610" fmla="*/ 382592 w 448963"/>
                <a:gd name="connsiteY610" fmla="*/ 145426 h 261059"/>
                <a:gd name="connsiteX611" fmla="*/ 381855 w 448963"/>
                <a:gd name="connsiteY611" fmla="*/ 145426 h 261059"/>
                <a:gd name="connsiteX612" fmla="*/ 395277 w 448963"/>
                <a:gd name="connsiteY612" fmla="*/ 172565 h 261059"/>
                <a:gd name="connsiteX613" fmla="*/ 393949 w 448963"/>
                <a:gd name="connsiteY613" fmla="*/ 171975 h 261059"/>
                <a:gd name="connsiteX614" fmla="*/ 392474 w 448963"/>
                <a:gd name="connsiteY614" fmla="*/ 169910 h 261059"/>
                <a:gd name="connsiteX615" fmla="*/ 392032 w 448963"/>
                <a:gd name="connsiteY615" fmla="*/ 169910 h 261059"/>
                <a:gd name="connsiteX616" fmla="*/ 391295 w 448963"/>
                <a:gd name="connsiteY616" fmla="*/ 170352 h 261059"/>
                <a:gd name="connsiteX617" fmla="*/ 390852 w 448963"/>
                <a:gd name="connsiteY617" fmla="*/ 171680 h 261059"/>
                <a:gd name="connsiteX618" fmla="*/ 391147 w 448963"/>
                <a:gd name="connsiteY618" fmla="*/ 173155 h 261059"/>
                <a:gd name="connsiteX619" fmla="*/ 392180 w 448963"/>
                <a:gd name="connsiteY619" fmla="*/ 174187 h 261059"/>
                <a:gd name="connsiteX620" fmla="*/ 392917 w 448963"/>
                <a:gd name="connsiteY620" fmla="*/ 174482 h 261059"/>
                <a:gd name="connsiteX621" fmla="*/ 392917 w 448963"/>
                <a:gd name="connsiteY621" fmla="*/ 174482 h 261059"/>
                <a:gd name="connsiteX622" fmla="*/ 392917 w 448963"/>
                <a:gd name="connsiteY622" fmla="*/ 175072 h 261059"/>
                <a:gd name="connsiteX623" fmla="*/ 392032 w 448963"/>
                <a:gd name="connsiteY623" fmla="*/ 177579 h 261059"/>
                <a:gd name="connsiteX624" fmla="*/ 393359 w 448963"/>
                <a:gd name="connsiteY624" fmla="*/ 177874 h 261059"/>
                <a:gd name="connsiteX625" fmla="*/ 395719 w 448963"/>
                <a:gd name="connsiteY625" fmla="*/ 177874 h 261059"/>
                <a:gd name="connsiteX626" fmla="*/ 397047 w 448963"/>
                <a:gd name="connsiteY626" fmla="*/ 177579 h 261059"/>
                <a:gd name="connsiteX627" fmla="*/ 397341 w 448963"/>
                <a:gd name="connsiteY627" fmla="*/ 177137 h 261059"/>
                <a:gd name="connsiteX628" fmla="*/ 396457 w 448963"/>
                <a:gd name="connsiteY628" fmla="*/ 174925 h 261059"/>
                <a:gd name="connsiteX629" fmla="*/ 397784 w 448963"/>
                <a:gd name="connsiteY629" fmla="*/ 172860 h 261059"/>
                <a:gd name="connsiteX630" fmla="*/ 395277 w 448963"/>
                <a:gd name="connsiteY630" fmla="*/ 172565 h 261059"/>
                <a:gd name="connsiteX631" fmla="*/ 411059 w 448963"/>
                <a:gd name="connsiteY631" fmla="*/ 174925 h 261059"/>
                <a:gd name="connsiteX632" fmla="*/ 409584 w 448963"/>
                <a:gd name="connsiteY632" fmla="*/ 175367 h 261059"/>
                <a:gd name="connsiteX633" fmla="*/ 409288 w 448963"/>
                <a:gd name="connsiteY633" fmla="*/ 176105 h 261059"/>
                <a:gd name="connsiteX634" fmla="*/ 410321 w 448963"/>
                <a:gd name="connsiteY634" fmla="*/ 176990 h 261059"/>
                <a:gd name="connsiteX635" fmla="*/ 411501 w 448963"/>
                <a:gd name="connsiteY635" fmla="*/ 177285 h 261059"/>
                <a:gd name="connsiteX636" fmla="*/ 412238 w 448963"/>
                <a:gd name="connsiteY636" fmla="*/ 175957 h 261059"/>
                <a:gd name="connsiteX637" fmla="*/ 412533 w 448963"/>
                <a:gd name="connsiteY637" fmla="*/ 174630 h 261059"/>
                <a:gd name="connsiteX638" fmla="*/ 411943 w 448963"/>
                <a:gd name="connsiteY638" fmla="*/ 174630 h 261059"/>
                <a:gd name="connsiteX639" fmla="*/ 411206 w 448963"/>
                <a:gd name="connsiteY639" fmla="*/ 175072 h 26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Lst>
              <a:rect l="l" t="t" r="r" b="b"/>
              <a:pathLst>
                <a:path w="448963" h="261059">
                  <a:moveTo>
                    <a:pt x="447636" y="148671"/>
                  </a:moveTo>
                  <a:lnTo>
                    <a:pt x="443949" y="147639"/>
                  </a:lnTo>
                  <a:lnTo>
                    <a:pt x="442327" y="148229"/>
                  </a:lnTo>
                  <a:lnTo>
                    <a:pt x="440704" y="148229"/>
                  </a:lnTo>
                  <a:lnTo>
                    <a:pt x="439819" y="147639"/>
                  </a:lnTo>
                  <a:lnTo>
                    <a:pt x="435247" y="147344"/>
                  </a:lnTo>
                  <a:lnTo>
                    <a:pt x="434214" y="146901"/>
                  </a:lnTo>
                  <a:lnTo>
                    <a:pt x="431265" y="143804"/>
                  </a:lnTo>
                  <a:lnTo>
                    <a:pt x="429200" y="142624"/>
                  </a:lnTo>
                  <a:lnTo>
                    <a:pt x="427577" y="141887"/>
                  </a:lnTo>
                  <a:lnTo>
                    <a:pt x="425808" y="141887"/>
                  </a:lnTo>
                  <a:lnTo>
                    <a:pt x="423743" y="142772"/>
                  </a:lnTo>
                  <a:lnTo>
                    <a:pt x="423005" y="142477"/>
                  </a:lnTo>
                  <a:lnTo>
                    <a:pt x="423005" y="139674"/>
                  </a:lnTo>
                  <a:lnTo>
                    <a:pt x="422415" y="137904"/>
                  </a:lnTo>
                  <a:lnTo>
                    <a:pt x="421088" y="137462"/>
                  </a:lnTo>
                  <a:lnTo>
                    <a:pt x="419465" y="138199"/>
                  </a:lnTo>
                  <a:lnTo>
                    <a:pt x="416958" y="137462"/>
                  </a:lnTo>
                  <a:lnTo>
                    <a:pt x="414893" y="137167"/>
                  </a:lnTo>
                  <a:lnTo>
                    <a:pt x="414303" y="133480"/>
                  </a:lnTo>
                  <a:lnTo>
                    <a:pt x="413418" y="132005"/>
                  </a:lnTo>
                  <a:lnTo>
                    <a:pt x="412533" y="130382"/>
                  </a:lnTo>
                  <a:lnTo>
                    <a:pt x="411648" y="129940"/>
                  </a:lnTo>
                  <a:lnTo>
                    <a:pt x="410174" y="129202"/>
                  </a:lnTo>
                  <a:lnTo>
                    <a:pt x="410174" y="127285"/>
                  </a:lnTo>
                  <a:lnTo>
                    <a:pt x="409731" y="126695"/>
                  </a:lnTo>
                  <a:lnTo>
                    <a:pt x="409141" y="126400"/>
                  </a:lnTo>
                  <a:lnTo>
                    <a:pt x="408403" y="126400"/>
                  </a:lnTo>
                  <a:lnTo>
                    <a:pt x="407518" y="127580"/>
                  </a:lnTo>
                  <a:lnTo>
                    <a:pt x="407961" y="129645"/>
                  </a:lnTo>
                  <a:lnTo>
                    <a:pt x="407666" y="131710"/>
                  </a:lnTo>
                  <a:lnTo>
                    <a:pt x="407076" y="132742"/>
                  </a:lnTo>
                  <a:lnTo>
                    <a:pt x="406044" y="133480"/>
                  </a:lnTo>
                  <a:lnTo>
                    <a:pt x="404864" y="133480"/>
                  </a:lnTo>
                  <a:lnTo>
                    <a:pt x="402799" y="132447"/>
                  </a:lnTo>
                  <a:lnTo>
                    <a:pt x="402504" y="138789"/>
                  </a:lnTo>
                  <a:lnTo>
                    <a:pt x="402061" y="139232"/>
                  </a:lnTo>
                  <a:lnTo>
                    <a:pt x="399554" y="138347"/>
                  </a:lnTo>
                  <a:lnTo>
                    <a:pt x="397637" y="138789"/>
                  </a:lnTo>
                  <a:lnTo>
                    <a:pt x="394687" y="138347"/>
                  </a:lnTo>
                  <a:lnTo>
                    <a:pt x="392474" y="137314"/>
                  </a:lnTo>
                  <a:lnTo>
                    <a:pt x="390852" y="137019"/>
                  </a:lnTo>
                  <a:lnTo>
                    <a:pt x="388197" y="136134"/>
                  </a:lnTo>
                  <a:lnTo>
                    <a:pt x="386132" y="134955"/>
                  </a:lnTo>
                  <a:lnTo>
                    <a:pt x="384805" y="130677"/>
                  </a:lnTo>
                  <a:lnTo>
                    <a:pt x="383625" y="129202"/>
                  </a:lnTo>
                  <a:lnTo>
                    <a:pt x="382445" y="128907"/>
                  </a:lnTo>
                  <a:lnTo>
                    <a:pt x="377873" y="130382"/>
                  </a:lnTo>
                  <a:lnTo>
                    <a:pt x="376250" y="129202"/>
                  </a:lnTo>
                  <a:lnTo>
                    <a:pt x="373153" y="127727"/>
                  </a:lnTo>
                  <a:lnTo>
                    <a:pt x="370793" y="127138"/>
                  </a:lnTo>
                  <a:lnTo>
                    <a:pt x="370203" y="126400"/>
                  </a:lnTo>
                  <a:lnTo>
                    <a:pt x="370203" y="125368"/>
                  </a:lnTo>
                  <a:lnTo>
                    <a:pt x="377431" y="120648"/>
                  </a:lnTo>
                  <a:lnTo>
                    <a:pt x="380233" y="117403"/>
                  </a:lnTo>
                  <a:lnTo>
                    <a:pt x="382003" y="116076"/>
                  </a:lnTo>
                  <a:lnTo>
                    <a:pt x="384510" y="115191"/>
                  </a:lnTo>
                  <a:lnTo>
                    <a:pt x="386427" y="114601"/>
                  </a:lnTo>
                  <a:lnTo>
                    <a:pt x="387460" y="111503"/>
                  </a:lnTo>
                  <a:lnTo>
                    <a:pt x="387902" y="111208"/>
                  </a:lnTo>
                  <a:lnTo>
                    <a:pt x="389377" y="110913"/>
                  </a:lnTo>
                  <a:lnTo>
                    <a:pt x="392622" y="109734"/>
                  </a:lnTo>
                  <a:lnTo>
                    <a:pt x="397784" y="107079"/>
                  </a:lnTo>
                  <a:lnTo>
                    <a:pt x="397784" y="106341"/>
                  </a:lnTo>
                  <a:lnTo>
                    <a:pt x="397341" y="105751"/>
                  </a:lnTo>
                  <a:lnTo>
                    <a:pt x="395129" y="104424"/>
                  </a:lnTo>
                  <a:lnTo>
                    <a:pt x="392622" y="103391"/>
                  </a:lnTo>
                  <a:lnTo>
                    <a:pt x="391147" y="103981"/>
                  </a:lnTo>
                  <a:lnTo>
                    <a:pt x="390262" y="104571"/>
                  </a:lnTo>
                  <a:lnTo>
                    <a:pt x="388050" y="105899"/>
                  </a:lnTo>
                  <a:lnTo>
                    <a:pt x="385542" y="106341"/>
                  </a:lnTo>
                  <a:lnTo>
                    <a:pt x="384215" y="107079"/>
                  </a:lnTo>
                  <a:lnTo>
                    <a:pt x="382888" y="108996"/>
                  </a:lnTo>
                  <a:lnTo>
                    <a:pt x="381560" y="110618"/>
                  </a:lnTo>
                  <a:lnTo>
                    <a:pt x="380823" y="111208"/>
                  </a:lnTo>
                  <a:lnTo>
                    <a:pt x="379643" y="111208"/>
                  </a:lnTo>
                  <a:lnTo>
                    <a:pt x="378315" y="109881"/>
                  </a:lnTo>
                  <a:lnTo>
                    <a:pt x="376398" y="109881"/>
                  </a:lnTo>
                  <a:lnTo>
                    <a:pt x="374186" y="111503"/>
                  </a:lnTo>
                  <a:lnTo>
                    <a:pt x="371531" y="114011"/>
                  </a:lnTo>
                  <a:lnTo>
                    <a:pt x="368139" y="117993"/>
                  </a:lnTo>
                  <a:lnTo>
                    <a:pt x="364598" y="120058"/>
                  </a:lnTo>
                  <a:lnTo>
                    <a:pt x="360174" y="121828"/>
                  </a:lnTo>
                  <a:lnTo>
                    <a:pt x="356929" y="122565"/>
                  </a:lnTo>
                  <a:lnTo>
                    <a:pt x="354422" y="123893"/>
                  </a:lnTo>
                  <a:lnTo>
                    <a:pt x="350145" y="126548"/>
                  </a:lnTo>
                  <a:lnTo>
                    <a:pt x="349260" y="128170"/>
                  </a:lnTo>
                  <a:lnTo>
                    <a:pt x="346162" y="129055"/>
                  </a:lnTo>
                  <a:lnTo>
                    <a:pt x="343655" y="130087"/>
                  </a:lnTo>
                  <a:lnTo>
                    <a:pt x="341295" y="131857"/>
                  </a:lnTo>
                  <a:lnTo>
                    <a:pt x="340705" y="135102"/>
                  </a:lnTo>
                  <a:lnTo>
                    <a:pt x="339230" y="136872"/>
                  </a:lnTo>
                  <a:lnTo>
                    <a:pt x="335690" y="139379"/>
                  </a:lnTo>
                  <a:lnTo>
                    <a:pt x="332741" y="141887"/>
                  </a:lnTo>
                  <a:lnTo>
                    <a:pt x="330823" y="144394"/>
                  </a:lnTo>
                  <a:lnTo>
                    <a:pt x="328758" y="147049"/>
                  </a:lnTo>
                  <a:lnTo>
                    <a:pt x="328168" y="148524"/>
                  </a:lnTo>
                  <a:lnTo>
                    <a:pt x="328168" y="150441"/>
                  </a:lnTo>
                  <a:lnTo>
                    <a:pt x="329053" y="152063"/>
                  </a:lnTo>
                  <a:lnTo>
                    <a:pt x="329053" y="153686"/>
                  </a:lnTo>
                  <a:lnTo>
                    <a:pt x="328463" y="154866"/>
                  </a:lnTo>
                  <a:lnTo>
                    <a:pt x="326398" y="155308"/>
                  </a:lnTo>
                  <a:lnTo>
                    <a:pt x="324334" y="155013"/>
                  </a:lnTo>
                  <a:lnTo>
                    <a:pt x="321089" y="153833"/>
                  </a:lnTo>
                  <a:lnTo>
                    <a:pt x="317696" y="151769"/>
                  </a:lnTo>
                  <a:lnTo>
                    <a:pt x="316517" y="150736"/>
                  </a:lnTo>
                  <a:lnTo>
                    <a:pt x="314894" y="148966"/>
                  </a:lnTo>
                  <a:lnTo>
                    <a:pt x="315189" y="147344"/>
                  </a:lnTo>
                  <a:lnTo>
                    <a:pt x="316074" y="144246"/>
                  </a:lnTo>
                  <a:lnTo>
                    <a:pt x="316664" y="142182"/>
                  </a:lnTo>
                  <a:lnTo>
                    <a:pt x="315189" y="141149"/>
                  </a:lnTo>
                  <a:lnTo>
                    <a:pt x="314157" y="140117"/>
                  </a:lnTo>
                  <a:lnTo>
                    <a:pt x="313419" y="139084"/>
                  </a:lnTo>
                  <a:lnTo>
                    <a:pt x="311944" y="137019"/>
                  </a:lnTo>
                  <a:lnTo>
                    <a:pt x="310175" y="137462"/>
                  </a:lnTo>
                  <a:lnTo>
                    <a:pt x="308552" y="137904"/>
                  </a:lnTo>
                  <a:lnTo>
                    <a:pt x="306782" y="137167"/>
                  </a:lnTo>
                  <a:lnTo>
                    <a:pt x="301325" y="137462"/>
                  </a:lnTo>
                  <a:lnTo>
                    <a:pt x="297195" y="137757"/>
                  </a:lnTo>
                  <a:lnTo>
                    <a:pt x="293360" y="138052"/>
                  </a:lnTo>
                  <a:lnTo>
                    <a:pt x="288493" y="138347"/>
                  </a:lnTo>
                  <a:lnTo>
                    <a:pt x="282593" y="138642"/>
                  </a:lnTo>
                  <a:lnTo>
                    <a:pt x="280971" y="138199"/>
                  </a:lnTo>
                  <a:lnTo>
                    <a:pt x="279939" y="137462"/>
                  </a:lnTo>
                  <a:lnTo>
                    <a:pt x="278906" y="134659"/>
                  </a:lnTo>
                  <a:lnTo>
                    <a:pt x="278316" y="132300"/>
                  </a:lnTo>
                  <a:lnTo>
                    <a:pt x="277136" y="127727"/>
                  </a:lnTo>
                  <a:lnTo>
                    <a:pt x="276399" y="124188"/>
                  </a:lnTo>
                  <a:lnTo>
                    <a:pt x="275514" y="120058"/>
                  </a:lnTo>
                  <a:lnTo>
                    <a:pt x="274924" y="115486"/>
                  </a:lnTo>
                  <a:lnTo>
                    <a:pt x="274481" y="112241"/>
                  </a:lnTo>
                  <a:lnTo>
                    <a:pt x="266517" y="112241"/>
                  </a:lnTo>
                  <a:lnTo>
                    <a:pt x="261650" y="111946"/>
                  </a:lnTo>
                  <a:lnTo>
                    <a:pt x="261650" y="102211"/>
                  </a:lnTo>
                  <a:lnTo>
                    <a:pt x="262682" y="97197"/>
                  </a:lnTo>
                  <a:lnTo>
                    <a:pt x="262977" y="93067"/>
                  </a:lnTo>
                  <a:lnTo>
                    <a:pt x="263420" y="88052"/>
                  </a:lnTo>
                  <a:lnTo>
                    <a:pt x="263714" y="84660"/>
                  </a:lnTo>
                  <a:lnTo>
                    <a:pt x="264010" y="80973"/>
                  </a:lnTo>
                  <a:lnTo>
                    <a:pt x="261502" y="82153"/>
                  </a:lnTo>
                  <a:lnTo>
                    <a:pt x="258700" y="83480"/>
                  </a:lnTo>
                  <a:lnTo>
                    <a:pt x="256193" y="84660"/>
                  </a:lnTo>
                  <a:lnTo>
                    <a:pt x="254422" y="81710"/>
                  </a:lnTo>
                  <a:lnTo>
                    <a:pt x="252653" y="78760"/>
                  </a:lnTo>
                  <a:lnTo>
                    <a:pt x="249998" y="74336"/>
                  </a:lnTo>
                  <a:lnTo>
                    <a:pt x="248080" y="70943"/>
                  </a:lnTo>
                  <a:lnTo>
                    <a:pt x="244688" y="69026"/>
                  </a:lnTo>
                  <a:lnTo>
                    <a:pt x="242181" y="67551"/>
                  </a:lnTo>
                  <a:lnTo>
                    <a:pt x="239526" y="65191"/>
                  </a:lnTo>
                  <a:lnTo>
                    <a:pt x="237314" y="62684"/>
                  </a:lnTo>
                  <a:lnTo>
                    <a:pt x="235249" y="60324"/>
                  </a:lnTo>
                  <a:lnTo>
                    <a:pt x="232742" y="58259"/>
                  </a:lnTo>
                  <a:lnTo>
                    <a:pt x="230234" y="58849"/>
                  </a:lnTo>
                  <a:lnTo>
                    <a:pt x="227432" y="60176"/>
                  </a:lnTo>
                  <a:lnTo>
                    <a:pt x="224777" y="61504"/>
                  </a:lnTo>
                  <a:lnTo>
                    <a:pt x="221975" y="62831"/>
                  </a:lnTo>
                  <a:lnTo>
                    <a:pt x="220647" y="63421"/>
                  </a:lnTo>
                  <a:lnTo>
                    <a:pt x="217402" y="63126"/>
                  </a:lnTo>
                  <a:lnTo>
                    <a:pt x="214600" y="63126"/>
                  </a:lnTo>
                  <a:lnTo>
                    <a:pt x="209438" y="62536"/>
                  </a:lnTo>
                  <a:lnTo>
                    <a:pt x="205160" y="62241"/>
                  </a:lnTo>
                  <a:lnTo>
                    <a:pt x="200736" y="61946"/>
                  </a:lnTo>
                  <a:lnTo>
                    <a:pt x="194541" y="61504"/>
                  </a:lnTo>
                  <a:lnTo>
                    <a:pt x="188347" y="61061"/>
                  </a:lnTo>
                  <a:lnTo>
                    <a:pt x="184217" y="61651"/>
                  </a:lnTo>
                  <a:lnTo>
                    <a:pt x="178907" y="62389"/>
                  </a:lnTo>
                  <a:lnTo>
                    <a:pt x="173302" y="63274"/>
                  </a:lnTo>
                  <a:lnTo>
                    <a:pt x="168730" y="64011"/>
                  </a:lnTo>
                  <a:lnTo>
                    <a:pt x="162978" y="64896"/>
                  </a:lnTo>
                  <a:lnTo>
                    <a:pt x="158701" y="65486"/>
                  </a:lnTo>
                  <a:lnTo>
                    <a:pt x="156636" y="65486"/>
                  </a:lnTo>
                  <a:lnTo>
                    <a:pt x="153981" y="62684"/>
                  </a:lnTo>
                  <a:lnTo>
                    <a:pt x="149704" y="58407"/>
                  </a:lnTo>
                  <a:lnTo>
                    <a:pt x="147049" y="55752"/>
                  </a:lnTo>
                  <a:lnTo>
                    <a:pt x="144542" y="53244"/>
                  </a:lnTo>
                  <a:lnTo>
                    <a:pt x="140854" y="49557"/>
                  </a:lnTo>
                  <a:lnTo>
                    <a:pt x="137904" y="46755"/>
                  </a:lnTo>
                  <a:lnTo>
                    <a:pt x="134955" y="43952"/>
                  </a:lnTo>
                  <a:lnTo>
                    <a:pt x="133332" y="41445"/>
                  </a:lnTo>
                  <a:lnTo>
                    <a:pt x="132447" y="38200"/>
                  </a:lnTo>
                  <a:lnTo>
                    <a:pt x="130972" y="36725"/>
                  </a:lnTo>
                  <a:lnTo>
                    <a:pt x="127580" y="34808"/>
                  </a:lnTo>
                  <a:lnTo>
                    <a:pt x="124040" y="32743"/>
                  </a:lnTo>
                  <a:lnTo>
                    <a:pt x="120501" y="30678"/>
                  </a:lnTo>
                  <a:lnTo>
                    <a:pt x="116961" y="28613"/>
                  </a:lnTo>
                  <a:lnTo>
                    <a:pt x="113421" y="26548"/>
                  </a:lnTo>
                  <a:lnTo>
                    <a:pt x="109881" y="24484"/>
                  </a:lnTo>
                  <a:lnTo>
                    <a:pt x="106342" y="22419"/>
                  </a:lnTo>
                  <a:lnTo>
                    <a:pt x="106342" y="22419"/>
                  </a:lnTo>
                  <a:lnTo>
                    <a:pt x="105899" y="26696"/>
                  </a:lnTo>
                  <a:lnTo>
                    <a:pt x="104867" y="28171"/>
                  </a:lnTo>
                  <a:lnTo>
                    <a:pt x="104867" y="30678"/>
                  </a:lnTo>
                  <a:lnTo>
                    <a:pt x="105604" y="34218"/>
                  </a:lnTo>
                  <a:lnTo>
                    <a:pt x="105604" y="36725"/>
                  </a:lnTo>
                  <a:lnTo>
                    <a:pt x="105161" y="38200"/>
                  </a:lnTo>
                  <a:lnTo>
                    <a:pt x="104129" y="39085"/>
                  </a:lnTo>
                  <a:lnTo>
                    <a:pt x="102654" y="39085"/>
                  </a:lnTo>
                  <a:lnTo>
                    <a:pt x="101917" y="39675"/>
                  </a:lnTo>
                  <a:lnTo>
                    <a:pt x="101917" y="40855"/>
                  </a:lnTo>
                  <a:lnTo>
                    <a:pt x="102949" y="41298"/>
                  </a:lnTo>
                  <a:lnTo>
                    <a:pt x="102949" y="42330"/>
                  </a:lnTo>
                  <a:lnTo>
                    <a:pt x="99852" y="43952"/>
                  </a:lnTo>
                  <a:lnTo>
                    <a:pt x="97492" y="44542"/>
                  </a:lnTo>
                  <a:lnTo>
                    <a:pt x="92920" y="44985"/>
                  </a:lnTo>
                  <a:lnTo>
                    <a:pt x="92625" y="44395"/>
                  </a:lnTo>
                  <a:lnTo>
                    <a:pt x="92920" y="43510"/>
                  </a:lnTo>
                  <a:lnTo>
                    <a:pt x="93657" y="42035"/>
                  </a:lnTo>
                  <a:lnTo>
                    <a:pt x="95722" y="39528"/>
                  </a:lnTo>
                  <a:lnTo>
                    <a:pt x="95722" y="38938"/>
                  </a:lnTo>
                  <a:lnTo>
                    <a:pt x="86873" y="31121"/>
                  </a:lnTo>
                  <a:lnTo>
                    <a:pt x="85103" y="28908"/>
                  </a:lnTo>
                  <a:lnTo>
                    <a:pt x="84218" y="27138"/>
                  </a:lnTo>
                  <a:lnTo>
                    <a:pt x="84218" y="25958"/>
                  </a:lnTo>
                  <a:lnTo>
                    <a:pt x="85693" y="22419"/>
                  </a:lnTo>
                  <a:lnTo>
                    <a:pt x="88790" y="16519"/>
                  </a:lnTo>
                  <a:lnTo>
                    <a:pt x="90117" y="13274"/>
                  </a:lnTo>
                  <a:lnTo>
                    <a:pt x="88200" y="12094"/>
                  </a:lnTo>
                  <a:lnTo>
                    <a:pt x="84660" y="10029"/>
                  </a:lnTo>
                  <a:lnTo>
                    <a:pt x="81120" y="7965"/>
                  </a:lnTo>
                  <a:lnTo>
                    <a:pt x="77581" y="5900"/>
                  </a:lnTo>
                  <a:lnTo>
                    <a:pt x="74041" y="3835"/>
                  </a:lnTo>
                  <a:lnTo>
                    <a:pt x="72566" y="2950"/>
                  </a:lnTo>
                  <a:lnTo>
                    <a:pt x="71829" y="4425"/>
                  </a:lnTo>
                  <a:lnTo>
                    <a:pt x="71533" y="6785"/>
                  </a:lnTo>
                  <a:lnTo>
                    <a:pt x="71976" y="9292"/>
                  </a:lnTo>
                  <a:lnTo>
                    <a:pt x="72714" y="10914"/>
                  </a:lnTo>
                  <a:lnTo>
                    <a:pt x="73598" y="11652"/>
                  </a:lnTo>
                  <a:lnTo>
                    <a:pt x="73303" y="12832"/>
                  </a:lnTo>
                  <a:lnTo>
                    <a:pt x="71681" y="14307"/>
                  </a:lnTo>
                  <a:lnTo>
                    <a:pt x="70648" y="15782"/>
                  </a:lnTo>
                  <a:lnTo>
                    <a:pt x="70058" y="17404"/>
                  </a:lnTo>
                  <a:lnTo>
                    <a:pt x="70058" y="18289"/>
                  </a:lnTo>
                  <a:lnTo>
                    <a:pt x="70354" y="18584"/>
                  </a:lnTo>
                  <a:lnTo>
                    <a:pt x="74041" y="16519"/>
                  </a:lnTo>
                  <a:lnTo>
                    <a:pt x="74336" y="16519"/>
                  </a:lnTo>
                  <a:lnTo>
                    <a:pt x="73746" y="19026"/>
                  </a:lnTo>
                  <a:lnTo>
                    <a:pt x="73156" y="19911"/>
                  </a:lnTo>
                  <a:lnTo>
                    <a:pt x="72566" y="19911"/>
                  </a:lnTo>
                  <a:lnTo>
                    <a:pt x="72271" y="21239"/>
                  </a:lnTo>
                  <a:lnTo>
                    <a:pt x="72271" y="23451"/>
                  </a:lnTo>
                  <a:lnTo>
                    <a:pt x="72714" y="24926"/>
                  </a:lnTo>
                  <a:lnTo>
                    <a:pt x="73303" y="25663"/>
                  </a:lnTo>
                  <a:lnTo>
                    <a:pt x="73303" y="26253"/>
                  </a:lnTo>
                  <a:lnTo>
                    <a:pt x="72271" y="26548"/>
                  </a:lnTo>
                  <a:lnTo>
                    <a:pt x="71681" y="26548"/>
                  </a:lnTo>
                  <a:lnTo>
                    <a:pt x="71386" y="25663"/>
                  </a:lnTo>
                  <a:lnTo>
                    <a:pt x="70796" y="25369"/>
                  </a:lnTo>
                  <a:lnTo>
                    <a:pt x="70058" y="25369"/>
                  </a:lnTo>
                  <a:lnTo>
                    <a:pt x="69469" y="25958"/>
                  </a:lnTo>
                  <a:lnTo>
                    <a:pt x="69026" y="26991"/>
                  </a:lnTo>
                  <a:lnTo>
                    <a:pt x="69321" y="27581"/>
                  </a:lnTo>
                  <a:lnTo>
                    <a:pt x="70944" y="27876"/>
                  </a:lnTo>
                  <a:lnTo>
                    <a:pt x="70944" y="28318"/>
                  </a:lnTo>
                  <a:lnTo>
                    <a:pt x="67994" y="32448"/>
                  </a:lnTo>
                  <a:lnTo>
                    <a:pt x="66371" y="34218"/>
                  </a:lnTo>
                  <a:lnTo>
                    <a:pt x="65044" y="35103"/>
                  </a:lnTo>
                  <a:lnTo>
                    <a:pt x="62537" y="36135"/>
                  </a:lnTo>
                  <a:lnTo>
                    <a:pt x="61209" y="36135"/>
                  </a:lnTo>
                  <a:lnTo>
                    <a:pt x="60177" y="35545"/>
                  </a:lnTo>
                  <a:lnTo>
                    <a:pt x="59587" y="34513"/>
                  </a:lnTo>
                  <a:lnTo>
                    <a:pt x="59292" y="33186"/>
                  </a:lnTo>
                  <a:lnTo>
                    <a:pt x="59734" y="31563"/>
                  </a:lnTo>
                  <a:lnTo>
                    <a:pt x="60767" y="29646"/>
                  </a:lnTo>
                  <a:lnTo>
                    <a:pt x="60767" y="27433"/>
                  </a:lnTo>
                  <a:lnTo>
                    <a:pt x="59587" y="24926"/>
                  </a:lnTo>
                  <a:lnTo>
                    <a:pt x="59144" y="22861"/>
                  </a:lnTo>
                  <a:lnTo>
                    <a:pt x="59144" y="21239"/>
                  </a:lnTo>
                  <a:lnTo>
                    <a:pt x="60177" y="18731"/>
                  </a:lnTo>
                  <a:lnTo>
                    <a:pt x="62979" y="12389"/>
                  </a:lnTo>
                  <a:lnTo>
                    <a:pt x="63716" y="9882"/>
                  </a:lnTo>
                  <a:lnTo>
                    <a:pt x="64897" y="7670"/>
                  </a:lnTo>
                  <a:lnTo>
                    <a:pt x="66519" y="5605"/>
                  </a:lnTo>
                  <a:lnTo>
                    <a:pt x="67699" y="3245"/>
                  </a:lnTo>
                  <a:lnTo>
                    <a:pt x="68436" y="590"/>
                  </a:lnTo>
                  <a:lnTo>
                    <a:pt x="68436" y="590"/>
                  </a:lnTo>
                  <a:lnTo>
                    <a:pt x="67551" y="0"/>
                  </a:lnTo>
                  <a:lnTo>
                    <a:pt x="64749" y="442"/>
                  </a:lnTo>
                  <a:lnTo>
                    <a:pt x="60619" y="1475"/>
                  </a:lnTo>
                  <a:lnTo>
                    <a:pt x="56342" y="2655"/>
                  </a:lnTo>
                  <a:lnTo>
                    <a:pt x="52065" y="3835"/>
                  </a:lnTo>
                  <a:lnTo>
                    <a:pt x="44395" y="5900"/>
                  </a:lnTo>
                  <a:lnTo>
                    <a:pt x="39380" y="7227"/>
                  </a:lnTo>
                  <a:lnTo>
                    <a:pt x="35545" y="8259"/>
                  </a:lnTo>
                  <a:lnTo>
                    <a:pt x="31416" y="9439"/>
                  </a:lnTo>
                  <a:lnTo>
                    <a:pt x="25959" y="10914"/>
                  </a:lnTo>
                  <a:lnTo>
                    <a:pt x="21386" y="12242"/>
                  </a:lnTo>
                  <a:lnTo>
                    <a:pt x="16077" y="13717"/>
                  </a:lnTo>
                  <a:lnTo>
                    <a:pt x="11357" y="15044"/>
                  </a:lnTo>
                  <a:lnTo>
                    <a:pt x="7375" y="16224"/>
                  </a:lnTo>
                  <a:lnTo>
                    <a:pt x="3245" y="17404"/>
                  </a:lnTo>
                  <a:lnTo>
                    <a:pt x="0" y="18289"/>
                  </a:lnTo>
                  <a:lnTo>
                    <a:pt x="0" y="134512"/>
                  </a:lnTo>
                  <a:lnTo>
                    <a:pt x="6932" y="134807"/>
                  </a:lnTo>
                  <a:lnTo>
                    <a:pt x="13127" y="135102"/>
                  </a:lnTo>
                  <a:lnTo>
                    <a:pt x="20796" y="135545"/>
                  </a:lnTo>
                  <a:lnTo>
                    <a:pt x="23009" y="135987"/>
                  </a:lnTo>
                  <a:lnTo>
                    <a:pt x="25811" y="136282"/>
                  </a:lnTo>
                  <a:lnTo>
                    <a:pt x="27139" y="136282"/>
                  </a:lnTo>
                  <a:lnTo>
                    <a:pt x="28319" y="134955"/>
                  </a:lnTo>
                  <a:lnTo>
                    <a:pt x="29056" y="134217"/>
                  </a:lnTo>
                  <a:lnTo>
                    <a:pt x="29646" y="133627"/>
                  </a:lnTo>
                  <a:lnTo>
                    <a:pt x="29646" y="132890"/>
                  </a:lnTo>
                  <a:lnTo>
                    <a:pt x="28613" y="132300"/>
                  </a:lnTo>
                  <a:lnTo>
                    <a:pt x="27139" y="130382"/>
                  </a:lnTo>
                  <a:lnTo>
                    <a:pt x="26254" y="123598"/>
                  </a:lnTo>
                  <a:lnTo>
                    <a:pt x="25664" y="117698"/>
                  </a:lnTo>
                  <a:lnTo>
                    <a:pt x="27434" y="115928"/>
                  </a:lnTo>
                  <a:lnTo>
                    <a:pt x="28909" y="115043"/>
                  </a:lnTo>
                  <a:lnTo>
                    <a:pt x="28909" y="114306"/>
                  </a:lnTo>
                  <a:lnTo>
                    <a:pt x="31416" y="107521"/>
                  </a:lnTo>
                  <a:lnTo>
                    <a:pt x="33776" y="103834"/>
                  </a:lnTo>
                  <a:lnTo>
                    <a:pt x="36873" y="102801"/>
                  </a:lnTo>
                  <a:lnTo>
                    <a:pt x="41003" y="105161"/>
                  </a:lnTo>
                  <a:lnTo>
                    <a:pt x="42773" y="108259"/>
                  </a:lnTo>
                  <a:lnTo>
                    <a:pt x="44543" y="108259"/>
                  </a:lnTo>
                  <a:lnTo>
                    <a:pt x="47935" y="107374"/>
                  </a:lnTo>
                  <a:lnTo>
                    <a:pt x="48967" y="106046"/>
                  </a:lnTo>
                  <a:lnTo>
                    <a:pt x="50737" y="102801"/>
                  </a:lnTo>
                  <a:lnTo>
                    <a:pt x="51327" y="100147"/>
                  </a:lnTo>
                  <a:lnTo>
                    <a:pt x="52360" y="98967"/>
                  </a:lnTo>
                  <a:lnTo>
                    <a:pt x="53539" y="98082"/>
                  </a:lnTo>
                  <a:lnTo>
                    <a:pt x="54720" y="98082"/>
                  </a:lnTo>
                  <a:lnTo>
                    <a:pt x="57079" y="98967"/>
                  </a:lnTo>
                  <a:lnTo>
                    <a:pt x="58849" y="99409"/>
                  </a:lnTo>
                  <a:lnTo>
                    <a:pt x="60177" y="99999"/>
                  </a:lnTo>
                  <a:lnTo>
                    <a:pt x="61356" y="100884"/>
                  </a:lnTo>
                  <a:lnTo>
                    <a:pt x="62537" y="102506"/>
                  </a:lnTo>
                  <a:lnTo>
                    <a:pt x="62537" y="103539"/>
                  </a:lnTo>
                  <a:lnTo>
                    <a:pt x="63274" y="104129"/>
                  </a:lnTo>
                  <a:lnTo>
                    <a:pt x="65339" y="104129"/>
                  </a:lnTo>
                  <a:lnTo>
                    <a:pt x="65634" y="103391"/>
                  </a:lnTo>
                  <a:lnTo>
                    <a:pt x="65339" y="102654"/>
                  </a:lnTo>
                  <a:lnTo>
                    <a:pt x="63864" y="100589"/>
                  </a:lnTo>
                  <a:lnTo>
                    <a:pt x="60472" y="96754"/>
                  </a:lnTo>
                  <a:lnTo>
                    <a:pt x="58259" y="95279"/>
                  </a:lnTo>
                  <a:lnTo>
                    <a:pt x="57227" y="94394"/>
                  </a:lnTo>
                  <a:lnTo>
                    <a:pt x="56932" y="93657"/>
                  </a:lnTo>
                  <a:lnTo>
                    <a:pt x="58407" y="92477"/>
                  </a:lnTo>
                  <a:lnTo>
                    <a:pt x="59734" y="91740"/>
                  </a:lnTo>
                  <a:lnTo>
                    <a:pt x="62241" y="92182"/>
                  </a:lnTo>
                  <a:lnTo>
                    <a:pt x="65486" y="92477"/>
                  </a:lnTo>
                  <a:lnTo>
                    <a:pt x="66961" y="91887"/>
                  </a:lnTo>
                  <a:lnTo>
                    <a:pt x="68436" y="88790"/>
                  </a:lnTo>
                  <a:lnTo>
                    <a:pt x="72123" y="92035"/>
                  </a:lnTo>
                  <a:lnTo>
                    <a:pt x="75958" y="95574"/>
                  </a:lnTo>
                  <a:lnTo>
                    <a:pt x="77433" y="96312"/>
                  </a:lnTo>
                  <a:lnTo>
                    <a:pt x="80235" y="96754"/>
                  </a:lnTo>
                  <a:lnTo>
                    <a:pt x="82448" y="96754"/>
                  </a:lnTo>
                  <a:lnTo>
                    <a:pt x="83333" y="97344"/>
                  </a:lnTo>
                  <a:lnTo>
                    <a:pt x="84365" y="98229"/>
                  </a:lnTo>
                  <a:lnTo>
                    <a:pt x="86430" y="102211"/>
                  </a:lnTo>
                  <a:lnTo>
                    <a:pt x="88495" y="103244"/>
                  </a:lnTo>
                  <a:lnTo>
                    <a:pt x="91002" y="103981"/>
                  </a:lnTo>
                  <a:lnTo>
                    <a:pt x="101622" y="103981"/>
                  </a:lnTo>
                  <a:lnTo>
                    <a:pt x="103687" y="105899"/>
                  </a:lnTo>
                  <a:lnTo>
                    <a:pt x="105014" y="106636"/>
                  </a:lnTo>
                  <a:lnTo>
                    <a:pt x="105604" y="107226"/>
                  </a:lnTo>
                  <a:lnTo>
                    <a:pt x="105604" y="108111"/>
                  </a:lnTo>
                  <a:lnTo>
                    <a:pt x="105014" y="109144"/>
                  </a:lnTo>
                  <a:lnTo>
                    <a:pt x="105014" y="112683"/>
                  </a:lnTo>
                  <a:lnTo>
                    <a:pt x="104129" y="113421"/>
                  </a:lnTo>
                  <a:lnTo>
                    <a:pt x="104129" y="114158"/>
                  </a:lnTo>
                  <a:lnTo>
                    <a:pt x="104424" y="114748"/>
                  </a:lnTo>
                  <a:lnTo>
                    <a:pt x="108259" y="116223"/>
                  </a:lnTo>
                  <a:lnTo>
                    <a:pt x="109586" y="117845"/>
                  </a:lnTo>
                  <a:lnTo>
                    <a:pt x="110471" y="118583"/>
                  </a:lnTo>
                  <a:lnTo>
                    <a:pt x="110766" y="119615"/>
                  </a:lnTo>
                  <a:lnTo>
                    <a:pt x="110176" y="120205"/>
                  </a:lnTo>
                  <a:lnTo>
                    <a:pt x="108406" y="119910"/>
                  </a:lnTo>
                  <a:lnTo>
                    <a:pt x="107521" y="120943"/>
                  </a:lnTo>
                  <a:lnTo>
                    <a:pt x="107521" y="122860"/>
                  </a:lnTo>
                  <a:lnTo>
                    <a:pt x="108849" y="124630"/>
                  </a:lnTo>
                  <a:lnTo>
                    <a:pt x="109144" y="126252"/>
                  </a:lnTo>
                  <a:lnTo>
                    <a:pt x="108259" y="127727"/>
                  </a:lnTo>
                  <a:lnTo>
                    <a:pt x="107226" y="129940"/>
                  </a:lnTo>
                  <a:lnTo>
                    <a:pt x="107226" y="131415"/>
                  </a:lnTo>
                  <a:lnTo>
                    <a:pt x="107817" y="132300"/>
                  </a:lnTo>
                  <a:lnTo>
                    <a:pt x="110766" y="133922"/>
                  </a:lnTo>
                  <a:lnTo>
                    <a:pt x="117403" y="137904"/>
                  </a:lnTo>
                  <a:lnTo>
                    <a:pt x="118878" y="137904"/>
                  </a:lnTo>
                  <a:lnTo>
                    <a:pt x="125220" y="137167"/>
                  </a:lnTo>
                  <a:lnTo>
                    <a:pt x="128170" y="137167"/>
                  </a:lnTo>
                  <a:lnTo>
                    <a:pt x="129940" y="137757"/>
                  </a:lnTo>
                  <a:lnTo>
                    <a:pt x="134807" y="138347"/>
                  </a:lnTo>
                  <a:lnTo>
                    <a:pt x="136429" y="138937"/>
                  </a:lnTo>
                  <a:lnTo>
                    <a:pt x="140412" y="138937"/>
                  </a:lnTo>
                  <a:lnTo>
                    <a:pt x="141887" y="137019"/>
                  </a:lnTo>
                  <a:lnTo>
                    <a:pt x="142624" y="136577"/>
                  </a:lnTo>
                  <a:lnTo>
                    <a:pt x="143362" y="136282"/>
                  </a:lnTo>
                  <a:lnTo>
                    <a:pt x="144689" y="136282"/>
                  </a:lnTo>
                  <a:lnTo>
                    <a:pt x="148524" y="137314"/>
                  </a:lnTo>
                  <a:lnTo>
                    <a:pt x="152654" y="139674"/>
                  </a:lnTo>
                  <a:lnTo>
                    <a:pt x="155309" y="141887"/>
                  </a:lnTo>
                  <a:lnTo>
                    <a:pt x="156636" y="143804"/>
                  </a:lnTo>
                  <a:lnTo>
                    <a:pt x="158258" y="148081"/>
                  </a:lnTo>
                  <a:lnTo>
                    <a:pt x="160323" y="154571"/>
                  </a:lnTo>
                  <a:lnTo>
                    <a:pt x="162830" y="158996"/>
                  </a:lnTo>
                  <a:lnTo>
                    <a:pt x="165633" y="161208"/>
                  </a:lnTo>
                  <a:lnTo>
                    <a:pt x="167698" y="165338"/>
                  </a:lnTo>
                  <a:lnTo>
                    <a:pt x="169468" y="174482"/>
                  </a:lnTo>
                  <a:lnTo>
                    <a:pt x="170500" y="176400"/>
                  </a:lnTo>
                  <a:lnTo>
                    <a:pt x="171532" y="177432"/>
                  </a:lnTo>
                  <a:lnTo>
                    <a:pt x="174777" y="180087"/>
                  </a:lnTo>
                  <a:lnTo>
                    <a:pt x="181415" y="184364"/>
                  </a:lnTo>
                  <a:lnTo>
                    <a:pt x="185397" y="186871"/>
                  </a:lnTo>
                  <a:lnTo>
                    <a:pt x="191444" y="191001"/>
                  </a:lnTo>
                  <a:lnTo>
                    <a:pt x="197049" y="194688"/>
                  </a:lnTo>
                  <a:lnTo>
                    <a:pt x="202653" y="200441"/>
                  </a:lnTo>
                  <a:lnTo>
                    <a:pt x="203833" y="201325"/>
                  </a:lnTo>
                  <a:lnTo>
                    <a:pt x="208700" y="204423"/>
                  </a:lnTo>
                  <a:lnTo>
                    <a:pt x="214158" y="207668"/>
                  </a:lnTo>
                  <a:lnTo>
                    <a:pt x="217993" y="206930"/>
                  </a:lnTo>
                  <a:lnTo>
                    <a:pt x="223744" y="211797"/>
                  </a:lnTo>
                  <a:lnTo>
                    <a:pt x="226104" y="213567"/>
                  </a:lnTo>
                  <a:lnTo>
                    <a:pt x="227137" y="214157"/>
                  </a:lnTo>
                  <a:lnTo>
                    <a:pt x="231267" y="216075"/>
                  </a:lnTo>
                  <a:lnTo>
                    <a:pt x="237903" y="220057"/>
                  </a:lnTo>
                  <a:lnTo>
                    <a:pt x="246311" y="225809"/>
                  </a:lnTo>
                  <a:lnTo>
                    <a:pt x="251915" y="229201"/>
                  </a:lnTo>
                  <a:lnTo>
                    <a:pt x="253390" y="229644"/>
                  </a:lnTo>
                  <a:lnTo>
                    <a:pt x="254865" y="229644"/>
                  </a:lnTo>
                  <a:lnTo>
                    <a:pt x="256488" y="228907"/>
                  </a:lnTo>
                  <a:lnTo>
                    <a:pt x="258257" y="228316"/>
                  </a:lnTo>
                  <a:lnTo>
                    <a:pt x="261207" y="229054"/>
                  </a:lnTo>
                  <a:lnTo>
                    <a:pt x="264452" y="230381"/>
                  </a:lnTo>
                  <a:lnTo>
                    <a:pt x="266517" y="231414"/>
                  </a:lnTo>
                  <a:lnTo>
                    <a:pt x="268877" y="232889"/>
                  </a:lnTo>
                  <a:lnTo>
                    <a:pt x="270794" y="234216"/>
                  </a:lnTo>
                  <a:lnTo>
                    <a:pt x="272269" y="234806"/>
                  </a:lnTo>
                  <a:lnTo>
                    <a:pt x="277136" y="235986"/>
                  </a:lnTo>
                  <a:lnTo>
                    <a:pt x="278021" y="236724"/>
                  </a:lnTo>
                  <a:lnTo>
                    <a:pt x="278611" y="237461"/>
                  </a:lnTo>
                  <a:lnTo>
                    <a:pt x="278611" y="238346"/>
                  </a:lnTo>
                  <a:lnTo>
                    <a:pt x="275956" y="242771"/>
                  </a:lnTo>
                  <a:lnTo>
                    <a:pt x="275514" y="248375"/>
                  </a:lnTo>
                  <a:lnTo>
                    <a:pt x="275514" y="252653"/>
                  </a:lnTo>
                  <a:lnTo>
                    <a:pt x="275809" y="255897"/>
                  </a:lnTo>
                  <a:lnTo>
                    <a:pt x="283773" y="255160"/>
                  </a:lnTo>
                  <a:lnTo>
                    <a:pt x="290116" y="256192"/>
                  </a:lnTo>
                  <a:lnTo>
                    <a:pt x="293360" y="259142"/>
                  </a:lnTo>
                  <a:lnTo>
                    <a:pt x="296605" y="259880"/>
                  </a:lnTo>
                  <a:lnTo>
                    <a:pt x="299850" y="258405"/>
                  </a:lnTo>
                  <a:lnTo>
                    <a:pt x="301767" y="258110"/>
                  </a:lnTo>
                  <a:lnTo>
                    <a:pt x="302505" y="258995"/>
                  </a:lnTo>
                  <a:lnTo>
                    <a:pt x="304127" y="259437"/>
                  </a:lnTo>
                  <a:lnTo>
                    <a:pt x="306487" y="259437"/>
                  </a:lnTo>
                  <a:lnTo>
                    <a:pt x="307815" y="260175"/>
                  </a:lnTo>
                  <a:lnTo>
                    <a:pt x="307815" y="261059"/>
                  </a:lnTo>
                  <a:lnTo>
                    <a:pt x="308994" y="258847"/>
                  </a:lnTo>
                  <a:lnTo>
                    <a:pt x="309437" y="251620"/>
                  </a:lnTo>
                  <a:lnTo>
                    <a:pt x="310764" y="249113"/>
                  </a:lnTo>
                  <a:lnTo>
                    <a:pt x="314599" y="244541"/>
                  </a:lnTo>
                  <a:lnTo>
                    <a:pt x="316664" y="241148"/>
                  </a:lnTo>
                  <a:lnTo>
                    <a:pt x="318876" y="238346"/>
                  </a:lnTo>
                  <a:lnTo>
                    <a:pt x="320499" y="237461"/>
                  </a:lnTo>
                  <a:lnTo>
                    <a:pt x="321974" y="235249"/>
                  </a:lnTo>
                  <a:lnTo>
                    <a:pt x="323153" y="232741"/>
                  </a:lnTo>
                  <a:lnTo>
                    <a:pt x="323449" y="231119"/>
                  </a:lnTo>
                  <a:lnTo>
                    <a:pt x="323449" y="229791"/>
                  </a:lnTo>
                  <a:lnTo>
                    <a:pt x="322859" y="229054"/>
                  </a:lnTo>
                  <a:lnTo>
                    <a:pt x="320793" y="227284"/>
                  </a:lnTo>
                  <a:lnTo>
                    <a:pt x="317992" y="224629"/>
                  </a:lnTo>
                  <a:lnTo>
                    <a:pt x="316517" y="221827"/>
                  </a:lnTo>
                  <a:lnTo>
                    <a:pt x="315632" y="218287"/>
                  </a:lnTo>
                  <a:lnTo>
                    <a:pt x="315632" y="215780"/>
                  </a:lnTo>
                  <a:lnTo>
                    <a:pt x="317992" y="208995"/>
                  </a:lnTo>
                  <a:lnTo>
                    <a:pt x="317549" y="207815"/>
                  </a:lnTo>
                  <a:lnTo>
                    <a:pt x="316811" y="206783"/>
                  </a:lnTo>
                  <a:lnTo>
                    <a:pt x="315336" y="206193"/>
                  </a:lnTo>
                  <a:lnTo>
                    <a:pt x="313124" y="205898"/>
                  </a:lnTo>
                  <a:lnTo>
                    <a:pt x="310912" y="206193"/>
                  </a:lnTo>
                  <a:lnTo>
                    <a:pt x="308109" y="206193"/>
                  </a:lnTo>
                  <a:lnTo>
                    <a:pt x="306192" y="205898"/>
                  </a:lnTo>
                  <a:lnTo>
                    <a:pt x="305750" y="205455"/>
                  </a:lnTo>
                  <a:lnTo>
                    <a:pt x="305455" y="202358"/>
                  </a:lnTo>
                  <a:lnTo>
                    <a:pt x="305012" y="201621"/>
                  </a:lnTo>
                  <a:lnTo>
                    <a:pt x="304127" y="201031"/>
                  </a:lnTo>
                  <a:lnTo>
                    <a:pt x="298523" y="199556"/>
                  </a:lnTo>
                  <a:lnTo>
                    <a:pt x="297342" y="198966"/>
                  </a:lnTo>
                  <a:lnTo>
                    <a:pt x="297342" y="198228"/>
                  </a:lnTo>
                  <a:lnTo>
                    <a:pt x="299113" y="191444"/>
                  </a:lnTo>
                  <a:lnTo>
                    <a:pt x="299998" y="191001"/>
                  </a:lnTo>
                  <a:lnTo>
                    <a:pt x="300883" y="189821"/>
                  </a:lnTo>
                  <a:lnTo>
                    <a:pt x="302210" y="188641"/>
                  </a:lnTo>
                  <a:lnTo>
                    <a:pt x="306782" y="186724"/>
                  </a:lnTo>
                  <a:lnTo>
                    <a:pt x="311797" y="187609"/>
                  </a:lnTo>
                  <a:lnTo>
                    <a:pt x="316221" y="188494"/>
                  </a:lnTo>
                  <a:lnTo>
                    <a:pt x="320646" y="188936"/>
                  </a:lnTo>
                  <a:lnTo>
                    <a:pt x="322121" y="189231"/>
                  </a:lnTo>
                  <a:lnTo>
                    <a:pt x="324628" y="189526"/>
                  </a:lnTo>
                  <a:lnTo>
                    <a:pt x="326251" y="189231"/>
                  </a:lnTo>
                  <a:lnTo>
                    <a:pt x="327431" y="188494"/>
                  </a:lnTo>
                  <a:lnTo>
                    <a:pt x="329496" y="186281"/>
                  </a:lnTo>
                  <a:lnTo>
                    <a:pt x="330086" y="183037"/>
                  </a:lnTo>
                  <a:lnTo>
                    <a:pt x="330823" y="180087"/>
                  </a:lnTo>
                  <a:lnTo>
                    <a:pt x="332003" y="179792"/>
                  </a:lnTo>
                  <a:lnTo>
                    <a:pt x="333330" y="180087"/>
                  </a:lnTo>
                  <a:lnTo>
                    <a:pt x="333920" y="179497"/>
                  </a:lnTo>
                  <a:lnTo>
                    <a:pt x="334215" y="178759"/>
                  </a:lnTo>
                  <a:lnTo>
                    <a:pt x="334511" y="178022"/>
                  </a:lnTo>
                  <a:lnTo>
                    <a:pt x="335100" y="178022"/>
                  </a:lnTo>
                  <a:lnTo>
                    <a:pt x="335986" y="178612"/>
                  </a:lnTo>
                  <a:lnTo>
                    <a:pt x="336575" y="178612"/>
                  </a:lnTo>
                  <a:lnTo>
                    <a:pt x="337018" y="177874"/>
                  </a:lnTo>
                  <a:lnTo>
                    <a:pt x="337018" y="177285"/>
                  </a:lnTo>
                  <a:lnTo>
                    <a:pt x="335838" y="176252"/>
                  </a:lnTo>
                  <a:lnTo>
                    <a:pt x="334953" y="174630"/>
                  </a:lnTo>
                  <a:lnTo>
                    <a:pt x="334953" y="174040"/>
                  </a:lnTo>
                  <a:lnTo>
                    <a:pt x="335395" y="173450"/>
                  </a:lnTo>
                  <a:lnTo>
                    <a:pt x="338050" y="172860"/>
                  </a:lnTo>
                  <a:lnTo>
                    <a:pt x="339230" y="172860"/>
                  </a:lnTo>
                  <a:lnTo>
                    <a:pt x="339673" y="172122"/>
                  </a:lnTo>
                  <a:lnTo>
                    <a:pt x="339673" y="171237"/>
                  </a:lnTo>
                  <a:lnTo>
                    <a:pt x="338493" y="170795"/>
                  </a:lnTo>
                  <a:lnTo>
                    <a:pt x="334805" y="171090"/>
                  </a:lnTo>
                  <a:lnTo>
                    <a:pt x="330970" y="171090"/>
                  </a:lnTo>
                  <a:lnTo>
                    <a:pt x="330528" y="170500"/>
                  </a:lnTo>
                  <a:lnTo>
                    <a:pt x="330528" y="169910"/>
                  </a:lnTo>
                  <a:lnTo>
                    <a:pt x="331266" y="169467"/>
                  </a:lnTo>
                  <a:lnTo>
                    <a:pt x="339083" y="168288"/>
                  </a:lnTo>
                  <a:lnTo>
                    <a:pt x="343212" y="168730"/>
                  </a:lnTo>
                  <a:lnTo>
                    <a:pt x="346310" y="169320"/>
                  </a:lnTo>
                  <a:lnTo>
                    <a:pt x="347490" y="169025"/>
                  </a:lnTo>
                  <a:lnTo>
                    <a:pt x="346015" y="166223"/>
                  </a:lnTo>
                  <a:lnTo>
                    <a:pt x="347932" y="165928"/>
                  </a:lnTo>
                  <a:lnTo>
                    <a:pt x="348227" y="165043"/>
                  </a:lnTo>
                  <a:lnTo>
                    <a:pt x="345720" y="157668"/>
                  </a:lnTo>
                  <a:lnTo>
                    <a:pt x="347195" y="157078"/>
                  </a:lnTo>
                  <a:lnTo>
                    <a:pt x="348670" y="155603"/>
                  </a:lnTo>
                  <a:lnTo>
                    <a:pt x="348670" y="152801"/>
                  </a:lnTo>
                  <a:lnTo>
                    <a:pt x="349849" y="151474"/>
                  </a:lnTo>
                  <a:lnTo>
                    <a:pt x="351324" y="150589"/>
                  </a:lnTo>
                  <a:lnTo>
                    <a:pt x="353537" y="151474"/>
                  </a:lnTo>
                  <a:lnTo>
                    <a:pt x="356929" y="154128"/>
                  </a:lnTo>
                  <a:lnTo>
                    <a:pt x="358109" y="154718"/>
                  </a:lnTo>
                  <a:lnTo>
                    <a:pt x="359141" y="154718"/>
                  </a:lnTo>
                  <a:lnTo>
                    <a:pt x="360764" y="153981"/>
                  </a:lnTo>
                  <a:lnTo>
                    <a:pt x="366811" y="151326"/>
                  </a:lnTo>
                  <a:lnTo>
                    <a:pt x="370203" y="149851"/>
                  </a:lnTo>
                  <a:lnTo>
                    <a:pt x="374333" y="147639"/>
                  </a:lnTo>
                  <a:lnTo>
                    <a:pt x="375071" y="146754"/>
                  </a:lnTo>
                  <a:lnTo>
                    <a:pt x="376546" y="143362"/>
                  </a:lnTo>
                  <a:lnTo>
                    <a:pt x="377283" y="143066"/>
                  </a:lnTo>
                  <a:lnTo>
                    <a:pt x="378315" y="143362"/>
                  </a:lnTo>
                  <a:lnTo>
                    <a:pt x="381855" y="146901"/>
                  </a:lnTo>
                  <a:lnTo>
                    <a:pt x="383920" y="149114"/>
                  </a:lnTo>
                  <a:lnTo>
                    <a:pt x="383920" y="149851"/>
                  </a:lnTo>
                  <a:lnTo>
                    <a:pt x="383330" y="150441"/>
                  </a:lnTo>
                  <a:lnTo>
                    <a:pt x="383330" y="151031"/>
                  </a:lnTo>
                  <a:lnTo>
                    <a:pt x="386427" y="152211"/>
                  </a:lnTo>
                  <a:lnTo>
                    <a:pt x="386427" y="152801"/>
                  </a:lnTo>
                  <a:lnTo>
                    <a:pt x="385837" y="153833"/>
                  </a:lnTo>
                  <a:lnTo>
                    <a:pt x="385542" y="154423"/>
                  </a:lnTo>
                  <a:lnTo>
                    <a:pt x="385248" y="154718"/>
                  </a:lnTo>
                  <a:lnTo>
                    <a:pt x="381413" y="157816"/>
                  </a:lnTo>
                  <a:lnTo>
                    <a:pt x="377135" y="161208"/>
                  </a:lnTo>
                  <a:lnTo>
                    <a:pt x="377135" y="161650"/>
                  </a:lnTo>
                  <a:lnTo>
                    <a:pt x="376840" y="162535"/>
                  </a:lnTo>
                  <a:lnTo>
                    <a:pt x="376840" y="163420"/>
                  </a:lnTo>
                  <a:lnTo>
                    <a:pt x="377578" y="164158"/>
                  </a:lnTo>
                  <a:lnTo>
                    <a:pt x="379495" y="164600"/>
                  </a:lnTo>
                  <a:lnTo>
                    <a:pt x="381118" y="165190"/>
                  </a:lnTo>
                  <a:lnTo>
                    <a:pt x="382003" y="166960"/>
                  </a:lnTo>
                  <a:lnTo>
                    <a:pt x="383035" y="168583"/>
                  </a:lnTo>
                  <a:lnTo>
                    <a:pt x="384363" y="169025"/>
                  </a:lnTo>
                  <a:lnTo>
                    <a:pt x="390852" y="167993"/>
                  </a:lnTo>
                  <a:lnTo>
                    <a:pt x="392327" y="167993"/>
                  </a:lnTo>
                  <a:lnTo>
                    <a:pt x="393212" y="167403"/>
                  </a:lnTo>
                  <a:lnTo>
                    <a:pt x="395867" y="166960"/>
                  </a:lnTo>
                  <a:lnTo>
                    <a:pt x="401324" y="166518"/>
                  </a:lnTo>
                  <a:lnTo>
                    <a:pt x="403241" y="166813"/>
                  </a:lnTo>
                  <a:lnTo>
                    <a:pt x="405306" y="167845"/>
                  </a:lnTo>
                  <a:lnTo>
                    <a:pt x="406929" y="168877"/>
                  </a:lnTo>
                  <a:lnTo>
                    <a:pt x="408551" y="168877"/>
                  </a:lnTo>
                  <a:lnTo>
                    <a:pt x="409878" y="168583"/>
                  </a:lnTo>
                  <a:lnTo>
                    <a:pt x="410468" y="168877"/>
                  </a:lnTo>
                  <a:lnTo>
                    <a:pt x="410911" y="169762"/>
                  </a:lnTo>
                  <a:lnTo>
                    <a:pt x="411648" y="170500"/>
                  </a:lnTo>
                  <a:lnTo>
                    <a:pt x="413713" y="169467"/>
                  </a:lnTo>
                  <a:lnTo>
                    <a:pt x="415631" y="167993"/>
                  </a:lnTo>
                  <a:lnTo>
                    <a:pt x="417106" y="167993"/>
                  </a:lnTo>
                  <a:lnTo>
                    <a:pt x="418433" y="167255"/>
                  </a:lnTo>
                  <a:lnTo>
                    <a:pt x="418876" y="166370"/>
                  </a:lnTo>
                  <a:lnTo>
                    <a:pt x="419908" y="164748"/>
                  </a:lnTo>
                  <a:lnTo>
                    <a:pt x="423005" y="161798"/>
                  </a:lnTo>
                  <a:lnTo>
                    <a:pt x="424627" y="161355"/>
                  </a:lnTo>
                  <a:lnTo>
                    <a:pt x="425660" y="161355"/>
                  </a:lnTo>
                  <a:lnTo>
                    <a:pt x="425660" y="161798"/>
                  </a:lnTo>
                  <a:lnTo>
                    <a:pt x="426250" y="162240"/>
                  </a:lnTo>
                  <a:lnTo>
                    <a:pt x="428905" y="162978"/>
                  </a:lnTo>
                  <a:lnTo>
                    <a:pt x="429790" y="162240"/>
                  </a:lnTo>
                  <a:lnTo>
                    <a:pt x="430232" y="161208"/>
                  </a:lnTo>
                  <a:lnTo>
                    <a:pt x="429347" y="159438"/>
                  </a:lnTo>
                  <a:lnTo>
                    <a:pt x="429347" y="158701"/>
                  </a:lnTo>
                  <a:lnTo>
                    <a:pt x="429642" y="157963"/>
                  </a:lnTo>
                  <a:lnTo>
                    <a:pt x="430085" y="157521"/>
                  </a:lnTo>
                  <a:lnTo>
                    <a:pt x="434362" y="159143"/>
                  </a:lnTo>
                  <a:lnTo>
                    <a:pt x="435247" y="159143"/>
                  </a:lnTo>
                  <a:lnTo>
                    <a:pt x="437164" y="158111"/>
                  </a:lnTo>
                  <a:lnTo>
                    <a:pt x="438934" y="156488"/>
                  </a:lnTo>
                  <a:lnTo>
                    <a:pt x="439524" y="155161"/>
                  </a:lnTo>
                  <a:lnTo>
                    <a:pt x="448374" y="151031"/>
                  </a:lnTo>
                  <a:lnTo>
                    <a:pt x="448963" y="150294"/>
                  </a:lnTo>
                  <a:lnTo>
                    <a:pt x="448963" y="149704"/>
                  </a:lnTo>
                  <a:close/>
                  <a:moveTo>
                    <a:pt x="382003" y="145426"/>
                  </a:moveTo>
                  <a:lnTo>
                    <a:pt x="380528" y="143952"/>
                  </a:lnTo>
                  <a:lnTo>
                    <a:pt x="380085" y="142919"/>
                  </a:lnTo>
                  <a:lnTo>
                    <a:pt x="380675" y="142624"/>
                  </a:lnTo>
                  <a:lnTo>
                    <a:pt x="381855" y="143362"/>
                  </a:lnTo>
                  <a:lnTo>
                    <a:pt x="382592" y="144689"/>
                  </a:lnTo>
                  <a:lnTo>
                    <a:pt x="382592" y="145426"/>
                  </a:lnTo>
                  <a:lnTo>
                    <a:pt x="381855" y="145426"/>
                  </a:lnTo>
                  <a:close/>
                  <a:moveTo>
                    <a:pt x="395277" y="172565"/>
                  </a:moveTo>
                  <a:lnTo>
                    <a:pt x="393949" y="171975"/>
                  </a:lnTo>
                  <a:lnTo>
                    <a:pt x="392474" y="169910"/>
                  </a:lnTo>
                  <a:lnTo>
                    <a:pt x="392032" y="169910"/>
                  </a:lnTo>
                  <a:lnTo>
                    <a:pt x="391295" y="170352"/>
                  </a:lnTo>
                  <a:lnTo>
                    <a:pt x="390852" y="171680"/>
                  </a:lnTo>
                  <a:lnTo>
                    <a:pt x="391147" y="173155"/>
                  </a:lnTo>
                  <a:lnTo>
                    <a:pt x="392180" y="174187"/>
                  </a:lnTo>
                  <a:lnTo>
                    <a:pt x="392917" y="174482"/>
                  </a:lnTo>
                  <a:lnTo>
                    <a:pt x="392917" y="174482"/>
                  </a:lnTo>
                  <a:lnTo>
                    <a:pt x="392917" y="175072"/>
                  </a:lnTo>
                  <a:lnTo>
                    <a:pt x="392032" y="177579"/>
                  </a:lnTo>
                  <a:lnTo>
                    <a:pt x="393359" y="177874"/>
                  </a:lnTo>
                  <a:lnTo>
                    <a:pt x="395719" y="177874"/>
                  </a:lnTo>
                  <a:lnTo>
                    <a:pt x="397047" y="177579"/>
                  </a:lnTo>
                  <a:lnTo>
                    <a:pt x="397341" y="177137"/>
                  </a:lnTo>
                  <a:lnTo>
                    <a:pt x="396457" y="174925"/>
                  </a:lnTo>
                  <a:lnTo>
                    <a:pt x="397784" y="172860"/>
                  </a:lnTo>
                  <a:lnTo>
                    <a:pt x="395277" y="172565"/>
                  </a:lnTo>
                  <a:close/>
                  <a:moveTo>
                    <a:pt x="411059" y="174925"/>
                  </a:moveTo>
                  <a:lnTo>
                    <a:pt x="409584" y="175367"/>
                  </a:lnTo>
                  <a:lnTo>
                    <a:pt x="409288" y="176105"/>
                  </a:lnTo>
                  <a:lnTo>
                    <a:pt x="410321" y="176990"/>
                  </a:lnTo>
                  <a:lnTo>
                    <a:pt x="411501" y="177285"/>
                  </a:lnTo>
                  <a:lnTo>
                    <a:pt x="412238" y="175957"/>
                  </a:lnTo>
                  <a:lnTo>
                    <a:pt x="412533" y="174630"/>
                  </a:lnTo>
                  <a:lnTo>
                    <a:pt x="411943" y="174630"/>
                  </a:lnTo>
                  <a:lnTo>
                    <a:pt x="411206" y="175072"/>
                  </a:lnTo>
                  <a:close/>
                </a:path>
              </a:pathLst>
            </a:custGeom>
            <a:grpFill/>
            <a:ln w="3175" cap="flat">
              <a:solidFill>
                <a:schemeClr val="bg2">
                  <a:lumMod val="90000"/>
                </a:schemeClr>
              </a:solid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DD1D704E-DA77-EF55-76DE-79471BBDEA95}"/>
                </a:ext>
              </a:extLst>
            </p:cNvPr>
            <p:cNvSpPr/>
            <p:nvPr/>
          </p:nvSpPr>
          <p:spPr>
            <a:xfrm>
              <a:off x="4261503" y="5100602"/>
              <a:ext cx="137609" cy="139969"/>
            </a:xfrm>
            <a:custGeom>
              <a:avLst/>
              <a:gdLst>
                <a:gd name="connsiteX0" fmla="*/ 135987 w 137609"/>
                <a:gd name="connsiteY0" fmla="*/ 72565 h 139969"/>
                <a:gd name="connsiteX1" fmla="*/ 132595 w 137609"/>
                <a:gd name="connsiteY1" fmla="*/ 71238 h 139969"/>
                <a:gd name="connsiteX2" fmla="*/ 129202 w 137609"/>
                <a:gd name="connsiteY2" fmla="*/ 69026 h 139969"/>
                <a:gd name="connsiteX3" fmla="*/ 126252 w 137609"/>
                <a:gd name="connsiteY3" fmla="*/ 66076 h 139969"/>
                <a:gd name="connsiteX4" fmla="*/ 124925 w 137609"/>
                <a:gd name="connsiteY4" fmla="*/ 63126 h 139969"/>
                <a:gd name="connsiteX5" fmla="*/ 123745 w 137609"/>
                <a:gd name="connsiteY5" fmla="*/ 59881 h 139969"/>
                <a:gd name="connsiteX6" fmla="*/ 122565 w 137609"/>
                <a:gd name="connsiteY6" fmla="*/ 57227 h 139969"/>
                <a:gd name="connsiteX7" fmla="*/ 122123 w 137609"/>
                <a:gd name="connsiteY7" fmla="*/ 56046 h 139969"/>
                <a:gd name="connsiteX8" fmla="*/ 120943 w 137609"/>
                <a:gd name="connsiteY8" fmla="*/ 55604 h 139969"/>
                <a:gd name="connsiteX9" fmla="*/ 119173 w 137609"/>
                <a:gd name="connsiteY9" fmla="*/ 54277 h 139969"/>
                <a:gd name="connsiteX10" fmla="*/ 117993 w 137609"/>
                <a:gd name="connsiteY10" fmla="*/ 53097 h 139969"/>
                <a:gd name="connsiteX11" fmla="*/ 116371 w 137609"/>
                <a:gd name="connsiteY11" fmla="*/ 52359 h 139969"/>
                <a:gd name="connsiteX12" fmla="*/ 113273 w 137609"/>
                <a:gd name="connsiteY12" fmla="*/ 51622 h 139969"/>
                <a:gd name="connsiteX13" fmla="*/ 110176 w 137609"/>
                <a:gd name="connsiteY13" fmla="*/ 50295 h 139969"/>
                <a:gd name="connsiteX14" fmla="*/ 106194 w 137609"/>
                <a:gd name="connsiteY14" fmla="*/ 47050 h 139969"/>
                <a:gd name="connsiteX15" fmla="*/ 103392 w 137609"/>
                <a:gd name="connsiteY15" fmla="*/ 43510 h 139969"/>
                <a:gd name="connsiteX16" fmla="*/ 102064 w 137609"/>
                <a:gd name="connsiteY16" fmla="*/ 41297 h 139969"/>
                <a:gd name="connsiteX17" fmla="*/ 100589 w 137609"/>
                <a:gd name="connsiteY17" fmla="*/ 39528 h 139969"/>
                <a:gd name="connsiteX18" fmla="*/ 92477 w 137609"/>
                <a:gd name="connsiteY18" fmla="*/ 36873 h 139969"/>
                <a:gd name="connsiteX19" fmla="*/ 88790 w 137609"/>
                <a:gd name="connsiteY19" fmla="*/ 33628 h 139969"/>
                <a:gd name="connsiteX20" fmla="*/ 87462 w 137609"/>
                <a:gd name="connsiteY20" fmla="*/ 34661 h 139969"/>
                <a:gd name="connsiteX21" fmla="*/ 85250 w 137609"/>
                <a:gd name="connsiteY21" fmla="*/ 33628 h 139969"/>
                <a:gd name="connsiteX22" fmla="*/ 83185 w 137609"/>
                <a:gd name="connsiteY22" fmla="*/ 32153 h 139969"/>
                <a:gd name="connsiteX23" fmla="*/ 82448 w 137609"/>
                <a:gd name="connsiteY23" fmla="*/ 30973 h 139969"/>
                <a:gd name="connsiteX24" fmla="*/ 81563 w 137609"/>
                <a:gd name="connsiteY24" fmla="*/ 29793 h 139969"/>
                <a:gd name="connsiteX25" fmla="*/ 80825 w 137609"/>
                <a:gd name="connsiteY25" fmla="*/ 28318 h 139969"/>
                <a:gd name="connsiteX26" fmla="*/ 80235 w 137609"/>
                <a:gd name="connsiteY26" fmla="*/ 26991 h 139969"/>
                <a:gd name="connsiteX27" fmla="*/ 78023 w 137609"/>
                <a:gd name="connsiteY27" fmla="*/ 24631 h 139969"/>
                <a:gd name="connsiteX28" fmla="*/ 75221 w 137609"/>
                <a:gd name="connsiteY28" fmla="*/ 22124 h 139969"/>
                <a:gd name="connsiteX29" fmla="*/ 74041 w 137609"/>
                <a:gd name="connsiteY29" fmla="*/ 21386 h 139969"/>
                <a:gd name="connsiteX30" fmla="*/ 73451 w 137609"/>
                <a:gd name="connsiteY30" fmla="*/ 21534 h 139969"/>
                <a:gd name="connsiteX31" fmla="*/ 72713 w 137609"/>
                <a:gd name="connsiteY31" fmla="*/ 22566 h 139969"/>
                <a:gd name="connsiteX32" fmla="*/ 72418 w 137609"/>
                <a:gd name="connsiteY32" fmla="*/ 23451 h 139969"/>
                <a:gd name="connsiteX33" fmla="*/ 71386 w 137609"/>
                <a:gd name="connsiteY33" fmla="*/ 24188 h 139969"/>
                <a:gd name="connsiteX34" fmla="*/ 70058 w 137609"/>
                <a:gd name="connsiteY34" fmla="*/ 25369 h 139969"/>
                <a:gd name="connsiteX35" fmla="*/ 68731 w 137609"/>
                <a:gd name="connsiteY35" fmla="*/ 26696 h 139969"/>
                <a:gd name="connsiteX36" fmla="*/ 66961 w 137609"/>
                <a:gd name="connsiteY36" fmla="*/ 27728 h 139969"/>
                <a:gd name="connsiteX37" fmla="*/ 64896 w 137609"/>
                <a:gd name="connsiteY37" fmla="*/ 28023 h 139969"/>
                <a:gd name="connsiteX38" fmla="*/ 63569 w 137609"/>
                <a:gd name="connsiteY38" fmla="*/ 27876 h 139969"/>
                <a:gd name="connsiteX39" fmla="*/ 63274 w 137609"/>
                <a:gd name="connsiteY39" fmla="*/ 27433 h 139969"/>
                <a:gd name="connsiteX40" fmla="*/ 63126 w 137609"/>
                <a:gd name="connsiteY40" fmla="*/ 25369 h 139969"/>
                <a:gd name="connsiteX41" fmla="*/ 63716 w 137609"/>
                <a:gd name="connsiteY41" fmla="*/ 20944 h 139969"/>
                <a:gd name="connsiteX42" fmla="*/ 62536 w 137609"/>
                <a:gd name="connsiteY42" fmla="*/ 19321 h 139969"/>
                <a:gd name="connsiteX43" fmla="*/ 60914 w 137609"/>
                <a:gd name="connsiteY43" fmla="*/ 17404 h 139969"/>
                <a:gd name="connsiteX44" fmla="*/ 58997 w 137609"/>
                <a:gd name="connsiteY44" fmla="*/ 15044 h 139969"/>
                <a:gd name="connsiteX45" fmla="*/ 52950 w 137609"/>
                <a:gd name="connsiteY45" fmla="*/ 9882 h 139969"/>
                <a:gd name="connsiteX46" fmla="*/ 44837 w 137609"/>
                <a:gd name="connsiteY46" fmla="*/ 2360 h 139969"/>
                <a:gd name="connsiteX47" fmla="*/ 41888 w 137609"/>
                <a:gd name="connsiteY47" fmla="*/ 147 h 139969"/>
                <a:gd name="connsiteX48" fmla="*/ 39085 w 137609"/>
                <a:gd name="connsiteY48" fmla="*/ 0 h 139969"/>
                <a:gd name="connsiteX49" fmla="*/ 36725 w 137609"/>
                <a:gd name="connsiteY49" fmla="*/ 295 h 139969"/>
                <a:gd name="connsiteX50" fmla="*/ 34365 w 137609"/>
                <a:gd name="connsiteY50" fmla="*/ 1180 h 139969"/>
                <a:gd name="connsiteX51" fmla="*/ 32596 w 137609"/>
                <a:gd name="connsiteY51" fmla="*/ 4720 h 139969"/>
                <a:gd name="connsiteX52" fmla="*/ 31858 w 137609"/>
                <a:gd name="connsiteY52" fmla="*/ 5162 h 139969"/>
                <a:gd name="connsiteX53" fmla="*/ 27433 w 137609"/>
                <a:gd name="connsiteY53" fmla="*/ 5162 h 139969"/>
                <a:gd name="connsiteX54" fmla="*/ 23156 w 137609"/>
                <a:gd name="connsiteY54" fmla="*/ 4572 h 139969"/>
                <a:gd name="connsiteX55" fmla="*/ 21681 w 137609"/>
                <a:gd name="connsiteY55" fmla="*/ 2507 h 139969"/>
                <a:gd name="connsiteX56" fmla="*/ 20649 w 137609"/>
                <a:gd name="connsiteY56" fmla="*/ 3540 h 139969"/>
                <a:gd name="connsiteX57" fmla="*/ 20501 w 137609"/>
                <a:gd name="connsiteY57" fmla="*/ 5457 h 139969"/>
                <a:gd name="connsiteX58" fmla="*/ 18879 w 137609"/>
                <a:gd name="connsiteY58" fmla="*/ 8112 h 139969"/>
                <a:gd name="connsiteX59" fmla="*/ 15782 w 137609"/>
                <a:gd name="connsiteY59" fmla="*/ 11209 h 139969"/>
                <a:gd name="connsiteX60" fmla="*/ 14749 w 137609"/>
                <a:gd name="connsiteY60" fmla="*/ 14011 h 139969"/>
                <a:gd name="connsiteX61" fmla="*/ 16077 w 137609"/>
                <a:gd name="connsiteY61" fmla="*/ 17404 h 139969"/>
                <a:gd name="connsiteX62" fmla="*/ 16372 w 137609"/>
                <a:gd name="connsiteY62" fmla="*/ 21681 h 139969"/>
                <a:gd name="connsiteX63" fmla="*/ 15782 w 137609"/>
                <a:gd name="connsiteY63" fmla="*/ 23303 h 139969"/>
                <a:gd name="connsiteX64" fmla="*/ 14307 w 137609"/>
                <a:gd name="connsiteY64" fmla="*/ 23894 h 139969"/>
                <a:gd name="connsiteX65" fmla="*/ 14012 w 137609"/>
                <a:gd name="connsiteY65" fmla="*/ 24926 h 139969"/>
                <a:gd name="connsiteX66" fmla="*/ 14749 w 137609"/>
                <a:gd name="connsiteY66" fmla="*/ 26548 h 139969"/>
                <a:gd name="connsiteX67" fmla="*/ 14897 w 137609"/>
                <a:gd name="connsiteY67" fmla="*/ 28613 h 139969"/>
                <a:gd name="connsiteX68" fmla="*/ 14159 w 137609"/>
                <a:gd name="connsiteY68" fmla="*/ 31268 h 139969"/>
                <a:gd name="connsiteX69" fmla="*/ 12684 w 137609"/>
                <a:gd name="connsiteY69" fmla="*/ 34218 h 139969"/>
                <a:gd name="connsiteX70" fmla="*/ 10472 w 137609"/>
                <a:gd name="connsiteY70" fmla="*/ 37610 h 139969"/>
                <a:gd name="connsiteX71" fmla="*/ 10030 w 137609"/>
                <a:gd name="connsiteY71" fmla="*/ 39822 h 139969"/>
                <a:gd name="connsiteX72" fmla="*/ 11209 w 137609"/>
                <a:gd name="connsiteY72" fmla="*/ 41003 h 139969"/>
                <a:gd name="connsiteX73" fmla="*/ 11652 w 137609"/>
                <a:gd name="connsiteY73" fmla="*/ 42182 h 139969"/>
                <a:gd name="connsiteX74" fmla="*/ 11652 w 137609"/>
                <a:gd name="connsiteY74" fmla="*/ 43510 h 139969"/>
                <a:gd name="connsiteX75" fmla="*/ 11209 w 137609"/>
                <a:gd name="connsiteY75" fmla="*/ 45280 h 139969"/>
                <a:gd name="connsiteX76" fmla="*/ 10325 w 137609"/>
                <a:gd name="connsiteY76" fmla="*/ 47787 h 139969"/>
                <a:gd name="connsiteX77" fmla="*/ 8850 w 137609"/>
                <a:gd name="connsiteY77" fmla="*/ 49557 h 139969"/>
                <a:gd name="connsiteX78" fmla="*/ 7080 w 137609"/>
                <a:gd name="connsiteY78" fmla="*/ 50737 h 139969"/>
                <a:gd name="connsiteX79" fmla="*/ 6490 w 137609"/>
                <a:gd name="connsiteY79" fmla="*/ 52212 h 139969"/>
                <a:gd name="connsiteX80" fmla="*/ 7227 w 137609"/>
                <a:gd name="connsiteY80" fmla="*/ 53982 h 139969"/>
                <a:gd name="connsiteX81" fmla="*/ 7375 w 137609"/>
                <a:gd name="connsiteY81" fmla="*/ 55899 h 139969"/>
                <a:gd name="connsiteX82" fmla="*/ 6785 w 137609"/>
                <a:gd name="connsiteY82" fmla="*/ 57816 h 139969"/>
                <a:gd name="connsiteX83" fmla="*/ 7080 w 137609"/>
                <a:gd name="connsiteY83" fmla="*/ 59734 h 139969"/>
                <a:gd name="connsiteX84" fmla="*/ 8259 w 137609"/>
                <a:gd name="connsiteY84" fmla="*/ 61651 h 139969"/>
                <a:gd name="connsiteX85" fmla="*/ 8112 w 137609"/>
                <a:gd name="connsiteY85" fmla="*/ 63716 h 139969"/>
                <a:gd name="connsiteX86" fmla="*/ 6195 w 137609"/>
                <a:gd name="connsiteY86" fmla="*/ 67993 h 139969"/>
                <a:gd name="connsiteX87" fmla="*/ 7080 w 137609"/>
                <a:gd name="connsiteY87" fmla="*/ 70796 h 139969"/>
                <a:gd name="connsiteX88" fmla="*/ 7965 w 137609"/>
                <a:gd name="connsiteY88" fmla="*/ 76400 h 139969"/>
                <a:gd name="connsiteX89" fmla="*/ 9292 w 137609"/>
                <a:gd name="connsiteY89" fmla="*/ 80235 h 139969"/>
                <a:gd name="connsiteX90" fmla="*/ 8997 w 137609"/>
                <a:gd name="connsiteY90" fmla="*/ 82448 h 139969"/>
                <a:gd name="connsiteX91" fmla="*/ 7375 w 137609"/>
                <a:gd name="connsiteY91" fmla="*/ 85250 h 139969"/>
                <a:gd name="connsiteX92" fmla="*/ 5605 w 137609"/>
                <a:gd name="connsiteY92" fmla="*/ 87167 h 139969"/>
                <a:gd name="connsiteX93" fmla="*/ 3687 w 137609"/>
                <a:gd name="connsiteY93" fmla="*/ 87462 h 139969"/>
                <a:gd name="connsiteX94" fmla="*/ 1917 w 137609"/>
                <a:gd name="connsiteY94" fmla="*/ 88642 h 139969"/>
                <a:gd name="connsiteX95" fmla="*/ 2213 w 137609"/>
                <a:gd name="connsiteY95" fmla="*/ 91002 h 139969"/>
                <a:gd name="connsiteX96" fmla="*/ 590 w 137609"/>
                <a:gd name="connsiteY96" fmla="*/ 98229 h 139969"/>
                <a:gd name="connsiteX97" fmla="*/ 0 w 137609"/>
                <a:gd name="connsiteY97" fmla="*/ 104276 h 139969"/>
                <a:gd name="connsiteX98" fmla="*/ 885 w 137609"/>
                <a:gd name="connsiteY98" fmla="*/ 110028 h 139969"/>
                <a:gd name="connsiteX99" fmla="*/ 6047 w 137609"/>
                <a:gd name="connsiteY99" fmla="*/ 115781 h 139969"/>
                <a:gd name="connsiteX100" fmla="*/ 12389 w 137609"/>
                <a:gd name="connsiteY100" fmla="*/ 121533 h 139969"/>
                <a:gd name="connsiteX101" fmla="*/ 14012 w 137609"/>
                <a:gd name="connsiteY101" fmla="*/ 124040 h 139969"/>
                <a:gd name="connsiteX102" fmla="*/ 14749 w 137609"/>
                <a:gd name="connsiteY102" fmla="*/ 125662 h 139969"/>
                <a:gd name="connsiteX103" fmla="*/ 15782 w 137609"/>
                <a:gd name="connsiteY103" fmla="*/ 126547 h 139969"/>
                <a:gd name="connsiteX104" fmla="*/ 23304 w 137609"/>
                <a:gd name="connsiteY104" fmla="*/ 125662 h 139969"/>
                <a:gd name="connsiteX105" fmla="*/ 33038 w 137609"/>
                <a:gd name="connsiteY105" fmla="*/ 125810 h 139969"/>
                <a:gd name="connsiteX106" fmla="*/ 41298 w 137609"/>
                <a:gd name="connsiteY106" fmla="*/ 132447 h 139969"/>
                <a:gd name="connsiteX107" fmla="*/ 51622 w 137609"/>
                <a:gd name="connsiteY107" fmla="*/ 135249 h 139969"/>
                <a:gd name="connsiteX108" fmla="*/ 53539 w 137609"/>
                <a:gd name="connsiteY108" fmla="*/ 137757 h 139969"/>
                <a:gd name="connsiteX109" fmla="*/ 57079 w 137609"/>
                <a:gd name="connsiteY109" fmla="*/ 139084 h 139969"/>
                <a:gd name="connsiteX110" fmla="*/ 58554 w 137609"/>
                <a:gd name="connsiteY110" fmla="*/ 139232 h 139969"/>
                <a:gd name="connsiteX111" fmla="*/ 60619 w 137609"/>
                <a:gd name="connsiteY111" fmla="*/ 139232 h 139969"/>
                <a:gd name="connsiteX112" fmla="*/ 67256 w 137609"/>
                <a:gd name="connsiteY112" fmla="*/ 136282 h 139969"/>
                <a:gd name="connsiteX113" fmla="*/ 72123 w 137609"/>
                <a:gd name="connsiteY113" fmla="*/ 135249 h 139969"/>
                <a:gd name="connsiteX114" fmla="*/ 80088 w 137609"/>
                <a:gd name="connsiteY114" fmla="*/ 136282 h 139969"/>
                <a:gd name="connsiteX115" fmla="*/ 83628 w 137609"/>
                <a:gd name="connsiteY115" fmla="*/ 138789 h 139969"/>
                <a:gd name="connsiteX116" fmla="*/ 87315 w 137609"/>
                <a:gd name="connsiteY116" fmla="*/ 138789 h 139969"/>
                <a:gd name="connsiteX117" fmla="*/ 92330 w 137609"/>
                <a:gd name="connsiteY117" fmla="*/ 139969 h 139969"/>
                <a:gd name="connsiteX118" fmla="*/ 106341 w 137609"/>
                <a:gd name="connsiteY118" fmla="*/ 134070 h 139969"/>
                <a:gd name="connsiteX119" fmla="*/ 108849 w 137609"/>
                <a:gd name="connsiteY119" fmla="*/ 132152 h 139969"/>
                <a:gd name="connsiteX120" fmla="*/ 111503 w 137609"/>
                <a:gd name="connsiteY120" fmla="*/ 132300 h 139969"/>
                <a:gd name="connsiteX121" fmla="*/ 115633 w 137609"/>
                <a:gd name="connsiteY121" fmla="*/ 127727 h 139969"/>
                <a:gd name="connsiteX122" fmla="*/ 121533 w 137609"/>
                <a:gd name="connsiteY122" fmla="*/ 123745 h 139969"/>
                <a:gd name="connsiteX123" fmla="*/ 122565 w 137609"/>
                <a:gd name="connsiteY123" fmla="*/ 119910 h 139969"/>
                <a:gd name="connsiteX124" fmla="*/ 128023 w 137609"/>
                <a:gd name="connsiteY124" fmla="*/ 113126 h 139969"/>
                <a:gd name="connsiteX125" fmla="*/ 129645 w 137609"/>
                <a:gd name="connsiteY125" fmla="*/ 108111 h 139969"/>
                <a:gd name="connsiteX126" fmla="*/ 131120 w 137609"/>
                <a:gd name="connsiteY126" fmla="*/ 106046 h 139969"/>
                <a:gd name="connsiteX127" fmla="*/ 132300 w 137609"/>
                <a:gd name="connsiteY127" fmla="*/ 105014 h 139969"/>
                <a:gd name="connsiteX128" fmla="*/ 131710 w 137609"/>
                <a:gd name="connsiteY128" fmla="*/ 104866 h 139969"/>
                <a:gd name="connsiteX129" fmla="*/ 129940 w 137609"/>
                <a:gd name="connsiteY129" fmla="*/ 104129 h 139969"/>
                <a:gd name="connsiteX130" fmla="*/ 128465 w 137609"/>
                <a:gd name="connsiteY130" fmla="*/ 103096 h 139969"/>
                <a:gd name="connsiteX131" fmla="*/ 128170 w 137609"/>
                <a:gd name="connsiteY131" fmla="*/ 102506 h 139969"/>
                <a:gd name="connsiteX132" fmla="*/ 128023 w 137609"/>
                <a:gd name="connsiteY132" fmla="*/ 101474 h 139969"/>
                <a:gd name="connsiteX133" fmla="*/ 128170 w 137609"/>
                <a:gd name="connsiteY133" fmla="*/ 99261 h 139969"/>
                <a:gd name="connsiteX134" fmla="*/ 127875 w 137609"/>
                <a:gd name="connsiteY134" fmla="*/ 99114 h 139969"/>
                <a:gd name="connsiteX135" fmla="*/ 127432 w 137609"/>
                <a:gd name="connsiteY135" fmla="*/ 98376 h 139969"/>
                <a:gd name="connsiteX136" fmla="*/ 127285 w 137609"/>
                <a:gd name="connsiteY136" fmla="*/ 97492 h 139969"/>
                <a:gd name="connsiteX137" fmla="*/ 126990 w 137609"/>
                <a:gd name="connsiteY137" fmla="*/ 96017 h 139969"/>
                <a:gd name="connsiteX138" fmla="*/ 126990 w 137609"/>
                <a:gd name="connsiteY138" fmla="*/ 94099 h 139969"/>
                <a:gd name="connsiteX139" fmla="*/ 126695 w 137609"/>
                <a:gd name="connsiteY139" fmla="*/ 92034 h 139969"/>
                <a:gd name="connsiteX140" fmla="*/ 126252 w 137609"/>
                <a:gd name="connsiteY140" fmla="*/ 90412 h 139969"/>
                <a:gd name="connsiteX141" fmla="*/ 125810 w 137609"/>
                <a:gd name="connsiteY141" fmla="*/ 88937 h 139969"/>
                <a:gd name="connsiteX142" fmla="*/ 125663 w 137609"/>
                <a:gd name="connsiteY142" fmla="*/ 87315 h 139969"/>
                <a:gd name="connsiteX143" fmla="*/ 126400 w 137609"/>
                <a:gd name="connsiteY143" fmla="*/ 85692 h 139969"/>
                <a:gd name="connsiteX144" fmla="*/ 127727 w 137609"/>
                <a:gd name="connsiteY144" fmla="*/ 84070 h 139969"/>
                <a:gd name="connsiteX145" fmla="*/ 129645 w 137609"/>
                <a:gd name="connsiteY145" fmla="*/ 82153 h 139969"/>
                <a:gd name="connsiteX146" fmla="*/ 131415 w 137609"/>
                <a:gd name="connsiteY146" fmla="*/ 82005 h 139969"/>
                <a:gd name="connsiteX147" fmla="*/ 132742 w 137609"/>
                <a:gd name="connsiteY147" fmla="*/ 81267 h 139969"/>
                <a:gd name="connsiteX148" fmla="*/ 133627 w 137609"/>
                <a:gd name="connsiteY148" fmla="*/ 79940 h 139969"/>
                <a:gd name="connsiteX149" fmla="*/ 133922 w 137609"/>
                <a:gd name="connsiteY149" fmla="*/ 78613 h 139969"/>
                <a:gd name="connsiteX150" fmla="*/ 133922 w 137609"/>
                <a:gd name="connsiteY150" fmla="*/ 77433 h 139969"/>
                <a:gd name="connsiteX151" fmla="*/ 134217 w 137609"/>
                <a:gd name="connsiteY151" fmla="*/ 76400 h 139969"/>
                <a:gd name="connsiteX152" fmla="*/ 135102 w 137609"/>
                <a:gd name="connsiteY152" fmla="*/ 75663 h 139969"/>
                <a:gd name="connsiteX153" fmla="*/ 136429 w 137609"/>
                <a:gd name="connsiteY153" fmla="*/ 74925 h 139969"/>
                <a:gd name="connsiteX154" fmla="*/ 137462 w 137609"/>
                <a:gd name="connsiteY154" fmla="*/ 74040 h 139969"/>
                <a:gd name="connsiteX155" fmla="*/ 137609 w 137609"/>
                <a:gd name="connsiteY155" fmla="*/ 73893 h 139969"/>
                <a:gd name="connsiteX156" fmla="*/ 135987 w 137609"/>
                <a:gd name="connsiteY156" fmla="*/ 72565 h 13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7609" h="139969">
                  <a:moveTo>
                    <a:pt x="135987" y="72565"/>
                  </a:moveTo>
                  <a:lnTo>
                    <a:pt x="132595" y="71238"/>
                  </a:lnTo>
                  <a:lnTo>
                    <a:pt x="129202" y="69026"/>
                  </a:lnTo>
                  <a:lnTo>
                    <a:pt x="126252" y="66076"/>
                  </a:lnTo>
                  <a:lnTo>
                    <a:pt x="124925" y="63126"/>
                  </a:lnTo>
                  <a:lnTo>
                    <a:pt x="123745" y="59881"/>
                  </a:lnTo>
                  <a:lnTo>
                    <a:pt x="122565" y="57227"/>
                  </a:lnTo>
                  <a:lnTo>
                    <a:pt x="122123" y="56046"/>
                  </a:lnTo>
                  <a:lnTo>
                    <a:pt x="120943" y="55604"/>
                  </a:lnTo>
                  <a:lnTo>
                    <a:pt x="119173" y="54277"/>
                  </a:lnTo>
                  <a:lnTo>
                    <a:pt x="117993" y="53097"/>
                  </a:lnTo>
                  <a:lnTo>
                    <a:pt x="116371" y="52359"/>
                  </a:lnTo>
                  <a:lnTo>
                    <a:pt x="113273" y="51622"/>
                  </a:lnTo>
                  <a:lnTo>
                    <a:pt x="110176" y="50295"/>
                  </a:lnTo>
                  <a:lnTo>
                    <a:pt x="106194" y="47050"/>
                  </a:lnTo>
                  <a:lnTo>
                    <a:pt x="103392" y="43510"/>
                  </a:lnTo>
                  <a:lnTo>
                    <a:pt x="102064" y="41297"/>
                  </a:lnTo>
                  <a:lnTo>
                    <a:pt x="100589" y="39528"/>
                  </a:lnTo>
                  <a:lnTo>
                    <a:pt x="92477" y="36873"/>
                  </a:lnTo>
                  <a:lnTo>
                    <a:pt x="88790" y="33628"/>
                  </a:lnTo>
                  <a:lnTo>
                    <a:pt x="87462" y="34661"/>
                  </a:lnTo>
                  <a:lnTo>
                    <a:pt x="85250" y="33628"/>
                  </a:lnTo>
                  <a:lnTo>
                    <a:pt x="83185" y="32153"/>
                  </a:lnTo>
                  <a:lnTo>
                    <a:pt x="82448" y="30973"/>
                  </a:lnTo>
                  <a:lnTo>
                    <a:pt x="81563" y="29793"/>
                  </a:lnTo>
                  <a:lnTo>
                    <a:pt x="80825" y="28318"/>
                  </a:lnTo>
                  <a:lnTo>
                    <a:pt x="80235" y="26991"/>
                  </a:lnTo>
                  <a:lnTo>
                    <a:pt x="78023" y="24631"/>
                  </a:lnTo>
                  <a:lnTo>
                    <a:pt x="75221" y="22124"/>
                  </a:lnTo>
                  <a:lnTo>
                    <a:pt x="74041" y="21386"/>
                  </a:lnTo>
                  <a:lnTo>
                    <a:pt x="73451" y="21534"/>
                  </a:lnTo>
                  <a:lnTo>
                    <a:pt x="72713" y="22566"/>
                  </a:lnTo>
                  <a:lnTo>
                    <a:pt x="72418" y="23451"/>
                  </a:lnTo>
                  <a:lnTo>
                    <a:pt x="71386" y="24188"/>
                  </a:lnTo>
                  <a:lnTo>
                    <a:pt x="70058" y="25369"/>
                  </a:lnTo>
                  <a:lnTo>
                    <a:pt x="68731" y="26696"/>
                  </a:lnTo>
                  <a:lnTo>
                    <a:pt x="66961" y="27728"/>
                  </a:lnTo>
                  <a:lnTo>
                    <a:pt x="64896" y="28023"/>
                  </a:lnTo>
                  <a:lnTo>
                    <a:pt x="63569" y="27876"/>
                  </a:lnTo>
                  <a:lnTo>
                    <a:pt x="63274" y="27433"/>
                  </a:lnTo>
                  <a:lnTo>
                    <a:pt x="63126" y="25369"/>
                  </a:lnTo>
                  <a:lnTo>
                    <a:pt x="63716" y="20944"/>
                  </a:lnTo>
                  <a:lnTo>
                    <a:pt x="62536" y="19321"/>
                  </a:lnTo>
                  <a:lnTo>
                    <a:pt x="60914" y="17404"/>
                  </a:lnTo>
                  <a:lnTo>
                    <a:pt x="58997" y="15044"/>
                  </a:lnTo>
                  <a:lnTo>
                    <a:pt x="52950" y="9882"/>
                  </a:lnTo>
                  <a:lnTo>
                    <a:pt x="44837" y="2360"/>
                  </a:lnTo>
                  <a:lnTo>
                    <a:pt x="41888" y="147"/>
                  </a:lnTo>
                  <a:lnTo>
                    <a:pt x="39085" y="0"/>
                  </a:lnTo>
                  <a:lnTo>
                    <a:pt x="36725" y="295"/>
                  </a:lnTo>
                  <a:lnTo>
                    <a:pt x="34365" y="1180"/>
                  </a:lnTo>
                  <a:lnTo>
                    <a:pt x="32596" y="4720"/>
                  </a:lnTo>
                  <a:lnTo>
                    <a:pt x="31858" y="5162"/>
                  </a:lnTo>
                  <a:lnTo>
                    <a:pt x="27433" y="5162"/>
                  </a:lnTo>
                  <a:lnTo>
                    <a:pt x="23156" y="4572"/>
                  </a:lnTo>
                  <a:lnTo>
                    <a:pt x="21681" y="2507"/>
                  </a:lnTo>
                  <a:lnTo>
                    <a:pt x="20649" y="3540"/>
                  </a:lnTo>
                  <a:lnTo>
                    <a:pt x="20501" y="5457"/>
                  </a:lnTo>
                  <a:lnTo>
                    <a:pt x="18879" y="8112"/>
                  </a:lnTo>
                  <a:lnTo>
                    <a:pt x="15782" y="11209"/>
                  </a:lnTo>
                  <a:lnTo>
                    <a:pt x="14749" y="14011"/>
                  </a:lnTo>
                  <a:lnTo>
                    <a:pt x="16077" y="17404"/>
                  </a:lnTo>
                  <a:lnTo>
                    <a:pt x="16372" y="21681"/>
                  </a:lnTo>
                  <a:lnTo>
                    <a:pt x="15782" y="23303"/>
                  </a:lnTo>
                  <a:lnTo>
                    <a:pt x="14307" y="23894"/>
                  </a:lnTo>
                  <a:lnTo>
                    <a:pt x="14012" y="24926"/>
                  </a:lnTo>
                  <a:lnTo>
                    <a:pt x="14749" y="26548"/>
                  </a:lnTo>
                  <a:lnTo>
                    <a:pt x="14897" y="28613"/>
                  </a:lnTo>
                  <a:lnTo>
                    <a:pt x="14159" y="31268"/>
                  </a:lnTo>
                  <a:lnTo>
                    <a:pt x="12684" y="34218"/>
                  </a:lnTo>
                  <a:lnTo>
                    <a:pt x="10472" y="37610"/>
                  </a:lnTo>
                  <a:lnTo>
                    <a:pt x="10030" y="39822"/>
                  </a:lnTo>
                  <a:lnTo>
                    <a:pt x="11209" y="41003"/>
                  </a:lnTo>
                  <a:lnTo>
                    <a:pt x="11652" y="42182"/>
                  </a:lnTo>
                  <a:lnTo>
                    <a:pt x="11652" y="43510"/>
                  </a:lnTo>
                  <a:lnTo>
                    <a:pt x="11209" y="45280"/>
                  </a:lnTo>
                  <a:lnTo>
                    <a:pt x="10325" y="47787"/>
                  </a:lnTo>
                  <a:lnTo>
                    <a:pt x="8850" y="49557"/>
                  </a:lnTo>
                  <a:lnTo>
                    <a:pt x="7080" y="50737"/>
                  </a:lnTo>
                  <a:lnTo>
                    <a:pt x="6490" y="52212"/>
                  </a:lnTo>
                  <a:lnTo>
                    <a:pt x="7227" y="53982"/>
                  </a:lnTo>
                  <a:lnTo>
                    <a:pt x="7375" y="55899"/>
                  </a:lnTo>
                  <a:lnTo>
                    <a:pt x="6785" y="57816"/>
                  </a:lnTo>
                  <a:lnTo>
                    <a:pt x="7080" y="59734"/>
                  </a:lnTo>
                  <a:lnTo>
                    <a:pt x="8259" y="61651"/>
                  </a:lnTo>
                  <a:lnTo>
                    <a:pt x="8112" y="63716"/>
                  </a:lnTo>
                  <a:lnTo>
                    <a:pt x="6195" y="67993"/>
                  </a:lnTo>
                  <a:lnTo>
                    <a:pt x="7080" y="70796"/>
                  </a:lnTo>
                  <a:lnTo>
                    <a:pt x="7965" y="76400"/>
                  </a:lnTo>
                  <a:lnTo>
                    <a:pt x="9292" y="80235"/>
                  </a:lnTo>
                  <a:lnTo>
                    <a:pt x="8997" y="82448"/>
                  </a:lnTo>
                  <a:lnTo>
                    <a:pt x="7375" y="85250"/>
                  </a:lnTo>
                  <a:lnTo>
                    <a:pt x="5605" y="87167"/>
                  </a:lnTo>
                  <a:lnTo>
                    <a:pt x="3687" y="87462"/>
                  </a:lnTo>
                  <a:lnTo>
                    <a:pt x="1917" y="88642"/>
                  </a:lnTo>
                  <a:lnTo>
                    <a:pt x="2213" y="91002"/>
                  </a:lnTo>
                  <a:lnTo>
                    <a:pt x="590" y="98229"/>
                  </a:lnTo>
                  <a:lnTo>
                    <a:pt x="0" y="104276"/>
                  </a:lnTo>
                  <a:lnTo>
                    <a:pt x="885" y="110028"/>
                  </a:lnTo>
                  <a:lnTo>
                    <a:pt x="6047" y="115781"/>
                  </a:lnTo>
                  <a:lnTo>
                    <a:pt x="12389" y="121533"/>
                  </a:lnTo>
                  <a:lnTo>
                    <a:pt x="14012" y="124040"/>
                  </a:lnTo>
                  <a:lnTo>
                    <a:pt x="14749" y="125662"/>
                  </a:lnTo>
                  <a:lnTo>
                    <a:pt x="15782" y="126547"/>
                  </a:lnTo>
                  <a:lnTo>
                    <a:pt x="23304" y="125662"/>
                  </a:lnTo>
                  <a:lnTo>
                    <a:pt x="33038" y="125810"/>
                  </a:lnTo>
                  <a:lnTo>
                    <a:pt x="41298" y="132447"/>
                  </a:lnTo>
                  <a:lnTo>
                    <a:pt x="51622" y="135249"/>
                  </a:lnTo>
                  <a:lnTo>
                    <a:pt x="53539" y="137757"/>
                  </a:lnTo>
                  <a:lnTo>
                    <a:pt x="57079" y="139084"/>
                  </a:lnTo>
                  <a:lnTo>
                    <a:pt x="58554" y="139232"/>
                  </a:lnTo>
                  <a:lnTo>
                    <a:pt x="60619" y="139232"/>
                  </a:lnTo>
                  <a:lnTo>
                    <a:pt x="67256" y="136282"/>
                  </a:lnTo>
                  <a:lnTo>
                    <a:pt x="72123" y="135249"/>
                  </a:lnTo>
                  <a:lnTo>
                    <a:pt x="80088" y="136282"/>
                  </a:lnTo>
                  <a:lnTo>
                    <a:pt x="83628" y="138789"/>
                  </a:lnTo>
                  <a:lnTo>
                    <a:pt x="87315" y="138789"/>
                  </a:lnTo>
                  <a:lnTo>
                    <a:pt x="92330" y="139969"/>
                  </a:lnTo>
                  <a:lnTo>
                    <a:pt x="106341" y="134070"/>
                  </a:lnTo>
                  <a:lnTo>
                    <a:pt x="108849" y="132152"/>
                  </a:lnTo>
                  <a:lnTo>
                    <a:pt x="111503" y="132300"/>
                  </a:lnTo>
                  <a:lnTo>
                    <a:pt x="115633" y="127727"/>
                  </a:lnTo>
                  <a:lnTo>
                    <a:pt x="121533" y="123745"/>
                  </a:lnTo>
                  <a:lnTo>
                    <a:pt x="122565" y="119910"/>
                  </a:lnTo>
                  <a:lnTo>
                    <a:pt x="128023" y="113126"/>
                  </a:lnTo>
                  <a:lnTo>
                    <a:pt x="129645" y="108111"/>
                  </a:lnTo>
                  <a:lnTo>
                    <a:pt x="131120" y="106046"/>
                  </a:lnTo>
                  <a:lnTo>
                    <a:pt x="132300" y="105014"/>
                  </a:lnTo>
                  <a:lnTo>
                    <a:pt x="131710" y="104866"/>
                  </a:lnTo>
                  <a:lnTo>
                    <a:pt x="129940" y="104129"/>
                  </a:lnTo>
                  <a:lnTo>
                    <a:pt x="128465" y="103096"/>
                  </a:lnTo>
                  <a:lnTo>
                    <a:pt x="128170" y="102506"/>
                  </a:lnTo>
                  <a:lnTo>
                    <a:pt x="128023" y="101474"/>
                  </a:lnTo>
                  <a:lnTo>
                    <a:pt x="128170" y="99261"/>
                  </a:lnTo>
                  <a:lnTo>
                    <a:pt x="127875" y="99114"/>
                  </a:lnTo>
                  <a:lnTo>
                    <a:pt x="127432" y="98376"/>
                  </a:lnTo>
                  <a:lnTo>
                    <a:pt x="127285" y="97492"/>
                  </a:lnTo>
                  <a:lnTo>
                    <a:pt x="126990" y="96017"/>
                  </a:lnTo>
                  <a:lnTo>
                    <a:pt x="126990" y="94099"/>
                  </a:lnTo>
                  <a:lnTo>
                    <a:pt x="126695" y="92034"/>
                  </a:lnTo>
                  <a:lnTo>
                    <a:pt x="126252" y="90412"/>
                  </a:lnTo>
                  <a:lnTo>
                    <a:pt x="125810" y="88937"/>
                  </a:lnTo>
                  <a:lnTo>
                    <a:pt x="125663" y="87315"/>
                  </a:lnTo>
                  <a:lnTo>
                    <a:pt x="126400" y="85692"/>
                  </a:lnTo>
                  <a:lnTo>
                    <a:pt x="127727" y="84070"/>
                  </a:lnTo>
                  <a:lnTo>
                    <a:pt x="129645" y="82153"/>
                  </a:lnTo>
                  <a:lnTo>
                    <a:pt x="131415" y="82005"/>
                  </a:lnTo>
                  <a:lnTo>
                    <a:pt x="132742" y="81267"/>
                  </a:lnTo>
                  <a:lnTo>
                    <a:pt x="133627" y="79940"/>
                  </a:lnTo>
                  <a:lnTo>
                    <a:pt x="133922" y="78613"/>
                  </a:lnTo>
                  <a:lnTo>
                    <a:pt x="133922" y="77433"/>
                  </a:lnTo>
                  <a:lnTo>
                    <a:pt x="134217" y="76400"/>
                  </a:lnTo>
                  <a:lnTo>
                    <a:pt x="135102" y="75663"/>
                  </a:lnTo>
                  <a:lnTo>
                    <a:pt x="136429" y="74925"/>
                  </a:lnTo>
                  <a:lnTo>
                    <a:pt x="137462" y="74040"/>
                  </a:lnTo>
                  <a:lnTo>
                    <a:pt x="137609" y="73893"/>
                  </a:lnTo>
                  <a:lnTo>
                    <a:pt x="135987" y="72565"/>
                  </a:lnTo>
                  <a:close/>
                </a:path>
              </a:pathLst>
            </a:custGeom>
            <a:grpFill/>
            <a:ln w="3175" cap="flat">
              <a:solidFill>
                <a:schemeClr val="bg2">
                  <a:lumMod val="90000"/>
                </a:schemeClr>
              </a:solid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00576848-437E-5273-D2C4-29C8536D3FB3}"/>
                </a:ext>
              </a:extLst>
            </p:cNvPr>
            <p:cNvSpPr/>
            <p:nvPr/>
          </p:nvSpPr>
          <p:spPr>
            <a:xfrm>
              <a:off x="1390881" y="2016412"/>
              <a:ext cx="9405664" cy="1779924"/>
            </a:xfrm>
            <a:custGeom>
              <a:avLst/>
              <a:gdLst>
                <a:gd name="connsiteX0" fmla="*/ 623151 w 9405664"/>
                <a:gd name="connsiteY0" fmla="*/ 494686 h 1779924"/>
                <a:gd name="connsiteX1" fmla="*/ 620643 w 9405664"/>
                <a:gd name="connsiteY1" fmla="*/ 497488 h 1779924"/>
                <a:gd name="connsiteX2" fmla="*/ 618726 w 9405664"/>
                <a:gd name="connsiteY2" fmla="*/ 499995 h 1779924"/>
                <a:gd name="connsiteX3" fmla="*/ 619906 w 9405664"/>
                <a:gd name="connsiteY3" fmla="*/ 499700 h 1779924"/>
                <a:gd name="connsiteX4" fmla="*/ 624183 w 9405664"/>
                <a:gd name="connsiteY4" fmla="*/ 495718 h 1779924"/>
                <a:gd name="connsiteX5" fmla="*/ 628165 w 9405664"/>
                <a:gd name="connsiteY5" fmla="*/ 493358 h 1779924"/>
                <a:gd name="connsiteX6" fmla="*/ 628460 w 9405664"/>
                <a:gd name="connsiteY6" fmla="*/ 492031 h 1779924"/>
                <a:gd name="connsiteX7" fmla="*/ 625363 w 9405664"/>
                <a:gd name="connsiteY7" fmla="*/ 492768 h 1779924"/>
                <a:gd name="connsiteX8" fmla="*/ 623003 w 9405664"/>
                <a:gd name="connsiteY8" fmla="*/ 494538 h 1779924"/>
                <a:gd name="connsiteX9" fmla="*/ 879490 w 9405664"/>
                <a:gd name="connsiteY9" fmla="*/ 616218 h 1779924"/>
                <a:gd name="connsiteX10" fmla="*/ 878310 w 9405664"/>
                <a:gd name="connsiteY10" fmla="*/ 613269 h 1779924"/>
                <a:gd name="connsiteX11" fmla="*/ 875951 w 9405664"/>
                <a:gd name="connsiteY11" fmla="*/ 605304 h 1779924"/>
                <a:gd name="connsiteX12" fmla="*/ 874476 w 9405664"/>
                <a:gd name="connsiteY12" fmla="*/ 601469 h 1779924"/>
                <a:gd name="connsiteX13" fmla="*/ 872853 w 9405664"/>
                <a:gd name="connsiteY13" fmla="*/ 598225 h 1779924"/>
                <a:gd name="connsiteX14" fmla="*/ 870641 w 9405664"/>
                <a:gd name="connsiteY14" fmla="*/ 594095 h 1779924"/>
                <a:gd name="connsiteX15" fmla="*/ 868134 w 9405664"/>
                <a:gd name="connsiteY15" fmla="*/ 591587 h 1779924"/>
                <a:gd name="connsiteX16" fmla="*/ 866364 w 9405664"/>
                <a:gd name="connsiteY16" fmla="*/ 590997 h 1779924"/>
                <a:gd name="connsiteX17" fmla="*/ 860759 w 9405664"/>
                <a:gd name="connsiteY17" fmla="*/ 587163 h 1779924"/>
                <a:gd name="connsiteX18" fmla="*/ 858104 w 9405664"/>
                <a:gd name="connsiteY18" fmla="*/ 587163 h 1779924"/>
                <a:gd name="connsiteX19" fmla="*/ 857072 w 9405664"/>
                <a:gd name="connsiteY19" fmla="*/ 587753 h 1779924"/>
                <a:gd name="connsiteX20" fmla="*/ 854859 w 9405664"/>
                <a:gd name="connsiteY20" fmla="*/ 591145 h 1779924"/>
                <a:gd name="connsiteX21" fmla="*/ 854564 w 9405664"/>
                <a:gd name="connsiteY21" fmla="*/ 592472 h 1779924"/>
                <a:gd name="connsiteX22" fmla="*/ 853384 w 9405664"/>
                <a:gd name="connsiteY22" fmla="*/ 593800 h 1779924"/>
                <a:gd name="connsiteX23" fmla="*/ 851910 w 9405664"/>
                <a:gd name="connsiteY23" fmla="*/ 594685 h 1779924"/>
                <a:gd name="connsiteX24" fmla="*/ 849107 w 9405664"/>
                <a:gd name="connsiteY24" fmla="*/ 595275 h 1779924"/>
                <a:gd name="connsiteX25" fmla="*/ 848222 w 9405664"/>
                <a:gd name="connsiteY25" fmla="*/ 596602 h 1779924"/>
                <a:gd name="connsiteX26" fmla="*/ 848222 w 9405664"/>
                <a:gd name="connsiteY26" fmla="*/ 598520 h 1779924"/>
                <a:gd name="connsiteX27" fmla="*/ 849697 w 9405664"/>
                <a:gd name="connsiteY27" fmla="*/ 603387 h 1779924"/>
                <a:gd name="connsiteX28" fmla="*/ 849402 w 9405664"/>
                <a:gd name="connsiteY28" fmla="*/ 605009 h 1779924"/>
                <a:gd name="connsiteX29" fmla="*/ 848665 w 9405664"/>
                <a:gd name="connsiteY29" fmla="*/ 606779 h 1779924"/>
                <a:gd name="connsiteX30" fmla="*/ 852647 w 9405664"/>
                <a:gd name="connsiteY30" fmla="*/ 605894 h 1779924"/>
                <a:gd name="connsiteX31" fmla="*/ 853974 w 9405664"/>
                <a:gd name="connsiteY31" fmla="*/ 604419 h 1779924"/>
                <a:gd name="connsiteX32" fmla="*/ 856777 w 9405664"/>
                <a:gd name="connsiteY32" fmla="*/ 597930 h 1779924"/>
                <a:gd name="connsiteX33" fmla="*/ 857957 w 9405664"/>
                <a:gd name="connsiteY33" fmla="*/ 597930 h 1779924"/>
                <a:gd name="connsiteX34" fmla="*/ 860022 w 9405664"/>
                <a:gd name="connsiteY34" fmla="*/ 599994 h 1779924"/>
                <a:gd name="connsiteX35" fmla="*/ 860906 w 9405664"/>
                <a:gd name="connsiteY35" fmla="*/ 603977 h 1779924"/>
                <a:gd name="connsiteX36" fmla="*/ 862824 w 9405664"/>
                <a:gd name="connsiteY36" fmla="*/ 605157 h 1779924"/>
                <a:gd name="connsiteX37" fmla="*/ 864299 w 9405664"/>
                <a:gd name="connsiteY37" fmla="*/ 605157 h 1779924"/>
                <a:gd name="connsiteX38" fmla="*/ 864594 w 9405664"/>
                <a:gd name="connsiteY38" fmla="*/ 605894 h 1779924"/>
                <a:gd name="connsiteX39" fmla="*/ 861644 w 9405664"/>
                <a:gd name="connsiteY39" fmla="*/ 609434 h 1779924"/>
                <a:gd name="connsiteX40" fmla="*/ 861054 w 9405664"/>
                <a:gd name="connsiteY40" fmla="*/ 610909 h 1779924"/>
                <a:gd name="connsiteX41" fmla="*/ 861054 w 9405664"/>
                <a:gd name="connsiteY41" fmla="*/ 613564 h 1779924"/>
                <a:gd name="connsiteX42" fmla="*/ 862381 w 9405664"/>
                <a:gd name="connsiteY42" fmla="*/ 614301 h 1779924"/>
                <a:gd name="connsiteX43" fmla="*/ 865626 w 9405664"/>
                <a:gd name="connsiteY43" fmla="*/ 613416 h 1779924"/>
                <a:gd name="connsiteX44" fmla="*/ 866069 w 9405664"/>
                <a:gd name="connsiteY44" fmla="*/ 614301 h 1779924"/>
                <a:gd name="connsiteX45" fmla="*/ 865774 w 9405664"/>
                <a:gd name="connsiteY45" fmla="*/ 617104 h 1779924"/>
                <a:gd name="connsiteX46" fmla="*/ 867396 w 9405664"/>
                <a:gd name="connsiteY46" fmla="*/ 617988 h 1779924"/>
                <a:gd name="connsiteX47" fmla="*/ 869461 w 9405664"/>
                <a:gd name="connsiteY47" fmla="*/ 619611 h 1779924"/>
                <a:gd name="connsiteX48" fmla="*/ 871821 w 9405664"/>
                <a:gd name="connsiteY48" fmla="*/ 619316 h 1779924"/>
                <a:gd name="connsiteX49" fmla="*/ 873001 w 9405664"/>
                <a:gd name="connsiteY49" fmla="*/ 618873 h 1779924"/>
                <a:gd name="connsiteX50" fmla="*/ 873001 w 9405664"/>
                <a:gd name="connsiteY50" fmla="*/ 619168 h 1779924"/>
                <a:gd name="connsiteX51" fmla="*/ 871673 w 9405664"/>
                <a:gd name="connsiteY51" fmla="*/ 621233 h 1779924"/>
                <a:gd name="connsiteX52" fmla="*/ 870788 w 9405664"/>
                <a:gd name="connsiteY52" fmla="*/ 621971 h 1779924"/>
                <a:gd name="connsiteX53" fmla="*/ 870346 w 9405664"/>
                <a:gd name="connsiteY53" fmla="*/ 623151 h 1779924"/>
                <a:gd name="connsiteX54" fmla="*/ 870346 w 9405664"/>
                <a:gd name="connsiteY54" fmla="*/ 624773 h 1779924"/>
                <a:gd name="connsiteX55" fmla="*/ 871231 w 9405664"/>
                <a:gd name="connsiteY55" fmla="*/ 627133 h 1779924"/>
                <a:gd name="connsiteX56" fmla="*/ 873886 w 9405664"/>
                <a:gd name="connsiteY56" fmla="*/ 632000 h 1779924"/>
                <a:gd name="connsiteX57" fmla="*/ 874918 w 9405664"/>
                <a:gd name="connsiteY57" fmla="*/ 633622 h 1779924"/>
                <a:gd name="connsiteX58" fmla="*/ 876393 w 9405664"/>
                <a:gd name="connsiteY58" fmla="*/ 635097 h 1779924"/>
                <a:gd name="connsiteX59" fmla="*/ 878163 w 9405664"/>
                <a:gd name="connsiteY59" fmla="*/ 635982 h 1779924"/>
                <a:gd name="connsiteX60" fmla="*/ 878900 w 9405664"/>
                <a:gd name="connsiteY60" fmla="*/ 635540 h 1779924"/>
                <a:gd name="connsiteX61" fmla="*/ 879490 w 9405664"/>
                <a:gd name="connsiteY61" fmla="*/ 632738 h 1779924"/>
                <a:gd name="connsiteX62" fmla="*/ 879490 w 9405664"/>
                <a:gd name="connsiteY62" fmla="*/ 627870 h 1779924"/>
                <a:gd name="connsiteX63" fmla="*/ 878753 w 9405664"/>
                <a:gd name="connsiteY63" fmla="*/ 624625 h 1779924"/>
                <a:gd name="connsiteX64" fmla="*/ 878753 w 9405664"/>
                <a:gd name="connsiteY64" fmla="*/ 623446 h 1779924"/>
                <a:gd name="connsiteX65" fmla="*/ 879638 w 9405664"/>
                <a:gd name="connsiteY65" fmla="*/ 622561 h 1779924"/>
                <a:gd name="connsiteX66" fmla="*/ 879933 w 9405664"/>
                <a:gd name="connsiteY66" fmla="*/ 621676 h 1779924"/>
                <a:gd name="connsiteX67" fmla="*/ 879638 w 9405664"/>
                <a:gd name="connsiteY67" fmla="*/ 617398 h 1779924"/>
                <a:gd name="connsiteX68" fmla="*/ 879343 w 9405664"/>
                <a:gd name="connsiteY68" fmla="*/ 615776 h 1779924"/>
                <a:gd name="connsiteX69" fmla="*/ 893502 w 9405664"/>
                <a:gd name="connsiteY69" fmla="*/ 596160 h 1779924"/>
                <a:gd name="connsiteX70" fmla="*/ 898074 w 9405664"/>
                <a:gd name="connsiteY70" fmla="*/ 594832 h 1779924"/>
                <a:gd name="connsiteX71" fmla="*/ 898517 w 9405664"/>
                <a:gd name="connsiteY71" fmla="*/ 594242 h 1779924"/>
                <a:gd name="connsiteX72" fmla="*/ 898517 w 9405664"/>
                <a:gd name="connsiteY72" fmla="*/ 593652 h 1779924"/>
                <a:gd name="connsiteX73" fmla="*/ 896894 w 9405664"/>
                <a:gd name="connsiteY73" fmla="*/ 590555 h 1779924"/>
                <a:gd name="connsiteX74" fmla="*/ 898222 w 9405664"/>
                <a:gd name="connsiteY74" fmla="*/ 589080 h 1779924"/>
                <a:gd name="connsiteX75" fmla="*/ 897779 w 9405664"/>
                <a:gd name="connsiteY75" fmla="*/ 585688 h 1779924"/>
                <a:gd name="connsiteX76" fmla="*/ 897189 w 9405664"/>
                <a:gd name="connsiteY76" fmla="*/ 584508 h 1779924"/>
                <a:gd name="connsiteX77" fmla="*/ 893944 w 9405664"/>
                <a:gd name="connsiteY77" fmla="*/ 580821 h 1779924"/>
                <a:gd name="connsiteX78" fmla="*/ 889225 w 9405664"/>
                <a:gd name="connsiteY78" fmla="*/ 574331 h 1779924"/>
                <a:gd name="connsiteX79" fmla="*/ 888340 w 9405664"/>
                <a:gd name="connsiteY79" fmla="*/ 571381 h 1779924"/>
                <a:gd name="connsiteX80" fmla="*/ 888340 w 9405664"/>
                <a:gd name="connsiteY80" fmla="*/ 568284 h 1779924"/>
                <a:gd name="connsiteX81" fmla="*/ 889667 w 9405664"/>
                <a:gd name="connsiteY81" fmla="*/ 568284 h 1779924"/>
                <a:gd name="connsiteX82" fmla="*/ 890700 w 9405664"/>
                <a:gd name="connsiteY82" fmla="*/ 568579 h 1779924"/>
                <a:gd name="connsiteX83" fmla="*/ 891585 w 9405664"/>
                <a:gd name="connsiteY83" fmla="*/ 569611 h 1779924"/>
                <a:gd name="connsiteX84" fmla="*/ 891585 w 9405664"/>
                <a:gd name="connsiteY84" fmla="*/ 570644 h 1779924"/>
                <a:gd name="connsiteX85" fmla="*/ 893502 w 9405664"/>
                <a:gd name="connsiteY85" fmla="*/ 574479 h 1779924"/>
                <a:gd name="connsiteX86" fmla="*/ 894534 w 9405664"/>
                <a:gd name="connsiteY86" fmla="*/ 575953 h 1779924"/>
                <a:gd name="connsiteX87" fmla="*/ 895419 w 9405664"/>
                <a:gd name="connsiteY87" fmla="*/ 576691 h 1779924"/>
                <a:gd name="connsiteX88" fmla="*/ 896304 w 9405664"/>
                <a:gd name="connsiteY88" fmla="*/ 578313 h 1779924"/>
                <a:gd name="connsiteX89" fmla="*/ 898222 w 9405664"/>
                <a:gd name="connsiteY89" fmla="*/ 582443 h 1779924"/>
                <a:gd name="connsiteX90" fmla="*/ 900729 w 9405664"/>
                <a:gd name="connsiteY90" fmla="*/ 584508 h 1779924"/>
                <a:gd name="connsiteX91" fmla="*/ 900729 w 9405664"/>
                <a:gd name="connsiteY91" fmla="*/ 584065 h 1779924"/>
                <a:gd name="connsiteX92" fmla="*/ 899549 w 9405664"/>
                <a:gd name="connsiteY92" fmla="*/ 581116 h 1779924"/>
                <a:gd name="connsiteX93" fmla="*/ 898664 w 9405664"/>
                <a:gd name="connsiteY93" fmla="*/ 578018 h 1779924"/>
                <a:gd name="connsiteX94" fmla="*/ 897042 w 9405664"/>
                <a:gd name="connsiteY94" fmla="*/ 574773 h 1779924"/>
                <a:gd name="connsiteX95" fmla="*/ 894239 w 9405664"/>
                <a:gd name="connsiteY95" fmla="*/ 570201 h 1779924"/>
                <a:gd name="connsiteX96" fmla="*/ 889815 w 9405664"/>
                <a:gd name="connsiteY96" fmla="*/ 564597 h 1779924"/>
                <a:gd name="connsiteX97" fmla="*/ 884948 w 9405664"/>
                <a:gd name="connsiteY97" fmla="*/ 564597 h 1779924"/>
                <a:gd name="connsiteX98" fmla="*/ 878310 w 9405664"/>
                <a:gd name="connsiteY98" fmla="*/ 563859 h 1779924"/>
                <a:gd name="connsiteX99" fmla="*/ 876983 w 9405664"/>
                <a:gd name="connsiteY99" fmla="*/ 561499 h 1779924"/>
                <a:gd name="connsiteX100" fmla="*/ 874328 w 9405664"/>
                <a:gd name="connsiteY100" fmla="*/ 557812 h 1779924"/>
                <a:gd name="connsiteX101" fmla="*/ 872116 w 9405664"/>
                <a:gd name="connsiteY101" fmla="*/ 556485 h 1779924"/>
                <a:gd name="connsiteX102" fmla="*/ 871821 w 9405664"/>
                <a:gd name="connsiteY102" fmla="*/ 557517 h 1779924"/>
                <a:gd name="connsiteX103" fmla="*/ 872558 w 9405664"/>
                <a:gd name="connsiteY103" fmla="*/ 560024 h 1779924"/>
                <a:gd name="connsiteX104" fmla="*/ 873591 w 9405664"/>
                <a:gd name="connsiteY104" fmla="*/ 562384 h 1779924"/>
                <a:gd name="connsiteX105" fmla="*/ 874918 w 9405664"/>
                <a:gd name="connsiteY105" fmla="*/ 564449 h 1779924"/>
                <a:gd name="connsiteX106" fmla="*/ 875951 w 9405664"/>
                <a:gd name="connsiteY106" fmla="*/ 567104 h 1779924"/>
                <a:gd name="connsiteX107" fmla="*/ 876688 w 9405664"/>
                <a:gd name="connsiteY107" fmla="*/ 570201 h 1779924"/>
                <a:gd name="connsiteX108" fmla="*/ 878163 w 9405664"/>
                <a:gd name="connsiteY108" fmla="*/ 579936 h 1779924"/>
                <a:gd name="connsiteX109" fmla="*/ 879048 w 9405664"/>
                <a:gd name="connsiteY109" fmla="*/ 583623 h 1779924"/>
                <a:gd name="connsiteX110" fmla="*/ 880818 w 9405664"/>
                <a:gd name="connsiteY110" fmla="*/ 586278 h 1779924"/>
                <a:gd name="connsiteX111" fmla="*/ 883620 w 9405664"/>
                <a:gd name="connsiteY111" fmla="*/ 589523 h 1779924"/>
                <a:gd name="connsiteX112" fmla="*/ 883620 w 9405664"/>
                <a:gd name="connsiteY112" fmla="*/ 591882 h 1779924"/>
                <a:gd name="connsiteX113" fmla="*/ 881260 w 9405664"/>
                <a:gd name="connsiteY113" fmla="*/ 598962 h 1779924"/>
                <a:gd name="connsiteX114" fmla="*/ 880080 w 9405664"/>
                <a:gd name="connsiteY114" fmla="*/ 600290 h 1779924"/>
                <a:gd name="connsiteX115" fmla="*/ 880080 w 9405664"/>
                <a:gd name="connsiteY115" fmla="*/ 602502 h 1779924"/>
                <a:gd name="connsiteX116" fmla="*/ 880818 w 9405664"/>
                <a:gd name="connsiteY116" fmla="*/ 604272 h 1779924"/>
                <a:gd name="connsiteX117" fmla="*/ 881850 w 9405664"/>
                <a:gd name="connsiteY117" fmla="*/ 605599 h 1779924"/>
                <a:gd name="connsiteX118" fmla="*/ 882883 w 9405664"/>
                <a:gd name="connsiteY118" fmla="*/ 606189 h 1779924"/>
                <a:gd name="connsiteX119" fmla="*/ 884948 w 9405664"/>
                <a:gd name="connsiteY119" fmla="*/ 605599 h 1779924"/>
                <a:gd name="connsiteX120" fmla="*/ 889520 w 9405664"/>
                <a:gd name="connsiteY120" fmla="*/ 602207 h 1779924"/>
                <a:gd name="connsiteX121" fmla="*/ 893650 w 9405664"/>
                <a:gd name="connsiteY121" fmla="*/ 596455 h 1779924"/>
                <a:gd name="connsiteX122" fmla="*/ 853827 w 9405664"/>
                <a:gd name="connsiteY122" fmla="*/ 589375 h 1779924"/>
                <a:gd name="connsiteX123" fmla="*/ 853827 w 9405664"/>
                <a:gd name="connsiteY123" fmla="*/ 584950 h 1779924"/>
                <a:gd name="connsiteX124" fmla="*/ 854122 w 9405664"/>
                <a:gd name="connsiteY124" fmla="*/ 582886 h 1779924"/>
                <a:gd name="connsiteX125" fmla="*/ 855302 w 9405664"/>
                <a:gd name="connsiteY125" fmla="*/ 582296 h 1779924"/>
                <a:gd name="connsiteX126" fmla="*/ 857072 w 9405664"/>
                <a:gd name="connsiteY126" fmla="*/ 582296 h 1779924"/>
                <a:gd name="connsiteX127" fmla="*/ 864299 w 9405664"/>
                <a:gd name="connsiteY127" fmla="*/ 585835 h 1779924"/>
                <a:gd name="connsiteX128" fmla="*/ 867839 w 9405664"/>
                <a:gd name="connsiteY128" fmla="*/ 588195 h 1779924"/>
                <a:gd name="connsiteX129" fmla="*/ 871821 w 9405664"/>
                <a:gd name="connsiteY129" fmla="*/ 589375 h 1779924"/>
                <a:gd name="connsiteX130" fmla="*/ 873296 w 9405664"/>
                <a:gd name="connsiteY130" fmla="*/ 585245 h 1779924"/>
                <a:gd name="connsiteX131" fmla="*/ 872706 w 9405664"/>
                <a:gd name="connsiteY131" fmla="*/ 583033 h 1779924"/>
                <a:gd name="connsiteX132" fmla="*/ 870493 w 9405664"/>
                <a:gd name="connsiteY132" fmla="*/ 580083 h 1779924"/>
                <a:gd name="connsiteX133" fmla="*/ 863414 w 9405664"/>
                <a:gd name="connsiteY133" fmla="*/ 579788 h 1779924"/>
                <a:gd name="connsiteX134" fmla="*/ 861054 w 9405664"/>
                <a:gd name="connsiteY134" fmla="*/ 578461 h 1779924"/>
                <a:gd name="connsiteX135" fmla="*/ 863856 w 9405664"/>
                <a:gd name="connsiteY135" fmla="*/ 576691 h 1779924"/>
                <a:gd name="connsiteX136" fmla="*/ 865626 w 9405664"/>
                <a:gd name="connsiteY136" fmla="*/ 577428 h 1779924"/>
                <a:gd name="connsiteX137" fmla="*/ 867249 w 9405664"/>
                <a:gd name="connsiteY137" fmla="*/ 577428 h 1779924"/>
                <a:gd name="connsiteX138" fmla="*/ 870641 w 9405664"/>
                <a:gd name="connsiteY138" fmla="*/ 576691 h 1779924"/>
                <a:gd name="connsiteX139" fmla="*/ 871821 w 9405664"/>
                <a:gd name="connsiteY139" fmla="*/ 571529 h 1779924"/>
                <a:gd name="connsiteX140" fmla="*/ 871083 w 9405664"/>
                <a:gd name="connsiteY140" fmla="*/ 569169 h 1779924"/>
                <a:gd name="connsiteX141" fmla="*/ 869903 w 9405664"/>
                <a:gd name="connsiteY141" fmla="*/ 567841 h 1779924"/>
                <a:gd name="connsiteX142" fmla="*/ 865774 w 9405664"/>
                <a:gd name="connsiteY142" fmla="*/ 566071 h 1779924"/>
                <a:gd name="connsiteX143" fmla="*/ 860906 w 9405664"/>
                <a:gd name="connsiteY143" fmla="*/ 565039 h 1779924"/>
                <a:gd name="connsiteX144" fmla="*/ 860169 w 9405664"/>
                <a:gd name="connsiteY144" fmla="*/ 565039 h 1779924"/>
                <a:gd name="connsiteX145" fmla="*/ 858989 w 9405664"/>
                <a:gd name="connsiteY145" fmla="*/ 565924 h 1779924"/>
                <a:gd name="connsiteX146" fmla="*/ 855007 w 9405664"/>
                <a:gd name="connsiteY146" fmla="*/ 569464 h 1779924"/>
                <a:gd name="connsiteX147" fmla="*/ 853974 w 9405664"/>
                <a:gd name="connsiteY147" fmla="*/ 570054 h 1779924"/>
                <a:gd name="connsiteX148" fmla="*/ 852499 w 9405664"/>
                <a:gd name="connsiteY148" fmla="*/ 569316 h 1779924"/>
                <a:gd name="connsiteX149" fmla="*/ 851910 w 9405664"/>
                <a:gd name="connsiteY149" fmla="*/ 568284 h 1779924"/>
                <a:gd name="connsiteX150" fmla="*/ 853974 w 9405664"/>
                <a:gd name="connsiteY150" fmla="*/ 567546 h 1779924"/>
                <a:gd name="connsiteX151" fmla="*/ 854712 w 9405664"/>
                <a:gd name="connsiteY151" fmla="*/ 565039 h 1779924"/>
                <a:gd name="connsiteX152" fmla="*/ 854712 w 9405664"/>
                <a:gd name="connsiteY152" fmla="*/ 564154 h 1779924"/>
                <a:gd name="connsiteX153" fmla="*/ 850877 w 9405664"/>
                <a:gd name="connsiteY153" fmla="*/ 560467 h 1779924"/>
                <a:gd name="connsiteX154" fmla="*/ 849402 w 9405664"/>
                <a:gd name="connsiteY154" fmla="*/ 559582 h 1779924"/>
                <a:gd name="connsiteX155" fmla="*/ 846895 w 9405664"/>
                <a:gd name="connsiteY155" fmla="*/ 560467 h 1779924"/>
                <a:gd name="connsiteX156" fmla="*/ 845125 w 9405664"/>
                <a:gd name="connsiteY156" fmla="*/ 562089 h 1779924"/>
                <a:gd name="connsiteX157" fmla="*/ 843945 w 9405664"/>
                <a:gd name="connsiteY157" fmla="*/ 562384 h 1779924"/>
                <a:gd name="connsiteX158" fmla="*/ 841290 w 9405664"/>
                <a:gd name="connsiteY158" fmla="*/ 562384 h 1779924"/>
                <a:gd name="connsiteX159" fmla="*/ 840110 w 9405664"/>
                <a:gd name="connsiteY159" fmla="*/ 564007 h 1779924"/>
                <a:gd name="connsiteX160" fmla="*/ 840110 w 9405664"/>
                <a:gd name="connsiteY160" fmla="*/ 566071 h 1779924"/>
                <a:gd name="connsiteX161" fmla="*/ 837455 w 9405664"/>
                <a:gd name="connsiteY161" fmla="*/ 563859 h 1779924"/>
                <a:gd name="connsiteX162" fmla="*/ 835391 w 9405664"/>
                <a:gd name="connsiteY162" fmla="*/ 561499 h 1779924"/>
                <a:gd name="connsiteX163" fmla="*/ 834211 w 9405664"/>
                <a:gd name="connsiteY163" fmla="*/ 564449 h 1779924"/>
                <a:gd name="connsiteX164" fmla="*/ 831998 w 9405664"/>
                <a:gd name="connsiteY164" fmla="*/ 565777 h 1779924"/>
                <a:gd name="connsiteX165" fmla="*/ 830523 w 9405664"/>
                <a:gd name="connsiteY165" fmla="*/ 566219 h 1779924"/>
                <a:gd name="connsiteX166" fmla="*/ 830228 w 9405664"/>
                <a:gd name="connsiteY166" fmla="*/ 567989 h 1779924"/>
                <a:gd name="connsiteX167" fmla="*/ 829048 w 9405664"/>
                <a:gd name="connsiteY167" fmla="*/ 570939 h 1779924"/>
                <a:gd name="connsiteX168" fmla="*/ 831851 w 9405664"/>
                <a:gd name="connsiteY168" fmla="*/ 574626 h 1779924"/>
                <a:gd name="connsiteX169" fmla="*/ 833916 w 9405664"/>
                <a:gd name="connsiteY169" fmla="*/ 575806 h 1779924"/>
                <a:gd name="connsiteX170" fmla="*/ 841733 w 9405664"/>
                <a:gd name="connsiteY170" fmla="*/ 582001 h 1779924"/>
                <a:gd name="connsiteX171" fmla="*/ 843798 w 9405664"/>
                <a:gd name="connsiteY171" fmla="*/ 587310 h 1779924"/>
                <a:gd name="connsiteX172" fmla="*/ 846010 w 9405664"/>
                <a:gd name="connsiteY172" fmla="*/ 590703 h 1779924"/>
                <a:gd name="connsiteX173" fmla="*/ 851762 w 9405664"/>
                <a:gd name="connsiteY173" fmla="*/ 591735 h 1779924"/>
                <a:gd name="connsiteX174" fmla="*/ 853679 w 9405664"/>
                <a:gd name="connsiteY174" fmla="*/ 589523 h 1779924"/>
                <a:gd name="connsiteX175" fmla="*/ 923443 w 9405664"/>
                <a:gd name="connsiteY175" fmla="*/ 611794 h 1779924"/>
                <a:gd name="connsiteX176" fmla="*/ 922410 w 9405664"/>
                <a:gd name="connsiteY176" fmla="*/ 609876 h 1779924"/>
                <a:gd name="connsiteX177" fmla="*/ 920493 w 9405664"/>
                <a:gd name="connsiteY177" fmla="*/ 608254 h 1779924"/>
                <a:gd name="connsiteX178" fmla="*/ 917248 w 9405664"/>
                <a:gd name="connsiteY178" fmla="*/ 607222 h 1779924"/>
                <a:gd name="connsiteX179" fmla="*/ 915478 w 9405664"/>
                <a:gd name="connsiteY179" fmla="*/ 607222 h 1779924"/>
                <a:gd name="connsiteX180" fmla="*/ 914593 w 9405664"/>
                <a:gd name="connsiteY180" fmla="*/ 608401 h 1779924"/>
                <a:gd name="connsiteX181" fmla="*/ 912823 w 9405664"/>
                <a:gd name="connsiteY181" fmla="*/ 607222 h 1779924"/>
                <a:gd name="connsiteX182" fmla="*/ 903826 w 9405664"/>
                <a:gd name="connsiteY182" fmla="*/ 605009 h 1779924"/>
                <a:gd name="connsiteX183" fmla="*/ 899697 w 9405664"/>
                <a:gd name="connsiteY183" fmla="*/ 605009 h 1779924"/>
                <a:gd name="connsiteX184" fmla="*/ 897189 w 9405664"/>
                <a:gd name="connsiteY184" fmla="*/ 605747 h 1779924"/>
                <a:gd name="connsiteX185" fmla="*/ 896747 w 9405664"/>
                <a:gd name="connsiteY185" fmla="*/ 607074 h 1779924"/>
                <a:gd name="connsiteX186" fmla="*/ 898369 w 9405664"/>
                <a:gd name="connsiteY186" fmla="*/ 608697 h 1779924"/>
                <a:gd name="connsiteX187" fmla="*/ 900877 w 9405664"/>
                <a:gd name="connsiteY187" fmla="*/ 610319 h 1779924"/>
                <a:gd name="connsiteX188" fmla="*/ 902646 w 9405664"/>
                <a:gd name="connsiteY188" fmla="*/ 612089 h 1779924"/>
                <a:gd name="connsiteX189" fmla="*/ 904711 w 9405664"/>
                <a:gd name="connsiteY189" fmla="*/ 615039 h 1779924"/>
                <a:gd name="connsiteX190" fmla="*/ 904711 w 9405664"/>
                <a:gd name="connsiteY190" fmla="*/ 618283 h 1779924"/>
                <a:gd name="connsiteX191" fmla="*/ 905301 w 9405664"/>
                <a:gd name="connsiteY191" fmla="*/ 622561 h 1779924"/>
                <a:gd name="connsiteX192" fmla="*/ 905596 w 9405664"/>
                <a:gd name="connsiteY192" fmla="*/ 625511 h 1779924"/>
                <a:gd name="connsiteX193" fmla="*/ 906039 w 9405664"/>
                <a:gd name="connsiteY193" fmla="*/ 626690 h 1779924"/>
                <a:gd name="connsiteX194" fmla="*/ 906776 w 9405664"/>
                <a:gd name="connsiteY194" fmla="*/ 627428 h 1779924"/>
                <a:gd name="connsiteX195" fmla="*/ 909874 w 9405664"/>
                <a:gd name="connsiteY195" fmla="*/ 627870 h 1779924"/>
                <a:gd name="connsiteX196" fmla="*/ 912528 w 9405664"/>
                <a:gd name="connsiteY196" fmla="*/ 626985 h 1779924"/>
                <a:gd name="connsiteX197" fmla="*/ 916953 w 9405664"/>
                <a:gd name="connsiteY197" fmla="*/ 627280 h 1779924"/>
                <a:gd name="connsiteX198" fmla="*/ 917838 w 9405664"/>
                <a:gd name="connsiteY198" fmla="*/ 626985 h 1779924"/>
                <a:gd name="connsiteX199" fmla="*/ 918428 w 9405664"/>
                <a:gd name="connsiteY199" fmla="*/ 626248 h 1779924"/>
                <a:gd name="connsiteX200" fmla="*/ 918723 w 9405664"/>
                <a:gd name="connsiteY200" fmla="*/ 625068 h 1779924"/>
                <a:gd name="connsiteX201" fmla="*/ 918723 w 9405664"/>
                <a:gd name="connsiteY201" fmla="*/ 623593 h 1779924"/>
                <a:gd name="connsiteX202" fmla="*/ 918428 w 9405664"/>
                <a:gd name="connsiteY202" fmla="*/ 621971 h 1779924"/>
                <a:gd name="connsiteX203" fmla="*/ 917838 w 9405664"/>
                <a:gd name="connsiteY203" fmla="*/ 620791 h 1779924"/>
                <a:gd name="connsiteX204" fmla="*/ 916511 w 9405664"/>
                <a:gd name="connsiteY204" fmla="*/ 619168 h 1779924"/>
                <a:gd name="connsiteX205" fmla="*/ 916216 w 9405664"/>
                <a:gd name="connsiteY205" fmla="*/ 617841 h 1779924"/>
                <a:gd name="connsiteX206" fmla="*/ 914446 w 9405664"/>
                <a:gd name="connsiteY206" fmla="*/ 615629 h 1779924"/>
                <a:gd name="connsiteX207" fmla="*/ 913856 w 9405664"/>
                <a:gd name="connsiteY207" fmla="*/ 614449 h 1779924"/>
                <a:gd name="connsiteX208" fmla="*/ 913856 w 9405664"/>
                <a:gd name="connsiteY208" fmla="*/ 614006 h 1779924"/>
                <a:gd name="connsiteX209" fmla="*/ 916216 w 9405664"/>
                <a:gd name="connsiteY209" fmla="*/ 615334 h 1779924"/>
                <a:gd name="connsiteX210" fmla="*/ 919166 w 9405664"/>
                <a:gd name="connsiteY210" fmla="*/ 619463 h 1779924"/>
                <a:gd name="connsiteX211" fmla="*/ 921673 w 9405664"/>
                <a:gd name="connsiteY211" fmla="*/ 621823 h 1779924"/>
                <a:gd name="connsiteX212" fmla="*/ 922410 w 9405664"/>
                <a:gd name="connsiteY212" fmla="*/ 621823 h 1779924"/>
                <a:gd name="connsiteX213" fmla="*/ 923148 w 9405664"/>
                <a:gd name="connsiteY213" fmla="*/ 620791 h 1779924"/>
                <a:gd name="connsiteX214" fmla="*/ 923590 w 9405664"/>
                <a:gd name="connsiteY214" fmla="*/ 619611 h 1779924"/>
                <a:gd name="connsiteX215" fmla="*/ 923590 w 9405664"/>
                <a:gd name="connsiteY215" fmla="*/ 615629 h 1779924"/>
                <a:gd name="connsiteX216" fmla="*/ 923885 w 9405664"/>
                <a:gd name="connsiteY216" fmla="*/ 613121 h 1779924"/>
                <a:gd name="connsiteX217" fmla="*/ 923885 w 9405664"/>
                <a:gd name="connsiteY217" fmla="*/ 611941 h 1779924"/>
                <a:gd name="connsiteX218" fmla="*/ 931112 w 9405664"/>
                <a:gd name="connsiteY218" fmla="*/ 619021 h 1779924"/>
                <a:gd name="connsiteX219" fmla="*/ 926245 w 9405664"/>
                <a:gd name="connsiteY219" fmla="*/ 614891 h 1779924"/>
                <a:gd name="connsiteX220" fmla="*/ 925508 w 9405664"/>
                <a:gd name="connsiteY220" fmla="*/ 618578 h 1779924"/>
                <a:gd name="connsiteX221" fmla="*/ 924623 w 9405664"/>
                <a:gd name="connsiteY221" fmla="*/ 620791 h 1779924"/>
                <a:gd name="connsiteX222" fmla="*/ 923885 w 9405664"/>
                <a:gd name="connsiteY222" fmla="*/ 621971 h 1779924"/>
                <a:gd name="connsiteX223" fmla="*/ 923590 w 9405664"/>
                <a:gd name="connsiteY223" fmla="*/ 623446 h 1779924"/>
                <a:gd name="connsiteX224" fmla="*/ 924033 w 9405664"/>
                <a:gd name="connsiteY224" fmla="*/ 625068 h 1779924"/>
                <a:gd name="connsiteX225" fmla="*/ 925213 w 9405664"/>
                <a:gd name="connsiteY225" fmla="*/ 625511 h 1779924"/>
                <a:gd name="connsiteX226" fmla="*/ 928605 w 9405664"/>
                <a:gd name="connsiteY226" fmla="*/ 625511 h 1779924"/>
                <a:gd name="connsiteX227" fmla="*/ 928900 w 9405664"/>
                <a:gd name="connsiteY227" fmla="*/ 625068 h 1779924"/>
                <a:gd name="connsiteX228" fmla="*/ 929785 w 9405664"/>
                <a:gd name="connsiteY228" fmla="*/ 624478 h 1779924"/>
                <a:gd name="connsiteX229" fmla="*/ 931850 w 9405664"/>
                <a:gd name="connsiteY229" fmla="*/ 624036 h 1779924"/>
                <a:gd name="connsiteX230" fmla="*/ 933620 w 9405664"/>
                <a:gd name="connsiteY230" fmla="*/ 623151 h 1779924"/>
                <a:gd name="connsiteX231" fmla="*/ 932882 w 9405664"/>
                <a:gd name="connsiteY231" fmla="*/ 620938 h 1779924"/>
                <a:gd name="connsiteX232" fmla="*/ 931407 w 9405664"/>
                <a:gd name="connsiteY232" fmla="*/ 619168 h 1779924"/>
                <a:gd name="connsiteX233" fmla="*/ 887602 w 9405664"/>
                <a:gd name="connsiteY233" fmla="*/ 561942 h 1779924"/>
                <a:gd name="connsiteX234" fmla="*/ 887602 w 9405664"/>
                <a:gd name="connsiteY234" fmla="*/ 561057 h 1779924"/>
                <a:gd name="connsiteX235" fmla="*/ 885538 w 9405664"/>
                <a:gd name="connsiteY235" fmla="*/ 558844 h 1779924"/>
                <a:gd name="connsiteX236" fmla="*/ 882440 w 9405664"/>
                <a:gd name="connsiteY236" fmla="*/ 557075 h 1779924"/>
                <a:gd name="connsiteX237" fmla="*/ 879048 w 9405664"/>
                <a:gd name="connsiteY237" fmla="*/ 557812 h 1779924"/>
                <a:gd name="connsiteX238" fmla="*/ 878753 w 9405664"/>
                <a:gd name="connsiteY238" fmla="*/ 558697 h 1779924"/>
                <a:gd name="connsiteX239" fmla="*/ 880523 w 9405664"/>
                <a:gd name="connsiteY239" fmla="*/ 560467 h 1779924"/>
                <a:gd name="connsiteX240" fmla="*/ 884063 w 9405664"/>
                <a:gd name="connsiteY240" fmla="*/ 561794 h 1779924"/>
                <a:gd name="connsiteX241" fmla="*/ 887602 w 9405664"/>
                <a:gd name="connsiteY241" fmla="*/ 561794 h 1779924"/>
                <a:gd name="connsiteX242" fmla="*/ 937602 w 9405664"/>
                <a:gd name="connsiteY242" fmla="*/ 646012 h 1779924"/>
                <a:gd name="connsiteX243" fmla="*/ 938634 w 9405664"/>
                <a:gd name="connsiteY243" fmla="*/ 646749 h 1779924"/>
                <a:gd name="connsiteX244" fmla="*/ 940699 w 9405664"/>
                <a:gd name="connsiteY244" fmla="*/ 647192 h 1779924"/>
                <a:gd name="connsiteX245" fmla="*/ 942764 w 9405664"/>
                <a:gd name="connsiteY245" fmla="*/ 646307 h 1779924"/>
                <a:gd name="connsiteX246" fmla="*/ 943797 w 9405664"/>
                <a:gd name="connsiteY246" fmla="*/ 646307 h 1779924"/>
                <a:gd name="connsiteX247" fmla="*/ 944829 w 9405664"/>
                <a:gd name="connsiteY247" fmla="*/ 646602 h 1779924"/>
                <a:gd name="connsiteX248" fmla="*/ 945419 w 9405664"/>
                <a:gd name="connsiteY248" fmla="*/ 640555 h 1779924"/>
                <a:gd name="connsiteX249" fmla="*/ 946599 w 9405664"/>
                <a:gd name="connsiteY249" fmla="*/ 635540 h 1779924"/>
                <a:gd name="connsiteX250" fmla="*/ 942912 w 9405664"/>
                <a:gd name="connsiteY250" fmla="*/ 630230 h 1779924"/>
                <a:gd name="connsiteX251" fmla="*/ 939962 w 9405664"/>
                <a:gd name="connsiteY251" fmla="*/ 626543 h 1779924"/>
                <a:gd name="connsiteX252" fmla="*/ 938339 w 9405664"/>
                <a:gd name="connsiteY252" fmla="*/ 626100 h 1779924"/>
                <a:gd name="connsiteX253" fmla="*/ 935095 w 9405664"/>
                <a:gd name="connsiteY253" fmla="*/ 632148 h 1779924"/>
                <a:gd name="connsiteX254" fmla="*/ 934210 w 9405664"/>
                <a:gd name="connsiteY254" fmla="*/ 632590 h 1779924"/>
                <a:gd name="connsiteX255" fmla="*/ 932587 w 9405664"/>
                <a:gd name="connsiteY255" fmla="*/ 635687 h 1779924"/>
                <a:gd name="connsiteX256" fmla="*/ 930522 w 9405664"/>
                <a:gd name="connsiteY256" fmla="*/ 636425 h 1779924"/>
                <a:gd name="connsiteX257" fmla="*/ 929932 w 9405664"/>
                <a:gd name="connsiteY257" fmla="*/ 637310 h 1779924"/>
                <a:gd name="connsiteX258" fmla="*/ 929932 w 9405664"/>
                <a:gd name="connsiteY258" fmla="*/ 639817 h 1779924"/>
                <a:gd name="connsiteX259" fmla="*/ 930965 w 9405664"/>
                <a:gd name="connsiteY259" fmla="*/ 641735 h 1779924"/>
                <a:gd name="connsiteX260" fmla="*/ 932440 w 9405664"/>
                <a:gd name="connsiteY260" fmla="*/ 642177 h 1779924"/>
                <a:gd name="connsiteX261" fmla="*/ 936422 w 9405664"/>
                <a:gd name="connsiteY261" fmla="*/ 642619 h 1779924"/>
                <a:gd name="connsiteX262" fmla="*/ 937602 w 9405664"/>
                <a:gd name="connsiteY262" fmla="*/ 643652 h 1779924"/>
                <a:gd name="connsiteX263" fmla="*/ 937159 w 9405664"/>
                <a:gd name="connsiteY263" fmla="*/ 645422 h 1779924"/>
                <a:gd name="connsiteX264" fmla="*/ 937454 w 9405664"/>
                <a:gd name="connsiteY264" fmla="*/ 646159 h 1779924"/>
                <a:gd name="connsiteX265" fmla="*/ 921083 w 9405664"/>
                <a:gd name="connsiteY265" fmla="*/ 630968 h 1779924"/>
                <a:gd name="connsiteX266" fmla="*/ 921083 w 9405664"/>
                <a:gd name="connsiteY266" fmla="*/ 631853 h 1779924"/>
                <a:gd name="connsiteX267" fmla="*/ 924918 w 9405664"/>
                <a:gd name="connsiteY267" fmla="*/ 634802 h 1779924"/>
                <a:gd name="connsiteX268" fmla="*/ 926540 w 9405664"/>
                <a:gd name="connsiteY268" fmla="*/ 635392 h 1779924"/>
                <a:gd name="connsiteX269" fmla="*/ 927868 w 9405664"/>
                <a:gd name="connsiteY269" fmla="*/ 635392 h 1779924"/>
                <a:gd name="connsiteX270" fmla="*/ 930817 w 9405664"/>
                <a:gd name="connsiteY270" fmla="*/ 633770 h 1779924"/>
                <a:gd name="connsiteX271" fmla="*/ 931407 w 9405664"/>
                <a:gd name="connsiteY271" fmla="*/ 632885 h 1779924"/>
                <a:gd name="connsiteX272" fmla="*/ 931112 w 9405664"/>
                <a:gd name="connsiteY272" fmla="*/ 631853 h 1779924"/>
                <a:gd name="connsiteX273" fmla="*/ 931112 w 9405664"/>
                <a:gd name="connsiteY273" fmla="*/ 630968 h 1779924"/>
                <a:gd name="connsiteX274" fmla="*/ 931702 w 9405664"/>
                <a:gd name="connsiteY274" fmla="*/ 630083 h 1779924"/>
                <a:gd name="connsiteX275" fmla="*/ 931702 w 9405664"/>
                <a:gd name="connsiteY275" fmla="*/ 629198 h 1779924"/>
                <a:gd name="connsiteX276" fmla="*/ 931407 w 9405664"/>
                <a:gd name="connsiteY276" fmla="*/ 628313 h 1779924"/>
                <a:gd name="connsiteX277" fmla="*/ 929785 w 9405664"/>
                <a:gd name="connsiteY277" fmla="*/ 627870 h 1779924"/>
                <a:gd name="connsiteX278" fmla="*/ 924623 w 9405664"/>
                <a:gd name="connsiteY278" fmla="*/ 627870 h 1779924"/>
                <a:gd name="connsiteX279" fmla="*/ 923738 w 9405664"/>
                <a:gd name="connsiteY279" fmla="*/ 628165 h 1779924"/>
                <a:gd name="connsiteX280" fmla="*/ 921673 w 9405664"/>
                <a:gd name="connsiteY280" fmla="*/ 630083 h 1779924"/>
                <a:gd name="connsiteX281" fmla="*/ 921083 w 9405664"/>
                <a:gd name="connsiteY281" fmla="*/ 631115 h 1779924"/>
                <a:gd name="connsiteX282" fmla="*/ 425955 w 9405664"/>
                <a:gd name="connsiteY282" fmla="*/ 478019 h 1779924"/>
                <a:gd name="connsiteX283" fmla="*/ 428610 w 9405664"/>
                <a:gd name="connsiteY283" fmla="*/ 474184 h 1779924"/>
                <a:gd name="connsiteX284" fmla="*/ 428315 w 9405664"/>
                <a:gd name="connsiteY284" fmla="*/ 473447 h 1779924"/>
                <a:gd name="connsiteX285" fmla="*/ 426692 w 9405664"/>
                <a:gd name="connsiteY285" fmla="*/ 472857 h 1779924"/>
                <a:gd name="connsiteX286" fmla="*/ 425512 w 9405664"/>
                <a:gd name="connsiteY286" fmla="*/ 476692 h 1779924"/>
                <a:gd name="connsiteX287" fmla="*/ 423890 w 9405664"/>
                <a:gd name="connsiteY287" fmla="*/ 478609 h 1779924"/>
                <a:gd name="connsiteX288" fmla="*/ 425217 w 9405664"/>
                <a:gd name="connsiteY288" fmla="*/ 478609 h 1779924"/>
                <a:gd name="connsiteX289" fmla="*/ 426102 w 9405664"/>
                <a:gd name="connsiteY289" fmla="*/ 478019 h 1779924"/>
                <a:gd name="connsiteX290" fmla="*/ 524036 w 9405664"/>
                <a:gd name="connsiteY290" fmla="*/ 488196 h 1779924"/>
                <a:gd name="connsiteX291" fmla="*/ 523004 w 9405664"/>
                <a:gd name="connsiteY291" fmla="*/ 490556 h 1779924"/>
                <a:gd name="connsiteX292" fmla="*/ 528166 w 9405664"/>
                <a:gd name="connsiteY292" fmla="*/ 491293 h 1779924"/>
                <a:gd name="connsiteX293" fmla="*/ 529494 w 9405664"/>
                <a:gd name="connsiteY293" fmla="*/ 490114 h 1779924"/>
                <a:gd name="connsiteX294" fmla="*/ 532296 w 9405664"/>
                <a:gd name="connsiteY294" fmla="*/ 489081 h 1779924"/>
                <a:gd name="connsiteX295" fmla="*/ 528019 w 9405664"/>
                <a:gd name="connsiteY295" fmla="*/ 486721 h 1779924"/>
                <a:gd name="connsiteX296" fmla="*/ 524036 w 9405664"/>
                <a:gd name="connsiteY296" fmla="*/ 488196 h 1779924"/>
                <a:gd name="connsiteX297" fmla="*/ 526986 w 9405664"/>
                <a:gd name="connsiteY297" fmla="*/ 460025 h 1779924"/>
                <a:gd name="connsiteX298" fmla="*/ 528461 w 9405664"/>
                <a:gd name="connsiteY298" fmla="*/ 460468 h 1779924"/>
                <a:gd name="connsiteX299" fmla="*/ 531706 w 9405664"/>
                <a:gd name="connsiteY299" fmla="*/ 460173 h 1779924"/>
                <a:gd name="connsiteX300" fmla="*/ 531411 w 9405664"/>
                <a:gd name="connsiteY300" fmla="*/ 458255 h 1779924"/>
                <a:gd name="connsiteX301" fmla="*/ 530821 w 9405664"/>
                <a:gd name="connsiteY301" fmla="*/ 457223 h 1779924"/>
                <a:gd name="connsiteX302" fmla="*/ 528904 w 9405664"/>
                <a:gd name="connsiteY302" fmla="*/ 456338 h 1779924"/>
                <a:gd name="connsiteX303" fmla="*/ 527281 w 9405664"/>
                <a:gd name="connsiteY303" fmla="*/ 456633 h 1779924"/>
                <a:gd name="connsiteX304" fmla="*/ 527281 w 9405664"/>
                <a:gd name="connsiteY304" fmla="*/ 457518 h 1779924"/>
                <a:gd name="connsiteX305" fmla="*/ 526691 w 9405664"/>
                <a:gd name="connsiteY305" fmla="*/ 459583 h 1779924"/>
                <a:gd name="connsiteX306" fmla="*/ 526691 w 9405664"/>
                <a:gd name="connsiteY306" fmla="*/ 460173 h 1779924"/>
                <a:gd name="connsiteX307" fmla="*/ 601174 w 9405664"/>
                <a:gd name="connsiteY307" fmla="*/ 479494 h 1779924"/>
                <a:gd name="connsiteX308" fmla="*/ 602354 w 9405664"/>
                <a:gd name="connsiteY308" fmla="*/ 480084 h 1779924"/>
                <a:gd name="connsiteX309" fmla="*/ 604567 w 9405664"/>
                <a:gd name="connsiteY309" fmla="*/ 480379 h 1779924"/>
                <a:gd name="connsiteX310" fmla="*/ 605452 w 9405664"/>
                <a:gd name="connsiteY310" fmla="*/ 479347 h 1779924"/>
                <a:gd name="connsiteX311" fmla="*/ 605894 w 9405664"/>
                <a:gd name="connsiteY311" fmla="*/ 477282 h 1779924"/>
                <a:gd name="connsiteX312" fmla="*/ 605157 w 9405664"/>
                <a:gd name="connsiteY312" fmla="*/ 476839 h 1779924"/>
                <a:gd name="connsiteX313" fmla="*/ 601027 w 9405664"/>
                <a:gd name="connsiteY313" fmla="*/ 479347 h 1779924"/>
                <a:gd name="connsiteX314" fmla="*/ 412238 w 9405664"/>
                <a:gd name="connsiteY314" fmla="*/ 551470 h 1779924"/>
                <a:gd name="connsiteX315" fmla="*/ 412976 w 9405664"/>
                <a:gd name="connsiteY315" fmla="*/ 551175 h 1779924"/>
                <a:gd name="connsiteX316" fmla="*/ 415483 w 9405664"/>
                <a:gd name="connsiteY316" fmla="*/ 549110 h 1779924"/>
                <a:gd name="connsiteX317" fmla="*/ 416220 w 9405664"/>
                <a:gd name="connsiteY317" fmla="*/ 547930 h 1779924"/>
                <a:gd name="connsiteX318" fmla="*/ 416220 w 9405664"/>
                <a:gd name="connsiteY318" fmla="*/ 546455 h 1779924"/>
                <a:gd name="connsiteX319" fmla="*/ 415335 w 9405664"/>
                <a:gd name="connsiteY319" fmla="*/ 546160 h 1779924"/>
                <a:gd name="connsiteX320" fmla="*/ 413566 w 9405664"/>
                <a:gd name="connsiteY320" fmla="*/ 546160 h 1779924"/>
                <a:gd name="connsiteX321" fmla="*/ 409878 w 9405664"/>
                <a:gd name="connsiteY321" fmla="*/ 548225 h 1779924"/>
                <a:gd name="connsiteX322" fmla="*/ 408993 w 9405664"/>
                <a:gd name="connsiteY322" fmla="*/ 549110 h 1779924"/>
                <a:gd name="connsiteX323" fmla="*/ 410321 w 9405664"/>
                <a:gd name="connsiteY323" fmla="*/ 550290 h 1779924"/>
                <a:gd name="connsiteX324" fmla="*/ 412238 w 9405664"/>
                <a:gd name="connsiteY324" fmla="*/ 551470 h 1779924"/>
                <a:gd name="connsiteX325" fmla="*/ 577871 w 9405664"/>
                <a:gd name="connsiteY325" fmla="*/ 475954 h 1779924"/>
                <a:gd name="connsiteX326" fmla="*/ 572856 w 9405664"/>
                <a:gd name="connsiteY326" fmla="*/ 476249 h 1779924"/>
                <a:gd name="connsiteX327" fmla="*/ 572266 w 9405664"/>
                <a:gd name="connsiteY327" fmla="*/ 475217 h 1779924"/>
                <a:gd name="connsiteX328" fmla="*/ 567989 w 9405664"/>
                <a:gd name="connsiteY328" fmla="*/ 474037 h 1779924"/>
                <a:gd name="connsiteX329" fmla="*/ 566809 w 9405664"/>
                <a:gd name="connsiteY329" fmla="*/ 474479 h 1779924"/>
                <a:gd name="connsiteX330" fmla="*/ 565187 w 9405664"/>
                <a:gd name="connsiteY330" fmla="*/ 475807 h 1779924"/>
                <a:gd name="connsiteX331" fmla="*/ 564302 w 9405664"/>
                <a:gd name="connsiteY331" fmla="*/ 476692 h 1779924"/>
                <a:gd name="connsiteX332" fmla="*/ 564302 w 9405664"/>
                <a:gd name="connsiteY332" fmla="*/ 477134 h 1779924"/>
                <a:gd name="connsiteX333" fmla="*/ 564744 w 9405664"/>
                <a:gd name="connsiteY333" fmla="*/ 478462 h 1779924"/>
                <a:gd name="connsiteX334" fmla="*/ 565629 w 9405664"/>
                <a:gd name="connsiteY334" fmla="*/ 479494 h 1779924"/>
                <a:gd name="connsiteX335" fmla="*/ 566514 w 9405664"/>
                <a:gd name="connsiteY335" fmla="*/ 481854 h 1779924"/>
                <a:gd name="connsiteX336" fmla="*/ 567104 w 9405664"/>
                <a:gd name="connsiteY336" fmla="*/ 481854 h 1779924"/>
                <a:gd name="connsiteX337" fmla="*/ 571676 w 9405664"/>
                <a:gd name="connsiteY337" fmla="*/ 479789 h 1779924"/>
                <a:gd name="connsiteX338" fmla="*/ 577281 w 9405664"/>
                <a:gd name="connsiteY338" fmla="*/ 478167 h 1779924"/>
                <a:gd name="connsiteX339" fmla="*/ 579198 w 9405664"/>
                <a:gd name="connsiteY339" fmla="*/ 477134 h 1779924"/>
                <a:gd name="connsiteX340" fmla="*/ 579936 w 9405664"/>
                <a:gd name="connsiteY340" fmla="*/ 476397 h 1779924"/>
                <a:gd name="connsiteX341" fmla="*/ 579346 w 9405664"/>
                <a:gd name="connsiteY341" fmla="*/ 475954 h 1779924"/>
                <a:gd name="connsiteX342" fmla="*/ 577871 w 9405664"/>
                <a:gd name="connsiteY342" fmla="*/ 475954 h 1779924"/>
                <a:gd name="connsiteX343" fmla="*/ 539228 w 9405664"/>
                <a:gd name="connsiteY343" fmla="*/ 474922 h 1779924"/>
                <a:gd name="connsiteX344" fmla="*/ 538491 w 9405664"/>
                <a:gd name="connsiteY344" fmla="*/ 473300 h 1779924"/>
                <a:gd name="connsiteX345" fmla="*/ 538048 w 9405664"/>
                <a:gd name="connsiteY345" fmla="*/ 473300 h 1779924"/>
                <a:gd name="connsiteX346" fmla="*/ 537163 w 9405664"/>
                <a:gd name="connsiteY346" fmla="*/ 475069 h 1779924"/>
                <a:gd name="connsiteX347" fmla="*/ 536573 w 9405664"/>
                <a:gd name="connsiteY347" fmla="*/ 475364 h 1779924"/>
                <a:gd name="connsiteX348" fmla="*/ 536278 w 9405664"/>
                <a:gd name="connsiteY348" fmla="*/ 475069 h 1779924"/>
                <a:gd name="connsiteX349" fmla="*/ 536278 w 9405664"/>
                <a:gd name="connsiteY349" fmla="*/ 474184 h 1779924"/>
                <a:gd name="connsiteX350" fmla="*/ 535688 w 9405664"/>
                <a:gd name="connsiteY350" fmla="*/ 474479 h 1779924"/>
                <a:gd name="connsiteX351" fmla="*/ 534508 w 9405664"/>
                <a:gd name="connsiteY351" fmla="*/ 478019 h 1779924"/>
                <a:gd name="connsiteX352" fmla="*/ 534508 w 9405664"/>
                <a:gd name="connsiteY352" fmla="*/ 478757 h 1779924"/>
                <a:gd name="connsiteX353" fmla="*/ 534066 w 9405664"/>
                <a:gd name="connsiteY353" fmla="*/ 479937 h 1779924"/>
                <a:gd name="connsiteX354" fmla="*/ 533181 w 9405664"/>
                <a:gd name="connsiteY354" fmla="*/ 480821 h 1779924"/>
                <a:gd name="connsiteX355" fmla="*/ 533771 w 9405664"/>
                <a:gd name="connsiteY355" fmla="*/ 483624 h 1779924"/>
                <a:gd name="connsiteX356" fmla="*/ 535541 w 9405664"/>
                <a:gd name="connsiteY356" fmla="*/ 483624 h 1779924"/>
                <a:gd name="connsiteX357" fmla="*/ 535098 w 9405664"/>
                <a:gd name="connsiteY357" fmla="*/ 484656 h 1779924"/>
                <a:gd name="connsiteX358" fmla="*/ 535098 w 9405664"/>
                <a:gd name="connsiteY358" fmla="*/ 485394 h 1779924"/>
                <a:gd name="connsiteX359" fmla="*/ 535983 w 9405664"/>
                <a:gd name="connsiteY359" fmla="*/ 485689 h 1779924"/>
                <a:gd name="connsiteX360" fmla="*/ 536721 w 9405664"/>
                <a:gd name="connsiteY360" fmla="*/ 485246 h 1779924"/>
                <a:gd name="connsiteX361" fmla="*/ 537458 w 9405664"/>
                <a:gd name="connsiteY361" fmla="*/ 484066 h 1779924"/>
                <a:gd name="connsiteX362" fmla="*/ 538048 w 9405664"/>
                <a:gd name="connsiteY362" fmla="*/ 482149 h 1779924"/>
                <a:gd name="connsiteX363" fmla="*/ 539376 w 9405664"/>
                <a:gd name="connsiteY363" fmla="*/ 479052 h 1779924"/>
                <a:gd name="connsiteX364" fmla="*/ 538638 w 9405664"/>
                <a:gd name="connsiteY364" fmla="*/ 477282 h 1779924"/>
                <a:gd name="connsiteX365" fmla="*/ 539523 w 9405664"/>
                <a:gd name="connsiteY365" fmla="*/ 476249 h 1779924"/>
                <a:gd name="connsiteX366" fmla="*/ 539523 w 9405664"/>
                <a:gd name="connsiteY366" fmla="*/ 475217 h 1779924"/>
                <a:gd name="connsiteX367" fmla="*/ 553240 w 9405664"/>
                <a:gd name="connsiteY367" fmla="*/ 478314 h 1779924"/>
                <a:gd name="connsiteX368" fmla="*/ 551617 w 9405664"/>
                <a:gd name="connsiteY368" fmla="*/ 478314 h 1779924"/>
                <a:gd name="connsiteX369" fmla="*/ 551027 w 9405664"/>
                <a:gd name="connsiteY369" fmla="*/ 480379 h 1779924"/>
                <a:gd name="connsiteX370" fmla="*/ 547635 w 9405664"/>
                <a:gd name="connsiteY370" fmla="*/ 485394 h 1779924"/>
                <a:gd name="connsiteX371" fmla="*/ 544243 w 9405664"/>
                <a:gd name="connsiteY371" fmla="*/ 488786 h 1779924"/>
                <a:gd name="connsiteX372" fmla="*/ 540555 w 9405664"/>
                <a:gd name="connsiteY372" fmla="*/ 491146 h 1779924"/>
                <a:gd name="connsiteX373" fmla="*/ 537311 w 9405664"/>
                <a:gd name="connsiteY373" fmla="*/ 494391 h 1779924"/>
                <a:gd name="connsiteX374" fmla="*/ 536426 w 9405664"/>
                <a:gd name="connsiteY374" fmla="*/ 494833 h 1779924"/>
                <a:gd name="connsiteX375" fmla="*/ 535246 w 9405664"/>
                <a:gd name="connsiteY375" fmla="*/ 496456 h 1779924"/>
                <a:gd name="connsiteX376" fmla="*/ 533771 w 9405664"/>
                <a:gd name="connsiteY376" fmla="*/ 499258 h 1779924"/>
                <a:gd name="connsiteX377" fmla="*/ 534508 w 9405664"/>
                <a:gd name="connsiteY377" fmla="*/ 500438 h 1779924"/>
                <a:gd name="connsiteX378" fmla="*/ 537458 w 9405664"/>
                <a:gd name="connsiteY378" fmla="*/ 499848 h 1779924"/>
                <a:gd name="connsiteX379" fmla="*/ 539228 w 9405664"/>
                <a:gd name="connsiteY379" fmla="*/ 499110 h 1779924"/>
                <a:gd name="connsiteX380" fmla="*/ 539818 w 9405664"/>
                <a:gd name="connsiteY380" fmla="*/ 498225 h 1779924"/>
                <a:gd name="connsiteX381" fmla="*/ 540998 w 9405664"/>
                <a:gd name="connsiteY381" fmla="*/ 497783 h 1779924"/>
                <a:gd name="connsiteX382" fmla="*/ 542620 w 9405664"/>
                <a:gd name="connsiteY382" fmla="*/ 497783 h 1779924"/>
                <a:gd name="connsiteX383" fmla="*/ 543653 w 9405664"/>
                <a:gd name="connsiteY383" fmla="*/ 496751 h 1779924"/>
                <a:gd name="connsiteX384" fmla="*/ 544243 w 9405664"/>
                <a:gd name="connsiteY384" fmla="*/ 494981 h 1779924"/>
                <a:gd name="connsiteX385" fmla="*/ 545128 w 9405664"/>
                <a:gd name="connsiteY385" fmla="*/ 493948 h 1779924"/>
                <a:gd name="connsiteX386" fmla="*/ 546308 w 9405664"/>
                <a:gd name="connsiteY386" fmla="*/ 493506 h 1779924"/>
                <a:gd name="connsiteX387" fmla="*/ 547045 w 9405664"/>
                <a:gd name="connsiteY387" fmla="*/ 492621 h 1779924"/>
                <a:gd name="connsiteX388" fmla="*/ 547783 w 9405664"/>
                <a:gd name="connsiteY388" fmla="*/ 490261 h 1779924"/>
                <a:gd name="connsiteX389" fmla="*/ 548520 w 9405664"/>
                <a:gd name="connsiteY389" fmla="*/ 489376 h 1779924"/>
                <a:gd name="connsiteX390" fmla="*/ 557222 w 9405664"/>
                <a:gd name="connsiteY390" fmla="*/ 482296 h 1779924"/>
                <a:gd name="connsiteX391" fmla="*/ 557959 w 9405664"/>
                <a:gd name="connsiteY391" fmla="*/ 480969 h 1779924"/>
                <a:gd name="connsiteX392" fmla="*/ 556337 w 9405664"/>
                <a:gd name="connsiteY392" fmla="*/ 479199 h 1779924"/>
                <a:gd name="connsiteX393" fmla="*/ 553682 w 9405664"/>
                <a:gd name="connsiteY393" fmla="*/ 478019 h 1779924"/>
                <a:gd name="connsiteX394" fmla="*/ 965625 w 9405664"/>
                <a:gd name="connsiteY394" fmla="*/ 677870 h 1779924"/>
                <a:gd name="connsiteX395" fmla="*/ 964003 w 9405664"/>
                <a:gd name="connsiteY395" fmla="*/ 673003 h 1779924"/>
                <a:gd name="connsiteX396" fmla="*/ 961201 w 9405664"/>
                <a:gd name="connsiteY396" fmla="*/ 671233 h 1779924"/>
                <a:gd name="connsiteX397" fmla="*/ 959873 w 9405664"/>
                <a:gd name="connsiteY397" fmla="*/ 671233 h 1779924"/>
                <a:gd name="connsiteX398" fmla="*/ 959578 w 9405664"/>
                <a:gd name="connsiteY398" fmla="*/ 671675 h 1779924"/>
                <a:gd name="connsiteX399" fmla="*/ 959578 w 9405664"/>
                <a:gd name="connsiteY399" fmla="*/ 673445 h 1779924"/>
                <a:gd name="connsiteX400" fmla="*/ 960168 w 9405664"/>
                <a:gd name="connsiteY400" fmla="*/ 675805 h 1779924"/>
                <a:gd name="connsiteX401" fmla="*/ 959136 w 9405664"/>
                <a:gd name="connsiteY401" fmla="*/ 677575 h 1779924"/>
                <a:gd name="connsiteX402" fmla="*/ 959136 w 9405664"/>
                <a:gd name="connsiteY402" fmla="*/ 679935 h 1779924"/>
                <a:gd name="connsiteX403" fmla="*/ 960611 w 9405664"/>
                <a:gd name="connsiteY403" fmla="*/ 679050 h 1779924"/>
                <a:gd name="connsiteX404" fmla="*/ 962085 w 9405664"/>
                <a:gd name="connsiteY404" fmla="*/ 679492 h 1779924"/>
                <a:gd name="connsiteX405" fmla="*/ 963413 w 9405664"/>
                <a:gd name="connsiteY405" fmla="*/ 680967 h 1779924"/>
                <a:gd name="connsiteX406" fmla="*/ 962823 w 9405664"/>
                <a:gd name="connsiteY406" fmla="*/ 683327 h 1779924"/>
                <a:gd name="connsiteX407" fmla="*/ 963118 w 9405664"/>
                <a:gd name="connsiteY407" fmla="*/ 684064 h 1779924"/>
                <a:gd name="connsiteX408" fmla="*/ 964150 w 9405664"/>
                <a:gd name="connsiteY408" fmla="*/ 684654 h 1779924"/>
                <a:gd name="connsiteX409" fmla="*/ 966215 w 9405664"/>
                <a:gd name="connsiteY409" fmla="*/ 684949 h 1779924"/>
                <a:gd name="connsiteX410" fmla="*/ 968723 w 9405664"/>
                <a:gd name="connsiteY410" fmla="*/ 684359 h 1779924"/>
                <a:gd name="connsiteX411" fmla="*/ 968723 w 9405664"/>
                <a:gd name="connsiteY411" fmla="*/ 682737 h 1779924"/>
                <a:gd name="connsiteX412" fmla="*/ 965920 w 9405664"/>
                <a:gd name="connsiteY412" fmla="*/ 678017 h 1779924"/>
                <a:gd name="connsiteX413" fmla="*/ 1300873 w 9405664"/>
                <a:gd name="connsiteY413" fmla="*/ 1389663 h 1779924"/>
                <a:gd name="connsiteX414" fmla="*/ 1299545 w 9405664"/>
                <a:gd name="connsiteY414" fmla="*/ 1387598 h 1779924"/>
                <a:gd name="connsiteX415" fmla="*/ 1298661 w 9405664"/>
                <a:gd name="connsiteY415" fmla="*/ 1388188 h 1779924"/>
                <a:gd name="connsiteX416" fmla="*/ 1300283 w 9405664"/>
                <a:gd name="connsiteY416" fmla="*/ 1390400 h 1779924"/>
                <a:gd name="connsiteX417" fmla="*/ 1301758 w 9405664"/>
                <a:gd name="connsiteY417" fmla="*/ 1393202 h 1779924"/>
                <a:gd name="connsiteX418" fmla="*/ 1303380 w 9405664"/>
                <a:gd name="connsiteY418" fmla="*/ 1393793 h 1779924"/>
                <a:gd name="connsiteX419" fmla="*/ 1304855 w 9405664"/>
                <a:gd name="connsiteY419" fmla="*/ 1393498 h 1779924"/>
                <a:gd name="connsiteX420" fmla="*/ 1303970 w 9405664"/>
                <a:gd name="connsiteY420" fmla="*/ 1392907 h 1779924"/>
                <a:gd name="connsiteX421" fmla="*/ 1300725 w 9405664"/>
                <a:gd name="connsiteY421" fmla="*/ 1389663 h 1779924"/>
                <a:gd name="connsiteX422" fmla="*/ 1877121 w 9405664"/>
                <a:gd name="connsiteY422" fmla="*/ 1521815 h 1779924"/>
                <a:gd name="connsiteX423" fmla="*/ 1875351 w 9405664"/>
                <a:gd name="connsiteY423" fmla="*/ 1521815 h 1779924"/>
                <a:gd name="connsiteX424" fmla="*/ 1871074 w 9405664"/>
                <a:gd name="connsiteY424" fmla="*/ 1524912 h 1779924"/>
                <a:gd name="connsiteX425" fmla="*/ 1869157 w 9405664"/>
                <a:gd name="connsiteY425" fmla="*/ 1525650 h 1779924"/>
                <a:gd name="connsiteX426" fmla="*/ 1867977 w 9405664"/>
                <a:gd name="connsiteY426" fmla="*/ 1527125 h 1779924"/>
                <a:gd name="connsiteX427" fmla="*/ 1869009 w 9405664"/>
                <a:gd name="connsiteY427" fmla="*/ 1527125 h 1779924"/>
                <a:gd name="connsiteX428" fmla="*/ 1874761 w 9405664"/>
                <a:gd name="connsiteY428" fmla="*/ 1523585 h 1779924"/>
                <a:gd name="connsiteX429" fmla="*/ 1878154 w 9405664"/>
                <a:gd name="connsiteY429" fmla="*/ 1521815 h 1779924"/>
                <a:gd name="connsiteX430" fmla="*/ 1878449 w 9405664"/>
                <a:gd name="connsiteY430" fmla="*/ 1520635 h 1779924"/>
                <a:gd name="connsiteX431" fmla="*/ 1878006 w 9405664"/>
                <a:gd name="connsiteY431" fmla="*/ 1520635 h 1779924"/>
                <a:gd name="connsiteX432" fmla="*/ 1877121 w 9405664"/>
                <a:gd name="connsiteY432" fmla="*/ 1521815 h 1779924"/>
                <a:gd name="connsiteX433" fmla="*/ 901909 w 9405664"/>
                <a:gd name="connsiteY433" fmla="*/ 617546 h 1779924"/>
                <a:gd name="connsiteX434" fmla="*/ 900582 w 9405664"/>
                <a:gd name="connsiteY434" fmla="*/ 615629 h 1779924"/>
                <a:gd name="connsiteX435" fmla="*/ 898074 w 9405664"/>
                <a:gd name="connsiteY435" fmla="*/ 615629 h 1779924"/>
                <a:gd name="connsiteX436" fmla="*/ 896452 w 9405664"/>
                <a:gd name="connsiteY436" fmla="*/ 613269 h 1779924"/>
                <a:gd name="connsiteX437" fmla="*/ 896157 w 9405664"/>
                <a:gd name="connsiteY437" fmla="*/ 612384 h 1779924"/>
                <a:gd name="connsiteX438" fmla="*/ 894829 w 9405664"/>
                <a:gd name="connsiteY438" fmla="*/ 611351 h 1779924"/>
                <a:gd name="connsiteX439" fmla="*/ 892470 w 9405664"/>
                <a:gd name="connsiteY439" fmla="*/ 610024 h 1779924"/>
                <a:gd name="connsiteX440" fmla="*/ 889077 w 9405664"/>
                <a:gd name="connsiteY440" fmla="*/ 610614 h 1779924"/>
                <a:gd name="connsiteX441" fmla="*/ 886422 w 9405664"/>
                <a:gd name="connsiteY441" fmla="*/ 613564 h 1779924"/>
                <a:gd name="connsiteX442" fmla="*/ 885980 w 9405664"/>
                <a:gd name="connsiteY442" fmla="*/ 616956 h 1779924"/>
                <a:gd name="connsiteX443" fmla="*/ 885980 w 9405664"/>
                <a:gd name="connsiteY443" fmla="*/ 617841 h 1779924"/>
                <a:gd name="connsiteX444" fmla="*/ 888930 w 9405664"/>
                <a:gd name="connsiteY444" fmla="*/ 621823 h 1779924"/>
                <a:gd name="connsiteX445" fmla="*/ 888635 w 9405664"/>
                <a:gd name="connsiteY445" fmla="*/ 623151 h 1779924"/>
                <a:gd name="connsiteX446" fmla="*/ 892322 w 9405664"/>
                <a:gd name="connsiteY446" fmla="*/ 625658 h 1779924"/>
                <a:gd name="connsiteX447" fmla="*/ 894092 w 9405664"/>
                <a:gd name="connsiteY447" fmla="*/ 627723 h 1779924"/>
                <a:gd name="connsiteX448" fmla="*/ 891142 w 9405664"/>
                <a:gd name="connsiteY448" fmla="*/ 629345 h 1779924"/>
                <a:gd name="connsiteX449" fmla="*/ 889815 w 9405664"/>
                <a:gd name="connsiteY449" fmla="*/ 637162 h 1779924"/>
                <a:gd name="connsiteX450" fmla="*/ 891290 w 9405664"/>
                <a:gd name="connsiteY450" fmla="*/ 641882 h 1779924"/>
                <a:gd name="connsiteX451" fmla="*/ 893060 w 9405664"/>
                <a:gd name="connsiteY451" fmla="*/ 641882 h 1779924"/>
                <a:gd name="connsiteX452" fmla="*/ 894534 w 9405664"/>
                <a:gd name="connsiteY452" fmla="*/ 639817 h 1779924"/>
                <a:gd name="connsiteX453" fmla="*/ 895714 w 9405664"/>
                <a:gd name="connsiteY453" fmla="*/ 640407 h 1779924"/>
                <a:gd name="connsiteX454" fmla="*/ 896452 w 9405664"/>
                <a:gd name="connsiteY454" fmla="*/ 640997 h 1779924"/>
                <a:gd name="connsiteX455" fmla="*/ 897042 w 9405664"/>
                <a:gd name="connsiteY455" fmla="*/ 640702 h 1779924"/>
                <a:gd name="connsiteX456" fmla="*/ 897632 w 9405664"/>
                <a:gd name="connsiteY456" fmla="*/ 639965 h 1779924"/>
                <a:gd name="connsiteX457" fmla="*/ 897927 w 9405664"/>
                <a:gd name="connsiteY457" fmla="*/ 637605 h 1779924"/>
                <a:gd name="connsiteX458" fmla="*/ 899402 w 9405664"/>
                <a:gd name="connsiteY458" fmla="*/ 633918 h 1779924"/>
                <a:gd name="connsiteX459" fmla="*/ 899844 w 9405664"/>
                <a:gd name="connsiteY459" fmla="*/ 630378 h 1779924"/>
                <a:gd name="connsiteX460" fmla="*/ 899549 w 9405664"/>
                <a:gd name="connsiteY460" fmla="*/ 626838 h 1779924"/>
                <a:gd name="connsiteX461" fmla="*/ 900287 w 9405664"/>
                <a:gd name="connsiteY461" fmla="*/ 623298 h 1779924"/>
                <a:gd name="connsiteX462" fmla="*/ 901467 w 9405664"/>
                <a:gd name="connsiteY462" fmla="*/ 622266 h 1779924"/>
                <a:gd name="connsiteX463" fmla="*/ 902499 w 9405664"/>
                <a:gd name="connsiteY463" fmla="*/ 622708 h 1779924"/>
                <a:gd name="connsiteX464" fmla="*/ 903236 w 9405664"/>
                <a:gd name="connsiteY464" fmla="*/ 620791 h 1779924"/>
                <a:gd name="connsiteX465" fmla="*/ 902204 w 9405664"/>
                <a:gd name="connsiteY465" fmla="*/ 617841 h 1779924"/>
                <a:gd name="connsiteX466" fmla="*/ 1303970 w 9405664"/>
                <a:gd name="connsiteY466" fmla="*/ 1376684 h 1779924"/>
                <a:gd name="connsiteX467" fmla="*/ 1299693 w 9405664"/>
                <a:gd name="connsiteY467" fmla="*/ 1374913 h 1779924"/>
                <a:gd name="connsiteX468" fmla="*/ 1299251 w 9405664"/>
                <a:gd name="connsiteY468" fmla="*/ 1375356 h 1779924"/>
                <a:gd name="connsiteX469" fmla="*/ 1299251 w 9405664"/>
                <a:gd name="connsiteY469" fmla="*/ 1376093 h 1779924"/>
                <a:gd name="connsiteX470" fmla="*/ 1299545 w 9405664"/>
                <a:gd name="connsiteY470" fmla="*/ 1376093 h 1779924"/>
                <a:gd name="connsiteX471" fmla="*/ 1300873 w 9405664"/>
                <a:gd name="connsiteY471" fmla="*/ 1376388 h 1779924"/>
                <a:gd name="connsiteX472" fmla="*/ 1301315 w 9405664"/>
                <a:gd name="connsiteY472" fmla="*/ 1376831 h 1779924"/>
                <a:gd name="connsiteX473" fmla="*/ 1301905 w 9405664"/>
                <a:gd name="connsiteY473" fmla="*/ 1378453 h 1779924"/>
                <a:gd name="connsiteX474" fmla="*/ 1302495 w 9405664"/>
                <a:gd name="connsiteY474" fmla="*/ 1379633 h 1779924"/>
                <a:gd name="connsiteX475" fmla="*/ 1306330 w 9405664"/>
                <a:gd name="connsiteY475" fmla="*/ 1379633 h 1779924"/>
                <a:gd name="connsiteX476" fmla="*/ 1305003 w 9405664"/>
                <a:gd name="connsiteY476" fmla="*/ 1377568 h 1779924"/>
                <a:gd name="connsiteX477" fmla="*/ 1303823 w 9405664"/>
                <a:gd name="connsiteY477" fmla="*/ 1376684 h 1779924"/>
                <a:gd name="connsiteX478" fmla="*/ 1859570 w 9405664"/>
                <a:gd name="connsiteY478" fmla="*/ 1537891 h 1779924"/>
                <a:gd name="connsiteX479" fmla="*/ 1855293 w 9405664"/>
                <a:gd name="connsiteY479" fmla="*/ 1545119 h 1779924"/>
                <a:gd name="connsiteX480" fmla="*/ 1853228 w 9405664"/>
                <a:gd name="connsiteY480" fmla="*/ 1550576 h 1779924"/>
                <a:gd name="connsiteX481" fmla="*/ 1852933 w 9405664"/>
                <a:gd name="connsiteY481" fmla="*/ 1552936 h 1779924"/>
                <a:gd name="connsiteX482" fmla="*/ 1853818 w 9405664"/>
                <a:gd name="connsiteY482" fmla="*/ 1551313 h 1779924"/>
                <a:gd name="connsiteX483" fmla="*/ 1856472 w 9405664"/>
                <a:gd name="connsiteY483" fmla="*/ 1544528 h 1779924"/>
                <a:gd name="connsiteX484" fmla="*/ 1861487 w 9405664"/>
                <a:gd name="connsiteY484" fmla="*/ 1536711 h 1779924"/>
                <a:gd name="connsiteX485" fmla="*/ 1859717 w 9405664"/>
                <a:gd name="connsiteY485" fmla="*/ 1537891 h 1779924"/>
                <a:gd name="connsiteX486" fmla="*/ 1865617 w 9405664"/>
                <a:gd name="connsiteY486" fmla="*/ 1528305 h 1779924"/>
                <a:gd name="connsiteX487" fmla="*/ 1863552 w 9405664"/>
                <a:gd name="connsiteY487" fmla="*/ 1531254 h 1779924"/>
                <a:gd name="connsiteX488" fmla="*/ 1863257 w 9405664"/>
                <a:gd name="connsiteY488" fmla="*/ 1532139 h 1779924"/>
                <a:gd name="connsiteX489" fmla="*/ 1861930 w 9405664"/>
                <a:gd name="connsiteY489" fmla="*/ 1534499 h 1779924"/>
                <a:gd name="connsiteX490" fmla="*/ 1862520 w 9405664"/>
                <a:gd name="connsiteY490" fmla="*/ 1534499 h 1779924"/>
                <a:gd name="connsiteX491" fmla="*/ 1864879 w 9405664"/>
                <a:gd name="connsiteY491" fmla="*/ 1531254 h 1779924"/>
                <a:gd name="connsiteX492" fmla="*/ 1866944 w 9405664"/>
                <a:gd name="connsiteY492" fmla="*/ 1529189 h 1779924"/>
                <a:gd name="connsiteX493" fmla="*/ 1866502 w 9405664"/>
                <a:gd name="connsiteY493" fmla="*/ 1528009 h 1779924"/>
                <a:gd name="connsiteX494" fmla="*/ 1865469 w 9405664"/>
                <a:gd name="connsiteY494" fmla="*/ 1528452 h 1779924"/>
                <a:gd name="connsiteX495" fmla="*/ 1852933 w 9405664"/>
                <a:gd name="connsiteY495" fmla="*/ 1554115 h 1779924"/>
                <a:gd name="connsiteX496" fmla="*/ 1852343 w 9405664"/>
                <a:gd name="connsiteY496" fmla="*/ 1556770 h 1779924"/>
                <a:gd name="connsiteX497" fmla="*/ 1852343 w 9405664"/>
                <a:gd name="connsiteY497" fmla="*/ 1564587 h 1779924"/>
                <a:gd name="connsiteX498" fmla="*/ 1856030 w 9405664"/>
                <a:gd name="connsiteY498" fmla="*/ 1578304 h 1779924"/>
                <a:gd name="connsiteX499" fmla="*/ 1858242 w 9405664"/>
                <a:gd name="connsiteY499" fmla="*/ 1584351 h 1779924"/>
                <a:gd name="connsiteX500" fmla="*/ 1858537 w 9405664"/>
                <a:gd name="connsiteY500" fmla="*/ 1583024 h 1779924"/>
                <a:gd name="connsiteX501" fmla="*/ 1857652 w 9405664"/>
                <a:gd name="connsiteY501" fmla="*/ 1579042 h 1779924"/>
                <a:gd name="connsiteX502" fmla="*/ 1853818 w 9405664"/>
                <a:gd name="connsiteY502" fmla="*/ 1565030 h 1779924"/>
                <a:gd name="connsiteX503" fmla="*/ 1852933 w 9405664"/>
                <a:gd name="connsiteY503" fmla="*/ 1553968 h 1779924"/>
                <a:gd name="connsiteX504" fmla="*/ 1252348 w 9405664"/>
                <a:gd name="connsiteY504" fmla="*/ 1357362 h 1779924"/>
                <a:gd name="connsiteX505" fmla="*/ 1251168 w 9405664"/>
                <a:gd name="connsiteY505" fmla="*/ 1357805 h 1779924"/>
                <a:gd name="connsiteX506" fmla="*/ 1250431 w 9405664"/>
                <a:gd name="connsiteY506" fmla="*/ 1358542 h 1779924"/>
                <a:gd name="connsiteX507" fmla="*/ 1252496 w 9405664"/>
                <a:gd name="connsiteY507" fmla="*/ 1358837 h 1779924"/>
                <a:gd name="connsiteX508" fmla="*/ 1253823 w 9405664"/>
                <a:gd name="connsiteY508" fmla="*/ 1358837 h 1779924"/>
                <a:gd name="connsiteX509" fmla="*/ 1252643 w 9405664"/>
                <a:gd name="connsiteY509" fmla="*/ 1357657 h 1779924"/>
                <a:gd name="connsiteX510" fmla="*/ 1252201 w 9405664"/>
                <a:gd name="connsiteY510" fmla="*/ 1357215 h 1779924"/>
                <a:gd name="connsiteX511" fmla="*/ 1260018 w 9405664"/>
                <a:gd name="connsiteY511" fmla="*/ 1358690 h 1779924"/>
                <a:gd name="connsiteX512" fmla="*/ 1255298 w 9405664"/>
                <a:gd name="connsiteY512" fmla="*/ 1359132 h 1779924"/>
                <a:gd name="connsiteX513" fmla="*/ 1257510 w 9405664"/>
                <a:gd name="connsiteY513" fmla="*/ 1361934 h 1779924"/>
                <a:gd name="connsiteX514" fmla="*/ 1258838 w 9405664"/>
                <a:gd name="connsiteY514" fmla="*/ 1362377 h 1779924"/>
                <a:gd name="connsiteX515" fmla="*/ 1260608 w 9405664"/>
                <a:gd name="connsiteY515" fmla="*/ 1361934 h 1779924"/>
                <a:gd name="connsiteX516" fmla="*/ 1262230 w 9405664"/>
                <a:gd name="connsiteY516" fmla="*/ 1360312 h 1779924"/>
                <a:gd name="connsiteX517" fmla="*/ 1261935 w 9405664"/>
                <a:gd name="connsiteY517" fmla="*/ 1360017 h 1779924"/>
                <a:gd name="connsiteX518" fmla="*/ 1259870 w 9405664"/>
                <a:gd name="connsiteY518" fmla="*/ 1358837 h 1779924"/>
                <a:gd name="connsiteX519" fmla="*/ 948221 w 9405664"/>
                <a:gd name="connsiteY519" fmla="*/ 672560 h 1779924"/>
                <a:gd name="connsiteX520" fmla="*/ 943944 w 9405664"/>
                <a:gd name="connsiteY520" fmla="*/ 673003 h 1779924"/>
                <a:gd name="connsiteX521" fmla="*/ 942912 w 9405664"/>
                <a:gd name="connsiteY521" fmla="*/ 672708 h 1779924"/>
                <a:gd name="connsiteX522" fmla="*/ 942912 w 9405664"/>
                <a:gd name="connsiteY522" fmla="*/ 672265 h 1779924"/>
                <a:gd name="connsiteX523" fmla="*/ 943354 w 9405664"/>
                <a:gd name="connsiteY523" fmla="*/ 671528 h 1779924"/>
                <a:gd name="connsiteX524" fmla="*/ 944239 w 9405664"/>
                <a:gd name="connsiteY524" fmla="*/ 669905 h 1779924"/>
                <a:gd name="connsiteX525" fmla="*/ 944239 w 9405664"/>
                <a:gd name="connsiteY525" fmla="*/ 669020 h 1779924"/>
                <a:gd name="connsiteX526" fmla="*/ 942764 w 9405664"/>
                <a:gd name="connsiteY526" fmla="*/ 666808 h 1779924"/>
                <a:gd name="connsiteX527" fmla="*/ 941289 w 9405664"/>
                <a:gd name="connsiteY527" fmla="*/ 666218 h 1779924"/>
                <a:gd name="connsiteX528" fmla="*/ 937454 w 9405664"/>
                <a:gd name="connsiteY528" fmla="*/ 663121 h 1779924"/>
                <a:gd name="connsiteX529" fmla="*/ 932882 w 9405664"/>
                <a:gd name="connsiteY529" fmla="*/ 663858 h 1779924"/>
                <a:gd name="connsiteX530" fmla="*/ 931850 w 9405664"/>
                <a:gd name="connsiteY530" fmla="*/ 663563 h 1779924"/>
                <a:gd name="connsiteX531" fmla="*/ 933177 w 9405664"/>
                <a:gd name="connsiteY531" fmla="*/ 662531 h 1779924"/>
                <a:gd name="connsiteX532" fmla="*/ 934062 w 9405664"/>
                <a:gd name="connsiteY532" fmla="*/ 661056 h 1779924"/>
                <a:gd name="connsiteX533" fmla="*/ 934505 w 9405664"/>
                <a:gd name="connsiteY533" fmla="*/ 659286 h 1779924"/>
                <a:gd name="connsiteX534" fmla="*/ 934947 w 9405664"/>
                <a:gd name="connsiteY534" fmla="*/ 659286 h 1779924"/>
                <a:gd name="connsiteX535" fmla="*/ 940552 w 9405664"/>
                <a:gd name="connsiteY535" fmla="*/ 662383 h 1779924"/>
                <a:gd name="connsiteX536" fmla="*/ 943207 w 9405664"/>
                <a:gd name="connsiteY536" fmla="*/ 663416 h 1779924"/>
                <a:gd name="connsiteX537" fmla="*/ 943797 w 9405664"/>
                <a:gd name="connsiteY537" fmla="*/ 663416 h 1779924"/>
                <a:gd name="connsiteX538" fmla="*/ 942764 w 9405664"/>
                <a:gd name="connsiteY538" fmla="*/ 661941 h 1779924"/>
                <a:gd name="connsiteX539" fmla="*/ 940847 w 9405664"/>
                <a:gd name="connsiteY539" fmla="*/ 660466 h 1779924"/>
                <a:gd name="connsiteX540" fmla="*/ 937159 w 9405664"/>
                <a:gd name="connsiteY540" fmla="*/ 655746 h 1779924"/>
                <a:gd name="connsiteX541" fmla="*/ 935390 w 9405664"/>
                <a:gd name="connsiteY541" fmla="*/ 651616 h 1779924"/>
                <a:gd name="connsiteX542" fmla="*/ 934357 w 9405664"/>
                <a:gd name="connsiteY542" fmla="*/ 649994 h 1779924"/>
                <a:gd name="connsiteX543" fmla="*/ 932735 w 9405664"/>
                <a:gd name="connsiteY543" fmla="*/ 648077 h 1779924"/>
                <a:gd name="connsiteX544" fmla="*/ 928605 w 9405664"/>
                <a:gd name="connsiteY544" fmla="*/ 644389 h 1779924"/>
                <a:gd name="connsiteX545" fmla="*/ 919755 w 9405664"/>
                <a:gd name="connsiteY545" fmla="*/ 640850 h 1779924"/>
                <a:gd name="connsiteX546" fmla="*/ 919755 w 9405664"/>
                <a:gd name="connsiteY546" fmla="*/ 640555 h 1779924"/>
                <a:gd name="connsiteX547" fmla="*/ 920198 w 9405664"/>
                <a:gd name="connsiteY547" fmla="*/ 639522 h 1779924"/>
                <a:gd name="connsiteX548" fmla="*/ 920198 w 9405664"/>
                <a:gd name="connsiteY548" fmla="*/ 637162 h 1779924"/>
                <a:gd name="connsiteX549" fmla="*/ 919608 w 9405664"/>
                <a:gd name="connsiteY549" fmla="*/ 635687 h 1779924"/>
                <a:gd name="connsiteX550" fmla="*/ 918576 w 9405664"/>
                <a:gd name="connsiteY550" fmla="*/ 634065 h 1779924"/>
                <a:gd name="connsiteX551" fmla="*/ 916953 w 9405664"/>
                <a:gd name="connsiteY551" fmla="*/ 632590 h 1779924"/>
                <a:gd name="connsiteX552" fmla="*/ 912381 w 9405664"/>
                <a:gd name="connsiteY552" fmla="*/ 632590 h 1779924"/>
                <a:gd name="connsiteX553" fmla="*/ 907366 w 9405664"/>
                <a:gd name="connsiteY553" fmla="*/ 631853 h 1779924"/>
                <a:gd name="connsiteX554" fmla="*/ 906481 w 9405664"/>
                <a:gd name="connsiteY554" fmla="*/ 632738 h 1779924"/>
                <a:gd name="connsiteX555" fmla="*/ 906481 w 9405664"/>
                <a:gd name="connsiteY555" fmla="*/ 636425 h 1779924"/>
                <a:gd name="connsiteX556" fmla="*/ 907956 w 9405664"/>
                <a:gd name="connsiteY556" fmla="*/ 637900 h 1779924"/>
                <a:gd name="connsiteX557" fmla="*/ 908251 w 9405664"/>
                <a:gd name="connsiteY557" fmla="*/ 639080 h 1779924"/>
                <a:gd name="connsiteX558" fmla="*/ 906481 w 9405664"/>
                <a:gd name="connsiteY558" fmla="*/ 640997 h 1779924"/>
                <a:gd name="connsiteX559" fmla="*/ 902351 w 9405664"/>
                <a:gd name="connsiteY559" fmla="*/ 644537 h 1779924"/>
                <a:gd name="connsiteX560" fmla="*/ 902646 w 9405664"/>
                <a:gd name="connsiteY560" fmla="*/ 645864 h 1779924"/>
                <a:gd name="connsiteX561" fmla="*/ 904121 w 9405664"/>
                <a:gd name="connsiteY561" fmla="*/ 646749 h 1779924"/>
                <a:gd name="connsiteX562" fmla="*/ 907956 w 9405664"/>
                <a:gd name="connsiteY562" fmla="*/ 644684 h 1779924"/>
                <a:gd name="connsiteX563" fmla="*/ 912381 w 9405664"/>
                <a:gd name="connsiteY563" fmla="*/ 643357 h 1779924"/>
                <a:gd name="connsiteX564" fmla="*/ 914593 w 9405664"/>
                <a:gd name="connsiteY564" fmla="*/ 643947 h 1779924"/>
                <a:gd name="connsiteX565" fmla="*/ 915626 w 9405664"/>
                <a:gd name="connsiteY565" fmla="*/ 646159 h 1779924"/>
                <a:gd name="connsiteX566" fmla="*/ 915921 w 9405664"/>
                <a:gd name="connsiteY566" fmla="*/ 647487 h 1779924"/>
                <a:gd name="connsiteX567" fmla="*/ 914151 w 9405664"/>
                <a:gd name="connsiteY567" fmla="*/ 648814 h 1779924"/>
                <a:gd name="connsiteX568" fmla="*/ 913856 w 9405664"/>
                <a:gd name="connsiteY568" fmla="*/ 650289 h 1779924"/>
                <a:gd name="connsiteX569" fmla="*/ 911496 w 9405664"/>
                <a:gd name="connsiteY569" fmla="*/ 652059 h 1779924"/>
                <a:gd name="connsiteX570" fmla="*/ 910611 w 9405664"/>
                <a:gd name="connsiteY570" fmla="*/ 652059 h 1779924"/>
                <a:gd name="connsiteX571" fmla="*/ 908251 w 9405664"/>
                <a:gd name="connsiteY571" fmla="*/ 650879 h 1779924"/>
                <a:gd name="connsiteX572" fmla="*/ 907071 w 9405664"/>
                <a:gd name="connsiteY572" fmla="*/ 650879 h 1779924"/>
                <a:gd name="connsiteX573" fmla="*/ 905006 w 9405664"/>
                <a:gd name="connsiteY573" fmla="*/ 651911 h 1779924"/>
                <a:gd name="connsiteX574" fmla="*/ 904564 w 9405664"/>
                <a:gd name="connsiteY574" fmla="*/ 652649 h 1779924"/>
                <a:gd name="connsiteX575" fmla="*/ 905596 w 9405664"/>
                <a:gd name="connsiteY575" fmla="*/ 653976 h 1779924"/>
                <a:gd name="connsiteX576" fmla="*/ 907809 w 9405664"/>
                <a:gd name="connsiteY576" fmla="*/ 656041 h 1779924"/>
                <a:gd name="connsiteX577" fmla="*/ 912676 w 9405664"/>
                <a:gd name="connsiteY577" fmla="*/ 656041 h 1779924"/>
                <a:gd name="connsiteX578" fmla="*/ 913413 w 9405664"/>
                <a:gd name="connsiteY578" fmla="*/ 657516 h 1779924"/>
                <a:gd name="connsiteX579" fmla="*/ 914593 w 9405664"/>
                <a:gd name="connsiteY579" fmla="*/ 659138 h 1779924"/>
                <a:gd name="connsiteX580" fmla="*/ 916068 w 9405664"/>
                <a:gd name="connsiteY580" fmla="*/ 659581 h 1779924"/>
                <a:gd name="connsiteX581" fmla="*/ 920050 w 9405664"/>
                <a:gd name="connsiteY581" fmla="*/ 658991 h 1779924"/>
                <a:gd name="connsiteX582" fmla="*/ 921525 w 9405664"/>
                <a:gd name="connsiteY582" fmla="*/ 659876 h 1779924"/>
                <a:gd name="connsiteX583" fmla="*/ 920345 w 9405664"/>
                <a:gd name="connsiteY583" fmla="*/ 661941 h 1779924"/>
                <a:gd name="connsiteX584" fmla="*/ 920345 w 9405664"/>
                <a:gd name="connsiteY584" fmla="*/ 663121 h 1779924"/>
                <a:gd name="connsiteX585" fmla="*/ 923443 w 9405664"/>
                <a:gd name="connsiteY585" fmla="*/ 667103 h 1779924"/>
                <a:gd name="connsiteX586" fmla="*/ 923148 w 9405664"/>
                <a:gd name="connsiteY586" fmla="*/ 667840 h 1779924"/>
                <a:gd name="connsiteX587" fmla="*/ 921673 w 9405664"/>
                <a:gd name="connsiteY587" fmla="*/ 667840 h 1779924"/>
                <a:gd name="connsiteX588" fmla="*/ 919755 w 9405664"/>
                <a:gd name="connsiteY588" fmla="*/ 668430 h 1779924"/>
                <a:gd name="connsiteX589" fmla="*/ 919313 w 9405664"/>
                <a:gd name="connsiteY589" fmla="*/ 669610 h 1779924"/>
                <a:gd name="connsiteX590" fmla="*/ 920788 w 9405664"/>
                <a:gd name="connsiteY590" fmla="*/ 670643 h 1779924"/>
                <a:gd name="connsiteX591" fmla="*/ 924623 w 9405664"/>
                <a:gd name="connsiteY591" fmla="*/ 674773 h 1779924"/>
                <a:gd name="connsiteX592" fmla="*/ 928015 w 9405664"/>
                <a:gd name="connsiteY592" fmla="*/ 679935 h 1779924"/>
                <a:gd name="connsiteX593" fmla="*/ 930080 w 9405664"/>
                <a:gd name="connsiteY593" fmla="*/ 680672 h 1779924"/>
                <a:gd name="connsiteX594" fmla="*/ 930670 w 9405664"/>
                <a:gd name="connsiteY594" fmla="*/ 679050 h 1779924"/>
                <a:gd name="connsiteX595" fmla="*/ 930227 w 9405664"/>
                <a:gd name="connsiteY595" fmla="*/ 676985 h 1779924"/>
                <a:gd name="connsiteX596" fmla="*/ 931112 w 9405664"/>
                <a:gd name="connsiteY596" fmla="*/ 676395 h 1779924"/>
                <a:gd name="connsiteX597" fmla="*/ 932292 w 9405664"/>
                <a:gd name="connsiteY597" fmla="*/ 676837 h 1779924"/>
                <a:gd name="connsiteX598" fmla="*/ 932292 w 9405664"/>
                <a:gd name="connsiteY598" fmla="*/ 677722 h 1779924"/>
                <a:gd name="connsiteX599" fmla="*/ 933177 w 9405664"/>
                <a:gd name="connsiteY599" fmla="*/ 679787 h 1779924"/>
                <a:gd name="connsiteX600" fmla="*/ 933177 w 9405664"/>
                <a:gd name="connsiteY600" fmla="*/ 681852 h 1779924"/>
                <a:gd name="connsiteX601" fmla="*/ 934210 w 9405664"/>
                <a:gd name="connsiteY601" fmla="*/ 683475 h 1779924"/>
                <a:gd name="connsiteX602" fmla="*/ 935832 w 9405664"/>
                <a:gd name="connsiteY602" fmla="*/ 683475 h 1779924"/>
                <a:gd name="connsiteX603" fmla="*/ 936275 w 9405664"/>
                <a:gd name="connsiteY603" fmla="*/ 684064 h 1779924"/>
                <a:gd name="connsiteX604" fmla="*/ 938782 w 9405664"/>
                <a:gd name="connsiteY604" fmla="*/ 684654 h 1779924"/>
                <a:gd name="connsiteX605" fmla="*/ 939519 w 9405664"/>
                <a:gd name="connsiteY605" fmla="*/ 685244 h 1779924"/>
                <a:gd name="connsiteX606" fmla="*/ 941437 w 9405664"/>
                <a:gd name="connsiteY606" fmla="*/ 689079 h 1779924"/>
                <a:gd name="connsiteX607" fmla="*/ 943502 w 9405664"/>
                <a:gd name="connsiteY607" fmla="*/ 691587 h 1779924"/>
                <a:gd name="connsiteX608" fmla="*/ 944976 w 9405664"/>
                <a:gd name="connsiteY608" fmla="*/ 692324 h 1779924"/>
                <a:gd name="connsiteX609" fmla="*/ 946746 w 9405664"/>
                <a:gd name="connsiteY609" fmla="*/ 692324 h 1779924"/>
                <a:gd name="connsiteX610" fmla="*/ 947926 w 9405664"/>
                <a:gd name="connsiteY610" fmla="*/ 691882 h 1779924"/>
                <a:gd name="connsiteX611" fmla="*/ 948959 w 9405664"/>
                <a:gd name="connsiteY611" fmla="*/ 689079 h 1779924"/>
                <a:gd name="connsiteX612" fmla="*/ 948959 w 9405664"/>
                <a:gd name="connsiteY612" fmla="*/ 688047 h 1779924"/>
                <a:gd name="connsiteX613" fmla="*/ 948516 w 9405664"/>
                <a:gd name="connsiteY613" fmla="*/ 686867 h 1779924"/>
                <a:gd name="connsiteX614" fmla="*/ 948516 w 9405664"/>
                <a:gd name="connsiteY614" fmla="*/ 685687 h 1779924"/>
                <a:gd name="connsiteX615" fmla="*/ 948959 w 9405664"/>
                <a:gd name="connsiteY615" fmla="*/ 684212 h 1779924"/>
                <a:gd name="connsiteX616" fmla="*/ 948959 w 9405664"/>
                <a:gd name="connsiteY616" fmla="*/ 683180 h 1779924"/>
                <a:gd name="connsiteX617" fmla="*/ 948369 w 9405664"/>
                <a:gd name="connsiteY617" fmla="*/ 680820 h 1779924"/>
                <a:gd name="connsiteX618" fmla="*/ 948959 w 9405664"/>
                <a:gd name="connsiteY618" fmla="*/ 674478 h 1779924"/>
                <a:gd name="connsiteX619" fmla="*/ 948221 w 9405664"/>
                <a:gd name="connsiteY619" fmla="*/ 673740 h 1779924"/>
                <a:gd name="connsiteX620" fmla="*/ 424775 w 9405664"/>
                <a:gd name="connsiteY620" fmla="*/ 557959 h 1779924"/>
                <a:gd name="connsiteX621" fmla="*/ 423742 w 9405664"/>
                <a:gd name="connsiteY621" fmla="*/ 557959 h 1779924"/>
                <a:gd name="connsiteX622" fmla="*/ 422562 w 9405664"/>
                <a:gd name="connsiteY622" fmla="*/ 555452 h 1779924"/>
                <a:gd name="connsiteX623" fmla="*/ 420645 w 9405664"/>
                <a:gd name="connsiteY623" fmla="*/ 555895 h 1779924"/>
                <a:gd name="connsiteX624" fmla="*/ 417548 w 9405664"/>
                <a:gd name="connsiteY624" fmla="*/ 553977 h 1779924"/>
                <a:gd name="connsiteX625" fmla="*/ 416810 w 9405664"/>
                <a:gd name="connsiteY625" fmla="*/ 553977 h 1779924"/>
                <a:gd name="connsiteX626" fmla="*/ 415778 w 9405664"/>
                <a:gd name="connsiteY626" fmla="*/ 556337 h 1779924"/>
                <a:gd name="connsiteX627" fmla="*/ 414893 w 9405664"/>
                <a:gd name="connsiteY627" fmla="*/ 556042 h 1779924"/>
                <a:gd name="connsiteX628" fmla="*/ 413271 w 9405664"/>
                <a:gd name="connsiteY628" fmla="*/ 554567 h 1779924"/>
                <a:gd name="connsiteX629" fmla="*/ 411501 w 9405664"/>
                <a:gd name="connsiteY629" fmla="*/ 553535 h 1779924"/>
                <a:gd name="connsiteX630" fmla="*/ 409731 w 9405664"/>
                <a:gd name="connsiteY630" fmla="*/ 552797 h 1779924"/>
                <a:gd name="connsiteX631" fmla="*/ 408108 w 9405664"/>
                <a:gd name="connsiteY631" fmla="*/ 552797 h 1779924"/>
                <a:gd name="connsiteX632" fmla="*/ 403831 w 9405664"/>
                <a:gd name="connsiteY632" fmla="*/ 553977 h 1779924"/>
                <a:gd name="connsiteX633" fmla="*/ 403831 w 9405664"/>
                <a:gd name="connsiteY633" fmla="*/ 554715 h 1779924"/>
                <a:gd name="connsiteX634" fmla="*/ 405748 w 9405664"/>
                <a:gd name="connsiteY634" fmla="*/ 556632 h 1779924"/>
                <a:gd name="connsiteX635" fmla="*/ 405748 w 9405664"/>
                <a:gd name="connsiteY635" fmla="*/ 559139 h 1779924"/>
                <a:gd name="connsiteX636" fmla="*/ 404569 w 9405664"/>
                <a:gd name="connsiteY636" fmla="*/ 559139 h 1779924"/>
                <a:gd name="connsiteX637" fmla="*/ 402504 w 9405664"/>
                <a:gd name="connsiteY637" fmla="*/ 558549 h 1779924"/>
                <a:gd name="connsiteX638" fmla="*/ 400439 w 9405664"/>
                <a:gd name="connsiteY638" fmla="*/ 558549 h 1779924"/>
                <a:gd name="connsiteX639" fmla="*/ 396751 w 9405664"/>
                <a:gd name="connsiteY639" fmla="*/ 560614 h 1779924"/>
                <a:gd name="connsiteX640" fmla="*/ 389819 w 9405664"/>
                <a:gd name="connsiteY640" fmla="*/ 566366 h 1779924"/>
                <a:gd name="connsiteX641" fmla="*/ 391737 w 9405664"/>
                <a:gd name="connsiteY641" fmla="*/ 567251 h 1779924"/>
                <a:gd name="connsiteX642" fmla="*/ 400144 w 9405664"/>
                <a:gd name="connsiteY642" fmla="*/ 569759 h 1779924"/>
                <a:gd name="connsiteX643" fmla="*/ 401619 w 9405664"/>
                <a:gd name="connsiteY643" fmla="*/ 569759 h 1779924"/>
                <a:gd name="connsiteX644" fmla="*/ 403979 w 9405664"/>
                <a:gd name="connsiteY644" fmla="*/ 569169 h 1779924"/>
                <a:gd name="connsiteX645" fmla="*/ 405453 w 9405664"/>
                <a:gd name="connsiteY645" fmla="*/ 569169 h 1779924"/>
                <a:gd name="connsiteX646" fmla="*/ 405896 w 9405664"/>
                <a:gd name="connsiteY646" fmla="*/ 568431 h 1779924"/>
                <a:gd name="connsiteX647" fmla="*/ 407961 w 9405664"/>
                <a:gd name="connsiteY647" fmla="*/ 567251 h 1779924"/>
                <a:gd name="connsiteX648" fmla="*/ 409141 w 9405664"/>
                <a:gd name="connsiteY648" fmla="*/ 565777 h 1779924"/>
                <a:gd name="connsiteX649" fmla="*/ 410173 w 9405664"/>
                <a:gd name="connsiteY649" fmla="*/ 563417 h 1779924"/>
                <a:gd name="connsiteX650" fmla="*/ 410911 w 9405664"/>
                <a:gd name="connsiteY650" fmla="*/ 563417 h 1779924"/>
                <a:gd name="connsiteX651" fmla="*/ 411206 w 9405664"/>
                <a:gd name="connsiteY651" fmla="*/ 565039 h 1779924"/>
                <a:gd name="connsiteX652" fmla="*/ 411796 w 9405664"/>
                <a:gd name="connsiteY652" fmla="*/ 565777 h 1779924"/>
                <a:gd name="connsiteX653" fmla="*/ 414008 w 9405664"/>
                <a:gd name="connsiteY653" fmla="*/ 564744 h 1779924"/>
                <a:gd name="connsiteX654" fmla="*/ 417695 w 9405664"/>
                <a:gd name="connsiteY654" fmla="*/ 564744 h 1779924"/>
                <a:gd name="connsiteX655" fmla="*/ 417695 w 9405664"/>
                <a:gd name="connsiteY655" fmla="*/ 563859 h 1779924"/>
                <a:gd name="connsiteX656" fmla="*/ 417105 w 9405664"/>
                <a:gd name="connsiteY656" fmla="*/ 562679 h 1779924"/>
                <a:gd name="connsiteX657" fmla="*/ 417105 w 9405664"/>
                <a:gd name="connsiteY657" fmla="*/ 561794 h 1779924"/>
                <a:gd name="connsiteX658" fmla="*/ 418728 w 9405664"/>
                <a:gd name="connsiteY658" fmla="*/ 560172 h 1779924"/>
                <a:gd name="connsiteX659" fmla="*/ 419170 w 9405664"/>
                <a:gd name="connsiteY659" fmla="*/ 560172 h 1779924"/>
                <a:gd name="connsiteX660" fmla="*/ 419908 w 9405664"/>
                <a:gd name="connsiteY660" fmla="*/ 561647 h 1779924"/>
                <a:gd name="connsiteX661" fmla="*/ 420940 w 9405664"/>
                <a:gd name="connsiteY661" fmla="*/ 562827 h 1779924"/>
                <a:gd name="connsiteX662" fmla="*/ 421530 w 9405664"/>
                <a:gd name="connsiteY662" fmla="*/ 563122 h 1779924"/>
                <a:gd name="connsiteX663" fmla="*/ 423005 w 9405664"/>
                <a:gd name="connsiteY663" fmla="*/ 563712 h 1779924"/>
                <a:gd name="connsiteX664" fmla="*/ 424037 w 9405664"/>
                <a:gd name="connsiteY664" fmla="*/ 563122 h 1779924"/>
                <a:gd name="connsiteX665" fmla="*/ 426250 w 9405664"/>
                <a:gd name="connsiteY665" fmla="*/ 560614 h 1779924"/>
                <a:gd name="connsiteX666" fmla="*/ 426250 w 9405664"/>
                <a:gd name="connsiteY666" fmla="*/ 558107 h 1779924"/>
                <a:gd name="connsiteX667" fmla="*/ 424775 w 9405664"/>
                <a:gd name="connsiteY667" fmla="*/ 558107 h 1779924"/>
                <a:gd name="connsiteX668" fmla="*/ 930080 w 9405664"/>
                <a:gd name="connsiteY668" fmla="*/ 683917 h 1779924"/>
                <a:gd name="connsiteX669" fmla="*/ 928162 w 9405664"/>
                <a:gd name="connsiteY669" fmla="*/ 683622 h 1779924"/>
                <a:gd name="connsiteX670" fmla="*/ 927130 w 9405664"/>
                <a:gd name="connsiteY670" fmla="*/ 684949 h 1779924"/>
                <a:gd name="connsiteX671" fmla="*/ 926540 w 9405664"/>
                <a:gd name="connsiteY671" fmla="*/ 685244 h 1779924"/>
                <a:gd name="connsiteX672" fmla="*/ 925950 w 9405664"/>
                <a:gd name="connsiteY672" fmla="*/ 684802 h 1779924"/>
                <a:gd name="connsiteX673" fmla="*/ 923738 w 9405664"/>
                <a:gd name="connsiteY673" fmla="*/ 680820 h 1779924"/>
                <a:gd name="connsiteX674" fmla="*/ 922853 w 9405664"/>
                <a:gd name="connsiteY674" fmla="*/ 679787 h 1779924"/>
                <a:gd name="connsiteX675" fmla="*/ 922558 w 9405664"/>
                <a:gd name="connsiteY675" fmla="*/ 676985 h 1779924"/>
                <a:gd name="connsiteX676" fmla="*/ 920640 w 9405664"/>
                <a:gd name="connsiteY676" fmla="*/ 674920 h 1779924"/>
                <a:gd name="connsiteX677" fmla="*/ 919903 w 9405664"/>
                <a:gd name="connsiteY677" fmla="*/ 673150 h 1779924"/>
                <a:gd name="connsiteX678" fmla="*/ 914741 w 9405664"/>
                <a:gd name="connsiteY678" fmla="*/ 669020 h 1779924"/>
                <a:gd name="connsiteX679" fmla="*/ 911348 w 9405664"/>
                <a:gd name="connsiteY679" fmla="*/ 669758 h 1779924"/>
                <a:gd name="connsiteX680" fmla="*/ 910759 w 9405664"/>
                <a:gd name="connsiteY680" fmla="*/ 671380 h 1779924"/>
                <a:gd name="connsiteX681" fmla="*/ 911643 w 9405664"/>
                <a:gd name="connsiteY681" fmla="*/ 673150 h 1779924"/>
                <a:gd name="connsiteX682" fmla="*/ 914003 w 9405664"/>
                <a:gd name="connsiteY682" fmla="*/ 674035 h 1779924"/>
                <a:gd name="connsiteX683" fmla="*/ 915921 w 9405664"/>
                <a:gd name="connsiteY683" fmla="*/ 674478 h 1779924"/>
                <a:gd name="connsiteX684" fmla="*/ 917101 w 9405664"/>
                <a:gd name="connsiteY684" fmla="*/ 677722 h 1779924"/>
                <a:gd name="connsiteX685" fmla="*/ 919313 w 9405664"/>
                <a:gd name="connsiteY685" fmla="*/ 681852 h 1779924"/>
                <a:gd name="connsiteX686" fmla="*/ 920345 w 9405664"/>
                <a:gd name="connsiteY686" fmla="*/ 682590 h 1779924"/>
                <a:gd name="connsiteX687" fmla="*/ 920345 w 9405664"/>
                <a:gd name="connsiteY687" fmla="*/ 683622 h 1779924"/>
                <a:gd name="connsiteX688" fmla="*/ 922263 w 9405664"/>
                <a:gd name="connsiteY688" fmla="*/ 685982 h 1779924"/>
                <a:gd name="connsiteX689" fmla="*/ 925360 w 9405664"/>
                <a:gd name="connsiteY689" fmla="*/ 689374 h 1779924"/>
                <a:gd name="connsiteX690" fmla="*/ 927573 w 9405664"/>
                <a:gd name="connsiteY690" fmla="*/ 691292 h 1779924"/>
                <a:gd name="connsiteX691" fmla="*/ 930227 w 9405664"/>
                <a:gd name="connsiteY691" fmla="*/ 692177 h 1779924"/>
                <a:gd name="connsiteX692" fmla="*/ 930965 w 9405664"/>
                <a:gd name="connsiteY692" fmla="*/ 690702 h 1779924"/>
                <a:gd name="connsiteX693" fmla="*/ 931702 w 9405664"/>
                <a:gd name="connsiteY693" fmla="*/ 689669 h 1779924"/>
                <a:gd name="connsiteX694" fmla="*/ 931997 w 9405664"/>
                <a:gd name="connsiteY694" fmla="*/ 686572 h 1779924"/>
                <a:gd name="connsiteX695" fmla="*/ 932440 w 9405664"/>
                <a:gd name="connsiteY695" fmla="*/ 684654 h 1779924"/>
                <a:gd name="connsiteX696" fmla="*/ 931555 w 9405664"/>
                <a:gd name="connsiteY696" fmla="*/ 684064 h 1779924"/>
                <a:gd name="connsiteX697" fmla="*/ 930227 w 9405664"/>
                <a:gd name="connsiteY697" fmla="*/ 683622 h 1779924"/>
                <a:gd name="connsiteX698" fmla="*/ 911053 w 9405664"/>
                <a:gd name="connsiteY698" fmla="*/ 665333 h 1779924"/>
                <a:gd name="connsiteX699" fmla="*/ 914888 w 9405664"/>
                <a:gd name="connsiteY699" fmla="*/ 662973 h 1779924"/>
                <a:gd name="connsiteX700" fmla="*/ 914888 w 9405664"/>
                <a:gd name="connsiteY700" fmla="*/ 662383 h 1779924"/>
                <a:gd name="connsiteX701" fmla="*/ 914298 w 9405664"/>
                <a:gd name="connsiteY701" fmla="*/ 661351 h 1779924"/>
                <a:gd name="connsiteX702" fmla="*/ 913266 w 9405664"/>
                <a:gd name="connsiteY702" fmla="*/ 660761 h 1779924"/>
                <a:gd name="connsiteX703" fmla="*/ 910464 w 9405664"/>
                <a:gd name="connsiteY703" fmla="*/ 662088 h 1779924"/>
                <a:gd name="connsiteX704" fmla="*/ 907514 w 9405664"/>
                <a:gd name="connsiteY704" fmla="*/ 662088 h 1779924"/>
                <a:gd name="connsiteX705" fmla="*/ 905744 w 9405664"/>
                <a:gd name="connsiteY705" fmla="*/ 661498 h 1779924"/>
                <a:gd name="connsiteX706" fmla="*/ 903089 w 9405664"/>
                <a:gd name="connsiteY706" fmla="*/ 663121 h 1779924"/>
                <a:gd name="connsiteX707" fmla="*/ 905744 w 9405664"/>
                <a:gd name="connsiteY707" fmla="*/ 666218 h 1779924"/>
                <a:gd name="connsiteX708" fmla="*/ 905301 w 9405664"/>
                <a:gd name="connsiteY708" fmla="*/ 671528 h 1779924"/>
                <a:gd name="connsiteX709" fmla="*/ 907956 w 9405664"/>
                <a:gd name="connsiteY709" fmla="*/ 669758 h 1779924"/>
                <a:gd name="connsiteX710" fmla="*/ 909431 w 9405664"/>
                <a:gd name="connsiteY710" fmla="*/ 668135 h 1779924"/>
                <a:gd name="connsiteX711" fmla="*/ 910169 w 9405664"/>
                <a:gd name="connsiteY711" fmla="*/ 667545 h 1779924"/>
                <a:gd name="connsiteX712" fmla="*/ 911053 w 9405664"/>
                <a:gd name="connsiteY712" fmla="*/ 666071 h 1779924"/>
                <a:gd name="connsiteX713" fmla="*/ 911053 w 9405664"/>
                <a:gd name="connsiteY713" fmla="*/ 665628 h 1779924"/>
                <a:gd name="connsiteX714" fmla="*/ 999253 w 9405664"/>
                <a:gd name="connsiteY714" fmla="*/ 642029 h 1779924"/>
                <a:gd name="connsiteX715" fmla="*/ 998221 w 9405664"/>
                <a:gd name="connsiteY715" fmla="*/ 640407 h 1779924"/>
                <a:gd name="connsiteX716" fmla="*/ 995124 w 9405664"/>
                <a:gd name="connsiteY716" fmla="*/ 641439 h 1779924"/>
                <a:gd name="connsiteX717" fmla="*/ 989961 w 9405664"/>
                <a:gd name="connsiteY717" fmla="*/ 639965 h 1779924"/>
                <a:gd name="connsiteX718" fmla="*/ 988339 w 9405664"/>
                <a:gd name="connsiteY718" fmla="*/ 635982 h 1779924"/>
                <a:gd name="connsiteX719" fmla="*/ 983914 w 9405664"/>
                <a:gd name="connsiteY719" fmla="*/ 634802 h 1779924"/>
                <a:gd name="connsiteX720" fmla="*/ 981554 w 9405664"/>
                <a:gd name="connsiteY720" fmla="*/ 632000 h 1779924"/>
                <a:gd name="connsiteX721" fmla="*/ 976687 w 9405664"/>
                <a:gd name="connsiteY721" fmla="*/ 630673 h 1779924"/>
                <a:gd name="connsiteX722" fmla="*/ 972705 w 9405664"/>
                <a:gd name="connsiteY722" fmla="*/ 629640 h 1779924"/>
                <a:gd name="connsiteX723" fmla="*/ 969608 w 9405664"/>
                <a:gd name="connsiteY723" fmla="*/ 628018 h 1779924"/>
                <a:gd name="connsiteX724" fmla="*/ 966068 w 9405664"/>
                <a:gd name="connsiteY724" fmla="*/ 626100 h 1779924"/>
                <a:gd name="connsiteX725" fmla="*/ 962528 w 9405664"/>
                <a:gd name="connsiteY725" fmla="*/ 624036 h 1779924"/>
                <a:gd name="connsiteX726" fmla="*/ 959873 w 9405664"/>
                <a:gd name="connsiteY726" fmla="*/ 622413 h 1779924"/>
                <a:gd name="connsiteX727" fmla="*/ 957808 w 9405664"/>
                <a:gd name="connsiteY727" fmla="*/ 622413 h 1779924"/>
                <a:gd name="connsiteX728" fmla="*/ 953236 w 9405664"/>
                <a:gd name="connsiteY728" fmla="*/ 622708 h 1779924"/>
                <a:gd name="connsiteX729" fmla="*/ 952941 w 9405664"/>
                <a:gd name="connsiteY729" fmla="*/ 619168 h 1779924"/>
                <a:gd name="connsiteX730" fmla="*/ 951614 w 9405664"/>
                <a:gd name="connsiteY730" fmla="*/ 617104 h 1779924"/>
                <a:gd name="connsiteX731" fmla="*/ 952204 w 9405664"/>
                <a:gd name="connsiteY731" fmla="*/ 615186 h 1779924"/>
                <a:gd name="connsiteX732" fmla="*/ 949696 w 9405664"/>
                <a:gd name="connsiteY732" fmla="*/ 614154 h 1779924"/>
                <a:gd name="connsiteX733" fmla="*/ 946009 w 9405664"/>
                <a:gd name="connsiteY733" fmla="*/ 612679 h 1779924"/>
                <a:gd name="connsiteX734" fmla="*/ 947041 w 9405664"/>
                <a:gd name="connsiteY734" fmla="*/ 609139 h 1779924"/>
                <a:gd name="connsiteX735" fmla="*/ 947926 w 9405664"/>
                <a:gd name="connsiteY735" fmla="*/ 606337 h 1779924"/>
                <a:gd name="connsiteX736" fmla="*/ 944682 w 9405664"/>
                <a:gd name="connsiteY736" fmla="*/ 605599 h 1779924"/>
                <a:gd name="connsiteX737" fmla="*/ 939962 w 9405664"/>
                <a:gd name="connsiteY737" fmla="*/ 604419 h 1779924"/>
                <a:gd name="connsiteX738" fmla="*/ 941437 w 9405664"/>
                <a:gd name="connsiteY738" fmla="*/ 601912 h 1779924"/>
                <a:gd name="connsiteX739" fmla="*/ 942617 w 9405664"/>
                <a:gd name="connsiteY739" fmla="*/ 599994 h 1779924"/>
                <a:gd name="connsiteX740" fmla="*/ 940847 w 9405664"/>
                <a:gd name="connsiteY740" fmla="*/ 597045 h 1779924"/>
                <a:gd name="connsiteX741" fmla="*/ 937159 w 9405664"/>
                <a:gd name="connsiteY741" fmla="*/ 592177 h 1779924"/>
                <a:gd name="connsiteX742" fmla="*/ 934357 w 9405664"/>
                <a:gd name="connsiteY742" fmla="*/ 588638 h 1779924"/>
                <a:gd name="connsiteX743" fmla="*/ 930670 w 9405664"/>
                <a:gd name="connsiteY743" fmla="*/ 583180 h 1779924"/>
                <a:gd name="connsiteX744" fmla="*/ 927425 w 9405664"/>
                <a:gd name="connsiteY744" fmla="*/ 578313 h 1779924"/>
                <a:gd name="connsiteX745" fmla="*/ 924770 w 9405664"/>
                <a:gd name="connsiteY745" fmla="*/ 574331 h 1779924"/>
                <a:gd name="connsiteX746" fmla="*/ 922558 w 9405664"/>
                <a:gd name="connsiteY746" fmla="*/ 571676 h 1779924"/>
                <a:gd name="connsiteX747" fmla="*/ 919461 w 9405664"/>
                <a:gd name="connsiteY747" fmla="*/ 566809 h 1779924"/>
                <a:gd name="connsiteX748" fmla="*/ 915478 w 9405664"/>
                <a:gd name="connsiteY748" fmla="*/ 561352 h 1779924"/>
                <a:gd name="connsiteX749" fmla="*/ 911643 w 9405664"/>
                <a:gd name="connsiteY749" fmla="*/ 557075 h 1779924"/>
                <a:gd name="connsiteX750" fmla="*/ 912233 w 9405664"/>
                <a:gd name="connsiteY750" fmla="*/ 554272 h 1779924"/>
                <a:gd name="connsiteX751" fmla="*/ 908399 w 9405664"/>
                <a:gd name="connsiteY751" fmla="*/ 550732 h 1779924"/>
                <a:gd name="connsiteX752" fmla="*/ 905006 w 9405664"/>
                <a:gd name="connsiteY752" fmla="*/ 547193 h 1779924"/>
                <a:gd name="connsiteX753" fmla="*/ 901172 w 9405664"/>
                <a:gd name="connsiteY753" fmla="*/ 543063 h 1779924"/>
                <a:gd name="connsiteX754" fmla="*/ 897337 w 9405664"/>
                <a:gd name="connsiteY754" fmla="*/ 540998 h 1779924"/>
                <a:gd name="connsiteX755" fmla="*/ 894682 w 9405664"/>
                <a:gd name="connsiteY755" fmla="*/ 539523 h 1779924"/>
                <a:gd name="connsiteX756" fmla="*/ 890847 w 9405664"/>
                <a:gd name="connsiteY756" fmla="*/ 537458 h 1779924"/>
                <a:gd name="connsiteX757" fmla="*/ 888782 w 9405664"/>
                <a:gd name="connsiteY757" fmla="*/ 535541 h 1779924"/>
                <a:gd name="connsiteX758" fmla="*/ 887897 w 9405664"/>
                <a:gd name="connsiteY758" fmla="*/ 533918 h 1779924"/>
                <a:gd name="connsiteX759" fmla="*/ 887012 w 9405664"/>
                <a:gd name="connsiteY759" fmla="*/ 532738 h 1779924"/>
                <a:gd name="connsiteX760" fmla="*/ 886275 w 9405664"/>
                <a:gd name="connsiteY760" fmla="*/ 531116 h 1779924"/>
                <a:gd name="connsiteX761" fmla="*/ 885832 w 9405664"/>
                <a:gd name="connsiteY761" fmla="*/ 529346 h 1779924"/>
                <a:gd name="connsiteX762" fmla="*/ 885095 w 9405664"/>
                <a:gd name="connsiteY762" fmla="*/ 528166 h 1779924"/>
                <a:gd name="connsiteX763" fmla="*/ 880375 w 9405664"/>
                <a:gd name="connsiteY763" fmla="*/ 525511 h 1779924"/>
                <a:gd name="connsiteX764" fmla="*/ 878900 w 9405664"/>
                <a:gd name="connsiteY764" fmla="*/ 523889 h 1779924"/>
                <a:gd name="connsiteX765" fmla="*/ 875656 w 9405664"/>
                <a:gd name="connsiteY765" fmla="*/ 521972 h 1779924"/>
                <a:gd name="connsiteX766" fmla="*/ 872853 w 9405664"/>
                <a:gd name="connsiteY766" fmla="*/ 521087 h 1779924"/>
                <a:gd name="connsiteX767" fmla="*/ 871968 w 9405664"/>
                <a:gd name="connsiteY767" fmla="*/ 520497 h 1779924"/>
                <a:gd name="connsiteX768" fmla="*/ 868576 w 9405664"/>
                <a:gd name="connsiteY768" fmla="*/ 514597 h 1779924"/>
                <a:gd name="connsiteX769" fmla="*/ 869166 w 9405664"/>
                <a:gd name="connsiteY769" fmla="*/ 512532 h 1779924"/>
                <a:gd name="connsiteX770" fmla="*/ 869608 w 9405664"/>
                <a:gd name="connsiteY770" fmla="*/ 510467 h 1779924"/>
                <a:gd name="connsiteX771" fmla="*/ 869166 w 9405664"/>
                <a:gd name="connsiteY771" fmla="*/ 509435 h 1779924"/>
                <a:gd name="connsiteX772" fmla="*/ 863709 w 9405664"/>
                <a:gd name="connsiteY772" fmla="*/ 504863 h 1779924"/>
                <a:gd name="connsiteX773" fmla="*/ 860906 w 9405664"/>
                <a:gd name="connsiteY773" fmla="*/ 502945 h 1779924"/>
                <a:gd name="connsiteX774" fmla="*/ 858104 w 9405664"/>
                <a:gd name="connsiteY774" fmla="*/ 501028 h 1779924"/>
                <a:gd name="connsiteX775" fmla="*/ 852205 w 9405664"/>
                <a:gd name="connsiteY775" fmla="*/ 503535 h 1779924"/>
                <a:gd name="connsiteX776" fmla="*/ 846157 w 9405664"/>
                <a:gd name="connsiteY776" fmla="*/ 506042 h 1779924"/>
                <a:gd name="connsiteX777" fmla="*/ 841880 w 9405664"/>
                <a:gd name="connsiteY777" fmla="*/ 506928 h 1779924"/>
                <a:gd name="connsiteX778" fmla="*/ 835980 w 9405664"/>
                <a:gd name="connsiteY778" fmla="*/ 508255 h 1779924"/>
                <a:gd name="connsiteX779" fmla="*/ 837898 w 9405664"/>
                <a:gd name="connsiteY779" fmla="*/ 511057 h 1779924"/>
                <a:gd name="connsiteX780" fmla="*/ 837160 w 9405664"/>
                <a:gd name="connsiteY780" fmla="*/ 513122 h 1779924"/>
                <a:gd name="connsiteX781" fmla="*/ 835391 w 9405664"/>
                <a:gd name="connsiteY781" fmla="*/ 514007 h 1779924"/>
                <a:gd name="connsiteX782" fmla="*/ 832293 w 9405664"/>
                <a:gd name="connsiteY782" fmla="*/ 514007 h 1779924"/>
                <a:gd name="connsiteX783" fmla="*/ 832293 w 9405664"/>
                <a:gd name="connsiteY783" fmla="*/ 520792 h 1779924"/>
                <a:gd name="connsiteX784" fmla="*/ 829343 w 9405664"/>
                <a:gd name="connsiteY784" fmla="*/ 525659 h 1779924"/>
                <a:gd name="connsiteX785" fmla="*/ 823149 w 9405664"/>
                <a:gd name="connsiteY785" fmla="*/ 525659 h 1779924"/>
                <a:gd name="connsiteX786" fmla="*/ 819904 w 9405664"/>
                <a:gd name="connsiteY786" fmla="*/ 527429 h 1779924"/>
                <a:gd name="connsiteX787" fmla="*/ 815037 w 9405664"/>
                <a:gd name="connsiteY787" fmla="*/ 529936 h 1779924"/>
                <a:gd name="connsiteX788" fmla="*/ 811054 w 9405664"/>
                <a:gd name="connsiteY788" fmla="*/ 532001 h 1779924"/>
                <a:gd name="connsiteX789" fmla="*/ 806777 w 9405664"/>
                <a:gd name="connsiteY789" fmla="*/ 535246 h 1779924"/>
                <a:gd name="connsiteX790" fmla="*/ 804565 w 9405664"/>
                <a:gd name="connsiteY790" fmla="*/ 534803 h 1779924"/>
                <a:gd name="connsiteX791" fmla="*/ 805597 w 9405664"/>
                <a:gd name="connsiteY791" fmla="*/ 531853 h 1779924"/>
                <a:gd name="connsiteX792" fmla="*/ 803975 w 9405664"/>
                <a:gd name="connsiteY792" fmla="*/ 526986 h 1779924"/>
                <a:gd name="connsiteX793" fmla="*/ 802647 w 9405664"/>
                <a:gd name="connsiteY793" fmla="*/ 522857 h 1779924"/>
                <a:gd name="connsiteX794" fmla="*/ 799993 w 9405664"/>
                <a:gd name="connsiteY794" fmla="*/ 520792 h 1779924"/>
                <a:gd name="connsiteX795" fmla="*/ 795420 w 9405664"/>
                <a:gd name="connsiteY795" fmla="*/ 517252 h 1779924"/>
                <a:gd name="connsiteX796" fmla="*/ 792028 w 9405664"/>
                <a:gd name="connsiteY796" fmla="*/ 514597 h 1779924"/>
                <a:gd name="connsiteX797" fmla="*/ 787161 w 9405664"/>
                <a:gd name="connsiteY797" fmla="*/ 510762 h 1779924"/>
                <a:gd name="connsiteX798" fmla="*/ 783769 w 9405664"/>
                <a:gd name="connsiteY798" fmla="*/ 508107 h 1779924"/>
                <a:gd name="connsiteX799" fmla="*/ 780229 w 9405664"/>
                <a:gd name="connsiteY799" fmla="*/ 505305 h 1779924"/>
                <a:gd name="connsiteX800" fmla="*/ 775509 w 9405664"/>
                <a:gd name="connsiteY800" fmla="*/ 501618 h 1779924"/>
                <a:gd name="connsiteX801" fmla="*/ 773592 w 9405664"/>
                <a:gd name="connsiteY801" fmla="*/ 496751 h 1779924"/>
                <a:gd name="connsiteX802" fmla="*/ 769314 w 9405664"/>
                <a:gd name="connsiteY802" fmla="*/ 494981 h 1779924"/>
                <a:gd name="connsiteX803" fmla="*/ 764742 w 9405664"/>
                <a:gd name="connsiteY803" fmla="*/ 493063 h 1779924"/>
                <a:gd name="connsiteX804" fmla="*/ 761055 w 9405664"/>
                <a:gd name="connsiteY804" fmla="*/ 489524 h 1779924"/>
                <a:gd name="connsiteX805" fmla="*/ 762382 w 9405664"/>
                <a:gd name="connsiteY805" fmla="*/ 485984 h 1779924"/>
                <a:gd name="connsiteX806" fmla="*/ 763857 w 9405664"/>
                <a:gd name="connsiteY806" fmla="*/ 481854 h 1779924"/>
                <a:gd name="connsiteX807" fmla="*/ 763857 w 9405664"/>
                <a:gd name="connsiteY807" fmla="*/ 479347 h 1779924"/>
                <a:gd name="connsiteX808" fmla="*/ 759727 w 9405664"/>
                <a:gd name="connsiteY808" fmla="*/ 479347 h 1779924"/>
                <a:gd name="connsiteX809" fmla="*/ 753680 w 9405664"/>
                <a:gd name="connsiteY809" fmla="*/ 479789 h 1779924"/>
                <a:gd name="connsiteX810" fmla="*/ 748223 w 9405664"/>
                <a:gd name="connsiteY810" fmla="*/ 479789 h 1779924"/>
                <a:gd name="connsiteX811" fmla="*/ 744241 w 9405664"/>
                <a:gd name="connsiteY811" fmla="*/ 483034 h 1779924"/>
                <a:gd name="connsiteX812" fmla="*/ 740554 w 9405664"/>
                <a:gd name="connsiteY812" fmla="*/ 485836 h 1779924"/>
                <a:gd name="connsiteX813" fmla="*/ 734654 w 9405664"/>
                <a:gd name="connsiteY813" fmla="*/ 483771 h 1779924"/>
                <a:gd name="connsiteX814" fmla="*/ 728017 w 9405664"/>
                <a:gd name="connsiteY814" fmla="*/ 481264 h 1779924"/>
                <a:gd name="connsiteX815" fmla="*/ 726099 w 9405664"/>
                <a:gd name="connsiteY815" fmla="*/ 484509 h 1779924"/>
                <a:gd name="connsiteX816" fmla="*/ 719905 w 9405664"/>
                <a:gd name="connsiteY816" fmla="*/ 482886 h 1779924"/>
                <a:gd name="connsiteX817" fmla="*/ 713710 w 9405664"/>
                <a:gd name="connsiteY817" fmla="*/ 481264 h 1779924"/>
                <a:gd name="connsiteX818" fmla="*/ 713710 w 9405664"/>
                <a:gd name="connsiteY818" fmla="*/ 82743 h 1779924"/>
                <a:gd name="connsiteX819" fmla="*/ 711645 w 9405664"/>
                <a:gd name="connsiteY819" fmla="*/ 82300 h 1779924"/>
                <a:gd name="connsiteX820" fmla="*/ 706188 w 9405664"/>
                <a:gd name="connsiteY820" fmla="*/ 82005 h 1779924"/>
                <a:gd name="connsiteX821" fmla="*/ 704861 w 9405664"/>
                <a:gd name="connsiteY821" fmla="*/ 82890 h 1779924"/>
                <a:gd name="connsiteX822" fmla="*/ 703091 w 9405664"/>
                <a:gd name="connsiteY822" fmla="*/ 82595 h 1779924"/>
                <a:gd name="connsiteX823" fmla="*/ 699994 w 9405664"/>
                <a:gd name="connsiteY823" fmla="*/ 79793 h 1779924"/>
                <a:gd name="connsiteX824" fmla="*/ 695421 w 9405664"/>
                <a:gd name="connsiteY824" fmla="*/ 77138 h 1779924"/>
                <a:gd name="connsiteX825" fmla="*/ 679787 w 9405664"/>
                <a:gd name="connsiteY825" fmla="*/ 72566 h 1779924"/>
                <a:gd name="connsiteX826" fmla="*/ 676542 w 9405664"/>
                <a:gd name="connsiteY826" fmla="*/ 69321 h 1779924"/>
                <a:gd name="connsiteX827" fmla="*/ 669020 w 9405664"/>
                <a:gd name="connsiteY827" fmla="*/ 64896 h 1779924"/>
                <a:gd name="connsiteX828" fmla="*/ 655746 w 9405664"/>
                <a:gd name="connsiteY828" fmla="*/ 61061 h 1779924"/>
                <a:gd name="connsiteX829" fmla="*/ 654271 w 9405664"/>
                <a:gd name="connsiteY829" fmla="*/ 62094 h 1779924"/>
                <a:gd name="connsiteX830" fmla="*/ 652206 w 9405664"/>
                <a:gd name="connsiteY830" fmla="*/ 62389 h 1779924"/>
                <a:gd name="connsiteX831" fmla="*/ 646749 w 9405664"/>
                <a:gd name="connsiteY831" fmla="*/ 61799 h 1779924"/>
                <a:gd name="connsiteX832" fmla="*/ 642029 w 9405664"/>
                <a:gd name="connsiteY832" fmla="*/ 61799 h 1779924"/>
                <a:gd name="connsiteX833" fmla="*/ 633770 w 9405664"/>
                <a:gd name="connsiteY833" fmla="*/ 64011 h 1779924"/>
                <a:gd name="connsiteX834" fmla="*/ 624478 w 9405664"/>
                <a:gd name="connsiteY834" fmla="*/ 64749 h 1779924"/>
                <a:gd name="connsiteX835" fmla="*/ 619168 w 9405664"/>
                <a:gd name="connsiteY835" fmla="*/ 67404 h 1779924"/>
                <a:gd name="connsiteX836" fmla="*/ 604124 w 9405664"/>
                <a:gd name="connsiteY836" fmla="*/ 66224 h 1779924"/>
                <a:gd name="connsiteX837" fmla="*/ 603092 w 9405664"/>
                <a:gd name="connsiteY837" fmla="*/ 65044 h 1779924"/>
                <a:gd name="connsiteX838" fmla="*/ 597782 w 9405664"/>
                <a:gd name="connsiteY838" fmla="*/ 64306 h 1779924"/>
                <a:gd name="connsiteX839" fmla="*/ 587753 w 9405664"/>
                <a:gd name="connsiteY839" fmla="*/ 59144 h 1779924"/>
                <a:gd name="connsiteX840" fmla="*/ 581558 w 9405664"/>
                <a:gd name="connsiteY840" fmla="*/ 59144 h 1779924"/>
                <a:gd name="connsiteX841" fmla="*/ 575658 w 9405664"/>
                <a:gd name="connsiteY841" fmla="*/ 57964 h 1779924"/>
                <a:gd name="connsiteX842" fmla="*/ 563564 w 9405664"/>
                <a:gd name="connsiteY842" fmla="*/ 57669 h 1779924"/>
                <a:gd name="connsiteX843" fmla="*/ 555305 w 9405664"/>
                <a:gd name="connsiteY843" fmla="*/ 58702 h 1779924"/>
                <a:gd name="connsiteX844" fmla="*/ 538491 w 9405664"/>
                <a:gd name="connsiteY844" fmla="*/ 56489 h 1779924"/>
                <a:gd name="connsiteX845" fmla="*/ 536278 w 9405664"/>
                <a:gd name="connsiteY845" fmla="*/ 55457 h 1779924"/>
                <a:gd name="connsiteX846" fmla="*/ 534213 w 9405664"/>
                <a:gd name="connsiteY846" fmla="*/ 52507 h 1779924"/>
                <a:gd name="connsiteX847" fmla="*/ 529789 w 9405664"/>
                <a:gd name="connsiteY847" fmla="*/ 51917 h 1779924"/>
                <a:gd name="connsiteX848" fmla="*/ 527134 w 9405664"/>
                <a:gd name="connsiteY848" fmla="*/ 50000 h 1779924"/>
                <a:gd name="connsiteX849" fmla="*/ 524331 w 9405664"/>
                <a:gd name="connsiteY849" fmla="*/ 50000 h 1779924"/>
                <a:gd name="connsiteX850" fmla="*/ 521087 w 9405664"/>
                <a:gd name="connsiteY850" fmla="*/ 51917 h 1779924"/>
                <a:gd name="connsiteX851" fmla="*/ 518284 w 9405664"/>
                <a:gd name="connsiteY851" fmla="*/ 51917 h 1779924"/>
                <a:gd name="connsiteX852" fmla="*/ 512827 w 9405664"/>
                <a:gd name="connsiteY852" fmla="*/ 47197 h 1779924"/>
                <a:gd name="connsiteX853" fmla="*/ 508697 w 9405664"/>
                <a:gd name="connsiteY853" fmla="*/ 46755 h 1779924"/>
                <a:gd name="connsiteX854" fmla="*/ 497635 w 9405664"/>
                <a:gd name="connsiteY854" fmla="*/ 43215 h 1779924"/>
                <a:gd name="connsiteX855" fmla="*/ 493948 w 9405664"/>
                <a:gd name="connsiteY855" fmla="*/ 43657 h 1779924"/>
                <a:gd name="connsiteX856" fmla="*/ 490408 w 9405664"/>
                <a:gd name="connsiteY856" fmla="*/ 42625 h 1779924"/>
                <a:gd name="connsiteX857" fmla="*/ 481854 w 9405664"/>
                <a:gd name="connsiteY857" fmla="*/ 42625 h 1779924"/>
                <a:gd name="connsiteX858" fmla="*/ 474479 w 9405664"/>
                <a:gd name="connsiteY858" fmla="*/ 45870 h 1779924"/>
                <a:gd name="connsiteX859" fmla="*/ 471382 w 9405664"/>
                <a:gd name="connsiteY859" fmla="*/ 46312 h 1779924"/>
                <a:gd name="connsiteX860" fmla="*/ 467990 w 9405664"/>
                <a:gd name="connsiteY860" fmla="*/ 45870 h 1779924"/>
                <a:gd name="connsiteX861" fmla="*/ 464302 w 9405664"/>
                <a:gd name="connsiteY861" fmla="*/ 43657 h 1779924"/>
                <a:gd name="connsiteX862" fmla="*/ 461205 w 9405664"/>
                <a:gd name="connsiteY862" fmla="*/ 42772 h 1779924"/>
                <a:gd name="connsiteX863" fmla="*/ 452946 w 9405664"/>
                <a:gd name="connsiteY863" fmla="*/ 44985 h 1779924"/>
                <a:gd name="connsiteX864" fmla="*/ 449111 w 9405664"/>
                <a:gd name="connsiteY864" fmla="*/ 45575 h 1779924"/>
                <a:gd name="connsiteX865" fmla="*/ 446604 w 9405664"/>
                <a:gd name="connsiteY865" fmla="*/ 47197 h 1779924"/>
                <a:gd name="connsiteX866" fmla="*/ 427725 w 9405664"/>
                <a:gd name="connsiteY866" fmla="*/ 45575 h 1779924"/>
                <a:gd name="connsiteX867" fmla="*/ 430969 w 9405664"/>
                <a:gd name="connsiteY867" fmla="*/ 42772 h 1779924"/>
                <a:gd name="connsiteX868" fmla="*/ 431412 w 9405664"/>
                <a:gd name="connsiteY868" fmla="*/ 41445 h 1779924"/>
                <a:gd name="connsiteX869" fmla="*/ 432149 w 9405664"/>
                <a:gd name="connsiteY869" fmla="*/ 40413 h 1779924"/>
                <a:gd name="connsiteX870" fmla="*/ 421530 w 9405664"/>
                <a:gd name="connsiteY870" fmla="*/ 40413 h 1779924"/>
                <a:gd name="connsiteX871" fmla="*/ 419465 w 9405664"/>
                <a:gd name="connsiteY871" fmla="*/ 39970 h 1779924"/>
                <a:gd name="connsiteX872" fmla="*/ 419023 w 9405664"/>
                <a:gd name="connsiteY872" fmla="*/ 37758 h 1779924"/>
                <a:gd name="connsiteX873" fmla="*/ 415630 w 9405664"/>
                <a:gd name="connsiteY873" fmla="*/ 37463 h 1779924"/>
                <a:gd name="connsiteX874" fmla="*/ 413713 w 9405664"/>
                <a:gd name="connsiteY874" fmla="*/ 35840 h 1779924"/>
                <a:gd name="connsiteX875" fmla="*/ 414598 w 9405664"/>
                <a:gd name="connsiteY875" fmla="*/ 32006 h 1779924"/>
                <a:gd name="connsiteX876" fmla="*/ 419908 w 9405664"/>
                <a:gd name="connsiteY876" fmla="*/ 28318 h 1779924"/>
                <a:gd name="connsiteX877" fmla="*/ 418138 w 9405664"/>
                <a:gd name="connsiteY877" fmla="*/ 26548 h 1779924"/>
                <a:gd name="connsiteX878" fmla="*/ 413123 w 9405664"/>
                <a:gd name="connsiteY878" fmla="*/ 24926 h 1779924"/>
                <a:gd name="connsiteX879" fmla="*/ 408403 w 9405664"/>
                <a:gd name="connsiteY879" fmla="*/ 24484 h 1779924"/>
                <a:gd name="connsiteX880" fmla="*/ 405453 w 9405664"/>
                <a:gd name="connsiteY880" fmla="*/ 25221 h 1779924"/>
                <a:gd name="connsiteX881" fmla="*/ 393802 w 9405664"/>
                <a:gd name="connsiteY881" fmla="*/ 22566 h 1779924"/>
                <a:gd name="connsiteX882" fmla="*/ 386870 w 9405664"/>
                <a:gd name="connsiteY882" fmla="*/ 24484 h 1779924"/>
                <a:gd name="connsiteX883" fmla="*/ 381560 w 9405664"/>
                <a:gd name="connsiteY883" fmla="*/ 24484 h 1779924"/>
                <a:gd name="connsiteX884" fmla="*/ 375955 w 9405664"/>
                <a:gd name="connsiteY884" fmla="*/ 25074 h 1779924"/>
                <a:gd name="connsiteX885" fmla="*/ 368728 w 9405664"/>
                <a:gd name="connsiteY885" fmla="*/ 28761 h 1779924"/>
                <a:gd name="connsiteX886" fmla="*/ 363566 w 9405664"/>
                <a:gd name="connsiteY886" fmla="*/ 26991 h 1779924"/>
                <a:gd name="connsiteX887" fmla="*/ 358109 w 9405664"/>
                <a:gd name="connsiteY887" fmla="*/ 26548 h 1779924"/>
                <a:gd name="connsiteX888" fmla="*/ 353242 w 9405664"/>
                <a:gd name="connsiteY888" fmla="*/ 24336 h 1779924"/>
                <a:gd name="connsiteX889" fmla="*/ 354716 w 9405664"/>
                <a:gd name="connsiteY889" fmla="*/ 22714 h 1779924"/>
                <a:gd name="connsiteX890" fmla="*/ 356044 w 9405664"/>
                <a:gd name="connsiteY890" fmla="*/ 19911 h 1779924"/>
                <a:gd name="connsiteX891" fmla="*/ 352357 w 9405664"/>
                <a:gd name="connsiteY891" fmla="*/ 16962 h 1779924"/>
                <a:gd name="connsiteX892" fmla="*/ 349112 w 9405664"/>
                <a:gd name="connsiteY892" fmla="*/ 15339 h 1779924"/>
                <a:gd name="connsiteX893" fmla="*/ 343212 w 9405664"/>
                <a:gd name="connsiteY893" fmla="*/ 14602 h 1779924"/>
                <a:gd name="connsiteX894" fmla="*/ 341590 w 9405664"/>
                <a:gd name="connsiteY894" fmla="*/ 15487 h 1779924"/>
                <a:gd name="connsiteX895" fmla="*/ 339377 w 9405664"/>
                <a:gd name="connsiteY895" fmla="*/ 18731 h 1779924"/>
                <a:gd name="connsiteX896" fmla="*/ 332445 w 9405664"/>
                <a:gd name="connsiteY896" fmla="*/ 24484 h 1779924"/>
                <a:gd name="connsiteX897" fmla="*/ 329053 w 9405664"/>
                <a:gd name="connsiteY897" fmla="*/ 26253 h 1779924"/>
                <a:gd name="connsiteX898" fmla="*/ 324776 w 9405664"/>
                <a:gd name="connsiteY898" fmla="*/ 27286 h 1779924"/>
                <a:gd name="connsiteX899" fmla="*/ 322121 w 9405664"/>
                <a:gd name="connsiteY899" fmla="*/ 26991 h 1779924"/>
                <a:gd name="connsiteX900" fmla="*/ 320351 w 9405664"/>
                <a:gd name="connsiteY900" fmla="*/ 24189 h 1779924"/>
                <a:gd name="connsiteX901" fmla="*/ 317549 w 9405664"/>
                <a:gd name="connsiteY901" fmla="*/ 23009 h 1779924"/>
                <a:gd name="connsiteX902" fmla="*/ 326546 w 9405664"/>
                <a:gd name="connsiteY902" fmla="*/ 19764 h 1779924"/>
                <a:gd name="connsiteX903" fmla="*/ 330970 w 9405664"/>
                <a:gd name="connsiteY903" fmla="*/ 16667 h 1779924"/>
                <a:gd name="connsiteX904" fmla="*/ 332445 w 9405664"/>
                <a:gd name="connsiteY904" fmla="*/ 13864 h 1779924"/>
                <a:gd name="connsiteX905" fmla="*/ 330675 w 9405664"/>
                <a:gd name="connsiteY905" fmla="*/ 10914 h 1779924"/>
                <a:gd name="connsiteX906" fmla="*/ 326398 w 9405664"/>
                <a:gd name="connsiteY906" fmla="*/ 10619 h 1779924"/>
                <a:gd name="connsiteX907" fmla="*/ 309142 w 9405664"/>
                <a:gd name="connsiteY907" fmla="*/ 5605 h 1779924"/>
                <a:gd name="connsiteX908" fmla="*/ 306634 w 9405664"/>
                <a:gd name="connsiteY908" fmla="*/ 3245 h 1779924"/>
                <a:gd name="connsiteX909" fmla="*/ 308552 w 9405664"/>
                <a:gd name="connsiteY909" fmla="*/ 1475 h 1779924"/>
                <a:gd name="connsiteX910" fmla="*/ 311207 w 9405664"/>
                <a:gd name="connsiteY910" fmla="*/ 590 h 1779924"/>
                <a:gd name="connsiteX911" fmla="*/ 309289 w 9405664"/>
                <a:gd name="connsiteY911" fmla="*/ 0 h 1779924"/>
                <a:gd name="connsiteX912" fmla="*/ 301177 w 9405664"/>
                <a:gd name="connsiteY912" fmla="*/ 4277 h 1779924"/>
                <a:gd name="connsiteX913" fmla="*/ 296162 w 9405664"/>
                <a:gd name="connsiteY913" fmla="*/ 8555 h 1779924"/>
                <a:gd name="connsiteX914" fmla="*/ 290410 w 9405664"/>
                <a:gd name="connsiteY914" fmla="*/ 15192 h 1779924"/>
                <a:gd name="connsiteX915" fmla="*/ 287018 w 9405664"/>
                <a:gd name="connsiteY915" fmla="*/ 17699 h 1779924"/>
                <a:gd name="connsiteX916" fmla="*/ 279643 w 9405664"/>
                <a:gd name="connsiteY916" fmla="*/ 22419 h 1779924"/>
                <a:gd name="connsiteX917" fmla="*/ 271679 w 9405664"/>
                <a:gd name="connsiteY917" fmla="*/ 26253 h 1779924"/>
                <a:gd name="connsiteX918" fmla="*/ 269319 w 9405664"/>
                <a:gd name="connsiteY918" fmla="*/ 26991 h 1779924"/>
                <a:gd name="connsiteX919" fmla="*/ 256635 w 9405664"/>
                <a:gd name="connsiteY919" fmla="*/ 26991 h 1779924"/>
                <a:gd name="connsiteX920" fmla="*/ 255897 w 9405664"/>
                <a:gd name="connsiteY920" fmla="*/ 28171 h 1779924"/>
                <a:gd name="connsiteX921" fmla="*/ 252947 w 9405664"/>
                <a:gd name="connsiteY921" fmla="*/ 29203 h 1779924"/>
                <a:gd name="connsiteX922" fmla="*/ 243213 w 9405664"/>
                <a:gd name="connsiteY922" fmla="*/ 29203 h 1779924"/>
                <a:gd name="connsiteX923" fmla="*/ 241148 w 9405664"/>
                <a:gd name="connsiteY923" fmla="*/ 30531 h 1779924"/>
                <a:gd name="connsiteX924" fmla="*/ 236576 w 9405664"/>
                <a:gd name="connsiteY924" fmla="*/ 31711 h 1779924"/>
                <a:gd name="connsiteX925" fmla="*/ 235249 w 9405664"/>
                <a:gd name="connsiteY925" fmla="*/ 31711 h 1779924"/>
                <a:gd name="connsiteX926" fmla="*/ 234364 w 9405664"/>
                <a:gd name="connsiteY926" fmla="*/ 30088 h 1779924"/>
                <a:gd name="connsiteX927" fmla="*/ 236428 w 9405664"/>
                <a:gd name="connsiteY927" fmla="*/ 28466 h 1779924"/>
                <a:gd name="connsiteX928" fmla="*/ 238493 w 9405664"/>
                <a:gd name="connsiteY928" fmla="*/ 27581 h 1779924"/>
                <a:gd name="connsiteX929" fmla="*/ 238198 w 9405664"/>
                <a:gd name="connsiteY929" fmla="*/ 26253 h 1779924"/>
                <a:gd name="connsiteX930" fmla="*/ 237166 w 9405664"/>
                <a:gd name="connsiteY930" fmla="*/ 25369 h 1779924"/>
                <a:gd name="connsiteX931" fmla="*/ 234954 w 9405664"/>
                <a:gd name="connsiteY931" fmla="*/ 25369 h 1779924"/>
                <a:gd name="connsiteX932" fmla="*/ 225367 w 9405664"/>
                <a:gd name="connsiteY932" fmla="*/ 29646 h 1779924"/>
                <a:gd name="connsiteX933" fmla="*/ 214895 w 9405664"/>
                <a:gd name="connsiteY933" fmla="*/ 36873 h 1779924"/>
                <a:gd name="connsiteX934" fmla="*/ 217992 w 9405664"/>
                <a:gd name="connsiteY934" fmla="*/ 36873 h 1779924"/>
                <a:gd name="connsiteX935" fmla="*/ 223597 w 9405664"/>
                <a:gd name="connsiteY935" fmla="*/ 41888 h 1779924"/>
                <a:gd name="connsiteX936" fmla="*/ 233036 w 9405664"/>
                <a:gd name="connsiteY936" fmla="*/ 42183 h 1779924"/>
                <a:gd name="connsiteX937" fmla="*/ 225219 w 9405664"/>
                <a:gd name="connsiteY937" fmla="*/ 44395 h 1779924"/>
                <a:gd name="connsiteX938" fmla="*/ 221827 w 9405664"/>
                <a:gd name="connsiteY938" fmla="*/ 43510 h 1779924"/>
                <a:gd name="connsiteX939" fmla="*/ 221089 w 9405664"/>
                <a:gd name="connsiteY939" fmla="*/ 45575 h 1779924"/>
                <a:gd name="connsiteX940" fmla="*/ 220647 w 9405664"/>
                <a:gd name="connsiteY940" fmla="*/ 48525 h 1779924"/>
                <a:gd name="connsiteX941" fmla="*/ 220647 w 9405664"/>
                <a:gd name="connsiteY941" fmla="*/ 53687 h 1779924"/>
                <a:gd name="connsiteX942" fmla="*/ 219319 w 9405664"/>
                <a:gd name="connsiteY942" fmla="*/ 51179 h 1779924"/>
                <a:gd name="connsiteX943" fmla="*/ 214452 w 9405664"/>
                <a:gd name="connsiteY943" fmla="*/ 51179 h 1779924"/>
                <a:gd name="connsiteX944" fmla="*/ 216812 w 9405664"/>
                <a:gd name="connsiteY944" fmla="*/ 45722 h 1779924"/>
                <a:gd name="connsiteX945" fmla="*/ 214157 w 9405664"/>
                <a:gd name="connsiteY945" fmla="*/ 44542 h 1779924"/>
                <a:gd name="connsiteX946" fmla="*/ 217845 w 9405664"/>
                <a:gd name="connsiteY946" fmla="*/ 39970 h 1779924"/>
                <a:gd name="connsiteX947" fmla="*/ 215632 w 9405664"/>
                <a:gd name="connsiteY947" fmla="*/ 39085 h 1779924"/>
                <a:gd name="connsiteX948" fmla="*/ 213715 w 9405664"/>
                <a:gd name="connsiteY948" fmla="*/ 38790 h 1779924"/>
                <a:gd name="connsiteX949" fmla="*/ 200146 w 9405664"/>
                <a:gd name="connsiteY949" fmla="*/ 45722 h 1779924"/>
                <a:gd name="connsiteX950" fmla="*/ 199851 w 9405664"/>
                <a:gd name="connsiteY950" fmla="*/ 46902 h 1779924"/>
                <a:gd name="connsiteX951" fmla="*/ 190706 w 9405664"/>
                <a:gd name="connsiteY951" fmla="*/ 52359 h 1779924"/>
                <a:gd name="connsiteX952" fmla="*/ 173892 w 9405664"/>
                <a:gd name="connsiteY952" fmla="*/ 55604 h 1779924"/>
                <a:gd name="connsiteX953" fmla="*/ 170500 w 9405664"/>
                <a:gd name="connsiteY953" fmla="*/ 57374 h 1779924"/>
                <a:gd name="connsiteX954" fmla="*/ 164453 w 9405664"/>
                <a:gd name="connsiteY954" fmla="*/ 58849 h 1779924"/>
                <a:gd name="connsiteX955" fmla="*/ 162388 w 9405664"/>
                <a:gd name="connsiteY955" fmla="*/ 58849 h 1779924"/>
                <a:gd name="connsiteX956" fmla="*/ 163273 w 9405664"/>
                <a:gd name="connsiteY956" fmla="*/ 58259 h 1779924"/>
                <a:gd name="connsiteX957" fmla="*/ 166665 w 9405664"/>
                <a:gd name="connsiteY957" fmla="*/ 56932 h 1779924"/>
                <a:gd name="connsiteX958" fmla="*/ 169172 w 9405664"/>
                <a:gd name="connsiteY958" fmla="*/ 54867 h 1779924"/>
                <a:gd name="connsiteX959" fmla="*/ 170647 w 9405664"/>
                <a:gd name="connsiteY959" fmla="*/ 54424 h 1779924"/>
                <a:gd name="connsiteX960" fmla="*/ 170205 w 9405664"/>
                <a:gd name="connsiteY960" fmla="*/ 53539 h 1779924"/>
                <a:gd name="connsiteX961" fmla="*/ 169320 w 9405664"/>
                <a:gd name="connsiteY961" fmla="*/ 52949 h 1779924"/>
                <a:gd name="connsiteX962" fmla="*/ 167550 w 9405664"/>
                <a:gd name="connsiteY962" fmla="*/ 51032 h 1779924"/>
                <a:gd name="connsiteX963" fmla="*/ 165043 w 9405664"/>
                <a:gd name="connsiteY963" fmla="*/ 53097 h 1779924"/>
                <a:gd name="connsiteX964" fmla="*/ 162535 w 9405664"/>
                <a:gd name="connsiteY964" fmla="*/ 55899 h 1779924"/>
                <a:gd name="connsiteX965" fmla="*/ 155308 w 9405664"/>
                <a:gd name="connsiteY965" fmla="*/ 62094 h 1779924"/>
                <a:gd name="connsiteX966" fmla="*/ 139527 w 9405664"/>
                <a:gd name="connsiteY966" fmla="*/ 77875 h 1779924"/>
                <a:gd name="connsiteX967" fmla="*/ 135839 w 9405664"/>
                <a:gd name="connsiteY967" fmla="*/ 84807 h 1779924"/>
                <a:gd name="connsiteX968" fmla="*/ 134807 w 9405664"/>
                <a:gd name="connsiteY968" fmla="*/ 92035 h 1779924"/>
                <a:gd name="connsiteX969" fmla="*/ 134070 w 9405664"/>
                <a:gd name="connsiteY969" fmla="*/ 95132 h 1779924"/>
                <a:gd name="connsiteX970" fmla="*/ 133332 w 9405664"/>
                <a:gd name="connsiteY970" fmla="*/ 95427 h 1779924"/>
                <a:gd name="connsiteX971" fmla="*/ 132890 w 9405664"/>
                <a:gd name="connsiteY971" fmla="*/ 94837 h 1779924"/>
                <a:gd name="connsiteX972" fmla="*/ 131710 w 9405664"/>
                <a:gd name="connsiteY972" fmla="*/ 97049 h 1779924"/>
                <a:gd name="connsiteX973" fmla="*/ 124188 w 9405664"/>
                <a:gd name="connsiteY973" fmla="*/ 105161 h 1779924"/>
                <a:gd name="connsiteX974" fmla="*/ 115486 w 9405664"/>
                <a:gd name="connsiteY974" fmla="*/ 111356 h 1779924"/>
                <a:gd name="connsiteX975" fmla="*/ 108111 w 9405664"/>
                <a:gd name="connsiteY975" fmla="*/ 114748 h 1779924"/>
                <a:gd name="connsiteX976" fmla="*/ 104129 w 9405664"/>
                <a:gd name="connsiteY976" fmla="*/ 115928 h 1779924"/>
                <a:gd name="connsiteX977" fmla="*/ 88790 w 9405664"/>
                <a:gd name="connsiteY977" fmla="*/ 117551 h 1779924"/>
                <a:gd name="connsiteX978" fmla="*/ 84807 w 9405664"/>
                <a:gd name="connsiteY978" fmla="*/ 118436 h 1779924"/>
                <a:gd name="connsiteX979" fmla="*/ 72713 w 9405664"/>
                <a:gd name="connsiteY979" fmla="*/ 119173 h 1779924"/>
                <a:gd name="connsiteX980" fmla="*/ 54424 w 9405664"/>
                <a:gd name="connsiteY980" fmla="*/ 118288 h 1779924"/>
                <a:gd name="connsiteX981" fmla="*/ 55162 w 9405664"/>
                <a:gd name="connsiteY981" fmla="*/ 122270 h 1779924"/>
                <a:gd name="connsiteX982" fmla="*/ 52507 w 9405664"/>
                <a:gd name="connsiteY982" fmla="*/ 132447 h 1779924"/>
                <a:gd name="connsiteX983" fmla="*/ 50000 w 9405664"/>
                <a:gd name="connsiteY983" fmla="*/ 139232 h 1779924"/>
                <a:gd name="connsiteX984" fmla="*/ 48230 w 9405664"/>
                <a:gd name="connsiteY984" fmla="*/ 140854 h 1779924"/>
                <a:gd name="connsiteX985" fmla="*/ 44985 w 9405664"/>
                <a:gd name="connsiteY985" fmla="*/ 142182 h 1779924"/>
                <a:gd name="connsiteX986" fmla="*/ 42920 w 9405664"/>
                <a:gd name="connsiteY986" fmla="*/ 141592 h 1779924"/>
                <a:gd name="connsiteX987" fmla="*/ 45575 w 9405664"/>
                <a:gd name="connsiteY987" fmla="*/ 139232 h 1779924"/>
                <a:gd name="connsiteX988" fmla="*/ 43067 w 9405664"/>
                <a:gd name="connsiteY988" fmla="*/ 139969 h 1779924"/>
                <a:gd name="connsiteX989" fmla="*/ 39380 w 9405664"/>
                <a:gd name="connsiteY989" fmla="*/ 142182 h 1779924"/>
                <a:gd name="connsiteX990" fmla="*/ 44985 w 9405664"/>
                <a:gd name="connsiteY990" fmla="*/ 143952 h 1779924"/>
                <a:gd name="connsiteX991" fmla="*/ 49262 w 9405664"/>
                <a:gd name="connsiteY991" fmla="*/ 144541 h 1779924"/>
                <a:gd name="connsiteX992" fmla="*/ 53834 w 9405664"/>
                <a:gd name="connsiteY992" fmla="*/ 145869 h 1779924"/>
                <a:gd name="connsiteX993" fmla="*/ 61061 w 9405664"/>
                <a:gd name="connsiteY993" fmla="*/ 151326 h 1779924"/>
                <a:gd name="connsiteX994" fmla="*/ 76105 w 9405664"/>
                <a:gd name="connsiteY994" fmla="*/ 156341 h 1779924"/>
                <a:gd name="connsiteX995" fmla="*/ 108996 w 9405664"/>
                <a:gd name="connsiteY995" fmla="*/ 175957 h 1779924"/>
                <a:gd name="connsiteX996" fmla="*/ 113716 w 9405664"/>
                <a:gd name="connsiteY996" fmla="*/ 181709 h 1779924"/>
                <a:gd name="connsiteX997" fmla="*/ 117403 w 9405664"/>
                <a:gd name="connsiteY997" fmla="*/ 190854 h 1779924"/>
                <a:gd name="connsiteX998" fmla="*/ 119468 w 9405664"/>
                <a:gd name="connsiteY998" fmla="*/ 194246 h 1779924"/>
                <a:gd name="connsiteX999" fmla="*/ 124335 w 9405664"/>
                <a:gd name="connsiteY999" fmla="*/ 198376 h 1779924"/>
                <a:gd name="connsiteX1000" fmla="*/ 138199 w 9405664"/>
                <a:gd name="connsiteY1000" fmla="*/ 201768 h 1779924"/>
                <a:gd name="connsiteX1001" fmla="*/ 144541 w 9405664"/>
                <a:gd name="connsiteY1001" fmla="*/ 201326 h 1779924"/>
                <a:gd name="connsiteX1002" fmla="*/ 149261 w 9405664"/>
                <a:gd name="connsiteY1002" fmla="*/ 202063 h 1779924"/>
                <a:gd name="connsiteX1003" fmla="*/ 153833 w 9405664"/>
                <a:gd name="connsiteY1003" fmla="*/ 198228 h 1779924"/>
                <a:gd name="connsiteX1004" fmla="*/ 153833 w 9405664"/>
                <a:gd name="connsiteY1004" fmla="*/ 200146 h 1779924"/>
                <a:gd name="connsiteX1005" fmla="*/ 154276 w 9405664"/>
                <a:gd name="connsiteY1005" fmla="*/ 201916 h 1779924"/>
                <a:gd name="connsiteX1006" fmla="*/ 165338 w 9405664"/>
                <a:gd name="connsiteY1006" fmla="*/ 200588 h 1779924"/>
                <a:gd name="connsiteX1007" fmla="*/ 171680 w 9405664"/>
                <a:gd name="connsiteY1007" fmla="*/ 201916 h 1779924"/>
                <a:gd name="connsiteX1008" fmla="*/ 174187 w 9405664"/>
                <a:gd name="connsiteY1008" fmla="*/ 203685 h 1779924"/>
                <a:gd name="connsiteX1009" fmla="*/ 171385 w 9405664"/>
                <a:gd name="connsiteY1009" fmla="*/ 206193 h 1779924"/>
                <a:gd name="connsiteX1010" fmla="*/ 167550 w 9405664"/>
                <a:gd name="connsiteY1010" fmla="*/ 211355 h 1779924"/>
                <a:gd name="connsiteX1011" fmla="*/ 168140 w 9405664"/>
                <a:gd name="connsiteY1011" fmla="*/ 215927 h 1779924"/>
                <a:gd name="connsiteX1012" fmla="*/ 172712 w 9405664"/>
                <a:gd name="connsiteY1012" fmla="*/ 218287 h 1779924"/>
                <a:gd name="connsiteX1013" fmla="*/ 175515 w 9405664"/>
                <a:gd name="connsiteY1013" fmla="*/ 220647 h 1779924"/>
                <a:gd name="connsiteX1014" fmla="*/ 180087 w 9405664"/>
                <a:gd name="connsiteY1014" fmla="*/ 222417 h 1779924"/>
                <a:gd name="connsiteX1015" fmla="*/ 189084 w 9405664"/>
                <a:gd name="connsiteY1015" fmla="*/ 217992 h 1779924"/>
                <a:gd name="connsiteX1016" fmla="*/ 193951 w 9405664"/>
                <a:gd name="connsiteY1016" fmla="*/ 217255 h 1779924"/>
                <a:gd name="connsiteX1017" fmla="*/ 199703 w 9405664"/>
                <a:gd name="connsiteY1017" fmla="*/ 220204 h 1779924"/>
                <a:gd name="connsiteX1018" fmla="*/ 207078 w 9405664"/>
                <a:gd name="connsiteY1018" fmla="*/ 219909 h 1779924"/>
                <a:gd name="connsiteX1019" fmla="*/ 209585 w 9405664"/>
                <a:gd name="connsiteY1019" fmla="*/ 221679 h 1779924"/>
                <a:gd name="connsiteX1020" fmla="*/ 210470 w 9405664"/>
                <a:gd name="connsiteY1020" fmla="*/ 224482 h 1779924"/>
                <a:gd name="connsiteX1021" fmla="*/ 210470 w 9405664"/>
                <a:gd name="connsiteY1021" fmla="*/ 228316 h 1779924"/>
                <a:gd name="connsiteX1022" fmla="*/ 199408 w 9405664"/>
                <a:gd name="connsiteY1022" fmla="*/ 230381 h 1779924"/>
                <a:gd name="connsiteX1023" fmla="*/ 195868 w 9405664"/>
                <a:gd name="connsiteY1023" fmla="*/ 229939 h 1779924"/>
                <a:gd name="connsiteX1024" fmla="*/ 188936 w 9405664"/>
                <a:gd name="connsiteY1024" fmla="*/ 225957 h 1779924"/>
                <a:gd name="connsiteX1025" fmla="*/ 186134 w 9405664"/>
                <a:gd name="connsiteY1025" fmla="*/ 225072 h 1779924"/>
                <a:gd name="connsiteX1026" fmla="*/ 181414 w 9405664"/>
                <a:gd name="connsiteY1026" fmla="*/ 225072 h 1779924"/>
                <a:gd name="connsiteX1027" fmla="*/ 174777 w 9405664"/>
                <a:gd name="connsiteY1027" fmla="*/ 226694 h 1779924"/>
                <a:gd name="connsiteX1028" fmla="*/ 166518 w 9405664"/>
                <a:gd name="connsiteY1028" fmla="*/ 222269 h 1779924"/>
                <a:gd name="connsiteX1029" fmla="*/ 162830 w 9405664"/>
                <a:gd name="connsiteY1029" fmla="*/ 217550 h 1779924"/>
                <a:gd name="connsiteX1030" fmla="*/ 163715 w 9405664"/>
                <a:gd name="connsiteY1030" fmla="*/ 212387 h 1779924"/>
                <a:gd name="connsiteX1031" fmla="*/ 160765 w 9405664"/>
                <a:gd name="connsiteY1031" fmla="*/ 211650 h 1779924"/>
                <a:gd name="connsiteX1032" fmla="*/ 157521 w 9405664"/>
                <a:gd name="connsiteY1032" fmla="*/ 206488 h 1779924"/>
                <a:gd name="connsiteX1033" fmla="*/ 154718 w 9405664"/>
                <a:gd name="connsiteY1033" fmla="*/ 205160 h 1779924"/>
                <a:gd name="connsiteX1034" fmla="*/ 151621 w 9405664"/>
                <a:gd name="connsiteY1034" fmla="*/ 205898 h 1779924"/>
                <a:gd name="connsiteX1035" fmla="*/ 148229 w 9405664"/>
                <a:gd name="connsiteY1035" fmla="*/ 207520 h 1779924"/>
                <a:gd name="connsiteX1036" fmla="*/ 149851 w 9405664"/>
                <a:gd name="connsiteY1036" fmla="*/ 211502 h 1779924"/>
                <a:gd name="connsiteX1037" fmla="*/ 151916 w 9405664"/>
                <a:gd name="connsiteY1037" fmla="*/ 214600 h 1779924"/>
                <a:gd name="connsiteX1038" fmla="*/ 155898 w 9405664"/>
                <a:gd name="connsiteY1038" fmla="*/ 214600 h 1779924"/>
                <a:gd name="connsiteX1039" fmla="*/ 159143 w 9405664"/>
                <a:gd name="connsiteY1039" fmla="*/ 216517 h 1779924"/>
                <a:gd name="connsiteX1040" fmla="*/ 167108 w 9405664"/>
                <a:gd name="connsiteY1040" fmla="*/ 225219 h 1779924"/>
                <a:gd name="connsiteX1041" fmla="*/ 166370 w 9405664"/>
                <a:gd name="connsiteY1041" fmla="*/ 228759 h 1779924"/>
                <a:gd name="connsiteX1042" fmla="*/ 168730 w 9405664"/>
                <a:gd name="connsiteY1042" fmla="*/ 230529 h 1779924"/>
                <a:gd name="connsiteX1043" fmla="*/ 176105 w 9405664"/>
                <a:gd name="connsiteY1043" fmla="*/ 228906 h 1779924"/>
                <a:gd name="connsiteX1044" fmla="*/ 187166 w 9405664"/>
                <a:gd name="connsiteY1044" fmla="*/ 232004 h 1779924"/>
                <a:gd name="connsiteX1045" fmla="*/ 188494 w 9405664"/>
                <a:gd name="connsiteY1045" fmla="*/ 233774 h 1779924"/>
                <a:gd name="connsiteX1046" fmla="*/ 189379 w 9405664"/>
                <a:gd name="connsiteY1046" fmla="*/ 238346 h 1779924"/>
                <a:gd name="connsiteX1047" fmla="*/ 187461 w 9405664"/>
                <a:gd name="connsiteY1047" fmla="*/ 236134 h 1779924"/>
                <a:gd name="connsiteX1048" fmla="*/ 185102 w 9405664"/>
                <a:gd name="connsiteY1048" fmla="*/ 237018 h 1779924"/>
                <a:gd name="connsiteX1049" fmla="*/ 181267 w 9405664"/>
                <a:gd name="connsiteY1049" fmla="*/ 235839 h 1779924"/>
                <a:gd name="connsiteX1050" fmla="*/ 178317 w 9405664"/>
                <a:gd name="connsiteY1050" fmla="*/ 234364 h 1779924"/>
                <a:gd name="connsiteX1051" fmla="*/ 175662 w 9405664"/>
                <a:gd name="connsiteY1051" fmla="*/ 235691 h 1779924"/>
                <a:gd name="connsiteX1052" fmla="*/ 168877 w 9405664"/>
                <a:gd name="connsiteY1052" fmla="*/ 244246 h 1779924"/>
                <a:gd name="connsiteX1053" fmla="*/ 165780 w 9405664"/>
                <a:gd name="connsiteY1053" fmla="*/ 244688 h 1779924"/>
                <a:gd name="connsiteX1054" fmla="*/ 158406 w 9405664"/>
                <a:gd name="connsiteY1054" fmla="*/ 243508 h 1779924"/>
                <a:gd name="connsiteX1055" fmla="*/ 148671 w 9405664"/>
                <a:gd name="connsiteY1055" fmla="*/ 244393 h 1779924"/>
                <a:gd name="connsiteX1056" fmla="*/ 145131 w 9405664"/>
                <a:gd name="connsiteY1056" fmla="*/ 243951 h 1779924"/>
                <a:gd name="connsiteX1057" fmla="*/ 140854 w 9405664"/>
                <a:gd name="connsiteY1057" fmla="*/ 242181 h 1779924"/>
                <a:gd name="connsiteX1058" fmla="*/ 133480 w 9405664"/>
                <a:gd name="connsiteY1058" fmla="*/ 243213 h 1779924"/>
                <a:gd name="connsiteX1059" fmla="*/ 119763 w 9405664"/>
                <a:gd name="connsiteY1059" fmla="*/ 242918 h 1779924"/>
                <a:gd name="connsiteX1060" fmla="*/ 110913 w 9405664"/>
                <a:gd name="connsiteY1060" fmla="*/ 237166 h 1779924"/>
                <a:gd name="connsiteX1061" fmla="*/ 112683 w 9405664"/>
                <a:gd name="connsiteY1061" fmla="*/ 235396 h 1779924"/>
                <a:gd name="connsiteX1062" fmla="*/ 114601 w 9405664"/>
                <a:gd name="connsiteY1062" fmla="*/ 234069 h 1779924"/>
                <a:gd name="connsiteX1063" fmla="*/ 114306 w 9405664"/>
                <a:gd name="connsiteY1063" fmla="*/ 230086 h 1779924"/>
                <a:gd name="connsiteX1064" fmla="*/ 117108 w 9405664"/>
                <a:gd name="connsiteY1064" fmla="*/ 225072 h 1779924"/>
                <a:gd name="connsiteX1065" fmla="*/ 117551 w 9405664"/>
                <a:gd name="connsiteY1065" fmla="*/ 223449 h 1779924"/>
                <a:gd name="connsiteX1066" fmla="*/ 115928 w 9405664"/>
                <a:gd name="connsiteY1066" fmla="*/ 222122 h 1779924"/>
                <a:gd name="connsiteX1067" fmla="*/ 114453 w 9405664"/>
                <a:gd name="connsiteY1067" fmla="*/ 221532 h 1779924"/>
                <a:gd name="connsiteX1068" fmla="*/ 116518 w 9405664"/>
                <a:gd name="connsiteY1068" fmla="*/ 221237 h 1779924"/>
                <a:gd name="connsiteX1069" fmla="*/ 121090 w 9405664"/>
                <a:gd name="connsiteY1069" fmla="*/ 221679 h 1779924"/>
                <a:gd name="connsiteX1070" fmla="*/ 118730 w 9405664"/>
                <a:gd name="connsiteY1070" fmla="*/ 219909 h 1779924"/>
                <a:gd name="connsiteX1071" fmla="*/ 110028 w 9405664"/>
                <a:gd name="connsiteY1071" fmla="*/ 220204 h 1779924"/>
                <a:gd name="connsiteX1072" fmla="*/ 99557 w 9405664"/>
                <a:gd name="connsiteY1072" fmla="*/ 221237 h 1779924"/>
                <a:gd name="connsiteX1073" fmla="*/ 93952 w 9405664"/>
                <a:gd name="connsiteY1073" fmla="*/ 222712 h 1779924"/>
                <a:gd name="connsiteX1074" fmla="*/ 83775 w 9405664"/>
                <a:gd name="connsiteY1074" fmla="*/ 227874 h 1779924"/>
                <a:gd name="connsiteX1075" fmla="*/ 80235 w 9405664"/>
                <a:gd name="connsiteY1075" fmla="*/ 227874 h 1779924"/>
                <a:gd name="connsiteX1076" fmla="*/ 73746 w 9405664"/>
                <a:gd name="connsiteY1076" fmla="*/ 229054 h 1779924"/>
                <a:gd name="connsiteX1077" fmla="*/ 65191 w 9405664"/>
                <a:gd name="connsiteY1077" fmla="*/ 233036 h 1779924"/>
                <a:gd name="connsiteX1078" fmla="*/ 64306 w 9405664"/>
                <a:gd name="connsiteY1078" fmla="*/ 234364 h 1779924"/>
                <a:gd name="connsiteX1079" fmla="*/ 63569 w 9405664"/>
                <a:gd name="connsiteY1079" fmla="*/ 236281 h 1779924"/>
                <a:gd name="connsiteX1080" fmla="*/ 70943 w 9405664"/>
                <a:gd name="connsiteY1080" fmla="*/ 239673 h 1779924"/>
                <a:gd name="connsiteX1081" fmla="*/ 70206 w 9405664"/>
                <a:gd name="connsiteY1081" fmla="*/ 240558 h 1779924"/>
                <a:gd name="connsiteX1082" fmla="*/ 69173 w 9405664"/>
                <a:gd name="connsiteY1082" fmla="*/ 241148 h 1779924"/>
                <a:gd name="connsiteX1083" fmla="*/ 66666 w 9405664"/>
                <a:gd name="connsiteY1083" fmla="*/ 241886 h 1779924"/>
                <a:gd name="connsiteX1084" fmla="*/ 59144 w 9405664"/>
                <a:gd name="connsiteY1084" fmla="*/ 241443 h 1779924"/>
                <a:gd name="connsiteX1085" fmla="*/ 57817 w 9405664"/>
                <a:gd name="connsiteY1085" fmla="*/ 241148 h 1779924"/>
                <a:gd name="connsiteX1086" fmla="*/ 53687 w 9405664"/>
                <a:gd name="connsiteY1086" fmla="*/ 239231 h 1779924"/>
                <a:gd name="connsiteX1087" fmla="*/ 48820 w 9405664"/>
                <a:gd name="connsiteY1087" fmla="*/ 240411 h 1779924"/>
                <a:gd name="connsiteX1088" fmla="*/ 45132 w 9405664"/>
                <a:gd name="connsiteY1088" fmla="*/ 242328 h 1779924"/>
                <a:gd name="connsiteX1089" fmla="*/ 39675 w 9405664"/>
                <a:gd name="connsiteY1089" fmla="*/ 244393 h 1779924"/>
                <a:gd name="connsiteX1090" fmla="*/ 35840 w 9405664"/>
                <a:gd name="connsiteY1090" fmla="*/ 248375 h 1779924"/>
                <a:gd name="connsiteX1091" fmla="*/ 33186 w 9405664"/>
                <a:gd name="connsiteY1091" fmla="*/ 250735 h 1779924"/>
                <a:gd name="connsiteX1092" fmla="*/ 31121 w 9405664"/>
                <a:gd name="connsiteY1092" fmla="*/ 251915 h 1779924"/>
                <a:gd name="connsiteX1093" fmla="*/ 22419 w 9405664"/>
                <a:gd name="connsiteY1093" fmla="*/ 252653 h 1779924"/>
                <a:gd name="connsiteX1094" fmla="*/ 17846 w 9405664"/>
                <a:gd name="connsiteY1094" fmla="*/ 257077 h 1779924"/>
                <a:gd name="connsiteX1095" fmla="*/ 9144 w 9405664"/>
                <a:gd name="connsiteY1095" fmla="*/ 260470 h 1779924"/>
                <a:gd name="connsiteX1096" fmla="*/ 8849 w 9405664"/>
                <a:gd name="connsiteY1096" fmla="*/ 258995 h 1779924"/>
                <a:gd name="connsiteX1097" fmla="*/ 8849 w 9405664"/>
                <a:gd name="connsiteY1097" fmla="*/ 257520 h 1779924"/>
                <a:gd name="connsiteX1098" fmla="*/ 6637 w 9405664"/>
                <a:gd name="connsiteY1098" fmla="*/ 258700 h 1779924"/>
                <a:gd name="connsiteX1099" fmla="*/ 4572 w 9405664"/>
                <a:gd name="connsiteY1099" fmla="*/ 261355 h 1779924"/>
                <a:gd name="connsiteX1100" fmla="*/ 5900 w 9405664"/>
                <a:gd name="connsiteY1100" fmla="*/ 264009 h 1779924"/>
                <a:gd name="connsiteX1101" fmla="*/ 7080 w 9405664"/>
                <a:gd name="connsiteY1101" fmla="*/ 265189 h 1779924"/>
                <a:gd name="connsiteX1102" fmla="*/ 22271 w 9405664"/>
                <a:gd name="connsiteY1102" fmla="*/ 271384 h 1779924"/>
                <a:gd name="connsiteX1103" fmla="*/ 41593 w 9405664"/>
                <a:gd name="connsiteY1103" fmla="*/ 274924 h 1779924"/>
                <a:gd name="connsiteX1104" fmla="*/ 43067 w 9405664"/>
                <a:gd name="connsiteY1104" fmla="*/ 274334 h 1779924"/>
                <a:gd name="connsiteX1105" fmla="*/ 53834 w 9405664"/>
                <a:gd name="connsiteY1105" fmla="*/ 276399 h 1779924"/>
                <a:gd name="connsiteX1106" fmla="*/ 54867 w 9405664"/>
                <a:gd name="connsiteY1106" fmla="*/ 277284 h 1779924"/>
                <a:gd name="connsiteX1107" fmla="*/ 55752 w 9405664"/>
                <a:gd name="connsiteY1107" fmla="*/ 278316 h 1779924"/>
                <a:gd name="connsiteX1108" fmla="*/ 51622 w 9405664"/>
                <a:gd name="connsiteY1108" fmla="*/ 277726 h 1779924"/>
                <a:gd name="connsiteX1109" fmla="*/ 47197 w 9405664"/>
                <a:gd name="connsiteY1109" fmla="*/ 278906 h 1779924"/>
                <a:gd name="connsiteX1110" fmla="*/ 45132 w 9405664"/>
                <a:gd name="connsiteY1110" fmla="*/ 282888 h 1779924"/>
                <a:gd name="connsiteX1111" fmla="*/ 39085 w 9405664"/>
                <a:gd name="connsiteY1111" fmla="*/ 283773 h 1779924"/>
                <a:gd name="connsiteX1112" fmla="*/ 36578 w 9405664"/>
                <a:gd name="connsiteY1112" fmla="*/ 283183 h 1779924"/>
                <a:gd name="connsiteX1113" fmla="*/ 35250 w 9405664"/>
                <a:gd name="connsiteY1113" fmla="*/ 282446 h 1779924"/>
                <a:gd name="connsiteX1114" fmla="*/ 34660 w 9405664"/>
                <a:gd name="connsiteY1114" fmla="*/ 282741 h 1779924"/>
                <a:gd name="connsiteX1115" fmla="*/ 37315 w 9405664"/>
                <a:gd name="connsiteY1115" fmla="*/ 285396 h 1779924"/>
                <a:gd name="connsiteX1116" fmla="*/ 44542 w 9405664"/>
                <a:gd name="connsiteY1116" fmla="*/ 291443 h 1779924"/>
                <a:gd name="connsiteX1117" fmla="*/ 48082 w 9405664"/>
                <a:gd name="connsiteY1117" fmla="*/ 292623 h 1779924"/>
                <a:gd name="connsiteX1118" fmla="*/ 48082 w 9405664"/>
                <a:gd name="connsiteY1118" fmla="*/ 296900 h 1779924"/>
                <a:gd name="connsiteX1119" fmla="*/ 46460 w 9405664"/>
                <a:gd name="connsiteY1119" fmla="*/ 298080 h 1779924"/>
                <a:gd name="connsiteX1120" fmla="*/ 46460 w 9405664"/>
                <a:gd name="connsiteY1120" fmla="*/ 301030 h 1779924"/>
                <a:gd name="connsiteX1121" fmla="*/ 50442 w 9405664"/>
                <a:gd name="connsiteY1121" fmla="*/ 305307 h 1779924"/>
                <a:gd name="connsiteX1122" fmla="*/ 55162 w 9405664"/>
                <a:gd name="connsiteY1122" fmla="*/ 307077 h 1779924"/>
                <a:gd name="connsiteX1123" fmla="*/ 73303 w 9405664"/>
                <a:gd name="connsiteY1123" fmla="*/ 310027 h 1779924"/>
                <a:gd name="connsiteX1124" fmla="*/ 81415 w 9405664"/>
                <a:gd name="connsiteY1124" fmla="*/ 312092 h 1779924"/>
                <a:gd name="connsiteX1125" fmla="*/ 85545 w 9405664"/>
                <a:gd name="connsiteY1125" fmla="*/ 312534 h 1779924"/>
                <a:gd name="connsiteX1126" fmla="*/ 87610 w 9405664"/>
                <a:gd name="connsiteY1126" fmla="*/ 312239 h 1779924"/>
                <a:gd name="connsiteX1127" fmla="*/ 88642 w 9405664"/>
                <a:gd name="connsiteY1127" fmla="*/ 311354 h 1779924"/>
                <a:gd name="connsiteX1128" fmla="*/ 89380 w 9405664"/>
                <a:gd name="connsiteY1128" fmla="*/ 310027 h 1779924"/>
                <a:gd name="connsiteX1129" fmla="*/ 91002 w 9405664"/>
                <a:gd name="connsiteY1129" fmla="*/ 309289 h 1779924"/>
                <a:gd name="connsiteX1130" fmla="*/ 92035 w 9405664"/>
                <a:gd name="connsiteY1130" fmla="*/ 309584 h 1779924"/>
                <a:gd name="connsiteX1131" fmla="*/ 92919 w 9405664"/>
                <a:gd name="connsiteY1131" fmla="*/ 310322 h 1779924"/>
                <a:gd name="connsiteX1132" fmla="*/ 103096 w 9405664"/>
                <a:gd name="connsiteY1132" fmla="*/ 307077 h 1779924"/>
                <a:gd name="connsiteX1133" fmla="*/ 118583 w 9405664"/>
                <a:gd name="connsiteY1133" fmla="*/ 307077 h 1779924"/>
                <a:gd name="connsiteX1134" fmla="*/ 124483 w 9405664"/>
                <a:gd name="connsiteY1134" fmla="*/ 308552 h 1779924"/>
                <a:gd name="connsiteX1135" fmla="*/ 130235 w 9405664"/>
                <a:gd name="connsiteY1135" fmla="*/ 311649 h 1779924"/>
                <a:gd name="connsiteX1136" fmla="*/ 133480 w 9405664"/>
                <a:gd name="connsiteY1136" fmla="*/ 313861 h 1779924"/>
                <a:gd name="connsiteX1137" fmla="*/ 134512 w 9405664"/>
                <a:gd name="connsiteY1137" fmla="*/ 311502 h 1779924"/>
                <a:gd name="connsiteX1138" fmla="*/ 135839 w 9405664"/>
                <a:gd name="connsiteY1138" fmla="*/ 309732 h 1779924"/>
                <a:gd name="connsiteX1139" fmla="*/ 132595 w 9405664"/>
                <a:gd name="connsiteY1139" fmla="*/ 309142 h 1779924"/>
                <a:gd name="connsiteX1140" fmla="*/ 130677 w 9405664"/>
                <a:gd name="connsiteY1140" fmla="*/ 307814 h 1779924"/>
                <a:gd name="connsiteX1141" fmla="*/ 129202 w 9405664"/>
                <a:gd name="connsiteY1141" fmla="*/ 306044 h 1779924"/>
                <a:gd name="connsiteX1142" fmla="*/ 131857 w 9405664"/>
                <a:gd name="connsiteY1142" fmla="*/ 304127 h 1779924"/>
                <a:gd name="connsiteX1143" fmla="*/ 140412 w 9405664"/>
                <a:gd name="connsiteY1143" fmla="*/ 309879 h 1779924"/>
                <a:gd name="connsiteX1144" fmla="*/ 142182 w 9405664"/>
                <a:gd name="connsiteY1144" fmla="*/ 315926 h 1779924"/>
                <a:gd name="connsiteX1145" fmla="*/ 144689 w 9405664"/>
                <a:gd name="connsiteY1145" fmla="*/ 315926 h 1779924"/>
                <a:gd name="connsiteX1146" fmla="*/ 146606 w 9405664"/>
                <a:gd name="connsiteY1146" fmla="*/ 312682 h 1779924"/>
                <a:gd name="connsiteX1147" fmla="*/ 154423 w 9405664"/>
                <a:gd name="connsiteY1147" fmla="*/ 305897 h 1779924"/>
                <a:gd name="connsiteX1148" fmla="*/ 158701 w 9405664"/>
                <a:gd name="connsiteY1148" fmla="*/ 303095 h 1779924"/>
                <a:gd name="connsiteX1149" fmla="*/ 166665 w 9405664"/>
                <a:gd name="connsiteY1149" fmla="*/ 300292 h 1779924"/>
                <a:gd name="connsiteX1150" fmla="*/ 169467 w 9405664"/>
                <a:gd name="connsiteY1150" fmla="*/ 297195 h 1779924"/>
                <a:gd name="connsiteX1151" fmla="*/ 172712 w 9405664"/>
                <a:gd name="connsiteY1151" fmla="*/ 298227 h 1779924"/>
                <a:gd name="connsiteX1152" fmla="*/ 177137 w 9405664"/>
                <a:gd name="connsiteY1152" fmla="*/ 298227 h 1779924"/>
                <a:gd name="connsiteX1153" fmla="*/ 184512 w 9405664"/>
                <a:gd name="connsiteY1153" fmla="*/ 292623 h 1779924"/>
                <a:gd name="connsiteX1154" fmla="*/ 185986 w 9405664"/>
                <a:gd name="connsiteY1154" fmla="*/ 292623 h 1779924"/>
                <a:gd name="connsiteX1155" fmla="*/ 187756 w 9405664"/>
                <a:gd name="connsiteY1155" fmla="*/ 293508 h 1779924"/>
                <a:gd name="connsiteX1156" fmla="*/ 190264 w 9405664"/>
                <a:gd name="connsiteY1156" fmla="*/ 296310 h 1779924"/>
                <a:gd name="connsiteX1157" fmla="*/ 192329 w 9405664"/>
                <a:gd name="connsiteY1157" fmla="*/ 298227 h 1779924"/>
                <a:gd name="connsiteX1158" fmla="*/ 193214 w 9405664"/>
                <a:gd name="connsiteY1158" fmla="*/ 299850 h 1779924"/>
                <a:gd name="connsiteX1159" fmla="*/ 193804 w 9405664"/>
                <a:gd name="connsiteY1159" fmla="*/ 302947 h 1779924"/>
                <a:gd name="connsiteX1160" fmla="*/ 192329 w 9405664"/>
                <a:gd name="connsiteY1160" fmla="*/ 305897 h 1779924"/>
                <a:gd name="connsiteX1161" fmla="*/ 191296 w 9405664"/>
                <a:gd name="connsiteY1161" fmla="*/ 307372 h 1779924"/>
                <a:gd name="connsiteX1162" fmla="*/ 188199 w 9405664"/>
                <a:gd name="connsiteY1162" fmla="*/ 309289 h 1779924"/>
                <a:gd name="connsiteX1163" fmla="*/ 184364 w 9405664"/>
                <a:gd name="connsiteY1163" fmla="*/ 310027 h 1779924"/>
                <a:gd name="connsiteX1164" fmla="*/ 178612 w 9405664"/>
                <a:gd name="connsiteY1164" fmla="*/ 309584 h 1779924"/>
                <a:gd name="connsiteX1165" fmla="*/ 176695 w 9405664"/>
                <a:gd name="connsiteY1165" fmla="*/ 313419 h 1779924"/>
                <a:gd name="connsiteX1166" fmla="*/ 179497 w 9405664"/>
                <a:gd name="connsiteY1166" fmla="*/ 313124 h 1779924"/>
                <a:gd name="connsiteX1167" fmla="*/ 183774 w 9405664"/>
                <a:gd name="connsiteY1167" fmla="*/ 314894 h 1779924"/>
                <a:gd name="connsiteX1168" fmla="*/ 189821 w 9405664"/>
                <a:gd name="connsiteY1168" fmla="*/ 320941 h 1779924"/>
                <a:gd name="connsiteX1169" fmla="*/ 192034 w 9405664"/>
                <a:gd name="connsiteY1169" fmla="*/ 330085 h 1779924"/>
                <a:gd name="connsiteX1170" fmla="*/ 193656 w 9405664"/>
                <a:gd name="connsiteY1170" fmla="*/ 334068 h 1779924"/>
                <a:gd name="connsiteX1171" fmla="*/ 195278 w 9405664"/>
                <a:gd name="connsiteY1171" fmla="*/ 338935 h 1779924"/>
                <a:gd name="connsiteX1172" fmla="*/ 194098 w 9405664"/>
                <a:gd name="connsiteY1172" fmla="*/ 342622 h 1779924"/>
                <a:gd name="connsiteX1173" fmla="*/ 191444 w 9405664"/>
                <a:gd name="connsiteY1173" fmla="*/ 345425 h 1779924"/>
                <a:gd name="connsiteX1174" fmla="*/ 186871 w 9405664"/>
                <a:gd name="connsiteY1174" fmla="*/ 349702 h 1779924"/>
                <a:gd name="connsiteX1175" fmla="*/ 182594 w 9405664"/>
                <a:gd name="connsiteY1175" fmla="*/ 352209 h 1779924"/>
                <a:gd name="connsiteX1176" fmla="*/ 176400 w 9405664"/>
                <a:gd name="connsiteY1176" fmla="*/ 353389 h 1779924"/>
                <a:gd name="connsiteX1177" fmla="*/ 164158 w 9405664"/>
                <a:gd name="connsiteY1177" fmla="*/ 353979 h 1779924"/>
                <a:gd name="connsiteX1178" fmla="*/ 161945 w 9405664"/>
                <a:gd name="connsiteY1178" fmla="*/ 353242 h 1779924"/>
                <a:gd name="connsiteX1179" fmla="*/ 160470 w 9405664"/>
                <a:gd name="connsiteY1179" fmla="*/ 350587 h 1779924"/>
                <a:gd name="connsiteX1180" fmla="*/ 158406 w 9405664"/>
                <a:gd name="connsiteY1180" fmla="*/ 350292 h 1779924"/>
                <a:gd name="connsiteX1181" fmla="*/ 156046 w 9405664"/>
                <a:gd name="connsiteY1181" fmla="*/ 350734 h 1779924"/>
                <a:gd name="connsiteX1182" fmla="*/ 153981 w 9405664"/>
                <a:gd name="connsiteY1182" fmla="*/ 353832 h 1779924"/>
                <a:gd name="connsiteX1183" fmla="*/ 147196 w 9405664"/>
                <a:gd name="connsiteY1183" fmla="*/ 361501 h 1779924"/>
                <a:gd name="connsiteX1184" fmla="*/ 142329 w 9405664"/>
                <a:gd name="connsiteY1184" fmla="*/ 364008 h 1779924"/>
                <a:gd name="connsiteX1185" fmla="*/ 138642 w 9405664"/>
                <a:gd name="connsiteY1185" fmla="*/ 367843 h 1779924"/>
                <a:gd name="connsiteX1186" fmla="*/ 135692 w 9405664"/>
                <a:gd name="connsiteY1186" fmla="*/ 369318 h 1779924"/>
                <a:gd name="connsiteX1187" fmla="*/ 129792 w 9405664"/>
                <a:gd name="connsiteY1187" fmla="*/ 370646 h 1779924"/>
                <a:gd name="connsiteX1188" fmla="*/ 127875 w 9405664"/>
                <a:gd name="connsiteY1188" fmla="*/ 370646 h 1779924"/>
                <a:gd name="connsiteX1189" fmla="*/ 126253 w 9405664"/>
                <a:gd name="connsiteY1189" fmla="*/ 369023 h 1779924"/>
                <a:gd name="connsiteX1190" fmla="*/ 124188 w 9405664"/>
                <a:gd name="connsiteY1190" fmla="*/ 368138 h 1779924"/>
                <a:gd name="connsiteX1191" fmla="*/ 120353 w 9405664"/>
                <a:gd name="connsiteY1191" fmla="*/ 370203 h 1779924"/>
                <a:gd name="connsiteX1192" fmla="*/ 117993 w 9405664"/>
                <a:gd name="connsiteY1192" fmla="*/ 371825 h 1779924"/>
                <a:gd name="connsiteX1193" fmla="*/ 117698 w 9405664"/>
                <a:gd name="connsiteY1193" fmla="*/ 371235 h 1779924"/>
                <a:gd name="connsiteX1194" fmla="*/ 118288 w 9405664"/>
                <a:gd name="connsiteY1194" fmla="*/ 370498 h 1779924"/>
                <a:gd name="connsiteX1195" fmla="*/ 119910 w 9405664"/>
                <a:gd name="connsiteY1195" fmla="*/ 369613 h 1779924"/>
                <a:gd name="connsiteX1196" fmla="*/ 120648 w 9405664"/>
                <a:gd name="connsiteY1196" fmla="*/ 368728 h 1779924"/>
                <a:gd name="connsiteX1197" fmla="*/ 121090 w 9405664"/>
                <a:gd name="connsiteY1197" fmla="*/ 367253 h 1779924"/>
                <a:gd name="connsiteX1198" fmla="*/ 117993 w 9405664"/>
                <a:gd name="connsiteY1198" fmla="*/ 364451 h 1779924"/>
                <a:gd name="connsiteX1199" fmla="*/ 112536 w 9405664"/>
                <a:gd name="connsiteY1199" fmla="*/ 362239 h 1779924"/>
                <a:gd name="connsiteX1200" fmla="*/ 108259 w 9405664"/>
                <a:gd name="connsiteY1200" fmla="*/ 361649 h 1779924"/>
                <a:gd name="connsiteX1201" fmla="*/ 100442 w 9405664"/>
                <a:gd name="connsiteY1201" fmla="*/ 363566 h 1779924"/>
                <a:gd name="connsiteX1202" fmla="*/ 98967 w 9405664"/>
                <a:gd name="connsiteY1202" fmla="*/ 364746 h 1779924"/>
                <a:gd name="connsiteX1203" fmla="*/ 97344 w 9405664"/>
                <a:gd name="connsiteY1203" fmla="*/ 367106 h 1779924"/>
                <a:gd name="connsiteX1204" fmla="*/ 101326 w 9405664"/>
                <a:gd name="connsiteY1204" fmla="*/ 370203 h 1779924"/>
                <a:gd name="connsiteX1205" fmla="*/ 101032 w 9405664"/>
                <a:gd name="connsiteY1205" fmla="*/ 371235 h 1779924"/>
                <a:gd name="connsiteX1206" fmla="*/ 99852 w 9405664"/>
                <a:gd name="connsiteY1206" fmla="*/ 370793 h 1779924"/>
                <a:gd name="connsiteX1207" fmla="*/ 93362 w 9405664"/>
                <a:gd name="connsiteY1207" fmla="*/ 371678 h 1779924"/>
                <a:gd name="connsiteX1208" fmla="*/ 91150 w 9405664"/>
                <a:gd name="connsiteY1208" fmla="*/ 373743 h 1779924"/>
                <a:gd name="connsiteX1209" fmla="*/ 90265 w 9405664"/>
                <a:gd name="connsiteY1209" fmla="*/ 375955 h 1779924"/>
                <a:gd name="connsiteX1210" fmla="*/ 89085 w 9405664"/>
                <a:gd name="connsiteY1210" fmla="*/ 380822 h 1779924"/>
                <a:gd name="connsiteX1211" fmla="*/ 89822 w 9405664"/>
                <a:gd name="connsiteY1211" fmla="*/ 385837 h 1779924"/>
                <a:gd name="connsiteX1212" fmla="*/ 90560 w 9405664"/>
                <a:gd name="connsiteY1212" fmla="*/ 388049 h 1779924"/>
                <a:gd name="connsiteX1213" fmla="*/ 93214 w 9405664"/>
                <a:gd name="connsiteY1213" fmla="*/ 385837 h 1779924"/>
                <a:gd name="connsiteX1214" fmla="*/ 95869 w 9405664"/>
                <a:gd name="connsiteY1214" fmla="*/ 384510 h 1779924"/>
                <a:gd name="connsiteX1215" fmla="*/ 95869 w 9405664"/>
                <a:gd name="connsiteY1215" fmla="*/ 385395 h 1779924"/>
                <a:gd name="connsiteX1216" fmla="*/ 93362 w 9405664"/>
                <a:gd name="connsiteY1216" fmla="*/ 388639 h 1779924"/>
                <a:gd name="connsiteX1217" fmla="*/ 89232 w 9405664"/>
                <a:gd name="connsiteY1217" fmla="*/ 389819 h 1779924"/>
                <a:gd name="connsiteX1218" fmla="*/ 90560 w 9405664"/>
                <a:gd name="connsiteY1218" fmla="*/ 392622 h 1779924"/>
                <a:gd name="connsiteX1219" fmla="*/ 91592 w 9405664"/>
                <a:gd name="connsiteY1219" fmla="*/ 393212 h 1779924"/>
                <a:gd name="connsiteX1220" fmla="*/ 91002 w 9405664"/>
                <a:gd name="connsiteY1220" fmla="*/ 393802 h 1779924"/>
                <a:gd name="connsiteX1221" fmla="*/ 88052 w 9405664"/>
                <a:gd name="connsiteY1221" fmla="*/ 392327 h 1779924"/>
                <a:gd name="connsiteX1222" fmla="*/ 85250 w 9405664"/>
                <a:gd name="connsiteY1222" fmla="*/ 391737 h 1779924"/>
                <a:gd name="connsiteX1223" fmla="*/ 82153 w 9405664"/>
                <a:gd name="connsiteY1223" fmla="*/ 392622 h 1779924"/>
                <a:gd name="connsiteX1224" fmla="*/ 80088 w 9405664"/>
                <a:gd name="connsiteY1224" fmla="*/ 394244 h 1779924"/>
                <a:gd name="connsiteX1225" fmla="*/ 73451 w 9405664"/>
                <a:gd name="connsiteY1225" fmla="*/ 401176 h 1779924"/>
                <a:gd name="connsiteX1226" fmla="*/ 66666 w 9405664"/>
                <a:gd name="connsiteY1226" fmla="*/ 409436 h 1779924"/>
                <a:gd name="connsiteX1227" fmla="*/ 65781 w 9405664"/>
                <a:gd name="connsiteY1227" fmla="*/ 412976 h 1779924"/>
                <a:gd name="connsiteX1228" fmla="*/ 66224 w 9405664"/>
                <a:gd name="connsiteY1228" fmla="*/ 415040 h 1779924"/>
                <a:gd name="connsiteX1229" fmla="*/ 66666 w 9405664"/>
                <a:gd name="connsiteY1229" fmla="*/ 416368 h 1779924"/>
                <a:gd name="connsiteX1230" fmla="*/ 69026 w 9405664"/>
                <a:gd name="connsiteY1230" fmla="*/ 418728 h 1779924"/>
                <a:gd name="connsiteX1231" fmla="*/ 63274 w 9405664"/>
                <a:gd name="connsiteY1231" fmla="*/ 420055 h 1779924"/>
                <a:gd name="connsiteX1232" fmla="*/ 59144 w 9405664"/>
                <a:gd name="connsiteY1232" fmla="*/ 420055 h 1779924"/>
                <a:gd name="connsiteX1233" fmla="*/ 56932 w 9405664"/>
                <a:gd name="connsiteY1233" fmla="*/ 421383 h 1779924"/>
                <a:gd name="connsiteX1234" fmla="*/ 58407 w 9405664"/>
                <a:gd name="connsiteY1234" fmla="*/ 423595 h 1779924"/>
                <a:gd name="connsiteX1235" fmla="*/ 63864 w 9405664"/>
                <a:gd name="connsiteY1235" fmla="*/ 425660 h 1779924"/>
                <a:gd name="connsiteX1236" fmla="*/ 63126 w 9405664"/>
                <a:gd name="connsiteY1236" fmla="*/ 426397 h 1779924"/>
                <a:gd name="connsiteX1237" fmla="*/ 56194 w 9405664"/>
                <a:gd name="connsiteY1237" fmla="*/ 427725 h 1779924"/>
                <a:gd name="connsiteX1238" fmla="*/ 55457 w 9405664"/>
                <a:gd name="connsiteY1238" fmla="*/ 427282 h 1779924"/>
                <a:gd name="connsiteX1239" fmla="*/ 54424 w 9405664"/>
                <a:gd name="connsiteY1239" fmla="*/ 427577 h 1779924"/>
                <a:gd name="connsiteX1240" fmla="*/ 54424 w 9405664"/>
                <a:gd name="connsiteY1240" fmla="*/ 430085 h 1779924"/>
                <a:gd name="connsiteX1241" fmla="*/ 54867 w 9405664"/>
                <a:gd name="connsiteY1241" fmla="*/ 431854 h 1779924"/>
                <a:gd name="connsiteX1242" fmla="*/ 56342 w 9405664"/>
                <a:gd name="connsiteY1242" fmla="*/ 433477 h 1779924"/>
                <a:gd name="connsiteX1243" fmla="*/ 59881 w 9405664"/>
                <a:gd name="connsiteY1243" fmla="*/ 431707 h 1779924"/>
                <a:gd name="connsiteX1244" fmla="*/ 62979 w 9405664"/>
                <a:gd name="connsiteY1244" fmla="*/ 432297 h 1779924"/>
                <a:gd name="connsiteX1245" fmla="*/ 64306 w 9405664"/>
                <a:gd name="connsiteY1245" fmla="*/ 434067 h 1779924"/>
                <a:gd name="connsiteX1246" fmla="*/ 61504 w 9405664"/>
                <a:gd name="connsiteY1246" fmla="*/ 437607 h 1779924"/>
                <a:gd name="connsiteX1247" fmla="*/ 62684 w 9405664"/>
                <a:gd name="connsiteY1247" fmla="*/ 440261 h 1779924"/>
                <a:gd name="connsiteX1248" fmla="*/ 67256 w 9405664"/>
                <a:gd name="connsiteY1248" fmla="*/ 441736 h 1779924"/>
                <a:gd name="connsiteX1249" fmla="*/ 68878 w 9405664"/>
                <a:gd name="connsiteY1249" fmla="*/ 447046 h 1779924"/>
                <a:gd name="connsiteX1250" fmla="*/ 70501 w 9405664"/>
                <a:gd name="connsiteY1250" fmla="*/ 449553 h 1779924"/>
                <a:gd name="connsiteX1251" fmla="*/ 72713 w 9405664"/>
                <a:gd name="connsiteY1251" fmla="*/ 449848 h 1779924"/>
                <a:gd name="connsiteX1252" fmla="*/ 75368 w 9405664"/>
                <a:gd name="connsiteY1252" fmla="*/ 449406 h 1779924"/>
                <a:gd name="connsiteX1253" fmla="*/ 75368 w 9405664"/>
                <a:gd name="connsiteY1253" fmla="*/ 446899 h 1779924"/>
                <a:gd name="connsiteX1254" fmla="*/ 75073 w 9405664"/>
                <a:gd name="connsiteY1254" fmla="*/ 445129 h 1779924"/>
                <a:gd name="connsiteX1255" fmla="*/ 76548 w 9405664"/>
                <a:gd name="connsiteY1255" fmla="*/ 442916 h 1779924"/>
                <a:gd name="connsiteX1256" fmla="*/ 78170 w 9405664"/>
                <a:gd name="connsiteY1256" fmla="*/ 442621 h 1779924"/>
                <a:gd name="connsiteX1257" fmla="*/ 78908 w 9405664"/>
                <a:gd name="connsiteY1257" fmla="*/ 442916 h 1779924"/>
                <a:gd name="connsiteX1258" fmla="*/ 77138 w 9405664"/>
                <a:gd name="connsiteY1258" fmla="*/ 444539 h 1779924"/>
                <a:gd name="connsiteX1259" fmla="*/ 76253 w 9405664"/>
                <a:gd name="connsiteY1259" fmla="*/ 445719 h 1779924"/>
                <a:gd name="connsiteX1260" fmla="*/ 78023 w 9405664"/>
                <a:gd name="connsiteY1260" fmla="*/ 446899 h 1779924"/>
                <a:gd name="connsiteX1261" fmla="*/ 79940 w 9405664"/>
                <a:gd name="connsiteY1261" fmla="*/ 447636 h 1779924"/>
                <a:gd name="connsiteX1262" fmla="*/ 81415 w 9405664"/>
                <a:gd name="connsiteY1262" fmla="*/ 446309 h 1779924"/>
                <a:gd name="connsiteX1263" fmla="*/ 82005 w 9405664"/>
                <a:gd name="connsiteY1263" fmla="*/ 446014 h 1779924"/>
                <a:gd name="connsiteX1264" fmla="*/ 81710 w 9405664"/>
                <a:gd name="connsiteY1264" fmla="*/ 448521 h 1779924"/>
                <a:gd name="connsiteX1265" fmla="*/ 83333 w 9405664"/>
                <a:gd name="connsiteY1265" fmla="*/ 449996 h 1779924"/>
                <a:gd name="connsiteX1266" fmla="*/ 86872 w 9405664"/>
                <a:gd name="connsiteY1266" fmla="*/ 449111 h 1779924"/>
                <a:gd name="connsiteX1267" fmla="*/ 88790 w 9405664"/>
                <a:gd name="connsiteY1267" fmla="*/ 449111 h 1779924"/>
                <a:gd name="connsiteX1268" fmla="*/ 88790 w 9405664"/>
                <a:gd name="connsiteY1268" fmla="*/ 450291 h 1779924"/>
                <a:gd name="connsiteX1269" fmla="*/ 85397 w 9405664"/>
                <a:gd name="connsiteY1269" fmla="*/ 452061 h 1779924"/>
                <a:gd name="connsiteX1270" fmla="*/ 80825 w 9405664"/>
                <a:gd name="connsiteY1270" fmla="*/ 455158 h 1779924"/>
                <a:gd name="connsiteX1271" fmla="*/ 82448 w 9405664"/>
                <a:gd name="connsiteY1271" fmla="*/ 456486 h 1779924"/>
                <a:gd name="connsiteX1272" fmla="*/ 83775 w 9405664"/>
                <a:gd name="connsiteY1272" fmla="*/ 456928 h 1779924"/>
                <a:gd name="connsiteX1273" fmla="*/ 91887 w 9405664"/>
                <a:gd name="connsiteY1273" fmla="*/ 456486 h 1779924"/>
                <a:gd name="connsiteX1274" fmla="*/ 99999 w 9405664"/>
                <a:gd name="connsiteY1274" fmla="*/ 458845 h 1779924"/>
                <a:gd name="connsiteX1275" fmla="*/ 111651 w 9405664"/>
                <a:gd name="connsiteY1275" fmla="*/ 458845 h 1779924"/>
                <a:gd name="connsiteX1276" fmla="*/ 118140 w 9405664"/>
                <a:gd name="connsiteY1276" fmla="*/ 454863 h 1779924"/>
                <a:gd name="connsiteX1277" fmla="*/ 120500 w 9405664"/>
                <a:gd name="connsiteY1277" fmla="*/ 456043 h 1779924"/>
                <a:gd name="connsiteX1278" fmla="*/ 122418 w 9405664"/>
                <a:gd name="connsiteY1278" fmla="*/ 457370 h 1779924"/>
                <a:gd name="connsiteX1279" fmla="*/ 120648 w 9405664"/>
                <a:gd name="connsiteY1279" fmla="*/ 458403 h 1779924"/>
                <a:gd name="connsiteX1280" fmla="*/ 115928 w 9405664"/>
                <a:gd name="connsiteY1280" fmla="*/ 458403 h 1779924"/>
                <a:gd name="connsiteX1281" fmla="*/ 114158 w 9405664"/>
                <a:gd name="connsiteY1281" fmla="*/ 459288 h 1779924"/>
                <a:gd name="connsiteX1282" fmla="*/ 121533 w 9405664"/>
                <a:gd name="connsiteY1282" fmla="*/ 460468 h 1779924"/>
                <a:gd name="connsiteX1283" fmla="*/ 124483 w 9405664"/>
                <a:gd name="connsiteY1283" fmla="*/ 461353 h 1779924"/>
                <a:gd name="connsiteX1284" fmla="*/ 126842 w 9405664"/>
                <a:gd name="connsiteY1284" fmla="*/ 462975 h 1779924"/>
                <a:gd name="connsiteX1285" fmla="*/ 124040 w 9405664"/>
                <a:gd name="connsiteY1285" fmla="*/ 466662 h 1779924"/>
                <a:gd name="connsiteX1286" fmla="*/ 118730 w 9405664"/>
                <a:gd name="connsiteY1286" fmla="*/ 469612 h 1779924"/>
                <a:gd name="connsiteX1287" fmla="*/ 116371 w 9405664"/>
                <a:gd name="connsiteY1287" fmla="*/ 466515 h 1779924"/>
                <a:gd name="connsiteX1288" fmla="*/ 114453 w 9405664"/>
                <a:gd name="connsiteY1288" fmla="*/ 463418 h 1779924"/>
                <a:gd name="connsiteX1289" fmla="*/ 113421 w 9405664"/>
                <a:gd name="connsiteY1289" fmla="*/ 462828 h 1779924"/>
                <a:gd name="connsiteX1290" fmla="*/ 111798 w 9405664"/>
                <a:gd name="connsiteY1290" fmla="*/ 462533 h 1779924"/>
                <a:gd name="connsiteX1291" fmla="*/ 108406 w 9405664"/>
                <a:gd name="connsiteY1291" fmla="*/ 465482 h 1779924"/>
                <a:gd name="connsiteX1292" fmla="*/ 103686 w 9405664"/>
                <a:gd name="connsiteY1292" fmla="*/ 468875 h 1779924"/>
                <a:gd name="connsiteX1293" fmla="*/ 102064 w 9405664"/>
                <a:gd name="connsiteY1293" fmla="*/ 469465 h 1779924"/>
                <a:gd name="connsiteX1294" fmla="*/ 103391 w 9405664"/>
                <a:gd name="connsiteY1294" fmla="*/ 467252 h 1779924"/>
                <a:gd name="connsiteX1295" fmla="*/ 104866 w 9405664"/>
                <a:gd name="connsiteY1295" fmla="*/ 464155 h 1779924"/>
                <a:gd name="connsiteX1296" fmla="*/ 103539 w 9405664"/>
                <a:gd name="connsiteY1296" fmla="*/ 462238 h 1779924"/>
                <a:gd name="connsiteX1297" fmla="*/ 102211 w 9405664"/>
                <a:gd name="connsiteY1297" fmla="*/ 461205 h 1779924"/>
                <a:gd name="connsiteX1298" fmla="*/ 98524 w 9405664"/>
                <a:gd name="connsiteY1298" fmla="*/ 460320 h 1779924"/>
                <a:gd name="connsiteX1299" fmla="*/ 94099 w 9405664"/>
                <a:gd name="connsiteY1299" fmla="*/ 458255 h 1779924"/>
                <a:gd name="connsiteX1300" fmla="*/ 90855 w 9405664"/>
                <a:gd name="connsiteY1300" fmla="*/ 457370 h 1779924"/>
                <a:gd name="connsiteX1301" fmla="*/ 88347 w 9405664"/>
                <a:gd name="connsiteY1301" fmla="*/ 458108 h 1779924"/>
                <a:gd name="connsiteX1302" fmla="*/ 85250 w 9405664"/>
                <a:gd name="connsiteY1302" fmla="*/ 463418 h 1779924"/>
                <a:gd name="connsiteX1303" fmla="*/ 76400 w 9405664"/>
                <a:gd name="connsiteY1303" fmla="*/ 471235 h 1779924"/>
                <a:gd name="connsiteX1304" fmla="*/ 79793 w 9405664"/>
                <a:gd name="connsiteY1304" fmla="*/ 471972 h 1779924"/>
                <a:gd name="connsiteX1305" fmla="*/ 82743 w 9405664"/>
                <a:gd name="connsiteY1305" fmla="*/ 471972 h 1779924"/>
                <a:gd name="connsiteX1306" fmla="*/ 84955 w 9405664"/>
                <a:gd name="connsiteY1306" fmla="*/ 472857 h 1779924"/>
                <a:gd name="connsiteX1307" fmla="*/ 84365 w 9405664"/>
                <a:gd name="connsiteY1307" fmla="*/ 474332 h 1779924"/>
                <a:gd name="connsiteX1308" fmla="*/ 84070 w 9405664"/>
                <a:gd name="connsiteY1308" fmla="*/ 476397 h 1779924"/>
                <a:gd name="connsiteX1309" fmla="*/ 87757 w 9405664"/>
                <a:gd name="connsiteY1309" fmla="*/ 478904 h 1779924"/>
                <a:gd name="connsiteX1310" fmla="*/ 90855 w 9405664"/>
                <a:gd name="connsiteY1310" fmla="*/ 480527 h 1779924"/>
                <a:gd name="connsiteX1311" fmla="*/ 94394 w 9405664"/>
                <a:gd name="connsiteY1311" fmla="*/ 480527 h 1779924"/>
                <a:gd name="connsiteX1312" fmla="*/ 99409 w 9405664"/>
                <a:gd name="connsiteY1312" fmla="*/ 486721 h 1779924"/>
                <a:gd name="connsiteX1313" fmla="*/ 108259 w 9405664"/>
                <a:gd name="connsiteY1313" fmla="*/ 492768 h 1779924"/>
                <a:gd name="connsiteX1314" fmla="*/ 107964 w 9405664"/>
                <a:gd name="connsiteY1314" fmla="*/ 494538 h 1779924"/>
                <a:gd name="connsiteX1315" fmla="*/ 107964 w 9405664"/>
                <a:gd name="connsiteY1315" fmla="*/ 496603 h 1779924"/>
                <a:gd name="connsiteX1316" fmla="*/ 114011 w 9405664"/>
                <a:gd name="connsiteY1316" fmla="*/ 500143 h 1779924"/>
                <a:gd name="connsiteX1317" fmla="*/ 119910 w 9405664"/>
                <a:gd name="connsiteY1317" fmla="*/ 500143 h 1779924"/>
                <a:gd name="connsiteX1318" fmla="*/ 132005 w 9405664"/>
                <a:gd name="connsiteY1318" fmla="*/ 498668 h 1779924"/>
                <a:gd name="connsiteX1319" fmla="*/ 141002 w 9405664"/>
                <a:gd name="connsiteY1319" fmla="*/ 495718 h 1779924"/>
                <a:gd name="connsiteX1320" fmla="*/ 144836 w 9405664"/>
                <a:gd name="connsiteY1320" fmla="*/ 492916 h 1779924"/>
                <a:gd name="connsiteX1321" fmla="*/ 149114 w 9405664"/>
                <a:gd name="connsiteY1321" fmla="*/ 492916 h 1779924"/>
                <a:gd name="connsiteX1322" fmla="*/ 149999 w 9405664"/>
                <a:gd name="connsiteY1322" fmla="*/ 491146 h 1779924"/>
                <a:gd name="connsiteX1323" fmla="*/ 150884 w 9405664"/>
                <a:gd name="connsiteY1323" fmla="*/ 487754 h 1779924"/>
                <a:gd name="connsiteX1324" fmla="*/ 150146 w 9405664"/>
                <a:gd name="connsiteY1324" fmla="*/ 484951 h 1779924"/>
                <a:gd name="connsiteX1325" fmla="*/ 149556 w 9405664"/>
                <a:gd name="connsiteY1325" fmla="*/ 483771 h 1779924"/>
                <a:gd name="connsiteX1326" fmla="*/ 146016 w 9405664"/>
                <a:gd name="connsiteY1326" fmla="*/ 482296 h 1779924"/>
                <a:gd name="connsiteX1327" fmla="*/ 148229 w 9405664"/>
                <a:gd name="connsiteY1327" fmla="*/ 481264 h 1779924"/>
                <a:gd name="connsiteX1328" fmla="*/ 151621 w 9405664"/>
                <a:gd name="connsiteY1328" fmla="*/ 477429 h 1779924"/>
                <a:gd name="connsiteX1329" fmla="*/ 156931 w 9405664"/>
                <a:gd name="connsiteY1329" fmla="*/ 469465 h 1779924"/>
                <a:gd name="connsiteX1330" fmla="*/ 158701 w 9405664"/>
                <a:gd name="connsiteY1330" fmla="*/ 467990 h 1779924"/>
                <a:gd name="connsiteX1331" fmla="*/ 160323 w 9405664"/>
                <a:gd name="connsiteY1331" fmla="*/ 465925 h 1779924"/>
                <a:gd name="connsiteX1332" fmla="*/ 162093 w 9405664"/>
                <a:gd name="connsiteY1332" fmla="*/ 465630 h 1779924"/>
                <a:gd name="connsiteX1333" fmla="*/ 164895 w 9405664"/>
                <a:gd name="connsiteY1333" fmla="*/ 465630 h 1779924"/>
                <a:gd name="connsiteX1334" fmla="*/ 165338 w 9405664"/>
                <a:gd name="connsiteY1334" fmla="*/ 466072 h 1779924"/>
                <a:gd name="connsiteX1335" fmla="*/ 160323 w 9405664"/>
                <a:gd name="connsiteY1335" fmla="*/ 468875 h 1779924"/>
                <a:gd name="connsiteX1336" fmla="*/ 156488 w 9405664"/>
                <a:gd name="connsiteY1336" fmla="*/ 475069 h 1779924"/>
                <a:gd name="connsiteX1337" fmla="*/ 152948 w 9405664"/>
                <a:gd name="connsiteY1337" fmla="*/ 481854 h 1779924"/>
                <a:gd name="connsiteX1338" fmla="*/ 157668 w 9405664"/>
                <a:gd name="connsiteY1338" fmla="*/ 485984 h 1779924"/>
                <a:gd name="connsiteX1339" fmla="*/ 160323 w 9405664"/>
                <a:gd name="connsiteY1339" fmla="*/ 493801 h 1779924"/>
                <a:gd name="connsiteX1340" fmla="*/ 166370 w 9405664"/>
                <a:gd name="connsiteY1340" fmla="*/ 504125 h 1779924"/>
                <a:gd name="connsiteX1341" fmla="*/ 168435 w 9405664"/>
                <a:gd name="connsiteY1341" fmla="*/ 508992 h 1779924"/>
                <a:gd name="connsiteX1342" fmla="*/ 168435 w 9405664"/>
                <a:gd name="connsiteY1342" fmla="*/ 511795 h 1779924"/>
                <a:gd name="connsiteX1343" fmla="*/ 167255 w 9405664"/>
                <a:gd name="connsiteY1343" fmla="*/ 515187 h 1779924"/>
                <a:gd name="connsiteX1344" fmla="*/ 166075 w 9405664"/>
                <a:gd name="connsiteY1344" fmla="*/ 517547 h 1779924"/>
                <a:gd name="connsiteX1345" fmla="*/ 163420 w 9405664"/>
                <a:gd name="connsiteY1345" fmla="*/ 520644 h 1779924"/>
                <a:gd name="connsiteX1346" fmla="*/ 164453 w 9405664"/>
                <a:gd name="connsiteY1346" fmla="*/ 525954 h 1779924"/>
                <a:gd name="connsiteX1347" fmla="*/ 166813 w 9405664"/>
                <a:gd name="connsiteY1347" fmla="*/ 528609 h 1779924"/>
                <a:gd name="connsiteX1348" fmla="*/ 169320 w 9405664"/>
                <a:gd name="connsiteY1348" fmla="*/ 527281 h 1779924"/>
                <a:gd name="connsiteX1349" fmla="*/ 173302 w 9405664"/>
                <a:gd name="connsiteY1349" fmla="*/ 527281 h 1779924"/>
                <a:gd name="connsiteX1350" fmla="*/ 169467 w 9405664"/>
                <a:gd name="connsiteY1350" fmla="*/ 530821 h 1779924"/>
                <a:gd name="connsiteX1351" fmla="*/ 169467 w 9405664"/>
                <a:gd name="connsiteY1351" fmla="*/ 535393 h 1779924"/>
                <a:gd name="connsiteX1352" fmla="*/ 171090 w 9405664"/>
                <a:gd name="connsiteY1352" fmla="*/ 539376 h 1779924"/>
                <a:gd name="connsiteX1353" fmla="*/ 167698 w 9405664"/>
                <a:gd name="connsiteY1353" fmla="*/ 542325 h 1779924"/>
                <a:gd name="connsiteX1354" fmla="*/ 163715 w 9405664"/>
                <a:gd name="connsiteY1354" fmla="*/ 543505 h 1779924"/>
                <a:gd name="connsiteX1355" fmla="*/ 160176 w 9405664"/>
                <a:gd name="connsiteY1355" fmla="*/ 545128 h 1779924"/>
                <a:gd name="connsiteX1356" fmla="*/ 170352 w 9405664"/>
                <a:gd name="connsiteY1356" fmla="*/ 546308 h 1779924"/>
                <a:gd name="connsiteX1357" fmla="*/ 180677 w 9405664"/>
                <a:gd name="connsiteY1357" fmla="*/ 544095 h 1779924"/>
                <a:gd name="connsiteX1358" fmla="*/ 181562 w 9405664"/>
                <a:gd name="connsiteY1358" fmla="*/ 541293 h 1779924"/>
                <a:gd name="connsiteX1359" fmla="*/ 182594 w 9405664"/>
                <a:gd name="connsiteY1359" fmla="*/ 540703 h 1779924"/>
                <a:gd name="connsiteX1360" fmla="*/ 183627 w 9405664"/>
                <a:gd name="connsiteY1360" fmla="*/ 539228 h 1779924"/>
                <a:gd name="connsiteX1361" fmla="*/ 184364 w 9405664"/>
                <a:gd name="connsiteY1361" fmla="*/ 539228 h 1779924"/>
                <a:gd name="connsiteX1362" fmla="*/ 192034 w 9405664"/>
                <a:gd name="connsiteY1362" fmla="*/ 536426 h 1779924"/>
                <a:gd name="connsiteX1363" fmla="*/ 194836 w 9405664"/>
                <a:gd name="connsiteY1363" fmla="*/ 536426 h 1779924"/>
                <a:gd name="connsiteX1364" fmla="*/ 198966 w 9405664"/>
                <a:gd name="connsiteY1364" fmla="*/ 533181 h 1779924"/>
                <a:gd name="connsiteX1365" fmla="*/ 202506 w 9405664"/>
                <a:gd name="connsiteY1365" fmla="*/ 531116 h 1779924"/>
                <a:gd name="connsiteX1366" fmla="*/ 206635 w 9405664"/>
                <a:gd name="connsiteY1366" fmla="*/ 529494 h 1779924"/>
                <a:gd name="connsiteX1367" fmla="*/ 209290 w 9405664"/>
                <a:gd name="connsiteY1367" fmla="*/ 532591 h 1779924"/>
                <a:gd name="connsiteX1368" fmla="*/ 212092 w 9405664"/>
                <a:gd name="connsiteY1368" fmla="*/ 535098 h 1779924"/>
                <a:gd name="connsiteX1369" fmla="*/ 218140 w 9405664"/>
                <a:gd name="connsiteY1369" fmla="*/ 538343 h 1779924"/>
                <a:gd name="connsiteX1370" fmla="*/ 220499 w 9405664"/>
                <a:gd name="connsiteY1370" fmla="*/ 537753 h 1779924"/>
                <a:gd name="connsiteX1371" fmla="*/ 222859 w 9405664"/>
                <a:gd name="connsiteY1371" fmla="*/ 535541 h 1779924"/>
                <a:gd name="connsiteX1372" fmla="*/ 224777 w 9405664"/>
                <a:gd name="connsiteY1372" fmla="*/ 534951 h 1779924"/>
                <a:gd name="connsiteX1373" fmla="*/ 230381 w 9405664"/>
                <a:gd name="connsiteY1373" fmla="*/ 539523 h 1779924"/>
                <a:gd name="connsiteX1374" fmla="*/ 232889 w 9405664"/>
                <a:gd name="connsiteY1374" fmla="*/ 542325 h 1779924"/>
                <a:gd name="connsiteX1375" fmla="*/ 240116 w 9405664"/>
                <a:gd name="connsiteY1375" fmla="*/ 551912 h 1779924"/>
                <a:gd name="connsiteX1376" fmla="*/ 243508 w 9405664"/>
                <a:gd name="connsiteY1376" fmla="*/ 554420 h 1779924"/>
                <a:gd name="connsiteX1377" fmla="*/ 247785 w 9405664"/>
                <a:gd name="connsiteY1377" fmla="*/ 553092 h 1779924"/>
                <a:gd name="connsiteX1378" fmla="*/ 248228 w 9405664"/>
                <a:gd name="connsiteY1378" fmla="*/ 549995 h 1779924"/>
                <a:gd name="connsiteX1379" fmla="*/ 245868 w 9405664"/>
                <a:gd name="connsiteY1379" fmla="*/ 542473 h 1779924"/>
                <a:gd name="connsiteX1380" fmla="*/ 246458 w 9405664"/>
                <a:gd name="connsiteY1380" fmla="*/ 539523 h 1779924"/>
                <a:gd name="connsiteX1381" fmla="*/ 248080 w 9405664"/>
                <a:gd name="connsiteY1381" fmla="*/ 535393 h 1779924"/>
                <a:gd name="connsiteX1382" fmla="*/ 247195 w 9405664"/>
                <a:gd name="connsiteY1382" fmla="*/ 532591 h 1779924"/>
                <a:gd name="connsiteX1383" fmla="*/ 248523 w 9405664"/>
                <a:gd name="connsiteY1383" fmla="*/ 533476 h 1779924"/>
                <a:gd name="connsiteX1384" fmla="*/ 250735 w 9405664"/>
                <a:gd name="connsiteY1384" fmla="*/ 534213 h 1779924"/>
                <a:gd name="connsiteX1385" fmla="*/ 253242 w 9405664"/>
                <a:gd name="connsiteY1385" fmla="*/ 532001 h 1779924"/>
                <a:gd name="connsiteX1386" fmla="*/ 255012 w 9405664"/>
                <a:gd name="connsiteY1386" fmla="*/ 528756 h 1779924"/>
                <a:gd name="connsiteX1387" fmla="*/ 257372 w 9405664"/>
                <a:gd name="connsiteY1387" fmla="*/ 528166 h 1779924"/>
                <a:gd name="connsiteX1388" fmla="*/ 262682 w 9405664"/>
                <a:gd name="connsiteY1388" fmla="*/ 530231 h 1779924"/>
                <a:gd name="connsiteX1389" fmla="*/ 266369 w 9405664"/>
                <a:gd name="connsiteY1389" fmla="*/ 532591 h 1779924"/>
                <a:gd name="connsiteX1390" fmla="*/ 263567 w 9405664"/>
                <a:gd name="connsiteY1390" fmla="*/ 532591 h 1779924"/>
                <a:gd name="connsiteX1391" fmla="*/ 260322 w 9405664"/>
                <a:gd name="connsiteY1391" fmla="*/ 531411 h 1779924"/>
                <a:gd name="connsiteX1392" fmla="*/ 257372 w 9405664"/>
                <a:gd name="connsiteY1392" fmla="*/ 531853 h 1779924"/>
                <a:gd name="connsiteX1393" fmla="*/ 256045 w 9405664"/>
                <a:gd name="connsiteY1393" fmla="*/ 534213 h 1779924"/>
                <a:gd name="connsiteX1394" fmla="*/ 255307 w 9405664"/>
                <a:gd name="connsiteY1394" fmla="*/ 537606 h 1779924"/>
                <a:gd name="connsiteX1395" fmla="*/ 256930 w 9405664"/>
                <a:gd name="connsiteY1395" fmla="*/ 540260 h 1779924"/>
                <a:gd name="connsiteX1396" fmla="*/ 258257 w 9405664"/>
                <a:gd name="connsiteY1396" fmla="*/ 541735 h 1779924"/>
                <a:gd name="connsiteX1397" fmla="*/ 260470 w 9405664"/>
                <a:gd name="connsiteY1397" fmla="*/ 545718 h 1779924"/>
                <a:gd name="connsiteX1398" fmla="*/ 263419 w 9405664"/>
                <a:gd name="connsiteY1398" fmla="*/ 546750 h 1779924"/>
                <a:gd name="connsiteX1399" fmla="*/ 267844 w 9405664"/>
                <a:gd name="connsiteY1399" fmla="*/ 545718 h 1779924"/>
                <a:gd name="connsiteX1400" fmla="*/ 277136 w 9405664"/>
                <a:gd name="connsiteY1400" fmla="*/ 541588 h 1779924"/>
                <a:gd name="connsiteX1401" fmla="*/ 290853 w 9405664"/>
                <a:gd name="connsiteY1401" fmla="*/ 536573 h 1779924"/>
                <a:gd name="connsiteX1402" fmla="*/ 295572 w 9405664"/>
                <a:gd name="connsiteY1402" fmla="*/ 532296 h 1779924"/>
                <a:gd name="connsiteX1403" fmla="*/ 299555 w 9405664"/>
                <a:gd name="connsiteY1403" fmla="*/ 526691 h 1779924"/>
                <a:gd name="connsiteX1404" fmla="*/ 296605 w 9405664"/>
                <a:gd name="connsiteY1404" fmla="*/ 533328 h 1779924"/>
                <a:gd name="connsiteX1405" fmla="*/ 293508 w 9405664"/>
                <a:gd name="connsiteY1405" fmla="*/ 540703 h 1779924"/>
                <a:gd name="connsiteX1406" fmla="*/ 294393 w 9405664"/>
                <a:gd name="connsiteY1406" fmla="*/ 541735 h 1779924"/>
                <a:gd name="connsiteX1407" fmla="*/ 295278 w 9405664"/>
                <a:gd name="connsiteY1407" fmla="*/ 542030 h 1779924"/>
                <a:gd name="connsiteX1408" fmla="*/ 288640 w 9405664"/>
                <a:gd name="connsiteY1408" fmla="*/ 545718 h 1779924"/>
                <a:gd name="connsiteX1409" fmla="*/ 282593 w 9405664"/>
                <a:gd name="connsiteY1409" fmla="*/ 551027 h 1779924"/>
                <a:gd name="connsiteX1410" fmla="*/ 280971 w 9405664"/>
                <a:gd name="connsiteY1410" fmla="*/ 554125 h 1779924"/>
                <a:gd name="connsiteX1411" fmla="*/ 280971 w 9405664"/>
                <a:gd name="connsiteY1411" fmla="*/ 556780 h 1779924"/>
                <a:gd name="connsiteX1412" fmla="*/ 281856 w 9405664"/>
                <a:gd name="connsiteY1412" fmla="*/ 560467 h 1779924"/>
                <a:gd name="connsiteX1413" fmla="*/ 284363 w 9405664"/>
                <a:gd name="connsiteY1413" fmla="*/ 561204 h 1779924"/>
                <a:gd name="connsiteX1414" fmla="*/ 285838 w 9405664"/>
                <a:gd name="connsiteY1414" fmla="*/ 561204 h 1779924"/>
                <a:gd name="connsiteX1415" fmla="*/ 289673 w 9405664"/>
                <a:gd name="connsiteY1415" fmla="*/ 562679 h 1779924"/>
                <a:gd name="connsiteX1416" fmla="*/ 283183 w 9405664"/>
                <a:gd name="connsiteY1416" fmla="*/ 563564 h 1779924"/>
                <a:gd name="connsiteX1417" fmla="*/ 280233 w 9405664"/>
                <a:gd name="connsiteY1417" fmla="*/ 564744 h 1779924"/>
                <a:gd name="connsiteX1418" fmla="*/ 278758 w 9405664"/>
                <a:gd name="connsiteY1418" fmla="*/ 568136 h 1779924"/>
                <a:gd name="connsiteX1419" fmla="*/ 278464 w 9405664"/>
                <a:gd name="connsiteY1419" fmla="*/ 574036 h 1779924"/>
                <a:gd name="connsiteX1420" fmla="*/ 276841 w 9405664"/>
                <a:gd name="connsiteY1420" fmla="*/ 579788 h 1779924"/>
                <a:gd name="connsiteX1421" fmla="*/ 276546 w 9405664"/>
                <a:gd name="connsiteY1421" fmla="*/ 582148 h 1779924"/>
                <a:gd name="connsiteX1422" fmla="*/ 276989 w 9405664"/>
                <a:gd name="connsiteY1422" fmla="*/ 583770 h 1779924"/>
                <a:gd name="connsiteX1423" fmla="*/ 278906 w 9405664"/>
                <a:gd name="connsiteY1423" fmla="*/ 585098 h 1779924"/>
                <a:gd name="connsiteX1424" fmla="*/ 279791 w 9405664"/>
                <a:gd name="connsiteY1424" fmla="*/ 587458 h 1779924"/>
                <a:gd name="connsiteX1425" fmla="*/ 280823 w 9405664"/>
                <a:gd name="connsiteY1425" fmla="*/ 588048 h 1779924"/>
                <a:gd name="connsiteX1426" fmla="*/ 282446 w 9405664"/>
                <a:gd name="connsiteY1426" fmla="*/ 588343 h 1779924"/>
                <a:gd name="connsiteX1427" fmla="*/ 282741 w 9405664"/>
                <a:gd name="connsiteY1427" fmla="*/ 588785 h 1779924"/>
                <a:gd name="connsiteX1428" fmla="*/ 280823 w 9405664"/>
                <a:gd name="connsiteY1428" fmla="*/ 589670 h 1779924"/>
                <a:gd name="connsiteX1429" fmla="*/ 277874 w 9405664"/>
                <a:gd name="connsiteY1429" fmla="*/ 589080 h 1779924"/>
                <a:gd name="connsiteX1430" fmla="*/ 277136 w 9405664"/>
                <a:gd name="connsiteY1430" fmla="*/ 588490 h 1779924"/>
                <a:gd name="connsiteX1431" fmla="*/ 276546 w 9405664"/>
                <a:gd name="connsiteY1431" fmla="*/ 587458 h 1779924"/>
                <a:gd name="connsiteX1432" fmla="*/ 275514 w 9405664"/>
                <a:gd name="connsiteY1432" fmla="*/ 587163 h 1779924"/>
                <a:gd name="connsiteX1433" fmla="*/ 272711 w 9405664"/>
                <a:gd name="connsiteY1433" fmla="*/ 587900 h 1779924"/>
                <a:gd name="connsiteX1434" fmla="*/ 271384 w 9405664"/>
                <a:gd name="connsiteY1434" fmla="*/ 588490 h 1779924"/>
                <a:gd name="connsiteX1435" fmla="*/ 267402 w 9405664"/>
                <a:gd name="connsiteY1435" fmla="*/ 592325 h 1779924"/>
                <a:gd name="connsiteX1436" fmla="*/ 265042 w 9405664"/>
                <a:gd name="connsiteY1436" fmla="*/ 593947 h 1779924"/>
                <a:gd name="connsiteX1437" fmla="*/ 262682 w 9405664"/>
                <a:gd name="connsiteY1437" fmla="*/ 594832 h 1779924"/>
                <a:gd name="connsiteX1438" fmla="*/ 260175 w 9405664"/>
                <a:gd name="connsiteY1438" fmla="*/ 596455 h 1779924"/>
                <a:gd name="connsiteX1439" fmla="*/ 256192 w 9405664"/>
                <a:gd name="connsiteY1439" fmla="*/ 600142 h 1779924"/>
                <a:gd name="connsiteX1440" fmla="*/ 253242 w 9405664"/>
                <a:gd name="connsiteY1440" fmla="*/ 603387 h 1779924"/>
                <a:gd name="connsiteX1441" fmla="*/ 251325 w 9405664"/>
                <a:gd name="connsiteY1441" fmla="*/ 606189 h 1779924"/>
                <a:gd name="connsiteX1442" fmla="*/ 250883 w 9405664"/>
                <a:gd name="connsiteY1442" fmla="*/ 607811 h 1779924"/>
                <a:gd name="connsiteX1443" fmla="*/ 250883 w 9405664"/>
                <a:gd name="connsiteY1443" fmla="*/ 611941 h 1779924"/>
                <a:gd name="connsiteX1444" fmla="*/ 251178 w 9405664"/>
                <a:gd name="connsiteY1444" fmla="*/ 614154 h 1779924"/>
                <a:gd name="connsiteX1445" fmla="*/ 250883 w 9405664"/>
                <a:gd name="connsiteY1445" fmla="*/ 615334 h 1779924"/>
                <a:gd name="connsiteX1446" fmla="*/ 249998 w 9405664"/>
                <a:gd name="connsiteY1446" fmla="*/ 615629 h 1779924"/>
                <a:gd name="connsiteX1447" fmla="*/ 248080 w 9405664"/>
                <a:gd name="connsiteY1447" fmla="*/ 615334 h 1779924"/>
                <a:gd name="connsiteX1448" fmla="*/ 245130 w 9405664"/>
                <a:gd name="connsiteY1448" fmla="*/ 614596 h 1779924"/>
                <a:gd name="connsiteX1449" fmla="*/ 244541 w 9405664"/>
                <a:gd name="connsiteY1449" fmla="*/ 613416 h 1779924"/>
                <a:gd name="connsiteX1450" fmla="*/ 244541 w 9405664"/>
                <a:gd name="connsiteY1450" fmla="*/ 612089 h 1779924"/>
                <a:gd name="connsiteX1451" fmla="*/ 242623 w 9405664"/>
                <a:gd name="connsiteY1451" fmla="*/ 612974 h 1779924"/>
                <a:gd name="connsiteX1452" fmla="*/ 238198 w 9405664"/>
                <a:gd name="connsiteY1452" fmla="*/ 616366 h 1779924"/>
                <a:gd name="connsiteX1453" fmla="*/ 234954 w 9405664"/>
                <a:gd name="connsiteY1453" fmla="*/ 619463 h 1779924"/>
                <a:gd name="connsiteX1454" fmla="*/ 221827 w 9405664"/>
                <a:gd name="connsiteY1454" fmla="*/ 624183 h 1779924"/>
                <a:gd name="connsiteX1455" fmla="*/ 215042 w 9405664"/>
                <a:gd name="connsiteY1455" fmla="*/ 628755 h 1779924"/>
                <a:gd name="connsiteX1456" fmla="*/ 212387 w 9405664"/>
                <a:gd name="connsiteY1456" fmla="*/ 630230 h 1779924"/>
                <a:gd name="connsiteX1457" fmla="*/ 208405 w 9405664"/>
                <a:gd name="connsiteY1457" fmla="*/ 633328 h 1779924"/>
                <a:gd name="connsiteX1458" fmla="*/ 206488 w 9405664"/>
                <a:gd name="connsiteY1458" fmla="*/ 635982 h 1779924"/>
                <a:gd name="connsiteX1459" fmla="*/ 204275 w 9405664"/>
                <a:gd name="connsiteY1459" fmla="*/ 639817 h 1779924"/>
                <a:gd name="connsiteX1460" fmla="*/ 202800 w 9405664"/>
                <a:gd name="connsiteY1460" fmla="*/ 642767 h 1779924"/>
                <a:gd name="connsiteX1461" fmla="*/ 202211 w 9405664"/>
                <a:gd name="connsiteY1461" fmla="*/ 644684 h 1779924"/>
                <a:gd name="connsiteX1462" fmla="*/ 202506 w 9405664"/>
                <a:gd name="connsiteY1462" fmla="*/ 646159 h 1779924"/>
                <a:gd name="connsiteX1463" fmla="*/ 203685 w 9405664"/>
                <a:gd name="connsiteY1463" fmla="*/ 647192 h 1779924"/>
                <a:gd name="connsiteX1464" fmla="*/ 208110 w 9405664"/>
                <a:gd name="connsiteY1464" fmla="*/ 649846 h 1779924"/>
                <a:gd name="connsiteX1465" fmla="*/ 209143 w 9405664"/>
                <a:gd name="connsiteY1465" fmla="*/ 651026 h 1779924"/>
                <a:gd name="connsiteX1466" fmla="*/ 208553 w 9405664"/>
                <a:gd name="connsiteY1466" fmla="*/ 652059 h 1779924"/>
                <a:gd name="connsiteX1467" fmla="*/ 207078 w 9405664"/>
                <a:gd name="connsiteY1467" fmla="*/ 652059 h 1779924"/>
                <a:gd name="connsiteX1468" fmla="*/ 204718 w 9405664"/>
                <a:gd name="connsiteY1468" fmla="*/ 651616 h 1779924"/>
                <a:gd name="connsiteX1469" fmla="*/ 203095 w 9405664"/>
                <a:gd name="connsiteY1469" fmla="*/ 650879 h 1779924"/>
                <a:gd name="connsiteX1470" fmla="*/ 202211 w 9405664"/>
                <a:gd name="connsiteY1470" fmla="*/ 649994 h 1779924"/>
                <a:gd name="connsiteX1471" fmla="*/ 200441 w 9405664"/>
                <a:gd name="connsiteY1471" fmla="*/ 649552 h 1779924"/>
                <a:gd name="connsiteX1472" fmla="*/ 197638 w 9405664"/>
                <a:gd name="connsiteY1472" fmla="*/ 649552 h 1779924"/>
                <a:gd name="connsiteX1473" fmla="*/ 196311 w 9405664"/>
                <a:gd name="connsiteY1473" fmla="*/ 650289 h 1779924"/>
                <a:gd name="connsiteX1474" fmla="*/ 196606 w 9405664"/>
                <a:gd name="connsiteY1474" fmla="*/ 653386 h 1779924"/>
                <a:gd name="connsiteX1475" fmla="*/ 196163 w 9405664"/>
                <a:gd name="connsiteY1475" fmla="*/ 653976 h 1779924"/>
                <a:gd name="connsiteX1476" fmla="*/ 195131 w 9405664"/>
                <a:gd name="connsiteY1476" fmla="*/ 653976 h 1779924"/>
                <a:gd name="connsiteX1477" fmla="*/ 193804 w 9405664"/>
                <a:gd name="connsiteY1477" fmla="*/ 653386 h 1779924"/>
                <a:gd name="connsiteX1478" fmla="*/ 189821 w 9405664"/>
                <a:gd name="connsiteY1478" fmla="*/ 649109 h 1779924"/>
                <a:gd name="connsiteX1479" fmla="*/ 189821 w 9405664"/>
                <a:gd name="connsiteY1479" fmla="*/ 648224 h 1779924"/>
                <a:gd name="connsiteX1480" fmla="*/ 192476 w 9405664"/>
                <a:gd name="connsiteY1480" fmla="*/ 647192 h 1779924"/>
                <a:gd name="connsiteX1481" fmla="*/ 193066 w 9405664"/>
                <a:gd name="connsiteY1481" fmla="*/ 646159 h 1779924"/>
                <a:gd name="connsiteX1482" fmla="*/ 192476 w 9405664"/>
                <a:gd name="connsiteY1482" fmla="*/ 645274 h 1779924"/>
                <a:gd name="connsiteX1483" fmla="*/ 190706 w 9405664"/>
                <a:gd name="connsiteY1483" fmla="*/ 646159 h 1779924"/>
                <a:gd name="connsiteX1484" fmla="*/ 186134 w 9405664"/>
                <a:gd name="connsiteY1484" fmla="*/ 646897 h 1779924"/>
                <a:gd name="connsiteX1485" fmla="*/ 184954 w 9405664"/>
                <a:gd name="connsiteY1485" fmla="*/ 646897 h 1779924"/>
                <a:gd name="connsiteX1486" fmla="*/ 184217 w 9405664"/>
                <a:gd name="connsiteY1486" fmla="*/ 645864 h 1779924"/>
                <a:gd name="connsiteX1487" fmla="*/ 185397 w 9405664"/>
                <a:gd name="connsiteY1487" fmla="*/ 644537 h 1779924"/>
                <a:gd name="connsiteX1488" fmla="*/ 184364 w 9405664"/>
                <a:gd name="connsiteY1488" fmla="*/ 644242 h 1779924"/>
                <a:gd name="connsiteX1489" fmla="*/ 171827 w 9405664"/>
                <a:gd name="connsiteY1489" fmla="*/ 648372 h 1779924"/>
                <a:gd name="connsiteX1490" fmla="*/ 165633 w 9405664"/>
                <a:gd name="connsiteY1490" fmla="*/ 651469 h 1779924"/>
                <a:gd name="connsiteX1491" fmla="*/ 159881 w 9405664"/>
                <a:gd name="connsiteY1491" fmla="*/ 655304 h 1779924"/>
                <a:gd name="connsiteX1492" fmla="*/ 154866 w 9405664"/>
                <a:gd name="connsiteY1492" fmla="*/ 659876 h 1779924"/>
                <a:gd name="connsiteX1493" fmla="*/ 150589 w 9405664"/>
                <a:gd name="connsiteY1493" fmla="*/ 665186 h 1779924"/>
                <a:gd name="connsiteX1494" fmla="*/ 146754 w 9405664"/>
                <a:gd name="connsiteY1494" fmla="*/ 668873 h 1779924"/>
                <a:gd name="connsiteX1495" fmla="*/ 143362 w 9405664"/>
                <a:gd name="connsiteY1495" fmla="*/ 670790 h 1779924"/>
                <a:gd name="connsiteX1496" fmla="*/ 141444 w 9405664"/>
                <a:gd name="connsiteY1496" fmla="*/ 672413 h 1779924"/>
                <a:gd name="connsiteX1497" fmla="*/ 141002 w 9405664"/>
                <a:gd name="connsiteY1497" fmla="*/ 673740 h 1779924"/>
                <a:gd name="connsiteX1498" fmla="*/ 140117 w 9405664"/>
                <a:gd name="connsiteY1498" fmla="*/ 674625 h 1779924"/>
                <a:gd name="connsiteX1499" fmla="*/ 138642 w 9405664"/>
                <a:gd name="connsiteY1499" fmla="*/ 675068 h 1779924"/>
                <a:gd name="connsiteX1500" fmla="*/ 137462 w 9405664"/>
                <a:gd name="connsiteY1500" fmla="*/ 675068 h 1779924"/>
                <a:gd name="connsiteX1501" fmla="*/ 136429 w 9405664"/>
                <a:gd name="connsiteY1501" fmla="*/ 674330 h 1779924"/>
                <a:gd name="connsiteX1502" fmla="*/ 134660 w 9405664"/>
                <a:gd name="connsiteY1502" fmla="*/ 674773 h 1779924"/>
                <a:gd name="connsiteX1503" fmla="*/ 130382 w 9405664"/>
                <a:gd name="connsiteY1503" fmla="*/ 677427 h 1779924"/>
                <a:gd name="connsiteX1504" fmla="*/ 129792 w 9405664"/>
                <a:gd name="connsiteY1504" fmla="*/ 678312 h 1779924"/>
                <a:gd name="connsiteX1505" fmla="*/ 129792 w 9405664"/>
                <a:gd name="connsiteY1505" fmla="*/ 679640 h 1779924"/>
                <a:gd name="connsiteX1506" fmla="*/ 130235 w 9405664"/>
                <a:gd name="connsiteY1506" fmla="*/ 681410 h 1779924"/>
                <a:gd name="connsiteX1507" fmla="*/ 129940 w 9405664"/>
                <a:gd name="connsiteY1507" fmla="*/ 683622 h 1779924"/>
                <a:gd name="connsiteX1508" fmla="*/ 128907 w 9405664"/>
                <a:gd name="connsiteY1508" fmla="*/ 686277 h 1779924"/>
                <a:gd name="connsiteX1509" fmla="*/ 128907 w 9405664"/>
                <a:gd name="connsiteY1509" fmla="*/ 687604 h 1779924"/>
                <a:gd name="connsiteX1510" fmla="*/ 130235 w 9405664"/>
                <a:gd name="connsiteY1510" fmla="*/ 687604 h 1779924"/>
                <a:gd name="connsiteX1511" fmla="*/ 132005 w 9405664"/>
                <a:gd name="connsiteY1511" fmla="*/ 686719 h 1779924"/>
                <a:gd name="connsiteX1512" fmla="*/ 134365 w 9405664"/>
                <a:gd name="connsiteY1512" fmla="*/ 684802 h 1779924"/>
                <a:gd name="connsiteX1513" fmla="*/ 135102 w 9405664"/>
                <a:gd name="connsiteY1513" fmla="*/ 682737 h 1779924"/>
                <a:gd name="connsiteX1514" fmla="*/ 134365 w 9405664"/>
                <a:gd name="connsiteY1514" fmla="*/ 680525 h 1779924"/>
                <a:gd name="connsiteX1515" fmla="*/ 134365 w 9405664"/>
                <a:gd name="connsiteY1515" fmla="*/ 679492 h 1779924"/>
                <a:gd name="connsiteX1516" fmla="*/ 137757 w 9405664"/>
                <a:gd name="connsiteY1516" fmla="*/ 680082 h 1779924"/>
                <a:gd name="connsiteX1517" fmla="*/ 141149 w 9405664"/>
                <a:gd name="connsiteY1517" fmla="*/ 683475 h 1779924"/>
                <a:gd name="connsiteX1518" fmla="*/ 142329 w 9405664"/>
                <a:gd name="connsiteY1518" fmla="*/ 683475 h 1779924"/>
                <a:gd name="connsiteX1519" fmla="*/ 146164 w 9405664"/>
                <a:gd name="connsiteY1519" fmla="*/ 682000 h 1779924"/>
                <a:gd name="connsiteX1520" fmla="*/ 147639 w 9405664"/>
                <a:gd name="connsiteY1520" fmla="*/ 680525 h 1779924"/>
                <a:gd name="connsiteX1521" fmla="*/ 147639 w 9405664"/>
                <a:gd name="connsiteY1521" fmla="*/ 679345 h 1779924"/>
                <a:gd name="connsiteX1522" fmla="*/ 147049 w 9405664"/>
                <a:gd name="connsiteY1522" fmla="*/ 674035 h 1779924"/>
                <a:gd name="connsiteX1523" fmla="*/ 147344 w 9405664"/>
                <a:gd name="connsiteY1523" fmla="*/ 673003 h 1779924"/>
                <a:gd name="connsiteX1524" fmla="*/ 149704 w 9405664"/>
                <a:gd name="connsiteY1524" fmla="*/ 673003 h 1779924"/>
                <a:gd name="connsiteX1525" fmla="*/ 150884 w 9405664"/>
                <a:gd name="connsiteY1525" fmla="*/ 674330 h 1779924"/>
                <a:gd name="connsiteX1526" fmla="*/ 152653 w 9405664"/>
                <a:gd name="connsiteY1526" fmla="*/ 676690 h 1779924"/>
                <a:gd name="connsiteX1527" fmla="*/ 153096 w 9405664"/>
                <a:gd name="connsiteY1527" fmla="*/ 678165 h 1779924"/>
                <a:gd name="connsiteX1528" fmla="*/ 152063 w 9405664"/>
                <a:gd name="connsiteY1528" fmla="*/ 678607 h 1779924"/>
                <a:gd name="connsiteX1529" fmla="*/ 152063 w 9405664"/>
                <a:gd name="connsiteY1529" fmla="*/ 679197 h 1779924"/>
                <a:gd name="connsiteX1530" fmla="*/ 152653 w 9405664"/>
                <a:gd name="connsiteY1530" fmla="*/ 679787 h 1779924"/>
                <a:gd name="connsiteX1531" fmla="*/ 153686 w 9405664"/>
                <a:gd name="connsiteY1531" fmla="*/ 680082 h 1779924"/>
                <a:gd name="connsiteX1532" fmla="*/ 155013 w 9405664"/>
                <a:gd name="connsiteY1532" fmla="*/ 680082 h 1779924"/>
                <a:gd name="connsiteX1533" fmla="*/ 156488 w 9405664"/>
                <a:gd name="connsiteY1533" fmla="*/ 679345 h 1779924"/>
                <a:gd name="connsiteX1534" fmla="*/ 158111 w 9405664"/>
                <a:gd name="connsiteY1534" fmla="*/ 677575 h 1779924"/>
                <a:gd name="connsiteX1535" fmla="*/ 159291 w 9405664"/>
                <a:gd name="connsiteY1535" fmla="*/ 676690 h 1779924"/>
                <a:gd name="connsiteX1536" fmla="*/ 161650 w 9405664"/>
                <a:gd name="connsiteY1536" fmla="*/ 676690 h 1779924"/>
                <a:gd name="connsiteX1537" fmla="*/ 164158 w 9405664"/>
                <a:gd name="connsiteY1537" fmla="*/ 674625 h 1779924"/>
                <a:gd name="connsiteX1538" fmla="*/ 170352 w 9405664"/>
                <a:gd name="connsiteY1538" fmla="*/ 667545 h 1779924"/>
                <a:gd name="connsiteX1539" fmla="*/ 170942 w 9405664"/>
                <a:gd name="connsiteY1539" fmla="*/ 666513 h 1779924"/>
                <a:gd name="connsiteX1540" fmla="*/ 171975 w 9405664"/>
                <a:gd name="connsiteY1540" fmla="*/ 662531 h 1779924"/>
                <a:gd name="connsiteX1541" fmla="*/ 172712 w 9405664"/>
                <a:gd name="connsiteY1541" fmla="*/ 661351 h 1779924"/>
                <a:gd name="connsiteX1542" fmla="*/ 174187 w 9405664"/>
                <a:gd name="connsiteY1542" fmla="*/ 660318 h 1779924"/>
                <a:gd name="connsiteX1543" fmla="*/ 176252 w 9405664"/>
                <a:gd name="connsiteY1543" fmla="*/ 659433 h 1779924"/>
                <a:gd name="connsiteX1544" fmla="*/ 177727 w 9405664"/>
                <a:gd name="connsiteY1544" fmla="*/ 658991 h 1779924"/>
                <a:gd name="connsiteX1545" fmla="*/ 180382 w 9405664"/>
                <a:gd name="connsiteY1545" fmla="*/ 659581 h 1779924"/>
                <a:gd name="connsiteX1546" fmla="*/ 183037 w 9405664"/>
                <a:gd name="connsiteY1546" fmla="*/ 660761 h 1779924"/>
                <a:gd name="connsiteX1547" fmla="*/ 184069 w 9405664"/>
                <a:gd name="connsiteY1547" fmla="*/ 661498 h 1779924"/>
                <a:gd name="connsiteX1548" fmla="*/ 184364 w 9405664"/>
                <a:gd name="connsiteY1548" fmla="*/ 662088 h 1779924"/>
                <a:gd name="connsiteX1549" fmla="*/ 181414 w 9405664"/>
                <a:gd name="connsiteY1549" fmla="*/ 661498 h 1779924"/>
                <a:gd name="connsiteX1550" fmla="*/ 179792 w 9405664"/>
                <a:gd name="connsiteY1550" fmla="*/ 661498 h 1779924"/>
                <a:gd name="connsiteX1551" fmla="*/ 178759 w 9405664"/>
                <a:gd name="connsiteY1551" fmla="*/ 662383 h 1779924"/>
                <a:gd name="connsiteX1552" fmla="*/ 178022 w 9405664"/>
                <a:gd name="connsiteY1552" fmla="*/ 663268 h 1779924"/>
                <a:gd name="connsiteX1553" fmla="*/ 177137 w 9405664"/>
                <a:gd name="connsiteY1553" fmla="*/ 665038 h 1779924"/>
                <a:gd name="connsiteX1554" fmla="*/ 177137 w 9405664"/>
                <a:gd name="connsiteY1554" fmla="*/ 667545 h 1779924"/>
                <a:gd name="connsiteX1555" fmla="*/ 177432 w 9405664"/>
                <a:gd name="connsiteY1555" fmla="*/ 668135 h 1779924"/>
                <a:gd name="connsiteX1556" fmla="*/ 179644 w 9405664"/>
                <a:gd name="connsiteY1556" fmla="*/ 668578 h 1779924"/>
                <a:gd name="connsiteX1557" fmla="*/ 184954 w 9405664"/>
                <a:gd name="connsiteY1557" fmla="*/ 667988 h 1779924"/>
                <a:gd name="connsiteX1558" fmla="*/ 187019 w 9405664"/>
                <a:gd name="connsiteY1558" fmla="*/ 667398 h 1779924"/>
                <a:gd name="connsiteX1559" fmla="*/ 188936 w 9405664"/>
                <a:gd name="connsiteY1559" fmla="*/ 666071 h 1779924"/>
                <a:gd name="connsiteX1560" fmla="*/ 190854 w 9405664"/>
                <a:gd name="connsiteY1560" fmla="*/ 664153 h 1779924"/>
                <a:gd name="connsiteX1561" fmla="*/ 192329 w 9405664"/>
                <a:gd name="connsiteY1561" fmla="*/ 663416 h 1779924"/>
                <a:gd name="connsiteX1562" fmla="*/ 195573 w 9405664"/>
                <a:gd name="connsiteY1562" fmla="*/ 664448 h 1779924"/>
                <a:gd name="connsiteX1563" fmla="*/ 196753 w 9405664"/>
                <a:gd name="connsiteY1563" fmla="*/ 663858 h 1779924"/>
                <a:gd name="connsiteX1564" fmla="*/ 197933 w 9405664"/>
                <a:gd name="connsiteY1564" fmla="*/ 662383 h 1779924"/>
                <a:gd name="connsiteX1565" fmla="*/ 199408 w 9405664"/>
                <a:gd name="connsiteY1565" fmla="*/ 661941 h 1779924"/>
                <a:gd name="connsiteX1566" fmla="*/ 201326 w 9405664"/>
                <a:gd name="connsiteY1566" fmla="*/ 662531 h 1779924"/>
                <a:gd name="connsiteX1567" fmla="*/ 202800 w 9405664"/>
                <a:gd name="connsiteY1567" fmla="*/ 662531 h 1779924"/>
                <a:gd name="connsiteX1568" fmla="*/ 203685 w 9405664"/>
                <a:gd name="connsiteY1568" fmla="*/ 661646 h 1779924"/>
                <a:gd name="connsiteX1569" fmla="*/ 205160 w 9405664"/>
                <a:gd name="connsiteY1569" fmla="*/ 659581 h 1779924"/>
                <a:gd name="connsiteX1570" fmla="*/ 206045 w 9405664"/>
                <a:gd name="connsiteY1570" fmla="*/ 658843 h 1779924"/>
                <a:gd name="connsiteX1571" fmla="*/ 209438 w 9405664"/>
                <a:gd name="connsiteY1571" fmla="*/ 657959 h 1779924"/>
                <a:gd name="connsiteX1572" fmla="*/ 214600 w 9405664"/>
                <a:gd name="connsiteY1572" fmla="*/ 654271 h 1779924"/>
                <a:gd name="connsiteX1573" fmla="*/ 216812 w 9405664"/>
                <a:gd name="connsiteY1573" fmla="*/ 653091 h 1779924"/>
                <a:gd name="connsiteX1574" fmla="*/ 219172 w 9405664"/>
                <a:gd name="connsiteY1574" fmla="*/ 653091 h 1779924"/>
                <a:gd name="connsiteX1575" fmla="*/ 220794 w 9405664"/>
                <a:gd name="connsiteY1575" fmla="*/ 651764 h 1779924"/>
                <a:gd name="connsiteX1576" fmla="*/ 221827 w 9405664"/>
                <a:gd name="connsiteY1576" fmla="*/ 651469 h 1779924"/>
                <a:gd name="connsiteX1577" fmla="*/ 222564 w 9405664"/>
                <a:gd name="connsiteY1577" fmla="*/ 651469 h 1779924"/>
                <a:gd name="connsiteX1578" fmla="*/ 224187 w 9405664"/>
                <a:gd name="connsiteY1578" fmla="*/ 652059 h 1779924"/>
                <a:gd name="connsiteX1579" fmla="*/ 224482 w 9405664"/>
                <a:gd name="connsiteY1579" fmla="*/ 653091 h 1779924"/>
                <a:gd name="connsiteX1580" fmla="*/ 224482 w 9405664"/>
                <a:gd name="connsiteY1580" fmla="*/ 659286 h 1779924"/>
                <a:gd name="connsiteX1581" fmla="*/ 225957 w 9405664"/>
                <a:gd name="connsiteY1581" fmla="*/ 658253 h 1779924"/>
                <a:gd name="connsiteX1582" fmla="*/ 227137 w 9405664"/>
                <a:gd name="connsiteY1582" fmla="*/ 656631 h 1779924"/>
                <a:gd name="connsiteX1583" fmla="*/ 227874 w 9405664"/>
                <a:gd name="connsiteY1583" fmla="*/ 654714 h 1779924"/>
                <a:gd name="connsiteX1584" fmla="*/ 228316 w 9405664"/>
                <a:gd name="connsiteY1584" fmla="*/ 652501 h 1779924"/>
                <a:gd name="connsiteX1585" fmla="*/ 230824 w 9405664"/>
                <a:gd name="connsiteY1585" fmla="*/ 651321 h 1779924"/>
                <a:gd name="connsiteX1586" fmla="*/ 247490 w 9405664"/>
                <a:gd name="connsiteY1586" fmla="*/ 646012 h 1779924"/>
                <a:gd name="connsiteX1587" fmla="*/ 249703 w 9405664"/>
                <a:gd name="connsiteY1587" fmla="*/ 643947 h 1779924"/>
                <a:gd name="connsiteX1588" fmla="*/ 251768 w 9405664"/>
                <a:gd name="connsiteY1588" fmla="*/ 639817 h 1779924"/>
                <a:gd name="connsiteX1589" fmla="*/ 252653 w 9405664"/>
                <a:gd name="connsiteY1589" fmla="*/ 638785 h 1779924"/>
                <a:gd name="connsiteX1590" fmla="*/ 253685 w 9405664"/>
                <a:gd name="connsiteY1590" fmla="*/ 638785 h 1779924"/>
                <a:gd name="connsiteX1591" fmla="*/ 253980 w 9405664"/>
                <a:gd name="connsiteY1591" fmla="*/ 639375 h 1779924"/>
                <a:gd name="connsiteX1592" fmla="*/ 254422 w 9405664"/>
                <a:gd name="connsiteY1592" fmla="*/ 642914 h 1779924"/>
                <a:gd name="connsiteX1593" fmla="*/ 254865 w 9405664"/>
                <a:gd name="connsiteY1593" fmla="*/ 643357 h 1779924"/>
                <a:gd name="connsiteX1594" fmla="*/ 255602 w 9405664"/>
                <a:gd name="connsiteY1594" fmla="*/ 642914 h 1779924"/>
                <a:gd name="connsiteX1595" fmla="*/ 256782 w 9405664"/>
                <a:gd name="connsiteY1595" fmla="*/ 641587 h 1779924"/>
                <a:gd name="connsiteX1596" fmla="*/ 260912 w 9405664"/>
                <a:gd name="connsiteY1596" fmla="*/ 638490 h 1779924"/>
                <a:gd name="connsiteX1597" fmla="*/ 260470 w 9405664"/>
                <a:gd name="connsiteY1597" fmla="*/ 638195 h 1779924"/>
                <a:gd name="connsiteX1598" fmla="*/ 259732 w 9405664"/>
                <a:gd name="connsiteY1598" fmla="*/ 636277 h 1779924"/>
                <a:gd name="connsiteX1599" fmla="*/ 258995 w 9405664"/>
                <a:gd name="connsiteY1599" fmla="*/ 635245 h 1779924"/>
                <a:gd name="connsiteX1600" fmla="*/ 257962 w 9405664"/>
                <a:gd name="connsiteY1600" fmla="*/ 634507 h 1779924"/>
                <a:gd name="connsiteX1601" fmla="*/ 255897 w 9405664"/>
                <a:gd name="connsiteY1601" fmla="*/ 633918 h 1779924"/>
                <a:gd name="connsiteX1602" fmla="*/ 254127 w 9405664"/>
                <a:gd name="connsiteY1602" fmla="*/ 634360 h 1779924"/>
                <a:gd name="connsiteX1603" fmla="*/ 253685 w 9405664"/>
                <a:gd name="connsiteY1603" fmla="*/ 634360 h 1779924"/>
                <a:gd name="connsiteX1604" fmla="*/ 254127 w 9405664"/>
                <a:gd name="connsiteY1604" fmla="*/ 633328 h 1779924"/>
                <a:gd name="connsiteX1605" fmla="*/ 257372 w 9405664"/>
                <a:gd name="connsiteY1605" fmla="*/ 629640 h 1779924"/>
                <a:gd name="connsiteX1606" fmla="*/ 258995 w 9405664"/>
                <a:gd name="connsiteY1606" fmla="*/ 629050 h 1779924"/>
                <a:gd name="connsiteX1607" fmla="*/ 263272 w 9405664"/>
                <a:gd name="connsiteY1607" fmla="*/ 628165 h 1779924"/>
                <a:gd name="connsiteX1608" fmla="*/ 265042 w 9405664"/>
                <a:gd name="connsiteY1608" fmla="*/ 627280 h 1779924"/>
                <a:gd name="connsiteX1609" fmla="*/ 266369 w 9405664"/>
                <a:gd name="connsiteY1609" fmla="*/ 626985 h 1779924"/>
                <a:gd name="connsiteX1610" fmla="*/ 268729 w 9405664"/>
                <a:gd name="connsiteY1610" fmla="*/ 626985 h 1779924"/>
                <a:gd name="connsiteX1611" fmla="*/ 270056 w 9405664"/>
                <a:gd name="connsiteY1611" fmla="*/ 626543 h 1779924"/>
                <a:gd name="connsiteX1612" fmla="*/ 270056 w 9405664"/>
                <a:gd name="connsiteY1612" fmla="*/ 626100 h 1779924"/>
                <a:gd name="connsiteX1613" fmla="*/ 268729 w 9405664"/>
                <a:gd name="connsiteY1613" fmla="*/ 625658 h 1779924"/>
                <a:gd name="connsiteX1614" fmla="*/ 266074 w 9405664"/>
                <a:gd name="connsiteY1614" fmla="*/ 625363 h 1779924"/>
                <a:gd name="connsiteX1615" fmla="*/ 267402 w 9405664"/>
                <a:gd name="connsiteY1615" fmla="*/ 623888 h 1779924"/>
                <a:gd name="connsiteX1616" fmla="*/ 271531 w 9405664"/>
                <a:gd name="connsiteY1616" fmla="*/ 621971 h 1779924"/>
                <a:gd name="connsiteX1617" fmla="*/ 274039 w 9405664"/>
                <a:gd name="connsiteY1617" fmla="*/ 621676 h 1779924"/>
                <a:gd name="connsiteX1618" fmla="*/ 276546 w 9405664"/>
                <a:gd name="connsiteY1618" fmla="*/ 622413 h 1779924"/>
                <a:gd name="connsiteX1619" fmla="*/ 279053 w 9405664"/>
                <a:gd name="connsiteY1619" fmla="*/ 622413 h 1779924"/>
                <a:gd name="connsiteX1620" fmla="*/ 280381 w 9405664"/>
                <a:gd name="connsiteY1620" fmla="*/ 620938 h 1779924"/>
                <a:gd name="connsiteX1621" fmla="*/ 281413 w 9405664"/>
                <a:gd name="connsiteY1621" fmla="*/ 617693 h 1779924"/>
                <a:gd name="connsiteX1622" fmla="*/ 282741 w 9405664"/>
                <a:gd name="connsiteY1622" fmla="*/ 616514 h 1779924"/>
                <a:gd name="connsiteX1623" fmla="*/ 284068 w 9405664"/>
                <a:gd name="connsiteY1623" fmla="*/ 615776 h 1779924"/>
                <a:gd name="connsiteX1624" fmla="*/ 285543 w 9405664"/>
                <a:gd name="connsiteY1624" fmla="*/ 615481 h 1779924"/>
                <a:gd name="connsiteX1625" fmla="*/ 287165 w 9405664"/>
                <a:gd name="connsiteY1625" fmla="*/ 615776 h 1779924"/>
                <a:gd name="connsiteX1626" fmla="*/ 288788 w 9405664"/>
                <a:gd name="connsiteY1626" fmla="*/ 615776 h 1779924"/>
                <a:gd name="connsiteX1627" fmla="*/ 290558 w 9405664"/>
                <a:gd name="connsiteY1627" fmla="*/ 615039 h 1779924"/>
                <a:gd name="connsiteX1628" fmla="*/ 292475 w 9405664"/>
                <a:gd name="connsiteY1628" fmla="*/ 613711 h 1779924"/>
                <a:gd name="connsiteX1629" fmla="*/ 294540 w 9405664"/>
                <a:gd name="connsiteY1629" fmla="*/ 611794 h 1779924"/>
                <a:gd name="connsiteX1630" fmla="*/ 296310 w 9405664"/>
                <a:gd name="connsiteY1630" fmla="*/ 610761 h 1779924"/>
                <a:gd name="connsiteX1631" fmla="*/ 297637 w 9405664"/>
                <a:gd name="connsiteY1631" fmla="*/ 610761 h 1779924"/>
                <a:gd name="connsiteX1632" fmla="*/ 298817 w 9405664"/>
                <a:gd name="connsiteY1632" fmla="*/ 609729 h 1779924"/>
                <a:gd name="connsiteX1633" fmla="*/ 299997 w 9405664"/>
                <a:gd name="connsiteY1633" fmla="*/ 608401 h 1779924"/>
                <a:gd name="connsiteX1634" fmla="*/ 301767 w 9405664"/>
                <a:gd name="connsiteY1634" fmla="*/ 607959 h 1779924"/>
                <a:gd name="connsiteX1635" fmla="*/ 303979 w 9405664"/>
                <a:gd name="connsiteY1635" fmla="*/ 608254 h 1779924"/>
                <a:gd name="connsiteX1636" fmla="*/ 305012 w 9405664"/>
                <a:gd name="connsiteY1636" fmla="*/ 606189 h 1779924"/>
                <a:gd name="connsiteX1637" fmla="*/ 307372 w 9405664"/>
                <a:gd name="connsiteY1637" fmla="*/ 605304 h 1779924"/>
                <a:gd name="connsiteX1638" fmla="*/ 308109 w 9405664"/>
                <a:gd name="connsiteY1638" fmla="*/ 604714 h 1779924"/>
                <a:gd name="connsiteX1639" fmla="*/ 310027 w 9405664"/>
                <a:gd name="connsiteY1639" fmla="*/ 601027 h 1779924"/>
                <a:gd name="connsiteX1640" fmla="*/ 310027 w 9405664"/>
                <a:gd name="connsiteY1640" fmla="*/ 599700 h 1779924"/>
                <a:gd name="connsiteX1641" fmla="*/ 308847 w 9405664"/>
                <a:gd name="connsiteY1641" fmla="*/ 597782 h 1779924"/>
                <a:gd name="connsiteX1642" fmla="*/ 308109 w 9405664"/>
                <a:gd name="connsiteY1642" fmla="*/ 597192 h 1779924"/>
                <a:gd name="connsiteX1643" fmla="*/ 308109 w 9405664"/>
                <a:gd name="connsiteY1643" fmla="*/ 596602 h 1779924"/>
                <a:gd name="connsiteX1644" fmla="*/ 309142 w 9405664"/>
                <a:gd name="connsiteY1644" fmla="*/ 595422 h 1779924"/>
                <a:gd name="connsiteX1645" fmla="*/ 314156 w 9405664"/>
                <a:gd name="connsiteY1645" fmla="*/ 592030 h 1779924"/>
                <a:gd name="connsiteX1646" fmla="*/ 316369 w 9405664"/>
                <a:gd name="connsiteY1646" fmla="*/ 591440 h 1779924"/>
                <a:gd name="connsiteX1647" fmla="*/ 318139 w 9405664"/>
                <a:gd name="connsiteY1647" fmla="*/ 592177 h 1779924"/>
                <a:gd name="connsiteX1648" fmla="*/ 319024 w 9405664"/>
                <a:gd name="connsiteY1648" fmla="*/ 592177 h 1779924"/>
                <a:gd name="connsiteX1649" fmla="*/ 319466 w 9405664"/>
                <a:gd name="connsiteY1649" fmla="*/ 589080 h 1779924"/>
                <a:gd name="connsiteX1650" fmla="*/ 320499 w 9405664"/>
                <a:gd name="connsiteY1650" fmla="*/ 588343 h 1779924"/>
                <a:gd name="connsiteX1651" fmla="*/ 325366 w 9405664"/>
                <a:gd name="connsiteY1651" fmla="*/ 587753 h 1779924"/>
                <a:gd name="connsiteX1652" fmla="*/ 326251 w 9405664"/>
                <a:gd name="connsiteY1652" fmla="*/ 587458 h 1779924"/>
                <a:gd name="connsiteX1653" fmla="*/ 327578 w 9405664"/>
                <a:gd name="connsiteY1653" fmla="*/ 585245 h 1779924"/>
                <a:gd name="connsiteX1654" fmla="*/ 330233 w 9405664"/>
                <a:gd name="connsiteY1654" fmla="*/ 583475 h 1779924"/>
                <a:gd name="connsiteX1655" fmla="*/ 331118 w 9405664"/>
                <a:gd name="connsiteY1655" fmla="*/ 582443 h 1779924"/>
                <a:gd name="connsiteX1656" fmla="*/ 331118 w 9405664"/>
                <a:gd name="connsiteY1656" fmla="*/ 581263 h 1779924"/>
                <a:gd name="connsiteX1657" fmla="*/ 332888 w 9405664"/>
                <a:gd name="connsiteY1657" fmla="*/ 580378 h 1779924"/>
                <a:gd name="connsiteX1658" fmla="*/ 335838 w 9405664"/>
                <a:gd name="connsiteY1658" fmla="*/ 579641 h 1779924"/>
                <a:gd name="connsiteX1659" fmla="*/ 338492 w 9405664"/>
                <a:gd name="connsiteY1659" fmla="*/ 578461 h 1779924"/>
                <a:gd name="connsiteX1660" fmla="*/ 342770 w 9405664"/>
                <a:gd name="connsiteY1660" fmla="*/ 575658 h 1779924"/>
                <a:gd name="connsiteX1661" fmla="*/ 344097 w 9405664"/>
                <a:gd name="connsiteY1661" fmla="*/ 574479 h 1779924"/>
                <a:gd name="connsiteX1662" fmla="*/ 346457 w 9405664"/>
                <a:gd name="connsiteY1662" fmla="*/ 570644 h 1779924"/>
                <a:gd name="connsiteX1663" fmla="*/ 357519 w 9405664"/>
                <a:gd name="connsiteY1663" fmla="*/ 569169 h 1779924"/>
                <a:gd name="connsiteX1664" fmla="*/ 357519 w 9405664"/>
                <a:gd name="connsiteY1664" fmla="*/ 567104 h 1779924"/>
                <a:gd name="connsiteX1665" fmla="*/ 357961 w 9405664"/>
                <a:gd name="connsiteY1665" fmla="*/ 566809 h 1779924"/>
                <a:gd name="connsiteX1666" fmla="*/ 362239 w 9405664"/>
                <a:gd name="connsiteY1666" fmla="*/ 565629 h 1779924"/>
                <a:gd name="connsiteX1667" fmla="*/ 365483 w 9405664"/>
                <a:gd name="connsiteY1667" fmla="*/ 565629 h 1779924"/>
                <a:gd name="connsiteX1668" fmla="*/ 366368 w 9405664"/>
                <a:gd name="connsiteY1668" fmla="*/ 565187 h 1779924"/>
                <a:gd name="connsiteX1669" fmla="*/ 366663 w 9405664"/>
                <a:gd name="connsiteY1669" fmla="*/ 562384 h 1779924"/>
                <a:gd name="connsiteX1670" fmla="*/ 367401 w 9405664"/>
                <a:gd name="connsiteY1670" fmla="*/ 560319 h 1779924"/>
                <a:gd name="connsiteX1671" fmla="*/ 365483 w 9405664"/>
                <a:gd name="connsiteY1671" fmla="*/ 560319 h 1779924"/>
                <a:gd name="connsiteX1672" fmla="*/ 365483 w 9405664"/>
                <a:gd name="connsiteY1672" fmla="*/ 559729 h 1779924"/>
                <a:gd name="connsiteX1673" fmla="*/ 370646 w 9405664"/>
                <a:gd name="connsiteY1673" fmla="*/ 557370 h 1779924"/>
                <a:gd name="connsiteX1674" fmla="*/ 371383 w 9405664"/>
                <a:gd name="connsiteY1674" fmla="*/ 556190 h 1779924"/>
                <a:gd name="connsiteX1675" fmla="*/ 371383 w 9405664"/>
                <a:gd name="connsiteY1675" fmla="*/ 554420 h 1779924"/>
                <a:gd name="connsiteX1676" fmla="*/ 372268 w 9405664"/>
                <a:gd name="connsiteY1676" fmla="*/ 552502 h 1779924"/>
                <a:gd name="connsiteX1677" fmla="*/ 376398 w 9405664"/>
                <a:gd name="connsiteY1677" fmla="*/ 548815 h 1779924"/>
                <a:gd name="connsiteX1678" fmla="*/ 377430 w 9405664"/>
                <a:gd name="connsiteY1678" fmla="*/ 548225 h 1779924"/>
                <a:gd name="connsiteX1679" fmla="*/ 380675 w 9405664"/>
                <a:gd name="connsiteY1679" fmla="*/ 547340 h 1779924"/>
                <a:gd name="connsiteX1680" fmla="*/ 382740 w 9405664"/>
                <a:gd name="connsiteY1680" fmla="*/ 546308 h 1779924"/>
                <a:gd name="connsiteX1681" fmla="*/ 387460 w 9405664"/>
                <a:gd name="connsiteY1681" fmla="*/ 542473 h 1779924"/>
                <a:gd name="connsiteX1682" fmla="*/ 389377 w 9405664"/>
                <a:gd name="connsiteY1682" fmla="*/ 539818 h 1779924"/>
                <a:gd name="connsiteX1683" fmla="*/ 390114 w 9405664"/>
                <a:gd name="connsiteY1683" fmla="*/ 538491 h 1779924"/>
                <a:gd name="connsiteX1684" fmla="*/ 390114 w 9405664"/>
                <a:gd name="connsiteY1684" fmla="*/ 536573 h 1779924"/>
                <a:gd name="connsiteX1685" fmla="*/ 387902 w 9405664"/>
                <a:gd name="connsiteY1685" fmla="*/ 534656 h 1779924"/>
                <a:gd name="connsiteX1686" fmla="*/ 381707 w 9405664"/>
                <a:gd name="connsiteY1686" fmla="*/ 531559 h 1779924"/>
                <a:gd name="connsiteX1687" fmla="*/ 378315 w 9405664"/>
                <a:gd name="connsiteY1687" fmla="*/ 530379 h 1779924"/>
                <a:gd name="connsiteX1688" fmla="*/ 375365 w 9405664"/>
                <a:gd name="connsiteY1688" fmla="*/ 529936 h 1779924"/>
                <a:gd name="connsiteX1689" fmla="*/ 369318 w 9405664"/>
                <a:gd name="connsiteY1689" fmla="*/ 528314 h 1779924"/>
                <a:gd name="connsiteX1690" fmla="*/ 367991 w 9405664"/>
                <a:gd name="connsiteY1690" fmla="*/ 526986 h 1779924"/>
                <a:gd name="connsiteX1691" fmla="*/ 369023 w 9405664"/>
                <a:gd name="connsiteY1691" fmla="*/ 523742 h 1779924"/>
                <a:gd name="connsiteX1692" fmla="*/ 370941 w 9405664"/>
                <a:gd name="connsiteY1692" fmla="*/ 520054 h 1779924"/>
                <a:gd name="connsiteX1693" fmla="*/ 370351 w 9405664"/>
                <a:gd name="connsiteY1693" fmla="*/ 519022 h 1779924"/>
                <a:gd name="connsiteX1694" fmla="*/ 377578 w 9405664"/>
                <a:gd name="connsiteY1694" fmla="*/ 514745 h 1779924"/>
                <a:gd name="connsiteX1695" fmla="*/ 379200 w 9405664"/>
                <a:gd name="connsiteY1695" fmla="*/ 513417 h 1779924"/>
                <a:gd name="connsiteX1696" fmla="*/ 380232 w 9405664"/>
                <a:gd name="connsiteY1696" fmla="*/ 512090 h 1779924"/>
                <a:gd name="connsiteX1697" fmla="*/ 382592 w 9405664"/>
                <a:gd name="connsiteY1697" fmla="*/ 510025 h 1779924"/>
                <a:gd name="connsiteX1698" fmla="*/ 382887 w 9405664"/>
                <a:gd name="connsiteY1698" fmla="*/ 509435 h 1779924"/>
                <a:gd name="connsiteX1699" fmla="*/ 381265 w 9405664"/>
                <a:gd name="connsiteY1699" fmla="*/ 508697 h 1779924"/>
                <a:gd name="connsiteX1700" fmla="*/ 381707 w 9405664"/>
                <a:gd name="connsiteY1700" fmla="*/ 508255 h 1779924"/>
                <a:gd name="connsiteX1701" fmla="*/ 386132 w 9405664"/>
                <a:gd name="connsiteY1701" fmla="*/ 505453 h 1779924"/>
                <a:gd name="connsiteX1702" fmla="*/ 387902 w 9405664"/>
                <a:gd name="connsiteY1702" fmla="*/ 504715 h 1779924"/>
                <a:gd name="connsiteX1703" fmla="*/ 389082 w 9405664"/>
                <a:gd name="connsiteY1703" fmla="*/ 505158 h 1779924"/>
                <a:gd name="connsiteX1704" fmla="*/ 389082 w 9405664"/>
                <a:gd name="connsiteY1704" fmla="*/ 505600 h 1779924"/>
                <a:gd name="connsiteX1705" fmla="*/ 388639 w 9405664"/>
                <a:gd name="connsiteY1705" fmla="*/ 507517 h 1779924"/>
                <a:gd name="connsiteX1706" fmla="*/ 389082 w 9405664"/>
                <a:gd name="connsiteY1706" fmla="*/ 507812 h 1779924"/>
                <a:gd name="connsiteX1707" fmla="*/ 392474 w 9405664"/>
                <a:gd name="connsiteY1707" fmla="*/ 507370 h 1779924"/>
                <a:gd name="connsiteX1708" fmla="*/ 396162 w 9405664"/>
                <a:gd name="connsiteY1708" fmla="*/ 505895 h 1779924"/>
                <a:gd name="connsiteX1709" fmla="*/ 397341 w 9405664"/>
                <a:gd name="connsiteY1709" fmla="*/ 505010 h 1779924"/>
                <a:gd name="connsiteX1710" fmla="*/ 397931 w 9405664"/>
                <a:gd name="connsiteY1710" fmla="*/ 502503 h 1779924"/>
                <a:gd name="connsiteX1711" fmla="*/ 397489 w 9405664"/>
                <a:gd name="connsiteY1711" fmla="*/ 501913 h 1779924"/>
                <a:gd name="connsiteX1712" fmla="*/ 393064 w 9405664"/>
                <a:gd name="connsiteY1712" fmla="*/ 500585 h 1779924"/>
                <a:gd name="connsiteX1713" fmla="*/ 393654 w 9405664"/>
                <a:gd name="connsiteY1713" fmla="*/ 499995 h 1779924"/>
                <a:gd name="connsiteX1714" fmla="*/ 395719 w 9405664"/>
                <a:gd name="connsiteY1714" fmla="*/ 499258 h 1779924"/>
                <a:gd name="connsiteX1715" fmla="*/ 402209 w 9405664"/>
                <a:gd name="connsiteY1715" fmla="*/ 498373 h 1779924"/>
                <a:gd name="connsiteX1716" fmla="*/ 404716 w 9405664"/>
                <a:gd name="connsiteY1716" fmla="*/ 497488 h 1779924"/>
                <a:gd name="connsiteX1717" fmla="*/ 407371 w 9405664"/>
                <a:gd name="connsiteY1717" fmla="*/ 494538 h 1779924"/>
                <a:gd name="connsiteX1718" fmla="*/ 408256 w 9405664"/>
                <a:gd name="connsiteY1718" fmla="*/ 492768 h 1779924"/>
                <a:gd name="connsiteX1719" fmla="*/ 408256 w 9405664"/>
                <a:gd name="connsiteY1719" fmla="*/ 491146 h 1779924"/>
                <a:gd name="connsiteX1720" fmla="*/ 407371 w 9405664"/>
                <a:gd name="connsiteY1720" fmla="*/ 489524 h 1779924"/>
                <a:gd name="connsiteX1721" fmla="*/ 405011 w 9405664"/>
                <a:gd name="connsiteY1721" fmla="*/ 487459 h 1779924"/>
                <a:gd name="connsiteX1722" fmla="*/ 401324 w 9405664"/>
                <a:gd name="connsiteY1722" fmla="*/ 484951 h 1779924"/>
                <a:gd name="connsiteX1723" fmla="*/ 397636 w 9405664"/>
                <a:gd name="connsiteY1723" fmla="*/ 483034 h 1779924"/>
                <a:gd name="connsiteX1724" fmla="*/ 397636 w 9405664"/>
                <a:gd name="connsiteY1724" fmla="*/ 482739 h 1779924"/>
                <a:gd name="connsiteX1725" fmla="*/ 400439 w 9405664"/>
                <a:gd name="connsiteY1725" fmla="*/ 482739 h 1779924"/>
                <a:gd name="connsiteX1726" fmla="*/ 403684 w 9405664"/>
                <a:gd name="connsiteY1726" fmla="*/ 484656 h 1779924"/>
                <a:gd name="connsiteX1727" fmla="*/ 405601 w 9405664"/>
                <a:gd name="connsiteY1727" fmla="*/ 485099 h 1779924"/>
                <a:gd name="connsiteX1728" fmla="*/ 407518 w 9405664"/>
                <a:gd name="connsiteY1728" fmla="*/ 485099 h 1779924"/>
                <a:gd name="connsiteX1729" fmla="*/ 410468 w 9405664"/>
                <a:gd name="connsiteY1729" fmla="*/ 483919 h 1779924"/>
                <a:gd name="connsiteX1730" fmla="*/ 414893 w 9405664"/>
                <a:gd name="connsiteY1730" fmla="*/ 481117 h 1779924"/>
                <a:gd name="connsiteX1731" fmla="*/ 416958 w 9405664"/>
                <a:gd name="connsiteY1731" fmla="*/ 479347 h 1779924"/>
                <a:gd name="connsiteX1732" fmla="*/ 417843 w 9405664"/>
                <a:gd name="connsiteY1732" fmla="*/ 478167 h 1779924"/>
                <a:gd name="connsiteX1733" fmla="*/ 416663 w 9405664"/>
                <a:gd name="connsiteY1733" fmla="*/ 476397 h 1779924"/>
                <a:gd name="connsiteX1734" fmla="*/ 416663 w 9405664"/>
                <a:gd name="connsiteY1734" fmla="*/ 475659 h 1779924"/>
                <a:gd name="connsiteX1735" fmla="*/ 417548 w 9405664"/>
                <a:gd name="connsiteY1735" fmla="*/ 473447 h 1779924"/>
                <a:gd name="connsiteX1736" fmla="*/ 424775 w 9405664"/>
                <a:gd name="connsiteY1736" fmla="*/ 467400 h 1779924"/>
                <a:gd name="connsiteX1737" fmla="*/ 428167 w 9405664"/>
                <a:gd name="connsiteY1737" fmla="*/ 465335 h 1779924"/>
                <a:gd name="connsiteX1738" fmla="*/ 430232 w 9405664"/>
                <a:gd name="connsiteY1738" fmla="*/ 465040 h 1779924"/>
                <a:gd name="connsiteX1739" fmla="*/ 431117 w 9405664"/>
                <a:gd name="connsiteY1739" fmla="*/ 464450 h 1779924"/>
                <a:gd name="connsiteX1740" fmla="*/ 430232 w 9405664"/>
                <a:gd name="connsiteY1740" fmla="*/ 461353 h 1779924"/>
                <a:gd name="connsiteX1741" fmla="*/ 430232 w 9405664"/>
                <a:gd name="connsiteY1741" fmla="*/ 460320 h 1779924"/>
                <a:gd name="connsiteX1742" fmla="*/ 431559 w 9405664"/>
                <a:gd name="connsiteY1742" fmla="*/ 458255 h 1779924"/>
                <a:gd name="connsiteX1743" fmla="*/ 435247 w 9405664"/>
                <a:gd name="connsiteY1743" fmla="*/ 455453 h 1779924"/>
                <a:gd name="connsiteX1744" fmla="*/ 438786 w 9405664"/>
                <a:gd name="connsiteY1744" fmla="*/ 454126 h 1779924"/>
                <a:gd name="connsiteX1745" fmla="*/ 443506 w 9405664"/>
                <a:gd name="connsiteY1745" fmla="*/ 453093 h 1779924"/>
                <a:gd name="connsiteX1746" fmla="*/ 446899 w 9405664"/>
                <a:gd name="connsiteY1746" fmla="*/ 451323 h 1779924"/>
                <a:gd name="connsiteX1747" fmla="*/ 449111 w 9405664"/>
                <a:gd name="connsiteY1747" fmla="*/ 448963 h 1779924"/>
                <a:gd name="connsiteX1748" fmla="*/ 452208 w 9405664"/>
                <a:gd name="connsiteY1748" fmla="*/ 446899 h 1779924"/>
                <a:gd name="connsiteX1749" fmla="*/ 460910 w 9405664"/>
                <a:gd name="connsiteY1749" fmla="*/ 442769 h 1779924"/>
                <a:gd name="connsiteX1750" fmla="*/ 462090 w 9405664"/>
                <a:gd name="connsiteY1750" fmla="*/ 442474 h 1779924"/>
                <a:gd name="connsiteX1751" fmla="*/ 462975 w 9405664"/>
                <a:gd name="connsiteY1751" fmla="*/ 442769 h 1779924"/>
                <a:gd name="connsiteX1752" fmla="*/ 464597 w 9405664"/>
                <a:gd name="connsiteY1752" fmla="*/ 444391 h 1779924"/>
                <a:gd name="connsiteX1753" fmla="*/ 474037 w 9405664"/>
                <a:gd name="connsiteY1753" fmla="*/ 444096 h 1779924"/>
                <a:gd name="connsiteX1754" fmla="*/ 477577 w 9405664"/>
                <a:gd name="connsiteY1754" fmla="*/ 443654 h 1779924"/>
                <a:gd name="connsiteX1755" fmla="*/ 478314 w 9405664"/>
                <a:gd name="connsiteY1755" fmla="*/ 443064 h 1779924"/>
                <a:gd name="connsiteX1756" fmla="*/ 480232 w 9405664"/>
                <a:gd name="connsiteY1756" fmla="*/ 439966 h 1779924"/>
                <a:gd name="connsiteX1757" fmla="*/ 481559 w 9405664"/>
                <a:gd name="connsiteY1757" fmla="*/ 438344 h 1779924"/>
                <a:gd name="connsiteX1758" fmla="*/ 484951 w 9405664"/>
                <a:gd name="connsiteY1758" fmla="*/ 435984 h 1779924"/>
                <a:gd name="connsiteX1759" fmla="*/ 486721 w 9405664"/>
                <a:gd name="connsiteY1759" fmla="*/ 435394 h 1779924"/>
                <a:gd name="connsiteX1760" fmla="*/ 491736 w 9405664"/>
                <a:gd name="connsiteY1760" fmla="*/ 434804 h 1779924"/>
                <a:gd name="connsiteX1761" fmla="*/ 494538 w 9405664"/>
                <a:gd name="connsiteY1761" fmla="*/ 434804 h 1779924"/>
                <a:gd name="connsiteX1762" fmla="*/ 487606 w 9405664"/>
                <a:gd name="connsiteY1762" fmla="*/ 438197 h 1779924"/>
                <a:gd name="connsiteX1763" fmla="*/ 483919 w 9405664"/>
                <a:gd name="connsiteY1763" fmla="*/ 440409 h 1779924"/>
                <a:gd name="connsiteX1764" fmla="*/ 481559 w 9405664"/>
                <a:gd name="connsiteY1764" fmla="*/ 442621 h 1779924"/>
                <a:gd name="connsiteX1765" fmla="*/ 480232 w 9405664"/>
                <a:gd name="connsiteY1765" fmla="*/ 444391 h 1779924"/>
                <a:gd name="connsiteX1766" fmla="*/ 479937 w 9405664"/>
                <a:gd name="connsiteY1766" fmla="*/ 445719 h 1779924"/>
                <a:gd name="connsiteX1767" fmla="*/ 479052 w 9405664"/>
                <a:gd name="connsiteY1767" fmla="*/ 446456 h 1779924"/>
                <a:gd name="connsiteX1768" fmla="*/ 476692 w 9405664"/>
                <a:gd name="connsiteY1768" fmla="*/ 447194 h 1779924"/>
                <a:gd name="connsiteX1769" fmla="*/ 475807 w 9405664"/>
                <a:gd name="connsiteY1769" fmla="*/ 448078 h 1779924"/>
                <a:gd name="connsiteX1770" fmla="*/ 478019 w 9405664"/>
                <a:gd name="connsiteY1770" fmla="*/ 449996 h 1779924"/>
                <a:gd name="connsiteX1771" fmla="*/ 487754 w 9405664"/>
                <a:gd name="connsiteY1771" fmla="*/ 455011 h 1779924"/>
                <a:gd name="connsiteX1772" fmla="*/ 491293 w 9405664"/>
                <a:gd name="connsiteY1772" fmla="*/ 456190 h 1779924"/>
                <a:gd name="connsiteX1773" fmla="*/ 499553 w 9405664"/>
                <a:gd name="connsiteY1773" fmla="*/ 457370 h 1779924"/>
                <a:gd name="connsiteX1774" fmla="*/ 501470 w 9405664"/>
                <a:gd name="connsiteY1774" fmla="*/ 459288 h 1779924"/>
                <a:gd name="connsiteX1775" fmla="*/ 501470 w 9405664"/>
                <a:gd name="connsiteY1775" fmla="*/ 459583 h 1779924"/>
                <a:gd name="connsiteX1776" fmla="*/ 498815 w 9405664"/>
                <a:gd name="connsiteY1776" fmla="*/ 459583 h 1779924"/>
                <a:gd name="connsiteX1777" fmla="*/ 486869 w 9405664"/>
                <a:gd name="connsiteY1777" fmla="*/ 456633 h 1779924"/>
                <a:gd name="connsiteX1778" fmla="*/ 480969 w 9405664"/>
                <a:gd name="connsiteY1778" fmla="*/ 456190 h 1779924"/>
                <a:gd name="connsiteX1779" fmla="*/ 477282 w 9405664"/>
                <a:gd name="connsiteY1779" fmla="*/ 457223 h 1779924"/>
                <a:gd name="connsiteX1780" fmla="*/ 474332 w 9405664"/>
                <a:gd name="connsiteY1780" fmla="*/ 457223 h 1779924"/>
                <a:gd name="connsiteX1781" fmla="*/ 471972 w 9405664"/>
                <a:gd name="connsiteY1781" fmla="*/ 456486 h 1779924"/>
                <a:gd name="connsiteX1782" fmla="*/ 469907 w 9405664"/>
                <a:gd name="connsiteY1782" fmla="*/ 455306 h 1779924"/>
                <a:gd name="connsiteX1783" fmla="*/ 468137 w 9405664"/>
                <a:gd name="connsiteY1783" fmla="*/ 453831 h 1779924"/>
                <a:gd name="connsiteX1784" fmla="*/ 465777 w 9405664"/>
                <a:gd name="connsiteY1784" fmla="*/ 453831 h 1779924"/>
                <a:gd name="connsiteX1785" fmla="*/ 456928 w 9405664"/>
                <a:gd name="connsiteY1785" fmla="*/ 458108 h 1779924"/>
                <a:gd name="connsiteX1786" fmla="*/ 452356 w 9405664"/>
                <a:gd name="connsiteY1786" fmla="*/ 461058 h 1779924"/>
                <a:gd name="connsiteX1787" fmla="*/ 442769 w 9405664"/>
                <a:gd name="connsiteY1787" fmla="*/ 464893 h 1779924"/>
                <a:gd name="connsiteX1788" fmla="*/ 441884 w 9405664"/>
                <a:gd name="connsiteY1788" fmla="*/ 465630 h 1779924"/>
                <a:gd name="connsiteX1789" fmla="*/ 441884 w 9405664"/>
                <a:gd name="connsiteY1789" fmla="*/ 468137 h 1779924"/>
                <a:gd name="connsiteX1790" fmla="*/ 442916 w 9405664"/>
                <a:gd name="connsiteY1790" fmla="*/ 472267 h 1779924"/>
                <a:gd name="connsiteX1791" fmla="*/ 442916 w 9405664"/>
                <a:gd name="connsiteY1791" fmla="*/ 475659 h 1779924"/>
                <a:gd name="connsiteX1792" fmla="*/ 440851 w 9405664"/>
                <a:gd name="connsiteY1792" fmla="*/ 483181 h 1779924"/>
                <a:gd name="connsiteX1793" fmla="*/ 439376 w 9405664"/>
                <a:gd name="connsiteY1793" fmla="*/ 485984 h 1779924"/>
                <a:gd name="connsiteX1794" fmla="*/ 435247 w 9405664"/>
                <a:gd name="connsiteY1794" fmla="*/ 490261 h 1779924"/>
                <a:gd name="connsiteX1795" fmla="*/ 432002 w 9405664"/>
                <a:gd name="connsiteY1795" fmla="*/ 494243 h 1779924"/>
                <a:gd name="connsiteX1796" fmla="*/ 430674 w 9405664"/>
                <a:gd name="connsiteY1796" fmla="*/ 496898 h 1779924"/>
                <a:gd name="connsiteX1797" fmla="*/ 428905 w 9405664"/>
                <a:gd name="connsiteY1797" fmla="*/ 502355 h 1779924"/>
                <a:gd name="connsiteX1798" fmla="*/ 429790 w 9405664"/>
                <a:gd name="connsiteY1798" fmla="*/ 504715 h 1779924"/>
                <a:gd name="connsiteX1799" fmla="*/ 431117 w 9405664"/>
                <a:gd name="connsiteY1799" fmla="*/ 505600 h 1779924"/>
                <a:gd name="connsiteX1800" fmla="*/ 437754 w 9405664"/>
                <a:gd name="connsiteY1800" fmla="*/ 507517 h 1779924"/>
                <a:gd name="connsiteX1801" fmla="*/ 439376 w 9405664"/>
                <a:gd name="connsiteY1801" fmla="*/ 507517 h 1779924"/>
                <a:gd name="connsiteX1802" fmla="*/ 440556 w 9405664"/>
                <a:gd name="connsiteY1802" fmla="*/ 507075 h 1779924"/>
                <a:gd name="connsiteX1803" fmla="*/ 448816 w 9405664"/>
                <a:gd name="connsiteY1803" fmla="*/ 502060 h 1779924"/>
                <a:gd name="connsiteX1804" fmla="*/ 449701 w 9405664"/>
                <a:gd name="connsiteY1804" fmla="*/ 502355 h 1779924"/>
                <a:gd name="connsiteX1805" fmla="*/ 449996 w 9405664"/>
                <a:gd name="connsiteY1805" fmla="*/ 502798 h 1779924"/>
                <a:gd name="connsiteX1806" fmla="*/ 446309 w 9405664"/>
                <a:gd name="connsiteY1806" fmla="*/ 507960 h 1779924"/>
                <a:gd name="connsiteX1807" fmla="*/ 444391 w 9405664"/>
                <a:gd name="connsiteY1807" fmla="*/ 510025 h 1779924"/>
                <a:gd name="connsiteX1808" fmla="*/ 440851 w 9405664"/>
                <a:gd name="connsiteY1808" fmla="*/ 512680 h 1779924"/>
                <a:gd name="connsiteX1809" fmla="*/ 437902 w 9405664"/>
                <a:gd name="connsiteY1809" fmla="*/ 514007 h 1779924"/>
                <a:gd name="connsiteX1810" fmla="*/ 433182 w 9405664"/>
                <a:gd name="connsiteY1810" fmla="*/ 514745 h 1779924"/>
                <a:gd name="connsiteX1811" fmla="*/ 429052 w 9405664"/>
                <a:gd name="connsiteY1811" fmla="*/ 516957 h 1779924"/>
                <a:gd name="connsiteX1812" fmla="*/ 428167 w 9405664"/>
                <a:gd name="connsiteY1812" fmla="*/ 517694 h 1779924"/>
                <a:gd name="connsiteX1813" fmla="*/ 426987 w 9405664"/>
                <a:gd name="connsiteY1813" fmla="*/ 519317 h 1779924"/>
                <a:gd name="connsiteX1814" fmla="*/ 426102 w 9405664"/>
                <a:gd name="connsiteY1814" fmla="*/ 521529 h 1779924"/>
                <a:gd name="connsiteX1815" fmla="*/ 426545 w 9405664"/>
                <a:gd name="connsiteY1815" fmla="*/ 522267 h 1779924"/>
                <a:gd name="connsiteX1816" fmla="*/ 427725 w 9405664"/>
                <a:gd name="connsiteY1816" fmla="*/ 522267 h 1779924"/>
                <a:gd name="connsiteX1817" fmla="*/ 432002 w 9405664"/>
                <a:gd name="connsiteY1817" fmla="*/ 525216 h 1779924"/>
                <a:gd name="connsiteX1818" fmla="*/ 435099 w 9405664"/>
                <a:gd name="connsiteY1818" fmla="*/ 525216 h 1779924"/>
                <a:gd name="connsiteX1819" fmla="*/ 438786 w 9405664"/>
                <a:gd name="connsiteY1819" fmla="*/ 523594 h 1779924"/>
                <a:gd name="connsiteX1820" fmla="*/ 441736 w 9405664"/>
                <a:gd name="connsiteY1820" fmla="*/ 523004 h 1779924"/>
                <a:gd name="connsiteX1821" fmla="*/ 443801 w 9405664"/>
                <a:gd name="connsiteY1821" fmla="*/ 523446 h 1779924"/>
                <a:gd name="connsiteX1822" fmla="*/ 446899 w 9405664"/>
                <a:gd name="connsiteY1822" fmla="*/ 523446 h 1779924"/>
                <a:gd name="connsiteX1823" fmla="*/ 446899 w 9405664"/>
                <a:gd name="connsiteY1823" fmla="*/ 522562 h 1779924"/>
                <a:gd name="connsiteX1824" fmla="*/ 446161 w 9405664"/>
                <a:gd name="connsiteY1824" fmla="*/ 521234 h 1779924"/>
                <a:gd name="connsiteX1825" fmla="*/ 446604 w 9405664"/>
                <a:gd name="connsiteY1825" fmla="*/ 520792 h 1779924"/>
                <a:gd name="connsiteX1826" fmla="*/ 449701 w 9405664"/>
                <a:gd name="connsiteY1826" fmla="*/ 521677 h 1779924"/>
                <a:gd name="connsiteX1827" fmla="*/ 452356 w 9405664"/>
                <a:gd name="connsiteY1827" fmla="*/ 523004 h 1779924"/>
                <a:gd name="connsiteX1828" fmla="*/ 453093 w 9405664"/>
                <a:gd name="connsiteY1828" fmla="*/ 523004 h 1779924"/>
                <a:gd name="connsiteX1829" fmla="*/ 453978 w 9405664"/>
                <a:gd name="connsiteY1829" fmla="*/ 520792 h 1779924"/>
                <a:gd name="connsiteX1830" fmla="*/ 455158 w 9405664"/>
                <a:gd name="connsiteY1830" fmla="*/ 519317 h 1779924"/>
                <a:gd name="connsiteX1831" fmla="*/ 459730 w 9405664"/>
                <a:gd name="connsiteY1831" fmla="*/ 516072 h 1779924"/>
                <a:gd name="connsiteX1832" fmla="*/ 461205 w 9405664"/>
                <a:gd name="connsiteY1832" fmla="*/ 514007 h 1779924"/>
                <a:gd name="connsiteX1833" fmla="*/ 461205 w 9405664"/>
                <a:gd name="connsiteY1833" fmla="*/ 511795 h 1779924"/>
                <a:gd name="connsiteX1834" fmla="*/ 461648 w 9405664"/>
                <a:gd name="connsiteY1834" fmla="*/ 510762 h 1779924"/>
                <a:gd name="connsiteX1835" fmla="*/ 462385 w 9405664"/>
                <a:gd name="connsiteY1835" fmla="*/ 510762 h 1779924"/>
                <a:gd name="connsiteX1836" fmla="*/ 463860 w 9405664"/>
                <a:gd name="connsiteY1836" fmla="*/ 511795 h 1779924"/>
                <a:gd name="connsiteX1837" fmla="*/ 464892 w 9405664"/>
                <a:gd name="connsiteY1837" fmla="*/ 511795 h 1779924"/>
                <a:gd name="connsiteX1838" fmla="*/ 468727 w 9405664"/>
                <a:gd name="connsiteY1838" fmla="*/ 510025 h 1779924"/>
                <a:gd name="connsiteX1839" fmla="*/ 469760 w 9405664"/>
                <a:gd name="connsiteY1839" fmla="*/ 510025 h 1779924"/>
                <a:gd name="connsiteX1840" fmla="*/ 470792 w 9405664"/>
                <a:gd name="connsiteY1840" fmla="*/ 510467 h 1779924"/>
                <a:gd name="connsiteX1841" fmla="*/ 472415 w 9405664"/>
                <a:gd name="connsiteY1841" fmla="*/ 510467 h 1779924"/>
                <a:gd name="connsiteX1842" fmla="*/ 478462 w 9405664"/>
                <a:gd name="connsiteY1842" fmla="*/ 505895 h 1779924"/>
                <a:gd name="connsiteX1843" fmla="*/ 478462 w 9405664"/>
                <a:gd name="connsiteY1843" fmla="*/ 505010 h 1779924"/>
                <a:gd name="connsiteX1844" fmla="*/ 477134 w 9405664"/>
                <a:gd name="connsiteY1844" fmla="*/ 502503 h 1779924"/>
                <a:gd name="connsiteX1845" fmla="*/ 477429 w 9405664"/>
                <a:gd name="connsiteY1845" fmla="*/ 502208 h 1779924"/>
                <a:gd name="connsiteX1846" fmla="*/ 478462 w 9405664"/>
                <a:gd name="connsiteY1846" fmla="*/ 502208 h 1779924"/>
                <a:gd name="connsiteX1847" fmla="*/ 482739 w 9405664"/>
                <a:gd name="connsiteY1847" fmla="*/ 503978 h 1779924"/>
                <a:gd name="connsiteX1848" fmla="*/ 483181 w 9405664"/>
                <a:gd name="connsiteY1848" fmla="*/ 503535 h 1779924"/>
                <a:gd name="connsiteX1849" fmla="*/ 482591 w 9405664"/>
                <a:gd name="connsiteY1849" fmla="*/ 500290 h 1779924"/>
                <a:gd name="connsiteX1850" fmla="*/ 482886 w 9405664"/>
                <a:gd name="connsiteY1850" fmla="*/ 499405 h 1779924"/>
                <a:gd name="connsiteX1851" fmla="*/ 484951 w 9405664"/>
                <a:gd name="connsiteY1851" fmla="*/ 496898 h 1779924"/>
                <a:gd name="connsiteX1852" fmla="*/ 485689 w 9405664"/>
                <a:gd name="connsiteY1852" fmla="*/ 497783 h 1779924"/>
                <a:gd name="connsiteX1853" fmla="*/ 487164 w 9405664"/>
                <a:gd name="connsiteY1853" fmla="*/ 502060 h 1779924"/>
                <a:gd name="connsiteX1854" fmla="*/ 487606 w 9405664"/>
                <a:gd name="connsiteY1854" fmla="*/ 502798 h 1779924"/>
                <a:gd name="connsiteX1855" fmla="*/ 488049 w 9405664"/>
                <a:gd name="connsiteY1855" fmla="*/ 502798 h 1779924"/>
                <a:gd name="connsiteX1856" fmla="*/ 489376 w 9405664"/>
                <a:gd name="connsiteY1856" fmla="*/ 497783 h 1779924"/>
                <a:gd name="connsiteX1857" fmla="*/ 491736 w 9405664"/>
                <a:gd name="connsiteY1857" fmla="*/ 494981 h 1779924"/>
                <a:gd name="connsiteX1858" fmla="*/ 492473 w 9405664"/>
                <a:gd name="connsiteY1858" fmla="*/ 493653 h 1779924"/>
                <a:gd name="connsiteX1859" fmla="*/ 492916 w 9405664"/>
                <a:gd name="connsiteY1859" fmla="*/ 489818 h 1779924"/>
                <a:gd name="connsiteX1860" fmla="*/ 493358 w 9405664"/>
                <a:gd name="connsiteY1860" fmla="*/ 489818 h 1779924"/>
                <a:gd name="connsiteX1861" fmla="*/ 495718 w 9405664"/>
                <a:gd name="connsiteY1861" fmla="*/ 493211 h 1779924"/>
                <a:gd name="connsiteX1862" fmla="*/ 496751 w 9405664"/>
                <a:gd name="connsiteY1862" fmla="*/ 493801 h 1779924"/>
                <a:gd name="connsiteX1863" fmla="*/ 500585 w 9405664"/>
                <a:gd name="connsiteY1863" fmla="*/ 492473 h 1779924"/>
                <a:gd name="connsiteX1864" fmla="*/ 501913 w 9405664"/>
                <a:gd name="connsiteY1864" fmla="*/ 493801 h 1779924"/>
                <a:gd name="connsiteX1865" fmla="*/ 503683 w 9405664"/>
                <a:gd name="connsiteY1865" fmla="*/ 494538 h 1779924"/>
                <a:gd name="connsiteX1866" fmla="*/ 507960 w 9405664"/>
                <a:gd name="connsiteY1866" fmla="*/ 495718 h 1779924"/>
                <a:gd name="connsiteX1867" fmla="*/ 513122 w 9405664"/>
                <a:gd name="connsiteY1867" fmla="*/ 495718 h 1779924"/>
                <a:gd name="connsiteX1868" fmla="*/ 514892 w 9405664"/>
                <a:gd name="connsiteY1868" fmla="*/ 494981 h 1779924"/>
                <a:gd name="connsiteX1869" fmla="*/ 515777 w 9405664"/>
                <a:gd name="connsiteY1869" fmla="*/ 494243 h 1779924"/>
                <a:gd name="connsiteX1870" fmla="*/ 516662 w 9405664"/>
                <a:gd name="connsiteY1870" fmla="*/ 494243 h 1779924"/>
                <a:gd name="connsiteX1871" fmla="*/ 517694 w 9405664"/>
                <a:gd name="connsiteY1871" fmla="*/ 494686 h 1779924"/>
                <a:gd name="connsiteX1872" fmla="*/ 518579 w 9405664"/>
                <a:gd name="connsiteY1872" fmla="*/ 494096 h 1779924"/>
                <a:gd name="connsiteX1873" fmla="*/ 521087 w 9405664"/>
                <a:gd name="connsiteY1873" fmla="*/ 488934 h 1779924"/>
                <a:gd name="connsiteX1874" fmla="*/ 522119 w 9405664"/>
                <a:gd name="connsiteY1874" fmla="*/ 488049 h 1779924"/>
                <a:gd name="connsiteX1875" fmla="*/ 523299 w 9405664"/>
                <a:gd name="connsiteY1875" fmla="*/ 488049 h 1779924"/>
                <a:gd name="connsiteX1876" fmla="*/ 524184 w 9405664"/>
                <a:gd name="connsiteY1876" fmla="*/ 487754 h 1779924"/>
                <a:gd name="connsiteX1877" fmla="*/ 524626 w 9405664"/>
                <a:gd name="connsiteY1877" fmla="*/ 487164 h 1779924"/>
                <a:gd name="connsiteX1878" fmla="*/ 524036 w 9405664"/>
                <a:gd name="connsiteY1878" fmla="*/ 483181 h 1779924"/>
                <a:gd name="connsiteX1879" fmla="*/ 524036 w 9405664"/>
                <a:gd name="connsiteY1879" fmla="*/ 480969 h 1779924"/>
                <a:gd name="connsiteX1880" fmla="*/ 524479 w 9405664"/>
                <a:gd name="connsiteY1880" fmla="*/ 479347 h 1779924"/>
                <a:gd name="connsiteX1881" fmla="*/ 525069 w 9405664"/>
                <a:gd name="connsiteY1881" fmla="*/ 478167 h 1779924"/>
                <a:gd name="connsiteX1882" fmla="*/ 526396 w 9405664"/>
                <a:gd name="connsiteY1882" fmla="*/ 477282 h 1779924"/>
                <a:gd name="connsiteX1883" fmla="*/ 528609 w 9405664"/>
                <a:gd name="connsiteY1883" fmla="*/ 476692 h 1779924"/>
                <a:gd name="connsiteX1884" fmla="*/ 530084 w 9405664"/>
                <a:gd name="connsiteY1884" fmla="*/ 475807 h 1779924"/>
                <a:gd name="connsiteX1885" fmla="*/ 530821 w 9405664"/>
                <a:gd name="connsiteY1885" fmla="*/ 474479 h 1779924"/>
                <a:gd name="connsiteX1886" fmla="*/ 530231 w 9405664"/>
                <a:gd name="connsiteY1886" fmla="*/ 473004 h 1779924"/>
                <a:gd name="connsiteX1887" fmla="*/ 528461 w 9405664"/>
                <a:gd name="connsiteY1887" fmla="*/ 471235 h 1779924"/>
                <a:gd name="connsiteX1888" fmla="*/ 526691 w 9405664"/>
                <a:gd name="connsiteY1888" fmla="*/ 470940 h 1779924"/>
                <a:gd name="connsiteX1889" fmla="*/ 524921 w 9405664"/>
                <a:gd name="connsiteY1889" fmla="*/ 471972 h 1779924"/>
                <a:gd name="connsiteX1890" fmla="*/ 522119 w 9405664"/>
                <a:gd name="connsiteY1890" fmla="*/ 472562 h 1779924"/>
                <a:gd name="connsiteX1891" fmla="*/ 518432 w 9405664"/>
                <a:gd name="connsiteY1891" fmla="*/ 472562 h 1779924"/>
                <a:gd name="connsiteX1892" fmla="*/ 515629 w 9405664"/>
                <a:gd name="connsiteY1892" fmla="*/ 473300 h 1779924"/>
                <a:gd name="connsiteX1893" fmla="*/ 513712 w 9405664"/>
                <a:gd name="connsiteY1893" fmla="*/ 474479 h 1779924"/>
                <a:gd name="connsiteX1894" fmla="*/ 513270 w 9405664"/>
                <a:gd name="connsiteY1894" fmla="*/ 474479 h 1779924"/>
                <a:gd name="connsiteX1895" fmla="*/ 514449 w 9405664"/>
                <a:gd name="connsiteY1895" fmla="*/ 473004 h 1779924"/>
                <a:gd name="connsiteX1896" fmla="*/ 516662 w 9405664"/>
                <a:gd name="connsiteY1896" fmla="*/ 471382 h 1779924"/>
                <a:gd name="connsiteX1897" fmla="*/ 517694 w 9405664"/>
                <a:gd name="connsiteY1897" fmla="*/ 471087 h 1779924"/>
                <a:gd name="connsiteX1898" fmla="*/ 521087 w 9405664"/>
                <a:gd name="connsiteY1898" fmla="*/ 471087 h 1779924"/>
                <a:gd name="connsiteX1899" fmla="*/ 521972 w 9405664"/>
                <a:gd name="connsiteY1899" fmla="*/ 470645 h 1779924"/>
                <a:gd name="connsiteX1900" fmla="*/ 522562 w 9405664"/>
                <a:gd name="connsiteY1900" fmla="*/ 469612 h 1779924"/>
                <a:gd name="connsiteX1901" fmla="*/ 523299 w 9405664"/>
                <a:gd name="connsiteY1901" fmla="*/ 466957 h 1779924"/>
                <a:gd name="connsiteX1902" fmla="*/ 523004 w 9405664"/>
                <a:gd name="connsiteY1902" fmla="*/ 465925 h 1779924"/>
                <a:gd name="connsiteX1903" fmla="*/ 521087 w 9405664"/>
                <a:gd name="connsiteY1903" fmla="*/ 464893 h 1779924"/>
                <a:gd name="connsiteX1904" fmla="*/ 519612 w 9405664"/>
                <a:gd name="connsiteY1904" fmla="*/ 464450 h 1779924"/>
                <a:gd name="connsiteX1905" fmla="*/ 515482 w 9405664"/>
                <a:gd name="connsiteY1905" fmla="*/ 461795 h 1779924"/>
                <a:gd name="connsiteX1906" fmla="*/ 515482 w 9405664"/>
                <a:gd name="connsiteY1906" fmla="*/ 460910 h 1779924"/>
                <a:gd name="connsiteX1907" fmla="*/ 517694 w 9405664"/>
                <a:gd name="connsiteY1907" fmla="*/ 460615 h 1779924"/>
                <a:gd name="connsiteX1908" fmla="*/ 519759 w 9405664"/>
                <a:gd name="connsiteY1908" fmla="*/ 460615 h 1779924"/>
                <a:gd name="connsiteX1909" fmla="*/ 521087 w 9405664"/>
                <a:gd name="connsiteY1909" fmla="*/ 459878 h 1779924"/>
                <a:gd name="connsiteX1910" fmla="*/ 522414 w 9405664"/>
                <a:gd name="connsiteY1910" fmla="*/ 456486 h 1779924"/>
                <a:gd name="connsiteX1911" fmla="*/ 524626 w 9405664"/>
                <a:gd name="connsiteY1911" fmla="*/ 452946 h 1779924"/>
                <a:gd name="connsiteX1912" fmla="*/ 524184 w 9405664"/>
                <a:gd name="connsiteY1912" fmla="*/ 452356 h 1779924"/>
                <a:gd name="connsiteX1913" fmla="*/ 522562 w 9405664"/>
                <a:gd name="connsiteY1913" fmla="*/ 452651 h 1779924"/>
                <a:gd name="connsiteX1914" fmla="*/ 519759 w 9405664"/>
                <a:gd name="connsiteY1914" fmla="*/ 453831 h 1779924"/>
                <a:gd name="connsiteX1915" fmla="*/ 519317 w 9405664"/>
                <a:gd name="connsiteY1915" fmla="*/ 453831 h 1779924"/>
                <a:gd name="connsiteX1916" fmla="*/ 519907 w 9405664"/>
                <a:gd name="connsiteY1916" fmla="*/ 452651 h 1779924"/>
                <a:gd name="connsiteX1917" fmla="*/ 521087 w 9405664"/>
                <a:gd name="connsiteY1917" fmla="*/ 451766 h 1779924"/>
                <a:gd name="connsiteX1918" fmla="*/ 523004 w 9405664"/>
                <a:gd name="connsiteY1918" fmla="*/ 450881 h 1779924"/>
                <a:gd name="connsiteX1919" fmla="*/ 524626 w 9405664"/>
                <a:gd name="connsiteY1919" fmla="*/ 450586 h 1779924"/>
                <a:gd name="connsiteX1920" fmla="*/ 525954 w 9405664"/>
                <a:gd name="connsiteY1920" fmla="*/ 450881 h 1779924"/>
                <a:gd name="connsiteX1921" fmla="*/ 528756 w 9405664"/>
                <a:gd name="connsiteY1921" fmla="*/ 450881 h 1779924"/>
                <a:gd name="connsiteX1922" fmla="*/ 530379 w 9405664"/>
                <a:gd name="connsiteY1922" fmla="*/ 449848 h 1779924"/>
                <a:gd name="connsiteX1923" fmla="*/ 534066 w 9405664"/>
                <a:gd name="connsiteY1923" fmla="*/ 446604 h 1779924"/>
                <a:gd name="connsiteX1924" fmla="*/ 535983 w 9405664"/>
                <a:gd name="connsiteY1924" fmla="*/ 445424 h 1779924"/>
                <a:gd name="connsiteX1925" fmla="*/ 536573 w 9405664"/>
                <a:gd name="connsiteY1925" fmla="*/ 445424 h 1779924"/>
                <a:gd name="connsiteX1926" fmla="*/ 530821 w 9405664"/>
                <a:gd name="connsiteY1926" fmla="*/ 453388 h 1779924"/>
                <a:gd name="connsiteX1927" fmla="*/ 529936 w 9405664"/>
                <a:gd name="connsiteY1927" fmla="*/ 455453 h 1779924"/>
                <a:gd name="connsiteX1928" fmla="*/ 530379 w 9405664"/>
                <a:gd name="connsiteY1928" fmla="*/ 456190 h 1779924"/>
                <a:gd name="connsiteX1929" fmla="*/ 533033 w 9405664"/>
                <a:gd name="connsiteY1929" fmla="*/ 458550 h 1779924"/>
                <a:gd name="connsiteX1930" fmla="*/ 535246 w 9405664"/>
                <a:gd name="connsiteY1930" fmla="*/ 458550 h 1779924"/>
                <a:gd name="connsiteX1931" fmla="*/ 539228 w 9405664"/>
                <a:gd name="connsiteY1931" fmla="*/ 457813 h 1779924"/>
                <a:gd name="connsiteX1932" fmla="*/ 540113 w 9405664"/>
                <a:gd name="connsiteY1932" fmla="*/ 456928 h 1779924"/>
                <a:gd name="connsiteX1933" fmla="*/ 540850 w 9405664"/>
                <a:gd name="connsiteY1933" fmla="*/ 455158 h 1779924"/>
                <a:gd name="connsiteX1934" fmla="*/ 541440 w 9405664"/>
                <a:gd name="connsiteY1934" fmla="*/ 454568 h 1779924"/>
                <a:gd name="connsiteX1935" fmla="*/ 542620 w 9405664"/>
                <a:gd name="connsiteY1935" fmla="*/ 455601 h 1779924"/>
                <a:gd name="connsiteX1936" fmla="*/ 544980 w 9405664"/>
                <a:gd name="connsiteY1936" fmla="*/ 456338 h 1779924"/>
                <a:gd name="connsiteX1937" fmla="*/ 546160 w 9405664"/>
                <a:gd name="connsiteY1937" fmla="*/ 457665 h 1779924"/>
                <a:gd name="connsiteX1938" fmla="*/ 546898 w 9405664"/>
                <a:gd name="connsiteY1938" fmla="*/ 457665 h 1779924"/>
                <a:gd name="connsiteX1939" fmla="*/ 547930 w 9405664"/>
                <a:gd name="connsiteY1939" fmla="*/ 457370 h 1779924"/>
                <a:gd name="connsiteX1940" fmla="*/ 548815 w 9405664"/>
                <a:gd name="connsiteY1940" fmla="*/ 456486 h 1779924"/>
                <a:gd name="connsiteX1941" fmla="*/ 549552 w 9405664"/>
                <a:gd name="connsiteY1941" fmla="*/ 455306 h 1779924"/>
                <a:gd name="connsiteX1942" fmla="*/ 551175 w 9405664"/>
                <a:gd name="connsiteY1942" fmla="*/ 454568 h 1779924"/>
                <a:gd name="connsiteX1943" fmla="*/ 553535 w 9405664"/>
                <a:gd name="connsiteY1943" fmla="*/ 454273 h 1779924"/>
                <a:gd name="connsiteX1944" fmla="*/ 555452 w 9405664"/>
                <a:gd name="connsiteY1944" fmla="*/ 454568 h 1779924"/>
                <a:gd name="connsiteX1945" fmla="*/ 556927 w 9405664"/>
                <a:gd name="connsiteY1945" fmla="*/ 455306 h 1779924"/>
                <a:gd name="connsiteX1946" fmla="*/ 559729 w 9405664"/>
                <a:gd name="connsiteY1946" fmla="*/ 454273 h 1779924"/>
                <a:gd name="connsiteX1947" fmla="*/ 563859 w 9405664"/>
                <a:gd name="connsiteY1947" fmla="*/ 451323 h 1779924"/>
                <a:gd name="connsiteX1948" fmla="*/ 567399 w 9405664"/>
                <a:gd name="connsiteY1948" fmla="*/ 449258 h 1779924"/>
                <a:gd name="connsiteX1949" fmla="*/ 572561 w 9405664"/>
                <a:gd name="connsiteY1949" fmla="*/ 448963 h 1779924"/>
                <a:gd name="connsiteX1950" fmla="*/ 575216 w 9405664"/>
                <a:gd name="connsiteY1950" fmla="*/ 449848 h 1779924"/>
                <a:gd name="connsiteX1951" fmla="*/ 566956 w 9405664"/>
                <a:gd name="connsiteY1951" fmla="*/ 452208 h 1779924"/>
                <a:gd name="connsiteX1952" fmla="*/ 565924 w 9405664"/>
                <a:gd name="connsiteY1952" fmla="*/ 454568 h 1779924"/>
                <a:gd name="connsiteX1953" fmla="*/ 565924 w 9405664"/>
                <a:gd name="connsiteY1953" fmla="*/ 458403 h 1779924"/>
                <a:gd name="connsiteX1954" fmla="*/ 566809 w 9405664"/>
                <a:gd name="connsiteY1954" fmla="*/ 459435 h 1779924"/>
                <a:gd name="connsiteX1955" fmla="*/ 568726 w 9405664"/>
                <a:gd name="connsiteY1955" fmla="*/ 460763 h 1779924"/>
                <a:gd name="connsiteX1956" fmla="*/ 572414 w 9405664"/>
                <a:gd name="connsiteY1956" fmla="*/ 461943 h 1779924"/>
                <a:gd name="connsiteX1957" fmla="*/ 569759 w 9405664"/>
                <a:gd name="connsiteY1957" fmla="*/ 464155 h 1779924"/>
                <a:gd name="connsiteX1958" fmla="*/ 568431 w 9405664"/>
                <a:gd name="connsiteY1958" fmla="*/ 464597 h 1779924"/>
                <a:gd name="connsiteX1959" fmla="*/ 567841 w 9405664"/>
                <a:gd name="connsiteY1959" fmla="*/ 465187 h 1779924"/>
                <a:gd name="connsiteX1960" fmla="*/ 569611 w 9405664"/>
                <a:gd name="connsiteY1960" fmla="*/ 466367 h 1779924"/>
                <a:gd name="connsiteX1961" fmla="*/ 573741 w 9405664"/>
                <a:gd name="connsiteY1961" fmla="*/ 464893 h 1779924"/>
                <a:gd name="connsiteX1962" fmla="*/ 576248 w 9405664"/>
                <a:gd name="connsiteY1962" fmla="*/ 464450 h 1779924"/>
                <a:gd name="connsiteX1963" fmla="*/ 578018 w 9405664"/>
                <a:gd name="connsiteY1963" fmla="*/ 465040 h 1779924"/>
                <a:gd name="connsiteX1964" fmla="*/ 578461 w 9405664"/>
                <a:gd name="connsiteY1964" fmla="*/ 465777 h 1779924"/>
                <a:gd name="connsiteX1965" fmla="*/ 578461 w 9405664"/>
                <a:gd name="connsiteY1965" fmla="*/ 466662 h 1779924"/>
                <a:gd name="connsiteX1966" fmla="*/ 578903 w 9405664"/>
                <a:gd name="connsiteY1966" fmla="*/ 467842 h 1779924"/>
                <a:gd name="connsiteX1967" fmla="*/ 591292 w 9405664"/>
                <a:gd name="connsiteY1967" fmla="*/ 468285 h 1779924"/>
                <a:gd name="connsiteX1968" fmla="*/ 590850 w 9405664"/>
                <a:gd name="connsiteY1968" fmla="*/ 469465 h 1779924"/>
                <a:gd name="connsiteX1969" fmla="*/ 589080 w 9405664"/>
                <a:gd name="connsiteY1969" fmla="*/ 471825 h 1779924"/>
                <a:gd name="connsiteX1970" fmla="*/ 587753 w 9405664"/>
                <a:gd name="connsiteY1970" fmla="*/ 473300 h 1779924"/>
                <a:gd name="connsiteX1971" fmla="*/ 585393 w 9405664"/>
                <a:gd name="connsiteY1971" fmla="*/ 475069 h 1779924"/>
                <a:gd name="connsiteX1972" fmla="*/ 586720 w 9405664"/>
                <a:gd name="connsiteY1972" fmla="*/ 475364 h 1779924"/>
                <a:gd name="connsiteX1973" fmla="*/ 590113 w 9405664"/>
                <a:gd name="connsiteY1973" fmla="*/ 475364 h 1779924"/>
                <a:gd name="connsiteX1974" fmla="*/ 594242 w 9405664"/>
                <a:gd name="connsiteY1974" fmla="*/ 476544 h 1779924"/>
                <a:gd name="connsiteX1975" fmla="*/ 598962 w 9405664"/>
                <a:gd name="connsiteY1975" fmla="*/ 478609 h 1779924"/>
                <a:gd name="connsiteX1976" fmla="*/ 602502 w 9405664"/>
                <a:gd name="connsiteY1976" fmla="*/ 478904 h 1779924"/>
                <a:gd name="connsiteX1977" fmla="*/ 604714 w 9405664"/>
                <a:gd name="connsiteY1977" fmla="*/ 477577 h 1779924"/>
                <a:gd name="connsiteX1978" fmla="*/ 606484 w 9405664"/>
                <a:gd name="connsiteY1978" fmla="*/ 476102 h 1779924"/>
                <a:gd name="connsiteX1979" fmla="*/ 609434 w 9405664"/>
                <a:gd name="connsiteY1979" fmla="*/ 472857 h 1779924"/>
                <a:gd name="connsiteX1980" fmla="*/ 612531 w 9405664"/>
                <a:gd name="connsiteY1980" fmla="*/ 470350 h 1779924"/>
                <a:gd name="connsiteX1981" fmla="*/ 616218 w 9405664"/>
                <a:gd name="connsiteY1981" fmla="*/ 467842 h 1779924"/>
                <a:gd name="connsiteX1982" fmla="*/ 617103 w 9405664"/>
                <a:gd name="connsiteY1982" fmla="*/ 467547 h 1779924"/>
                <a:gd name="connsiteX1983" fmla="*/ 614596 w 9405664"/>
                <a:gd name="connsiteY1983" fmla="*/ 470940 h 1779924"/>
                <a:gd name="connsiteX1984" fmla="*/ 613564 w 9405664"/>
                <a:gd name="connsiteY1984" fmla="*/ 473004 h 1779924"/>
                <a:gd name="connsiteX1985" fmla="*/ 612531 w 9405664"/>
                <a:gd name="connsiteY1985" fmla="*/ 475954 h 1779924"/>
                <a:gd name="connsiteX1986" fmla="*/ 611499 w 9405664"/>
                <a:gd name="connsiteY1986" fmla="*/ 480821 h 1779924"/>
                <a:gd name="connsiteX1987" fmla="*/ 612826 w 9405664"/>
                <a:gd name="connsiteY1987" fmla="*/ 482444 h 1779924"/>
                <a:gd name="connsiteX1988" fmla="*/ 615776 w 9405664"/>
                <a:gd name="connsiteY1988" fmla="*/ 483329 h 1779924"/>
                <a:gd name="connsiteX1989" fmla="*/ 617546 w 9405664"/>
                <a:gd name="connsiteY1989" fmla="*/ 484214 h 1779924"/>
                <a:gd name="connsiteX1990" fmla="*/ 618283 w 9405664"/>
                <a:gd name="connsiteY1990" fmla="*/ 485246 h 1779924"/>
                <a:gd name="connsiteX1991" fmla="*/ 621233 w 9405664"/>
                <a:gd name="connsiteY1991" fmla="*/ 485984 h 1779924"/>
                <a:gd name="connsiteX1992" fmla="*/ 626395 w 9405664"/>
                <a:gd name="connsiteY1992" fmla="*/ 486574 h 1779924"/>
                <a:gd name="connsiteX1993" fmla="*/ 630230 w 9405664"/>
                <a:gd name="connsiteY1993" fmla="*/ 488196 h 1779924"/>
                <a:gd name="connsiteX1994" fmla="*/ 632738 w 9405664"/>
                <a:gd name="connsiteY1994" fmla="*/ 490851 h 1779924"/>
                <a:gd name="connsiteX1995" fmla="*/ 632738 w 9405664"/>
                <a:gd name="connsiteY1995" fmla="*/ 491736 h 1779924"/>
                <a:gd name="connsiteX1996" fmla="*/ 630820 w 9405664"/>
                <a:gd name="connsiteY1996" fmla="*/ 492473 h 1779924"/>
                <a:gd name="connsiteX1997" fmla="*/ 631115 w 9405664"/>
                <a:gd name="connsiteY1997" fmla="*/ 493653 h 1779924"/>
                <a:gd name="connsiteX1998" fmla="*/ 635540 w 9405664"/>
                <a:gd name="connsiteY1998" fmla="*/ 493948 h 1779924"/>
                <a:gd name="connsiteX1999" fmla="*/ 640112 w 9405664"/>
                <a:gd name="connsiteY1999" fmla="*/ 493948 h 1779924"/>
                <a:gd name="connsiteX2000" fmla="*/ 647929 w 9405664"/>
                <a:gd name="connsiteY2000" fmla="*/ 492178 h 1779924"/>
                <a:gd name="connsiteX2001" fmla="*/ 662531 w 9405664"/>
                <a:gd name="connsiteY2001" fmla="*/ 490556 h 1779924"/>
                <a:gd name="connsiteX2002" fmla="*/ 672855 w 9405664"/>
                <a:gd name="connsiteY2002" fmla="*/ 490998 h 1779924"/>
                <a:gd name="connsiteX2003" fmla="*/ 684507 w 9405664"/>
                <a:gd name="connsiteY2003" fmla="*/ 493063 h 1779924"/>
                <a:gd name="connsiteX2004" fmla="*/ 695864 w 9405664"/>
                <a:gd name="connsiteY2004" fmla="*/ 495571 h 1779924"/>
                <a:gd name="connsiteX2005" fmla="*/ 699551 w 9405664"/>
                <a:gd name="connsiteY2005" fmla="*/ 494538 h 1779924"/>
                <a:gd name="connsiteX2006" fmla="*/ 701763 w 9405664"/>
                <a:gd name="connsiteY2006" fmla="*/ 493506 h 1779924"/>
                <a:gd name="connsiteX2007" fmla="*/ 702796 w 9405664"/>
                <a:gd name="connsiteY2007" fmla="*/ 492621 h 1779924"/>
                <a:gd name="connsiteX2008" fmla="*/ 702501 w 9405664"/>
                <a:gd name="connsiteY2008" fmla="*/ 490998 h 1779924"/>
                <a:gd name="connsiteX2009" fmla="*/ 702501 w 9405664"/>
                <a:gd name="connsiteY2009" fmla="*/ 490114 h 1779924"/>
                <a:gd name="connsiteX2010" fmla="*/ 702796 w 9405664"/>
                <a:gd name="connsiteY2010" fmla="*/ 489818 h 1779924"/>
                <a:gd name="connsiteX2011" fmla="*/ 703976 w 9405664"/>
                <a:gd name="connsiteY2011" fmla="*/ 490261 h 1779924"/>
                <a:gd name="connsiteX2012" fmla="*/ 704861 w 9405664"/>
                <a:gd name="connsiteY2012" fmla="*/ 491146 h 1779924"/>
                <a:gd name="connsiteX2013" fmla="*/ 705893 w 9405664"/>
                <a:gd name="connsiteY2013" fmla="*/ 494243 h 1779924"/>
                <a:gd name="connsiteX2014" fmla="*/ 705893 w 9405664"/>
                <a:gd name="connsiteY2014" fmla="*/ 495128 h 1779924"/>
                <a:gd name="connsiteX2015" fmla="*/ 702796 w 9405664"/>
                <a:gd name="connsiteY2015" fmla="*/ 498078 h 1779924"/>
                <a:gd name="connsiteX2016" fmla="*/ 704861 w 9405664"/>
                <a:gd name="connsiteY2016" fmla="*/ 499258 h 1779924"/>
                <a:gd name="connsiteX2017" fmla="*/ 717692 w 9405664"/>
                <a:gd name="connsiteY2017" fmla="*/ 504125 h 1779924"/>
                <a:gd name="connsiteX2018" fmla="*/ 722855 w 9405664"/>
                <a:gd name="connsiteY2018" fmla="*/ 505158 h 1779924"/>
                <a:gd name="connsiteX2019" fmla="*/ 728754 w 9405664"/>
                <a:gd name="connsiteY2019" fmla="*/ 505600 h 1779924"/>
                <a:gd name="connsiteX2020" fmla="*/ 734064 w 9405664"/>
                <a:gd name="connsiteY2020" fmla="*/ 505010 h 1779924"/>
                <a:gd name="connsiteX2021" fmla="*/ 741881 w 9405664"/>
                <a:gd name="connsiteY2021" fmla="*/ 501913 h 1779924"/>
                <a:gd name="connsiteX2022" fmla="*/ 743651 w 9405664"/>
                <a:gd name="connsiteY2022" fmla="*/ 500880 h 1779924"/>
                <a:gd name="connsiteX2023" fmla="*/ 749846 w 9405664"/>
                <a:gd name="connsiteY2023" fmla="*/ 495276 h 1779924"/>
                <a:gd name="connsiteX2024" fmla="*/ 752205 w 9405664"/>
                <a:gd name="connsiteY2024" fmla="*/ 493506 h 1779924"/>
                <a:gd name="connsiteX2025" fmla="*/ 754565 w 9405664"/>
                <a:gd name="connsiteY2025" fmla="*/ 493506 h 1779924"/>
                <a:gd name="connsiteX2026" fmla="*/ 755303 w 9405664"/>
                <a:gd name="connsiteY2026" fmla="*/ 494096 h 1779924"/>
                <a:gd name="connsiteX2027" fmla="*/ 759432 w 9405664"/>
                <a:gd name="connsiteY2027" fmla="*/ 498373 h 1779924"/>
                <a:gd name="connsiteX2028" fmla="*/ 766070 w 9405664"/>
                <a:gd name="connsiteY2028" fmla="*/ 500585 h 1779924"/>
                <a:gd name="connsiteX2029" fmla="*/ 764447 w 9405664"/>
                <a:gd name="connsiteY2029" fmla="*/ 500880 h 1779924"/>
                <a:gd name="connsiteX2030" fmla="*/ 761055 w 9405664"/>
                <a:gd name="connsiteY2030" fmla="*/ 500438 h 1779924"/>
                <a:gd name="connsiteX2031" fmla="*/ 760022 w 9405664"/>
                <a:gd name="connsiteY2031" fmla="*/ 501175 h 1779924"/>
                <a:gd name="connsiteX2032" fmla="*/ 759432 w 9405664"/>
                <a:gd name="connsiteY2032" fmla="*/ 502650 h 1779924"/>
                <a:gd name="connsiteX2033" fmla="*/ 759138 w 9405664"/>
                <a:gd name="connsiteY2033" fmla="*/ 504125 h 1779924"/>
                <a:gd name="connsiteX2034" fmla="*/ 759138 w 9405664"/>
                <a:gd name="connsiteY2034" fmla="*/ 507222 h 1779924"/>
                <a:gd name="connsiteX2035" fmla="*/ 758695 w 9405664"/>
                <a:gd name="connsiteY2035" fmla="*/ 508845 h 1779924"/>
                <a:gd name="connsiteX2036" fmla="*/ 758400 w 9405664"/>
                <a:gd name="connsiteY2036" fmla="*/ 509140 h 1779924"/>
                <a:gd name="connsiteX2037" fmla="*/ 757515 w 9405664"/>
                <a:gd name="connsiteY2037" fmla="*/ 504125 h 1779924"/>
                <a:gd name="connsiteX2038" fmla="*/ 757515 w 9405664"/>
                <a:gd name="connsiteY2038" fmla="*/ 499848 h 1779924"/>
                <a:gd name="connsiteX2039" fmla="*/ 757220 w 9405664"/>
                <a:gd name="connsiteY2039" fmla="*/ 498668 h 1779924"/>
                <a:gd name="connsiteX2040" fmla="*/ 754123 w 9405664"/>
                <a:gd name="connsiteY2040" fmla="*/ 495571 h 1779924"/>
                <a:gd name="connsiteX2041" fmla="*/ 753238 w 9405664"/>
                <a:gd name="connsiteY2041" fmla="*/ 495276 h 1779924"/>
                <a:gd name="connsiteX2042" fmla="*/ 752500 w 9405664"/>
                <a:gd name="connsiteY2042" fmla="*/ 495718 h 1779924"/>
                <a:gd name="connsiteX2043" fmla="*/ 751468 w 9405664"/>
                <a:gd name="connsiteY2043" fmla="*/ 496456 h 1779924"/>
                <a:gd name="connsiteX2044" fmla="*/ 751025 w 9405664"/>
                <a:gd name="connsiteY2044" fmla="*/ 497341 h 1779924"/>
                <a:gd name="connsiteX2045" fmla="*/ 750731 w 9405664"/>
                <a:gd name="connsiteY2045" fmla="*/ 498521 h 1779924"/>
                <a:gd name="connsiteX2046" fmla="*/ 750731 w 9405664"/>
                <a:gd name="connsiteY2046" fmla="*/ 499848 h 1779924"/>
                <a:gd name="connsiteX2047" fmla="*/ 751320 w 9405664"/>
                <a:gd name="connsiteY2047" fmla="*/ 502060 h 1779924"/>
                <a:gd name="connsiteX2048" fmla="*/ 752648 w 9405664"/>
                <a:gd name="connsiteY2048" fmla="*/ 504568 h 1779924"/>
                <a:gd name="connsiteX2049" fmla="*/ 752648 w 9405664"/>
                <a:gd name="connsiteY2049" fmla="*/ 505600 h 1779924"/>
                <a:gd name="connsiteX2050" fmla="*/ 749846 w 9405664"/>
                <a:gd name="connsiteY2050" fmla="*/ 508992 h 1779924"/>
                <a:gd name="connsiteX2051" fmla="*/ 748223 w 9405664"/>
                <a:gd name="connsiteY2051" fmla="*/ 509877 h 1779924"/>
                <a:gd name="connsiteX2052" fmla="*/ 745863 w 9405664"/>
                <a:gd name="connsiteY2052" fmla="*/ 510615 h 1779924"/>
                <a:gd name="connsiteX2053" fmla="*/ 744978 w 9405664"/>
                <a:gd name="connsiteY2053" fmla="*/ 511352 h 1779924"/>
                <a:gd name="connsiteX2054" fmla="*/ 745716 w 9405664"/>
                <a:gd name="connsiteY2054" fmla="*/ 512090 h 1779924"/>
                <a:gd name="connsiteX2055" fmla="*/ 747191 w 9405664"/>
                <a:gd name="connsiteY2055" fmla="*/ 512975 h 1779924"/>
                <a:gd name="connsiteX2056" fmla="*/ 750731 w 9405664"/>
                <a:gd name="connsiteY2056" fmla="*/ 514597 h 1779924"/>
                <a:gd name="connsiteX2057" fmla="*/ 756925 w 9405664"/>
                <a:gd name="connsiteY2057" fmla="*/ 517989 h 1779924"/>
                <a:gd name="connsiteX2058" fmla="*/ 768872 w 9405664"/>
                <a:gd name="connsiteY2058" fmla="*/ 523299 h 1779924"/>
                <a:gd name="connsiteX2059" fmla="*/ 773592 w 9405664"/>
                <a:gd name="connsiteY2059" fmla="*/ 525216 h 1779924"/>
                <a:gd name="connsiteX2060" fmla="*/ 778606 w 9405664"/>
                <a:gd name="connsiteY2060" fmla="*/ 526101 h 1779924"/>
                <a:gd name="connsiteX2061" fmla="*/ 778606 w 9405664"/>
                <a:gd name="connsiteY2061" fmla="*/ 526691 h 1779924"/>
                <a:gd name="connsiteX2062" fmla="*/ 777426 w 9405664"/>
                <a:gd name="connsiteY2062" fmla="*/ 527576 h 1779924"/>
                <a:gd name="connsiteX2063" fmla="*/ 778016 w 9405664"/>
                <a:gd name="connsiteY2063" fmla="*/ 528166 h 1779924"/>
                <a:gd name="connsiteX2064" fmla="*/ 780229 w 9405664"/>
                <a:gd name="connsiteY2064" fmla="*/ 528166 h 1779924"/>
                <a:gd name="connsiteX2065" fmla="*/ 782884 w 9405664"/>
                <a:gd name="connsiteY2065" fmla="*/ 529199 h 1779924"/>
                <a:gd name="connsiteX2066" fmla="*/ 785833 w 9405664"/>
                <a:gd name="connsiteY2066" fmla="*/ 530821 h 1779924"/>
                <a:gd name="connsiteX2067" fmla="*/ 791438 w 9405664"/>
                <a:gd name="connsiteY2067" fmla="*/ 534803 h 1779924"/>
                <a:gd name="connsiteX2068" fmla="*/ 793208 w 9405664"/>
                <a:gd name="connsiteY2068" fmla="*/ 536721 h 1779924"/>
                <a:gd name="connsiteX2069" fmla="*/ 793945 w 9405664"/>
                <a:gd name="connsiteY2069" fmla="*/ 538343 h 1779924"/>
                <a:gd name="connsiteX2070" fmla="*/ 795715 w 9405664"/>
                <a:gd name="connsiteY2070" fmla="*/ 540703 h 1779924"/>
                <a:gd name="connsiteX2071" fmla="*/ 798665 w 9405664"/>
                <a:gd name="connsiteY2071" fmla="*/ 543653 h 1779924"/>
                <a:gd name="connsiteX2072" fmla="*/ 801025 w 9405664"/>
                <a:gd name="connsiteY2072" fmla="*/ 545423 h 1779924"/>
                <a:gd name="connsiteX2073" fmla="*/ 802647 w 9405664"/>
                <a:gd name="connsiteY2073" fmla="*/ 546013 h 1779924"/>
                <a:gd name="connsiteX2074" fmla="*/ 803532 w 9405664"/>
                <a:gd name="connsiteY2074" fmla="*/ 546750 h 1779924"/>
                <a:gd name="connsiteX2075" fmla="*/ 803532 w 9405664"/>
                <a:gd name="connsiteY2075" fmla="*/ 548078 h 1779924"/>
                <a:gd name="connsiteX2076" fmla="*/ 804122 w 9405664"/>
                <a:gd name="connsiteY2076" fmla="*/ 548373 h 1779924"/>
                <a:gd name="connsiteX2077" fmla="*/ 816512 w 9405664"/>
                <a:gd name="connsiteY2077" fmla="*/ 555452 h 1779924"/>
                <a:gd name="connsiteX2078" fmla="*/ 821969 w 9405664"/>
                <a:gd name="connsiteY2078" fmla="*/ 557812 h 1779924"/>
                <a:gd name="connsiteX2079" fmla="*/ 826246 w 9405664"/>
                <a:gd name="connsiteY2079" fmla="*/ 560319 h 1779924"/>
                <a:gd name="connsiteX2080" fmla="*/ 828606 w 9405664"/>
                <a:gd name="connsiteY2080" fmla="*/ 561204 h 1779924"/>
                <a:gd name="connsiteX2081" fmla="*/ 829196 w 9405664"/>
                <a:gd name="connsiteY2081" fmla="*/ 561204 h 1779924"/>
                <a:gd name="connsiteX2082" fmla="*/ 832293 w 9405664"/>
                <a:gd name="connsiteY2082" fmla="*/ 557959 h 1779924"/>
                <a:gd name="connsiteX2083" fmla="*/ 840995 w 9405664"/>
                <a:gd name="connsiteY2083" fmla="*/ 557075 h 1779924"/>
                <a:gd name="connsiteX2084" fmla="*/ 842323 w 9405664"/>
                <a:gd name="connsiteY2084" fmla="*/ 556485 h 1779924"/>
                <a:gd name="connsiteX2085" fmla="*/ 842913 w 9405664"/>
                <a:gd name="connsiteY2085" fmla="*/ 555747 h 1779924"/>
                <a:gd name="connsiteX2086" fmla="*/ 842913 w 9405664"/>
                <a:gd name="connsiteY2086" fmla="*/ 553092 h 1779924"/>
                <a:gd name="connsiteX2087" fmla="*/ 841733 w 9405664"/>
                <a:gd name="connsiteY2087" fmla="*/ 551027 h 1779924"/>
                <a:gd name="connsiteX2088" fmla="*/ 838488 w 9405664"/>
                <a:gd name="connsiteY2088" fmla="*/ 547340 h 1779924"/>
                <a:gd name="connsiteX2089" fmla="*/ 835980 w 9405664"/>
                <a:gd name="connsiteY2089" fmla="*/ 546455 h 1779924"/>
                <a:gd name="connsiteX2090" fmla="*/ 831703 w 9405664"/>
                <a:gd name="connsiteY2090" fmla="*/ 546750 h 1779924"/>
                <a:gd name="connsiteX2091" fmla="*/ 833768 w 9405664"/>
                <a:gd name="connsiteY2091" fmla="*/ 544390 h 1779924"/>
                <a:gd name="connsiteX2092" fmla="*/ 833768 w 9405664"/>
                <a:gd name="connsiteY2092" fmla="*/ 543653 h 1779924"/>
                <a:gd name="connsiteX2093" fmla="*/ 830376 w 9405664"/>
                <a:gd name="connsiteY2093" fmla="*/ 542178 h 1779924"/>
                <a:gd name="connsiteX2094" fmla="*/ 829933 w 9405664"/>
                <a:gd name="connsiteY2094" fmla="*/ 541735 h 1779924"/>
                <a:gd name="connsiteX2095" fmla="*/ 829491 w 9405664"/>
                <a:gd name="connsiteY2095" fmla="*/ 540408 h 1779924"/>
                <a:gd name="connsiteX2096" fmla="*/ 828311 w 9405664"/>
                <a:gd name="connsiteY2096" fmla="*/ 539523 h 1779924"/>
                <a:gd name="connsiteX2097" fmla="*/ 825066 w 9405664"/>
                <a:gd name="connsiteY2097" fmla="*/ 537901 h 1779924"/>
                <a:gd name="connsiteX2098" fmla="*/ 821379 w 9405664"/>
                <a:gd name="connsiteY2098" fmla="*/ 536721 h 1779924"/>
                <a:gd name="connsiteX2099" fmla="*/ 819166 w 9405664"/>
                <a:gd name="connsiteY2099" fmla="*/ 536721 h 1779924"/>
                <a:gd name="connsiteX2100" fmla="*/ 817249 w 9405664"/>
                <a:gd name="connsiteY2100" fmla="*/ 537311 h 1779924"/>
                <a:gd name="connsiteX2101" fmla="*/ 816659 w 9405664"/>
                <a:gd name="connsiteY2101" fmla="*/ 537016 h 1779924"/>
                <a:gd name="connsiteX2102" fmla="*/ 818577 w 9405664"/>
                <a:gd name="connsiteY2102" fmla="*/ 535098 h 1779924"/>
                <a:gd name="connsiteX2103" fmla="*/ 819609 w 9405664"/>
                <a:gd name="connsiteY2103" fmla="*/ 534656 h 1779924"/>
                <a:gd name="connsiteX2104" fmla="*/ 819609 w 9405664"/>
                <a:gd name="connsiteY2104" fmla="*/ 533476 h 1779924"/>
                <a:gd name="connsiteX2105" fmla="*/ 818134 w 9405664"/>
                <a:gd name="connsiteY2105" fmla="*/ 531411 h 1779924"/>
                <a:gd name="connsiteX2106" fmla="*/ 818429 w 9405664"/>
                <a:gd name="connsiteY2106" fmla="*/ 530969 h 1779924"/>
                <a:gd name="connsiteX2107" fmla="*/ 822559 w 9405664"/>
                <a:gd name="connsiteY2107" fmla="*/ 532886 h 1779924"/>
                <a:gd name="connsiteX2108" fmla="*/ 829491 w 9405664"/>
                <a:gd name="connsiteY2108" fmla="*/ 534508 h 1779924"/>
                <a:gd name="connsiteX2109" fmla="*/ 830966 w 9405664"/>
                <a:gd name="connsiteY2109" fmla="*/ 535836 h 1779924"/>
                <a:gd name="connsiteX2110" fmla="*/ 831851 w 9405664"/>
                <a:gd name="connsiteY2110" fmla="*/ 537606 h 1779924"/>
                <a:gd name="connsiteX2111" fmla="*/ 832588 w 9405664"/>
                <a:gd name="connsiteY2111" fmla="*/ 538196 h 1779924"/>
                <a:gd name="connsiteX2112" fmla="*/ 834506 w 9405664"/>
                <a:gd name="connsiteY2112" fmla="*/ 538933 h 1779924"/>
                <a:gd name="connsiteX2113" fmla="*/ 836570 w 9405664"/>
                <a:gd name="connsiteY2113" fmla="*/ 540556 h 1779924"/>
                <a:gd name="connsiteX2114" fmla="*/ 838488 w 9405664"/>
                <a:gd name="connsiteY2114" fmla="*/ 541440 h 1779924"/>
                <a:gd name="connsiteX2115" fmla="*/ 839520 w 9405664"/>
                <a:gd name="connsiteY2115" fmla="*/ 541440 h 1779924"/>
                <a:gd name="connsiteX2116" fmla="*/ 840553 w 9405664"/>
                <a:gd name="connsiteY2116" fmla="*/ 540556 h 1779924"/>
                <a:gd name="connsiteX2117" fmla="*/ 841143 w 9405664"/>
                <a:gd name="connsiteY2117" fmla="*/ 539376 h 1779924"/>
                <a:gd name="connsiteX2118" fmla="*/ 841143 w 9405664"/>
                <a:gd name="connsiteY2118" fmla="*/ 536573 h 1779924"/>
                <a:gd name="connsiteX2119" fmla="*/ 840258 w 9405664"/>
                <a:gd name="connsiteY2119" fmla="*/ 534508 h 1779924"/>
                <a:gd name="connsiteX2120" fmla="*/ 840553 w 9405664"/>
                <a:gd name="connsiteY2120" fmla="*/ 530674 h 1779924"/>
                <a:gd name="connsiteX2121" fmla="*/ 840995 w 9405664"/>
                <a:gd name="connsiteY2121" fmla="*/ 530969 h 1779924"/>
                <a:gd name="connsiteX2122" fmla="*/ 841880 w 9405664"/>
                <a:gd name="connsiteY2122" fmla="*/ 532443 h 1779924"/>
                <a:gd name="connsiteX2123" fmla="*/ 843208 w 9405664"/>
                <a:gd name="connsiteY2123" fmla="*/ 536573 h 1779924"/>
                <a:gd name="connsiteX2124" fmla="*/ 844092 w 9405664"/>
                <a:gd name="connsiteY2124" fmla="*/ 537311 h 1779924"/>
                <a:gd name="connsiteX2125" fmla="*/ 846305 w 9405664"/>
                <a:gd name="connsiteY2125" fmla="*/ 536131 h 1779924"/>
                <a:gd name="connsiteX2126" fmla="*/ 849107 w 9405664"/>
                <a:gd name="connsiteY2126" fmla="*/ 536426 h 1779924"/>
                <a:gd name="connsiteX2127" fmla="*/ 843503 w 9405664"/>
                <a:gd name="connsiteY2127" fmla="*/ 539376 h 1779924"/>
                <a:gd name="connsiteX2128" fmla="*/ 843503 w 9405664"/>
                <a:gd name="connsiteY2128" fmla="*/ 540556 h 1779924"/>
                <a:gd name="connsiteX2129" fmla="*/ 847485 w 9405664"/>
                <a:gd name="connsiteY2129" fmla="*/ 546898 h 1779924"/>
                <a:gd name="connsiteX2130" fmla="*/ 848222 w 9405664"/>
                <a:gd name="connsiteY2130" fmla="*/ 548668 h 1779924"/>
                <a:gd name="connsiteX2131" fmla="*/ 847337 w 9405664"/>
                <a:gd name="connsiteY2131" fmla="*/ 552945 h 1779924"/>
                <a:gd name="connsiteX2132" fmla="*/ 847337 w 9405664"/>
                <a:gd name="connsiteY2132" fmla="*/ 555305 h 1779924"/>
                <a:gd name="connsiteX2133" fmla="*/ 847927 w 9405664"/>
                <a:gd name="connsiteY2133" fmla="*/ 555600 h 1779924"/>
                <a:gd name="connsiteX2134" fmla="*/ 855744 w 9405664"/>
                <a:gd name="connsiteY2134" fmla="*/ 554862 h 1779924"/>
                <a:gd name="connsiteX2135" fmla="*/ 858989 w 9405664"/>
                <a:gd name="connsiteY2135" fmla="*/ 556190 h 1779924"/>
                <a:gd name="connsiteX2136" fmla="*/ 861201 w 9405664"/>
                <a:gd name="connsiteY2136" fmla="*/ 559139 h 1779924"/>
                <a:gd name="connsiteX2137" fmla="*/ 862824 w 9405664"/>
                <a:gd name="connsiteY2137" fmla="*/ 560762 h 1779924"/>
                <a:gd name="connsiteX2138" fmla="*/ 867101 w 9405664"/>
                <a:gd name="connsiteY2138" fmla="*/ 561647 h 1779924"/>
                <a:gd name="connsiteX2139" fmla="*/ 868429 w 9405664"/>
                <a:gd name="connsiteY2139" fmla="*/ 561204 h 1779924"/>
                <a:gd name="connsiteX2140" fmla="*/ 869166 w 9405664"/>
                <a:gd name="connsiteY2140" fmla="*/ 559877 h 1779924"/>
                <a:gd name="connsiteX2141" fmla="*/ 869461 w 9405664"/>
                <a:gd name="connsiteY2141" fmla="*/ 558844 h 1779924"/>
                <a:gd name="connsiteX2142" fmla="*/ 869166 w 9405664"/>
                <a:gd name="connsiteY2142" fmla="*/ 557517 h 1779924"/>
                <a:gd name="connsiteX2143" fmla="*/ 866806 w 9405664"/>
                <a:gd name="connsiteY2143" fmla="*/ 551027 h 1779924"/>
                <a:gd name="connsiteX2144" fmla="*/ 865921 w 9405664"/>
                <a:gd name="connsiteY2144" fmla="*/ 548078 h 1779924"/>
                <a:gd name="connsiteX2145" fmla="*/ 865331 w 9405664"/>
                <a:gd name="connsiteY2145" fmla="*/ 544980 h 1779924"/>
                <a:gd name="connsiteX2146" fmla="*/ 864004 w 9405664"/>
                <a:gd name="connsiteY2146" fmla="*/ 540850 h 1779924"/>
                <a:gd name="connsiteX2147" fmla="*/ 861939 w 9405664"/>
                <a:gd name="connsiteY2147" fmla="*/ 535836 h 1779924"/>
                <a:gd name="connsiteX2148" fmla="*/ 860612 w 9405664"/>
                <a:gd name="connsiteY2148" fmla="*/ 529051 h 1779924"/>
                <a:gd name="connsiteX2149" fmla="*/ 857514 w 9405664"/>
                <a:gd name="connsiteY2149" fmla="*/ 524626 h 1779924"/>
                <a:gd name="connsiteX2150" fmla="*/ 859284 w 9405664"/>
                <a:gd name="connsiteY2150" fmla="*/ 524331 h 1779924"/>
                <a:gd name="connsiteX2151" fmla="*/ 860169 w 9405664"/>
                <a:gd name="connsiteY2151" fmla="*/ 524331 h 1779924"/>
                <a:gd name="connsiteX2152" fmla="*/ 859727 w 9405664"/>
                <a:gd name="connsiteY2152" fmla="*/ 523152 h 1779924"/>
                <a:gd name="connsiteX2153" fmla="*/ 857957 w 9405664"/>
                <a:gd name="connsiteY2153" fmla="*/ 520497 h 1779924"/>
                <a:gd name="connsiteX2154" fmla="*/ 859874 w 9405664"/>
                <a:gd name="connsiteY2154" fmla="*/ 520054 h 1779924"/>
                <a:gd name="connsiteX2155" fmla="*/ 860169 w 9405664"/>
                <a:gd name="connsiteY2155" fmla="*/ 518727 h 1779924"/>
                <a:gd name="connsiteX2156" fmla="*/ 861201 w 9405664"/>
                <a:gd name="connsiteY2156" fmla="*/ 516219 h 1779924"/>
                <a:gd name="connsiteX2157" fmla="*/ 861644 w 9405664"/>
                <a:gd name="connsiteY2157" fmla="*/ 516514 h 1779924"/>
                <a:gd name="connsiteX2158" fmla="*/ 861349 w 9405664"/>
                <a:gd name="connsiteY2158" fmla="*/ 519759 h 1779924"/>
                <a:gd name="connsiteX2159" fmla="*/ 862086 w 9405664"/>
                <a:gd name="connsiteY2159" fmla="*/ 523004 h 1779924"/>
                <a:gd name="connsiteX2160" fmla="*/ 865036 w 9405664"/>
                <a:gd name="connsiteY2160" fmla="*/ 529199 h 1779924"/>
                <a:gd name="connsiteX2161" fmla="*/ 867249 w 9405664"/>
                <a:gd name="connsiteY2161" fmla="*/ 538196 h 1779924"/>
                <a:gd name="connsiteX2162" fmla="*/ 868724 w 9405664"/>
                <a:gd name="connsiteY2162" fmla="*/ 539966 h 1779924"/>
                <a:gd name="connsiteX2163" fmla="*/ 871083 w 9405664"/>
                <a:gd name="connsiteY2163" fmla="*/ 541145 h 1779924"/>
                <a:gd name="connsiteX2164" fmla="*/ 871673 w 9405664"/>
                <a:gd name="connsiteY2164" fmla="*/ 542030 h 1779924"/>
                <a:gd name="connsiteX2165" fmla="*/ 872263 w 9405664"/>
                <a:gd name="connsiteY2165" fmla="*/ 545718 h 1779924"/>
                <a:gd name="connsiteX2166" fmla="*/ 876541 w 9405664"/>
                <a:gd name="connsiteY2166" fmla="*/ 553092 h 1779924"/>
                <a:gd name="connsiteX2167" fmla="*/ 879490 w 9405664"/>
                <a:gd name="connsiteY2167" fmla="*/ 555747 h 1779924"/>
                <a:gd name="connsiteX2168" fmla="*/ 884210 w 9405664"/>
                <a:gd name="connsiteY2168" fmla="*/ 556485 h 1779924"/>
                <a:gd name="connsiteX2169" fmla="*/ 888192 w 9405664"/>
                <a:gd name="connsiteY2169" fmla="*/ 558992 h 1779924"/>
                <a:gd name="connsiteX2170" fmla="*/ 890110 w 9405664"/>
                <a:gd name="connsiteY2170" fmla="*/ 561057 h 1779924"/>
                <a:gd name="connsiteX2171" fmla="*/ 891437 w 9405664"/>
                <a:gd name="connsiteY2171" fmla="*/ 561499 h 1779924"/>
                <a:gd name="connsiteX2172" fmla="*/ 893502 w 9405664"/>
                <a:gd name="connsiteY2172" fmla="*/ 559729 h 1779924"/>
                <a:gd name="connsiteX2173" fmla="*/ 896009 w 9405664"/>
                <a:gd name="connsiteY2173" fmla="*/ 554567 h 1779924"/>
                <a:gd name="connsiteX2174" fmla="*/ 898369 w 9405664"/>
                <a:gd name="connsiteY2174" fmla="*/ 551470 h 1779924"/>
                <a:gd name="connsiteX2175" fmla="*/ 899254 w 9405664"/>
                <a:gd name="connsiteY2175" fmla="*/ 550880 h 1779924"/>
                <a:gd name="connsiteX2176" fmla="*/ 900139 w 9405664"/>
                <a:gd name="connsiteY2176" fmla="*/ 550880 h 1779924"/>
                <a:gd name="connsiteX2177" fmla="*/ 899844 w 9405664"/>
                <a:gd name="connsiteY2177" fmla="*/ 551470 h 1779924"/>
                <a:gd name="connsiteX2178" fmla="*/ 898664 w 9405664"/>
                <a:gd name="connsiteY2178" fmla="*/ 552650 h 1779924"/>
                <a:gd name="connsiteX2179" fmla="*/ 895714 w 9405664"/>
                <a:gd name="connsiteY2179" fmla="*/ 559434 h 1779924"/>
                <a:gd name="connsiteX2180" fmla="*/ 895272 w 9405664"/>
                <a:gd name="connsiteY2180" fmla="*/ 562384 h 1779924"/>
                <a:gd name="connsiteX2181" fmla="*/ 895272 w 9405664"/>
                <a:gd name="connsiteY2181" fmla="*/ 565482 h 1779924"/>
                <a:gd name="connsiteX2182" fmla="*/ 896157 w 9405664"/>
                <a:gd name="connsiteY2182" fmla="*/ 567546 h 1779924"/>
                <a:gd name="connsiteX2183" fmla="*/ 899697 w 9405664"/>
                <a:gd name="connsiteY2183" fmla="*/ 570496 h 1779924"/>
                <a:gd name="connsiteX2184" fmla="*/ 901614 w 9405664"/>
                <a:gd name="connsiteY2184" fmla="*/ 572709 h 1779924"/>
                <a:gd name="connsiteX2185" fmla="*/ 903679 w 9405664"/>
                <a:gd name="connsiteY2185" fmla="*/ 575806 h 1779924"/>
                <a:gd name="connsiteX2186" fmla="*/ 904269 w 9405664"/>
                <a:gd name="connsiteY2186" fmla="*/ 576248 h 1779924"/>
                <a:gd name="connsiteX2187" fmla="*/ 906039 w 9405664"/>
                <a:gd name="connsiteY2187" fmla="*/ 576248 h 1779924"/>
                <a:gd name="connsiteX2188" fmla="*/ 906924 w 9405664"/>
                <a:gd name="connsiteY2188" fmla="*/ 575806 h 1779924"/>
                <a:gd name="connsiteX2189" fmla="*/ 908694 w 9405664"/>
                <a:gd name="connsiteY2189" fmla="*/ 573299 h 1779924"/>
                <a:gd name="connsiteX2190" fmla="*/ 910316 w 9405664"/>
                <a:gd name="connsiteY2190" fmla="*/ 573299 h 1779924"/>
                <a:gd name="connsiteX2191" fmla="*/ 918281 w 9405664"/>
                <a:gd name="connsiteY2191" fmla="*/ 575068 h 1779924"/>
                <a:gd name="connsiteX2192" fmla="*/ 917838 w 9405664"/>
                <a:gd name="connsiteY2192" fmla="*/ 575511 h 1779924"/>
                <a:gd name="connsiteX2193" fmla="*/ 910021 w 9405664"/>
                <a:gd name="connsiteY2193" fmla="*/ 574921 h 1779924"/>
                <a:gd name="connsiteX2194" fmla="*/ 909431 w 9405664"/>
                <a:gd name="connsiteY2194" fmla="*/ 575511 h 1779924"/>
                <a:gd name="connsiteX2195" fmla="*/ 909431 w 9405664"/>
                <a:gd name="connsiteY2195" fmla="*/ 576691 h 1779924"/>
                <a:gd name="connsiteX2196" fmla="*/ 910021 w 9405664"/>
                <a:gd name="connsiteY2196" fmla="*/ 578903 h 1779924"/>
                <a:gd name="connsiteX2197" fmla="*/ 912086 w 9405664"/>
                <a:gd name="connsiteY2197" fmla="*/ 580673 h 1779924"/>
                <a:gd name="connsiteX2198" fmla="*/ 920345 w 9405664"/>
                <a:gd name="connsiteY2198" fmla="*/ 586720 h 1779924"/>
                <a:gd name="connsiteX2199" fmla="*/ 919608 w 9405664"/>
                <a:gd name="connsiteY2199" fmla="*/ 587163 h 1779924"/>
                <a:gd name="connsiteX2200" fmla="*/ 914446 w 9405664"/>
                <a:gd name="connsiteY2200" fmla="*/ 584360 h 1779924"/>
                <a:gd name="connsiteX2201" fmla="*/ 908841 w 9405664"/>
                <a:gd name="connsiteY2201" fmla="*/ 582001 h 1779924"/>
                <a:gd name="connsiteX2202" fmla="*/ 907514 w 9405664"/>
                <a:gd name="connsiteY2202" fmla="*/ 582001 h 1779924"/>
                <a:gd name="connsiteX2203" fmla="*/ 906924 w 9405664"/>
                <a:gd name="connsiteY2203" fmla="*/ 582738 h 1779924"/>
                <a:gd name="connsiteX2204" fmla="*/ 906334 w 9405664"/>
                <a:gd name="connsiteY2204" fmla="*/ 584065 h 1779924"/>
                <a:gd name="connsiteX2205" fmla="*/ 909136 w 9405664"/>
                <a:gd name="connsiteY2205" fmla="*/ 587458 h 1779924"/>
                <a:gd name="connsiteX2206" fmla="*/ 911791 w 9405664"/>
                <a:gd name="connsiteY2206" fmla="*/ 595570 h 1779924"/>
                <a:gd name="connsiteX2207" fmla="*/ 911053 w 9405664"/>
                <a:gd name="connsiteY2207" fmla="*/ 601764 h 1779924"/>
                <a:gd name="connsiteX2208" fmla="*/ 925508 w 9405664"/>
                <a:gd name="connsiteY2208" fmla="*/ 606484 h 1779924"/>
                <a:gd name="connsiteX2209" fmla="*/ 927868 w 9405664"/>
                <a:gd name="connsiteY2209" fmla="*/ 606189 h 1779924"/>
                <a:gd name="connsiteX2210" fmla="*/ 928162 w 9405664"/>
                <a:gd name="connsiteY2210" fmla="*/ 606779 h 1779924"/>
                <a:gd name="connsiteX2211" fmla="*/ 927573 w 9405664"/>
                <a:gd name="connsiteY2211" fmla="*/ 609729 h 1779924"/>
                <a:gd name="connsiteX2212" fmla="*/ 927868 w 9405664"/>
                <a:gd name="connsiteY2212" fmla="*/ 610761 h 1779924"/>
                <a:gd name="connsiteX2213" fmla="*/ 928605 w 9405664"/>
                <a:gd name="connsiteY2213" fmla="*/ 612089 h 1779924"/>
                <a:gd name="connsiteX2214" fmla="*/ 931260 w 9405664"/>
                <a:gd name="connsiteY2214" fmla="*/ 614744 h 1779924"/>
                <a:gd name="connsiteX2215" fmla="*/ 932882 w 9405664"/>
                <a:gd name="connsiteY2215" fmla="*/ 615776 h 1779924"/>
                <a:gd name="connsiteX2216" fmla="*/ 936864 w 9405664"/>
                <a:gd name="connsiteY2216" fmla="*/ 616956 h 1779924"/>
                <a:gd name="connsiteX2217" fmla="*/ 937159 w 9405664"/>
                <a:gd name="connsiteY2217" fmla="*/ 621233 h 1779924"/>
                <a:gd name="connsiteX2218" fmla="*/ 938192 w 9405664"/>
                <a:gd name="connsiteY2218" fmla="*/ 621823 h 1779924"/>
                <a:gd name="connsiteX2219" fmla="*/ 940257 w 9405664"/>
                <a:gd name="connsiteY2219" fmla="*/ 622118 h 1779924"/>
                <a:gd name="connsiteX2220" fmla="*/ 940847 w 9405664"/>
                <a:gd name="connsiteY2220" fmla="*/ 623003 h 1779924"/>
                <a:gd name="connsiteX2221" fmla="*/ 940847 w 9405664"/>
                <a:gd name="connsiteY2221" fmla="*/ 624625 h 1779924"/>
                <a:gd name="connsiteX2222" fmla="*/ 941732 w 9405664"/>
                <a:gd name="connsiteY2222" fmla="*/ 626100 h 1779924"/>
                <a:gd name="connsiteX2223" fmla="*/ 943059 w 9405664"/>
                <a:gd name="connsiteY2223" fmla="*/ 627280 h 1779924"/>
                <a:gd name="connsiteX2224" fmla="*/ 944976 w 9405664"/>
                <a:gd name="connsiteY2224" fmla="*/ 629788 h 1779924"/>
                <a:gd name="connsiteX2225" fmla="*/ 946304 w 9405664"/>
                <a:gd name="connsiteY2225" fmla="*/ 630525 h 1779924"/>
                <a:gd name="connsiteX2226" fmla="*/ 949254 w 9405664"/>
                <a:gd name="connsiteY2226" fmla="*/ 631263 h 1779924"/>
                <a:gd name="connsiteX2227" fmla="*/ 950876 w 9405664"/>
                <a:gd name="connsiteY2227" fmla="*/ 633328 h 1779924"/>
                <a:gd name="connsiteX2228" fmla="*/ 951761 w 9405664"/>
                <a:gd name="connsiteY2228" fmla="*/ 635245 h 1779924"/>
                <a:gd name="connsiteX2229" fmla="*/ 952793 w 9405664"/>
                <a:gd name="connsiteY2229" fmla="*/ 636425 h 1779924"/>
                <a:gd name="connsiteX2230" fmla="*/ 953973 w 9405664"/>
                <a:gd name="connsiteY2230" fmla="*/ 636867 h 1779924"/>
                <a:gd name="connsiteX2231" fmla="*/ 961643 w 9405664"/>
                <a:gd name="connsiteY2231" fmla="*/ 637752 h 1779924"/>
                <a:gd name="connsiteX2232" fmla="*/ 956776 w 9405664"/>
                <a:gd name="connsiteY2232" fmla="*/ 639375 h 1779924"/>
                <a:gd name="connsiteX2233" fmla="*/ 953973 w 9405664"/>
                <a:gd name="connsiteY2233" fmla="*/ 639375 h 1779924"/>
                <a:gd name="connsiteX2234" fmla="*/ 949696 w 9405664"/>
                <a:gd name="connsiteY2234" fmla="*/ 647929 h 1779924"/>
                <a:gd name="connsiteX2235" fmla="*/ 947484 w 9405664"/>
                <a:gd name="connsiteY2235" fmla="*/ 651321 h 1779924"/>
                <a:gd name="connsiteX2236" fmla="*/ 945714 w 9405664"/>
                <a:gd name="connsiteY2236" fmla="*/ 653534 h 1779924"/>
                <a:gd name="connsiteX2237" fmla="*/ 944386 w 9405664"/>
                <a:gd name="connsiteY2237" fmla="*/ 654566 h 1779924"/>
                <a:gd name="connsiteX2238" fmla="*/ 943944 w 9405664"/>
                <a:gd name="connsiteY2238" fmla="*/ 655746 h 1779924"/>
                <a:gd name="connsiteX2239" fmla="*/ 945714 w 9405664"/>
                <a:gd name="connsiteY2239" fmla="*/ 660171 h 1779924"/>
                <a:gd name="connsiteX2240" fmla="*/ 946599 w 9405664"/>
                <a:gd name="connsiteY2240" fmla="*/ 661203 h 1779924"/>
                <a:gd name="connsiteX2241" fmla="*/ 950139 w 9405664"/>
                <a:gd name="connsiteY2241" fmla="*/ 662531 h 1779924"/>
                <a:gd name="connsiteX2242" fmla="*/ 951171 w 9405664"/>
                <a:gd name="connsiteY2242" fmla="*/ 661793 h 1779924"/>
                <a:gd name="connsiteX2243" fmla="*/ 953089 w 9405664"/>
                <a:gd name="connsiteY2243" fmla="*/ 658401 h 1779924"/>
                <a:gd name="connsiteX2244" fmla="*/ 953973 w 9405664"/>
                <a:gd name="connsiteY2244" fmla="*/ 655156 h 1779924"/>
                <a:gd name="connsiteX2245" fmla="*/ 954711 w 9405664"/>
                <a:gd name="connsiteY2245" fmla="*/ 653976 h 1779924"/>
                <a:gd name="connsiteX2246" fmla="*/ 954711 w 9405664"/>
                <a:gd name="connsiteY2246" fmla="*/ 653386 h 1779924"/>
                <a:gd name="connsiteX2247" fmla="*/ 954121 w 9405664"/>
                <a:gd name="connsiteY2247" fmla="*/ 651469 h 1779924"/>
                <a:gd name="connsiteX2248" fmla="*/ 954416 w 9405664"/>
                <a:gd name="connsiteY2248" fmla="*/ 650732 h 1779924"/>
                <a:gd name="connsiteX2249" fmla="*/ 955301 w 9405664"/>
                <a:gd name="connsiteY2249" fmla="*/ 649846 h 1779924"/>
                <a:gd name="connsiteX2250" fmla="*/ 959136 w 9405664"/>
                <a:gd name="connsiteY2250" fmla="*/ 647782 h 1779924"/>
                <a:gd name="connsiteX2251" fmla="*/ 968280 w 9405664"/>
                <a:gd name="connsiteY2251" fmla="*/ 644832 h 1779924"/>
                <a:gd name="connsiteX2252" fmla="*/ 974917 w 9405664"/>
                <a:gd name="connsiteY2252" fmla="*/ 642029 h 1779924"/>
                <a:gd name="connsiteX2253" fmla="*/ 973885 w 9405664"/>
                <a:gd name="connsiteY2253" fmla="*/ 643652 h 1779924"/>
                <a:gd name="connsiteX2254" fmla="*/ 972115 w 9405664"/>
                <a:gd name="connsiteY2254" fmla="*/ 645422 h 1779924"/>
                <a:gd name="connsiteX2255" fmla="*/ 972410 w 9405664"/>
                <a:gd name="connsiteY2255" fmla="*/ 646749 h 1779924"/>
                <a:gd name="connsiteX2256" fmla="*/ 976392 w 9405664"/>
                <a:gd name="connsiteY2256" fmla="*/ 652206 h 1779924"/>
                <a:gd name="connsiteX2257" fmla="*/ 977867 w 9405664"/>
                <a:gd name="connsiteY2257" fmla="*/ 655009 h 1779924"/>
                <a:gd name="connsiteX2258" fmla="*/ 978899 w 9405664"/>
                <a:gd name="connsiteY2258" fmla="*/ 659581 h 1779924"/>
                <a:gd name="connsiteX2259" fmla="*/ 978899 w 9405664"/>
                <a:gd name="connsiteY2259" fmla="*/ 665186 h 1779924"/>
                <a:gd name="connsiteX2260" fmla="*/ 979489 w 9405664"/>
                <a:gd name="connsiteY2260" fmla="*/ 669020 h 1779924"/>
                <a:gd name="connsiteX2261" fmla="*/ 980079 w 9405664"/>
                <a:gd name="connsiteY2261" fmla="*/ 669905 h 1779924"/>
                <a:gd name="connsiteX2262" fmla="*/ 982292 w 9405664"/>
                <a:gd name="connsiteY2262" fmla="*/ 670348 h 1779924"/>
                <a:gd name="connsiteX2263" fmla="*/ 982292 w 9405664"/>
                <a:gd name="connsiteY2263" fmla="*/ 671085 h 1779924"/>
                <a:gd name="connsiteX2264" fmla="*/ 976097 w 9405664"/>
                <a:gd name="connsiteY2264" fmla="*/ 673003 h 1779924"/>
                <a:gd name="connsiteX2265" fmla="*/ 974475 w 9405664"/>
                <a:gd name="connsiteY2265" fmla="*/ 675363 h 1779924"/>
                <a:gd name="connsiteX2266" fmla="*/ 974475 w 9405664"/>
                <a:gd name="connsiteY2266" fmla="*/ 676100 h 1779924"/>
                <a:gd name="connsiteX2267" fmla="*/ 976245 w 9405664"/>
                <a:gd name="connsiteY2267" fmla="*/ 679640 h 1779924"/>
                <a:gd name="connsiteX2268" fmla="*/ 977425 w 9405664"/>
                <a:gd name="connsiteY2268" fmla="*/ 683622 h 1779924"/>
                <a:gd name="connsiteX2269" fmla="*/ 979637 w 9405664"/>
                <a:gd name="connsiteY2269" fmla="*/ 688784 h 1779924"/>
                <a:gd name="connsiteX2270" fmla="*/ 985684 w 9405664"/>
                <a:gd name="connsiteY2270" fmla="*/ 689374 h 1779924"/>
                <a:gd name="connsiteX2271" fmla="*/ 986717 w 9405664"/>
                <a:gd name="connsiteY2271" fmla="*/ 690112 h 1779924"/>
                <a:gd name="connsiteX2272" fmla="*/ 988929 w 9405664"/>
                <a:gd name="connsiteY2272" fmla="*/ 687752 h 1779924"/>
                <a:gd name="connsiteX2273" fmla="*/ 993649 w 9405664"/>
                <a:gd name="connsiteY2273" fmla="*/ 683770 h 1779924"/>
                <a:gd name="connsiteX2274" fmla="*/ 996156 w 9405664"/>
                <a:gd name="connsiteY2274" fmla="*/ 680820 h 1779924"/>
                <a:gd name="connsiteX2275" fmla="*/ 996156 w 9405664"/>
                <a:gd name="connsiteY2275" fmla="*/ 679640 h 1779924"/>
                <a:gd name="connsiteX2276" fmla="*/ 997188 w 9405664"/>
                <a:gd name="connsiteY2276" fmla="*/ 676837 h 1779924"/>
                <a:gd name="connsiteX2277" fmla="*/ 1000728 w 9405664"/>
                <a:gd name="connsiteY2277" fmla="*/ 670938 h 1779924"/>
                <a:gd name="connsiteX2278" fmla="*/ 1000728 w 9405664"/>
                <a:gd name="connsiteY2278" fmla="*/ 669315 h 1779924"/>
                <a:gd name="connsiteX2279" fmla="*/ 1000138 w 9405664"/>
                <a:gd name="connsiteY2279" fmla="*/ 666808 h 1779924"/>
                <a:gd name="connsiteX2280" fmla="*/ 998516 w 9405664"/>
                <a:gd name="connsiteY2280" fmla="*/ 662678 h 1779924"/>
                <a:gd name="connsiteX2281" fmla="*/ 997926 w 9405664"/>
                <a:gd name="connsiteY2281" fmla="*/ 660466 h 1779924"/>
                <a:gd name="connsiteX2282" fmla="*/ 997926 w 9405664"/>
                <a:gd name="connsiteY2282" fmla="*/ 655599 h 1779924"/>
                <a:gd name="connsiteX2283" fmla="*/ 998663 w 9405664"/>
                <a:gd name="connsiteY2283" fmla="*/ 653386 h 1779924"/>
                <a:gd name="connsiteX2284" fmla="*/ 999696 w 9405664"/>
                <a:gd name="connsiteY2284" fmla="*/ 651321 h 1779924"/>
                <a:gd name="connsiteX2285" fmla="*/ 1001023 w 9405664"/>
                <a:gd name="connsiteY2285" fmla="*/ 649404 h 1779924"/>
                <a:gd name="connsiteX2286" fmla="*/ 1001318 w 9405664"/>
                <a:gd name="connsiteY2286" fmla="*/ 647044 h 1779924"/>
                <a:gd name="connsiteX2287" fmla="*/ 1001023 w 9405664"/>
                <a:gd name="connsiteY2287" fmla="*/ 644684 h 1779924"/>
                <a:gd name="connsiteX2288" fmla="*/ 1000138 w 9405664"/>
                <a:gd name="connsiteY2288" fmla="*/ 642767 h 1779924"/>
                <a:gd name="connsiteX2289" fmla="*/ 192771 w 9405664"/>
                <a:gd name="connsiteY2289" fmla="*/ 547783 h 1779924"/>
                <a:gd name="connsiteX2290" fmla="*/ 198081 w 9405664"/>
                <a:gd name="connsiteY2290" fmla="*/ 539376 h 1779924"/>
                <a:gd name="connsiteX2291" fmla="*/ 196753 w 9405664"/>
                <a:gd name="connsiteY2291" fmla="*/ 539671 h 1779924"/>
                <a:gd name="connsiteX2292" fmla="*/ 191001 w 9405664"/>
                <a:gd name="connsiteY2292" fmla="*/ 541735 h 1779924"/>
                <a:gd name="connsiteX2293" fmla="*/ 188494 w 9405664"/>
                <a:gd name="connsiteY2293" fmla="*/ 544243 h 1779924"/>
                <a:gd name="connsiteX2294" fmla="*/ 187314 w 9405664"/>
                <a:gd name="connsiteY2294" fmla="*/ 544243 h 1779924"/>
                <a:gd name="connsiteX2295" fmla="*/ 188936 w 9405664"/>
                <a:gd name="connsiteY2295" fmla="*/ 548078 h 1779924"/>
                <a:gd name="connsiteX2296" fmla="*/ 191001 w 9405664"/>
                <a:gd name="connsiteY2296" fmla="*/ 548373 h 1779924"/>
                <a:gd name="connsiteX2297" fmla="*/ 192919 w 9405664"/>
                <a:gd name="connsiteY2297" fmla="*/ 547783 h 1779924"/>
                <a:gd name="connsiteX2298" fmla="*/ 975065 w 9405664"/>
                <a:gd name="connsiteY2298" fmla="*/ 663268 h 1779924"/>
                <a:gd name="connsiteX2299" fmla="*/ 975507 w 9405664"/>
                <a:gd name="connsiteY2299" fmla="*/ 660318 h 1779924"/>
                <a:gd name="connsiteX2300" fmla="*/ 975507 w 9405664"/>
                <a:gd name="connsiteY2300" fmla="*/ 656631 h 1779924"/>
                <a:gd name="connsiteX2301" fmla="*/ 974622 w 9405664"/>
                <a:gd name="connsiteY2301" fmla="*/ 654566 h 1779924"/>
                <a:gd name="connsiteX2302" fmla="*/ 971377 w 9405664"/>
                <a:gd name="connsiteY2302" fmla="*/ 649846 h 1779924"/>
                <a:gd name="connsiteX2303" fmla="*/ 968428 w 9405664"/>
                <a:gd name="connsiteY2303" fmla="*/ 646454 h 1779924"/>
                <a:gd name="connsiteX2304" fmla="*/ 967543 w 9405664"/>
                <a:gd name="connsiteY2304" fmla="*/ 646159 h 1779924"/>
                <a:gd name="connsiteX2305" fmla="*/ 958251 w 9405664"/>
                <a:gd name="connsiteY2305" fmla="*/ 650732 h 1779924"/>
                <a:gd name="connsiteX2306" fmla="*/ 957661 w 9405664"/>
                <a:gd name="connsiteY2306" fmla="*/ 659728 h 1779924"/>
                <a:gd name="connsiteX2307" fmla="*/ 954711 w 9405664"/>
                <a:gd name="connsiteY2307" fmla="*/ 662678 h 1779924"/>
                <a:gd name="connsiteX2308" fmla="*/ 952499 w 9405664"/>
                <a:gd name="connsiteY2308" fmla="*/ 665923 h 1779924"/>
                <a:gd name="connsiteX2309" fmla="*/ 952499 w 9405664"/>
                <a:gd name="connsiteY2309" fmla="*/ 667988 h 1779924"/>
                <a:gd name="connsiteX2310" fmla="*/ 953383 w 9405664"/>
                <a:gd name="connsiteY2310" fmla="*/ 673003 h 1779924"/>
                <a:gd name="connsiteX2311" fmla="*/ 954711 w 9405664"/>
                <a:gd name="connsiteY2311" fmla="*/ 675068 h 1779924"/>
                <a:gd name="connsiteX2312" fmla="*/ 955743 w 9405664"/>
                <a:gd name="connsiteY2312" fmla="*/ 673150 h 1779924"/>
                <a:gd name="connsiteX2313" fmla="*/ 957956 w 9405664"/>
                <a:gd name="connsiteY2313" fmla="*/ 670200 h 1779924"/>
                <a:gd name="connsiteX2314" fmla="*/ 961053 w 9405664"/>
                <a:gd name="connsiteY2314" fmla="*/ 668725 h 1779924"/>
                <a:gd name="connsiteX2315" fmla="*/ 962233 w 9405664"/>
                <a:gd name="connsiteY2315" fmla="*/ 667545 h 1779924"/>
                <a:gd name="connsiteX2316" fmla="*/ 962970 w 9405664"/>
                <a:gd name="connsiteY2316" fmla="*/ 666218 h 1779924"/>
                <a:gd name="connsiteX2317" fmla="*/ 963560 w 9405664"/>
                <a:gd name="connsiteY2317" fmla="*/ 667693 h 1779924"/>
                <a:gd name="connsiteX2318" fmla="*/ 962823 w 9405664"/>
                <a:gd name="connsiteY2318" fmla="*/ 669610 h 1779924"/>
                <a:gd name="connsiteX2319" fmla="*/ 963560 w 9405664"/>
                <a:gd name="connsiteY2319" fmla="*/ 671085 h 1779924"/>
                <a:gd name="connsiteX2320" fmla="*/ 965035 w 9405664"/>
                <a:gd name="connsiteY2320" fmla="*/ 671380 h 1779924"/>
                <a:gd name="connsiteX2321" fmla="*/ 966363 w 9405664"/>
                <a:gd name="connsiteY2321" fmla="*/ 671380 h 1779924"/>
                <a:gd name="connsiteX2322" fmla="*/ 967838 w 9405664"/>
                <a:gd name="connsiteY2322" fmla="*/ 673003 h 1779924"/>
                <a:gd name="connsiteX2323" fmla="*/ 969755 w 9405664"/>
                <a:gd name="connsiteY2323" fmla="*/ 673445 h 1779924"/>
                <a:gd name="connsiteX2324" fmla="*/ 972557 w 9405664"/>
                <a:gd name="connsiteY2324" fmla="*/ 671233 h 1779924"/>
                <a:gd name="connsiteX2325" fmla="*/ 974327 w 9405664"/>
                <a:gd name="connsiteY2325" fmla="*/ 667103 h 1779924"/>
                <a:gd name="connsiteX2326" fmla="*/ 975212 w 9405664"/>
                <a:gd name="connsiteY2326" fmla="*/ 663121 h 1779924"/>
                <a:gd name="connsiteX2327" fmla="*/ 64306 w 9405664"/>
                <a:gd name="connsiteY2327" fmla="*/ 232446 h 1779924"/>
                <a:gd name="connsiteX2328" fmla="*/ 64306 w 9405664"/>
                <a:gd name="connsiteY2328" fmla="*/ 232004 h 1779924"/>
                <a:gd name="connsiteX2329" fmla="*/ 58997 w 9405664"/>
                <a:gd name="connsiteY2329" fmla="*/ 234216 h 1779924"/>
                <a:gd name="connsiteX2330" fmla="*/ 56047 w 9405664"/>
                <a:gd name="connsiteY2330" fmla="*/ 235986 h 1779924"/>
                <a:gd name="connsiteX2331" fmla="*/ 56047 w 9405664"/>
                <a:gd name="connsiteY2331" fmla="*/ 236723 h 1779924"/>
                <a:gd name="connsiteX2332" fmla="*/ 56932 w 9405664"/>
                <a:gd name="connsiteY2332" fmla="*/ 236429 h 1779924"/>
                <a:gd name="connsiteX2333" fmla="*/ 61356 w 9405664"/>
                <a:gd name="connsiteY2333" fmla="*/ 234216 h 1779924"/>
                <a:gd name="connsiteX2334" fmla="*/ 64306 w 9405664"/>
                <a:gd name="connsiteY2334" fmla="*/ 232446 h 1779924"/>
                <a:gd name="connsiteX2335" fmla="*/ 1273587 w 9405664"/>
                <a:gd name="connsiteY2335" fmla="*/ 1358690 h 1779924"/>
                <a:gd name="connsiteX2336" fmla="*/ 1272997 w 9405664"/>
                <a:gd name="connsiteY2336" fmla="*/ 1357952 h 1779924"/>
                <a:gd name="connsiteX2337" fmla="*/ 1270195 w 9405664"/>
                <a:gd name="connsiteY2337" fmla="*/ 1358690 h 1779924"/>
                <a:gd name="connsiteX2338" fmla="*/ 1264885 w 9405664"/>
                <a:gd name="connsiteY2338" fmla="*/ 1357215 h 1779924"/>
                <a:gd name="connsiteX2339" fmla="*/ 1264000 w 9405664"/>
                <a:gd name="connsiteY2339" fmla="*/ 1357510 h 1779924"/>
                <a:gd name="connsiteX2340" fmla="*/ 1264738 w 9405664"/>
                <a:gd name="connsiteY2340" fmla="*/ 1358542 h 1779924"/>
                <a:gd name="connsiteX2341" fmla="*/ 1264738 w 9405664"/>
                <a:gd name="connsiteY2341" fmla="*/ 1359574 h 1779924"/>
                <a:gd name="connsiteX2342" fmla="*/ 1266950 w 9405664"/>
                <a:gd name="connsiteY2342" fmla="*/ 1360312 h 1779924"/>
                <a:gd name="connsiteX2343" fmla="*/ 1273440 w 9405664"/>
                <a:gd name="connsiteY2343" fmla="*/ 1359132 h 1779924"/>
                <a:gd name="connsiteX2344" fmla="*/ 1273735 w 9405664"/>
                <a:gd name="connsiteY2344" fmla="*/ 1358542 h 1779924"/>
                <a:gd name="connsiteX2345" fmla="*/ 67846 w 9405664"/>
                <a:gd name="connsiteY2345" fmla="*/ 481707 h 1779924"/>
                <a:gd name="connsiteX2346" fmla="*/ 66961 w 9405664"/>
                <a:gd name="connsiteY2346" fmla="*/ 480379 h 1779924"/>
                <a:gd name="connsiteX2347" fmla="*/ 65486 w 9405664"/>
                <a:gd name="connsiteY2347" fmla="*/ 479494 h 1779924"/>
                <a:gd name="connsiteX2348" fmla="*/ 64011 w 9405664"/>
                <a:gd name="connsiteY2348" fmla="*/ 479052 h 1779924"/>
                <a:gd name="connsiteX2349" fmla="*/ 60029 w 9405664"/>
                <a:gd name="connsiteY2349" fmla="*/ 479642 h 1779924"/>
                <a:gd name="connsiteX2350" fmla="*/ 58702 w 9405664"/>
                <a:gd name="connsiteY2350" fmla="*/ 479642 h 1779924"/>
                <a:gd name="connsiteX2351" fmla="*/ 56342 w 9405664"/>
                <a:gd name="connsiteY2351" fmla="*/ 477577 h 1779924"/>
                <a:gd name="connsiteX2352" fmla="*/ 55014 w 9405664"/>
                <a:gd name="connsiteY2352" fmla="*/ 476987 h 1779924"/>
                <a:gd name="connsiteX2353" fmla="*/ 53392 w 9405664"/>
                <a:gd name="connsiteY2353" fmla="*/ 476987 h 1779924"/>
                <a:gd name="connsiteX2354" fmla="*/ 50295 w 9405664"/>
                <a:gd name="connsiteY2354" fmla="*/ 478314 h 1779924"/>
                <a:gd name="connsiteX2355" fmla="*/ 48820 w 9405664"/>
                <a:gd name="connsiteY2355" fmla="*/ 477577 h 1779924"/>
                <a:gd name="connsiteX2356" fmla="*/ 47345 w 9405664"/>
                <a:gd name="connsiteY2356" fmla="*/ 477577 h 1779924"/>
                <a:gd name="connsiteX2357" fmla="*/ 44100 w 9405664"/>
                <a:gd name="connsiteY2357" fmla="*/ 479199 h 1779924"/>
                <a:gd name="connsiteX2358" fmla="*/ 40708 w 9405664"/>
                <a:gd name="connsiteY2358" fmla="*/ 480084 h 1779924"/>
                <a:gd name="connsiteX2359" fmla="*/ 39380 w 9405664"/>
                <a:gd name="connsiteY2359" fmla="*/ 480821 h 1779924"/>
                <a:gd name="connsiteX2360" fmla="*/ 38053 w 9405664"/>
                <a:gd name="connsiteY2360" fmla="*/ 483919 h 1779924"/>
                <a:gd name="connsiteX2361" fmla="*/ 27138 w 9405664"/>
                <a:gd name="connsiteY2361" fmla="*/ 483329 h 1779924"/>
                <a:gd name="connsiteX2362" fmla="*/ 24779 w 9405664"/>
                <a:gd name="connsiteY2362" fmla="*/ 483624 h 1779924"/>
                <a:gd name="connsiteX2363" fmla="*/ 22419 w 9405664"/>
                <a:gd name="connsiteY2363" fmla="*/ 484361 h 1779924"/>
                <a:gd name="connsiteX2364" fmla="*/ 26106 w 9405664"/>
                <a:gd name="connsiteY2364" fmla="*/ 488639 h 1779924"/>
                <a:gd name="connsiteX2365" fmla="*/ 30236 w 9405664"/>
                <a:gd name="connsiteY2365" fmla="*/ 492031 h 1779924"/>
                <a:gd name="connsiteX2366" fmla="*/ 34218 w 9405664"/>
                <a:gd name="connsiteY2366" fmla="*/ 493063 h 1779924"/>
                <a:gd name="connsiteX2367" fmla="*/ 43510 w 9405664"/>
                <a:gd name="connsiteY2367" fmla="*/ 497783 h 1779924"/>
                <a:gd name="connsiteX2368" fmla="*/ 50884 w 9405664"/>
                <a:gd name="connsiteY2368" fmla="*/ 498963 h 1779924"/>
                <a:gd name="connsiteX2369" fmla="*/ 52949 w 9405664"/>
                <a:gd name="connsiteY2369" fmla="*/ 499700 h 1779924"/>
                <a:gd name="connsiteX2370" fmla="*/ 54867 w 9405664"/>
                <a:gd name="connsiteY2370" fmla="*/ 501323 h 1779924"/>
                <a:gd name="connsiteX2371" fmla="*/ 55899 w 9405664"/>
                <a:gd name="connsiteY2371" fmla="*/ 501765 h 1779924"/>
                <a:gd name="connsiteX2372" fmla="*/ 56932 w 9405664"/>
                <a:gd name="connsiteY2372" fmla="*/ 501323 h 1779924"/>
                <a:gd name="connsiteX2373" fmla="*/ 56342 w 9405664"/>
                <a:gd name="connsiteY2373" fmla="*/ 499553 h 1779924"/>
                <a:gd name="connsiteX2374" fmla="*/ 57227 w 9405664"/>
                <a:gd name="connsiteY2374" fmla="*/ 498373 h 1779924"/>
                <a:gd name="connsiteX2375" fmla="*/ 61209 w 9405664"/>
                <a:gd name="connsiteY2375" fmla="*/ 496751 h 1779924"/>
                <a:gd name="connsiteX2376" fmla="*/ 65781 w 9405664"/>
                <a:gd name="connsiteY2376" fmla="*/ 496751 h 1779924"/>
                <a:gd name="connsiteX2377" fmla="*/ 70353 w 9405664"/>
                <a:gd name="connsiteY2377" fmla="*/ 495866 h 1779924"/>
                <a:gd name="connsiteX2378" fmla="*/ 70058 w 9405664"/>
                <a:gd name="connsiteY2378" fmla="*/ 493506 h 1779924"/>
                <a:gd name="connsiteX2379" fmla="*/ 69321 w 9405664"/>
                <a:gd name="connsiteY2379" fmla="*/ 491293 h 1779924"/>
                <a:gd name="connsiteX2380" fmla="*/ 67256 w 9405664"/>
                <a:gd name="connsiteY2380" fmla="*/ 489671 h 1779924"/>
                <a:gd name="connsiteX2381" fmla="*/ 67256 w 9405664"/>
                <a:gd name="connsiteY2381" fmla="*/ 485689 h 1779924"/>
                <a:gd name="connsiteX2382" fmla="*/ 67846 w 9405664"/>
                <a:gd name="connsiteY2382" fmla="*/ 483624 h 1779924"/>
                <a:gd name="connsiteX2383" fmla="*/ 67846 w 9405664"/>
                <a:gd name="connsiteY2383" fmla="*/ 481411 h 1779924"/>
                <a:gd name="connsiteX2384" fmla="*/ 49705 w 9405664"/>
                <a:gd name="connsiteY2384" fmla="*/ 727132 h 1779924"/>
                <a:gd name="connsiteX2385" fmla="*/ 45427 w 9405664"/>
                <a:gd name="connsiteY2385" fmla="*/ 727869 h 1779924"/>
                <a:gd name="connsiteX2386" fmla="*/ 45427 w 9405664"/>
                <a:gd name="connsiteY2386" fmla="*/ 726984 h 1779924"/>
                <a:gd name="connsiteX2387" fmla="*/ 47050 w 9405664"/>
                <a:gd name="connsiteY2387" fmla="*/ 724920 h 1779924"/>
                <a:gd name="connsiteX2388" fmla="*/ 51474 w 9405664"/>
                <a:gd name="connsiteY2388" fmla="*/ 721822 h 1779924"/>
                <a:gd name="connsiteX2389" fmla="*/ 53834 w 9405664"/>
                <a:gd name="connsiteY2389" fmla="*/ 719757 h 1779924"/>
                <a:gd name="connsiteX2390" fmla="*/ 51032 w 9405664"/>
                <a:gd name="connsiteY2390" fmla="*/ 718430 h 1779924"/>
                <a:gd name="connsiteX2391" fmla="*/ 50147 w 9405664"/>
                <a:gd name="connsiteY2391" fmla="*/ 717398 h 1779924"/>
                <a:gd name="connsiteX2392" fmla="*/ 49410 w 9405664"/>
                <a:gd name="connsiteY2392" fmla="*/ 718135 h 1779924"/>
                <a:gd name="connsiteX2393" fmla="*/ 48230 w 9405664"/>
                <a:gd name="connsiteY2393" fmla="*/ 720052 h 1779924"/>
                <a:gd name="connsiteX2394" fmla="*/ 46755 w 9405664"/>
                <a:gd name="connsiteY2394" fmla="*/ 721527 h 1779924"/>
                <a:gd name="connsiteX2395" fmla="*/ 44837 w 9405664"/>
                <a:gd name="connsiteY2395" fmla="*/ 722560 h 1779924"/>
                <a:gd name="connsiteX2396" fmla="*/ 43657 w 9405664"/>
                <a:gd name="connsiteY2396" fmla="*/ 720790 h 1779924"/>
                <a:gd name="connsiteX2397" fmla="*/ 43362 w 9405664"/>
                <a:gd name="connsiteY2397" fmla="*/ 717398 h 1779924"/>
                <a:gd name="connsiteX2398" fmla="*/ 42182 w 9405664"/>
                <a:gd name="connsiteY2398" fmla="*/ 716955 h 1779924"/>
                <a:gd name="connsiteX2399" fmla="*/ 40560 w 9405664"/>
                <a:gd name="connsiteY2399" fmla="*/ 716955 h 1779924"/>
                <a:gd name="connsiteX2400" fmla="*/ 37610 w 9405664"/>
                <a:gd name="connsiteY2400" fmla="*/ 717987 h 1779924"/>
                <a:gd name="connsiteX2401" fmla="*/ 34218 w 9405664"/>
                <a:gd name="connsiteY2401" fmla="*/ 718577 h 1779924"/>
                <a:gd name="connsiteX2402" fmla="*/ 32596 w 9405664"/>
                <a:gd name="connsiteY2402" fmla="*/ 719315 h 1779924"/>
                <a:gd name="connsiteX2403" fmla="*/ 31268 w 9405664"/>
                <a:gd name="connsiteY2403" fmla="*/ 720642 h 1779924"/>
                <a:gd name="connsiteX2404" fmla="*/ 30531 w 9405664"/>
                <a:gd name="connsiteY2404" fmla="*/ 721822 h 1779924"/>
                <a:gd name="connsiteX2405" fmla="*/ 30531 w 9405664"/>
                <a:gd name="connsiteY2405" fmla="*/ 722855 h 1779924"/>
                <a:gd name="connsiteX2406" fmla="*/ 30826 w 9405664"/>
                <a:gd name="connsiteY2406" fmla="*/ 723887 h 1779924"/>
                <a:gd name="connsiteX2407" fmla="*/ 31711 w 9405664"/>
                <a:gd name="connsiteY2407" fmla="*/ 724920 h 1779924"/>
                <a:gd name="connsiteX2408" fmla="*/ 32891 w 9405664"/>
                <a:gd name="connsiteY2408" fmla="*/ 725362 h 1779924"/>
                <a:gd name="connsiteX2409" fmla="*/ 34365 w 9405664"/>
                <a:gd name="connsiteY2409" fmla="*/ 725362 h 1779924"/>
                <a:gd name="connsiteX2410" fmla="*/ 36578 w 9405664"/>
                <a:gd name="connsiteY2410" fmla="*/ 725804 h 1779924"/>
                <a:gd name="connsiteX2411" fmla="*/ 39528 w 9405664"/>
                <a:gd name="connsiteY2411" fmla="*/ 726690 h 1779924"/>
                <a:gd name="connsiteX2412" fmla="*/ 40413 w 9405664"/>
                <a:gd name="connsiteY2412" fmla="*/ 727427 h 1779924"/>
                <a:gd name="connsiteX2413" fmla="*/ 38790 w 9405664"/>
                <a:gd name="connsiteY2413" fmla="*/ 728459 h 1779924"/>
                <a:gd name="connsiteX2414" fmla="*/ 38790 w 9405664"/>
                <a:gd name="connsiteY2414" fmla="*/ 729787 h 1779924"/>
                <a:gd name="connsiteX2415" fmla="*/ 37905 w 9405664"/>
                <a:gd name="connsiteY2415" fmla="*/ 729787 h 1779924"/>
                <a:gd name="connsiteX2416" fmla="*/ 36430 w 9405664"/>
                <a:gd name="connsiteY2416" fmla="*/ 728017 h 1779924"/>
                <a:gd name="connsiteX2417" fmla="*/ 33186 w 9405664"/>
                <a:gd name="connsiteY2417" fmla="*/ 728017 h 1779924"/>
                <a:gd name="connsiteX2418" fmla="*/ 32448 w 9405664"/>
                <a:gd name="connsiteY2418" fmla="*/ 729492 h 1779924"/>
                <a:gd name="connsiteX2419" fmla="*/ 31121 w 9405664"/>
                <a:gd name="connsiteY2419" fmla="*/ 730229 h 1779924"/>
                <a:gd name="connsiteX2420" fmla="*/ 29941 w 9405664"/>
                <a:gd name="connsiteY2420" fmla="*/ 734064 h 1779924"/>
                <a:gd name="connsiteX2421" fmla="*/ 28171 w 9405664"/>
                <a:gd name="connsiteY2421" fmla="*/ 735244 h 1779924"/>
                <a:gd name="connsiteX2422" fmla="*/ 22419 w 9405664"/>
                <a:gd name="connsiteY2422" fmla="*/ 737309 h 1779924"/>
                <a:gd name="connsiteX2423" fmla="*/ 19616 w 9405664"/>
                <a:gd name="connsiteY2423" fmla="*/ 738931 h 1779924"/>
                <a:gd name="connsiteX2424" fmla="*/ 16814 w 9405664"/>
                <a:gd name="connsiteY2424" fmla="*/ 739226 h 1779924"/>
                <a:gd name="connsiteX2425" fmla="*/ 14897 w 9405664"/>
                <a:gd name="connsiteY2425" fmla="*/ 739816 h 1779924"/>
                <a:gd name="connsiteX2426" fmla="*/ 12389 w 9405664"/>
                <a:gd name="connsiteY2426" fmla="*/ 741439 h 1779924"/>
                <a:gd name="connsiteX2427" fmla="*/ 13127 w 9405664"/>
                <a:gd name="connsiteY2427" fmla="*/ 742324 h 1779924"/>
                <a:gd name="connsiteX2428" fmla="*/ 16077 w 9405664"/>
                <a:gd name="connsiteY2428" fmla="*/ 743798 h 1779924"/>
                <a:gd name="connsiteX2429" fmla="*/ 17109 w 9405664"/>
                <a:gd name="connsiteY2429" fmla="*/ 743798 h 1779924"/>
                <a:gd name="connsiteX2430" fmla="*/ 17994 w 9405664"/>
                <a:gd name="connsiteY2430" fmla="*/ 743356 h 1779924"/>
                <a:gd name="connsiteX2431" fmla="*/ 19764 w 9405664"/>
                <a:gd name="connsiteY2431" fmla="*/ 743356 h 1779924"/>
                <a:gd name="connsiteX2432" fmla="*/ 20944 w 9405664"/>
                <a:gd name="connsiteY2432" fmla="*/ 742618 h 1779924"/>
                <a:gd name="connsiteX2433" fmla="*/ 22271 w 9405664"/>
                <a:gd name="connsiteY2433" fmla="*/ 741439 h 1779924"/>
                <a:gd name="connsiteX2434" fmla="*/ 23451 w 9405664"/>
                <a:gd name="connsiteY2434" fmla="*/ 740849 h 1779924"/>
                <a:gd name="connsiteX2435" fmla="*/ 24631 w 9405664"/>
                <a:gd name="connsiteY2435" fmla="*/ 740849 h 1779924"/>
                <a:gd name="connsiteX2436" fmla="*/ 25663 w 9405664"/>
                <a:gd name="connsiteY2436" fmla="*/ 740554 h 1779924"/>
                <a:gd name="connsiteX2437" fmla="*/ 26401 w 9405664"/>
                <a:gd name="connsiteY2437" fmla="*/ 739816 h 1779924"/>
                <a:gd name="connsiteX2438" fmla="*/ 29498 w 9405664"/>
                <a:gd name="connsiteY2438" fmla="*/ 738489 h 1779924"/>
                <a:gd name="connsiteX2439" fmla="*/ 34513 w 9405664"/>
                <a:gd name="connsiteY2439" fmla="*/ 737014 h 1779924"/>
                <a:gd name="connsiteX2440" fmla="*/ 37315 w 9405664"/>
                <a:gd name="connsiteY2440" fmla="*/ 737014 h 1779924"/>
                <a:gd name="connsiteX2441" fmla="*/ 39380 w 9405664"/>
                <a:gd name="connsiteY2441" fmla="*/ 735981 h 1779924"/>
                <a:gd name="connsiteX2442" fmla="*/ 41150 w 9405664"/>
                <a:gd name="connsiteY2442" fmla="*/ 733769 h 1779924"/>
                <a:gd name="connsiteX2443" fmla="*/ 45870 w 9405664"/>
                <a:gd name="connsiteY2443" fmla="*/ 731114 h 1779924"/>
                <a:gd name="connsiteX2444" fmla="*/ 47935 w 9405664"/>
                <a:gd name="connsiteY2444" fmla="*/ 729639 h 1779924"/>
                <a:gd name="connsiteX2445" fmla="*/ 50295 w 9405664"/>
                <a:gd name="connsiteY2445" fmla="*/ 728902 h 1779924"/>
                <a:gd name="connsiteX2446" fmla="*/ 51474 w 9405664"/>
                <a:gd name="connsiteY2446" fmla="*/ 728017 h 1779924"/>
                <a:gd name="connsiteX2447" fmla="*/ 50737 w 9405664"/>
                <a:gd name="connsiteY2447" fmla="*/ 727279 h 1779924"/>
                <a:gd name="connsiteX2448" fmla="*/ 49557 w 9405664"/>
                <a:gd name="connsiteY2448" fmla="*/ 727279 h 1779924"/>
                <a:gd name="connsiteX2449" fmla="*/ 55752 w 9405664"/>
                <a:gd name="connsiteY2449" fmla="*/ 722855 h 1779924"/>
                <a:gd name="connsiteX2450" fmla="*/ 54867 w 9405664"/>
                <a:gd name="connsiteY2450" fmla="*/ 723297 h 1779924"/>
                <a:gd name="connsiteX2451" fmla="*/ 53687 w 9405664"/>
                <a:gd name="connsiteY2451" fmla="*/ 724625 h 1779924"/>
                <a:gd name="connsiteX2452" fmla="*/ 53244 w 9405664"/>
                <a:gd name="connsiteY2452" fmla="*/ 725215 h 1779924"/>
                <a:gd name="connsiteX2453" fmla="*/ 53244 w 9405664"/>
                <a:gd name="connsiteY2453" fmla="*/ 725952 h 1779924"/>
                <a:gd name="connsiteX2454" fmla="*/ 53982 w 9405664"/>
                <a:gd name="connsiteY2454" fmla="*/ 726837 h 1779924"/>
                <a:gd name="connsiteX2455" fmla="*/ 54277 w 9405664"/>
                <a:gd name="connsiteY2455" fmla="*/ 726837 h 1779924"/>
                <a:gd name="connsiteX2456" fmla="*/ 55014 w 9405664"/>
                <a:gd name="connsiteY2456" fmla="*/ 725510 h 1779924"/>
                <a:gd name="connsiteX2457" fmla="*/ 56194 w 9405664"/>
                <a:gd name="connsiteY2457" fmla="*/ 724477 h 1779924"/>
                <a:gd name="connsiteX2458" fmla="*/ 57079 w 9405664"/>
                <a:gd name="connsiteY2458" fmla="*/ 722855 h 1779924"/>
                <a:gd name="connsiteX2459" fmla="*/ 56784 w 9405664"/>
                <a:gd name="connsiteY2459" fmla="*/ 722560 h 1779924"/>
                <a:gd name="connsiteX2460" fmla="*/ 55752 w 9405664"/>
                <a:gd name="connsiteY2460" fmla="*/ 722855 h 1779924"/>
                <a:gd name="connsiteX2461" fmla="*/ 12094 w 9405664"/>
                <a:gd name="connsiteY2461" fmla="*/ 734507 h 1779924"/>
                <a:gd name="connsiteX2462" fmla="*/ 7965 w 9405664"/>
                <a:gd name="connsiteY2462" fmla="*/ 732737 h 1779924"/>
                <a:gd name="connsiteX2463" fmla="*/ 5605 w 9405664"/>
                <a:gd name="connsiteY2463" fmla="*/ 732737 h 1779924"/>
                <a:gd name="connsiteX2464" fmla="*/ 2507 w 9405664"/>
                <a:gd name="connsiteY2464" fmla="*/ 733622 h 1779924"/>
                <a:gd name="connsiteX2465" fmla="*/ 0 w 9405664"/>
                <a:gd name="connsiteY2465" fmla="*/ 734801 h 1779924"/>
                <a:gd name="connsiteX2466" fmla="*/ 442 w 9405664"/>
                <a:gd name="connsiteY2466" fmla="*/ 744093 h 1779924"/>
                <a:gd name="connsiteX2467" fmla="*/ 8407 w 9405664"/>
                <a:gd name="connsiteY2467" fmla="*/ 740259 h 1779924"/>
                <a:gd name="connsiteX2468" fmla="*/ 11062 w 9405664"/>
                <a:gd name="connsiteY2468" fmla="*/ 738784 h 1779924"/>
                <a:gd name="connsiteX2469" fmla="*/ 11652 w 9405664"/>
                <a:gd name="connsiteY2469" fmla="*/ 737161 h 1779924"/>
                <a:gd name="connsiteX2470" fmla="*/ 12684 w 9405664"/>
                <a:gd name="connsiteY2470" fmla="*/ 735391 h 1779924"/>
                <a:gd name="connsiteX2471" fmla="*/ 12094 w 9405664"/>
                <a:gd name="connsiteY2471" fmla="*/ 734507 h 1779924"/>
                <a:gd name="connsiteX2472" fmla="*/ 134660 w 9405664"/>
                <a:gd name="connsiteY2472" fmla="*/ 690849 h 1779924"/>
                <a:gd name="connsiteX2473" fmla="*/ 133332 w 9405664"/>
                <a:gd name="connsiteY2473" fmla="*/ 689964 h 1779924"/>
                <a:gd name="connsiteX2474" fmla="*/ 131120 w 9405664"/>
                <a:gd name="connsiteY2474" fmla="*/ 689374 h 1779924"/>
                <a:gd name="connsiteX2475" fmla="*/ 129497 w 9405664"/>
                <a:gd name="connsiteY2475" fmla="*/ 688784 h 1779924"/>
                <a:gd name="connsiteX2476" fmla="*/ 128465 w 9405664"/>
                <a:gd name="connsiteY2476" fmla="*/ 687604 h 1779924"/>
                <a:gd name="connsiteX2477" fmla="*/ 125958 w 9405664"/>
                <a:gd name="connsiteY2477" fmla="*/ 681557 h 1779924"/>
                <a:gd name="connsiteX2478" fmla="*/ 125073 w 9405664"/>
                <a:gd name="connsiteY2478" fmla="*/ 680377 h 1779924"/>
                <a:gd name="connsiteX2479" fmla="*/ 124040 w 9405664"/>
                <a:gd name="connsiteY2479" fmla="*/ 679492 h 1779924"/>
                <a:gd name="connsiteX2480" fmla="*/ 122565 w 9405664"/>
                <a:gd name="connsiteY2480" fmla="*/ 679050 h 1779924"/>
                <a:gd name="connsiteX2481" fmla="*/ 117403 w 9405664"/>
                <a:gd name="connsiteY2481" fmla="*/ 679050 h 1779924"/>
                <a:gd name="connsiteX2482" fmla="*/ 115781 w 9405664"/>
                <a:gd name="connsiteY2482" fmla="*/ 679492 h 1779924"/>
                <a:gd name="connsiteX2483" fmla="*/ 108554 w 9405664"/>
                <a:gd name="connsiteY2483" fmla="*/ 682590 h 1779924"/>
                <a:gd name="connsiteX2484" fmla="*/ 105161 w 9405664"/>
                <a:gd name="connsiteY2484" fmla="*/ 684654 h 1779924"/>
                <a:gd name="connsiteX2485" fmla="*/ 101179 w 9405664"/>
                <a:gd name="connsiteY2485" fmla="*/ 684212 h 1779924"/>
                <a:gd name="connsiteX2486" fmla="*/ 99704 w 9405664"/>
                <a:gd name="connsiteY2486" fmla="*/ 684507 h 1779924"/>
                <a:gd name="connsiteX2487" fmla="*/ 98377 w 9405664"/>
                <a:gd name="connsiteY2487" fmla="*/ 685392 h 1779924"/>
                <a:gd name="connsiteX2488" fmla="*/ 93804 w 9405664"/>
                <a:gd name="connsiteY2488" fmla="*/ 692177 h 1779924"/>
                <a:gd name="connsiteX2489" fmla="*/ 92625 w 9405664"/>
                <a:gd name="connsiteY2489" fmla="*/ 693209 h 1779924"/>
                <a:gd name="connsiteX2490" fmla="*/ 89085 w 9405664"/>
                <a:gd name="connsiteY2490" fmla="*/ 695274 h 1779924"/>
                <a:gd name="connsiteX2491" fmla="*/ 88642 w 9405664"/>
                <a:gd name="connsiteY2491" fmla="*/ 696749 h 1779924"/>
                <a:gd name="connsiteX2492" fmla="*/ 88642 w 9405664"/>
                <a:gd name="connsiteY2492" fmla="*/ 697634 h 1779924"/>
                <a:gd name="connsiteX2493" fmla="*/ 89675 w 9405664"/>
                <a:gd name="connsiteY2493" fmla="*/ 700584 h 1779924"/>
                <a:gd name="connsiteX2494" fmla="*/ 90855 w 9405664"/>
                <a:gd name="connsiteY2494" fmla="*/ 702058 h 1779924"/>
                <a:gd name="connsiteX2495" fmla="*/ 92919 w 9405664"/>
                <a:gd name="connsiteY2495" fmla="*/ 702501 h 1779924"/>
                <a:gd name="connsiteX2496" fmla="*/ 96902 w 9405664"/>
                <a:gd name="connsiteY2496" fmla="*/ 702501 h 1779924"/>
                <a:gd name="connsiteX2497" fmla="*/ 100294 w 9405664"/>
                <a:gd name="connsiteY2497" fmla="*/ 701763 h 1779924"/>
                <a:gd name="connsiteX2498" fmla="*/ 101916 w 9405664"/>
                <a:gd name="connsiteY2498" fmla="*/ 701026 h 1779924"/>
                <a:gd name="connsiteX2499" fmla="*/ 103391 w 9405664"/>
                <a:gd name="connsiteY2499" fmla="*/ 699846 h 1779924"/>
                <a:gd name="connsiteX2500" fmla="*/ 106341 w 9405664"/>
                <a:gd name="connsiteY2500" fmla="*/ 696601 h 1779924"/>
                <a:gd name="connsiteX2501" fmla="*/ 107964 w 9405664"/>
                <a:gd name="connsiteY2501" fmla="*/ 695421 h 1779924"/>
                <a:gd name="connsiteX2502" fmla="*/ 110471 w 9405664"/>
                <a:gd name="connsiteY2502" fmla="*/ 694831 h 1779924"/>
                <a:gd name="connsiteX2503" fmla="*/ 123303 w 9405664"/>
                <a:gd name="connsiteY2503" fmla="*/ 694831 h 1779924"/>
                <a:gd name="connsiteX2504" fmla="*/ 124630 w 9405664"/>
                <a:gd name="connsiteY2504" fmla="*/ 694241 h 1779924"/>
                <a:gd name="connsiteX2505" fmla="*/ 129202 w 9405664"/>
                <a:gd name="connsiteY2505" fmla="*/ 690702 h 1779924"/>
                <a:gd name="connsiteX2506" fmla="*/ 136429 w 9405664"/>
                <a:gd name="connsiteY2506" fmla="*/ 693061 h 1779924"/>
                <a:gd name="connsiteX2507" fmla="*/ 136429 w 9405664"/>
                <a:gd name="connsiteY2507" fmla="*/ 692472 h 1779924"/>
                <a:gd name="connsiteX2508" fmla="*/ 135102 w 9405664"/>
                <a:gd name="connsiteY2508" fmla="*/ 691144 h 1779924"/>
                <a:gd name="connsiteX2509" fmla="*/ 65929 w 9405664"/>
                <a:gd name="connsiteY2509" fmla="*/ 711498 h 1779924"/>
                <a:gd name="connsiteX2510" fmla="*/ 62536 w 9405664"/>
                <a:gd name="connsiteY2510" fmla="*/ 709580 h 1779924"/>
                <a:gd name="connsiteX2511" fmla="*/ 60619 w 9405664"/>
                <a:gd name="connsiteY2511" fmla="*/ 709580 h 1779924"/>
                <a:gd name="connsiteX2512" fmla="*/ 58702 w 9405664"/>
                <a:gd name="connsiteY2512" fmla="*/ 710170 h 1779924"/>
                <a:gd name="connsiteX2513" fmla="*/ 57522 w 9405664"/>
                <a:gd name="connsiteY2513" fmla="*/ 710908 h 1779924"/>
                <a:gd name="connsiteX2514" fmla="*/ 57079 w 9405664"/>
                <a:gd name="connsiteY2514" fmla="*/ 711793 h 1779924"/>
                <a:gd name="connsiteX2515" fmla="*/ 57079 w 9405664"/>
                <a:gd name="connsiteY2515" fmla="*/ 712973 h 1779924"/>
                <a:gd name="connsiteX2516" fmla="*/ 58407 w 9405664"/>
                <a:gd name="connsiteY2516" fmla="*/ 715185 h 1779924"/>
                <a:gd name="connsiteX2517" fmla="*/ 58997 w 9405664"/>
                <a:gd name="connsiteY2517" fmla="*/ 715480 h 1779924"/>
                <a:gd name="connsiteX2518" fmla="*/ 61651 w 9405664"/>
                <a:gd name="connsiteY2518" fmla="*/ 715038 h 1779924"/>
                <a:gd name="connsiteX2519" fmla="*/ 62241 w 9405664"/>
                <a:gd name="connsiteY2519" fmla="*/ 715333 h 1779924"/>
                <a:gd name="connsiteX2520" fmla="*/ 62979 w 9405664"/>
                <a:gd name="connsiteY2520" fmla="*/ 715333 h 1779924"/>
                <a:gd name="connsiteX2521" fmla="*/ 64011 w 9405664"/>
                <a:gd name="connsiteY2521" fmla="*/ 714595 h 1779924"/>
                <a:gd name="connsiteX2522" fmla="*/ 66666 w 9405664"/>
                <a:gd name="connsiteY2522" fmla="*/ 714153 h 1779924"/>
                <a:gd name="connsiteX2523" fmla="*/ 67846 w 9405664"/>
                <a:gd name="connsiteY2523" fmla="*/ 713415 h 1779924"/>
                <a:gd name="connsiteX2524" fmla="*/ 67551 w 9405664"/>
                <a:gd name="connsiteY2524" fmla="*/ 712678 h 1779924"/>
                <a:gd name="connsiteX2525" fmla="*/ 65929 w 9405664"/>
                <a:gd name="connsiteY2525" fmla="*/ 711498 h 1779924"/>
                <a:gd name="connsiteX2526" fmla="*/ 1179783 w 9405664"/>
                <a:gd name="connsiteY2526" fmla="*/ 907071 h 1779924"/>
                <a:gd name="connsiteX2527" fmla="*/ 1180962 w 9405664"/>
                <a:gd name="connsiteY2527" fmla="*/ 907661 h 1779924"/>
                <a:gd name="connsiteX2528" fmla="*/ 1183765 w 9405664"/>
                <a:gd name="connsiteY2528" fmla="*/ 908399 h 1779924"/>
                <a:gd name="connsiteX2529" fmla="*/ 1183027 w 9405664"/>
                <a:gd name="connsiteY2529" fmla="*/ 907366 h 1779924"/>
                <a:gd name="connsiteX2530" fmla="*/ 1182732 w 9405664"/>
                <a:gd name="connsiteY2530" fmla="*/ 906039 h 1779924"/>
                <a:gd name="connsiteX2531" fmla="*/ 1180373 w 9405664"/>
                <a:gd name="connsiteY2531" fmla="*/ 903532 h 1779924"/>
                <a:gd name="connsiteX2532" fmla="*/ 1179045 w 9405664"/>
                <a:gd name="connsiteY2532" fmla="*/ 903826 h 1779924"/>
                <a:gd name="connsiteX2533" fmla="*/ 1179045 w 9405664"/>
                <a:gd name="connsiteY2533" fmla="*/ 904416 h 1779924"/>
                <a:gd name="connsiteX2534" fmla="*/ 1179340 w 9405664"/>
                <a:gd name="connsiteY2534" fmla="*/ 906481 h 1779924"/>
                <a:gd name="connsiteX2535" fmla="*/ 1179635 w 9405664"/>
                <a:gd name="connsiteY2535" fmla="*/ 907071 h 1779924"/>
                <a:gd name="connsiteX2536" fmla="*/ 147639 w 9405664"/>
                <a:gd name="connsiteY2536" fmla="*/ 700584 h 1779924"/>
                <a:gd name="connsiteX2537" fmla="*/ 143067 w 9405664"/>
                <a:gd name="connsiteY2537" fmla="*/ 699404 h 1779924"/>
                <a:gd name="connsiteX2538" fmla="*/ 143362 w 9405664"/>
                <a:gd name="connsiteY2538" fmla="*/ 701173 h 1779924"/>
                <a:gd name="connsiteX2539" fmla="*/ 145426 w 9405664"/>
                <a:gd name="connsiteY2539" fmla="*/ 702648 h 1779924"/>
                <a:gd name="connsiteX2540" fmla="*/ 147786 w 9405664"/>
                <a:gd name="connsiteY2540" fmla="*/ 703533 h 1779924"/>
                <a:gd name="connsiteX2541" fmla="*/ 149999 w 9405664"/>
                <a:gd name="connsiteY2541" fmla="*/ 702796 h 1779924"/>
                <a:gd name="connsiteX2542" fmla="*/ 148671 w 9405664"/>
                <a:gd name="connsiteY2542" fmla="*/ 701173 h 1779924"/>
                <a:gd name="connsiteX2543" fmla="*/ 147639 w 9405664"/>
                <a:gd name="connsiteY2543" fmla="*/ 700584 h 1779924"/>
                <a:gd name="connsiteX2544" fmla="*/ 73303 w 9405664"/>
                <a:gd name="connsiteY2544" fmla="*/ 709286 h 1779924"/>
                <a:gd name="connsiteX2545" fmla="*/ 72123 w 9405664"/>
                <a:gd name="connsiteY2545" fmla="*/ 707368 h 1779924"/>
                <a:gd name="connsiteX2546" fmla="*/ 71681 w 9405664"/>
                <a:gd name="connsiteY2546" fmla="*/ 706926 h 1779924"/>
                <a:gd name="connsiteX2547" fmla="*/ 70648 w 9405664"/>
                <a:gd name="connsiteY2547" fmla="*/ 706926 h 1779924"/>
                <a:gd name="connsiteX2548" fmla="*/ 69026 w 9405664"/>
                <a:gd name="connsiteY2548" fmla="*/ 708106 h 1779924"/>
                <a:gd name="connsiteX2549" fmla="*/ 69911 w 9405664"/>
                <a:gd name="connsiteY2549" fmla="*/ 710613 h 1779924"/>
                <a:gd name="connsiteX2550" fmla="*/ 69911 w 9405664"/>
                <a:gd name="connsiteY2550" fmla="*/ 712235 h 1779924"/>
                <a:gd name="connsiteX2551" fmla="*/ 70353 w 9405664"/>
                <a:gd name="connsiteY2551" fmla="*/ 712678 h 1779924"/>
                <a:gd name="connsiteX2552" fmla="*/ 71533 w 9405664"/>
                <a:gd name="connsiteY2552" fmla="*/ 712383 h 1779924"/>
                <a:gd name="connsiteX2553" fmla="*/ 74041 w 9405664"/>
                <a:gd name="connsiteY2553" fmla="*/ 710760 h 1779924"/>
                <a:gd name="connsiteX2554" fmla="*/ 75663 w 9405664"/>
                <a:gd name="connsiteY2554" fmla="*/ 710170 h 1779924"/>
                <a:gd name="connsiteX2555" fmla="*/ 74778 w 9405664"/>
                <a:gd name="connsiteY2555" fmla="*/ 709728 h 1779924"/>
                <a:gd name="connsiteX2556" fmla="*/ 73598 w 9405664"/>
                <a:gd name="connsiteY2556" fmla="*/ 709286 h 1779924"/>
                <a:gd name="connsiteX2557" fmla="*/ 2207207 w 9405664"/>
                <a:gd name="connsiteY2557" fmla="*/ 991584 h 1779924"/>
                <a:gd name="connsiteX2558" fmla="*/ 2209567 w 9405664"/>
                <a:gd name="connsiteY2558" fmla="*/ 992026 h 1779924"/>
                <a:gd name="connsiteX2559" fmla="*/ 2213254 w 9405664"/>
                <a:gd name="connsiteY2559" fmla="*/ 992026 h 1779924"/>
                <a:gd name="connsiteX2560" fmla="*/ 2215024 w 9405664"/>
                <a:gd name="connsiteY2560" fmla="*/ 991584 h 1779924"/>
                <a:gd name="connsiteX2561" fmla="*/ 2215614 w 9405664"/>
                <a:gd name="connsiteY2561" fmla="*/ 990551 h 1779924"/>
                <a:gd name="connsiteX2562" fmla="*/ 2215319 w 9405664"/>
                <a:gd name="connsiteY2562" fmla="*/ 989814 h 1779924"/>
                <a:gd name="connsiteX2563" fmla="*/ 2214581 w 9405664"/>
                <a:gd name="connsiteY2563" fmla="*/ 989519 h 1779924"/>
                <a:gd name="connsiteX2564" fmla="*/ 2213254 w 9405664"/>
                <a:gd name="connsiteY2564" fmla="*/ 987749 h 1779924"/>
                <a:gd name="connsiteX2565" fmla="*/ 2212516 w 9405664"/>
                <a:gd name="connsiteY2565" fmla="*/ 987159 h 1779924"/>
                <a:gd name="connsiteX2566" fmla="*/ 2210599 w 9405664"/>
                <a:gd name="connsiteY2566" fmla="*/ 986864 h 1779924"/>
                <a:gd name="connsiteX2567" fmla="*/ 2210157 w 9405664"/>
                <a:gd name="connsiteY2567" fmla="*/ 987159 h 1779924"/>
                <a:gd name="connsiteX2568" fmla="*/ 2210599 w 9405664"/>
                <a:gd name="connsiteY2568" fmla="*/ 988044 h 1779924"/>
                <a:gd name="connsiteX2569" fmla="*/ 2210599 w 9405664"/>
                <a:gd name="connsiteY2569" fmla="*/ 988487 h 1779924"/>
                <a:gd name="connsiteX2570" fmla="*/ 2209714 w 9405664"/>
                <a:gd name="connsiteY2570" fmla="*/ 989076 h 1779924"/>
                <a:gd name="connsiteX2571" fmla="*/ 2208092 w 9405664"/>
                <a:gd name="connsiteY2571" fmla="*/ 989961 h 1779924"/>
                <a:gd name="connsiteX2572" fmla="*/ 2206912 w 9405664"/>
                <a:gd name="connsiteY2572" fmla="*/ 989961 h 1779924"/>
                <a:gd name="connsiteX2573" fmla="*/ 2206174 w 9405664"/>
                <a:gd name="connsiteY2573" fmla="*/ 989666 h 1779924"/>
                <a:gd name="connsiteX2574" fmla="*/ 2205584 w 9405664"/>
                <a:gd name="connsiteY2574" fmla="*/ 989666 h 1779924"/>
                <a:gd name="connsiteX2575" fmla="*/ 2205584 w 9405664"/>
                <a:gd name="connsiteY2575" fmla="*/ 990994 h 1779924"/>
                <a:gd name="connsiteX2576" fmla="*/ 2206764 w 9405664"/>
                <a:gd name="connsiteY2576" fmla="*/ 991731 h 1779924"/>
                <a:gd name="connsiteX2577" fmla="*/ 2198210 w 9405664"/>
                <a:gd name="connsiteY2577" fmla="*/ 979490 h 1779924"/>
                <a:gd name="connsiteX2578" fmla="*/ 2197767 w 9405664"/>
                <a:gd name="connsiteY2578" fmla="*/ 979490 h 1779924"/>
                <a:gd name="connsiteX2579" fmla="*/ 2197767 w 9405664"/>
                <a:gd name="connsiteY2579" fmla="*/ 980964 h 1779924"/>
                <a:gd name="connsiteX2580" fmla="*/ 2199095 w 9405664"/>
                <a:gd name="connsiteY2580" fmla="*/ 982292 h 1779924"/>
                <a:gd name="connsiteX2581" fmla="*/ 2199537 w 9405664"/>
                <a:gd name="connsiteY2581" fmla="*/ 982292 h 1779924"/>
                <a:gd name="connsiteX2582" fmla="*/ 2199537 w 9405664"/>
                <a:gd name="connsiteY2582" fmla="*/ 980817 h 1779924"/>
                <a:gd name="connsiteX2583" fmla="*/ 2199095 w 9405664"/>
                <a:gd name="connsiteY2583" fmla="*/ 980080 h 1779924"/>
                <a:gd name="connsiteX2584" fmla="*/ 2198210 w 9405664"/>
                <a:gd name="connsiteY2584" fmla="*/ 979490 h 1779924"/>
                <a:gd name="connsiteX2585" fmla="*/ 157521 w 9405664"/>
                <a:gd name="connsiteY2585" fmla="*/ 681705 h 1779924"/>
                <a:gd name="connsiteX2586" fmla="*/ 156783 w 9405664"/>
                <a:gd name="connsiteY2586" fmla="*/ 681705 h 1779924"/>
                <a:gd name="connsiteX2587" fmla="*/ 153096 w 9405664"/>
                <a:gd name="connsiteY2587" fmla="*/ 683622 h 1779924"/>
                <a:gd name="connsiteX2588" fmla="*/ 153538 w 9405664"/>
                <a:gd name="connsiteY2588" fmla="*/ 684949 h 1779924"/>
                <a:gd name="connsiteX2589" fmla="*/ 154128 w 9405664"/>
                <a:gd name="connsiteY2589" fmla="*/ 685834 h 1779924"/>
                <a:gd name="connsiteX2590" fmla="*/ 155898 w 9405664"/>
                <a:gd name="connsiteY2590" fmla="*/ 687014 h 1779924"/>
                <a:gd name="connsiteX2591" fmla="*/ 156488 w 9405664"/>
                <a:gd name="connsiteY2591" fmla="*/ 687014 h 1779924"/>
                <a:gd name="connsiteX2592" fmla="*/ 157226 w 9405664"/>
                <a:gd name="connsiteY2592" fmla="*/ 686129 h 1779924"/>
                <a:gd name="connsiteX2593" fmla="*/ 158258 w 9405664"/>
                <a:gd name="connsiteY2593" fmla="*/ 683770 h 1779924"/>
                <a:gd name="connsiteX2594" fmla="*/ 158258 w 9405664"/>
                <a:gd name="connsiteY2594" fmla="*/ 682885 h 1779924"/>
                <a:gd name="connsiteX2595" fmla="*/ 157521 w 9405664"/>
                <a:gd name="connsiteY2595" fmla="*/ 681852 h 1779924"/>
                <a:gd name="connsiteX2596" fmla="*/ 2197177 w 9405664"/>
                <a:gd name="connsiteY2596" fmla="*/ 977572 h 1779924"/>
                <a:gd name="connsiteX2597" fmla="*/ 2197767 w 9405664"/>
                <a:gd name="connsiteY2597" fmla="*/ 978310 h 1779924"/>
                <a:gd name="connsiteX2598" fmla="*/ 2198505 w 9405664"/>
                <a:gd name="connsiteY2598" fmla="*/ 978752 h 1779924"/>
                <a:gd name="connsiteX2599" fmla="*/ 2199242 w 9405664"/>
                <a:gd name="connsiteY2599" fmla="*/ 978752 h 1779924"/>
                <a:gd name="connsiteX2600" fmla="*/ 2199242 w 9405664"/>
                <a:gd name="connsiteY2600" fmla="*/ 978162 h 1779924"/>
                <a:gd name="connsiteX2601" fmla="*/ 2198505 w 9405664"/>
                <a:gd name="connsiteY2601" fmla="*/ 976540 h 1779924"/>
                <a:gd name="connsiteX2602" fmla="*/ 2198505 w 9405664"/>
                <a:gd name="connsiteY2602" fmla="*/ 975065 h 1779924"/>
                <a:gd name="connsiteX2603" fmla="*/ 2199242 w 9405664"/>
                <a:gd name="connsiteY2603" fmla="*/ 973590 h 1779924"/>
                <a:gd name="connsiteX2604" fmla="*/ 2199242 w 9405664"/>
                <a:gd name="connsiteY2604" fmla="*/ 972705 h 1779924"/>
                <a:gd name="connsiteX2605" fmla="*/ 2198062 w 9405664"/>
                <a:gd name="connsiteY2605" fmla="*/ 972410 h 1779924"/>
                <a:gd name="connsiteX2606" fmla="*/ 2197177 w 9405664"/>
                <a:gd name="connsiteY2606" fmla="*/ 972410 h 1779924"/>
                <a:gd name="connsiteX2607" fmla="*/ 2195702 w 9405664"/>
                <a:gd name="connsiteY2607" fmla="*/ 974180 h 1779924"/>
                <a:gd name="connsiteX2608" fmla="*/ 2196735 w 9405664"/>
                <a:gd name="connsiteY2608" fmla="*/ 975655 h 1779924"/>
                <a:gd name="connsiteX2609" fmla="*/ 2197472 w 9405664"/>
                <a:gd name="connsiteY2609" fmla="*/ 977572 h 1779924"/>
                <a:gd name="connsiteX2610" fmla="*/ 2408827 w 9405664"/>
                <a:gd name="connsiteY2610" fmla="*/ 1045713 h 1779924"/>
                <a:gd name="connsiteX2611" fmla="*/ 2409565 w 9405664"/>
                <a:gd name="connsiteY2611" fmla="*/ 1045123 h 1779924"/>
                <a:gd name="connsiteX2612" fmla="*/ 2409565 w 9405664"/>
                <a:gd name="connsiteY2612" fmla="*/ 1044828 h 1779924"/>
                <a:gd name="connsiteX2613" fmla="*/ 2408532 w 9405664"/>
                <a:gd name="connsiteY2613" fmla="*/ 1044828 h 1779924"/>
                <a:gd name="connsiteX2614" fmla="*/ 2407795 w 9405664"/>
                <a:gd name="connsiteY2614" fmla="*/ 1045271 h 1779924"/>
                <a:gd name="connsiteX2615" fmla="*/ 2407795 w 9405664"/>
                <a:gd name="connsiteY2615" fmla="*/ 1046008 h 1779924"/>
                <a:gd name="connsiteX2616" fmla="*/ 2408680 w 9405664"/>
                <a:gd name="connsiteY2616" fmla="*/ 1045713 h 1779924"/>
                <a:gd name="connsiteX2617" fmla="*/ 1186420 w 9405664"/>
                <a:gd name="connsiteY2617" fmla="*/ 904416 h 1779924"/>
                <a:gd name="connsiteX2618" fmla="*/ 1186420 w 9405664"/>
                <a:gd name="connsiteY2618" fmla="*/ 903826 h 1779924"/>
                <a:gd name="connsiteX2619" fmla="*/ 1186125 w 9405664"/>
                <a:gd name="connsiteY2619" fmla="*/ 902057 h 1779924"/>
                <a:gd name="connsiteX2620" fmla="*/ 1186715 w 9405664"/>
                <a:gd name="connsiteY2620" fmla="*/ 902057 h 1779924"/>
                <a:gd name="connsiteX2621" fmla="*/ 1187895 w 9405664"/>
                <a:gd name="connsiteY2621" fmla="*/ 903384 h 1779924"/>
                <a:gd name="connsiteX2622" fmla="*/ 1188632 w 9405664"/>
                <a:gd name="connsiteY2622" fmla="*/ 903384 h 1779924"/>
                <a:gd name="connsiteX2623" fmla="*/ 1189665 w 9405664"/>
                <a:gd name="connsiteY2623" fmla="*/ 902499 h 1779924"/>
                <a:gd name="connsiteX2624" fmla="*/ 1189369 w 9405664"/>
                <a:gd name="connsiteY2624" fmla="*/ 901762 h 1779924"/>
                <a:gd name="connsiteX2625" fmla="*/ 1186420 w 9405664"/>
                <a:gd name="connsiteY2625" fmla="*/ 900434 h 1779924"/>
                <a:gd name="connsiteX2626" fmla="*/ 1185830 w 9405664"/>
                <a:gd name="connsiteY2626" fmla="*/ 900434 h 1779924"/>
                <a:gd name="connsiteX2627" fmla="*/ 1184355 w 9405664"/>
                <a:gd name="connsiteY2627" fmla="*/ 901467 h 1779924"/>
                <a:gd name="connsiteX2628" fmla="*/ 1183617 w 9405664"/>
                <a:gd name="connsiteY2628" fmla="*/ 902352 h 1779924"/>
                <a:gd name="connsiteX2629" fmla="*/ 1184060 w 9405664"/>
                <a:gd name="connsiteY2629" fmla="*/ 903236 h 1779924"/>
                <a:gd name="connsiteX2630" fmla="*/ 1186420 w 9405664"/>
                <a:gd name="connsiteY2630" fmla="*/ 904269 h 1779924"/>
                <a:gd name="connsiteX2631" fmla="*/ 390557 w 9405664"/>
                <a:gd name="connsiteY2631" fmla="*/ 575068 h 1779924"/>
                <a:gd name="connsiteX2632" fmla="*/ 392032 w 9405664"/>
                <a:gd name="connsiteY2632" fmla="*/ 576248 h 1779924"/>
                <a:gd name="connsiteX2633" fmla="*/ 392769 w 9405664"/>
                <a:gd name="connsiteY2633" fmla="*/ 576543 h 1779924"/>
                <a:gd name="connsiteX2634" fmla="*/ 393507 w 9405664"/>
                <a:gd name="connsiteY2634" fmla="*/ 575511 h 1779924"/>
                <a:gd name="connsiteX2635" fmla="*/ 392179 w 9405664"/>
                <a:gd name="connsiteY2635" fmla="*/ 573741 h 1779924"/>
                <a:gd name="connsiteX2636" fmla="*/ 390704 w 9405664"/>
                <a:gd name="connsiteY2636" fmla="*/ 572414 h 1779924"/>
                <a:gd name="connsiteX2637" fmla="*/ 387165 w 9405664"/>
                <a:gd name="connsiteY2637" fmla="*/ 570939 h 1779924"/>
                <a:gd name="connsiteX2638" fmla="*/ 386132 w 9405664"/>
                <a:gd name="connsiteY2638" fmla="*/ 571529 h 1779924"/>
                <a:gd name="connsiteX2639" fmla="*/ 386132 w 9405664"/>
                <a:gd name="connsiteY2639" fmla="*/ 572119 h 1779924"/>
                <a:gd name="connsiteX2640" fmla="*/ 387607 w 9405664"/>
                <a:gd name="connsiteY2640" fmla="*/ 573299 h 1779924"/>
                <a:gd name="connsiteX2641" fmla="*/ 390557 w 9405664"/>
                <a:gd name="connsiteY2641" fmla="*/ 575068 h 1779924"/>
                <a:gd name="connsiteX2642" fmla="*/ 2082282 w 9405664"/>
                <a:gd name="connsiteY2642" fmla="*/ 950286 h 1779924"/>
                <a:gd name="connsiteX2643" fmla="*/ 2082282 w 9405664"/>
                <a:gd name="connsiteY2643" fmla="*/ 951761 h 1779924"/>
                <a:gd name="connsiteX2644" fmla="*/ 2083166 w 9405664"/>
                <a:gd name="connsiteY2644" fmla="*/ 952794 h 1779924"/>
                <a:gd name="connsiteX2645" fmla="*/ 2086854 w 9405664"/>
                <a:gd name="connsiteY2645" fmla="*/ 953531 h 1779924"/>
                <a:gd name="connsiteX2646" fmla="*/ 2086854 w 9405664"/>
                <a:gd name="connsiteY2646" fmla="*/ 952794 h 1779924"/>
                <a:gd name="connsiteX2647" fmla="*/ 2086411 w 9405664"/>
                <a:gd name="connsiteY2647" fmla="*/ 952499 h 1779924"/>
                <a:gd name="connsiteX2648" fmla="*/ 2087444 w 9405664"/>
                <a:gd name="connsiteY2648" fmla="*/ 951171 h 1779924"/>
                <a:gd name="connsiteX2649" fmla="*/ 2087739 w 9405664"/>
                <a:gd name="connsiteY2649" fmla="*/ 951761 h 1779924"/>
                <a:gd name="connsiteX2650" fmla="*/ 2087739 w 9405664"/>
                <a:gd name="connsiteY2650" fmla="*/ 953236 h 1779924"/>
                <a:gd name="connsiteX2651" fmla="*/ 2086854 w 9405664"/>
                <a:gd name="connsiteY2651" fmla="*/ 954269 h 1779924"/>
                <a:gd name="connsiteX2652" fmla="*/ 2086116 w 9405664"/>
                <a:gd name="connsiteY2652" fmla="*/ 955006 h 1779924"/>
                <a:gd name="connsiteX2653" fmla="*/ 2086116 w 9405664"/>
                <a:gd name="connsiteY2653" fmla="*/ 956038 h 1779924"/>
                <a:gd name="connsiteX2654" fmla="*/ 2086854 w 9405664"/>
                <a:gd name="connsiteY2654" fmla="*/ 957218 h 1779924"/>
                <a:gd name="connsiteX2655" fmla="*/ 2087886 w 9405664"/>
                <a:gd name="connsiteY2655" fmla="*/ 956923 h 1779924"/>
                <a:gd name="connsiteX2656" fmla="*/ 2089066 w 9405664"/>
                <a:gd name="connsiteY2656" fmla="*/ 955153 h 1779924"/>
                <a:gd name="connsiteX2657" fmla="*/ 2092311 w 9405664"/>
                <a:gd name="connsiteY2657" fmla="*/ 952351 h 1779924"/>
                <a:gd name="connsiteX2658" fmla="*/ 2092311 w 9405664"/>
                <a:gd name="connsiteY2658" fmla="*/ 951761 h 1779924"/>
                <a:gd name="connsiteX2659" fmla="*/ 2092754 w 9405664"/>
                <a:gd name="connsiteY2659" fmla="*/ 950729 h 1779924"/>
                <a:gd name="connsiteX2660" fmla="*/ 2098211 w 9405664"/>
                <a:gd name="connsiteY2660" fmla="*/ 947041 h 1779924"/>
                <a:gd name="connsiteX2661" fmla="*/ 2099243 w 9405664"/>
                <a:gd name="connsiteY2661" fmla="*/ 945861 h 1779924"/>
                <a:gd name="connsiteX2662" fmla="*/ 2099243 w 9405664"/>
                <a:gd name="connsiteY2662" fmla="*/ 945419 h 1779924"/>
                <a:gd name="connsiteX2663" fmla="*/ 2097916 w 9405664"/>
                <a:gd name="connsiteY2663" fmla="*/ 944829 h 1779924"/>
                <a:gd name="connsiteX2664" fmla="*/ 2098063 w 9405664"/>
                <a:gd name="connsiteY2664" fmla="*/ 944829 h 1779924"/>
                <a:gd name="connsiteX2665" fmla="*/ 2104110 w 9405664"/>
                <a:gd name="connsiteY2665" fmla="*/ 943944 h 1779924"/>
                <a:gd name="connsiteX2666" fmla="*/ 2105438 w 9405664"/>
                <a:gd name="connsiteY2666" fmla="*/ 943207 h 1779924"/>
                <a:gd name="connsiteX2667" fmla="*/ 2104110 w 9405664"/>
                <a:gd name="connsiteY2667" fmla="*/ 942027 h 1779924"/>
                <a:gd name="connsiteX2668" fmla="*/ 2101898 w 9405664"/>
                <a:gd name="connsiteY2668" fmla="*/ 941437 h 1779924"/>
                <a:gd name="connsiteX2669" fmla="*/ 2098801 w 9405664"/>
                <a:gd name="connsiteY2669" fmla="*/ 941437 h 1779924"/>
                <a:gd name="connsiteX2670" fmla="*/ 2095703 w 9405664"/>
                <a:gd name="connsiteY2670" fmla="*/ 941879 h 1779924"/>
                <a:gd name="connsiteX2671" fmla="*/ 2090246 w 9405664"/>
                <a:gd name="connsiteY2671" fmla="*/ 943649 h 1779924"/>
                <a:gd name="connsiteX2672" fmla="*/ 2088329 w 9405664"/>
                <a:gd name="connsiteY2672" fmla="*/ 944682 h 1779924"/>
                <a:gd name="connsiteX2673" fmla="*/ 2083904 w 9405664"/>
                <a:gd name="connsiteY2673" fmla="*/ 948516 h 1779924"/>
                <a:gd name="connsiteX2674" fmla="*/ 2082724 w 9405664"/>
                <a:gd name="connsiteY2674" fmla="*/ 950286 h 1779924"/>
                <a:gd name="connsiteX2675" fmla="*/ 2067680 w 9405664"/>
                <a:gd name="connsiteY2675" fmla="*/ 927573 h 1779924"/>
                <a:gd name="connsiteX2676" fmla="*/ 2066943 w 9405664"/>
                <a:gd name="connsiteY2676" fmla="*/ 928605 h 1779924"/>
                <a:gd name="connsiteX2677" fmla="*/ 2066943 w 9405664"/>
                <a:gd name="connsiteY2677" fmla="*/ 929342 h 1779924"/>
                <a:gd name="connsiteX2678" fmla="*/ 2068123 w 9405664"/>
                <a:gd name="connsiteY2678" fmla="*/ 929637 h 1779924"/>
                <a:gd name="connsiteX2679" fmla="*/ 2070040 w 9405664"/>
                <a:gd name="connsiteY2679" fmla="*/ 929342 h 1779924"/>
                <a:gd name="connsiteX2680" fmla="*/ 2072990 w 9405664"/>
                <a:gd name="connsiteY2680" fmla="*/ 928310 h 1779924"/>
                <a:gd name="connsiteX2681" fmla="*/ 2074022 w 9405664"/>
                <a:gd name="connsiteY2681" fmla="*/ 927868 h 1779924"/>
                <a:gd name="connsiteX2682" fmla="*/ 2074022 w 9405664"/>
                <a:gd name="connsiteY2682" fmla="*/ 927573 h 1779924"/>
                <a:gd name="connsiteX2683" fmla="*/ 2073285 w 9405664"/>
                <a:gd name="connsiteY2683" fmla="*/ 927573 h 1779924"/>
                <a:gd name="connsiteX2684" fmla="*/ 2073285 w 9405664"/>
                <a:gd name="connsiteY2684" fmla="*/ 926835 h 1779924"/>
                <a:gd name="connsiteX2685" fmla="*/ 2074612 w 9405664"/>
                <a:gd name="connsiteY2685" fmla="*/ 926540 h 1779924"/>
                <a:gd name="connsiteX2686" fmla="*/ 2082134 w 9405664"/>
                <a:gd name="connsiteY2686" fmla="*/ 923000 h 1779924"/>
                <a:gd name="connsiteX2687" fmla="*/ 2083019 w 9405664"/>
                <a:gd name="connsiteY2687" fmla="*/ 921968 h 1779924"/>
                <a:gd name="connsiteX2688" fmla="*/ 2083019 w 9405664"/>
                <a:gd name="connsiteY2688" fmla="*/ 921525 h 1779924"/>
                <a:gd name="connsiteX2689" fmla="*/ 2083314 w 9405664"/>
                <a:gd name="connsiteY2689" fmla="*/ 920788 h 1779924"/>
                <a:gd name="connsiteX2690" fmla="*/ 2085821 w 9405664"/>
                <a:gd name="connsiteY2690" fmla="*/ 918871 h 1779924"/>
                <a:gd name="connsiteX2691" fmla="*/ 2085379 w 9405664"/>
                <a:gd name="connsiteY2691" fmla="*/ 918576 h 1779924"/>
                <a:gd name="connsiteX2692" fmla="*/ 2083019 w 9405664"/>
                <a:gd name="connsiteY2692" fmla="*/ 919166 h 1779924"/>
                <a:gd name="connsiteX2693" fmla="*/ 2078594 w 9405664"/>
                <a:gd name="connsiteY2693" fmla="*/ 920935 h 1779924"/>
                <a:gd name="connsiteX2694" fmla="*/ 2068417 w 9405664"/>
                <a:gd name="connsiteY2694" fmla="*/ 925950 h 1779924"/>
                <a:gd name="connsiteX2695" fmla="*/ 2067237 w 9405664"/>
                <a:gd name="connsiteY2695" fmla="*/ 926688 h 1779924"/>
                <a:gd name="connsiteX2696" fmla="*/ 2067237 w 9405664"/>
                <a:gd name="connsiteY2696" fmla="*/ 927130 h 1779924"/>
                <a:gd name="connsiteX2697" fmla="*/ 2067827 w 9405664"/>
                <a:gd name="connsiteY2697" fmla="*/ 927130 h 1779924"/>
                <a:gd name="connsiteX2698" fmla="*/ 2067827 w 9405664"/>
                <a:gd name="connsiteY2698" fmla="*/ 927573 h 1779924"/>
                <a:gd name="connsiteX2699" fmla="*/ 1187157 w 9405664"/>
                <a:gd name="connsiteY2699" fmla="*/ 906039 h 1779924"/>
                <a:gd name="connsiteX2700" fmla="*/ 1186715 w 9405664"/>
                <a:gd name="connsiteY2700" fmla="*/ 906039 h 1779924"/>
                <a:gd name="connsiteX2701" fmla="*/ 1185977 w 9405664"/>
                <a:gd name="connsiteY2701" fmla="*/ 906334 h 1779924"/>
                <a:gd name="connsiteX2702" fmla="*/ 1185387 w 9405664"/>
                <a:gd name="connsiteY2702" fmla="*/ 908104 h 1779924"/>
                <a:gd name="connsiteX2703" fmla="*/ 1185682 w 9405664"/>
                <a:gd name="connsiteY2703" fmla="*/ 908989 h 1779924"/>
                <a:gd name="connsiteX2704" fmla="*/ 1186567 w 9405664"/>
                <a:gd name="connsiteY2704" fmla="*/ 909726 h 1779924"/>
                <a:gd name="connsiteX2705" fmla="*/ 1187895 w 9405664"/>
                <a:gd name="connsiteY2705" fmla="*/ 910169 h 1779924"/>
                <a:gd name="connsiteX2706" fmla="*/ 1188337 w 9405664"/>
                <a:gd name="connsiteY2706" fmla="*/ 909874 h 1779924"/>
                <a:gd name="connsiteX2707" fmla="*/ 1188337 w 9405664"/>
                <a:gd name="connsiteY2707" fmla="*/ 909136 h 1779924"/>
                <a:gd name="connsiteX2708" fmla="*/ 1187305 w 9405664"/>
                <a:gd name="connsiteY2708" fmla="*/ 907514 h 1779924"/>
                <a:gd name="connsiteX2709" fmla="*/ 1187305 w 9405664"/>
                <a:gd name="connsiteY2709" fmla="*/ 905891 h 1779924"/>
                <a:gd name="connsiteX2710" fmla="*/ 297342 w 9405664"/>
                <a:gd name="connsiteY2710" fmla="*/ 1720191 h 1779924"/>
                <a:gd name="connsiteX2711" fmla="*/ 296457 w 9405664"/>
                <a:gd name="connsiteY2711" fmla="*/ 1719601 h 1779924"/>
                <a:gd name="connsiteX2712" fmla="*/ 295130 w 9405664"/>
                <a:gd name="connsiteY2712" fmla="*/ 1719896 h 1779924"/>
                <a:gd name="connsiteX2713" fmla="*/ 289673 w 9405664"/>
                <a:gd name="connsiteY2713" fmla="*/ 1719158 h 1779924"/>
                <a:gd name="connsiteX2714" fmla="*/ 288788 w 9405664"/>
                <a:gd name="connsiteY2714" fmla="*/ 1718716 h 1779924"/>
                <a:gd name="connsiteX2715" fmla="*/ 288788 w 9405664"/>
                <a:gd name="connsiteY2715" fmla="*/ 1720043 h 1779924"/>
                <a:gd name="connsiteX2716" fmla="*/ 288050 w 9405664"/>
                <a:gd name="connsiteY2716" fmla="*/ 1720781 h 1779924"/>
                <a:gd name="connsiteX2717" fmla="*/ 287755 w 9405664"/>
                <a:gd name="connsiteY2717" fmla="*/ 1721813 h 1779924"/>
                <a:gd name="connsiteX2718" fmla="*/ 294835 w 9405664"/>
                <a:gd name="connsiteY2718" fmla="*/ 1722255 h 1779924"/>
                <a:gd name="connsiteX2719" fmla="*/ 299112 w 9405664"/>
                <a:gd name="connsiteY2719" fmla="*/ 1723435 h 1779924"/>
                <a:gd name="connsiteX2720" fmla="*/ 302062 w 9405664"/>
                <a:gd name="connsiteY2720" fmla="*/ 1722108 h 1779924"/>
                <a:gd name="connsiteX2721" fmla="*/ 302947 w 9405664"/>
                <a:gd name="connsiteY2721" fmla="*/ 1720781 h 1779924"/>
                <a:gd name="connsiteX2722" fmla="*/ 302210 w 9405664"/>
                <a:gd name="connsiteY2722" fmla="*/ 1720486 h 1779924"/>
                <a:gd name="connsiteX2723" fmla="*/ 297637 w 9405664"/>
                <a:gd name="connsiteY2723" fmla="*/ 1720043 h 1779924"/>
                <a:gd name="connsiteX2724" fmla="*/ 360026 w 9405664"/>
                <a:gd name="connsiteY2724" fmla="*/ 622413 h 1779924"/>
                <a:gd name="connsiteX2725" fmla="*/ 357224 w 9405664"/>
                <a:gd name="connsiteY2725" fmla="*/ 623888 h 1779924"/>
                <a:gd name="connsiteX2726" fmla="*/ 354422 w 9405664"/>
                <a:gd name="connsiteY2726" fmla="*/ 626100 h 1779924"/>
                <a:gd name="connsiteX2727" fmla="*/ 353537 w 9405664"/>
                <a:gd name="connsiteY2727" fmla="*/ 627280 h 1779924"/>
                <a:gd name="connsiteX2728" fmla="*/ 353094 w 9405664"/>
                <a:gd name="connsiteY2728" fmla="*/ 628460 h 1779924"/>
                <a:gd name="connsiteX2729" fmla="*/ 353094 w 9405664"/>
                <a:gd name="connsiteY2729" fmla="*/ 629198 h 1779924"/>
                <a:gd name="connsiteX2730" fmla="*/ 353832 w 9405664"/>
                <a:gd name="connsiteY2730" fmla="*/ 629493 h 1779924"/>
                <a:gd name="connsiteX2731" fmla="*/ 355601 w 9405664"/>
                <a:gd name="connsiteY2731" fmla="*/ 628608 h 1779924"/>
                <a:gd name="connsiteX2732" fmla="*/ 360026 w 9405664"/>
                <a:gd name="connsiteY2732" fmla="*/ 625363 h 1779924"/>
                <a:gd name="connsiteX2733" fmla="*/ 361796 w 9405664"/>
                <a:gd name="connsiteY2733" fmla="*/ 623446 h 1779924"/>
                <a:gd name="connsiteX2734" fmla="*/ 361354 w 9405664"/>
                <a:gd name="connsiteY2734" fmla="*/ 622561 h 1779924"/>
                <a:gd name="connsiteX2735" fmla="*/ 359879 w 9405664"/>
                <a:gd name="connsiteY2735" fmla="*/ 622561 h 1779924"/>
                <a:gd name="connsiteX2736" fmla="*/ 331560 w 9405664"/>
                <a:gd name="connsiteY2736" fmla="*/ 652206 h 1779924"/>
                <a:gd name="connsiteX2737" fmla="*/ 332593 w 9405664"/>
                <a:gd name="connsiteY2737" fmla="*/ 651026 h 1779924"/>
                <a:gd name="connsiteX2738" fmla="*/ 332593 w 9405664"/>
                <a:gd name="connsiteY2738" fmla="*/ 647339 h 1779924"/>
                <a:gd name="connsiteX2739" fmla="*/ 331855 w 9405664"/>
                <a:gd name="connsiteY2739" fmla="*/ 647339 h 1779924"/>
                <a:gd name="connsiteX2740" fmla="*/ 331118 w 9405664"/>
                <a:gd name="connsiteY2740" fmla="*/ 647634 h 1779924"/>
                <a:gd name="connsiteX2741" fmla="*/ 328021 w 9405664"/>
                <a:gd name="connsiteY2741" fmla="*/ 650732 h 1779924"/>
                <a:gd name="connsiteX2742" fmla="*/ 328463 w 9405664"/>
                <a:gd name="connsiteY2742" fmla="*/ 651764 h 1779924"/>
                <a:gd name="connsiteX2743" fmla="*/ 329643 w 9405664"/>
                <a:gd name="connsiteY2743" fmla="*/ 652206 h 1779924"/>
                <a:gd name="connsiteX2744" fmla="*/ 331560 w 9405664"/>
                <a:gd name="connsiteY2744" fmla="*/ 652206 h 1779924"/>
                <a:gd name="connsiteX2745" fmla="*/ 321531 w 9405664"/>
                <a:gd name="connsiteY2745" fmla="*/ 1731547 h 1779924"/>
                <a:gd name="connsiteX2746" fmla="*/ 320793 w 9405664"/>
                <a:gd name="connsiteY2746" fmla="*/ 1730663 h 1779924"/>
                <a:gd name="connsiteX2747" fmla="*/ 318581 w 9405664"/>
                <a:gd name="connsiteY2747" fmla="*/ 1729335 h 1779924"/>
                <a:gd name="connsiteX2748" fmla="*/ 317401 w 9405664"/>
                <a:gd name="connsiteY2748" fmla="*/ 1728155 h 1779924"/>
                <a:gd name="connsiteX2749" fmla="*/ 314009 w 9405664"/>
                <a:gd name="connsiteY2749" fmla="*/ 1726385 h 1779924"/>
                <a:gd name="connsiteX2750" fmla="*/ 311944 w 9405664"/>
                <a:gd name="connsiteY2750" fmla="*/ 1726680 h 1779924"/>
                <a:gd name="connsiteX2751" fmla="*/ 309142 w 9405664"/>
                <a:gd name="connsiteY2751" fmla="*/ 1727418 h 1779924"/>
                <a:gd name="connsiteX2752" fmla="*/ 308404 w 9405664"/>
                <a:gd name="connsiteY2752" fmla="*/ 1726975 h 1779924"/>
                <a:gd name="connsiteX2753" fmla="*/ 307224 w 9405664"/>
                <a:gd name="connsiteY2753" fmla="*/ 1725353 h 1779924"/>
                <a:gd name="connsiteX2754" fmla="*/ 305897 w 9405664"/>
                <a:gd name="connsiteY2754" fmla="*/ 1724173 h 1779924"/>
                <a:gd name="connsiteX2755" fmla="*/ 303979 w 9405664"/>
                <a:gd name="connsiteY2755" fmla="*/ 1724468 h 1779924"/>
                <a:gd name="connsiteX2756" fmla="*/ 302947 w 9405664"/>
                <a:gd name="connsiteY2756" fmla="*/ 1726533 h 1779924"/>
                <a:gd name="connsiteX2757" fmla="*/ 302947 w 9405664"/>
                <a:gd name="connsiteY2757" fmla="*/ 1727860 h 1779924"/>
                <a:gd name="connsiteX2758" fmla="*/ 305159 w 9405664"/>
                <a:gd name="connsiteY2758" fmla="*/ 1730072 h 1779924"/>
                <a:gd name="connsiteX2759" fmla="*/ 307077 w 9405664"/>
                <a:gd name="connsiteY2759" fmla="*/ 1730958 h 1779924"/>
                <a:gd name="connsiteX2760" fmla="*/ 308699 w 9405664"/>
                <a:gd name="connsiteY2760" fmla="*/ 1730663 h 1779924"/>
                <a:gd name="connsiteX2761" fmla="*/ 309584 w 9405664"/>
                <a:gd name="connsiteY2761" fmla="*/ 1733170 h 1779924"/>
                <a:gd name="connsiteX2762" fmla="*/ 309879 w 9405664"/>
                <a:gd name="connsiteY2762" fmla="*/ 1735530 h 1779924"/>
                <a:gd name="connsiteX2763" fmla="*/ 310617 w 9405664"/>
                <a:gd name="connsiteY2763" fmla="*/ 1735825 h 1779924"/>
                <a:gd name="connsiteX2764" fmla="*/ 313271 w 9405664"/>
                <a:gd name="connsiteY2764" fmla="*/ 1735825 h 1779924"/>
                <a:gd name="connsiteX2765" fmla="*/ 315189 w 9405664"/>
                <a:gd name="connsiteY2765" fmla="*/ 1735235 h 1779924"/>
                <a:gd name="connsiteX2766" fmla="*/ 318581 w 9405664"/>
                <a:gd name="connsiteY2766" fmla="*/ 1734792 h 1779924"/>
                <a:gd name="connsiteX2767" fmla="*/ 321088 w 9405664"/>
                <a:gd name="connsiteY2767" fmla="*/ 1732875 h 1779924"/>
                <a:gd name="connsiteX2768" fmla="*/ 321678 w 9405664"/>
                <a:gd name="connsiteY2768" fmla="*/ 1731695 h 1779924"/>
                <a:gd name="connsiteX2769" fmla="*/ 348669 w 9405664"/>
                <a:gd name="connsiteY2769" fmla="*/ 1761636 h 1779924"/>
                <a:gd name="connsiteX2770" fmla="*/ 347784 w 9405664"/>
                <a:gd name="connsiteY2770" fmla="*/ 1759276 h 1779924"/>
                <a:gd name="connsiteX2771" fmla="*/ 345720 w 9405664"/>
                <a:gd name="connsiteY2771" fmla="*/ 1758833 h 1779924"/>
                <a:gd name="connsiteX2772" fmla="*/ 345130 w 9405664"/>
                <a:gd name="connsiteY2772" fmla="*/ 1755441 h 1779924"/>
                <a:gd name="connsiteX2773" fmla="*/ 342180 w 9405664"/>
                <a:gd name="connsiteY2773" fmla="*/ 1752196 h 1779924"/>
                <a:gd name="connsiteX2774" fmla="*/ 331118 w 9405664"/>
                <a:gd name="connsiteY2774" fmla="*/ 1747624 h 1779924"/>
                <a:gd name="connsiteX2775" fmla="*/ 325661 w 9405664"/>
                <a:gd name="connsiteY2775" fmla="*/ 1744527 h 1779924"/>
                <a:gd name="connsiteX2776" fmla="*/ 324481 w 9405664"/>
                <a:gd name="connsiteY2776" fmla="*/ 1744969 h 1779924"/>
                <a:gd name="connsiteX2777" fmla="*/ 324038 w 9405664"/>
                <a:gd name="connsiteY2777" fmla="*/ 1747477 h 1779924"/>
                <a:gd name="connsiteX2778" fmla="*/ 325956 w 9405664"/>
                <a:gd name="connsiteY2778" fmla="*/ 1751606 h 1779924"/>
                <a:gd name="connsiteX2779" fmla="*/ 323596 w 9405664"/>
                <a:gd name="connsiteY2779" fmla="*/ 1754851 h 1779924"/>
                <a:gd name="connsiteX2780" fmla="*/ 321531 w 9405664"/>
                <a:gd name="connsiteY2780" fmla="*/ 1756621 h 1779924"/>
                <a:gd name="connsiteX2781" fmla="*/ 319909 w 9405664"/>
                <a:gd name="connsiteY2781" fmla="*/ 1758833 h 1779924"/>
                <a:gd name="connsiteX2782" fmla="*/ 322121 w 9405664"/>
                <a:gd name="connsiteY2782" fmla="*/ 1763111 h 1779924"/>
                <a:gd name="connsiteX2783" fmla="*/ 324038 w 9405664"/>
                <a:gd name="connsiteY2783" fmla="*/ 1768715 h 1779924"/>
                <a:gd name="connsiteX2784" fmla="*/ 323596 w 9405664"/>
                <a:gd name="connsiteY2784" fmla="*/ 1775647 h 1779924"/>
                <a:gd name="connsiteX2785" fmla="*/ 324186 w 9405664"/>
                <a:gd name="connsiteY2785" fmla="*/ 1777122 h 1779924"/>
                <a:gd name="connsiteX2786" fmla="*/ 329495 w 9405664"/>
                <a:gd name="connsiteY2786" fmla="*/ 1779925 h 1779924"/>
                <a:gd name="connsiteX2787" fmla="*/ 330970 w 9405664"/>
                <a:gd name="connsiteY2787" fmla="*/ 1779925 h 1779924"/>
                <a:gd name="connsiteX2788" fmla="*/ 332150 w 9405664"/>
                <a:gd name="connsiteY2788" fmla="*/ 1778745 h 1779924"/>
                <a:gd name="connsiteX2789" fmla="*/ 333330 w 9405664"/>
                <a:gd name="connsiteY2789" fmla="*/ 1776090 h 1779924"/>
                <a:gd name="connsiteX2790" fmla="*/ 339230 w 9405664"/>
                <a:gd name="connsiteY2790" fmla="*/ 1771960 h 1779924"/>
                <a:gd name="connsiteX2791" fmla="*/ 345867 w 9405664"/>
                <a:gd name="connsiteY2791" fmla="*/ 1770338 h 1779924"/>
                <a:gd name="connsiteX2792" fmla="*/ 351177 w 9405664"/>
                <a:gd name="connsiteY2792" fmla="*/ 1766650 h 1779924"/>
                <a:gd name="connsiteX2793" fmla="*/ 352357 w 9405664"/>
                <a:gd name="connsiteY2793" fmla="*/ 1764733 h 1779924"/>
                <a:gd name="connsiteX2794" fmla="*/ 351324 w 9405664"/>
                <a:gd name="connsiteY2794" fmla="*/ 1763553 h 1779924"/>
                <a:gd name="connsiteX2795" fmla="*/ 348374 w 9405664"/>
                <a:gd name="connsiteY2795" fmla="*/ 1761488 h 1779924"/>
                <a:gd name="connsiteX2796" fmla="*/ 415040 w 9405664"/>
                <a:gd name="connsiteY2796" fmla="*/ 583180 h 1779924"/>
                <a:gd name="connsiteX2797" fmla="*/ 413123 w 9405664"/>
                <a:gd name="connsiteY2797" fmla="*/ 580968 h 1779924"/>
                <a:gd name="connsiteX2798" fmla="*/ 413123 w 9405664"/>
                <a:gd name="connsiteY2798" fmla="*/ 579788 h 1779924"/>
                <a:gd name="connsiteX2799" fmla="*/ 414745 w 9405664"/>
                <a:gd name="connsiteY2799" fmla="*/ 578018 h 1779924"/>
                <a:gd name="connsiteX2800" fmla="*/ 414745 w 9405664"/>
                <a:gd name="connsiteY2800" fmla="*/ 577133 h 1779924"/>
                <a:gd name="connsiteX2801" fmla="*/ 414450 w 9405664"/>
                <a:gd name="connsiteY2801" fmla="*/ 576396 h 1779924"/>
                <a:gd name="connsiteX2802" fmla="*/ 412238 w 9405664"/>
                <a:gd name="connsiteY2802" fmla="*/ 575363 h 1779924"/>
                <a:gd name="connsiteX2803" fmla="*/ 409436 w 9405664"/>
                <a:gd name="connsiteY2803" fmla="*/ 575363 h 1779924"/>
                <a:gd name="connsiteX2804" fmla="*/ 407371 w 9405664"/>
                <a:gd name="connsiteY2804" fmla="*/ 576101 h 1779924"/>
                <a:gd name="connsiteX2805" fmla="*/ 403389 w 9405664"/>
                <a:gd name="connsiteY2805" fmla="*/ 578313 h 1779924"/>
                <a:gd name="connsiteX2806" fmla="*/ 402356 w 9405664"/>
                <a:gd name="connsiteY2806" fmla="*/ 578608 h 1779924"/>
                <a:gd name="connsiteX2807" fmla="*/ 402356 w 9405664"/>
                <a:gd name="connsiteY2807" fmla="*/ 576543 h 1779924"/>
                <a:gd name="connsiteX2808" fmla="*/ 403389 w 9405664"/>
                <a:gd name="connsiteY2808" fmla="*/ 573741 h 1779924"/>
                <a:gd name="connsiteX2809" fmla="*/ 401029 w 9405664"/>
                <a:gd name="connsiteY2809" fmla="*/ 572266 h 1779924"/>
                <a:gd name="connsiteX2810" fmla="*/ 395424 w 9405664"/>
                <a:gd name="connsiteY2810" fmla="*/ 570939 h 1779924"/>
                <a:gd name="connsiteX2811" fmla="*/ 393654 w 9405664"/>
                <a:gd name="connsiteY2811" fmla="*/ 571529 h 1779924"/>
                <a:gd name="connsiteX2812" fmla="*/ 395129 w 9405664"/>
                <a:gd name="connsiteY2812" fmla="*/ 573299 h 1779924"/>
                <a:gd name="connsiteX2813" fmla="*/ 395129 w 9405664"/>
                <a:gd name="connsiteY2813" fmla="*/ 574479 h 1779924"/>
                <a:gd name="connsiteX2814" fmla="*/ 394244 w 9405664"/>
                <a:gd name="connsiteY2814" fmla="*/ 575068 h 1779924"/>
                <a:gd name="connsiteX2815" fmla="*/ 394244 w 9405664"/>
                <a:gd name="connsiteY2815" fmla="*/ 576691 h 1779924"/>
                <a:gd name="connsiteX2816" fmla="*/ 393802 w 9405664"/>
                <a:gd name="connsiteY2816" fmla="*/ 577576 h 1779924"/>
                <a:gd name="connsiteX2817" fmla="*/ 392917 w 9405664"/>
                <a:gd name="connsiteY2817" fmla="*/ 577576 h 1779924"/>
                <a:gd name="connsiteX2818" fmla="*/ 390114 w 9405664"/>
                <a:gd name="connsiteY2818" fmla="*/ 577281 h 1779924"/>
                <a:gd name="connsiteX2819" fmla="*/ 389229 w 9405664"/>
                <a:gd name="connsiteY2819" fmla="*/ 577576 h 1779924"/>
                <a:gd name="connsiteX2820" fmla="*/ 388344 w 9405664"/>
                <a:gd name="connsiteY2820" fmla="*/ 578313 h 1779924"/>
                <a:gd name="connsiteX2821" fmla="*/ 387460 w 9405664"/>
                <a:gd name="connsiteY2821" fmla="*/ 579493 h 1779924"/>
                <a:gd name="connsiteX2822" fmla="*/ 386575 w 9405664"/>
                <a:gd name="connsiteY2822" fmla="*/ 580083 h 1779924"/>
                <a:gd name="connsiteX2823" fmla="*/ 385690 w 9405664"/>
                <a:gd name="connsiteY2823" fmla="*/ 580083 h 1779924"/>
                <a:gd name="connsiteX2824" fmla="*/ 384510 w 9405664"/>
                <a:gd name="connsiteY2824" fmla="*/ 578903 h 1779924"/>
                <a:gd name="connsiteX2825" fmla="*/ 382002 w 9405664"/>
                <a:gd name="connsiteY2825" fmla="*/ 575216 h 1779924"/>
                <a:gd name="connsiteX2826" fmla="*/ 381117 w 9405664"/>
                <a:gd name="connsiteY2826" fmla="*/ 574773 h 1779924"/>
                <a:gd name="connsiteX2827" fmla="*/ 379200 w 9405664"/>
                <a:gd name="connsiteY2827" fmla="*/ 574479 h 1779924"/>
                <a:gd name="connsiteX2828" fmla="*/ 378168 w 9405664"/>
                <a:gd name="connsiteY2828" fmla="*/ 574479 h 1779924"/>
                <a:gd name="connsiteX2829" fmla="*/ 377283 w 9405664"/>
                <a:gd name="connsiteY2829" fmla="*/ 575068 h 1779924"/>
                <a:gd name="connsiteX2830" fmla="*/ 375660 w 9405664"/>
                <a:gd name="connsiteY2830" fmla="*/ 576691 h 1779924"/>
                <a:gd name="connsiteX2831" fmla="*/ 375660 w 9405664"/>
                <a:gd name="connsiteY2831" fmla="*/ 577723 h 1779924"/>
                <a:gd name="connsiteX2832" fmla="*/ 376250 w 9405664"/>
                <a:gd name="connsiteY2832" fmla="*/ 579051 h 1779924"/>
                <a:gd name="connsiteX2833" fmla="*/ 378168 w 9405664"/>
                <a:gd name="connsiteY2833" fmla="*/ 580673 h 1779924"/>
                <a:gd name="connsiteX2834" fmla="*/ 381117 w 9405664"/>
                <a:gd name="connsiteY2834" fmla="*/ 582590 h 1779924"/>
                <a:gd name="connsiteX2835" fmla="*/ 381117 w 9405664"/>
                <a:gd name="connsiteY2835" fmla="*/ 583475 h 1779924"/>
                <a:gd name="connsiteX2836" fmla="*/ 378315 w 9405664"/>
                <a:gd name="connsiteY2836" fmla="*/ 583180 h 1779924"/>
                <a:gd name="connsiteX2837" fmla="*/ 377283 w 9405664"/>
                <a:gd name="connsiteY2837" fmla="*/ 583623 h 1779924"/>
                <a:gd name="connsiteX2838" fmla="*/ 377873 w 9405664"/>
                <a:gd name="connsiteY2838" fmla="*/ 585098 h 1779924"/>
                <a:gd name="connsiteX2839" fmla="*/ 378463 w 9405664"/>
                <a:gd name="connsiteY2839" fmla="*/ 590850 h 1779924"/>
                <a:gd name="connsiteX2840" fmla="*/ 379495 w 9405664"/>
                <a:gd name="connsiteY2840" fmla="*/ 593652 h 1779924"/>
                <a:gd name="connsiteX2841" fmla="*/ 381265 w 9405664"/>
                <a:gd name="connsiteY2841" fmla="*/ 596012 h 1779924"/>
                <a:gd name="connsiteX2842" fmla="*/ 379495 w 9405664"/>
                <a:gd name="connsiteY2842" fmla="*/ 595275 h 1779924"/>
                <a:gd name="connsiteX2843" fmla="*/ 378168 w 9405664"/>
                <a:gd name="connsiteY2843" fmla="*/ 594095 h 1779924"/>
                <a:gd name="connsiteX2844" fmla="*/ 376103 w 9405664"/>
                <a:gd name="connsiteY2844" fmla="*/ 590997 h 1779924"/>
                <a:gd name="connsiteX2845" fmla="*/ 374333 w 9405664"/>
                <a:gd name="connsiteY2845" fmla="*/ 587605 h 1779924"/>
                <a:gd name="connsiteX2846" fmla="*/ 372710 w 9405664"/>
                <a:gd name="connsiteY2846" fmla="*/ 586573 h 1779924"/>
                <a:gd name="connsiteX2847" fmla="*/ 372710 w 9405664"/>
                <a:gd name="connsiteY2847" fmla="*/ 586130 h 1779924"/>
                <a:gd name="connsiteX2848" fmla="*/ 373005 w 9405664"/>
                <a:gd name="connsiteY2848" fmla="*/ 585393 h 1779924"/>
                <a:gd name="connsiteX2849" fmla="*/ 372120 w 9405664"/>
                <a:gd name="connsiteY2849" fmla="*/ 583770 h 1779924"/>
                <a:gd name="connsiteX2850" fmla="*/ 369908 w 9405664"/>
                <a:gd name="connsiteY2850" fmla="*/ 583033 h 1779924"/>
                <a:gd name="connsiteX2851" fmla="*/ 368286 w 9405664"/>
                <a:gd name="connsiteY2851" fmla="*/ 583033 h 1779924"/>
                <a:gd name="connsiteX2852" fmla="*/ 365631 w 9405664"/>
                <a:gd name="connsiteY2852" fmla="*/ 583475 h 1779924"/>
                <a:gd name="connsiteX2853" fmla="*/ 362829 w 9405664"/>
                <a:gd name="connsiteY2853" fmla="*/ 585245 h 1779924"/>
                <a:gd name="connsiteX2854" fmla="*/ 358994 w 9405664"/>
                <a:gd name="connsiteY2854" fmla="*/ 586425 h 1779924"/>
                <a:gd name="connsiteX2855" fmla="*/ 355454 w 9405664"/>
                <a:gd name="connsiteY2855" fmla="*/ 590703 h 1779924"/>
                <a:gd name="connsiteX2856" fmla="*/ 354422 w 9405664"/>
                <a:gd name="connsiteY2856" fmla="*/ 593652 h 1779924"/>
                <a:gd name="connsiteX2857" fmla="*/ 354422 w 9405664"/>
                <a:gd name="connsiteY2857" fmla="*/ 594832 h 1779924"/>
                <a:gd name="connsiteX2858" fmla="*/ 358109 w 9405664"/>
                <a:gd name="connsiteY2858" fmla="*/ 599700 h 1779924"/>
                <a:gd name="connsiteX2859" fmla="*/ 360026 w 9405664"/>
                <a:gd name="connsiteY2859" fmla="*/ 606042 h 1779924"/>
                <a:gd name="connsiteX2860" fmla="*/ 364156 w 9405664"/>
                <a:gd name="connsiteY2860" fmla="*/ 610319 h 1779924"/>
                <a:gd name="connsiteX2861" fmla="*/ 366221 w 9405664"/>
                <a:gd name="connsiteY2861" fmla="*/ 610614 h 1779924"/>
                <a:gd name="connsiteX2862" fmla="*/ 367548 w 9405664"/>
                <a:gd name="connsiteY2862" fmla="*/ 608697 h 1779924"/>
                <a:gd name="connsiteX2863" fmla="*/ 368138 w 9405664"/>
                <a:gd name="connsiteY2863" fmla="*/ 607074 h 1779924"/>
                <a:gd name="connsiteX2864" fmla="*/ 368138 w 9405664"/>
                <a:gd name="connsiteY2864" fmla="*/ 605894 h 1779924"/>
                <a:gd name="connsiteX2865" fmla="*/ 367548 w 9405664"/>
                <a:gd name="connsiteY2865" fmla="*/ 604862 h 1779924"/>
                <a:gd name="connsiteX2866" fmla="*/ 366811 w 9405664"/>
                <a:gd name="connsiteY2866" fmla="*/ 603977 h 1779924"/>
                <a:gd name="connsiteX2867" fmla="*/ 366073 w 9405664"/>
                <a:gd name="connsiteY2867" fmla="*/ 603534 h 1779924"/>
                <a:gd name="connsiteX2868" fmla="*/ 363123 w 9405664"/>
                <a:gd name="connsiteY2868" fmla="*/ 603534 h 1779924"/>
                <a:gd name="connsiteX2869" fmla="*/ 363123 w 9405664"/>
                <a:gd name="connsiteY2869" fmla="*/ 603239 h 1779924"/>
                <a:gd name="connsiteX2870" fmla="*/ 364598 w 9405664"/>
                <a:gd name="connsiteY2870" fmla="*/ 602354 h 1779924"/>
                <a:gd name="connsiteX2871" fmla="*/ 366663 w 9405664"/>
                <a:gd name="connsiteY2871" fmla="*/ 601912 h 1779924"/>
                <a:gd name="connsiteX2872" fmla="*/ 369466 w 9405664"/>
                <a:gd name="connsiteY2872" fmla="*/ 601912 h 1779924"/>
                <a:gd name="connsiteX2873" fmla="*/ 371235 w 9405664"/>
                <a:gd name="connsiteY2873" fmla="*/ 602207 h 1779924"/>
                <a:gd name="connsiteX2874" fmla="*/ 371973 w 9405664"/>
                <a:gd name="connsiteY2874" fmla="*/ 602649 h 1779924"/>
                <a:gd name="connsiteX2875" fmla="*/ 372268 w 9405664"/>
                <a:gd name="connsiteY2875" fmla="*/ 603092 h 1779924"/>
                <a:gd name="connsiteX2876" fmla="*/ 370793 w 9405664"/>
                <a:gd name="connsiteY2876" fmla="*/ 604862 h 1779924"/>
                <a:gd name="connsiteX2877" fmla="*/ 370203 w 9405664"/>
                <a:gd name="connsiteY2877" fmla="*/ 606337 h 1779924"/>
                <a:gd name="connsiteX2878" fmla="*/ 370646 w 9405664"/>
                <a:gd name="connsiteY2878" fmla="*/ 606337 h 1779924"/>
                <a:gd name="connsiteX2879" fmla="*/ 372858 w 9405664"/>
                <a:gd name="connsiteY2879" fmla="*/ 605304 h 1779924"/>
                <a:gd name="connsiteX2880" fmla="*/ 375955 w 9405664"/>
                <a:gd name="connsiteY2880" fmla="*/ 607074 h 1779924"/>
                <a:gd name="connsiteX2881" fmla="*/ 377873 w 9405664"/>
                <a:gd name="connsiteY2881" fmla="*/ 607074 h 1779924"/>
                <a:gd name="connsiteX2882" fmla="*/ 378168 w 9405664"/>
                <a:gd name="connsiteY2882" fmla="*/ 607664 h 1779924"/>
                <a:gd name="connsiteX2883" fmla="*/ 370941 w 9405664"/>
                <a:gd name="connsiteY2883" fmla="*/ 614006 h 1779924"/>
                <a:gd name="connsiteX2884" fmla="*/ 370941 w 9405664"/>
                <a:gd name="connsiteY2884" fmla="*/ 614596 h 1779924"/>
                <a:gd name="connsiteX2885" fmla="*/ 371530 w 9405664"/>
                <a:gd name="connsiteY2885" fmla="*/ 615186 h 1779924"/>
                <a:gd name="connsiteX2886" fmla="*/ 372120 w 9405664"/>
                <a:gd name="connsiteY2886" fmla="*/ 615629 h 1779924"/>
                <a:gd name="connsiteX2887" fmla="*/ 373595 w 9405664"/>
                <a:gd name="connsiteY2887" fmla="*/ 615629 h 1779924"/>
                <a:gd name="connsiteX2888" fmla="*/ 379200 w 9405664"/>
                <a:gd name="connsiteY2888" fmla="*/ 612679 h 1779924"/>
                <a:gd name="connsiteX2889" fmla="*/ 382150 w 9405664"/>
                <a:gd name="connsiteY2889" fmla="*/ 608844 h 1779924"/>
                <a:gd name="connsiteX2890" fmla="*/ 382445 w 9405664"/>
                <a:gd name="connsiteY2890" fmla="*/ 607959 h 1779924"/>
                <a:gd name="connsiteX2891" fmla="*/ 382445 w 9405664"/>
                <a:gd name="connsiteY2891" fmla="*/ 606927 h 1779924"/>
                <a:gd name="connsiteX2892" fmla="*/ 382002 w 9405664"/>
                <a:gd name="connsiteY2892" fmla="*/ 606189 h 1779924"/>
                <a:gd name="connsiteX2893" fmla="*/ 379790 w 9405664"/>
                <a:gd name="connsiteY2893" fmla="*/ 605304 h 1779924"/>
                <a:gd name="connsiteX2894" fmla="*/ 383625 w 9405664"/>
                <a:gd name="connsiteY2894" fmla="*/ 604419 h 1779924"/>
                <a:gd name="connsiteX2895" fmla="*/ 385247 w 9405664"/>
                <a:gd name="connsiteY2895" fmla="*/ 603534 h 1779924"/>
                <a:gd name="connsiteX2896" fmla="*/ 385837 w 9405664"/>
                <a:gd name="connsiteY2896" fmla="*/ 602207 h 1779924"/>
                <a:gd name="connsiteX2897" fmla="*/ 387460 w 9405664"/>
                <a:gd name="connsiteY2897" fmla="*/ 601174 h 1779924"/>
                <a:gd name="connsiteX2898" fmla="*/ 391884 w 9405664"/>
                <a:gd name="connsiteY2898" fmla="*/ 598962 h 1779924"/>
                <a:gd name="connsiteX2899" fmla="*/ 397636 w 9405664"/>
                <a:gd name="connsiteY2899" fmla="*/ 598520 h 1779924"/>
                <a:gd name="connsiteX2900" fmla="*/ 399259 w 9405664"/>
                <a:gd name="connsiteY2900" fmla="*/ 596897 h 1779924"/>
                <a:gd name="connsiteX2901" fmla="*/ 402209 w 9405664"/>
                <a:gd name="connsiteY2901" fmla="*/ 595422 h 1779924"/>
                <a:gd name="connsiteX2902" fmla="*/ 404569 w 9405664"/>
                <a:gd name="connsiteY2902" fmla="*/ 595422 h 1779924"/>
                <a:gd name="connsiteX2903" fmla="*/ 406486 w 9405664"/>
                <a:gd name="connsiteY2903" fmla="*/ 594980 h 1779924"/>
                <a:gd name="connsiteX2904" fmla="*/ 407371 w 9405664"/>
                <a:gd name="connsiteY2904" fmla="*/ 594390 h 1779924"/>
                <a:gd name="connsiteX2905" fmla="*/ 407076 w 9405664"/>
                <a:gd name="connsiteY2905" fmla="*/ 593062 h 1779924"/>
                <a:gd name="connsiteX2906" fmla="*/ 406338 w 9405664"/>
                <a:gd name="connsiteY2906" fmla="*/ 591882 h 1779924"/>
                <a:gd name="connsiteX2907" fmla="*/ 404716 w 9405664"/>
                <a:gd name="connsiteY2907" fmla="*/ 590260 h 1779924"/>
                <a:gd name="connsiteX2908" fmla="*/ 400144 w 9405664"/>
                <a:gd name="connsiteY2908" fmla="*/ 589965 h 1779924"/>
                <a:gd name="connsiteX2909" fmla="*/ 399111 w 9405664"/>
                <a:gd name="connsiteY2909" fmla="*/ 589670 h 1779924"/>
                <a:gd name="connsiteX2910" fmla="*/ 400586 w 9405664"/>
                <a:gd name="connsiteY2910" fmla="*/ 588638 h 1779924"/>
                <a:gd name="connsiteX2911" fmla="*/ 401324 w 9405664"/>
                <a:gd name="connsiteY2911" fmla="*/ 588195 h 1779924"/>
                <a:gd name="connsiteX2912" fmla="*/ 403389 w 9405664"/>
                <a:gd name="connsiteY2912" fmla="*/ 588195 h 1779924"/>
                <a:gd name="connsiteX2913" fmla="*/ 408551 w 9405664"/>
                <a:gd name="connsiteY2913" fmla="*/ 589523 h 1779924"/>
                <a:gd name="connsiteX2914" fmla="*/ 414303 w 9405664"/>
                <a:gd name="connsiteY2914" fmla="*/ 590113 h 1779924"/>
                <a:gd name="connsiteX2915" fmla="*/ 415188 w 9405664"/>
                <a:gd name="connsiteY2915" fmla="*/ 590113 h 1779924"/>
                <a:gd name="connsiteX2916" fmla="*/ 416368 w 9405664"/>
                <a:gd name="connsiteY2916" fmla="*/ 589080 h 1779924"/>
                <a:gd name="connsiteX2917" fmla="*/ 419465 w 9405664"/>
                <a:gd name="connsiteY2917" fmla="*/ 585540 h 1779924"/>
                <a:gd name="connsiteX2918" fmla="*/ 419465 w 9405664"/>
                <a:gd name="connsiteY2918" fmla="*/ 584803 h 1779924"/>
                <a:gd name="connsiteX2919" fmla="*/ 418875 w 9405664"/>
                <a:gd name="connsiteY2919" fmla="*/ 584213 h 1779924"/>
                <a:gd name="connsiteX2920" fmla="*/ 414303 w 9405664"/>
                <a:gd name="connsiteY2920" fmla="*/ 583033 h 1779924"/>
                <a:gd name="connsiteX2921" fmla="*/ 201473 w 9405664"/>
                <a:gd name="connsiteY2921" fmla="*/ 669905 h 1779924"/>
                <a:gd name="connsiteX2922" fmla="*/ 202211 w 9405664"/>
                <a:gd name="connsiteY2922" fmla="*/ 667840 h 1779924"/>
                <a:gd name="connsiteX2923" fmla="*/ 202211 w 9405664"/>
                <a:gd name="connsiteY2923" fmla="*/ 667250 h 1779924"/>
                <a:gd name="connsiteX2924" fmla="*/ 201621 w 9405664"/>
                <a:gd name="connsiteY2924" fmla="*/ 667250 h 1779924"/>
                <a:gd name="connsiteX2925" fmla="*/ 199998 w 9405664"/>
                <a:gd name="connsiteY2925" fmla="*/ 669463 h 1779924"/>
                <a:gd name="connsiteX2926" fmla="*/ 199261 w 9405664"/>
                <a:gd name="connsiteY2926" fmla="*/ 669758 h 1779924"/>
                <a:gd name="connsiteX2927" fmla="*/ 198818 w 9405664"/>
                <a:gd name="connsiteY2927" fmla="*/ 669758 h 1779924"/>
                <a:gd name="connsiteX2928" fmla="*/ 199261 w 9405664"/>
                <a:gd name="connsiteY2928" fmla="*/ 668135 h 1779924"/>
                <a:gd name="connsiteX2929" fmla="*/ 199261 w 9405664"/>
                <a:gd name="connsiteY2929" fmla="*/ 667398 h 1779924"/>
                <a:gd name="connsiteX2930" fmla="*/ 198523 w 9405664"/>
                <a:gd name="connsiteY2930" fmla="*/ 666661 h 1779924"/>
                <a:gd name="connsiteX2931" fmla="*/ 197786 w 9405664"/>
                <a:gd name="connsiteY2931" fmla="*/ 666366 h 1779924"/>
                <a:gd name="connsiteX2932" fmla="*/ 196016 w 9405664"/>
                <a:gd name="connsiteY2932" fmla="*/ 667103 h 1779924"/>
                <a:gd name="connsiteX2933" fmla="*/ 194688 w 9405664"/>
                <a:gd name="connsiteY2933" fmla="*/ 668873 h 1779924"/>
                <a:gd name="connsiteX2934" fmla="*/ 194688 w 9405664"/>
                <a:gd name="connsiteY2934" fmla="*/ 669758 h 1779924"/>
                <a:gd name="connsiteX2935" fmla="*/ 195131 w 9405664"/>
                <a:gd name="connsiteY2935" fmla="*/ 674773 h 1779924"/>
                <a:gd name="connsiteX2936" fmla="*/ 195868 w 9405664"/>
                <a:gd name="connsiteY2936" fmla="*/ 675805 h 1779924"/>
                <a:gd name="connsiteX2937" fmla="*/ 197048 w 9405664"/>
                <a:gd name="connsiteY2937" fmla="*/ 674920 h 1779924"/>
                <a:gd name="connsiteX2938" fmla="*/ 198376 w 9405664"/>
                <a:gd name="connsiteY2938" fmla="*/ 674625 h 1779924"/>
                <a:gd name="connsiteX2939" fmla="*/ 200736 w 9405664"/>
                <a:gd name="connsiteY2939" fmla="*/ 675363 h 1779924"/>
                <a:gd name="connsiteX2940" fmla="*/ 203980 w 9405664"/>
                <a:gd name="connsiteY2940" fmla="*/ 674478 h 1779924"/>
                <a:gd name="connsiteX2941" fmla="*/ 203980 w 9405664"/>
                <a:gd name="connsiteY2941" fmla="*/ 674035 h 1779924"/>
                <a:gd name="connsiteX2942" fmla="*/ 202800 w 9405664"/>
                <a:gd name="connsiteY2942" fmla="*/ 672708 h 1779924"/>
                <a:gd name="connsiteX2943" fmla="*/ 201473 w 9405664"/>
                <a:gd name="connsiteY2943" fmla="*/ 670053 h 1779924"/>
                <a:gd name="connsiteX2944" fmla="*/ 401324 w 9405664"/>
                <a:gd name="connsiteY2944" fmla="*/ 601174 h 1779924"/>
                <a:gd name="connsiteX2945" fmla="*/ 392179 w 9405664"/>
                <a:gd name="connsiteY2945" fmla="*/ 600584 h 1779924"/>
                <a:gd name="connsiteX2946" fmla="*/ 390409 w 9405664"/>
                <a:gd name="connsiteY2946" fmla="*/ 602502 h 1779924"/>
                <a:gd name="connsiteX2947" fmla="*/ 389819 w 9405664"/>
                <a:gd name="connsiteY2947" fmla="*/ 605452 h 1779924"/>
                <a:gd name="connsiteX2948" fmla="*/ 391884 w 9405664"/>
                <a:gd name="connsiteY2948" fmla="*/ 607369 h 1779924"/>
                <a:gd name="connsiteX2949" fmla="*/ 393507 w 9405664"/>
                <a:gd name="connsiteY2949" fmla="*/ 606337 h 1779924"/>
                <a:gd name="connsiteX2950" fmla="*/ 395572 w 9405664"/>
                <a:gd name="connsiteY2950" fmla="*/ 603829 h 1779924"/>
                <a:gd name="connsiteX2951" fmla="*/ 396162 w 9405664"/>
                <a:gd name="connsiteY2951" fmla="*/ 603829 h 1779924"/>
                <a:gd name="connsiteX2952" fmla="*/ 399554 w 9405664"/>
                <a:gd name="connsiteY2952" fmla="*/ 602649 h 1779924"/>
                <a:gd name="connsiteX2953" fmla="*/ 401471 w 9405664"/>
                <a:gd name="connsiteY2953" fmla="*/ 602649 h 1779924"/>
                <a:gd name="connsiteX2954" fmla="*/ 402209 w 9405664"/>
                <a:gd name="connsiteY2954" fmla="*/ 602059 h 1779924"/>
                <a:gd name="connsiteX2955" fmla="*/ 402209 w 9405664"/>
                <a:gd name="connsiteY2955" fmla="*/ 601617 h 1779924"/>
                <a:gd name="connsiteX2956" fmla="*/ 401471 w 9405664"/>
                <a:gd name="connsiteY2956" fmla="*/ 601027 h 1779924"/>
                <a:gd name="connsiteX2957" fmla="*/ 367843 w 9405664"/>
                <a:gd name="connsiteY2957" fmla="*/ 621971 h 1779924"/>
                <a:gd name="connsiteX2958" fmla="*/ 365041 w 9405664"/>
                <a:gd name="connsiteY2958" fmla="*/ 623446 h 1779924"/>
                <a:gd name="connsiteX2959" fmla="*/ 364746 w 9405664"/>
                <a:gd name="connsiteY2959" fmla="*/ 624625 h 1779924"/>
                <a:gd name="connsiteX2960" fmla="*/ 366663 w 9405664"/>
                <a:gd name="connsiteY2960" fmla="*/ 625658 h 1779924"/>
                <a:gd name="connsiteX2961" fmla="*/ 367991 w 9405664"/>
                <a:gd name="connsiteY2961" fmla="*/ 625658 h 1779924"/>
                <a:gd name="connsiteX2962" fmla="*/ 369466 w 9405664"/>
                <a:gd name="connsiteY2962" fmla="*/ 625068 h 1779924"/>
                <a:gd name="connsiteX2963" fmla="*/ 370351 w 9405664"/>
                <a:gd name="connsiteY2963" fmla="*/ 624478 h 1779924"/>
                <a:gd name="connsiteX2964" fmla="*/ 370646 w 9405664"/>
                <a:gd name="connsiteY2964" fmla="*/ 623888 h 1779924"/>
                <a:gd name="connsiteX2965" fmla="*/ 370646 w 9405664"/>
                <a:gd name="connsiteY2965" fmla="*/ 622266 h 1779924"/>
                <a:gd name="connsiteX2966" fmla="*/ 367843 w 9405664"/>
                <a:gd name="connsiteY2966" fmla="*/ 622266 h 1779924"/>
                <a:gd name="connsiteX2967" fmla="*/ 220057 w 9405664"/>
                <a:gd name="connsiteY2967" fmla="*/ 671233 h 1779924"/>
                <a:gd name="connsiteX2968" fmla="*/ 219614 w 9405664"/>
                <a:gd name="connsiteY2968" fmla="*/ 670938 h 1779924"/>
                <a:gd name="connsiteX2969" fmla="*/ 218730 w 9405664"/>
                <a:gd name="connsiteY2969" fmla="*/ 670938 h 1779924"/>
                <a:gd name="connsiteX2970" fmla="*/ 217107 w 9405664"/>
                <a:gd name="connsiteY2970" fmla="*/ 673740 h 1779924"/>
                <a:gd name="connsiteX2971" fmla="*/ 215632 w 9405664"/>
                <a:gd name="connsiteY2971" fmla="*/ 673740 h 1779924"/>
                <a:gd name="connsiteX2972" fmla="*/ 214010 w 9405664"/>
                <a:gd name="connsiteY2972" fmla="*/ 676100 h 1779924"/>
                <a:gd name="connsiteX2973" fmla="*/ 213125 w 9405664"/>
                <a:gd name="connsiteY2973" fmla="*/ 676542 h 1779924"/>
                <a:gd name="connsiteX2974" fmla="*/ 212092 w 9405664"/>
                <a:gd name="connsiteY2974" fmla="*/ 676542 h 1779924"/>
                <a:gd name="connsiteX2975" fmla="*/ 212535 w 9405664"/>
                <a:gd name="connsiteY2975" fmla="*/ 678902 h 1779924"/>
                <a:gd name="connsiteX2976" fmla="*/ 212535 w 9405664"/>
                <a:gd name="connsiteY2976" fmla="*/ 679640 h 1779924"/>
                <a:gd name="connsiteX2977" fmla="*/ 212240 w 9405664"/>
                <a:gd name="connsiteY2977" fmla="*/ 680672 h 1779924"/>
                <a:gd name="connsiteX2978" fmla="*/ 210618 w 9405664"/>
                <a:gd name="connsiteY2978" fmla="*/ 683917 h 1779924"/>
                <a:gd name="connsiteX2979" fmla="*/ 212092 w 9405664"/>
                <a:gd name="connsiteY2979" fmla="*/ 683180 h 1779924"/>
                <a:gd name="connsiteX2980" fmla="*/ 215485 w 9405664"/>
                <a:gd name="connsiteY2980" fmla="*/ 679492 h 1779924"/>
                <a:gd name="connsiteX2981" fmla="*/ 216517 w 9405664"/>
                <a:gd name="connsiteY2981" fmla="*/ 678607 h 1779924"/>
                <a:gd name="connsiteX2982" fmla="*/ 217697 w 9405664"/>
                <a:gd name="connsiteY2982" fmla="*/ 678165 h 1779924"/>
                <a:gd name="connsiteX2983" fmla="*/ 218140 w 9405664"/>
                <a:gd name="connsiteY2983" fmla="*/ 677132 h 1779924"/>
                <a:gd name="connsiteX2984" fmla="*/ 219762 w 9405664"/>
                <a:gd name="connsiteY2984" fmla="*/ 676395 h 1779924"/>
                <a:gd name="connsiteX2985" fmla="*/ 220204 w 9405664"/>
                <a:gd name="connsiteY2985" fmla="*/ 675805 h 1779924"/>
                <a:gd name="connsiteX2986" fmla="*/ 220647 w 9405664"/>
                <a:gd name="connsiteY2986" fmla="*/ 674478 h 1779924"/>
                <a:gd name="connsiteX2987" fmla="*/ 219172 w 9405664"/>
                <a:gd name="connsiteY2987" fmla="*/ 673003 h 1779924"/>
                <a:gd name="connsiteX2988" fmla="*/ 219909 w 9405664"/>
                <a:gd name="connsiteY2988" fmla="*/ 671528 h 1779924"/>
                <a:gd name="connsiteX2989" fmla="*/ 212387 w 9405664"/>
                <a:gd name="connsiteY2989" fmla="*/ 1698952 h 1779924"/>
                <a:gd name="connsiteX2990" fmla="*/ 210913 w 9405664"/>
                <a:gd name="connsiteY2990" fmla="*/ 1700279 h 1779924"/>
                <a:gd name="connsiteX2991" fmla="*/ 210323 w 9405664"/>
                <a:gd name="connsiteY2991" fmla="*/ 1701754 h 1779924"/>
                <a:gd name="connsiteX2992" fmla="*/ 210618 w 9405664"/>
                <a:gd name="connsiteY2992" fmla="*/ 1702787 h 1779924"/>
                <a:gd name="connsiteX2993" fmla="*/ 211502 w 9405664"/>
                <a:gd name="connsiteY2993" fmla="*/ 1702787 h 1779924"/>
                <a:gd name="connsiteX2994" fmla="*/ 212092 w 9405664"/>
                <a:gd name="connsiteY2994" fmla="*/ 1701754 h 1779924"/>
                <a:gd name="connsiteX2995" fmla="*/ 212830 w 9405664"/>
                <a:gd name="connsiteY2995" fmla="*/ 1700722 h 1779924"/>
                <a:gd name="connsiteX2996" fmla="*/ 214747 w 9405664"/>
                <a:gd name="connsiteY2996" fmla="*/ 1699984 h 1779924"/>
                <a:gd name="connsiteX2997" fmla="*/ 214747 w 9405664"/>
                <a:gd name="connsiteY2997" fmla="*/ 1698657 h 1779924"/>
                <a:gd name="connsiteX2998" fmla="*/ 215632 w 9405664"/>
                <a:gd name="connsiteY2998" fmla="*/ 1697329 h 1779924"/>
                <a:gd name="connsiteX2999" fmla="*/ 214305 w 9405664"/>
                <a:gd name="connsiteY2999" fmla="*/ 1697035 h 1779924"/>
                <a:gd name="connsiteX3000" fmla="*/ 212682 w 9405664"/>
                <a:gd name="connsiteY3000" fmla="*/ 1698952 h 1779924"/>
                <a:gd name="connsiteX3001" fmla="*/ 203833 w 9405664"/>
                <a:gd name="connsiteY3001" fmla="*/ 667988 h 1779924"/>
                <a:gd name="connsiteX3002" fmla="*/ 203243 w 9405664"/>
                <a:gd name="connsiteY3002" fmla="*/ 668725 h 1779924"/>
                <a:gd name="connsiteX3003" fmla="*/ 204275 w 9405664"/>
                <a:gd name="connsiteY3003" fmla="*/ 669610 h 1779924"/>
                <a:gd name="connsiteX3004" fmla="*/ 207815 w 9405664"/>
                <a:gd name="connsiteY3004" fmla="*/ 671380 h 1779924"/>
                <a:gd name="connsiteX3005" fmla="*/ 208110 w 9405664"/>
                <a:gd name="connsiteY3005" fmla="*/ 668430 h 1779924"/>
                <a:gd name="connsiteX3006" fmla="*/ 207225 w 9405664"/>
                <a:gd name="connsiteY3006" fmla="*/ 667693 h 1779924"/>
                <a:gd name="connsiteX3007" fmla="*/ 203833 w 9405664"/>
                <a:gd name="connsiteY3007" fmla="*/ 667693 h 1779924"/>
                <a:gd name="connsiteX3008" fmla="*/ 233626 w 9405664"/>
                <a:gd name="connsiteY3008" fmla="*/ 1691577 h 1779924"/>
                <a:gd name="connsiteX3009" fmla="*/ 227727 w 9405664"/>
                <a:gd name="connsiteY3009" fmla="*/ 1691577 h 1779924"/>
                <a:gd name="connsiteX3010" fmla="*/ 223892 w 9405664"/>
                <a:gd name="connsiteY3010" fmla="*/ 1693790 h 1779924"/>
                <a:gd name="connsiteX3011" fmla="*/ 222269 w 9405664"/>
                <a:gd name="connsiteY3011" fmla="*/ 1696444 h 1779924"/>
                <a:gd name="connsiteX3012" fmla="*/ 223302 w 9405664"/>
                <a:gd name="connsiteY3012" fmla="*/ 1697919 h 1779924"/>
                <a:gd name="connsiteX3013" fmla="*/ 225957 w 9405664"/>
                <a:gd name="connsiteY3013" fmla="*/ 1698952 h 1779924"/>
                <a:gd name="connsiteX3014" fmla="*/ 226989 w 9405664"/>
                <a:gd name="connsiteY3014" fmla="*/ 1700132 h 1779924"/>
                <a:gd name="connsiteX3015" fmla="*/ 229496 w 9405664"/>
                <a:gd name="connsiteY3015" fmla="*/ 1700427 h 1779924"/>
                <a:gd name="connsiteX3016" fmla="*/ 230824 w 9405664"/>
                <a:gd name="connsiteY3016" fmla="*/ 1701017 h 1779924"/>
                <a:gd name="connsiteX3017" fmla="*/ 233184 w 9405664"/>
                <a:gd name="connsiteY3017" fmla="*/ 1699542 h 1779924"/>
                <a:gd name="connsiteX3018" fmla="*/ 233921 w 9405664"/>
                <a:gd name="connsiteY3018" fmla="*/ 1698362 h 1779924"/>
                <a:gd name="connsiteX3019" fmla="*/ 234216 w 9405664"/>
                <a:gd name="connsiteY3019" fmla="*/ 1696297 h 1779924"/>
                <a:gd name="connsiteX3020" fmla="*/ 234954 w 9405664"/>
                <a:gd name="connsiteY3020" fmla="*/ 1694822 h 1779924"/>
                <a:gd name="connsiteX3021" fmla="*/ 234954 w 9405664"/>
                <a:gd name="connsiteY3021" fmla="*/ 1693495 h 1779924"/>
                <a:gd name="connsiteX3022" fmla="*/ 233626 w 9405664"/>
                <a:gd name="connsiteY3022" fmla="*/ 1691725 h 1779924"/>
                <a:gd name="connsiteX3023" fmla="*/ 232446 w 9405664"/>
                <a:gd name="connsiteY3023" fmla="*/ 682147 h 1779924"/>
                <a:gd name="connsiteX3024" fmla="*/ 233331 w 9405664"/>
                <a:gd name="connsiteY3024" fmla="*/ 682147 h 1779924"/>
                <a:gd name="connsiteX3025" fmla="*/ 233331 w 9405664"/>
                <a:gd name="connsiteY3025" fmla="*/ 680967 h 1779924"/>
                <a:gd name="connsiteX3026" fmla="*/ 232594 w 9405664"/>
                <a:gd name="connsiteY3026" fmla="*/ 679492 h 1779924"/>
                <a:gd name="connsiteX3027" fmla="*/ 230676 w 9405664"/>
                <a:gd name="connsiteY3027" fmla="*/ 678902 h 1779924"/>
                <a:gd name="connsiteX3028" fmla="*/ 230676 w 9405664"/>
                <a:gd name="connsiteY3028" fmla="*/ 679787 h 1779924"/>
                <a:gd name="connsiteX3029" fmla="*/ 231709 w 9405664"/>
                <a:gd name="connsiteY3029" fmla="*/ 681852 h 1779924"/>
                <a:gd name="connsiteX3030" fmla="*/ 232446 w 9405664"/>
                <a:gd name="connsiteY3030" fmla="*/ 682295 h 1779924"/>
                <a:gd name="connsiteX3031" fmla="*/ 226547 w 9405664"/>
                <a:gd name="connsiteY3031" fmla="*/ 678902 h 1779924"/>
                <a:gd name="connsiteX3032" fmla="*/ 228021 w 9405664"/>
                <a:gd name="connsiteY3032" fmla="*/ 678017 h 1779924"/>
                <a:gd name="connsiteX3033" fmla="*/ 228759 w 9405664"/>
                <a:gd name="connsiteY3033" fmla="*/ 678755 h 1779924"/>
                <a:gd name="connsiteX3034" fmla="*/ 229201 w 9405664"/>
                <a:gd name="connsiteY3034" fmla="*/ 678312 h 1779924"/>
                <a:gd name="connsiteX3035" fmla="*/ 229201 w 9405664"/>
                <a:gd name="connsiteY3035" fmla="*/ 675363 h 1779924"/>
                <a:gd name="connsiteX3036" fmla="*/ 228611 w 9405664"/>
                <a:gd name="connsiteY3036" fmla="*/ 672708 h 1779924"/>
                <a:gd name="connsiteX3037" fmla="*/ 227874 w 9405664"/>
                <a:gd name="connsiteY3037" fmla="*/ 673003 h 1779924"/>
                <a:gd name="connsiteX3038" fmla="*/ 227284 w 9405664"/>
                <a:gd name="connsiteY3038" fmla="*/ 674330 h 1779924"/>
                <a:gd name="connsiteX3039" fmla="*/ 227284 w 9405664"/>
                <a:gd name="connsiteY3039" fmla="*/ 676395 h 1779924"/>
                <a:gd name="connsiteX3040" fmla="*/ 226104 w 9405664"/>
                <a:gd name="connsiteY3040" fmla="*/ 676395 h 1779924"/>
                <a:gd name="connsiteX3041" fmla="*/ 226104 w 9405664"/>
                <a:gd name="connsiteY3041" fmla="*/ 677280 h 1779924"/>
                <a:gd name="connsiteX3042" fmla="*/ 225809 w 9405664"/>
                <a:gd name="connsiteY3042" fmla="*/ 678312 h 1779924"/>
                <a:gd name="connsiteX3043" fmla="*/ 226547 w 9405664"/>
                <a:gd name="connsiteY3043" fmla="*/ 678902 h 1779924"/>
                <a:gd name="connsiteX3044" fmla="*/ 276546 w 9405664"/>
                <a:gd name="connsiteY3044" fmla="*/ 1714586 h 1779924"/>
                <a:gd name="connsiteX3045" fmla="*/ 276104 w 9405664"/>
                <a:gd name="connsiteY3045" fmla="*/ 1712374 h 1779924"/>
                <a:gd name="connsiteX3046" fmla="*/ 274039 w 9405664"/>
                <a:gd name="connsiteY3046" fmla="*/ 1712374 h 1779924"/>
                <a:gd name="connsiteX3047" fmla="*/ 273301 w 9405664"/>
                <a:gd name="connsiteY3047" fmla="*/ 1711931 h 1779924"/>
                <a:gd name="connsiteX3048" fmla="*/ 272711 w 9405664"/>
                <a:gd name="connsiteY3048" fmla="*/ 1710899 h 1779924"/>
                <a:gd name="connsiteX3049" fmla="*/ 272711 w 9405664"/>
                <a:gd name="connsiteY3049" fmla="*/ 1709719 h 1779924"/>
                <a:gd name="connsiteX3050" fmla="*/ 269909 w 9405664"/>
                <a:gd name="connsiteY3050" fmla="*/ 1705736 h 1779924"/>
                <a:gd name="connsiteX3051" fmla="*/ 268434 w 9405664"/>
                <a:gd name="connsiteY3051" fmla="*/ 1706032 h 1779924"/>
                <a:gd name="connsiteX3052" fmla="*/ 265779 w 9405664"/>
                <a:gd name="connsiteY3052" fmla="*/ 1708539 h 1779924"/>
                <a:gd name="connsiteX3053" fmla="*/ 261797 w 9405664"/>
                <a:gd name="connsiteY3053" fmla="*/ 1708981 h 1779924"/>
                <a:gd name="connsiteX3054" fmla="*/ 262682 w 9405664"/>
                <a:gd name="connsiteY3054" fmla="*/ 1710456 h 1779924"/>
                <a:gd name="connsiteX3055" fmla="*/ 262682 w 9405664"/>
                <a:gd name="connsiteY3055" fmla="*/ 1711636 h 1779924"/>
                <a:gd name="connsiteX3056" fmla="*/ 265337 w 9405664"/>
                <a:gd name="connsiteY3056" fmla="*/ 1714733 h 1779924"/>
                <a:gd name="connsiteX3057" fmla="*/ 266074 w 9405664"/>
                <a:gd name="connsiteY3057" fmla="*/ 1716356 h 1779924"/>
                <a:gd name="connsiteX3058" fmla="*/ 269467 w 9405664"/>
                <a:gd name="connsiteY3058" fmla="*/ 1716356 h 1779924"/>
                <a:gd name="connsiteX3059" fmla="*/ 268582 w 9405664"/>
                <a:gd name="connsiteY3059" fmla="*/ 1715029 h 1779924"/>
                <a:gd name="connsiteX3060" fmla="*/ 269614 w 9405664"/>
                <a:gd name="connsiteY3060" fmla="*/ 1714733 h 1779924"/>
                <a:gd name="connsiteX3061" fmla="*/ 269909 w 9405664"/>
                <a:gd name="connsiteY3061" fmla="*/ 1715029 h 1779924"/>
                <a:gd name="connsiteX3062" fmla="*/ 270204 w 9405664"/>
                <a:gd name="connsiteY3062" fmla="*/ 1716061 h 1779924"/>
                <a:gd name="connsiteX3063" fmla="*/ 271679 w 9405664"/>
                <a:gd name="connsiteY3063" fmla="*/ 1715618 h 1779924"/>
                <a:gd name="connsiteX3064" fmla="*/ 273006 w 9405664"/>
                <a:gd name="connsiteY3064" fmla="*/ 1716946 h 1779924"/>
                <a:gd name="connsiteX3065" fmla="*/ 274334 w 9405664"/>
                <a:gd name="connsiteY3065" fmla="*/ 1717536 h 1779924"/>
                <a:gd name="connsiteX3066" fmla="*/ 277136 w 9405664"/>
                <a:gd name="connsiteY3066" fmla="*/ 1717241 h 1779924"/>
                <a:gd name="connsiteX3067" fmla="*/ 278611 w 9405664"/>
                <a:gd name="connsiteY3067" fmla="*/ 1716503 h 1779924"/>
                <a:gd name="connsiteX3068" fmla="*/ 278169 w 9405664"/>
                <a:gd name="connsiteY3068" fmla="*/ 1715766 h 1779924"/>
                <a:gd name="connsiteX3069" fmla="*/ 276841 w 9405664"/>
                <a:gd name="connsiteY3069" fmla="*/ 1714586 h 1779924"/>
                <a:gd name="connsiteX3070" fmla="*/ 298080 w 9405664"/>
                <a:gd name="connsiteY3070" fmla="*/ 1727418 h 1779924"/>
                <a:gd name="connsiteX3071" fmla="*/ 296457 w 9405664"/>
                <a:gd name="connsiteY3071" fmla="*/ 1726680 h 1779924"/>
                <a:gd name="connsiteX3072" fmla="*/ 293655 w 9405664"/>
                <a:gd name="connsiteY3072" fmla="*/ 1727123 h 1779924"/>
                <a:gd name="connsiteX3073" fmla="*/ 295278 w 9405664"/>
                <a:gd name="connsiteY3073" fmla="*/ 1729483 h 1779924"/>
                <a:gd name="connsiteX3074" fmla="*/ 295720 w 9405664"/>
                <a:gd name="connsiteY3074" fmla="*/ 1731400 h 1779924"/>
                <a:gd name="connsiteX3075" fmla="*/ 297342 w 9405664"/>
                <a:gd name="connsiteY3075" fmla="*/ 1731695 h 1779924"/>
                <a:gd name="connsiteX3076" fmla="*/ 298965 w 9405664"/>
                <a:gd name="connsiteY3076" fmla="*/ 1730958 h 1779924"/>
                <a:gd name="connsiteX3077" fmla="*/ 299997 w 9405664"/>
                <a:gd name="connsiteY3077" fmla="*/ 1729335 h 1779924"/>
                <a:gd name="connsiteX3078" fmla="*/ 298965 w 9405664"/>
                <a:gd name="connsiteY3078" fmla="*/ 1728008 h 1779924"/>
                <a:gd name="connsiteX3079" fmla="*/ 298080 w 9405664"/>
                <a:gd name="connsiteY3079" fmla="*/ 1727270 h 1779924"/>
                <a:gd name="connsiteX3080" fmla="*/ 1275357 w 9405664"/>
                <a:gd name="connsiteY3080" fmla="*/ 1380666 h 1779924"/>
                <a:gd name="connsiteX3081" fmla="*/ 1272850 w 9405664"/>
                <a:gd name="connsiteY3081" fmla="*/ 1380666 h 1779924"/>
                <a:gd name="connsiteX3082" fmla="*/ 1273735 w 9405664"/>
                <a:gd name="connsiteY3082" fmla="*/ 1382141 h 1779924"/>
                <a:gd name="connsiteX3083" fmla="*/ 1275357 w 9405664"/>
                <a:gd name="connsiteY3083" fmla="*/ 1382436 h 1779924"/>
                <a:gd name="connsiteX3084" fmla="*/ 1276537 w 9405664"/>
                <a:gd name="connsiteY3084" fmla="*/ 1382436 h 1779924"/>
                <a:gd name="connsiteX3085" fmla="*/ 1276537 w 9405664"/>
                <a:gd name="connsiteY3085" fmla="*/ 1381993 h 1779924"/>
                <a:gd name="connsiteX3086" fmla="*/ 1275504 w 9405664"/>
                <a:gd name="connsiteY3086" fmla="*/ 1380813 h 1779924"/>
                <a:gd name="connsiteX3087" fmla="*/ 2405435 w 9405664"/>
                <a:gd name="connsiteY3087" fmla="*/ 1053530 h 1779924"/>
                <a:gd name="connsiteX3088" fmla="*/ 2404698 w 9405664"/>
                <a:gd name="connsiteY3088" fmla="*/ 1053530 h 1779924"/>
                <a:gd name="connsiteX3089" fmla="*/ 2404255 w 9405664"/>
                <a:gd name="connsiteY3089" fmla="*/ 1054120 h 1779924"/>
                <a:gd name="connsiteX3090" fmla="*/ 2404255 w 9405664"/>
                <a:gd name="connsiteY3090" fmla="*/ 1054858 h 1779924"/>
                <a:gd name="connsiteX3091" fmla="*/ 2404550 w 9405664"/>
                <a:gd name="connsiteY3091" fmla="*/ 1054858 h 1779924"/>
                <a:gd name="connsiteX3092" fmla="*/ 2405288 w 9405664"/>
                <a:gd name="connsiteY3092" fmla="*/ 1053825 h 1779924"/>
                <a:gd name="connsiteX3093" fmla="*/ 2405288 w 9405664"/>
                <a:gd name="connsiteY3093" fmla="*/ 1053530 h 1779924"/>
                <a:gd name="connsiteX3094" fmla="*/ 2123727 w 9405664"/>
                <a:gd name="connsiteY3094" fmla="*/ 1015035 h 1779924"/>
                <a:gd name="connsiteX3095" fmla="*/ 2124169 w 9405664"/>
                <a:gd name="connsiteY3095" fmla="*/ 1014592 h 1779924"/>
                <a:gd name="connsiteX3096" fmla="*/ 2124169 w 9405664"/>
                <a:gd name="connsiteY3096" fmla="*/ 1013560 h 1779924"/>
                <a:gd name="connsiteX3097" fmla="*/ 2123874 w 9405664"/>
                <a:gd name="connsiteY3097" fmla="*/ 1012822 h 1779924"/>
                <a:gd name="connsiteX3098" fmla="*/ 2122694 w 9405664"/>
                <a:gd name="connsiteY3098" fmla="*/ 1012528 h 1779924"/>
                <a:gd name="connsiteX3099" fmla="*/ 2121662 w 9405664"/>
                <a:gd name="connsiteY3099" fmla="*/ 1013265 h 1779924"/>
                <a:gd name="connsiteX3100" fmla="*/ 2120777 w 9405664"/>
                <a:gd name="connsiteY3100" fmla="*/ 1015035 h 1779924"/>
                <a:gd name="connsiteX3101" fmla="*/ 2119597 w 9405664"/>
                <a:gd name="connsiteY3101" fmla="*/ 1016215 h 1779924"/>
                <a:gd name="connsiteX3102" fmla="*/ 2118122 w 9405664"/>
                <a:gd name="connsiteY3102" fmla="*/ 1016657 h 1779924"/>
                <a:gd name="connsiteX3103" fmla="*/ 2117090 w 9405664"/>
                <a:gd name="connsiteY3103" fmla="*/ 1017837 h 1779924"/>
                <a:gd name="connsiteX3104" fmla="*/ 2116500 w 9405664"/>
                <a:gd name="connsiteY3104" fmla="*/ 1019607 h 1779924"/>
                <a:gd name="connsiteX3105" fmla="*/ 2115615 w 9405664"/>
                <a:gd name="connsiteY3105" fmla="*/ 1021229 h 1779924"/>
                <a:gd name="connsiteX3106" fmla="*/ 2113550 w 9405664"/>
                <a:gd name="connsiteY3106" fmla="*/ 1023737 h 1779924"/>
                <a:gd name="connsiteX3107" fmla="*/ 2113550 w 9405664"/>
                <a:gd name="connsiteY3107" fmla="*/ 1025359 h 1779924"/>
                <a:gd name="connsiteX3108" fmla="*/ 2113992 w 9405664"/>
                <a:gd name="connsiteY3108" fmla="*/ 1026539 h 1779924"/>
                <a:gd name="connsiteX3109" fmla="*/ 2114730 w 9405664"/>
                <a:gd name="connsiteY3109" fmla="*/ 1027424 h 1779924"/>
                <a:gd name="connsiteX3110" fmla="*/ 2115762 w 9405664"/>
                <a:gd name="connsiteY3110" fmla="*/ 1027867 h 1779924"/>
                <a:gd name="connsiteX3111" fmla="*/ 2116647 w 9405664"/>
                <a:gd name="connsiteY3111" fmla="*/ 1027572 h 1779924"/>
                <a:gd name="connsiteX3112" fmla="*/ 2119007 w 9405664"/>
                <a:gd name="connsiteY3112" fmla="*/ 1024769 h 1779924"/>
                <a:gd name="connsiteX3113" fmla="*/ 2119302 w 9405664"/>
                <a:gd name="connsiteY3113" fmla="*/ 1024179 h 1779924"/>
                <a:gd name="connsiteX3114" fmla="*/ 2119007 w 9405664"/>
                <a:gd name="connsiteY3114" fmla="*/ 1023884 h 1779924"/>
                <a:gd name="connsiteX3115" fmla="*/ 2119302 w 9405664"/>
                <a:gd name="connsiteY3115" fmla="*/ 1022852 h 1779924"/>
                <a:gd name="connsiteX3116" fmla="*/ 2120334 w 9405664"/>
                <a:gd name="connsiteY3116" fmla="*/ 1020935 h 1779924"/>
                <a:gd name="connsiteX3117" fmla="*/ 2121072 w 9405664"/>
                <a:gd name="connsiteY3117" fmla="*/ 1020050 h 1779924"/>
                <a:gd name="connsiteX3118" fmla="*/ 2121514 w 9405664"/>
                <a:gd name="connsiteY3118" fmla="*/ 1020050 h 1779924"/>
                <a:gd name="connsiteX3119" fmla="*/ 2121957 w 9405664"/>
                <a:gd name="connsiteY3119" fmla="*/ 1019755 h 1779924"/>
                <a:gd name="connsiteX3120" fmla="*/ 2122399 w 9405664"/>
                <a:gd name="connsiteY3120" fmla="*/ 1019017 h 1779924"/>
                <a:gd name="connsiteX3121" fmla="*/ 2122399 w 9405664"/>
                <a:gd name="connsiteY3121" fmla="*/ 1018280 h 1779924"/>
                <a:gd name="connsiteX3122" fmla="*/ 2121662 w 9405664"/>
                <a:gd name="connsiteY3122" fmla="*/ 1017690 h 1779924"/>
                <a:gd name="connsiteX3123" fmla="*/ 2121662 w 9405664"/>
                <a:gd name="connsiteY3123" fmla="*/ 1017395 h 1779924"/>
                <a:gd name="connsiteX3124" fmla="*/ 2122399 w 9405664"/>
                <a:gd name="connsiteY3124" fmla="*/ 1017395 h 1779924"/>
                <a:gd name="connsiteX3125" fmla="*/ 2122694 w 9405664"/>
                <a:gd name="connsiteY3125" fmla="*/ 1016805 h 1779924"/>
                <a:gd name="connsiteX3126" fmla="*/ 2122694 w 9405664"/>
                <a:gd name="connsiteY3126" fmla="*/ 1014740 h 1779924"/>
                <a:gd name="connsiteX3127" fmla="*/ 2123579 w 9405664"/>
                <a:gd name="connsiteY3127" fmla="*/ 1015035 h 1779924"/>
                <a:gd name="connsiteX3128" fmla="*/ 2334049 w 9405664"/>
                <a:gd name="connsiteY3128" fmla="*/ 1086568 h 1779924"/>
                <a:gd name="connsiteX3129" fmla="*/ 2334787 w 9405664"/>
                <a:gd name="connsiteY3129" fmla="*/ 1085536 h 1779924"/>
                <a:gd name="connsiteX3130" fmla="*/ 2335229 w 9405664"/>
                <a:gd name="connsiteY3130" fmla="*/ 1084946 h 1779924"/>
                <a:gd name="connsiteX3131" fmla="*/ 2335229 w 9405664"/>
                <a:gd name="connsiteY3131" fmla="*/ 1084651 h 1779924"/>
                <a:gd name="connsiteX3132" fmla="*/ 2333312 w 9405664"/>
                <a:gd name="connsiteY3132" fmla="*/ 1084356 h 1779924"/>
                <a:gd name="connsiteX3133" fmla="*/ 2332574 w 9405664"/>
                <a:gd name="connsiteY3133" fmla="*/ 1084798 h 1779924"/>
                <a:gd name="connsiteX3134" fmla="*/ 2332574 w 9405664"/>
                <a:gd name="connsiteY3134" fmla="*/ 1086273 h 1779924"/>
                <a:gd name="connsiteX3135" fmla="*/ 2333164 w 9405664"/>
                <a:gd name="connsiteY3135" fmla="*/ 1086568 h 1779924"/>
                <a:gd name="connsiteX3136" fmla="*/ 2333902 w 9405664"/>
                <a:gd name="connsiteY3136" fmla="*/ 1086568 h 1779924"/>
                <a:gd name="connsiteX3137" fmla="*/ 2125939 w 9405664"/>
                <a:gd name="connsiteY3137" fmla="*/ 1009135 h 1779924"/>
                <a:gd name="connsiteX3138" fmla="*/ 2125644 w 9405664"/>
                <a:gd name="connsiteY3138" fmla="*/ 1008840 h 1779924"/>
                <a:gd name="connsiteX3139" fmla="*/ 2124907 w 9405664"/>
                <a:gd name="connsiteY3139" fmla="*/ 1010758 h 1779924"/>
                <a:gd name="connsiteX3140" fmla="*/ 2125497 w 9405664"/>
                <a:gd name="connsiteY3140" fmla="*/ 1011495 h 1779924"/>
                <a:gd name="connsiteX3141" fmla="*/ 2127709 w 9405664"/>
                <a:gd name="connsiteY3141" fmla="*/ 1011495 h 1779924"/>
                <a:gd name="connsiteX3142" fmla="*/ 2127709 w 9405664"/>
                <a:gd name="connsiteY3142" fmla="*/ 1009430 h 1779924"/>
                <a:gd name="connsiteX3143" fmla="*/ 2126087 w 9405664"/>
                <a:gd name="connsiteY3143" fmla="*/ 1009430 h 1779924"/>
                <a:gd name="connsiteX3144" fmla="*/ 8924549 w 9405664"/>
                <a:gd name="connsiteY3144" fmla="*/ 754565 h 1779924"/>
                <a:gd name="connsiteX3145" fmla="*/ 8920714 w 9405664"/>
                <a:gd name="connsiteY3145" fmla="*/ 752648 h 1779924"/>
                <a:gd name="connsiteX3146" fmla="*/ 8917616 w 9405664"/>
                <a:gd name="connsiteY3146" fmla="*/ 753238 h 1779924"/>
                <a:gd name="connsiteX3147" fmla="*/ 8913191 w 9405664"/>
                <a:gd name="connsiteY3147" fmla="*/ 752058 h 1779924"/>
                <a:gd name="connsiteX3148" fmla="*/ 8909652 w 9405664"/>
                <a:gd name="connsiteY3148" fmla="*/ 752058 h 1779924"/>
                <a:gd name="connsiteX3149" fmla="*/ 8904932 w 9405664"/>
                <a:gd name="connsiteY3149" fmla="*/ 754713 h 1779924"/>
                <a:gd name="connsiteX3150" fmla="*/ 8907587 w 9405664"/>
                <a:gd name="connsiteY3150" fmla="*/ 755745 h 1779924"/>
                <a:gd name="connsiteX3151" fmla="*/ 8910832 w 9405664"/>
                <a:gd name="connsiteY3151" fmla="*/ 756483 h 1779924"/>
                <a:gd name="connsiteX3152" fmla="*/ 8912307 w 9405664"/>
                <a:gd name="connsiteY3152" fmla="*/ 759580 h 1779924"/>
                <a:gd name="connsiteX3153" fmla="*/ 8916437 w 9405664"/>
                <a:gd name="connsiteY3153" fmla="*/ 761202 h 1779924"/>
                <a:gd name="connsiteX3154" fmla="*/ 8920271 w 9405664"/>
                <a:gd name="connsiteY3154" fmla="*/ 758990 h 1779924"/>
                <a:gd name="connsiteX3155" fmla="*/ 8922336 w 9405664"/>
                <a:gd name="connsiteY3155" fmla="*/ 758990 h 1779924"/>
                <a:gd name="connsiteX3156" fmla="*/ 8926023 w 9405664"/>
                <a:gd name="connsiteY3156" fmla="*/ 758548 h 1779924"/>
                <a:gd name="connsiteX3157" fmla="*/ 8927203 w 9405664"/>
                <a:gd name="connsiteY3157" fmla="*/ 758548 h 1779924"/>
                <a:gd name="connsiteX3158" fmla="*/ 8928383 w 9405664"/>
                <a:gd name="connsiteY3158" fmla="*/ 758253 h 1779924"/>
                <a:gd name="connsiteX3159" fmla="*/ 8929415 w 9405664"/>
                <a:gd name="connsiteY3159" fmla="*/ 757663 h 1779924"/>
                <a:gd name="connsiteX3160" fmla="*/ 8924549 w 9405664"/>
                <a:gd name="connsiteY3160" fmla="*/ 754418 h 1779924"/>
                <a:gd name="connsiteX3161" fmla="*/ 9061863 w 9405664"/>
                <a:gd name="connsiteY3161" fmla="*/ 787898 h 1779924"/>
                <a:gd name="connsiteX3162" fmla="*/ 9060978 w 9405664"/>
                <a:gd name="connsiteY3162" fmla="*/ 788783 h 1779924"/>
                <a:gd name="connsiteX3163" fmla="*/ 9060978 w 9405664"/>
                <a:gd name="connsiteY3163" fmla="*/ 789668 h 1779924"/>
                <a:gd name="connsiteX3164" fmla="*/ 9062010 w 9405664"/>
                <a:gd name="connsiteY3164" fmla="*/ 791143 h 1779924"/>
                <a:gd name="connsiteX3165" fmla="*/ 9063633 w 9405664"/>
                <a:gd name="connsiteY3165" fmla="*/ 790553 h 1779924"/>
                <a:gd name="connsiteX3166" fmla="*/ 9064518 w 9405664"/>
                <a:gd name="connsiteY3166" fmla="*/ 789226 h 1779924"/>
                <a:gd name="connsiteX3167" fmla="*/ 9063485 w 9405664"/>
                <a:gd name="connsiteY3167" fmla="*/ 788341 h 1779924"/>
                <a:gd name="connsiteX3168" fmla="*/ 9061863 w 9405664"/>
                <a:gd name="connsiteY3168" fmla="*/ 787751 h 1779924"/>
                <a:gd name="connsiteX3169" fmla="*/ 9037084 w 9405664"/>
                <a:gd name="connsiteY3169" fmla="*/ 783916 h 1779924"/>
                <a:gd name="connsiteX3170" fmla="*/ 9035904 w 9405664"/>
                <a:gd name="connsiteY3170" fmla="*/ 787161 h 1779924"/>
                <a:gd name="connsiteX3171" fmla="*/ 9034872 w 9405664"/>
                <a:gd name="connsiteY3171" fmla="*/ 788046 h 1779924"/>
                <a:gd name="connsiteX3172" fmla="*/ 9032365 w 9405664"/>
                <a:gd name="connsiteY3172" fmla="*/ 788636 h 1779924"/>
                <a:gd name="connsiteX3173" fmla="*/ 9028972 w 9405664"/>
                <a:gd name="connsiteY3173" fmla="*/ 791143 h 1779924"/>
                <a:gd name="connsiteX3174" fmla="*/ 9029267 w 9405664"/>
                <a:gd name="connsiteY3174" fmla="*/ 791881 h 1779924"/>
                <a:gd name="connsiteX3175" fmla="*/ 9031037 w 9405664"/>
                <a:gd name="connsiteY3175" fmla="*/ 793356 h 1779924"/>
                <a:gd name="connsiteX3176" fmla="*/ 9033250 w 9405664"/>
                <a:gd name="connsiteY3176" fmla="*/ 791881 h 1779924"/>
                <a:gd name="connsiteX3177" fmla="*/ 9037969 w 9405664"/>
                <a:gd name="connsiteY3177" fmla="*/ 789668 h 1779924"/>
                <a:gd name="connsiteX3178" fmla="*/ 9037969 w 9405664"/>
                <a:gd name="connsiteY3178" fmla="*/ 788046 h 1779924"/>
                <a:gd name="connsiteX3179" fmla="*/ 9039444 w 9405664"/>
                <a:gd name="connsiteY3179" fmla="*/ 785686 h 1779924"/>
                <a:gd name="connsiteX3180" fmla="*/ 9039887 w 9405664"/>
                <a:gd name="connsiteY3180" fmla="*/ 784211 h 1779924"/>
                <a:gd name="connsiteX3181" fmla="*/ 9039002 w 9405664"/>
                <a:gd name="connsiteY3181" fmla="*/ 783769 h 1779924"/>
                <a:gd name="connsiteX3182" fmla="*/ 9037084 w 9405664"/>
                <a:gd name="connsiteY3182" fmla="*/ 783769 h 1779924"/>
                <a:gd name="connsiteX3183" fmla="*/ 9082364 w 9405664"/>
                <a:gd name="connsiteY3183" fmla="*/ 808105 h 1779924"/>
                <a:gd name="connsiteX3184" fmla="*/ 9079414 w 9405664"/>
                <a:gd name="connsiteY3184" fmla="*/ 806335 h 1779924"/>
                <a:gd name="connsiteX3185" fmla="*/ 9076906 w 9405664"/>
                <a:gd name="connsiteY3185" fmla="*/ 804270 h 1779924"/>
                <a:gd name="connsiteX3186" fmla="*/ 9072334 w 9405664"/>
                <a:gd name="connsiteY3186" fmla="*/ 801173 h 1779924"/>
                <a:gd name="connsiteX3187" fmla="*/ 9066729 w 9405664"/>
                <a:gd name="connsiteY3187" fmla="*/ 799698 h 1779924"/>
                <a:gd name="connsiteX3188" fmla="*/ 9065550 w 9405664"/>
                <a:gd name="connsiteY3188" fmla="*/ 800140 h 1779924"/>
                <a:gd name="connsiteX3189" fmla="*/ 9068205 w 9405664"/>
                <a:gd name="connsiteY3189" fmla="*/ 802057 h 1779924"/>
                <a:gd name="connsiteX3190" fmla="*/ 9072925 w 9405664"/>
                <a:gd name="connsiteY3190" fmla="*/ 803827 h 1779924"/>
                <a:gd name="connsiteX3191" fmla="*/ 9082069 w 9405664"/>
                <a:gd name="connsiteY3191" fmla="*/ 809432 h 1779924"/>
                <a:gd name="connsiteX3192" fmla="*/ 9086641 w 9405664"/>
                <a:gd name="connsiteY3192" fmla="*/ 809432 h 1779924"/>
                <a:gd name="connsiteX3193" fmla="*/ 9085756 w 9405664"/>
                <a:gd name="connsiteY3193" fmla="*/ 808400 h 1779924"/>
                <a:gd name="connsiteX3194" fmla="*/ 9082659 w 9405664"/>
                <a:gd name="connsiteY3194" fmla="*/ 807662 h 1779924"/>
                <a:gd name="connsiteX3195" fmla="*/ 2148800 w 9405664"/>
                <a:gd name="connsiteY3195" fmla="*/ 1017542 h 1779924"/>
                <a:gd name="connsiteX3196" fmla="*/ 2148800 w 9405664"/>
                <a:gd name="connsiteY3196" fmla="*/ 1017837 h 1779924"/>
                <a:gd name="connsiteX3197" fmla="*/ 2149243 w 9405664"/>
                <a:gd name="connsiteY3197" fmla="*/ 1019312 h 1779924"/>
                <a:gd name="connsiteX3198" fmla="*/ 2149833 w 9405664"/>
                <a:gd name="connsiteY3198" fmla="*/ 1019755 h 1779924"/>
                <a:gd name="connsiteX3199" fmla="*/ 2150570 w 9405664"/>
                <a:gd name="connsiteY3199" fmla="*/ 1019755 h 1779924"/>
                <a:gd name="connsiteX3200" fmla="*/ 2150865 w 9405664"/>
                <a:gd name="connsiteY3200" fmla="*/ 1019312 h 1779924"/>
                <a:gd name="connsiteX3201" fmla="*/ 2150865 w 9405664"/>
                <a:gd name="connsiteY3201" fmla="*/ 1018427 h 1779924"/>
                <a:gd name="connsiteX3202" fmla="*/ 2150275 w 9405664"/>
                <a:gd name="connsiteY3202" fmla="*/ 1017837 h 1779924"/>
                <a:gd name="connsiteX3203" fmla="*/ 2148800 w 9405664"/>
                <a:gd name="connsiteY3203" fmla="*/ 1017837 h 1779924"/>
                <a:gd name="connsiteX3204" fmla="*/ 8931480 w 9405664"/>
                <a:gd name="connsiteY3204" fmla="*/ 771969 h 1779924"/>
                <a:gd name="connsiteX3205" fmla="*/ 8929121 w 9405664"/>
                <a:gd name="connsiteY3205" fmla="*/ 772412 h 1779924"/>
                <a:gd name="connsiteX3206" fmla="*/ 8928530 w 9405664"/>
                <a:gd name="connsiteY3206" fmla="*/ 773592 h 1779924"/>
                <a:gd name="connsiteX3207" fmla="*/ 8934135 w 9405664"/>
                <a:gd name="connsiteY3207" fmla="*/ 774034 h 1779924"/>
                <a:gd name="connsiteX3208" fmla="*/ 8935167 w 9405664"/>
                <a:gd name="connsiteY3208" fmla="*/ 775214 h 1779924"/>
                <a:gd name="connsiteX3209" fmla="*/ 8936937 w 9405664"/>
                <a:gd name="connsiteY3209" fmla="*/ 775214 h 1779924"/>
                <a:gd name="connsiteX3210" fmla="*/ 8937528 w 9405664"/>
                <a:gd name="connsiteY3210" fmla="*/ 772117 h 1779924"/>
                <a:gd name="connsiteX3211" fmla="*/ 8938413 w 9405664"/>
                <a:gd name="connsiteY3211" fmla="*/ 770347 h 1779924"/>
                <a:gd name="connsiteX3212" fmla="*/ 8935315 w 9405664"/>
                <a:gd name="connsiteY3212" fmla="*/ 770052 h 1779924"/>
                <a:gd name="connsiteX3213" fmla="*/ 8931628 w 9405664"/>
                <a:gd name="connsiteY3213" fmla="*/ 771969 h 1779924"/>
                <a:gd name="connsiteX3214" fmla="*/ 1185977 w 9405664"/>
                <a:gd name="connsiteY3214" fmla="*/ 949844 h 1779924"/>
                <a:gd name="connsiteX3215" fmla="*/ 1186862 w 9405664"/>
                <a:gd name="connsiteY3215" fmla="*/ 951171 h 1779924"/>
                <a:gd name="connsiteX3216" fmla="*/ 1187305 w 9405664"/>
                <a:gd name="connsiteY3216" fmla="*/ 951171 h 1779924"/>
                <a:gd name="connsiteX3217" fmla="*/ 1187600 w 9405664"/>
                <a:gd name="connsiteY3217" fmla="*/ 950581 h 1779924"/>
                <a:gd name="connsiteX3218" fmla="*/ 1187600 w 9405664"/>
                <a:gd name="connsiteY3218" fmla="*/ 950139 h 1779924"/>
                <a:gd name="connsiteX3219" fmla="*/ 1186715 w 9405664"/>
                <a:gd name="connsiteY3219" fmla="*/ 948221 h 1779924"/>
                <a:gd name="connsiteX3220" fmla="*/ 1185977 w 9405664"/>
                <a:gd name="connsiteY3220" fmla="*/ 948959 h 1779924"/>
                <a:gd name="connsiteX3221" fmla="*/ 1185977 w 9405664"/>
                <a:gd name="connsiteY3221" fmla="*/ 949844 h 1779924"/>
                <a:gd name="connsiteX3222" fmla="*/ 2033904 w 9405664"/>
                <a:gd name="connsiteY3222" fmla="*/ 955743 h 1779924"/>
                <a:gd name="connsiteX3223" fmla="*/ 2033904 w 9405664"/>
                <a:gd name="connsiteY3223" fmla="*/ 957071 h 1779924"/>
                <a:gd name="connsiteX3224" fmla="*/ 2034937 w 9405664"/>
                <a:gd name="connsiteY3224" fmla="*/ 956481 h 1779924"/>
                <a:gd name="connsiteX3225" fmla="*/ 2035379 w 9405664"/>
                <a:gd name="connsiteY3225" fmla="*/ 955891 h 1779924"/>
                <a:gd name="connsiteX3226" fmla="*/ 2035379 w 9405664"/>
                <a:gd name="connsiteY3226" fmla="*/ 955301 h 1779924"/>
                <a:gd name="connsiteX3227" fmla="*/ 2035084 w 9405664"/>
                <a:gd name="connsiteY3227" fmla="*/ 955006 h 1779924"/>
                <a:gd name="connsiteX3228" fmla="*/ 2034494 w 9405664"/>
                <a:gd name="connsiteY3228" fmla="*/ 955006 h 1779924"/>
                <a:gd name="connsiteX3229" fmla="*/ 2034052 w 9405664"/>
                <a:gd name="connsiteY3229" fmla="*/ 955743 h 1779924"/>
                <a:gd name="connsiteX3230" fmla="*/ 1196892 w 9405664"/>
                <a:gd name="connsiteY3230" fmla="*/ 937749 h 1779924"/>
                <a:gd name="connsiteX3231" fmla="*/ 1196597 w 9405664"/>
                <a:gd name="connsiteY3231" fmla="*/ 934800 h 1779924"/>
                <a:gd name="connsiteX3232" fmla="*/ 1196302 w 9405664"/>
                <a:gd name="connsiteY3232" fmla="*/ 934505 h 1779924"/>
                <a:gd name="connsiteX3233" fmla="*/ 1195417 w 9405664"/>
                <a:gd name="connsiteY3233" fmla="*/ 934062 h 1779924"/>
                <a:gd name="connsiteX3234" fmla="*/ 1195122 w 9405664"/>
                <a:gd name="connsiteY3234" fmla="*/ 934062 h 1779924"/>
                <a:gd name="connsiteX3235" fmla="*/ 1194827 w 9405664"/>
                <a:gd name="connsiteY3235" fmla="*/ 935242 h 1779924"/>
                <a:gd name="connsiteX3236" fmla="*/ 1194827 w 9405664"/>
                <a:gd name="connsiteY3236" fmla="*/ 936865 h 1779924"/>
                <a:gd name="connsiteX3237" fmla="*/ 1195269 w 9405664"/>
                <a:gd name="connsiteY3237" fmla="*/ 937602 h 1779924"/>
                <a:gd name="connsiteX3238" fmla="*/ 1196744 w 9405664"/>
                <a:gd name="connsiteY3238" fmla="*/ 938339 h 1779924"/>
                <a:gd name="connsiteX3239" fmla="*/ 1196744 w 9405664"/>
                <a:gd name="connsiteY3239" fmla="*/ 937749 h 1779924"/>
                <a:gd name="connsiteX3240" fmla="*/ 2162812 w 9405664"/>
                <a:gd name="connsiteY3240" fmla="*/ 997483 h 1779924"/>
                <a:gd name="connsiteX3241" fmla="*/ 2161927 w 9405664"/>
                <a:gd name="connsiteY3241" fmla="*/ 998663 h 1779924"/>
                <a:gd name="connsiteX3242" fmla="*/ 2161042 w 9405664"/>
                <a:gd name="connsiteY3242" fmla="*/ 1001318 h 1779924"/>
                <a:gd name="connsiteX3243" fmla="*/ 2161042 w 9405664"/>
                <a:gd name="connsiteY3243" fmla="*/ 1002793 h 1779924"/>
                <a:gd name="connsiteX3244" fmla="*/ 2161632 w 9405664"/>
                <a:gd name="connsiteY3244" fmla="*/ 1003236 h 1779924"/>
                <a:gd name="connsiteX3245" fmla="*/ 2162517 w 9405664"/>
                <a:gd name="connsiteY3245" fmla="*/ 1003236 h 1779924"/>
                <a:gd name="connsiteX3246" fmla="*/ 2163697 w 9405664"/>
                <a:gd name="connsiteY3246" fmla="*/ 1002351 h 1779924"/>
                <a:gd name="connsiteX3247" fmla="*/ 2164139 w 9405664"/>
                <a:gd name="connsiteY3247" fmla="*/ 1001171 h 1779924"/>
                <a:gd name="connsiteX3248" fmla="*/ 2163844 w 9405664"/>
                <a:gd name="connsiteY3248" fmla="*/ 998368 h 1779924"/>
                <a:gd name="connsiteX3249" fmla="*/ 2164139 w 9405664"/>
                <a:gd name="connsiteY3249" fmla="*/ 998073 h 1779924"/>
                <a:gd name="connsiteX3250" fmla="*/ 2162959 w 9405664"/>
                <a:gd name="connsiteY3250" fmla="*/ 997631 h 1779924"/>
                <a:gd name="connsiteX3251" fmla="*/ 1198072 w 9405664"/>
                <a:gd name="connsiteY3251" fmla="*/ 944682 h 1779924"/>
                <a:gd name="connsiteX3252" fmla="*/ 1198072 w 9405664"/>
                <a:gd name="connsiteY3252" fmla="*/ 945566 h 1779924"/>
                <a:gd name="connsiteX3253" fmla="*/ 1198662 w 9405664"/>
                <a:gd name="connsiteY3253" fmla="*/ 945566 h 1779924"/>
                <a:gd name="connsiteX3254" fmla="*/ 1199694 w 9405664"/>
                <a:gd name="connsiteY3254" fmla="*/ 945124 h 1779924"/>
                <a:gd name="connsiteX3255" fmla="*/ 1199694 w 9405664"/>
                <a:gd name="connsiteY3255" fmla="*/ 944387 h 1779924"/>
                <a:gd name="connsiteX3256" fmla="*/ 1198514 w 9405664"/>
                <a:gd name="connsiteY3256" fmla="*/ 942764 h 1779924"/>
                <a:gd name="connsiteX3257" fmla="*/ 1197776 w 9405664"/>
                <a:gd name="connsiteY3257" fmla="*/ 941289 h 1779924"/>
                <a:gd name="connsiteX3258" fmla="*/ 1197334 w 9405664"/>
                <a:gd name="connsiteY3258" fmla="*/ 941289 h 1779924"/>
                <a:gd name="connsiteX3259" fmla="*/ 1196744 w 9405664"/>
                <a:gd name="connsiteY3259" fmla="*/ 943502 h 1779924"/>
                <a:gd name="connsiteX3260" fmla="*/ 1196744 w 9405664"/>
                <a:gd name="connsiteY3260" fmla="*/ 945566 h 1779924"/>
                <a:gd name="connsiteX3261" fmla="*/ 1197776 w 9405664"/>
                <a:gd name="connsiteY3261" fmla="*/ 944534 h 1779924"/>
                <a:gd name="connsiteX3262" fmla="*/ 1198072 w 9405664"/>
                <a:gd name="connsiteY3262" fmla="*/ 944534 h 1779924"/>
                <a:gd name="connsiteX3263" fmla="*/ 2191720 w 9405664"/>
                <a:gd name="connsiteY3263" fmla="*/ 996598 h 1779924"/>
                <a:gd name="connsiteX3264" fmla="*/ 2188328 w 9405664"/>
                <a:gd name="connsiteY3264" fmla="*/ 996156 h 1779924"/>
                <a:gd name="connsiteX3265" fmla="*/ 2188328 w 9405664"/>
                <a:gd name="connsiteY3265" fmla="*/ 996746 h 1779924"/>
                <a:gd name="connsiteX3266" fmla="*/ 2190098 w 9405664"/>
                <a:gd name="connsiteY3266" fmla="*/ 998368 h 1779924"/>
                <a:gd name="connsiteX3267" fmla="*/ 2191278 w 9405664"/>
                <a:gd name="connsiteY3267" fmla="*/ 998958 h 1779924"/>
                <a:gd name="connsiteX3268" fmla="*/ 2192015 w 9405664"/>
                <a:gd name="connsiteY3268" fmla="*/ 998958 h 1779924"/>
                <a:gd name="connsiteX3269" fmla="*/ 2192605 w 9405664"/>
                <a:gd name="connsiteY3269" fmla="*/ 998516 h 1779924"/>
                <a:gd name="connsiteX3270" fmla="*/ 2193047 w 9405664"/>
                <a:gd name="connsiteY3270" fmla="*/ 997926 h 1779924"/>
                <a:gd name="connsiteX3271" fmla="*/ 2193047 w 9405664"/>
                <a:gd name="connsiteY3271" fmla="*/ 997188 h 1779924"/>
                <a:gd name="connsiteX3272" fmla="*/ 2192015 w 9405664"/>
                <a:gd name="connsiteY3272" fmla="*/ 996304 h 1779924"/>
                <a:gd name="connsiteX3273" fmla="*/ 2191720 w 9405664"/>
                <a:gd name="connsiteY3273" fmla="*/ 996598 h 1779924"/>
                <a:gd name="connsiteX3274" fmla="*/ 2031840 w 9405664"/>
                <a:gd name="connsiteY3274" fmla="*/ 960168 h 1779924"/>
                <a:gd name="connsiteX3275" fmla="*/ 2032135 w 9405664"/>
                <a:gd name="connsiteY3275" fmla="*/ 958988 h 1779924"/>
                <a:gd name="connsiteX3276" fmla="*/ 2032135 w 9405664"/>
                <a:gd name="connsiteY3276" fmla="*/ 958693 h 1779924"/>
                <a:gd name="connsiteX3277" fmla="*/ 2031102 w 9405664"/>
                <a:gd name="connsiteY3277" fmla="*/ 958693 h 1779924"/>
                <a:gd name="connsiteX3278" fmla="*/ 2029185 w 9405664"/>
                <a:gd name="connsiteY3278" fmla="*/ 959578 h 1779924"/>
                <a:gd name="connsiteX3279" fmla="*/ 2029185 w 9405664"/>
                <a:gd name="connsiteY3279" fmla="*/ 960021 h 1779924"/>
                <a:gd name="connsiteX3280" fmla="*/ 2030955 w 9405664"/>
                <a:gd name="connsiteY3280" fmla="*/ 960316 h 1779924"/>
                <a:gd name="connsiteX3281" fmla="*/ 2031840 w 9405664"/>
                <a:gd name="connsiteY3281" fmla="*/ 960316 h 1779924"/>
                <a:gd name="connsiteX3282" fmla="*/ 1918861 w 9405664"/>
                <a:gd name="connsiteY3282" fmla="*/ 1495119 h 1779924"/>
                <a:gd name="connsiteX3283" fmla="*/ 1913109 w 9405664"/>
                <a:gd name="connsiteY3283" fmla="*/ 1499544 h 1779924"/>
                <a:gd name="connsiteX3284" fmla="*/ 1914436 w 9405664"/>
                <a:gd name="connsiteY3284" fmla="*/ 1499249 h 1779924"/>
                <a:gd name="connsiteX3285" fmla="*/ 1919009 w 9405664"/>
                <a:gd name="connsiteY3285" fmla="*/ 1496151 h 1779924"/>
                <a:gd name="connsiteX3286" fmla="*/ 1921516 w 9405664"/>
                <a:gd name="connsiteY3286" fmla="*/ 1493644 h 1779924"/>
                <a:gd name="connsiteX3287" fmla="*/ 1920041 w 9405664"/>
                <a:gd name="connsiteY3287" fmla="*/ 1493644 h 1779924"/>
                <a:gd name="connsiteX3288" fmla="*/ 1918861 w 9405664"/>
                <a:gd name="connsiteY3288" fmla="*/ 1494972 h 1779924"/>
                <a:gd name="connsiteX3289" fmla="*/ 2025498 w 9405664"/>
                <a:gd name="connsiteY3289" fmla="*/ 964740 h 1779924"/>
                <a:gd name="connsiteX3290" fmla="*/ 2026087 w 9405664"/>
                <a:gd name="connsiteY3290" fmla="*/ 964740 h 1779924"/>
                <a:gd name="connsiteX3291" fmla="*/ 2027562 w 9405664"/>
                <a:gd name="connsiteY3291" fmla="*/ 964445 h 1779924"/>
                <a:gd name="connsiteX3292" fmla="*/ 2028300 w 9405664"/>
                <a:gd name="connsiteY3292" fmla="*/ 964003 h 1779924"/>
                <a:gd name="connsiteX3293" fmla="*/ 2028300 w 9405664"/>
                <a:gd name="connsiteY3293" fmla="*/ 963560 h 1779924"/>
                <a:gd name="connsiteX3294" fmla="*/ 2029037 w 9405664"/>
                <a:gd name="connsiteY3294" fmla="*/ 963118 h 1779924"/>
                <a:gd name="connsiteX3295" fmla="*/ 2030660 w 9405664"/>
                <a:gd name="connsiteY3295" fmla="*/ 962233 h 1779924"/>
                <a:gd name="connsiteX3296" fmla="*/ 2030660 w 9405664"/>
                <a:gd name="connsiteY3296" fmla="*/ 961791 h 1779924"/>
                <a:gd name="connsiteX3297" fmla="*/ 2029922 w 9405664"/>
                <a:gd name="connsiteY3297" fmla="*/ 961791 h 1779924"/>
                <a:gd name="connsiteX3298" fmla="*/ 2026382 w 9405664"/>
                <a:gd name="connsiteY3298" fmla="*/ 963560 h 1779924"/>
                <a:gd name="connsiteX3299" fmla="*/ 2025645 w 9405664"/>
                <a:gd name="connsiteY3299" fmla="*/ 964298 h 1779924"/>
                <a:gd name="connsiteX3300" fmla="*/ 2025350 w 9405664"/>
                <a:gd name="connsiteY3300" fmla="*/ 964888 h 1779924"/>
                <a:gd name="connsiteX3301" fmla="*/ 9352568 w 9405664"/>
                <a:gd name="connsiteY3301" fmla="*/ 600290 h 1779924"/>
                <a:gd name="connsiteX3302" fmla="*/ 9353306 w 9405664"/>
                <a:gd name="connsiteY3302" fmla="*/ 601617 h 1779924"/>
                <a:gd name="connsiteX3303" fmla="*/ 9355813 w 9405664"/>
                <a:gd name="connsiteY3303" fmla="*/ 602207 h 1779924"/>
                <a:gd name="connsiteX3304" fmla="*/ 9358468 w 9405664"/>
                <a:gd name="connsiteY3304" fmla="*/ 600437 h 1779924"/>
                <a:gd name="connsiteX3305" fmla="*/ 9359648 w 9405664"/>
                <a:gd name="connsiteY3305" fmla="*/ 598225 h 1779924"/>
                <a:gd name="connsiteX3306" fmla="*/ 9352568 w 9405664"/>
                <a:gd name="connsiteY3306" fmla="*/ 599700 h 1779924"/>
                <a:gd name="connsiteX3307" fmla="*/ 9352568 w 9405664"/>
                <a:gd name="connsiteY3307" fmla="*/ 600290 h 1779924"/>
                <a:gd name="connsiteX3308" fmla="*/ 9344899 w 9405664"/>
                <a:gd name="connsiteY3308" fmla="*/ 763415 h 1779924"/>
                <a:gd name="connsiteX3309" fmla="*/ 9342096 w 9405664"/>
                <a:gd name="connsiteY3309" fmla="*/ 765775 h 1779924"/>
                <a:gd name="connsiteX3310" fmla="*/ 9341211 w 9405664"/>
                <a:gd name="connsiteY3310" fmla="*/ 766807 h 1779924"/>
                <a:gd name="connsiteX3311" fmla="*/ 9341506 w 9405664"/>
                <a:gd name="connsiteY3311" fmla="*/ 768135 h 1779924"/>
                <a:gd name="connsiteX3312" fmla="*/ 9341949 w 9405664"/>
                <a:gd name="connsiteY3312" fmla="*/ 768577 h 1779924"/>
                <a:gd name="connsiteX3313" fmla="*/ 9343571 w 9405664"/>
                <a:gd name="connsiteY3313" fmla="*/ 767397 h 1779924"/>
                <a:gd name="connsiteX3314" fmla="*/ 9344603 w 9405664"/>
                <a:gd name="connsiteY3314" fmla="*/ 766955 h 1779924"/>
                <a:gd name="connsiteX3315" fmla="*/ 9345784 w 9405664"/>
                <a:gd name="connsiteY3315" fmla="*/ 766955 h 1779924"/>
                <a:gd name="connsiteX3316" fmla="*/ 9346668 w 9405664"/>
                <a:gd name="connsiteY3316" fmla="*/ 766365 h 1779924"/>
                <a:gd name="connsiteX3317" fmla="*/ 9347406 w 9405664"/>
                <a:gd name="connsiteY3317" fmla="*/ 765185 h 1779924"/>
                <a:gd name="connsiteX3318" fmla="*/ 9347406 w 9405664"/>
                <a:gd name="connsiteY3318" fmla="*/ 764300 h 1779924"/>
                <a:gd name="connsiteX3319" fmla="*/ 9346816 w 9405664"/>
                <a:gd name="connsiteY3319" fmla="*/ 763710 h 1779924"/>
                <a:gd name="connsiteX3320" fmla="*/ 9344899 w 9405664"/>
                <a:gd name="connsiteY3320" fmla="*/ 763267 h 1779924"/>
                <a:gd name="connsiteX3321" fmla="*/ 9369086 w 9405664"/>
                <a:gd name="connsiteY3321" fmla="*/ 756925 h 1779924"/>
                <a:gd name="connsiteX3322" fmla="*/ 9367317 w 9405664"/>
                <a:gd name="connsiteY3322" fmla="*/ 756925 h 1779924"/>
                <a:gd name="connsiteX3323" fmla="*/ 9363040 w 9405664"/>
                <a:gd name="connsiteY3323" fmla="*/ 758105 h 1779924"/>
                <a:gd name="connsiteX3324" fmla="*/ 9362744 w 9405664"/>
                <a:gd name="connsiteY3324" fmla="*/ 758843 h 1779924"/>
                <a:gd name="connsiteX3325" fmla="*/ 9363040 w 9405664"/>
                <a:gd name="connsiteY3325" fmla="*/ 759728 h 1779924"/>
                <a:gd name="connsiteX3326" fmla="*/ 9365694 w 9405664"/>
                <a:gd name="connsiteY3326" fmla="*/ 759432 h 1779924"/>
                <a:gd name="connsiteX3327" fmla="*/ 9369677 w 9405664"/>
                <a:gd name="connsiteY3327" fmla="*/ 760170 h 1779924"/>
                <a:gd name="connsiteX3328" fmla="*/ 9370119 w 9405664"/>
                <a:gd name="connsiteY3328" fmla="*/ 759580 h 1779924"/>
                <a:gd name="connsiteX3329" fmla="*/ 9370562 w 9405664"/>
                <a:gd name="connsiteY3329" fmla="*/ 758105 h 1779924"/>
                <a:gd name="connsiteX3330" fmla="*/ 9370119 w 9405664"/>
                <a:gd name="connsiteY3330" fmla="*/ 757368 h 1779924"/>
                <a:gd name="connsiteX3331" fmla="*/ 9368940 w 9405664"/>
                <a:gd name="connsiteY3331" fmla="*/ 756778 h 1779924"/>
                <a:gd name="connsiteX3332" fmla="*/ 9300356 w 9405664"/>
                <a:gd name="connsiteY3332" fmla="*/ 477282 h 1779924"/>
                <a:gd name="connsiteX3333" fmla="*/ 9296669 w 9405664"/>
                <a:gd name="connsiteY3333" fmla="*/ 477577 h 1779924"/>
                <a:gd name="connsiteX3334" fmla="*/ 9291064 w 9405664"/>
                <a:gd name="connsiteY3334" fmla="*/ 474922 h 1779924"/>
                <a:gd name="connsiteX3335" fmla="*/ 9287966 w 9405664"/>
                <a:gd name="connsiteY3335" fmla="*/ 473004 h 1779924"/>
                <a:gd name="connsiteX3336" fmla="*/ 9286344 w 9405664"/>
                <a:gd name="connsiteY3336" fmla="*/ 469022 h 1779924"/>
                <a:gd name="connsiteX3337" fmla="*/ 9283100 w 9405664"/>
                <a:gd name="connsiteY3337" fmla="*/ 470497 h 1779924"/>
                <a:gd name="connsiteX3338" fmla="*/ 9282362 w 9405664"/>
                <a:gd name="connsiteY3338" fmla="*/ 473447 h 1779924"/>
                <a:gd name="connsiteX3339" fmla="*/ 9285312 w 9405664"/>
                <a:gd name="connsiteY3339" fmla="*/ 474627 h 1779924"/>
                <a:gd name="connsiteX3340" fmla="*/ 9293719 w 9405664"/>
                <a:gd name="connsiteY3340" fmla="*/ 479937 h 1779924"/>
                <a:gd name="connsiteX3341" fmla="*/ 9299914 w 9405664"/>
                <a:gd name="connsiteY3341" fmla="*/ 479937 h 1779924"/>
                <a:gd name="connsiteX3342" fmla="*/ 9304191 w 9405664"/>
                <a:gd name="connsiteY3342" fmla="*/ 481117 h 1779924"/>
                <a:gd name="connsiteX3343" fmla="*/ 9303011 w 9405664"/>
                <a:gd name="connsiteY3343" fmla="*/ 479347 h 1779924"/>
                <a:gd name="connsiteX3344" fmla="*/ 9300208 w 9405664"/>
                <a:gd name="connsiteY3344" fmla="*/ 477134 h 1779924"/>
                <a:gd name="connsiteX3345" fmla="*/ 9405517 w 9405664"/>
                <a:gd name="connsiteY3345" fmla="*/ 742176 h 1779924"/>
                <a:gd name="connsiteX3346" fmla="*/ 9405074 w 9405664"/>
                <a:gd name="connsiteY3346" fmla="*/ 742766 h 1779924"/>
                <a:gd name="connsiteX3347" fmla="*/ 9403600 w 9405664"/>
                <a:gd name="connsiteY3347" fmla="*/ 743651 h 1779924"/>
                <a:gd name="connsiteX3348" fmla="*/ 9400060 w 9405664"/>
                <a:gd name="connsiteY3348" fmla="*/ 743356 h 1779924"/>
                <a:gd name="connsiteX3349" fmla="*/ 9398290 w 9405664"/>
                <a:gd name="connsiteY3349" fmla="*/ 743651 h 1779924"/>
                <a:gd name="connsiteX3350" fmla="*/ 9396963 w 9405664"/>
                <a:gd name="connsiteY3350" fmla="*/ 744683 h 1779924"/>
                <a:gd name="connsiteX3351" fmla="*/ 9395193 w 9405664"/>
                <a:gd name="connsiteY3351" fmla="*/ 746601 h 1779924"/>
                <a:gd name="connsiteX3352" fmla="*/ 9394751 w 9405664"/>
                <a:gd name="connsiteY3352" fmla="*/ 747486 h 1779924"/>
                <a:gd name="connsiteX3353" fmla="*/ 9394751 w 9405664"/>
                <a:gd name="connsiteY3353" fmla="*/ 749993 h 1779924"/>
                <a:gd name="connsiteX3354" fmla="*/ 9394308 w 9405664"/>
                <a:gd name="connsiteY3354" fmla="*/ 751173 h 1779924"/>
                <a:gd name="connsiteX3355" fmla="*/ 9393275 w 9405664"/>
                <a:gd name="connsiteY3355" fmla="*/ 752058 h 1779924"/>
                <a:gd name="connsiteX3356" fmla="*/ 9391358 w 9405664"/>
                <a:gd name="connsiteY3356" fmla="*/ 754418 h 1779924"/>
                <a:gd name="connsiteX3357" fmla="*/ 9389736 w 9405664"/>
                <a:gd name="connsiteY3357" fmla="*/ 755893 h 1779924"/>
                <a:gd name="connsiteX3358" fmla="*/ 9387081 w 9405664"/>
                <a:gd name="connsiteY3358" fmla="*/ 757515 h 1779924"/>
                <a:gd name="connsiteX3359" fmla="*/ 9386638 w 9405664"/>
                <a:gd name="connsiteY3359" fmla="*/ 758695 h 1779924"/>
                <a:gd name="connsiteX3360" fmla="*/ 9387229 w 9405664"/>
                <a:gd name="connsiteY3360" fmla="*/ 758695 h 1779924"/>
                <a:gd name="connsiteX3361" fmla="*/ 9395783 w 9405664"/>
                <a:gd name="connsiteY3361" fmla="*/ 754270 h 1779924"/>
                <a:gd name="connsiteX3362" fmla="*/ 9396963 w 9405664"/>
                <a:gd name="connsiteY3362" fmla="*/ 753975 h 1779924"/>
                <a:gd name="connsiteX3363" fmla="*/ 9399617 w 9405664"/>
                <a:gd name="connsiteY3363" fmla="*/ 752058 h 1779924"/>
                <a:gd name="connsiteX3364" fmla="*/ 9400945 w 9405664"/>
                <a:gd name="connsiteY3364" fmla="*/ 751321 h 1779924"/>
                <a:gd name="connsiteX3365" fmla="*/ 9402125 w 9405664"/>
                <a:gd name="connsiteY3365" fmla="*/ 751025 h 1779924"/>
                <a:gd name="connsiteX3366" fmla="*/ 9403747 w 9405664"/>
                <a:gd name="connsiteY3366" fmla="*/ 749551 h 1779924"/>
                <a:gd name="connsiteX3367" fmla="*/ 9405665 w 9405664"/>
                <a:gd name="connsiteY3367" fmla="*/ 746896 h 1779924"/>
                <a:gd name="connsiteX3368" fmla="*/ 9405665 w 9405664"/>
                <a:gd name="connsiteY3368" fmla="*/ 741881 h 1779924"/>
                <a:gd name="connsiteX3369" fmla="*/ 9405665 w 9405664"/>
                <a:gd name="connsiteY3369" fmla="*/ 741881 h 1779924"/>
                <a:gd name="connsiteX3370" fmla="*/ 9298291 w 9405664"/>
                <a:gd name="connsiteY3370" fmla="*/ 774477 h 1779924"/>
                <a:gd name="connsiteX3371" fmla="*/ 9296373 w 9405664"/>
                <a:gd name="connsiteY3371" fmla="*/ 775657 h 1779924"/>
                <a:gd name="connsiteX3372" fmla="*/ 9295341 w 9405664"/>
                <a:gd name="connsiteY3372" fmla="*/ 776689 h 1779924"/>
                <a:gd name="connsiteX3373" fmla="*/ 9294309 w 9405664"/>
                <a:gd name="connsiteY3373" fmla="*/ 778606 h 1779924"/>
                <a:gd name="connsiteX3374" fmla="*/ 9296373 w 9405664"/>
                <a:gd name="connsiteY3374" fmla="*/ 779196 h 1779924"/>
                <a:gd name="connsiteX3375" fmla="*/ 9298291 w 9405664"/>
                <a:gd name="connsiteY3375" fmla="*/ 778606 h 1779924"/>
                <a:gd name="connsiteX3376" fmla="*/ 9302273 w 9405664"/>
                <a:gd name="connsiteY3376" fmla="*/ 776542 h 1779924"/>
                <a:gd name="connsiteX3377" fmla="*/ 9300504 w 9405664"/>
                <a:gd name="connsiteY3377" fmla="*/ 775067 h 1779924"/>
                <a:gd name="connsiteX3378" fmla="*/ 9298291 w 9405664"/>
                <a:gd name="connsiteY3378" fmla="*/ 774477 h 1779924"/>
                <a:gd name="connsiteX3379" fmla="*/ 9374544 w 9405664"/>
                <a:gd name="connsiteY3379" fmla="*/ 621381 h 1779924"/>
                <a:gd name="connsiteX3380" fmla="*/ 9372627 w 9405664"/>
                <a:gd name="connsiteY3380" fmla="*/ 621823 h 1779924"/>
                <a:gd name="connsiteX3381" fmla="*/ 9369234 w 9405664"/>
                <a:gd name="connsiteY3381" fmla="*/ 621086 h 1779924"/>
                <a:gd name="connsiteX3382" fmla="*/ 9368940 w 9405664"/>
                <a:gd name="connsiteY3382" fmla="*/ 622118 h 1779924"/>
                <a:gd name="connsiteX3383" fmla="*/ 9372479 w 9405664"/>
                <a:gd name="connsiteY3383" fmla="*/ 624478 h 1779924"/>
                <a:gd name="connsiteX3384" fmla="*/ 9373660 w 9405664"/>
                <a:gd name="connsiteY3384" fmla="*/ 624478 h 1779924"/>
                <a:gd name="connsiteX3385" fmla="*/ 9376609 w 9405664"/>
                <a:gd name="connsiteY3385" fmla="*/ 622708 h 1779924"/>
                <a:gd name="connsiteX3386" fmla="*/ 9376314 w 9405664"/>
                <a:gd name="connsiteY3386" fmla="*/ 621823 h 1779924"/>
                <a:gd name="connsiteX3387" fmla="*/ 9374691 w 9405664"/>
                <a:gd name="connsiteY3387" fmla="*/ 621381 h 1779924"/>
                <a:gd name="connsiteX3388" fmla="*/ 9395193 w 9405664"/>
                <a:gd name="connsiteY3388" fmla="*/ 364008 h 1779924"/>
                <a:gd name="connsiteX3389" fmla="*/ 9396373 w 9405664"/>
                <a:gd name="connsiteY3389" fmla="*/ 360026 h 1779924"/>
                <a:gd name="connsiteX3390" fmla="*/ 9388998 w 9405664"/>
                <a:gd name="connsiteY3390" fmla="*/ 358551 h 1779924"/>
                <a:gd name="connsiteX3391" fmla="*/ 9383098 w 9405664"/>
                <a:gd name="connsiteY3391" fmla="*/ 358551 h 1779924"/>
                <a:gd name="connsiteX3392" fmla="*/ 9381181 w 9405664"/>
                <a:gd name="connsiteY3392" fmla="*/ 358109 h 1779924"/>
                <a:gd name="connsiteX3393" fmla="*/ 9377789 w 9405664"/>
                <a:gd name="connsiteY3393" fmla="*/ 358551 h 1779924"/>
                <a:gd name="connsiteX3394" fmla="*/ 9374544 w 9405664"/>
                <a:gd name="connsiteY3394" fmla="*/ 357519 h 1779924"/>
                <a:gd name="connsiteX3395" fmla="*/ 9373660 w 9405664"/>
                <a:gd name="connsiteY3395" fmla="*/ 356191 h 1779924"/>
                <a:gd name="connsiteX3396" fmla="*/ 9372627 w 9405664"/>
                <a:gd name="connsiteY3396" fmla="*/ 355159 h 1779924"/>
                <a:gd name="connsiteX3397" fmla="*/ 9368644 w 9405664"/>
                <a:gd name="connsiteY3397" fmla="*/ 354421 h 1779924"/>
                <a:gd name="connsiteX3398" fmla="*/ 9362302 w 9405664"/>
                <a:gd name="connsiteY3398" fmla="*/ 352652 h 1779924"/>
                <a:gd name="connsiteX3399" fmla="*/ 9361270 w 9405664"/>
                <a:gd name="connsiteY3399" fmla="*/ 351177 h 1779924"/>
                <a:gd name="connsiteX3400" fmla="*/ 9360533 w 9405664"/>
                <a:gd name="connsiteY3400" fmla="*/ 349112 h 1779924"/>
                <a:gd name="connsiteX3401" fmla="*/ 9359500 w 9405664"/>
                <a:gd name="connsiteY3401" fmla="*/ 347489 h 1779924"/>
                <a:gd name="connsiteX3402" fmla="*/ 9358172 w 9405664"/>
                <a:gd name="connsiteY3402" fmla="*/ 346457 h 1779924"/>
                <a:gd name="connsiteX3403" fmla="*/ 9354780 w 9405664"/>
                <a:gd name="connsiteY3403" fmla="*/ 344835 h 1779924"/>
                <a:gd name="connsiteX3404" fmla="*/ 9351388 w 9405664"/>
                <a:gd name="connsiteY3404" fmla="*/ 344097 h 1779924"/>
                <a:gd name="connsiteX3405" fmla="*/ 9348143 w 9405664"/>
                <a:gd name="connsiteY3405" fmla="*/ 344540 h 1779924"/>
                <a:gd name="connsiteX3406" fmla="*/ 9345046 w 9405664"/>
                <a:gd name="connsiteY3406" fmla="*/ 345425 h 1779924"/>
                <a:gd name="connsiteX3407" fmla="*/ 9339736 w 9405664"/>
                <a:gd name="connsiteY3407" fmla="*/ 348522 h 1779924"/>
                <a:gd name="connsiteX3408" fmla="*/ 9335607 w 9405664"/>
                <a:gd name="connsiteY3408" fmla="*/ 348817 h 1779924"/>
                <a:gd name="connsiteX3409" fmla="*/ 9331329 w 9405664"/>
                <a:gd name="connsiteY3409" fmla="*/ 347784 h 1779924"/>
                <a:gd name="connsiteX3410" fmla="*/ 9327495 w 9405664"/>
                <a:gd name="connsiteY3410" fmla="*/ 347342 h 1779924"/>
                <a:gd name="connsiteX3411" fmla="*/ 9324692 w 9405664"/>
                <a:gd name="connsiteY3411" fmla="*/ 347342 h 1779924"/>
                <a:gd name="connsiteX3412" fmla="*/ 9324249 w 9405664"/>
                <a:gd name="connsiteY3412" fmla="*/ 346457 h 1779924"/>
                <a:gd name="connsiteX3413" fmla="*/ 9319382 w 9405664"/>
                <a:gd name="connsiteY3413" fmla="*/ 342917 h 1779924"/>
                <a:gd name="connsiteX3414" fmla="*/ 9316727 w 9405664"/>
                <a:gd name="connsiteY3414" fmla="*/ 343950 h 1779924"/>
                <a:gd name="connsiteX3415" fmla="*/ 9315253 w 9405664"/>
                <a:gd name="connsiteY3415" fmla="*/ 348964 h 1779924"/>
                <a:gd name="connsiteX3416" fmla="*/ 9314810 w 9405664"/>
                <a:gd name="connsiteY3416" fmla="*/ 351029 h 1779924"/>
                <a:gd name="connsiteX3417" fmla="*/ 9314810 w 9405664"/>
                <a:gd name="connsiteY3417" fmla="*/ 353242 h 1779924"/>
                <a:gd name="connsiteX3418" fmla="*/ 9315548 w 9405664"/>
                <a:gd name="connsiteY3418" fmla="*/ 355454 h 1779924"/>
                <a:gd name="connsiteX3419" fmla="*/ 9316875 w 9405664"/>
                <a:gd name="connsiteY3419" fmla="*/ 356781 h 1779924"/>
                <a:gd name="connsiteX3420" fmla="*/ 9319677 w 9405664"/>
                <a:gd name="connsiteY3420" fmla="*/ 358551 h 1779924"/>
                <a:gd name="connsiteX3421" fmla="*/ 9322627 w 9405664"/>
                <a:gd name="connsiteY3421" fmla="*/ 359289 h 1779924"/>
                <a:gd name="connsiteX3422" fmla="*/ 9325725 w 9405664"/>
                <a:gd name="connsiteY3422" fmla="*/ 358994 h 1779924"/>
                <a:gd name="connsiteX3423" fmla="*/ 9328674 w 9405664"/>
                <a:gd name="connsiteY3423" fmla="*/ 357666 h 1779924"/>
                <a:gd name="connsiteX3424" fmla="*/ 9331624 w 9405664"/>
                <a:gd name="connsiteY3424" fmla="*/ 355896 h 1779924"/>
                <a:gd name="connsiteX3425" fmla="*/ 9334574 w 9405664"/>
                <a:gd name="connsiteY3425" fmla="*/ 354717 h 1779924"/>
                <a:gd name="connsiteX3426" fmla="*/ 9337376 w 9405664"/>
                <a:gd name="connsiteY3426" fmla="*/ 354421 h 1779924"/>
                <a:gd name="connsiteX3427" fmla="*/ 9340179 w 9405664"/>
                <a:gd name="connsiteY3427" fmla="*/ 354717 h 1779924"/>
                <a:gd name="connsiteX3428" fmla="*/ 9348586 w 9405664"/>
                <a:gd name="connsiteY3428" fmla="*/ 357371 h 1779924"/>
                <a:gd name="connsiteX3429" fmla="*/ 9351241 w 9405664"/>
                <a:gd name="connsiteY3429" fmla="*/ 358551 h 1779924"/>
                <a:gd name="connsiteX3430" fmla="*/ 9353895 w 9405664"/>
                <a:gd name="connsiteY3430" fmla="*/ 360174 h 1779924"/>
                <a:gd name="connsiteX3431" fmla="*/ 9355223 w 9405664"/>
                <a:gd name="connsiteY3431" fmla="*/ 361354 h 1779924"/>
                <a:gd name="connsiteX3432" fmla="*/ 9355960 w 9405664"/>
                <a:gd name="connsiteY3432" fmla="*/ 363566 h 1779924"/>
                <a:gd name="connsiteX3433" fmla="*/ 9357287 w 9405664"/>
                <a:gd name="connsiteY3433" fmla="*/ 365041 h 1779924"/>
                <a:gd name="connsiteX3434" fmla="*/ 9359205 w 9405664"/>
                <a:gd name="connsiteY3434" fmla="*/ 365041 h 1779924"/>
                <a:gd name="connsiteX3435" fmla="*/ 9362450 w 9405664"/>
                <a:gd name="connsiteY3435" fmla="*/ 365926 h 1779924"/>
                <a:gd name="connsiteX3436" fmla="*/ 9365694 w 9405664"/>
                <a:gd name="connsiteY3436" fmla="*/ 367253 h 1779924"/>
                <a:gd name="connsiteX3437" fmla="*/ 9366875 w 9405664"/>
                <a:gd name="connsiteY3437" fmla="*/ 367991 h 1779924"/>
                <a:gd name="connsiteX3438" fmla="*/ 9367907 w 9405664"/>
                <a:gd name="connsiteY3438" fmla="*/ 369171 h 1779924"/>
                <a:gd name="connsiteX3439" fmla="*/ 9369382 w 9405664"/>
                <a:gd name="connsiteY3439" fmla="*/ 373448 h 1779924"/>
                <a:gd name="connsiteX3440" fmla="*/ 9370562 w 9405664"/>
                <a:gd name="connsiteY3440" fmla="*/ 374775 h 1779924"/>
                <a:gd name="connsiteX3441" fmla="*/ 9371889 w 9405664"/>
                <a:gd name="connsiteY3441" fmla="*/ 374333 h 1779924"/>
                <a:gd name="connsiteX3442" fmla="*/ 9373217 w 9405664"/>
                <a:gd name="connsiteY3442" fmla="*/ 373153 h 1779924"/>
                <a:gd name="connsiteX3443" fmla="*/ 9373512 w 9405664"/>
                <a:gd name="connsiteY3443" fmla="*/ 370646 h 1779924"/>
                <a:gd name="connsiteX3444" fmla="*/ 9375871 w 9405664"/>
                <a:gd name="connsiteY3444" fmla="*/ 367991 h 1779924"/>
                <a:gd name="connsiteX3445" fmla="*/ 9378674 w 9405664"/>
                <a:gd name="connsiteY3445" fmla="*/ 365926 h 1779924"/>
                <a:gd name="connsiteX3446" fmla="*/ 9385311 w 9405664"/>
                <a:gd name="connsiteY3446" fmla="*/ 365336 h 1779924"/>
                <a:gd name="connsiteX3447" fmla="*/ 9391948 w 9405664"/>
                <a:gd name="connsiteY3447" fmla="*/ 365926 h 1779924"/>
                <a:gd name="connsiteX3448" fmla="*/ 9394308 w 9405664"/>
                <a:gd name="connsiteY3448" fmla="*/ 364156 h 1779924"/>
                <a:gd name="connsiteX3449" fmla="*/ 9253896 w 9405664"/>
                <a:gd name="connsiteY3449" fmla="*/ 773297 h 1779924"/>
                <a:gd name="connsiteX3450" fmla="*/ 9250356 w 9405664"/>
                <a:gd name="connsiteY3450" fmla="*/ 774772 h 1779924"/>
                <a:gd name="connsiteX3451" fmla="*/ 9248882 w 9405664"/>
                <a:gd name="connsiteY3451" fmla="*/ 776099 h 1779924"/>
                <a:gd name="connsiteX3452" fmla="*/ 9247112 w 9405664"/>
                <a:gd name="connsiteY3452" fmla="*/ 776984 h 1779924"/>
                <a:gd name="connsiteX3453" fmla="*/ 9247849 w 9405664"/>
                <a:gd name="connsiteY3453" fmla="*/ 777721 h 1779924"/>
                <a:gd name="connsiteX3454" fmla="*/ 9251684 w 9405664"/>
                <a:gd name="connsiteY3454" fmla="*/ 778606 h 1779924"/>
                <a:gd name="connsiteX3455" fmla="*/ 9250504 w 9405664"/>
                <a:gd name="connsiteY3455" fmla="*/ 780524 h 1779924"/>
                <a:gd name="connsiteX3456" fmla="*/ 9246079 w 9405664"/>
                <a:gd name="connsiteY3456" fmla="*/ 781704 h 1779924"/>
                <a:gd name="connsiteX3457" fmla="*/ 9241064 w 9405664"/>
                <a:gd name="connsiteY3457" fmla="*/ 783474 h 1779924"/>
                <a:gd name="connsiteX3458" fmla="*/ 9234575 w 9405664"/>
                <a:gd name="connsiteY3458" fmla="*/ 784949 h 1779924"/>
                <a:gd name="connsiteX3459" fmla="*/ 9229265 w 9405664"/>
                <a:gd name="connsiteY3459" fmla="*/ 786571 h 1779924"/>
                <a:gd name="connsiteX3460" fmla="*/ 9226758 w 9405664"/>
                <a:gd name="connsiteY3460" fmla="*/ 786866 h 1779924"/>
                <a:gd name="connsiteX3461" fmla="*/ 9224693 w 9405664"/>
                <a:gd name="connsiteY3461" fmla="*/ 787456 h 1779924"/>
                <a:gd name="connsiteX3462" fmla="*/ 9226758 w 9405664"/>
                <a:gd name="connsiteY3462" fmla="*/ 788488 h 1779924"/>
                <a:gd name="connsiteX3463" fmla="*/ 9240770 w 9405664"/>
                <a:gd name="connsiteY3463" fmla="*/ 787013 h 1779924"/>
                <a:gd name="connsiteX3464" fmla="*/ 9249471 w 9405664"/>
                <a:gd name="connsiteY3464" fmla="*/ 785539 h 1779924"/>
                <a:gd name="connsiteX3465" fmla="*/ 9255224 w 9405664"/>
                <a:gd name="connsiteY3465" fmla="*/ 783474 h 1779924"/>
                <a:gd name="connsiteX3466" fmla="*/ 9253749 w 9405664"/>
                <a:gd name="connsiteY3466" fmla="*/ 781261 h 1779924"/>
                <a:gd name="connsiteX3467" fmla="*/ 9254191 w 9405664"/>
                <a:gd name="connsiteY3467" fmla="*/ 780524 h 1779924"/>
                <a:gd name="connsiteX3468" fmla="*/ 9256993 w 9405664"/>
                <a:gd name="connsiteY3468" fmla="*/ 779786 h 1779924"/>
                <a:gd name="connsiteX3469" fmla="*/ 9257583 w 9405664"/>
                <a:gd name="connsiteY3469" fmla="*/ 778311 h 1779924"/>
                <a:gd name="connsiteX3470" fmla="*/ 9257878 w 9405664"/>
                <a:gd name="connsiteY3470" fmla="*/ 776836 h 1779924"/>
                <a:gd name="connsiteX3471" fmla="*/ 9257141 w 9405664"/>
                <a:gd name="connsiteY3471" fmla="*/ 775657 h 1779924"/>
                <a:gd name="connsiteX3472" fmla="*/ 9253896 w 9405664"/>
                <a:gd name="connsiteY3472" fmla="*/ 773739 h 1779924"/>
                <a:gd name="connsiteX3473" fmla="*/ 9176463 w 9405664"/>
                <a:gd name="connsiteY3473" fmla="*/ 790406 h 1779924"/>
                <a:gd name="connsiteX3474" fmla="*/ 9175578 w 9405664"/>
                <a:gd name="connsiteY3474" fmla="*/ 791143 h 1779924"/>
                <a:gd name="connsiteX3475" fmla="*/ 9174399 w 9405664"/>
                <a:gd name="connsiteY3475" fmla="*/ 793503 h 1779924"/>
                <a:gd name="connsiteX3476" fmla="*/ 9173219 w 9405664"/>
                <a:gd name="connsiteY3476" fmla="*/ 794830 h 1779924"/>
                <a:gd name="connsiteX3477" fmla="*/ 9171153 w 9405664"/>
                <a:gd name="connsiteY3477" fmla="*/ 795863 h 1779924"/>
                <a:gd name="connsiteX3478" fmla="*/ 9162452 w 9405664"/>
                <a:gd name="connsiteY3478" fmla="*/ 797780 h 1779924"/>
                <a:gd name="connsiteX3479" fmla="*/ 9162452 w 9405664"/>
                <a:gd name="connsiteY3479" fmla="*/ 798518 h 1779924"/>
                <a:gd name="connsiteX3480" fmla="*/ 9162746 w 9405664"/>
                <a:gd name="connsiteY3480" fmla="*/ 799403 h 1779924"/>
                <a:gd name="connsiteX3481" fmla="*/ 9164811 w 9405664"/>
                <a:gd name="connsiteY3481" fmla="*/ 798813 h 1779924"/>
                <a:gd name="connsiteX3482" fmla="*/ 9167466 w 9405664"/>
                <a:gd name="connsiteY3482" fmla="*/ 798518 h 1779924"/>
                <a:gd name="connsiteX3483" fmla="*/ 9169827 w 9405664"/>
                <a:gd name="connsiteY3483" fmla="*/ 798518 h 1779924"/>
                <a:gd name="connsiteX3484" fmla="*/ 9173808 w 9405664"/>
                <a:gd name="connsiteY3484" fmla="*/ 798813 h 1779924"/>
                <a:gd name="connsiteX3485" fmla="*/ 9175136 w 9405664"/>
                <a:gd name="connsiteY3485" fmla="*/ 798518 h 1779924"/>
                <a:gd name="connsiteX3486" fmla="*/ 9175873 w 9405664"/>
                <a:gd name="connsiteY3486" fmla="*/ 798075 h 1779924"/>
                <a:gd name="connsiteX3487" fmla="*/ 9176169 w 9405664"/>
                <a:gd name="connsiteY3487" fmla="*/ 794978 h 1779924"/>
                <a:gd name="connsiteX3488" fmla="*/ 9176463 w 9405664"/>
                <a:gd name="connsiteY3488" fmla="*/ 793945 h 1779924"/>
                <a:gd name="connsiteX3489" fmla="*/ 9177495 w 9405664"/>
                <a:gd name="connsiteY3489" fmla="*/ 792913 h 1779924"/>
                <a:gd name="connsiteX3490" fmla="*/ 9177938 w 9405664"/>
                <a:gd name="connsiteY3490" fmla="*/ 791733 h 1779924"/>
                <a:gd name="connsiteX3491" fmla="*/ 9176758 w 9405664"/>
                <a:gd name="connsiteY3491" fmla="*/ 790848 h 1779924"/>
                <a:gd name="connsiteX3492" fmla="*/ 9176169 w 9405664"/>
                <a:gd name="connsiteY3492" fmla="*/ 790848 h 1779924"/>
                <a:gd name="connsiteX3493" fmla="*/ 9193720 w 9405664"/>
                <a:gd name="connsiteY3493" fmla="*/ 793650 h 1779924"/>
                <a:gd name="connsiteX3494" fmla="*/ 9190770 w 9405664"/>
                <a:gd name="connsiteY3494" fmla="*/ 793650 h 1779924"/>
                <a:gd name="connsiteX3495" fmla="*/ 9190770 w 9405664"/>
                <a:gd name="connsiteY3495" fmla="*/ 792618 h 1779924"/>
                <a:gd name="connsiteX3496" fmla="*/ 9191655 w 9405664"/>
                <a:gd name="connsiteY3496" fmla="*/ 790701 h 1779924"/>
                <a:gd name="connsiteX3497" fmla="*/ 9191655 w 9405664"/>
                <a:gd name="connsiteY3497" fmla="*/ 789816 h 1779924"/>
                <a:gd name="connsiteX3498" fmla="*/ 9190475 w 9405664"/>
                <a:gd name="connsiteY3498" fmla="*/ 788488 h 1779924"/>
                <a:gd name="connsiteX3499" fmla="*/ 9187820 w 9405664"/>
                <a:gd name="connsiteY3499" fmla="*/ 788488 h 1779924"/>
                <a:gd name="connsiteX3500" fmla="*/ 9186640 w 9405664"/>
                <a:gd name="connsiteY3500" fmla="*/ 791586 h 1779924"/>
                <a:gd name="connsiteX3501" fmla="*/ 9186935 w 9405664"/>
                <a:gd name="connsiteY3501" fmla="*/ 793503 h 1779924"/>
                <a:gd name="connsiteX3502" fmla="*/ 9185903 w 9405664"/>
                <a:gd name="connsiteY3502" fmla="*/ 794240 h 1779924"/>
                <a:gd name="connsiteX3503" fmla="*/ 9183248 w 9405664"/>
                <a:gd name="connsiteY3503" fmla="*/ 795273 h 1779924"/>
                <a:gd name="connsiteX3504" fmla="*/ 9181035 w 9405664"/>
                <a:gd name="connsiteY3504" fmla="*/ 801763 h 1779924"/>
                <a:gd name="connsiteX3505" fmla="*/ 9184280 w 9405664"/>
                <a:gd name="connsiteY3505" fmla="*/ 799255 h 1779924"/>
                <a:gd name="connsiteX3506" fmla="*/ 9186050 w 9405664"/>
                <a:gd name="connsiteY3506" fmla="*/ 800878 h 1779924"/>
                <a:gd name="connsiteX3507" fmla="*/ 9191655 w 9405664"/>
                <a:gd name="connsiteY3507" fmla="*/ 798075 h 1779924"/>
                <a:gd name="connsiteX3508" fmla="*/ 9192835 w 9405664"/>
                <a:gd name="connsiteY3508" fmla="*/ 796895 h 1779924"/>
                <a:gd name="connsiteX3509" fmla="*/ 9193868 w 9405664"/>
                <a:gd name="connsiteY3509" fmla="*/ 797338 h 1779924"/>
                <a:gd name="connsiteX3510" fmla="*/ 9194310 w 9405664"/>
                <a:gd name="connsiteY3510" fmla="*/ 797338 h 1779924"/>
                <a:gd name="connsiteX3511" fmla="*/ 9194753 w 9405664"/>
                <a:gd name="connsiteY3511" fmla="*/ 796600 h 1779924"/>
                <a:gd name="connsiteX3512" fmla="*/ 9194753 w 9405664"/>
                <a:gd name="connsiteY3512" fmla="*/ 794240 h 1779924"/>
                <a:gd name="connsiteX3513" fmla="*/ 9193868 w 9405664"/>
                <a:gd name="connsiteY3513" fmla="*/ 793650 h 1779924"/>
                <a:gd name="connsiteX3514" fmla="*/ 9159059 w 9405664"/>
                <a:gd name="connsiteY3514" fmla="*/ 793650 h 1779924"/>
                <a:gd name="connsiteX3515" fmla="*/ 9157289 w 9405664"/>
                <a:gd name="connsiteY3515" fmla="*/ 792913 h 1779924"/>
                <a:gd name="connsiteX3516" fmla="*/ 9154930 w 9405664"/>
                <a:gd name="connsiteY3516" fmla="*/ 790848 h 1779924"/>
                <a:gd name="connsiteX3517" fmla="*/ 9150652 w 9405664"/>
                <a:gd name="connsiteY3517" fmla="*/ 790848 h 1779924"/>
                <a:gd name="connsiteX3518" fmla="*/ 9149325 w 9405664"/>
                <a:gd name="connsiteY3518" fmla="*/ 791438 h 1779924"/>
                <a:gd name="connsiteX3519" fmla="*/ 9148588 w 9405664"/>
                <a:gd name="connsiteY3519" fmla="*/ 792176 h 1779924"/>
                <a:gd name="connsiteX3520" fmla="*/ 9149620 w 9405664"/>
                <a:gd name="connsiteY3520" fmla="*/ 793356 h 1779924"/>
                <a:gd name="connsiteX3521" fmla="*/ 9152423 w 9405664"/>
                <a:gd name="connsiteY3521" fmla="*/ 794978 h 1779924"/>
                <a:gd name="connsiteX3522" fmla="*/ 9153897 w 9405664"/>
                <a:gd name="connsiteY3522" fmla="*/ 796305 h 1779924"/>
                <a:gd name="connsiteX3523" fmla="*/ 9154193 w 9405664"/>
                <a:gd name="connsiteY3523" fmla="*/ 797190 h 1779924"/>
                <a:gd name="connsiteX3524" fmla="*/ 9153602 w 9405664"/>
                <a:gd name="connsiteY3524" fmla="*/ 797928 h 1779924"/>
                <a:gd name="connsiteX3525" fmla="*/ 9151537 w 9405664"/>
                <a:gd name="connsiteY3525" fmla="*/ 798813 h 1779924"/>
                <a:gd name="connsiteX3526" fmla="*/ 9151980 w 9405664"/>
                <a:gd name="connsiteY3526" fmla="*/ 799403 h 1779924"/>
                <a:gd name="connsiteX3527" fmla="*/ 9155519 w 9405664"/>
                <a:gd name="connsiteY3527" fmla="*/ 801320 h 1779924"/>
                <a:gd name="connsiteX3528" fmla="*/ 9156110 w 9405664"/>
                <a:gd name="connsiteY3528" fmla="*/ 801320 h 1779924"/>
                <a:gd name="connsiteX3529" fmla="*/ 9156700 w 9405664"/>
                <a:gd name="connsiteY3529" fmla="*/ 800140 h 1779924"/>
                <a:gd name="connsiteX3530" fmla="*/ 9158027 w 9405664"/>
                <a:gd name="connsiteY3530" fmla="*/ 798813 h 1779924"/>
                <a:gd name="connsiteX3531" fmla="*/ 9159502 w 9405664"/>
                <a:gd name="connsiteY3531" fmla="*/ 795568 h 1779924"/>
                <a:gd name="connsiteX3532" fmla="*/ 9160682 w 9405664"/>
                <a:gd name="connsiteY3532" fmla="*/ 794683 h 1779924"/>
                <a:gd name="connsiteX3533" fmla="*/ 9162746 w 9405664"/>
                <a:gd name="connsiteY3533" fmla="*/ 793798 h 1779924"/>
                <a:gd name="connsiteX3534" fmla="*/ 9158765 w 9405664"/>
                <a:gd name="connsiteY3534" fmla="*/ 793356 h 1779924"/>
                <a:gd name="connsiteX3535" fmla="*/ 9195342 w 9405664"/>
                <a:gd name="connsiteY3535" fmla="*/ 793650 h 1779924"/>
                <a:gd name="connsiteX3536" fmla="*/ 9195784 w 9405664"/>
                <a:gd name="connsiteY3536" fmla="*/ 796453 h 1779924"/>
                <a:gd name="connsiteX3537" fmla="*/ 9196964 w 9405664"/>
                <a:gd name="connsiteY3537" fmla="*/ 797338 h 1779924"/>
                <a:gd name="connsiteX3538" fmla="*/ 9198587 w 9405664"/>
                <a:gd name="connsiteY3538" fmla="*/ 795273 h 1779924"/>
                <a:gd name="connsiteX3539" fmla="*/ 9198587 w 9405664"/>
                <a:gd name="connsiteY3539" fmla="*/ 794830 h 1779924"/>
                <a:gd name="connsiteX3540" fmla="*/ 9196227 w 9405664"/>
                <a:gd name="connsiteY3540" fmla="*/ 792766 h 1779924"/>
                <a:gd name="connsiteX3541" fmla="*/ 9195342 w 9405664"/>
                <a:gd name="connsiteY3541" fmla="*/ 793503 h 1779924"/>
                <a:gd name="connsiteX3542" fmla="*/ 9088706 w 9405664"/>
                <a:gd name="connsiteY3542" fmla="*/ 788783 h 1779924"/>
                <a:gd name="connsiteX3543" fmla="*/ 9088706 w 9405664"/>
                <a:gd name="connsiteY3543" fmla="*/ 790406 h 1779924"/>
                <a:gd name="connsiteX3544" fmla="*/ 9089886 w 9405664"/>
                <a:gd name="connsiteY3544" fmla="*/ 791733 h 1779924"/>
                <a:gd name="connsiteX3545" fmla="*/ 9092394 w 9405664"/>
                <a:gd name="connsiteY3545" fmla="*/ 792176 h 1779924"/>
                <a:gd name="connsiteX3546" fmla="*/ 9094605 w 9405664"/>
                <a:gd name="connsiteY3546" fmla="*/ 791291 h 1779924"/>
                <a:gd name="connsiteX3547" fmla="*/ 9095933 w 9405664"/>
                <a:gd name="connsiteY3547" fmla="*/ 789078 h 1779924"/>
                <a:gd name="connsiteX3548" fmla="*/ 9091951 w 9405664"/>
                <a:gd name="connsiteY3548" fmla="*/ 786866 h 1779924"/>
                <a:gd name="connsiteX3549" fmla="*/ 9088706 w 9405664"/>
                <a:gd name="connsiteY3549" fmla="*/ 788636 h 1779924"/>
                <a:gd name="connsiteX3550" fmla="*/ 9281624 w 9405664"/>
                <a:gd name="connsiteY3550" fmla="*/ 784506 h 1779924"/>
                <a:gd name="connsiteX3551" fmla="*/ 9275282 w 9405664"/>
                <a:gd name="connsiteY3551" fmla="*/ 784506 h 1779924"/>
                <a:gd name="connsiteX3552" fmla="*/ 9270120 w 9405664"/>
                <a:gd name="connsiteY3552" fmla="*/ 783179 h 1779924"/>
                <a:gd name="connsiteX3553" fmla="*/ 9267466 w 9405664"/>
                <a:gd name="connsiteY3553" fmla="*/ 782884 h 1779924"/>
                <a:gd name="connsiteX3554" fmla="*/ 9264220 w 9405664"/>
                <a:gd name="connsiteY3554" fmla="*/ 783769 h 1779924"/>
                <a:gd name="connsiteX3555" fmla="*/ 9263778 w 9405664"/>
                <a:gd name="connsiteY3555" fmla="*/ 784211 h 1779924"/>
                <a:gd name="connsiteX3556" fmla="*/ 9259944 w 9405664"/>
                <a:gd name="connsiteY3556" fmla="*/ 783326 h 1779924"/>
                <a:gd name="connsiteX3557" fmla="*/ 9258616 w 9405664"/>
                <a:gd name="connsiteY3557" fmla="*/ 783621 h 1779924"/>
                <a:gd name="connsiteX3558" fmla="*/ 9258616 w 9405664"/>
                <a:gd name="connsiteY3558" fmla="*/ 784359 h 1779924"/>
                <a:gd name="connsiteX3559" fmla="*/ 9260239 w 9405664"/>
                <a:gd name="connsiteY3559" fmla="*/ 785391 h 1779924"/>
                <a:gd name="connsiteX3560" fmla="*/ 9261566 w 9405664"/>
                <a:gd name="connsiteY3560" fmla="*/ 785981 h 1779924"/>
                <a:gd name="connsiteX3561" fmla="*/ 9262746 w 9405664"/>
                <a:gd name="connsiteY3561" fmla="*/ 785981 h 1779924"/>
                <a:gd name="connsiteX3562" fmla="*/ 9267023 w 9405664"/>
                <a:gd name="connsiteY3562" fmla="*/ 785686 h 1779924"/>
                <a:gd name="connsiteX3563" fmla="*/ 9272480 w 9405664"/>
                <a:gd name="connsiteY3563" fmla="*/ 786423 h 1779924"/>
                <a:gd name="connsiteX3564" fmla="*/ 9274840 w 9405664"/>
                <a:gd name="connsiteY3564" fmla="*/ 786423 h 1779924"/>
                <a:gd name="connsiteX3565" fmla="*/ 9278380 w 9405664"/>
                <a:gd name="connsiteY3565" fmla="*/ 785539 h 1779924"/>
                <a:gd name="connsiteX3566" fmla="*/ 9279707 w 9405664"/>
                <a:gd name="connsiteY3566" fmla="*/ 785539 h 1779924"/>
                <a:gd name="connsiteX3567" fmla="*/ 9283837 w 9405664"/>
                <a:gd name="connsiteY3567" fmla="*/ 785096 h 1779924"/>
                <a:gd name="connsiteX3568" fmla="*/ 9283837 w 9405664"/>
                <a:gd name="connsiteY3568" fmla="*/ 784654 h 1779924"/>
                <a:gd name="connsiteX3569" fmla="*/ 9281478 w 9405664"/>
                <a:gd name="connsiteY3569" fmla="*/ 784359 h 1779924"/>
                <a:gd name="connsiteX3570" fmla="*/ 9201095 w 9405664"/>
                <a:gd name="connsiteY3570" fmla="*/ 792028 h 1779924"/>
                <a:gd name="connsiteX3571" fmla="*/ 9200799 w 9405664"/>
                <a:gd name="connsiteY3571" fmla="*/ 793798 h 1779924"/>
                <a:gd name="connsiteX3572" fmla="*/ 9203749 w 9405664"/>
                <a:gd name="connsiteY3572" fmla="*/ 795273 h 1779924"/>
                <a:gd name="connsiteX3573" fmla="*/ 9205961 w 9405664"/>
                <a:gd name="connsiteY3573" fmla="*/ 794535 h 1779924"/>
                <a:gd name="connsiteX3574" fmla="*/ 9204339 w 9405664"/>
                <a:gd name="connsiteY3574" fmla="*/ 793503 h 1779924"/>
                <a:gd name="connsiteX3575" fmla="*/ 9201095 w 9405664"/>
                <a:gd name="connsiteY3575" fmla="*/ 792028 h 1779924"/>
                <a:gd name="connsiteX3576" fmla="*/ 9205372 w 9405664"/>
                <a:gd name="connsiteY3576" fmla="*/ 785243 h 1779924"/>
                <a:gd name="connsiteX3577" fmla="*/ 9204191 w 9405664"/>
                <a:gd name="connsiteY3577" fmla="*/ 784654 h 1779924"/>
                <a:gd name="connsiteX3578" fmla="*/ 9202127 w 9405664"/>
                <a:gd name="connsiteY3578" fmla="*/ 784654 h 1779924"/>
                <a:gd name="connsiteX3579" fmla="*/ 9201389 w 9405664"/>
                <a:gd name="connsiteY3579" fmla="*/ 786128 h 1779924"/>
                <a:gd name="connsiteX3580" fmla="*/ 9201389 w 9405664"/>
                <a:gd name="connsiteY3580" fmla="*/ 787013 h 1779924"/>
                <a:gd name="connsiteX3581" fmla="*/ 9202422 w 9405664"/>
                <a:gd name="connsiteY3581" fmla="*/ 787898 h 1779924"/>
                <a:gd name="connsiteX3582" fmla="*/ 9204930 w 9405664"/>
                <a:gd name="connsiteY3582" fmla="*/ 788931 h 1779924"/>
                <a:gd name="connsiteX3583" fmla="*/ 9205519 w 9405664"/>
                <a:gd name="connsiteY3583" fmla="*/ 787898 h 1779924"/>
                <a:gd name="connsiteX3584" fmla="*/ 9206699 w 9405664"/>
                <a:gd name="connsiteY3584" fmla="*/ 787013 h 1779924"/>
                <a:gd name="connsiteX3585" fmla="*/ 9206404 w 9405664"/>
                <a:gd name="connsiteY3585" fmla="*/ 786276 h 1779924"/>
                <a:gd name="connsiteX3586" fmla="*/ 9205224 w 9405664"/>
                <a:gd name="connsiteY3586" fmla="*/ 785096 h 1779924"/>
                <a:gd name="connsiteX3587" fmla="*/ 2028005 w 9405664"/>
                <a:gd name="connsiteY3587" fmla="*/ 960021 h 1779924"/>
                <a:gd name="connsiteX3588" fmla="*/ 2028005 w 9405664"/>
                <a:gd name="connsiteY3588" fmla="*/ 959578 h 1779924"/>
                <a:gd name="connsiteX3589" fmla="*/ 2027267 w 9405664"/>
                <a:gd name="connsiteY3589" fmla="*/ 958841 h 1779924"/>
                <a:gd name="connsiteX3590" fmla="*/ 2026825 w 9405664"/>
                <a:gd name="connsiteY3590" fmla="*/ 958841 h 1779924"/>
                <a:gd name="connsiteX3591" fmla="*/ 2026530 w 9405664"/>
                <a:gd name="connsiteY3591" fmla="*/ 959136 h 1779924"/>
                <a:gd name="connsiteX3592" fmla="*/ 2026530 w 9405664"/>
                <a:gd name="connsiteY3592" fmla="*/ 959578 h 1779924"/>
                <a:gd name="connsiteX3593" fmla="*/ 2027710 w 9405664"/>
                <a:gd name="connsiteY3593" fmla="*/ 960168 h 1779924"/>
                <a:gd name="connsiteX3594" fmla="*/ 2028152 w 9405664"/>
                <a:gd name="connsiteY3594" fmla="*/ 959873 h 1779924"/>
                <a:gd name="connsiteX3595" fmla="*/ 2285820 w 9405664"/>
                <a:gd name="connsiteY3595" fmla="*/ 1620634 h 1779924"/>
                <a:gd name="connsiteX3596" fmla="*/ 2285525 w 9405664"/>
                <a:gd name="connsiteY3596" fmla="*/ 1621076 h 1779924"/>
                <a:gd name="connsiteX3597" fmla="*/ 2285967 w 9405664"/>
                <a:gd name="connsiteY3597" fmla="*/ 1621076 h 1779924"/>
                <a:gd name="connsiteX3598" fmla="*/ 2287147 w 9405664"/>
                <a:gd name="connsiteY3598" fmla="*/ 1620634 h 1779924"/>
                <a:gd name="connsiteX3599" fmla="*/ 2287147 w 9405664"/>
                <a:gd name="connsiteY3599" fmla="*/ 1620192 h 1779924"/>
                <a:gd name="connsiteX3600" fmla="*/ 2286852 w 9405664"/>
                <a:gd name="connsiteY3600" fmla="*/ 1619896 h 1779924"/>
                <a:gd name="connsiteX3601" fmla="*/ 2285820 w 9405664"/>
                <a:gd name="connsiteY3601" fmla="*/ 1620634 h 1779924"/>
                <a:gd name="connsiteX3602" fmla="*/ 2278003 w 9405664"/>
                <a:gd name="connsiteY3602" fmla="*/ 1623584 h 1779924"/>
                <a:gd name="connsiteX3603" fmla="*/ 2279183 w 9405664"/>
                <a:gd name="connsiteY3603" fmla="*/ 1624026 h 1779924"/>
                <a:gd name="connsiteX3604" fmla="*/ 2280362 w 9405664"/>
                <a:gd name="connsiteY3604" fmla="*/ 1623436 h 1779924"/>
                <a:gd name="connsiteX3605" fmla="*/ 2281837 w 9405664"/>
                <a:gd name="connsiteY3605" fmla="*/ 1623141 h 1779924"/>
                <a:gd name="connsiteX3606" fmla="*/ 2283312 w 9405664"/>
                <a:gd name="connsiteY3606" fmla="*/ 1622256 h 1779924"/>
                <a:gd name="connsiteX3607" fmla="*/ 2279330 w 9405664"/>
                <a:gd name="connsiteY3607" fmla="*/ 1622994 h 1779924"/>
                <a:gd name="connsiteX3608" fmla="*/ 2278003 w 9405664"/>
                <a:gd name="connsiteY3608" fmla="*/ 1623584 h 1779924"/>
                <a:gd name="connsiteX3609" fmla="*/ 2270628 w 9405664"/>
                <a:gd name="connsiteY3609" fmla="*/ 1622551 h 1779924"/>
                <a:gd name="connsiteX3610" fmla="*/ 2270628 w 9405664"/>
                <a:gd name="connsiteY3610" fmla="*/ 1622994 h 1779924"/>
                <a:gd name="connsiteX3611" fmla="*/ 2271660 w 9405664"/>
                <a:gd name="connsiteY3611" fmla="*/ 1624764 h 1779924"/>
                <a:gd name="connsiteX3612" fmla="*/ 2271660 w 9405664"/>
                <a:gd name="connsiteY3612" fmla="*/ 1625649 h 1779924"/>
                <a:gd name="connsiteX3613" fmla="*/ 2272103 w 9405664"/>
                <a:gd name="connsiteY3613" fmla="*/ 1625649 h 1779924"/>
                <a:gd name="connsiteX3614" fmla="*/ 2272840 w 9405664"/>
                <a:gd name="connsiteY3614" fmla="*/ 1625206 h 1779924"/>
                <a:gd name="connsiteX3615" fmla="*/ 2273283 w 9405664"/>
                <a:gd name="connsiteY3615" fmla="*/ 1624764 h 1779924"/>
                <a:gd name="connsiteX3616" fmla="*/ 2273283 w 9405664"/>
                <a:gd name="connsiteY3616" fmla="*/ 1624321 h 1779924"/>
                <a:gd name="connsiteX3617" fmla="*/ 2270628 w 9405664"/>
                <a:gd name="connsiteY3617" fmla="*/ 1622551 h 1779924"/>
                <a:gd name="connsiteX3618" fmla="*/ 2400863 w 9405664"/>
                <a:gd name="connsiteY3618" fmla="*/ 1337746 h 1779924"/>
                <a:gd name="connsiteX3619" fmla="*/ 2398503 w 9405664"/>
                <a:gd name="connsiteY3619" fmla="*/ 1341433 h 1779924"/>
                <a:gd name="connsiteX3620" fmla="*/ 2399093 w 9405664"/>
                <a:gd name="connsiteY3620" fmla="*/ 1341138 h 1779924"/>
                <a:gd name="connsiteX3621" fmla="*/ 2402928 w 9405664"/>
                <a:gd name="connsiteY3621" fmla="*/ 1336418 h 1779924"/>
                <a:gd name="connsiteX3622" fmla="*/ 2406910 w 9405664"/>
                <a:gd name="connsiteY3622" fmla="*/ 1332436 h 1779924"/>
                <a:gd name="connsiteX3623" fmla="*/ 2405582 w 9405664"/>
                <a:gd name="connsiteY3623" fmla="*/ 1333174 h 1779924"/>
                <a:gd name="connsiteX3624" fmla="*/ 2400863 w 9405664"/>
                <a:gd name="connsiteY3624" fmla="*/ 1337893 h 1779924"/>
                <a:gd name="connsiteX3625" fmla="*/ 2290392 w 9405664"/>
                <a:gd name="connsiteY3625" fmla="*/ 1618422 h 1779924"/>
                <a:gd name="connsiteX3626" fmla="*/ 2291129 w 9405664"/>
                <a:gd name="connsiteY3626" fmla="*/ 1618422 h 1779924"/>
                <a:gd name="connsiteX3627" fmla="*/ 2291719 w 9405664"/>
                <a:gd name="connsiteY3627" fmla="*/ 1617389 h 1779924"/>
                <a:gd name="connsiteX3628" fmla="*/ 2291424 w 9405664"/>
                <a:gd name="connsiteY3628" fmla="*/ 1617389 h 1779924"/>
                <a:gd name="connsiteX3629" fmla="*/ 2290392 w 9405664"/>
                <a:gd name="connsiteY3629" fmla="*/ 1618422 h 1779924"/>
                <a:gd name="connsiteX3630" fmla="*/ 2394668 w 9405664"/>
                <a:gd name="connsiteY3630" fmla="*/ 1339368 h 1779924"/>
                <a:gd name="connsiteX3631" fmla="*/ 2394963 w 9405664"/>
                <a:gd name="connsiteY3631" fmla="*/ 1339811 h 1779924"/>
                <a:gd name="connsiteX3632" fmla="*/ 2396438 w 9405664"/>
                <a:gd name="connsiteY3632" fmla="*/ 1340401 h 1779924"/>
                <a:gd name="connsiteX3633" fmla="*/ 2397470 w 9405664"/>
                <a:gd name="connsiteY3633" fmla="*/ 1340696 h 1779924"/>
                <a:gd name="connsiteX3634" fmla="*/ 2398060 w 9405664"/>
                <a:gd name="connsiteY3634" fmla="*/ 1340696 h 1779924"/>
                <a:gd name="connsiteX3635" fmla="*/ 2396143 w 9405664"/>
                <a:gd name="connsiteY3635" fmla="*/ 1339516 h 1779924"/>
                <a:gd name="connsiteX3636" fmla="*/ 2394816 w 9405664"/>
                <a:gd name="connsiteY3636" fmla="*/ 1339516 h 1779924"/>
                <a:gd name="connsiteX3637" fmla="*/ 2260451 w 9405664"/>
                <a:gd name="connsiteY3637" fmla="*/ 1627714 h 1779924"/>
                <a:gd name="connsiteX3638" fmla="*/ 2260451 w 9405664"/>
                <a:gd name="connsiteY3638" fmla="*/ 1628156 h 1779924"/>
                <a:gd name="connsiteX3639" fmla="*/ 2261189 w 9405664"/>
                <a:gd name="connsiteY3639" fmla="*/ 1628156 h 1779924"/>
                <a:gd name="connsiteX3640" fmla="*/ 2262369 w 9405664"/>
                <a:gd name="connsiteY3640" fmla="*/ 1627861 h 1779924"/>
                <a:gd name="connsiteX3641" fmla="*/ 2262369 w 9405664"/>
                <a:gd name="connsiteY3641" fmla="*/ 1627271 h 1779924"/>
                <a:gd name="connsiteX3642" fmla="*/ 2261631 w 9405664"/>
                <a:gd name="connsiteY3642" fmla="*/ 1627271 h 1779924"/>
                <a:gd name="connsiteX3643" fmla="*/ 2260451 w 9405664"/>
                <a:gd name="connsiteY3643" fmla="*/ 1627714 h 1779924"/>
                <a:gd name="connsiteX3644" fmla="*/ 2298651 w 9405664"/>
                <a:gd name="connsiteY3644" fmla="*/ 1607212 h 1779924"/>
                <a:gd name="connsiteX3645" fmla="*/ 2298651 w 9405664"/>
                <a:gd name="connsiteY3645" fmla="*/ 1608982 h 1779924"/>
                <a:gd name="connsiteX3646" fmla="*/ 2297324 w 9405664"/>
                <a:gd name="connsiteY3646" fmla="*/ 1610457 h 1779924"/>
                <a:gd name="connsiteX3647" fmla="*/ 2295997 w 9405664"/>
                <a:gd name="connsiteY3647" fmla="*/ 1611342 h 1779924"/>
                <a:gd name="connsiteX3648" fmla="*/ 2295406 w 9405664"/>
                <a:gd name="connsiteY3648" fmla="*/ 1612670 h 1779924"/>
                <a:gd name="connsiteX3649" fmla="*/ 2293342 w 9405664"/>
                <a:gd name="connsiteY3649" fmla="*/ 1615472 h 1779924"/>
                <a:gd name="connsiteX3650" fmla="*/ 2292752 w 9405664"/>
                <a:gd name="connsiteY3650" fmla="*/ 1616799 h 1779924"/>
                <a:gd name="connsiteX3651" fmla="*/ 2297914 w 9405664"/>
                <a:gd name="connsiteY3651" fmla="*/ 1611637 h 1779924"/>
                <a:gd name="connsiteX3652" fmla="*/ 2301159 w 9405664"/>
                <a:gd name="connsiteY3652" fmla="*/ 1605885 h 1779924"/>
                <a:gd name="connsiteX3653" fmla="*/ 2300569 w 9405664"/>
                <a:gd name="connsiteY3653" fmla="*/ 1605885 h 1779924"/>
                <a:gd name="connsiteX3654" fmla="*/ 2298651 w 9405664"/>
                <a:gd name="connsiteY3654" fmla="*/ 1607360 h 1779924"/>
                <a:gd name="connsiteX3655" fmla="*/ 2266498 w 9405664"/>
                <a:gd name="connsiteY3655" fmla="*/ 1625649 h 1779924"/>
                <a:gd name="connsiteX3656" fmla="*/ 2265171 w 9405664"/>
                <a:gd name="connsiteY3656" fmla="*/ 1626681 h 1779924"/>
                <a:gd name="connsiteX3657" fmla="*/ 2266793 w 9405664"/>
                <a:gd name="connsiteY3657" fmla="*/ 1626386 h 1779924"/>
                <a:gd name="connsiteX3658" fmla="*/ 2267678 w 9405664"/>
                <a:gd name="connsiteY3658" fmla="*/ 1625944 h 1779924"/>
                <a:gd name="connsiteX3659" fmla="*/ 2267678 w 9405664"/>
                <a:gd name="connsiteY3659" fmla="*/ 1625206 h 1779924"/>
                <a:gd name="connsiteX3660" fmla="*/ 2266941 w 9405664"/>
                <a:gd name="connsiteY3660" fmla="*/ 1623879 h 1779924"/>
                <a:gd name="connsiteX3661" fmla="*/ 2266498 w 9405664"/>
                <a:gd name="connsiteY3661" fmla="*/ 1625501 h 1779924"/>
                <a:gd name="connsiteX3662" fmla="*/ 2253224 w 9405664"/>
                <a:gd name="connsiteY3662" fmla="*/ 1573879 h 1779924"/>
                <a:gd name="connsiteX3663" fmla="*/ 2253224 w 9405664"/>
                <a:gd name="connsiteY3663" fmla="*/ 1572257 h 1779924"/>
                <a:gd name="connsiteX3664" fmla="*/ 2252339 w 9405664"/>
                <a:gd name="connsiteY3664" fmla="*/ 1569160 h 1779924"/>
                <a:gd name="connsiteX3665" fmla="*/ 2251012 w 9405664"/>
                <a:gd name="connsiteY3665" fmla="*/ 1568127 h 1779924"/>
                <a:gd name="connsiteX3666" fmla="*/ 2251897 w 9405664"/>
                <a:gd name="connsiteY3666" fmla="*/ 1571225 h 1779924"/>
                <a:gd name="connsiteX3667" fmla="*/ 2253224 w 9405664"/>
                <a:gd name="connsiteY3667" fmla="*/ 1574027 h 1779924"/>
                <a:gd name="connsiteX3668" fmla="*/ 2076087 w 9405664"/>
                <a:gd name="connsiteY3668" fmla="*/ 1473438 h 1779924"/>
                <a:gd name="connsiteX3669" fmla="*/ 2077119 w 9405664"/>
                <a:gd name="connsiteY3669" fmla="*/ 1477125 h 1779924"/>
                <a:gd name="connsiteX3670" fmla="*/ 2076382 w 9405664"/>
                <a:gd name="connsiteY3670" fmla="*/ 1481402 h 1779924"/>
                <a:gd name="connsiteX3671" fmla="*/ 2077119 w 9405664"/>
                <a:gd name="connsiteY3671" fmla="*/ 1480517 h 1779924"/>
                <a:gd name="connsiteX3672" fmla="*/ 2077562 w 9405664"/>
                <a:gd name="connsiteY3672" fmla="*/ 1476978 h 1779924"/>
                <a:gd name="connsiteX3673" fmla="*/ 2077267 w 9405664"/>
                <a:gd name="connsiteY3673" fmla="*/ 1475060 h 1779924"/>
                <a:gd name="connsiteX3674" fmla="*/ 2076234 w 9405664"/>
                <a:gd name="connsiteY3674" fmla="*/ 1473438 h 1779924"/>
                <a:gd name="connsiteX3675" fmla="*/ 2074169 w 9405664"/>
                <a:gd name="connsiteY3675" fmla="*/ 1484205 h 1779924"/>
                <a:gd name="connsiteX3676" fmla="*/ 2074169 w 9405664"/>
                <a:gd name="connsiteY3676" fmla="*/ 1484795 h 1779924"/>
                <a:gd name="connsiteX3677" fmla="*/ 2075497 w 9405664"/>
                <a:gd name="connsiteY3677" fmla="*/ 1483320 h 1779924"/>
                <a:gd name="connsiteX3678" fmla="*/ 2075940 w 9405664"/>
                <a:gd name="connsiteY3678" fmla="*/ 1482140 h 1779924"/>
                <a:gd name="connsiteX3679" fmla="*/ 2075202 w 9405664"/>
                <a:gd name="connsiteY3679" fmla="*/ 1482730 h 1779924"/>
                <a:gd name="connsiteX3680" fmla="*/ 2074169 w 9405664"/>
                <a:gd name="connsiteY3680" fmla="*/ 1484205 h 1779924"/>
                <a:gd name="connsiteX3681" fmla="*/ 1999539 w 9405664"/>
                <a:gd name="connsiteY3681" fmla="*/ 1486564 h 1779924"/>
                <a:gd name="connsiteX3682" fmla="*/ 1997474 w 9405664"/>
                <a:gd name="connsiteY3682" fmla="*/ 1485385 h 1779924"/>
                <a:gd name="connsiteX3683" fmla="*/ 1996147 w 9405664"/>
                <a:gd name="connsiteY3683" fmla="*/ 1485385 h 1779924"/>
                <a:gd name="connsiteX3684" fmla="*/ 1994082 w 9405664"/>
                <a:gd name="connsiteY3684" fmla="*/ 1486269 h 1779924"/>
                <a:gd name="connsiteX3685" fmla="*/ 1994377 w 9405664"/>
                <a:gd name="connsiteY3685" fmla="*/ 1487302 h 1779924"/>
                <a:gd name="connsiteX3686" fmla="*/ 1998654 w 9405664"/>
                <a:gd name="connsiteY3686" fmla="*/ 1489809 h 1779924"/>
                <a:gd name="connsiteX3687" fmla="*/ 1999687 w 9405664"/>
                <a:gd name="connsiteY3687" fmla="*/ 1489367 h 1779924"/>
                <a:gd name="connsiteX3688" fmla="*/ 2000572 w 9405664"/>
                <a:gd name="connsiteY3688" fmla="*/ 1488334 h 1779924"/>
                <a:gd name="connsiteX3689" fmla="*/ 2000572 w 9405664"/>
                <a:gd name="connsiteY3689" fmla="*/ 1487007 h 1779924"/>
                <a:gd name="connsiteX3690" fmla="*/ 1999687 w 9405664"/>
                <a:gd name="connsiteY3690" fmla="*/ 1486712 h 1779924"/>
                <a:gd name="connsiteX3691" fmla="*/ 2079922 w 9405664"/>
                <a:gd name="connsiteY3691" fmla="*/ 1467538 h 1779924"/>
                <a:gd name="connsiteX3692" fmla="*/ 2080217 w 9405664"/>
                <a:gd name="connsiteY3692" fmla="*/ 1468128 h 1779924"/>
                <a:gd name="connsiteX3693" fmla="*/ 2081692 w 9405664"/>
                <a:gd name="connsiteY3693" fmla="*/ 1468718 h 1779924"/>
                <a:gd name="connsiteX3694" fmla="*/ 2084051 w 9405664"/>
                <a:gd name="connsiteY3694" fmla="*/ 1469308 h 1779924"/>
                <a:gd name="connsiteX3695" fmla="*/ 2084346 w 9405664"/>
                <a:gd name="connsiteY3695" fmla="*/ 1469013 h 1779924"/>
                <a:gd name="connsiteX3696" fmla="*/ 2083904 w 9405664"/>
                <a:gd name="connsiteY3696" fmla="*/ 1468571 h 1779924"/>
                <a:gd name="connsiteX3697" fmla="*/ 2080069 w 9405664"/>
                <a:gd name="connsiteY3697" fmla="*/ 1467538 h 1779924"/>
                <a:gd name="connsiteX3698" fmla="*/ 2091869 w 9405664"/>
                <a:gd name="connsiteY3698" fmla="*/ 1467833 h 1779924"/>
                <a:gd name="connsiteX3699" fmla="*/ 2090541 w 9405664"/>
                <a:gd name="connsiteY3699" fmla="*/ 1468275 h 1779924"/>
                <a:gd name="connsiteX3700" fmla="*/ 2091279 w 9405664"/>
                <a:gd name="connsiteY3700" fmla="*/ 1468275 h 1779924"/>
                <a:gd name="connsiteX3701" fmla="*/ 2094671 w 9405664"/>
                <a:gd name="connsiteY3701" fmla="*/ 1468571 h 1779924"/>
                <a:gd name="connsiteX3702" fmla="*/ 2097031 w 9405664"/>
                <a:gd name="connsiteY3702" fmla="*/ 1467981 h 1779924"/>
                <a:gd name="connsiteX3703" fmla="*/ 2095998 w 9405664"/>
                <a:gd name="connsiteY3703" fmla="*/ 1467391 h 1779924"/>
                <a:gd name="connsiteX3704" fmla="*/ 2092016 w 9405664"/>
                <a:gd name="connsiteY3704" fmla="*/ 1467981 h 1779924"/>
                <a:gd name="connsiteX3705" fmla="*/ 2251897 w 9405664"/>
                <a:gd name="connsiteY3705" fmla="*/ 1574322 h 1779924"/>
                <a:gd name="connsiteX3706" fmla="*/ 2250274 w 9405664"/>
                <a:gd name="connsiteY3706" fmla="*/ 1572404 h 1779924"/>
                <a:gd name="connsiteX3707" fmla="*/ 2250717 w 9405664"/>
                <a:gd name="connsiteY3707" fmla="*/ 1574322 h 1779924"/>
                <a:gd name="connsiteX3708" fmla="*/ 2251749 w 9405664"/>
                <a:gd name="connsiteY3708" fmla="*/ 1575207 h 1779924"/>
                <a:gd name="connsiteX3709" fmla="*/ 2253666 w 9405664"/>
                <a:gd name="connsiteY3709" fmla="*/ 1575797 h 1779924"/>
                <a:gd name="connsiteX3710" fmla="*/ 2254552 w 9405664"/>
                <a:gd name="connsiteY3710" fmla="*/ 1575059 h 1779924"/>
                <a:gd name="connsiteX3711" fmla="*/ 2252487 w 9405664"/>
                <a:gd name="connsiteY3711" fmla="*/ 1575059 h 1779924"/>
                <a:gd name="connsiteX3712" fmla="*/ 2251897 w 9405664"/>
                <a:gd name="connsiteY3712" fmla="*/ 1574469 h 1779924"/>
                <a:gd name="connsiteX3713" fmla="*/ 2180363 w 9405664"/>
                <a:gd name="connsiteY3713" fmla="*/ 1484205 h 1779924"/>
                <a:gd name="connsiteX3714" fmla="*/ 2177119 w 9405664"/>
                <a:gd name="connsiteY3714" fmla="*/ 1485680 h 1779924"/>
                <a:gd name="connsiteX3715" fmla="*/ 2175791 w 9405664"/>
                <a:gd name="connsiteY3715" fmla="*/ 1485385 h 1779924"/>
                <a:gd name="connsiteX3716" fmla="*/ 2174021 w 9405664"/>
                <a:gd name="connsiteY3716" fmla="*/ 1485385 h 1779924"/>
                <a:gd name="connsiteX3717" fmla="*/ 2176824 w 9405664"/>
                <a:gd name="connsiteY3717" fmla="*/ 1486269 h 1779924"/>
                <a:gd name="connsiteX3718" fmla="*/ 2179478 w 9405664"/>
                <a:gd name="connsiteY3718" fmla="*/ 1485237 h 1779924"/>
                <a:gd name="connsiteX3719" fmla="*/ 2183903 w 9405664"/>
                <a:gd name="connsiteY3719" fmla="*/ 1482730 h 1779924"/>
                <a:gd name="connsiteX3720" fmla="*/ 2181986 w 9405664"/>
                <a:gd name="connsiteY3720" fmla="*/ 1483172 h 1779924"/>
                <a:gd name="connsiteX3721" fmla="*/ 2180363 w 9405664"/>
                <a:gd name="connsiteY3721" fmla="*/ 1484352 h 1779924"/>
                <a:gd name="connsiteX3722" fmla="*/ 2603663 w 9405664"/>
                <a:gd name="connsiteY3722" fmla="*/ 1046451 h 1779924"/>
                <a:gd name="connsiteX3723" fmla="*/ 2603368 w 9405664"/>
                <a:gd name="connsiteY3723" fmla="*/ 1046746 h 1779924"/>
                <a:gd name="connsiteX3724" fmla="*/ 2603073 w 9405664"/>
                <a:gd name="connsiteY3724" fmla="*/ 1047335 h 1779924"/>
                <a:gd name="connsiteX3725" fmla="*/ 2603073 w 9405664"/>
                <a:gd name="connsiteY3725" fmla="*/ 1048958 h 1779924"/>
                <a:gd name="connsiteX3726" fmla="*/ 2604106 w 9405664"/>
                <a:gd name="connsiteY3726" fmla="*/ 1048958 h 1779924"/>
                <a:gd name="connsiteX3727" fmla="*/ 2605138 w 9405664"/>
                <a:gd name="connsiteY3727" fmla="*/ 1048515 h 1779924"/>
                <a:gd name="connsiteX3728" fmla="*/ 2604253 w 9405664"/>
                <a:gd name="connsiteY3728" fmla="*/ 1047040 h 1779924"/>
                <a:gd name="connsiteX3729" fmla="*/ 2603663 w 9405664"/>
                <a:gd name="connsiteY3729" fmla="*/ 1046598 h 1779924"/>
                <a:gd name="connsiteX3730" fmla="*/ 2647173 w 9405664"/>
                <a:gd name="connsiteY3730" fmla="*/ 1026834 h 1779924"/>
                <a:gd name="connsiteX3731" fmla="*/ 2644813 w 9405664"/>
                <a:gd name="connsiteY3731" fmla="*/ 1026244 h 1779924"/>
                <a:gd name="connsiteX3732" fmla="*/ 2644813 w 9405664"/>
                <a:gd name="connsiteY3732" fmla="*/ 1024327 h 1779924"/>
                <a:gd name="connsiteX3733" fmla="*/ 2645551 w 9405664"/>
                <a:gd name="connsiteY3733" fmla="*/ 1022852 h 1779924"/>
                <a:gd name="connsiteX3734" fmla="*/ 2644961 w 9405664"/>
                <a:gd name="connsiteY3734" fmla="*/ 1019607 h 1779924"/>
                <a:gd name="connsiteX3735" fmla="*/ 2644223 w 9405664"/>
                <a:gd name="connsiteY3735" fmla="*/ 1017985 h 1779924"/>
                <a:gd name="connsiteX3736" fmla="*/ 2644223 w 9405664"/>
                <a:gd name="connsiteY3736" fmla="*/ 1016952 h 1779924"/>
                <a:gd name="connsiteX3737" fmla="*/ 2643191 w 9405664"/>
                <a:gd name="connsiteY3737" fmla="*/ 1016510 h 1779924"/>
                <a:gd name="connsiteX3738" fmla="*/ 2642159 w 9405664"/>
                <a:gd name="connsiteY3738" fmla="*/ 1016215 h 1779924"/>
                <a:gd name="connsiteX3739" fmla="*/ 2641274 w 9405664"/>
                <a:gd name="connsiteY3739" fmla="*/ 1015920 h 1779924"/>
                <a:gd name="connsiteX3740" fmla="*/ 2640684 w 9405664"/>
                <a:gd name="connsiteY3740" fmla="*/ 1016362 h 1779924"/>
                <a:gd name="connsiteX3741" fmla="*/ 2640094 w 9405664"/>
                <a:gd name="connsiteY3741" fmla="*/ 1016952 h 1779924"/>
                <a:gd name="connsiteX3742" fmla="*/ 2639504 w 9405664"/>
                <a:gd name="connsiteY3742" fmla="*/ 1017395 h 1779924"/>
                <a:gd name="connsiteX3743" fmla="*/ 2638176 w 9405664"/>
                <a:gd name="connsiteY3743" fmla="*/ 1016805 h 1779924"/>
                <a:gd name="connsiteX3744" fmla="*/ 2637291 w 9405664"/>
                <a:gd name="connsiteY3744" fmla="*/ 1015625 h 1779924"/>
                <a:gd name="connsiteX3745" fmla="*/ 2635964 w 9405664"/>
                <a:gd name="connsiteY3745" fmla="*/ 1014445 h 1779924"/>
                <a:gd name="connsiteX3746" fmla="*/ 2635374 w 9405664"/>
                <a:gd name="connsiteY3746" fmla="*/ 1013560 h 1779924"/>
                <a:gd name="connsiteX3747" fmla="*/ 2635669 w 9405664"/>
                <a:gd name="connsiteY3747" fmla="*/ 1012528 h 1779924"/>
                <a:gd name="connsiteX3748" fmla="*/ 2636259 w 9405664"/>
                <a:gd name="connsiteY3748" fmla="*/ 1011495 h 1779924"/>
                <a:gd name="connsiteX3749" fmla="*/ 2636554 w 9405664"/>
                <a:gd name="connsiteY3749" fmla="*/ 1010315 h 1779924"/>
                <a:gd name="connsiteX3750" fmla="*/ 2635816 w 9405664"/>
                <a:gd name="connsiteY3750" fmla="*/ 1008840 h 1779924"/>
                <a:gd name="connsiteX3751" fmla="*/ 2635226 w 9405664"/>
                <a:gd name="connsiteY3751" fmla="*/ 1008103 h 1779924"/>
                <a:gd name="connsiteX3752" fmla="*/ 2634784 w 9405664"/>
                <a:gd name="connsiteY3752" fmla="*/ 1007218 h 1779924"/>
                <a:gd name="connsiteX3753" fmla="*/ 2634784 w 9405664"/>
                <a:gd name="connsiteY3753" fmla="*/ 1006333 h 1779924"/>
                <a:gd name="connsiteX3754" fmla="*/ 2635816 w 9405664"/>
                <a:gd name="connsiteY3754" fmla="*/ 1005890 h 1779924"/>
                <a:gd name="connsiteX3755" fmla="*/ 2636554 w 9405664"/>
                <a:gd name="connsiteY3755" fmla="*/ 1005300 h 1779924"/>
                <a:gd name="connsiteX3756" fmla="*/ 2636849 w 9405664"/>
                <a:gd name="connsiteY3756" fmla="*/ 1004121 h 1779924"/>
                <a:gd name="connsiteX3757" fmla="*/ 2636406 w 9405664"/>
                <a:gd name="connsiteY3757" fmla="*/ 1002941 h 1779924"/>
                <a:gd name="connsiteX3758" fmla="*/ 2635964 w 9405664"/>
                <a:gd name="connsiteY3758" fmla="*/ 1002941 h 1779924"/>
                <a:gd name="connsiteX3759" fmla="*/ 2634342 w 9405664"/>
                <a:gd name="connsiteY3759" fmla="*/ 1003383 h 1779924"/>
                <a:gd name="connsiteX3760" fmla="*/ 2631391 w 9405664"/>
                <a:gd name="connsiteY3760" fmla="*/ 1002941 h 1779924"/>
                <a:gd name="connsiteX3761" fmla="*/ 2627409 w 9405664"/>
                <a:gd name="connsiteY3761" fmla="*/ 1000728 h 1779924"/>
                <a:gd name="connsiteX3762" fmla="*/ 2625197 w 9405664"/>
                <a:gd name="connsiteY3762" fmla="*/ 998516 h 1779924"/>
                <a:gd name="connsiteX3763" fmla="*/ 2626819 w 9405664"/>
                <a:gd name="connsiteY3763" fmla="*/ 997926 h 1779924"/>
                <a:gd name="connsiteX3764" fmla="*/ 2626819 w 9405664"/>
                <a:gd name="connsiteY3764" fmla="*/ 997483 h 1779924"/>
                <a:gd name="connsiteX3765" fmla="*/ 2627114 w 9405664"/>
                <a:gd name="connsiteY3765" fmla="*/ 996598 h 1779924"/>
                <a:gd name="connsiteX3766" fmla="*/ 2627557 w 9405664"/>
                <a:gd name="connsiteY3766" fmla="*/ 995861 h 1779924"/>
                <a:gd name="connsiteX3767" fmla="*/ 2627557 w 9405664"/>
                <a:gd name="connsiteY3767" fmla="*/ 992321 h 1779924"/>
                <a:gd name="connsiteX3768" fmla="*/ 2627262 w 9405664"/>
                <a:gd name="connsiteY3768" fmla="*/ 991436 h 1779924"/>
                <a:gd name="connsiteX3769" fmla="*/ 2627262 w 9405664"/>
                <a:gd name="connsiteY3769" fmla="*/ 978900 h 1779924"/>
                <a:gd name="connsiteX3770" fmla="*/ 2626967 w 9405664"/>
                <a:gd name="connsiteY3770" fmla="*/ 973590 h 1779924"/>
                <a:gd name="connsiteX3771" fmla="*/ 2626967 w 9405664"/>
                <a:gd name="connsiteY3771" fmla="*/ 959283 h 1779924"/>
                <a:gd name="connsiteX3772" fmla="*/ 2626672 w 9405664"/>
                <a:gd name="connsiteY3772" fmla="*/ 954416 h 1779924"/>
                <a:gd name="connsiteX3773" fmla="*/ 2623280 w 9405664"/>
                <a:gd name="connsiteY3773" fmla="*/ 951614 h 1779924"/>
                <a:gd name="connsiteX3774" fmla="*/ 2619002 w 9405664"/>
                <a:gd name="connsiteY3774" fmla="*/ 948074 h 1779924"/>
                <a:gd name="connsiteX3775" fmla="*/ 2615315 w 9405664"/>
                <a:gd name="connsiteY3775" fmla="*/ 945714 h 1779924"/>
                <a:gd name="connsiteX3776" fmla="*/ 2613398 w 9405664"/>
                <a:gd name="connsiteY3776" fmla="*/ 945419 h 1779924"/>
                <a:gd name="connsiteX3777" fmla="*/ 2612218 w 9405664"/>
                <a:gd name="connsiteY3777" fmla="*/ 945714 h 1779924"/>
                <a:gd name="connsiteX3778" fmla="*/ 2611775 w 9405664"/>
                <a:gd name="connsiteY3778" fmla="*/ 946599 h 1779924"/>
                <a:gd name="connsiteX3779" fmla="*/ 2609120 w 9405664"/>
                <a:gd name="connsiteY3779" fmla="*/ 947631 h 1779924"/>
                <a:gd name="connsiteX3780" fmla="*/ 2604253 w 9405664"/>
                <a:gd name="connsiteY3780" fmla="*/ 948664 h 1779924"/>
                <a:gd name="connsiteX3781" fmla="*/ 2600123 w 9405664"/>
                <a:gd name="connsiteY3781" fmla="*/ 950286 h 1779924"/>
                <a:gd name="connsiteX3782" fmla="*/ 2598648 w 9405664"/>
                <a:gd name="connsiteY3782" fmla="*/ 950286 h 1779924"/>
                <a:gd name="connsiteX3783" fmla="*/ 2597321 w 9405664"/>
                <a:gd name="connsiteY3783" fmla="*/ 949991 h 1779924"/>
                <a:gd name="connsiteX3784" fmla="*/ 2595551 w 9405664"/>
                <a:gd name="connsiteY3784" fmla="*/ 949106 h 1779924"/>
                <a:gd name="connsiteX3785" fmla="*/ 2594371 w 9405664"/>
                <a:gd name="connsiteY3785" fmla="*/ 947926 h 1779924"/>
                <a:gd name="connsiteX3786" fmla="*/ 2593929 w 9405664"/>
                <a:gd name="connsiteY3786" fmla="*/ 945861 h 1779924"/>
                <a:gd name="connsiteX3787" fmla="*/ 2594224 w 9405664"/>
                <a:gd name="connsiteY3787" fmla="*/ 942912 h 1779924"/>
                <a:gd name="connsiteX3788" fmla="*/ 2591717 w 9405664"/>
                <a:gd name="connsiteY3788" fmla="*/ 942322 h 1779924"/>
                <a:gd name="connsiteX3789" fmla="*/ 2589209 w 9405664"/>
                <a:gd name="connsiteY3789" fmla="*/ 941732 h 1779924"/>
                <a:gd name="connsiteX3790" fmla="*/ 2587587 w 9405664"/>
                <a:gd name="connsiteY3790" fmla="*/ 943797 h 1779924"/>
                <a:gd name="connsiteX3791" fmla="*/ 2586112 w 9405664"/>
                <a:gd name="connsiteY3791" fmla="*/ 945566 h 1779924"/>
                <a:gd name="connsiteX3792" fmla="*/ 2583162 w 9405664"/>
                <a:gd name="connsiteY3792" fmla="*/ 949254 h 1779924"/>
                <a:gd name="connsiteX3793" fmla="*/ 2579032 w 9405664"/>
                <a:gd name="connsiteY3793" fmla="*/ 954416 h 1779924"/>
                <a:gd name="connsiteX3794" fmla="*/ 2576672 w 9405664"/>
                <a:gd name="connsiteY3794" fmla="*/ 957218 h 1779924"/>
                <a:gd name="connsiteX3795" fmla="*/ 2572690 w 9405664"/>
                <a:gd name="connsiteY3795" fmla="*/ 962233 h 1779924"/>
                <a:gd name="connsiteX3796" fmla="*/ 2569150 w 9405664"/>
                <a:gd name="connsiteY3796" fmla="*/ 966658 h 1779924"/>
                <a:gd name="connsiteX3797" fmla="*/ 2568413 w 9405664"/>
                <a:gd name="connsiteY3797" fmla="*/ 971230 h 1779924"/>
                <a:gd name="connsiteX3798" fmla="*/ 2567675 w 9405664"/>
                <a:gd name="connsiteY3798" fmla="*/ 975507 h 1779924"/>
                <a:gd name="connsiteX3799" fmla="*/ 2564726 w 9405664"/>
                <a:gd name="connsiteY3799" fmla="*/ 978752 h 1779924"/>
                <a:gd name="connsiteX3800" fmla="*/ 2562956 w 9405664"/>
                <a:gd name="connsiteY3800" fmla="*/ 981702 h 1779924"/>
                <a:gd name="connsiteX3801" fmla="*/ 2562218 w 9405664"/>
                <a:gd name="connsiteY3801" fmla="*/ 984947 h 1779924"/>
                <a:gd name="connsiteX3802" fmla="*/ 2561481 w 9405664"/>
                <a:gd name="connsiteY3802" fmla="*/ 987897 h 1779924"/>
                <a:gd name="connsiteX3803" fmla="*/ 2561481 w 9405664"/>
                <a:gd name="connsiteY3803" fmla="*/ 990404 h 1779924"/>
                <a:gd name="connsiteX3804" fmla="*/ 2561923 w 9405664"/>
                <a:gd name="connsiteY3804" fmla="*/ 991731 h 1779924"/>
                <a:gd name="connsiteX3805" fmla="*/ 2561628 w 9405664"/>
                <a:gd name="connsiteY3805" fmla="*/ 992764 h 1779924"/>
                <a:gd name="connsiteX3806" fmla="*/ 2560596 w 9405664"/>
                <a:gd name="connsiteY3806" fmla="*/ 993944 h 1779924"/>
                <a:gd name="connsiteX3807" fmla="*/ 2558678 w 9405664"/>
                <a:gd name="connsiteY3807" fmla="*/ 996156 h 1779924"/>
                <a:gd name="connsiteX3808" fmla="*/ 2558383 w 9405664"/>
                <a:gd name="connsiteY3808" fmla="*/ 998221 h 1779924"/>
                <a:gd name="connsiteX3809" fmla="*/ 2557203 w 9405664"/>
                <a:gd name="connsiteY3809" fmla="*/ 999253 h 1779924"/>
                <a:gd name="connsiteX3810" fmla="*/ 2553811 w 9405664"/>
                <a:gd name="connsiteY3810" fmla="*/ 1001318 h 1779924"/>
                <a:gd name="connsiteX3811" fmla="*/ 2551009 w 9405664"/>
                <a:gd name="connsiteY3811" fmla="*/ 1004268 h 1779924"/>
                <a:gd name="connsiteX3812" fmla="*/ 2551009 w 9405664"/>
                <a:gd name="connsiteY3812" fmla="*/ 1006038 h 1779924"/>
                <a:gd name="connsiteX3813" fmla="*/ 2551304 w 9405664"/>
                <a:gd name="connsiteY3813" fmla="*/ 1007513 h 1779924"/>
                <a:gd name="connsiteX3814" fmla="*/ 2551304 w 9405664"/>
                <a:gd name="connsiteY3814" fmla="*/ 1008398 h 1779924"/>
                <a:gd name="connsiteX3815" fmla="*/ 2550861 w 9405664"/>
                <a:gd name="connsiteY3815" fmla="*/ 1008988 h 1779924"/>
                <a:gd name="connsiteX3816" fmla="*/ 2548501 w 9405664"/>
                <a:gd name="connsiteY3816" fmla="*/ 1008988 h 1779924"/>
                <a:gd name="connsiteX3817" fmla="*/ 2547469 w 9405664"/>
                <a:gd name="connsiteY3817" fmla="*/ 1010463 h 1779924"/>
                <a:gd name="connsiteX3818" fmla="*/ 2547469 w 9405664"/>
                <a:gd name="connsiteY3818" fmla="*/ 1012232 h 1779924"/>
                <a:gd name="connsiteX3819" fmla="*/ 2546732 w 9405664"/>
                <a:gd name="connsiteY3819" fmla="*/ 1013560 h 1779924"/>
                <a:gd name="connsiteX3820" fmla="*/ 2545847 w 9405664"/>
                <a:gd name="connsiteY3820" fmla="*/ 1013855 h 1779924"/>
                <a:gd name="connsiteX3821" fmla="*/ 2545109 w 9405664"/>
                <a:gd name="connsiteY3821" fmla="*/ 1012970 h 1779924"/>
                <a:gd name="connsiteX3822" fmla="*/ 2544224 w 9405664"/>
                <a:gd name="connsiteY3822" fmla="*/ 1011643 h 1779924"/>
                <a:gd name="connsiteX3823" fmla="*/ 2543192 w 9405664"/>
                <a:gd name="connsiteY3823" fmla="*/ 1011643 h 1779924"/>
                <a:gd name="connsiteX3824" fmla="*/ 2541569 w 9405664"/>
                <a:gd name="connsiteY3824" fmla="*/ 1012380 h 1779924"/>
                <a:gd name="connsiteX3825" fmla="*/ 2539652 w 9405664"/>
                <a:gd name="connsiteY3825" fmla="*/ 1013855 h 1779924"/>
                <a:gd name="connsiteX3826" fmla="*/ 2537882 w 9405664"/>
                <a:gd name="connsiteY3826" fmla="*/ 1013855 h 1779924"/>
                <a:gd name="connsiteX3827" fmla="*/ 2534637 w 9405664"/>
                <a:gd name="connsiteY3827" fmla="*/ 1012970 h 1779924"/>
                <a:gd name="connsiteX3828" fmla="*/ 2532277 w 9405664"/>
                <a:gd name="connsiteY3828" fmla="*/ 1015920 h 1779924"/>
                <a:gd name="connsiteX3829" fmla="*/ 2529770 w 9405664"/>
                <a:gd name="connsiteY3829" fmla="*/ 1022114 h 1779924"/>
                <a:gd name="connsiteX3830" fmla="*/ 2446438 w 9405664"/>
                <a:gd name="connsiteY3830" fmla="*/ 1022114 h 1779924"/>
                <a:gd name="connsiteX3831" fmla="*/ 2445110 w 9405664"/>
                <a:gd name="connsiteY3831" fmla="*/ 1022409 h 1779924"/>
                <a:gd name="connsiteX3832" fmla="*/ 2442603 w 9405664"/>
                <a:gd name="connsiteY3832" fmla="*/ 1022409 h 1779924"/>
                <a:gd name="connsiteX3833" fmla="*/ 2438916 w 9405664"/>
                <a:gd name="connsiteY3833" fmla="*/ 1023294 h 1779924"/>
                <a:gd name="connsiteX3834" fmla="*/ 2434196 w 9405664"/>
                <a:gd name="connsiteY3834" fmla="*/ 1025507 h 1779924"/>
                <a:gd name="connsiteX3835" fmla="*/ 2428444 w 9405664"/>
                <a:gd name="connsiteY3835" fmla="*/ 1029636 h 1779924"/>
                <a:gd name="connsiteX3836" fmla="*/ 2418267 w 9405664"/>
                <a:gd name="connsiteY3836" fmla="*/ 1038486 h 1779924"/>
                <a:gd name="connsiteX3837" fmla="*/ 2418119 w 9405664"/>
                <a:gd name="connsiteY3837" fmla="*/ 1038486 h 1779924"/>
                <a:gd name="connsiteX3838" fmla="*/ 2418414 w 9405664"/>
                <a:gd name="connsiteY3838" fmla="*/ 1038928 h 1779924"/>
                <a:gd name="connsiteX3839" fmla="*/ 2418709 w 9405664"/>
                <a:gd name="connsiteY3839" fmla="*/ 1039813 h 1779924"/>
                <a:gd name="connsiteX3840" fmla="*/ 2418267 w 9405664"/>
                <a:gd name="connsiteY3840" fmla="*/ 1040698 h 1779924"/>
                <a:gd name="connsiteX3841" fmla="*/ 2417234 w 9405664"/>
                <a:gd name="connsiteY3841" fmla="*/ 1041731 h 1779924"/>
                <a:gd name="connsiteX3842" fmla="*/ 2406615 w 9405664"/>
                <a:gd name="connsiteY3842" fmla="*/ 1048515 h 1779924"/>
                <a:gd name="connsiteX3843" fmla="*/ 2403665 w 9405664"/>
                <a:gd name="connsiteY3843" fmla="*/ 1051023 h 1779924"/>
                <a:gd name="connsiteX3844" fmla="*/ 2404845 w 9405664"/>
                <a:gd name="connsiteY3844" fmla="*/ 1052350 h 1779924"/>
                <a:gd name="connsiteX3845" fmla="*/ 2404845 w 9405664"/>
                <a:gd name="connsiteY3845" fmla="*/ 1052940 h 1779924"/>
                <a:gd name="connsiteX3846" fmla="*/ 2405582 w 9405664"/>
                <a:gd name="connsiteY3846" fmla="*/ 1052940 h 1779924"/>
                <a:gd name="connsiteX3847" fmla="*/ 2407795 w 9405664"/>
                <a:gd name="connsiteY3847" fmla="*/ 1051613 h 1779924"/>
                <a:gd name="connsiteX3848" fmla="*/ 2408385 w 9405664"/>
                <a:gd name="connsiteY3848" fmla="*/ 1051613 h 1779924"/>
                <a:gd name="connsiteX3849" fmla="*/ 2408680 w 9405664"/>
                <a:gd name="connsiteY3849" fmla="*/ 1052055 h 1779924"/>
                <a:gd name="connsiteX3850" fmla="*/ 2408680 w 9405664"/>
                <a:gd name="connsiteY3850" fmla="*/ 1052793 h 1779924"/>
                <a:gd name="connsiteX3851" fmla="*/ 2407795 w 9405664"/>
                <a:gd name="connsiteY3851" fmla="*/ 1054120 h 1779924"/>
                <a:gd name="connsiteX3852" fmla="*/ 2408237 w 9405664"/>
                <a:gd name="connsiteY3852" fmla="*/ 1054415 h 1779924"/>
                <a:gd name="connsiteX3853" fmla="*/ 2410155 w 9405664"/>
                <a:gd name="connsiteY3853" fmla="*/ 1054120 h 1779924"/>
                <a:gd name="connsiteX3854" fmla="*/ 2411040 w 9405664"/>
                <a:gd name="connsiteY3854" fmla="*/ 1054120 h 1779924"/>
                <a:gd name="connsiteX3855" fmla="*/ 2410302 w 9405664"/>
                <a:gd name="connsiteY3855" fmla="*/ 1055300 h 1779924"/>
                <a:gd name="connsiteX3856" fmla="*/ 2409270 w 9405664"/>
                <a:gd name="connsiteY3856" fmla="*/ 1055890 h 1779924"/>
                <a:gd name="connsiteX3857" fmla="*/ 2409270 w 9405664"/>
                <a:gd name="connsiteY3857" fmla="*/ 1056480 h 1779924"/>
                <a:gd name="connsiteX3858" fmla="*/ 2407647 w 9405664"/>
                <a:gd name="connsiteY3858" fmla="*/ 1058102 h 1779924"/>
                <a:gd name="connsiteX3859" fmla="*/ 2407057 w 9405664"/>
                <a:gd name="connsiteY3859" fmla="*/ 1058397 h 1779924"/>
                <a:gd name="connsiteX3860" fmla="*/ 2406762 w 9405664"/>
                <a:gd name="connsiteY3860" fmla="*/ 1058102 h 1779924"/>
                <a:gd name="connsiteX3861" fmla="*/ 2406762 w 9405664"/>
                <a:gd name="connsiteY3861" fmla="*/ 1057365 h 1779924"/>
                <a:gd name="connsiteX3862" fmla="*/ 2405435 w 9405664"/>
                <a:gd name="connsiteY3862" fmla="*/ 1058102 h 1779924"/>
                <a:gd name="connsiteX3863" fmla="*/ 2405435 w 9405664"/>
                <a:gd name="connsiteY3863" fmla="*/ 1058692 h 1779924"/>
                <a:gd name="connsiteX3864" fmla="*/ 2406173 w 9405664"/>
                <a:gd name="connsiteY3864" fmla="*/ 1059282 h 1779924"/>
                <a:gd name="connsiteX3865" fmla="*/ 2406762 w 9405664"/>
                <a:gd name="connsiteY3865" fmla="*/ 1060315 h 1779924"/>
                <a:gd name="connsiteX3866" fmla="*/ 2407205 w 9405664"/>
                <a:gd name="connsiteY3866" fmla="*/ 1061642 h 1779924"/>
                <a:gd name="connsiteX3867" fmla="*/ 2407205 w 9405664"/>
                <a:gd name="connsiteY3867" fmla="*/ 1064444 h 1779924"/>
                <a:gd name="connsiteX3868" fmla="*/ 2407647 w 9405664"/>
                <a:gd name="connsiteY3868" fmla="*/ 1065034 h 1779924"/>
                <a:gd name="connsiteX3869" fmla="*/ 2407647 w 9405664"/>
                <a:gd name="connsiteY3869" fmla="*/ 1067542 h 1779924"/>
                <a:gd name="connsiteX3870" fmla="*/ 2406762 w 9405664"/>
                <a:gd name="connsiteY3870" fmla="*/ 1068279 h 1779924"/>
                <a:gd name="connsiteX3871" fmla="*/ 2405288 w 9405664"/>
                <a:gd name="connsiteY3871" fmla="*/ 1068722 h 1779924"/>
                <a:gd name="connsiteX3872" fmla="*/ 2403075 w 9405664"/>
                <a:gd name="connsiteY3872" fmla="*/ 1068722 h 1779924"/>
                <a:gd name="connsiteX3873" fmla="*/ 2400568 w 9405664"/>
                <a:gd name="connsiteY3873" fmla="*/ 1069607 h 1779924"/>
                <a:gd name="connsiteX3874" fmla="*/ 2397765 w 9405664"/>
                <a:gd name="connsiteY3874" fmla="*/ 1071377 h 1779924"/>
                <a:gd name="connsiteX3875" fmla="*/ 2395848 w 9405664"/>
                <a:gd name="connsiteY3875" fmla="*/ 1072999 h 1779924"/>
                <a:gd name="connsiteX3876" fmla="*/ 2394816 w 9405664"/>
                <a:gd name="connsiteY3876" fmla="*/ 1074326 h 1779924"/>
                <a:gd name="connsiteX3877" fmla="*/ 2394078 w 9405664"/>
                <a:gd name="connsiteY3877" fmla="*/ 1074916 h 1779924"/>
                <a:gd name="connsiteX3878" fmla="*/ 2393636 w 9405664"/>
                <a:gd name="connsiteY3878" fmla="*/ 1074621 h 1779924"/>
                <a:gd name="connsiteX3879" fmla="*/ 2389948 w 9405664"/>
                <a:gd name="connsiteY3879" fmla="*/ 1075801 h 1779924"/>
                <a:gd name="connsiteX3880" fmla="*/ 2388621 w 9405664"/>
                <a:gd name="connsiteY3880" fmla="*/ 1076539 h 1779924"/>
                <a:gd name="connsiteX3881" fmla="*/ 2388326 w 9405664"/>
                <a:gd name="connsiteY3881" fmla="*/ 1077276 h 1779924"/>
                <a:gd name="connsiteX3882" fmla="*/ 2388031 w 9405664"/>
                <a:gd name="connsiteY3882" fmla="*/ 1077276 h 1779924"/>
                <a:gd name="connsiteX3883" fmla="*/ 2387736 w 9405664"/>
                <a:gd name="connsiteY3883" fmla="*/ 1076981 h 1779924"/>
                <a:gd name="connsiteX3884" fmla="*/ 2385081 w 9405664"/>
                <a:gd name="connsiteY3884" fmla="*/ 1076686 h 1779924"/>
                <a:gd name="connsiteX3885" fmla="*/ 2376084 w 9405664"/>
                <a:gd name="connsiteY3885" fmla="*/ 1076686 h 1779924"/>
                <a:gd name="connsiteX3886" fmla="*/ 2373282 w 9405664"/>
                <a:gd name="connsiteY3886" fmla="*/ 1077276 h 1779924"/>
                <a:gd name="connsiteX3887" fmla="*/ 2370774 w 9405664"/>
                <a:gd name="connsiteY3887" fmla="*/ 1076834 h 1779924"/>
                <a:gd name="connsiteX3888" fmla="*/ 2368562 w 9405664"/>
                <a:gd name="connsiteY3888" fmla="*/ 1075506 h 1779924"/>
                <a:gd name="connsiteX3889" fmla="*/ 2365170 w 9405664"/>
                <a:gd name="connsiteY3889" fmla="*/ 1074474 h 1779924"/>
                <a:gd name="connsiteX3890" fmla="*/ 2356320 w 9405664"/>
                <a:gd name="connsiteY3890" fmla="*/ 1073294 h 1779924"/>
                <a:gd name="connsiteX3891" fmla="*/ 2348946 w 9405664"/>
                <a:gd name="connsiteY3891" fmla="*/ 1073589 h 1779924"/>
                <a:gd name="connsiteX3892" fmla="*/ 2342899 w 9405664"/>
                <a:gd name="connsiteY3892" fmla="*/ 1074474 h 1779924"/>
                <a:gd name="connsiteX3893" fmla="*/ 2333459 w 9405664"/>
                <a:gd name="connsiteY3893" fmla="*/ 1076834 h 1779924"/>
                <a:gd name="connsiteX3894" fmla="*/ 2333312 w 9405664"/>
                <a:gd name="connsiteY3894" fmla="*/ 1076834 h 1779924"/>
                <a:gd name="connsiteX3895" fmla="*/ 2333312 w 9405664"/>
                <a:gd name="connsiteY3895" fmla="*/ 1082438 h 1779924"/>
                <a:gd name="connsiteX3896" fmla="*/ 2337294 w 9405664"/>
                <a:gd name="connsiteY3896" fmla="*/ 1083618 h 1779924"/>
                <a:gd name="connsiteX3897" fmla="*/ 2337589 w 9405664"/>
                <a:gd name="connsiteY3897" fmla="*/ 1084061 h 1779924"/>
                <a:gd name="connsiteX3898" fmla="*/ 2337589 w 9405664"/>
                <a:gd name="connsiteY3898" fmla="*/ 1084798 h 1779924"/>
                <a:gd name="connsiteX3899" fmla="*/ 2336851 w 9405664"/>
                <a:gd name="connsiteY3899" fmla="*/ 1085978 h 1779924"/>
                <a:gd name="connsiteX3900" fmla="*/ 2336851 w 9405664"/>
                <a:gd name="connsiteY3900" fmla="*/ 1087601 h 1779924"/>
                <a:gd name="connsiteX3901" fmla="*/ 2337884 w 9405664"/>
                <a:gd name="connsiteY3901" fmla="*/ 1089518 h 1779924"/>
                <a:gd name="connsiteX3902" fmla="*/ 2338179 w 9405664"/>
                <a:gd name="connsiteY3902" fmla="*/ 1091140 h 1779924"/>
                <a:gd name="connsiteX3903" fmla="*/ 2338179 w 9405664"/>
                <a:gd name="connsiteY3903" fmla="*/ 1092320 h 1779924"/>
                <a:gd name="connsiteX3904" fmla="*/ 2336999 w 9405664"/>
                <a:gd name="connsiteY3904" fmla="*/ 1093353 h 1779924"/>
                <a:gd name="connsiteX3905" fmla="*/ 2335082 w 9405664"/>
                <a:gd name="connsiteY3905" fmla="*/ 1094385 h 1779924"/>
                <a:gd name="connsiteX3906" fmla="*/ 2333312 w 9405664"/>
                <a:gd name="connsiteY3906" fmla="*/ 1096008 h 1779924"/>
                <a:gd name="connsiteX3907" fmla="*/ 2331689 w 9405664"/>
                <a:gd name="connsiteY3907" fmla="*/ 1098220 h 1779924"/>
                <a:gd name="connsiteX3908" fmla="*/ 2329477 w 9405664"/>
                <a:gd name="connsiteY3908" fmla="*/ 1099990 h 1779924"/>
                <a:gd name="connsiteX3909" fmla="*/ 2326675 w 9405664"/>
                <a:gd name="connsiteY3909" fmla="*/ 1101317 h 1779924"/>
                <a:gd name="connsiteX3910" fmla="*/ 2324020 w 9405664"/>
                <a:gd name="connsiteY3910" fmla="*/ 1103087 h 1779924"/>
                <a:gd name="connsiteX3911" fmla="*/ 2321512 w 9405664"/>
                <a:gd name="connsiteY3911" fmla="*/ 1105152 h 1779924"/>
                <a:gd name="connsiteX3912" fmla="*/ 2316498 w 9405664"/>
                <a:gd name="connsiteY3912" fmla="*/ 1107954 h 1779924"/>
                <a:gd name="connsiteX3913" fmla="*/ 2306763 w 9405664"/>
                <a:gd name="connsiteY3913" fmla="*/ 1112822 h 1779924"/>
                <a:gd name="connsiteX3914" fmla="*/ 2305436 w 9405664"/>
                <a:gd name="connsiteY3914" fmla="*/ 1113412 h 1779924"/>
                <a:gd name="connsiteX3915" fmla="*/ 2304256 w 9405664"/>
                <a:gd name="connsiteY3915" fmla="*/ 1114002 h 1779924"/>
                <a:gd name="connsiteX3916" fmla="*/ 2302044 w 9405664"/>
                <a:gd name="connsiteY3916" fmla="*/ 1115034 h 1779924"/>
                <a:gd name="connsiteX3917" fmla="*/ 2299831 w 9405664"/>
                <a:gd name="connsiteY3917" fmla="*/ 1116066 h 1779924"/>
                <a:gd name="connsiteX3918" fmla="*/ 2285820 w 9405664"/>
                <a:gd name="connsiteY3918" fmla="*/ 1120639 h 1779924"/>
                <a:gd name="connsiteX3919" fmla="*/ 2276380 w 9405664"/>
                <a:gd name="connsiteY3919" fmla="*/ 1124473 h 1779924"/>
                <a:gd name="connsiteX3920" fmla="*/ 2270628 w 9405664"/>
                <a:gd name="connsiteY3920" fmla="*/ 1127571 h 1779924"/>
                <a:gd name="connsiteX3921" fmla="*/ 2265613 w 9405664"/>
                <a:gd name="connsiteY3921" fmla="*/ 1131405 h 1779924"/>
                <a:gd name="connsiteX3922" fmla="*/ 2263401 w 9405664"/>
                <a:gd name="connsiteY3922" fmla="*/ 1132585 h 1779924"/>
                <a:gd name="connsiteX3923" fmla="*/ 2260894 w 9405664"/>
                <a:gd name="connsiteY3923" fmla="*/ 1132880 h 1779924"/>
                <a:gd name="connsiteX3924" fmla="*/ 2257059 w 9405664"/>
                <a:gd name="connsiteY3924" fmla="*/ 1132880 h 1779924"/>
                <a:gd name="connsiteX3925" fmla="*/ 2253077 w 9405664"/>
                <a:gd name="connsiteY3925" fmla="*/ 1133175 h 1779924"/>
                <a:gd name="connsiteX3926" fmla="*/ 2248799 w 9405664"/>
                <a:gd name="connsiteY3926" fmla="*/ 1134355 h 1779924"/>
                <a:gd name="connsiteX3927" fmla="*/ 2246144 w 9405664"/>
                <a:gd name="connsiteY3927" fmla="*/ 1135240 h 1779924"/>
                <a:gd name="connsiteX3928" fmla="*/ 2244964 w 9405664"/>
                <a:gd name="connsiteY3928" fmla="*/ 1135978 h 1779924"/>
                <a:gd name="connsiteX3929" fmla="*/ 2242605 w 9405664"/>
                <a:gd name="connsiteY3929" fmla="*/ 1135978 h 1779924"/>
                <a:gd name="connsiteX3930" fmla="*/ 2239507 w 9405664"/>
                <a:gd name="connsiteY3930" fmla="*/ 1134060 h 1779924"/>
                <a:gd name="connsiteX3931" fmla="*/ 2239212 w 9405664"/>
                <a:gd name="connsiteY3931" fmla="*/ 1134060 h 1779924"/>
                <a:gd name="connsiteX3932" fmla="*/ 2238622 w 9405664"/>
                <a:gd name="connsiteY3932" fmla="*/ 1134503 h 1779924"/>
                <a:gd name="connsiteX3933" fmla="*/ 2236852 w 9405664"/>
                <a:gd name="connsiteY3933" fmla="*/ 1134208 h 1779924"/>
                <a:gd name="connsiteX3934" fmla="*/ 2234788 w 9405664"/>
                <a:gd name="connsiteY3934" fmla="*/ 1134208 h 1779924"/>
                <a:gd name="connsiteX3935" fmla="*/ 2233018 w 9405664"/>
                <a:gd name="connsiteY3935" fmla="*/ 1134798 h 1779924"/>
                <a:gd name="connsiteX3936" fmla="*/ 2231248 w 9405664"/>
                <a:gd name="connsiteY3936" fmla="*/ 1134798 h 1779924"/>
                <a:gd name="connsiteX3937" fmla="*/ 2229478 w 9405664"/>
                <a:gd name="connsiteY3937" fmla="*/ 1134503 h 1779924"/>
                <a:gd name="connsiteX3938" fmla="*/ 2230953 w 9405664"/>
                <a:gd name="connsiteY3938" fmla="*/ 1133913 h 1779924"/>
                <a:gd name="connsiteX3939" fmla="*/ 2238032 w 9405664"/>
                <a:gd name="connsiteY3939" fmla="*/ 1132438 h 1779924"/>
                <a:gd name="connsiteX3940" fmla="*/ 2238032 w 9405664"/>
                <a:gd name="connsiteY3940" fmla="*/ 1132143 h 1779924"/>
                <a:gd name="connsiteX3941" fmla="*/ 2235378 w 9405664"/>
                <a:gd name="connsiteY3941" fmla="*/ 1131258 h 1779924"/>
                <a:gd name="connsiteX3942" fmla="*/ 2234640 w 9405664"/>
                <a:gd name="connsiteY3942" fmla="*/ 1130521 h 1779924"/>
                <a:gd name="connsiteX3943" fmla="*/ 2234050 w 9405664"/>
                <a:gd name="connsiteY3943" fmla="*/ 1130521 h 1779924"/>
                <a:gd name="connsiteX3944" fmla="*/ 2233608 w 9405664"/>
                <a:gd name="connsiteY3944" fmla="*/ 1131405 h 1779924"/>
                <a:gd name="connsiteX3945" fmla="*/ 2232723 w 9405664"/>
                <a:gd name="connsiteY3945" fmla="*/ 1131848 h 1779924"/>
                <a:gd name="connsiteX3946" fmla="*/ 2231395 w 9405664"/>
                <a:gd name="connsiteY3946" fmla="*/ 1131848 h 1779924"/>
                <a:gd name="connsiteX3947" fmla="*/ 2230068 w 9405664"/>
                <a:gd name="connsiteY3947" fmla="*/ 1131111 h 1779924"/>
                <a:gd name="connsiteX3948" fmla="*/ 2228741 w 9405664"/>
                <a:gd name="connsiteY3948" fmla="*/ 1129931 h 1779924"/>
                <a:gd name="connsiteX3949" fmla="*/ 2224168 w 9405664"/>
                <a:gd name="connsiteY3949" fmla="*/ 1128013 h 1779924"/>
                <a:gd name="connsiteX3950" fmla="*/ 2222841 w 9405664"/>
                <a:gd name="connsiteY3950" fmla="*/ 1126981 h 1779924"/>
                <a:gd name="connsiteX3951" fmla="*/ 2221218 w 9405664"/>
                <a:gd name="connsiteY3951" fmla="*/ 1126391 h 1779924"/>
                <a:gd name="connsiteX3952" fmla="*/ 2218858 w 9405664"/>
                <a:gd name="connsiteY3952" fmla="*/ 1126096 h 1779924"/>
                <a:gd name="connsiteX3953" fmla="*/ 2218564 w 9405664"/>
                <a:gd name="connsiteY3953" fmla="*/ 1125506 h 1779924"/>
                <a:gd name="connsiteX3954" fmla="*/ 2219006 w 9405664"/>
                <a:gd name="connsiteY3954" fmla="*/ 1124768 h 1779924"/>
                <a:gd name="connsiteX3955" fmla="*/ 2221071 w 9405664"/>
                <a:gd name="connsiteY3955" fmla="*/ 1121229 h 1779924"/>
                <a:gd name="connsiteX3956" fmla="*/ 2222251 w 9405664"/>
                <a:gd name="connsiteY3956" fmla="*/ 1119901 h 1779924"/>
                <a:gd name="connsiteX3957" fmla="*/ 2222693 w 9405664"/>
                <a:gd name="connsiteY3957" fmla="*/ 1119606 h 1779924"/>
                <a:gd name="connsiteX3958" fmla="*/ 2223283 w 9405664"/>
                <a:gd name="connsiteY3958" fmla="*/ 1119606 h 1779924"/>
                <a:gd name="connsiteX3959" fmla="*/ 2223578 w 9405664"/>
                <a:gd name="connsiteY3959" fmla="*/ 1119311 h 1779924"/>
                <a:gd name="connsiteX3960" fmla="*/ 2223578 w 9405664"/>
                <a:gd name="connsiteY3960" fmla="*/ 1118131 h 1779924"/>
                <a:gd name="connsiteX3961" fmla="*/ 2225053 w 9405664"/>
                <a:gd name="connsiteY3961" fmla="*/ 1116804 h 1779924"/>
                <a:gd name="connsiteX3962" fmla="*/ 2225791 w 9405664"/>
                <a:gd name="connsiteY3962" fmla="*/ 1116066 h 1779924"/>
                <a:gd name="connsiteX3963" fmla="*/ 2225496 w 9405664"/>
                <a:gd name="connsiteY3963" fmla="*/ 1115034 h 1779924"/>
                <a:gd name="connsiteX3964" fmla="*/ 2225791 w 9405664"/>
                <a:gd name="connsiteY3964" fmla="*/ 1113117 h 1779924"/>
                <a:gd name="connsiteX3965" fmla="*/ 2226676 w 9405664"/>
                <a:gd name="connsiteY3965" fmla="*/ 1110609 h 1779924"/>
                <a:gd name="connsiteX3966" fmla="*/ 2227708 w 9405664"/>
                <a:gd name="connsiteY3966" fmla="*/ 1108692 h 1779924"/>
                <a:gd name="connsiteX3967" fmla="*/ 2228741 w 9405664"/>
                <a:gd name="connsiteY3967" fmla="*/ 1107512 h 1779924"/>
                <a:gd name="connsiteX3968" fmla="*/ 2229920 w 9405664"/>
                <a:gd name="connsiteY3968" fmla="*/ 1106774 h 1779924"/>
                <a:gd name="connsiteX3969" fmla="*/ 2232280 w 9405664"/>
                <a:gd name="connsiteY3969" fmla="*/ 1105890 h 1779924"/>
                <a:gd name="connsiteX3970" fmla="*/ 2232870 w 9405664"/>
                <a:gd name="connsiteY3970" fmla="*/ 1105300 h 1779924"/>
                <a:gd name="connsiteX3971" fmla="*/ 2233313 w 9405664"/>
                <a:gd name="connsiteY3971" fmla="*/ 1103825 h 1779924"/>
                <a:gd name="connsiteX3972" fmla="*/ 2233608 w 9405664"/>
                <a:gd name="connsiteY3972" fmla="*/ 1101465 h 1779924"/>
                <a:gd name="connsiteX3973" fmla="*/ 2234345 w 9405664"/>
                <a:gd name="connsiteY3973" fmla="*/ 1099990 h 1779924"/>
                <a:gd name="connsiteX3974" fmla="*/ 2235525 w 9405664"/>
                <a:gd name="connsiteY3974" fmla="*/ 1099400 h 1779924"/>
                <a:gd name="connsiteX3975" fmla="*/ 2235820 w 9405664"/>
                <a:gd name="connsiteY3975" fmla="*/ 1098662 h 1779924"/>
                <a:gd name="connsiteX3976" fmla="*/ 2235230 w 9405664"/>
                <a:gd name="connsiteY3976" fmla="*/ 1097777 h 1779924"/>
                <a:gd name="connsiteX3977" fmla="*/ 2235673 w 9405664"/>
                <a:gd name="connsiteY3977" fmla="*/ 1097040 h 1779924"/>
                <a:gd name="connsiteX3978" fmla="*/ 2237147 w 9405664"/>
                <a:gd name="connsiteY3978" fmla="*/ 1096303 h 1779924"/>
                <a:gd name="connsiteX3979" fmla="*/ 2238327 w 9405664"/>
                <a:gd name="connsiteY3979" fmla="*/ 1096008 h 1779924"/>
                <a:gd name="connsiteX3980" fmla="*/ 2239360 w 9405664"/>
                <a:gd name="connsiteY3980" fmla="*/ 1096303 h 1779924"/>
                <a:gd name="connsiteX3981" fmla="*/ 2239802 w 9405664"/>
                <a:gd name="connsiteY3981" fmla="*/ 1097040 h 1779924"/>
                <a:gd name="connsiteX3982" fmla="*/ 2239802 w 9405664"/>
                <a:gd name="connsiteY3982" fmla="*/ 1099842 h 1779924"/>
                <a:gd name="connsiteX3983" fmla="*/ 2239507 w 9405664"/>
                <a:gd name="connsiteY3983" fmla="*/ 1100285 h 1779924"/>
                <a:gd name="connsiteX3984" fmla="*/ 2242162 w 9405664"/>
                <a:gd name="connsiteY3984" fmla="*/ 1098220 h 1779924"/>
                <a:gd name="connsiteX3985" fmla="*/ 2243637 w 9405664"/>
                <a:gd name="connsiteY3985" fmla="*/ 1094533 h 1779924"/>
                <a:gd name="connsiteX3986" fmla="*/ 2245555 w 9405664"/>
                <a:gd name="connsiteY3986" fmla="*/ 1085831 h 1779924"/>
                <a:gd name="connsiteX3987" fmla="*/ 2245112 w 9405664"/>
                <a:gd name="connsiteY3987" fmla="*/ 1085093 h 1779924"/>
                <a:gd name="connsiteX3988" fmla="*/ 2244375 w 9405664"/>
                <a:gd name="connsiteY3988" fmla="*/ 1083766 h 1779924"/>
                <a:gd name="connsiteX3989" fmla="*/ 2242900 w 9405664"/>
                <a:gd name="connsiteY3989" fmla="*/ 1077424 h 1779924"/>
                <a:gd name="connsiteX3990" fmla="*/ 2240835 w 9405664"/>
                <a:gd name="connsiteY3990" fmla="*/ 1066214 h 1779924"/>
                <a:gd name="connsiteX3991" fmla="*/ 2239065 w 9405664"/>
                <a:gd name="connsiteY3991" fmla="*/ 1059282 h 1779924"/>
                <a:gd name="connsiteX3992" fmla="*/ 2237738 w 9405664"/>
                <a:gd name="connsiteY3992" fmla="*/ 1056627 h 1779924"/>
                <a:gd name="connsiteX3993" fmla="*/ 2235820 w 9405664"/>
                <a:gd name="connsiteY3993" fmla="*/ 1054563 h 1779924"/>
                <a:gd name="connsiteX3994" fmla="*/ 2233460 w 9405664"/>
                <a:gd name="connsiteY3994" fmla="*/ 1053088 h 1779924"/>
                <a:gd name="connsiteX3995" fmla="*/ 2231690 w 9405664"/>
                <a:gd name="connsiteY3995" fmla="*/ 1052498 h 1779924"/>
                <a:gd name="connsiteX3996" fmla="*/ 2230510 w 9405664"/>
                <a:gd name="connsiteY3996" fmla="*/ 1052498 h 1779924"/>
                <a:gd name="connsiteX3997" fmla="*/ 2228593 w 9405664"/>
                <a:gd name="connsiteY3997" fmla="*/ 1053825 h 1779924"/>
                <a:gd name="connsiteX3998" fmla="*/ 2224906 w 9405664"/>
                <a:gd name="connsiteY3998" fmla="*/ 1054858 h 1779924"/>
                <a:gd name="connsiteX3999" fmla="*/ 2223431 w 9405664"/>
                <a:gd name="connsiteY3999" fmla="*/ 1055447 h 1779924"/>
                <a:gd name="connsiteX4000" fmla="*/ 2222546 w 9405664"/>
                <a:gd name="connsiteY4000" fmla="*/ 1056332 h 1779924"/>
                <a:gd name="connsiteX4001" fmla="*/ 2221513 w 9405664"/>
                <a:gd name="connsiteY4001" fmla="*/ 1056922 h 1779924"/>
                <a:gd name="connsiteX4002" fmla="*/ 2220333 w 9405664"/>
                <a:gd name="connsiteY4002" fmla="*/ 1056922 h 1779924"/>
                <a:gd name="connsiteX4003" fmla="*/ 2220333 w 9405664"/>
                <a:gd name="connsiteY4003" fmla="*/ 1057365 h 1779924"/>
                <a:gd name="connsiteX4004" fmla="*/ 2221071 w 9405664"/>
                <a:gd name="connsiteY4004" fmla="*/ 1057660 h 1779924"/>
                <a:gd name="connsiteX4005" fmla="*/ 2221071 w 9405664"/>
                <a:gd name="connsiteY4005" fmla="*/ 1058545 h 1779924"/>
                <a:gd name="connsiteX4006" fmla="*/ 2218564 w 9405664"/>
                <a:gd name="connsiteY4006" fmla="*/ 1062380 h 1779924"/>
                <a:gd name="connsiteX4007" fmla="*/ 2217974 w 9405664"/>
                <a:gd name="connsiteY4007" fmla="*/ 1063265 h 1779924"/>
                <a:gd name="connsiteX4008" fmla="*/ 2216499 w 9405664"/>
                <a:gd name="connsiteY4008" fmla="*/ 1063560 h 1779924"/>
                <a:gd name="connsiteX4009" fmla="*/ 2215319 w 9405664"/>
                <a:gd name="connsiteY4009" fmla="*/ 1064297 h 1779924"/>
                <a:gd name="connsiteX4010" fmla="*/ 2213991 w 9405664"/>
                <a:gd name="connsiteY4010" fmla="*/ 1066214 h 1779924"/>
                <a:gd name="connsiteX4011" fmla="*/ 2212811 w 9405664"/>
                <a:gd name="connsiteY4011" fmla="*/ 1066657 h 1779924"/>
                <a:gd name="connsiteX4012" fmla="*/ 2211041 w 9405664"/>
                <a:gd name="connsiteY4012" fmla="*/ 1066657 h 1779924"/>
                <a:gd name="connsiteX4013" fmla="*/ 2208092 w 9405664"/>
                <a:gd name="connsiteY4013" fmla="*/ 1065329 h 1779924"/>
                <a:gd name="connsiteX4014" fmla="*/ 2206322 w 9405664"/>
                <a:gd name="connsiteY4014" fmla="*/ 1064150 h 1779924"/>
                <a:gd name="connsiteX4015" fmla="*/ 2205732 w 9405664"/>
                <a:gd name="connsiteY4015" fmla="*/ 1062970 h 1779924"/>
                <a:gd name="connsiteX4016" fmla="*/ 2205732 w 9405664"/>
                <a:gd name="connsiteY4016" fmla="*/ 1061495 h 1779924"/>
                <a:gd name="connsiteX4017" fmla="*/ 2206174 w 9405664"/>
                <a:gd name="connsiteY4017" fmla="*/ 1059872 h 1779924"/>
                <a:gd name="connsiteX4018" fmla="*/ 2206174 w 9405664"/>
                <a:gd name="connsiteY4018" fmla="*/ 1058545 h 1779924"/>
                <a:gd name="connsiteX4019" fmla="*/ 2207207 w 9405664"/>
                <a:gd name="connsiteY4019" fmla="*/ 1055743 h 1779924"/>
                <a:gd name="connsiteX4020" fmla="*/ 2208682 w 9405664"/>
                <a:gd name="connsiteY4020" fmla="*/ 1054710 h 1779924"/>
                <a:gd name="connsiteX4021" fmla="*/ 2210894 w 9405664"/>
                <a:gd name="connsiteY4021" fmla="*/ 1054415 h 1779924"/>
                <a:gd name="connsiteX4022" fmla="*/ 2212074 w 9405664"/>
                <a:gd name="connsiteY4022" fmla="*/ 1053973 h 1779924"/>
                <a:gd name="connsiteX4023" fmla="*/ 2212369 w 9405664"/>
                <a:gd name="connsiteY4023" fmla="*/ 1053383 h 1779924"/>
                <a:gd name="connsiteX4024" fmla="*/ 2213106 w 9405664"/>
                <a:gd name="connsiteY4024" fmla="*/ 1052940 h 1779924"/>
                <a:gd name="connsiteX4025" fmla="*/ 2214286 w 9405664"/>
                <a:gd name="connsiteY4025" fmla="*/ 1052645 h 1779924"/>
                <a:gd name="connsiteX4026" fmla="*/ 2215171 w 9405664"/>
                <a:gd name="connsiteY4026" fmla="*/ 1050875 h 1779924"/>
                <a:gd name="connsiteX4027" fmla="*/ 2215909 w 9405664"/>
                <a:gd name="connsiteY4027" fmla="*/ 1047630 h 1779924"/>
                <a:gd name="connsiteX4028" fmla="*/ 2216794 w 9405664"/>
                <a:gd name="connsiteY4028" fmla="*/ 1045861 h 1779924"/>
                <a:gd name="connsiteX4029" fmla="*/ 2217384 w 9405664"/>
                <a:gd name="connsiteY4029" fmla="*/ 1045566 h 1779924"/>
                <a:gd name="connsiteX4030" fmla="*/ 2217974 w 9405664"/>
                <a:gd name="connsiteY4030" fmla="*/ 1045566 h 1779924"/>
                <a:gd name="connsiteX4031" fmla="*/ 2217974 w 9405664"/>
                <a:gd name="connsiteY4031" fmla="*/ 1046008 h 1779924"/>
                <a:gd name="connsiteX4032" fmla="*/ 2220481 w 9405664"/>
                <a:gd name="connsiteY4032" fmla="*/ 1043943 h 1779924"/>
                <a:gd name="connsiteX4033" fmla="*/ 2221366 w 9405664"/>
                <a:gd name="connsiteY4033" fmla="*/ 1042468 h 1779924"/>
                <a:gd name="connsiteX4034" fmla="*/ 2221366 w 9405664"/>
                <a:gd name="connsiteY4034" fmla="*/ 1040993 h 1779924"/>
                <a:gd name="connsiteX4035" fmla="*/ 2221661 w 9405664"/>
                <a:gd name="connsiteY4035" fmla="*/ 1036716 h 1779924"/>
                <a:gd name="connsiteX4036" fmla="*/ 2221956 w 9405664"/>
                <a:gd name="connsiteY4036" fmla="*/ 1033914 h 1779924"/>
                <a:gd name="connsiteX4037" fmla="*/ 2222251 w 9405664"/>
                <a:gd name="connsiteY4037" fmla="*/ 1032586 h 1779924"/>
                <a:gd name="connsiteX4038" fmla="*/ 2222251 w 9405664"/>
                <a:gd name="connsiteY4038" fmla="*/ 1029342 h 1779924"/>
                <a:gd name="connsiteX4039" fmla="*/ 2221366 w 9405664"/>
                <a:gd name="connsiteY4039" fmla="*/ 1026687 h 1779924"/>
                <a:gd name="connsiteX4040" fmla="*/ 2218564 w 9405664"/>
                <a:gd name="connsiteY4040" fmla="*/ 1023737 h 1779924"/>
                <a:gd name="connsiteX4041" fmla="*/ 2218121 w 9405664"/>
                <a:gd name="connsiteY4041" fmla="*/ 1022704 h 1779924"/>
                <a:gd name="connsiteX4042" fmla="*/ 2218121 w 9405664"/>
                <a:gd name="connsiteY4042" fmla="*/ 1021672 h 1779924"/>
                <a:gd name="connsiteX4043" fmla="*/ 2218858 w 9405664"/>
                <a:gd name="connsiteY4043" fmla="*/ 1020492 h 1779924"/>
                <a:gd name="connsiteX4044" fmla="*/ 2220186 w 9405664"/>
                <a:gd name="connsiteY4044" fmla="*/ 1020197 h 1779924"/>
                <a:gd name="connsiteX4045" fmla="*/ 2222398 w 9405664"/>
                <a:gd name="connsiteY4045" fmla="*/ 1021082 h 1779924"/>
                <a:gd name="connsiteX4046" fmla="*/ 2222841 w 9405664"/>
                <a:gd name="connsiteY4046" fmla="*/ 1021082 h 1779924"/>
                <a:gd name="connsiteX4047" fmla="*/ 2222251 w 9405664"/>
                <a:gd name="connsiteY4047" fmla="*/ 1020345 h 1779924"/>
                <a:gd name="connsiteX4048" fmla="*/ 2221956 w 9405664"/>
                <a:gd name="connsiteY4048" fmla="*/ 1019312 h 1779924"/>
                <a:gd name="connsiteX4049" fmla="*/ 2221956 w 9405664"/>
                <a:gd name="connsiteY4049" fmla="*/ 1017837 h 1779924"/>
                <a:gd name="connsiteX4050" fmla="*/ 2221513 w 9405664"/>
                <a:gd name="connsiteY4050" fmla="*/ 1016952 h 1779924"/>
                <a:gd name="connsiteX4051" fmla="*/ 2221071 w 9405664"/>
                <a:gd name="connsiteY4051" fmla="*/ 1016952 h 1779924"/>
                <a:gd name="connsiteX4052" fmla="*/ 2219891 w 9405664"/>
                <a:gd name="connsiteY4052" fmla="*/ 1015035 h 1779924"/>
                <a:gd name="connsiteX4053" fmla="*/ 2219891 w 9405664"/>
                <a:gd name="connsiteY4053" fmla="*/ 1013412 h 1779924"/>
                <a:gd name="connsiteX4054" fmla="*/ 2219449 w 9405664"/>
                <a:gd name="connsiteY4054" fmla="*/ 1012528 h 1779924"/>
                <a:gd name="connsiteX4055" fmla="*/ 2217826 w 9405664"/>
                <a:gd name="connsiteY4055" fmla="*/ 1011200 h 1779924"/>
                <a:gd name="connsiteX4056" fmla="*/ 2214876 w 9405664"/>
                <a:gd name="connsiteY4056" fmla="*/ 1009873 h 1779924"/>
                <a:gd name="connsiteX4057" fmla="*/ 2207649 w 9405664"/>
                <a:gd name="connsiteY4057" fmla="*/ 1007365 h 1779924"/>
                <a:gd name="connsiteX4058" fmla="*/ 2206322 w 9405664"/>
                <a:gd name="connsiteY4058" fmla="*/ 1006333 h 1779924"/>
                <a:gd name="connsiteX4059" fmla="*/ 2204552 w 9405664"/>
                <a:gd name="connsiteY4059" fmla="*/ 1005743 h 1779924"/>
                <a:gd name="connsiteX4060" fmla="*/ 2202339 w 9405664"/>
                <a:gd name="connsiteY4060" fmla="*/ 1005743 h 1779924"/>
                <a:gd name="connsiteX4061" fmla="*/ 2200865 w 9405664"/>
                <a:gd name="connsiteY4061" fmla="*/ 1004858 h 1779924"/>
                <a:gd name="connsiteX4062" fmla="*/ 2200275 w 9405664"/>
                <a:gd name="connsiteY4062" fmla="*/ 1003531 h 1779924"/>
                <a:gd name="connsiteX4063" fmla="*/ 2199242 w 9405664"/>
                <a:gd name="connsiteY4063" fmla="*/ 1002351 h 1779924"/>
                <a:gd name="connsiteX4064" fmla="*/ 2197915 w 9405664"/>
                <a:gd name="connsiteY4064" fmla="*/ 1001318 h 1779924"/>
                <a:gd name="connsiteX4065" fmla="*/ 2195702 w 9405664"/>
                <a:gd name="connsiteY4065" fmla="*/ 1000581 h 1779924"/>
                <a:gd name="connsiteX4066" fmla="*/ 2192753 w 9405664"/>
                <a:gd name="connsiteY4066" fmla="*/ 1000286 h 1779924"/>
                <a:gd name="connsiteX4067" fmla="*/ 2189508 w 9405664"/>
                <a:gd name="connsiteY4067" fmla="*/ 999106 h 1779924"/>
                <a:gd name="connsiteX4068" fmla="*/ 2186116 w 9405664"/>
                <a:gd name="connsiteY4068" fmla="*/ 997041 h 1779924"/>
                <a:gd name="connsiteX4069" fmla="*/ 2184051 w 9405664"/>
                <a:gd name="connsiteY4069" fmla="*/ 996304 h 1779924"/>
                <a:gd name="connsiteX4070" fmla="*/ 2183166 w 9405664"/>
                <a:gd name="connsiteY4070" fmla="*/ 996894 h 1779924"/>
                <a:gd name="connsiteX4071" fmla="*/ 2179331 w 9405664"/>
                <a:gd name="connsiteY4071" fmla="*/ 996894 h 1779924"/>
                <a:gd name="connsiteX4072" fmla="*/ 2178593 w 9405664"/>
                <a:gd name="connsiteY4072" fmla="*/ 997188 h 1779924"/>
                <a:gd name="connsiteX4073" fmla="*/ 2179331 w 9405664"/>
                <a:gd name="connsiteY4073" fmla="*/ 997926 h 1779924"/>
                <a:gd name="connsiteX4074" fmla="*/ 2178741 w 9405664"/>
                <a:gd name="connsiteY4074" fmla="*/ 999106 h 1779924"/>
                <a:gd name="connsiteX4075" fmla="*/ 2176971 w 9405664"/>
                <a:gd name="connsiteY4075" fmla="*/ 1000728 h 1779924"/>
                <a:gd name="connsiteX4076" fmla="*/ 2175939 w 9405664"/>
                <a:gd name="connsiteY4076" fmla="*/ 1002351 h 1779924"/>
                <a:gd name="connsiteX4077" fmla="*/ 2175644 w 9405664"/>
                <a:gd name="connsiteY4077" fmla="*/ 1003973 h 1779924"/>
                <a:gd name="connsiteX4078" fmla="*/ 2175939 w 9405664"/>
                <a:gd name="connsiteY4078" fmla="*/ 1005448 h 1779924"/>
                <a:gd name="connsiteX4079" fmla="*/ 2176824 w 9405664"/>
                <a:gd name="connsiteY4079" fmla="*/ 1006775 h 1779924"/>
                <a:gd name="connsiteX4080" fmla="*/ 2178151 w 9405664"/>
                <a:gd name="connsiteY4080" fmla="*/ 1007660 h 1779924"/>
                <a:gd name="connsiteX4081" fmla="*/ 2179773 w 9405664"/>
                <a:gd name="connsiteY4081" fmla="*/ 1008103 h 1779924"/>
                <a:gd name="connsiteX4082" fmla="*/ 2180068 w 9405664"/>
                <a:gd name="connsiteY4082" fmla="*/ 1008693 h 1779924"/>
                <a:gd name="connsiteX4083" fmla="*/ 2179036 w 9405664"/>
                <a:gd name="connsiteY4083" fmla="*/ 1009283 h 1779924"/>
                <a:gd name="connsiteX4084" fmla="*/ 2177266 w 9405664"/>
                <a:gd name="connsiteY4084" fmla="*/ 1009725 h 1779924"/>
                <a:gd name="connsiteX4085" fmla="*/ 2174759 w 9405664"/>
                <a:gd name="connsiteY4085" fmla="*/ 1009725 h 1779924"/>
                <a:gd name="connsiteX4086" fmla="*/ 2172251 w 9405664"/>
                <a:gd name="connsiteY4086" fmla="*/ 1010610 h 1779924"/>
                <a:gd name="connsiteX4087" fmla="*/ 2169744 w 9405664"/>
                <a:gd name="connsiteY4087" fmla="*/ 1011938 h 1779924"/>
                <a:gd name="connsiteX4088" fmla="*/ 2168269 w 9405664"/>
                <a:gd name="connsiteY4088" fmla="*/ 1013118 h 1779924"/>
                <a:gd name="connsiteX4089" fmla="*/ 2167827 w 9405664"/>
                <a:gd name="connsiteY4089" fmla="*/ 1014150 h 1779924"/>
                <a:gd name="connsiteX4090" fmla="*/ 2167827 w 9405664"/>
                <a:gd name="connsiteY4090" fmla="*/ 1015772 h 1779924"/>
                <a:gd name="connsiteX4091" fmla="*/ 2168122 w 9405664"/>
                <a:gd name="connsiteY4091" fmla="*/ 1019607 h 1779924"/>
                <a:gd name="connsiteX4092" fmla="*/ 2168122 w 9405664"/>
                <a:gd name="connsiteY4092" fmla="*/ 1021082 h 1779924"/>
                <a:gd name="connsiteX4093" fmla="*/ 2166794 w 9405664"/>
                <a:gd name="connsiteY4093" fmla="*/ 1023737 h 1779924"/>
                <a:gd name="connsiteX4094" fmla="*/ 2165319 w 9405664"/>
                <a:gd name="connsiteY4094" fmla="*/ 1027277 h 1779924"/>
                <a:gd name="connsiteX4095" fmla="*/ 2163697 w 9405664"/>
                <a:gd name="connsiteY4095" fmla="*/ 1029489 h 1779924"/>
                <a:gd name="connsiteX4096" fmla="*/ 2163402 w 9405664"/>
                <a:gd name="connsiteY4096" fmla="*/ 1029194 h 1779924"/>
                <a:gd name="connsiteX4097" fmla="*/ 2163697 w 9405664"/>
                <a:gd name="connsiteY4097" fmla="*/ 1028162 h 1779924"/>
                <a:gd name="connsiteX4098" fmla="*/ 2165172 w 9405664"/>
                <a:gd name="connsiteY4098" fmla="*/ 1024622 h 1779924"/>
                <a:gd name="connsiteX4099" fmla="*/ 2165172 w 9405664"/>
                <a:gd name="connsiteY4099" fmla="*/ 1022409 h 1779924"/>
                <a:gd name="connsiteX4100" fmla="*/ 2164729 w 9405664"/>
                <a:gd name="connsiteY4100" fmla="*/ 1022409 h 1779924"/>
                <a:gd name="connsiteX4101" fmla="*/ 2164139 w 9405664"/>
                <a:gd name="connsiteY4101" fmla="*/ 1022999 h 1779924"/>
                <a:gd name="connsiteX4102" fmla="*/ 2163549 w 9405664"/>
                <a:gd name="connsiteY4102" fmla="*/ 1024474 h 1779924"/>
                <a:gd name="connsiteX4103" fmla="*/ 2163549 w 9405664"/>
                <a:gd name="connsiteY4103" fmla="*/ 1025212 h 1779924"/>
                <a:gd name="connsiteX4104" fmla="*/ 2163844 w 9405664"/>
                <a:gd name="connsiteY4104" fmla="*/ 1025212 h 1779924"/>
                <a:gd name="connsiteX4105" fmla="*/ 2163549 w 9405664"/>
                <a:gd name="connsiteY4105" fmla="*/ 1026244 h 1779924"/>
                <a:gd name="connsiteX4106" fmla="*/ 2162664 w 9405664"/>
                <a:gd name="connsiteY4106" fmla="*/ 1028014 h 1779924"/>
                <a:gd name="connsiteX4107" fmla="*/ 2161927 w 9405664"/>
                <a:gd name="connsiteY4107" fmla="*/ 1028457 h 1779924"/>
                <a:gd name="connsiteX4108" fmla="*/ 2161337 w 9405664"/>
                <a:gd name="connsiteY4108" fmla="*/ 1027424 h 1779924"/>
                <a:gd name="connsiteX4109" fmla="*/ 2161337 w 9405664"/>
                <a:gd name="connsiteY4109" fmla="*/ 1025949 h 1779924"/>
                <a:gd name="connsiteX4110" fmla="*/ 2162517 w 9405664"/>
                <a:gd name="connsiteY4110" fmla="*/ 1023147 h 1779924"/>
                <a:gd name="connsiteX4111" fmla="*/ 2162074 w 9405664"/>
                <a:gd name="connsiteY4111" fmla="*/ 1022557 h 1779924"/>
                <a:gd name="connsiteX4112" fmla="*/ 2162664 w 9405664"/>
                <a:gd name="connsiteY4112" fmla="*/ 1020787 h 1779924"/>
                <a:gd name="connsiteX4113" fmla="*/ 2162959 w 9405664"/>
                <a:gd name="connsiteY4113" fmla="*/ 1019460 h 1779924"/>
                <a:gd name="connsiteX4114" fmla="*/ 2162664 w 9405664"/>
                <a:gd name="connsiteY4114" fmla="*/ 1018132 h 1779924"/>
                <a:gd name="connsiteX4115" fmla="*/ 2162959 w 9405664"/>
                <a:gd name="connsiteY4115" fmla="*/ 1016952 h 1779924"/>
                <a:gd name="connsiteX4116" fmla="*/ 2163844 w 9405664"/>
                <a:gd name="connsiteY4116" fmla="*/ 1015772 h 1779924"/>
                <a:gd name="connsiteX4117" fmla="*/ 2163549 w 9405664"/>
                <a:gd name="connsiteY4117" fmla="*/ 1015477 h 1779924"/>
                <a:gd name="connsiteX4118" fmla="*/ 2162222 w 9405664"/>
                <a:gd name="connsiteY4118" fmla="*/ 1015920 h 1779924"/>
                <a:gd name="connsiteX4119" fmla="*/ 2160305 w 9405664"/>
                <a:gd name="connsiteY4119" fmla="*/ 1017985 h 1779924"/>
                <a:gd name="connsiteX4120" fmla="*/ 2157797 w 9405664"/>
                <a:gd name="connsiteY4120" fmla="*/ 1021672 h 1779924"/>
                <a:gd name="connsiteX4121" fmla="*/ 2155880 w 9405664"/>
                <a:gd name="connsiteY4121" fmla="*/ 1023294 h 1779924"/>
                <a:gd name="connsiteX4122" fmla="*/ 2154552 w 9405664"/>
                <a:gd name="connsiteY4122" fmla="*/ 1022852 h 1779924"/>
                <a:gd name="connsiteX4123" fmla="*/ 2153373 w 9405664"/>
                <a:gd name="connsiteY4123" fmla="*/ 1023147 h 1779924"/>
                <a:gd name="connsiteX4124" fmla="*/ 2152487 w 9405664"/>
                <a:gd name="connsiteY4124" fmla="*/ 1024179 h 1779924"/>
                <a:gd name="connsiteX4125" fmla="*/ 2151602 w 9405664"/>
                <a:gd name="connsiteY4125" fmla="*/ 1024769 h 1779924"/>
                <a:gd name="connsiteX4126" fmla="*/ 2150570 w 9405664"/>
                <a:gd name="connsiteY4126" fmla="*/ 1024769 h 1779924"/>
                <a:gd name="connsiteX4127" fmla="*/ 2149980 w 9405664"/>
                <a:gd name="connsiteY4127" fmla="*/ 1026097 h 1779924"/>
                <a:gd name="connsiteX4128" fmla="*/ 2149980 w 9405664"/>
                <a:gd name="connsiteY4128" fmla="*/ 1028752 h 1779924"/>
                <a:gd name="connsiteX4129" fmla="*/ 2148800 w 9405664"/>
                <a:gd name="connsiteY4129" fmla="*/ 1030226 h 1779924"/>
                <a:gd name="connsiteX4130" fmla="*/ 2145850 w 9405664"/>
                <a:gd name="connsiteY4130" fmla="*/ 1031111 h 1779924"/>
                <a:gd name="connsiteX4131" fmla="*/ 2145260 w 9405664"/>
                <a:gd name="connsiteY4131" fmla="*/ 1031849 h 1779924"/>
                <a:gd name="connsiteX4132" fmla="*/ 2145260 w 9405664"/>
                <a:gd name="connsiteY4132" fmla="*/ 1032881 h 1779924"/>
                <a:gd name="connsiteX4133" fmla="*/ 2145703 w 9405664"/>
                <a:gd name="connsiteY4133" fmla="*/ 1034209 h 1779924"/>
                <a:gd name="connsiteX4134" fmla="*/ 2145703 w 9405664"/>
                <a:gd name="connsiteY4134" fmla="*/ 1036716 h 1779924"/>
                <a:gd name="connsiteX4135" fmla="*/ 2145260 w 9405664"/>
                <a:gd name="connsiteY4135" fmla="*/ 1040551 h 1779924"/>
                <a:gd name="connsiteX4136" fmla="*/ 2144228 w 9405664"/>
                <a:gd name="connsiteY4136" fmla="*/ 1043796 h 1779924"/>
                <a:gd name="connsiteX4137" fmla="*/ 2142753 w 9405664"/>
                <a:gd name="connsiteY4137" fmla="*/ 1046598 h 1779924"/>
                <a:gd name="connsiteX4138" fmla="*/ 2141131 w 9405664"/>
                <a:gd name="connsiteY4138" fmla="*/ 1048958 h 1779924"/>
                <a:gd name="connsiteX4139" fmla="*/ 2138476 w 9405664"/>
                <a:gd name="connsiteY4139" fmla="*/ 1052055 h 1779924"/>
                <a:gd name="connsiteX4140" fmla="*/ 2138476 w 9405664"/>
                <a:gd name="connsiteY4140" fmla="*/ 1052645 h 1779924"/>
                <a:gd name="connsiteX4141" fmla="*/ 2139803 w 9405664"/>
                <a:gd name="connsiteY4141" fmla="*/ 1055005 h 1779924"/>
                <a:gd name="connsiteX4142" fmla="*/ 2140393 w 9405664"/>
                <a:gd name="connsiteY4142" fmla="*/ 1056775 h 1779924"/>
                <a:gd name="connsiteX4143" fmla="*/ 2140688 w 9405664"/>
                <a:gd name="connsiteY4143" fmla="*/ 1060315 h 1779924"/>
                <a:gd name="connsiteX4144" fmla="*/ 2140688 w 9405664"/>
                <a:gd name="connsiteY4144" fmla="*/ 1060905 h 1779924"/>
                <a:gd name="connsiteX4145" fmla="*/ 2138033 w 9405664"/>
                <a:gd name="connsiteY4145" fmla="*/ 1065329 h 1779924"/>
                <a:gd name="connsiteX4146" fmla="*/ 2138033 w 9405664"/>
                <a:gd name="connsiteY4146" fmla="*/ 1065919 h 1779924"/>
                <a:gd name="connsiteX4147" fmla="*/ 2140836 w 9405664"/>
                <a:gd name="connsiteY4147" fmla="*/ 1073294 h 1779924"/>
                <a:gd name="connsiteX4148" fmla="*/ 2143343 w 9405664"/>
                <a:gd name="connsiteY4148" fmla="*/ 1078604 h 1779924"/>
                <a:gd name="connsiteX4149" fmla="*/ 2143638 w 9405664"/>
                <a:gd name="connsiteY4149" fmla="*/ 1079194 h 1779924"/>
                <a:gd name="connsiteX4150" fmla="*/ 2144376 w 9405664"/>
                <a:gd name="connsiteY4150" fmla="*/ 1081258 h 1779924"/>
                <a:gd name="connsiteX4151" fmla="*/ 2145703 w 9405664"/>
                <a:gd name="connsiteY4151" fmla="*/ 1085388 h 1779924"/>
                <a:gd name="connsiteX4152" fmla="*/ 2146440 w 9405664"/>
                <a:gd name="connsiteY4152" fmla="*/ 1089371 h 1779924"/>
                <a:gd name="connsiteX4153" fmla="*/ 2146440 w 9405664"/>
                <a:gd name="connsiteY4153" fmla="*/ 1093353 h 1779924"/>
                <a:gd name="connsiteX4154" fmla="*/ 2146145 w 9405664"/>
                <a:gd name="connsiteY4154" fmla="*/ 1097188 h 1779924"/>
                <a:gd name="connsiteX4155" fmla="*/ 2145408 w 9405664"/>
                <a:gd name="connsiteY4155" fmla="*/ 1100875 h 1779924"/>
                <a:gd name="connsiteX4156" fmla="*/ 2144376 w 9405664"/>
                <a:gd name="connsiteY4156" fmla="*/ 1104415 h 1779924"/>
                <a:gd name="connsiteX4157" fmla="*/ 2143048 w 9405664"/>
                <a:gd name="connsiteY4157" fmla="*/ 1107807 h 1779924"/>
                <a:gd name="connsiteX4158" fmla="*/ 2141573 w 9405664"/>
                <a:gd name="connsiteY4158" fmla="*/ 1110462 h 1779924"/>
                <a:gd name="connsiteX4159" fmla="*/ 2138623 w 9405664"/>
                <a:gd name="connsiteY4159" fmla="*/ 1114887 h 1779924"/>
                <a:gd name="connsiteX4160" fmla="*/ 2137148 w 9405664"/>
                <a:gd name="connsiteY4160" fmla="*/ 1117836 h 1779924"/>
                <a:gd name="connsiteX4161" fmla="*/ 2135673 w 9405664"/>
                <a:gd name="connsiteY4161" fmla="*/ 1120196 h 1779924"/>
                <a:gd name="connsiteX4162" fmla="*/ 2134199 w 9405664"/>
                <a:gd name="connsiteY4162" fmla="*/ 1121966 h 1779924"/>
                <a:gd name="connsiteX4163" fmla="*/ 2131396 w 9405664"/>
                <a:gd name="connsiteY4163" fmla="*/ 1124031 h 1779924"/>
                <a:gd name="connsiteX4164" fmla="*/ 2124169 w 9405664"/>
                <a:gd name="connsiteY4164" fmla="*/ 1127718 h 1779924"/>
                <a:gd name="connsiteX4165" fmla="*/ 2121957 w 9405664"/>
                <a:gd name="connsiteY4165" fmla="*/ 1128456 h 1779924"/>
                <a:gd name="connsiteX4166" fmla="*/ 2119449 w 9405664"/>
                <a:gd name="connsiteY4166" fmla="*/ 1128751 h 1779924"/>
                <a:gd name="connsiteX4167" fmla="*/ 2116795 w 9405664"/>
                <a:gd name="connsiteY4167" fmla="*/ 1128751 h 1779924"/>
                <a:gd name="connsiteX4168" fmla="*/ 2115320 w 9405664"/>
                <a:gd name="connsiteY4168" fmla="*/ 1128161 h 1779924"/>
                <a:gd name="connsiteX4169" fmla="*/ 2115025 w 9405664"/>
                <a:gd name="connsiteY4169" fmla="*/ 1127423 h 1779924"/>
                <a:gd name="connsiteX4170" fmla="*/ 2114435 w 9405664"/>
                <a:gd name="connsiteY4170" fmla="*/ 1127423 h 1779924"/>
                <a:gd name="connsiteX4171" fmla="*/ 2113697 w 9405664"/>
                <a:gd name="connsiteY4171" fmla="*/ 1126833 h 1779924"/>
                <a:gd name="connsiteX4172" fmla="*/ 2112665 w 9405664"/>
                <a:gd name="connsiteY4172" fmla="*/ 1126096 h 1779924"/>
                <a:gd name="connsiteX4173" fmla="*/ 2111632 w 9405664"/>
                <a:gd name="connsiteY4173" fmla="*/ 1124621 h 1779924"/>
                <a:gd name="connsiteX4174" fmla="*/ 2110453 w 9405664"/>
                <a:gd name="connsiteY4174" fmla="*/ 1121671 h 1779924"/>
                <a:gd name="connsiteX4175" fmla="*/ 2109125 w 9405664"/>
                <a:gd name="connsiteY4175" fmla="*/ 1117246 h 1779924"/>
                <a:gd name="connsiteX4176" fmla="*/ 2107945 w 9405664"/>
                <a:gd name="connsiteY4176" fmla="*/ 1114591 h 1779924"/>
                <a:gd name="connsiteX4177" fmla="*/ 2106913 w 9405664"/>
                <a:gd name="connsiteY4177" fmla="*/ 1113707 h 1779924"/>
                <a:gd name="connsiteX4178" fmla="*/ 2106028 w 9405664"/>
                <a:gd name="connsiteY4178" fmla="*/ 1112379 h 1779924"/>
                <a:gd name="connsiteX4179" fmla="*/ 2105290 w 9405664"/>
                <a:gd name="connsiteY4179" fmla="*/ 1110609 h 1779924"/>
                <a:gd name="connsiteX4180" fmla="*/ 2104848 w 9405664"/>
                <a:gd name="connsiteY4180" fmla="*/ 1106480 h 1779924"/>
                <a:gd name="connsiteX4181" fmla="*/ 2104848 w 9405664"/>
                <a:gd name="connsiteY4181" fmla="*/ 1100137 h 1779924"/>
                <a:gd name="connsiteX4182" fmla="*/ 2105143 w 9405664"/>
                <a:gd name="connsiteY4182" fmla="*/ 1095860 h 1779924"/>
                <a:gd name="connsiteX4183" fmla="*/ 2105733 w 9405664"/>
                <a:gd name="connsiteY4183" fmla="*/ 1093500 h 1779924"/>
                <a:gd name="connsiteX4184" fmla="*/ 2105733 w 9405664"/>
                <a:gd name="connsiteY4184" fmla="*/ 1091730 h 1779924"/>
                <a:gd name="connsiteX4185" fmla="*/ 2104700 w 9405664"/>
                <a:gd name="connsiteY4185" fmla="*/ 1090550 h 1779924"/>
                <a:gd name="connsiteX4186" fmla="*/ 2104258 w 9405664"/>
                <a:gd name="connsiteY4186" fmla="*/ 1089076 h 1779924"/>
                <a:gd name="connsiteX4187" fmla="*/ 2104258 w 9405664"/>
                <a:gd name="connsiteY4187" fmla="*/ 1087306 h 1779924"/>
                <a:gd name="connsiteX4188" fmla="*/ 2103668 w 9405664"/>
                <a:gd name="connsiteY4188" fmla="*/ 1086126 h 1779924"/>
                <a:gd name="connsiteX4189" fmla="*/ 2102931 w 9405664"/>
                <a:gd name="connsiteY4189" fmla="*/ 1085536 h 1779924"/>
                <a:gd name="connsiteX4190" fmla="*/ 2102931 w 9405664"/>
                <a:gd name="connsiteY4190" fmla="*/ 1084651 h 1779924"/>
                <a:gd name="connsiteX4191" fmla="*/ 2103225 w 9405664"/>
                <a:gd name="connsiteY4191" fmla="*/ 1083471 h 1779924"/>
                <a:gd name="connsiteX4192" fmla="*/ 2103225 w 9405664"/>
                <a:gd name="connsiteY4192" fmla="*/ 1082733 h 1779924"/>
                <a:gd name="connsiteX4193" fmla="*/ 2102931 w 9405664"/>
                <a:gd name="connsiteY4193" fmla="*/ 1082291 h 1779924"/>
                <a:gd name="connsiteX4194" fmla="*/ 2102931 w 9405664"/>
                <a:gd name="connsiteY4194" fmla="*/ 1080816 h 1779924"/>
                <a:gd name="connsiteX4195" fmla="*/ 2102635 w 9405664"/>
                <a:gd name="connsiteY4195" fmla="*/ 1078309 h 1779924"/>
                <a:gd name="connsiteX4196" fmla="*/ 2102635 w 9405664"/>
                <a:gd name="connsiteY4196" fmla="*/ 1076834 h 1779924"/>
                <a:gd name="connsiteX4197" fmla="*/ 2103225 w 9405664"/>
                <a:gd name="connsiteY4197" fmla="*/ 1075211 h 1779924"/>
                <a:gd name="connsiteX4198" fmla="*/ 2104700 w 9405664"/>
                <a:gd name="connsiteY4198" fmla="*/ 1072114 h 1779924"/>
                <a:gd name="connsiteX4199" fmla="*/ 2105143 w 9405664"/>
                <a:gd name="connsiteY4199" fmla="*/ 1070639 h 1779924"/>
                <a:gd name="connsiteX4200" fmla="*/ 2105143 w 9405664"/>
                <a:gd name="connsiteY4200" fmla="*/ 1069164 h 1779924"/>
                <a:gd name="connsiteX4201" fmla="*/ 2106028 w 9405664"/>
                <a:gd name="connsiteY4201" fmla="*/ 1067247 h 1779924"/>
                <a:gd name="connsiteX4202" fmla="*/ 2107945 w 9405664"/>
                <a:gd name="connsiteY4202" fmla="*/ 1063265 h 1779924"/>
                <a:gd name="connsiteX4203" fmla="*/ 2107945 w 9405664"/>
                <a:gd name="connsiteY4203" fmla="*/ 1062380 h 1779924"/>
                <a:gd name="connsiteX4204" fmla="*/ 2107355 w 9405664"/>
                <a:gd name="connsiteY4204" fmla="*/ 1060610 h 1779924"/>
                <a:gd name="connsiteX4205" fmla="*/ 2107355 w 9405664"/>
                <a:gd name="connsiteY4205" fmla="*/ 1057512 h 1779924"/>
                <a:gd name="connsiteX4206" fmla="*/ 2107945 w 9405664"/>
                <a:gd name="connsiteY4206" fmla="*/ 1055300 h 1779924"/>
                <a:gd name="connsiteX4207" fmla="*/ 2108978 w 9405664"/>
                <a:gd name="connsiteY4207" fmla="*/ 1052645 h 1779924"/>
                <a:gd name="connsiteX4208" fmla="*/ 2110453 w 9405664"/>
                <a:gd name="connsiteY4208" fmla="*/ 1050580 h 1779924"/>
                <a:gd name="connsiteX4209" fmla="*/ 2112222 w 9405664"/>
                <a:gd name="connsiteY4209" fmla="*/ 1048958 h 1779924"/>
                <a:gd name="connsiteX4210" fmla="*/ 2112812 w 9405664"/>
                <a:gd name="connsiteY4210" fmla="*/ 1047188 h 1779924"/>
                <a:gd name="connsiteX4211" fmla="*/ 2112222 w 9405664"/>
                <a:gd name="connsiteY4211" fmla="*/ 1045123 h 1779924"/>
                <a:gd name="connsiteX4212" fmla="*/ 2112517 w 9405664"/>
                <a:gd name="connsiteY4212" fmla="*/ 1042173 h 1779924"/>
                <a:gd name="connsiteX4213" fmla="*/ 2113550 w 9405664"/>
                <a:gd name="connsiteY4213" fmla="*/ 1038191 h 1779924"/>
                <a:gd name="connsiteX4214" fmla="*/ 2114730 w 9405664"/>
                <a:gd name="connsiteY4214" fmla="*/ 1035241 h 1779924"/>
                <a:gd name="connsiteX4215" fmla="*/ 2116057 w 9405664"/>
                <a:gd name="connsiteY4215" fmla="*/ 1033324 h 1779924"/>
                <a:gd name="connsiteX4216" fmla="*/ 2116942 w 9405664"/>
                <a:gd name="connsiteY4216" fmla="*/ 1031406 h 1779924"/>
                <a:gd name="connsiteX4217" fmla="*/ 2117385 w 9405664"/>
                <a:gd name="connsiteY4217" fmla="*/ 1029636 h 1779924"/>
                <a:gd name="connsiteX4218" fmla="*/ 2117385 w 9405664"/>
                <a:gd name="connsiteY4218" fmla="*/ 1028899 h 1779924"/>
                <a:gd name="connsiteX4219" fmla="*/ 2116205 w 9405664"/>
                <a:gd name="connsiteY4219" fmla="*/ 1028014 h 1779924"/>
                <a:gd name="connsiteX4220" fmla="*/ 2115320 w 9405664"/>
                <a:gd name="connsiteY4220" fmla="*/ 1026834 h 1779924"/>
                <a:gd name="connsiteX4221" fmla="*/ 2113697 w 9405664"/>
                <a:gd name="connsiteY4221" fmla="*/ 1026539 h 1779924"/>
                <a:gd name="connsiteX4222" fmla="*/ 2111780 w 9405664"/>
                <a:gd name="connsiteY4222" fmla="*/ 1027424 h 1779924"/>
                <a:gd name="connsiteX4223" fmla="*/ 2110453 w 9405664"/>
                <a:gd name="connsiteY4223" fmla="*/ 1027424 h 1779924"/>
                <a:gd name="connsiteX4224" fmla="*/ 2108535 w 9405664"/>
                <a:gd name="connsiteY4224" fmla="*/ 1029342 h 1779924"/>
                <a:gd name="connsiteX4225" fmla="*/ 2106913 w 9405664"/>
                <a:gd name="connsiteY4225" fmla="*/ 1032439 h 1779924"/>
                <a:gd name="connsiteX4226" fmla="*/ 2105733 w 9405664"/>
                <a:gd name="connsiteY4226" fmla="*/ 1033766 h 1779924"/>
                <a:gd name="connsiteX4227" fmla="*/ 2104110 w 9405664"/>
                <a:gd name="connsiteY4227" fmla="*/ 1034651 h 1779924"/>
                <a:gd name="connsiteX4228" fmla="*/ 2102931 w 9405664"/>
                <a:gd name="connsiteY4228" fmla="*/ 1035684 h 1779924"/>
                <a:gd name="connsiteX4229" fmla="*/ 2102193 w 9405664"/>
                <a:gd name="connsiteY4229" fmla="*/ 1036716 h 1779924"/>
                <a:gd name="connsiteX4230" fmla="*/ 2101160 w 9405664"/>
                <a:gd name="connsiteY4230" fmla="*/ 1037011 h 1779924"/>
                <a:gd name="connsiteX4231" fmla="*/ 2099833 w 9405664"/>
                <a:gd name="connsiteY4231" fmla="*/ 1036421 h 1779924"/>
                <a:gd name="connsiteX4232" fmla="*/ 2099538 w 9405664"/>
                <a:gd name="connsiteY4232" fmla="*/ 1034946 h 1779924"/>
                <a:gd name="connsiteX4233" fmla="*/ 2100276 w 9405664"/>
                <a:gd name="connsiteY4233" fmla="*/ 1032586 h 1779924"/>
                <a:gd name="connsiteX4234" fmla="*/ 2101456 w 9405664"/>
                <a:gd name="connsiteY4234" fmla="*/ 1030226 h 1779924"/>
                <a:gd name="connsiteX4235" fmla="*/ 2103963 w 9405664"/>
                <a:gd name="connsiteY4235" fmla="*/ 1026539 h 1779924"/>
                <a:gd name="connsiteX4236" fmla="*/ 2103963 w 9405664"/>
                <a:gd name="connsiteY4236" fmla="*/ 1025654 h 1779924"/>
                <a:gd name="connsiteX4237" fmla="*/ 2104700 w 9405664"/>
                <a:gd name="connsiteY4237" fmla="*/ 1024622 h 1779924"/>
                <a:gd name="connsiteX4238" fmla="*/ 2108535 w 9405664"/>
                <a:gd name="connsiteY4238" fmla="*/ 1022999 h 1779924"/>
                <a:gd name="connsiteX4239" fmla="*/ 2110010 w 9405664"/>
                <a:gd name="connsiteY4239" fmla="*/ 1021672 h 1779924"/>
                <a:gd name="connsiteX4240" fmla="*/ 2110453 w 9405664"/>
                <a:gd name="connsiteY4240" fmla="*/ 1020050 h 1779924"/>
                <a:gd name="connsiteX4241" fmla="*/ 2110453 w 9405664"/>
                <a:gd name="connsiteY4241" fmla="*/ 1017690 h 1779924"/>
                <a:gd name="connsiteX4242" fmla="*/ 2110895 w 9405664"/>
                <a:gd name="connsiteY4242" fmla="*/ 1016952 h 1779924"/>
                <a:gd name="connsiteX4243" fmla="*/ 2111485 w 9405664"/>
                <a:gd name="connsiteY4243" fmla="*/ 1016657 h 1779924"/>
                <a:gd name="connsiteX4244" fmla="*/ 2113107 w 9405664"/>
                <a:gd name="connsiteY4244" fmla="*/ 1014592 h 1779924"/>
                <a:gd name="connsiteX4245" fmla="*/ 2115910 w 9405664"/>
                <a:gd name="connsiteY4245" fmla="*/ 1010905 h 1779924"/>
                <a:gd name="connsiteX4246" fmla="*/ 2118417 w 9405664"/>
                <a:gd name="connsiteY4246" fmla="*/ 1007070 h 1779924"/>
                <a:gd name="connsiteX4247" fmla="*/ 2120629 w 9405664"/>
                <a:gd name="connsiteY4247" fmla="*/ 1003088 h 1779924"/>
                <a:gd name="connsiteX4248" fmla="*/ 2122252 w 9405664"/>
                <a:gd name="connsiteY4248" fmla="*/ 1000876 h 1779924"/>
                <a:gd name="connsiteX4249" fmla="*/ 2123284 w 9405664"/>
                <a:gd name="connsiteY4249" fmla="*/ 1000433 h 1779924"/>
                <a:gd name="connsiteX4250" fmla="*/ 2124022 w 9405664"/>
                <a:gd name="connsiteY4250" fmla="*/ 999253 h 1779924"/>
                <a:gd name="connsiteX4251" fmla="*/ 2125202 w 9405664"/>
                <a:gd name="connsiteY4251" fmla="*/ 995566 h 1779924"/>
                <a:gd name="connsiteX4252" fmla="*/ 2126087 w 9405664"/>
                <a:gd name="connsiteY4252" fmla="*/ 993796 h 1779924"/>
                <a:gd name="connsiteX4253" fmla="*/ 2126676 w 9405664"/>
                <a:gd name="connsiteY4253" fmla="*/ 993206 h 1779924"/>
                <a:gd name="connsiteX4254" fmla="*/ 2126971 w 9405664"/>
                <a:gd name="connsiteY4254" fmla="*/ 993649 h 1779924"/>
                <a:gd name="connsiteX4255" fmla="*/ 2126382 w 9405664"/>
                <a:gd name="connsiteY4255" fmla="*/ 995714 h 1779924"/>
                <a:gd name="connsiteX4256" fmla="*/ 2126382 w 9405664"/>
                <a:gd name="connsiteY4256" fmla="*/ 997483 h 1779924"/>
                <a:gd name="connsiteX4257" fmla="*/ 2126824 w 9405664"/>
                <a:gd name="connsiteY4257" fmla="*/ 999696 h 1779924"/>
                <a:gd name="connsiteX4258" fmla="*/ 2127709 w 9405664"/>
                <a:gd name="connsiteY4258" fmla="*/ 1000433 h 1779924"/>
                <a:gd name="connsiteX4259" fmla="*/ 2129184 w 9405664"/>
                <a:gd name="connsiteY4259" fmla="*/ 999696 h 1779924"/>
                <a:gd name="connsiteX4260" fmla="*/ 2130364 w 9405664"/>
                <a:gd name="connsiteY4260" fmla="*/ 998221 h 1779924"/>
                <a:gd name="connsiteX4261" fmla="*/ 2131396 w 9405664"/>
                <a:gd name="connsiteY4261" fmla="*/ 996008 h 1779924"/>
                <a:gd name="connsiteX4262" fmla="*/ 2132576 w 9405664"/>
                <a:gd name="connsiteY4262" fmla="*/ 995124 h 1779924"/>
                <a:gd name="connsiteX4263" fmla="*/ 2133904 w 9405664"/>
                <a:gd name="connsiteY4263" fmla="*/ 995566 h 1779924"/>
                <a:gd name="connsiteX4264" fmla="*/ 2134936 w 9405664"/>
                <a:gd name="connsiteY4264" fmla="*/ 995566 h 1779924"/>
                <a:gd name="connsiteX4265" fmla="*/ 2135821 w 9405664"/>
                <a:gd name="connsiteY4265" fmla="*/ 994829 h 1779924"/>
                <a:gd name="connsiteX4266" fmla="*/ 2137443 w 9405664"/>
                <a:gd name="connsiteY4266" fmla="*/ 994534 h 1779924"/>
                <a:gd name="connsiteX4267" fmla="*/ 2137738 w 9405664"/>
                <a:gd name="connsiteY4267" fmla="*/ 995418 h 1779924"/>
                <a:gd name="connsiteX4268" fmla="*/ 2137738 w 9405664"/>
                <a:gd name="connsiteY4268" fmla="*/ 997041 h 1779924"/>
                <a:gd name="connsiteX4269" fmla="*/ 2137001 w 9405664"/>
                <a:gd name="connsiteY4269" fmla="*/ 997778 h 1779924"/>
                <a:gd name="connsiteX4270" fmla="*/ 2136116 w 9405664"/>
                <a:gd name="connsiteY4270" fmla="*/ 997778 h 1779924"/>
                <a:gd name="connsiteX4271" fmla="*/ 2135084 w 9405664"/>
                <a:gd name="connsiteY4271" fmla="*/ 998663 h 1779924"/>
                <a:gd name="connsiteX4272" fmla="*/ 2134051 w 9405664"/>
                <a:gd name="connsiteY4272" fmla="*/ 1000433 h 1779924"/>
                <a:gd name="connsiteX4273" fmla="*/ 2134051 w 9405664"/>
                <a:gd name="connsiteY4273" fmla="*/ 1001908 h 1779924"/>
                <a:gd name="connsiteX4274" fmla="*/ 2135231 w 9405664"/>
                <a:gd name="connsiteY4274" fmla="*/ 1002941 h 1779924"/>
                <a:gd name="connsiteX4275" fmla="*/ 2135821 w 9405664"/>
                <a:gd name="connsiteY4275" fmla="*/ 1002941 h 1779924"/>
                <a:gd name="connsiteX4276" fmla="*/ 2135821 w 9405664"/>
                <a:gd name="connsiteY4276" fmla="*/ 1002056 h 1779924"/>
                <a:gd name="connsiteX4277" fmla="*/ 2136411 w 9405664"/>
                <a:gd name="connsiteY4277" fmla="*/ 1001023 h 1779924"/>
                <a:gd name="connsiteX4278" fmla="*/ 2138181 w 9405664"/>
                <a:gd name="connsiteY4278" fmla="*/ 999253 h 1779924"/>
                <a:gd name="connsiteX4279" fmla="*/ 2138181 w 9405664"/>
                <a:gd name="connsiteY4279" fmla="*/ 998663 h 1779924"/>
                <a:gd name="connsiteX4280" fmla="*/ 2141721 w 9405664"/>
                <a:gd name="connsiteY4280" fmla="*/ 997188 h 1779924"/>
                <a:gd name="connsiteX4281" fmla="*/ 2143048 w 9405664"/>
                <a:gd name="connsiteY4281" fmla="*/ 996156 h 1779924"/>
                <a:gd name="connsiteX4282" fmla="*/ 2143343 w 9405664"/>
                <a:gd name="connsiteY4282" fmla="*/ 994976 h 1779924"/>
                <a:gd name="connsiteX4283" fmla="*/ 2145113 w 9405664"/>
                <a:gd name="connsiteY4283" fmla="*/ 992616 h 1779924"/>
                <a:gd name="connsiteX4284" fmla="*/ 2146735 w 9405664"/>
                <a:gd name="connsiteY4284" fmla="*/ 991879 h 1779924"/>
                <a:gd name="connsiteX4285" fmla="*/ 2148948 w 9405664"/>
                <a:gd name="connsiteY4285" fmla="*/ 991584 h 1779924"/>
                <a:gd name="connsiteX4286" fmla="*/ 2151160 w 9405664"/>
                <a:gd name="connsiteY4286" fmla="*/ 991584 h 1779924"/>
                <a:gd name="connsiteX4287" fmla="*/ 2153225 w 9405664"/>
                <a:gd name="connsiteY4287" fmla="*/ 992469 h 1779924"/>
                <a:gd name="connsiteX4288" fmla="*/ 2154405 w 9405664"/>
                <a:gd name="connsiteY4288" fmla="*/ 992469 h 1779924"/>
                <a:gd name="connsiteX4289" fmla="*/ 2154700 w 9405664"/>
                <a:gd name="connsiteY4289" fmla="*/ 991731 h 1779924"/>
                <a:gd name="connsiteX4290" fmla="*/ 2156470 w 9405664"/>
                <a:gd name="connsiteY4290" fmla="*/ 991289 h 1779924"/>
                <a:gd name="connsiteX4291" fmla="*/ 2159715 w 9405664"/>
                <a:gd name="connsiteY4291" fmla="*/ 990994 h 1779924"/>
                <a:gd name="connsiteX4292" fmla="*/ 2162074 w 9405664"/>
                <a:gd name="connsiteY4292" fmla="*/ 989961 h 1779924"/>
                <a:gd name="connsiteX4293" fmla="*/ 2163697 w 9405664"/>
                <a:gd name="connsiteY4293" fmla="*/ 988044 h 1779924"/>
                <a:gd name="connsiteX4294" fmla="*/ 2165762 w 9405664"/>
                <a:gd name="connsiteY4294" fmla="*/ 987159 h 1779924"/>
                <a:gd name="connsiteX4295" fmla="*/ 2168122 w 9405664"/>
                <a:gd name="connsiteY4295" fmla="*/ 987159 h 1779924"/>
                <a:gd name="connsiteX4296" fmla="*/ 2171366 w 9405664"/>
                <a:gd name="connsiteY4296" fmla="*/ 987749 h 1779924"/>
                <a:gd name="connsiteX4297" fmla="*/ 2175496 w 9405664"/>
                <a:gd name="connsiteY4297" fmla="*/ 989076 h 1779924"/>
                <a:gd name="connsiteX4298" fmla="*/ 2178888 w 9405664"/>
                <a:gd name="connsiteY4298" fmla="*/ 990994 h 1779924"/>
                <a:gd name="connsiteX4299" fmla="*/ 2183313 w 9405664"/>
                <a:gd name="connsiteY4299" fmla="*/ 994681 h 1779924"/>
                <a:gd name="connsiteX4300" fmla="*/ 2184493 w 9405664"/>
                <a:gd name="connsiteY4300" fmla="*/ 995124 h 1779924"/>
                <a:gd name="connsiteX4301" fmla="*/ 2185230 w 9405664"/>
                <a:gd name="connsiteY4301" fmla="*/ 995124 h 1779924"/>
                <a:gd name="connsiteX4302" fmla="*/ 2185525 w 9405664"/>
                <a:gd name="connsiteY4302" fmla="*/ 994829 h 1779924"/>
                <a:gd name="connsiteX4303" fmla="*/ 2185525 w 9405664"/>
                <a:gd name="connsiteY4303" fmla="*/ 994534 h 1779924"/>
                <a:gd name="connsiteX4304" fmla="*/ 2185230 w 9405664"/>
                <a:gd name="connsiteY4304" fmla="*/ 994091 h 1779924"/>
                <a:gd name="connsiteX4305" fmla="*/ 2185230 w 9405664"/>
                <a:gd name="connsiteY4305" fmla="*/ 992026 h 1779924"/>
                <a:gd name="connsiteX4306" fmla="*/ 2186558 w 9405664"/>
                <a:gd name="connsiteY4306" fmla="*/ 989519 h 1779924"/>
                <a:gd name="connsiteX4307" fmla="*/ 2187738 w 9405664"/>
                <a:gd name="connsiteY4307" fmla="*/ 988929 h 1779924"/>
                <a:gd name="connsiteX4308" fmla="*/ 2189065 w 9405664"/>
                <a:gd name="connsiteY4308" fmla="*/ 989224 h 1779924"/>
                <a:gd name="connsiteX4309" fmla="*/ 2189950 w 9405664"/>
                <a:gd name="connsiteY4309" fmla="*/ 989814 h 1779924"/>
                <a:gd name="connsiteX4310" fmla="*/ 2190245 w 9405664"/>
                <a:gd name="connsiteY4310" fmla="*/ 990699 h 1779924"/>
                <a:gd name="connsiteX4311" fmla="*/ 2190688 w 9405664"/>
                <a:gd name="connsiteY4311" fmla="*/ 990994 h 1779924"/>
                <a:gd name="connsiteX4312" fmla="*/ 2192163 w 9405664"/>
                <a:gd name="connsiteY4312" fmla="*/ 990994 h 1779924"/>
                <a:gd name="connsiteX4313" fmla="*/ 2192605 w 9405664"/>
                <a:gd name="connsiteY4313" fmla="*/ 990551 h 1779924"/>
                <a:gd name="connsiteX4314" fmla="*/ 2195407 w 9405664"/>
                <a:gd name="connsiteY4314" fmla="*/ 990551 h 1779924"/>
                <a:gd name="connsiteX4315" fmla="*/ 2204847 w 9405664"/>
                <a:gd name="connsiteY4315" fmla="*/ 992026 h 1779924"/>
                <a:gd name="connsiteX4316" fmla="*/ 2206174 w 9405664"/>
                <a:gd name="connsiteY4316" fmla="*/ 992026 h 1779924"/>
                <a:gd name="connsiteX4317" fmla="*/ 2206912 w 9405664"/>
                <a:gd name="connsiteY4317" fmla="*/ 991436 h 1779924"/>
                <a:gd name="connsiteX4318" fmla="*/ 2206912 w 9405664"/>
                <a:gd name="connsiteY4318" fmla="*/ 990699 h 1779924"/>
                <a:gd name="connsiteX4319" fmla="*/ 2206469 w 9405664"/>
                <a:gd name="connsiteY4319" fmla="*/ 990109 h 1779924"/>
                <a:gd name="connsiteX4320" fmla="*/ 2203962 w 9405664"/>
                <a:gd name="connsiteY4320" fmla="*/ 988781 h 1779924"/>
                <a:gd name="connsiteX4321" fmla="*/ 2203224 w 9405664"/>
                <a:gd name="connsiteY4321" fmla="*/ 987897 h 1779924"/>
                <a:gd name="connsiteX4322" fmla="*/ 2203224 w 9405664"/>
                <a:gd name="connsiteY4322" fmla="*/ 986274 h 1779924"/>
                <a:gd name="connsiteX4323" fmla="*/ 2202782 w 9405664"/>
                <a:gd name="connsiteY4323" fmla="*/ 985537 h 1779924"/>
                <a:gd name="connsiteX4324" fmla="*/ 2201307 w 9405664"/>
                <a:gd name="connsiteY4324" fmla="*/ 984947 h 1779924"/>
                <a:gd name="connsiteX4325" fmla="*/ 2198210 w 9405664"/>
                <a:gd name="connsiteY4325" fmla="*/ 984947 h 1779924"/>
                <a:gd name="connsiteX4326" fmla="*/ 2197620 w 9405664"/>
                <a:gd name="connsiteY4326" fmla="*/ 984209 h 1779924"/>
                <a:gd name="connsiteX4327" fmla="*/ 2197915 w 9405664"/>
                <a:gd name="connsiteY4327" fmla="*/ 983619 h 1779924"/>
                <a:gd name="connsiteX4328" fmla="*/ 2198800 w 9405664"/>
                <a:gd name="connsiteY4328" fmla="*/ 982882 h 1779924"/>
                <a:gd name="connsiteX4329" fmla="*/ 2198800 w 9405664"/>
                <a:gd name="connsiteY4329" fmla="*/ 981702 h 1779924"/>
                <a:gd name="connsiteX4330" fmla="*/ 2198505 w 9405664"/>
                <a:gd name="connsiteY4330" fmla="*/ 980964 h 1779924"/>
                <a:gd name="connsiteX4331" fmla="*/ 2198062 w 9405664"/>
                <a:gd name="connsiteY4331" fmla="*/ 978900 h 1779924"/>
                <a:gd name="connsiteX4332" fmla="*/ 2197325 w 9405664"/>
                <a:gd name="connsiteY4332" fmla="*/ 977572 h 1779924"/>
                <a:gd name="connsiteX4333" fmla="*/ 2195997 w 9405664"/>
                <a:gd name="connsiteY4333" fmla="*/ 975507 h 1779924"/>
                <a:gd name="connsiteX4334" fmla="*/ 2195407 w 9405664"/>
                <a:gd name="connsiteY4334" fmla="*/ 974770 h 1779924"/>
                <a:gd name="connsiteX4335" fmla="*/ 2194670 w 9405664"/>
                <a:gd name="connsiteY4335" fmla="*/ 974327 h 1779924"/>
                <a:gd name="connsiteX4336" fmla="*/ 2193933 w 9405664"/>
                <a:gd name="connsiteY4336" fmla="*/ 974327 h 1779924"/>
                <a:gd name="connsiteX4337" fmla="*/ 2192900 w 9405664"/>
                <a:gd name="connsiteY4337" fmla="*/ 974770 h 1779924"/>
                <a:gd name="connsiteX4338" fmla="*/ 2191720 w 9405664"/>
                <a:gd name="connsiteY4338" fmla="*/ 975655 h 1779924"/>
                <a:gd name="connsiteX4339" fmla="*/ 2190098 w 9405664"/>
                <a:gd name="connsiteY4339" fmla="*/ 976540 h 1779924"/>
                <a:gd name="connsiteX4340" fmla="*/ 2188475 w 9405664"/>
                <a:gd name="connsiteY4340" fmla="*/ 976245 h 1779924"/>
                <a:gd name="connsiteX4341" fmla="*/ 2187295 w 9405664"/>
                <a:gd name="connsiteY4341" fmla="*/ 974917 h 1779924"/>
                <a:gd name="connsiteX4342" fmla="*/ 2185673 w 9405664"/>
                <a:gd name="connsiteY4342" fmla="*/ 974622 h 1779924"/>
                <a:gd name="connsiteX4343" fmla="*/ 2183608 w 9405664"/>
                <a:gd name="connsiteY4343" fmla="*/ 975360 h 1779924"/>
                <a:gd name="connsiteX4344" fmla="*/ 2181691 w 9405664"/>
                <a:gd name="connsiteY4344" fmla="*/ 975360 h 1779924"/>
                <a:gd name="connsiteX4345" fmla="*/ 2180068 w 9405664"/>
                <a:gd name="connsiteY4345" fmla="*/ 974475 h 1779924"/>
                <a:gd name="connsiteX4346" fmla="*/ 2176971 w 9405664"/>
                <a:gd name="connsiteY4346" fmla="*/ 974032 h 1779924"/>
                <a:gd name="connsiteX4347" fmla="*/ 2176529 w 9405664"/>
                <a:gd name="connsiteY4347" fmla="*/ 973442 h 1779924"/>
                <a:gd name="connsiteX4348" fmla="*/ 2176529 w 9405664"/>
                <a:gd name="connsiteY4348" fmla="*/ 972852 h 1779924"/>
                <a:gd name="connsiteX4349" fmla="*/ 2177119 w 9405664"/>
                <a:gd name="connsiteY4349" fmla="*/ 972262 h 1779924"/>
                <a:gd name="connsiteX4350" fmla="*/ 2177413 w 9405664"/>
                <a:gd name="connsiteY4350" fmla="*/ 970640 h 1779924"/>
                <a:gd name="connsiteX4351" fmla="*/ 2177413 w 9405664"/>
                <a:gd name="connsiteY4351" fmla="*/ 968133 h 1779924"/>
                <a:gd name="connsiteX4352" fmla="*/ 2177856 w 9405664"/>
                <a:gd name="connsiteY4352" fmla="*/ 966363 h 1779924"/>
                <a:gd name="connsiteX4353" fmla="*/ 2178593 w 9405664"/>
                <a:gd name="connsiteY4353" fmla="*/ 965330 h 1779924"/>
                <a:gd name="connsiteX4354" fmla="*/ 2177413 w 9405664"/>
                <a:gd name="connsiteY4354" fmla="*/ 964888 h 1779924"/>
                <a:gd name="connsiteX4355" fmla="*/ 2174169 w 9405664"/>
                <a:gd name="connsiteY4355" fmla="*/ 964888 h 1779924"/>
                <a:gd name="connsiteX4356" fmla="*/ 2170481 w 9405664"/>
                <a:gd name="connsiteY4356" fmla="*/ 965920 h 1779924"/>
                <a:gd name="connsiteX4357" fmla="*/ 2166352 w 9405664"/>
                <a:gd name="connsiteY4357" fmla="*/ 967395 h 1779924"/>
                <a:gd name="connsiteX4358" fmla="*/ 2161779 w 9405664"/>
                <a:gd name="connsiteY4358" fmla="*/ 967985 h 1779924"/>
                <a:gd name="connsiteX4359" fmla="*/ 2156912 w 9405664"/>
                <a:gd name="connsiteY4359" fmla="*/ 967543 h 1779924"/>
                <a:gd name="connsiteX4360" fmla="*/ 2153225 w 9405664"/>
                <a:gd name="connsiteY4360" fmla="*/ 967543 h 1779924"/>
                <a:gd name="connsiteX4361" fmla="*/ 2149095 w 9405664"/>
                <a:gd name="connsiteY4361" fmla="*/ 968428 h 1779924"/>
                <a:gd name="connsiteX4362" fmla="*/ 2148358 w 9405664"/>
                <a:gd name="connsiteY4362" fmla="*/ 968133 h 1779924"/>
                <a:gd name="connsiteX4363" fmla="*/ 2145703 w 9405664"/>
                <a:gd name="connsiteY4363" fmla="*/ 969165 h 1779924"/>
                <a:gd name="connsiteX4364" fmla="*/ 2141278 w 9405664"/>
                <a:gd name="connsiteY4364" fmla="*/ 971377 h 1779924"/>
                <a:gd name="connsiteX4365" fmla="*/ 2137886 w 9405664"/>
                <a:gd name="connsiteY4365" fmla="*/ 973442 h 1779924"/>
                <a:gd name="connsiteX4366" fmla="*/ 2135084 w 9405664"/>
                <a:gd name="connsiteY4366" fmla="*/ 975802 h 1779924"/>
                <a:gd name="connsiteX4367" fmla="*/ 2134641 w 9405664"/>
                <a:gd name="connsiteY4367" fmla="*/ 975802 h 1779924"/>
                <a:gd name="connsiteX4368" fmla="*/ 2134051 w 9405664"/>
                <a:gd name="connsiteY4368" fmla="*/ 975360 h 1779924"/>
                <a:gd name="connsiteX4369" fmla="*/ 2132576 w 9405664"/>
                <a:gd name="connsiteY4369" fmla="*/ 974622 h 1779924"/>
                <a:gd name="connsiteX4370" fmla="*/ 2131101 w 9405664"/>
                <a:gd name="connsiteY4370" fmla="*/ 974622 h 1779924"/>
                <a:gd name="connsiteX4371" fmla="*/ 2129479 w 9405664"/>
                <a:gd name="connsiteY4371" fmla="*/ 975212 h 1779924"/>
                <a:gd name="connsiteX4372" fmla="*/ 2127856 w 9405664"/>
                <a:gd name="connsiteY4372" fmla="*/ 974770 h 1779924"/>
                <a:gd name="connsiteX4373" fmla="*/ 2126234 w 9405664"/>
                <a:gd name="connsiteY4373" fmla="*/ 973295 h 1779924"/>
                <a:gd name="connsiteX4374" fmla="*/ 2124759 w 9405664"/>
                <a:gd name="connsiteY4374" fmla="*/ 972852 h 1779924"/>
                <a:gd name="connsiteX4375" fmla="*/ 2123432 w 9405664"/>
                <a:gd name="connsiteY4375" fmla="*/ 973590 h 1779924"/>
                <a:gd name="connsiteX4376" fmla="*/ 2121219 w 9405664"/>
                <a:gd name="connsiteY4376" fmla="*/ 973885 h 1779924"/>
                <a:gd name="connsiteX4377" fmla="*/ 2116352 w 9405664"/>
                <a:gd name="connsiteY4377" fmla="*/ 973590 h 1779924"/>
                <a:gd name="connsiteX4378" fmla="*/ 2115910 w 9405664"/>
                <a:gd name="connsiteY4378" fmla="*/ 973147 h 1779924"/>
                <a:gd name="connsiteX4379" fmla="*/ 2115467 w 9405664"/>
                <a:gd name="connsiteY4379" fmla="*/ 971525 h 1779924"/>
                <a:gd name="connsiteX4380" fmla="*/ 2114877 w 9405664"/>
                <a:gd name="connsiteY4380" fmla="*/ 970787 h 1779924"/>
                <a:gd name="connsiteX4381" fmla="*/ 2113992 w 9405664"/>
                <a:gd name="connsiteY4381" fmla="*/ 970345 h 1779924"/>
                <a:gd name="connsiteX4382" fmla="*/ 2112517 w 9405664"/>
                <a:gd name="connsiteY4382" fmla="*/ 968575 h 1779924"/>
                <a:gd name="connsiteX4383" fmla="*/ 2109125 w 9405664"/>
                <a:gd name="connsiteY4383" fmla="*/ 963855 h 1779924"/>
                <a:gd name="connsiteX4384" fmla="*/ 2108240 w 9405664"/>
                <a:gd name="connsiteY4384" fmla="*/ 963265 h 1779924"/>
                <a:gd name="connsiteX4385" fmla="*/ 2105438 w 9405664"/>
                <a:gd name="connsiteY4385" fmla="*/ 961791 h 1779924"/>
                <a:gd name="connsiteX4386" fmla="*/ 2102783 w 9405664"/>
                <a:gd name="connsiteY4386" fmla="*/ 961201 h 1779924"/>
                <a:gd name="connsiteX4387" fmla="*/ 2096146 w 9405664"/>
                <a:gd name="connsiteY4387" fmla="*/ 960316 h 1779924"/>
                <a:gd name="connsiteX4388" fmla="*/ 2094671 w 9405664"/>
                <a:gd name="connsiteY4388" fmla="*/ 959726 h 1779924"/>
                <a:gd name="connsiteX4389" fmla="*/ 2093786 w 9405664"/>
                <a:gd name="connsiteY4389" fmla="*/ 959726 h 1779924"/>
                <a:gd name="connsiteX4390" fmla="*/ 2089361 w 9405664"/>
                <a:gd name="connsiteY4390" fmla="*/ 962380 h 1779924"/>
                <a:gd name="connsiteX4391" fmla="*/ 2089361 w 9405664"/>
                <a:gd name="connsiteY4391" fmla="*/ 962970 h 1779924"/>
                <a:gd name="connsiteX4392" fmla="*/ 2088919 w 9405664"/>
                <a:gd name="connsiteY4392" fmla="*/ 963560 h 1779924"/>
                <a:gd name="connsiteX4393" fmla="*/ 2088181 w 9405664"/>
                <a:gd name="connsiteY4393" fmla="*/ 964445 h 1779924"/>
                <a:gd name="connsiteX4394" fmla="*/ 2087591 w 9405664"/>
                <a:gd name="connsiteY4394" fmla="*/ 964888 h 1779924"/>
                <a:gd name="connsiteX4395" fmla="*/ 2087296 w 9405664"/>
                <a:gd name="connsiteY4395" fmla="*/ 964445 h 1779924"/>
                <a:gd name="connsiteX4396" fmla="*/ 2087001 w 9405664"/>
                <a:gd name="connsiteY4396" fmla="*/ 963708 h 1779924"/>
                <a:gd name="connsiteX4397" fmla="*/ 2087001 w 9405664"/>
                <a:gd name="connsiteY4397" fmla="*/ 962086 h 1779924"/>
                <a:gd name="connsiteX4398" fmla="*/ 2087591 w 9405664"/>
                <a:gd name="connsiteY4398" fmla="*/ 959578 h 1779924"/>
                <a:gd name="connsiteX4399" fmla="*/ 2087296 w 9405664"/>
                <a:gd name="connsiteY4399" fmla="*/ 957956 h 1779924"/>
                <a:gd name="connsiteX4400" fmla="*/ 2086264 w 9405664"/>
                <a:gd name="connsiteY4400" fmla="*/ 957218 h 1779924"/>
                <a:gd name="connsiteX4401" fmla="*/ 2085821 w 9405664"/>
                <a:gd name="connsiteY4401" fmla="*/ 956333 h 1779924"/>
                <a:gd name="connsiteX4402" fmla="*/ 2085821 w 9405664"/>
                <a:gd name="connsiteY4402" fmla="*/ 955301 h 1779924"/>
                <a:gd name="connsiteX4403" fmla="*/ 2085231 w 9405664"/>
                <a:gd name="connsiteY4403" fmla="*/ 954416 h 1779924"/>
                <a:gd name="connsiteX4404" fmla="*/ 2083609 w 9405664"/>
                <a:gd name="connsiteY4404" fmla="*/ 953826 h 1779924"/>
                <a:gd name="connsiteX4405" fmla="*/ 2082872 w 9405664"/>
                <a:gd name="connsiteY4405" fmla="*/ 952941 h 1779924"/>
                <a:gd name="connsiteX4406" fmla="*/ 2082872 w 9405664"/>
                <a:gd name="connsiteY4406" fmla="*/ 951171 h 1779924"/>
                <a:gd name="connsiteX4407" fmla="*/ 2082429 w 9405664"/>
                <a:gd name="connsiteY4407" fmla="*/ 950729 h 1779924"/>
                <a:gd name="connsiteX4408" fmla="*/ 2080659 w 9405664"/>
                <a:gd name="connsiteY4408" fmla="*/ 951614 h 1779924"/>
                <a:gd name="connsiteX4409" fmla="*/ 2077709 w 9405664"/>
                <a:gd name="connsiteY4409" fmla="*/ 953679 h 1779924"/>
                <a:gd name="connsiteX4410" fmla="*/ 2075644 w 9405664"/>
                <a:gd name="connsiteY4410" fmla="*/ 955448 h 1779924"/>
                <a:gd name="connsiteX4411" fmla="*/ 2074612 w 9405664"/>
                <a:gd name="connsiteY4411" fmla="*/ 957071 h 1779924"/>
                <a:gd name="connsiteX4412" fmla="*/ 2072990 w 9405664"/>
                <a:gd name="connsiteY4412" fmla="*/ 957956 h 1779924"/>
                <a:gd name="connsiteX4413" fmla="*/ 2070925 w 9405664"/>
                <a:gd name="connsiteY4413" fmla="*/ 957956 h 1779924"/>
                <a:gd name="connsiteX4414" fmla="*/ 2069302 w 9405664"/>
                <a:gd name="connsiteY4414" fmla="*/ 958841 h 1779924"/>
                <a:gd name="connsiteX4415" fmla="*/ 2066352 w 9405664"/>
                <a:gd name="connsiteY4415" fmla="*/ 961201 h 1779924"/>
                <a:gd name="connsiteX4416" fmla="*/ 2064140 w 9405664"/>
                <a:gd name="connsiteY4416" fmla="*/ 962380 h 1779924"/>
                <a:gd name="connsiteX4417" fmla="*/ 2060453 w 9405664"/>
                <a:gd name="connsiteY4417" fmla="*/ 963265 h 1779924"/>
                <a:gd name="connsiteX4418" fmla="*/ 2055291 w 9405664"/>
                <a:gd name="connsiteY4418" fmla="*/ 963855 h 1779924"/>
                <a:gd name="connsiteX4419" fmla="*/ 2051013 w 9405664"/>
                <a:gd name="connsiteY4419" fmla="*/ 965330 h 1779924"/>
                <a:gd name="connsiteX4420" fmla="*/ 2047474 w 9405664"/>
                <a:gd name="connsiteY4420" fmla="*/ 967838 h 1779924"/>
                <a:gd name="connsiteX4421" fmla="*/ 2043344 w 9405664"/>
                <a:gd name="connsiteY4421" fmla="*/ 969903 h 1779924"/>
                <a:gd name="connsiteX4422" fmla="*/ 2038477 w 9405664"/>
                <a:gd name="connsiteY4422" fmla="*/ 971672 h 1779924"/>
                <a:gd name="connsiteX4423" fmla="*/ 2035084 w 9405664"/>
                <a:gd name="connsiteY4423" fmla="*/ 972262 h 1779924"/>
                <a:gd name="connsiteX4424" fmla="*/ 2033315 w 9405664"/>
                <a:gd name="connsiteY4424" fmla="*/ 971820 h 1779924"/>
                <a:gd name="connsiteX4425" fmla="*/ 2031250 w 9405664"/>
                <a:gd name="connsiteY4425" fmla="*/ 970787 h 1779924"/>
                <a:gd name="connsiteX4426" fmla="*/ 2028152 w 9405664"/>
                <a:gd name="connsiteY4426" fmla="*/ 968870 h 1779924"/>
                <a:gd name="connsiteX4427" fmla="*/ 2027710 w 9405664"/>
                <a:gd name="connsiteY4427" fmla="*/ 968870 h 1779924"/>
                <a:gd name="connsiteX4428" fmla="*/ 2028005 w 9405664"/>
                <a:gd name="connsiteY4428" fmla="*/ 969460 h 1779924"/>
                <a:gd name="connsiteX4429" fmla="*/ 2028005 w 9405664"/>
                <a:gd name="connsiteY4429" fmla="*/ 969755 h 1779924"/>
                <a:gd name="connsiteX4430" fmla="*/ 2027415 w 9405664"/>
                <a:gd name="connsiteY4430" fmla="*/ 970345 h 1779924"/>
                <a:gd name="connsiteX4431" fmla="*/ 2023432 w 9405664"/>
                <a:gd name="connsiteY4431" fmla="*/ 971672 h 1779924"/>
                <a:gd name="connsiteX4432" fmla="*/ 2022843 w 9405664"/>
                <a:gd name="connsiteY4432" fmla="*/ 971083 h 1779924"/>
                <a:gd name="connsiteX4433" fmla="*/ 2024318 w 9405664"/>
                <a:gd name="connsiteY4433" fmla="*/ 969165 h 1779924"/>
                <a:gd name="connsiteX4434" fmla="*/ 2024907 w 9405664"/>
                <a:gd name="connsiteY4434" fmla="*/ 967690 h 1779924"/>
                <a:gd name="connsiteX4435" fmla="*/ 2024907 w 9405664"/>
                <a:gd name="connsiteY4435" fmla="*/ 966363 h 1779924"/>
                <a:gd name="connsiteX4436" fmla="*/ 2025498 w 9405664"/>
                <a:gd name="connsiteY4436" fmla="*/ 964740 h 1779924"/>
                <a:gd name="connsiteX4437" fmla="*/ 2026825 w 9405664"/>
                <a:gd name="connsiteY4437" fmla="*/ 962823 h 1779924"/>
                <a:gd name="connsiteX4438" fmla="*/ 2027267 w 9405664"/>
                <a:gd name="connsiteY4438" fmla="*/ 961496 h 1779924"/>
                <a:gd name="connsiteX4439" fmla="*/ 2026972 w 9405664"/>
                <a:gd name="connsiteY4439" fmla="*/ 960758 h 1779924"/>
                <a:gd name="connsiteX4440" fmla="*/ 2025498 w 9405664"/>
                <a:gd name="connsiteY4440" fmla="*/ 959578 h 1779924"/>
                <a:gd name="connsiteX4441" fmla="*/ 2024318 w 9405664"/>
                <a:gd name="connsiteY4441" fmla="*/ 959578 h 1779924"/>
                <a:gd name="connsiteX4442" fmla="*/ 2022695 w 9405664"/>
                <a:gd name="connsiteY4442" fmla="*/ 959873 h 1779924"/>
                <a:gd name="connsiteX4443" fmla="*/ 2017975 w 9405664"/>
                <a:gd name="connsiteY4443" fmla="*/ 962676 h 1779924"/>
                <a:gd name="connsiteX4444" fmla="*/ 2017533 w 9405664"/>
                <a:gd name="connsiteY4444" fmla="*/ 962676 h 1779924"/>
                <a:gd name="connsiteX4445" fmla="*/ 2016058 w 9405664"/>
                <a:gd name="connsiteY4445" fmla="*/ 961938 h 1779924"/>
                <a:gd name="connsiteX4446" fmla="*/ 2015615 w 9405664"/>
                <a:gd name="connsiteY4446" fmla="*/ 961938 h 1779924"/>
                <a:gd name="connsiteX4447" fmla="*/ 2011928 w 9405664"/>
                <a:gd name="connsiteY4447" fmla="*/ 964445 h 1779924"/>
                <a:gd name="connsiteX4448" fmla="*/ 2008241 w 9405664"/>
                <a:gd name="connsiteY4448" fmla="*/ 965920 h 1779924"/>
                <a:gd name="connsiteX4449" fmla="*/ 1999392 w 9405664"/>
                <a:gd name="connsiteY4449" fmla="*/ 967985 h 1779924"/>
                <a:gd name="connsiteX4450" fmla="*/ 1997179 w 9405664"/>
                <a:gd name="connsiteY4450" fmla="*/ 968280 h 1779924"/>
                <a:gd name="connsiteX4451" fmla="*/ 1995409 w 9405664"/>
                <a:gd name="connsiteY4451" fmla="*/ 968280 h 1779924"/>
                <a:gd name="connsiteX4452" fmla="*/ 1993197 w 9405664"/>
                <a:gd name="connsiteY4452" fmla="*/ 966953 h 1779924"/>
                <a:gd name="connsiteX4453" fmla="*/ 1992312 w 9405664"/>
                <a:gd name="connsiteY4453" fmla="*/ 966068 h 1779924"/>
                <a:gd name="connsiteX4454" fmla="*/ 1992312 w 9405664"/>
                <a:gd name="connsiteY4454" fmla="*/ 965183 h 1779924"/>
                <a:gd name="connsiteX4455" fmla="*/ 1993492 w 9405664"/>
                <a:gd name="connsiteY4455" fmla="*/ 964150 h 1779924"/>
                <a:gd name="connsiteX4456" fmla="*/ 2004406 w 9405664"/>
                <a:gd name="connsiteY4456" fmla="*/ 956481 h 1779924"/>
                <a:gd name="connsiteX4457" fmla="*/ 2011191 w 9405664"/>
                <a:gd name="connsiteY4457" fmla="*/ 951024 h 1779924"/>
                <a:gd name="connsiteX4458" fmla="*/ 2022400 w 9405664"/>
                <a:gd name="connsiteY4458" fmla="*/ 940847 h 1779924"/>
                <a:gd name="connsiteX4459" fmla="*/ 2025350 w 9405664"/>
                <a:gd name="connsiteY4459" fmla="*/ 938782 h 1779924"/>
                <a:gd name="connsiteX4460" fmla="*/ 2031840 w 9405664"/>
                <a:gd name="connsiteY4460" fmla="*/ 935390 h 1779924"/>
                <a:gd name="connsiteX4461" fmla="*/ 2042312 w 9405664"/>
                <a:gd name="connsiteY4461" fmla="*/ 932145 h 1779924"/>
                <a:gd name="connsiteX4462" fmla="*/ 2047474 w 9405664"/>
                <a:gd name="connsiteY4462" fmla="*/ 930375 h 1779924"/>
                <a:gd name="connsiteX4463" fmla="*/ 2051898 w 9405664"/>
                <a:gd name="connsiteY4463" fmla="*/ 928458 h 1779924"/>
                <a:gd name="connsiteX4464" fmla="*/ 2054701 w 9405664"/>
                <a:gd name="connsiteY4464" fmla="*/ 926983 h 1779924"/>
                <a:gd name="connsiteX4465" fmla="*/ 2055881 w 9405664"/>
                <a:gd name="connsiteY4465" fmla="*/ 925950 h 1779924"/>
                <a:gd name="connsiteX4466" fmla="*/ 2056913 w 9405664"/>
                <a:gd name="connsiteY4466" fmla="*/ 925508 h 1779924"/>
                <a:gd name="connsiteX4467" fmla="*/ 2057651 w 9405664"/>
                <a:gd name="connsiteY4467" fmla="*/ 925508 h 1779924"/>
                <a:gd name="connsiteX4468" fmla="*/ 2058388 w 9405664"/>
                <a:gd name="connsiteY4468" fmla="*/ 925213 h 1779924"/>
                <a:gd name="connsiteX4469" fmla="*/ 2053226 w 9405664"/>
                <a:gd name="connsiteY4469" fmla="*/ 924770 h 1779924"/>
                <a:gd name="connsiteX4470" fmla="*/ 2049981 w 9405664"/>
                <a:gd name="connsiteY4470" fmla="*/ 925360 h 1779924"/>
                <a:gd name="connsiteX4471" fmla="*/ 2047621 w 9405664"/>
                <a:gd name="connsiteY4471" fmla="*/ 924770 h 1779924"/>
                <a:gd name="connsiteX4472" fmla="*/ 2046441 w 9405664"/>
                <a:gd name="connsiteY4472" fmla="*/ 922705 h 1779924"/>
                <a:gd name="connsiteX4473" fmla="*/ 2045114 w 9405664"/>
                <a:gd name="connsiteY4473" fmla="*/ 921378 h 1779924"/>
                <a:gd name="connsiteX4474" fmla="*/ 2039214 w 9405664"/>
                <a:gd name="connsiteY4474" fmla="*/ 921968 h 1779924"/>
                <a:gd name="connsiteX4475" fmla="*/ 2031692 w 9405664"/>
                <a:gd name="connsiteY4475" fmla="*/ 921525 h 1779924"/>
                <a:gd name="connsiteX4476" fmla="*/ 2028152 w 9405664"/>
                <a:gd name="connsiteY4476" fmla="*/ 921820 h 1779924"/>
                <a:gd name="connsiteX4477" fmla="*/ 2026825 w 9405664"/>
                <a:gd name="connsiteY4477" fmla="*/ 920935 h 1779924"/>
                <a:gd name="connsiteX4478" fmla="*/ 2025645 w 9405664"/>
                <a:gd name="connsiteY4478" fmla="*/ 918576 h 1779924"/>
                <a:gd name="connsiteX4479" fmla="*/ 2023728 w 9405664"/>
                <a:gd name="connsiteY4479" fmla="*/ 918281 h 1779924"/>
                <a:gd name="connsiteX4480" fmla="*/ 2020335 w 9405664"/>
                <a:gd name="connsiteY4480" fmla="*/ 918723 h 1779924"/>
                <a:gd name="connsiteX4481" fmla="*/ 2015763 w 9405664"/>
                <a:gd name="connsiteY4481" fmla="*/ 921673 h 1779924"/>
                <a:gd name="connsiteX4482" fmla="*/ 2011338 w 9405664"/>
                <a:gd name="connsiteY4482" fmla="*/ 923148 h 1779924"/>
                <a:gd name="connsiteX4483" fmla="*/ 2007946 w 9405664"/>
                <a:gd name="connsiteY4483" fmla="*/ 923148 h 1779924"/>
                <a:gd name="connsiteX4484" fmla="*/ 2004554 w 9405664"/>
                <a:gd name="connsiteY4484" fmla="*/ 921673 h 1779924"/>
                <a:gd name="connsiteX4485" fmla="*/ 1999097 w 9405664"/>
                <a:gd name="connsiteY4485" fmla="*/ 918576 h 1779924"/>
                <a:gd name="connsiteX4486" fmla="*/ 1995262 w 9405664"/>
                <a:gd name="connsiteY4486" fmla="*/ 915036 h 1779924"/>
                <a:gd name="connsiteX4487" fmla="*/ 1990837 w 9405664"/>
                <a:gd name="connsiteY4487" fmla="*/ 913856 h 1779924"/>
                <a:gd name="connsiteX4488" fmla="*/ 1987592 w 9405664"/>
                <a:gd name="connsiteY4488" fmla="*/ 914151 h 1779924"/>
                <a:gd name="connsiteX4489" fmla="*/ 1986265 w 9405664"/>
                <a:gd name="connsiteY4489" fmla="*/ 915921 h 1779924"/>
                <a:gd name="connsiteX4490" fmla="*/ 1984495 w 9405664"/>
                <a:gd name="connsiteY4490" fmla="*/ 915921 h 1779924"/>
                <a:gd name="connsiteX4491" fmla="*/ 1983315 w 9405664"/>
                <a:gd name="connsiteY4491" fmla="*/ 912971 h 1779924"/>
                <a:gd name="connsiteX4492" fmla="*/ 1982283 w 9405664"/>
                <a:gd name="connsiteY4492" fmla="*/ 910611 h 1779924"/>
                <a:gd name="connsiteX4493" fmla="*/ 1980070 w 9405664"/>
                <a:gd name="connsiteY4493" fmla="*/ 909579 h 1779924"/>
                <a:gd name="connsiteX4494" fmla="*/ 1976235 w 9405664"/>
                <a:gd name="connsiteY4494" fmla="*/ 907366 h 1779924"/>
                <a:gd name="connsiteX4495" fmla="*/ 1973581 w 9405664"/>
                <a:gd name="connsiteY4495" fmla="*/ 906186 h 1779924"/>
                <a:gd name="connsiteX4496" fmla="*/ 1969451 w 9405664"/>
                <a:gd name="connsiteY4496" fmla="*/ 904711 h 1779924"/>
                <a:gd name="connsiteX4497" fmla="*/ 1967976 w 9405664"/>
                <a:gd name="connsiteY4497" fmla="*/ 904416 h 1779924"/>
                <a:gd name="connsiteX4498" fmla="*/ 1965321 w 9405664"/>
                <a:gd name="connsiteY4498" fmla="*/ 904416 h 1779924"/>
                <a:gd name="connsiteX4499" fmla="*/ 1962666 w 9405664"/>
                <a:gd name="connsiteY4499" fmla="*/ 904121 h 1779924"/>
                <a:gd name="connsiteX4500" fmla="*/ 1959569 w 9405664"/>
                <a:gd name="connsiteY4500" fmla="*/ 904564 h 1779924"/>
                <a:gd name="connsiteX4501" fmla="*/ 1957356 w 9405664"/>
                <a:gd name="connsiteY4501" fmla="*/ 906481 h 1779924"/>
                <a:gd name="connsiteX4502" fmla="*/ 1954702 w 9405664"/>
                <a:gd name="connsiteY4502" fmla="*/ 907366 h 1779924"/>
                <a:gd name="connsiteX4503" fmla="*/ 1951014 w 9405664"/>
                <a:gd name="connsiteY4503" fmla="*/ 907809 h 1779924"/>
                <a:gd name="connsiteX4504" fmla="*/ 1948507 w 9405664"/>
                <a:gd name="connsiteY4504" fmla="*/ 907071 h 1779924"/>
                <a:gd name="connsiteX4505" fmla="*/ 1947180 w 9405664"/>
                <a:gd name="connsiteY4505" fmla="*/ 905154 h 1779924"/>
                <a:gd name="connsiteX4506" fmla="*/ 1941870 w 9405664"/>
                <a:gd name="connsiteY4506" fmla="*/ 903384 h 1779924"/>
                <a:gd name="connsiteX4507" fmla="*/ 1932430 w 9405664"/>
                <a:gd name="connsiteY4507" fmla="*/ 901909 h 1779924"/>
                <a:gd name="connsiteX4508" fmla="*/ 1926973 w 9405664"/>
                <a:gd name="connsiteY4508" fmla="*/ 900582 h 1779924"/>
                <a:gd name="connsiteX4509" fmla="*/ 1925498 w 9405664"/>
                <a:gd name="connsiteY4509" fmla="*/ 899549 h 1779924"/>
                <a:gd name="connsiteX4510" fmla="*/ 1924761 w 9405664"/>
                <a:gd name="connsiteY4510" fmla="*/ 898369 h 1779924"/>
                <a:gd name="connsiteX4511" fmla="*/ 1924761 w 9405664"/>
                <a:gd name="connsiteY4511" fmla="*/ 896599 h 1779924"/>
                <a:gd name="connsiteX4512" fmla="*/ 1924613 w 9405664"/>
                <a:gd name="connsiteY4512" fmla="*/ 896599 h 1779924"/>
                <a:gd name="connsiteX4513" fmla="*/ 1922254 w 9405664"/>
                <a:gd name="connsiteY4513" fmla="*/ 891880 h 1779924"/>
                <a:gd name="connsiteX4514" fmla="*/ 1921221 w 9405664"/>
                <a:gd name="connsiteY4514" fmla="*/ 887897 h 1779924"/>
                <a:gd name="connsiteX4515" fmla="*/ 1920779 w 9405664"/>
                <a:gd name="connsiteY4515" fmla="*/ 883178 h 1779924"/>
                <a:gd name="connsiteX4516" fmla="*/ 1920779 w 9405664"/>
                <a:gd name="connsiteY4516" fmla="*/ 881555 h 1779924"/>
                <a:gd name="connsiteX4517" fmla="*/ 1920336 w 9405664"/>
                <a:gd name="connsiteY4517" fmla="*/ 881113 h 1779924"/>
                <a:gd name="connsiteX4518" fmla="*/ 1918714 w 9405664"/>
                <a:gd name="connsiteY4518" fmla="*/ 880080 h 1779924"/>
                <a:gd name="connsiteX4519" fmla="*/ 1913109 w 9405664"/>
                <a:gd name="connsiteY4519" fmla="*/ 879343 h 1779924"/>
                <a:gd name="connsiteX4520" fmla="*/ 1913109 w 9405664"/>
                <a:gd name="connsiteY4520" fmla="*/ 892027 h 1779924"/>
                <a:gd name="connsiteX4521" fmla="*/ 1190992 w 9405664"/>
                <a:gd name="connsiteY4521" fmla="*/ 892027 h 1779924"/>
                <a:gd name="connsiteX4522" fmla="*/ 1192762 w 9405664"/>
                <a:gd name="connsiteY4522" fmla="*/ 896747 h 1779924"/>
                <a:gd name="connsiteX4523" fmla="*/ 1193647 w 9405664"/>
                <a:gd name="connsiteY4523" fmla="*/ 898664 h 1779924"/>
                <a:gd name="connsiteX4524" fmla="*/ 1194532 w 9405664"/>
                <a:gd name="connsiteY4524" fmla="*/ 899697 h 1779924"/>
                <a:gd name="connsiteX4525" fmla="*/ 1195859 w 9405664"/>
                <a:gd name="connsiteY4525" fmla="*/ 899697 h 1779924"/>
                <a:gd name="connsiteX4526" fmla="*/ 1196302 w 9405664"/>
                <a:gd name="connsiteY4526" fmla="*/ 899107 h 1779924"/>
                <a:gd name="connsiteX4527" fmla="*/ 1196744 w 9405664"/>
                <a:gd name="connsiteY4527" fmla="*/ 899107 h 1779924"/>
                <a:gd name="connsiteX4528" fmla="*/ 1197187 w 9405664"/>
                <a:gd name="connsiteY4528" fmla="*/ 899697 h 1779924"/>
                <a:gd name="connsiteX4529" fmla="*/ 1198072 w 9405664"/>
                <a:gd name="connsiteY4529" fmla="*/ 902794 h 1779924"/>
                <a:gd name="connsiteX4530" fmla="*/ 1198072 w 9405664"/>
                <a:gd name="connsiteY4530" fmla="*/ 906629 h 1779924"/>
                <a:gd name="connsiteX4531" fmla="*/ 1198366 w 9405664"/>
                <a:gd name="connsiteY4531" fmla="*/ 907219 h 1779924"/>
                <a:gd name="connsiteX4532" fmla="*/ 1198366 w 9405664"/>
                <a:gd name="connsiteY4532" fmla="*/ 908251 h 1779924"/>
                <a:gd name="connsiteX4533" fmla="*/ 1197334 w 9405664"/>
                <a:gd name="connsiteY4533" fmla="*/ 908841 h 1779924"/>
                <a:gd name="connsiteX4534" fmla="*/ 1195122 w 9405664"/>
                <a:gd name="connsiteY4534" fmla="*/ 908546 h 1779924"/>
                <a:gd name="connsiteX4535" fmla="*/ 1194384 w 9405664"/>
                <a:gd name="connsiteY4535" fmla="*/ 908841 h 1779924"/>
                <a:gd name="connsiteX4536" fmla="*/ 1194089 w 9405664"/>
                <a:gd name="connsiteY4536" fmla="*/ 909726 h 1779924"/>
                <a:gd name="connsiteX4537" fmla="*/ 1194089 w 9405664"/>
                <a:gd name="connsiteY4537" fmla="*/ 910316 h 1779924"/>
                <a:gd name="connsiteX4538" fmla="*/ 1194974 w 9405664"/>
                <a:gd name="connsiteY4538" fmla="*/ 910759 h 1779924"/>
                <a:gd name="connsiteX4539" fmla="*/ 1196449 w 9405664"/>
                <a:gd name="connsiteY4539" fmla="*/ 910759 h 1779924"/>
                <a:gd name="connsiteX4540" fmla="*/ 1197482 w 9405664"/>
                <a:gd name="connsiteY4540" fmla="*/ 911496 h 1779924"/>
                <a:gd name="connsiteX4541" fmla="*/ 1198809 w 9405664"/>
                <a:gd name="connsiteY4541" fmla="*/ 912676 h 1779924"/>
                <a:gd name="connsiteX4542" fmla="*/ 1200874 w 9405664"/>
                <a:gd name="connsiteY4542" fmla="*/ 915331 h 1779924"/>
                <a:gd name="connsiteX4543" fmla="*/ 1200874 w 9405664"/>
                <a:gd name="connsiteY4543" fmla="*/ 916216 h 1779924"/>
                <a:gd name="connsiteX4544" fmla="*/ 1199399 w 9405664"/>
                <a:gd name="connsiteY4544" fmla="*/ 916511 h 1779924"/>
                <a:gd name="connsiteX4545" fmla="*/ 1198072 w 9405664"/>
                <a:gd name="connsiteY4545" fmla="*/ 917543 h 1779924"/>
                <a:gd name="connsiteX4546" fmla="*/ 1197776 w 9405664"/>
                <a:gd name="connsiteY4546" fmla="*/ 918576 h 1779924"/>
                <a:gd name="connsiteX4547" fmla="*/ 1198072 w 9405664"/>
                <a:gd name="connsiteY4547" fmla="*/ 919903 h 1779924"/>
                <a:gd name="connsiteX4548" fmla="*/ 1198662 w 9405664"/>
                <a:gd name="connsiteY4548" fmla="*/ 920935 h 1779924"/>
                <a:gd name="connsiteX4549" fmla="*/ 1201316 w 9405664"/>
                <a:gd name="connsiteY4549" fmla="*/ 922410 h 1779924"/>
                <a:gd name="connsiteX4550" fmla="*/ 1201464 w 9405664"/>
                <a:gd name="connsiteY4550" fmla="*/ 922410 h 1779924"/>
                <a:gd name="connsiteX4551" fmla="*/ 1200431 w 9405664"/>
                <a:gd name="connsiteY4551" fmla="*/ 919313 h 1779924"/>
                <a:gd name="connsiteX4552" fmla="*/ 1200726 w 9405664"/>
                <a:gd name="connsiteY4552" fmla="*/ 919018 h 1779924"/>
                <a:gd name="connsiteX4553" fmla="*/ 1201464 w 9405664"/>
                <a:gd name="connsiteY4553" fmla="*/ 919608 h 1779924"/>
                <a:gd name="connsiteX4554" fmla="*/ 1202349 w 9405664"/>
                <a:gd name="connsiteY4554" fmla="*/ 921378 h 1779924"/>
                <a:gd name="connsiteX4555" fmla="*/ 1203234 w 9405664"/>
                <a:gd name="connsiteY4555" fmla="*/ 922558 h 1779924"/>
                <a:gd name="connsiteX4556" fmla="*/ 1204709 w 9405664"/>
                <a:gd name="connsiteY4556" fmla="*/ 923885 h 1779924"/>
                <a:gd name="connsiteX4557" fmla="*/ 1205151 w 9405664"/>
                <a:gd name="connsiteY4557" fmla="*/ 924918 h 1779924"/>
                <a:gd name="connsiteX4558" fmla="*/ 1203086 w 9405664"/>
                <a:gd name="connsiteY4558" fmla="*/ 927573 h 1779924"/>
                <a:gd name="connsiteX4559" fmla="*/ 1202791 w 9405664"/>
                <a:gd name="connsiteY4559" fmla="*/ 928753 h 1779924"/>
                <a:gd name="connsiteX4560" fmla="*/ 1201169 w 9405664"/>
                <a:gd name="connsiteY4560" fmla="*/ 931407 h 1779924"/>
                <a:gd name="connsiteX4561" fmla="*/ 1200874 w 9405664"/>
                <a:gd name="connsiteY4561" fmla="*/ 932587 h 1779924"/>
                <a:gd name="connsiteX4562" fmla="*/ 1201464 w 9405664"/>
                <a:gd name="connsiteY4562" fmla="*/ 933620 h 1779924"/>
                <a:gd name="connsiteX4563" fmla="*/ 1201464 w 9405664"/>
                <a:gd name="connsiteY4563" fmla="*/ 934800 h 1779924"/>
                <a:gd name="connsiteX4564" fmla="*/ 1200874 w 9405664"/>
                <a:gd name="connsiteY4564" fmla="*/ 936127 h 1779924"/>
                <a:gd name="connsiteX4565" fmla="*/ 1200874 w 9405664"/>
                <a:gd name="connsiteY4565" fmla="*/ 936865 h 1779924"/>
                <a:gd name="connsiteX4566" fmla="*/ 1201611 w 9405664"/>
                <a:gd name="connsiteY4566" fmla="*/ 937749 h 1779924"/>
                <a:gd name="connsiteX4567" fmla="*/ 1201906 w 9405664"/>
                <a:gd name="connsiteY4567" fmla="*/ 938487 h 1779924"/>
                <a:gd name="connsiteX4568" fmla="*/ 1201906 w 9405664"/>
                <a:gd name="connsiteY4568" fmla="*/ 940994 h 1779924"/>
                <a:gd name="connsiteX4569" fmla="*/ 1202349 w 9405664"/>
                <a:gd name="connsiteY4569" fmla="*/ 945419 h 1779924"/>
                <a:gd name="connsiteX4570" fmla="*/ 1202349 w 9405664"/>
                <a:gd name="connsiteY4570" fmla="*/ 946156 h 1779924"/>
                <a:gd name="connsiteX4571" fmla="*/ 1200579 w 9405664"/>
                <a:gd name="connsiteY4571" fmla="*/ 948074 h 1779924"/>
                <a:gd name="connsiteX4572" fmla="*/ 1199399 w 9405664"/>
                <a:gd name="connsiteY4572" fmla="*/ 948664 h 1779924"/>
                <a:gd name="connsiteX4573" fmla="*/ 1198219 w 9405664"/>
                <a:gd name="connsiteY4573" fmla="*/ 948664 h 1779924"/>
                <a:gd name="connsiteX4574" fmla="*/ 1197334 w 9405664"/>
                <a:gd name="connsiteY4574" fmla="*/ 949401 h 1779924"/>
                <a:gd name="connsiteX4575" fmla="*/ 1195712 w 9405664"/>
                <a:gd name="connsiteY4575" fmla="*/ 952941 h 1779924"/>
                <a:gd name="connsiteX4576" fmla="*/ 1195122 w 9405664"/>
                <a:gd name="connsiteY4576" fmla="*/ 953679 h 1779924"/>
                <a:gd name="connsiteX4577" fmla="*/ 1193204 w 9405664"/>
                <a:gd name="connsiteY4577" fmla="*/ 954711 h 1779924"/>
                <a:gd name="connsiteX4578" fmla="*/ 1192467 w 9405664"/>
                <a:gd name="connsiteY4578" fmla="*/ 954711 h 1779924"/>
                <a:gd name="connsiteX4579" fmla="*/ 1190255 w 9405664"/>
                <a:gd name="connsiteY4579" fmla="*/ 953531 h 1779924"/>
                <a:gd name="connsiteX4580" fmla="*/ 1187600 w 9405664"/>
                <a:gd name="connsiteY4580" fmla="*/ 953973 h 1779924"/>
                <a:gd name="connsiteX4581" fmla="*/ 1184650 w 9405664"/>
                <a:gd name="connsiteY4581" fmla="*/ 953679 h 1779924"/>
                <a:gd name="connsiteX4582" fmla="*/ 1185682 w 9405664"/>
                <a:gd name="connsiteY4582" fmla="*/ 952499 h 1779924"/>
                <a:gd name="connsiteX4583" fmla="*/ 1186567 w 9405664"/>
                <a:gd name="connsiteY4583" fmla="*/ 950139 h 1779924"/>
                <a:gd name="connsiteX4584" fmla="*/ 1187452 w 9405664"/>
                <a:gd name="connsiteY4584" fmla="*/ 948664 h 1779924"/>
                <a:gd name="connsiteX4585" fmla="*/ 1189812 w 9405664"/>
                <a:gd name="connsiteY4585" fmla="*/ 947041 h 1779924"/>
                <a:gd name="connsiteX4586" fmla="*/ 1190255 w 9405664"/>
                <a:gd name="connsiteY4586" fmla="*/ 947336 h 1779924"/>
                <a:gd name="connsiteX4587" fmla="*/ 1190992 w 9405664"/>
                <a:gd name="connsiteY4587" fmla="*/ 950729 h 1779924"/>
                <a:gd name="connsiteX4588" fmla="*/ 1191434 w 9405664"/>
                <a:gd name="connsiteY4588" fmla="*/ 951024 h 1779924"/>
                <a:gd name="connsiteX4589" fmla="*/ 1192614 w 9405664"/>
                <a:gd name="connsiteY4589" fmla="*/ 948221 h 1779924"/>
                <a:gd name="connsiteX4590" fmla="*/ 1192909 w 9405664"/>
                <a:gd name="connsiteY4590" fmla="*/ 947779 h 1779924"/>
                <a:gd name="connsiteX4591" fmla="*/ 1194384 w 9405664"/>
                <a:gd name="connsiteY4591" fmla="*/ 948959 h 1779924"/>
                <a:gd name="connsiteX4592" fmla="*/ 1195564 w 9405664"/>
                <a:gd name="connsiteY4592" fmla="*/ 949254 h 1779924"/>
                <a:gd name="connsiteX4593" fmla="*/ 1196302 w 9405664"/>
                <a:gd name="connsiteY4593" fmla="*/ 948664 h 1779924"/>
                <a:gd name="connsiteX4594" fmla="*/ 1196892 w 9405664"/>
                <a:gd name="connsiteY4594" fmla="*/ 944977 h 1779924"/>
                <a:gd name="connsiteX4595" fmla="*/ 1196892 w 9405664"/>
                <a:gd name="connsiteY4595" fmla="*/ 943059 h 1779924"/>
                <a:gd name="connsiteX4596" fmla="*/ 1196007 w 9405664"/>
                <a:gd name="connsiteY4596" fmla="*/ 940847 h 1779924"/>
                <a:gd name="connsiteX4597" fmla="*/ 1193647 w 9405664"/>
                <a:gd name="connsiteY4597" fmla="*/ 938044 h 1779924"/>
                <a:gd name="connsiteX4598" fmla="*/ 1195269 w 9405664"/>
                <a:gd name="connsiteY4598" fmla="*/ 938044 h 1779924"/>
                <a:gd name="connsiteX4599" fmla="*/ 1194827 w 9405664"/>
                <a:gd name="connsiteY4599" fmla="*/ 935390 h 1779924"/>
                <a:gd name="connsiteX4600" fmla="*/ 1195122 w 9405664"/>
                <a:gd name="connsiteY4600" fmla="*/ 934800 h 1779924"/>
                <a:gd name="connsiteX4601" fmla="*/ 1197629 w 9405664"/>
                <a:gd name="connsiteY4601" fmla="*/ 932882 h 1779924"/>
                <a:gd name="connsiteX4602" fmla="*/ 1197924 w 9405664"/>
                <a:gd name="connsiteY4602" fmla="*/ 931407 h 1779924"/>
                <a:gd name="connsiteX4603" fmla="*/ 1197334 w 9405664"/>
                <a:gd name="connsiteY4603" fmla="*/ 928015 h 1779924"/>
                <a:gd name="connsiteX4604" fmla="*/ 1196007 w 9405664"/>
                <a:gd name="connsiteY4604" fmla="*/ 927720 h 1779924"/>
                <a:gd name="connsiteX4605" fmla="*/ 1196007 w 9405664"/>
                <a:gd name="connsiteY4605" fmla="*/ 930080 h 1779924"/>
                <a:gd name="connsiteX4606" fmla="*/ 1195417 w 9405664"/>
                <a:gd name="connsiteY4606" fmla="*/ 930817 h 1779924"/>
                <a:gd name="connsiteX4607" fmla="*/ 1192614 w 9405664"/>
                <a:gd name="connsiteY4607" fmla="*/ 933325 h 1779924"/>
                <a:gd name="connsiteX4608" fmla="*/ 1191582 w 9405664"/>
                <a:gd name="connsiteY4608" fmla="*/ 935390 h 1779924"/>
                <a:gd name="connsiteX4609" fmla="*/ 1190107 w 9405664"/>
                <a:gd name="connsiteY4609" fmla="*/ 936717 h 1779924"/>
                <a:gd name="connsiteX4610" fmla="*/ 1187452 w 9405664"/>
                <a:gd name="connsiteY4610" fmla="*/ 938487 h 1779924"/>
                <a:gd name="connsiteX4611" fmla="*/ 1185682 w 9405664"/>
                <a:gd name="connsiteY4611" fmla="*/ 940109 h 1779924"/>
                <a:gd name="connsiteX4612" fmla="*/ 1183912 w 9405664"/>
                <a:gd name="connsiteY4612" fmla="*/ 942764 h 1779924"/>
                <a:gd name="connsiteX4613" fmla="*/ 1183617 w 9405664"/>
                <a:gd name="connsiteY4613" fmla="*/ 943649 h 1779924"/>
                <a:gd name="connsiteX4614" fmla="*/ 1183617 w 9405664"/>
                <a:gd name="connsiteY4614" fmla="*/ 945419 h 1779924"/>
                <a:gd name="connsiteX4615" fmla="*/ 1184650 w 9405664"/>
                <a:gd name="connsiteY4615" fmla="*/ 945419 h 1779924"/>
                <a:gd name="connsiteX4616" fmla="*/ 1187305 w 9405664"/>
                <a:gd name="connsiteY4616" fmla="*/ 944829 h 1779924"/>
                <a:gd name="connsiteX4617" fmla="*/ 1187305 w 9405664"/>
                <a:gd name="connsiteY4617" fmla="*/ 945124 h 1779924"/>
                <a:gd name="connsiteX4618" fmla="*/ 1184355 w 9405664"/>
                <a:gd name="connsiteY4618" fmla="*/ 946746 h 1779924"/>
                <a:gd name="connsiteX4619" fmla="*/ 1182437 w 9405664"/>
                <a:gd name="connsiteY4619" fmla="*/ 947189 h 1779924"/>
                <a:gd name="connsiteX4620" fmla="*/ 1181552 w 9405664"/>
                <a:gd name="connsiteY4620" fmla="*/ 946894 h 1779924"/>
                <a:gd name="connsiteX4621" fmla="*/ 1181552 w 9405664"/>
                <a:gd name="connsiteY4621" fmla="*/ 944239 h 1779924"/>
                <a:gd name="connsiteX4622" fmla="*/ 1183765 w 9405664"/>
                <a:gd name="connsiteY4622" fmla="*/ 940404 h 1779924"/>
                <a:gd name="connsiteX4623" fmla="*/ 1189812 w 9405664"/>
                <a:gd name="connsiteY4623" fmla="*/ 932440 h 1779924"/>
                <a:gd name="connsiteX4624" fmla="*/ 1190255 w 9405664"/>
                <a:gd name="connsiteY4624" fmla="*/ 932735 h 1779924"/>
                <a:gd name="connsiteX4625" fmla="*/ 1190255 w 9405664"/>
                <a:gd name="connsiteY4625" fmla="*/ 934357 h 1779924"/>
                <a:gd name="connsiteX4626" fmla="*/ 1190992 w 9405664"/>
                <a:gd name="connsiteY4626" fmla="*/ 934357 h 1779924"/>
                <a:gd name="connsiteX4627" fmla="*/ 1194237 w 9405664"/>
                <a:gd name="connsiteY4627" fmla="*/ 929490 h 1779924"/>
                <a:gd name="connsiteX4628" fmla="*/ 1193647 w 9405664"/>
                <a:gd name="connsiteY4628" fmla="*/ 927868 h 1779924"/>
                <a:gd name="connsiteX4629" fmla="*/ 1192024 w 9405664"/>
                <a:gd name="connsiteY4629" fmla="*/ 925213 h 1779924"/>
                <a:gd name="connsiteX4630" fmla="*/ 1191287 w 9405664"/>
                <a:gd name="connsiteY4630" fmla="*/ 923148 h 1779924"/>
                <a:gd name="connsiteX4631" fmla="*/ 1191287 w 9405664"/>
                <a:gd name="connsiteY4631" fmla="*/ 921673 h 1779924"/>
                <a:gd name="connsiteX4632" fmla="*/ 1190992 w 9405664"/>
                <a:gd name="connsiteY4632" fmla="*/ 921083 h 1779924"/>
                <a:gd name="connsiteX4633" fmla="*/ 1188780 w 9405664"/>
                <a:gd name="connsiteY4633" fmla="*/ 922705 h 1779924"/>
                <a:gd name="connsiteX4634" fmla="*/ 1187452 w 9405664"/>
                <a:gd name="connsiteY4634" fmla="*/ 923148 h 1779924"/>
                <a:gd name="connsiteX4635" fmla="*/ 1184502 w 9405664"/>
                <a:gd name="connsiteY4635" fmla="*/ 923148 h 1779924"/>
                <a:gd name="connsiteX4636" fmla="*/ 1181848 w 9405664"/>
                <a:gd name="connsiteY4636" fmla="*/ 920640 h 1779924"/>
                <a:gd name="connsiteX4637" fmla="*/ 1180815 w 9405664"/>
                <a:gd name="connsiteY4637" fmla="*/ 920640 h 1779924"/>
                <a:gd name="connsiteX4638" fmla="*/ 1178455 w 9405664"/>
                <a:gd name="connsiteY4638" fmla="*/ 921525 h 1779924"/>
                <a:gd name="connsiteX4639" fmla="*/ 1177275 w 9405664"/>
                <a:gd name="connsiteY4639" fmla="*/ 921525 h 1779924"/>
                <a:gd name="connsiteX4640" fmla="*/ 1159429 w 9405664"/>
                <a:gd name="connsiteY4640" fmla="*/ 920050 h 1779924"/>
                <a:gd name="connsiteX4641" fmla="*/ 1156184 w 9405664"/>
                <a:gd name="connsiteY4641" fmla="*/ 919018 h 1779924"/>
                <a:gd name="connsiteX4642" fmla="*/ 1154119 w 9405664"/>
                <a:gd name="connsiteY4642" fmla="*/ 917543 h 1779924"/>
                <a:gd name="connsiteX4643" fmla="*/ 1147482 w 9405664"/>
                <a:gd name="connsiteY4643" fmla="*/ 915626 h 1779924"/>
                <a:gd name="connsiteX4644" fmla="*/ 1142172 w 9405664"/>
                <a:gd name="connsiteY4644" fmla="*/ 913118 h 1779924"/>
                <a:gd name="connsiteX4645" fmla="*/ 1140107 w 9405664"/>
                <a:gd name="connsiteY4645" fmla="*/ 913118 h 1779924"/>
                <a:gd name="connsiteX4646" fmla="*/ 1140845 w 9405664"/>
                <a:gd name="connsiteY4646" fmla="*/ 916068 h 1779924"/>
                <a:gd name="connsiteX4647" fmla="*/ 1140255 w 9405664"/>
                <a:gd name="connsiteY4647" fmla="*/ 920493 h 1779924"/>
                <a:gd name="connsiteX4648" fmla="*/ 1141287 w 9405664"/>
                <a:gd name="connsiteY4648" fmla="*/ 926393 h 1779924"/>
                <a:gd name="connsiteX4649" fmla="*/ 1142320 w 9405664"/>
                <a:gd name="connsiteY4649" fmla="*/ 928753 h 1779924"/>
                <a:gd name="connsiteX4650" fmla="*/ 1146597 w 9405664"/>
                <a:gd name="connsiteY4650" fmla="*/ 932735 h 1779924"/>
                <a:gd name="connsiteX4651" fmla="*/ 1148809 w 9405664"/>
                <a:gd name="connsiteY4651" fmla="*/ 936865 h 1779924"/>
                <a:gd name="connsiteX4652" fmla="*/ 1150579 w 9405664"/>
                <a:gd name="connsiteY4652" fmla="*/ 945272 h 1779924"/>
                <a:gd name="connsiteX4653" fmla="*/ 1153529 w 9405664"/>
                <a:gd name="connsiteY4653" fmla="*/ 951761 h 1779924"/>
                <a:gd name="connsiteX4654" fmla="*/ 1154267 w 9405664"/>
                <a:gd name="connsiteY4654" fmla="*/ 955743 h 1779924"/>
                <a:gd name="connsiteX4655" fmla="*/ 1154267 w 9405664"/>
                <a:gd name="connsiteY4655" fmla="*/ 958103 h 1779924"/>
                <a:gd name="connsiteX4656" fmla="*/ 1155152 w 9405664"/>
                <a:gd name="connsiteY4656" fmla="*/ 960168 h 1779924"/>
                <a:gd name="connsiteX4657" fmla="*/ 1155742 w 9405664"/>
                <a:gd name="connsiteY4657" fmla="*/ 958693 h 1779924"/>
                <a:gd name="connsiteX4658" fmla="*/ 1155742 w 9405664"/>
                <a:gd name="connsiteY4658" fmla="*/ 957513 h 1779924"/>
                <a:gd name="connsiteX4659" fmla="*/ 1157659 w 9405664"/>
                <a:gd name="connsiteY4659" fmla="*/ 957513 h 1779924"/>
                <a:gd name="connsiteX4660" fmla="*/ 1159134 w 9405664"/>
                <a:gd name="connsiteY4660" fmla="*/ 959136 h 1779924"/>
                <a:gd name="connsiteX4661" fmla="*/ 1162821 w 9405664"/>
                <a:gd name="connsiteY4661" fmla="*/ 959873 h 1779924"/>
                <a:gd name="connsiteX4662" fmla="*/ 1155742 w 9405664"/>
                <a:gd name="connsiteY4662" fmla="*/ 963118 h 1779924"/>
                <a:gd name="connsiteX4663" fmla="*/ 1156774 w 9405664"/>
                <a:gd name="connsiteY4663" fmla="*/ 966953 h 1779924"/>
                <a:gd name="connsiteX4664" fmla="*/ 1159724 w 9405664"/>
                <a:gd name="connsiteY4664" fmla="*/ 968133 h 1779924"/>
                <a:gd name="connsiteX4665" fmla="*/ 1161494 w 9405664"/>
                <a:gd name="connsiteY4665" fmla="*/ 969755 h 1779924"/>
                <a:gd name="connsiteX4666" fmla="*/ 1160904 w 9405664"/>
                <a:gd name="connsiteY4666" fmla="*/ 973885 h 1779924"/>
                <a:gd name="connsiteX4667" fmla="*/ 1160019 w 9405664"/>
                <a:gd name="connsiteY4667" fmla="*/ 977130 h 1779924"/>
                <a:gd name="connsiteX4668" fmla="*/ 1158249 w 9405664"/>
                <a:gd name="connsiteY4668" fmla="*/ 974180 h 1779924"/>
                <a:gd name="connsiteX4669" fmla="*/ 1157511 w 9405664"/>
                <a:gd name="connsiteY4669" fmla="*/ 971377 h 1779924"/>
                <a:gd name="connsiteX4670" fmla="*/ 1157511 w 9405664"/>
                <a:gd name="connsiteY4670" fmla="*/ 979047 h 1779924"/>
                <a:gd name="connsiteX4671" fmla="*/ 1156774 w 9405664"/>
                <a:gd name="connsiteY4671" fmla="*/ 982144 h 1779924"/>
                <a:gd name="connsiteX4672" fmla="*/ 1159724 w 9405664"/>
                <a:gd name="connsiteY4672" fmla="*/ 981407 h 1779924"/>
                <a:gd name="connsiteX4673" fmla="*/ 1161346 w 9405664"/>
                <a:gd name="connsiteY4673" fmla="*/ 982439 h 1779924"/>
                <a:gd name="connsiteX4674" fmla="*/ 1166803 w 9405664"/>
                <a:gd name="connsiteY4674" fmla="*/ 981407 h 1779924"/>
                <a:gd name="connsiteX4675" fmla="*/ 1167836 w 9405664"/>
                <a:gd name="connsiteY4675" fmla="*/ 982439 h 1779924"/>
                <a:gd name="connsiteX4676" fmla="*/ 1172703 w 9405664"/>
                <a:gd name="connsiteY4676" fmla="*/ 982439 h 1779924"/>
                <a:gd name="connsiteX4677" fmla="*/ 1174325 w 9405664"/>
                <a:gd name="connsiteY4677" fmla="*/ 983914 h 1779924"/>
                <a:gd name="connsiteX4678" fmla="*/ 1177128 w 9405664"/>
                <a:gd name="connsiteY4678" fmla="*/ 985537 h 1779924"/>
                <a:gd name="connsiteX4679" fmla="*/ 1178308 w 9405664"/>
                <a:gd name="connsiteY4679" fmla="*/ 985537 h 1779924"/>
                <a:gd name="connsiteX4680" fmla="*/ 1179045 w 9405664"/>
                <a:gd name="connsiteY4680" fmla="*/ 986127 h 1779924"/>
                <a:gd name="connsiteX4681" fmla="*/ 1176390 w 9405664"/>
                <a:gd name="connsiteY4681" fmla="*/ 986422 h 1779924"/>
                <a:gd name="connsiteX4682" fmla="*/ 1174325 w 9405664"/>
                <a:gd name="connsiteY4682" fmla="*/ 986127 h 1779924"/>
                <a:gd name="connsiteX4683" fmla="*/ 1172703 w 9405664"/>
                <a:gd name="connsiteY4683" fmla="*/ 984357 h 1779924"/>
                <a:gd name="connsiteX4684" fmla="*/ 1171228 w 9405664"/>
                <a:gd name="connsiteY4684" fmla="*/ 983914 h 1779924"/>
                <a:gd name="connsiteX4685" fmla="*/ 1167246 w 9405664"/>
                <a:gd name="connsiteY4685" fmla="*/ 985242 h 1779924"/>
                <a:gd name="connsiteX4686" fmla="*/ 1161051 w 9405664"/>
                <a:gd name="connsiteY4686" fmla="*/ 985242 h 1779924"/>
                <a:gd name="connsiteX4687" fmla="*/ 1159724 w 9405664"/>
                <a:gd name="connsiteY4687" fmla="*/ 983914 h 1779924"/>
                <a:gd name="connsiteX4688" fmla="*/ 1158986 w 9405664"/>
                <a:gd name="connsiteY4688" fmla="*/ 983914 h 1779924"/>
                <a:gd name="connsiteX4689" fmla="*/ 1159281 w 9405664"/>
                <a:gd name="connsiteY4689" fmla="*/ 985389 h 1779924"/>
                <a:gd name="connsiteX4690" fmla="*/ 1160019 w 9405664"/>
                <a:gd name="connsiteY4690" fmla="*/ 986569 h 1779924"/>
                <a:gd name="connsiteX4691" fmla="*/ 1159576 w 9405664"/>
                <a:gd name="connsiteY4691" fmla="*/ 996304 h 1779924"/>
                <a:gd name="connsiteX4692" fmla="*/ 1160461 w 9405664"/>
                <a:gd name="connsiteY4692" fmla="*/ 1005005 h 1779924"/>
                <a:gd name="connsiteX4693" fmla="*/ 1159576 w 9405664"/>
                <a:gd name="connsiteY4693" fmla="*/ 1008250 h 1779924"/>
                <a:gd name="connsiteX4694" fmla="*/ 1160019 w 9405664"/>
                <a:gd name="connsiteY4694" fmla="*/ 1010758 h 1779924"/>
                <a:gd name="connsiteX4695" fmla="*/ 1157069 w 9405664"/>
                <a:gd name="connsiteY4695" fmla="*/ 1030816 h 1779924"/>
                <a:gd name="connsiteX4696" fmla="*/ 1157511 w 9405664"/>
                <a:gd name="connsiteY4696" fmla="*/ 1034946 h 1779924"/>
                <a:gd name="connsiteX4697" fmla="*/ 1156921 w 9405664"/>
                <a:gd name="connsiteY4697" fmla="*/ 1039076 h 1779924"/>
                <a:gd name="connsiteX4698" fmla="*/ 1157364 w 9405664"/>
                <a:gd name="connsiteY4698" fmla="*/ 1042173 h 1779924"/>
                <a:gd name="connsiteX4699" fmla="*/ 1156037 w 9405664"/>
                <a:gd name="connsiteY4699" fmla="*/ 1045123 h 1779924"/>
                <a:gd name="connsiteX4700" fmla="*/ 1155152 w 9405664"/>
                <a:gd name="connsiteY4700" fmla="*/ 1053973 h 1779924"/>
                <a:gd name="connsiteX4701" fmla="*/ 1154709 w 9405664"/>
                <a:gd name="connsiteY4701" fmla="*/ 1065624 h 1779924"/>
                <a:gd name="connsiteX4702" fmla="*/ 1153824 w 9405664"/>
                <a:gd name="connsiteY4702" fmla="*/ 1066952 h 1779924"/>
                <a:gd name="connsiteX4703" fmla="*/ 1152349 w 9405664"/>
                <a:gd name="connsiteY4703" fmla="*/ 1070492 h 1779924"/>
                <a:gd name="connsiteX4704" fmla="*/ 1151022 w 9405664"/>
                <a:gd name="connsiteY4704" fmla="*/ 1074621 h 1779924"/>
                <a:gd name="connsiteX4705" fmla="*/ 1152497 w 9405664"/>
                <a:gd name="connsiteY4705" fmla="*/ 1073736 h 1779924"/>
                <a:gd name="connsiteX4706" fmla="*/ 1153382 w 9405664"/>
                <a:gd name="connsiteY4706" fmla="*/ 1074179 h 1779924"/>
                <a:gd name="connsiteX4707" fmla="*/ 1151317 w 9405664"/>
                <a:gd name="connsiteY4707" fmla="*/ 1075949 h 1779924"/>
                <a:gd name="connsiteX4708" fmla="*/ 1150137 w 9405664"/>
                <a:gd name="connsiteY4708" fmla="*/ 1075949 h 1779924"/>
                <a:gd name="connsiteX4709" fmla="*/ 1149399 w 9405664"/>
                <a:gd name="connsiteY4709" fmla="*/ 1076834 h 1779924"/>
                <a:gd name="connsiteX4710" fmla="*/ 1146597 w 9405664"/>
                <a:gd name="connsiteY4710" fmla="*/ 1087306 h 1779924"/>
                <a:gd name="connsiteX4711" fmla="*/ 1145417 w 9405664"/>
                <a:gd name="connsiteY4711" fmla="*/ 1089665 h 1779924"/>
                <a:gd name="connsiteX4712" fmla="*/ 1144385 w 9405664"/>
                <a:gd name="connsiteY4712" fmla="*/ 1093648 h 1779924"/>
                <a:gd name="connsiteX4713" fmla="*/ 1146892 w 9405664"/>
                <a:gd name="connsiteY4713" fmla="*/ 1098073 h 1779924"/>
                <a:gd name="connsiteX4714" fmla="*/ 1147924 w 9405664"/>
                <a:gd name="connsiteY4714" fmla="*/ 1100727 h 1779924"/>
                <a:gd name="connsiteX4715" fmla="*/ 1147482 w 9405664"/>
                <a:gd name="connsiteY4715" fmla="*/ 1107069 h 1779924"/>
                <a:gd name="connsiteX4716" fmla="*/ 1147777 w 9405664"/>
                <a:gd name="connsiteY4716" fmla="*/ 1109429 h 1779924"/>
                <a:gd name="connsiteX4717" fmla="*/ 1149252 w 9405664"/>
                <a:gd name="connsiteY4717" fmla="*/ 1115181 h 1779924"/>
                <a:gd name="connsiteX4718" fmla="*/ 1152939 w 9405664"/>
                <a:gd name="connsiteY4718" fmla="*/ 1119459 h 1779924"/>
                <a:gd name="connsiteX4719" fmla="*/ 1152939 w 9405664"/>
                <a:gd name="connsiteY4719" fmla="*/ 1122409 h 1779924"/>
                <a:gd name="connsiteX4720" fmla="*/ 1152054 w 9405664"/>
                <a:gd name="connsiteY4720" fmla="*/ 1125506 h 1779924"/>
                <a:gd name="connsiteX4721" fmla="*/ 1154119 w 9405664"/>
                <a:gd name="connsiteY4721" fmla="*/ 1127718 h 1779924"/>
                <a:gd name="connsiteX4722" fmla="*/ 1155299 w 9405664"/>
                <a:gd name="connsiteY4722" fmla="*/ 1130816 h 1779924"/>
                <a:gd name="connsiteX4723" fmla="*/ 1156479 w 9405664"/>
                <a:gd name="connsiteY4723" fmla="*/ 1135830 h 1779924"/>
                <a:gd name="connsiteX4724" fmla="*/ 1156479 w 9405664"/>
                <a:gd name="connsiteY4724" fmla="*/ 1138190 h 1779924"/>
                <a:gd name="connsiteX4725" fmla="*/ 1154709 w 9405664"/>
                <a:gd name="connsiteY4725" fmla="*/ 1145270 h 1779924"/>
                <a:gd name="connsiteX4726" fmla="*/ 1154709 w 9405664"/>
                <a:gd name="connsiteY4726" fmla="*/ 1151022 h 1779924"/>
                <a:gd name="connsiteX4727" fmla="*/ 1153087 w 9405664"/>
                <a:gd name="connsiteY4727" fmla="*/ 1155594 h 1779924"/>
                <a:gd name="connsiteX4728" fmla="*/ 1152644 w 9405664"/>
                <a:gd name="connsiteY4728" fmla="*/ 1156626 h 1779924"/>
                <a:gd name="connsiteX4729" fmla="*/ 1152644 w 9405664"/>
                <a:gd name="connsiteY4729" fmla="*/ 1157069 h 1779924"/>
                <a:gd name="connsiteX4730" fmla="*/ 1153382 w 9405664"/>
                <a:gd name="connsiteY4730" fmla="*/ 1157069 h 1779924"/>
                <a:gd name="connsiteX4731" fmla="*/ 1152939 w 9405664"/>
                <a:gd name="connsiteY4731" fmla="*/ 1157954 h 1779924"/>
                <a:gd name="connsiteX4732" fmla="*/ 1152644 w 9405664"/>
                <a:gd name="connsiteY4732" fmla="*/ 1159429 h 1779924"/>
                <a:gd name="connsiteX4733" fmla="*/ 1151907 w 9405664"/>
                <a:gd name="connsiteY4733" fmla="*/ 1159134 h 1779924"/>
                <a:gd name="connsiteX4734" fmla="*/ 1151907 w 9405664"/>
                <a:gd name="connsiteY4734" fmla="*/ 1157954 h 1779924"/>
                <a:gd name="connsiteX4735" fmla="*/ 1151022 w 9405664"/>
                <a:gd name="connsiteY4735" fmla="*/ 1158839 h 1779924"/>
                <a:gd name="connsiteX4736" fmla="*/ 1149989 w 9405664"/>
                <a:gd name="connsiteY4736" fmla="*/ 1162379 h 1779924"/>
                <a:gd name="connsiteX4737" fmla="*/ 1148809 w 9405664"/>
                <a:gd name="connsiteY4737" fmla="*/ 1165623 h 1779924"/>
                <a:gd name="connsiteX4738" fmla="*/ 1149252 w 9405664"/>
                <a:gd name="connsiteY4738" fmla="*/ 1169311 h 1779924"/>
                <a:gd name="connsiteX4739" fmla="*/ 1150137 w 9405664"/>
                <a:gd name="connsiteY4739" fmla="*/ 1172998 h 1779924"/>
                <a:gd name="connsiteX4740" fmla="*/ 1155742 w 9405664"/>
                <a:gd name="connsiteY4740" fmla="*/ 1177865 h 1779924"/>
                <a:gd name="connsiteX4741" fmla="*/ 1161641 w 9405664"/>
                <a:gd name="connsiteY4741" fmla="*/ 1185092 h 1779924"/>
                <a:gd name="connsiteX4742" fmla="*/ 1162969 w 9405664"/>
                <a:gd name="connsiteY4742" fmla="*/ 1187747 h 1779924"/>
                <a:gd name="connsiteX4743" fmla="*/ 1164296 w 9405664"/>
                <a:gd name="connsiteY4743" fmla="*/ 1192614 h 1779924"/>
                <a:gd name="connsiteX4744" fmla="*/ 1164296 w 9405664"/>
                <a:gd name="connsiteY4744" fmla="*/ 1195859 h 1779924"/>
                <a:gd name="connsiteX4745" fmla="*/ 1163264 w 9405664"/>
                <a:gd name="connsiteY4745" fmla="*/ 1200284 h 1779924"/>
                <a:gd name="connsiteX4746" fmla="*/ 1165918 w 9405664"/>
                <a:gd name="connsiteY4746" fmla="*/ 1208101 h 1779924"/>
                <a:gd name="connsiteX4747" fmla="*/ 1166361 w 9405664"/>
                <a:gd name="connsiteY4747" fmla="*/ 1214296 h 1779924"/>
                <a:gd name="connsiteX4748" fmla="*/ 1173588 w 9405664"/>
                <a:gd name="connsiteY4748" fmla="*/ 1221375 h 1779924"/>
                <a:gd name="connsiteX4749" fmla="*/ 1177128 w 9405664"/>
                <a:gd name="connsiteY4749" fmla="*/ 1225652 h 1779924"/>
                <a:gd name="connsiteX4750" fmla="*/ 1181552 w 9405664"/>
                <a:gd name="connsiteY4750" fmla="*/ 1228307 h 1779924"/>
                <a:gd name="connsiteX4751" fmla="*/ 1183470 w 9405664"/>
                <a:gd name="connsiteY4751" fmla="*/ 1232732 h 1779924"/>
                <a:gd name="connsiteX4752" fmla="*/ 1185092 w 9405664"/>
                <a:gd name="connsiteY4752" fmla="*/ 1233617 h 1779924"/>
                <a:gd name="connsiteX4753" fmla="*/ 1187157 w 9405664"/>
                <a:gd name="connsiteY4753" fmla="*/ 1236124 h 1779924"/>
                <a:gd name="connsiteX4754" fmla="*/ 1188042 w 9405664"/>
                <a:gd name="connsiteY4754" fmla="*/ 1238337 h 1779924"/>
                <a:gd name="connsiteX4755" fmla="*/ 1185387 w 9405664"/>
                <a:gd name="connsiteY4755" fmla="*/ 1235239 h 1779924"/>
                <a:gd name="connsiteX4756" fmla="*/ 1185682 w 9405664"/>
                <a:gd name="connsiteY4756" fmla="*/ 1239222 h 1779924"/>
                <a:gd name="connsiteX4757" fmla="*/ 1184797 w 9405664"/>
                <a:gd name="connsiteY4757" fmla="*/ 1241581 h 1779924"/>
                <a:gd name="connsiteX4758" fmla="*/ 1184797 w 9405664"/>
                <a:gd name="connsiteY4758" fmla="*/ 1242466 h 1779924"/>
                <a:gd name="connsiteX4759" fmla="*/ 1186567 w 9405664"/>
                <a:gd name="connsiteY4759" fmla="*/ 1240402 h 1779924"/>
                <a:gd name="connsiteX4760" fmla="*/ 1188042 w 9405664"/>
                <a:gd name="connsiteY4760" fmla="*/ 1241286 h 1779924"/>
                <a:gd name="connsiteX4761" fmla="*/ 1190992 w 9405664"/>
                <a:gd name="connsiteY4761" fmla="*/ 1243646 h 1779924"/>
                <a:gd name="connsiteX4762" fmla="*/ 1193057 w 9405664"/>
                <a:gd name="connsiteY4762" fmla="*/ 1244974 h 1779924"/>
                <a:gd name="connsiteX4763" fmla="*/ 1195564 w 9405664"/>
                <a:gd name="connsiteY4763" fmla="*/ 1245859 h 1779924"/>
                <a:gd name="connsiteX4764" fmla="*/ 1197187 w 9405664"/>
                <a:gd name="connsiteY4764" fmla="*/ 1247334 h 1779924"/>
                <a:gd name="connsiteX4765" fmla="*/ 1198662 w 9405664"/>
                <a:gd name="connsiteY4765" fmla="*/ 1247039 h 1779924"/>
                <a:gd name="connsiteX4766" fmla="*/ 1197924 w 9405664"/>
                <a:gd name="connsiteY4766" fmla="*/ 1243499 h 1779924"/>
                <a:gd name="connsiteX4767" fmla="*/ 1198219 w 9405664"/>
                <a:gd name="connsiteY4767" fmla="*/ 1238779 h 1779924"/>
                <a:gd name="connsiteX4768" fmla="*/ 1200579 w 9405664"/>
                <a:gd name="connsiteY4768" fmla="*/ 1237747 h 1779924"/>
                <a:gd name="connsiteX4769" fmla="*/ 1202054 w 9405664"/>
                <a:gd name="connsiteY4769" fmla="*/ 1238042 h 1779924"/>
                <a:gd name="connsiteX4770" fmla="*/ 1205446 w 9405664"/>
                <a:gd name="connsiteY4770" fmla="*/ 1239959 h 1779924"/>
                <a:gd name="connsiteX4771" fmla="*/ 1206921 w 9405664"/>
                <a:gd name="connsiteY4771" fmla="*/ 1239959 h 1779924"/>
                <a:gd name="connsiteX4772" fmla="*/ 1210166 w 9405664"/>
                <a:gd name="connsiteY4772" fmla="*/ 1238484 h 1779924"/>
                <a:gd name="connsiteX4773" fmla="*/ 1211198 w 9405664"/>
                <a:gd name="connsiteY4773" fmla="*/ 1238484 h 1779924"/>
                <a:gd name="connsiteX4774" fmla="*/ 1212673 w 9405664"/>
                <a:gd name="connsiteY4774" fmla="*/ 1239664 h 1779924"/>
                <a:gd name="connsiteX4775" fmla="*/ 1214001 w 9405664"/>
                <a:gd name="connsiteY4775" fmla="*/ 1239959 h 1779924"/>
                <a:gd name="connsiteX4776" fmla="*/ 1219163 w 9405664"/>
                <a:gd name="connsiteY4776" fmla="*/ 1239959 h 1779924"/>
                <a:gd name="connsiteX4777" fmla="*/ 1220638 w 9405664"/>
                <a:gd name="connsiteY4777" fmla="*/ 1239664 h 1779924"/>
                <a:gd name="connsiteX4778" fmla="*/ 1223293 w 9405664"/>
                <a:gd name="connsiteY4778" fmla="*/ 1240549 h 1779924"/>
                <a:gd name="connsiteX4779" fmla="*/ 1220343 w 9405664"/>
                <a:gd name="connsiteY4779" fmla="*/ 1240549 h 1779924"/>
                <a:gd name="connsiteX4780" fmla="*/ 1218278 w 9405664"/>
                <a:gd name="connsiteY4780" fmla="*/ 1241139 h 1779924"/>
                <a:gd name="connsiteX4781" fmla="*/ 1208543 w 9405664"/>
                <a:gd name="connsiteY4781" fmla="*/ 1240697 h 1779924"/>
                <a:gd name="connsiteX4782" fmla="*/ 1205151 w 9405664"/>
                <a:gd name="connsiteY4782" fmla="*/ 1240992 h 1779924"/>
                <a:gd name="connsiteX4783" fmla="*/ 1202644 w 9405664"/>
                <a:gd name="connsiteY4783" fmla="*/ 1242024 h 1779924"/>
                <a:gd name="connsiteX4784" fmla="*/ 1200726 w 9405664"/>
                <a:gd name="connsiteY4784" fmla="*/ 1243499 h 1779924"/>
                <a:gd name="connsiteX4785" fmla="*/ 1201316 w 9405664"/>
                <a:gd name="connsiteY4785" fmla="*/ 1244679 h 1779924"/>
                <a:gd name="connsiteX4786" fmla="*/ 1202201 w 9405664"/>
                <a:gd name="connsiteY4786" fmla="*/ 1245416 h 1779924"/>
                <a:gd name="connsiteX4787" fmla="*/ 1203234 w 9405664"/>
                <a:gd name="connsiteY4787" fmla="*/ 1248661 h 1779924"/>
                <a:gd name="connsiteX4788" fmla="*/ 1205151 w 9405664"/>
                <a:gd name="connsiteY4788" fmla="*/ 1250431 h 1779924"/>
                <a:gd name="connsiteX4789" fmla="*/ 1206773 w 9405664"/>
                <a:gd name="connsiteY4789" fmla="*/ 1253676 h 1779924"/>
                <a:gd name="connsiteX4790" fmla="*/ 1207658 w 9405664"/>
                <a:gd name="connsiteY4790" fmla="*/ 1256183 h 1779924"/>
                <a:gd name="connsiteX4791" fmla="*/ 1208396 w 9405664"/>
                <a:gd name="connsiteY4791" fmla="*/ 1256920 h 1779924"/>
                <a:gd name="connsiteX4792" fmla="*/ 1209133 w 9405664"/>
                <a:gd name="connsiteY4792" fmla="*/ 1258100 h 1779924"/>
                <a:gd name="connsiteX4793" fmla="*/ 1207806 w 9405664"/>
                <a:gd name="connsiteY4793" fmla="*/ 1258100 h 1779924"/>
                <a:gd name="connsiteX4794" fmla="*/ 1206626 w 9405664"/>
                <a:gd name="connsiteY4794" fmla="*/ 1257363 h 1779924"/>
                <a:gd name="connsiteX4795" fmla="*/ 1205004 w 9405664"/>
                <a:gd name="connsiteY4795" fmla="*/ 1255446 h 1779924"/>
                <a:gd name="connsiteX4796" fmla="*/ 1203234 w 9405664"/>
                <a:gd name="connsiteY4796" fmla="*/ 1254561 h 1779924"/>
                <a:gd name="connsiteX4797" fmla="*/ 1201316 w 9405664"/>
                <a:gd name="connsiteY4797" fmla="*/ 1252643 h 1779924"/>
                <a:gd name="connsiteX4798" fmla="*/ 1200726 w 9405664"/>
                <a:gd name="connsiteY4798" fmla="*/ 1250136 h 1779924"/>
                <a:gd name="connsiteX4799" fmla="*/ 1200726 w 9405664"/>
                <a:gd name="connsiteY4799" fmla="*/ 1248661 h 1779924"/>
                <a:gd name="connsiteX4800" fmla="*/ 1199251 w 9405664"/>
                <a:gd name="connsiteY4800" fmla="*/ 1248366 h 1779924"/>
                <a:gd name="connsiteX4801" fmla="*/ 1197482 w 9405664"/>
                <a:gd name="connsiteY4801" fmla="*/ 1249103 h 1779924"/>
                <a:gd name="connsiteX4802" fmla="*/ 1197776 w 9405664"/>
                <a:gd name="connsiteY4802" fmla="*/ 1252643 h 1779924"/>
                <a:gd name="connsiteX4803" fmla="*/ 1197776 w 9405664"/>
                <a:gd name="connsiteY4803" fmla="*/ 1255888 h 1779924"/>
                <a:gd name="connsiteX4804" fmla="*/ 1200136 w 9405664"/>
                <a:gd name="connsiteY4804" fmla="*/ 1261050 h 1779924"/>
                <a:gd name="connsiteX4805" fmla="*/ 1200431 w 9405664"/>
                <a:gd name="connsiteY4805" fmla="*/ 1266065 h 1779924"/>
                <a:gd name="connsiteX4806" fmla="*/ 1206479 w 9405664"/>
                <a:gd name="connsiteY4806" fmla="*/ 1272555 h 1779924"/>
                <a:gd name="connsiteX4807" fmla="*/ 1213853 w 9405664"/>
                <a:gd name="connsiteY4807" fmla="*/ 1274177 h 1779924"/>
                <a:gd name="connsiteX4808" fmla="*/ 1215770 w 9405664"/>
                <a:gd name="connsiteY4808" fmla="*/ 1276832 h 1779924"/>
                <a:gd name="connsiteX4809" fmla="*/ 1216065 w 9405664"/>
                <a:gd name="connsiteY4809" fmla="*/ 1278307 h 1779924"/>
                <a:gd name="connsiteX4810" fmla="*/ 1216065 w 9405664"/>
                <a:gd name="connsiteY4810" fmla="*/ 1280372 h 1779924"/>
                <a:gd name="connsiteX4811" fmla="*/ 1215033 w 9405664"/>
                <a:gd name="connsiteY4811" fmla="*/ 1282584 h 1779924"/>
                <a:gd name="connsiteX4812" fmla="*/ 1212821 w 9405664"/>
                <a:gd name="connsiteY4812" fmla="*/ 1285091 h 1779924"/>
                <a:gd name="connsiteX4813" fmla="*/ 1213116 w 9405664"/>
                <a:gd name="connsiteY4813" fmla="*/ 1289221 h 1779924"/>
                <a:gd name="connsiteX4814" fmla="*/ 1214001 w 9405664"/>
                <a:gd name="connsiteY4814" fmla="*/ 1292319 h 1779924"/>
                <a:gd name="connsiteX4815" fmla="*/ 1219605 w 9405664"/>
                <a:gd name="connsiteY4815" fmla="*/ 1297628 h 1779924"/>
                <a:gd name="connsiteX4816" fmla="*/ 1224767 w 9405664"/>
                <a:gd name="connsiteY4816" fmla="*/ 1304413 h 1779924"/>
                <a:gd name="connsiteX4817" fmla="*/ 1225652 w 9405664"/>
                <a:gd name="connsiteY4817" fmla="*/ 1306330 h 1779924"/>
                <a:gd name="connsiteX4818" fmla="*/ 1228012 w 9405664"/>
                <a:gd name="connsiteY4818" fmla="*/ 1308395 h 1779924"/>
                <a:gd name="connsiteX4819" fmla="*/ 1229635 w 9405664"/>
                <a:gd name="connsiteY4819" fmla="*/ 1311787 h 1779924"/>
                <a:gd name="connsiteX4820" fmla="*/ 1233469 w 9405664"/>
                <a:gd name="connsiteY4820" fmla="*/ 1313852 h 1779924"/>
                <a:gd name="connsiteX4821" fmla="*/ 1236419 w 9405664"/>
                <a:gd name="connsiteY4821" fmla="*/ 1317539 h 1779924"/>
                <a:gd name="connsiteX4822" fmla="*/ 1239664 w 9405664"/>
                <a:gd name="connsiteY4822" fmla="*/ 1319162 h 1779924"/>
                <a:gd name="connsiteX4823" fmla="*/ 1240696 w 9405664"/>
                <a:gd name="connsiteY4823" fmla="*/ 1320932 h 1779924"/>
                <a:gd name="connsiteX4824" fmla="*/ 1240107 w 9405664"/>
                <a:gd name="connsiteY4824" fmla="*/ 1323587 h 1779924"/>
                <a:gd name="connsiteX4825" fmla="*/ 1240844 w 9405664"/>
                <a:gd name="connsiteY4825" fmla="*/ 1325504 h 1779924"/>
                <a:gd name="connsiteX4826" fmla="*/ 1244826 w 9405664"/>
                <a:gd name="connsiteY4826" fmla="*/ 1326979 h 1779924"/>
                <a:gd name="connsiteX4827" fmla="*/ 1246006 w 9405664"/>
                <a:gd name="connsiteY4827" fmla="*/ 1328011 h 1779924"/>
                <a:gd name="connsiteX4828" fmla="*/ 1246744 w 9405664"/>
                <a:gd name="connsiteY4828" fmla="*/ 1329339 h 1779924"/>
                <a:gd name="connsiteX4829" fmla="*/ 1246006 w 9405664"/>
                <a:gd name="connsiteY4829" fmla="*/ 1333026 h 1779924"/>
                <a:gd name="connsiteX4830" fmla="*/ 1247039 w 9405664"/>
                <a:gd name="connsiteY4830" fmla="*/ 1337008 h 1779924"/>
                <a:gd name="connsiteX4831" fmla="*/ 1246744 w 9405664"/>
                <a:gd name="connsiteY4831" fmla="*/ 1338778 h 1779924"/>
                <a:gd name="connsiteX4832" fmla="*/ 1247039 w 9405664"/>
                <a:gd name="connsiteY4832" fmla="*/ 1341138 h 1779924"/>
                <a:gd name="connsiteX4833" fmla="*/ 1246596 w 9405664"/>
                <a:gd name="connsiteY4833" fmla="*/ 1343793 h 1779924"/>
                <a:gd name="connsiteX4834" fmla="*/ 1248809 w 9405664"/>
                <a:gd name="connsiteY4834" fmla="*/ 1344825 h 1779924"/>
                <a:gd name="connsiteX4835" fmla="*/ 1250873 w 9405664"/>
                <a:gd name="connsiteY4835" fmla="*/ 1346890 h 1779924"/>
                <a:gd name="connsiteX4836" fmla="*/ 1253086 w 9405664"/>
                <a:gd name="connsiteY4836" fmla="*/ 1347185 h 1779924"/>
                <a:gd name="connsiteX4837" fmla="*/ 1258985 w 9405664"/>
                <a:gd name="connsiteY4837" fmla="*/ 1346743 h 1779924"/>
                <a:gd name="connsiteX4838" fmla="*/ 1262083 w 9405664"/>
                <a:gd name="connsiteY4838" fmla="*/ 1346743 h 1779924"/>
                <a:gd name="connsiteX4839" fmla="*/ 1267245 w 9405664"/>
                <a:gd name="connsiteY4839" fmla="*/ 1348660 h 1779924"/>
                <a:gd name="connsiteX4840" fmla="*/ 1270932 w 9405664"/>
                <a:gd name="connsiteY4840" fmla="*/ 1348955 h 1779924"/>
                <a:gd name="connsiteX4841" fmla="*/ 1273735 w 9405664"/>
                <a:gd name="connsiteY4841" fmla="*/ 1348365 h 1779924"/>
                <a:gd name="connsiteX4842" fmla="*/ 1278749 w 9405664"/>
                <a:gd name="connsiteY4842" fmla="*/ 1350725 h 1779924"/>
                <a:gd name="connsiteX4843" fmla="*/ 1282584 w 9405664"/>
                <a:gd name="connsiteY4843" fmla="*/ 1353085 h 1779924"/>
                <a:gd name="connsiteX4844" fmla="*/ 1283469 w 9405664"/>
                <a:gd name="connsiteY4844" fmla="*/ 1355887 h 1779924"/>
                <a:gd name="connsiteX4845" fmla="*/ 1285829 w 9405664"/>
                <a:gd name="connsiteY4845" fmla="*/ 1357362 h 1779924"/>
                <a:gd name="connsiteX4846" fmla="*/ 1293941 w 9405664"/>
                <a:gd name="connsiteY4846" fmla="*/ 1359870 h 1779924"/>
                <a:gd name="connsiteX4847" fmla="*/ 1299988 w 9405664"/>
                <a:gd name="connsiteY4847" fmla="*/ 1359574 h 1779924"/>
                <a:gd name="connsiteX4848" fmla="*/ 1302348 w 9405664"/>
                <a:gd name="connsiteY4848" fmla="*/ 1360164 h 1779924"/>
                <a:gd name="connsiteX4849" fmla="*/ 1305298 w 9405664"/>
                <a:gd name="connsiteY4849" fmla="*/ 1364884 h 1779924"/>
                <a:gd name="connsiteX4850" fmla="*/ 1304855 w 9405664"/>
                <a:gd name="connsiteY4850" fmla="*/ 1368276 h 1779924"/>
                <a:gd name="connsiteX4851" fmla="*/ 1307952 w 9405664"/>
                <a:gd name="connsiteY4851" fmla="*/ 1369161 h 1779924"/>
                <a:gd name="connsiteX4852" fmla="*/ 1308690 w 9405664"/>
                <a:gd name="connsiteY4852" fmla="*/ 1367834 h 1779924"/>
                <a:gd name="connsiteX4853" fmla="*/ 1311345 w 9405664"/>
                <a:gd name="connsiteY4853" fmla="*/ 1368129 h 1779924"/>
                <a:gd name="connsiteX4854" fmla="*/ 1313410 w 9405664"/>
                <a:gd name="connsiteY4854" fmla="*/ 1369014 h 1779924"/>
                <a:gd name="connsiteX4855" fmla="*/ 1316802 w 9405664"/>
                <a:gd name="connsiteY4855" fmla="*/ 1371964 h 1779924"/>
                <a:gd name="connsiteX4856" fmla="*/ 1321079 w 9405664"/>
                <a:gd name="connsiteY4856" fmla="*/ 1374324 h 1779924"/>
                <a:gd name="connsiteX4857" fmla="*/ 1329486 w 9405664"/>
                <a:gd name="connsiteY4857" fmla="*/ 1381403 h 1779924"/>
                <a:gd name="connsiteX4858" fmla="*/ 1333321 w 9405664"/>
                <a:gd name="connsiteY4858" fmla="*/ 1387155 h 1779924"/>
                <a:gd name="connsiteX4859" fmla="*/ 1334796 w 9405664"/>
                <a:gd name="connsiteY4859" fmla="*/ 1391875 h 1779924"/>
                <a:gd name="connsiteX4860" fmla="*/ 1334796 w 9405664"/>
                <a:gd name="connsiteY4860" fmla="*/ 1395710 h 1779924"/>
                <a:gd name="connsiteX4861" fmla="*/ 1335238 w 9405664"/>
                <a:gd name="connsiteY4861" fmla="*/ 1399840 h 1779924"/>
                <a:gd name="connsiteX4862" fmla="*/ 1336861 w 9405664"/>
                <a:gd name="connsiteY4862" fmla="*/ 1399102 h 1779924"/>
                <a:gd name="connsiteX4863" fmla="*/ 1338041 w 9405664"/>
                <a:gd name="connsiteY4863" fmla="*/ 1400282 h 1779924"/>
                <a:gd name="connsiteX4864" fmla="*/ 1338041 w 9405664"/>
                <a:gd name="connsiteY4864" fmla="*/ 1403379 h 1779924"/>
                <a:gd name="connsiteX4865" fmla="*/ 1338336 w 9405664"/>
                <a:gd name="connsiteY4865" fmla="*/ 1403379 h 1779924"/>
                <a:gd name="connsiteX4866" fmla="*/ 1345858 w 9405664"/>
                <a:gd name="connsiteY4866" fmla="*/ 1402937 h 1779924"/>
                <a:gd name="connsiteX4867" fmla="*/ 1353380 w 9405664"/>
                <a:gd name="connsiteY4867" fmla="*/ 1402347 h 1779924"/>
                <a:gd name="connsiteX4868" fmla="*/ 1360902 w 9405664"/>
                <a:gd name="connsiteY4868" fmla="*/ 1401757 h 1779924"/>
                <a:gd name="connsiteX4869" fmla="*/ 1368424 w 9405664"/>
                <a:gd name="connsiteY4869" fmla="*/ 1401167 h 1779924"/>
                <a:gd name="connsiteX4870" fmla="*/ 1375946 w 9405664"/>
                <a:gd name="connsiteY4870" fmla="*/ 1400577 h 1779924"/>
                <a:gd name="connsiteX4871" fmla="*/ 1383468 w 9405664"/>
                <a:gd name="connsiteY4871" fmla="*/ 1399987 h 1779924"/>
                <a:gd name="connsiteX4872" fmla="*/ 1390990 w 9405664"/>
                <a:gd name="connsiteY4872" fmla="*/ 1399397 h 1779924"/>
                <a:gd name="connsiteX4873" fmla="*/ 1398512 w 9405664"/>
                <a:gd name="connsiteY4873" fmla="*/ 1398807 h 1779924"/>
                <a:gd name="connsiteX4874" fmla="*/ 1401462 w 9405664"/>
                <a:gd name="connsiteY4874" fmla="*/ 1398512 h 1779924"/>
                <a:gd name="connsiteX4875" fmla="*/ 1399840 w 9405664"/>
                <a:gd name="connsiteY4875" fmla="*/ 1402937 h 1779924"/>
                <a:gd name="connsiteX4876" fmla="*/ 1398660 w 9405664"/>
                <a:gd name="connsiteY4876" fmla="*/ 1404559 h 1779924"/>
                <a:gd name="connsiteX4877" fmla="*/ 1411049 w 9405664"/>
                <a:gd name="connsiteY4877" fmla="*/ 1408837 h 1779924"/>
                <a:gd name="connsiteX4878" fmla="*/ 1423438 w 9405664"/>
                <a:gd name="connsiteY4878" fmla="*/ 1413114 h 1779924"/>
                <a:gd name="connsiteX4879" fmla="*/ 1435827 w 9405664"/>
                <a:gd name="connsiteY4879" fmla="*/ 1417391 h 1779924"/>
                <a:gd name="connsiteX4880" fmla="*/ 1448217 w 9405664"/>
                <a:gd name="connsiteY4880" fmla="*/ 1421668 h 1779924"/>
                <a:gd name="connsiteX4881" fmla="*/ 1460606 w 9405664"/>
                <a:gd name="connsiteY4881" fmla="*/ 1425946 h 1779924"/>
                <a:gd name="connsiteX4882" fmla="*/ 1472995 w 9405664"/>
                <a:gd name="connsiteY4882" fmla="*/ 1430223 h 1779924"/>
                <a:gd name="connsiteX4883" fmla="*/ 1485384 w 9405664"/>
                <a:gd name="connsiteY4883" fmla="*/ 1434500 h 1779924"/>
                <a:gd name="connsiteX4884" fmla="*/ 1497774 w 9405664"/>
                <a:gd name="connsiteY4884" fmla="*/ 1438777 h 1779924"/>
                <a:gd name="connsiteX4885" fmla="*/ 1571667 w 9405664"/>
                <a:gd name="connsiteY4885" fmla="*/ 1438777 h 1779924"/>
                <a:gd name="connsiteX4886" fmla="*/ 1571667 w 9405664"/>
                <a:gd name="connsiteY4886" fmla="*/ 1425651 h 1779924"/>
                <a:gd name="connsiteX4887" fmla="*/ 1606180 w 9405664"/>
                <a:gd name="connsiteY4887" fmla="*/ 1425651 h 1779924"/>
                <a:gd name="connsiteX4888" fmla="*/ 1611932 w 9405664"/>
                <a:gd name="connsiteY4888" fmla="*/ 1425946 h 1779924"/>
                <a:gd name="connsiteX4889" fmla="*/ 1618127 w 9405664"/>
                <a:gd name="connsiteY4889" fmla="*/ 1425946 h 1779924"/>
                <a:gd name="connsiteX4890" fmla="*/ 1620486 w 9405664"/>
                <a:gd name="connsiteY4890" fmla="*/ 1428601 h 1779924"/>
                <a:gd name="connsiteX4891" fmla="*/ 1622846 w 9405664"/>
                <a:gd name="connsiteY4891" fmla="*/ 1432435 h 1779924"/>
                <a:gd name="connsiteX4892" fmla="*/ 1625649 w 9405664"/>
                <a:gd name="connsiteY4892" fmla="*/ 1435090 h 1779924"/>
                <a:gd name="connsiteX4893" fmla="*/ 1628893 w 9405664"/>
                <a:gd name="connsiteY4893" fmla="*/ 1436565 h 1779924"/>
                <a:gd name="connsiteX4894" fmla="*/ 1634351 w 9405664"/>
                <a:gd name="connsiteY4894" fmla="*/ 1441137 h 1779924"/>
                <a:gd name="connsiteX4895" fmla="*/ 1642168 w 9405664"/>
                <a:gd name="connsiteY4895" fmla="*/ 1448659 h 1779924"/>
                <a:gd name="connsiteX4896" fmla="*/ 1648362 w 9405664"/>
                <a:gd name="connsiteY4896" fmla="*/ 1453674 h 1779924"/>
                <a:gd name="connsiteX4897" fmla="*/ 1652935 w 9405664"/>
                <a:gd name="connsiteY4897" fmla="*/ 1456181 h 1779924"/>
                <a:gd name="connsiteX4898" fmla="*/ 1656032 w 9405664"/>
                <a:gd name="connsiteY4898" fmla="*/ 1458246 h 1779924"/>
                <a:gd name="connsiteX4899" fmla="*/ 1657654 w 9405664"/>
                <a:gd name="connsiteY4899" fmla="*/ 1460016 h 1779924"/>
                <a:gd name="connsiteX4900" fmla="*/ 1659867 w 9405664"/>
                <a:gd name="connsiteY4900" fmla="*/ 1463851 h 1779924"/>
                <a:gd name="connsiteX4901" fmla="*/ 1663849 w 9405664"/>
                <a:gd name="connsiteY4901" fmla="*/ 1472848 h 1779924"/>
                <a:gd name="connsiteX4902" fmla="*/ 1663849 w 9405664"/>
                <a:gd name="connsiteY4902" fmla="*/ 1476978 h 1779924"/>
                <a:gd name="connsiteX4903" fmla="*/ 1665324 w 9405664"/>
                <a:gd name="connsiteY4903" fmla="*/ 1480812 h 1779924"/>
                <a:gd name="connsiteX4904" fmla="*/ 1668421 w 9405664"/>
                <a:gd name="connsiteY4904" fmla="*/ 1485827 h 1779924"/>
                <a:gd name="connsiteX4905" fmla="*/ 1671076 w 9405664"/>
                <a:gd name="connsiteY4905" fmla="*/ 1488777 h 1779924"/>
                <a:gd name="connsiteX4906" fmla="*/ 1673436 w 9405664"/>
                <a:gd name="connsiteY4906" fmla="*/ 1489662 h 1779924"/>
                <a:gd name="connsiteX4907" fmla="*/ 1675943 w 9405664"/>
                <a:gd name="connsiteY4907" fmla="*/ 1491432 h 1779924"/>
                <a:gd name="connsiteX4908" fmla="*/ 1678745 w 9405664"/>
                <a:gd name="connsiteY4908" fmla="*/ 1494086 h 1779924"/>
                <a:gd name="connsiteX4909" fmla="*/ 1681843 w 9405664"/>
                <a:gd name="connsiteY4909" fmla="*/ 1495856 h 1779924"/>
                <a:gd name="connsiteX4910" fmla="*/ 1685383 w 9405664"/>
                <a:gd name="connsiteY4910" fmla="*/ 1496741 h 1779924"/>
                <a:gd name="connsiteX4911" fmla="*/ 1690250 w 9405664"/>
                <a:gd name="connsiteY4911" fmla="*/ 1499101 h 1779924"/>
                <a:gd name="connsiteX4912" fmla="*/ 1696592 w 9405664"/>
                <a:gd name="connsiteY4912" fmla="*/ 1502936 h 1779924"/>
                <a:gd name="connsiteX4913" fmla="*/ 1700869 w 9405664"/>
                <a:gd name="connsiteY4913" fmla="*/ 1504853 h 1779924"/>
                <a:gd name="connsiteX4914" fmla="*/ 1703229 w 9405664"/>
                <a:gd name="connsiteY4914" fmla="*/ 1504853 h 1779924"/>
                <a:gd name="connsiteX4915" fmla="*/ 1705294 w 9405664"/>
                <a:gd name="connsiteY4915" fmla="*/ 1503674 h 1779924"/>
                <a:gd name="connsiteX4916" fmla="*/ 1707064 w 9405664"/>
                <a:gd name="connsiteY4916" fmla="*/ 1501166 h 1779924"/>
                <a:gd name="connsiteX4917" fmla="*/ 1708834 w 9405664"/>
                <a:gd name="connsiteY4917" fmla="*/ 1499544 h 1779924"/>
                <a:gd name="connsiteX4918" fmla="*/ 1710456 w 9405664"/>
                <a:gd name="connsiteY4918" fmla="*/ 1498806 h 1779924"/>
                <a:gd name="connsiteX4919" fmla="*/ 1711194 w 9405664"/>
                <a:gd name="connsiteY4919" fmla="*/ 1497626 h 1779924"/>
                <a:gd name="connsiteX4920" fmla="*/ 1710899 w 9405664"/>
                <a:gd name="connsiteY4920" fmla="*/ 1496004 h 1779924"/>
                <a:gd name="connsiteX4921" fmla="*/ 1712079 w 9405664"/>
                <a:gd name="connsiteY4921" fmla="*/ 1492317 h 1779924"/>
                <a:gd name="connsiteX4922" fmla="*/ 1714733 w 9405664"/>
                <a:gd name="connsiteY4922" fmla="*/ 1486564 h 1779924"/>
                <a:gd name="connsiteX4923" fmla="*/ 1717831 w 9405664"/>
                <a:gd name="connsiteY4923" fmla="*/ 1483467 h 1779924"/>
                <a:gd name="connsiteX4924" fmla="*/ 1721518 w 9405664"/>
                <a:gd name="connsiteY4924" fmla="*/ 1483025 h 1779924"/>
                <a:gd name="connsiteX4925" fmla="*/ 1723878 w 9405664"/>
                <a:gd name="connsiteY4925" fmla="*/ 1481992 h 1779924"/>
                <a:gd name="connsiteX4926" fmla="*/ 1725058 w 9405664"/>
                <a:gd name="connsiteY4926" fmla="*/ 1480370 h 1779924"/>
                <a:gd name="connsiteX4927" fmla="*/ 1726975 w 9405664"/>
                <a:gd name="connsiteY4927" fmla="*/ 1480370 h 1779924"/>
                <a:gd name="connsiteX4928" fmla="*/ 1729777 w 9405664"/>
                <a:gd name="connsiteY4928" fmla="*/ 1481550 h 1779924"/>
                <a:gd name="connsiteX4929" fmla="*/ 1734350 w 9405664"/>
                <a:gd name="connsiteY4929" fmla="*/ 1482435 h 1779924"/>
                <a:gd name="connsiteX4930" fmla="*/ 1740544 w 9405664"/>
                <a:gd name="connsiteY4930" fmla="*/ 1482877 h 1779924"/>
                <a:gd name="connsiteX4931" fmla="*/ 1744232 w 9405664"/>
                <a:gd name="connsiteY4931" fmla="*/ 1482877 h 1779924"/>
                <a:gd name="connsiteX4932" fmla="*/ 1745412 w 9405664"/>
                <a:gd name="connsiteY4932" fmla="*/ 1482140 h 1779924"/>
                <a:gd name="connsiteX4933" fmla="*/ 1746002 w 9405664"/>
                <a:gd name="connsiteY4933" fmla="*/ 1482140 h 1779924"/>
                <a:gd name="connsiteX4934" fmla="*/ 1746002 w 9405664"/>
                <a:gd name="connsiteY4934" fmla="*/ 1482877 h 1779924"/>
                <a:gd name="connsiteX4935" fmla="*/ 1747034 w 9405664"/>
                <a:gd name="connsiteY4935" fmla="*/ 1483172 h 1779924"/>
                <a:gd name="connsiteX4936" fmla="*/ 1748804 w 9405664"/>
                <a:gd name="connsiteY4936" fmla="*/ 1483172 h 1779924"/>
                <a:gd name="connsiteX4937" fmla="*/ 1750426 w 9405664"/>
                <a:gd name="connsiteY4937" fmla="*/ 1484057 h 1779924"/>
                <a:gd name="connsiteX4938" fmla="*/ 1752491 w 9405664"/>
                <a:gd name="connsiteY4938" fmla="*/ 1487154 h 1779924"/>
                <a:gd name="connsiteX4939" fmla="*/ 1759423 w 9405664"/>
                <a:gd name="connsiteY4939" fmla="*/ 1492022 h 1779924"/>
                <a:gd name="connsiteX4940" fmla="*/ 1759423 w 9405664"/>
                <a:gd name="connsiteY4940" fmla="*/ 1492022 h 1779924"/>
                <a:gd name="connsiteX4941" fmla="*/ 1760013 w 9405664"/>
                <a:gd name="connsiteY4941" fmla="*/ 1493644 h 1779924"/>
                <a:gd name="connsiteX4942" fmla="*/ 1762373 w 9405664"/>
                <a:gd name="connsiteY4942" fmla="*/ 1496151 h 1779924"/>
                <a:gd name="connsiteX4943" fmla="*/ 1766798 w 9405664"/>
                <a:gd name="connsiteY4943" fmla="*/ 1499839 h 1779924"/>
                <a:gd name="connsiteX4944" fmla="*/ 1769305 w 9405664"/>
                <a:gd name="connsiteY4944" fmla="*/ 1503083 h 1779924"/>
                <a:gd name="connsiteX4945" fmla="*/ 1769895 w 9405664"/>
                <a:gd name="connsiteY4945" fmla="*/ 1505738 h 1779924"/>
                <a:gd name="connsiteX4946" fmla="*/ 1772107 w 9405664"/>
                <a:gd name="connsiteY4946" fmla="*/ 1510016 h 1779924"/>
                <a:gd name="connsiteX4947" fmla="*/ 1776090 w 9405664"/>
                <a:gd name="connsiteY4947" fmla="*/ 1515915 h 1779924"/>
                <a:gd name="connsiteX4948" fmla="*/ 1777860 w 9405664"/>
                <a:gd name="connsiteY4948" fmla="*/ 1519012 h 1779924"/>
                <a:gd name="connsiteX4949" fmla="*/ 1777417 w 9405664"/>
                <a:gd name="connsiteY4949" fmla="*/ 1519455 h 1779924"/>
                <a:gd name="connsiteX4950" fmla="*/ 1777712 w 9405664"/>
                <a:gd name="connsiteY4950" fmla="*/ 1521077 h 1779924"/>
                <a:gd name="connsiteX4951" fmla="*/ 1778745 w 9405664"/>
                <a:gd name="connsiteY4951" fmla="*/ 1523880 h 1779924"/>
                <a:gd name="connsiteX4952" fmla="*/ 1780662 w 9405664"/>
                <a:gd name="connsiteY4952" fmla="*/ 1526240 h 1779924"/>
                <a:gd name="connsiteX4953" fmla="*/ 1783464 w 9405664"/>
                <a:gd name="connsiteY4953" fmla="*/ 1528157 h 1779924"/>
                <a:gd name="connsiteX4954" fmla="*/ 1786414 w 9405664"/>
                <a:gd name="connsiteY4954" fmla="*/ 1531697 h 1779924"/>
                <a:gd name="connsiteX4955" fmla="*/ 1789364 w 9405664"/>
                <a:gd name="connsiteY4955" fmla="*/ 1536711 h 1779924"/>
                <a:gd name="connsiteX4956" fmla="*/ 1792904 w 9405664"/>
                <a:gd name="connsiteY4956" fmla="*/ 1540546 h 1779924"/>
                <a:gd name="connsiteX4957" fmla="*/ 1797034 w 9405664"/>
                <a:gd name="connsiteY4957" fmla="*/ 1543201 h 1779924"/>
                <a:gd name="connsiteX4958" fmla="*/ 1799393 w 9405664"/>
                <a:gd name="connsiteY4958" fmla="*/ 1545708 h 1779924"/>
                <a:gd name="connsiteX4959" fmla="*/ 1799983 w 9405664"/>
                <a:gd name="connsiteY4959" fmla="*/ 1547921 h 1779924"/>
                <a:gd name="connsiteX4960" fmla="*/ 1799983 w 9405664"/>
                <a:gd name="connsiteY4960" fmla="*/ 1549838 h 1779924"/>
                <a:gd name="connsiteX4961" fmla="*/ 1799246 w 9405664"/>
                <a:gd name="connsiteY4961" fmla="*/ 1551461 h 1779924"/>
                <a:gd name="connsiteX4962" fmla="*/ 1799541 w 9405664"/>
                <a:gd name="connsiteY4962" fmla="*/ 1552936 h 1779924"/>
                <a:gd name="connsiteX4963" fmla="*/ 1800721 w 9405664"/>
                <a:gd name="connsiteY4963" fmla="*/ 1554411 h 1779924"/>
                <a:gd name="connsiteX4964" fmla="*/ 1801163 w 9405664"/>
                <a:gd name="connsiteY4964" fmla="*/ 1556180 h 1779924"/>
                <a:gd name="connsiteX4965" fmla="*/ 1800721 w 9405664"/>
                <a:gd name="connsiteY4965" fmla="*/ 1558688 h 1779924"/>
                <a:gd name="connsiteX4966" fmla="*/ 1800721 w 9405664"/>
                <a:gd name="connsiteY4966" fmla="*/ 1559425 h 1779924"/>
                <a:gd name="connsiteX4967" fmla="*/ 1800721 w 9405664"/>
                <a:gd name="connsiteY4967" fmla="*/ 1559425 h 1779924"/>
                <a:gd name="connsiteX4968" fmla="*/ 1801016 w 9405664"/>
                <a:gd name="connsiteY4968" fmla="*/ 1560015 h 1779924"/>
                <a:gd name="connsiteX4969" fmla="*/ 1804703 w 9405664"/>
                <a:gd name="connsiteY4969" fmla="*/ 1564292 h 1779924"/>
                <a:gd name="connsiteX4970" fmla="*/ 1806620 w 9405664"/>
                <a:gd name="connsiteY4970" fmla="*/ 1567685 h 1779924"/>
                <a:gd name="connsiteX4971" fmla="*/ 1808095 w 9405664"/>
                <a:gd name="connsiteY4971" fmla="*/ 1573142 h 1779924"/>
                <a:gd name="connsiteX4972" fmla="*/ 1808095 w 9405664"/>
                <a:gd name="connsiteY4972" fmla="*/ 1573142 h 1779924"/>
                <a:gd name="connsiteX4973" fmla="*/ 1809718 w 9405664"/>
                <a:gd name="connsiteY4973" fmla="*/ 1576534 h 1779924"/>
                <a:gd name="connsiteX4974" fmla="*/ 1812078 w 9405664"/>
                <a:gd name="connsiteY4974" fmla="*/ 1577862 h 1779924"/>
                <a:gd name="connsiteX4975" fmla="*/ 1815765 w 9405664"/>
                <a:gd name="connsiteY4975" fmla="*/ 1578304 h 1779924"/>
                <a:gd name="connsiteX4976" fmla="*/ 1818567 w 9405664"/>
                <a:gd name="connsiteY4976" fmla="*/ 1579484 h 1779924"/>
                <a:gd name="connsiteX4977" fmla="*/ 1820485 w 9405664"/>
                <a:gd name="connsiteY4977" fmla="*/ 1581254 h 1779924"/>
                <a:gd name="connsiteX4978" fmla="*/ 1822844 w 9405664"/>
                <a:gd name="connsiteY4978" fmla="*/ 1582286 h 1779924"/>
                <a:gd name="connsiteX4979" fmla="*/ 1825794 w 9405664"/>
                <a:gd name="connsiteY4979" fmla="*/ 1582729 h 1779924"/>
                <a:gd name="connsiteX4980" fmla="*/ 1828597 w 9405664"/>
                <a:gd name="connsiteY4980" fmla="*/ 1583909 h 1779924"/>
                <a:gd name="connsiteX4981" fmla="*/ 1831251 w 9405664"/>
                <a:gd name="connsiteY4981" fmla="*/ 1585826 h 1779924"/>
                <a:gd name="connsiteX4982" fmla="*/ 1836266 w 9405664"/>
                <a:gd name="connsiteY4982" fmla="*/ 1587154 h 1779924"/>
                <a:gd name="connsiteX4983" fmla="*/ 1843641 w 9405664"/>
                <a:gd name="connsiteY4983" fmla="*/ 1587743 h 1779924"/>
                <a:gd name="connsiteX4984" fmla="*/ 1849245 w 9405664"/>
                <a:gd name="connsiteY4984" fmla="*/ 1589366 h 1779924"/>
                <a:gd name="connsiteX4985" fmla="*/ 1853080 w 9405664"/>
                <a:gd name="connsiteY4985" fmla="*/ 1592021 h 1779924"/>
                <a:gd name="connsiteX4986" fmla="*/ 1854703 w 9405664"/>
                <a:gd name="connsiteY4986" fmla="*/ 1592611 h 1779924"/>
                <a:gd name="connsiteX4987" fmla="*/ 1855145 w 9405664"/>
                <a:gd name="connsiteY4987" fmla="*/ 1592611 h 1779924"/>
                <a:gd name="connsiteX4988" fmla="*/ 1855145 w 9405664"/>
                <a:gd name="connsiteY4988" fmla="*/ 1592316 h 1779924"/>
                <a:gd name="connsiteX4989" fmla="*/ 1855588 w 9405664"/>
                <a:gd name="connsiteY4989" fmla="*/ 1591578 h 1779924"/>
                <a:gd name="connsiteX4990" fmla="*/ 1857062 w 9405664"/>
                <a:gd name="connsiteY4990" fmla="*/ 1590693 h 1779924"/>
                <a:gd name="connsiteX4991" fmla="*/ 1860602 w 9405664"/>
                <a:gd name="connsiteY4991" fmla="*/ 1590103 h 1779924"/>
                <a:gd name="connsiteX4992" fmla="*/ 1860602 w 9405664"/>
                <a:gd name="connsiteY4992" fmla="*/ 1587154 h 1779924"/>
                <a:gd name="connsiteX4993" fmla="*/ 1858832 w 9405664"/>
                <a:gd name="connsiteY4993" fmla="*/ 1587154 h 1779924"/>
                <a:gd name="connsiteX4994" fmla="*/ 1853965 w 9405664"/>
                <a:gd name="connsiteY4994" fmla="*/ 1577862 h 1779924"/>
                <a:gd name="connsiteX4995" fmla="*/ 1853080 w 9405664"/>
                <a:gd name="connsiteY4995" fmla="*/ 1575354 h 1779924"/>
                <a:gd name="connsiteX4996" fmla="*/ 1852343 w 9405664"/>
                <a:gd name="connsiteY4996" fmla="*/ 1569602 h 1779924"/>
                <a:gd name="connsiteX4997" fmla="*/ 1851605 w 9405664"/>
                <a:gd name="connsiteY4997" fmla="*/ 1567685 h 1779924"/>
                <a:gd name="connsiteX4998" fmla="*/ 1850720 w 9405664"/>
                <a:gd name="connsiteY4998" fmla="*/ 1563555 h 1779924"/>
                <a:gd name="connsiteX4999" fmla="*/ 1849983 w 9405664"/>
                <a:gd name="connsiteY4999" fmla="*/ 1561933 h 1779924"/>
                <a:gd name="connsiteX5000" fmla="*/ 1851015 w 9405664"/>
                <a:gd name="connsiteY5000" fmla="*/ 1559573 h 1779924"/>
                <a:gd name="connsiteX5001" fmla="*/ 1852048 w 9405664"/>
                <a:gd name="connsiteY5001" fmla="*/ 1557803 h 1779924"/>
                <a:gd name="connsiteX5002" fmla="*/ 1852048 w 9405664"/>
                <a:gd name="connsiteY5002" fmla="*/ 1556328 h 1779924"/>
                <a:gd name="connsiteX5003" fmla="*/ 1851753 w 9405664"/>
                <a:gd name="connsiteY5003" fmla="*/ 1554558 h 1779924"/>
                <a:gd name="connsiteX5004" fmla="*/ 1846296 w 9405664"/>
                <a:gd name="connsiteY5004" fmla="*/ 1553231 h 1779924"/>
                <a:gd name="connsiteX5005" fmla="*/ 1844378 w 9405664"/>
                <a:gd name="connsiteY5005" fmla="*/ 1548511 h 1779924"/>
                <a:gd name="connsiteX5006" fmla="*/ 1846591 w 9405664"/>
                <a:gd name="connsiteY5006" fmla="*/ 1550281 h 1779924"/>
                <a:gd name="connsiteX5007" fmla="*/ 1850720 w 9405664"/>
                <a:gd name="connsiteY5007" fmla="*/ 1552493 h 1779924"/>
                <a:gd name="connsiteX5008" fmla="*/ 1851900 w 9405664"/>
                <a:gd name="connsiteY5008" fmla="*/ 1552493 h 1779924"/>
                <a:gd name="connsiteX5009" fmla="*/ 1852933 w 9405664"/>
                <a:gd name="connsiteY5009" fmla="*/ 1552051 h 1779924"/>
                <a:gd name="connsiteX5010" fmla="*/ 1854408 w 9405664"/>
                <a:gd name="connsiteY5010" fmla="*/ 1549543 h 1779924"/>
                <a:gd name="connsiteX5011" fmla="*/ 1856767 w 9405664"/>
                <a:gd name="connsiteY5011" fmla="*/ 1542464 h 1779924"/>
                <a:gd name="connsiteX5012" fmla="*/ 1853080 w 9405664"/>
                <a:gd name="connsiteY5012" fmla="*/ 1537744 h 1779924"/>
                <a:gd name="connsiteX5013" fmla="*/ 1853818 w 9405664"/>
                <a:gd name="connsiteY5013" fmla="*/ 1537154 h 1779924"/>
                <a:gd name="connsiteX5014" fmla="*/ 1854555 w 9405664"/>
                <a:gd name="connsiteY5014" fmla="*/ 1536859 h 1779924"/>
                <a:gd name="connsiteX5015" fmla="*/ 1857800 w 9405664"/>
                <a:gd name="connsiteY5015" fmla="*/ 1537301 h 1779924"/>
                <a:gd name="connsiteX5016" fmla="*/ 1859865 w 9405664"/>
                <a:gd name="connsiteY5016" fmla="*/ 1536564 h 1779924"/>
                <a:gd name="connsiteX5017" fmla="*/ 1862372 w 9405664"/>
                <a:gd name="connsiteY5017" fmla="*/ 1533614 h 1779924"/>
                <a:gd name="connsiteX5018" fmla="*/ 1863405 w 9405664"/>
                <a:gd name="connsiteY5018" fmla="*/ 1530517 h 1779924"/>
                <a:gd name="connsiteX5019" fmla="*/ 1860602 w 9405664"/>
                <a:gd name="connsiteY5019" fmla="*/ 1531402 h 1779924"/>
                <a:gd name="connsiteX5020" fmla="*/ 1860307 w 9405664"/>
                <a:gd name="connsiteY5020" fmla="*/ 1530222 h 1779924"/>
                <a:gd name="connsiteX5021" fmla="*/ 1860307 w 9405664"/>
                <a:gd name="connsiteY5021" fmla="*/ 1529042 h 1779924"/>
                <a:gd name="connsiteX5022" fmla="*/ 1861782 w 9405664"/>
                <a:gd name="connsiteY5022" fmla="*/ 1528600 h 1779924"/>
                <a:gd name="connsiteX5023" fmla="*/ 1863847 w 9405664"/>
                <a:gd name="connsiteY5023" fmla="*/ 1528600 h 1779924"/>
                <a:gd name="connsiteX5024" fmla="*/ 1865174 w 9405664"/>
                <a:gd name="connsiteY5024" fmla="*/ 1527714 h 1779924"/>
                <a:gd name="connsiteX5025" fmla="*/ 1866059 w 9405664"/>
                <a:gd name="connsiteY5025" fmla="*/ 1526682 h 1779924"/>
                <a:gd name="connsiteX5026" fmla="*/ 1866354 w 9405664"/>
                <a:gd name="connsiteY5026" fmla="*/ 1527714 h 1779924"/>
                <a:gd name="connsiteX5027" fmla="*/ 1867092 w 9405664"/>
                <a:gd name="connsiteY5027" fmla="*/ 1528452 h 1779924"/>
                <a:gd name="connsiteX5028" fmla="*/ 1868419 w 9405664"/>
                <a:gd name="connsiteY5028" fmla="*/ 1527420 h 1779924"/>
                <a:gd name="connsiteX5029" fmla="*/ 1869304 w 9405664"/>
                <a:gd name="connsiteY5029" fmla="*/ 1526682 h 1779924"/>
                <a:gd name="connsiteX5030" fmla="*/ 1869599 w 9405664"/>
                <a:gd name="connsiteY5030" fmla="*/ 1523880 h 1779924"/>
                <a:gd name="connsiteX5031" fmla="*/ 1870189 w 9405664"/>
                <a:gd name="connsiteY5031" fmla="*/ 1521077 h 1779924"/>
                <a:gd name="connsiteX5032" fmla="*/ 1872696 w 9405664"/>
                <a:gd name="connsiteY5032" fmla="*/ 1523290 h 1779924"/>
                <a:gd name="connsiteX5033" fmla="*/ 1875646 w 9405664"/>
                <a:gd name="connsiteY5033" fmla="*/ 1522552 h 1779924"/>
                <a:gd name="connsiteX5034" fmla="*/ 1877564 w 9405664"/>
                <a:gd name="connsiteY5034" fmla="*/ 1521520 h 1779924"/>
                <a:gd name="connsiteX5035" fmla="*/ 1879334 w 9405664"/>
                <a:gd name="connsiteY5035" fmla="*/ 1520045 h 1779924"/>
                <a:gd name="connsiteX5036" fmla="*/ 1877859 w 9405664"/>
                <a:gd name="connsiteY5036" fmla="*/ 1519455 h 1779924"/>
                <a:gd name="connsiteX5037" fmla="*/ 1876531 w 9405664"/>
                <a:gd name="connsiteY5037" fmla="*/ 1519160 h 1779924"/>
                <a:gd name="connsiteX5038" fmla="*/ 1873581 w 9405664"/>
                <a:gd name="connsiteY5038" fmla="*/ 1512965 h 1779924"/>
                <a:gd name="connsiteX5039" fmla="*/ 1874466 w 9405664"/>
                <a:gd name="connsiteY5039" fmla="*/ 1512523 h 1779924"/>
                <a:gd name="connsiteX5040" fmla="*/ 1875351 w 9405664"/>
                <a:gd name="connsiteY5040" fmla="*/ 1512523 h 1779924"/>
                <a:gd name="connsiteX5041" fmla="*/ 1875794 w 9405664"/>
                <a:gd name="connsiteY5041" fmla="*/ 1513555 h 1779924"/>
                <a:gd name="connsiteX5042" fmla="*/ 1876679 w 9405664"/>
                <a:gd name="connsiteY5042" fmla="*/ 1514588 h 1779924"/>
                <a:gd name="connsiteX5043" fmla="*/ 1878744 w 9405664"/>
                <a:gd name="connsiteY5043" fmla="*/ 1516063 h 1779924"/>
                <a:gd name="connsiteX5044" fmla="*/ 1880661 w 9405664"/>
                <a:gd name="connsiteY5044" fmla="*/ 1515030 h 1779924"/>
                <a:gd name="connsiteX5045" fmla="*/ 1880661 w 9405664"/>
                <a:gd name="connsiteY5045" fmla="*/ 1514293 h 1779924"/>
                <a:gd name="connsiteX5046" fmla="*/ 1883316 w 9405664"/>
                <a:gd name="connsiteY5046" fmla="*/ 1514293 h 1779924"/>
                <a:gd name="connsiteX5047" fmla="*/ 1887446 w 9405664"/>
                <a:gd name="connsiteY5047" fmla="*/ 1515325 h 1779924"/>
                <a:gd name="connsiteX5048" fmla="*/ 1890100 w 9405664"/>
                <a:gd name="connsiteY5048" fmla="*/ 1515030 h 1779924"/>
                <a:gd name="connsiteX5049" fmla="*/ 1887003 w 9405664"/>
                <a:gd name="connsiteY5049" fmla="*/ 1517095 h 1779924"/>
                <a:gd name="connsiteX5050" fmla="*/ 1884348 w 9405664"/>
                <a:gd name="connsiteY5050" fmla="*/ 1519160 h 1779924"/>
                <a:gd name="connsiteX5051" fmla="*/ 1885823 w 9405664"/>
                <a:gd name="connsiteY5051" fmla="*/ 1518865 h 1779924"/>
                <a:gd name="connsiteX5052" fmla="*/ 1889953 w 9405664"/>
                <a:gd name="connsiteY5052" fmla="*/ 1516505 h 1779924"/>
                <a:gd name="connsiteX5053" fmla="*/ 1894378 w 9405664"/>
                <a:gd name="connsiteY5053" fmla="*/ 1515030 h 1779924"/>
                <a:gd name="connsiteX5054" fmla="*/ 1897475 w 9405664"/>
                <a:gd name="connsiteY5054" fmla="*/ 1512965 h 1779924"/>
                <a:gd name="connsiteX5055" fmla="*/ 1899540 w 9405664"/>
                <a:gd name="connsiteY5055" fmla="*/ 1512080 h 1779924"/>
                <a:gd name="connsiteX5056" fmla="*/ 1906619 w 9405664"/>
                <a:gd name="connsiteY5056" fmla="*/ 1507803 h 1779924"/>
                <a:gd name="connsiteX5057" fmla="*/ 1909569 w 9405664"/>
                <a:gd name="connsiteY5057" fmla="*/ 1505886 h 1779924"/>
                <a:gd name="connsiteX5058" fmla="*/ 1912667 w 9405664"/>
                <a:gd name="connsiteY5058" fmla="*/ 1502641 h 1779924"/>
                <a:gd name="connsiteX5059" fmla="*/ 1912962 w 9405664"/>
                <a:gd name="connsiteY5059" fmla="*/ 1500134 h 1779924"/>
                <a:gd name="connsiteX5060" fmla="*/ 1916059 w 9405664"/>
                <a:gd name="connsiteY5060" fmla="*/ 1497479 h 1779924"/>
                <a:gd name="connsiteX5061" fmla="*/ 1919451 w 9405664"/>
                <a:gd name="connsiteY5061" fmla="*/ 1494381 h 1779924"/>
                <a:gd name="connsiteX5062" fmla="*/ 1918271 w 9405664"/>
                <a:gd name="connsiteY5062" fmla="*/ 1491874 h 1779924"/>
                <a:gd name="connsiteX5063" fmla="*/ 1916796 w 9405664"/>
                <a:gd name="connsiteY5063" fmla="*/ 1489809 h 1779924"/>
                <a:gd name="connsiteX5064" fmla="*/ 1916059 w 9405664"/>
                <a:gd name="connsiteY5064" fmla="*/ 1484942 h 1779924"/>
                <a:gd name="connsiteX5065" fmla="*/ 1917091 w 9405664"/>
                <a:gd name="connsiteY5065" fmla="*/ 1484647 h 1779924"/>
                <a:gd name="connsiteX5066" fmla="*/ 1918419 w 9405664"/>
                <a:gd name="connsiteY5066" fmla="*/ 1485532 h 1779924"/>
                <a:gd name="connsiteX5067" fmla="*/ 1919451 w 9405664"/>
                <a:gd name="connsiteY5067" fmla="*/ 1485532 h 1779924"/>
                <a:gd name="connsiteX5068" fmla="*/ 1920926 w 9405664"/>
                <a:gd name="connsiteY5068" fmla="*/ 1483467 h 1779924"/>
                <a:gd name="connsiteX5069" fmla="*/ 1923286 w 9405664"/>
                <a:gd name="connsiteY5069" fmla="*/ 1483467 h 1779924"/>
                <a:gd name="connsiteX5070" fmla="*/ 1923728 w 9405664"/>
                <a:gd name="connsiteY5070" fmla="*/ 1486269 h 1779924"/>
                <a:gd name="connsiteX5071" fmla="*/ 1922254 w 9405664"/>
                <a:gd name="connsiteY5071" fmla="*/ 1489367 h 1779924"/>
                <a:gd name="connsiteX5072" fmla="*/ 1923433 w 9405664"/>
                <a:gd name="connsiteY5072" fmla="*/ 1489662 h 1779924"/>
                <a:gd name="connsiteX5073" fmla="*/ 1926826 w 9405664"/>
                <a:gd name="connsiteY5073" fmla="*/ 1488777 h 1779924"/>
                <a:gd name="connsiteX5074" fmla="*/ 1928891 w 9405664"/>
                <a:gd name="connsiteY5074" fmla="*/ 1489367 h 1779924"/>
                <a:gd name="connsiteX5075" fmla="*/ 1922991 w 9405664"/>
                <a:gd name="connsiteY5075" fmla="*/ 1493054 h 1779924"/>
                <a:gd name="connsiteX5076" fmla="*/ 1922696 w 9405664"/>
                <a:gd name="connsiteY5076" fmla="*/ 1493939 h 1779924"/>
                <a:gd name="connsiteX5077" fmla="*/ 1927563 w 9405664"/>
                <a:gd name="connsiteY5077" fmla="*/ 1491137 h 1779924"/>
                <a:gd name="connsiteX5078" fmla="*/ 1939953 w 9405664"/>
                <a:gd name="connsiteY5078" fmla="*/ 1485827 h 1779924"/>
                <a:gd name="connsiteX5079" fmla="*/ 1945410 w 9405664"/>
                <a:gd name="connsiteY5079" fmla="*/ 1485237 h 1779924"/>
                <a:gd name="connsiteX5080" fmla="*/ 1945410 w 9405664"/>
                <a:gd name="connsiteY5080" fmla="*/ 1484352 h 1779924"/>
                <a:gd name="connsiteX5081" fmla="*/ 1943935 w 9405664"/>
                <a:gd name="connsiteY5081" fmla="*/ 1481697 h 1779924"/>
                <a:gd name="connsiteX5082" fmla="*/ 1946737 w 9405664"/>
                <a:gd name="connsiteY5082" fmla="*/ 1476978 h 1779924"/>
                <a:gd name="connsiteX5083" fmla="*/ 1947917 w 9405664"/>
                <a:gd name="connsiteY5083" fmla="*/ 1476978 h 1779924"/>
                <a:gd name="connsiteX5084" fmla="*/ 1948507 w 9405664"/>
                <a:gd name="connsiteY5084" fmla="*/ 1477715 h 1779924"/>
                <a:gd name="connsiteX5085" fmla="*/ 1948507 w 9405664"/>
                <a:gd name="connsiteY5085" fmla="*/ 1478747 h 1779924"/>
                <a:gd name="connsiteX5086" fmla="*/ 1947475 w 9405664"/>
                <a:gd name="connsiteY5086" fmla="*/ 1480517 h 1779924"/>
                <a:gd name="connsiteX5087" fmla="*/ 1946442 w 9405664"/>
                <a:gd name="connsiteY5087" fmla="*/ 1481402 h 1779924"/>
                <a:gd name="connsiteX5088" fmla="*/ 1945557 w 9405664"/>
                <a:gd name="connsiteY5088" fmla="*/ 1481697 h 1779924"/>
                <a:gd name="connsiteX5089" fmla="*/ 1946000 w 9405664"/>
                <a:gd name="connsiteY5089" fmla="*/ 1483172 h 1779924"/>
                <a:gd name="connsiteX5090" fmla="*/ 1947032 w 9405664"/>
                <a:gd name="connsiteY5090" fmla="*/ 1484057 h 1779924"/>
                <a:gd name="connsiteX5091" fmla="*/ 1948655 w 9405664"/>
                <a:gd name="connsiteY5091" fmla="*/ 1483320 h 1779924"/>
                <a:gd name="connsiteX5092" fmla="*/ 1950572 w 9405664"/>
                <a:gd name="connsiteY5092" fmla="*/ 1482877 h 1779924"/>
                <a:gd name="connsiteX5093" fmla="*/ 1958536 w 9405664"/>
                <a:gd name="connsiteY5093" fmla="*/ 1482877 h 1779924"/>
                <a:gd name="connsiteX5094" fmla="*/ 1961339 w 9405664"/>
                <a:gd name="connsiteY5094" fmla="*/ 1482287 h 1779924"/>
                <a:gd name="connsiteX5095" fmla="*/ 1964141 w 9405664"/>
                <a:gd name="connsiteY5095" fmla="*/ 1482582 h 1779924"/>
                <a:gd name="connsiteX5096" fmla="*/ 1970041 w 9405664"/>
                <a:gd name="connsiteY5096" fmla="*/ 1484352 h 1779924"/>
                <a:gd name="connsiteX5097" fmla="*/ 1974318 w 9405664"/>
                <a:gd name="connsiteY5097" fmla="*/ 1486564 h 1779924"/>
                <a:gd name="connsiteX5098" fmla="*/ 1977415 w 9405664"/>
                <a:gd name="connsiteY5098" fmla="*/ 1487597 h 1779924"/>
                <a:gd name="connsiteX5099" fmla="*/ 1988182 w 9405664"/>
                <a:gd name="connsiteY5099" fmla="*/ 1488777 h 1779924"/>
                <a:gd name="connsiteX5100" fmla="*/ 1992754 w 9405664"/>
                <a:gd name="connsiteY5100" fmla="*/ 1487744 h 1779924"/>
                <a:gd name="connsiteX5101" fmla="*/ 1993344 w 9405664"/>
                <a:gd name="connsiteY5101" fmla="*/ 1487007 h 1779924"/>
                <a:gd name="connsiteX5102" fmla="*/ 1991869 w 9405664"/>
                <a:gd name="connsiteY5102" fmla="*/ 1485532 h 1779924"/>
                <a:gd name="connsiteX5103" fmla="*/ 1991279 w 9405664"/>
                <a:gd name="connsiteY5103" fmla="*/ 1484647 h 1779924"/>
                <a:gd name="connsiteX5104" fmla="*/ 1992754 w 9405664"/>
                <a:gd name="connsiteY5104" fmla="*/ 1482877 h 1779924"/>
                <a:gd name="connsiteX5105" fmla="*/ 1994377 w 9405664"/>
                <a:gd name="connsiteY5105" fmla="*/ 1481697 h 1779924"/>
                <a:gd name="connsiteX5106" fmla="*/ 1997621 w 9405664"/>
                <a:gd name="connsiteY5106" fmla="*/ 1480665 h 1779924"/>
                <a:gd name="connsiteX5107" fmla="*/ 1999392 w 9405664"/>
                <a:gd name="connsiteY5107" fmla="*/ 1483025 h 1779924"/>
                <a:gd name="connsiteX5108" fmla="*/ 2003374 w 9405664"/>
                <a:gd name="connsiteY5108" fmla="*/ 1483025 h 1779924"/>
                <a:gd name="connsiteX5109" fmla="*/ 2006176 w 9405664"/>
                <a:gd name="connsiteY5109" fmla="*/ 1487154 h 1779924"/>
                <a:gd name="connsiteX5110" fmla="*/ 2007504 w 9405664"/>
                <a:gd name="connsiteY5110" fmla="*/ 1488629 h 1779924"/>
                <a:gd name="connsiteX5111" fmla="*/ 2012223 w 9405664"/>
                <a:gd name="connsiteY5111" fmla="*/ 1489809 h 1779924"/>
                <a:gd name="connsiteX5112" fmla="*/ 2013551 w 9405664"/>
                <a:gd name="connsiteY5112" fmla="*/ 1488482 h 1779924"/>
                <a:gd name="connsiteX5113" fmla="*/ 2014288 w 9405664"/>
                <a:gd name="connsiteY5113" fmla="*/ 1488482 h 1779924"/>
                <a:gd name="connsiteX5114" fmla="*/ 2013993 w 9405664"/>
                <a:gd name="connsiteY5114" fmla="*/ 1490104 h 1779924"/>
                <a:gd name="connsiteX5115" fmla="*/ 2014436 w 9405664"/>
                <a:gd name="connsiteY5115" fmla="*/ 1491432 h 1779924"/>
                <a:gd name="connsiteX5116" fmla="*/ 2016795 w 9405664"/>
                <a:gd name="connsiteY5116" fmla="*/ 1494529 h 1779924"/>
                <a:gd name="connsiteX5117" fmla="*/ 2016795 w 9405664"/>
                <a:gd name="connsiteY5117" fmla="*/ 1495414 h 1779924"/>
                <a:gd name="connsiteX5118" fmla="*/ 2014583 w 9405664"/>
                <a:gd name="connsiteY5118" fmla="*/ 1494972 h 1779924"/>
                <a:gd name="connsiteX5119" fmla="*/ 2013403 w 9405664"/>
                <a:gd name="connsiteY5119" fmla="*/ 1495266 h 1779924"/>
                <a:gd name="connsiteX5120" fmla="*/ 2013403 w 9405664"/>
                <a:gd name="connsiteY5120" fmla="*/ 1496151 h 1779924"/>
                <a:gd name="connsiteX5121" fmla="*/ 2020778 w 9405664"/>
                <a:gd name="connsiteY5121" fmla="*/ 1498806 h 1779924"/>
                <a:gd name="connsiteX5122" fmla="*/ 2027415 w 9405664"/>
                <a:gd name="connsiteY5122" fmla="*/ 1500576 h 1779924"/>
                <a:gd name="connsiteX5123" fmla="*/ 2029332 w 9405664"/>
                <a:gd name="connsiteY5123" fmla="*/ 1499986 h 1779924"/>
                <a:gd name="connsiteX5124" fmla="*/ 2031692 w 9405664"/>
                <a:gd name="connsiteY5124" fmla="*/ 1496594 h 1779924"/>
                <a:gd name="connsiteX5125" fmla="*/ 2033904 w 9405664"/>
                <a:gd name="connsiteY5125" fmla="*/ 1495856 h 1779924"/>
                <a:gd name="connsiteX5126" fmla="*/ 2037149 w 9405664"/>
                <a:gd name="connsiteY5126" fmla="*/ 1495856 h 1779924"/>
                <a:gd name="connsiteX5127" fmla="*/ 2039214 w 9405664"/>
                <a:gd name="connsiteY5127" fmla="*/ 1497036 h 1779924"/>
                <a:gd name="connsiteX5128" fmla="*/ 2040689 w 9405664"/>
                <a:gd name="connsiteY5128" fmla="*/ 1500576 h 1779924"/>
                <a:gd name="connsiteX5129" fmla="*/ 2041574 w 9405664"/>
                <a:gd name="connsiteY5129" fmla="*/ 1501314 h 1779924"/>
                <a:gd name="connsiteX5130" fmla="*/ 2043639 w 9405664"/>
                <a:gd name="connsiteY5130" fmla="*/ 1500429 h 1779924"/>
                <a:gd name="connsiteX5131" fmla="*/ 2044524 w 9405664"/>
                <a:gd name="connsiteY5131" fmla="*/ 1499101 h 1779924"/>
                <a:gd name="connsiteX5132" fmla="*/ 2044966 w 9405664"/>
                <a:gd name="connsiteY5132" fmla="*/ 1497479 h 1779924"/>
                <a:gd name="connsiteX5133" fmla="*/ 2045261 w 9405664"/>
                <a:gd name="connsiteY5133" fmla="*/ 1495856 h 1779924"/>
                <a:gd name="connsiteX5134" fmla="*/ 2045851 w 9405664"/>
                <a:gd name="connsiteY5134" fmla="*/ 1494677 h 1779924"/>
                <a:gd name="connsiteX5135" fmla="*/ 2045851 w 9405664"/>
                <a:gd name="connsiteY5135" fmla="*/ 1492022 h 1779924"/>
                <a:gd name="connsiteX5136" fmla="*/ 2044524 w 9405664"/>
                <a:gd name="connsiteY5136" fmla="*/ 1491137 h 1779924"/>
                <a:gd name="connsiteX5137" fmla="*/ 2043491 w 9405664"/>
                <a:gd name="connsiteY5137" fmla="*/ 1490694 h 1779924"/>
                <a:gd name="connsiteX5138" fmla="*/ 2043049 w 9405664"/>
                <a:gd name="connsiteY5138" fmla="*/ 1489957 h 1779924"/>
                <a:gd name="connsiteX5139" fmla="*/ 2043049 w 9405664"/>
                <a:gd name="connsiteY5139" fmla="*/ 1489072 h 1779924"/>
                <a:gd name="connsiteX5140" fmla="*/ 2050423 w 9405664"/>
                <a:gd name="connsiteY5140" fmla="*/ 1491284 h 1779924"/>
                <a:gd name="connsiteX5141" fmla="*/ 2051898 w 9405664"/>
                <a:gd name="connsiteY5141" fmla="*/ 1492464 h 1779924"/>
                <a:gd name="connsiteX5142" fmla="*/ 2052488 w 9405664"/>
                <a:gd name="connsiteY5142" fmla="*/ 1493497 h 1779924"/>
                <a:gd name="connsiteX5143" fmla="*/ 2052488 w 9405664"/>
                <a:gd name="connsiteY5143" fmla="*/ 1494824 h 1779924"/>
                <a:gd name="connsiteX5144" fmla="*/ 2054553 w 9405664"/>
                <a:gd name="connsiteY5144" fmla="*/ 1495414 h 1779924"/>
                <a:gd name="connsiteX5145" fmla="*/ 2055733 w 9405664"/>
                <a:gd name="connsiteY5145" fmla="*/ 1495414 h 1779924"/>
                <a:gd name="connsiteX5146" fmla="*/ 2057061 w 9405664"/>
                <a:gd name="connsiteY5146" fmla="*/ 1495709 h 1779924"/>
                <a:gd name="connsiteX5147" fmla="*/ 2058240 w 9405664"/>
                <a:gd name="connsiteY5147" fmla="*/ 1496741 h 1779924"/>
                <a:gd name="connsiteX5148" fmla="*/ 2059715 w 9405664"/>
                <a:gd name="connsiteY5148" fmla="*/ 1497331 h 1779924"/>
                <a:gd name="connsiteX5149" fmla="*/ 2061780 w 9405664"/>
                <a:gd name="connsiteY5149" fmla="*/ 1498954 h 1779924"/>
                <a:gd name="connsiteX5150" fmla="*/ 2063255 w 9405664"/>
                <a:gd name="connsiteY5150" fmla="*/ 1501461 h 1779924"/>
                <a:gd name="connsiteX5151" fmla="*/ 2064140 w 9405664"/>
                <a:gd name="connsiteY5151" fmla="*/ 1502494 h 1779924"/>
                <a:gd name="connsiteX5152" fmla="*/ 2063550 w 9405664"/>
                <a:gd name="connsiteY5152" fmla="*/ 1505001 h 1779924"/>
                <a:gd name="connsiteX5153" fmla="*/ 2064730 w 9405664"/>
                <a:gd name="connsiteY5153" fmla="*/ 1504558 h 1779924"/>
                <a:gd name="connsiteX5154" fmla="*/ 2067237 w 9405664"/>
                <a:gd name="connsiteY5154" fmla="*/ 1502199 h 1779924"/>
                <a:gd name="connsiteX5155" fmla="*/ 2068270 w 9405664"/>
                <a:gd name="connsiteY5155" fmla="*/ 1502936 h 1779924"/>
                <a:gd name="connsiteX5156" fmla="*/ 2069302 w 9405664"/>
                <a:gd name="connsiteY5156" fmla="*/ 1503968 h 1779924"/>
                <a:gd name="connsiteX5157" fmla="*/ 2069892 w 9405664"/>
                <a:gd name="connsiteY5157" fmla="*/ 1503083 h 1779924"/>
                <a:gd name="connsiteX5158" fmla="*/ 2070482 w 9405664"/>
                <a:gd name="connsiteY5158" fmla="*/ 1501609 h 1779924"/>
                <a:gd name="connsiteX5159" fmla="*/ 2072842 w 9405664"/>
                <a:gd name="connsiteY5159" fmla="*/ 1500429 h 1779924"/>
                <a:gd name="connsiteX5160" fmla="*/ 2072842 w 9405664"/>
                <a:gd name="connsiteY5160" fmla="*/ 1498659 h 1779924"/>
                <a:gd name="connsiteX5161" fmla="*/ 2071662 w 9405664"/>
                <a:gd name="connsiteY5161" fmla="*/ 1498216 h 1779924"/>
                <a:gd name="connsiteX5162" fmla="*/ 2070335 w 9405664"/>
                <a:gd name="connsiteY5162" fmla="*/ 1497331 h 1779924"/>
                <a:gd name="connsiteX5163" fmla="*/ 2068712 w 9405664"/>
                <a:gd name="connsiteY5163" fmla="*/ 1494824 h 1779924"/>
                <a:gd name="connsiteX5164" fmla="*/ 2066943 w 9405664"/>
                <a:gd name="connsiteY5164" fmla="*/ 1494824 h 1779924"/>
                <a:gd name="connsiteX5165" fmla="*/ 2060010 w 9405664"/>
                <a:gd name="connsiteY5165" fmla="*/ 1492464 h 1779924"/>
                <a:gd name="connsiteX5166" fmla="*/ 2058240 w 9405664"/>
                <a:gd name="connsiteY5166" fmla="*/ 1490547 h 1779924"/>
                <a:gd name="connsiteX5167" fmla="*/ 2055733 w 9405664"/>
                <a:gd name="connsiteY5167" fmla="*/ 1489072 h 1779924"/>
                <a:gd name="connsiteX5168" fmla="*/ 2054553 w 9405664"/>
                <a:gd name="connsiteY5168" fmla="*/ 1486712 h 1779924"/>
                <a:gd name="connsiteX5169" fmla="*/ 2055438 w 9405664"/>
                <a:gd name="connsiteY5169" fmla="*/ 1485975 h 1779924"/>
                <a:gd name="connsiteX5170" fmla="*/ 2055438 w 9405664"/>
                <a:gd name="connsiteY5170" fmla="*/ 1485089 h 1779924"/>
                <a:gd name="connsiteX5171" fmla="*/ 2056176 w 9405664"/>
                <a:gd name="connsiteY5171" fmla="*/ 1484795 h 1779924"/>
                <a:gd name="connsiteX5172" fmla="*/ 2057208 w 9405664"/>
                <a:gd name="connsiteY5172" fmla="*/ 1485089 h 1779924"/>
                <a:gd name="connsiteX5173" fmla="*/ 2058831 w 9405664"/>
                <a:gd name="connsiteY5173" fmla="*/ 1484352 h 1779924"/>
                <a:gd name="connsiteX5174" fmla="*/ 2057946 w 9405664"/>
                <a:gd name="connsiteY5174" fmla="*/ 1483615 h 1779924"/>
                <a:gd name="connsiteX5175" fmla="*/ 2059568 w 9405664"/>
                <a:gd name="connsiteY5175" fmla="*/ 1482287 h 1779924"/>
                <a:gd name="connsiteX5176" fmla="*/ 2061485 w 9405664"/>
                <a:gd name="connsiteY5176" fmla="*/ 1481992 h 1779924"/>
                <a:gd name="connsiteX5177" fmla="*/ 2064140 w 9405664"/>
                <a:gd name="connsiteY5177" fmla="*/ 1480960 h 1779924"/>
                <a:gd name="connsiteX5178" fmla="*/ 2064140 w 9405664"/>
                <a:gd name="connsiteY5178" fmla="*/ 1478157 h 1779924"/>
                <a:gd name="connsiteX5179" fmla="*/ 2062960 w 9405664"/>
                <a:gd name="connsiteY5179" fmla="*/ 1476535 h 1779924"/>
                <a:gd name="connsiteX5180" fmla="*/ 2062665 w 9405664"/>
                <a:gd name="connsiteY5180" fmla="*/ 1475650 h 1779924"/>
                <a:gd name="connsiteX5181" fmla="*/ 2062960 w 9405664"/>
                <a:gd name="connsiteY5181" fmla="*/ 1474618 h 1779924"/>
                <a:gd name="connsiteX5182" fmla="*/ 2060453 w 9405664"/>
                <a:gd name="connsiteY5182" fmla="*/ 1474323 h 1779924"/>
                <a:gd name="connsiteX5183" fmla="*/ 2058683 w 9405664"/>
                <a:gd name="connsiteY5183" fmla="*/ 1475945 h 1779924"/>
                <a:gd name="connsiteX5184" fmla="*/ 2057946 w 9405664"/>
                <a:gd name="connsiteY5184" fmla="*/ 1478452 h 1779924"/>
                <a:gd name="connsiteX5185" fmla="*/ 2056913 w 9405664"/>
                <a:gd name="connsiteY5185" fmla="*/ 1478747 h 1779924"/>
                <a:gd name="connsiteX5186" fmla="*/ 2053963 w 9405664"/>
                <a:gd name="connsiteY5186" fmla="*/ 1478010 h 1779924"/>
                <a:gd name="connsiteX5187" fmla="*/ 2052046 w 9405664"/>
                <a:gd name="connsiteY5187" fmla="*/ 1475798 h 1779924"/>
                <a:gd name="connsiteX5188" fmla="*/ 2053078 w 9405664"/>
                <a:gd name="connsiteY5188" fmla="*/ 1474765 h 1779924"/>
                <a:gd name="connsiteX5189" fmla="*/ 2054701 w 9405664"/>
                <a:gd name="connsiteY5189" fmla="*/ 1473880 h 1779924"/>
                <a:gd name="connsiteX5190" fmla="*/ 2056028 w 9405664"/>
                <a:gd name="connsiteY5190" fmla="*/ 1472848 h 1779924"/>
                <a:gd name="connsiteX5191" fmla="*/ 2056028 w 9405664"/>
                <a:gd name="connsiteY5191" fmla="*/ 1472110 h 1779924"/>
                <a:gd name="connsiteX5192" fmla="*/ 2054111 w 9405664"/>
                <a:gd name="connsiteY5192" fmla="*/ 1471373 h 1779924"/>
                <a:gd name="connsiteX5193" fmla="*/ 2053226 w 9405664"/>
                <a:gd name="connsiteY5193" fmla="*/ 1472405 h 1779924"/>
                <a:gd name="connsiteX5194" fmla="*/ 2052193 w 9405664"/>
                <a:gd name="connsiteY5194" fmla="*/ 1472848 h 1779924"/>
                <a:gd name="connsiteX5195" fmla="*/ 2050129 w 9405664"/>
                <a:gd name="connsiteY5195" fmla="*/ 1472848 h 1779924"/>
                <a:gd name="connsiteX5196" fmla="*/ 2047474 w 9405664"/>
                <a:gd name="connsiteY5196" fmla="*/ 1474618 h 1779924"/>
                <a:gd name="connsiteX5197" fmla="*/ 2042754 w 9405664"/>
                <a:gd name="connsiteY5197" fmla="*/ 1475503 h 1779924"/>
                <a:gd name="connsiteX5198" fmla="*/ 2039952 w 9405664"/>
                <a:gd name="connsiteY5198" fmla="*/ 1474470 h 1779924"/>
                <a:gd name="connsiteX5199" fmla="*/ 2036559 w 9405664"/>
                <a:gd name="connsiteY5199" fmla="*/ 1472258 h 1779924"/>
                <a:gd name="connsiteX5200" fmla="*/ 2038624 w 9405664"/>
                <a:gd name="connsiteY5200" fmla="*/ 1468275 h 1779924"/>
                <a:gd name="connsiteX5201" fmla="*/ 2041426 w 9405664"/>
                <a:gd name="connsiteY5201" fmla="*/ 1465326 h 1779924"/>
                <a:gd name="connsiteX5202" fmla="*/ 2044081 w 9405664"/>
                <a:gd name="connsiteY5202" fmla="*/ 1465621 h 1779924"/>
                <a:gd name="connsiteX5203" fmla="*/ 2046146 w 9405664"/>
                <a:gd name="connsiteY5203" fmla="*/ 1466063 h 1779924"/>
                <a:gd name="connsiteX5204" fmla="*/ 2048506 w 9405664"/>
                <a:gd name="connsiteY5204" fmla="*/ 1468423 h 1779924"/>
                <a:gd name="connsiteX5205" fmla="*/ 2058093 w 9405664"/>
                <a:gd name="connsiteY5205" fmla="*/ 1471373 h 1779924"/>
                <a:gd name="connsiteX5206" fmla="*/ 2061928 w 9405664"/>
                <a:gd name="connsiteY5206" fmla="*/ 1469750 h 1779924"/>
                <a:gd name="connsiteX5207" fmla="*/ 2065173 w 9405664"/>
                <a:gd name="connsiteY5207" fmla="*/ 1466211 h 1779924"/>
                <a:gd name="connsiteX5208" fmla="*/ 2066648 w 9405664"/>
                <a:gd name="connsiteY5208" fmla="*/ 1466211 h 1779924"/>
                <a:gd name="connsiteX5209" fmla="*/ 2067680 w 9405664"/>
                <a:gd name="connsiteY5209" fmla="*/ 1466653 h 1779924"/>
                <a:gd name="connsiteX5210" fmla="*/ 2072105 w 9405664"/>
                <a:gd name="connsiteY5210" fmla="*/ 1465621 h 1779924"/>
                <a:gd name="connsiteX5211" fmla="*/ 2075940 w 9405664"/>
                <a:gd name="connsiteY5211" fmla="*/ 1464293 h 1779924"/>
                <a:gd name="connsiteX5212" fmla="*/ 2076824 w 9405664"/>
                <a:gd name="connsiteY5212" fmla="*/ 1464293 h 1779924"/>
                <a:gd name="connsiteX5213" fmla="*/ 2078152 w 9405664"/>
                <a:gd name="connsiteY5213" fmla="*/ 1464588 h 1779924"/>
                <a:gd name="connsiteX5214" fmla="*/ 2081544 w 9405664"/>
                <a:gd name="connsiteY5214" fmla="*/ 1466063 h 1779924"/>
                <a:gd name="connsiteX5215" fmla="*/ 2090541 w 9405664"/>
                <a:gd name="connsiteY5215" fmla="*/ 1465473 h 1779924"/>
                <a:gd name="connsiteX5216" fmla="*/ 2093196 w 9405664"/>
                <a:gd name="connsiteY5216" fmla="*/ 1465768 h 1779924"/>
                <a:gd name="connsiteX5217" fmla="*/ 2096146 w 9405664"/>
                <a:gd name="connsiteY5217" fmla="*/ 1465768 h 1779924"/>
                <a:gd name="connsiteX5218" fmla="*/ 2096588 w 9405664"/>
                <a:gd name="connsiteY5218" fmla="*/ 1464293 h 1779924"/>
                <a:gd name="connsiteX5219" fmla="*/ 2097621 w 9405664"/>
                <a:gd name="connsiteY5219" fmla="*/ 1460016 h 1779924"/>
                <a:gd name="connsiteX5220" fmla="*/ 2098801 w 9405664"/>
                <a:gd name="connsiteY5220" fmla="*/ 1456771 h 1779924"/>
                <a:gd name="connsiteX5221" fmla="*/ 2099391 w 9405664"/>
                <a:gd name="connsiteY5221" fmla="*/ 1456329 h 1779924"/>
                <a:gd name="connsiteX5222" fmla="*/ 2101013 w 9405664"/>
                <a:gd name="connsiteY5222" fmla="*/ 1458246 h 1779924"/>
                <a:gd name="connsiteX5223" fmla="*/ 2101751 w 9405664"/>
                <a:gd name="connsiteY5223" fmla="*/ 1460164 h 1779924"/>
                <a:gd name="connsiteX5224" fmla="*/ 2101751 w 9405664"/>
                <a:gd name="connsiteY5224" fmla="*/ 1463408 h 1779924"/>
                <a:gd name="connsiteX5225" fmla="*/ 2102340 w 9405664"/>
                <a:gd name="connsiteY5225" fmla="*/ 1464441 h 1779924"/>
                <a:gd name="connsiteX5226" fmla="*/ 2103373 w 9405664"/>
                <a:gd name="connsiteY5226" fmla="*/ 1464441 h 1779924"/>
                <a:gd name="connsiteX5227" fmla="*/ 2104553 w 9405664"/>
                <a:gd name="connsiteY5227" fmla="*/ 1466358 h 1779924"/>
                <a:gd name="connsiteX5228" fmla="*/ 2105143 w 9405664"/>
                <a:gd name="connsiteY5228" fmla="*/ 1467981 h 1779924"/>
                <a:gd name="connsiteX5229" fmla="*/ 2102193 w 9405664"/>
                <a:gd name="connsiteY5229" fmla="*/ 1468866 h 1779924"/>
                <a:gd name="connsiteX5230" fmla="*/ 2100128 w 9405664"/>
                <a:gd name="connsiteY5230" fmla="*/ 1468866 h 1779924"/>
                <a:gd name="connsiteX5231" fmla="*/ 2099538 w 9405664"/>
                <a:gd name="connsiteY5231" fmla="*/ 1469603 h 1779924"/>
                <a:gd name="connsiteX5232" fmla="*/ 2109568 w 9405664"/>
                <a:gd name="connsiteY5232" fmla="*/ 1468571 h 1779924"/>
                <a:gd name="connsiteX5233" fmla="*/ 2112370 w 9405664"/>
                <a:gd name="connsiteY5233" fmla="*/ 1465621 h 1779924"/>
                <a:gd name="connsiteX5234" fmla="*/ 2114140 w 9405664"/>
                <a:gd name="connsiteY5234" fmla="*/ 1464883 h 1779924"/>
                <a:gd name="connsiteX5235" fmla="*/ 2114140 w 9405664"/>
                <a:gd name="connsiteY5235" fmla="*/ 1465768 h 1779924"/>
                <a:gd name="connsiteX5236" fmla="*/ 2112812 w 9405664"/>
                <a:gd name="connsiteY5236" fmla="*/ 1467391 h 1779924"/>
                <a:gd name="connsiteX5237" fmla="*/ 2113402 w 9405664"/>
                <a:gd name="connsiteY5237" fmla="*/ 1467833 h 1779924"/>
                <a:gd name="connsiteX5238" fmla="*/ 2118417 w 9405664"/>
                <a:gd name="connsiteY5238" fmla="*/ 1466506 h 1779924"/>
                <a:gd name="connsiteX5239" fmla="*/ 2119154 w 9405664"/>
                <a:gd name="connsiteY5239" fmla="*/ 1464883 h 1779924"/>
                <a:gd name="connsiteX5240" fmla="*/ 2120924 w 9405664"/>
                <a:gd name="connsiteY5240" fmla="*/ 1463261 h 1779924"/>
                <a:gd name="connsiteX5241" fmla="*/ 2121219 w 9405664"/>
                <a:gd name="connsiteY5241" fmla="*/ 1460901 h 1779924"/>
                <a:gd name="connsiteX5242" fmla="*/ 2122547 w 9405664"/>
                <a:gd name="connsiteY5242" fmla="*/ 1460901 h 1779924"/>
                <a:gd name="connsiteX5243" fmla="*/ 2123727 w 9405664"/>
                <a:gd name="connsiteY5243" fmla="*/ 1461933 h 1779924"/>
                <a:gd name="connsiteX5244" fmla="*/ 2124759 w 9405664"/>
                <a:gd name="connsiteY5244" fmla="*/ 1460458 h 1779924"/>
                <a:gd name="connsiteX5245" fmla="*/ 2125644 w 9405664"/>
                <a:gd name="connsiteY5245" fmla="*/ 1460016 h 1779924"/>
                <a:gd name="connsiteX5246" fmla="*/ 2126529 w 9405664"/>
                <a:gd name="connsiteY5246" fmla="*/ 1461933 h 1779924"/>
                <a:gd name="connsiteX5247" fmla="*/ 2125939 w 9405664"/>
                <a:gd name="connsiteY5247" fmla="*/ 1463998 h 1779924"/>
                <a:gd name="connsiteX5248" fmla="*/ 2122399 w 9405664"/>
                <a:gd name="connsiteY5248" fmla="*/ 1465031 h 1779924"/>
                <a:gd name="connsiteX5249" fmla="*/ 2121367 w 9405664"/>
                <a:gd name="connsiteY5249" fmla="*/ 1465621 h 1779924"/>
                <a:gd name="connsiteX5250" fmla="*/ 2120334 w 9405664"/>
                <a:gd name="connsiteY5250" fmla="*/ 1466653 h 1779924"/>
                <a:gd name="connsiteX5251" fmla="*/ 2126382 w 9405664"/>
                <a:gd name="connsiteY5251" fmla="*/ 1465768 h 1779924"/>
                <a:gd name="connsiteX5252" fmla="*/ 2133904 w 9405664"/>
                <a:gd name="connsiteY5252" fmla="*/ 1464883 h 1779924"/>
                <a:gd name="connsiteX5253" fmla="*/ 2135821 w 9405664"/>
                <a:gd name="connsiteY5253" fmla="*/ 1464293 h 1779924"/>
                <a:gd name="connsiteX5254" fmla="*/ 2138033 w 9405664"/>
                <a:gd name="connsiteY5254" fmla="*/ 1463113 h 1779924"/>
                <a:gd name="connsiteX5255" fmla="*/ 2139951 w 9405664"/>
                <a:gd name="connsiteY5255" fmla="*/ 1462228 h 1779924"/>
                <a:gd name="connsiteX5256" fmla="*/ 2141868 w 9405664"/>
                <a:gd name="connsiteY5256" fmla="*/ 1462671 h 1779924"/>
                <a:gd name="connsiteX5257" fmla="*/ 2144965 w 9405664"/>
                <a:gd name="connsiteY5257" fmla="*/ 1462376 h 1779924"/>
                <a:gd name="connsiteX5258" fmla="*/ 2147325 w 9405664"/>
                <a:gd name="connsiteY5258" fmla="*/ 1463261 h 1779924"/>
                <a:gd name="connsiteX5259" fmla="*/ 2148063 w 9405664"/>
                <a:gd name="connsiteY5259" fmla="*/ 1463851 h 1779924"/>
                <a:gd name="connsiteX5260" fmla="*/ 2148358 w 9405664"/>
                <a:gd name="connsiteY5260" fmla="*/ 1464883 h 1779924"/>
                <a:gd name="connsiteX5261" fmla="*/ 2145260 w 9405664"/>
                <a:gd name="connsiteY5261" fmla="*/ 1464146 h 1779924"/>
                <a:gd name="connsiteX5262" fmla="*/ 2139656 w 9405664"/>
                <a:gd name="connsiteY5262" fmla="*/ 1465031 h 1779924"/>
                <a:gd name="connsiteX5263" fmla="*/ 2146883 w 9405664"/>
                <a:gd name="connsiteY5263" fmla="*/ 1466948 h 1779924"/>
                <a:gd name="connsiteX5264" fmla="*/ 2155290 w 9405664"/>
                <a:gd name="connsiteY5264" fmla="*/ 1470340 h 1779924"/>
                <a:gd name="connsiteX5265" fmla="*/ 2156912 w 9405664"/>
                <a:gd name="connsiteY5265" fmla="*/ 1471520 h 1779924"/>
                <a:gd name="connsiteX5266" fmla="*/ 2157797 w 9405664"/>
                <a:gd name="connsiteY5266" fmla="*/ 1471520 h 1779924"/>
                <a:gd name="connsiteX5267" fmla="*/ 2158092 w 9405664"/>
                <a:gd name="connsiteY5267" fmla="*/ 1470635 h 1779924"/>
                <a:gd name="connsiteX5268" fmla="*/ 2158092 w 9405664"/>
                <a:gd name="connsiteY5268" fmla="*/ 1469455 h 1779924"/>
                <a:gd name="connsiteX5269" fmla="*/ 2159862 w 9405664"/>
                <a:gd name="connsiteY5269" fmla="*/ 1468423 h 1779924"/>
                <a:gd name="connsiteX5270" fmla="*/ 2161779 w 9405664"/>
                <a:gd name="connsiteY5270" fmla="*/ 1468423 h 1779924"/>
                <a:gd name="connsiteX5271" fmla="*/ 2160747 w 9405664"/>
                <a:gd name="connsiteY5271" fmla="*/ 1469603 h 1779924"/>
                <a:gd name="connsiteX5272" fmla="*/ 2160157 w 9405664"/>
                <a:gd name="connsiteY5272" fmla="*/ 1470930 h 1779924"/>
                <a:gd name="connsiteX5273" fmla="*/ 2161484 w 9405664"/>
                <a:gd name="connsiteY5273" fmla="*/ 1472110 h 1779924"/>
                <a:gd name="connsiteX5274" fmla="*/ 2161190 w 9405664"/>
                <a:gd name="connsiteY5274" fmla="*/ 1472995 h 1779924"/>
                <a:gd name="connsiteX5275" fmla="*/ 2159862 w 9405664"/>
                <a:gd name="connsiteY5275" fmla="*/ 1472995 h 1779924"/>
                <a:gd name="connsiteX5276" fmla="*/ 2164287 w 9405664"/>
                <a:gd name="connsiteY5276" fmla="*/ 1476978 h 1779924"/>
                <a:gd name="connsiteX5277" fmla="*/ 2168269 w 9405664"/>
                <a:gd name="connsiteY5277" fmla="*/ 1479780 h 1779924"/>
                <a:gd name="connsiteX5278" fmla="*/ 2169449 w 9405664"/>
                <a:gd name="connsiteY5278" fmla="*/ 1481992 h 1779924"/>
                <a:gd name="connsiteX5279" fmla="*/ 2169449 w 9405664"/>
                <a:gd name="connsiteY5279" fmla="*/ 1483172 h 1779924"/>
                <a:gd name="connsiteX5280" fmla="*/ 2168712 w 9405664"/>
                <a:gd name="connsiteY5280" fmla="*/ 1483615 h 1779924"/>
                <a:gd name="connsiteX5281" fmla="*/ 2167532 w 9405664"/>
                <a:gd name="connsiteY5281" fmla="*/ 1482287 h 1779924"/>
                <a:gd name="connsiteX5282" fmla="*/ 2166794 w 9405664"/>
                <a:gd name="connsiteY5282" fmla="*/ 1480665 h 1779924"/>
                <a:gd name="connsiteX5283" fmla="*/ 2166794 w 9405664"/>
                <a:gd name="connsiteY5283" fmla="*/ 1482730 h 1779924"/>
                <a:gd name="connsiteX5284" fmla="*/ 2167827 w 9405664"/>
                <a:gd name="connsiteY5284" fmla="*/ 1484795 h 1779924"/>
                <a:gd name="connsiteX5285" fmla="*/ 2169302 w 9405664"/>
                <a:gd name="connsiteY5285" fmla="*/ 1485237 h 1779924"/>
                <a:gd name="connsiteX5286" fmla="*/ 2172841 w 9405664"/>
                <a:gd name="connsiteY5286" fmla="*/ 1484500 h 1779924"/>
                <a:gd name="connsiteX5287" fmla="*/ 2176971 w 9405664"/>
                <a:gd name="connsiteY5287" fmla="*/ 1484057 h 1779924"/>
                <a:gd name="connsiteX5288" fmla="*/ 2178593 w 9405664"/>
                <a:gd name="connsiteY5288" fmla="*/ 1483320 h 1779924"/>
                <a:gd name="connsiteX5289" fmla="*/ 2180658 w 9405664"/>
                <a:gd name="connsiteY5289" fmla="*/ 1482435 h 1779924"/>
                <a:gd name="connsiteX5290" fmla="*/ 2183018 w 9405664"/>
                <a:gd name="connsiteY5290" fmla="*/ 1482435 h 1779924"/>
                <a:gd name="connsiteX5291" fmla="*/ 2189508 w 9405664"/>
                <a:gd name="connsiteY5291" fmla="*/ 1479042 h 1779924"/>
                <a:gd name="connsiteX5292" fmla="*/ 2192015 w 9405664"/>
                <a:gd name="connsiteY5292" fmla="*/ 1478747 h 1779924"/>
                <a:gd name="connsiteX5293" fmla="*/ 2193933 w 9405664"/>
                <a:gd name="connsiteY5293" fmla="*/ 1478747 h 1779924"/>
                <a:gd name="connsiteX5294" fmla="*/ 2194522 w 9405664"/>
                <a:gd name="connsiteY5294" fmla="*/ 1478157 h 1779924"/>
                <a:gd name="connsiteX5295" fmla="*/ 2194080 w 9405664"/>
                <a:gd name="connsiteY5295" fmla="*/ 1476683 h 1779924"/>
                <a:gd name="connsiteX5296" fmla="*/ 2194522 w 9405664"/>
                <a:gd name="connsiteY5296" fmla="*/ 1475355 h 1779924"/>
                <a:gd name="connsiteX5297" fmla="*/ 2195702 w 9405664"/>
                <a:gd name="connsiteY5297" fmla="*/ 1474323 h 1779924"/>
                <a:gd name="connsiteX5298" fmla="*/ 2202635 w 9405664"/>
                <a:gd name="connsiteY5298" fmla="*/ 1473143 h 1779924"/>
                <a:gd name="connsiteX5299" fmla="*/ 2211779 w 9405664"/>
                <a:gd name="connsiteY5299" fmla="*/ 1478157 h 1779924"/>
                <a:gd name="connsiteX5300" fmla="*/ 2222398 w 9405664"/>
                <a:gd name="connsiteY5300" fmla="*/ 1491579 h 1779924"/>
                <a:gd name="connsiteX5301" fmla="*/ 2235967 w 9405664"/>
                <a:gd name="connsiteY5301" fmla="*/ 1502936 h 1779924"/>
                <a:gd name="connsiteX5302" fmla="*/ 2239065 w 9405664"/>
                <a:gd name="connsiteY5302" fmla="*/ 1507508 h 1779924"/>
                <a:gd name="connsiteX5303" fmla="*/ 2239065 w 9405664"/>
                <a:gd name="connsiteY5303" fmla="*/ 1510900 h 1779924"/>
                <a:gd name="connsiteX5304" fmla="*/ 2238770 w 9405664"/>
                <a:gd name="connsiteY5304" fmla="*/ 1518865 h 1779924"/>
                <a:gd name="connsiteX5305" fmla="*/ 2236410 w 9405664"/>
                <a:gd name="connsiteY5305" fmla="*/ 1525945 h 1779924"/>
                <a:gd name="connsiteX5306" fmla="*/ 2233903 w 9405664"/>
                <a:gd name="connsiteY5306" fmla="*/ 1537006 h 1779924"/>
                <a:gd name="connsiteX5307" fmla="*/ 2234788 w 9405664"/>
                <a:gd name="connsiteY5307" fmla="*/ 1538924 h 1779924"/>
                <a:gd name="connsiteX5308" fmla="*/ 2235673 w 9405664"/>
                <a:gd name="connsiteY5308" fmla="*/ 1540104 h 1779924"/>
                <a:gd name="connsiteX5309" fmla="*/ 2236558 w 9405664"/>
                <a:gd name="connsiteY5309" fmla="*/ 1540841 h 1779924"/>
                <a:gd name="connsiteX5310" fmla="*/ 2237295 w 9405664"/>
                <a:gd name="connsiteY5310" fmla="*/ 1540104 h 1779924"/>
                <a:gd name="connsiteX5311" fmla="*/ 2238770 w 9405664"/>
                <a:gd name="connsiteY5311" fmla="*/ 1540546 h 1779924"/>
                <a:gd name="connsiteX5312" fmla="*/ 2239655 w 9405664"/>
                <a:gd name="connsiteY5312" fmla="*/ 1539809 h 1779924"/>
                <a:gd name="connsiteX5313" fmla="*/ 2240097 w 9405664"/>
                <a:gd name="connsiteY5313" fmla="*/ 1538924 h 1779924"/>
                <a:gd name="connsiteX5314" fmla="*/ 2240540 w 9405664"/>
                <a:gd name="connsiteY5314" fmla="*/ 1536269 h 1779924"/>
                <a:gd name="connsiteX5315" fmla="*/ 2239507 w 9405664"/>
                <a:gd name="connsiteY5315" fmla="*/ 1535532 h 1779924"/>
                <a:gd name="connsiteX5316" fmla="*/ 2238475 w 9405664"/>
                <a:gd name="connsiteY5316" fmla="*/ 1533614 h 1779924"/>
                <a:gd name="connsiteX5317" fmla="*/ 2239507 w 9405664"/>
                <a:gd name="connsiteY5317" fmla="*/ 1533172 h 1779924"/>
                <a:gd name="connsiteX5318" fmla="*/ 2240982 w 9405664"/>
                <a:gd name="connsiteY5318" fmla="*/ 1533762 h 1779924"/>
                <a:gd name="connsiteX5319" fmla="*/ 2242457 w 9405664"/>
                <a:gd name="connsiteY5319" fmla="*/ 1535974 h 1779924"/>
                <a:gd name="connsiteX5320" fmla="*/ 2243047 w 9405664"/>
                <a:gd name="connsiteY5320" fmla="*/ 1536269 h 1779924"/>
                <a:gd name="connsiteX5321" fmla="*/ 2244375 w 9405664"/>
                <a:gd name="connsiteY5321" fmla="*/ 1535237 h 1779924"/>
                <a:gd name="connsiteX5322" fmla="*/ 2245407 w 9405664"/>
                <a:gd name="connsiteY5322" fmla="*/ 1536417 h 1779924"/>
                <a:gd name="connsiteX5323" fmla="*/ 2245407 w 9405664"/>
                <a:gd name="connsiteY5323" fmla="*/ 1537154 h 1779924"/>
                <a:gd name="connsiteX5324" fmla="*/ 2244817 w 9405664"/>
                <a:gd name="connsiteY5324" fmla="*/ 1538924 h 1779924"/>
                <a:gd name="connsiteX5325" fmla="*/ 2242457 w 9405664"/>
                <a:gd name="connsiteY5325" fmla="*/ 1541579 h 1779924"/>
                <a:gd name="connsiteX5326" fmla="*/ 2239507 w 9405664"/>
                <a:gd name="connsiteY5326" fmla="*/ 1545856 h 1779924"/>
                <a:gd name="connsiteX5327" fmla="*/ 2238180 w 9405664"/>
                <a:gd name="connsiteY5327" fmla="*/ 1546151 h 1779924"/>
                <a:gd name="connsiteX5328" fmla="*/ 2237442 w 9405664"/>
                <a:gd name="connsiteY5328" fmla="*/ 1546594 h 1779924"/>
                <a:gd name="connsiteX5329" fmla="*/ 2238917 w 9405664"/>
                <a:gd name="connsiteY5329" fmla="*/ 1548068 h 1779924"/>
                <a:gd name="connsiteX5330" fmla="*/ 2239802 w 9405664"/>
                <a:gd name="connsiteY5330" fmla="*/ 1549396 h 1779924"/>
                <a:gd name="connsiteX5331" fmla="*/ 2244522 w 9405664"/>
                <a:gd name="connsiteY5331" fmla="*/ 1558983 h 1779924"/>
                <a:gd name="connsiteX5332" fmla="*/ 2246735 w 9405664"/>
                <a:gd name="connsiteY5332" fmla="*/ 1562522 h 1779924"/>
                <a:gd name="connsiteX5333" fmla="*/ 2248357 w 9405664"/>
                <a:gd name="connsiteY5333" fmla="*/ 1564292 h 1779924"/>
                <a:gd name="connsiteX5334" fmla="*/ 2249537 w 9405664"/>
                <a:gd name="connsiteY5334" fmla="*/ 1564882 h 1779924"/>
                <a:gd name="connsiteX5335" fmla="*/ 2251159 w 9405664"/>
                <a:gd name="connsiteY5335" fmla="*/ 1565177 h 1779924"/>
                <a:gd name="connsiteX5336" fmla="*/ 2251454 w 9405664"/>
                <a:gd name="connsiteY5336" fmla="*/ 1564292 h 1779924"/>
                <a:gd name="connsiteX5337" fmla="*/ 2251159 w 9405664"/>
                <a:gd name="connsiteY5337" fmla="*/ 1562522 h 1779924"/>
                <a:gd name="connsiteX5338" fmla="*/ 2253372 w 9405664"/>
                <a:gd name="connsiteY5338" fmla="*/ 1561785 h 1779924"/>
                <a:gd name="connsiteX5339" fmla="*/ 2255584 w 9405664"/>
                <a:gd name="connsiteY5339" fmla="*/ 1561785 h 1779924"/>
                <a:gd name="connsiteX5340" fmla="*/ 2254109 w 9405664"/>
                <a:gd name="connsiteY5340" fmla="*/ 1563850 h 1779924"/>
                <a:gd name="connsiteX5341" fmla="*/ 2253814 w 9405664"/>
                <a:gd name="connsiteY5341" fmla="*/ 1569012 h 1779924"/>
                <a:gd name="connsiteX5342" fmla="*/ 2254846 w 9405664"/>
                <a:gd name="connsiteY5342" fmla="*/ 1573289 h 1779924"/>
                <a:gd name="connsiteX5343" fmla="*/ 2255731 w 9405664"/>
                <a:gd name="connsiteY5343" fmla="*/ 1573584 h 1779924"/>
                <a:gd name="connsiteX5344" fmla="*/ 2256616 w 9405664"/>
                <a:gd name="connsiteY5344" fmla="*/ 1573289 h 1779924"/>
                <a:gd name="connsiteX5345" fmla="*/ 2257944 w 9405664"/>
                <a:gd name="connsiteY5345" fmla="*/ 1571077 h 1779924"/>
                <a:gd name="connsiteX5346" fmla="*/ 2258976 w 9405664"/>
                <a:gd name="connsiteY5346" fmla="*/ 1570192 h 1779924"/>
                <a:gd name="connsiteX5347" fmla="*/ 2260304 w 9405664"/>
                <a:gd name="connsiteY5347" fmla="*/ 1569602 h 1779924"/>
                <a:gd name="connsiteX5348" fmla="*/ 2258534 w 9405664"/>
                <a:gd name="connsiteY5348" fmla="*/ 1572109 h 1779924"/>
                <a:gd name="connsiteX5349" fmla="*/ 2256911 w 9405664"/>
                <a:gd name="connsiteY5349" fmla="*/ 1575059 h 1779924"/>
                <a:gd name="connsiteX5350" fmla="*/ 2257649 w 9405664"/>
                <a:gd name="connsiteY5350" fmla="*/ 1575649 h 1779924"/>
                <a:gd name="connsiteX5351" fmla="*/ 2259419 w 9405664"/>
                <a:gd name="connsiteY5351" fmla="*/ 1576534 h 1779924"/>
                <a:gd name="connsiteX5352" fmla="*/ 2260894 w 9405664"/>
                <a:gd name="connsiteY5352" fmla="*/ 1584646 h 1779924"/>
                <a:gd name="connsiteX5353" fmla="*/ 2263401 w 9405664"/>
                <a:gd name="connsiteY5353" fmla="*/ 1589218 h 1779924"/>
                <a:gd name="connsiteX5354" fmla="*/ 2267236 w 9405664"/>
                <a:gd name="connsiteY5354" fmla="*/ 1591726 h 1779924"/>
                <a:gd name="connsiteX5355" fmla="*/ 2272545 w 9405664"/>
                <a:gd name="connsiteY5355" fmla="*/ 1593348 h 1779924"/>
                <a:gd name="connsiteX5356" fmla="*/ 2273135 w 9405664"/>
                <a:gd name="connsiteY5356" fmla="*/ 1596150 h 1779924"/>
                <a:gd name="connsiteX5357" fmla="*/ 2276233 w 9405664"/>
                <a:gd name="connsiteY5357" fmla="*/ 1600280 h 1779924"/>
                <a:gd name="connsiteX5358" fmla="*/ 2279183 w 9405664"/>
                <a:gd name="connsiteY5358" fmla="*/ 1606327 h 1779924"/>
                <a:gd name="connsiteX5359" fmla="*/ 2280657 w 9405664"/>
                <a:gd name="connsiteY5359" fmla="*/ 1607065 h 1779924"/>
                <a:gd name="connsiteX5360" fmla="*/ 2282722 w 9405664"/>
                <a:gd name="connsiteY5360" fmla="*/ 1607802 h 1779924"/>
                <a:gd name="connsiteX5361" fmla="*/ 2283755 w 9405664"/>
                <a:gd name="connsiteY5361" fmla="*/ 1609130 h 1779924"/>
                <a:gd name="connsiteX5362" fmla="*/ 2283165 w 9405664"/>
                <a:gd name="connsiteY5362" fmla="*/ 1610162 h 1779924"/>
                <a:gd name="connsiteX5363" fmla="*/ 2279772 w 9405664"/>
                <a:gd name="connsiteY5363" fmla="*/ 1607507 h 1779924"/>
                <a:gd name="connsiteX5364" fmla="*/ 2278740 w 9405664"/>
                <a:gd name="connsiteY5364" fmla="*/ 1607802 h 1779924"/>
                <a:gd name="connsiteX5365" fmla="*/ 2278150 w 9405664"/>
                <a:gd name="connsiteY5365" fmla="*/ 1608982 h 1779924"/>
                <a:gd name="connsiteX5366" fmla="*/ 2277855 w 9405664"/>
                <a:gd name="connsiteY5366" fmla="*/ 1610162 h 1779924"/>
                <a:gd name="connsiteX5367" fmla="*/ 2279330 w 9405664"/>
                <a:gd name="connsiteY5367" fmla="*/ 1612670 h 1779924"/>
                <a:gd name="connsiteX5368" fmla="*/ 2281837 w 9405664"/>
                <a:gd name="connsiteY5368" fmla="*/ 1612670 h 1779924"/>
                <a:gd name="connsiteX5369" fmla="*/ 2285820 w 9405664"/>
                <a:gd name="connsiteY5369" fmla="*/ 1611637 h 1779924"/>
                <a:gd name="connsiteX5370" fmla="*/ 2289064 w 9405664"/>
                <a:gd name="connsiteY5370" fmla="*/ 1612227 h 1779924"/>
                <a:gd name="connsiteX5371" fmla="*/ 2293784 w 9405664"/>
                <a:gd name="connsiteY5371" fmla="*/ 1610162 h 1779924"/>
                <a:gd name="connsiteX5372" fmla="*/ 2295701 w 9405664"/>
                <a:gd name="connsiteY5372" fmla="*/ 1610162 h 1779924"/>
                <a:gd name="connsiteX5373" fmla="*/ 2298799 w 9405664"/>
                <a:gd name="connsiteY5373" fmla="*/ 1607360 h 1779924"/>
                <a:gd name="connsiteX5374" fmla="*/ 2299831 w 9405664"/>
                <a:gd name="connsiteY5374" fmla="*/ 1604705 h 1779924"/>
                <a:gd name="connsiteX5375" fmla="*/ 2300569 w 9405664"/>
                <a:gd name="connsiteY5375" fmla="*/ 1599395 h 1779924"/>
                <a:gd name="connsiteX5376" fmla="*/ 2302634 w 9405664"/>
                <a:gd name="connsiteY5376" fmla="*/ 1596003 h 1779924"/>
                <a:gd name="connsiteX5377" fmla="*/ 2304256 w 9405664"/>
                <a:gd name="connsiteY5377" fmla="*/ 1592168 h 1779924"/>
                <a:gd name="connsiteX5378" fmla="*/ 2304698 w 9405664"/>
                <a:gd name="connsiteY5378" fmla="*/ 1592168 h 1779924"/>
                <a:gd name="connsiteX5379" fmla="*/ 2304698 w 9405664"/>
                <a:gd name="connsiteY5379" fmla="*/ 1593201 h 1779924"/>
                <a:gd name="connsiteX5380" fmla="*/ 2305141 w 9405664"/>
                <a:gd name="connsiteY5380" fmla="*/ 1593496 h 1779924"/>
                <a:gd name="connsiteX5381" fmla="*/ 2305583 w 9405664"/>
                <a:gd name="connsiteY5381" fmla="*/ 1585236 h 1779924"/>
                <a:gd name="connsiteX5382" fmla="*/ 2307353 w 9405664"/>
                <a:gd name="connsiteY5382" fmla="*/ 1572994 h 1779924"/>
                <a:gd name="connsiteX5383" fmla="*/ 2307058 w 9405664"/>
                <a:gd name="connsiteY5383" fmla="*/ 1566357 h 1779924"/>
                <a:gd name="connsiteX5384" fmla="*/ 2306026 w 9405664"/>
                <a:gd name="connsiteY5384" fmla="*/ 1561195 h 1779924"/>
                <a:gd name="connsiteX5385" fmla="*/ 2304994 w 9405664"/>
                <a:gd name="connsiteY5385" fmla="*/ 1558688 h 1779924"/>
                <a:gd name="connsiteX5386" fmla="*/ 2302339 w 9405664"/>
                <a:gd name="connsiteY5386" fmla="*/ 1555148 h 1779924"/>
                <a:gd name="connsiteX5387" fmla="*/ 2291277 w 9405664"/>
                <a:gd name="connsiteY5387" fmla="*/ 1527862 h 1779924"/>
                <a:gd name="connsiteX5388" fmla="*/ 2290392 w 9405664"/>
                <a:gd name="connsiteY5388" fmla="*/ 1525355 h 1779924"/>
                <a:gd name="connsiteX5389" fmla="*/ 2288769 w 9405664"/>
                <a:gd name="connsiteY5389" fmla="*/ 1522257 h 1779924"/>
                <a:gd name="connsiteX5390" fmla="*/ 2287737 w 9405664"/>
                <a:gd name="connsiteY5390" fmla="*/ 1517243 h 1779924"/>
                <a:gd name="connsiteX5391" fmla="*/ 2286852 w 9405664"/>
                <a:gd name="connsiteY5391" fmla="*/ 1515178 h 1779924"/>
                <a:gd name="connsiteX5392" fmla="*/ 2286262 w 9405664"/>
                <a:gd name="connsiteY5392" fmla="*/ 1511786 h 1779924"/>
                <a:gd name="connsiteX5393" fmla="*/ 2287000 w 9405664"/>
                <a:gd name="connsiteY5393" fmla="*/ 1511786 h 1779924"/>
                <a:gd name="connsiteX5394" fmla="*/ 2288032 w 9405664"/>
                <a:gd name="connsiteY5394" fmla="*/ 1512523 h 1779924"/>
                <a:gd name="connsiteX5395" fmla="*/ 2287737 w 9405664"/>
                <a:gd name="connsiteY5395" fmla="*/ 1513850 h 1779924"/>
                <a:gd name="connsiteX5396" fmla="*/ 2288032 w 9405664"/>
                <a:gd name="connsiteY5396" fmla="*/ 1515325 h 1779924"/>
                <a:gd name="connsiteX5397" fmla="*/ 2289802 w 9405664"/>
                <a:gd name="connsiteY5397" fmla="*/ 1516210 h 1779924"/>
                <a:gd name="connsiteX5398" fmla="*/ 2290097 w 9405664"/>
                <a:gd name="connsiteY5398" fmla="*/ 1516800 h 1779924"/>
                <a:gd name="connsiteX5399" fmla="*/ 2289064 w 9405664"/>
                <a:gd name="connsiteY5399" fmla="*/ 1518570 h 1779924"/>
                <a:gd name="connsiteX5400" fmla="*/ 2289064 w 9405664"/>
                <a:gd name="connsiteY5400" fmla="*/ 1520045 h 1779924"/>
                <a:gd name="connsiteX5401" fmla="*/ 2289949 w 9405664"/>
                <a:gd name="connsiteY5401" fmla="*/ 1523437 h 1779924"/>
                <a:gd name="connsiteX5402" fmla="*/ 2290687 w 9405664"/>
                <a:gd name="connsiteY5402" fmla="*/ 1522552 h 1779924"/>
                <a:gd name="connsiteX5403" fmla="*/ 2290982 w 9405664"/>
                <a:gd name="connsiteY5403" fmla="*/ 1520340 h 1779924"/>
                <a:gd name="connsiteX5404" fmla="*/ 2291572 w 9405664"/>
                <a:gd name="connsiteY5404" fmla="*/ 1518423 h 1779924"/>
                <a:gd name="connsiteX5405" fmla="*/ 2292309 w 9405664"/>
                <a:gd name="connsiteY5405" fmla="*/ 1518423 h 1779924"/>
                <a:gd name="connsiteX5406" fmla="*/ 2291867 w 9405664"/>
                <a:gd name="connsiteY5406" fmla="*/ 1524027 h 1779924"/>
                <a:gd name="connsiteX5407" fmla="*/ 2292162 w 9405664"/>
                <a:gd name="connsiteY5407" fmla="*/ 1528009 h 1779924"/>
                <a:gd name="connsiteX5408" fmla="*/ 2295112 w 9405664"/>
                <a:gd name="connsiteY5408" fmla="*/ 1534794 h 1779924"/>
                <a:gd name="connsiteX5409" fmla="*/ 2296291 w 9405664"/>
                <a:gd name="connsiteY5409" fmla="*/ 1535679 h 1779924"/>
                <a:gd name="connsiteX5410" fmla="*/ 2294226 w 9405664"/>
                <a:gd name="connsiteY5410" fmla="*/ 1530959 h 1779924"/>
                <a:gd name="connsiteX5411" fmla="*/ 2293194 w 9405664"/>
                <a:gd name="connsiteY5411" fmla="*/ 1527862 h 1779924"/>
                <a:gd name="connsiteX5412" fmla="*/ 2292899 w 9405664"/>
                <a:gd name="connsiteY5412" fmla="*/ 1525355 h 1779924"/>
                <a:gd name="connsiteX5413" fmla="*/ 2292899 w 9405664"/>
                <a:gd name="connsiteY5413" fmla="*/ 1522700 h 1779924"/>
                <a:gd name="connsiteX5414" fmla="*/ 2293342 w 9405664"/>
                <a:gd name="connsiteY5414" fmla="*/ 1520930 h 1779924"/>
                <a:gd name="connsiteX5415" fmla="*/ 2294522 w 9405664"/>
                <a:gd name="connsiteY5415" fmla="*/ 1519308 h 1779924"/>
                <a:gd name="connsiteX5416" fmla="*/ 2293489 w 9405664"/>
                <a:gd name="connsiteY5416" fmla="*/ 1517390 h 1779924"/>
                <a:gd name="connsiteX5417" fmla="*/ 2284787 w 9405664"/>
                <a:gd name="connsiteY5417" fmla="*/ 1503378 h 1779924"/>
                <a:gd name="connsiteX5418" fmla="*/ 2279477 w 9405664"/>
                <a:gd name="connsiteY5418" fmla="*/ 1491874 h 1779924"/>
                <a:gd name="connsiteX5419" fmla="*/ 2275643 w 9405664"/>
                <a:gd name="connsiteY5419" fmla="*/ 1482287 h 1779924"/>
                <a:gd name="connsiteX5420" fmla="*/ 2273283 w 9405664"/>
                <a:gd name="connsiteY5420" fmla="*/ 1472405 h 1779924"/>
                <a:gd name="connsiteX5421" fmla="*/ 2271955 w 9405664"/>
                <a:gd name="connsiteY5421" fmla="*/ 1468718 h 1779924"/>
                <a:gd name="connsiteX5422" fmla="*/ 2270038 w 9405664"/>
                <a:gd name="connsiteY5422" fmla="*/ 1458099 h 1779924"/>
                <a:gd name="connsiteX5423" fmla="*/ 2268858 w 9405664"/>
                <a:gd name="connsiteY5423" fmla="*/ 1455444 h 1779924"/>
                <a:gd name="connsiteX5424" fmla="*/ 2268563 w 9405664"/>
                <a:gd name="connsiteY5424" fmla="*/ 1453379 h 1779924"/>
                <a:gd name="connsiteX5425" fmla="*/ 2268563 w 9405664"/>
                <a:gd name="connsiteY5425" fmla="*/ 1451314 h 1779924"/>
                <a:gd name="connsiteX5426" fmla="*/ 2269006 w 9405664"/>
                <a:gd name="connsiteY5426" fmla="*/ 1450134 h 1779924"/>
                <a:gd name="connsiteX5427" fmla="*/ 2269743 w 9405664"/>
                <a:gd name="connsiteY5427" fmla="*/ 1447332 h 1779924"/>
                <a:gd name="connsiteX5428" fmla="*/ 2270186 w 9405664"/>
                <a:gd name="connsiteY5428" fmla="*/ 1445119 h 1779924"/>
                <a:gd name="connsiteX5429" fmla="*/ 2270186 w 9405664"/>
                <a:gd name="connsiteY5429" fmla="*/ 1443939 h 1779924"/>
                <a:gd name="connsiteX5430" fmla="*/ 2270480 w 9405664"/>
                <a:gd name="connsiteY5430" fmla="*/ 1441875 h 1779924"/>
                <a:gd name="connsiteX5431" fmla="*/ 2271218 w 9405664"/>
                <a:gd name="connsiteY5431" fmla="*/ 1442464 h 1779924"/>
                <a:gd name="connsiteX5432" fmla="*/ 2272398 w 9405664"/>
                <a:gd name="connsiteY5432" fmla="*/ 1442464 h 1779924"/>
                <a:gd name="connsiteX5433" fmla="*/ 2274463 w 9405664"/>
                <a:gd name="connsiteY5433" fmla="*/ 1440105 h 1779924"/>
                <a:gd name="connsiteX5434" fmla="*/ 2273430 w 9405664"/>
                <a:gd name="connsiteY5434" fmla="*/ 1438630 h 1779924"/>
                <a:gd name="connsiteX5435" fmla="*/ 2272103 w 9405664"/>
                <a:gd name="connsiteY5435" fmla="*/ 1438040 h 1779924"/>
                <a:gd name="connsiteX5436" fmla="*/ 2272103 w 9405664"/>
                <a:gd name="connsiteY5436" fmla="*/ 1437450 h 1779924"/>
                <a:gd name="connsiteX5437" fmla="*/ 2274315 w 9405664"/>
                <a:gd name="connsiteY5437" fmla="*/ 1437007 h 1779924"/>
                <a:gd name="connsiteX5438" fmla="*/ 2275348 w 9405664"/>
                <a:gd name="connsiteY5438" fmla="*/ 1435090 h 1779924"/>
                <a:gd name="connsiteX5439" fmla="*/ 2276380 w 9405664"/>
                <a:gd name="connsiteY5439" fmla="*/ 1434058 h 1779924"/>
                <a:gd name="connsiteX5440" fmla="*/ 2277560 w 9405664"/>
                <a:gd name="connsiteY5440" fmla="*/ 1432288 h 1779924"/>
                <a:gd name="connsiteX5441" fmla="*/ 2275348 w 9405664"/>
                <a:gd name="connsiteY5441" fmla="*/ 1432288 h 1779924"/>
                <a:gd name="connsiteX5442" fmla="*/ 2275790 w 9405664"/>
                <a:gd name="connsiteY5442" fmla="*/ 1431108 h 1779924"/>
                <a:gd name="connsiteX5443" fmla="*/ 2277708 w 9405664"/>
                <a:gd name="connsiteY5443" fmla="*/ 1430075 h 1779924"/>
                <a:gd name="connsiteX5444" fmla="*/ 2277708 w 9405664"/>
                <a:gd name="connsiteY5444" fmla="*/ 1429043 h 1779924"/>
                <a:gd name="connsiteX5445" fmla="*/ 2277265 w 9405664"/>
                <a:gd name="connsiteY5445" fmla="*/ 1428453 h 1779924"/>
                <a:gd name="connsiteX5446" fmla="*/ 2276970 w 9405664"/>
                <a:gd name="connsiteY5446" fmla="*/ 1427421 h 1779924"/>
                <a:gd name="connsiteX5447" fmla="*/ 2277855 w 9405664"/>
                <a:gd name="connsiteY5447" fmla="*/ 1426241 h 1779924"/>
                <a:gd name="connsiteX5448" fmla="*/ 2279477 w 9405664"/>
                <a:gd name="connsiteY5448" fmla="*/ 1425946 h 1779924"/>
                <a:gd name="connsiteX5449" fmla="*/ 2280362 w 9405664"/>
                <a:gd name="connsiteY5449" fmla="*/ 1424913 h 1779924"/>
                <a:gd name="connsiteX5450" fmla="*/ 2280362 w 9405664"/>
                <a:gd name="connsiteY5450" fmla="*/ 1424176 h 1779924"/>
                <a:gd name="connsiteX5451" fmla="*/ 2279625 w 9405664"/>
                <a:gd name="connsiteY5451" fmla="*/ 1423438 h 1779924"/>
                <a:gd name="connsiteX5452" fmla="*/ 2279183 w 9405664"/>
                <a:gd name="connsiteY5452" fmla="*/ 1422406 h 1779924"/>
                <a:gd name="connsiteX5453" fmla="*/ 2279920 w 9405664"/>
                <a:gd name="connsiteY5453" fmla="*/ 1421963 h 1779924"/>
                <a:gd name="connsiteX5454" fmla="*/ 2280952 w 9405664"/>
                <a:gd name="connsiteY5454" fmla="*/ 1421963 h 1779924"/>
                <a:gd name="connsiteX5455" fmla="*/ 2284197 w 9405664"/>
                <a:gd name="connsiteY5455" fmla="*/ 1420488 h 1779924"/>
                <a:gd name="connsiteX5456" fmla="*/ 2285525 w 9405664"/>
                <a:gd name="connsiteY5456" fmla="*/ 1417981 h 1779924"/>
                <a:gd name="connsiteX5457" fmla="*/ 2285230 w 9405664"/>
                <a:gd name="connsiteY5457" fmla="*/ 1416801 h 1779924"/>
                <a:gd name="connsiteX5458" fmla="*/ 2286115 w 9405664"/>
                <a:gd name="connsiteY5458" fmla="*/ 1415474 h 1779924"/>
                <a:gd name="connsiteX5459" fmla="*/ 2287589 w 9405664"/>
                <a:gd name="connsiteY5459" fmla="*/ 1415179 h 1779924"/>
                <a:gd name="connsiteX5460" fmla="*/ 2288474 w 9405664"/>
                <a:gd name="connsiteY5460" fmla="*/ 1414736 h 1779924"/>
                <a:gd name="connsiteX5461" fmla="*/ 2290097 w 9405664"/>
                <a:gd name="connsiteY5461" fmla="*/ 1412671 h 1779924"/>
                <a:gd name="connsiteX5462" fmla="*/ 2290097 w 9405664"/>
                <a:gd name="connsiteY5462" fmla="*/ 1411786 h 1779924"/>
                <a:gd name="connsiteX5463" fmla="*/ 2289064 w 9405664"/>
                <a:gd name="connsiteY5463" fmla="*/ 1411196 h 1779924"/>
                <a:gd name="connsiteX5464" fmla="*/ 2288180 w 9405664"/>
                <a:gd name="connsiteY5464" fmla="*/ 1410312 h 1779924"/>
                <a:gd name="connsiteX5465" fmla="*/ 2287295 w 9405664"/>
                <a:gd name="connsiteY5465" fmla="*/ 1408394 h 1779924"/>
                <a:gd name="connsiteX5466" fmla="*/ 2287295 w 9405664"/>
                <a:gd name="connsiteY5466" fmla="*/ 1405887 h 1779924"/>
                <a:gd name="connsiteX5467" fmla="*/ 2289654 w 9405664"/>
                <a:gd name="connsiteY5467" fmla="*/ 1409132 h 1779924"/>
                <a:gd name="connsiteX5468" fmla="*/ 2290392 w 9405664"/>
                <a:gd name="connsiteY5468" fmla="*/ 1408837 h 1779924"/>
                <a:gd name="connsiteX5469" fmla="*/ 2290392 w 9405664"/>
                <a:gd name="connsiteY5469" fmla="*/ 1407952 h 1779924"/>
                <a:gd name="connsiteX5470" fmla="*/ 2291277 w 9405664"/>
                <a:gd name="connsiteY5470" fmla="*/ 1407509 h 1779924"/>
                <a:gd name="connsiteX5471" fmla="*/ 2291867 w 9405664"/>
                <a:gd name="connsiteY5471" fmla="*/ 1409574 h 1779924"/>
                <a:gd name="connsiteX5472" fmla="*/ 2292309 w 9405664"/>
                <a:gd name="connsiteY5472" fmla="*/ 1410607 h 1779924"/>
                <a:gd name="connsiteX5473" fmla="*/ 2293047 w 9405664"/>
                <a:gd name="connsiteY5473" fmla="*/ 1410607 h 1779924"/>
                <a:gd name="connsiteX5474" fmla="*/ 2294817 w 9405664"/>
                <a:gd name="connsiteY5474" fmla="*/ 1409721 h 1779924"/>
                <a:gd name="connsiteX5475" fmla="*/ 2295554 w 9405664"/>
                <a:gd name="connsiteY5475" fmla="*/ 1408984 h 1779924"/>
                <a:gd name="connsiteX5476" fmla="*/ 2295849 w 9405664"/>
                <a:gd name="connsiteY5476" fmla="*/ 1406919 h 1779924"/>
                <a:gd name="connsiteX5477" fmla="*/ 2294374 w 9405664"/>
                <a:gd name="connsiteY5477" fmla="*/ 1405444 h 1779924"/>
                <a:gd name="connsiteX5478" fmla="*/ 2291719 w 9405664"/>
                <a:gd name="connsiteY5478" fmla="*/ 1404412 h 1779924"/>
                <a:gd name="connsiteX5479" fmla="*/ 2293342 w 9405664"/>
                <a:gd name="connsiteY5479" fmla="*/ 1403822 h 1779924"/>
                <a:gd name="connsiteX5480" fmla="*/ 2296291 w 9405664"/>
                <a:gd name="connsiteY5480" fmla="*/ 1404117 h 1779924"/>
                <a:gd name="connsiteX5481" fmla="*/ 2298799 w 9405664"/>
                <a:gd name="connsiteY5481" fmla="*/ 1404707 h 1779924"/>
                <a:gd name="connsiteX5482" fmla="*/ 2301306 w 9405664"/>
                <a:gd name="connsiteY5482" fmla="*/ 1403674 h 1779924"/>
                <a:gd name="connsiteX5483" fmla="*/ 2302339 w 9405664"/>
                <a:gd name="connsiteY5483" fmla="*/ 1402494 h 1779924"/>
                <a:gd name="connsiteX5484" fmla="*/ 2303666 w 9405664"/>
                <a:gd name="connsiteY5484" fmla="*/ 1402052 h 1779924"/>
                <a:gd name="connsiteX5485" fmla="*/ 2305141 w 9405664"/>
                <a:gd name="connsiteY5485" fmla="*/ 1402052 h 1779924"/>
                <a:gd name="connsiteX5486" fmla="*/ 2307796 w 9405664"/>
                <a:gd name="connsiteY5486" fmla="*/ 1401315 h 1779924"/>
                <a:gd name="connsiteX5487" fmla="*/ 2309861 w 9405664"/>
                <a:gd name="connsiteY5487" fmla="*/ 1399987 h 1779924"/>
                <a:gd name="connsiteX5488" fmla="*/ 2311040 w 9405664"/>
                <a:gd name="connsiteY5488" fmla="*/ 1398217 h 1779924"/>
                <a:gd name="connsiteX5489" fmla="*/ 2310008 w 9405664"/>
                <a:gd name="connsiteY5489" fmla="*/ 1395857 h 1779924"/>
                <a:gd name="connsiteX5490" fmla="*/ 2313400 w 9405664"/>
                <a:gd name="connsiteY5490" fmla="*/ 1396447 h 1779924"/>
                <a:gd name="connsiteX5491" fmla="*/ 2315170 w 9405664"/>
                <a:gd name="connsiteY5491" fmla="*/ 1395415 h 1779924"/>
                <a:gd name="connsiteX5492" fmla="*/ 2318268 w 9405664"/>
                <a:gd name="connsiteY5492" fmla="*/ 1392907 h 1779924"/>
                <a:gd name="connsiteX5493" fmla="*/ 2319005 w 9405664"/>
                <a:gd name="connsiteY5493" fmla="*/ 1390253 h 1779924"/>
                <a:gd name="connsiteX5494" fmla="*/ 2321365 w 9405664"/>
                <a:gd name="connsiteY5494" fmla="*/ 1389515 h 1779924"/>
                <a:gd name="connsiteX5495" fmla="*/ 2323430 w 9405664"/>
                <a:gd name="connsiteY5495" fmla="*/ 1389073 h 1779924"/>
                <a:gd name="connsiteX5496" fmla="*/ 2327117 w 9405664"/>
                <a:gd name="connsiteY5496" fmla="*/ 1386418 h 1779924"/>
                <a:gd name="connsiteX5497" fmla="*/ 2328297 w 9405664"/>
                <a:gd name="connsiteY5497" fmla="*/ 1384943 h 1779924"/>
                <a:gd name="connsiteX5498" fmla="*/ 2326970 w 9405664"/>
                <a:gd name="connsiteY5498" fmla="*/ 1381108 h 1779924"/>
                <a:gd name="connsiteX5499" fmla="*/ 2328445 w 9405664"/>
                <a:gd name="connsiteY5499" fmla="*/ 1378453 h 1779924"/>
                <a:gd name="connsiteX5500" fmla="*/ 2328445 w 9405664"/>
                <a:gd name="connsiteY5500" fmla="*/ 1379633 h 1779924"/>
                <a:gd name="connsiteX5501" fmla="*/ 2328150 w 9405664"/>
                <a:gd name="connsiteY5501" fmla="*/ 1381108 h 1779924"/>
                <a:gd name="connsiteX5502" fmla="*/ 2329329 w 9405664"/>
                <a:gd name="connsiteY5502" fmla="*/ 1383026 h 1779924"/>
                <a:gd name="connsiteX5503" fmla="*/ 2330804 w 9405664"/>
                <a:gd name="connsiteY5503" fmla="*/ 1378306 h 1779924"/>
                <a:gd name="connsiteX5504" fmla="*/ 2336557 w 9405664"/>
                <a:gd name="connsiteY5504" fmla="*/ 1370931 h 1779924"/>
                <a:gd name="connsiteX5505" fmla="*/ 2338621 w 9405664"/>
                <a:gd name="connsiteY5505" fmla="*/ 1369014 h 1779924"/>
                <a:gd name="connsiteX5506" fmla="*/ 2345554 w 9405664"/>
                <a:gd name="connsiteY5506" fmla="*/ 1364589 h 1779924"/>
                <a:gd name="connsiteX5507" fmla="*/ 2349978 w 9405664"/>
                <a:gd name="connsiteY5507" fmla="*/ 1363262 h 1779924"/>
                <a:gd name="connsiteX5508" fmla="*/ 2360303 w 9405664"/>
                <a:gd name="connsiteY5508" fmla="*/ 1363262 h 1779924"/>
                <a:gd name="connsiteX5509" fmla="*/ 2361483 w 9405664"/>
                <a:gd name="connsiteY5509" fmla="*/ 1361049 h 1779924"/>
                <a:gd name="connsiteX5510" fmla="*/ 2361925 w 9405664"/>
                <a:gd name="connsiteY5510" fmla="*/ 1355887 h 1779924"/>
                <a:gd name="connsiteX5511" fmla="*/ 2362662 w 9405664"/>
                <a:gd name="connsiteY5511" fmla="*/ 1358690 h 1779924"/>
                <a:gd name="connsiteX5512" fmla="*/ 2362662 w 9405664"/>
                <a:gd name="connsiteY5512" fmla="*/ 1362524 h 1779924"/>
                <a:gd name="connsiteX5513" fmla="*/ 2363695 w 9405664"/>
                <a:gd name="connsiteY5513" fmla="*/ 1359279 h 1779924"/>
                <a:gd name="connsiteX5514" fmla="*/ 2364432 w 9405664"/>
                <a:gd name="connsiteY5514" fmla="*/ 1356330 h 1779924"/>
                <a:gd name="connsiteX5515" fmla="*/ 2367382 w 9405664"/>
                <a:gd name="connsiteY5515" fmla="*/ 1352347 h 1779924"/>
                <a:gd name="connsiteX5516" fmla="*/ 2368857 w 9405664"/>
                <a:gd name="connsiteY5516" fmla="*/ 1351020 h 1779924"/>
                <a:gd name="connsiteX5517" fmla="*/ 2370037 w 9405664"/>
                <a:gd name="connsiteY5517" fmla="*/ 1350282 h 1779924"/>
                <a:gd name="connsiteX5518" fmla="*/ 2373429 w 9405664"/>
                <a:gd name="connsiteY5518" fmla="*/ 1347480 h 1779924"/>
                <a:gd name="connsiteX5519" fmla="*/ 2376969 w 9405664"/>
                <a:gd name="connsiteY5519" fmla="*/ 1345268 h 1779924"/>
                <a:gd name="connsiteX5520" fmla="*/ 2376379 w 9405664"/>
                <a:gd name="connsiteY5520" fmla="*/ 1344383 h 1779924"/>
                <a:gd name="connsiteX5521" fmla="*/ 2376084 w 9405664"/>
                <a:gd name="connsiteY5521" fmla="*/ 1343350 h 1779924"/>
                <a:gd name="connsiteX5522" fmla="*/ 2376084 w 9405664"/>
                <a:gd name="connsiteY5522" fmla="*/ 1339221 h 1779924"/>
                <a:gd name="connsiteX5523" fmla="*/ 2376822 w 9405664"/>
                <a:gd name="connsiteY5523" fmla="*/ 1340253 h 1779924"/>
                <a:gd name="connsiteX5524" fmla="*/ 2377559 w 9405664"/>
                <a:gd name="connsiteY5524" fmla="*/ 1342465 h 1779924"/>
                <a:gd name="connsiteX5525" fmla="*/ 2379182 w 9405664"/>
                <a:gd name="connsiteY5525" fmla="*/ 1342908 h 1779924"/>
                <a:gd name="connsiteX5526" fmla="*/ 2380362 w 9405664"/>
                <a:gd name="connsiteY5526" fmla="*/ 1342465 h 1779924"/>
                <a:gd name="connsiteX5527" fmla="*/ 2383459 w 9405664"/>
                <a:gd name="connsiteY5527" fmla="*/ 1339811 h 1779924"/>
                <a:gd name="connsiteX5528" fmla="*/ 2385671 w 9405664"/>
                <a:gd name="connsiteY5528" fmla="*/ 1340106 h 1779924"/>
                <a:gd name="connsiteX5529" fmla="*/ 2392308 w 9405664"/>
                <a:gd name="connsiteY5529" fmla="*/ 1340106 h 1779924"/>
                <a:gd name="connsiteX5530" fmla="*/ 2393931 w 9405664"/>
                <a:gd name="connsiteY5530" fmla="*/ 1339811 h 1779924"/>
                <a:gd name="connsiteX5531" fmla="*/ 2394668 w 9405664"/>
                <a:gd name="connsiteY5531" fmla="*/ 1338483 h 1779924"/>
                <a:gd name="connsiteX5532" fmla="*/ 2397028 w 9405664"/>
                <a:gd name="connsiteY5532" fmla="*/ 1337893 h 1779924"/>
                <a:gd name="connsiteX5533" fmla="*/ 2399683 w 9405664"/>
                <a:gd name="connsiteY5533" fmla="*/ 1337893 h 1779924"/>
                <a:gd name="connsiteX5534" fmla="*/ 2401748 w 9405664"/>
                <a:gd name="connsiteY5534" fmla="*/ 1335681 h 1779924"/>
                <a:gd name="connsiteX5535" fmla="*/ 2403813 w 9405664"/>
                <a:gd name="connsiteY5535" fmla="*/ 1332879 h 1779924"/>
                <a:gd name="connsiteX5536" fmla="*/ 2401305 w 9405664"/>
                <a:gd name="connsiteY5536" fmla="*/ 1331256 h 1779924"/>
                <a:gd name="connsiteX5537" fmla="*/ 2393783 w 9405664"/>
                <a:gd name="connsiteY5537" fmla="*/ 1332731 h 1779924"/>
                <a:gd name="connsiteX5538" fmla="*/ 2389801 w 9405664"/>
                <a:gd name="connsiteY5538" fmla="*/ 1331846 h 1779924"/>
                <a:gd name="connsiteX5539" fmla="*/ 2387736 w 9405664"/>
                <a:gd name="connsiteY5539" fmla="*/ 1330224 h 1779924"/>
                <a:gd name="connsiteX5540" fmla="*/ 2385229 w 9405664"/>
                <a:gd name="connsiteY5540" fmla="*/ 1326389 h 1779924"/>
                <a:gd name="connsiteX5541" fmla="*/ 2390686 w 9405664"/>
                <a:gd name="connsiteY5541" fmla="*/ 1330814 h 1779924"/>
                <a:gd name="connsiteX5542" fmla="*/ 2392898 w 9405664"/>
                <a:gd name="connsiteY5542" fmla="*/ 1331256 h 1779924"/>
                <a:gd name="connsiteX5543" fmla="*/ 2396880 w 9405664"/>
                <a:gd name="connsiteY5543" fmla="*/ 1328749 h 1779924"/>
                <a:gd name="connsiteX5544" fmla="*/ 2397323 w 9405664"/>
                <a:gd name="connsiteY5544" fmla="*/ 1327864 h 1779924"/>
                <a:gd name="connsiteX5545" fmla="*/ 2397323 w 9405664"/>
                <a:gd name="connsiteY5545" fmla="*/ 1326389 h 1779924"/>
                <a:gd name="connsiteX5546" fmla="*/ 2398503 w 9405664"/>
                <a:gd name="connsiteY5546" fmla="*/ 1324619 h 1779924"/>
                <a:gd name="connsiteX5547" fmla="*/ 2399830 w 9405664"/>
                <a:gd name="connsiteY5547" fmla="*/ 1322997 h 1779924"/>
                <a:gd name="connsiteX5548" fmla="*/ 2398798 w 9405664"/>
                <a:gd name="connsiteY5548" fmla="*/ 1321964 h 1779924"/>
                <a:gd name="connsiteX5549" fmla="*/ 2397618 w 9405664"/>
                <a:gd name="connsiteY5549" fmla="*/ 1321227 h 1779924"/>
                <a:gd name="connsiteX5550" fmla="*/ 2387736 w 9405664"/>
                <a:gd name="connsiteY5550" fmla="*/ 1317392 h 1779924"/>
                <a:gd name="connsiteX5551" fmla="*/ 2385966 w 9405664"/>
                <a:gd name="connsiteY5551" fmla="*/ 1315327 h 1779924"/>
                <a:gd name="connsiteX5552" fmla="*/ 2389948 w 9405664"/>
                <a:gd name="connsiteY5552" fmla="*/ 1317245 h 1779924"/>
                <a:gd name="connsiteX5553" fmla="*/ 2393783 w 9405664"/>
                <a:gd name="connsiteY5553" fmla="*/ 1318129 h 1779924"/>
                <a:gd name="connsiteX5554" fmla="*/ 2396585 w 9405664"/>
                <a:gd name="connsiteY5554" fmla="*/ 1317539 h 1779924"/>
                <a:gd name="connsiteX5555" fmla="*/ 2397176 w 9405664"/>
                <a:gd name="connsiteY5555" fmla="*/ 1315327 h 1779924"/>
                <a:gd name="connsiteX5556" fmla="*/ 2398060 w 9405664"/>
                <a:gd name="connsiteY5556" fmla="*/ 1315327 h 1779924"/>
                <a:gd name="connsiteX5557" fmla="*/ 2399240 w 9405664"/>
                <a:gd name="connsiteY5557" fmla="*/ 1315917 h 1779924"/>
                <a:gd name="connsiteX5558" fmla="*/ 2399683 w 9405664"/>
                <a:gd name="connsiteY5558" fmla="*/ 1317982 h 1779924"/>
                <a:gd name="connsiteX5559" fmla="*/ 2400420 w 9405664"/>
                <a:gd name="connsiteY5559" fmla="*/ 1319162 h 1779924"/>
                <a:gd name="connsiteX5560" fmla="*/ 2401600 w 9405664"/>
                <a:gd name="connsiteY5560" fmla="*/ 1318867 h 1779924"/>
                <a:gd name="connsiteX5561" fmla="*/ 2403075 w 9405664"/>
                <a:gd name="connsiteY5561" fmla="*/ 1318867 h 1779924"/>
                <a:gd name="connsiteX5562" fmla="*/ 2406025 w 9405664"/>
                <a:gd name="connsiteY5562" fmla="*/ 1320047 h 1779924"/>
                <a:gd name="connsiteX5563" fmla="*/ 2408680 w 9405664"/>
                <a:gd name="connsiteY5563" fmla="*/ 1320489 h 1779924"/>
                <a:gd name="connsiteX5564" fmla="*/ 2410450 w 9405664"/>
                <a:gd name="connsiteY5564" fmla="*/ 1319752 h 1779924"/>
                <a:gd name="connsiteX5565" fmla="*/ 2413990 w 9405664"/>
                <a:gd name="connsiteY5565" fmla="*/ 1315917 h 1779924"/>
                <a:gd name="connsiteX5566" fmla="*/ 2419004 w 9405664"/>
                <a:gd name="connsiteY5566" fmla="*/ 1311787 h 1779924"/>
                <a:gd name="connsiteX5567" fmla="*/ 2419742 w 9405664"/>
                <a:gd name="connsiteY5567" fmla="*/ 1308248 h 1779924"/>
                <a:gd name="connsiteX5568" fmla="*/ 2419299 w 9405664"/>
                <a:gd name="connsiteY5568" fmla="*/ 1305888 h 1779924"/>
                <a:gd name="connsiteX5569" fmla="*/ 2419004 w 9405664"/>
                <a:gd name="connsiteY5569" fmla="*/ 1304265 h 1779924"/>
                <a:gd name="connsiteX5570" fmla="*/ 2417972 w 9405664"/>
                <a:gd name="connsiteY5570" fmla="*/ 1302643 h 1779924"/>
                <a:gd name="connsiteX5571" fmla="*/ 2416939 w 9405664"/>
                <a:gd name="connsiteY5571" fmla="*/ 1302643 h 1779924"/>
                <a:gd name="connsiteX5572" fmla="*/ 2413694 w 9405664"/>
                <a:gd name="connsiteY5572" fmla="*/ 1304413 h 1779924"/>
                <a:gd name="connsiteX5573" fmla="*/ 2413105 w 9405664"/>
                <a:gd name="connsiteY5573" fmla="*/ 1309575 h 1779924"/>
                <a:gd name="connsiteX5574" fmla="*/ 2411925 w 9405664"/>
                <a:gd name="connsiteY5574" fmla="*/ 1310460 h 1779924"/>
                <a:gd name="connsiteX5575" fmla="*/ 2410892 w 9405664"/>
                <a:gd name="connsiteY5575" fmla="*/ 1310460 h 1779924"/>
                <a:gd name="connsiteX5576" fmla="*/ 2410892 w 9405664"/>
                <a:gd name="connsiteY5576" fmla="*/ 1307657 h 1779924"/>
                <a:gd name="connsiteX5577" fmla="*/ 2411482 w 9405664"/>
                <a:gd name="connsiteY5577" fmla="*/ 1305003 h 1779924"/>
                <a:gd name="connsiteX5578" fmla="*/ 2411187 w 9405664"/>
                <a:gd name="connsiteY5578" fmla="*/ 1302348 h 1779924"/>
                <a:gd name="connsiteX5579" fmla="*/ 2407647 w 9405664"/>
                <a:gd name="connsiteY5579" fmla="*/ 1301758 h 1779924"/>
                <a:gd name="connsiteX5580" fmla="*/ 2406173 w 9405664"/>
                <a:gd name="connsiteY5580" fmla="*/ 1302495 h 1779924"/>
                <a:gd name="connsiteX5581" fmla="*/ 2403665 w 9405664"/>
                <a:gd name="connsiteY5581" fmla="*/ 1302938 h 1779924"/>
                <a:gd name="connsiteX5582" fmla="*/ 2399830 w 9405664"/>
                <a:gd name="connsiteY5582" fmla="*/ 1302938 h 1779924"/>
                <a:gd name="connsiteX5583" fmla="*/ 2397028 w 9405664"/>
                <a:gd name="connsiteY5583" fmla="*/ 1303233 h 1779924"/>
                <a:gd name="connsiteX5584" fmla="*/ 2394078 w 9405664"/>
                <a:gd name="connsiteY5584" fmla="*/ 1302790 h 1779924"/>
                <a:gd name="connsiteX5585" fmla="*/ 2394078 w 9405664"/>
                <a:gd name="connsiteY5585" fmla="*/ 1300578 h 1779924"/>
                <a:gd name="connsiteX5586" fmla="*/ 2393783 w 9405664"/>
                <a:gd name="connsiteY5586" fmla="*/ 1297628 h 1779924"/>
                <a:gd name="connsiteX5587" fmla="*/ 2393783 w 9405664"/>
                <a:gd name="connsiteY5587" fmla="*/ 1294826 h 1779924"/>
                <a:gd name="connsiteX5588" fmla="*/ 2394373 w 9405664"/>
                <a:gd name="connsiteY5588" fmla="*/ 1297186 h 1779924"/>
                <a:gd name="connsiteX5589" fmla="*/ 2395405 w 9405664"/>
                <a:gd name="connsiteY5589" fmla="*/ 1299398 h 1779924"/>
                <a:gd name="connsiteX5590" fmla="*/ 2398503 w 9405664"/>
                <a:gd name="connsiteY5590" fmla="*/ 1301168 h 1779924"/>
                <a:gd name="connsiteX5591" fmla="*/ 2400568 w 9405664"/>
                <a:gd name="connsiteY5591" fmla="*/ 1300725 h 1779924"/>
                <a:gd name="connsiteX5592" fmla="*/ 2402043 w 9405664"/>
                <a:gd name="connsiteY5592" fmla="*/ 1299546 h 1779924"/>
                <a:gd name="connsiteX5593" fmla="*/ 2403075 w 9405664"/>
                <a:gd name="connsiteY5593" fmla="*/ 1297628 h 1779924"/>
                <a:gd name="connsiteX5594" fmla="*/ 2404698 w 9405664"/>
                <a:gd name="connsiteY5594" fmla="*/ 1297628 h 1779924"/>
                <a:gd name="connsiteX5595" fmla="*/ 2407205 w 9405664"/>
                <a:gd name="connsiteY5595" fmla="*/ 1298218 h 1779924"/>
                <a:gd name="connsiteX5596" fmla="*/ 2406025 w 9405664"/>
                <a:gd name="connsiteY5596" fmla="*/ 1296006 h 1779924"/>
                <a:gd name="connsiteX5597" fmla="*/ 2407352 w 9405664"/>
                <a:gd name="connsiteY5597" fmla="*/ 1296743 h 1779924"/>
                <a:gd name="connsiteX5598" fmla="*/ 2409270 w 9405664"/>
                <a:gd name="connsiteY5598" fmla="*/ 1297333 h 1779924"/>
                <a:gd name="connsiteX5599" fmla="*/ 2409565 w 9405664"/>
                <a:gd name="connsiteY5599" fmla="*/ 1295268 h 1779924"/>
                <a:gd name="connsiteX5600" fmla="*/ 2409565 w 9405664"/>
                <a:gd name="connsiteY5600" fmla="*/ 1293351 h 1779924"/>
                <a:gd name="connsiteX5601" fmla="*/ 2411777 w 9405664"/>
                <a:gd name="connsiteY5601" fmla="*/ 1294678 h 1779924"/>
                <a:gd name="connsiteX5602" fmla="*/ 2414579 w 9405664"/>
                <a:gd name="connsiteY5602" fmla="*/ 1295416 h 1779924"/>
                <a:gd name="connsiteX5603" fmla="*/ 2416349 w 9405664"/>
                <a:gd name="connsiteY5603" fmla="*/ 1296448 h 1779924"/>
                <a:gd name="connsiteX5604" fmla="*/ 2417972 w 9405664"/>
                <a:gd name="connsiteY5604" fmla="*/ 1298366 h 1779924"/>
                <a:gd name="connsiteX5605" fmla="*/ 2416792 w 9405664"/>
                <a:gd name="connsiteY5605" fmla="*/ 1293793 h 1779924"/>
                <a:gd name="connsiteX5606" fmla="*/ 2415317 w 9405664"/>
                <a:gd name="connsiteY5606" fmla="*/ 1290401 h 1779924"/>
                <a:gd name="connsiteX5607" fmla="*/ 2413990 w 9405664"/>
                <a:gd name="connsiteY5607" fmla="*/ 1289074 h 1779924"/>
                <a:gd name="connsiteX5608" fmla="*/ 2413547 w 9405664"/>
                <a:gd name="connsiteY5608" fmla="*/ 1287746 h 1779924"/>
                <a:gd name="connsiteX5609" fmla="*/ 2414432 w 9405664"/>
                <a:gd name="connsiteY5609" fmla="*/ 1284797 h 1779924"/>
                <a:gd name="connsiteX5610" fmla="*/ 2414137 w 9405664"/>
                <a:gd name="connsiteY5610" fmla="*/ 1283911 h 1779924"/>
                <a:gd name="connsiteX5611" fmla="*/ 2414137 w 9405664"/>
                <a:gd name="connsiteY5611" fmla="*/ 1282731 h 1779924"/>
                <a:gd name="connsiteX5612" fmla="*/ 2414874 w 9405664"/>
                <a:gd name="connsiteY5612" fmla="*/ 1282142 h 1779924"/>
                <a:gd name="connsiteX5613" fmla="*/ 2415612 w 9405664"/>
                <a:gd name="connsiteY5613" fmla="*/ 1282879 h 1779924"/>
                <a:gd name="connsiteX5614" fmla="*/ 2416202 w 9405664"/>
                <a:gd name="connsiteY5614" fmla="*/ 1284797 h 1779924"/>
                <a:gd name="connsiteX5615" fmla="*/ 2418414 w 9405664"/>
                <a:gd name="connsiteY5615" fmla="*/ 1293646 h 1779924"/>
                <a:gd name="connsiteX5616" fmla="*/ 2420479 w 9405664"/>
                <a:gd name="connsiteY5616" fmla="*/ 1298661 h 1779924"/>
                <a:gd name="connsiteX5617" fmla="*/ 2424314 w 9405664"/>
                <a:gd name="connsiteY5617" fmla="*/ 1305593 h 1779924"/>
                <a:gd name="connsiteX5618" fmla="*/ 2425494 w 9405664"/>
                <a:gd name="connsiteY5618" fmla="*/ 1307215 h 1779924"/>
                <a:gd name="connsiteX5619" fmla="*/ 2424904 w 9405664"/>
                <a:gd name="connsiteY5619" fmla="*/ 1305445 h 1779924"/>
                <a:gd name="connsiteX5620" fmla="*/ 2419742 w 9405664"/>
                <a:gd name="connsiteY5620" fmla="*/ 1294973 h 1779924"/>
                <a:gd name="connsiteX5621" fmla="*/ 2416349 w 9405664"/>
                <a:gd name="connsiteY5621" fmla="*/ 1282289 h 1779924"/>
                <a:gd name="connsiteX5622" fmla="*/ 2415022 w 9405664"/>
                <a:gd name="connsiteY5622" fmla="*/ 1279044 h 1779924"/>
                <a:gd name="connsiteX5623" fmla="*/ 2414432 w 9405664"/>
                <a:gd name="connsiteY5623" fmla="*/ 1276094 h 1779924"/>
                <a:gd name="connsiteX5624" fmla="*/ 2413547 w 9405664"/>
                <a:gd name="connsiteY5624" fmla="*/ 1274620 h 1779924"/>
                <a:gd name="connsiteX5625" fmla="*/ 2409712 w 9405664"/>
                <a:gd name="connsiteY5625" fmla="*/ 1274030 h 1779924"/>
                <a:gd name="connsiteX5626" fmla="*/ 2407057 w 9405664"/>
                <a:gd name="connsiteY5626" fmla="*/ 1273440 h 1779924"/>
                <a:gd name="connsiteX5627" fmla="*/ 2402928 w 9405664"/>
                <a:gd name="connsiteY5627" fmla="*/ 1275357 h 1779924"/>
                <a:gd name="connsiteX5628" fmla="*/ 2400568 w 9405664"/>
                <a:gd name="connsiteY5628" fmla="*/ 1275357 h 1779924"/>
                <a:gd name="connsiteX5629" fmla="*/ 2400125 w 9405664"/>
                <a:gd name="connsiteY5629" fmla="*/ 1273292 h 1779924"/>
                <a:gd name="connsiteX5630" fmla="*/ 2396733 w 9405664"/>
                <a:gd name="connsiteY5630" fmla="*/ 1270637 h 1779924"/>
                <a:gd name="connsiteX5631" fmla="*/ 2395701 w 9405664"/>
                <a:gd name="connsiteY5631" fmla="*/ 1266803 h 1779924"/>
                <a:gd name="connsiteX5632" fmla="*/ 2393193 w 9405664"/>
                <a:gd name="connsiteY5632" fmla="*/ 1266508 h 1779924"/>
                <a:gd name="connsiteX5633" fmla="*/ 2389063 w 9405664"/>
                <a:gd name="connsiteY5633" fmla="*/ 1265328 h 1779924"/>
                <a:gd name="connsiteX5634" fmla="*/ 2386999 w 9405664"/>
                <a:gd name="connsiteY5634" fmla="*/ 1264000 h 1779924"/>
                <a:gd name="connsiteX5635" fmla="*/ 2381984 w 9405664"/>
                <a:gd name="connsiteY5635" fmla="*/ 1263263 h 1779924"/>
                <a:gd name="connsiteX5636" fmla="*/ 2381246 w 9405664"/>
                <a:gd name="connsiteY5636" fmla="*/ 1262820 h 1779924"/>
                <a:gd name="connsiteX5637" fmla="*/ 2380656 w 9405664"/>
                <a:gd name="connsiteY5637" fmla="*/ 1262230 h 1779924"/>
                <a:gd name="connsiteX5638" fmla="*/ 2386999 w 9405664"/>
                <a:gd name="connsiteY5638" fmla="*/ 1262525 h 1779924"/>
                <a:gd name="connsiteX5639" fmla="*/ 2394963 w 9405664"/>
                <a:gd name="connsiteY5639" fmla="*/ 1265475 h 1779924"/>
                <a:gd name="connsiteX5640" fmla="*/ 2396880 w 9405664"/>
                <a:gd name="connsiteY5640" fmla="*/ 1265475 h 1779924"/>
                <a:gd name="connsiteX5641" fmla="*/ 2397618 w 9405664"/>
                <a:gd name="connsiteY5641" fmla="*/ 1267687 h 1779924"/>
                <a:gd name="connsiteX5642" fmla="*/ 2400125 w 9405664"/>
                <a:gd name="connsiteY5642" fmla="*/ 1269752 h 1779924"/>
                <a:gd name="connsiteX5643" fmla="*/ 2401305 w 9405664"/>
                <a:gd name="connsiteY5643" fmla="*/ 1270932 h 1779924"/>
                <a:gd name="connsiteX5644" fmla="*/ 2402928 w 9405664"/>
                <a:gd name="connsiteY5644" fmla="*/ 1272112 h 1779924"/>
                <a:gd name="connsiteX5645" fmla="*/ 2404550 w 9405664"/>
                <a:gd name="connsiteY5645" fmla="*/ 1271522 h 1779924"/>
                <a:gd name="connsiteX5646" fmla="*/ 2406025 w 9405664"/>
                <a:gd name="connsiteY5646" fmla="*/ 1270342 h 1779924"/>
                <a:gd name="connsiteX5647" fmla="*/ 2405582 w 9405664"/>
                <a:gd name="connsiteY5647" fmla="*/ 1268572 h 1779924"/>
                <a:gd name="connsiteX5648" fmla="*/ 2404845 w 9405664"/>
                <a:gd name="connsiteY5648" fmla="*/ 1267392 h 1779924"/>
                <a:gd name="connsiteX5649" fmla="*/ 2402928 w 9405664"/>
                <a:gd name="connsiteY5649" fmla="*/ 1265475 h 1779924"/>
                <a:gd name="connsiteX5650" fmla="*/ 2400420 w 9405664"/>
                <a:gd name="connsiteY5650" fmla="*/ 1264443 h 1779924"/>
                <a:gd name="connsiteX5651" fmla="*/ 2397470 w 9405664"/>
                <a:gd name="connsiteY5651" fmla="*/ 1262230 h 1779924"/>
                <a:gd name="connsiteX5652" fmla="*/ 2394078 w 9405664"/>
                <a:gd name="connsiteY5652" fmla="*/ 1258395 h 1779924"/>
                <a:gd name="connsiteX5653" fmla="*/ 2393636 w 9405664"/>
                <a:gd name="connsiteY5653" fmla="*/ 1257511 h 1779924"/>
                <a:gd name="connsiteX5654" fmla="*/ 2393636 w 9405664"/>
                <a:gd name="connsiteY5654" fmla="*/ 1256773 h 1779924"/>
                <a:gd name="connsiteX5655" fmla="*/ 2399388 w 9405664"/>
                <a:gd name="connsiteY5655" fmla="*/ 1262673 h 1779924"/>
                <a:gd name="connsiteX5656" fmla="*/ 2401600 w 9405664"/>
                <a:gd name="connsiteY5656" fmla="*/ 1263705 h 1779924"/>
                <a:gd name="connsiteX5657" fmla="*/ 2403223 w 9405664"/>
                <a:gd name="connsiteY5657" fmla="*/ 1262968 h 1779924"/>
                <a:gd name="connsiteX5658" fmla="*/ 2402928 w 9405664"/>
                <a:gd name="connsiteY5658" fmla="*/ 1261935 h 1779924"/>
                <a:gd name="connsiteX5659" fmla="*/ 2402928 w 9405664"/>
                <a:gd name="connsiteY5659" fmla="*/ 1260313 h 1779924"/>
                <a:gd name="connsiteX5660" fmla="*/ 2406615 w 9405664"/>
                <a:gd name="connsiteY5660" fmla="*/ 1261198 h 1779924"/>
                <a:gd name="connsiteX5661" fmla="*/ 2406910 w 9405664"/>
                <a:gd name="connsiteY5661" fmla="*/ 1258986 h 1779924"/>
                <a:gd name="connsiteX5662" fmla="*/ 2406467 w 9405664"/>
                <a:gd name="connsiteY5662" fmla="*/ 1257068 h 1779924"/>
                <a:gd name="connsiteX5663" fmla="*/ 2403813 w 9405664"/>
                <a:gd name="connsiteY5663" fmla="*/ 1256036 h 1779924"/>
                <a:gd name="connsiteX5664" fmla="*/ 2405435 w 9405664"/>
                <a:gd name="connsiteY5664" fmla="*/ 1254856 h 1779924"/>
                <a:gd name="connsiteX5665" fmla="*/ 2400715 w 9405664"/>
                <a:gd name="connsiteY5665" fmla="*/ 1253086 h 1779924"/>
                <a:gd name="connsiteX5666" fmla="*/ 2398945 w 9405664"/>
                <a:gd name="connsiteY5666" fmla="*/ 1251906 h 1779924"/>
                <a:gd name="connsiteX5667" fmla="*/ 2397176 w 9405664"/>
                <a:gd name="connsiteY5667" fmla="*/ 1249251 h 1779924"/>
                <a:gd name="connsiteX5668" fmla="*/ 2394668 w 9405664"/>
                <a:gd name="connsiteY5668" fmla="*/ 1247629 h 1779924"/>
                <a:gd name="connsiteX5669" fmla="*/ 2391128 w 9405664"/>
                <a:gd name="connsiteY5669" fmla="*/ 1243646 h 1779924"/>
                <a:gd name="connsiteX5670" fmla="*/ 2389211 w 9405664"/>
                <a:gd name="connsiteY5670" fmla="*/ 1240844 h 1779924"/>
                <a:gd name="connsiteX5671" fmla="*/ 2384344 w 9405664"/>
                <a:gd name="connsiteY5671" fmla="*/ 1236862 h 1779924"/>
                <a:gd name="connsiteX5672" fmla="*/ 2385376 w 9405664"/>
                <a:gd name="connsiteY5672" fmla="*/ 1236862 h 1779924"/>
                <a:gd name="connsiteX5673" fmla="*/ 2388768 w 9405664"/>
                <a:gd name="connsiteY5673" fmla="*/ 1238927 h 1779924"/>
                <a:gd name="connsiteX5674" fmla="*/ 2391718 w 9405664"/>
                <a:gd name="connsiteY5674" fmla="*/ 1242909 h 1779924"/>
                <a:gd name="connsiteX5675" fmla="*/ 2392603 w 9405664"/>
                <a:gd name="connsiteY5675" fmla="*/ 1243646 h 1779924"/>
                <a:gd name="connsiteX5676" fmla="*/ 2400420 w 9405664"/>
                <a:gd name="connsiteY5676" fmla="*/ 1251316 h 1779924"/>
                <a:gd name="connsiteX5677" fmla="*/ 2401895 w 9405664"/>
                <a:gd name="connsiteY5677" fmla="*/ 1251611 h 1779924"/>
                <a:gd name="connsiteX5678" fmla="*/ 2404255 w 9405664"/>
                <a:gd name="connsiteY5678" fmla="*/ 1251611 h 1779924"/>
                <a:gd name="connsiteX5679" fmla="*/ 2405288 w 9405664"/>
                <a:gd name="connsiteY5679" fmla="*/ 1250136 h 1779924"/>
                <a:gd name="connsiteX5680" fmla="*/ 2405582 w 9405664"/>
                <a:gd name="connsiteY5680" fmla="*/ 1247924 h 1779924"/>
                <a:gd name="connsiteX5681" fmla="*/ 2406467 w 9405664"/>
                <a:gd name="connsiteY5681" fmla="*/ 1246301 h 1779924"/>
                <a:gd name="connsiteX5682" fmla="*/ 2406467 w 9405664"/>
                <a:gd name="connsiteY5682" fmla="*/ 1244974 h 1779924"/>
                <a:gd name="connsiteX5683" fmla="*/ 2404108 w 9405664"/>
                <a:gd name="connsiteY5683" fmla="*/ 1242909 h 1779924"/>
                <a:gd name="connsiteX5684" fmla="*/ 2401010 w 9405664"/>
                <a:gd name="connsiteY5684" fmla="*/ 1241434 h 1779924"/>
                <a:gd name="connsiteX5685" fmla="*/ 2398945 w 9405664"/>
                <a:gd name="connsiteY5685" fmla="*/ 1238927 h 1779924"/>
                <a:gd name="connsiteX5686" fmla="*/ 2396438 w 9405664"/>
                <a:gd name="connsiteY5686" fmla="*/ 1237747 h 1779924"/>
                <a:gd name="connsiteX5687" fmla="*/ 2389653 w 9405664"/>
                <a:gd name="connsiteY5687" fmla="*/ 1235829 h 1779924"/>
                <a:gd name="connsiteX5688" fmla="*/ 2385966 w 9405664"/>
                <a:gd name="connsiteY5688" fmla="*/ 1230962 h 1779924"/>
                <a:gd name="connsiteX5689" fmla="*/ 2384344 w 9405664"/>
                <a:gd name="connsiteY5689" fmla="*/ 1230520 h 1779924"/>
                <a:gd name="connsiteX5690" fmla="*/ 2381099 w 9405664"/>
                <a:gd name="connsiteY5690" fmla="*/ 1231405 h 1779924"/>
                <a:gd name="connsiteX5691" fmla="*/ 2380066 w 9405664"/>
                <a:gd name="connsiteY5691" fmla="*/ 1231109 h 1779924"/>
                <a:gd name="connsiteX5692" fmla="*/ 2379034 w 9405664"/>
                <a:gd name="connsiteY5692" fmla="*/ 1229782 h 1779924"/>
                <a:gd name="connsiteX5693" fmla="*/ 2379771 w 9405664"/>
                <a:gd name="connsiteY5693" fmla="*/ 1225800 h 1779924"/>
                <a:gd name="connsiteX5694" fmla="*/ 2380362 w 9405664"/>
                <a:gd name="connsiteY5694" fmla="*/ 1223588 h 1779924"/>
                <a:gd name="connsiteX5695" fmla="*/ 2382869 w 9405664"/>
                <a:gd name="connsiteY5695" fmla="*/ 1221228 h 1779924"/>
                <a:gd name="connsiteX5696" fmla="*/ 2384786 w 9405664"/>
                <a:gd name="connsiteY5696" fmla="*/ 1219900 h 1779924"/>
                <a:gd name="connsiteX5697" fmla="*/ 2385966 w 9405664"/>
                <a:gd name="connsiteY5697" fmla="*/ 1218130 h 1779924"/>
                <a:gd name="connsiteX5698" fmla="*/ 2386409 w 9405664"/>
                <a:gd name="connsiteY5698" fmla="*/ 1214738 h 1779924"/>
                <a:gd name="connsiteX5699" fmla="*/ 2386704 w 9405664"/>
                <a:gd name="connsiteY5699" fmla="*/ 1218130 h 1779924"/>
                <a:gd name="connsiteX5700" fmla="*/ 2385819 w 9405664"/>
                <a:gd name="connsiteY5700" fmla="*/ 1220343 h 1779924"/>
                <a:gd name="connsiteX5701" fmla="*/ 2383754 w 9405664"/>
                <a:gd name="connsiteY5701" fmla="*/ 1221965 h 1779924"/>
                <a:gd name="connsiteX5702" fmla="*/ 2381542 w 9405664"/>
                <a:gd name="connsiteY5702" fmla="*/ 1225210 h 1779924"/>
                <a:gd name="connsiteX5703" fmla="*/ 2380951 w 9405664"/>
                <a:gd name="connsiteY5703" fmla="*/ 1226537 h 1779924"/>
                <a:gd name="connsiteX5704" fmla="*/ 2381246 w 9405664"/>
                <a:gd name="connsiteY5704" fmla="*/ 1229192 h 1779924"/>
                <a:gd name="connsiteX5705" fmla="*/ 2383311 w 9405664"/>
                <a:gd name="connsiteY5705" fmla="*/ 1229487 h 1779924"/>
                <a:gd name="connsiteX5706" fmla="*/ 2385376 w 9405664"/>
                <a:gd name="connsiteY5706" fmla="*/ 1228160 h 1779924"/>
                <a:gd name="connsiteX5707" fmla="*/ 2387294 w 9405664"/>
                <a:gd name="connsiteY5707" fmla="*/ 1228160 h 1779924"/>
                <a:gd name="connsiteX5708" fmla="*/ 2387588 w 9405664"/>
                <a:gd name="connsiteY5708" fmla="*/ 1229635 h 1779924"/>
                <a:gd name="connsiteX5709" fmla="*/ 2388621 w 9405664"/>
                <a:gd name="connsiteY5709" fmla="*/ 1231109 h 1779924"/>
                <a:gd name="connsiteX5710" fmla="*/ 2390243 w 9405664"/>
                <a:gd name="connsiteY5710" fmla="*/ 1232732 h 1779924"/>
                <a:gd name="connsiteX5711" fmla="*/ 2390833 w 9405664"/>
                <a:gd name="connsiteY5711" fmla="*/ 1231405 h 1779924"/>
                <a:gd name="connsiteX5712" fmla="*/ 2390833 w 9405664"/>
                <a:gd name="connsiteY5712" fmla="*/ 1229782 h 1779924"/>
                <a:gd name="connsiteX5713" fmla="*/ 2393341 w 9405664"/>
                <a:gd name="connsiteY5713" fmla="*/ 1233617 h 1779924"/>
                <a:gd name="connsiteX5714" fmla="*/ 2397913 w 9405664"/>
                <a:gd name="connsiteY5714" fmla="*/ 1234649 h 1779924"/>
                <a:gd name="connsiteX5715" fmla="*/ 2401600 w 9405664"/>
                <a:gd name="connsiteY5715" fmla="*/ 1236272 h 1779924"/>
                <a:gd name="connsiteX5716" fmla="*/ 2402928 w 9405664"/>
                <a:gd name="connsiteY5716" fmla="*/ 1237747 h 1779924"/>
                <a:gd name="connsiteX5717" fmla="*/ 2404550 w 9405664"/>
                <a:gd name="connsiteY5717" fmla="*/ 1238927 h 1779924"/>
                <a:gd name="connsiteX5718" fmla="*/ 2404550 w 9405664"/>
                <a:gd name="connsiteY5718" fmla="*/ 1237304 h 1779924"/>
                <a:gd name="connsiteX5719" fmla="*/ 2403960 w 9405664"/>
                <a:gd name="connsiteY5719" fmla="*/ 1235534 h 1779924"/>
                <a:gd name="connsiteX5720" fmla="*/ 2402780 w 9405664"/>
                <a:gd name="connsiteY5720" fmla="*/ 1233322 h 1779924"/>
                <a:gd name="connsiteX5721" fmla="*/ 2396733 w 9405664"/>
                <a:gd name="connsiteY5721" fmla="*/ 1227717 h 1779924"/>
                <a:gd name="connsiteX5722" fmla="*/ 2395996 w 9405664"/>
                <a:gd name="connsiteY5722" fmla="*/ 1225210 h 1779924"/>
                <a:gd name="connsiteX5723" fmla="*/ 2395701 w 9405664"/>
                <a:gd name="connsiteY5723" fmla="*/ 1222998 h 1779924"/>
                <a:gd name="connsiteX5724" fmla="*/ 2396143 w 9405664"/>
                <a:gd name="connsiteY5724" fmla="*/ 1224030 h 1779924"/>
                <a:gd name="connsiteX5725" fmla="*/ 2396438 w 9405664"/>
                <a:gd name="connsiteY5725" fmla="*/ 1225210 h 1779924"/>
                <a:gd name="connsiteX5726" fmla="*/ 2398355 w 9405664"/>
                <a:gd name="connsiteY5726" fmla="*/ 1228307 h 1779924"/>
                <a:gd name="connsiteX5727" fmla="*/ 2399978 w 9405664"/>
                <a:gd name="connsiteY5727" fmla="*/ 1229340 h 1779924"/>
                <a:gd name="connsiteX5728" fmla="*/ 2401895 w 9405664"/>
                <a:gd name="connsiteY5728" fmla="*/ 1230667 h 1779924"/>
                <a:gd name="connsiteX5729" fmla="*/ 2403075 w 9405664"/>
                <a:gd name="connsiteY5729" fmla="*/ 1230372 h 1779924"/>
                <a:gd name="connsiteX5730" fmla="*/ 2402485 w 9405664"/>
                <a:gd name="connsiteY5730" fmla="*/ 1228750 h 1779924"/>
                <a:gd name="connsiteX5731" fmla="*/ 2401453 w 9405664"/>
                <a:gd name="connsiteY5731" fmla="*/ 1227127 h 1779924"/>
                <a:gd name="connsiteX5732" fmla="*/ 2400273 w 9405664"/>
                <a:gd name="connsiteY5732" fmla="*/ 1225357 h 1779924"/>
                <a:gd name="connsiteX5733" fmla="*/ 2399388 w 9405664"/>
                <a:gd name="connsiteY5733" fmla="*/ 1219015 h 1779924"/>
                <a:gd name="connsiteX5734" fmla="*/ 2399830 w 9405664"/>
                <a:gd name="connsiteY5734" fmla="*/ 1217688 h 1779924"/>
                <a:gd name="connsiteX5735" fmla="*/ 2399830 w 9405664"/>
                <a:gd name="connsiteY5735" fmla="*/ 1214296 h 1779924"/>
                <a:gd name="connsiteX5736" fmla="*/ 2400568 w 9405664"/>
                <a:gd name="connsiteY5736" fmla="*/ 1212821 h 1779924"/>
                <a:gd name="connsiteX5737" fmla="*/ 2399978 w 9405664"/>
                <a:gd name="connsiteY5737" fmla="*/ 1211051 h 1779924"/>
                <a:gd name="connsiteX5738" fmla="*/ 2398945 w 9405664"/>
                <a:gd name="connsiteY5738" fmla="*/ 1209133 h 1779924"/>
                <a:gd name="connsiteX5739" fmla="*/ 2399240 w 9405664"/>
                <a:gd name="connsiteY5739" fmla="*/ 1209133 h 1779924"/>
                <a:gd name="connsiteX5740" fmla="*/ 2401158 w 9405664"/>
                <a:gd name="connsiteY5740" fmla="*/ 1210166 h 1779924"/>
                <a:gd name="connsiteX5741" fmla="*/ 2402485 w 9405664"/>
                <a:gd name="connsiteY5741" fmla="*/ 1208838 h 1779924"/>
                <a:gd name="connsiteX5742" fmla="*/ 2402485 w 9405664"/>
                <a:gd name="connsiteY5742" fmla="*/ 1207216 h 1779924"/>
                <a:gd name="connsiteX5743" fmla="*/ 2400715 w 9405664"/>
                <a:gd name="connsiteY5743" fmla="*/ 1206184 h 1779924"/>
                <a:gd name="connsiteX5744" fmla="*/ 2398503 w 9405664"/>
                <a:gd name="connsiteY5744" fmla="*/ 1203234 h 1779924"/>
                <a:gd name="connsiteX5745" fmla="*/ 2398503 w 9405664"/>
                <a:gd name="connsiteY5745" fmla="*/ 1202791 h 1779924"/>
                <a:gd name="connsiteX5746" fmla="*/ 2402485 w 9405664"/>
                <a:gd name="connsiteY5746" fmla="*/ 1204119 h 1779924"/>
                <a:gd name="connsiteX5747" fmla="*/ 2402928 w 9405664"/>
                <a:gd name="connsiteY5747" fmla="*/ 1203234 h 1779924"/>
                <a:gd name="connsiteX5748" fmla="*/ 2402928 w 9405664"/>
                <a:gd name="connsiteY5748" fmla="*/ 1201611 h 1779924"/>
                <a:gd name="connsiteX5749" fmla="*/ 2404108 w 9405664"/>
                <a:gd name="connsiteY5749" fmla="*/ 1201021 h 1779924"/>
                <a:gd name="connsiteX5750" fmla="*/ 2404402 w 9405664"/>
                <a:gd name="connsiteY5750" fmla="*/ 1199841 h 1779924"/>
                <a:gd name="connsiteX5751" fmla="*/ 2404402 w 9405664"/>
                <a:gd name="connsiteY5751" fmla="*/ 1199104 h 1779924"/>
                <a:gd name="connsiteX5752" fmla="*/ 2404845 w 9405664"/>
                <a:gd name="connsiteY5752" fmla="*/ 1198662 h 1779924"/>
                <a:gd name="connsiteX5753" fmla="*/ 2406320 w 9405664"/>
                <a:gd name="connsiteY5753" fmla="*/ 1201169 h 1779924"/>
                <a:gd name="connsiteX5754" fmla="*/ 2406762 w 9405664"/>
                <a:gd name="connsiteY5754" fmla="*/ 1200284 h 1779924"/>
                <a:gd name="connsiteX5755" fmla="*/ 2407057 w 9405664"/>
                <a:gd name="connsiteY5755" fmla="*/ 1197629 h 1779924"/>
                <a:gd name="connsiteX5756" fmla="*/ 2407647 w 9405664"/>
                <a:gd name="connsiteY5756" fmla="*/ 1198219 h 1779924"/>
                <a:gd name="connsiteX5757" fmla="*/ 2407647 w 9405664"/>
                <a:gd name="connsiteY5757" fmla="*/ 1199399 h 1779924"/>
                <a:gd name="connsiteX5758" fmla="*/ 2409712 w 9405664"/>
                <a:gd name="connsiteY5758" fmla="*/ 1198662 h 1779924"/>
                <a:gd name="connsiteX5759" fmla="*/ 2410892 w 9405664"/>
                <a:gd name="connsiteY5759" fmla="*/ 1197777 h 1779924"/>
                <a:gd name="connsiteX5760" fmla="*/ 2411335 w 9405664"/>
                <a:gd name="connsiteY5760" fmla="*/ 1196597 h 1779924"/>
                <a:gd name="connsiteX5761" fmla="*/ 2411335 w 9405664"/>
                <a:gd name="connsiteY5761" fmla="*/ 1194827 h 1779924"/>
                <a:gd name="connsiteX5762" fmla="*/ 2411777 w 9405664"/>
                <a:gd name="connsiteY5762" fmla="*/ 1193794 h 1779924"/>
                <a:gd name="connsiteX5763" fmla="*/ 2413252 w 9405664"/>
                <a:gd name="connsiteY5763" fmla="*/ 1193499 h 1779924"/>
                <a:gd name="connsiteX5764" fmla="*/ 2414432 w 9405664"/>
                <a:gd name="connsiteY5764" fmla="*/ 1193057 h 1779924"/>
                <a:gd name="connsiteX5765" fmla="*/ 2414137 w 9405664"/>
                <a:gd name="connsiteY5765" fmla="*/ 1195564 h 1779924"/>
                <a:gd name="connsiteX5766" fmla="*/ 2416644 w 9405664"/>
                <a:gd name="connsiteY5766" fmla="*/ 1195564 h 1779924"/>
                <a:gd name="connsiteX5767" fmla="*/ 2415612 w 9405664"/>
                <a:gd name="connsiteY5767" fmla="*/ 1196744 h 1779924"/>
                <a:gd name="connsiteX5768" fmla="*/ 2414579 w 9405664"/>
                <a:gd name="connsiteY5768" fmla="*/ 1197039 h 1779924"/>
                <a:gd name="connsiteX5769" fmla="*/ 2413252 w 9405664"/>
                <a:gd name="connsiteY5769" fmla="*/ 1198514 h 1779924"/>
                <a:gd name="connsiteX5770" fmla="*/ 2414874 w 9405664"/>
                <a:gd name="connsiteY5770" fmla="*/ 1198957 h 1779924"/>
                <a:gd name="connsiteX5771" fmla="*/ 2416497 w 9405664"/>
                <a:gd name="connsiteY5771" fmla="*/ 1199694 h 1779924"/>
                <a:gd name="connsiteX5772" fmla="*/ 2413842 w 9405664"/>
                <a:gd name="connsiteY5772" fmla="*/ 1199989 h 1779924"/>
                <a:gd name="connsiteX5773" fmla="*/ 2411335 w 9405664"/>
                <a:gd name="connsiteY5773" fmla="*/ 1199989 h 1779924"/>
                <a:gd name="connsiteX5774" fmla="*/ 2409270 w 9405664"/>
                <a:gd name="connsiteY5774" fmla="*/ 1201611 h 1779924"/>
                <a:gd name="connsiteX5775" fmla="*/ 2407057 w 9405664"/>
                <a:gd name="connsiteY5775" fmla="*/ 1205446 h 1779924"/>
                <a:gd name="connsiteX5776" fmla="*/ 2407500 w 9405664"/>
                <a:gd name="connsiteY5776" fmla="*/ 1209281 h 1779924"/>
                <a:gd name="connsiteX5777" fmla="*/ 2409712 w 9405664"/>
                <a:gd name="connsiteY5777" fmla="*/ 1207511 h 1779924"/>
                <a:gd name="connsiteX5778" fmla="*/ 2409712 w 9405664"/>
                <a:gd name="connsiteY5778" fmla="*/ 1208691 h 1779924"/>
                <a:gd name="connsiteX5779" fmla="*/ 2408385 w 9405664"/>
                <a:gd name="connsiteY5779" fmla="*/ 1211493 h 1779924"/>
                <a:gd name="connsiteX5780" fmla="*/ 2406762 w 9405664"/>
                <a:gd name="connsiteY5780" fmla="*/ 1210903 h 1779924"/>
                <a:gd name="connsiteX5781" fmla="*/ 2404993 w 9405664"/>
                <a:gd name="connsiteY5781" fmla="*/ 1210903 h 1779924"/>
                <a:gd name="connsiteX5782" fmla="*/ 2404550 w 9405664"/>
                <a:gd name="connsiteY5782" fmla="*/ 1212673 h 1779924"/>
                <a:gd name="connsiteX5783" fmla="*/ 2404550 w 9405664"/>
                <a:gd name="connsiteY5783" fmla="*/ 1214001 h 1779924"/>
                <a:gd name="connsiteX5784" fmla="*/ 2406910 w 9405664"/>
                <a:gd name="connsiteY5784" fmla="*/ 1212968 h 1779924"/>
                <a:gd name="connsiteX5785" fmla="*/ 2408237 w 9405664"/>
                <a:gd name="connsiteY5785" fmla="*/ 1213853 h 1779924"/>
                <a:gd name="connsiteX5786" fmla="*/ 2408827 w 9405664"/>
                <a:gd name="connsiteY5786" fmla="*/ 1215771 h 1779924"/>
                <a:gd name="connsiteX5787" fmla="*/ 2406762 w 9405664"/>
                <a:gd name="connsiteY5787" fmla="*/ 1216655 h 1779924"/>
                <a:gd name="connsiteX5788" fmla="*/ 2405435 w 9405664"/>
                <a:gd name="connsiteY5788" fmla="*/ 1216655 h 1779924"/>
                <a:gd name="connsiteX5789" fmla="*/ 2404402 w 9405664"/>
                <a:gd name="connsiteY5789" fmla="*/ 1220048 h 1779924"/>
                <a:gd name="connsiteX5790" fmla="*/ 2405288 w 9405664"/>
                <a:gd name="connsiteY5790" fmla="*/ 1219605 h 1779924"/>
                <a:gd name="connsiteX5791" fmla="*/ 2406025 w 9405664"/>
                <a:gd name="connsiteY5791" fmla="*/ 1218130 h 1779924"/>
                <a:gd name="connsiteX5792" fmla="*/ 2407795 w 9405664"/>
                <a:gd name="connsiteY5792" fmla="*/ 1218573 h 1779924"/>
                <a:gd name="connsiteX5793" fmla="*/ 2408827 w 9405664"/>
                <a:gd name="connsiteY5793" fmla="*/ 1220195 h 1779924"/>
                <a:gd name="connsiteX5794" fmla="*/ 2411925 w 9405664"/>
                <a:gd name="connsiteY5794" fmla="*/ 1222850 h 1779924"/>
                <a:gd name="connsiteX5795" fmla="*/ 2412957 w 9405664"/>
                <a:gd name="connsiteY5795" fmla="*/ 1222850 h 1779924"/>
                <a:gd name="connsiteX5796" fmla="*/ 2413399 w 9405664"/>
                <a:gd name="connsiteY5796" fmla="*/ 1223440 h 1779924"/>
                <a:gd name="connsiteX5797" fmla="*/ 2410450 w 9405664"/>
                <a:gd name="connsiteY5797" fmla="*/ 1223440 h 1779924"/>
                <a:gd name="connsiteX5798" fmla="*/ 2408237 w 9405664"/>
                <a:gd name="connsiteY5798" fmla="*/ 1222998 h 1779924"/>
                <a:gd name="connsiteX5799" fmla="*/ 2406467 w 9405664"/>
                <a:gd name="connsiteY5799" fmla="*/ 1223588 h 1779924"/>
                <a:gd name="connsiteX5800" fmla="*/ 2405730 w 9405664"/>
                <a:gd name="connsiteY5800" fmla="*/ 1226832 h 1779924"/>
                <a:gd name="connsiteX5801" fmla="*/ 2406467 w 9405664"/>
                <a:gd name="connsiteY5801" fmla="*/ 1228602 h 1779924"/>
                <a:gd name="connsiteX5802" fmla="*/ 2407795 w 9405664"/>
                <a:gd name="connsiteY5802" fmla="*/ 1230815 h 1779924"/>
                <a:gd name="connsiteX5803" fmla="*/ 2410302 w 9405664"/>
                <a:gd name="connsiteY5803" fmla="*/ 1232142 h 1779924"/>
                <a:gd name="connsiteX5804" fmla="*/ 2412072 w 9405664"/>
                <a:gd name="connsiteY5804" fmla="*/ 1233322 h 1779924"/>
                <a:gd name="connsiteX5805" fmla="*/ 2412810 w 9405664"/>
                <a:gd name="connsiteY5805" fmla="*/ 1232880 h 1779924"/>
                <a:gd name="connsiteX5806" fmla="*/ 2413105 w 9405664"/>
                <a:gd name="connsiteY5806" fmla="*/ 1231995 h 1779924"/>
                <a:gd name="connsiteX5807" fmla="*/ 2413694 w 9405664"/>
                <a:gd name="connsiteY5807" fmla="*/ 1231700 h 1779924"/>
                <a:gd name="connsiteX5808" fmla="*/ 2414137 w 9405664"/>
                <a:gd name="connsiteY5808" fmla="*/ 1232880 h 1779924"/>
                <a:gd name="connsiteX5809" fmla="*/ 2414874 w 9405664"/>
                <a:gd name="connsiteY5809" fmla="*/ 1232289 h 1779924"/>
                <a:gd name="connsiteX5810" fmla="*/ 2416202 w 9405664"/>
                <a:gd name="connsiteY5810" fmla="*/ 1230962 h 1779924"/>
                <a:gd name="connsiteX5811" fmla="*/ 2416939 w 9405664"/>
                <a:gd name="connsiteY5811" fmla="*/ 1230962 h 1779924"/>
                <a:gd name="connsiteX5812" fmla="*/ 2416497 w 9405664"/>
                <a:gd name="connsiteY5812" fmla="*/ 1232142 h 1779924"/>
                <a:gd name="connsiteX5813" fmla="*/ 2416792 w 9405664"/>
                <a:gd name="connsiteY5813" fmla="*/ 1233912 h 1779924"/>
                <a:gd name="connsiteX5814" fmla="*/ 2416202 w 9405664"/>
                <a:gd name="connsiteY5814" fmla="*/ 1235387 h 1779924"/>
                <a:gd name="connsiteX5815" fmla="*/ 2415022 w 9405664"/>
                <a:gd name="connsiteY5815" fmla="*/ 1236714 h 1779924"/>
                <a:gd name="connsiteX5816" fmla="*/ 2416054 w 9405664"/>
                <a:gd name="connsiteY5816" fmla="*/ 1237452 h 1779924"/>
                <a:gd name="connsiteX5817" fmla="*/ 2416939 w 9405664"/>
                <a:gd name="connsiteY5817" fmla="*/ 1237452 h 1779924"/>
                <a:gd name="connsiteX5818" fmla="*/ 2418562 w 9405664"/>
                <a:gd name="connsiteY5818" fmla="*/ 1239222 h 1779924"/>
                <a:gd name="connsiteX5819" fmla="*/ 2417677 w 9405664"/>
                <a:gd name="connsiteY5819" fmla="*/ 1240844 h 1779924"/>
                <a:gd name="connsiteX5820" fmla="*/ 2417087 w 9405664"/>
                <a:gd name="connsiteY5820" fmla="*/ 1242761 h 1779924"/>
                <a:gd name="connsiteX5821" fmla="*/ 2420037 w 9405664"/>
                <a:gd name="connsiteY5821" fmla="*/ 1242761 h 1779924"/>
                <a:gd name="connsiteX5822" fmla="*/ 2421954 w 9405664"/>
                <a:gd name="connsiteY5822" fmla="*/ 1243351 h 1779924"/>
                <a:gd name="connsiteX5823" fmla="*/ 2420332 w 9405664"/>
                <a:gd name="connsiteY5823" fmla="*/ 1247334 h 1779924"/>
                <a:gd name="connsiteX5824" fmla="*/ 2418414 w 9405664"/>
                <a:gd name="connsiteY5824" fmla="*/ 1249251 h 1779924"/>
                <a:gd name="connsiteX5825" fmla="*/ 2415907 w 9405664"/>
                <a:gd name="connsiteY5825" fmla="*/ 1253381 h 1779924"/>
                <a:gd name="connsiteX5826" fmla="*/ 2413694 w 9405664"/>
                <a:gd name="connsiteY5826" fmla="*/ 1260018 h 1779924"/>
                <a:gd name="connsiteX5827" fmla="*/ 2413105 w 9405664"/>
                <a:gd name="connsiteY5827" fmla="*/ 1264000 h 1779924"/>
                <a:gd name="connsiteX5828" fmla="*/ 2413399 w 9405664"/>
                <a:gd name="connsiteY5828" fmla="*/ 1265623 h 1779924"/>
                <a:gd name="connsiteX5829" fmla="*/ 2414727 w 9405664"/>
                <a:gd name="connsiteY5829" fmla="*/ 1267392 h 1779924"/>
                <a:gd name="connsiteX5830" fmla="*/ 2416792 w 9405664"/>
                <a:gd name="connsiteY5830" fmla="*/ 1263115 h 1779924"/>
                <a:gd name="connsiteX5831" fmla="*/ 2417824 w 9405664"/>
                <a:gd name="connsiteY5831" fmla="*/ 1259280 h 1779924"/>
                <a:gd name="connsiteX5832" fmla="*/ 2419004 w 9405664"/>
                <a:gd name="connsiteY5832" fmla="*/ 1257806 h 1779924"/>
                <a:gd name="connsiteX5833" fmla="*/ 2420774 w 9405664"/>
                <a:gd name="connsiteY5833" fmla="*/ 1256478 h 1779924"/>
                <a:gd name="connsiteX5834" fmla="*/ 2422544 w 9405664"/>
                <a:gd name="connsiteY5834" fmla="*/ 1255888 h 1779924"/>
                <a:gd name="connsiteX5835" fmla="*/ 2423724 w 9405664"/>
                <a:gd name="connsiteY5835" fmla="*/ 1255151 h 1779924"/>
                <a:gd name="connsiteX5836" fmla="*/ 2423429 w 9405664"/>
                <a:gd name="connsiteY5836" fmla="*/ 1252938 h 1779924"/>
                <a:gd name="connsiteX5837" fmla="*/ 2429771 w 9405664"/>
                <a:gd name="connsiteY5837" fmla="*/ 1239812 h 1779924"/>
                <a:gd name="connsiteX5838" fmla="*/ 2431393 w 9405664"/>
                <a:gd name="connsiteY5838" fmla="*/ 1237894 h 1779924"/>
                <a:gd name="connsiteX5839" fmla="*/ 2433163 w 9405664"/>
                <a:gd name="connsiteY5839" fmla="*/ 1234502 h 1779924"/>
                <a:gd name="connsiteX5840" fmla="*/ 2434933 w 9405664"/>
                <a:gd name="connsiteY5840" fmla="*/ 1234060 h 1779924"/>
                <a:gd name="connsiteX5841" fmla="*/ 2435376 w 9405664"/>
                <a:gd name="connsiteY5841" fmla="*/ 1232732 h 1779924"/>
                <a:gd name="connsiteX5842" fmla="*/ 2435376 w 9405664"/>
                <a:gd name="connsiteY5842" fmla="*/ 1230077 h 1779924"/>
                <a:gd name="connsiteX5843" fmla="*/ 2435966 w 9405664"/>
                <a:gd name="connsiteY5843" fmla="*/ 1229487 h 1779924"/>
                <a:gd name="connsiteX5844" fmla="*/ 2436703 w 9405664"/>
                <a:gd name="connsiteY5844" fmla="*/ 1228897 h 1779924"/>
                <a:gd name="connsiteX5845" fmla="*/ 2437146 w 9405664"/>
                <a:gd name="connsiteY5845" fmla="*/ 1229340 h 1779924"/>
                <a:gd name="connsiteX5846" fmla="*/ 2437146 w 9405664"/>
                <a:gd name="connsiteY5846" fmla="*/ 1230667 h 1779924"/>
                <a:gd name="connsiteX5847" fmla="*/ 2437736 w 9405664"/>
                <a:gd name="connsiteY5847" fmla="*/ 1230077 h 1779924"/>
                <a:gd name="connsiteX5848" fmla="*/ 2438030 w 9405664"/>
                <a:gd name="connsiteY5848" fmla="*/ 1228750 h 1779924"/>
                <a:gd name="connsiteX5849" fmla="*/ 2438030 w 9405664"/>
                <a:gd name="connsiteY5849" fmla="*/ 1226390 h 1779924"/>
                <a:gd name="connsiteX5850" fmla="*/ 2437146 w 9405664"/>
                <a:gd name="connsiteY5850" fmla="*/ 1224030 h 1779924"/>
                <a:gd name="connsiteX5851" fmla="*/ 2436113 w 9405664"/>
                <a:gd name="connsiteY5851" fmla="*/ 1223440 h 1779924"/>
                <a:gd name="connsiteX5852" fmla="*/ 2434048 w 9405664"/>
                <a:gd name="connsiteY5852" fmla="*/ 1223735 h 1779924"/>
                <a:gd name="connsiteX5853" fmla="*/ 2435523 w 9405664"/>
                <a:gd name="connsiteY5853" fmla="*/ 1222555 h 1779924"/>
                <a:gd name="connsiteX5854" fmla="*/ 2436703 w 9405664"/>
                <a:gd name="connsiteY5854" fmla="*/ 1219753 h 1779924"/>
                <a:gd name="connsiteX5855" fmla="*/ 2436703 w 9405664"/>
                <a:gd name="connsiteY5855" fmla="*/ 1218130 h 1779924"/>
                <a:gd name="connsiteX5856" fmla="*/ 2434048 w 9405664"/>
                <a:gd name="connsiteY5856" fmla="*/ 1216803 h 1779924"/>
                <a:gd name="connsiteX5857" fmla="*/ 2430804 w 9405664"/>
                <a:gd name="connsiteY5857" fmla="*/ 1212378 h 1779924"/>
                <a:gd name="connsiteX5858" fmla="*/ 2428739 w 9405664"/>
                <a:gd name="connsiteY5858" fmla="*/ 1208543 h 1779924"/>
                <a:gd name="connsiteX5859" fmla="*/ 2428149 w 9405664"/>
                <a:gd name="connsiteY5859" fmla="*/ 1202791 h 1779924"/>
                <a:gd name="connsiteX5860" fmla="*/ 2425346 w 9405664"/>
                <a:gd name="connsiteY5860" fmla="*/ 1199104 h 1779924"/>
                <a:gd name="connsiteX5861" fmla="*/ 2423871 w 9405664"/>
                <a:gd name="connsiteY5861" fmla="*/ 1196892 h 1779924"/>
                <a:gd name="connsiteX5862" fmla="*/ 2423871 w 9405664"/>
                <a:gd name="connsiteY5862" fmla="*/ 1193499 h 1779924"/>
                <a:gd name="connsiteX5863" fmla="*/ 2423576 w 9405664"/>
                <a:gd name="connsiteY5863" fmla="*/ 1191877 h 1779924"/>
                <a:gd name="connsiteX5864" fmla="*/ 2425789 w 9405664"/>
                <a:gd name="connsiteY5864" fmla="*/ 1189517 h 1779924"/>
                <a:gd name="connsiteX5865" fmla="*/ 2426821 w 9405664"/>
                <a:gd name="connsiteY5865" fmla="*/ 1187600 h 1779924"/>
                <a:gd name="connsiteX5866" fmla="*/ 2428444 w 9405664"/>
                <a:gd name="connsiteY5866" fmla="*/ 1185977 h 1779924"/>
                <a:gd name="connsiteX5867" fmla="*/ 2430508 w 9405664"/>
                <a:gd name="connsiteY5867" fmla="*/ 1184945 h 1779924"/>
                <a:gd name="connsiteX5868" fmla="*/ 2434343 w 9405664"/>
                <a:gd name="connsiteY5868" fmla="*/ 1184060 h 1779924"/>
                <a:gd name="connsiteX5869" fmla="*/ 2436998 w 9405664"/>
                <a:gd name="connsiteY5869" fmla="*/ 1181405 h 1779924"/>
                <a:gd name="connsiteX5870" fmla="*/ 2436261 w 9405664"/>
                <a:gd name="connsiteY5870" fmla="*/ 1183027 h 1779924"/>
                <a:gd name="connsiteX5871" fmla="*/ 2434933 w 9405664"/>
                <a:gd name="connsiteY5871" fmla="*/ 1184945 h 1779924"/>
                <a:gd name="connsiteX5872" fmla="*/ 2429771 w 9405664"/>
                <a:gd name="connsiteY5872" fmla="*/ 1186125 h 1779924"/>
                <a:gd name="connsiteX5873" fmla="*/ 2428001 w 9405664"/>
                <a:gd name="connsiteY5873" fmla="*/ 1187305 h 1779924"/>
                <a:gd name="connsiteX5874" fmla="*/ 2426674 w 9405664"/>
                <a:gd name="connsiteY5874" fmla="*/ 1189665 h 1779924"/>
                <a:gd name="connsiteX5875" fmla="*/ 2425346 w 9405664"/>
                <a:gd name="connsiteY5875" fmla="*/ 1193057 h 1779924"/>
                <a:gd name="connsiteX5876" fmla="*/ 2425346 w 9405664"/>
                <a:gd name="connsiteY5876" fmla="*/ 1196449 h 1779924"/>
                <a:gd name="connsiteX5877" fmla="*/ 2429771 w 9405664"/>
                <a:gd name="connsiteY5877" fmla="*/ 1201021 h 1779924"/>
                <a:gd name="connsiteX5878" fmla="*/ 2433016 w 9405664"/>
                <a:gd name="connsiteY5878" fmla="*/ 1202791 h 1779924"/>
                <a:gd name="connsiteX5879" fmla="*/ 2435523 w 9405664"/>
                <a:gd name="connsiteY5879" fmla="*/ 1205151 h 1779924"/>
                <a:gd name="connsiteX5880" fmla="*/ 2437736 w 9405664"/>
                <a:gd name="connsiteY5880" fmla="*/ 1205151 h 1779924"/>
                <a:gd name="connsiteX5881" fmla="*/ 2439653 w 9405664"/>
                <a:gd name="connsiteY5881" fmla="*/ 1205741 h 1779924"/>
                <a:gd name="connsiteX5882" fmla="*/ 2441718 w 9405664"/>
                <a:gd name="connsiteY5882" fmla="*/ 1207069 h 1779924"/>
                <a:gd name="connsiteX5883" fmla="*/ 2441128 w 9405664"/>
                <a:gd name="connsiteY5883" fmla="*/ 1210018 h 1779924"/>
                <a:gd name="connsiteX5884" fmla="*/ 2440243 w 9405664"/>
                <a:gd name="connsiteY5884" fmla="*/ 1212968 h 1779924"/>
                <a:gd name="connsiteX5885" fmla="*/ 2440980 w 9405664"/>
                <a:gd name="connsiteY5885" fmla="*/ 1213263 h 1779924"/>
                <a:gd name="connsiteX5886" fmla="*/ 2444373 w 9405664"/>
                <a:gd name="connsiteY5886" fmla="*/ 1211346 h 1779924"/>
                <a:gd name="connsiteX5887" fmla="*/ 2448207 w 9405664"/>
                <a:gd name="connsiteY5887" fmla="*/ 1205004 h 1779924"/>
                <a:gd name="connsiteX5888" fmla="*/ 2449240 w 9405664"/>
                <a:gd name="connsiteY5888" fmla="*/ 1203824 h 1779924"/>
                <a:gd name="connsiteX5889" fmla="*/ 2449240 w 9405664"/>
                <a:gd name="connsiteY5889" fmla="*/ 1202496 h 1779924"/>
                <a:gd name="connsiteX5890" fmla="*/ 2449977 w 9405664"/>
                <a:gd name="connsiteY5890" fmla="*/ 1201759 h 1779924"/>
                <a:gd name="connsiteX5891" fmla="*/ 2451600 w 9405664"/>
                <a:gd name="connsiteY5891" fmla="*/ 1200874 h 1779924"/>
                <a:gd name="connsiteX5892" fmla="*/ 2452780 w 9405664"/>
                <a:gd name="connsiteY5892" fmla="*/ 1200874 h 1779924"/>
                <a:gd name="connsiteX5893" fmla="*/ 2453960 w 9405664"/>
                <a:gd name="connsiteY5893" fmla="*/ 1199694 h 1779924"/>
                <a:gd name="connsiteX5894" fmla="*/ 2454402 w 9405664"/>
                <a:gd name="connsiteY5894" fmla="*/ 1197629 h 1779924"/>
                <a:gd name="connsiteX5895" fmla="*/ 2454992 w 9405664"/>
                <a:gd name="connsiteY5895" fmla="*/ 1196597 h 1779924"/>
                <a:gd name="connsiteX5896" fmla="*/ 2454550 w 9405664"/>
                <a:gd name="connsiteY5896" fmla="*/ 1194679 h 1779924"/>
                <a:gd name="connsiteX5897" fmla="*/ 2456614 w 9405664"/>
                <a:gd name="connsiteY5897" fmla="*/ 1195122 h 1779924"/>
                <a:gd name="connsiteX5898" fmla="*/ 2458532 w 9405664"/>
                <a:gd name="connsiteY5898" fmla="*/ 1192762 h 1779924"/>
                <a:gd name="connsiteX5899" fmla="*/ 2460597 w 9405664"/>
                <a:gd name="connsiteY5899" fmla="*/ 1189370 h 1779924"/>
                <a:gd name="connsiteX5900" fmla="*/ 2462072 w 9405664"/>
                <a:gd name="connsiteY5900" fmla="*/ 1182880 h 1779924"/>
                <a:gd name="connsiteX5901" fmla="*/ 2462662 w 9405664"/>
                <a:gd name="connsiteY5901" fmla="*/ 1181700 h 1779924"/>
                <a:gd name="connsiteX5902" fmla="*/ 2463547 w 9405664"/>
                <a:gd name="connsiteY5902" fmla="*/ 1181110 h 1779924"/>
                <a:gd name="connsiteX5903" fmla="*/ 2463104 w 9405664"/>
                <a:gd name="connsiteY5903" fmla="*/ 1186125 h 1779924"/>
                <a:gd name="connsiteX5904" fmla="*/ 2463104 w 9405664"/>
                <a:gd name="connsiteY5904" fmla="*/ 1187452 h 1779924"/>
                <a:gd name="connsiteX5905" fmla="*/ 2463989 w 9405664"/>
                <a:gd name="connsiteY5905" fmla="*/ 1183322 h 1779924"/>
                <a:gd name="connsiteX5906" fmla="*/ 2464579 w 9405664"/>
                <a:gd name="connsiteY5906" fmla="*/ 1178750 h 1779924"/>
                <a:gd name="connsiteX5907" fmla="*/ 2465169 w 9405664"/>
                <a:gd name="connsiteY5907" fmla="*/ 1175653 h 1779924"/>
                <a:gd name="connsiteX5908" fmla="*/ 2466054 w 9405664"/>
                <a:gd name="connsiteY5908" fmla="*/ 1173146 h 1779924"/>
                <a:gd name="connsiteX5909" fmla="*/ 2466496 w 9405664"/>
                <a:gd name="connsiteY5909" fmla="*/ 1170786 h 1779924"/>
                <a:gd name="connsiteX5910" fmla="*/ 2466054 w 9405664"/>
                <a:gd name="connsiteY5910" fmla="*/ 1168573 h 1779924"/>
                <a:gd name="connsiteX5911" fmla="*/ 2465316 w 9405664"/>
                <a:gd name="connsiteY5911" fmla="*/ 1166951 h 1779924"/>
                <a:gd name="connsiteX5912" fmla="*/ 2463989 w 9405664"/>
                <a:gd name="connsiteY5912" fmla="*/ 1167688 h 1779924"/>
                <a:gd name="connsiteX5913" fmla="*/ 2458974 w 9405664"/>
                <a:gd name="connsiteY5913" fmla="*/ 1166803 h 1779924"/>
                <a:gd name="connsiteX5914" fmla="*/ 2458384 w 9405664"/>
                <a:gd name="connsiteY5914" fmla="*/ 1164591 h 1779924"/>
                <a:gd name="connsiteX5915" fmla="*/ 2459417 w 9405664"/>
                <a:gd name="connsiteY5915" fmla="*/ 1162084 h 1779924"/>
                <a:gd name="connsiteX5916" fmla="*/ 2460449 w 9405664"/>
                <a:gd name="connsiteY5916" fmla="*/ 1160904 h 1779924"/>
                <a:gd name="connsiteX5917" fmla="*/ 2461334 w 9405664"/>
                <a:gd name="connsiteY5917" fmla="*/ 1160166 h 1779924"/>
                <a:gd name="connsiteX5918" fmla="*/ 2462367 w 9405664"/>
                <a:gd name="connsiteY5918" fmla="*/ 1159724 h 1779924"/>
                <a:gd name="connsiteX5919" fmla="*/ 2463694 w 9405664"/>
                <a:gd name="connsiteY5919" fmla="*/ 1158691 h 1779924"/>
                <a:gd name="connsiteX5920" fmla="*/ 2464727 w 9405664"/>
                <a:gd name="connsiteY5920" fmla="*/ 1157512 h 1779924"/>
                <a:gd name="connsiteX5921" fmla="*/ 2467234 w 9405664"/>
                <a:gd name="connsiteY5921" fmla="*/ 1152644 h 1779924"/>
                <a:gd name="connsiteX5922" fmla="*/ 2467676 w 9405664"/>
                <a:gd name="connsiteY5922" fmla="*/ 1150137 h 1779924"/>
                <a:gd name="connsiteX5923" fmla="*/ 2467676 w 9405664"/>
                <a:gd name="connsiteY5923" fmla="*/ 1145860 h 1779924"/>
                <a:gd name="connsiteX5924" fmla="*/ 2466054 w 9405664"/>
                <a:gd name="connsiteY5924" fmla="*/ 1142320 h 1779924"/>
                <a:gd name="connsiteX5925" fmla="*/ 2467234 w 9405664"/>
                <a:gd name="connsiteY5925" fmla="*/ 1143352 h 1779924"/>
                <a:gd name="connsiteX5926" fmla="*/ 2468414 w 9405664"/>
                <a:gd name="connsiteY5926" fmla="*/ 1144827 h 1779924"/>
                <a:gd name="connsiteX5927" fmla="*/ 2468709 w 9405664"/>
                <a:gd name="connsiteY5927" fmla="*/ 1148367 h 1779924"/>
                <a:gd name="connsiteX5928" fmla="*/ 2467824 w 9405664"/>
                <a:gd name="connsiteY5928" fmla="*/ 1152792 h 1779924"/>
                <a:gd name="connsiteX5929" fmla="*/ 2466791 w 9405664"/>
                <a:gd name="connsiteY5929" fmla="*/ 1155004 h 1779924"/>
                <a:gd name="connsiteX5930" fmla="*/ 2465759 w 9405664"/>
                <a:gd name="connsiteY5930" fmla="*/ 1157659 h 1779924"/>
                <a:gd name="connsiteX5931" fmla="*/ 2466791 w 9405664"/>
                <a:gd name="connsiteY5931" fmla="*/ 1156922 h 1779924"/>
                <a:gd name="connsiteX5932" fmla="*/ 2467676 w 9405664"/>
                <a:gd name="connsiteY5932" fmla="*/ 1155742 h 1779924"/>
                <a:gd name="connsiteX5933" fmla="*/ 2469299 w 9405664"/>
                <a:gd name="connsiteY5933" fmla="*/ 1155299 h 1779924"/>
                <a:gd name="connsiteX5934" fmla="*/ 2471216 w 9405664"/>
                <a:gd name="connsiteY5934" fmla="*/ 1153824 h 1779924"/>
                <a:gd name="connsiteX5935" fmla="*/ 2474018 w 9405664"/>
                <a:gd name="connsiteY5935" fmla="*/ 1151169 h 1779924"/>
                <a:gd name="connsiteX5936" fmla="*/ 2476378 w 9405664"/>
                <a:gd name="connsiteY5936" fmla="*/ 1149399 h 1779924"/>
                <a:gd name="connsiteX5937" fmla="*/ 2486850 w 9405664"/>
                <a:gd name="connsiteY5937" fmla="*/ 1144680 h 1779924"/>
                <a:gd name="connsiteX5938" fmla="*/ 2490980 w 9405664"/>
                <a:gd name="connsiteY5938" fmla="*/ 1143352 h 1779924"/>
                <a:gd name="connsiteX5939" fmla="*/ 2493635 w 9405664"/>
                <a:gd name="connsiteY5939" fmla="*/ 1141287 h 1779924"/>
                <a:gd name="connsiteX5940" fmla="*/ 2495700 w 9405664"/>
                <a:gd name="connsiteY5940" fmla="*/ 1141877 h 1779924"/>
                <a:gd name="connsiteX5941" fmla="*/ 2505287 w 9405664"/>
                <a:gd name="connsiteY5941" fmla="*/ 1141582 h 1779924"/>
                <a:gd name="connsiteX5942" fmla="*/ 2508089 w 9405664"/>
                <a:gd name="connsiteY5942" fmla="*/ 1140402 h 1779924"/>
                <a:gd name="connsiteX5943" fmla="*/ 2510891 w 9405664"/>
                <a:gd name="connsiteY5943" fmla="*/ 1140992 h 1779924"/>
                <a:gd name="connsiteX5944" fmla="*/ 2515906 w 9405664"/>
                <a:gd name="connsiteY5944" fmla="*/ 1139960 h 1779924"/>
                <a:gd name="connsiteX5945" fmla="*/ 2519741 w 9405664"/>
                <a:gd name="connsiteY5945" fmla="*/ 1139518 h 1779924"/>
                <a:gd name="connsiteX5946" fmla="*/ 2523870 w 9405664"/>
                <a:gd name="connsiteY5946" fmla="*/ 1139812 h 1779924"/>
                <a:gd name="connsiteX5947" fmla="*/ 2530360 w 9405664"/>
                <a:gd name="connsiteY5947" fmla="*/ 1138338 h 1779924"/>
                <a:gd name="connsiteX5948" fmla="*/ 2532425 w 9405664"/>
                <a:gd name="connsiteY5948" fmla="*/ 1135978 h 1779924"/>
                <a:gd name="connsiteX5949" fmla="*/ 2532867 w 9405664"/>
                <a:gd name="connsiteY5949" fmla="*/ 1130373 h 1779924"/>
                <a:gd name="connsiteX5950" fmla="*/ 2534490 w 9405664"/>
                <a:gd name="connsiteY5950" fmla="*/ 1128161 h 1779924"/>
                <a:gd name="connsiteX5951" fmla="*/ 2533752 w 9405664"/>
                <a:gd name="connsiteY5951" fmla="*/ 1125211 h 1779924"/>
                <a:gd name="connsiteX5952" fmla="*/ 2534490 w 9405664"/>
                <a:gd name="connsiteY5952" fmla="*/ 1125506 h 1779924"/>
                <a:gd name="connsiteX5953" fmla="*/ 2535227 w 9405664"/>
                <a:gd name="connsiteY5953" fmla="*/ 1126243 h 1779924"/>
                <a:gd name="connsiteX5954" fmla="*/ 2535817 w 9405664"/>
                <a:gd name="connsiteY5954" fmla="*/ 1127571 h 1779924"/>
                <a:gd name="connsiteX5955" fmla="*/ 2536850 w 9405664"/>
                <a:gd name="connsiteY5955" fmla="*/ 1128751 h 1779924"/>
                <a:gd name="connsiteX5956" fmla="*/ 2539209 w 9405664"/>
                <a:gd name="connsiteY5956" fmla="*/ 1126833 h 1779924"/>
                <a:gd name="connsiteX5957" fmla="*/ 2539947 w 9405664"/>
                <a:gd name="connsiteY5957" fmla="*/ 1126833 h 1779924"/>
                <a:gd name="connsiteX5958" fmla="*/ 2538472 w 9405664"/>
                <a:gd name="connsiteY5958" fmla="*/ 1130078 h 1779924"/>
                <a:gd name="connsiteX5959" fmla="*/ 2538915 w 9405664"/>
                <a:gd name="connsiteY5959" fmla="*/ 1133913 h 1779924"/>
                <a:gd name="connsiteX5960" fmla="*/ 2539505 w 9405664"/>
                <a:gd name="connsiteY5960" fmla="*/ 1134798 h 1779924"/>
                <a:gd name="connsiteX5961" fmla="*/ 2541864 w 9405664"/>
                <a:gd name="connsiteY5961" fmla="*/ 1133323 h 1779924"/>
                <a:gd name="connsiteX5962" fmla="*/ 2544667 w 9405664"/>
                <a:gd name="connsiteY5962" fmla="*/ 1133028 h 1779924"/>
                <a:gd name="connsiteX5963" fmla="*/ 2551746 w 9405664"/>
                <a:gd name="connsiteY5963" fmla="*/ 1127866 h 1779924"/>
                <a:gd name="connsiteX5964" fmla="*/ 2552631 w 9405664"/>
                <a:gd name="connsiteY5964" fmla="*/ 1127866 h 1779924"/>
                <a:gd name="connsiteX5965" fmla="*/ 2552926 w 9405664"/>
                <a:gd name="connsiteY5965" fmla="*/ 1131258 h 1779924"/>
                <a:gd name="connsiteX5966" fmla="*/ 2552631 w 9405664"/>
                <a:gd name="connsiteY5966" fmla="*/ 1132880 h 1779924"/>
                <a:gd name="connsiteX5967" fmla="*/ 2552926 w 9405664"/>
                <a:gd name="connsiteY5967" fmla="*/ 1133618 h 1779924"/>
                <a:gd name="connsiteX5968" fmla="*/ 2557498 w 9405664"/>
                <a:gd name="connsiteY5968" fmla="*/ 1132143 h 1779924"/>
                <a:gd name="connsiteX5969" fmla="*/ 2559563 w 9405664"/>
                <a:gd name="connsiteY5969" fmla="*/ 1130816 h 1779924"/>
                <a:gd name="connsiteX5970" fmla="*/ 2568560 w 9405664"/>
                <a:gd name="connsiteY5970" fmla="*/ 1129193 h 1779924"/>
                <a:gd name="connsiteX5971" fmla="*/ 2571510 w 9405664"/>
                <a:gd name="connsiteY5971" fmla="*/ 1129193 h 1779924"/>
                <a:gd name="connsiteX5972" fmla="*/ 2571953 w 9405664"/>
                <a:gd name="connsiteY5972" fmla="*/ 1128161 h 1779924"/>
                <a:gd name="connsiteX5973" fmla="*/ 2571953 w 9405664"/>
                <a:gd name="connsiteY5973" fmla="*/ 1125063 h 1779924"/>
                <a:gd name="connsiteX5974" fmla="*/ 2570773 w 9405664"/>
                <a:gd name="connsiteY5974" fmla="*/ 1120196 h 1779924"/>
                <a:gd name="connsiteX5975" fmla="*/ 2567380 w 9405664"/>
                <a:gd name="connsiteY5975" fmla="*/ 1116509 h 1779924"/>
                <a:gd name="connsiteX5976" fmla="*/ 2566053 w 9405664"/>
                <a:gd name="connsiteY5976" fmla="*/ 1115919 h 1779924"/>
                <a:gd name="connsiteX5977" fmla="*/ 2563988 w 9405664"/>
                <a:gd name="connsiteY5977" fmla="*/ 1115919 h 1779924"/>
                <a:gd name="connsiteX5978" fmla="*/ 2563988 w 9405664"/>
                <a:gd name="connsiteY5978" fmla="*/ 1116804 h 1779924"/>
                <a:gd name="connsiteX5979" fmla="*/ 2565168 w 9405664"/>
                <a:gd name="connsiteY5979" fmla="*/ 1117984 h 1779924"/>
                <a:gd name="connsiteX5980" fmla="*/ 2565758 w 9405664"/>
                <a:gd name="connsiteY5980" fmla="*/ 1117099 h 1779924"/>
                <a:gd name="connsiteX5981" fmla="*/ 2567380 w 9405664"/>
                <a:gd name="connsiteY5981" fmla="*/ 1118131 h 1779924"/>
                <a:gd name="connsiteX5982" fmla="*/ 2567970 w 9405664"/>
                <a:gd name="connsiteY5982" fmla="*/ 1119754 h 1779924"/>
                <a:gd name="connsiteX5983" fmla="*/ 2570183 w 9405664"/>
                <a:gd name="connsiteY5983" fmla="*/ 1123146 h 1779924"/>
                <a:gd name="connsiteX5984" fmla="*/ 2570183 w 9405664"/>
                <a:gd name="connsiteY5984" fmla="*/ 1124621 h 1779924"/>
                <a:gd name="connsiteX5985" fmla="*/ 2566790 w 9405664"/>
                <a:gd name="connsiteY5985" fmla="*/ 1126391 h 1779924"/>
                <a:gd name="connsiteX5986" fmla="*/ 2562661 w 9405664"/>
                <a:gd name="connsiteY5986" fmla="*/ 1127718 h 1779924"/>
                <a:gd name="connsiteX5987" fmla="*/ 2559268 w 9405664"/>
                <a:gd name="connsiteY5987" fmla="*/ 1126833 h 1779924"/>
                <a:gd name="connsiteX5988" fmla="*/ 2556909 w 9405664"/>
                <a:gd name="connsiteY5988" fmla="*/ 1125358 h 1779924"/>
                <a:gd name="connsiteX5989" fmla="*/ 2556023 w 9405664"/>
                <a:gd name="connsiteY5989" fmla="*/ 1121081 h 1779924"/>
                <a:gd name="connsiteX5990" fmla="*/ 2553221 w 9405664"/>
                <a:gd name="connsiteY5990" fmla="*/ 1119606 h 1779924"/>
                <a:gd name="connsiteX5991" fmla="*/ 2553516 w 9405664"/>
                <a:gd name="connsiteY5991" fmla="*/ 1118574 h 1779924"/>
                <a:gd name="connsiteX5992" fmla="*/ 2554254 w 9405664"/>
                <a:gd name="connsiteY5992" fmla="*/ 1117984 h 1779924"/>
                <a:gd name="connsiteX5993" fmla="*/ 2551156 w 9405664"/>
                <a:gd name="connsiteY5993" fmla="*/ 1112084 h 1779924"/>
                <a:gd name="connsiteX5994" fmla="*/ 2549092 w 9405664"/>
                <a:gd name="connsiteY5994" fmla="*/ 1110904 h 1779924"/>
                <a:gd name="connsiteX5995" fmla="*/ 2544372 w 9405664"/>
                <a:gd name="connsiteY5995" fmla="*/ 1109872 h 1779924"/>
                <a:gd name="connsiteX5996" fmla="*/ 2543044 w 9405664"/>
                <a:gd name="connsiteY5996" fmla="*/ 1108839 h 1779924"/>
                <a:gd name="connsiteX5997" fmla="*/ 2546142 w 9405664"/>
                <a:gd name="connsiteY5997" fmla="*/ 1105742 h 1779924"/>
                <a:gd name="connsiteX5998" fmla="*/ 2547764 w 9405664"/>
                <a:gd name="connsiteY5998" fmla="*/ 1103677 h 1779924"/>
                <a:gd name="connsiteX5999" fmla="*/ 2548797 w 9405664"/>
                <a:gd name="connsiteY5999" fmla="*/ 1101907 h 1779924"/>
                <a:gd name="connsiteX6000" fmla="*/ 2550861 w 9405664"/>
                <a:gd name="connsiteY6000" fmla="*/ 1101317 h 1779924"/>
                <a:gd name="connsiteX6001" fmla="*/ 2553221 w 9405664"/>
                <a:gd name="connsiteY6001" fmla="*/ 1099842 h 1779924"/>
                <a:gd name="connsiteX6002" fmla="*/ 2554549 w 9405664"/>
                <a:gd name="connsiteY6002" fmla="*/ 1099842 h 1779924"/>
                <a:gd name="connsiteX6003" fmla="*/ 2554844 w 9405664"/>
                <a:gd name="connsiteY6003" fmla="*/ 1098810 h 1779924"/>
                <a:gd name="connsiteX6004" fmla="*/ 2554254 w 9405664"/>
                <a:gd name="connsiteY6004" fmla="*/ 1098073 h 1779924"/>
                <a:gd name="connsiteX6005" fmla="*/ 2553516 w 9405664"/>
                <a:gd name="connsiteY6005" fmla="*/ 1098073 h 1779924"/>
                <a:gd name="connsiteX6006" fmla="*/ 2552484 w 9405664"/>
                <a:gd name="connsiteY6006" fmla="*/ 1098367 h 1779924"/>
                <a:gd name="connsiteX6007" fmla="*/ 2551451 w 9405664"/>
                <a:gd name="connsiteY6007" fmla="*/ 1098367 h 1779924"/>
                <a:gd name="connsiteX6008" fmla="*/ 2550271 w 9405664"/>
                <a:gd name="connsiteY6008" fmla="*/ 1096598 h 1779924"/>
                <a:gd name="connsiteX6009" fmla="*/ 2549829 w 9405664"/>
                <a:gd name="connsiteY6009" fmla="*/ 1094975 h 1779924"/>
                <a:gd name="connsiteX6010" fmla="*/ 2549092 w 9405664"/>
                <a:gd name="connsiteY6010" fmla="*/ 1093353 h 1779924"/>
                <a:gd name="connsiteX6011" fmla="*/ 2550419 w 9405664"/>
                <a:gd name="connsiteY6011" fmla="*/ 1089665 h 1779924"/>
                <a:gd name="connsiteX6012" fmla="*/ 2551599 w 9405664"/>
                <a:gd name="connsiteY6012" fmla="*/ 1085536 h 1779924"/>
                <a:gd name="connsiteX6013" fmla="*/ 2552631 w 9405664"/>
                <a:gd name="connsiteY6013" fmla="*/ 1084356 h 1779924"/>
                <a:gd name="connsiteX6014" fmla="*/ 2553959 w 9405664"/>
                <a:gd name="connsiteY6014" fmla="*/ 1083618 h 1779924"/>
                <a:gd name="connsiteX6015" fmla="*/ 2557203 w 9405664"/>
                <a:gd name="connsiteY6015" fmla="*/ 1076834 h 1779924"/>
                <a:gd name="connsiteX6016" fmla="*/ 2561481 w 9405664"/>
                <a:gd name="connsiteY6016" fmla="*/ 1072704 h 1779924"/>
                <a:gd name="connsiteX6017" fmla="*/ 2565611 w 9405664"/>
                <a:gd name="connsiteY6017" fmla="*/ 1068132 h 1779924"/>
                <a:gd name="connsiteX6018" fmla="*/ 2564726 w 9405664"/>
                <a:gd name="connsiteY6018" fmla="*/ 1067247 h 1779924"/>
                <a:gd name="connsiteX6019" fmla="*/ 2563841 w 9405664"/>
                <a:gd name="connsiteY6019" fmla="*/ 1066804 h 1779924"/>
                <a:gd name="connsiteX6020" fmla="*/ 2566200 w 9405664"/>
                <a:gd name="connsiteY6020" fmla="*/ 1063854 h 1779924"/>
                <a:gd name="connsiteX6021" fmla="*/ 2569298 w 9405664"/>
                <a:gd name="connsiteY6021" fmla="*/ 1061642 h 1779924"/>
                <a:gd name="connsiteX6022" fmla="*/ 2571805 w 9405664"/>
                <a:gd name="connsiteY6022" fmla="*/ 1061052 h 1779924"/>
                <a:gd name="connsiteX6023" fmla="*/ 2571510 w 9405664"/>
                <a:gd name="connsiteY6023" fmla="*/ 1062232 h 1779924"/>
                <a:gd name="connsiteX6024" fmla="*/ 2571510 w 9405664"/>
                <a:gd name="connsiteY6024" fmla="*/ 1063265 h 1779924"/>
                <a:gd name="connsiteX6025" fmla="*/ 2572837 w 9405664"/>
                <a:gd name="connsiteY6025" fmla="*/ 1062970 h 1779924"/>
                <a:gd name="connsiteX6026" fmla="*/ 2574165 w 9405664"/>
                <a:gd name="connsiteY6026" fmla="*/ 1062232 h 1779924"/>
                <a:gd name="connsiteX6027" fmla="*/ 2575050 w 9405664"/>
                <a:gd name="connsiteY6027" fmla="*/ 1063117 h 1779924"/>
                <a:gd name="connsiteX6028" fmla="*/ 2575935 w 9405664"/>
                <a:gd name="connsiteY6028" fmla="*/ 1063707 h 1779924"/>
                <a:gd name="connsiteX6029" fmla="*/ 2576377 w 9405664"/>
                <a:gd name="connsiteY6029" fmla="*/ 1062675 h 1779924"/>
                <a:gd name="connsiteX6030" fmla="*/ 2576082 w 9405664"/>
                <a:gd name="connsiteY6030" fmla="*/ 1060757 h 1779924"/>
                <a:gd name="connsiteX6031" fmla="*/ 2576082 w 9405664"/>
                <a:gd name="connsiteY6031" fmla="*/ 1059430 h 1779924"/>
                <a:gd name="connsiteX6032" fmla="*/ 2576820 w 9405664"/>
                <a:gd name="connsiteY6032" fmla="*/ 1059872 h 1779924"/>
                <a:gd name="connsiteX6033" fmla="*/ 2577115 w 9405664"/>
                <a:gd name="connsiteY6033" fmla="*/ 1061052 h 1779924"/>
                <a:gd name="connsiteX6034" fmla="*/ 2578000 w 9405664"/>
                <a:gd name="connsiteY6034" fmla="*/ 1061347 h 1779924"/>
                <a:gd name="connsiteX6035" fmla="*/ 2578737 w 9405664"/>
                <a:gd name="connsiteY6035" fmla="*/ 1058102 h 1779924"/>
                <a:gd name="connsiteX6036" fmla="*/ 2579917 w 9405664"/>
                <a:gd name="connsiteY6036" fmla="*/ 1056922 h 1779924"/>
                <a:gd name="connsiteX6037" fmla="*/ 2580360 w 9405664"/>
                <a:gd name="connsiteY6037" fmla="*/ 1058397 h 1779924"/>
                <a:gd name="connsiteX6038" fmla="*/ 2580655 w 9405664"/>
                <a:gd name="connsiteY6038" fmla="*/ 1060610 h 1779924"/>
                <a:gd name="connsiteX6039" fmla="*/ 2581540 w 9405664"/>
                <a:gd name="connsiteY6039" fmla="*/ 1060610 h 1779924"/>
                <a:gd name="connsiteX6040" fmla="*/ 2582425 w 9405664"/>
                <a:gd name="connsiteY6040" fmla="*/ 1057365 h 1779924"/>
                <a:gd name="connsiteX6041" fmla="*/ 2582867 w 9405664"/>
                <a:gd name="connsiteY6041" fmla="*/ 1057955 h 1779924"/>
                <a:gd name="connsiteX6042" fmla="*/ 2583457 w 9405664"/>
                <a:gd name="connsiteY6042" fmla="*/ 1060020 h 1779924"/>
                <a:gd name="connsiteX6043" fmla="*/ 2584489 w 9405664"/>
                <a:gd name="connsiteY6043" fmla="*/ 1059725 h 1779924"/>
                <a:gd name="connsiteX6044" fmla="*/ 2585669 w 9405664"/>
                <a:gd name="connsiteY6044" fmla="*/ 1058102 h 1779924"/>
                <a:gd name="connsiteX6045" fmla="*/ 2588029 w 9405664"/>
                <a:gd name="connsiteY6045" fmla="*/ 1056627 h 1779924"/>
                <a:gd name="connsiteX6046" fmla="*/ 2591126 w 9405664"/>
                <a:gd name="connsiteY6046" fmla="*/ 1057070 h 1779924"/>
                <a:gd name="connsiteX6047" fmla="*/ 2593486 w 9405664"/>
                <a:gd name="connsiteY6047" fmla="*/ 1055447 h 1779924"/>
                <a:gd name="connsiteX6048" fmla="*/ 2595256 w 9405664"/>
                <a:gd name="connsiteY6048" fmla="*/ 1053530 h 1779924"/>
                <a:gd name="connsiteX6049" fmla="*/ 2595256 w 9405664"/>
                <a:gd name="connsiteY6049" fmla="*/ 1051170 h 1779924"/>
                <a:gd name="connsiteX6050" fmla="*/ 2598206 w 9405664"/>
                <a:gd name="connsiteY6050" fmla="*/ 1045566 h 1779924"/>
                <a:gd name="connsiteX6051" fmla="*/ 2598206 w 9405664"/>
                <a:gd name="connsiteY6051" fmla="*/ 1042763 h 1779924"/>
                <a:gd name="connsiteX6052" fmla="*/ 2601008 w 9405664"/>
                <a:gd name="connsiteY6052" fmla="*/ 1041141 h 1779924"/>
                <a:gd name="connsiteX6053" fmla="*/ 2602188 w 9405664"/>
                <a:gd name="connsiteY6053" fmla="*/ 1039076 h 1779924"/>
                <a:gd name="connsiteX6054" fmla="*/ 2603221 w 9405664"/>
                <a:gd name="connsiteY6054" fmla="*/ 1038339 h 1779924"/>
                <a:gd name="connsiteX6055" fmla="*/ 2603221 w 9405664"/>
                <a:gd name="connsiteY6055" fmla="*/ 1040256 h 1779924"/>
                <a:gd name="connsiteX6056" fmla="*/ 2602336 w 9405664"/>
                <a:gd name="connsiteY6056" fmla="*/ 1042026 h 1779924"/>
                <a:gd name="connsiteX6057" fmla="*/ 2602778 w 9405664"/>
                <a:gd name="connsiteY6057" fmla="*/ 1042321 h 1779924"/>
                <a:gd name="connsiteX6058" fmla="*/ 2603811 w 9405664"/>
                <a:gd name="connsiteY6058" fmla="*/ 1042026 h 1779924"/>
                <a:gd name="connsiteX6059" fmla="*/ 2604548 w 9405664"/>
                <a:gd name="connsiteY6059" fmla="*/ 1042468 h 1779924"/>
                <a:gd name="connsiteX6060" fmla="*/ 2602336 w 9405664"/>
                <a:gd name="connsiteY6060" fmla="*/ 1044386 h 1779924"/>
                <a:gd name="connsiteX6061" fmla="*/ 2601893 w 9405664"/>
                <a:gd name="connsiteY6061" fmla="*/ 1045713 h 1779924"/>
                <a:gd name="connsiteX6062" fmla="*/ 2604253 w 9405664"/>
                <a:gd name="connsiteY6062" fmla="*/ 1045713 h 1779924"/>
                <a:gd name="connsiteX6063" fmla="*/ 2607203 w 9405664"/>
                <a:gd name="connsiteY6063" fmla="*/ 1046598 h 1779924"/>
                <a:gd name="connsiteX6064" fmla="*/ 2608235 w 9405664"/>
                <a:gd name="connsiteY6064" fmla="*/ 1047925 h 1779924"/>
                <a:gd name="connsiteX6065" fmla="*/ 2609268 w 9405664"/>
                <a:gd name="connsiteY6065" fmla="*/ 1048368 h 1779924"/>
                <a:gd name="connsiteX6066" fmla="*/ 2609710 w 9405664"/>
                <a:gd name="connsiteY6066" fmla="*/ 1046893 h 1779924"/>
                <a:gd name="connsiteX6067" fmla="*/ 2609710 w 9405664"/>
                <a:gd name="connsiteY6067" fmla="*/ 1044386 h 1779924"/>
                <a:gd name="connsiteX6068" fmla="*/ 2610595 w 9405664"/>
                <a:gd name="connsiteY6068" fmla="*/ 1042321 h 1779924"/>
                <a:gd name="connsiteX6069" fmla="*/ 2611333 w 9405664"/>
                <a:gd name="connsiteY6069" fmla="*/ 1040403 h 1779924"/>
                <a:gd name="connsiteX6070" fmla="*/ 2612218 w 9405664"/>
                <a:gd name="connsiteY6070" fmla="*/ 1041583 h 1779924"/>
                <a:gd name="connsiteX6071" fmla="*/ 2613398 w 9405664"/>
                <a:gd name="connsiteY6071" fmla="*/ 1042321 h 1779924"/>
                <a:gd name="connsiteX6072" fmla="*/ 2614873 w 9405664"/>
                <a:gd name="connsiteY6072" fmla="*/ 1041436 h 1779924"/>
                <a:gd name="connsiteX6073" fmla="*/ 2615905 w 9405664"/>
                <a:gd name="connsiteY6073" fmla="*/ 1040403 h 1779924"/>
                <a:gd name="connsiteX6074" fmla="*/ 2616790 w 9405664"/>
                <a:gd name="connsiteY6074" fmla="*/ 1040108 h 1779924"/>
                <a:gd name="connsiteX6075" fmla="*/ 2617970 w 9405664"/>
                <a:gd name="connsiteY6075" fmla="*/ 1040108 h 1779924"/>
                <a:gd name="connsiteX6076" fmla="*/ 2619150 w 9405664"/>
                <a:gd name="connsiteY6076" fmla="*/ 1040551 h 1779924"/>
                <a:gd name="connsiteX6077" fmla="*/ 2620035 w 9405664"/>
                <a:gd name="connsiteY6077" fmla="*/ 1040846 h 1779924"/>
                <a:gd name="connsiteX6078" fmla="*/ 2620625 w 9405664"/>
                <a:gd name="connsiteY6078" fmla="*/ 1042468 h 1779924"/>
                <a:gd name="connsiteX6079" fmla="*/ 2621657 w 9405664"/>
                <a:gd name="connsiteY6079" fmla="*/ 1044238 h 1779924"/>
                <a:gd name="connsiteX6080" fmla="*/ 2622837 w 9405664"/>
                <a:gd name="connsiteY6080" fmla="*/ 1043648 h 1779924"/>
                <a:gd name="connsiteX6081" fmla="*/ 2623574 w 9405664"/>
                <a:gd name="connsiteY6081" fmla="*/ 1043058 h 1779924"/>
                <a:gd name="connsiteX6082" fmla="*/ 2624165 w 9405664"/>
                <a:gd name="connsiteY6082" fmla="*/ 1041583 h 1779924"/>
                <a:gd name="connsiteX6083" fmla="*/ 2625639 w 9405664"/>
                <a:gd name="connsiteY6083" fmla="*/ 1041878 h 1779924"/>
                <a:gd name="connsiteX6084" fmla="*/ 2627409 w 9405664"/>
                <a:gd name="connsiteY6084" fmla="*/ 1037896 h 1779924"/>
                <a:gd name="connsiteX6085" fmla="*/ 2628737 w 9405664"/>
                <a:gd name="connsiteY6085" fmla="*/ 1037601 h 1779924"/>
                <a:gd name="connsiteX6086" fmla="*/ 2630359 w 9405664"/>
                <a:gd name="connsiteY6086" fmla="*/ 1038191 h 1779924"/>
                <a:gd name="connsiteX6087" fmla="*/ 2632277 w 9405664"/>
                <a:gd name="connsiteY6087" fmla="*/ 1038191 h 1779924"/>
                <a:gd name="connsiteX6088" fmla="*/ 2633751 w 9405664"/>
                <a:gd name="connsiteY6088" fmla="*/ 1037896 h 1779924"/>
                <a:gd name="connsiteX6089" fmla="*/ 2634931 w 9405664"/>
                <a:gd name="connsiteY6089" fmla="*/ 1035684 h 1779924"/>
                <a:gd name="connsiteX6090" fmla="*/ 2637439 w 9405664"/>
                <a:gd name="connsiteY6090" fmla="*/ 1035241 h 1779924"/>
                <a:gd name="connsiteX6091" fmla="*/ 2639946 w 9405664"/>
                <a:gd name="connsiteY6091" fmla="*/ 1033914 h 1779924"/>
                <a:gd name="connsiteX6092" fmla="*/ 2644518 w 9405664"/>
                <a:gd name="connsiteY6092" fmla="*/ 1034651 h 1779924"/>
                <a:gd name="connsiteX6093" fmla="*/ 2649828 w 9405664"/>
                <a:gd name="connsiteY6093" fmla="*/ 1029784 h 1779924"/>
                <a:gd name="connsiteX6094" fmla="*/ 2649828 w 9405664"/>
                <a:gd name="connsiteY6094" fmla="*/ 1029047 h 1779924"/>
                <a:gd name="connsiteX6095" fmla="*/ 2649091 w 9405664"/>
                <a:gd name="connsiteY6095" fmla="*/ 1028457 h 1779924"/>
                <a:gd name="connsiteX6096" fmla="*/ 2615168 w 9405664"/>
                <a:gd name="connsiteY6096" fmla="*/ 1040698 h 1779924"/>
                <a:gd name="connsiteX6097" fmla="*/ 2613545 w 9405664"/>
                <a:gd name="connsiteY6097" fmla="*/ 1040108 h 1779924"/>
                <a:gd name="connsiteX6098" fmla="*/ 2612365 w 9405664"/>
                <a:gd name="connsiteY6098" fmla="*/ 1040993 h 1779924"/>
                <a:gd name="connsiteX6099" fmla="*/ 2610743 w 9405664"/>
                <a:gd name="connsiteY6099" fmla="*/ 1043058 h 1779924"/>
                <a:gd name="connsiteX6100" fmla="*/ 2610743 w 9405664"/>
                <a:gd name="connsiteY6100" fmla="*/ 1045271 h 1779924"/>
                <a:gd name="connsiteX6101" fmla="*/ 2611333 w 9405664"/>
                <a:gd name="connsiteY6101" fmla="*/ 1045861 h 1779924"/>
                <a:gd name="connsiteX6102" fmla="*/ 2613250 w 9405664"/>
                <a:gd name="connsiteY6102" fmla="*/ 1046746 h 1779924"/>
                <a:gd name="connsiteX6103" fmla="*/ 2613250 w 9405664"/>
                <a:gd name="connsiteY6103" fmla="*/ 1044386 h 1779924"/>
                <a:gd name="connsiteX6104" fmla="*/ 2615020 w 9405664"/>
                <a:gd name="connsiteY6104" fmla="*/ 1044681 h 1779924"/>
                <a:gd name="connsiteX6105" fmla="*/ 2616495 w 9405664"/>
                <a:gd name="connsiteY6105" fmla="*/ 1044091 h 1779924"/>
                <a:gd name="connsiteX6106" fmla="*/ 2616495 w 9405664"/>
                <a:gd name="connsiteY6106" fmla="*/ 1043058 h 1779924"/>
                <a:gd name="connsiteX6107" fmla="*/ 2615168 w 9405664"/>
                <a:gd name="connsiteY6107" fmla="*/ 1040698 h 1779924"/>
                <a:gd name="connsiteX6108" fmla="*/ 1196154 w 9405664"/>
                <a:gd name="connsiteY6108" fmla="*/ 914593 h 1779924"/>
                <a:gd name="connsiteX6109" fmla="*/ 1196154 w 9405664"/>
                <a:gd name="connsiteY6109" fmla="*/ 913708 h 1779924"/>
                <a:gd name="connsiteX6110" fmla="*/ 1195417 w 9405664"/>
                <a:gd name="connsiteY6110" fmla="*/ 912381 h 1779924"/>
                <a:gd name="connsiteX6111" fmla="*/ 1194532 w 9405664"/>
                <a:gd name="connsiteY6111" fmla="*/ 911643 h 1779924"/>
                <a:gd name="connsiteX6112" fmla="*/ 1193942 w 9405664"/>
                <a:gd name="connsiteY6112" fmla="*/ 911643 h 1779924"/>
                <a:gd name="connsiteX6113" fmla="*/ 1192909 w 9405664"/>
                <a:gd name="connsiteY6113" fmla="*/ 912676 h 1779924"/>
                <a:gd name="connsiteX6114" fmla="*/ 1191434 w 9405664"/>
                <a:gd name="connsiteY6114" fmla="*/ 915036 h 1779924"/>
                <a:gd name="connsiteX6115" fmla="*/ 1190844 w 9405664"/>
                <a:gd name="connsiteY6115" fmla="*/ 916363 h 1779924"/>
                <a:gd name="connsiteX6116" fmla="*/ 1190844 w 9405664"/>
                <a:gd name="connsiteY6116" fmla="*/ 916806 h 1779924"/>
                <a:gd name="connsiteX6117" fmla="*/ 1192319 w 9405664"/>
                <a:gd name="connsiteY6117" fmla="*/ 918576 h 1779924"/>
                <a:gd name="connsiteX6118" fmla="*/ 1193204 w 9405664"/>
                <a:gd name="connsiteY6118" fmla="*/ 919166 h 1779924"/>
                <a:gd name="connsiteX6119" fmla="*/ 1194089 w 9405664"/>
                <a:gd name="connsiteY6119" fmla="*/ 919166 h 1779924"/>
                <a:gd name="connsiteX6120" fmla="*/ 1194532 w 9405664"/>
                <a:gd name="connsiteY6120" fmla="*/ 920050 h 1779924"/>
                <a:gd name="connsiteX6121" fmla="*/ 1194532 w 9405664"/>
                <a:gd name="connsiteY6121" fmla="*/ 922558 h 1779924"/>
                <a:gd name="connsiteX6122" fmla="*/ 1194974 w 9405664"/>
                <a:gd name="connsiteY6122" fmla="*/ 923443 h 1779924"/>
                <a:gd name="connsiteX6123" fmla="*/ 1195859 w 9405664"/>
                <a:gd name="connsiteY6123" fmla="*/ 924623 h 1779924"/>
                <a:gd name="connsiteX6124" fmla="*/ 1197629 w 9405664"/>
                <a:gd name="connsiteY6124" fmla="*/ 925065 h 1779924"/>
                <a:gd name="connsiteX6125" fmla="*/ 1198366 w 9405664"/>
                <a:gd name="connsiteY6125" fmla="*/ 925655 h 1779924"/>
                <a:gd name="connsiteX6126" fmla="*/ 1198956 w 9405664"/>
                <a:gd name="connsiteY6126" fmla="*/ 926688 h 1779924"/>
                <a:gd name="connsiteX6127" fmla="*/ 1199694 w 9405664"/>
                <a:gd name="connsiteY6127" fmla="*/ 927130 h 1779924"/>
                <a:gd name="connsiteX6128" fmla="*/ 1200431 w 9405664"/>
                <a:gd name="connsiteY6128" fmla="*/ 927130 h 1779924"/>
                <a:gd name="connsiteX6129" fmla="*/ 1200874 w 9405664"/>
                <a:gd name="connsiteY6129" fmla="*/ 926393 h 1779924"/>
                <a:gd name="connsiteX6130" fmla="*/ 1200874 w 9405664"/>
                <a:gd name="connsiteY6130" fmla="*/ 924770 h 1779924"/>
                <a:gd name="connsiteX6131" fmla="*/ 1197334 w 9405664"/>
                <a:gd name="connsiteY6131" fmla="*/ 921673 h 1779924"/>
                <a:gd name="connsiteX6132" fmla="*/ 1196744 w 9405664"/>
                <a:gd name="connsiteY6132" fmla="*/ 923443 h 1779924"/>
                <a:gd name="connsiteX6133" fmla="*/ 1195417 w 9405664"/>
                <a:gd name="connsiteY6133" fmla="*/ 919018 h 1779924"/>
                <a:gd name="connsiteX6134" fmla="*/ 1194827 w 9405664"/>
                <a:gd name="connsiteY6134" fmla="*/ 917543 h 1779924"/>
                <a:gd name="connsiteX6135" fmla="*/ 1194089 w 9405664"/>
                <a:gd name="connsiteY6135" fmla="*/ 917101 h 1779924"/>
                <a:gd name="connsiteX6136" fmla="*/ 1192172 w 9405664"/>
                <a:gd name="connsiteY6136" fmla="*/ 916658 h 1779924"/>
                <a:gd name="connsiteX6137" fmla="*/ 1192172 w 9405664"/>
                <a:gd name="connsiteY6137" fmla="*/ 916216 h 1779924"/>
                <a:gd name="connsiteX6138" fmla="*/ 1196154 w 9405664"/>
                <a:gd name="connsiteY6138" fmla="*/ 914446 h 1779924"/>
                <a:gd name="connsiteX6139" fmla="*/ 2459712 w 9405664"/>
                <a:gd name="connsiteY6139" fmla="*/ 1161051 h 1779924"/>
                <a:gd name="connsiteX6140" fmla="*/ 2458532 w 9405664"/>
                <a:gd name="connsiteY6140" fmla="*/ 1164001 h 1779924"/>
                <a:gd name="connsiteX6141" fmla="*/ 2459712 w 9405664"/>
                <a:gd name="connsiteY6141" fmla="*/ 1164001 h 1779924"/>
                <a:gd name="connsiteX6142" fmla="*/ 2461039 w 9405664"/>
                <a:gd name="connsiteY6142" fmla="*/ 1163264 h 1779924"/>
                <a:gd name="connsiteX6143" fmla="*/ 2462514 w 9405664"/>
                <a:gd name="connsiteY6143" fmla="*/ 1161936 h 1779924"/>
                <a:gd name="connsiteX6144" fmla="*/ 2462809 w 9405664"/>
                <a:gd name="connsiteY6144" fmla="*/ 1161051 h 1779924"/>
                <a:gd name="connsiteX6145" fmla="*/ 2462809 w 9405664"/>
                <a:gd name="connsiteY6145" fmla="*/ 1160019 h 1779924"/>
                <a:gd name="connsiteX6146" fmla="*/ 2461924 w 9405664"/>
                <a:gd name="connsiteY6146" fmla="*/ 1159724 h 1779924"/>
                <a:gd name="connsiteX6147" fmla="*/ 2459564 w 9405664"/>
                <a:gd name="connsiteY6147" fmla="*/ 1161051 h 1779924"/>
                <a:gd name="connsiteX6148" fmla="*/ 2269006 w 9405664"/>
                <a:gd name="connsiteY6148" fmla="*/ 1449544 h 1779924"/>
                <a:gd name="connsiteX6149" fmla="*/ 2269006 w 9405664"/>
                <a:gd name="connsiteY6149" fmla="*/ 1451904 h 1779924"/>
                <a:gd name="connsiteX6150" fmla="*/ 2269595 w 9405664"/>
                <a:gd name="connsiteY6150" fmla="*/ 1454411 h 1779924"/>
                <a:gd name="connsiteX6151" fmla="*/ 2270775 w 9405664"/>
                <a:gd name="connsiteY6151" fmla="*/ 1447479 h 1779924"/>
                <a:gd name="connsiteX6152" fmla="*/ 2269891 w 9405664"/>
                <a:gd name="connsiteY6152" fmla="*/ 1448217 h 1779924"/>
                <a:gd name="connsiteX6153" fmla="*/ 2269006 w 9405664"/>
                <a:gd name="connsiteY6153" fmla="*/ 1449692 h 1779924"/>
                <a:gd name="connsiteX6154" fmla="*/ 2298504 w 9405664"/>
                <a:gd name="connsiteY6154" fmla="*/ 1540841 h 1779924"/>
                <a:gd name="connsiteX6155" fmla="*/ 2297471 w 9405664"/>
                <a:gd name="connsiteY6155" fmla="*/ 1537597 h 1779924"/>
                <a:gd name="connsiteX6156" fmla="*/ 2296439 w 9405664"/>
                <a:gd name="connsiteY6156" fmla="*/ 1535974 h 1779924"/>
                <a:gd name="connsiteX6157" fmla="*/ 2298061 w 9405664"/>
                <a:gd name="connsiteY6157" fmla="*/ 1541726 h 1779924"/>
                <a:gd name="connsiteX6158" fmla="*/ 2301011 w 9405664"/>
                <a:gd name="connsiteY6158" fmla="*/ 1549248 h 1779924"/>
                <a:gd name="connsiteX6159" fmla="*/ 2303371 w 9405664"/>
                <a:gd name="connsiteY6159" fmla="*/ 1553968 h 1779924"/>
                <a:gd name="connsiteX6160" fmla="*/ 2302929 w 9405664"/>
                <a:gd name="connsiteY6160" fmla="*/ 1551903 h 1779924"/>
                <a:gd name="connsiteX6161" fmla="*/ 2298504 w 9405664"/>
                <a:gd name="connsiteY6161" fmla="*/ 1540694 h 1779924"/>
                <a:gd name="connsiteX6162" fmla="*/ 2067827 w 9405664"/>
                <a:gd name="connsiteY6162" fmla="*/ 1470340 h 1779924"/>
                <a:gd name="connsiteX6163" fmla="*/ 2065468 w 9405664"/>
                <a:gd name="connsiteY6163" fmla="*/ 1471963 h 1779924"/>
                <a:gd name="connsiteX6164" fmla="*/ 2065173 w 9405664"/>
                <a:gd name="connsiteY6164" fmla="*/ 1472405 h 1779924"/>
                <a:gd name="connsiteX6165" fmla="*/ 2064583 w 9405664"/>
                <a:gd name="connsiteY6165" fmla="*/ 1472848 h 1779924"/>
                <a:gd name="connsiteX6166" fmla="*/ 2063698 w 9405664"/>
                <a:gd name="connsiteY6166" fmla="*/ 1473290 h 1779924"/>
                <a:gd name="connsiteX6167" fmla="*/ 2065615 w 9405664"/>
                <a:gd name="connsiteY6167" fmla="*/ 1473290 h 1779924"/>
                <a:gd name="connsiteX6168" fmla="*/ 2066943 w 9405664"/>
                <a:gd name="connsiteY6168" fmla="*/ 1474028 h 1779924"/>
                <a:gd name="connsiteX6169" fmla="*/ 2066943 w 9405664"/>
                <a:gd name="connsiteY6169" fmla="*/ 1472700 h 1779924"/>
                <a:gd name="connsiteX6170" fmla="*/ 2067237 w 9405664"/>
                <a:gd name="connsiteY6170" fmla="*/ 1471520 h 1779924"/>
                <a:gd name="connsiteX6171" fmla="*/ 2067975 w 9405664"/>
                <a:gd name="connsiteY6171" fmla="*/ 1470340 h 1779924"/>
                <a:gd name="connsiteX6172" fmla="*/ 2568118 w 9405664"/>
                <a:gd name="connsiteY6172" fmla="*/ 1136715 h 1779924"/>
                <a:gd name="connsiteX6173" fmla="*/ 2568118 w 9405664"/>
                <a:gd name="connsiteY6173" fmla="*/ 1137453 h 1779924"/>
                <a:gd name="connsiteX6174" fmla="*/ 2567528 w 9405664"/>
                <a:gd name="connsiteY6174" fmla="*/ 1138928 h 1779924"/>
                <a:gd name="connsiteX6175" fmla="*/ 2566938 w 9405664"/>
                <a:gd name="connsiteY6175" fmla="*/ 1139223 h 1779924"/>
                <a:gd name="connsiteX6176" fmla="*/ 2563103 w 9405664"/>
                <a:gd name="connsiteY6176" fmla="*/ 1140255 h 1779924"/>
                <a:gd name="connsiteX6177" fmla="*/ 2567823 w 9405664"/>
                <a:gd name="connsiteY6177" fmla="*/ 1141435 h 1779924"/>
                <a:gd name="connsiteX6178" fmla="*/ 2569888 w 9405664"/>
                <a:gd name="connsiteY6178" fmla="*/ 1140992 h 1779924"/>
                <a:gd name="connsiteX6179" fmla="*/ 2569888 w 9405664"/>
                <a:gd name="connsiteY6179" fmla="*/ 1139960 h 1779924"/>
                <a:gd name="connsiteX6180" fmla="*/ 2568265 w 9405664"/>
                <a:gd name="connsiteY6180" fmla="*/ 1136863 h 1779924"/>
                <a:gd name="connsiteX6181" fmla="*/ 2421954 w 9405664"/>
                <a:gd name="connsiteY6181" fmla="*/ 1305003 h 1779924"/>
                <a:gd name="connsiteX6182" fmla="*/ 2421954 w 9405664"/>
                <a:gd name="connsiteY6182" fmla="*/ 1304265 h 1779924"/>
                <a:gd name="connsiteX6183" fmla="*/ 2421659 w 9405664"/>
                <a:gd name="connsiteY6183" fmla="*/ 1303380 h 1779924"/>
                <a:gd name="connsiteX6184" fmla="*/ 2419889 w 9405664"/>
                <a:gd name="connsiteY6184" fmla="*/ 1302348 h 1779924"/>
                <a:gd name="connsiteX6185" fmla="*/ 2421659 w 9405664"/>
                <a:gd name="connsiteY6185" fmla="*/ 1305593 h 1779924"/>
                <a:gd name="connsiteX6186" fmla="*/ 2422102 w 9405664"/>
                <a:gd name="connsiteY6186" fmla="*/ 1305003 h 1779924"/>
                <a:gd name="connsiteX6187" fmla="*/ 2432721 w 9405664"/>
                <a:gd name="connsiteY6187" fmla="*/ 1238632 h 1779924"/>
                <a:gd name="connsiteX6188" fmla="*/ 2428739 w 9405664"/>
                <a:gd name="connsiteY6188" fmla="*/ 1244679 h 1779924"/>
                <a:gd name="connsiteX6189" fmla="*/ 2429919 w 9405664"/>
                <a:gd name="connsiteY6189" fmla="*/ 1244236 h 1779924"/>
                <a:gd name="connsiteX6190" fmla="*/ 2433311 w 9405664"/>
                <a:gd name="connsiteY6190" fmla="*/ 1238632 h 1779924"/>
                <a:gd name="connsiteX6191" fmla="*/ 2435081 w 9405664"/>
                <a:gd name="connsiteY6191" fmla="*/ 1235387 h 1779924"/>
                <a:gd name="connsiteX6192" fmla="*/ 2436113 w 9405664"/>
                <a:gd name="connsiteY6192" fmla="*/ 1231847 h 1779924"/>
                <a:gd name="connsiteX6193" fmla="*/ 2435081 w 9405664"/>
                <a:gd name="connsiteY6193" fmla="*/ 1233617 h 1779924"/>
                <a:gd name="connsiteX6194" fmla="*/ 2432721 w 9405664"/>
                <a:gd name="connsiteY6194" fmla="*/ 1238632 h 1779924"/>
                <a:gd name="connsiteX6195" fmla="*/ 2412957 w 9405664"/>
                <a:gd name="connsiteY6195" fmla="*/ 1326684 h 1779924"/>
                <a:gd name="connsiteX6196" fmla="*/ 2413547 w 9405664"/>
                <a:gd name="connsiteY6196" fmla="*/ 1326684 h 1779924"/>
                <a:gd name="connsiteX6197" fmla="*/ 2418267 w 9405664"/>
                <a:gd name="connsiteY6197" fmla="*/ 1324767 h 1779924"/>
                <a:gd name="connsiteX6198" fmla="*/ 2416054 w 9405664"/>
                <a:gd name="connsiteY6198" fmla="*/ 1325209 h 1779924"/>
                <a:gd name="connsiteX6199" fmla="*/ 2412957 w 9405664"/>
                <a:gd name="connsiteY6199" fmla="*/ 1326684 h 1779924"/>
                <a:gd name="connsiteX6200" fmla="*/ 2458237 w 9405664"/>
                <a:gd name="connsiteY6200" fmla="*/ 1194384 h 1779924"/>
                <a:gd name="connsiteX6201" fmla="*/ 2461334 w 9405664"/>
                <a:gd name="connsiteY6201" fmla="*/ 1189812 h 1779924"/>
                <a:gd name="connsiteX6202" fmla="*/ 2462072 w 9405664"/>
                <a:gd name="connsiteY6202" fmla="*/ 1187747 h 1779924"/>
                <a:gd name="connsiteX6203" fmla="*/ 2458237 w 9405664"/>
                <a:gd name="connsiteY6203" fmla="*/ 1193499 h 1779924"/>
                <a:gd name="connsiteX6204" fmla="*/ 2458237 w 9405664"/>
                <a:gd name="connsiteY6204" fmla="*/ 1194384 h 1779924"/>
                <a:gd name="connsiteX6205" fmla="*/ 2425494 w 9405664"/>
                <a:gd name="connsiteY6205" fmla="*/ 1307657 h 1779924"/>
                <a:gd name="connsiteX6206" fmla="*/ 2425494 w 9405664"/>
                <a:gd name="connsiteY6206" fmla="*/ 1308690 h 1779924"/>
                <a:gd name="connsiteX6207" fmla="*/ 2426084 w 9405664"/>
                <a:gd name="connsiteY6207" fmla="*/ 1313557 h 1779924"/>
                <a:gd name="connsiteX6208" fmla="*/ 2426084 w 9405664"/>
                <a:gd name="connsiteY6208" fmla="*/ 1316360 h 1779924"/>
                <a:gd name="connsiteX6209" fmla="*/ 2424609 w 9405664"/>
                <a:gd name="connsiteY6209" fmla="*/ 1322259 h 1779924"/>
                <a:gd name="connsiteX6210" fmla="*/ 2420627 w 9405664"/>
                <a:gd name="connsiteY6210" fmla="*/ 1323882 h 1779924"/>
                <a:gd name="connsiteX6211" fmla="*/ 2420922 w 9405664"/>
                <a:gd name="connsiteY6211" fmla="*/ 1324177 h 1779924"/>
                <a:gd name="connsiteX6212" fmla="*/ 2424461 w 9405664"/>
                <a:gd name="connsiteY6212" fmla="*/ 1323439 h 1779924"/>
                <a:gd name="connsiteX6213" fmla="*/ 2425346 w 9405664"/>
                <a:gd name="connsiteY6213" fmla="*/ 1322259 h 1779924"/>
                <a:gd name="connsiteX6214" fmla="*/ 2426526 w 9405664"/>
                <a:gd name="connsiteY6214" fmla="*/ 1317245 h 1779924"/>
                <a:gd name="connsiteX6215" fmla="*/ 2426526 w 9405664"/>
                <a:gd name="connsiteY6215" fmla="*/ 1313852 h 1779924"/>
                <a:gd name="connsiteX6216" fmla="*/ 2426231 w 9405664"/>
                <a:gd name="connsiteY6216" fmla="*/ 1309280 h 1779924"/>
                <a:gd name="connsiteX6217" fmla="*/ 2425641 w 9405664"/>
                <a:gd name="connsiteY6217" fmla="*/ 1307657 h 1779924"/>
                <a:gd name="connsiteX6218" fmla="*/ 2514431 w 9405664"/>
                <a:gd name="connsiteY6218" fmla="*/ 1148662 h 1779924"/>
                <a:gd name="connsiteX6219" fmla="*/ 2513104 w 9405664"/>
                <a:gd name="connsiteY6219" fmla="*/ 1147482 h 1779924"/>
                <a:gd name="connsiteX6220" fmla="*/ 2512219 w 9405664"/>
                <a:gd name="connsiteY6220" fmla="*/ 1147482 h 1779924"/>
                <a:gd name="connsiteX6221" fmla="*/ 2509564 w 9405664"/>
                <a:gd name="connsiteY6221" fmla="*/ 1148367 h 1779924"/>
                <a:gd name="connsiteX6222" fmla="*/ 2506319 w 9405664"/>
                <a:gd name="connsiteY6222" fmla="*/ 1149989 h 1779924"/>
                <a:gd name="connsiteX6223" fmla="*/ 2504992 w 9405664"/>
                <a:gd name="connsiteY6223" fmla="*/ 1151169 h 1779924"/>
                <a:gd name="connsiteX6224" fmla="*/ 2503517 w 9405664"/>
                <a:gd name="connsiteY6224" fmla="*/ 1151759 h 1779924"/>
                <a:gd name="connsiteX6225" fmla="*/ 2501894 w 9405664"/>
                <a:gd name="connsiteY6225" fmla="*/ 1151759 h 1779924"/>
                <a:gd name="connsiteX6226" fmla="*/ 2503812 w 9405664"/>
                <a:gd name="connsiteY6226" fmla="*/ 1149547 h 1779924"/>
                <a:gd name="connsiteX6227" fmla="*/ 2506024 w 9405664"/>
                <a:gd name="connsiteY6227" fmla="*/ 1147925 h 1779924"/>
                <a:gd name="connsiteX6228" fmla="*/ 2510006 w 9405664"/>
                <a:gd name="connsiteY6228" fmla="*/ 1144385 h 1779924"/>
                <a:gd name="connsiteX6229" fmla="*/ 2507499 w 9405664"/>
                <a:gd name="connsiteY6229" fmla="*/ 1145270 h 1779924"/>
                <a:gd name="connsiteX6230" fmla="*/ 2503074 w 9405664"/>
                <a:gd name="connsiteY6230" fmla="*/ 1148367 h 1779924"/>
                <a:gd name="connsiteX6231" fmla="*/ 2501009 w 9405664"/>
                <a:gd name="connsiteY6231" fmla="*/ 1149399 h 1779924"/>
                <a:gd name="connsiteX6232" fmla="*/ 2495700 w 9405664"/>
                <a:gd name="connsiteY6232" fmla="*/ 1149989 h 1779924"/>
                <a:gd name="connsiteX6233" fmla="*/ 2490390 w 9405664"/>
                <a:gd name="connsiteY6233" fmla="*/ 1149989 h 1779924"/>
                <a:gd name="connsiteX6234" fmla="*/ 2488325 w 9405664"/>
                <a:gd name="connsiteY6234" fmla="*/ 1150432 h 1779924"/>
                <a:gd name="connsiteX6235" fmla="*/ 2486408 w 9405664"/>
                <a:gd name="connsiteY6235" fmla="*/ 1151317 h 1779924"/>
                <a:gd name="connsiteX6236" fmla="*/ 2484048 w 9405664"/>
                <a:gd name="connsiteY6236" fmla="*/ 1151317 h 1779924"/>
                <a:gd name="connsiteX6237" fmla="*/ 2481541 w 9405664"/>
                <a:gd name="connsiteY6237" fmla="*/ 1150874 h 1779924"/>
                <a:gd name="connsiteX6238" fmla="*/ 2480655 w 9405664"/>
                <a:gd name="connsiteY6238" fmla="*/ 1150874 h 1779924"/>
                <a:gd name="connsiteX6239" fmla="*/ 2479771 w 9405664"/>
                <a:gd name="connsiteY6239" fmla="*/ 1151464 h 1779924"/>
                <a:gd name="connsiteX6240" fmla="*/ 2476231 w 9405664"/>
                <a:gd name="connsiteY6240" fmla="*/ 1151464 h 1779924"/>
                <a:gd name="connsiteX6241" fmla="*/ 2475346 w 9405664"/>
                <a:gd name="connsiteY6241" fmla="*/ 1152054 h 1779924"/>
                <a:gd name="connsiteX6242" fmla="*/ 2474461 w 9405664"/>
                <a:gd name="connsiteY6242" fmla="*/ 1152792 h 1779924"/>
                <a:gd name="connsiteX6243" fmla="*/ 2474166 w 9405664"/>
                <a:gd name="connsiteY6243" fmla="*/ 1154119 h 1779924"/>
                <a:gd name="connsiteX6244" fmla="*/ 2472986 w 9405664"/>
                <a:gd name="connsiteY6244" fmla="*/ 1153087 h 1779924"/>
                <a:gd name="connsiteX6245" fmla="*/ 2471364 w 9405664"/>
                <a:gd name="connsiteY6245" fmla="*/ 1154267 h 1779924"/>
                <a:gd name="connsiteX6246" fmla="*/ 2468119 w 9405664"/>
                <a:gd name="connsiteY6246" fmla="*/ 1155594 h 1779924"/>
                <a:gd name="connsiteX6247" fmla="*/ 2465906 w 9405664"/>
                <a:gd name="connsiteY6247" fmla="*/ 1157659 h 1779924"/>
                <a:gd name="connsiteX6248" fmla="*/ 2464874 w 9405664"/>
                <a:gd name="connsiteY6248" fmla="*/ 1158986 h 1779924"/>
                <a:gd name="connsiteX6249" fmla="*/ 2464136 w 9405664"/>
                <a:gd name="connsiteY6249" fmla="*/ 1160314 h 1779924"/>
                <a:gd name="connsiteX6250" fmla="*/ 2464579 w 9405664"/>
                <a:gd name="connsiteY6250" fmla="*/ 1162084 h 1779924"/>
                <a:gd name="connsiteX6251" fmla="*/ 2466791 w 9405664"/>
                <a:gd name="connsiteY6251" fmla="*/ 1161494 h 1779924"/>
                <a:gd name="connsiteX6252" fmla="*/ 2468266 w 9405664"/>
                <a:gd name="connsiteY6252" fmla="*/ 1159871 h 1779924"/>
                <a:gd name="connsiteX6253" fmla="*/ 2469594 w 9405664"/>
                <a:gd name="connsiteY6253" fmla="*/ 1159871 h 1779924"/>
                <a:gd name="connsiteX6254" fmla="*/ 2470184 w 9405664"/>
                <a:gd name="connsiteY6254" fmla="*/ 1160166 h 1779924"/>
                <a:gd name="connsiteX6255" fmla="*/ 2470184 w 9405664"/>
                <a:gd name="connsiteY6255" fmla="*/ 1160756 h 1779924"/>
                <a:gd name="connsiteX6256" fmla="*/ 2467529 w 9405664"/>
                <a:gd name="connsiteY6256" fmla="*/ 1162379 h 1779924"/>
                <a:gd name="connsiteX6257" fmla="*/ 2471069 w 9405664"/>
                <a:gd name="connsiteY6257" fmla="*/ 1161641 h 1779924"/>
                <a:gd name="connsiteX6258" fmla="*/ 2474903 w 9405664"/>
                <a:gd name="connsiteY6258" fmla="*/ 1161346 h 1779924"/>
                <a:gd name="connsiteX6259" fmla="*/ 2484195 w 9405664"/>
                <a:gd name="connsiteY6259" fmla="*/ 1159429 h 1779924"/>
                <a:gd name="connsiteX6260" fmla="*/ 2485228 w 9405664"/>
                <a:gd name="connsiteY6260" fmla="*/ 1159871 h 1779924"/>
                <a:gd name="connsiteX6261" fmla="*/ 2486113 w 9405664"/>
                <a:gd name="connsiteY6261" fmla="*/ 1159871 h 1779924"/>
                <a:gd name="connsiteX6262" fmla="*/ 2497322 w 9405664"/>
                <a:gd name="connsiteY6262" fmla="*/ 1156037 h 1779924"/>
                <a:gd name="connsiteX6263" fmla="*/ 2499535 w 9405664"/>
                <a:gd name="connsiteY6263" fmla="*/ 1155594 h 1779924"/>
                <a:gd name="connsiteX6264" fmla="*/ 2502632 w 9405664"/>
                <a:gd name="connsiteY6264" fmla="*/ 1154562 h 1779924"/>
                <a:gd name="connsiteX6265" fmla="*/ 2506024 w 9405664"/>
                <a:gd name="connsiteY6265" fmla="*/ 1153087 h 1779924"/>
                <a:gd name="connsiteX6266" fmla="*/ 2508384 w 9405664"/>
                <a:gd name="connsiteY6266" fmla="*/ 1152497 h 1779924"/>
                <a:gd name="connsiteX6267" fmla="*/ 2519741 w 9405664"/>
                <a:gd name="connsiteY6267" fmla="*/ 1147335 h 1779924"/>
                <a:gd name="connsiteX6268" fmla="*/ 2517086 w 9405664"/>
                <a:gd name="connsiteY6268" fmla="*/ 1147777 h 1779924"/>
                <a:gd name="connsiteX6269" fmla="*/ 2514578 w 9405664"/>
                <a:gd name="connsiteY6269" fmla="*/ 1148662 h 1779924"/>
                <a:gd name="connsiteX6270" fmla="*/ 2553221 w 9405664"/>
                <a:gd name="connsiteY6270" fmla="*/ 1134945 h 1779924"/>
                <a:gd name="connsiteX6271" fmla="*/ 2551746 w 9405664"/>
                <a:gd name="connsiteY6271" fmla="*/ 1135240 h 1779924"/>
                <a:gd name="connsiteX6272" fmla="*/ 2549534 w 9405664"/>
                <a:gd name="connsiteY6272" fmla="*/ 1137600 h 1779924"/>
                <a:gd name="connsiteX6273" fmla="*/ 2547764 w 9405664"/>
                <a:gd name="connsiteY6273" fmla="*/ 1138043 h 1779924"/>
                <a:gd name="connsiteX6274" fmla="*/ 2548944 w 9405664"/>
                <a:gd name="connsiteY6274" fmla="*/ 1139075 h 1779924"/>
                <a:gd name="connsiteX6275" fmla="*/ 2556171 w 9405664"/>
                <a:gd name="connsiteY6275" fmla="*/ 1137600 h 1779924"/>
                <a:gd name="connsiteX6276" fmla="*/ 2555729 w 9405664"/>
                <a:gd name="connsiteY6276" fmla="*/ 1136420 h 1779924"/>
                <a:gd name="connsiteX6277" fmla="*/ 2553369 w 9405664"/>
                <a:gd name="connsiteY6277" fmla="*/ 1135093 h 1779924"/>
                <a:gd name="connsiteX6278" fmla="*/ 2535817 w 9405664"/>
                <a:gd name="connsiteY6278" fmla="*/ 1129931 h 1779924"/>
                <a:gd name="connsiteX6279" fmla="*/ 2535080 w 9405664"/>
                <a:gd name="connsiteY6279" fmla="*/ 1131848 h 1779924"/>
                <a:gd name="connsiteX6280" fmla="*/ 2534785 w 9405664"/>
                <a:gd name="connsiteY6280" fmla="*/ 1133470 h 1779924"/>
                <a:gd name="connsiteX6281" fmla="*/ 2534047 w 9405664"/>
                <a:gd name="connsiteY6281" fmla="*/ 1134650 h 1779924"/>
                <a:gd name="connsiteX6282" fmla="*/ 2535522 w 9405664"/>
                <a:gd name="connsiteY6282" fmla="*/ 1134650 h 1779924"/>
                <a:gd name="connsiteX6283" fmla="*/ 2536850 w 9405664"/>
                <a:gd name="connsiteY6283" fmla="*/ 1133913 h 1779924"/>
                <a:gd name="connsiteX6284" fmla="*/ 2537145 w 9405664"/>
                <a:gd name="connsiteY6284" fmla="*/ 1128898 h 1779924"/>
                <a:gd name="connsiteX6285" fmla="*/ 2536260 w 9405664"/>
                <a:gd name="connsiteY6285" fmla="*/ 1129341 h 1779924"/>
                <a:gd name="connsiteX6286" fmla="*/ 2535817 w 9405664"/>
                <a:gd name="connsiteY6286" fmla="*/ 1129931 h 1779924"/>
                <a:gd name="connsiteX6287" fmla="*/ 2533162 w 9405664"/>
                <a:gd name="connsiteY6287" fmla="*/ 1131405 h 1779924"/>
                <a:gd name="connsiteX6288" fmla="*/ 2532720 w 9405664"/>
                <a:gd name="connsiteY6288" fmla="*/ 1133175 h 1779924"/>
                <a:gd name="connsiteX6289" fmla="*/ 2533015 w 9405664"/>
                <a:gd name="connsiteY6289" fmla="*/ 1134650 h 1779924"/>
                <a:gd name="connsiteX6290" fmla="*/ 2533752 w 9405664"/>
                <a:gd name="connsiteY6290" fmla="*/ 1134060 h 1779924"/>
                <a:gd name="connsiteX6291" fmla="*/ 2534047 w 9405664"/>
                <a:gd name="connsiteY6291" fmla="*/ 1132291 h 1779924"/>
                <a:gd name="connsiteX6292" fmla="*/ 2533752 w 9405664"/>
                <a:gd name="connsiteY6292" fmla="*/ 1131405 h 1779924"/>
                <a:gd name="connsiteX6293" fmla="*/ 2533310 w 9405664"/>
                <a:gd name="connsiteY6293" fmla="*/ 1131405 h 177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Lst>
              <a:rect l="l" t="t" r="r" b="b"/>
              <a:pathLst>
                <a:path w="9405664" h="1779924">
                  <a:moveTo>
                    <a:pt x="623151" y="494686"/>
                  </a:moveTo>
                  <a:lnTo>
                    <a:pt x="620643" y="497488"/>
                  </a:lnTo>
                  <a:lnTo>
                    <a:pt x="618726" y="499995"/>
                  </a:lnTo>
                  <a:lnTo>
                    <a:pt x="619906" y="499700"/>
                  </a:lnTo>
                  <a:lnTo>
                    <a:pt x="624183" y="495718"/>
                  </a:lnTo>
                  <a:lnTo>
                    <a:pt x="628165" y="493358"/>
                  </a:lnTo>
                  <a:lnTo>
                    <a:pt x="628460" y="492031"/>
                  </a:lnTo>
                  <a:lnTo>
                    <a:pt x="625363" y="492768"/>
                  </a:lnTo>
                  <a:lnTo>
                    <a:pt x="623003" y="494538"/>
                  </a:lnTo>
                  <a:close/>
                  <a:moveTo>
                    <a:pt x="879490" y="616218"/>
                  </a:moveTo>
                  <a:lnTo>
                    <a:pt x="878310" y="613269"/>
                  </a:lnTo>
                  <a:lnTo>
                    <a:pt x="875951" y="605304"/>
                  </a:lnTo>
                  <a:lnTo>
                    <a:pt x="874476" y="601469"/>
                  </a:lnTo>
                  <a:lnTo>
                    <a:pt x="872853" y="598225"/>
                  </a:lnTo>
                  <a:lnTo>
                    <a:pt x="870641" y="594095"/>
                  </a:lnTo>
                  <a:lnTo>
                    <a:pt x="868134" y="591587"/>
                  </a:lnTo>
                  <a:lnTo>
                    <a:pt x="866364" y="590997"/>
                  </a:lnTo>
                  <a:lnTo>
                    <a:pt x="860759" y="587163"/>
                  </a:lnTo>
                  <a:lnTo>
                    <a:pt x="858104" y="587163"/>
                  </a:lnTo>
                  <a:lnTo>
                    <a:pt x="857072" y="587753"/>
                  </a:lnTo>
                  <a:lnTo>
                    <a:pt x="854859" y="591145"/>
                  </a:lnTo>
                  <a:lnTo>
                    <a:pt x="854564" y="592472"/>
                  </a:lnTo>
                  <a:lnTo>
                    <a:pt x="853384" y="593800"/>
                  </a:lnTo>
                  <a:lnTo>
                    <a:pt x="851910" y="594685"/>
                  </a:lnTo>
                  <a:lnTo>
                    <a:pt x="849107" y="595275"/>
                  </a:lnTo>
                  <a:lnTo>
                    <a:pt x="848222" y="596602"/>
                  </a:lnTo>
                  <a:lnTo>
                    <a:pt x="848222" y="598520"/>
                  </a:lnTo>
                  <a:lnTo>
                    <a:pt x="849697" y="603387"/>
                  </a:lnTo>
                  <a:lnTo>
                    <a:pt x="849402" y="605009"/>
                  </a:lnTo>
                  <a:lnTo>
                    <a:pt x="848665" y="606779"/>
                  </a:lnTo>
                  <a:lnTo>
                    <a:pt x="852647" y="605894"/>
                  </a:lnTo>
                  <a:lnTo>
                    <a:pt x="853974" y="604419"/>
                  </a:lnTo>
                  <a:lnTo>
                    <a:pt x="856777" y="597930"/>
                  </a:lnTo>
                  <a:lnTo>
                    <a:pt x="857957" y="597930"/>
                  </a:lnTo>
                  <a:lnTo>
                    <a:pt x="860022" y="599994"/>
                  </a:lnTo>
                  <a:lnTo>
                    <a:pt x="860906" y="603977"/>
                  </a:lnTo>
                  <a:lnTo>
                    <a:pt x="862824" y="605157"/>
                  </a:lnTo>
                  <a:lnTo>
                    <a:pt x="864299" y="605157"/>
                  </a:lnTo>
                  <a:lnTo>
                    <a:pt x="864594" y="605894"/>
                  </a:lnTo>
                  <a:lnTo>
                    <a:pt x="861644" y="609434"/>
                  </a:lnTo>
                  <a:lnTo>
                    <a:pt x="861054" y="610909"/>
                  </a:lnTo>
                  <a:lnTo>
                    <a:pt x="861054" y="613564"/>
                  </a:lnTo>
                  <a:lnTo>
                    <a:pt x="862381" y="614301"/>
                  </a:lnTo>
                  <a:lnTo>
                    <a:pt x="865626" y="613416"/>
                  </a:lnTo>
                  <a:lnTo>
                    <a:pt x="866069" y="614301"/>
                  </a:lnTo>
                  <a:lnTo>
                    <a:pt x="865774" y="617104"/>
                  </a:lnTo>
                  <a:lnTo>
                    <a:pt x="867396" y="617988"/>
                  </a:lnTo>
                  <a:lnTo>
                    <a:pt x="869461" y="619611"/>
                  </a:lnTo>
                  <a:lnTo>
                    <a:pt x="871821" y="619316"/>
                  </a:lnTo>
                  <a:lnTo>
                    <a:pt x="873001" y="618873"/>
                  </a:lnTo>
                  <a:lnTo>
                    <a:pt x="873001" y="619168"/>
                  </a:lnTo>
                  <a:lnTo>
                    <a:pt x="871673" y="621233"/>
                  </a:lnTo>
                  <a:lnTo>
                    <a:pt x="870788" y="621971"/>
                  </a:lnTo>
                  <a:lnTo>
                    <a:pt x="870346" y="623151"/>
                  </a:lnTo>
                  <a:lnTo>
                    <a:pt x="870346" y="624773"/>
                  </a:lnTo>
                  <a:lnTo>
                    <a:pt x="871231" y="627133"/>
                  </a:lnTo>
                  <a:lnTo>
                    <a:pt x="873886" y="632000"/>
                  </a:lnTo>
                  <a:lnTo>
                    <a:pt x="874918" y="633622"/>
                  </a:lnTo>
                  <a:lnTo>
                    <a:pt x="876393" y="635097"/>
                  </a:lnTo>
                  <a:lnTo>
                    <a:pt x="878163" y="635982"/>
                  </a:lnTo>
                  <a:lnTo>
                    <a:pt x="878900" y="635540"/>
                  </a:lnTo>
                  <a:lnTo>
                    <a:pt x="879490" y="632738"/>
                  </a:lnTo>
                  <a:lnTo>
                    <a:pt x="879490" y="627870"/>
                  </a:lnTo>
                  <a:lnTo>
                    <a:pt x="878753" y="624625"/>
                  </a:lnTo>
                  <a:lnTo>
                    <a:pt x="878753" y="623446"/>
                  </a:lnTo>
                  <a:lnTo>
                    <a:pt x="879638" y="622561"/>
                  </a:lnTo>
                  <a:lnTo>
                    <a:pt x="879933" y="621676"/>
                  </a:lnTo>
                  <a:lnTo>
                    <a:pt x="879638" y="617398"/>
                  </a:lnTo>
                  <a:lnTo>
                    <a:pt x="879343" y="615776"/>
                  </a:lnTo>
                  <a:close/>
                  <a:moveTo>
                    <a:pt x="893502" y="596160"/>
                  </a:moveTo>
                  <a:lnTo>
                    <a:pt x="898074" y="594832"/>
                  </a:lnTo>
                  <a:lnTo>
                    <a:pt x="898517" y="594242"/>
                  </a:lnTo>
                  <a:lnTo>
                    <a:pt x="898517" y="593652"/>
                  </a:lnTo>
                  <a:lnTo>
                    <a:pt x="896894" y="590555"/>
                  </a:lnTo>
                  <a:lnTo>
                    <a:pt x="898222" y="589080"/>
                  </a:lnTo>
                  <a:lnTo>
                    <a:pt x="897779" y="585688"/>
                  </a:lnTo>
                  <a:lnTo>
                    <a:pt x="897189" y="584508"/>
                  </a:lnTo>
                  <a:lnTo>
                    <a:pt x="893944" y="580821"/>
                  </a:lnTo>
                  <a:lnTo>
                    <a:pt x="889225" y="574331"/>
                  </a:lnTo>
                  <a:lnTo>
                    <a:pt x="888340" y="571381"/>
                  </a:lnTo>
                  <a:lnTo>
                    <a:pt x="888340" y="568284"/>
                  </a:lnTo>
                  <a:lnTo>
                    <a:pt x="889667" y="568284"/>
                  </a:lnTo>
                  <a:lnTo>
                    <a:pt x="890700" y="568579"/>
                  </a:lnTo>
                  <a:lnTo>
                    <a:pt x="891585" y="569611"/>
                  </a:lnTo>
                  <a:lnTo>
                    <a:pt x="891585" y="570644"/>
                  </a:lnTo>
                  <a:lnTo>
                    <a:pt x="893502" y="574479"/>
                  </a:lnTo>
                  <a:lnTo>
                    <a:pt x="894534" y="575953"/>
                  </a:lnTo>
                  <a:lnTo>
                    <a:pt x="895419" y="576691"/>
                  </a:lnTo>
                  <a:lnTo>
                    <a:pt x="896304" y="578313"/>
                  </a:lnTo>
                  <a:lnTo>
                    <a:pt x="898222" y="582443"/>
                  </a:lnTo>
                  <a:lnTo>
                    <a:pt x="900729" y="584508"/>
                  </a:lnTo>
                  <a:lnTo>
                    <a:pt x="900729" y="584065"/>
                  </a:lnTo>
                  <a:lnTo>
                    <a:pt x="899549" y="581116"/>
                  </a:lnTo>
                  <a:lnTo>
                    <a:pt x="898664" y="578018"/>
                  </a:lnTo>
                  <a:lnTo>
                    <a:pt x="897042" y="574773"/>
                  </a:lnTo>
                  <a:lnTo>
                    <a:pt x="894239" y="570201"/>
                  </a:lnTo>
                  <a:lnTo>
                    <a:pt x="889815" y="564597"/>
                  </a:lnTo>
                  <a:lnTo>
                    <a:pt x="884948" y="564597"/>
                  </a:lnTo>
                  <a:lnTo>
                    <a:pt x="878310" y="563859"/>
                  </a:lnTo>
                  <a:lnTo>
                    <a:pt x="876983" y="561499"/>
                  </a:lnTo>
                  <a:lnTo>
                    <a:pt x="874328" y="557812"/>
                  </a:lnTo>
                  <a:lnTo>
                    <a:pt x="872116" y="556485"/>
                  </a:lnTo>
                  <a:lnTo>
                    <a:pt x="871821" y="557517"/>
                  </a:lnTo>
                  <a:lnTo>
                    <a:pt x="872558" y="560024"/>
                  </a:lnTo>
                  <a:lnTo>
                    <a:pt x="873591" y="562384"/>
                  </a:lnTo>
                  <a:lnTo>
                    <a:pt x="874918" y="564449"/>
                  </a:lnTo>
                  <a:lnTo>
                    <a:pt x="875951" y="567104"/>
                  </a:lnTo>
                  <a:lnTo>
                    <a:pt x="876688" y="570201"/>
                  </a:lnTo>
                  <a:lnTo>
                    <a:pt x="878163" y="579936"/>
                  </a:lnTo>
                  <a:lnTo>
                    <a:pt x="879048" y="583623"/>
                  </a:lnTo>
                  <a:lnTo>
                    <a:pt x="880818" y="586278"/>
                  </a:lnTo>
                  <a:lnTo>
                    <a:pt x="883620" y="589523"/>
                  </a:lnTo>
                  <a:lnTo>
                    <a:pt x="883620" y="591882"/>
                  </a:lnTo>
                  <a:lnTo>
                    <a:pt x="881260" y="598962"/>
                  </a:lnTo>
                  <a:lnTo>
                    <a:pt x="880080" y="600290"/>
                  </a:lnTo>
                  <a:lnTo>
                    <a:pt x="880080" y="602502"/>
                  </a:lnTo>
                  <a:lnTo>
                    <a:pt x="880818" y="604272"/>
                  </a:lnTo>
                  <a:lnTo>
                    <a:pt x="881850" y="605599"/>
                  </a:lnTo>
                  <a:lnTo>
                    <a:pt x="882883" y="606189"/>
                  </a:lnTo>
                  <a:lnTo>
                    <a:pt x="884948" y="605599"/>
                  </a:lnTo>
                  <a:lnTo>
                    <a:pt x="889520" y="602207"/>
                  </a:lnTo>
                  <a:lnTo>
                    <a:pt x="893650" y="596455"/>
                  </a:lnTo>
                  <a:close/>
                  <a:moveTo>
                    <a:pt x="853827" y="589375"/>
                  </a:moveTo>
                  <a:lnTo>
                    <a:pt x="853827" y="584950"/>
                  </a:lnTo>
                  <a:lnTo>
                    <a:pt x="854122" y="582886"/>
                  </a:lnTo>
                  <a:lnTo>
                    <a:pt x="855302" y="582296"/>
                  </a:lnTo>
                  <a:lnTo>
                    <a:pt x="857072" y="582296"/>
                  </a:lnTo>
                  <a:lnTo>
                    <a:pt x="864299" y="585835"/>
                  </a:lnTo>
                  <a:lnTo>
                    <a:pt x="867839" y="588195"/>
                  </a:lnTo>
                  <a:lnTo>
                    <a:pt x="871821" y="589375"/>
                  </a:lnTo>
                  <a:lnTo>
                    <a:pt x="873296" y="585245"/>
                  </a:lnTo>
                  <a:lnTo>
                    <a:pt x="872706" y="583033"/>
                  </a:lnTo>
                  <a:lnTo>
                    <a:pt x="870493" y="580083"/>
                  </a:lnTo>
                  <a:lnTo>
                    <a:pt x="863414" y="579788"/>
                  </a:lnTo>
                  <a:lnTo>
                    <a:pt x="861054" y="578461"/>
                  </a:lnTo>
                  <a:lnTo>
                    <a:pt x="863856" y="576691"/>
                  </a:lnTo>
                  <a:lnTo>
                    <a:pt x="865626" y="577428"/>
                  </a:lnTo>
                  <a:lnTo>
                    <a:pt x="867249" y="577428"/>
                  </a:lnTo>
                  <a:lnTo>
                    <a:pt x="870641" y="576691"/>
                  </a:lnTo>
                  <a:lnTo>
                    <a:pt x="871821" y="571529"/>
                  </a:lnTo>
                  <a:lnTo>
                    <a:pt x="871083" y="569169"/>
                  </a:lnTo>
                  <a:lnTo>
                    <a:pt x="869903" y="567841"/>
                  </a:lnTo>
                  <a:lnTo>
                    <a:pt x="865774" y="566071"/>
                  </a:lnTo>
                  <a:lnTo>
                    <a:pt x="860906" y="565039"/>
                  </a:lnTo>
                  <a:lnTo>
                    <a:pt x="860169" y="565039"/>
                  </a:lnTo>
                  <a:lnTo>
                    <a:pt x="858989" y="565924"/>
                  </a:lnTo>
                  <a:lnTo>
                    <a:pt x="855007" y="569464"/>
                  </a:lnTo>
                  <a:lnTo>
                    <a:pt x="853974" y="570054"/>
                  </a:lnTo>
                  <a:lnTo>
                    <a:pt x="852499" y="569316"/>
                  </a:lnTo>
                  <a:lnTo>
                    <a:pt x="851910" y="568284"/>
                  </a:lnTo>
                  <a:lnTo>
                    <a:pt x="853974" y="567546"/>
                  </a:lnTo>
                  <a:lnTo>
                    <a:pt x="854712" y="565039"/>
                  </a:lnTo>
                  <a:lnTo>
                    <a:pt x="854712" y="564154"/>
                  </a:lnTo>
                  <a:lnTo>
                    <a:pt x="850877" y="560467"/>
                  </a:lnTo>
                  <a:lnTo>
                    <a:pt x="849402" y="559582"/>
                  </a:lnTo>
                  <a:lnTo>
                    <a:pt x="846895" y="560467"/>
                  </a:lnTo>
                  <a:lnTo>
                    <a:pt x="845125" y="562089"/>
                  </a:lnTo>
                  <a:lnTo>
                    <a:pt x="843945" y="562384"/>
                  </a:lnTo>
                  <a:lnTo>
                    <a:pt x="841290" y="562384"/>
                  </a:lnTo>
                  <a:lnTo>
                    <a:pt x="840110" y="564007"/>
                  </a:lnTo>
                  <a:lnTo>
                    <a:pt x="840110" y="566071"/>
                  </a:lnTo>
                  <a:lnTo>
                    <a:pt x="837455" y="563859"/>
                  </a:lnTo>
                  <a:lnTo>
                    <a:pt x="835391" y="561499"/>
                  </a:lnTo>
                  <a:lnTo>
                    <a:pt x="834211" y="564449"/>
                  </a:lnTo>
                  <a:lnTo>
                    <a:pt x="831998" y="565777"/>
                  </a:lnTo>
                  <a:lnTo>
                    <a:pt x="830523" y="566219"/>
                  </a:lnTo>
                  <a:lnTo>
                    <a:pt x="830228" y="567989"/>
                  </a:lnTo>
                  <a:lnTo>
                    <a:pt x="829048" y="570939"/>
                  </a:lnTo>
                  <a:lnTo>
                    <a:pt x="831851" y="574626"/>
                  </a:lnTo>
                  <a:lnTo>
                    <a:pt x="833916" y="575806"/>
                  </a:lnTo>
                  <a:lnTo>
                    <a:pt x="841733" y="582001"/>
                  </a:lnTo>
                  <a:lnTo>
                    <a:pt x="843798" y="587310"/>
                  </a:lnTo>
                  <a:lnTo>
                    <a:pt x="846010" y="590703"/>
                  </a:lnTo>
                  <a:lnTo>
                    <a:pt x="851762" y="591735"/>
                  </a:lnTo>
                  <a:lnTo>
                    <a:pt x="853679" y="589523"/>
                  </a:lnTo>
                  <a:close/>
                  <a:moveTo>
                    <a:pt x="923443" y="611794"/>
                  </a:moveTo>
                  <a:lnTo>
                    <a:pt x="922410" y="609876"/>
                  </a:lnTo>
                  <a:lnTo>
                    <a:pt x="920493" y="608254"/>
                  </a:lnTo>
                  <a:lnTo>
                    <a:pt x="917248" y="607222"/>
                  </a:lnTo>
                  <a:lnTo>
                    <a:pt x="915478" y="607222"/>
                  </a:lnTo>
                  <a:lnTo>
                    <a:pt x="914593" y="608401"/>
                  </a:lnTo>
                  <a:lnTo>
                    <a:pt x="912823" y="607222"/>
                  </a:lnTo>
                  <a:lnTo>
                    <a:pt x="903826" y="605009"/>
                  </a:lnTo>
                  <a:lnTo>
                    <a:pt x="899697" y="605009"/>
                  </a:lnTo>
                  <a:lnTo>
                    <a:pt x="897189" y="605747"/>
                  </a:lnTo>
                  <a:lnTo>
                    <a:pt x="896747" y="607074"/>
                  </a:lnTo>
                  <a:lnTo>
                    <a:pt x="898369" y="608697"/>
                  </a:lnTo>
                  <a:lnTo>
                    <a:pt x="900877" y="610319"/>
                  </a:lnTo>
                  <a:lnTo>
                    <a:pt x="902646" y="612089"/>
                  </a:lnTo>
                  <a:lnTo>
                    <a:pt x="904711" y="615039"/>
                  </a:lnTo>
                  <a:lnTo>
                    <a:pt x="904711" y="618283"/>
                  </a:lnTo>
                  <a:lnTo>
                    <a:pt x="905301" y="622561"/>
                  </a:lnTo>
                  <a:lnTo>
                    <a:pt x="905596" y="625511"/>
                  </a:lnTo>
                  <a:lnTo>
                    <a:pt x="906039" y="626690"/>
                  </a:lnTo>
                  <a:lnTo>
                    <a:pt x="906776" y="627428"/>
                  </a:lnTo>
                  <a:lnTo>
                    <a:pt x="909874" y="627870"/>
                  </a:lnTo>
                  <a:lnTo>
                    <a:pt x="912528" y="626985"/>
                  </a:lnTo>
                  <a:lnTo>
                    <a:pt x="916953" y="627280"/>
                  </a:lnTo>
                  <a:lnTo>
                    <a:pt x="917838" y="626985"/>
                  </a:lnTo>
                  <a:lnTo>
                    <a:pt x="918428" y="626248"/>
                  </a:lnTo>
                  <a:lnTo>
                    <a:pt x="918723" y="625068"/>
                  </a:lnTo>
                  <a:lnTo>
                    <a:pt x="918723" y="623593"/>
                  </a:lnTo>
                  <a:lnTo>
                    <a:pt x="918428" y="621971"/>
                  </a:lnTo>
                  <a:lnTo>
                    <a:pt x="917838" y="620791"/>
                  </a:lnTo>
                  <a:lnTo>
                    <a:pt x="916511" y="619168"/>
                  </a:lnTo>
                  <a:lnTo>
                    <a:pt x="916216" y="617841"/>
                  </a:lnTo>
                  <a:lnTo>
                    <a:pt x="914446" y="615629"/>
                  </a:lnTo>
                  <a:lnTo>
                    <a:pt x="913856" y="614449"/>
                  </a:lnTo>
                  <a:lnTo>
                    <a:pt x="913856" y="614006"/>
                  </a:lnTo>
                  <a:lnTo>
                    <a:pt x="916216" y="615334"/>
                  </a:lnTo>
                  <a:lnTo>
                    <a:pt x="919166" y="619463"/>
                  </a:lnTo>
                  <a:lnTo>
                    <a:pt x="921673" y="621823"/>
                  </a:lnTo>
                  <a:lnTo>
                    <a:pt x="922410" y="621823"/>
                  </a:lnTo>
                  <a:lnTo>
                    <a:pt x="923148" y="620791"/>
                  </a:lnTo>
                  <a:lnTo>
                    <a:pt x="923590" y="619611"/>
                  </a:lnTo>
                  <a:lnTo>
                    <a:pt x="923590" y="615629"/>
                  </a:lnTo>
                  <a:lnTo>
                    <a:pt x="923885" y="613121"/>
                  </a:lnTo>
                  <a:lnTo>
                    <a:pt x="923885" y="611941"/>
                  </a:lnTo>
                  <a:close/>
                  <a:moveTo>
                    <a:pt x="931112" y="619021"/>
                  </a:moveTo>
                  <a:lnTo>
                    <a:pt x="926245" y="614891"/>
                  </a:lnTo>
                  <a:lnTo>
                    <a:pt x="925508" y="618578"/>
                  </a:lnTo>
                  <a:lnTo>
                    <a:pt x="924623" y="620791"/>
                  </a:lnTo>
                  <a:lnTo>
                    <a:pt x="923885" y="621971"/>
                  </a:lnTo>
                  <a:lnTo>
                    <a:pt x="923590" y="623446"/>
                  </a:lnTo>
                  <a:lnTo>
                    <a:pt x="924033" y="625068"/>
                  </a:lnTo>
                  <a:lnTo>
                    <a:pt x="925213" y="625511"/>
                  </a:lnTo>
                  <a:lnTo>
                    <a:pt x="928605" y="625511"/>
                  </a:lnTo>
                  <a:lnTo>
                    <a:pt x="928900" y="625068"/>
                  </a:lnTo>
                  <a:lnTo>
                    <a:pt x="929785" y="624478"/>
                  </a:lnTo>
                  <a:lnTo>
                    <a:pt x="931850" y="624036"/>
                  </a:lnTo>
                  <a:lnTo>
                    <a:pt x="933620" y="623151"/>
                  </a:lnTo>
                  <a:lnTo>
                    <a:pt x="932882" y="620938"/>
                  </a:lnTo>
                  <a:lnTo>
                    <a:pt x="931407" y="619168"/>
                  </a:lnTo>
                  <a:close/>
                  <a:moveTo>
                    <a:pt x="887602" y="561942"/>
                  </a:moveTo>
                  <a:lnTo>
                    <a:pt x="887602" y="561057"/>
                  </a:lnTo>
                  <a:lnTo>
                    <a:pt x="885538" y="558844"/>
                  </a:lnTo>
                  <a:lnTo>
                    <a:pt x="882440" y="557075"/>
                  </a:lnTo>
                  <a:lnTo>
                    <a:pt x="879048" y="557812"/>
                  </a:lnTo>
                  <a:lnTo>
                    <a:pt x="878753" y="558697"/>
                  </a:lnTo>
                  <a:lnTo>
                    <a:pt x="880523" y="560467"/>
                  </a:lnTo>
                  <a:lnTo>
                    <a:pt x="884063" y="561794"/>
                  </a:lnTo>
                  <a:lnTo>
                    <a:pt x="887602" y="561794"/>
                  </a:lnTo>
                  <a:close/>
                  <a:moveTo>
                    <a:pt x="937602" y="646012"/>
                  </a:moveTo>
                  <a:lnTo>
                    <a:pt x="938634" y="646749"/>
                  </a:lnTo>
                  <a:lnTo>
                    <a:pt x="940699" y="647192"/>
                  </a:lnTo>
                  <a:lnTo>
                    <a:pt x="942764" y="646307"/>
                  </a:lnTo>
                  <a:lnTo>
                    <a:pt x="943797" y="646307"/>
                  </a:lnTo>
                  <a:lnTo>
                    <a:pt x="944829" y="646602"/>
                  </a:lnTo>
                  <a:lnTo>
                    <a:pt x="945419" y="640555"/>
                  </a:lnTo>
                  <a:lnTo>
                    <a:pt x="946599" y="635540"/>
                  </a:lnTo>
                  <a:lnTo>
                    <a:pt x="942912" y="630230"/>
                  </a:lnTo>
                  <a:lnTo>
                    <a:pt x="939962" y="626543"/>
                  </a:lnTo>
                  <a:lnTo>
                    <a:pt x="938339" y="626100"/>
                  </a:lnTo>
                  <a:lnTo>
                    <a:pt x="935095" y="632148"/>
                  </a:lnTo>
                  <a:lnTo>
                    <a:pt x="934210" y="632590"/>
                  </a:lnTo>
                  <a:lnTo>
                    <a:pt x="932587" y="635687"/>
                  </a:lnTo>
                  <a:lnTo>
                    <a:pt x="930522" y="636425"/>
                  </a:lnTo>
                  <a:lnTo>
                    <a:pt x="929932" y="637310"/>
                  </a:lnTo>
                  <a:lnTo>
                    <a:pt x="929932" y="639817"/>
                  </a:lnTo>
                  <a:lnTo>
                    <a:pt x="930965" y="641735"/>
                  </a:lnTo>
                  <a:lnTo>
                    <a:pt x="932440" y="642177"/>
                  </a:lnTo>
                  <a:lnTo>
                    <a:pt x="936422" y="642619"/>
                  </a:lnTo>
                  <a:lnTo>
                    <a:pt x="937602" y="643652"/>
                  </a:lnTo>
                  <a:lnTo>
                    <a:pt x="937159" y="645422"/>
                  </a:lnTo>
                  <a:lnTo>
                    <a:pt x="937454" y="646159"/>
                  </a:lnTo>
                  <a:close/>
                  <a:moveTo>
                    <a:pt x="921083" y="630968"/>
                  </a:moveTo>
                  <a:lnTo>
                    <a:pt x="921083" y="631853"/>
                  </a:lnTo>
                  <a:lnTo>
                    <a:pt x="924918" y="634802"/>
                  </a:lnTo>
                  <a:lnTo>
                    <a:pt x="926540" y="635392"/>
                  </a:lnTo>
                  <a:lnTo>
                    <a:pt x="927868" y="635392"/>
                  </a:lnTo>
                  <a:lnTo>
                    <a:pt x="930817" y="633770"/>
                  </a:lnTo>
                  <a:lnTo>
                    <a:pt x="931407" y="632885"/>
                  </a:lnTo>
                  <a:lnTo>
                    <a:pt x="931112" y="631853"/>
                  </a:lnTo>
                  <a:lnTo>
                    <a:pt x="931112" y="630968"/>
                  </a:lnTo>
                  <a:lnTo>
                    <a:pt x="931702" y="630083"/>
                  </a:lnTo>
                  <a:lnTo>
                    <a:pt x="931702" y="629198"/>
                  </a:lnTo>
                  <a:lnTo>
                    <a:pt x="931407" y="628313"/>
                  </a:lnTo>
                  <a:lnTo>
                    <a:pt x="929785" y="627870"/>
                  </a:lnTo>
                  <a:lnTo>
                    <a:pt x="924623" y="627870"/>
                  </a:lnTo>
                  <a:lnTo>
                    <a:pt x="923738" y="628165"/>
                  </a:lnTo>
                  <a:lnTo>
                    <a:pt x="921673" y="630083"/>
                  </a:lnTo>
                  <a:lnTo>
                    <a:pt x="921083" y="631115"/>
                  </a:lnTo>
                  <a:close/>
                  <a:moveTo>
                    <a:pt x="425955" y="478019"/>
                  </a:moveTo>
                  <a:lnTo>
                    <a:pt x="428610" y="474184"/>
                  </a:lnTo>
                  <a:lnTo>
                    <a:pt x="428315" y="473447"/>
                  </a:lnTo>
                  <a:lnTo>
                    <a:pt x="426692" y="472857"/>
                  </a:lnTo>
                  <a:lnTo>
                    <a:pt x="425512" y="476692"/>
                  </a:lnTo>
                  <a:lnTo>
                    <a:pt x="423890" y="478609"/>
                  </a:lnTo>
                  <a:lnTo>
                    <a:pt x="425217" y="478609"/>
                  </a:lnTo>
                  <a:lnTo>
                    <a:pt x="426102" y="478019"/>
                  </a:lnTo>
                  <a:close/>
                  <a:moveTo>
                    <a:pt x="524036" y="488196"/>
                  </a:moveTo>
                  <a:lnTo>
                    <a:pt x="523004" y="490556"/>
                  </a:lnTo>
                  <a:lnTo>
                    <a:pt x="528166" y="491293"/>
                  </a:lnTo>
                  <a:lnTo>
                    <a:pt x="529494" y="490114"/>
                  </a:lnTo>
                  <a:lnTo>
                    <a:pt x="532296" y="489081"/>
                  </a:lnTo>
                  <a:lnTo>
                    <a:pt x="528019" y="486721"/>
                  </a:lnTo>
                  <a:lnTo>
                    <a:pt x="524036" y="488196"/>
                  </a:lnTo>
                  <a:close/>
                  <a:moveTo>
                    <a:pt x="526986" y="460025"/>
                  </a:moveTo>
                  <a:lnTo>
                    <a:pt x="528461" y="460468"/>
                  </a:lnTo>
                  <a:lnTo>
                    <a:pt x="531706" y="460173"/>
                  </a:lnTo>
                  <a:lnTo>
                    <a:pt x="531411" y="458255"/>
                  </a:lnTo>
                  <a:lnTo>
                    <a:pt x="530821" y="457223"/>
                  </a:lnTo>
                  <a:lnTo>
                    <a:pt x="528904" y="456338"/>
                  </a:lnTo>
                  <a:lnTo>
                    <a:pt x="527281" y="456633"/>
                  </a:lnTo>
                  <a:lnTo>
                    <a:pt x="527281" y="457518"/>
                  </a:lnTo>
                  <a:lnTo>
                    <a:pt x="526691" y="459583"/>
                  </a:lnTo>
                  <a:lnTo>
                    <a:pt x="526691" y="460173"/>
                  </a:lnTo>
                  <a:close/>
                  <a:moveTo>
                    <a:pt x="601174" y="479494"/>
                  </a:moveTo>
                  <a:lnTo>
                    <a:pt x="602354" y="480084"/>
                  </a:lnTo>
                  <a:lnTo>
                    <a:pt x="604567" y="480379"/>
                  </a:lnTo>
                  <a:lnTo>
                    <a:pt x="605452" y="479347"/>
                  </a:lnTo>
                  <a:lnTo>
                    <a:pt x="605894" y="477282"/>
                  </a:lnTo>
                  <a:lnTo>
                    <a:pt x="605157" y="476839"/>
                  </a:lnTo>
                  <a:lnTo>
                    <a:pt x="601027" y="479347"/>
                  </a:lnTo>
                  <a:close/>
                  <a:moveTo>
                    <a:pt x="412238" y="551470"/>
                  </a:moveTo>
                  <a:lnTo>
                    <a:pt x="412976" y="551175"/>
                  </a:lnTo>
                  <a:lnTo>
                    <a:pt x="415483" y="549110"/>
                  </a:lnTo>
                  <a:lnTo>
                    <a:pt x="416220" y="547930"/>
                  </a:lnTo>
                  <a:lnTo>
                    <a:pt x="416220" y="546455"/>
                  </a:lnTo>
                  <a:lnTo>
                    <a:pt x="415335" y="546160"/>
                  </a:lnTo>
                  <a:lnTo>
                    <a:pt x="413566" y="546160"/>
                  </a:lnTo>
                  <a:lnTo>
                    <a:pt x="409878" y="548225"/>
                  </a:lnTo>
                  <a:lnTo>
                    <a:pt x="408993" y="549110"/>
                  </a:lnTo>
                  <a:lnTo>
                    <a:pt x="410321" y="550290"/>
                  </a:lnTo>
                  <a:lnTo>
                    <a:pt x="412238" y="551470"/>
                  </a:lnTo>
                  <a:close/>
                  <a:moveTo>
                    <a:pt x="577871" y="475954"/>
                  </a:moveTo>
                  <a:lnTo>
                    <a:pt x="572856" y="476249"/>
                  </a:lnTo>
                  <a:lnTo>
                    <a:pt x="572266" y="475217"/>
                  </a:lnTo>
                  <a:lnTo>
                    <a:pt x="567989" y="474037"/>
                  </a:lnTo>
                  <a:lnTo>
                    <a:pt x="566809" y="474479"/>
                  </a:lnTo>
                  <a:lnTo>
                    <a:pt x="565187" y="475807"/>
                  </a:lnTo>
                  <a:lnTo>
                    <a:pt x="564302" y="476692"/>
                  </a:lnTo>
                  <a:lnTo>
                    <a:pt x="564302" y="477134"/>
                  </a:lnTo>
                  <a:lnTo>
                    <a:pt x="564744" y="478462"/>
                  </a:lnTo>
                  <a:lnTo>
                    <a:pt x="565629" y="479494"/>
                  </a:lnTo>
                  <a:lnTo>
                    <a:pt x="566514" y="481854"/>
                  </a:lnTo>
                  <a:lnTo>
                    <a:pt x="567104" y="481854"/>
                  </a:lnTo>
                  <a:lnTo>
                    <a:pt x="571676" y="479789"/>
                  </a:lnTo>
                  <a:lnTo>
                    <a:pt x="577281" y="478167"/>
                  </a:lnTo>
                  <a:lnTo>
                    <a:pt x="579198" y="477134"/>
                  </a:lnTo>
                  <a:lnTo>
                    <a:pt x="579936" y="476397"/>
                  </a:lnTo>
                  <a:lnTo>
                    <a:pt x="579346" y="475954"/>
                  </a:lnTo>
                  <a:lnTo>
                    <a:pt x="577871" y="475954"/>
                  </a:lnTo>
                  <a:close/>
                  <a:moveTo>
                    <a:pt x="539228" y="474922"/>
                  </a:moveTo>
                  <a:lnTo>
                    <a:pt x="538491" y="473300"/>
                  </a:lnTo>
                  <a:lnTo>
                    <a:pt x="538048" y="473300"/>
                  </a:lnTo>
                  <a:lnTo>
                    <a:pt x="537163" y="475069"/>
                  </a:lnTo>
                  <a:lnTo>
                    <a:pt x="536573" y="475364"/>
                  </a:lnTo>
                  <a:lnTo>
                    <a:pt x="536278" y="475069"/>
                  </a:lnTo>
                  <a:lnTo>
                    <a:pt x="536278" y="474184"/>
                  </a:lnTo>
                  <a:lnTo>
                    <a:pt x="535688" y="474479"/>
                  </a:lnTo>
                  <a:lnTo>
                    <a:pt x="534508" y="478019"/>
                  </a:lnTo>
                  <a:lnTo>
                    <a:pt x="534508" y="478757"/>
                  </a:lnTo>
                  <a:lnTo>
                    <a:pt x="534066" y="479937"/>
                  </a:lnTo>
                  <a:lnTo>
                    <a:pt x="533181" y="480821"/>
                  </a:lnTo>
                  <a:lnTo>
                    <a:pt x="533771" y="483624"/>
                  </a:lnTo>
                  <a:lnTo>
                    <a:pt x="535541" y="483624"/>
                  </a:lnTo>
                  <a:lnTo>
                    <a:pt x="535098" y="484656"/>
                  </a:lnTo>
                  <a:lnTo>
                    <a:pt x="535098" y="485394"/>
                  </a:lnTo>
                  <a:lnTo>
                    <a:pt x="535983" y="485689"/>
                  </a:lnTo>
                  <a:lnTo>
                    <a:pt x="536721" y="485246"/>
                  </a:lnTo>
                  <a:lnTo>
                    <a:pt x="537458" y="484066"/>
                  </a:lnTo>
                  <a:lnTo>
                    <a:pt x="538048" y="482149"/>
                  </a:lnTo>
                  <a:lnTo>
                    <a:pt x="539376" y="479052"/>
                  </a:lnTo>
                  <a:lnTo>
                    <a:pt x="538638" y="477282"/>
                  </a:lnTo>
                  <a:lnTo>
                    <a:pt x="539523" y="476249"/>
                  </a:lnTo>
                  <a:lnTo>
                    <a:pt x="539523" y="475217"/>
                  </a:lnTo>
                  <a:close/>
                  <a:moveTo>
                    <a:pt x="553240" y="478314"/>
                  </a:moveTo>
                  <a:lnTo>
                    <a:pt x="551617" y="478314"/>
                  </a:lnTo>
                  <a:lnTo>
                    <a:pt x="551027" y="480379"/>
                  </a:lnTo>
                  <a:lnTo>
                    <a:pt x="547635" y="485394"/>
                  </a:lnTo>
                  <a:lnTo>
                    <a:pt x="544243" y="488786"/>
                  </a:lnTo>
                  <a:lnTo>
                    <a:pt x="540555" y="491146"/>
                  </a:lnTo>
                  <a:lnTo>
                    <a:pt x="537311" y="494391"/>
                  </a:lnTo>
                  <a:lnTo>
                    <a:pt x="536426" y="494833"/>
                  </a:lnTo>
                  <a:lnTo>
                    <a:pt x="535246" y="496456"/>
                  </a:lnTo>
                  <a:lnTo>
                    <a:pt x="533771" y="499258"/>
                  </a:lnTo>
                  <a:lnTo>
                    <a:pt x="534508" y="500438"/>
                  </a:lnTo>
                  <a:lnTo>
                    <a:pt x="537458" y="499848"/>
                  </a:lnTo>
                  <a:lnTo>
                    <a:pt x="539228" y="499110"/>
                  </a:lnTo>
                  <a:lnTo>
                    <a:pt x="539818" y="498225"/>
                  </a:lnTo>
                  <a:lnTo>
                    <a:pt x="540998" y="497783"/>
                  </a:lnTo>
                  <a:lnTo>
                    <a:pt x="542620" y="497783"/>
                  </a:lnTo>
                  <a:lnTo>
                    <a:pt x="543653" y="496751"/>
                  </a:lnTo>
                  <a:lnTo>
                    <a:pt x="544243" y="494981"/>
                  </a:lnTo>
                  <a:lnTo>
                    <a:pt x="545128" y="493948"/>
                  </a:lnTo>
                  <a:lnTo>
                    <a:pt x="546308" y="493506"/>
                  </a:lnTo>
                  <a:lnTo>
                    <a:pt x="547045" y="492621"/>
                  </a:lnTo>
                  <a:lnTo>
                    <a:pt x="547783" y="490261"/>
                  </a:lnTo>
                  <a:lnTo>
                    <a:pt x="548520" y="489376"/>
                  </a:lnTo>
                  <a:lnTo>
                    <a:pt x="557222" y="482296"/>
                  </a:lnTo>
                  <a:lnTo>
                    <a:pt x="557959" y="480969"/>
                  </a:lnTo>
                  <a:lnTo>
                    <a:pt x="556337" y="479199"/>
                  </a:lnTo>
                  <a:lnTo>
                    <a:pt x="553682" y="478019"/>
                  </a:lnTo>
                  <a:close/>
                  <a:moveTo>
                    <a:pt x="965625" y="677870"/>
                  </a:moveTo>
                  <a:lnTo>
                    <a:pt x="964003" y="673003"/>
                  </a:lnTo>
                  <a:lnTo>
                    <a:pt x="961201" y="671233"/>
                  </a:lnTo>
                  <a:lnTo>
                    <a:pt x="959873" y="671233"/>
                  </a:lnTo>
                  <a:lnTo>
                    <a:pt x="959578" y="671675"/>
                  </a:lnTo>
                  <a:lnTo>
                    <a:pt x="959578" y="673445"/>
                  </a:lnTo>
                  <a:lnTo>
                    <a:pt x="960168" y="675805"/>
                  </a:lnTo>
                  <a:lnTo>
                    <a:pt x="959136" y="677575"/>
                  </a:lnTo>
                  <a:lnTo>
                    <a:pt x="959136" y="679935"/>
                  </a:lnTo>
                  <a:lnTo>
                    <a:pt x="960611" y="679050"/>
                  </a:lnTo>
                  <a:lnTo>
                    <a:pt x="962085" y="679492"/>
                  </a:lnTo>
                  <a:lnTo>
                    <a:pt x="963413" y="680967"/>
                  </a:lnTo>
                  <a:lnTo>
                    <a:pt x="962823" y="683327"/>
                  </a:lnTo>
                  <a:lnTo>
                    <a:pt x="963118" y="684064"/>
                  </a:lnTo>
                  <a:lnTo>
                    <a:pt x="964150" y="684654"/>
                  </a:lnTo>
                  <a:lnTo>
                    <a:pt x="966215" y="684949"/>
                  </a:lnTo>
                  <a:lnTo>
                    <a:pt x="968723" y="684359"/>
                  </a:lnTo>
                  <a:lnTo>
                    <a:pt x="968723" y="682737"/>
                  </a:lnTo>
                  <a:lnTo>
                    <a:pt x="965920" y="678017"/>
                  </a:lnTo>
                  <a:close/>
                  <a:moveTo>
                    <a:pt x="1300873" y="1389663"/>
                  </a:moveTo>
                  <a:lnTo>
                    <a:pt x="1299545" y="1387598"/>
                  </a:lnTo>
                  <a:lnTo>
                    <a:pt x="1298661" y="1388188"/>
                  </a:lnTo>
                  <a:lnTo>
                    <a:pt x="1300283" y="1390400"/>
                  </a:lnTo>
                  <a:lnTo>
                    <a:pt x="1301758" y="1393202"/>
                  </a:lnTo>
                  <a:lnTo>
                    <a:pt x="1303380" y="1393793"/>
                  </a:lnTo>
                  <a:lnTo>
                    <a:pt x="1304855" y="1393498"/>
                  </a:lnTo>
                  <a:lnTo>
                    <a:pt x="1303970" y="1392907"/>
                  </a:lnTo>
                  <a:lnTo>
                    <a:pt x="1300725" y="1389663"/>
                  </a:lnTo>
                  <a:close/>
                  <a:moveTo>
                    <a:pt x="1877121" y="1521815"/>
                  </a:moveTo>
                  <a:lnTo>
                    <a:pt x="1875351" y="1521815"/>
                  </a:lnTo>
                  <a:lnTo>
                    <a:pt x="1871074" y="1524912"/>
                  </a:lnTo>
                  <a:lnTo>
                    <a:pt x="1869157" y="1525650"/>
                  </a:lnTo>
                  <a:lnTo>
                    <a:pt x="1867977" y="1527125"/>
                  </a:lnTo>
                  <a:lnTo>
                    <a:pt x="1869009" y="1527125"/>
                  </a:lnTo>
                  <a:lnTo>
                    <a:pt x="1874761" y="1523585"/>
                  </a:lnTo>
                  <a:lnTo>
                    <a:pt x="1878154" y="1521815"/>
                  </a:lnTo>
                  <a:lnTo>
                    <a:pt x="1878449" y="1520635"/>
                  </a:lnTo>
                  <a:lnTo>
                    <a:pt x="1878006" y="1520635"/>
                  </a:lnTo>
                  <a:lnTo>
                    <a:pt x="1877121" y="1521815"/>
                  </a:lnTo>
                  <a:close/>
                  <a:moveTo>
                    <a:pt x="901909" y="617546"/>
                  </a:moveTo>
                  <a:lnTo>
                    <a:pt x="900582" y="615629"/>
                  </a:lnTo>
                  <a:lnTo>
                    <a:pt x="898074" y="615629"/>
                  </a:lnTo>
                  <a:lnTo>
                    <a:pt x="896452" y="613269"/>
                  </a:lnTo>
                  <a:lnTo>
                    <a:pt x="896157" y="612384"/>
                  </a:lnTo>
                  <a:lnTo>
                    <a:pt x="894829" y="611351"/>
                  </a:lnTo>
                  <a:lnTo>
                    <a:pt x="892470" y="610024"/>
                  </a:lnTo>
                  <a:lnTo>
                    <a:pt x="889077" y="610614"/>
                  </a:lnTo>
                  <a:lnTo>
                    <a:pt x="886422" y="613564"/>
                  </a:lnTo>
                  <a:lnTo>
                    <a:pt x="885980" y="616956"/>
                  </a:lnTo>
                  <a:lnTo>
                    <a:pt x="885980" y="617841"/>
                  </a:lnTo>
                  <a:lnTo>
                    <a:pt x="888930" y="621823"/>
                  </a:lnTo>
                  <a:lnTo>
                    <a:pt x="888635" y="623151"/>
                  </a:lnTo>
                  <a:lnTo>
                    <a:pt x="892322" y="625658"/>
                  </a:lnTo>
                  <a:lnTo>
                    <a:pt x="894092" y="627723"/>
                  </a:lnTo>
                  <a:lnTo>
                    <a:pt x="891142" y="629345"/>
                  </a:lnTo>
                  <a:lnTo>
                    <a:pt x="889815" y="637162"/>
                  </a:lnTo>
                  <a:lnTo>
                    <a:pt x="891290" y="641882"/>
                  </a:lnTo>
                  <a:lnTo>
                    <a:pt x="893060" y="641882"/>
                  </a:lnTo>
                  <a:lnTo>
                    <a:pt x="894534" y="639817"/>
                  </a:lnTo>
                  <a:lnTo>
                    <a:pt x="895714" y="640407"/>
                  </a:lnTo>
                  <a:lnTo>
                    <a:pt x="896452" y="640997"/>
                  </a:lnTo>
                  <a:lnTo>
                    <a:pt x="897042" y="640702"/>
                  </a:lnTo>
                  <a:lnTo>
                    <a:pt x="897632" y="639965"/>
                  </a:lnTo>
                  <a:lnTo>
                    <a:pt x="897927" y="637605"/>
                  </a:lnTo>
                  <a:lnTo>
                    <a:pt x="899402" y="633918"/>
                  </a:lnTo>
                  <a:lnTo>
                    <a:pt x="899844" y="630378"/>
                  </a:lnTo>
                  <a:lnTo>
                    <a:pt x="899549" y="626838"/>
                  </a:lnTo>
                  <a:lnTo>
                    <a:pt x="900287" y="623298"/>
                  </a:lnTo>
                  <a:lnTo>
                    <a:pt x="901467" y="622266"/>
                  </a:lnTo>
                  <a:lnTo>
                    <a:pt x="902499" y="622708"/>
                  </a:lnTo>
                  <a:lnTo>
                    <a:pt x="903236" y="620791"/>
                  </a:lnTo>
                  <a:lnTo>
                    <a:pt x="902204" y="617841"/>
                  </a:lnTo>
                  <a:close/>
                  <a:moveTo>
                    <a:pt x="1303970" y="1376684"/>
                  </a:moveTo>
                  <a:lnTo>
                    <a:pt x="1299693" y="1374913"/>
                  </a:lnTo>
                  <a:lnTo>
                    <a:pt x="1299251" y="1375356"/>
                  </a:lnTo>
                  <a:lnTo>
                    <a:pt x="1299251" y="1376093"/>
                  </a:lnTo>
                  <a:lnTo>
                    <a:pt x="1299545" y="1376093"/>
                  </a:lnTo>
                  <a:lnTo>
                    <a:pt x="1300873" y="1376388"/>
                  </a:lnTo>
                  <a:lnTo>
                    <a:pt x="1301315" y="1376831"/>
                  </a:lnTo>
                  <a:lnTo>
                    <a:pt x="1301905" y="1378453"/>
                  </a:lnTo>
                  <a:lnTo>
                    <a:pt x="1302495" y="1379633"/>
                  </a:lnTo>
                  <a:lnTo>
                    <a:pt x="1306330" y="1379633"/>
                  </a:lnTo>
                  <a:lnTo>
                    <a:pt x="1305003" y="1377568"/>
                  </a:lnTo>
                  <a:lnTo>
                    <a:pt x="1303823" y="1376684"/>
                  </a:lnTo>
                  <a:close/>
                  <a:moveTo>
                    <a:pt x="1859570" y="1537891"/>
                  </a:moveTo>
                  <a:lnTo>
                    <a:pt x="1855293" y="1545119"/>
                  </a:lnTo>
                  <a:lnTo>
                    <a:pt x="1853228" y="1550576"/>
                  </a:lnTo>
                  <a:lnTo>
                    <a:pt x="1852933" y="1552936"/>
                  </a:lnTo>
                  <a:lnTo>
                    <a:pt x="1853818" y="1551313"/>
                  </a:lnTo>
                  <a:lnTo>
                    <a:pt x="1856472" y="1544528"/>
                  </a:lnTo>
                  <a:lnTo>
                    <a:pt x="1861487" y="1536711"/>
                  </a:lnTo>
                  <a:lnTo>
                    <a:pt x="1859717" y="1537891"/>
                  </a:lnTo>
                  <a:close/>
                  <a:moveTo>
                    <a:pt x="1865617" y="1528305"/>
                  </a:moveTo>
                  <a:lnTo>
                    <a:pt x="1863552" y="1531254"/>
                  </a:lnTo>
                  <a:lnTo>
                    <a:pt x="1863257" y="1532139"/>
                  </a:lnTo>
                  <a:lnTo>
                    <a:pt x="1861930" y="1534499"/>
                  </a:lnTo>
                  <a:lnTo>
                    <a:pt x="1862520" y="1534499"/>
                  </a:lnTo>
                  <a:lnTo>
                    <a:pt x="1864879" y="1531254"/>
                  </a:lnTo>
                  <a:lnTo>
                    <a:pt x="1866944" y="1529189"/>
                  </a:lnTo>
                  <a:lnTo>
                    <a:pt x="1866502" y="1528009"/>
                  </a:lnTo>
                  <a:lnTo>
                    <a:pt x="1865469" y="1528452"/>
                  </a:lnTo>
                  <a:close/>
                  <a:moveTo>
                    <a:pt x="1852933" y="1554115"/>
                  </a:moveTo>
                  <a:lnTo>
                    <a:pt x="1852343" y="1556770"/>
                  </a:lnTo>
                  <a:lnTo>
                    <a:pt x="1852343" y="1564587"/>
                  </a:lnTo>
                  <a:lnTo>
                    <a:pt x="1856030" y="1578304"/>
                  </a:lnTo>
                  <a:lnTo>
                    <a:pt x="1858242" y="1584351"/>
                  </a:lnTo>
                  <a:lnTo>
                    <a:pt x="1858537" y="1583024"/>
                  </a:lnTo>
                  <a:lnTo>
                    <a:pt x="1857652" y="1579042"/>
                  </a:lnTo>
                  <a:lnTo>
                    <a:pt x="1853818" y="1565030"/>
                  </a:lnTo>
                  <a:lnTo>
                    <a:pt x="1852933" y="1553968"/>
                  </a:lnTo>
                  <a:close/>
                  <a:moveTo>
                    <a:pt x="1252348" y="1357362"/>
                  </a:moveTo>
                  <a:lnTo>
                    <a:pt x="1251168" y="1357805"/>
                  </a:lnTo>
                  <a:lnTo>
                    <a:pt x="1250431" y="1358542"/>
                  </a:lnTo>
                  <a:lnTo>
                    <a:pt x="1252496" y="1358837"/>
                  </a:lnTo>
                  <a:lnTo>
                    <a:pt x="1253823" y="1358837"/>
                  </a:lnTo>
                  <a:lnTo>
                    <a:pt x="1252643" y="1357657"/>
                  </a:lnTo>
                  <a:lnTo>
                    <a:pt x="1252201" y="1357215"/>
                  </a:lnTo>
                  <a:close/>
                  <a:moveTo>
                    <a:pt x="1260018" y="1358690"/>
                  </a:moveTo>
                  <a:lnTo>
                    <a:pt x="1255298" y="1359132"/>
                  </a:lnTo>
                  <a:lnTo>
                    <a:pt x="1257510" y="1361934"/>
                  </a:lnTo>
                  <a:lnTo>
                    <a:pt x="1258838" y="1362377"/>
                  </a:lnTo>
                  <a:lnTo>
                    <a:pt x="1260608" y="1361934"/>
                  </a:lnTo>
                  <a:lnTo>
                    <a:pt x="1262230" y="1360312"/>
                  </a:lnTo>
                  <a:lnTo>
                    <a:pt x="1261935" y="1360017"/>
                  </a:lnTo>
                  <a:lnTo>
                    <a:pt x="1259870" y="1358837"/>
                  </a:lnTo>
                  <a:close/>
                  <a:moveTo>
                    <a:pt x="948221" y="672560"/>
                  </a:moveTo>
                  <a:lnTo>
                    <a:pt x="943944" y="673003"/>
                  </a:lnTo>
                  <a:lnTo>
                    <a:pt x="942912" y="672708"/>
                  </a:lnTo>
                  <a:lnTo>
                    <a:pt x="942912" y="672265"/>
                  </a:lnTo>
                  <a:lnTo>
                    <a:pt x="943354" y="671528"/>
                  </a:lnTo>
                  <a:lnTo>
                    <a:pt x="944239" y="669905"/>
                  </a:lnTo>
                  <a:lnTo>
                    <a:pt x="944239" y="669020"/>
                  </a:lnTo>
                  <a:lnTo>
                    <a:pt x="942764" y="666808"/>
                  </a:lnTo>
                  <a:lnTo>
                    <a:pt x="941289" y="666218"/>
                  </a:lnTo>
                  <a:lnTo>
                    <a:pt x="937454" y="663121"/>
                  </a:lnTo>
                  <a:lnTo>
                    <a:pt x="932882" y="663858"/>
                  </a:lnTo>
                  <a:lnTo>
                    <a:pt x="931850" y="663563"/>
                  </a:lnTo>
                  <a:lnTo>
                    <a:pt x="933177" y="662531"/>
                  </a:lnTo>
                  <a:lnTo>
                    <a:pt x="934062" y="661056"/>
                  </a:lnTo>
                  <a:lnTo>
                    <a:pt x="934505" y="659286"/>
                  </a:lnTo>
                  <a:lnTo>
                    <a:pt x="934947" y="659286"/>
                  </a:lnTo>
                  <a:lnTo>
                    <a:pt x="940552" y="662383"/>
                  </a:lnTo>
                  <a:lnTo>
                    <a:pt x="943207" y="663416"/>
                  </a:lnTo>
                  <a:lnTo>
                    <a:pt x="943797" y="663416"/>
                  </a:lnTo>
                  <a:lnTo>
                    <a:pt x="942764" y="661941"/>
                  </a:lnTo>
                  <a:lnTo>
                    <a:pt x="940847" y="660466"/>
                  </a:lnTo>
                  <a:lnTo>
                    <a:pt x="937159" y="655746"/>
                  </a:lnTo>
                  <a:lnTo>
                    <a:pt x="935390" y="651616"/>
                  </a:lnTo>
                  <a:lnTo>
                    <a:pt x="934357" y="649994"/>
                  </a:lnTo>
                  <a:lnTo>
                    <a:pt x="932735" y="648077"/>
                  </a:lnTo>
                  <a:lnTo>
                    <a:pt x="928605" y="644389"/>
                  </a:lnTo>
                  <a:lnTo>
                    <a:pt x="919755" y="640850"/>
                  </a:lnTo>
                  <a:lnTo>
                    <a:pt x="919755" y="640555"/>
                  </a:lnTo>
                  <a:lnTo>
                    <a:pt x="920198" y="639522"/>
                  </a:lnTo>
                  <a:lnTo>
                    <a:pt x="920198" y="637162"/>
                  </a:lnTo>
                  <a:lnTo>
                    <a:pt x="919608" y="635687"/>
                  </a:lnTo>
                  <a:lnTo>
                    <a:pt x="918576" y="634065"/>
                  </a:lnTo>
                  <a:lnTo>
                    <a:pt x="916953" y="632590"/>
                  </a:lnTo>
                  <a:lnTo>
                    <a:pt x="912381" y="632590"/>
                  </a:lnTo>
                  <a:lnTo>
                    <a:pt x="907366" y="631853"/>
                  </a:lnTo>
                  <a:lnTo>
                    <a:pt x="906481" y="632738"/>
                  </a:lnTo>
                  <a:lnTo>
                    <a:pt x="906481" y="636425"/>
                  </a:lnTo>
                  <a:lnTo>
                    <a:pt x="907956" y="637900"/>
                  </a:lnTo>
                  <a:lnTo>
                    <a:pt x="908251" y="639080"/>
                  </a:lnTo>
                  <a:lnTo>
                    <a:pt x="906481" y="640997"/>
                  </a:lnTo>
                  <a:lnTo>
                    <a:pt x="902351" y="644537"/>
                  </a:lnTo>
                  <a:lnTo>
                    <a:pt x="902646" y="645864"/>
                  </a:lnTo>
                  <a:lnTo>
                    <a:pt x="904121" y="646749"/>
                  </a:lnTo>
                  <a:lnTo>
                    <a:pt x="907956" y="644684"/>
                  </a:lnTo>
                  <a:lnTo>
                    <a:pt x="912381" y="643357"/>
                  </a:lnTo>
                  <a:lnTo>
                    <a:pt x="914593" y="643947"/>
                  </a:lnTo>
                  <a:lnTo>
                    <a:pt x="915626" y="646159"/>
                  </a:lnTo>
                  <a:lnTo>
                    <a:pt x="915921" y="647487"/>
                  </a:lnTo>
                  <a:lnTo>
                    <a:pt x="914151" y="648814"/>
                  </a:lnTo>
                  <a:lnTo>
                    <a:pt x="913856" y="650289"/>
                  </a:lnTo>
                  <a:lnTo>
                    <a:pt x="911496" y="652059"/>
                  </a:lnTo>
                  <a:lnTo>
                    <a:pt x="910611" y="652059"/>
                  </a:lnTo>
                  <a:lnTo>
                    <a:pt x="908251" y="650879"/>
                  </a:lnTo>
                  <a:lnTo>
                    <a:pt x="907071" y="650879"/>
                  </a:lnTo>
                  <a:lnTo>
                    <a:pt x="905006" y="651911"/>
                  </a:lnTo>
                  <a:lnTo>
                    <a:pt x="904564" y="652649"/>
                  </a:lnTo>
                  <a:lnTo>
                    <a:pt x="905596" y="653976"/>
                  </a:lnTo>
                  <a:lnTo>
                    <a:pt x="907809" y="656041"/>
                  </a:lnTo>
                  <a:lnTo>
                    <a:pt x="912676" y="656041"/>
                  </a:lnTo>
                  <a:lnTo>
                    <a:pt x="913413" y="657516"/>
                  </a:lnTo>
                  <a:lnTo>
                    <a:pt x="914593" y="659138"/>
                  </a:lnTo>
                  <a:lnTo>
                    <a:pt x="916068" y="659581"/>
                  </a:lnTo>
                  <a:lnTo>
                    <a:pt x="920050" y="658991"/>
                  </a:lnTo>
                  <a:lnTo>
                    <a:pt x="921525" y="659876"/>
                  </a:lnTo>
                  <a:lnTo>
                    <a:pt x="920345" y="661941"/>
                  </a:lnTo>
                  <a:lnTo>
                    <a:pt x="920345" y="663121"/>
                  </a:lnTo>
                  <a:lnTo>
                    <a:pt x="923443" y="667103"/>
                  </a:lnTo>
                  <a:lnTo>
                    <a:pt x="923148" y="667840"/>
                  </a:lnTo>
                  <a:lnTo>
                    <a:pt x="921673" y="667840"/>
                  </a:lnTo>
                  <a:lnTo>
                    <a:pt x="919755" y="668430"/>
                  </a:lnTo>
                  <a:lnTo>
                    <a:pt x="919313" y="669610"/>
                  </a:lnTo>
                  <a:lnTo>
                    <a:pt x="920788" y="670643"/>
                  </a:lnTo>
                  <a:lnTo>
                    <a:pt x="924623" y="674773"/>
                  </a:lnTo>
                  <a:lnTo>
                    <a:pt x="928015" y="679935"/>
                  </a:lnTo>
                  <a:lnTo>
                    <a:pt x="930080" y="680672"/>
                  </a:lnTo>
                  <a:lnTo>
                    <a:pt x="930670" y="679050"/>
                  </a:lnTo>
                  <a:lnTo>
                    <a:pt x="930227" y="676985"/>
                  </a:lnTo>
                  <a:lnTo>
                    <a:pt x="931112" y="676395"/>
                  </a:lnTo>
                  <a:lnTo>
                    <a:pt x="932292" y="676837"/>
                  </a:lnTo>
                  <a:lnTo>
                    <a:pt x="932292" y="677722"/>
                  </a:lnTo>
                  <a:lnTo>
                    <a:pt x="933177" y="679787"/>
                  </a:lnTo>
                  <a:lnTo>
                    <a:pt x="933177" y="681852"/>
                  </a:lnTo>
                  <a:lnTo>
                    <a:pt x="934210" y="683475"/>
                  </a:lnTo>
                  <a:lnTo>
                    <a:pt x="935832" y="683475"/>
                  </a:lnTo>
                  <a:lnTo>
                    <a:pt x="936275" y="684064"/>
                  </a:lnTo>
                  <a:lnTo>
                    <a:pt x="938782" y="684654"/>
                  </a:lnTo>
                  <a:lnTo>
                    <a:pt x="939519" y="685244"/>
                  </a:lnTo>
                  <a:lnTo>
                    <a:pt x="941437" y="689079"/>
                  </a:lnTo>
                  <a:lnTo>
                    <a:pt x="943502" y="691587"/>
                  </a:lnTo>
                  <a:lnTo>
                    <a:pt x="944976" y="692324"/>
                  </a:lnTo>
                  <a:lnTo>
                    <a:pt x="946746" y="692324"/>
                  </a:lnTo>
                  <a:lnTo>
                    <a:pt x="947926" y="691882"/>
                  </a:lnTo>
                  <a:lnTo>
                    <a:pt x="948959" y="689079"/>
                  </a:lnTo>
                  <a:lnTo>
                    <a:pt x="948959" y="688047"/>
                  </a:lnTo>
                  <a:lnTo>
                    <a:pt x="948516" y="686867"/>
                  </a:lnTo>
                  <a:lnTo>
                    <a:pt x="948516" y="685687"/>
                  </a:lnTo>
                  <a:lnTo>
                    <a:pt x="948959" y="684212"/>
                  </a:lnTo>
                  <a:lnTo>
                    <a:pt x="948959" y="683180"/>
                  </a:lnTo>
                  <a:lnTo>
                    <a:pt x="948369" y="680820"/>
                  </a:lnTo>
                  <a:lnTo>
                    <a:pt x="948959" y="674478"/>
                  </a:lnTo>
                  <a:lnTo>
                    <a:pt x="948221" y="673740"/>
                  </a:lnTo>
                  <a:close/>
                  <a:moveTo>
                    <a:pt x="424775" y="557959"/>
                  </a:moveTo>
                  <a:lnTo>
                    <a:pt x="423742" y="557959"/>
                  </a:lnTo>
                  <a:lnTo>
                    <a:pt x="422562" y="555452"/>
                  </a:lnTo>
                  <a:lnTo>
                    <a:pt x="420645" y="555895"/>
                  </a:lnTo>
                  <a:lnTo>
                    <a:pt x="417548" y="553977"/>
                  </a:lnTo>
                  <a:lnTo>
                    <a:pt x="416810" y="553977"/>
                  </a:lnTo>
                  <a:lnTo>
                    <a:pt x="415778" y="556337"/>
                  </a:lnTo>
                  <a:lnTo>
                    <a:pt x="414893" y="556042"/>
                  </a:lnTo>
                  <a:lnTo>
                    <a:pt x="413271" y="554567"/>
                  </a:lnTo>
                  <a:lnTo>
                    <a:pt x="411501" y="553535"/>
                  </a:lnTo>
                  <a:lnTo>
                    <a:pt x="409731" y="552797"/>
                  </a:lnTo>
                  <a:lnTo>
                    <a:pt x="408108" y="552797"/>
                  </a:lnTo>
                  <a:lnTo>
                    <a:pt x="403831" y="553977"/>
                  </a:lnTo>
                  <a:lnTo>
                    <a:pt x="403831" y="554715"/>
                  </a:lnTo>
                  <a:lnTo>
                    <a:pt x="405748" y="556632"/>
                  </a:lnTo>
                  <a:lnTo>
                    <a:pt x="405748" y="559139"/>
                  </a:lnTo>
                  <a:lnTo>
                    <a:pt x="404569" y="559139"/>
                  </a:lnTo>
                  <a:lnTo>
                    <a:pt x="402504" y="558549"/>
                  </a:lnTo>
                  <a:lnTo>
                    <a:pt x="400439" y="558549"/>
                  </a:lnTo>
                  <a:lnTo>
                    <a:pt x="396751" y="560614"/>
                  </a:lnTo>
                  <a:lnTo>
                    <a:pt x="389819" y="566366"/>
                  </a:lnTo>
                  <a:lnTo>
                    <a:pt x="391737" y="567251"/>
                  </a:lnTo>
                  <a:lnTo>
                    <a:pt x="400144" y="569759"/>
                  </a:lnTo>
                  <a:lnTo>
                    <a:pt x="401619" y="569759"/>
                  </a:lnTo>
                  <a:lnTo>
                    <a:pt x="403979" y="569169"/>
                  </a:lnTo>
                  <a:lnTo>
                    <a:pt x="405453" y="569169"/>
                  </a:lnTo>
                  <a:lnTo>
                    <a:pt x="405896" y="568431"/>
                  </a:lnTo>
                  <a:lnTo>
                    <a:pt x="407961" y="567251"/>
                  </a:lnTo>
                  <a:lnTo>
                    <a:pt x="409141" y="565777"/>
                  </a:lnTo>
                  <a:lnTo>
                    <a:pt x="410173" y="563417"/>
                  </a:lnTo>
                  <a:lnTo>
                    <a:pt x="410911" y="563417"/>
                  </a:lnTo>
                  <a:lnTo>
                    <a:pt x="411206" y="565039"/>
                  </a:lnTo>
                  <a:lnTo>
                    <a:pt x="411796" y="565777"/>
                  </a:lnTo>
                  <a:lnTo>
                    <a:pt x="414008" y="564744"/>
                  </a:lnTo>
                  <a:lnTo>
                    <a:pt x="417695" y="564744"/>
                  </a:lnTo>
                  <a:lnTo>
                    <a:pt x="417695" y="563859"/>
                  </a:lnTo>
                  <a:lnTo>
                    <a:pt x="417105" y="562679"/>
                  </a:lnTo>
                  <a:lnTo>
                    <a:pt x="417105" y="561794"/>
                  </a:lnTo>
                  <a:lnTo>
                    <a:pt x="418728" y="560172"/>
                  </a:lnTo>
                  <a:lnTo>
                    <a:pt x="419170" y="560172"/>
                  </a:lnTo>
                  <a:lnTo>
                    <a:pt x="419908" y="561647"/>
                  </a:lnTo>
                  <a:lnTo>
                    <a:pt x="420940" y="562827"/>
                  </a:lnTo>
                  <a:lnTo>
                    <a:pt x="421530" y="563122"/>
                  </a:lnTo>
                  <a:lnTo>
                    <a:pt x="423005" y="563712"/>
                  </a:lnTo>
                  <a:lnTo>
                    <a:pt x="424037" y="563122"/>
                  </a:lnTo>
                  <a:lnTo>
                    <a:pt x="426250" y="560614"/>
                  </a:lnTo>
                  <a:lnTo>
                    <a:pt x="426250" y="558107"/>
                  </a:lnTo>
                  <a:lnTo>
                    <a:pt x="424775" y="558107"/>
                  </a:lnTo>
                  <a:close/>
                  <a:moveTo>
                    <a:pt x="930080" y="683917"/>
                  </a:moveTo>
                  <a:lnTo>
                    <a:pt x="928162" y="683622"/>
                  </a:lnTo>
                  <a:lnTo>
                    <a:pt x="927130" y="684949"/>
                  </a:lnTo>
                  <a:lnTo>
                    <a:pt x="926540" y="685244"/>
                  </a:lnTo>
                  <a:lnTo>
                    <a:pt x="925950" y="684802"/>
                  </a:lnTo>
                  <a:lnTo>
                    <a:pt x="923738" y="680820"/>
                  </a:lnTo>
                  <a:lnTo>
                    <a:pt x="922853" y="679787"/>
                  </a:lnTo>
                  <a:lnTo>
                    <a:pt x="922558" y="676985"/>
                  </a:lnTo>
                  <a:lnTo>
                    <a:pt x="920640" y="674920"/>
                  </a:lnTo>
                  <a:lnTo>
                    <a:pt x="919903" y="673150"/>
                  </a:lnTo>
                  <a:lnTo>
                    <a:pt x="914741" y="669020"/>
                  </a:lnTo>
                  <a:lnTo>
                    <a:pt x="911348" y="669758"/>
                  </a:lnTo>
                  <a:lnTo>
                    <a:pt x="910759" y="671380"/>
                  </a:lnTo>
                  <a:lnTo>
                    <a:pt x="911643" y="673150"/>
                  </a:lnTo>
                  <a:lnTo>
                    <a:pt x="914003" y="674035"/>
                  </a:lnTo>
                  <a:lnTo>
                    <a:pt x="915921" y="674478"/>
                  </a:lnTo>
                  <a:lnTo>
                    <a:pt x="917101" y="677722"/>
                  </a:lnTo>
                  <a:lnTo>
                    <a:pt x="919313" y="681852"/>
                  </a:lnTo>
                  <a:lnTo>
                    <a:pt x="920345" y="682590"/>
                  </a:lnTo>
                  <a:lnTo>
                    <a:pt x="920345" y="683622"/>
                  </a:lnTo>
                  <a:lnTo>
                    <a:pt x="922263" y="685982"/>
                  </a:lnTo>
                  <a:lnTo>
                    <a:pt x="925360" y="689374"/>
                  </a:lnTo>
                  <a:lnTo>
                    <a:pt x="927573" y="691292"/>
                  </a:lnTo>
                  <a:lnTo>
                    <a:pt x="930227" y="692177"/>
                  </a:lnTo>
                  <a:lnTo>
                    <a:pt x="930965" y="690702"/>
                  </a:lnTo>
                  <a:lnTo>
                    <a:pt x="931702" y="689669"/>
                  </a:lnTo>
                  <a:lnTo>
                    <a:pt x="931997" y="686572"/>
                  </a:lnTo>
                  <a:lnTo>
                    <a:pt x="932440" y="684654"/>
                  </a:lnTo>
                  <a:lnTo>
                    <a:pt x="931555" y="684064"/>
                  </a:lnTo>
                  <a:lnTo>
                    <a:pt x="930227" y="683622"/>
                  </a:lnTo>
                  <a:close/>
                  <a:moveTo>
                    <a:pt x="911053" y="665333"/>
                  </a:moveTo>
                  <a:lnTo>
                    <a:pt x="914888" y="662973"/>
                  </a:lnTo>
                  <a:lnTo>
                    <a:pt x="914888" y="662383"/>
                  </a:lnTo>
                  <a:lnTo>
                    <a:pt x="914298" y="661351"/>
                  </a:lnTo>
                  <a:lnTo>
                    <a:pt x="913266" y="660761"/>
                  </a:lnTo>
                  <a:lnTo>
                    <a:pt x="910464" y="662088"/>
                  </a:lnTo>
                  <a:lnTo>
                    <a:pt x="907514" y="662088"/>
                  </a:lnTo>
                  <a:lnTo>
                    <a:pt x="905744" y="661498"/>
                  </a:lnTo>
                  <a:lnTo>
                    <a:pt x="903089" y="663121"/>
                  </a:lnTo>
                  <a:lnTo>
                    <a:pt x="905744" y="666218"/>
                  </a:lnTo>
                  <a:lnTo>
                    <a:pt x="905301" y="671528"/>
                  </a:lnTo>
                  <a:lnTo>
                    <a:pt x="907956" y="669758"/>
                  </a:lnTo>
                  <a:lnTo>
                    <a:pt x="909431" y="668135"/>
                  </a:lnTo>
                  <a:lnTo>
                    <a:pt x="910169" y="667545"/>
                  </a:lnTo>
                  <a:lnTo>
                    <a:pt x="911053" y="666071"/>
                  </a:lnTo>
                  <a:lnTo>
                    <a:pt x="911053" y="665628"/>
                  </a:lnTo>
                  <a:close/>
                  <a:moveTo>
                    <a:pt x="999253" y="642029"/>
                  </a:moveTo>
                  <a:lnTo>
                    <a:pt x="998221" y="640407"/>
                  </a:lnTo>
                  <a:lnTo>
                    <a:pt x="995124" y="641439"/>
                  </a:lnTo>
                  <a:lnTo>
                    <a:pt x="989961" y="639965"/>
                  </a:lnTo>
                  <a:lnTo>
                    <a:pt x="988339" y="635982"/>
                  </a:lnTo>
                  <a:lnTo>
                    <a:pt x="983914" y="634802"/>
                  </a:lnTo>
                  <a:lnTo>
                    <a:pt x="981554" y="632000"/>
                  </a:lnTo>
                  <a:lnTo>
                    <a:pt x="976687" y="630673"/>
                  </a:lnTo>
                  <a:lnTo>
                    <a:pt x="972705" y="629640"/>
                  </a:lnTo>
                  <a:lnTo>
                    <a:pt x="969608" y="628018"/>
                  </a:lnTo>
                  <a:lnTo>
                    <a:pt x="966068" y="626100"/>
                  </a:lnTo>
                  <a:lnTo>
                    <a:pt x="962528" y="624036"/>
                  </a:lnTo>
                  <a:lnTo>
                    <a:pt x="959873" y="622413"/>
                  </a:lnTo>
                  <a:lnTo>
                    <a:pt x="957808" y="622413"/>
                  </a:lnTo>
                  <a:lnTo>
                    <a:pt x="953236" y="622708"/>
                  </a:lnTo>
                  <a:lnTo>
                    <a:pt x="952941" y="619168"/>
                  </a:lnTo>
                  <a:lnTo>
                    <a:pt x="951614" y="617104"/>
                  </a:lnTo>
                  <a:lnTo>
                    <a:pt x="952204" y="615186"/>
                  </a:lnTo>
                  <a:lnTo>
                    <a:pt x="949696" y="614154"/>
                  </a:lnTo>
                  <a:lnTo>
                    <a:pt x="946009" y="612679"/>
                  </a:lnTo>
                  <a:lnTo>
                    <a:pt x="947041" y="609139"/>
                  </a:lnTo>
                  <a:lnTo>
                    <a:pt x="947926" y="606337"/>
                  </a:lnTo>
                  <a:lnTo>
                    <a:pt x="944682" y="605599"/>
                  </a:lnTo>
                  <a:lnTo>
                    <a:pt x="939962" y="604419"/>
                  </a:lnTo>
                  <a:lnTo>
                    <a:pt x="941437" y="601912"/>
                  </a:lnTo>
                  <a:lnTo>
                    <a:pt x="942617" y="599994"/>
                  </a:lnTo>
                  <a:lnTo>
                    <a:pt x="940847" y="597045"/>
                  </a:lnTo>
                  <a:lnTo>
                    <a:pt x="937159" y="592177"/>
                  </a:lnTo>
                  <a:lnTo>
                    <a:pt x="934357" y="588638"/>
                  </a:lnTo>
                  <a:lnTo>
                    <a:pt x="930670" y="583180"/>
                  </a:lnTo>
                  <a:lnTo>
                    <a:pt x="927425" y="578313"/>
                  </a:lnTo>
                  <a:lnTo>
                    <a:pt x="924770" y="574331"/>
                  </a:lnTo>
                  <a:lnTo>
                    <a:pt x="922558" y="571676"/>
                  </a:lnTo>
                  <a:lnTo>
                    <a:pt x="919461" y="566809"/>
                  </a:lnTo>
                  <a:lnTo>
                    <a:pt x="915478" y="561352"/>
                  </a:lnTo>
                  <a:lnTo>
                    <a:pt x="911643" y="557075"/>
                  </a:lnTo>
                  <a:lnTo>
                    <a:pt x="912233" y="554272"/>
                  </a:lnTo>
                  <a:lnTo>
                    <a:pt x="908399" y="550732"/>
                  </a:lnTo>
                  <a:lnTo>
                    <a:pt x="905006" y="547193"/>
                  </a:lnTo>
                  <a:lnTo>
                    <a:pt x="901172" y="543063"/>
                  </a:lnTo>
                  <a:lnTo>
                    <a:pt x="897337" y="540998"/>
                  </a:lnTo>
                  <a:lnTo>
                    <a:pt x="894682" y="539523"/>
                  </a:lnTo>
                  <a:lnTo>
                    <a:pt x="890847" y="537458"/>
                  </a:lnTo>
                  <a:lnTo>
                    <a:pt x="888782" y="535541"/>
                  </a:lnTo>
                  <a:lnTo>
                    <a:pt x="887897" y="533918"/>
                  </a:lnTo>
                  <a:lnTo>
                    <a:pt x="887012" y="532738"/>
                  </a:lnTo>
                  <a:lnTo>
                    <a:pt x="886275" y="531116"/>
                  </a:lnTo>
                  <a:lnTo>
                    <a:pt x="885832" y="529346"/>
                  </a:lnTo>
                  <a:lnTo>
                    <a:pt x="885095" y="528166"/>
                  </a:lnTo>
                  <a:lnTo>
                    <a:pt x="880375" y="525511"/>
                  </a:lnTo>
                  <a:lnTo>
                    <a:pt x="878900" y="523889"/>
                  </a:lnTo>
                  <a:lnTo>
                    <a:pt x="875656" y="521972"/>
                  </a:lnTo>
                  <a:lnTo>
                    <a:pt x="872853" y="521087"/>
                  </a:lnTo>
                  <a:lnTo>
                    <a:pt x="871968" y="520497"/>
                  </a:lnTo>
                  <a:lnTo>
                    <a:pt x="868576" y="514597"/>
                  </a:lnTo>
                  <a:lnTo>
                    <a:pt x="869166" y="512532"/>
                  </a:lnTo>
                  <a:lnTo>
                    <a:pt x="869608" y="510467"/>
                  </a:lnTo>
                  <a:lnTo>
                    <a:pt x="869166" y="509435"/>
                  </a:lnTo>
                  <a:lnTo>
                    <a:pt x="863709" y="504863"/>
                  </a:lnTo>
                  <a:lnTo>
                    <a:pt x="860906" y="502945"/>
                  </a:lnTo>
                  <a:lnTo>
                    <a:pt x="858104" y="501028"/>
                  </a:lnTo>
                  <a:lnTo>
                    <a:pt x="852205" y="503535"/>
                  </a:lnTo>
                  <a:lnTo>
                    <a:pt x="846157" y="506042"/>
                  </a:lnTo>
                  <a:lnTo>
                    <a:pt x="841880" y="506928"/>
                  </a:lnTo>
                  <a:lnTo>
                    <a:pt x="835980" y="508255"/>
                  </a:lnTo>
                  <a:lnTo>
                    <a:pt x="837898" y="511057"/>
                  </a:lnTo>
                  <a:lnTo>
                    <a:pt x="837160" y="513122"/>
                  </a:lnTo>
                  <a:lnTo>
                    <a:pt x="835391" y="514007"/>
                  </a:lnTo>
                  <a:lnTo>
                    <a:pt x="832293" y="514007"/>
                  </a:lnTo>
                  <a:lnTo>
                    <a:pt x="832293" y="520792"/>
                  </a:lnTo>
                  <a:lnTo>
                    <a:pt x="829343" y="525659"/>
                  </a:lnTo>
                  <a:lnTo>
                    <a:pt x="823149" y="525659"/>
                  </a:lnTo>
                  <a:lnTo>
                    <a:pt x="819904" y="527429"/>
                  </a:lnTo>
                  <a:lnTo>
                    <a:pt x="815037" y="529936"/>
                  </a:lnTo>
                  <a:lnTo>
                    <a:pt x="811054" y="532001"/>
                  </a:lnTo>
                  <a:lnTo>
                    <a:pt x="806777" y="535246"/>
                  </a:lnTo>
                  <a:lnTo>
                    <a:pt x="804565" y="534803"/>
                  </a:lnTo>
                  <a:lnTo>
                    <a:pt x="805597" y="531853"/>
                  </a:lnTo>
                  <a:lnTo>
                    <a:pt x="803975" y="526986"/>
                  </a:lnTo>
                  <a:lnTo>
                    <a:pt x="802647" y="522857"/>
                  </a:lnTo>
                  <a:lnTo>
                    <a:pt x="799993" y="520792"/>
                  </a:lnTo>
                  <a:lnTo>
                    <a:pt x="795420" y="517252"/>
                  </a:lnTo>
                  <a:lnTo>
                    <a:pt x="792028" y="514597"/>
                  </a:lnTo>
                  <a:lnTo>
                    <a:pt x="787161" y="510762"/>
                  </a:lnTo>
                  <a:lnTo>
                    <a:pt x="783769" y="508107"/>
                  </a:lnTo>
                  <a:lnTo>
                    <a:pt x="780229" y="505305"/>
                  </a:lnTo>
                  <a:lnTo>
                    <a:pt x="775509" y="501618"/>
                  </a:lnTo>
                  <a:lnTo>
                    <a:pt x="773592" y="496751"/>
                  </a:lnTo>
                  <a:lnTo>
                    <a:pt x="769314" y="494981"/>
                  </a:lnTo>
                  <a:lnTo>
                    <a:pt x="764742" y="493063"/>
                  </a:lnTo>
                  <a:lnTo>
                    <a:pt x="761055" y="489524"/>
                  </a:lnTo>
                  <a:lnTo>
                    <a:pt x="762382" y="485984"/>
                  </a:lnTo>
                  <a:lnTo>
                    <a:pt x="763857" y="481854"/>
                  </a:lnTo>
                  <a:lnTo>
                    <a:pt x="763857" y="479347"/>
                  </a:lnTo>
                  <a:lnTo>
                    <a:pt x="759727" y="479347"/>
                  </a:lnTo>
                  <a:lnTo>
                    <a:pt x="753680" y="479789"/>
                  </a:lnTo>
                  <a:lnTo>
                    <a:pt x="748223" y="479789"/>
                  </a:lnTo>
                  <a:lnTo>
                    <a:pt x="744241" y="483034"/>
                  </a:lnTo>
                  <a:lnTo>
                    <a:pt x="740554" y="485836"/>
                  </a:lnTo>
                  <a:lnTo>
                    <a:pt x="734654" y="483771"/>
                  </a:lnTo>
                  <a:lnTo>
                    <a:pt x="728017" y="481264"/>
                  </a:lnTo>
                  <a:lnTo>
                    <a:pt x="726099" y="484509"/>
                  </a:lnTo>
                  <a:lnTo>
                    <a:pt x="719905" y="482886"/>
                  </a:lnTo>
                  <a:lnTo>
                    <a:pt x="713710" y="481264"/>
                  </a:lnTo>
                  <a:lnTo>
                    <a:pt x="713710" y="82743"/>
                  </a:lnTo>
                  <a:lnTo>
                    <a:pt x="711645" y="82300"/>
                  </a:lnTo>
                  <a:lnTo>
                    <a:pt x="706188" y="82005"/>
                  </a:lnTo>
                  <a:lnTo>
                    <a:pt x="704861" y="82890"/>
                  </a:lnTo>
                  <a:lnTo>
                    <a:pt x="703091" y="82595"/>
                  </a:lnTo>
                  <a:lnTo>
                    <a:pt x="699994" y="79793"/>
                  </a:lnTo>
                  <a:lnTo>
                    <a:pt x="695421" y="77138"/>
                  </a:lnTo>
                  <a:lnTo>
                    <a:pt x="679787" y="72566"/>
                  </a:lnTo>
                  <a:lnTo>
                    <a:pt x="676542" y="69321"/>
                  </a:lnTo>
                  <a:lnTo>
                    <a:pt x="669020" y="64896"/>
                  </a:lnTo>
                  <a:lnTo>
                    <a:pt x="655746" y="61061"/>
                  </a:lnTo>
                  <a:lnTo>
                    <a:pt x="654271" y="62094"/>
                  </a:lnTo>
                  <a:lnTo>
                    <a:pt x="652206" y="62389"/>
                  </a:lnTo>
                  <a:lnTo>
                    <a:pt x="646749" y="61799"/>
                  </a:lnTo>
                  <a:lnTo>
                    <a:pt x="642029" y="61799"/>
                  </a:lnTo>
                  <a:lnTo>
                    <a:pt x="633770" y="64011"/>
                  </a:lnTo>
                  <a:lnTo>
                    <a:pt x="624478" y="64749"/>
                  </a:lnTo>
                  <a:lnTo>
                    <a:pt x="619168" y="67404"/>
                  </a:lnTo>
                  <a:lnTo>
                    <a:pt x="604124" y="66224"/>
                  </a:lnTo>
                  <a:lnTo>
                    <a:pt x="603092" y="65044"/>
                  </a:lnTo>
                  <a:lnTo>
                    <a:pt x="597782" y="64306"/>
                  </a:lnTo>
                  <a:lnTo>
                    <a:pt x="587753" y="59144"/>
                  </a:lnTo>
                  <a:lnTo>
                    <a:pt x="581558" y="59144"/>
                  </a:lnTo>
                  <a:lnTo>
                    <a:pt x="575658" y="57964"/>
                  </a:lnTo>
                  <a:lnTo>
                    <a:pt x="563564" y="57669"/>
                  </a:lnTo>
                  <a:lnTo>
                    <a:pt x="555305" y="58702"/>
                  </a:lnTo>
                  <a:lnTo>
                    <a:pt x="538491" y="56489"/>
                  </a:lnTo>
                  <a:lnTo>
                    <a:pt x="536278" y="55457"/>
                  </a:lnTo>
                  <a:lnTo>
                    <a:pt x="534213" y="52507"/>
                  </a:lnTo>
                  <a:lnTo>
                    <a:pt x="529789" y="51917"/>
                  </a:lnTo>
                  <a:lnTo>
                    <a:pt x="527134" y="50000"/>
                  </a:lnTo>
                  <a:lnTo>
                    <a:pt x="524331" y="50000"/>
                  </a:lnTo>
                  <a:lnTo>
                    <a:pt x="521087" y="51917"/>
                  </a:lnTo>
                  <a:lnTo>
                    <a:pt x="518284" y="51917"/>
                  </a:lnTo>
                  <a:lnTo>
                    <a:pt x="512827" y="47197"/>
                  </a:lnTo>
                  <a:lnTo>
                    <a:pt x="508697" y="46755"/>
                  </a:lnTo>
                  <a:lnTo>
                    <a:pt x="497635" y="43215"/>
                  </a:lnTo>
                  <a:lnTo>
                    <a:pt x="493948" y="43657"/>
                  </a:lnTo>
                  <a:lnTo>
                    <a:pt x="490408" y="42625"/>
                  </a:lnTo>
                  <a:lnTo>
                    <a:pt x="481854" y="42625"/>
                  </a:lnTo>
                  <a:lnTo>
                    <a:pt x="474479" y="45870"/>
                  </a:lnTo>
                  <a:lnTo>
                    <a:pt x="471382" y="46312"/>
                  </a:lnTo>
                  <a:lnTo>
                    <a:pt x="467990" y="45870"/>
                  </a:lnTo>
                  <a:lnTo>
                    <a:pt x="464302" y="43657"/>
                  </a:lnTo>
                  <a:lnTo>
                    <a:pt x="461205" y="42772"/>
                  </a:lnTo>
                  <a:lnTo>
                    <a:pt x="452946" y="44985"/>
                  </a:lnTo>
                  <a:lnTo>
                    <a:pt x="449111" y="45575"/>
                  </a:lnTo>
                  <a:lnTo>
                    <a:pt x="446604" y="47197"/>
                  </a:lnTo>
                  <a:lnTo>
                    <a:pt x="427725" y="45575"/>
                  </a:lnTo>
                  <a:lnTo>
                    <a:pt x="430969" y="42772"/>
                  </a:lnTo>
                  <a:lnTo>
                    <a:pt x="431412" y="41445"/>
                  </a:lnTo>
                  <a:lnTo>
                    <a:pt x="432149" y="40413"/>
                  </a:lnTo>
                  <a:lnTo>
                    <a:pt x="421530" y="40413"/>
                  </a:lnTo>
                  <a:lnTo>
                    <a:pt x="419465" y="39970"/>
                  </a:lnTo>
                  <a:lnTo>
                    <a:pt x="419023" y="37758"/>
                  </a:lnTo>
                  <a:lnTo>
                    <a:pt x="415630" y="37463"/>
                  </a:lnTo>
                  <a:lnTo>
                    <a:pt x="413713" y="35840"/>
                  </a:lnTo>
                  <a:lnTo>
                    <a:pt x="414598" y="32006"/>
                  </a:lnTo>
                  <a:lnTo>
                    <a:pt x="419908" y="28318"/>
                  </a:lnTo>
                  <a:lnTo>
                    <a:pt x="418138" y="26548"/>
                  </a:lnTo>
                  <a:lnTo>
                    <a:pt x="413123" y="24926"/>
                  </a:lnTo>
                  <a:lnTo>
                    <a:pt x="408403" y="24484"/>
                  </a:lnTo>
                  <a:lnTo>
                    <a:pt x="405453" y="25221"/>
                  </a:lnTo>
                  <a:lnTo>
                    <a:pt x="393802" y="22566"/>
                  </a:lnTo>
                  <a:lnTo>
                    <a:pt x="386870" y="24484"/>
                  </a:lnTo>
                  <a:lnTo>
                    <a:pt x="381560" y="24484"/>
                  </a:lnTo>
                  <a:lnTo>
                    <a:pt x="375955" y="25074"/>
                  </a:lnTo>
                  <a:lnTo>
                    <a:pt x="368728" y="28761"/>
                  </a:lnTo>
                  <a:lnTo>
                    <a:pt x="363566" y="26991"/>
                  </a:lnTo>
                  <a:lnTo>
                    <a:pt x="358109" y="26548"/>
                  </a:lnTo>
                  <a:lnTo>
                    <a:pt x="353242" y="24336"/>
                  </a:lnTo>
                  <a:lnTo>
                    <a:pt x="354716" y="22714"/>
                  </a:lnTo>
                  <a:lnTo>
                    <a:pt x="356044" y="19911"/>
                  </a:lnTo>
                  <a:lnTo>
                    <a:pt x="352357" y="16962"/>
                  </a:lnTo>
                  <a:lnTo>
                    <a:pt x="349112" y="15339"/>
                  </a:lnTo>
                  <a:lnTo>
                    <a:pt x="343212" y="14602"/>
                  </a:lnTo>
                  <a:lnTo>
                    <a:pt x="341590" y="15487"/>
                  </a:lnTo>
                  <a:lnTo>
                    <a:pt x="339377" y="18731"/>
                  </a:lnTo>
                  <a:lnTo>
                    <a:pt x="332445" y="24484"/>
                  </a:lnTo>
                  <a:lnTo>
                    <a:pt x="329053" y="26253"/>
                  </a:lnTo>
                  <a:lnTo>
                    <a:pt x="324776" y="27286"/>
                  </a:lnTo>
                  <a:lnTo>
                    <a:pt x="322121" y="26991"/>
                  </a:lnTo>
                  <a:lnTo>
                    <a:pt x="320351" y="24189"/>
                  </a:lnTo>
                  <a:lnTo>
                    <a:pt x="317549" y="23009"/>
                  </a:lnTo>
                  <a:lnTo>
                    <a:pt x="326546" y="19764"/>
                  </a:lnTo>
                  <a:lnTo>
                    <a:pt x="330970" y="16667"/>
                  </a:lnTo>
                  <a:lnTo>
                    <a:pt x="332445" y="13864"/>
                  </a:lnTo>
                  <a:lnTo>
                    <a:pt x="330675" y="10914"/>
                  </a:lnTo>
                  <a:lnTo>
                    <a:pt x="326398" y="10619"/>
                  </a:lnTo>
                  <a:lnTo>
                    <a:pt x="309142" y="5605"/>
                  </a:lnTo>
                  <a:lnTo>
                    <a:pt x="306634" y="3245"/>
                  </a:lnTo>
                  <a:lnTo>
                    <a:pt x="308552" y="1475"/>
                  </a:lnTo>
                  <a:lnTo>
                    <a:pt x="311207" y="590"/>
                  </a:lnTo>
                  <a:lnTo>
                    <a:pt x="309289" y="0"/>
                  </a:lnTo>
                  <a:lnTo>
                    <a:pt x="301177" y="4277"/>
                  </a:lnTo>
                  <a:lnTo>
                    <a:pt x="296162" y="8555"/>
                  </a:lnTo>
                  <a:lnTo>
                    <a:pt x="290410" y="15192"/>
                  </a:lnTo>
                  <a:lnTo>
                    <a:pt x="287018" y="17699"/>
                  </a:lnTo>
                  <a:lnTo>
                    <a:pt x="279643" y="22419"/>
                  </a:lnTo>
                  <a:lnTo>
                    <a:pt x="271679" y="26253"/>
                  </a:lnTo>
                  <a:lnTo>
                    <a:pt x="269319" y="26991"/>
                  </a:lnTo>
                  <a:lnTo>
                    <a:pt x="256635" y="26991"/>
                  </a:lnTo>
                  <a:lnTo>
                    <a:pt x="255897" y="28171"/>
                  </a:lnTo>
                  <a:lnTo>
                    <a:pt x="252947" y="29203"/>
                  </a:lnTo>
                  <a:lnTo>
                    <a:pt x="243213" y="29203"/>
                  </a:lnTo>
                  <a:lnTo>
                    <a:pt x="241148" y="30531"/>
                  </a:lnTo>
                  <a:lnTo>
                    <a:pt x="236576" y="31711"/>
                  </a:lnTo>
                  <a:lnTo>
                    <a:pt x="235249" y="31711"/>
                  </a:lnTo>
                  <a:lnTo>
                    <a:pt x="234364" y="30088"/>
                  </a:lnTo>
                  <a:lnTo>
                    <a:pt x="236428" y="28466"/>
                  </a:lnTo>
                  <a:lnTo>
                    <a:pt x="238493" y="27581"/>
                  </a:lnTo>
                  <a:lnTo>
                    <a:pt x="238198" y="26253"/>
                  </a:lnTo>
                  <a:lnTo>
                    <a:pt x="237166" y="25369"/>
                  </a:lnTo>
                  <a:lnTo>
                    <a:pt x="234954" y="25369"/>
                  </a:lnTo>
                  <a:lnTo>
                    <a:pt x="225367" y="29646"/>
                  </a:lnTo>
                  <a:lnTo>
                    <a:pt x="214895" y="36873"/>
                  </a:lnTo>
                  <a:lnTo>
                    <a:pt x="217992" y="36873"/>
                  </a:lnTo>
                  <a:lnTo>
                    <a:pt x="223597" y="41888"/>
                  </a:lnTo>
                  <a:lnTo>
                    <a:pt x="233036" y="42183"/>
                  </a:lnTo>
                  <a:lnTo>
                    <a:pt x="225219" y="44395"/>
                  </a:lnTo>
                  <a:lnTo>
                    <a:pt x="221827" y="43510"/>
                  </a:lnTo>
                  <a:lnTo>
                    <a:pt x="221089" y="45575"/>
                  </a:lnTo>
                  <a:lnTo>
                    <a:pt x="220647" y="48525"/>
                  </a:lnTo>
                  <a:lnTo>
                    <a:pt x="220647" y="53687"/>
                  </a:lnTo>
                  <a:lnTo>
                    <a:pt x="219319" y="51179"/>
                  </a:lnTo>
                  <a:lnTo>
                    <a:pt x="214452" y="51179"/>
                  </a:lnTo>
                  <a:lnTo>
                    <a:pt x="216812" y="45722"/>
                  </a:lnTo>
                  <a:lnTo>
                    <a:pt x="214157" y="44542"/>
                  </a:lnTo>
                  <a:lnTo>
                    <a:pt x="217845" y="39970"/>
                  </a:lnTo>
                  <a:lnTo>
                    <a:pt x="215632" y="39085"/>
                  </a:lnTo>
                  <a:lnTo>
                    <a:pt x="213715" y="38790"/>
                  </a:lnTo>
                  <a:lnTo>
                    <a:pt x="200146" y="45722"/>
                  </a:lnTo>
                  <a:lnTo>
                    <a:pt x="199851" y="46902"/>
                  </a:lnTo>
                  <a:lnTo>
                    <a:pt x="190706" y="52359"/>
                  </a:lnTo>
                  <a:lnTo>
                    <a:pt x="173892" y="55604"/>
                  </a:lnTo>
                  <a:lnTo>
                    <a:pt x="170500" y="57374"/>
                  </a:lnTo>
                  <a:lnTo>
                    <a:pt x="164453" y="58849"/>
                  </a:lnTo>
                  <a:lnTo>
                    <a:pt x="162388" y="58849"/>
                  </a:lnTo>
                  <a:lnTo>
                    <a:pt x="163273" y="58259"/>
                  </a:lnTo>
                  <a:lnTo>
                    <a:pt x="166665" y="56932"/>
                  </a:lnTo>
                  <a:lnTo>
                    <a:pt x="169172" y="54867"/>
                  </a:lnTo>
                  <a:lnTo>
                    <a:pt x="170647" y="54424"/>
                  </a:lnTo>
                  <a:lnTo>
                    <a:pt x="170205" y="53539"/>
                  </a:lnTo>
                  <a:lnTo>
                    <a:pt x="169320" y="52949"/>
                  </a:lnTo>
                  <a:lnTo>
                    <a:pt x="167550" y="51032"/>
                  </a:lnTo>
                  <a:lnTo>
                    <a:pt x="165043" y="53097"/>
                  </a:lnTo>
                  <a:lnTo>
                    <a:pt x="162535" y="55899"/>
                  </a:lnTo>
                  <a:lnTo>
                    <a:pt x="155308" y="62094"/>
                  </a:lnTo>
                  <a:lnTo>
                    <a:pt x="139527" y="77875"/>
                  </a:lnTo>
                  <a:lnTo>
                    <a:pt x="135839" y="84807"/>
                  </a:lnTo>
                  <a:lnTo>
                    <a:pt x="134807" y="92035"/>
                  </a:lnTo>
                  <a:lnTo>
                    <a:pt x="134070" y="95132"/>
                  </a:lnTo>
                  <a:lnTo>
                    <a:pt x="133332" y="95427"/>
                  </a:lnTo>
                  <a:lnTo>
                    <a:pt x="132890" y="94837"/>
                  </a:lnTo>
                  <a:lnTo>
                    <a:pt x="131710" y="97049"/>
                  </a:lnTo>
                  <a:lnTo>
                    <a:pt x="124188" y="105161"/>
                  </a:lnTo>
                  <a:lnTo>
                    <a:pt x="115486" y="111356"/>
                  </a:lnTo>
                  <a:lnTo>
                    <a:pt x="108111" y="114748"/>
                  </a:lnTo>
                  <a:lnTo>
                    <a:pt x="104129" y="115928"/>
                  </a:lnTo>
                  <a:lnTo>
                    <a:pt x="88790" y="117551"/>
                  </a:lnTo>
                  <a:lnTo>
                    <a:pt x="84807" y="118436"/>
                  </a:lnTo>
                  <a:lnTo>
                    <a:pt x="72713" y="119173"/>
                  </a:lnTo>
                  <a:lnTo>
                    <a:pt x="54424" y="118288"/>
                  </a:lnTo>
                  <a:lnTo>
                    <a:pt x="55162" y="122270"/>
                  </a:lnTo>
                  <a:lnTo>
                    <a:pt x="52507" y="132447"/>
                  </a:lnTo>
                  <a:lnTo>
                    <a:pt x="50000" y="139232"/>
                  </a:lnTo>
                  <a:lnTo>
                    <a:pt x="48230" y="140854"/>
                  </a:lnTo>
                  <a:lnTo>
                    <a:pt x="44985" y="142182"/>
                  </a:lnTo>
                  <a:lnTo>
                    <a:pt x="42920" y="141592"/>
                  </a:lnTo>
                  <a:lnTo>
                    <a:pt x="45575" y="139232"/>
                  </a:lnTo>
                  <a:lnTo>
                    <a:pt x="43067" y="139969"/>
                  </a:lnTo>
                  <a:lnTo>
                    <a:pt x="39380" y="142182"/>
                  </a:lnTo>
                  <a:lnTo>
                    <a:pt x="44985" y="143952"/>
                  </a:lnTo>
                  <a:lnTo>
                    <a:pt x="49262" y="144541"/>
                  </a:lnTo>
                  <a:lnTo>
                    <a:pt x="53834" y="145869"/>
                  </a:lnTo>
                  <a:lnTo>
                    <a:pt x="61061" y="151326"/>
                  </a:lnTo>
                  <a:lnTo>
                    <a:pt x="76105" y="156341"/>
                  </a:lnTo>
                  <a:lnTo>
                    <a:pt x="108996" y="175957"/>
                  </a:lnTo>
                  <a:lnTo>
                    <a:pt x="113716" y="181709"/>
                  </a:lnTo>
                  <a:lnTo>
                    <a:pt x="117403" y="190854"/>
                  </a:lnTo>
                  <a:lnTo>
                    <a:pt x="119468" y="194246"/>
                  </a:lnTo>
                  <a:lnTo>
                    <a:pt x="124335" y="198376"/>
                  </a:lnTo>
                  <a:lnTo>
                    <a:pt x="138199" y="201768"/>
                  </a:lnTo>
                  <a:lnTo>
                    <a:pt x="144541" y="201326"/>
                  </a:lnTo>
                  <a:lnTo>
                    <a:pt x="149261" y="202063"/>
                  </a:lnTo>
                  <a:lnTo>
                    <a:pt x="153833" y="198228"/>
                  </a:lnTo>
                  <a:lnTo>
                    <a:pt x="153833" y="200146"/>
                  </a:lnTo>
                  <a:lnTo>
                    <a:pt x="154276" y="201916"/>
                  </a:lnTo>
                  <a:lnTo>
                    <a:pt x="165338" y="200588"/>
                  </a:lnTo>
                  <a:lnTo>
                    <a:pt x="171680" y="201916"/>
                  </a:lnTo>
                  <a:lnTo>
                    <a:pt x="174187" y="203685"/>
                  </a:lnTo>
                  <a:lnTo>
                    <a:pt x="171385" y="206193"/>
                  </a:lnTo>
                  <a:lnTo>
                    <a:pt x="167550" y="211355"/>
                  </a:lnTo>
                  <a:lnTo>
                    <a:pt x="168140" y="215927"/>
                  </a:lnTo>
                  <a:lnTo>
                    <a:pt x="172712" y="218287"/>
                  </a:lnTo>
                  <a:lnTo>
                    <a:pt x="175515" y="220647"/>
                  </a:lnTo>
                  <a:lnTo>
                    <a:pt x="180087" y="222417"/>
                  </a:lnTo>
                  <a:lnTo>
                    <a:pt x="189084" y="217992"/>
                  </a:lnTo>
                  <a:lnTo>
                    <a:pt x="193951" y="217255"/>
                  </a:lnTo>
                  <a:lnTo>
                    <a:pt x="199703" y="220204"/>
                  </a:lnTo>
                  <a:lnTo>
                    <a:pt x="207078" y="219909"/>
                  </a:lnTo>
                  <a:lnTo>
                    <a:pt x="209585" y="221679"/>
                  </a:lnTo>
                  <a:lnTo>
                    <a:pt x="210470" y="224482"/>
                  </a:lnTo>
                  <a:lnTo>
                    <a:pt x="210470" y="228316"/>
                  </a:lnTo>
                  <a:lnTo>
                    <a:pt x="199408" y="230381"/>
                  </a:lnTo>
                  <a:lnTo>
                    <a:pt x="195868" y="229939"/>
                  </a:lnTo>
                  <a:lnTo>
                    <a:pt x="188936" y="225957"/>
                  </a:lnTo>
                  <a:lnTo>
                    <a:pt x="186134" y="225072"/>
                  </a:lnTo>
                  <a:lnTo>
                    <a:pt x="181414" y="225072"/>
                  </a:lnTo>
                  <a:lnTo>
                    <a:pt x="174777" y="226694"/>
                  </a:lnTo>
                  <a:lnTo>
                    <a:pt x="166518" y="222269"/>
                  </a:lnTo>
                  <a:lnTo>
                    <a:pt x="162830" y="217550"/>
                  </a:lnTo>
                  <a:lnTo>
                    <a:pt x="163715" y="212387"/>
                  </a:lnTo>
                  <a:lnTo>
                    <a:pt x="160765" y="211650"/>
                  </a:lnTo>
                  <a:lnTo>
                    <a:pt x="157521" y="206488"/>
                  </a:lnTo>
                  <a:lnTo>
                    <a:pt x="154718" y="205160"/>
                  </a:lnTo>
                  <a:lnTo>
                    <a:pt x="151621" y="205898"/>
                  </a:lnTo>
                  <a:lnTo>
                    <a:pt x="148229" y="207520"/>
                  </a:lnTo>
                  <a:lnTo>
                    <a:pt x="149851" y="211502"/>
                  </a:lnTo>
                  <a:lnTo>
                    <a:pt x="151916" y="214600"/>
                  </a:lnTo>
                  <a:lnTo>
                    <a:pt x="155898" y="214600"/>
                  </a:lnTo>
                  <a:lnTo>
                    <a:pt x="159143" y="216517"/>
                  </a:lnTo>
                  <a:lnTo>
                    <a:pt x="167108" y="225219"/>
                  </a:lnTo>
                  <a:lnTo>
                    <a:pt x="166370" y="228759"/>
                  </a:lnTo>
                  <a:lnTo>
                    <a:pt x="168730" y="230529"/>
                  </a:lnTo>
                  <a:lnTo>
                    <a:pt x="176105" y="228906"/>
                  </a:lnTo>
                  <a:lnTo>
                    <a:pt x="187166" y="232004"/>
                  </a:lnTo>
                  <a:lnTo>
                    <a:pt x="188494" y="233774"/>
                  </a:lnTo>
                  <a:lnTo>
                    <a:pt x="189379" y="238346"/>
                  </a:lnTo>
                  <a:lnTo>
                    <a:pt x="187461" y="236134"/>
                  </a:lnTo>
                  <a:lnTo>
                    <a:pt x="185102" y="237018"/>
                  </a:lnTo>
                  <a:lnTo>
                    <a:pt x="181267" y="235839"/>
                  </a:lnTo>
                  <a:lnTo>
                    <a:pt x="178317" y="234364"/>
                  </a:lnTo>
                  <a:lnTo>
                    <a:pt x="175662" y="235691"/>
                  </a:lnTo>
                  <a:lnTo>
                    <a:pt x="168877" y="244246"/>
                  </a:lnTo>
                  <a:lnTo>
                    <a:pt x="165780" y="244688"/>
                  </a:lnTo>
                  <a:lnTo>
                    <a:pt x="158406" y="243508"/>
                  </a:lnTo>
                  <a:lnTo>
                    <a:pt x="148671" y="244393"/>
                  </a:lnTo>
                  <a:lnTo>
                    <a:pt x="145131" y="243951"/>
                  </a:lnTo>
                  <a:lnTo>
                    <a:pt x="140854" y="242181"/>
                  </a:lnTo>
                  <a:lnTo>
                    <a:pt x="133480" y="243213"/>
                  </a:lnTo>
                  <a:lnTo>
                    <a:pt x="119763" y="242918"/>
                  </a:lnTo>
                  <a:lnTo>
                    <a:pt x="110913" y="237166"/>
                  </a:lnTo>
                  <a:lnTo>
                    <a:pt x="112683" y="235396"/>
                  </a:lnTo>
                  <a:lnTo>
                    <a:pt x="114601" y="234069"/>
                  </a:lnTo>
                  <a:lnTo>
                    <a:pt x="114306" y="230086"/>
                  </a:lnTo>
                  <a:lnTo>
                    <a:pt x="117108" y="225072"/>
                  </a:lnTo>
                  <a:lnTo>
                    <a:pt x="117551" y="223449"/>
                  </a:lnTo>
                  <a:lnTo>
                    <a:pt x="115928" y="222122"/>
                  </a:lnTo>
                  <a:lnTo>
                    <a:pt x="114453" y="221532"/>
                  </a:lnTo>
                  <a:lnTo>
                    <a:pt x="116518" y="221237"/>
                  </a:lnTo>
                  <a:lnTo>
                    <a:pt x="121090" y="221679"/>
                  </a:lnTo>
                  <a:lnTo>
                    <a:pt x="118730" y="219909"/>
                  </a:lnTo>
                  <a:lnTo>
                    <a:pt x="110028" y="220204"/>
                  </a:lnTo>
                  <a:lnTo>
                    <a:pt x="99557" y="221237"/>
                  </a:lnTo>
                  <a:lnTo>
                    <a:pt x="93952" y="222712"/>
                  </a:lnTo>
                  <a:lnTo>
                    <a:pt x="83775" y="227874"/>
                  </a:lnTo>
                  <a:lnTo>
                    <a:pt x="80235" y="227874"/>
                  </a:lnTo>
                  <a:lnTo>
                    <a:pt x="73746" y="229054"/>
                  </a:lnTo>
                  <a:lnTo>
                    <a:pt x="65191" y="233036"/>
                  </a:lnTo>
                  <a:lnTo>
                    <a:pt x="64306" y="234364"/>
                  </a:lnTo>
                  <a:lnTo>
                    <a:pt x="63569" y="236281"/>
                  </a:lnTo>
                  <a:lnTo>
                    <a:pt x="70943" y="239673"/>
                  </a:lnTo>
                  <a:lnTo>
                    <a:pt x="70206" y="240558"/>
                  </a:lnTo>
                  <a:lnTo>
                    <a:pt x="69173" y="241148"/>
                  </a:lnTo>
                  <a:lnTo>
                    <a:pt x="66666" y="241886"/>
                  </a:lnTo>
                  <a:lnTo>
                    <a:pt x="59144" y="241443"/>
                  </a:lnTo>
                  <a:lnTo>
                    <a:pt x="57817" y="241148"/>
                  </a:lnTo>
                  <a:lnTo>
                    <a:pt x="53687" y="239231"/>
                  </a:lnTo>
                  <a:lnTo>
                    <a:pt x="48820" y="240411"/>
                  </a:lnTo>
                  <a:lnTo>
                    <a:pt x="45132" y="242328"/>
                  </a:lnTo>
                  <a:lnTo>
                    <a:pt x="39675" y="244393"/>
                  </a:lnTo>
                  <a:lnTo>
                    <a:pt x="35840" y="248375"/>
                  </a:lnTo>
                  <a:lnTo>
                    <a:pt x="33186" y="250735"/>
                  </a:lnTo>
                  <a:lnTo>
                    <a:pt x="31121" y="251915"/>
                  </a:lnTo>
                  <a:lnTo>
                    <a:pt x="22419" y="252653"/>
                  </a:lnTo>
                  <a:lnTo>
                    <a:pt x="17846" y="257077"/>
                  </a:lnTo>
                  <a:lnTo>
                    <a:pt x="9144" y="260470"/>
                  </a:lnTo>
                  <a:lnTo>
                    <a:pt x="8849" y="258995"/>
                  </a:lnTo>
                  <a:lnTo>
                    <a:pt x="8849" y="257520"/>
                  </a:lnTo>
                  <a:lnTo>
                    <a:pt x="6637" y="258700"/>
                  </a:lnTo>
                  <a:lnTo>
                    <a:pt x="4572" y="261355"/>
                  </a:lnTo>
                  <a:lnTo>
                    <a:pt x="5900" y="264009"/>
                  </a:lnTo>
                  <a:lnTo>
                    <a:pt x="7080" y="265189"/>
                  </a:lnTo>
                  <a:lnTo>
                    <a:pt x="22271" y="271384"/>
                  </a:lnTo>
                  <a:lnTo>
                    <a:pt x="41593" y="274924"/>
                  </a:lnTo>
                  <a:lnTo>
                    <a:pt x="43067" y="274334"/>
                  </a:lnTo>
                  <a:lnTo>
                    <a:pt x="53834" y="276399"/>
                  </a:lnTo>
                  <a:lnTo>
                    <a:pt x="54867" y="277284"/>
                  </a:lnTo>
                  <a:lnTo>
                    <a:pt x="55752" y="278316"/>
                  </a:lnTo>
                  <a:lnTo>
                    <a:pt x="51622" y="277726"/>
                  </a:lnTo>
                  <a:lnTo>
                    <a:pt x="47197" y="278906"/>
                  </a:lnTo>
                  <a:lnTo>
                    <a:pt x="45132" y="282888"/>
                  </a:lnTo>
                  <a:lnTo>
                    <a:pt x="39085" y="283773"/>
                  </a:lnTo>
                  <a:lnTo>
                    <a:pt x="36578" y="283183"/>
                  </a:lnTo>
                  <a:lnTo>
                    <a:pt x="35250" y="282446"/>
                  </a:lnTo>
                  <a:lnTo>
                    <a:pt x="34660" y="282741"/>
                  </a:lnTo>
                  <a:lnTo>
                    <a:pt x="37315" y="285396"/>
                  </a:lnTo>
                  <a:lnTo>
                    <a:pt x="44542" y="291443"/>
                  </a:lnTo>
                  <a:lnTo>
                    <a:pt x="48082" y="292623"/>
                  </a:lnTo>
                  <a:lnTo>
                    <a:pt x="48082" y="296900"/>
                  </a:lnTo>
                  <a:lnTo>
                    <a:pt x="46460" y="298080"/>
                  </a:lnTo>
                  <a:lnTo>
                    <a:pt x="46460" y="301030"/>
                  </a:lnTo>
                  <a:lnTo>
                    <a:pt x="50442" y="305307"/>
                  </a:lnTo>
                  <a:lnTo>
                    <a:pt x="55162" y="307077"/>
                  </a:lnTo>
                  <a:lnTo>
                    <a:pt x="73303" y="310027"/>
                  </a:lnTo>
                  <a:lnTo>
                    <a:pt x="81415" y="312092"/>
                  </a:lnTo>
                  <a:lnTo>
                    <a:pt x="85545" y="312534"/>
                  </a:lnTo>
                  <a:lnTo>
                    <a:pt x="87610" y="312239"/>
                  </a:lnTo>
                  <a:lnTo>
                    <a:pt x="88642" y="311354"/>
                  </a:lnTo>
                  <a:lnTo>
                    <a:pt x="89380" y="310027"/>
                  </a:lnTo>
                  <a:lnTo>
                    <a:pt x="91002" y="309289"/>
                  </a:lnTo>
                  <a:lnTo>
                    <a:pt x="92035" y="309584"/>
                  </a:lnTo>
                  <a:lnTo>
                    <a:pt x="92919" y="310322"/>
                  </a:lnTo>
                  <a:lnTo>
                    <a:pt x="103096" y="307077"/>
                  </a:lnTo>
                  <a:lnTo>
                    <a:pt x="118583" y="307077"/>
                  </a:lnTo>
                  <a:lnTo>
                    <a:pt x="124483" y="308552"/>
                  </a:lnTo>
                  <a:lnTo>
                    <a:pt x="130235" y="311649"/>
                  </a:lnTo>
                  <a:lnTo>
                    <a:pt x="133480" y="313861"/>
                  </a:lnTo>
                  <a:lnTo>
                    <a:pt x="134512" y="311502"/>
                  </a:lnTo>
                  <a:lnTo>
                    <a:pt x="135839" y="309732"/>
                  </a:lnTo>
                  <a:lnTo>
                    <a:pt x="132595" y="309142"/>
                  </a:lnTo>
                  <a:lnTo>
                    <a:pt x="130677" y="307814"/>
                  </a:lnTo>
                  <a:lnTo>
                    <a:pt x="129202" y="306044"/>
                  </a:lnTo>
                  <a:lnTo>
                    <a:pt x="131857" y="304127"/>
                  </a:lnTo>
                  <a:lnTo>
                    <a:pt x="140412" y="309879"/>
                  </a:lnTo>
                  <a:lnTo>
                    <a:pt x="142182" y="315926"/>
                  </a:lnTo>
                  <a:lnTo>
                    <a:pt x="144689" y="315926"/>
                  </a:lnTo>
                  <a:lnTo>
                    <a:pt x="146606" y="312682"/>
                  </a:lnTo>
                  <a:lnTo>
                    <a:pt x="154423" y="305897"/>
                  </a:lnTo>
                  <a:lnTo>
                    <a:pt x="158701" y="303095"/>
                  </a:lnTo>
                  <a:lnTo>
                    <a:pt x="166665" y="300292"/>
                  </a:lnTo>
                  <a:lnTo>
                    <a:pt x="169467" y="297195"/>
                  </a:lnTo>
                  <a:lnTo>
                    <a:pt x="172712" y="298227"/>
                  </a:lnTo>
                  <a:lnTo>
                    <a:pt x="177137" y="298227"/>
                  </a:lnTo>
                  <a:lnTo>
                    <a:pt x="184512" y="292623"/>
                  </a:lnTo>
                  <a:lnTo>
                    <a:pt x="185986" y="292623"/>
                  </a:lnTo>
                  <a:lnTo>
                    <a:pt x="187756" y="293508"/>
                  </a:lnTo>
                  <a:lnTo>
                    <a:pt x="190264" y="296310"/>
                  </a:lnTo>
                  <a:lnTo>
                    <a:pt x="192329" y="298227"/>
                  </a:lnTo>
                  <a:lnTo>
                    <a:pt x="193214" y="299850"/>
                  </a:lnTo>
                  <a:lnTo>
                    <a:pt x="193804" y="302947"/>
                  </a:lnTo>
                  <a:lnTo>
                    <a:pt x="192329" y="305897"/>
                  </a:lnTo>
                  <a:lnTo>
                    <a:pt x="191296" y="307372"/>
                  </a:lnTo>
                  <a:lnTo>
                    <a:pt x="188199" y="309289"/>
                  </a:lnTo>
                  <a:lnTo>
                    <a:pt x="184364" y="310027"/>
                  </a:lnTo>
                  <a:lnTo>
                    <a:pt x="178612" y="309584"/>
                  </a:lnTo>
                  <a:lnTo>
                    <a:pt x="176695" y="313419"/>
                  </a:lnTo>
                  <a:lnTo>
                    <a:pt x="179497" y="313124"/>
                  </a:lnTo>
                  <a:lnTo>
                    <a:pt x="183774" y="314894"/>
                  </a:lnTo>
                  <a:lnTo>
                    <a:pt x="189821" y="320941"/>
                  </a:lnTo>
                  <a:lnTo>
                    <a:pt x="192034" y="330085"/>
                  </a:lnTo>
                  <a:lnTo>
                    <a:pt x="193656" y="334068"/>
                  </a:lnTo>
                  <a:lnTo>
                    <a:pt x="195278" y="338935"/>
                  </a:lnTo>
                  <a:lnTo>
                    <a:pt x="194098" y="342622"/>
                  </a:lnTo>
                  <a:lnTo>
                    <a:pt x="191444" y="345425"/>
                  </a:lnTo>
                  <a:lnTo>
                    <a:pt x="186871" y="349702"/>
                  </a:lnTo>
                  <a:lnTo>
                    <a:pt x="182594" y="352209"/>
                  </a:lnTo>
                  <a:lnTo>
                    <a:pt x="176400" y="353389"/>
                  </a:lnTo>
                  <a:lnTo>
                    <a:pt x="164158" y="353979"/>
                  </a:lnTo>
                  <a:lnTo>
                    <a:pt x="161945" y="353242"/>
                  </a:lnTo>
                  <a:lnTo>
                    <a:pt x="160470" y="350587"/>
                  </a:lnTo>
                  <a:lnTo>
                    <a:pt x="158406" y="350292"/>
                  </a:lnTo>
                  <a:lnTo>
                    <a:pt x="156046" y="350734"/>
                  </a:lnTo>
                  <a:lnTo>
                    <a:pt x="153981" y="353832"/>
                  </a:lnTo>
                  <a:lnTo>
                    <a:pt x="147196" y="361501"/>
                  </a:lnTo>
                  <a:lnTo>
                    <a:pt x="142329" y="364008"/>
                  </a:lnTo>
                  <a:lnTo>
                    <a:pt x="138642" y="367843"/>
                  </a:lnTo>
                  <a:lnTo>
                    <a:pt x="135692" y="369318"/>
                  </a:lnTo>
                  <a:lnTo>
                    <a:pt x="129792" y="370646"/>
                  </a:lnTo>
                  <a:lnTo>
                    <a:pt x="127875" y="370646"/>
                  </a:lnTo>
                  <a:lnTo>
                    <a:pt x="126253" y="369023"/>
                  </a:lnTo>
                  <a:lnTo>
                    <a:pt x="124188" y="368138"/>
                  </a:lnTo>
                  <a:lnTo>
                    <a:pt x="120353" y="370203"/>
                  </a:lnTo>
                  <a:lnTo>
                    <a:pt x="117993" y="371825"/>
                  </a:lnTo>
                  <a:lnTo>
                    <a:pt x="117698" y="371235"/>
                  </a:lnTo>
                  <a:lnTo>
                    <a:pt x="118288" y="370498"/>
                  </a:lnTo>
                  <a:lnTo>
                    <a:pt x="119910" y="369613"/>
                  </a:lnTo>
                  <a:lnTo>
                    <a:pt x="120648" y="368728"/>
                  </a:lnTo>
                  <a:lnTo>
                    <a:pt x="121090" y="367253"/>
                  </a:lnTo>
                  <a:lnTo>
                    <a:pt x="117993" y="364451"/>
                  </a:lnTo>
                  <a:lnTo>
                    <a:pt x="112536" y="362239"/>
                  </a:lnTo>
                  <a:lnTo>
                    <a:pt x="108259" y="361649"/>
                  </a:lnTo>
                  <a:lnTo>
                    <a:pt x="100442" y="363566"/>
                  </a:lnTo>
                  <a:lnTo>
                    <a:pt x="98967" y="364746"/>
                  </a:lnTo>
                  <a:lnTo>
                    <a:pt x="97344" y="367106"/>
                  </a:lnTo>
                  <a:lnTo>
                    <a:pt x="101326" y="370203"/>
                  </a:lnTo>
                  <a:lnTo>
                    <a:pt x="101032" y="371235"/>
                  </a:lnTo>
                  <a:lnTo>
                    <a:pt x="99852" y="370793"/>
                  </a:lnTo>
                  <a:lnTo>
                    <a:pt x="93362" y="371678"/>
                  </a:lnTo>
                  <a:lnTo>
                    <a:pt x="91150" y="373743"/>
                  </a:lnTo>
                  <a:lnTo>
                    <a:pt x="90265" y="375955"/>
                  </a:lnTo>
                  <a:lnTo>
                    <a:pt x="89085" y="380822"/>
                  </a:lnTo>
                  <a:lnTo>
                    <a:pt x="89822" y="385837"/>
                  </a:lnTo>
                  <a:lnTo>
                    <a:pt x="90560" y="388049"/>
                  </a:lnTo>
                  <a:lnTo>
                    <a:pt x="93214" y="385837"/>
                  </a:lnTo>
                  <a:lnTo>
                    <a:pt x="95869" y="384510"/>
                  </a:lnTo>
                  <a:lnTo>
                    <a:pt x="95869" y="385395"/>
                  </a:lnTo>
                  <a:lnTo>
                    <a:pt x="93362" y="388639"/>
                  </a:lnTo>
                  <a:lnTo>
                    <a:pt x="89232" y="389819"/>
                  </a:lnTo>
                  <a:lnTo>
                    <a:pt x="90560" y="392622"/>
                  </a:lnTo>
                  <a:lnTo>
                    <a:pt x="91592" y="393212"/>
                  </a:lnTo>
                  <a:lnTo>
                    <a:pt x="91002" y="393802"/>
                  </a:lnTo>
                  <a:lnTo>
                    <a:pt x="88052" y="392327"/>
                  </a:lnTo>
                  <a:lnTo>
                    <a:pt x="85250" y="391737"/>
                  </a:lnTo>
                  <a:lnTo>
                    <a:pt x="82153" y="392622"/>
                  </a:lnTo>
                  <a:lnTo>
                    <a:pt x="80088" y="394244"/>
                  </a:lnTo>
                  <a:lnTo>
                    <a:pt x="73451" y="401176"/>
                  </a:lnTo>
                  <a:lnTo>
                    <a:pt x="66666" y="409436"/>
                  </a:lnTo>
                  <a:lnTo>
                    <a:pt x="65781" y="412976"/>
                  </a:lnTo>
                  <a:lnTo>
                    <a:pt x="66224" y="415040"/>
                  </a:lnTo>
                  <a:lnTo>
                    <a:pt x="66666" y="416368"/>
                  </a:lnTo>
                  <a:lnTo>
                    <a:pt x="69026" y="418728"/>
                  </a:lnTo>
                  <a:lnTo>
                    <a:pt x="63274" y="420055"/>
                  </a:lnTo>
                  <a:lnTo>
                    <a:pt x="59144" y="420055"/>
                  </a:lnTo>
                  <a:lnTo>
                    <a:pt x="56932" y="421383"/>
                  </a:lnTo>
                  <a:lnTo>
                    <a:pt x="58407" y="423595"/>
                  </a:lnTo>
                  <a:lnTo>
                    <a:pt x="63864" y="425660"/>
                  </a:lnTo>
                  <a:lnTo>
                    <a:pt x="63126" y="426397"/>
                  </a:lnTo>
                  <a:lnTo>
                    <a:pt x="56194" y="427725"/>
                  </a:lnTo>
                  <a:lnTo>
                    <a:pt x="55457" y="427282"/>
                  </a:lnTo>
                  <a:lnTo>
                    <a:pt x="54424" y="427577"/>
                  </a:lnTo>
                  <a:lnTo>
                    <a:pt x="54424" y="430085"/>
                  </a:lnTo>
                  <a:lnTo>
                    <a:pt x="54867" y="431854"/>
                  </a:lnTo>
                  <a:lnTo>
                    <a:pt x="56342" y="433477"/>
                  </a:lnTo>
                  <a:lnTo>
                    <a:pt x="59881" y="431707"/>
                  </a:lnTo>
                  <a:lnTo>
                    <a:pt x="62979" y="432297"/>
                  </a:lnTo>
                  <a:lnTo>
                    <a:pt x="64306" y="434067"/>
                  </a:lnTo>
                  <a:lnTo>
                    <a:pt x="61504" y="437607"/>
                  </a:lnTo>
                  <a:lnTo>
                    <a:pt x="62684" y="440261"/>
                  </a:lnTo>
                  <a:lnTo>
                    <a:pt x="67256" y="441736"/>
                  </a:lnTo>
                  <a:lnTo>
                    <a:pt x="68878" y="447046"/>
                  </a:lnTo>
                  <a:lnTo>
                    <a:pt x="70501" y="449553"/>
                  </a:lnTo>
                  <a:lnTo>
                    <a:pt x="72713" y="449848"/>
                  </a:lnTo>
                  <a:lnTo>
                    <a:pt x="75368" y="449406"/>
                  </a:lnTo>
                  <a:lnTo>
                    <a:pt x="75368" y="446899"/>
                  </a:lnTo>
                  <a:lnTo>
                    <a:pt x="75073" y="445129"/>
                  </a:lnTo>
                  <a:lnTo>
                    <a:pt x="76548" y="442916"/>
                  </a:lnTo>
                  <a:lnTo>
                    <a:pt x="78170" y="442621"/>
                  </a:lnTo>
                  <a:lnTo>
                    <a:pt x="78908" y="442916"/>
                  </a:lnTo>
                  <a:lnTo>
                    <a:pt x="77138" y="444539"/>
                  </a:lnTo>
                  <a:lnTo>
                    <a:pt x="76253" y="445719"/>
                  </a:lnTo>
                  <a:lnTo>
                    <a:pt x="78023" y="446899"/>
                  </a:lnTo>
                  <a:lnTo>
                    <a:pt x="79940" y="447636"/>
                  </a:lnTo>
                  <a:lnTo>
                    <a:pt x="81415" y="446309"/>
                  </a:lnTo>
                  <a:lnTo>
                    <a:pt x="82005" y="446014"/>
                  </a:lnTo>
                  <a:lnTo>
                    <a:pt x="81710" y="448521"/>
                  </a:lnTo>
                  <a:lnTo>
                    <a:pt x="83333" y="449996"/>
                  </a:lnTo>
                  <a:lnTo>
                    <a:pt x="86872" y="449111"/>
                  </a:lnTo>
                  <a:lnTo>
                    <a:pt x="88790" y="449111"/>
                  </a:lnTo>
                  <a:lnTo>
                    <a:pt x="88790" y="450291"/>
                  </a:lnTo>
                  <a:lnTo>
                    <a:pt x="85397" y="452061"/>
                  </a:lnTo>
                  <a:lnTo>
                    <a:pt x="80825" y="455158"/>
                  </a:lnTo>
                  <a:lnTo>
                    <a:pt x="82448" y="456486"/>
                  </a:lnTo>
                  <a:lnTo>
                    <a:pt x="83775" y="456928"/>
                  </a:lnTo>
                  <a:lnTo>
                    <a:pt x="91887" y="456486"/>
                  </a:lnTo>
                  <a:lnTo>
                    <a:pt x="99999" y="458845"/>
                  </a:lnTo>
                  <a:lnTo>
                    <a:pt x="111651" y="458845"/>
                  </a:lnTo>
                  <a:lnTo>
                    <a:pt x="118140" y="454863"/>
                  </a:lnTo>
                  <a:lnTo>
                    <a:pt x="120500" y="456043"/>
                  </a:lnTo>
                  <a:lnTo>
                    <a:pt x="122418" y="457370"/>
                  </a:lnTo>
                  <a:lnTo>
                    <a:pt x="120648" y="458403"/>
                  </a:lnTo>
                  <a:lnTo>
                    <a:pt x="115928" y="458403"/>
                  </a:lnTo>
                  <a:lnTo>
                    <a:pt x="114158" y="459288"/>
                  </a:lnTo>
                  <a:lnTo>
                    <a:pt x="121533" y="460468"/>
                  </a:lnTo>
                  <a:lnTo>
                    <a:pt x="124483" y="461353"/>
                  </a:lnTo>
                  <a:lnTo>
                    <a:pt x="126842" y="462975"/>
                  </a:lnTo>
                  <a:lnTo>
                    <a:pt x="124040" y="466662"/>
                  </a:lnTo>
                  <a:lnTo>
                    <a:pt x="118730" y="469612"/>
                  </a:lnTo>
                  <a:lnTo>
                    <a:pt x="116371" y="466515"/>
                  </a:lnTo>
                  <a:lnTo>
                    <a:pt x="114453" y="463418"/>
                  </a:lnTo>
                  <a:lnTo>
                    <a:pt x="113421" y="462828"/>
                  </a:lnTo>
                  <a:lnTo>
                    <a:pt x="111798" y="462533"/>
                  </a:lnTo>
                  <a:lnTo>
                    <a:pt x="108406" y="465482"/>
                  </a:lnTo>
                  <a:lnTo>
                    <a:pt x="103686" y="468875"/>
                  </a:lnTo>
                  <a:lnTo>
                    <a:pt x="102064" y="469465"/>
                  </a:lnTo>
                  <a:lnTo>
                    <a:pt x="103391" y="467252"/>
                  </a:lnTo>
                  <a:lnTo>
                    <a:pt x="104866" y="464155"/>
                  </a:lnTo>
                  <a:lnTo>
                    <a:pt x="103539" y="462238"/>
                  </a:lnTo>
                  <a:lnTo>
                    <a:pt x="102211" y="461205"/>
                  </a:lnTo>
                  <a:lnTo>
                    <a:pt x="98524" y="460320"/>
                  </a:lnTo>
                  <a:lnTo>
                    <a:pt x="94099" y="458255"/>
                  </a:lnTo>
                  <a:lnTo>
                    <a:pt x="90855" y="457370"/>
                  </a:lnTo>
                  <a:lnTo>
                    <a:pt x="88347" y="458108"/>
                  </a:lnTo>
                  <a:lnTo>
                    <a:pt x="85250" y="463418"/>
                  </a:lnTo>
                  <a:lnTo>
                    <a:pt x="76400" y="471235"/>
                  </a:lnTo>
                  <a:lnTo>
                    <a:pt x="79793" y="471972"/>
                  </a:lnTo>
                  <a:lnTo>
                    <a:pt x="82743" y="471972"/>
                  </a:lnTo>
                  <a:lnTo>
                    <a:pt x="84955" y="472857"/>
                  </a:lnTo>
                  <a:lnTo>
                    <a:pt x="84365" y="474332"/>
                  </a:lnTo>
                  <a:lnTo>
                    <a:pt x="84070" y="476397"/>
                  </a:lnTo>
                  <a:lnTo>
                    <a:pt x="87757" y="478904"/>
                  </a:lnTo>
                  <a:lnTo>
                    <a:pt x="90855" y="480527"/>
                  </a:lnTo>
                  <a:lnTo>
                    <a:pt x="94394" y="480527"/>
                  </a:lnTo>
                  <a:lnTo>
                    <a:pt x="99409" y="486721"/>
                  </a:lnTo>
                  <a:lnTo>
                    <a:pt x="108259" y="492768"/>
                  </a:lnTo>
                  <a:lnTo>
                    <a:pt x="107964" y="494538"/>
                  </a:lnTo>
                  <a:lnTo>
                    <a:pt x="107964" y="496603"/>
                  </a:lnTo>
                  <a:lnTo>
                    <a:pt x="114011" y="500143"/>
                  </a:lnTo>
                  <a:lnTo>
                    <a:pt x="119910" y="500143"/>
                  </a:lnTo>
                  <a:lnTo>
                    <a:pt x="132005" y="498668"/>
                  </a:lnTo>
                  <a:lnTo>
                    <a:pt x="141002" y="495718"/>
                  </a:lnTo>
                  <a:lnTo>
                    <a:pt x="144836" y="492916"/>
                  </a:lnTo>
                  <a:lnTo>
                    <a:pt x="149114" y="492916"/>
                  </a:lnTo>
                  <a:lnTo>
                    <a:pt x="149999" y="491146"/>
                  </a:lnTo>
                  <a:lnTo>
                    <a:pt x="150884" y="487754"/>
                  </a:lnTo>
                  <a:lnTo>
                    <a:pt x="150146" y="484951"/>
                  </a:lnTo>
                  <a:lnTo>
                    <a:pt x="149556" y="483771"/>
                  </a:lnTo>
                  <a:lnTo>
                    <a:pt x="146016" y="482296"/>
                  </a:lnTo>
                  <a:lnTo>
                    <a:pt x="148229" y="481264"/>
                  </a:lnTo>
                  <a:lnTo>
                    <a:pt x="151621" y="477429"/>
                  </a:lnTo>
                  <a:lnTo>
                    <a:pt x="156931" y="469465"/>
                  </a:lnTo>
                  <a:lnTo>
                    <a:pt x="158701" y="467990"/>
                  </a:lnTo>
                  <a:lnTo>
                    <a:pt x="160323" y="465925"/>
                  </a:lnTo>
                  <a:lnTo>
                    <a:pt x="162093" y="465630"/>
                  </a:lnTo>
                  <a:lnTo>
                    <a:pt x="164895" y="465630"/>
                  </a:lnTo>
                  <a:lnTo>
                    <a:pt x="165338" y="466072"/>
                  </a:lnTo>
                  <a:lnTo>
                    <a:pt x="160323" y="468875"/>
                  </a:lnTo>
                  <a:lnTo>
                    <a:pt x="156488" y="475069"/>
                  </a:lnTo>
                  <a:lnTo>
                    <a:pt x="152948" y="481854"/>
                  </a:lnTo>
                  <a:lnTo>
                    <a:pt x="157668" y="485984"/>
                  </a:lnTo>
                  <a:lnTo>
                    <a:pt x="160323" y="493801"/>
                  </a:lnTo>
                  <a:lnTo>
                    <a:pt x="166370" y="504125"/>
                  </a:lnTo>
                  <a:lnTo>
                    <a:pt x="168435" y="508992"/>
                  </a:lnTo>
                  <a:lnTo>
                    <a:pt x="168435" y="511795"/>
                  </a:lnTo>
                  <a:lnTo>
                    <a:pt x="167255" y="515187"/>
                  </a:lnTo>
                  <a:lnTo>
                    <a:pt x="166075" y="517547"/>
                  </a:lnTo>
                  <a:lnTo>
                    <a:pt x="163420" y="520644"/>
                  </a:lnTo>
                  <a:lnTo>
                    <a:pt x="164453" y="525954"/>
                  </a:lnTo>
                  <a:lnTo>
                    <a:pt x="166813" y="528609"/>
                  </a:lnTo>
                  <a:lnTo>
                    <a:pt x="169320" y="527281"/>
                  </a:lnTo>
                  <a:lnTo>
                    <a:pt x="173302" y="527281"/>
                  </a:lnTo>
                  <a:lnTo>
                    <a:pt x="169467" y="530821"/>
                  </a:lnTo>
                  <a:lnTo>
                    <a:pt x="169467" y="535393"/>
                  </a:lnTo>
                  <a:lnTo>
                    <a:pt x="171090" y="539376"/>
                  </a:lnTo>
                  <a:lnTo>
                    <a:pt x="167698" y="542325"/>
                  </a:lnTo>
                  <a:lnTo>
                    <a:pt x="163715" y="543505"/>
                  </a:lnTo>
                  <a:lnTo>
                    <a:pt x="160176" y="545128"/>
                  </a:lnTo>
                  <a:lnTo>
                    <a:pt x="170352" y="546308"/>
                  </a:lnTo>
                  <a:lnTo>
                    <a:pt x="180677" y="544095"/>
                  </a:lnTo>
                  <a:lnTo>
                    <a:pt x="181562" y="541293"/>
                  </a:lnTo>
                  <a:lnTo>
                    <a:pt x="182594" y="540703"/>
                  </a:lnTo>
                  <a:lnTo>
                    <a:pt x="183627" y="539228"/>
                  </a:lnTo>
                  <a:lnTo>
                    <a:pt x="184364" y="539228"/>
                  </a:lnTo>
                  <a:lnTo>
                    <a:pt x="192034" y="536426"/>
                  </a:lnTo>
                  <a:lnTo>
                    <a:pt x="194836" y="536426"/>
                  </a:lnTo>
                  <a:lnTo>
                    <a:pt x="198966" y="533181"/>
                  </a:lnTo>
                  <a:lnTo>
                    <a:pt x="202506" y="531116"/>
                  </a:lnTo>
                  <a:lnTo>
                    <a:pt x="206635" y="529494"/>
                  </a:lnTo>
                  <a:lnTo>
                    <a:pt x="209290" y="532591"/>
                  </a:lnTo>
                  <a:lnTo>
                    <a:pt x="212092" y="535098"/>
                  </a:lnTo>
                  <a:lnTo>
                    <a:pt x="218140" y="538343"/>
                  </a:lnTo>
                  <a:lnTo>
                    <a:pt x="220499" y="537753"/>
                  </a:lnTo>
                  <a:lnTo>
                    <a:pt x="222859" y="535541"/>
                  </a:lnTo>
                  <a:lnTo>
                    <a:pt x="224777" y="534951"/>
                  </a:lnTo>
                  <a:lnTo>
                    <a:pt x="230381" y="539523"/>
                  </a:lnTo>
                  <a:lnTo>
                    <a:pt x="232889" y="542325"/>
                  </a:lnTo>
                  <a:lnTo>
                    <a:pt x="240116" y="551912"/>
                  </a:lnTo>
                  <a:lnTo>
                    <a:pt x="243508" y="554420"/>
                  </a:lnTo>
                  <a:lnTo>
                    <a:pt x="247785" y="553092"/>
                  </a:lnTo>
                  <a:lnTo>
                    <a:pt x="248228" y="549995"/>
                  </a:lnTo>
                  <a:lnTo>
                    <a:pt x="245868" y="542473"/>
                  </a:lnTo>
                  <a:lnTo>
                    <a:pt x="246458" y="539523"/>
                  </a:lnTo>
                  <a:lnTo>
                    <a:pt x="248080" y="535393"/>
                  </a:lnTo>
                  <a:lnTo>
                    <a:pt x="247195" y="532591"/>
                  </a:lnTo>
                  <a:lnTo>
                    <a:pt x="248523" y="533476"/>
                  </a:lnTo>
                  <a:lnTo>
                    <a:pt x="250735" y="534213"/>
                  </a:lnTo>
                  <a:lnTo>
                    <a:pt x="253242" y="532001"/>
                  </a:lnTo>
                  <a:lnTo>
                    <a:pt x="255012" y="528756"/>
                  </a:lnTo>
                  <a:lnTo>
                    <a:pt x="257372" y="528166"/>
                  </a:lnTo>
                  <a:lnTo>
                    <a:pt x="262682" y="530231"/>
                  </a:lnTo>
                  <a:lnTo>
                    <a:pt x="266369" y="532591"/>
                  </a:lnTo>
                  <a:lnTo>
                    <a:pt x="263567" y="532591"/>
                  </a:lnTo>
                  <a:lnTo>
                    <a:pt x="260322" y="531411"/>
                  </a:lnTo>
                  <a:lnTo>
                    <a:pt x="257372" y="531853"/>
                  </a:lnTo>
                  <a:lnTo>
                    <a:pt x="256045" y="534213"/>
                  </a:lnTo>
                  <a:lnTo>
                    <a:pt x="255307" y="537606"/>
                  </a:lnTo>
                  <a:lnTo>
                    <a:pt x="256930" y="540260"/>
                  </a:lnTo>
                  <a:lnTo>
                    <a:pt x="258257" y="541735"/>
                  </a:lnTo>
                  <a:lnTo>
                    <a:pt x="260470" y="545718"/>
                  </a:lnTo>
                  <a:lnTo>
                    <a:pt x="263419" y="546750"/>
                  </a:lnTo>
                  <a:lnTo>
                    <a:pt x="267844" y="545718"/>
                  </a:lnTo>
                  <a:lnTo>
                    <a:pt x="277136" y="541588"/>
                  </a:lnTo>
                  <a:lnTo>
                    <a:pt x="290853" y="536573"/>
                  </a:lnTo>
                  <a:lnTo>
                    <a:pt x="295572" y="532296"/>
                  </a:lnTo>
                  <a:lnTo>
                    <a:pt x="299555" y="526691"/>
                  </a:lnTo>
                  <a:lnTo>
                    <a:pt x="296605" y="533328"/>
                  </a:lnTo>
                  <a:lnTo>
                    <a:pt x="293508" y="540703"/>
                  </a:lnTo>
                  <a:lnTo>
                    <a:pt x="294393" y="541735"/>
                  </a:lnTo>
                  <a:lnTo>
                    <a:pt x="295278" y="542030"/>
                  </a:lnTo>
                  <a:lnTo>
                    <a:pt x="288640" y="545718"/>
                  </a:lnTo>
                  <a:lnTo>
                    <a:pt x="282593" y="551027"/>
                  </a:lnTo>
                  <a:lnTo>
                    <a:pt x="280971" y="554125"/>
                  </a:lnTo>
                  <a:lnTo>
                    <a:pt x="280971" y="556780"/>
                  </a:lnTo>
                  <a:lnTo>
                    <a:pt x="281856" y="560467"/>
                  </a:lnTo>
                  <a:lnTo>
                    <a:pt x="284363" y="561204"/>
                  </a:lnTo>
                  <a:lnTo>
                    <a:pt x="285838" y="561204"/>
                  </a:lnTo>
                  <a:lnTo>
                    <a:pt x="289673" y="562679"/>
                  </a:lnTo>
                  <a:lnTo>
                    <a:pt x="283183" y="563564"/>
                  </a:lnTo>
                  <a:lnTo>
                    <a:pt x="280233" y="564744"/>
                  </a:lnTo>
                  <a:lnTo>
                    <a:pt x="278758" y="568136"/>
                  </a:lnTo>
                  <a:lnTo>
                    <a:pt x="278464" y="574036"/>
                  </a:lnTo>
                  <a:lnTo>
                    <a:pt x="276841" y="579788"/>
                  </a:lnTo>
                  <a:lnTo>
                    <a:pt x="276546" y="582148"/>
                  </a:lnTo>
                  <a:lnTo>
                    <a:pt x="276989" y="583770"/>
                  </a:lnTo>
                  <a:lnTo>
                    <a:pt x="278906" y="585098"/>
                  </a:lnTo>
                  <a:lnTo>
                    <a:pt x="279791" y="587458"/>
                  </a:lnTo>
                  <a:lnTo>
                    <a:pt x="280823" y="588048"/>
                  </a:lnTo>
                  <a:lnTo>
                    <a:pt x="282446" y="588343"/>
                  </a:lnTo>
                  <a:lnTo>
                    <a:pt x="282741" y="588785"/>
                  </a:lnTo>
                  <a:lnTo>
                    <a:pt x="280823" y="589670"/>
                  </a:lnTo>
                  <a:lnTo>
                    <a:pt x="277874" y="589080"/>
                  </a:lnTo>
                  <a:lnTo>
                    <a:pt x="277136" y="588490"/>
                  </a:lnTo>
                  <a:lnTo>
                    <a:pt x="276546" y="587458"/>
                  </a:lnTo>
                  <a:lnTo>
                    <a:pt x="275514" y="587163"/>
                  </a:lnTo>
                  <a:lnTo>
                    <a:pt x="272711" y="587900"/>
                  </a:lnTo>
                  <a:lnTo>
                    <a:pt x="271384" y="588490"/>
                  </a:lnTo>
                  <a:lnTo>
                    <a:pt x="267402" y="592325"/>
                  </a:lnTo>
                  <a:lnTo>
                    <a:pt x="265042" y="593947"/>
                  </a:lnTo>
                  <a:lnTo>
                    <a:pt x="262682" y="594832"/>
                  </a:lnTo>
                  <a:lnTo>
                    <a:pt x="260175" y="596455"/>
                  </a:lnTo>
                  <a:lnTo>
                    <a:pt x="256192" y="600142"/>
                  </a:lnTo>
                  <a:lnTo>
                    <a:pt x="253242" y="603387"/>
                  </a:lnTo>
                  <a:lnTo>
                    <a:pt x="251325" y="606189"/>
                  </a:lnTo>
                  <a:lnTo>
                    <a:pt x="250883" y="607811"/>
                  </a:lnTo>
                  <a:lnTo>
                    <a:pt x="250883" y="611941"/>
                  </a:lnTo>
                  <a:lnTo>
                    <a:pt x="251178" y="614154"/>
                  </a:lnTo>
                  <a:lnTo>
                    <a:pt x="250883" y="615334"/>
                  </a:lnTo>
                  <a:lnTo>
                    <a:pt x="249998" y="615629"/>
                  </a:lnTo>
                  <a:lnTo>
                    <a:pt x="248080" y="615334"/>
                  </a:lnTo>
                  <a:lnTo>
                    <a:pt x="245130" y="614596"/>
                  </a:lnTo>
                  <a:lnTo>
                    <a:pt x="244541" y="613416"/>
                  </a:lnTo>
                  <a:lnTo>
                    <a:pt x="244541" y="612089"/>
                  </a:lnTo>
                  <a:lnTo>
                    <a:pt x="242623" y="612974"/>
                  </a:lnTo>
                  <a:lnTo>
                    <a:pt x="238198" y="616366"/>
                  </a:lnTo>
                  <a:lnTo>
                    <a:pt x="234954" y="619463"/>
                  </a:lnTo>
                  <a:lnTo>
                    <a:pt x="221827" y="624183"/>
                  </a:lnTo>
                  <a:lnTo>
                    <a:pt x="215042" y="628755"/>
                  </a:lnTo>
                  <a:lnTo>
                    <a:pt x="212387" y="630230"/>
                  </a:lnTo>
                  <a:lnTo>
                    <a:pt x="208405" y="633328"/>
                  </a:lnTo>
                  <a:lnTo>
                    <a:pt x="206488" y="635982"/>
                  </a:lnTo>
                  <a:lnTo>
                    <a:pt x="204275" y="639817"/>
                  </a:lnTo>
                  <a:lnTo>
                    <a:pt x="202800" y="642767"/>
                  </a:lnTo>
                  <a:lnTo>
                    <a:pt x="202211" y="644684"/>
                  </a:lnTo>
                  <a:lnTo>
                    <a:pt x="202506" y="646159"/>
                  </a:lnTo>
                  <a:lnTo>
                    <a:pt x="203685" y="647192"/>
                  </a:lnTo>
                  <a:lnTo>
                    <a:pt x="208110" y="649846"/>
                  </a:lnTo>
                  <a:lnTo>
                    <a:pt x="209143" y="651026"/>
                  </a:lnTo>
                  <a:lnTo>
                    <a:pt x="208553" y="652059"/>
                  </a:lnTo>
                  <a:lnTo>
                    <a:pt x="207078" y="652059"/>
                  </a:lnTo>
                  <a:lnTo>
                    <a:pt x="204718" y="651616"/>
                  </a:lnTo>
                  <a:lnTo>
                    <a:pt x="203095" y="650879"/>
                  </a:lnTo>
                  <a:lnTo>
                    <a:pt x="202211" y="649994"/>
                  </a:lnTo>
                  <a:lnTo>
                    <a:pt x="200441" y="649552"/>
                  </a:lnTo>
                  <a:lnTo>
                    <a:pt x="197638" y="649552"/>
                  </a:lnTo>
                  <a:lnTo>
                    <a:pt x="196311" y="650289"/>
                  </a:lnTo>
                  <a:lnTo>
                    <a:pt x="196606" y="653386"/>
                  </a:lnTo>
                  <a:lnTo>
                    <a:pt x="196163" y="653976"/>
                  </a:lnTo>
                  <a:lnTo>
                    <a:pt x="195131" y="653976"/>
                  </a:lnTo>
                  <a:lnTo>
                    <a:pt x="193804" y="653386"/>
                  </a:lnTo>
                  <a:lnTo>
                    <a:pt x="189821" y="649109"/>
                  </a:lnTo>
                  <a:lnTo>
                    <a:pt x="189821" y="648224"/>
                  </a:lnTo>
                  <a:lnTo>
                    <a:pt x="192476" y="647192"/>
                  </a:lnTo>
                  <a:lnTo>
                    <a:pt x="193066" y="646159"/>
                  </a:lnTo>
                  <a:lnTo>
                    <a:pt x="192476" y="645274"/>
                  </a:lnTo>
                  <a:lnTo>
                    <a:pt x="190706" y="646159"/>
                  </a:lnTo>
                  <a:lnTo>
                    <a:pt x="186134" y="646897"/>
                  </a:lnTo>
                  <a:lnTo>
                    <a:pt x="184954" y="646897"/>
                  </a:lnTo>
                  <a:lnTo>
                    <a:pt x="184217" y="645864"/>
                  </a:lnTo>
                  <a:lnTo>
                    <a:pt x="185397" y="644537"/>
                  </a:lnTo>
                  <a:lnTo>
                    <a:pt x="184364" y="644242"/>
                  </a:lnTo>
                  <a:lnTo>
                    <a:pt x="171827" y="648372"/>
                  </a:lnTo>
                  <a:lnTo>
                    <a:pt x="165633" y="651469"/>
                  </a:lnTo>
                  <a:lnTo>
                    <a:pt x="159881" y="655304"/>
                  </a:lnTo>
                  <a:lnTo>
                    <a:pt x="154866" y="659876"/>
                  </a:lnTo>
                  <a:lnTo>
                    <a:pt x="150589" y="665186"/>
                  </a:lnTo>
                  <a:lnTo>
                    <a:pt x="146754" y="668873"/>
                  </a:lnTo>
                  <a:lnTo>
                    <a:pt x="143362" y="670790"/>
                  </a:lnTo>
                  <a:lnTo>
                    <a:pt x="141444" y="672413"/>
                  </a:lnTo>
                  <a:lnTo>
                    <a:pt x="141002" y="673740"/>
                  </a:lnTo>
                  <a:lnTo>
                    <a:pt x="140117" y="674625"/>
                  </a:lnTo>
                  <a:lnTo>
                    <a:pt x="138642" y="675068"/>
                  </a:lnTo>
                  <a:lnTo>
                    <a:pt x="137462" y="675068"/>
                  </a:lnTo>
                  <a:lnTo>
                    <a:pt x="136429" y="674330"/>
                  </a:lnTo>
                  <a:lnTo>
                    <a:pt x="134660" y="674773"/>
                  </a:lnTo>
                  <a:lnTo>
                    <a:pt x="130382" y="677427"/>
                  </a:lnTo>
                  <a:lnTo>
                    <a:pt x="129792" y="678312"/>
                  </a:lnTo>
                  <a:lnTo>
                    <a:pt x="129792" y="679640"/>
                  </a:lnTo>
                  <a:lnTo>
                    <a:pt x="130235" y="681410"/>
                  </a:lnTo>
                  <a:lnTo>
                    <a:pt x="129940" y="683622"/>
                  </a:lnTo>
                  <a:lnTo>
                    <a:pt x="128907" y="686277"/>
                  </a:lnTo>
                  <a:lnTo>
                    <a:pt x="128907" y="687604"/>
                  </a:lnTo>
                  <a:lnTo>
                    <a:pt x="130235" y="687604"/>
                  </a:lnTo>
                  <a:lnTo>
                    <a:pt x="132005" y="686719"/>
                  </a:lnTo>
                  <a:lnTo>
                    <a:pt x="134365" y="684802"/>
                  </a:lnTo>
                  <a:lnTo>
                    <a:pt x="135102" y="682737"/>
                  </a:lnTo>
                  <a:lnTo>
                    <a:pt x="134365" y="680525"/>
                  </a:lnTo>
                  <a:lnTo>
                    <a:pt x="134365" y="679492"/>
                  </a:lnTo>
                  <a:lnTo>
                    <a:pt x="137757" y="680082"/>
                  </a:lnTo>
                  <a:lnTo>
                    <a:pt x="141149" y="683475"/>
                  </a:lnTo>
                  <a:lnTo>
                    <a:pt x="142329" y="683475"/>
                  </a:lnTo>
                  <a:lnTo>
                    <a:pt x="146164" y="682000"/>
                  </a:lnTo>
                  <a:lnTo>
                    <a:pt x="147639" y="680525"/>
                  </a:lnTo>
                  <a:lnTo>
                    <a:pt x="147639" y="679345"/>
                  </a:lnTo>
                  <a:lnTo>
                    <a:pt x="147049" y="674035"/>
                  </a:lnTo>
                  <a:lnTo>
                    <a:pt x="147344" y="673003"/>
                  </a:lnTo>
                  <a:lnTo>
                    <a:pt x="149704" y="673003"/>
                  </a:lnTo>
                  <a:lnTo>
                    <a:pt x="150884" y="674330"/>
                  </a:lnTo>
                  <a:lnTo>
                    <a:pt x="152653" y="676690"/>
                  </a:lnTo>
                  <a:lnTo>
                    <a:pt x="153096" y="678165"/>
                  </a:lnTo>
                  <a:lnTo>
                    <a:pt x="152063" y="678607"/>
                  </a:lnTo>
                  <a:lnTo>
                    <a:pt x="152063" y="679197"/>
                  </a:lnTo>
                  <a:lnTo>
                    <a:pt x="152653" y="679787"/>
                  </a:lnTo>
                  <a:lnTo>
                    <a:pt x="153686" y="680082"/>
                  </a:lnTo>
                  <a:lnTo>
                    <a:pt x="155013" y="680082"/>
                  </a:lnTo>
                  <a:lnTo>
                    <a:pt x="156488" y="679345"/>
                  </a:lnTo>
                  <a:lnTo>
                    <a:pt x="158111" y="677575"/>
                  </a:lnTo>
                  <a:lnTo>
                    <a:pt x="159291" y="676690"/>
                  </a:lnTo>
                  <a:lnTo>
                    <a:pt x="161650" y="676690"/>
                  </a:lnTo>
                  <a:lnTo>
                    <a:pt x="164158" y="674625"/>
                  </a:lnTo>
                  <a:lnTo>
                    <a:pt x="170352" y="667545"/>
                  </a:lnTo>
                  <a:lnTo>
                    <a:pt x="170942" y="666513"/>
                  </a:lnTo>
                  <a:lnTo>
                    <a:pt x="171975" y="662531"/>
                  </a:lnTo>
                  <a:lnTo>
                    <a:pt x="172712" y="661351"/>
                  </a:lnTo>
                  <a:lnTo>
                    <a:pt x="174187" y="660318"/>
                  </a:lnTo>
                  <a:lnTo>
                    <a:pt x="176252" y="659433"/>
                  </a:lnTo>
                  <a:lnTo>
                    <a:pt x="177727" y="658991"/>
                  </a:lnTo>
                  <a:lnTo>
                    <a:pt x="180382" y="659581"/>
                  </a:lnTo>
                  <a:lnTo>
                    <a:pt x="183037" y="660761"/>
                  </a:lnTo>
                  <a:lnTo>
                    <a:pt x="184069" y="661498"/>
                  </a:lnTo>
                  <a:lnTo>
                    <a:pt x="184364" y="662088"/>
                  </a:lnTo>
                  <a:lnTo>
                    <a:pt x="181414" y="661498"/>
                  </a:lnTo>
                  <a:lnTo>
                    <a:pt x="179792" y="661498"/>
                  </a:lnTo>
                  <a:lnTo>
                    <a:pt x="178759" y="662383"/>
                  </a:lnTo>
                  <a:lnTo>
                    <a:pt x="178022" y="663268"/>
                  </a:lnTo>
                  <a:lnTo>
                    <a:pt x="177137" y="665038"/>
                  </a:lnTo>
                  <a:lnTo>
                    <a:pt x="177137" y="667545"/>
                  </a:lnTo>
                  <a:lnTo>
                    <a:pt x="177432" y="668135"/>
                  </a:lnTo>
                  <a:lnTo>
                    <a:pt x="179644" y="668578"/>
                  </a:lnTo>
                  <a:lnTo>
                    <a:pt x="184954" y="667988"/>
                  </a:lnTo>
                  <a:lnTo>
                    <a:pt x="187019" y="667398"/>
                  </a:lnTo>
                  <a:lnTo>
                    <a:pt x="188936" y="666071"/>
                  </a:lnTo>
                  <a:lnTo>
                    <a:pt x="190854" y="664153"/>
                  </a:lnTo>
                  <a:lnTo>
                    <a:pt x="192329" y="663416"/>
                  </a:lnTo>
                  <a:lnTo>
                    <a:pt x="195573" y="664448"/>
                  </a:lnTo>
                  <a:lnTo>
                    <a:pt x="196753" y="663858"/>
                  </a:lnTo>
                  <a:lnTo>
                    <a:pt x="197933" y="662383"/>
                  </a:lnTo>
                  <a:lnTo>
                    <a:pt x="199408" y="661941"/>
                  </a:lnTo>
                  <a:lnTo>
                    <a:pt x="201326" y="662531"/>
                  </a:lnTo>
                  <a:lnTo>
                    <a:pt x="202800" y="662531"/>
                  </a:lnTo>
                  <a:lnTo>
                    <a:pt x="203685" y="661646"/>
                  </a:lnTo>
                  <a:lnTo>
                    <a:pt x="205160" y="659581"/>
                  </a:lnTo>
                  <a:lnTo>
                    <a:pt x="206045" y="658843"/>
                  </a:lnTo>
                  <a:lnTo>
                    <a:pt x="209438" y="657959"/>
                  </a:lnTo>
                  <a:lnTo>
                    <a:pt x="214600" y="654271"/>
                  </a:lnTo>
                  <a:lnTo>
                    <a:pt x="216812" y="653091"/>
                  </a:lnTo>
                  <a:lnTo>
                    <a:pt x="219172" y="653091"/>
                  </a:lnTo>
                  <a:lnTo>
                    <a:pt x="220794" y="651764"/>
                  </a:lnTo>
                  <a:lnTo>
                    <a:pt x="221827" y="651469"/>
                  </a:lnTo>
                  <a:lnTo>
                    <a:pt x="222564" y="651469"/>
                  </a:lnTo>
                  <a:lnTo>
                    <a:pt x="224187" y="652059"/>
                  </a:lnTo>
                  <a:lnTo>
                    <a:pt x="224482" y="653091"/>
                  </a:lnTo>
                  <a:lnTo>
                    <a:pt x="224482" y="659286"/>
                  </a:lnTo>
                  <a:lnTo>
                    <a:pt x="225957" y="658253"/>
                  </a:lnTo>
                  <a:lnTo>
                    <a:pt x="227137" y="656631"/>
                  </a:lnTo>
                  <a:lnTo>
                    <a:pt x="227874" y="654714"/>
                  </a:lnTo>
                  <a:lnTo>
                    <a:pt x="228316" y="652501"/>
                  </a:lnTo>
                  <a:lnTo>
                    <a:pt x="230824" y="651321"/>
                  </a:lnTo>
                  <a:lnTo>
                    <a:pt x="247490" y="646012"/>
                  </a:lnTo>
                  <a:lnTo>
                    <a:pt x="249703" y="643947"/>
                  </a:lnTo>
                  <a:lnTo>
                    <a:pt x="251768" y="639817"/>
                  </a:lnTo>
                  <a:lnTo>
                    <a:pt x="252653" y="638785"/>
                  </a:lnTo>
                  <a:lnTo>
                    <a:pt x="253685" y="638785"/>
                  </a:lnTo>
                  <a:lnTo>
                    <a:pt x="253980" y="639375"/>
                  </a:lnTo>
                  <a:lnTo>
                    <a:pt x="254422" y="642914"/>
                  </a:lnTo>
                  <a:lnTo>
                    <a:pt x="254865" y="643357"/>
                  </a:lnTo>
                  <a:lnTo>
                    <a:pt x="255602" y="642914"/>
                  </a:lnTo>
                  <a:lnTo>
                    <a:pt x="256782" y="641587"/>
                  </a:lnTo>
                  <a:lnTo>
                    <a:pt x="260912" y="638490"/>
                  </a:lnTo>
                  <a:lnTo>
                    <a:pt x="260470" y="638195"/>
                  </a:lnTo>
                  <a:lnTo>
                    <a:pt x="259732" y="636277"/>
                  </a:lnTo>
                  <a:lnTo>
                    <a:pt x="258995" y="635245"/>
                  </a:lnTo>
                  <a:lnTo>
                    <a:pt x="257962" y="634507"/>
                  </a:lnTo>
                  <a:lnTo>
                    <a:pt x="255897" y="633918"/>
                  </a:lnTo>
                  <a:lnTo>
                    <a:pt x="254127" y="634360"/>
                  </a:lnTo>
                  <a:lnTo>
                    <a:pt x="253685" y="634360"/>
                  </a:lnTo>
                  <a:lnTo>
                    <a:pt x="254127" y="633328"/>
                  </a:lnTo>
                  <a:lnTo>
                    <a:pt x="257372" y="629640"/>
                  </a:lnTo>
                  <a:lnTo>
                    <a:pt x="258995" y="629050"/>
                  </a:lnTo>
                  <a:lnTo>
                    <a:pt x="263272" y="628165"/>
                  </a:lnTo>
                  <a:lnTo>
                    <a:pt x="265042" y="627280"/>
                  </a:lnTo>
                  <a:lnTo>
                    <a:pt x="266369" y="626985"/>
                  </a:lnTo>
                  <a:lnTo>
                    <a:pt x="268729" y="626985"/>
                  </a:lnTo>
                  <a:lnTo>
                    <a:pt x="270056" y="626543"/>
                  </a:lnTo>
                  <a:lnTo>
                    <a:pt x="270056" y="626100"/>
                  </a:lnTo>
                  <a:lnTo>
                    <a:pt x="268729" y="625658"/>
                  </a:lnTo>
                  <a:lnTo>
                    <a:pt x="266074" y="625363"/>
                  </a:lnTo>
                  <a:lnTo>
                    <a:pt x="267402" y="623888"/>
                  </a:lnTo>
                  <a:lnTo>
                    <a:pt x="271531" y="621971"/>
                  </a:lnTo>
                  <a:lnTo>
                    <a:pt x="274039" y="621676"/>
                  </a:lnTo>
                  <a:lnTo>
                    <a:pt x="276546" y="622413"/>
                  </a:lnTo>
                  <a:lnTo>
                    <a:pt x="279053" y="622413"/>
                  </a:lnTo>
                  <a:lnTo>
                    <a:pt x="280381" y="620938"/>
                  </a:lnTo>
                  <a:lnTo>
                    <a:pt x="281413" y="617693"/>
                  </a:lnTo>
                  <a:lnTo>
                    <a:pt x="282741" y="616514"/>
                  </a:lnTo>
                  <a:lnTo>
                    <a:pt x="284068" y="615776"/>
                  </a:lnTo>
                  <a:lnTo>
                    <a:pt x="285543" y="615481"/>
                  </a:lnTo>
                  <a:lnTo>
                    <a:pt x="287165" y="615776"/>
                  </a:lnTo>
                  <a:lnTo>
                    <a:pt x="288788" y="615776"/>
                  </a:lnTo>
                  <a:lnTo>
                    <a:pt x="290558" y="615039"/>
                  </a:lnTo>
                  <a:lnTo>
                    <a:pt x="292475" y="613711"/>
                  </a:lnTo>
                  <a:lnTo>
                    <a:pt x="294540" y="611794"/>
                  </a:lnTo>
                  <a:lnTo>
                    <a:pt x="296310" y="610761"/>
                  </a:lnTo>
                  <a:lnTo>
                    <a:pt x="297637" y="610761"/>
                  </a:lnTo>
                  <a:lnTo>
                    <a:pt x="298817" y="609729"/>
                  </a:lnTo>
                  <a:lnTo>
                    <a:pt x="299997" y="608401"/>
                  </a:lnTo>
                  <a:lnTo>
                    <a:pt x="301767" y="607959"/>
                  </a:lnTo>
                  <a:lnTo>
                    <a:pt x="303979" y="608254"/>
                  </a:lnTo>
                  <a:lnTo>
                    <a:pt x="305012" y="606189"/>
                  </a:lnTo>
                  <a:lnTo>
                    <a:pt x="307372" y="605304"/>
                  </a:lnTo>
                  <a:lnTo>
                    <a:pt x="308109" y="604714"/>
                  </a:lnTo>
                  <a:lnTo>
                    <a:pt x="310027" y="601027"/>
                  </a:lnTo>
                  <a:lnTo>
                    <a:pt x="310027" y="599700"/>
                  </a:lnTo>
                  <a:lnTo>
                    <a:pt x="308847" y="597782"/>
                  </a:lnTo>
                  <a:lnTo>
                    <a:pt x="308109" y="597192"/>
                  </a:lnTo>
                  <a:lnTo>
                    <a:pt x="308109" y="596602"/>
                  </a:lnTo>
                  <a:lnTo>
                    <a:pt x="309142" y="595422"/>
                  </a:lnTo>
                  <a:lnTo>
                    <a:pt x="314156" y="592030"/>
                  </a:lnTo>
                  <a:lnTo>
                    <a:pt x="316369" y="591440"/>
                  </a:lnTo>
                  <a:lnTo>
                    <a:pt x="318139" y="592177"/>
                  </a:lnTo>
                  <a:lnTo>
                    <a:pt x="319024" y="592177"/>
                  </a:lnTo>
                  <a:lnTo>
                    <a:pt x="319466" y="589080"/>
                  </a:lnTo>
                  <a:lnTo>
                    <a:pt x="320499" y="588343"/>
                  </a:lnTo>
                  <a:lnTo>
                    <a:pt x="325366" y="587753"/>
                  </a:lnTo>
                  <a:lnTo>
                    <a:pt x="326251" y="587458"/>
                  </a:lnTo>
                  <a:lnTo>
                    <a:pt x="327578" y="585245"/>
                  </a:lnTo>
                  <a:lnTo>
                    <a:pt x="330233" y="583475"/>
                  </a:lnTo>
                  <a:lnTo>
                    <a:pt x="331118" y="582443"/>
                  </a:lnTo>
                  <a:lnTo>
                    <a:pt x="331118" y="581263"/>
                  </a:lnTo>
                  <a:lnTo>
                    <a:pt x="332888" y="580378"/>
                  </a:lnTo>
                  <a:lnTo>
                    <a:pt x="335838" y="579641"/>
                  </a:lnTo>
                  <a:lnTo>
                    <a:pt x="338492" y="578461"/>
                  </a:lnTo>
                  <a:lnTo>
                    <a:pt x="342770" y="575658"/>
                  </a:lnTo>
                  <a:lnTo>
                    <a:pt x="344097" y="574479"/>
                  </a:lnTo>
                  <a:lnTo>
                    <a:pt x="346457" y="570644"/>
                  </a:lnTo>
                  <a:lnTo>
                    <a:pt x="357519" y="569169"/>
                  </a:lnTo>
                  <a:lnTo>
                    <a:pt x="357519" y="567104"/>
                  </a:lnTo>
                  <a:lnTo>
                    <a:pt x="357961" y="566809"/>
                  </a:lnTo>
                  <a:lnTo>
                    <a:pt x="362239" y="565629"/>
                  </a:lnTo>
                  <a:lnTo>
                    <a:pt x="365483" y="565629"/>
                  </a:lnTo>
                  <a:lnTo>
                    <a:pt x="366368" y="565187"/>
                  </a:lnTo>
                  <a:lnTo>
                    <a:pt x="366663" y="562384"/>
                  </a:lnTo>
                  <a:lnTo>
                    <a:pt x="367401" y="560319"/>
                  </a:lnTo>
                  <a:lnTo>
                    <a:pt x="365483" y="560319"/>
                  </a:lnTo>
                  <a:lnTo>
                    <a:pt x="365483" y="559729"/>
                  </a:lnTo>
                  <a:lnTo>
                    <a:pt x="370646" y="557370"/>
                  </a:lnTo>
                  <a:lnTo>
                    <a:pt x="371383" y="556190"/>
                  </a:lnTo>
                  <a:lnTo>
                    <a:pt x="371383" y="554420"/>
                  </a:lnTo>
                  <a:lnTo>
                    <a:pt x="372268" y="552502"/>
                  </a:lnTo>
                  <a:lnTo>
                    <a:pt x="376398" y="548815"/>
                  </a:lnTo>
                  <a:lnTo>
                    <a:pt x="377430" y="548225"/>
                  </a:lnTo>
                  <a:lnTo>
                    <a:pt x="380675" y="547340"/>
                  </a:lnTo>
                  <a:lnTo>
                    <a:pt x="382740" y="546308"/>
                  </a:lnTo>
                  <a:lnTo>
                    <a:pt x="387460" y="542473"/>
                  </a:lnTo>
                  <a:lnTo>
                    <a:pt x="389377" y="539818"/>
                  </a:lnTo>
                  <a:lnTo>
                    <a:pt x="390114" y="538491"/>
                  </a:lnTo>
                  <a:lnTo>
                    <a:pt x="390114" y="536573"/>
                  </a:lnTo>
                  <a:lnTo>
                    <a:pt x="387902" y="534656"/>
                  </a:lnTo>
                  <a:lnTo>
                    <a:pt x="381707" y="531559"/>
                  </a:lnTo>
                  <a:lnTo>
                    <a:pt x="378315" y="530379"/>
                  </a:lnTo>
                  <a:lnTo>
                    <a:pt x="375365" y="529936"/>
                  </a:lnTo>
                  <a:lnTo>
                    <a:pt x="369318" y="528314"/>
                  </a:lnTo>
                  <a:lnTo>
                    <a:pt x="367991" y="526986"/>
                  </a:lnTo>
                  <a:lnTo>
                    <a:pt x="369023" y="523742"/>
                  </a:lnTo>
                  <a:lnTo>
                    <a:pt x="370941" y="520054"/>
                  </a:lnTo>
                  <a:lnTo>
                    <a:pt x="370351" y="519022"/>
                  </a:lnTo>
                  <a:lnTo>
                    <a:pt x="377578" y="514745"/>
                  </a:lnTo>
                  <a:lnTo>
                    <a:pt x="379200" y="513417"/>
                  </a:lnTo>
                  <a:lnTo>
                    <a:pt x="380232" y="512090"/>
                  </a:lnTo>
                  <a:lnTo>
                    <a:pt x="382592" y="510025"/>
                  </a:lnTo>
                  <a:lnTo>
                    <a:pt x="382887" y="509435"/>
                  </a:lnTo>
                  <a:lnTo>
                    <a:pt x="381265" y="508697"/>
                  </a:lnTo>
                  <a:lnTo>
                    <a:pt x="381707" y="508255"/>
                  </a:lnTo>
                  <a:lnTo>
                    <a:pt x="386132" y="505453"/>
                  </a:lnTo>
                  <a:lnTo>
                    <a:pt x="387902" y="504715"/>
                  </a:lnTo>
                  <a:lnTo>
                    <a:pt x="389082" y="505158"/>
                  </a:lnTo>
                  <a:lnTo>
                    <a:pt x="389082" y="505600"/>
                  </a:lnTo>
                  <a:lnTo>
                    <a:pt x="388639" y="507517"/>
                  </a:lnTo>
                  <a:lnTo>
                    <a:pt x="389082" y="507812"/>
                  </a:lnTo>
                  <a:lnTo>
                    <a:pt x="392474" y="507370"/>
                  </a:lnTo>
                  <a:lnTo>
                    <a:pt x="396162" y="505895"/>
                  </a:lnTo>
                  <a:lnTo>
                    <a:pt x="397341" y="505010"/>
                  </a:lnTo>
                  <a:lnTo>
                    <a:pt x="397931" y="502503"/>
                  </a:lnTo>
                  <a:lnTo>
                    <a:pt x="397489" y="501913"/>
                  </a:lnTo>
                  <a:lnTo>
                    <a:pt x="393064" y="500585"/>
                  </a:lnTo>
                  <a:lnTo>
                    <a:pt x="393654" y="499995"/>
                  </a:lnTo>
                  <a:lnTo>
                    <a:pt x="395719" y="499258"/>
                  </a:lnTo>
                  <a:lnTo>
                    <a:pt x="402209" y="498373"/>
                  </a:lnTo>
                  <a:lnTo>
                    <a:pt x="404716" y="497488"/>
                  </a:lnTo>
                  <a:lnTo>
                    <a:pt x="407371" y="494538"/>
                  </a:lnTo>
                  <a:lnTo>
                    <a:pt x="408256" y="492768"/>
                  </a:lnTo>
                  <a:lnTo>
                    <a:pt x="408256" y="491146"/>
                  </a:lnTo>
                  <a:lnTo>
                    <a:pt x="407371" y="489524"/>
                  </a:lnTo>
                  <a:lnTo>
                    <a:pt x="405011" y="487459"/>
                  </a:lnTo>
                  <a:lnTo>
                    <a:pt x="401324" y="484951"/>
                  </a:lnTo>
                  <a:lnTo>
                    <a:pt x="397636" y="483034"/>
                  </a:lnTo>
                  <a:lnTo>
                    <a:pt x="397636" y="482739"/>
                  </a:lnTo>
                  <a:lnTo>
                    <a:pt x="400439" y="482739"/>
                  </a:lnTo>
                  <a:lnTo>
                    <a:pt x="403684" y="484656"/>
                  </a:lnTo>
                  <a:lnTo>
                    <a:pt x="405601" y="485099"/>
                  </a:lnTo>
                  <a:lnTo>
                    <a:pt x="407518" y="485099"/>
                  </a:lnTo>
                  <a:lnTo>
                    <a:pt x="410468" y="483919"/>
                  </a:lnTo>
                  <a:lnTo>
                    <a:pt x="414893" y="481117"/>
                  </a:lnTo>
                  <a:lnTo>
                    <a:pt x="416958" y="479347"/>
                  </a:lnTo>
                  <a:lnTo>
                    <a:pt x="417843" y="478167"/>
                  </a:lnTo>
                  <a:lnTo>
                    <a:pt x="416663" y="476397"/>
                  </a:lnTo>
                  <a:lnTo>
                    <a:pt x="416663" y="475659"/>
                  </a:lnTo>
                  <a:lnTo>
                    <a:pt x="417548" y="473447"/>
                  </a:lnTo>
                  <a:lnTo>
                    <a:pt x="424775" y="467400"/>
                  </a:lnTo>
                  <a:lnTo>
                    <a:pt x="428167" y="465335"/>
                  </a:lnTo>
                  <a:lnTo>
                    <a:pt x="430232" y="465040"/>
                  </a:lnTo>
                  <a:lnTo>
                    <a:pt x="431117" y="464450"/>
                  </a:lnTo>
                  <a:lnTo>
                    <a:pt x="430232" y="461353"/>
                  </a:lnTo>
                  <a:lnTo>
                    <a:pt x="430232" y="460320"/>
                  </a:lnTo>
                  <a:lnTo>
                    <a:pt x="431559" y="458255"/>
                  </a:lnTo>
                  <a:lnTo>
                    <a:pt x="435247" y="455453"/>
                  </a:lnTo>
                  <a:lnTo>
                    <a:pt x="438786" y="454126"/>
                  </a:lnTo>
                  <a:lnTo>
                    <a:pt x="443506" y="453093"/>
                  </a:lnTo>
                  <a:lnTo>
                    <a:pt x="446899" y="451323"/>
                  </a:lnTo>
                  <a:lnTo>
                    <a:pt x="449111" y="448963"/>
                  </a:lnTo>
                  <a:lnTo>
                    <a:pt x="452208" y="446899"/>
                  </a:lnTo>
                  <a:lnTo>
                    <a:pt x="460910" y="442769"/>
                  </a:lnTo>
                  <a:lnTo>
                    <a:pt x="462090" y="442474"/>
                  </a:lnTo>
                  <a:lnTo>
                    <a:pt x="462975" y="442769"/>
                  </a:lnTo>
                  <a:lnTo>
                    <a:pt x="464597" y="444391"/>
                  </a:lnTo>
                  <a:lnTo>
                    <a:pt x="474037" y="444096"/>
                  </a:lnTo>
                  <a:lnTo>
                    <a:pt x="477577" y="443654"/>
                  </a:lnTo>
                  <a:lnTo>
                    <a:pt x="478314" y="443064"/>
                  </a:lnTo>
                  <a:lnTo>
                    <a:pt x="480232" y="439966"/>
                  </a:lnTo>
                  <a:lnTo>
                    <a:pt x="481559" y="438344"/>
                  </a:lnTo>
                  <a:lnTo>
                    <a:pt x="484951" y="435984"/>
                  </a:lnTo>
                  <a:lnTo>
                    <a:pt x="486721" y="435394"/>
                  </a:lnTo>
                  <a:lnTo>
                    <a:pt x="491736" y="434804"/>
                  </a:lnTo>
                  <a:lnTo>
                    <a:pt x="494538" y="434804"/>
                  </a:lnTo>
                  <a:lnTo>
                    <a:pt x="487606" y="438197"/>
                  </a:lnTo>
                  <a:lnTo>
                    <a:pt x="483919" y="440409"/>
                  </a:lnTo>
                  <a:lnTo>
                    <a:pt x="481559" y="442621"/>
                  </a:lnTo>
                  <a:lnTo>
                    <a:pt x="480232" y="444391"/>
                  </a:lnTo>
                  <a:lnTo>
                    <a:pt x="479937" y="445719"/>
                  </a:lnTo>
                  <a:lnTo>
                    <a:pt x="479052" y="446456"/>
                  </a:lnTo>
                  <a:lnTo>
                    <a:pt x="476692" y="447194"/>
                  </a:lnTo>
                  <a:lnTo>
                    <a:pt x="475807" y="448078"/>
                  </a:lnTo>
                  <a:lnTo>
                    <a:pt x="478019" y="449996"/>
                  </a:lnTo>
                  <a:lnTo>
                    <a:pt x="487754" y="455011"/>
                  </a:lnTo>
                  <a:lnTo>
                    <a:pt x="491293" y="456190"/>
                  </a:lnTo>
                  <a:lnTo>
                    <a:pt x="499553" y="457370"/>
                  </a:lnTo>
                  <a:lnTo>
                    <a:pt x="501470" y="459288"/>
                  </a:lnTo>
                  <a:lnTo>
                    <a:pt x="501470" y="459583"/>
                  </a:lnTo>
                  <a:lnTo>
                    <a:pt x="498815" y="459583"/>
                  </a:lnTo>
                  <a:lnTo>
                    <a:pt x="486869" y="456633"/>
                  </a:lnTo>
                  <a:lnTo>
                    <a:pt x="480969" y="456190"/>
                  </a:lnTo>
                  <a:lnTo>
                    <a:pt x="477282" y="457223"/>
                  </a:lnTo>
                  <a:lnTo>
                    <a:pt x="474332" y="457223"/>
                  </a:lnTo>
                  <a:lnTo>
                    <a:pt x="471972" y="456486"/>
                  </a:lnTo>
                  <a:lnTo>
                    <a:pt x="469907" y="455306"/>
                  </a:lnTo>
                  <a:lnTo>
                    <a:pt x="468137" y="453831"/>
                  </a:lnTo>
                  <a:lnTo>
                    <a:pt x="465777" y="453831"/>
                  </a:lnTo>
                  <a:lnTo>
                    <a:pt x="456928" y="458108"/>
                  </a:lnTo>
                  <a:lnTo>
                    <a:pt x="452356" y="461058"/>
                  </a:lnTo>
                  <a:lnTo>
                    <a:pt x="442769" y="464893"/>
                  </a:lnTo>
                  <a:lnTo>
                    <a:pt x="441884" y="465630"/>
                  </a:lnTo>
                  <a:lnTo>
                    <a:pt x="441884" y="468137"/>
                  </a:lnTo>
                  <a:lnTo>
                    <a:pt x="442916" y="472267"/>
                  </a:lnTo>
                  <a:lnTo>
                    <a:pt x="442916" y="475659"/>
                  </a:lnTo>
                  <a:lnTo>
                    <a:pt x="440851" y="483181"/>
                  </a:lnTo>
                  <a:lnTo>
                    <a:pt x="439376" y="485984"/>
                  </a:lnTo>
                  <a:lnTo>
                    <a:pt x="435247" y="490261"/>
                  </a:lnTo>
                  <a:lnTo>
                    <a:pt x="432002" y="494243"/>
                  </a:lnTo>
                  <a:lnTo>
                    <a:pt x="430674" y="496898"/>
                  </a:lnTo>
                  <a:lnTo>
                    <a:pt x="428905" y="502355"/>
                  </a:lnTo>
                  <a:lnTo>
                    <a:pt x="429790" y="504715"/>
                  </a:lnTo>
                  <a:lnTo>
                    <a:pt x="431117" y="505600"/>
                  </a:lnTo>
                  <a:lnTo>
                    <a:pt x="437754" y="507517"/>
                  </a:lnTo>
                  <a:lnTo>
                    <a:pt x="439376" y="507517"/>
                  </a:lnTo>
                  <a:lnTo>
                    <a:pt x="440556" y="507075"/>
                  </a:lnTo>
                  <a:lnTo>
                    <a:pt x="448816" y="502060"/>
                  </a:lnTo>
                  <a:lnTo>
                    <a:pt x="449701" y="502355"/>
                  </a:lnTo>
                  <a:lnTo>
                    <a:pt x="449996" y="502798"/>
                  </a:lnTo>
                  <a:lnTo>
                    <a:pt x="446309" y="507960"/>
                  </a:lnTo>
                  <a:lnTo>
                    <a:pt x="444391" y="510025"/>
                  </a:lnTo>
                  <a:lnTo>
                    <a:pt x="440851" y="512680"/>
                  </a:lnTo>
                  <a:lnTo>
                    <a:pt x="437902" y="514007"/>
                  </a:lnTo>
                  <a:lnTo>
                    <a:pt x="433182" y="514745"/>
                  </a:lnTo>
                  <a:lnTo>
                    <a:pt x="429052" y="516957"/>
                  </a:lnTo>
                  <a:lnTo>
                    <a:pt x="428167" y="517694"/>
                  </a:lnTo>
                  <a:lnTo>
                    <a:pt x="426987" y="519317"/>
                  </a:lnTo>
                  <a:lnTo>
                    <a:pt x="426102" y="521529"/>
                  </a:lnTo>
                  <a:lnTo>
                    <a:pt x="426545" y="522267"/>
                  </a:lnTo>
                  <a:lnTo>
                    <a:pt x="427725" y="522267"/>
                  </a:lnTo>
                  <a:lnTo>
                    <a:pt x="432002" y="525216"/>
                  </a:lnTo>
                  <a:lnTo>
                    <a:pt x="435099" y="525216"/>
                  </a:lnTo>
                  <a:lnTo>
                    <a:pt x="438786" y="523594"/>
                  </a:lnTo>
                  <a:lnTo>
                    <a:pt x="441736" y="523004"/>
                  </a:lnTo>
                  <a:lnTo>
                    <a:pt x="443801" y="523446"/>
                  </a:lnTo>
                  <a:lnTo>
                    <a:pt x="446899" y="523446"/>
                  </a:lnTo>
                  <a:lnTo>
                    <a:pt x="446899" y="522562"/>
                  </a:lnTo>
                  <a:lnTo>
                    <a:pt x="446161" y="521234"/>
                  </a:lnTo>
                  <a:lnTo>
                    <a:pt x="446604" y="520792"/>
                  </a:lnTo>
                  <a:lnTo>
                    <a:pt x="449701" y="521677"/>
                  </a:lnTo>
                  <a:lnTo>
                    <a:pt x="452356" y="523004"/>
                  </a:lnTo>
                  <a:lnTo>
                    <a:pt x="453093" y="523004"/>
                  </a:lnTo>
                  <a:lnTo>
                    <a:pt x="453978" y="520792"/>
                  </a:lnTo>
                  <a:lnTo>
                    <a:pt x="455158" y="519317"/>
                  </a:lnTo>
                  <a:lnTo>
                    <a:pt x="459730" y="516072"/>
                  </a:lnTo>
                  <a:lnTo>
                    <a:pt x="461205" y="514007"/>
                  </a:lnTo>
                  <a:lnTo>
                    <a:pt x="461205" y="511795"/>
                  </a:lnTo>
                  <a:lnTo>
                    <a:pt x="461648" y="510762"/>
                  </a:lnTo>
                  <a:lnTo>
                    <a:pt x="462385" y="510762"/>
                  </a:lnTo>
                  <a:lnTo>
                    <a:pt x="463860" y="511795"/>
                  </a:lnTo>
                  <a:lnTo>
                    <a:pt x="464892" y="511795"/>
                  </a:lnTo>
                  <a:lnTo>
                    <a:pt x="468727" y="510025"/>
                  </a:lnTo>
                  <a:lnTo>
                    <a:pt x="469760" y="510025"/>
                  </a:lnTo>
                  <a:lnTo>
                    <a:pt x="470792" y="510467"/>
                  </a:lnTo>
                  <a:lnTo>
                    <a:pt x="472415" y="510467"/>
                  </a:lnTo>
                  <a:lnTo>
                    <a:pt x="478462" y="505895"/>
                  </a:lnTo>
                  <a:lnTo>
                    <a:pt x="478462" y="505010"/>
                  </a:lnTo>
                  <a:lnTo>
                    <a:pt x="477134" y="502503"/>
                  </a:lnTo>
                  <a:lnTo>
                    <a:pt x="477429" y="502208"/>
                  </a:lnTo>
                  <a:lnTo>
                    <a:pt x="478462" y="502208"/>
                  </a:lnTo>
                  <a:lnTo>
                    <a:pt x="482739" y="503978"/>
                  </a:lnTo>
                  <a:lnTo>
                    <a:pt x="483181" y="503535"/>
                  </a:lnTo>
                  <a:lnTo>
                    <a:pt x="482591" y="500290"/>
                  </a:lnTo>
                  <a:lnTo>
                    <a:pt x="482886" y="499405"/>
                  </a:lnTo>
                  <a:lnTo>
                    <a:pt x="484951" y="496898"/>
                  </a:lnTo>
                  <a:lnTo>
                    <a:pt x="485689" y="497783"/>
                  </a:lnTo>
                  <a:lnTo>
                    <a:pt x="487164" y="502060"/>
                  </a:lnTo>
                  <a:lnTo>
                    <a:pt x="487606" y="502798"/>
                  </a:lnTo>
                  <a:lnTo>
                    <a:pt x="488049" y="502798"/>
                  </a:lnTo>
                  <a:lnTo>
                    <a:pt x="489376" y="497783"/>
                  </a:lnTo>
                  <a:lnTo>
                    <a:pt x="491736" y="494981"/>
                  </a:lnTo>
                  <a:lnTo>
                    <a:pt x="492473" y="493653"/>
                  </a:lnTo>
                  <a:lnTo>
                    <a:pt x="492916" y="489818"/>
                  </a:lnTo>
                  <a:lnTo>
                    <a:pt x="493358" y="489818"/>
                  </a:lnTo>
                  <a:lnTo>
                    <a:pt x="495718" y="493211"/>
                  </a:lnTo>
                  <a:lnTo>
                    <a:pt x="496751" y="493801"/>
                  </a:lnTo>
                  <a:lnTo>
                    <a:pt x="500585" y="492473"/>
                  </a:lnTo>
                  <a:lnTo>
                    <a:pt x="501913" y="493801"/>
                  </a:lnTo>
                  <a:lnTo>
                    <a:pt x="503683" y="494538"/>
                  </a:lnTo>
                  <a:lnTo>
                    <a:pt x="507960" y="495718"/>
                  </a:lnTo>
                  <a:lnTo>
                    <a:pt x="513122" y="495718"/>
                  </a:lnTo>
                  <a:lnTo>
                    <a:pt x="514892" y="494981"/>
                  </a:lnTo>
                  <a:lnTo>
                    <a:pt x="515777" y="494243"/>
                  </a:lnTo>
                  <a:lnTo>
                    <a:pt x="516662" y="494243"/>
                  </a:lnTo>
                  <a:lnTo>
                    <a:pt x="517694" y="494686"/>
                  </a:lnTo>
                  <a:lnTo>
                    <a:pt x="518579" y="494096"/>
                  </a:lnTo>
                  <a:lnTo>
                    <a:pt x="521087" y="488934"/>
                  </a:lnTo>
                  <a:lnTo>
                    <a:pt x="522119" y="488049"/>
                  </a:lnTo>
                  <a:lnTo>
                    <a:pt x="523299" y="488049"/>
                  </a:lnTo>
                  <a:lnTo>
                    <a:pt x="524184" y="487754"/>
                  </a:lnTo>
                  <a:lnTo>
                    <a:pt x="524626" y="487164"/>
                  </a:lnTo>
                  <a:lnTo>
                    <a:pt x="524036" y="483181"/>
                  </a:lnTo>
                  <a:lnTo>
                    <a:pt x="524036" y="480969"/>
                  </a:lnTo>
                  <a:lnTo>
                    <a:pt x="524479" y="479347"/>
                  </a:lnTo>
                  <a:lnTo>
                    <a:pt x="525069" y="478167"/>
                  </a:lnTo>
                  <a:lnTo>
                    <a:pt x="526396" y="477282"/>
                  </a:lnTo>
                  <a:lnTo>
                    <a:pt x="528609" y="476692"/>
                  </a:lnTo>
                  <a:lnTo>
                    <a:pt x="530084" y="475807"/>
                  </a:lnTo>
                  <a:lnTo>
                    <a:pt x="530821" y="474479"/>
                  </a:lnTo>
                  <a:lnTo>
                    <a:pt x="530231" y="473004"/>
                  </a:lnTo>
                  <a:lnTo>
                    <a:pt x="528461" y="471235"/>
                  </a:lnTo>
                  <a:lnTo>
                    <a:pt x="526691" y="470940"/>
                  </a:lnTo>
                  <a:lnTo>
                    <a:pt x="524921" y="471972"/>
                  </a:lnTo>
                  <a:lnTo>
                    <a:pt x="522119" y="472562"/>
                  </a:lnTo>
                  <a:lnTo>
                    <a:pt x="518432" y="472562"/>
                  </a:lnTo>
                  <a:lnTo>
                    <a:pt x="515629" y="473300"/>
                  </a:lnTo>
                  <a:lnTo>
                    <a:pt x="513712" y="474479"/>
                  </a:lnTo>
                  <a:lnTo>
                    <a:pt x="513270" y="474479"/>
                  </a:lnTo>
                  <a:lnTo>
                    <a:pt x="514449" y="473004"/>
                  </a:lnTo>
                  <a:lnTo>
                    <a:pt x="516662" y="471382"/>
                  </a:lnTo>
                  <a:lnTo>
                    <a:pt x="517694" y="471087"/>
                  </a:lnTo>
                  <a:lnTo>
                    <a:pt x="521087" y="471087"/>
                  </a:lnTo>
                  <a:lnTo>
                    <a:pt x="521972" y="470645"/>
                  </a:lnTo>
                  <a:lnTo>
                    <a:pt x="522562" y="469612"/>
                  </a:lnTo>
                  <a:lnTo>
                    <a:pt x="523299" y="466957"/>
                  </a:lnTo>
                  <a:lnTo>
                    <a:pt x="523004" y="465925"/>
                  </a:lnTo>
                  <a:lnTo>
                    <a:pt x="521087" y="464893"/>
                  </a:lnTo>
                  <a:lnTo>
                    <a:pt x="519612" y="464450"/>
                  </a:lnTo>
                  <a:lnTo>
                    <a:pt x="515482" y="461795"/>
                  </a:lnTo>
                  <a:lnTo>
                    <a:pt x="515482" y="460910"/>
                  </a:lnTo>
                  <a:lnTo>
                    <a:pt x="517694" y="460615"/>
                  </a:lnTo>
                  <a:lnTo>
                    <a:pt x="519759" y="460615"/>
                  </a:lnTo>
                  <a:lnTo>
                    <a:pt x="521087" y="459878"/>
                  </a:lnTo>
                  <a:lnTo>
                    <a:pt x="522414" y="456486"/>
                  </a:lnTo>
                  <a:lnTo>
                    <a:pt x="524626" y="452946"/>
                  </a:lnTo>
                  <a:lnTo>
                    <a:pt x="524184" y="452356"/>
                  </a:lnTo>
                  <a:lnTo>
                    <a:pt x="522562" y="452651"/>
                  </a:lnTo>
                  <a:lnTo>
                    <a:pt x="519759" y="453831"/>
                  </a:lnTo>
                  <a:lnTo>
                    <a:pt x="519317" y="453831"/>
                  </a:lnTo>
                  <a:lnTo>
                    <a:pt x="519907" y="452651"/>
                  </a:lnTo>
                  <a:lnTo>
                    <a:pt x="521087" y="451766"/>
                  </a:lnTo>
                  <a:lnTo>
                    <a:pt x="523004" y="450881"/>
                  </a:lnTo>
                  <a:lnTo>
                    <a:pt x="524626" y="450586"/>
                  </a:lnTo>
                  <a:lnTo>
                    <a:pt x="525954" y="450881"/>
                  </a:lnTo>
                  <a:lnTo>
                    <a:pt x="528756" y="450881"/>
                  </a:lnTo>
                  <a:lnTo>
                    <a:pt x="530379" y="449848"/>
                  </a:lnTo>
                  <a:lnTo>
                    <a:pt x="534066" y="446604"/>
                  </a:lnTo>
                  <a:lnTo>
                    <a:pt x="535983" y="445424"/>
                  </a:lnTo>
                  <a:lnTo>
                    <a:pt x="536573" y="445424"/>
                  </a:lnTo>
                  <a:lnTo>
                    <a:pt x="530821" y="453388"/>
                  </a:lnTo>
                  <a:lnTo>
                    <a:pt x="529936" y="455453"/>
                  </a:lnTo>
                  <a:lnTo>
                    <a:pt x="530379" y="456190"/>
                  </a:lnTo>
                  <a:lnTo>
                    <a:pt x="533033" y="458550"/>
                  </a:lnTo>
                  <a:lnTo>
                    <a:pt x="535246" y="458550"/>
                  </a:lnTo>
                  <a:lnTo>
                    <a:pt x="539228" y="457813"/>
                  </a:lnTo>
                  <a:lnTo>
                    <a:pt x="540113" y="456928"/>
                  </a:lnTo>
                  <a:lnTo>
                    <a:pt x="540850" y="455158"/>
                  </a:lnTo>
                  <a:lnTo>
                    <a:pt x="541440" y="454568"/>
                  </a:lnTo>
                  <a:lnTo>
                    <a:pt x="542620" y="455601"/>
                  </a:lnTo>
                  <a:lnTo>
                    <a:pt x="544980" y="456338"/>
                  </a:lnTo>
                  <a:lnTo>
                    <a:pt x="546160" y="457665"/>
                  </a:lnTo>
                  <a:lnTo>
                    <a:pt x="546898" y="457665"/>
                  </a:lnTo>
                  <a:lnTo>
                    <a:pt x="547930" y="457370"/>
                  </a:lnTo>
                  <a:lnTo>
                    <a:pt x="548815" y="456486"/>
                  </a:lnTo>
                  <a:lnTo>
                    <a:pt x="549552" y="455306"/>
                  </a:lnTo>
                  <a:lnTo>
                    <a:pt x="551175" y="454568"/>
                  </a:lnTo>
                  <a:lnTo>
                    <a:pt x="553535" y="454273"/>
                  </a:lnTo>
                  <a:lnTo>
                    <a:pt x="555452" y="454568"/>
                  </a:lnTo>
                  <a:lnTo>
                    <a:pt x="556927" y="455306"/>
                  </a:lnTo>
                  <a:lnTo>
                    <a:pt x="559729" y="454273"/>
                  </a:lnTo>
                  <a:lnTo>
                    <a:pt x="563859" y="451323"/>
                  </a:lnTo>
                  <a:lnTo>
                    <a:pt x="567399" y="449258"/>
                  </a:lnTo>
                  <a:lnTo>
                    <a:pt x="572561" y="448963"/>
                  </a:lnTo>
                  <a:lnTo>
                    <a:pt x="575216" y="449848"/>
                  </a:lnTo>
                  <a:lnTo>
                    <a:pt x="566956" y="452208"/>
                  </a:lnTo>
                  <a:lnTo>
                    <a:pt x="565924" y="454568"/>
                  </a:lnTo>
                  <a:lnTo>
                    <a:pt x="565924" y="458403"/>
                  </a:lnTo>
                  <a:lnTo>
                    <a:pt x="566809" y="459435"/>
                  </a:lnTo>
                  <a:lnTo>
                    <a:pt x="568726" y="460763"/>
                  </a:lnTo>
                  <a:lnTo>
                    <a:pt x="572414" y="461943"/>
                  </a:lnTo>
                  <a:lnTo>
                    <a:pt x="569759" y="464155"/>
                  </a:lnTo>
                  <a:lnTo>
                    <a:pt x="568431" y="464597"/>
                  </a:lnTo>
                  <a:lnTo>
                    <a:pt x="567841" y="465187"/>
                  </a:lnTo>
                  <a:lnTo>
                    <a:pt x="569611" y="466367"/>
                  </a:lnTo>
                  <a:lnTo>
                    <a:pt x="573741" y="464893"/>
                  </a:lnTo>
                  <a:lnTo>
                    <a:pt x="576248" y="464450"/>
                  </a:lnTo>
                  <a:lnTo>
                    <a:pt x="578018" y="465040"/>
                  </a:lnTo>
                  <a:lnTo>
                    <a:pt x="578461" y="465777"/>
                  </a:lnTo>
                  <a:lnTo>
                    <a:pt x="578461" y="466662"/>
                  </a:lnTo>
                  <a:lnTo>
                    <a:pt x="578903" y="467842"/>
                  </a:lnTo>
                  <a:lnTo>
                    <a:pt x="591292" y="468285"/>
                  </a:lnTo>
                  <a:lnTo>
                    <a:pt x="590850" y="469465"/>
                  </a:lnTo>
                  <a:lnTo>
                    <a:pt x="589080" y="471825"/>
                  </a:lnTo>
                  <a:lnTo>
                    <a:pt x="587753" y="473300"/>
                  </a:lnTo>
                  <a:lnTo>
                    <a:pt x="585393" y="475069"/>
                  </a:lnTo>
                  <a:lnTo>
                    <a:pt x="586720" y="475364"/>
                  </a:lnTo>
                  <a:lnTo>
                    <a:pt x="590113" y="475364"/>
                  </a:lnTo>
                  <a:lnTo>
                    <a:pt x="594242" y="476544"/>
                  </a:lnTo>
                  <a:lnTo>
                    <a:pt x="598962" y="478609"/>
                  </a:lnTo>
                  <a:lnTo>
                    <a:pt x="602502" y="478904"/>
                  </a:lnTo>
                  <a:lnTo>
                    <a:pt x="604714" y="477577"/>
                  </a:lnTo>
                  <a:lnTo>
                    <a:pt x="606484" y="476102"/>
                  </a:lnTo>
                  <a:lnTo>
                    <a:pt x="609434" y="472857"/>
                  </a:lnTo>
                  <a:lnTo>
                    <a:pt x="612531" y="470350"/>
                  </a:lnTo>
                  <a:lnTo>
                    <a:pt x="616218" y="467842"/>
                  </a:lnTo>
                  <a:lnTo>
                    <a:pt x="617103" y="467547"/>
                  </a:lnTo>
                  <a:lnTo>
                    <a:pt x="614596" y="470940"/>
                  </a:lnTo>
                  <a:lnTo>
                    <a:pt x="613564" y="473004"/>
                  </a:lnTo>
                  <a:lnTo>
                    <a:pt x="612531" y="475954"/>
                  </a:lnTo>
                  <a:lnTo>
                    <a:pt x="611499" y="480821"/>
                  </a:lnTo>
                  <a:lnTo>
                    <a:pt x="612826" y="482444"/>
                  </a:lnTo>
                  <a:lnTo>
                    <a:pt x="615776" y="483329"/>
                  </a:lnTo>
                  <a:lnTo>
                    <a:pt x="617546" y="484214"/>
                  </a:lnTo>
                  <a:lnTo>
                    <a:pt x="618283" y="485246"/>
                  </a:lnTo>
                  <a:lnTo>
                    <a:pt x="621233" y="485984"/>
                  </a:lnTo>
                  <a:lnTo>
                    <a:pt x="626395" y="486574"/>
                  </a:lnTo>
                  <a:lnTo>
                    <a:pt x="630230" y="488196"/>
                  </a:lnTo>
                  <a:lnTo>
                    <a:pt x="632738" y="490851"/>
                  </a:lnTo>
                  <a:lnTo>
                    <a:pt x="632738" y="491736"/>
                  </a:lnTo>
                  <a:lnTo>
                    <a:pt x="630820" y="492473"/>
                  </a:lnTo>
                  <a:lnTo>
                    <a:pt x="631115" y="493653"/>
                  </a:lnTo>
                  <a:lnTo>
                    <a:pt x="635540" y="493948"/>
                  </a:lnTo>
                  <a:lnTo>
                    <a:pt x="640112" y="493948"/>
                  </a:lnTo>
                  <a:lnTo>
                    <a:pt x="647929" y="492178"/>
                  </a:lnTo>
                  <a:lnTo>
                    <a:pt x="662531" y="490556"/>
                  </a:lnTo>
                  <a:lnTo>
                    <a:pt x="672855" y="490998"/>
                  </a:lnTo>
                  <a:lnTo>
                    <a:pt x="684507" y="493063"/>
                  </a:lnTo>
                  <a:lnTo>
                    <a:pt x="695864" y="495571"/>
                  </a:lnTo>
                  <a:lnTo>
                    <a:pt x="699551" y="494538"/>
                  </a:lnTo>
                  <a:lnTo>
                    <a:pt x="701763" y="493506"/>
                  </a:lnTo>
                  <a:lnTo>
                    <a:pt x="702796" y="492621"/>
                  </a:lnTo>
                  <a:lnTo>
                    <a:pt x="702501" y="490998"/>
                  </a:lnTo>
                  <a:lnTo>
                    <a:pt x="702501" y="490114"/>
                  </a:lnTo>
                  <a:lnTo>
                    <a:pt x="702796" y="489818"/>
                  </a:lnTo>
                  <a:lnTo>
                    <a:pt x="703976" y="490261"/>
                  </a:lnTo>
                  <a:lnTo>
                    <a:pt x="704861" y="491146"/>
                  </a:lnTo>
                  <a:lnTo>
                    <a:pt x="705893" y="494243"/>
                  </a:lnTo>
                  <a:lnTo>
                    <a:pt x="705893" y="495128"/>
                  </a:lnTo>
                  <a:lnTo>
                    <a:pt x="702796" y="498078"/>
                  </a:lnTo>
                  <a:lnTo>
                    <a:pt x="704861" y="499258"/>
                  </a:lnTo>
                  <a:lnTo>
                    <a:pt x="717692" y="504125"/>
                  </a:lnTo>
                  <a:lnTo>
                    <a:pt x="722855" y="505158"/>
                  </a:lnTo>
                  <a:lnTo>
                    <a:pt x="728754" y="505600"/>
                  </a:lnTo>
                  <a:lnTo>
                    <a:pt x="734064" y="505010"/>
                  </a:lnTo>
                  <a:lnTo>
                    <a:pt x="741881" y="501913"/>
                  </a:lnTo>
                  <a:lnTo>
                    <a:pt x="743651" y="500880"/>
                  </a:lnTo>
                  <a:lnTo>
                    <a:pt x="749846" y="495276"/>
                  </a:lnTo>
                  <a:lnTo>
                    <a:pt x="752205" y="493506"/>
                  </a:lnTo>
                  <a:lnTo>
                    <a:pt x="754565" y="493506"/>
                  </a:lnTo>
                  <a:lnTo>
                    <a:pt x="755303" y="494096"/>
                  </a:lnTo>
                  <a:lnTo>
                    <a:pt x="759432" y="498373"/>
                  </a:lnTo>
                  <a:lnTo>
                    <a:pt x="766070" y="500585"/>
                  </a:lnTo>
                  <a:lnTo>
                    <a:pt x="764447" y="500880"/>
                  </a:lnTo>
                  <a:lnTo>
                    <a:pt x="761055" y="500438"/>
                  </a:lnTo>
                  <a:lnTo>
                    <a:pt x="760022" y="501175"/>
                  </a:lnTo>
                  <a:lnTo>
                    <a:pt x="759432" y="502650"/>
                  </a:lnTo>
                  <a:lnTo>
                    <a:pt x="759138" y="504125"/>
                  </a:lnTo>
                  <a:lnTo>
                    <a:pt x="759138" y="507222"/>
                  </a:lnTo>
                  <a:lnTo>
                    <a:pt x="758695" y="508845"/>
                  </a:lnTo>
                  <a:lnTo>
                    <a:pt x="758400" y="509140"/>
                  </a:lnTo>
                  <a:lnTo>
                    <a:pt x="757515" y="504125"/>
                  </a:lnTo>
                  <a:lnTo>
                    <a:pt x="757515" y="499848"/>
                  </a:lnTo>
                  <a:lnTo>
                    <a:pt x="757220" y="498668"/>
                  </a:lnTo>
                  <a:lnTo>
                    <a:pt x="754123" y="495571"/>
                  </a:lnTo>
                  <a:lnTo>
                    <a:pt x="753238" y="495276"/>
                  </a:lnTo>
                  <a:lnTo>
                    <a:pt x="752500" y="495718"/>
                  </a:lnTo>
                  <a:lnTo>
                    <a:pt x="751468" y="496456"/>
                  </a:lnTo>
                  <a:lnTo>
                    <a:pt x="751025" y="497341"/>
                  </a:lnTo>
                  <a:lnTo>
                    <a:pt x="750731" y="498521"/>
                  </a:lnTo>
                  <a:lnTo>
                    <a:pt x="750731" y="499848"/>
                  </a:lnTo>
                  <a:lnTo>
                    <a:pt x="751320" y="502060"/>
                  </a:lnTo>
                  <a:lnTo>
                    <a:pt x="752648" y="504568"/>
                  </a:lnTo>
                  <a:lnTo>
                    <a:pt x="752648" y="505600"/>
                  </a:lnTo>
                  <a:lnTo>
                    <a:pt x="749846" y="508992"/>
                  </a:lnTo>
                  <a:lnTo>
                    <a:pt x="748223" y="509877"/>
                  </a:lnTo>
                  <a:lnTo>
                    <a:pt x="745863" y="510615"/>
                  </a:lnTo>
                  <a:lnTo>
                    <a:pt x="744978" y="511352"/>
                  </a:lnTo>
                  <a:lnTo>
                    <a:pt x="745716" y="512090"/>
                  </a:lnTo>
                  <a:lnTo>
                    <a:pt x="747191" y="512975"/>
                  </a:lnTo>
                  <a:lnTo>
                    <a:pt x="750731" y="514597"/>
                  </a:lnTo>
                  <a:lnTo>
                    <a:pt x="756925" y="517989"/>
                  </a:lnTo>
                  <a:lnTo>
                    <a:pt x="768872" y="523299"/>
                  </a:lnTo>
                  <a:lnTo>
                    <a:pt x="773592" y="525216"/>
                  </a:lnTo>
                  <a:lnTo>
                    <a:pt x="778606" y="526101"/>
                  </a:lnTo>
                  <a:lnTo>
                    <a:pt x="778606" y="526691"/>
                  </a:lnTo>
                  <a:lnTo>
                    <a:pt x="777426" y="527576"/>
                  </a:lnTo>
                  <a:lnTo>
                    <a:pt x="778016" y="528166"/>
                  </a:lnTo>
                  <a:lnTo>
                    <a:pt x="780229" y="528166"/>
                  </a:lnTo>
                  <a:lnTo>
                    <a:pt x="782884" y="529199"/>
                  </a:lnTo>
                  <a:lnTo>
                    <a:pt x="785833" y="530821"/>
                  </a:lnTo>
                  <a:lnTo>
                    <a:pt x="791438" y="534803"/>
                  </a:lnTo>
                  <a:lnTo>
                    <a:pt x="793208" y="536721"/>
                  </a:lnTo>
                  <a:lnTo>
                    <a:pt x="793945" y="538343"/>
                  </a:lnTo>
                  <a:lnTo>
                    <a:pt x="795715" y="540703"/>
                  </a:lnTo>
                  <a:lnTo>
                    <a:pt x="798665" y="543653"/>
                  </a:lnTo>
                  <a:lnTo>
                    <a:pt x="801025" y="545423"/>
                  </a:lnTo>
                  <a:lnTo>
                    <a:pt x="802647" y="546013"/>
                  </a:lnTo>
                  <a:lnTo>
                    <a:pt x="803532" y="546750"/>
                  </a:lnTo>
                  <a:lnTo>
                    <a:pt x="803532" y="548078"/>
                  </a:lnTo>
                  <a:lnTo>
                    <a:pt x="804122" y="548373"/>
                  </a:lnTo>
                  <a:lnTo>
                    <a:pt x="816512" y="555452"/>
                  </a:lnTo>
                  <a:lnTo>
                    <a:pt x="821969" y="557812"/>
                  </a:lnTo>
                  <a:lnTo>
                    <a:pt x="826246" y="560319"/>
                  </a:lnTo>
                  <a:lnTo>
                    <a:pt x="828606" y="561204"/>
                  </a:lnTo>
                  <a:lnTo>
                    <a:pt x="829196" y="561204"/>
                  </a:lnTo>
                  <a:lnTo>
                    <a:pt x="832293" y="557959"/>
                  </a:lnTo>
                  <a:lnTo>
                    <a:pt x="840995" y="557075"/>
                  </a:lnTo>
                  <a:lnTo>
                    <a:pt x="842323" y="556485"/>
                  </a:lnTo>
                  <a:lnTo>
                    <a:pt x="842913" y="555747"/>
                  </a:lnTo>
                  <a:lnTo>
                    <a:pt x="842913" y="553092"/>
                  </a:lnTo>
                  <a:lnTo>
                    <a:pt x="841733" y="551027"/>
                  </a:lnTo>
                  <a:lnTo>
                    <a:pt x="838488" y="547340"/>
                  </a:lnTo>
                  <a:lnTo>
                    <a:pt x="835980" y="546455"/>
                  </a:lnTo>
                  <a:lnTo>
                    <a:pt x="831703" y="546750"/>
                  </a:lnTo>
                  <a:lnTo>
                    <a:pt x="833768" y="544390"/>
                  </a:lnTo>
                  <a:lnTo>
                    <a:pt x="833768" y="543653"/>
                  </a:lnTo>
                  <a:lnTo>
                    <a:pt x="830376" y="542178"/>
                  </a:lnTo>
                  <a:lnTo>
                    <a:pt x="829933" y="541735"/>
                  </a:lnTo>
                  <a:lnTo>
                    <a:pt x="829491" y="540408"/>
                  </a:lnTo>
                  <a:lnTo>
                    <a:pt x="828311" y="539523"/>
                  </a:lnTo>
                  <a:lnTo>
                    <a:pt x="825066" y="537901"/>
                  </a:lnTo>
                  <a:lnTo>
                    <a:pt x="821379" y="536721"/>
                  </a:lnTo>
                  <a:lnTo>
                    <a:pt x="819166" y="536721"/>
                  </a:lnTo>
                  <a:lnTo>
                    <a:pt x="817249" y="537311"/>
                  </a:lnTo>
                  <a:lnTo>
                    <a:pt x="816659" y="537016"/>
                  </a:lnTo>
                  <a:lnTo>
                    <a:pt x="818577" y="535098"/>
                  </a:lnTo>
                  <a:lnTo>
                    <a:pt x="819609" y="534656"/>
                  </a:lnTo>
                  <a:lnTo>
                    <a:pt x="819609" y="533476"/>
                  </a:lnTo>
                  <a:lnTo>
                    <a:pt x="818134" y="531411"/>
                  </a:lnTo>
                  <a:lnTo>
                    <a:pt x="818429" y="530969"/>
                  </a:lnTo>
                  <a:lnTo>
                    <a:pt x="822559" y="532886"/>
                  </a:lnTo>
                  <a:lnTo>
                    <a:pt x="829491" y="534508"/>
                  </a:lnTo>
                  <a:lnTo>
                    <a:pt x="830966" y="535836"/>
                  </a:lnTo>
                  <a:lnTo>
                    <a:pt x="831851" y="537606"/>
                  </a:lnTo>
                  <a:lnTo>
                    <a:pt x="832588" y="538196"/>
                  </a:lnTo>
                  <a:lnTo>
                    <a:pt x="834506" y="538933"/>
                  </a:lnTo>
                  <a:lnTo>
                    <a:pt x="836570" y="540556"/>
                  </a:lnTo>
                  <a:lnTo>
                    <a:pt x="838488" y="541440"/>
                  </a:lnTo>
                  <a:lnTo>
                    <a:pt x="839520" y="541440"/>
                  </a:lnTo>
                  <a:lnTo>
                    <a:pt x="840553" y="540556"/>
                  </a:lnTo>
                  <a:lnTo>
                    <a:pt x="841143" y="539376"/>
                  </a:lnTo>
                  <a:lnTo>
                    <a:pt x="841143" y="536573"/>
                  </a:lnTo>
                  <a:lnTo>
                    <a:pt x="840258" y="534508"/>
                  </a:lnTo>
                  <a:lnTo>
                    <a:pt x="840553" y="530674"/>
                  </a:lnTo>
                  <a:lnTo>
                    <a:pt x="840995" y="530969"/>
                  </a:lnTo>
                  <a:lnTo>
                    <a:pt x="841880" y="532443"/>
                  </a:lnTo>
                  <a:lnTo>
                    <a:pt x="843208" y="536573"/>
                  </a:lnTo>
                  <a:lnTo>
                    <a:pt x="844092" y="537311"/>
                  </a:lnTo>
                  <a:lnTo>
                    <a:pt x="846305" y="536131"/>
                  </a:lnTo>
                  <a:lnTo>
                    <a:pt x="849107" y="536426"/>
                  </a:lnTo>
                  <a:lnTo>
                    <a:pt x="843503" y="539376"/>
                  </a:lnTo>
                  <a:lnTo>
                    <a:pt x="843503" y="540556"/>
                  </a:lnTo>
                  <a:lnTo>
                    <a:pt x="847485" y="546898"/>
                  </a:lnTo>
                  <a:lnTo>
                    <a:pt x="848222" y="548668"/>
                  </a:lnTo>
                  <a:lnTo>
                    <a:pt x="847337" y="552945"/>
                  </a:lnTo>
                  <a:lnTo>
                    <a:pt x="847337" y="555305"/>
                  </a:lnTo>
                  <a:lnTo>
                    <a:pt x="847927" y="555600"/>
                  </a:lnTo>
                  <a:lnTo>
                    <a:pt x="855744" y="554862"/>
                  </a:lnTo>
                  <a:lnTo>
                    <a:pt x="858989" y="556190"/>
                  </a:lnTo>
                  <a:lnTo>
                    <a:pt x="861201" y="559139"/>
                  </a:lnTo>
                  <a:lnTo>
                    <a:pt x="862824" y="560762"/>
                  </a:lnTo>
                  <a:lnTo>
                    <a:pt x="867101" y="561647"/>
                  </a:lnTo>
                  <a:lnTo>
                    <a:pt x="868429" y="561204"/>
                  </a:lnTo>
                  <a:lnTo>
                    <a:pt x="869166" y="559877"/>
                  </a:lnTo>
                  <a:lnTo>
                    <a:pt x="869461" y="558844"/>
                  </a:lnTo>
                  <a:lnTo>
                    <a:pt x="869166" y="557517"/>
                  </a:lnTo>
                  <a:lnTo>
                    <a:pt x="866806" y="551027"/>
                  </a:lnTo>
                  <a:lnTo>
                    <a:pt x="865921" y="548078"/>
                  </a:lnTo>
                  <a:lnTo>
                    <a:pt x="865331" y="544980"/>
                  </a:lnTo>
                  <a:lnTo>
                    <a:pt x="864004" y="540850"/>
                  </a:lnTo>
                  <a:lnTo>
                    <a:pt x="861939" y="535836"/>
                  </a:lnTo>
                  <a:lnTo>
                    <a:pt x="860612" y="529051"/>
                  </a:lnTo>
                  <a:lnTo>
                    <a:pt x="857514" y="524626"/>
                  </a:lnTo>
                  <a:lnTo>
                    <a:pt x="859284" y="524331"/>
                  </a:lnTo>
                  <a:lnTo>
                    <a:pt x="860169" y="524331"/>
                  </a:lnTo>
                  <a:lnTo>
                    <a:pt x="859727" y="523152"/>
                  </a:lnTo>
                  <a:lnTo>
                    <a:pt x="857957" y="520497"/>
                  </a:lnTo>
                  <a:lnTo>
                    <a:pt x="859874" y="520054"/>
                  </a:lnTo>
                  <a:lnTo>
                    <a:pt x="860169" y="518727"/>
                  </a:lnTo>
                  <a:lnTo>
                    <a:pt x="861201" y="516219"/>
                  </a:lnTo>
                  <a:lnTo>
                    <a:pt x="861644" y="516514"/>
                  </a:lnTo>
                  <a:lnTo>
                    <a:pt x="861349" y="519759"/>
                  </a:lnTo>
                  <a:lnTo>
                    <a:pt x="862086" y="523004"/>
                  </a:lnTo>
                  <a:lnTo>
                    <a:pt x="865036" y="529199"/>
                  </a:lnTo>
                  <a:lnTo>
                    <a:pt x="867249" y="538196"/>
                  </a:lnTo>
                  <a:lnTo>
                    <a:pt x="868724" y="539966"/>
                  </a:lnTo>
                  <a:lnTo>
                    <a:pt x="871083" y="541145"/>
                  </a:lnTo>
                  <a:lnTo>
                    <a:pt x="871673" y="542030"/>
                  </a:lnTo>
                  <a:lnTo>
                    <a:pt x="872263" y="545718"/>
                  </a:lnTo>
                  <a:lnTo>
                    <a:pt x="876541" y="553092"/>
                  </a:lnTo>
                  <a:lnTo>
                    <a:pt x="879490" y="555747"/>
                  </a:lnTo>
                  <a:lnTo>
                    <a:pt x="884210" y="556485"/>
                  </a:lnTo>
                  <a:lnTo>
                    <a:pt x="888192" y="558992"/>
                  </a:lnTo>
                  <a:lnTo>
                    <a:pt x="890110" y="561057"/>
                  </a:lnTo>
                  <a:lnTo>
                    <a:pt x="891437" y="561499"/>
                  </a:lnTo>
                  <a:lnTo>
                    <a:pt x="893502" y="559729"/>
                  </a:lnTo>
                  <a:lnTo>
                    <a:pt x="896009" y="554567"/>
                  </a:lnTo>
                  <a:lnTo>
                    <a:pt x="898369" y="551470"/>
                  </a:lnTo>
                  <a:lnTo>
                    <a:pt x="899254" y="550880"/>
                  </a:lnTo>
                  <a:lnTo>
                    <a:pt x="900139" y="550880"/>
                  </a:lnTo>
                  <a:lnTo>
                    <a:pt x="899844" y="551470"/>
                  </a:lnTo>
                  <a:lnTo>
                    <a:pt x="898664" y="552650"/>
                  </a:lnTo>
                  <a:lnTo>
                    <a:pt x="895714" y="559434"/>
                  </a:lnTo>
                  <a:lnTo>
                    <a:pt x="895272" y="562384"/>
                  </a:lnTo>
                  <a:lnTo>
                    <a:pt x="895272" y="565482"/>
                  </a:lnTo>
                  <a:lnTo>
                    <a:pt x="896157" y="567546"/>
                  </a:lnTo>
                  <a:lnTo>
                    <a:pt x="899697" y="570496"/>
                  </a:lnTo>
                  <a:lnTo>
                    <a:pt x="901614" y="572709"/>
                  </a:lnTo>
                  <a:lnTo>
                    <a:pt x="903679" y="575806"/>
                  </a:lnTo>
                  <a:lnTo>
                    <a:pt x="904269" y="576248"/>
                  </a:lnTo>
                  <a:lnTo>
                    <a:pt x="906039" y="576248"/>
                  </a:lnTo>
                  <a:lnTo>
                    <a:pt x="906924" y="575806"/>
                  </a:lnTo>
                  <a:lnTo>
                    <a:pt x="908694" y="573299"/>
                  </a:lnTo>
                  <a:lnTo>
                    <a:pt x="910316" y="573299"/>
                  </a:lnTo>
                  <a:lnTo>
                    <a:pt x="918281" y="575068"/>
                  </a:lnTo>
                  <a:lnTo>
                    <a:pt x="917838" y="575511"/>
                  </a:lnTo>
                  <a:lnTo>
                    <a:pt x="910021" y="574921"/>
                  </a:lnTo>
                  <a:lnTo>
                    <a:pt x="909431" y="575511"/>
                  </a:lnTo>
                  <a:lnTo>
                    <a:pt x="909431" y="576691"/>
                  </a:lnTo>
                  <a:lnTo>
                    <a:pt x="910021" y="578903"/>
                  </a:lnTo>
                  <a:lnTo>
                    <a:pt x="912086" y="580673"/>
                  </a:lnTo>
                  <a:lnTo>
                    <a:pt x="920345" y="586720"/>
                  </a:lnTo>
                  <a:lnTo>
                    <a:pt x="919608" y="587163"/>
                  </a:lnTo>
                  <a:lnTo>
                    <a:pt x="914446" y="584360"/>
                  </a:lnTo>
                  <a:lnTo>
                    <a:pt x="908841" y="582001"/>
                  </a:lnTo>
                  <a:lnTo>
                    <a:pt x="907514" y="582001"/>
                  </a:lnTo>
                  <a:lnTo>
                    <a:pt x="906924" y="582738"/>
                  </a:lnTo>
                  <a:lnTo>
                    <a:pt x="906334" y="584065"/>
                  </a:lnTo>
                  <a:lnTo>
                    <a:pt x="909136" y="587458"/>
                  </a:lnTo>
                  <a:lnTo>
                    <a:pt x="911791" y="595570"/>
                  </a:lnTo>
                  <a:lnTo>
                    <a:pt x="911053" y="601764"/>
                  </a:lnTo>
                  <a:lnTo>
                    <a:pt x="925508" y="606484"/>
                  </a:lnTo>
                  <a:lnTo>
                    <a:pt x="927868" y="606189"/>
                  </a:lnTo>
                  <a:lnTo>
                    <a:pt x="928162" y="606779"/>
                  </a:lnTo>
                  <a:lnTo>
                    <a:pt x="927573" y="609729"/>
                  </a:lnTo>
                  <a:lnTo>
                    <a:pt x="927868" y="610761"/>
                  </a:lnTo>
                  <a:lnTo>
                    <a:pt x="928605" y="612089"/>
                  </a:lnTo>
                  <a:lnTo>
                    <a:pt x="931260" y="614744"/>
                  </a:lnTo>
                  <a:lnTo>
                    <a:pt x="932882" y="615776"/>
                  </a:lnTo>
                  <a:lnTo>
                    <a:pt x="936864" y="616956"/>
                  </a:lnTo>
                  <a:lnTo>
                    <a:pt x="937159" y="621233"/>
                  </a:lnTo>
                  <a:lnTo>
                    <a:pt x="938192" y="621823"/>
                  </a:lnTo>
                  <a:lnTo>
                    <a:pt x="940257" y="622118"/>
                  </a:lnTo>
                  <a:lnTo>
                    <a:pt x="940847" y="623003"/>
                  </a:lnTo>
                  <a:lnTo>
                    <a:pt x="940847" y="624625"/>
                  </a:lnTo>
                  <a:lnTo>
                    <a:pt x="941732" y="626100"/>
                  </a:lnTo>
                  <a:lnTo>
                    <a:pt x="943059" y="627280"/>
                  </a:lnTo>
                  <a:lnTo>
                    <a:pt x="944976" y="629788"/>
                  </a:lnTo>
                  <a:lnTo>
                    <a:pt x="946304" y="630525"/>
                  </a:lnTo>
                  <a:lnTo>
                    <a:pt x="949254" y="631263"/>
                  </a:lnTo>
                  <a:lnTo>
                    <a:pt x="950876" y="633328"/>
                  </a:lnTo>
                  <a:lnTo>
                    <a:pt x="951761" y="635245"/>
                  </a:lnTo>
                  <a:lnTo>
                    <a:pt x="952793" y="636425"/>
                  </a:lnTo>
                  <a:lnTo>
                    <a:pt x="953973" y="636867"/>
                  </a:lnTo>
                  <a:lnTo>
                    <a:pt x="961643" y="637752"/>
                  </a:lnTo>
                  <a:lnTo>
                    <a:pt x="956776" y="639375"/>
                  </a:lnTo>
                  <a:lnTo>
                    <a:pt x="953973" y="639375"/>
                  </a:lnTo>
                  <a:lnTo>
                    <a:pt x="949696" y="647929"/>
                  </a:lnTo>
                  <a:lnTo>
                    <a:pt x="947484" y="651321"/>
                  </a:lnTo>
                  <a:lnTo>
                    <a:pt x="945714" y="653534"/>
                  </a:lnTo>
                  <a:lnTo>
                    <a:pt x="944386" y="654566"/>
                  </a:lnTo>
                  <a:lnTo>
                    <a:pt x="943944" y="655746"/>
                  </a:lnTo>
                  <a:lnTo>
                    <a:pt x="945714" y="660171"/>
                  </a:lnTo>
                  <a:lnTo>
                    <a:pt x="946599" y="661203"/>
                  </a:lnTo>
                  <a:lnTo>
                    <a:pt x="950139" y="662531"/>
                  </a:lnTo>
                  <a:lnTo>
                    <a:pt x="951171" y="661793"/>
                  </a:lnTo>
                  <a:lnTo>
                    <a:pt x="953089" y="658401"/>
                  </a:lnTo>
                  <a:lnTo>
                    <a:pt x="953973" y="655156"/>
                  </a:lnTo>
                  <a:lnTo>
                    <a:pt x="954711" y="653976"/>
                  </a:lnTo>
                  <a:lnTo>
                    <a:pt x="954711" y="653386"/>
                  </a:lnTo>
                  <a:lnTo>
                    <a:pt x="954121" y="651469"/>
                  </a:lnTo>
                  <a:lnTo>
                    <a:pt x="954416" y="650732"/>
                  </a:lnTo>
                  <a:lnTo>
                    <a:pt x="955301" y="649846"/>
                  </a:lnTo>
                  <a:lnTo>
                    <a:pt x="959136" y="647782"/>
                  </a:lnTo>
                  <a:lnTo>
                    <a:pt x="968280" y="644832"/>
                  </a:lnTo>
                  <a:lnTo>
                    <a:pt x="974917" y="642029"/>
                  </a:lnTo>
                  <a:lnTo>
                    <a:pt x="973885" y="643652"/>
                  </a:lnTo>
                  <a:lnTo>
                    <a:pt x="972115" y="645422"/>
                  </a:lnTo>
                  <a:lnTo>
                    <a:pt x="972410" y="646749"/>
                  </a:lnTo>
                  <a:lnTo>
                    <a:pt x="976392" y="652206"/>
                  </a:lnTo>
                  <a:lnTo>
                    <a:pt x="977867" y="655009"/>
                  </a:lnTo>
                  <a:lnTo>
                    <a:pt x="978899" y="659581"/>
                  </a:lnTo>
                  <a:lnTo>
                    <a:pt x="978899" y="665186"/>
                  </a:lnTo>
                  <a:lnTo>
                    <a:pt x="979489" y="669020"/>
                  </a:lnTo>
                  <a:lnTo>
                    <a:pt x="980079" y="669905"/>
                  </a:lnTo>
                  <a:lnTo>
                    <a:pt x="982292" y="670348"/>
                  </a:lnTo>
                  <a:lnTo>
                    <a:pt x="982292" y="671085"/>
                  </a:lnTo>
                  <a:lnTo>
                    <a:pt x="976097" y="673003"/>
                  </a:lnTo>
                  <a:lnTo>
                    <a:pt x="974475" y="675363"/>
                  </a:lnTo>
                  <a:lnTo>
                    <a:pt x="974475" y="676100"/>
                  </a:lnTo>
                  <a:lnTo>
                    <a:pt x="976245" y="679640"/>
                  </a:lnTo>
                  <a:lnTo>
                    <a:pt x="977425" y="683622"/>
                  </a:lnTo>
                  <a:lnTo>
                    <a:pt x="979637" y="688784"/>
                  </a:lnTo>
                  <a:lnTo>
                    <a:pt x="985684" y="689374"/>
                  </a:lnTo>
                  <a:lnTo>
                    <a:pt x="986717" y="690112"/>
                  </a:lnTo>
                  <a:lnTo>
                    <a:pt x="988929" y="687752"/>
                  </a:lnTo>
                  <a:lnTo>
                    <a:pt x="993649" y="683770"/>
                  </a:lnTo>
                  <a:lnTo>
                    <a:pt x="996156" y="680820"/>
                  </a:lnTo>
                  <a:lnTo>
                    <a:pt x="996156" y="679640"/>
                  </a:lnTo>
                  <a:lnTo>
                    <a:pt x="997188" y="676837"/>
                  </a:lnTo>
                  <a:lnTo>
                    <a:pt x="1000728" y="670938"/>
                  </a:lnTo>
                  <a:lnTo>
                    <a:pt x="1000728" y="669315"/>
                  </a:lnTo>
                  <a:lnTo>
                    <a:pt x="1000138" y="666808"/>
                  </a:lnTo>
                  <a:lnTo>
                    <a:pt x="998516" y="662678"/>
                  </a:lnTo>
                  <a:lnTo>
                    <a:pt x="997926" y="660466"/>
                  </a:lnTo>
                  <a:lnTo>
                    <a:pt x="997926" y="655599"/>
                  </a:lnTo>
                  <a:lnTo>
                    <a:pt x="998663" y="653386"/>
                  </a:lnTo>
                  <a:lnTo>
                    <a:pt x="999696" y="651321"/>
                  </a:lnTo>
                  <a:lnTo>
                    <a:pt x="1001023" y="649404"/>
                  </a:lnTo>
                  <a:lnTo>
                    <a:pt x="1001318" y="647044"/>
                  </a:lnTo>
                  <a:lnTo>
                    <a:pt x="1001023" y="644684"/>
                  </a:lnTo>
                  <a:lnTo>
                    <a:pt x="1000138" y="642767"/>
                  </a:lnTo>
                  <a:close/>
                  <a:moveTo>
                    <a:pt x="192771" y="547783"/>
                  </a:moveTo>
                  <a:lnTo>
                    <a:pt x="198081" y="539376"/>
                  </a:lnTo>
                  <a:lnTo>
                    <a:pt x="196753" y="539671"/>
                  </a:lnTo>
                  <a:lnTo>
                    <a:pt x="191001" y="541735"/>
                  </a:lnTo>
                  <a:lnTo>
                    <a:pt x="188494" y="544243"/>
                  </a:lnTo>
                  <a:lnTo>
                    <a:pt x="187314" y="544243"/>
                  </a:lnTo>
                  <a:lnTo>
                    <a:pt x="188936" y="548078"/>
                  </a:lnTo>
                  <a:lnTo>
                    <a:pt x="191001" y="548373"/>
                  </a:lnTo>
                  <a:lnTo>
                    <a:pt x="192919" y="547783"/>
                  </a:lnTo>
                  <a:close/>
                  <a:moveTo>
                    <a:pt x="975065" y="663268"/>
                  </a:moveTo>
                  <a:lnTo>
                    <a:pt x="975507" y="660318"/>
                  </a:lnTo>
                  <a:lnTo>
                    <a:pt x="975507" y="656631"/>
                  </a:lnTo>
                  <a:lnTo>
                    <a:pt x="974622" y="654566"/>
                  </a:lnTo>
                  <a:lnTo>
                    <a:pt x="971377" y="649846"/>
                  </a:lnTo>
                  <a:lnTo>
                    <a:pt x="968428" y="646454"/>
                  </a:lnTo>
                  <a:lnTo>
                    <a:pt x="967543" y="646159"/>
                  </a:lnTo>
                  <a:lnTo>
                    <a:pt x="958251" y="650732"/>
                  </a:lnTo>
                  <a:lnTo>
                    <a:pt x="957661" y="659728"/>
                  </a:lnTo>
                  <a:lnTo>
                    <a:pt x="954711" y="662678"/>
                  </a:lnTo>
                  <a:lnTo>
                    <a:pt x="952499" y="665923"/>
                  </a:lnTo>
                  <a:lnTo>
                    <a:pt x="952499" y="667988"/>
                  </a:lnTo>
                  <a:lnTo>
                    <a:pt x="953383" y="673003"/>
                  </a:lnTo>
                  <a:lnTo>
                    <a:pt x="954711" y="675068"/>
                  </a:lnTo>
                  <a:lnTo>
                    <a:pt x="955743" y="673150"/>
                  </a:lnTo>
                  <a:lnTo>
                    <a:pt x="957956" y="670200"/>
                  </a:lnTo>
                  <a:lnTo>
                    <a:pt x="961053" y="668725"/>
                  </a:lnTo>
                  <a:lnTo>
                    <a:pt x="962233" y="667545"/>
                  </a:lnTo>
                  <a:lnTo>
                    <a:pt x="962970" y="666218"/>
                  </a:lnTo>
                  <a:lnTo>
                    <a:pt x="963560" y="667693"/>
                  </a:lnTo>
                  <a:lnTo>
                    <a:pt x="962823" y="669610"/>
                  </a:lnTo>
                  <a:lnTo>
                    <a:pt x="963560" y="671085"/>
                  </a:lnTo>
                  <a:lnTo>
                    <a:pt x="965035" y="671380"/>
                  </a:lnTo>
                  <a:lnTo>
                    <a:pt x="966363" y="671380"/>
                  </a:lnTo>
                  <a:lnTo>
                    <a:pt x="967838" y="673003"/>
                  </a:lnTo>
                  <a:lnTo>
                    <a:pt x="969755" y="673445"/>
                  </a:lnTo>
                  <a:lnTo>
                    <a:pt x="972557" y="671233"/>
                  </a:lnTo>
                  <a:lnTo>
                    <a:pt x="974327" y="667103"/>
                  </a:lnTo>
                  <a:lnTo>
                    <a:pt x="975212" y="663121"/>
                  </a:lnTo>
                  <a:close/>
                  <a:moveTo>
                    <a:pt x="64306" y="232446"/>
                  </a:moveTo>
                  <a:lnTo>
                    <a:pt x="64306" y="232004"/>
                  </a:lnTo>
                  <a:lnTo>
                    <a:pt x="58997" y="234216"/>
                  </a:lnTo>
                  <a:lnTo>
                    <a:pt x="56047" y="235986"/>
                  </a:lnTo>
                  <a:lnTo>
                    <a:pt x="56047" y="236723"/>
                  </a:lnTo>
                  <a:lnTo>
                    <a:pt x="56932" y="236429"/>
                  </a:lnTo>
                  <a:lnTo>
                    <a:pt x="61356" y="234216"/>
                  </a:lnTo>
                  <a:lnTo>
                    <a:pt x="64306" y="232446"/>
                  </a:lnTo>
                  <a:close/>
                  <a:moveTo>
                    <a:pt x="1273587" y="1358690"/>
                  </a:moveTo>
                  <a:lnTo>
                    <a:pt x="1272997" y="1357952"/>
                  </a:lnTo>
                  <a:lnTo>
                    <a:pt x="1270195" y="1358690"/>
                  </a:lnTo>
                  <a:lnTo>
                    <a:pt x="1264885" y="1357215"/>
                  </a:lnTo>
                  <a:lnTo>
                    <a:pt x="1264000" y="1357510"/>
                  </a:lnTo>
                  <a:lnTo>
                    <a:pt x="1264738" y="1358542"/>
                  </a:lnTo>
                  <a:lnTo>
                    <a:pt x="1264738" y="1359574"/>
                  </a:lnTo>
                  <a:lnTo>
                    <a:pt x="1266950" y="1360312"/>
                  </a:lnTo>
                  <a:lnTo>
                    <a:pt x="1273440" y="1359132"/>
                  </a:lnTo>
                  <a:lnTo>
                    <a:pt x="1273735" y="1358542"/>
                  </a:lnTo>
                  <a:close/>
                  <a:moveTo>
                    <a:pt x="67846" y="481707"/>
                  </a:moveTo>
                  <a:lnTo>
                    <a:pt x="66961" y="480379"/>
                  </a:lnTo>
                  <a:lnTo>
                    <a:pt x="65486" y="479494"/>
                  </a:lnTo>
                  <a:lnTo>
                    <a:pt x="64011" y="479052"/>
                  </a:lnTo>
                  <a:lnTo>
                    <a:pt x="60029" y="479642"/>
                  </a:lnTo>
                  <a:lnTo>
                    <a:pt x="58702" y="479642"/>
                  </a:lnTo>
                  <a:lnTo>
                    <a:pt x="56342" y="477577"/>
                  </a:lnTo>
                  <a:lnTo>
                    <a:pt x="55014" y="476987"/>
                  </a:lnTo>
                  <a:lnTo>
                    <a:pt x="53392" y="476987"/>
                  </a:lnTo>
                  <a:lnTo>
                    <a:pt x="50295" y="478314"/>
                  </a:lnTo>
                  <a:lnTo>
                    <a:pt x="48820" y="477577"/>
                  </a:lnTo>
                  <a:lnTo>
                    <a:pt x="47345" y="477577"/>
                  </a:lnTo>
                  <a:lnTo>
                    <a:pt x="44100" y="479199"/>
                  </a:lnTo>
                  <a:lnTo>
                    <a:pt x="40708" y="480084"/>
                  </a:lnTo>
                  <a:lnTo>
                    <a:pt x="39380" y="480821"/>
                  </a:lnTo>
                  <a:lnTo>
                    <a:pt x="38053" y="483919"/>
                  </a:lnTo>
                  <a:lnTo>
                    <a:pt x="27138" y="483329"/>
                  </a:lnTo>
                  <a:lnTo>
                    <a:pt x="24779" y="483624"/>
                  </a:lnTo>
                  <a:lnTo>
                    <a:pt x="22419" y="484361"/>
                  </a:lnTo>
                  <a:lnTo>
                    <a:pt x="26106" y="488639"/>
                  </a:lnTo>
                  <a:lnTo>
                    <a:pt x="30236" y="492031"/>
                  </a:lnTo>
                  <a:lnTo>
                    <a:pt x="34218" y="493063"/>
                  </a:lnTo>
                  <a:lnTo>
                    <a:pt x="43510" y="497783"/>
                  </a:lnTo>
                  <a:lnTo>
                    <a:pt x="50884" y="498963"/>
                  </a:lnTo>
                  <a:lnTo>
                    <a:pt x="52949" y="499700"/>
                  </a:lnTo>
                  <a:lnTo>
                    <a:pt x="54867" y="501323"/>
                  </a:lnTo>
                  <a:lnTo>
                    <a:pt x="55899" y="501765"/>
                  </a:lnTo>
                  <a:lnTo>
                    <a:pt x="56932" y="501323"/>
                  </a:lnTo>
                  <a:lnTo>
                    <a:pt x="56342" y="499553"/>
                  </a:lnTo>
                  <a:lnTo>
                    <a:pt x="57227" y="498373"/>
                  </a:lnTo>
                  <a:lnTo>
                    <a:pt x="61209" y="496751"/>
                  </a:lnTo>
                  <a:lnTo>
                    <a:pt x="65781" y="496751"/>
                  </a:lnTo>
                  <a:lnTo>
                    <a:pt x="70353" y="495866"/>
                  </a:lnTo>
                  <a:lnTo>
                    <a:pt x="70058" y="493506"/>
                  </a:lnTo>
                  <a:lnTo>
                    <a:pt x="69321" y="491293"/>
                  </a:lnTo>
                  <a:lnTo>
                    <a:pt x="67256" y="489671"/>
                  </a:lnTo>
                  <a:lnTo>
                    <a:pt x="67256" y="485689"/>
                  </a:lnTo>
                  <a:lnTo>
                    <a:pt x="67846" y="483624"/>
                  </a:lnTo>
                  <a:lnTo>
                    <a:pt x="67846" y="481411"/>
                  </a:lnTo>
                  <a:close/>
                  <a:moveTo>
                    <a:pt x="49705" y="727132"/>
                  </a:moveTo>
                  <a:lnTo>
                    <a:pt x="45427" y="727869"/>
                  </a:lnTo>
                  <a:lnTo>
                    <a:pt x="45427" y="726984"/>
                  </a:lnTo>
                  <a:lnTo>
                    <a:pt x="47050" y="724920"/>
                  </a:lnTo>
                  <a:lnTo>
                    <a:pt x="51474" y="721822"/>
                  </a:lnTo>
                  <a:lnTo>
                    <a:pt x="53834" y="719757"/>
                  </a:lnTo>
                  <a:lnTo>
                    <a:pt x="51032" y="718430"/>
                  </a:lnTo>
                  <a:lnTo>
                    <a:pt x="50147" y="717398"/>
                  </a:lnTo>
                  <a:lnTo>
                    <a:pt x="49410" y="718135"/>
                  </a:lnTo>
                  <a:lnTo>
                    <a:pt x="48230" y="720052"/>
                  </a:lnTo>
                  <a:lnTo>
                    <a:pt x="46755" y="721527"/>
                  </a:lnTo>
                  <a:lnTo>
                    <a:pt x="44837" y="722560"/>
                  </a:lnTo>
                  <a:lnTo>
                    <a:pt x="43657" y="720790"/>
                  </a:lnTo>
                  <a:lnTo>
                    <a:pt x="43362" y="717398"/>
                  </a:lnTo>
                  <a:lnTo>
                    <a:pt x="42182" y="716955"/>
                  </a:lnTo>
                  <a:lnTo>
                    <a:pt x="40560" y="716955"/>
                  </a:lnTo>
                  <a:lnTo>
                    <a:pt x="37610" y="717987"/>
                  </a:lnTo>
                  <a:lnTo>
                    <a:pt x="34218" y="718577"/>
                  </a:lnTo>
                  <a:lnTo>
                    <a:pt x="32596" y="719315"/>
                  </a:lnTo>
                  <a:lnTo>
                    <a:pt x="31268" y="720642"/>
                  </a:lnTo>
                  <a:lnTo>
                    <a:pt x="30531" y="721822"/>
                  </a:lnTo>
                  <a:lnTo>
                    <a:pt x="30531" y="722855"/>
                  </a:lnTo>
                  <a:lnTo>
                    <a:pt x="30826" y="723887"/>
                  </a:lnTo>
                  <a:lnTo>
                    <a:pt x="31711" y="724920"/>
                  </a:lnTo>
                  <a:lnTo>
                    <a:pt x="32891" y="725362"/>
                  </a:lnTo>
                  <a:lnTo>
                    <a:pt x="34365" y="725362"/>
                  </a:lnTo>
                  <a:lnTo>
                    <a:pt x="36578" y="725804"/>
                  </a:lnTo>
                  <a:lnTo>
                    <a:pt x="39528" y="726690"/>
                  </a:lnTo>
                  <a:lnTo>
                    <a:pt x="40413" y="727427"/>
                  </a:lnTo>
                  <a:lnTo>
                    <a:pt x="38790" y="728459"/>
                  </a:lnTo>
                  <a:lnTo>
                    <a:pt x="38790" y="729787"/>
                  </a:lnTo>
                  <a:lnTo>
                    <a:pt x="37905" y="729787"/>
                  </a:lnTo>
                  <a:lnTo>
                    <a:pt x="36430" y="728017"/>
                  </a:lnTo>
                  <a:lnTo>
                    <a:pt x="33186" y="728017"/>
                  </a:lnTo>
                  <a:lnTo>
                    <a:pt x="32448" y="729492"/>
                  </a:lnTo>
                  <a:lnTo>
                    <a:pt x="31121" y="730229"/>
                  </a:lnTo>
                  <a:lnTo>
                    <a:pt x="29941" y="734064"/>
                  </a:lnTo>
                  <a:lnTo>
                    <a:pt x="28171" y="735244"/>
                  </a:lnTo>
                  <a:lnTo>
                    <a:pt x="22419" y="737309"/>
                  </a:lnTo>
                  <a:lnTo>
                    <a:pt x="19616" y="738931"/>
                  </a:lnTo>
                  <a:lnTo>
                    <a:pt x="16814" y="739226"/>
                  </a:lnTo>
                  <a:lnTo>
                    <a:pt x="14897" y="739816"/>
                  </a:lnTo>
                  <a:lnTo>
                    <a:pt x="12389" y="741439"/>
                  </a:lnTo>
                  <a:lnTo>
                    <a:pt x="13127" y="742324"/>
                  </a:lnTo>
                  <a:lnTo>
                    <a:pt x="16077" y="743798"/>
                  </a:lnTo>
                  <a:lnTo>
                    <a:pt x="17109" y="743798"/>
                  </a:lnTo>
                  <a:lnTo>
                    <a:pt x="17994" y="743356"/>
                  </a:lnTo>
                  <a:lnTo>
                    <a:pt x="19764" y="743356"/>
                  </a:lnTo>
                  <a:lnTo>
                    <a:pt x="20944" y="742618"/>
                  </a:lnTo>
                  <a:lnTo>
                    <a:pt x="22271" y="741439"/>
                  </a:lnTo>
                  <a:lnTo>
                    <a:pt x="23451" y="740849"/>
                  </a:lnTo>
                  <a:lnTo>
                    <a:pt x="24631" y="740849"/>
                  </a:lnTo>
                  <a:lnTo>
                    <a:pt x="25663" y="740554"/>
                  </a:lnTo>
                  <a:lnTo>
                    <a:pt x="26401" y="739816"/>
                  </a:lnTo>
                  <a:lnTo>
                    <a:pt x="29498" y="738489"/>
                  </a:lnTo>
                  <a:lnTo>
                    <a:pt x="34513" y="737014"/>
                  </a:lnTo>
                  <a:lnTo>
                    <a:pt x="37315" y="737014"/>
                  </a:lnTo>
                  <a:lnTo>
                    <a:pt x="39380" y="735981"/>
                  </a:lnTo>
                  <a:lnTo>
                    <a:pt x="41150" y="733769"/>
                  </a:lnTo>
                  <a:lnTo>
                    <a:pt x="45870" y="731114"/>
                  </a:lnTo>
                  <a:lnTo>
                    <a:pt x="47935" y="729639"/>
                  </a:lnTo>
                  <a:lnTo>
                    <a:pt x="50295" y="728902"/>
                  </a:lnTo>
                  <a:lnTo>
                    <a:pt x="51474" y="728017"/>
                  </a:lnTo>
                  <a:lnTo>
                    <a:pt x="50737" y="727279"/>
                  </a:lnTo>
                  <a:lnTo>
                    <a:pt x="49557" y="727279"/>
                  </a:lnTo>
                  <a:close/>
                  <a:moveTo>
                    <a:pt x="55752" y="722855"/>
                  </a:moveTo>
                  <a:lnTo>
                    <a:pt x="54867" y="723297"/>
                  </a:lnTo>
                  <a:lnTo>
                    <a:pt x="53687" y="724625"/>
                  </a:lnTo>
                  <a:lnTo>
                    <a:pt x="53244" y="725215"/>
                  </a:lnTo>
                  <a:lnTo>
                    <a:pt x="53244" y="725952"/>
                  </a:lnTo>
                  <a:lnTo>
                    <a:pt x="53982" y="726837"/>
                  </a:lnTo>
                  <a:lnTo>
                    <a:pt x="54277" y="726837"/>
                  </a:lnTo>
                  <a:lnTo>
                    <a:pt x="55014" y="725510"/>
                  </a:lnTo>
                  <a:lnTo>
                    <a:pt x="56194" y="724477"/>
                  </a:lnTo>
                  <a:lnTo>
                    <a:pt x="57079" y="722855"/>
                  </a:lnTo>
                  <a:lnTo>
                    <a:pt x="56784" y="722560"/>
                  </a:lnTo>
                  <a:lnTo>
                    <a:pt x="55752" y="722855"/>
                  </a:lnTo>
                  <a:close/>
                  <a:moveTo>
                    <a:pt x="12094" y="734507"/>
                  </a:moveTo>
                  <a:lnTo>
                    <a:pt x="7965" y="732737"/>
                  </a:lnTo>
                  <a:lnTo>
                    <a:pt x="5605" y="732737"/>
                  </a:lnTo>
                  <a:lnTo>
                    <a:pt x="2507" y="733622"/>
                  </a:lnTo>
                  <a:lnTo>
                    <a:pt x="0" y="734801"/>
                  </a:lnTo>
                  <a:lnTo>
                    <a:pt x="442" y="744093"/>
                  </a:lnTo>
                  <a:lnTo>
                    <a:pt x="8407" y="740259"/>
                  </a:lnTo>
                  <a:lnTo>
                    <a:pt x="11062" y="738784"/>
                  </a:lnTo>
                  <a:lnTo>
                    <a:pt x="11652" y="737161"/>
                  </a:lnTo>
                  <a:lnTo>
                    <a:pt x="12684" y="735391"/>
                  </a:lnTo>
                  <a:lnTo>
                    <a:pt x="12094" y="734507"/>
                  </a:lnTo>
                  <a:close/>
                  <a:moveTo>
                    <a:pt x="134660" y="690849"/>
                  </a:moveTo>
                  <a:lnTo>
                    <a:pt x="133332" y="689964"/>
                  </a:lnTo>
                  <a:lnTo>
                    <a:pt x="131120" y="689374"/>
                  </a:lnTo>
                  <a:lnTo>
                    <a:pt x="129497" y="688784"/>
                  </a:lnTo>
                  <a:lnTo>
                    <a:pt x="128465" y="687604"/>
                  </a:lnTo>
                  <a:lnTo>
                    <a:pt x="125958" y="681557"/>
                  </a:lnTo>
                  <a:lnTo>
                    <a:pt x="125073" y="680377"/>
                  </a:lnTo>
                  <a:lnTo>
                    <a:pt x="124040" y="679492"/>
                  </a:lnTo>
                  <a:lnTo>
                    <a:pt x="122565" y="679050"/>
                  </a:lnTo>
                  <a:lnTo>
                    <a:pt x="117403" y="679050"/>
                  </a:lnTo>
                  <a:lnTo>
                    <a:pt x="115781" y="679492"/>
                  </a:lnTo>
                  <a:lnTo>
                    <a:pt x="108554" y="682590"/>
                  </a:lnTo>
                  <a:lnTo>
                    <a:pt x="105161" y="684654"/>
                  </a:lnTo>
                  <a:lnTo>
                    <a:pt x="101179" y="684212"/>
                  </a:lnTo>
                  <a:lnTo>
                    <a:pt x="99704" y="684507"/>
                  </a:lnTo>
                  <a:lnTo>
                    <a:pt x="98377" y="685392"/>
                  </a:lnTo>
                  <a:lnTo>
                    <a:pt x="93804" y="692177"/>
                  </a:lnTo>
                  <a:lnTo>
                    <a:pt x="92625" y="693209"/>
                  </a:lnTo>
                  <a:lnTo>
                    <a:pt x="89085" y="695274"/>
                  </a:lnTo>
                  <a:lnTo>
                    <a:pt x="88642" y="696749"/>
                  </a:lnTo>
                  <a:lnTo>
                    <a:pt x="88642" y="697634"/>
                  </a:lnTo>
                  <a:lnTo>
                    <a:pt x="89675" y="700584"/>
                  </a:lnTo>
                  <a:lnTo>
                    <a:pt x="90855" y="702058"/>
                  </a:lnTo>
                  <a:lnTo>
                    <a:pt x="92919" y="702501"/>
                  </a:lnTo>
                  <a:lnTo>
                    <a:pt x="96902" y="702501"/>
                  </a:lnTo>
                  <a:lnTo>
                    <a:pt x="100294" y="701763"/>
                  </a:lnTo>
                  <a:lnTo>
                    <a:pt x="101916" y="701026"/>
                  </a:lnTo>
                  <a:lnTo>
                    <a:pt x="103391" y="699846"/>
                  </a:lnTo>
                  <a:lnTo>
                    <a:pt x="106341" y="696601"/>
                  </a:lnTo>
                  <a:lnTo>
                    <a:pt x="107964" y="695421"/>
                  </a:lnTo>
                  <a:lnTo>
                    <a:pt x="110471" y="694831"/>
                  </a:lnTo>
                  <a:lnTo>
                    <a:pt x="123303" y="694831"/>
                  </a:lnTo>
                  <a:lnTo>
                    <a:pt x="124630" y="694241"/>
                  </a:lnTo>
                  <a:lnTo>
                    <a:pt x="129202" y="690702"/>
                  </a:lnTo>
                  <a:lnTo>
                    <a:pt x="136429" y="693061"/>
                  </a:lnTo>
                  <a:lnTo>
                    <a:pt x="136429" y="692472"/>
                  </a:lnTo>
                  <a:lnTo>
                    <a:pt x="135102" y="691144"/>
                  </a:lnTo>
                  <a:close/>
                  <a:moveTo>
                    <a:pt x="65929" y="711498"/>
                  </a:moveTo>
                  <a:lnTo>
                    <a:pt x="62536" y="709580"/>
                  </a:lnTo>
                  <a:lnTo>
                    <a:pt x="60619" y="709580"/>
                  </a:lnTo>
                  <a:lnTo>
                    <a:pt x="58702" y="710170"/>
                  </a:lnTo>
                  <a:lnTo>
                    <a:pt x="57522" y="710908"/>
                  </a:lnTo>
                  <a:lnTo>
                    <a:pt x="57079" y="711793"/>
                  </a:lnTo>
                  <a:lnTo>
                    <a:pt x="57079" y="712973"/>
                  </a:lnTo>
                  <a:lnTo>
                    <a:pt x="58407" y="715185"/>
                  </a:lnTo>
                  <a:lnTo>
                    <a:pt x="58997" y="715480"/>
                  </a:lnTo>
                  <a:lnTo>
                    <a:pt x="61651" y="715038"/>
                  </a:lnTo>
                  <a:lnTo>
                    <a:pt x="62241" y="715333"/>
                  </a:lnTo>
                  <a:lnTo>
                    <a:pt x="62979" y="715333"/>
                  </a:lnTo>
                  <a:lnTo>
                    <a:pt x="64011" y="714595"/>
                  </a:lnTo>
                  <a:lnTo>
                    <a:pt x="66666" y="714153"/>
                  </a:lnTo>
                  <a:lnTo>
                    <a:pt x="67846" y="713415"/>
                  </a:lnTo>
                  <a:lnTo>
                    <a:pt x="67551" y="712678"/>
                  </a:lnTo>
                  <a:lnTo>
                    <a:pt x="65929" y="711498"/>
                  </a:lnTo>
                  <a:close/>
                  <a:moveTo>
                    <a:pt x="1179783" y="907071"/>
                  </a:moveTo>
                  <a:lnTo>
                    <a:pt x="1180962" y="907661"/>
                  </a:lnTo>
                  <a:lnTo>
                    <a:pt x="1183765" y="908399"/>
                  </a:lnTo>
                  <a:lnTo>
                    <a:pt x="1183027" y="907366"/>
                  </a:lnTo>
                  <a:lnTo>
                    <a:pt x="1182732" y="906039"/>
                  </a:lnTo>
                  <a:lnTo>
                    <a:pt x="1180373" y="903532"/>
                  </a:lnTo>
                  <a:lnTo>
                    <a:pt x="1179045" y="903826"/>
                  </a:lnTo>
                  <a:lnTo>
                    <a:pt x="1179045" y="904416"/>
                  </a:lnTo>
                  <a:lnTo>
                    <a:pt x="1179340" y="906481"/>
                  </a:lnTo>
                  <a:lnTo>
                    <a:pt x="1179635" y="907071"/>
                  </a:lnTo>
                  <a:close/>
                  <a:moveTo>
                    <a:pt x="147639" y="700584"/>
                  </a:moveTo>
                  <a:lnTo>
                    <a:pt x="143067" y="699404"/>
                  </a:lnTo>
                  <a:lnTo>
                    <a:pt x="143362" y="701173"/>
                  </a:lnTo>
                  <a:lnTo>
                    <a:pt x="145426" y="702648"/>
                  </a:lnTo>
                  <a:lnTo>
                    <a:pt x="147786" y="703533"/>
                  </a:lnTo>
                  <a:lnTo>
                    <a:pt x="149999" y="702796"/>
                  </a:lnTo>
                  <a:lnTo>
                    <a:pt x="148671" y="701173"/>
                  </a:lnTo>
                  <a:lnTo>
                    <a:pt x="147639" y="700584"/>
                  </a:lnTo>
                  <a:close/>
                  <a:moveTo>
                    <a:pt x="73303" y="709286"/>
                  </a:moveTo>
                  <a:lnTo>
                    <a:pt x="72123" y="707368"/>
                  </a:lnTo>
                  <a:lnTo>
                    <a:pt x="71681" y="706926"/>
                  </a:lnTo>
                  <a:lnTo>
                    <a:pt x="70648" y="706926"/>
                  </a:lnTo>
                  <a:lnTo>
                    <a:pt x="69026" y="708106"/>
                  </a:lnTo>
                  <a:lnTo>
                    <a:pt x="69911" y="710613"/>
                  </a:lnTo>
                  <a:lnTo>
                    <a:pt x="69911" y="712235"/>
                  </a:lnTo>
                  <a:lnTo>
                    <a:pt x="70353" y="712678"/>
                  </a:lnTo>
                  <a:lnTo>
                    <a:pt x="71533" y="712383"/>
                  </a:lnTo>
                  <a:lnTo>
                    <a:pt x="74041" y="710760"/>
                  </a:lnTo>
                  <a:lnTo>
                    <a:pt x="75663" y="710170"/>
                  </a:lnTo>
                  <a:lnTo>
                    <a:pt x="74778" y="709728"/>
                  </a:lnTo>
                  <a:lnTo>
                    <a:pt x="73598" y="709286"/>
                  </a:lnTo>
                  <a:close/>
                  <a:moveTo>
                    <a:pt x="2207207" y="991584"/>
                  </a:moveTo>
                  <a:lnTo>
                    <a:pt x="2209567" y="992026"/>
                  </a:lnTo>
                  <a:lnTo>
                    <a:pt x="2213254" y="992026"/>
                  </a:lnTo>
                  <a:lnTo>
                    <a:pt x="2215024" y="991584"/>
                  </a:lnTo>
                  <a:lnTo>
                    <a:pt x="2215614" y="990551"/>
                  </a:lnTo>
                  <a:lnTo>
                    <a:pt x="2215319" y="989814"/>
                  </a:lnTo>
                  <a:lnTo>
                    <a:pt x="2214581" y="989519"/>
                  </a:lnTo>
                  <a:lnTo>
                    <a:pt x="2213254" y="987749"/>
                  </a:lnTo>
                  <a:lnTo>
                    <a:pt x="2212516" y="987159"/>
                  </a:lnTo>
                  <a:lnTo>
                    <a:pt x="2210599" y="986864"/>
                  </a:lnTo>
                  <a:lnTo>
                    <a:pt x="2210157" y="987159"/>
                  </a:lnTo>
                  <a:lnTo>
                    <a:pt x="2210599" y="988044"/>
                  </a:lnTo>
                  <a:lnTo>
                    <a:pt x="2210599" y="988487"/>
                  </a:lnTo>
                  <a:lnTo>
                    <a:pt x="2209714" y="989076"/>
                  </a:lnTo>
                  <a:lnTo>
                    <a:pt x="2208092" y="989961"/>
                  </a:lnTo>
                  <a:lnTo>
                    <a:pt x="2206912" y="989961"/>
                  </a:lnTo>
                  <a:lnTo>
                    <a:pt x="2206174" y="989666"/>
                  </a:lnTo>
                  <a:lnTo>
                    <a:pt x="2205584" y="989666"/>
                  </a:lnTo>
                  <a:lnTo>
                    <a:pt x="2205584" y="990994"/>
                  </a:lnTo>
                  <a:lnTo>
                    <a:pt x="2206764" y="991731"/>
                  </a:lnTo>
                  <a:close/>
                  <a:moveTo>
                    <a:pt x="2198210" y="979490"/>
                  </a:moveTo>
                  <a:lnTo>
                    <a:pt x="2197767" y="979490"/>
                  </a:lnTo>
                  <a:lnTo>
                    <a:pt x="2197767" y="980964"/>
                  </a:lnTo>
                  <a:lnTo>
                    <a:pt x="2199095" y="982292"/>
                  </a:lnTo>
                  <a:lnTo>
                    <a:pt x="2199537" y="982292"/>
                  </a:lnTo>
                  <a:lnTo>
                    <a:pt x="2199537" y="980817"/>
                  </a:lnTo>
                  <a:lnTo>
                    <a:pt x="2199095" y="980080"/>
                  </a:lnTo>
                  <a:lnTo>
                    <a:pt x="2198210" y="979490"/>
                  </a:lnTo>
                  <a:close/>
                  <a:moveTo>
                    <a:pt x="157521" y="681705"/>
                  </a:moveTo>
                  <a:lnTo>
                    <a:pt x="156783" y="681705"/>
                  </a:lnTo>
                  <a:lnTo>
                    <a:pt x="153096" y="683622"/>
                  </a:lnTo>
                  <a:lnTo>
                    <a:pt x="153538" y="684949"/>
                  </a:lnTo>
                  <a:lnTo>
                    <a:pt x="154128" y="685834"/>
                  </a:lnTo>
                  <a:lnTo>
                    <a:pt x="155898" y="687014"/>
                  </a:lnTo>
                  <a:lnTo>
                    <a:pt x="156488" y="687014"/>
                  </a:lnTo>
                  <a:lnTo>
                    <a:pt x="157226" y="686129"/>
                  </a:lnTo>
                  <a:lnTo>
                    <a:pt x="158258" y="683770"/>
                  </a:lnTo>
                  <a:lnTo>
                    <a:pt x="158258" y="682885"/>
                  </a:lnTo>
                  <a:lnTo>
                    <a:pt x="157521" y="681852"/>
                  </a:lnTo>
                  <a:close/>
                  <a:moveTo>
                    <a:pt x="2197177" y="977572"/>
                  </a:moveTo>
                  <a:lnTo>
                    <a:pt x="2197767" y="978310"/>
                  </a:lnTo>
                  <a:lnTo>
                    <a:pt x="2198505" y="978752"/>
                  </a:lnTo>
                  <a:lnTo>
                    <a:pt x="2199242" y="978752"/>
                  </a:lnTo>
                  <a:lnTo>
                    <a:pt x="2199242" y="978162"/>
                  </a:lnTo>
                  <a:lnTo>
                    <a:pt x="2198505" y="976540"/>
                  </a:lnTo>
                  <a:lnTo>
                    <a:pt x="2198505" y="975065"/>
                  </a:lnTo>
                  <a:lnTo>
                    <a:pt x="2199242" y="973590"/>
                  </a:lnTo>
                  <a:lnTo>
                    <a:pt x="2199242" y="972705"/>
                  </a:lnTo>
                  <a:lnTo>
                    <a:pt x="2198062" y="972410"/>
                  </a:lnTo>
                  <a:lnTo>
                    <a:pt x="2197177" y="972410"/>
                  </a:lnTo>
                  <a:lnTo>
                    <a:pt x="2195702" y="974180"/>
                  </a:lnTo>
                  <a:lnTo>
                    <a:pt x="2196735" y="975655"/>
                  </a:lnTo>
                  <a:lnTo>
                    <a:pt x="2197472" y="977572"/>
                  </a:lnTo>
                  <a:close/>
                  <a:moveTo>
                    <a:pt x="2408827" y="1045713"/>
                  </a:moveTo>
                  <a:lnTo>
                    <a:pt x="2409565" y="1045123"/>
                  </a:lnTo>
                  <a:lnTo>
                    <a:pt x="2409565" y="1044828"/>
                  </a:lnTo>
                  <a:lnTo>
                    <a:pt x="2408532" y="1044828"/>
                  </a:lnTo>
                  <a:lnTo>
                    <a:pt x="2407795" y="1045271"/>
                  </a:lnTo>
                  <a:lnTo>
                    <a:pt x="2407795" y="1046008"/>
                  </a:lnTo>
                  <a:lnTo>
                    <a:pt x="2408680" y="1045713"/>
                  </a:lnTo>
                  <a:close/>
                  <a:moveTo>
                    <a:pt x="1186420" y="904416"/>
                  </a:moveTo>
                  <a:lnTo>
                    <a:pt x="1186420" y="903826"/>
                  </a:lnTo>
                  <a:lnTo>
                    <a:pt x="1186125" y="902057"/>
                  </a:lnTo>
                  <a:lnTo>
                    <a:pt x="1186715" y="902057"/>
                  </a:lnTo>
                  <a:lnTo>
                    <a:pt x="1187895" y="903384"/>
                  </a:lnTo>
                  <a:lnTo>
                    <a:pt x="1188632" y="903384"/>
                  </a:lnTo>
                  <a:lnTo>
                    <a:pt x="1189665" y="902499"/>
                  </a:lnTo>
                  <a:lnTo>
                    <a:pt x="1189369" y="901762"/>
                  </a:lnTo>
                  <a:lnTo>
                    <a:pt x="1186420" y="900434"/>
                  </a:lnTo>
                  <a:lnTo>
                    <a:pt x="1185830" y="900434"/>
                  </a:lnTo>
                  <a:lnTo>
                    <a:pt x="1184355" y="901467"/>
                  </a:lnTo>
                  <a:lnTo>
                    <a:pt x="1183617" y="902352"/>
                  </a:lnTo>
                  <a:lnTo>
                    <a:pt x="1184060" y="903236"/>
                  </a:lnTo>
                  <a:lnTo>
                    <a:pt x="1186420" y="904269"/>
                  </a:lnTo>
                  <a:close/>
                  <a:moveTo>
                    <a:pt x="390557" y="575068"/>
                  </a:moveTo>
                  <a:lnTo>
                    <a:pt x="392032" y="576248"/>
                  </a:lnTo>
                  <a:lnTo>
                    <a:pt x="392769" y="576543"/>
                  </a:lnTo>
                  <a:lnTo>
                    <a:pt x="393507" y="575511"/>
                  </a:lnTo>
                  <a:lnTo>
                    <a:pt x="392179" y="573741"/>
                  </a:lnTo>
                  <a:lnTo>
                    <a:pt x="390704" y="572414"/>
                  </a:lnTo>
                  <a:lnTo>
                    <a:pt x="387165" y="570939"/>
                  </a:lnTo>
                  <a:lnTo>
                    <a:pt x="386132" y="571529"/>
                  </a:lnTo>
                  <a:lnTo>
                    <a:pt x="386132" y="572119"/>
                  </a:lnTo>
                  <a:lnTo>
                    <a:pt x="387607" y="573299"/>
                  </a:lnTo>
                  <a:lnTo>
                    <a:pt x="390557" y="575068"/>
                  </a:lnTo>
                  <a:close/>
                  <a:moveTo>
                    <a:pt x="2082282" y="950286"/>
                  </a:moveTo>
                  <a:lnTo>
                    <a:pt x="2082282" y="951761"/>
                  </a:lnTo>
                  <a:lnTo>
                    <a:pt x="2083166" y="952794"/>
                  </a:lnTo>
                  <a:lnTo>
                    <a:pt x="2086854" y="953531"/>
                  </a:lnTo>
                  <a:lnTo>
                    <a:pt x="2086854" y="952794"/>
                  </a:lnTo>
                  <a:lnTo>
                    <a:pt x="2086411" y="952499"/>
                  </a:lnTo>
                  <a:lnTo>
                    <a:pt x="2087444" y="951171"/>
                  </a:lnTo>
                  <a:lnTo>
                    <a:pt x="2087739" y="951761"/>
                  </a:lnTo>
                  <a:lnTo>
                    <a:pt x="2087739" y="953236"/>
                  </a:lnTo>
                  <a:lnTo>
                    <a:pt x="2086854" y="954269"/>
                  </a:lnTo>
                  <a:lnTo>
                    <a:pt x="2086116" y="955006"/>
                  </a:lnTo>
                  <a:lnTo>
                    <a:pt x="2086116" y="956038"/>
                  </a:lnTo>
                  <a:lnTo>
                    <a:pt x="2086854" y="957218"/>
                  </a:lnTo>
                  <a:lnTo>
                    <a:pt x="2087886" y="956923"/>
                  </a:lnTo>
                  <a:lnTo>
                    <a:pt x="2089066" y="955153"/>
                  </a:lnTo>
                  <a:lnTo>
                    <a:pt x="2092311" y="952351"/>
                  </a:lnTo>
                  <a:lnTo>
                    <a:pt x="2092311" y="951761"/>
                  </a:lnTo>
                  <a:lnTo>
                    <a:pt x="2092754" y="950729"/>
                  </a:lnTo>
                  <a:lnTo>
                    <a:pt x="2098211" y="947041"/>
                  </a:lnTo>
                  <a:lnTo>
                    <a:pt x="2099243" y="945861"/>
                  </a:lnTo>
                  <a:lnTo>
                    <a:pt x="2099243" y="945419"/>
                  </a:lnTo>
                  <a:lnTo>
                    <a:pt x="2097916" y="944829"/>
                  </a:lnTo>
                  <a:lnTo>
                    <a:pt x="2098063" y="944829"/>
                  </a:lnTo>
                  <a:lnTo>
                    <a:pt x="2104110" y="943944"/>
                  </a:lnTo>
                  <a:lnTo>
                    <a:pt x="2105438" y="943207"/>
                  </a:lnTo>
                  <a:lnTo>
                    <a:pt x="2104110" y="942027"/>
                  </a:lnTo>
                  <a:lnTo>
                    <a:pt x="2101898" y="941437"/>
                  </a:lnTo>
                  <a:lnTo>
                    <a:pt x="2098801" y="941437"/>
                  </a:lnTo>
                  <a:lnTo>
                    <a:pt x="2095703" y="941879"/>
                  </a:lnTo>
                  <a:lnTo>
                    <a:pt x="2090246" y="943649"/>
                  </a:lnTo>
                  <a:lnTo>
                    <a:pt x="2088329" y="944682"/>
                  </a:lnTo>
                  <a:lnTo>
                    <a:pt x="2083904" y="948516"/>
                  </a:lnTo>
                  <a:lnTo>
                    <a:pt x="2082724" y="950286"/>
                  </a:lnTo>
                  <a:close/>
                  <a:moveTo>
                    <a:pt x="2067680" y="927573"/>
                  </a:moveTo>
                  <a:lnTo>
                    <a:pt x="2066943" y="928605"/>
                  </a:lnTo>
                  <a:lnTo>
                    <a:pt x="2066943" y="929342"/>
                  </a:lnTo>
                  <a:lnTo>
                    <a:pt x="2068123" y="929637"/>
                  </a:lnTo>
                  <a:lnTo>
                    <a:pt x="2070040" y="929342"/>
                  </a:lnTo>
                  <a:lnTo>
                    <a:pt x="2072990" y="928310"/>
                  </a:lnTo>
                  <a:lnTo>
                    <a:pt x="2074022" y="927868"/>
                  </a:lnTo>
                  <a:lnTo>
                    <a:pt x="2074022" y="927573"/>
                  </a:lnTo>
                  <a:lnTo>
                    <a:pt x="2073285" y="927573"/>
                  </a:lnTo>
                  <a:lnTo>
                    <a:pt x="2073285" y="926835"/>
                  </a:lnTo>
                  <a:lnTo>
                    <a:pt x="2074612" y="926540"/>
                  </a:lnTo>
                  <a:lnTo>
                    <a:pt x="2082134" y="923000"/>
                  </a:lnTo>
                  <a:lnTo>
                    <a:pt x="2083019" y="921968"/>
                  </a:lnTo>
                  <a:lnTo>
                    <a:pt x="2083019" y="921525"/>
                  </a:lnTo>
                  <a:lnTo>
                    <a:pt x="2083314" y="920788"/>
                  </a:lnTo>
                  <a:lnTo>
                    <a:pt x="2085821" y="918871"/>
                  </a:lnTo>
                  <a:lnTo>
                    <a:pt x="2085379" y="918576"/>
                  </a:lnTo>
                  <a:lnTo>
                    <a:pt x="2083019" y="919166"/>
                  </a:lnTo>
                  <a:lnTo>
                    <a:pt x="2078594" y="920935"/>
                  </a:lnTo>
                  <a:lnTo>
                    <a:pt x="2068417" y="925950"/>
                  </a:lnTo>
                  <a:lnTo>
                    <a:pt x="2067237" y="926688"/>
                  </a:lnTo>
                  <a:lnTo>
                    <a:pt x="2067237" y="927130"/>
                  </a:lnTo>
                  <a:lnTo>
                    <a:pt x="2067827" y="927130"/>
                  </a:lnTo>
                  <a:lnTo>
                    <a:pt x="2067827" y="927573"/>
                  </a:lnTo>
                  <a:close/>
                  <a:moveTo>
                    <a:pt x="1187157" y="906039"/>
                  </a:moveTo>
                  <a:lnTo>
                    <a:pt x="1186715" y="906039"/>
                  </a:lnTo>
                  <a:lnTo>
                    <a:pt x="1185977" y="906334"/>
                  </a:lnTo>
                  <a:lnTo>
                    <a:pt x="1185387" y="908104"/>
                  </a:lnTo>
                  <a:lnTo>
                    <a:pt x="1185682" y="908989"/>
                  </a:lnTo>
                  <a:lnTo>
                    <a:pt x="1186567" y="909726"/>
                  </a:lnTo>
                  <a:lnTo>
                    <a:pt x="1187895" y="910169"/>
                  </a:lnTo>
                  <a:lnTo>
                    <a:pt x="1188337" y="909874"/>
                  </a:lnTo>
                  <a:lnTo>
                    <a:pt x="1188337" y="909136"/>
                  </a:lnTo>
                  <a:lnTo>
                    <a:pt x="1187305" y="907514"/>
                  </a:lnTo>
                  <a:lnTo>
                    <a:pt x="1187305" y="905891"/>
                  </a:lnTo>
                  <a:close/>
                  <a:moveTo>
                    <a:pt x="297342" y="1720191"/>
                  </a:moveTo>
                  <a:lnTo>
                    <a:pt x="296457" y="1719601"/>
                  </a:lnTo>
                  <a:lnTo>
                    <a:pt x="295130" y="1719896"/>
                  </a:lnTo>
                  <a:lnTo>
                    <a:pt x="289673" y="1719158"/>
                  </a:lnTo>
                  <a:lnTo>
                    <a:pt x="288788" y="1718716"/>
                  </a:lnTo>
                  <a:lnTo>
                    <a:pt x="288788" y="1720043"/>
                  </a:lnTo>
                  <a:lnTo>
                    <a:pt x="288050" y="1720781"/>
                  </a:lnTo>
                  <a:lnTo>
                    <a:pt x="287755" y="1721813"/>
                  </a:lnTo>
                  <a:lnTo>
                    <a:pt x="294835" y="1722255"/>
                  </a:lnTo>
                  <a:lnTo>
                    <a:pt x="299112" y="1723435"/>
                  </a:lnTo>
                  <a:lnTo>
                    <a:pt x="302062" y="1722108"/>
                  </a:lnTo>
                  <a:lnTo>
                    <a:pt x="302947" y="1720781"/>
                  </a:lnTo>
                  <a:lnTo>
                    <a:pt x="302210" y="1720486"/>
                  </a:lnTo>
                  <a:lnTo>
                    <a:pt x="297637" y="1720043"/>
                  </a:lnTo>
                  <a:close/>
                  <a:moveTo>
                    <a:pt x="360026" y="622413"/>
                  </a:moveTo>
                  <a:lnTo>
                    <a:pt x="357224" y="623888"/>
                  </a:lnTo>
                  <a:lnTo>
                    <a:pt x="354422" y="626100"/>
                  </a:lnTo>
                  <a:lnTo>
                    <a:pt x="353537" y="627280"/>
                  </a:lnTo>
                  <a:lnTo>
                    <a:pt x="353094" y="628460"/>
                  </a:lnTo>
                  <a:lnTo>
                    <a:pt x="353094" y="629198"/>
                  </a:lnTo>
                  <a:lnTo>
                    <a:pt x="353832" y="629493"/>
                  </a:lnTo>
                  <a:lnTo>
                    <a:pt x="355601" y="628608"/>
                  </a:lnTo>
                  <a:lnTo>
                    <a:pt x="360026" y="625363"/>
                  </a:lnTo>
                  <a:lnTo>
                    <a:pt x="361796" y="623446"/>
                  </a:lnTo>
                  <a:lnTo>
                    <a:pt x="361354" y="622561"/>
                  </a:lnTo>
                  <a:lnTo>
                    <a:pt x="359879" y="622561"/>
                  </a:lnTo>
                  <a:close/>
                  <a:moveTo>
                    <a:pt x="331560" y="652206"/>
                  </a:moveTo>
                  <a:lnTo>
                    <a:pt x="332593" y="651026"/>
                  </a:lnTo>
                  <a:lnTo>
                    <a:pt x="332593" y="647339"/>
                  </a:lnTo>
                  <a:lnTo>
                    <a:pt x="331855" y="647339"/>
                  </a:lnTo>
                  <a:lnTo>
                    <a:pt x="331118" y="647634"/>
                  </a:lnTo>
                  <a:lnTo>
                    <a:pt x="328021" y="650732"/>
                  </a:lnTo>
                  <a:lnTo>
                    <a:pt x="328463" y="651764"/>
                  </a:lnTo>
                  <a:lnTo>
                    <a:pt x="329643" y="652206"/>
                  </a:lnTo>
                  <a:lnTo>
                    <a:pt x="331560" y="652206"/>
                  </a:lnTo>
                  <a:close/>
                  <a:moveTo>
                    <a:pt x="321531" y="1731547"/>
                  </a:moveTo>
                  <a:lnTo>
                    <a:pt x="320793" y="1730663"/>
                  </a:lnTo>
                  <a:lnTo>
                    <a:pt x="318581" y="1729335"/>
                  </a:lnTo>
                  <a:lnTo>
                    <a:pt x="317401" y="1728155"/>
                  </a:lnTo>
                  <a:lnTo>
                    <a:pt x="314009" y="1726385"/>
                  </a:lnTo>
                  <a:lnTo>
                    <a:pt x="311944" y="1726680"/>
                  </a:lnTo>
                  <a:lnTo>
                    <a:pt x="309142" y="1727418"/>
                  </a:lnTo>
                  <a:lnTo>
                    <a:pt x="308404" y="1726975"/>
                  </a:lnTo>
                  <a:lnTo>
                    <a:pt x="307224" y="1725353"/>
                  </a:lnTo>
                  <a:lnTo>
                    <a:pt x="305897" y="1724173"/>
                  </a:lnTo>
                  <a:lnTo>
                    <a:pt x="303979" y="1724468"/>
                  </a:lnTo>
                  <a:lnTo>
                    <a:pt x="302947" y="1726533"/>
                  </a:lnTo>
                  <a:lnTo>
                    <a:pt x="302947" y="1727860"/>
                  </a:lnTo>
                  <a:lnTo>
                    <a:pt x="305159" y="1730072"/>
                  </a:lnTo>
                  <a:lnTo>
                    <a:pt x="307077" y="1730958"/>
                  </a:lnTo>
                  <a:lnTo>
                    <a:pt x="308699" y="1730663"/>
                  </a:lnTo>
                  <a:lnTo>
                    <a:pt x="309584" y="1733170"/>
                  </a:lnTo>
                  <a:lnTo>
                    <a:pt x="309879" y="1735530"/>
                  </a:lnTo>
                  <a:lnTo>
                    <a:pt x="310617" y="1735825"/>
                  </a:lnTo>
                  <a:lnTo>
                    <a:pt x="313271" y="1735825"/>
                  </a:lnTo>
                  <a:lnTo>
                    <a:pt x="315189" y="1735235"/>
                  </a:lnTo>
                  <a:lnTo>
                    <a:pt x="318581" y="1734792"/>
                  </a:lnTo>
                  <a:lnTo>
                    <a:pt x="321088" y="1732875"/>
                  </a:lnTo>
                  <a:lnTo>
                    <a:pt x="321678" y="1731695"/>
                  </a:lnTo>
                  <a:close/>
                  <a:moveTo>
                    <a:pt x="348669" y="1761636"/>
                  </a:moveTo>
                  <a:lnTo>
                    <a:pt x="347784" y="1759276"/>
                  </a:lnTo>
                  <a:lnTo>
                    <a:pt x="345720" y="1758833"/>
                  </a:lnTo>
                  <a:lnTo>
                    <a:pt x="345130" y="1755441"/>
                  </a:lnTo>
                  <a:lnTo>
                    <a:pt x="342180" y="1752196"/>
                  </a:lnTo>
                  <a:lnTo>
                    <a:pt x="331118" y="1747624"/>
                  </a:lnTo>
                  <a:lnTo>
                    <a:pt x="325661" y="1744527"/>
                  </a:lnTo>
                  <a:lnTo>
                    <a:pt x="324481" y="1744969"/>
                  </a:lnTo>
                  <a:lnTo>
                    <a:pt x="324038" y="1747477"/>
                  </a:lnTo>
                  <a:lnTo>
                    <a:pt x="325956" y="1751606"/>
                  </a:lnTo>
                  <a:lnTo>
                    <a:pt x="323596" y="1754851"/>
                  </a:lnTo>
                  <a:lnTo>
                    <a:pt x="321531" y="1756621"/>
                  </a:lnTo>
                  <a:lnTo>
                    <a:pt x="319909" y="1758833"/>
                  </a:lnTo>
                  <a:lnTo>
                    <a:pt x="322121" y="1763111"/>
                  </a:lnTo>
                  <a:lnTo>
                    <a:pt x="324038" y="1768715"/>
                  </a:lnTo>
                  <a:lnTo>
                    <a:pt x="323596" y="1775647"/>
                  </a:lnTo>
                  <a:lnTo>
                    <a:pt x="324186" y="1777122"/>
                  </a:lnTo>
                  <a:lnTo>
                    <a:pt x="329495" y="1779925"/>
                  </a:lnTo>
                  <a:lnTo>
                    <a:pt x="330970" y="1779925"/>
                  </a:lnTo>
                  <a:lnTo>
                    <a:pt x="332150" y="1778745"/>
                  </a:lnTo>
                  <a:lnTo>
                    <a:pt x="333330" y="1776090"/>
                  </a:lnTo>
                  <a:lnTo>
                    <a:pt x="339230" y="1771960"/>
                  </a:lnTo>
                  <a:lnTo>
                    <a:pt x="345867" y="1770338"/>
                  </a:lnTo>
                  <a:lnTo>
                    <a:pt x="351177" y="1766650"/>
                  </a:lnTo>
                  <a:lnTo>
                    <a:pt x="352357" y="1764733"/>
                  </a:lnTo>
                  <a:lnTo>
                    <a:pt x="351324" y="1763553"/>
                  </a:lnTo>
                  <a:lnTo>
                    <a:pt x="348374" y="1761488"/>
                  </a:lnTo>
                  <a:close/>
                  <a:moveTo>
                    <a:pt x="415040" y="583180"/>
                  </a:moveTo>
                  <a:lnTo>
                    <a:pt x="413123" y="580968"/>
                  </a:lnTo>
                  <a:lnTo>
                    <a:pt x="413123" y="579788"/>
                  </a:lnTo>
                  <a:lnTo>
                    <a:pt x="414745" y="578018"/>
                  </a:lnTo>
                  <a:lnTo>
                    <a:pt x="414745" y="577133"/>
                  </a:lnTo>
                  <a:lnTo>
                    <a:pt x="414450" y="576396"/>
                  </a:lnTo>
                  <a:lnTo>
                    <a:pt x="412238" y="575363"/>
                  </a:lnTo>
                  <a:lnTo>
                    <a:pt x="409436" y="575363"/>
                  </a:lnTo>
                  <a:lnTo>
                    <a:pt x="407371" y="576101"/>
                  </a:lnTo>
                  <a:lnTo>
                    <a:pt x="403389" y="578313"/>
                  </a:lnTo>
                  <a:lnTo>
                    <a:pt x="402356" y="578608"/>
                  </a:lnTo>
                  <a:lnTo>
                    <a:pt x="402356" y="576543"/>
                  </a:lnTo>
                  <a:lnTo>
                    <a:pt x="403389" y="573741"/>
                  </a:lnTo>
                  <a:lnTo>
                    <a:pt x="401029" y="572266"/>
                  </a:lnTo>
                  <a:lnTo>
                    <a:pt x="395424" y="570939"/>
                  </a:lnTo>
                  <a:lnTo>
                    <a:pt x="393654" y="571529"/>
                  </a:lnTo>
                  <a:lnTo>
                    <a:pt x="395129" y="573299"/>
                  </a:lnTo>
                  <a:lnTo>
                    <a:pt x="395129" y="574479"/>
                  </a:lnTo>
                  <a:lnTo>
                    <a:pt x="394244" y="575068"/>
                  </a:lnTo>
                  <a:lnTo>
                    <a:pt x="394244" y="576691"/>
                  </a:lnTo>
                  <a:lnTo>
                    <a:pt x="393802" y="577576"/>
                  </a:lnTo>
                  <a:lnTo>
                    <a:pt x="392917" y="577576"/>
                  </a:lnTo>
                  <a:lnTo>
                    <a:pt x="390114" y="577281"/>
                  </a:lnTo>
                  <a:lnTo>
                    <a:pt x="389229" y="577576"/>
                  </a:lnTo>
                  <a:lnTo>
                    <a:pt x="388344" y="578313"/>
                  </a:lnTo>
                  <a:lnTo>
                    <a:pt x="387460" y="579493"/>
                  </a:lnTo>
                  <a:lnTo>
                    <a:pt x="386575" y="580083"/>
                  </a:lnTo>
                  <a:lnTo>
                    <a:pt x="385690" y="580083"/>
                  </a:lnTo>
                  <a:lnTo>
                    <a:pt x="384510" y="578903"/>
                  </a:lnTo>
                  <a:lnTo>
                    <a:pt x="382002" y="575216"/>
                  </a:lnTo>
                  <a:lnTo>
                    <a:pt x="381117" y="574773"/>
                  </a:lnTo>
                  <a:lnTo>
                    <a:pt x="379200" y="574479"/>
                  </a:lnTo>
                  <a:lnTo>
                    <a:pt x="378168" y="574479"/>
                  </a:lnTo>
                  <a:lnTo>
                    <a:pt x="377283" y="575068"/>
                  </a:lnTo>
                  <a:lnTo>
                    <a:pt x="375660" y="576691"/>
                  </a:lnTo>
                  <a:lnTo>
                    <a:pt x="375660" y="577723"/>
                  </a:lnTo>
                  <a:lnTo>
                    <a:pt x="376250" y="579051"/>
                  </a:lnTo>
                  <a:lnTo>
                    <a:pt x="378168" y="580673"/>
                  </a:lnTo>
                  <a:lnTo>
                    <a:pt x="381117" y="582590"/>
                  </a:lnTo>
                  <a:lnTo>
                    <a:pt x="381117" y="583475"/>
                  </a:lnTo>
                  <a:lnTo>
                    <a:pt x="378315" y="583180"/>
                  </a:lnTo>
                  <a:lnTo>
                    <a:pt x="377283" y="583623"/>
                  </a:lnTo>
                  <a:lnTo>
                    <a:pt x="377873" y="585098"/>
                  </a:lnTo>
                  <a:lnTo>
                    <a:pt x="378463" y="590850"/>
                  </a:lnTo>
                  <a:lnTo>
                    <a:pt x="379495" y="593652"/>
                  </a:lnTo>
                  <a:lnTo>
                    <a:pt x="381265" y="596012"/>
                  </a:lnTo>
                  <a:lnTo>
                    <a:pt x="379495" y="595275"/>
                  </a:lnTo>
                  <a:lnTo>
                    <a:pt x="378168" y="594095"/>
                  </a:lnTo>
                  <a:lnTo>
                    <a:pt x="376103" y="590997"/>
                  </a:lnTo>
                  <a:lnTo>
                    <a:pt x="374333" y="587605"/>
                  </a:lnTo>
                  <a:lnTo>
                    <a:pt x="372710" y="586573"/>
                  </a:lnTo>
                  <a:lnTo>
                    <a:pt x="372710" y="586130"/>
                  </a:lnTo>
                  <a:lnTo>
                    <a:pt x="373005" y="585393"/>
                  </a:lnTo>
                  <a:lnTo>
                    <a:pt x="372120" y="583770"/>
                  </a:lnTo>
                  <a:lnTo>
                    <a:pt x="369908" y="583033"/>
                  </a:lnTo>
                  <a:lnTo>
                    <a:pt x="368286" y="583033"/>
                  </a:lnTo>
                  <a:lnTo>
                    <a:pt x="365631" y="583475"/>
                  </a:lnTo>
                  <a:lnTo>
                    <a:pt x="362829" y="585245"/>
                  </a:lnTo>
                  <a:lnTo>
                    <a:pt x="358994" y="586425"/>
                  </a:lnTo>
                  <a:lnTo>
                    <a:pt x="355454" y="590703"/>
                  </a:lnTo>
                  <a:lnTo>
                    <a:pt x="354422" y="593652"/>
                  </a:lnTo>
                  <a:lnTo>
                    <a:pt x="354422" y="594832"/>
                  </a:lnTo>
                  <a:lnTo>
                    <a:pt x="358109" y="599700"/>
                  </a:lnTo>
                  <a:lnTo>
                    <a:pt x="360026" y="606042"/>
                  </a:lnTo>
                  <a:lnTo>
                    <a:pt x="364156" y="610319"/>
                  </a:lnTo>
                  <a:lnTo>
                    <a:pt x="366221" y="610614"/>
                  </a:lnTo>
                  <a:lnTo>
                    <a:pt x="367548" y="608697"/>
                  </a:lnTo>
                  <a:lnTo>
                    <a:pt x="368138" y="607074"/>
                  </a:lnTo>
                  <a:lnTo>
                    <a:pt x="368138" y="605894"/>
                  </a:lnTo>
                  <a:lnTo>
                    <a:pt x="367548" y="604862"/>
                  </a:lnTo>
                  <a:lnTo>
                    <a:pt x="366811" y="603977"/>
                  </a:lnTo>
                  <a:lnTo>
                    <a:pt x="366073" y="603534"/>
                  </a:lnTo>
                  <a:lnTo>
                    <a:pt x="363123" y="603534"/>
                  </a:lnTo>
                  <a:lnTo>
                    <a:pt x="363123" y="603239"/>
                  </a:lnTo>
                  <a:lnTo>
                    <a:pt x="364598" y="602354"/>
                  </a:lnTo>
                  <a:lnTo>
                    <a:pt x="366663" y="601912"/>
                  </a:lnTo>
                  <a:lnTo>
                    <a:pt x="369466" y="601912"/>
                  </a:lnTo>
                  <a:lnTo>
                    <a:pt x="371235" y="602207"/>
                  </a:lnTo>
                  <a:lnTo>
                    <a:pt x="371973" y="602649"/>
                  </a:lnTo>
                  <a:lnTo>
                    <a:pt x="372268" y="603092"/>
                  </a:lnTo>
                  <a:lnTo>
                    <a:pt x="370793" y="604862"/>
                  </a:lnTo>
                  <a:lnTo>
                    <a:pt x="370203" y="606337"/>
                  </a:lnTo>
                  <a:lnTo>
                    <a:pt x="370646" y="606337"/>
                  </a:lnTo>
                  <a:lnTo>
                    <a:pt x="372858" y="605304"/>
                  </a:lnTo>
                  <a:lnTo>
                    <a:pt x="375955" y="607074"/>
                  </a:lnTo>
                  <a:lnTo>
                    <a:pt x="377873" y="607074"/>
                  </a:lnTo>
                  <a:lnTo>
                    <a:pt x="378168" y="607664"/>
                  </a:lnTo>
                  <a:lnTo>
                    <a:pt x="370941" y="614006"/>
                  </a:lnTo>
                  <a:lnTo>
                    <a:pt x="370941" y="614596"/>
                  </a:lnTo>
                  <a:lnTo>
                    <a:pt x="371530" y="615186"/>
                  </a:lnTo>
                  <a:lnTo>
                    <a:pt x="372120" y="615629"/>
                  </a:lnTo>
                  <a:lnTo>
                    <a:pt x="373595" y="615629"/>
                  </a:lnTo>
                  <a:lnTo>
                    <a:pt x="379200" y="612679"/>
                  </a:lnTo>
                  <a:lnTo>
                    <a:pt x="382150" y="608844"/>
                  </a:lnTo>
                  <a:lnTo>
                    <a:pt x="382445" y="607959"/>
                  </a:lnTo>
                  <a:lnTo>
                    <a:pt x="382445" y="606927"/>
                  </a:lnTo>
                  <a:lnTo>
                    <a:pt x="382002" y="606189"/>
                  </a:lnTo>
                  <a:lnTo>
                    <a:pt x="379790" y="605304"/>
                  </a:lnTo>
                  <a:lnTo>
                    <a:pt x="383625" y="604419"/>
                  </a:lnTo>
                  <a:lnTo>
                    <a:pt x="385247" y="603534"/>
                  </a:lnTo>
                  <a:lnTo>
                    <a:pt x="385837" y="602207"/>
                  </a:lnTo>
                  <a:lnTo>
                    <a:pt x="387460" y="601174"/>
                  </a:lnTo>
                  <a:lnTo>
                    <a:pt x="391884" y="598962"/>
                  </a:lnTo>
                  <a:lnTo>
                    <a:pt x="397636" y="598520"/>
                  </a:lnTo>
                  <a:lnTo>
                    <a:pt x="399259" y="596897"/>
                  </a:lnTo>
                  <a:lnTo>
                    <a:pt x="402209" y="595422"/>
                  </a:lnTo>
                  <a:lnTo>
                    <a:pt x="404569" y="595422"/>
                  </a:lnTo>
                  <a:lnTo>
                    <a:pt x="406486" y="594980"/>
                  </a:lnTo>
                  <a:lnTo>
                    <a:pt x="407371" y="594390"/>
                  </a:lnTo>
                  <a:lnTo>
                    <a:pt x="407076" y="593062"/>
                  </a:lnTo>
                  <a:lnTo>
                    <a:pt x="406338" y="591882"/>
                  </a:lnTo>
                  <a:lnTo>
                    <a:pt x="404716" y="590260"/>
                  </a:lnTo>
                  <a:lnTo>
                    <a:pt x="400144" y="589965"/>
                  </a:lnTo>
                  <a:lnTo>
                    <a:pt x="399111" y="589670"/>
                  </a:lnTo>
                  <a:lnTo>
                    <a:pt x="400586" y="588638"/>
                  </a:lnTo>
                  <a:lnTo>
                    <a:pt x="401324" y="588195"/>
                  </a:lnTo>
                  <a:lnTo>
                    <a:pt x="403389" y="588195"/>
                  </a:lnTo>
                  <a:lnTo>
                    <a:pt x="408551" y="589523"/>
                  </a:lnTo>
                  <a:lnTo>
                    <a:pt x="414303" y="590113"/>
                  </a:lnTo>
                  <a:lnTo>
                    <a:pt x="415188" y="590113"/>
                  </a:lnTo>
                  <a:lnTo>
                    <a:pt x="416368" y="589080"/>
                  </a:lnTo>
                  <a:lnTo>
                    <a:pt x="419465" y="585540"/>
                  </a:lnTo>
                  <a:lnTo>
                    <a:pt x="419465" y="584803"/>
                  </a:lnTo>
                  <a:lnTo>
                    <a:pt x="418875" y="584213"/>
                  </a:lnTo>
                  <a:lnTo>
                    <a:pt x="414303" y="583033"/>
                  </a:lnTo>
                  <a:close/>
                  <a:moveTo>
                    <a:pt x="201473" y="669905"/>
                  </a:moveTo>
                  <a:lnTo>
                    <a:pt x="202211" y="667840"/>
                  </a:lnTo>
                  <a:lnTo>
                    <a:pt x="202211" y="667250"/>
                  </a:lnTo>
                  <a:lnTo>
                    <a:pt x="201621" y="667250"/>
                  </a:lnTo>
                  <a:lnTo>
                    <a:pt x="199998" y="669463"/>
                  </a:lnTo>
                  <a:lnTo>
                    <a:pt x="199261" y="669758"/>
                  </a:lnTo>
                  <a:lnTo>
                    <a:pt x="198818" y="669758"/>
                  </a:lnTo>
                  <a:lnTo>
                    <a:pt x="199261" y="668135"/>
                  </a:lnTo>
                  <a:lnTo>
                    <a:pt x="199261" y="667398"/>
                  </a:lnTo>
                  <a:lnTo>
                    <a:pt x="198523" y="666661"/>
                  </a:lnTo>
                  <a:lnTo>
                    <a:pt x="197786" y="666366"/>
                  </a:lnTo>
                  <a:lnTo>
                    <a:pt x="196016" y="667103"/>
                  </a:lnTo>
                  <a:lnTo>
                    <a:pt x="194688" y="668873"/>
                  </a:lnTo>
                  <a:lnTo>
                    <a:pt x="194688" y="669758"/>
                  </a:lnTo>
                  <a:lnTo>
                    <a:pt x="195131" y="674773"/>
                  </a:lnTo>
                  <a:lnTo>
                    <a:pt x="195868" y="675805"/>
                  </a:lnTo>
                  <a:lnTo>
                    <a:pt x="197048" y="674920"/>
                  </a:lnTo>
                  <a:lnTo>
                    <a:pt x="198376" y="674625"/>
                  </a:lnTo>
                  <a:lnTo>
                    <a:pt x="200736" y="675363"/>
                  </a:lnTo>
                  <a:lnTo>
                    <a:pt x="203980" y="674478"/>
                  </a:lnTo>
                  <a:lnTo>
                    <a:pt x="203980" y="674035"/>
                  </a:lnTo>
                  <a:lnTo>
                    <a:pt x="202800" y="672708"/>
                  </a:lnTo>
                  <a:lnTo>
                    <a:pt x="201473" y="670053"/>
                  </a:lnTo>
                  <a:close/>
                  <a:moveTo>
                    <a:pt x="401324" y="601174"/>
                  </a:moveTo>
                  <a:lnTo>
                    <a:pt x="392179" y="600584"/>
                  </a:lnTo>
                  <a:lnTo>
                    <a:pt x="390409" y="602502"/>
                  </a:lnTo>
                  <a:lnTo>
                    <a:pt x="389819" y="605452"/>
                  </a:lnTo>
                  <a:lnTo>
                    <a:pt x="391884" y="607369"/>
                  </a:lnTo>
                  <a:lnTo>
                    <a:pt x="393507" y="606337"/>
                  </a:lnTo>
                  <a:lnTo>
                    <a:pt x="395572" y="603829"/>
                  </a:lnTo>
                  <a:lnTo>
                    <a:pt x="396162" y="603829"/>
                  </a:lnTo>
                  <a:lnTo>
                    <a:pt x="399554" y="602649"/>
                  </a:lnTo>
                  <a:lnTo>
                    <a:pt x="401471" y="602649"/>
                  </a:lnTo>
                  <a:lnTo>
                    <a:pt x="402209" y="602059"/>
                  </a:lnTo>
                  <a:lnTo>
                    <a:pt x="402209" y="601617"/>
                  </a:lnTo>
                  <a:lnTo>
                    <a:pt x="401471" y="601027"/>
                  </a:lnTo>
                  <a:close/>
                  <a:moveTo>
                    <a:pt x="367843" y="621971"/>
                  </a:moveTo>
                  <a:lnTo>
                    <a:pt x="365041" y="623446"/>
                  </a:lnTo>
                  <a:lnTo>
                    <a:pt x="364746" y="624625"/>
                  </a:lnTo>
                  <a:lnTo>
                    <a:pt x="366663" y="625658"/>
                  </a:lnTo>
                  <a:lnTo>
                    <a:pt x="367991" y="625658"/>
                  </a:lnTo>
                  <a:lnTo>
                    <a:pt x="369466" y="625068"/>
                  </a:lnTo>
                  <a:lnTo>
                    <a:pt x="370351" y="624478"/>
                  </a:lnTo>
                  <a:lnTo>
                    <a:pt x="370646" y="623888"/>
                  </a:lnTo>
                  <a:lnTo>
                    <a:pt x="370646" y="622266"/>
                  </a:lnTo>
                  <a:lnTo>
                    <a:pt x="367843" y="622266"/>
                  </a:lnTo>
                  <a:close/>
                  <a:moveTo>
                    <a:pt x="220057" y="671233"/>
                  </a:moveTo>
                  <a:lnTo>
                    <a:pt x="219614" y="670938"/>
                  </a:lnTo>
                  <a:lnTo>
                    <a:pt x="218730" y="670938"/>
                  </a:lnTo>
                  <a:lnTo>
                    <a:pt x="217107" y="673740"/>
                  </a:lnTo>
                  <a:lnTo>
                    <a:pt x="215632" y="673740"/>
                  </a:lnTo>
                  <a:lnTo>
                    <a:pt x="214010" y="676100"/>
                  </a:lnTo>
                  <a:lnTo>
                    <a:pt x="213125" y="676542"/>
                  </a:lnTo>
                  <a:lnTo>
                    <a:pt x="212092" y="676542"/>
                  </a:lnTo>
                  <a:lnTo>
                    <a:pt x="212535" y="678902"/>
                  </a:lnTo>
                  <a:lnTo>
                    <a:pt x="212535" y="679640"/>
                  </a:lnTo>
                  <a:lnTo>
                    <a:pt x="212240" y="680672"/>
                  </a:lnTo>
                  <a:lnTo>
                    <a:pt x="210618" y="683917"/>
                  </a:lnTo>
                  <a:lnTo>
                    <a:pt x="212092" y="683180"/>
                  </a:lnTo>
                  <a:lnTo>
                    <a:pt x="215485" y="679492"/>
                  </a:lnTo>
                  <a:lnTo>
                    <a:pt x="216517" y="678607"/>
                  </a:lnTo>
                  <a:lnTo>
                    <a:pt x="217697" y="678165"/>
                  </a:lnTo>
                  <a:lnTo>
                    <a:pt x="218140" y="677132"/>
                  </a:lnTo>
                  <a:lnTo>
                    <a:pt x="219762" y="676395"/>
                  </a:lnTo>
                  <a:lnTo>
                    <a:pt x="220204" y="675805"/>
                  </a:lnTo>
                  <a:lnTo>
                    <a:pt x="220647" y="674478"/>
                  </a:lnTo>
                  <a:lnTo>
                    <a:pt x="219172" y="673003"/>
                  </a:lnTo>
                  <a:lnTo>
                    <a:pt x="219909" y="671528"/>
                  </a:lnTo>
                  <a:close/>
                  <a:moveTo>
                    <a:pt x="212387" y="1698952"/>
                  </a:moveTo>
                  <a:lnTo>
                    <a:pt x="210913" y="1700279"/>
                  </a:lnTo>
                  <a:lnTo>
                    <a:pt x="210323" y="1701754"/>
                  </a:lnTo>
                  <a:lnTo>
                    <a:pt x="210618" y="1702787"/>
                  </a:lnTo>
                  <a:lnTo>
                    <a:pt x="211502" y="1702787"/>
                  </a:lnTo>
                  <a:lnTo>
                    <a:pt x="212092" y="1701754"/>
                  </a:lnTo>
                  <a:lnTo>
                    <a:pt x="212830" y="1700722"/>
                  </a:lnTo>
                  <a:lnTo>
                    <a:pt x="214747" y="1699984"/>
                  </a:lnTo>
                  <a:lnTo>
                    <a:pt x="214747" y="1698657"/>
                  </a:lnTo>
                  <a:lnTo>
                    <a:pt x="215632" y="1697329"/>
                  </a:lnTo>
                  <a:lnTo>
                    <a:pt x="214305" y="1697035"/>
                  </a:lnTo>
                  <a:lnTo>
                    <a:pt x="212682" y="1698952"/>
                  </a:lnTo>
                  <a:close/>
                  <a:moveTo>
                    <a:pt x="203833" y="667988"/>
                  </a:moveTo>
                  <a:lnTo>
                    <a:pt x="203243" y="668725"/>
                  </a:lnTo>
                  <a:lnTo>
                    <a:pt x="204275" y="669610"/>
                  </a:lnTo>
                  <a:lnTo>
                    <a:pt x="207815" y="671380"/>
                  </a:lnTo>
                  <a:lnTo>
                    <a:pt x="208110" y="668430"/>
                  </a:lnTo>
                  <a:lnTo>
                    <a:pt x="207225" y="667693"/>
                  </a:lnTo>
                  <a:lnTo>
                    <a:pt x="203833" y="667693"/>
                  </a:lnTo>
                  <a:close/>
                  <a:moveTo>
                    <a:pt x="233626" y="1691577"/>
                  </a:moveTo>
                  <a:lnTo>
                    <a:pt x="227727" y="1691577"/>
                  </a:lnTo>
                  <a:lnTo>
                    <a:pt x="223892" y="1693790"/>
                  </a:lnTo>
                  <a:lnTo>
                    <a:pt x="222269" y="1696444"/>
                  </a:lnTo>
                  <a:lnTo>
                    <a:pt x="223302" y="1697919"/>
                  </a:lnTo>
                  <a:lnTo>
                    <a:pt x="225957" y="1698952"/>
                  </a:lnTo>
                  <a:lnTo>
                    <a:pt x="226989" y="1700132"/>
                  </a:lnTo>
                  <a:lnTo>
                    <a:pt x="229496" y="1700427"/>
                  </a:lnTo>
                  <a:lnTo>
                    <a:pt x="230824" y="1701017"/>
                  </a:lnTo>
                  <a:lnTo>
                    <a:pt x="233184" y="1699542"/>
                  </a:lnTo>
                  <a:lnTo>
                    <a:pt x="233921" y="1698362"/>
                  </a:lnTo>
                  <a:lnTo>
                    <a:pt x="234216" y="1696297"/>
                  </a:lnTo>
                  <a:lnTo>
                    <a:pt x="234954" y="1694822"/>
                  </a:lnTo>
                  <a:lnTo>
                    <a:pt x="234954" y="1693495"/>
                  </a:lnTo>
                  <a:lnTo>
                    <a:pt x="233626" y="1691725"/>
                  </a:lnTo>
                  <a:close/>
                  <a:moveTo>
                    <a:pt x="232446" y="682147"/>
                  </a:moveTo>
                  <a:lnTo>
                    <a:pt x="233331" y="682147"/>
                  </a:lnTo>
                  <a:lnTo>
                    <a:pt x="233331" y="680967"/>
                  </a:lnTo>
                  <a:lnTo>
                    <a:pt x="232594" y="679492"/>
                  </a:lnTo>
                  <a:lnTo>
                    <a:pt x="230676" y="678902"/>
                  </a:lnTo>
                  <a:lnTo>
                    <a:pt x="230676" y="679787"/>
                  </a:lnTo>
                  <a:lnTo>
                    <a:pt x="231709" y="681852"/>
                  </a:lnTo>
                  <a:lnTo>
                    <a:pt x="232446" y="682295"/>
                  </a:lnTo>
                  <a:close/>
                  <a:moveTo>
                    <a:pt x="226547" y="678902"/>
                  </a:moveTo>
                  <a:lnTo>
                    <a:pt x="228021" y="678017"/>
                  </a:lnTo>
                  <a:lnTo>
                    <a:pt x="228759" y="678755"/>
                  </a:lnTo>
                  <a:lnTo>
                    <a:pt x="229201" y="678312"/>
                  </a:lnTo>
                  <a:lnTo>
                    <a:pt x="229201" y="675363"/>
                  </a:lnTo>
                  <a:lnTo>
                    <a:pt x="228611" y="672708"/>
                  </a:lnTo>
                  <a:lnTo>
                    <a:pt x="227874" y="673003"/>
                  </a:lnTo>
                  <a:lnTo>
                    <a:pt x="227284" y="674330"/>
                  </a:lnTo>
                  <a:lnTo>
                    <a:pt x="227284" y="676395"/>
                  </a:lnTo>
                  <a:lnTo>
                    <a:pt x="226104" y="676395"/>
                  </a:lnTo>
                  <a:lnTo>
                    <a:pt x="226104" y="677280"/>
                  </a:lnTo>
                  <a:lnTo>
                    <a:pt x="225809" y="678312"/>
                  </a:lnTo>
                  <a:lnTo>
                    <a:pt x="226547" y="678902"/>
                  </a:lnTo>
                  <a:close/>
                  <a:moveTo>
                    <a:pt x="276546" y="1714586"/>
                  </a:moveTo>
                  <a:lnTo>
                    <a:pt x="276104" y="1712374"/>
                  </a:lnTo>
                  <a:lnTo>
                    <a:pt x="274039" y="1712374"/>
                  </a:lnTo>
                  <a:lnTo>
                    <a:pt x="273301" y="1711931"/>
                  </a:lnTo>
                  <a:lnTo>
                    <a:pt x="272711" y="1710899"/>
                  </a:lnTo>
                  <a:lnTo>
                    <a:pt x="272711" y="1709719"/>
                  </a:lnTo>
                  <a:lnTo>
                    <a:pt x="269909" y="1705736"/>
                  </a:lnTo>
                  <a:lnTo>
                    <a:pt x="268434" y="1706032"/>
                  </a:lnTo>
                  <a:lnTo>
                    <a:pt x="265779" y="1708539"/>
                  </a:lnTo>
                  <a:lnTo>
                    <a:pt x="261797" y="1708981"/>
                  </a:lnTo>
                  <a:lnTo>
                    <a:pt x="262682" y="1710456"/>
                  </a:lnTo>
                  <a:lnTo>
                    <a:pt x="262682" y="1711636"/>
                  </a:lnTo>
                  <a:lnTo>
                    <a:pt x="265337" y="1714733"/>
                  </a:lnTo>
                  <a:lnTo>
                    <a:pt x="266074" y="1716356"/>
                  </a:lnTo>
                  <a:lnTo>
                    <a:pt x="269467" y="1716356"/>
                  </a:lnTo>
                  <a:lnTo>
                    <a:pt x="268582" y="1715029"/>
                  </a:lnTo>
                  <a:lnTo>
                    <a:pt x="269614" y="1714733"/>
                  </a:lnTo>
                  <a:lnTo>
                    <a:pt x="269909" y="1715029"/>
                  </a:lnTo>
                  <a:lnTo>
                    <a:pt x="270204" y="1716061"/>
                  </a:lnTo>
                  <a:lnTo>
                    <a:pt x="271679" y="1715618"/>
                  </a:lnTo>
                  <a:lnTo>
                    <a:pt x="273006" y="1716946"/>
                  </a:lnTo>
                  <a:lnTo>
                    <a:pt x="274334" y="1717536"/>
                  </a:lnTo>
                  <a:lnTo>
                    <a:pt x="277136" y="1717241"/>
                  </a:lnTo>
                  <a:lnTo>
                    <a:pt x="278611" y="1716503"/>
                  </a:lnTo>
                  <a:lnTo>
                    <a:pt x="278169" y="1715766"/>
                  </a:lnTo>
                  <a:lnTo>
                    <a:pt x="276841" y="1714586"/>
                  </a:lnTo>
                  <a:close/>
                  <a:moveTo>
                    <a:pt x="298080" y="1727418"/>
                  </a:moveTo>
                  <a:lnTo>
                    <a:pt x="296457" y="1726680"/>
                  </a:lnTo>
                  <a:lnTo>
                    <a:pt x="293655" y="1727123"/>
                  </a:lnTo>
                  <a:lnTo>
                    <a:pt x="295278" y="1729483"/>
                  </a:lnTo>
                  <a:lnTo>
                    <a:pt x="295720" y="1731400"/>
                  </a:lnTo>
                  <a:lnTo>
                    <a:pt x="297342" y="1731695"/>
                  </a:lnTo>
                  <a:lnTo>
                    <a:pt x="298965" y="1730958"/>
                  </a:lnTo>
                  <a:lnTo>
                    <a:pt x="299997" y="1729335"/>
                  </a:lnTo>
                  <a:lnTo>
                    <a:pt x="298965" y="1728008"/>
                  </a:lnTo>
                  <a:lnTo>
                    <a:pt x="298080" y="1727270"/>
                  </a:lnTo>
                  <a:close/>
                  <a:moveTo>
                    <a:pt x="1275357" y="1380666"/>
                  </a:moveTo>
                  <a:lnTo>
                    <a:pt x="1272850" y="1380666"/>
                  </a:lnTo>
                  <a:lnTo>
                    <a:pt x="1273735" y="1382141"/>
                  </a:lnTo>
                  <a:lnTo>
                    <a:pt x="1275357" y="1382436"/>
                  </a:lnTo>
                  <a:lnTo>
                    <a:pt x="1276537" y="1382436"/>
                  </a:lnTo>
                  <a:lnTo>
                    <a:pt x="1276537" y="1381993"/>
                  </a:lnTo>
                  <a:lnTo>
                    <a:pt x="1275504" y="1380813"/>
                  </a:lnTo>
                  <a:close/>
                  <a:moveTo>
                    <a:pt x="2405435" y="1053530"/>
                  </a:moveTo>
                  <a:lnTo>
                    <a:pt x="2404698" y="1053530"/>
                  </a:lnTo>
                  <a:lnTo>
                    <a:pt x="2404255" y="1054120"/>
                  </a:lnTo>
                  <a:lnTo>
                    <a:pt x="2404255" y="1054858"/>
                  </a:lnTo>
                  <a:lnTo>
                    <a:pt x="2404550" y="1054858"/>
                  </a:lnTo>
                  <a:lnTo>
                    <a:pt x="2405288" y="1053825"/>
                  </a:lnTo>
                  <a:lnTo>
                    <a:pt x="2405288" y="1053530"/>
                  </a:lnTo>
                  <a:close/>
                  <a:moveTo>
                    <a:pt x="2123727" y="1015035"/>
                  </a:moveTo>
                  <a:lnTo>
                    <a:pt x="2124169" y="1014592"/>
                  </a:lnTo>
                  <a:lnTo>
                    <a:pt x="2124169" y="1013560"/>
                  </a:lnTo>
                  <a:lnTo>
                    <a:pt x="2123874" y="1012822"/>
                  </a:lnTo>
                  <a:lnTo>
                    <a:pt x="2122694" y="1012528"/>
                  </a:lnTo>
                  <a:lnTo>
                    <a:pt x="2121662" y="1013265"/>
                  </a:lnTo>
                  <a:lnTo>
                    <a:pt x="2120777" y="1015035"/>
                  </a:lnTo>
                  <a:lnTo>
                    <a:pt x="2119597" y="1016215"/>
                  </a:lnTo>
                  <a:lnTo>
                    <a:pt x="2118122" y="1016657"/>
                  </a:lnTo>
                  <a:lnTo>
                    <a:pt x="2117090" y="1017837"/>
                  </a:lnTo>
                  <a:lnTo>
                    <a:pt x="2116500" y="1019607"/>
                  </a:lnTo>
                  <a:lnTo>
                    <a:pt x="2115615" y="1021229"/>
                  </a:lnTo>
                  <a:lnTo>
                    <a:pt x="2113550" y="1023737"/>
                  </a:lnTo>
                  <a:lnTo>
                    <a:pt x="2113550" y="1025359"/>
                  </a:lnTo>
                  <a:lnTo>
                    <a:pt x="2113992" y="1026539"/>
                  </a:lnTo>
                  <a:lnTo>
                    <a:pt x="2114730" y="1027424"/>
                  </a:lnTo>
                  <a:lnTo>
                    <a:pt x="2115762" y="1027867"/>
                  </a:lnTo>
                  <a:lnTo>
                    <a:pt x="2116647" y="1027572"/>
                  </a:lnTo>
                  <a:lnTo>
                    <a:pt x="2119007" y="1024769"/>
                  </a:lnTo>
                  <a:lnTo>
                    <a:pt x="2119302" y="1024179"/>
                  </a:lnTo>
                  <a:lnTo>
                    <a:pt x="2119007" y="1023884"/>
                  </a:lnTo>
                  <a:lnTo>
                    <a:pt x="2119302" y="1022852"/>
                  </a:lnTo>
                  <a:lnTo>
                    <a:pt x="2120334" y="1020935"/>
                  </a:lnTo>
                  <a:lnTo>
                    <a:pt x="2121072" y="1020050"/>
                  </a:lnTo>
                  <a:lnTo>
                    <a:pt x="2121514" y="1020050"/>
                  </a:lnTo>
                  <a:lnTo>
                    <a:pt x="2121957" y="1019755"/>
                  </a:lnTo>
                  <a:lnTo>
                    <a:pt x="2122399" y="1019017"/>
                  </a:lnTo>
                  <a:lnTo>
                    <a:pt x="2122399" y="1018280"/>
                  </a:lnTo>
                  <a:lnTo>
                    <a:pt x="2121662" y="1017690"/>
                  </a:lnTo>
                  <a:lnTo>
                    <a:pt x="2121662" y="1017395"/>
                  </a:lnTo>
                  <a:lnTo>
                    <a:pt x="2122399" y="1017395"/>
                  </a:lnTo>
                  <a:lnTo>
                    <a:pt x="2122694" y="1016805"/>
                  </a:lnTo>
                  <a:lnTo>
                    <a:pt x="2122694" y="1014740"/>
                  </a:lnTo>
                  <a:lnTo>
                    <a:pt x="2123579" y="1015035"/>
                  </a:lnTo>
                  <a:close/>
                  <a:moveTo>
                    <a:pt x="2334049" y="1086568"/>
                  </a:moveTo>
                  <a:lnTo>
                    <a:pt x="2334787" y="1085536"/>
                  </a:lnTo>
                  <a:lnTo>
                    <a:pt x="2335229" y="1084946"/>
                  </a:lnTo>
                  <a:lnTo>
                    <a:pt x="2335229" y="1084651"/>
                  </a:lnTo>
                  <a:lnTo>
                    <a:pt x="2333312" y="1084356"/>
                  </a:lnTo>
                  <a:lnTo>
                    <a:pt x="2332574" y="1084798"/>
                  </a:lnTo>
                  <a:lnTo>
                    <a:pt x="2332574" y="1086273"/>
                  </a:lnTo>
                  <a:lnTo>
                    <a:pt x="2333164" y="1086568"/>
                  </a:lnTo>
                  <a:lnTo>
                    <a:pt x="2333902" y="1086568"/>
                  </a:lnTo>
                  <a:close/>
                  <a:moveTo>
                    <a:pt x="2125939" y="1009135"/>
                  </a:moveTo>
                  <a:lnTo>
                    <a:pt x="2125644" y="1008840"/>
                  </a:lnTo>
                  <a:lnTo>
                    <a:pt x="2124907" y="1010758"/>
                  </a:lnTo>
                  <a:lnTo>
                    <a:pt x="2125497" y="1011495"/>
                  </a:lnTo>
                  <a:lnTo>
                    <a:pt x="2127709" y="1011495"/>
                  </a:lnTo>
                  <a:lnTo>
                    <a:pt x="2127709" y="1009430"/>
                  </a:lnTo>
                  <a:lnTo>
                    <a:pt x="2126087" y="1009430"/>
                  </a:lnTo>
                  <a:close/>
                  <a:moveTo>
                    <a:pt x="8924549" y="754565"/>
                  </a:moveTo>
                  <a:lnTo>
                    <a:pt x="8920714" y="752648"/>
                  </a:lnTo>
                  <a:lnTo>
                    <a:pt x="8917616" y="753238"/>
                  </a:lnTo>
                  <a:lnTo>
                    <a:pt x="8913191" y="752058"/>
                  </a:lnTo>
                  <a:lnTo>
                    <a:pt x="8909652" y="752058"/>
                  </a:lnTo>
                  <a:lnTo>
                    <a:pt x="8904932" y="754713"/>
                  </a:lnTo>
                  <a:lnTo>
                    <a:pt x="8907587" y="755745"/>
                  </a:lnTo>
                  <a:lnTo>
                    <a:pt x="8910832" y="756483"/>
                  </a:lnTo>
                  <a:lnTo>
                    <a:pt x="8912307" y="759580"/>
                  </a:lnTo>
                  <a:lnTo>
                    <a:pt x="8916437" y="761202"/>
                  </a:lnTo>
                  <a:lnTo>
                    <a:pt x="8920271" y="758990"/>
                  </a:lnTo>
                  <a:lnTo>
                    <a:pt x="8922336" y="758990"/>
                  </a:lnTo>
                  <a:lnTo>
                    <a:pt x="8926023" y="758548"/>
                  </a:lnTo>
                  <a:lnTo>
                    <a:pt x="8927203" y="758548"/>
                  </a:lnTo>
                  <a:lnTo>
                    <a:pt x="8928383" y="758253"/>
                  </a:lnTo>
                  <a:lnTo>
                    <a:pt x="8929415" y="757663"/>
                  </a:lnTo>
                  <a:lnTo>
                    <a:pt x="8924549" y="754418"/>
                  </a:lnTo>
                  <a:close/>
                  <a:moveTo>
                    <a:pt x="9061863" y="787898"/>
                  </a:moveTo>
                  <a:lnTo>
                    <a:pt x="9060978" y="788783"/>
                  </a:lnTo>
                  <a:lnTo>
                    <a:pt x="9060978" y="789668"/>
                  </a:lnTo>
                  <a:lnTo>
                    <a:pt x="9062010" y="791143"/>
                  </a:lnTo>
                  <a:lnTo>
                    <a:pt x="9063633" y="790553"/>
                  </a:lnTo>
                  <a:lnTo>
                    <a:pt x="9064518" y="789226"/>
                  </a:lnTo>
                  <a:lnTo>
                    <a:pt x="9063485" y="788341"/>
                  </a:lnTo>
                  <a:lnTo>
                    <a:pt x="9061863" y="787751"/>
                  </a:lnTo>
                  <a:close/>
                  <a:moveTo>
                    <a:pt x="9037084" y="783916"/>
                  </a:moveTo>
                  <a:lnTo>
                    <a:pt x="9035904" y="787161"/>
                  </a:lnTo>
                  <a:lnTo>
                    <a:pt x="9034872" y="788046"/>
                  </a:lnTo>
                  <a:lnTo>
                    <a:pt x="9032365" y="788636"/>
                  </a:lnTo>
                  <a:lnTo>
                    <a:pt x="9028972" y="791143"/>
                  </a:lnTo>
                  <a:lnTo>
                    <a:pt x="9029267" y="791881"/>
                  </a:lnTo>
                  <a:lnTo>
                    <a:pt x="9031037" y="793356"/>
                  </a:lnTo>
                  <a:lnTo>
                    <a:pt x="9033250" y="791881"/>
                  </a:lnTo>
                  <a:lnTo>
                    <a:pt x="9037969" y="789668"/>
                  </a:lnTo>
                  <a:lnTo>
                    <a:pt x="9037969" y="788046"/>
                  </a:lnTo>
                  <a:lnTo>
                    <a:pt x="9039444" y="785686"/>
                  </a:lnTo>
                  <a:lnTo>
                    <a:pt x="9039887" y="784211"/>
                  </a:lnTo>
                  <a:lnTo>
                    <a:pt x="9039002" y="783769"/>
                  </a:lnTo>
                  <a:lnTo>
                    <a:pt x="9037084" y="783769"/>
                  </a:lnTo>
                  <a:close/>
                  <a:moveTo>
                    <a:pt x="9082364" y="808105"/>
                  </a:moveTo>
                  <a:lnTo>
                    <a:pt x="9079414" y="806335"/>
                  </a:lnTo>
                  <a:lnTo>
                    <a:pt x="9076906" y="804270"/>
                  </a:lnTo>
                  <a:lnTo>
                    <a:pt x="9072334" y="801173"/>
                  </a:lnTo>
                  <a:lnTo>
                    <a:pt x="9066729" y="799698"/>
                  </a:lnTo>
                  <a:lnTo>
                    <a:pt x="9065550" y="800140"/>
                  </a:lnTo>
                  <a:lnTo>
                    <a:pt x="9068205" y="802057"/>
                  </a:lnTo>
                  <a:lnTo>
                    <a:pt x="9072925" y="803827"/>
                  </a:lnTo>
                  <a:lnTo>
                    <a:pt x="9082069" y="809432"/>
                  </a:lnTo>
                  <a:lnTo>
                    <a:pt x="9086641" y="809432"/>
                  </a:lnTo>
                  <a:lnTo>
                    <a:pt x="9085756" y="808400"/>
                  </a:lnTo>
                  <a:lnTo>
                    <a:pt x="9082659" y="807662"/>
                  </a:lnTo>
                  <a:close/>
                  <a:moveTo>
                    <a:pt x="2148800" y="1017542"/>
                  </a:moveTo>
                  <a:lnTo>
                    <a:pt x="2148800" y="1017837"/>
                  </a:lnTo>
                  <a:lnTo>
                    <a:pt x="2149243" y="1019312"/>
                  </a:lnTo>
                  <a:lnTo>
                    <a:pt x="2149833" y="1019755"/>
                  </a:lnTo>
                  <a:lnTo>
                    <a:pt x="2150570" y="1019755"/>
                  </a:lnTo>
                  <a:lnTo>
                    <a:pt x="2150865" y="1019312"/>
                  </a:lnTo>
                  <a:lnTo>
                    <a:pt x="2150865" y="1018427"/>
                  </a:lnTo>
                  <a:lnTo>
                    <a:pt x="2150275" y="1017837"/>
                  </a:lnTo>
                  <a:lnTo>
                    <a:pt x="2148800" y="1017837"/>
                  </a:lnTo>
                  <a:close/>
                  <a:moveTo>
                    <a:pt x="8931480" y="771969"/>
                  </a:moveTo>
                  <a:lnTo>
                    <a:pt x="8929121" y="772412"/>
                  </a:lnTo>
                  <a:lnTo>
                    <a:pt x="8928530" y="773592"/>
                  </a:lnTo>
                  <a:lnTo>
                    <a:pt x="8934135" y="774034"/>
                  </a:lnTo>
                  <a:lnTo>
                    <a:pt x="8935167" y="775214"/>
                  </a:lnTo>
                  <a:lnTo>
                    <a:pt x="8936937" y="775214"/>
                  </a:lnTo>
                  <a:lnTo>
                    <a:pt x="8937528" y="772117"/>
                  </a:lnTo>
                  <a:lnTo>
                    <a:pt x="8938413" y="770347"/>
                  </a:lnTo>
                  <a:lnTo>
                    <a:pt x="8935315" y="770052"/>
                  </a:lnTo>
                  <a:lnTo>
                    <a:pt x="8931628" y="771969"/>
                  </a:lnTo>
                  <a:close/>
                  <a:moveTo>
                    <a:pt x="1185977" y="949844"/>
                  </a:moveTo>
                  <a:lnTo>
                    <a:pt x="1186862" y="951171"/>
                  </a:lnTo>
                  <a:lnTo>
                    <a:pt x="1187305" y="951171"/>
                  </a:lnTo>
                  <a:lnTo>
                    <a:pt x="1187600" y="950581"/>
                  </a:lnTo>
                  <a:lnTo>
                    <a:pt x="1187600" y="950139"/>
                  </a:lnTo>
                  <a:lnTo>
                    <a:pt x="1186715" y="948221"/>
                  </a:lnTo>
                  <a:lnTo>
                    <a:pt x="1185977" y="948959"/>
                  </a:lnTo>
                  <a:lnTo>
                    <a:pt x="1185977" y="949844"/>
                  </a:lnTo>
                  <a:close/>
                  <a:moveTo>
                    <a:pt x="2033904" y="955743"/>
                  </a:moveTo>
                  <a:lnTo>
                    <a:pt x="2033904" y="957071"/>
                  </a:lnTo>
                  <a:lnTo>
                    <a:pt x="2034937" y="956481"/>
                  </a:lnTo>
                  <a:lnTo>
                    <a:pt x="2035379" y="955891"/>
                  </a:lnTo>
                  <a:lnTo>
                    <a:pt x="2035379" y="955301"/>
                  </a:lnTo>
                  <a:lnTo>
                    <a:pt x="2035084" y="955006"/>
                  </a:lnTo>
                  <a:lnTo>
                    <a:pt x="2034494" y="955006"/>
                  </a:lnTo>
                  <a:lnTo>
                    <a:pt x="2034052" y="955743"/>
                  </a:lnTo>
                  <a:close/>
                  <a:moveTo>
                    <a:pt x="1196892" y="937749"/>
                  </a:moveTo>
                  <a:lnTo>
                    <a:pt x="1196597" y="934800"/>
                  </a:lnTo>
                  <a:lnTo>
                    <a:pt x="1196302" y="934505"/>
                  </a:lnTo>
                  <a:lnTo>
                    <a:pt x="1195417" y="934062"/>
                  </a:lnTo>
                  <a:lnTo>
                    <a:pt x="1195122" y="934062"/>
                  </a:lnTo>
                  <a:lnTo>
                    <a:pt x="1194827" y="935242"/>
                  </a:lnTo>
                  <a:lnTo>
                    <a:pt x="1194827" y="936865"/>
                  </a:lnTo>
                  <a:lnTo>
                    <a:pt x="1195269" y="937602"/>
                  </a:lnTo>
                  <a:lnTo>
                    <a:pt x="1196744" y="938339"/>
                  </a:lnTo>
                  <a:lnTo>
                    <a:pt x="1196744" y="937749"/>
                  </a:lnTo>
                  <a:close/>
                  <a:moveTo>
                    <a:pt x="2162812" y="997483"/>
                  </a:moveTo>
                  <a:lnTo>
                    <a:pt x="2161927" y="998663"/>
                  </a:lnTo>
                  <a:lnTo>
                    <a:pt x="2161042" y="1001318"/>
                  </a:lnTo>
                  <a:lnTo>
                    <a:pt x="2161042" y="1002793"/>
                  </a:lnTo>
                  <a:lnTo>
                    <a:pt x="2161632" y="1003236"/>
                  </a:lnTo>
                  <a:lnTo>
                    <a:pt x="2162517" y="1003236"/>
                  </a:lnTo>
                  <a:lnTo>
                    <a:pt x="2163697" y="1002351"/>
                  </a:lnTo>
                  <a:lnTo>
                    <a:pt x="2164139" y="1001171"/>
                  </a:lnTo>
                  <a:lnTo>
                    <a:pt x="2163844" y="998368"/>
                  </a:lnTo>
                  <a:lnTo>
                    <a:pt x="2164139" y="998073"/>
                  </a:lnTo>
                  <a:lnTo>
                    <a:pt x="2162959" y="997631"/>
                  </a:lnTo>
                  <a:close/>
                  <a:moveTo>
                    <a:pt x="1198072" y="944682"/>
                  </a:moveTo>
                  <a:lnTo>
                    <a:pt x="1198072" y="945566"/>
                  </a:lnTo>
                  <a:lnTo>
                    <a:pt x="1198662" y="945566"/>
                  </a:lnTo>
                  <a:lnTo>
                    <a:pt x="1199694" y="945124"/>
                  </a:lnTo>
                  <a:lnTo>
                    <a:pt x="1199694" y="944387"/>
                  </a:lnTo>
                  <a:lnTo>
                    <a:pt x="1198514" y="942764"/>
                  </a:lnTo>
                  <a:lnTo>
                    <a:pt x="1197776" y="941289"/>
                  </a:lnTo>
                  <a:lnTo>
                    <a:pt x="1197334" y="941289"/>
                  </a:lnTo>
                  <a:lnTo>
                    <a:pt x="1196744" y="943502"/>
                  </a:lnTo>
                  <a:lnTo>
                    <a:pt x="1196744" y="945566"/>
                  </a:lnTo>
                  <a:lnTo>
                    <a:pt x="1197776" y="944534"/>
                  </a:lnTo>
                  <a:lnTo>
                    <a:pt x="1198072" y="944534"/>
                  </a:lnTo>
                  <a:close/>
                  <a:moveTo>
                    <a:pt x="2191720" y="996598"/>
                  </a:moveTo>
                  <a:lnTo>
                    <a:pt x="2188328" y="996156"/>
                  </a:lnTo>
                  <a:lnTo>
                    <a:pt x="2188328" y="996746"/>
                  </a:lnTo>
                  <a:lnTo>
                    <a:pt x="2190098" y="998368"/>
                  </a:lnTo>
                  <a:lnTo>
                    <a:pt x="2191278" y="998958"/>
                  </a:lnTo>
                  <a:lnTo>
                    <a:pt x="2192015" y="998958"/>
                  </a:lnTo>
                  <a:lnTo>
                    <a:pt x="2192605" y="998516"/>
                  </a:lnTo>
                  <a:lnTo>
                    <a:pt x="2193047" y="997926"/>
                  </a:lnTo>
                  <a:lnTo>
                    <a:pt x="2193047" y="997188"/>
                  </a:lnTo>
                  <a:lnTo>
                    <a:pt x="2192015" y="996304"/>
                  </a:lnTo>
                  <a:lnTo>
                    <a:pt x="2191720" y="996598"/>
                  </a:lnTo>
                  <a:close/>
                  <a:moveTo>
                    <a:pt x="2031840" y="960168"/>
                  </a:moveTo>
                  <a:lnTo>
                    <a:pt x="2032135" y="958988"/>
                  </a:lnTo>
                  <a:lnTo>
                    <a:pt x="2032135" y="958693"/>
                  </a:lnTo>
                  <a:lnTo>
                    <a:pt x="2031102" y="958693"/>
                  </a:lnTo>
                  <a:lnTo>
                    <a:pt x="2029185" y="959578"/>
                  </a:lnTo>
                  <a:lnTo>
                    <a:pt x="2029185" y="960021"/>
                  </a:lnTo>
                  <a:lnTo>
                    <a:pt x="2030955" y="960316"/>
                  </a:lnTo>
                  <a:lnTo>
                    <a:pt x="2031840" y="960316"/>
                  </a:lnTo>
                  <a:close/>
                  <a:moveTo>
                    <a:pt x="1918861" y="1495119"/>
                  </a:moveTo>
                  <a:lnTo>
                    <a:pt x="1913109" y="1499544"/>
                  </a:lnTo>
                  <a:lnTo>
                    <a:pt x="1914436" y="1499249"/>
                  </a:lnTo>
                  <a:lnTo>
                    <a:pt x="1919009" y="1496151"/>
                  </a:lnTo>
                  <a:lnTo>
                    <a:pt x="1921516" y="1493644"/>
                  </a:lnTo>
                  <a:lnTo>
                    <a:pt x="1920041" y="1493644"/>
                  </a:lnTo>
                  <a:lnTo>
                    <a:pt x="1918861" y="1494972"/>
                  </a:lnTo>
                  <a:close/>
                  <a:moveTo>
                    <a:pt x="2025498" y="964740"/>
                  </a:moveTo>
                  <a:lnTo>
                    <a:pt x="2026087" y="964740"/>
                  </a:lnTo>
                  <a:lnTo>
                    <a:pt x="2027562" y="964445"/>
                  </a:lnTo>
                  <a:lnTo>
                    <a:pt x="2028300" y="964003"/>
                  </a:lnTo>
                  <a:lnTo>
                    <a:pt x="2028300" y="963560"/>
                  </a:lnTo>
                  <a:lnTo>
                    <a:pt x="2029037" y="963118"/>
                  </a:lnTo>
                  <a:lnTo>
                    <a:pt x="2030660" y="962233"/>
                  </a:lnTo>
                  <a:lnTo>
                    <a:pt x="2030660" y="961791"/>
                  </a:lnTo>
                  <a:lnTo>
                    <a:pt x="2029922" y="961791"/>
                  </a:lnTo>
                  <a:lnTo>
                    <a:pt x="2026382" y="963560"/>
                  </a:lnTo>
                  <a:lnTo>
                    <a:pt x="2025645" y="964298"/>
                  </a:lnTo>
                  <a:lnTo>
                    <a:pt x="2025350" y="964888"/>
                  </a:lnTo>
                  <a:close/>
                  <a:moveTo>
                    <a:pt x="9352568" y="600290"/>
                  </a:moveTo>
                  <a:lnTo>
                    <a:pt x="9353306" y="601617"/>
                  </a:lnTo>
                  <a:lnTo>
                    <a:pt x="9355813" y="602207"/>
                  </a:lnTo>
                  <a:lnTo>
                    <a:pt x="9358468" y="600437"/>
                  </a:lnTo>
                  <a:lnTo>
                    <a:pt x="9359648" y="598225"/>
                  </a:lnTo>
                  <a:lnTo>
                    <a:pt x="9352568" y="599700"/>
                  </a:lnTo>
                  <a:lnTo>
                    <a:pt x="9352568" y="600290"/>
                  </a:lnTo>
                  <a:close/>
                  <a:moveTo>
                    <a:pt x="9344899" y="763415"/>
                  </a:moveTo>
                  <a:lnTo>
                    <a:pt x="9342096" y="765775"/>
                  </a:lnTo>
                  <a:lnTo>
                    <a:pt x="9341211" y="766807"/>
                  </a:lnTo>
                  <a:lnTo>
                    <a:pt x="9341506" y="768135"/>
                  </a:lnTo>
                  <a:lnTo>
                    <a:pt x="9341949" y="768577"/>
                  </a:lnTo>
                  <a:lnTo>
                    <a:pt x="9343571" y="767397"/>
                  </a:lnTo>
                  <a:lnTo>
                    <a:pt x="9344603" y="766955"/>
                  </a:lnTo>
                  <a:lnTo>
                    <a:pt x="9345784" y="766955"/>
                  </a:lnTo>
                  <a:lnTo>
                    <a:pt x="9346668" y="766365"/>
                  </a:lnTo>
                  <a:lnTo>
                    <a:pt x="9347406" y="765185"/>
                  </a:lnTo>
                  <a:lnTo>
                    <a:pt x="9347406" y="764300"/>
                  </a:lnTo>
                  <a:lnTo>
                    <a:pt x="9346816" y="763710"/>
                  </a:lnTo>
                  <a:lnTo>
                    <a:pt x="9344899" y="763267"/>
                  </a:lnTo>
                  <a:close/>
                  <a:moveTo>
                    <a:pt x="9369086" y="756925"/>
                  </a:moveTo>
                  <a:lnTo>
                    <a:pt x="9367317" y="756925"/>
                  </a:lnTo>
                  <a:lnTo>
                    <a:pt x="9363040" y="758105"/>
                  </a:lnTo>
                  <a:lnTo>
                    <a:pt x="9362744" y="758843"/>
                  </a:lnTo>
                  <a:lnTo>
                    <a:pt x="9363040" y="759728"/>
                  </a:lnTo>
                  <a:lnTo>
                    <a:pt x="9365694" y="759432"/>
                  </a:lnTo>
                  <a:lnTo>
                    <a:pt x="9369677" y="760170"/>
                  </a:lnTo>
                  <a:lnTo>
                    <a:pt x="9370119" y="759580"/>
                  </a:lnTo>
                  <a:lnTo>
                    <a:pt x="9370562" y="758105"/>
                  </a:lnTo>
                  <a:lnTo>
                    <a:pt x="9370119" y="757368"/>
                  </a:lnTo>
                  <a:lnTo>
                    <a:pt x="9368940" y="756778"/>
                  </a:lnTo>
                  <a:close/>
                  <a:moveTo>
                    <a:pt x="9300356" y="477282"/>
                  </a:moveTo>
                  <a:lnTo>
                    <a:pt x="9296669" y="477577"/>
                  </a:lnTo>
                  <a:lnTo>
                    <a:pt x="9291064" y="474922"/>
                  </a:lnTo>
                  <a:lnTo>
                    <a:pt x="9287966" y="473004"/>
                  </a:lnTo>
                  <a:lnTo>
                    <a:pt x="9286344" y="469022"/>
                  </a:lnTo>
                  <a:lnTo>
                    <a:pt x="9283100" y="470497"/>
                  </a:lnTo>
                  <a:lnTo>
                    <a:pt x="9282362" y="473447"/>
                  </a:lnTo>
                  <a:lnTo>
                    <a:pt x="9285312" y="474627"/>
                  </a:lnTo>
                  <a:lnTo>
                    <a:pt x="9293719" y="479937"/>
                  </a:lnTo>
                  <a:lnTo>
                    <a:pt x="9299914" y="479937"/>
                  </a:lnTo>
                  <a:lnTo>
                    <a:pt x="9304191" y="481117"/>
                  </a:lnTo>
                  <a:lnTo>
                    <a:pt x="9303011" y="479347"/>
                  </a:lnTo>
                  <a:lnTo>
                    <a:pt x="9300208" y="477134"/>
                  </a:lnTo>
                  <a:close/>
                  <a:moveTo>
                    <a:pt x="9405517" y="742176"/>
                  </a:moveTo>
                  <a:lnTo>
                    <a:pt x="9405074" y="742766"/>
                  </a:lnTo>
                  <a:lnTo>
                    <a:pt x="9403600" y="743651"/>
                  </a:lnTo>
                  <a:lnTo>
                    <a:pt x="9400060" y="743356"/>
                  </a:lnTo>
                  <a:lnTo>
                    <a:pt x="9398290" y="743651"/>
                  </a:lnTo>
                  <a:lnTo>
                    <a:pt x="9396963" y="744683"/>
                  </a:lnTo>
                  <a:lnTo>
                    <a:pt x="9395193" y="746601"/>
                  </a:lnTo>
                  <a:lnTo>
                    <a:pt x="9394751" y="747486"/>
                  </a:lnTo>
                  <a:lnTo>
                    <a:pt x="9394751" y="749993"/>
                  </a:lnTo>
                  <a:lnTo>
                    <a:pt x="9394308" y="751173"/>
                  </a:lnTo>
                  <a:lnTo>
                    <a:pt x="9393275" y="752058"/>
                  </a:lnTo>
                  <a:lnTo>
                    <a:pt x="9391358" y="754418"/>
                  </a:lnTo>
                  <a:lnTo>
                    <a:pt x="9389736" y="755893"/>
                  </a:lnTo>
                  <a:lnTo>
                    <a:pt x="9387081" y="757515"/>
                  </a:lnTo>
                  <a:lnTo>
                    <a:pt x="9386638" y="758695"/>
                  </a:lnTo>
                  <a:lnTo>
                    <a:pt x="9387229" y="758695"/>
                  </a:lnTo>
                  <a:lnTo>
                    <a:pt x="9395783" y="754270"/>
                  </a:lnTo>
                  <a:lnTo>
                    <a:pt x="9396963" y="753975"/>
                  </a:lnTo>
                  <a:lnTo>
                    <a:pt x="9399617" y="752058"/>
                  </a:lnTo>
                  <a:lnTo>
                    <a:pt x="9400945" y="751321"/>
                  </a:lnTo>
                  <a:lnTo>
                    <a:pt x="9402125" y="751025"/>
                  </a:lnTo>
                  <a:lnTo>
                    <a:pt x="9403747" y="749551"/>
                  </a:lnTo>
                  <a:lnTo>
                    <a:pt x="9405665" y="746896"/>
                  </a:lnTo>
                  <a:lnTo>
                    <a:pt x="9405665" y="741881"/>
                  </a:lnTo>
                  <a:lnTo>
                    <a:pt x="9405665" y="741881"/>
                  </a:lnTo>
                  <a:close/>
                  <a:moveTo>
                    <a:pt x="9298291" y="774477"/>
                  </a:moveTo>
                  <a:lnTo>
                    <a:pt x="9296373" y="775657"/>
                  </a:lnTo>
                  <a:lnTo>
                    <a:pt x="9295341" y="776689"/>
                  </a:lnTo>
                  <a:lnTo>
                    <a:pt x="9294309" y="778606"/>
                  </a:lnTo>
                  <a:lnTo>
                    <a:pt x="9296373" y="779196"/>
                  </a:lnTo>
                  <a:lnTo>
                    <a:pt x="9298291" y="778606"/>
                  </a:lnTo>
                  <a:lnTo>
                    <a:pt x="9302273" y="776542"/>
                  </a:lnTo>
                  <a:lnTo>
                    <a:pt x="9300504" y="775067"/>
                  </a:lnTo>
                  <a:lnTo>
                    <a:pt x="9298291" y="774477"/>
                  </a:lnTo>
                  <a:close/>
                  <a:moveTo>
                    <a:pt x="9374544" y="621381"/>
                  </a:moveTo>
                  <a:lnTo>
                    <a:pt x="9372627" y="621823"/>
                  </a:lnTo>
                  <a:lnTo>
                    <a:pt x="9369234" y="621086"/>
                  </a:lnTo>
                  <a:lnTo>
                    <a:pt x="9368940" y="622118"/>
                  </a:lnTo>
                  <a:lnTo>
                    <a:pt x="9372479" y="624478"/>
                  </a:lnTo>
                  <a:lnTo>
                    <a:pt x="9373660" y="624478"/>
                  </a:lnTo>
                  <a:lnTo>
                    <a:pt x="9376609" y="622708"/>
                  </a:lnTo>
                  <a:lnTo>
                    <a:pt x="9376314" y="621823"/>
                  </a:lnTo>
                  <a:lnTo>
                    <a:pt x="9374691" y="621381"/>
                  </a:lnTo>
                  <a:close/>
                  <a:moveTo>
                    <a:pt x="9395193" y="364008"/>
                  </a:moveTo>
                  <a:lnTo>
                    <a:pt x="9396373" y="360026"/>
                  </a:lnTo>
                  <a:lnTo>
                    <a:pt x="9388998" y="358551"/>
                  </a:lnTo>
                  <a:lnTo>
                    <a:pt x="9383098" y="358551"/>
                  </a:lnTo>
                  <a:lnTo>
                    <a:pt x="9381181" y="358109"/>
                  </a:lnTo>
                  <a:lnTo>
                    <a:pt x="9377789" y="358551"/>
                  </a:lnTo>
                  <a:lnTo>
                    <a:pt x="9374544" y="357519"/>
                  </a:lnTo>
                  <a:lnTo>
                    <a:pt x="9373660" y="356191"/>
                  </a:lnTo>
                  <a:lnTo>
                    <a:pt x="9372627" y="355159"/>
                  </a:lnTo>
                  <a:lnTo>
                    <a:pt x="9368644" y="354421"/>
                  </a:lnTo>
                  <a:lnTo>
                    <a:pt x="9362302" y="352652"/>
                  </a:lnTo>
                  <a:lnTo>
                    <a:pt x="9361270" y="351177"/>
                  </a:lnTo>
                  <a:lnTo>
                    <a:pt x="9360533" y="349112"/>
                  </a:lnTo>
                  <a:lnTo>
                    <a:pt x="9359500" y="347489"/>
                  </a:lnTo>
                  <a:lnTo>
                    <a:pt x="9358172" y="346457"/>
                  </a:lnTo>
                  <a:lnTo>
                    <a:pt x="9354780" y="344835"/>
                  </a:lnTo>
                  <a:lnTo>
                    <a:pt x="9351388" y="344097"/>
                  </a:lnTo>
                  <a:lnTo>
                    <a:pt x="9348143" y="344540"/>
                  </a:lnTo>
                  <a:lnTo>
                    <a:pt x="9345046" y="345425"/>
                  </a:lnTo>
                  <a:lnTo>
                    <a:pt x="9339736" y="348522"/>
                  </a:lnTo>
                  <a:lnTo>
                    <a:pt x="9335607" y="348817"/>
                  </a:lnTo>
                  <a:lnTo>
                    <a:pt x="9331329" y="347784"/>
                  </a:lnTo>
                  <a:lnTo>
                    <a:pt x="9327495" y="347342"/>
                  </a:lnTo>
                  <a:lnTo>
                    <a:pt x="9324692" y="347342"/>
                  </a:lnTo>
                  <a:lnTo>
                    <a:pt x="9324249" y="346457"/>
                  </a:lnTo>
                  <a:lnTo>
                    <a:pt x="9319382" y="342917"/>
                  </a:lnTo>
                  <a:lnTo>
                    <a:pt x="9316727" y="343950"/>
                  </a:lnTo>
                  <a:lnTo>
                    <a:pt x="9315253" y="348964"/>
                  </a:lnTo>
                  <a:lnTo>
                    <a:pt x="9314810" y="351029"/>
                  </a:lnTo>
                  <a:lnTo>
                    <a:pt x="9314810" y="353242"/>
                  </a:lnTo>
                  <a:lnTo>
                    <a:pt x="9315548" y="355454"/>
                  </a:lnTo>
                  <a:lnTo>
                    <a:pt x="9316875" y="356781"/>
                  </a:lnTo>
                  <a:lnTo>
                    <a:pt x="9319677" y="358551"/>
                  </a:lnTo>
                  <a:lnTo>
                    <a:pt x="9322627" y="359289"/>
                  </a:lnTo>
                  <a:lnTo>
                    <a:pt x="9325725" y="358994"/>
                  </a:lnTo>
                  <a:lnTo>
                    <a:pt x="9328674" y="357666"/>
                  </a:lnTo>
                  <a:lnTo>
                    <a:pt x="9331624" y="355896"/>
                  </a:lnTo>
                  <a:lnTo>
                    <a:pt x="9334574" y="354717"/>
                  </a:lnTo>
                  <a:lnTo>
                    <a:pt x="9337376" y="354421"/>
                  </a:lnTo>
                  <a:lnTo>
                    <a:pt x="9340179" y="354717"/>
                  </a:lnTo>
                  <a:lnTo>
                    <a:pt x="9348586" y="357371"/>
                  </a:lnTo>
                  <a:lnTo>
                    <a:pt x="9351241" y="358551"/>
                  </a:lnTo>
                  <a:lnTo>
                    <a:pt x="9353895" y="360174"/>
                  </a:lnTo>
                  <a:lnTo>
                    <a:pt x="9355223" y="361354"/>
                  </a:lnTo>
                  <a:lnTo>
                    <a:pt x="9355960" y="363566"/>
                  </a:lnTo>
                  <a:lnTo>
                    <a:pt x="9357287" y="365041"/>
                  </a:lnTo>
                  <a:lnTo>
                    <a:pt x="9359205" y="365041"/>
                  </a:lnTo>
                  <a:lnTo>
                    <a:pt x="9362450" y="365926"/>
                  </a:lnTo>
                  <a:lnTo>
                    <a:pt x="9365694" y="367253"/>
                  </a:lnTo>
                  <a:lnTo>
                    <a:pt x="9366875" y="367991"/>
                  </a:lnTo>
                  <a:lnTo>
                    <a:pt x="9367907" y="369171"/>
                  </a:lnTo>
                  <a:lnTo>
                    <a:pt x="9369382" y="373448"/>
                  </a:lnTo>
                  <a:lnTo>
                    <a:pt x="9370562" y="374775"/>
                  </a:lnTo>
                  <a:lnTo>
                    <a:pt x="9371889" y="374333"/>
                  </a:lnTo>
                  <a:lnTo>
                    <a:pt x="9373217" y="373153"/>
                  </a:lnTo>
                  <a:lnTo>
                    <a:pt x="9373512" y="370646"/>
                  </a:lnTo>
                  <a:lnTo>
                    <a:pt x="9375871" y="367991"/>
                  </a:lnTo>
                  <a:lnTo>
                    <a:pt x="9378674" y="365926"/>
                  </a:lnTo>
                  <a:lnTo>
                    <a:pt x="9385311" y="365336"/>
                  </a:lnTo>
                  <a:lnTo>
                    <a:pt x="9391948" y="365926"/>
                  </a:lnTo>
                  <a:lnTo>
                    <a:pt x="9394308" y="364156"/>
                  </a:lnTo>
                  <a:close/>
                  <a:moveTo>
                    <a:pt x="9253896" y="773297"/>
                  </a:moveTo>
                  <a:lnTo>
                    <a:pt x="9250356" y="774772"/>
                  </a:lnTo>
                  <a:lnTo>
                    <a:pt x="9248882" y="776099"/>
                  </a:lnTo>
                  <a:lnTo>
                    <a:pt x="9247112" y="776984"/>
                  </a:lnTo>
                  <a:lnTo>
                    <a:pt x="9247849" y="777721"/>
                  </a:lnTo>
                  <a:lnTo>
                    <a:pt x="9251684" y="778606"/>
                  </a:lnTo>
                  <a:lnTo>
                    <a:pt x="9250504" y="780524"/>
                  </a:lnTo>
                  <a:lnTo>
                    <a:pt x="9246079" y="781704"/>
                  </a:lnTo>
                  <a:lnTo>
                    <a:pt x="9241064" y="783474"/>
                  </a:lnTo>
                  <a:lnTo>
                    <a:pt x="9234575" y="784949"/>
                  </a:lnTo>
                  <a:lnTo>
                    <a:pt x="9229265" y="786571"/>
                  </a:lnTo>
                  <a:lnTo>
                    <a:pt x="9226758" y="786866"/>
                  </a:lnTo>
                  <a:lnTo>
                    <a:pt x="9224693" y="787456"/>
                  </a:lnTo>
                  <a:lnTo>
                    <a:pt x="9226758" y="788488"/>
                  </a:lnTo>
                  <a:lnTo>
                    <a:pt x="9240770" y="787013"/>
                  </a:lnTo>
                  <a:lnTo>
                    <a:pt x="9249471" y="785539"/>
                  </a:lnTo>
                  <a:lnTo>
                    <a:pt x="9255224" y="783474"/>
                  </a:lnTo>
                  <a:lnTo>
                    <a:pt x="9253749" y="781261"/>
                  </a:lnTo>
                  <a:lnTo>
                    <a:pt x="9254191" y="780524"/>
                  </a:lnTo>
                  <a:lnTo>
                    <a:pt x="9256993" y="779786"/>
                  </a:lnTo>
                  <a:lnTo>
                    <a:pt x="9257583" y="778311"/>
                  </a:lnTo>
                  <a:lnTo>
                    <a:pt x="9257878" y="776836"/>
                  </a:lnTo>
                  <a:lnTo>
                    <a:pt x="9257141" y="775657"/>
                  </a:lnTo>
                  <a:lnTo>
                    <a:pt x="9253896" y="773739"/>
                  </a:lnTo>
                  <a:close/>
                  <a:moveTo>
                    <a:pt x="9176463" y="790406"/>
                  </a:moveTo>
                  <a:lnTo>
                    <a:pt x="9175578" y="791143"/>
                  </a:lnTo>
                  <a:lnTo>
                    <a:pt x="9174399" y="793503"/>
                  </a:lnTo>
                  <a:lnTo>
                    <a:pt x="9173219" y="794830"/>
                  </a:lnTo>
                  <a:lnTo>
                    <a:pt x="9171153" y="795863"/>
                  </a:lnTo>
                  <a:lnTo>
                    <a:pt x="9162452" y="797780"/>
                  </a:lnTo>
                  <a:lnTo>
                    <a:pt x="9162452" y="798518"/>
                  </a:lnTo>
                  <a:lnTo>
                    <a:pt x="9162746" y="799403"/>
                  </a:lnTo>
                  <a:lnTo>
                    <a:pt x="9164811" y="798813"/>
                  </a:lnTo>
                  <a:lnTo>
                    <a:pt x="9167466" y="798518"/>
                  </a:lnTo>
                  <a:lnTo>
                    <a:pt x="9169827" y="798518"/>
                  </a:lnTo>
                  <a:lnTo>
                    <a:pt x="9173808" y="798813"/>
                  </a:lnTo>
                  <a:lnTo>
                    <a:pt x="9175136" y="798518"/>
                  </a:lnTo>
                  <a:lnTo>
                    <a:pt x="9175873" y="798075"/>
                  </a:lnTo>
                  <a:lnTo>
                    <a:pt x="9176169" y="794978"/>
                  </a:lnTo>
                  <a:lnTo>
                    <a:pt x="9176463" y="793945"/>
                  </a:lnTo>
                  <a:lnTo>
                    <a:pt x="9177495" y="792913"/>
                  </a:lnTo>
                  <a:lnTo>
                    <a:pt x="9177938" y="791733"/>
                  </a:lnTo>
                  <a:lnTo>
                    <a:pt x="9176758" y="790848"/>
                  </a:lnTo>
                  <a:lnTo>
                    <a:pt x="9176169" y="790848"/>
                  </a:lnTo>
                  <a:close/>
                  <a:moveTo>
                    <a:pt x="9193720" y="793650"/>
                  </a:moveTo>
                  <a:lnTo>
                    <a:pt x="9190770" y="793650"/>
                  </a:lnTo>
                  <a:lnTo>
                    <a:pt x="9190770" y="792618"/>
                  </a:lnTo>
                  <a:lnTo>
                    <a:pt x="9191655" y="790701"/>
                  </a:lnTo>
                  <a:lnTo>
                    <a:pt x="9191655" y="789816"/>
                  </a:lnTo>
                  <a:lnTo>
                    <a:pt x="9190475" y="788488"/>
                  </a:lnTo>
                  <a:lnTo>
                    <a:pt x="9187820" y="788488"/>
                  </a:lnTo>
                  <a:lnTo>
                    <a:pt x="9186640" y="791586"/>
                  </a:lnTo>
                  <a:lnTo>
                    <a:pt x="9186935" y="793503"/>
                  </a:lnTo>
                  <a:lnTo>
                    <a:pt x="9185903" y="794240"/>
                  </a:lnTo>
                  <a:lnTo>
                    <a:pt x="9183248" y="795273"/>
                  </a:lnTo>
                  <a:lnTo>
                    <a:pt x="9181035" y="801763"/>
                  </a:lnTo>
                  <a:lnTo>
                    <a:pt x="9184280" y="799255"/>
                  </a:lnTo>
                  <a:lnTo>
                    <a:pt x="9186050" y="800878"/>
                  </a:lnTo>
                  <a:lnTo>
                    <a:pt x="9191655" y="798075"/>
                  </a:lnTo>
                  <a:lnTo>
                    <a:pt x="9192835" y="796895"/>
                  </a:lnTo>
                  <a:lnTo>
                    <a:pt x="9193868" y="797338"/>
                  </a:lnTo>
                  <a:lnTo>
                    <a:pt x="9194310" y="797338"/>
                  </a:lnTo>
                  <a:lnTo>
                    <a:pt x="9194753" y="796600"/>
                  </a:lnTo>
                  <a:lnTo>
                    <a:pt x="9194753" y="794240"/>
                  </a:lnTo>
                  <a:lnTo>
                    <a:pt x="9193868" y="793650"/>
                  </a:lnTo>
                  <a:close/>
                  <a:moveTo>
                    <a:pt x="9159059" y="793650"/>
                  </a:moveTo>
                  <a:lnTo>
                    <a:pt x="9157289" y="792913"/>
                  </a:lnTo>
                  <a:lnTo>
                    <a:pt x="9154930" y="790848"/>
                  </a:lnTo>
                  <a:lnTo>
                    <a:pt x="9150652" y="790848"/>
                  </a:lnTo>
                  <a:lnTo>
                    <a:pt x="9149325" y="791438"/>
                  </a:lnTo>
                  <a:lnTo>
                    <a:pt x="9148588" y="792176"/>
                  </a:lnTo>
                  <a:lnTo>
                    <a:pt x="9149620" y="793356"/>
                  </a:lnTo>
                  <a:lnTo>
                    <a:pt x="9152423" y="794978"/>
                  </a:lnTo>
                  <a:lnTo>
                    <a:pt x="9153897" y="796305"/>
                  </a:lnTo>
                  <a:lnTo>
                    <a:pt x="9154193" y="797190"/>
                  </a:lnTo>
                  <a:lnTo>
                    <a:pt x="9153602" y="797928"/>
                  </a:lnTo>
                  <a:lnTo>
                    <a:pt x="9151537" y="798813"/>
                  </a:lnTo>
                  <a:lnTo>
                    <a:pt x="9151980" y="799403"/>
                  </a:lnTo>
                  <a:lnTo>
                    <a:pt x="9155519" y="801320"/>
                  </a:lnTo>
                  <a:lnTo>
                    <a:pt x="9156110" y="801320"/>
                  </a:lnTo>
                  <a:lnTo>
                    <a:pt x="9156700" y="800140"/>
                  </a:lnTo>
                  <a:lnTo>
                    <a:pt x="9158027" y="798813"/>
                  </a:lnTo>
                  <a:lnTo>
                    <a:pt x="9159502" y="795568"/>
                  </a:lnTo>
                  <a:lnTo>
                    <a:pt x="9160682" y="794683"/>
                  </a:lnTo>
                  <a:lnTo>
                    <a:pt x="9162746" y="793798"/>
                  </a:lnTo>
                  <a:lnTo>
                    <a:pt x="9158765" y="793356"/>
                  </a:lnTo>
                  <a:close/>
                  <a:moveTo>
                    <a:pt x="9195342" y="793650"/>
                  </a:moveTo>
                  <a:lnTo>
                    <a:pt x="9195784" y="796453"/>
                  </a:lnTo>
                  <a:lnTo>
                    <a:pt x="9196964" y="797338"/>
                  </a:lnTo>
                  <a:lnTo>
                    <a:pt x="9198587" y="795273"/>
                  </a:lnTo>
                  <a:lnTo>
                    <a:pt x="9198587" y="794830"/>
                  </a:lnTo>
                  <a:lnTo>
                    <a:pt x="9196227" y="792766"/>
                  </a:lnTo>
                  <a:lnTo>
                    <a:pt x="9195342" y="793503"/>
                  </a:lnTo>
                  <a:close/>
                  <a:moveTo>
                    <a:pt x="9088706" y="788783"/>
                  </a:moveTo>
                  <a:lnTo>
                    <a:pt x="9088706" y="790406"/>
                  </a:lnTo>
                  <a:lnTo>
                    <a:pt x="9089886" y="791733"/>
                  </a:lnTo>
                  <a:lnTo>
                    <a:pt x="9092394" y="792176"/>
                  </a:lnTo>
                  <a:lnTo>
                    <a:pt x="9094605" y="791291"/>
                  </a:lnTo>
                  <a:lnTo>
                    <a:pt x="9095933" y="789078"/>
                  </a:lnTo>
                  <a:lnTo>
                    <a:pt x="9091951" y="786866"/>
                  </a:lnTo>
                  <a:lnTo>
                    <a:pt x="9088706" y="788636"/>
                  </a:lnTo>
                  <a:close/>
                  <a:moveTo>
                    <a:pt x="9281624" y="784506"/>
                  </a:moveTo>
                  <a:lnTo>
                    <a:pt x="9275282" y="784506"/>
                  </a:lnTo>
                  <a:lnTo>
                    <a:pt x="9270120" y="783179"/>
                  </a:lnTo>
                  <a:lnTo>
                    <a:pt x="9267466" y="782884"/>
                  </a:lnTo>
                  <a:lnTo>
                    <a:pt x="9264220" y="783769"/>
                  </a:lnTo>
                  <a:lnTo>
                    <a:pt x="9263778" y="784211"/>
                  </a:lnTo>
                  <a:lnTo>
                    <a:pt x="9259944" y="783326"/>
                  </a:lnTo>
                  <a:lnTo>
                    <a:pt x="9258616" y="783621"/>
                  </a:lnTo>
                  <a:lnTo>
                    <a:pt x="9258616" y="784359"/>
                  </a:lnTo>
                  <a:lnTo>
                    <a:pt x="9260239" y="785391"/>
                  </a:lnTo>
                  <a:lnTo>
                    <a:pt x="9261566" y="785981"/>
                  </a:lnTo>
                  <a:lnTo>
                    <a:pt x="9262746" y="785981"/>
                  </a:lnTo>
                  <a:lnTo>
                    <a:pt x="9267023" y="785686"/>
                  </a:lnTo>
                  <a:lnTo>
                    <a:pt x="9272480" y="786423"/>
                  </a:lnTo>
                  <a:lnTo>
                    <a:pt x="9274840" y="786423"/>
                  </a:lnTo>
                  <a:lnTo>
                    <a:pt x="9278380" y="785539"/>
                  </a:lnTo>
                  <a:lnTo>
                    <a:pt x="9279707" y="785539"/>
                  </a:lnTo>
                  <a:lnTo>
                    <a:pt x="9283837" y="785096"/>
                  </a:lnTo>
                  <a:lnTo>
                    <a:pt x="9283837" y="784654"/>
                  </a:lnTo>
                  <a:lnTo>
                    <a:pt x="9281478" y="784359"/>
                  </a:lnTo>
                  <a:close/>
                  <a:moveTo>
                    <a:pt x="9201095" y="792028"/>
                  </a:moveTo>
                  <a:lnTo>
                    <a:pt x="9200799" y="793798"/>
                  </a:lnTo>
                  <a:lnTo>
                    <a:pt x="9203749" y="795273"/>
                  </a:lnTo>
                  <a:lnTo>
                    <a:pt x="9205961" y="794535"/>
                  </a:lnTo>
                  <a:lnTo>
                    <a:pt x="9204339" y="793503"/>
                  </a:lnTo>
                  <a:lnTo>
                    <a:pt x="9201095" y="792028"/>
                  </a:lnTo>
                  <a:close/>
                  <a:moveTo>
                    <a:pt x="9205372" y="785243"/>
                  </a:moveTo>
                  <a:lnTo>
                    <a:pt x="9204191" y="784654"/>
                  </a:lnTo>
                  <a:lnTo>
                    <a:pt x="9202127" y="784654"/>
                  </a:lnTo>
                  <a:lnTo>
                    <a:pt x="9201389" y="786128"/>
                  </a:lnTo>
                  <a:lnTo>
                    <a:pt x="9201389" y="787013"/>
                  </a:lnTo>
                  <a:lnTo>
                    <a:pt x="9202422" y="787898"/>
                  </a:lnTo>
                  <a:lnTo>
                    <a:pt x="9204930" y="788931"/>
                  </a:lnTo>
                  <a:lnTo>
                    <a:pt x="9205519" y="787898"/>
                  </a:lnTo>
                  <a:lnTo>
                    <a:pt x="9206699" y="787013"/>
                  </a:lnTo>
                  <a:lnTo>
                    <a:pt x="9206404" y="786276"/>
                  </a:lnTo>
                  <a:lnTo>
                    <a:pt x="9205224" y="785096"/>
                  </a:lnTo>
                  <a:close/>
                  <a:moveTo>
                    <a:pt x="2028005" y="960021"/>
                  </a:moveTo>
                  <a:lnTo>
                    <a:pt x="2028005" y="959578"/>
                  </a:lnTo>
                  <a:lnTo>
                    <a:pt x="2027267" y="958841"/>
                  </a:lnTo>
                  <a:lnTo>
                    <a:pt x="2026825" y="958841"/>
                  </a:lnTo>
                  <a:lnTo>
                    <a:pt x="2026530" y="959136"/>
                  </a:lnTo>
                  <a:lnTo>
                    <a:pt x="2026530" y="959578"/>
                  </a:lnTo>
                  <a:lnTo>
                    <a:pt x="2027710" y="960168"/>
                  </a:lnTo>
                  <a:lnTo>
                    <a:pt x="2028152" y="959873"/>
                  </a:lnTo>
                  <a:close/>
                  <a:moveTo>
                    <a:pt x="2285820" y="1620634"/>
                  </a:moveTo>
                  <a:lnTo>
                    <a:pt x="2285525" y="1621076"/>
                  </a:lnTo>
                  <a:lnTo>
                    <a:pt x="2285967" y="1621076"/>
                  </a:lnTo>
                  <a:lnTo>
                    <a:pt x="2287147" y="1620634"/>
                  </a:lnTo>
                  <a:lnTo>
                    <a:pt x="2287147" y="1620192"/>
                  </a:lnTo>
                  <a:lnTo>
                    <a:pt x="2286852" y="1619896"/>
                  </a:lnTo>
                  <a:lnTo>
                    <a:pt x="2285820" y="1620634"/>
                  </a:lnTo>
                  <a:close/>
                  <a:moveTo>
                    <a:pt x="2278003" y="1623584"/>
                  </a:moveTo>
                  <a:lnTo>
                    <a:pt x="2279183" y="1624026"/>
                  </a:lnTo>
                  <a:lnTo>
                    <a:pt x="2280362" y="1623436"/>
                  </a:lnTo>
                  <a:lnTo>
                    <a:pt x="2281837" y="1623141"/>
                  </a:lnTo>
                  <a:lnTo>
                    <a:pt x="2283312" y="1622256"/>
                  </a:lnTo>
                  <a:lnTo>
                    <a:pt x="2279330" y="1622994"/>
                  </a:lnTo>
                  <a:lnTo>
                    <a:pt x="2278003" y="1623584"/>
                  </a:lnTo>
                  <a:close/>
                  <a:moveTo>
                    <a:pt x="2270628" y="1622551"/>
                  </a:moveTo>
                  <a:lnTo>
                    <a:pt x="2270628" y="1622994"/>
                  </a:lnTo>
                  <a:lnTo>
                    <a:pt x="2271660" y="1624764"/>
                  </a:lnTo>
                  <a:lnTo>
                    <a:pt x="2271660" y="1625649"/>
                  </a:lnTo>
                  <a:lnTo>
                    <a:pt x="2272103" y="1625649"/>
                  </a:lnTo>
                  <a:lnTo>
                    <a:pt x="2272840" y="1625206"/>
                  </a:lnTo>
                  <a:lnTo>
                    <a:pt x="2273283" y="1624764"/>
                  </a:lnTo>
                  <a:lnTo>
                    <a:pt x="2273283" y="1624321"/>
                  </a:lnTo>
                  <a:lnTo>
                    <a:pt x="2270628" y="1622551"/>
                  </a:lnTo>
                  <a:close/>
                  <a:moveTo>
                    <a:pt x="2400863" y="1337746"/>
                  </a:moveTo>
                  <a:lnTo>
                    <a:pt x="2398503" y="1341433"/>
                  </a:lnTo>
                  <a:lnTo>
                    <a:pt x="2399093" y="1341138"/>
                  </a:lnTo>
                  <a:lnTo>
                    <a:pt x="2402928" y="1336418"/>
                  </a:lnTo>
                  <a:lnTo>
                    <a:pt x="2406910" y="1332436"/>
                  </a:lnTo>
                  <a:lnTo>
                    <a:pt x="2405582" y="1333174"/>
                  </a:lnTo>
                  <a:lnTo>
                    <a:pt x="2400863" y="1337893"/>
                  </a:lnTo>
                  <a:close/>
                  <a:moveTo>
                    <a:pt x="2290392" y="1618422"/>
                  </a:moveTo>
                  <a:lnTo>
                    <a:pt x="2291129" y="1618422"/>
                  </a:lnTo>
                  <a:lnTo>
                    <a:pt x="2291719" y="1617389"/>
                  </a:lnTo>
                  <a:lnTo>
                    <a:pt x="2291424" y="1617389"/>
                  </a:lnTo>
                  <a:lnTo>
                    <a:pt x="2290392" y="1618422"/>
                  </a:lnTo>
                  <a:close/>
                  <a:moveTo>
                    <a:pt x="2394668" y="1339368"/>
                  </a:moveTo>
                  <a:lnTo>
                    <a:pt x="2394963" y="1339811"/>
                  </a:lnTo>
                  <a:lnTo>
                    <a:pt x="2396438" y="1340401"/>
                  </a:lnTo>
                  <a:lnTo>
                    <a:pt x="2397470" y="1340696"/>
                  </a:lnTo>
                  <a:lnTo>
                    <a:pt x="2398060" y="1340696"/>
                  </a:lnTo>
                  <a:lnTo>
                    <a:pt x="2396143" y="1339516"/>
                  </a:lnTo>
                  <a:lnTo>
                    <a:pt x="2394816" y="1339516"/>
                  </a:lnTo>
                  <a:close/>
                  <a:moveTo>
                    <a:pt x="2260451" y="1627714"/>
                  </a:moveTo>
                  <a:lnTo>
                    <a:pt x="2260451" y="1628156"/>
                  </a:lnTo>
                  <a:lnTo>
                    <a:pt x="2261189" y="1628156"/>
                  </a:lnTo>
                  <a:lnTo>
                    <a:pt x="2262369" y="1627861"/>
                  </a:lnTo>
                  <a:lnTo>
                    <a:pt x="2262369" y="1627271"/>
                  </a:lnTo>
                  <a:lnTo>
                    <a:pt x="2261631" y="1627271"/>
                  </a:lnTo>
                  <a:lnTo>
                    <a:pt x="2260451" y="1627714"/>
                  </a:lnTo>
                  <a:close/>
                  <a:moveTo>
                    <a:pt x="2298651" y="1607212"/>
                  </a:moveTo>
                  <a:lnTo>
                    <a:pt x="2298651" y="1608982"/>
                  </a:lnTo>
                  <a:lnTo>
                    <a:pt x="2297324" y="1610457"/>
                  </a:lnTo>
                  <a:lnTo>
                    <a:pt x="2295997" y="1611342"/>
                  </a:lnTo>
                  <a:lnTo>
                    <a:pt x="2295406" y="1612670"/>
                  </a:lnTo>
                  <a:lnTo>
                    <a:pt x="2293342" y="1615472"/>
                  </a:lnTo>
                  <a:lnTo>
                    <a:pt x="2292752" y="1616799"/>
                  </a:lnTo>
                  <a:lnTo>
                    <a:pt x="2297914" y="1611637"/>
                  </a:lnTo>
                  <a:lnTo>
                    <a:pt x="2301159" y="1605885"/>
                  </a:lnTo>
                  <a:lnTo>
                    <a:pt x="2300569" y="1605885"/>
                  </a:lnTo>
                  <a:lnTo>
                    <a:pt x="2298651" y="1607360"/>
                  </a:lnTo>
                  <a:close/>
                  <a:moveTo>
                    <a:pt x="2266498" y="1625649"/>
                  </a:moveTo>
                  <a:lnTo>
                    <a:pt x="2265171" y="1626681"/>
                  </a:lnTo>
                  <a:lnTo>
                    <a:pt x="2266793" y="1626386"/>
                  </a:lnTo>
                  <a:lnTo>
                    <a:pt x="2267678" y="1625944"/>
                  </a:lnTo>
                  <a:lnTo>
                    <a:pt x="2267678" y="1625206"/>
                  </a:lnTo>
                  <a:lnTo>
                    <a:pt x="2266941" y="1623879"/>
                  </a:lnTo>
                  <a:lnTo>
                    <a:pt x="2266498" y="1625501"/>
                  </a:lnTo>
                  <a:close/>
                  <a:moveTo>
                    <a:pt x="2253224" y="1573879"/>
                  </a:moveTo>
                  <a:lnTo>
                    <a:pt x="2253224" y="1572257"/>
                  </a:lnTo>
                  <a:lnTo>
                    <a:pt x="2252339" y="1569160"/>
                  </a:lnTo>
                  <a:lnTo>
                    <a:pt x="2251012" y="1568127"/>
                  </a:lnTo>
                  <a:lnTo>
                    <a:pt x="2251897" y="1571225"/>
                  </a:lnTo>
                  <a:lnTo>
                    <a:pt x="2253224" y="1574027"/>
                  </a:lnTo>
                  <a:close/>
                  <a:moveTo>
                    <a:pt x="2076087" y="1473438"/>
                  </a:moveTo>
                  <a:lnTo>
                    <a:pt x="2077119" y="1477125"/>
                  </a:lnTo>
                  <a:lnTo>
                    <a:pt x="2076382" y="1481402"/>
                  </a:lnTo>
                  <a:lnTo>
                    <a:pt x="2077119" y="1480517"/>
                  </a:lnTo>
                  <a:lnTo>
                    <a:pt x="2077562" y="1476978"/>
                  </a:lnTo>
                  <a:lnTo>
                    <a:pt x="2077267" y="1475060"/>
                  </a:lnTo>
                  <a:lnTo>
                    <a:pt x="2076234" y="1473438"/>
                  </a:lnTo>
                  <a:close/>
                  <a:moveTo>
                    <a:pt x="2074169" y="1484205"/>
                  </a:moveTo>
                  <a:lnTo>
                    <a:pt x="2074169" y="1484795"/>
                  </a:lnTo>
                  <a:lnTo>
                    <a:pt x="2075497" y="1483320"/>
                  </a:lnTo>
                  <a:lnTo>
                    <a:pt x="2075940" y="1482140"/>
                  </a:lnTo>
                  <a:lnTo>
                    <a:pt x="2075202" y="1482730"/>
                  </a:lnTo>
                  <a:lnTo>
                    <a:pt x="2074169" y="1484205"/>
                  </a:lnTo>
                  <a:close/>
                  <a:moveTo>
                    <a:pt x="1999539" y="1486564"/>
                  </a:moveTo>
                  <a:lnTo>
                    <a:pt x="1997474" y="1485385"/>
                  </a:lnTo>
                  <a:lnTo>
                    <a:pt x="1996147" y="1485385"/>
                  </a:lnTo>
                  <a:lnTo>
                    <a:pt x="1994082" y="1486269"/>
                  </a:lnTo>
                  <a:lnTo>
                    <a:pt x="1994377" y="1487302"/>
                  </a:lnTo>
                  <a:lnTo>
                    <a:pt x="1998654" y="1489809"/>
                  </a:lnTo>
                  <a:lnTo>
                    <a:pt x="1999687" y="1489367"/>
                  </a:lnTo>
                  <a:lnTo>
                    <a:pt x="2000572" y="1488334"/>
                  </a:lnTo>
                  <a:lnTo>
                    <a:pt x="2000572" y="1487007"/>
                  </a:lnTo>
                  <a:lnTo>
                    <a:pt x="1999687" y="1486712"/>
                  </a:lnTo>
                  <a:close/>
                  <a:moveTo>
                    <a:pt x="2079922" y="1467538"/>
                  </a:moveTo>
                  <a:lnTo>
                    <a:pt x="2080217" y="1468128"/>
                  </a:lnTo>
                  <a:lnTo>
                    <a:pt x="2081692" y="1468718"/>
                  </a:lnTo>
                  <a:lnTo>
                    <a:pt x="2084051" y="1469308"/>
                  </a:lnTo>
                  <a:lnTo>
                    <a:pt x="2084346" y="1469013"/>
                  </a:lnTo>
                  <a:lnTo>
                    <a:pt x="2083904" y="1468571"/>
                  </a:lnTo>
                  <a:lnTo>
                    <a:pt x="2080069" y="1467538"/>
                  </a:lnTo>
                  <a:close/>
                  <a:moveTo>
                    <a:pt x="2091869" y="1467833"/>
                  </a:moveTo>
                  <a:lnTo>
                    <a:pt x="2090541" y="1468275"/>
                  </a:lnTo>
                  <a:lnTo>
                    <a:pt x="2091279" y="1468275"/>
                  </a:lnTo>
                  <a:lnTo>
                    <a:pt x="2094671" y="1468571"/>
                  </a:lnTo>
                  <a:lnTo>
                    <a:pt x="2097031" y="1467981"/>
                  </a:lnTo>
                  <a:lnTo>
                    <a:pt x="2095998" y="1467391"/>
                  </a:lnTo>
                  <a:lnTo>
                    <a:pt x="2092016" y="1467981"/>
                  </a:lnTo>
                  <a:close/>
                  <a:moveTo>
                    <a:pt x="2251897" y="1574322"/>
                  </a:moveTo>
                  <a:lnTo>
                    <a:pt x="2250274" y="1572404"/>
                  </a:lnTo>
                  <a:lnTo>
                    <a:pt x="2250717" y="1574322"/>
                  </a:lnTo>
                  <a:lnTo>
                    <a:pt x="2251749" y="1575207"/>
                  </a:lnTo>
                  <a:lnTo>
                    <a:pt x="2253666" y="1575797"/>
                  </a:lnTo>
                  <a:lnTo>
                    <a:pt x="2254552" y="1575059"/>
                  </a:lnTo>
                  <a:lnTo>
                    <a:pt x="2252487" y="1575059"/>
                  </a:lnTo>
                  <a:lnTo>
                    <a:pt x="2251897" y="1574469"/>
                  </a:lnTo>
                  <a:close/>
                  <a:moveTo>
                    <a:pt x="2180363" y="1484205"/>
                  </a:moveTo>
                  <a:lnTo>
                    <a:pt x="2177119" y="1485680"/>
                  </a:lnTo>
                  <a:lnTo>
                    <a:pt x="2175791" y="1485385"/>
                  </a:lnTo>
                  <a:lnTo>
                    <a:pt x="2174021" y="1485385"/>
                  </a:lnTo>
                  <a:lnTo>
                    <a:pt x="2176824" y="1486269"/>
                  </a:lnTo>
                  <a:lnTo>
                    <a:pt x="2179478" y="1485237"/>
                  </a:lnTo>
                  <a:lnTo>
                    <a:pt x="2183903" y="1482730"/>
                  </a:lnTo>
                  <a:lnTo>
                    <a:pt x="2181986" y="1483172"/>
                  </a:lnTo>
                  <a:lnTo>
                    <a:pt x="2180363" y="1484352"/>
                  </a:lnTo>
                  <a:close/>
                  <a:moveTo>
                    <a:pt x="2603663" y="1046451"/>
                  </a:moveTo>
                  <a:lnTo>
                    <a:pt x="2603368" y="1046746"/>
                  </a:lnTo>
                  <a:lnTo>
                    <a:pt x="2603073" y="1047335"/>
                  </a:lnTo>
                  <a:lnTo>
                    <a:pt x="2603073" y="1048958"/>
                  </a:lnTo>
                  <a:lnTo>
                    <a:pt x="2604106" y="1048958"/>
                  </a:lnTo>
                  <a:lnTo>
                    <a:pt x="2605138" y="1048515"/>
                  </a:lnTo>
                  <a:lnTo>
                    <a:pt x="2604253" y="1047040"/>
                  </a:lnTo>
                  <a:lnTo>
                    <a:pt x="2603663" y="1046598"/>
                  </a:lnTo>
                  <a:close/>
                  <a:moveTo>
                    <a:pt x="2647173" y="1026834"/>
                  </a:moveTo>
                  <a:lnTo>
                    <a:pt x="2644813" y="1026244"/>
                  </a:lnTo>
                  <a:lnTo>
                    <a:pt x="2644813" y="1024327"/>
                  </a:lnTo>
                  <a:lnTo>
                    <a:pt x="2645551" y="1022852"/>
                  </a:lnTo>
                  <a:lnTo>
                    <a:pt x="2644961" y="1019607"/>
                  </a:lnTo>
                  <a:lnTo>
                    <a:pt x="2644223" y="1017985"/>
                  </a:lnTo>
                  <a:lnTo>
                    <a:pt x="2644223" y="1016952"/>
                  </a:lnTo>
                  <a:lnTo>
                    <a:pt x="2643191" y="1016510"/>
                  </a:lnTo>
                  <a:lnTo>
                    <a:pt x="2642159" y="1016215"/>
                  </a:lnTo>
                  <a:lnTo>
                    <a:pt x="2641274" y="1015920"/>
                  </a:lnTo>
                  <a:lnTo>
                    <a:pt x="2640684" y="1016362"/>
                  </a:lnTo>
                  <a:lnTo>
                    <a:pt x="2640094" y="1016952"/>
                  </a:lnTo>
                  <a:lnTo>
                    <a:pt x="2639504" y="1017395"/>
                  </a:lnTo>
                  <a:lnTo>
                    <a:pt x="2638176" y="1016805"/>
                  </a:lnTo>
                  <a:lnTo>
                    <a:pt x="2637291" y="1015625"/>
                  </a:lnTo>
                  <a:lnTo>
                    <a:pt x="2635964" y="1014445"/>
                  </a:lnTo>
                  <a:lnTo>
                    <a:pt x="2635374" y="1013560"/>
                  </a:lnTo>
                  <a:lnTo>
                    <a:pt x="2635669" y="1012528"/>
                  </a:lnTo>
                  <a:lnTo>
                    <a:pt x="2636259" y="1011495"/>
                  </a:lnTo>
                  <a:lnTo>
                    <a:pt x="2636554" y="1010315"/>
                  </a:lnTo>
                  <a:lnTo>
                    <a:pt x="2635816" y="1008840"/>
                  </a:lnTo>
                  <a:lnTo>
                    <a:pt x="2635226" y="1008103"/>
                  </a:lnTo>
                  <a:lnTo>
                    <a:pt x="2634784" y="1007218"/>
                  </a:lnTo>
                  <a:lnTo>
                    <a:pt x="2634784" y="1006333"/>
                  </a:lnTo>
                  <a:lnTo>
                    <a:pt x="2635816" y="1005890"/>
                  </a:lnTo>
                  <a:lnTo>
                    <a:pt x="2636554" y="1005300"/>
                  </a:lnTo>
                  <a:lnTo>
                    <a:pt x="2636849" y="1004121"/>
                  </a:lnTo>
                  <a:lnTo>
                    <a:pt x="2636406" y="1002941"/>
                  </a:lnTo>
                  <a:lnTo>
                    <a:pt x="2635964" y="1002941"/>
                  </a:lnTo>
                  <a:lnTo>
                    <a:pt x="2634342" y="1003383"/>
                  </a:lnTo>
                  <a:lnTo>
                    <a:pt x="2631391" y="1002941"/>
                  </a:lnTo>
                  <a:lnTo>
                    <a:pt x="2627409" y="1000728"/>
                  </a:lnTo>
                  <a:lnTo>
                    <a:pt x="2625197" y="998516"/>
                  </a:lnTo>
                  <a:lnTo>
                    <a:pt x="2626819" y="997926"/>
                  </a:lnTo>
                  <a:lnTo>
                    <a:pt x="2626819" y="997483"/>
                  </a:lnTo>
                  <a:lnTo>
                    <a:pt x="2627114" y="996598"/>
                  </a:lnTo>
                  <a:lnTo>
                    <a:pt x="2627557" y="995861"/>
                  </a:lnTo>
                  <a:lnTo>
                    <a:pt x="2627557" y="992321"/>
                  </a:lnTo>
                  <a:lnTo>
                    <a:pt x="2627262" y="991436"/>
                  </a:lnTo>
                  <a:lnTo>
                    <a:pt x="2627262" y="978900"/>
                  </a:lnTo>
                  <a:lnTo>
                    <a:pt x="2626967" y="973590"/>
                  </a:lnTo>
                  <a:lnTo>
                    <a:pt x="2626967" y="959283"/>
                  </a:lnTo>
                  <a:lnTo>
                    <a:pt x="2626672" y="954416"/>
                  </a:lnTo>
                  <a:lnTo>
                    <a:pt x="2623280" y="951614"/>
                  </a:lnTo>
                  <a:lnTo>
                    <a:pt x="2619002" y="948074"/>
                  </a:lnTo>
                  <a:lnTo>
                    <a:pt x="2615315" y="945714"/>
                  </a:lnTo>
                  <a:lnTo>
                    <a:pt x="2613398" y="945419"/>
                  </a:lnTo>
                  <a:lnTo>
                    <a:pt x="2612218" y="945714"/>
                  </a:lnTo>
                  <a:lnTo>
                    <a:pt x="2611775" y="946599"/>
                  </a:lnTo>
                  <a:lnTo>
                    <a:pt x="2609120" y="947631"/>
                  </a:lnTo>
                  <a:lnTo>
                    <a:pt x="2604253" y="948664"/>
                  </a:lnTo>
                  <a:lnTo>
                    <a:pt x="2600123" y="950286"/>
                  </a:lnTo>
                  <a:lnTo>
                    <a:pt x="2598648" y="950286"/>
                  </a:lnTo>
                  <a:lnTo>
                    <a:pt x="2597321" y="949991"/>
                  </a:lnTo>
                  <a:lnTo>
                    <a:pt x="2595551" y="949106"/>
                  </a:lnTo>
                  <a:lnTo>
                    <a:pt x="2594371" y="947926"/>
                  </a:lnTo>
                  <a:lnTo>
                    <a:pt x="2593929" y="945861"/>
                  </a:lnTo>
                  <a:lnTo>
                    <a:pt x="2594224" y="942912"/>
                  </a:lnTo>
                  <a:lnTo>
                    <a:pt x="2591717" y="942322"/>
                  </a:lnTo>
                  <a:lnTo>
                    <a:pt x="2589209" y="941732"/>
                  </a:lnTo>
                  <a:lnTo>
                    <a:pt x="2587587" y="943797"/>
                  </a:lnTo>
                  <a:lnTo>
                    <a:pt x="2586112" y="945566"/>
                  </a:lnTo>
                  <a:lnTo>
                    <a:pt x="2583162" y="949254"/>
                  </a:lnTo>
                  <a:lnTo>
                    <a:pt x="2579032" y="954416"/>
                  </a:lnTo>
                  <a:lnTo>
                    <a:pt x="2576672" y="957218"/>
                  </a:lnTo>
                  <a:lnTo>
                    <a:pt x="2572690" y="962233"/>
                  </a:lnTo>
                  <a:lnTo>
                    <a:pt x="2569150" y="966658"/>
                  </a:lnTo>
                  <a:lnTo>
                    <a:pt x="2568413" y="971230"/>
                  </a:lnTo>
                  <a:lnTo>
                    <a:pt x="2567675" y="975507"/>
                  </a:lnTo>
                  <a:lnTo>
                    <a:pt x="2564726" y="978752"/>
                  </a:lnTo>
                  <a:lnTo>
                    <a:pt x="2562956" y="981702"/>
                  </a:lnTo>
                  <a:lnTo>
                    <a:pt x="2562218" y="984947"/>
                  </a:lnTo>
                  <a:lnTo>
                    <a:pt x="2561481" y="987897"/>
                  </a:lnTo>
                  <a:lnTo>
                    <a:pt x="2561481" y="990404"/>
                  </a:lnTo>
                  <a:lnTo>
                    <a:pt x="2561923" y="991731"/>
                  </a:lnTo>
                  <a:lnTo>
                    <a:pt x="2561628" y="992764"/>
                  </a:lnTo>
                  <a:lnTo>
                    <a:pt x="2560596" y="993944"/>
                  </a:lnTo>
                  <a:lnTo>
                    <a:pt x="2558678" y="996156"/>
                  </a:lnTo>
                  <a:lnTo>
                    <a:pt x="2558383" y="998221"/>
                  </a:lnTo>
                  <a:lnTo>
                    <a:pt x="2557203" y="999253"/>
                  </a:lnTo>
                  <a:lnTo>
                    <a:pt x="2553811" y="1001318"/>
                  </a:lnTo>
                  <a:lnTo>
                    <a:pt x="2551009" y="1004268"/>
                  </a:lnTo>
                  <a:lnTo>
                    <a:pt x="2551009" y="1006038"/>
                  </a:lnTo>
                  <a:lnTo>
                    <a:pt x="2551304" y="1007513"/>
                  </a:lnTo>
                  <a:lnTo>
                    <a:pt x="2551304" y="1008398"/>
                  </a:lnTo>
                  <a:lnTo>
                    <a:pt x="2550861" y="1008988"/>
                  </a:lnTo>
                  <a:lnTo>
                    <a:pt x="2548501" y="1008988"/>
                  </a:lnTo>
                  <a:lnTo>
                    <a:pt x="2547469" y="1010463"/>
                  </a:lnTo>
                  <a:lnTo>
                    <a:pt x="2547469" y="1012232"/>
                  </a:lnTo>
                  <a:lnTo>
                    <a:pt x="2546732" y="1013560"/>
                  </a:lnTo>
                  <a:lnTo>
                    <a:pt x="2545847" y="1013855"/>
                  </a:lnTo>
                  <a:lnTo>
                    <a:pt x="2545109" y="1012970"/>
                  </a:lnTo>
                  <a:lnTo>
                    <a:pt x="2544224" y="1011643"/>
                  </a:lnTo>
                  <a:lnTo>
                    <a:pt x="2543192" y="1011643"/>
                  </a:lnTo>
                  <a:lnTo>
                    <a:pt x="2541569" y="1012380"/>
                  </a:lnTo>
                  <a:lnTo>
                    <a:pt x="2539652" y="1013855"/>
                  </a:lnTo>
                  <a:lnTo>
                    <a:pt x="2537882" y="1013855"/>
                  </a:lnTo>
                  <a:lnTo>
                    <a:pt x="2534637" y="1012970"/>
                  </a:lnTo>
                  <a:lnTo>
                    <a:pt x="2532277" y="1015920"/>
                  </a:lnTo>
                  <a:lnTo>
                    <a:pt x="2529770" y="1022114"/>
                  </a:lnTo>
                  <a:lnTo>
                    <a:pt x="2446438" y="1022114"/>
                  </a:lnTo>
                  <a:lnTo>
                    <a:pt x="2445110" y="1022409"/>
                  </a:lnTo>
                  <a:lnTo>
                    <a:pt x="2442603" y="1022409"/>
                  </a:lnTo>
                  <a:lnTo>
                    <a:pt x="2438916" y="1023294"/>
                  </a:lnTo>
                  <a:lnTo>
                    <a:pt x="2434196" y="1025507"/>
                  </a:lnTo>
                  <a:lnTo>
                    <a:pt x="2428444" y="1029636"/>
                  </a:lnTo>
                  <a:lnTo>
                    <a:pt x="2418267" y="1038486"/>
                  </a:lnTo>
                  <a:lnTo>
                    <a:pt x="2418119" y="1038486"/>
                  </a:lnTo>
                  <a:lnTo>
                    <a:pt x="2418414" y="1038928"/>
                  </a:lnTo>
                  <a:lnTo>
                    <a:pt x="2418709" y="1039813"/>
                  </a:lnTo>
                  <a:lnTo>
                    <a:pt x="2418267" y="1040698"/>
                  </a:lnTo>
                  <a:lnTo>
                    <a:pt x="2417234" y="1041731"/>
                  </a:lnTo>
                  <a:lnTo>
                    <a:pt x="2406615" y="1048515"/>
                  </a:lnTo>
                  <a:lnTo>
                    <a:pt x="2403665" y="1051023"/>
                  </a:lnTo>
                  <a:lnTo>
                    <a:pt x="2404845" y="1052350"/>
                  </a:lnTo>
                  <a:lnTo>
                    <a:pt x="2404845" y="1052940"/>
                  </a:lnTo>
                  <a:lnTo>
                    <a:pt x="2405582" y="1052940"/>
                  </a:lnTo>
                  <a:lnTo>
                    <a:pt x="2407795" y="1051613"/>
                  </a:lnTo>
                  <a:lnTo>
                    <a:pt x="2408385" y="1051613"/>
                  </a:lnTo>
                  <a:lnTo>
                    <a:pt x="2408680" y="1052055"/>
                  </a:lnTo>
                  <a:lnTo>
                    <a:pt x="2408680" y="1052793"/>
                  </a:lnTo>
                  <a:lnTo>
                    <a:pt x="2407795" y="1054120"/>
                  </a:lnTo>
                  <a:lnTo>
                    <a:pt x="2408237" y="1054415"/>
                  </a:lnTo>
                  <a:lnTo>
                    <a:pt x="2410155" y="1054120"/>
                  </a:lnTo>
                  <a:lnTo>
                    <a:pt x="2411040" y="1054120"/>
                  </a:lnTo>
                  <a:lnTo>
                    <a:pt x="2410302" y="1055300"/>
                  </a:lnTo>
                  <a:lnTo>
                    <a:pt x="2409270" y="1055890"/>
                  </a:lnTo>
                  <a:lnTo>
                    <a:pt x="2409270" y="1056480"/>
                  </a:lnTo>
                  <a:lnTo>
                    <a:pt x="2407647" y="1058102"/>
                  </a:lnTo>
                  <a:lnTo>
                    <a:pt x="2407057" y="1058397"/>
                  </a:lnTo>
                  <a:lnTo>
                    <a:pt x="2406762" y="1058102"/>
                  </a:lnTo>
                  <a:lnTo>
                    <a:pt x="2406762" y="1057365"/>
                  </a:lnTo>
                  <a:lnTo>
                    <a:pt x="2405435" y="1058102"/>
                  </a:lnTo>
                  <a:lnTo>
                    <a:pt x="2405435" y="1058692"/>
                  </a:lnTo>
                  <a:lnTo>
                    <a:pt x="2406173" y="1059282"/>
                  </a:lnTo>
                  <a:lnTo>
                    <a:pt x="2406762" y="1060315"/>
                  </a:lnTo>
                  <a:lnTo>
                    <a:pt x="2407205" y="1061642"/>
                  </a:lnTo>
                  <a:lnTo>
                    <a:pt x="2407205" y="1064444"/>
                  </a:lnTo>
                  <a:lnTo>
                    <a:pt x="2407647" y="1065034"/>
                  </a:lnTo>
                  <a:lnTo>
                    <a:pt x="2407647" y="1067542"/>
                  </a:lnTo>
                  <a:lnTo>
                    <a:pt x="2406762" y="1068279"/>
                  </a:lnTo>
                  <a:lnTo>
                    <a:pt x="2405288" y="1068722"/>
                  </a:lnTo>
                  <a:lnTo>
                    <a:pt x="2403075" y="1068722"/>
                  </a:lnTo>
                  <a:lnTo>
                    <a:pt x="2400568" y="1069607"/>
                  </a:lnTo>
                  <a:lnTo>
                    <a:pt x="2397765" y="1071377"/>
                  </a:lnTo>
                  <a:lnTo>
                    <a:pt x="2395848" y="1072999"/>
                  </a:lnTo>
                  <a:lnTo>
                    <a:pt x="2394816" y="1074326"/>
                  </a:lnTo>
                  <a:lnTo>
                    <a:pt x="2394078" y="1074916"/>
                  </a:lnTo>
                  <a:lnTo>
                    <a:pt x="2393636" y="1074621"/>
                  </a:lnTo>
                  <a:lnTo>
                    <a:pt x="2389948" y="1075801"/>
                  </a:lnTo>
                  <a:lnTo>
                    <a:pt x="2388621" y="1076539"/>
                  </a:lnTo>
                  <a:lnTo>
                    <a:pt x="2388326" y="1077276"/>
                  </a:lnTo>
                  <a:lnTo>
                    <a:pt x="2388031" y="1077276"/>
                  </a:lnTo>
                  <a:lnTo>
                    <a:pt x="2387736" y="1076981"/>
                  </a:lnTo>
                  <a:lnTo>
                    <a:pt x="2385081" y="1076686"/>
                  </a:lnTo>
                  <a:lnTo>
                    <a:pt x="2376084" y="1076686"/>
                  </a:lnTo>
                  <a:lnTo>
                    <a:pt x="2373282" y="1077276"/>
                  </a:lnTo>
                  <a:lnTo>
                    <a:pt x="2370774" y="1076834"/>
                  </a:lnTo>
                  <a:lnTo>
                    <a:pt x="2368562" y="1075506"/>
                  </a:lnTo>
                  <a:lnTo>
                    <a:pt x="2365170" y="1074474"/>
                  </a:lnTo>
                  <a:lnTo>
                    <a:pt x="2356320" y="1073294"/>
                  </a:lnTo>
                  <a:lnTo>
                    <a:pt x="2348946" y="1073589"/>
                  </a:lnTo>
                  <a:lnTo>
                    <a:pt x="2342899" y="1074474"/>
                  </a:lnTo>
                  <a:lnTo>
                    <a:pt x="2333459" y="1076834"/>
                  </a:lnTo>
                  <a:lnTo>
                    <a:pt x="2333312" y="1076834"/>
                  </a:lnTo>
                  <a:lnTo>
                    <a:pt x="2333312" y="1082438"/>
                  </a:lnTo>
                  <a:lnTo>
                    <a:pt x="2337294" y="1083618"/>
                  </a:lnTo>
                  <a:lnTo>
                    <a:pt x="2337589" y="1084061"/>
                  </a:lnTo>
                  <a:lnTo>
                    <a:pt x="2337589" y="1084798"/>
                  </a:lnTo>
                  <a:lnTo>
                    <a:pt x="2336851" y="1085978"/>
                  </a:lnTo>
                  <a:lnTo>
                    <a:pt x="2336851" y="1087601"/>
                  </a:lnTo>
                  <a:lnTo>
                    <a:pt x="2337884" y="1089518"/>
                  </a:lnTo>
                  <a:lnTo>
                    <a:pt x="2338179" y="1091140"/>
                  </a:lnTo>
                  <a:lnTo>
                    <a:pt x="2338179" y="1092320"/>
                  </a:lnTo>
                  <a:lnTo>
                    <a:pt x="2336999" y="1093353"/>
                  </a:lnTo>
                  <a:lnTo>
                    <a:pt x="2335082" y="1094385"/>
                  </a:lnTo>
                  <a:lnTo>
                    <a:pt x="2333312" y="1096008"/>
                  </a:lnTo>
                  <a:lnTo>
                    <a:pt x="2331689" y="1098220"/>
                  </a:lnTo>
                  <a:lnTo>
                    <a:pt x="2329477" y="1099990"/>
                  </a:lnTo>
                  <a:lnTo>
                    <a:pt x="2326675" y="1101317"/>
                  </a:lnTo>
                  <a:lnTo>
                    <a:pt x="2324020" y="1103087"/>
                  </a:lnTo>
                  <a:lnTo>
                    <a:pt x="2321512" y="1105152"/>
                  </a:lnTo>
                  <a:lnTo>
                    <a:pt x="2316498" y="1107954"/>
                  </a:lnTo>
                  <a:lnTo>
                    <a:pt x="2306763" y="1112822"/>
                  </a:lnTo>
                  <a:lnTo>
                    <a:pt x="2305436" y="1113412"/>
                  </a:lnTo>
                  <a:lnTo>
                    <a:pt x="2304256" y="1114002"/>
                  </a:lnTo>
                  <a:lnTo>
                    <a:pt x="2302044" y="1115034"/>
                  </a:lnTo>
                  <a:lnTo>
                    <a:pt x="2299831" y="1116066"/>
                  </a:lnTo>
                  <a:lnTo>
                    <a:pt x="2285820" y="1120639"/>
                  </a:lnTo>
                  <a:lnTo>
                    <a:pt x="2276380" y="1124473"/>
                  </a:lnTo>
                  <a:lnTo>
                    <a:pt x="2270628" y="1127571"/>
                  </a:lnTo>
                  <a:lnTo>
                    <a:pt x="2265613" y="1131405"/>
                  </a:lnTo>
                  <a:lnTo>
                    <a:pt x="2263401" y="1132585"/>
                  </a:lnTo>
                  <a:lnTo>
                    <a:pt x="2260894" y="1132880"/>
                  </a:lnTo>
                  <a:lnTo>
                    <a:pt x="2257059" y="1132880"/>
                  </a:lnTo>
                  <a:lnTo>
                    <a:pt x="2253077" y="1133175"/>
                  </a:lnTo>
                  <a:lnTo>
                    <a:pt x="2248799" y="1134355"/>
                  </a:lnTo>
                  <a:lnTo>
                    <a:pt x="2246144" y="1135240"/>
                  </a:lnTo>
                  <a:lnTo>
                    <a:pt x="2244964" y="1135978"/>
                  </a:lnTo>
                  <a:lnTo>
                    <a:pt x="2242605" y="1135978"/>
                  </a:lnTo>
                  <a:lnTo>
                    <a:pt x="2239507" y="1134060"/>
                  </a:lnTo>
                  <a:lnTo>
                    <a:pt x="2239212" y="1134060"/>
                  </a:lnTo>
                  <a:lnTo>
                    <a:pt x="2238622" y="1134503"/>
                  </a:lnTo>
                  <a:lnTo>
                    <a:pt x="2236852" y="1134208"/>
                  </a:lnTo>
                  <a:lnTo>
                    <a:pt x="2234788" y="1134208"/>
                  </a:lnTo>
                  <a:lnTo>
                    <a:pt x="2233018" y="1134798"/>
                  </a:lnTo>
                  <a:lnTo>
                    <a:pt x="2231248" y="1134798"/>
                  </a:lnTo>
                  <a:lnTo>
                    <a:pt x="2229478" y="1134503"/>
                  </a:lnTo>
                  <a:lnTo>
                    <a:pt x="2230953" y="1133913"/>
                  </a:lnTo>
                  <a:lnTo>
                    <a:pt x="2238032" y="1132438"/>
                  </a:lnTo>
                  <a:lnTo>
                    <a:pt x="2238032" y="1132143"/>
                  </a:lnTo>
                  <a:lnTo>
                    <a:pt x="2235378" y="1131258"/>
                  </a:lnTo>
                  <a:lnTo>
                    <a:pt x="2234640" y="1130521"/>
                  </a:lnTo>
                  <a:lnTo>
                    <a:pt x="2234050" y="1130521"/>
                  </a:lnTo>
                  <a:lnTo>
                    <a:pt x="2233608" y="1131405"/>
                  </a:lnTo>
                  <a:lnTo>
                    <a:pt x="2232723" y="1131848"/>
                  </a:lnTo>
                  <a:lnTo>
                    <a:pt x="2231395" y="1131848"/>
                  </a:lnTo>
                  <a:lnTo>
                    <a:pt x="2230068" y="1131111"/>
                  </a:lnTo>
                  <a:lnTo>
                    <a:pt x="2228741" y="1129931"/>
                  </a:lnTo>
                  <a:lnTo>
                    <a:pt x="2224168" y="1128013"/>
                  </a:lnTo>
                  <a:lnTo>
                    <a:pt x="2222841" y="1126981"/>
                  </a:lnTo>
                  <a:lnTo>
                    <a:pt x="2221218" y="1126391"/>
                  </a:lnTo>
                  <a:lnTo>
                    <a:pt x="2218858" y="1126096"/>
                  </a:lnTo>
                  <a:lnTo>
                    <a:pt x="2218564" y="1125506"/>
                  </a:lnTo>
                  <a:lnTo>
                    <a:pt x="2219006" y="1124768"/>
                  </a:lnTo>
                  <a:lnTo>
                    <a:pt x="2221071" y="1121229"/>
                  </a:lnTo>
                  <a:lnTo>
                    <a:pt x="2222251" y="1119901"/>
                  </a:lnTo>
                  <a:lnTo>
                    <a:pt x="2222693" y="1119606"/>
                  </a:lnTo>
                  <a:lnTo>
                    <a:pt x="2223283" y="1119606"/>
                  </a:lnTo>
                  <a:lnTo>
                    <a:pt x="2223578" y="1119311"/>
                  </a:lnTo>
                  <a:lnTo>
                    <a:pt x="2223578" y="1118131"/>
                  </a:lnTo>
                  <a:lnTo>
                    <a:pt x="2225053" y="1116804"/>
                  </a:lnTo>
                  <a:lnTo>
                    <a:pt x="2225791" y="1116066"/>
                  </a:lnTo>
                  <a:lnTo>
                    <a:pt x="2225496" y="1115034"/>
                  </a:lnTo>
                  <a:lnTo>
                    <a:pt x="2225791" y="1113117"/>
                  </a:lnTo>
                  <a:lnTo>
                    <a:pt x="2226676" y="1110609"/>
                  </a:lnTo>
                  <a:lnTo>
                    <a:pt x="2227708" y="1108692"/>
                  </a:lnTo>
                  <a:lnTo>
                    <a:pt x="2228741" y="1107512"/>
                  </a:lnTo>
                  <a:lnTo>
                    <a:pt x="2229920" y="1106774"/>
                  </a:lnTo>
                  <a:lnTo>
                    <a:pt x="2232280" y="1105890"/>
                  </a:lnTo>
                  <a:lnTo>
                    <a:pt x="2232870" y="1105300"/>
                  </a:lnTo>
                  <a:lnTo>
                    <a:pt x="2233313" y="1103825"/>
                  </a:lnTo>
                  <a:lnTo>
                    <a:pt x="2233608" y="1101465"/>
                  </a:lnTo>
                  <a:lnTo>
                    <a:pt x="2234345" y="1099990"/>
                  </a:lnTo>
                  <a:lnTo>
                    <a:pt x="2235525" y="1099400"/>
                  </a:lnTo>
                  <a:lnTo>
                    <a:pt x="2235820" y="1098662"/>
                  </a:lnTo>
                  <a:lnTo>
                    <a:pt x="2235230" y="1097777"/>
                  </a:lnTo>
                  <a:lnTo>
                    <a:pt x="2235673" y="1097040"/>
                  </a:lnTo>
                  <a:lnTo>
                    <a:pt x="2237147" y="1096303"/>
                  </a:lnTo>
                  <a:lnTo>
                    <a:pt x="2238327" y="1096008"/>
                  </a:lnTo>
                  <a:lnTo>
                    <a:pt x="2239360" y="1096303"/>
                  </a:lnTo>
                  <a:lnTo>
                    <a:pt x="2239802" y="1097040"/>
                  </a:lnTo>
                  <a:lnTo>
                    <a:pt x="2239802" y="1099842"/>
                  </a:lnTo>
                  <a:lnTo>
                    <a:pt x="2239507" y="1100285"/>
                  </a:lnTo>
                  <a:lnTo>
                    <a:pt x="2242162" y="1098220"/>
                  </a:lnTo>
                  <a:lnTo>
                    <a:pt x="2243637" y="1094533"/>
                  </a:lnTo>
                  <a:lnTo>
                    <a:pt x="2245555" y="1085831"/>
                  </a:lnTo>
                  <a:lnTo>
                    <a:pt x="2245112" y="1085093"/>
                  </a:lnTo>
                  <a:lnTo>
                    <a:pt x="2244375" y="1083766"/>
                  </a:lnTo>
                  <a:lnTo>
                    <a:pt x="2242900" y="1077424"/>
                  </a:lnTo>
                  <a:lnTo>
                    <a:pt x="2240835" y="1066214"/>
                  </a:lnTo>
                  <a:lnTo>
                    <a:pt x="2239065" y="1059282"/>
                  </a:lnTo>
                  <a:lnTo>
                    <a:pt x="2237738" y="1056627"/>
                  </a:lnTo>
                  <a:lnTo>
                    <a:pt x="2235820" y="1054563"/>
                  </a:lnTo>
                  <a:lnTo>
                    <a:pt x="2233460" y="1053088"/>
                  </a:lnTo>
                  <a:lnTo>
                    <a:pt x="2231690" y="1052498"/>
                  </a:lnTo>
                  <a:lnTo>
                    <a:pt x="2230510" y="1052498"/>
                  </a:lnTo>
                  <a:lnTo>
                    <a:pt x="2228593" y="1053825"/>
                  </a:lnTo>
                  <a:lnTo>
                    <a:pt x="2224906" y="1054858"/>
                  </a:lnTo>
                  <a:lnTo>
                    <a:pt x="2223431" y="1055447"/>
                  </a:lnTo>
                  <a:lnTo>
                    <a:pt x="2222546" y="1056332"/>
                  </a:lnTo>
                  <a:lnTo>
                    <a:pt x="2221513" y="1056922"/>
                  </a:lnTo>
                  <a:lnTo>
                    <a:pt x="2220333" y="1056922"/>
                  </a:lnTo>
                  <a:lnTo>
                    <a:pt x="2220333" y="1057365"/>
                  </a:lnTo>
                  <a:lnTo>
                    <a:pt x="2221071" y="1057660"/>
                  </a:lnTo>
                  <a:lnTo>
                    <a:pt x="2221071" y="1058545"/>
                  </a:lnTo>
                  <a:lnTo>
                    <a:pt x="2218564" y="1062380"/>
                  </a:lnTo>
                  <a:lnTo>
                    <a:pt x="2217974" y="1063265"/>
                  </a:lnTo>
                  <a:lnTo>
                    <a:pt x="2216499" y="1063560"/>
                  </a:lnTo>
                  <a:lnTo>
                    <a:pt x="2215319" y="1064297"/>
                  </a:lnTo>
                  <a:lnTo>
                    <a:pt x="2213991" y="1066214"/>
                  </a:lnTo>
                  <a:lnTo>
                    <a:pt x="2212811" y="1066657"/>
                  </a:lnTo>
                  <a:lnTo>
                    <a:pt x="2211041" y="1066657"/>
                  </a:lnTo>
                  <a:lnTo>
                    <a:pt x="2208092" y="1065329"/>
                  </a:lnTo>
                  <a:lnTo>
                    <a:pt x="2206322" y="1064150"/>
                  </a:lnTo>
                  <a:lnTo>
                    <a:pt x="2205732" y="1062970"/>
                  </a:lnTo>
                  <a:lnTo>
                    <a:pt x="2205732" y="1061495"/>
                  </a:lnTo>
                  <a:lnTo>
                    <a:pt x="2206174" y="1059872"/>
                  </a:lnTo>
                  <a:lnTo>
                    <a:pt x="2206174" y="1058545"/>
                  </a:lnTo>
                  <a:lnTo>
                    <a:pt x="2207207" y="1055743"/>
                  </a:lnTo>
                  <a:lnTo>
                    <a:pt x="2208682" y="1054710"/>
                  </a:lnTo>
                  <a:lnTo>
                    <a:pt x="2210894" y="1054415"/>
                  </a:lnTo>
                  <a:lnTo>
                    <a:pt x="2212074" y="1053973"/>
                  </a:lnTo>
                  <a:lnTo>
                    <a:pt x="2212369" y="1053383"/>
                  </a:lnTo>
                  <a:lnTo>
                    <a:pt x="2213106" y="1052940"/>
                  </a:lnTo>
                  <a:lnTo>
                    <a:pt x="2214286" y="1052645"/>
                  </a:lnTo>
                  <a:lnTo>
                    <a:pt x="2215171" y="1050875"/>
                  </a:lnTo>
                  <a:lnTo>
                    <a:pt x="2215909" y="1047630"/>
                  </a:lnTo>
                  <a:lnTo>
                    <a:pt x="2216794" y="1045861"/>
                  </a:lnTo>
                  <a:lnTo>
                    <a:pt x="2217384" y="1045566"/>
                  </a:lnTo>
                  <a:lnTo>
                    <a:pt x="2217974" y="1045566"/>
                  </a:lnTo>
                  <a:lnTo>
                    <a:pt x="2217974" y="1046008"/>
                  </a:lnTo>
                  <a:lnTo>
                    <a:pt x="2220481" y="1043943"/>
                  </a:lnTo>
                  <a:lnTo>
                    <a:pt x="2221366" y="1042468"/>
                  </a:lnTo>
                  <a:lnTo>
                    <a:pt x="2221366" y="1040993"/>
                  </a:lnTo>
                  <a:lnTo>
                    <a:pt x="2221661" y="1036716"/>
                  </a:lnTo>
                  <a:lnTo>
                    <a:pt x="2221956" y="1033914"/>
                  </a:lnTo>
                  <a:lnTo>
                    <a:pt x="2222251" y="1032586"/>
                  </a:lnTo>
                  <a:lnTo>
                    <a:pt x="2222251" y="1029342"/>
                  </a:lnTo>
                  <a:lnTo>
                    <a:pt x="2221366" y="1026687"/>
                  </a:lnTo>
                  <a:lnTo>
                    <a:pt x="2218564" y="1023737"/>
                  </a:lnTo>
                  <a:lnTo>
                    <a:pt x="2218121" y="1022704"/>
                  </a:lnTo>
                  <a:lnTo>
                    <a:pt x="2218121" y="1021672"/>
                  </a:lnTo>
                  <a:lnTo>
                    <a:pt x="2218858" y="1020492"/>
                  </a:lnTo>
                  <a:lnTo>
                    <a:pt x="2220186" y="1020197"/>
                  </a:lnTo>
                  <a:lnTo>
                    <a:pt x="2222398" y="1021082"/>
                  </a:lnTo>
                  <a:lnTo>
                    <a:pt x="2222841" y="1021082"/>
                  </a:lnTo>
                  <a:lnTo>
                    <a:pt x="2222251" y="1020345"/>
                  </a:lnTo>
                  <a:lnTo>
                    <a:pt x="2221956" y="1019312"/>
                  </a:lnTo>
                  <a:lnTo>
                    <a:pt x="2221956" y="1017837"/>
                  </a:lnTo>
                  <a:lnTo>
                    <a:pt x="2221513" y="1016952"/>
                  </a:lnTo>
                  <a:lnTo>
                    <a:pt x="2221071" y="1016952"/>
                  </a:lnTo>
                  <a:lnTo>
                    <a:pt x="2219891" y="1015035"/>
                  </a:lnTo>
                  <a:lnTo>
                    <a:pt x="2219891" y="1013412"/>
                  </a:lnTo>
                  <a:lnTo>
                    <a:pt x="2219449" y="1012528"/>
                  </a:lnTo>
                  <a:lnTo>
                    <a:pt x="2217826" y="1011200"/>
                  </a:lnTo>
                  <a:lnTo>
                    <a:pt x="2214876" y="1009873"/>
                  </a:lnTo>
                  <a:lnTo>
                    <a:pt x="2207649" y="1007365"/>
                  </a:lnTo>
                  <a:lnTo>
                    <a:pt x="2206322" y="1006333"/>
                  </a:lnTo>
                  <a:lnTo>
                    <a:pt x="2204552" y="1005743"/>
                  </a:lnTo>
                  <a:lnTo>
                    <a:pt x="2202339" y="1005743"/>
                  </a:lnTo>
                  <a:lnTo>
                    <a:pt x="2200865" y="1004858"/>
                  </a:lnTo>
                  <a:lnTo>
                    <a:pt x="2200275" y="1003531"/>
                  </a:lnTo>
                  <a:lnTo>
                    <a:pt x="2199242" y="1002351"/>
                  </a:lnTo>
                  <a:lnTo>
                    <a:pt x="2197915" y="1001318"/>
                  </a:lnTo>
                  <a:lnTo>
                    <a:pt x="2195702" y="1000581"/>
                  </a:lnTo>
                  <a:lnTo>
                    <a:pt x="2192753" y="1000286"/>
                  </a:lnTo>
                  <a:lnTo>
                    <a:pt x="2189508" y="999106"/>
                  </a:lnTo>
                  <a:lnTo>
                    <a:pt x="2186116" y="997041"/>
                  </a:lnTo>
                  <a:lnTo>
                    <a:pt x="2184051" y="996304"/>
                  </a:lnTo>
                  <a:lnTo>
                    <a:pt x="2183166" y="996894"/>
                  </a:lnTo>
                  <a:lnTo>
                    <a:pt x="2179331" y="996894"/>
                  </a:lnTo>
                  <a:lnTo>
                    <a:pt x="2178593" y="997188"/>
                  </a:lnTo>
                  <a:lnTo>
                    <a:pt x="2179331" y="997926"/>
                  </a:lnTo>
                  <a:lnTo>
                    <a:pt x="2178741" y="999106"/>
                  </a:lnTo>
                  <a:lnTo>
                    <a:pt x="2176971" y="1000728"/>
                  </a:lnTo>
                  <a:lnTo>
                    <a:pt x="2175939" y="1002351"/>
                  </a:lnTo>
                  <a:lnTo>
                    <a:pt x="2175644" y="1003973"/>
                  </a:lnTo>
                  <a:lnTo>
                    <a:pt x="2175939" y="1005448"/>
                  </a:lnTo>
                  <a:lnTo>
                    <a:pt x="2176824" y="1006775"/>
                  </a:lnTo>
                  <a:lnTo>
                    <a:pt x="2178151" y="1007660"/>
                  </a:lnTo>
                  <a:lnTo>
                    <a:pt x="2179773" y="1008103"/>
                  </a:lnTo>
                  <a:lnTo>
                    <a:pt x="2180068" y="1008693"/>
                  </a:lnTo>
                  <a:lnTo>
                    <a:pt x="2179036" y="1009283"/>
                  </a:lnTo>
                  <a:lnTo>
                    <a:pt x="2177266" y="1009725"/>
                  </a:lnTo>
                  <a:lnTo>
                    <a:pt x="2174759" y="1009725"/>
                  </a:lnTo>
                  <a:lnTo>
                    <a:pt x="2172251" y="1010610"/>
                  </a:lnTo>
                  <a:lnTo>
                    <a:pt x="2169744" y="1011938"/>
                  </a:lnTo>
                  <a:lnTo>
                    <a:pt x="2168269" y="1013118"/>
                  </a:lnTo>
                  <a:lnTo>
                    <a:pt x="2167827" y="1014150"/>
                  </a:lnTo>
                  <a:lnTo>
                    <a:pt x="2167827" y="1015772"/>
                  </a:lnTo>
                  <a:lnTo>
                    <a:pt x="2168122" y="1019607"/>
                  </a:lnTo>
                  <a:lnTo>
                    <a:pt x="2168122" y="1021082"/>
                  </a:lnTo>
                  <a:lnTo>
                    <a:pt x="2166794" y="1023737"/>
                  </a:lnTo>
                  <a:lnTo>
                    <a:pt x="2165319" y="1027277"/>
                  </a:lnTo>
                  <a:lnTo>
                    <a:pt x="2163697" y="1029489"/>
                  </a:lnTo>
                  <a:lnTo>
                    <a:pt x="2163402" y="1029194"/>
                  </a:lnTo>
                  <a:lnTo>
                    <a:pt x="2163697" y="1028162"/>
                  </a:lnTo>
                  <a:lnTo>
                    <a:pt x="2165172" y="1024622"/>
                  </a:lnTo>
                  <a:lnTo>
                    <a:pt x="2165172" y="1022409"/>
                  </a:lnTo>
                  <a:lnTo>
                    <a:pt x="2164729" y="1022409"/>
                  </a:lnTo>
                  <a:lnTo>
                    <a:pt x="2164139" y="1022999"/>
                  </a:lnTo>
                  <a:lnTo>
                    <a:pt x="2163549" y="1024474"/>
                  </a:lnTo>
                  <a:lnTo>
                    <a:pt x="2163549" y="1025212"/>
                  </a:lnTo>
                  <a:lnTo>
                    <a:pt x="2163844" y="1025212"/>
                  </a:lnTo>
                  <a:lnTo>
                    <a:pt x="2163549" y="1026244"/>
                  </a:lnTo>
                  <a:lnTo>
                    <a:pt x="2162664" y="1028014"/>
                  </a:lnTo>
                  <a:lnTo>
                    <a:pt x="2161927" y="1028457"/>
                  </a:lnTo>
                  <a:lnTo>
                    <a:pt x="2161337" y="1027424"/>
                  </a:lnTo>
                  <a:lnTo>
                    <a:pt x="2161337" y="1025949"/>
                  </a:lnTo>
                  <a:lnTo>
                    <a:pt x="2162517" y="1023147"/>
                  </a:lnTo>
                  <a:lnTo>
                    <a:pt x="2162074" y="1022557"/>
                  </a:lnTo>
                  <a:lnTo>
                    <a:pt x="2162664" y="1020787"/>
                  </a:lnTo>
                  <a:lnTo>
                    <a:pt x="2162959" y="1019460"/>
                  </a:lnTo>
                  <a:lnTo>
                    <a:pt x="2162664" y="1018132"/>
                  </a:lnTo>
                  <a:lnTo>
                    <a:pt x="2162959" y="1016952"/>
                  </a:lnTo>
                  <a:lnTo>
                    <a:pt x="2163844" y="1015772"/>
                  </a:lnTo>
                  <a:lnTo>
                    <a:pt x="2163549" y="1015477"/>
                  </a:lnTo>
                  <a:lnTo>
                    <a:pt x="2162222" y="1015920"/>
                  </a:lnTo>
                  <a:lnTo>
                    <a:pt x="2160305" y="1017985"/>
                  </a:lnTo>
                  <a:lnTo>
                    <a:pt x="2157797" y="1021672"/>
                  </a:lnTo>
                  <a:lnTo>
                    <a:pt x="2155880" y="1023294"/>
                  </a:lnTo>
                  <a:lnTo>
                    <a:pt x="2154552" y="1022852"/>
                  </a:lnTo>
                  <a:lnTo>
                    <a:pt x="2153373" y="1023147"/>
                  </a:lnTo>
                  <a:lnTo>
                    <a:pt x="2152487" y="1024179"/>
                  </a:lnTo>
                  <a:lnTo>
                    <a:pt x="2151602" y="1024769"/>
                  </a:lnTo>
                  <a:lnTo>
                    <a:pt x="2150570" y="1024769"/>
                  </a:lnTo>
                  <a:lnTo>
                    <a:pt x="2149980" y="1026097"/>
                  </a:lnTo>
                  <a:lnTo>
                    <a:pt x="2149980" y="1028752"/>
                  </a:lnTo>
                  <a:lnTo>
                    <a:pt x="2148800" y="1030226"/>
                  </a:lnTo>
                  <a:lnTo>
                    <a:pt x="2145850" y="1031111"/>
                  </a:lnTo>
                  <a:lnTo>
                    <a:pt x="2145260" y="1031849"/>
                  </a:lnTo>
                  <a:lnTo>
                    <a:pt x="2145260" y="1032881"/>
                  </a:lnTo>
                  <a:lnTo>
                    <a:pt x="2145703" y="1034209"/>
                  </a:lnTo>
                  <a:lnTo>
                    <a:pt x="2145703" y="1036716"/>
                  </a:lnTo>
                  <a:lnTo>
                    <a:pt x="2145260" y="1040551"/>
                  </a:lnTo>
                  <a:lnTo>
                    <a:pt x="2144228" y="1043796"/>
                  </a:lnTo>
                  <a:lnTo>
                    <a:pt x="2142753" y="1046598"/>
                  </a:lnTo>
                  <a:lnTo>
                    <a:pt x="2141131" y="1048958"/>
                  </a:lnTo>
                  <a:lnTo>
                    <a:pt x="2138476" y="1052055"/>
                  </a:lnTo>
                  <a:lnTo>
                    <a:pt x="2138476" y="1052645"/>
                  </a:lnTo>
                  <a:lnTo>
                    <a:pt x="2139803" y="1055005"/>
                  </a:lnTo>
                  <a:lnTo>
                    <a:pt x="2140393" y="1056775"/>
                  </a:lnTo>
                  <a:lnTo>
                    <a:pt x="2140688" y="1060315"/>
                  </a:lnTo>
                  <a:lnTo>
                    <a:pt x="2140688" y="1060905"/>
                  </a:lnTo>
                  <a:lnTo>
                    <a:pt x="2138033" y="1065329"/>
                  </a:lnTo>
                  <a:lnTo>
                    <a:pt x="2138033" y="1065919"/>
                  </a:lnTo>
                  <a:lnTo>
                    <a:pt x="2140836" y="1073294"/>
                  </a:lnTo>
                  <a:lnTo>
                    <a:pt x="2143343" y="1078604"/>
                  </a:lnTo>
                  <a:lnTo>
                    <a:pt x="2143638" y="1079194"/>
                  </a:lnTo>
                  <a:lnTo>
                    <a:pt x="2144376" y="1081258"/>
                  </a:lnTo>
                  <a:lnTo>
                    <a:pt x="2145703" y="1085388"/>
                  </a:lnTo>
                  <a:lnTo>
                    <a:pt x="2146440" y="1089371"/>
                  </a:lnTo>
                  <a:lnTo>
                    <a:pt x="2146440" y="1093353"/>
                  </a:lnTo>
                  <a:lnTo>
                    <a:pt x="2146145" y="1097188"/>
                  </a:lnTo>
                  <a:lnTo>
                    <a:pt x="2145408" y="1100875"/>
                  </a:lnTo>
                  <a:lnTo>
                    <a:pt x="2144376" y="1104415"/>
                  </a:lnTo>
                  <a:lnTo>
                    <a:pt x="2143048" y="1107807"/>
                  </a:lnTo>
                  <a:lnTo>
                    <a:pt x="2141573" y="1110462"/>
                  </a:lnTo>
                  <a:lnTo>
                    <a:pt x="2138623" y="1114887"/>
                  </a:lnTo>
                  <a:lnTo>
                    <a:pt x="2137148" y="1117836"/>
                  </a:lnTo>
                  <a:lnTo>
                    <a:pt x="2135673" y="1120196"/>
                  </a:lnTo>
                  <a:lnTo>
                    <a:pt x="2134199" y="1121966"/>
                  </a:lnTo>
                  <a:lnTo>
                    <a:pt x="2131396" y="1124031"/>
                  </a:lnTo>
                  <a:lnTo>
                    <a:pt x="2124169" y="1127718"/>
                  </a:lnTo>
                  <a:lnTo>
                    <a:pt x="2121957" y="1128456"/>
                  </a:lnTo>
                  <a:lnTo>
                    <a:pt x="2119449" y="1128751"/>
                  </a:lnTo>
                  <a:lnTo>
                    <a:pt x="2116795" y="1128751"/>
                  </a:lnTo>
                  <a:lnTo>
                    <a:pt x="2115320" y="1128161"/>
                  </a:lnTo>
                  <a:lnTo>
                    <a:pt x="2115025" y="1127423"/>
                  </a:lnTo>
                  <a:lnTo>
                    <a:pt x="2114435" y="1127423"/>
                  </a:lnTo>
                  <a:lnTo>
                    <a:pt x="2113697" y="1126833"/>
                  </a:lnTo>
                  <a:lnTo>
                    <a:pt x="2112665" y="1126096"/>
                  </a:lnTo>
                  <a:lnTo>
                    <a:pt x="2111632" y="1124621"/>
                  </a:lnTo>
                  <a:lnTo>
                    <a:pt x="2110453" y="1121671"/>
                  </a:lnTo>
                  <a:lnTo>
                    <a:pt x="2109125" y="1117246"/>
                  </a:lnTo>
                  <a:lnTo>
                    <a:pt x="2107945" y="1114591"/>
                  </a:lnTo>
                  <a:lnTo>
                    <a:pt x="2106913" y="1113707"/>
                  </a:lnTo>
                  <a:lnTo>
                    <a:pt x="2106028" y="1112379"/>
                  </a:lnTo>
                  <a:lnTo>
                    <a:pt x="2105290" y="1110609"/>
                  </a:lnTo>
                  <a:lnTo>
                    <a:pt x="2104848" y="1106480"/>
                  </a:lnTo>
                  <a:lnTo>
                    <a:pt x="2104848" y="1100137"/>
                  </a:lnTo>
                  <a:lnTo>
                    <a:pt x="2105143" y="1095860"/>
                  </a:lnTo>
                  <a:lnTo>
                    <a:pt x="2105733" y="1093500"/>
                  </a:lnTo>
                  <a:lnTo>
                    <a:pt x="2105733" y="1091730"/>
                  </a:lnTo>
                  <a:lnTo>
                    <a:pt x="2104700" y="1090550"/>
                  </a:lnTo>
                  <a:lnTo>
                    <a:pt x="2104258" y="1089076"/>
                  </a:lnTo>
                  <a:lnTo>
                    <a:pt x="2104258" y="1087306"/>
                  </a:lnTo>
                  <a:lnTo>
                    <a:pt x="2103668" y="1086126"/>
                  </a:lnTo>
                  <a:lnTo>
                    <a:pt x="2102931" y="1085536"/>
                  </a:lnTo>
                  <a:lnTo>
                    <a:pt x="2102931" y="1084651"/>
                  </a:lnTo>
                  <a:lnTo>
                    <a:pt x="2103225" y="1083471"/>
                  </a:lnTo>
                  <a:lnTo>
                    <a:pt x="2103225" y="1082733"/>
                  </a:lnTo>
                  <a:lnTo>
                    <a:pt x="2102931" y="1082291"/>
                  </a:lnTo>
                  <a:lnTo>
                    <a:pt x="2102931" y="1080816"/>
                  </a:lnTo>
                  <a:lnTo>
                    <a:pt x="2102635" y="1078309"/>
                  </a:lnTo>
                  <a:lnTo>
                    <a:pt x="2102635" y="1076834"/>
                  </a:lnTo>
                  <a:lnTo>
                    <a:pt x="2103225" y="1075211"/>
                  </a:lnTo>
                  <a:lnTo>
                    <a:pt x="2104700" y="1072114"/>
                  </a:lnTo>
                  <a:lnTo>
                    <a:pt x="2105143" y="1070639"/>
                  </a:lnTo>
                  <a:lnTo>
                    <a:pt x="2105143" y="1069164"/>
                  </a:lnTo>
                  <a:lnTo>
                    <a:pt x="2106028" y="1067247"/>
                  </a:lnTo>
                  <a:lnTo>
                    <a:pt x="2107945" y="1063265"/>
                  </a:lnTo>
                  <a:lnTo>
                    <a:pt x="2107945" y="1062380"/>
                  </a:lnTo>
                  <a:lnTo>
                    <a:pt x="2107355" y="1060610"/>
                  </a:lnTo>
                  <a:lnTo>
                    <a:pt x="2107355" y="1057512"/>
                  </a:lnTo>
                  <a:lnTo>
                    <a:pt x="2107945" y="1055300"/>
                  </a:lnTo>
                  <a:lnTo>
                    <a:pt x="2108978" y="1052645"/>
                  </a:lnTo>
                  <a:lnTo>
                    <a:pt x="2110453" y="1050580"/>
                  </a:lnTo>
                  <a:lnTo>
                    <a:pt x="2112222" y="1048958"/>
                  </a:lnTo>
                  <a:lnTo>
                    <a:pt x="2112812" y="1047188"/>
                  </a:lnTo>
                  <a:lnTo>
                    <a:pt x="2112222" y="1045123"/>
                  </a:lnTo>
                  <a:lnTo>
                    <a:pt x="2112517" y="1042173"/>
                  </a:lnTo>
                  <a:lnTo>
                    <a:pt x="2113550" y="1038191"/>
                  </a:lnTo>
                  <a:lnTo>
                    <a:pt x="2114730" y="1035241"/>
                  </a:lnTo>
                  <a:lnTo>
                    <a:pt x="2116057" y="1033324"/>
                  </a:lnTo>
                  <a:lnTo>
                    <a:pt x="2116942" y="1031406"/>
                  </a:lnTo>
                  <a:lnTo>
                    <a:pt x="2117385" y="1029636"/>
                  </a:lnTo>
                  <a:lnTo>
                    <a:pt x="2117385" y="1028899"/>
                  </a:lnTo>
                  <a:lnTo>
                    <a:pt x="2116205" y="1028014"/>
                  </a:lnTo>
                  <a:lnTo>
                    <a:pt x="2115320" y="1026834"/>
                  </a:lnTo>
                  <a:lnTo>
                    <a:pt x="2113697" y="1026539"/>
                  </a:lnTo>
                  <a:lnTo>
                    <a:pt x="2111780" y="1027424"/>
                  </a:lnTo>
                  <a:lnTo>
                    <a:pt x="2110453" y="1027424"/>
                  </a:lnTo>
                  <a:lnTo>
                    <a:pt x="2108535" y="1029342"/>
                  </a:lnTo>
                  <a:lnTo>
                    <a:pt x="2106913" y="1032439"/>
                  </a:lnTo>
                  <a:lnTo>
                    <a:pt x="2105733" y="1033766"/>
                  </a:lnTo>
                  <a:lnTo>
                    <a:pt x="2104110" y="1034651"/>
                  </a:lnTo>
                  <a:lnTo>
                    <a:pt x="2102931" y="1035684"/>
                  </a:lnTo>
                  <a:lnTo>
                    <a:pt x="2102193" y="1036716"/>
                  </a:lnTo>
                  <a:lnTo>
                    <a:pt x="2101160" y="1037011"/>
                  </a:lnTo>
                  <a:lnTo>
                    <a:pt x="2099833" y="1036421"/>
                  </a:lnTo>
                  <a:lnTo>
                    <a:pt x="2099538" y="1034946"/>
                  </a:lnTo>
                  <a:lnTo>
                    <a:pt x="2100276" y="1032586"/>
                  </a:lnTo>
                  <a:lnTo>
                    <a:pt x="2101456" y="1030226"/>
                  </a:lnTo>
                  <a:lnTo>
                    <a:pt x="2103963" y="1026539"/>
                  </a:lnTo>
                  <a:lnTo>
                    <a:pt x="2103963" y="1025654"/>
                  </a:lnTo>
                  <a:lnTo>
                    <a:pt x="2104700" y="1024622"/>
                  </a:lnTo>
                  <a:lnTo>
                    <a:pt x="2108535" y="1022999"/>
                  </a:lnTo>
                  <a:lnTo>
                    <a:pt x="2110010" y="1021672"/>
                  </a:lnTo>
                  <a:lnTo>
                    <a:pt x="2110453" y="1020050"/>
                  </a:lnTo>
                  <a:lnTo>
                    <a:pt x="2110453" y="1017690"/>
                  </a:lnTo>
                  <a:lnTo>
                    <a:pt x="2110895" y="1016952"/>
                  </a:lnTo>
                  <a:lnTo>
                    <a:pt x="2111485" y="1016657"/>
                  </a:lnTo>
                  <a:lnTo>
                    <a:pt x="2113107" y="1014592"/>
                  </a:lnTo>
                  <a:lnTo>
                    <a:pt x="2115910" y="1010905"/>
                  </a:lnTo>
                  <a:lnTo>
                    <a:pt x="2118417" y="1007070"/>
                  </a:lnTo>
                  <a:lnTo>
                    <a:pt x="2120629" y="1003088"/>
                  </a:lnTo>
                  <a:lnTo>
                    <a:pt x="2122252" y="1000876"/>
                  </a:lnTo>
                  <a:lnTo>
                    <a:pt x="2123284" y="1000433"/>
                  </a:lnTo>
                  <a:lnTo>
                    <a:pt x="2124022" y="999253"/>
                  </a:lnTo>
                  <a:lnTo>
                    <a:pt x="2125202" y="995566"/>
                  </a:lnTo>
                  <a:lnTo>
                    <a:pt x="2126087" y="993796"/>
                  </a:lnTo>
                  <a:lnTo>
                    <a:pt x="2126676" y="993206"/>
                  </a:lnTo>
                  <a:lnTo>
                    <a:pt x="2126971" y="993649"/>
                  </a:lnTo>
                  <a:lnTo>
                    <a:pt x="2126382" y="995714"/>
                  </a:lnTo>
                  <a:lnTo>
                    <a:pt x="2126382" y="997483"/>
                  </a:lnTo>
                  <a:lnTo>
                    <a:pt x="2126824" y="999696"/>
                  </a:lnTo>
                  <a:lnTo>
                    <a:pt x="2127709" y="1000433"/>
                  </a:lnTo>
                  <a:lnTo>
                    <a:pt x="2129184" y="999696"/>
                  </a:lnTo>
                  <a:lnTo>
                    <a:pt x="2130364" y="998221"/>
                  </a:lnTo>
                  <a:lnTo>
                    <a:pt x="2131396" y="996008"/>
                  </a:lnTo>
                  <a:lnTo>
                    <a:pt x="2132576" y="995124"/>
                  </a:lnTo>
                  <a:lnTo>
                    <a:pt x="2133904" y="995566"/>
                  </a:lnTo>
                  <a:lnTo>
                    <a:pt x="2134936" y="995566"/>
                  </a:lnTo>
                  <a:lnTo>
                    <a:pt x="2135821" y="994829"/>
                  </a:lnTo>
                  <a:lnTo>
                    <a:pt x="2137443" y="994534"/>
                  </a:lnTo>
                  <a:lnTo>
                    <a:pt x="2137738" y="995418"/>
                  </a:lnTo>
                  <a:lnTo>
                    <a:pt x="2137738" y="997041"/>
                  </a:lnTo>
                  <a:lnTo>
                    <a:pt x="2137001" y="997778"/>
                  </a:lnTo>
                  <a:lnTo>
                    <a:pt x="2136116" y="997778"/>
                  </a:lnTo>
                  <a:lnTo>
                    <a:pt x="2135084" y="998663"/>
                  </a:lnTo>
                  <a:lnTo>
                    <a:pt x="2134051" y="1000433"/>
                  </a:lnTo>
                  <a:lnTo>
                    <a:pt x="2134051" y="1001908"/>
                  </a:lnTo>
                  <a:lnTo>
                    <a:pt x="2135231" y="1002941"/>
                  </a:lnTo>
                  <a:lnTo>
                    <a:pt x="2135821" y="1002941"/>
                  </a:lnTo>
                  <a:lnTo>
                    <a:pt x="2135821" y="1002056"/>
                  </a:lnTo>
                  <a:lnTo>
                    <a:pt x="2136411" y="1001023"/>
                  </a:lnTo>
                  <a:lnTo>
                    <a:pt x="2138181" y="999253"/>
                  </a:lnTo>
                  <a:lnTo>
                    <a:pt x="2138181" y="998663"/>
                  </a:lnTo>
                  <a:lnTo>
                    <a:pt x="2141721" y="997188"/>
                  </a:lnTo>
                  <a:lnTo>
                    <a:pt x="2143048" y="996156"/>
                  </a:lnTo>
                  <a:lnTo>
                    <a:pt x="2143343" y="994976"/>
                  </a:lnTo>
                  <a:lnTo>
                    <a:pt x="2145113" y="992616"/>
                  </a:lnTo>
                  <a:lnTo>
                    <a:pt x="2146735" y="991879"/>
                  </a:lnTo>
                  <a:lnTo>
                    <a:pt x="2148948" y="991584"/>
                  </a:lnTo>
                  <a:lnTo>
                    <a:pt x="2151160" y="991584"/>
                  </a:lnTo>
                  <a:lnTo>
                    <a:pt x="2153225" y="992469"/>
                  </a:lnTo>
                  <a:lnTo>
                    <a:pt x="2154405" y="992469"/>
                  </a:lnTo>
                  <a:lnTo>
                    <a:pt x="2154700" y="991731"/>
                  </a:lnTo>
                  <a:lnTo>
                    <a:pt x="2156470" y="991289"/>
                  </a:lnTo>
                  <a:lnTo>
                    <a:pt x="2159715" y="990994"/>
                  </a:lnTo>
                  <a:lnTo>
                    <a:pt x="2162074" y="989961"/>
                  </a:lnTo>
                  <a:lnTo>
                    <a:pt x="2163697" y="988044"/>
                  </a:lnTo>
                  <a:lnTo>
                    <a:pt x="2165762" y="987159"/>
                  </a:lnTo>
                  <a:lnTo>
                    <a:pt x="2168122" y="987159"/>
                  </a:lnTo>
                  <a:lnTo>
                    <a:pt x="2171366" y="987749"/>
                  </a:lnTo>
                  <a:lnTo>
                    <a:pt x="2175496" y="989076"/>
                  </a:lnTo>
                  <a:lnTo>
                    <a:pt x="2178888" y="990994"/>
                  </a:lnTo>
                  <a:lnTo>
                    <a:pt x="2183313" y="994681"/>
                  </a:lnTo>
                  <a:lnTo>
                    <a:pt x="2184493" y="995124"/>
                  </a:lnTo>
                  <a:lnTo>
                    <a:pt x="2185230" y="995124"/>
                  </a:lnTo>
                  <a:lnTo>
                    <a:pt x="2185525" y="994829"/>
                  </a:lnTo>
                  <a:lnTo>
                    <a:pt x="2185525" y="994534"/>
                  </a:lnTo>
                  <a:lnTo>
                    <a:pt x="2185230" y="994091"/>
                  </a:lnTo>
                  <a:lnTo>
                    <a:pt x="2185230" y="992026"/>
                  </a:lnTo>
                  <a:lnTo>
                    <a:pt x="2186558" y="989519"/>
                  </a:lnTo>
                  <a:lnTo>
                    <a:pt x="2187738" y="988929"/>
                  </a:lnTo>
                  <a:lnTo>
                    <a:pt x="2189065" y="989224"/>
                  </a:lnTo>
                  <a:lnTo>
                    <a:pt x="2189950" y="989814"/>
                  </a:lnTo>
                  <a:lnTo>
                    <a:pt x="2190245" y="990699"/>
                  </a:lnTo>
                  <a:lnTo>
                    <a:pt x="2190688" y="990994"/>
                  </a:lnTo>
                  <a:lnTo>
                    <a:pt x="2192163" y="990994"/>
                  </a:lnTo>
                  <a:lnTo>
                    <a:pt x="2192605" y="990551"/>
                  </a:lnTo>
                  <a:lnTo>
                    <a:pt x="2195407" y="990551"/>
                  </a:lnTo>
                  <a:lnTo>
                    <a:pt x="2204847" y="992026"/>
                  </a:lnTo>
                  <a:lnTo>
                    <a:pt x="2206174" y="992026"/>
                  </a:lnTo>
                  <a:lnTo>
                    <a:pt x="2206912" y="991436"/>
                  </a:lnTo>
                  <a:lnTo>
                    <a:pt x="2206912" y="990699"/>
                  </a:lnTo>
                  <a:lnTo>
                    <a:pt x="2206469" y="990109"/>
                  </a:lnTo>
                  <a:lnTo>
                    <a:pt x="2203962" y="988781"/>
                  </a:lnTo>
                  <a:lnTo>
                    <a:pt x="2203224" y="987897"/>
                  </a:lnTo>
                  <a:lnTo>
                    <a:pt x="2203224" y="986274"/>
                  </a:lnTo>
                  <a:lnTo>
                    <a:pt x="2202782" y="985537"/>
                  </a:lnTo>
                  <a:lnTo>
                    <a:pt x="2201307" y="984947"/>
                  </a:lnTo>
                  <a:lnTo>
                    <a:pt x="2198210" y="984947"/>
                  </a:lnTo>
                  <a:lnTo>
                    <a:pt x="2197620" y="984209"/>
                  </a:lnTo>
                  <a:lnTo>
                    <a:pt x="2197915" y="983619"/>
                  </a:lnTo>
                  <a:lnTo>
                    <a:pt x="2198800" y="982882"/>
                  </a:lnTo>
                  <a:lnTo>
                    <a:pt x="2198800" y="981702"/>
                  </a:lnTo>
                  <a:lnTo>
                    <a:pt x="2198505" y="980964"/>
                  </a:lnTo>
                  <a:lnTo>
                    <a:pt x="2198062" y="978900"/>
                  </a:lnTo>
                  <a:lnTo>
                    <a:pt x="2197325" y="977572"/>
                  </a:lnTo>
                  <a:lnTo>
                    <a:pt x="2195997" y="975507"/>
                  </a:lnTo>
                  <a:lnTo>
                    <a:pt x="2195407" y="974770"/>
                  </a:lnTo>
                  <a:lnTo>
                    <a:pt x="2194670" y="974327"/>
                  </a:lnTo>
                  <a:lnTo>
                    <a:pt x="2193933" y="974327"/>
                  </a:lnTo>
                  <a:lnTo>
                    <a:pt x="2192900" y="974770"/>
                  </a:lnTo>
                  <a:lnTo>
                    <a:pt x="2191720" y="975655"/>
                  </a:lnTo>
                  <a:lnTo>
                    <a:pt x="2190098" y="976540"/>
                  </a:lnTo>
                  <a:lnTo>
                    <a:pt x="2188475" y="976245"/>
                  </a:lnTo>
                  <a:lnTo>
                    <a:pt x="2187295" y="974917"/>
                  </a:lnTo>
                  <a:lnTo>
                    <a:pt x="2185673" y="974622"/>
                  </a:lnTo>
                  <a:lnTo>
                    <a:pt x="2183608" y="975360"/>
                  </a:lnTo>
                  <a:lnTo>
                    <a:pt x="2181691" y="975360"/>
                  </a:lnTo>
                  <a:lnTo>
                    <a:pt x="2180068" y="974475"/>
                  </a:lnTo>
                  <a:lnTo>
                    <a:pt x="2176971" y="974032"/>
                  </a:lnTo>
                  <a:lnTo>
                    <a:pt x="2176529" y="973442"/>
                  </a:lnTo>
                  <a:lnTo>
                    <a:pt x="2176529" y="972852"/>
                  </a:lnTo>
                  <a:lnTo>
                    <a:pt x="2177119" y="972262"/>
                  </a:lnTo>
                  <a:lnTo>
                    <a:pt x="2177413" y="970640"/>
                  </a:lnTo>
                  <a:lnTo>
                    <a:pt x="2177413" y="968133"/>
                  </a:lnTo>
                  <a:lnTo>
                    <a:pt x="2177856" y="966363"/>
                  </a:lnTo>
                  <a:lnTo>
                    <a:pt x="2178593" y="965330"/>
                  </a:lnTo>
                  <a:lnTo>
                    <a:pt x="2177413" y="964888"/>
                  </a:lnTo>
                  <a:lnTo>
                    <a:pt x="2174169" y="964888"/>
                  </a:lnTo>
                  <a:lnTo>
                    <a:pt x="2170481" y="965920"/>
                  </a:lnTo>
                  <a:lnTo>
                    <a:pt x="2166352" y="967395"/>
                  </a:lnTo>
                  <a:lnTo>
                    <a:pt x="2161779" y="967985"/>
                  </a:lnTo>
                  <a:lnTo>
                    <a:pt x="2156912" y="967543"/>
                  </a:lnTo>
                  <a:lnTo>
                    <a:pt x="2153225" y="967543"/>
                  </a:lnTo>
                  <a:lnTo>
                    <a:pt x="2149095" y="968428"/>
                  </a:lnTo>
                  <a:lnTo>
                    <a:pt x="2148358" y="968133"/>
                  </a:lnTo>
                  <a:lnTo>
                    <a:pt x="2145703" y="969165"/>
                  </a:lnTo>
                  <a:lnTo>
                    <a:pt x="2141278" y="971377"/>
                  </a:lnTo>
                  <a:lnTo>
                    <a:pt x="2137886" y="973442"/>
                  </a:lnTo>
                  <a:lnTo>
                    <a:pt x="2135084" y="975802"/>
                  </a:lnTo>
                  <a:lnTo>
                    <a:pt x="2134641" y="975802"/>
                  </a:lnTo>
                  <a:lnTo>
                    <a:pt x="2134051" y="975360"/>
                  </a:lnTo>
                  <a:lnTo>
                    <a:pt x="2132576" y="974622"/>
                  </a:lnTo>
                  <a:lnTo>
                    <a:pt x="2131101" y="974622"/>
                  </a:lnTo>
                  <a:lnTo>
                    <a:pt x="2129479" y="975212"/>
                  </a:lnTo>
                  <a:lnTo>
                    <a:pt x="2127856" y="974770"/>
                  </a:lnTo>
                  <a:lnTo>
                    <a:pt x="2126234" y="973295"/>
                  </a:lnTo>
                  <a:lnTo>
                    <a:pt x="2124759" y="972852"/>
                  </a:lnTo>
                  <a:lnTo>
                    <a:pt x="2123432" y="973590"/>
                  </a:lnTo>
                  <a:lnTo>
                    <a:pt x="2121219" y="973885"/>
                  </a:lnTo>
                  <a:lnTo>
                    <a:pt x="2116352" y="973590"/>
                  </a:lnTo>
                  <a:lnTo>
                    <a:pt x="2115910" y="973147"/>
                  </a:lnTo>
                  <a:lnTo>
                    <a:pt x="2115467" y="971525"/>
                  </a:lnTo>
                  <a:lnTo>
                    <a:pt x="2114877" y="970787"/>
                  </a:lnTo>
                  <a:lnTo>
                    <a:pt x="2113992" y="970345"/>
                  </a:lnTo>
                  <a:lnTo>
                    <a:pt x="2112517" y="968575"/>
                  </a:lnTo>
                  <a:lnTo>
                    <a:pt x="2109125" y="963855"/>
                  </a:lnTo>
                  <a:lnTo>
                    <a:pt x="2108240" y="963265"/>
                  </a:lnTo>
                  <a:lnTo>
                    <a:pt x="2105438" y="961791"/>
                  </a:lnTo>
                  <a:lnTo>
                    <a:pt x="2102783" y="961201"/>
                  </a:lnTo>
                  <a:lnTo>
                    <a:pt x="2096146" y="960316"/>
                  </a:lnTo>
                  <a:lnTo>
                    <a:pt x="2094671" y="959726"/>
                  </a:lnTo>
                  <a:lnTo>
                    <a:pt x="2093786" y="959726"/>
                  </a:lnTo>
                  <a:lnTo>
                    <a:pt x="2089361" y="962380"/>
                  </a:lnTo>
                  <a:lnTo>
                    <a:pt x="2089361" y="962970"/>
                  </a:lnTo>
                  <a:lnTo>
                    <a:pt x="2088919" y="963560"/>
                  </a:lnTo>
                  <a:lnTo>
                    <a:pt x="2088181" y="964445"/>
                  </a:lnTo>
                  <a:lnTo>
                    <a:pt x="2087591" y="964888"/>
                  </a:lnTo>
                  <a:lnTo>
                    <a:pt x="2087296" y="964445"/>
                  </a:lnTo>
                  <a:lnTo>
                    <a:pt x="2087001" y="963708"/>
                  </a:lnTo>
                  <a:lnTo>
                    <a:pt x="2087001" y="962086"/>
                  </a:lnTo>
                  <a:lnTo>
                    <a:pt x="2087591" y="959578"/>
                  </a:lnTo>
                  <a:lnTo>
                    <a:pt x="2087296" y="957956"/>
                  </a:lnTo>
                  <a:lnTo>
                    <a:pt x="2086264" y="957218"/>
                  </a:lnTo>
                  <a:lnTo>
                    <a:pt x="2085821" y="956333"/>
                  </a:lnTo>
                  <a:lnTo>
                    <a:pt x="2085821" y="955301"/>
                  </a:lnTo>
                  <a:lnTo>
                    <a:pt x="2085231" y="954416"/>
                  </a:lnTo>
                  <a:lnTo>
                    <a:pt x="2083609" y="953826"/>
                  </a:lnTo>
                  <a:lnTo>
                    <a:pt x="2082872" y="952941"/>
                  </a:lnTo>
                  <a:lnTo>
                    <a:pt x="2082872" y="951171"/>
                  </a:lnTo>
                  <a:lnTo>
                    <a:pt x="2082429" y="950729"/>
                  </a:lnTo>
                  <a:lnTo>
                    <a:pt x="2080659" y="951614"/>
                  </a:lnTo>
                  <a:lnTo>
                    <a:pt x="2077709" y="953679"/>
                  </a:lnTo>
                  <a:lnTo>
                    <a:pt x="2075644" y="955448"/>
                  </a:lnTo>
                  <a:lnTo>
                    <a:pt x="2074612" y="957071"/>
                  </a:lnTo>
                  <a:lnTo>
                    <a:pt x="2072990" y="957956"/>
                  </a:lnTo>
                  <a:lnTo>
                    <a:pt x="2070925" y="957956"/>
                  </a:lnTo>
                  <a:lnTo>
                    <a:pt x="2069302" y="958841"/>
                  </a:lnTo>
                  <a:lnTo>
                    <a:pt x="2066352" y="961201"/>
                  </a:lnTo>
                  <a:lnTo>
                    <a:pt x="2064140" y="962380"/>
                  </a:lnTo>
                  <a:lnTo>
                    <a:pt x="2060453" y="963265"/>
                  </a:lnTo>
                  <a:lnTo>
                    <a:pt x="2055291" y="963855"/>
                  </a:lnTo>
                  <a:lnTo>
                    <a:pt x="2051013" y="965330"/>
                  </a:lnTo>
                  <a:lnTo>
                    <a:pt x="2047474" y="967838"/>
                  </a:lnTo>
                  <a:lnTo>
                    <a:pt x="2043344" y="969903"/>
                  </a:lnTo>
                  <a:lnTo>
                    <a:pt x="2038477" y="971672"/>
                  </a:lnTo>
                  <a:lnTo>
                    <a:pt x="2035084" y="972262"/>
                  </a:lnTo>
                  <a:lnTo>
                    <a:pt x="2033315" y="971820"/>
                  </a:lnTo>
                  <a:lnTo>
                    <a:pt x="2031250" y="970787"/>
                  </a:lnTo>
                  <a:lnTo>
                    <a:pt x="2028152" y="968870"/>
                  </a:lnTo>
                  <a:lnTo>
                    <a:pt x="2027710" y="968870"/>
                  </a:lnTo>
                  <a:lnTo>
                    <a:pt x="2028005" y="969460"/>
                  </a:lnTo>
                  <a:lnTo>
                    <a:pt x="2028005" y="969755"/>
                  </a:lnTo>
                  <a:lnTo>
                    <a:pt x="2027415" y="970345"/>
                  </a:lnTo>
                  <a:lnTo>
                    <a:pt x="2023432" y="971672"/>
                  </a:lnTo>
                  <a:lnTo>
                    <a:pt x="2022843" y="971083"/>
                  </a:lnTo>
                  <a:lnTo>
                    <a:pt x="2024318" y="969165"/>
                  </a:lnTo>
                  <a:lnTo>
                    <a:pt x="2024907" y="967690"/>
                  </a:lnTo>
                  <a:lnTo>
                    <a:pt x="2024907" y="966363"/>
                  </a:lnTo>
                  <a:lnTo>
                    <a:pt x="2025498" y="964740"/>
                  </a:lnTo>
                  <a:lnTo>
                    <a:pt x="2026825" y="962823"/>
                  </a:lnTo>
                  <a:lnTo>
                    <a:pt x="2027267" y="961496"/>
                  </a:lnTo>
                  <a:lnTo>
                    <a:pt x="2026972" y="960758"/>
                  </a:lnTo>
                  <a:lnTo>
                    <a:pt x="2025498" y="959578"/>
                  </a:lnTo>
                  <a:lnTo>
                    <a:pt x="2024318" y="959578"/>
                  </a:lnTo>
                  <a:lnTo>
                    <a:pt x="2022695" y="959873"/>
                  </a:lnTo>
                  <a:lnTo>
                    <a:pt x="2017975" y="962676"/>
                  </a:lnTo>
                  <a:lnTo>
                    <a:pt x="2017533" y="962676"/>
                  </a:lnTo>
                  <a:lnTo>
                    <a:pt x="2016058" y="961938"/>
                  </a:lnTo>
                  <a:lnTo>
                    <a:pt x="2015615" y="961938"/>
                  </a:lnTo>
                  <a:lnTo>
                    <a:pt x="2011928" y="964445"/>
                  </a:lnTo>
                  <a:lnTo>
                    <a:pt x="2008241" y="965920"/>
                  </a:lnTo>
                  <a:lnTo>
                    <a:pt x="1999392" y="967985"/>
                  </a:lnTo>
                  <a:lnTo>
                    <a:pt x="1997179" y="968280"/>
                  </a:lnTo>
                  <a:lnTo>
                    <a:pt x="1995409" y="968280"/>
                  </a:lnTo>
                  <a:lnTo>
                    <a:pt x="1993197" y="966953"/>
                  </a:lnTo>
                  <a:lnTo>
                    <a:pt x="1992312" y="966068"/>
                  </a:lnTo>
                  <a:lnTo>
                    <a:pt x="1992312" y="965183"/>
                  </a:lnTo>
                  <a:lnTo>
                    <a:pt x="1993492" y="964150"/>
                  </a:lnTo>
                  <a:lnTo>
                    <a:pt x="2004406" y="956481"/>
                  </a:lnTo>
                  <a:lnTo>
                    <a:pt x="2011191" y="951024"/>
                  </a:lnTo>
                  <a:lnTo>
                    <a:pt x="2022400" y="940847"/>
                  </a:lnTo>
                  <a:lnTo>
                    <a:pt x="2025350" y="938782"/>
                  </a:lnTo>
                  <a:lnTo>
                    <a:pt x="2031840" y="935390"/>
                  </a:lnTo>
                  <a:lnTo>
                    <a:pt x="2042312" y="932145"/>
                  </a:lnTo>
                  <a:lnTo>
                    <a:pt x="2047474" y="930375"/>
                  </a:lnTo>
                  <a:lnTo>
                    <a:pt x="2051898" y="928458"/>
                  </a:lnTo>
                  <a:lnTo>
                    <a:pt x="2054701" y="926983"/>
                  </a:lnTo>
                  <a:lnTo>
                    <a:pt x="2055881" y="925950"/>
                  </a:lnTo>
                  <a:lnTo>
                    <a:pt x="2056913" y="925508"/>
                  </a:lnTo>
                  <a:lnTo>
                    <a:pt x="2057651" y="925508"/>
                  </a:lnTo>
                  <a:lnTo>
                    <a:pt x="2058388" y="925213"/>
                  </a:lnTo>
                  <a:lnTo>
                    <a:pt x="2053226" y="924770"/>
                  </a:lnTo>
                  <a:lnTo>
                    <a:pt x="2049981" y="925360"/>
                  </a:lnTo>
                  <a:lnTo>
                    <a:pt x="2047621" y="924770"/>
                  </a:lnTo>
                  <a:lnTo>
                    <a:pt x="2046441" y="922705"/>
                  </a:lnTo>
                  <a:lnTo>
                    <a:pt x="2045114" y="921378"/>
                  </a:lnTo>
                  <a:lnTo>
                    <a:pt x="2039214" y="921968"/>
                  </a:lnTo>
                  <a:lnTo>
                    <a:pt x="2031692" y="921525"/>
                  </a:lnTo>
                  <a:lnTo>
                    <a:pt x="2028152" y="921820"/>
                  </a:lnTo>
                  <a:lnTo>
                    <a:pt x="2026825" y="920935"/>
                  </a:lnTo>
                  <a:lnTo>
                    <a:pt x="2025645" y="918576"/>
                  </a:lnTo>
                  <a:lnTo>
                    <a:pt x="2023728" y="918281"/>
                  </a:lnTo>
                  <a:lnTo>
                    <a:pt x="2020335" y="918723"/>
                  </a:lnTo>
                  <a:lnTo>
                    <a:pt x="2015763" y="921673"/>
                  </a:lnTo>
                  <a:lnTo>
                    <a:pt x="2011338" y="923148"/>
                  </a:lnTo>
                  <a:lnTo>
                    <a:pt x="2007946" y="923148"/>
                  </a:lnTo>
                  <a:lnTo>
                    <a:pt x="2004554" y="921673"/>
                  </a:lnTo>
                  <a:lnTo>
                    <a:pt x="1999097" y="918576"/>
                  </a:lnTo>
                  <a:lnTo>
                    <a:pt x="1995262" y="915036"/>
                  </a:lnTo>
                  <a:lnTo>
                    <a:pt x="1990837" y="913856"/>
                  </a:lnTo>
                  <a:lnTo>
                    <a:pt x="1987592" y="914151"/>
                  </a:lnTo>
                  <a:lnTo>
                    <a:pt x="1986265" y="915921"/>
                  </a:lnTo>
                  <a:lnTo>
                    <a:pt x="1984495" y="915921"/>
                  </a:lnTo>
                  <a:lnTo>
                    <a:pt x="1983315" y="912971"/>
                  </a:lnTo>
                  <a:lnTo>
                    <a:pt x="1982283" y="910611"/>
                  </a:lnTo>
                  <a:lnTo>
                    <a:pt x="1980070" y="909579"/>
                  </a:lnTo>
                  <a:lnTo>
                    <a:pt x="1976235" y="907366"/>
                  </a:lnTo>
                  <a:lnTo>
                    <a:pt x="1973581" y="906186"/>
                  </a:lnTo>
                  <a:lnTo>
                    <a:pt x="1969451" y="904711"/>
                  </a:lnTo>
                  <a:lnTo>
                    <a:pt x="1967976" y="904416"/>
                  </a:lnTo>
                  <a:lnTo>
                    <a:pt x="1965321" y="904416"/>
                  </a:lnTo>
                  <a:lnTo>
                    <a:pt x="1962666" y="904121"/>
                  </a:lnTo>
                  <a:lnTo>
                    <a:pt x="1959569" y="904564"/>
                  </a:lnTo>
                  <a:lnTo>
                    <a:pt x="1957356" y="906481"/>
                  </a:lnTo>
                  <a:lnTo>
                    <a:pt x="1954702" y="907366"/>
                  </a:lnTo>
                  <a:lnTo>
                    <a:pt x="1951014" y="907809"/>
                  </a:lnTo>
                  <a:lnTo>
                    <a:pt x="1948507" y="907071"/>
                  </a:lnTo>
                  <a:lnTo>
                    <a:pt x="1947180" y="905154"/>
                  </a:lnTo>
                  <a:lnTo>
                    <a:pt x="1941870" y="903384"/>
                  </a:lnTo>
                  <a:lnTo>
                    <a:pt x="1932430" y="901909"/>
                  </a:lnTo>
                  <a:lnTo>
                    <a:pt x="1926973" y="900582"/>
                  </a:lnTo>
                  <a:lnTo>
                    <a:pt x="1925498" y="899549"/>
                  </a:lnTo>
                  <a:lnTo>
                    <a:pt x="1924761" y="898369"/>
                  </a:lnTo>
                  <a:lnTo>
                    <a:pt x="1924761" y="896599"/>
                  </a:lnTo>
                  <a:lnTo>
                    <a:pt x="1924613" y="896599"/>
                  </a:lnTo>
                  <a:lnTo>
                    <a:pt x="1922254" y="891880"/>
                  </a:lnTo>
                  <a:lnTo>
                    <a:pt x="1921221" y="887897"/>
                  </a:lnTo>
                  <a:lnTo>
                    <a:pt x="1920779" y="883178"/>
                  </a:lnTo>
                  <a:lnTo>
                    <a:pt x="1920779" y="881555"/>
                  </a:lnTo>
                  <a:lnTo>
                    <a:pt x="1920336" y="881113"/>
                  </a:lnTo>
                  <a:lnTo>
                    <a:pt x="1918714" y="880080"/>
                  </a:lnTo>
                  <a:lnTo>
                    <a:pt x="1913109" y="879343"/>
                  </a:lnTo>
                  <a:lnTo>
                    <a:pt x="1913109" y="892027"/>
                  </a:lnTo>
                  <a:lnTo>
                    <a:pt x="1190992" y="892027"/>
                  </a:lnTo>
                  <a:lnTo>
                    <a:pt x="1192762" y="896747"/>
                  </a:lnTo>
                  <a:lnTo>
                    <a:pt x="1193647" y="898664"/>
                  </a:lnTo>
                  <a:lnTo>
                    <a:pt x="1194532" y="899697"/>
                  </a:lnTo>
                  <a:lnTo>
                    <a:pt x="1195859" y="899697"/>
                  </a:lnTo>
                  <a:lnTo>
                    <a:pt x="1196302" y="899107"/>
                  </a:lnTo>
                  <a:lnTo>
                    <a:pt x="1196744" y="899107"/>
                  </a:lnTo>
                  <a:lnTo>
                    <a:pt x="1197187" y="899697"/>
                  </a:lnTo>
                  <a:lnTo>
                    <a:pt x="1198072" y="902794"/>
                  </a:lnTo>
                  <a:lnTo>
                    <a:pt x="1198072" y="906629"/>
                  </a:lnTo>
                  <a:lnTo>
                    <a:pt x="1198366" y="907219"/>
                  </a:lnTo>
                  <a:lnTo>
                    <a:pt x="1198366" y="908251"/>
                  </a:lnTo>
                  <a:lnTo>
                    <a:pt x="1197334" y="908841"/>
                  </a:lnTo>
                  <a:lnTo>
                    <a:pt x="1195122" y="908546"/>
                  </a:lnTo>
                  <a:lnTo>
                    <a:pt x="1194384" y="908841"/>
                  </a:lnTo>
                  <a:lnTo>
                    <a:pt x="1194089" y="909726"/>
                  </a:lnTo>
                  <a:lnTo>
                    <a:pt x="1194089" y="910316"/>
                  </a:lnTo>
                  <a:lnTo>
                    <a:pt x="1194974" y="910759"/>
                  </a:lnTo>
                  <a:lnTo>
                    <a:pt x="1196449" y="910759"/>
                  </a:lnTo>
                  <a:lnTo>
                    <a:pt x="1197482" y="911496"/>
                  </a:lnTo>
                  <a:lnTo>
                    <a:pt x="1198809" y="912676"/>
                  </a:lnTo>
                  <a:lnTo>
                    <a:pt x="1200874" y="915331"/>
                  </a:lnTo>
                  <a:lnTo>
                    <a:pt x="1200874" y="916216"/>
                  </a:lnTo>
                  <a:lnTo>
                    <a:pt x="1199399" y="916511"/>
                  </a:lnTo>
                  <a:lnTo>
                    <a:pt x="1198072" y="917543"/>
                  </a:lnTo>
                  <a:lnTo>
                    <a:pt x="1197776" y="918576"/>
                  </a:lnTo>
                  <a:lnTo>
                    <a:pt x="1198072" y="919903"/>
                  </a:lnTo>
                  <a:lnTo>
                    <a:pt x="1198662" y="920935"/>
                  </a:lnTo>
                  <a:lnTo>
                    <a:pt x="1201316" y="922410"/>
                  </a:lnTo>
                  <a:lnTo>
                    <a:pt x="1201464" y="922410"/>
                  </a:lnTo>
                  <a:lnTo>
                    <a:pt x="1200431" y="919313"/>
                  </a:lnTo>
                  <a:lnTo>
                    <a:pt x="1200726" y="919018"/>
                  </a:lnTo>
                  <a:lnTo>
                    <a:pt x="1201464" y="919608"/>
                  </a:lnTo>
                  <a:lnTo>
                    <a:pt x="1202349" y="921378"/>
                  </a:lnTo>
                  <a:lnTo>
                    <a:pt x="1203234" y="922558"/>
                  </a:lnTo>
                  <a:lnTo>
                    <a:pt x="1204709" y="923885"/>
                  </a:lnTo>
                  <a:lnTo>
                    <a:pt x="1205151" y="924918"/>
                  </a:lnTo>
                  <a:lnTo>
                    <a:pt x="1203086" y="927573"/>
                  </a:lnTo>
                  <a:lnTo>
                    <a:pt x="1202791" y="928753"/>
                  </a:lnTo>
                  <a:lnTo>
                    <a:pt x="1201169" y="931407"/>
                  </a:lnTo>
                  <a:lnTo>
                    <a:pt x="1200874" y="932587"/>
                  </a:lnTo>
                  <a:lnTo>
                    <a:pt x="1201464" y="933620"/>
                  </a:lnTo>
                  <a:lnTo>
                    <a:pt x="1201464" y="934800"/>
                  </a:lnTo>
                  <a:lnTo>
                    <a:pt x="1200874" y="936127"/>
                  </a:lnTo>
                  <a:lnTo>
                    <a:pt x="1200874" y="936865"/>
                  </a:lnTo>
                  <a:lnTo>
                    <a:pt x="1201611" y="937749"/>
                  </a:lnTo>
                  <a:lnTo>
                    <a:pt x="1201906" y="938487"/>
                  </a:lnTo>
                  <a:lnTo>
                    <a:pt x="1201906" y="940994"/>
                  </a:lnTo>
                  <a:lnTo>
                    <a:pt x="1202349" y="945419"/>
                  </a:lnTo>
                  <a:lnTo>
                    <a:pt x="1202349" y="946156"/>
                  </a:lnTo>
                  <a:lnTo>
                    <a:pt x="1200579" y="948074"/>
                  </a:lnTo>
                  <a:lnTo>
                    <a:pt x="1199399" y="948664"/>
                  </a:lnTo>
                  <a:lnTo>
                    <a:pt x="1198219" y="948664"/>
                  </a:lnTo>
                  <a:lnTo>
                    <a:pt x="1197334" y="949401"/>
                  </a:lnTo>
                  <a:lnTo>
                    <a:pt x="1195712" y="952941"/>
                  </a:lnTo>
                  <a:lnTo>
                    <a:pt x="1195122" y="953679"/>
                  </a:lnTo>
                  <a:lnTo>
                    <a:pt x="1193204" y="954711"/>
                  </a:lnTo>
                  <a:lnTo>
                    <a:pt x="1192467" y="954711"/>
                  </a:lnTo>
                  <a:lnTo>
                    <a:pt x="1190255" y="953531"/>
                  </a:lnTo>
                  <a:lnTo>
                    <a:pt x="1187600" y="953973"/>
                  </a:lnTo>
                  <a:lnTo>
                    <a:pt x="1184650" y="953679"/>
                  </a:lnTo>
                  <a:lnTo>
                    <a:pt x="1185682" y="952499"/>
                  </a:lnTo>
                  <a:lnTo>
                    <a:pt x="1186567" y="950139"/>
                  </a:lnTo>
                  <a:lnTo>
                    <a:pt x="1187452" y="948664"/>
                  </a:lnTo>
                  <a:lnTo>
                    <a:pt x="1189812" y="947041"/>
                  </a:lnTo>
                  <a:lnTo>
                    <a:pt x="1190255" y="947336"/>
                  </a:lnTo>
                  <a:lnTo>
                    <a:pt x="1190992" y="950729"/>
                  </a:lnTo>
                  <a:lnTo>
                    <a:pt x="1191434" y="951024"/>
                  </a:lnTo>
                  <a:lnTo>
                    <a:pt x="1192614" y="948221"/>
                  </a:lnTo>
                  <a:lnTo>
                    <a:pt x="1192909" y="947779"/>
                  </a:lnTo>
                  <a:lnTo>
                    <a:pt x="1194384" y="948959"/>
                  </a:lnTo>
                  <a:lnTo>
                    <a:pt x="1195564" y="949254"/>
                  </a:lnTo>
                  <a:lnTo>
                    <a:pt x="1196302" y="948664"/>
                  </a:lnTo>
                  <a:lnTo>
                    <a:pt x="1196892" y="944977"/>
                  </a:lnTo>
                  <a:lnTo>
                    <a:pt x="1196892" y="943059"/>
                  </a:lnTo>
                  <a:lnTo>
                    <a:pt x="1196007" y="940847"/>
                  </a:lnTo>
                  <a:lnTo>
                    <a:pt x="1193647" y="938044"/>
                  </a:lnTo>
                  <a:lnTo>
                    <a:pt x="1195269" y="938044"/>
                  </a:lnTo>
                  <a:lnTo>
                    <a:pt x="1194827" y="935390"/>
                  </a:lnTo>
                  <a:lnTo>
                    <a:pt x="1195122" y="934800"/>
                  </a:lnTo>
                  <a:lnTo>
                    <a:pt x="1197629" y="932882"/>
                  </a:lnTo>
                  <a:lnTo>
                    <a:pt x="1197924" y="931407"/>
                  </a:lnTo>
                  <a:lnTo>
                    <a:pt x="1197334" y="928015"/>
                  </a:lnTo>
                  <a:lnTo>
                    <a:pt x="1196007" y="927720"/>
                  </a:lnTo>
                  <a:lnTo>
                    <a:pt x="1196007" y="930080"/>
                  </a:lnTo>
                  <a:lnTo>
                    <a:pt x="1195417" y="930817"/>
                  </a:lnTo>
                  <a:lnTo>
                    <a:pt x="1192614" y="933325"/>
                  </a:lnTo>
                  <a:lnTo>
                    <a:pt x="1191582" y="935390"/>
                  </a:lnTo>
                  <a:lnTo>
                    <a:pt x="1190107" y="936717"/>
                  </a:lnTo>
                  <a:lnTo>
                    <a:pt x="1187452" y="938487"/>
                  </a:lnTo>
                  <a:lnTo>
                    <a:pt x="1185682" y="940109"/>
                  </a:lnTo>
                  <a:lnTo>
                    <a:pt x="1183912" y="942764"/>
                  </a:lnTo>
                  <a:lnTo>
                    <a:pt x="1183617" y="943649"/>
                  </a:lnTo>
                  <a:lnTo>
                    <a:pt x="1183617" y="945419"/>
                  </a:lnTo>
                  <a:lnTo>
                    <a:pt x="1184650" y="945419"/>
                  </a:lnTo>
                  <a:lnTo>
                    <a:pt x="1187305" y="944829"/>
                  </a:lnTo>
                  <a:lnTo>
                    <a:pt x="1187305" y="945124"/>
                  </a:lnTo>
                  <a:lnTo>
                    <a:pt x="1184355" y="946746"/>
                  </a:lnTo>
                  <a:lnTo>
                    <a:pt x="1182437" y="947189"/>
                  </a:lnTo>
                  <a:lnTo>
                    <a:pt x="1181552" y="946894"/>
                  </a:lnTo>
                  <a:lnTo>
                    <a:pt x="1181552" y="944239"/>
                  </a:lnTo>
                  <a:lnTo>
                    <a:pt x="1183765" y="940404"/>
                  </a:lnTo>
                  <a:lnTo>
                    <a:pt x="1189812" y="932440"/>
                  </a:lnTo>
                  <a:lnTo>
                    <a:pt x="1190255" y="932735"/>
                  </a:lnTo>
                  <a:lnTo>
                    <a:pt x="1190255" y="934357"/>
                  </a:lnTo>
                  <a:lnTo>
                    <a:pt x="1190992" y="934357"/>
                  </a:lnTo>
                  <a:lnTo>
                    <a:pt x="1194237" y="929490"/>
                  </a:lnTo>
                  <a:lnTo>
                    <a:pt x="1193647" y="927868"/>
                  </a:lnTo>
                  <a:lnTo>
                    <a:pt x="1192024" y="925213"/>
                  </a:lnTo>
                  <a:lnTo>
                    <a:pt x="1191287" y="923148"/>
                  </a:lnTo>
                  <a:lnTo>
                    <a:pt x="1191287" y="921673"/>
                  </a:lnTo>
                  <a:lnTo>
                    <a:pt x="1190992" y="921083"/>
                  </a:lnTo>
                  <a:lnTo>
                    <a:pt x="1188780" y="922705"/>
                  </a:lnTo>
                  <a:lnTo>
                    <a:pt x="1187452" y="923148"/>
                  </a:lnTo>
                  <a:lnTo>
                    <a:pt x="1184502" y="923148"/>
                  </a:lnTo>
                  <a:lnTo>
                    <a:pt x="1181848" y="920640"/>
                  </a:lnTo>
                  <a:lnTo>
                    <a:pt x="1180815" y="920640"/>
                  </a:lnTo>
                  <a:lnTo>
                    <a:pt x="1178455" y="921525"/>
                  </a:lnTo>
                  <a:lnTo>
                    <a:pt x="1177275" y="921525"/>
                  </a:lnTo>
                  <a:lnTo>
                    <a:pt x="1159429" y="920050"/>
                  </a:lnTo>
                  <a:lnTo>
                    <a:pt x="1156184" y="919018"/>
                  </a:lnTo>
                  <a:lnTo>
                    <a:pt x="1154119" y="917543"/>
                  </a:lnTo>
                  <a:lnTo>
                    <a:pt x="1147482" y="915626"/>
                  </a:lnTo>
                  <a:lnTo>
                    <a:pt x="1142172" y="913118"/>
                  </a:lnTo>
                  <a:lnTo>
                    <a:pt x="1140107" y="913118"/>
                  </a:lnTo>
                  <a:lnTo>
                    <a:pt x="1140845" y="916068"/>
                  </a:lnTo>
                  <a:lnTo>
                    <a:pt x="1140255" y="920493"/>
                  </a:lnTo>
                  <a:lnTo>
                    <a:pt x="1141287" y="926393"/>
                  </a:lnTo>
                  <a:lnTo>
                    <a:pt x="1142320" y="928753"/>
                  </a:lnTo>
                  <a:lnTo>
                    <a:pt x="1146597" y="932735"/>
                  </a:lnTo>
                  <a:lnTo>
                    <a:pt x="1148809" y="936865"/>
                  </a:lnTo>
                  <a:lnTo>
                    <a:pt x="1150579" y="945272"/>
                  </a:lnTo>
                  <a:lnTo>
                    <a:pt x="1153529" y="951761"/>
                  </a:lnTo>
                  <a:lnTo>
                    <a:pt x="1154267" y="955743"/>
                  </a:lnTo>
                  <a:lnTo>
                    <a:pt x="1154267" y="958103"/>
                  </a:lnTo>
                  <a:lnTo>
                    <a:pt x="1155152" y="960168"/>
                  </a:lnTo>
                  <a:lnTo>
                    <a:pt x="1155742" y="958693"/>
                  </a:lnTo>
                  <a:lnTo>
                    <a:pt x="1155742" y="957513"/>
                  </a:lnTo>
                  <a:lnTo>
                    <a:pt x="1157659" y="957513"/>
                  </a:lnTo>
                  <a:lnTo>
                    <a:pt x="1159134" y="959136"/>
                  </a:lnTo>
                  <a:lnTo>
                    <a:pt x="1162821" y="959873"/>
                  </a:lnTo>
                  <a:lnTo>
                    <a:pt x="1155742" y="963118"/>
                  </a:lnTo>
                  <a:lnTo>
                    <a:pt x="1156774" y="966953"/>
                  </a:lnTo>
                  <a:lnTo>
                    <a:pt x="1159724" y="968133"/>
                  </a:lnTo>
                  <a:lnTo>
                    <a:pt x="1161494" y="969755"/>
                  </a:lnTo>
                  <a:lnTo>
                    <a:pt x="1160904" y="973885"/>
                  </a:lnTo>
                  <a:lnTo>
                    <a:pt x="1160019" y="977130"/>
                  </a:lnTo>
                  <a:lnTo>
                    <a:pt x="1158249" y="974180"/>
                  </a:lnTo>
                  <a:lnTo>
                    <a:pt x="1157511" y="971377"/>
                  </a:lnTo>
                  <a:lnTo>
                    <a:pt x="1157511" y="979047"/>
                  </a:lnTo>
                  <a:lnTo>
                    <a:pt x="1156774" y="982144"/>
                  </a:lnTo>
                  <a:lnTo>
                    <a:pt x="1159724" y="981407"/>
                  </a:lnTo>
                  <a:lnTo>
                    <a:pt x="1161346" y="982439"/>
                  </a:lnTo>
                  <a:lnTo>
                    <a:pt x="1166803" y="981407"/>
                  </a:lnTo>
                  <a:lnTo>
                    <a:pt x="1167836" y="982439"/>
                  </a:lnTo>
                  <a:lnTo>
                    <a:pt x="1172703" y="982439"/>
                  </a:lnTo>
                  <a:lnTo>
                    <a:pt x="1174325" y="983914"/>
                  </a:lnTo>
                  <a:lnTo>
                    <a:pt x="1177128" y="985537"/>
                  </a:lnTo>
                  <a:lnTo>
                    <a:pt x="1178308" y="985537"/>
                  </a:lnTo>
                  <a:lnTo>
                    <a:pt x="1179045" y="986127"/>
                  </a:lnTo>
                  <a:lnTo>
                    <a:pt x="1176390" y="986422"/>
                  </a:lnTo>
                  <a:lnTo>
                    <a:pt x="1174325" y="986127"/>
                  </a:lnTo>
                  <a:lnTo>
                    <a:pt x="1172703" y="984357"/>
                  </a:lnTo>
                  <a:lnTo>
                    <a:pt x="1171228" y="983914"/>
                  </a:lnTo>
                  <a:lnTo>
                    <a:pt x="1167246" y="985242"/>
                  </a:lnTo>
                  <a:lnTo>
                    <a:pt x="1161051" y="985242"/>
                  </a:lnTo>
                  <a:lnTo>
                    <a:pt x="1159724" y="983914"/>
                  </a:lnTo>
                  <a:lnTo>
                    <a:pt x="1158986" y="983914"/>
                  </a:lnTo>
                  <a:lnTo>
                    <a:pt x="1159281" y="985389"/>
                  </a:lnTo>
                  <a:lnTo>
                    <a:pt x="1160019" y="986569"/>
                  </a:lnTo>
                  <a:lnTo>
                    <a:pt x="1159576" y="996304"/>
                  </a:lnTo>
                  <a:lnTo>
                    <a:pt x="1160461" y="1005005"/>
                  </a:lnTo>
                  <a:lnTo>
                    <a:pt x="1159576" y="1008250"/>
                  </a:lnTo>
                  <a:lnTo>
                    <a:pt x="1160019" y="1010758"/>
                  </a:lnTo>
                  <a:lnTo>
                    <a:pt x="1157069" y="1030816"/>
                  </a:lnTo>
                  <a:lnTo>
                    <a:pt x="1157511" y="1034946"/>
                  </a:lnTo>
                  <a:lnTo>
                    <a:pt x="1156921" y="1039076"/>
                  </a:lnTo>
                  <a:lnTo>
                    <a:pt x="1157364" y="1042173"/>
                  </a:lnTo>
                  <a:lnTo>
                    <a:pt x="1156037" y="1045123"/>
                  </a:lnTo>
                  <a:lnTo>
                    <a:pt x="1155152" y="1053973"/>
                  </a:lnTo>
                  <a:lnTo>
                    <a:pt x="1154709" y="1065624"/>
                  </a:lnTo>
                  <a:lnTo>
                    <a:pt x="1153824" y="1066952"/>
                  </a:lnTo>
                  <a:lnTo>
                    <a:pt x="1152349" y="1070492"/>
                  </a:lnTo>
                  <a:lnTo>
                    <a:pt x="1151022" y="1074621"/>
                  </a:lnTo>
                  <a:lnTo>
                    <a:pt x="1152497" y="1073736"/>
                  </a:lnTo>
                  <a:lnTo>
                    <a:pt x="1153382" y="1074179"/>
                  </a:lnTo>
                  <a:lnTo>
                    <a:pt x="1151317" y="1075949"/>
                  </a:lnTo>
                  <a:lnTo>
                    <a:pt x="1150137" y="1075949"/>
                  </a:lnTo>
                  <a:lnTo>
                    <a:pt x="1149399" y="1076834"/>
                  </a:lnTo>
                  <a:lnTo>
                    <a:pt x="1146597" y="1087306"/>
                  </a:lnTo>
                  <a:lnTo>
                    <a:pt x="1145417" y="1089665"/>
                  </a:lnTo>
                  <a:lnTo>
                    <a:pt x="1144385" y="1093648"/>
                  </a:lnTo>
                  <a:lnTo>
                    <a:pt x="1146892" y="1098073"/>
                  </a:lnTo>
                  <a:lnTo>
                    <a:pt x="1147924" y="1100727"/>
                  </a:lnTo>
                  <a:lnTo>
                    <a:pt x="1147482" y="1107069"/>
                  </a:lnTo>
                  <a:lnTo>
                    <a:pt x="1147777" y="1109429"/>
                  </a:lnTo>
                  <a:lnTo>
                    <a:pt x="1149252" y="1115181"/>
                  </a:lnTo>
                  <a:lnTo>
                    <a:pt x="1152939" y="1119459"/>
                  </a:lnTo>
                  <a:lnTo>
                    <a:pt x="1152939" y="1122409"/>
                  </a:lnTo>
                  <a:lnTo>
                    <a:pt x="1152054" y="1125506"/>
                  </a:lnTo>
                  <a:lnTo>
                    <a:pt x="1154119" y="1127718"/>
                  </a:lnTo>
                  <a:lnTo>
                    <a:pt x="1155299" y="1130816"/>
                  </a:lnTo>
                  <a:lnTo>
                    <a:pt x="1156479" y="1135830"/>
                  </a:lnTo>
                  <a:lnTo>
                    <a:pt x="1156479" y="1138190"/>
                  </a:lnTo>
                  <a:lnTo>
                    <a:pt x="1154709" y="1145270"/>
                  </a:lnTo>
                  <a:lnTo>
                    <a:pt x="1154709" y="1151022"/>
                  </a:lnTo>
                  <a:lnTo>
                    <a:pt x="1153087" y="1155594"/>
                  </a:lnTo>
                  <a:lnTo>
                    <a:pt x="1152644" y="1156626"/>
                  </a:lnTo>
                  <a:lnTo>
                    <a:pt x="1152644" y="1157069"/>
                  </a:lnTo>
                  <a:lnTo>
                    <a:pt x="1153382" y="1157069"/>
                  </a:lnTo>
                  <a:lnTo>
                    <a:pt x="1152939" y="1157954"/>
                  </a:lnTo>
                  <a:lnTo>
                    <a:pt x="1152644" y="1159429"/>
                  </a:lnTo>
                  <a:lnTo>
                    <a:pt x="1151907" y="1159134"/>
                  </a:lnTo>
                  <a:lnTo>
                    <a:pt x="1151907" y="1157954"/>
                  </a:lnTo>
                  <a:lnTo>
                    <a:pt x="1151022" y="1158839"/>
                  </a:lnTo>
                  <a:lnTo>
                    <a:pt x="1149989" y="1162379"/>
                  </a:lnTo>
                  <a:lnTo>
                    <a:pt x="1148809" y="1165623"/>
                  </a:lnTo>
                  <a:lnTo>
                    <a:pt x="1149252" y="1169311"/>
                  </a:lnTo>
                  <a:lnTo>
                    <a:pt x="1150137" y="1172998"/>
                  </a:lnTo>
                  <a:lnTo>
                    <a:pt x="1155742" y="1177865"/>
                  </a:lnTo>
                  <a:lnTo>
                    <a:pt x="1161641" y="1185092"/>
                  </a:lnTo>
                  <a:lnTo>
                    <a:pt x="1162969" y="1187747"/>
                  </a:lnTo>
                  <a:lnTo>
                    <a:pt x="1164296" y="1192614"/>
                  </a:lnTo>
                  <a:lnTo>
                    <a:pt x="1164296" y="1195859"/>
                  </a:lnTo>
                  <a:lnTo>
                    <a:pt x="1163264" y="1200284"/>
                  </a:lnTo>
                  <a:lnTo>
                    <a:pt x="1165918" y="1208101"/>
                  </a:lnTo>
                  <a:lnTo>
                    <a:pt x="1166361" y="1214296"/>
                  </a:lnTo>
                  <a:lnTo>
                    <a:pt x="1173588" y="1221375"/>
                  </a:lnTo>
                  <a:lnTo>
                    <a:pt x="1177128" y="1225652"/>
                  </a:lnTo>
                  <a:lnTo>
                    <a:pt x="1181552" y="1228307"/>
                  </a:lnTo>
                  <a:lnTo>
                    <a:pt x="1183470" y="1232732"/>
                  </a:lnTo>
                  <a:lnTo>
                    <a:pt x="1185092" y="1233617"/>
                  </a:lnTo>
                  <a:lnTo>
                    <a:pt x="1187157" y="1236124"/>
                  </a:lnTo>
                  <a:lnTo>
                    <a:pt x="1188042" y="1238337"/>
                  </a:lnTo>
                  <a:lnTo>
                    <a:pt x="1185387" y="1235239"/>
                  </a:lnTo>
                  <a:lnTo>
                    <a:pt x="1185682" y="1239222"/>
                  </a:lnTo>
                  <a:lnTo>
                    <a:pt x="1184797" y="1241581"/>
                  </a:lnTo>
                  <a:lnTo>
                    <a:pt x="1184797" y="1242466"/>
                  </a:lnTo>
                  <a:lnTo>
                    <a:pt x="1186567" y="1240402"/>
                  </a:lnTo>
                  <a:lnTo>
                    <a:pt x="1188042" y="1241286"/>
                  </a:lnTo>
                  <a:lnTo>
                    <a:pt x="1190992" y="1243646"/>
                  </a:lnTo>
                  <a:lnTo>
                    <a:pt x="1193057" y="1244974"/>
                  </a:lnTo>
                  <a:lnTo>
                    <a:pt x="1195564" y="1245859"/>
                  </a:lnTo>
                  <a:lnTo>
                    <a:pt x="1197187" y="1247334"/>
                  </a:lnTo>
                  <a:lnTo>
                    <a:pt x="1198662" y="1247039"/>
                  </a:lnTo>
                  <a:lnTo>
                    <a:pt x="1197924" y="1243499"/>
                  </a:lnTo>
                  <a:lnTo>
                    <a:pt x="1198219" y="1238779"/>
                  </a:lnTo>
                  <a:lnTo>
                    <a:pt x="1200579" y="1237747"/>
                  </a:lnTo>
                  <a:lnTo>
                    <a:pt x="1202054" y="1238042"/>
                  </a:lnTo>
                  <a:lnTo>
                    <a:pt x="1205446" y="1239959"/>
                  </a:lnTo>
                  <a:lnTo>
                    <a:pt x="1206921" y="1239959"/>
                  </a:lnTo>
                  <a:lnTo>
                    <a:pt x="1210166" y="1238484"/>
                  </a:lnTo>
                  <a:lnTo>
                    <a:pt x="1211198" y="1238484"/>
                  </a:lnTo>
                  <a:lnTo>
                    <a:pt x="1212673" y="1239664"/>
                  </a:lnTo>
                  <a:lnTo>
                    <a:pt x="1214001" y="1239959"/>
                  </a:lnTo>
                  <a:lnTo>
                    <a:pt x="1219163" y="1239959"/>
                  </a:lnTo>
                  <a:lnTo>
                    <a:pt x="1220638" y="1239664"/>
                  </a:lnTo>
                  <a:lnTo>
                    <a:pt x="1223293" y="1240549"/>
                  </a:lnTo>
                  <a:lnTo>
                    <a:pt x="1220343" y="1240549"/>
                  </a:lnTo>
                  <a:lnTo>
                    <a:pt x="1218278" y="1241139"/>
                  </a:lnTo>
                  <a:lnTo>
                    <a:pt x="1208543" y="1240697"/>
                  </a:lnTo>
                  <a:lnTo>
                    <a:pt x="1205151" y="1240992"/>
                  </a:lnTo>
                  <a:lnTo>
                    <a:pt x="1202644" y="1242024"/>
                  </a:lnTo>
                  <a:lnTo>
                    <a:pt x="1200726" y="1243499"/>
                  </a:lnTo>
                  <a:lnTo>
                    <a:pt x="1201316" y="1244679"/>
                  </a:lnTo>
                  <a:lnTo>
                    <a:pt x="1202201" y="1245416"/>
                  </a:lnTo>
                  <a:lnTo>
                    <a:pt x="1203234" y="1248661"/>
                  </a:lnTo>
                  <a:lnTo>
                    <a:pt x="1205151" y="1250431"/>
                  </a:lnTo>
                  <a:lnTo>
                    <a:pt x="1206773" y="1253676"/>
                  </a:lnTo>
                  <a:lnTo>
                    <a:pt x="1207658" y="1256183"/>
                  </a:lnTo>
                  <a:lnTo>
                    <a:pt x="1208396" y="1256920"/>
                  </a:lnTo>
                  <a:lnTo>
                    <a:pt x="1209133" y="1258100"/>
                  </a:lnTo>
                  <a:lnTo>
                    <a:pt x="1207806" y="1258100"/>
                  </a:lnTo>
                  <a:lnTo>
                    <a:pt x="1206626" y="1257363"/>
                  </a:lnTo>
                  <a:lnTo>
                    <a:pt x="1205004" y="1255446"/>
                  </a:lnTo>
                  <a:lnTo>
                    <a:pt x="1203234" y="1254561"/>
                  </a:lnTo>
                  <a:lnTo>
                    <a:pt x="1201316" y="1252643"/>
                  </a:lnTo>
                  <a:lnTo>
                    <a:pt x="1200726" y="1250136"/>
                  </a:lnTo>
                  <a:lnTo>
                    <a:pt x="1200726" y="1248661"/>
                  </a:lnTo>
                  <a:lnTo>
                    <a:pt x="1199251" y="1248366"/>
                  </a:lnTo>
                  <a:lnTo>
                    <a:pt x="1197482" y="1249103"/>
                  </a:lnTo>
                  <a:lnTo>
                    <a:pt x="1197776" y="1252643"/>
                  </a:lnTo>
                  <a:lnTo>
                    <a:pt x="1197776" y="1255888"/>
                  </a:lnTo>
                  <a:lnTo>
                    <a:pt x="1200136" y="1261050"/>
                  </a:lnTo>
                  <a:lnTo>
                    <a:pt x="1200431" y="1266065"/>
                  </a:lnTo>
                  <a:lnTo>
                    <a:pt x="1206479" y="1272555"/>
                  </a:lnTo>
                  <a:lnTo>
                    <a:pt x="1213853" y="1274177"/>
                  </a:lnTo>
                  <a:lnTo>
                    <a:pt x="1215770" y="1276832"/>
                  </a:lnTo>
                  <a:lnTo>
                    <a:pt x="1216065" y="1278307"/>
                  </a:lnTo>
                  <a:lnTo>
                    <a:pt x="1216065" y="1280372"/>
                  </a:lnTo>
                  <a:lnTo>
                    <a:pt x="1215033" y="1282584"/>
                  </a:lnTo>
                  <a:lnTo>
                    <a:pt x="1212821" y="1285091"/>
                  </a:lnTo>
                  <a:lnTo>
                    <a:pt x="1213116" y="1289221"/>
                  </a:lnTo>
                  <a:lnTo>
                    <a:pt x="1214001" y="1292319"/>
                  </a:lnTo>
                  <a:lnTo>
                    <a:pt x="1219605" y="1297628"/>
                  </a:lnTo>
                  <a:lnTo>
                    <a:pt x="1224767" y="1304413"/>
                  </a:lnTo>
                  <a:lnTo>
                    <a:pt x="1225652" y="1306330"/>
                  </a:lnTo>
                  <a:lnTo>
                    <a:pt x="1228012" y="1308395"/>
                  </a:lnTo>
                  <a:lnTo>
                    <a:pt x="1229635" y="1311787"/>
                  </a:lnTo>
                  <a:lnTo>
                    <a:pt x="1233469" y="1313852"/>
                  </a:lnTo>
                  <a:lnTo>
                    <a:pt x="1236419" y="1317539"/>
                  </a:lnTo>
                  <a:lnTo>
                    <a:pt x="1239664" y="1319162"/>
                  </a:lnTo>
                  <a:lnTo>
                    <a:pt x="1240696" y="1320932"/>
                  </a:lnTo>
                  <a:lnTo>
                    <a:pt x="1240107" y="1323587"/>
                  </a:lnTo>
                  <a:lnTo>
                    <a:pt x="1240844" y="1325504"/>
                  </a:lnTo>
                  <a:lnTo>
                    <a:pt x="1244826" y="1326979"/>
                  </a:lnTo>
                  <a:lnTo>
                    <a:pt x="1246006" y="1328011"/>
                  </a:lnTo>
                  <a:lnTo>
                    <a:pt x="1246744" y="1329339"/>
                  </a:lnTo>
                  <a:lnTo>
                    <a:pt x="1246006" y="1333026"/>
                  </a:lnTo>
                  <a:lnTo>
                    <a:pt x="1247039" y="1337008"/>
                  </a:lnTo>
                  <a:lnTo>
                    <a:pt x="1246744" y="1338778"/>
                  </a:lnTo>
                  <a:lnTo>
                    <a:pt x="1247039" y="1341138"/>
                  </a:lnTo>
                  <a:lnTo>
                    <a:pt x="1246596" y="1343793"/>
                  </a:lnTo>
                  <a:lnTo>
                    <a:pt x="1248809" y="1344825"/>
                  </a:lnTo>
                  <a:lnTo>
                    <a:pt x="1250873" y="1346890"/>
                  </a:lnTo>
                  <a:lnTo>
                    <a:pt x="1253086" y="1347185"/>
                  </a:lnTo>
                  <a:lnTo>
                    <a:pt x="1258985" y="1346743"/>
                  </a:lnTo>
                  <a:lnTo>
                    <a:pt x="1262083" y="1346743"/>
                  </a:lnTo>
                  <a:lnTo>
                    <a:pt x="1267245" y="1348660"/>
                  </a:lnTo>
                  <a:lnTo>
                    <a:pt x="1270932" y="1348955"/>
                  </a:lnTo>
                  <a:lnTo>
                    <a:pt x="1273735" y="1348365"/>
                  </a:lnTo>
                  <a:lnTo>
                    <a:pt x="1278749" y="1350725"/>
                  </a:lnTo>
                  <a:lnTo>
                    <a:pt x="1282584" y="1353085"/>
                  </a:lnTo>
                  <a:lnTo>
                    <a:pt x="1283469" y="1355887"/>
                  </a:lnTo>
                  <a:lnTo>
                    <a:pt x="1285829" y="1357362"/>
                  </a:lnTo>
                  <a:lnTo>
                    <a:pt x="1293941" y="1359870"/>
                  </a:lnTo>
                  <a:lnTo>
                    <a:pt x="1299988" y="1359574"/>
                  </a:lnTo>
                  <a:lnTo>
                    <a:pt x="1302348" y="1360164"/>
                  </a:lnTo>
                  <a:lnTo>
                    <a:pt x="1305298" y="1364884"/>
                  </a:lnTo>
                  <a:lnTo>
                    <a:pt x="1304855" y="1368276"/>
                  </a:lnTo>
                  <a:lnTo>
                    <a:pt x="1307952" y="1369161"/>
                  </a:lnTo>
                  <a:lnTo>
                    <a:pt x="1308690" y="1367834"/>
                  </a:lnTo>
                  <a:lnTo>
                    <a:pt x="1311345" y="1368129"/>
                  </a:lnTo>
                  <a:lnTo>
                    <a:pt x="1313410" y="1369014"/>
                  </a:lnTo>
                  <a:lnTo>
                    <a:pt x="1316802" y="1371964"/>
                  </a:lnTo>
                  <a:lnTo>
                    <a:pt x="1321079" y="1374324"/>
                  </a:lnTo>
                  <a:lnTo>
                    <a:pt x="1329486" y="1381403"/>
                  </a:lnTo>
                  <a:lnTo>
                    <a:pt x="1333321" y="1387155"/>
                  </a:lnTo>
                  <a:lnTo>
                    <a:pt x="1334796" y="1391875"/>
                  </a:lnTo>
                  <a:lnTo>
                    <a:pt x="1334796" y="1395710"/>
                  </a:lnTo>
                  <a:lnTo>
                    <a:pt x="1335238" y="1399840"/>
                  </a:lnTo>
                  <a:lnTo>
                    <a:pt x="1336861" y="1399102"/>
                  </a:lnTo>
                  <a:lnTo>
                    <a:pt x="1338041" y="1400282"/>
                  </a:lnTo>
                  <a:lnTo>
                    <a:pt x="1338041" y="1403379"/>
                  </a:lnTo>
                  <a:lnTo>
                    <a:pt x="1338336" y="1403379"/>
                  </a:lnTo>
                  <a:lnTo>
                    <a:pt x="1345858" y="1402937"/>
                  </a:lnTo>
                  <a:lnTo>
                    <a:pt x="1353380" y="1402347"/>
                  </a:lnTo>
                  <a:lnTo>
                    <a:pt x="1360902" y="1401757"/>
                  </a:lnTo>
                  <a:lnTo>
                    <a:pt x="1368424" y="1401167"/>
                  </a:lnTo>
                  <a:lnTo>
                    <a:pt x="1375946" y="1400577"/>
                  </a:lnTo>
                  <a:lnTo>
                    <a:pt x="1383468" y="1399987"/>
                  </a:lnTo>
                  <a:lnTo>
                    <a:pt x="1390990" y="1399397"/>
                  </a:lnTo>
                  <a:lnTo>
                    <a:pt x="1398512" y="1398807"/>
                  </a:lnTo>
                  <a:lnTo>
                    <a:pt x="1401462" y="1398512"/>
                  </a:lnTo>
                  <a:lnTo>
                    <a:pt x="1399840" y="1402937"/>
                  </a:lnTo>
                  <a:lnTo>
                    <a:pt x="1398660" y="1404559"/>
                  </a:lnTo>
                  <a:lnTo>
                    <a:pt x="1411049" y="1408837"/>
                  </a:lnTo>
                  <a:lnTo>
                    <a:pt x="1423438" y="1413114"/>
                  </a:lnTo>
                  <a:lnTo>
                    <a:pt x="1435827" y="1417391"/>
                  </a:lnTo>
                  <a:lnTo>
                    <a:pt x="1448217" y="1421668"/>
                  </a:lnTo>
                  <a:lnTo>
                    <a:pt x="1460606" y="1425946"/>
                  </a:lnTo>
                  <a:lnTo>
                    <a:pt x="1472995" y="1430223"/>
                  </a:lnTo>
                  <a:lnTo>
                    <a:pt x="1485384" y="1434500"/>
                  </a:lnTo>
                  <a:lnTo>
                    <a:pt x="1497774" y="1438777"/>
                  </a:lnTo>
                  <a:lnTo>
                    <a:pt x="1571667" y="1438777"/>
                  </a:lnTo>
                  <a:lnTo>
                    <a:pt x="1571667" y="1425651"/>
                  </a:lnTo>
                  <a:lnTo>
                    <a:pt x="1606180" y="1425651"/>
                  </a:lnTo>
                  <a:lnTo>
                    <a:pt x="1611932" y="1425946"/>
                  </a:lnTo>
                  <a:lnTo>
                    <a:pt x="1618127" y="1425946"/>
                  </a:lnTo>
                  <a:lnTo>
                    <a:pt x="1620486" y="1428601"/>
                  </a:lnTo>
                  <a:lnTo>
                    <a:pt x="1622846" y="1432435"/>
                  </a:lnTo>
                  <a:lnTo>
                    <a:pt x="1625649" y="1435090"/>
                  </a:lnTo>
                  <a:lnTo>
                    <a:pt x="1628893" y="1436565"/>
                  </a:lnTo>
                  <a:lnTo>
                    <a:pt x="1634351" y="1441137"/>
                  </a:lnTo>
                  <a:lnTo>
                    <a:pt x="1642168" y="1448659"/>
                  </a:lnTo>
                  <a:lnTo>
                    <a:pt x="1648362" y="1453674"/>
                  </a:lnTo>
                  <a:lnTo>
                    <a:pt x="1652935" y="1456181"/>
                  </a:lnTo>
                  <a:lnTo>
                    <a:pt x="1656032" y="1458246"/>
                  </a:lnTo>
                  <a:lnTo>
                    <a:pt x="1657654" y="1460016"/>
                  </a:lnTo>
                  <a:lnTo>
                    <a:pt x="1659867" y="1463851"/>
                  </a:lnTo>
                  <a:lnTo>
                    <a:pt x="1663849" y="1472848"/>
                  </a:lnTo>
                  <a:lnTo>
                    <a:pt x="1663849" y="1476978"/>
                  </a:lnTo>
                  <a:lnTo>
                    <a:pt x="1665324" y="1480812"/>
                  </a:lnTo>
                  <a:lnTo>
                    <a:pt x="1668421" y="1485827"/>
                  </a:lnTo>
                  <a:lnTo>
                    <a:pt x="1671076" y="1488777"/>
                  </a:lnTo>
                  <a:lnTo>
                    <a:pt x="1673436" y="1489662"/>
                  </a:lnTo>
                  <a:lnTo>
                    <a:pt x="1675943" y="1491432"/>
                  </a:lnTo>
                  <a:lnTo>
                    <a:pt x="1678745" y="1494086"/>
                  </a:lnTo>
                  <a:lnTo>
                    <a:pt x="1681843" y="1495856"/>
                  </a:lnTo>
                  <a:lnTo>
                    <a:pt x="1685383" y="1496741"/>
                  </a:lnTo>
                  <a:lnTo>
                    <a:pt x="1690250" y="1499101"/>
                  </a:lnTo>
                  <a:lnTo>
                    <a:pt x="1696592" y="1502936"/>
                  </a:lnTo>
                  <a:lnTo>
                    <a:pt x="1700869" y="1504853"/>
                  </a:lnTo>
                  <a:lnTo>
                    <a:pt x="1703229" y="1504853"/>
                  </a:lnTo>
                  <a:lnTo>
                    <a:pt x="1705294" y="1503674"/>
                  </a:lnTo>
                  <a:lnTo>
                    <a:pt x="1707064" y="1501166"/>
                  </a:lnTo>
                  <a:lnTo>
                    <a:pt x="1708834" y="1499544"/>
                  </a:lnTo>
                  <a:lnTo>
                    <a:pt x="1710456" y="1498806"/>
                  </a:lnTo>
                  <a:lnTo>
                    <a:pt x="1711194" y="1497626"/>
                  </a:lnTo>
                  <a:lnTo>
                    <a:pt x="1710899" y="1496004"/>
                  </a:lnTo>
                  <a:lnTo>
                    <a:pt x="1712079" y="1492317"/>
                  </a:lnTo>
                  <a:lnTo>
                    <a:pt x="1714733" y="1486564"/>
                  </a:lnTo>
                  <a:lnTo>
                    <a:pt x="1717831" y="1483467"/>
                  </a:lnTo>
                  <a:lnTo>
                    <a:pt x="1721518" y="1483025"/>
                  </a:lnTo>
                  <a:lnTo>
                    <a:pt x="1723878" y="1481992"/>
                  </a:lnTo>
                  <a:lnTo>
                    <a:pt x="1725058" y="1480370"/>
                  </a:lnTo>
                  <a:lnTo>
                    <a:pt x="1726975" y="1480370"/>
                  </a:lnTo>
                  <a:lnTo>
                    <a:pt x="1729777" y="1481550"/>
                  </a:lnTo>
                  <a:lnTo>
                    <a:pt x="1734350" y="1482435"/>
                  </a:lnTo>
                  <a:lnTo>
                    <a:pt x="1740544" y="1482877"/>
                  </a:lnTo>
                  <a:lnTo>
                    <a:pt x="1744232" y="1482877"/>
                  </a:lnTo>
                  <a:lnTo>
                    <a:pt x="1745412" y="1482140"/>
                  </a:lnTo>
                  <a:lnTo>
                    <a:pt x="1746002" y="1482140"/>
                  </a:lnTo>
                  <a:lnTo>
                    <a:pt x="1746002" y="1482877"/>
                  </a:lnTo>
                  <a:lnTo>
                    <a:pt x="1747034" y="1483172"/>
                  </a:lnTo>
                  <a:lnTo>
                    <a:pt x="1748804" y="1483172"/>
                  </a:lnTo>
                  <a:lnTo>
                    <a:pt x="1750426" y="1484057"/>
                  </a:lnTo>
                  <a:lnTo>
                    <a:pt x="1752491" y="1487154"/>
                  </a:lnTo>
                  <a:lnTo>
                    <a:pt x="1759423" y="1492022"/>
                  </a:lnTo>
                  <a:lnTo>
                    <a:pt x="1759423" y="1492022"/>
                  </a:lnTo>
                  <a:lnTo>
                    <a:pt x="1760013" y="1493644"/>
                  </a:lnTo>
                  <a:lnTo>
                    <a:pt x="1762373" y="1496151"/>
                  </a:lnTo>
                  <a:lnTo>
                    <a:pt x="1766798" y="1499839"/>
                  </a:lnTo>
                  <a:lnTo>
                    <a:pt x="1769305" y="1503083"/>
                  </a:lnTo>
                  <a:lnTo>
                    <a:pt x="1769895" y="1505738"/>
                  </a:lnTo>
                  <a:lnTo>
                    <a:pt x="1772107" y="1510016"/>
                  </a:lnTo>
                  <a:lnTo>
                    <a:pt x="1776090" y="1515915"/>
                  </a:lnTo>
                  <a:lnTo>
                    <a:pt x="1777860" y="1519012"/>
                  </a:lnTo>
                  <a:lnTo>
                    <a:pt x="1777417" y="1519455"/>
                  </a:lnTo>
                  <a:lnTo>
                    <a:pt x="1777712" y="1521077"/>
                  </a:lnTo>
                  <a:lnTo>
                    <a:pt x="1778745" y="1523880"/>
                  </a:lnTo>
                  <a:lnTo>
                    <a:pt x="1780662" y="1526240"/>
                  </a:lnTo>
                  <a:lnTo>
                    <a:pt x="1783464" y="1528157"/>
                  </a:lnTo>
                  <a:lnTo>
                    <a:pt x="1786414" y="1531697"/>
                  </a:lnTo>
                  <a:lnTo>
                    <a:pt x="1789364" y="1536711"/>
                  </a:lnTo>
                  <a:lnTo>
                    <a:pt x="1792904" y="1540546"/>
                  </a:lnTo>
                  <a:lnTo>
                    <a:pt x="1797034" y="1543201"/>
                  </a:lnTo>
                  <a:lnTo>
                    <a:pt x="1799393" y="1545708"/>
                  </a:lnTo>
                  <a:lnTo>
                    <a:pt x="1799983" y="1547921"/>
                  </a:lnTo>
                  <a:lnTo>
                    <a:pt x="1799983" y="1549838"/>
                  </a:lnTo>
                  <a:lnTo>
                    <a:pt x="1799246" y="1551461"/>
                  </a:lnTo>
                  <a:lnTo>
                    <a:pt x="1799541" y="1552936"/>
                  </a:lnTo>
                  <a:lnTo>
                    <a:pt x="1800721" y="1554411"/>
                  </a:lnTo>
                  <a:lnTo>
                    <a:pt x="1801163" y="1556180"/>
                  </a:lnTo>
                  <a:lnTo>
                    <a:pt x="1800721" y="1558688"/>
                  </a:lnTo>
                  <a:lnTo>
                    <a:pt x="1800721" y="1559425"/>
                  </a:lnTo>
                  <a:lnTo>
                    <a:pt x="1800721" y="1559425"/>
                  </a:lnTo>
                  <a:lnTo>
                    <a:pt x="1801016" y="1560015"/>
                  </a:lnTo>
                  <a:lnTo>
                    <a:pt x="1804703" y="1564292"/>
                  </a:lnTo>
                  <a:lnTo>
                    <a:pt x="1806620" y="1567685"/>
                  </a:lnTo>
                  <a:lnTo>
                    <a:pt x="1808095" y="1573142"/>
                  </a:lnTo>
                  <a:lnTo>
                    <a:pt x="1808095" y="1573142"/>
                  </a:lnTo>
                  <a:lnTo>
                    <a:pt x="1809718" y="1576534"/>
                  </a:lnTo>
                  <a:lnTo>
                    <a:pt x="1812078" y="1577862"/>
                  </a:lnTo>
                  <a:lnTo>
                    <a:pt x="1815765" y="1578304"/>
                  </a:lnTo>
                  <a:lnTo>
                    <a:pt x="1818567" y="1579484"/>
                  </a:lnTo>
                  <a:lnTo>
                    <a:pt x="1820485" y="1581254"/>
                  </a:lnTo>
                  <a:lnTo>
                    <a:pt x="1822844" y="1582286"/>
                  </a:lnTo>
                  <a:lnTo>
                    <a:pt x="1825794" y="1582729"/>
                  </a:lnTo>
                  <a:lnTo>
                    <a:pt x="1828597" y="1583909"/>
                  </a:lnTo>
                  <a:lnTo>
                    <a:pt x="1831251" y="1585826"/>
                  </a:lnTo>
                  <a:lnTo>
                    <a:pt x="1836266" y="1587154"/>
                  </a:lnTo>
                  <a:lnTo>
                    <a:pt x="1843641" y="1587743"/>
                  </a:lnTo>
                  <a:lnTo>
                    <a:pt x="1849245" y="1589366"/>
                  </a:lnTo>
                  <a:lnTo>
                    <a:pt x="1853080" y="1592021"/>
                  </a:lnTo>
                  <a:lnTo>
                    <a:pt x="1854703" y="1592611"/>
                  </a:lnTo>
                  <a:lnTo>
                    <a:pt x="1855145" y="1592611"/>
                  </a:lnTo>
                  <a:lnTo>
                    <a:pt x="1855145" y="1592316"/>
                  </a:lnTo>
                  <a:lnTo>
                    <a:pt x="1855588" y="1591578"/>
                  </a:lnTo>
                  <a:lnTo>
                    <a:pt x="1857062" y="1590693"/>
                  </a:lnTo>
                  <a:lnTo>
                    <a:pt x="1860602" y="1590103"/>
                  </a:lnTo>
                  <a:lnTo>
                    <a:pt x="1860602" y="1587154"/>
                  </a:lnTo>
                  <a:lnTo>
                    <a:pt x="1858832" y="1587154"/>
                  </a:lnTo>
                  <a:lnTo>
                    <a:pt x="1853965" y="1577862"/>
                  </a:lnTo>
                  <a:lnTo>
                    <a:pt x="1853080" y="1575354"/>
                  </a:lnTo>
                  <a:lnTo>
                    <a:pt x="1852343" y="1569602"/>
                  </a:lnTo>
                  <a:lnTo>
                    <a:pt x="1851605" y="1567685"/>
                  </a:lnTo>
                  <a:lnTo>
                    <a:pt x="1850720" y="1563555"/>
                  </a:lnTo>
                  <a:lnTo>
                    <a:pt x="1849983" y="1561933"/>
                  </a:lnTo>
                  <a:lnTo>
                    <a:pt x="1851015" y="1559573"/>
                  </a:lnTo>
                  <a:lnTo>
                    <a:pt x="1852048" y="1557803"/>
                  </a:lnTo>
                  <a:lnTo>
                    <a:pt x="1852048" y="1556328"/>
                  </a:lnTo>
                  <a:lnTo>
                    <a:pt x="1851753" y="1554558"/>
                  </a:lnTo>
                  <a:lnTo>
                    <a:pt x="1846296" y="1553231"/>
                  </a:lnTo>
                  <a:lnTo>
                    <a:pt x="1844378" y="1548511"/>
                  </a:lnTo>
                  <a:lnTo>
                    <a:pt x="1846591" y="1550281"/>
                  </a:lnTo>
                  <a:lnTo>
                    <a:pt x="1850720" y="1552493"/>
                  </a:lnTo>
                  <a:lnTo>
                    <a:pt x="1851900" y="1552493"/>
                  </a:lnTo>
                  <a:lnTo>
                    <a:pt x="1852933" y="1552051"/>
                  </a:lnTo>
                  <a:lnTo>
                    <a:pt x="1854408" y="1549543"/>
                  </a:lnTo>
                  <a:lnTo>
                    <a:pt x="1856767" y="1542464"/>
                  </a:lnTo>
                  <a:lnTo>
                    <a:pt x="1853080" y="1537744"/>
                  </a:lnTo>
                  <a:lnTo>
                    <a:pt x="1853818" y="1537154"/>
                  </a:lnTo>
                  <a:lnTo>
                    <a:pt x="1854555" y="1536859"/>
                  </a:lnTo>
                  <a:lnTo>
                    <a:pt x="1857800" y="1537301"/>
                  </a:lnTo>
                  <a:lnTo>
                    <a:pt x="1859865" y="1536564"/>
                  </a:lnTo>
                  <a:lnTo>
                    <a:pt x="1862372" y="1533614"/>
                  </a:lnTo>
                  <a:lnTo>
                    <a:pt x="1863405" y="1530517"/>
                  </a:lnTo>
                  <a:lnTo>
                    <a:pt x="1860602" y="1531402"/>
                  </a:lnTo>
                  <a:lnTo>
                    <a:pt x="1860307" y="1530222"/>
                  </a:lnTo>
                  <a:lnTo>
                    <a:pt x="1860307" y="1529042"/>
                  </a:lnTo>
                  <a:lnTo>
                    <a:pt x="1861782" y="1528600"/>
                  </a:lnTo>
                  <a:lnTo>
                    <a:pt x="1863847" y="1528600"/>
                  </a:lnTo>
                  <a:lnTo>
                    <a:pt x="1865174" y="1527714"/>
                  </a:lnTo>
                  <a:lnTo>
                    <a:pt x="1866059" y="1526682"/>
                  </a:lnTo>
                  <a:lnTo>
                    <a:pt x="1866354" y="1527714"/>
                  </a:lnTo>
                  <a:lnTo>
                    <a:pt x="1867092" y="1528452"/>
                  </a:lnTo>
                  <a:lnTo>
                    <a:pt x="1868419" y="1527420"/>
                  </a:lnTo>
                  <a:lnTo>
                    <a:pt x="1869304" y="1526682"/>
                  </a:lnTo>
                  <a:lnTo>
                    <a:pt x="1869599" y="1523880"/>
                  </a:lnTo>
                  <a:lnTo>
                    <a:pt x="1870189" y="1521077"/>
                  </a:lnTo>
                  <a:lnTo>
                    <a:pt x="1872696" y="1523290"/>
                  </a:lnTo>
                  <a:lnTo>
                    <a:pt x="1875646" y="1522552"/>
                  </a:lnTo>
                  <a:lnTo>
                    <a:pt x="1877564" y="1521520"/>
                  </a:lnTo>
                  <a:lnTo>
                    <a:pt x="1879334" y="1520045"/>
                  </a:lnTo>
                  <a:lnTo>
                    <a:pt x="1877859" y="1519455"/>
                  </a:lnTo>
                  <a:lnTo>
                    <a:pt x="1876531" y="1519160"/>
                  </a:lnTo>
                  <a:lnTo>
                    <a:pt x="1873581" y="1512965"/>
                  </a:lnTo>
                  <a:lnTo>
                    <a:pt x="1874466" y="1512523"/>
                  </a:lnTo>
                  <a:lnTo>
                    <a:pt x="1875351" y="1512523"/>
                  </a:lnTo>
                  <a:lnTo>
                    <a:pt x="1875794" y="1513555"/>
                  </a:lnTo>
                  <a:lnTo>
                    <a:pt x="1876679" y="1514588"/>
                  </a:lnTo>
                  <a:lnTo>
                    <a:pt x="1878744" y="1516063"/>
                  </a:lnTo>
                  <a:lnTo>
                    <a:pt x="1880661" y="1515030"/>
                  </a:lnTo>
                  <a:lnTo>
                    <a:pt x="1880661" y="1514293"/>
                  </a:lnTo>
                  <a:lnTo>
                    <a:pt x="1883316" y="1514293"/>
                  </a:lnTo>
                  <a:lnTo>
                    <a:pt x="1887446" y="1515325"/>
                  </a:lnTo>
                  <a:lnTo>
                    <a:pt x="1890100" y="1515030"/>
                  </a:lnTo>
                  <a:lnTo>
                    <a:pt x="1887003" y="1517095"/>
                  </a:lnTo>
                  <a:lnTo>
                    <a:pt x="1884348" y="1519160"/>
                  </a:lnTo>
                  <a:lnTo>
                    <a:pt x="1885823" y="1518865"/>
                  </a:lnTo>
                  <a:lnTo>
                    <a:pt x="1889953" y="1516505"/>
                  </a:lnTo>
                  <a:lnTo>
                    <a:pt x="1894378" y="1515030"/>
                  </a:lnTo>
                  <a:lnTo>
                    <a:pt x="1897475" y="1512965"/>
                  </a:lnTo>
                  <a:lnTo>
                    <a:pt x="1899540" y="1512080"/>
                  </a:lnTo>
                  <a:lnTo>
                    <a:pt x="1906619" y="1507803"/>
                  </a:lnTo>
                  <a:lnTo>
                    <a:pt x="1909569" y="1505886"/>
                  </a:lnTo>
                  <a:lnTo>
                    <a:pt x="1912667" y="1502641"/>
                  </a:lnTo>
                  <a:lnTo>
                    <a:pt x="1912962" y="1500134"/>
                  </a:lnTo>
                  <a:lnTo>
                    <a:pt x="1916059" y="1497479"/>
                  </a:lnTo>
                  <a:lnTo>
                    <a:pt x="1919451" y="1494381"/>
                  </a:lnTo>
                  <a:lnTo>
                    <a:pt x="1918271" y="1491874"/>
                  </a:lnTo>
                  <a:lnTo>
                    <a:pt x="1916796" y="1489809"/>
                  </a:lnTo>
                  <a:lnTo>
                    <a:pt x="1916059" y="1484942"/>
                  </a:lnTo>
                  <a:lnTo>
                    <a:pt x="1917091" y="1484647"/>
                  </a:lnTo>
                  <a:lnTo>
                    <a:pt x="1918419" y="1485532"/>
                  </a:lnTo>
                  <a:lnTo>
                    <a:pt x="1919451" y="1485532"/>
                  </a:lnTo>
                  <a:lnTo>
                    <a:pt x="1920926" y="1483467"/>
                  </a:lnTo>
                  <a:lnTo>
                    <a:pt x="1923286" y="1483467"/>
                  </a:lnTo>
                  <a:lnTo>
                    <a:pt x="1923728" y="1486269"/>
                  </a:lnTo>
                  <a:lnTo>
                    <a:pt x="1922254" y="1489367"/>
                  </a:lnTo>
                  <a:lnTo>
                    <a:pt x="1923433" y="1489662"/>
                  </a:lnTo>
                  <a:lnTo>
                    <a:pt x="1926826" y="1488777"/>
                  </a:lnTo>
                  <a:lnTo>
                    <a:pt x="1928891" y="1489367"/>
                  </a:lnTo>
                  <a:lnTo>
                    <a:pt x="1922991" y="1493054"/>
                  </a:lnTo>
                  <a:lnTo>
                    <a:pt x="1922696" y="1493939"/>
                  </a:lnTo>
                  <a:lnTo>
                    <a:pt x="1927563" y="1491137"/>
                  </a:lnTo>
                  <a:lnTo>
                    <a:pt x="1939953" y="1485827"/>
                  </a:lnTo>
                  <a:lnTo>
                    <a:pt x="1945410" y="1485237"/>
                  </a:lnTo>
                  <a:lnTo>
                    <a:pt x="1945410" y="1484352"/>
                  </a:lnTo>
                  <a:lnTo>
                    <a:pt x="1943935" y="1481697"/>
                  </a:lnTo>
                  <a:lnTo>
                    <a:pt x="1946737" y="1476978"/>
                  </a:lnTo>
                  <a:lnTo>
                    <a:pt x="1947917" y="1476978"/>
                  </a:lnTo>
                  <a:lnTo>
                    <a:pt x="1948507" y="1477715"/>
                  </a:lnTo>
                  <a:lnTo>
                    <a:pt x="1948507" y="1478747"/>
                  </a:lnTo>
                  <a:lnTo>
                    <a:pt x="1947475" y="1480517"/>
                  </a:lnTo>
                  <a:lnTo>
                    <a:pt x="1946442" y="1481402"/>
                  </a:lnTo>
                  <a:lnTo>
                    <a:pt x="1945557" y="1481697"/>
                  </a:lnTo>
                  <a:lnTo>
                    <a:pt x="1946000" y="1483172"/>
                  </a:lnTo>
                  <a:lnTo>
                    <a:pt x="1947032" y="1484057"/>
                  </a:lnTo>
                  <a:lnTo>
                    <a:pt x="1948655" y="1483320"/>
                  </a:lnTo>
                  <a:lnTo>
                    <a:pt x="1950572" y="1482877"/>
                  </a:lnTo>
                  <a:lnTo>
                    <a:pt x="1958536" y="1482877"/>
                  </a:lnTo>
                  <a:lnTo>
                    <a:pt x="1961339" y="1482287"/>
                  </a:lnTo>
                  <a:lnTo>
                    <a:pt x="1964141" y="1482582"/>
                  </a:lnTo>
                  <a:lnTo>
                    <a:pt x="1970041" y="1484352"/>
                  </a:lnTo>
                  <a:lnTo>
                    <a:pt x="1974318" y="1486564"/>
                  </a:lnTo>
                  <a:lnTo>
                    <a:pt x="1977415" y="1487597"/>
                  </a:lnTo>
                  <a:lnTo>
                    <a:pt x="1988182" y="1488777"/>
                  </a:lnTo>
                  <a:lnTo>
                    <a:pt x="1992754" y="1487744"/>
                  </a:lnTo>
                  <a:lnTo>
                    <a:pt x="1993344" y="1487007"/>
                  </a:lnTo>
                  <a:lnTo>
                    <a:pt x="1991869" y="1485532"/>
                  </a:lnTo>
                  <a:lnTo>
                    <a:pt x="1991279" y="1484647"/>
                  </a:lnTo>
                  <a:lnTo>
                    <a:pt x="1992754" y="1482877"/>
                  </a:lnTo>
                  <a:lnTo>
                    <a:pt x="1994377" y="1481697"/>
                  </a:lnTo>
                  <a:lnTo>
                    <a:pt x="1997621" y="1480665"/>
                  </a:lnTo>
                  <a:lnTo>
                    <a:pt x="1999392" y="1483025"/>
                  </a:lnTo>
                  <a:lnTo>
                    <a:pt x="2003374" y="1483025"/>
                  </a:lnTo>
                  <a:lnTo>
                    <a:pt x="2006176" y="1487154"/>
                  </a:lnTo>
                  <a:lnTo>
                    <a:pt x="2007504" y="1488629"/>
                  </a:lnTo>
                  <a:lnTo>
                    <a:pt x="2012223" y="1489809"/>
                  </a:lnTo>
                  <a:lnTo>
                    <a:pt x="2013551" y="1488482"/>
                  </a:lnTo>
                  <a:lnTo>
                    <a:pt x="2014288" y="1488482"/>
                  </a:lnTo>
                  <a:lnTo>
                    <a:pt x="2013993" y="1490104"/>
                  </a:lnTo>
                  <a:lnTo>
                    <a:pt x="2014436" y="1491432"/>
                  </a:lnTo>
                  <a:lnTo>
                    <a:pt x="2016795" y="1494529"/>
                  </a:lnTo>
                  <a:lnTo>
                    <a:pt x="2016795" y="1495414"/>
                  </a:lnTo>
                  <a:lnTo>
                    <a:pt x="2014583" y="1494972"/>
                  </a:lnTo>
                  <a:lnTo>
                    <a:pt x="2013403" y="1495266"/>
                  </a:lnTo>
                  <a:lnTo>
                    <a:pt x="2013403" y="1496151"/>
                  </a:lnTo>
                  <a:lnTo>
                    <a:pt x="2020778" y="1498806"/>
                  </a:lnTo>
                  <a:lnTo>
                    <a:pt x="2027415" y="1500576"/>
                  </a:lnTo>
                  <a:lnTo>
                    <a:pt x="2029332" y="1499986"/>
                  </a:lnTo>
                  <a:lnTo>
                    <a:pt x="2031692" y="1496594"/>
                  </a:lnTo>
                  <a:lnTo>
                    <a:pt x="2033904" y="1495856"/>
                  </a:lnTo>
                  <a:lnTo>
                    <a:pt x="2037149" y="1495856"/>
                  </a:lnTo>
                  <a:lnTo>
                    <a:pt x="2039214" y="1497036"/>
                  </a:lnTo>
                  <a:lnTo>
                    <a:pt x="2040689" y="1500576"/>
                  </a:lnTo>
                  <a:lnTo>
                    <a:pt x="2041574" y="1501314"/>
                  </a:lnTo>
                  <a:lnTo>
                    <a:pt x="2043639" y="1500429"/>
                  </a:lnTo>
                  <a:lnTo>
                    <a:pt x="2044524" y="1499101"/>
                  </a:lnTo>
                  <a:lnTo>
                    <a:pt x="2044966" y="1497479"/>
                  </a:lnTo>
                  <a:lnTo>
                    <a:pt x="2045261" y="1495856"/>
                  </a:lnTo>
                  <a:lnTo>
                    <a:pt x="2045851" y="1494677"/>
                  </a:lnTo>
                  <a:lnTo>
                    <a:pt x="2045851" y="1492022"/>
                  </a:lnTo>
                  <a:lnTo>
                    <a:pt x="2044524" y="1491137"/>
                  </a:lnTo>
                  <a:lnTo>
                    <a:pt x="2043491" y="1490694"/>
                  </a:lnTo>
                  <a:lnTo>
                    <a:pt x="2043049" y="1489957"/>
                  </a:lnTo>
                  <a:lnTo>
                    <a:pt x="2043049" y="1489072"/>
                  </a:lnTo>
                  <a:lnTo>
                    <a:pt x="2050423" y="1491284"/>
                  </a:lnTo>
                  <a:lnTo>
                    <a:pt x="2051898" y="1492464"/>
                  </a:lnTo>
                  <a:lnTo>
                    <a:pt x="2052488" y="1493497"/>
                  </a:lnTo>
                  <a:lnTo>
                    <a:pt x="2052488" y="1494824"/>
                  </a:lnTo>
                  <a:lnTo>
                    <a:pt x="2054553" y="1495414"/>
                  </a:lnTo>
                  <a:lnTo>
                    <a:pt x="2055733" y="1495414"/>
                  </a:lnTo>
                  <a:lnTo>
                    <a:pt x="2057061" y="1495709"/>
                  </a:lnTo>
                  <a:lnTo>
                    <a:pt x="2058240" y="1496741"/>
                  </a:lnTo>
                  <a:lnTo>
                    <a:pt x="2059715" y="1497331"/>
                  </a:lnTo>
                  <a:lnTo>
                    <a:pt x="2061780" y="1498954"/>
                  </a:lnTo>
                  <a:lnTo>
                    <a:pt x="2063255" y="1501461"/>
                  </a:lnTo>
                  <a:lnTo>
                    <a:pt x="2064140" y="1502494"/>
                  </a:lnTo>
                  <a:lnTo>
                    <a:pt x="2063550" y="1505001"/>
                  </a:lnTo>
                  <a:lnTo>
                    <a:pt x="2064730" y="1504558"/>
                  </a:lnTo>
                  <a:lnTo>
                    <a:pt x="2067237" y="1502199"/>
                  </a:lnTo>
                  <a:lnTo>
                    <a:pt x="2068270" y="1502936"/>
                  </a:lnTo>
                  <a:lnTo>
                    <a:pt x="2069302" y="1503968"/>
                  </a:lnTo>
                  <a:lnTo>
                    <a:pt x="2069892" y="1503083"/>
                  </a:lnTo>
                  <a:lnTo>
                    <a:pt x="2070482" y="1501609"/>
                  </a:lnTo>
                  <a:lnTo>
                    <a:pt x="2072842" y="1500429"/>
                  </a:lnTo>
                  <a:lnTo>
                    <a:pt x="2072842" y="1498659"/>
                  </a:lnTo>
                  <a:lnTo>
                    <a:pt x="2071662" y="1498216"/>
                  </a:lnTo>
                  <a:lnTo>
                    <a:pt x="2070335" y="1497331"/>
                  </a:lnTo>
                  <a:lnTo>
                    <a:pt x="2068712" y="1494824"/>
                  </a:lnTo>
                  <a:lnTo>
                    <a:pt x="2066943" y="1494824"/>
                  </a:lnTo>
                  <a:lnTo>
                    <a:pt x="2060010" y="1492464"/>
                  </a:lnTo>
                  <a:lnTo>
                    <a:pt x="2058240" y="1490547"/>
                  </a:lnTo>
                  <a:lnTo>
                    <a:pt x="2055733" y="1489072"/>
                  </a:lnTo>
                  <a:lnTo>
                    <a:pt x="2054553" y="1486712"/>
                  </a:lnTo>
                  <a:lnTo>
                    <a:pt x="2055438" y="1485975"/>
                  </a:lnTo>
                  <a:lnTo>
                    <a:pt x="2055438" y="1485089"/>
                  </a:lnTo>
                  <a:lnTo>
                    <a:pt x="2056176" y="1484795"/>
                  </a:lnTo>
                  <a:lnTo>
                    <a:pt x="2057208" y="1485089"/>
                  </a:lnTo>
                  <a:lnTo>
                    <a:pt x="2058831" y="1484352"/>
                  </a:lnTo>
                  <a:lnTo>
                    <a:pt x="2057946" y="1483615"/>
                  </a:lnTo>
                  <a:lnTo>
                    <a:pt x="2059568" y="1482287"/>
                  </a:lnTo>
                  <a:lnTo>
                    <a:pt x="2061485" y="1481992"/>
                  </a:lnTo>
                  <a:lnTo>
                    <a:pt x="2064140" y="1480960"/>
                  </a:lnTo>
                  <a:lnTo>
                    <a:pt x="2064140" y="1478157"/>
                  </a:lnTo>
                  <a:lnTo>
                    <a:pt x="2062960" y="1476535"/>
                  </a:lnTo>
                  <a:lnTo>
                    <a:pt x="2062665" y="1475650"/>
                  </a:lnTo>
                  <a:lnTo>
                    <a:pt x="2062960" y="1474618"/>
                  </a:lnTo>
                  <a:lnTo>
                    <a:pt x="2060453" y="1474323"/>
                  </a:lnTo>
                  <a:lnTo>
                    <a:pt x="2058683" y="1475945"/>
                  </a:lnTo>
                  <a:lnTo>
                    <a:pt x="2057946" y="1478452"/>
                  </a:lnTo>
                  <a:lnTo>
                    <a:pt x="2056913" y="1478747"/>
                  </a:lnTo>
                  <a:lnTo>
                    <a:pt x="2053963" y="1478010"/>
                  </a:lnTo>
                  <a:lnTo>
                    <a:pt x="2052046" y="1475798"/>
                  </a:lnTo>
                  <a:lnTo>
                    <a:pt x="2053078" y="1474765"/>
                  </a:lnTo>
                  <a:lnTo>
                    <a:pt x="2054701" y="1473880"/>
                  </a:lnTo>
                  <a:lnTo>
                    <a:pt x="2056028" y="1472848"/>
                  </a:lnTo>
                  <a:lnTo>
                    <a:pt x="2056028" y="1472110"/>
                  </a:lnTo>
                  <a:lnTo>
                    <a:pt x="2054111" y="1471373"/>
                  </a:lnTo>
                  <a:lnTo>
                    <a:pt x="2053226" y="1472405"/>
                  </a:lnTo>
                  <a:lnTo>
                    <a:pt x="2052193" y="1472848"/>
                  </a:lnTo>
                  <a:lnTo>
                    <a:pt x="2050129" y="1472848"/>
                  </a:lnTo>
                  <a:lnTo>
                    <a:pt x="2047474" y="1474618"/>
                  </a:lnTo>
                  <a:lnTo>
                    <a:pt x="2042754" y="1475503"/>
                  </a:lnTo>
                  <a:lnTo>
                    <a:pt x="2039952" y="1474470"/>
                  </a:lnTo>
                  <a:lnTo>
                    <a:pt x="2036559" y="1472258"/>
                  </a:lnTo>
                  <a:lnTo>
                    <a:pt x="2038624" y="1468275"/>
                  </a:lnTo>
                  <a:lnTo>
                    <a:pt x="2041426" y="1465326"/>
                  </a:lnTo>
                  <a:lnTo>
                    <a:pt x="2044081" y="1465621"/>
                  </a:lnTo>
                  <a:lnTo>
                    <a:pt x="2046146" y="1466063"/>
                  </a:lnTo>
                  <a:lnTo>
                    <a:pt x="2048506" y="1468423"/>
                  </a:lnTo>
                  <a:lnTo>
                    <a:pt x="2058093" y="1471373"/>
                  </a:lnTo>
                  <a:lnTo>
                    <a:pt x="2061928" y="1469750"/>
                  </a:lnTo>
                  <a:lnTo>
                    <a:pt x="2065173" y="1466211"/>
                  </a:lnTo>
                  <a:lnTo>
                    <a:pt x="2066648" y="1466211"/>
                  </a:lnTo>
                  <a:lnTo>
                    <a:pt x="2067680" y="1466653"/>
                  </a:lnTo>
                  <a:lnTo>
                    <a:pt x="2072105" y="1465621"/>
                  </a:lnTo>
                  <a:lnTo>
                    <a:pt x="2075940" y="1464293"/>
                  </a:lnTo>
                  <a:lnTo>
                    <a:pt x="2076824" y="1464293"/>
                  </a:lnTo>
                  <a:lnTo>
                    <a:pt x="2078152" y="1464588"/>
                  </a:lnTo>
                  <a:lnTo>
                    <a:pt x="2081544" y="1466063"/>
                  </a:lnTo>
                  <a:lnTo>
                    <a:pt x="2090541" y="1465473"/>
                  </a:lnTo>
                  <a:lnTo>
                    <a:pt x="2093196" y="1465768"/>
                  </a:lnTo>
                  <a:lnTo>
                    <a:pt x="2096146" y="1465768"/>
                  </a:lnTo>
                  <a:lnTo>
                    <a:pt x="2096588" y="1464293"/>
                  </a:lnTo>
                  <a:lnTo>
                    <a:pt x="2097621" y="1460016"/>
                  </a:lnTo>
                  <a:lnTo>
                    <a:pt x="2098801" y="1456771"/>
                  </a:lnTo>
                  <a:lnTo>
                    <a:pt x="2099391" y="1456329"/>
                  </a:lnTo>
                  <a:lnTo>
                    <a:pt x="2101013" y="1458246"/>
                  </a:lnTo>
                  <a:lnTo>
                    <a:pt x="2101751" y="1460164"/>
                  </a:lnTo>
                  <a:lnTo>
                    <a:pt x="2101751" y="1463408"/>
                  </a:lnTo>
                  <a:lnTo>
                    <a:pt x="2102340" y="1464441"/>
                  </a:lnTo>
                  <a:lnTo>
                    <a:pt x="2103373" y="1464441"/>
                  </a:lnTo>
                  <a:lnTo>
                    <a:pt x="2104553" y="1466358"/>
                  </a:lnTo>
                  <a:lnTo>
                    <a:pt x="2105143" y="1467981"/>
                  </a:lnTo>
                  <a:lnTo>
                    <a:pt x="2102193" y="1468866"/>
                  </a:lnTo>
                  <a:lnTo>
                    <a:pt x="2100128" y="1468866"/>
                  </a:lnTo>
                  <a:lnTo>
                    <a:pt x="2099538" y="1469603"/>
                  </a:lnTo>
                  <a:lnTo>
                    <a:pt x="2109568" y="1468571"/>
                  </a:lnTo>
                  <a:lnTo>
                    <a:pt x="2112370" y="1465621"/>
                  </a:lnTo>
                  <a:lnTo>
                    <a:pt x="2114140" y="1464883"/>
                  </a:lnTo>
                  <a:lnTo>
                    <a:pt x="2114140" y="1465768"/>
                  </a:lnTo>
                  <a:lnTo>
                    <a:pt x="2112812" y="1467391"/>
                  </a:lnTo>
                  <a:lnTo>
                    <a:pt x="2113402" y="1467833"/>
                  </a:lnTo>
                  <a:lnTo>
                    <a:pt x="2118417" y="1466506"/>
                  </a:lnTo>
                  <a:lnTo>
                    <a:pt x="2119154" y="1464883"/>
                  </a:lnTo>
                  <a:lnTo>
                    <a:pt x="2120924" y="1463261"/>
                  </a:lnTo>
                  <a:lnTo>
                    <a:pt x="2121219" y="1460901"/>
                  </a:lnTo>
                  <a:lnTo>
                    <a:pt x="2122547" y="1460901"/>
                  </a:lnTo>
                  <a:lnTo>
                    <a:pt x="2123727" y="1461933"/>
                  </a:lnTo>
                  <a:lnTo>
                    <a:pt x="2124759" y="1460458"/>
                  </a:lnTo>
                  <a:lnTo>
                    <a:pt x="2125644" y="1460016"/>
                  </a:lnTo>
                  <a:lnTo>
                    <a:pt x="2126529" y="1461933"/>
                  </a:lnTo>
                  <a:lnTo>
                    <a:pt x="2125939" y="1463998"/>
                  </a:lnTo>
                  <a:lnTo>
                    <a:pt x="2122399" y="1465031"/>
                  </a:lnTo>
                  <a:lnTo>
                    <a:pt x="2121367" y="1465621"/>
                  </a:lnTo>
                  <a:lnTo>
                    <a:pt x="2120334" y="1466653"/>
                  </a:lnTo>
                  <a:lnTo>
                    <a:pt x="2126382" y="1465768"/>
                  </a:lnTo>
                  <a:lnTo>
                    <a:pt x="2133904" y="1464883"/>
                  </a:lnTo>
                  <a:lnTo>
                    <a:pt x="2135821" y="1464293"/>
                  </a:lnTo>
                  <a:lnTo>
                    <a:pt x="2138033" y="1463113"/>
                  </a:lnTo>
                  <a:lnTo>
                    <a:pt x="2139951" y="1462228"/>
                  </a:lnTo>
                  <a:lnTo>
                    <a:pt x="2141868" y="1462671"/>
                  </a:lnTo>
                  <a:lnTo>
                    <a:pt x="2144965" y="1462376"/>
                  </a:lnTo>
                  <a:lnTo>
                    <a:pt x="2147325" y="1463261"/>
                  </a:lnTo>
                  <a:lnTo>
                    <a:pt x="2148063" y="1463851"/>
                  </a:lnTo>
                  <a:lnTo>
                    <a:pt x="2148358" y="1464883"/>
                  </a:lnTo>
                  <a:lnTo>
                    <a:pt x="2145260" y="1464146"/>
                  </a:lnTo>
                  <a:lnTo>
                    <a:pt x="2139656" y="1465031"/>
                  </a:lnTo>
                  <a:lnTo>
                    <a:pt x="2146883" y="1466948"/>
                  </a:lnTo>
                  <a:lnTo>
                    <a:pt x="2155290" y="1470340"/>
                  </a:lnTo>
                  <a:lnTo>
                    <a:pt x="2156912" y="1471520"/>
                  </a:lnTo>
                  <a:lnTo>
                    <a:pt x="2157797" y="1471520"/>
                  </a:lnTo>
                  <a:lnTo>
                    <a:pt x="2158092" y="1470635"/>
                  </a:lnTo>
                  <a:lnTo>
                    <a:pt x="2158092" y="1469455"/>
                  </a:lnTo>
                  <a:lnTo>
                    <a:pt x="2159862" y="1468423"/>
                  </a:lnTo>
                  <a:lnTo>
                    <a:pt x="2161779" y="1468423"/>
                  </a:lnTo>
                  <a:lnTo>
                    <a:pt x="2160747" y="1469603"/>
                  </a:lnTo>
                  <a:lnTo>
                    <a:pt x="2160157" y="1470930"/>
                  </a:lnTo>
                  <a:lnTo>
                    <a:pt x="2161484" y="1472110"/>
                  </a:lnTo>
                  <a:lnTo>
                    <a:pt x="2161190" y="1472995"/>
                  </a:lnTo>
                  <a:lnTo>
                    <a:pt x="2159862" y="1472995"/>
                  </a:lnTo>
                  <a:lnTo>
                    <a:pt x="2164287" y="1476978"/>
                  </a:lnTo>
                  <a:lnTo>
                    <a:pt x="2168269" y="1479780"/>
                  </a:lnTo>
                  <a:lnTo>
                    <a:pt x="2169449" y="1481992"/>
                  </a:lnTo>
                  <a:lnTo>
                    <a:pt x="2169449" y="1483172"/>
                  </a:lnTo>
                  <a:lnTo>
                    <a:pt x="2168712" y="1483615"/>
                  </a:lnTo>
                  <a:lnTo>
                    <a:pt x="2167532" y="1482287"/>
                  </a:lnTo>
                  <a:lnTo>
                    <a:pt x="2166794" y="1480665"/>
                  </a:lnTo>
                  <a:lnTo>
                    <a:pt x="2166794" y="1482730"/>
                  </a:lnTo>
                  <a:lnTo>
                    <a:pt x="2167827" y="1484795"/>
                  </a:lnTo>
                  <a:lnTo>
                    <a:pt x="2169302" y="1485237"/>
                  </a:lnTo>
                  <a:lnTo>
                    <a:pt x="2172841" y="1484500"/>
                  </a:lnTo>
                  <a:lnTo>
                    <a:pt x="2176971" y="1484057"/>
                  </a:lnTo>
                  <a:lnTo>
                    <a:pt x="2178593" y="1483320"/>
                  </a:lnTo>
                  <a:lnTo>
                    <a:pt x="2180658" y="1482435"/>
                  </a:lnTo>
                  <a:lnTo>
                    <a:pt x="2183018" y="1482435"/>
                  </a:lnTo>
                  <a:lnTo>
                    <a:pt x="2189508" y="1479042"/>
                  </a:lnTo>
                  <a:lnTo>
                    <a:pt x="2192015" y="1478747"/>
                  </a:lnTo>
                  <a:lnTo>
                    <a:pt x="2193933" y="1478747"/>
                  </a:lnTo>
                  <a:lnTo>
                    <a:pt x="2194522" y="1478157"/>
                  </a:lnTo>
                  <a:lnTo>
                    <a:pt x="2194080" y="1476683"/>
                  </a:lnTo>
                  <a:lnTo>
                    <a:pt x="2194522" y="1475355"/>
                  </a:lnTo>
                  <a:lnTo>
                    <a:pt x="2195702" y="1474323"/>
                  </a:lnTo>
                  <a:lnTo>
                    <a:pt x="2202635" y="1473143"/>
                  </a:lnTo>
                  <a:lnTo>
                    <a:pt x="2211779" y="1478157"/>
                  </a:lnTo>
                  <a:lnTo>
                    <a:pt x="2222398" y="1491579"/>
                  </a:lnTo>
                  <a:lnTo>
                    <a:pt x="2235967" y="1502936"/>
                  </a:lnTo>
                  <a:lnTo>
                    <a:pt x="2239065" y="1507508"/>
                  </a:lnTo>
                  <a:lnTo>
                    <a:pt x="2239065" y="1510900"/>
                  </a:lnTo>
                  <a:lnTo>
                    <a:pt x="2238770" y="1518865"/>
                  </a:lnTo>
                  <a:lnTo>
                    <a:pt x="2236410" y="1525945"/>
                  </a:lnTo>
                  <a:lnTo>
                    <a:pt x="2233903" y="1537006"/>
                  </a:lnTo>
                  <a:lnTo>
                    <a:pt x="2234788" y="1538924"/>
                  </a:lnTo>
                  <a:lnTo>
                    <a:pt x="2235673" y="1540104"/>
                  </a:lnTo>
                  <a:lnTo>
                    <a:pt x="2236558" y="1540841"/>
                  </a:lnTo>
                  <a:lnTo>
                    <a:pt x="2237295" y="1540104"/>
                  </a:lnTo>
                  <a:lnTo>
                    <a:pt x="2238770" y="1540546"/>
                  </a:lnTo>
                  <a:lnTo>
                    <a:pt x="2239655" y="1539809"/>
                  </a:lnTo>
                  <a:lnTo>
                    <a:pt x="2240097" y="1538924"/>
                  </a:lnTo>
                  <a:lnTo>
                    <a:pt x="2240540" y="1536269"/>
                  </a:lnTo>
                  <a:lnTo>
                    <a:pt x="2239507" y="1535532"/>
                  </a:lnTo>
                  <a:lnTo>
                    <a:pt x="2238475" y="1533614"/>
                  </a:lnTo>
                  <a:lnTo>
                    <a:pt x="2239507" y="1533172"/>
                  </a:lnTo>
                  <a:lnTo>
                    <a:pt x="2240982" y="1533762"/>
                  </a:lnTo>
                  <a:lnTo>
                    <a:pt x="2242457" y="1535974"/>
                  </a:lnTo>
                  <a:lnTo>
                    <a:pt x="2243047" y="1536269"/>
                  </a:lnTo>
                  <a:lnTo>
                    <a:pt x="2244375" y="1535237"/>
                  </a:lnTo>
                  <a:lnTo>
                    <a:pt x="2245407" y="1536417"/>
                  </a:lnTo>
                  <a:lnTo>
                    <a:pt x="2245407" y="1537154"/>
                  </a:lnTo>
                  <a:lnTo>
                    <a:pt x="2244817" y="1538924"/>
                  </a:lnTo>
                  <a:lnTo>
                    <a:pt x="2242457" y="1541579"/>
                  </a:lnTo>
                  <a:lnTo>
                    <a:pt x="2239507" y="1545856"/>
                  </a:lnTo>
                  <a:lnTo>
                    <a:pt x="2238180" y="1546151"/>
                  </a:lnTo>
                  <a:lnTo>
                    <a:pt x="2237442" y="1546594"/>
                  </a:lnTo>
                  <a:lnTo>
                    <a:pt x="2238917" y="1548068"/>
                  </a:lnTo>
                  <a:lnTo>
                    <a:pt x="2239802" y="1549396"/>
                  </a:lnTo>
                  <a:lnTo>
                    <a:pt x="2244522" y="1558983"/>
                  </a:lnTo>
                  <a:lnTo>
                    <a:pt x="2246735" y="1562522"/>
                  </a:lnTo>
                  <a:lnTo>
                    <a:pt x="2248357" y="1564292"/>
                  </a:lnTo>
                  <a:lnTo>
                    <a:pt x="2249537" y="1564882"/>
                  </a:lnTo>
                  <a:lnTo>
                    <a:pt x="2251159" y="1565177"/>
                  </a:lnTo>
                  <a:lnTo>
                    <a:pt x="2251454" y="1564292"/>
                  </a:lnTo>
                  <a:lnTo>
                    <a:pt x="2251159" y="1562522"/>
                  </a:lnTo>
                  <a:lnTo>
                    <a:pt x="2253372" y="1561785"/>
                  </a:lnTo>
                  <a:lnTo>
                    <a:pt x="2255584" y="1561785"/>
                  </a:lnTo>
                  <a:lnTo>
                    <a:pt x="2254109" y="1563850"/>
                  </a:lnTo>
                  <a:lnTo>
                    <a:pt x="2253814" y="1569012"/>
                  </a:lnTo>
                  <a:lnTo>
                    <a:pt x="2254846" y="1573289"/>
                  </a:lnTo>
                  <a:lnTo>
                    <a:pt x="2255731" y="1573584"/>
                  </a:lnTo>
                  <a:lnTo>
                    <a:pt x="2256616" y="1573289"/>
                  </a:lnTo>
                  <a:lnTo>
                    <a:pt x="2257944" y="1571077"/>
                  </a:lnTo>
                  <a:lnTo>
                    <a:pt x="2258976" y="1570192"/>
                  </a:lnTo>
                  <a:lnTo>
                    <a:pt x="2260304" y="1569602"/>
                  </a:lnTo>
                  <a:lnTo>
                    <a:pt x="2258534" y="1572109"/>
                  </a:lnTo>
                  <a:lnTo>
                    <a:pt x="2256911" y="1575059"/>
                  </a:lnTo>
                  <a:lnTo>
                    <a:pt x="2257649" y="1575649"/>
                  </a:lnTo>
                  <a:lnTo>
                    <a:pt x="2259419" y="1576534"/>
                  </a:lnTo>
                  <a:lnTo>
                    <a:pt x="2260894" y="1584646"/>
                  </a:lnTo>
                  <a:lnTo>
                    <a:pt x="2263401" y="1589218"/>
                  </a:lnTo>
                  <a:lnTo>
                    <a:pt x="2267236" y="1591726"/>
                  </a:lnTo>
                  <a:lnTo>
                    <a:pt x="2272545" y="1593348"/>
                  </a:lnTo>
                  <a:lnTo>
                    <a:pt x="2273135" y="1596150"/>
                  </a:lnTo>
                  <a:lnTo>
                    <a:pt x="2276233" y="1600280"/>
                  </a:lnTo>
                  <a:lnTo>
                    <a:pt x="2279183" y="1606327"/>
                  </a:lnTo>
                  <a:lnTo>
                    <a:pt x="2280657" y="1607065"/>
                  </a:lnTo>
                  <a:lnTo>
                    <a:pt x="2282722" y="1607802"/>
                  </a:lnTo>
                  <a:lnTo>
                    <a:pt x="2283755" y="1609130"/>
                  </a:lnTo>
                  <a:lnTo>
                    <a:pt x="2283165" y="1610162"/>
                  </a:lnTo>
                  <a:lnTo>
                    <a:pt x="2279772" y="1607507"/>
                  </a:lnTo>
                  <a:lnTo>
                    <a:pt x="2278740" y="1607802"/>
                  </a:lnTo>
                  <a:lnTo>
                    <a:pt x="2278150" y="1608982"/>
                  </a:lnTo>
                  <a:lnTo>
                    <a:pt x="2277855" y="1610162"/>
                  </a:lnTo>
                  <a:lnTo>
                    <a:pt x="2279330" y="1612670"/>
                  </a:lnTo>
                  <a:lnTo>
                    <a:pt x="2281837" y="1612670"/>
                  </a:lnTo>
                  <a:lnTo>
                    <a:pt x="2285820" y="1611637"/>
                  </a:lnTo>
                  <a:lnTo>
                    <a:pt x="2289064" y="1612227"/>
                  </a:lnTo>
                  <a:lnTo>
                    <a:pt x="2293784" y="1610162"/>
                  </a:lnTo>
                  <a:lnTo>
                    <a:pt x="2295701" y="1610162"/>
                  </a:lnTo>
                  <a:lnTo>
                    <a:pt x="2298799" y="1607360"/>
                  </a:lnTo>
                  <a:lnTo>
                    <a:pt x="2299831" y="1604705"/>
                  </a:lnTo>
                  <a:lnTo>
                    <a:pt x="2300569" y="1599395"/>
                  </a:lnTo>
                  <a:lnTo>
                    <a:pt x="2302634" y="1596003"/>
                  </a:lnTo>
                  <a:lnTo>
                    <a:pt x="2304256" y="1592168"/>
                  </a:lnTo>
                  <a:lnTo>
                    <a:pt x="2304698" y="1592168"/>
                  </a:lnTo>
                  <a:lnTo>
                    <a:pt x="2304698" y="1593201"/>
                  </a:lnTo>
                  <a:lnTo>
                    <a:pt x="2305141" y="1593496"/>
                  </a:lnTo>
                  <a:lnTo>
                    <a:pt x="2305583" y="1585236"/>
                  </a:lnTo>
                  <a:lnTo>
                    <a:pt x="2307353" y="1572994"/>
                  </a:lnTo>
                  <a:lnTo>
                    <a:pt x="2307058" y="1566357"/>
                  </a:lnTo>
                  <a:lnTo>
                    <a:pt x="2306026" y="1561195"/>
                  </a:lnTo>
                  <a:lnTo>
                    <a:pt x="2304994" y="1558688"/>
                  </a:lnTo>
                  <a:lnTo>
                    <a:pt x="2302339" y="1555148"/>
                  </a:lnTo>
                  <a:lnTo>
                    <a:pt x="2291277" y="1527862"/>
                  </a:lnTo>
                  <a:lnTo>
                    <a:pt x="2290392" y="1525355"/>
                  </a:lnTo>
                  <a:lnTo>
                    <a:pt x="2288769" y="1522257"/>
                  </a:lnTo>
                  <a:lnTo>
                    <a:pt x="2287737" y="1517243"/>
                  </a:lnTo>
                  <a:lnTo>
                    <a:pt x="2286852" y="1515178"/>
                  </a:lnTo>
                  <a:lnTo>
                    <a:pt x="2286262" y="1511786"/>
                  </a:lnTo>
                  <a:lnTo>
                    <a:pt x="2287000" y="1511786"/>
                  </a:lnTo>
                  <a:lnTo>
                    <a:pt x="2288032" y="1512523"/>
                  </a:lnTo>
                  <a:lnTo>
                    <a:pt x="2287737" y="1513850"/>
                  </a:lnTo>
                  <a:lnTo>
                    <a:pt x="2288032" y="1515325"/>
                  </a:lnTo>
                  <a:lnTo>
                    <a:pt x="2289802" y="1516210"/>
                  </a:lnTo>
                  <a:lnTo>
                    <a:pt x="2290097" y="1516800"/>
                  </a:lnTo>
                  <a:lnTo>
                    <a:pt x="2289064" y="1518570"/>
                  </a:lnTo>
                  <a:lnTo>
                    <a:pt x="2289064" y="1520045"/>
                  </a:lnTo>
                  <a:lnTo>
                    <a:pt x="2289949" y="1523437"/>
                  </a:lnTo>
                  <a:lnTo>
                    <a:pt x="2290687" y="1522552"/>
                  </a:lnTo>
                  <a:lnTo>
                    <a:pt x="2290982" y="1520340"/>
                  </a:lnTo>
                  <a:lnTo>
                    <a:pt x="2291572" y="1518423"/>
                  </a:lnTo>
                  <a:lnTo>
                    <a:pt x="2292309" y="1518423"/>
                  </a:lnTo>
                  <a:lnTo>
                    <a:pt x="2291867" y="1524027"/>
                  </a:lnTo>
                  <a:lnTo>
                    <a:pt x="2292162" y="1528009"/>
                  </a:lnTo>
                  <a:lnTo>
                    <a:pt x="2295112" y="1534794"/>
                  </a:lnTo>
                  <a:lnTo>
                    <a:pt x="2296291" y="1535679"/>
                  </a:lnTo>
                  <a:lnTo>
                    <a:pt x="2294226" y="1530959"/>
                  </a:lnTo>
                  <a:lnTo>
                    <a:pt x="2293194" y="1527862"/>
                  </a:lnTo>
                  <a:lnTo>
                    <a:pt x="2292899" y="1525355"/>
                  </a:lnTo>
                  <a:lnTo>
                    <a:pt x="2292899" y="1522700"/>
                  </a:lnTo>
                  <a:lnTo>
                    <a:pt x="2293342" y="1520930"/>
                  </a:lnTo>
                  <a:lnTo>
                    <a:pt x="2294522" y="1519308"/>
                  </a:lnTo>
                  <a:lnTo>
                    <a:pt x="2293489" y="1517390"/>
                  </a:lnTo>
                  <a:lnTo>
                    <a:pt x="2284787" y="1503378"/>
                  </a:lnTo>
                  <a:lnTo>
                    <a:pt x="2279477" y="1491874"/>
                  </a:lnTo>
                  <a:lnTo>
                    <a:pt x="2275643" y="1482287"/>
                  </a:lnTo>
                  <a:lnTo>
                    <a:pt x="2273283" y="1472405"/>
                  </a:lnTo>
                  <a:lnTo>
                    <a:pt x="2271955" y="1468718"/>
                  </a:lnTo>
                  <a:lnTo>
                    <a:pt x="2270038" y="1458099"/>
                  </a:lnTo>
                  <a:lnTo>
                    <a:pt x="2268858" y="1455444"/>
                  </a:lnTo>
                  <a:lnTo>
                    <a:pt x="2268563" y="1453379"/>
                  </a:lnTo>
                  <a:lnTo>
                    <a:pt x="2268563" y="1451314"/>
                  </a:lnTo>
                  <a:lnTo>
                    <a:pt x="2269006" y="1450134"/>
                  </a:lnTo>
                  <a:lnTo>
                    <a:pt x="2269743" y="1447332"/>
                  </a:lnTo>
                  <a:lnTo>
                    <a:pt x="2270186" y="1445119"/>
                  </a:lnTo>
                  <a:lnTo>
                    <a:pt x="2270186" y="1443939"/>
                  </a:lnTo>
                  <a:lnTo>
                    <a:pt x="2270480" y="1441875"/>
                  </a:lnTo>
                  <a:lnTo>
                    <a:pt x="2271218" y="1442464"/>
                  </a:lnTo>
                  <a:lnTo>
                    <a:pt x="2272398" y="1442464"/>
                  </a:lnTo>
                  <a:lnTo>
                    <a:pt x="2274463" y="1440105"/>
                  </a:lnTo>
                  <a:lnTo>
                    <a:pt x="2273430" y="1438630"/>
                  </a:lnTo>
                  <a:lnTo>
                    <a:pt x="2272103" y="1438040"/>
                  </a:lnTo>
                  <a:lnTo>
                    <a:pt x="2272103" y="1437450"/>
                  </a:lnTo>
                  <a:lnTo>
                    <a:pt x="2274315" y="1437007"/>
                  </a:lnTo>
                  <a:lnTo>
                    <a:pt x="2275348" y="1435090"/>
                  </a:lnTo>
                  <a:lnTo>
                    <a:pt x="2276380" y="1434058"/>
                  </a:lnTo>
                  <a:lnTo>
                    <a:pt x="2277560" y="1432288"/>
                  </a:lnTo>
                  <a:lnTo>
                    <a:pt x="2275348" y="1432288"/>
                  </a:lnTo>
                  <a:lnTo>
                    <a:pt x="2275790" y="1431108"/>
                  </a:lnTo>
                  <a:lnTo>
                    <a:pt x="2277708" y="1430075"/>
                  </a:lnTo>
                  <a:lnTo>
                    <a:pt x="2277708" y="1429043"/>
                  </a:lnTo>
                  <a:lnTo>
                    <a:pt x="2277265" y="1428453"/>
                  </a:lnTo>
                  <a:lnTo>
                    <a:pt x="2276970" y="1427421"/>
                  </a:lnTo>
                  <a:lnTo>
                    <a:pt x="2277855" y="1426241"/>
                  </a:lnTo>
                  <a:lnTo>
                    <a:pt x="2279477" y="1425946"/>
                  </a:lnTo>
                  <a:lnTo>
                    <a:pt x="2280362" y="1424913"/>
                  </a:lnTo>
                  <a:lnTo>
                    <a:pt x="2280362" y="1424176"/>
                  </a:lnTo>
                  <a:lnTo>
                    <a:pt x="2279625" y="1423438"/>
                  </a:lnTo>
                  <a:lnTo>
                    <a:pt x="2279183" y="1422406"/>
                  </a:lnTo>
                  <a:lnTo>
                    <a:pt x="2279920" y="1421963"/>
                  </a:lnTo>
                  <a:lnTo>
                    <a:pt x="2280952" y="1421963"/>
                  </a:lnTo>
                  <a:lnTo>
                    <a:pt x="2284197" y="1420488"/>
                  </a:lnTo>
                  <a:lnTo>
                    <a:pt x="2285525" y="1417981"/>
                  </a:lnTo>
                  <a:lnTo>
                    <a:pt x="2285230" y="1416801"/>
                  </a:lnTo>
                  <a:lnTo>
                    <a:pt x="2286115" y="1415474"/>
                  </a:lnTo>
                  <a:lnTo>
                    <a:pt x="2287589" y="1415179"/>
                  </a:lnTo>
                  <a:lnTo>
                    <a:pt x="2288474" y="1414736"/>
                  </a:lnTo>
                  <a:lnTo>
                    <a:pt x="2290097" y="1412671"/>
                  </a:lnTo>
                  <a:lnTo>
                    <a:pt x="2290097" y="1411786"/>
                  </a:lnTo>
                  <a:lnTo>
                    <a:pt x="2289064" y="1411196"/>
                  </a:lnTo>
                  <a:lnTo>
                    <a:pt x="2288180" y="1410312"/>
                  </a:lnTo>
                  <a:lnTo>
                    <a:pt x="2287295" y="1408394"/>
                  </a:lnTo>
                  <a:lnTo>
                    <a:pt x="2287295" y="1405887"/>
                  </a:lnTo>
                  <a:lnTo>
                    <a:pt x="2289654" y="1409132"/>
                  </a:lnTo>
                  <a:lnTo>
                    <a:pt x="2290392" y="1408837"/>
                  </a:lnTo>
                  <a:lnTo>
                    <a:pt x="2290392" y="1407952"/>
                  </a:lnTo>
                  <a:lnTo>
                    <a:pt x="2291277" y="1407509"/>
                  </a:lnTo>
                  <a:lnTo>
                    <a:pt x="2291867" y="1409574"/>
                  </a:lnTo>
                  <a:lnTo>
                    <a:pt x="2292309" y="1410607"/>
                  </a:lnTo>
                  <a:lnTo>
                    <a:pt x="2293047" y="1410607"/>
                  </a:lnTo>
                  <a:lnTo>
                    <a:pt x="2294817" y="1409721"/>
                  </a:lnTo>
                  <a:lnTo>
                    <a:pt x="2295554" y="1408984"/>
                  </a:lnTo>
                  <a:lnTo>
                    <a:pt x="2295849" y="1406919"/>
                  </a:lnTo>
                  <a:lnTo>
                    <a:pt x="2294374" y="1405444"/>
                  </a:lnTo>
                  <a:lnTo>
                    <a:pt x="2291719" y="1404412"/>
                  </a:lnTo>
                  <a:lnTo>
                    <a:pt x="2293342" y="1403822"/>
                  </a:lnTo>
                  <a:lnTo>
                    <a:pt x="2296291" y="1404117"/>
                  </a:lnTo>
                  <a:lnTo>
                    <a:pt x="2298799" y="1404707"/>
                  </a:lnTo>
                  <a:lnTo>
                    <a:pt x="2301306" y="1403674"/>
                  </a:lnTo>
                  <a:lnTo>
                    <a:pt x="2302339" y="1402494"/>
                  </a:lnTo>
                  <a:lnTo>
                    <a:pt x="2303666" y="1402052"/>
                  </a:lnTo>
                  <a:lnTo>
                    <a:pt x="2305141" y="1402052"/>
                  </a:lnTo>
                  <a:lnTo>
                    <a:pt x="2307796" y="1401315"/>
                  </a:lnTo>
                  <a:lnTo>
                    <a:pt x="2309861" y="1399987"/>
                  </a:lnTo>
                  <a:lnTo>
                    <a:pt x="2311040" y="1398217"/>
                  </a:lnTo>
                  <a:lnTo>
                    <a:pt x="2310008" y="1395857"/>
                  </a:lnTo>
                  <a:lnTo>
                    <a:pt x="2313400" y="1396447"/>
                  </a:lnTo>
                  <a:lnTo>
                    <a:pt x="2315170" y="1395415"/>
                  </a:lnTo>
                  <a:lnTo>
                    <a:pt x="2318268" y="1392907"/>
                  </a:lnTo>
                  <a:lnTo>
                    <a:pt x="2319005" y="1390253"/>
                  </a:lnTo>
                  <a:lnTo>
                    <a:pt x="2321365" y="1389515"/>
                  </a:lnTo>
                  <a:lnTo>
                    <a:pt x="2323430" y="1389073"/>
                  </a:lnTo>
                  <a:lnTo>
                    <a:pt x="2327117" y="1386418"/>
                  </a:lnTo>
                  <a:lnTo>
                    <a:pt x="2328297" y="1384943"/>
                  </a:lnTo>
                  <a:lnTo>
                    <a:pt x="2326970" y="1381108"/>
                  </a:lnTo>
                  <a:lnTo>
                    <a:pt x="2328445" y="1378453"/>
                  </a:lnTo>
                  <a:lnTo>
                    <a:pt x="2328445" y="1379633"/>
                  </a:lnTo>
                  <a:lnTo>
                    <a:pt x="2328150" y="1381108"/>
                  </a:lnTo>
                  <a:lnTo>
                    <a:pt x="2329329" y="1383026"/>
                  </a:lnTo>
                  <a:lnTo>
                    <a:pt x="2330804" y="1378306"/>
                  </a:lnTo>
                  <a:lnTo>
                    <a:pt x="2336557" y="1370931"/>
                  </a:lnTo>
                  <a:lnTo>
                    <a:pt x="2338621" y="1369014"/>
                  </a:lnTo>
                  <a:lnTo>
                    <a:pt x="2345554" y="1364589"/>
                  </a:lnTo>
                  <a:lnTo>
                    <a:pt x="2349978" y="1363262"/>
                  </a:lnTo>
                  <a:lnTo>
                    <a:pt x="2360303" y="1363262"/>
                  </a:lnTo>
                  <a:lnTo>
                    <a:pt x="2361483" y="1361049"/>
                  </a:lnTo>
                  <a:lnTo>
                    <a:pt x="2361925" y="1355887"/>
                  </a:lnTo>
                  <a:lnTo>
                    <a:pt x="2362662" y="1358690"/>
                  </a:lnTo>
                  <a:lnTo>
                    <a:pt x="2362662" y="1362524"/>
                  </a:lnTo>
                  <a:lnTo>
                    <a:pt x="2363695" y="1359279"/>
                  </a:lnTo>
                  <a:lnTo>
                    <a:pt x="2364432" y="1356330"/>
                  </a:lnTo>
                  <a:lnTo>
                    <a:pt x="2367382" y="1352347"/>
                  </a:lnTo>
                  <a:lnTo>
                    <a:pt x="2368857" y="1351020"/>
                  </a:lnTo>
                  <a:lnTo>
                    <a:pt x="2370037" y="1350282"/>
                  </a:lnTo>
                  <a:lnTo>
                    <a:pt x="2373429" y="1347480"/>
                  </a:lnTo>
                  <a:lnTo>
                    <a:pt x="2376969" y="1345268"/>
                  </a:lnTo>
                  <a:lnTo>
                    <a:pt x="2376379" y="1344383"/>
                  </a:lnTo>
                  <a:lnTo>
                    <a:pt x="2376084" y="1343350"/>
                  </a:lnTo>
                  <a:lnTo>
                    <a:pt x="2376084" y="1339221"/>
                  </a:lnTo>
                  <a:lnTo>
                    <a:pt x="2376822" y="1340253"/>
                  </a:lnTo>
                  <a:lnTo>
                    <a:pt x="2377559" y="1342465"/>
                  </a:lnTo>
                  <a:lnTo>
                    <a:pt x="2379182" y="1342908"/>
                  </a:lnTo>
                  <a:lnTo>
                    <a:pt x="2380362" y="1342465"/>
                  </a:lnTo>
                  <a:lnTo>
                    <a:pt x="2383459" y="1339811"/>
                  </a:lnTo>
                  <a:lnTo>
                    <a:pt x="2385671" y="1340106"/>
                  </a:lnTo>
                  <a:lnTo>
                    <a:pt x="2392308" y="1340106"/>
                  </a:lnTo>
                  <a:lnTo>
                    <a:pt x="2393931" y="1339811"/>
                  </a:lnTo>
                  <a:lnTo>
                    <a:pt x="2394668" y="1338483"/>
                  </a:lnTo>
                  <a:lnTo>
                    <a:pt x="2397028" y="1337893"/>
                  </a:lnTo>
                  <a:lnTo>
                    <a:pt x="2399683" y="1337893"/>
                  </a:lnTo>
                  <a:lnTo>
                    <a:pt x="2401748" y="1335681"/>
                  </a:lnTo>
                  <a:lnTo>
                    <a:pt x="2403813" y="1332879"/>
                  </a:lnTo>
                  <a:lnTo>
                    <a:pt x="2401305" y="1331256"/>
                  </a:lnTo>
                  <a:lnTo>
                    <a:pt x="2393783" y="1332731"/>
                  </a:lnTo>
                  <a:lnTo>
                    <a:pt x="2389801" y="1331846"/>
                  </a:lnTo>
                  <a:lnTo>
                    <a:pt x="2387736" y="1330224"/>
                  </a:lnTo>
                  <a:lnTo>
                    <a:pt x="2385229" y="1326389"/>
                  </a:lnTo>
                  <a:lnTo>
                    <a:pt x="2390686" y="1330814"/>
                  </a:lnTo>
                  <a:lnTo>
                    <a:pt x="2392898" y="1331256"/>
                  </a:lnTo>
                  <a:lnTo>
                    <a:pt x="2396880" y="1328749"/>
                  </a:lnTo>
                  <a:lnTo>
                    <a:pt x="2397323" y="1327864"/>
                  </a:lnTo>
                  <a:lnTo>
                    <a:pt x="2397323" y="1326389"/>
                  </a:lnTo>
                  <a:lnTo>
                    <a:pt x="2398503" y="1324619"/>
                  </a:lnTo>
                  <a:lnTo>
                    <a:pt x="2399830" y="1322997"/>
                  </a:lnTo>
                  <a:lnTo>
                    <a:pt x="2398798" y="1321964"/>
                  </a:lnTo>
                  <a:lnTo>
                    <a:pt x="2397618" y="1321227"/>
                  </a:lnTo>
                  <a:lnTo>
                    <a:pt x="2387736" y="1317392"/>
                  </a:lnTo>
                  <a:lnTo>
                    <a:pt x="2385966" y="1315327"/>
                  </a:lnTo>
                  <a:lnTo>
                    <a:pt x="2389948" y="1317245"/>
                  </a:lnTo>
                  <a:lnTo>
                    <a:pt x="2393783" y="1318129"/>
                  </a:lnTo>
                  <a:lnTo>
                    <a:pt x="2396585" y="1317539"/>
                  </a:lnTo>
                  <a:lnTo>
                    <a:pt x="2397176" y="1315327"/>
                  </a:lnTo>
                  <a:lnTo>
                    <a:pt x="2398060" y="1315327"/>
                  </a:lnTo>
                  <a:lnTo>
                    <a:pt x="2399240" y="1315917"/>
                  </a:lnTo>
                  <a:lnTo>
                    <a:pt x="2399683" y="1317982"/>
                  </a:lnTo>
                  <a:lnTo>
                    <a:pt x="2400420" y="1319162"/>
                  </a:lnTo>
                  <a:lnTo>
                    <a:pt x="2401600" y="1318867"/>
                  </a:lnTo>
                  <a:lnTo>
                    <a:pt x="2403075" y="1318867"/>
                  </a:lnTo>
                  <a:lnTo>
                    <a:pt x="2406025" y="1320047"/>
                  </a:lnTo>
                  <a:lnTo>
                    <a:pt x="2408680" y="1320489"/>
                  </a:lnTo>
                  <a:lnTo>
                    <a:pt x="2410450" y="1319752"/>
                  </a:lnTo>
                  <a:lnTo>
                    <a:pt x="2413990" y="1315917"/>
                  </a:lnTo>
                  <a:lnTo>
                    <a:pt x="2419004" y="1311787"/>
                  </a:lnTo>
                  <a:lnTo>
                    <a:pt x="2419742" y="1308248"/>
                  </a:lnTo>
                  <a:lnTo>
                    <a:pt x="2419299" y="1305888"/>
                  </a:lnTo>
                  <a:lnTo>
                    <a:pt x="2419004" y="1304265"/>
                  </a:lnTo>
                  <a:lnTo>
                    <a:pt x="2417972" y="1302643"/>
                  </a:lnTo>
                  <a:lnTo>
                    <a:pt x="2416939" y="1302643"/>
                  </a:lnTo>
                  <a:lnTo>
                    <a:pt x="2413694" y="1304413"/>
                  </a:lnTo>
                  <a:lnTo>
                    <a:pt x="2413105" y="1309575"/>
                  </a:lnTo>
                  <a:lnTo>
                    <a:pt x="2411925" y="1310460"/>
                  </a:lnTo>
                  <a:lnTo>
                    <a:pt x="2410892" y="1310460"/>
                  </a:lnTo>
                  <a:lnTo>
                    <a:pt x="2410892" y="1307657"/>
                  </a:lnTo>
                  <a:lnTo>
                    <a:pt x="2411482" y="1305003"/>
                  </a:lnTo>
                  <a:lnTo>
                    <a:pt x="2411187" y="1302348"/>
                  </a:lnTo>
                  <a:lnTo>
                    <a:pt x="2407647" y="1301758"/>
                  </a:lnTo>
                  <a:lnTo>
                    <a:pt x="2406173" y="1302495"/>
                  </a:lnTo>
                  <a:lnTo>
                    <a:pt x="2403665" y="1302938"/>
                  </a:lnTo>
                  <a:lnTo>
                    <a:pt x="2399830" y="1302938"/>
                  </a:lnTo>
                  <a:lnTo>
                    <a:pt x="2397028" y="1303233"/>
                  </a:lnTo>
                  <a:lnTo>
                    <a:pt x="2394078" y="1302790"/>
                  </a:lnTo>
                  <a:lnTo>
                    <a:pt x="2394078" y="1300578"/>
                  </a:lnTo>
                  <a:lnTo>
                    <a:pt x="2393783" y="1297628"/>
                  </a:lnTo>
                  <a:lnTo>
                    <a:pt x="2393783" y="1294826"/>
                  </a:lnTo>
                  <a:lnTo>
                    <a:pt x="2394373" y="1297186"/>
                  </a:lnTo>
                  <a:lnTo>
                    <a:pt x="2395405" y="1299398"/>
                  </a:lnTo>
                  <a:lnTo>
                    <a:pt x="2398503" y="1301168"/>
                  </a:lnTo>
                  <a:lnTo>
                    <a:pt x="2400568" y="1300725"/>
                  </a:lnTo>
                  <a:lnTo>
                    <a:pt x="2402043" y="1299546"/>
                  </a:lnTo>
                  <a:lnTo>
                    <a:pt x="2403075" y="1297628"/>
                  </a:lnTo>
                  <a:lnTo>
                    <a:pt x="2404698" y="1297628"/>
                  </a:lnTo>
                  <a:lnTo>
                    <a:pt x="2407205" y="1298218"/>
                  </a:lnTo>
                  <a:lnTo>
                    <a:pt x="2406025" y="1296006"/>
                  </a:lnTo>
                  <a:lnTo>
                    <a:pt x="2407352" y="1296743"/>
                  </a:lnTo>
                  <a:lnTo>
                    <a:pt x="2409270" y="1297333"/>
                  </a:lnTo>
                  <a:lnTo>
                    <a:pt x="2409565" y="1295268"/>
                  </a:lnTo>
                  <a:lnTo>
                    <a:pt x="2409565" y="1293351"/>
                  </a:lnTo>
                  <a:lnTo>
                    <a:pt x="2411777" y="1294678"/>
                  </a:lnTo>
                  <a:lnTo>
                    <a:pt x="2414579" y="1295416"/>
                  </a:lnTo>
                  <a:lnTo>
                    <a:pt x="2416349" y="1296448"/>
                  </a:lnTo>
                  <a:lnTo>
                    <a:pt x="2417972" y="1298366"/>
                  </a:lnTo>
                  <a:lnTo>
                    <a:pt x="2416792" y="1293793"/>
                  </a:lnTo>
                  <a:lnTo>
                    <a:pt x="2415317" y="1290401"/>
                  </a:lnTo>
                  <a:lnTo>
                    <a:pt x="2413990" y="1289074"/>
                  </a:lnTo>
                  <a:lnTo>
                    <a:pt x="2413547" y="1287746"/>
                  </a:lnTo>
                  <a:lnTo>
                    <a:pt x="2414432" y="1284797"/>
                  </a:lnTo>
                  <a:lnTo>
                    <a:pt x="2414137" y="1283911"/>
                  </a:lnTo>
                  <a:lnTo>
                    <a:pt x="2414137" y="1282731"/>
                  </a:lnTo>
                  <a:lnTo>
                    <a:pt x="2414874" y="1282142"/>
                  </a:lnTo>
                  <a:lnTo>
                    <a:pt x="2415612" y="1282879"/>
                  </a:lnTo>
                  <a:lnTo>
                    <a:pt x="2416202" y="1284797"/>
                  </a:lnTo>
                  <a:lnTo>
                    <a:pt x="2418414" y="1293646"/>
                  </a:lnTo>
                  <a:lnTo>
                    <a:pt x="2420479" y="1298661"/>
                  </a:lnTo>
                  <a:lnTo>
                    <a:pt x="2424314" y="1305593"/>
                  </a:lnTo>
                  <a:lnTo>
                    <a:pt x="2425494" y="1307215"/>
                  </a:lnTo>
                  <a:lnTo>
                    <a:pt x="2424904" y="1305445"/>
                  </a:lnTo>
                  <a:lnTo>
                    <a:pt x="2419742" y="1294973"/>
                  </a:lnTo>
                  <a:lnTo>
                    <a:pt x="2416349" y="1282289"/>
                  </a:lnTo>
                  <a:lnTo>
                    <a:pt x="2415022" y="1279044"/>
                  </a:lnTo>
                  <a:lnTo>
                    <a:pt x="2414432" y="1276094"/>
                  </a:lnTo>
                  <a:lnTo>
                    <a:pt x="2413547" y="1274620"/>
                  </a:lnTo>
                  <a:lnTo>
                    <a:pt x="2409712" y="1274030"/>
                  </a:lnTo>
                  <a:lnTo>
                    <a:pt x="2407057" y="1273440"/>
                  </a:lnTo>
                  <a:lnTo>
                    <a:pt x="2402928" y="1275357"/>
                  </a:lnTo>
                  <a:lnTo>
                    <a:pt x="2400568" y="1275357"/>
                  </a:lnTo>
                  <a:lnTo>
                    <a:pt x="2400125" y="1273292"/>
                  </a:lnTo>
                  <a:lnTo>
                    <a:pt x="2396733" y="1270637"/>
                  </a:lnTo>
                  <a:lnTo>
                    <a:pt x="2395701" y="1266803"/>
                  </a:lnTo>
                  <a:lnTo>
                    <a:pt x="2393193" y="1266508"/>
                  </a:lnTo>
                  <a:lnTo>
                    <a:pt x="2389063" y="1265328"/>
                  </a:lnTo>
                  <a:lnTo>
                    <a:pt x="2386999" y="1264000"/>
                  </a:lnTo>
                  <a:lnTo>
                    <a:pt x="2381984" y="1263263"/>
                  </a:lnTo>
                  <a:lnTo>
                    <a:pt x="2381246" y="1262820"/>
                  </a:lnTo>
                  <a:lnTo>
                    <a:pt x="2380656" y="1262230"/>
                  </a:lnTo>
                  <a:lnTo>
                    <a:pt x="2386999" y="1262525"/>
                  </a:lnTo>
                  <a:lnTo>
                    <a:pt x="2394963" y="1265475"/>
                  </a:lnTo>
                  <a:lnTo>
                    <a:pt x="2396880" y="1265475"/>
                  </a:lnTo>
                  <a:lnTo>
                    <a:pt x="2397618" y="1267687"/>
                  </a:lnTo>
                  <a:lnTo>
                    <a:pt x="2400125" y="1269752"/>
                  </a:lnTo>
                  <a:lnTo>
                    <a:pt x="2401305" y="1270932"/>
                  </a:lnTo>
                  <a:lnTo>
                    <a:pt x="2402928" y="1272112"/>
                  </a:lnTo>
                  <a:lnTo>
                    <a:pt x="2404550" y="1271522"/>
                  </a:lnTo>
                  <a:lnTo>
                    <a:pt x="2406025" y="1270342"/>
                  </a:lnTo>
                  <a:lnTo>
                    <a:pt x="2405582" y="1268572"/>
                  </a:lnTo>
                  <a:lnTo>
                    <a:pt x="2404845" y="1267392"/>
                  </a:lnTo>
                  <a:lnTo>
                    <a:pt x="2402928" y="1265475"/>
                  </a:lnTo>
                  <a:lnTo>
                    <a:pt x="2400420" y="1264443"/>
                  </a:lnTo>
                  <a:lnTo>
                    <a:pt x="2397470" y="1262230"/>
                  </a:lnTo>
                  <a:lnTo>
                    <a:pt x="2394078" y="1258395"/>
                  </a:lnTo>
                  <a:lnTo>
                    <a:pt x="2393636" y="1257511"/>
                  </a:lnTo>
                  <a:lnTo>
                    <a:pt x="2393636" y="1256773"/>
                  </a:lnTo>
                  <a:lnTo>
                    <a:pt x="2399388" y="1262673"/>
                  </a:lnTo>
                  <a:lnTo>
                    <a:pt x="2401600" y="1263705"/>
                  </a:lnTo>
                  <a:lnTo>
                    <a:pt x="2403223" y="1262968"/>
                  </a:lnTo>
                  <a:lnTo>
                    <a:pt x="2402928" y="1261935"/>
                  </a:lnTo>
                  <a:lnTo>
                    <a:pt x="2402928" y="1260313"/>
                  </a:lnTo>
                  <a:lnTo>
                    <a:pt x="2406615" y="1261198"/>
                  </a:lnTo>
                  <a:lnTo>
                    <a:pt x="2406910" y="1258986"/>
                  </a:lnTo>
                  <a:lnTo>
                    <a:pt x="2406467" y="1257068"/>
                  </a:lnTo>
                  <a:lnTo>
                    <a:pt x="2403813" y="1256036"/>
                  </a:lnTo>
                  <a:lnTo>
                    <a:pt x="2405435" y="1254856"/>
                  </a:lnTo>
                  <a:lnTo>
                    <a:pt x="2400715" y="1253086"/>
                  </a:lnTo>
                  <a:lnTo>
                    <a:pt x="2398945" y="1251906"/>
                  </a:lnTo>
                  <a:lnTo>
                    <a:pt x="2397176" y="1249251"/>
                  </a:lnTo>
                  <a:lnTo>
                    <a:pt x="2394668" y="1247629"/>
                  </a:lnTo>
                  <a:lnTo>
                    <a:pt x="2391128" y="1243646"/>
                  </a:lnTo>
                  <a:lnTo>
                    <a:pt x="2389211" y="1240844"/>
                  </a:lnTo>
                  <a:lnTo>
                    <a:pt x="2384344" y="1236862"/>
                  </a:lnTo>
                  <a:lnTo>
                    <a:pt x="2385376" y="1236862"/>
                  </a:lnTo>
                  <a:lnTo>
                    <a:pt x="2388768" y="1238927"/>
                  </a:lnTo>
                  <a:lnTo>
                    <a:pt x="2391718" y="1242909"/>
                  </a:lnTo>
                  <a:lnTo>
                    <a:pt x="2392603" y="1243646"/>
                  </a:lnTo>
                  <a:lnTo>
                    <a:pt x="2400420" y="1251316"/>
                  </a:lnTo>
                  <a:lnTo>
                    <a:pt x="2401895" y="1251611"/>
                  </a:lnTo>
                  <a:lnTo>
                    <a:pt x="2404255" y="1251611"/>
                  </a:lnTo>
                  <a:lnTo>
                    <a:pt x="2405288" y="1250136"/>
                  </a:lnTo>
                  <a:lnTo>
                    <a:pt x="2405582" y="1247924"/>
                  </a:lnTo>
                  <a:lnTo>
                    <a:pt x="2406467" y="1246301"/>
                  </a:lnTo>
                  <a:lnTo>
                    <a:pt x="2406467" y="1244974"/>
                  </a:lnTo>
                  <a:lnTo>
                    <a:pt x="2404108" y="1242909"/>
                  </a:lnTo>
                  <a:lnTo>
                    <a:pt x="2401010" y="1241434"/>
                  </a:lnTo>
                  <a:lnTo>
                    <a:pt x="2398945" y="1238927"/>
                  </a:lnTo>
                  <a:lnTo>
                    <a:pt x="2396438" y="1237747"/>
                  </a:lnTo>
                  <a:lnTo>
                    <a:pt x="2389653" y="1235829"/>
                  </a:lnTo>
                  <a:lnTo>
                    <a:pt x="2385966" y="1230962"/>
                  </a:lnTo>
                  <a:lnTo>
                    <a:pt x="2384344" y="1230520"/>
                  </a:lnTo>
                  <a:lnTo>
                    <a:pt x="2381099" y="1231405"/>
                  </a:lnTo>
                  <a:lnTo>
                    <a:pt x="2380066" y="1231109"/>
                  </a:lnTo>
                  <a:lnTo>
                    <a:pt x="2379034" y="1229782"/>
                  </a:lnTo>
                  <a:lnTo>
                    <a:pt x="2379771" y="1225800"/>
                  </a:lnTo>
                  <a:lnTo>
                    <a:pt x="2380362" y="1223588"/>
                  </a:lnTo>
                  <a:lnTo>
                    <a:pt x="2382869" y="1221228"/>
                  </a:lnTo>
                  <a:lnTo>
                    <a:pt x="2384786" y="1219900"/>
                  </a:lnTo>
                  <a:lnTo>
                    <a:pt x="2385966" y="1218130"/>
                  </a:lnTo>
                  <a:lnTo>
                    <a:pt x="2386409" y="1214738"/>
                  </a:lnTo>
                  <a:lnTo>
                    <a:pt x="2386704" y="1218130"/>
                  </a:lnTo>
                  <a:lnTo>
                    <a:pt x="2385819" y="1220343"/>
                  </a:lnTo>
                  <a:lnTo>
                    <a:pt x="2383754" y="1221965"/>
                  </a:lnTo>
                  <a:lnTo>
                    <a:pt x="2381542" y="1225210"/>
                  </a:lnTo>
                  <a:lnTo>
                    <a:pt x="2380951" y="1226537"/>
                  </a:lnTo>
                  <a:lnTo>
                    <a:pt x="2381246" y="1229192"/>
                  </a:lnTo>
                  <a:lnTo>
                    <a:pt x="2383311" y="1229487"/>
                  </a:lnTo>
                  <a:lnTo>
                    <a:pt x="2385376" y="1228160"/>
                  </a:lnTo>
                  <a:lnTo>
                    <a:pt x="2387294" y="1228160"/>
                  </a:lnTo>
                  <a:lnTo>
                    <a:pt x="2387588" y="1229635"/>
                  </a:lnTo>
                  <a:lnTo>
                    <a:pt x="2388621" y="1231109"/>
                  </a:lnTo>
                  <a:lnTo>
                    <a:pt x="2390243" y="1232732"/>
                  </a:lnTo>
                  <a:lnTo>
                    <a:pt x="2390833" y="1231405"/>
                  </a:lnTo>
                  <a:lnTo>
                    <a:pt x="2390833" y="1229782"/>
                  </a:lnTo>
                  <a:lnTo>
                    <a:pt x="2393341" y="1233617"/>
                  </a:lnTo>
                  <a:lnTo>
                    <a:pt x="2397913" y="1234649"/>
                  </a:lnTo>
                  <a:lnTo>
                    <a:pt x="2401600" y="1236272"/>
                  </a:lnTo>
                  <a:lnTo>
                    <a:pt x="2402928" y="1237747"/>
                  </a:lnTo>
                  <a:lnTo>
                    <a:pt x="2404550" y="1238927"/>
                  </a:lnTo>
                  <a:lnTo>
                    <a:pt x="2404550" y="1237304"/>
                  </a:lnTo>
                  <a:lnTo>
                    <a:pt x="2403960" y="1235534"/>
                  </a:lnTo>
                  <a:lnTo>
                    <a:pt x="2402780" y="1233322"/>
                  </a:lnTo>
                  <a:lnTo>
                    <a:pt x="2396733" y="1227717"/>
                  </a:lnTo>
                  <a:lnTo>
                    <a:pt x="2395996" y="1225210"/>
                  </a:lnTo>
                  <a:lnTo>
                    <a:pt x="2395701" y="1222998"/>
                  </a:lnTo>
                  <a:lnTo>
                    <a:pt x="2396143" y="1224030"/>
                  </a:lnTo>
                  <a:lnTo>
                    <a:pt x="2396438" y="1225210"/>
                  </a:lnTo>
                  <a:lnTo>
                    <a:pt x="2398355" y="1228307"/>
                  </a:lnTo>
                  <a:lnTo>
                    <a:pt x="2399978" y="1229340"/>
                  </a:lnTo>
                  <a:lnTo>
                    <a:pt x="2401895" y="1230667"/>
                  </a:lnTo>
                  <a:lnTo>
                    <a:pt x="2403075" y="1230372"/>
                  </a:lnTo>
                  <a:lnTo>
                    <a:pt x="2402485" y="1228750"/>
                  </a:lnTo>
                  <a:lnTo>
                    <a:pt x="2401453" y="1227127"/>
                  </a:lnTo>
                  <a:lnTo>
                    <a:pt x="2400273" y="1225357"/>
                  </a:lnTo>
                  <a:lnTo>
                    <a:pt x="2399388" y="1219015"/>
                  </a:lnTo>
                  <a:lnTo>
                    <a:pt x="2399830" y="1217688"/>
                  </a:lnTo>
                  <a:lnTo>
                    <a:pt x="2399830" y="1214296"/>
                  </a:lnTo>
                  <a:lnTo>
                    <a:pt x="2400568" y="1212821"/>
                  </a:lnTo>
                  <a:lnTo>
                    <a:pt x="2399978" y="1211051"/>
                  </a:lnTo>
                  <a:lnTo>
                    <a:pt x="2398945" y="1209133"/>
                  </a:lnTo>
                  <a:lnTo>
                    <a:pt x="2399240" y="1209133"/>
                  </a:lnTo>
                  <a:lnTo>
                    <a:pt x="2401158" y="1210166"/>
                  </a:lnTo>
                  <a:lnTo>
                    <a:pt x="2402485" y="1208838"/>
                  </a:lnTo>
                  <a:lnTo>
                    <a:pt x="2402485" y="1207216"/>
                  </a:lnTo>
                  <a:lnTo>
                    <a:pt x="2400715" y="1206184"/>
                  </a:lnTo>
                  <a:lnTo>
                    <a:pt x="2398503" y="1203234"/>
                  </a:lnTo>
                  <a:lnTo>
                    <a:pt x="2398503" y="1202791"/>
                  </a:lnTo>
                  <a:lnTo>
                    <a:pt x="2402485" y="1204119"/>
                  </a:lnTo>
                  <a:lnTo>
                    <a:pt x="2402928" y="1203234"/>
                  </a:lnTo>
                  <a:lnTo>
                    <a:pt x="2402928" y="1201611"/>
                  </a:lnTo>
                  <a:lnTo>
                    <a:pt x="2404108" y="1201021"/>
                  </a:lnTo>
                  <a:lnTo>
                    <a:pt x="2404402" y="1199841"/>
                  </a:lnTo>
                  <a:lnTo>
                    <a:pt x="2404402" y="1199104"/>
                  </a:lnTo>
                  <a:lnTo>
                    <a:pt x="2404845" y="1198662"/>
                  </a:lnTo>
                  <a:lnTo>
                    <a:pt x="2406320" y="1201169"/>
                  </a:lnTo>
                  <a:lnTo>
                    <a:pt x="2406762" y="1200284"/>
                  </a:lnTo>
                  <a:lnTo>
                    <a:pt x="2407057" y="1197629"/>
                  </a:lnTo>
                  <a:lnTo>
                    <a:pt x="2407647" y="1198219"/>
                  </a:lnTo>
                  <a:lnTo>
                    <a:pt x="2407647" y="1199399"/>
                  </a:lnTo>
                  <a:lnTo>
                    <a:pt x="2409712" y="1198662"/>
                  </a:lnTo>
                  <a:lnTo>
                    <a:pt x="2410892" y="1197777"/>
                  </a:lnTo>
                  <a:lnTo>
                    <a:pt x="2411335" y="1196597"/>
                  </a:lnTo>
                  <a:lnTo>
                    <a:pt x="2411335" y="1194827"/>
                  </a:lnTo>
                  <a:lnTo>
                    <a:pt x="2411777" y="1193794"/>
                  </a:lnTo>
                  <a:lnTo>
                    <a:pt x="2413252" y="1193499"/>
                  </a:lnTo>
                  <a:lnTo>
                    <a:pt x="2414432" y="1193057"/>
                  </a:lnTo>
                  <a:lnTo>
                    <a:pt x="2414137" y="1195564"/>
                  </a:lnTo>
                  <a:lnTo>
                    <a:pt x="2416644" y="1195564"/>
                  </a:lnTo>
                  <a:lnTo>
                    <a:pt x="2415612" y="1196744"/>
                  </a:lnTo>
                  <a:lnTo>
                    <a:pt x="2414579" y="1197039"/>
                  </a:lnTo>
                  <a:lnTo>
                    <a:pt x="2413252" y="1198514"/>
                  </a:lnTo>
                  <a:lnTo>
                    <a:pt x="2414874" y="1198957"/>
                  </a:lnTo>
                  <a:lnTo>
                    <a:pt x="2416497" y="1199694"/>
                  </a:lnTo>
                  <a:lnTo>
                    <a:pt x="2413842" y="1199989"/>
                  </a:lnTo>
                  <a:lnTo>
                    <a:pt x="2411335" y="1199989"/>
                  </a:lnTo>
                  <a:lnTo>
                    <a:pt x="2409270" y="1201611"/>
                  </a:lnTo>
                  <a:lnTo>
                    <a:pt x="2407057" y="1205446"/>
                  </a:lnTo>
                  <a:lnTo>
                    <a:pt x="2407500" y="1209281"/>
                  </a:lnTo>
                  <a:lnTo>
                    <a:pt x="2409712" y="1207511"/>
                  </a:lnTo>
                  <a:lnTo>
                    <a:pt x="2409712" y="1208691"/>
                  </a:lnTo>
                  <a:lnTo>
                    <a:pt x="2408385" y="1211493"/>
                  </a:lnTo>
                  <a:lnTo>
                    <a:pt x="2406762" y="1210903"/>
                  </a:lnTo>
                  <a:lnTo>
                    <a:pt x="2404993" y="1210903"/>
                  </a:lnTo>
                  <a:lnTo>
                    <a:pt x="2404550" y="1212673"/>
                  </a:lnTo>
                  <a:lnTo>
                    <a:pt x="2404550" y="1214001"/>
                  </a:lnTo>
                  <a:lnTo>
                    <a:pt x="2406910" y="1212968"/>
                  </a:lnTo>
                  <a:lnTo>
                    <a:pt x="2408237" y="1213853"/>
                  </a:lnTo>
                  <a:lnTo>
                    <a:pt x="2408827" y="1215771"/>
                  </a:lnTo>
                  <a:lnTo>
                    <a:pt x="2406762" y="1216655"/>
                  </a:lnTo>
                  <a:lnTo>
                    <a:pt x="2405435" y="1216655"/>
                  </a:lnTo>
                  <a:lnTo>
                    <a:pt x="2404402" y="1220048"/>
                  </a:lnTo>
                  <a:lnTo>
                    <a:pt x="2405288" y="1219605"/>
                  </a:lnTo>
                  <a:lnTo>
                    <a:pt x="2406025" y="1218130"/>
                  </a:lnTo>
                  <a:lnTo>
                    <a:pt x="2407795" y="1218573"/>
                  </a:lnTo>
                  <a:lnTo>
                    <a:pt x="2408827" y="1220195"/>
                  </a:lnTo>
                  <a:lnTo>
                    <a:pt x="2411925" y="1222850"/>
                  </a:lnTo>
                  <a:lnTo>
                    <a:pt x="2412957" y="1222850"/>
                  </a:lnTo>
                  <a:lnTo>
                    <a:pt x="2413399" y="1223440"/>
                  </a:lnTo>
                  <a:lnTo>
                    <a:pt x="2410450" y="1223440"/>
                  </a:lnTo>
                  <a:lnTo>
                    <a:pt x="2408237" y="1222998"/>
                  </a:lnTo>
                  <a:lnTo>
                    <a:pt x="2406467" y="1223588"/>
                  </a:lnTo>
                  <a:lnTo>
                    <a:pt x="2405730" y="1226832"/>
                  </a:lnTo>
                  <a:lnTo>
                    <a:pt x="2406467" y="1228602"/>
                  </a:lnTo>
                  <a:lnTo>
                    <a:pt x="2407795" y="1230815"/>
                  </a:lnTo>
                  <a:lnTo>
                    <a:pt x="2410302" y="1232142"/>
                  </a:lnTo>
                  <a:lnTo>
                    <a:pt x="2412072" y="1233322"/>
                  </a:lnTo>
                  <a:lnTo>
                    <a:pt x="2412810" y="1232880"/>
                  </a:lnTo>
                  <a:lnTo>
                    <a:pt x="2413105" y="1231995"/>
                  </a:lnTo>
                  <a:lnTo>
                    <a:pt x="2413694" y="1231700"/>
                  </a:lnTo>
                  <a:lnTo>
                    <a:pt x="2414137" y="1232880"/>
                  </a:lnTo>
                  <a:lnTo>
                    <a:pt x="2414874" y="1232289"/>
                  </a:lnTo>
                  <a:lnTo>
                    <a:pt x="2416202" y="1230962"/>
                  </a:lnTo>
                  <a:lnTo>
                    <a:pt x="2416939" y="1230962"/>
                  </a:lnTo>
                  <a:lnTo>
                    <a:pt x="2416497" y="1232142"/>
                  </a:lnTo>
                  <a:lnTo>
                    <a:pt x="2416792" y="1233912"/>
                  </a:lnTo>
                  <a:lnTo>
                    <a:pt x="2416202" y="1235387"/>
                  </a:lnTo>
                  <a:lnTo>
                    <a:pt x="2415022" y="1236714"/>
                  </a:lnTo>
                  <a:lnTo>
                    <a:pt x="2416054" y="1237452"/>
                  </a:lnTo>
                  <a:lnTo>
                    <a:pt x="2416939" y="1237452"/>
                  </a:lnTo>
                  <a:lnTo>
                    <a:pt x="2418562" y="1239222"/>
                  </a:lnTo>
                  <a:lnTo>
                    <a:pt x="2417677" y="1240844"/>
                  </a:lnTo>
                  <a:lnTo>
                    <a:pt x="2417087" y="1242761"/>
                  </a:lnTo>
                  <a:lnTo>
                    <a:pt x="2420037" y="1242761"/>
                  </a:lnTo>
                  <a:lnTo>
                    <a:pt x="2421954" y="1243351"/>
                  </a:lnTo>
                  <a:lnTo>
                    <a:pt x="2420332" y="1247334"/>
                  </a:lnTo>
                  <a:lnTo>
                    <a:pt x="2418414" y="1249251"/>
                  </a:lnTo>
                  <a:lnTo>
                    <a:pt x="2415907" y="1253381"/>
                  </a:lnTo>
                  <a:lnTo>
                    <a:pt x="2413694" y="1260018"/>
                  </a:lnTo>
                  <a:lnTo>
                    <a:pt x="2413105" y="1264000"/>
                  </a:lnTo>
                  <a:lnTo>
                    <a:pt x="2413399" y="1265623"/>
                  </a:lnTo>
                  <a:lnTo>
                    <a:pt x="2414727" y="1267392"/>
                  </a:lnTo>
                  <a:lnTo>
                    <a:pt x="2416792" y="1263115"/>
                  </a:lnTo>
                  <a:lnTo>
                    <a:pt x="2417824" y="1259280"/>
                  </a:lnTo>
                  <a:lnTo>
                    <a:pt x="2419004" y="1257806"/>
                  </a:lnTo>
                  <a:lnTo>
                    <a:pt x="2420774" y="1256478"/>
                  </a:lnTo>
                  <a:lnTo>
                    <a:pt x="2422544" y="1255888"/>
                  </a:lnTo>
                  <a:lnTo>
                    <a:pt x="2423724" y="1255151"/>
                  </a:lnTo>
                  <a:lnTo>
                    <a:pt x="2423429" y="1252938"/>
                  </a:lnTo>
                  <a:lnTo>
                    <a:pt x="2429771" y="1239812"/>
                  </a:lnTo>
                  <a:lnTo>
                    <a:pt x="2431393" y="1237894"/>
                  </a:lnTo>
                  <a:lnTo>
                    <a:pt x="2433163" y="1234502"/>
                  </a:lnTo>
                  <a:lnTo>
                    <a:pt x="2434933" y="1234060"/>
                  </a:lnTo>
                  <a:lnTo>
                    <a:pt x="2435376" y="1232732"/>
                  </a:lnTo>
                  <a:lnTo>
                    <a:pt x="2435376" y="1230077"/>
                  </a:lnTo>
                  <a:lnTo>
                    <a:pt x="2435966" y="1229487"/>
                  </a:lnTo>
                  <a:lnTo>
                    <a:pt x="2436703" y="1228897"/>
                  </a:lnTo>
                  <a:lnTo>
                    <a:pt x="2437146" y="1229340"/>
                  </a:lnTo>
                  <a:lnTo>
                    <a:pt x="2437146" y="1230667"/>
                  </a:lnTo>
                  <a:lnTo>
                    <a:pt x="2437736" y="1230077"/>
                  </a:lnTo>
                  <a:lnTo>
                    <a:pt x="2438030" y="1228750"/>
                  </a:lnTo>
                  <a:lnTo>
                    <a:pt x="2438030" y="1226390"/>
                  </a:lnTo>
                  <a:lnTo>
                    <a:pt x="2437146" y="1224030"/>
                  </a:lnTo>
                  <a:lnTo>
                    <a:pt x="2436113" y="1223440"/>
                  </a:lnTo>
                  <a:lnTo>
                    <a:pt x="2434048" y="1223735"/>
                  </a:lnTo>
                  <a:lnTo>
                    <a:pt x="2435523" y="1222555"/>
                  </a:lnTo>
                  <a:lnTo>
                    <a:pt x="2436703" y="1219753"/>
                  </a:lnTo>
                  <a:lnTo>
                    <a:pt x="2436703" y="1218130"/>
                  </a:lnTo>
                  <a:lnTo>
                    <a:pt x="2434048" y="1216803"/>
                  </a:lnTo>
                  <a:lnTo>
                    <a:pt x="2430804" y="1212378"/>
                  </a:lnTo>
                  <a:lnTo>
                    <a:pt x="2428739" y="1208543"/>
                  </a:lnTo>
                  <a:lnTo>
                    <a:pt x="2428149" y="1202791"/>
                  </a:lnTo>
                  <a:lnTo>
                    <a:pt x="2425346" y="1199104"/>
                  </a:lnTo>
                  <a:lnTo>
                    <a:pt x="2423871" y="1196892"/>
                  </a:lnTo>
                  <a:lnTo>
                    <a:pt x="2423871" y="1193499"/>
                  </a:lnTo>
                  <a:lnTo>
                    <a:pt x="2423576" y="1191877"/>
                  </a:lnTo>
                  <a:lnTo>
                    <a:pt x="2425789" y="1189517"/>
                  </a:lnTo>
                  <a:lnTo>
                    <a:pt x="2426821" y="1187600"/>
                  </a:lnTo>
                  <a:lnTo>
                    <a:pt x="2428444" y="1185977"/>
                  </a:lnTo>
                  <a:lnTo>
                    <a:pt x="2430508" y="1184945"/>
                  </a:lnTo>
                  <a:lnTo>
                    <a:pt x="2434343" y="1184060"/>
                  </a:lnTo>
                  <a:lnTo>
                    <a:pt x="2436998" y="1181405"/>
                  </a:lnTo>
                  <a:lnTo>
                    <a:pt x="2436261" y="1183027"/>
                  </a:lnTo>
                  <a:lnTo>
                    <a:pt x="2434933" y="1184945"/>
                  </a:lnTo>
                  <a:lnTo>
                    <a:pt x="2429771" y="1186125"/>
                  </a:lnTo>
                  <a:lnTo>
                    <a:pt x="2428001" y="1187305"/>
                  </a:lnTo>
                  <a:lnTo>
                    <a:pt x="2426674" y="1189665"/>
                  </a:lnTo>
                  <a:lnTo>
                    <a:pt x="2425346" y="1193057"/>
                  </a:lnTo>
                  <a:lnTo>
                    <a:pt x="2425346" y="1196449"/>
                  </a:lnTo>
                  <a:lnTo>
                    <a:pt x="2429771" y="1201021"/>
                  </a:lnTo>
                  <a:lnTo>
                    <a:pt x="2433016" y="1202791"/>
                  </a:lnTo>
                  <a:lnTo>
                    <a:pt x="2435523" y="1205151"/>
                  </a:lnTo>
                  <a:lnTo>
                    <a:pt x="2437736" y="1205151"/>
                  </a:lnTo>
                  <a:lnTo>
                    <a:pt x="2439653" y="1205741"/>
                  </a:lnTo>
                  <a:lnTo>
                    <a:pt x="2441718" y="1207069"/>
                  </a:lnTo>
                  <a:lnTo>
                    <a:pt x="2441128" y="1210018"/>
                  </a:lnTo>
                  <a:lnTo>
                    <a:pt x="2440243" y="1212968"/>
                  </a:lnTo>
                  <a:lnTo>
                    <a:pt x="2440980" y="1213263"/>
                  </a:lnTo>
                  <a:lnTo>
                    <a:pt x="2444373" y="1211346"/>
                  </a:lnTo>
                  <a:lnTo>
                    <a:pt x="2448207" y="1205004"/>
                  </a:lnTo>
                  <a:lnTo>
                    <a:pt x="2449240" y="1203824"/>
                  </a:lnTo>
                  <a:lnTo>
                    <a:pt x="2449240" y="1202496"/>
                  </a:lnTo>
                  <a:lnTo>
                    <a:pt x="2449977" y="1201759"/>
                  </a:lnTo>
                  <a:lnTo>
                    <a:pt x="2451600" y="1200874"/>
                  </a:lnTo>
                  <a:lnTo>
                    <a:pt x="2452780" y="1200874"/>
                  </a:lnTo>
                  <a:lnTo>
                    <a:pt x="2453960" y="1199694"/>
                  </a:lnTo>
                  <a:lnTo>
                    <a:pt x="2454402" y="1197629"/>
                  </a:lnTo>
                  <a:lnTo>
                    <a:pt x="2454992" y="1196597"/>
                  </a:lnTo>
                  <a:lnTo>
                    <a:pt x="2454550" y="1194679"/>
                  </a:lnTo>
                  <a:lnTo>
                    <a:pt x="2456614" y="1195122"/>
                  </a:lnTo>
                  <a:lnTo>
                    <a:pt x="2458532" y="1192762"/>
                  </a:lnTo>
                  <a:lnTo>
                    <a:pt x="2460597" y="1189370"/>
                  </a:lnTo>
                  <a:lnTo>
                    <a:pt x="2462072" y="1182880"/>
                  </a:lnTo>
                  <a:lnTo>
                    <a:pt x="2462662" y="1181700"/>
                  </a:lnTo>
                  <a:lnTo>
                    <a:pt x="2463547" y="1181110"/>
                  </a:lnTo>
                  <a:lnTo>
                    <a:pt x="2463104" y="1186125"/>
                  </a:lnTo>
                  <a:lnTo>
                    <a:pt x="2463104" y="1187452"/>
                  </a:lnTo>
                  <a:lnTo>
                    <a:pt x="2463989" y="1183322"/>
                  </a:lnTo>
                  <a:lnTo>
                    <a:pt x="2464579" y="1178750"/>
                  </a:lnTo>
                  <a:lnTo>
                    <a:pt x="2465169" y="1175653"/>
                  </a:lnTo>
                  <a:lnTo>
                    <a:pt x="2466054" y="1173146"/>
                  </a:lnTo>
                  <a:lnTo>
                    <a:pt x="2466496" y="1170786"/>
                  </a:lnTo>
                  <a:lnTo>
                    <a:pt x="2466054" y="1168573"/>
                  </a:lnTo>
                  <a:lnTo>
                    <a:pt x="2465316" y="1166951"/>
                  </a:lnTo>
                  <a:lnTo>
                    <a:pt x="2463989" y="1167688"/>
                  </a:lnTo>
                  <a:lnTo>
                    <a:pt x="2458974" y="1166803"/>
                  </a:lnTo>
                  <a:lnTo>
                    <a:pt x="2458384" y="1164591"/>
                  </a:lnTo>
                  <a:lnTo>
                    <a:pt x="2459417" y="1162084"/>
                  </a:lnTo>
                  <a:lnTo>
                    <a:pt x="2460449" y="1160904"/>
                  </a:lnTo>
                  <a:lnTo>
                    <a:pt x="2461334" y="1160166"/>
                  </a:lnTo>
                  <a:lnTo>
                    <a:pt x="2462367" y="1159724"/>
                  </a:lnTo>
                  <a:lnTo>
                    <a:pt x="2463694" y="1158691"/>
                  </a:lnTo>
                  <a:lnTo>
                    <a:pt x="2464727" y="1157512"/>
                  </a:lnTo>
                  <a:lnTo>
                    <a:pt x="2467234" y="1152644"/>
                  </a:lnTo>
                  <a:lnTo>
                    <a:pt x="2467676" y="1150137"/>
                  </a:lnTo>
                  <a:lnTo>
                    <a:pt x="2467676" y="1145860"/>
                  </a:lnTo>
                  <a:lnTo>
                    <a:pt x="2466054" y="1142320"/>
                  </a:lnTo>
                  <a:lnTo>
                    <a:pt x="2467234" y="1143352"/>
                  </a:lnTo>
                  <a:lnTo>
                    <a:pt x="2468414" y="1144827"/>
                  </a:lnTo>
                  <a:lnTo>
                    <a:pt x="2468709" y="1148367"/>
                  </a:lnTo>
                  <a:lnTo>
                    <a:pt x="2467824" y="1152792"/>
                  </a:lnTo>
                  <a:lnTo>
                    <a:pt x="2466791" y="1155004"/>
                  </a:lnTo>
                  <a:lnTo>
                    <a:pt x="2465759" y="1157659"/>
                  </a:lnTo>
                  <a:lnTo>
                    <a:pt x="2466791" y="1156922"/>
                  </a:lnTo>
                  <a:lnTo>
                    <a:pt x="2467676" y="1155742"/>
                  </a:lnTo>
                  <a:lnTo>
                    <a:pt x="2469299" y="1155299"/>
                  </a:lnTo>
                  <a:lnTo>
                    <a:pt x="2471216" y="1153824"/>
                  </a:lnTo>
                  <a:lnTo>
                    <a:pt x="2474018" y="1151169"/>
                  </a:lnTo>
                  <a:lnTo>
                    <a:pt x="2476378" y="1149399"/>
                  </a:lnTo>
                  <a:lnTo>
                    <a:pt x="2486850" y="1144680"/>
                  </a:lnTo>
                  <a:lnTo>
                    <a:pt x="2490980" y="1143352"/>
                  </a:lnTo>
                  <a:lnTo>
                    <a:pt x="2493635" y="1141287"/>
                  </a:lnTo>
                  <a:lnTo>
                    <a:pt x="2495700" y="1141877"/>
                  </a:lnTo>
                  <a:lnTo>
                    <a:pt x="2505287" y="1141582"/>
                  </a:lnTo>
                  <a:lnTo>
                    <a:pt x="2508089" y="1140402"/>
                  </a:lnTo>
                  <a:lnTo>
                    <a:pt x="2510891" y="1140992"/>
                  </a:lnTo>
                  <a:lnTo>
                    <a:pt x="2515906" y="1139960"/>
                  </a:lnTo>
                  <a:lnTo>
                    <a:pt x="2519741" y="1139518"/>
                  </a:lnTo>
                  <a:lnTo>
                    <a:pt x="2523870" y="1139812"/>
                  </a:lnTo>
                  <a:lnTo>
                    <a:pt x="2530360" y="1138338"/>
                  </a:lnTo>
                  <a:lnTo>
                    <a:pt x="2532425" y="1135978"/>
                  </a:lnTo>
                  <a:lnTo>
                    <a:pt x="2532867" y="1130373"/>
                  </a:lnTo>
                  <a:lnTo>
                    <a:pt x="2534490" y="1128161"/>
                  </a:lnTo>
                  <a:lnTo>
                    <a:pt x="2533752" y="1125211"/>
                  </a:lnTo>
                  <a:lnTo>
                    <a:pt x="2534490" y="1125506"/>
                  </a:lnTo>
                  <a:lnTo>
                    <a:pt x="2535227" y="1126243"/>
                  </a:lnTo>
                  <a:lnTo>
                    <a:pt x="2535817" y="1127571"/>
                  </a:lnTo>
                  <a:lnTo>
                    <a:pt x="2536850" y="1128751"/>
                  </a:lnTo>
                  <a:lnTo>
                    <a:pt x="2539209" y="1126833"/>
                  </a:lnTo>
                  <a:lnTo>
                    <a:pt x="2539947" y="1126833"/>
                  </a:lnTo>
                  <a:lnTo>
                    <a:pt x="2538472" y="1130078"/>
                  </a:lnTo>
                  <a:lnTo>
                    <a:pt x="2538915" y="1133913"/>
                  </a:lnTo>
                  <a:lnTo>
                    <a:pt x="2539505" y="1134798"/>
                  </a:lnTo>
                  <a:lnTo>
                    <a:pt x="2541864" y="1133323"/>
                  </a:lnTo>
                  <a:lnTo>
                    <a:pt x="2544667" y="1133028"/>
                  </a:lnTo>
                  <a:lnTo>
                    <a:pt x="2551746" y="1127866"/>
                  </a:lnTo>
                  <a:lnTo>
                    <a:pt x="2552631" y="1127866"/>
                  </a:lnTo>
                  <a:lnTo>
                    <a:pt x="2552926" y="1131258"/>
                  </a:lnTo>
                  <a:lnTo>
                    <a:pt x="2552631" y="1132880"/>
                  </a:lnTo>
                  <a:lnTo>
                    <a:pt x="2552926" y="1133618"/>
                  </a:lnTo>
                  <a:lnTo>
                    <a:pt x="2557498" y="1132143"/>
                  </a:lnTo>
                  <a:lnTo>
                    <a:pt x="2559563" y="1130816"/>
                  </a:lnTo>
                  <a:lnTo>
                    <a:pt x="2568560" y="1129193"/>
                  </a:lnTo>
                  <a:lnTo>
                    <a:pt x="2571510" y="1129193"/>
                  </a:lnTo>
                  <a:lnTo>
                    <a:pt x="2571953" y="1128161"/>
                  </a:lnTo>
                  <a:lnTo>
                    <a:pt x="2571953" y="1125063"/>
                  </a:lnTo>
                  <a:lnTo>
                    <a:pt x="2570773" y="1120196"/>
                  </a:lnTo>
                  <a:lnTo>
                    <a:pt x="2567380" y="1116509"/>
                  </a:lnTo>
                  <a:lnTo>
                    <a:pt x="2566053" y="1115919"/>
                  </a:lnTo>
                  <a:lnTo>
                    <a:pt x="2563988" y="1115919"/>
                  </a:lnTo>
                  <a:lnTo>
                    <a:pt x="2563988" y="1116804"/>
                  </a:lnTo>
                  <a:lnTo>
                    <a:pt x="2565168" y="1117984"/>
                  </a:lnTo>
                  <a:lnTo>
                    <a:pt x="2565758" y="1117099"/>
                  </a:lnTo>
                  <a:lnTo>
                    <a:pt x="2567380" y="1118131"/>
                  </a:lnTo>
                  <a:lnTo>
                    <a:pt x="2567970" y="1119754"/>
                  </a:lnTo>
                  <a:lnTo>
                    <a:pt x="2570183" y="1123146"/>
                  </a:lnTo>
                  <a:lnTo>
                    <a:pt x="2570183" y="1124621"/>
                  </a:lnTo>
                  <a:lnTo>
                    <a:pt x="2566790" y="1126391"/>
                  </a:lnTo>
                  <a:lnTo>
                    <a:pt x="2562661" y="1127718"/>
                  </a:lnTo>
                  <a:lnTo>
                    <a:pt x="2559268" y="1126833"/>
                  </a:lnTo>
                  <a:lnTo>
                    <a:pt x="2556909" y="1125358"/>
                  </a:lnTo>
                  <a:lnTo>
                    <a:pt x="2556023" y="1121081"/>
                  </a:lnTo>
                  <a:lnTo>
                    <a:pt x="2553221" y="1119606"/>
                  </a:lnTo>
                  <a:lnTo>
                    <a:pt x="2553516" y="1118574"/>
                  </a:lnTo>
                  <a:lnTo>
                    <a:pt x="2554254" y="1117984"/>
                  </a:lnTo>
                  <a:lnTo>
                    <a:pt x="2551156" y="1112084"/>
                  </a:lnTo>
                  <a:lnTo>
                    <a:pt x="2549092" y="1110904"/>
                  </a:lnTo>
                  <a:lnTo>
                    <a:pt x="2544372" y="1109872"/>
                  </a:lnTo>
                  <a:lnTo>
                    <a:pt x="2543044" y="1108839"/>
                  </a:lnTo>
                  <a:lnTo>
                    <a:pt x="2546142" y="1105742"/>
                  </a:lnTo>
                  <a:lnTo>
                    <a:pt x="2547764" y="1103677"/>
                  </a:lnTo>
                  <a:lnTo>
                    <a:pt x="2548797" y="1101907"/>
                  </a:lnTo>
                  <a:lnTo>
                    <a:pt x="2550861" y="1101317"/>
                  </a:lnTo>
                  <a:lnTo>
                    <a:pt x="2553221" y="1099842"/>
                  </a:lnTo>
                  <a:lnTo>
                    <a:pt x="2554549" y="1099842"/>
                  </a:lnTo>
                  <a:lnTo>
                    <a:pt x="2554844" y="1098810"/>
                  </a:lnTo>
                  <a:lnTo>
                    <a:pt x="2554254" y="1098073"/>
                  </a:lnTo>
                  <a:lnTo>
                    <a:pt x="2553516" y="1098073"/>
                  </a:lnTo>
                  <a:lnTo>
                    <a:pt x="2552484" y="1098367"/>
                  </a:lnTo>
                  <a:lnTo>
                    <a:pt x="2551451" y="1098367"/>
                  </a:lnTo>
                  <a:lnTo>
                    <a:pt x="2550271" y="1096598"/>
                  </a:lnTo>
                  <a:lnTo>
                    <a:pt x="2549829" y="1094975"/>
                  </a:lnTo>
                  <a:lnTo>
                    <a:pt x="2549092" y="1093353"/>
                  </a:lnTo>
                  <a:lnTo>
                    <a:pt x="2550419" y="1089665"/>
                  </a:lnTo>
                  <a:lnTo>
                    <a:pt x="2551599" y="1085536"/>
                  </a:lnTo>
                  <a:lnTo>
                    <a:pt x="2552631" y="1084356"/>
                  </a:lnTo>
                  <a:lnTo>
                    <a:pt x="2553959" y="1083618"/>
                  </a:lnTo>
                  <a:lnTo>
                    <a:pt x="2557203" y="1076834"/>
                  </a:lnTo>
                  <a:lnTo>
                    <a:pt x="2561481" y="1072704"/>
                  </a:lnTo>
                  <a:lnTo>
                    <a:pt x="2565611" y="1068132"/>
                  </a:lnTo>
                  <a:lnTo>
                    <a:pt x="2564726" y="1067247"/>
                  </a:lnTo>
                  <a:lnTo>
                    <a:pt x="2563841" y="1066804"/>
                  </a:lnTo>
                  <a:lnTo>
                    <a:pt x="2566200" y="1063854"/>
                  </a:lnTo>
                  <a:lnTo>
                    <a:pt x="2569298" y="1061642"/>
                  </a:lnTo>
                  <a:lnTo>
                    <a:pt x="2571805" y="1061052"/>
                  </a:lnTo>
                  <a:lnTo>
                    <a:pt x="2571510" y="1062232"/>
                  </a:lnTo>
                  <a:lnTo>
                    <a:pt x="2571510" y="1063265"/>
                  </a:lnTo>
                  <a:lnTo>
                    <a:pt x="2572837" y="1062970"/>
                  </a:lnTo>
                  <a:lnTo>
                    <a:pt x="2574165" y="1062232"/>
                  </a:lnTo>
                  <a:lnTo>
                    <a:pt x="2575050" y="1063117"/>
                  </a:lnTo>
                  <a:lnTo>
                    <a:pt x="2575935" y="1063707"/>
                  </a:lnTo>
                  <a:lnTo>
                    <a:pt x="2576377" y="1062675"/>
                  </a:lnTo>
                  <a:lnTo>
                    <a:pt x="2576082" y="1060757"/>
                  </a:lnTo>
                  <a:lnTo>
                    <a:pt x="2576082" y="1059430"/>
                  </a:lnTo>
                  <a:lnTo>
                    <a:pt x="2576820" y="1059872"/>
                  </a:lnTo>
                  <a:lnTo>
                    <a:pt x="2577115" y="1061052"/>
                  </a:lnTo>
                  <a:lnTo>
                    <a:pt x="2578000" y="1061347"/>
                  </a:lnTo>
                  <a:lnTo>
                    <a:pt x="2578737" y="1058102"/>
                  </a:lnTo>
                  <a:lnTo>
                    <a:pt x="2579917" y="1056922"/>
                  </a:lnTo>
                  <a:lnTo>
                    <a:pt x="2580360" y="1058397"/>
                  </a:lnTo>
                  <a:lnTo>
                    <a:pt x="2580655" y="1060610"/>
                  </a:lnTo>
                  <a:lnTo>
                    <a:pt x="2581540" y="1060610"/>
                  </a:lnTo>
                  <a:lnTo>
                    <a:pt x="2582425" y="1057365"/>
                  </a:lnTo>
                  <a:lnTo>
                    <a:pt x="2582867" y="1057955"/>
                  </a:lnTo>
                  <a:lnTo>
                    <a:pt x="2583457" y="1060020"/>
                  </a:lnTo>
                  <a:lnTo>
                    <a:pt x="2584489" y="1059725"/>
                  </a:lnTo>
                  <a:lnTo>
                    <a:pt x="2585669" y="1058102"/>
                  </a:lnTo>
                  <a:lnTo>
                    <a:pt x="2588029" y="1056627"/>
                  </a:lnTo>
                  <a:lnTo>
                    <a:pt x="2591126" y="1057070"/>
                  </a:lnTo>
                  <a:lnTo>
                    <a:pt x="2593486" y="1055447"/>
                  </a:lnTo>
                  <a:lnTo>
                    <a:pt x="2595256" y="1053530"/>
                  </a:lnTo>
                  <a:lnTo>
                    <a:pt x="2595256" y="1051170"/>
                  </a:lnTo>
                  <a:lnTo>
                    <a:pt x="2598206" y="1045566"/>
                  </a:lnTo>
                  <a:lnTo>
                    <a:pt x="2598206" y="1042763"/>
                  </a:lnTo>
                  <a:lnTo>
                    <a:pt x="2601008" y="1041141"/>
                  </a:lnTo>
                  <a:lnTo>
                    <a:pt x="2602188" y="1039076"/>
                  </a:lnTo>
                  <a:lnTo>
                    <a:pt x="2603221" y="1038339"/>
                  </a:lnTo>
                  <a:lnTo>
                    <a:pt x="2603221" y="1040256"/>
                  </a:lnTo>
                  <a:lnTo>
                    <a:pt x="2602336" y="1042026"/>
                  </a:lnTo>
                  <a:lnTo>
                    <a:pt x="2602778" y="1042321"/>
                  </a:lnTo>
                  <a:lnTo>
                    <a:pt x="2603811" y="1042026"/>
                  </a:lnTo>
                  <a:lnTo>
                    <a:pt x="2604548" y="1042468"/>
                  </a:lnTo>
                  <a:lnTo>
                    <a:pt x="2602336" y="1044386"/>
                  </a:lnTo>
                  <a:lnTo>
                    <a:pt x="2601893" y="1045713"/>
                  </a:lnTo>
                  <a:lnTo>
                    <a:pt x="2604253" y="1045713"/>
                  </a:lnTo>
                  <a:lnTo>
                    <a:pt x="2607203" y="1046598"/>
                  </a:lnTo>
                  <a:lnTo>
                    <a:pt x="2608235" y="1047925"/>
                  </a:lnTo>
                  <a:lnTo>
                    <a:pt x="2609268" y="1048368"/>
                  </a:lnTo>
                  <a:lnTo>
                    <a:pt x="2609710" y="1046893"/>
                  </a:lnTo>
                  <a:lnTo>
                    <a:pt x="2609710" y="1044386"/>
                  </a:lnTo>
                  <a:lnTo>
                    <a:pt x="2610595" y="1042321"/>
                  </a:lnTo>
                  <a:lnTo>
                    <a:pt x="2611333" y="1040403"/>
                  </a:lnTo>
                  <a:lnTo>
                    <a:pt x="2612218" y="1041583"/>
                  </a:lnTo>
                  <a:lnTo>
                    <a:pt x="2613398" y="1042321"/>
                  </a:lnTo>
                  <a:lnTo>
                    <a:pt x="2614873" y="1041436"/>
                  </a:lnTo>
                  <a:lnTo>
                    <a:pt x="2615905" y="1040403"/>
                  </a:lnTo>
                  <a:lnTo>
                    <a:pt x="2616790" y="1040108"/>
                  </a:lnTo>
                  <a:lnTo>
                    <a:pt x="2617970" y="1040108"/>
                  </a:lnTo>
                  <a:lnTo>
                    <a:pt x="2619150" y="1040551"/>
                  </a:lnTo>
                  <a:lnTo>
                    <a:pt x="2620035" y="1040846"/>
                  </a:lnTo>
                  <a:lnTo>
                    <a:pt x="2620625" y="1042468"/>
                  </a:lnTo>
                  <a:lnTo>
                    <a:pt x="2621657" y="1044238"/>
                  </a:lnTo>
                  <a:lnTo>
                    <a:pt x="2622837" y="1043648"/>
                  </a:lnTo>
                  <a:lnTo>
                    <a:pt x="2623574" y="1043058"/>
                  </a:lnTo>
                  <a:lnTo>
                    <a:pt x="2624165" y="1041583"/>
                  </a:lnTo>
                  <a:lnTo>
                    <a:pt x="2625639" y="1041878"/>
                  </a:lnTo>
                  <a:lnTo>
                    <a:pt x="2627409" y="1037896"/>
                  </a:lnTo>
                  <a:lnTo>
                    <a:pt x="2628737" y="1037601"/>
                  </a:lnTo>
                  <a:lnTo>
                    <a:pt x="2630359" y="1038191"/>
                  </a:lnTo>
                  <a:lnTo>
                    <a:pt x="2632277" y="1038191"/>
                  </a:lnTo>
                  <a:lnTo>
                    <a:pt x="2633751" y="1037896"/>
                  </a:lnTo>
                  <a:lnTo>
                    <a:pt x="2634931" y="1035684"/>
                  </a:lnTo>
                  <a:lnTo>
                    <a:pt x="2637439" y="1035241"/>
                  </a:lnTo>
                  <a:lnTo>
                    <a:pt x="2639946" y="1033914"/>
                  </a:lnTo>
                  <a:lnTo>
                    <a:pt x="2644518" y="1034651"/>
                  </a:lnTo>
                  <a:lnTo>
                    <a:pt x="2649828" y="1029784"/>
                  </a:lnTo>
                  <a:lnTo>
                    <a:pt x="2649828" y="1029047"/>
                  </a:lnTo>
                  <a:lnTo>
                    <a:pt x="2649091" y="1028457"/>
                  </a:lnTo>
                  <a:close/>
                  <a:moveTo>
                    <a:pt x="2615168" y="1040698"/>
                  </a:moveTo>
                  <a:lnTo>
                    <a:pt x="2613545" y="1040108"/>
                  </a:lnTo>
                  <a:lnTo>
                    <a:pt x="2612365" y="1040993"/>
                  </a:lnTo>
                  <a:lnTo>
                    <a:pt x="2610743" y="1043058"/>
                  </a:lnTo>
                  <a:lnTo>
                    <a:pt x="2610743" y="1045271"/>
                  </a:lnTo>
                  <a:lnTo>
                    <a:pt x="2611333" y="1045861"/>
                  </a:lnTo>
                  <a:lnTo>
                    <a:pt x="2613250" y="1046746"/>
                  </a:lnTo>
                  <a:lnTo>
                    <a:pt x="2613250" y="1044386"/>
                  </a:lnTo>
                  <a:lnTo>
                    <a:pt x="2615020" y="1044681"/>
                  </a:lnTo>
                  <a:lnTo>
                    <a:pt x="2616495" y="1044091"/>
                  </a:lnTo>
                  <a:lnTo>
                    <a:pt x="2616495" y="1043058"/>
                  </a:lnTo>
                  <a:lnTo>
                    <a:pt x="2615168" y="1040698"/>
                  </a:lnTo>
                  <a:close/>
                  <a:moveTo>
                    <a:pt x="1196154" y="914593"/>
                  </a:moveTo>
                  <a:lnTo>
                    <a:pt x="1196154" y="913708"/>
                  </a:lnTo>
                  <a:lnTo>
                    <a:pt x="1195417" y="912381"/>
                  </a:lnTo>
                  <a:lnTo>
                    <a:pt x="1194532" y="911643"/>
                  </a:lnTo>
                  <a:lnTo>
                    <a:pt x="1193942" y="911643"/>
                  </a:lnTo>
                  <a:lnTo>
                    <a:pt x="1192909" y="912676"/>
                  </a:lnTo>
                  <a:lnTo>
                    <a:pt x="1191434" y="915036"/>
                  </a:lnTo>
                  <a:lnTo>
                    <a:pt x="1190844" y="916363"/>
                  </a:lnTo>
                  <a:lnTo>
                    <a:pt x="1190844" y="916806"/>
                  </a:lnTo>
                  <a:lnTo>
                    <a:pt x="1192319" y="918576"/>
                  </a:lnTo>
                  <a:lnTo>
                    <a:pt x="1193204" y="919166"/>
                  </a:lnTo>
                  <a:lnTo>
                    <a:pt x="1194089" y="919166"/>
                  </a:lnTo>
                  <a:lnTo>
                    <a:pt x="1194532" y="920050"/>
                  </a:lnTo>
                  <a:lnTo>
                    <a:pt x="1194532" y="922558"/>
                  </a:lnTo>
                  <a:lnTo>
                    <a:pt x="1194974" y="923443"/>
                  </a:lnTo>
                  <a:lnTo>
                    <a:pt x="1195859" y="924623"/>
                  </a:lnTo>
                  <a:lnTo>
                    <a:pt x="1197629" y="925065"/>
                  </a:lnTo>
                  <a:lnTo>
                    <a:pt x="1198366" y="925655"/>
                  </a:lnTo>
                  <a:lnTo>
                    <a:pt x="1198956" y="926688"/>
                  </a:lnTo>
                  <a:lnTo>
                    <a:pt x="1199694" y="927130"/>
                  </a:lnTo>
                  <a:lnTo>
                    <a:pt x="1200431" y="927130"/>
                  </a:lnTo>
                  <a:lnTo>
                    <a:pt x="1200874" y="926393"/>
                  </a:lnTo>
                  <a:lnTo>
                    <a:pt x="1200874" y="924770"/>
                  </a:lnTo>
                  <a:lnTo>
                    <a:pt x="1197334" y="921673"/>
                  </a:lnTo>
                  <a:lnTo>
                    <a:pt x="1196744" y="923443"/>
                  </a:lnTo>
                  <a:lnTo>
                    <a:pt x="1195417" y="919018"/>
                  </a:lnTo>
                  <a:lnTo>
                    <a:pt x="1194827" y="917543"/>
                  </a:lnTo>
                  <a:lnTo>
                    <a:pt x="1194089" y="917101"/>
                  </a:lnTo>
                  <a:lnTo>
                    <a:pt x="1192172" y="916658"/>
                  </a:lnTo>
                  <a:lnTo>
                    <a:pt x="1192172" y="916216"/>
                  </a:lnTo>
                  <a:lnTo>
                    <a:pt x="1196154" y="914446"/>
                  </a:lnTo>
                  <a:close/>
                  <a:moveTo>
                    <a:pt x="2459712" y="1161051"/>
                  </a:moveTo>
                  <a:lnTo>
                    <a:pt x="2458532" y="1164001"/>
                  </a:lnTo>
                  <a:lnTo>
                    <a:pt x="2459712" y="1164001"/>
                  </a:lnTo>
                  <a:lnTo>
                    <a:pt x="2461039" y="1163264"/>
                  </a:lnTo>
                  <a:lnTo>
                    <a:pt x="2462514" y="1161936"/>
                  </a:lnTo>
                  <a:lnTo>
                    <a:pt x="2462809" y="1161051"/>
                  </a:lnTo>
                  <a:lnTo>
                    <a:pt x="2462809" y="1160019"/>
                  </a:lnTo>
                  <a:lnTo>
                    <a:pt x="2461924" y="1159724"/>
                  </a:lnTo>
                  <a:lnTo>
                    <a:pt x="2459564" y="1161051"/>
                  </a:lnTo>
                  <a:close/>
                  <a:moveTo>
                    <a:pt x="2269006" y="1449544"/>
                  </a:moveTo>
                  <a:lnTo>
                    <a:pt x="2269006" y="1451904"/>
                  </a:lnTo>
                  <a:lnTo>
                    <a:pt x="2269595" y="1454411"/>
                  </a:lnTo>
                  <a:lnTo>
                    <a:pt x="2270775" y="1447479"/>
                  </a:lnTo>
                  <a:lnTo>
                    <a:pt x="2269891" y="1448217"/>
                  </a:lnTo>
                  <a:lnTo>
                    <a:pt x="2269006" y="1449692"/>
                  </a:lnTo>
                  <a:close/>
                  <a:moveTo>
                    <a:pt x="2298504" y="1540841"/>
                  </a:moveTo>
                  <a:lnTo>
                    <a:pt x="2297471" y="1537597"/>
                  </a:lnTo>
                  <a:lnTo>
                    <a:pt x="2296439" y="1535974"/>
                  </a:lnTo>
                  <a:lnTo>
                    <a:pt x="2298061" y="1541726"/>
                  </a:lnTo>
                  <a:lnTo>
                    <a:pt x="2301011" y="1549248"/>
                  </a:lnTo>
                  <a:lnTo>
                    <a:pt x="2303371" y="1553968"/>
                  </a:lnTo>
                  <a:lnTo>
                    <a:pt x="2302929" y="1551903"/>
                  </a:lnTo>
                  <a:lnTo>
                    <a:pt x="2298504" y="1540694"/>
                  </a:lnTo>
                  <a:close/>
                  <a:moveTo>
                    <a:pt x="2067827" y="1470340"/>
                  </a:moveTo>
                  <a:lnTo>
                    <a:pt x="2065468" y="1471963"/>
                  </a:lnTo>
                  <a:lnTo>
                    <a:pt x="2065173" y="1472405"/>
                  </a:lnTo>
                  <a:lnTo>
                    <a:pt x="2064583" y="1472848"/>
                  </a:lnTo>
                  <a:lnTo>
                    <a:pt x="2063698" y="1473290"/>
                  </a:lnTo>
                  <a:lnTo>
                    <a:pt x="2065615" y="1473290"/>
                  </a:lnTo>
                  <a:lnTo>
                    <a:pt x="2066943" y="1474028"/>
                  </a:lnTo>
                  <a:lnTo>
                    <a:pt x="2066943" y="1472700"/>
                  </a:lnTo>
                  <a:lnTo>
                    <a:pt x="2067237" y="1471520"/>
                  </a:lnTo>
                  <a:lnTo>
                    <a:pt x="2067975" y="1470340"/>
                  </a:lnTo>
                  <a:close/>
                  <a:moveTo>
                    <a:pt x="2568118" y="1136715"/>
                  </a:moveTo>
                  <a:lnTo>
                    <a:pt x="2568118" y="1137453"/>
                  </a:lnTo>
                  <a:lnTo>
                    <a:pt x="2567528" y="1138928"/>
                  </a:lnTo>
                  <a:lnTo>
                    <a:pt x="2566938" y="1139223"/>
                  </a:lnTo>
                  <a:lnTo>
                    <a:pt x="2563103" y="1140255"/>
                  </a:lnTo>
                  <a:lnTo>
                    <a:pt x="2567823" y="1141435"/>
                  </a:lnTo>
                  <a:lnTo>
                    <a:pt x="2569888" y="1140992"/>
                  </a:lnTo>
                  <a:lnTo>
                    <a:pt x="2569888" y="1139960"/>
                  </a:lnTo>
                  <a:lnTo>
                    <a:pt x="2568265" y="1136863"/>
                  </a:lnTo>
                  <a:close/>
                  <a:moveTo>
                    <a:pt x="2421954" y="1305003"/>
                  </a:moveTo>
                  <a:lnTo>
                    <a:pt x="2421954" y="1304265"/>
                  </a:lnTo>
                  <a:lnTo>
                    <a:pt x="2421659" y="1303380"/>
                  </a:lnTo>
                  <a:lnTo>
                    <a:pt x="2419889" y="1302348"/>
                  </a:lnTo>
                  <a:lnTo>
                    <a:pt x="2421659" y="1305593"/>
                  </a:lnTo>
                  <a:lnTo>
                    <a:pt x="2422102" y="1305003"/>
                  </a:lnTo>
                  <a:close/>
                  <a:moveTo>
                    <a:pt x="2432721" y="1238632"/>
                  </a:moveTo>
                  <a:lnTo>
                    <a:pt x="2428739" y="1244679"/>
                  </a:lnTo>
                  <a:lnTo>
                    <a:pt x="2429919" y="1244236"/>
                  </a:lnTo>
                  <a:lnTo>
                    <a:pt x="2433311" y="1238632"/>
                  </a:lnTo>
                  <a:lnTo>
                    <a:pt x="2435081" y="1235387"/>
                  </a:lnTo>
                  <a:lnTo>
                    <a:pt x="2436113" y="1231847"/>
                  </a:lnTo>
                  <a:lnTo>
                    <a:pt x="2435081" y="1233617"/>
                  </a:lnTo>
                  <a:lnTo>
                    <a:pt x="2432721" y="1238632"/>
                  </a:lnTo>
                  <a:close/>
                  <a:moveTo>
                    <a:pt x="2412957" y="1326684"/>
                  </a:moveTo>
                  <a:lnTo>
                    <a:pt x="2413547" y="1326684"/>
                  </a:lnTo>
                  <a:lnTo>
                    <a:pt x="2418267" y="1324767"/>
                  </a:lnTo>
                  <a:lnTo>
                    <a:pt x="2416054" y="1325209"/>
                  </a:lnTo>
                  <a:lnTo>
                    <a:pt x="2412957" y="1326684"/>
                  </a:lnTo>
                  <a:close/>
                  <a:moveTo>
                    <a:pt x="2458237" y="1194384"/>
                  </a:moveTo>
                  <a:lnTo>
                    <a:pt x="2461334" y="1189812"/>
                  </a:lnTo>
                  <a:lnTo>
                    <a:pt x="2462072" y="1187747"/>
                  </a:lnTo>
                  <a:lnTo>
                    <a:pt x="2458237" y="1193499"/>
                  </a:lnTo>
                  <a:lnTo>
                    <a:pt x="2458237" y="1194384"/>
                  </a:lnTo>
                  <a:close/>
                  <a:moveTo>
                    <a:pt x="2425494" y="1307657"/>
                  </a:moveTo>
                  <a:lnTo>
                    <a:pt x="2425494" y="1308690"/>
                  </a:lnTo>
                  <a:lnTo>
                    <a:pt x="2426084" y="1313557"/>
                  </a:lnTo>
                  <a:lnTo>
                    <a:pt x="2426084" y="1316360"/>
                  </a:lnTo>
                  <a:lnTo>
                    <a:pt x="2424609" y="1322259"/>
                  </a:lnTo>
                  <a:lnTo>
                    <a:pt x="2420627" y="1323882"/>
                  </a:lnTo>
                  <a:lnTo>
                    <a:pt x="2420922" y="1324177"/>
                  </a:lnTo>
                  <a:lnTo>
                    <a:pt x="2424461" y="1323439"/>
                  </a:lnTo>
                  <a:lnTo>
                    <a:pt x="2425346" y="1322259"/>
                  </a:lnTo>
                  <a:lnTo>
                    <a:pt x="2426526" y="1317245"/>
                  </a:lnTo>
                  <a:lnTo>
                    <a:pt x="2426526" y="1313852"/>
                  </a:lnTo>
                  <a:lnTo>
                    <a:pt x="2426231" y="1309280"/>
                  </a:lnTo>
                  <a:lnTo>
                    <a:pt x="2425641" y="1307657"/>
                  </a:lnTo>
                  <a:close/>
                  <a:moveTo>
                    <a:pt x="2514431" y="1148662"/>
                  </a:moveTo>
                  <a:lnTo>
                    <a:pt x="2513104" y="1147482"/>
                  </a:lnTo>
                  <a:lnTo>
                    <a:pt x="2512219" y="1147482"/>
                  </a:lnTo>
                  <a:lnTo>
                    <a:pt x="2509564" y="1148367"/>
                  </a:lnTo>
                  <a:lnTo>
                    <a:pt x="2506319" y="1149989"/>
                  </a:lnTo>
                  <a:lnTo>
                    <a:pt x="2504992" y="1151169"/>
                  </a:lnTo>
                  <a:lnTo>
                    <a:pt x="2503517" y="1151759"/>
                  </a:lnTo>
                  <a:lnTo>
                    <a:pt x="2501894" y="1151759"/>
                  </a:lnTo>
                  <a:lnTo>
                    <a:pt x="2503812" y="1149547"/>
                  </a:lnTo>
                  <a:lnTo>
                    <a:pt x="2506024" y="1147925"/>
                  </a:lnTo>
                  <a:lnTo>
                    <a:pt x="2510006" y="1144385"/>
                  </a:lnTo>
                  <a:lnTo>
                    <a:pt x="2507499" y="1145270"/>
                  </a:lnTo>
                  <a:lnTo>
                    <a:pt x="2503074" y="1148367"/>
                  </a:lnTo>
                  <a:lnTo>
                    <a:pt x="2501009" y="1149399"/>
                  </a:lnTo>
                  <a:lnTo>
                    <a:pt x="2495700" y="1149989"/>
                  </a:lnTo>
                  <a:lnTo>
                    <a:pt x="2490390" y="1149989"/>
                  </a:lnTo>
                  <a:lnTo>
                    <a:pt x="2488325" y="1150432"/>
                  </a:lnTo>
                  <a:lnTo>
                    <a:pt x="2486408" y="1151317"/>
                  </a:lnTo>
                  <a:lnTo>
                    <a:pt x="2484048" y="1151317"/>
                  </a:lnTo>
                  <a:lnTo>
                    <a:pt x="2481541" y="1150874"/>
                  </a:lnTo>
                  <a:lnTo>
                    <a:pt x="2480655" y="1150874"/>
                  </a:lnTo>
                  <a:lnTo>
                    <a:pt x="2479771" y="1151464"/>
                  </a:lnTo>
                  <a:lnTo>
                    <a:pt x="2476231" y="1151464"/>
                  </a:lnTo>
                  <a:lnTo>
                    <a:pt x="2475346" y="1152054"/>
                  </a:lnTo>
                  <a:lnTo>
                    <a:pt x="2474461" y="1152792"/>
                  </a:lnTo>
                  <a:lnTo>
                    <a:pt x="2474166" y="1154119"/>
                  </a:lnTo>
                  <a:lnTo>
                    <a:pt x="2472986" y="1153087"/>
                  </a:lnTo>
                  <a:lnTo>
                    <a:pt x="2471364" y="1154267"/>
                  </a:lnTo>
                  <a:lnTo>
                    <a:pt x="2468119" y="1155594"/>
                  </a:lnTo>
                  <a:lnTo>
                    <a:pt x="2465906" y="1157659"/>
                  </a:lnTo>
                  <a:lnTo>
                    <a:pt x="2464874" y="1158986"/>
                  </a:lnTo>
                  <a:lnTo>
                    <a:pt x="2464136" y="1160314"/>
                  </a:lnTo>
                  <a:lnTo>
                    <a:pt x="2464579" y="1162084"/>
                  </a:lnTo>
                  <a:lnTo>
                    <a:pt x="2466791" y="1161494"/>
                  </a:lnTo>
                  <a:lnTo>
                    <a:pt x="2468266" y="1159871"/>
                  </a:lnTo>
                  <a:lnTo>
                    <a:pt x="2469594" y="1159871"/>
                  </a:lnTo>
                  <a:lnTo>
                    <a:pt x="2470184" y="1160166"/>
                  </a:lnTo>
                  <a:lnTo>
                    <a:pt x="2470184" y="1160756"/>
                  </a:lnTo>
                  <a:lnTo>
                    <a:pt x="2467529" y="1162379"/>
                  </a:lnTo>
                  <a:lnTo>
                    <a:pt x="2471069" y="1161641"/>
                  </a:lnTo>
                  <a:lnTo>
                    <a:pt x="2474903" y="1161346"/>
                  </a:lnTo>
                  <a:lnTo>
                    <a:pt x="2484195" y="1159429"/>
                  </a:lnTo>
                  <a:lnTo>
                    <a:pt x="2485228" y="1159871"/>
                  </a:lnTo>
                  <a:lnTo>
                    <a:pt x="2486113" y="1159871"/>
                  </a:lnTo>
                  <a:lnTo>
                    <a:pt x="2497322" y="1156037"/>
                  </a:lnTo>
                  <a:lnTo>
                    <a:pt x="2499535" y="1155594"/>
                  </a:lnTo>
                  <a:lnTo>
                    <a:pt x="2502632" y="1154562"/>
                  </a:lnTo>
                  <a:lnTo>
                    <a:pt x="2506024" y="1153087"/>
                  </a:lnTo>
                  <a:lnTo>
                    <a:pt x="2508384" y="1152497"/>
                  </a:lnTo>
                  <a:lnTo>
                    <a:pt x="2519741" y="1147335"/>
                  </a:lnTo>
                  <a:lnTo>
                    <a:pt x="2517086" y="1147777"/>
                  </a:lnTo>
                  <a:lnTo>
                    <a:pt x="2514578" y="1148662"/>
                  </a:lnTo>
                  <a:close/>
                  <a:moveTo>
                    <a:pt x="2553221" y="1134945"/>
                  </a:moveTo>
                  <a:lnTo>
                    <a:pt x="2551746" y="1135240"/>
                  </a:lnTo>
                  <a:lnTo>
                    <a:pt x="2549534" y="1137600"/>
                  </a:lnTo>
                  <a:lnTo>
                    <a:pt x="2547764" y="1138043"/>
                  </a:lnTo>
                  <a:lnTo>
                    <a:pt x="2548944" y="1139075"/>
                  </a:lnTo>
                  <a:lnTo>
                    <a:pt x="2556171" y="1137600"/>
                  </a:lnTo>
                  <a:lnTo>
                    <a:pt x="2555729" y="1136420"/>
                  </a:lnTo>
                  <a:lnTo>
                    <a:pt x="2553369" y="1135093"/>
                  </a:lnTo>
                  <a:close/>
                  <a:moveTo>
                    <a:pt x="2535817" y="1129931"/>
                  </a:moveTo>
                  <a:lnTo>
                    <a:pt x="2535080" y="1131848"/>
                  </a:lnTo>
                  <a:lnTo>
                    <a:pt x="2534785" y="1133470"/>
                  </a:lnTo>
                  <a:lnTo>
                    <a:pt x="2534047" y="1134650"/>
                  </a:lnTo>
                  <a:lnTo>
                    <a:pt x="2535522" y="1134650"/>
                  </a:lnTo>
                  <a:lnTo>
                    <a:pt x="2536850" y="1133913"/>
                  </a:lnTo>
                  <a:lnTo>
                    <a:pt x="2537145" y="1128898"/>
                  </a:lnTo>
                  <a:lnTo>
                    <a:pt x="2536260" y="1129341"/>
                  </a:lnTo>
                  <a:lnTo>
                    <a:pt x="2535817" y="1129931"/>
                  </a:lnTo>
                  <a:close/>
                  <a:moveTo>
                    <a:pt x="2533162" y="1131405"/>
                  </a:moveTo>
                  <a:lnTo>
                    <a:pt x="2532720" y="1133175"/>
                  </a:lnTo>
                  <a:lnTo>
                    <a:pt x="2533015" y="1134650"/>
                  </a:lnTo>
                  <a:lnTo>
                    <a:pt x="2533752" y="1134060"/>
                  </a:lnTo>
                  <a:lnTo>
                    <a:pt x="2534047" y="1132291"/>
                  </a:lnTo>
                  <a:lnTo>
                    <a:pt x="2533752" y="1131405"/>
                  </a:lnTo>
                  <a:lnTo>
                    <a:pt x="2533310" y="1131405"/>
                  </a:lnTo>
                  <a:close/>
                </a:path>
              </a:pathLst>
            </a:custGeom>
            <a:grpFill/>
            <a:ln w="3175" cap="flat">
              <a:solidFill>
                <a:schemeClr val="bg2">
                  <a:lumMod val="90000"/>
                </a:schemeClr>
              </a:solid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41DAFF64-6CD7-3EDC-57C5-7C0764ECE182}"/>
                </a:ext>
              </a:extLst>
            </p:cNvPr>
            <p:cNvSpPr/>
            <p:nvPr/>
          </p:nvSpPr>
          <p:spPr>
            <a:xfrm>
              <a:off x="5663408" y="2718913"/>
              <a:ext cx="11651" cy="12536"/>
            </a:xfrm>
            <a:custGeom>
              <a:avLst/>
              <a:gdLst>
                <a:gd name="connsiteX0" fmla="*/ 10619 w 11651"/>
                <a:gd name="connsiteY0" fmla="*/ 590 h 12536"/>
                <a:gd name="connsiteX1" fmla="*/ 10176 w 11651"/>
                <a:gd name="connsiteY1" fmla="*/ 148 h 12536"/>
                <a:gd name="connsiteX2" fmla="*/ 9439 w 11651"/>
                <a:gd name="connsiteY2" fmla="*/ 0 h 12536"/>
                <a:gd name="connsiteX3" fmla="*/ 7227 w 11651"/>
                <a:gd name="connsiteY3" fmla="*/ 1180 h 12536"/>
                <a:gd name="connsiteX4" fmla="*/ 4425 w 11651"/>
                <a:gd name="connsiteY4" fmla="*/ 5015 h 12536"/>
                <a:gd name="connsiteX5" fmla="*/ 2212 w 11651"/>
                <a:gd name="connsiteY5" fmla="*/ 6637 h 12536"/>
                <a:gd name="connsiteX6" fmla="*/ 1032 w 11651"/>
                <a:gd name="connsiteY6" fmla="*/ 10324 h 12536"/>
                <a:gd name="connsiteX7" fmla="*/ 0 w 11651"/>
                <a:gd name="connsiteY7" fmla="*/ 12094 h 12536"/>
                <a:gd name="connsiteX8" fmla="*/ 590 w 11651"/>
                <a:gd name="connsiteY8" fmla="*/ 12094 h 12536"/>
                <a:gd name="connsiteX9" fmla="*/ 2359 w 11651"/>
                <a:gd name="connsiteY9" fmla="*/ 11652 h 12536"/>
                <a:gd name="connsiteX10" fmla="*/ 4425 w 11651"/>
                <a:gd name="connsiteY10" fmla="*/ 12537 h 12536"/>
                <a:gd name="connsiteX11" fmla="*/ 9734 w 11651"/>
                <a:gd name="connsiteY11" fmla="*/ 7965 h 12536"/>
                <a:gd name="connsiteX12" fmla="*/ 10324 w 11651"/>
                <a:gd name="connsiteY12" fmla="*/ 6490 h 12536"/>
                <a:gd name="connsiteX13" fmla="*/ 11651 w 11651"/>
                <a:gd name="connsiteY13" fmla="*/ 5015 h 12536"/>
                <a:gd name="connsiteX14" fmla="*/ 10619 w 11651"/>
                <a:gd name="connsiteY14" fmla="*/ 590 h 12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51" h="12536">
                  <a:moveTo>
                    <a:pt x="10619" y="590"/>
                  </a:moveTo>
                  <a:lnTo>
                    <a:pt x="10176" y="148"/>
                  </a:lnTo>
                  <a:lnTo>
                    <a:pt x="9439" y="0"/>
                  </a:lnTo>
                  <a:lnTo>
                    <a:pt x="7227" y="1180"/>
                  </a:lnTo>
                  <a:lnTo>
                    <a:pt x="4425" y="5015"/>
                  </a:lnTo>
                  <a:lnTo>
                    <a:pt x="2212" y="6637"/>
                  </a:lnTo>
                  <a:lnTo>
                    <a:pt x="1032" y="10324"/>
                  </a:lnTo>
                  <a:lnTo>
                    <a:pt x="0" y="12094"/>
                  </a:lnTo>
                  <a:lnTo>
                    <a:pt x="590" y="12094"/>
                  </a:lnTo>
                  <a:lnTo>
                    <a:pt x="2359" y="11652"/>
                  </a:lnTo>
                  <a:lnTo>
                    <a:pt x="4425" y="12537"/>
                  </a:lnTo>
                  <a:lnTo>
                    <a:pt x="9734" y="7965"/>
                  </a:lnTo>
                  <a:lnTo>
                    <a:pt x="10324" y="6490"/>
                  </a:lnTo>
                  <a:lnTo>
                    <a:pt x="11651" y="5015"/>
                  </a:lnTo>
                  <a:lnTo>
                    <a:pt x="10619" y="590"/>
                  </a:lnTo>
                  <a:close/>
                </a:path>
              </a:pathLst>
            </a:custGeom>
            <a:grpFill/>
            <a:ln w="3175" cap="flat">
              <a:solidFill>
                <a:schemeClr val="bg2">
                  <a:lumMod val="90000"/>
                </a:schemeClr>
              </a:solid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327555EE-FF71-3D7D-F44D-675ADFEA6EA8}"/>
                </a:ext>
              </a:extLst>
            </p:cNvPr>
            <p:cNvSpPr/>
            <p:nvPr/>
          </p:nvSpPr>
          <p:spPr>
            <a:xfrm>
              <a:off x="5575503" y="2476437"/>
              <a:ext cx="258552" cy="425069"/>
            </a:xfrm>
            <a:custGeom>
              <a:avLst/>
              <a:gdLst>
                <a:gd name="connsiteX0" fmla="*/ 47050 w 258552"/>
                <a:gd name="connsiteY0" fmla="*/ 149114 h 425069"/>
                <a:gd name="connsiteX1" fmla="*/ 48082 w 258552"/>
                <a:gd name="connsiteY1" fmla="*/ 149114 h 425069"/>
                <a:gd name="connsiteX2" fmla="*/ 48820 w 258552"/>
                <a:gd name="connsiteY2" fmla="*/ 148671 h 425069"/>
                <a:gd name="connsiteX3" fmla="*/ 49262 w 258552"/>
                <a:gd name="connsiteY3" fmla="*/ 147934 h 425069"/>
                <a:gd name="connsiteX4" fmla="*/ 49262 w 258552"/>
                <a:gd name="connsiteY4" fmla="*/ 147049 h 425069"/>
                <a:gd name="connsiteX5" fmla="*/ 48820 w 258552"/>
                <a:gd name="connsiteY5" fmla="*/ 146164 h 425069"/>
                <a:gd name="connsiteX6" fmla="*/ 47640 w 258552"/>
                <a:gd name="connsiteY6" fmla="*/ 145426 h 425069"/>
                <a:gd name="connsiteX7" fmla="*/ 44690 w 258552"/>
                <a:gd name="connsiteY7" fmla="*/ 146606 h 425069"/>
                <a:gd name="connsiteX8" fmla="*/ 46017 w 258552"/>
                <a:gd name="connsiteY8" fmla="*/ 148376 h 425069"/>
                <a:gd name="connsiteX9" fmla="*/ 47050 w 258552"/>
                <a:gd name="connsiteY9" fmla="*/ 148966 h 425069"/>
                <a:gd name="connsiteX10" fmla="*/ 127137 w 258552"/>
                <a:gd name="connsiteY10" fmla="*/ 79940 h 425069"/>
                <a:gd name="connsiteX11" fmla="*/ 128612 w 258552"/>
                <a:gd name="connsiteY11" fmla="*/ 79940 h 425069"/>
                <a:gd name="connsiteX12" fmla="*/ 130087 w 258552"/>
                <a:gd name="connsiteY12" fmla="*/ 79498 h 425069"/>
                <a:gd name="connsiteX13" fmla="*/ 130087 w 258552"/>
                <a:gd name="connsiteY13" fmla="*/ 79203 h 425069"/>
                <a:gd name="connsiteX14" fmla="*/ 128908 w 258552"/>
                <a:gd name="connsiteY14" fmla="*/ 78760 h 425069"/>
                <a:gd name="connsiteX15" fmla="*/ 128612 w 258552"/>
                <a:gd name="connsiteY15" fmla="*/ 78318 h 425069"/>
                <a:gd name="connsiteX16" fmla="*/ 128612 w 258552"/>
                <a:gd name="connsiteY16" fmla="*/ 77138 h 425069"/>
                <a:gd name="connsiteX17" fmla="*/ 127285 w 258552"/>
                <a:gd name="connsiteY17" fmla="*/ 75221 h 425069"/>
                <a:gd name="connsiteX18" fmla="*/ 125073 w 258552"/>
                <a:gd name="connsiteY18" fmla="*/ 74631 h 425069"/>
                <a:gd name="connsiteX19" fmla="*/ 124040 w 258552"/>
                <a:gd name="connsiteY19" fmla="*/ 74926 h 425069"/>
                <a:gd name="connsiteX20" fmla="*/ 124040 w 258552"/>
                <a:gd name="connsiteY20" fmla="*/ 75958 h 425069"/>
                <a:gd name="connsiteX21" fmla="*/ 124778 w 258552"/>
                <a:gd name="connsiteY21" fmla="*/ 77580 h 425069"/>
                <a:gd name="connsiteX22" fmla="*/ 127137 w 258552"/>
                <a:gd name="connsiteY22" fmla="*/ 79793 h 425069"/>
                <a:gd name="connsiteX23" fmla="*/ 48082 w 258552"/>
                <a:gd name="connsiteY23" fmla="*/ 122123 h 425069"/>
                <a:gd name="connsiteX24" fmla="*/ 46755 w 258552"/>
                <a:gd name="connsiteY24" fmla="*/ 122123 h 425069"/>
                <a:gd name="connsiteX25" fmla="*/ 46165 w 258552"/>
                <a:gd name="connsiteY25" fmla="*/ 124778 h 425069"/>
                <a:gd name="connsiteX26" fmla="*/ 39970 w 258552"/>
                <a:gd name="connsiteY26" fmla="*/ 126252 h 425069"/>
                <a:gd name="connsiteX27" fmla="*/ 39970 w 258552"/>
                <a:gd name="connsiteY27" fmla="*/ 126695 h 425069"/>
                <a:gd name="connsiteX28" fmla="*/ 40855 w 258552"/>
                <a:gd name="connsiteY28" fmla="*/ 127875 h 425069"/>
                <a:gd name="connsiteX29" fmla="*/ 40855 w 258552"/>
                <a:gd name="connsiteY29" fmla="*/ 128317 h 425069"/>
                <a:gd name="connsiteX30" fmla="*/ 40265 w 258552"/>
                <a:gd name="connsiteY30" fmla="*/ 128907 h 425069"/>
                <a:gd name="connsiteX31" fmla="*/ 39233 w 258552"/>
                <a:gd name="connsiteY31" fmla="*/ 129202 h 425069"/>
                <a:gd name="connsiteX32" fmla="*/ 37611 w 258552"/>
                <a:gd name="connsiteY32" fmla="*/ 128760 h 425069"/>
                <a:gd name="connsiteX33" fmla="*/ 36283 w 258552"/>
                <a:gd name="connsiteY33" fmla="*/ 130087 h 425069"/>
                <a:gd name="connsiteX34" fmla="*/ 36283 w 258552"/>
                <a:gd name="connsiteY34" fmla="*/ 130677 h 425069"/>
                <a:gd name="connsiteX35" fmla="*/ 36578 w 258552"/>
                <a:gd name="connsiteY35" fmla="*/ 131857 h 425069"/>
                <a:gd name="connsiteX36" fmla="*/ 38348 w 258552"/>
                <a:gd name="connsiteY36" fmla="*/ 133775 h 425069"/>
                <a:gd name="connsiteX37" fmla="*/ 44395 w 258552"/>
                <a:gd name="connsiteY37" fmla="*/ 135102 h 425069"/>
                <a:gd name="connsiteX38" fmla="*/ 46460 w 258552"/>
                <a:gd name="connsiteY38" fmla="*/ 138494 h 425069"/>
                <a:gd name="connsiteX39" fmla="*/ 47492 w 258552"/>
                <a:gd name="connsiteY39" fmla="*/ 139822 h 425069"/>
                <a:gd name="connsiteX40" fmla="*/ 48967 w 258552"/>
                <a:gd name="connsiteY40" fmla="*/ 140559 h 425069"/>
                <a:gd name="connsiteX41" fmla="*/ 51622 w 258552"/>
                <a:gd name="connsiteY41" fmla="*/ 140559 h 425069"/>
                <a:gd name="connsiteX42" fmla="*/ 55014 w 258552"/>
                <a:gd name="connsiteY42" fmla="*/ 139969 h 425069"/>
                <a:gd name="connsiteX43" fmla="*/ 55457 w 258552"/>
                <a:gd name="connsiteY43" fmla="*/ 145574 h 425069"/>
                <a:gd name="connsiteX44" fmla="*/ 56194 w 258552"/>
                <a:gd name="connsiteY44" fmla="*/ 145869 h 425069"/>
                <a:gd name="connsiteX45" fmla="*/ 57227 w 258552"/>
                <a:gd name="connsiteY45" fmla="*/ 145869 h 425069"/>
                <a:gd name="connsiteX46" fmla="*/ 58112 w 258552"/>
                <a:gd name="connsiteY46" fmla="*/ 145131 h 425069"/>
                <a:gd name="connsiteX47" fmla="*/ 61209 w 258552"/>
                <a:gd name="connsiteY47" fmla="*/ 142034 h 425069"/>
                <a:gd name="connsiteX48" fmla="*/ 63864 w 258552"/>
                <a:gd name="connsiteY48" fmla="*/ 140117 h 425069"/>
                <a:gd name="connsiteX49" fmla="*/ 64601 w 258552"/>
                <a:gd name="connsiteY49" fmla="*/ 139084 h 425069"/>
                <a:gd name="connsiteX50" fmla="*/ 64601 w 258552"/>
                <a:gd name="connsiteY50" fmla="*/ 138052 h 425069"/>
                <a:gd name="connsiteX51" fmla="*/ 63569 w 258552"/>
                <a:gd name="connsiteY51" fmla="*/ 137462 h 425069"/>
                <a:gd name="connsiteX52" fmla="*/ 58997 w 258552"/>
                <a:gd name="connsiteY52" fmla="*/ 137462 h 425069"/>
                <a:gd name="connsiteX53" fmla="*/ 54129 w 258552"/>
                <a:gd name="connsiteY53" fmla="*/ 136872 h 425069"/>
                <a:gd name="connsiteX54" fmla="*/ 53392 w 258552"/>
                <a:gd name="connsiteY54" fmla="*/ 136134 h 425069"/>
                <a:gd name="connsiteX55" fmla="*/ 52360 w 258552"/>
                <a:gd name="connsiteY55" fmla="*/ 135692 h 425069"/>
                <a:gd name="connsiteX56" fmla="*/ 52360 w 258552"/>
                <a:gd name="connsiteY56" fmla="*/ 134217 h 425069"/>
                <a:gd name="connsiteX57" fmla="*/ 51622 w 258552"/>
                <a:gd name="connsiteY57" fmla="*/ 132152 h 425069"/>
                <a:gd name="connsiteX58" fmla="*/ 52064 w 258552"/>
                <a:gd name="connsiteY58" fmla="*/ 130235 h 425069"/>
                <a:gd name="connsiteX59" fmla="*/ 52064 w 258552"/>
                <a:gd name="connsiteY59" fmla="*/ 128612 h 425069"/>
                <a:gd name="connsiteX60" fmla="*/ 51475 w 258552"/>
                <a:gd name="connsiteY60" fmla="*/ 125515 h 425069"/>
                <a:gd name="connsiteX61" fmla="*/ 49410 w 258552"/>
                <a:gd name="connsiteY61" fmla="*/ 123008 h 425069"/>
                <a:gd name="connsiteX62" fmla="*/ 47935 w 258552"/>
                <a:gd name="connsiteY62" fmla="*/ 122270 h 425069"/>
                <a:gd name="connsiteX63" fmla="*/ 48082 w 258552"/>
                <a:gd name="connsiteY63" fmla="*/ 198818 h 425069"/>
                <a:gd name="connsiteX64" fmla="*/ 49410 w 258552"/>
                <a:gd name="connsiteY64" fmla="*/ 198818 h 425069"/>
                <a:gd name="connsiteX65" fmla="*/ 53687 w 258552"/>
                <a:gd name="connsiteY65" fmla="*/ 196901 h 425069"/>
                <a:gd name="connsiteX66" fmla="*/ 54572 w 258552"/>
                <a:gd name="connsiteY66" fmla="*/ 195573 h 425069"/>
                <a:gd name="connsiteX67" fmla="*/ 54572 w 258552"/>
                <a:gd name="connsiteY67" fmla="*/ 194541 h 425069"/>
                <a:gd name="connsiteX68" fmla="*/ 53539 w 258552"/>
                <a:gd name="connsiteY68" fmla="*/ 191591 h 425069"/>
                <a:gd name="connsiteX69" fmla="*/ 52654 w 258552"/>
                <a:gd name="connsiteY69" fmla="*/ 186871 h 425069"/>
                <a:gd name="connsiteX70" fmla="*/ 50442 w 258552"/>
                <a:gd name="connsiteY70" fmla="*/ 187756 h 425069"/>
                <a:gd name="connsiteX71" fmla="*/ 47935 w 258552"/>
                <a:gd name="connsiteY71" fmla="*/ 189526 h 425069"/>
                <a:gd name="connsiteX72" fmla="*/ 47050 w 258552"/>
                <a:gd name="connsiteY72" fmla="*/ 188936 h 425069"/>
                <a:gd name="connsiteX73" fmla="*/ 46312 w 258552"/>
                <a:gd name="connsiteY73" fmla="*/ 188936 h 425069"/>
                <a:gd name="connsiteX74" fmla="*/ 45280 w 258552"/>
                <a:gd name="connsiteY74" fmla="*/ 189674 h 425069"/>
                <a:gd name="connsiteX75" fmla="*/ 44395 w 258552"/>
                <a:gd name="connsiteY75" fmla="*/ 190559 h 425069"/>
                <a:gd name="connsiteX76" fmla="*/ 43953 w 258552"/>
                <a:gd name="connsiteY76" fmla="*/ 191444 h 425069"/>
                <a:gd name="connsiteX77" fmla="*/ 43953 w 258552"/>
                <a:gd name="connsiteY77" fmla="*/ 192919 h 425069"/>
                <a:gd name="connsiteX78" fmla="*/ 43068 w 258552"/>
                <a:gd name="connsiteY78" fmla="*/ 194983 h 425069"/>
                <a:gd name="connsiteX79" fmla="*/ 43068 w 258552"/>
                <a:gd name="connsiteY79" fmla="*/ 195573 h 425069"/>
                <a:gd name="connsiteX80" fmla="*/ 44247 w 258552"/>
                <a:gd name="connsiteY80" fmla="*/ 195278 h 425069"/>
                <a:gd name="connsiteX81" fmla="*/ 47345 w 258552"/>
                <a:gd name="connsiteY81" fmla="*/ 192771 h 425069"/>
                <a:gd name="connsiteX82" fmla="*/ 48230 w 258552"/>
                <a:gd name="connsiteY82" fmla="*/ 192476 h 425069"/>
                <a:gd name="connsiteX83" fmla="*/ 48672 w 258552"/>
                <a:gd name="connsiteY83" fmla="*/ 192771 h 425069"/>
                <a:gd name="connsiteX84" fmla="*/ 48230 w 258552"/>
                <a:gd name="connsiteY84" fmla="*/ 194393 h 425069"/>
                <a:gd name="connsiteX85" fmla="*/ 49115 w 258552"/>
                <a:gd name="connsiteY85" fmla="*/ 196458 h 425069"/>
                <a:gd name="connsiteX86" fmla="*/ 48082 w 258552"/>
                <a:gd name="connsiteY86" fmla="*/ 198376 h 425069"/>
                <a:gd name="connsiteX87" fmla="*/ 48082 w 258552"/>
                <a:gd name="connsiteY87" fmla="*/ 198818 h 425069"/>
                <a:gd name="connsiteX88" fmla="*/ 41150 w 258552"/>
                <a:gd name="connsiteY88" fmla="*/ 159880 h 425069"/>
                <a:gd name="connsiteX89" fmla="*/ 38643 w 258552"/>
                <a:gd name="connsiteY89" fmla="*/ 162388 h 425069"/>
                <a:gd name="connsiteX90" fmla="*/ 38643 w 258552"/>
                <a:gd name="connsiteY90" fmla="*/ 162978 h 425069"/>
                <a:gd name="connsiteX91" fmla="*/ 40265 w 258552"/>
                <a:gd name="connsiteY91" fmla="*/ 162978 h 425069"/>
                <a:gd name="connsiteX92" fmla="*/ 42330 w 258552"/>
                <a:gd name="connsiteY92" fmla="*/ 161208 h 425069"/>
                <a:gd name="connsiteX93" fmla="*/ 43510 w 258552"/>
                <a:gd name="connsiteY93" fmla="*/ 159733 h 425069"/>
                <a:gd name="connsiteX94" fmla="*/ 42920 w 258552"/>
                <a:gd name="connsiteY94" fmla="*/ 159438 h 425069"/>
                <a:gd name="connsiteX95" fmla="*/ 41298 w 258552"/>
                <a:gd name="connsiteY95" fmla="*/ 159880 h 425069"/>
                <a:gd name="connsiteX96" fmla="*/ 135102 w 258552"/>
                <a:gd name="connsiteY96" fmla="*/ 80825 h 425069"/>
                <a:gd name="connsiteX97" fmla="*/ 135987 w 258552"/>
                <a:gd name="connsiteY97" fmla="*/ 81563 h 425069"/>
                <a:gd name="connsiteX98" fmla="*/ 136282 w 258552"/>
                <a:gd name="connsiteY98" fmla="*/ 81563 h 425069"/>
                <a:gd name="connsiteX99" fmla="*/ 136725 w 258552"/>
                <a:gd name="connsiteY99" fmla="*/ 79203 h 425069"/>
                <a:gd name="connsiteX100" fmla="*/ 137167 w 258552"/>
                <a:gd name="connsiteY100" fmla="*/ 78170 h 425069"/>
                <a:gd name="connsiteX101" fmla="*/ 135987 w 258552"/>
                <a:gd name="connsiteY101" fmla="*/ 77875 h 425069"/>
                <a:gd name="connsiteX102" fmla="*/ 133480 w 258552"/>
                <a:gd name="connsiteY102" fmla="*/ 78318 h 425069"/>
                <a:gd name="connsiteX103" fmla="*/ 135102 w 258552"/>
                <a:gd name="connsiteY103" fmla="*/ 80825 h 425069"/>
                <a:gd name="connsiteX104" fmla="*/ 185544 w 258552"/>
                <a:gd name="connsiteY104" fmla="*/ 12537 h 425069"/>
                <a:gd name="connsiteX105" fmla="*/ 185544 w 258552"/>
                <a:gd name="connsiteY105" fmla="*/ 6932 h 425069"/>
                <a:gd name="connsiteX106" fmla="*/ 186576 w 258552"/>
                <a:gd name="connsiteY106" fmla="*/ 6932 h 425069"/>
                <a:gd name="connsiteX107" fmla="*/ 186872 w 258552"/>
                <a:gd name="connsiteY107" fmla="*/ 5752 h 425069"/>
                <a:gd name="connsiteX108" fmla="*/ 186576 w 258552"/>
                <a:gd name="connsiteY108" fmla="*/ 4572 h 425069"/>
                <a:gd name="connsiteX109" fmla="*/ 184217 w 258552"/>
                <a:gd name="connsiteY109" fmla="*/ 4572 h 425069"/>
                <a:gd name="connsiteX110" fmla="*/ 182299 w 258552"/>
                <a:gd name="connsiteY110" fmla="*/ 8997 h 425069"/>
                <a:gd name="connsiteX111" fmla="*/ 184807 w 258552"/>
                <a:gd name="connsiteY111" fmla="*/ 12979 h 425069"/>
                <a:gd name="connsiteX112" fmla="*/ 185397 w 258552"/>
                <a:gd name="connsiteY112" fmla="*/ 12537 h 425069"/>
                <a:gd name="connsiteX113" fmla="*/ 189084 w 258552"/>
                <a:gd name="connsiteY113" fmla="*/ 5752 h 425069"/>
                <a:gd name="connsiteX114" fmla="*/ 191296 w 258552"/>
                <a:gd name="connsiteY114" fmla="*/ 5752 h 425069"/>
                <a:gd name="connsiteX115" fmla="*/ 191296 w 258552"/>
                <a:gd name="connsiteY115" fmla="*/ 4572 h 425069"/>
                <a:gd name="connsiteX116" fmla="*/ 192624 w 258552"/>
                <a:gd name="connsiteY116" fmla="*/ 1180 h 425069"/>
                <a:gd name="connsiteX117" fmla="*/ 192624 w 258552"/>
                <a:gd name="connsiteY117" fmla="*/ 737 h 425069"/>
                <a:gd name="connsiteX118" fmla="*/ 191886 w 258552"/>
                <a:gd name="connsiteY118" fmla="*/ 0 h 425069"/>
                <a:gd name="connsiteX119" fmla="*/ 191296 w 258552"/>
                <a:gd name="connsiteY119" fmla="*/ 0 h 425069"/>
                <a:gd name="connsiteX120" fmla="*/ 190264 w 258552"/>
                <a:gd name="connsiteY120" fmla="*/ 1032 h 425069"/>
                <a:gd name="connsiteX121" fmla="*/ 189526 w 258552"/>
                <a:gd name="connsiteY121" fmla="*/ 590 h 425069"/>
                <a:gd name="connsiteX122" fmla="*/ 188936 w 258552"/>
                <a:gd name="connsiteY122" fmla="*/ 590 h 425069"/>
                <a:gd name="connsiteX123" fmla="*/ 188641 w 258552"/>
                <a:gd name="connsiteY123" fmla="*/ 1327 h 425069"/>
                <a:gd name="connsiteX124" fmla="*/ 188347 w 258552"/>
                <a:gd name="connsiteY124" fmla="*/ 3392 h 425069"/>
                <a:gd name="connsiteX125" fmla="*/ 188789 w 258552"/>
                <a:gd name="connsiteY125" fmla="*/ 5310 h 425069"/>
                <a:gd name="connsiteX126" fmla="*/ 189084 w 258552"/>
                <a:gd name="connsiteY126" fmla="*/ 5752 h 425069"/>
                <a:gd name="connsiteX127" fmla="*/ 135397 w 258552"/>
                <a:gd name="connsiteY127" fmla="*/ 60914 h 425069"/>
                <a:gd name="connsiteX128" fmla="*/ 138052 w 258552"/>
                <a:gd name="connsiteY128" fmla="*/ 61946 h 425069"/>
                <a:gd name="connsiteX129" fmla="*/ 138347 w 258552"/>
                <a:gd name="connsiteY129" fmla="*/ 64454 h 425069"/>
                <a:gd name="connsiteX130" fmla="*/ 139232 w 258552"/>
                <a:gd name="connsiteY130" fmla="*/ 65191 h 425069"/>
                <a:gd name="connsiteX131" fmla="*/ 141444 w 258552"/>
                <a:gd name="connsiteY131" fmla="*/ 64159 h 425069"/>
                <a:gd name="connsiteX132" fmla="*/ 141739 w 258552"/>
                <a:gd name="connsiteY132" fmla="*/ 62831 h 425069"/>
                <a:gd name="connsiteX133" fmla="*/ 141444 w 258552"/>
                <a:gd name="connsiteY133" fmla="*/ 62536 h 425069"/>
                <a:gd name="connsiteX134" fmla="*/ 139232 w 258552"/>
                <a:gd name="connsiteY134" fmla="*/ 61946 h 425069"/>
                <a:gd name="connsiteX135" fmla="*/ 138052 w 258552"/>
                <a:gd name="connsiteY135" fmla="*/ 60176 h 425069"/>
                <a:gd name="connsiteX136" fmla="*/ 135102 w 258552"/>
                <a:gd name="connsiteY136" fmla="*/ 57964 h 425069"/>
                <a:gd name="connsiteX137" fmla="*/ 133332 w 258552"/>
                <a:gd name="connsiteY137" fmla="*/ 58407 h 425069"/>
                <a:gd name="connsiteX138" fmla="*/ 133037 w 258552"/>
                <a:gd name="connsiteY138" fmla="*/ 58849 h 425069"/>
                <a:gd name="connsiteX139" fmla="*/ 134070 w 258552"/>
                <a:gd name="connsiteY139" fmla="*/ 60029 h 425069"/>
                <a:gd name="connsiteX140" fmla="*/ 135397 w 258552"/>
                <a:gd name="connsiteY140" fmla="*/ 60619 h 425069"/>
                <a:gd name="connsiteX141" fmla="*/ 125810 w 258552"/>
                <a:gd name="connsiteY141" fmla="*/ 72566 h 425069"/>
                <a:gd name="connsiteX142" fmla="*/ 126548 w 258552"/>
                <a:gd name="connsiteY142" fmla="*/ 72566 h 425069"/>
                <a:gd name="connsiteX143" fmla="*/ 128170 w 258552"/>
                <a:gd name="connsiteY143" fmla="*/ 71533 h 425069"/>
                <a:gd name="connsiteX144" fmla="*/ 128465 w 258552"/>
                <a:gd name="connsiteY144" fmla="*/ 71976 h 425069"/>
                <a:gd name="connsiteX145" fmla="*/ 128465 w 258552"/>
                <a:gd name="connsiteY145" fmla="*/ 73303 h 425069"/>
                <a:gd name="connsiteX146" fmla="*/ 128760 w 258552"/>
                <a:gd name="connsiteY146" fmla="*/ 73893 h 425069"/>
                <a:gd name="connsiteX147" fmla="*/ 129350 w 258552"/>
                <a:gd name="connsiteY147" fmla="*/ 74483 h 425069"/>
                <a:gd name="connsiteX148" fmla="*/ 130235 w 258552"/>
                <a:gd name="connsiteY148" fmla="*/ 74778 h 425069"/>
                <a:gd name="connsiteX149" fmla="*/ 134660 w 258552"/>
                <a:gd name="connsiteY149" fmla="*/ 74041 h 425069"/>
                <a:gd name="connsiteX150" fmla="*/ 138052 w 258552"/>
                <a:gd name="connsiteY150" fmla="*/ 75958 h 425069"/>
                <a:gd name="connsiteX151" fmla="*/ 139085 w 258552"/>
                <a:gd name="connsiteY151" fmla="*/ 75958 h 425069"/>
                <a:gd name="connsiteX152" fmla="*/ 139970 w 258552"/>
                <a:gd name="connsiteY152" fmla="*/ 75368 h 425069"/>
                <a:gd name="connsiteX153" fmla="*/ 140707 w 258552"/>
                <a:gd name="connsiteY153" fmla="*/ 73451 h 425069"/>
                <a:gd name="connsiteX154" fmla="*/ 139232 w 258552"/>
                <a:gd name="connsiteY154" fmla="*/ 72418 h 425069"/>
                <a:gd name="connsiteX155" fmla="*/ 137462 w 258552"/>
                <a:gd name="connsiteY155" fmla="*/ 72418 h 425069"/>
                <a:gd name="connsiteX156" fmla="*/ 134512 w 258552"/>
                <a:gd name="connsiteY156" fmla="*/ 71533 h 425069"/>
                <a:gd name="connsiteX157" fmla="*/ 132595 w 258552"/>
                <a:gd name="connsiteY157" fmla="*/ 71533 h 425069"/>
                <a:gd name="connsiteX158" fmla="*/ 132890 w 258552"/>
                <a:gd name="connsiteY158" fmla="*/ 70648 h 425069"/>
                <a:gd name="connsiteX159" fmla="*/ 133922 w 258552"/>
                <a:gd name="connsiteY159" fmla="*/ 69616 h 425069"/>
                <a:gd name="connsiteX160" fmla="*/ 133922 w 258552"/>
                <a:gd name="connsiteY160" fmla="*/ 68878 h 425069"/>
                <a:gd name="connsiteX161" fmla="*/ 133037 w 258552"/>
                <a:gd name="connsiteY161" fmla="*/ 67993 h 425069"/>
                <a:gd name="connsiteX162" fmla="*/ 130235 w 258552"/>
                <a:gd name="connsiteY162" fmla="*/ 66519 h 425069"/>
                <a:gd name="connsiteX163" fmla="*/ 127875 w 258552"/>
                <a:gd name="connsiteY163" fmla="*/ 66224 h 425069"/>
                <a:gd name="connsiteX164" fmla="*/ 126252 w 258552"/>
                <a:gd name="connsiteY164" fmla="*/ 66666 h 425069"/>
                <a:gd name="connsiteX165" fmla="*/ 125368 w 258552"/>
                <a:gd name="connsiteY165" fmla="*/ 69173 h 425069"/>
                <a:gd name="connsiteX166" fmla="*/ 125368 w 258552"/>
                <a:gd name="connsiteY166" fmla="*/ 72123 h 425069"/>
                <a:gd name="connsiteX167" fmla="*/ 125810 w 258552"/>
                <a:gd name="connsiteY167" fmla="*/ 72713 h 425069"/>
                <a:gd name="connsiteX168" fmla="*/ 149409 w 258552"/>
                <a:gd name="connsiteY168" fmla="*/ 61061 h 425069"/>
                <a:gd name="connsiteX169" fmla="*/ 149999 w 258552"/>
                <a:gd name="connsiteY169" fmla="*/ 60029 h 425069"/>
                <a:gd name="connsiteX170" fmla="*/ 146606 w 258552"/>
                <a:gd name="connsiteY170" fmla="*/ 59734 h 425069"/>
                <a:gd name="connsiteX171" fmla="*/ 144837 w 258552"/>
                <a:gd name="connsiteY171" fmla="*/ 60324 h 425069"/>
                <a:gd name="connsiteX172" fmla="*/ 143362 w 258552"/>
                <a:gd name="connsiteY172" fmla="*/ 62536 h 425069"/>
                <a:gd name="connsiteX173" fmla="*/ 146312 w 258552"/>
                <a:gd name="connsiteY173" fmla="*/ 62536 h 425069"/>
                <a:gd name="connsiteX174" fmla="*/ 149409 w 258552"/>
                <a:gd name="connsiteY174" fmla="*/ 60914 h 425069"/>
                <a:gd name="connsiteX175" fmla="*/ 170057 w 258552"/>
                <a:gd name="connsiteY175" fmla="*/ 23451 h 425069"/>
                <a:gd name="connsiteX176" fmla="*/ 170795 w 258552"/>
                <a:gd name="connsiteY176" fmla="*/ 23746 h 425069"/>
                <a:gd name="connsiteX177" fmla="*/ 173302 w 258552"/>
                <a:gd name="connsiteY177" fmla="*/ 23746 h 425069"/>
                <a:gd name="connsiteX178" fmla="*/ 173745 w 258552"/>
                <a:gd name="connsiteY178" fmla="*/ 24041 h 425069"/>
                <a:gd name="connsiteX179" fmla="*/ 173745 w 258552"/>
                <a:gd name="connsiteY179" fmla="*/ 25073 h 425069"/>
                <a:gd name="connsiteX180" fmla="*/ 174187 w 258552"/>
                <a:gd name="connsiteY180" fmla="*/ 25811 h 425069"/>
                <a:gd name="connsiteX181" fmla="*/ 176105 w 258552"/>
                <a:gd name="connsiteY181" fmla="*/ 25221 h 425069"/>
                <a:gd name="connsiteX182" fmla="*/ 178317 w 258552"/>
                <a:gd name="connsiteY182" fmla="*/ 25221 h 425069"/>
                <a:gd name="connsiteX183" fmla="*/ 179202 w 258552"/>
                <a:gd name="connsiteY183" fmla="*/ 26696 h 425069"/>
                <a:gd name="connsiteX184" fmla="*/ 179645 w 258552"/>
                <a:gd name="connsiteY184" fmla="*/ 28171 h 425069"/>
                <a:gd name="connsiteX185" fmla="*/ 179055 w 258552"/>
                <a:gd name="connsiteY185" fmla="*/ 31121 h 425069"/>
                <a:gd name="connsiteX186" fmla="*/ 177580 w 258552"/>
                <a:gd name="connsiteY186" fmla="*/ 36135 h 425069"/>
                <a:gd name="connsiteX187" fmla="*/ 179055 w 258552"/>
                <a:gd name="connsiteY187" fmla="*/ 37463 h 425069"/>
                <a:gd name="connsiteX188" fmla="*/ 179497 w 258552"/>
                <a:gd name="connsiteY188" fmla="*/ 37168 h 425069"/>
                <a:gd name="connsiteX189" fmla="*/ 180530 w 258552"/>
                <a:gd name="connsiteY189" fmla="*/ 33923 h 425069"/>
                <a:gd name="connsiteX190" fmla="*/ 181709 w 258552"/>
                <a:gd name="connsiteY190" fmla="*/ 32596 h 425069"/>
                <a:gd name="connsiteX191" fmla="*/ 182299 w 258552"/>
                <a:gd name="connsiteY191" fmla="*/ 28466 h 425069"/>
                <a:gd name="connsiteX192" fmla="*/ 182594 w 258552"/>
                <a:gd name="connsiteY192" fmla="*/ 28023 h 425069"/>
                <a:gd name="connsiteX193" fmla="*/ 182889 w 258552"/>
                <a:gd name="connsiteY193" fmla="*/ 25958 h 425069"/>
                <a:gd name="connsiteX194" fmla="*/ 183332 w 258552"/>
                <a:gd name="connsiteY194" fmla="*/ 24779 h 425069"/>
                <a:gd name="connsiteX195" fmla="*/ 185102 w 258552"/>
                <a:gd name="connsiteY195" fmla="*/ 17994 h 425069"/>
                <a:gd name="connsiteX196" fmla="*/ 185397 w 258552"/>
                <a:gd name="connsiteY196" fmla="*/ 15487 h 425069"/>
                <a:gd name="connsiteX197" fmla="*/ 183627 w 258552"/>
                <a:gd name="connsiteY197" fmla="*/ 16519 h 425069"/>
                <a:gd name="connsiteX198" fmla="*/ 182594 w 258552"/>
                <a:gd name="connsiteY198" fmla="*/ 16519 h 425069"/>
                <a:gd name="connsiteX199" fmla="*/ 180530 w 258552"/>
                <a:gd name="connsiteY199" fmla="*/ 13864 h 425069"/>
                <a:gd name="connsiteX200" fmla="*/ 179202 w 258552"/>
                <a:gd name="connsiteY200" fmla="*/ 14602 h 425069"/>
                <a:gd name="connsiteX201" fmla="*/ 178612 w 258552"/>
                <a:gd name="connsiteY201" fmla="*/ 11799 h 425069"/>
                <a:gd name="connsiteX202" fmla="*/ 178612 w 258552"/>
                <a:gd name="connsiteY202" fmla="*/ 8997 h 425069"/>
                <a:gd name="connsiteX203" fmla="*/ 177137 w 258552"/>
                <a:gd name="connsiteY203" fmla="*/ 8997 h 425069"/>
                <a:gd name="connsiteX204" fmla="*/ 175810 w 258552"/>
                <a:gd name="connsiteY204" fmla="*/ 9292 h 425069"/>
                <a:gd name="connsiteX205" fmla="*/ 173598 w 258552"/>
                <a:gd name="connsiteY205" fmla="*/ 11947 h 425069"/>
                <a:gd name="connsiteX206" fmla="*/ 172122 w 258552"/>
                <a:gd name="connsiteY206" fmla="*/ 12389 h 425069"/>
                <a:gd name="connsiteX207" fmla="*/ 171680 w 258552"/>
                <a:gd name="connsiteY207" fmla="*/ 13274 h 425069"/>
                <a:gd name="connsiteX208" fmla="*/ 172270 w 258552"/>
                <a:gd name="connsiteY208" fmla="*/ 13864 h 425069"/>
                <a:gd name="connsiteX209" fmla="*/ 174925 w 258552"/>
                <a:gd name="connsiteY209" fmla="*/ 14307 h 425069"/>
                <a:gd name="connsiteX210" fmla="*/ 176842 w 258552"/>
                <a:gd name="connsiteY210" fmla="*/ 19616 h 425069"/>
                <a:gd name="connsiteX211" fmla="*/ 173745 w 258552"/>
                <a:gd name="connsiteY211" fmla="*/ 21239 h 425069"/>
                <a:gd name="connsiteX212" fmla="*/ 171532 w 258552"/>
                <a:gd name="connsiteY212" fmla="*/ 20944 h 425069"/>
                <a:gd name="connsiteX213" fmla="*/ 169320 w 258552"/>
                <a:gd name="connsiteY213" fmla="*/ 21534 h 425069"/>
                <a:gd name="connsiteX214" fmla="*/ 169320 w 258552"/>
                <a:gd name="connsiteY214" fmla="*/ 22271 h 425069"/>
                <a:gd name="connsiteX215" fmla="*/ 169910 w 258552"/>
                <a:gd name="connsiteY215" fmla="*/ 23304 h 425069"/>
                <a:gd name="connsiteX216" fmla="*/ 258552 w 258552"/>
                <a:gd name="connsiteY216" fmla="*/ 307519 h 425069"/>
                <a:gd name="connsiteX217" fmla="*/ 257815 w 258552"/>
                <a:gd name="connsiteY217" fmla="*/ 303980 h 425069"/>
                <a:gd name="connsiteX218" fmla="*/ 256192 w 258552"/>
                <a:gd name="connsiteY218" fmla="*/ 301325 h 425069"/>
                <a:gd name="connsiteX219" fmla="*/ 248965 w 258552"/>
                <a:gd name="connsiteY219" fmla="*/ 296457 h 425069"/>
                <a:gd name="connsiteX220" fmla="*/ 246016 w 258552"/>
                <a:gd name="connsiteY220" fmla="*/ 295425 h 425069"/>
                <a:gd name="connsiteX221" fmla="*/ 240411 w 258552"/>
                <a:gd name="connsiteY221" fmla="*/ 294245 h 425069"/>
                <a:gd name="connsiteX222" fmla="*/ 237609 w 258552"/>
                <a:gd name="connsiteY222" fmla="*/ 294245 h 425069"/>
                <a:gd name="connsiteX223" fmla="*/ 234364 w 258552"/>
                <a:gd name="connsiteY223" fmla="*/ 293803 h 425069"/>
                <a:gd name="connsiteX224" fmla="*/ 227432 w 258552"/>
                <a:gd name="connsiteY224" fmla="*/ 293803 h 425069"/>
                <a:gd name="connsiteX225" fmla="*/ 226252 w 258552"/>
                <a:gd name="connsiteY225" fmla="*/ 294983 h 425069"/>
                <a:gd name="connsiteX226" fmla="*/ 224039 w 258552"/>
                <a:gd name="connsiteY226" fmla="*/ 297785 h 425069"/>
                <a:gd name="connsiteX227" fmla="*/ 222712 w 258552"/>
                <a:gd name="connsiteY227" fmla="*/ 298965 h 425069"/>
                <a:gd name="connsiteX228" fmla="*/ 221385 w 258552"/>
                <a:gd name="connsiteY228" fmla="*/ 299407 h 425069"/>
                <a:gd name="connsiteX229" fmla="*/ 220057 w 258552"/>
                <a:gd name="connsiteY229" fmla="*/ 299407 h 425069"/>
                <a:gd name="connsiteX230" fmla="*/ 214010 w 258552"/>
                <a:gd name="connsiteY230" fmla="*/ 296162 h 425069"/>
                <a:gd name="connsiteX231" fmla="*/ 216075 w 258552"/>
                <a:gd name="connsiteY231" fmla="*/ 293803 h 425069"/>
                <a:gd name="connsiteX232" fmla="*/ 218287 w 258552"/>
                <a:gd name="connsiteY232" fmla="*/ 291738 h 425069"/>
                <a:gd name="connsiteX233" fmla="*/ 220647 w 258552"/>
                <a:gd name="connsiteY233" fmla="*/ 289968 h 425069"/>
                <a:gd name="connsiteX234" fmla="*/ 222122 w 258552"/>
                <a:gd name="connsiteY234" fmla="*/ 287166 h 425069"/>
                <a:gd name="connsiteX235" fmla="*/ 219910 w 258552"/>
                <a:gd name="connsiteY235" fmla="*/ 280971 h 425069"/>
                <a:gd name="connsiteX236" fmla="*/ 216222 w 258552"/>
                <a:gd name="connsiteY236" fmla="*/ 276251 h 425069"/>
                <a:gd name="connsiteX237" fmla="*/ 205160 w 258552"/>
                <a:gd name="connsiteY237" fmla="*/ 268287 h 425069"/>
                <a:gd name="connsiteX238" fmla="*/ 200146 w 258552"/>
                <a:gd name="connsiteY238" fmla="*/ 268287 h 425069"/>
                <a:gd name="connsiteX239" fmla="*/ 195574 w 258552"/>
                <a:gd name="connsiteY239" fmla="*/ 267107 h 425069"/>
                <a:gd name="connsiteX240" fmla="*/ 197933 w 258552"/>
                <a:gd name="connsiteY240" fmla="*/ 267107 h 425069"/>
                <a:gd name="connsiteX241" fmla="*/ 200736 w 258552"/>
                <a:gd name="connsiteY241" fmla="*/ 267402 h 425069"/>
                <a:gd name="connsiteX242" fmla="*/ 205750 w 258552"/>
                <a:gd name="connsiteY242" fmla="*/ 266664 h 425069"/>
                <a:gd name="connsiteX243" fmla="*/ 208258 w 258552"/>
                <a:gd name="connsiteY243" fmla="*/ 268434 h 425069"/>
                <a:gd name="connsiteX244" fmla="*/ 210913 w 258552"/>
                <a:gd name="connsiteY244" fmla="*/ 269909 h 425069"/>
                <a:gd name="connsiteX245" fmla="*/ 212387 w 258552"/>
                <a:gd name="connsiteY245" fmla="*/ 270204 h 425069"/>
                <a:gd name="connsiteX246" fmla="*/ 213862 w 258552"/>
                <a:gd name="connsiteY246" fmla="*/ 270204 h 425069"/>
                <a:gd name="connsiteX247" fmla="*/ 214895 w 258552"/>
                <a:gd name="connsiteY247" fmla="*/ 270499 h 425069"/>
                <a:gd name="connsiteX248" fmla="*/ 215927 w 258552"/>
                <a:gd name="connsiteY248" fmla="*/ 271236 h 425069"/>
                <a:gd name="connsiteX249" fmla="*/ 213125 w 258552"/>
                <a:gd name="connsiteY249" fmla="*/ 266517 h 425069"/>
                <a:gd name="connsiteX250" fmla="*/ 210028 w 258552"/>
                <a:gd name="connsiteY250" fmla="*/ 262092 h 425069"/>
                <a:gd name="connsiteX251" fmla="*/ 208405 w 258552"/>
                <a:gd name="connsiteY251" fmla="*/ 259290 h 425069"/>
                <a:gd name="connsiteX252" fmla="*/ 207373 w 258552"/>
                <a:gd name="connsiteY252" fmla="*/ 256487 h 425069"/>
                <a:gd name="connsiteX253" fmla="*/ 208700 w 258552"/>
                <a:gd name="connsiteY253" fmla="*/ 254422 h 425069"/>
                <a:gd name="connsiteX254" fmla="*/ 210618 w 258552"/>
                <a:gd name="connsiteY254" fmla="*/ 253095 h 425069"/>
                <a:gd name="connsiteX255" fmla="*/ 206783 w 258552"/>
                <a:gd name="connsiteY255" fmla="*/ 250440 h 425069"/>
                <a:gd name="connsiteX256" fmla="*/ 203243 w 258552"/>
                <a:gd name="connsiteY256" fmla="*/ 247195 h 425069"/>
                <a:gd name="connsiteX257" fmla="*/ 199408 w 258552"/>
                <a:gd name="connsiteY257" fmla="*/ 243066 h 425069"/>
                <a:gd name="connsiteX258" fmla="*/ 195426 w 258552"/>
                <a:gd name="connsiteY258" fmla="*/ 239083 h 425069"/>
                <a:gd name="connsiteX259" fmla="*/ 193066 w 258552"/>
                <a:gd name="connsiteY259" fmla="*/ 237756 h 425069"/>
                <a:gd name="connsiteX260" fmla="*/ 182742 w 258552"/>
                <a:gd name="connsiteY260" fmla="*/ 233626 h 425069"/>
                <a:gd name="connsiteX261" fmla="*/ 180677 w 258552"/>
                <a:gd name="connsiteY261" fmla="*/ 231856 h 425069"/>
                <a:gd name="connsiteX262" fmla="*/ 179055 w 258552"/>
                <a:gd name="connsiteY262" fmla="*/ 229349 h 425069"/>
                <a:gd name="connsiteX263" fmla="*/ 175662 w 258552"/>
                <a:gd name="connsiteY263" fmla="*/ 220204 h 425069"/>
                <a:gd name="connsiteX264" fmla="*/ 173007 w 258552"/>
                <a:gd name="connsiteY264" fmla="*/ 211650 h 425069"/>
                <a:gd name="connsiteX265" fmla="*/ 170647 w 258552"/>
                <a:gd name="connsiteY265" fmla="*/ 202948 h 425069"/>
                <a:gd name="connsiteX266" fmla="*/ 169468 w 258552"/>
                <a:gd name="connsiteY266" fmla="*/ 200293 h 425069"/>
                <a:gd name="connsiteX267" fmla="*/ 167550 w 258552"/>
                <a:gd name="connsiteY267" fmla="*/ 198523 h 425069"/>
                <a:gd name="connsiteX268" fmla="*/ 164896 w 258552"/>
                <a:gd name="connsiteY268" fmla="*/ 196606 h 425069"/>
                <a:gd name="connsiteX269" fmla="*/ 160028 w 258552"/>
                <a:gd name="connsiteY269" fmla="*/ 191591 h 425069"/>
                <a:gd name="connsiteX270" fmla="*/ 156636 w 258552"/>
                <a:gd name="connsiteY270" fmla="*/ 188051 h 425069"/>
                <a:gd name="connsiteX271" fmla="*/ 144837 w 258552"/>
                <a:gd name="connsiteY271" fmla="*/ 183479 h 425069"/>
                <a:gd name="connsiteX272" fmla="*/ 138642 w 258552"/>
                <a:gd name="connsiteY272" fmla="*/ 183479 h 425069"/>
                <a:gd name="connsiteX273" fmla="*/ 133922 w 258552"/>
                <a:gd name="connsiteY273" fmla="*/ 185986 h 425069"/>
                <a:gd name="connsiteX274" fmla="*/ 133037 w 258552"/>
                <a:gd name="connsiteY274" fmla="*/ 186281 h 425069"/>
                <a:gd name="connsiteX275" fmla="*/ 118435 w 258552"/>
                <a:gd name="connsiteY275" fmla="*/ 183922 h 425069"/>
                <a:gd name="connsiteX276" fmla="*/ 115928 w 258552"/>
                <a:gd name="connsiteY276" fmla="*/ 182889 h 425069"/>
                <a:gd name="connsiteX277" fmla="*/ 113716 w 258552"/>
                <a:gd name="connsiteY277" fmla="*/ 180972 h 425069"/>
                <a:gd name="connsiteX278" fmla="*/ 116223 w 258552"/>
                <a:gd name="connsiteY278" fmla="*/ 182152 h 425069"/>
                <a:gd name="connsiteX279" fmla="*/ 121828 w 258552"/>
                <a:gd name="connsiteY279" fmla="*/ 183332 h 425069"/>
                <a:gd name="connsiteX280" fmla="*/ 124925 w 258552"/>
                <a:gd name="connsiteY280" fmla="*/ 183332 h 425069"/>
                <a:gd name="connsiteX281" fmla="*/ 127433 w 258552"/>
                <a:gd name="connsiteY281" fmla="*/ 182889 h 425069"/>
                <a:gd name="connsiteX282" fmla="*/ 129793 w 258552"/>
                <a:gd name="connsiteY282" fmla="*/ 181562 h 425069"/>
                <a:gd name="connsiteX283" fmla="*/ 134954 w 258552"/>
                <a:gd name="connsiteY283" fmla="*/ 177284 h 425069"/>
                <a:gd name="connsiteX284" fmla="*/ 140559 w 258552"/>
                <a:gd name="connsiteY284" fmla="*/ 176990 h 425069"/>
                <a:gd name="connsiteX285" fmla="*/ 143067 w 258552"/>
                <a:gd name="connsiteY285" fmla="*/ 175072 h 425069"/>
                <a:gd name="connsiteX286" fmla="*/ 143657 w 258552"/>
                <a:gd name="connsiteY286" fmla="*/ 172712 h 425069"/>
                <a:gd name="connsiteX287" fmla="*/ 137610 w 258552"/>
                <a:gd name="connsiteY287" fmla="*/ 169762 h 425069"/>
                <a:gd name="connsiteX288" fmla="*/ 132300 w 258552"/>
                <a:gd name="connsiteY288" fmla="*/ 170057 h 425069"/>
                <a:gd name="connsiteX289" fmla="*/ 129350 w 258552"/>
                <a:gd name="connsiteY289" fmla="*/ 170942 h 425069"/>
                <a:gd name="connsiteX290" fmla="*/ 126400 w 258552"/>
                <a:gd name="connsiteY290" fmla="*/ 170942 h 425069"/>
                <a:gd name="connsiteX291" fmla="*/ 128908 w 258552"/>
                <a:gd name="connsiteY291" fmla="*/ 170352 h 425069"/>
                <a:gd name="connsiteX292" fmla="*/ 131267 w 258552"/>
                <a:gd name="connsiteY292" fmla="*/ 168877 h 425069"/>
                <a:gd name="connsiteX293" fmla="*/ 133332 w 258552"/>
                <a:gd name="connsiteY293" fmla="*/ 167993 h 425069"/>
                <a:gd name="connsiteX294" fmla="*/ 140412 w 258552"/>
                <a:gd name="connsiteY294" fmla="*/ 166813 h 425069"/>
                <a:gd name="connsiteX295" fmla="*/ 142919 w 258552"/>
                <a:gd name="connsiteY295" fmla="*/ 165633 h 425069"/>
                <a:gd name="connsiteX296" fmla="*/ 145279 w 258552"/>
                <a:gd name="connsiteY296" fmla="*/ 163863 h 425069"/>
                <a:gd name="connsiteX297" fmla="*/ 147639 w 258552"/>
                <a:gd name="connsiteY297" fmla="*/ 161060 h 425069"/>
                <a:gd name="connsiteX298" fmla="*/ 149556 w 258552"/>
                <a:gd name="connsiteY298" fmla="*/ 157521 h 425069"/>
                <a:gd name="connsiteX299" fmla="*/ 153834 w 258552"/>
                <a:gd name="connsiteY299" fmla="*/ 152653 h 425069"/>
                <a:gd name="connsiteX300" fmla="*/ 158258 w 258552"/>
                <a:gd name="connsiteY300" fmla="*/ 143656 h 425069"/>
                <a:gd name="connsiteX301" fmla="*/ 158996 w 258552"/>
                <a:gd name="connsiteY301" fmla="*/ 141739 h 425069"/>
                <a:gd name="connsiteX302" fmla="*/ 159438 w 258552"/>
                <a:gd name="connsiteY302" fmla="*/ 139674 h 425069"/>
                <a:gd name="connsiteX303" fmla="*/ 160028 w 258552"/>
                <a:gd name="connsiteY303" fmla="*/ 137757 h 425069"/>
                <a:gd name="connsiteX304" fmla="*/ 162240 w 258552"/>
                <a:gd name="connsiteY304" fmla="*/ 134217 h 425069"/>
                <a:gd name="connsiteX305" fmla="*/ 164896 w 258552"/>
                <a:gd name="connsiteY305" fmla="*/ 131710 h 425069"/>
                <a:gd name="connsiteX306" fmla="*/ 166370 w 258552"/>
                <a:gd name="connsiteY306" fmla="*/ 129645 h 425069"/>
                <a:gd name="connsiteX307" fmla="*/ 166370 w 258552"/>
                <a:gd name="connsiteY307" fmla="*/ 128907 h 425069"/>
                <a:gd name="connsiteX308" fmla="*/ 164158 w 258552"/>
                <a:gd name="connsiteY308" fmla="*/ 124483 h 425069"/>
                <a:gd name="connsiteX309" fmla="*/ 161651 w 258552"/>
                <a:gd name="connsiteY309" fmla="*/ 122123 h 425069"/>
                <a:gd name="connsiteX310" fmla="*/ 158701 w 258552"/>
                <a:gd name="connsiteY310" fmla="*/ 121090 h 425069"/>
                <a:gd name="connsiteX311" fmla="*/ 154276 w 258552"/>
                <a:gd name="connsiteY311" fmla="*/ 121975 h 425069"/>
                <a:gd name="connsiteX312" fmla="*/ 138347 w 258552"/>
                <a:gd name="connsiteY312" fmla="*/ 121533 h 425069"/>
                <a:gd name="connsiteX313" fmla="*/ 135987 w 258552"/>
                <a:gd name="connsiteY313" fmla="*/ 121533 h 425069"/>
                <a:gd name="connsiteX314" fmla="*/ 133627 w 258552"/>
                <a:gd name="connsiteY314" fmla="*/ 122270 h 425069"/>
                <a:gd name="connsiteX315" fmla="*/ 132447 w 258552"/>
                <a:gd name="connsiteY315" fmla="*/ 122270 h 425069"/>
                <a:gd name="connsiteX316" fmla="*/ 126990 w 258552"/>
                <a:gd name="connsiteY316" fmla="*/ 120795 h 425069"/>
                <a:gd name="connsiteX317" fmla="*/ 124188 w 258552"/>
                <a:gd name="connsiteY317" fmla="*/ 120795 h 425069"/>
                <a:gd name="connsiteX318" fmla="*/ 118288 w 258552"/>
                <a:gd name="connsiteY318" fmla="*/ 122565 h 425069"/>
                <a:gd name="connsiteX319" fmla="*/ 111946 w 258552"/>
                <a:gd name="connsiteY319" fmla="*/ 124925 h 425069"/>
                <a:gd name="connsiteX320" fmla="*/ 108849 w 258552"/>
                <a:gd name="connsiteY320" fmla="*/ 125663 h 425069"/>
                <a:gd name="connsiteX321" fmla="*/ 105014 w 258552"/>
                <a:gd name="connsiteY321" fmla="*/ 125663 h 425069"/>
                <a:gd name="connsiteX322" fmla="*/ 106489 w 258552"/>
                <a:gd name="connsiteY322" fmla="*/ 122123 h 425069"/>
                <a:gd name="connsiteX323" fmla="*/ 111503 w 258552"/>
                <a:gd name="connsiteY323" fmla="*/ 117993 h 425069"/>
                <a:gd name="connsiteX324" fmla="*/ 112241 w 258552"/>
                <a:gd name="connsiteY324" fmla="*/ 116813 h 425069"/>
                <a:gd name="connsiteX325" fmla="*/ 110914 w 258552"/>
                <a:gd name="connsiteY325" fmla="*/ 116076 h 425069"/>
                <a:gd name="connsiteX326" fmla="*/ 107521 w 258552"/>
                <a:gd name="connsiteY326" fmla="*/ 115633 h 425069"/>
                <a:gd name="connsiteX327" fmla="*/ 107964 w 258552"/>
                <a:gd name="connsiteY327" fmla="*/ 113273 h 425069"/>
                <a:gd name="connsiteX328" fmla="*/ 108701 w 258552"/>
                <a:gd name="connsiteY328" fmla="*/ 111651 h 425069"/>
                <a:gd name="connsiteX329" fmla="*/ 114306 w 258552"/>
                <a:gd name="connsiteY329" fmla="*/ 108111 h 425069"/>
                <a:gd name="connsiteX330" fmla="*/ 123745 w 258552"/>
                <a:gd name="connsiteY330" fmla="*/ 101031 h 425069"/>
                <a:gd name="connsiteX331" fmla="*/ 128908 w 258552"/>
                <a:gd name="connsiteY331" fmla="*/ 97934 h 425069"/>
                <a:gd name="connsiteX332" fmla="*/ 130825 w 258552"/>
                <a:gd name="connsiteY332" fmla="*/ 95722 h 425069"/>
                <a:gd name="connsiteX333" fmla="*/ 131415 w 258552"/>
                <a:gd name="connsiteY333" fmla="*/ 94542 h 425069"/>
                <a:gd name="connsiteX334" fmla="*/ 131710 w 258552"/>
                <a:gd name="connsiteY334" fmla="*/ 93657 h 425069"/>
                <a:gd name="connsiteX335" fmla="*/ 131415 w 258552"/>
                <a:gd name="connsiteY335" fmla="*/ 90560 h 425069"/>
                <a:gd name="connsiteX336" fmla="*/ 132742 w 258552"/>
                <a:gd name="connsiteY336" fmla="*/ 87757 h 425069"/>
                <a:gd name="connsiteX337" fmla="*/ 133037 w 258552"/>
                <a:gd name="connsiteY337" fmla="*/ 86725 h 425069"/>
                <a:gd name="connsiteX338" fmla="*/ 133037 w 258552"/>
                <a:gd name="connsiteY338" fmla="*/ 85987 h 425069"/>
                <a:gd name="connsiteX339" fmla="*/ 127433 w 258552"/>
                <a:gd name="connsiteY339" fmla="*/ 85397 h 425069"/>
                <a:gd name="connsiteX340" fmla="*/ 122418 w 258552"/>
                <a:gd name="connsiteY340" fmla="*/ 86725 h 425069"/>
                <a:gd name="connsiteX341" fmla="*/ 116961 w 258552"/>
                <a:gd name="connsiteY341" fmla="*/ 87167 h 425069"/>
                <a:gd name="connsiteX342" fmla="*/ 111799 w 258552"/>
                <a:gd name="connsiteY342" fmla="*/ 88347 h 425069"/>
                <a:gd name="connsiteX343" fmla="*/ 103244 w 258552"/>
                <a:gd name="connsiteY343" fmla="*/ 89085 h 425069"/>
                <a:gd name="connsiteX344" fmla="*/ 96902 w 258552"/>
                <a:gd name="connsiteY344" fmla="*/ 90707 h 425069"/>
                <a:gd name="connsiteX345" fmla="*/ 95427 w 258552"/>
                <a:gd name="connsiteY345" fmla="*/ 88642 h 425069"/>
                <a:gd name="connsiteX346" fmla="*/ 94247 w 258552"/>
                <a:gd name="connsiteY346" fmla="*/ 88937 h 425069"/>
                <a:gd name="connsiteX347" fmla="*/ 90560 w 258552"/>
                <a:gd name="connsiteY347" fmla="*/ 90707 h 425069"/>
                <a:gd name="connsiteX348" fmla="*/ 89527 w 258552"/>
                <a:gd name="connsiteY348" fmla="*/ 90707 h 425069"/>
                <a:gd name="connsiteX349" fmla="*/ 88200 w 258552"/>
                <a:gd name="connsiteY349" fmla="*/ 89085 h 425069"/>
                <a:gd name="connsiteX350" fmla="*/ 87020 w 258552"/>
                <a:gd name="connsiteY350" fmla="*/ 88347 h 425069"/>
                <a:gd name="connsiteX351" fmla="*/ 84070 w 258552"/>
                <a:gd name="connsiteY351" fmla="*/ 87757 h 425069"/>
                <a:gd name="connsiteX352" fmla="*/ 82743 w 258552"/>
                <a:gd name="connsiteY352" fmla="*/ 88052 h 425069"/>
                <a:gd name="connsiteX353" fmla="*/ 81710 w 258552"/>
                <a:gd name="connsiteY353" fmla="*/ 88642 h 425069"/>
                <a:gd name="connsiteX354" fmla="*/ 80383 w 258552"/>
                <a:gd name="connsiteY354" fmla="*/ 90412 h 425069"/>
                <a:gd name="connsiteX355" fmla="*/ 80088 w 258552"/>
                <a:gd name="connsiteY355" fmla="*/ 91592 h 425069"/>
                <a:gd name="connsiteX356" fmla="*/ 80088 w 258552"/>
                <a:gd name="connsiteY356" fmla="*/ 94247 h 425069"/>
                <a:gd name="connsiteX357" fmla="*/ 79645 w 258552"/>
                <a:gd name="connsiteY357" fmla="*/ 95574 h 425069"/>
                <a:gd name="connsiteX358" fmla="*/ 79940 w 258552"/>
                <a:gd name="connsiteY358" fmla="*/ 97049 h 425069"/>
                <a:gd name="connsiteX359" fmla="*/ 81268 w 258552"/>
                <a:gd name="connsiteY359" fmla="*/ 98819 h 425069"/>
                <a:gd name="connsiteX360" fmla="*/ 81858 w 258552"/>
                <a:gd name="connsiteY360" fmla="*/ 100147 h 425069"/>
                <a:gd name="connsiteX361" fmla="*/ 80531 w 258552"/>
                <a:gd name="connsiteY361" fmla="*/ 100589 h 425069"/>
                <a:gd name="connsiteX362" fmla="*/ 75073 w 258552"/>
                <a:gd name="connsiteY362" fmla="*/ 100589 h 425069"/>
                <a:gd name="connsiteX363" fmla="*/ 73303 w 258552"/>
                <a:gd name="connsiteY363" fmla="*/ 101031 h 425069"/>
                <a:gd name="connsiteX364" fmla="*/ 72861 w 258552"/>
                <a:gd name="connsiteY364" fmla="*/ 102064 h 425069"/>
                <a:gd name="connsiteX365" fmla="*/ 73156 w 258552"/>
                <a:gd name="connsiteY365" fmla="*/ 103391 h 425069"/>
                <a:gd name="connsiteX366" fmla="*/ 73156 w 258552"/>
                <a:gd name="connsiteY366" fmla="*/ 104571 h 425069"/>
                <a:gd name="connsiteX367" fmla="*/ 71386 w 258552"/>
                <a:gd name="connsiteY367" fmla="*/ 107374 h 425069"/>
                <a:gd name="connsiteX368" fmla="*/ 71828 w 258552"/>
                <a:gd name="connsiteY368" fmla="*/ 108406 h 425069"/>
                <a:gd name="connsiteX369" fmla="*/ 77433 w 258552"/>
                <a:gd name="connsiteY369" fmla="*/ 113568 h 425069"/>
                <a:gd name="connsiteX370" fmla="*/ 77875 w 258552"/>
                <a:gd name="connsiteY370" fmla="*/ 114453 h 425069"/>
                <a:gd name="connsiteX371" fmla="*/ 74483 w 258552"/>
                <a:gd name="connsiteY371" fmla="*/ 113568 h 425069"/>
                <a:gd name="connsiteX372" fmla="*/ 73746 w 258552"/>
                <a:gd name="connsiteY372" fmla="*/ 113568 h 425069"/>
                <a:gd name="connsiteX373" fmla="*/ 73008 w 258552"/>
                <a:gd name="connsiteY373" fmla="*/ 114601 h 425069"/>
                <a:gd name="connsiteX374" fmla="*/ 66224 w 258552"/>
                <a:gd name="connsiteY374" fmla="*/ 114601 h 425069"/>
                <a:gd name="connsiteX375" fmla="*/ 64749 w 258552"/>
                <a:gd name="connsiteY375" fmla="*/ 116666 h 425069"/>
                <a:gd name="connsiteX376" fmla="*/ 64011 w 258552"/>
                <a:gd name="connsiteY376" fmla="*/ 118435 h 425069"/>
                <a:gd name="connsiteX377" fmla="*/ 62684 w 258552"/>
                <a:gd name="connsiteY377" fmla="*/ 122565 h 425069"/>
                <a:gd name="connsiteX378" fmla="*/ 62684 w 258552"/>
                <a:gd name="connsiteY378" fmla="*/ 123450 h 425069"/>
                <a:gd name="connsiteX379" fmla="*/ 63422 w 258552"/>
                <a:gd name="connsiteY379" fmla="*/ 125073 h 425069"/>
                <a:gd name="connsiteX380" fmla="*/ 64306 w 258552"/>
                <a:gd name="connsiteY380" fmla="*/ 126252 h 425069"/>
                <a:gd name="connsiteX381" fmla="*/ 66814 w 258552"/>
                <a:gd name="connsiteY381" fmla="*/ 127137 h 425069"/>
                <a:gd name="connsiteX382" fmla="*/ 64011 w 258552"/>
                <a:gd name="connsiteY382" fmla="*/ 128022 h 425069"/>
                <a:gd name="connsiteX383" fmla="*/ 62241 w 258552"/>
                <a:gd name="connsiteY383" fmla="*/ 128907 h 425069"/>
                <a:gd name="connsiteX384" fmla="*/ 61062 w 258552"/>
                <a:gd name="connsiteY384" fmla="*/ 130087 h 425069"/>
                <a:gd name="connsiteX385" fmla="*/ 60619 w 258552"/>
                <a:gd name="connsiteY385" fmla="*/ 131267 h 425069"/>
                <a:gd name="connsiteX386" fmla="*/ 61209 w 258552"/>
                <a:gd name="connsiteY386" fmla="*/ 133480 h 425069"/>
                <a:gd name="connsiteX387" fmla="*/ 64896 w 258552"/>
                <a:gd name="connsiteY387" fmla="*/ 135102 h 425069"/>
                <a:gd name="connsiteX388" fmla="*/ 65486 w 258552"/>
                <a:gd name="connsiteY388" fmla="*/ 136577 h 425069"/>
                <a:gd name="connsiteX389" fmla="*/ 67256 w 258552"/>
                <a:gd name="connsiteY389" fmla="*/ 138937 h 425069"/>
                <a:gd name="connsiteX390" fmla="*/ 66519 w 258552"/>
                <a:gd name="connsiteY390" fmla="*/ 143804 h 425069"/>
                <a:gd name="connsiteX391" fmla="*/ 62684 w 258552"/>
                <a:gd name="connsiteY391" fmla="*/ 149114 h 425069"/>
                <a:gd name="connsiteX392" fmla="*/ 59734 w 258552"/>
                <a:gd name="connsiteY392" fmla="*/ 150736 h 425069"/>
                <a:gd name="connsiteX393" fmla="*/ 59439 w 258552"/>
                <a:gd name="connsiteY393" fmla="*/ 151326 h 425069"/>
                <a:gd name="connsiteX394" fmla="*/ 62831 w 258552"/>
                <a:gd name="connsiteY394" fmla="*/ 153243 h 425069"/>
                <a:gd name="connsiteX395" fmla="*/ 58997 w 258552"/>
                <a:gd name="connsiteY395" fmla="*/ 156046 h 425069"/>
                <a:gd name="connsiteX396" fmla="*/ 54867 w 258552"/>
                <a:gd name="connsiteY396" fmla="*/ 156636 h 425069"/>
                <a:gd name="connsiteX397" fmla="*/ 52360 w 258552"/>
                <a:gd name="connsiteY397" fmla="*/ 158406 h 425069"/>
                <a:gd name="connsiteX398" fmla="*/ 52360 w 258552"/>
                <a:gd name="connsiteY398" fmla="*/ 158848 h 425069"/>
                <a:gd name="connsiteX399" fmla="*/ 54277 w 258552"/>
                <a:gd name="connsiteY399" fmla="*/ 159438 h 425069"/>
                <a:gd name="connsiteX400" fmla="*/ 56637 w 258552"/>
                <a:gd name="connsiteY400" fmla="*/ 159438 h 425069"/>
                <a:gd name="connsiteX401" fmla="*/ 57522 w 258552"/>
                <a:gd name="connsiteY401" fmla="*/ 162683 h 425069"/>
                <a:gd name="connsiteX402" fmla="*/ 59439 w 258552"/>
                <a:gd name="connsiteY402" fmla="*/ 164305 h 425069"/>
                <a:gd name="connsiteX403" fmla="*/ 61799 w 258552"/>
                <a:gd name="connsiteY403" fmla="*/ 165043 h 425069"/>
                <a:gd name="connsiteX404" fmla="*/ 64896 w 258552"/>
                <a:gd name="connsiteY404" fmla="*/ 165338 h 425069"/>
                <a:gd name="connsiteX405" fmla="*/ 67256 w 258552"/>
                <a:gd name="connsiteY405" fmla="*/ 164158 h 425069"/>
                <a:gd name="connsiteX406" fmla="*/ 76253 w 258552"/>
                <a:gd name="connsiteY406" fmla="*/ 157226 h 425069"/>
                <a:gd name="connsiteX407" fmla="*/ 76990 w 258552"/>
                <a:gd name="connsiteY407" fmla="*/ 156931 h 425069"/>
                <a:gd name="connsiteX408" fmla="*/ 75515 w 258552"/>
                <a:gd name="connsiteY408" fmla="*/ 159586 h 425069"/>
                <a:gd name="connsiteX409" fmla="*/ 73746 w 258552"/>
                <a:gd name="connsiteY409" fmla="*/ 162093 h 425069"/>
                <a:gd name="connsiteX410" fmla="*/ 73303 w 258552"/>
                <a:gd name="connsiteY410" fmla="*/ 164453 h 425069"/>
                <a:gd name="connsiteX411" fmla="*/ 71681 w 258552"/>
                <a:gd name="connsiteY411" fmla="*/ 165928 h 425069"/>
                <a:gd name="connsiteX412" fmla="*/ 70648 w 258552"/>
                <a:gd name="connsiteY412" fmla="*/ 169320 h 425069"/>
                <a:gd name="connsiteX413" fmla="*/ 69173 w 258552"/>
                <a:gd name="connsiteY413" fmla="*/ 171975 h 425069"/>
                <a:gd name="connsiteX414" fmla="*/ 67994 w 258552"/>
                <a:gd name="connsiteY414" fmla="*/ 175662 h 425069"/>
                <a:gd name="connsiteX415" fmla="*/ 67404 w 258552"/>
                <a:gd name="connsiteY415" fmla="*/ 179939 h 425069"/>
                <a:gd name="connsiteX416" fmla="*/ 65929 w 258552"/>
                <a:gd name="connsiteY416" fmla="*/ 182889 h 425069"/>
                <a:gd name="connsiteX417" fmla="*/ 65634 w 258552"/>
                <a:gd name="connsiteY417" fmla="*/ 191739 h 425069"/>
                <a:gd name="connsiteX418" fmla="*/ 66224 w 258552"/>
                <a:gd name="connsiteY418" fmla="*/ 192329 h 425069"/>
                <a:gd name="connsiteX419" fmla="*/ 66961 w 258552"/>
                <a:gd name="connsiteY419" fmla="*/ 192329 h 425069"/>
                <a:gd name="connsiteX420" fmla="*/ 68731 w 258552"/>
                <a:gd name="connsiteY420" fmla="*/ 191886 h 425069"/>
                <a:gd name="connsiteX421" fmla="*/ 68731 w 258552"/>
                <a:gd name="connsiteY421" fmla="*/ 191886 h 425069"/>
                <a:gd name="connsiteX422" fmla="*/ 66076 w 258552"/>
                <a:gd name="connsiteY422" fmla="*/ 195131 h 425069"/>
                <a:gd name="connsiteX423" fmla="*/ 64896 w 258552"/>
                <a:gd name="connsiteY423" fmla="*/ 196901 h 425069"/>
                <a:gd name="connsiteX424" fmla="*/ 64159 w 258552"/>
                <a:gd name="connsiteY424" fmla="*/ 198671 h 425069"/>
                <a:gd name="connsiteX425" fmla="*/ 62241 w 258552"/>
                <a:gd name="connsiteY425" fmla="*/ 205308 h 425069"/>
                <a:gd name="connsiteX426" fmla="*/ 61799 w 258552"/>
                <a:gd name="connsiteY426" fmla="*/ 207078 h 425069"/>
                <a:gd name="connsiteX427" fmla="*/ 61799 w 258552"/>
                <a:gd name="connsiteY427" fmla="*/ 208258 h 425069"/>
                <a:gd name="connsiteX428" fmla="*/ 62831 w 258552"/>
                <a:gd name="connsiteY428" fmla="*/ 209290 h 425069"/>
                <a:gd name="connsiteX429" fmla="*/ 65044 w 258552"/>
                <a:gd name="connsiteY429" fmla="*/ 209585 h 425069"/>
                <a:gd name="connsiteX430" fmla="*/ 65781 w 258552"/>
                <a:gd name="connsiteY430" fmla="*/ 209585 h 425069"/>
                <a:gd name="connsiteX431" fmla="*/ 66519 w 258552"/>
                <a:gd name="connsiteY431" fmla="*/ 208700 h 425069"/>
                <a:gd name="connsiteX432" fmla="*/ 67404 w 258552"/>
                <a:gd name="connsiteY432" fmla="*/ 207373 h 425069"/>
                <a:gd name="connsiteX433" fmla="*/ 71828 w 258552"/>
                <a:gd name="connsiteY433" fmla="*/ 193508 h 425069"/>
                <a:gd name="connsiteX434" fmla="*/ 72123 w 258552"/>
                <a:gd name="connsiteY434" fmla="*/ 191444 h 425069"/>
                <a:gd name="connsiteX435" fmla="*/ 70943 w 258552"/>
                <a:gd name="connsiteY435" fmla="*/ 186871 h 425069"/>
                <a:gd name="connsiteX436" fmla="*/ 70943 w 258552"/>
                <a:gd name="connsiteY436" fmla="*/ 185249 h 425069"/>
                <a:gd name="connsiteX437" fmla="*/ 71828 w 258552"/>
                <a:gd name="connsiteY437" fmla="*/ 184364 h 425069"/>
                <a:gd name="connsiteX438" fmla="*/ 74483 w 258552"/>
                <a:gd name="connsiteY438" fmla="*/ 181709 h 425069"/>
                <a:gd name="connsiteX439" fmla="*/ 79645 w 258552"/>
                <a:gd name="connsiteY439" fmla="*/ 177727 h 425069"/>
                <a:gd name="connsiteX440" fmla="*/ 81858 w 258552"/>
                <a:gd name="connsiteY440" fmla="*/ 176400 h 425069"/>
                <a:gd name="connsiteX441" fmla="*/ 77138 w 258552"/>
                <a:gd name="connsiteY441" fmla="*/ 180677 h 425069"/>
                <a:gd name="connsiteX442" fmla="*/ 75958 w 258552"/>
                <a:gd name="connsiteY442" fmla="*/ 182594 h 425069"/>
                <a:gd name="connsiteX443" fmla="*/ 75368 w 258552"/>
                <a:gd name="connsiteY443" fmla="*/ 184954 h 425069"/>
                <a:gd name="connsiteX444" fmla="*/ 75368 w 258552"/>
                <a:gd name="connsiteY444" fmla="*/ 187609 h 425069"/>
                <a:gd name="connsiteX445" fmla="*/ 75811 w 258552"/>
                <a:gd name="connsiteY445" fmla="*/ 189231 h 425069"/>
                <a:gd name="connsiteX446" fmla="*/ 76106 w 258552"/>
                <a:gd name="connsiteY446" fmla="*/ 189231 h 425069"/>
                <a:gd name="connsiteX447" fmla="*/ 76548 w 258552"/>
                <a:gd name="connsiteY447" fmla="*/ 187609 h 425069"/>
                <a:gd name="connsiteX448" fmla="*/ 78171 w 258552"/>
                <a:gd name="connsiteY448" fmla="*/ 187609 h 425069"/>
                <a:gd name="connsiteX449" fmla="*/ 78613 w 258552"/>
                <a:gd name="connsiteY449" fmla="*/ 187019 h 425069"/>
                <a:gd name="connsiteX450" fmla="*/ 79203 w 258552"/>
                <a:gd name="connsiteY450" fmla="*/ 185397 h 425069"/>
                <a:gd name="connsiteX451" fmla="*/ 82448 w 258552"/>
                <a:gd name="connsiteY451" fmla="*/ 184659 h 425069"/>
                <a:gd name="connsiteX452" fmla="*/ 83628 w 258552"/>
                <a:gd name="connsiteY452" fmla="*/ 183922 h 425069"/>
                <a:gd name="connsiteX453" fmla="*/ 85545 w 258552"/>
                <a:gd name="connsiteY453" fmla="*/ 180677 h 425069"/>
                <a:gd name="connsiteX454" fmla="*/ 86577 w 258552"/>
                <a:gd name="connsiteY454" fmla="*/ 179349 h 425069"/>
                <a:gd name="connsiteX455" fmla="*/ 87020 w 258552"/>
                <a:gd name="connsiteY455" fmla="*/ 179054 h 425069"/>
                <a:gd name="connsiteX456" fmla="*/ 85988 w 258552"/>
                <a:gd name="connsiteY456" fmla="*/ 181857 h 425069"/>
                <a:gd name="connsiteX457" fmla="*/ 85988 w 258552"/>
                <a:gd name="connsiteY457" fmla="*/ 182889 h 425069"/>
                <a:gd name="connsiteX458" fmla="*/ 90412 w 258552"/>
                <a:gd name="connsiteY458" fmla="*/ 185986 h 425069"/>
                <a:gd name="connsiteX459" fmla="*/ 92624 w 258552"/>
                <a:gd name="connsiteY459" fmla="*/ 187019 h 425069"/>
                <a:gd name="connsiteX460" fmla="*/ 86873 w 258552"/>
                <a:gd name="connsiteY460" fmla="*/ 187019 h 425069"/>
                <a:gd name="connsiteX461" fmla="*/ 86430 w 258552"/>
                <a:gd name="connsiteY461" fmla="*/ 187314 h 425069"/>
                <a:gd name="connsiteX462" fmla="*/ 85250 w 258552"/>
                <a:gd name="connsiteY462" fmla="*/ 189379 h 425069"/>
                <a:gd name="connsiteX463" fmla="*/ 84807 w 258552"/>
                <a:gd name="connsiteY463" fmla="*/ 192771 h 425069"/>
                <a:gd name="connsiteX464" fmla="*/ 84807 w 258552"/>
                <a:gd name="connsiteY464" fmla="*/ 195721 h 425069"/>
                <a:gd name="connsiteX465" fmla="*/ 89085 w 258552"/>
                <a:gd name="connsiteY465" fmla="*/ 199408 h 425069"/>
                <a:gd name="connsiteX466" fmla="*/ 90117 w 258552"/>
                <a:gd name="connsiteY466" fmla="*/ 201031 h 425069"/>
                <a:gd name="connsiteX467" fmla="*/ 90117 w 258552"/>
                <a:gd name="connsiteY467" fmla="*/ 202948 h 425069"/>
                <a:gd name="connsiteX468" fmla="*/ 89085 w 258552"/>
                <a:gd name="connsiteY468" fmla="*/ 205898 h 425069"/>
                <a:gd name="connsiteX469" fmla="*/ 87463 w 258552"/>
                <a:gd name="connsiteY469" fmla="*/ 208110 h 425069"/>
                <a:gd name="connsiteX470" fmla="*/ 82743 w 258552"/>
                <a:gd name="connsiteY470" fmla="*/ 215780 h 425069"/>
                <a:gd name="connsiteX471" fmla="*/ 80383 w 258552"/>
                <a:gd name="connsiteY471" fmla="*/ 221679 h 425069"/>
                <a:gd name="connsiteX472" fmla="*/ 78760 w 258552"/>
                <a:gd name="connsiteY472" fmla="*/ 220794 h 425069"/>
                <a:gd name="connsiteX473" fmla="*/ 77286 w 258552"/>
                <a:gd name="connsiteY473" fmla="*/ 221679 h 425069"/>
                <a:gd name="connsiteX474" fmla="*/ 77286 w 258552"/>
                <a:gd name="connsiteY474" fmla="*/ 224187 h 425069"/>
                <a:gd name="connsiteX475" fmla="*/ 78318 w 258552"/>
                <a:gd name="connsiteY475" fmla="*/ 226399 h 425069"/>
                <a:gd name="connsiteX476" fmla="*/ 80973 w 258552"/>
                <a:gd name="connsiteY476" fmla="*/ 229939 h 425069"/>
                <a:gd name="connsiteX477" fmla="*/ 84070 w 258552"/>
                <a:gd name="connsiteY477" fmla="*/ 232594 h 425069"/>
                <a:gd name="connsiteX478" fmla="*/ 84660 w 258552"/>
                <a:gd name="connsiteY478" fmla="*/ 229644 h 425069"/>
                <a:gd name="connsiteX479" fmla="*/ 85692 w 258552"/>
                <a:gd name="connsiteY479" fmla="*/ 227726 h 425069"/>
                <a:gd name="connsiteX480" fmla="*/ 86577 w 258552"/>
                <a:gd name="connsiteY480" fmla="*/ 226989 h 425069"/>
                <a:gd name="connsiteX481" fmla="*/ 91002 w 258552"/>
                <a:gd name="connsiteY481" fmla="*/ 229054 h 425069"/>
                <a:gd name="connsiteX482" fmla="*/ 94394 w 258552"/>
                <a:gd name="connsiteY482" fmla="*/ 230234 h 425069"/>
                <a:gd name="connsiteX483" fmla="*/ 97197 w 258552"/>
                <a:gd name="connsiteY483" fmla="*/ 229201 h 425069"/>
                <a:gd name="connsiteX484" fmla="*/ 99999 w 258552"/>
                <a:gd name="connsiteY484" fmla="*/ 227432 h 425069"/>
                <a:gd name="connsiteX485" fmla="*/ 101326 w 258552"/>
                <a:gd name="connsiteY485" fmla="*/ 226989 h 425069"/>
                <a:gd name="connsiteX486" fmla="*/ 102507 w 258552"/>
                <a:gd name="connsiteY486" fmla="*/ 227284 h 425069"/>
                <a:gd name="connsiteX487" fmla="*/ 103392 w 258552"/>
                <a:gd name="connsiteY487" fmla="*/ 228611 h 425069"/>
                <a:gd name="connsiteX488" fmla="*/ 104424 w 258552"/>
                <a:gd name="connsiteY488" fmla="*/ 229349 h 425069"/>
                <a:gd name="connsiteX489" fmla="*/ 105899 w 258552"/>
                <a:gd name="connsiteY489" fmla="*/ 229054 h 425069"/>
                <a:gd name="connsiteX490" fmla="*/ 108996 w 258552"/>
                <a:gd name="connsiteY490" fmla="*/ 229349 h 425069"/>
                <a:gd name="connsiteX491" fmla="*/ 110618 w 258552"/>
                <a:gd name="connsiteY491" fmla="*/ 228464 h 425069"/>
                <a:gd name="connsiteX492" fmla="*/ 112093 w 258552"/>
                <a:gd name="connsiteY492" fmla="*/ 227137 h 425069"/>
                <a:gd name="connsiteX493" fmla="*/ 113568 w 258552"/>
                <a:gd name="connsiteY493" fmla="*/ 226104 h 425069"/>
                <a:gd name="connsiteX494" fmla="*/ 115191 w 258552"/>
                <a:gd name="connsiteY494" fmla="*/ 225809 h 425069"/>
                <a:gd name="connsiteX495" fmla="*/ 116813 w 258552"/>
                <a:gd name="connsiteY495" fmla="*/ 225219 h 425069"/>
                <a:gd name="connsiteX496" fmla="*/ 119616 w 258552"/>
                <a:gd name="connsiteY496" fmla="*/ 223302 h 425069"/>
                <a:gd name="connsiteX497" fmla="*/ 122713 w 258552"/>
                <a:gd name="connsiteY497" fmla="*/ 222712 h 425069"/>
                <a:gd name="connsiteX498" fmla="*/ 132005 w 258552"/>
                <a:gd name="connsiteY498" fmla="*/ 222712 h 425069"/>
                <a:gd name="connsiteX499" fmla="*/ 133185 w 258552"/>
                <a:gd name="connsiteY499" fmla="*/ 223154 h 425069"/>
                <a:gd name="connsiteX500" fmla="*/ 127137 w 258552"/>
                <a:gd name="connsiteY500" fmla="*/ 224777 h 425069"/>
                <a:gd name="connsiteX501" fmla="*/ 121976 w 258552"/>
                <a:gd name="connsiteY501" fmla="*/ 229644 h 425069"/>
                <a:gd name="connsiteX502" fmla="*/ 118583 w 258552"/>
                <a:gd name="connsiteY502" fmla="*/ 237166 h 425069"/>
                <a:gd name="connsiteX503" fmla="*/ 119173 w 258552"/>
                <a:gd name="connsiteY503" fmla="*/ 240706 h 425069"/>
                <a:gd name="connsiteX504" fmla="*/ 123303 w 258552"/>
                <a:gd name="connsiteY504" fmla="*/ 246605 h 425069"/>
                <a:gd name="connsiteX505" fmla="*/ 125663 w 258552"/>
                <a:gd name="connsiteY505" fmla="*/ 249408 h 425069"/>
                <a:gd name="connsiteX506" fmla="*/ 129793 w 258552"/>
                <a:gd name="connsiteY506" fmla="*/ 253095 h 425069"/>
                <a:gd name="connsiteX507" fmla="*/ 131267 w 258552"/>
                <a:gd name="connsiteY507" fmla="*/ 253095 h 425069"/>
                <a:gd name="connsiteX508" fmla="*/ 132742 w 258552"/>
                <a:gd name="connsiteY508" fmla="*/ 252210 h 425069"/>
                <a:gd name="connsiteX509" fmla="*/ 134365 w 258552"/>
                <a:gd name="connsiteY509" fmla="*/ 251620 h 425069"/>
                <a:gd name="connsiteX510" fmla="*/ 137610 w 258552"/>
                <a:gd name="connsiteY510" fmla="*/ 251325 h 425069"/>
                <a:gd name="connsiteX511" fmla="*/ 138199 w 258552"/>
                <a:gd name="connsiteY511" fmla="*/ 252800 h 425069"/>
                <a:gd name="connsiteX512" fmla="*/ 137757 w 258552"/>
                <a:gd name="connsiteY512" fmla="*/ 256045 h 425069"/>
                <a:gd name="connsiteX513" fmla="*/ 136725 w 258552"/>
                <a:gd name="connsiteY513" fmla="*/ 258995 h 425069"/>
                <a:gd name="connsiteX514" fmla="*/ 133480 w 258552"/>
                <a:gd name="connsiteY514" fmla="*/ 260912 h 425069"/>
                <a:gd name="connsiteX515" fmla="*/ 133037 w 258552"/>
                <a:gd name="connsiteY515" fmla="*/ 263124 h 425069"/>
                <a:gd name="connsiteX516" fmla="*/ 133332 w 258552"/>
                <a:gd name="connsiteY516" fmla="*/ 265632 h 425069"/>
                <a:gd name="connsiteX517" fmla="*/ 134512 w 258552"/>
                <a:gd name="connsiteY517" fmla="*/ 266664 h 425069"/>
                <a:gd name="connsiteX518" fmla="*/ 135987 w 258552"/>
                <a:gd name="connsiteY518" fmla="*/ 267107 h 425069"/>
                <a:gd name="connsiteX519" fmla="*/ 134070 w 258552"/>
                <a:gd name="connsiteY519" fmla="*/ 269614 h 425069"/>
                <a:gd name="connsiteX520" fmla="*/ 132447 w 258552"/>
                <a:gd name="connsiteY520" fmla="*/ 272269 h 425069"/>
                <a:gd name="connsiteX521" fmla="*/ 132447 w 258552"/>
                <a:gd name="connsiteY521" fmla="*/ 274924 h 425069"/>
                <a:gd name="connsiteX522" fmla="*/ 134807 w 258552"/>
                <a:gd name="connsiteY522" fmla="*/ 279348 h 425069"/>
                <a:gd name="connsiteX523" fmla="*/ 136282 w 258552"/>
                <a:gd name="connsiteY523" fmla="*/ 280676 h 425069"/>
                <a:gd name="connsiteX524" fmla="*/ 138052 w 258552"/>
                <a:gd name="connsiteY524" fmla="*/ 281266 h 425069"/>
                <a:gd name="connsiteX525" fmla="*/ 139379 w 258552"/>
                <a:gd name="connsiteY525" fmla="*/ 281266 h 425069"/>
                <a:gd name="connsiteX526" fmla="*/ 140559 w 258552"/>
                <a:gd name="connsiteY526" fmla="*/ 282003 h 425069"/>
                <a:gd name="connsiteX527" fmla="*/ 137610 w 258552"/>
                <a:gd name="connsiteY527" fmla="*/ 282593 h 425069"/>
                <a:gd name="connsiteX528" fmla="*/ 136135 w 258552"/>
                <a:gd name="connsiteY528" fmla="*/ 282151 h 425069"/>
                <a:gd name="connsiteX529" fmla="*/ 132300 w 258552"/>
                <a:gd name="connsiteY529" fmla="*/ 277873 h 425069"/>
                <a:gd name="connsiteX530" fmla="*/ 129645 w 258552"/>
                <a:gd name="connsiteY530" fmla="*/ 279053 h 425069"/>
                <a:gd name="connsiteX531" fmla="*/ 131415 w 258552"/>
                <a:gd name="connsiteY531" fmla="*/ 283773 h 425069"/>
                <a:gd name="connsiteX532" fmla="*/ 125368 w 258552"/>
                <a:gd name="connsiteY532" fmla="*/ 280676 h 425069"/>
                <a:gd name="connsiteX533" fmla="*/ 122713 w 258552"/>
                <a:gd name="connsiteY533" fmla="*/ 280971 h 425069"/>
                <a:gd name="connsiteX534" fmla="*/ 120058 w 258552"/>
                <a:gd name="connsiteY534" fmla="*/ 282003 h 425069"/>
                <a:gd name="connsiteX535" fmla="*/ 116961 w 258552"/>
                <a:gd name="connsiteY535" fmla="*/ 282446 h 425069"/>
                <a:gd name="connsiteX536" fmla="*/ 113863 w 258552"/>
                <a:gd name="connsiteY536" fmla="*/ 282151 h 425069"/>
                <a:gd name="connsiteX537" fmla="*/ 112684 w 258552"/>
                <a:gd name="connsiteY537" fmla="*/ 282151 h 425069"/>
                <a:gd name="connsiteX538" fmla="*/ 104867 w 258552"/>
                <a:gd name="connsiteY538" fmla="*/ 285248 h 425069"/>
                <a:gd name="connsiteX539" fmla="*/ 100737 w 258552"/>
                <a:gd name="connsiteY539" fmla="*/ 287903 h 425069"/>
                <a:gd name="connsiteX540" fmla="*/ 99114 w 258552"/>
                <a:gd name="connsiteY540" fmla="*/ 289230 h 425069"/>
                <a:gd name="connsiteX541" fmla="*/ 98229 w 258552"/>
                <a:gd name="connsiteY541" fmla="*/ 291000 h 425069"/>
                <a:gd name="connsiteX542" fmla="*/ 97050 w 258552"/>
                <a:gd name="connsiteY542" fmla="*/ 292475 h 425069"/>
                <a:gd name="connsiteX543" fmla="*/ 93952 w 258552"/>
                <a:gd name="connsiteY543" fmla="*/ 294393 h 425069"/>
                <a:gd name="connsiteX544" fmla="*/ 91002 w 258552"/>
                <a:gd name="connsiteY544" fmla="*/ 296752 h 425069"/>
                <a:gd name="connsiteX545" fmla="*/ 89822 w 258552"/>
                <a:gd name="connsiteY545" fmla="*/ 298375 h 425069"/>
                <a:gd name="connsiteX546" fmla="*/ 89822 w 258552"/>
                <a:gd name="connsiteY546" fmla="*/ 299702 h 425069"/>
                <a:gd name="connsiteX547" fmla="*/ 92330 w 258552"/>
                <a:gd name="connsiteY547" fmla="*/ 299407 h 425069"/>
                <a:gd name="connsiteX548" fmla="*/ 95280 w 258552"/>
                <a:gd name="connsiteY548" fmla="*/ 297785 h 425069"/>
                <a:gd name="connsiteX549" fmla="*/ 98229 w 258552"/>
                <a:gd name="connsiteY549" fmla="*/ 296605 h 425069"/>
                <a:gd name="connsiteX550" fmla="*/ 101622 w 258552"/>
                <a:gd name="connsiteY550" fmla="*/ 296015 h 425069"/>
                <a:gd name="connsiteX551" fmla="*/ 105014 w 258552"/>
                <a:gd name="connsiteY551" fmla="*/ 296015 h 425069"/>
                <a:gd name="connsiteX552" fmla="*/ 104719 w 258552"/>
                <a:gd name="connsiteY552" fmla="*/ 297637 h 425069"/>
                <a:gd name="connsiteX553" fmla="*/ 104719 w 258552"/>
                <a:gd name="connsiteY553" fmla="*/ 299260 h 425069"/>
                <a:gd name="connsiteX554" fmla="*/ 105899 w 258552"/>
                <a:gd name="connsiteY554" fmla="*/ 301325 h 425069"/>
                <a:gd name="connsiteX555" fmla="*/ 106636 w 258552"/>
                <a:gd name="connsiteY555" fmla="*/ 303390 h 425069"/>
                <a:gd name="connsiteX556" fmla="*/ 105751 w 258552"/>
                <a:gd name="connsiteY556" fmla="*/ 305012 h 425069"/>
                <a:gd name="connsiteX557" fmla="*/ 105751 w 258552"/>
                <a:gd name="connsiteY557" fmla="*/ 306782 h 425069"/>
                <a:gd name="connsiteX558" fmla="*/ 106342 w 258552"/>
                <a:gd name="connsiteY558" fmla="*/ 308552 h 425069"/>
                <a:gd name="connsiteX559" fmla="*/ 108111 w 258552"/>
                <a:gd name="connsiteY559" fmla="*/ 309142 h 425069"/>
                <a:gd name="connsiteX560" fmla="*/ 106342 w 258552"/>
                <a:gd name="connsiteY560" fmla="*/ 311501 h 425069"/>
                <a:gd name="connsiteX561" fmla="*/ 105014 w 258552"/>
                <a:gd name="connsiteY561" fmla="*/ 314451 h 425069"/>
                <a:gd name="connsiteX562" fmla="*/ 103686 w 258552"/>
                <a:gd name="connsiteY562" fmla="*/ 316811 h 425069"/>
                <a:gd name="connsiteX563" fmla="*/ 101917 w 258552"/>
                <a:gd name="connsiteY563" fmla="*/ 318581 h 425069"/>
                <a:gd name="connsiteX564" fmla="*/ 97639 w 258552"/>
                <a:gd name="connsiteY564" fmla="*/ 321383 h 425069"/>
                <a:gd name="connsiteX565" fmla="*/ 92920 w 258552"/>
                <a:gd name="connsiteY565" fmla="*/ 323006 h 425069"/>
                <a:gd name="connsiteX566" fmla="*/ 84660 w 258552"/>
                <a:gd name="connsiteY566" fmla="*/ 326841 h 425069"/>
                <a:gd name="connsiteX567" fmla="*/ 79203 w 258552"/>
                <a:gd name="connsiteY567" fmla="*/ 328463 h 425069"/>
                <a:gd name="connsiteX568" fmla="*/ 76696 w 258552"/>
                <a:gd name="connsiteY568" fmla="*/ 330085 h 425069"/>
                <a:gd name="connsiteX569" fmla="*/ 74631 w 258552"/>
                <a:gd name="connsiteY569" fmla="*/ 332445 h 425069"/>
                <a:gd name="connsiteX570" fmla="*/ 76253 w 258552"/>
                <a:gd name="connsiteY570" fmla="*/ 333035 h 425069"/>
                <a:gd name="connsiteX571" fmla="*/ 77138 w 258552"/>
                <a:gd name="connsiteY571" fmla="*/ 334953 h 425069"/>
                <a:gd name="connsiteX572" fmla="*/ 77138 w 258552"/>
                <a:gd name="connsiteY572" fmla="*/ 337312 h 425069"/>
                <a:gd name="connsiteX573" fmla="*/ 78318 w 258552"/>
                <a:gd name="connsiteY573" fmla="*/ 338492 h 425069"/>
                <a:gd name="connsiteX574" fmla="*/ 84070 w 258552"/>
                <a:gd name="connsiteY574" fmla="*/ 341295 h 425069"/>
                <a:gd name="connsiteX575" fmla="*/ 88937 w 258552"/>
                <a:gd name="connsiteY575" fmla="*/ 339230 h 425069"/>
                <a:gd name="connsiteX576" fmla="*/ 92035 w 258552"/>
                <a:gd name="connsiteY576" fmla="*/ 337312 h 425069"/>
                <a:gd name="connsiteX577" fmla="*/ 93805 w 258552"/>
                <a:gd name="connsiteY577" fmla="*/ 337018 h 425069"/>
                <a:gd name="connsiteX578" fmla="*/ 97639 w 258552"/>
                <a:gd name="connsiteY578" fmla="*/ 337312 h 425069"/>
                <a:gd name="connsiteX579" fmla="*/ 99114 w 258552"/>
                <a:gd name="connsiteY579" fmla="*/ 338787 h 425069"/>
                <a:gd name="connsiteX580" fmla="*/ 100442 w 258552"/>
                <a:gd name="connsiteY580" fmla="*/ 339377 h 425069"/>
                <a:gd name="connsiteX581" fmla="*/ 105309 w 258552"/>
                <a:gd name="connsiteY581" fmla="*/ 340115 h 425069"/>
                <a:gd name="connsiteX582" fmla="*/ 103097 w 258552"/>
                <a:gd name="connsiteY582" fmla="*/ 341295 h 425069"/>
                <a:gd name="connsiteX583" fmla="*/ 101474 w 258552"/>
                <a:gd name="connsiteY583" fmla="*/ 343360 h 425069"/>
                <a:gd name="connsiteX584" fmla="*/ 104571 w 258552"/>
                <a:gd name="connsiteY584" fmla="*/ 343360 h 425069"/>
                <a:gd name="connsiteX585" fmla="*/ 107669 w 258552"/>
                <a:gd name="connsiteY585" fmla="*/ 342917 h 425069"/>
                <a:gd name="connsiteX586" fmla="*/ 109143 w 258552"/>
                <a:gd name="connsiteY586" fmla="*/ 342327 h 425069"/>
                <a:gd name="connsiteX587" fmla="*/ 110471 w 258552"/>
                <a:gd name="connsiteY587" fmla="*/ 342327 h 425069"/>
                <a:gd name="connsiteX588" fmla="*/ 113863 w 258552"/>
                <a:gd name="connsiteY588" fmla="*/ 344392 h 425069"/>
                <a:gd name="connsiteX589" fmla="*/ 119026 w 258552"/>
                <a:gd name="connsiteY589" fmla="*/ 348817 h 425069"/>
                <a:gd name="connsiteX590" fmla="*/ 126105 w 258552"/>
                <a:gd name="connsiteY590" fmla="*/ 349554 h 425069"/>
                <a:gd name="connsiteX591" fmla="*/ 126990 w 258552"/>
                <a:gd name="connsiteY591" fmla="*/ 349259 h 425069"/>
                <a:gd name="connsiteX592" fmla="*/ 131710 w 258552"/>
                <a:gd name="connsiteY592" fmla="*/ 345867 h 425069"/>
                <a:gd name="connsiteX593" fmla="*/ 134365 w 258552"/>
                <a:gd name="connsiteY593" fmla="*/ 344392 h 425069"/>
                <a:gd name="connsiteX594" fmla="*/ 140559 w 258552"/>
                <a:gd name="connsiteY594" fmla="*/ 342917 h 425069"/>
                <a:gd name="connsiteX595" fmla="*/ 142477 w 258552"/>
                <a:gd name="connsiteY595" fmla="*/ 341442 h 425069"/>
                <a:gd name="connsiteX596" fmla="*/ 145869 w 258552"/>
                <a:gd name="connsiteY596" fmla="*/ 338935 h 425069"/>
                <a:gd name="connsiteX597" fmla="*/ 148671 w 258552"/>
                <a:gd name="connsiteY597" fmla="*/ 337312 h 425069"/>
                <a:gd name="connsiteX598" fmla="*/ 144542 w 258552"/>
                <a:gd name="connsiteY598" fmla="*/ 341885 h 425069"/>
                <a:gd name="connsiteX599" fmla="*/ 142034 w 258552"/>
                <a:gd name="connsiteY599" fmla="*/ 344392 h 425069"/>
                <a:gd name="connsiteX600" fmla="*/ 139379 w 258552"/>
                <a:gd name="connsiteY600" fmla="*/ 346604 h 425069"/>
                <a:gd name="connsiteX601" fmla="*/ 137020 w 258552"/>
                <a:gd name="connsiteY601" fmla="*/ 348964 h 425069"/>
                <a:gd name="connsiteX602" fmla="*/ 132890 w 258552"/>
                <a:gd name="connsiteY602" fmla="*/ 354421 h 425069"/>
                <a:gd name="connsiteX603" fmla="*/ 130382 w 258552"/>
                <a:gd name="connsiteY603" fmla="*/ 355896 h 425069"/>
                <a:gd name="connsiteX604" fmla="*/ 127285 w 258552"/>
                <a:gd name="connsiteY604" fmla="*/ 356339 h 425069"/>
                <a:gd name="connsiteX605" fmla="*/ 124188 w 258552"/>
                <a:gd name="connsiteY605" fmla="*/ 356339 h 425069"/>
                <a:gd name="connsiteX606" fmla="*/ 118141 w 258552"/>
                <a:gd name="connsiteY606" fmla="*/ 355159 h 425069"/>
                <a:gd name="connsiteX607" fmla="*/ 111946 w 258552"/>
                <a:gd name="connsiteY607" fmla="*/ 355159 h 425069"/>
                <a:gd name="connsiteX608" fmla="*/ 103686 w 258552"/>
                <a:gd name="connsiteY608" fmla="*/ 356044 h 425069"/>
                <a:gd name="connsiteX609" fmla="*/ 102949 w 258552"/>
                <a:gd name="connsiteY609" fmla="*/ 356486 h 425069"/>
                <a:gd name="connsiteX610" fmla="*/ 100147 w 258552"/>
                <a:gd name="connsiteY610" fmla="*/ 362091 h 425069"/>
                <a:gd name="connsiteX611" fmla="*/ 94247 w 258552"/>
                <a:gd name="connsiteY611" fmla="*/ 363861 h 425069"/>
                <a:gd name="connsiteX612" fmla="*/ 93657 w 258552"/>
                <a:gd name="connsiteY612" fmla="*/ 366516 h 425069"/>
                <a:gd name="connsiteX613" fmla="*/ 93362 w 258552"/>
                <a:gd name="connsiteY613" fmla="*/ 369318 h 425069"/>
                <a:gd name="connsiteX614" fmla="*/ 92772 w 258552"/>
                <a:gd name="connsiteY614" fmla="*/ 370793 h 425069"/>
                <a:gd name="connsiteX615" fmla="*/ 85545 w 258552"/>
                <a:gd name="connsiteY615" fmla="*/ 377430 h 425069"/>
                <a:gd name="connsiteX616" fmla="*/ 84660 w 258552"/>
                <a:gd name="connsiteY616" fmla="*/ 379053 h 425069"/>
                <a:gd name="connsiteX617" fmla="*/ 83038 w 258552"/>
                <a:gd name="connsiteY617" fmla="*/ 379348 h 425069"/>
                <a:gd name="connsiteX618" fmla="*/ 81710 w 258552"/>
                <a:gd name="connsiteY618" fmla="*/ 380232 h 425069"/>
                <a:gd name="connsiteX619" fmla="*/ 80678 w 258552"/>
                <a:gd name="connsiteY619" fmla="*/ 381707 h 425069"/>
                <a:gd name="connsiteX620" fmla="*/ 78171 w 258552"/>
                <a:gd name="connsiteY620" fmla="*/ 384362 h 425069"/>
                <a:gd name="connsiteX621" fmla="*/ 72861 w 258552"/>
                <a:gd name="connsiteY621" fmla="*/ 388787 h 425069"/>
                <a:gd name="connsiteX622" fmla="*/ 66961 w 258552"/>
                <a:gd name="connsiteY622" fmla="*/ 390409 h 425069"/>
                <a:gd name="connsiteX623" fmla="*/ 64749 w 258552"/>
                <a:gd name="connsiteY623" fmla="*/ 392622 h 425069"/>
                <a:gd name="connsiteX624" fmla="*/ 64749 w 258552"/>
                <a:gd name="connsiteY624" fmla="*/ 394539 h 425069"/>
                <a:gd name="connsiteX625" fmla="*/ 65634 w 258552"/>
                <a:gd name="connsiteY625" fmla="*/ 395424 h 425069"/>
                <a:gd name="connsiteX626" fmla="*/ 67551 w 258552"/>
                <a:gd name="connsiteY626" fmla="*/ 394244 h 425069"/>
                <a:gd name="connsiteX627" fmla="*/ 70648 w 258552"/>
                <a:gd name="connsiteY627" fmla="*/ 393507 h 425069"/>
                <a:gd name="connsiteX628" fmla="*/ 73598 w 258552"/>
                <a:gd name="connsiteY628" fmla="*/ 394244 h 425069"/>
                <a:gd name="connsiteX629" fmla="*/ 76106 w 258552"/>
                <a:gd name="connsiteY629" fmla="*/ 396309 h 425069"/>
                <a:gd name="connsiteX630" fmla="*/ 78908 w 258552"/>
                <a:gd name="connsiteY630" fmla="*/ 395719 h 425069"/>
                <a:gd name="connsiteX631" fmla="*/ 80678 w 258552"/>
                <a:gd name="connsiteY631" fmla="*/ 392474 h 425069"/>
                <a:gd name="connsiteX632" fmla="*/ 81710 w 258552"/>
                <a:gd name="connsiteY632" fmla="*/ 391589 h 425069"/>
                <a:gd name="connsiteX633" fmla="*/ 86725 w 258552"/>
                <a:gd name="connsiteY633" fmla="*/ 388345 h 425069"/>
                <a:gd name="connsiteX634" fmla="*/ 89085 w 258552"/>
                <a:gd name="connsiteY634" fmla="*/ 387165 h 425069"/>
                <a:gd name="connsiteX635" fmla="*/ 94837 w 258552"/>
                <a:gd name="connsiteY635" fmla="*/ 385395 h 425069"/>
                <a:gd name="connsiteX636" fmla="*/ 98229 w 258552"/>
                <a:gd name="connsiteY636" fmla="*/ 384805 h 425069"/>
                <a:gd name="connsiteX637" fmla="*/ 100442 w 258552"/>
                <a:gd name="connsiteY637" fmla="*/ 384805 h 425069"/>
                <a:gd name="connsiteX638" fmla="*/ 102507 w 258552"/>
                <a:gd name="connsiteY638" fmla="*/ 384067 h 425069"/>
                <a:gd name="connsiteX639" fmla="*/ 103097 w 258552"/>
                <a:gd name="connsiteY639" fmla="*/ 383477 h 425069"/>
                <a:gd name="connsiteX640" fmla="*/ 103686 w 258552"/>
                <a:gd name="connsiteY640" fmla="*/ 383477 h 425069"/>
                <a:gd name="connsiteX641" fmla="*/ 105456 w 258552"/>
                <a:gd name="connsiteY641" fmla="*/ 384952 h 425069"/>
                <a:gd name="connsiteX642" fmla="*/ 110766 w 258552"/>
                <a:gd name="connsiteY642" fmla="*/ 387165 h 425069"/>
                <a:gd name="connsiteX643" fmla="*/ 113568 w 258552"/>
                <a:gd name="connsiteY643" fmla="*/ 389082 h 425069"/>
                <a:gd name="connsiteX644" fmla="*/ 116518 w 258552"/>
                <a:gd name="connsiteY644" fmla="*/ 388787 h 425069"/>
                <a:gd name="connsiteX645" fmla="*/ 119026 w 258552"/>
                <a:gd name="connsiteY645" fmla="*/ 385985 h 425069"/>
                <a:gd name="connsiteX646" fmla="*/ 120501 w 258552"/>
                <a:gd name="connsiteY646" fmla="*/ 382297 h 425069"/>
                <a:gd name="connsiteX647" fmla="*/ 121533 w 258552"/>
                <a:gd name="connsiteY647" fmla="*/ 378168 h 425069"/>
                <a:gd name="connsiteX648" fmla="*/ 123598 w 258552"/>
                <a:gd name="connsiteY648" fmla="*/ 375218 h 425069"/>
                <a:gd name="connsiteX649" fmla="*/ 134217 w 258552"/>
                <a:gd name="connsiteY649" fmla="*/ 372268 h 425069"/>
                <a:gd name="connsiteX650" fmla="*/ 136725 w 258552"/>
                <a:gd name="connsiteY650" fmla="*/ 372268 h 425069"/>
                <a:gd name="connsiteX651" fmla="*/ 139970 w 258552"/>
                <a:gd name="connsiteY651" fmla="*/ 372710 h 425069"/>
                <a:gd name="connsiteX652" fmla="*/ 143067 w 258552"/>
                <a:gd name="connsiteY652" fmla="*/ 373890 h 425069"/>
                <a:gd name="connsiteX653" fmla="*/ 146016 w 258552"/>
                <a:gd name="connsiteY653" fmla="*/ 375660 h 425069"/>
                <a:gd name="connsiteX654" fmla="*/ 148966 w 258552"/>
                <a:gd name="connsiteY654" fmla="*/ 376250 h 425069"/>
                <a:gd name="connsiteX655" fmla="*/ 149999 w 258552"/>
                <a:gd name="connsiteY655" fmla="*/ 375218 h 425069"/>
                <a:gd name="connsiteX656" fmla="*/ 151179 w 258552"/>
                <a:gd name="connsiteY656" fmla="*/ 374923 h 425069"/>
                <a:gd name="connsiteX657" fmla="*/ 159438 w 258552"/>
                <a:gd name="connsiteY657" fmla="*/ 376103 h 425069"/>
                <a:gd name="connsiteX658" fmla="*/ 160471 w 258552"/>
                <a:gd name="connsiteY658" fmla="*/ 376103 h 425069"/>
                <a:gd name="connsiteX659" fmla="*/ 161355 w 258552"/>
                <a:gd name="connsiteY659" fmla="*/ 375218 h 425069"/>
                <a:gd name="connsiteX660" fmla="*/ 160176 w 258552"/>
                <a:gd name="connsiteY660" fmla="*/ 373595 h 425069"/>
                <a:gd name="connsiteX661" fmla="*/ 159586 w 258552"/>
                <a:gd name="connsiteY661" fmla="*/ 371825 h 425069"/>
                <a:gd name="connsiteX662" fmla="*/ 163863 w 258552"/>
                <a:gd name="connsiteY662" fmla="*/ 372120 h 425069"/>
                <a:gd name="connsiteX663" fmla="*/ 168583 w 258552"/>
                <a:gd name="connsiteY663" fmla="*/ 371383 h 425069"/>
                <a:gd name="connsiteX664" fmla="*/ 170795 w 258552"/>
                <a:gd name="connsiteY664" fmla="*/ 371383 h 425069"/>
                <a:gd name="connsiteX665" fmla="*/ 173007 w 258552"/>
                <a:gd name="connsiteY665" fmla="*/ 370941 h 425069"/>
                <a:gd name="connsiteX666" fmla="*/ 177727 w 258552"/>
                <a:gd name="connsiteY666" fmla="*/ 368433 h 425069"/>
                <a:gd name="connsiteX667" fmla="*/ 175515 w 258552"/>
                <a:gd name="connsiteY667" fmla="*/ 365778 h 425069"/>
                <a:gd name="connsiteX668" fmla="*/ 178907 w 258552"/>
                <a:gd name="connsiteY668" fmla="*/ 367106 h 425069"/>
                <a:gd name="connsiteX669" fmla="*/ 182889 w 258552"/>
                <a:gd name="connsiteY669" fmla="*/ 367548 h 425069"/>
                <a:gd name="connsiteX670" fmla="*/ 186282 w 258552"/>
                <a:gd name="connsiteY670" fmla="*/ 368581 h 425069"/>
                <a:gd name="connsiteX671" fmla="*/ 189674 w 258552"/>
                <a:gd name="connsiteY671" fmla="*/ 370056 h 425069"/>
                <a:gd name="connsiteX672" fmla="*/ 191886 w 258552"/>
                <a:gd name="connsiteY672" fmla="*/ 370351 h 425069"/>
                <a:gd name="connsiteX673" fmla="*/ 200588 w 258552"/>
                <a:gd name="connsiteY673" fmla="*/ 368876 h 425069"/>
                <a:gd name="connsiteX674" fmla="*/ 207078 w 258552"/>
                <a:gd name="connsiteY674" fmla="*/ 368876 h 425069"/>
                <a:gd name="connsiteX675" fmla="*/ 217697 w 258552"/>
                <a:gd name="connsiteY675" fmla="*/ 370498 h 425069"/>
                <a:gd name="connsiteX676" fmla="*/ 220205 w 258552"/>
                <a:gd name="connsiteY676" fmla="*/ 370056 h 425069"/>
                <a:gd name="connsiteX677" fmla="*/ 223154 w 258552"/>
                <a:gd name="connsiteY677" fmla="*/ 368581 h 425069"/>
                <a:gd name="connsiteX678" fmla="*/ 226252 w 258552"/>
                <a:gd name="connsiteY678" fmla="*/ 367401 h 425069"/>
                <a:gd name="connsiteX679" fmla="*/ 230234 w 258552"/>
                <a:gd name="connsiteY679" fmla="*/ 366221 h 425069"/>
                <a:gd name="connsiteX680" fmla="*/ 232594 w 258552"/>
                <a:gd name="connsiteY680" fmla="*/ 364598 h 425069"/>
                <a:gd name="connsiteX681" fmla="*/ 237461 w 258552"/>
                <a:gd name="connsiteY681" fmla="*/ 364893 h 425069"/>
                <a:gd name="connsiteX682" fmla="*/ 237903 w 258552"/>
                <a:gd name="connsiteY682" fmla="*/ 363271 h 425069"/>
                <a:gd name="connsiteX683" fmla="*/ 239673 w 258552"/>
                <a:gd name="connsiteY683" fmla="*/ 360616 h 425069"/>
                <a:gd name="connsiteX684" fmla="*/ 248080 w 258552"/>
                <a:gd name="connsiteY684" fmla="*/ 356929 h 425069"/>
                <a:gd name="connsiteX685" fmla="*/ 248965 w 258552"/>
                <a:gd name="connsiteY685" fmla="*/ 356044 h 425069"/>
                <a:gd name="connsiteX686" fmla="*/ 249408 w 258552"/>
                <a:gd name="connsiteY686" fmla="*/ 351619 h 425069"/>
                <a:gd name="connsiteX687" fmla="*/ 249408 w 258552"/>
                <a:gd name="connsiteY687" fmla="*/ 349849 h 425069"/>
                <a:gd name="connsiteX688" fmla="*/ 248375 w 258552"/>
                <a:gd name="connsiteY688" fmla="*/ 349407 h 425069"/>
                <a:gd name="connsiteX689" fmla="*/ 245278 w 258552"/>
                <a:gd name="connsiteY689" fmla="*/ 349407 h 425069"/>
                <a:gd name="connsiteX690" fmla="*/ 238936 w 258552"/>
                <a:gd name="connsiteY690" fmla="*/ 349997 h 425069"/>
                <a:gd name="connsiteX691" fmla="*/ 235691 w 258552"/>
                <a:gd name="connsiteY691" fmla="*/ 349997 h 425069"/>
                <a:gd name="connsiteX692" fmla="*/ 230381 w 258552"/>
                <a:gd name="connsiteY692" fmla="*/ 349112 h 425069"/>
                <a:gd name="connsiteX693" fmla="*/ 229349 w 258552"/>
                <a:gd name="connsiteY693" fmla="*/ 348522 h 425069"/>
                <a:gd name="connsiteX694" fmla="*/ 228169 w 258552"/>
                <a:gd name="connsiteY694" fmla="*/ 346309 h 425069"/>
                <a:gd name="connsiteX695" fmla="*/ 226252 w 258552"/>
                <a:gd name="connsiteY695" fmla="*/ 345719 h 425069"/>
                <a:gd name="connsiteX696" fmla="*/ 223597 w 258552"/>
                <a:gd name="connsiteY696" fmla="*/ 346309 h 425069"/>
                <a:gd name="connsiteX697" fmla="*/ 225809 w 258552"/>
                <a:gd name="connsiteY697" fmla="*/ 345130 h 425069"/>
                <a:gd name="connsiteX698" fmla="*/ 228022 w 258552"/>
                <a:gd name="connsiteY698" fmla="*/ 344540 h 425069"/>
                <a:gd name="connsiteX699" fmla="*/ 230677 w 258552"/>
                <a:gd name="connsiteY699" fmla="*/ 344540 h 425069"/>
                <a:gd name="connsiteX700" fmla="*/ 233331 w 258552"/>
                <a:gd name="connsiteY700" fmla="*/ 343950 h 425069"/>
                <a:gd name="connsiteX701" fmla="*/ 235691 w 258552"/>
                <a:gd name="connsiteY701" fmla="*/ 342770 h 425069"/>
                <a:gd name="connsiteX702" fmla="*/ 236576 w 258552"/>
                <a:gd name="connsiteY702" fmla="*/ 340115 h 425069"/>
                <a:gd name="connsiteX703" fmla="*/ 235839 w 258552"/>
                <a:gd name="connsiteY703" fmla="*/ 338640 h 425069"/>
                <a:gd name="connsiteX704" fmla="*/ 232004 w 258552"/>
                <a:gd name="connsiteY704" fmla="*/ 337312 h 425069"/>
                <a:gd name="connsiteX705" fmla="*/ 237313 w 258552"/>
                <a:gd name="connsiteY705" fmla="*/ 334658 h 425069"/>
                <a:gd name="connsiteX706" fmla="*/ 241148 w 258552"/>
                <a:gd name="connsiteY706" fmla="*/ 335395 h 425069"/>
                <a:gd name="connsiteX707" fmla="*/ 243361 w 258552"/>
                <a:gd name="connsiteY707" fmla="*/ 334805 h 425069"/>
                <a:gd name="connsiteX708" fmla="*/ 245573 w 258552"/>
                <a:gd name="connsiteY708" fmla="*/ 333330 h 425069"/>
                <a:gd name="connsiteX709" fmla="*/ 245573 w 258552"/>
                <a:gd name="connsiteY709" fmla="*/ 331413 h 425069"/>
                <a:gd name="connsiteX710" fmla="*/ 244393 w 258552"/>
                <a:gd name="connsiteY710" fmla="*/ 329790 h 425069"/>
                <a:gd name="connsiteX711" fmla="*/ 244393 w 258552"/>
                <a:gd name="connsiteY711" fmla="*/ 329053 h 425069"/>
                <a:gd name="connsiteX712" fmla="*/ 245720 w 258552"/>
                <a:gd name="connsiteY712" fmla="*/ 329053 h 425069"/>
                <a:gd name="connsiteX713" fmla="*/ 246753 w 258552"/>
                <a:gd name="connsiteY713" fmla="*/ 329495 h 425069"/>
                <a:gd name="connsiteX714" fmla="*/ 249260 w 258552"/>
                <a:gd name="connsiteY714" fmla="*/ 328168 h 425069"/>
                <a:gd name="connsiteX715" fmla="*/ 253095 w 258552"/>
                <a:gd name="connsiteY715" fmla="*/ 324923 h 425069"/>
                <a:gd name="connsiteX716" fmla="*/ 253980 w 258552"/>
                <a:gd name="connsiteY716" fmla="*/ 323743 h 425069"/>
                <a:gd name="connsiteX717" fmla="*/ 254570 w 258552"/>
                <a:gd name="connsiteY717" fmla="*/ 322268 h 425069"/>
                <a:gd name="connsiteX718" fmla="*/ 255455 w 258552"/>
                <a:gd name="connsiteY718" fmla="*/ 318139 h 425069"/>
                <a:gd name="connsiteX719" fmla="*/ 256782 w 258552"/>
                <a:gd name="connsiteY719" fmla="*/ 315041 h 425069"/>
                <a:gd name="connsiteX720" fmla="*/ 257963 w 258552"/>
                <a:gd name="connsiteY720" fmla="*/ 311501 h 425069"/>
                <a:gd name="connsiteX721" fmla="*/ 257963 w 258552"/>
                <a:gd name="connsiteY721" fmla="*/ 307667 h 425069"/>
                <a:gd name="connsiteX722" fmla="*/ 67698 w 258552"/>
                <a:gd name="connsiteY722" fmla="*/ 243656 h 425069"/>
                <a:gd name="connsiteX723" fmla="*/ 65781 w 258552"/>
                <a:gd name="connsiteY723" fmla="*/ 243656 h 425069"/>
                <a:gd name="connsiteX724" fmla="*/ 65191 w 258552"/>
                <a:gd name="connsiteY724" fmla="*/ 243213 h 425069"/>
                <a:gd name="connsiteX725" fmla="*/ 65486 w 258552"/>
                <a:gd name="connsiteY725" fmla="*/ 239821 h 425069"/>
                <a:gd name="connsiteX726" fmla="*/ 64896 w 258552"/>
                <a:gd name="connsiteY726" fmla="*/ 237166 h 425069"/>
                <a:gd name="connsiteX727" fmla="*/ 66371 w 258552"/>
                <a:gd name="connsiteY727" fmla="*/ 237608 h 425069"/>
                <a:gd name="connsiteX728" fmla="*/ 67551 w 258552"/>
                <a:gd name="connsiteY728" fmla="*/ 238493 h 425069"/>
                <a:gd name="connsiteX729" fmla="*/ 68731 w 258552"/>
                <a:gd name="connsiteY729" fmla="*/ 240411 h 425069"/>
                <a:gd name="connsiteX730" fmla="*/ 69764 w 258552"/>
                <a:gd name="connsiteY730" fmla="*/ 241148 h 425069"/>
                <a:gd name="connsiteX731" fmla="*/ 70058 w 258552"/>
                <a:gd name="connsiteY731" fmla="*/ 239083 h 425069"/>
                <a:gd name="connsiteX732" fmla="*/ 69469 w 258552"/>
                <a:gd name="connsiteY732" fmla="*/ 237166 h 425069"/>
                <a:gd name="connsiteX733" fmla="*/ 68436 w 258552"/>
                <a:gd name="connsiteY733" fmla="*/ 234806 h 425069"/>
                <a:gd name="connsiteX734" fmla="*/ 66961 w 258552"/>
                <a:gd name="connsiteY734" fmla="*/ 233184 h 425069"/>
                <a:gd name="connsiteX735" fmla="*/ 62831 w 258552"/>
                <a:gd name="connsiteY735" fmla="*/ 232889 h 425069"/>
                <a:gd name="connsiteX736" fmla="*/ 61209 w 258552"/>
                <a:gd name="connsiteY736" fmla="*/ 233184 h 425069"/>
                <a:gd name="connsiteX737" fmla="*/ 59292 w 258552"/>
                <a:gd name="connsiteY737" fmla="*/ 233921 h 425069"/>
                <a:gd name="connsiteX738" fmla="*/ 59292 w 258552"/>
                <a:gd name="connsiteY738" fmla="*/ 232299 h 425069"/>
                <a:gd name="connsiteX739" fmla="*/ 62241 w 258552"/>
                <a:gd name="connsiteY739" fmla="*/ 230824 h 425069"/>
                <a:gd name="connsiteX740" fmla="*/ 63716 w 258552"/>
                <a:gd name="connsiteY740" fmla="*/ 229644 h 425069"/>
                <a:gd name="connsiteX741" fmla="*/ 63716 w 258552"/>
                <a:gd name="connsiteY741" fmla="*/ 227432 h 425069"/>
                <a:gd name="connsiteX742" fmla="*/ 59587 w 258552"/>
                <a:gd name="connsiteY742" fmla="*/ 223892 h 425069"/>
                <a:gd name="connsiteX743" fmla="*/ 56489 w 258552"/>
                <a:gd name="connsiteY743" fmla="*/ 219762 h 425069"/>
                <a:gd name="connsiteX744" fmla="*/ 55162 w 258552"/>
                <a:gd name="connsiteY744" fmla="*/ 215632 h 425069"/>
                <a:gd name="connsiteX745" fmla="*/ 52654 w 258552"/>
                <a:gd name="connsiteY745" fmla="*/ 212977 h 425069"/>
                <a:gd name="connsiteX746" fmla="*/ 49852 w 258552"/>
                <a:gd name="connsiteY746" fmla="*/ 212977 h 425069"/>
                <a:gd name="connsiteX747" fmla="*/ 46165 w 258552"/>
                <a:gd name="connsiteY747" fmla="*/ 212092 h 425069"/>
                <a:gd name="connsiteX748" fmla="*/ 43510 w 258552"/>
                <a:gd name="connsiteY748" fmla="*/ 212092 h 425069"/>
                <a:gd name="connsiteX749" fmla="*/ 37611 w 258552"/>
                <a:gd name="connsiteY749" fmla="*/ 213862 h 425069"/>
                <a:gd name="connsiteX750" fmla="*/ 34366 w 258552"/>
                <a:gd name="connsiteY750" fmla="*/ 214305 h 425069"/>
                <a:gd name="connsiteX751" fmla="*/ 32743 w 258552"/>
                <a:gd name="connsiteY751" fmla="*/ 214010 h 425069"/>
                <a:gd name="connsiteX752" fmla="*/ 31268 w 258552"/>
                <a:gd name="connsiteY752" fmla="*/ 214305 h 425069"/>
                <a:gd name="connsiteX753" fmla="*/ 29056 w 258552"/>
                <a:gd name="connsiteY753" fmla="*/ 217992 h 425069"/>
                <a:gd name="connsiteX754" fmla="*/ 27286 w 258552"/>
                <a:gd name="connsiteY754" fmla="*/ 219172 h 425069"/>
                <a:gd name="connsiteX755" fmla="*/ 25221 w 258552"/>
                <a:gd name="connsiteY755" fmla="*/ 218877 h 425069"/>
                <a:gd name="connsiteX756" fmla="*/ 24189 w 258552"/>
                <a:gd name="connsiteY756" fmla="*/ 217550 h 425069"/>
                <a:gd name="connsiteX757" fmla="*/ 20059 w 258552"/>
                <a:gd name="connsiteY757" fmla="*/ 219909 h 425069"/>
                <a:gd name="connsiteX758" fmla="*/ 19469 w 258552"/>
                <a:gd name="connsiteY758" fmla="*/ 220794 h 425069"/>
                <a:gd name="connsiteX759" fmla="*/ 18289 w 258552"/>
                <a:gd name="connsiteY759" fmla="*/ 224334 h 425069"/>
                <a:gd name="connsiteX760" fmla="*/ 18289 w 258552"/>
                <a:gd name="connsiteY760" fmla="*/ 225367 h 425069"/>
                <a:gd name="connsiteX761" fmla="*/ 16814 w 258552"/>
                <a:gd name="connsiteY761" fmla="*/ 227284 h 425069"/>
                <a:gd name="connsiteX762" fmla="*/ 15487 w 258552"/>
                <a:gd name="connsiteY762" fmla="*/ 229349 h 425069"/>
                <a:gd name="connsiteX763" fmla="*/ 14012 w 258552"/>
                <a:gd name="connsiteY763" fmla="*/ 230086 h 425069"/>
                <a:gd name="connsiteX764" fmla="*/ 11800 w 258552"/>
                <a:gd name="connsiteY764" fmla="*/ 230676 h 425069"/>
                <a:gd name="connsiteX765" fmla="*/ 10619 w 258552"/>
                <a:gd name="connsiteY765" fmla="*/ 231266 h 425069"/>
                <a:gd name="connsiteX766" fmla="*/ 8997 w 258552"/>
                <a:gd name="connsiteY766" fmla="*/ 230971 h 425069"/>
                <a:gd name="connsiteX767" fmla="*/ 7080 w 258552"/>
                <a:gd name="connsiteY767" fmla="*/ 230971 h 425069"/>
                <a:gd name="connsiteX768" fmla="*/ 6047 w 258552"/>
                <a:gd name="connsiteY768" fmla="*/ 231709 h 425069"/>
                <a:gd name="connsiteX769" fmla="*/ 6047 w 258552"/>
                <a:gd name="connsiteY769" fmla="*/ 232299 h 425069"/>
                <a:gd name="connsiteX770" fmla="*/ 6637 w 258552"/>
                <a:gd name="connsiteY770" fmla="*/ 232889 h 425069"/>
                <a:gd name="connsiteX771" fmla="*/ 8407 w 258552"/>
                <a:gd name="connsiteY771" fmla="*/ 233774 h 425069"/>
                <a:gd name="connsiteX772" fmla="*/ 10325 w 258552"/>
                <a:gd name="connsiteY772" fmla="*/ 234659 h 425069"/>
                <a:gd name="connsiteX773" fmla="*/ 10325 w 258552"/>
                <a:gd name="connsiteY773" fmla="*/ 235396 h 425069"/>
                <a:gd name="connsiteX774" fmla="*/ 9144 w 258552"/>
                <a:gd name="connsiteY774" fmla="*/ 236281 h 425069"/>
                <a:gd name="connsiteX775" fmla="*/ 2655 w 258552"/>
                <a:gd name="connsiteY775" fmla="*/ 238346 h 425069"/>
                <a:gd name="connsiteX776" fmla="*/ 738 w 258552"/>
                <a:gd name="connsiteY776" fmla="*/ 239673 h 425069"/>
                <a:gd name="connsiteX777" fmla="*/ 0 w 258552"/>
                <a:gd name="connsiteY777" fmla="*/ 240558 h 425069"/>
                <a:gd name="connsiteX778" fmla="*/ 738 w 258552"/>
                <a:gd name="connsiteY778" fmla="*/ 242033 h 425069"/>
                <a:gd name="connsiteX779" fmla="*/ 5900 w 258552"/>
                <a:gd name="connsiteY779" fmla="*/ 246310 h 425069"/>
                <a:gd name="connsiteX780" fmla="*/ 6785 w 258552"/>
                <a:gd name="connsiteY780" fmla="*/ 246753 h 425069"/>
                <a:gd name="connsiteX781" fmla="*/ 7522 w 258552"/>
                <a:gd name="connsiteY781" fmla="*/ 249260 h 425069"/>
                <a:gd name="connsiteX782" fmla="*/ 12094 w 258552"/>
                <a:gd name="connsiteY782" fmla="*/ 250293 h 425069"/>
                <a:gd name="connsiteX783" fmla="*/ 14012 w 258552"/>
                <a:gd name="connsiteY783" fmla="*/ 251768 h 425069"/>
                <a:gd name="connsiteX784" fmla="*/ 15634 w 258552"/>
                <a:gd name="connsiteY784" fmla="*/ 252063 h 425069"/>
                <a:gd name="connsiteX785" fmla="*/ 19174 w 258552"/>
                <a:gd name="connsiteY785" fmla="*/ 252063 h 425069"/>
                <a:gd name="connsiteX786" fmla="*/ 20649 w 258552"/>
                <a:gd name="connsiteY786" fmla="*/ 252505 h 425069"/>
                <a:gd name="connsiteX787" fmla="*/ 21386 w 258552"/>
                <a:gd name="connsiteY787" fmla="*/ 252063 h 425069"/>
                <a:gd name="connsiteX788" fmla="*/ 21829 w 258552"/>
                <a:gd name="connsiteY788" fmla="*/ 251325 h 425069"/>
                <a:gd name="connsiteX789" fmla="*/ 24779 w 258552"/>
                <a:gd name="connsiteY789" fmla="*/ 249260 h 425069"/>
                <a:gd name="connsiteX790" fmla="*/ 25811 w 258552"/>
                <a:gd name="connsiteY790" fmla="*/ 248375 h 425069"/>
                <a:gd name="connsiteX791" fmla="*/ 25221 w 258552"/>
                <a:gd name="connsiteY791" fmla="*/ 247048 h 425069"/>
                <a:gd name="connsiteX792" fmla="*/ 24631 w 258552"/>
                <a:gd name="connsiteY792" fmla="*/ 246015 h 425069"/>
                <a:gd name="connsiteX793" fmla="*/ 26401 w 258552"/>
                <a:gd name="connsiteY793" fmla="*/ 244098 h 425069"/>
                <a:gd name="connsiteX794" fmla="*/ 28613 w 258552"/>
                <a:gd name="connsiteY794" fmla="*/ 242181 h 425069"/>
                <a:gd name="connsiteX795" fmla="*/ 29646 w 258552"/>
                <a:gd name="connsiteY795" fmla="*/ 242181 h 425069"/>
                <a:gd name="connsiteX796" fmla="*/ 31563 w 258552"/>
                <a:gd name="connsiteY796" fmla="*/ 243361 h 425069"/>
                <a:gd name="connsiteX797" fmla="*/ 33038 w 258552"/>
                <a:gd name="connsiteY797" fmla="*/ 244983 h 425069"/>
                <a:gd name="connsiteX798" fmla="*/ 33038 w 258552"/>
                <a:gd name="connsiteY798" fmla="*/ 246310 h 425069"/>
                <a:gd name="connsiteX799" fmla="*/ 33481 w 258552"/>
                <a:gd name="connsiteY799" fmla="*/ 247195 h 425069"/>
                <a:gd name="connsiteX800" fmla="*/ 34955 w 258552"/>
                <a:gd name="connsiteY800" fmla="*/ 249113 h 425069"/>
                <a:gd name="connsiteX801" fmla="*/ 35841 w 258552"/>
                <a:gd name="connsiteY801" fmla="*/ 249850 h 425069"/>
                <a:gd name="connsiteX802" fmla="*/ 38348 w 258552"/>
                <a:gd name="connsiteY802" fmla="*/ 250293 h 425069"/>
                <a:gd name="connsiteX803" fmla="*/ 38938 w 258552"/>
                <a:gd name="connsiteY803" fmla="*/ 251030 h 425069"/>
                <a:gd name="connsiteX804" fmla="*/ 38495 w 258552"/>
                <a:gd name="connsiteY804" fmla="*/ 253832 h 425069"/>
                <a:gd name="connsiteX805" fmla="*/ 38938 w 258552"/>
                <a:gd name="connsiteY805" fmla="*/ 254717 h 425069"/>
                <a:gd name="connsiteX806" fmla="*/ 45428 w 258552"/>
                <a:gd name="connsiteY806" fmla="*/ 254717 h 425069"/>
                <a:gd name="connsiteX807" fmla="*/ 46460 w 258552"/>
                <a:gd name="connsiteY807" fmla="*/ 254127 h 425069"/>
                <a:gd name="connsiteX808" fmla="*/ 48082 w 258552"/>
                <a:gd name="connsiteY808" fmla="*/ 253537 h 425069"/>
                <a:gd name="connsiteX809" fmla="*/ 50295 w 258552"/>
                <a:gd name="connsiteY809" fmla="*/ 253537 h 425069"/>
                <a:gd name="connsiteX810" fmla="*/ 52802 w 258552"/>
                <a:gd name="connsiteY810" fmla="*/ 254865 h 425069"/>
                <a:gd name="connsiteX811" fmla="*/ 55457 w 258552"/>
                <a:gd name="connsiteY811" fmla="*/ 255160 h 425069"/>
                <a:gd name="connsiteX812" fmla="*/ 57522 w 258552"/>
                <a:gd name="connsiteY812" fmla="*/ 253832 h 425069"/>
                <a:gd name="connsiteX813" fmla="*/ 59144 w 258552"/>
                <a:gd name="connsiteY813" fmla="*/ 251473 h 425069"/>
                <a:gd name="connsiteX814" fmla="*/ 59734 w 258552"/>
                <a:gd name="connsiteY814" fmla="*/ 249850 h 425069"/>
                <a:gd name="connsiteX815" fmla="*/ 60472 w 258552"/>
                <a:gd name="connsiteY815" fmla="*/ 248670 h 425069"/>
                <a:gd name="connsiteX816" fmla="*/ 63569 w 258552"/>
                <a:gd name="connsiteY816" fmla="*/ 248375 h 425069"/>
                <a:gd name="connsiteX817" fmla="*/ 66224 w 258552"/>
                <a:gd name="connsiteY817" fmla="*/ 247343 h 425069"/>
                <a:gd name="connsiteX818" fmla="*/ 67551 w 258552"/>
                <a:gd name="connsiteY818" fmla="*/ 243803 h 425069"/>
                <a:gd name="connsiteX819" fmla="*/ 178612 w 258552"/>
                <a:gd name="connsiteY819" fmla="*/ 370203 h 425069"/>
                <a:gd name="connsiteX820" fmla="*/ 176695 w 258552"/>
                <a:gd name="connsiteY820" fmla="*/ 371530 h 425069"/>
                <a:gd name="connsiteX821" fmla="*/ 173302 w 258552"/>
                <a:gd name="connsiteY821" fmla="*/ 372563 h 425069"/>
                <a:gd name="connsiteX822" fmla="*/ 172122 w 258552"/>
                <a:gd name="connsiteY822" fmla="*/ 373890 h 425069"/>
                <a:gd name="connsiteX823" fmla="*/ 173450 w 258552"/>
                <a:gd name="connsiteY823" fmla="*/ 373890 h 425069"/>
                <a:gd name="connsiteX824" fmla="*/ 178907 w 258552"/>
                <a:gd name="connsiteY824" fmla="*/ 376545 h 425069"/>
                <a:gd name="connsiteX825" fmla="*/ 180382 w 258552"/>
                <a:gd name="connsiteY825" fmla="*/ 376545 h 425069"/>
                <a:gd name="connsiteX826" fmla="*/ 181857 w 258552"/>
                <a:gd name="connsiteY826" fmla="*/ 376250 h 425069"/>
                <a:gd name="connsiteX827" fmla="*/ 182447 w 258552"/>
                <a:gd name="connsiteY827" fmla="*/ 375660 h 425069"/>
                <a:gd name="connsiteX828" fmla="*/ 183184 w 258552"/>
                <a:gd name="connsiteY828" fmla="*/ 374333 h 425069"/>
                <a:gd name="connsiteX829" fmla="*/ 185397 w 258552"/>
                <a:gd name="connsiteY829" fmla="*/ 373153 h 425069"/>
                <a:gd name="connsiteX830" fmla="*/ 183332 w 258552"/>
                <a:gd name="connsiteY830" fmla="*/ 371678 h 425069"/>
                <a:gd name="connsiteX831" fmla="*/ 178907 w 258552"/>
                <a:gd name="connsiteY831" fmla="*/ 370351 h 425069"/>
                <a:gd name="connsiteX832" fmla="*/ 56342 w 258552"/>
                <a:gd name="connsiteY832" fmla="*/ 191591 h 425069"/>
                <a:gd name="connsiteX833" fmla="*/ 56932 w 258552"/>
                <a:gd name="connsiteY833" fmla="*/ 191149 h 425069"/>
                <a:gd name="connsiteX834" fmla="*/ 61504 w 258552"/>
                <a:gd name="connsiteY834" fmla="*/ 184069 h 425069"/>
                <a:gd name="connsiteX835" fmla="*/ 63422 w 258552"/>
                <a:gd name="connsiteY835" fmla="*/ 179939 h 425069"/>
                <a:gd name="connsiteX836" fmla="*/ 62389 w 258552"/>
                <a:gd name="connsiteY836" fmla="*/ 179939 h 425069"/>
                <a:gd name="connsiteX837" fmla="*/ 61356 w 258552"/>
                <a:gd name="connsiteY837" fmla="*/ 180234 h 425069"/>
                <a:gd name="connsiteX838" fmla="*/ 57669 w 258552"/>
                <a:gd name="connsiteY838" fmla="*/ 182594 h 425069"/>
                <a:gd name="connsiteX839" fmla="*/ 56784 w 258552"/>
                <a:gd name="connsiteY839" fmla="*/ 184069 h 425069"/>
                <a:gd name="connsiteX840" fmla="*/ 56784 w 258552"/>
                <a:gd name="connsiteY840" fmla="*/ 184512 h 425069"/>
                <a:gd name="connsiteX841" fmla="*/ 58407 w 258552"/>
                <a:gd name="connsiteY841" fmla="*/ 185101 h 425069"/>
                <a:gd name="connsiteX842" fmla="*/ 55014 w 258552"/>
                <a:gd name="connsiteY842" fmla="*/ 186871 h 425069"/>
                <a:gd name="connsiteX843" fmla="*/ 54277 w 258552"/>
                <a:gd name="connsiteY843" fmla="*/ 188051 h 425069"/>
                <a:gd name="connsiteX844" fmla="*/ 54277 w 258552"/>
                <a:gd name="connsiteY844" fmla="*/ 189674 h 425069"/>
                <a:gd name="connsiteX845" fmla="*/ 54572 w 258552"/>
                <a:gd name="connsiteY845" fmla="*/ 190559 h 425069"/>
                <a:gd name="connsiteX846" fmla="*/ 55014 w 258552"/>
                <a:gd name="connsiteY846" fmla="*/ 191149 h 425069"/>
                <a:gd name="connsiteX847" fmla="*/ 56342 w 258552"/>
                <a:gd name="connsiteY847" fmla="*/ 191149 h 425069"/>
                <a:gd name="connsiteX848" fmla="*/ 97492 w 258552"/>
                <a:gd name="connsiteY848" fmla="*/ 286428 h 425069"/>
                <a:gd name="connsiteX849" fmla="*/ 98672 w 258552"/>
                <a:gd name="connsiteY849" fmla="*/ 288050 h 425069"/>
                <a:gd name="connsiteX850" fmla="*/ 101179 w 258552"/>
                <a:gd name="connsiteY850" fmla="*/ 286723 h 425069"/>
                <a:gd name="connsiteX851" fmla="*/ 103244 w 258552"/>
                <a:gd name="connsiteY851" fmla="*/ 285101 h 425069"/>
                <a:gd name="connsiteX852" fmla="*/ 106342 w 258552"/>
                <a:gd name="connsiteY852" fmla="*/ 283478 h 425069"/>
                <a:gd name="connsiteX853" fmla="*/ 107226 w 258552"/>
                <a:gd name="connsiteY853" fmla="*/ 282003 h 425069"/>
                <a:gd name="connsiteX854" fmla="*/ 104424 w 258552"/>
                <a:gd name="connsiteY854" fmla="*/ 282003 h 425069"/>
                <a:gd name="connsiteX855" fmla="*/ 103392 w 258552"/>
                <a:gd name="connsiteY855" fmla="*/ 281413 h 425069"/>
                <a:gd name="connsiteX856" fmla="*/ 100294 w 258552"/>
                <a:gd name="connsiteY856" fmla="*/ 278021 h 425069"/>
                <a:gd name="connsiteX857" fmla="*/ 96459 w 258552"/>
                <a:gd name="connsiteY857" fmla="*/ 278021 h 425069"/>
                <a:gd name="connsiteX858" fmla="*/ 93657 w 258552"/>
                <a:gd name="connsiteY858" fmla="*/ 279053 h 425069"/>
                <a:gd name="connsiteX859" fmla="*/ 94099 w 258552"/>
                <a:gd name="connsiteY859" fmla="*/ 283478 h 425069"/>
                <a:gd name="connsiteX860" fmla="*/ 96165 w 258552"/>
                <a:gd name="connsiteY860" fmla="*/ 286428 h 425069"/>
                <a:gd name="connsiteX861" fmla="*/ 97492 w 258552"/>
                <a:gd name="connsiteY861" fmla="*/ 286428 h 425069"/>
                <a:gd name="connsiteX862" fmla="*/ 75073 w 258552"/>
                <a:gd name="connsiteY862" fmla="*/ 204423 h 425069"/>
                <a:gd name="connsiteX863" fmla="*/ 76253 w 258552"/>
                <a:gd name="connsiteY863" fmla="*/ 204718 h 425069"/>
                <a:gd name="connsiteX864" fmla="*/ 79498 w 258552"/>
                <a:gd name="connsiteY864" fmla="*/ 204718 h 425069"/>
                <a:gd name="connsiteX865" fmla="*/ 79793 w 258552"/>
                <a:gd name="connsiteY865" fmla="*/ 203095 h 425069"/>
                <a:gd name="connsiteX866" fmla="*/ 79498 w 258552"/>
                <a:gd name="connsiteY866" fmla="*/ 200146 h 425069"/>
                <a:gd name="connsiteX867" fmla="*/ 78023 w 258552"/>
                <a:gd name="connsiteY867" fmla="*/ 196753 h 425069"/>
                <a:gd name="connsiteX868" fmla="*/ 77433 w 258552"/>
                <a:gd name="connsiteY868" fmla="*/ 195868 h 425069"/>
                <a:gd name="connsiteX869" fmla="*/ 75663 w 258552"/>
                <a:gd name="connsiteY869" fmla="*/ 194983 h 425069"/>
                <a:gd name="connsiteX870" fmla="*/ 73893 w 258552"/>
                <a:gd name="connsiteY870" fmla="*/ 195278 h 425069"/>
                <a:gd name="connsiteX871" fmla="*/ 73156 w 258552"/>
                <a:gd name="connsiteY871" fmla="*/ 196016 h 425069"/>
                <a:gd name="connsiteX872" fmla="*/ 72566 w 258552"/>
                <a:gd name="connsiteY872" fmla="*/ 196901 h 425069"/>
                <a:gd name="connsiteX873" fmla="*/ 71976 w 258552"/>
                <a:gd name="connsiteY873" fmla="*/ 198671 h 425069"/>
                <a:gd name="connsiteX874" fmla="*/ 73598 w 258552"/>
                <a:gd name="connsiteY874" fmla="*/ 203685 h 425069"/>
                <a:gd name="connsiteX875" fmla="*/ 75073 w 258552"/>
                <a:gd name="connsiteY875" fmla="*/ 204570 h 425069"/>
                <a:gd name="connsiteX876" fmla="*/ 57522 w 258552"/>
                <a:gd name="connsiteY876" fmla="*/ 164748 h 425069"/>
                <a:gd name="connsiteX877" fmla="*/ 55309 w 258552"/>
                <a:gd name="connsiteY877" fmla="*/ 161945 h 425069"/>
                <a:gd name="connsiteX878" fmla="*/ 53392 w 258552"/>
                <a:gd name="connsiteY878" fmla="*/ 160618 h 425069"/>
                <a:gd name="connsiteX879" fmla="*/ 51327 w 258552"/>
                <a:gd name="connsiteY879" fmla="*/ 160618 h 425069"/>
                <a:gd name="connsiteX880" fmla="*/ 48672 w 258552"/>
                <a:gd name="connsiteY880" fmla="*/ 161945 h 425069"/>
                <a:gd name="connsiteX881" fmla="*/ 48082 w 258552"/>
                <a:gd name="connsiteY881" fmla="*/ 162388 h 425069"/>
                <a:gd name="connsiteX882" fmla="*/ 47787 w 258552"/>
                <a:gd name="connsiteY882" fmla="*/ 163420 h 425069"/>
                <a:gd name="connsiteX883" fmla="*/ 48082 w 258552"/>
                <a:gd name="connsiteY883" fmla="*/ 164010 h 425069"/>
                <a:gd name="connsiteX884" fmla="*/ 52507 w 258552"/>
                <a:gd name="connsiteY884" fmla="*/ 166223 h 425069"/>
                <a:gd name="connsiteX885" fmla="*/ 51327 w 258552"/>
                <a:gd name="connsiteY885" fmla="*/ 171237 h 425069"/>
                <a:gd name="connsiteX886" fmla="*/ 48377 w 258552"/>
                <a:gd name="connsiteY886" fmla="*/ 171827 h 425069"/>
                <a:gd name="connsiteX887" fmla="*/ 47640 w 258552"/>
                <a:gd name="connsiteY887" fmla="*/ 172565 h 425069"/>
                <a:gd name="connsiteX888" fmla="*/ 47935 w 258552"/>
                <a:gd name="connsiteY888" fmla="*/ 173597 h 425069"/>
                <a:gd name="connsiteX889" fmla="*/ 51475 w 258552"/>
                <a:gd name="connsiteY889" fmla="*/ 173597 h 425069"/>
                <a:gd name="connsiteX890" fmla="*/ 61947 w 258552"/>
                <a:gd name="connsiteY890" fmla="*/ 171680 h 425069"/>
                <a:gd name="connsiteX891" fmla="*/ 62389 w 258552"/>
                <a:gd name="connsiteY891" fmla="*/ 166223 h 425069"/>
                <a:gd name="connsiteX892" fmla="*/ 60472 w 258552"/>
                <a:gd name="connsiteY892" fmla="*/ 165043 h 425069"/>
                <a:gd name="connsiteX893" fmla="*/ 57522 w 258552"/>
                <a:gd name="connsiteY893" fmla="*/ 164600 h 425069"/>
                <a:gd name="connsiteX894" fmla="*/ 28023 w 258552"/>
                <a:gd name="connsiteY894" fmla="*/ 106784 h 425069"/>
                <a:gd name="connsiteX895" fmla="*/ 29056 w 258552"/>
                <a:gd name="connsiteY895" fmla="*/ 107079 h 425069"/>
                <a:gd name="connsiteX896" fmla="*/ 29646 w 258552"/>
                <a:gd name="connsiteY896" fmla="*/ 107816 h 425069"/>
                <a:gd name="connsiteX897" fmla="*/ 30531 w 258552"/>
                <a:gd name="connsiteY897" fmla="*/ 107816 h 425069"/>
                <a:gd name="connsiteX898" fmla="*/ 28761 w 258552"/>
                <a:gd name="connsiteY898" fmla="*/ 109144 h 425069"/>
                <a:gd name="connsiteX899" fmla="*/ 28761 w 258552"/>
                <a:gd name="connsiteY899" fmla="*/ 109733 h 425069"/>
                <a:gd name="connsiteX900" fmla="*/ 30088 w 258552"/>
                <a:gd name="connsiteY900" fmla="*/ 110766 h 425069"/>
                <a:gd name="connsiteX901" fmla="*/ 33776 w 258552"/>
                <a:gd name="connsiteY901" fmla="*/ 112388 h 425069"/>
                <a:gd name="connsiteX902" fmla="*/ 33776 w 258552"/>
                <a:gd name="connsiteY902" fmla="*/ 112683 h 425069"/>
                <a:gd name="connsiteX903" fmla="*/ 31711 w 258552"/>
                <a:gd name="connsiteY903" fmla="*/ 113863 h 425069"/>
                <a:gd name="connsiteX904" fmla="*/ 31416 w 258552"/>
                <a:gd name="connsiteY904" fmla="*/ 114896 h 425069"/>
                <a:gd name="connsiteX905" fmla="*/ 28023 w 258552"/>
                <a:gd name="connsiteY905" fmla="*/ 116813 h 425069"/>
                <a:gd name="connsiteX906" fmla="*/ 29794 w 258552"/>
                <a:gd name="connsiteY906" fmla="*/ 118730 h 425069"/>
                <a:gd name="connsiteX907" fmla="*/ 30531 w 258552"/>
                <a:gd name="connsiteY907" fmla="*/ 119173 h 425069"/>
                <a:gd name="connsiteX908" fmla="*/ 31268 w 258552"/>
                <a:gd name="connsiteY908" fmla="*/ 119173 h 425069"/>
                <a:gd name="connsiteX909" fmla="*/ 32448 w 258552"/>
                <a:gd name="connsiteY909" fmla="*/ 118288 h 425069"/>
                <a:gd name="connsiteX910" fmla="*/ 33923 w 258552"/>
                <a:gd name="connsiteY910" fmla="*/ 116223 h 425069"/>
                <a:gd name="connsiteX911" fmla="*/ 35398 w 258552"/>
                <a:gd name="connsiteY911" fmla="*/ 116223 h 425069"/>
                <a:gd name="connsiteX912" fmla="*/ 38348 w 258552"/>
                <a:gd name="connsiteY912" fmla="*/ 112978 h 425069"/>
                <a:gd name="connsiteX913" fmla="*/ 41150 w 258552"/>
                <a:gd name="connsiteY913" fmla="*/ 111798 h 425069"/>
                <a:gd name="connsiteX914" fmla="*/ 45132 w 258552"/>
                <a:gd name="connsiteY914" fmla="*/ 108701 h 425069"/>
                <a:gd name="connsiteX915" fmla="*/ 45722 w 258552"/>
                <a:gd name="connsiteY915" fmla="*/ 107964 h 425069"/>
                <a:gd name="connsiteX916" fmla="*/ 45722 w 258552"/>
                <a:gd name="connsiteY916" fmla="*/ 106636 h 425069"/>
                <a:gd name="connsiteX917" fmla="*/ 44837 w 258552"/>
                <a:gd name="connsiteY917" fmla="*/ 106046 h 425069"/>
                <a:gd name="connsiteX918" fmla="*/ 41740 w 258552"/>
                <a:gd name="connsiteY918" fmla="*/ 106046 h 425069"/>
                <a:gd name="connsiteX919" fmla="*/ 45280 w 258552"/>
                <a:gd name="connsiteY919" fmla="*/ 104129 h 425069"/>
                <a:gd name="connsiteX920" fmla="*/ 46460 w 258552"/>
                <a:gd name="connsiteY920" fmla="*/ 102506 h 425069"/>
                <a:gd name="connsiteX921" fmla="*/ 47787 w 258552"/>
                <a:gd name="connsiteY921" fmla="*/ 102506 h 425069"/>
                <a:gd name="connsiteX922" fmla="*/ 51179 w 258552"/>
                <a:gd name="connsiteY922" fmla="*/ 95722 h 425069"/>
                <a:gd name="connsiteX923" fmla="*/ 51179 w 258552"/>
                <a:gd name="connsiteY923" fmla="*/ 92919 h 425069"/>
                <a:gd name="connsiteX924" fmla="*/ 50590 w 258552"/>
                <a:gd name="connsiteY924" fmla="*/ 90855 h 425069"/>
                <a:gd name="connsiteX925" fmla="*/ 50147 w 258552"/>
                <a:gd name="connsiteY925" fmla="*/ 90265 h 425069"/>
                <a:gd name="connsiteX926" fmla="*/ 48525 w 258552"/>
                <a:gd name="connsiteY926" fmla="*/ 90855 h 425069"/>
                <a:gd name="connsiteX927" fmla="*/ 42035 w 258552"/>
                <a:gd name="connsiteY927" fmla="*/ 94837 h 425069"/>
                <a:gd name="connsiteX928" fmla="*/ 36873 w 258552"/>
                <a:gd name="connsiteY928" fmla="*/ 97197 h 425069"/>
                <a:gd name="connsiteX929" fmla="*/ 35988 w 258552"/>
                <a:gd name="connsiteY929" fmla="*/ 97934 h 425069"/>
                <a:gd name="connsiteX930" fmla="*/ 35693 w 258552"/>
                <a:gd name="connsiteY930" fmla="*/ 98672 h 425069"/>
                <a:gd name="connsiteX931" fmla="*/ 37315 w 258552"/>
                <a:gd name="connsiteY931" fmla="*/ 101916 h 425069"/>
                <a:gd name="connsiteX932" fmla="*/ 37315 w 258552"/>
                <a:gd name="connsiteY932" fmla="*/ 102211 h 425069"/>
                <a:gd name="connsiteX933" fmla="*/ 34955 w 258552"/>
                <a:gd name="connsiteY933" fmla="*/ 101916 h 425069"/>
                <a:gd name="connsiteX934" fmla="*/ 33038 w 258552"/>
                <a:gd name="connsiteY934" fmla="*/ 102359 h 425069"/>
                <a:gd name="connsiteX935" fmla="*/ 31416 w 258552"/>
                <a:gd name="connsiteY935" fmla="*/ 101031 h 425069"/>
                <a:gd name="connsiteX936" fmla="*/ 29794 w 258552"/>
                <a:gd name="connsiteY936" fmla="*/ 100589 h 425069"/>
                <a:gd name="connsiteX937" fmla="*/ 29351 w 258552"/>
                <a:gd name="connsiteY937" fmla="*/ 100884 h 425069"/>
                <a:gd name="connsiteX938" fmla="*/ 28909 w 258552"/>
                <a:gd name="connsiteY938" fmla="*/ 101621 h 425069"/>
                <a:gd name="connsiteX939" fmla="*/ 27876 w 258552"/>
                <a:gd name="connsiteY939" fmla="*/ 102359 h 425069"/>
                <a:gd name="connsiteX940" fmla="*/ 27581 w 258552"/>
                <a:gd name="connsiteY940" fmla="*/ 103981 h 425069"/>
                <a:gd name="connsiteX941" fmla="*/ 27581 w 258552"/>
                <a:gd name="connsiteY941" fmla="*/ 105604 h 425069"/>
                <a:gd name="connsiteX942" fmla="*/ 28023 w 258552"/>
                <a:gd name="connsiteY942" fmla="*/ 106194 h 425069"/>
                <a:gd name="connsiteX943" fmla="*/ 19174 w 258552"/>
                <a:gd name="connsiteY943" fmla="*/ 140264 h 425069"/>
                <a:gd name="connsiteX944" fmla="*/ 20059 w 258552"/>
                <a:gd name="connsiteY944" fmla="*/ 142624 h 425069"/>
                <a:gd name="connsiteX945" fmla="*/ 20944 w 258552"/>
                <a:gd name="connsiteY945" fmla="*/ 143214 h 425069"/>
                <a:gd name="connsiteX946" fmla="*/ 23451 w 258552"/>
                <a:gd name="connsiteY946" fmla="*/ 143214 h 425069"/>
                <a:gd name="connsiteX947" fmla="*/ 23451 w 258552"/>
                <a:gd name="connsiteY947" fmla="*/ 142772 h 425069"/>
                <a:gd name="connsiteX948" fmla="*/ 23009 w 258552"/>
                <a:gd name="connsiteY948" fmla="*/ 133627 h 425069"/>
                <a:gd name="connsiteX949" fmla="*/ 22271 w 258552"/>
                <a:gd name="connsiteY949" fmla="*/ 133185 h 425069"/>
                <a:gd name="connsiteX950" fmla="*/ 19321 w 258552"/>
                <a:gd name="connsiteY950" fmla="*/ 133185 h 425069"/>
                <a:gd name="connsiteX951" fmla="*/ 19321 w 258552"/>
                <a:gd name="connsiteY951" fmla="*/ 136429 h 425069"/>
                <a:gd name="connsiteX952" fmla="*/ 19026 w 258552"/>
                <a:gd name="connsiteY952" fmla="*/ 139084 h 425069"/>
                <a:gd name="connsiteX953" fmla="*/ 19026 w 258552"/>
                <a:gd name="connsiteY953" fmla="*/ 140412 h 425069"/>
                <a:gd name="connsiteX954" fmla="*/ 16961 w 258552"/>
                <a:gd name="connsiteY954" fmla="*/ 149261 h 425069"/>
                <a:gd name="connsiteX955" fmla="*/ 19321 w 258552"/>
                <a:gd name="connsiteY955" fmla="*/ 148819 h 425069"/>
                <a:gd name="connsiteX956" fmla="*/ 19764 w 258552"/>
                <a:gd name="connsiteY956" fmla="*/ 148081 h 425069"/>
                <a:gd name="connsiteX957" fmla="*/ 19764 w 258552"/>
                <a:gd name="connsiteY957" fmla="*/ 147491 h 425069"/>
                <a:gd name="connsiteX958" fmla="*/ 18289 w 258552"/>
                <a:gd name="connsiteY958" fmla="*/ 146754 h 425069"/>
                <a:gd name="connsiteX959" fmla="*/ 16519 w 258552"/>
                <a:gd name="connsiteY959" fmla="*/ 147196 h 425069"/>
                <a:gd name="connsiteX960" fmla="*/ 15929 w 258552"/>
                <a:gd name="connsiteY960" fmla="*/ 148524 h 425069"/>
                <a:gd name="connsiteX961" fmla="*/ 15929 w 258552"/>
                <a:gd name="connsiteY961" fmla="*/ 148966 h 425069"/>
                <a:gd name="connsiteX962" fmla="*/ 16961 w 258552"/>
                <a:gd name="connsiteY962" fmla="*/ 149261 h 425069"/>
                <a:gd name="connsiteX963" fmla="*/ 21829 w 258552"/>
                <a:gd name="connsiteY963" fmla="*/ 127432 h 425069"/>
                <a:gd name="connsiteX964" fmla="*/ 25369 w 258552"/>
                <a:gd name="connsiteY964" fmla="*/ 127432 h 425069"/>
                <a:gd name="connsiteX965" fmla="*/ 27728 w 258552"/>
                <a:gd name="connsiteY965" fmla="*/ 123893 h 425069"/>
                <a:gd name="connsiteX966" fmla="*/ 24779 w 258552"/>
                <a:gd name="connsiteY966" fmla="*/ 121828 h 425069"/>
                <a:gd name="connsiteX967" fmla="*/ 23009 w 258552"/>
                <a:gd name="connsiteY967" fmla="*/ 122860 h 425069"/>
                <a:gd name="connsiteX968" fmla="*/ 21534 w 258552"/>
                <a:gd name="connsiteY968" fmla="*/ 122860 h 425069"/>
                <a:gd name="connsiteX969" fmla="*/ 19764 w 258552"/>
                <a:gd name="connsiteY969" fmla="*/ 123303 h 425069"/>
                <a:gd name="connsiteX970" fmla="*/ 18436 w 258552"/>
                <a:gd name="connsiteY970" fmla="*/ 122860 h 425069"/>
                <a:gd name="connsiteX971" fmla="*/ 17699 w 258552"/>
                <a:gd name="connsiteY971" fmla="*/ 122860 h 425069"/>
                <a:gd name="connsiteX972" fmla="*/ 16961 w 258552"/>
                <a:gd name="connsiteY972" fmla="*/ 123598 h 425069"/>
                <a:gd name="connsiteX973" fmla="*/ 16519 w 258552"/>
                <a:gd name="connsiteY973" fmla="*/ 124335 h 425069"/>
                <a:gd name="connsiteX974" fmla="*/ 16519 w 258552"/>
                <a:gd name="connsiteY974" fmla="*/ 124925 h 425069"/>
                <a:gd name="connsiteX975" fmla="*/ 21681 w 258552"/>
                <a:gd name="connsiteY975" fmla="*/ 127432 h 425069"/>
                <a:gd name="connsiteX976" fmla="*/ 147491 w 258552"/>
                <a:gd name="connsiteY976" fmla="*/ 414008 h 425069"/>
                <a:gd name="connsiteX977" fmla="*/ 146606 w 258552"/>
                <a:gd name="connsiteY977" fmla="*/ 416220 h 425069"/>
                <a:gd name="connsiteX978" fmla="*/ 144246 w 258552"/>
                <a:gd name="connsiteY978" fmla="*/ 415483 h 425069"/>
                <a:gd name="connsiteX979" fmla="*/ 144246 w 258552"/>
                <a:gd name="connsiteY979" fmla="*/ 414893 h 425069"/>
                <a:gd name="connsiteX980" fmla="*/ 146754 w 258552"/>
                <a:gd name="connsiteY980" fmla="*/ 413566 h 425069"/>
                <a:gd name="connsiteX981" fmla="*/ 147344 w 258552"/>
                <a:gd name="connsiteY981" fmla="*/ 413566 h 425069"/>
                <a:gd name="connsiteX982" fmla="*/ 147639 w 258552"/>
                <a:gd name="connsiteY982" fmla="*/ 414008 h 425069"/>
                <a:gd name="connsiteX983" fmla="*/ 160323 w 258552"/>
                <a:gd name="connsiteY983" fmla="*/ 422857 h 425069"/>
                <a:gd name="connsiteX984" fmla="*/ 160618 w 258552"/>
                <a:gd name="connsiteY984" fmla="*/ 424627 h 425069"/>
                <a:gd name="connsiteX985" fmla="*/ 159438 w 258552"/>
                <a:gd name="connsiteY985" fmla="*/ 425070 h 425069"/>
                <a:gd name="connsiteX986" fmla="*/ 158406 w 258552"/>
                <a:gd name="connsiteY986" fmla="*/ 424480 h 425069"/>
                <a:gd name="connsiteX987" fmla="*/ 156488 w 258552"/>
                <a:gd name="connsiteY987" fmla="*/ 424480 h 425069"/>
                <a:gd name="connsiteX988" fmla="*/ 154719 w 258552"/>
                <a:gd name="connsiteY988" fmla="*/ 424922 h 425069"/>
                <a:gd name="connsiteX989" fmla="*/ 155161 w 258552"/>
                <a:gd name="connsiteY989" fmla="*/ 421825 h 425069"/>
                <a:gd name="connsiteX990" fmla="*/ 158848 w 258552"/>
                <a:gd name="connsiteY990" fmla="*/ 422267 h 425069"/>
                <a:gd name="connsiteX991" fmla="*/ 160471 w 258552"/>
                <a:gd name="connsiteY991" fmla="*/ 423152 h 42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Lst>
              <a:rect l="l" t="t" r="r" b="b"/>
              <a:pathLst>
                <a:path w="258552" h="425069">
                  <a:moveTo>
                    <a:pt x="47050" y="149114"/>
                  </a:moveTo>
                  <a:lnTo>
                    <a:pt x="48082" y="149114"/>
                  </a:lnTo>
                  <a:lnTo>
                    <a:pt x="48820" y="148671"/>
                  </a:lnTo>
                  <a:lnTo>
                    <a:pt x="49262" y="147934"/>
                  </a:lnTo>
                  <a:lnTo>
                    <a:pt x="49262" y="147049"/>
                  </a:lnTo>
                  <a:lnTo>
                    <a:pt x="48820" y="146164"/>
                  </a:lnTo>
                  <a:lnTo>
                    <a:pt x="47640" y="145426"/>
                  </a:lnTo>
                  <a:lnTo>
                    <a:pt x="44690" y="146606"/>
                  </a:lnTo>
                  <a:lnTo>
                    <a:pt x="46017" y="148376"/>
                  </a:lnTo>
                  <a:lnTo>
                    <a:pt x="47050" y="148966"/>
                  </a:lnTo>
                  <a:close/>
                  <a:moveTo>
                    <a:pt x="127137" y="79940"/>
                  </a:moveTo>
                  <a:lnTo>
                    <a:pt x="128612" y="79940"/>
                  </a:lnTo>
                  <a:lnTo>
                    <a:pt x="130087" y="79498"/>
                  </a:lnTo>
                  <a:lnTo>
                    <a:pt x="130087" y="79203"/>
                  </a:lnTo>
                  <a:lnTo>
                    <a:pt x="128908" y="78760"/>
                  </a:lnTo>
                  <a:lnTo>
                    <a:pt x="128612" y="78318"/>
                  </a:lnTo>
                  <a:lnTo>
                    <a:pt x="128612" y="77138"/>
                  </a:lnTo>
                  <a:lnTo>
                    <a:pt x="127285" y="75221"/>
                  </a:lnTo>
                  <a:lnTo>
                    <a:pt x="125073" y="74631"/>
                  </a:lnTo>
                  <a:lnTo>
                    <a:pt x="124040" y="74926"/>
                  </a:lnTo>
                  <a:lnTo>
                    <a:pt x="124040" y="75958"/>
                  </a:lnTo>
                  <a:lnTo>
                    <a:pt x="124778" y="77580"/>
                  </a:lnTo>
                  <a:lnTo>
                    <a:pt x="127137" y="79793"/>
                  </a:lnTo>
                  <a:close/>
                  <a:moveTo>
                    <a:pt x="48082" y="122123"/>
                  </a:moveTo>
                  <a:lnTo>
                    <a:pt x="46755" y="122123"/>
                  </a:lnTo>
                  <a:lnTo>
                    <a:pt x="46165" y="124778"/>
                  </a:lnTo>
                  <a:lnTo>
                    <a:pt x="39970" y="126252"/>
                  </a:lnTo>
                  <a:lnTo>
                    <a:pt x="39970" y="126695"/>
                  </a:lnTo>
                  <a:lnTo>
                    <a:pt x="40855" y="127875"/>
                  </a:lnTo>
                  <a:lnTo>
                    <a:pt x="40855" y="128317"/>
                  </a:lnTo>
                  <a:lnTo>
                    <a:pt x="40265" y="128907"/>
                  </a:lnTo>
                  <a:lnTo>
                    <a:pt x="39233" y="129202"/>
                  </a:lnTo>
                  <a:lnTo>
                    <a:pt x="37611" y="128760"/>
                  </a:lnTo>
                  <a:lnTo>
                    <a:pt x="36283" y="130087"/>
                  </a:lnTo>
                  <a:lnTo>
                    <a:pt x="36283" y="130677"/>
                  </a:lnTo>
                  <a:lnTo>
                    <a:pt x="36578" y="131857"/>
                  </a:lnTo>
                  <a:lnTo>
                    <a:pt x="38348" y="133775"/>
                  </a:lnTo>
                  <a:lnTo>
                    <a:pt x="44395" y="135102"/>
                  </a:lnTo>
                  <a:lnTo>
                    <a:pt x="46460" y="138494"/>
                  </a:lnTo>
                  <a:lnTo>
                    <a:pt x="47492" y="139822"/>
                  </a:lnTo>
                  <a:lnTo>
                    <a:pt x="48967" y="140559"/>
                  </a:lnTo>
                  <a:lnTo>
                    <a:pt x="51622" y="140559"/>
                  </a:lnTo>
                  <a:lnTo>
                    <a:pt x="55014" y="139969"/>
                  </a:lnTo>
                  <a:lnTo>
                    <a:pt x="55457" y="145574"/>
                  </a:lnTo>
                  <a:lnTo>
                    <a:pt x="56194" y="145869"/>
                  </a:lnTo>
                  <a:lnTo>
                    <a:pt x="57227" y="145869"/>
                  </a:lnTo>
                  <a:lnTo>
                    <a:pt x="58112" y="145131"/>
                  </a:lnTo>
                  <a:lnTo>
                    <a:pt x="61209" y="142034"/>
                  </a:lnTo>
                  <a:lnTo>
                    <a:pt x="63864" y="140117"/>
                  </a:lnTo>
                  <a:lnTo>
                    <a:pt x="64601" y="139084"/>
                  </a:lnTo>
                  <a:lnTo>
                    <a:pt x="64601" y="138052"/>
                  </a:lnTo>
                  <a:lnTo>
                    <a:pt x="63569" y="137462"/>
                  </a:lnTo>
                  <a:lnTo>
                    <a:pt x="58997" y="137462"/>
                  </a:lnTo>
                  <a:lnTo>
                    <a:pt x="54129" y="136872"/>
                  </a:lnTo>
                  <a:lnTo>
                    <a:pt x="53392" y="136134"/>
                  </a:lnTo>
                  <a:lnTo>
                    <a:pt x="52360" y="135692"/>
                  </a:lnTo>
                  <a:lnTo>
                    <a:pt x="52360" y="134217"/>
                  </a:lnTo>
                  <a:lnTo>
                    <a:pt x="51622" y="132152"/>
                  </a:lnTo>
                  <a:lnTo>
                    <a:pt x="52064" y="130235"/>
                  </a:lnTo>
                  <a:lnTo>
                    <a:pt x="52064" y="128612"/>
                  </a:lnTo>
                  <a:lnTo>
                    <a:pt x="51475" y="125515"/>
                  </a:lnTo>
                  <a:lnTo>
                    <a:pt x="49410" y="123008"/>
                  </a:lnTo>
                  <a:lnTo>
                    <a:pt x="47935" y="122270"/>
                  </a:lnTo>
                  <a:close/>
                  <a:moveTo>
                    <a:pt x="48082" y="198818"/>
                  </a:moveTo>
                  <a:lnTo>
                    <a:pt x="49410" y="198818"/>
                  </a:lnTo>
                  <a:lnTo>
                    <a:pt x="53687" y="196901"/>
                  </a:lnTo>
                  <a:lnTo>
                    <a:pt x="54572" y="195573"/>
                  </a:lnTo>
                  <a:lnTo>
                    <a:pt x="54572" y="194541"/>
                  </a:lnTo>
                  <a:lnTo>
                    <a:pt x="53539" y="191591"/>
                  </a:lnTo>
                  <a:lnTo>
                    <a:pt x="52654" y="186871"/>
                  </a:lnTo>
                  <a:lnTo>
                    <a:pt x="50442" y="187756"/>
                  </a:lnTo>
                  <a:lnTo>
                    <a:pt x="47935" y="189526"/>
                  </a:lnTo>
                  <a:lnTo>
                    <a:pt x="47050" y="188936"/>
                  </a:lnTo>
                  <a:lnTo>
                    <a:pt x="46312" y="188936"/>
                  </a:lnTo>
                  <a:lnTo>
                    <a:pt x="45280" y="189674"/>
                  </a:lnTo>
                  <a:lnTo>
                    <a:pt x="44395" y="190559"/>
                  </a:lnTo>
                  <a:lnTo>
                    <a:pt x="43953" y="191444"/>
                  </a:lnTo>
                  <a:lnTo>
                    <a:pt x="43953" y="192919"/>
                  </a:lnTo>
                  <a:lnTo>
                    <a:pt x="43068" y="194983"/>
                  </a:lnTo>
                  <a:lnTo>
                    <a:pt x="43068" y="195573"/>
                  </a:lnTo>
                  <a:lnTo>
                    <a:pt x="44247" y="195278"/>
                  </a:lnTo>
                  <a:lnTo>
                    <a:pt x="47345" y="192771"/>
                  </a:lnTo>
                  <a:lnTo>
                    <a:pt x="48230" y="192476"/>
                  </a:lnTo>
                  <a:lnTo>
                    <a:pt x="48672" y="192771"/>
                  </a:lnTo>
                  <a:lnTo>
                    <a:pt x="48230" y="194393"/>
                  </a:lnTo>
                  <a:lnTo>
                    <a:pt x="49115" y="196458"/>
                  </a:lnTo>
                  <a:lnTo>
                    <a:pt x="48082" y="198376"/>
                  </a:lnTo>
                  <a:lnTo>
                    <a:pt x="48082" y="198818"/>
                  </a:lnTo>
                  <a:close/>
                  <a:moveTo>
                    <a:pt x="41150" y="159880"/>
                  </a:moveTo>
                  <a:lnTo>
                    <a:pt x="38643" y="162388"/>
                  </a:lnTo>
                  <a:lnTo>
                    <a:pt x="38643" y="162978"/>
                  </a:lnTo>
                  <a:lnTo>
                    <a:pt x="40265" y="162978"/>
                  </a:lnTo>
                  <a:lnTo>
                    <a:pt x="42330" y="161208"/>
                  </a:lnTo>
                  <a:lnTo>
                    <a:pt x="43510" y="159733"/>
                  </a:lnTo>
                  <a:lnTo>
                    <a:pt x="42920" y="159438"/>
                  </a:lnTo>
                  <a:lnTo>
                    <a:pt x="41298" y="159880"/>
                  </a:lnTo>
                  <a:close/>
                  <a:moveTo>
                    <a:pt x="135102" y="80825"/>
                  </a:moveTo>
                  <a:lnTo>
                    <a:pt x="135987" y="81563"/>
                  </a:lnTo>
                  <a:lnTo>
                    <a:pt x="136282" y="81563"/>
                  </a:lnTo>
                  <a:lnTo>
                    <a:pt x="136725" y="79203"/>
                  </a:lnTo>
                  <a:lnTo>
                    <a:pt x="137167" y="78170"/>
                  </a:lnTo>
                  <a:lnTo>
                    <a:pt x="135987" y="77875"/>
                  </a:lnTo>
                  <a:lnTo>
                    <a:pt x="133480" y="78318"/>
                  </a:lnTo>
                  <a:lnTo>
                    <a:pt x="135102" y="80825"/>
                  </a:lnTo>
                  <a:close/>
                  <a:moveTo>
                    <a:pt x="185544" y="12537"/>
                  </a:moveTo>
                  <a:lnTo>
                    <a:pt x="185544" y="6932"/>
                  </a:lnTo>
                  <a:lnTo>
                    <a:pt x="186576" y="6932"/>
                  </a:lnTo>
                  <a:lnTo>
                    <a:pt x="186872" y="5752"/>
                  </a:lnTo>
                  <a:lnTo>
                    <a:pt x="186576" y="4572"/>
                  </a:lnTo>
                  <a:lnTo>
                    <a:pt x="184217" y="4572"/>
                  </a:lnTo>
                  <a:lnTo>
                    <a:pt x="182299" y="8997"/>
                  </a:lnTo>
                  <a:lnTo>
                    <a:pt x="184807" y="12979"/>
                  </a:lnTo>
                  <a:lnTo>
                    <a:pt x="185397" y="12537"/>
                  </a:lnTo>
                  <a:close/>
                  <a:moveTo>
                    <a:pt x="189084" y="5752"/>
                  </a:moveTo>
                  <a:lnTo>
                    <a:pt x="191296" y="5752"/>
                  </a:lnTo>
                  <a:lnTo>
                    <a:pt x="191296" y="4572"/>
                  </a:lnTo>
                  <a:lnTo>
                    <a:pt x="192624" y="1180"/>
                  </a:lnTo>
                  <a:lnTo>
                    <a:pt x="192624" y="737"/>
                  </a:lnTo>
                  <a:lnTo>
                    <a:pt x="191886" y="0"/>
                  </a:lnTo>
                  <a:lnTo>
                    <a:pt x="191296" y="0"/>
                  </a:lnTo>
                  <a:lnTo>
                    <a:pt x="190264" y="1032"/>
                  </a:lnTo>
                  <a:lnTo>
                    <a:pt x="189526" y="590"/>
                  </a:lnTo>
                  <a:lnTo>
                    <a:pt x="188936" y="590"/>
                  </a:lnTo>
                  <a:lnTo>
                    <a:pt x="188641" y="1327"/>
                  </a:lnTo>
                  <a:lnTo>
                    <a:pt x="188347" y="3392"/>
                  </a:lnTo>
                  <a:lnTo>
                    <a:pt x="188789" y="5310"/>
                  </a:lnTo>
                  <a:lnTo>
                    <a:pt x="189084" y="5752"/>
                  </a:lnTo>
                  <a:close/>
                  <a:moveTo>
                    <a:pt x="135397" y="60914"/>
                  </a:moveTo>
                  <a:lnTo>
                    <a:pt x="138052" y="61946"/>
                  </a:lnTo>
                  <a:lnTo>
                    <a:pt x="138347" y="64454"/>
                  </a:lnTo>
                  <a:lnTo>
                    <a:pt x="139232" y="65191"/>
                  </a:lnTo>
                  <a:lnTo>
                    <a:pt x="141444" y="64159"/>
                  </a:lnTo>
                  <a:lnTo>
                    <a:pt x="141739" y="62831"/>
                  </a:lnTo>
                  <a:lnTo>
                    <a:pt x="141444" y="62536"/>
                  </a:lnTo>
                  <a:lnTo>
                    <a:pt x="139232" y="61946"/>
                  </a:lnTo>
                  <a:lnTo>
                    <a:pt x="138052" y="60176"/>
                  </a:lnTo>
                  <a:lnTo>
                    <a:pt x="135102" y="57964"/>
                  </a:lnTo>
                  <a:lnTo>
                    <a:pt x="133332" y="58407"/>
                  </a:lnTo>
                  <a:lnTo>
                    <a:pt x="133037" y="58849"/>
                  </a:lnTo>
                  <a:lnTo>
                    <a:pt x="134070" y="60029"/>
                  </a:lnTo>
                  <a:lnTo>
                    <a:pt x="135397" y="60619"/>
                  </a:lnTo>
                  <a:close/>
                  <a:moveTo>
                    <a:pt x="125810" y="72566"/>
                  </a:moveTo>
                  <a:lnTo>
                    <a:pt x="126548" y="72566"/>
                  </a:lnTo>
                  <a:lnTo>
                    <a:pt x="128170" y="71533"/>
                  </a:lnTo>
                  <a:lnTo>
                    <a:pt x="128465" y="71976"/>
                  </a:lnTo>
                  <a:lnTo>
                    <a:pt x="128465" y="73303"/>
                  </a:lnTo>
                  <a:lnTo>
                    <a:pt x="128760" y="73893"/>
                  </a:lnTo>
                  <a:lnTo>
                    <a:pt x="129350" y="74483"/>
                  </a:lnTo>
                  <a:lnTo>
                    <a:pt x="130235" y="74778"/>
                  </a:lnTo>
                  <a:lnTo>
                    <a:pt x="134660" y="74041"/>
                  </a:lnTo>
                  <a:lnTo>
                    <a:pt x="138052" y="75958"/>
                  </a:lnTo>
                  <a:lnTo>
                    <a:pt x="139085" y="75958"/>
                  </a:lnTo>
                  <a:lnTo>
                    <a:pt x="139970" y="75368"/>
                  </a:lnTo>
                  <a:lnTo>
                    <a:pt x="140707" y="73451"/>
                  </a:lnTo>
                  <a:lnTo>
                    <a:pt x="139232" y="72418"/>
                  </a:lnTo>
                  <a:lnTo>
                    <a:pt x="137462" y="72418"/>
                  </a:lnTo>
                  <a:lnTo>
                    <a:pt x="134512" y="71533"/>
                  </a:lnTo>
                  <a:lnTo>
                    <a:pt x="132595" y="71533"/>
                  </a:lnTo>
                  <a:lnTo>
                    <a:pt x="132890" y="70648"/>
                  </a:lnTo>
                  <a:lnTo>
                    <a:pt x="133922" y="69616"/>
                  </a:lnTo>
                  <a:lnTo>
                    <a:pt x="133922" y="68878"/>
                  </a:lnTo>
                  <a:lnTo>
                    <a:pt x="133037" y="67993"/>
                  </a:lnTo>
                  <a:lnTo>
                    <a:pt x="130235" y="66519"/>
                  </a:lnTo>
                  <a:lnTo>
                    <a:pt x="127875" y="66224"/>
                  </a:lnTo>
                  <a:lnTo>
                    <a:pt x="126252" y="66666"/>
                  </a:lnTo>
                  <a:lnTo>
                    <a:pt x="125368" y="69173"/>
                  </a:lnTo>
                  <a:lnTo>
                    <a:pt x="125368" y="72123"/>
                  </a:lnTo>
                  <a:lnTo>
                    <a:pt x="125810" y="72713"/>
                  </a:lnTo>
                  <a:close/>
                  <a:moveTo>
                    <a:pt x="149409" y="61061"/>
                  </a:moveTo>
                  <a:lnTo>
                    <a:pt x="149999" y="60029"/>
                  </a:lnTo>
                  <a:lnTo>
                    <a:pt x="146606" y="59734"/>
                  </a:lnTo>
                  <a:lnTo>
                    <a:pt x="144837" y="60324"/>
                  </a:lnTo>
                  <a:lnTo>
                    <a:pt x="143362" y="62536"/>
                  </a:lnTo>
                  <a:lnTo>
                    <a:pt x="146312" y="62536"/>
                  </a:lnTo>
                  <a:lnTo>
                    <a:pt x="149409" y="60914"/>
                  </a:lnTo>
                  <a:close/>
                  <a:moveTo>
                    <a:pt x="170057" y="23451"/>
                  </a:moveTo>
                  <a:lnTo>
                    <a:pt x="170795" y="23746"/>
                  </a:lnTo>
                  <a:lnTo>
                    <a:pt x="173302" y="23746"/>
                  </a:lnTo>
                  <a:lnTo>
                    <a:pt x="173745" y="24041"/>
                  </a:lnTo>
                  <a:lnTo>
                    <a:pt x="173745" y="25073"/>
                  </a:lnTo>
                  <a:lnTo>
                    <a:pt x="174187" y="25811"/>
                  </a:lnTo>
                  <a:lnTo>
                    <a:pt x="176105" y="25221"/>
                  </a:lnTo>
                  <a:lnTo>
                    <a:pt x="178317" y="25221"/>
                  </a:lnTo>
                  <a:lnTo>
                    <a:pt x="179202" y="26696"/>
                  </a:lnTo>
                  <a:lnTo>
                    <a:pt x="179645" y="28171"/>
                  </a:lnTo>
                  <a:lnTo>
                    <a:pt x="179055" y="31121"/>
                  </a:lnTo>
                  <a:lnTo>
                    <a:pt x="177580" y="36135"/>
                  </a:lnTo>
                  <a:lnTo>
                    <a:pt x="179055" y="37463"/>
                  </a:lnTo>
                  <a:lnTo>
                    <a:pt x="179497" y="37168"/>
                  </a:lnTo>
                  <a:lnTo>
                    <a:pt x="180530" y="33923"/>
                  </a:lnTo>
                  <a:lnTo>
                    <a:pt x="181709" y="32596"/>
                  </a:lnTo>
                  <a:lnTo>
                    <a:pt x="182299" y="28466"/>
                  </a:lnTo>
                  <a:lnTo>
                    <a:pt x="182594" y="28023"/>
                  </a:lnTo>
                  <a:lnTo>
                    <a:pt x="182889" y="25958"/>
                  </a:lnTo>
                  <a:lnTo>
                    <a:pt x="183332" y="24779"/>
                  </a:lnTo>
                  <a:lnTo>
                    <a:pt x="185102" y="17994"/>
                  </a:lnTo>
                  <a:lnTo>
                    <a:pt x="185397" y="15487"/>
                  </a:lnTo>
                  <a:lnTo>
                    <a:pt x="183627" y="16519"/>
                  </a:lnTo>
                  <a:lnTo>
                    <a:pt x="182594" y="16519"/>
                  </a:lnTo>
                  <a:lnTo>
                    <a:pt x="180530" y="13864"/>
                  </a:lnTo>
                  <a:lnTo>
                    <a:pt x="179202" y="14602"/>
                  </a:lnTo>
                  <a:lnTo>
                    <a:pt x="178612" y="11799"/>
                  </a:lnTo>
                  <a:lnTo>
                    <a:pt x="178612" y="8997"/>
                  </a:lnTo>
                  <a:lnTo>
                    <a:pt x="177137" y="8997"/>
                  </a:lnTo>
                  <a:lnTo>
                    <a:pt x="175810" y="9292"/>
                  </a:lnTo>
                  <a:lnTo>
                    <a:pt x="173598" y="11947"/>
                  </a:lnTo>
                  <a:lnTo>
                    <a:pt x="172122" y="12389"/>
                  </a:lnTo>
                  <a:lnTo>
                    <a:pt x="171680" y="13274"/>
                  </a:lnTo>
                  <a:lnTo>
                    <a:pt x="172270" y="13864"/>
                  </a:lnTo>
                  <a:lnTo>
                    <a:pt x="174925" y="14307"/>
                  </a:lnTo>
                  <a:lnTo>
                    <a:pt x="176842" y="19616"/>
                  </a:lnTo>
                  <a:lnTo>
                    <a:pt x="173745" y="21239"/>
                  </a:lnTo>
                  <a:lnTo>
                    <a:pt x="171532" y="20944"/>
                  </a:lnTo>
                  <a:lnTo>
                    <a:pt x="169320" y="21534"/>
                  </a:lnTo>
                  <a:lnTo>
                    <a:pt x="169320" y="22271"/>
                  </a:lnTo>
                  <a:lnTo>
                    <a:pt x="169910" y="23304"/>
                  </a:lnTo>
                  <a:close/>
                  <a:moveTo>
                    <a:pt x="258552" y="307519"/>
                  </a:moveTo>
                  <a:lnTo>
                    <a:pt x="257815" y="303980"/>
                  </a:lnTo>
                  <a:lnTo>
                    <a:pt x="256192" y="301325"/>
                  </a:lnTo>
                  <a:lnTo>
                    <a:pt x="248965" y="296457"/>
                  </a:lnTo>
                  <a:lnTo>
                    <a:pt x="246016" y="295425"/>
                  </a:lnTo>
                  <a:lnTo>
                    <a:pt x="240411" y="294245"/>
                  </a:lnTo>
                  <a:lnTo>
                    <a:pt x="237609" y="294245"/>
                  </a:lnTo>
                  <a:lnTo>
                    <a:pt x="234364" y="293803"/>
                  </a:lnTo>
                  <a:lnTo>
                    <a:pt x="227432" y="293803"/>
                  </a:lnTo>
                  <a:lnTo>
                    <a:pt x="226252" y="294983"/>
                  </a:lnTo>
                  <a:lnTo>
                    <a:pt x="224039" y="297785"/>
                  </a:lnTo>
                  <a:lnTo>
                    <a:pt x="222712" y="298965"/>
                  </a:lnTo>
                  <a:lnTo>
                    <a:pt x="221385" y="299407"/>
                  </a:lnTo>
                  <a:lnTo>
                    <a:pt x="220057" y="299407"/>
                  </a:lnTo>
                  <a:lnTo>
                    <a:pt x="214010" y="296162"/>
                  </a:lnTo>
                  <a:lnTo>
                    <a:pt x="216075" y="293803"/>
                  </a:lnTo>
                  <a:lnTo>
                    <a:pt x="218287" y="291738"/>
                  </a:lnTo>
                  <a:lnTo>
                    <a:pt x="220647" y="289968"/>
                  </a:lnTo>
                  <a:lnTo>
                    <a:pt x="222122" y="287166"/>
                  </a:lnTo>
                  <a:lnTo>
                    <a:pt x="219910" y="280971"/>
                  </a:lnTo>
                  <a:lnTo>
                    <a:pt x="216222" y="276251"/>
                  </a:lnTo>
                  <a:lnTo>
                    <a:pt x="205160" y="268287"/>
                  </a:lnTo>
                  <a:lnTo>
                    <a:pt x="200146" y="268287"/>
                  </a:lnTo>
                  <a:lnTo>
                    <a:pt x="195574" y="267107"/>
                  </a:lnTo>
                  <a:lnTo>
                    <a:pt x="197933" y="267107"/>
                  </a:lnTo>
                  <a:lnTo>
                    <a:pt x="200736" y="267402"/>
                  </a:lnTo>
                  <a:lnTo>
                    <a:pt x="205750" y="266664"/>
                  </a:lnTo>
                  <a:lnTo>
                    <a:pt x="208258" y="268434"/>
                  </a:lnTo>
                  <a:lnTo>
                    <a:pt x="210913" y="269909"/>
                  </a:lnTo>
                  <a:lnTo>
                    <a:pt x="212387" y="270204"/>
                  </a:lnTo>
                  <a:lnTo>
                    <a:pt x="213862" y="270204"/>
                  </a:lnTo>
                  <a:lnTo>
                    <a:pt x="214895" y="270499"/>
                  </a:lnTo>
                  <a:lnTo>
                    <a:pt x="215927" y="271236"/>
                  </a:lnTo>
                  <a:lnTo>
                    <a:pt x="213125" y="266517"/>
                  </a:lnTo>
                  <a:lnTo>
                    <a:pt x="210028" y="262092"/>
                  </a:lnTo>
                  <a:lnTo>
                    <a:pt x="208405" y="259290"/>
                  </a:lnTo>
                  <a:lnTo>
                    <a:pt x="207373" y="256487"/>
                  </a:lnTo>
                  <a:lnTo>
                    <a:pt x="208700" y="254422"/>
                  </a:lnTo>
                  <a:lnTo>
                    <a:pt x="210618" y="253095"/>
                  </a:lnTo>
                  <a:lnTo>
                    <a:pt x="206783" y="250440"/>
                  </a:lnTo>
                  <a:lnTo>
                    <a:pt x="203243" y="247195"/>
                  </a:lnTo>
                  <a:lnTo>
                    <a:pt x="199408" y="243066"/>
                  </a:lnTo>
                  <a:lnTo>
                    <a:pt x="195426" y="239083"/>
                  </a:lnTo>
                  <a:lnTo>
                    <a:pt x="193066" y="237756"/>
                  </a:lnTo>
                  <a:lnTo>
                    <a:pt x="182742" y="233626"/>
                  </a:lnTo>
                  <a:lnTo>
                    <a:pt x="180677" y="231856"/>
                  </a:lnTo>
                  <a:lnTo>
                    <a:pt x="179055" y="229349"/>
                  </a:lnTo>
                  <a:lnTo>
                    <a:pt x="175662" y="220204"/>
                  </a:lnTo>
                  <a:lnTo>
                    <a:pt x="173007" y="211650"/>
                  </a:lnTo>
                  <a:lnTo>
                    <a:pt x="170647" y="202948"/>
                  </a:lnTo>
                  <a:lnTo>
                    <a:pt x="169468" y="200293"/>
                  </a:lnTo>
                  <a:lnTo>
                    <a:pt x="167550" y="198523"/>
                  </a:lnTo>
                  <a:lnTo>
                    <a:pt x="164896" y="196606"/>
                  </a:lnTo>
                  <a:lnTo>
                    <a:pt x="160028" y="191591"/>
                  </a:lnTo>
                  <a:lnTo>
                    <a:pt x="156636" y="188051"/>
                  </a:lnTo>
                  <a:lnTo>
                    <a:pt x="144837" y="183479"/>
                  </a:lnTo>
                  <a:lnTo>
                    <a:pt x="138642" y="183479"/>
                  </a:lnTo>
                  <a:lnTo>
                    <a:pt x="133922" y="185986"/>
                  </a:lnTo>
                  <a:lnTo>
                    <a:pt x="133037" y="186281"/>
                  </a:lnTo>
                  <a:lnTo>
                    <a:pt x="118435" y="183922"/>
                  </a:lnTo>
                  <a:lnTo>
                    <a:pt x="115928" y="182889"/>
                  </a:lnTo>
                  <a:lnTo>
                    <a:pt x="113716" y="180972"/>
                  </a:lnTo>
                  <a:lnTo>
                    <a:pt x="116223" y="182152"/>
                  </a:lnTo>
                  <a:lnTo>
                    <a:pt x="121828" y="183332"/>
                  </a:lnTo>
                  <a:lnTo>
                    <a:pt x="124925" y="183332"/>
                  </a:lnTo>
                  <a:lnTo>
                    <a:pt x="127433" y="182889"/>
                  </a:lnTo>
                  <a:lnTo>
                    <a:pt x="129793" y="181562"/>
                  </a:lnTo>
                  <a:lnTo>
                    <a:pt x="134954" y="177284"/>
                  </a:lnTo>
                  <a:lnTo>
                    <a:pt x="140559" y="176990"/>
                  </a:lnTo>
                  <a:lnTo>
                    <a:pt x="143067" y="175072"/>
                  </a:lnTo>
                  <a:lnTo>
                    <a:pt x="143657" y="172712"/>
                  </a:lnTo>
                  <a:lnTo>
                    <a:pt x="137610" y="169762"/>
                  </a:lnTo>
                  <a:lnTo>
                    <a:pt x="132300" y="170057"/>
                  </a:lnTo>
                  <a:lnTo>
                    <a:pt x="129350" y="170942"/>
                  </a:lnTo>
                  <a:lnTo>
                    <a:pt x="126400" y="170942"/>
                  </a:lnTo>
                  <a:lnTo>
                    <a:pt x="128908" y="170352"/>
                  </a:lnTo>
                  <a:lnTo>
                    <a:pt x="131267" y="168877"/>
                  </a:lnTo>
                  <a:lnTo>
                    <a:pt x="133332" y="167993"/>
                  </a:lnTo>
                  <a:lnTo>
                    <a:pt x="140412" y="166813"/>
                  </a:lnTo>
                  <a:lnTo>
                    <a:pt x="142919" y="165633"/>
                  </a:lnTo>
                  <a:lnTo>
                    <a:pt x="145279" y="163863"/>
                  </a:lnTo>
                  <a:lnTo>
                    <a:pt x="147639" y="161060"/>
                  </a:lnTo>
                  <a:lnTo>
                    <a:pt x="149556" y="157521"/>
                  </a:lnTo>
                  <a:lnTo>
                    <a:pt x="153834" y="152653"/>
                  </a:lnTo>
                  <a:lnTo>
                    <a:pt x="158258" y="143656"/>
                  </a:lnTo>
                  <a:lnTo>
                    <a:pt x="158996" y="141739"/>
                  </a:lnTo>
                  <a:lnTo>
                    <a:pt x="159438" y="139674"/>
                  </a:lnTo>
                  <a:lnTo>
                    <a:pt x="160028" y="137757"/>
                  </a:lnTo>
                  <a:lnTo>
                    <a:pt x="162240" y="134217"/>
                  </a:lnTo>
                  <a:lnTo>
                    <a:pt x="164896" y="131710"/>
                  </a:lnTo>
                  <a:lnTo>
                    <a:pt x="166370" y="129645"/>
                  </a:lnTo>
                  <a:lnTo>
                    <a:pt x="166370" y="128907"/>
                  </a:lnTo>
                  <a:lnTo>
                    <a:pt x="164158" y="124483"/>
                  </a:lnTo>
                  <a:lnTo>
                    <a:pt x="161651" y="122123"/>
                  </a:lnTo>
                  <a:lnTo>
                    <a:pt x="158701" y="121090"/>
                  </a:lnTo>
                  <a:lnTo>
                    <a:pt x="154276" y="121975"/>
                  </a:lnTo>
                  <a:lnTo>
                    <a:pt x="138347" y="121533"/>
                  </a:lnTo>
                  <a:lnTo>
                    <a:pt x="135987" y="121533"/>
                  </a:lnTo>
                  <a:lnTo>
                    <a:pt x="133627" y="122270"/>
                  </a:lnTo>
                  <a:lnTo>
                    <a:pt x="132447" y="122270"/>
                  </a:lnTo>
                  <a:lnTo>
                    <a:pt x="126990" y="120795"/>
                  </a:lnTo>
                  <a:lnTo>
                    <a:pt x="124188" y="120795"/>
                  </a:lnTo>
                  <a:lnTo>
                    <a:pt x="118288" y="122565"/>
                  </a:lnTo>
                  <a:lnTo>
                    <a:pt x="111946" y="124925"/>
                  </a:lnTo>
                  <a:lnTo>
                    <a:pt x="108849" y="125663"/>
                  </a:lnTo>
                  <a:lnTo>
                    <a:pt x="105014" y="125663"/>
                  </a:lnTo>
                  <a:lnTo>
                    <a:pt x="106489" y="122123"/>
                  </a:lnTo>
                  <a:lnTo>
                    <a:pt x="111503" y="117993"/>
                  </a:lnTo>
                  <a:lnTo>
                    <a:pt x="112241" y="116813"/>
                  </a:lnTo>
                  <a:lnTo>
                    <a:pt x="110914" y="116076"/>
                  </a:lnTo>
                  <a:lnTo>
                    <a:pt x="107521" y="115633"/>
                  </a:lnTo>
                  <a:lnTo>
                    <a:pt x="107964" y="113273"/>
                  </a:lnTo>
                  <a:lnTo>
                    <a:pt x="108701" y="111651"/>
                  </a:lnTo>
                  <a:lnTo>
                    <a:pt x="114306" y="108111"/>
                  </a:lnTo>
                  <a:lnTo>
                    <a:pt x="123745" y="101031"/>
                  </a:lnTo>
                  <a:lnTo>
                    <a:pt x="128908" y="97934"/>
                  </a:lnTo>
                  <a:lnTo>
                    <a:pt x="130825" y="95722"/>
                  </a:lnTo>
                  <a:lnTo>
                    <a:pt x="131415" y="94542"/>
                  </a:lnTo>
                  <a:lnTo>
                    <a:pt x="131710" y="93657"/>
                  </a:lnTo>
                  <a:lnTo>
                    <a:pt x="131415" y="90560"/>
                  </a:lnTo>
                  <a:lnTo>
                    <a:pt x="132742" y="87757"/>
                  </a:lnTo>
                  <a:lnTo>
                    <a:pt x="133037" y="86725"/>
                  </a:lnTo>
                  <a:lnTo>
                    <a:pt x="133037" y="85987"/>
                  </a:lnTo>
                  <a:lnTo>
                    <a:pt x="127433" y="85397"/>
                  </a:lnTo>
                  <a:lnTo>
                    <a:pt x="122418" y="86725"/>
                  </a:lnTo>
                  <a:lnTo>
                    <a:pt x="116961" y="87167"/>
                  </a:lnTo>
                  <a:lnTo>
                    <a:pt x="111799" y="88347"/>
                  </a:lnTo>
                  <a:lnTo>
                    <a:pt x="103244" y="89085"/>
                  </a:lnTo>
                  <a:lnTo>
                    <a:pt x="96902" y="90707"/>
                  </a:lnTo>
                  <a:lnTo>
                    <a:pt x="95427" y="88642"/>
                  </a:lnTo>
                  <a:lnTo>
                    <a:pt x="94247" y="88937"/>
                  </a:lnTo>
                  <a:lnTo>
                    <a:pt x="90560" y="90707"/>
                  </a:lnTo>
                  <a:lnTo>
                    <a:pt x="89527" y="90707"/>
                  </a:lnTo>
                  <a:lnTo>
                    <a:pt x="88200" y="89085"/>
                  </a:lnTo>
                  <a:lnTo>
                    <a:pt x="87020" y="88347"/>
                  </a:lnTo>
                  <a:lnTo>
                    <a:pt x="84070" y="87757"/>
                  </a:lnTo>
                  <a:lnTo>
                    <a:pt x="82743" y="88052"/>
                  </a:lnTo>
                  <a:lnTo>
                    <a:pt x="81710" y="88642"/>
                  </a:lnTo>
                  <a:lnTo>
                    <a:pt x="80383" y="90412"/>
                  </a:lnTo>
                  <a:lnTo>
                    <a:pt x="80088" y="91592"/>
                  </a:lnTo>
                  <a:lnTo>
                    <a:pt x="80088" y="94247"/>
                  </a:lnTo>
                  <a:lnTo>
                    <a:pt x="79645" y="95574"/>
                  </a:lnTo>
                  <a:lnTo>
                    <a:pt x="79940" y="97049"/>
                  </a:lnTo>
                  <a:lnTo>
                    <a:pt x="81268" y="98819"/>
                  </a:lnTo>
                  <a:lnTo>
                    <a:pt x="81858" y="100147"/>
                  </a:lnTo>
                  <a:lnTo>
                    <a:pt x="80531" y="100589"/>
                  </a:lnTo>
                  <a:lnTo>
                    <a:pt x="75073" y="100589"/>
                  </a:lnTo>
                  <a:lnTo>
                    <a:pt x="73303" y="101031"/>
                  </a:lnTo>
                  <a:lnTo>
                    <a:pt x="72861" y="102064"/>
                  </a:lnTo>
                  <a:lnTo>
                    <a:pt x="73156" y="103391"/>
                  </a:lnTo>
                  <a:lnTo>
                    <a:pt x="73156" y="104571"/>
                  </a:lnTo>
                  <a:lnTo>
                    <a:pt x="71386" y="107374"/>
                  </a:lnTo>
                  <a:lnTo>
                    <a:pt x="71828" y="108406"/>
                  </a:lnTo>
                  <a:lnTo>
                    <a:pt x="77433" y="113568"/>
                  </a:lnTo>
                  <a:lnTo>
                    <a:pt x="77875" y="114453"/>
                  </a:lnTo>
                  <a:lnTo>
                    <a:pt x="74483" y="113568"/>
                  </a:lnTo>
                  <a:lnTo>
                    <a:pt x="73746" y="113568"/>
                  </a:lnTo>
                  <a:lnTo>
                    <a:pt x="73008" y="114601"/>
                  </a:lnTo>
                  <a:lnTo>
                    <a:pt x="66224" y="114601"/>
                  </a:lnTo>
                  <a:lnTo>
                    <a:pt x="64749" y="116666"/>
                  </a:lnTo>
                  <a:lnTo>
                    <a:pt x="64011" y="118435"/>
                  </a:lnTo>
                  <a:lnTo>
                    <a:pt x="62684" y="122565"/>
                  </a:lnTo>
                  <a:lnTo>
                    <a:pt x="62684" y="123450"/>
                  </a:lnTo>
                  <a:lnTo>
                    <a:pt x="63422" y="125073"/>
                  </a:lnTo>
                  <a:lnTo>
                    <a:pt x="64306" y="126252"/>
                  </a:lnTo>
                  <a:lnTo>
                    <a:pt x="66814" y="127137"/>
                  </a:lnTo>
                  <a:lnTo>
                    <a:pt x="64011" y="128022"/>
                  </a:lnTo>
                  <a:lnTo>
                    <a:pt x="62241" y="128907"/>
                  </a:lnTo>
                  <a:lnTo>
                    <a:pt x="61062" y="130087"/>
                  </a:lnTo>
                  <a:lnTo>
                    <a:pt x="60619" y="131267"/>
                  </a:lnTo>
                  <a:lnTo>
                    <a:pt x="61209" y="133480"/>
                  </a:lnTo>
                  <a:lnTo>
                    <a:pt x="64896" y="135102"/>
                  </a:lnTo>
                  <a:lnTo>
                    <a:pt x="65486" y="136577"/>
                  </a:lnTo>
                  <a:lnTo>
                    <a:pt x="67256" y="138937"/>
                  </a:lnTo>
                  <a:lnTo>
                    <a:pt x="66519" y="143804"/>
                  </a:lnTo>
                  <a:lnTo>
                    <a:pt x="62684" y="149114"/>
                  </a:lnTo>
                  <a:lnTo>
                    <a:pt x="59734" y="150736"/>
                  </a:lnTo>
                  <a:lnTo>
                    <a:pt x="59439" y="151326"/>
                  </a:lnTo>
                  <a:lnTo>
                    <a:pt x="62831" y="153243"/>
                  </a:lnTo>
                  <a:lnTo>
                    <a:pt x="58997" y="156046"/>
                  </a:lnTo>
                  <a:lnTo>
                    <a:pt x="54867" y="156636"/>
                  </a:lnTo>
                  <a:lnTo>
                    <a:pt x="52360" y="158406"/>
                  </a:lnTo>
                  <a:lnTo>
                    <a:pt x="52360" y="158848"/>
                  </a:lnTo>
                  <a:lnTo>
                    <a:pt x="54277" y="159438"/>
                  </a:lnTo>
                  <a:lnTo>
                    <a:pt x="56637" y="159438"/>
                  </a:lnTo>
                  <a:lnTo>
                    <a:pt x="57522" y="162683"/>
                  </a:lnTo>
                  <a:lnTo>
                    <a:pt x="59439" y="164305"/>
                  </a:lnTo>
                  <a:lnTo>
                    <a:pt x="61799" y="165043"/>
                  </a:lnTo>
                  <a:lnTo>
                    <a:pt x="64896" y="165338"/>
                  </a:lnTo>
                  <a:lnTo>
                    <a:pt x="67256" y="164158"/>
                  </a:lnTo>
                  <a:lnTo>
                    <a:pt x="76253" y="157226"/>
                  </a:lnTo>
                  <a:lnTo>
                    <a:pt x="76990" y="156931"/>
                  </a:lnTo>
                  <a:lnTo>
                    <a:pt x="75515" y="159586"/>
                  </a:lnTo>
                  <a:lnTo>
                    <a:pt x="73746" y="162093"/>
                  </a:lnTo>
                  <a:lnTo>
                    <a:pt x="73303" y="164453"/>
                  </a:lnTo>
                  <a:lnTo>
                    <a:pt x="71681" y="165928"/>
                  </a:lnTo>
                  <a:lnTo>
                    <a:pt x="70648" y="169320"/>
                  </a:lnTo>
                  <a:lnTo>
                    <a:pt x="69173" y="171975"/>
                  </a:lnTo>
                  <a:lnTo>
                    <a:pt x="67994" y="175662"/>
                  </a:lnTo>
                  <a:lnTo>
                    <a:pt x="67404" y="179939"/>
                  </a:lnTo>
                  <a:lnTo>
                    <a:pt x="65929" y="182889"/>
                  </a:lnTo>
                  <a:lnTo>
                    <a:pt x="65634" y="191739"/>
                  </a:lnTo>
                  <a:lnTo>
                    <a:pt x="66224" y="192329"/>
                  </a:lnTo>
                  <a:lnTo>
                    <a:pt x="66961" y="192329"/>
                  </a:lnTo>
                  <a:lnTo>
                    <a:pt x="68731" y="191886"/>
                  </a:lnTo>
                  <a:lnTo>
                    <a:pt x="68731" y="191886"/>
                  </a:lnTo>
                  <a:lnTo>
                    <a:pt x="66076" y="195131"/>
                  </a:lnTo>
                  <a:lnTo>
                    <a:pt x="64896" y="196901"/>
                  </a:lnTo>
                  <a:lnTo>
                    <a:pt x="64159" y="198671"/>
                  </a:lnTo>
                  <a:lnTo>
                    <a:pt x="62241" y="205308"/>
                  </a:lnTo>
                  <a:lnTo>
                    <a:pt x="61799" y="207078"/>
                  </a:lnTo>
                  <a:lnTo>
                    <a:pt x="61799" y="208258"/>
                  </a:lnTo>
                  <a:lnTo>
                    <a:pt x="62831" y="209290"/>
                  </a:lnTo>
                  <a:lnTo>
                    <a:pt x="65044" y="209585"/>
                  </a:lnTo>
                  <a:lnTo>
                    <a:pt x="65781" y="209585"/>
                  </a:lnTo>
                  <a:lnTo>
                    <a:pt x="66519" y="208700"/>
                  </a:lnTo>
                  <a:lnTo>
                    <a:pt x="67404" y="207373"/>
                  </a:lnTo>
                  <a:lnTo>
                    <a:pt x="71828" y="193508"/>
                  </a:lnTo>
                  <a:lnTo>
                    <a:pt x="72123" y="191444"/>
                  </a:lnTo>
                  <a:lnTo>
                    <a:pt x="70943" y="186871"/>
                  </a:lnTo>
                  <a:lnTo>
                    <a:pt x="70943" y="185249"/>
                  </a:lnTo>
                  <a:lnTo>
                    <a:pt x="71828" y="184364"/>
                  </a:lnTo>
                  <a:lnTo>
                    <a:pt x="74483" y="181709"/>
                  </a:lnTo>
                  <a:lnTo>
                    <a:pt x="79645" y="177727"/>
                  </a:lnTo>
                  <a:lnTo>
                    <a:pt x="81858" y="176400"/>
                  </a:lnTo>
                  <a:lnTo>
                    <a:pt x="77138" y="180677"/>
                  </a:lnTo>
                  <a:lnTo>
                    <a:pt x="75958" y="182594"/>
                  </a:lnTo>
                  <a:lnTo>
                    <a:pt x="75368" y="184954"/>
                  </a:lnTo>
                  <a:lnTo>
                    <a:pt x="75368" y="187609"/>
                  </a:lnTo>
                  <a:lnTo>
                    <a:pt x="75811" y="189231"/>
                  </a:lnTo>
                  <a:lnTo>
                    <a:pt x="76106" y="189231"/>
                  </a:lnTo>
                  <a:lnTo>
                    <a:pt x="76548" y="187609"/>
                  </a:lnTo>
                  <a:lnTo>
                    <a:pt x="78171" y="187609"/>
                  </a:lnTo>
                  <a:lnTo>
                    <a:pt x="78613" y="187019"/>
                  </a:lnTo>
                  <a:lnTo>
                    <a:pt x="79203" y="185397"/>
                  </a:lnTo>
                  <a:lnTo>
                    <a:pt x="82448" y="184659"/>
                  </a:lnTo>
                  <a:lnTo>
                    <a:pt x="83628" y="183922"/>
                  </a:lnTo>
                  <a:lnTo>
                    <a:pt x="85545" y="180677"/>
                  </a:lnTo>
                  <a:lnTo>
                    <a:pt x="86577" y="179349"/>
                  </a:lnTo>
                  <a:lnTo>
                    <a:pt x="87020" y="179054"/>
                  </a:lnTo>
                  <a:lnTo>
                    <a:pt x="85988" y="181857"/>
                  </a:lnTo>
                  <a:lnTo>
                    <a:pt x="85988" y="182889"/>
                  </a:lnTo>
                  <a:lnTo>
                    <a:pt x="90412" y="185986"/>
                  </a:lnTo>
                  <a:lnTo>
                    <a:pt x="92624" y="187019"/>
                  </a:lnTo>
                  <a:lnTo>
                    <a:pt x="86873" y="187019"/>
                  </a:lnTo>
                  <a:lnTo>
                    <a:pt x="86430" y="187314"/>
                  </a:lnTo>
                  <a:lnTo>
                    <a:pt x="85250" y="189379"/>
                  </a:lnTo>
                  <a:lnTo>
                    <a:pt x="84807" y="192771"/>
                  </a:lnTo>
                  <a:lnTo>
                    <a:pt x="84807" y="195721"/>
                  </a:lnTo>
                  <a:lnTo>
                    <a:pt x="89085" y="199408"/>
                  </a:lnTo>
                  <a:lnTo>
                    <a:pt x="90117" y="201031"/>
                  </a:lnTo>
                  <a:lnTo>
                    <a:pt x="90117" y="202948"/>
                  </a:lnTo>
                  <a:lnTo>
                    <a:pt x="89085" y="205898"/>
                  </a:lnTo>
                  <a:lnTo>
                    <a:pt x="87463" y="208110"/>
                  </a:lnTo>
                  <a:lnTo>
                    <a:pt x="82743" y="215780"/>
                  </a:lnTo>
                  <a:lnTo>
                    <a:pt x="80383" y="221679"/>
                  </a:lnTo>
                  <a:lnTo>
                    <a:pt x="78760" y="220794"/>
                  </a:lnTo>
                  <a:lnTo>
                    <a:pt x="77286" y="221679"/>
                  </a:lnTo>
                  <a:lnTo>
                    <a:pt x="77286" y="224187"/>
                  </a:lnTo>
                  <a:lnTo>
                    <a:pt x="78318" y="226399"/>
                  </a:lnTo>
                  <a:lnTo>
                    <a:pt x="80973" y="229939"/>
                  </a:lnTo>
                  <a:lnTo>
                    <a:pt x="84070" y="232594"/>
                  </a:lnTo>
                  <a:lnTo>
                    <a:pt x="84660" y="229644"/>
                  </a:lnTo>
                  <a:lnTo>
                    <a:pt x="85692" y="227726"/>
                  </a:lnTo>
                  <a:lnTo>
                    <a:pt x="86577" y="226989"/>
                  </a:lnTo>
                  <a:lnTo>
                    <a:pt x="91002" y="229054"/>
                  </a:lnTo>
                  <a:lnTo>
                    <a:pt x="94394" y="230234"/>
                  </a:lnTo>
                  <a:lnTo>
                    <a:pt x="97197" y="229201"/>
                  </a:lnTo>
                  <a:lnTo>
                    <a:pt x="99999" y="227432"/>
                  </a:lnTo>
                  <a:lnTo>
                    <a:pt x="101326" y="226989"/>
                  </a:lnTo>
                  <a:lnTo>
                    <a:pt x="102507" y="227284"/>
                  </a:lnTo>
                  <a:lnTo>
                    <a:pt x="103392" y="228611"/>
                  </a:lnTo>
                  <a:lnTo>
                    <a:pt x="104424" y="229349"/>
                  </a:lnTo>
                  <a:lnTo>
                    <a:pt x="105899" y="229054"/>
                  </a:lnTo>
                  <a:lnTo>
                    <a:pt x="108996" y="229349"/>
                  </a:lnTo>
                  <a:lnTo>
                    <a:pt x="110618" y="228464"/>
                  </a:lnTo>
                  <a:lnTo>
                    <a:pt x="112093" y="227137"/>
                  </a:lnTo>
                  <a:lnTo>
                    <a:pt x="113568" y="226104"/>
                  </a:lnTo>
                  <a:lnTo>
                    <a:pt x="115191" y="225809"/>
                  </a:lnTo>
                  <a:lnTo>
                    <a:pt x="116813" y="225219"/>
                  </a:lnTo>
                  <a:lnTo>
                    <a:pt x="119616" y="223302"/>
                  </a:lnTo>
                  <a:lnTo>
                    <a:pt x="122713" y="222712"/>
                  </a:lnTo>
                  <a:lnTo>
                    <a:pt x="132005" y="222712"/>
                  </a:lnTo>
                  <a:lnTo>
                    <a:pt x="133185" y="223154"/>
                  </a:lnTo>
                  <a:lnTo>
                    <a:pt x="127137" y="224777"/>
                  </a:lnTo>
                  <a:lnTo>
                    <a:pt x="121976" y="229644"/>
                  </a:lnTo>
                  <a:lnTo>
                    <a:pt x="118583" y="237166"/>
                  </a:lnTo>
                  <a:lnTo>
                    <a:pt x="119173" y="240706"/>
                  </a:lnTo>
                  <a:lnTo>
                    <a:pt x="123303" y="246605"/>
                  </a:lnTo>
                  <a:lnTo>
                    <a:pt x="125663" y="249408"/>
                  </a:lnTo>
                  <a:lnTo>
                    <a:pt x="129793" y="253095"/>
                  </a:lnTo>
                  <a:lnTo>
                    <a:pt x="131267" y="253095"/>
                  </a:lnTo>
                  <a:lnTo>
                    <a:pt x="132742" y="252210"/>
                  </a:lnTo>
                  <a:lnTo>
                    <a:pt x="134365" y="251620"/>
                  </a:lnTo>
                  <a:lnTo>
                    <a:pt x="137610" y="251325"/>
                  </a:lnTo>
                  <a:lnTo>
                    <a:pt x="138199" y="252800"/>
                  </a:lnTo>
                  <a:lnTo>
                    <a:pt x="137757" y="256045"/>
                  </a:lnTo>
                  <a:lnTo>
                    <a:pt x="136725" y="258995"/>
                  </a:lnTo>
                  <a:lnTo>
                    <a:pt x="133480" y="260912"/>
                  </a:lnTo>
                  <a:lnTo>
                    <a:pt x="133037" y="263124"/>
                  </a:lnTo>
                  <a:lnTo>
                    <a:pt x="133332" y="265632"/>
                  </a:lnTo>
                  <a:lnTo>
                    <a:pt x="134512" y="266664"/>
                  </a:lnTo>
                  <a:lnTo>
                    <a:pt x="135987" y="267107"/>
                  </a:lnTo>
                  <a:lnTo>
                    <a:pt x="134070" y="269614"/>
                  </a:lnTo>
                  <a:lnTo>
                    <a:pt x="132447" y="272269"/>
                  </a:lnTo>
                  <a:lnTo>
                    <a:pt x="132447" y="274924"/>
                  </a:lnTo>
                  <a:lnTo>
                    <a:pt x="134807" y="279348"/>
                  </a:lnTo>
                  <a:lnTo>
                    <a:pt x="136282" y="280676"/>
                  </a:lnTo>
                  <a:lnTo>
                    <a:pt x="138052" y="281266"/>
                  </a:lnTo>
                  <a:lnTo>
                    <a:pt x="139379" y="281266"/>
                  </a:lnTo>
                  <a:lnTo>
                    <a:pt x="140559" y="282003"/>
                  </a:lnTo>
                  <a:lnTo>
                    <a:pt x="137610" y="282593"/>
                  </a:lnTo>
                  <a:lnTo>
                    <a:pt x="136135" y="282151"/>
                  </a:lnTo>
                  <a:lnTo>
                    <a:pt x="132300" y="277873"/>
                  </a:lnTo>
                  <a:lnTo>
                    <a:pt x="129645" y="279053"/>
                  </a:lnTo>
                  <a:lnTo>
                    <a:pt x="131415" y="283773"/>
                  </a:lnTo>
                  <a:lnTo>
                    <a:pt x="125368" y="280676"/>
                  </a:lnTo>
                  <a:lnTo>
                    <a:pt x="122713" y="280971"/>
                  </a:lnTo>
                  <a:lnTo>
                    <a:pt x="120058" y="282003"/>
                  </a:lnTo>
                  <a:lnTo>
                    <a:pt x="116961" y="282446"/>
                  </a:lnTo>
                  <a:lnTo>
                    <a:pt x="113863" y="282151"/>
                  </a:lnTo>
                  <a:lnTo>
                    <a:pt x="112684" y="282151"/>
                  </a:lnTo>
                  <a:lnTo>
                    <a:pt x="104867" y="285248"/>
                  </a:lnTo>
                  <a:lnTo>
                    <a:pt x="100737" y="287903"/>
                  </a:lnTo>
                  <a:lnTo>
                    <a:pt x="99114" y="289230"/>
                  </a:lnTo>
                  <a:lnTo>
                    <a:pt x="98229" y="291000"/>
                  </a:lnTo>
                  <a:lnTo>
                    <a:pt x="97050" y="292475"/>
                  </a:lnTo>
                  <a:lnTo>
                    <a:pt x="93952" y="294393"/>
                  </a:lnTo>
                  <a:lnTo>
                    <a:pt x="91002" y="296752"/>
                  </a:lnTo>
                  <a:lnTo>
                    <a:pt x="89822" y="298375"/>
                  </a:lnTo>
                  <a:lnTo>
                    <a:pt x="89822" y="299702"/>
                  </a:lnTo>
                  <a:lnTo>
                    <a:pt x="92330" y="299407"/>
                  </a:lnTo>
                  <a:lnTo>
                    <a:pt x="95280" y="297785"/>
                  </a:lnTo>
                  <a:lnTo>
                    <a:pt x="98229" y="296605"/>
                  </a:lnTo>
                  <a:lnTo>
                    <a:pt x="101622" y="296015"/>
                  </a:lnTo>
                  <a:lnTo>
                    <a:pt x="105014" y="296015"/>
                  </a:lnTo>
                  <a:lnTo>
                    <a:pt x="104719" y="297637"/>
                  </a:lnTo>
                  <a:lnTo>
                    <a:pt x="104719" y="299260"/>
                  </a:lnTo>
                  <a:lnTo>
                    <a:pt x="105899" y="301325"/>
                  </a:lnTo>
                  <a:lnTo>
                    <a:pt x="106636" y="303390"/>
                  </a:lnTo>
                  <a:lnTo>
                    <a:pt x="105751" y="305012"/>
                  </a:lnTo>
                  <a:lnTo>
                    <a:pt x="105751" y="306782"/>
                  </a:lnTo>
                  <a:lnTo>
                    <a:pt x="106342" y="308552"/>
                  </a:lnTo>
                  <a:lnTo>
                    <a:pt x="108111" y="309142"/>
                  </a:lnTo>
                  <a:lnTo>
                    <a:pt x="106342" y="311501"/>
                  </a:lnTo>
                  <a:lnTo>
                    <a:pt x="105014" y="314451"/>
                  </a:lnTo>
                  <a:lnTo>
                    <a:pt x="103686" y="316811"/>
                  </a:lnTo>
                  <a:lnTo>
                    <a:pt x="101917" y="318581"/>
                  </a:lnTo>
                  <a:lnTo>
                    <a:pt x="97639" y="321383"/>
                  </a:lnTo>
                  <a:lnTo>
                    <a:pt x="92920" y="323006"/>
                  </a:lnTo>
                  <a:lnTo>
                    <a:pt x="84660" y="326841"/>
                  </a:lnTo>
                  <a:lnTo>
                    <a:pt x="79203" y="328463"/>
                  </a:lnTo>
                  <a:lnTo>
                    <a:pt x="76696" y="330085"/>
                  </a:lnTo>
                  <a:lnTo>
                    <a:pt x="74631" y="332445"/>
                  </a:lnTo>
                  <a:lnTo>
                    <a:pt x="76253" y="333035"/>
                  </a:lnTo>
                  <a:lnTo>
                    <a:pt x="77138" y="334953"/>
                  </a:lnTo>
                  <a:lnTo>
                    <a:pt x="77138" y="337312"/>
                  </a:lnTo>
                  <a:lnTo>
                    <a:pt x="78318" y="338492"/>
                  </a:lnTo>
                  <a:lnTo>
                    <a:pt x="84070" y="341295"/>
                  </a:lnTo>
                  <a:lnTo>
                    <a:pt x="88937" y="339230"/>
                  </a:lnTo>
                  <a:lnTo>
                    <a:pt x="92035" y="337312"/>
                  </a:lnTo>
                  <a:lnTo>
                    <a:pt x="93805" y="337018"/>
                  </a:lnTo>
                  <a:lnTo>
                    <a:pt x="97639" y="337312"/>
                  </a:lnTo>
                  <a:lnTo>
                    <a:pt x="99114" y="338787"/>
                  </a:lnTo>
                  <a:lnTo>
                    <a:pt x="100442" y="339377"/>
                  </a:lnTo>
                  <a:lnTo>
                    <a:pt x="105309" y="340115"/>
                  </a:lnTo>
                  <a:lnTo>
                    <a:pt x="103097" y="341295"/>
                  </a:lnTo>
                  <a:lnTo>
                    <a:pt x="101474" y="343360"/>
                  </a:lnTo>
                  <a:lnTo>
                    <a:pt x="104571" y="343360"/>
                  </a:lnTo>
                  <a:lnTo>
                    <a:pt x="107669" y="342917"/>
                  </a:lnTo>
                  <a:lnTo>
                    <a:pt x="109143" y="342327"/>
                  </a:lnTo>
                  <a:lnTo>
                    <a:pt x="110471" y="342327"/>
                  </a:lnTo>
                  <a:lnTo>
                    <a:pt x="113863" y="344392"/>
                  </a:lnTo>
                  <a:lnTo>
                    <a:pt x="119026" y="348817"/>
                  </a:lnTo>
                  <a:lnTo>
                    <a:pt x="126105" y="349554"/>
                  </a:lnTo>
                  <a:lnTo>
                    <a:pt x="126990" y="349259"/>
                  </a:lnTo>
                  <a:lnTo>
                    <a:pt x="131710" y="345867"/>
                  </a:lnTo>
                  <a:lnTo>
                    <a:pt x="134365" y="344392"/>
                  </a:lnTo>
                  <a:lnTo>
                    <a:pt x="140559" y="342917"/>
                  </a:lnTo>
                  <a:lnTo>
                    <a:pt x="142477" y="341442"/>
                  </a:lnTo>
                  <a:lnTo>
                    <a:pt x="145869" y="338935"/>
                  </a:lnTo>
                  <a:lnTo>
                    <a:pt x="148671" y="337312"/>
                  </a:lnTo>
                  <a:lnTo>
                    <a:pt x="144542" y="341885"/>
                  </a:lnTo>
                  <a:lnTo>
                    <a:pt x="142034" y="344392"/>
                  </a:lnTo>
                  <a:lnTo>
                    <a:pt x="139379" y="346604"/>
                  </a:lnTo>
                  <a:lnTo>
                    <a:pt x="137020" y="348964"/>
                  </a:lnTo>
                  <a:lnTo>
                    <a:pt x="132890" y="354421"/>
                  </a:lnTo>
                  <a:lnTo>
                    <a:pt x="130382" y="355896"/>
                  </a:lnTo>
                  <a:lnTo>
                    <a:pt x="127285" y="356339"/>
                  </a:lnTo>
                  <a:lnTo>
                    <a:pt x="124188" y="356339"/>
                  </a:lnTo>
                  <a:lnTo>
                    <a:pt x="118141" y="355159"/>
                  </a:lnTo>
                  <a:lnTo>
                    <a:pt x="111946" y="355159"/>
                  </a:lnTo>
                  <a:lnTo>
                    <a:pt x="103686" y="356044"/>
                  </a:lnTo>
                  <a:lnTo>
                    <a:pt x="102949" y="356486"/>
                  </a:lnTo>
                  <a:lnTo>
                    <a:pt x="100147" y="362091"/>
                  </a:lnTo>
                  <a:lnTo>
                    <a:pt x="94247" y="363861"/>
                  </a:lnTo>
                  <a:lnTo>
                    <a:pt x="93657" y="366516"/>
                  </a:lnTo>
                  <a:lnTo>
                    <a:pt x="93362" y="369318"/>
                  </a:lnTo>
                  <a:lnTo>
                    <a:pt x="92772" y="370793"/>
                  </a:lnTo>
                  <a:lnTo>
                    <a:pt x="85545" y="377430"/>
                  </a:lnTo>
                  <a:lnTo>
                    <a:pt x="84660" y="379053"/>
                  </a:lnTo>
                  <a:lnTo>
                    <a:pt x="83038" y="379348"/>
                  </a:lnTo>
                  <a:lnTo>
                    <a:pt x="81710" y="380232"/>
                  </a:lnTo>
                  <a:lnTo>
                    <a:pt x="80678" y="381707"/>
                  </a:lnTo>
                  <a:lnTo>
                    <a:pt x="78171" y="384362"/>
                  </a:lnTo>
                  <a:lnTo>
                    <a:pt x="72861" y="388787"/>
                  </a:lnTo>
                  <a:lnTo>
                    <a:pt x="66961" y="390409"/>
                  </a:lnTo>
                  <a:lnTo>
                    <a:pt x="64749" y="392622"/>
                  </a:lnTo>
                  <a:lnTo>
                    <a:pt x="64749" y="394539"/>
                  </a:lnTo>
                  <a:lnTo>
                    <a:pt x="65634" y="395424"/>
                  </a:lnTo>
                  <a:lnTo>
                    <a:pt x="67551" y="394244"/>
                  </a:lnTo>
                  <a:lnTo>
                    <a:pt x="70648" y="393507"/>
                  </a:lnTo>
                  <a:lnTo>
                    <a:pt x="73598" y="394244"/>
                  </a:lnTo>
                  <a:lnTo>
                    <a:pt x="76106" y="396309"/>
                  </a:lnTo>
                  <a:lnTo>
                    <a:pt x="78908" y="395719"/>
                  </a:lnTo>
                  <a:lnTo>
                    <a:pt x="80678" y="392474"/>
                  </a:lnTo>
                  <a:lnTo>
                    <a:pt x="81710" y="391589"/>
                  </a:lnTo>
                  <a:lnTo>
                    <a:pt x="86725" y="388345"/>
                  </a:lnTo>
                  <a:lnTo>
                    <a:pt x="89085" y="387165"/>
                  </a:lnTo>
                  <a:lnTo>
                    <a:pt x="94837" y="385395"/>
                  </a:lnTo>
                  <a:lnTo>
                    <a:pt x="98229" y="384805"/>
                  </a:lnTo>
                  <a:lnTo>
                    <a:pt x="100442" y="384805"/>
                  </a:lnTo>
                  <a:lnTo>
                    <a:pt x="102507" y="384067"/>
                  </a:lnTo>
                  <a:lnTo>
                    <a:pt x="103097" y="383477"/>
                  </a:lnTo>
                  <a:lnTo>
                    <a:pt x="103686" y="383477"/>
                  </a:lnTo>
                  <a:lnTo>
                    <a:pt x="105456" y="384952"/>
                  </a:lnTo>
                  <a:lnTo>
                    <a:pt x="110766" y="387165"/>
                  </a:lnTo>
                  <a:lnTo>
                    <a:pt x="113568" y="389082"/>
                  </a:lnTo>
                  <a:lnTo>
                    <a:pt x="116518" y="388787"/>
                  </a:lnTo>
                  <a:lnTo>
                    <a:pt x="119026" y="385985"/>
                  </a:lnTo>
                  <a:lnTo>
                    <a:pt x="120501" y="382297"/>
                  </a:lnTo>
                  <a:lnTo>
                    <a:pt x="121533" y="378168"/>
                  </a:lnTo>
                  <a:lnTo>
                    <a:pt x="123598" y="375218"/>
                  </a:lnTo>
                  <a:lnTo>
                    <a:pt x="134217" y="372268"/>
                  </a:lnTo>
                  <a:lnTo>
                    <a:pt x="136725" y="372268"/>
                  </a:lnTo>
                  <a:lnTo>
                    <a:pt x="139970" y="372710"/>
                  </a:lnTo>
                  <a:lnTo>
                    <a:pt x="143067" y="373890"/>
                  </a:lnTo>
                  <a:lnTo>
                    <a:pt x="146016" y="375660"/>
                  </a:lnTo>
                  <a:lnTo>
                    <a:pt x="148966" y="376250"/>
                  </a:lnTo>
                  <a:lnTo>
                    <a:pt x="149999" y="375218"/>
                  </a:lnTo>
                  <a:lnTo>
                    <a:pt x="151179" y="374923"/>
                  </a:lnTo>
                  <a:lnTo>
                    <a:pt x="159438" y="376103"/>
                  </a:lnTo>
                  <a:lnTo>
                    <a:pt x="160471" y="376103"/>
                  </a:lnTo>
                  <a:lnTo>
                    <a:pt x="161355" y="375218"/>
                  </a:lnTo>
                  <a:lnTo>
                    <a:pt x="160176" y="373595"/>
                  </a:lnTo>
                  <a:lnTo>
                    <a:pt x="159586" y="371825"/>
                  </a:lnTo>
                  <a:lnTo>
                    <a:pt x="163863" y="372120"/>
                  </a:lnTo>
                  <a:lnTo>
                    <a:pt x="168583" y="371383"/>
                  </a:lnTo>
                  <a:lnTo>
                    <a:pt x="170795" y="371383"/>
                  </a:lnTo>
                  <a:lnTo>
                    <a:pt x="173007" y="370941"/>
                  </a:lnTo>
                  <a:lnTo>
                    <a:pt x="177727" y="368433"/>
                  </a:lnTo>
                  <a:lnTo>
                    <a:pt x="175515" y="365778"/>
                  </a:lnTo>
                  <a:lnTo>
                    <a:pt x="178907" y="367106"/>
                  </a:lnTo>
                  <a:lnTo>
                    <a:pt x="182889" y="367548"/>
                  </a:lnTo>
                  <a:lnTo>
                    <a:pt x="186282" y="368581"/>
                  </a:lnTo>
                  <a:lnTo>
                    <a:pt x="189674" y="370056"/>
                  </a:lnTo>
                  <a:lnTo>
                    <a:pt x="191886" y="370351"/>
                  </a:lnTo>
                  <a:lnTo>
                    <a:pt x="200588" y="368876"/>
                  </a:lnTo>
                  <a:lnTo>
                    <a:pt x="207078" y="368876"/>
                  </a:lnTo>
                  <a:lnTo>
                    <a:pt x="217697" y="370498"/>
                  </a:lnTo>
                  <a:lnTo>
                    <a:pt x="220205" y="370056"/>
                  </a:lnTo>
                  <a:lnTo>
                    <a:pt x="223154" y="368581"/>
                  </a:lnTo>
                  <a:lnTo>
                    <a:pt x="226252" y="367401"/>
                  </a:lnTo>
                  <a:lnTo>
                    <a:pt x="230234" y="366221"/>
                  </a:lnTo>
                  <a:lnTo>
                    <a:pt x="232594" y="364598"/>
                  </a:lnTo>
                  <a:lnTo>
                    <a:pt x="237461" y="364893"/>
                  </a:lnTo>
                  <a:lnTo>
                    <a:pt x="237903" y="363271"/>
                  </a:lnTo>
                  <a:lnTo>
                    <a:pt x="239673" y="360616"/>
                  </a:lnTo>
                  <a:lnTo>
                    <a:pt x="248080" y="356929"/>
                  </a:lnTo>
                  <a:lnTo>
                    <a:pt x="248965" y="356044"/>
                  </a:lnTo>
                  <a:lnTo>
                    <a:pt x="249408" y="351619"/>
                  </a:lnTo>
                  <a:lnTo>
                    <a:pt x="249408" y="349849"/>
                  </a:lnTo>
                  <a:lnTo>
                    <a:pt x="248375" y="349407"/>
                  </a:lnTo>
                  <a:lnTo>
                    <a:pt x="245278" y="349407"/>
                  </a:lnTo>
                  <a:lnTo>
                    <a:pt x="238936" y="349997"/>
                  </a:lnTo>
                  <a:lnTo>
                    <a:pt x="235691" y="349997"/>
                  </a:lnTo>
                  <a:lnTo>
                    <a:pt x="230381" y="349112"/>
                  </a:lnTo>
                  <a:lnTo>
                    <a:pt x="229349" y="348522"/>
                  </a:lnTo>
                  <a:lnTo>
                    <a:pt x="228169" y="346309"/>
                  </a:lnTo>
                  <a:lnTo>
                    <a:pt x="226252" y="345719"/>
                  </a:lnTo>
                  <a:lnTo>
                    <a:pt x="223597" y="346309"/>
                  </a:lnTo>
                  <a:lnTo>
                    <a:pt x="225809" y="345130"/>
                  </a:lnTo>
                  <a:lnTo>
                    <a:pt x="228022" y="344540"/>
                  </a:lnTo>
                  <a:lnTo>
                    <a:pt x="230677" y="344540"/>
                  </a:lnTo>
                  <a:lnTo>
                    <a:pt x="233331" y="343950"/>
                  </a:lnTo>
                  <a:lnTo>
                    <a:pt x="235691" y="342770"/>
                  </a:lnTo>
                  <a:lnTo>
                    <a:pt x="236576" y="340115"/>
                  </a:lnTo>
                  <a:lnTo>
                    <a:pt x="235839" y="338640"/>
                  </a:lnTo>
                  <a:lnTo>
                    <a:pt x="232004" y="337312"/>
                  </a:lnTo>
                  <a:lnTo>
                    <a:pt x="237313" y="334658"/>
                  </a:lnTo>
                  <a:lnTo>
                    <a:pt x="241148" y="335395"/>
                  </a:lnTo>
                  <a:lnTo>
                    <a:pt x="243361" y="334805"/>
                  </a:lnTo>
                  <a:lnTo>
                    <a:pt x="245573" y="333330"/>
                  </a:lnTo>
                  <a:lnTo>
                    <a:pt x="245573" y="331413"/>
                  </a:lnTo>
                  <a:lnTo>
                    <a:pt x="244393" y="329790"/>
                  </a:lnTo>
                  <a:lnTo>
                    <a:pt x="244393" y="329053"/>
                  </a:lnTo>
                  <a:lnTo>
                    <a:pt x="245720" y="329053"/>
                  </a:lnTo>
                  <a:lnTo>
                    <a:pt x="246753" y="329495"/>
                  </a:lnTo>
                  <a:lnTo>
                    <a:pt x="249260" y="328168"/>
                  </a:lnTo>
                  <a:lnTo>
                    <a:pt x="253095" y="324923"/>
                  </a:lnTo>
                  <a:lnTo>
                    <a:pt x="253980" y="323743"/>
                  </a:lnTo>
                  <a:lnTo>
                    <a:pt x="254570" y="322268"/>
                  </a:lnTo>
                  <a:lnTo>
                    <a:pt x="255455" y="318139"/>
                  </a:lnTo>
                  <a:lnTo>
                    <a:pt x="256782" y="315041"/>
                  </a:lnTo>
                  <a:lnTo>
                    <a:pt x="257963" y="311501"/>
                  </a:lnTo>
                  <a:lnTo>
                    <a:pt x="257963" y="307667"/>
                  </a:lnTo>
                  <a:close/>
                  <a:moveTo>
                    <a:pt x="67698" y="243656"/>
                  </a:moveTo>
                  <a:lnTo>
                    <a:pt x="65781" y="243656"/>
                  </a:lnTo>
                  <a:lnTo>
                    <a:pt x="65191" y="243213"/>
                  </a:lnTo>
                  <a:lnTo>
                    <a:pt x="65486" y="239821"/>
                  </a:lnTo>
                  <a:lnTo>
                    <a:pt x="64896" y="237166"/>
                  </a:lnTo>
                  <a:lnTo>
                    <a:pt x="66371" y="237608"/>
                  </a:lnTo>
                  <a:lnTo>
                    <a:pt x="67551" y="238493"/>
                  </a:lnTo>
                  <a:lnTo>
                    <a:pt x="68731" y="240411"/>
                  </a:lnTo>
                  <a:lnTo>
                    <a:pt x="69764" y="241148"/>
                  </a:lnTo>
                  <a:lnTo>
                    <a:pt x="70058" y="239083"/>
                  </a:lnTo>
                  <a:lnTo>
                    <a:pt x="69469" y="237166"/>
                  </a:lnTo>
                  <a:lnTo>
                    <a:pt x="68436" y="234806"/>
                  </a:lnTo>
                  <a:lnTo>
                    <a:pt x="66961" y="233184"/>
                  </a:lnTo>
                  <a:lnTo>
                    <a:pt x="62831" y="232889"/>
                  </a:lnTo>
                  <a:lnTo>
                    <a:pt x="61209" y="233184"/>
                  </a:lnTo>
                  <a:lnTo>
                    <a:pt x="59292" y="233921"/>
                  </a:lnTo>
                  <a:lnTo>
                    <a:pt x="59292" y="232299"/>
                  </a:lnTo>
                  <a:lnTo>
                    <a:pt x="62241" y="230824"/>
                  </a:lnTo>
                  <a:lnTo>
                    <a:pt x="63716" y="229644"/>
                  </a:lnTo>
                  <a:lnTo>
                    <a:pt x="63716" y="227432"/>
                  </a:lnTo>
                  <a:lnTo>
                    <a:pt x="59587" y="223892"/>
                  </a:lnTo>
                  <a:lnTo>
                    <a:pt x="56489" y="219762"/>
                  </a:lnTo>
                  <a:lnTo>
                    <a:pt x="55162" y="215632"/>
                  </a:lnTo>
                  <a:lnTo>
                    <a:pt x="52654" y="212977"/>
                  </a:lnTo>
                  <a:lnTo>
                    <a:pt x="49852" y="212977"/>
                  </a:lnTo>
                  <a:lnTo>
                    <a:pt x="46165" y="212092"/>
                  </a:lnTo>
                  <a:lnTo>
                    <a:pt x="43510" y="212092"/>
                  </a:lnTo>
                  <a:lnTo>
                    <a:pt x="37611" y="213862"/>
                  </a:lnTo>
                  <a:lnTo>
                    <a:pt x="34366" y="214305"/>
                  </a:lnTo>
                  <a:lnTo>
                    <a:pt x="32743" y="214010"/>
                  </a:lnTo>
                  <a:lnTo>
                    <a:pt x="31268" y="214305"/>
                  </a:lnTo>
                  <a:lnTo>
                    <a:pt x="29056" y="217992"/>
                  </a:lnTo>
                  <a:lnTo>
                    <a:pt x="27286" y="219172"/>
                  </a:lnTo>
                  <a:lnTo>
                    <a:pt x="25221" y="218877"/>
                  </a:lnTo>
                  <a:lnTo>
                    <a:pt x="24189" y="217550"/>
                  </a:lnTo>
                  <a:lnTo>
                    <a:pt x="20059" y="219909"/>
                  </a:lnTo>
                  <a:lnTo>
                    <a:pt x="19469" y="220794"/>
                  </a:lnTo>
                  <a:lnTo>
                    <a:pt x="18289" y="224334"/>
                  </a:lnTo>
                  <a:lnTo>
                    <a:pt x="18289" y="225367"/>
                  </a:lnTo>
                  <a:lnTo>
                    <a:pt x="16814" y="227284"/>
                  </a:lnTo>
                  <a:lnTo>
                    <a:pt x="15487" y="229349"/>
                  </a:lnTo>
                  <a:lnTo>
                    <a:pt x="14012" y="230086"/>
                  </a:lnTo>
                  <a:lnTo>
                    <a:pt x="11800" y="230676"/>
                  </a:lnTo>
                  <a:lnTo>
                    <a:pt x="10619" y="231266"/>
                  </a:lnTo>
                  <a:lnTo>
                    <a:pt x="8997" y="230971"/>
                  </a:lnTo>
                  <a:lnTo>
                    <a:pt x="7080" y="230971"/>
                  </a:lnTo>
                  <a:lnTo>
                    <a:pt x="6047" y="231709"/>
                  </a:lnTo>
                  <a:lnTo>
                    <a:pt x="6047" y="232299"/>
                  </a:lnTo>
                  <a:lnTo>
                    <a:pt x="6637" y="232889"/>
                  </a:lnTo>
                  <a:lnTo>
                    <a:pt x="8407" y="233774"/>
                  </a:lnTo>
                  <a:lnTo>
                    <a:pt x="10325" y="234659"/>
                  </a:lnTo>
                  <a:lnTo>
                    <a:pt x="10325" y="235396"/>
                  </a:lnTo>
                  <a:lnTo>
                    <a:pt x="9144" y="236281"/>
                  </a:lnTo>
                  <a:lnTo>
                    <a:pt x="2655" y="238346"/>
                  </a:lnTo>
                  <a:lnTo>
                    <a:pt x="738" y="239673"/>
                  </a:lnTo>
                  <a:lnTo>
                    <a:pt x="0" y="240558"/>
                  </a:lnTo>
                  <a:lnTo>
                    <a:pt x="738" y="242033"/>
                  </a:lnTo>
                  <a:lnTo>
                    <a:pt x="5900" y="246310"/>
                  </a:lnTo>
                  <a:lnTo>
                    <a:pt x="6785" y="246753"/>
                  </a:lnTo>
                  <a:lnTo>
                    <a:pt x="7522" y="249260"/>
                  </a:lnTo>
                  <a:lnTo>
                    <a:pt x="12094" y="250293"/>
                  </a:lnTo>
                  <a:lnTo>
                    <a:pt x="14012" y="251768"/>
                  </a:lnTo>
                  <a:lnTo>
                    <a:pt x="15634" y="252063"/>
                  </a:lnTo>
                  <a:lnTo>
                    <a:pt x="19174" y="252063"/>
                  </a:lnTo>
                  <a:lnTo>
                    <a:pt x="20649" y="252505"/>
                  </a:lnTo>
                  <a:lnTo>
                    <a:pt x="21386" y="252063"/>
                  </a:lnTo>
                  <a:lnTo>
                    <a:pt x="21829" y="251325"/>
                  </a:lnTo>
                  <a:lnTo>
                    <a:pt x="24779" y="249260"/>
                  </a:lnTo>
                  <a:lnTo>
                    <a:pt x="25811" y="248375"/>
                  </a:lnTo>
                  <a:lnTo>
                    <a:pt x="25221" y="247048"/>
                  </a:lnTo>
                  <a:lnTo>
                    <a:pt x="24631" y="246015"/>
                  </a:lnTo>
                  <a:lnTo>
                    <a:pt x="26401" y="244098"/>
                  </a:lnTo>
                  <a:lnTo>
                    <a:pt x="28613" y="242181"/>
                  </a:lnTo>
                  <a:lnTo>
                    <a:pt x="29646" y="242181"/>
                  </a:lnTo>
                  <a:lnTo>
                    <a:pt x="31563" y="243361"/>
                  </a:lnTo>
                  <a:lnTo>
                    <a:pt x="33038" y="244983"/>
                  </a:lnTo>
                  <a:lnTo>
                    <a:pt x="33038" y="246310"/>
                  </a:lnTo>
                  <a:lnTo>
                    <a:pt x="33481" y="247195"/>
                  </a:lnTo>
                  <a:lnTo>
                    <a:pt x="34955" y="249113"/>
                  </a:lnTo>
                  <a:lnTo>
                    <a:pt x="35841" y="249850"/>
                  </a:lnTo>
                  <a:lnTo>
                    <a:pt x="38348" y="250293"/>
                  </a:lnTo>
                  <a:lnTo>
                    <a:pt x="38938" y="251030"/>
                  </a:lnTo>
                  <a:lnTo>
                    <a:pt x="38495" y="253832"/>
                  </a:lnTo>
                  <a:lnTo>
                    <a:pt x="38938" y="254717"/>
                  </a:lnTo>
                  <a:lnTo>
                    <a:pt x="45428" y="254717"/>
                  </a:lnTo>
                  <a:lnTo>
                    <a:pt x="46460" y="254127"/>
                  </a:lnTo>
                  <a:lnTo>
                    <a:pt x="48082" y="253537"/>
                  </a:lnTo>
                  <a:lnTo>
                    <a:pt x="50295" y="253537"/>
                  </a:lnTo>
                  <a:lnTo>
                    <a:pt x="52802" y="254865"/>
                  </a:lnTo>
                  <a:lnTo>
                    <a:pt x="55457" y="255160"/>
                  </a:lnTo>
                  <a:lnTo>
                    <a:pt x="57522" y="253832"/>
                  </a:lnTo>
                  <a:lnTo>
                    <a:pt x="59144" y="251473"/>
                  </a:lnTo>
                  <a:lnTo>
                    <a:pt x="59734" y="249850"/>
                  </a:lnTo>
                  <a:lnTo>
                    <a:pt x="60472" y="248670"/>
                  </a:lnTo>
                  <a:lnTo>
                    <a:pt x="63569" y="248375"/>
                  </a:lnTo>
                  <a:lnTo>
                    <a:pt x="66224" y="247343"/>
                  </a:lnTo>
                  <a:lnTo>
                    <a:pt x="67551" y="243803"/>
                  </a:lnTo>
                  <a:close/>
                  <a:moveTo>
                    <a:pt x="178612" y="370203"/>
                  </a:moveTo>
                  <a:lnTo>
                    <a:pt x="176695" y="371530"/>
                  </a:lnTo>
                  <a:lnTo>
                    <a:pt x="173302" y="372563"/>
                  </a:lnTo>
                  <a:lnTo>
                    <a:pt x="172122" y="373890"/>
                  </a:lnTo>
                  <a:lnTo>
                    <a:pt x="173450" y="373890"/>
                  </a:lnTo>
                  <a:lnTo>
                    <a:pt x="178907" y="376545"/>
                  </a:lnTo>
                  <a:lnTo>
                    <a:pt x="180382" y="376545"/>
                  </a:lnTo>
                  <a:lnTo>
                    <a:pt x="181857" y="376250"/>
                  </a:lnTo>
                  <a:lnTo>
                    <a:pt x="182447" y="375660"/>
                  </a:lnTo>
                  <a:lnTo>
                    <a:pt x="183184" y="374333"/>
                  </a:lnTo>
                  <a:lnTo>
                    <a:pt x="185397" y="373153"/>
                  </a:lnTo>
                  <a:lnTo>
                    <a:pt x="183332" y="371678"/>
                  </a:lnTo>
                  <a:lnTo>
                    <a:pt x="178907" y="370351"/>
                  </a:lnTo>
                  <a:close/>
                  <a:moveTo>
                    <a:pt x="56342" y="191591"/>
                  </a:moveTo>
                  <a:lnTo>
                    <a:pt x="56932" y="191149"/>
                  </a:lnTo>
                  <a:lnTo>
                    <a:pt x="61504" y="184069"/>
                  </a:lnTo>
                  <a:lnTo>
                    <a:pt x="63422" y="179939"/>
                  </a:lnTo>
                  <a:lnTo>
                    <a:pt x="62389" y="179939"/>
                  </a:lnTo>
                  <a:lnTo>
                    <a:pt x="61356" y="180234"/>
                  </a:lnTo>
                  <a:lnTo>
                    <a:pt x="57669" y="182594"/>
                  </a:lnTo>
                  <a:lnTo>
                    <a:pt x="56784" y="184069"/>
                  </a:lnTo>
                  <a:lnTo>
                    <a:pt x="56784" y="184512"/>
                  </a:lnTo>
                  <a:lnTo>
                    <a:pt x="58407" y="185101"/>
                  </a:lnTo>
                  <a:lnTo>
                    <a:pt x="55014" y="186871"/>
                  </a:lnTo>
                  <a:lnTo>
                    <a:pt x="54277" y="188051"/>
                  </a:lnTo>
                  <a:lnTo>
                    <a:pt x="54277" y="189674"/>
                  </a:lnTo>
                  <a:lnTo>
                    <a:pt x="54572" y="190559"/>
                  </a:lnTo>
                  <a:lnTo>
                    <a:pt x="55014" y="191149"/>
                  </a:lnTo>
                  <a:lnTo>
                    <a:pt x="56342" y="191149"/>
                  </a:lnTo>
                  <a:close/>
                  <a:moveTo>
                    <a:pt x="97492" y="286428"/>
                  </a:moveTo>
                  <a:lnTo>
                    <a:pt x="98672" y="288050"/>
                  </a:lnTo>
                  <a:lnTo>
                    <a:pt x="101179" y="286723"/>
                  </a:lnTo>
                  <a:lnTo>
                    <a:pt x="103244" y="285101"/>
                  </a:lnTo>
                  <a:lnTo>
                    <a:pt x="106342" y="283478"/>
                  </a:lnTo>
                  <a:lnTo>
                    <a:pt x="107226" y="282003"/>
                  </a:lnTo>
                  <a:lnTo>
                    <a:pt x="104424" y="282003"/>
                  </a:lnTo>
                  <a:lnTo>
                    <a:pt x="103392" y="281413"/>
                  </a:lnTo>
                  <a:lnTo>
                    <a:pt x="100294" y="278021"/>
                  </a:lnTo>
                  <a:lnTo>
                    <a:pt x="96459" y="278021"/>
                  </a:lnTo>
                  <a:lnTo>
                    <a:pt x="93657" y="279053"/>
                  </a:lnTo>
                  <a:lnTo>
                    <a:pt x="94099" y="283478"/>
                  </a:lnTo>
                  <a:lnTo>
                    <a:pt x="96165" y="286428"/>
                  </a:lnTo>
                  <a:lnTo>
                    <a:pt x="97492" y="286428"/>
                  </a:lnTo>
                  <a:close/>
                  <a:moveTo>
                    <a:pt x="75073" y="204423"/>
                  </a:moveTo>
                  <a:lnTo>
                    <a:pt x="76253" y="204718"/>
                  </a:lnTo>
                  <a:lnTo>
                    <a:pt x="79498" y="204718"/>
                  </a:lnTo>
                  <a:lnTo>
                    <a:pt x="79793" y="203095"/>
                  </a:lnTo>
                  <a:lnTo>
                    <a:pt x="79498" y="200146"/>
                  </a:lnTo>
                  <a:lnTo>
                    <a:pt x="78023" y="196753"/>
                  </a:lnTo>
                  <a:lnTo>
                    <a:pt x="77433" y="195868"/>
                  </a:lnTo>
                  <a:lnTo>
                    <a:pt x="75663" y="194983"/>
                  </a:lnTo>
                  <a:lnTo>
                    <a:pt x="73893" y="195278"/>
                  </a:lnTo>
                  <a:lnTo>
                    <a:pt x="73156" y="196016"/>
                  </a:lnTo>
                  <a:lnTo>
                    <a:pt x="72566" y="196901"/>
                  </a:lnTo>
                  <a:lnTo>
                    <a:pt x="71976" y="198671"/>
                  </a:lnTo>
                  <a:lnTo>
                    <a:pt x="73598" y="203685"/>
                  </a:lnTo>
                  <a:lnTo>
                    <a:pt x="75073" y="204570"/>
                  </a:lnTo>
                  <a:close/>
                  <a:moveTo>
                    <a:pt x="57522" y="164748"/>
                  </a:moveTo>
                  <a:lnTo>
                    <a:pt x="55309" y="161945"/>
                  </a:lnTo>
                  <a:lnTo>
                    <a:pt x="53392" y="160618"/>
                  </a:lnTo>
                  <a:lnTo>
                    <a:pt x="51327" y="160618"/>
                  </a:lnTo>
                  <a:lnTo>
                    <a:pt x="48672" y="161945"/>
                  </a:lnTo>
                  <a:lnTo>
                    <a:pt x="48082" y="162388"/>
                  </a:lnTo>
                  <a:lnTo>
                    <a:pt x="47787" y="163420"/>
                  </a:lnTo>
                  <a:lnTo>
                    <a:pt x="48082" y="164010"/>
                  </a:lnTo>
                  <a:lnTo>
                    <a:pt x="52507" y="166223"/>
                  </a:lnTo>
                  <a:lnTo>
                    <a:pt x="51327" y="171237"/>
                  </a:lnTo>
                  <a:lnTo>
                    <a:pt x="48377" y="171827"/>
                  </a:lnTo>
                  <a:lnTo>
                    <a:pt x="47640" y="172565"/>
                  </a:lnTo>
                  <a:lnTo>
                    <a:pt x="47935" y="173597"/>
                  </a:lnTo>
                  <a:lnTo>
                    <a:pt x="51475" y="173597"/>
                  </a:lnTo>
                  <a:lnTo>
                    <a:pt x="61947" y="171680"/>
                  </a:lnTo>
                  <a:lnTo>
                    <a:pt x="62389" y="166223"/>
                  </a:lnTo>
                  <a:lnTo>
                    <a:pt x="60472" y="165043"/>
                  </a:lnTo>
                  <a:lnTo>
                    <a:pt x="57522" y="164600"/>
                  </a:lnTo>
                  <a:close/>
                  <a:moveTo>
                    <a:pt x="28023" y="106784"/>
                  </a:moveTo>
                  <a:lnTo>
                    <a:pt x="29056" y="107079"/>
                  </a:lnTo>
                  <a:lnTo>
                    <a:pt x="29646" y="107816"/>
                  </a:lnTo>
                  <a:lnTo>
                    <a:pt x="30531" y="107816"/>
                  </a:lnTo>
                  <a:lnTo>
                    <a:pt x="28761" y="109144"/>
                  </a:lnTo>
                  <a:lnTo>
                    <a:pt x="28761" y="109733"/>
                  </a:lnTo>
                  <a:lnTo>
                    <a:pt x="30088" y="110766"/>
                  </a:lnTo>
                  <a:lnTo>
                    <a:pt x="33776" y="112388"/>
                  </a:lnTo>
                  <a:lnTo>
                    <a:pt x="33776" y="112683"/>
                  </a:lnTo>
                  <a:lnTo>
                    <a:pt x="31711" y="113863"/>
                  </a:lnTo>
                  <a:lnTo>
                    <a:pt x="31416" y="114896"/>
                  </a:lnTo>
                  <a:lnTo>
                    <a:pt x="28023" y="116813"/>
                  </a:lnTo>
                  <a:lnTo>
                    <a:pt x="29794" y="118730"/>
                  </a:lnTo>
                  <a:lnTo>
                    <a:pt x="30531" y="119173"/>
                  </a:lnTo>
                  <a:lnTo>
                    <a:pt x="31268" y="119173"/>
                  </a:lnTo>
                  <a:lnTo>
                    <a:pt x="32448" y="118288"/>
                  </a:lnTo>
                  <a:lnTo>
                    <a:pt x="33923" y="116223"/>
                  </a:lnTo>
                  <a:lnTo>
                    <a:pt x="35398" y="116223"/>
                  </a:lnTo>
                  <a:lnTo>
                    <a:pt x="38348" y="112978"/>
                  </a:lnTo>
                  <a:lnTo>
                    <a:pt x="41150" y="111798"/>
                  </a:lnTo>
                  <a:lnTo>
                    <a:pt x="45132" y="108701"/>
                  </a:lnTo>
                  <a:lnTo>
                    <a:pt x="45722" y="107964"/>
                  </a:lnTo>
                  <a:lnTo>
                    <a:pt x="45722" y="106636"/>
                  </a:lnTo>
                  <a:lnTo>
                    <a:pt x="44837" y="106046"/>
                  </a:lnTo>
                  <a:lnTo>
                    <a:pt x="41740" y="106046"/>
                  </a:lnTo>
                  <a:lnTo>
                    <a:pt x="45280" y="104129"/>
                  </a:lnTo>
                  <a:lnTo>
                    <a:pt x="46460" y="102506"/>
                  </a:lnTo>
                  <a:lnTo>
                    <a:pt x="47787" y="102506"/>
                  </a:lnTo>
                  <a:lnTo>
                    <a:pt x="51179" y="95722"/>
                  </a:lnTo>
                  <a:lnTo>
                    <a:pt x="51179" y="92919"/>
                  </a:lnTo>
                  <a:lnTo>
                    <a:pt x="50590" y="90855"/>
                  </a:lnTo>
                  <a:lnTo>
                    <a:pt x="50147" y="90265"/>
                  </a:lnTo>
                  <a:lnTo>
                    <a:pt x="48525" y="90855"/>
                  </a:lnTo>
                  <a:lnTo>
                    <a:pt x="42035" y="94837"/>
                  </a:lnTo>
                  <a:lnTo>
                    <a:pt x="36873" y="97197"/>
                  </a:lnTo>
                  <a:lnTo>
                    <a:pt x="35988" y="97934"/>
                  </a:lnTo>
                  <a:lnTo>
                    <a:pt x="35693" y="98672"/>
                  </a:lnTo>
                  <a:lnTo>
                    <a:pt x="37315" y="101916"/>
                  </a:lnTo>
                  <a:lnTo>
                    <a:pt x="37315" y="102211"/>
                  </a:lnTo>
                  <a:lnTo>
                    <a:pt x="34955" y="101916"/>
                  </a:lnTo>
                  <a:lnTo>
                    <a:pt x="33038" y="102359"/>
                  </a:lnTo>
                  <a:lnTo>
                    <a:pt x="31416" y="101031"/>
                  </a:lnTo>
                  <a:lnTo>
                    <a:pt x="29794" y="100589"/>
                  </a:lnTo>
                  <a:lnTo>
                    <a:pt x="29351" y="100884"/>
                  </a:lnTo>
                  <a:lnTo>
                    <a:pt x="28909" y="101621"/>
                  </a:lnTo>
                  <a:lnTo>
                    <a:pt x="27876" y="102359"/>
                  </a:lnTo>
                  <a:lnTo>
                    <a:pt x="27581" y="103981"/>
                  </a:lnTo>
                  <a:lnTo>
                    <a:pt x="27581" y="105604"/>
                  </a:lnTo>
                  <a:lnTo>
                    <a:pt x="28023" y="106194"/>
                  </a:lnTo>
                  <a:close/>
                  <a:moveTo>
                    <a:pt x="19174" y="140264"/>
                  </a:moveTo>
                  <a:lnTo>
                    <a:pt x="20059" y="142624"/>
                  </a:lnTo>
                  <a:lnTo>
                    <a:pt x="20944" y="143214"/>
                  </a:lnTo>
                  <a:lnTo>
                    <a:pt x="23451" y="143214"/>
                  </a:lnTo>
                  <a:lnTo>
                    <a:pt x="23451" y="142772"/>
                  </a:lnTo>
                  <a:lnTo>
                    <a:pt x="23009" y="133627"/>
                  </a:lnTo>
                  <a:lnTo>
                    <a:pt x="22271" y="133185"/>
                  </a:lnTo>
                  <a:lnTo>
                    <a:pt x="19321" y="133185"/>
                  </a:lnTo>
                  <a:lnTo>
                    <a:pt x="19321" y="136429"/>
                  </a:lnTo>
                  <a:lnTo>
                    <a:pt x="19026" y="139084"/>
                  </a:lnTo>
                  <a:lnTo>
                    <a:pt x="19026" y="140412"/>
                  </a:lnTo>
                  <a:close/>
                  <a:moveTo>
                    <a:pt x="16961" y="149261"/>
                  </a:moveTo>
                  <a:lnTo>
                    <a:pt x="19321" y="148819"/>
                  </a:lnTo>
                  <a:lnTo>
                    <a:pt x="19764" y="148081"/>
                  </a:lnTo>
                  <a:lnTo>
                    <a:pt x="19764" y="147491"/>
                  </a:lnTo>
                  <a:lnTo>
                    <a:pt x="18289" y="146754"/>
                  </a:lnTo>
                  <a:lnTo>
                    <a:pt x="16519" y="147196"/>
                  </a:lnTo>
                  <a:lnTo>
                    <a:pt x="15929" y="148524"/>
                  </a:lnTo>
                  <a:lnTo>
                    <a:pt x="15929" y="148966"/>
                  </a:lnTo>
                  <a:lnTo>
                    <a:pt x="16961" y="149261"/>
                  </a:lnTo>
                  <a:close/>
                  <a:moveTo>
                    <a:pt x="21829" y="127432"/>
                  </a:moveTo>
                  <a:lnTo>
                    <a:pt x="25369" y="127432"/>
                  </a:lnTo>
                  <a:lnTo>
                    <a:pt x="27728" y="123893"/>
                  </a:lnTo>
                  <a:lnTo>
                    <a:pt x="24779" y="121828"/>
                  </a:lnTo>
                  <a:lnTo>
                    <a:pt x="23009" y="122860"/>
                  </a:lnTo>
                  <a:lnTo>
                    <a:pt x="21534" y="122860"/>
                  </a:lnTo>
                  <a:lnTo>
                    <a:pt x="19764" y="123303"/>
                  </a:lnTo>
                  <a:lnTo>
                    <a:pt x="18436" y="122860"/>
                  </a:lnTo>
                  <a:lnTo>
                    <a:pt x="17699" y="122860"/>
                  </a:lnTo>
                  <a:lnTo>
                    <a:pt x="16961" y="123598"/>
                  </a:lnTo>
                  <a:lnTo>
                    <a:pt x="16519" y="124335"/>
                  </a:lnTo>
                  <a:lnTo>
                    <a:pt x="16519" y="124925"/>
                  </a:lnTo>
                  <a:lnTo>
                    <a:pt x="21681" y="127432"/>
                  </a:lnTo>
                  <a:close/>
                  <a:moveTo>
                    <a:pt x="147491" y="414008"/>
                  </a:moveTo>
                  <a:lnTo>
                    <a:pt x="146606" y="416220"/>
                  </a:lnTo>
                  <a:lnTo>
                    <a:pt x="144246" y="415483"/>
                  </a:lnTo>
                  <a:lnTo>
                    <a:pt x="144246" y="414893"/>
                  </a:lnTo>
                  <a:lnTo>
                    <a:pt x="146754" y="413566"/>
                  </a:lnTo>
                  <a:lnTo>
                    <a:pt x="147344" y="413566"/>
                  </a:lnTo>
                  <a:lnTo>
                    <a:pt x="147639" y="414008"/>
                  </a:lnTo>
                  <a:close/>
                  <a:moveTo>
                    <a:pt x="160323" y="422857"/>
                  </a:moveTo>
                  <a:lnTo>
                    <a:pt x="160618" y="424627"/>
                  </a:lnTo>
                  <a:lnTo>
                    <a:pt x="159438" y="425070"/>
                  </a:lnTo>
                  <a:lnTo>
                    <a:pt x="158406" y="424480"/>
                  </a:lnTo>
                  <a:lnTo>
                    <a:pt x="156488" y="424480"/>
                  </a:lnTo>
                  <a:lnTo>
                    <a:pt x="154719" y="424922"/>
                  </a:lnTo>
                  <a:lnTo>
                    <a:pt x="155161" y="421825"/>
                  </a:lnTo>
                  <a:lnTo>
                    <a:pt x="158848" y="422267"/>
                  </a:lnTo>
                  <a:lnTo>
                    <a:pt x="160471" y="423152"/>
                  </a:lnTo>
                  <a:close/>
                </a:path>
              </a:pathLst>
            </a:custGeom>
            <a:grpFill/>
            <a:ln w="3175" cap="flat">
              <a:solidFill>
                <a:schemeClr val="bg2">
                  <a:lumMod val="90000"/>
                </a:schemeClr>
              </a:solid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6E35EBC-2070-B797-6C86-6AB74BBF853A}"/>
                </a:ext>
              </a:extLst>
            </p:cNvPr>
            <p:cNvSpPr/>
            <p:nvPr/>
          </p:nvSpPr>
          <p:spPr>
            <a:xfrm>
              <a:off x="6561187" y="4185124"/>
              <a:ext cx="142034" cy="147343"/>
            </a:xfrm>
            <a:custGeom>
              <a:avLst/>
              <a:gdLst>
                <a:gd name="connsiteX0" fmla="*/ 141296 w 142034"/>
                <a:gd name="connsiteY0" fmla="*/ 61061 h 147343"/>
                <a:gd name="connsiteX1" fmla="*/ 141002 w 142034"/>
                <a:gd name="connsiteY1" fmla="*/ 55899 h 147343"/>
                <a:gd name="connsiteX2" fmla="*/ 139674 w 142034"/>
                <a:gd name="connsiteY2" fmla="*/ 51475 h 147343"/>
                <a:gd name="connsiteX3" fmla="*/ 138937 w 142034"/>
                <a:gd name="connsiteY3" fmla="*/ 46607 h 147343"/>
                <a:gd name="connsiteX4" fmla="*/ 139527 w 142034"/>
                <a:gd name="connsiteY4" fmla="*/ 44985 h 147343"/>
                <a:gd name="connsiteX5" fmla="*/ 138494 w 142034"/>
                <a:gd name="connsiteY5" fmla="*/ 42183 h 147343"/>
                <a:gd name="connsiteX6" fmla="*/ 138052 w 142034"/>
                <a:gd name="connsiteY6" fmla="*/ 42183 h 147343"/>
                <a:gd name="connsiteX7" fmla="*/ 137167 w 142034"/>
                <a:gd name="connsiteY7" fmla="*/ 41445 h 147343"/>
                <a:gd name="connsiteX8" fmla="*/ 136134 w 142034"/>
                <a:gd name="connsiteY8" fmla="*/ 38790 h 147343"/>
                <a:gd name="connsiteX9" fmla="*/ 135397 w 142034"/>
                <a:gd name="connsiteY9" fmla="*/ 36283 h 147343"/>
                <a:gd name="connsiteX10" fmla="*/ 134954 w 142034"/>
                <a:gd name="connsiteY10" fmla="*/ 35693 h 147343"/>
                <a:gd name="connsiteX11" fmla="*/ 131415 w 142034"/>
                <a:gd name="connsiteY11" fmla="*/ 33481 h 147343"/>
                <a:gd name="connsiteX12" fmla="*/ 129644 w 142034"/>
                <a:gd name="connsiteY12" fmla="*/ 28466 h 147343"/>
                <a:gd name="connsiteX13" fmla="*/ 127727 w 142034"/>
                <a:gd name="connsiteY13" fmla="*/ 27286 h 147343"/>
                <a:gd name="connsiteX14" fmla="*/ 126695 w 142034"/>
                <a:gd name="connsiteY14" fmla="*/ 22271 h 147343"/>
                <a:gd name="connsiteX15" fmla="*/ 126695 w 142034"/>
                <a:gd name="connsiteY15" fmla="*/ 20796 h 147343"/>
                <a:gd name="connsiteX16" fmla="*/ 127580 w 142034"/>
                <a:gd name="connsiteY16" fmla="*/ 15782 h 147343"/>
                <a:gd name="connsiteX17" fmla="*/ 127580 w 142034"/>
                <a:gd name="connsiteY17" fmla="*/ 14602 h 147343"/>
                <a:gd name="connsiteX18" fmla="*/ 126252 w 142034"/>
                <a:gd name="connsiteY18" fmla="*/ 13569 h 147343"/>
                <a:gd name="connsiteX19" fmla="*/ 123008 w 142034"/>
                <a:gd name="connsiteY19" fmla="*/ 12537 h 147343"/>
                <a:gd name="connsiteX20" fmla="*/ 120353 w 142034"/>
                <a:gd name="connsiteY20" fmla="*/ 10472 h 147343"/>
                <a:gd name="connsiteX21" fmla="*/ 120648 w 142034"/>
                <a:gd name="connsiteY21" fmla="*/ 9734 h 147343"/>
                <a:gd name="connsiteX22" fmla="*/ 120648 w 142034"/>
                <a:gd name="connsiteY22" fmla="*/ 8997 h 147343"/>
                <a:gd name="connsiteX23" fmla="*/ 119468 w 142034"/>
                <a:gd name="connsiteY23" fmla="*/ 8555 h 147343"/>
                <a:gd name="connsiteX24" fmla="*/ 115338 w 142034"/>
                <a:gd name="connsiteY24" fmla="*/ 0 h 147343"/>
                <a:gd name="connsiteX25" fmla="*/ 109143 w 142034"/>
                <a:gd name="connsiteY25" fmla="*/ 6047 h 147343"/>
                <a:gd name="connsiteX26" fmla="*/ 104571 w 142034"/>
                <a:gd name="connsiteY26" fmla="*/ 10619 h 147343"/>
                <a:gd name="connsiteX27" fmla="*/ 103834 w 142034"/>
                <a:gd name="connsiteY27" fmla="*/ 11209 h 147343"/>
                <a:gd name="connsiteX28" fmla="*/ 102506 w 142034"/>
                <a:gd name="connsiteY28" fmla="*/ 12094 h 147343"/>
                <a:gd name="connsiteX29" fmla="*/ 98229 w 142034"/>
                <a:gd name="connsiteY29" fmla="*/ 12094 h 147343"/>
                <a:gd name="connsiteX30" fmla="*/ 93804 w 142034"/>
                <a:gd name="connsiteY30" fmla="*/ 11652 h 147343"/>
                <a:gd name="connsiteX31" fmla="*/ 89674 w 142034"/>
                <a:gd name="connsiteY31" fmla="*/ 8850 h 147343"/>
                <a:gd name="connsiteX32" fmla="*/ 85545 w 142034"/>
                <a:gd name="connsiteY32" fmla="*/ 10914 h 147343"/>
                <a:gd name="connsiteX33" fmla="*/ 82890 w 142034"/>
                <a:gd name="connsiteY33" fmla="*/ 11652 h 147343"/>
                <a:gd name="connsiteX34" fmla="*/ 81267 w 142034"/>
                <a:gd name="connsiteY34" fmla="*/ 11947 h 147343"/>
                <a:gd name="connsiteX35" fmla="*/ 77580 w 142034"/>
                <a:gd name="connsiteY35" fmla="*/ 12242 h 147343"/>
                <a:gd name="connsiteX36" fmla="*/ 72418 w 142034"/>
                <a:gd name="connsiteY36" fmla="*/ 13422 h 147343"/>
                <a:gd name="connsiteX37" fmla="*/ 70058 w 142034"/>
                <a:gd name="connsiteY37" fmla="*/ 14897 h 147343"/>
                <a:gd name="connsiteX38" fmla="*/ 68731 w 142034"/>
                <a:gd name="connsiteY38" fmla="*/ 16076 h 147343"/>
                <a:gd name="connsiteX39" fmla="*/ 67698 w 142034"/>
                <a:gd name="connsiteY39" fmla="*/ 18141 h 147343"/>
                <a:gd name="connsiteX40" fmla="*/ 66223 w 142034"/>
                <a:gd name="connsiteY40" fmla="*/ 18141 h 147343"/>
                <a:gd name="connsiteX41" fmla="*/ 64896 w 142034"/>
                <a:gd name="connsiteY41" fmla="*/ 17256 h 147343"/>
                <a:gd name="connsiteX42" fmla="*/ 62094 w 142034"/>
                <a:gd name="connsiteY42" fmla="*/ 16076 h 147343"/>
                <a:gd name="connsiteX43" fmla="*/ 60766 w 142034"/>
                <a:gd name="connsiteY43" fmla="*/ 13422 h 147343"/>
                <a:gd name="connsiteX44" fmla="*/ 59439 w 142034"/>
                <a:gd name="connsiteY44" fmla="*/ 11799 h 147343"/>
                <a:gd name="connsiteX45" fmla="*/ 58406 w 142034"/>
                <a:gd name="connsiteY45" fmla="*/ 10914 h 147343"/>
                <a:gd name="connsiteX46" fmla="*/ 53982 w 142034"/>
                <a:gd name="connsiteY46" fmla="*/ 13569 h 147343"/>
                <a:gd name="connsiteX47" fmla="*/ 51917 w 142034"/>
                <a:gd name="connsiteY47" fmla="*/ 14159 h 147343"/>
                <a:gd name="connsiteX48" fmla="*/ 50147 w 142034"/>
                <a:gd name="connsiteY48" fmla="*/ 14159 h 147343"/>
                <a:gd name="connsiteX49" fmla="*/ 46902 w 142034"/>
                <a:gd name="connsiteY49" fmla="*/ 12537 h 147343"/>
                <a:gd name="connsiteX50" fmla="*/ 43362 w 142034"/>
                <a:gd name="connsiteY50" fmla="*/ 11209 h 147343"/>
                <a:gd name="connsiteX51" fmla="*/ 41592 w 142034"/>
                <a:gd name="connsiteY51" fmla="*/ 11209 h 147343"/>
                <a:gd name="connsiteX52" fmla="*/ 38937 w 142034"/>
                <a:gd name="connsiteY52" fmla="*/ 12832 h 147343"/>
                <a:gd name="connsiteX53" fmla="*/ 35840 w 142034"/>
                <a:gd name="connsiteY53" fmla="*/ 15192 h 147343"/>
                <a:gd name="connsiteX54" fmla="*/ 34218 w 142034"/>
                <a:gd name="connsiteY54" fmla="*/ 17551 h 147343"/>
                <a:gd name="connsiteX55" fmla="*/ 33480 w 142034"/>
                <a:gd name="connsiteY55" fmla="*/ 18879 h 147343"/>
                <a:gd name="connsiteX56" fmla="*/ 34955 w 142034"/>
                <a:gd name="connsiteY56" fmla="*/ 19616 h 147343"/>
                <a:gd name="connsiteX57" fmla="*/ 35250 w 142034"/>
                <a:gd name="connsiteY57" fmla="*/ 21091 h 147343"/>
                <a:gd name="connsiteX58" fmla="*/ 34218 w 142034"/>
                <a:gd name="connsiteY58" fmla="*/ 22861 h 147343"/>
                <a:gd name="connsiteX59" fmla="*/ 33186 w 142034"/>
                <a:gd name="connsiteY59" fmla="*/ 24336 h 147343"/>
                <a:gd name="connsiteX60" fmla="*/ 31858 w 142034"/>
                <a:gd name="connsiteY60" fmla="*/ 27433 h 147343"/>
                <a:gd name="connsiteX61" fmla="*/ 31268 w 142034"/>
                <a:gd name="connsiteY61" fmla="*/ 30531 h 147343"/>
                <a:gd name="connsiteX62" fmla="*/ 32153 w 142034"/>
                <a:gd name="connsiteY62" fmla="*/ 31563 h 147343"/>
                <a:gd name="connsiteX63" fmla="*/ 33038 w 142034"/>
                <a:gd name="connsiteY63" fmla="*/ 32448 h 147343"/>
                <a:gd name="connsiteX64" fmla="*/ 33480 w 142034"/>
                <a:gd name="connsiteY64" fmla="*/ 33333 h 147343"/>
                <a:gd name="connsiteX65" fmla="*/ 33775 w 142034"/>
                <a:gd name="connsiteY65" fmla="*/ 34365 h 147343"/>
                <a:gd name="connsiteX66" fmla="*/ 33775 w 142034"/>
                <a:gd name="connsiteY66" fmla="*/ 35545 h 147343"/>
                <a:gd name="connsiteX67" fmla="*/ 31711 w 142034"/>
                <a:gd name="connsiteY67" fmla="*/ 39970 h 147343"/>
                <a:gd name="connsiteX68" fmla="*/ 30678 w 142034"/>
                <a:gd name="connsiteY68" fmla="*/ 43805 h 147343"/>
                <a:gd name="connsiteX69" fmla="*/ 30678 w 142034"/>
                <a:gd name="connsiteY69" fmla="*/ 45722 h 147343"/>
                <a:gd name="connsiteX70" fmla="*/ 33333 w 142034"/>
                <a:gd name="connsiteY70" fmla="*/ 47197 h 147343"/>
                <a:gd name="connsiteX71" fmla="*/ 36725 w 142034"/>
                <a:gd name="connsiteY71" fmla="*/ 47197 h 147343"/>
                <a:gd name="connsiteX72" fmla="*/ 37758 w 142034"/>
                <a:gd name="connsiteY72" fmla="*/ 47935 h 147343"/>
                <a:gd name="connsiteX73" fmla="*/ 38790 w 142034"/>
                <a:gd name="connsiteY73" fmla="*/ 49262 h 147343"/>
                <a:gd name="connsiteX74" fmla="*/ 39822 w 142034"/>
                <a:gd name="connsiteY74" fmla="*/ 50000 h 147343"/>
                <a:gd name="connsiteX75" fmla="*/ 41297 w 142034"/>
                <a:gd name="connsiteY75" fmla="*/ 50000 h 147343"/>
                <a:gd name="connsiteX76" fmla="*/ 42330 w 142034"/>
                <a:gd name="connsiteY76" fmla="*/ 50442 h 147343"/>
                <a:gd name="connsiteX77" fmla="*/ 42772 w 142034"/>
                <a:gd name="connsiteY77" fmla="*/ 51475 h 147343"/>
                <a:gd name="connsiteX78" fmla="*/ 43952 w 142034"/>
                <a:gd name="connsiteY78" fmla="*/ 52507 h 147343"/>
                <a:gd name="connsiteX79" fmla="*/ 44690 w 142034"/>
                <a:gd name="connsiteY79" fmla="*/ 53392 h 147343"/>
                <a:gd name="connsiteX80" fmla="*/ 45722 w 142034"/>
                <a:gd name="connsiteY80" fmla="*/ 51622 h 147343"/>
                <a:gd name="connsiteX81" fmla="*/ 46754 w 142034"/>
                <a:gd name="connsiteY81" fmla="*/ 50000 h 147343"/>
                <a:gd name="connsiteX82" fmla="*/ 48967 w 142034"/>
                <a:gd name="connsiteY82" fmla="*/ 47492 h 147343"/>
                <a:gd name="connsiteX83" fmla="*/ 50147 w 142034"/>
                <a:gd name="connsiteY83" fmla="*/ 47197 h 147343"/>
                <a:gd name="connsiteX84" fmla="*/ 50147 w 142034"/>
                <a:gd name="connsiteY84" fmla="*/ 47640 h 147343"/>
                <a:gd name="connsiteX85" fmla="*/ 48082 w 142034"/>
                <a:gd name="connsiteY85" fmla="*/ 50295 h 147343"/>
                <a:gd name="connsiteX86" fmla="*/ 47787 w 142034"/>
                <a:gd name="connsiteY86" fmla="*/ 50737 h 147343"/>
                <a:gd name="connsiteX87" fmla="*/ 47787 w 142034"/>
                <a:gd name="connsiteY87" fmla="*/ 52359 h 147343"/>
                <a:gd name="connsiteX88" fmla="*/ 48229 w 142034"/>
                <a:gd name="connsiteY88" fmla="*/ 60324 h 147343"/>
                <a:gd name="connsiteX89" fmla="*/ 47935 w 142034"/>
                <a:gd name="connsiteY89" fmla="*/ 61356 h 147343"/>
                <a:gd name="connsiteX90" fmla="*/ 47492 w 142034"/>
                <a:gd name="connsiteY90" fmla="*/ 61946 h 147343"/>
                <a:gd name="connsiteX91" fmla="*/ 46902 w 142034"/>
                <a:gd name="connsiteY91" fmla="*/ 61946 h 147343"/>
                <a:gd name="connsiteX92" fmla="*/ 46312 w 142034"/>
                <a:gd name="connsiteY92" fmla="*/ 62831 h 147343"/>
                <a:gd name="connsiteX93" fmla="*/ 45870 w 142034"/>
                <a:gd name="connsiteY93" fmla="*/ 64454 h 147343"/>
                <a:gd name="connsiteX94" fmla="*/ 44837 w 142034"/>
                <a:gd name="connsiteY94" fmla="*/ 65929 h 147343"/>
                <a:gd name="connsiteX95" fmla="*/ 42182 w 142034"/>
                <a:gd name="connsiteY95" fmla="*/ 67993 h 147343"/>
                <a:gd name="connsiteX96" fmla="*/ 41297 w 142034"/>
                <a:gd name="connsiteY96" fmla="*/ 68436 h 147343"/>
                <a:gd name="connsiteX97" fmla="*/ 38937 w 142034"/>
                <a:gd name="connsiteY97" fmla="*/ 69026 h 147343"/>
                <a:gd name="connsiteX98" fmla="*/ 38200 w 142034"/>
                <a:gd name="connsiteY98" fmla="*/ 69468 h 147343"/>
                <a:gd name="connsiteX99" fmla="*/ 37020 w 142034"/>
                <a:gd name="connsiteY99" fmla="*/ 69911 h 147343"/>
                <a:gd name="connsiteX100" fmla="*/ 34955 w 142034"/>
                <a:gd name="connsiteY100" fmla="*/ 71976 h 147343"/>
                <a:gd name="connsiteX101" fmla="*/ 32153 w 142034"/>
                <a:gd name="connsiteY101" fmla="*/ 75515 h 147343"/>
                <a:gd name="connsiteX102" fmla="*/ 30678 w 142034"/>
                <a:gd name="connsiteY102" fmla="*/ 77728 h 147343"/>
                <a:gd name="connsiteX103" fmla="*/ 30678 w 142034"/>
                <a:gd name="connsiteY103" fmla="*/ 78613 h 147343"/>
                <a:gd name="connsiteX104" fmla="*/ 27138 w 142034"/>
                <a:gd name="connsiteY104" fmla="*/ 82448 h 147343"/>
                <a:gd name="connsiteX105" fmla="*/ 26548 w 142034"/>
                <a:gd name="connsiteY105" fmla="*/ 82743 h 147343"/>
                <a:gd name="connsiteX106" fmla="*/ 25811 w 142034"/>
                <a:gd name="connsiteY106" fmla="*/ 82743 h 147343"/>
                <a:gd name="connsiteX107" fmla="*/ 24926 w 142034"/>
                <a:gd name="connsiteY107" fmla="*/ 82448 h 147343"/>
                <a:gd name="connsiteX108" fmla="*/ 24926 w 142034"/>
                <a:gd name="connsiteY108" fmla="*/ 80383 h 147343"/>
                <a:gd name="connsiteX109" fmla="*/ 24484 w 142034"/>
                <a:gd name="connsiteY109" fmla="*/ 79055 h 147343"/>
                <a:gd name="connsiteX110" fmla="*/ 24484 w 142034"/>
                <a:gd name="connsiteY110" fmla="*/ 78318 h 147343"/>
                <a:gd name="connsiteX111" fmla="*/ 24778 w 142034"/>
                <a:gd name="connsiteY111" fmla="*/ 78318 h 147343"/>
                <a:gd name="connsiteX112" fmla="*/ 24778 w 142034"/>
                <a:gd name="connsiteY112" fmla="*/ 77580 h 147343"/>
                <a:gd name="connsiteX113" fmla="*/ 24188 w 142034"/>
                <a:gd name="connsiteY113" fmla="*/ 77286 h 147343"/>
                <a:gd name="connsiteX114" fmla="*/ 20059 w 142034"/>
                <a:gd name="connsiteY114" fmla="*/ 78613 h 147343"/>
                <a:gd name="connsiteX115" fmla="*/ 17994 w 142034"/>
                <a:gd name="connsiteY115" fmla="*/ 80825 h 147343"/>
                <a:gd name="connsiteX116" fmla="*/ 16519 w 142034"/>
                <a:gd name="connsiteY116" fmla="*/ 84218 h 147343"/>
                <a:gd name="connsiteX117" fmla="*/ 12979 w 142034"/>
                <a:gd name="connsiteY117" fmla="*/ 87020 h 147343"/>
                <a:gd name="connsiteX118" fmla="*/ 10177 w 142034"/>
                <a:gd name="connsiteY118" fmla="*/ 88200 h 147343"/>
                <a:gd name="connsiteX119" fmla="*/ 9882 w 142034"/>
                <a:gd name="connsiteY119" fmla="*/ 88937 h 147343"/>
                <a:gd name="connsiteX120" fmla="*/ 9882 w 142034"/>
                <a:gd name="connsiteY120" fmla="*/ 96607 h 147343"/>
                <a:gd name="connsiteX121" fmla="*/ 8702 w 142034"/>
                <a:gd name="connsiteY121" fmla="*/ 98672 h 147343"/>
                <a:gd name="connsiteX122" fmla="*/ 6784 w 142034"/>
                <a:gd name="connsiteY122" fmla="*/ 102654 h 147343"/>
                <a:gd name="connsiteX123" fmla="*/ 5752 w 142034"/>
                <a:gd name="connsiteY123" fmla="*/ 105161 h 147343"/>
                <a:gd name="connsiteX124" fmla="*/ 5015 w 142034"/>
                <a:gd name="connsiteY124" fmla="*/ 105604 h 147343"/>
                <a:gd name="connsiteX125" fmla="*/ 4130 w 142034"/>
                <a:gd name="connsiteY125" fmla="*/ 106931 h 147343"/>
                <a:gd name="connsiteX126" fmla="*/ 3540 w 142034"/>
                <a:gd name="connsiteY126" fmla="*/ 111061 h 147343"/>
                <a:gd name="connsiteX127" fmla="*/ 3245 w 142034"/>
                <a:gd name="connsiteY127" fmla="*/ 112388 h 147343"/>
                <a:gd name="connsiteX128" fmla="*/ 5752 w 142034"/>
                <a:gd name="connsiteY128" fmla="*/ 112388 h 147343"/>
                <a:gd name="connsiteX129" fmla="*/ 8407 w 142034"/>
                <a:gd name="connsiteY129" fmla="*/ 113863 h 147343"/>
                <a:gd name="connsiteX130" fmla="*/ 7964 w 142034"/>
                <a:gd name="connsiteY130" fmla="*/ 117256 h 147343"/>
                <a:gd name="connsiteX131" fmla="*/ 2065 w 142034"/>
                <a:gd name="connsiteY131" fmla="*/ 122565 h 147343"/>
                <a:gd name="connsiteX132" fmla="*/ 2065 w 142034"/>
                <a:gd name="connsiteY132" fmla="*/ 123303 h 147343"/>
                <a:gd name="connsiteX133" fmla="*/ 1180 w 142034"/>
                <a:gd name="connsiteY133" fmla="*/ 127285 h 147343"/>
                <a:gd name="connsiteX134" fmla="*/ 1180 w 142034"/>
                <a:gd name="connsiteY134" fmla="*/ 129645 h 147343"/>
                <a:gd name="connsiteX135" fmla="*/ 737 w 142034"/>
                <a:gd name="connsiteY135" fmla="*/ 132300 h 147343"/>
                <a:gd name="connsiteX136" fmla="*/ 0 w 142034"/>
                <a:gd name="connsiteY136" fmla="*/ 134660 h 147343"/>
                <a:gd name="connsiteX137" fmla="*/ 0 w 142034"/>
                <a:gd name="connsiteY137" fmla="*/ 138347 h 147343"/>
                <a:gd name="connsiteX138" fmla="*/ 442 w 142034"/>
                <a:gd name="connsiteY138" fmla="*/ 144394 h 147343"/>
                <a:gd name="connsiteX139" fmla="*/ 442 w 142034"/>
                <a:gd name="connsiteY139" fmla="*/ 145131 h 147343"/>
                <a:gd name="connsiteX140" fmla="*/ 1180 w 142034"/>
                <a:gd name="connsiteY140" fmla="*/ 145131 h 147343"/>
                <a:gd name="connsiteX141" fmla="*/ 6784 w 142034"/>
                <a:gd name="connsiteY141" fmla="*/ 143804 h 147343"/>
                <a:gd name="connsiteX142" fmla="*/ 7375 w 142034"/>
                <a:gd name="connsiteY142" fmla="*/ 144246 h 147343"/>
                <a:gd name="connsiteX143" fmla="*/ 8259 w 142034"/>
                <a:gd name="connsiteY143" fmla="*/ 146901 h 147343"/>
                <a:gd name="connsiteX144" fmla="*/ 8702 w 142034"/>
                <a:gd name="connsiteY144" fmla="*/ 147344 h 147343"/>
                <a:gd name="connsiteX145" fmla="*/ 9439 w 142034"/>
                <a:gd name="connsiteY145" fmla="*/ 147344 h 147343"/>
                <a:gd name="connsiteX146" fmla="*/ 11062 w 142034"/>
                <a:gd name="connsiteY146" fmla="*/ 146901 h 147343"/>
                <a:gd name="connsiteX147" fmla="*/ 14011 w 142034"/>
                <a:gd name="connsiteY147" fmla="*/ 144837 h 147343"/>
                <a:gd name="connsiteX148" fmla="*/ 15339 w 142034"/>
                <a:gd name="connsiteY148" fmla="*/ 143657 h 147343"/>
                <a:gd name="connsiteX149" fmla="*/ 16814 w 142034"/>
                <a:gd name="connsiteY149" fmla="*/ 141887 h 147343"/>
                <a:gd name="connsiteX150" fmla="*/ 18731 w 142034"/>
                <a:gd name="connsiteY150" fmla="*/ 139969 h 147343"/>
                <a:gd name="connsiteX151" fmla="*/ 19764 w 142034"/>
                <a:gd name="connsiteY151" fmla="*/ 138199 h 147343"/>
                <a:gd name="connsiteX152" fmla="*/ 20796 w 142034"/>
                <a:gd name="connsiteY152" fmla="*/ 137167 h 147343"/>
                <a:gd name="connsiteX153" fmla="*/ 22124 w 142034"/>
                <a:gd name="connsiteY153" fmla="*/ 136872 h 147343"/>
                <a:gd name="connsiteX154" fmla="*/ 26991 w 142034"/>
                <a:gd name="connsiteY154" fmla="*/ 136872 h 147343"/>
                <a:gd name="connsiteX155" fmla="*/ 28908 w 142034"/>
                <a:gd name="connsiteY155" fmla="*/ 136577 h 147343"/>
                <a:gd name="connsiteX156" fmla="*/ 30678 w 142034"/>
                <a:gd name="connsiteY156" fmla="*/ 135397 h 147343"/>
                <a:gd name="connsiteX157" fmla="*/ 32448 w 142034"/>
                <a:gd name="connsiteY157" fmla="*/ 135102 h 147343"/>
                <a:gd name="connsiteX158" fmla="*/ 57816 w 142034"/>
                <a:gd name="connsiteY158" fmla="*/ 135102 h 147343"/>
                <a:gd name="connsiteX159" fmla="*/ 57522 w 142034"/>
                <a:gd name="connsiteY159" fmla="*/ 133627 h 147343"/>
                <a:gd name="connsiteX160" fmla="*/ 57227 w 142034"/>
                <a:gd name="connsiteY160" fmla="*/ 132447 h 147343"/>
                <a:gd name="connsiteX161" fmla="*/ 56637 w 142034"/>
                <a:gd name="connsiteY161" fmla="*/ 131120 h 147343"/>
                <a:gd name="connsiteX162" fmla="*/ 56341 w 142034"/>
                <a:gd name="connsiteY162" fmla="*/ 129940 h 147343"/>
                <a:gd name="connsiteX163" fmla="*/ 58849 w 142034"/>
                <a:gd name="connsiteY163" fmla="*/ 124188 h 147343"/>
                <a:gd name="connsiteX164" fmla="*/ 60176 w 142034"/>
                <a:gd name="connsiteY164" fmla="*/ 121975 h 147343"/>
                <a:gd name="connsiteX165" fmla="*/ 63569 w 142034"/>
                <a:gd name="connsiteY165" fmla="*/ 117846 h 147343"/>
                <a:gd name="connsiteX166" fmla="*/ 63569 w 142034"/>
                <a:gd name="connsiteY166" fmla="*/ 116076 h 147343"/>
                <a:gd name="connsiteX167" fmla="*/ 63126 w 142034"/>
                <a:gd name="connsiteY167" fmla="*/ 114896 h 147343"/>
                <a:gd name="connsiteX168" fmla="*/ 62241 w 142034"/>
                <a:gd name="connsiteY168" fmla="*/ 114011 h 147343"/>
                <a:gd name="connsiteX169" fmla="*/ 62241 w 142034"/>
                <a:gd name="connsiteY169" fmla="*/ 113421 h 147343"/>
                <a:gd name="connsiteX170" fmla="*/ 62536 w 142034"/>
                <a:gd name="connsiteY170" fmla="*/ 112683 h 147343"/>
                <a:gd name="connsiteX171" fmla="*/ 64748 w 142034"/>
                <a:gd name="connsiteY171" fmla="*/ 111651 h 147343"/>
                <a:gd name="connsiteX172" fmla="*/ 65339 w 142034"/>
                <a:gd name="connsiteY172" fmla="*/ 110766 h 147343"/>
                <a:gd name="connsiteX173" fmla="*/ 67993 w 142034"/>
                <a:gd name="connsiteY173" fmla="*/ 110323 h 147343"/>
                <a:gd name="connsiteX174" fmla="*/ 69321 w 142034"/>
                <a:gd name="connsiteY174" fmla="*/ 108996 h 147343"/>
                <a:gd name="connsiteX175" fmla="*/ 70648 w 142034"/>
                <a:gd name="connsiteY175" fmla="*/ 109291 h 147343"/>
                <a:gd name="connsiteX176" fmla="*/ 71386 w 142034"/>
                <a:gd name="connsiteY176" fmla="*/ 108701 h 147343"/>
                <a:gd name="connsiteX177" fmla="*/ 73008 w 142034"/>
                <a:gd name="connsiteY177" fmla="*/ 108701 h 147343"/>
                <a:gd name="connsiteX178" fmla="*/ 73893 w 142034"/>
                <a:gd name="connsiteY178" fmla="*/ 107521 h 147343"/>
                <a:gd name="connsiteX179" fmla="*/ 74631 w 142034"/>
                <a:gd name="connsiteY179" fmla="*/ 106931 h 147343"/>
                <a:gd name="connsiteX180" fmla="*/ 75221 w 142034"/>
                <a:gd name="connsiteY180" fmla="*/ 106931 h 147343"/>
                <a:gd name="connsiteX181" fmla="*/ 75515 w 142034"/>
                <a:gd name="connsiteY181" fmla="*/ 107816 h 147343"/>
                <a:gd name="connsiteX182" fmla="*/ 76548 w 142034"/>
                <a:gd name="connsiteY182" fmla="*/ 107816 h 147343"/>
                <a:gd name="connsiteX183" fmla="*/ 77728 w 142034"/>
                <a:gd name="connsiteY183" fmla="*/ 107521 h 147343"/>
                <a:gd name="connsiteX184" fmla="*/ 78613 w 142034"/>
                <a:gd name="connsiteY184" fmla="*/ 106784 h 147343"/>
                <a:gd name="connsiteX185" fmla="*/ 79203 w 142034"/>
                <a:gd name="connsiteY185" fmla="*/ 104276 h 147343"/>
                <a:gd name="connsiteX186" fmla="*/ 79940 w 142034"/>
                <a:gd name="connsiteY186" fmla="*/ 103244 h 147343"/>
                <a:gd name="connsiteX187" fmla="*/ 80825 w 142034"/>
                <a:gd name="connsiteY187" fmla="*/ 102801 h 147343"/>
                <a:gd name="connsiteX188" fmla="*/ 81710 w 142034"/>
                <a:gd name="connsiteY188" fmla="*/ 104424 h 147343"/>
                <a:gd name="connsiteX189" fmla="*/ 82448 w 142034"/>
                <a:gd name="connsiteY189" fmla="*/ 104719 h 147343"/>
                <a:gd name="connsiteX190" fmla="*/ 81563 w 142034"/>
                <a:gd name="connsiteY190" fmla="*/ 105751 h 147343"/>
                <a:gd name="connsiteX191" fmla="*/ 81563 w 142034"/>
                <a:gd name="connsiteY191" fmla="*/ 106194 h 147343"/>
                <a:gd name="connsiteX192" fmla="*/ 82005 w 142034"/>
                <a:gd name="connsiteY192" fmla="*/ 106489 h 147343"/>
                <a:gd name="connsiteX193" fmla="*/ 83185 w 142034"/>
                <a:gd name="connsiteY193" fmla="*/ 106489 h 147343"/>
                <a:gd name="connsiteX194" fmla="*/ 84365 w 142034"/>
                <a:gd name="connsiteY194" fmla="*/ 106194 h 147343"/>
                <a:gd name="connsiteX195" fmla="*/ 86282 w 142034"/>
                <a:gd name="connsiteY195" fmla="*/ 104866 h 147343"/>
                <a:gd name="connsiteX196" fmla="*/ 87020 w 142034"/>
                <a:gd name="connsiteY196" fmla="*/ 104866 h 147343"/>
                <a:gd name="connsiteX197" fmla="*/ 87462 w 142034"/>
                <a:gd name="connsiteY197" fmla="*/ 106341 h 147343"/>
                <a:gd name="connsiteX198" fmla="*/ 87905 w 142034"/>
                <a:gd name="connsiteY198" fmla="*/ 106784 h 147343"/>
                <a:gd name="connsiteX199" fmla="*/ 89084 w 142034"/>
                <a:gd name="connsiteY199" fmla="*/ 106489 h 147343"/>
                <a:gd name="connsiteX200" fmla="*/ 90707 w 142034"/>
                <a:gd name="connsiteY200" fmla="*/ 105456 h 147343"/>
                <a:gd name="connsiteX201" fmla="*/ 92034 w 142034"/>
                <a:gd name="connsiteY201" fmla="*/ 104276 h 147343"/>
                <a:gd name="connsiteX202" fmla="*/ 92034 w 142034"/>
                <a:gd name="connsiteY202" fmla="*/ 103096 h 147343"/>
                <a:gd name="connsiteX203" fmla="*/ 93804 w 142034"/>
                <a:gd name="connsiteY203" fmla="*/ 102801 h 147343"/>
                <a:gd name="connsiteX204" fmla="*/ 95427 w 142034"/>
                <a:gd name="connsiteY204" fmla="*/ 99262 h 147343"/>
                <a:gd name="connsiteX205" fmla="*/ 95132 w 142034"/>
                <a:gd name="connsiteY205" fmla="*/ 98229 h 147343"/>
                <a:gd name="connsiteX206" fmla="*/ 96607 w 142034"/>
                <a:gd name="connsiteY206" fmla="*/ 97639 h 147343"/>
                <a:gd name="connsiteX207" fmla="*/ 97344 w 142034"/>
                <a:gd name="connsiteY207" fmla="*/ 97344 h 147343"/>
                <a:gd name="connsiteX208" fmla="*/ 98376 w 142034"/>
                <a:gd name="connsiteY208" fmla="*/ 97639 h 147343"/>
                <a:gd name="connsiteX209" fmla="*/ 99704 w 142034"/>
                <a:gd name="connsiteY209" fmla="*/ 97049 h 147343"/>
                <a:gd name="connsiteX210" fmla="*/ 99704 w 142034"/>
                <a:gd name="connsiteY210" fmla="*/ 97492 h 147343"/>
                <a:gd name="connsiteX211" fmla="*/ 98819 w 142034"/>
                <a:gd name="connsiteY211" fmla="*/ 99704 h 147343"/>
                <a:gd name="connsiteX212" fmla="*/ 99409 w 142034"/>
                <a:gd name="connsiteY212" fmla="*/ 100146 h 147343"/>
                <a:gd name="connsiteX213" fmla="*/ 102211 w 142034"/>
                <a:gd name="connsiteY213" fmla="*/ 100589 h 147343"/>
                <a:gd name="connsiteX214" fmla="*/ 102801 w 142034"/>
                <a:gd name="connsiteY214" fmla="*/ 101032 h 147343"/>
                <a:gd name="connsiteX215" fmla="*/ 102801 w 142034"/>
                <a:gd name="connsiteY215" fmla="*/ 101621 h 147343"/>
                <a:gd name="connsiteX216" fmla="*/ 101621 w 142034"/>
                <a:gd name="connsiteY216" fmla="*/ 102211 h 147343"/>
                <a:gd name="connsiteX217" fmla="*/ 101621 w 142034"/>
                <a:gd name="connsiteY217" fmla="*/ 102949 h 147343"/>
                <a:gd name="connsiteX218" fmla="*/ 102654 w 142034"/>
                <a:gd name="connsiteY218" fmla="*/ 103686 h 147343"/>
                <a:gd name="connsiteX219" fmla="*/ 103981 w 142034"/>
                <a:gd name="connsiteY219" fmla="*/ 103981 h 147343"/>
                <a:gd name="connsiteX220" fmla="*/ 105161 w 142034"/>
                <a:gd name="connsiteY220" fmla="*/ 103539 h 147343"/>
                <a:gd name="connsiteX221" fmla="*/ 106784 w 142034"/>
                <a:gd name="connsiteY221" fmla="*/ 101474 h 147343"/>
                <a:gd name="connsiteX222" fmla="*/ 107816 w 142034"/>
                <a:gd name="connsiteY222" fmla="*/ 101032 h 147343"/>
                <a:gd name="connsiteX223" fmla="*/ 108701 w 142034"/>
                <a:gd name="connsiteY223" fmla="*/ 101032 h 147343"/>
                <a:gd name="connsiteX224" fmla="*/ 109143 w 142034"/>
                <a:gd name="connsiteY224" fmla="*/ 103244 h 147343"/>
                <a:gd name="connsiteX225" fmla="*/ 109586 w 142034"/>
                <a:gd name="connsiteY225" fmla="*/ 103834 h 147343"/>
                <a:gd name="connsiteX226" fmla="*/ 112683 w 142034"/>
                <a:gd name="connsiteY226" fmla="*/ 104424 h 147343"/>
                <a:gd name="connsiteX227" fmla="*/ 114895 w 142034"/>
                <a:gd name="connsiteY227" fmla="*/ 103539 h 147343"/>
                <a:gd name="connsiteX228" fmla="*/ 115633 w 142034"/>
                <a:gd name="connsiteY228" fmla="*/ 103539 h 147343"/>
                <a:gd name="connsiteX229" fmla="*/ 117255 w 142034"/>
                <a:gd name="connsiteY229" fmla="*/ 101474 h 147343"/>
                <a:gd name="connsiteX230" fmla="*/ 118435 w 142034"/>
                <a:gd name="connsiteY230" fmla="*/ 99262 h 147343"/>
                <a:gd name="connsiteX231" fmla="*/ 119320 w 142034"/>
                <a:gd name="connsiteY231" fmla="*/ 96017 h 147343"/>
                <a:gd name="connsiteX232" fmla="*/ 120648 w 142034"/>
                <a:gd name="connsiteY232" fmla="*/ 93362 h 147343"/>
                <a:gd name="connsiteX233" fmla="*/ 123598 w 142034"/>
                <a:gd name="connsiteY233" fmla="*/ 91297 h 147343"/>
                <a:gd name="connsiteX234" fmla="*/ 124187 w 142034"/>
                <a:gd name="connsiteY234" fmla="*/ 90117 h 147343"/>
                <a:gd name="connsiteX235" fmla="*/ 127285 w 142034"/>
                <a:gd name="connsiteY235" fmla="*/ 86577 h 147343"/>
                <a:gd name="connsiteX236" fmla="*/ 129202 w 142034"/>
                <a:gd name="connsiteY236" fmla="*/ 82005 h 147343"/>
                <a:gd name="connsiteX237" fmla="*/ 130530 w 142034"/>
                <a:gd name="connsiteY237" fmla="*/ 80530 h 147343"/>
                <a:gd name="connsiteX238" fmla="*/ 132300 w 142034"/>
                <a:gd name="connsiteY238" fmla="*/ 79055 h 147343"/>
                <a:gd name="connsiteX239" fmla="*/ 133479 w 142034"/>
                <a:gd name="connsiteY239" fmla="*/ 78318 h 147343"/>
                <a:gd name="connsiteX240" fmla="*/ 135545 w 142034"/>
                <a:gd name="connsiteY240" fmla="*/ 77580 h 147343"/>
                <a:gd name="connsiteX241" fmla="*/ 137167 w 142034"/>
                <a:gd name="connsiteY241" fmla="*/ 77138 h 147343"/>
                <a:gd name="connsiteX242" fmla="*/ 137462 w 142034"/>
                <a:gd name="connsiteY242" fmla="*/ 76843 h 147343"/>
                <a:gd name="connsiteX243" fmla="*/ 137462 w 142034"/>
                <a:gd name="connsiteY243" fmla="*/ 76106 h 147343"/>
                <a:gd name="connsiteX244" fmla="*/ 137019 w 142034"/>
                <a:gd name="connsiteY244" fmla="*/ 73303 h 147343"/>
                <a:gd name="connsiteX245" fmla="*/ 137757 w 142034"/>
                <a:gd name="connsiteY245" fmla="*/ 72418 h 147343"/>
                <a:gd name="connsiteX246" fmla="*/ 138789 w 142034"/>
                <a:gd name="connsiteY246" fmla="*/ 70501 h 147343"/>
                <a:gd name="connsiteX247" fmla="*/ 139969 w 142034"/>
                <a:gd name="connsiteY247" fmla="*/ 68731 h 147343"/>
                <a:gd name="connsiteX248" fmla="*/ 141149 w 142034"/>
                <a:gd name="connsiteY248" fmla="*/ 67551 h 147343"/>
                <a:gd name="connsiteX249" fmla="*/ 141739 w 142034"/>
                <a:gd name="connsiteY249" fmla="*/ 66371 h 147343"/>
                <a:gd name="connsiteX250" fmla="*/ 142034 w 142034"/>
                <a:gd name="connsiteY250" fmla="*/ 64454 h 147343"/>
                <a:gd name="connsiteX251" fmla="*/ 142034 w 142034"/>
                <a:gd name="connsiteY251" fmla="*/ 60766 h 147343"/>
                <a:gd name="connsiteX252" fmla="*/ 68583 w 142034"/>
                <a:gd name="connsiteY252" fmla="*/ 117993 h 147343"/>
                <a:gd name="connsiteX253" fmla="*/ 68141 w 142034"/>
                <a:gd name="connsiteY253" fmla="*/ 117403 h 147343"/>
                <a:gd name="connsiteX254" fmla="*/ 68141 w 142034"/>
                <a:gd name="connsiteY254" fmla="*/ 115486 h 147343"/>
                <a:gd name="connsiteX255" fmla="*/ 65633 w 142034"/>
                <a:gd name="connsiteY255" fmla="*/ 115486 h 147343"/>
                <a:gd name="connsiteX256" fmla="*/ 65044 w 142034"/>
                <a:gd name="connsiteY256" fmla="*/ 115928 h 147343"/>
                <a:gd name="connsiteX257" fmla="*/ 65486 w 142034"/>
                <a:gd name="connsiteY257" fmla="*/ 116813 h 147343"/>
                <a:gd name="connsiteX258" fmla="*/ 66076 w 142034"/>
                <a:gd name="connsiteY258" fmla="*/ 117698 h 147343"/>
                <a:gd name="connsiteX259" fmla="*/ 66814 w 142034"/>
                <a:gd name="connsiteY259" fmla="*/ 118140 h 147343"/>
                <a:gd name="connsiteX260" fmla="*/ 68878 w 142034"/>
                <a:gd name="connsiteY260" fmla="*/ 118878 h 147343"/>
                <a:gd name="connsiteX261" fmla="*/ 68878 w 142034"/>
                <a:gd name="connsiteY261" fmla="*/ 119763 h 147343"/>
                <a:gd name="connsiteX262" fmla="*/ 67846 w 142034"/>
                <a:gd name="connsiteY262" fmla="*/ 120943 h 147343"/>
                <a:gd name="connsiteX263" fmla="*/ 67256 w 142034"/>
                <a:gd name="connsiteY263" fmla="*/ 122123 h 147343"/>
                <a:gd name="connsiteX264" fmla="*/ 66961 w 142034"/>
                <a:gd name="connsiteY264" fmla="*/ 123155 h 147343"/>
                <a:gd name="connsiteX265" fmla="*/ 70648 w 142034"/>
                <a:gd name="connsiteY265" fmla="*/ 121828 h 147343"/>
                <a:gd name="connsiteX266" fmla="*/ 71386 w 142034"/>
                <a:gd name="connsiteY266" fmla="*/ 119763 h 147343"/>
                <a:gd name="connsiteX267" fmla="*/ 71976 w 142034"/>
                <a:gd name="connsiteY267" fmla="*/ 118288 h 147343"/>
                <a:gd name="connsiteX268" fmla="*/ 70648 w 142034"/>
                <a:gd name="connsiteY268" fmla="*/ 117108 h 147343"/>
                <a:gd name="connsiteX269" fmla="*/ 68731 w 142034"/>
                <a:gd name="connsiteY269" fmla="*/ 118140 h 147343"/>
                <a:gd name="connsiteX270" fmla="*/ 95574 w 142034"/>
                <a:gd name="connsiteY270" fmla="*/ 102211 h 147343"/>
                <a:gd name="connsiteX271" fmla="*/ 95574 w 142034"/>
                <a:gd name="connsiteY271" fmla="*/ 104424 h 147343"/>
                <a:gd name="connsiteX272" fmla="*/ 94394 w 142034"/>
                <a:gd name="connsiteY272" fmla="*/ 104866 h 147343"/>
                <a:gd name="connsiteX273" fmla="*/ 94394 w 142034"/>
                <a:gd name="connsiteY273" fmla="*/ 105456 h 147343"/>
                <a:gd name="connsiteX274" fmla="*/ 96607 w 142034"/>
                <a:gd name="connsiteY274" fmla="*/ 105456 h 147343"/>
                <a:gd name="connsiteX275" fmla="*/ 96901 w 142034"/>
                <a:gd name="connsiteY275" fmla="*/ 106194 h 147343"/>
                <a:gd name="connsiteX276" fmla="*/ 98672 w 142034"/>
                <a:gd name="connsiteY276" fmla="*/ 107226 h 147343"/>
                <a:gd name="connsiteX277" fmla="*/ 98229 w 142034"/>
                <a:gd name="connsiteY277" fmla="*/ 105604 h 147343"/>
                <a:gd name="connsiteX278" fmla="*/ 98229 w 142034"/>
                <a:gd name="connsiteY278" fmla="*/ 104571 h 147343"/>
                <a:gd name="connsiteX279" fmla="*/ 99409 w 142034"/>
                <a:gd name="connsiteY279" fmla="*/ 103686 h 147343"/>
                <a:gd name="connsiteX280" fmla="*/ 99851 w 142034"/>
                <a:gd name="connsiteY280" fmla="*/ 102211 h 147343"/>
                <a:gd name="connsiteX281" fmla="*/ 97934 w 142034"/>
                <a:gd name="connsiteY281" fmla="*/ 101621 h 147343"/>
                <a:gd name="connsiteX282" fmla="*/ 95427 w 142034"/>
                <a:gd name="connsiteY282" fmla="*/ 102211 h 14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Lst>
              <a:rect l="l" t="t" r="r" b="b"/>
              <a:pathLst>
                <a:path w="142034" h="147343">
                  <a:moveTo>
                    <a:pt x="141296" y="61061"/>
                  </a:moveTo>
                  <a:lnTo>
                    <a:pt x="141002" y="55899"/>
                  </a:lnTo>
                  <a:lnTo>
                    <a:pt x="139674" y="51475"/>
                  </a:lnTo>
                  <a:lnTo>
                    <a:pt x="138937" y="46607"/>
                  </a:lnTo>
                  <a:lnTo>
                    <a:pt x="139527" y="44985"/>
                  </a:lnTo>
                  <a:lnTo>
                    <a:pt x="138494" y="42183"/>
                  </a:lnTo>
                  <a:lnTo>
                    <a:pt x="138052" y="42183"/>
                  </a:lnTo>
                  <a:lnTo>
                    <a:pt x="137167" y="41445"/>
                  </a:lnTo>
                  <a:lnTo>
                    <a:pt x="136134" y="38790"/>
                  </a:lnTo>
                  <a:lnTo>
                    <a:pt x="135397" y="36283"/>
                  </a:lnTo>
                  <a:lnTo>
                    <a:pt x="134954" y="35693"/>
                  </a:lnTo>
                  <a:lnTo>
                    <a:pt x="131415" y="33481"/>
                  </a:lnTo>
                  <a:lnTo>
                    <a:pt x="129644" y="28466"/>
                  </a:lnTo>
                  <a:lnTo>
                    <a:pt x="127727" y="27286"/>
                  </a:lnTo>
                  <a:lnTo>
                    <a:pt x="126695" y="22271"/>
                  </a:lnTo>
                  <a:lnTo>
                    <a:pt x="126695" y="20796"/>
                  </a:lnTo>
                  <a:lnTo>
                    <a:pt x="127580" y="15782"/>
                  </a:lnTo>
                  <a:lnTo>
                    <a:pt x="127580" y="14602"/>
                  </a:lnTo>
                  <a:lnTo>
                    <a:pt x="126252" y="13569"/>
                  </a:lnTo>
                  <a:lnTo>
                    <a:pt x="123008" y="12537"/>
                  </a:lnTo>
                  <a:lnTo>
                    <a:pt x="120353" y="10472"/>
                  </a:lnTo>
                  <a:lnTo>
                    <a:pt x="120648" y="9734"/>
                  </a:lnTo>
                  <a:lnTo>
                    <a:pt x="120648" y="8997"/>
                  </a:lnTo>
                  <a:lnTo>
                    <a:pt x="119468" y="8555"/>
                  </a:lnTo>
                  <a:lnTo>
                    <a:pt x="115338" y="0"/>
                  </a:lnTo>
                  <a:lnTo>
                    <a:pt x="109143" y="6047"/>
                  </a:lnTo>
                  <a:lnTo>
                    <a:pt x="104571" y="10619"/>
                  </a:lnTo>
                  <a:lnTo>
                    <a:pt x="103834" y="11209"/>
                  </a:lnTo>
                  <a:lnTo>
                    <a:pt x="102506" y="12094"/>
                  </a:lnTo>
                  <a:lnTo>
                    <a:pt x="98229" y="12094"/>
                  </a:lnTo>
                  <a:lnTo>
                    <a:pt x="93804" y="11652"/>
                  </a:lnTo>
                  <a:lnTo>
                    <a:pt x="89674" y="8850"/>
                  </a:lnTo>
                  <a:lnTo>
                    <a:pt x="85545" y="10914"/>
                  </a:lnTo>
                  <a:lnTo>
                    <a:pt x="82890" y="11652"/>
                  </a:lnTo>
                  <a:lnTo>
                    <a:pt x="81267" y="11947"/>
                  </a:lnTo>
                  <a:lnTo>
                    <a:pt x="77580" y="12242"/>
                  </a:lnTo>
                  <a:lnTo>
                    <a:pt x="72418" y="13422"/>
                  </a:lnTo>
                  <a:lnTo>
                    <a:pt x="70058" y="14897"/>
                  </a:lnTo>
                  <a:lnTo>
                    <a:pt x="68731" y="16076"/>
                  </a:lnTo>
                  <a:lnTo>
                    <a:pt x="67698" y="18141"/>
                  </a:lnTo>
                  <a:lnTo>
                    <a:pt x="66223" y="18141"/>
                  </a:lnTo>
                  <a:lnTo>
                    <a:pt x="64896" y="17256"/>
                  </a:lnTo>
                  <a:lnTo>
                    <a:pt x="62094" y="16076"/>
                  </a:lnTo>
                  <a:lnTo>
                    <a:pt x="60766" y="13422"/>
                  </a:lnTo>
                  <a:lnTo>
                    <a:pt x="59439" y="11799"/>
                  </a:lnTo>
                  <a:lnTo>
                    <a:pt x="58406" y="10914"/>
                  </a:lnTo>
                  <a:lnTo>
                    <a:pt x="53982" y="13569"/>
                  </a:lnTo>
                  <a:lnTo>
                    <a:pt x="51917" y="14159"/>
                  </a:lnTo>
                  <a:lnTo>
                    <a:pt x="50147" y="14159"/>
                  </a:lnTo>
                  <a:lnTo>
                    <a:pt x="46902" y="12537"/>
                  </a:lnTo>
                  <a:lnTo>
                    <a:pt x="43362" y="11209"/>
                  </a:lnTo>
                  <a:lnTo>
                    <a:pt x="41592" y="11209"/>
                  </a:lnTo>
                  <a:lnTo>
                    <a:pt x="38937" y="12832"/>
                  </a:lnTo>
                  <a:lnTo>
                    <a:pt x="35840" y="15192"/>
                  </a:lnTo>
                  <a:lnTo>
                    <a:pt x="34218" y="17551"/>
                  </a:lnTo>
                  <a:lnTo>
                    <a:pt x="33480" y="18879"/>
                  </a:lnTo>
                  <a:lnTo>
                    <a:pt x="34955" y="19616"/>
                  </a:lnTo>
                  <a:lnTo>
                    <a:pt x="35250" y="21091"/>
                  </a:lnTo>
                  <a:lnTo>
                    <a:pt x="34218" y="22861"/>
                  </a:lnTo>
                  <a:lnTo>
                    <a:pt x="33186" y="24336"/>
                  </a:lnTo>
                  <a:lnTo>
                    <a:pt x="31858" y="27433"/>
                  </a:lnTo>
                  <a:lnTo>
                    <a:pt x="31268" y="30531"/>
                  </a:lnTo>
                  <a:lnTo>
                    <a:pt x="32153" y="31563"/>
                  </a:lnTo>
                  <a:lnTo>
                    <a:pt x="33038" y="32448"/>
                  </a:lnTo>
                  <a:lnTo>
                    <a:pt x="33480" y="33333"/>
                  </a:lnTo>
                  <a:lnTo>
                    <a:pt x="33775" y="34365"/>
                  </a:lnTo>
                  <a:lnTo>
                    <a:pt x="33775" y="35545"/>
                  </a:lnTo>
                  <a:lnTo>
                    <a:pt x="31711" y="39970"/>
                  </a:lnTo>
                  <a:lnTo>
                    <a:pt x="30678" y="43805"/>
                  </a:lnTo>
                  <a:lnTo>
                    <a:pt x="30678" y="45722"/>
                  </a:lnTo>
                  <a:lnTo>
                    <a:pt x="33333" y="47197"/>
                  </a:lnTo>
                  <a:lnTo>
                    <a:pt x="36725" y="47197"/>
                  </a:lnTo>
                  <a:lnTo>
                    <a:pt x="37758" y="47935"/>
                  </a:lnTo>
                  <a:lnTo>
                    <a:pt x="38790" y="49262"/>
                  </a:lnTo>
                  <a:lnTo>
                    <a:pt x="39822" y="50000"/>
                  </a:lnTo>
                  <a:lnTo>
                    <a:pt x="41297" y="50000"/>
                  </a:lnTo>
                  <a:lnTo>
                    <a:pt x="42330" y="50442"/>
                  </a:lnTo>
                  <a:lnTo>
                    <a:pt x="42772" y="51475"/>
                  </a:lnTo>
                  <a:lnTo>
                    <a:pt x="43952" y="52507"/>
                  </a:lnTo>
                  <a:lnTo>
                    <a:pt x="44690" y="53392"/>
                  </a:lnTo>
                  <a:lnTo>
                    <a:pt x="45722" y="51622"/>
                  </a:lnTo>
                  <a:lnTo>
                    <a:pt x="46754" y="50000"/>
                  </a:lnTo>
                  <a:lnTo>
                    <a:pt x="48967" y="47492"/>
                  </a:lnTo>
                  <a:lnTo>
                    <a:pt x="50147" y="47197"/>
                  </a:lnTo>
                  <a:lnTo>
                    <a:pt x="50147" y="47640"/>
                  </a:lnTo>
                  <a:lnTo>
                    <a:pt x="48082" y="50295"/>
                  </a:lnTo>
                  <a:lnTo>
                    <a:pt x="47787" y="50737"/>
                  </a:lnTo>
                  <a:lnTo>
                    <a:pt x="47787" y="52359"/>
                  </a:lnTo>
                  <a:lnTo>
                    <a:pt x="48229" y="60324"/>
                  </a:lnTo>
                  <a:lnTo>
                    <a:pt x="47935" y="61356"/>
                  </a:lnTo>
                  <a:lnTo>
                    <a:pt x="47492" y="61946"/>
                  </a:lnTo>
                  <a:lnTo>
                    <a:pt x="46902" y="61946"/>
                  </a:lnTo>
                  <a:lnTo>
                    <a:pt x="46312" y="62831"/>
                  </a:lnTo>
                  <a:lnTo>
                    <a:pt x="45870" y="64454"/>
                  </a:lnTo>
                  <a:lnTo>
                    <a:pt x="44837" y="65929"/>
                  </a:lnTo>
                  <a:lnTo>
                    <a:pt x="42182" y="67993"/>
                  </a:lnTo>
                  <a:lnTo>
                    <a:pt x="41297" y="68436"/>
                  </a:lnTo>
                  <a:lnTo>
                    <a:pt x="38937" y="69026"/>
                  </a:lnTo>
                  <a:lnTo>
                    <a:pt x="38200" y="69468"/>
                  </a:lnTo>
                  <a:lnTo>
                    <a:pt x="37020" y="69911"/>
                  </a:lnTo>
                  <a:lnTo>
                    <a:pt x="34955" y="71976"/>
                  </a:lnTo>
                  <a:lnTo>
                    <a:pt x="32153" y="75515"/>
                  </a:lnTo>
                  <a:lnTo>
                    <a:pt x="30678" y="77728"/>
                  </a:lnTo>
                  <a:lnTo>
                    <a:pt x="30678" y="78613"/>
                  </a:lnTo>
                  <a:lnTo>
                    <a:pt x="27138" y="82448"/>
                  </a:lnTo>
                  <a:lnTo>
                    <a:pt x="26548" y="82743"/>
                  </a:lnTo>
                  <a:lnTo>
                    <a:pt x="25811" y="82743"/>
                  </a:lnTo>
                  <a:lnTo>
                    <a:pt x="24926" y="82448"/>
                  </a:lnTo>
                  <a:lnTo>
                    <a:pt x="24926" y="80383"/>
                  </a:lnTo>
                  <a:lnTo>
                    <a:pt x="24484" y="79055"/>
                  </a:lnTo>
                  <a:lnTo>
                    <a:pt x="24484" y="78318"/>
                  </a:lnTo>
                  <a:lnTo>
                    <a:pt x="24778" y="78318"/>
                  </a:lnTo>
                  <a:lnTo>
                    <a:pt x="24778" y="77580"/>
                  </a:lnTo>
                  <a:lnTo>
                    <a:pt x="24188" y="77286"/>
                  </a:lnTo>
                  <a:lnTo>
                    <a:pt x="20059" y="78613"/>
                  </a:lnTo>
                  <a:lnTo>
                    <a:pt x="17994" y="80825"/>
                  </a:lnTo>
                  <a:lnTo>
                    <a:pt x="16519" y="84218"/>
                  </a:lnTo>
                  <a:lnTo>
                    <a:pt x="12979" y="87020"/>
                  </a:lnTo>
                  <a:lnTo>
                    <a:pt x="10177" y="88200"/>
                  </a:lnTo>
                  <a:lnTo>
                    <a:pt x="9882" y="88937"/>
                  </a:lnTo>
                  <a:lnTo>
                    <a:pt x="9882" y="96607"/>
                  </a:lnTo>
                  <a:lnTo>
                    <a:pt x="8702" y="98672"/>
                  </a:lnTo>
                  <a:lnTo>
                    <a:pt x="6784" y="102654"/>
                  </a:lnTo>
                  <a:lnTo>
                    <a:pt x="5752" y="105161"/>
                  </a:lnTo>
                  <a:lnTo>
                    <a:pt x="5015" y="105604"/>
                  </a:lnTo>
                  <a:lnTo>
                    <a:pt x="4130" y="106931"/>
                  </a:lnTo>
                  <a:lnTo>
                    <a:pt x="3540" y="111061"/>
                  </a:lnTo>
                  <a:lnTo>
                    <a:pt x="3245" y="112388"/>
                  </a:lnTo>
                  <a:lnTo>
                    <a:pt x="5752" y="112388"/>
                  </a:lnTo>
                  <a:lnTo>
                    <a:pt x="8407" y="113863"/>
                  </a:lnTo>
                  <a:lnTo>
                    <a:pt x="7964" y="117256"/>
                  </a:lnTo>
                  <a:lnTo>
                    <a:pt x="2065" y="122565"/>
                  </a:lnTo>
                  <a:lnTo>
                    <a:pt x="2065" y="123303"/>
                  </a:lnTo>
                  <a:lnTo>
                    <a:pt x="1180" y="127285"/>
                  </a:lnTo>
                  <a:lnTo>
                    <a:pt x="1180" y="129645"/>
                  </a:lnTo>
                  <a:lnTo>
                    <a:pt x="737" y="132300"/>
                  </a:lnTo>
                  <a:lnTo>
                    <a:pt x="0" y="134660"/>
                  </a:lnTo>
                  <a:lnTo>
                    <a:pt x="0" y="138347"/>
                  </a:lnTo>
                  <a:lnTo>
                    <a:pt x="442" y="144394"/>
                  </a:lnTo>
                  <a:lnTo>
                    <a:pt x="442" y="145131"/>
                  </a:lnTo>
                  <a:lnTo>
                    <a:pt x="1180" y="145131"/>
                  </a:lnTo>
                  <a:lnTo>
                    <a:pt x="6784" y="143804"/>
                  </a:lnTo>
                  <a:lnTo>
                    <a:pt x="7375" y="144246"/>
                  </a:lnTo>
                  <a:lnTo>
                    <a:pt x="8259" y="146901"/>
                  </a:lnTo>
                  <a:lnTo>
                    <a:pt x="8702" y="147344"/>
                  </a:lnTo>
                  <a:lnTo>
                    <a:pt x="9439" y="147344"/>
                  </a:lnTo>
                  <a:lnTo>
                    <a:pt x="11062" y="146901"/>
                  </a:lnTo>
                  <a:lnTo>
                    <a:pt x="14011" y="144837"/>
                  </a:lnTo>
                  <a:lnTo>
                    <a:pt x="15339" y="143657"/>
                  </a:lnTo>
                  <a:lnTo>
                    <a:pt x="16814" y="141887"/>
                  </a:lnTo>
                  <a:lnTo>
                    <a:pt x="18731" y="139969"/>
                  </a:lnTo>
                  <a:lnTo>
                    <a:pt x="19764" y="138199"/>
                  </a:lnTo>
                  <a:lnTo>
                    <a:pt x="20796" y="137167"/>
                  </a:lnTo>
                  <a:lnTo>
                    <a:pt x="22124" y="136872"/>
                  </a:lnTo>
                  <a:lnTo>
                    <a:pt x="26991" y="136872"/>
                  </a:lnTo>
                  <a:lnTo>
                    <a:pt x="28908" y="136577"/>
                  </a:lnTo>
                  <a:lnTo>
                    <a:pt x="30678" y="135397"/>
                  </a:lnTo>
                  <a:lnTo>
                    <a:pt x="32448" y="135102"/>
                  </a:lnTo>
                  <a:lnTo>
                    <a:pt x="57816" y="135102"/>
                  </a:lnTo>
                  <a:lnTo>
                    <a:pt x="57522" y="133627"/>
                  </a:lnTo>
                  <a:lnTo>
                    <a:pt x="57227" y="132447"/>
                  </a:lnTo>
                  <a:lnTo>
                    <a:pt x="56637" y="131120"/>
                  </a:lnTo>
                  <a:lnTo>
                    <a:pt x="56341" y="129940"/>
                  </a:lnTo>
                  <a:lnTo>
                    <a:pt x="58849" y="124188"/>
                  </a:lnTo>
                  <a:lnTo>
                    <a:pt x="60176" y="121975"/>
                  </a:lnTo>
                  <a:lnTo>
                    <a:pt x="63569" y="117846"/>
                  </a:lnTo>
                  <a:lnTo>
                    <a:pt x="63569" y="116076"/>
                  </a:lnTo>
                  <a:lnTo>
                    <a:pt x="63126" y="114896"/>
                  </a:lnTo>
                  <a:lnTo>
                    <a:pt x="62241" y="114011"/>
                  </a:lnTo>
                  <a:lnTo>
                    <a:pt x="62241" y="113421"/>
                  </a:lnTo>
                  <a:lnTo>
                    <a:pt x="62536" y="112683"/>
                  </a:lnTo>
                  <a:lnTo>
                    <a:pt x="64748" y="111651"/>
                  </a:lnTo>
                  <a:lnTo>
                    <a:pt x="65339" y="110766"/>
                  </a:lnTo>
                  <a:lnTo>
                    <a:pt x="67993" y="110323"/>
                  </a:lnTo>
                  <a:lnTo>
                    <a:pt x="69321" y="108996"/>
                  </a:lnTo>
                  <a:lnTo>
                    <a:pt x="70648" y="109291"/>
                  </a:lnTo>
                  <a:lnTo>
                    <a:pt x="71386" y="108701"/>
                  </a:lnTo>
                  <a:lnTo>
                    <a:pt x="73008" y="108701"/>
                  </a:lnTo>
                  <a:lnTo>
                    <a:pt x="73893" y="107521"/>
                  </a:lnTo>
                  <a:lnTo>
                    <a:pt x="74631" y="106931"/>
                  </a:lnTo>
                  <a:lnTo>
                    <a:pt x="75221" y="106931"/>
                  </a:lnTo>
                  <a:lnTo>
                    <a:pt x="75515" y="107816"/>
                  </a:lnTo>
                  <a:lnTo>
                    <a:pt x="76548" y="107816"/>
                  </a:lnTo>
                  <a:lnTo>
                    <a:pt x="77728" y="107521"/>
                  </a:lnTo>
                  <a:lnTo>
                    <a:pt x="78613" y="106784"/>
                  </a:lnTo>
                  <a:lnTo>
                    <a:pt x="79203" y="104276"/>
                  </a:lnTo>
                  <a:lnTo>
                    <a:pt x="79940" y="103244"/>
                  </a:lnTo>
                  <a:lnTo>
                    <a:pt x="80825" y="102801"/>
                  </a:lnTo>
                  <a:lnTo>
                    <a:pt x="81710" y="104424"/>
                  </a:lnTo>
                  <a:lnTo>
                    <a:pt x="82448" y="104719"/>
                  </a:lnTo>
                  <a:lnTo>
                    <a:pt x="81563" y="105751"/>
                  </a:lnTo>
                  <a:lnTo>
                    <a:pt x="81563" y="106194"/>
                  </a:lnTo>
                  <a:lnTo>
                    <a:pt x="82005" y="106489"/>
                  </a:lnTo>
                  <a:lnTo>
                    <a:pt x="83185" y="106489"/>
                  </a:lnTo>
                  <a:lnTo>
                    <a:pt x="84365" y="106194"/>
                  </a:lnTo>
                  <a:lnTo>
                    <a:pt x="86282" y="104866"/>
                  </a:lnTo>
                  <a:lnTo>
                    <a:pt x="87020" y="104866"/>
                  </a:lnTo>
                  <a:lnTo>
                    <a:pt x="87462" y="106341"/>
                  </a:lnTo>
                  <a:lnTo>
                    <a:pt x="87905" y="106784"/>
                  </a:lnTo>
                  <a:lnTo>
                    <a:pt x="89084" y="106489"/>
                  </a:lnTo>
                  <a:lnTo>
                    <a:pt x="90707" y="105456"/>
                  </a:lnTo>
                  <a:lnTo>
                    <a:pt x="92034" y="104276"/>
                  </a:lnTo>
                  <a:lnTo>
                    <a:pt x="92034" y="103096"/>
                  </a:lnTo>
                  <a:lnTo>
                    <a:pt x="93804" y="102801"/>
                  </a:lnTo>
                  <a:lnTo>
                    <a:pt x="95427" y="99262"/>
                  </a:lnTo>
                  <a:lnTo>
                    <a:pt x="95132" y="98229"/>
                  </a:lnTo>
                  <a:lnTo>
                    <a:pt x="96607" y="97639"/>
                  </a:lnTo>
                  <a:lnTo>
                    <a:pt x="97344" y="97344"/>
                  </a:lnTo>
                  <a:lnTo>
                    <a:pt x="98376" y="97639"/>
                  </a:lnTo>
                  <a:lnTo>
                    <a:pt x="99704" y="97049"/>
                  </a:lnTo>
                  <a:lnTo>
                    <a:pt x="99704" y="97492"/>
                  </a:lnTo>
                  <a:lnTo>
                    <a:pt x="98819" y="99704"/>
                  </a:lnTo>
                  <a:lnTo>
                    <a:pt x="99409" y="100146"/>
                  </a:lnTo>
                  <a:lnTo>
                    <a:pt x="102211" y="100589"/>
                  </a:lnTo>
                  <a:lnTo>
                    <a:pt x="102801" y="101032"/>
                  </a:lnTo>
                  <a:lnTo>
                    <a:pt x="102801" y="101621"/>
                  </a:lnTo>
                  <a:lnTo>
                    <a:pt x="101621" y="102211"/>
                  </a:lnTo>
                  <a:lnTo>
                    <a:pt x="101621" y="102949"/>
                  </a:lnTo>
                  <a:lnTo>
                    <a:pt x="102654" y="103686"/>
                  </a:lnTo>
                  <a:lnTo>
                    <a:pt x="103981" y="103981"/>
                  </a:lnTo>
                  <a:lnTo>
                    <a:pt x="105161" y="103539"/>
                  </a:lnTo>
                  <a:lnTo>
                    <a:pt x="106784" y="101474"/>
                  </a:lnTo>
                  <a:lnTo>
                    <a:pt x="107816" y="101032"/>
                  </a:lnTo>
                  <a:lnTo>
                    <a:pt x="108701" y="101032"/>
                  </a:lnTo>
                  <a:lnTo>
                    <a:pt x="109143" y="103244"/>
                  </a:lnTo>
                  <a:lnTo>
                    <a:pt x="109586" y="103834"/>
                  </a:lnTo>
                  <a:lnTo>
                    <a:pt x="112683" y="104424"/>
                  </a:lnTo>
                  <a:lnTo>
                    <a:pt x="114895" y="103539"/>
                  </a:lnTo>
                  <a:lnTo>
                    <a:pt x="115633" y="103539"/>
                  </a:lnTo>
                  <a:lnTo>
                    <a:pt x="117255" y="101474"/>
                  </a:lnTo>
                  <a:lnTo>
                    <a:pt x="118435" y="99262"/>
                  </a:lnTo>
                  <a:lnTo>
                    <a:pt x="119320" y="96017"/>
                  </a:lnTo>
                  <a:lnTo>
                    <a:pt x="120648" y="93362"/>
                  </a:lnTo>
                  <a:lnTo>
                    <a:pt x="123598" y="91297"/>
                  </a:lnTo>
                  <a:lnTo>
                    <a:pt x="124187" y="90117"/>
                  </a:lnTo>
                  <a:lnTo>
                    <a:pt x="127285" y="86577"/>
                  </a:lnTo>
                  <a:lnTo>
                    <a:pt x="129202" y="82005"/>
                  </a:lnTo>
                  <a:lnTo>
                    <a:pt x="130530" y="80530"/>
                  </a:lnTo>
                  <a:lnTo>
                    <a:pt x="132300" y="79055"/>
                  </a:lnTo>
                  <a:lnTo>
                    <a:pt x="133479" y="78318"/>
                  </a:lnTo>
                  <a:lnTo>
                    <a:pt x="135545" y="77580"/>
                  </a:lnTo>
                  <a:lnTo>
                    <a:pt x="137167" y="77138"/>
                  </a:lnTo>
                  <a:lnTo>
                    <a:pt x="137462" y="76843"/>
                  </a:lnTo>
                  <a:lnTo>
                    <a:pt x="137462" y="76106"/>
                  </a:lnTo>
                  <a:lnTo>
                    <a:pt x="137019" y="73303"/>
                  </a:lnTo>
                  <a:lnTo>
                    <a:pt x="137757" y="72418"/>
                  </a:lnTo>
                  <a:lnTo>
                    <a:pt x="138789" y="70501"/>
                  </a:lnTo>
                  <a:lnTo>
                    <a:pt x="139969" y="68731"/>
                  </a:lnTo>
                  <a:lnTo>
                    <a:pt x="141149" y="67551"/>
                  </a:lnTo>
                  <a:lnTo>
                    <a:pt x="141739" y="66371"/>
                  </a:lnTo>
                  <a:lnTo>
                    <a:pt x="142034" y="64454"/>
                  </a:lnTo>
                  <a:lnTo>
                    <a:pt x="142034" y="60766"/>
                  </a:lnTo>
                  <a:close/>
                  <a:moveTo>
                    <a:pt x="68583" y="117993"/>
                  </a:moveTo>
                  <a:lnTo>
                    <a:pt x="68141" y="117403"/>
                  </a:lnTo>
                  <a:lnTo>
                    <a:pt x="68141" y="115486"/>
                  </a:lnTo>
                  <a:lnTo>
                    <a:pt x="65633" y="115486"/>
                  </a:lnTo>
                  <a:lnTo>
                    <a:pt x="65044" y="115928"/>
                  </a:lnTo>
                  <a:lnTo>
                    <a:pt x="65486" y="116813"/>
                  </a:lnTo>
                  <a:lnTo>
                    <a:pt x="66076" y="117698"/>
                  </a:lnTo>
                  <a:lnTo>
                    <a:pt x="66814" y="118140"/>
                  </a:lnTo>
                  <a:lnTo>
                    <a:pt x="68878" y="118878"/>
                  </a:lnTo>
                  <a:lnTo>
                    <a:pt x="68878" y="119763"/>
                  </a:lnTo>
                  <a:lnTo>
                    <a:pt x="67846" y="120943"/>
                  </a:lnTo>
                  <a:lnTo>
                    <a:pt x="67256" y="122123"/>
                  </a:lnTo>
                  <a:lnTo>
                    <a:pt x="66961" y="123155"/>
                  </a:lnTo>
                  <a:lnTo>
                    <a:pt x="70648" y="121828"/>
                  </a:lnTo>
                  <a:lnTo>
                    <a:pt x="71386" y="119763"/>
                  </a:lnTo>
                  <a:lnTo>
                    <a:pt x="71976" y="118288"/>
                  </a:lnTo>
                  <a:lnTo>
                    <a:pt x="70648" y="117108"/>
                  </a:lnTo>
                  <a:lnTo>
                    <a:pt x="68731" y="118140"/>
                  </a:lnTo>
                  <a:close/>
                  <a:moveTo>
                    <a:pt x="95574" y="102211"/>
                  </a:moveTo>
                  <a:lnTo>
                    <a:pt x="95574" y="104424"/>
                  </a:lnTo>
                  <a:lnTo>
                    <a:pt x="94394" y="104866"/>
                  </a:lnTo>
                  <a:lnTo>
                    <a:pt x="94394" y="105456"/>
                  </a:lnTo>
                  <a:lnTo>
                    <a:pt x="96607" y="105456"/>
                  </a:lnTo>
                  <a:lnTo>
                    <a:pt x="96901" y="106194"/>
                  </a:lnTo>
                  <a:lnTo>
                    <a:pt x="98672" y="107226"/>
                  </a:lnTo>
                  <a:lnTo>
                    <a:pt x="98229" y="105604"/>
                  </a:lnTo>
                  <a:lnTo>
                    <a:pt x="98229" y="104571"/>
                  </a:lnTo>
                  <a:lnTo>
                    <a:pt x="99409" y="103686"/>
                  </a:lnTo>
                  <a:lnTo>
                    <a:pt x="99851" y="102211"/>
                  </a:lnTo>
                  <a:lnTo>
                    <a:pt x="97934" y="101621"/>
                  </a:lnTo>
                  <a:lnTo>
                    <a:pt x="95427"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01D37C00-3231-6020-F619-C040BF887652}"/>
                </a:ext>
              </a:extLst>
            </p:cNvPr>
            <p:cNvSpPr/>
            <p:nvPr/>
          </p:nvSpPr>
          <p:spPr>
            <a:xfrm>
              <a:off x="6365761" y="2791921"/>
              <a:ext cx="471234" cy="267106"/>
            </a:xfrm>
            <a:custGeom>
              <a:avLst/>
              <a:gdLst>
                <a:gd name="connsiteX0" fmla="*/ 249408 w 471234"/>
                <a:gd name="connsiteY0" fmla="*/ 205750 h 267106"/>
                <a:gd name="connsiteX1" fmla="*/ 248080 w 471234"/>
                <a:gd name="connsiteY1" fmla="*/ 204718 h 267106"/>
                <a:gd name="connsiteX2" fmla="*/ 246163 w 471234"/>
                <a:gd name="connsiteY2" fmla="*/ 202358 h 267106"/>
                <a:gd name="connsiteX3" fmla="*/ 246753 w 471234"/>
                <a:gd name="connsiteY3" fmla="*/ 204570 h 267106"/>
                <a:gd name="connsiteX4" fmla="*/ 247637 w 471234"/>
                <a:gd name="connsiteY4" fmla="*/ 206193 h 267106"/>
                <a:gd name="connsiteX5" fmla="*/ 251178 w 471234"/>
                <a:gd name="connsiteY5" fmla="*/ 207668 h 267106"/>
                <a:gd name="connsiteX6" fmla="*/ 259289 w 471234"/>
                <a:gd name="connsiteY6" fmla="*/ 209143 h 267106"/>
                <a:gd name="connsiteX7" fmla="*/ 262977 w 471234"/>
                <a:gd name="connsiteY7" fmla="*/ 209585 h 267106"/>
                <a:gd name="connsiteX8" fmla="*/ 259437 w 471234"/>
                <a:gd name="connsiteY8" fmla="*/ 207963 h 267106"/>
                <a:gd name="connsiteX9" fmla="*/ 249703 w 471234"/>
                <a:gd name="connsiteY9" fmla="*/ 205750 h 267106"/>
                <a:gd name="connsiteX10" fmla="*/ 471234 w 471234"/>
                <a:gd name="connsiteY10" fmla="*/ 102801 h 267106"/>
                <a:gd name="connsiteX11" fmla="*/ 469464 w 471234"/>
                <a:gd name="connsiteY11" fmla="*/ 100737 h 267106"/>
                <a:gd name="connsiteX12" fmla="*/ 469464 w 471234"/>
                <a:gd name="connsiteY12" fmla="*/ 98524 h 267106"/>
                <a:gd name="connsiteX13" fmla="*/ 470497 w 471234"/>
                <a:gd name="connsiteY13" fmla="*/ 97049 h 267106"/>
                <a:gd name="connsiteX14" fmla="*/ 470055 w 471234"/>
                <a:gd name="connsiteY14" fmla="*/ 95869 h 267106"/>
                <a:gd name="connsiteX15" fmla="*/ 468727 w 471234"/>
                <a:gd name="connsiteY15" fmla="*/ 95132 h 267106"/>
                <a:gd name="connsiteX16" fmla="*/ 466810 w 471234"/>
                <a:gd name="connsiteY16" fmla="*/ 95132 h 267106"/>
                <a:gd name="connsiteX17" fmla="*/ 464745 w 471234"/>
                <a:gd name="connsiteY17" fmla="*/ 96164 h 267106"/>
                <a:gd name="connsiteX18" fmla="*/ 462238 w 471234"/>
                <a:gd name="connsiteY18" fmla="*/ 96164 h 267106"/>
                <a:gd name="connsiteX19" fmla="*/ 458255 w 471234"/>
                <a:gd name="connsiteY19" fmla="*/ 93362 h 267106"/>
                <a:gd name="connsiteX20" fmla="*/ 453978 w 471234"/>
                <a:gd name="connsiteY20" fmla="*/ 90707 h 267106"/>
                <a:gd name="connsiteX21" fmla="*/ 451471 w 471234"/>
                <a:gd name="connsiteY21" fmla="*/ 90707 h 267106"/>
                <a:gd name="connsiteX22" fmla="*/ 449701 w 471234"/>
                <a:gd name="connsiteY22" fmla="*/ 90265 h 267106"/>
                <a:gd name="connsiteX23" fmla="*/ 448226 w 471234"/>
                <a:gd name="connsiteY23" fmla="*/ 88937 h 267106"/>
                <a:gd name="connsiteX24" fmla="*/ 447341 w 471234"/>
                <a:gd name="connsiteY24" fmla="*/ 87167 h 267106"/>
                <a:gd name="connsiteX25" fmla="*/ 446308 w 471234"/>
                <a:gd name="connsiteY25" fmla="*/ 86430 h 267106"/>
                <a:gd name="connsiteX26" fmla="*/ 444686 w 471234"/>
                <a:gd name="connsiteY26" fmla="*/ 86872 h 267106"/>
                <a:gd name="connsiteX27" fmla="*/ 442474 w 471234"/>
                <a:gd name="connsiteY27" fmla="*/ 87610 h 267106"/>
                <a:gd name="connsiteX28" fmla="*/ 439671 w 471234"/>
                <a:gd name="connsiteY28" fmla="*/ 87610 h 267106"/>
                <a:gd name="connsiteX29" fmla="*/ 435984 w 471234"/>
                <a:gd name="connsiteY29" fmla="*/ 85397 h 267106"/>
                <a:gd name="connsiteX30" fmla="*/ 432592 w 471234"/>
                <a:gd name="connsiteY30" fmla="*/ 83038 h 267106"/>
                <a:gd name="connsiteX31" fmla="*/ 430085 w 471234"/>
                <a:gd name="connsiteY31" fmla="*/ 83038 h 267106"/>
                <a:gd name="connsiteX32" fmla="*/ 427429 w 471234"/>
                <a:gd name="connsiteY32" fmla="*/ 82595 h 267106"/>
                <a:gd name="connsiteX33" fmla="*/ 422415 w 471234"/>
                <a:gd name="connsiteY33" fmla="*/ 79645 h 267106"/>
                <a:gd name="connsiteX34" fmla="*/ 421087 w 471234"/>
                <a:gd name="connsiteY34" fmla="*/ 79645 h 267106"/>
                <a:gd name="connsiteX35" fmla="*/ 420202 w 471234"/>
                <a:gd name="connsiteY35" fmla="*/ 80530 h 267106"/>
                <a:gd name="connsiteX36" fmla="*/ 419760 w 471234"/>
                <a:gd name="connsiteY36" fmla="*/ 82890 h 267106"/>
                <a:gd name="connsiteX37" fmla="*/ 419318 w 471234"/>
                <a:gd name="connsiteY37" fmla="*/ 83333 h 267106"/>
                <a:gd name="connsiteX38" fmla="*/ 418433 w 471234"/>
                <a:gd name="connsiteY38" fmla="*/ 83775 h 267106"/>
                <a:gd name="connsiteX39" fmla="*/ 416663 w 471234"/>
                <a:gd name="connsiteY39" fmla="*/ 84070 h 267106"/>
                <a:gd name="connsiteX40" fmla="*/ 414155 w 471234"/>
                <a:gd name="connsiteY40" fmla="*/ 82595 h 267106"/>
                <a:gd name="connsiteX41" fmla="*/ 407666 w 471234"/>
                <a:gd name="connsiteY41" fmla="*/ 77728 h 267106"/>
                <a:gd name="connsiteX42" fmla="*/ 405011 w 471234"/>
                <a:gd name="connsiteY42" fmla="*/ 74041 h 267106"/>
                <a:gd name="connsiteX43" fmla="*/ 404421 w 471234"/>
                <a:gd name="connsiteY43" fmla="*/ 71386 h 267106"/>
                <a:gd name="connsiteX44" fmla="*/ 402356 w 471234"/>
                <a:gd name="connsiteY44" fmla="*/ 69763 h 267106"/>
                <a:gd name="connsiteX45" fmla="*/ 400291 w 471234"/>
                <a:gd name="connsiteY45" fmla="*/ 67404 h 267106"/>
                <a:gd name="connsiteX46" fmla="*/ 398226 w 471234"/>
                <a:gd name="connsiteY46" fmla="*/ 67404 h 267106"/>
                <a:gd name="connsiteX47" fmla="*/ 395866 w 471234"/>
                <a:gd name="connsiteY47" fmla="*/ 67993 h 267106"/>
                <a:gd name="connsiteX48" fmla="*/ 393654 w 471234"/>
                <a:gd name="connsiteY48" fmla="*/ 69173 h 267106"/>
                <a:gd name="connsiteX49" fmla="*/ 392622 w 471234"/>
                <a:gd name="connsiteY49" fmla="*/ 69468 h 267106"/>
                <a:gd name="connsiteX50" fmla="*/ 388934 w 471234"/>
                <a:gd name="connsiteY50" fmla="*/ 69911 h 267106"/>
                <a:gd name="connsiteX51" fmla="*/ 382887 w 471234"/>
                <a:gd name="connsiteY51" fmla="*/ 71533 h 267106"/>
                <a:gd name="connsiteX52" fmla="*/ 381265 w 471234"/>
                <a:gd name="connsiteY52" fmla="*/ 73156 h 267106"/>
                <a:gd name="connsiteX53" fmla="*/ 379200 w 471234"/>
                <a:gd name="connsiteY53" fmla="*/ 74483 h 267106"/>
                <a:gd name="connsiteX54" fmla="*/ 377578 w 471234"/>
                <a:gd name="connsiteY54" fmla="*/ 73598 h 267106"/>
                <a:gd name="connsiteX55" fmla="*/ 375955 w 471234"/>
                <a:gd name="connsiteY55" fmla="*/ 71976 h 267106"/>
                <a:gd name="connsiteX56" fmla="*/ 372563 w 471234"/>
                <a:gd name="connsiteY56" fmla="*/ 71386 h 267106"/>
                <a:gd name="connsiteX57" fmla="*/ 370940 w 471234"/>
                <a:gd name="connsiteY57" fmla="*/ 71976 h 267106"/>
                <a:gd name="connsiteX58" fmla="*/ 369318 w 471234"/>
                <a:gd name="connsiteY58" fmla="*/ 70943 h 267106"/>
                <a:gd name="connsiteX59" fmla="*/ 367843 w 471234"/>
                <a:gd name="connsiteY59" fmla="*/ 69026 h 267106"/>
                <a:gd name="connsiteX60" fmla="*/ 365926 w 471234"/>
                <a:gd name="connsiteY60" fmla="*/ 67698 h 267106"/>
                <a:gd name="connsiteX61" fmla="*/ 363123 w 471234"/>
                <a:gd name="connsiteY61" fmla="*/ 67256 h 267106"/>
                <a:gd name="connsiteX62" fmla="*/ 360026 w 471234"/>
                <a:gd name="connsiteY62" fmla="*/ 66666 h 267106"/>
                <a:gd name="connsiteX63" fmla="*/ 357519 w 471234"/>
                <a:gd name="connsiteY63" fmla="*/ 67698 h 267106"/>
                <a:gd name="connsiteX64" fmla="*/ 354274 w 471234"/>
                <a:gd name="connsiteY64" fmla="*/ 69763 h 267106"/>
                <a:gd name="connsiteX65" fmla="*/ 352062 w 471234"/>
                <a:gd name="connsiteY65" fmla="*/ 69026 h 267106"/>
                <a:gd name="connsiteX66" fmla="*/ 350881 w 471234"/>
                <a:gd name="connsiteY66" fmla="*/ 66519 h 267106"/>
                <a:gd name="connsiteX67" fmla="*/ 349407 w 471234"/>
                <a:gd name="connsiteY67" fmla="*/ 65781 h 267106"/>
                <a:gd name="connsiteX68" fmla="*/ 347342 w 471234"/>
                <a:gd name="connsiteY68" fmla="*/ 62979 h 267106"/>
                <a:gd name="connsiteX69" fmla="*/ 346752 w 471234"/>
                <a:gd name="connsiteY69" fmla="*/ 60471 h 267106"/>
                <a:gd name="connsiteX70" fmla="*/ 347342 w 471234"/>
                <a:gd name="connsiteY70" fmla="*/ 59439 h 267106"/>
                <a:gd name="connsiteX71" fmla="*/ 348079 w 471234"/>
                <a:gd name="connsiteY71" fmla="*/ 58112 h 267106"/>
                <a:gd name="connsiteX72" fmla="*/ 348079 w 471234"/>
                <a:gd name="connsiteY72" fmla="*/ 56489 h 267106"/>
                <a:gd name="connsiteX73" fmla="*/ 347489 w 471234"/>
                <a:gd name="connsiteY73" fmla="*/ 55162 h 267106"/>
                <a:gd name="connsiteX74" fmla="*/ 346604 w 471234"/>
                <a:gd name="connsiteY74" fmla="*/ 54129 h 267106"/>
                <a:gd name="connsiteX75" fmla="*/ 345572 w 471234"/>
                <a:gd name="connsiteY75" fmla="*/ 50442 h 267106"/>
                <a:gd name="connsiteX76" fmla="*/ 344687 w 471234"/>
                <a:gd name="connsiteY76" fmla="*/ 48820 h 267106"/>
                <a:gd name="connsiteX77" fmla="*/ 344687 w 471234"/>
                <a:gd name="connsiteY77" fmla="*/ 47492 h 267106"/>
                <a:gd name="connsiteX78" fmla="*/ 345277 w 471234"/>
                <a:gd name="connsiteY78" fmla="*/ 46312 h 267106"/>
                <a:gd name="connsiteX79" fmla="*/ 344687 w 471234"/>
                <a:gd name="connsiteY79" fmla="*/ 45575 h 267106"/>
                <a:gd name="connsiteX80" fmla="*/ 341737 w 471234"/>
                <a:gd name="connsiteY80" fmla="*/ 45575 h 267106"/>
                <a:gd name="connsiteX81" fmla="*/ 340705 w 471234"/>
                <a:gd name="connsiteY81" fmla="*/ 44985 h 267106"/>
                <a:gd name="connsiteX82" fmla="*/ 339525 w 471234"/>
                <a:gd name="connsiteY82" fmla="*/ 42920 h 267106"/>
                <a:gd name="connsiteX83" fmla="*/ 338935 w 471234"/>
                <a:gd name="connsiteY83" fmla="*/ 40855 h 267106"/>
                <a:gd name="connsiteX84" fmla="*/ 338197 w 471234"/>
                <a:gd name="connsiteY84" fmla="*/ 40118 h 267106"/>
                <a:gd name="connsiteX85" fmla="*/ 336280 w 471234"/>
                <a:gd name="connsiteY85" fmla="*/ 40118 h 267106"/>
                <a:gd name="connsiteX86" fmla="*/ 333035 w 471234"/>
                <a:gd name="connsiteY86" fmla="*/ 40560 h 267106"/>
                <a:gd name="connsiteX87" fmla="*/ 330233 w 471234"/>
                <a:gd name="connsiteY87" fmla="*/ 41297 h 267106"/>
                <a:gd name="connsiteX88" fmla="*/ 328905 w 471234"/>
                <a:gd name="connsiteY88" fmla="*/ 41297 h 267106"/>
                <a:gd name="connsiteX89" fmla="*/ 326398 w 471234"/>
                <a:gd name="connsiteY89" fmla="*/ 40118 h 267106"/>
                <a:gd name="connsiteX90" fmla="*/ 323153 w 471234"/>
                <a:gd name="connsiteY90" fmla="*/ 38938 h 267106"/>
                <a:gd name="connsiteX91" fmla="*/ 316516 w 471234"/>
                <a:gd name="connsiteY91" fmla="*/ 38643 h 267106"/>
                <a:gd name="connsiteX92" fmla="*/ 315926 w 471234"/>
                <a:gd name="connsiteY92" fmla="*/ 38200 h 267106"/>
                <a:gd name="connsiteX93" fmla="*/ 316368 w 471234"/>
                <a:gd name="connsiteY93" fmla="*/ 37463 h 267106"/>
                <a:gd name="connsiteX94" fmla="*/ 317696 w 471234"/>
                <a:gd name="connsiteY94" fmla="*/ 36283 h 267106"/>
                <a:gd name="connsiteX95" fmla="*/ 317696 w 471234"/>
                <a:gd name="connsiteY95" fmla="*/ 35250 h 267106"/>
                <a:gd name="connsiteX96" fmla="*/ 316368 w 471234"/>
                <a:gd name="connsiteY96" fmla="*/ 34513 h 267106"/>
                <a:gd name="connsiteX97" fmla="*/ 315779 w 471234"/>
                <a:gd name="connsiteY97" fmla="*/ 32596 h 267106"/>
                <a:gd name="connsiteX98" fmla="*/ 315779 w 471234"/>
                <a:gd name="connsiteY98" fmla="*/ 28023 h 267106"/>
                <a:gd name="connsiteX99" fmla="*/ 314156 w 471234"/>
                <a:gd name="connsiteY99" fmla="*/ 26106 h 267106"/>
                <a:gd name="connsiteX100" fmla="*/ 313271 w 471234"/>
                <a:gd name="connsiteY100" fmla="*/ 24779 h 267106"/>
                <a:gd name="connsiteX101" fmla="*/ 313271 w 471234"/>
                <a:gd name="connsiteY101" fmla="*/ 23599 h 267106"/>
                <a:gd name="connsiteX102" fmla="*/ 316516 w 471234"/>
                <a:gd name="connsiteY102" fmla="*/ 23156 h 267106"/>
                <a:gd name="connsiteX103" fmla="*/ 320203 w 471234"/>
                <a:gd name="connsiteY103" fmla="*/ 22271 h 267106"/>
                <a:gd name="connsiteX104" fmla="*/ 320793 w 471234"/>
                <a:gd name="connsiteY104" fmla="*/ 21386 h 267106"/>
                <a:gd name="connsiteX105" fmla="*/ 320793 w 471234"/>
                <a:gd name="connsiteY105" fmla="*/ 20059 h 267106"/>
                <a:gd name="connsiteX106" fmla="*/ 313271 w 471234"/>
                <a:gd name="connsiteY106" fmla="*/ 13127 h 267106"/>
                <a:gd name="connsiteX107" fmla="*/ 310764 w 471234"/>
                <a:gd name="connsiteY107" fmla="*/ 6932 h 267106"/>
                <a:gd name="connsiteX108" fmla="*/ 308257 w 471234"/>
                <a:gd name="connsiteY108" fmla="*/ 3540 h 267106"/>
                <a:gd name="connsiteX109" fmla="*/ 305602 w 471234"/>
                <a:gd name="connsiteY109" fmla="*/ 1327 h 267106"/>
                <a:gd name="connsiteX110" fmla="*/ 303389 w 471234"/>
                <a:gd name="connsiteY110" fmla="*/ 295 h 267106"/>
                <a:gd name="connsiteX111" fmla="*/ 300145 w 471234"/>
                <a:gd name="connsiteY111" fmla="*/ 737 h 267106"/>
                <a:gd name="connsiteX112" fmla="*/ 295867 w 471234"/>
                <a:gd name="connsiteY112" fmla="*/ 737 h 267106"/>
                <a:gd name="connsiteX113" fmla="*/ 291590 w 471234"/>
                <a:gd name="connsiteY113" fmla="*/ 0 h 267106"/>
                <a:gd name="connsiteX114" fmla="*/ 287903 w 471234"/>
                <a:gd name="connsiteY114" fmla="*/ 442 h 267106"/>
                <a:gd name="connsiteX115" fmla="*/ 281413 w 471234"/>
                <a:gd name="connsiteY115" fmla="*/ 3392 h 267106"/>
                <a:gd name="connsiteX116" fmla="*/ 278906 w 471234"/>
                <a:gd name="connsiteY116" fmla="*/ 3392 h 267106"/>
                <a:gd name="connsiteX117" fmla="*/ 274629 w 471234"/>
                <a:gd name="connsiteY117" fmla="*/ 2655 h 267106"/>
                <a:gd name="connsiteX118" fmla="*/ 271089 w 471234"/>
                <a:gd name="connsiteY118" fmla="*/ 1622 h 267106"/>
                <a:gd name="connsiteX119" fmla="*/ 269172 w 471234"/>
                <a:gd name="connsiteY119" fmla="*/ 1622 h 267106"/>
                <a:gd name="connsiteX120" fmla="*/ 267991 w 471234"/>
                <a:gd name="connsiteY120" fmla="*/ 2065 h 267106"/>
                <a:gd name="connsiteX121" fmla="*/ 267254 w 471234"/>
                <a:gd name="connsiteY121" fmla="*/ 2802 h 267106"/>
                <a:gd name="connsiteX122" fmla="*/ 265189 w 471234"/>
                <a:gd name="connsiteY122" fmla="*/ 8407 h 267106"/>
                <a:gd name="connsiteX123" fmla="*/ 263419 w 471234"/>
                <a:gd name="connsiteY123" fmla="*/ 9439 h 267106"/>
                <a:gd name="connsiteX124" fmla="*/ 260912 w 471234"/>
                <a:gd name="connsiteY124" fmla="*/ 10619 h 267106"/>
                <a:gd name="connsiteX125" fmla="*/ 257077 w 471234"/>
                <a:gd name="connsiteY125" fmla="*/ 10619 h 267106"/>
                <a:gd name="connsiteX126" fmla="*/ 254570 w 471234"/>
                <a:gd name="connsiteY126" fmla="*/ 9882 h 267106"/>
                <a:gd name="connsiteX127" fmla="*/ 252063 w 471234"/>
                <a:gd name="connsiteY127" fmla="*/ 8849 h 267106"/>
                <a:gd name="connsiteX128" fmla="*/ 251620 w 471234"/>
                <a:gd name="connsiteY128" fmla="*/ 8849 h 267106"/>
                <a:gd name="connsiteX129" fmla="*/ 246605 w 471234"/>
                <a:gd name="connsiteY129" fmla="*/ 8555 h 267106"/>
                <a:gd name="connsiteX130" fmla="*/ 240705 w 471234"/>
                <a:gd name="connsiteY130" fmla="*/ 8555 h 267106"/>
                <a:gd name="connsiteX131" fmla="*/ 237313 w 471234"/>
                <a:gd name="connsiteY131" fmla="*/ 10619 h 267106"/>
                <a:gd name="connsiteX132" fmla="*/ 235986 w 471234"/>
                <a:gd name="connsiteY132" fmla="*/ 10177 h 267106"/>
                <a:gd name="connsiteX133" fmla="*/ 233626 w 471234"/>
                <a:gd name="connsiteY133" fmla="*/ 9734 h 267106"/>
                <a:gd name="connsiteX134" fmla="*/ 231119 w 471234"/>
                <a:gd name="connsiteY134" fmla="*/ 10767 h 267106"/>
                <a:gd name="connsiteX135" fmla="*/ 227579 w 471234"/>
                <a:gd name="connsiteY135" fmla="*/ 14012 h 267106"/>
                <a:gd name="connsiteX136" fmla="*/ 225219 w 471234"/>
                <a:gd name="connsiteY136" fmla="*/ 16076 h 267106"/>
                <a:gd name="connsiteX137" fmla="*/ 222859 w 471234"/>
                <a:gd name="connsiteY137" fmla="*/ 18879 h 267106"/>
                <a:gd name="connsiteX138" fmla="*/ 222122 w 471234"/>
                <a:gd name="connsiteY138" fmla="*/ 20354 h 267106"/>
                <a:gd name="connsiteX139" fmla="*/ 220647 w 471234"/>
                <a:gd name="connsiteY139" fmla="*/ 23156 h 267106"/>
                <a:gd name="connsiteX140" fmla="*/ 219319 w 471234"/>
                <a:gd name="connsiteY140" fmla="*/ 26401 h 267106"/>
                <a:gd name="connsiteX141" fmla="*/ 220057 w 471234"/>
                <a:gd name="connsiteY141" fmla="*/ 28613 h 267106"/>
                <a:gd name="connsiteX142" fmla="*/ 221089 w 471234"/>
                <a:gd name="connsiteY142" fmla="*/ 30678 h 267106"/>
                <a:gd name="connsiteX143" fmla="*/ 221384 w 471234"/>
                <a:gd name="connsiteY143" fmla="*/ 32890 h 267106"/>
                <a:gd name="connsiteX144" fmla="*/ 221974 w 471234"/>
                <a:gd name="connsiteY144" fmla="*/ 34660 h 267106"/>
                <a:gd name="connsiteX145" fmla="*/ 220499 w 471234"/>
                <a:gd name="connsiteY145" fmla="*/ 35988 h 267106"/>
                <a:gd name="connsiteX146" fmla="*/ 219614 w 471234"/>
                <a:gd name="connsiteY146" fmla="*/ 37905 h 267106"/>
                <a:gd name="connsiteX147" fmla="*/ 217107 w 471234"/>
                <a:gd name="connsiteY147" fmla="*/ 37610 h 267106"/>
                <a:gd name="connsiteX148" fmla="*/ 214010 w 471234"/>
                <a:gd name="connsiteY148" fmla="*/ 35840 h 267106"/>
                <a:gd name="connsiteX149" fmla="*/ 213420 w 471234"/>
                <a:gd name="connsiteY149" fmla="*/ 33333 h 267106"/>
                <a:gd name="connsiteX150" fmla="*/ 211060 w 471234"/>
                <a:gd name="connsiteY150" fmla="*/ 31563 h 267106"/>
                <a:gd name="connsiteX151" fmla="*/ 209585 w 471234"/>
                <a:gd name="connsiteY151" fmla="*/ 30678 h 267106"/>
                <a:gd name="connsiteX152" fmla="*/ 207077 w 471234"/>
                <a:gd name="connsiteY152" fmla="*/ 30678 h 267106"/>
                <a:gd name="connsiteX153" fmla="*/ 203095 w 471234"/>
                <a:gd name="connsiteY153" fmla="*/ 31416 h 267106"/>
                <a:gd name="connsiteX154" fmla="*/ 197786 w 471234"/>
                <a:gd name="connsiteY154" fmla="*/ 32006 h 267106"/>
                <a:gd name="connsiteX155" fmla="*/ 193803 w 471234"/>
                <a:gd name="connsiteY155" fmla="*/ 32006 h 267106"/>
                <a:gd name="connsiteX156" fmla="*/ 191591 w 471234"/>
                <a:gd name="connsiteY156" fmla="*/ 33038 h 267106"/>
                <a:gd name="connsiteX157" fmla="*/ 188346 w 471234"/>
                <a:gd name="connsiteY157" fmla="*/ 33923 h 267106"/>
                <a:gd name="connsiteX158" fmla="*/ 187166 w 471234"/>
                <a:gd name="connsiteY158" fmla="*/ 32890 h 267106"/>
                <a:gd name="connsiteX159" fmla="*/ 185396 w 471234"/>
                <a:gd name="connsiteY159" fmla="*/ 29941 h 267106"/>
                <a:gd name="connsiteX160" fmla="*/ 183922 w 471234"/>
                <a:gd name="connsiteY160" fmla="*/ 26991 h 267106"/>
                <a:gd name="connsiteX161" fmla="*/ 182889 w 471234"/>
                <a:gd name="connsiteY161" fmla="*/ 25663 h 267106"/>
                <a:gd name="connsiteX162" fmla="*/ 182004 w 471234"/>
                <a:gd name="connsiteY162" fmla="*/ 25369 h 267106"/>
                <a:gd name="connsiteX163" fmla="*/ 180972 w 471234"/>
                <a:gd name="connsiteY163" fmla="*/ 25369 h 267106"/>
                <a:gd name="connsiteX164" fmla="*/ 179792 w 471234"/>
                <a:gd name="connsiteY164" fmla="*/ 26401 h 267106"/>
                <a:gd name="connsiteX165" fmla="*/ 178907 w 471234"/>
                <a:gd name="connsiteY165" fmla="*/ 27286 h 267106"/>
                <a:gd name="connsiteX166" fmla="*/ 177579 w 471234"/>
                <a:gd name="connsiteY166" fmla="*/ 27581 h 267106"/>
                <a:gd name="connsiteX167" fmla="*/ 175515 w 471234"/>
                <a:gd name="connsiteY167" fmla="*/ 28318 h 267106"/>
                <a:gd name="connsiteX168" fmla="*/ 174040 w 471234"/>
                <a:gd name="connsiteY168" fmla="*/ 29351 h 267106"/>
                <a:gd name="connsiteX169" fmla="*/ 172417 w 471234"/>
                <a:gd name="connsiteY169" fmla="*/ 32006 h 267106"/>
                <a:gd name="connsiteX170" fmla="*/ 171385 w 471234"/>
                <a:gd name="connsiteY170" fmla="*/ 32006 h 267106"/>
                <a:gd name="connsiteX171" fmla="*/ 170205 w 471234"/>
                <a:gd name="connsiteY171" fmla="*/ 31268 h 267106"/>
                <a:gd name="connsiteX172" fmla="*/ 168877 w 471234"/>
                <a:gd name="connsiteY172" fmla="*/ 28318 h 267106"/>
                <a:gd name="connsiteX173" fmla="*/ 167107 w 471234"/>
                <a:gd name="connsiteY173" fmla="*/ 27581 h 267106"/>
                <a:gd name="connsiteX174" fmla="*/ 164305 w 471234"/>
                <a:gd name="connsiteY174" fmla="*/ 27581 h 267106"/>
                <a:gd name="connsiteX175" fmla="*/ 160765 w 471234"/>
                <a:gd name="connsiteY175" fmla="*/ 26843 h 267106"/>
                <a:gd name="connsiteX176" fmla="*/ 157963 w 471234"/>
                <a:gd name="connsiteY176" fmla="*/ 25958 h 267106"/>
                <a:gd name="connsiteX177" fmla="*/ 156930 w 471234"/>
                <a:gd name="connsiteY177" fmla="*/ 25958 h 267106"/>
                <a:gd name="connsiteX178" fmla="*/ 155308 w 471234"/>
                <a:gd name="connsiteY178" fmla="*/ 27433 h 267106"/>
                <a:gd name="connsiteX179" fmla="*/ 153538 w 471234"/>
                <a:gd name="connsiteY179" fmla="*/ 27433 h 267106"/>
                <a:gd name="connsiteX180" fmla="*/ 149556 w 471234"/>
                <a:gd name="connsiteY180" fmla="*/ 26548 h 267106"/>
                <a:gd name="connsiteX181" fmla="*/ 148819 w 471234"/>
                <a:gd name="connsiteY181" fmla="*/ 27138 h 267106"/>
                <a:gd name="connsiteX182" fmla="*/ 147786 w 471234"/>
                <a:gd name="connsiteY182" fmla="*/ 28761 h 267106"/>
                <a:gd name="connsiteX183" fmla="*/ 146606 w 471234"/>
                <a:gd name="connsiteY183" fmla="*/ 30383 h 267106"/>
                <a:gd name="connsiteX184" fmla="*/ 145574 w 471234"/>
                <a:gd name="connsiteY184" fmla="*/ 30383 h 267106"/>
                <a:gd name="connsiteX185" fmla="*/ 144984 w 471234"/>
                <a:gd name="connsiteY185" fmla="*/ 30088 h 267106"/>
                <a:gd name="connsiteX186" fmla="*/ 145279 w 471234"/>
                <a:gd name="connsiteY186" fmla="*/ 27286 h 267106"/>
                <a:gd name="connsiteX187" fmla="*/ 142919 w 471234"/>
                <a:gd name="connsiteY187" fmla="*/ 26253 h 267106"/>
                <a:gd name="connsiteX188" fmla="*/ 139084 w 471234"/>
                <a:gd name="connsiteY188" fmla="*/ 26253 h 267106"/>
                <a:gd name="connsiteX189" fmla="*/ 136282 w 471234"/>
                <a:gd name="connsiteY189" fmla="*/ 26548 h 267106"/>
                <a:gd name="connsiteX190" fmla="*/ 134954 w 471234"/>
                <a:gd name="connsiteY190" fmla="*/ 26548 h 267106"/>
                <a:gd name="connsiteX191" fmla="*/ 134217 w 471234"/>
                <a:gd name="connsiteY191" fmla="*/ 25811 h 267106"/>
                <a:gd name="connsiteX192" fmla="*/ 130825 w 471234"/>
                <a:gd name="connsiteY192" fmla="*/ 20944 h 267106"/>
                <a:gd name="connsiteX193" fmla="*/ 129055 w 471234"/>
                <a:gd name="connsiteY193" fmla="*/ 20649 h 267106"/>
                <a:gd name="connsiteX194" fmla="*/ 125957 w 471234"/>
                <a:gd name="connsiteY194" fmla="*/ 20944 h 267106"/>
                <a:gd name="connsiteX195" fmla="*/ 121238 w 471234"/>
                <a:gd name="connsiteY195" fmla="*/ 20354 h 267106"/>
                <a:gd name="connsiteX196" fmla="*/ 115781 w 471234"/>
                <a:gd name="connsiteY196" fmla="*/ 19321 h 267106"/>
                <a:gd name="connsiteX197" fmla="*/ 112831 w 471234"/>
                <a:gd name="connsiteY197" fmla="*/ 18879 h 267106"/>
                <a:gd name="connsiteX198" fmla="*/ 111356 w 471234"/>
                <a:gd name="connsiteY198" fmla="*/ 17846 h 267106"/>
                <a:gd name="connsiteX199" fmla="*/ 107963 w 471234"/>
                <a:gd name="connsiteY199" fmla="*/ 17404 h 267106"/>
                <a:gd name="connsiteX200" fmla="*/ 98967 w 471234"/>
                <a:gd name="connsiteY200" fmla="*/ 15339 h 267106"/>
                <a:gd name="connsiteX201" fmla="*/ 95279 w 471234"/>
                <a:gd name="connsiteY201" fmla="*/ 15044 h 267106"/>
                <a:gd name="connsiteX202" fmla="*/ 89970 w 471234"/>
                <a:gd name="connsiteY202" fmla="*/ 15044 h 267106"/>
                <a:gd name="connsiteX203" fmla="*/ 81857 w 471234"/>
                <a:gd name="connsiteY203" fmla="*/ 14602 h 267106"/>
                <a:gd name="connsiteX204" fmla="*/ 76548 w 471234"/>
                <a:gd name="connsiteY204" fmla="*/ 14897 h 267106"/>
                <a:gd name="connsiteX205" fmla="*/ 74188 w 471234"/>
                <a:gd name="connsiteY205" fmla="*/ 15634 h 267106"/>
                <a:gd name="connsiteX206" fmla="*/ 71386 w 471234"/>
                <a:gd name="connsiteY206" fmla="*/ 16076 h 267106"/>
                <a:gd name="connsiteX207" fmla="*/ 66666 w 471234"/>
                <a:gd name="connsiteY207" fmla="*/ 16519 h 267106"/>
                <a:gd name="connsiteX208" fmla="*/ 61651 w 471234"/>
                <a:gd name="connsiteY208" fmla="*/ 16519 h 267106"/>
                <a:gd name="connsiteX209" fmla="*/ 58112 w 471234"/>
                <a:gd name="connsiteY209" fmla="*/ 17256 h 267106"/>
                <a:gd name="connsiteX210" fmla="*/ 57079 w 471234"/>
                <a:gd name="connsiteY210" fmla="*/ 18289 h 267106"/>
                <a:gd name="connsiteX211" fmla="*/ 55899 w 471234"/>
                <a:gd name="connsiteY211" fmla="*/ 20501 h 267106"/>
                <a:gd name="connsiteX212" fmla="*/ 51917 w 471234"/>
                <a:gd name="connsiteY212" fmla="*/ 24336 h 267106"/>
                <a:gd name="connsiteX213" fmla="*/ 48082 w 471234"/>
                <a:gd name="connsiteY213" fmla="*/ 26843 h 267106"/>
                <a:gd name="connsiteX214" fmla="*/ 47345 w 471234"/>
                <a:gd name="connsiteY214" fmla="*/ 26843 h 267106"/>
                <a:gd name="connsiteX215" fmla="*/ 45132 w 471234"/>
                <a:gd name="connsiteY215" fmla="*/ 25663 h 267106"/>
                <a:gd name="connsiteX216" fmla="*/ 43215 w 471234"/>
                <a:gd name="connsiteY216" fmla="*/ 25221 h 267106"/>
                <a:gd name="connsiteX217" fmla="*/ 41003 w 471234"/>
                <a:gd name="connsiteY217" fmla="*/ 25221 h 267106"/>
                <a:gd name="connsiteX218" fmla="*/ 39380 w 471234"/>
                <a:gd name="connsiteY218" fmla="*/ 25516 h 267106"/>
                <a:gd name="connsiteX219" fmla="*/ 38348 w 471234"/>
                <a:gd name="connsiteY219" fmla="*/ 26106 h 267106"/>
                <a:gd name="connsiteX220" fmla="*/ 38348 w 471234"/>
                <a:gd name="connsiteY220" fmla="*/ 29351 h 267106"/>
                <a:gd name="connsiteX221" fmla="*/ 39675 w 471234"/>
                <a:gd name="connsiteY221" fmla="*/ 31711 h 267106"/>
                <a:gd name="connsiteX222" fmla="*/ 40265 w 471234"/>
                <a:gd name="connsiteY222" fmla="*/ 33628 h 267106"/>
                <a:gd name="connsiteX223" fmla="*/ 39675 w 471234"/>
                <a:gd name="connsiteY223" fmla="*/ 35103 h 267106"/>
                <a:gd name="connsiteX224" fmla="*/ 39675 w 471234"/>
                <a:gd name="connsiteY224" fmla="*/ 36578 h 267106"/>
                <a:gd name="connsiteX225" fmla="*/ 41150 w 471234"/>
                <a:gd name="connsiteY225" fmla="*/ 38200 h 267106"/>
                <a:gd name="connsiteX226" fmla="*/ 45132 w 471234"/>
                <a:gd name="connsiteY226" fmla="*/ 43067 h 267106"/>
                <a:gd name="connsiteX227" fmla="*/ 47050 w 471234"/>
                <a:gd name="connsiteY227" fmla="*/ 47640 h 267106"/>
                <a:gd name="connsiteX228" fmla="*/ 48229 w 471234"/>
                <a:gd name="connsiteY228" fmla="*/ 49410 h 267106"/>
                <a:gd name="connsiteX229" fmla="*/ 51032 w 471234"/>
                <a:gd name="connsiteY229" fmla="*/ 51769 h 267106"/>
                <a:gd name="connsiteX230" fmla="*/ 51327 w 471234"/>
                <a:gd name="connsiteY230" fmla="*/ 52654 h 267106"/>
                <a:gd name="connsiteX231" fmla="*/ 50147 w 471234"/>
                <a:gd name="connsiteY231" fmla="*/ 53539 h 267106"/>
                <a:gd name="connsiteX232" fmla="*/ 49262 w 471234"/>
                <a:gd name="connsiteY232" fmla="*/ 53539 h 267106"/>
                <a:gd name="connsiteX233" fmla="*/ 48524 w 471234"/>
                <a:gd name="connsiteY233" fmla="*/ 53834 h 267106"/>
                <a:gd name="connsiteX234" fmla="*/ 48082 w 471234"/>
                <a:gd name="connsiteY234" fmla="*/ 54719 h 267106"/>
                <a:gd name="connsiteX235" fmla="*/ 48820 w 471234"/>
                <a:gd name="connsiteY235" fmla="*/ 55604 h 267106"/>
                <a:gd name="connsiteX236" fmla="*/ 49852 w 471234"/>
                <a:gd name="connsiteY236" fmla="*/ 56932 h 267106"/>
                <a:gd name="connsiteX237" fmla="*/ 51179 w 471234"/>
                <a:gd name="connsiteY237" fmla="*/ 60619 h 267106"/>
                <a:gd name="connsiteX238" fmla="*/ 51179 w 471234"/>
                <a:gd name="connsiteY238" fmla="*/ 63569 h 267106"/>
                <a:gd name="connsiteX239" fmla="*/ 50147 w 471234"/>
                <a:gd name="connsiteY239" fmla="*/ 64306 h 267106"/>
                <a:gd name="connsiteX240" fmla="*/ 48967 w 471234"/>
                <a:gd name="connsiteY240" fmla="*/ 66076 h 267106"/>
                <a:gd name="connsiteX241" fmla="*/ 48082 w 471234"/>
                <a:gd name="connsiteY241" fmla="*/ 67698 h 267106"/>
                <a:gd name="connsiteX242" fmla="*/ 41297 w 471234"/>
                <a:gd name="connsiteY242" fmla="*/ 68878 h 267106"/>
                <a:gd name="connsiteX243" fmla="*/ 39675 w 471234"/>
                <a:gd name="connsiteY243" fmla="*/ 70648 h 267106"/>
                <a:gd name="connsiteX244" fmla="*/ 35988 w 471234"/>
                <a:gd name="connsiteY244" fmla="*/ 74041 h 267106"/>
                <a:gd name="connsiteX245" fmla="*/ 33480 w 471234"/>
                <a:gd name="connsiteY245" fmla="*/ 75958 h 267106"/>
                <a:gd name="connsiteX246" fmla="*/ 29645 w 471234"/>
                <a:gd name="connsiteY246" fmla="*/ 79350 h 267106"/>
                <a:gd name="connsiteX247" fmla="*/ 23746 w 471234"/>
                <a:gd name="connsiteY247" fmla="*/ 85250 h 267106"/>
                <a:gd name="connsiteX248" fmla="*/ 21534 w 471234"/>
                <a:gd name="connsiteY248" fmla="*/ 87757 h 267106"/>
                <a:gd name="connsiteX249" fmla="*/ 19911 w 471234"/>
                <a:gd name="connsiteY249" fmla="*/ 89822 h 267106"/>
                <a:gd name="connsiteX250" fmla="*/ 15044 w 471234"/>
                <a:gd name="connsiteY250" fmla="*/ 95279 h 267106"/>
                <a:gd name="connsiteX251" fmla="*/ 13569 w 471234"/>
                <a:gd name="connsiteY251" fmla="*/ 97492 h 267106"/>
                <a:gd name="connsiteX252" fmla="*/ 13864 w 471234"/>
                <a:gd name="connsiteY252" fmla="*/ 99409 h 267106"/>
                <a:gd name="connsiteX253" fmla="*/ 15486 w 471234"/>
                <a:gd name="connsiteY253" fmla="*/ 103834 h 267106"/>
                <a:gd name="connsiteX254" fmla="*/ 15781 w 471234"/>
                <a:gd name="connsiteY254" fmla="*/ 105751 h 267106"/>
                <a:gd name="connsiteX255" fmla="*/ 15486 w 471234"/>
                <a:gd name="connsiteY255" fmla="*/ 107521 h 267106"/>
                <a:gd name="connsiteX256" fmla="*/ 15044 w 471234"/>
                <a:gd name="connsiteY256" fmla="*/ 109144 h 267106"/>
                <a:gd name="connsiteX257" fmla="*/ 15044 w 471234"/>
                <a:gd name="connsiteY257" fmla="*/ 109881 h 267106"/>
                <a:gd name="connsiteX258" fmla="*/ 16519 w 471234"/>
                <a:gd name="connsiteY258" fmla="*/ 111061 h 267106"/>
                <a:gd name="connsiteX259" fmla="*/ 18731 w 471234"/>
                <a:gd name="connsiteY259" fmla="*/ 112978 h 267106"/>
                <a:gd name="connsiteX260" fmla="*/ 18731 w 471234"/>
                <a:gd name="connsiteY260" fmla="*/ 114453 h 267106"/>
                <a:gd name="connsiteX261" fmla="*/ 17699 w 471234"/>
                <a:gd name="connsiteY261" fmla="*/ 115043 h 267106"/>
                <a:gd name="connsiteX262" fmla="*/ 14896 w 471234"/>
                <a:gd name="connsiteY262" fmla="*/ 114453 h 267106"/>
                <a:gd name="connsiteX263" fmla="*/ 11799 w 471234"/>
                <a:gd name="connsiteY263" fmla="*/ 113126 h 267106"/>
                <a:gd name="connsiteX264" fmla="*/ 10767 w 471234"/>
                <a:gd name="connsiteY264" fmla="*/ 113126 h 267106"/>
                <a:gd name="connsiteX265" fmla="*/ 10324 w 471234"/>
                <a:gd name="connsiteY265" fmla="*/ 114601 h 267106"/>
                <a:gd name="connsiteX266" fmla="*/ 9292 w 471234"/>
                <a:gd name="connsiteY266" fmla="*/ 116223 h 267106"/>
                <a:gd name="connsiteX267" fmla="*/ 7964 w 471234"/>
                <a:gd name="connsiteY267" fmla="*/ 117845 h 267106"/>
                <a:gd name="connsiteX268" fmla="*/ 6784 w 471234"/>
                <a:gd name="connsiteY268" fmla="*/ 119910 h 267106"/>
                <a:gd name="connsiteX269" fmla="*/ 5309 w 471234"/>
                <a:gd name="connsiteY269" fmla="*/ 124188 h 267106"/>
                <a:gd name="connsiteX270" fmla="*/ 4277 w 471234"/>
                <a:gd name="connsiteY270" fmla="*/ 126105 h 267106"/>
                <a:gd name="connsiteX271" fmla="*/ 295 w 471234"/>
                <a:gd name="connsiteY271" fmla="*/ 130087 h 267106"/>
                <a:gd name="connsiteX272" fmla="*/ 0 w 471234"/>
                <a:gd name="connsiteY272" fmla="*/ 135545 h 267106"/>
                <a:gd name="connsiteX273" fmla="*/ 2507 w 471234"/>
                <a:gd name="connsiteY273" fmla="*/ 135249 h 267106"/>
                <a:gd name="connsiteX274" fmla="*/ 3245 w 471234"/>
                <a:gd name="connsiteY274" fmla="*/ 135249 h 267106"/>
                <a:gd name="connsiteX275" fmla="*/ 3687 w 471234"/>
                <a:gd name="connsiteY275" fmla="*/ 137019 h 267106"/>
                <a:gd name="connsiteX276" fmla="*/ 3687 w 471234"/>
                <a:gd name="connsiteY276" fmla="*/ 137019 h 267106"/>
                <a:gd name="connsiteX277" fmla="*/ 4277 w 471234"/>
                <a:gd name="connsiteY277" fmla="*/ 138199 h 267106"/>
                <a:gd name="connsiteX278" fmla="*/ 4867 w 471234"/>
                <a:gd name="connsiteY278" fmla="*/ 139527 h 267106"/>
                <a:gd name="connsiteX279" fmla="*/ 5752 w 471234"/>
                <a:gd name="connsiteY279" fmla="*/ 140559 h 267106"/>
                <a:gd name="connsiteX280" fmla="*/ 7669 w 471234"/>
                <a:gd name="connsiteY280" fmla="*/ 141002 h 267106"/>
                <a:gd name="connsiteX281" fmla="*/ 10177 w 471234"/>
                <a:gd name="connsiteY281" fmla="*/ 142329 h 267106"/>
                <a:gd name="connsiteX282" fmla="*/ 11799 w 471234"/>
                <a:gd name="connsiteY282" fmla="*/ 144689 h 267106"/>
                <a:gd name="connsiteX283" fmla="*/ 14307 w 471234"/>
                <a:gd name="connsiteY283" fmla="*/ 145721 h 267106"/>
                <a:gd name="connsiteX284" fmla="*/ 16667 w 471234"/>
                <a:gd name="connsiteY284" fmla="*/ 145721 h 267106"/>
                <a:gd name="connsiteX285" fmla="*/ 16961 w 471234"/>
                <a:gd name="connsiteY285" fmla="*/ 146016 h 267106"/>
                <a:gd name="connsiteX286" fmla="*/ 18436 w 471234"/>
                <a:gd name="connsiteY286" fmla="*/ 147196 h 267106"/>
                <a:gd name="connsiteX287" fmla="*/ 19026 w 471234"/>
                <a:gd name="connsiteY287" fmla="*/ 148229 h 267106"/>
                <a:gd name="connsiteX288" fmla="*/ 18731 w 471234"/>
                <a:gd name="connsiteY288" fmla="*/ 149261 h 267106"/>
                <a:gd name="connsiteX289" fmla="*/ 19026 w 471234"/>
                <a:gd name="connsiteY289" fmla="*/ 150441 h 267106"/>
                <a:gd name="connsiteX290" fmla="*/ 19616 w 471234"/>
                <a:gd name="connsiteY290" fmla="*/ 150884 h 267106"/>
                <a:gd name="connsiteX291" fmla="*/ 20501 w 471234"/>
                <a:gd name="connsiteY291" fmla="*/ 150294 h 267106"/>
                <a:gd name="connsiteX292" fmla="*/ 24188 w 471234"/>
                <a:gd name="connsiteY292" fmla="*/ 148819 h 267106"/>
                <a:gd name="connsiteX293" fmla="*/ 25073 w 471234"/>
                <a:gd name="connsiteY293" fmla="*/ 147344 h 267106"/>
                <a:gd name="connsiteX294" fmla="*/ 26401 w 471234"/>
                <a:gd name="connsiteY294" fmla="*/ 146016 h 267106"/>
                <a:gd name="connsiteX295" fmla="*/ 28023 w 471234"/>
                <a:gd name="connsiteY295" fmla="*/ 146016 h 267106"/>
                <a:gd name="connsiteX296" fmla="*/ 33333 w 471234"/>
                <a:gd name="connsiteY296" fmla="*/ 149261 h 267106"/>
                <a:gd name="connsiteX297" fmla="*/ 40560 w 471234"/>
                <a:gd name="connsiteY297" fmla="*/ 149261 h 267106"/>
                <a:gd name="connsiteX298" fmla="*/ 41297 w 471234"/>
                <a:gd name="connsiteY298" fmla="*/ 149556 h 267106"/>
                <a:gd name="connsiteX299" fmla="*/ 48967 w 471234"/>
                <a:gd name="connsiteY299" fmla="*/ 151179 h 267106"/>
                <a:gd name="connsiteX300" fmla="*/ 50147 w 471234"/>
                <a:gd name="connsiteY300" fmla="*/ 151179 h 267106"/>
                <a:gd name="connsiteX301" fmla="*/ 50442 w 471234"/>
                <a:gd name="connsiteY301" fmla="*/ 150884 h 267106"/>
                <a:gd name="connsiteX302" fmla="*/ 53539 w 471234"/>
                <a:gd name="connsiteY302" fmla="*/ 152211 h 267106"/>
                <a:gd name="connsiteX303" fmla="*/ 56194 w 471234"/>
                <a:gd name="connsiteY303" fmla="*/ 152211 h 267106"/>
                <a:gd name="connsiteX304" fmla="*/ 58849 w 471234"/>
                <a:gd name="connsiteY304" fmla="*/ 151179 h 267106"/>
                <a:gd name="connsiteX305" fmla="*/ 61504 w 471234"/>
                <a:gd name="connsiteY305" fmla="*/ 150884 h 267106"/>
                <a:gd name="connsiteX306" fmla="*/ 64011 w 471234"/>
                <a:gd name="connsiteY306" fmla="*/ 151473 h 267106"/>
                <a:gd name="connsiteX307" fmla="*/ 65929 w 471234"/>
                <a:gd name="connsiteY307" fmla="*/ 153243 h 267106"/>
                <a:gd name="connsiteX308" fmla="*/ 70796 w 471234"/>
                <a:gd name="connsiteY308" fmla="*/ 157078 h 267106"/>
                <a:gd name="connsiteX309" fmla="*/ 72271 w 471234"/>
                <a:gd name="connsiteY309" fmla="*/ 158553 h 267106"/>
                <a:gd name="connsiteX310" fmla="*/ 74483 w 471234"/>
                <a:gd name="connsiteY310" fmla="*/ 158553 h 267106"/>
                <a:gd name="connsiteX311" fmla="*/ 76990 w 471234"/>
                <a:gd name="connsiteY311" fmla="*/ 157668 h 267106"/>
                <a:gd name="connsiteX312" fmla="*/ 79498 w 471234"/>
                <a:gd name="connsiteY312" fmla="*/ 155161 h 267106"/>
                <a:gd name="connsiteX313" fmla="*/ 87167 w 471234"/>
                <a:gd name="connsiteY313" fmla="*/ 152211 h 267106"/>
                <a:gd name="connsiteX314" fmla="*/ 93067 w 471234"/>
                <a:gd name="connsiteY314" fmla="*/ 151473 h 267106"/>
                <a:gd name="connsiteX315" fmla="*/ 98819 w 471234"/>
                <a:gd name="connsiteY315" fmla="*/ 150294 h 267106"/>
                <a:gd name="connsiteX316" fmla="*/ 105456 w 471234"/>
                <a:gd name="connsiteY316" fmla="*/ 149409 h 267106"/>
                <a:gd name="connsiteX317" fmla="*/ 107374 w 471234"/>
                <a:gd name="connsiteY317" fmla="*/ 147049 h 267106"/>
                <a:gd name="connsiteX318" fmla="*/ 108406 w 471234"/>
                <a:gd name="connsiteY318" fmla="*/ 145426 h 267106"/>
                <a:gd name="connsiteX319" fmla="*/ 109143 w 471234"/>
                <a:gd name="connsiteY319" fmla="*/ 142477 h 267106"/>
                <a:gd name="connsiteX320" fmla="*/ 112683 w 471234"/>
                <a:gd name="connsiteY320" fmla="*/ 141592 h 267106"/>
                <a:gd name="connsiteX321" fmla="*/ 116076 w 471234"/>
                <a:gd name="connsiteY321" fmla="*/ 141002 h 267106"/>
                <a:gd name="connsiteX322" fmla="*/ 117255 w 471234"/>
                <a:gd name="connsiteY322" fmla="*/ 140559 h 267106"/>
                <a:gd name="connsiteX323" fmla="*/ 117845 w 471234"/>
                <a:gd name="connsiteY323" fmla="*/ 139379 h 267106"/>
                <a:gd name="connsiteX324" fmla="*/ 123302 w 471234"/>
                <a:gd name="connsiteY324" fmla="*/ 136282 h 267106"/>
                <a:gd name="connsiteX325" fmla="*/ 124630 w 471234"/>
                <a:gd name="connsiteY325" fmla="*/ 136724 h 267106"/>
                <a:gd name="connsiteX326" fmla="*/ 133185 w 471234"/>
                <a:gd name="connsiteY326" fmla="*/ 136724 h 267106"/>
                <a:gd name="connsiteX327" fmla="*/ 135987 w 471234"/>
                <a:gd name="connsiteY327" fmla="*/ 134659 h 267106"/>
                <a:gd name="connsiteX328" fmla="*/ 137757 w 471234"/>
                <a:gd name="connsiteY328" fmla="*/ 135249 h 267106"/>
                <a:gd name="connsiteX329" fmla="*/ 139232 w 471234"/>
                <a:gd name="connsiteY329" fmla="*/ 134365 h 267106"/>
                <a:gd name="connsiteX330" fmla="*/ 141592 w 471234"/>
                <a:gd name="connsiteY330" fmla="*/ 133185 h 267106"/>
                <a:gd name="connsiteX331" fmla="*/ 141887 w 471234"/>
                <a:gd name="connsiteY331" fmla="*/ 133480 h 267106"/>
                <a:gd name="connsiteX332" fmla="*/ 142181 w 471234"/>
                <a:gd name="connsiteY332" fmla="*/ 133480 h 267106"/>
                <a:gd name="connsiteX333" fmla="*/ 145869 w 471234"/>
                <a:gd name="connsiteY333" fmla="*/ 134217 h 267106"/>
                <a:gd name="connsiteX334" fmla="*/ 148671 w 471234"/>
                <a:gd name="connsiteY334" fmla="*/ 135397 h 267106"/>
                <a:gd name="connsiteX335" fmla="*/ 150588 w 471234"/>
                <a:gd name="connsiteY335" fmla="*/ 137167 h 267106"/>
                <a:gd name="connsiteX336" fmla="*/ 152506 w 471234"/>
                <a:gd name="connsiteY336" fmla="*/ 138199 h 267106"/>
                <a:gd name="connsiteX337" fmla="*/ 154423 w 471234"/>
                <a:gd name="connsiteY337" fmla="*/ 138642 h 267106"/>
                <a:gd name="connsiteX338" fmla="*/ 155455 w 471234"/>
                <a:gd name="connsiteY338" fmla="*/ 139527 h 267106"/>
                <a:gd name="connsiteX339" fmla="*/ 155455 w 471234"/>
                <a:gd name="connsiteY339" fmla="*/ 140854 h 267106"/>
                <a:gd name="connsiteX340" fmla="*/ 157521 w 471234"/>
                <a:gd name="connsiteY340" fmla="*/ 141444 h 267106"/>
                <a:gd name="connsiteX341" fmla="*/ 160913 w 471234"/>
                <a:gd name="connsiteY341" fmla="*/ 141444 h 267106"/>
                <a:gd name="connsiteX342" fmla="*/ 162388 w 471234"/>
                <a:gd name="connsiteY342" fmla="*/ 142329 h 267106"/>
                <a:gd name="connsiteX343" fmla="*/ 161798 w 471234"/>
                <a:gd name="connsiteY343" fmla="*/ 144099 h 267106"/>
                <a:gd name="connsiteX344" fmla="*/ 162093 w 471234"/>
                <a:gd name="connsiteY344" fmla="*/ 144689 h 267106"/>
                <a:gd name="connsiteX345" fmla="*/ 163272 w 471234"/>
                <a:gd name="connsiteY345" fmla="*/ 144099 h 267106"/>
                <a:gd name="connsiteX346" fmla="*/ 164158 w 471234"/>
                <a:gd name="connsiteY346" fmla="*/ 144541 h 267106"/>
                <a:gd name="connsiteX347" fmla="*/ 164600 w 471234"/>
                <a:gd name="connsiteY347" fmla="*/ 145869 h 267106"/>
                <a:gd name="connsiteX348" fmla="*/ 165190 w 471234"/>
                <a:gd name="connsiteY348" fmla="*/ 146459 h 267106"/>
                <a:gd name="connsiteX349" fmla="*/ 166960 w 471234"/>
                <a:gd name="connsiteY349" fmla="*/ 144394 h 267106"/>
                <a:gd name="connsiteX350" fmla="*/ 168877 w 471234"/>
                <a:gd name="connsiteY350" fmla="*/ 144394 h 267106"/>
                <a:gd name="connsiteX351" fmla="*/ 173449 w 471234"/>
                <a:gd name="connsiteY351" fmla="*/ 145426 h 267106"/>
                <a:gd name="connsiteX352" fmla="*/ 175809 w 471234"/>
                <a:gd name="connsiteY352" fmla="*/ 149556 h 267106"/>
                <a:gd name="connsiteX353" fmla="*/ 177284 w 471234"/>
                <a:gd name="connsiteY353" fmla="*/ 151031 h 267106"/>
                <a:gd name="connsiteX354" fmla="*/ 178612 w 471234"/>
                <a:gd name="connsiteY354" fmla="*/ 151621 h 267106"/>
                <a:gd name="connsiteX355" fmla="*/ 180234 w 471234"/>
                <a:gd name="connsiteY355" fmla="*/ 151031 h 267106"/>
                <a:gd name="connsiteX356" fmla="*/ 181709 w 471234"/>
                <a:gd name="connsiteY356" fmla="*/ 150294 h 267106"/>
                <a:gd name="connsiteX357" fmla="*/ 182594 w 471234"/>
                <a:gd name="connsiteY357" fmla="*/ 150589 h 267106"/>
                <a:gd name="connsiteX358" fmla="*/ 184364 w 471234"/>
                <a:gd name="connsiteY358" fmla="*/ 153391 h 267106"/>
                <a:gd name="connsiteX359" fmla="*/ 184807 w 471234"/>
                <a:gd name="connsiteY359" fmla="*/ 156931 h 267106"/>
                <a:gd name="connsiteX360" fmla="*/ 184807 w 471234"/>
                <a:gd name="connsiteY360" fmla="*/ 158406 h 267106"/>
                <a:gd name="connsiteX361" fmla="*/ 184216 w 471234"/>
                <a:gd name="connsiteY361" fmla="*/ 160766 h 267106"/>
                <a:gd name="connsiteX362" fmla="*/ 183332 w 471234"/>
                <a:gd name="connsiteY362" fmla="*/ 163273 h 267106"/>
                <a:gd name="connsiteX363" fmla="*/ 182594 w 471234"/>
                <a:gd name="connsiteY363" fmla="*/ 164895 h 267106"/>
                <a:gd name="connsiteX364" fmla="*/ 182889 w 471234"/>
                <a:gd name="connsiteY364" fmla="*/ 166223 h 267106"/>
                <a:gd name="connsiteX365" fmla="*/ 183479 w 471234"/>
                <a:gd name="connsiteY365" fmla="*/ 167403 h 267106"/>
                <a:gd name="connsiteX366" fmla="*/ 184511 w 471234"/>
                <a:gd name="connsiteY366" fmla="*/ 167845 h 267106"/>
                <a:gd name="connsiteX367" fmla="*/ 188051 w 471234"/>
                <a:gd name="connsiteY367" fmla="*/ 170057 h 267106"/>
                <a:gd name="connsiteX368" fmla="*/ 189379 w 471234"/>
                <a:gd name="connsiteY368" fmla="*/ 171680 h 267106"/>
                <a:gd name="connsiteX369" fmla="*/ 191296 w 471234"/>
                <a:gd name="connsiteY369" fmla="*/ 172860 h 267106"/>
                <a:gd name="connsiteX370" fmla="*/ 192771 w 471234"/>
                <a:gd name="connsiteY370" fmla="*/ 172860 h 267106"/>
                <a:gd name="connsiteX371" fmla="*/ 193508 w 471234"/>
                <a:gd name="connsiteY371" fmla="*/ 173597 h 267106"/>
                <a:gd name="connsiteX372" fmla="*/ 193803 w 471234"/>
                <a:gd name="connsiteY372" fmla="*/ 174335 h 267106"/>
                <a:gd name="connsiteX373" fmla="*/ 193803 w 471234"/>
                <a:gd name="connsiteY373" fmla="*/ 176400 h 267106"/>
                <a:gd name="connsiteX374" fmla="*/ 192771 w 471234"/>
                <a:gd name="connsiteY374" fmla="*/ 178317 h 267106"/>
                <a:gd name="connsiteX375" fmla="*/ 192771 w 471234"/>
                <a:gd name="connsiteY375" fmla="*/ 179497 h 267106"/>
                <a:gd name="connsiteX376" fmla="*/ 194099 w 471234"/>
                <a:gd name="connsiteY376" fmla="*/ 180972 h 267106"/>
                <a:gd name="connsiteX377" fmla="*/ 194099 w 471234"/>
                <a:gd name="connsiteY377" fmla="*/ 182594 h 267106"/>
                <a:gd name="connsiteX378" fmla="*/ 194393 w 471234"/>
                <a:gd name="connsiteY378" fmla="*/ 183627 h 267106"/>
                <a:gd name="connsiteX379" fmla="*/ 195131 w 471234"/>
                <a:gd name="connsiteY379" fmla="*/ 184512 h 267106"/>
                <a:gd name="connsiteX380" fmla="*/ 198375 w 471234"/>
                <a:gd name="connsiteY380" fmla="*/ 186281 h 267106"/>
                <a:gd name="connsiteX381" fmla="*/ 202505 w 471234"/>
                <a:gd name="connsiteY381" fmla="*/ 188051 h 267106"/>
                <a:gd name="connsiteX382" fmla="*/ 203538 w 471234"/>
                <a:gd name="connsiteY382" fmla="*/ 189526 h 267106"/>
                <a:gd name="connsiteX383" fmla="*/ 204128 w 471234"/>
                <a:gd name="connsiteY383" fmla="*/ 191444 h 267106"/>
                <a:gd name="connsiteX384" fmla="*/ 204128 w 471234"/>
                <a:gd name="connsiteY384" fmla="*/ 194688 h 267106"/>
                <a:gd name="connsiteX385" fmla="*/ 203685 w 471234"/>
                <a:gd name="connsiteY385" fmla="*/ 197491 h 267106"/>
                <a:gd name="connsiteX386" fmla="*/ 209142 w 471234"/>
                <a:gd name="connsiteY386" fmla="*/ 201326 h 267106"/>
                <a:gd name="connsiteX387" fmla="*/ 208552 w 471234"/>
                <a:gd name="connsiteY387" fmla="*/ 202063 h 267106"/>
                <a:gd name="connsiteX388" fmla="*/ 207667 w 471234"/>
                <a:gd name="connsiteY388" fmla="*/ 202800 h 267106"/>
                <a:gd name="connsiteX389" fmla="*/ 202505 w 471234"/>
                <a:gd name="connsiteY389" fmla="*/ 203390 h 267106"/>
                <a:gd name="connsiteX390" fmla="*/ 201473 w 471234"/>
                <a:gd name="connsiteY390" fmla="*/ 203685 h 267106"/>
                <a:gd name="connsiteX391" fmla="*/ 199260 w 471234"/>
                <a:gd name="connsiteY391" fmla="*/ 200883 h 267106"/>
                <a:gd name="connsiteX392" fmla="*/ 198081 w 471234"/>
                <a:gd name="connsiteY392" fmla="*/ 200588 h 267106"/>
                <a:gd name="connsiteX393" fmla="*/ 197048 w 471234"/>
                <a:gd name="connsiteY393" fmla="*/ 201621 h 267106"/>
                <a:gd name="connsiteX394" fmla="*/ 195721 w 471234"/>
                <a:gd name="connsiteY394" fmla="*/ 202211 h 267106"/>
                <a:gd name="connsiteX395" fmla="*/ 194099 w 471234"/>
                <a:gd name="connsiteY395" fmla="*/ 201916 h 267106"/>
                <a:gd name="connsiteX396" fmla="*/ 192476 w 471234"/>
                <a:gd name="connsiteY396" fmla="*/ 201031 h 267106"/>
                <a:gd name="connsiteX397" fmla="*/ 191591 w 471234"/>
                <a:gd name="connsiteY397" fmla="*/ 200441 h 267106"/>
                <a:gd name="connsiteX398" fmla="*/ 190854 w 471234"/>
                <a:gd name="connsiteY398" fmla="*/ 200441 h 267106"/>
                <a:gd name="connsiteX399" fmla="*/ 189821 w 471234"/>
                <a:gd name="connsiteY399" fmla="*/ 201031 h 267106"/>
                <a:gd name="connsiteX400" fmla="*/ 188494 w 471234"/>
                <a:gd name="connsiteY400" fmla="*/ 200736 h 267106"/>
                <a:gd name="connsiteX401" fmla="*/ 187609 w 471234"/>
                <a:gd name="connsiteY401" fmla="*/ 199998 h 267106"/>
                <a:gd name="connsiteX402" fmla="*/ 186282 w 471234"/>
                <a:gd name="connsiteY402" fmla="*/ 202358 h 267106"/>
                <a:gd name="connsiteX403" fmla="*/ 185544 w 471234"/>
                <a:gd name="connsiteY403" fmla="*/ 202800 h 267106"/>
                <a:gd name="connsiteX404" fmla="*/ 185101 w 471234"/>
                <a:gd name="connsiteY404" fmla="*/ 202800 h 267106"/>
                <a:gd name="connsiteX405" fmla="*/ 185101 w 471234"/>
                <a:gd name="connsiteY405" fmla="*/ 198671 h 267106"/>
                <a:gd name="connsiteX406" fmla="*/ 184659 w 471234"/>
                <a:gd name="connsiteY406" fmla="*/ 198081 h 267106"/>
                <a:gd name="connsiteX407" fmla="*/ 183626 w 471234"/>
                <a:gd name="connsiteY407" fmla="*/ 198081 h 267106"/>
                <a:gd name="connsiteX408" fmla="*/ 181119 w 471234"/>
                <a:gd name="connsiteY408" fmla="*/ 198966 h 267106"/>
                <a:gd name="connsiteX409" fmla="*/ 178759 w 471234"/>
                <a:gd name="connsiteY409" fmla="*/ 200293 h 267106"/>
                <a:gd name="connsiteX410" fmla="*/ 178022 w 471234"/>
                <a:gd name="connsiteY410" fmla="*/ 201473 h 267106"/>
                <a:gd name="connsiteX411" fmla="*/ 178022 w 471234"/>
                <a:gd name="connsiteY411" fmla="*/ 203538 h 267106"/>
                <a:gd name="connsiteX412" fmla="*/ 178465 w 471234"/>
                <a:gd name="connsiteY412" fmla="*/ 205898 h 267106"/>
                <a:gd name="connsiteX413" fmla="*/ 180087 w 471234"/>
                <a:gd name="connsiteY413" fmla="*/ 209585 h 267106"/>
                <a:gd name="connsiteX414" fmla="*/ 179202 w 471234"/>
                <a:gd name="connsiteY414" fmla="*/ 211207 h 267106"/>
                <a:gd name="connsiteX415" fmla="*/ 178612 w 471234"/>
                <a:gd name="connsiteY415" fmla="*/ 213715 h 267106"/>
                <a:gd name="connsiteX416" fmla="*/ 176105 w 471234"/>
                <a:gd name="connsiteY416" fmla="*/ 216075 h 267106"/>
                <a:gd name="connsiteX417" fmla="*/ 173155 w 471234"/>
                <a:gd name="connsiteY417" fmla="*/ 217402 h 267106"/>
                <a:gd name="connsiteX418" fmla="*/ 172860 w 471234"/>
                <a:gd name="connsiteY418" fmla="*/ 220204 h 267106"/>
                <a:gd name="connsiteX419" fmla="*/ 171237 w 471234"/>
                <a:gd name="connsiteY419" fmla="*/ 222122 h 267106"/>
                <a:gd name="connsiteX420" fmla="*/ 168435 w 471234"/>
                <a:gd name="connsiteY420" fmla="*/ 224039 h 267106"/>
                <a:gd name="connsiteX421" fmla="*/ 166517 w 471234"/>
                <a:gd name="connsiteY421" fmla="*/ 226252 h 267106"/>
                <a:gd name="connsiteX422" fmla="*/ 166960 w 471234"/>
                <a:gd name="connsiteY422" fmla="*/ 227874 h 267106"/>
                <a:gd name="connsiteX423" fmla="*/ 166960 w 471234"/>
                <a:gd name="connsiteY423" fmla="*/ 230381 h 267106"/>
                <a:gd name="connsiteX424" fmla="*/ 166665 w 471234"/>
                <a:gd name="connsiteY424" fmla="*/ 231119 h 267106"/>
                <a:gd name="connsiteX425" fmla="*/ 165928 w 471234"/>
                <a:gd name="connsiteY425" fmla="*/ 231414 h 267106"/>
                <a:gd name="connsiteX426" fmla="*/ 161650 w 471234"/>
                <a:gd name="connsiteY426" fmla="*/ 231709 h 267106"/>
                <a:gd name="connsiteX427" fmla="*/ 160471 w 471234"/>
                <a:gd name="connsiteY427" fmla="*/ 232151 h 267106"/>
                <a:gd name="connsiteX428" fmla="*/ 159143 w 471234"/>
                <a:gd name="connsiteY428" fmla="*/ 233184 h 267106"/>
                <a:gd name="connsiteX429" fmla="*/ 161945 w 471234"/>
                <a:gd name="connsiteY429" fmla="*/ 236576 h 267106"/>
                <a:gd name="connsiteX430" fmla="*/ 165485 w 471234"/>
                <a:gd name="connsiteY430" fmla="*/ 238346 h 267106"/>
                <a:gd name="connsiteX431" fmla="*/ 173597 w 471234"/>
                <a:gd name="connsiteY431" fmla="*/ 240263 h 267106"/>
                <a:gd name="connsiteX432" fmla="*/ 174334 w 471234"/>
                <a:gd name="connsiteY432" fmla="*/ 240263 h 267106"/>
                <a:gd name="connsiteX433" fmla="*/ 174334 w 471234"/>
                <a:gd name="connsiteY433" fmla="*/ 239673 h 267106"/>
                <a:gd name="connsiteX434" fmla="*/ 173892 w 471234"/>
                <a:gd name="connsiteY434" fmla="*/ 239231 h 267106"/>
                <a:gd name="connsiteX435" fmla="*/ 173892 w 471234"/>
                <a:gd name="connsiteY435" fmla="*/ 238641 h 267106"/>
                <a:gd name="connsiteX436" fmla="*/ 174187 w 471234"/>
                <a:gd name="connsiteY436" fmla="*/ 237903 h 267106"/>
                <a:gd name="connsiteX437" fmla="*/ 175367 w 471234"/>
                <a:gd name="connsiteY437" fmla="*/ 237903 h 267106"/>
                <a:gd name="connsiteX438" fmla="*/ 177137 w 471234"/>
                <a:gd name="connsiteY438" fmla="*/ 238493 h 267106"/>
                <a:gd name="connsiteX439" fmla="*/ 180677 w 471234"/>
                <a:gd name="connsiteY439" fmla="*/ 237461 h 267106"/>
                <a:gd name="connsiteX440" fmla="*/ 185839 w 471234"/>
                <a:gd name="connsiteY440" fmla="*/ 234806 h 267106"/>
                <a:gd name="connsiteX441" fmla="*/ 190558 w 471234"/>
                <a:gd name="connsiteY441" fmla="*/ 234216 h 267106"/>
                <a:gd name="connsiteX442" fmla="*/ 194836 w 471234"/>
                <a:gd name="connsiteY442" fmla="*/ 235838 h 267106"/>
                <a:gd name="connsiteX443" fmla="*/ 197048 w 471234"/>
                <a:gd name="connsiteY443" fmla="*/ 237608 h 267106"/>
                <a:gd name="connsiteX444" fmla="*/ 198523 w 471234"/>
                <a:gd name="connsiteY444" fmla="*/ 239378 h 267106"/>
                <a:gd name="connsiteX445" fmla="*/ 199113 w 471234"/>
                <a:gd name="connsiteY445" fmla="*/ 236723 h 267106"/>
                <a:gd name="connsiteX446" fmla="*/ 197638 w 471234"/>
                <a:gd name="connsiteY446" fmla="*/ 230381 h 267106"/>
                <a:gd name="connsiteX447" fmla="*/ 195868 w 471234"/>
                <a:gd name="connsiteY447" fmla="*/ 228464 h 267106"/>
                <a:gd name="connsiteX448" fmla="*/ 195868 w 471234"/>
                <a:gd name="connsiteY448" fmla="*/ 225809 h 267106"/>
                <a:gd name="connsiteX449" fmla="*/ 196606 w 471234"/>
                <a:gd name="connsiteY449" fmla="*/ 224482 h 267106"/>
                <a:gd name="connsiteX450" fmla="*/ 198081 w 471234"/>
                <a:gd name="connsiteY450" fmla="*/ 223449 h 267106"/>
                <a:gd name="connsiteX451" fmla="*/ 201620 w 471234"/>
                <a:gd name="connsiteY451" fmla="*/ 224187 h 267106"/>
                <a:gd name="connsiteX452" fmla="*/ 203685 w 471234"/>
                <a:gd name="connsiteY452" fmla="*/ 223597 h 267106"/>
                <a:gd name="connsiteX453" fmla="*/ 206488 w 471234"/>
                <a:gd name="connsiteY453" fmla="*/ 222122 h 267106"/>
                <a:gd name="connsiteX454" fmla="*/ 211060 w 471234"/>
                <a:gd name="connsiteY454" fmla="*/ 220499 h 267106"/>
                <a:gd name="connsiteX455" fmla="*/ 211945 w 471234"/>
                <a:gd name="connsiteY455" fmla="*/ 219909 h 267106"/>
                <a:gd name="connsiteX456" fmla="*/ 219172 w 471234"/>
                <a:gd name="connsiteY456" fmla="*/ 212682 h 267106"/>
                <a:gd name="connsiteX457" fmla="*/ 219614 w 471234"/>
                <a:gd name="connsiteY457" fmla="*/ 212240 h 267106"/>
                <a:gd name="connsiteX458" fmla="*/ 223449 w 471234"/>
                <a:gd name="connsiteY458" fmla="*/ 206930 h 267106"/>
                <a:gd name="connsiteX459" fmla="*/ 223892 w 471234"/>
                <a:gd name="connsiteY459" fmla="*/ 205750 h 267106"/>
                <a:gd name="connsiteX460" fmla="*/ 225219 w 471234"/>
                <a:gd name="connsiteY460" fmla="*/ 203685 h 267106"/>
                <a:gd name="connsiteX461" fmla="*/ 226546 w 471234"/>
                <a:gd name="connsiteY461" fmla="*/ 200146 h 267106"/>
                <a:gd name="connsiteX462" fmla="*/ 227136 w 471234"/>
                <a:gd name="connsiteY462" fmla="*/ 197491 h 267106"/>
                <a:gd name="connsiteX463" fmla="*/ 235986 w 471234"/>
                <a:gd name="connsiteY463" fmla="*/ 195131 h 267106"/>
                <a:gd name="connsiteX464" fmla="*/ 240853 w 471234"/>
                <a:gd name="connsiteY464" fmla="*/ 195573 h 267106"/>
                <a:gd name="connsiteX465" fmla="*/ 243065 w 471234"/>
                <a:gd name="connsiteY465" fmla="*/ 194983 h 267106"/>
                <a:gd name="connsiteX466" fmla="*/ 245573 w 471234"/>
                <a:gd name="connsiteY466" fmla="*/ 191444 h 267106"/>
                <a:gd name="connsiteX467" fmla="*/ 247343 w 471234"/>
                <a:gd name="connsiteY467" fmla="*/ 190116 h 267106"/>
                <a:gd name="connsiteX468" fmla="*/ 246458 w 471234"/>
                <a:gd name="connsiteY468" fmla="*/ 193804 h 267106"/>
                <a:gd name="connsiteX469" fmla="*/ 249703 w 471234"/>
                <a:gd name="connsiteY469" fmla="*/ 194541 h 267106"/>
                <a:gd name="connsiteX470" fmla="*/ 252947 w 471234"/>
                <a:gd name="connsiteY470" fmla="*/ 194836 h 267106"/>
                <a:gd name="connsiteX471" fmla="*/ 255455 w 471234"/>
                <a:gd name="connsiteY471" fmla="*/ 194246 h 267106"/>
                <a:gd name="connsiteX472" fmla="*/ 256192 w 471234"/>
                <a:gd name="connsiteY472" fmla="*/ 191886 h 267106"/>
                <a:gd name="connsiteX473" fmla="*/ 256487 w 471234"/>
                <a:gd name="connsiteY473" fmla="*/ 185101 h 267106"/>
                <a:gd name="connsiteX474" fmla="*/ 255307 w 471234"/>
                <a:gd name="connsiteY474" fmla="*/ 182594 h 267106"/>
                <a:gd name="connsiteX475" fmla="*/ 254570 w 471234"/>
                <a:gd name="connsiteY475" fmla="*/ 179792 h 267106"/>
                <a:gd name="connsiteX476" fmla="*/ 252505 w 471234"/>
                <a:gd name="connsiteY476" fmla="*/ 175662 h 267106"/>
                <a:gd name="connsiteX477" fmla="*/ 254570 w 471234"/>
                <a:gd name="connsiteY477" fmla="*/ 177432 h 267106"/>
                <a:gd name="connsiteX478" fmla="*/ 255307 w 471234"/>
                <a:gd name="connsiteY478" fmla="*/ 179497 h 267106"/>
                <a:gd name="connsiteX479" fmla="*/ 257225 w 471234"/>
                <a:gd name="connsiteY479" fmla="*/ 183184 h 267106"/>
                <a:gd name="connsiteX480" fmla="*/ 257814 w 471234"/>
                <a:gd name="connsiteY480" fmla="*/ 187314 h 267106"/>
                <a:gd name="connsiteX481" fmla="*/ 257372 w 471234"/>
                <a:gd name="connsiteY481" fmla="*/ 189674 h 267106"/>
                <a:gd name="connsiteX482" fmla="*/ 258110 w 471234"/>
                <a:gd name="connsiteY482" fmla="*/ 192181 h 267106"/>
                <a:gd name="connsiteX483" fmla="*/ 259880 w 471234"/>
                <a:gd name="connsiteY483" fmla="*/ 194393 h 267106"/>
                <a:gd name="connsiteX484" fmla="*/ 262092 w 471234"/>
                <a:gd name="connsiteY484" fmla="*/ 195868 h 267106"/>
                <a:gd name="connsiteX485" fmla="*/ 267991 w 471234"/>
                <a:gd name="connsiteY485" fmla="*/ 196901 h 267106"/>
                <a:gd name="connsiteX486" fmla="*/ 273891 w 471234"/>
                <a:gd name="connsiteY486" fmla="*/ 195278 h 267106"/>
                <a:gd name="connsiteX487" fmla="*/ 273154 w 471234"/>
                <a:gd name="connsiteY487" fmla="*/ 196016 h 267106"/>
                <a:gd name="connsiteX488" fmla="*/ 269614 w 471234"/>
                <a:gd name="connsiteY488" fmla="*/ 198376 h 267106"/>
                <a:gd name="connsiteX489" fmla="*/ 268139 w 471234"/>
                <a:gd name="connsiteY489" fmla="*/ 199851 h 267106"/>
                <a:gd name="connsiteX490" fmla="*/ 262092 w 471234"/>
                <a:gd name="connsiteY490" fmla="*/ 198671 h 267106"/>
                <a:gd name="connsiteX491" fmla="*/ 255455 w 471234"/>
                <a:gd name="connsiteY491" fmla="*/ 198228 h 267106"/>
                <a:gd name="connsiteX492" fmla="*/ 251178 w 471234"/>
                <a:gd name="connsiteY492" fmla="*/ 197196 h 267106"/>
                <a:gd name="connsiteX493" fmla="*/ 246900 w 471234"/>
                <a:gd name="connsiteY493" fmla="*/ 197196 h 267106"/>
                <a:gd name="connsiteX494" fmla="*/ 248670 w 471234"/>
                <a:gd name="connsiteY494" fmla="*/ 198671 h 267106"/>
                <a:gd name="connsiteX495" fmla="*/ 251030 w 471234"/>
                <a:gd name="connsiteY495" fmla="*/ 199998 h 267106"/>
                <a:gd name="connsiteX496" fmla="*/ 254717 w 471234"/>
                <a:gd name="connsiteY496" fmla="*/ 200293 h 267106"/>
                <a:gd name="connsiteX497" fmla="*/ 258699 w 471234"/>
                <a:gd name="connsiteY497" fmla="*/ 201326 h 267106"/>
                <a:gd name="connsiteX498" fmla="*/ 258699 w 471234"/>
                <a:gd name="connsiteY498" fmla="*/ 202653 h 267106"/>
                <a:gd name="connsiteX499" fmla="*/ 258257 w 471234"/>
                <a:gd name="connsiteY499" fmla="*/ 203390 h 267106"/>
                <a:gd name="connsiteX500" fmla="*/ 256340 w 471234"/>
                <a:gd name="connsiteY500" fmla="*/ 203833 h 267106"/>
                <a:gd name="connsiteX501" fmla="*/ 254422 w 471234"/>
                <a:gd name="connsiteY501" fmla="*/ 203833 h 267106"/>
                <a:gd name="connsiteX502" fmla="*/ 252800 w 471234"/>
                <a:gd name="connsiteY502" fmla="*/ 204570 h 267106"/>
                <a:gd name="connsiteX503" fmla="*/ 254127 w 471234"/>
                <a:gd name="connsiteY503" fmla="*/ 206045 h 267106"/>
                <a:gd name="connsiteX504" fmla="*/ 256635 w 471234"/>
                <a:gd name="connsiteY504" fmla="*/ 206045 h 267106"/>
                <a:gd name="connsiteX505" fmla="*/ 259585 w 471234"/>
                <a:gd name="connsiteY505" fmla="*/ 206783 h 267106"/>
                <a:gd name="connsiteX506" fmla="*/ 267254 w 471234"/>
                <a:gd name="connsiteY506" fmla="*/ 211060 h 267106"/>
                <a:gd name="connsiteX507" fmla="*/ 271089 w 471234"/>
                <a:gd name="connsiteY507" fmla="*/ 212535 h 267106"/>
                <a:gd name="connsiteX508" fmla="*/ 279496 w 471234"/>
                <a:gd name="connsiteY508" fmla="*/ 210912 h 267106"/>
                <a:gd name="connsiteX509" fmla="*/ 283331 w 471234"/>
                <a:gd name="connsiteY509" fmla="*/ 211207 h 267106"/>
                <a:gd name="connsiteX510" fmla="*/ 290115 w 471234"/>
                <a:gd name="connsiteY510" fmla="*/ 209585 h 267106"/>
                <a:gd name="connsiteX511" fmla="*/ 291738 w 471234"/>
                <a:gd name="connsiteY511" fmla="*/ 211207 h 267106"/>
                <a:gd name="connsiteX512" fmla="*/ 296015 w 471234"/>
                <a:gd name="connsiteY512" fmla="*/ 213420 h 267106"/>
                <a:gd name="connsiteX513" fmla="*/ 297785 w 471234"/>
                <a:gd name="connsiteY513" fmla="*/ 212682 h 267106"/>
                <a:gd name="connsiteX514" fmla="*/ 300292 w 471234"/>
                <a:gd name="connsiteY514" fmla="*/ 212092 h 267106"/>
                <a:gd name="connsiteX515" fmla="*/ 301472 w 471234"/>
                <a:gd name="connsiteY515" fmla="*/ 214157 h 267106"/>
                <a:gd name="connsiteX516" fmla="*/ 302209 w 471234"/>
                <a:gd name="connsiteY516" fmla="*/ 216960 h 267106"/>
                <a:gd name="connsiteX517" fmla="*/ 297047 w 471234"/>
                <a:gd name="connsiteY517" fmla="*/ 220499 h 267106"/>
                <a:gd name="connsiteX518" fmla="*/ 292180 w 471234"/>
                <a:gd name="connsiteY518" fmla="*/ 222859 h 267106"/>
                <a:gd name="connsiteX519" fmla="*/ 288640 w 471234"/>
                <a:gd name="connsiteY519" fmla="*/ 223449 h 267106"/>
                <a:gd name="connsiteX520" fmla="*/ 280381 w 471234"/>
                <a:gd name="connsiteY520" fmla="*/ 228464 h 267106"/>
                <a:gd name="connsiteX521" fmla="*/ 271974 w 471234"/>
                <a:gd name="connsiteY521" fmla="*/ 234659 h 267106"/>
                <a:gd name="connsiteX522" fmla="*/ 273154 w 471234"/>
                <a:gd name="connsiteY522" fmla="*/ 236428 h 267106"/>
                <a:gd name="connsiteX523" fmla="*/ 274776 w 471234"/>
                <a:gd name="connsiteY523" fmla="*/ 237166 h 267106"/>
                <a:gd name="connsiteX524" fmla="*/ 279053 w 471234"/>
                <a:gd name="connsiteY524" fmla="*/ 236134 h 267106"/>
                <a:gd name="connsiteX525" fmla="*/ 282888 w 471234"/>
                <a:gd name="connsiteY525" fmla="*/ 236428 h 267106"/>
                <a:gd name="connsiteX526" fmla="*/ 289968 w 471234"/>
                <a:gd name="connsiteY526" fmla="*/ 241443 h 267106"/>
                <a:gd name="connsiteX527" fmla="*/ 291885 w 471234"/>
                <a:gd name="connsiteY527" fmla="*/ 242181 h 267106"/>
                <a:gd name="connsiteX528" fmla="*/ 295277 w 471234"/>
                <a:gd name="connsiteY528" fmla="*/ 241591 h 267106"/>
                <a:gd name="connsiteX529" fmla="*/ 299555 w 471234"/>
                <a:gd name="connsiteY529" fmla="*/ 244541 h 267106"/>
                <a:gd name="connsiteX530" fmla="*/ 300734 w 471234"/>
                <a:gd name="connsiteY530" fmla="*/ 248228 h 267106"/>
                <a:gd name="connsiteX531" fmla="*/ 301030 w 471234"/>
                <a:gd name="connsiteY531" fmla="*/ 250588 h 267106"/>
                <a:gd name="connsiteX532" fmla="*/ 298817 w 471234"/>
                <a:gd name="connsiteY532" fmla="*/ 257962 h 267106"/>
                <a:gd name="connsiteX533" fmla="*/ 297785 w 471234"/>
                <a:gd name="connsiteY533" fmla="*/ 259880 h 267106"/>
                <a:gd name="connsiteX534" fmla="*/ 297047 w 471234"/>
                <a:gd name="connsiteY534" fmla="*/ 260617 h 267106"/>
                <a:gd name="connsiteX535" fmla="*/ 296752 w 471234"/>
                <a:gd name="connsiteY535" fmla="*/ 261945 h 267106"/>
                <a:gd name="connsiteX536" fmla="*/ 302062 w 471234"/>
                <a:gd name="connsiteY536" fmla="*/ 265779 h 267106"/>
                <a:gd name="connsiteX537" fmla="*/ 304717 w 471234"/>
                <a:gd name="connsiteY537" fmla="*/ 266812 h 267106"/>
                <a:gd name="connsiteX538" fmla="*/ 308699 w 471234"/>
                <a:gd name="connsiteY538" fmla="*/ 267107 h 267106"/>
                <a:gd name="connsiteX539" fmla="*/ 312976 w 471234"/>
                <a:gd name="connsiteY539" fmla="*/ 265927 h 267106"/>
                <a:gd name="connsiteX540" fmla="*/ 318434 w 471234"/>
                <a:gd name="connsiteY540" fmla="*/ 262239 h 267106"/>
                <a:gd name="connsiteX541" fmla="*/ 323301 w 471234"/>
                <a:gd name="connsiteY541" fmla="*/ 256340 h 267106"/>
                <a:gd name="connsiteX542" fmla="*/ 329790 w 471234"/>
                <a:gd name="connsiteY542" fmla="*/ 253538 h 267106"/>
                <a:gd name="connsiteX543" fmla="*/ 334215 w 471234"/>
                <a:gd name="connsiteY543" fmla="*/ 252948 h 267106"/>
                <a:gd name="connsiteX544" fmla="*/ 339377 w 471234"/>
                <a:gd name="connsiteY544" fmla="*/ 253685 h 267106"/>
                <a:gd name="connsiteX545" fmla="*/ 341147 w 471234"/>
                <a:gd name="connsiteY545" fmla="*/ 250735 h 267106"/>
                <a:gd name="connsiteX546" fmla="*/ 346457 w 471234"/>
                <a:gd name="connsiteY546" fmla="*/ 248080 h 267106"/>
                <a:gd name="connsiteX547" fmla="*/ 349407 w 471234"/>
                <a:gd name="connsiteY547" fmla="*/ 244245 h 267106"/>
                <a:gd name="connsiteX548" fmla="*/ 351914 w 471234"/>
                <a:gd name="connsiteY548" fmla="*/ 243508 h 267106"/>
                <a:gd name="connsiteX549" fmla="*/ 354716 w 471234"/>
                <a:gd name="connsiteY549" fmla="*/ 244098 h 267106"/>
                <a:gd name="connsiteX550" fmla="*/ 356929 w 471234"/>
                <a:gd name="connsiteY550" fmla="*/ 245131 h 267106"/>
                <a:gd name="connsiteX551" fmla="*/ 358109 w 471234"/>
                <a:gd name="connsiteY551" fmla="*/ 246163 h 267106"/>
                <a:gd name="connsiteX552" fmla="*/ 359879 w 471234"/>
                <a:gd name="connsiteY552" fmla="*/ 247195 h 267106"/>
                <a:gd name="connsiteX553" fmla="*/ 364746 w 471234"/>
                <a:gd name="connsiteY553" fmla="*/ 246310 h 267106"/>
                <a:gd name="connsiteX554" fmla="*/ 369318 w 471234"/>
                <a:gd name="connsiteY554" fmla="*/ 246310 h 267106"/>
                <a:gd name="connsiteX555" fmla="*/ 373595 w 471234"/>
                <a:gd name="connsiteY555" fmla="*/ 245131 h 267106"/>
                <a:gd name="connsiteX556" fmla="*/ 374480 w 471234"/>
                <a:gd name="connsiteY556" fmla="*/ 242328 h 267106"/>
                <a:gd name="connsiteX557" fmla="*/ 375070 w 471234"/>
                <a:gd name="connsiteY557" fmla="*/ 239821 h 267106"/>
                <a:gd name="connsiteX558" fmla="*/ 376692 w 471234"/>
                <a:gd name="connsiteY558" fmla="*/ 237461 h 267106"/>
                <a:gd name="connsiteX559" fmla="*/ 378315 w 471234"/>
                <a:gd name="connsiteY559" fmla="*/ 234511 h 267106"/>
                <a:gd name="connsiteX560" fmla="*/ 374480 w 471234"/>
                <a:gd name="connsiteY560" fmla="*/ 233184 h 267106"/>
                <a:gd name="connsiteX561" fmla="*/ 370940 w 471234"/>
                <a:gd name="connsiteY561" fmla="*/ 232446 h 267106"/>
                <a:gd name="connsiteX562" fmla="*/ 367843 w 471234"/>
                <a:gd name="connsiteY562" fmla="*/ 232446 h 267106"/>
                <a:gd name="connsiteX563" fmla="*/ 365336 w 471234"/>
                <a:gd name="connsiteY563" fmla="*/ 233479 h 267106"/>
                <a:gd name="connsiteX564" fmla="*/ 363714 w 471234"/>
                <a:gd name="connsiteY564" fmla="*/ 235249 h 267106"/>
                <a:gd name="connsiteX565" fmla="*/ 358994 w 471234"/>
                <a:gd name="connsiteY565" fmla="*/ 234216 h 267106"/>
                <a:gd name="connsiteX566" fmla="*/ 356781 w 471234"/>
                <a:gd name="connsiteY566" fmla="*/ 234659 h 267106"/>
                <a:gd name="connsiteX567" fmla="*/ 351767 w 471234"/>
                <a:gd name="connsiteY567" fmla="*/ 237166 h 267106"/>
                <a:gd name="connsiteX568" fmla="*/ 349112 w 471234"/>
                <a:gd name="connsiteY568" fmla="*/ 237166 h 267106"/>
                <a:gd name="connsiteX569" fmla="*/ 346899 w 471234"/>
                <a:gd name="connsiteY569" fmla="*/ 235838 h 267106"/>
                <a:gd name="connsiteX570" fmla="*/ 343949 w 471234"/>
                <a:gd name="connsiteY570" fmla="*/ 232889 h 267106"/>
                <a:gd name="connsiteX571" fmla="*/ 337755 w 471234"/>
                <a:gd name="connsiteY571" fmla="*/ 224629 h 267106"/>
                <a:gd name="connsiteX572" fmla="*/ 334658 w 471234"/>
                <a:gd name="connsiteY572" fmla="*/ 218877 h 267106"/>
                <a:gd name="connsiteX573" fmla="*/ 333330 w 471234"/>
                <a:gd name="connsiteY573" fmla="*/ 215337 h 267106"/>
                <a:gd name="connsiteX574" fmla="*/ 333035 w 471234"/>
                <a:gd name="connsiteY574" fmla="*/ 212535 h 267106"/>
                <a:gd name="connsiteX575" fmla="*/ 333035 w 471234"/>
                <a:gd name="connsiteY575" fmla="*/ 208700 h 267106"/>
                <a:gd name="connsiteX576" fmla="*/ 336280 w 471234"/>
                <a:gd name="connsiteY576" fmla="*/ 206930 h 267106"/>
                <a:gd name="connsiteX577" fmla="*/ 338787 w 471234"/>
                <a:gd name="connsiteY577" fmla="*/ 206045 h 267106"/>
                <a:gd name="connsiteX578" fmla="*/ 343064 w 471234"/>
                <a:gd name="connsiteY578" fmla="*/ 200441 h 267106"/>
                <a:gd name="connsiteX579" fmla="*/ 344687 w 471234"/>
                <a:gd name="connsiteY579" fmla="*/ 202800 h 267106"/>
                <a:gd name="connsiteX580" fmla="*/ 344687 w 471234"/>
                <a:gd name="connsiteY580" fmla="*/ 204570 h 267106"/>
                <a:gd name="connsiteX581" fmla="*/ 344392 w 471234"/>
                <a:gd name="connsiteY581" fmla="*/ 205750 h 267106"/>
                <a:gd name="connsiteX582" fmla="*/ 342770 w 471234"/>
                <a:gd name="connsiteY582" fmla="*/ 207225 h 267106"/>
                <a:gd name="connsiteX583" fmla="*/ 337460 w 471234"/>
                <a:gd name="connsiteY583" fmla="*/ 211355 h 267106"/>
                <a:gd name="connsiteX584" fmla="*/ 338492 w 471234"/>
                <a:gd name="connsiteY584" fmla="*/ 211355 h 267106"/>
                <a:gd name="connsiteX585" fmla="*/ 340557 w 471234"/>
                <a:gd name="connsiteY585" fmla="*/ 210765 h 267106"/>
                <a:gd name="connsiteX586" fmla="*/ 342475 w 471234"/>
                <a:gd name="connsiteY586" fmla="*/ 209290 h 267106"/>
                <a:gd name="connsiteX587" fmla="*/ 343802 w 471234"/>
                <a:gd name="connsiteY587" fmla="*/ 208110 h 267106"/>
                <a:gd name="connsiteX588" fmla="*/ 347489 w 471234"/>
                <a:gd name="connsiteY588" fmla="*/ 202358 h 267106"/>
                <a:gd name="connsiteX589" fmla="*/ 358698 w 471234"/>
                <a:gd name="connsiteY589" fmla="*/ 194393 h 267106"/>
                <a:gd name="connsiteX590" fmla="*/ 363861 w 471234"/>
                <a:gd name="connsiteY590" fmla="*/ 193066 h 267106"/>
                <a:gd name="connsiteX591" fmla="*/ 368286 w 471234"/>
                <a:gd name="connsiteY591" fmla="*/ 193804 h 267106"/>
                <a:gd name="connsiteX592" fmla="*/ 370498 w 471234"/>
                <a:gd name="connsiteY592" fmla="*/ 193361 h 267106"/>
                <a:gd name="connsiteX593" fmla="*/ 374480 w 471234"/>
                <a:gd name="connsiteY593" fmla="*/ 191001 h 267106"/>
                <a:gd name="connsiteX594" fmla="*/ 377725 w 471234"/>
                <a:gd name="connsiteY594" fmla="*/ 189969 h 267106"/>
                <a:gd name="connsiteX595" fmla="*/ 381117 w 471234"/>
                <a:gd name="connsiteY595" fmla="*/ 189969 h 267106"/>
                <a:gd name="connsiteX596" fmla="*/ 383920 w 471234"/>
                <a:gd name="connsiteY596" fmla="*/ 191591 h 267106"/>
                <a:gd name="connsiteX597" fmla="*/ 387459 w 471234"/>
                <a:gd name="connsiteY597" fmla="*/ 187904 h 267106"/>
                <a:gd name="connsiteX598" fmla="*/ 390409 w 471234"/>
                <a:gd name="connsiteY598" fmla="*/ 186281 h 267106"/>
                <a:gd name="connsiteX599" fmla="*/ 394834 w 471234"/>
                <a:gd name="connsiteY599" fmla="*/ 184954 h 267106"/>
                <a:gd name="connsiteX600" fmla="*/ 397931 w 471234"/>
                <a:gd name="connsiteY600" fmla="*/ 184954 h 267106"/>
                <a:gd name="connsiteX601" fmla="*/ 403241 w 471234"/>
                <a:gd name="connsiteY601" fmla="*/ 179792 h 267106"/>
                <a:gd name="connsiteX602" fmla="*/ 410763 w 471234"/>
                <a:gd name="connsiteY602" fmla="*/ 179054 h 267106"/>
                <a:gd name="connsiteX603" fmla="*/ 419908 w 471234"/>
                <a:gd name="connsiteY603" fmla="*/ 179497 h 267106"/>
                <a:gd name="connsiteX604" fmla="*/ 420793 w 471234"/>
                <a:gd name="connsiteY604" fmla="*/ 179054 h 267106"/>
                <a:gd name="connsiteX605" fmla="*/ 420497 w 471234"/>
                <a:gd name="connsiteY605" fmla="*/ 177579 h 267106"/>
                <a:gd name="connsiteX606" fmla="*/ 420497 w 471234"/>
                <a:gd name="connsiteY606" fmla="*/ 176252 h 267106"/>
                <a:gd name="connsiteX607" fmla="*/ 420940 w 471234"/>
                <a:gd name="connsiteY607" fmla="*/ 175072 h 267106"/>
                <a:gd name="connsiteX608" fmla="*/ 422120 w 471234"/>
                <a:gd name="connsiteY608" fmla="*/ 174335 h 267106"/>
                <a:gd name="connsiteX609" fmla="*/ 422562 w 471234"/>
                <a:gd name="connsiteY609" fmla="*/ 173597 h 267106"/>
                <a:gd name="connsiteX610" fmla="*/ 422562 w 471234"/>
                <a:gd name="connsiteY610" fmla="*/ 173007 h 267106"/>
                <a:gd name="connsiteX611" fmla="*/ 421530 w 471234"/>
                <a:gd name="connsiteY611" fmla="*/ 172712 h 267106"/>
                <a:gd name="connsiteX612" fmla="*/ 420645 w 471234"/>
                <a:gd name="connsiteY612" fmla="*/ 172417 h 267106"/>
                <a:gd name="connsiteX613" fmla="*/ 420645 w 471234"/>
                <a:gd name="connsiteY613" fmla="*/ 170942 h 267106"/>
                <a:gd name="connsiteX614" fmla="*/ 421530 w 471234"/>
                <a:gd name="connsiteY614" fmla="*/ 169910 h 267106"/>
                <a:gd name="connsiteX615" fmla="*/ 421825 w 471234"/>
                <a:gd name="connsiteY615" fmla="*/ 168730 h 267106"/>
                <a:gd name="connsiteX616" fmla="*/ 421825 w 471234"/>
                <a:gd name="connsiteY616" fmla="*/ 166370 h 267106"/>
                <a:gd name="connsiteX617" fmla="*/ 422562 w 471234"/>
                <a:gd name="connsiteY617" fmla="*/ 163715 h 267106"/>
                <a:gd name="connsiteX618" fmla="*/ 424627 w 471234"/>
                <a:gd name="connsiteY618" fmla="*/ 162093 h 267106"/>
                <a:gd name="connsiteX619" fmla="*/ 428314 w 471234"/>
                <a:gd name="connsiteY619" fmla="*/ 161650 h 267106"/>
                <a:gd name="connsiteX620" fmla="*/ 431707 w 471234"/>
                <a:gd name="connsiteY620" fmla="*/ 160176 h 267106"/>
                <a:gd name="connsiteX621" fmla="*/ 433772 w 471234"/>
                <a:gd name="connsiteY621" fmla="*/ 158553 h 267106"/>
                <a:gd name="connsiteX622" fmla="*/ 436427 w 471234"/>
                <a:gd name="connsiteY622" fmla="*/ 154423 h 267106"/>
                <a:gd name="connsiteX623" fmla="*/ 438491 w 471234"/>
                <a:gd name="connsiteY623" fmla="*/ 153833 h 267106"/>
                <a:gd name="connsiteX624" fmla="*/ 442621 w 471234"/>
                <a:gd name="connsiteY624" fmla="*/ 153833 h 267106"/>
                <a:gd name="connsiteX625" fmla="*/ 445276 w 471234"/>
                <a:gd name="connsiteY625" fmla="*/ 154423 h 267106"/>
                <a:gd name="connsiteX626" fmla="*/ 458403 w 471234"/>
                <a:gd name="connsiteY626" fmla="*/ 154423 h 267106"/>
                <a:gd name="connsiteX627" fmla="*/ 460468 w 471234"/>
                <a:gd name="connsiteY627" fmla="*/ 154128 h 267106"/>
                <a:gd name="connsiteX628" fmla="*/ 461647 w 471234"/>
                <a:gd name="connsiteY628" fmla="*/ 152653 h 267106"/>
                <a:gd name="connsiteX629" fmla="*/ 461647 w 471234"/>
                <a:gd name="connsiteY629" fmla="*/ 150146 h 267106"/>
                <a:gd name="connsiteX630" fmla="*/ 462532 w 471234"/>
                <a:gd name="connsiteY630" fmla="*/ 147786 h 267106"/>
                <a:gd name="connsiteX631" fmla="*/ 464450 w 471234"/>
                <a:gd name="connsiteY631" fmla="*/ 143362 h 267106"/>
                <a:gd name="connsiteX632" fmla="*/ 466367 w 471234"/>
                <a:gd name="connsiteY632" fmla="*/ 141002 h 267106"/>
                <a:gd name="connsiteX633" fmla="*/ 466367 w 471234"/>
                <a:gd name="connsiteY633" fmla="*/ 139969 h 267106"/>
                <a:gd name="connsiteX634" fmla="*/ 465187 w 471234"/>
                <a:gd name="connsiteY634" fmla="*/ 139527 h 267106"/>
                <a:gd name="connsiteX635" fmla="*/ 463860 w 471234"/>
                <a:gd name="connsiteY635" fmla="*/ 139527 h 267106"/>
                <a:gd name="connsiteX636" fmla="*/ 463417 w 471234"/>
                <a:gd name="connsiteY636" fmla="*/ 138789 h 267106"/>
                <a:gd name="connsiteX637" fmla="*/ 463417 w 471234"/>
                <a:gd name="connsiteY637" fmla="*/ 137757 h 267106"/>
                <a:gd name="connsiteX638" fmla="*/ 464597 w 471234"/>
                <a:gd name="connsiteY638" fmla="*/ 136872 h 267106"/>
                <a:gd name="connsiteX639" fmla="*/ 464597 w 471234"/>
                <a:gd name="connsiteY639" fmla="*/ 134955 h 267106"/>
                <a:gd name="connsiteX640" fmla="*/ 463713 w 471234"/>
                <a:gd name="connsiteY640" fmla="*/ 132742 h 267106"/>
                <a:gd name="connsiteX641" fmla="*/ 463122 w 471234"/>
                <a:gd name="connsiteY641" fmla="*/ 130825 h 267106"/>
                <a:gd name="connsiteX642" fmla="*/ 461353 w 471234"/>
                <a:gd name="connsiteY642" fmla="*/ 129792 h 267106"/>
                <a:gd name="connsiteX643" fmla="*/ 458255 w 471234"/>
                <a:gd name="connsiteY643" fmla="*/ 129202 h 267106"/>
                <a:gd name="connsiteX644" fmla="*/ 458993 w 471234"/>
                <a:gd name="connsiteY644" fmla="*/ 126842 h 267106"/>
                <a:gd name="connsiteX645" fmla="*/ 459878 w 471234"/>
                <a:gd name="connsiteY645" fmla="*/ 124335 h 267106"/>
                <a:gd name="connsiteX646" fmla="*/ 461205 w 471234"/>
                <a:gd name="connsiteY646" fmla="*/ 122860 h 267106"/>
                <a:gd name="connsiteX647" fmla="*/ 462238 w 471234"/>
                <a:gd name="connsiteY647" fmla="*/ 121975 h 267106"/>
                <a:gd name="connsiteX648" fmla="*/ 465187 w 471234"/>
                <a:gd name="connsiteY648" fmla="*/ 122418 h 267106"/>
                <a:gd name="connsiteX649" fmla="*/ 467252 w 471234"/>
                <a:gd name="connsiteY649" fmla="*/ 121975 h 267106"/>
                <a:gd name="connsiteX650" fmla="*/ 467695 w 471234"/>
                <a:gd name="connsiteY650" fmla="*/ 121533 h 267106"/>
                <a:gd name="connsiteX651" fmla="*/ 467252 w 471234"/>
                <a:gd name="connsiteY651" fmla="*/ 120500 h 267106"/>
                <a:gd name="connsiteX652" fmla="*/ 464007 w 471234"/>
                <a:gd name="connsiteY652" fmla="*/ 119615 h 267106"/>
                <a:gd name="connsiteX653" fmla="*/ 461057 w 471234"/>
                <a:gd name="connsiteY653" fmla="*/ 118435 h 267106"/>
                <a:gd name="connsiteX654" fmla="*/ 459878 w 471234"/>
                <a:gd name="connsiteY654" fmla="*/ 116961 h 267106"/>
                <a:gd name="connsiteX655" fmla="*/ 459435 w 471234"/>
                <a:gd name="connsiteY655" fmla="*/ 115338 h 267106"/>
                <a:gd name="connsiteX656" fmla="*/ 461353 w 471234"/>
                <a:gd name="connsiteY656" fmla="*/ 114306 h 267106"/>
                <a:gd name="connsiteX657" fmla="*/ 464745 w 471234"/>
                <a:gd name="connsiteY657" fmla="*/ 113421 h 267106"/>
                <a:gd name="connsiteX658" fmla="*/ 466957 w 471234"/>
                <a:gd name="connsiteY658" fmla="*/ 111208 h 267106"/>
                <a:gd name="connsiteX659" fmla="*/ 469464 w 471234"/>
                <a:gd name="connsiteY659" fmla="*/ 108849 h 267106"/>
                <a:gd name="connsiteX660" fmla="*/ 470497 w 471234"/>
                <a:gd name="connsiteY660" fmla="*/ 107079 h 267106"/>
                <a:gd name="connsiteX661" fmla="*/ 470939 w 471234"/>
                <a:gd name="connsiteY661" fmla="*/ 105161 h 267106"/>
                <a:gd name="connsiteX662" fmla="*/ 470939 w 471234"/>
                <a:gd name="connsiteY662" fmla="*/ 103096 h 2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Lst>
              <a:rect l="l" t="t" r="r" b="b"/>
              <a:pathLst>
                <a:path w="471234" h="267106">
                  <a:moveTo>
                    <a:pt x="249408" y="205750"/>
                  </a:moveTo>
                  <a:lnTo>
                    <a:pt x="248080" y="204718"/>
                  </a:lnTo>
                  <a:lnTo>
                    <a:pt x="246163" y="202358"/>
                  </a:lnTo>
                  <a:lnTo>
                    <a:pt x="246753" y="204570"/>
                  </a:lnTo>
                  <a:lnTo>
                    <a:pt x="247637" y="206193"/>
                  </a:lnTo>
                  <a:lnTo>
                    <a:pt x="251178" y="207668"/>
                  </a:lnTo>
                  <a:lnTo>
                    <a:pt x="259289" y="209143"/>
                  </a:lnTo>
                  <a:lnTo>
                    <a:pt x="262977" y="209585"/>
                  </a:lnTo>
                  <a:lnTo>
                    <a:pt x="259437" y="207963"/>
                  </a:lnTo>
                  <a:lnTo>
                    <a:pt x="249703" y="205750"/>
                  </a:lnTo>
                  <a:close/>
                  <a:moveTo>
                    <a:pt x="471234" y="102801"/>
                  </a:moveTo>
                  <a:lnTo>
                    <a:pt x="469464" y="100737"/>
                  </a:lnTo>
                  <a:lnTo>
                    <a:pt x="469464" y="98524"/>
                  </a:lnTo>
                  <a:lnTo>
                    <a:pt x="470497" y="97049"/>
                  </a:lnTo>
                  <a:lnTo>
                    <a:pt x="470055" y="95869"/>
                  </a:lnTo>
                  <a:lnTo>
                    <a:pt x="468727" y="95132"/>
                  </a:lnTo>
                  <a:lnTo>
                    <a:pt x="466810" y="95132"/>
                  </a:lnTo>
                  <a:lnTo>
                    <a:pt x="464745" y="96164"/>
                  </a:lnTo>
                  <a:lnTo>
                    <a:pt x="462238" y="96164"/>
                  </a:lnTo>
                  <a:lnTo>
                    <a:pt x="458255" y="93362"/>
                  </a:lnTo>
                  <a:lnTo>
                    <a:pt x="453978" y="90707"/>
                  </a:lnTo>
                  <a:lnTo>
                    <a:pt x="451471" y="90707"/>
                  </a:lnTo>
                  <a:lnTo>
                    <a:pt x="449701" y="90265"/>
                  </a:lnTo>
                  <a:lnTo>
                    <a:pt x="448226" y="88937"/>
                  </a:lnTo>
                  <a:lnTo>
                    <a:pt x="447341" y="87167"/>
                  </a:lnTo>
                  <a:lnTo>
                    <a:pt x="446308" y="86430"/>
                  </a:lnTo>
                  <a:lnTo>
                    <a:pt x="444686" y="86872"/>
                  </a:lnTo>
                  <a:lnTo>
                    <a:pt x="442474" y="87610"/>
                  </a:lnTo>
                  <a:lnTo>
                    <a:pt x="439671" y="87610"/>
                  </a:lnTo>
                  <a:lnTo>
                    <a:pt x="435984" y="85397"/>
                  </a:lnTo>
                  <a:lnTo>
                    <a:pt x="432592" y="83038"/>
                  </a:lnTo>
                  <a:lnTo>
                    <a:pt x="430085" y="83038"/>
                  </a:lnTo>
                  <a:lnTo>
                    <a:pt x="427429" y="82595"/>
                  </a:lnTo>
                  <a:lnTo>
                    <a:pt x="422415" y="79645"/>
                  </a:lnTo>
                  <a:lnTo>
                    <a:pt x="421087" y="79645"/>
                  </a:lnTo>
                  <a:lnTo>
                    <a:pt x="420202" y="80530"/>
                  </a:lnTo>
                  <a:lnTo>
                    <a:pt x="419760" y="82890"/>
                  </a:lnTo>
                  <a:lnTo>
                    <a:pt x="419318" y="83333"/>
                  </a:lnTo>
                  <a:lnTo>
                    <a:pt x="418433" y="83775"/>
                  </a:lnTo>
                  <a:lnTo>
                    <a:pt x="416663" y="84070"/>
                  </a:lnTo>
                  <a:lnTo>
                    <a:pt x="414155" y="82595"/>
                  </a:lnTo>
                  <a:lnTo>
                    <a:pt x="407666" y="77728"/>
                  </a:lnTo>
                  <a:lnTo>
                    <a:pt x="405011" y="74041"/>
                  </a:lnTo>
                  <a:lnTo>
                    <a:pt x="404421" y="71386"/>
                  </a:lnTo>
                  <a:lnTo>
                    <a:pt x="402356" y="69763"/>
                  </a:lnTo>
                  <a:lnTo>
                    <a:pt x="400291" y="67404"/>
                  </a:lnTo>
                  <a:lnTo>
                    <a:pt x="398226" y="67404"/>
                  </a:lnTo>
                  <a:lnTo>
                    <a:pt x="395866" y="67993"/>
                  </a:lnTo>
                  <a:lnTo>
                    <a:pt x="393654" y="69173"/>
                  </a:lnTo>
                  <a:lnTo>
                    <a:pt x="392622" y="69468"/>
                  </a:lnTo>
                  <a:lnTo>
                    <a:pt x="388934" y="69911"/>
                  </a:lnTo>
                  <a:lnTo>
                    <a:pt x="382887" y="71533"/>
                  </a:lnTo>
                  <a:lnTo>
                    <a:pt x="381265" y="73156"/>
                  </a:lnTo>
                  <a:lnTo>
                    <a:pt x="379200" y="74483"/>
                  </a:lnTo>
                  <a:lnTo>
                    <a:pt x="377578" y="73598"/>
                  </a:lnTo>
                  <a:lnTo>
                    <a:pt x="375955" y="71976"/>
                  </a:lnTo>
                  <a:lnTo>
                    <a:pt x="372563" y="71386"/>
                  </a:lnTo>
                  <a:lnTo>
                    <a:pt x="370940" y="71976"/>
                  </a:lnTo>
                  <a:lnTo>
                    <a:pt x="369318" y="70943"/>
                  </a:lnTo>
                  <a:lnTo>
                    <a:pt x="367843" y="69026"/>
                  </a:lnTo>
                  <a:lnTo>
                    <a:pt x="365926" y="67698"/>
                  </a:lnTo>
                  <a:lnTo>
                    <a:pt x="363123" y="67256"/>
                  </a:lnTo>
                  <a:lnTo>
                    <a:pt x="360026" y="66666"/>
                  </a:lnTo>
                  <a:lnTo>
                    <a:pt x="357519" y="67698"/>
                  </a:lnTo>
                  <a:lnTo>
                    <a:pt x="354274" y="69763"/>
                  </a:lnTo>
                  <a:lnTo>
                    <a:pt x="352062" y="69026"/>
                  </a:lnTo>
                  <a:lnTo>
                    <a:pt x="350881" y="66519"/>
                  </a:lnTo>
                  <a:lnTo>
                    <a:pt x="349407" y="65781"/>
                  </a:lnTo>
                  <a:lnTo>
                    <a:pt x="347342" y="62979"/>
                  </a:lnTo>
                  <a:lnTo>
                    <a:pt x="346752" y="60471"/>
                  </a:lnTo>
                  <a:lnTo>
                    <a:pt x="347342" y="59439"/>
                  </a:lnTo>
                  <a:lnTo>
                    <a:pt x="348079" y="58112"/>
                  </a:lnTo>
                  <a:lnTo>
                    <a:pt x="348079" y="56489"/>
                  </a:lnTo>
                  <a:lnTo>
                    <a:pt x="347489" y="55162"/>
                  </a:lnTo>
                  <a:lnTo>
                    <a:pt x="346604" y="54129"/>
                  </a:lnTo>
                  <a:lnTo>
                    <a:pt x="345572" y="50442"/>
                  </a:lnTo>
                  <a:lnTo>
                    <a:pt x="344687" y="48820"/>
                  </a:lnTo>
                  <a:lnTo>
                    <a:pt x="344687" y="47492"/>
                  </a:lnTo>
                  <a:lnTo>
                    <a:pt x="345277" y="46312"/>
                  </a:lnTo>
                  <a:lnTo>
                    <a:pt x="344687" y="45575"/>
                  </a:lnTo>
                  <a:lnTo>
                    <a:pt x="341737" y="45575"/>
                  </a:lnTo>
                  <a:lnTo>
                    <a:pt x="340705" y="44985"/>
                  </a:lnTo>
                  <a:lnTo>
                    <a:pt x="339525" y="42920"/>
                  </a:lnTo>
                  <a:lnTo>
                    <a:pt x="338935" y="40855"/>
                  </a:lnTo>
                  <a:lnTo>
                    <a:pt x="338197" y="40118"/>
                  </a:lnTo>
                  <a:lnTo>
                    <a:pt x="336280" y="40118"/>
                  </a:lnTo>
                  <a:lnTo>
                    <a:pt x="333035" y="40560"/>
                  </a:lnTo>
                  <a:lnTo>
                    <a:pt x="330233" y="41297"/>
                  </a:lnTo>
                  <a:lnTo>
                    <a:pt x="328905" y="41297"/>
                  </a:lnTo>
                  <a:lnTo>
                    <a:pt x="326398" y="40118"/>
                  </a:lnTo>
                  <a:lnTo>
                    <a:pt x="323153" y="38938"/>
                  </a:lnTo>
                  <a:lnTo>
                    <a:pt x="316516" y="38643"/>
                  </a:lnTo>
                  <a:lnTo>
                    <a:pt x="315926" y="38200"/>
                  </a:lnTo>
                  <a:lnTo>
                    <a:pt x="316368" y="37463"/>
                  </a:lnTo>
                  <a:lnTo>
                    <a:pt x="317696" y="36283"/>
                  </a:lnTo>
                  <a:lnTo>
                    <a:pt x="317696" y="35250"/>
                  </a:lnTo>
                  <a:lnTo>
                    <a:pt x="316368" y="34513"/>
                  </a:lnTo>
                  <a:lnTo>
                    <a:pt x="315779" y="32596"/>
                  </a:lnTo>
                  <a:lnTo>
                    <a:pt x="315779" y="28023"/>
                  </a:lnTo>
                  <a:lnTo>
                    <a:pt x="314156" y="26106"/>
                  </a:lnTo>
                  <a:lnTo>
                    <a:pt x="313271" y="24779"/>
                  </a:lnTo>
                  <a:lnTo>
                    <a:pt x="313271" y="23599"/>
                  </a:lnTo>
                  <a:lnTo>
                    <a:pt x="316516" y="23156"/>
                  </a:lnTo>
                  <a:lnTo>
                    <a:pt x="320203" y="22271"/>
                  </a:lnTo>
                  <a:lnTo>
                    <a:pt x="320793" y="21386"/>
                  </a:lnTo>
                  <a:lnTo>
                    <a:pt x="320793" y="20059"/>
                  </a:lnTo>
                  <a:lnTo>
                    <a:pt x="313271" y="13127"/>
                  </a:lnTo>
                  <a:lnTo>
                    <a:pt x="310764" y="6932"/>
                  </a:lnTo>
                  <a:lnTo>
                    <a:pt x="308257" y="3540"/>
                  </a:lnTo>
                  <a:lnTo>
                    <a:pt x="305602" y="1327"/>
                  </a:lnTo>
                  <a:lnTo>
                    <a:pt x="303389" y="295"/>
                  </a:lnTo>
                  <a:lnTo>
                    <a:pt x="300145" y="737"/>
                  </a:lnTo>
                  <a:lnTo>
                    <a:pt x="295867" y="737"/>
                  </a:lnTo>
                  <a:lnTo>
                    <a:pt x="291590" y="0"/>
                  </a:lnTo>
                  <a:lnTo>
                    <a:pt x="287903" y="442"/>
                  </a:lnTo>
                  <a:lnTo>
                    <a:pt x="281413" y="3392"/>
                  </a:lnTo>
                  <a:lnTo>
                    <a:pt x="278906" y="3392"/>
                  </a:lnTo>
                  <a:lnTo>
                    <a:pt x="274629" y="2655"/>
                  </a:lnTo>
                  <a:lnTo>
                    <a:pt x="271089" y="1622"/>
                  </a:lnTo>
                  <a:lnTo>
                    <a:pt x="269172" y="1622"/>
                  </a:lnTo>
                  <a:lnTo>
                    <a:pt x="267991" y="2065"/>
                  </a:lnTo>
                  <a:lnTo>
                    <a:pt x="267254" y="2802"/>
                  </a:lnTo>
                  <a:lnTo>
                    <a:pt x="265189" y="8407"/>
                  </a:lnTo>
                  <a:lnTo>
                    <a:pt x="263419" y="9439"/>
                  </a:lnTo>
                  <a:lnTo>
                    <a:pt x="260912" y="10619"/>
                  </a:lnTo>
                  <a:lnTo>
                    <a:pt x="257077" y="10619"/>
                  </a:lnTo>
                  <a:lnTo>
                    <a:pt x="254570" y="9882"/>
                  </a:lnTo>
                  <a:lnTo>
                    <a:pt x="252063" y="8849"/>
                  </a:lnTo>
                  <a:lnTo>
                    <a:pt x="251620" y="8849"/>
                  </a:lnTo>
                  <a:lnTo>
                    <a:pt x="246605" y="8555"/>
                  </a:lnTo>
                  <a:lnTo>
                    <a:pt x="240705" y="8555"/>
                  </a:lnTo>
                  <a:lnTo>
                    <a:pt x="237313" y="10619"/>
                  </a:lnTo>
                  <a:lnTo>
                    <a:pt x="235986" y="10177"/>
                  </a:lnTo>
                  <a:lnTo>
                    <a:pt x="233626" y="9734"/>
                  </a:lnTo>
                  <a:lnTo>
                    <a:pt x="231119" y="10767"/>
                  </a:lnTo>
                  <a:lnTo>
                    <a:pt x="227579" y="14012"/>
                  </a:lnTo>
                  <a:lnTo>
                    <a:pt x="225219" y="16076"/>
                  </a:lnTo>
                  <a:lnTo>
                    <a:pt x="222859" y="18879"/>
                  </a:lnTo>
                  <a:lnTo>
                    <a:pt x="222122" y="20354"/>
                  </a:lnTo>
                  <a:lnTo>
                    <a:pt x="220647" y="23156"/>
                  </a:lnTo>
                  <a:lnTo>
                    <a:pt x="219319" y="26401"/>
                  </a:lnTo>
                  <a:lnTo>
                    <a:pt x="220057" y="28613"/>
                  </a:lnTo>
                  <a:lnTo>
                    <a:pt x="221089" y="30678"/>
                  </a:lnTo>
                  <a:lnTo>
                    <a:pt x="221384" y="32890"/>
                  </a:lnTo>
                  <a:lnTo>
                    <a:pt x="221974" y="34660"/>
                  </a:lnTo>
                  <a:lnTo>
                    <a:pt x="220499" y="35988"/>
                  </a:lnTo>
                  <a:lnTo>
                    <a:pt x="219614" y="37905"/>
                  </a:lnTo>
                  <a:lnTo>
                    <a:pt x="217107" y="37610"/>
                  </a:lnTo>
                  <a:lnTo>
                    <a:pt x="214010" y="35840"/>
                  </a:lnTo>
                  <a:lnTo>
                    <a:pt x="213420" y="33333"/>
                  </a:lnTo>
                  <a:lnTo>
                    <a:pt x="211060" y="31563"/>
                  </a:lnTo>
                  <a:lnTo>
                    <a:pt x="209585" y="30678"/>
                  </a:lnTo>
                  <a:lnTo>
                    <a:pt x="207077" y="30678"/>
                  </a:lnTo>
                  <a:lnTo>
                    <a:pt x="203095" y="31416"/>
                  </a:lnTo>
                  <a:lnTo>
                    <a:pt x="197786" y="32006"/>
                  </a:lnTo>
                  <a:lnTo>
                    <a:pt x="193803" y="32006"/>
                  </a:lnTo>
                  <a:lnTo>
                    <a:pt x="191591" y="33038"/>
                  </a:lnTo>
                  <a:lnTo>
                    <a:pt x="188346" y="33923"/>
                  </a:lnTo>
                  <a:lnTo>
                    <a:pt x="187166" y="32890"/>
                  </a:lnTo>
                  <a:lnTo>
                    <a:pt x="185396" y="29941"/>
                  </a:lnTo>
                  <a:lnTo>
                    <a:pt x="183922" y="26991"/>
                  </a:lnTo>
                  <a:lnTo>
                    <a:pt x="182889" y="25663"/>
                  </a:lnTo>
                  <a:lnTo>
                    <a:pt x="182004" y="25369"/>
                  </a:lnTo>
                  <a:lnTo>
                    <a:pt x="180972" y="25369"/>
                  </a:lnTo>
                  <a:lnTo>
                    <a:pt x="179792" y="26401"/>
                  </a:lnTo>
                  <a:lnTo>
                    <a:pt x="178907" y="27286"/>
                  </a:lnTo>
                  <a:lnTo>
                    <a:pt x="177579" y="27581"/>
                  </a:lnTo>
                  <a:lnTo>
                    <a:pt x="175515" y="28318"/>
                  </a:lnTo>
                  <a:lnTo>
                    <a:pt x="174040" y="29351"/>
                  </a:lnTo>
                  <a:lnTo>
                    <a:pt x="172417" y="32006"/>
                  </a:lnTo>
                  <a:lnTo>
                    <a:pt x="171385" y="32006"/>
                  </a:lnTo>
                  <a:lnTo>
                    <a:pt x="170205" y="31268"/>
                  </a:lnTo>
                  <a:lnTo>
                    <a:pt x="168877" y="28318"/>
                  </a:lnTo>
                  <a:lnTo>
                    <a:pt x="167107" y="27581"/>
                  </a:lnTo>
                  <a:lnTo>
                    <a:pt x="164305" y="27581"/>
                  </a:lnTo>
                  <a:lnTo>
                    <a:pt x="160765" y="26843"/>
                  </a:lnTo>
                  <a:lnTo>
                    <a:pt x="157963" y="25958"/>
                  </a:lnTo>
                  <a:lnTo>
                    <a:pt x="156930" y="25958"/>
                  </a:lnTo>
                  <a:lnTo>
                    <a:pt x="155308" y="27433"/>
                  </a:lnTo>
                  <a:lnTo>
                    <a:pt x="153538" y="27433"/>
                  </a:lnTo>
                  <a:lnTo>
                    <a:pt x="149556" y="26548"/>
                  </a:lnTo>
                  <a:lnTo>
                    <a:pt x="148819" y="27138"/>
                  </a:lnTo>
                  <a:lnTo>
                    <a:pt x="147786" y="28761"/>
                  </a:lnTo>
                  <a:lnTo>
                    <a:pt x="146606" y="30383"/>
                  </a:lnTo>
                  <a:lnTo>
                    <a:pt x="145574" y="30383"/>
                  </a:lnTo>
                  <a:lnTo>
                    <a:pt x="144984" y="30088"/>
                  </a:lnTo>
                  <a:lnTo>
                    <a:pt x="145279" y="27286"/>
                  </a:lnTo>
                  <a:lnTo>
                    <a:pt x="142919" y="26253"/>
                  </a:lnTo>
                  <a:lnTo>
                    <a:pt x="139084" y="26253"/>
                  </a:lnTo>
                  <a:lnTo>
                    <a:pt x="136282" y="26548"/>
                  </a:lnTo>
                  <a:lnTo>
                    <a:pt x="134954" y="26548"/>
                  </a:lnTo>
                  <a:lnTo>
                    <a:pt x="134217" y="25811"/>
                  </a:lnTo>
                  <a:lnTo>
                    <a:pt x="130825" y="20944"/>
                  </a:lnTo>
                  <a:lnTo>
                    <a:pt x="129055" y="20649"/>
                  </a:lnTo>
                  <a:lnTo>
                    <a:pt x="125957" y="20944"/>
                  </a:lnTo>
                  <a:lnTo>
                    <a:pt x="121238" y="20354"/>
                  </a:lnTo>
                  <a:lnTo>
                    <a:pt x="115781" y="19321"/>
                  </a:lnTo>
                  <a:lnTo>
                    <a:pt x="112831" y="18879"/>
                  </a:lnTo>
                  <a:lnTo>
                    <a:pt x="111356" y="17846"/>
                  </a:lnTo>
                  <a:lnTo>
                    <a:pt x="107963" y="17404"/>
                  </a:lnTo>
                  <a:lnTo>
                    <a:pt x="98967" y="15339"/>
                  </a:lnTo>
                  <a:lnTo>
                    <a:pt x="95279" y="15044"/>
                  </a:lnTo>
                  <a:lnTo>
                    <a:pt x="89970" y="15044"/>
                  </a:lnTo>
                  <a:lnTo>
                    <a:pt x="81857" y="14602"/>
                  </a:lnTo>
                  <a:lnTo>
                    <a:pt x="76548" y="14897"/>
                  </a:lnTo>
                  <a:lnTo>
                    <a:pt x="74188" y="15634"/>
                  </a:lnTo>
                  <a:lnTo>
                    <a:pt x="71386" y="16076"/>
                  </a:lnTo>
                  <a:lnTo>
                    <a:pt x="66666" y="16519"/>
                  </a:lnTo>
                  <a:lnTo>
                    <a:pt x="61651" y="16519"/>
                  </a:lnTo>
                  <a:lnTo>
                    <a:pt x="58112" y="17256"/>
                  </a:lnTo>
                  <a:lnTo>
                    <a:pt x="57079" y="18289"/>
                  </a:lnTo>
                  <a:lnTo>
                    <a:pt x="55899" y="20501"/>
                  </a:lnTo>
                  <a:lnTo>
                    <a:pt x="51917" y="24336"/>
                  </a:lnTo>
                  <a:lnTo>
                    <a:pt x="48082" y="26843"/>
                  </a:lnTo>
                  <a:lnTo>
                    <a:pt x="47345" y="26843"/>
                  </a:lnTo>
                  <a:lnTo>
                    <a:pt x="45132" y="25663"/>
                  </a:lnTo>
                  <a:lnTo>
                    <a:pt x="43215" y="25221"/>
                  </a:lnTo>
                  <a:lnTo>
                    <a:pt x="41003" y="25221"/>
                  </a:lnTo>
                  <a:lnTo>
                    <a:pt x="39380" y="25516"/>
                  </a:lnTo>
                  <a:lnTo>
                    <a:pt x="38348" y="26106"/>
                  </a:lnTo>
                  <a:lnTo>
                    <a:pt x="38348" y="29351"/>
                  </a:lnTo>
                  <a:lnTo>
                    <a:pt x="39675" y="31711"/>
                  </a:lnTo>
                  <a:lnTo>
                    <a:pt x="40265" y="33628"/>
                  </a:lnTo>
                  <a:lnTo>
                    <a:pt x="39675" y="35103"/>
                  </a:lnTo>
                  <a:lnTo>
                    <a:pt x="39675" y="36578"/>
                  </a:lnTo>
                  <a:lnTo>
                    <a:pt x="41150" y="38200"/>
                  </a:lnTo>
                  <a:lnTo>
                    <a:pt x="45132" y="43067"/>
                  </a:lnTo>
                  <a:lnTo>
                    <a:pt x="47050" y="47640"/>
                  </a:lnTo>
                  <a:lnTo>
                    <a:pt x="48229" y="49410"/>
                  </a:lnTo>
                  <a:lnTo>
                    <a:pt x="51032" y="51769"/>
                  </a:lnTo>
                  <a:lnTo>
                    <a:pt x="51327" y="52654"/>
                  </a:lnTo>
                  <a:lnTo>
                    <a:pt x="50147" y="53539"/>
                  </a:lnTo>
                  <a:lnTo>
                    <a:pt x="49262" y="53539"/>
                  </a:lnTo>
                  <a:lnTo>
                    <a:pt x="48524" y="53834"/>
                  </a:lnTo>
                  <a:lnTo>
                    <a:pt x="48082" y="54719"/>
                  </a:lnTo>
                  <a:lnTo>
                    <a:pt x="48820" y="55604"/>
                  </a:lnTo>
                  <a:lnTo>
                    <a:pt x="49852" y="56932"/>
                  </a:lnTo>
                  <a:lnTo>
                    <a:pt x="51179" y="60619"/>
                  </a:lnTo>
                  <a:lnTo>
                    <a:pt x="51179" y="63569"/>
                  </a:lnTo>
                  <a:lnTo>
                    <a:pt x="50147" y="64306"/>
                  </a:lnTo>
                  <a:lnTo>
                    <a:pt x="48967" y="66076"/>
                  </a:lnTo>
                  <a:lnTo>
                    <a:pt x="48082" y="67698"/>
                  </a:lnTo>
                  <a:lnTo>
                    <a:pt x="41297" y="68878"/>
                  </a:lnTo>
                  <a:lnTo>
                    <a:pt x="39675" y="70648"/>
                  </a:lnTo>
                  <a:lnTo>
                    <a:pt x="35988" y="74041"/>
                  </a:lnTo>
                  <a:lnTo>
                    <a:pt x="33480" y="75958"/>
                  </a:lnTo>
                  <a:lnTo>
                    <a:pt x="29645" y="79350"/>
                  </a:lnTo>
                  <a:lnTo>
                    <a:pt x="23746" y="85250"/>
                  </a:lnTo>
                  <a:lnTo>
                    <a:pt x="21534" y="87757"/>
                  </a:lnTo>
                  <a:lnTo>
                    <a:pt x="19911" y="89822"/>
                  </a:lnTo>
                  <a:lnTo>
                    <a:pt x="15044" y="95279"/>
                  </a:lnTo>
                  <a:lnTo>
                    <a:pt x="13569" y="97492"/>
                  </a:lnTo>
                  <a:lnTo>
                    <a:pt x="13864" y="99409"/>
                  </a:lnTo>
                  <a:lnTo>
                    <a:pt x="15486" y="103834"/>
                  </a:lnTo>
                  <a:lnTo>
                    <a:pt x="15781" y="105751"/>
                  </a:lnTo>
                  <a:lnTo>
                    <a:pt x="15486" y="107521"/>
                  </a:lnTo>
                  <a:lnTo>
                    <a:pt x="15044" y="109144"/>
                  </a:lnTo>
                  <a:lnTo>
                    <a:pt x="15044" y="109881"/>
                  </a:lnTo>
                  <a:lnTo>
                    <a:pt x="16519" y="111061"/>
                  </a:lnTo>
                  <a:lnTo>
                    <a:pt x="18731" y="112978"/>
                  </a:lnTo>
                  <a:lnTo>
                    <a:pt x="18731" y="114453"/>
                  </a:lnTo>
                  <a:lnTo>
                    <a:pt x="17699" y="115043"/>
                  </a:lnTo>
                  <a:lnTo>
                    <a:pt x="14896" y="114453"/>
                  </a:lnTo>
                  <a:lnTo>
                    <a:pt x="11799" y="113126"/>
                  </a:lnTo>
                  <a:lnTo>
                    <a:pt x="10767" y="113126"/>
                  </a:lnTo>
                  <a:lnTo>
                    <a:pt x="10324" y="114601"/>
                  </a:lnTo>
                  <a:lnTo>
                    <a:pt x="9292" y="116223"/>
                  </a:lnTo>
                  <a:lnTo>
                    <a:pt x="7964" y="117845"/>
                  </a:lnTo>
                  <a:lnTo>
                    <a:pt x="6784" y="119910"/>
                  </a:lnTo>
                  <a:lnTo>
                    <a:pt x="5309" y="124188"/>
                  </a:lnTo>
                  <a:lnTo>
                    <a:pt x="4277" y="126105"/>
                  </a:lnTo>
                  <a:lnTo>
                    <a:pt x="295" y="130087"/>
                  </a:lnTo>
                  <a:lnTo>
                    <a:pt x="0" y="135545"/>
                  </a:lnTo>
                  <a:lnTo>
                    <a:pt x="2507" y="135249"/>
                  </a:lnTo>
                  <a:lnTo>
                    <a:pt x="3245" y="135249"/>
                  </a:lnTo>
                  <a:lnTo>
                    <a:pt x="3687" y="137019"/>
                  </a:lnTo>
                  <a:lnTo>
                    <a:pt x="3687" y="137019"/>
                  </a:lnTo>
                  <a:lnTo>
                    <a:pt x="4277" y="138199"/>
                  </a:lnTo>
                  <a:lnTo>
                    <a:pt x="4867" y="139527"/>
                  </a:lnTo>
                  <a:lnTo>
                    <a:pt x="5752" y="140559"/>
                  </a:lnTo>
                  <a:lnTo>
                    <a:pt x="7669" y="141002"/>
                  </a:lnTo>
                  <a:lnTo>
                    <a:pt x="10177" y="142329"/>
                  </a:lnTo>
                  <a:lnTo>
                    <a:pt x="11799" y="144689"/>
                  </a:lnTo>
                  <a:lnTo>
                    <a:pt x="14307" y="145721"/>
                  </a:lnTo>
                  <a:lnTo>
                    <a:pt x="16667" y="145721"/>
                  </a:lnTo>
                  <a:lnTo>
                    <a:pt x="16961" y="146016"/>
                  </a:lnTo>
                  <a:lnTo>
                    <a:pt x="18436" y="147196"/>
                  </a:lnTo>
                  <a:lnTo>
                    <a:pt x="19026" y="148229"/>
                  </a:lnTo>
                  <a:lnTo>
                    <a:pt x="18731" y="149261"/>
                  </a:lnTo>
                  <a:lnTo>
                    <a:pt x="19026" y="150441"/>
                  </a:lnTo>
                  <a:lnTo>
                    <a:pt x="19616" y="150884"/>
                  </a:lnTo>
                  <a:lnTo>
                    <a:pt x="20501" y="150294"/>
                  </a:lnTo>
                  <a:lnTo>
                    <a:pt x="24188" y="148819"/>
                  </a:lnTo>
                  <a:lnTo>
                    <a:pt x="25073" y="147344"/>
                  </a:lnTo>
                  <a:lnTo>
                    <a:pt x="26401" y="146016"/>
                  </a:lnTo>
                  <a:lnTo>
                    <a:pt x="28023" y="146016"/>
                  </a:lnTo>
                  <a:lnTo>
                    <a:pt x="33333" y="149261"/>
                  </a:lnTo>
                  <a:lnTo>
                    <a:pt x="40560" y="149261"/>
                  </a:lnTo>
                  <a:lnTo>
                    <a:pt x="41297" y="149556"/>
                  </a:lnTo>
                  <a:lnTo>
                    <a:pt x="48967" y="151179"/>
                  </a:lnTo>
                  <a:lnTo>
                    <a:pt x="50147" y="151179"/>
                  </a:lnTo>
                  <a:lnTo>
                    <a:pt x="50442" y="150884"/>
                  </a:lnTo>
                  <a:lnTo>
                    <a:pt x="53539" y="152211"/>
                  </a:lnTo>
                  <a:lnTo>
                    <a:pt x="56194" y="152211"/>
                  </a:lnTo>
                  <a:lnTo>
                    <a:pt x="58849" y="151179"/>
                  </a:lnTo>
                  <a:lnTo>
                    <a:pt x="61504" y="150884"/>
                  </a:lnTo>
                  <a:lnTo>
                    <a:pt x="64011" y="151473"/>
                  </a:lnTo>
                  <a:lnTo>
                    <a:pt x="65929" y="153243"/>
                  </a:lnTo>
                  <a:lnTo>
                    <a:pt x="70796" y="157078"/>
                  </a:lnTo>
                  <a:lnTo>
                    <a:pt x="72271" y="158553"/>
                  </a:lnTo>
                  <a:lnTo>
                    <a:pt x="74483" y="158553"/>
                  </a:lnTo>
                  <a:lnTo>
                    <a:pt x="76990" y="157668"/>
                  </a:lnTo>
                  <a:lnTo>
                    <a:pt x="79498" y="155161"/>
                  </a:lnTo>
                  <a:lnTo>
                    <a:pt x="87167" y="152211"/>
                  </a:lnTo>
                  <a:lnTo>
                    <a:pt x="93067" y="151473"/>
                  </a:lnTo>
                  <a:lnTo>
                    <a:pt x="98819" y="150294"/>
                  </a:lnTo>
                  <a:lnTo>
                    <a:pt x="105456" y="149409"/>
                  </a:lnTo>
                  <a:lnTo>
                    <a:pt x="107374" y="147049"/>
                  </a:lnTo>
                  <a:lnTo>
                    <a:pt x="108406" y="145426"/>
                  </a:lnTo>
                  <a:lnTo>
                    <a:pt x="109143" y="142477"/>
                  </a:lnTo>
                  <a:lnTo>
                    <a:pt x="112683" y="141592"/>
                  </a:lnTo>
                  <a:lnTo>
                    <a:pt x="116076" y="141002"/>
                  </a:lnTo>
                  <a:lnTo>
                    <a:pt x="117255" y="140559"/>
                  </a:lnTo>
                  <a:lnTo>
                    <a:pt x="117845" y="139379"/>
                  </a:lnTo>
                  <a:lnTo>
                    <a:pt x="123302" y="136282"/>
                  </a:lnTo>
                  <a:lnTo>
                    <a:pt x="124630" y="136724"/>
                  </a:lnTo>
                  <a:lnTo>
                    <a:pt x="133185" y="136724"/>
                  </a:lnTo>
                  <a:lnTo>
                    <a:pt x="135987" y="134659"/>
                  </a:lnTo>
                  <a:lnTo>
                    <a:pt x="137757" y="135249"/>
                  </a:lnTo>
                  <a:lnTo>
                    <a:pt x="139232" y="134365"/>
                  </a:lnTo>
                  <a:lnTo>
                    <a:pt x="141592" y="133185"/>
                  </a:lnTo>
                  <a:lnTo>
                    <a:pt x="141887" y="133480"/>
                  </a:lnTo>
                  <a:lnTo>
                    <a:pt x="142181" y="133480"/>
                  </a:lnTo>
                  <a:lnTo>
                    <a:pt x="145869" y="134217"/>
                  </a:lnTo>
                  <a:lnTo>
                    <a:pt x="148671" y="135397"/>
                  </a:lnTo>
                  <a:lnTo>
                    <a:pt x="150588" y="137167"/>
                  </a:lnTo>
                  <a:lnTo>
                    <a:pt x="152506" y="138199"/>
                  </a:lnTo>
                  <a:lnTo>
                    <a:pt x="154423" y="138642"/>
                  </a:lnTo>
                  <a:lnTo>
                    <a:pt x="155455" y="139527"/>
                  </a:lnTo>
                  <a:lnTo>
                    <a:pt x="155455" y="140854"/>
                  </a:lnTo>
                  <a:lnTo>
                    <a:pt x="157521" y="141444"/>
                  </a:lnTo>
                  <a:lnTo>
                    <a:pt x="160913" y="141444"/>
                  </a:lnTo>
                  <a:lnTo>
                    <a:pt x="162388" y="142329"/>
                  </a:lnTo>
                  <a:lnTo>
                    <a:pt x="161798" y="144099"/>
                  </a:lnTo>
                  <a:lnTo>
                    <a:pt x="162093" y="144689"/>
                  </a:lnTo>
                  <a:lnTo>
                    <a:pt x="163272" y="144099"/>
                  </a:lnTo>
                  <a:lnTo>
                    <a:pt x="164158" y="144541"/>
                  </a:lnTo>
                  <a:lnTo>
                    <a:pt x="164600" y="145869"/>
                  </a:lnTo>
                  <a:lnTo>
                    <a:pt x="165190" y="146459"/>
                  </a:lnTo>
                  <a:lnTo>
                    <a:pt x="166960" y="144394"/>
                  </a:lnTo>
                  <a:lnTo>
                    <a:pt x="168877" y="144394"/>
                  </a:lnTo>
                  <a:lnTo>
                    <a:pt x="173449" y="145426"/>
                  </a:lnTo>
                  <a:lnTo>
                    <a:pt x="175809" y="149556"/>
                  </a:lnTo>
                  <a:lnTo>
                    <a:pt x="177284" y="151031"/>
                  </a:lnTo>
                  <a:lnTo>
                    <a:pt x="178612" y="151621"/>
                  </a:lnTo>
                  <a:lnTo>
                    <a:pt x="180234" y="151031"/>
                  </a:lnTo>
                  <a:lnTo>
                    <a:pt x="181709" y="150294"/>
                  </a:lnTo>
                  <a:lnTo>
                    <a:pt x="182594" y="150589"/>
                  </a:lnTo>
                  <a:lnTo>
                    <a:pt x="184364" y="153391"/>
                  </a:lnTo>
                  <a:lnTo>
                    <a:pt x="184807" y="156931"/>
                  </a:lnTo>
                  <a:lnTo>
                    <a:pt x="184807" y="158406"/>
                  </a:lnTo>
                  <a:lnTo>
                    <a:pt x="184216" y="160766"/>
                  </a:lnTo>
                  <a:lnTo>
                    <a:pt x="183332" y="163273"/>
                  </a:lnTo>
                  <a:lnTo>
                    <a:pt x="182594" y="164895"/>
                  </a:lnTo>
                  <a:lnTo>
                    <a:pt x="182889" y="166223"/>
                  </a:lnTo>
                  <a:lnTo>
                    <a:pt x="183479" y="167403"/>
                  </a:lnTo>
                  <a:lnTo>
                    <a:pt x="184511" y="167845"/>
                  </a:lnTo>
                  <a:lnTo>
                    <a:pt x="188051" y="170057"/>
                  </a:lnTo>
                  <a:lnTo>
                    <a:pt x="189379" y="171680"/>
                  </a:lnTo>
                  <a:lnTo>
                    <a:pt x="191296" y="172860"/>
                  </a:lnTo>
                  <a:lnTo>
                    <a:pt x="192771" y="172860"/>
                  </a:lnTo>
                  <a:lnTo>
                    <a:pt x="193508" y="173597"/>
                  </a:lnTo>
                  <a:lnTo>
                    <a:pt x="193803" y="174335"/>
                  </a:lnTo>
                  <a:lnTo>
                    <a:pt x="193803" y="176400"/>
                  </a:lnTo>
                  <a:lnTo>
                    <a:pt x="192771" y="178317"/>
                  </a:lnTo>
                  <a:lnTo>
                    <a:pt x="192771" y="179497"/>
                  </a:lnTo>
                  <a:lnTo>
                    <a:pt x="194099" y="180972"/>
                  </a:lnTo>
                  <a:lnTo>
                    <a:pt x="194099" y="182594"/>
                  </a:lnTo>
                  <a:lnTo>
                    <a:pt x="194393" y="183627"/>
                  </a:lnTo>
                  <a:lnTo>
                    <a:pt x="195131" y="184512"/>
                  </a:lnTo>
                  <a:lnTo>
                    <a:pt x="198375" y="186281"/>
                  </a:lnTo>
                  <a:lnTo>
                    <a:pt x="202505" y="188051"/>
                  </a:lnTo>
                  <a:lnTo>
                    <a:pt x="203538" y="189526"/>
                  </a:lnTo>
                  <a:lnTo>
                    <a:pt x="204128" y="191444"/>
                  </a:lnTo>
                  <a:lnTo>
                    <a:pt x="204128" y="194688"/>
                  </a:lnTo>
                  <a:lnTo>
                    <a:pt x="203685" y="197491"/>
                  </a:lnTo>
                  <a:lnTo>
                    <a:pt x="209142" y="201326"/>
                  </a:lnTo>
                  <a:lnTo>
                    <a:pt x="208552" y="202063"/>
                  </a:lnTo>
                  <a:lnTo>
                    <a:pt x="207667" y="202800"/>
                  </a:lnTo>
                  <a:lnTo>
                    <a:pt x="202505" y="203390"/>
                  </a:lnTo>
                  <a:lnTo>
                    <a:pt x="201473" y="203685"/>
                  </a:lnTo>
                  <a:lnTo>
                    <a:pt x="199260" y="200883"/>
                  </a:lnTo>
                  <a:lnTo>
                    <a:pt x="198081" y="200588"/>
                  </a:lnTo>
                  <a:lnTo>
                    <a:pt x="197048" y="201621"/>
                  </a:lnTo>
                  <a:lnTo>
                    <a:pt x="195721" y="202211"/>
                  </a:lnTo>
                  <a:lnTo>
                    <a:pt x="194099" y="201916"/>
                  </a:lnTo>
                  <a:lnTo>
                    <a:pt x="192476" y="201031"/>
                  </a:lnTo>
                  <a:lnTo>
                    <a:pt x="191591" y="200441"/>
                  </a:lnTo>
                  <a:lnTo>
                    <a:pt x="190854" y="200441"/>
                  </a:lnTo>
                  <a:lnTo>
                    <a:pt x="189821" y="201031"/>
                  </a:lnTo>
                  <a:lnTo>
                    <a:pt x="188494" y="200736"/>
                  </a:lnTo>
                  <a:lnTo>
                    <a:pt x="187609" y="199998"/>
                  </a:lnTo>
                  <a:lnTo>
                    <a:pt x="186282" y="202358"/>
                  </a:lnTo>
                  <a:lnTo>
                    <a:pt x="185544" y="202800"/>
                  </a:lnTo>
                  <a:lnTo>
                    <a:pt x="185101" y="202800"/>
                  </a:lnTo>
                  <a:lnTo>
                    <a:pt x="185101" y="198671"/>
                  </a:lnTo>
                  <a:lnTo>
                    <a:pt x="184659" y="198081"/>
                  </a:lnTo>
                  <a:lnTo>
                    <a:pt x="183626" y="198081"/>
                  </a:lnTo>
                  <a:lnTo>
                    <a:pt x="181119" y="198966"/>
                  </a:lnTo>
                  <a:lnTo>
                    <a:pt x="178759" y="200293"/>
                  </a:lnTo>
                  <a:lnTo>
                    <a:pt x="178022" y="201473"/>
                  </a:lnTo>
                  <a:lnTo>
                    <a:pt x="178022" y="203538"/>
                  </a:lnTo>
                  <a:lnTo>
                    <a:pt x="178465" y="205898"/>
                  </a:lnTo>
                  <a:lnTo>
                    <a:pt x="180087" y="209585"/>
                  </a:lnTo>
                  <a:lnTo>
                    <a:pt x="179202" y="211207"/>
                  </a:lnTo>
                  <a:lnTo>
                    <a:pt x="178612" y="213715"/>
                  </a:lnTo>
                  <a:lnTo>
                    <a:pt x="176105" y="216075"/>
                  </a:lnTo>
                  <a:lnTo>
                    <a:pt x="173155" y="217402"/>
                  </a:lnTo>
                  <a:lnTo>
                    <a:pt x="172860" y="220204"/>
                  </a:lnTo>
                  <a:lnTo>
                    <a:pt x="171237" y="222122"/>
                  </a:lnTo>
                  <a:lnTo>
                    <a:pt x="168435" y="224039"/>
                  </a:lnTo>
                  <a:lnTo>
                    <a:pt x="166517" y="226252"/>
                  </a:lnTo>
                  <a:lnTo>
                    <a:pt x="166960" y="227874"/>
                  </a:lnTo>
                  <a:lnTo>
                    <a:pt x="166960" y="230381"/>
                  </a:lnTo>
                  <a:lnTo>
                    <a:pt x="166665" y="231119"/>
                  </a:lnTo>
                  <a:lnTo>
                    <a:pt x="165928" y="231414"/>
                  </a:lnTo>
                  <a:lnTo>
                    <a:pt x="161650" y="231709"/>
                  </a:lnTo>
                  <a:lnTo>
                    <a:pt x="160471" y="232151"/>
                  </a:lnTo>
                  <a:lnTo>
                    <a:pt x="159143" y="233184"/>
                  </a:lnTo>
                  <a:lnTo>
                    <a:pt x="161945" y="236576"/>
                  </a:lnTo>
                  <a:lnTo>
                    <a:pt x="165485" y="238346"/>
                  </a:lnTo>
                  <a:lnTo>
                    <a:pt x="173597" y="240263"/>
                  </a:lnTo>
                  <a:lnTo>
                    <a:pt x="174334" y="240263"/>
                  </a:lnTo>
                  <a:lnTo>
                    <a:pt x="174334" y="239673"/>
                  </a:lnTo>
                  <a:lnTo>
                    <a:pt x="173892" y="239231"/>
                  </a:lnTo>
                  <a:lnTo>
                    <a:pt x="173892" y="238641"/>
                  </a:lnTo>
                  <a:lnTo>
                    <a:pt x="174187" y="237903"/>
                  </a:lnTo>
                  <a:lnTo>
                    <a:pt x="175367" y="237903"/>
                  </a:lnTo>
                  <a:lnTo>
                    <a:pt x="177137" y="238493"/>
                  </a:lnTo>
                  <a:lnTo>
                    <a:pt x="180677" y="237461"/>
                  </a:lnTo>
                  <a:lnTo>
                    <a:pt x="185839" y="234806"/>
                  </a:lnTo>
                  <a:lnTo>
                    <a:pt x="190558" y="234216"/>
                  </a:lnTo>
                  <a:lnTo>
                    <a:pt x="194836" y="235838"/>
                  </a:lnTo>
                  <a:lnTo>
                    <a:pt x="197048" y="237608"/>
                  </a:lnTo>
                  <a:lnTo>
                    <a:pt x="198523" y="239378"/>
                  </a:lnTo>
                  <a:lnTo>
                    <a:pt x="199113" y="236723"/>
                  </a:lnTo>
                  <a:lnTo>
                    <a:pt x="197638" y="230381"/>
                  </a:lnTo>
                  <a:lnTo>
                    <a:pt x="195868" y="228464"/>
                  </a:lnTo>
                  <a:lnTo>
                    <a:pt x="195868" y="225809"/>
                  </a:lnTo>
                  <a:lnTo>
                    <a:pt x="196606" y="224482"/>
                  </a:lnTo>
                  <a:lnTo>
                    <a:pt x="198081" y="223449"/>
                  </a:lnTo>
                  <a:lnTo>
                    <a:pt x="201620" y="224187"/>
                  </a:lnTo>
                  <a:lnTo>
                    <a:pt x="203685" y="223597"/>
                  </a:lnTo>
                  <a:lnTo>
                    <a:pt x="206488" y="222122"/>
                  </a:lnTo>
                  <a:lnTo>
                    <a:pt x="211060" y="220499"/>
                  </a:lnTo>
                  <a:lnTo>
                    <a:pt x="211945" y="219909"/>
                  </a:lnTo>
                  <a:lnTo>
                    <a:pt x="219172" y="212682"/>
                  </a:lnTo>
                  <a:lnTo>
                    <a:pt x="219614" y="212240"/>
                  </a:lnTo>
                  <a:lnTo>
                    <a:pt x="223449" y="206930"/>
                  </a:lnTo>
                  <a:lnTo>
                    <a:pt x="223892" y="205750"/>
                  </a:lnTo>
                  <a:lnTo>
                    <a:pt x="225219" y="203685"/>
                  </a:lnTo>
                  <a:lnTo>
                    <a:pt x="226546" y="200146"/>
                  </a:lnTo>
                  <a:lnTo>
                    <a:pt x="227136" y="197491"/>
                  </a:lnTo>
                  <a:lnTo>
                    <a:pt x="235986" y="195131"/>
                  </a:lnTo>
                  <a:lnTo>
                    <a:pt x="240853" y="195573"/>
                  </a:lnTo>
                  <a:lnTo>
                    <a:pt x="243065" y="194983"/>
                  </a:lnTo>
                  <a:lnTo>
                    <a:pt x="245573" y="191444"/>
                  </a:lnTo>
                  <a:lnTo>
                    <a:pt x="247343" y="190116"/>
                  </a:lnTo>
                  <a:lnTo>
                    <a:pt x="246458" y="193804"/>
                  </a:lnTo>
                  <a:lnTo>
                    <a:pt x="249703" y="194541"/>
                  </a:lnTo>
                  <a:lnTo>
                    <a:pt x="252947" y="194836"/>
                  </a:lnTo>
                  <a:lnTo>
                    <a:pt x="255455" y="194246"/>
                  </a:lnTo>
                  <a:lnTo>
                    <a:pt x="256192" y="191886"/>
                  </a:lnTo>
                  <a:lnTo>
                    <a:pt x="256487" y="185101"/>
                  </a:lnTo>
                  <a:lnTo>
                    <a:pt x="255307" y="182594"/>
                  </a:lnTo>
                  <a:lnTo>
                    <a:pt x="254570" y="179792"/>
                  </a:lnTo>
                  <a:lnTo>
                    <a:pt x="252505" y="175662"/>
                  </a:lnTo>
                  <a:lnTo>
                    <a:pt x="254570" y="177432"/>
                  </a:lnTo>
                  <a:lnTo>
                    <a:pt x="255307" y="179497"/>
                  </a:lnTo>
                  <a:lnTo>
                    <a:pt x="257225" y="183184"/>
                  </a:lnTo>
                  <a:lnTo>
                    <a:pt x="257814" y="187314"/>
                  </a:lnTo>
                  <a:lnTo>
                    <a:pt x="257372" y="189674"/>
                  </a:lnTo>
                  <a:lnTo>
                    <a:pt x="258110" y="192181"/>
                  </a:lnTo>
                  <a:lnTo>
                    <a:pt x="259880" y="194393"/>
                  </a:lnTo>
                  <a:lnTo>
                    <a:pt x="262092" y="195868"/>
                  </a:lnTo>
                  <a:lnTo>
                    <a:pt x="267991" y="196901"/>
                  </a:lnTo>
                  <a:lnTo>
                    <a:pt x="273891" y="195278"/>
                  </a:lnTo>
                  <a:lnTo>
                    <a:pt x="273154" y="196016"/>
                  </a:lnTo>
                  <a:lnTo>
                    <a:pt x="269614" y="198376"/>
                  </a:lnTo>
                  <a:lnTo>
                    <a:pt x="268139" y="199851"/>
                  </a:lnTo>
                  <a:lnTo>
                    <a:pt x="262092" y="198671"/>
                  </a:lnTo>
                  <a:lnTo>
                    <a:pt x="255455" y="198228"/>
                  </a:lnTo>
                  <a:lnTo>
                    <a:pt x="251178" y="197196"/>
                  </a:lnTo>
                  <a:lnTo>
                    <a:pt x="246900" y="197196"/>
                  </a:lnTo>
                  <a:lnTo>
                    <a:pt x="248670" y="198671"/>
                  </a:lnTo>
                  <a:lnTo>
                    <a:pt x="251030" y="199998"/>
                  </a:lnTo>
                  <a:lnTo>
                    <a:pt x="254717" y="200293"/>
                  </a:lnTo>
                  <a:lnTo>
                    <a:pt x="258699" y="201326"/>
                  </a:lnTo>
                  <a:lnTo>
                    <a:pt x="258699" y="202653"/>
                  </a:lnTo>
                  <a:lnTo>
                    <a:pt x="258257" y="203390"/>
                  </a:lnTo>
                  <a:lnTo>
                    <a:pt x="256340" y="203833"/>
                  </a:lnTo>
                  <a:lnTo>
                    <a:pt x="254422" y="203833"/>
                  </a:lnTo>
                  <a:lnTo>
                    <a:pt x="252800" y="204570"/>
                  </a:lnTo>
                  <a:lnTo>
                    <a:pt x="254127" y="206045"/>
                  </a:lnTo>
                  <a:lnTo>
                    <a:pt x="256635" y="206045"/>
                  </a:lnTo>
                  <a:lnTo>
                    <a:pt x="259585" y="206783"/>
                  </a:lnTo>
                  <a:lnTo>
                    <a:pt x="267254" y="211060"/>
                  </a:lnTo>
                  <a:lnTo>
                    <a:pt x="271089" y="212535"/>
                  </a:lnTo>
                  <a:lnTo>
                    <a:pt x="279496" y="210912"/>
                  </a:lnTo>
                  <a:lnTo>
                    <a:pt x="283331" y="211207"/>
                  </a:lnTo>
                  <a:lnTo>
                    <a:pt x="290115" y="209585"/>
                  </a:lnTo>
                  <a:lnTo>
                    <a:pt x="291738" y="211207"/>
                  </a:lnTo>
                  <a:lnTo>
                    <a:pt x="296015" y="213420"/>
                  </a:lnTo>
                  <a:lnTo>
                    <a:pt x="297785" y="212682"/>
                  </a:lnTo>
                  <a:lnTo>
                    <a:pt x="300292" y="212092"/>
                  </a:lnTo>
                  <a:lnTo>
                    <a:pt x="301472" y="214157"/>
                  </a:lnTo>
                  <a:lnTo>
                    <a:pt x="302209" y="216960"/>
                  </a:lnTo>
                  <a:lnTo>
                    <a:pt x="297047" y="220499"/>
                  </a:lnTo>
                  <a:lnTo>
                    <a:pt x="292180" y="222859"/>
                  </a:lnTo>
                  <a:lnTo>
                    <a:pt x="288640" y="223449"/>
                  </a:lnTo>
                  <a:lnTo>
                    <a:pt x="280381" y="228464"/>
                  </a:lnTo>
                  <a:lnTo>
                    <a:pt x="271974" y="234659"/>
                  </a:lnTo>
                  <a:lnTo>
                    <a:pt x="273154" y="236428"/>
                  </a:lnTo>
                  <a:lnTo>
                    <a:pt x="274776" y="237166"/>
                  </a:lnTo>
                  <a:lnTo>
                    <a:pt x="279053" y="236134"/>
                  </a:lnTo>
                  <a:lnTo>
                    <a:pt x="282888" y="236428"/>
                  </a:lnTo>
                  <a:lnTo>
                    <a:pt x="289968" y="241443"/>
                  </a:lnTo>
                  <a:lnTo>
                    <a:pt x="291885" y="242181"/>
                  </a:lnTo>
                  <a:lnTo>
                    <a:pt x="295277" y="241591"/>
                  </a:lnTo>
                  <a:lnTo>
                    <a:pt x="299555" y="244541"/>
                  </a:lnTo>
                  <a:lnTo>
                    <a:pt x="300734" y="248228"/>
                  </a:lnTo>
                  <a:lnTo>
                    <a:pt x="301030" y="250588"/>
                  </a:lnTo>
                  <a:lnTo>
                    <a:pt x="298817" y="257962"/>
                  </a:lnTo>
                  <a:lnTo>
                    <a:pt x="297785" y="259880"/>
                  </a:lnTo>
                  <a:lnTo>
                    <a:pt x="297047" y="260617"/>
                  </a:lnTo>
                  <a:lnTo>
                    <a:pt x="296752" y="261945"/>
                  </a:lnTo>
                  <a:lnTo>
                    <a:pt x="302062" y="265779"/>
                  </a:lnTo>
                  <a:lnTo>
                    <a:pt x="304717" y="266812"/>
                  </a:lnTo>
                  <a:lnTo>
                    <a:pt x="308699" y="267107"/>
                  </a:lnTo>
                  <a:lnTo>
                    <a:pt x="312976" y="265927"/>
                  </a:lnTo>
                  <a:lnTo>
                    <a:pt x="318434" y="262239"/>
                  </a:lnTo>
                  <a:lnTo>
                    <a:pt x="323301" y="256340"/>
                  </a:lnTo>
                  <a:lnTo>
                    <a:pt x="329790" y="253538"/>
                  </a:lnTo>
                  <a:lnTo>
                    <a:pt x="334215" y="252948"/>
                  </a:lnTo>
                  <a:lnTo>
                    <a:pt x="339377" y="253685"/>
                  </a:lnTo>
                  <a:lnTo>
                    <a:pt x="341147" y="250735"/>
                  </a:lnTo>
                  <a:lnTo>
                    <a:pt x="346457" y="248080"/>
                  </a:lnTo>
                  <a:lnTo>
                    <a:pt x="349407" y="244245"/>
                  </a:lnTo>
                  <a:lnTo>
                    <a:pt x="351914" y="243508"/>
                  </a:lnTo>
                  <a:lnTo>
                    <a:pt x="354716" y="244098"/>
                  </a:lnTo>
                  <a:lnTo>
                    <a:pt x="356929" y="245131"/>
                  </a:lnTo>
                  <a:lnTo>
                    <a:pt x="358109" y="246163"/>
                  </a:lnTo>
                  <a:lnTo>
                    <a:pt x="359879" y="247195"/>
                  </a:lnTo>
                  <a:lnTo>
                    <a:pt x="364746" y="246310"/>
                  </a:lnTo>
                  <a:lnTo>
                    <a:pt x="369318" y="246310"/>
                  </a:lnTo>
                  <a:lnTo>
                    <a:pt x="373595" y="245131"/>
                  </a:lnTo>
                  <a:lnTo>
                    <a:pt x="374480" y="242328"/>
                  </a:lnTo>
                  <a:lnTo>
                    <a:pt x="375070" y="239821"/>
                  </a:lnTo>
                  <a:lnTo>
                    <a:pt x="376692" y="237461"/>
                  </a:lnTo>
                  <a:lnTo>
                    <a:pt x="378315" y="234511"/>
                  </a:lnTo>
                  <a:lnTo>
                    <a:pt x="374480" y="233184"/>
                  </a:lnTo>
                  <a:lnTo>
                    <a:pt x="370940" y="232446"/>
                  </a:lnTo>
                  <a:lnTo>
                    <a:pt x="367843" y="232446"/>
                  </a:lnTo>
                  <a:lnTo>
                    <a:pt x="365336" y="233479"/>
                  </a:lnTo>
                  <a:lnTo>
                    <a:pt x="363714" y="235249"/>
                  </a:lnTo>
                  <a:lnTo>
                    <a:pt x="358994" y="234216"/>
                  </a:lnTo>
                  <a:lnTo>
                    <a:pt x="356781" y="234659"/>
                  </a:lnTo>
                  <a:lnTo>
                    <a:pt x="351767" y="237166"/>
                  </a:lnTo>
                  <a:lnTo>
                    <a:pt x="349112" y="237166"/>
                  </a:lnTo>
                  <a:lnTo>
                    <a:pt x="346899" y="235838"/>
                  </a:lnTo>
                  <a:lnTo>
                    <a:pt x="343949" y="232889"/>
                  </a:lnTo>
                  <a:lnTo>
                    <a:pt x="337755" y="224629"/>
                  </a:lnTo>
                  <a:lnTo>
                    <a:pt x="334658" y="218877"/>
                  </a:lnTo>
                  <a:lnTo>
                    <a:pt x="333330" y="215337"/>
                  </a:lnTo>
                  <a:lnTo>
                    <a:pt x="333035" y="212535"/>
                  </a:lnTo>
                  <a:lnTo>
                    <a:pt x="333035" y="208700"/>
                  </a:lnTo>
                  <a:lnTo>
                    <a:pt x="336280" y="206930"/>
                  </a:lnTo>
                  <a:lnTo>
                    <a:pt x="338787" y="206045"/>
                  </a:lnTo>
                  <a:lnTo>
                    <a:pt x="343064" y="200441"/>
                  </a:lnTo>
                  <a:lnTo>
                    <a:pt x="344687" y="202800"/>
                  </a:lnTo>
                  <a:lnTo>
                    <a:pt x="344687" y="204570"/>
                  </a:lnTo>
                  <a:lnTo>
                    <a:pt x="344392" y="205750"/>
                  </a:lnTo>
                  <a:lnTo>
                    <a:pt x="342770" y="207225"/>
                  </a:lnTo>
                  <a:lnTo>
                    <a:pt x="337460" y="211355"/>
                  </a:lnTo>
                  <a:lnTo>
                    <a:pt x="338492" y="211355"/>
                  </a:lnTo>
                  <a:lnTo>
                    <a:pt x="340557" y="210765"/>
                  </a:lnTo>
                  <a:lnTo>
                    <a:pt x="342475" y="209290"/>
                  </a:lnTo>
                  <a:lnTo>
                    <a:pt x="343802" y="208110"/>
                  </a:lnTo>
                  <a:lnTo>
                    <a:pt x="347489" y="202358"/>
                  </a:lnTo>
                  <a:lnTo>
                    <a:pt x="358698" y="194393"/>
                  </a:lnTo>
                  <a:lnTo>
                    <a:pt x="363861" y="193066"/>
                  </a:lnTo>
                  <a:lnTo>
                    <a:pt x="368286" y="193804"/>
                  </a:lnTo>
                  <a:lnTo>
                    <a:pt x="370498" y="193361"/>
                  </a:lnTo>
                  <a:lnTo>
                    <a:pt x="374480" y="191001"/>
                  </a:lnTo>
                  <a:lnTo>
                    <a:pt x="377725" y="189969"/>
                  </a:lnTo>
                  <a:lnTo>
                    <a:pt x="381117" y="189969"/>
                  </a:lnTo>
                  <a:lnTo>
                    <a:pt x="383920" y="191591"/>
                  </a:lnTo>
                  <a:lnTo>
                    <a:pt x="387459" y="187904"/>
                  </a:lnTo>
                  <a:lnTo>
                    <a:pt x="390409" y="186281"/>
                  </a:lnTo>
                  <a:lnTo>
                    <a:pt x="394834" y="184954"/>
                  </a:lnTo>
                  <a:lnTo>
                    <a:pt x="397931" y="184954"/>
                  </a:lnTo>
                  <a:lnTo>
                    <a:pt x="403241" y="179792"/>
                  </a:lnTo>
                  <a:lnTo>
                    <a:pt x="410763" y="179054"/>
                  </a:lnTo>
                  <a:lnTo>
                    <a:pt x="419908" y="179497"/>
                  </a:lnTo>
                  <a:lnTo>
                    <a:pt x="420793" y="179054"/>
                  </a:lnTo>
                  <a:lnTo>
                    <a:pt x="420497" y="177579"/>
                  </a:lnTo>
                  <a:lnTo>
                    <a:pt x="420497" y="176252"/>
                  </a:lnTo>
                  <a:lnTo>
                    <a:pt x="420940" y="175072"/>
                  </a:lnTo>
                  <a:lnTo>
                    <a:pt x="422120" y="174335"/>
                  </a:lnTo>
                  <a:lnTo>
                    <a:pt x="422562" y="173597"/>
                  </a:lnTo>
                  <a:lnTo>
                    <a:pt x="422562" y="173007"/>
                  </a:lnTo>
                  <a:lnTo>
                    <a:pt x="421530" y="172712"/>
                  </a:lnTo>
                  <a:lnTo>
                    <a:pt x="420645" y="172417"/>
                  </a:lnTo>
                  <a:lnTo>
                    <a:pt x="420645" y="170942"/>
                  </a:lnTo>
                  <a:lnTo>
                    <a:pt x="421530" y="169910"/>
                  </a:lnTo>
                  <a:lnTo>
                    <a:pt x="421825" y="168730"/>
                  </a:lnTo>
                  <a:lnTo>
                    <a:pt x="421825" y="166370"/>
                  </a:lnTo>
                  <a:lnTo>
                    <a:pt x="422562" y="163715"/>
                  </a:lnTo>
                  <a:lnTo>
                    <a:pt x="424627" y="162093"/>
                  </a:lnTo>
                  <a:lnTo>
                    <a:pt x="428314" y="161650"/>
                  </a:lnTo>
                  <a:lnTo>
                    <a:pt x="431707" y="160176"/>
                  </a:lnTo>
                  <a:lnTo>
                    <a:pt x="433772" y="158553"/>
                  </a:lnTo>
                  <a:lnTo>
                    <a:pt x="436427" y="154423"/>
                  </a:lnTo>
                  <a:lnTo>
                    <a:pt x="438491" y="153833"/>
                  </a:lnTo>
                  <a:lnTo>
                    <a:pt x="442621" y="153833"/>
                  </a:lnTo>
                  <a:lnTo>
                    <a:pt x="445276" y="154423"/>
                  </a:lnTo>
                  <a:lnTo>
                    <a:pt x="458403" y="154423"/>
                  </a:lnTo>
                  <a:lnTo>
                    <a:pt x="460468" y="154128"/>
                  </a:lnTo>
                  <a:lnTo>
                    <a:pt x="461647" y="152653"/>
                  </a:lnTo>
                  <a:lnTo>
                    <a:pt x="461647" y="150146"/>
                  </a:lnTo>
                  <a:lnTo>
                    <a:pt x="462532" y="147786"/>
                  </a:lnTo>
                  <a:lnTo>
                    <a:pt x="464450" y="143362"/>
                  </a:lnTo>
                  <a:lnTo>
                    <a:pt x="466367" y="141002"/>
                  </a:lnTo>
                  <a:lnTo>
                    <a:pt x="466367" y="139969"/>
                  </a:lnTo>
                  <a:lnTo>
                    <a:pt x="465187" y="139527"/>
                  </a:lnTo>
                  <a:lnTo>
                    <a:pt x="463860" y="139527"/>
                  </a:lnTo>
                  <a:lnTo>
                    <a:pt x="463417" y="138789"/>
                  </a:lnTo>
                  <a:lnTo>
                    <a:pt x="463417" y="137757"/>
                  </a:lnTo>
                  <a:lnTo>
                    <a:pt x="464597" y="136872"/>
                  </a:lnTo>
                  <a:lnTo>
                    <a:pt x="464597" y="134955"/>
                  </a:lnTo>
                  <a:lnTo>
                    <a:pt x="463713" y="132742"/>
                  </a:lnTo>
                  <a:lnTo>
                    <a:pt x="463122" y="130825"/>
                  </a:lnTo>
                  <a:lnTo>
                    <a:pt x="461353" y="129792"/>
                  </a:lnTo>
                  <a:lnTo>
                    <a:pt x="458255" y="129202"/>
                  </a:lnTo>
                  <a:lnTo>
                    <a:pt x="458993" y="126842"/>
                  </a:lnTo>
                  <a:lnTo>
                    <a:pt x="459878" y="124335"/>
                  </a:lnTo>
                  <a:lnTo>
                    <a:pt x="461205" y="122860"/>
                  </a:lnTo>
                  <a:lnTo>
                    <a:pt x="462238" y="121975"/>
                  </a:lnTo>
                  <a:lnTo>
                    <a:pt x="465187" y="122418"/>
                  </a:lnTo>
                  <a:lnTo>
                    <a:pt x="467252" y="121975"/>
                  </a:lnTo>
                  <a:lnTo>
                    <a:pt x="467695" y="121533"/>
                  </a:lnTo>
                  <a:lnTo>
                    <a:pt x="467252" y="120500"/>
                  </a:lnTo>
                  <a:lnTo>
                    <a:pt x="464007" y="119615"/>
                  </a:lnTo>
                  <a:lnTo>
                    <a:pt x="461057" y="118435"/>
                  </a:lnTo>
                  <a:lnTo>
                    <a:pt x="459878" y="116961"/>
                  </a:lnTo>
                  <a:lnTo>
                    <a:pt x="459435" y="115338"/>
                  </a:lnTo>
                  <a:lnTo>
                    <a:pt x="461353" y="114306"/>
                  </a:lnTo>
                  <a:lnTo>
                    <a:pt x="464745" y="113421"/>
                  </a:lnTo>
                  <a:lnTo>
                    <a:pt x="466957" y="111208"/>
                  </a:lnTo>
                  <a:lnTo>
                    <a:pt x="469464" y="108849"/>
                  </a:lnTo>
                  <a:lnTo>
                    <a:pt x="470497" y="107079"/>
                  </a:lnTo>
                  <a:lnTo>
                    <a:pt x="470939" y="105161"/>
                  </a:lnTo>
                  <a:lnTo>
                    <a:pt x="470939" y="103096"/>
                  </a:lnTo>
                  <a:close/>
                </a:path>
              </a:pathLst>
            </a:custGeom>
            <a:grpFill/>
            <a:ln w="3175" cap="flat">
              <a:solidFill>
                <a:schemeClr val="bg2">
                  <a:lumMod val="90000"/>
                </a:schemeClr>
              </a:solid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B0D58E16-C3D4-7D1B-9D09-F5279400D0B3}"/>
                </a:ext>
              </a:extLst>
            </p:cNvPr>
            <p:cNvSpPr/>
            <p:nvPr/>
          </p:nvSpPr>
          <p:spPr>
            <a:xfrm>
              <a:off x="6562662" y="4320668"/>
              <a:ext cx="283477" cy="280380"/>
            </a:xfrm>
            <a:custGeom>
              <a:avLst/>
              <a:gdLst>
                <a:gd name="connsiteX0" fmla="*/ 262092 w 283477"/>
                <a:gd name="connsiteY0" fmla="*/ 181709 h 280380"/>
                <a:gd name="connsiteX1" fmla="*/ 263567 w 283477"/>
                <a:gd name="connsiteY1" fmla="*/ 181414 h 280380"/>
                <a:gd name="connsiteX2" fmla="*/ 264894 w 283477"/>
                <a:gd name="connsiteY2" fmla="*/ 179644 h 280380"/>
                <a:gd name="connsiteX3" fmla="*/ 266516 w 283477"/>
                <a:gd name="connsiteY3" fmla="*/ 179349 h 280380"/>
                <a:gd name="connsiteX4" fmla="*/ 268434 w 283477"/>
                <a:gd name="connsiteY4" fmla="*/ 174777 h 280380"/>
                <a:gd name="connsiteX5" fmla="*/ 268729 w 283477"/>
                <a:gd name="connsiteY5" fmla="*/ 172712 h 280380"/>
                <a:gd name="connsiteX6" fmla="*/ 268286 w 283477"/>
                <a:gd name="connsiteY6" fmla="*/ 173155 h 280380"/>
                <a:gd name="connsiteX7" fmla="*/ 267106 w 283477"/>
                <a:gd name="connsiteY7" fmla="*/ 174925 h 280380"/>
                <a:gd name="connsiteX8" fmla="*/ 263714 w 283477"/>
                <a:gd name="connsiteY8" fmla="*/ 177579 h 280380"/>
                <a:gd name="connsiteX9" fmla="*/ 262239 w 283477"/>
                <a:gd name="connsiteY9" fmla="*/ 179349 h 280380"/>
                <a:gd name="connsiteX10" fmla="*/ 260764 w 283477"/>
                <a:gd name="connsiteY10" fmla="*/ 180234 h 280380"/>
                <a:gd name="connsiteX11" fmla="*/ 261649 w 283477"/>
                <a:gd name="connsiteY11" fmla="*/ 181267 h 280380"/>
                <a:gd name="connsiteX12" fmla="*/ 262239 w 283477"/>
                <a:gd name="connsiteY12" fmla="*/ 181562 h 280380"/>
                <a:gd name="connsiteX13" fmla="*/ 262534 w 283477"/>
                <a:gd name="connsiteY13" fmla="*/ 114306 h 280380"/>
                <a:gd name="connsiteX14" fmla="*/ 263419 w 283477"/>
                <a:gd name="connsiteY14" fmla="*/ 114896 h 280380"/>
                <a:gd name="connsiteX15" fmla="*/ 264452 w 283477"/>
                <a:gd name="connsiteY15" fmla="*/ 115338 h 280380"/>
                <a:gd name="connsiteX16" fmla="*/ 265631 w 283477"/>
                <a:gd name="connsiteY16" fmla="*/ 114011 h 280380"/>
                <a:gd name="connsiteX17" fmla="*/ 267106 w 283477"/>
                <a:gd name="connsiteY17" fmla="*/ 110323 h 280380"/>
                <a:gd name="connsiteX18" fmla="*/ 267106 w 283477"/>
                <a:gd name="connsiteY18" fmla="*/ 103834 h 280380"/>
                <a:gd name="connsiteX19" fmla="*/ 267549 w 283477"/>
                <a:gd name="connsiteY19" fmla="*/ 102654 h 280380"/>
                <a:gd name="connsiteX20" fmla="*/ 267549 w 283477"/>
                <a:gd name="connsiteY20" fmla="*/ 101326 h 280380"/>
                <a:gd name="connsiteX21" fmla="*/ 265189 w 283477"/>
                <a:gd name="connsiteY21" fmla="*/ 102359 h 280380"/>
                <a:gd name="connsiteX22" fmla="*/ 262387 w 283477"/>
                <a:gd name="connsiteY22" fmla="*/ 101917 h 280380"/>
                <a:gd name="connsiteX23" fmla="*/ 263124 w 283477"/>
                <a:gd name="connsiteY23" fmla="*/ 106784 h 280380"/>
                <a:gd name="connsiteX24" fmla="*/ 261649 w 283477"/>
                <a:gd name="connsiteY24" fmla="*/ 113421 h 280380"/>
                <a:gd name="connsiteX25" fmla="*/ 262387 w 283477"/>
                <a:gd name="connsiteY25" fmla="*/ 114453 h 280380"/>
                <a:gd name="connsiteX26" fmla="*/ 250292 w 283477"/>
                <a:gd name="connsiteY26" fmla="*/ 131857 h 280380"/>
                <a:gd name="connsiteX27" fmla="*/ 249703 w 283477"/>
                <a:gd name="connsiteY27" fmla="*/ 134217 h 280380"/>
                <a:gd name="connsiteX28" fmla="*/ 251325 w 283477"/>
                <a:gd name="connsiteY28" fmla="*/ 136872 h 280380"/>
                <a:gd name="connsiteX29" fmla="*/ 253095 w 283477"/>
                <a:gd name="connsiteY29" fmla="*/ 136872 h 280380"/>
                <a:gd name="connsiteX30" fmla="*/ 254865 w 283477"/>
                <a:gd name="connsiteY30" fmla="*/ 139232 h 280380"/>
                <a:gd name="connsiteX31" fmla="*/ 255897 w 283477"/>
                <a:gd name="connsiteY31" fmla="*/ 138789 h 280380"/>
                <a:gd name="connsiteX32" fmla="*/ 256487 w 283477"/>
                <a:gd name="connsiteY32" fmla="*/ 140707 h 280380"/>
                <a:gd name="connsiteX33" fmla="*/ 257372 w 283477"/>
                <a:gd name="connsiteY33" fmla="*/ 141591 h 280380"/>
                <a:gd name="connsiteX34" fmla="*/ 258110 w 283477"/>
                <a:gd name="connsiteY34" fmla="*/ 141591 h 280380"/>
                <a:gd name="connsiteX35" fmla="*/ 259584 w 283477"/>
                <a:gd name="connsiteY35" fmla="*/ 140854 h 280380"/>
                <a:gd name="connsiteX36" fmla="*/ 259880 w 283477"/>
                <a:gd name="connsiteY36" fmla="*/ 139822 h 280380"/>
                <a:gd name="connsiteX37" fmla="*/ 257814 w 283477"/>
                <a:gd name="connsiteY37" fmla="*/ 134217 h 280380"/>
                <a:gd name="connsiteX38" fmla="*/ 257520 w 283477"/>
                <a:gd name="connsiteY38" fmla="*/ 134217 h 280380"/>
                <a:gd name="connsiteX39" fmla="*/ 256045 w 283477"/>
                <a:gd name="connsiteY39" fmla="*/ 132742 h 280380"/>
                <a:gd name="connsiteX40" fmla="*/ 254275 w 283477"/>
                <a:gd name="connsiteY40" fmla="*/ 128465 h 280380"/>
                <a:gd name="connsiteX41" fmla="*/ 253980 w 283477"/>
                <a:gd name="connsiteY41" fmla="*/ 124777 h 280380"/>
                <a:gd name="connsiteX42" fmla="*/ 252652 w 283477"/>
                <a:gd name="connsiteY42" fmla="*/ 122418 h 280380"/>
                <a:gd name="connsiteX43" fmla="*/ 251620 w 283477"/>
                <a:gd name="connsiteY43" fmla="*/ 125810 h 280380"/>
                <a:gd name="connsiteX44" fmla="*/ 249703 w 283477"/>
                <a:gd name="connsiteY44" fmla="*/ 127875 h 280380"/>
                <a:gd name="connsiteX45" fmla="*/ 249997 w 283477"/>
                <a:gd name="connsiteY45" fmla="*/ 131857 h 280380"/>
                <a:gd name="connsiteX46" fmla="*/ 57226 w 283477"/>
                <a:gd name="connsiteY46" fmla="*/ 30678 h 280380"/>
                <a:gd name="connsiteX47" fmla="*/ 56489 w 283477"/>
                <a:gd name="connsiteY47" fmla="*/ 31711 h 280380"/>
                <a:gd name="connsiteX48" fmla="*/ 56489 w 283477"/>
                <a:gd name="connsiteY48" fmla="*/ 33923 h 280380"/>
                <a:gd name="connsiteX49" fmla="*/ 57816 w 283477"/>
                <a:gd name="connsiteY49" fmla="*/ 35545 h 280380"/>
                <a:gd name="connsiteX50" fmla="*/ 57816 w 283477"/>
                <a:gd name="connsiteY50" fmla="*/ 37463 h 280380"/>
                <a:gd name="connsiteX51" fmla="*/ 59291 w 283477"/>
                <a:gd name="connsiteY51" fmla="*/ 37168 h 280380"/>
                <a:gd name="connsiteX52" fmla="*/ 59734 w 283477"/>
                <a:gd name="connsiteY52" fmla="*/ 35398 h 280380"/>
                <a:gd name="connsiteX53" fmla="*/ 61061 w 283477"/>
                <a:gd name="connsiteY53" fmla="*/ 35398 h 280380"/>
                <a:gd name="connsiteX54" fmla="*/ 62979 w 283477"/>
                <a:gd name="connsiteY54" fmla="*/ 34808 h 280380"/>
                <a:gd name="connsiteX55" fmla="*/ 63421 w 283477"/>
                <a:gd name="connsiteY55" fmla="*/ 34218 h 280380"/>
                <a:gd name="connsiteX56" fmla="*/ 63421 w 283477"/>
                <a:gd name="connsiteY56" fmla="*/ 32595 h 280380"/>
                <a:gd name="connsiteX57" fmla="*/ 63126 w 283477"/>
                <a:gd name="connsiteY57" fmla="*/ 32006 h 280380"/>
                <a:gd name="connsiteX58" fmla="*/ 61356 w 283477"/>
                <a:gd name="connsiteY58" fmla="*/ 32595 h 280380"/>
                <a:gd name="connsiteX59" fmla="*/ 59439 w 283477"/>
                <a:gd name="connsiteY59" fmla="*/ 33038 h 280380"/>
                <a:gd name="connsiteX60" fmla="*/ 58849 w 283477"/>
                <a:gd name="connsiteY60" fmla="*/ 32595 h 280380"/>
                <a:gd name="connsiteX61" fmla="*/ 57964 w 283477"/>
                <a:gd name="connsiteY61" fmla="*/ 31268 h 280380"/>
                <a:gd name="connsiteX62" fmla="*/ 57374 w 283477"/>
                <a:gd name="connsiteY62" fmla="*/ 30678 h 280380"/>
                <a:gd name="connsiteX63" fmla="*/ 282888 w 283477"/>
                <a:gd name="connsiteY63" fmla="*/ 245868 h 280380"/>
                <a:gd name="connsiteX64" fmla="*/ 282446 w 283477"/>
                <a:gd name="connsiteY64" fmla="*/ 244983 h 280380"/>
                <a:gd name="connsiteX65" fmla="*/ 281265 w 283477"/>
                <a:gd name="connsiteY65" fmla="*/ 243508 h 280380"/>
                <a:gd name="connsiteX66" fmla="*/ 276693 w 283477"/>
                <a:gd name="connsiteY66" fmla="*/ 240558 h 280380"/>
                <a:gd name="connsiteX67" fmla="*/ 274629 w 283477"/>
                <a:gd name="connsiteY67" fmla="*/ 239526 h 280380"/>
                <a:gd name="connsiteX68" fmla="*/ 273154 w 283477"/>
                <a:gd name="connsiteY68" fmla="*/ 238346 h 280380"/>
                <a:gd name="connsiteX69" fmla="*/ 270499 w 283477"/>
                <a:gd name="connsiteY69" fmla="*/ 238346 h 280380"/>
                <a:gd name="connsiteX70" fmla="*/ 269466 w 283477"/>
                <a:gd name="connsiteY70" fmla="*/ 236724 h 280380"/>
                <a:gd name="connsiteX71" fmla="*/ 267401 w 283477"/>
                <a:gd name="connsiteY71" fmla="*/ 234806 h 280380"/>
                <a:gd name="connsiteX72" fmla="*/ 263714 w 283477"/>
                <a:gd name="connsiteY72" fmla="*/ 234216 h 280380"/>
                <a:gd name="connsiteX73" fmla="*/ 265189 w 283477"/>
                <a:gd name="connsiteY73" fmla="*/ 232004 h 280380"/>
                <a:gd name="connsiteX74" fmla="*/ 264894 w 283477"/>
                <a:gd name="connsiteY74" fmla="*/ 229939 h 280380"/>
                <a:gd name="connsiteX75" fmla="*/ 263714 w 283477"/>
                <a:gd name="connsiteY75" fmla="*/ 226989 h 280380"/>
                <a:gd name="connsiteX76" fmla="*/ 262829 w 283477"/>
                <a:gd name="connsiteY76" fmla="*/ 223154 h 280380"/>
                <a:gd name="connsiteX77" fmla="*/ 260912 w 283477"/>
                <a:gd name="connsiteY77" fmla="*/ 218730 h 280380"/>
                <a:gd name="connsiteX78" fmla="*/ 261354 w 283477"/>
                <a:gd name="connsiteY78" fmla="*/ 212977 h 280380"/>
                <a:gd name="connsiteX79" fmla="*/ 256339 w 283477"/>
                <a:gd name="connsiteY79" fmla="*/ 206488 h 280380"/>
                <a:gd name="connsiteX80" fmla="*/ 257077 w 283477"/>
                <a:gd name="connsiteY80" fmla="*/ 205455 h 280380"/>
                <a:gd name="connsiteX81" fmla="*/ 257077 w 283477"/>
                <a:gd name="connsiteY81" fmla="*/ 204275 h 280380"/>
                <a:gd name="connsiteX82" fmla="*/ 254422 w 283477"/>
                <a:gd name="connsiteY82" fmla="*/ 200588 h 280380"/>
                <a:gd name="connsiteX83" fmla="*/ 252505 w 283477"/>
                <a:gd name="connsiteY83" fmla="*/ 193361 h 280380"/>
                <a:gd name="connsiteX84" fmla="*/ 252505 w 283477"/>
                <a:gd name="connsiteY84" fmla="*/ 191001 h 280380"/>
                <a:gd name="connsiteX85" fmla="*/ 253390 w 283477"/>
                <a:gd name="connsiteY85" fmla="*/ 188199 h 280380"/>
                <a:gd name="connsiteX86" fmla="*/ 256045 w 283477"/>
                <a:gd name="connsiteY86" fmla="*/ 182152 h 280380"/>
                <a:gd name="connsiteX87" fmla="*/ 255750 w 283477"/>
                <a:gd name="connsiteY87" fmla="*/ 176990 h 280380"/>
                <a:gd name="connsiteX88" fmla="*/ 253242 w 283477"/>
                <a:gd name="connsiteY88" fmla="*/ 175220 h 280380"/>
                <a:gd name="connsiteX89" fmla="*/ 252063 w 283477"/>
                <a:gd name="connsiteY89" fmla="*/ 176252 h 280380"/>
                <a:gd name="connsiteX90" fmla="*/ 252063 w 283477"/>
                <a:gd name="connsiteY90" fmla="*/ 169172 h 280380"/>
                <a:gd name="connsiteX91" fmla="*/ 253832 w 283477"/>
                <a:gd name="connsiteY91" fmla="*/ 164600 h 280380"/>
                <a:gd name="connsiteX92" fmla="*/ 255897 w 283477"/>
                <a:gd name="connsiteY92" fmla="*/ 161060 h 280380"/>
                <a:gd name="connsiteX93" fmla="*/ 258110 w 283477"/>
                <a:gd name="connsiteY93" fmla="*/ 158848 h 280380"/>
                <a:gd name="connsiteX94" fmla="*/ 258847 w 283477"/>
                <a:gd name="connsiteY94" fmla="*/ 156193 h 280380"/>
                <a:gd name="connsiteX95" fmla="*/ 256930 w 283477"/>
                <a:gd name="connsiteY95" fmla="*/ 152359 h 280380"/>
                <a:gd name="connsiteX96" fmla="*/ 252063 w 283477"/>
                <a:gd name="connsiteY96" fmla="*/ 150736 h 280380"/>
                <a:gd name="connsiteX97" fmla="*/ 250588 w 283477"/>
                <a:gd name="connsiteY97" fmla="*/ 147344 h 280380"/>
                <a:gd name="connsiteX98" fmla="*/ 247933 w 283477"/>
                <a:gd name="connsiteY98" fmla="*/ 143951 h 280380"/>
                <a:gd name="connsiteX99" fmla="*/ 246458 w 283477"/>
                <a:gd name="connsiteY99" fmla="*/ 142477 h 280380"/>
                <a:gd name="connsiteX100" fmla="*/ 244245 w 283477"/>
                <a:gd name="connsiteY100" fmla="*/ 141297 h 280380"/>
                <a:gd name="connsiteX101" fmla="*/ 241443 w 283477"/>
                <a:gd name="connsiteY101" fmla="*/ 138052 h 280380"/>
                <a:gd name="connsiteX102" fmla="*/ 241001 w 283477"/>
                <a:gd name="connsiteY102" fmla="*/ 134807 h 280380"/>
                <a:gd name="connsiteX103" fmla="*/ 239673 w 283477"/>
                <a:gd name="connsiteY103" fmla="*/ 131267 h 280380"/>
                <a:gd name="connsiteX104" fmla="*/ 240116 w 283477"/>
                <a:gd name="connsiteY104" fmla="*/ 126252 h 280380"/>
                <a:gd name="connsiteX105" fmla="*/ 242475 w 283477"/>
                <a:gd name="connsiteY105" fmla="*/ 119763 h 280380"/>
                <a:gd name="connsiteX106" fmla="*/ 244245 w 283477"/>
                <a:gd name="connsiteY106" fmla="*/ 116960 h 280380"/>
                <a:gd name="connsiteX107" fmla="*/ 246310 w 283477"/>
                <a:gd name="connsiteY107" fmla="*/ 109438 h 280380"/>
                <a:gd name="connsiteX108" fmla="*/ 247048 w 283477"/>
                <a:gd name="connsiteY108" fmla="*/ 107669 h 280380"/>
                <a:gd name="connsiteX109" fmla="*/ 247785 w 283477"/>
                <a:gd name="connsiteY109" fmla="*/ 105014 h 280380"/>
                <a:gd name="connsiteX110" fmla="*/ 247785 w 283477"/>
                <a:gd name="connsiteY110" fmla="*/ 102801 h 280380"/>
                <a:gd name="connsiteX111" fmla="*/ 249997 w 283477"/>
                <a:gd name="connsiteY111" fmla="*/ 97492 h 280380"/>
                <a:gd name="connsiteX112" fmla="*/ 250588 w 283477"/>
                <a:gd name="connsiteY112" fmla="*/ 95279 h 280380"/>
                <a:gd name="connsiteX113" fmla="*/ 249703 w 283477"/>
                <a:gd name="connsiteY113" fmla="*/ 94837 h 280380"/>
                <a:gd name="connsiteX114" fmla="*/ 247785 w 283477"/>
                <a:gd name="connsiteY114" fmla="*/ 93509 h 280380"/>
                <a:gd name="connsiteX115" fmla="*/ 243803 w 283477"/>
                <a:gd name="connsiteY115" fmla="*/ 90707 h 280380"/>
                <a:gd name="connsiteX116" fmla="*/ 239820 w 283477"/>
                <a:gd name="connsiteY116" fmla="*/ 87905 h 280380"/>
                <a:gd name="connsiteX117" fmla="*/ 235838 w 283477"/>
                <a:gd name="connsiteY117" fmla="*/ 85103 h 280380"/>
                <a:gd name="connsiteX118" fmla="*/ 231856 w 283477"/>
                <a:gd name="connsiteY118" fmla="*/ 82300 h 280380"/>
                <a:gd name="connsiteX119" fmla="*/ 227874 w 283477"/>
                <a:gd name="connsiteY119" fmla="*/ 79498 h 280380"/>
                <a:gd name="connsiteX120" fmla="*/ 223892 w 283477"/>
                <a:gd name="connsiteY120" fmla="*/ 76695 h 280380"/>
                <a:gd name="connsiteX121" fmla="*/ 219909 w 283477"/>
                <a:gd name="connsiteY121" fmla="*/ 73893 h 280380"/>
                <a:gd name="connsiteX122" fmla="*/ 215927 w 283477"/>
                <a:gd name="connsiteY122" fmla="*/ 71091 h 280380"/>
                <a:gd name="connsiteX123" fmla="*/ 213567 w 283477"/>
                <a:gd name="connsiteY123" fmla="*/ 69468 h 280380"/>
                <a:gd name="connsiteX124" fmla="*/ 212535 w 283477"/>
                <a:gd name="connsiteY124" fmla="*/ 68436 h 280380"/>
                <a:gd name="connsiteX125" fmla="*/ 211650 w 283477"/>
                <a:gd name="connsiteY125" fmla="*/ 66518 h 280380"/>
                <a:gd name="connsiteX126" fmla="*/ 211207 w 283477"/>
                <a:gd name="connsiteY126" fmla="*/ 66076 h 280380"/>
                <a:gd name="connsiteX127" fmla="*/ 210175 w 283477"/>
                <a:gd name="connsiteY127" fmla="*/ 65486 h 280380"/>
                <a:gd name="connsiteX128" fmla="*/ 208847 w 283477"/>
                <a:gd name="connsiteY128" fmla="*/ 65486 h 280380"/>
                <a:gd name="connsiteX129" fmla="*/ 208552 w 283477"/>
                <a:gd name="connsiteY129" fmla="*/ 65044 h 280380"/>
                <a:gd name="connsiteX130" fmla="*/ 208552 w 283477"/>
                <a:gd name="connsiteY130" fmla="*/ 64159 h 280380"/>
                <a:gd name="connsiteX131" fmla="*/ 208995 w 283477"/>
                <a:gd name="connsiteY131" fmla="*/ 62831 h 280380"/>
                <a:gd name="connsiteX132" fmla="*/ 210470 w 283477"/>
                <a:gd name="connsiteY132" fmla="*/ 60176 h 280380"/>
                <a:gd name="connsiteX133" fmla="*/ 210470 w 283477"/>
                <a:gd name="connsiteY133" fmla="*/ 56932 h 280380"/>
                <a:gd name="connsiteX134" fmla="*/ 209880 w 283477"/>
                <a:gd name="connsiteY134" fmla="*/ 54129 h 280380"/>
                <a:gd name="connsiteX135" fmla="*/ 209437 w 283477"/>
                <a:gd name="connsiteY135" fmla="*/ 53539 h 280380"/>
                <a:gd name="connsiteX136" fmla="*/ 206783 w 283477"/>
                <a:gd name="connsiteY136" fmla="*/ 52064 h 280380"/>
                <a:gd name="connsiteX137" fmla="*/ 201178 w 283477"/>
                <a:gd name="connsiteY137" fmla="*/ 48967 h 280380"/>
                <a:gd name="connsiteX138" fmla="*/ 195573 w 283477"/>
                <a:gd name="connsiteY138" fmla="*/ 45870 h 280380"/>
                <a:gd name="connsiteX139" fmla="*/ 189968 w 283477"/>
                <a:gd name="connsiteY139" fmla="*/ 42772 h 280380"/>
                <a:gd name="connsiteX140" fmla="*/ 184364 w 283477"/>
                <a:gd name="connsiteY140" fmla="*/ 39675 h 280380"/>
                <a:gd name="connsiteX141" fmla="*/ 178759 w 283477"/>
                <a:gd name="connsiteY141" fmla="*/ 36578 h 280380"/>
                <a:gd name="connsiteX142" fmla="*/ 173155 w 283477"/>
                <a:gd name="connsiteY142" fmla="*/ 33481 h 280380"/>
                <a:gd name="connsiteX143" fmla="*/ 167550 w 283477"/>
                <a:gd name="connsiteY143" fmla="*/ 30383 h 280380"/>
                <a:gd name="connsiteX144" fmla="*/ 161945 w 283477"/>
                <a:gd name="connsiteY144" fmla="*/ 27286 h 280380"/>
                <a:gd name="connsiteX145" fmla="*/ 156340 w 283477"/>
                <a:gd name="connsiteY145" fmla="*/ 24189 h 280380"/>
                <a:gd name="connsiteX146" fmla="*/ 150736 w 283477"/>
                <a:gd name="connsiteY146" fmla="*/ 21091 h 280380"/>
                <a:gd name="connsiteX147" fmla="*/ 145131 w 283477"/>
                <a:gd name="connsiteY147" fmla="*/ 17994 h 280380"/>
                <a:gd name="connsiteX148" fmla="*/ 139527 w 283477"/>
                <a:gd name="connsiteY148" fmla="*/ 14897 h 280380"/>
                <a:gd name="connsiteX149" fmla="*/ 133922 w 283477"/>
                <a:gd name="connsiteY149" fmla="*/ 11799 h 280380"/>
                <a:gd name="connsiteX150" fmla="*/ 128317 w 283477"/>
                <a:gd name="connsiteY150" fmla="*/ 8702 h 280380"/>
                <a:gd name="connsiteX151" fmla="*/ 122712 w 283477"/>
                <a:gd name="connsiteY151" fmla="*/ 5605 h 280380"/>
                <a:gd name="connsiteX152" fmla="*/ 117108 w 283477"/>
                <a:gd name="connsiteY152" fmla="*/ 2507 h 280380"/>
                <a:gd name="connsiteX153" fmla="*/ 115191 w 283477"/>
                <a:gd name="connsiteY153" fmla="*/ 1475 h 280380"/>
                <a:gd name="connsiteX154" fmla="*/ 111946 w 283477"/>
                <a:gd name="connsiteY154" fmla="*/ 5310 h 280380"/>
                <a:gd name="connsiteX155" fmla="*/ 111208 w 283477"/>
                <a:gd name="connsiteY155" fmla="*/ 6784 h 280380"/>
                <a:gd name="connsiteX156" fmla="*/ 111208 w 283477"/>
                <a:gd name="connsiteY156" fmla="*/ 7522 h 280380"/>
                <a:gd name="connsiteX157" fmla="*/ 112535 w 283477"/>
                <a:gd name="connsiteY157" fmla="*/ 8702 h 280380"/>
                <a:gd name="connsiteX158" fmla="*/ 112241 w 283477"/>
                <a:gd name="connsiteY158" fmla="*/ 9144 h 280380"/>
                <a:gd name="connsiteX159" fmla="*/ 109733 w 283477"/>
                <a:gd name="connsiteY159" fmla="*/ 9144 h 280380"/>
                <a:gd name="connsiteX160" fmla="*/ 109291 w 283477"/>
                <a:gd name="connsiteY160" fmla="*/ 9734 h 280380"/>
                <a:gd name="connsiteX161" fmla="*/ 109291 w 283477"/>
                <a:gd name="connsiteY161" fmla="*/ 10472 h 280380"/>
                <a:gd name="connsiteX162" fmla="*/ 108996 w 283477"/>
                <a:gd name="connsiteY162" fmla="*/ 10914 h 280380"/>
                <a:gd name="connsiteX163" fmla="*/ 108996 w 283477"/>
                <a:gd name="connsiteY163" fmla="*/ 11357 h 280380"/>
                <a:gd name="connsiteX164" fmla="*/ 111651 w 283477"/>
                <a:gd name="connsiteY164" fmla="*/ 13127 h 280380"/>
                <a:gd name="connsiteX165" fmla="*/ 111651 w 283477"/>
                <a:gd name="connsiteY165" fmla="*/ 13569 h 280380"/>
                <a:gd name="connsiteX166" fmla="*/ 110913 w 283477"/>
                <a:gd name="connsiteY166" fmla="*/ 13569 h 280380"/>
                <a:gd name="connsiteX167" fmla="*/ 108406 w 283477"/>
                <a:gd name="connsiteY167" fmla="*/ 12832 h 280380"/>
                <a:gd name="connsiteX168" fmla="*/ 105603 w 283477"/>
                <a:gd name="connsiteY168" fmla="*/ 12832 h 280380"/>
                <a:gd name="connsiteX169" fmla="*/ 105161 w 283477"/>
                <a:gd name="connsiteY169" fmla="*/ 13422 h 280380"/>
                <a:gd name="connsiteX170" fmla="*/ 104571 w 283477"/>
                <a:gd name="connsiteY170" fmla="*/ 15044 h 280380"/>
                <a:gd name="connsiteX171" fmla="*/ 105161 w 283477"/>
                <a:gd name="connsiteY171" fmla="*/ 15929 h 280380"/>
                <a:gd name="connsiteX172" fmla="*/ 105161 w 283477"/>
                <a:gd name="connsiteY172" fmla="*/ 16814 h 280380"/>
                <a:gd name="connsiteX173" fmla="*/ 103391 w 283477"/>
                <a:gd name="connsiteY173" fmla="*/ 18141 h 280380"/>
                <a:gd name="connsiteX174" fmla="*/ 103096 w 283477"/>
                <a:gd name="connsiteY174" fmla="*/ 19911 h 280380"/>
                <a:gd name="connsiteX175" fmla="*/ 101916 w 283477"/>
                <a:gd name="connsiteY175" fmla="*/ 20944 h 280380"/>
                <a:gd name="connsiteX176" fmla="*/ 100442 w 283477"/>
                <a:gd name="connsiteY176" fmla="*/ 21534 h 280380"/>
                <a:gd name="connsiteX177" fmla="*/ 98229 w 283477"/>
                <a:gd name="connsiteY177" fmla="*/ 21239 h 280380"/>
                <a:gd name="connsiteX178" fmla="*/ 97344 w 283477"/>
                <a:gd name="connsiteY178" fmla="*/ 21681 h 280380"/>
                <a:gd name="connsiteX179" fmla="*/ 96459 w 283477"/>
                <a:gd name="connsiteY179" fmla="*/ 22566 h 280380"/>
                <a:gd name="connsiteX180" fmla="*/ 95574 w 283477"/>
                <a:gd name="connsiteY180" fmla="*/ 24041 h 280380"/>
                <a:gd name="connsiteX181" fmla="*/ 100294 w 283477"/>
                <a:gd name="connsiteY181" fmla="*/ 24041 h 280380"/>
                <a:gd name="connsiteX182" fmla="*/ 100589 w 283477"/>
                <a:gd name="connsiteY182" fmla="*/ 24778 h 280380"/>
                <a:gd name="connsiteX183" fmla="*/ 101326 w 283477"/>
                <a:gd name="connsiteY183" fmla="*/ 25516 h 280380"/>
                <a:gd name="connsiteX184" fmla="*/ 101326 w 283477"/>
                <a:gd name="connsiteY184" fmla="*/ 25958 h 280380"/>
                <a:gd name="connsiteX185" fmla="*/ 98524 w 283477"/>
                <a:gd name="connsiteY185" fmla="*/ 25958 h 280380"/>
                <a:gd name="connsiteX186" fmla="*/ 97492 w 283477"/>
                <a:gd name="connsiteY186" fmla="*/ 26843 h 280380"/>
                <a:gd name="connsiteX187" fmla="*/ 95574 w 283477"/>
                <a:gd name="connsiteY187" fmla="*/ 26548 h 280380"/>
                <a:gd name="connsiteX188" fmla="*/ 93804 w 283477"/>
                <a:gd name="connsiteY188" fmla="*/ 27876 h 280380"/>
                <a:gd name="connsiteX189" fmla="*/ 93804 w 283477"/>
                <a:gd name="connsiteY189" fmla="*/ 28466 h 280380"/>
                <a:gd name="connsiteX190" fmla="*/ 94984 w 283477"/>
                <a:gd name="connsiteY190" fmla="*/ 29203 h 280380"/>
                <a:gd name="connsiteX191" fmla="*/ 101326 w 283477"/>
                <a:gd name="connsiteY191" fmla="*/ 30236 h 280380"/>
                <a:gd name="connsiteX192" fmla="*/ 103096 w 283477"/>
                <a:gd name="connsiteY192" fmla="*/ 30236 h 280380"/>
                <a:gd name="connsiteX193" fmla="*/ 107521 w 283477"/>
                <a:gd name="connsiteY193" fmla="*/ 28908 h 280380"/>
                <a:gd name="connsiteX194" fmla="*/ 108553 w 283477"/>
                <a:gd name="connsiteY194" fmla="*/ 29203 h 280380"/>
                <a:gd name="connsiteX195" fmla="*/ 108996 w 283477"/>
                <a:gd name="connsiteY195" fmla="*/ 30088 h 280380"/>
                <a:gd name="connsiteX196" fmla="*/ 108996 w 283477"/>
                <a:gd name="connsiteY196" fmla="*/ 30973 h 280380"/>
                <a:gd name="connsiteX197" fmla="*/ 107963 w 283477"/>
                <a:gd name="connsiteY197" fmla="*/ 32153 h 280380"/>
                <a:gd name="connsiteX198" fmla="*/ 103391 w 283477"/>
                <a:gd name="connsiteY198" fmla="*/ 35250 h 280380"/>
                <a:gd name="connsiteX199" fmla="*/ 101179 w 283477"/>
                <a:gd name="connsiteY199" fmla="*/ 37168 h 280380"/>
                <a:gd name="connsiteX200" fmla="*/ 99114 w 283477"/>
                <a:gd name="connsiteY200" fmla="*/ 37905 h 280380"/>
                <a:gd name="connsiteX201" fmla="*/ 99409 w 283477"/>
                <a:gd name="connsiteY201" fmla="*/ 39085 h 280380"/>
                <a:gd name="connsiteX202" fmla="*/ 99409 w 283477"/>
                <a:gd name="connsiteY202" fmla="*/ 39528 h 280380"/>
                <a:gd name="connsiteX203" fmla="*/ 98671 w 283477"/>
                <a:gd name="connsiteY203" fmla="*/ 39823 h 280380"/>
                <a:gd name="connsiteX204" fmla="*/ 93362 w 283477"/>
                <a:gd name="connsiteY204" fmla="*/ 38790 h 280380"/>
                <a:gd name="connsiteX205" fmla="*/ 89674 w 283477"/>
                <a:gd name="connsiteY205" fmla="*/ 36725 h 280380"/>
                <a:gd name="connsiteX206" fmla="*/ 87905 w 283477"/>
                <a:gd name="connsiteY206" fmla="*/ 36430 h 280380"/>
                <a:gd name="connsiteX207" fmla="*/ 86430 w 283477"/>
                <a:gd name="connsiteY207" fmla="*/ 36873 h 280380"/>
                <a:gd name="connsiteX208" fmla="*/ 85397 w 283477"/>
                <a:gd name="connsiteY208" fmla="*/ 37610 h 280380"/>
                <a:gd name="connsiteX209" fmla="*/ 84955 w 283477"/>
                <a:gd name="connsiteY209" fmla="*/ 38495 h 280380"/>
                <a:gd name="connsiteX210" fmla="*/ 84955 w 283477"/>
                <a:gd name="connsiteY210" fmla="*/ 43215 h 280380"/>
                <a:gd name="connsiteX211" fmla="*/ 86430 w 283477"/>
                <a:gd name="connsiteY211" fmla="*/ 47197 h 280380"/>
                <a:gd name="connsiteX212" fmla="*/ 86872 w 283477"/>
                <a:gd name="connsiteY212" fmla="*/ 47935 h 280380"/>
                <a:gd name="connsiteX213" fmla="*/ 85102 w 283477"/>
                <a:gd name="connsiteY213" fmla="*/ 48230 h 280380"/>
                <a:gd name="connsiteX214" fmla="*/ 82152 w 283477"/>
                <a:gd name="connsiteY214" fmla="*/ 51032 h 280380"/>
                <a:gd name="connsiteX215" fmla="*/ 81710 w 283477"/>
                <a:gd name="connsiteY215" fmla="*/ 51327 h 280380"/>
                <a:gd name="connsiteX216" fmla="*/ 82005 w 283477"/>
                <a:gd name="connsiteY216" fmla="*/ 49409 h 280380"/>
                <a:gd name="connsiteX217" fmla="*/ 81710 w 283477"/>
                <a:gd name="connsiteY217" fmla="*/ 48230 h 280380"/>
                <a:gd name="connsiteX218" fmla="*/ 83922 w 283477"/>
                <a:gd name="connsiteY218" fmla="*/ 46460 h 280380"/>
                <a:gd name="connsiteX219" fmla="*/ 84365 w 283477"/>
                <a:gd name="connsiteY219" fmla="*/ 45427 h 280380"/>
                <a:gd name="connsiteX220" fmla="*/ 83185 w 283477"/>
                <a:gd name="connsiteY220" fmla="*/ 42625 h 280380"/>
                <a:gd name="connsiteX221" fmla="*/ 83480 w 283477"/>
                <a:gd name="connsiteY221" fmla="*/ 39970 h 280380"/>
                <a:gd name="connsiteX222" fmla="*/ 83185 w 283477"/>
                <a:gd name="connsiteY222" fmla="*/ 39233 h 280380"/>
                <a:gd name="connsiteX223" fmla="*/ 81563 w 283477"/>
                <a:gd name="connsiteY223" fmla="*/ 39233 h 280380"/>
                <a:gd name="connsiteX224" fmla="*/ 80235 w 283477"/>
                <a:gd name="connsiteY224" fmla="*/ 38938 h 280380"/>
                <a:gd name="connsiteX225" fmla="*/ 79792 w 283477"/>
                <a:gd name="connsiteY225" fmla="*/ 38643 h 280380"/>
                <a:gd name="connsiteX226" fmla="*/ 79498 w 283477"/>
                <a:gd name="connsiteY226" fmla="*/ 37758 h 280380"/>
                <a:gd name="connsiteX227" fmla="*/ 78760 w 283477"/>
                <a:gd name="connsiteY227" fmla="*/ 37315 h 280380"/>
                <a:gd name="connsiteX228" fmla="*/ 76253 w 283477"/>
                <a:gd name="connsiteY228" fmla="*/ 39085 h 280380"/>
                <a:gd name="connsiteX229" fmla="*/ 75958 w 283477"/>
                <a:gd name="connsiteY229" fmla="*/ 38790 h 280380"/>
                <a:gd name="connsiteX230" fmla="*/ 75958 w 283477"/>
                <a:gd name="connsiteY230" fmla="*/ 37905 h 280380"/>
                <a:gd name="connsiteX231" fmla="*/ 75663 w 283477"/>
                <a:gd name="connsiteY231" fmla="*/ 37610 h 280380"/>
                <a:gd name="connsiteX232" fmla="*/ 73598 w 283477"/>
                <a:gd name="connsiteY232" fmla="*/ 37315 h 280380"/>
                <a:gd name="connsiteX233" fmla="*/ 72271 w 283477"/>
                <a:gd name="connsiteY233" fmla="*/ 36725 h 280380"/>
                <a:gd name="connsiteX234" fmla="*/ 71386 w 283477"/>
                <a:gd name="connsiteY234" fmla="*/ 35988 h 280380"/>
                <a:gd name="connsiteX235" fmla="*/ 70353 w 283477"/>
                <a:gd name="connsiteY235" fmla="*/ 33628 h 280380"/>
                <a:gd name="connsiteX236" fmla="*/ 69468 w 283477"/>
                <a:gd name="connsiteY236" fmla="*/ 33038 h 280380"/>
                <a:gd name="connsiteX237" fmla="*/ 68288 w 283477"/>
                <a:gd name="connsiteY237" fmla="*/ 33038 h 280380"/>
                <a:gd name="connsiteX238" fmla="*/ 67551 w 283477"/>
                <a:gd name="connsiteY238" fmla="*/ 33775 h 280380"/>
                <a:gd name="connsiteX239" fmla="*/ 66518 w 283477"/>
                <a:gd name="connsiteY239" fmla="*/ 35250 h 280380"/>
                <a:gd name="connsiteX240" fmla="*/ 65043 w 283477"/>
                <a:gd name="connsiteY240" fmla="*/ 35545 h 280380"/>
                <a:gd name="connsiteX241" fmla="*/ 64601 w 283477"/>
                <a:gd name="connsiteY241" fmla="*/ 35988 h 280380"/>
                <a:gd name="connsiteX242" fmla="*/ 65781 w 283477"/>
                <a:gd name="connsiteY242" fmla="*/ 38348 h 280380"/>
                <a:gd name="connsiteX243" fmla="*/ 66076 w 283477"/>
                <a:gd name="connsiteY243" fmla="*/ 39380 h 280380"/>
                <a:gd name="connsiteX244" fmla="*/ 65486 w 283477"/>
                <a:gd name="connsiteY244" fmla="*/ 39675 h 280380"/>
                <a:gd name="connsiteX245" fmla="*/ 62831 w 283477"/>
                <a:gd name="connsiteY245" fmla="*/ 39085 h 280380"/>
                <a:gd name="connsiteX246" fmla="*/ 61651 w 283477"/>
                <a:gd name="connsiteY246" fmla="*/ 39823 h 280380"/>
                <a:gd name="connsiteX247" fmla="*/ 61209 w 283477"/>
                <a:gd name="connsiteY247" fmla="*/ 41445 h 280380"/>
                <a:gd name="connsiteX248" fmla="*/ 61504 w 283477"/>
                <a:gd name="connsiteY248" fmla="*/ 43215 h 280380"/>
                <a:gd name="connsiteX249" fmla="*/ 62094 w 283477"/>
                <a:gd name="connsiteY249" fmla="*/ 45280 h 280380"/>
                <a:gd name="connsiteX250" fmla="*/ 61209 w 283477"/>
                <a:gd name="connsiteY250" fmla="*/ 45280 h 280380"/>
                <a:gd name="connsiteX251" fmla="*/ 59881 w 283477"/>
                <a:gd name="connsiteY251" fmla="*/ 43067 h 280380"/>
                <a:gd name="connsiteX252" fmla="*/ 59439 w 283477"/>
                <a:gd name="connsiteY252" fmla="*/ 43067 h 280380"/>
                <a:gd name="connsiteX253" fmla="*/ 59144 w 283477"/>
                <a:gd name="connsiteY253" fmla="*/ 43805 h 280380"/>
                <a:gd name="connsiteX254" fmla="*/ 58259 w 283477"/>
                <a:gd name="connsiteY254" fmla="*/ 43805 h 280380"/>
                <a:gd name="connsiteX255" fmla="*/ 57522 w 283477"/>
                <a:gd name="connsiteY255" fmla="*/ 46312 h 280380"/>
                <a:gd name="connsiteX256" fmla="*/ 57079 w 283477"/>
                <a:gd name="connsiteY256" fmla="*/ 46312 h 280380"/>
                <a:gd name="connsiteX257" fmla="*/ 56637 w 283477"/>
                <a:gd name="connsiteY257" fmla="*/ 45132 h 280380"/>
                <a:gd name="connsiteX258" fmla="*/ 56637 w 283477"/>
                <a:gd name="connsiteY258" fmla="*/ 43657 h 280380"/>
                <a:gd name="connsiteX259" fmla="*/ 57374 w 283477"/>
                <a:gd name="connsiteY259" fmla="*/ 41740 h 280380"/>
                <a:gd name="connsiteX260" fmla="*/ 56194 w 283477"/>
                <a:gd name="connsiteY260" fmla="*/ 41150 h 280380"/>
                <a:gd name="connsiteX261" fmla="*/ 55456 w 283477"/>
                <a:gd name="connsiteY261" fmla="*/ 40412 h 280380"/>
                <a:gd name="connsiteX262" fmla="*/ 55456 w 283477"/>
                <a:gd name="connsiteY262" fmla="*/ 39528 h 280380"/>
                <a:gd name="connsiteX263" fmla="*/ 56637 w 283477"/>
                <a:gd name="connsiteY263" fmla="*/ 37905 h 280380"/>
                <a:gd name="connsiteX264" fmla="*/ 56637 w 283477"/>
                <a:gd name="connsiteY264" fmla="*/ 37168 h 280380"/>
                <a:gd name="connsiteX265" fmla="*/ 56194 w 283477"/>
                <a:gd name="connsiteY265" fmla="*/ 36135 h 280380"/>
                <a:gd name="connsiteX266" fmla="*/ 55456 w 283477"/>
                <a:gd name="connsiteY266" fmla="*/ 35103 h 280380"/>
                <a:gd name="connsiteX267" fmla="*/ 54424 w 283477"/>
                <a:gd name="connsiteY267" fmla="*/ 34365 h 280380"/>
                <a:gd name="connsiteX268" fmla="*/ 53687 w 283477"/>
                <a:gd name="connsiteY268" fmla="*/ 33038 h 280380"/>
                <a:gd name="connsiteX269" fmla="*/ 53687 w 283477"/>
                <a:gd name="connsiteY269" fmla="*/ 27876 h 280380"/>
                <a:gd name="connsiteX270" fmla="*/ 53392 w 283477"/>
                <a:gd name="connsiteY270" fmla="*/ 26253 h 280380"/>
                <a:gd name="connsiteX271" fmla="*/ 53392 w 283477"/>
                <a:gd name="connsiteY271" fmla="*/ 24041 h 280380"/>
                <a:gd name="connsiteX272" fmla="*/ 56046 w 283477"/>
                <a:gd name="connsiteY272" fmla="*/ 12684 h 280380"/>
                <a:gd name="connsiteX273" fmla="*/ 57226 w 283477"/>
                <a:gd name="connsiteY273" fmla="*/ 10767 h 280380"/>
                <a:gd name="connsiteX274" fmla="*/ 57669 w 283477"/>
                <a:gd name="connsiteY274" fmla="*/ 9292 h 280380"/>
                <a:gd name="connsiteX275" fmla="*/ 58701 w 283477"/>
                <a:gd name="connsiteY275" fmla="*/ 2360 h 280380"/>
                <a:gd name="connsiteX276" fmla="*/ 58701 w 283477"/>
                <a:gd name="connsiteY276" fmla="*/ 1180 h 280380"/>
                <a:gd name="connsiteX277" fmla="*/ 58259 w 283477"/>
                <a:gd name="connsiteY277" fmla="*/ 442 h 280380"/>
                <a:gd name="connsiteX278" fmla="*/ 56489 w 283477"/>
                <a:gd name="connsiteY278" fmla="*/ 442 h 280380"/>
                <a:gd name="connsiteX279" fmla="*/ 56489 w 283477"/>
                <a:gd name="connsiteY279" fmla="*/ 0 h 280380"/>
                <a:gd name="connsiteX280" fmla="*/ 29351 w 283477"/>
                <a:gd name="connsiteY280" fmla="*/ 0 h 280380"/>
                <a:gd name="connsiteX281" fmla="*/ 27581 w 283477"/>
                <a:gd name="connsiteY281" fmla="*/ 1327 h 280380"/>
                <a:gd name="connsiteX282" fmla="*/ 25663 w 283477"/>
                <a:gd name="connsiteY282" fmla="*/ 1770 h 280380"/>
                <a:gd name="connsiteX283" fmla="*/ 23303 w 283477"/>
                <a:gd name="connsiteY283" fmla="*/ 1770 h 280380"/>
                <a:gd name="connsiteX284" fmla="*/ 22419 w 283477"/>
                <a:gd name="connsiteY284" fmla="*/ 2065 h 280380"/>
                <a:gd name="connsiteX285" fmla="*/ 22419 w 283477"/>
                <a:gd name="connsiteY285" fmla="*/ 3245 h 280380"/>
                <a:gd name="connsiteX286" fmla="*/ 23303 w 283477"/>
                <a:gd name="connsiteY286" fmla="*/ 5310 h 280380"/>
                <a:gd name="connsiteX287" fmla="*/ 26548 w 283477"/>
                <a:gd name="connsiteY287" fmla="*/ 9439 h 280380"/>
                <a:gd name="connsiteX288" fmla="*/ 28613 w 283477"/>
                <a:gd name="connsiteY288" fmla="*/ 10177 h 280380"/>
                <a:gd name="connsiteX289" fmla="*/ 29941 w 283477"/>
                <a:gd name="connsiteY289" fmla="*/ 11799 h 280380"/>
                <a:gd name="connsiteX290" fmla="*/ 31268 w 283477"/>
                <a:gd name="connsiteY290" fmla="*/ 14454 h 280380"/>
                <a:gd name="connsiteX291" fmla="*/ 31711 w 283477"/>
                <a:gd name="connsiteY291" fmla="*/ 17846 h 280380"/>
                <a:gd name="connsiteX292" fmla="*/ 31120 w 283477"/>
                <a:gd name="connsiteY292" fmla="*/ 21976 h 280380"/>
                <a:gd name="connsiteX293" fmla="*/ 31415 w 283477"/>
                <a:gd name="connsiteY293" fmla="*/ 25073 h 280380"/>
                <a:gd name="connsiteX294" fmla="*/ 32595 w 283477"/>
                <a:gd name="connsiteY294" fmla="*/ 26991 h 280380"/>
                <a:gd name="connsiteX295" fmla="*/ 32890 w 283477"/>
                <a:gd name="connsiteY295" fmla="*/ 29498 h 280380"/>
                <a:gd name="connsiteX296" fmla="*/ 32300 w 283477"/>
                <a:gd name="connsiteY296" fmla="*/ 32595 h 280380"/>
                <a:gd name="connsiteX297" fmla="*/ 31563 w 283477"/>
                <a:gd name="connsiteY297" fmla="*/ 34513 h 280380"/>
                <a:gd name="connsiteX298" fmla="*/ 30678 w 283477"/>
                <a:gd name="connsiteY298" fmla="*/ 35103 h 280380"/>
                <a:gd name="connsiteX299" fmla="*/ 29793 w 283477"/>
                <a:gd name="connsiteY299" fmla="*/ 35398 h 280380"/>
                <a:gd name="connsiteX300" fmla="*/ 26991 w 283477"/>
                <a:gd name="connsiteY300" fmla="*/ 35398 h 280380"/>
                <a:gd name="connsiteX301" fmla="*/ 25368 w 283477"/>
                <a:gd name="connsiteY301" fmla="*/ 35988 h 280380"/>
                <a:gd name="connsiteX302" fmla="*/ 24336 w 283477"/>
                <a:gd name="connsiteY302" fmla="*/ 35988 h 280380"/>
                <a:gd name="connsiteX303" fmla="*/ 23746 w 283477"/>
                <a:gd name="connsiteY303" fmla="*/ 36725 h 280380"/>
                <a:gd name="connsiteX304" fmla="*/ 21386 w 283477"/>
                <a:gd name="connsiteY304" fmla="*/ 41592 h 280380"/>
                <a:gd name="connsiteX305" fmla="*/ 20944 w 283477"/>
                <a:gd name="connsiteY305" fmla="*/ 42330 h 280380"/>
                <a:gd name="connsiteX306" fmla="*/ 21238 w 283477"/>
                <a:gd name="connsiteY306" fmla="*/ 42772 h 280380"/>
                <a:gd name="connsiteX307" fmla="*/ 22271 w 283477"/>
                <a:gd name="connsiteY307" fmla="*/ 43657 h 280380"/>
                <a:gd name="connsiteX308" fmla="*/ 21681 w 283477"/>
                <a:gd name="connsiteY308" fmla="*/ 45132 h 280380"/>
                <a:gd name="connsiteX309" fmla="*/ 21386 w 283477"/>
                <a:gd name="connsiteY309" fmla="*/ 45575 h 280380"/>
                <a:gd name="connsiteX310" fmla="*/ 20944 w 283477"/>
                <a:gd name="connsiteY310" fmla="*/ 47050 h 280380"/>
                <a:gd name="connsiteX311" fmla="*/ 21238 w 283477"/>
                <a:gd name="connsiteY311" fmla="*/ 48377 h 280380"/>
                <a:gd name="connsiteX312" fmla="*/ 21828 w 283477"/>
                <a:gd name="connsiteY312" fmla="*/ 48820 h 280380"/>
                <a:gd name="connsiteX313" fmla="*/ 23451 w 283477"/>
                <a:gd name="connsiteY313" fmla="*/ 49409 h 280380"/>
                <a:gd name="connsiteX314" fmla="*/ 25811 w 283477"/>
                <a:gd name="connsiteY314" fmla="*/ 49852 h 280380"/>
                <a:gd name="connsiteX315" fmla="*/ 28613 w 283477"/>
                <a:gd name="connsiteY315" fmla="*/ 50884 h 280380"/>
                <a:gd name="connsiteX316" fmla="*/ 30530 w 283477"/>
                <a:gd name="connsiteY316" fmla="*/ 50884 h 280380"/>
                <a:gd name="connsiteX317" fmla="*/ 30973 w 283477"/>
                <a:gd name="connsiteY317" fmla="*/ 51917 h 280380"/>
                <a:gd name="connsiteX318" fmla="*/ 30973 w 283477"/>
                <a:gd name="connsiteY318" fmla="*/ 53392 h 280380"/>
                <a:gd name="connsiteX319" fmla="*/ 31415 w 283477"/>
                <a:gd name="connsiteY319" fmla="*/ 54572 h 280380"/>
                <a:gd name="connsiteX320" fmla="*/ 31415 w 283477"/>
                <a:gd name="connsiteY320" fmla="*/ 56784 h 280380"/>
                <a:gd name="connsiteX321" fmla="*/ 30826 w 283477"/>
                <a:gd name="connsiteY321" fmla="*/ 58701 h 280380"/>
                <a:gd name="connsiteX322" fmla="*/ 28023 w 283477"/>
                <a:gd name="connsiteY322" fmla="*/ 59586 h 280380"/>
                <a:gd name="connsiteX323" fmla="*/ 26548 w 283477"/>
                <a:gd name="connsiteY323" fmla="*/ 60619 h 280380"/>
                <a:gd name="connsiteX324" fmla="*/ 26106 w 283477"/>
                <a:gd name="connsiteY324" fmla="*/ 61061 h 280380"/>
                <a:gd name="connsiteX325" fmla="*/ 26401 w 283477"/>
                <a:gd name="connsiteY325" fmla="*/ 61651 h 280380"/>
                <a:gd name="connsiteX326" fmla="*/ 26401 w 283477"/>
                <a:gd name="connsiteY326" fmla="*/ 62389 h 280380"/>
                <a:gd name="connsiteX327" fmla="*/ 23894 w 283477"/>
                <a:gd name="connsiteY327" fmla="*/ 64306 h 280380"/>
                <a:gd name="connsiteX328" fmla="*/ 21091 w 283477"/>
                <a:gd name="connsiteY328" fmla="*/ 66814 h 280380"/>
                <a:gd name="connsiteX329" fmla="*/ 20501 w 283477"/>
                <a:gd name="connsiteY329" fmla="*/ 68436 h 280380"/>
                <a:gd name="connsiteX330" fmla="*/ 19911 w 283477"/>
                <a:gd name="connsiteY330" fmla="*/ 70501 h 280380"/>
                <a:gd name="connsiteX331" fmla="*/ 19174 w 283477"/>
                <a:gd name="connsiteY331" fmla="*/ 71828 h 280380"/>
                <a:gd name="connsiteX332" fmla="*/ 17109 w 283477"/>
                <a:gd name="connsiteY332" fmla="*/ 73598 h 280380"/>
                <a:gd name="connsiteX333" fmla="*/ 15044 w 283477"/>
                <a:gd name="connsiteY333" fmla="*/ 77285 h 280380"/>
                <a:gd name="connsiteX334" fmla="*/ 14011 w 283477"/>
                <a:gd name="connsiteY334" fmla="*/ 79645 h 280380"/>
                <a:gd name="connsiteX335" fmla="*/ 8849 w 283477"/>
                <a:gd name="connsiteY335" fmla="*/ 85397 h 280380"/>
                <a:gd name="connsiteX336" fmla="*/ 4277 w 283477"/>
                <a:gd name="connsiteY336" fmla="*/ 88347 h 280380"/>
                <a:gd name="connsiteX337" fmla="*/ 2950 w 283477"/>
                <a:gd name="connsiteY337" fmla="*/ 89380 h 280380"/>
                <a:gd name="connsiteX338" fmla="*/ 1032 w 283477"/>
                <a:gd name="connsiteY338" fmla="*/ 89380 h 280380"/>
                <a:gd name="connsiteX339" fmla="*/ 1032 w 283477"/>
                <a:gd name="connsiteY339" fmla="*/ 90265 h 280380"/>
                <a:gd name="connsiteX340" fmla="*/ 0 w 283477"/>
                <a:gd name="connsiteY340" fmla="*/ 98082 h 280380"/>
                <a:gd name="connsiteX341" fmla="*/ 0 w 283477"/>
                <a:gd name="connsiteY341" fmla="*/ 101179 h 280380"/>
                <a:gd name="connsiteX342" fmla="*/ 737 w 283477"/>
                <a:gd name="connsiteY342" fmla="*/ 101179 h 280380"/>
                <a:gd name="connsiteX343" fmla="*/ 1917 w 283477"/>
                <a:gd name="connsiteY343" fmla="*/ 102064 h 280380"/>
                <a:gd name="connsiteX344" fmla="*/ 3540 w 283477"/>
                <a:gd name="connsiteY344" fmla="*/ 103244 h 280380"/>
                <a:gd name="connsiteX345" fmla="*/ 4719 w 283477"/>
                <a:gd name="connsiteY345" fmla="*/ 104719 h 280380"/>
                <a:gd name="connsiteX346" fmla="*/ 5309 w 283477"/>
                <a:gd name="connsiteY346" fmla="*/ 106489 h 280380"/>
                <a:gd name="connsiteX347" fmla="*/ 5309 w 283477"/>
                <a:gd name="connsiteY347" fmla="*/ 107669 h 280380"/>
                <a:gd name="connsiteX348" fmla="*/ 5015 w 283477"/>
                <a:gd name="connsiteY348" fmla="*/ 108111 h 280380"/>
                <a:gd name="connsiteX349" fmla="*/ 5015 w 283477"/>
                <a:gd name="connsiteY349" fmla="*/ 110471 h 280380"/>
                <a:gd name="connsiteX350" fmla="*/ 4572 w 283477"/>
                <a:gd name="connsiteY350" fmla="*/ 110471 h 280380"/>
                <a:gd name="connsiteX351" fmla="*/ 4130 w 283477"/>
                <a:gd name="connsiteY351" fmla="*/ 112978 h 280380"/>
                <a:gd name="connsiteX352" fmla="*/ 3540 w 283477"/>
                <a:gd name="connsiteY352" fmla="*/ 114306 h 280380"/>
                <a:gd name="connsiteX353" fmla="*/ 3540 w 283477"/>
                <a:gd name="connsiteY353" fmla="*/ 115928 h 280380"/>
                <a:gd name="connsiteX354" fmla="*/ 5162 w 283477"/>
                <a:gd name="connsiteY354" fmla="*/ 117551 h 280380"/>
                <a:gd name="connsiteX355" fmla="*/ 6489 w 283477"/>
                <a:gd name="connsiteY355" fmla="*/ 120205 h 280380"/>
                <a:gd name="connsiteX356" fmla="*/ 7964 w 283477"/>
                <a:gd name="connsiteY356" fmla="*/ 123893 h 280380"/>
                <a:gd name="connsiteX357" fmla="*/ 8702 w 283477"/>
                <a:gd name="connsiteY357" fmla="*/ 126252 h 280380"/>
                <a:gd name="connsiteX358" fmla="*/ 8702 w 283477"/>
                <a:gd name="connsiteY358" fmla="*/ 127285 h 280380"/>
                <a:gd name="connsiteX359" fmla="*/ 7817 w 283477"/>
                <a:gd name="connsiteY359" fmla="*/ 128317 h 280380"/>
                <a:gd name="connsiteX360" fmla="*/ 6194 w 283477"/>
                <a:gd name="connsiteY360" fmla="*/ 129350 h 280380"/>
                <a:gd name="connsiteX361" fmla="*/ 5162 w 283477"/>
                <a:gd name="connsiteY361" fmla="*/ 129792 h 280380"/>
                <a:gd name="connsiteX362" fmla="*/ 4130 w 283477"/>
                <a:gd name="connsiteY362" fmla="*/ 129792 h 280380"/>
                <a:gd name="connsiteX363" fmla="*/ 3392 w 283477"/>
                <a:gd name="connsiteY363" fmla="*/ 130677 h 280380"/>
                <a:gd name="connsiteX364" fmla="*/ 2950 w 283477"/>
                <a:gd name="connsiteY364" fmla="*/ 132447 h 280380"/>
                <a:gd name="connsiteX365" fmla="*/ 2655 w 283477"/>
                <a:gd name="connsiteY365" fmla="*/ 135102 h 280380"/>
                <a:gd name="connsiteX366" fmla="*/ 2655 w 283477"/>
                <a:gd name="connsiteY366" fmla="*/ 136282 h 280380"/>
                <a:gd name="connsiteX367" fmla="*/ 3392 w 283477"/>
                <a:gd name="connsiteY367" fmla="*/ 137462 h 280380"/>
                <a:gd name="connsiteX368" fmla="*/ 5309 w 283477"/>
                <a:gd name="connsiteY368" fmla="*/ 139674 h 280380"/>
                <a:gd name="connsiteX369" fmla="*/ 8554 w 283477"/>
                <a:gd name="connsiteY369" fmla="*/ 142477 h 280380"/>
                <a:gd name="connsiteX370" fmla="*/ 8554 w 283477"/>
                <a:gd name="connsiteY370" fmla="*/ 142919 h 280380"/>
                <a:gd name="connsiteX371" fmla="*/ 9144 w 283477"/>
                <a:gd name="connsiteY371" fmla="*/ 142919 h 280380"/>
                <a:gd name="connsiteX372" fmla="*/ 10619 w 283477"/>
                <a:gd name="connsiteY372" fmla="*/ 142182 h 280380"/>
                <a:gd name="connsiteX373" fmla="*/ 12536 w 283477"/>
                <a:gd name="connsiteY373" fmla="*/ 141887 h 280380"/>
                <a:gd name="connsiteX374" fmla="*/ 13717 w 283477"/>
                <a:gd name="connsiteY374" fmla="*/ 141887 h 280380"/>
                <a:gd name="connsiteX375" fmla="*/ 14454 w 283477"/>
                <a:gd name="connsiteY375" fmla="*/ 142624 h 280380"/>
                <a:gd name="connsiteX376" fmla="*/ 14896 w 283477"/>
                <a:gd name="connsiteY376" fmla="*/ 143362 h 280380"/>
                <a:gd name="connsiteX377" fmla="*/ 17994 w 283477"/>
                <a:gd name="connsiteY377" fmla="*/ 146164 h 280380"/>
                <a:gd name="connsiteX378" fmla="*/ 19469 w 283477"/>
                <a:gd name="connsiteY378" fmla="*/ 148081 h 280380"/>
                <a:gd name="connsiteX379" fmla="*/ 20501 w 283477"/>
                <a:gd name="connsiteY379" fmla="*/ 150441 h 280380"/>
                <a:gd name="connsiteX380" fmla="*/ 21976 w 283477"/>
                <a:gd name="connsiteY380" fmla="*/ 152506 h 280380"/>
                <a:gd name="connsiteX381" fmla="*/ 23894 w 283477"/>
                <a:gd name="connsiteY381" fmla="*/ 154276 h 280380"/>
                <a:gd name="connsiteX382" fmla="*/ 24778 w 283477"/>
                <a:gd name="connsiteY382" fmla="*/ 156046 h 280380"/>
                <a:gd name="connsiteX383" fmla="*/ 24778 w 283477"/>
                <a:gd name="connsiteY383" fmla="*/ 157963 h 280380"/>
                <a:gd name="connsiteX384" fmla="*/ 24188 w 283477"/>
                <a:gd name="connsiteY384" fmla="*/ 158996 h 280380"/>
                <a:gd name="connsiteX385" fmla="*/ 23598 w 283477"/>
                <a:gd name="connsiteY385" fmla="*/ 158996 h 280380"/>
                <a:gd name="connsiteX386" fmla="*/ 23598 w 283477"/>
                <a:gd name="connsiteY386" fmla="*/ 160618 h 280380"/>
                <a:gd name="connsiteX387" fmla="*/ 25073 w 283477"/>
                <a:gd name="connsiteY387" fmla="*/ 163568 h 280380"/>
                <a:gd name="connsiteX388" fmla="*/ 25663 w 283477"/>
                <a:gd name="connsiteY388" fmla="*/ 166223 h 280380"/>
                <a:gd name="connsiteX389" fmla="*/ 25368 w 283477"/>
                <a:gd name="connsiteY389" fmla="*/ 168582 h 280380"/>
                <a:gd name="connsiteX390" fmla="*/ 25811 w 283477"/>
                <a:gd name="connsiteY390" fmla="*/ 170647 h 280380"/>
                <a:gd name="connsiteX391" fmla="*/ 26843 w 283477"/>
                <a:gd name="connsiteY391" fmla="*/ 172417 h 280380"/>
                <a:gd name="connsiteX392" fmla="*/ 28908 w 283477"/>
                <a:gd name="connsiteY392" fmla="*/ 174777 h 280380"/>
                <a:gd name="connsiteX393" fmla="*/ 31563 w 283477"/>
                <a:gd name="connsiteY393" fmla="*/ 180234 h 280380"/>
                <a:gd name="connsiteX394" fmla="*/ 33628 w 283477"/>
                <a:gd name="connsiteY394" fmla="*/ 183627 h 280380"/>
                <a:gd name="connsiteX395" fmla="*/ 33628 w 283477"/>
                <a:gd name="connsiteY395" fmla="*/ 184659 h 280380"/>
                <a:gd name="connsiteX396" fmla="*/ 34070 w 283477"/>
                <a:gd name="connsiteY396" fmla="*/ 185249 h 280380"/>
                <a:gd name="connsiteX397" fmla="*/ 34955 w 283477"/>
                <a:gd name="connsiteY397" fmla="*/ 185839 h 280380"/>
                <a:gd name="connsiteX398" fmla="*/ 34955 w 283477"/>
                <a:gd name="connsiteY398" fmla="*/ 186282 h 280380"/>
                <a:gd name="connsiteX399" fmla="*/ 34660 w 283477"/>
                <a:gd name="connsiteY399" fmla="*/ 186871 h 280380"/>
                <a:gd name="connsiteX400" fmla="*/ 34660 w 283477"/>
                <a:gd name="connsiteY400" fmla="*/ 187609 h 280380"/>
                <a:gd name="connsiteX401" fmla="*/ 35103 w 283477"/>
                <a:gd name="connsiteY401" fmla="*/ 188936 h 280380"/>
                <a:gd name="connsiteX402" fmla="*/ 36430 w 283477"/>
                <a:gd name="connsiteY402" fmla="*/ 190706 h 280380"/>
                <a:gd name="connsiteX403" fmla="*/ 38643 w 283477"/>
                <a:gd name="connsiteY403" fmla="*/ 192919 h 280380"/>
                <a:gd name="connsiteX404" fmla="*/ 39675 w 283477"/>
                <a:gd name="connsiteY404" fmla="*/ 194688 h 280380"/>
                <a:gd name="connsiteX405" fmla="*/ 39675 w 283477"/>
                <a:gd name="connsiteY405" fmla="*/ 196016 h 280380"/>
                <a:gd name="connsiteX406" fmla="*/ 39970 w 283477"/>
                <a:gd name="connsiteY406" fmla="*/ 197343 h 280380"/>
                <a:gd name="connsiteX407" fmla="*/ 40855 w 283477"/>
                <a:gd name="connsiteY407" fmla="*/ 198671 h 280380"/>
                <a:gd name="connsiteX408" fmla="*/ 45279 w 283477"/>
                <a:gd name="connsiteY408" fmla="*/ 198671 h 280380"/>
                <a:gd name="connsiteX409" fmla="*/ 47787 w 283477"/>
                <a:gd name="connsiteY409" fmla="*/ 199998 h 280380"/>
                <a:gd name="connsiteX410" fmla="*/ 49999 w 283477"/>
                <a:gd name="connsiteY410" fmla="*/ 201621 h 280380"/>
                <a:gd name="connsiteX411" fmla="*/ 50589 w 283477"/>
                <a:gd name="connsiteY411" fmla="*/ 203980 h 280380"/>
                <a:gd name="connsiteX412" fmla="*/ 52064 w 283477"/>
                <a:gd name="connsiteY412" fmla="*/ 205455 h 280380"/>
                <a:gd name="connsiteX413" fmla="*/ 53687 w 283477"/>
                <a:gd name="connsiteY413" fmla="*/ 206635 h 280380"/>
                <a:gd name="connsiteX414" fmla="*/ 57522 w 283477"/>
                <a:gd name="connsiteY414" fmla="*/ 206635 h 280380"/>
                <a:gd name="connsiteX415" fmla="*/ 59291 w 283477"/>
                <a:gd name="connsiteY415" fmla="*/ 206930 h 280380"/>
                <a:gd name="connsiteX416" fmla="*/ 60176 w 283477"/>
                <a:gd name="connsiteY416" fmla="*/ 207520 h 280380"/>
                <a:gd name="connsiteX417" fmla="*/ 60176 w 283477"/>
                <a:gd name="connsiteY417" fmla="*/ 209585 h 280380"/>
                <a:gd name="connsiteX418" fmla="*/ 60766 w 283477"/>
                <a:gd name="connsiteY418" fmla="*/ 210470 h 280380"/>
                <a:gd name="connsiteX419" fmla="*/ 63126 w 283477"/>
                <a:gd name="connsiteY419" fmla="*/ 210765 h 280380"/>
                <a:gd name="connsiteX420" fmla="*/ 65633 w 283477"/>
                <a:gd name="connsiteY420" fmla="*/ 210765 h 280380"/>
                <a:gd name="connsiteX421" fmla="*/ 67993 w 283477"/>
                <a:gd name="connsiteY421" fmla="*/ 212240 h 280380"/>
                <a:gd name="connsiteX422" fmla="*/ 70501 w 283477"/>
                <a:gd name="connsiteY422" fmla="*/ 212535 h 280380"/>
                <a:gd name="connsiteX423" fmla="*/ 73450 w 283477"/>
                <a:gd name="connsiteY423" fmla="*/ 213125 h 280380"/>
                <a:gd name="connsiteX424" fmla="*/ 74925 w 283477"/>
                <a:gd name="connsiteY424" fmla="*/ 214600 h 280380"/>
                <a:gd name="connsiteX425" fmla="*/ 78023 w 283477"/>
                <a:gd name="connsiteY425" fmla="*/ 216075 h 280380"/>
                <a:gd name="connsiteX426" fmla="*/ 81857 w 283477"/>
                <a:gd name="connsiteY426" fmla="*/ 217402 h 280380"/>
                <a:gd name="connsiteX427" fmla="*/ 84660 w 283477"/>
                <a:gd name="connsiteY427" fmla="*/ 218877 h 280380"/>
                <a:gd name="connsiteX428" fmla="*/ 86135 w 283477"/>
                <a:gd name="connsiteY428" fmla="*/ 219614 h 280380"/>
                <a:gd name="connsiteX429" fmla="*/ 86577 w 283477"/>
                <a:gd name="connsiteY429" fmla="*/ 219614 h 280380"/>
                <a:gd name="connsiteX430" fmla="*/ 87609 w 283477"/>
                <a:gd name="connsiteY430" fmla="*/ 219319 h 280380"/>
                <a:gd name="connsiteX431" fmla="*/ 91739 w 283477"/>
                <a:gd name="connsiteY431" fmla="*/ 221974 h 280380"/>
                <a:gd name="connsiteX432" fmla="*/ 94247 w 283477"/>
                <a:gd name="connsiteY432" fmla="*/ 221974 h 280380"/>
                <a:gd name="connsiteX433" fmla="*/ 97049 w 283477"/>
                <a:gd name="connsiteY433" fmla="*/ 222564 h 280380"/>
                <a:gd name="connsiteX434" fmla="*/ 99409 w 283477"/>
                <a:gd name="connsiteY434" fmla="*/ 224924 h 280380"/>
                <a:gd name="connsiteX435" fmla="*/ 100589 w 283477"/>
                <a:gd name="connsiteY435" fmla="*/ 225219 h 280380"/>
                <a:gd name="connsiteX436" fmla="*/ 102211 w 283477"/>
                <a:gd name="connsiteY436" fmla="*/ 224924 h 280380"/>
                <a:gd name="connsiteX437" fmla="*/ 106636 w 283477"/>
                <a:gd name="connsiteY437" fmla="*/ 224629 h 280380"/>
                <a:gd name="connsiteX438" fmla="*/ 108406 w 283477"/>
                <a:gd name="connsiteY438" fmla="*/ 224924 h 280380"/>
                <a:gd name="connsiteX439" fmla="*/ 110766 w 283477"/>
                <a:gd name="connsiteY439" fmla="*/ 226252 h 280380"/>
                <a:gd name="connsiteX440" fmla="*/ 111651 w 283477"/>
                <a:gd name="connsiteY440" fmla="*/ 226252 h 280380"/>
                <a:gd name="connsiteX441" fmla="*/ 113126 w 283477"/>
                <a:gd name="connsiteY441" fmla="*/ 226547 h 280380"/>
                <a:gd name="connsiteX442" fmla="*/ 113420 w 283477"/>
                <a:gd name="connsiteY442" fmla="*/ 226252 h 280380"/>
                <a:gd name="connsiteX443" fmla="*/ 113420 w 283477"/>
                <a:gd name="connsiteY443" fmla="*/ 223007 h 280380"/>
                <a:gd name="connsiteX444" fmla="*/ 114453 w 283477"/>
                <a:gd name="connsiteY444" fmla="*/ 222122 h 280380"/>
                <a:gd name="connsiteX445" fmla="*/ 116813 w 283477"/>
                <a:gd name="connsiteY445" fmla="*/ 223302 h 280380"/>
                <a:gd name="connsiteX446" fmla="*/ 122860 w 283477"/>
                <a:gd name="connsiteY446" fmla="*/ 228316 h 280380"/>
                <a:gd name="connsiteX447" fmla="*/ 122860 w 283477"/>
                <a:gd name="connsiteY447" fmla="*/ 228907 h 280380"/>
                <a:gd name="connsiteX448" fmla="*/ 126842 w 283477"/>
                <a:gd name="connsiteY448" fmla="*/ 233921 h 280380"/>
                <a:gd name="connsiteX449" fmla="*/ 128169 w 283477"/>
                <a:gd name="connsiteY449" fmla="*/ 235986 h 280380"/>
                <a:gd name="connsiteX450" fmla="*/ 128169 w 283477"/>
                <a:gd name="connsiteY450" fmla="*/ 237166 h 280380"/>
                <a:gd name="connsiteX451" fmla="*/ 129350 w 283477"/>
                <a:gd name="connsiteY451" fmla="*/ 241591 h 280380"/>
                <a:gd name="connsiteX452" fmla="*/ 129644 w 283477"/>
                <a:gd name="connsiteY452" fmla="*/ 243656 h 280380"/>
                <a:gd name="connsiteX453" fmla="*/ 129350 w 283477"/>
                <a:gd name="connsiteY453" fmla="*/ 245278 h 280380"/>
                <a:gd name="connsiteX454" fmla="*/ 129350 w 283477"/>
                <a:gd name="connsiteY454" fmla="*/ 246605 h 280380"/>
                <a:gd name="connsiteX455" fmla="*/ 129940 w 283477"/>
                <a:gd name="connsiteY455" fmla="*/ 248375 h 280380"/>
                <a:gd name="connsiteX456" fmla="*/ 129940 w 283477"/>
                <a:gd name="connsiteY456" fmla="*/ 249113 h 280380"/>
                <a:gd name="connsiteX457" fmla="*/ 131119 w 283477"/>
                <a:gd name="connsiteY457" fmla="*/ 251767 h 280380"/>
                <a:gd name="connsiteX458" fmla="*/ 131710 w 283477"/>
                <a:gd name="connsiteY458" fmla="*/ 253980 h 280380"/>
                <a:gd name="connsiteX459" fmla="*/ 131710 w 283477"/>
                <a:gd name="connsiteY459" fmla="*/ 256192 h 280380"/>
                <a:gd name="connsiteX460" fmla="*/ 131414 w 283477"/>
                <a:gd name="connsiteY460" fmla="*/ 258257 h 280380"/>
                <a:gd name="connsiteX461" fmla="*/ 130235 w 283477"/>
                <a:gd name="connsiteY461" fmla="*/ 261355 h 280380"/>
                <a:gd name="connsiteX462" fmla="*/ 130235 w 283477"/>
                <a:gd name="connsiteY462" fmla="*/ 263714 h 280380"/>
                <a:gd name="connsiteX463" fmla="*/ 131119 w 283477"/>
                <a:gd name="connsiteY463" fmla="*/ 264894 h 280380"/>
                <a:gd name="connsiteX464" fmla="*/ 132447 w 283477"/>
                <a:gd name="connsiteY464" fmla="*/ 266222 h 280380"/>
                <a:gd name="connsiteX465" fmla="*/ 133479 w 283477"/>
                <a:gd name="connsiteY465" fmla="*/ 267844 h 280380"/>
                <a:gd name="connsiteX466" fmla="*/ 134217 w 283477"/>
                <a:gd name="connsiteY466" fmla="*/ 269761 h 280380"/>
                <a:gd name="connsiteX467" fmla="*/ 134807 w 283477"/>
                <a:gd name="connsiteY467" fmla="*/ 270646 h 280380"/>
                <a:gd name="connsiteX468" fmla="*/ 135544 w 283477"/>
                <a:gd name="connsiteY468" fmla="*/ 270646 h 280380"/>
                <a:gd name="connsiteX469" fmla="*/ 136872 w 283477"/>
                <a:gd name="connsiteY469" fmla="*/ 270941 h 280380"/>
                <a:gd name="connsiteX470" fmla="*/ 137904 w 283477"/>
                <a:gd name="connsiteY470" fmla="*/ 271974 h 280380"/>
                <a:gd name="connsiteX471" fmla="*/ 139084 w 283477"/>
                <a:gd name="connsiteY471" fmla="*/ 273744 h 280380"/>
                <a:gd name="connsiteX472" fmla="*/ 139527 w 283477"/>
                <a:gd name="connsiteY472" fmla="*/ 275956 h 280380"/>
                <a:gd name="connsiteX473" fmla="*/ 139527 w 283477"/>
                <a:gd name="connsiteY473" fmla="*/ 276694 h 280380"/>
                <a:gd name="connsiteX474" fmla="*/ 151621 w 283477"/>
                <a:gd name="connsiteY474" fmla="*/ 276694 h 280380"/>
                <a:gd name="connsiteX475" fmla="*/ 152506 w 283477"/>
                <a:gd name="connsiteY475" fmla="*/ 276989 h 280380"/>
                <a:gd name="connsiteX476" fmla="*/ 153833 w 283477"/>
                <a:gd name="connsiteY476" fmla="*/ 277431 h 280380"/>
                <a:gd name="connsiteX477" fmla="*/ 155455 w 283477"/>
                <a:gd name="connsiteY477" fmla="*/ 277431 h 280380"/>
                <a:gd name="connsiteX478" fmla="*/ 157225 w 283477"/>
                <a:gd name="connsiteY478" fmla="*/ 276841 h 280380"/>
                <a:gd name="connsiteX479" fmla="*/ 159143 w 283477"/>
                <a:gd name="connsiteY479" fmla="*/ 275514 h 280380"/>
                <a:gd name="connsiteX480" fmla="*/ 161208 w 283477"/>
                <a:gd name="connsiteY480" fmla="*/ 273449 h 280380"/>
                <a:gd name="connsiteX481" fmla="*/ 164453 w 283477"/>
                <a:gd name="connsiteY481" fmla="*/ 273449 h 280380"/>
                <a:gd name="connsiteX482" fmla="*/ 168877 w 283477"/>
                <a:gd name="connsiteY482" fmla="*/ 275661 h 280380"/>
                <a:gd name="connsiteX483" fmla="*/ 171385 w 283477"/>
                <a:gd name="connsiteY483" fmla="*/ 277578 h 280380"/>
                <a:gd name="connsiteX484" fmla="*/ 171827 w 283477"/>
                <a:gd name="connsiteY484" fmla="*/ 279201 h 280380"/>
                <a:gd name="connsiteX485" fmla="*/ 174777 w 283477"/>
                <a:gd name="connsiteY485" fmla="*/ 280086 h 280380"/>
                <a:gd name="connsiteX486" fmla="*/ 180382 w 283477"/>
                <a:gd name="connsiteY486" fmla="*/ 280381 h 280380"/>
                <a:gd name="connsiteX487" fmla="*/ 184364 w 283477"/>
                <a:gd name="connsiteY487" fmla="*/ 279496 h 280380"/>
                <a:gd name="connsiteX488" fmla="*/ 186871 w 283477"/>
                <a:gd name="connsiteY488" fmla="*/ 277578 h 280380"/>
                <a:gd name="connsiteX489" fmla="*/ 189526 w 283477"/>
                <a:gd name="connsiteY489" fmla="*/ 276546 h 280380"/>
                <a:gd name="connsiteX490" fmla="*/ 192328 w 283477"/>
                <a:gd name="connsiteY490" fmla="*/ 276546 h 280380"/>
                <a:gd name="connsiteX491" fmla="*/ 194393 w 283477"/>
                <a:gd name="connsiteY491" fmla="*/ 277136 h 280380"/>
                <a:gd name="connsiteX492" fmla="*/ 195868 w 283477"/>
                <a:gd name="connsiteY492" fmla="*/ 278611 h 280380"/>
                <a:gd name="connsiteX493" fmla="*/ 198670 w 283477"/>
                <a:gd name="connsiteY493" fmla="*/ 279643 h 280380"/>
                <a:gd name="connsiteX494" fmla="*/ 202653 w 283477"/>
                <a:gd name="connsiteY494" fmla="*/ 280233 h 280380"/>
                <a:gd name="connsiteX495" fmla="*/ 207077 w 283477"/>
                <a:gd name="connsiteY495" fmla="*/ 279348 h 280380"/>
                <a:gd name="connsiteX496" fmla="*/ 211797 w 283477"/>
                <a:gd name="connsiteY496" fmla="*/ 276841 h 280380"/>
                <a:gd name="connsiteX497" fmla="*/ 214600 w 283477"/>
                <a:gd name="connsiteY497" fmla="*/ 274186 h 280380"/>
                <a:gd name="connsiteX498" fmla="*/ 215337 w 283477"/>
                <a:gd name="connsiteY498" fmla="*/ 271531 h 280380"/>
                <a:gd name="connsiteX499" fmla="*/ 216075 w 283477"/>
                <a:gd name="connsiteY499" fmla="*/ 269909 h 280380"/>
                <a:gd name="connsiteX500" fmla="*/ 216960 w 283477"/>
                <a:gd name="connsiteY500" fmla="*/ 269319 h 280380"/>
                <a:gd name="connsiteX501" fmla="*/ 219467 w 283477"/>
                <a:gd name="connsiteY501" fmla="*/ 269024 h 280380"/>
                <a:gd name="connsiteX502" fmla="*/ 223596 w 283477"/>
                <a:gd name="connsiteY502" fmla="*/ 269024 h 280380"/>
                <a:gd name="connsiteX503" fmla="*/ 227284 w 283477"/>
                <a:gd name="connsiteY503" fmla="*/ 269761 h 280380"/>
                <a:gd name="connsiteX504" fmla="*/ 231856 w 283477"/>
                <a:gd name="connsiteY504" fmla="*/ 272416 h 280380"/>
                <a:gd name="connsiteX505" fmla="*/ 234806 w 283477"/>
                <a:gd name="connsiteY505" fmla="*/ 270646 h 280380"/>
                <a:gd name="connsiteX506" fmla="*/ 239820 w 283477"/>
                <a:gd name="connsiteY506" fmla="*/ 267549 h 280380"/>
                <a:gd name="connsiteX507" fmla="*/ 244835 w 283477"/>
                <a:gd name="connsiteY507" fmla="*/ 265927 h 280380"/>
                <a:gd name="connsiteX508" fmla="*/ 249703 w 283477"/>
                <a:gd name="connsiteY508" fmla="*/ 265927 h 280380"/>
                <a:gd name="connsiteX509" fmla="*/ 253685 w 283477"/>
                <a:gd name="connsiteY509" fmla="*/ 264747 h 280380"/>
                <a:gd name="connsiteX510" fmla="*/ 256782 w 283477"/>
                <a:gd name="connsiteY510" fmla="*/ 262387 h 280380"/>
                <a:gd name="connsiteX511" fmla="*/ 260027 w 283477"/>
                <a:gd name="connsiteY511" fmla="*/ 260912 h 280380"/>
                <a:gd name="connsiteX512" fmla="*/ 263419 w 283477"/>
                <a:gd name="connsiteY512" fmla="*/ 260322 h 280380"/>
                <a:gd name="connsiteX513" fmla="*/ 266664 w 283477"/>
                <a:gd name="connsiteY513" fmla="*/ 259142 h 280380"/>
                <a:gd name="connsiteX514" fmla="*/ 271089 w 283477"/>
                <a:gd name="connsiteY514" fmla="*/ 256782 h 280380"/>
                <a:gd name="connsiteX515" fmla="*/ 275661 w 283477"/>
                <a:gd name="connsiteY515" fmla="*/ 253242 h 280380"/>
                <a:gd name="connsiteX516" fmla="*/ 280381 w 283477"/>
                <a:gd name="connsiteY516" fmla="*/ 249703 h 280380"/>
                <a:gd name="connsiteX517" fmla="*/ 283478 w 283477"/>
                <a:gd name="connsiteY517" fmla="*/ 247343 h 280380"/>
                <a:gd name="connsiteX518" fmla="*/ 283183 w 283477"/>
                <a:gd name="connsiteY518" fmla="*/ 246753 h 280380"/>
                <a:gd name="connsiteX519" fmla="*/ 84217 w 283477"/>
                <a:gd name="connsiteY519" fmla="*/ 27286 h 280380"/>
                <a:gd name="connsiteX520" fmla="*/ 85397 w 283477"/>
                <a:gd name="connsiteY520" fmla="*/ 27876 h 280380"/>
                <a:gd name="connsiteX521" fmla="*/ 87757 w 283477"/>
                <a:gd name="connsiteY521" fmla="*/ 28466 h 280380"/>
                <a:gd name="connsiteX522" fmla="*/ 89527 w 283477"/>
                <a:gd name="connsiteY522" fmla="*/ 29203 h 280380"/>
                <a:gd name="connsiteX523" fmla="*/ 91297 w 283477"/>
                <a:gd name="connsiteY523" fmla="*/ 29793 h 280380"/>
                <a:gd name="connsiteX524" fmla="*/ 92624 w 283477"/>
                <a:gd name="connsiteY524" fmla="*/ 29793 h 280380"/>
                <a:gd name="connsiteX525" fmla="*/ 92624 w 283477"/>
                <a:gd name="connsiteY525" fmla="*/ 28761 h 280380"/>
                <a:gd name="connsiteX526" fmla="*/ 91739 w 283477"/>
                <a:gd name="connsiteY526" fmla="*/ 27581 h 280380"/>
                <a:gd name="connsiteX527" fmla="*/ 91149 w 283477"/>
                <a:gd name="connsiteY527" fmla="*/ 26106 h 280380"/>
                <a:gd name="connsiteX528" fmla="*/ 90559 w 283477"/>
                <a:gd name="connsiteY528" fmla="*/ 24926 h 280380"/>
                <a:gd name="connsiteX529" fmla="*/ 87315 w 283477"/>
                <a:gd name="connsiteY529" fmla="*/ 24926 h 280380"/>
                <a:gd name="connsiteX530" fmla="*/ 86724 w 283477"/>
                <a:gd name="connsiteY530" fmla="*/ 23304 h 280380"/>
                <a:gd name="connsiteX531" fmla="*/ 85102 w 283477"/>
                <a:gd name="connsiteY531" fmla="*/ 23304 h 280380"/>
                <a:gd name="connsiteX532" fmla="*/ 83627 w 283477"/>
                <a:gd name="connsiteY532" fmla="*/ 24189 h 280380"/>
                <a:gd name="connsiteX533" fmla="*/ 84070 w 283477"/>
                <a:gd name="connsiteY533" fmla="*/ 25221 h 280380"/>
                <a:gd name="connsiteX534" fmla="*/ 84070 w 283477"/>
                <a:gd name="connsiteY534" fmla="*/ 27286 h 280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Lst>
              <a:rect l="l" t="t" r="r" b="b"/>
              <a:pathLst>
                <a:path w="283477" h="280380">
                  <a:moveTo>
                    <a:pt x="262092" y="181709"/>
                  </a:moveTo>
                  <a:lnTo>
                    <a:pt x="263567" y="181414"/>
                  </a:lnTo>
                  <a:lnTo>
                    <a:pt x="264894" y="179644"/>
                  </a:lnTo>
                  <a:lnTo>
                    <a:pt x="266516" y="179349"/>
                  </a:lnTo>
                  <a:lnTo>
                    <a:pt x="268434" y="174777"/>
                  </a:lnTo>
                  <a:lnTo>
                    <a:pt x="268729" y="172712"/>
                  </a:lnTo>
                  <a:lnTo>
                    <a:pt x="268286" y="173155"/>
                  </a:lnTo>
                  <a:lnTo>
                    <a:pt x="267106" y="174925"/>
                  </a:lnTo>
                  <a:lnTo>
                    <a:pt x="263714" y="177579"/>
                  </a:lnTo>
                  <a:lnTo>
                    <a:pt x="262239" y="179349"/>
                  </a:lnTo>
                  <a:lnTo>
                    <a:pt x="260764" y="180234"/>
                  </a:lnTo>
                  <a:lnTo>
                    <a:pt x="261649" y="181267"/>
                  </a:lnTo>
                  <a:lnTo>
                    <a:pt x="262239" y="181562"/>
                  </a:lnTo>
                  <a:close/>
                  <a:moveTo>
                    <a:pt x="262534" y="114306"/>
                  </a:moveTo>
                  <a:lnTo>
                    <a:pt x="263419" y="114896"/>
                  </a:lnTo>
                  <a:lnTo>
                    <a:pt x="264452" y="115338"/>
                  </a:lnTo>
                  <a:lnTo>
                    <a:pt x="265631" y="114011"/>
                  </a:lnTo>
                  <a:lnTo>
                    <a:pt x="267106" y="110323"/>
                  </a:lnTo>
                  <a:lnTo>
                    <a:pt x="267106" y="103834"/>
                  </a:lnTo>
                  <a:lnTo>
                    <a:pt x="267549" y="102654"/>
                  </a:lnTo>
                  <a:lnTo>
                    <a:pt x="267549" y="101326"/>
                  </a:lnTo>
                  <a:lnTo>
                    <a:pt x="265189" y="102359"/>
                  </a:lnTo>
                  <a:lnTo>
                    <a:pt x="262387" y="101917"/>
                  </a:lnTo>
                  <a:lnTo>
                    <a:pt x="263124" y="106784"/>
                  </a:lnTo>
                  <a:lnTo>
                    <a:pt x="261649" y="113421"/>
                  </a:lnTo>
                  <a:lnTo>
                    <a:pt x="262387" y="114453"/>
                  </a:lnTo>
                  <a:close/>
                  <a:moveTo>
                    <a:pt x="250292" y="131857"/>
                  </a:moveTo>
                  <a:lnTo>
                    <a:pt x="249703" y="134217"/>
                  </a:lnTo>
                  <a:lnTo>
                    <a:pt x="251325" y="136872"/>
                  </a:lnTo>
                  <a:lnTo>
                    <a:pt x="253095" y="136872"/>
                  </a:lnTo>
                  <a:lnTo>
                    <a:pt x="254865" y="139232"/>
                  </a:lnTo>
                  <a:lnTo>
                    <a:pt x="255897" y="138789"/>
                  </a:lnTo>
                  <a:lnTo>
                    <a:pt x="256487" y="140707"/>
                  </a:lnTo>
                  <a:lnTo>
                    <a:pt x="257372" y="141591"/>
                  </a:lnTo>
                  <a:lnTo>
                    <a:pt x="258110" y="141591"/>
                  </a:lnTo>
                  <a:lnTo>
                    <a:pt x="259584" y="140854"/>
                  </a:lnTo>
                  <a:lnTo>
                    <a:pt x="259880" y="139822"/>
                  </a:lnTo>
                  <a:lnTo>
                    <a:pt x="257814" y="134217"/>
                  </a:lnTo>
                  <a:lnTo>
                    <a:pt x="257520" y="134217"/>
                  </a:lnTo>
                  <a:lnTo>
                    <a:pt x="256045" y="132742"/>
                  </a:lnTo>
                  <a:lnTo>
                    <a:pt x="254275" y="128465"/>
                  </a:lnTo>
                  <a:lnTo>
                    <a:pt x="253980" y="124777"/>
                  </a:lnTo>
                  <a:lnTo>
                    <a:pt x="252652" y="122418"/>
                  </a:lnTo>
                  <a:lnTo>
                    <a:pt x="251620" y="125810"/>
                  </a:lnTo>
                  <a:lnTo>
                    <a:pt x="249703" y="127875"/>
                  </a:lnTo>
                  <a:lnTo>
                    <a:pt x="249997" y="131857"/>
                  </a:lnTo>
                  <a:close/>
                  <a:moveTo>
                    <a:pt x="57226" y="30678"/>
                  </a:moveTo>
                  <a:lnTo>
                    <a:pt x="56489" y="31711"/>
                  </a:lnTo>
                  <a:lnTo>
                    <a:pt x="56489" y="33923"/>
                  </a:lnTo>
                  <a:lnTo>
                    <a:pt x="57816" y="35545"/>
                  </a:lnTo>
                  <a:lnTo>
                    <a:pt x="57816" y="37463"/>
                  </a:lnTo>
                  <a:lnTo>
                    <a:pt x="59291" y="37168"/>
                  </a:lnTo>
                  <a:lnTo>
                    <a:pt x="59734" y="35398"/>
                  </a:lnTo>
                  <a:lnTo>
                    <a:pt x="61061" y="35398"/>
                  </a:lnTo>
                  <a:lnTo>
                    <a:pt x="62979" y="34808"/>
                  </a:lnTo>
                  <a:lnTo>
                    <a:pt x="63421" y="34218"/>
                  </a:lnTo>
                  <a:lnTo>
                    <a:pt x="63421" y="32595"/>
                  </a:lnTo>
                  <a:lnTo>
                    <a:pt x="63126" y="32006"/>
                  </a:lnTo>
                  <a:lnTo>
                    <a:pt x="61356" y="32595"/>
                  </a:lnTo>
                  <a:lnTo>
                    <a:pt x="59439" y="33038"/>
                  </a:lnTo>
                  <a:lnTo>
                    <a:pt x="58849" y="32595"/>
                  </a:lnTo>
                  <a:lnTo>
                    <a:pt x="57964" y="31268"/>
                  </a:lnTo>
                  <a:lnTo>
                    <a:pt x="57374" y="30678"/>
                  </a:lnTo>
                  <a:close/>
                  <a:moveTo>
                    <a:pt x="282888" y="245868"/>
                  </a:moveTo>
                  <a:lnTo>
                    <a:pt x="282446" y="244983"/>
                  </a:lnTo>
                  <a:lnTo>
                    <a:pt x="281265" y="243508"/>
                  </a:lnTo>
                  <a:lnTo>
                    <a:pt x="276693" y="240558"/>
                  </a:lnTo>
                  <a:lnTo>
                    <a:pt x="274629" y="239526"/>
                  </a:lnTo>
                  <a:lnTo>
                    <a:pt x="273154" y="238346"/>
                  </a:lnTo>
                  <a:lnTo>
                    <a:pt x="270499" y="238346"/>
                  </a:lnTo>
                  <a:lnTo>
                    <a:pt x="269466" y="236724"/>
                  </a:lnTo>
                  <a:lnTo>
                    <a:pt x="267401" y="234806"/>
                  </a:lnTo>
                  <a:lnTo>
                    <a:pt x="263714" y="234216"/>
                  </a:lnTo>
                  <a:lnTo>
                    <a:pt x="265189" y="232004"/>
                  </a:lnTo>
                  <a:lnTo>
                    <a:pt x="264894" y="229939"/>
                  </a:lnTo>
                  <a:lnTo>
                    <a:pt x="263714" y="226989"/>
                  </a:lnTo>
                  <a:lnTo>
                    <a:pt x="262829" y="223154"/>
                  </a:lnTo>
                  <a:lnTo>
                    <a:pt x="260912" y="218730"/>
                  </a:lnTo>
                  <a:lnTo>
                    <a:pt x="261354" y="212977"/>
                  </a:lnTo>
                  <a:lnTo>
                    <a:pt x="256339" y="206488"/>
                  </a:lnTo>
                  <a:lnTo>
                    <a:pt x="257077" y="205455"/>
                  </a:lnTo>
                  <a:lnTo>
                    <a:pt x="257077" y="204275"/>
                  </a:lnTo>
                  <a:lnTo>
                    <a:pt x="254422" y="200588"/>
                  </a:lnTo>
                  <a:lnTo>
                    <a:pt x="252505" y="193361"/>
                  </a:lnTo>
                  <a:lnTo>
                    <a:pt x="252505" y="191001"/>
                  </a:lnTo>
                  <a:lnTo>
                    <a:pt x="253390" y="188199"/>
                  </a:lnTo>
                  <a:lnTo>
                    <a:pt x="256045" y="182152"/>
                  </a:lnTo>
                  <a:lnTo>
                    <a:pt x="255750" y="176990"/>
                  </a:lnTo>
                  <a:lnTo>
                    <a:pt x="253242" y="175220"/>
                  </a:lnTo>
                  <a:lnTo>
                    <a:pt x="252063" y="176252"/>
                  </a:lnTo>
                  <a:lnTo>
                    <a:pt x="252063" y="169172"/>
                  </a:lnTo>
                  <a:lnTo>
                    <a:pt x="253832" y="164600"/>
                  </a:lnTo>
                  <a:lnTo>
                    <a:pt x="255897" y="161060"/>
                  </a:lnTo>
                  <a:lnTo>
                    <a:pt x="258110" y="158848"/>
                  </a:lnTo>
                  <a:lnTo>
                    <a:pt x="258847" y="156193"/>
                  </a:lnTo>
                  <a:lnTo>
                    <a:pt x="256930" y="152359"/>
                  </a:lnTo>
                  <a:lnTo>
                    <a:pt x="252063" y="150736"/>
                  </a:lnTo>
                  <a:lnTo>
                    <a:pt x="250588" y="147344"/>
                  </a:lnTo>
                  <a:lnTo>
                    <a:pt x="247933" y="143951"/>
                  </a:lnTo>
                  <a:lnTo>
                    <a:pt x="246458" y="142477"/>
                  </a:lnTo>
                  <a:lnTo>
                    <a:pt x="244245" y="141297"/>
                  </a:lnTo>
                  <a:lnTo>
                    <a:pt x="241443" y="138052"/>
                  </a:lnTo>
                  <a:lnTo>
                    <a:pt x="241001" y="134807"/>
                  </a:lnTo>
                  <a:lnTo>
                    <a:pt x="239673" y="131267"/>
                  </a:lnTo>
                  <a:lnTo>
                    <a:pt x="240116" y="126252"/>
                  </a:lnTo>
                  <a:lnTo>
                    <a:pt x="242475" y="119763"/>
                  </a:lnTo>
                  <a:lnTo>
                    <a:pt x="244245" y="116960"/>
                  </a:lnTo>
                  <a:lnTo>
                    <a:pt x="246310" y="109438"/>
                  </a:lnTo>
                  <a:lnTo>
                    <a:pt x="247048" y="107669"/>
                  </a:lnTo>
                  <a:lnTo>
                    <a:pt x="247785" y="105014"/>
                  </a:lnTo>
                  <a:lnTo>
                    <a:pt x="247785" y="102801"/>
                  </a:lnTo>
                  <a:lnTo>
                    <a:pt x="249997" y="97492"/>
                  </a:lnTo>
                  <a:lnTo>
                    <a:pt x="250588" y="95279"/>
                  </a:lnTo>
                  <a:lnTo>
                    <a:pt x="249703" y="94837"/>
                  </a:lnTo>
                  <a:lnTo>
                    <a:pt x="247785" y="93509"/>
                  </a:lnTo>
                  <a:lnTo>
                    <a:pt x="243803" y="90707"/>
                  </a:lnTo>
                  <a:lnTo>
                    <a:pt x="239820" y="87905"/>
                  </a:lnTo>
                  <a:lnTo>
                    <a:pt x="235838" y="85103"/>
                  </a:lnTo>
                  <a:lnTo>
                    <a:pt x="231856" y="82300"/>
                  </a:lnTo>
                  <a:lnTo>
                    <a:pt x="227874" y="79498"/>
                  </a:lnTo>
                  <a:lnTo>
                    <a:pt x="223892" y="76695"/>
                  </a:lnTo>
                  <a:lnTo>
                    <a:pt x="219909" y="73893"/>
                  </a:lnTo>
                  <a:lnTo>
                    <a:pt x="215927" y="71091"/>
                  </a:lnTo>
                  <a:lnTo>
                    <a:pt x="213567" y="69468"/>
                  </a:lnTo>
                  <a:lnTo>
                    <a:pt x="212535" y="68436"/>
                  </a:lnTo>
                  <a:lnTo>
                    <a:pt x="211650" y="66518"/>
                  </a:lnTo>
                  <a:lnTo>
                    <a:pt x="211207" y="66076"/>
                  </a:lnTo>
                  <a:lnTo>
                    <a:pt x="210175" y="65486"/>
                  </a:lnTo>
                  <a:lnTo>
                    <a:pt x="208847" y="65486"/>
                  </a:lnTo>
                  <a:lnTo>
                    <a:pt x="208552" y="65044"/>
                  </a:lnTo>
                  <a:lnTo>
                    <a:pt x="208552" y="64159"/>
                  </a:lnTo>
                  <a:lnTo>
                    <a:pt x="208995" y="62831"/>
                  </a:lnTo>
                  <a:lnTo>
                    <a:pt x="210470" y="60176"/>
                  </a:lnTo>
                  <a:lnTo>
                    <a:pt x="210470" y="56932"/>
                  </a:lnTo>
                  <a:lnTo>
                    <a:pt x="209880" y="54129"/>
                  </a:lnTo>
                  <a:lnTo>
                    <a:pt x="209437" y="53539"/>
                  </a:lnTo>
                  <a:lnTo>
                    <a:pt x="206783" y="52064"/>
                  </a:lnTo>
                  <a:lnTo>
                    <a:pt x="201178" y="48967"/>
                  </a:lnTo>
                  <a:lnTo>
                    <a:pt x="195573" y="45870"/>
                  </a:lnTo>
                  <a:lnTo>
                    <a:pt x="189968" y="42772"/>
                  </a:lnTo>
                  <a:lnTo>
                    <a:pt x="184364" y="39675"/>
                  </a:lnTo>
                  <a:lnTo>
                    <a:pt x="178759" y="36578"/>
                  </a:lnTo>
                  <a:lnTo>
                    <a:pt x="173155" y="33481"/>
                  </a:lnTo>
                  <a:lnTo>
                    <a:pt x="167550" y="30383"/>
                  </a:lnTo>
                  <a:lnTo>
                    <a:pt x="161945" y="27286"/>
                  </a:lnTo>
                  <a:lnTo>
                    <a:pt x="156340" y="24189"/>
                  </a:lnTo>
                  <a:lnTo>
                    <a:pt x="150736" y="21091"/>
                  </a:lnTo>
                  <a:lnTo>
                    <a:pt x="145131" y="17994"/>
                  </a:lnTo>
                  <a:lnTo>
                    <a:pt x="139527" y="14897"/>
                  </a:lnTo>
                  <a:lnTo>
                    <a:pt x="133922" y="11799"/>
                  </a:lnTo>
                  <a:lnTo>
                    <a:pt x="128317" y="8702"/>
                  </a:lnTo>
                  <a:lnTo>
                    <a:pt x="122712" y="5605"/>
                  </a:lnTo>
                  <a:lnTo>
                    <a:pt x="117108" y="2507"/>
                  </a:lnTo>
                  <a:lnTo>
                    <a:pt x="115191" y="1475"/>
                  </a:lnTo>
                  <a:lnTo>
                    <a:pt x="111946" y="5310"/>
                  </a:lnTo>
                  <a:lnTo>
                    <a:pt x="111208" y="6784"/>
                  </a:lnTo>
                  <a:lnTo>
                    <a:pt x="111208" y="7522"/>
                  </a:lnTo>
                  <a:lnTo>
                    <a:pt x="112535" y="8702"/>
                  </a:lnTo>
                  <a:lnTo>
                    <a:pt x="112241" y="9144"/>
                  </a:lnTo>
                  <a:lnTo>
                    <a:pt x="109733" y="9144"/>
                  </a:lnTo>
                  <a:lnTo>
                    <a:pt x="109291" y="9734"/>
                  </a:lnTo>
                  <a:lnTo>
                    <a:pt x="109291" y="10472"/>
                  </a:lnTo>
                  <a:lnTo>
                    <a:pt x="108996" y="10914"/>
                  </a:lnTo>
                  <a:lnTo>
                    <a:pt x="108996" y="11357"/>
                  </a:lnTo>
                  <a:lnTo>
                    <a:pt x="111651" y="13127"/>
                  </a:lnTo>
                  <a:lnTo>
                    <a:pt x="111651" y="13569"/>
                  </a:lnTo>
                  <a:lnTo>
                    <a:pt x="110913" y="13569"/>
                  </a:lnTo>
                  <a:lnTo>
                    <a:pt x="108406" y="12832"/>
                  </a:lnTo>
                  <a:lnTo>
                    <a:pt x="105603" y="12832"/>
                  </a:lnTo>
                  <a:lnTo>
                    <a:pt x="105161" y="13422"/>
                  </a:lnTo>
                  <a:lnTo>
                    <a:pt x="104571" y="15044"/>
                  </a:lnTo>
                  <a:lnTo>
                    <a:pt x="105161" y="15929"/>
                  </a:lnTo>
                  <a:lnTo>
                    <a:pt x="105161" y="16814"/>
                  </a:lnTo>
                  <a:lnTo>
                    <a:pt x="103391" y="18141"/>
                  </a:lnTo>
                  <a:lnTo>
                    <a:pt x="103096" y="19911"/>
                  </a:lnTo>
                  <a:lnTo>
                    <a:pt x="101916" y="20944"/>
                  </a:lnTo>
                  <a:lnTo>
                    <a:pt x="100442" y="21534"/>
                  </a:lnTo>
                  <a:lnTo>
                    <a:pt x="98229" y="21239"/>
                  </a:lnTo>
                  <a:lnTo>
                    <a:pt x="97344" y="21681"/>
                  </a:lnTo>
                  <a:lnTo>
                    <a:pt x="96459" y="22566"/>
                  </a:lnTo>
                  <a:lnTo>
                    <a:pt x="95574" y="24041"/>
                  </a:lnTo>
                  <a:lnTo>
                    <a:pt x="100294" y="24041"/>
                  </a:lnTo>
                  <a:lnTo>
                    <a:pt x="100589" y="24778"/>
                  </a:lnTo>
                  <a:lnTo>
                    <a:pt x="101326" y="25516"/>
                  </a:lnTo>
                  <a:lnTo>
                    <a:pt x="101326" y="25958"/>
                  </a:lnTo>
                  <a:lnTo>
                    <a:pt x="98524" y="25958"/>
                  </a:lnTo>
                  <a:lnTo>
                    <a:pt x="97492" y="26843"/>
                  </a:lnTo>
                  <a:lnTo>
                    <a:pt x="95574" y="26548"/>
                  </a:lnTo>
                  <a:lnTo>
                    <a:pt x="93804" y="27876"/>
                  </a:lnTo>
                  <a:lnTo>
                    <a:pt x="93804" y="28466"/>
                  </a:lnTo>
                  <a:lnTo>
                    <a:pt x="94984" y="29203"/>
                  </a:lnTo>
                  <a:lnTo>
                    <a:pt x="101326" y="30236"/>
                  </a:lnTo>
                  <a:lnTo>
                    <a:pt x="103096" y="30236"/>
                  </a:lnTo>
                  <a:lnTo>
                    <a:pt x="107521" y="28908"/>
                  </a:lnTo>
                  <a:lnTo>
                    <a:pt x="108553" y="29203"/>
                  </a:lnTo>
                  <a:lnTo>
                    <a:pt x="108996" y="30088"/>
                  </a:lnTo>
                  <a:lnTo>
                    <a:pt x="108996" y="30973"/>
                  </a:lnTo>
                  <a:lnTo>
                    <a:pt x="107963" y="32153"/>
                  </a:lnTo>
                  <a:lnTo>
                    <a:pt x="103391" y="35250"/>
                  </a:lnTo>
                  <a:lnTo>
                    <a:pt x="101179" y="37168"/>
                  </a:lnTo>
                  <a:lnTo>
                    <a:pt x="99114" y="37905"/>
                  </a:lnTo>
                  <a:lnTo>
                    <a:pt x="99409" y="39085"/>
                  </a:lnTo>
                  <a:lnTo>
                    <a:pt x="99409" y="39528"/>
                  </a:lnTo>
                  <a:lnTo>
                    <a:pt x="98671" y="39823"/>
                  </a:lnTo>
                  <a:lnTo>
                    <a:pt x="93362" y="38790"/>
                  </a:lnTo>
                  <a:lnTo>
                    <a:pt x="89674" y="36725"/>
                  </a:lnTo>
                  <a:lnTo>
                    <a:pt x="87905" y="36430"/>
                  </a:lnTo>
                  <a:lnTo>
                    <a:pt x="86430" y="36873"/>
                  </a:lnTo>
                  <a:lnTo>
                    <a:pt x="85397" y="37610"/>
                  </a:lnTo>
                  <a:lnTo>
                    <a:pt x="84955" y="38495"/>
                  </a:lnTo>
                  <a:lnTo>
                    <a:pt x="84955" y="43215"/>
                  </a:lnTo>
                  <a:lnTo>
                    <a:pt x="86430" y="47197"/>
                  </a:lnTo>
                  <a:lnTo>
                    <a:pt x="86872" y="47935"/>
                  </a:lnTo>
                  <a:lnTo>
                    <a:pt x="85102" y="48230"/>
                  </a:lnTo>
                  <a:lnTo>
                    <a:pt x="82152" y="51032"/>
                  </a:lnTo>
                  <a:lnTo>
                    <a:pt x="81710" y="51327"/>
                  </a:lnTo>
                  <a:lnTo>
                    <a:pt x="82005" y="49409"/>
                  </a:lnTo>
                  <a:lnTo>
                    <a:pt x="81710" y="48230"/>
                  </a:lnTo>
                  <a:lnTo>
                    <a:pt x="83922" y="46460"/>
                  </a:lnTo>
                  <a:lnTo>
                    <a:pt x="84365" y="45427"/>
                  </a:lnTo>
                  <a:lnTo>
                    <a:pt x="83185" y="42625"/>
                  </a:lnTo>
                  <a:lnTo>
                    <a:pt x="83480" y="39970"/>
                  </a:lnTo>
                  <a:lnTo>
                    <a:pt x="83185" y="39233"/>
                  </a:lnTo>
                  <a:lnTo>
                    <a:pt x="81563" y="39233"/>
                  </a:lnTo>
                  <a:lnTo>
                    <a:pt x="80235" y="38938"/>
                  </a:lnTo>
                  <a:lnTo>
                    <a:pt x="79792" y="38643"/>
                  </a:lnTo>
                  <a:lnTo>
                    <a:pt x="79498" y="37758"/>
                  </a:lnTo>
                  <a:lnTo>
                    <a:pt x="78760" y="37315"/>
                  </a:lnTo>
                  <a:lnTo>
                    <a:pt x="76253" y="39085"/>
                  </a:lnTo>
                  <a:lnTo>
                    <a:pt x="75958" y="38790"/>
                  </a:lnTo>
                  <a:lnTo>
                    <a:pt x="75958" y="37905"/>
                  </a:lnTo>
                  <a:lnTo>
                    <a:pt x="75663" y="37610"/>
                  </a:lnTo>
                  <a:lnTo>
                    <a:pt x="73598" y="37315"/>
                  </a:lnTo>
                  <a:lnTo>
                    <a:pt x="72271" y="36725"/>
                  </a:lnTo>
                  <a:lnTo>
                    <a:pt x="71386" y="35988"/>
                  </a:lnTo>
                  <a:lnTo>
                    <a:pt x="70353" y="33628"/>
                  </a:lnTo>
                  <a:lnTo>
                    <a:pt x="69468" y="33038"/>
                  </a:lnTo>
                  <a:lnTo>
                    <a:pt x="68288" y="33038"/>
                  </a:lnTo>
                  <a:lnTo>
                    <a:pt x="67551" y="33775"/>
                  </a:lnTo>
                  <a:lnTo>
                    <a:pt x="66518" y="35250"/>
                  </a:lnTo>
                  <a:lnTo>
                    <a:pt x="65043" y="35545"/>
                  </a:lnTo>
                  <a:lnTo>
                    <a:pt x="64601" y="35988"/>
                  </a:lnTo>
                  <a:lnTo>
                    <a:pt x="65781" y="38348"/>
                  </a:lnTo>
                  <a:lnTo>
                    <a:pt x="66076" y="39380"/>
                  </a:lnTo>
                  <a:lnTo>
                    <a:pt x="65486" y="39675"/>
                  </a:lnTo>
                  <a:lnTo>
                    <a:pt x="62831" y="39085"/>
                  </a:lnTo>
                  <a:lnTo>
                    <a:pt x="61651" y="39823"/>
                  </a:lnTo>
                  <a:lnTo>
                    <a:pt x="61209" y="41445"/>
                  </a:lnTo>
                  <a:lnTo>
                    <a:pt x="61504" y="43215"/>
                  </a:lnTo>
                  <a:lnTo>
                    <a:pt x="62094" y="45280"/>
                  </a:lnTo>
                  <a:lnTo>
                    <a:pt x="61209" y="45280"/>
                  </a:lnTo>
                  <a:lnTo>
                    <a:pt x="59881" y="43067"/>
                  </a:lnTo>
                  <a:lnTo>
                    <a:pt x="59439" y="43067"/>
                  </a:lnTo>
                  <a:lnTo>
                    <a:pt x="59144" y="43805"/>
                  </a:lnTo>
                  <a:lnTo>
                    <a:pt x="58259" y="43805"/>
                  </a:lnTo>
                  <a:lnTo>
                    <a:pt x="57522" y="46312"/>
                  </a:lnTo>
                  <a:lnTo>
                    <a:pt x="57079" y="46312"/>
                  </a:lnTo>
                  <a:lnTo>
                    <a:pt x="56637" y="45132"/>
                  </a:lnTo>
                  <a:lnTo>
                    <a:pt x="56637" y="43657"/>
                  </a:lnTo>
                  <a:lnTo>
                    <a:pt x="57374" y="41740"/>
                  </a:lnTo>
                  <a:lnTo>
                    <a:pt x="56194" y="41150"/>
                  </a:lnTo>
                  <a:lnTo>
                    <a:pt x="55456" y="40412"/>
                  </a:lnTo>
                  <a:lnTo>
                    <a:pt x="55456" y="39528"/>
                  </a:lnTo>
                  <a:lnTo>
                    <a:pt x="56637" y="37905"/>
                  </a:lnTo>
                  <a:lnTo>
                    <a:pt x="56637" y="37168"/>
                  </a:lnTo>
                  <a:lnTo>
                    <a:pt x="56194" y="36135"/>
                  </a:lnTo>
                  <a:lnTo>
                    <a:pt x="55456" y="35103"/>
                  </a:lnTo>
                  <a:lnTo>
                    <a:pt x="54424" y="34365"/>
                  </a:lnTo>
                  <a:lnTo>
                    <a:pt x="53687" y="33038"/>
                  </a:lnTo>
                  <a:lnTo>
                    <a:pt x="53687" y="27876"/>
                  </a:lnTo>
                  <a:lnTo>
                    <a:pt x="53392" y="26253"/>
                  </a:lnTo>
                  <a:lnTo>
                    <a:pt x="53392" y="24041"/>
                  </a:lnTo>
                  <a:lnTo>
                    <a:pt x="56046" y="12684"/>
                  </a:lnTo>
                  <a:lnTo>
                    <a:pt x="57226" y="10767"/>
                  </a:lnTo>
                  <a:lnTo>
                    <a:pt x="57669" y="9292"/>
                  </a:lnTo>
                  <a:lnTo>
                    <a:pt x="58701" y="2360"/>
                  </a:lnTo>
                  <a:lnTo>
                    <a:pt x="58701" y="1180"/>
                  </a:lnTo>
                  <a:lnTo>
                    <a:pt x="58259" y="442"/>
                  </a:lnTo>
                  <a:lnTo>
                    <a:pt x="56489" y="442"/>
                  </a:lnTo>
                  <a:lnTo>
                    <a:pt x="56489" y="0"/>
                  </a:lnTo>
                  <a:lnTo>
                    <a:pt x="29351" y="0"/>
                  </a:lnTo>
                  <a:lnTo>
                    <a:pt x="27581" y="1327"/>
                  </a:lnTo>
                  <a:lnTo>
                    <a:pt x="25663" y="1770"/>
                  </a:lnTo>
                  <a:lnTo>
                    <a:pt x="23303" y="1770"/>
                  </a:lnTo>
                  <a:lnTo>
                    <a:pt x="22419" y="2065"/>
                  </a:lnTo>
                  <a:lnTo>
                    <a:pt x="22419" y="3245"/>
                  </a:lnTo>
                  <a:lnTo>
                    <a:pt x="23303" y="5310"/>
                  </a:lnTo>
                  <a:lnTo>
                    <a:pt x="26548" y="9439"/>
                  </a:lnTo>
                  <a:lnTo>
                    <a:pt x="28613" y="10177"/>
                  </a:lnTo>
                  <a:lnTo>
                    <a:pt x="29941" y="11799"/>
                  </a:lnTo>
                  <a:lnTo>
                    <a:pt x="31268" y="14454"/>
                  </a:lnTo>
                  <a:lnTo>
                    <a:pt x="31711" y="17846"/>
                  </a:lnTo>
                  <a:lnTo>
                    <a:pt x="31120" y="21976"/>
                  </a:lnTo>
                  <a:lnTo>
                    <a:pt x="31415" y="25073"/>
                  </a:lnTo>
                  <a:lnTo>
                    <a:pt x="32595" y="26991"/>
                  </a:lnTo>
                  <a:lnTo>
                    <a:pt x="32890" y="29498"/>
                  </a:lnTo>
                  <a:lnTo>
                    <a:pt x="32300" y="32595"/>
                  </a:lnTo>
                  <a:lnTo>
                    <a:pt x="31563" y="34513"/>
                  </a:lnTo>
                  <a:lnTo>
                    <a:pt x="30678" y="35103"/>
                  </a:lnTo>
                  <a:lnTo>
                    <a:pt x="29793" y="35398"/>
                  </a:lnTo>
                  <a:lnTo>
                    <a:pt x="26991" y="35398"/>
                  </a:lnTo>
                  <a:lnTo>
                    <a:pt x="25368" y="35988"/>
                  </a:lnTo>
                  <a:lnTo>
                    <a:pt x="24336" y="35988"/>
                  </a:lnTo>
                  <a:lnTo>
                    <a:pt x="23746" y="36725"/>
                  </a:lnTo>
                  <a:lnTo>
                    <a:pt x="21386" y="41592"/>
                  </a:lnTo>
                  <a:lnTo>
                    <a:pt x="20944" y="42330"/>
                  </a:lnTo>
                  <a:lnTo>
                    <a:pt x="21238" y="42772"/>
                  </a:lnTo>
                  <a:lnTo>
                    <a:pt x="22271" y="43657"/>
                  </a:lnTo>
                  <a:lnTo>
                    <a:pt x="21681" y="45132"/>
                  </a:lnTo>
                  <a:lnTo>
                    <a:pt x="21386" y="45575"/>
                  </a:lnTo>
                  <a:lnTo>
                    <a:pt x="20944" y="47050"/>
                  </a:lnTo>
                  <a:lnTo>
                    <a:pt x="21238" y="48377"/>
                  </a:lnTo>
                  <a:lnTo>
                    <a:pt x="21828" y="48820"/>
                  </a:lnTo>
                  <a:lnTo>
                    <a:pt x="23451" y="49409"/>
                  </a:lnTo>
                  <a:lnTo>
                    <a:pt x="25811" y="49852"/>
                  </a:lnTo>
                  <a:lnTo>
                    <a:pt x="28613" y="50884"/>
                  </a:lnTo>
                  <a:lnTo>
                    <a:pt x="30530" y="50884"/>
                  </a:lnTo>
                  <a:lnTo>
                    <a:pt x="30973" y="51917"/>
                  </a:lnTo>
                  <a:lnTo>
                    <a:pt x="30973" y="53392"/>
                  </a:lnTo>
                  <a:lnTo>
                    <a:pt x="31415" y="54572"/>
                  </a:lnTo>
                  <a:lnTo>
                    <a:pt x="31415" y="56784"/>
                  </a:lnTo>
                  <a:lnTo>
                    <a:pt x="30826" y="58701"/>
                  </a:lnTo>
                  <a:lnTo>
                    <a:pt x="28023" y="59586"/>
                  </a:lnTo>
                  <a:lnTo>
                    <a:pt x="26548" y="60619"/>
                  </a:lnTo>
                  <a:lnTo>
                    <a:pt x="26106" y="61061"/>
                  </a:lnTo>
                  <a:lnTo>
                    <a:pt x="26401" y="61651"/>
                  </a:lnTo>
                  <a:lnTo>
                    <a:pt x="26401" y="62389"/>
                  </a:lnTo>
                  <a:lnTo>
                    <a:pt x="23894" y="64306"/>
                  </a:lnTo>
                  <a:lnTo>
                    <a:pt x="21091" y="66814"/>
                  </a:lnTo>
                  <a:lnTo>
                    <a:pt x="20501" y="68436"/>
                  </a:lnTo>
                  <a:lnTo>
                    <a:pt x="19911" y="70501"/>
                  </a:lnTo>
                  <a:lnTo>
                    <a:pt x="19174" y="71828"/>
                  </a:lnTo>
                  <a:lnTo>
                    <a:pt x="17109" y="73598"/>
                  </a:lnTo>
                  <a:lnTo>
                    <a:pt x="15044" y="77285"/>
                  </a:lnTo>
                  <a:lnTo>
                    <a:pt x="14011" y="79645"/>
                  </a:lnTo>
                  <a:lnTo>
                    <a:pt x="8849" y="85397"/>
                  </a:lnTo>
                  <a:lnTo>
                    <a:pt x="4277" y="88347"/>
                  </a:lnTo>
                  <a:lnTo>
                    <a:pt x="2950" y="89380"/>
                  </a:lnTo>
                  <a:lnTo>
                    <a:pt x="1032" y="89380"/>
                  </a:lnTo>
                  <a:lnTo>
                    <a:pt x="1032" y="90265"/>
                  </a:lnTo>
                  <a:lnTo>
                    <a:pt x="0" y="98082"/>
                  </a:lnTo>
                  <a:lnTo>
                    <a:pt x="0" y="101179"/>
                  </a:lnTo>
                  <a:lnTo>
                    <a:pt x="737" y="101179"/>
                  </a:lnTo>
                  <a:lnTo>
                    <a:pt x="1917" y="102064"/>
                  </a:lnTo>
                  <a:lnTo>
                    <a:pt x="3540" y="103244"/>
                  </a:lnTo>
                  <a:lnTo>
                    <a:pt x="4719" y="104719"/>
                  </a:lnTo>
                  <a:lnTo>
                    <a:pt x="5309" y="106489"/>
                  </a:lnTo>
                  <a:lnTo>
                    <a:pt x="5309" y="107669"/>
                  </a:lnTo>
                  <a:lnTo>
                    <a:pt x="5015" y="108111"/>
                  </a:lnTo>
                  <a:lnTo>
                    <a:pt x="5015" y="110471"/>
                  </a:lnTo>
                  <a:lnTo>
                    <a:pt x="4572" y="110471"/>
                  </a:lnTo>
                  <a:lnTo>
                    <a:pt x="4130" y="112978"/>
                  </a:lnTo>
                  <a:lnTo>
                    <a:pt x="3540" y="114306"/>
                  </a:lnTo>
                  <a:lnTo>
                    <a:pt x="3540" y="115928"/>
                  </a:lnTo>
                  <a:lnTo>
                    <a:pt x="5162" y="117551"/>
                  </a:lnTo>
                  <a:lnTo>
                    <a:pt x="6489" y="120205"/>
                  </a:lnTo>
                  <a:lnTo>
                    <a:pt x="7964" y="123893"/>
                  </a:lnTo>
                  <a:lnTo>
                    <a:pt x="8702" y="126252"/>
                  </a:lnTo>
                  <a:lnTo>
                    <a:pt x="8702" y="127285"/>
                  </a:lnTo>
                  <a:lnTo>
                    <a:pt x="7817" y="128317"/>
                  </a:lnTo>
                  <a:lnTo>
                    <a:pt x="6194" y="129350"/>
                  </a:lnTo>
                  <a:lnTo>
                    <a:pt x="5162" y="129792"/>
                  </a:lnTo>
                  <a:lnTo>
                    <a:pt x="4130" y="129792"/>
                  </a:lnTo>
                  <a:lnTo>
                    <a:pt x="3392" y="130677"/>
                  </a:lnTo>
                  <a:lnTo>
                    <a:pt x="2950" y="132447"/>
                  </a:lnTo>
                  <a:lnTo>
                    <a:pt x="2655" y="135102"/>
                  </a:lnTo>
                  <a:lnTo>
                    <a:pt x="2655" y="136282"/>
                  </a:lnTo>
                  <a:lnTo>
                    <a:pt x="3392" y="137462"/>
                  </a:lnTo>
                  <a:lnTo>
                    <a:pt x="5309" y="139674"/>
                  </a:lnTo>
                  <a:lnTo>
                    <a:pt x="8554" y="142477"/>
                  </a:lnTo>
                  <a:lnTo>
                    <a:pt x="8554" y="142919"/>
                  </a:lnTo>
                  <a:lnTo>
                    <a:pt x="9144" y="142919"/>
                  </a:lnTo>
                  <a:lnTo>
                    <a:pt x="10619" y="142182"/>
                  </a:lnTo>
                  <a:lnTo>
                    <a:pt x="12536" y="141887"/>
                  </a:lnTo>
                  <a:lnTo>
                    <a:pt x="13717" y="141887"/>
                  </a:lnTo>
                  <a:lnTo>
                    <a:pt x="14454" y="142624"/>
                  </a:lnTo>
                  <a:lnTo>
                    <a:pt x="14896" y="143362"/>
                  </a:lnTo>
                  <a:lnTo>
                    <a:pt x="17994" y="146164"/>
                  </a:lnTo>
                  <a:lnTo>
                    <a:pt x="19469" y="148081"/>
                  </a:lnTo>
                  <a:lnTo>
                    <a:pt x="20501" y="150441"/>
                  </a:lnTo>
                  <a:lnTo>
                    <a:pt x="21976" y="152506"/>
                  </a:lnTo>
                  <a:lnTo>
                    <a:pt x="23894" y="154276"/>
                  </a:lnTo>
                  <a:lnTo>
                    <a:pt x="24778" y="156046"/>
                  </a:lnTo>
                  <a:lnTo>
                    <a:pt x="24778" y="157963"/>
                  </a:lnTo>
                  <a:lnTo>
                    <a:pt x="24188" y="158996"/>
                  </a:lnTo>
                  <a:lnTo>
                    <a:pt x="23598" y="158996"/>
                  </a:lnTo>
                  <a:lnTo>
                    <a:pt x="23598" y="160618"/>
                  </a:lnTo>
                  <a:lnTo>
                    <a:pt x="25073" y="163568"/>
                  </a:lnTo>
                  <a:lnTo>
                    <a:pt x="25663" y="166223"/>
                  </a:lnTo>
                  <a:lnTo>
                    <a:pt x="25368" y="168582"/>
                  </a:lnTo>
                  <a:lnTo>
                    <a:pt x="25811" y="170647"/>
                  </a:lnTo>
                  <a:lnTo>
                    <a:pt x="26843" y="172417"/>
                  </a:lnTo>
                  <a:lnTo>
                    <a:pt x="28908" y="174777"/>
                  </a:lnTo>
                  <a:lnTo>
                    <a:pt x="31563" y="180234"/>
                  </a:lnTo>
                  <a:lnTo>
                    <a:pt x="33628" y="183627"/>
                  </a:lnTo>
                  <a:lnTo>
                    <a:pt x="33628" y="184659"/>
                  </a:lnTo>
                  <a:lnTo>
                    <a:pt x="34070" y="185249"/>
                  </a:lnTo>
                  <a:lnTo>
                    <a:pt x="34955" y="185839"/>
                  </a:lnTo>
                  <a:lnTo>
                    <a:pt x="34955" y="186282"/>
                  </a:lnTo>
                  <a:lnTo>
                    <a:pt x="34660" y="186871"/>
                  </a:lnTo>
                  <a:lnTo>
                    <a:pt x="34660" y="187609"/>
                  </a:lnTo>
                  <a:lnTo>
                    <a:pt x="35103" y="188936"/>
                  </a:lnTo>
                  <a:lnTo>
                    <a:pt x="36430" y="190706"/>
                  </a:lnTo>
                  <a:lnTo>
                    <a:pt x="38643" y="192919"/>
                  </a:lnTo>
                  <a:lnTo>
                    <a:pt x="39675" y="194688"/>
                  </a:lnTo>
                  <a:lnTo>
                    <a:pt x="39675" y="196016"/>
                  </a:lnTo>
                  <a:lnTo>
                    <a:pt x="39970" y="197343"/>
                  </a:lnTo>
                  <a:lnTo>
                    <a:pt x="40855" y="198671"/>
                  </a:lnTo>
                  <a:lnTo>
                    <a:pt x="45279" y="198671"/>
                  </a:lnTo>
                  <a:lnTo>
                    <a:pt x="47787" y="199998"/>
                  </a:lnTo>
                  <a:lnTo>
                    <a:pt x="49999" y="201621"/>
                  </a:lnTo>
                  <a:lnTo>
                    <a:pt x="50589" y="203980"/>
                  </a:lnTo>
                  <a:lnTo>
                    <a:pt x="52064" y="205455"/>
                  </a:lnTo>
                  <a:lnTo>
                    <a:pt x="53687" y="206635"/>
                  </a:lnTo>
                  <a:lnTo>
                    <a:pt x="57522" y="206635"/>
                  </a:lnTo>
                  <a:lnTo>
                    <a:pt x="59291" y="206930"/>
                  </a:lnTo>
                  <a:lnTo>
                    <a:pt x="60176" y="207520"/>
                  </a:lnTo>
                  <a:lnTo>
                    <a:pt x="60176" y="209585"/>
                  </a:lnTo>
                  <a:lnTo>
                    <a:pt x="60766" y="210470"/>
                  </a:lnTo>
                  <a:lnTo>
                    <a:pt x="63126" y="210765"/>
                  </a:lnTo>
                  <a:lnTo>
                    <a:pt x="65633" y="210765"/>
                  </a:lnTo>
                  <a:lnTo>
                    <a:pt x="67993" y="212240"/>
                  </a:lnTo>
                  <a:lnTo>
                    <a:pt x="70501" y="212535"/>
                  </a:lnTo>
                  <a:lnTo>
                    <a:pt x="73450" y="213125"/>
                  </a:lnTo>
                  <a:lnTo>
                    <a:pt x="74925" y="214600"/>
                  </a:lnTo>
                  <a:lnTo>
                    <a:pt x="78023" y="216075"/>
                  </a:lnTo>
                  <a:lnTo>
                    <a:pt x="81857" y="217402"/>
                  </a:lnTo>
                  <a:lnTo>
                    <a:pt x="84660" y="218877"/>
                  </a:lnTo>
                  <a:lnTo>
                    <a:pt x="86135" y="219614"/>
                  </a:lnTo>
                  <a:lnTo>
                    <a:pt x="86577" y="219614"/>
                  </a:lnTo>
                  <a:lnTo>
                    <a:pt x="87609" y="219319"/>
                  </a:lnTo>
                  <a:lnTo>
                    <a:pt x="91739" y="221974"/>
                  </a:lnTo>
                  <a:lnTo>
                    <a:pt x="94247" y="221974"/>
                  </a:lnTo>
                  <a:lnTo>
                    <a:pt x="97049" y="222564"/>
                  </a:lnTo>
                  <a:lnTo>
                    <a:pt x="99409" y="224924"/>
                  </a:lnTo>
                  <a:lnTo>
                    <a:pt x="100589" y="225219"/>
                  </a:lnTo>
                  <a:lnTo>
                    <a:pt x="102211" y="224924"/>
                  </a:lnTo>
                  <a:lnTo>
                    <a:pt x="106636" y="224629"/>
                  </a:lnTo>
                  <a:lnTo>
                    <a:pt x="108406" y="224924"/>
                  </a:lnTo>
                  <a:lnTo>
                    <a:pt x="110766" y="226252"/>
                  </a:lnTo>
                  <a:lnTo>
                    <a:pt x="111651" y="226252"/>
                  </a:lnTo>
                  <a:lnTo>
                    <a:pt x="113126" y="226547"/>
                  </a:lnTo>
                  <a:lnTo>
                    <a:pt x="113420" y="226252"/>
                  </a:lnTo>
                  <a:lnTo>
                    <a:pt x="113420" y="223007"/>
                  </a:lnTo>
                  <a:lnTo>
                    <a:pt x="114453" y="222122"/>
                  </a:lnTo>
                  <a:lnTo>
                    <a:pt x="116813" y="223302"/>
                  </a:lnTo>
                  <a:lnTo>
                    <a:pt x="122860" y="228316"/>
                  </a:lnTo>
                  <a:lnTo>
                    <a:pt x="122860" y="228907"/>
                  </a:lnTo>
                  <a:lnTo>
                    <a:pt x="126842" y="233921"/>
                  </a:lnTo>
                  <a:lnTo>
                    <a:pt x="128169" y="235986"/>
                  </a:lnTo>
                  <a:lnTo>
                    <a:pt x="128169" y="237166"/>
                  </a:lnTo>
                  <a:lnTo>
                    <a:pt x="129350" y="241591"/>
                  </a:lnTo>
                  <a:lnTo>
                    <a:pt x="129644" y="243656"/>
                  </a:lnTo>
                  <a:lnTo>
                    <a:pt x="129350" y="245278"/>
                  </a:lnTo>
                  <a:lnTo>
                    <a:pt x="129350" y="246605"/>
                  </a:lnTo>
                  <a:lnTo>
                    <a:pt x="129940" y="248375"/>
                  </a:lnTo>
                  <a:lnTo>
                    <a:pt x="129940" y="249113"/>
                  </a:lnTo>
                  <a:lnTo>
                    <a:pt x="131119" y="251767"/>
                  </a:lnTo>
                  <a:lnTo>
                    <a:pt x="131710" y="253980"/>
                  </a:lnTo>
                  <a:lnTo>
                    <a:pt x="131710" y="256192"/>
                  </a:lnTo>
                  <a:lnTo>
                    <a:pt x="131414" y="258257"/>
                  </a:lnTo>
                  <a:lnTo>
                    <a:pt x="130235" y="261355"/>
                  </a:lnTo>
                  <a:lnTo>
                    <a:pt x="130235" y="263714"/>
                  </a:lnTo>
                  <a:lnTo>
                    <a:pt x="131119" y="264894"/>
                  </a:lnTo>
                  <a:lnTo>
                    <a:pt x="132447" y="266222"/>
                  </a:lnTo>
                  <a:lnTo>
                    <a:pt x="133479" y="267844"/>
                  </a:lnTo>
                  <a:lnTo>
                    <a:pt x="134217" y="269761"/>
                  </a:lnTo>
                  <a:lnTo>
                    <a:pt x="134807" y="270646"/>
                  </a:lnTo>
                  <a:lnTo>
                    <a:pt x="135544" y="270646"/>
                  </a:lnTo>
                  <a:lnTo>
                    <a:pt x="136872" y="270941"/>
                  </a:lnTo>
                  <a:lnTo>
                    <a:pt x="137904" y="271974"/>
                  </a:lnTo>
                  <a:lnTo>
                    <a:pt x="139084" y="273744"/>
                  </a:lnTo>
                  <a:lnTo>
                    <a:pt x="139527" y="275956"/>
                  </a:lnTo>
                  <a:lnTo>
                    <a:pt x="139527" y="276694"/>
                  </a:lnTo>
                  <a:lnTo>
                    <a:pt x="151621" y="276694"/>
                  </a:lnTo>
                  <a:lnTo>
                    <a:pt x="152506" y="276989"/>
                  </a:lnTo>
                  <a:lnTo>
                    <a:pt x="153833" y="277431"/>
                  </a:lnTo>
                  <a:lnTo>
                    <a:pt x="155455" y="277431"/>
                  </a:lnTo>
                  <a:lnTo>
                    <a:pt x="157225" y="276841"/>
                  </a:lnTo>
                  <a:lnTo>
                    <a:pt x="159143" y="275514"/>
                  </a:lnTo>
                  <a:lnTo>
                    <a:pt x="161208" y="273449"/>
                  </a:lnTo>
                  <a:lnTo>
                    <a:pt x="164453" y="273449"/>
                  </a:lnTo>
                  <a:lnTo>
                    <a:pt x="168877" y="275661"/>
                  </a:lnTo>
                  <a:lnTo>
                    <a:pt x="171385" y="277578"/>
                  </a:lnTo>
                  <a:lnTo>
                    <a:pt x="171827" y="279201"/>
                  </a:lnTo>
                  <a:lnTo>
                    <a:pt x="174777" y="280086"/>
                  </a:lnTo>
                  <a:lnTo>
                    <a:pt x="180382" y="280381"/>
                  </a:lnTo>
                  <a:lnTo>
                    <a:pt x="184364" y="279496"/>
                  </a:lnTo>
                  <a:lnTo>
                    <a:pt x="186871" y="277578"/>
                  </a:lnTo>
                  <a:lnTo>
                    <a:pt x="189526" y="276546"/>
                  </a:lnTo>
                  <a:lnTo>
                    <a:pt x="192328" y="276546"/>
                  </a:lnTo>
                  <a:lnTo>
                    <a:pt x="194393" y="277136"/>
                  </a:lnTo>
                  <a:lnTo>
                    <a:pt x="195868" y="278611"/>
                  </a:lnTo>
                  <a:lnTo>
                    <a:pt x="198670" y="279643"/>
                  </a:lnTo>
                  <a:lnTo>
                    <a:pt x="202653" y="280233"/>
                  </a:lnTo>
                  <a:lnTo>
                    <a:pt x="207077" y="279348"/>
                  </a:lnTo>
                  <a:lnTo>
                    <a:pt x="211797" y="276841"/>
                  </a:lnTo>
                  <a:lnTo>
                    <a:pt x="214600" y="274186"/>
                  </a:lnTo>
                  <a:lnTo>
                    <a:pt x="215337" y="271531"/>
                  </a:lnTo>
                  <a:lnTo>
                    <a:pt x="216075" y="269909"/>
                  </a:lnTo>
                  <a:lnTo>
                    <a:pt x="216960" y="269319"/>
                  </a:lnTo>
                  <a:lnTo>
                    <a:pt x="219467" y="269024"/>
                  </a:lnTo>
                  <a:lnTo>
                    <a:pt x="223596" y="269024"/>
                  </a:lnTo>
                  <a:lnTo>
                    <a:pt x="227284" y="269761"/>
                  </a:lnTo>
                  <a:lnTo>
                    <a:pt x="231856" y="272416"/>
                  </a:lnTo>
                  <a:lnTo>
                    <a:pt x="234806" y="270646"/>
                  </a:lnTo>
                  <a:lnTo>
                    <a:pt x="239820" y="267549"/>
                  </a:lnTo>
                  <a:lnTo>
                    <a:pt x="244835" y="265927"/>
                  </a:lnTo>
                  <a:lnTo>
                    <a:pt x="249703" y="265927"/>
                  </a:lnTo>
                  <a:lnTo>
                    <a:pt x="253685" y="264747"/>
                  </a:lnTo>
                  <a:lnTo>
                    <a:pt x="256782" y="262387"/>
                  </a:lnTo>
                  <a:lnTo>
                    <a:pt x="260027" y="260912"/>
                  </a:lnTo>
                  <a:lnTo>
                    <a:pt x="263419" y="260322"/>
                  </a:lnTo>
                  <a:lnTo>
                    <a:pt x="266664" y="259142"/>
                  </a:lnTo>
                  <a:lnTo>
                    <a:pt x="271089" y="256782"/>
                  </a:lnTo>
                  <a:lnTo>
                    <a:pt x="275661" y="253242"/>
                  </a:lnTo>
                  <a:lnTo>
                    <a:pt x="280381" y="249703"/>
                  </a:lnTo>
                  <a:lnTo>
                    <a:pt x="283478" y="247343"/>
                  </a:lnTo>
                  <a:lnTo>
                    <a:pt x="283183" y="246753"/>
                  </a:lnTo>
                  <a:close/>
                  <a:moveTo>
                    <a:pt x="84217" y="27286"/>
                  </a:moveTo>
                  <a:lnTo>
                    <a:pt x="85397" y="27876"/>
                  </a:lnTo>
                  <a:lnTo>
                    <a:pt x="87757" y="28466"/>
                  </a:lnTo>
                  <a:lnTo>
                    <a:pt x="89527" y="29203"/>
                  </a:lnTo>
                  <a:lnTo>
                    <a:pt x="91297" y="29793"/>
                  </a:lnTo>
                  <a:lnTo>
                    <a:pt x="92624" y="29793"/>
                  </a:lnTo>
                  <a:lnTo>
                    <a:pt x="92624" y="28761"/>
                  </a:lnTo>
                  <a:lnTo>
                    <a:pt x="91739" y="27581"/>
                  </a:lnTo>
                  <a:lnTo>
                    <a:pt x="91149" y="26106"/>
                  </a:lnTo>
                  <a:lnTo>
                    <a:pt x="90559" y="24926"/>
                  </a:lnTo>
                  <a:lnTo>
                    <a:pt x="87315" y="24926"/>
                  </a:lnTo>
                  <a:lnTo>
                    <a:pt x="86724" y="23304"/>
                  </a:lnTo>
                  <a:lnTo>
                    <a:pt x="85102" y="23304"/>
                  </a:lnTo>
                  <a:lnTo>
                    <a:pt x="83627" y="24189"/>
                  </a:lnTo>
                  <a:lnTo>
                    <a:pt x="84070" y="25221"/>
                  </a:lnTo>
                  <a:lnTo>
                    <a:pt x="84070" y="27286"/>
                  </a:lnTo>
                  <a:close/>
                </a:path>
              </a:pathLst>
            </a:custGeom>
            <a:grpFill/>
            <a:ln w="3175" cap="flat">
              <a:solidFill>
                <a:schemeClr val="bg2">
                  <a:lumMod val="90000"/>
                </a:schemeClr>
              </a:solid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97A98A4A-DE6A-2381-F485-74B7C5588825}"/>
                </a:ext>
              </a:extLst>
            </p:cNvPr>
            <p:cNvSpPr/>
            <p:nvPr/>
          </p:nvSpPr>
          <p:spPr>
            <a:xfrm>
              <a:off x="8879454" y="3623919"/>
              <a:ext cx="95131" cy="92477"/>
            </a:xfrm>
            <a:custGeom>
              <a:avLst/>
              <a:gdLst>
                <a:gd name="connsiteX0" fmla="*/ 1327 w 95131"/>
                <a:gd name="connsiteY0" fmla="*/ 22419 h 92477"/>
                <a:gd name="connsiteX1" fmla="*/ 0 w 95131"/>
                <a:gd name="connsiteY1" fmla="*/ 22419 h 92477"/>
                <a:gd name="connsiteX2" fmla="*/ 0 w 95131"/>
                <a:gd name="connsiteY2" fmla="*/ 23304 h 92477"/>
                <a:gd name="connsiteX3" fmla="*/ 3835 w 95131"/>
                <a:gd name="connsiteY3" fmla="*/ 23894 h 92477"/>
                <a:gd name="connsiteX4" fmla="*/ 4277 w 95131"/>
                <a:gd name="connsiteY4" fmla="*/ 22714 h 92477"/>
                <a:gd name="connsiteX5" fmla="*/ 3097 w 95131"/>
                <a:gd name="connsiteY5" fmla="*/ 20944 h 92477"/>
                <a:gd name="connsiteX6" fmla="*/ 1327 w 95131"/>
                <a:gd name="connsiteY6" fmla="*/ 22419 h 92477"/>
                <a:gd name="connsiteX7" fmla="*/ 93214 w 95131"/>
                <a:gd name="connsiteY7" fmla="*/ 10619 h 92477"/>
                <a:gd name="connsiteX8" fmla="*/ 95132 w 95131"/>
                <a:gd name="connsiteY8" fmla="*/ 8407 h 92477"/>
                <a:gd name="connsiteX9" fmla="*/ 94542 w 95131"/>
                <a:gd name="connsiteY9" fmla="*/ 6047 h 92477"/>
                <a:gd name="connsiteX10" fmla="*/ 93214 w 95131"/>
                <a:gd name="connsiteY10" fmla="*/ 4720 h 92477"/>
                <a:gd name="connsiteX11" fmla="*/ 90117 w 95131"/>
                <a:gd name="connsiteY11" fmla="*/ 3392 h 92477"/>
                <a:gd name="connsiteX12" fmla="*/ 88937 w 95131"/>
                <a:gd name="connsiteY12" fmla="*/ 2655 h 92477"/>
                <a:gd name="connsiteX13" fmla="*/ 87757 w 95131"/>
                <a:gd name="connsiteY13" fmla="*/ 1180 h 92477"/>
                <a:gd name="connsiteX14" fmla="*/ 86430 w 95131"/>
                <a:gd name="connsiteY14" fmla="*/ 0 h 92477"/>
                <a:gd name="connsiteX15" fmla="*/ 84365 w 95131"/>
                <a:gd name="connsiteY15" fmla="*/ 0 h 92477"/>
                <a:gd name="connsiteX16" fmla="*/ 82595 w 95131"/>
                <a:gd name="connsiteY16" fmla="*/ 738 h 92477"/>
                <a:gd name="connsiteX17" fmla="*/ 80382 w 95131"/>
                <a:gd name="connsiteY17" fmla="*/ 3245 h 92477"/>
                <a:gd name="connsiteX18" fmla="*/ 73303 w 95131"/>
                <a:gd name="connsiteY18" fmla="*/ 5900 h 92477"/>
                <a:gd name="connsiteX19" fmla="*/ 71829 w 95131"/>
                <a:gd name="connsiteY19" fmla="*/ 6785 h 92477"/>
                <a:gd name="connsiteX20" fmla="*/ 69764 w 95131"/>
                <a:gd name="connsiteY20" fmla="*/ 9734 h 92477"/>
                <a:gd name="connsiteX21" fmla="*/ 68141 w 95131"/>
                <a:gd name="connsiteY21" fmla="*/ 12979 h 92477"/>
                <a:gd name="connsiteX22" fmla="*/ 66371 w 95131"/>
                <a:gd name="connsiteY22" fmla="*/ 15487 h 92477"/>
                <a:gd name="connsiteX23" fmla="*/ 64306 w 95131"/>
                <a:gd name="connsiteY23" fmla="*/ 17699 h 92477"/>
                <a:gd name="connsiteX24" fmla="*/ 60914 w 95131"/>
                <a:gd name="connsiteY24" fmla="*/ 22271 h 92477"/>
                <a:gd name="connsiteX25" fmla="*/ 48672 w 95131"/>
                <a:gd name="connsiteY25" fmla="*/ 43510 h 92477"/>
                <a:gd name="connsiteX26" fmla="*/ 47935 w 95131"/>
                <a:gd name="connsiteY26" fmla="*/ 44985 h 92477"/>
                <a:gd name="connsiteX27" fmla="*/ 47935 w 95131"/>
                <a:gd name="connsiteY27" fmla="*/ 48525 h 92477"/>
                <a:gd name="connsiteX28" fmla="*/ 48229 w 95131"/>
                <a:gd name="connsiteY28" fmla="*/ 52064 h 92477"/>
                <a:gd name="connsiteX29" fmla="*/ 47640 w 95131"/>
                <a:gd name="connsiteY29" fmla="*/ 54572 h 92477"/>
                <a:gd name="connsiteX30" fmla="*/ 46755 w 95131"/>
                <a:gd name="connsiteY30" fmla="*/ 57079 h 92477"/>
                <a:gd name="connsiteX31" fmla="*/ 46460 w 95131"/>
                <a:gd name="connsiteY31" fmla="*/ 58849 h 92477"/>
                <a:gd name="connsiteX32" fmla="*/ 46755 w 95131"/>
                <a:gd name="connsiteY32" fmla="*/ 60324 h 92477"/>
                <a:gd name="connsiteX33" fmla="*/ 47787 w 95131"/>
                <a:gd name="connsiteY33" fmla="*/ 61946 h 92477"/>
                <a:gd name="connsiteX34" fmla="*/ 48525 w 95131"/>
                <a:gd name="connsiteY34" fmla="*/ 63716 h 92477"/>
                <a:gd name="connsiteX35" fmla="*/ 50737 w 95131"/>
                <a:gd name="connsiteY35" fmla="*/ 70796 h 92477"/>
                <a:gd name="connsiteX36" fmla="*/ 51770 w 95131"/>
                <a:gd name="connsiteY36" fmla="*/ 73303 h 92477"/>
                <a:gd name="connsiteX37" fmla="*/ 53097 w 95131"/>
                <a:gd name="connsiteY37" fmla="*/ 75663 h 92477"/>
                <a:gd name="connsiteX38" fmla="*/ 52802 w 95131"/>
                <a:gd name="connsiteY38" fmla="*/ 75663 h 92477"/>
                <a:gd name="connsiteX39" fmla="*/ 54719 w 95131"/>
                <a:gd name="connsiteY39" fmla="*/ 77286 h 92477"/>
                <a:gd name="connsiteX40" fmla="*/ 57079 w 95131"/>
                <a:gd name="connsiteY40" fmla="*/ 78465 h 92477"/>
                <a:gd name="connsiteX41" fmla="*/ 59734 w 95131"/>
                <a:gd name="connsiteY41" fmla="*/ 80825 h 92477"/>
                <a:gd name="connsiteX42" fmla="*/ 60472 w 95131"/>
                <a:gd name="connsiteY42" fmla="*/ 82005 h 92477"/>
                <a:gd name="connsiteX43" fmla="*/ 62241 w 95131"/>
                <a:gd name="connsiteY43" fmla="*/ 86135 h 92477"/>
                <a:gd name="connsiteX44" fmla="*/ 62536 w 95131"/>
                <a:gd name="connsiteY44" fmla="*/ 89527 h 92477"/>
                <a:gd name="connsiteX45" fmla="*/ 63864 w 95131"/>
                <a:gd name="connsiteY45" fmla="*/ 91592 h 92477"/>
                <a:gd name="connsiteX46" fmla="*/ 66371 w 95131"/>
                <a:gd name="connsiteY46" fmla="*/ 92477 h 92477"/>
                <a:gd name="connsiteX47" fmla="*/ 66961 w 95131"/>
                <a:gd name="connsiteY47" fmla="*/ 89527 h 92477"/>
                <a:gd name="connsiteX48" fmla="*/ 67403 w 95131"/>
                <a:gd name="connsiteY48" fmla="*/ 86578 h 92477"/>
                <a:gd name="connsiteX49" fmla="*/ 67403 w 95131"/>
                <a:gd name="connsiteY49" fmla="*/ 83333 h 92477"/>
                <a:gd name="connsiteX50" fmla="*/ 67846 w 95131"/>
                <a:gd name="connsiteY50" fmla="*/ 80088 h 92477"/>
                <a:gd name="connsiteX51" fmla="*/ 69173 w 95131"/>
                <a:gd name="connsiteY51" fmla="*/ 76695 h 92477"/>
                <a:gd name="connsiteX52" fmla="*/ 70796 w 95131"/>
                <a:gd name="connsiteY52" fmla="*/ 73451 h 92477"/>
                <a:gd name="connsiteX53" fmla="*/ 74778 w 95131"/>
                <a:gd name="connsiteY53" fmla="*/ 69173 h 92477"/>
                <a:gd name="connsiteX54" fmla="*/ 78318 w 95131"/>
                <a:gd name="connsiteY54" fmla="*/ 64011 h 92477"/>
                <a:gd name="connsiteX55" fmla="*/ 79793 w 95131"/>
                <a:gd name="connsiteY55" fmla="*/ 61209 h 92477"/>
                <a:gd name="connsiteX56" fmla="*/ 80973 w 95131"/>
                <a:gd name="connsiteY56" fmla="*/ 58259 h 92477"/>
                <a:gd name="connsiteX57" fmla="*/ 83037 w 95131"/>
                <a:gd name="connsiteY57" fmla="*/ 51327 h 92477"/>
                <a:gd name="connsiteX58" fmla="*/ 84365 w 95131"/>
                <a:gd name="connsiteY58" fmla="*/ 44690 h 92477"/>
                <a:gd name="connsiteX59" fmla="*/ 85840 w 95131"/>
                <a:gd name="connsiteY59" fmla="*/ 39380 h 92477"/>
                <a:gd name="connsiteX60" fmla="*/ 86578 w 95131"/>
                <a:gd name="connsiteY60" fmla="*/ 34070 h 92477"/>
                <a:gd name="connsiteX61" fmla="*/ 87315 w 95131"/>
                <a:gd name="connsiteY61" fmla="*/ 32006 h 92477"/>
                <a:gd name="connsiteX62" fmla="*/ 89822 w 95131"/>
                <a:gd name="connsiteY62" fmla="*/ 27728 h 92477"/>
                <a:gd name="connsiteX63" fmla="*/ 92182 w 95131"/>
                <a:gd name="connsiteY63" fmla="*/ 20796 h 92477"/>
                <a:gd name="connsiteX64" fmla="*/ 92182 w 95131"/>
                <a:gd name="connsiteY64" fmla="*/ 17847 h 92477"/>
                <a:gd name="connsiteX65" fmla="*/ 91740 w 95131"/>
                <a:gd name="connsiteY65" fmla="*/ 14897 h 92477"/>
                <a:gd name="connsiteX66" fmla="*/ 91740 w 95131"/>
                <a:gd name="connsiteY66" fmla="*/ 12684 h 92477"/>
                <a:gd name="connsiteX67" fmla="*/ 92920 w 95131"/>
                <a:gd name="connsiteY67" fmla="*/ 10767 h 92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5131" h="92477">
                  <a:moveTo>
                    <a:pt x="1327" y="22419"/>
                  </a:moveTo>
                  <a:lnTo>
                    <a:pt x="0" y="22419"/>
                  </a:lnTo>
                  <a:lnTo>
                    <a:pt x="0" y="23304"/>
                  </a:lnTo>
                  <a:lnTo>
                    <a:pt x="3835" y="23894"/>
                  </a:lnTo>
                  <a:lnTo>
                    <a:pt x="4277" y="22714"/>
                  </a:lnTo>
                  <a:lnTo>
                    <a:pt x="3097" y="20944"/>
                  </a:lnTo>
                  <a:lnTo>
                    <a:pt x="1327" y="22419"/>
                  </a:lnTo>
                  <a:close/>
                  <a:moveTo>
                    <a:pt x="93214" y="10619"/>
                  </a:moveTo>
                  <a:lnTo>
                    <a:pt x="95132" y="8407"/>
                  </a:lnTo>
                  <a:lnTo>
                    <a:pt x="94542" y="6047"/>
                  </a:lnTo>
                  <a:lnTo>
                    <a:pt x="93214" y="4720"/>
                  </a:lnTo>
                  <a:lnTo>
                    <a:pt x="90117" y="3392"/>
                  </a:lnTo>
                  <a:lnTo>
                    <a:pt x="88937" y="2655"/>
                  </a:lnTo>
                  <a:lnTo>
                    <a:pt x="87757" y="1180"/>
                  </a:lnTo>
                  <a:lnTo>
                    <a:pt x="86430" y="0"/>
                  </a:lnTo>
                  <a:lnTo>
                    <a:pt x="84365" y="0"/>
                  </a:lnTo>
                  <a:lnTo>
                    <a:pt x="82595" y="738"/>
                  </a:lnTo>
                  <a:lnTo>
                    <a:pt x="80382" y="3245"/>
                  </a:lnTo>
                  <a:lnTo>
                    <a:pt x="73303" y="5900"/>
                  </a:lnTo>
                  <a:lnTo>
                    <a:pt x="71829" y="6785"/>
                  </a:lnTo>
                  <a:lnTo>
                    <a:pt x="69764" y="9734"/>
                  </a:lnTo>
                  <a:lnTo>
                    <a:pt x="68141" y="12979"/>
                  </a:lnTo>
                  <a:lnTo>
                    <a:pt x="66371" y="15487"/>
                  </a:lnTo>
                  <a:lnTo>
                    <a:pt x="64306" y="17699"/>
                  </a:lnTo>
                  <a:lnTo>
                    <a:pt x="60914" y="22271"/>
                  </a:lnTo>
                  <a:lnTo>
                    <a:pt x="48672" y="43510"/>
                  </a:lnTo>
                  <a:lnTo>
                    <a:pt x="47935" y="44985"/>
                  </a:lnTo>
                  <a:lnTo>
                    <a:pt x="47935" y="48525"/>
                  </a:lnTo>
                  <a:lnTo>
                    <a:pt x="48229" y="52064"/>
                  </a:lnTo>
                  <a:lnTo>
                    <a:pt x="47640" y="54572"/>
                  </a:lnTo>
                  <a:lnTo>
                    <a:pt x="46755" y="57079"/>
                  </a:lnTo>
                  <a:lnTo>
                    <a:pt x="46460" y="58849"/>
                  </a:lnTo>
                  <a:lnTo>
                    <a:pt x="46755" y="60324"/>
                  </a:lnTo>
                  <a:lnTo>
                    <a:pt x="47787" y="61946"/>
                  </a:lnTo>
                  <a:lnTo>
                    <a:pt x="48525" y="63716"/>
                  </a:lnTo>
                  <a:lnTo>
                    <a:pt x="50737" y="70796"/>
                  </a:lnTo>
                  <a:lnTo>
                    <a:pt x="51770" y="73303"/>
                  </a:lnTo>
                  <a:lnTo>
                    <a:pt x="53097" y="75663"/>
                  </a:lnTo>
                  <a:lnTo>
                    <a:pt x="52802" y="75663"/>
                  </a:lnTo>
                  <a:lnTo>
                    <a:pt x="54719" y="77286"/>
                  </a:lnTo>
                  <a:lnTo>
                    <a:pt x="57079" y="78465"/>
                  </a:lnTo>
                  <a:lnTo>
                    <a:pt x="59734" y="80825"/>
                  </a:lnTo>
                  <a:lnTo>
                    <a:pt x="60472" y="82005"/>
                  </a:lnTo>
                  <a:lnTo>
                    <a:pt x="62241" y="86135"/>
                  </a:lnTo>
                  <a:lnTo>
                    <a:pt x="62536" y="89527"/>
                  </a:lnTo>
                  <a:lnTo>
                    <a:pt x="63864" y="91592"/>
                  </a:lnTo>
                  <a:lnTo>
                    <a:pt x="66371" y="92477"/>
                  </a:lnTo>
                  <a:lnTo>
                    <a:pt x="66961" y="89527"/>
                  </a:lnTo>
                  <a:lnTo>
                    <a:pt x="67403" y="86578"/>
                  </a:lnTo>
                  <a:lnTo>
                    <a:pt x="67403" y="83333"/>
                  </a:lnTo>
                  <a:lnTo>
                    <a:pt x="67846" y="80088"/>
                  </a:lnTo>
                  <a:lnTo>
                    <a:pt x="69173" y="76695"/>
                  </a:lnTo>
                  <a:lnTo>
                    <a:pt x="70796" y="73451"/>
                  </a:lnTo>
                  <a:lnTo>
                    <a:pt x="74778" y="69173"/>
                  </a:lnTo>
                  <a:lnTo>
                    <a:pt x="78318" y="64011"/>
                  </a:lnTo>
                  <a:lnTo>
                    <a:pt x="79793" y="61209"/>
                  </a:lnTo>
                  <a:lnTo>
                    <a:pt x="80973" y="58259"/>
                  </a:lnTo>
                  <a:lnTo>
                    <a:pt x="83037" y="51327"/>
                  </a:lnTo>
                  <a:lnTo>
                    <a:pt x="84365" y="44690"/>
                  </a:lnTo>
                  <a:lnTo>
                    <a:pt x="85840" y="39380"/>
                  </a:lnTo>
                  <a:lnTo>
                    <a:pt x="86578" y="34070"/>
                  </a:lnTo>
                  <a:lnTo>
                    <a:pt x="87315" y="32006"/>
                  </a:lnTo>
                  <a:lnTo>
                    <a:pt x="89822" y="27728"/>
                  </a:lnTo>
                  <a:lnTo>
                    <a:pt x="92182" y="20796"/>
                  </a:lnTo>
                  <a:lnTo>
                    <a:pt x="92182" y="17847"/>
                  </a:lnTo>
                  <a:lnTo>
                    <a:pt x="91740" y="14897"/>
                  </a:lnTo>
                  <a:lnTo>
                    <a:pt x="91740" y="12684"/>
                  </a:lnTo>
                  <a:lnTo>
                    <a:pt x="92920" y="10767"/>
                  </a:lnTo>
                  <a:close/>
                </a:path>
              </a:pathLst>
            </a:custGeom>
            <a:grpFill/>
            <a:ln w="3175" cap="flat">
              <a:solidFill>
                <a:schemeClr val="bg2">
                  <a:lumMod val="90000"/>
                </a:schemeClr>
              </a:solid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C9B4C5D2-6818-DA53-61A5-A1EAEF6355F4}"/>
                </a:ext>
              </a:extLst>
            </p:cNvPr>
            <p:cNvSpPr/>
            <p:nvPr/>
          </p:nvSpPr>
          <p:spPr>
            <a:xfrm>
              <a:off x="4170796" y="3999285"/>
              <a:ext cx="36135" cy="33185"/>
            </a:xfrm>
            <a:custGeom>
              <a:avLst/>
              <a:gdLst>
                <a:gd name="connsiteX0" fmla="*/ 25811 w 36135"/>
                <a:gd name="connsiteY0" fmla="*/ 12832 h 33185"/>
                <a:gd name="connsiteX1" fmla="*/ 21534 w 36135"/>
                <a:gd name="connsiteY1" fmla="*/ 12832 h 33185"/>
                <a:gd name="connsiteX2" fmla="*/ 19026 w 36135"/>
                <a:gd name="connsiteY2" fmla="*/ 13864 h 33185"/>
                <a:gd name="connsiteX3" fmla="*/ 13864 w 36135"/>
                <a:gd name="connsiteY3" fmla="*/ 13864 h 33185"/>
                <a:gd name="connsiteX4" fmla="*/ 11357 w 36135"/>
                <a:gd name="connsiteY4" fmla="*/ 14897 h 33185"/>
                <a:gd name="connsiteX5" fmla="*/ 8112 w 36135"/>
                <a:gd name="connsiteY5" fmla="*/ 15339 h 33185"/>
                <a:gd name="connsiteX6" fmla="*/ 6490 w 36135"/>
                <a:gd name="connsiteY6" fmla="*/ 16077 h 33185"/>
                <a:gd name="connsiteX7" fmla="*/ 6932 w 36135"/>
                <a:gd name="connsiteY7" fmla="*/ 16519 h 33185"/>
                <a:gd name="connsiteX8" fmla="*/ 9439 w 36135"/>
                <a:gd name="connsiteY8" fmla="*/ 17404 h 33185"/>
                <a:gd name="connsiteX9" fmla="*/ 10472 w 36135"/>
                <a:gd name="connsiteY9" fmla="*/ 18142 h 33185"/>
                <a:gd name="connsiteX10" fmla="*/ 11062 w 36135"/>
                <a:gd name="connsiteY10" fmla="*/ 19026 h 33185"/>
                <a:gd name="connsiteX11" fmla="*/ 11357 w 36135"/>
                <a:gd name="connsiteY11" fmla="*/ 20649 h 33185"/>
                <a:gd name="connsiteX12" fmla="*/ 10472 w 36135"/>
                <a:gd name="connsiteY12" fmla="*/ 27728 h 33185"/>
                <a:gd name="connsiteX13" fmla="*/ 9734 w 36135"/>
                <a:gd name="connsiteY13" fmla="*/ 28171 h 33185"/>
                <a:gd name="connsiteX14" fmla="*/ 7080 w 36135"/>
                <a:gd name="connsiteY14" fmla="*/ 28466 h 33185"/>
                <a:gd name="connsiteX15" fmla="*/ 6342 w 36135"/>
                <a:gd name="connsiteY15" fmla="*/ 29793 h 33185"/>
                <a:gd name="connsiteX16" fmla="*/ 0 w 36135"/>
                <a:gd name="connsiteY16" fmla="*/ 33038 h 33185"/>
                <a:gd name="connsiteX17" fmla="*/ 3540 w 36135"/>
                <a:gd name="connsiteY17" fmla="*/ 32596 h 33185"/>
                <a:gd name="connsiteX18" fmla="*/ 8112 w 36135"/>
                <a:gd name="connsiteY18" fmla="*/ 33186 h 33185"/>
                <a:gd name="connsiteX19" fmla="*/ 19174 w 36135"/>
                <a:gd name="connsiteY19" fmla="*/ 32891 h 33185"/>
                <a:gd name="connsiteX20" fmla="*/ 23451 w 36135"/>
                <a:gd name="connsiteY20" fmla="*/ 31416 h 33185"/>
                <a:gd name="connsiteX21" fmla="*/ 23451 w 36135"/>
                <a:gd name="connsiteY21" fmla="*/ 30531 h 33185"/>
                <a:gd name="connsiteX22" fmla="*/ 23746 w 36135"/>
                <a:gd name="connsiteY22" fmla="*/ 28023 h 33185"/>
                <a:gd name="connsiteX23" fmla="*/ 24631 w 36135"/>
                <a:gd name="connsiteY23" fmla="*/ 26401 h 33185"/>
                <a:gd name="connsiteX24" fmla="*/ 23451 w 36135"/>
                <a:gd name="connsiteY24" fmla="*/ 24779 h 33185"/>
                <a:gd name="connsiteX25" fmla="*/ 22861 w 36135"/>
                <a:gd name="connsiteY25" fmla="*/ 22271 h 33185"/>
                <a:gd name="connsiteX26" fmla="*/ 23304 w 36135"/>
                <a:gd name="connsiteY26" fmla="*/ 20354 h 33185"/>
                <a:gd name="connsiteX27" fmla="*/ 22861 w 36135"/>
                <a:gd name="connsiteY27" fmla="*/ 17404 h 33185"/>
                <a:gd name="connsiteX28" fmla="*/ 23894 w 36135"/>
                <a:gd name="connsiteY28" fmla="*/ 16224 h 33185"/>
                <a:gd name="connsiteX29" fmla="*/ 25958 w 36135"/>
                <a:gd name="connsiteY29" fmla="*/ 12979 h 33185"/>
                <a:gd name="connsiteX30" fmla="*/ 35103 w 36135"/>
                <a:gd name="connsiteY30" fmla="*/ 148 h 33185"/>
                <a:gd name="connsiteX31" fmla="*/ 31268 w 36135"/>
                <a:gd name="connsiteY31" fmla="*/ 1328 h 33185"/>
                <a:gd name="connsiteX32" fmla="*/ 28761 w 36135"/>
                <a:gd name="connsiteY32" fmla="*/ 3097 h 33185"/>
                <a:gd name="connsiteX33" fmla="*/ 28761 w 36135"/>
                <a:gd name="connsiteY33" fmla="*/ 4130 h 33185"/>
                <a:gd name="connsiteX34" fmla="*/ 30088 w 36135"/>
                <a:gd name="connsiteY34" fmla="*/ 3835 h 33185"/>
                <a:gd name="connsiteX35" fmla="*/ 35545 w 36135"/>
                <a:gd name="connsiteY35" fmla="*/ 1622 h 33185"/>
                <a:gd name="connsiteX36" fmla="*/ 36135 w 36135"/>
                <a:gd name="connsiteY36" fmla="*/ 0 h 33185"/>
                <a:gd name="connsiteX37" fmla="*/ 35103 w 36135"/>
                <a:gd name="connsiteY37" fmla="*/ 0 h 3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135" h="33185">
                  <a:moveTo>
                    <a:pt x="25811" y="12832"/>
                  </a:moveTo>
                  <a:lnTo>
                    <a:pt x="21534" y="12832"/>
                  </a:lnTo>
                  <a:lnTo>
                    <a:pt x="19026" y="13864"/>
                  </a:lnTo>
                  <a:lnTo>
                    <a:pt x="13864" y="13864"/>
                  </a:lnTo>
                  <a:lnTo>
                    <a:pt x="11357" y="14897"/>
                  </a:lnTo>
                  <a:lnTo>
                    <a:pt x="8112" y="15339"/>
                  </a:lnTo>
                  <a:lnTo>
                    <a:pt x="6490" y="16077"/>
                  </a:lnTo>
                  <a:lnTo>
                    <a:pt x="6932" y="16519"/>
                  </a:lnTo>
                  <a:lnTo>
                    <a:pt x="9439" y="17404"/>
                  </a:lnTo>
                  <a:lnTo>
                    <a:pt x="10472" y="18142"/>
                  </a:lnTo>
                  <a:lnTo>
                    <a:pt x="11062" y="19026"/>
                  </a:lnTo>
                  <a:lnTo>
                    <a:pt x="11357" y="20649"/>
                  </a:lnTo>
                  <a:lnTo>
                    <a:pt x="10472" y="27728"/>
                  </a:lnTo>
                  <a:lnTo>
                    <a:pt x="9734" y="28171"/>
                  </a:lnTo>
                  <a:lnTo>
                    <a:pt x="7080" y="28466"/>
                  </a:lnTo>
                  <a:lnTo>
                    <a:pt x="6342" y="29793"/>
                  </a:lnTo>
                  <a:lnTo>
                    <a:pt x="0" y="33038"/>
                  </a:lnTo>
                  <a:lnTo>
                    <a:pt x="3540" y="32596"/>
                  </a:lnTo>
                  <a:lnTo>
                    <a:pt x="8112" y="33186"/>
                  </a:lnTo>
                  <a:lnTo>
                    <a:pt x="19174" y="32891"/>
                  </a:lnTo>
                  <a:lnTo>
                    <a:pt x="23451" y="31416"/>
                  </a:lnTo>
                  <a:lnTo>
                    <a:pt x="23451" y="30531"/>
                  </a:lnTo>
                  <a:lnTo>
                    <a:pt x="23746" y="28023"/>
                  </a:lnTo>
                  <a:lnTo>
                    <a:pt x="24631" y="26401"/>
                  </a:lnTo>
                  <a:lnTo>
                    <a:pt x="23451" y="24779"/>
                  </a:lnTo>
                  <a:lnTo>
                    <a:pt x="22861" y="22271"/>
                  </a:lnTo>
                  <a:lnTo>
                    <a:pt x="23304" y="20354"/>
                  </a:lnTo>
                  <a:lnTo>
                    <a:pt x="22861" y="17404"/>
                  </a:lnTo>
                  <a:lnTo>
                    <a:pt x="23894" y="16224"/>
                  </a:lnTo>
                  <a:lnTo>
                    <a:pt x="25958" y="12979"/>
                  </a:lnTo>
                  <a:close/>
                  <a:moveTo>
                    <a:pt x="35103" y="148"/>
                  </a:moveTo>
                  <a:lnTo>
                    <a:pt x="31268" y="1328"/>
                  </a:lnTo>
                  <a:lnTo>
                    <a:pt x="28761" y="3097"/>
                  </a:lnTo>
                  <a:lnTo>
                    <a:pt x="28761" y="4130"/>
                  </a:lnTo>
                  <a:lnTo>
                    <a:pt x="30088" y="3835"/>
                  </a:lnTo>
                  <a:lnTo>
                    <a:pt x="35545" y="1622"/>
                  </a:lnTo>
                  <a:lnTo>
                    <a:pt x="36135" y="0"/>
                  </a:lnTo>
                  <a:lnTo>
                    <a:pt x="35103" y="0"/>
                  </a:lnTo>
                  <a:close/>
                </a:path>
              </a:pathLst>
            </a:custGeom>
            <a:grpFill/>
            <a:ln w="3175" cap="flat">
              <a:solidFill>
                <a:schemeClr val="bg2">
                  <a:lumMod val="90000"/>
                </a:schemeClr>
              </a:solid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7D2E30CD-45D1-E8FD-A7C2-812CFAA2CEBA}"/>
                </a:ext>
              </a:extLst>
            </p:cNvPr>
            <p:cNvSpPr/>
            <p:nvPr/>
          </p:nvSpPr>
          <p:spPr>
            <a:xfrm>
              <a:off x="6459123" y="3130856"/>
              <a:ext cx="500732" cy="191443"/>
            </a:xfrm>
            <a:custGeom>
              <a:avLst/>
              <a:gdLst>
                <a:gd name="connsiteX0" fmla="*/ 14601 w 500732"/>
                <a:gd name="connsiteY0" fmla="*/ 46312 h 191443"/>
                <a:gd name="connsiteX1" fmla="*/ 18142 w 500732"/>
                <a:gd name="connsiteY1" fmla="*/ 46607 h 191443"/>
                <a:gd name="connsiteX2" fmla="*/ 23746 w 500732"/>
                <a:gd name="connsiteY2" fmla="*/ 46017 h 191443"/>
                <a:gd name="connsiteX3" fmla="*/ 29351 w 500732"/>
                <a:gd name="connsiteY3" fmla="*/ 46017 h 191443"/>
                <a:gd name="connsiteX4" fmla="*/ 27434 w 500732"/>
                <a:gd name="connsiteY4" fmla="*/ 48525 h 191443"/>
                <a:gd name="connsiteX5" fmla="*/ 20354 w 500732"/>
                <a:gd name="connsiteY5" fmla="*/ 51622 h 191443"/>
                <a:gd name="connsiteX6" fmla="*/ 17994 w 500732"/>
                <a:gd name="connsiteY6" fmla="*/ 53244 h 191443"/>
                <a:gd name="connsiteX7" fmla="*/ 15339 w 500732"/>
                <a:gd name="connsiteY7" fmla="*/ 55604 h 191443"/>
                <a:gd name="connsiteX8" fmla="*/ 15339 w 500732"/>
                <a:gd name="connsiteY8" fmla="*/ 58997 h 191443"/>
                <a:gd name="connsiteX9" fmla="*/ 14601 w 500732"/>
                <a:gd name="connsiteY9" fmla="*/ 60914 h 191443"/>
                <a:gd name="connsiteX10" fmla="*/ 14012 w 500732"/>
                <a:gd name="connsiteY10" fmla="*/ 62979 h 191443"/>
                <a:gd name="connsiteX11" fmla="*/ 15782 w 500732"/>
                <a:gd name="connsiteY11" fmla="*/ 62389 h 191443"/>
                <a:gd name="connsiteX12" fmla="*/ 17257 w 500732"/>
                <a:gd name="connsiteY12" fmla="*/ 61504 h 191443"/>
                <a:gd name="connsiteX13" fmla="*/ 20796 w 500732"/>
                <a:gd name="connsiteY13" fmla="*/ 57227 h 191443"/>
                <a:gd name="connsiteX14" fmla="*/ 28761 w 500732"/>
                <a:gd name="connsiteY14" fmla="*/ 50000 h 191443"/>
                <a:gd name="connsiteX15" fmla="*/ 34070 w 500732"/>
                <a:gd name="connsiteY15" fmla="*/ 47935 h 191443"/>
                <a:gd name="connsiteX16" fmla="*/ 41445 w 500732"/>
                <a:gd name="connsiteY16" fmla="*/ 44100 h 191443"/>
                <a:gd name="connsiteX17" fmla="*/ 46017 w 500732"/>
                <a:gd name="connsiteY17" fmla="*/ 39380 h 191443"/>
                <a:gd name="connsiteX18" fmla="*/ 47787 w 500732"/>
                <a:gd name="connsiteY18" fmla="*/ 35251 h 191443"/>
                <a:gd name="connsiteX19" fmla="*/ 54277 w 500732"/>
                <a:gd name="connsiteY19" fmla="*/ 34071 h 191443"/>
                <a:gd name="connsiteX20" fmla="*/ 58997 w 500732"/>
                <a:gd name="connsiteY20" fmla="*/ 34808 h 191443"/>
                <a:gd name="connsiteX21" fmla="*/ 63126 w 500732"/>
                <a:gd name="connsiteY21" fmla="*/ 32596 h 191443"/>
                <a:gd name="connsiteX22" fmla="*/ 65339 w 500732"/>
                <a:gd name="connsiteY22" fmla="*/ 32006 h 191443"/>
                <a:gd name="connsiteX23" fmla="*/ 68583 w 500732"/>
                <a:gd name="connsiteY23" fmla="*/ 32301 h 191443"/>
                <a:gd name="connsiteX24" fmla="*/ 81268 w 500732"/>
                <a:gd name="connsiteY24" fmla="*/ 35251 h 191443"/>
                <a:gd name="connsiteX25" fmla="*/ 85840 w 500732"/>
                <a:gd name="connsiteY25" fmla="*/ 34218 h 191443"/>
                <a:gd name="connsiteX26" fmla="*/ 86873 w 500732"/>
                <a:gd name="connsiteY26" fmla="*/ 32596 h 191443"/>
                <a:gd name="connsiteX27" fmla="*/ 87757 w 500732"/>
                <a:gd name="connsiteY27" fmla="*/ 30088 h 191443"/>
                <a:gd name="connsiteX28" fmla="*/ 88347 w 500732"/>
                <a:gd name="connsiteY28" fmla="*/ 27286 h 191443"/>
                <a:gd name="connsiteX29" fmla="*/ 85398 w 500732"/>
                <a:gd name="connsiteY29" fmla="*/ 26696 h 191443"/>
                <a:gd name="connsiteX30" fmla="*/ 69764 w 500732"/>
                <a:gd name="connsiteY30" fmla="*/ 19911 h 191443"/>
                <a:gd name="connsiteX31" fmla="*/ 65929 w 500732"/>
                <a:gd name="connsiteY31" fmla="*/ 17109 h 191443"/>
                <a:gd name="connsiteX32" fmla="*/ 62094 w 500732"/>
                <a:gd name="connsiteY32" fmla="*/ 11652 h 191443"/>
                <a:gd name="connsiteX33" fmla="*/ 60472 w 500732"/>
                <a:gd name="connsiteY33" fmla="*/ 7670 h 191443"/>
                <a:gd name="connsiteX34" fmla="*/ 61209 w 500732"/>
                <a:gd name="connsiteY34" fmla="*/ 4130 h 191443"/>
                <a:gd name="connsiteX35" fmla="*/ 57669 w 500732"/>
                <a:gd name="connsiteY35" fmla="*/ 3540 h 191443"/>
                <a:gd name="connsiteX36" fmla="*/ 56489 w 500732"/>
                <a:gd name="connsiteY36" fmla="*/ 3540 h 191443"/>
                <a:gd name="connsiteX37" fmla="*/ 55752 w 500732"/>
                <a:gd name="connsiteY37" fmla="*/ 4425 h 191443"/>
                <a:gd name="connsiteX38" fmla="*/ 52064 w 500732"/>
                <a:gd name="connsiteY38" fmla="*/ 4425 h 191443"/>
                <a:gd name="connsiteX39" fmla="*/ 50000 w 500732"/>
                <a:gd name="connsiteY39" fmla="*/ 5162 h 191443"/>
                <a:gd name="connsiteX40" fmla="*/ 48820 w 500732"/>
                <a:gd name="connsiteY40" fmla="*/ 5605 h 191443"/>
                <a:gd name="connsiteX41" fmla="*/ 47197 w 500732"/>
                <a:gd name="connsiteY41" fmla="*/ 4720 h 191443"/>
                <a:gd name="connsiteX42" fmla="*/ 44247 w 500732"/>
                <a:gd name="connsiteY42" fmla="*/ 2212 h 191443"/>
                <a:gd name="connsiteX43" fmla="*/ 42478 w 500732"/>
                <a:gd name="connsiteY43" fmla="*/ 443 h 191443"/>
                <a:gd name="connsiteX44" fmla="*/ 41150 w 500732"/>
                <a:gd name="connsiteY44" fmla="*/ 0 h 191443"/>
                <a:gd name="connsiteX45" fmla="*/ 39823 w 500732"/>
                <a:gd name="connsiteY45" fmla="*/ 443 h 191443"/>
                <a:gd name="connsiteX46" fmla="*/ 35103 w 500732"/>
                <a:gd name="connsiteY46" fmla="*/ 1032 h 191443"/>
                <a:gd name="connsiteX47" fmla="*/ 33923 w 500732"/>
                <a:gd name="connsiteY47" fmla="*/ 2065 h 191443"/>
                <a:gd name="connsiteX48" fmla="*/ 31711 w 500732"/>
                <a:gd name="connsiteY48" fmla="*/ 3097 h 191443"/>
                <a:gd name="connsiteX49" fmla="*/ 29498 w 500732"/>
                <a:gd name="connsiteY49" fmla="*/ 3687 h 191443"/>
                <a:gd name="connsiteX50" fmla="*/ 26401 w 500732"/>
                <a:gd name="connsiteY50" fmla="*/ 4130 h 191443"/>
                <a:gd name="connsiteX51" fmla="*/ 24778 w 500732"/>
                <a:gd name="connsiteY51" fmla="*/ 4130 h 191443"/>
                <a:gd name="connsiteX52" fmla="*/ 23894 w 500732"/>
                <a:gd name="connsiteY52" fmla="*/ 4572 h 191443"/>
                <a:gd name="connsiteX53" fmla="*/ 23156 w 500732"/>
                <a:gd name="connsiteY53" fmla="*/ 6195 h 191443"/>
                <a:gd name="connsiteX54" fmla="*/ 22566 w 500732"/>
                <a:gd name="connsiteY54" fmla="*/ 7817 h 191443"/>
                <a:gd name="connsiteX55" fmla="*/ 22124 w 500732"/>
                <a:gd name="connsiteY55" fmla="*/ 8407 h 191443"/>
                <a:gd name="connsiteX56" fmla="*/ 18142 w 500732"/>
                <a:gd name="connsiteY56" fmla="*/ 9144 h 191443"/>
                <a:gd name="connsiteX57" fmla="*/ 17257 w 500732"/>
                <a:gd name="connsiteY57" fmla="*/ 10029 h 191443"/>
                <a:gd name="connsiteX58" fmla="*/ 16961 w 500732"/>
                <a:gd name="connsiteY58" fmla="*/ 10914 h 191443"/>
                <a:gd name="connsiteX59" fmla="*/ 16961 w 500732"/>
                <a:gd name="connsiteY59" fmla="*/ 11799 h 191443"/>
                <a:gd name="connsiteX60" fmla="*/ 19321 w 500732"/>
                <a:gd name="connsiteY60" fmla="*/ 12389 h 191443"/>
                <a:gd name="connsiteX61" fmla="*/ 20649 w 500732"/>
                <a:gd name="connsiteY61" fmla="*/ 13422 h 191443"/>
                <a:gd name="connsiteX62" fmla="*/ 21534 w 500732"/>
                <a:gd name="connsiteY62" fmla="*/ 14307 h 191443"/>
                <a:gd name="connsiteX63" fmla="*/ 22861 w 500732"/>
                <a:gd name="connsiteY63" fmla="*/ 15192 h 191443"/>
                <a:gd name="connsiteX64" fmla="*/ 23894 w 500732"/>
                <a:gd name="connsiteY64" fmla="*/ 15192 h 191443"/>
                <a:gd name="connsiteX65" fmla="*/ 24631 w 500732"/>
                <a:gd name="connsiteY65" fmla="*/ 18141 h 191443"/>
                <a:gd name="connsiteX66" fmla="*/ 25074 w 500732"/>
                <a:gd name="connsiteY66" fmla="*/ 21534 h 191443"/>
                <a:gd name="connsiteX67" fmla="*/ 24484 w 500732"/>
                <a:gd name="connsiteY67" fmla="*/ 23009 h 191443"/>
                <a:gd name="connsiteX68" fmla="*/ 22714 w 500732"/>
                <a:gd name="connsiteY68" fmla="*/ 23304 h 191443"/>
                <a:gd name="connsiteX69" fmla="*/ 17404 w 500732"/>
                <a:gd name="connsiteY69" fmla="*/ 26548 h 191443"/>
                <a:gd name="connsiteX70" fmla="*/ 17404 w 500732"/>
                <a:gd name="connsiteY70" fmla="*/ 32006 h 191443"/>
                <a:gd name="connsiteX71" fmla="*/ 17994 w 500732"/>
                <a:gd name="connsiteY71" fmla="*/ 32891 h 191443"/>
                <a:gd name="connsiteX72" fmla="*/ 17994 w 500732"/>
                <a:gd name="connsiteY72" fmla="*/ 34071 h 191443"/>
                <a:gd name="connsiteX73" fmla="*/ 17404 w 500732"/>
                <a:gd name="connsiteY73" fmla="*/ 35398 h 191443"/>
                <a:gd name="connsiteX74" fmla="*/ 15044 w 500732"/>
                <a:gd name="connsiteY74" fmla="*/ 37610 h 191443"/>
                <a:gd name="connsiteX75" fmla="*/ 13422 w 500732"/>
                <a:gd name="connsiteY75" fmla="*/ 39380 h 191443"/>
                <a:gd name="connsiteX76" fmla="*/ 11652 w 500732"/>
                <a:gd name="connsiteY76" fmla="*/ 41740 h 191443"/>
                <a:gd name="connsiteX77" fmla="*/ 10619 w 500732"/>
                <a:gd name="connsiteY77" fmla="*/ 42035 h 191443"/>
                <a:gd name="connsiteX78" fmla="*/ 9882 w 500732"/>
                <a:gd name="connsiteY78" fmla="*/ 42478 h 191443"/>
                <a:gd name="connsiteX79" fmla="*/ 10619 w 500732"/>
                <a:gd name="connsiteY79" fmla="*/ 43805 h 191443"/>
                <a:gd name="connsiteX80" fmla="*/ 11652 w 500732"/>
                <a:gd name="connsiteY80" fmla="*/ 46017 h 191443"/>
                <a:gd name="connsiteX81" fmla="*/ 14749 w 500732"/>
                <a:gd name="connsiteY81" fmla="*/ 46017 h 191443"/>
                <a:gd name="connsiteX82" fmla="*/ 5457 w 500732"/>
                <a:gd name="connsiteY82" fmla="*/ 57964 h 191443"/>
                <a:gd name="connsiteX83" fmla="*/ 1917 w 500732"/>
                <a:gd name="connsiteY83" fmla="*/ 59144 h 191443"/>
                <a:gd name="connsiteX84" fmla="*/ 0 w 500732"/>
                <a:gd name="connsiteY84" fmla="*/ 61061 h 191443"/>
                <a:gd name="connsiteX85" fmla="*/ 1917 w 500732"/>
                <a:gd name="connsiteY85" fmla="*/ 61946 h 191443"/>
                <a:gd name="connsiteX86" fmla="*/ 7965 w 500732"/>
                <a:gd name="connsiteY86" fmla="*/ 61061 h 191443"/>
                <a:gd name="connsiteX87" fmla="*/ 7965 w 500732"/>
                <a:gd name="connsiteY87" fmla="*/ 59734 h 191443"/>
                <a:gd name="connsiteX88" fmla="*/ 6637 w 500732"/>
                <a:gd name="connsiteY88" fmla="*/ 57817 h 191443"/>
                <a:gd name="connsiteX89" fmla="*/ 5457 w 500732"/>
                <a:gd name="connsiteY89" fmla="*/ 57817 h 191443"/>
                <a:gd name="connsiteX90" fmla="*/ 499848 w 500732"/>
                <a:gd name="connsiteY90" fmla="*/ 147639 h 191443"/>
                <a:gd name="connsiteX91" fmla="*/ 497783 w 500732"/>
                <a:gd name="connsiteY91" fmla="*/ 145574 h 191443"/>
                <a:gd name="connsiteX92" fmla="*/ 494833 w 500732"/>
                <a:gd name="connsiteY92" fmla="*/ 143509 h 191443"/>
                <a:gd name="connsiteX93" fmla="*/ 494096 w 500732"/>
                <a:gd name="connsiteY93" fmla="*/ 143214 h 191443"/>
                <a:gd name="connsiteX94" fmla="*/ 494096 w 500732"/>
                <a:gd name="connsiteY94" fmla="*/ 138052 h 191443"/>
                <a:gd name="connsiteX95" fmla="*/ 493358 w 500732"/>
                <a:gd name="connsiteY95" fmla="*/ 137167 h 191443"/>
                <a:gd name="connsiteX96" fmla="*/ 493358 w 500732"/>
                <a:gd name="connsiteY96" fmla="*/ 136577 h 191443"/>
                <a:gd name="connsiteX97" fmla="*/ 494538 w 500732"/>
                <a:gd name="connsiteY97" fmla="*/ 134955 h 191443"/>
                <a:gd name="connsiteX98" fmla="*/ 493801 w 500732"/>
                <a:gd name="connsiteY98" fmla="*/ 133922 h 191443"/>
                <a:gd name="connsiteX99" fmla="*/ 489524 w 500732"/>
                <a:gd name="connsiteY99" fmla="*/ 131415 h 191443"/>
                <a:gd name="connsiteX100" fmla="*/ 487901 w 500732"/>
                <a:gd name="connsiteY100" fmla="*/ 130087 h 191443"/>
                <a:gd name="connsiteX101" fmla="*/ 484951 w 500732"/>
                <a:gd name="connsiteY101" fmla="*/ 129792 h 191443"/>
                <a:gd name="connsiteX102" fmla="*/ 484657 w 500732"/>
                <a:gd name="connsiteY102" fmla="*/ 128907 h 191443"/>
                <a:gd name="connsiteX103" fmla="*/ 485099 w 500732"/>
                <a:gd name="connsiteY103" fmla="*/ 127138 h 191443"/>
                <a:gd name="connsiteX104" fmla="*/ 486131 w 500732"/>
                <a:gd name="connsiteY104" fmla="*/ 124925 h 191443"/>
                <a:gd name="connsiteX105" fmla="*/ 487754 w 500732"/>
                <a:gd name="connsiteY105" fmla="*/ 122860 h 191443"/>
                <a:gd name="connsiteX106" fmla="*/ 488196 w 500732"/>
                <a:gd name="connsiteY106" fmla="*/ 121680 h 191443"/>
                <a:gd name="connsiteX107" fmla="*/ 488786 w 500732"/>
                <a:gd name="connsiteY107" fmla="*/ 119763 h 191443"/>
                <a:gd name="connsiteX108" fmla="*/ 488786 w 500732"/>
                <a:gd name="connsiteY108" fmla="*/ 118436 h 191443"/>
                <a:gd name="connsiteX109" fmla="*/ 490851 w 500732"/>
                <a:gd name="connsiteY109" fmla="*/ 116518 h 191443"/>
                <a:gd name="connsiteX110" fmla="*/ 490851 w 500732"/>
                <a:gd name="connsiteY110" fmla="*/ 116076 h 191443"/>
                <a:gd name="connsiteX111" fmla="*/ 490408 w 500732"/>
                <a:gd name="connsiteY111" fmla="*/ 115338 h 191443"/>
                <a:gd name="connsiteX112" fmla="*/ 488933 w 500732"/>
                <a:gd name="connsiteY112" fmla="*/ 114896 h 191443"/>
                <a:gd name="connsiteX113" fmla="*/ 487459 w 500732"/>
                <a:gd name="connsiteY113" fmla="*/ 114896 h 191443"/>
                <a:gd name="connsiteX114" fmla="*/ 486869 w 500732"/>
                <a:gd name="connsiteY114" fmla="*/ 114453 h 191443"/>
                <a:gd name="connsiteX115" fmla="*/ 486869 w 500732"/>
                <a:gd name="connsiteY115" fmla="*/ 109291 h 191443"/>
                <a:gd name="connsiteX116" fmla="*/ 486426 w 500732"/>
                <a:gd name="connsiteY116" fmla="*/ 106784 h 191443"/>
                <a:gd name="connsiteX117" fmla="*/ 485836 w 500732"/>
                <a:gd name="connsiteY117" fmla="*/ 105014 h 191443"/>
                <a:gd name="connsiteX118" fmla="*/ 486279 w 500732"/>
                <a:gd name="connsiteY118" fmla="*/ 100884 h 191443"/>
                <a:gd name="connsiteX119" fmla="*/ 485246 w 500732"/>
                <a:gd name="connsiteY119" fmla="*/ 99999 h 191443"/>
                <a:gd name="connsiteX120" fmla="*/ 483624 w 500732"/>
                <a:gd name="connsiteY120" fmla="*/ 97787 h 191443"/>
                <a:gd name="connsiteX121" fmla="*/ 482886 w 500732"/>
                <a:gd name="connsiteY121" fmla="*/ 96017 h 191443"/>
                <a:gd name="connsiteX122" fmla="*/ 483329 w 500732"/>
                <a:gd name="connsiteY122" fmla="*/ 95279 h 191443"/>
                <a:gd name="connsiteX123" fmla="*/ 483624 w 500732"/>
                <a:gd name="connsiteY123" fmla="*/ 94099 h 191443"/>
                <a:gd name="connsiteX124" fmla="*/ 483919 w 500732"/>
                <a:gd name="connsiteY124" fmla="*/ 92477 h 191443"/>
                <a:gd name="connsiteX125" fmla="*/ 483919 w 500732"/>
                <a:gd name="connsiteY125" fmla="*/ 91297 h 191443"/>
                <a:gd name="connsiteX126" fmla="*/ 482444 w 500732"/>
                <a:gd name="connsiteY126" fmla="*/ 90265 h 191443"/>
                <a:gd name="connsiteX127" fmla="*/ 481412 w 500732"/>
                <a:gd name="connsiteY127" fmla="*/ 89085 h 191443"/>
                <a:gd name="connsiteX128" fmla="*/ 481412 w 500732"/>
                <a:gd name="connsiteY128" fmla="*/ 87757 h 191443"/>
                <a:gd name="connsiteX129" fmla="*/ 480822 w 500732"/>
                <a:gd name="connsiteY129" fmla="*/ 86135 h 191443"/>
                <a:gd name="connsiteX130" fmla="*/ 480232 w 500732"/>
                <a:gd name="connsiteY130" fmla="*/ 84955 h 191443"/>
                <a:gd name="connsiteX131" fmla="*/ 479937 w 500732"/>
                <a:gd name="connsiteY131" fmla="*/ 84218 h 191443"/>
                <a:gd name="connsiteX132" fmla="*/ 480527 w 500732"/>
                <a:gd name="connsiteY132" fmla="*/ 83775 h 191443"/>
                <a:gd name="connsiteX133" fmla="*/ 482591 w 500732"/>
                <a:gd name="connsiteY133" fmla="*/ 83333 h 191443"/>
                <a:gd name="connsiteX134" fmla="*/ 485689 w 500732"/>
                <a:gd name="connsiteY134" fmla="*/ 83628 h 191443"/>
                <a:gd name="connsiteX135" fmla="*/ 488196 w 500732"/>
                <a:gd name="connsiteY135" fmla="*/ 83628 h 191443"/>
                <a:gd name="connsiteX136" fmla="*/ 489671 w 500732"/>
                <a:gd name="connsiteY136" fmla="*/ 82890 h 191443"/>
                <a:gd name="connsiteX137" fmla="*/ 491441 w 500732"/>
                <a:gd name="connsiteY137" fmla="*/ 75368 h 191443"/>
                <a:gd name="connsiteX138" fmla="*/ 493063 w 500732"/>
                <a:gd name="connsiteY138" fmla="*/ 73451 h 191443"/>
                <a:gd name="connsiteX139" fmla="*/ 494833 w 500732"/>
                <a:gd name="connsiteY139" fmla="*/ 72271 h 191443"/>
                <a:gd name="connsiteX140" fmla="*/ 498373 w 500732"/>
                <a:gd name="connsiteY140" fmla="*/ 74926 h 191443"/>
                <a:gd name="connsiteX141" fmla="*/ 499848 w 500732"/>
                <a:gd name="connsiteY141" fmla="*/ 75811 h 191443"/>
                <a:gd name="connsiteX142" fmla="*/ 500733 w 500732"/>
                <a:gd name="connsiteY142" fmla="*/ 75811 h 191443"/>
                <a:gd name="connsiteX143" fmla="*/ 499848 w 500732"/>
                <a:gd name="connsiteY143" fmla="*/ 74778 h 191443"/>
                <a:gd name="connsiteX144" fmla="*/ 499406 w 500732"/>
                <a:gd name="connsiteY144" fmla="*/ 74188 h 191443"/>
                <a:gd name="connsiteX145" fmla="*/ 498521 w 500732"/>
                <a:gd name="connsiteY145" fmla="*/ 72861 h 191443"/>
                <a:gd name="connsiteX146" fmla="*/ 493948 w 500732"/>
                <a:gd name="connsiteY146" fmla="*/ 68583 h 191443"/>
                <a:gd name="connsiteX147" fmla="*/ 489818 w 500732"/>
                <a:gd name="connsiteY147" fmla="*/ 65191 h 191443"/>
                <a:gd name="connsiteX148" fmla="*/ 486869 w 500732"/>
                <a:gd name="connsiteY148" fmla="*/ 63864 h 191443"/>
                <a:gd name="connsiteX149" fmla="*/ 483919 w 500732"/>
                <a:gd name="connsiteY149" fmla="*/ 63864 h 191443"/>
                <a:gd name="connsiteX150" fmla="*/ 479347 w 500732"/>
                <a:gd name="connsiteY150" fmla="*/ 64601 h 191443"/>
                <a:gd name="connsiteX151" fmla="*/ 477724 w 500732"/>
                <a:gd name="connsiteY151" fmla="*/ 64306 h 191443"/>
                <a:gd name="connsiteX152" fmla="*/ 473742 w 500732"/>
                <a:gd name="connsiteY152" fmla="*/ 62831 h 191443"/>
                <a:gd name="connsiteX153" fmla="*/ 470497 w 500732"/>
                <a:gd name="connsiteY153" fmla="*/ 61061 h 191443"/>
                <a:gd name="connsiteX154" fmla="*/ 470939 w 500732"/>
                <a:gd name="connsiteY154" fmla="*/ 60324 h 191443"/>
                <a:gd name="connsiteX155" fmla="*/ 471677 w 500732"/>
                <a:gd name="connsiteY155" fmla="*/ 59734 h 191443"/>
                <a:gd name="connsiteX156" fmla="*/ 470792 w 500732"/>
                <a:gd name="connsiteY156" fmla="*/ 57522 h 191443"/>
                <a:gd name="connsiteX157" fmla="*/ 469022 w 500732"/>
                <a:gd name="connsiteY157" fmla="*/ 53982 h 191443"/>
                <a:gd name="connsiteX158" fmla="*/ 469022 w 500732"/>
                <a:gd name="connsiteY158" fmla="*/ 52802 h 191443"/>
                <a:gd name="connsiteX159" fmla="*/ 468580 w 500732"/>
                <a:gd name="connsiteY159" fmla="*/ 51179 h 191443"/>
                <a:gd name="connsiteX160" fmla="*/ 467990 w 500732"/>
                <a:gd name="connsiteY160" fmla="*/ 50000 h 191443"/>
                <a:gd name="connsiteX161" fmla="*/ 470497 w 500732"/>
                <a:gd name="connsiteY161" fmla="*/ 47197 h 191443"/>
                <a:gd name="connsiteX162" fmla="*/ 471677 w 500732"/>
                <a:gd name="connsiteY162" fmla="*/ 44985 h 191443"/>
                <a:gd name="connsiteX163" fmla="*/ 471972 w 500732"/>
                <a:gd name="connsiteY163" fmla="*/ 42772 h 191443"/>
                <a:gd name="connsiteX164" fmla="*/ 471235 w 500732"/>
                <a:gd name="connsiteY164" fmla="*/ 40413 h 191443"/>
                <a:gd name="connsiteX165" fmla="*/ 469612 w 500732"/>
                <a:gd name="connsiteY165" fmla="*/ 36283 h 191443"/>
                <a:gd name="connsiteX166" fmla="*/ 468580 w 500732"/>
                <a:gd name="connsiteY166" fmla="*/ 35103 h 191443"/>
                <a:gd name="connsiteX167" fmla="*/ 466663 w 500732"/>
                <a:gd name="connsiteY167" fmla="*/ 33923 h 191443"/>
                <a:gd name="connsiteX168" fmla="*/ 465040 w 500732"/>
                <a:gd name="connsiteY168" fmla="*/ 32006 h 191443"/>
                <a:gd name="connsiteX169" fmla="*/ 464597 w 500732"/>
                <a:gd name="connsiteY169" fmla="*/ 30678 h 191443"/>
                <a:gd name="connsiteX170" fmla="*/ 464597 w 500732"/>
                <a:gd name="connsiteY170" fmla="*/ 29203 h 191443"/>
                <a:gd name="connsiteX171" fmla="*/ 463565 w 500732"/>
                <a:gd name="connsiteY171" fmla="*/ 28613 h 191443"/>
                <a:gd name="connsiteX172" fmla="*/ 462385 w 500732"/>
                <a:gd name="connsiteY172" fmla="*/ 28171 h 191443"/>
                <a:gd name="connsiteX173" fmla="*/ 460320 w 500732"/>
                <a:gd name="connsiteY173" fmla="*/ 28171 h 191443"/>
                <a:gd name="connsiteX174" fmla="*/ 458403 w 500732"/>
                <a:gd name="connsiteY174" fmla="*/ 27876 h 191443"/>
                <a:gd name="connsiteX175" fmla="*/ 457075 w 500732"/>
                <a:gd name="connsiteY175" fmla="*/ 26696 h 191443"/>
                <a:gd name="connsiteX176" fmla="*/ 456780 w 500732"/>
                <a:gd name="connsiteY176" fmla="*/ 25811 h 191443"/>
                <a:gd name="connsiteX177" fmla="*/ 457518 w 500732"/>
                <a:gd name="connsiteY177" fmla="*/ 25074 h 191443"/>
                <a:gd name="connsiteX178" fmla="*/ 456928 w 500732"/>
                <a:gd name="connsiteY178" fmla="*/ 24484 h 191443"/>
                <a:gd name="connsiteX179" fmla="*/ 454568 w 500732"/>
                <a:gd name="connsiteY179" fmla="*/ 23009 h 191443"/>
                <a:gd name="connsiteX180" fmla="*/ 450586 w 500732"/>
                <a:gd name="connsiteY180" fmla="*/ 19469 h 191443"/>
                <a:gd name="connsiteX181" fmla="*/ 448373 w 500732"/>
                <a:gd name="connsiteY181" fmla="*/ 18731 h 191443"/>
                <a:gd name="connsiteX182" fmla="*/ 447488 w 500732"/>
                <a:gd name="connsiteY182" fmla="*/ 16519 h 191443"/>
                <a:gd name="connsiteX183" fmla="*/ 446604 w 500732"/>
                <a:gd name="connsiteY183" fmla="*/ 16077 h 191443"/>
                <a:gd name="connsiteX184" fmla="*/ 442769 w 500732"/>
                <a:gd name="connsiteY184" fmla="*/ 16077 h 191443"/>
                <a:gd name="connsiteX185" fmla="*/ 442326 w 500732"/>
                <a:gd name="connsiteY185" fmla="*/ 16372 h 191443"/>
                <a:gd name="connsiteX186" fmla="*/ 441737 w 500732"/>
                <a:gd name="connsiteY186" fmla="*/ 16667 h 191443"/>
                <a:gd name="connsiteX187" fmla="*/ 440114 w 500732"/>
                <a:gd name="connsiteY187" fmla="*/ 19469 h 191443"/>
                <a:gd name="connsiteX188" fmla="*/ 439082 w 500732"/>
                <a:gd name="connsiteY188" fmla="*/ 20354 h 191443"/>
                <a:gd name="connsiteX189" fmla="*/ 436427 w 500732"/>
                <a:gd name="connsiteY189" fmla="*/ 19911 h 191443"/>
                <a:gd name="connsiteX190" fmla="*/ 434214 w 500732"/>
                <a:gd name="connsiteY190" fmla="*/ 19321 h 191443"/>
                <a:gd name="connsiteX191" fmla="*/ 432444 w 500732"/>
                <a:gd name="connsiteY191" fmla="*/ 19026 h 191443"/>
                <a:gd name="connsiteX192" fmla="*/ 428905 w 500732"/>
                <a:gd name="connsiteY192" fmla="*/ 18731 h 191443"/>
                <a:gd name="connsiteX193" fmla="*/ 424922 w 500732"/>
                <a:gd name="connsiteY193" fmla="*/ 18731 h 191443"/>
                <a:gd name="connsiteX194" fmla="*/ 422268 w 500732"/>
                <a:gd name="connsiteY194" fmla="*/ 20649 h 191443"/>
                <a:gd name="connsiteX195" fmla="*/ 421088 w 500732"/>
                <a:gd name="connsiteY195" fmla="*/ 20354 h 191443"/>
                <a:gd name="connsiteX196" fmla="*/ 419023 w 500732"/>
                <a:gd name="connsiteY196" fmla="*/ 19321 h 191443"/>
                <a:gd name="connsiteX197" fmla="*/ 415778 w 500732"/>
                <a:gd name="connsiteY197" fmla="*/ 18584 h 191443"/>
                <a:gd name="connsiteX198" fmla="*/ 414008 w 500732"/>
                <a:gd name="connsiteY198" fmla="*/ 17994 h 191443"/>
                <a:gd name="connsiteX199" fmla="*/ 411501 w 500732"/>
                <a:gd name="connsiteY199" fmla="*/ 20944 h 191443"/>
                <a:gd name="connsiteX200" fmla="*/ 402799 w 500732"/>
                <a:gd name="connsiteY200" fmla="*/ 25958 h 191443"/>
                <a:gd name="connsiteX201" fmla="*/ 399554 w 500732"/>
                <a:gd name="connsiteY201" fmla="*/ 27433 h 191443"/>
                <a:gd name="connsiteX202" fmla="*/ 395866 w 500732"/>
                <a:gd name="connsiteY202" fmla="*/ 28171 h 191443"/>
                <a:gd name="connsiteX203" fmla="*/ 392474 w 500732"/>
                <a:gd name="connsiteY203" fmla="*/ 30678 h 191443"/>
                <a:gd name="connsiteX204" fmla="*/ 381413 w 500732"/>
                <a:gd name="connsiteY204" fmla="*/ 35251 h 191443"/>
                <a:gd name="connsiteX205" fmla="*/ 377873 w 500732"/>
                <a:gd name="connsiteY205" fmla="*/ 35840 h 191443"/>
                <a:gd name="connsiteX206" fmla="*/ 374481 w 500732"/>
                <a:gd name="connsiteY206" fmla="*/ 34808 h 191443"/>
                <a:gd name="connsiteX207" fmla="*/ 372121 w 500732"/>
                <a:gd name="connsiteY207" fmla="*/ 35103 h 191443"/>
                <a:gd name="connsiteX208" fmla="*/ 369466 w 500732"/>
                <a:gd name="connsiteY208" fmla="*/ 34661 h 191443"/>
                <a:gd name="connsiteX209" fmla="*/ 359436 w 500732"/>
                <a:gd name="connsiteY209" fmla="*/ 30826 h 191443"/>
                <a:gd name="connsiteX210" fmla="*/ 344392 w 500732"/>
                <a:gd name="connsiteY210" fmla="*/ 33628 h 191443"/>
                <a:gd name="connsiteX211" fmla="*/ 336723 w 500732"/>
                <a:gd name="connsiteY211" fmla="*/ 36135 h 191443"/>
                <a:gd name="connsiteX212" fmla="*/ 332151 w 500732"/>
                <a:gd name="connsiteY212" fmla="*/ 36578 h 191443"/>
                <a:gd name="connsiteX213" fmla="*/ 319909 w 500732"/>
                <a:gd name="connsiteY213" fmla="*/ 34218 h 191443"/>
                <a:gd name="connsiteX214" fmla="*/ 316074 w 500732"/>
                <a:gd name="connsiteY214" fmla="*/ 31858 h 191443"/>
                <a:gd name="connsiteX215" fmla="*/ 307372 w 500732"/>
                <a:gd name="connsiteY215" fmla="*/ 30826 h 191443"/>
                <a:gd name="connsiteX216" fmla="*/ 297785 w 500732"/>
                <a:gd name="connsiteY216" fmla="*/ 28613 h 191443"/>
                <a:gd name="connsiteX217" fmla="*/ 295867 w 500732"/>
                <a:gd name="connsiteY217" fmla="*/ 25811 h 191443"/>
                <a:gd name="connsiteX218" fmla="*/ 290263 w 500732"/>
                <a:gd name="connsiteY218" fmla="*/ 23009 h 191443"/>
                <a:gd name="connsiteX219" fmla="*/ 286871 w 500732"/>
                <a:gd name="connsiteY219" fmla="*/ 23304 h 191443"/>
                <a:gd name="connsiteX220" fmla="*/ 285248 w 500732"/>
                <a:gd name="connsiteY220" fmla="*/ 24041 h 191443"/>
                <a:gd name="connsiteX221" fmla="*/ 283183 w 500732"/>
                <a:gd name="connsiteY221" fmla="*/ 26106 h 191443"/>
                <a:gd name="connsiteX222" fmla="*/ 280529 w 500732"/>
                <a:gd name="connsiteY222" fmla="*/ 25664 h 191443"/>
                <a:gd name="connsiteX223" fmla="*/ 277284 w 500732"/>
                <a:gd name="connsiteY223" fmla="*/ 23746 h 191443"/>
                <a:gd name="connsiteX224" fmla="*/ 274629 w 500732"/>
                <a:gd name="connsiteY224" fmla="*/ 20944 h 191443"/>
                <a:gd name="connsiteX225" fmla="*/ 271237 w 500732"/>
                <a:gd name="connsiteY225" fmla="*/ 12979 h 191443"/>
                <a:gd name="connsiteX226" fmla="*/ 269319 w 500732"/>
                <a:gd name="connsiteY226" fmla="*/ 12242 h 191443"/>
                <a:gd name="connsiteX227" fmla="*/ 267844 w 500732"/>
                <a:gd name="connsiteY227" fmla="*/ 11947 h 191443"/>
                <a:gd name="connsiteX228" fmla="*/ 258405 w 500732"/>
                <a:gd name="connsiteY228" fmla="*/ 14454 h 191443"/>
                <a:gd name="connsiteX229" fmla="*/ 251620 w 500732"/>
                <a:gd name="connsiteY229" fmla="*/ 11504 h 191443"/>
                <a:gd name="connsiteX230" fmla="*/ 249260 w 500732"/>
                <a:gd name="connsiteY230" fmla="*/ 9440 h 191443"/>
                <a:gd name="connsiteX231" fmla="*/ 247048 w 500732"/>
                <a:gd name="connsiteY231" fmla="*/ 6490 h 191443"/>
                <a:gd name="connsiteX232" fmla="*/ 247048 w 500732"/>
                <a:gd name="connsiteY232" fmla="*/ 4425 h 191443"/>
                <a:gd name="connsiteX233" fmla="*/ 247490 w 500732"/>
                <a:gd name="connsiteY233" fmla="*/ 3392 h 191443"/>
                <a:gd name="connsiteX234" fmla="*/ 247786 w 500732"/>
                <a:gd name="connsiteY234" fmla="*/ 2212 h 191443"/>
                <a:gd name="connsiteX235" fmla="*/ 243951 w 500732"/>
                <a:gd name="connsiteY235" fmla="*/ 1032 h 191443"/>
                <a:gd name="connsiteX236" fmla="*/ 237313 w 500732"/>
                <a:gd name="connsiteY236" fmla="*/ 4425 h 191443"/>
                <a:gd name="connsiteX237" fmla="*/ 222712 w 500732"/>
                <a:gd name="connsiteY237" fmla="*/ 4425 h 191443"/>
                <a:gd name="connsiteX238" fmla="*/ 201473 w 500732"/>
                <a:gd name="connsiteY238" fmla="*/ 2507 h 191443"/>
                <a:gd name="connsiteX239" fmla="*/ 198966 w 500732"/>
                <a:gd name="connsiteY239" fmla="*/ 2950 h 191443"/>
                <a:gd name="connsiteX240" fmla="*/ 190116 w 500732"/>
                <a:gd name="connsiteY240" fmla="*/ 6490 h 191443"/>
                <a:gd name="connsiteX241" fmla="*/ 179497 w 500732"/>
                <a:gd name="connsiteY241" fmla="*/ 9144 h 191443"/>
                <a:gd name="connsiteX242" fmla="*/ 173302 w 500732"/>
                <a:gd name="connsiteY242" fmla="*/ 11504 h 191443"/>
                <a:gd name="connsiteX243" fmla="*/ 167550 w 500732"/>
                <a:gd name="connsiteY243" fmla="*/ 15929 h 191443"/>
                <a:gd name="connsiteX244" fmla="*/ 151179 w 500732"/>
                <a:gd name="connsiteY244" fmla="*/ 24336 h 191443"/>
                <a:gd name="connsiteX245" fmla="*/ 148229 w 500732"/>
                <a:gd name="connsiteY245" fmla="*/ 29351 h 191443"/>
                <a:gd name="connsiteX246" fmla="*/ 145869 w 500732"/>
                <a:gd name="connsiteY246" fmla="*/ 30973 h 191443"/>
                <a:gd name="connsiteX247" fmla="*/ 134217 w 500732"/>
                <a:gd name="connsiteY247" fmla="*/ 31711 h 191443"/>
                <a:gd name="connsiteX248" fmla="*/ 122123 w 500732"/>
                <a:gd name="connsiteY248" fmla="*/ 28171 h 191443"/>
                <a:gd name="connsiteX249" fmla="*/ 111061 w 500732"/>
                <a:gd name="connsiteY249" fmla="*/ 29646 h 191443"/>
                <a:gd name="connsiteX250" fmla="*/ 95427 w 500732"/>
                <a:gd name="connsiteY250" fmla="*/ 27286 h 191443"/>
                <a:gd name="connsiteX251" fmla="*/ 90855 w 500732"/>
                <a:gd name="connsiteY251" fmla="*/ 27286 h 191443"/>
                <a:gd name="connsiteX252" fmla="*/ 89380 w 500732"/>
                <a:gd name="connsiteY252" fmla="*/ 28908 h 191443"/>
                <a:gd name="connsiteX253" fmla="*/ 88642 w 500732"/>
                <a:gd name="connsiteY253" fmla="*/ 31268 h 191443"/>
                <a:gd name="connsiteX254" fmla="*/ 88052 w 500732"/>
                <a:gd name="connsiteY254" fmla="*/ 34218 h 191443"/>
                <a:gd name="connsiteX255" fmla="*/ 89085 w 500732"/>
                <a:gd name="connsiteY255" fmla="*/ 35545 h 191443"/>
                <a:gd name="connsiteX256" fmla="*/ 89970 w 500732"/>
                <a:gd name="connsiteY256" fmla="*/ 36283 h 191443"/>
                <a:gd name="connsiteX257" fmla="*/ 93805 w 500732"/>
                <a:gd name="connsiteY257" fmla="*/ 39085 h 191443"/>
                <a:gd name="connsiteX258" fmla="*/ 96607 w 500732"/>
                <a:gd name="connsiteY258" fmla="*/ 40265 h 191443"/>
                <a:gd name="connsiteX259" fmla="*/ 107964 w 500732"/>
                <a:gd name="connsiteY259" fmla="*/ 41740 h 191443"/>
                <a:gd name="connsiteX260" fmla="*/ 109291 w 500732"/>
                <a:gd name="connsiteY260" fmla="*/ 41740 h 191443"/>
                <a:gd name="connsiteX261" fmla="*/ 109291 w 500732"/>
                <a:gd name="connsiteY261" fmla="*/ 42478 h 191443"/>
                <a:gd name="connsiteX262" fmla="*/ 100294 w 500732"/>
                <a:gd name="connsiteY262" fmla="*/ 43362 h 191443"/>
                <a:gd name="connsiteX263" fmla="*/ 88495 w 500732"/>
                <a:gd name="connsiteY263" fmla="*/ 45132 h 191443"/>
                <a:gd name="connsiteX264" fmla="*/ 85988 w 500732"/>
                <a:gd name="connsiteY264" fmla="*/ 45722 h 191443"/>
                <a:gd name="connsiteX265" fmla="*/ 81563 w 500732"/>
                <a:gd name="connsiteY265" fmla="*/ 48672 h 191443"/>
                <a:gd name="connsiteX266" fmla="*/ 82890 w 500732"/>
                <a:gd name="connsiteY266" fmla="*/ 49557 h 191443"/>
                <a:gd name="connsiteX267" fmla="*/ 84217 w 500732"/>
                <a:gd name="connsiteY267" fmla="*/ 50147 h 191443"/>
                <a:gd name="connsiteX268" fmla="*/ 86282 w 500732"/>
                <a:gd name="connsiteY268" fmla="*/ 50590 h 191443"/>
                <a:gd name="connsiteX269" fmla="*/ 88347 w 500732"/>
                <a:gd name="connsiteY269" fmla="*/ 51917 h 191443"/>
                <a:gd name="connsiteX270" fmla="*/ 87020 w 500732"/>
                <a:gd name="connsiteY270" fmla="*/ 52949 h 191443"/>
                <a:gd name="connsiteX271" fmla="*/ 79940 w 500732"/>
                <a:gd name="connsiteY271" fmla="*/ 52949 h 191443"/>
                <a:gd name="connsiteX272" fmla="*/ 77138 w 500732"/>
                <a:gd name="connsiteY272" fmla="*/ 53392 h 191443"/>
                <a:gd name="connsiteX273" fmla="*/ 68289 w 500732"/>
                <a:gd name="connsiteY273" fmla="*/ 52507 h 191443"/>
                <a:gd name="connsiteX274" fmla="*/ 59734 w 500732"/>
                <a:gd name="connsiteY274" fmla="*/ 53539 h 191443"/>
                <a:gd name="connsiteX275" fmla="*/ 58849 w 500732"/>
                <a:gd name="connsiteY275" fmla="*/ 53244 h 191443"/>
                <a:gd name="connsiteX276" fmla="*/ 59734 w 500732"/>
                <a:gd name="connsiteY276" fmla="*/ 51622 h 191443"/>
                <a:gd name="connsiteX277" fmla="*/ 60472 w 500732"/>
                <a:gd name="connsiteY277" fmla="*/ 50590 h 191443"/>
                <a:gd name="connsiteX278" fmla="*/ 60472 w 500732"/>
                <a:gd name="connsiteY278" fmla="*/ 49852 h 191443"/>
                <a:gd name="connsiteX279" fmla="*/ 57374 w 500732"/>
                <a:gd name="connsiteY279" fmla="*/ 49115 h 191443"/>
                <a:gd name="connsiteX280" fmla="*/ 54572 w 500732"/>
                <a:gd name="connsiteY280" fmla="*/ 49115 h 191443"/>
                <a:gd name="connsiteX281" fmla="*/ 53539 w 500732"/>
                <a:gd name="connsiteY281" fmla="*/ 50147 h 191443"/>
                <a:gd name="connsiteX282" fmla="*/ 56637 w 500732"/>
                <a:gd name="connsiteY282" fmla="*/ 53244 h 191443"/>
                <a:gd name="connsiteX283" fmla="*/ 55162 w 500732"/>
                <a:gd name="connsiteY283" fmla="*/ 54129 h 191443"/>
                <a:gd name="connsiteX284" fmla="*/ 53539 w 500732"/>
                <a:gd name="connsiteY284" fmla="*/ 54867 h 191443"/>
                <a:gd name="connsiteX285" fmla="*/ 46902 w 500732"/>
                <a:gd name="connsiteY285" fmla="*/ 55162 h 191443"/>
                <a:gd name="connsiteX286" fmla="*/ 43215 w 500732"/>
                <a:gd name="connsiteY286" fmla="*/ 53392 h 191443"/>
                <a:gd name="connsiteX287" fmla="*/ 42772 w 500732"/>
                <a:gd name="connsiteY287" fmla="*/ 52212 h 191443"/>
                <a:gd name="connsiteX288" fmla="*/ 42035 w 500732"/>
                <a:gd name="connsiteY288" fmla="*/ 50885 h 191443"/>
                <a:gd name="connsiteX289" fmla="*/ 37758 w 500732"/>
                <a:gd name="connsiteY289" fmla="*/ 50885 h 191443"/>
                <a:gd name="connsiteX290" fmla="*/ 34955 w 500732"/>
                <a:gd name="connsiteY290" fmla="*/ 52654 h 191443"/>
                <a:gd name="connsiteX291" fmla="*/ 27728 w 500732"/>
                <a:gd name="connsiteY291" fmla="*/ 52654 h 191443"/>
                <a:gd name="connsiteX292" fmla="*/ 20796 w 500732"/>
                <a:gd name="connsiteY292" fmla="*/ 58849 h 191443"/>
                <a:gd name="connsiteX293" fmla="*/ 16519 w 500732"/>
                <a:gd name="connsiteY293" fmla="*/ 64159 h 191443"/>
                <a:gd name="connsiteX294" fmla="*/ 13127 w 500732"/>
                <a:gd name="connsiteY294" fmla="*/ 65191 h 191443"/>
                <a:gd name="connsiteX295" fmla="*/ 12242 w 500732"/>
                <a:gd name="connsiteY295" fmla="*/ 68731 h 191443"/>
                <a:gd name="connsiteX296" fmla="*/ 12242 w 500732"/>
                <a:gd name="connsiteY296" fmla="*/ 75368 h 191443"/>
                <a:gd name="connsiteX297" fmla="*/ 10914 w 500732"/>
                <a:gd name="connsiteY297" fmla="*/ 78023 h 191443"/>
                <a:gd name="connsiteX298" fmla="*/ 10914 w 500732"/>
                <a:gd name="connsiteY298" fmla="*/ 79498 h 191443"/>
                <a:gd name="connsiteX299" fmla="*/ 11209 w 500732"/>
                <a:gd name="connsiteY299" fmla="*/ 81120 h 191443"/>
                <a:gd name="connsiteX300" fmla="*/ 17404 w 500732"/>
                <a:gd name="connsiteY300" fmla="*/ 80678 h 191443"/>
                <a:gd name="connsiteX301" fmla="*/ 20944 w 500732"/>
                <a:gd name="connsiteY301" fmla="*/ 79498 h 191443"/>
                <a:gd name="connsiteX302" fmla="*/ 29941 w 500732"/>
                <a:gd name="connsiteY302" fmla="*/ 78170 h 191443"/>
                <a:gd name="connsiteX303" fmla="*/ 31858 w 500732"/>
                <a:gd name="connsiteY303" fmla="*/ 78613 h 191443"/>
                <a:gd name="connsiteX304" fmla="*/ 32153 w 500732"/>
                <a:gd name="connsiteY304" fmla="*/ 79645 h 191443"/>
                <a:gd name="connsiteX305" fmla="*/ 29646 w 500732"/>
                <a:gd name="connsiteY305" fmla="*/ 82595 h 191443"/>
                <a:gd name="connsiteX306" fmla="*/ 26991 w 500732"/>
                <a:gd name="connsiteY306" fmla="*/ 84955 h 191443"/>
                <a:gd name="connsiteX307" fmla="*/ 26253 w 500732"/>
                <a:gd name="connsiteY307" fmla="*/ 86430 h 191443"/>
                <a:gd name="connsiteX308" fmla="*/ 27286 w 500732"/>
                <a:gd name="connsiteY308" fmla="*/ 87462 h 191443"/>
                <a:gd name="connsiteX309" fmla="*/ 30826 w 500732"/>
                <a:gd name="connsiteY309" fmla="*/ 91887 h 191443"/>
                <a:gd name="connsiteX310" fmla="*/ 30826 w 500732"/>
                <a:gd name="connsiteY310" fmla="*/ 93657 h 191443"/>
                <a:gd name="connsiteX311" fmla="*/ 29646 w 500732"/>
                <a:gd name="connsiteY311" fmla="*/ 94985 h 191443"/>
                <a:gd name="connsiteX312" fmla="*/ 29646 w 500732"/>
                <a:gd name="connsiteY312" fmla="*/ 96607 h 191443"/>
                <a:gd name="connsiteX313" fmla="*/ 31121 w 500732"/>
                <a:gd name="connsiteY313" fmla="*/ 97787 h 191443"/>
                <a:gd name="connsiteX314" fmla="*/ 32595 w 500732"/>
                <a:gd name="connsiteY314" fmla="*/ 97492 h 191443"/>
                <a:gd name="connsiteX315" fmla="*/ 33923 w 500732"/>
                <a:gd name="connsiteY315" fmla="*/ 97934 h 191443"/>
                <a:gd name="connsiteX316" fmla="*/ 35103 w 500732"/>
                <a:gd name="connsiteY316" fmla="*/ 98967 h 191443"/>
                <a:gd name="connsiteX317" fmla="*/ 32301 w 500732"/>
                <a:gd name="connsiteY317" fmla="*/ 102359 h 191443"/>
                <a:gd name="connsiteX318" fmla="*/ 29203 w 500732"/>
                <a:gd name="connsiteY318" fmla="*/ 103539 h 191443"/>
                <a:gd name="connsiteX319" fmla="*/ 28466 w 500732"/>
                <a:gd name="connsiteY319" fmla="*/ 104276 h 191443"/>
                <a:gd name="connsiteX320" fmla="*/ 29056 w 500732"/>
                <a:gd name="connsiteY320" fmla="*/ 105751 h 191443"/>
                <a:gd name="connsiteX321" fmla="*/ 29056 w 500732"/>
                <a:gd name="connsiteY321" fmla="*/ 106784 h 191443"/>
                <a:gd name="connsiteX322" fmla="*/ 30383 w 500732"/>
                <a:gd name="connsiteY322" fmla="*/ 108849 h 191443"/>
                <a:gd name="connsiteX323" fmla="*/ 32153 w 500732"/>
                <a:gd name="connsiteY323" fmla="*/ 111208 h 191443"/>
                <a:gd name="connsiteX324" fmla="*/ 33776 w 500732"/>
                <a:gd name="connsiteY324" fmla="*/ 112241 h 191443"/>
                <a:gd name="connsiteX325" fmla="*/ 38348 w 500732"/>
                <a:gd name="connsiteY325" fmla="*/ 112241 h 191443"/>
                <a:gd name="connsiteX326" fmla="*/ 37168 w 500732"/>
                <a:gd name="connsiteY326" fmla="*/ 113273 h 191443"/>
                <a:gd name="connsiteX327" fmla="*/ 30973 w 500732"/>
                <a:gd name="connsiteY327" fmla="*/ 114601 h 191443"/>
                <a:gd name="connsiteX328" fmla="*/ 28613 w 500732"/>
                <a:gd name="connsiteY328" fmla="*/ 114158 h 191443"/>
                <a:gd name="connsiteX329" fmla="*/ 27434 w 500732"/>
                <a:gd name="connsiteY329" fmla="*/ 113273 h 191443"/>
                <a:gd name="connsiteX330" fmla="*/ 26696 w 500732"/>
                <a:gd name="connsiteY330" fmla="*/ 113716 h 191443"/>
                <a:gd name="connsiteX331" fmla="*/ 26106 w 500732"/>
                <a:gd name="connsiteY331" fmla="*/ 115781 h 191443"/>
                <a:gd name="connsiteX332" fmla="*/ 25221 w 500732"/>
                <a:gd name="connsiteY332" fmla="*/ 115338 h 191443"/>
                <a:gd name="connsiteX333" fmla="*/ 24041 w 500732"/>
                <a:gd name="connsiteY333" fmla="*/ 113273 h 191443"/>
                <a:gd name="connsiteX334" fmla="*/ 24484 w 500732"/>
                <a:gd name="connsiteY334" fmla="*/ 111208 h 191443"/>
                <a:gd name="connsiteX335" fmla="*/ 23894 w 500732"/>
                <a:gd name="connsiteY335" fmla="*/ 109144 h 191443"/>
                <a:gd name="connsiteX336" fmla="*/ 21976 w 500732"/>
                <a:gd name="connsiteY336" fmla="*/ 106931 h 191443"/>
                <a:gd name="connsiteX337" fmla="*/ 20059 w 500732"/>
                <a:gd name="connsiteY337" fmla="*/ 106636 h 191443"/>
                <a:gd name="connsiteX338" fmla="*/ 18436 w 500732"/>
                <a:gd name="connsiteY338" fmla="*/ 107226 h 191443"/>
                <a:gd name="connsiteX339" fmla="*/ 18436 w 500732"/>
                <a:gd name="connsiteY339" fmla="*/ 109144 h 191443"/>
                <a:gd name="connsiteX340" fmla="*/ 19764 w 500732"/>
                <a:gd name="connsiteY340" fmla="*/ 112831 h 191443"/>
                <a:gd name="connsiteX341" fmla="*/ 19469 w 500732"/>
                <a:gd name="connsiteY341" fmla="*/ 115043 h 191443"/>
                <a:gd name="connsiteX342" fmla="*/ 17551 w 500732"/>
                <a:gd name="connsiteY342" fmla="*/ 115043 h 191443"/>
                <a:gd name="connsiteX343" fmla="*/ 16224 w 500732"/>
                <a:gd name="connsiteY343" fmla="*/ 117845 h 191443"/>
                <a:gd name="connsiteX344" fmla="*/ 17257 w 500732"/>
                <a:gd name="connsiteY344" fmla="*/ 118878 h 191443"/>
                <a:gd name="connsiteX345" fmla="*/ 19764 w 500732"/>
                <a:gd name="connsiteY345" fmla="*/ 119763 h 191443"/>
                <a:gd name="connsiteX346" fmla="*/ 22271 w 500732"/>
                <a:gd name="connsiteY346" fmla="*/ 121385 h 191443"/>
                <a:gd name="connsiteX347" fmla="*/ 23746 w 500732"/>
                <a:gd name="connsiteY347" fmla="*/ 121828 h 191443"/>
                <a:gd name="connsiteX348" fmla="*/ 24778 w 500732"/>
                <a:gd name="connsiteY348" fmla="*/ 120943 h 191443"/>
                <a:gd name="connsiteX349" fmla="*/ 26401 w 500732"/>
                <a:gd name="connsiteY349" fmla="*/ 120205 h 191443"/>
                <a:gd name="connsiteX350" fmla="*/ 29646 w 500732"/>
                <a:gd name="connsiteY350" fmla="*/ 121975 h 191443"/>
                <a:gd name="connsiteX351" fmla="*/ 31563 w 500732"/>
                <a:gd name="connsiteY351" fmla="*/ 124483 h 191443"/>
                <a:gd name="connsiteX352" fmla="*/ 33333 w 500732"/>
                <a:gd name="connsiteY352" fmla="*/ 124188 h 191443"/>
                <a:gd name="connsiteX353" fmla="*/ 38938 w 500732"/>
                <a:gd name="connsiteY353" fmla="*/ 126548 h 191443"/>
                <a:gd name="connsiteX354" fmla="*/ 40855 w 500732"/>
                <a:gd name="connsiteY354" fmla="*/ 126842 h 191443"/>
                <a:gd name="connsiteX355" fmla="*/ 41445 w 500732"/>
                <a:gd name="connsiteY355" fmla="*/ 129792 h 191443"/>
                <a:gd name="connsiteX356" fmla="*/ 40708 w 500732"/>
                <a:gd name="connsiteY356" fmla="*/ 134512 h 191443"/>
                <a:gd name="connsiteX357" fmla="*/ 36873 w 500732"/>
                <a:gd name="connsiteY357" fmla="*/ 135692 h 191443"/>
                <a:gd name="connsiteX358" fmla="*/ 36578 w 500732"/>
                <a:gd name="connsiteY358" fmla="*/ 136577 h 191443"/>
                <a:gd name="connsiteX359" fmla="*/ 38643 w 500732"/>
                <a:gd name="connsiteY359" fmla="*/ 138199 h 191443"/>
                <a:gd name="connsiteX360" fmla="*/ 40118 w 500732"/>
                <a:gd name="connsiteY360" fmla="*/ 141592 h 191443"/>
                <a:gd name="connsiteX361" fmla="*/ 40560 w 500732"/>
                <a:gd name="connsiteY361" fmla="*/ 144689 h 191443"/>
                <a:gd name="connsiteX362" fmla="*/ 42330 w 500732"/>
                <a:gd name="connsiteY362" fmla="*/ 145869 h 191443"/>
                <a:gd name="connsiteX363" fmla="*/ 44543 w 500732"/>
                <a:gd name="connsiteY363" fmla="*/ 146164 h 191443"/>
                <a:gd name="connsiteX364" fmla="*/ 45132 w 500732"/>
                <a:gd name="connsiteY364" fmla="*/ 147196 h 191443"/>
                <a:gd name="connsiteX365" fmla="*/ 48230 w 500732"/>
                <a:gd name="connsiteY365" fmla="*/ 148966 h 191443"/>
                <a:gd name="connsiteX366" fmla="*/ 48672 w 500732"/>
                <a:gd name="connsiteY366" fmla="*/ 151473 h 191443"/>
                <a:gd name="connsiteX367" fmla="*/ 44247 w 500732"/>
                <a:gd name="connsiteY367" fmla="*/ 152653 h 191443"/>
                <a:gd name="connsiteX368" fmla="*/ 42478 w 500732"/>
                <a:gd name="connsiteY368" fmla="*/ 152653 h 191443"/>
                <a:gd name="connsiteX369" fmla="*/ 41150 w 500732"/>
                <a:gd name="connsiteY369" fmla="*/ 153981 h 191443"/>
                <a:gd name="connsiteX370" fmla="*/ 41445 w 500732"/>
                <a:gd name="connsiteY370" fmla="*/ 157078 h 191443"/>
                <a:gd name="connsiteX371" fmla="*/ 42772 w 500732"/>
                <a:gd name="connsiteY371" fmla="*/ 157078 h 191443"/>
                <a:gd name="connsiteX372" fmla="*/ 43805 w 500732"/>
                <a:gd name="connsiteY372" fmla="*/ 155751 h 191443"/>
                <a:gd name="connsiteX373" fmla="*/ 52212 w 500732"/>
                <a:gd name="connsiteY373" fmla="*/ 156046 h 191443"/>
                <a:gd name="connsiteX374" fmla="*/ 64306 w 500732"/>
                <a:gd name="connsiteY374" fmla="*/ 155456 h 191443"/>
                <a:gd name="connsiteX375" fmla="*/ 67109 w 500732"/>
                <a:gd name="connsiteY375" fmla="*/ 155456 h 191443"/>
                <a:gd name="connsiteX376" fmla="*/ 66666 w 500732"/>
                <a:gd name="connsiteY376" fmla="*/ 156488 h 191443"/>
                <a:gd name="connsiteX377" fmla="*/ 62979 w 500732"/>
                <a:gd name="connsiteY377" fmla="*/ 158701 h 191443"/>
                <a:gd name="connsiteX378" fmla="*/ 60914 w 500732"/>
                <a:gd name="connsiteY378" fmla="*/ 161356 h 191443"/>
                <a:gd name="connsiteX379" fmla="*/ 58997 w 500732"/>
                <a:gd name="connsiteY379" fmla="*/ 162093 h 191443"/>
                <a:gd name="connsiteX380" fmla="*/ 51032 w 500732"/>
                <a:gd name="connsiteY380" fmla="*/ 162830 h 191443"/>
                <a:gd name="connsiteX381" fmla="*/ 49115 w 500732"/>
                <a:gd name="connsiteY381" fmla="*/ 163715 h 191443"/>
                <a:gd name="connsiteX382" fmla="*/ 46755 w 500732"/>
                <a:gd name="connsiteY382" fmla="*/ 164158 h 191443"/>
                <a:gd name="connsiteX383" fmla="*/ 46460 w 500732"/>
                <a:gd name="connsiteY383" fmla="*/ 165190 h 191443"/>
                <a:gd name="connsiteX384" fmla="*/ 48672 w 500732"/>
                <a:gd name="connsiteY384" fmla="*/ 166075 h 191443"/>
                <a:gd name="connsiteX385" fmla="*/ 51622 w 500732"/>
                <a:gd name="connsiteY385" fmla="*/ 166370 h 191443"/>
                <a:gd name="connsiteX386" fmla="*/ 55457 w 500732"/>
                <a:gd name="connsiteY386" fmla="*/ 164453 h 191443"/>
                <a:gd name="connsiteX387" fmla="*/ 62831 w 500732"/>
                <a:gd name="connsiteY387" fmla="*/ 164010 h 191443"/>
                <a:gd name="connsiteX388" fmla="*/ 61062 w 500732"/>
                <a:gd name="connsiteY388" fmla="*/ 166370 h 191443"/>
                <a:gd name="connsiteX389" fmla="*/ 61062 w 500732"/>
                <a:gd name="connsiteY389" fmla="*/ 167403 h 191443"/>
                <a:gd name="connsiteX390" fmla="*/ 63569 w 500732"/>
                <a:gd name="connsiteY390" fmla="*/ 167108 h 191443"/>
                <a:gd name="connsiteX391" fmla="*/ 65781 w 500732"/>
                <a:gd name="connsiteY391" fmla="*/ 165928 h 191443"/>
                <a:gd name="connsiteX392" fmla="*/ 68583 w 500732"/>
                <a:gd name="connsiteY392" fmla="*/ 162241 h 191443"/>
                <a:gd name="connsiteX393" fmla="*/ 73303 w 500732"/>
                <a:gd name="connsiteY393" fmla="*/ 162535 h 191443"/>
                <a:gd name="connsiteX394" fmla="*/ 79350 w 500732"/>
                <a:gd name="connsiteY394" fmla="*/ 165633 h 191443"/>
                <a:gd name="connsiteX395" fmla="*/ 82005 w 500732"/>
                <a:gd name="connsiteY395" fmla="*/ 166370 h 191443"/>
                <a:gd name="connsiteX396" fmla="*/ 84070 w 500732"/>
                <a:gd name="connsiteY396" fmla="*/ 166370 h 191443"/>
                <a:gd name="connsiteX397" fmla="*/ 85988 w 500732"/>
                <a:gd name="connsiteY397" fmla="*/ 165190 h 191443"/>
                <a:gd name="connsiteX398" fmla="*/ 87757 w 500732"/>
                <a:gd name="connsiteY398" fmla="*/ 165780 h 191443"/>
                <a:gd name="connsiteX399" fmla="*/ 88347 w 500732"/>
                <a:gd name="connsiteY399" fmla="*/ 167403 h 191443"/>
                <a:gd name="connsiteX400" fmla="*/ 88347 w 500732"/>
                <a:gd name="connsiteY400" fmla="*/ 168878 h 191443"/>
                <a:gd name="connsiteX401" fmla="*/ 89822 w 500732"/>
                <a:gd name="connsiteY401" fmla="*/ 170942 h 191443"/>
                <a:gd name="connsiteX402" fmla="*/ 90560 w 500732"/>
                <a:gd name="connsiteY402" fmla="*/ 174630 h 191443"/>
                <a:gd name="connsiteX403" fmla="*/ 92624 w 500732"/>
                <a:gd name="connsiteY403" fmla="*/ 176842 h 191443"/>
                <a:gd name="connsiteX404" fmla="*/ 95869 w 500732"/>
                <a:gd name="connsiteY404" fmla="*/ 178759 h 191443"/>
                <a:gd name="connsiteX405" fmla="*/ 104719 w 500732"/>
                <a:gd name="connsiteY405" fmla="*/ 181857 h 191443"/>
                <a:gd name="connsiteX406" fmla="*/ 107374 w 500732"/>
                <a:gd name="connsiteY406" fmla="*/ 181562 h 191443"/>
                <a:gd name="connsiteX407" fmla="*/ 115043 w 500732"/>
                <a:gd name="connsiteY407" fmla="*/ 179202 h 191443"/>
                <a:gd name="connsiteX408" fmla="*/ 118878 w 500732"/>
                <a:gd name="connsiteY408" fmla="*/ 177432 h 191443"/>
                <a:gd name="connsiteX409" fmla="*/ 120501 w 500732"/>
                <a:gd name="connsiteY409" fmla="*/ 178022 h 191443"/>
                <a:gd name="connsiteX410" fmla="*/ 122860 w 500732"/>
                <a:gd name="connsiteY410" fmla="*/ 179349 h 191443"/>
                <a:gd name="connsiteX411" fmla="*/ 124335 w 500732"/>
                <a:gd name="connsiteY411" fmla="*/ 178612 h 191443"/>
                <a:gd name="connsiteX412" fmla="*/ 125368 w 500732"/>
                <a:gd name="connsiteY412" fmla="*/ 177432 h 191443"/>
                <a:gd name="connsiteX413" fmla="*/ 125958 w 500732"/>
                <a:gd name="connsiteY413" fmla="*/ 173302 h 191443"/>
                <a:gd name="connsiteX414" fmla="*/ 127285 w 500732"/>
                <a:gd name="connsiteY414" fmla="*/ 171090 h 191443"/>
                <a:gd name="connsiteX415" fmla="*/ 127875 w 500732"/>
                <a:gd name="connsiteY415" fmla="*/ 162978 h 191443"/>
                <a:gd name="connsiteX416" fmla="*/ 129497 w 500732"/>
                <a:gd name="connsiteY416" fmla="*/ 160913 h 191443"/>
                <a:gd name="connsiteX417" fmla="*/ 137462 w 500732"/>
                <a:gd name="connsiteY417" fmla="*/ 161356 h 191443"/>
                <a:gd name="connsiteX418" fmla="*/ 144984 w 500732"/>
                <a:gd name="connsiteY418" fmla="*/ 162093 h 191443"/>
                <a:gd name="connsiteX419" fmla="*/ 147934 w 500732"/>
                <a:gd name="connsiteY419" fmla="*/ 162683 h 191443"/>
                <a:gd name="connsiteX420" fmla="*/ 158996 w 500732"/>
                <a:gd name="connsiteY420" fmla="*/ 168287 h 191443"/>
                <a:gd name="connsiteX421" fmla="*/ 165338 w 500732"/>
                <a:gd name="connsiteY421" fmla="*/ 170647 h 191443"/>
                <a:gd name="connsiteX422" fmla="*/ 168140 w 500732"/>
                <a:gd name="connsiteY422" fmla="*/ 173155 h 191443"/>
                <a:gd name="connsiteX423" fmla="*/ 172122 w 500732"/>
                <a:gd name="connsiteY423" fmla="*/ 178612 h 191443"/>
                <a:gd name="connsiteX424" fmla="*/ 174630 w 500732"/>
                <a:gd name="connsiteY424" fmla="*/ 181119 h 191443"/>
                <a:gd name="connsiteX425" fmla="*/ 178759 w 500732"/>
                <a:gd name="connsiteY425" fmla="*/ 183627 h 191443"/>
                <a:gd name="connsiteX426" fmla="*/ 185544 w 500732"/>
                <a:gd name="connsiteY426" fmla="*/ 185544 h 191443"/>
                <a:gd name="connsiteX427" fmla="*/ 189084 w 500732"/>
                <a:gd name="connsiteY427" fmla="*/ 183774 h 191443"/>
                <a:gd name="connsiteX428" fmla="*/ 193508 w 500732"/>
                <a:gd name="connsiteY428" fmla="*/ 183774 h 191443"/>
                <a:gd name="connsiteX429" fmla="*/ 202506 w 500732"/>
                <a:gd name="connsiteY429" fmla="*/ 182004 h 191443"/>
                <a:gd name="connsiteX430" fmla="*/ 204570 w 500732"/>
                <a:gd name="connsiteY430" fmla="*/ 182299 h 191443"/>
                <a:gd name="connsiteX431" fmla="*/ 208995 w 500732"/>
                <a:gd name="connsiteY431" fmla="*/ 181119 h 191443"/>
                <a:gd name="connsiteX432" fmla="*/ 215780 w 500732"/>
                <a:gd name="connsiteY432" fmla="*/ 177727 h 191443"/>
                <a:gd name="connsiteX433" fmla="*/ 217550 w 500732"/>
                <a:gd name="connsiteY433" fmla="*/ 176400 h 191443"/>
                <a:gd name="connsiteX434" fmla="*/ 224777 w 500732"/>
                <a:gd name="connsiteY434" fmla="*/ 168583 h 191443"/>
                <a:gd name="connsiteX435" fmla="*/ 232594 w 500732"/>
                <a:gd name="connsiteY435" fmla="*/ 163125 h 191443"/>
                <a:gd name="connsiteX436" fmla="*/ 235249 w 500732"/>
                <a:gd name="connsiteY436" fmla="*/ 162093 h 191443"/>
                <a:gd name="connsiteX437" fmla="*/ 238051 w 500732"/>
                <a:gd name="connsiteY437" fmla="*/ 162683 h 191443"/>
                <a:gd name="connsiteX438" fmla="*/ 241443 w 500732"/>
                <a:gd name="connsiteY438" fmla="*/ 164895 h 191443"/>
                <a:gd name="connsiteX439" fmla="*/ 247490 w 500732"/>
                <a:gd name="connsiteY439" fmla="*/ 167550 h 191443"/>
                <a:gd name="connsiteX440" fmla="*/ 253095 w 500732"/>
                <a:gd name="connsiteY440" fmla="*/ 169320 h 191443"/>
                <a:gd name="connsiteX441" fmla="*/ 256930 w 500732"/>
                <a:gd name="connsiteY441" fmla="*/ 168730 h 191443"/>
                <a:gd name="connsiteX442" fmla="*/ 259290 w 500732"/>
                <a:gd name="connsiteY442" fmla="*/ 167108 h 191443"/>
                <a:gd name="connsiteX443" fmla="*/ 260175 w 500732"/>
                <a:gd name="connsiteY443" fmla="*/ 165043 h 191443"/>
                <a:gd name="connsiteX444" fmla="*/ 262092 w 500732"/>
                <a:gd name="connsiteY444" fmla="*/ 163863 h 191443"/>
                <a:gd name="connsiteX445" fmla="*/ 263862 w 500732"/>
                <a:gd name="connsiteY445" fmla="*/ 163420 h 191443"/>
                <a:gd name="connsiteX446" fmla="*/ 266517 w 500732"/>
                <a:gd name="connsiteY446" fmla="*/ 161356 h 191443"/>
                <a:gd name="connsiteX447" fmla="*/ 270352 w 500732"/>
                <a:gd name="connsiteY447" fmla="*/ 159438 h 191443"/>
                <a:gd name="connsiteX448" fmla="*/ 272564 w 500732"/>
                <a:gd name="connsiteY448" fmla="*/ 161208 h 191443"/>
                <a:gd name="connsiteX449" fmla="*/ 273744 w 500732"/>
                <a:gd name="connsiteY449" fmla="*/ 162535 h 191443"/>
                <a:gd name="connsiteX450" fmla="*/ 273744 w 500732"/>
                <a:gd name="connsiteY450" fmla="*/ 166960 h 191443"/>
                <a:gd name="connsiteX451" fmla="*/ 269909 w 500732"/>
                <a:gd name="connsiteY451" fmla="*/ 171090 h 191443"/>
                <a:gd name="connsiteX452" fmla="*/ 266074 w 500732"/>
                <a:gd name="connsiteY452" fmla="*/ 174630 h 191443"/>
                <a:gd name="connsiteX453" fmla="*/ 264157 w 500732"/>
                <a:gd name="connsiteY453" fmla="*/ 177432 h 191443"/>
                <a:gd name="connsiteX454" fmla="*/ 266074 w 500732"/>
                <a:gd name="connsiteY454" fmla="*/ 181857 h 191443"/>
                <a:gd name="connsiteX455" fmla="*/ 267844 w 500732"/>
                <a:gd name="connsiteY455" fmla="*/ 186576 h 191443"/>
                <a:gd name="connsiteX456" fmla="*/ 266222 w 500732"/>
                <a:gd name="connsiteY456" fmla="*/ 188936 h 191443"/>
                <a:gd name="connsiteX457" fmla="*/ 268139 w 500732"/>
                <a:gd name="connsiteY457" fmla="*/ 188936 h 191443"/>
                <a:gd name="connsiteX458" fmla="*/ 272269 w 500732"/>
                <a:gd name="connsiteY458" fmla="*/ 191444 h 191443"/>
                <a:gd name="connsiteX459" fmla="*/ 273006 w 500732"/>
                <a:gd name="connsiteY459" fmla="*/ 191444 h 191443"/>
                <a:gd name="connsiteX460" fmla="*/ 274334 w 500732"/>
                <a:gd name="connsiteY460" fmla="*/ 188346 h 191443"/>
                <a:gd name="connsiteX461" fmla="*/ 275514 w 500732"/>
                <a:gd name="connsiteY461" fmla="*/ 187314 h 191443"/>
                <a:gd name="connsiteX462" fmla="*/ 278021 w 500732"/>
                <a:gd name="connsiteY462" fmla="*/ 186429 h 191443"/>
                <a:gd name="connsiteX463" fmla="*/ 278758 w 500732"/>
                <a:gd name="connsiteY463" fmla="*/ 181414 h 191443"/>
                <a:gd name="connsiteX464" fmla="*/ 279939 w 500732"/>
                <a:gd name="connsiteY464" fmla="*/ 180382 h 191443"/>
                <a:gd name="connsiteX465" fmla="*/ 281414 w 500732"/>
                <a:gd name="connsiteY465" fmla="*/ 179939 h 191443"/>
                <a:gd name="connsiteX466" fmla="*/ 283626 w 500732"/>
                <a:gd name="connsiteY466" fmla="*/ 179939 h 191443"/>
                <a:gd name="connsiteX467" fmla="*/ 285543 w 500732"/>
                <a:gd name="connsiteY467" fmla="*/ 179497 h 191443"/>
                <a:gd name="connsiteX468" fmla="*/ 285543 w 500732"/>
                <a:gd name="connsiteY468" fmla="*/ 178612 h 191443"/>
                <a:gd name="connsiteX469" fmla="*/ 282888 w 500732"/>
                <a:gd name="connsiteY469" fmla="*/ 172860 h 191443"/>
                <a:gd name="connsiteX470" fmla="*/ 283183 w 500732"/>
                <a:gd name="connsiteY470" fmla="*/ 171385 h 191443"/>
                <a:gd name="connsiteX471" fmla="*/ 284511 w 500732"/>
                <a:gd name="connsiteY471" fmla="*/ 165633 h 191443"/>
                <a:gd name="connsiteX472" fmla="*/ 285396 w 500732"/>
                <a:gd name="connsiteY472" fmla="*/ 163420 h 191443"/>
                <a:gd name="connsiteX473" fmla="*/ 286133 w 500732"/>
                <a:gd name="connsiteY473" fmla="*/ 162683 h 191443"/>
                <a:gd name="connsiteX474" fmla="*/ 289231 w 500732"/>
                <a:gd name="connsiteY474" fmla="*/ 162978 h 191443"/>
                <a:gd name="connsiteX475" fmla="*/ 293508 w 500732"/>
                <a:gd name="connsiteY475" fmla="*/ 164010 h 191443"/>
                <a:gd name="connsiteX476" fmla="*/ 294688 w 500732"/>
                <a:gd name="connsiteY476" fmla="*/ 165633 h 191443"/>
                <a:gd name="connsiteX477" fmla="*/ 296752 w 500732"/>
                <a:gd name="connsiteY477" fmla="*/ 167108 h 191443"/>
                <a:gd name="connsiteX478" fmla="*/ 303537 w 500732"/>
                <a:gd name="connsiteY478" fmla="*/ 167108 h 191443"/>
                <a:gd name="connsiteX479" fmla="*/ 306340 w 500732"/>
                <a:gd name="connsiteY479" fmla="*/ 167403 h 191443"/>
                <a:gd name="connsiteX480" fmla="*/ 308552 w 500732"/>
                <a:gd name="connsiteY480" fmla="*/ 166370 h 191443"/>
                <a:gd name="connsiteX481" fmla="*/ 313714 w 500732"/>
                <a:gd name="connsiteY481" fmla="*/ 164453 h 191443"/>
                <a:gd name="connsiteX482" fmla="*/ 316221 w 500732"/>
                <a:gd name="connsiteY482" fmla="*/ 163863 h 191443"/>
                <a:gd name="connsiteX483" fmla="*/ 318581 w 500732"/>
                <a:gd name="connsiteY483" fmla="*/ 162978 h 191443"/>
                <a:gd name="connsiteX484" fmla="*/ 326103 w 500732"/>
                <a:gd name="connsiteY484" fmla="*/ 159733 h 191443"/>
                <a:gd name="connsiteX485" fmla="*/ 329053 w 500732"/>
                <a:gd name="connsiteY485" fmla="*/ 160028 h 191443"/>
                <a:gd name="connsiteX486" fmla="*/ 331118 w 500732"/>
                <a:gd name="connsiteY486" fmla="*/ 160470 h 191443"/>
                <a:gd name="connsiteX487" fmla="*/ 332740 w 500732"/>
                <a:gd name="connsiteY487" fmla="*/ 160913 h 191443"/>
                <a:gd name="connsiteX488" fmla="*/ 336280 w 500732"/>
                <a:gd name="connsiteY488" fmla="*/ 163125 h 191443"/>
                <a:gd name="connsiteX489" fmla="*/ 339230 w 500732"/>
                <a:gd name="connsiteY489" fmla="*/ 165338 h 191443"/>
                <a:gd name="connsiteX490" fmla="*/ 341295 w 500732"/>
                <a:gd name="connsiteY490" fmla="*/ 165928 h 191443"/>
                <a:gd name="connsiteX491" fmla="*/ 344982 w 500732"/>
                <a:gd name="connsiteY491" fmla="*/ 165928 h 191443"/>
                <a:gd name="connsiteX492" fmla="*/ 350292 w 500732"/>
                <a:gd name="connsiteY492" fmla="*/ 166370 h 191443"/>
                <a:gd name="connsiteX493" fmla="*/ 356781 w 500732"/>
                <a:gd name="connsiteY493" fmla="*/ 166370 h 191443"/>
                <a:gd name="connsiteX494" fmla="*/ 360616 w 500732"/>
                <a:gd name="connsiteY494" fmla="*/ 165780 h 191443"/>
                <a:gd name="connsiteX495" fmla="*/ 365483 w 500732"/>
                <a:gd name="connsiteY495" fmla="*/ 164748 h 191443"/>
                <a:gd name="connsiteX496" fmla="*/ 374038 w 500732"/>
                <a:gd name="connsiteY496" fmla="*/ 162093 h 191443"/>
                <a:gd name="connsiteX497" fmla="*/ 385395 w 500732"/>
                <a:gd name="connsiteY497" fmla="*/ 156636 h 191443"/>
                <a:gd name="connsiteX498" fmla="*/ 392032 w 500732"/>
                <a:gd name="connsiteY498" fmla="*/ 153981 h 191443"/>
                <a:gd name="connsiteX499" fmla="*/ 394834 w 500732"/>
                <a:gd name="connsiteY499" fmla="*/ 153686 h 191443"/>
                <a:gd name="connsiteX500" fmla="*/ 398522 w 500732"/>
                <a:gd name="connsiteY500" fmla="*/ 153686 h 191443"/>
                <a:gd name="connsiteX501" fmla="*/ 402209 w 500732"/>
                <a:gd name="connsiteY501" fmla="*/ 154423 h 191443"/>
                <a:gd name="connsiteX502" fmla="*/ 406486 w 500732"/>
                <a:gd name="connsiteY502" fmla="*/ 154866 h 191443"/>
                <a:gd name="connsiteX503" fmla="*/ 408403 w 500732"/>
                <a:gd name="connsiteY503" fmla="*/ 154866 h 191443"/>
                <a:gd name="connsiteX504" fmla="*/ 412976 w 500732"/>
                <a:gd name="connsiteY504" fmla="*/ 154276 h 191443"/>
                <a:gd name="connsiteX505" fmla="*/ 418875 w 500732"/>
                <a:gd name="connsiteY505" fmla="*/ 153096 h 191443"/>
                <a:gd name="connsiteX506" fmla="*/ 422562 w 500732"/>
                <a:gd name="connsiteY506" fmla="*/ 152211 h 191443"/>
                <a:gd name="connsiteX507" fmla="*/ 427135 w 500732"/>
                <a:gd name="connsiteY507" fmla="*/ 150736 h 191443"/>
                <a:gd name="connsiteX508" fmla="*/ 429937 w 500732"/>
                <a:gd name="connsiteY508" fmla="*/ 148229 h 191443"/>
                <a:gd name="connsiteX509" fmla="*/ 430822 w 500732"/>
                <a:gd name="connsiteY509" fmla="*/ 147934 h 191443"/>
                <a:gd name="connsiteX510" fmla="*/ 432002 w 500732"/>
                <a:gd name="connsiteY510" fmla="*/ 148376 h 191443"/>
                <a:gd name="connsiteX511" fmla="*/ 432592 w 500732"/>
                <a:gd name="connsiteY511" fmla="*/ 148376 h 191443"/>
                <a:gd name="connsiteX512" fmla="*/ 433772 w 500732"/>
                <a:gd name="connsiteY512" fmla="*/ 149999 h 191443"/>
                <a:gd name="connsiteX513" fmla="*/ 434952 w 500732"/>
                <a:gd name="connsiteY513" fmla="*/ 153686 h 191443"/>
                <a:gd name="connsiteX514" fmla="*/ 437459 w 500732"/>
                <a:gd name="connsiteY514" fmla="*/ 153096 h 191443"/>
                <a:gd name="connsiteX515" fmla="*/ 442179 w 500732"/>
                <a:gd name="connsiteY515" fmla="*/ 149409 h 191443"/>
                <a:gd name="connsiteX516" fmla="*/ 444981 w 500732"/>
                <a:gd name="connsiteY516" fmla="*/ 146016 h 191443"/>
                <a:gd name="connsiteX517" fmla="*/ 445866 w 500732"/>
                <a:gd name="connsiteY517" fmla="*/ 145721 h 191443"/>
                <a:gd name="connsiteX518" fmla="*/ 448373 w 500732"/>
                <a:gd name="connsiteY518" fmla="*/ 146901 h 191443"/>
                <a:gd name="connsiteX519" fmla="*/ 450144 w 500732"/>
                <a:gd name="connsiteY519" fmla="*/ 147196 h 191443"/>
                <a:gd name="connsiteX520" fmla="*/ 454273 w 500732"/>
                <a:gd name="connsiteY520" fmla="*/ 145869 h 191443"/>
                <a:gd name="connsiteX521" fmla="*/ 456633 w 500732"/>
                <a:gd name="connsiteY521" fmla="*/ 146606 h 191443"/>
                <a:gd name="connsiteX522" fmla="*/ 458698 w 500732"/>
                <a:gd name="connsiteY522" fmla="*/ 147491 h 191443"/>
                <a:gd name="connsiteX523" fmla="*/ 459878 w 500732"/>
                <a:gd name="connsiteY523" fmla="*/ 147491 h 191443"/>
                <a:gd name="connsiteX524" fmla="*/ 465335 w 500732"/>
                <a:gd name="connsiteY524" fmla="*/ 149704 h 191443"/>
                <a:gd name="connsiteX525" fmla="*/ 466663 w 500732"/>
                <a:gd name="connsiteY525" fmla="*/ 149999 h 191443"/>
                <a:gd name="connsiteX526" fmla="*/ 469465 w 500732"/>
                <a:gd name="connsiteY526" fmla="*/ 150294 h 191443"/>
                <a:gd name="connsiteX527" fmla="*/ 473595 w 500732"/>
                <a:gd name="connsiteY527" fmla="*/ 150294 h 191443"/>
                <a:gd name="connsiteX528" fmla="*/ 476249 w 500732"/>
                <a:gd name="connsiteY528" fmla="*/ 148966 h 191443"/>
                <a:gd name="connsiteX529" fmla="*/ 478167 w 500732"/>
                <a:gd name="connsiteY529" fmla="*/ 147639 h 191443"/>
                <a:gd name="connsiteX530" fmla="*/ 479494 w 500732"/>
                <a:gd name="connsiteY530" fmla="*/ 147639 h 191443"/>
                <a:gd name="connsiteX531" fmla="*/ 480822 w 500732"/>
                <a:gd name="connsiteY531" fmla="*/ 147934 h 191443"/>
                <a:gd name="connsiteX532" fmla="*/ 481854 w 500732"/>
                <a:gd name="connsiteY532" fmla="*/ 148524 h 191443"/>
                <a:gd name="connsiteX533" fmla="*/ 482739 w 500732"/>
                <a:gd name="connsiteY533" fmla="*/ 149556 h 191443"/>
                <a:gd name="connsiteX534" fmla="*/ 483182 w 500732"/>
                <a:gd name="connsiteY534" fmla="*/ 151031 h 191443"/>
                <a:gd name="connsiteX535" fmla="*/ 483182 w 500732"/>
                <a:gd name="connsiteY535" fmla="*/ 155603 h 191443"/>
                <a:gd name="connsiteX536" fmla="*/ 483476 w 500732"/>
                <a:gd name="connsiteY536" fmla="*/ 156783 h 191443"/>
                <a:gd name="connsiteX537" fmla="*/ 484214 w 500732"/>
                <a:gd name="connsiteY537" fmla="*/ 157668 h 191443"/>
                <a:gd name="connsiteX538" fmla="*/ 485099 w 500732"/>
                <a:gd name="connsiteY538" fmla="*/ 157668 h 191443"/>
                <a:gd name="connsiteX539" fmla="*/ 486279 w 500732"/>
                <a:gd name="connsiteY539" fmla="*/ 156783 h 191443"/>
                <a:gd name="connsiteX540" fmla="*/ 488344 w 500732"/>
                <a:gd name="connsiteY540" fmla="*/ 155308 h 191443"/>
                <a:gd name="connsiteX541" fmla="*/ 490851 w 500732"/>
                <a:gd name="connsiteY541" fmla="*/ 153686 h 191443"/>
                <a:gd name="connsiteX542" fmla="*/ 492621 w 500732"/>
                <a:gd name="connsiteY542" fmla="*/ 152211 h 191443"/>
                <a:gd name="connsiteX543" fmla="*/ 493653 w 500732"/>
                <a:gd name="connsiteY543" fmla="*/ 151621 h 191443"/>
                <a:gd name="connsiteX544" fmla="*/ 495276 w 500732"/>
                <a:gd name="connsiteY544" fmla="*/ 151621 h 191443"/>
                <a:gd name="connsiteX545" fmla="*/ 496898 w 500732"/>
                <a:gd name="connsiteY545" fmla="*/ 151916 h 191443"/>
                <a:gd name="connsiteX546" fmla="*/ 497783 w 500732"/>
                <a:gd name="connsiteY546" fmla="*/ 152653 h 191443"/>
                <a:gd name="connsiteX547" fmla="*/ 497783 w 500732"/>
                <a:gd name="connsiteY547" fmla="*/ 150441 h 191443"/>
                <a:gd name="connsiteX548" fmla="*/ 498668 w 500732"/>
                <a:gd name="connsiteY548" fmla="*/ 148819 h 191443"/>
                <a:gd name="connsiteX549" fmla="*/ 498668 w 500732"/>
                <a:gd name="connsiteY549" fmla="*/ 148229 h 1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Lst>
              <a:rect l="l" t="t" r="r" b="b"/>
              <a:pathLst>
                <a:path w="500732" h="191443">
                  <a:moveTo>
                    <a:pt x="14601" y="46312"/>
                  </a:moveTo>
                  <a:lnTo>
                    <a:pt x="18142" y="46607"/>
                  </a:lnTo>
                  <a:lnTo>
                    <a:pt x="23746" y="46017"/>
                  </a:lnTo>
                  <a:lnTo>
                    <a:pt x="29351" y="46017"/>
                  </a:lnTo>
                  <a:lnTo>
                    <a:pt x="27434" y="48525"/>
                  </a:lnTo>
                  <a:lnTo>
                    <a:pt x="20354" y="51622"/>
                  </a:lnTo>
                  <a:lnTo>
                    <a:pt x="17994" y="53244"/>
                  </a:lnTo>
                  <a:lnTo>
                    <a:pt x="15339" y="55604"/>
                  </a:lnTo>
                  <a:lnTo>
                    <a:pt x="15339" y="58997"/>
                  </a:lnTo>
                  <a:lnTo>
                    <a:pt x="14601" y="60914"/>
                  </a:lnTo>
                  <a:lnTo>
                    <a:pt x="14012" y="62979"/>
                  </a:lnTo>
                  <a:lnTo>
                    <a:pt x="15782" y="62389"/>
                  </a:lnTo>
                  <a:lnTo>
                    <a:pt x="17257" y="61504"/>
                  </a:lnTo>
                  <a:lnTo>
                    <a:pt x="20796" y="57227"/>
                  </a:lnTo>
                  <a:lnTo>
                    <a:pt x="28761" y="50000"/>
                  </a:lnTo>
                  <a:lnTo>
                    <a:pt x="34070" y="47935"/>
                  </a:lnTo>
                  <a:lnTo>
                    <a:pt x="41445" y="44100"/>
                  </a:lnTo>
                  <a:lnTo>
                    <a:pt x="46017" y="39380"/>
                  </a:lnTo>
                  <a:lnTo>
                    <a:pt x="47787" y="35251"/>
                  </a:lnTo>
                  <a:lnTo>
                    <a:pt x="54277" y="34071"/>
                  </a:lnTo>
                  <a:lnTo>
                    <a:pt x="58997" y="34808"/>
                  </a:lnTo>
                  <a:lnTo>
                    <a:pt x="63126" y="32596"/>
                  </a:lnTo>
                  <a:lnTo>
                    <a:pt x="65339" y="32006"/>
                  </a:lnTo>
                  <a:lnTo>
                    <a:pt x="68583" y="32301"/>
                  </a:lnTo>
                  <a:lnTo>
                    <a:pt x="81268" y="35251"/>
                  </a:lnTo>
                  <a:lnTo>
                    <a:pt x="85840" y="34218"/>
                  </a:lnTo>
                  <a:lnTo>
                    <a:pt x="86873" y="32596"/>
                  </a:lnTo>
                  <a:lnTo>
                    <a:pt x="87757" y="30088"/>
                  </a:lnTo>
                  <a:lnTo>
                    <a:pt x="88347" y="27286"/>
                  </a:lnTo>
                  <a:lnTo>
                    <a:pt x="85398" y="26696"/>
                  </a:lnTo>
                  <a:lnTo>
                    <a:pt x="69764" y="19911"/>
                  </a:lnTo>
                  <a:lnTo>
                    <a:pt x="65929" y="17109"/>
                  </a:lnTo>
                  <a:lnTo>
                    <a:pt x="62094" y="11652"/>
                  </a:lnTo>
                  <a:lnTo>
                    <a:pt x="60472" y="7670"/>
                  </a:lnTo>
                  <a:lnTo>
                    <a:pt x="61209" y="4130"/>
                  </a:lnTo>
                  <a:lnTo>
                    <a:pt x="57669" y="3540"/>
                  </a:lnTo>
                  <a:lnTo>
                    <a:pt x="56489" y="3540"/>
                  </a:lnTo>
                  <a:lnTo>
                    <a:pt x="55752" y="4425"/>
                  </a:lnTo>
                  <a:lnTo>
                    <a:pt x="52064" y="4425"/>
                  </a:lnTo>
                  <a:lnTo>
                    <a:pt x="50000" y="5162"/>
                  </a:lnTo>
                  <a:lnTo>
                    <a:pt x="48820" y="5605"/>
                  </a:lnTo>
                  <a:lnTo>
                    <a:pt x="47197" y="4720"/>
                  </a:lnTo>
                  <a:lnTo>
                    <a:pt x="44247" y="2212"/>
                  </a:lnTo>
                  <a:lnTo>
                    <a:pt x="42478" y="443"/>
                  </a:lnTo>
                  <a:lnTo>
                    <a:pt x="41150" y="0"/>
                  </a:lnTo>
                  <a:lnTo>
                    <a:pt x="39823" y="443"/>
                  </a:lnTo>
                  <a:lnTo>
                    <a:pt x="35103" y="1032"/>
                  </a:lnTo>
                  <a:lnTo>
                    <a:pt x="33923" y="2065"/>
                  </a:lnTo>
                  <a:lnTo>
                    <a:pt x="31711" y="3097"/>
                  </a:lnTo>
                  <a:lnTo>
                    <a:pt x="29498" y="3687"/>
                  </a:lnTo>
                  <a:lnTo>
                    <a:pt x="26401" y="4130"/>
                  </a:lnTo>
                  <a:lnTo>
                    <a:pt x="24778" y="4130"/>
                  </a:lnTo>
                  <a:lnTo>
                    <a:pt x="23894" y="4572"/>
                  </a:lnTo>
                  <a:lnTo>
                    <a:pt x="23156" y="6195"/>
                  </a:lnTo>
                  <a:lnTo>
                    <a:pt x="22566" y="7817"/>
                  </a:lnTo>
                  <a:lnTo>
                    <a:pt x="22124" y="8407"/>
                  </a:lnTo>
                  <a:lnTo>
                    <a:pt x="18142" y="9144"/>
                  </a:lnTo>
                  <a:lnTo>
                    <a:pt x="17257" y="10029"/>
                  </a:lnTo>
                  <a:lnTo>
                    <a:pt x="16961" y="10914"/>
                  </a:lnTo>
                  <a:lnTo>
                    <a:pt x="16961" y="11799"/>
                  </a:lnTo>
                  <a:lnTo>
                    <a:pt x="19321" y="12389"/>
                  </a:lnTo>
                  <a:lnTo>
                    <a:pt x="20649" y="13422"/>
                  </a:lnTo>
                  <a:lnTo>
                    <a:pt x="21534" y="14307"/>
                  </a:lnTo>
                  <a:lnTo>
                    <a:pt x="22861" y="15192"/>
                  </a:lnTo>
                  <a:lnTo>
                    <a:pt x="23894" y="15192"/>
                  </a:lnTo>
                  <a:lnTo>
                    <a:pt x="24631" y="18141"/>
                  </a:lnTo>
                  <a:lnTo>
                    <a:pt x="25074" y="21534"/>
                  </a:lnTo>
                  <a:lnTo>
                    <a:pt x="24484" y="23009"/>
                  </a:lnTo>
                  <a:lnTo>
                    <a:pt x="22714" y="23304"/>
                  </a:lnTo>
                  <a:lnTo>
                    <a:pt x="17404" y="26548"/>
                  </a:lnTo>
                  <a:lnTo>
                    <a:pt x="17404" y="32006"/>
                  </a:lnTo>
                  <a:lnTo>
                    <a:pt x="17994" y="32891"/>
                  </a:lnTo>
                  <a:lnTo>
                    <a:pt x="17994" y="34071"/>
                  </a:lnTo>
                  <a:lnTo>
                    <a:pt x="17404" y="35398"/>
                  </a:lnTo>
                  <a:lnTo>
                    <a:pt x="15044" y="37610"/>
                  </a:lnTo>
                  <a:lnTo>
                    <a:pt x="13422" y="39380"/>
                  </a:lnTo>
                  <a:lnTo>
                    <a:pt x="11652" y="41740"/>
                  </a:lnTo>
                  <a:lnTo>
                    <a:pt x="10619" y="42035"/>
                  </a:lnTo>
                  <a:lnTo>
                    <a:pt x="9882" y="42478"/>
                  </a:lnTo>
                  <a:lnTo>
                    <a:pt x="10619" y="43805"/>
                  </a:lnTo>
                  <a:lnTo>
                    <a:pt x="11652" y="46017"/>
                  </a:lnTo>
                  <a:lnTo>
                    <a:pt x="14749" y="46017"/>
                  </a:lnTo>
                  <a:close/>
                  <a:moveTo>
                    <a:pt x="5457" y="57964"/>
                  </a:moveTo>
                  <a:lnTo>
                    <a:pt x="1917" y="59144"/>
                  </a:lnTo>
                  <a:lnTo>
                    <a:pt x="0" y="61061"/>
                  </a:lnTo>
                  <a:lnTo>
                    <a:pt x="1917" y="61946"/>
                  </a:lnTo>
                  <a:lnTo>
                    <a:pt x="7965" y="61061"/>
                  </a:lnTo>
                  <a:lnTo>
                    <a:pt x="7965" y="59734"/>
                  </a:lnTo>
                  <a:lnTo>
                    <a:pt x="6637" y="57817"/>
                  </a:lnTo>
                  <a:lnTo>
                    <a:pt x="5457" y="57817"/>
                  </a:lnTo>
                  <a:close/>
                  <a:moveTo>
                    <a:pt x="499848" y="147639"/>
                  </a:moveTo>
                  <a:lnTo>
                    <a:pt x="497783" y="145574"/>
                  </a:lnTo>
                  <a:lnTo>
                    <a:pt x="494833" y="143509"/>
                  </a:lnTo>
                  <a:lnTo>
                    <a:pt x="494096" y="143214"/>
                  </a:lnTo>
                  <a:lnTo>
                    <a:pt x="494096" y="138052"/>
                  </a:lnTo>
                  <a:lnTo>
                    <a:pt x="493358" y="137167"/>
                  </a:lnTo>
                  <a:lnTo>
                    <a:pt x="493358" y="136577"/>
                  </a:lnTo>
                  <a:lnTo>
                    <a:pt x="494538" y="134955"/>
                  </a:lnTo>
                  <a:lnTo>
                    <a:pt x="493801" y="133922"/>
                  </a:lnTo>
                  <a:lnTo>
                    <a:pt x="489524" y="131415"/>
                  </a:lnTo>
                  <a:lnTo>
                    <a:pt x="487901" y="130087"/>
                  </a:lnTo>
                  <a:lnTo>
                    <a:pt x="484951" y="129792"/>
                  </a:lnTo>
                  <a:lnTo>
                    <a:pt x="484657" y="128907"/>
                  </a:lnTo>
                  <a:lnTo>
                    <a:pt x="485099" y="127138"/>
                  </a:lnTo>
                  <a:lnTo>
                    <a:pt x="486131" y="124925"/>
                  </a:lnTo>
                  <a:lnTo>
                    <a:pt x="487754" y="122860"/>
                  </a:lnTo>
                  <a:lnTo>
                    <a:pt x="488196" y="121680"/>
                  </a:lnTo>
                  <a:lnTo>
                    <a:pt x="488786" y="119763"/>
                  </a:lnTo>
                  <a:lnTo>
                    <a:pt x="488786" y="118436"/>
                  </a:lnTo>
                  <a:lnTo>
                    <a:pt x="490851" y="116518"/>
                  </a:lnTo>
                  <a:lnTo>
                    <a:pt x="490851" y="116076"/>
                  </a:lnTo>
                  <a:lnTo>
                    <a:pt x="490408" y="115338"/>
                  </a:lnTo>
                  <a:lnTo>
                    <a:pt x="488933" y="114896"/>
                  </a:lnTo>
                  <a:lnTo>
                    <a:pt x="487459" y="114896"/>
                  </a:lnTo>
                  <a:lnTo>
                    <a:pt x="486869" y="114453"/>
                  </a:lnTo>
                  <a:lnTo>
                    <a:pt x="486869" y="109291"/>
                  </a:lnTo>
                  <a:lnTo>
                    <a:pt x="486426" y="106784"/>
                  </a:lnTo>
                  <a:lnTo>
                    <a:pt x="485836" y="105014"/>
                  </a:lnTo>
                  <a:lnTo>
                    <a:pt x="486279" y="100884"/>
                  </a:lnTo>
                  <a:lnTo>
                    <a:pt x="485246" y="99999"/>
                  </a:lnTo>
                  <a:lnTo>
                    <a:pt x="483624" y="97787"/>
                  </a:lnTo>
                  <a:lnTo>
                    <a:pt x="482886" y="96017"/>
                  </a:lnTo>
                  <a:lnTo>
                    <a:pt x="483329" y="95279"/>
                  </a:lnTo>
                  <a:lnTo>
                    <a:pt x="483624" y="94099"/>
                  </a:lnTo>
                  <a:lnTo>
                    <a:pt x="483919" y="92477"/>
                  </a:lnTo>
                  <a:lnTo>
                    <a:pt x="483919" y="91297"/>
                  </a:lnTo>
                  <a:lnTo>
                    <a:pt x="482444" y="90265"/>
                  </a:lnTo>
                  <a:lnTo>
                    <a:pt x="481412" y="89085"/>
                  </a:lnTo>
                  <a:lnTo>
                    <a:pt x="481412" y="87757"/>
                  </a:lnTo>
                  <a:lnTo>
                    <a:pt x="480822" y="86135"/>
                  </a:lnTo>
                  <a:lnTo>
                    <a:pt x="480232" y="84955"/>
                  </a:lnTo>
                  <a:lnTo>
                    <a:pt x="479937" y="84218"/>
                  </a:lnTo>
                  <a:lnTo>
                    <a:pt x="480527" y="83775"/>
                  </a:lnTo>
                  <a:lnTo>
                    <a:pt x="482591" y="83333"/>
                  </a:lnTo>
                  <a:lnTo>
                    <a:pt x="485689" y="83628"/>
                  </a:lnTo>
                  <a:lnTo>
                    <a:pt x="488196" y="83628"/>
                  </a:lnTo>
                  <a:lnTo>
                    <a:pt x="489671" y="82890"/>
                  </a:lnTo>
                  <a:lnTo>
                    <a:pt x="491441" y="75368"/>
                  </a:lnTo>
                  <a:lnTo>
                    <a:pt x="493063" y="73451"/>
                  </a:lnTo>
                  <a:lnTo>
                    <a:pt x="494833" y="72271"/>
                  </a:lnTo>
                  <a:lnTo>
                    <a:pt x="498373" y="74926"/>
                  </a:lnTo>
                  <a:lnTo>
                    <a:pt x="499848" y="75811"/>
                  </a:lnTo>
                  <a:lnTo>
                    <a:pt x="500733" y="75811"/>
                  </a:lnTo>
                  <a:lnTo>
                    <a:pt x="499848" y="74778"/>
                  </a:lnTo>
                  <a:lnTo>
                    <a:pt x="499406" y="74188"/>
                  </a:lnTo>
                  <a:lnTo>
                    <a:pt x="498521" y="72861"/>
                  </a:lnTo>
                  <a:lnTo>
                    <a:pt x="493948" y="68583"/>
                  </a:lnTo>
                  <a:lnTo>
                    <a:pt x="489818" y="65191"/>
                  </a:lnTo>
                  <a:lnTo>
                    <a:pt x="486869" y="63864"/>
                  </a:lnTo>
                  <a:lnTo>
                    <a:pt x="483919" y="63864"/>
                  </a:lnTo>
                  <a:lnTo>
                    <a:pt x="479347" y="64601"/>
                  </a:lnTo>
                  <a:lnTo>
                    <a:pt x="477724" y="64306"/>
                  </a:lnTo>
                  <a:lnTo>
                    <a:pt x="473742" y="62831"/>
                  </a:lnTo>
                  <a:lnTo>
                    <a:pt x="470497" y="61061"/>
                  </a:lnTo>
                  <a:lnTo>
                    <a:pt x="470939" y="60324"/>
                  </a:lnTo>
                  <a:lnTo>
                    <a:pt x="471677" y="59734"/>
                  </a:lnTo>
                  <a:lnTo>
                    <a:pt x="470792" y="57522"/>
                  </a:lnTo>
                  <a:lnTo>
                    <a:pt x="469022" y="53982"/>
                  </a:lnTo>
                  <a:lnTo>
                    <a:pt x="469022" y="52802"/>
                  </a:lnTo>
                  <a:lnTo>
                    <a:pt x="468580" y="51179"/>
                  </a:lnTo>
                  <a:lnTo>
                    <a:pt x="467990" y="50000"/>
                  </a:lnTo>
                  <a:lnTo>
                    <a:pt x="470497" y="47197"/>
                  </a:lnTo>
                  <a:lnTo>
                    <a:pt x="471677" y="44985"/>
                  </a:lnTo>
                  <a:lnTo>
                    <a:pt x="471972" y="42772"/>
                  </a:lnTo>
                  <a:lnTo>
                    <a:pt x="471235" y="40413"/>
                  </a:lnTo>
                  <a:lnTo>
                    <a:pt x="469612" y="36283"/>
                  </a:lnTo>
                  <a:lnTo>
                    <a:pt x="468580" y="35103"/>
                  </a:lnTo>
                  <a:lnTo>
                    <a:pt x="466663" y="33923"/>
                  </a:lnTo>
                  <a:lnTo>
                    <a:pt x="465040" y="32006"/>
                  </a:lnTo>
                  <a:lnTo>
                    <a:pt x="464597" y="30678"/>
                  </a:lnTo>
                  <a:lnTo>
                    <a:pt x="464597" y="29203"/>
                  </a:lnTo>
                  <a:lnTo>
                    <a:pt x="463565" y="28613"/>
                  </a:lnTo>
                  <a:lnTo>
                    <a:pt x="462385" y="28171"/>
                  </a:lnTo>
                  <a:lnTo>
                    <a:pt x="460320" y="28171"/>
                  </a:lnTo>
                  <a:lnTo>
                    <a:pt x="458403" y="27876"/>
                  </a:lnTo>
                  <a:lnTo>
                    <a:pt x="457075" y="26696"/>
                  </a:lnTo>
                  <a:lnTo>
                    <a:pt x="456780" y="25811"/>
                  </a:lnTo>
                  <a:lnTo>
                    <a:pt x="457518" y="25074"/>
                  </a:lnTo>
                  <a:lnTo>
                    <a:pt x="456928" y="24484"/>
                  </a:lnTo>
                  <a:lnTo>
                    <a:pt x="454568" y="23009"/>
                  </a:lnTo>
                  <a:lnTo>
                    <a:pt x="450586" y="19469"/>
                  </a:lnTo>
                  <a:lnTo>
                    <a:pt x="448373" y="18731"/>
                  </a:lnTo>
                  <a:lnTo>
                    <a:pt x="447488" y="16519"/>
                  </a:lnTo>
                  <a:lnTo>
                    <a:pt x="446604" y="16077"/>
                  </a:lnTo>
                  <a:lnTo>
                    <a:pt x="442769" y="16077"/>
                  </a:lnTo>
                  <a:lnTo>
                    <a:pt x="442326" y="16372"/>
                  </a:lnTo>
                  <a:lnTo>
                    <a:pt x="441737" y="16667"/>
                  </a:lnTo>
                  <a:lnTo>
                    <a:pt x="440114" y="19469"/>
                  </a:lnTo>
                  <a:lnTo>
                    <a:pt x="439082" y="20354"/>
                  </a:lnTo>
                  <a:lnTo>
                    <a:pt x="436427" y="19911"/>
                  </a:lnTo>
                  <a:lnTo>
                    <a:pt x="434214" y="19321"/>
                  </a:lnTo>
                  <a:lnTo>
                    <a:pt x="432444" y="19026"/>
                  </a:lnTo>
                  <a:lnTo>
                    <a:pt x="428905" y="18731"/>
                  </a:lnTo>
                  <a:lnTo>
                    <a:pt x="424922" y="18731"/>
                  </a:lnTo>
                  <a:lnTo>
                    <a:pt x="422268" y="20649"/>
                  </a:lnTo>
                  <a:lnTo>
                    <a:pt x="421088" y="20354"/>
                  </a:lnTo>
                  <a:lnTo>
                    <a:pt x="419023" y="19321"/>
                  </a:lnTo>
                  <a:lnTo>
                    <a:pt x="415778" y="18584"/>
                  </a:lnTo>
                  <a:lnTo>
                    <a:pt x="414008" y="17994"/>
                  </a:lnTo>
                  <a:lnTo>
                    <a:pt x="411501" y="20944"/>
                  </a:lnTo>
                  <a:lnTo>
                    <a:pt x="402799" y="25958"/>
                  </a:lnTo>
                  <a:lnTo>
                    <a:pt x="399554" y="27433"/>
                  </a:lnTo>
                  <a:lnTo>
                    <a:pt x="395866" y="28171"/>
                  </a:lnTo>
                  <a:lnTo>
                    <a:pt x="392474" y="30678"/>
                  </a:lnTo>
                  <a:lnTo>
                    <a:pt x="381413" y="35251"/>
                  </a:lnTo>
                  <a:lnTo>
                    <a:pt x="377873" y="35840"/>
                  </a:lnTo>
                  <a:lnTo>
                    <a:pt x="374481" y="34808"/>
                  </a:lnTo>
                  <a:lnTo>
                    <a:pt x="372121" y="35103"/>
                  </a:lnTo>
                  <a:lnTo>
                    <a:pt x="369466" y="34661"/>
                  </a:lnTo>
                  <a:lnTo>
                    <a:pt x="359436" y="30826"/>
                  </a:lnTo>
                  <a:lnTo>
                    <a:pt x="344392" y="33628"/>
                  </a:lnTo>
                  <a:lnTo>
                    <a:pt x="336723" y="36135"/>
                  </a:lnTo>
                  <a:lnTo>
                    <a:pt x="332151" y="36578"/>
                  </a:lnTo>
                  <a:lnTo>
                    <a:pt x="319909" y="34218"/>
                  </a:lnTo>
                  <a:lnTo>
                    <a:pt x="316074" y="31858"/>
                  </a:lnTo>
                  <a:lnTo>
                    <a:pt x="307372" y="30826"/>
                  </a:lnTo>
                  <a:lnTo>
                    <a:pt x="297785" y="28613"/>
                  </a:lnTo>
                  <a:lnTo>
                    <a:pt x="295867" y="25811"/>
                  </a:lnTo>
                  <a:lnTo>
                    <a:pt x="290263" y="23009"/>
                  </a:lnTo>
                  <a:lnTo>
                    <a:pt x="286871" y="23304"/>
                  </a:lnTo>
                  <a:lnTo>
                    <a:pt x="285248" y="24041"/>
                  </a:lnTo>
                  <a:lnTo>
                    <a:pt x="283183" y="26106"/>
                  </a:lnTo>
                  <a:lnTo>
                    <a:pt x="280529" y="25664"/>
                  </a:lnTo>
                  <a:lnTo>
                    <a:pt x="277284" y="23746"/>
                  </a:lnTo>
                  <a:lnTo>
                    <a:pt x="274629" y="20944"/>
                  </a:lnTo>
                  <a:lnTo>
                    <a:pt x="271237" y="12979"/>
                  </a:lnTo>
                  <a:lnTo>
                    <a:pt x="269319" y="12242"/>
                  </a:lnTo>
                  <a:lnTo>
                    <a:pt x="267844" y="11947"/>
                  </a:lnTo>
                  <a:lnTo>
                    <a:pt x="258405" y="14454"/>
                  </a:lnTo>
                  <a:lnTo>
                    <a:pt x="251620" y="11504"/>
                  </a:lnTo>
                  <a:lnTo>
                    <a:pt x="249260" y="9440"/>
                  </a:lnTo>
                  <a:lnTo>
                    <a:pt x="247048" y="6490"/>
                  </a:lnTo>
                  <a:lnTo>
                    <a:pt x="247048" y="4425"/>
                  </a:lnTo>
                  <a:lnTo>
                    <a:pt x="247490" y="3392"/>
                  </a:lnTo>
                  <a:lnTo>
                    <a:pt x="247786" y="2212"/>
                  </a:lnTo>
                  <a:lnTo>
                    <a:pt x="243951" y="1032"/>
                  </a:lnTo>
                  <a:lnTo>
                    <a:pt x="237313" y="4425"/>
                  </a:lnTo>
                  <a:lnTo>
                    <a:pt x="222712" y="4425"/>
                  </a:lnTo>
                  <a:lnTo>
                    <a:pt x="201473" y="2507"/>
                  </a:lnTo>
                  <a:lnTo>
                    <a:pt x="198966" y="2950"/>
                  </a:lnTo>
                  <a:lnTo>
                    <a:pt x="190116" y="6490"/>
                  </a:lnTo>
                  <a:lnTo>
                    <a:pt x="179497" y="9144"/>
                  </a:lnTo>
                  <a:lnTo>
                    <a:pt x="173302" y="11504"/>
                  </a:lnTo>
                  <a:lnTo>
                    <a:pt x="167550" y="15929"/>
                  </a:lnTo>
                  <a:lnTo>
                    <a:pt x="151179" y="24336"/>
                  </a:lnTo>
                  <a:lnTo>
                    <a:pt x="148229" y="29351"/>
                  </a:lnTo>
                  <a:lnTo>
                    <a:pt x="145869" y="30973"/>
                  </a:lnTo>
                  <a:lnTo>
                    <a:pt x="134217" y="31711"/>
                  </a:lnTo>
                  <a:lnTo>
                    <a:pt x="122123" y="28171"/>
                  </a:lnTo>
                  <a:lnTo>
                    <a:pt x="111061" y="29646"/>
                  </a:lnTo>
                  <a:lnTo>
                    <a:pt x="95427" y="27286"/>
                  </a:lnTo>
                  <a:lnTo>
                    <a:pt x="90855" y="27286"/>
                  </a:lnTo>
                  <a:lnTo>
                    <a:pt x="89380" y="28908"/>
                  </a:lnTo>
                  <a:lnTo>
                    <a:pt x="88642" y="31268"/>
                  </a:lnTo>
                  <a:lnTo>
                    <a:pt x="88052" y="34218"/>
                  </a:lnTo>
                  <a:lnTo>
                    <a:pt x="89085" y="35545"/>
                  </a:lnTo>
                  <a:lnTo>
                    <a:pt x="89970" y="36283"/>
                  </a:lnTo>
                  <a:lnTo>
                    <a:pt x="93805" y="39085"/>
                  </a:lnTo>
                  <a:lnTo>
                    <a:pt x="96607" y="40265"/>
                  </a:lnTo>
                  <a:lnTo>
                    <a:pt x="107964" y="41740"/>
                  </a:lnTo>
                  <a:lnTo>
                    <a:pt x="109291" y="41740"/>
                  </a:lnTo>
                  <a:lnTo>
                    <a:pt x="109291" y="42478"/>
                  </a:lnTo>
                  <a:lnTo>
                    <a:pt x="100294" y="43362"/>
                  </a:lnTo>
                  <a:lnTo>
                    <a:pt x="88495" y="45132"/>
                  </a:lnTo>
                  <a:lnTo>
                    <a:pt x="85988" y="45722"/>
                  </a:lnTo>
                  <a:lnTo>
                    <a:pt x="81563" y="48672"/>
                  </a:lnTo>
                  <a:lnTo>
                    <a:pt x="82890" y="49557"/>
                  </a:lnTo>
                  <a:lnTo>
                    <a:pt x="84217" y="50147"/>
                  </a:lnTo>
                  <a:lnTo>
                    <a:pt x="86282" y="50590"/>
                  </a:lnTo>
                  <a:lnTo>
                    <a:pt x="88347" y="51917"/>
                  </a:lnTo>
                  <a:lnTo>
                    <a:pt x="87020" y="52949"/>
                  </a:lnTo>
                  <a:lnTo>
                    <a:pt x="79940" y="52949"/>
                  </a:lnTo>
                  <a:lnTo>
                    <a:pt x="77138" y="53392"/>
                  </a:lnTo>
                  <a:lnTo>
                    <a:pt x="68289" y="52507"/>
                  </a:lnTo>
                  <a:lnTo>
                    <a:pt x="59734" y="53539"/>
                  </a:lnTo>
                  <a:lnTo>
                    <a:pt x="58849" y="53244"/>
                  </a:lnTo>
                  <a:lnTo>
                    <a:pt x="59734" y="51622"/>
                  </a:lnTo>
                  <a:lnTo>
                    <a:pt x="60472" y="50590"/>
                  </a:lnTo>
                  <a:lnTo>
                    <a:pt x="60472" y="49852"/>
                  </a:lnTo>
                  <a:lnTo>
                    <a:pt x="57374" y="49115"/>
                  </a:lnTo>
                  <a:lnTo>
                    <a:pt x="54572" y="49115"/>
                  </a:lnTo>
                  <a:lnTo>
                    <a:pt x="53539" y="50147"/>
                  </a:lnTo>
                  <a:lnTo>
                    <a:pt x="56637" y="53244"/>
                  </a:lnTo>
                  <a:lnTo>
                    <a:pt x="55162" y="54129"/>
                  </a:lnTo>
                  <a:lnTo>
                    <a:pt x="53539" y="54867"/>
                  </a:lnTo>
                  <a:lnTo>
                    <a:pt x="46902" y="55162"/>
                  </a:lnTo>
                  <a:lnTo>
                    <a:pt x="43215" y="53392"/>
                  </a:lnTo>
                  <a:lnTo>
                    <a:pt x="42772" y="52212"/>
                  </a:lnTo>
                  <a:lnTo>
                    <a:pt x="42035" y="50885"/>
                  </a:lnTo>
                  <a:lnTo>
                    <a:pt x="37758" y="50885"/>
                  </a:lnTo>
                  <a:lnTo>
                    <a:pt x="34955" y="52654"/>
                  </a:lnTo>
                  <a:lnTo>
                    <a:pt x="27728" y="52654"/>
                  </a:lnTo>
                  <a:lnTo>
                    <a:pt x="20796" y="58849"/>
                  </a:lnTo>
                  <a:lnTo>
                    <a:pt x="16519" y="64159"/>
                  </a:lnTo>
                  <a:lnTo>
                    <a:pt x="13127" y="65191"/>
                  </a:lnTo>
                  <a:lnTo>
                    <a:pt x="12242" y="68731"/>
                  </a:lnTo>
                  <a:lnTo>
                    <a:pt x="12242" y="75368"/>
                  </a:lnTo>
                  <a:lnTo>
                    <a:pt x="10914" y="78023"/>
                  </a:lnTo>
                  <a:lnTo>
                    <a:pt x="10914" y="79498"/>
                  </a:lnTo>
                  <a:lnTo>
                    <a:pt x="11209" y="81120"/>
                  </a:lnTo>
                  <a:lnTo>
                    <a:pt x="17404" y="80678"/>
                  </a:lnTo>
                  <a:lnTo>
                    <a:pt x="20944" y="79498"/>
                  </a:lnTo>
                  <a:lnTo>
                    <a:pt x="29941" y="78170"/>
                  </a:lnTo>
                  <a:lnTo>
                    <a:pt x="31858" y="78613"/>
                  </a:lnTo>
                  <a:lnTo>
                    <a:pt x="32153" y="79645"/>
                  </a:lnTo>
                  <a:lnTo>
                    <a:pt x="29646" y="82595"/>
                  </a:lnTo>
                  <a:lnTo>
                    <a:pt x="26991" y="84955"/>
                  </a:lnTo>
                  <a:lnTo>
                    <a:pt x="26253" y="86430"/>
                  </a:lnTo>
                  <a:lnTo>
                    <a:pt x="27286" y="87462"/>
                  </a:lnTo>
                  <a:lnTo>
                    <a:pt x="30826" y="91887"/>
                  </a:lnTo>
                  <a:lnTo>
                    <a:pt x="30826" y="93657"/>
                  </a:lnTo>
                  <a:lnTo>
                    <a:pt x="29646" y="94985"/>
                  </a:lnTo>
                  <a:lnTo>
                    <a:pt x="29646" y="96607"/>
                  </a:lnTo>
                  <a:lnTo>
                    <a:pt x="31121" y="97787"/>
                  </a:lnTo>
                  <a:lnTo>
                    <a:pt x="32595" y="97492"/>
                  </a:lnTo>
                  <a:lnTo>
                    <a:pt x="33923" y="97934"/>
                  </a:lnTo>
                  <a:lnTo>
                    <a:pt x="35103" y="98967"/>
                  </a:lnTo>
                  <a:lnTo>
                    <a:pt x="32301" y="102359"/>
                  </a:lnTo>
                  <a:lnTo>
                    <a:pt x="29203" y="103539"/>
                  </a:lnTo>
                  <a:lnTo>
                    <a:pt x="28466" y="104276"/>
                  </a:lnTo>
                  <a:lnTo>
                    <a:pt x="29056" y="105751"/>
                  </a:lnTo>
                  <a:lnTo>
                    <a:pt x="29056" y="106784"/>
                  </a:lnTo>
                  <a:lnTo>
                    <a:pt x="30383" y="108849"/>
                  </a:lnTo>
                  <a:lnTo>
                    <a:pt x="32153" y="111208"/>
                  </a:lnTo>
                  <a:lnTo>
                    <a:pt x="33776" y="112241"/>
                  </a:lnTo>
                  <a:lnTo>
                    <a:pt x="38348" y="112241"/>
                  </a:lnTo>
                  <a:lnTo>
                    <a:pt x="37168" y="113273"/>
                  </a:lnTo>
                  <a:lnTo>
                    <a:pt x="30973" y="114601"/>
                  </a:lnTo>
                  <a:lnTo>
                    <a:pt x="28613" y="114158"/>
                  </a:lnTo>
                  <a:lnTo>
                    <a:pt x="27434" y="113273"/>
                  </a:lnTo>
                  <a:lnTo>
                    <a:pt x="26696" y="113716"/>
                  </a:lnTo>
                  <a:lnTo>
                    <a:pt x="26106" y="115781"/>
                  </a:lnTo>
                  <a:lnTo>
                    <a:pt x="25221" y="115338"/>
                  </a:lnTo>
                  <a:lnTo>
                    <a:pt x="24041" y="113273"/>
                  </a:lnTo>
                  <a:lnTo>
                    <a:pt x="24484" y="111208"/>
                  </a:lnTo>
                  <a:lnTo>
                    <a:pt x="23894" y="109144"/>
                  </a:lnTo>
                  <a:lnTo>
                    <a:pt x="21976" y="106931"/>
                  </a:lnTo>
                  <a:lnTo>
                    <a:pt x="20059" y="106636"/>
                  </a:lnTo>
                  <a:lnTo>
                    <a:pt x="18436" y="107226"/>
                  </a:lnTo>
                  <a:lnTo>
                    <a:pt x="18436" y="109144"/>
                  </a:lnTo>
                  <a:lnTo>
                    <a:pt x="19764" y="112831"/>
                  </a:lnTo>
                  <a:lnTo>
                    <a:pt x="19469" y="115043"/>
                  </a:lnTo>
                  <a:lnTo>
                    <a:pt x="17551" y="115043"/>
                  </a:lnTo>
                  <a:lnTo>
                    <a:pt x="16224" y="117845"/>
                  </a:lnTo>
                  <a:lnTo>
                    <a:pt x="17257" y="118878"/>
                  </a:lnTo>
                  <a:lnTo>
                    <a:pt x="19764" y="119763"/>
                  </a:lnTo>
                  <a:lnTo>
                    <a:pt x="22271" y="121385"/>
                  </a:lnTo>
                  <a:lnTo>
                    <a:pt x="23746" y="121828"/>
                  </a:lnTo>
                  <a:lnTo>
                    <a:pt x="24778" y="120943"/>
                  </a:lnTo>
                  <a:lnTo>
                    <a:pt x="26401" y="120205"/>
                  </a:lnTo>
                  <a:lnTo>
                    <a:pt x="29646" y="121975"/>
                  </a:lnTo>
                  <a:lnTo>
                    <a:pt x="31563" y="124483"/>
                  </a:lnTo>
                  <a:lnTo>
                    <a:pt x="33333" y="124188"/>
                  </a:lnTo>
                  <a:lnTo>
                    <a:pt x="38938" y="126548"/>
                  </a:lnTo>
                  <a:lnTo>
                    <a:pt x="40855" y="126842"/>
                  </a:lnTo>
                  <a:lnTo>
                    <a:pt x="41445" y="129792"/>
                  </a:lnTo>
                  <a:lnTo>
                    <a:pt x="40708" y="134512"/>
                  </a:lnTo>
                  <a:lnTo>
                    <a:pt x="36873" y="135692"/>
                  </a:lnTo>
                  <a:lnTo>
                    <a:pt x="36578" y="136577"/>
                  </a:lnTo>
                  <a:lnTo>
                    <a:pt x="38643" y="138199"/>
                  </a:lnTo>
                  <a:lnTo>
                    <a:pt x="40118" y="141592"/>
                  </a:lnTo>
                  <a:lnTo>
                    <a:pt x="40560" y="144689"/>
                  </a:lnTo>
                  <a:lnTo>
                    <a:pt x="42330" y="145869"/>
                  </a:lnTo>
                  <a:lnTo>
                    <a:pt x="44543" y="146164"/>
                  </a:lnTo>
                  <a:lnTo>
                    <a:pt x="45132" y="147196"/>
                  </a:lnTo>
                  <a:lnTo>
                    <a:pt x="48230" y="148966"/>
                  </a:lnTo>
                  <a:lnTo>
                    <a:pt x="48672" y="151473"/>
                  </a:lnTo>
                  <a:lnTo>
                    <a:pt x="44247" y="152653"/>
                  </a:lnTo>
                  <a:lnTo>
                    <a:pt x="42478" y="152653"/>
                  </a:lnTo>
                  <a:lnTo>
                    <a:pt x="41150" y="153981"/>
                  </a:lnTo>
                  <a:lnTo>
                    <a:pt x="41445" y="157078"/>
                  </a:lnTo>
                  <a:lnTo>
                    <a:pt x="42772" y="157078"/>
                  </a:lnTo>
                  <a:lnTo>
                    <a:pt x="43805" y="155751"/>
                  </a:lnTo>
                  <a:lnTo>
                    <a:pt x="52212" y="156046"/>
                  </a:lnTo>
                  <a:lnTo>
                    <a:pt x="64306" y="155456"/>
                  </a:lnTo>
                  <a:lnTo>
                    <a:pt x="67109" y="155456"/>
                  </a:lnTo>
                  <a:lnTo>
                    <a:pt x="66666" y="156488"/>
                  </a:lnTo>
                  <a:lnTo>
                    <a:pt x="62979" y="158701"/>
                  </a:lnTo>
                  <a:lnTo>
                    <a:pt x="60914" y="161356"/>
                  </a:lnTo>
                  <a:lnTo>
                    <a:pt x="58997" y="162093"/>
                  </a:lnTo>
                  <a:lnTo>
                    <a:pt x="51032" y="162830"/>
                  </a:lnTo>
                  <a:lnTo>
                    <a:pt x="49115" y="163715"/>
                  </a:lnTo>
                  <a:lnTo>
                    <a:pt x="46755" y="164158"/>
                  </a:lnTo>
                  <a:lnTo>
                    <a:pt x="46460" y="165190"/>
                  </a:lnTo>
                  <a:lnTo>
                    <a:pt x="48672" y="166075"/>
                  </a:lnTo>
                  <a:lnTo>
                    <a:pt x="51622" y="166370"/>
                  </a:lnTo>
                  <a:lnTo>
                    <a:pt x="55457" y="164453"/>
                  </a:lnTo>
                  <a:lnTo>
                    <a:pt x="62831" y="164010"/>
                  </a:lnTo>
                  <a:lnTo>
                    <a:pt x="61062" y="166370"/>
                  </a:lnTo>
                  <a:lnTo>
                    <a:pt x="61062" y="167403"/>
                  </a:lnTo>
                  <a:lnTo>
                    <a:pt x="63569" y="167108"/>
                  </a:lnTo>
                  <a:lnTo>
                    <a:pt x="65781" y="165928"/>
                  </a:lnTo>
                  <a:lnTo>
                    <a:pt x="68583" y="162241"/>
                  </a:lnTo>
                  <a:lnTo>
                    <a:pt x="73303" y="162535"/>
                  </a:lnTo>
                  <a:lnTo>
                    <a:pt x="79350" y="165633"/>
                  </a:lnTo>
                  <a:lnTo>
                    <a:pt x="82005" y="166370"/>
                  </a:lnTo>
                  <a:lnTo>
                    <a:pt x="84070" y="166370"/>
                  </a:lnTo>
                  <a:lnTo>
                    <a:pt x="85988" y="165190"/>
                  </a:lnTo>
                  <a:lnTo>
                    <a:pt x="87757" y="165780"/>
                  </a:lnTo>
                  <a:lnTo>
                    <a:pt x="88347" y="167403"/>
                  </a:lnTo>
                  <a:lnTo>
                    <a:pt x="88347" y="168878"/>
                  </a:lnTo>
                  <a:lnTo>
                    <a:pt x="89822" y="170942"/>
                  </a:lnTo>
                  <a:lnTo>
                    <a:pt x="90560" y="174630"/>
                  </a:lnTo>
                  <a:lnTo>
                    <a:pt x="92624" y="176842"/>
                  </a:lnTo>
                  <a:lnTo>
                    <a:pt x="95869" y="178759"/>
                  </a:lnTo>
                  <a:lnTo>
                    <a:pt x="104719" y="181857"/>
                  </a:lnTo>
                  <a:lnTo>
                    <a:pt x="107374" y="181562"/>
                  </a:lnTo>
                  <a:lnTo>
                    <a:pt x="115043" y="179202"/>
                  </a:lnTo>
                  <a:lnTo>
                    <a:pt x="118878" y="177432"/>
                  </a:lnTo>
                  <a:lnTo>
                    <a:pt x="120501" y="178022"/>
                  </a:lnTo>
                  <a:lnTo>
                    <a:pt x="122860" y="179349"/>
                  </a:lnTo>
                  <a:lnTo>
                    <a:pt x="124335" y="178612"/>
                  </a:lnTo>
                  <a:lnTo>
                    <a:pt x="125368" y="177432"/>
                  </a:lnTo>
                  <a:lnTo>
                    <a:pt x="125958" y="173302"/>
                  </a:lnTo>
                  <a:lnTo>
                    <a:pt x="127285" y="171090"/>
                  </a:lnTo>
                  <a:lnTo>
                    <a:pt x="127875" y="162978"/>
                  </a:lnTo>
                  <a:lnTo>
                    <a:pt x="129497" y="160913"/>
                  </a:lnTo>
                  <a:lnTo>
                    <a:pt x="137462" y="161356"/>
                  </a:lnTo>
                  <a:lnTo>
                    <a:pt x="144984" y="162093"/>
                  </a:lnTo>
                  <a:lnTo>
                    <a:pt x="147934" y="162683"/>
                  </a:lnTo>
                  <a:lnTo>
                    <a:pt x="158996" y="168287"/>
                  </a:lnTo>
                  <a:lnTo>
                    <a:pt x="165338" y="170647"/>
                  </a:lnTo>
                  <a:lnTo>
                    <a:pt x="168140" y="173155"/>
                  </a:lnTo>
                  <a:lnTo>
                    <a:pt x="172122" y="178612"/>
                  </a:lnTo>
                  <a:lnTo>
                    <a:pt x="174630" y="181119"/>
                  </a:lnTo>
                  <a:lnTo>
                    <a:pt x="178759" y="183627"/>
                  </a:lnTo>
                  <a:lnTo>
                    <a:pt x="185544" y="185544"/>
                  </a:lnTo>
                  <a:lnTo>
                    <a:pt x="189084" y="183774"/>
                  </a:lnTo>
                  <a:lnTo>
                    <a:pt x="193508" y="183774"/>
                  </a:lnTo>
                  <a:lnTo>
                    <a:pt x="202506" y="182004"/>
                  </a:lnTo>
                  <a:lnTo>
                    <a:pt x="204570" y="182299"/>
                  </a:lnTo>
                  <a:lnTo>
                    <a:pt x="208995" y="181119"/>
                  </a:lnTo>
                  <a:lnTo>
                    <a:pt x="215780" y="177727"/>
                  </a:lnTo>
                  <a:lnTo>
                    <a:pt x="217550" y="176400"/>
                  </a:lnTo>
                  <a:lnTo>
                    <a:pt x="224777" y="168583"/>
                  </a:lnTo>
                  <a:lnTo>
                    <a:pt x="232594" y="163125"/>
                  </a:lnTo>
                  <a:lnTo>
                    <a:pt x="235249" y="162093"/>
                  </a:lnTo>
                  <a:lnTo>
                    <a:pt x="238051" y="162683"/>
                  </a:lnTo>
                  <a:lnTo>
                    <a:pt x="241443" y="164895"/>
                  </a:lnTo>
                  <a:lnTo>
                    <a:pt x="247490" y="167550"/>
                  </a:lnTo>
                  <a:lnTo>
                    <a:pt x="253095" y="169320"/>
                  </a:lnTo>
                  <a:lnTo>
                    <a:pt x="256930" y="168730"/>
                  </a:lnTo>
                  <a:lnTo>
                    <a:pt x="259290" y="167108"/>
                  </a:lnTo>
                  <a:lnTo>
                    <a:pt x="260175" y="165043"/>
                  </a:lnTo>
                  <a:lnTo>
                    <a:pt x="262092" y="163863"/>
                  </a:lnTo>
                  <a:lnTo>
                    <a:pt x="263862" y="163420"/>
                  </a:lnTo>
                  <a:lnTo>
                    <a:pt x="266517" y="161356"/>
                  </a:lnTo>
                  <a:lnTo>
                    <a:pt x="270352" y="159438"/>
                  </a:lnTo>
                  <a:lnTo>
                    <a:pt x="272564" y="161208"/>
                  </a:lnTo>
                  <a:lnTo>
                    <a:pt x="273744" y="162535"/>
                  </a:lnTo>
                  <a:lnTo>
                    <a:pt x="273744" y="166960"/>
                  </a:lnTo>
                  <a:lnTo>
                    <a:pt x="269909" y="171090"/>
                  </a:lnTo>
                  <a:lnTo>
                    <a:pt x="266074" y="174630"/>
                  </a:lnTo>
                  <a:lnTo>
                    <a:pt x="264157" y="177432"/>
                  </a:lnTo>
                  <a:lnTo>
                    <a:pt x="266074" y="181857"/>
                  </a:lnTo>
                  <a:lnTo>
                    <a:pt x="267844" y="186576"/>
                  </a:lnTo>
                  <a:lnTo>
                    <a:pt x="266222" y="188936"/>
                  </a:lnTo>
                  <a:lnTo>
                    <a:pt x="268139" y="188936"/>
                  </a:lnTo>
                  <a:lnTo>
                    <a:pt x="272269" y="191444"/>
                  </a:lnTo>
                  <a:lnTo>
                    <a:pt x="273006" y="191444"/>
                  </a:lnTo>
                  <a:lnTo>
                    <a:pt x="274334" y="188346"/>
                  </a:lnTo>
                  <a:lnTo>
                    <a:pt x="275514" y="187314"/>
                  </a:lnTo>
                  <a:lnTo>
                    <a:pt x="278021" y="186429"/>
                  </a:lnTo>
                  <a:lnTo>
                    <a:pt x="278758" y="181414"/>
                  </a:lnTo>
                  <a:lnTo>
                    <a:pt x="279939" y="180382"/>
                  </a:lnTo>
                  <a:lnTo>
                    <a:pt x="281414" y="179939"/>
                  </a:lnTo>
                  <a:lnTo>
                    <a:pt x="283626" y="179939"/>
                  </a:lnTo>
                  <a:lnTo>
                    <a:pt x="285543" y="179497"/>
                  </a:lnTo>
                  <a:lnTo>
                    <a:pt x="285543" y="178612"/>
                  </a:lnTo>
                  <a:lnTo>
                    <a:pt x="282888" y="172860"/>
                  </a:lnTo>
                  <a:lnTo>
                    <a:pt x="283183" y="171385"/>
                  </a:lnTo>
                  <a:lnTo>
                    <a:pt x="284511" y="165633"/>
                  </a:lnTo>
                  <a:lnTo>
                    <a:pt x="285396" y="163420"/>
                  </a:lnTo>
                  <a:lnTo>
                    <a:pt x="286133" y="162683"/>
                  </a:lnTo>
                  <a:lnTo>
                    <a:pt x="289231" y="162978"/>
                  </a:lnTo>
                  <a:lnTo>
                    <a:pt x="293508" y="164010"/>
                  </a:lnTo>
                  <a:lnTo>
                    <a:pt x="294688" y="165633"/>
                  </a:lnTo>
                  <a:lnTo>
                    <a:pt x="296752" y="167108"/>
                  </a:lnTo>
                  <a:lnTo>
                    <a:pt x="303537" y="167108"/>
                  </a:lnTo>
                  <a:lnTo>
                    <a:pt x="306340" y="167403"/>
                  </a:lnTo>
                  <a:lnTo>
                    <a:pt x="308552" y="166370"/>
                  </a:lnTo>
                  <a:lnTo>
                    <a:pt x="313714" y="164453"/>
                  </a:lnTo>
                  <a:lnTo>
                    <a:pt x="316221" y="163863"/>
                  </a:lnTo>
                  <a:lnTo>
                    <a:pt x="318581" y="162978"/>
                  </a:lnTo>
                  <a:lnTo>
                    <a:pt x="326103" y="159733"/>
                  </a:lnTo>
                  <a:lnTo>
                    <a:pt x="329053" y="160028"/>
                  </a:lnTo>
                  <a:lnTo>
                    <a:pt x="331118" y="160470"/>
                  </a:lnTo>
                  <a:lnTo>
                    <a:pt x="332740" y="160913"/>
                  </a:lnTo>
                  <a:lnTo>
                    <a:pt x="336280" y="163125"/>
                  </a:lnTo>
                  <a:lnTo>
                    <a:pt x="339230" y="165338"/>
                  </a:lnTo>
                  <a:lnTo>
                    <a:pt x="341295" y="165928"/>
                  </a:lnTo>
                  <a:lnTo>
                    <a:pt x="344982" y="165928"/>
                  </a:lnTo>
                  <a:lnTo>
                    <a:pt x="350292" y="166370"/>
                  </a:lnTo>
                  <a:lnTo>
                    <a:pt x="356781" y="166370"/>
                  </a:lnTo>
                  <a:lnTo>
                    <a:pt x="360616" y="165780"/>
                  </a:lnTo>
                  <a:lnTo>
                    <a:pt x="365483" y="164748"/>
                  </a:lnTo>
                  <a:lnTo>
                    <a:pt x="374038" y="162093"/>
                  </a:lnTo>
                  <a:lnTo>
                    <a:pt x="385395" y="156636"/>
                  </a:lnTo>
                  <a:lnTo>
                    <a:pt x="392032" y="153981"/>
                  </a:lnTo>
                  <a:lnTo>
                    <a:pt x="394834" y="153686"/>
                  </a:lnTo>
                  <a:lnTo>
                    <a:pt x="398522" y="153686"/>
                  </a:lnTo>
                  <a:lnTo>
                    <a:pt x="402209" y="154423"/>
                  </a:lnTo>
                  <a:lnTo>
                    <a:pt x="406486" y="154866"/>
                  </a:lnTo>
                  <a:lnTo>
                    <a:pt x="408403" y="154866"/>
                  </a:lnTo>
                  <a:lnTo>
                    <a:pt x="412976" y="154276"/>
                  </a:lnTo>
                  <a:lnTo>
                    <a:pt x="418875" y="153096"/>
                  </a:lnTo>
                  <a:lnTo>
                    <a:pt x="422562" y="152211"/>
                  </a:lnTo>
                  <a:lnTo>
                    <a:pt x="427135" y="150736"/>
                  </a:lnTo>
                  <a:lnTo>
                    <a:pt x="429937" y="148229"/>
                  </a:lnTo>
                  <a:lnTo>
                    <a:pt x="430822" y="147934"/>
                  </a:lnTo>
                  <a:lnTo>
                    <a:pt x="432002" y="148376"/>
                  </a:lnTo>
                  <a:lnTo>
                    <a:pt x="432592" y="148376"/>
                  </a:lnTo>
                  <a:lnTo>
                    <a:pt x="433772" y="149999"/>
                  </a:lnTo>
                  <a:lnTo>
                    <a:pt x="434952" y="153686"/>
                  </a:lnTo>
                  <a:lnTo>
                    <a:pt x="437459" y="153096"/>
                  </a:lnTo>
                  <a:lnTo>
                    <a:pt x="442179" y="149409"/>
                  </a:lnTo>
                  <a:lnTo>
                    <a:pt x="444981" y="146016"/>
                  </a:lnTo>
                  <a:lnTo>
                    <a:pt x="445866" y="145721"/>
                  </a:lnTo>
                  <a:lnTo>
                    <a:pt x="448373" y="146901"/>
                  </a:lnTo>
                  <a:lnTo>
                    <a:pt x="450144" y="147196"/>
                  </a:lnTo>
                  <a:lnTo>
                    <a:pt x="454273" y="145869"/>
                  </a:lnTo>
                  <a:lnTo>
                    <a:pt x="456633" y="146606"/>
                  </a:lnTo>
                  <a:lnTo>
                    <a:pt x="458698" y="147491"/>
                  </a:lnTo>
                  <a:lnTo>
                    <a:pt x="459878" y="147491"/>
                  </a:lnTo>
                  <a:lnTo>
                    <a:pt x="465335" y="149704"/>
                  </a:lnTo>
                  <a:lnTo>
                    <a:pt x="466663" y="149999"/>
                  </a:lnTo>
                  <a:lnTo>
                    <a:pt x="469465" y="150294"/>
                  </a:lnTo>
                  <a:lnTo>
                    <a:pt x="473595" y="150294"/>
                  </a:lnTo>
                  <a:lnTo>
                    <a:pt x="476249" y="148966"/>
                  </a:lnTo>
                  <a:lnTo>
                    <a:pt x="478167" y="147639"/>
                  </a:lnTo>
                  <a:lnTo>
                    <a:pt x="479494" y="147639"/>
                  </a:lnTo>
                  <a:lnTo>
                    <a:pt x="480822" y="147934"/>
                  </a:lnTo>
                  <a:lnTo>
                    <a:pt x="481854" y="148524"/>
                  </a:lnTo>
                  <a:lnTo>
                    <a:pt x="482739" y="149556"/>
                  </a:lnTo>
                  <a:lnTo>
                    <a:pt x="483182" y="151031"/>
                  </a:lnTo>
                  <a:lnTo>
                    <a:pt x="483182" y="155603"/>
                  </a:lnTo>
                  <a:lnTo>
                    <a:pt x="483476" y="156783"/>
                  </a:lnTo>
                  <a:lnTo>
                    <a:pt x="484214" y="157668"/>
                  </a:lnTo>
                  <a:lnTo>
                    <a:pt x="485099" y="157668"/>
                  </a:lnTo>
                  <a:lnTo>
                    <a:pt x="486279" y="156783"/>
                  </a:lnTo>
                  <a:lnTo>
                    <a:pt x="488344" y="155308"/>
                  </a:lnTo>
                  <a:lnTo>
                    <a:pt x="490851" y="153686"/>
                  </a:lnTo>
                  <a:lnTo>
                    <a:pt x="492621" y="152211"/>
                  </a:lnTo>
                  <a:lnTo>
                    <a:pt x="493653" y="151621"/>
                  </a:lnTo>
                  <a:lnTo>
                    <a:pt x="495276" y="151621"/>
                  </a:lnTo>
                  <a:lnTo>
                    <a:pt x="496898" y="151916"/>
                  </a:lnTo>
                  <a:lnTo>
                    <a:pt x="497783" y="152653"/>
                  </a:lnTo>
                  <a:lnTo>
                    <a:pt x="497783" y="150441"/>
                  </a:lnTo>
                  <a:lnTo>
                    <a:pt x="498668" y="148819"/>
                  </a:lnTo>
                  <a:lnTo>
                    <a:pt x="498668" y="148229"/>
                  </a:lnTo>
                  <a:close/>
                </a:path>
              </a:pathLst>
            </a:custGeom>
            <a:grpFill/>
            <a:ln w="3175" cap="flat">
              <a:solidFill>
                <a:schemeClr val="bg2">
                  <a:lumMod val="90000"/>
                </a:schemeClr>
              </a:solid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961D375D-FADD-0A7B-DD02-138442525380}"/>
                </a:ext>
              </a:extLst>
            </p:cNvPr>
            <p:cNvSpPr/>
            <p:nvPr/>
          </p:nvSpPr>
          <p:spPr>
            <a:xfrm>
              <a:off x="10612919" y="4782021"/>
              <a:ext cx="37757" cy="78170"/>
            </a:xfrm>
            <a:custGeom>
              <a:avLst/>
              <a:gdLst>
                <a:gd name="connsiteX0" fmla="*/ 10325 w 37757"/>
                <a:gd name="connsiteY0" fmla="*/ 75368 h 78170"/>
                <a:gd name="connsiteX1" fmla="*/ 10325 w 37757"/>
                <a:gd name="connsiteY1" fmla="*/ 76253 h 78170"/>
                <a:gd name="connsiteX2" fmla="*/ 11799 w 37757"/>
                <a:gd name="connsiteY2" fmla="*/ 78170 h 78170"/>
                <a:gd name="connsiteX3" fmla="*/ 11799 w 37757"/>
                <a:gd name="connsiteY3" fmla="*/ 74041 h 78170"/>
                <a:gd name="connsiteX4" fmla="*/ 11799 w 37757"/>
                <a:gd name="connsiteY4" fmla="*/ 74041 h 78170"/>
                <a:gd name="connsiteX5" fmla="*/ 10472 w 37757"/>
                <a:gd name="connsiteY5" fmla="*/ 75368 h 78170"/>
                <a:gd name="connsiteX6" fmla="*/ 5752 w 37757"/>
                <a:gd name="connsiteY6" fmla="*/ 70501 h 78170"/>
                <a:gd name="connsiteX7" fmla="*/ 5309 w 37757"/>
                <a:gd name="connsiteY7" fmla="*/ 70501 h 78170"/>
                <a:gd name="connsiteX8" fmla="*/ 4277 w 37757"/>
                <a:gd name="connsiteY8" fmla="*/ 70058 h 78170"/>
                <a:gd name="connsiteX9" fmla="*/ 5309 w 37757"/>
                <a:gd name="connsiteY9" fmla="*/ 69763 h 78170"/>
                <a:gd name="connsiteX10" fmla="*/ 3540 w 37757"/>
                <a:gd name="connsiteY10" fmla="*/ 69026 h 78170"/>
                <a:gd name="connsiteX11" fmla="*/ 1622 w 37757"/>
                <a:gd name="connsiteY11" fmla="*/ 69026 h 78170"/>
                <a:gd name="connsiteX12" fmla="*/ 1033 w 37757"/>
                <a:gd name="connsiteY12" fmla="*/ 68436 h 78170"/>
                <a:gd name="connsiteX13" fmla="*/ 1033 w 37757"/>
                <a:gd name="connsiteY13" fmla="*/ 67551 h 78170"/>
                <a:gd name="connsiteX14" fmla="*/ 0 w 37757"/>
                <a:gd name="connsiteY14" fmla="*/ 68583 h 78170"/>
                <a:gd name="connsiteX15" fmla="*/ 737 w 37757"/>
                <a:gd name="connsiteY15" fmla="*/ 69911 h 78170"/>
                <a:gd name="connsiteX16" fmla="*/ 4277 w 37757"/>
                <a:gd name="connsiteY16" fmla="*/ 71681 h 78170"/>
                <a:gd name="connsiteX17" fmla="*/ 5457 w 37757"/>
                <a:gd name="connsiteY17" fmla="*/ 72713 h 78170"/>
                <a:gd name="connsiteX18" fmla="*/ 7375 w 37757"/>
                <a:gd name="connsiteY18" fmla="*/ 69911 h 78170"/>
                <a:gd name="connsiteX19" fmla="*/ 7375 w 37757"/>
                <a:gd name="connsiteY19" fmla="*/ 69026 h 78170"/>
                <a:gd name="connsiteX20" fmla="*/ 6194 w 37757"/>
                <a:gd name="connsiteY20" fmla="*/ 69321 h 78170"/>
                <a:gd name="connsiteX21" fmla="*/ 5752 w 37757"/>
                <a:gd name="connsiteY21" fmla="*/ 70058 h 78170"/>
                <a:gd name="connsiteX22" fmla="*/ 36578 w 37757"/>
                <a:gd name="connsiteY22" fmla="*/ 147 h 78170"/>
                <a:gd name="connsiteX23" fmla="*/ 35693 w 37757"/>
                <a:gd name="connsiteY23" fmla="*/ 147 h 78170"/>
                <a:gd name="connsiteX24" fmla="*/ 33923 w 37757"/>
                <a:gd name="connsiteY24" fmla="*/ 2212 h 78170"/>
                <a:gd name="connsiteX25" fmla="*/ 34366 w 37757"/>
                <a:gd name="connsiteY25" fmla="*/ 2802 h 78170"/>
                <a:gd name="connsiteX26" fmla="*/ 35545 w 37757"/>
                <a:gd name="connsiteY26" fmla="*/ 3687 h 78170"/>
                <a:gd name="connsiteX27" fmla="*/ 35988 w 37757"/>
                <a:gd name="connsiteY27" fmla="*/ 3687 h 78170"/>
                <a:gd name="connsiteX28" fmla="*/ 37020 w 37757"/>
                <a:gd name="connsiteY28" fmla="*/ 2065 h 78170"/>
                <a:gd name="connsiteX29" fmla="*/ 37758 w 37757"/>
                <a:gd name="connsiteY29" fmla="*/ 1180 h 78170"/>
                <a:gd name="connsiteX30" fmla="*/ 37758 w 37757"/>
                <a:gd name="connsiteY30" fmla="*/ 590 h 78170"/>
                <a:gd name="connsiteX31" fmla="*/ 36578 w 37757"/>
                <a:gd name="connsiteY31" fmla="*/ 0 h 7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757" h="78170">
                  <a:moveTo>
                    <a:pt x="10325" y="75368"/>
                  </a:moveTo>
                  <a:lnTo>
                    <a:pt x="10325" y="76253"/>
                  </a:lnTo>
                  <a:lnTo>
                    <a:pt x="11799" y="78170"/>
                  </a:lnTo>
                  <a:lnTo>
                    <a:pt x="11799" y="74041"/>
                  </a:lnTo>
                  <a:lnTo>
                    <a:pt x="11799" y="74041"/>
                  </a:lnTo>
                  <a:lnTo>
                    <a:pt x="10472" y="75368"/>
                  </a:lnTo>
                  <a:close/>
                  <a:moveTo>
                    <a:pt x="5752" y="70501"/>
                  </a:moveTo>
                  <a:lnTo>
                    <a:pt x="5309" y="70501"/>
                  </a:lnTo>
                  <a:lnTo>
                    <a:pt x="4277" y="70058"/>
                  </a:lnTo>
                  <a:lnTo>
                    <a:pt x="5309" y="69763"/>
                  </a:lnTo>
                  <a:lnTo>
                    <a:pt x="3540" y="69026"/>
                  </a:lnTo>
                  <a:lnTo>
                    <a:pt x="1622" y="69026"/>
                  </a:lnTo>
                  <a:lnTo>
                    <a:pt x="1033" y="68436"/>
                  </a:lnTo>
                  <a:lnTo>
                    <a:pt x="1033" y="67551"/>
                  </a:lnTo>
                  <a:lnTo>
                    <a:pt x="0" y="68583"/>
                  </a:lnTo>
                  <a:lnTo>
                    <a:pt x="737" y="69911"/>
                  </a:lnTo>
                  <a:lnTo>
                    <a:pt x="4277" y="71681"/>
                  </a:lnTo>
                  <a:lnTo>
                    <a:pt x="5457" y="72713"/>
                  </a:lnTo>
                  <a:lnTo>
                    <a:pt x="7375" y="69911"/>
                  </a:lnTo>
                  <a:lnTo>
                    <a:pt x="7375" y="69026"/>
                  </a:lnTo>
                  <a:lnTo>
                    <a:pt x="6194" y="69321"/>
                  </a:lnTo>
                  <a:lnTo>
                    <a:pt x="5752" y="70058"/>
                  </a:lnTo>
                  <a:close/>
                  <a:moveTo>
                    <a:pt x="36578" y="147"/>
                  </a:moveTo>
                  <a:lnTo>
                    <a:pt x="35693" y="147"/>
                  </a:lnTo>
                  <a:lnTo>
                    <a:pt x="33923" y="2212"/>
                  </a:lnTo>
                  <a:lnTo>
                    <a:pt x="34366" y="2802"/>
                  </a:lnTo>
                  <a:lnTo>
                    <a:pt x="35545" y="3687"/>
                  </a:lnTo>
                  <a:lnTo>
                    <a:pt x="35988" y="3687"/>
                  </a:lnTo>
                  <a:lnTo>
                    <a:pt x="37020" y="2065"/>
                  </a:lnTo>
                  <a:lnTo>
                    <a:pt x="37758" y="1180"/>
                  </a:lnTo>
                  <a:lnTo>
                    <a:pt x="37758" y="590"/>
                  </a:lnTo>
                  <a:lnTo>
                    <a:pt x="36578" y="0"/>
                  </a:lnTo>
                  <a:close/>
                </a:path>
              </a:pathLst>
            </a:custGeom>
            <a:grpFill/>
            <a:ln w="3175" cap="flat">
              <a:solidFill>
                <a:schemeClr val="bg2">
                  <a:lumMod val="90000"/>
                </a:schemeClr>
              </a:solid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B5513811-F83C-7B2B-331F-C484B0294A79}"/>
                </a:ext>
              </a:extLst>
            </p:cNvPr>
            <p:cNvSpPr/>
            <p:nvPr/>
          </p:nvSpPr>
          <p:spPr>
            <a:xfrm>
              <a:off x="5984644" y="3276725"/>
              <a:ext cx="105750" cy="208257"/>
            </a:xfrm>
            <a:custGeom>
              <a:avLst/>
              <a:gdLst>
                <a:gd name="connsiteX0" fmla="*/ 98524 w 105750"/>
                <a:gd name="connsiteY0" fmla="*/ 77138 h 208257"/>
                <a:gd name="connsiteX1" fmla="*/ 98524 w 105750"/>
                <a:gd name="connsiteY1" fmla="*/ 75663 h 208257"/>
                <a:gd name="connsiteX2" fmla="*/ 97934 w 105750"/>
                <a:gd name="connsiteY2" fmla="*/ 75073 h 208257"/>
                <a:gd name="connsiteX3" fmla="*/ 95279 w 105750"/>
                <a:gd name="connsiteY3" fmla="*/ 77285 h 208257"/>
                <a:gd name="connsiteX4" fmla="*/ 94542 w 105750"/>
                <a:gd name="connsiteY4" fmla="*/ 79203 h 208257"/>
                <a:gd name="connsiteX5" fmla="*/ 98524 w 105750"/>
                <a:gd name="connsiteY5" fmla="*/ 77138 h 208257"/>
                <a:gd name="connsiteX6" fmla="*/ 105161 w 105750"/>
                <a:gd name="connsiteY6" fmla="*/ 142182 h 208257"/>
                <a:gd name="connsiteX7" fmla="*/ 103096 w 105750"/>
                <a:gd name="connsiteY7" fmla="*/ 138789 h 208257"/>
                <a:gd name="connsiteX8" fmla="*/ 103096 w 105750"/>
                <a:gd name="connsiteY8" fmla="*/ 131415 h 208257"/>
                <a:gd name="connsiteX9" fmla="*/ 103391 w 105750"/>
                <a:gd name="connsiteY9" fmla="*/ 129497 h 208257"/>
                <a:gd name="connsiteX10" fmla="*/ 104276 w 105750"/>
                <a:gd name="connsiteY10" fmla="*/ 124040 h 208257"/>
                <a:gd name="connsiteX11" fmla="*/ 104276 w 105750"/>
                <a:gd name="connsiteY11" fmla="*/ 123303 h 208257"/>
                <a:gd name="connsiteX12" fmla="*/ 101621 w 105750"/>
                <a:gd name="connsiteY12" fmla="*/ 122123 h 208257"/>
                <a:gd name="connsiteX13" fmla="*/ 99999 w 105750"/>
                <a:gd name="connsiteY13" fmla="*/ 122565 h 208257"/>
                <a:gd name="connsiteX14" fmla="*/ 97344 w 105750"/>
                <a:gd name="connsiteY14" fmla="*/ 121828 h 208257"/>
                <a:gd name="connsiteX15" fmla="*/ 96459 w 105750"/>
                <a:gd name="connsiteY15" fmla="*/ 121385 h 208257"/>
                <a:gd name="connsiteX16" fmla="*/ 97197 w 105750"/>
                <a:gd name="connsiteY16" fmla="*/ 120795 h 208257"/>
                <a:gd name="connsiteX17" fmla="*/ 98229 w 105750"/>
                <a:gd name="connsiteY17" fmla="*/ 120353 h 208257"/>
                <a:gd name="connsiteX18" fmla="*/ 97934 w 105750"/>
                <a:gd name="connsiteY18" fmla="*/ 119763 h 208257"/>
                <a:gd name="connsiteX19" fmla="*/ 95132 w 105750"/>
                <a:gd name="connsiteY19" fmla="*/ 117993 h 208257"/>
                <a:gd name="connsiteX20" fmla="*/ 93362 w 105750"/>
                <a:gd name="connsiteY20" fmla="*/ 112388 h 208257"/>
                <a:gd name="connsiteX21" fmla="*/ 90117 w 105750"/>
                <a:gd name="connsiteY21" fmla="*/ 110471 h 208257"/>
                <a:gd name="connsiteX22" fmla="*/ 88495 w 105750"/>
                <a:gd name="connsiteY22" fmla="*/ 113126 h 208257"/>
                <a:gd name="connsiteX23" fmla="*/ 86724 w 105750"/>
                <a:gd name="connsiteY23" fmla="*/ 113568 h 208257"/>
                <a:gd name="connsiteX24" fmla="*/ 83923 w 105750"/>
                <a:gd name="connsiteY24" fmla="*/ 113568 h 208257"/>
                <a:gd name="connsiteX25" fmla="*/ 83480 w 105750"/>
                <a:gd name="connsiteY25" fmla="*/ 110913 h 208257"/>
                <a:gd name="connsiteX26" fmla="*/ 83775 w 105750"/>
                <a:gd name="connsiteY26" fmla="*/ 108554 h 208257"/>
                <a:gd name="connsiteX27" fmla="*/ 76990 w 105750"/>
                <a:gd name="connsiteY27" fmla="*/ 109291 h 208257"/>
                <a:gd name="connsiteX28" fmla="*/ 73156 w 105750"/>
                <a:gd name="connsiteY28" fmla="*/ 107374 h 208257"/>
                <a:gd name="connsiteX29" fmla="*/ 69321 w 105750"/>
                <a:gd name="connsiteY29" fmla="*/ 103834 h 208257"/>
                <a:gd name="connsiteX30" fmla="*/ 66518 w 105750"/>
                <a:gd name="connsiteY30" fmla="*/ 97787 h 208257"/>
                <a:gd name="connsiteX31" fmla="*/ 66223 w 105750"/>
                <a:gd name="connsiteY31" fmla="*/ 95279 h 208257"/>
                <a:gd name="connsiteX32" fmla="*/ 66814 w 105750"/>
                <a:gd name="connsiteY32" fmla="*/ 93214 h 208257"/>
                <a:gd name="connsiteX33" fmla="*/ 68141 w 105750"/>
                <a:gd name="connsiteY33" fmla="*/ 91149 h 208257"/>
                <a:gd name="connsiteX34" fmla="*/ 70353 w 105750"/>
                <a:gd name="connsiteY34" fmla="*/ 89232 h 208257"/>
                <a:gd name="connsiteX35" fmla="*/ 79055 w 105750"/>
                <a:gd name="connsiteY35" fmla="*/ 83332 h 208257"/>
                <a:gd name="connsiteX36" fmla="*/ 83185 w 105750"/>
                <a:gd name="connsiteY36" fmla="*/ 79350 h 208257"/>
                <a:gd name="connsiteX37" fmla="*/ 87757 w 105750"/>
                <a:gd name="connsiteY37" fmla="*/ 73303 h 208257"/>
                <a:gd name="connsiteX38" fmla="*/ 90117 w 105750"/>
                <a:gd name="connsiteY38" fmla="*/ 68878 h 208257"/>
                <a:gd name="connsiteX39" fmla="*/ 94394 w 105750"/>
                <a:gd name="connsiteY39" fmla="*/ 62831 h 208257"/>
                <a:gd name="connsiteX40" fmla="*/ 92329 w 105750"/>
                <a:gd name="connsiteY40" fmla="*/ 60029 h 208257"/>
                <a:gd name="connsiteX41" fmla="*/ 92034 w 105750"/>
                <a:gd name="connsiteY41" fmla="*/ 56489 h 208257"/>
                <a:gd name="connsiteX42" fmla="*/ 91297 w 105750"/>
                <a:gd name="connsiteY42" fmla="*/ 53539 h 208257"/>
                <a:gd name="connsiteX43" fmla="*/ 91297 w 105750"/>
                <a:gd name="connsiteY43" fmla="*/ 51032 h 208257"/>
                <a:gd name="connsiteX44" fmla="*/ 85692 w 105750"/>
                <a:gd name="connsiteY44" fmla="*/ 46902 h 208257"/>
                <a:gd name="connsiteX45" fmla="*/ 83185 w 105750"/>
                <a:gd name="connsiteY45" fmla="*/ 46017 h 208257"/>
                <a:gd name="connsiteX46" fmla="*/ 80678 w 105750"/>
                <a:gd name="connsiteY46" fmla="*/ 43362 h 208257"/>
                <a:gd name="connsiteX47" fmla="*/ 78465 w 105750"/>
                <a:gd name="connsiteY47" fmla="*/ 39085 h 208257"/>
                <a:gd name="connsiteX48" fmla="*/ 77728 w 105750"/>
                <a:gd name="connsiteY48" fmla="*/ 34808 h 208257"/>
                <a:gd name="connsiteX49" fmla="*/ 78023 w 105750"/>
                <a:gd name="connsiteY49" fmla="*/ 32448 h 208257"/>
                <a:gd name="connsiteX50" fmla="*/ 79055 w 105750"/>
                <a:gd name="connsiteY50" fmla="*/ 30383 h 208257"/>
                <a:gd name="connsiteX51" fmla="*/ 82152 w 105750"/>
                <a:gd name="connsiteY51" fmla="*/ 27581 h 208257"/>
                <a:gd name="connsiteX52" fmla="*/ 86282 w 105750"/>
                <a:gd name="connsiteY52" fmla="*/ 25369 h 208257"/>
                <a:gd name="connsiteX53" fmla="*/ 90707 w 105750"/>
                <a:gd name="connsiteY53" fmla="*/ 17846 h 208257"/>
                <a:gd name="connsiteX54" fmla="*/ 93067 w 105750"/>
                <a:gd name="connsiteY54" fmla="*/ 14897 h 208257"/>
                <a:gd name="connsiteX55" fmla="*/ 94837 w 105750"/>
                <a:gd name="connsiteY55" fmla="*/ 13864 h 208257"/>
                <a:gd name="connsiteX56" fmla="*/ 93509 w 105750"/>
                <a:gd name="connsiteY56" fmla="*/ 11062 h 208257"/>
                <a:gd name="connsiteX57" fmla="*/ 92919 w 105750"/>
                <a:gd name="connsiteY57" fmla="*/ 7964 h 208257"/>
                <a:gd name="connsiteX58" fmla="*/ 90265 w 105750"/>
                <a:gd name="connsiteY58" fmla="*/ 8407 h 208257"/>
                <a:gd name="connsiteX59" fmla="*/ 85397 w 105750"/>
                <a:gd name="connsiteY59" fmla="*/ 12242 h 208257"/>
                <a:gd name="connsiteX60" fmla="*/ 80235 w 105750"/>
                <a:gd name="connsiteY60" fmla="*/ 13717 h 208257"/>
                <a:gd name="connsiteX61" fmla="*/ 78907 w 105750"/>
                <a:gd name="connsiteY61" fmla="*/ 16372 h 208257"/>
                <a:gd name="connsiteX62" fmla="*/ 76105 w 105750"/>
                <a:gd name="connsiteY62" fmla="*/ 18141 h 208257"/>
                <a:gd name="connsiteX63" fmla="*/ 73008 w 105750"/>
                <a:gd name="connsiteY63" fmla="*/ 16666 h 208257"/>
                <a:gd name="connsiteX64" fmla="*/ 74040 w 105750"/>
                <a:gd name="connsiteY64" fmla="*/ 14159 h 208257"/>
                <a:gd name="connsiteX65" fmla="*/ 70206 w 105750"/>
                <a:gd name="connsiteY65" fmla="*/ 9144 h 208257"/>
                <a:gd name="connsiteX66" fmla="*/ 70206 w 105750"/>
                <a:gd name="connsiteY66" fmla="*/ 3982 h 208257"/>
                <a:gd name="connsiteX67" fmla="*/ 67551 w 105750"/>
                <a:gd name="connsiteY67" fmla="*/ 2655 h 208257"/>
                <a:gd name="connsiteX68" fmla="*/ 61946 w 105750"/>
                <a:gd name="connsiteY68" fmla="*/ 2655 h 208257"/>
                <a:gd name="connsiteX69" fmla="*/ 61946 w 105750"/>
                <a:gd name="connsiteY69" fmla="*/ 3835 h 208257"/>
                <a:gd name="connsiteX70" fmla="*/ 62536 w 105750"/>
                <a:gd name="connsiteY70" fmla="*/ 4720 h 208257"/>
                <a:gd name="connsiteX71" fmla="*/ 60766 w 105750"/>
                <a:gd name="connsiteY71" fmla="*/ 6047 h 208257"/>
                <a:gd name="connsiteX72" fmla="*/ 59586 w 105750"/>
                <a:gd name="connsiteY72" fmla="*/ 3835 h 208257"/>
                <a:gd name="connsiteX73" fmla="*/ 60471 w 105750"/>
                <a:gd name="connsiteY73" fmla="*/ 2507 h 208257"/>
                <a:gd name="connsiteX74" fmla="*/ 61061 w 105750"/>
                <a:gd name="connsiteY74" fmla="*/ 885 h 208257"/>
                <a:gd name="connsiteX75" fmla="*/ 58997 w 105750"/>
                <a:gd name="connsiteY75" fmla="*/ 295 h 208257"/>
                <a:gd name="connsiteX76" fmla="*/ 57079 w 105750"/>
                <a:gd name="connsiteY76" fmla="*/ 0 h 208257"/>
                <a:gd name="connsiteX77" fmla="*/ 42772 w 105750"/>
                <a:gd name="connsiteY77" fmla="*/ 4425 h 208257"/>
                <a:gd name="connsiteX78" fmla="*/ 40560 w 105750"/>
                <a:gd name="connsiteY78" fmla="*/ 5605 h 208257"/>
                <a:gd name="connsiteX79" fmla="*/ 34365 w 105750"/>
                <a:gd name="connsiteY79" fmla="*/ 10324 h 208257"/>
                <a:gd name="connsiteX80" fmla="*/ 27876 w 105750"/>
                <a:gd name="connsiteY80" fmla="*/ 12094 h 208257"/>
                <a:gd name="connsiteX81" fmla="*/ 28466 w 105750"/>
                <a:gd name="connsiteY81" fmla="*/ 13717 h 208257"/>
                <a:gd name="connsiteX82" fmla="*/ 28466 w 105750"/>
                <a:gd name="connsiteY82" fmla="*/ 15192 h 208257"/>
                <a:gd name="connsiteX83" fmla="*/ 26106 w 105750"/>
                <a:gd name="connsiteY83" fmla="*/ 16519 h 208257"/>
                <a:gd name="connsiteX84" fmla="*/ 24483 w 105750"/>
                <a:gd name="connsiteY84" fmla="*/ 17256 h 208257"/>
                <a:gd name="connsiteX85" fmla="*/ 22566 w 105750"/>
                <a:gd name="connsiteY85" fmla="*/ 21091 h 208257"/>
                <a:gd name="connsiteX86" fmla="*/ 18879 w 105750"/>
                <a:gd name="connsiteY86" fmla="*/ 23746 h 208257"/>
                <a:gd name="connsiteX87" fmla="*/ 18289 w 105750"/>
                <a:gd name="connsiteY87" fmla="*/ 24484 h 208257"/>
                <a:gd name="connsiteX88" fmla="*/ 18289 w 105750"/>
                <a:gd name="connsiteY88" fmla="*/ 25221 h 208257"/>
                <a:gd name="connsiteX89" fmla="*/ 20796 w 105750"/>
                <a:gd name="connsiteY89" fmla="*/ 26401 h 208257"/>
                <a:gd name="connsiteX90" fmla="*/ 21681 w 105750"/>
                <a:gd name="connsiteY90" fmla="*/ 27581 h 208257"/>
                <a:gd name="connsiteX91" fmla="*/ 22124 w 105750"/>
                <a:gd name="connsiteY91" fmla="*/ 29056 h 208257"/>
                <a:gd name="connsiteX92" fmla="*/ 21091 w 105750"/>
                <a:gd name="connsiteY92" fmla="*/ 34365 h 208257"/>
                <a:gd name="connsiteX93" fmla="*/ 20353 w 105750"/>
                <a:gd name="connsiteY93" fmla="*/ 38495 h 208257"/>
                <a:gd name="connsiteX94" fmla="*/ 19469 w 105750"/>
                <a:gd name="connsiteY94" fmla="*/ 43805 h 208257"/>
                <a:gd name="connsiteX95" fmla="*/ 19469 w 105750"/>
                <a:gd name="connsiteY95" fmla="*/ 45870 h 208257"/>
                <a:gd name="connsiteX96" fmla="*/ 20501 w 105750"/>
                <a:gd name="connsiteY96" fmla="*/ 48377 h 208257"/>
                <a:gd name="connsiteX97" fmla="*/ 21386 w 105750"/>
                <a:gd name="connsiteY97" fmla="*/ 50295 h 208257"/>
                <a:gd name="connsiteX98" fmla="*/ 21681 w 105750"/>
                <a:gd name="connsiteY98" fmla="*/ 52507 h 208257"/>
                <a:gd name="connsiteX99" fmla="*/ 21386 w 105750"/>
                <a:gd name="connsiteY99" fmla="*/ 57817 h 208257"/>
                <a:gd name="connsiteX100" fmla="*/ 22566 w 105750"/>
                <a:gd name="connsiteY100" fmla="*/ 60914 h 208257"/>
                <a:gd name="connsiteX101" fmla="*/ 23451 w 105750"/>
                <a:gd name="connsiteY101" fmla="*/ 63716 h 208257"/>
                <a:gd name="connsiteX102" fmla="*/ 21239 w 105750"/>
                <a:gd name="connsiteY102" fmla="*/ 67256 h 208257"/>
                <a:gd name="connsiteX103" fmla="*/ 20353 w 105750"/>
                <a:gd name="connsiteY103" fmla="*/ 70353 h 208257"/>
                <a:gd name="connsiteX104" fmla="*/ 19764 w 105750"/>
                <a:gd name="connsiteY104" fmla="*/ 74778 h 208257"/>
                <a:gd name="connsiteX105" fmla="*/ 19469 w 105750"/>
                <a:gd name="connsiteY105" fmla="*/ 77580 h 208257"/>
                <a:gd name="connsiteX106" fmla="*/ 18141 w 105750"/>
                <a:gd name="connsiteY106" fmla="*/ 80235 h 208257"/>
                <a:gd name="connsiteX107" fmla="*/ 16371 w 105750"/>
                <a:gd name="connsiteY107" fmla="*/ 82595 h 208257"/>
                <a:gd name="connsiteX108" fmla="*/ 14307 w 105750"/>
                <a:gd name="connsiteY108" fmla="*/ 84070 h 208257"/>
                <a:gd name="connsiteX109" fmla="*/ 11799 w 105750"/>
                <a:gd name="connsiteY109" fmla="*/ 85397 h 208257"/>
                <a:gd name="connsiteX110" fmla="*/ 8849 w 105750"/>
                <a:gd name="connsiteY110" fmla="*/ 87167 h 208257"/>
                <a:gd name="connsiteX111" fmla="*/ 6490 w 105750"/>
                <a:gd name="connsiteY111" fmla="*/ 91740 h 208257"/>
                <a:gd name="connsiteX112" fmla="*/ 1475 w 105750"/>
                <a:gd name="connsiteY112" fmla="*/ 95574 h 208257"/>
                <a:gd name="connsiteX113" fmla="*/ 442 w 105750"/>
                <a:gd name="connsiteY113" fmla="*/ 96902 h 208257"/>
                <a:gd name="connsiteX114" fmla="*/ 0 w 105750"/>
                <a:gd name="connsiteY114" fmla="*/ 99999 h 208257"/>
                <a:gd name="connsiteX115" fmla="*/ 0 w 105750"/>
                <a:gd name="connsiteY115" fmla="*/ 104276 h 208257"/>
                <a:gd name="connsiteX116" fmla="*/ 1032 w 105750"/>
                <a:gd name="connsiteY116" fmla="*/ 107669 h 208257"/>
                <a:gd name="connsiteX117" fmla="*/ 3540 w 105750"/>
                <a:gd name="connsiteY117" fmla="*/ 112683 h 208257"/>
                <a:gd name="connsiteX118" fmla="*/ 5604 w 105750"/>
                <a:gd name="connsiteY118" fmla="*/ 118140 h 208257"/>
                <a:gd name="connsiteX119" fmla="*/ 6194 w 105750"/>
                <a:gd name="connsiteY119" fmla="*/ 120943 h 208257"/>
                <a:gd name="connsiteX120" fmla="*/ 7079 w 105750"/>
                <a:gd name="connsiteY120" fmla="*/ 121975 h 208257"/>
                <a:gd name="connsiteX121" fmla="*/ 10029 w 105750"/>
                <a:gd name="connsiteY121" fmla="*/ 123745 h 208257"/>
                <a:gd name="connsiteX122" fmla="*/ 15192 w 105750"/>
                <a:gd name="connsiteY122" fmla="*/ 126105 h 208257"/>
                <a:gd name="connsiteX123" fmla="*/ 16224 w 105750"/>
                <a:gd name="connsiteY123" fmla="*/ 127137 h 208257"/>
                <a:gd name="connsiteX124" fmla="*/ 18731 w 105750"/>
                <a:gd name="connsiteY124" fmla="*/ 130825 h 208257"/>
                <a:gd name="connsiteX125" fmla="*/ 21239 w 105750"/>
                <a:gd name="connsiteY125" fmla="*/ 137462 h 208257"/>
                <a:gd name="connsiteX126" fmla="*/ 21976 w 105750"/>
                <a:gd name="connsiteY126" fmla="*/ 141887 h 208257"/>
                <a:gd name="connsiteX127" fmla="*/ 26696 w 105750"/>
                <a:gd name="connsiteY127" fmla="*/ 145426 h 208257"/>
                <a:gd name="connsiteX128" fmla="*/ 31120 w 105750"/>
                <a:gd name="connsiteY128" fmla="*/ 148671 h 208257"/>
                <a:gd name="connsiteX129" fmla="*/ 35398 w 105750"/>
                <a:gd name="connsiteY129" fmla="*/ 151473 h 208257"/>
                <a:gd name="connsiteX130" fmla="*/ 39970 w 105750"/>
                <a:gd name="connsiteY130" fmla="*/ 154571 h 208257"/>
                <a:gd name="connsiteX131" fmla="*/ 40560 w 105750"/>
                <a:gd name="connsiteY131" fmla="*/ 155456 h 208257"/>
                <a:gd name="connsiteX132" fmla="*/ 42035 w 105750"/>
                <a:gd name="connsiteY132" fmla="*/ 161945 h 208257"/>
                <a:gd name="connsiteX133" fmla="*/ 43510 w 105750"/>
                <a:gd name="connsiteY133" fmla="*/ 168435 h 208257"/>
                <a:gd name="connsiteX134" fmla="*/ 45132 w 105750"/>
                <a:gd name="connsiteY134" fmla="*/ 175515 h 208257"/>
                <a:gd name="connsiteX135" fmla="*/ 46754 w 105750"/>
                <a:gd name="connsiteY135" fmla="*/ 182594 h 208257"/>
                <a:gd name="connsiteX136" fmla="*/ 48672 w 105750"/>
                <a:gd name="connsiteY136" fmla="*/ 191001 h 208257"/>
                <a:gd name="connsiteX137" fmla="*/ 49852 w 105750"/>
                <a:gd name="connsiteY137" fmla="*/ 195721 h 208257"/>
                <a:gd name="connsiteX138" fmla="*/ 51179 w 105750"/>
                <a:gd name="connsiteY138" fmla="*/ 201473 h 208257"/>
                <a:gd name="connsiteX139" fmla="*/ 52802 w 105750"/>
                <a:gd name="connsiteY139" fmla="*/ 208258 h 208257"/>
                <a:gd name="connsiteX140" fmla="*/ 55899 w 105750"/>
                <a:gd name="connsiteY140" fmla="*/ 206783 h 208257"/>
                <a:gd name="connsiteX141" fmla="*/ 60324 w 105750"/>
                <a:gd name="connsiteY141" fmla="*/ 205013 h 208257"/>
                <a:gd name="connsiteX142" fmla="*/ 62684 w 105750"/>
                <a:gd name="connsiteY142" fmla="*/ 203685 h 208257"/>
                <a:gd name="connsiteX143" fmla="*/ 63716 w 105750"/>
                <a:gd name="connsiteY143" fmla="*/ 202653 h 208257"/>
                <a:gd name="connsiteX144" fmla="*/ 67108 w 105750"/>
                <a:gd name="connsiteY144" fmla="*/ 198228 h 208257"/>
                <a:gd name="connsiteX145" fmla="*/ 68878 w 105750"/>
                <a:gd name="connsiteY145" fmla="*/ 195721 h 208257"/>
                <a:gd name="connsiteX146" fmla="*/ 71238 w 105750"/>
                <a:gd name="connsiteY146" fmla="*/ 192329 h 208257"/>
                <a:gd name="connsiteX147" fmla="*/ 72271 w 105750"/>
                <a:gd name="connsiteY147" fmla="*/ 189969 h 208257"/>
                <a:gd name="connsiteX148" fmla="*/ 72271 w 105750"/>
                <a:gd name="connsiteY148" fmla="*/ 187756 h 208257"/>
                <a:gd name="connsiteX149" fmla="*/ 71975 w 105750"/>
                <a:gd name="connsiteY149" fmla="*/ 185102 h 208257"/>
                <a:gd name="connsiteX150" fmla="*/ 70058 w 105750"/>
                <a:gd name="connsiteY150" fmla="*/ 178759 h 208257"/>
                <a:gd name="connsiteX151" fmla="*/ 68583 w 105750"/>
                <a:gd name="connsiteY151" fmla="*/ 172712 h 208257"/>
                <a:gd name="connsiteX152" fmla="*/ 69763 w 105750"/>
                <a:gd name="connsiteY152" fmla="*/ 170352 h 208257"/>
                <a:gd name="connsiteX153" fmla="*/ 70648 w 105750"/>
                <a:gd name="connsiteY153" fmla="*/ 169172 h 208257"/>
                <a:gd name="connsiteX154" fmla="*/ 72713 w 105750"/>
                <a:gd name="connsiteY154" fmla="*/ 166370 h 208257"/>
                <a:gd name="connsiteX155" fmla="*/ 73598 w 105750"/>
                <a:gd name="connsiteY155" fmla="*/ 165780 h 208257"/>
                <a:gd name="connsiteX156" fmla="*/ 78023 w 105750"/>
                <a:gd name="connsiteY156" fmla="*/ 164895 h 208257"/>
                <a:gd name="connsiteX157" fmla="*/ 79792 w 105750"/>
                <a:gd name="connsiteY157" fmla="*/ 162978 h 208257"/>
                <a:gd name="connsiteX158" fmla="*/ 81120 w 105750"/>
                <a:gd name="connsiteY158" fmla="*/ 160618 h 208257"/>
                <a:gd name="connsiteX159" fmla="*/ 81415 w 105750"/>
                <a:gd name="connsiteY159" fmla="*/ 159291 h 208257"/>
                <a:gd name="connsiteX160" fmla="*/ 83332 w 105750"/>
                <a:gd name="connsiteY160" fmla="*/ 157963 h 208257"/>
                <a:gd name="connsiteX161" fmla="*/ 85692 w 105750"/>
                <a:gd name="connsiteY161" fmla="*/ 156636 h 208257"/>
                <a:gd name="connsiteX162" fmla="*/ 87167 w 105750"/>
                <a:gd name="connsiteY162" fmla="*/ 154866 h 208257"/>
                <a:gd name="connsiteX163" fmla="*/ 91887 w 105750"/>
                <a:gd name="connsiteY163" fmla="*/ 152211 h 208257"/>
                <a:gd name="connsiteX164" fmla="*/ 96164 w 105750"/>
                <a:gd name="connsiteY164" fmla="*/ 149851 h 208257"/>
                <a:gd name="connsiteX165" fmla="*/ 101179 w 105750"/>
                <a:gd name="connsiteY165" fmla="*/ 147344 h 208257"/>
                <a:gd name="connsiteX166" fmla="*/ 105014 w 105750"/>
                <a:gd name="connsiteY166" fmla="*/ 145426 h 208257"/>
                <a:gd name="connsiteX167" fmla="*/ 105751 w 105750"/>
                <a:gd name="connsiteY167" fmla="*/ 143656 h 208257"/>
                <a:gd name="connsiteX168" fmla="*/ 105751 w 105750"/>
                <a:gd name="connsiteY168" fmla="*/ 142182 h 208257"/>
                <a:gd name="connsiteX169" fmla="*/ 89084 w 105750"/>
                <a:gd name="connsiteY169" fmla="*/ 102359 h 208257"/>
                <a:gd name="connsiteX170" fmla="*/ 84512 w 105750"/>
                <a:gd name="connsiteY170" fmla="*/ 102359 h 208257"/>
                <a:gd name="connsiteX171" fmla="*/ 84217 w 105750"/>
                <a:gd name="connsiteY171" fmla="*/ 103391 h 208257"/>
                <a:gd name="connsiteX172" fmla="*/ 83923 w 105750"/>
                <a:gd name="connsiteY172" fmla="*/ 106784 h 208257"/>
                <a:gd name="connsiteX173" fmla="*/ 84807 w 105750"/>
                <a:gd name="connsiteY173" fmla="*/ 107374 h 208257"/>
                <a:gd name="connsiteX174" fmla="*/ 85545 w 105750"/>
                <a:gd name="connsiteY174" fmla="*/ 107374 h 208257"/>
                <a:gd name="connsiteX175" fmla="*/ 87462 w 105750"/>
                <a:gd name="connsiteY175" fmla="*/ 108259 h 208257"/>
                <a:gd name="connsiteX176" fmla="*/ 88199 w 105750"/>
                <a:gd name="connsiteY176" fmla="*/ 108259 h 208257"/>
                <a:gd name="connsiteX177" fmla="*/ 89527 w 105750"/>
                <a:gd name="connsiteY177" fmla="*/ 107374 h 208257"/>
                <a:gd name="connsiteX178" fmla="*/ 90265 w 105750"/>
                <a:gd name="connsiteY178" fmla="*/ 107374 h 208257"/>
                <a:gd name="connsiteX179" fmla="*/ 91149 w 105750"/>
                <a:gd name="connsiteY179" fmla="*/ 106489 h 208257"/>
                <a:gd name="connsiteX180" fmla="*/ 92329 w 105750"/>
                <a:gd name="connsiteY180" fmla="*/ 105309 h 208257"/>
                <a:gd name="connsiteX181" fmla="*/ 92329 w 105750"/>
                <a:gd name="connsiteY181" fmla="*/ 104719 h 208257"/>
                <a:gd name="connsiteX182" fmla="*/ 91887 w 105750"/>
                <a:gd name="connsiteY182" fmla="*/ 104129 h 208257"/>
                <a:gd name="connsiteX183" fmla="*/ 89380 w 105750"/>
                <a:gd name="connsiteY183" fmla="*/ 102064 h 2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5750" h="208257">
                  <a:moveTo>
                    <a:pt x="98524" y="77138"/>
                  </a:moveTo>
                  <a:lnTo>
                    <a:pt x="98524" y="75663"/>
                  </a:lnTo>
                  <a:lnTo>
                    <a:pt x="97934" y="75073"/>
                  </a:lnTo>
                  <a:lnTo>
                    <a:pt x="95279" y="77285"/>
                  </a:lnTo>
                  <a:lnTo>
                    <a:pt x="94542" y="79203"/>
                  </a:lnTo>
                  <a:lnTo>
                    <a:pt x="98524" y="77138"/>
                  </a:lnTo>
                  <a:close/>
                  <a:moveTo>
                    <a:pt x="105161" y="142182"/>
                  </a:moveTo>
                  <a:lnTo>
                    <a:pt x="103096" y="138789"/>
                  </a:lnTo>
                  <a:lnTo>
                    <a:pt x="103096" y="131415"/>
                  </a:lnTo>
                  <a:lnTo>
                    <a:pt x="103391" y="129497"/>
                  </a:lnTo>
                  <a:lnTo>
                    <a:pt x="104276" y="124040"/>
                  </a:lnTo>
                  <a:lnTo>
                    <a:pt x="104276" y="123303"/>
                  </a:lnTo>
                  <a:lnTo>
                    <a:pt x="101621" y="122123"/>
                  </a:lnTo>
                  <a:lnTo>
                    <a:pt x="99999" y="122565"/>
                  </a:lnTo>
                  <a:lnTo>
                    <a:pt x="97344" y="121828"/>
                  </a:lnTo>
                  <a:lnTo>
                    <a:pt x="96459" y="121385"/>
                  </a:lnTo>
                  <a:lnTo>
                    <a:pt x="97197" y="120795"/>
                  </a:lnTo>
                  <a:lnTo>
                    <a:pt x="98229" y="120353"/>
                  </a:lnTo>
                  <a:lnTo>
                    <a:pt x="97934" y="119763"/>
                  </a:lnTo>
                  <a:lnTo>
                    <a:pt x="95132" y="117993"/>
                  </a:lnTo>
                  <a:lnTo>
                    <a:pt x="93362" y="112388"/>
                  </a:lnTo>
                  <a:lnTo>
                    <a:pt x="90117" y="110471"/>
                  </a:lnTo>
                  <a:lnTo>
                    <a:pt x="88495" y="113126"/>
                  </a:lnTo>
                  <a:lnTo>
                    <a:pt x="86724" y="113568"/>
                  </a:lnTo>
                  <a:lnTo>
                    <a:pt x="83923" y="113568"/>
                  </a:lnTo>
                  <a:lnTo>
                    <a:pt x="83480" y="110913"/>
                  </a:lnTo>
                  <a:lnTo>
                    <a:pt x="83775" y="108554"/>
                  </a:lnTo>
                  <a:lnTo>
                    <a:pt x="76990" y="109291"/>
                  </a:lnTo>
                  <a:lnTo>
                    <a:pt x="73156" y="107374"/>
                  </a:lnTo>
                  <a:lnTo>
                    <a:pt x="69321" y="103834"/>
                  </a:lnTo>
                  <a:lnTo>
                    <a:pt x="66518" y="97787"/>
                  </a:lnTo>
                  <a:lnTo>
                    <a:pt x="66223" y="95279"/>
                  </a:lnTo>
                  <a:lnTo>
                    <a:pt x="66814" y="93214"/>
                  </a:lnTo>
                  <a:lnTo>
                    <a:pt x="68141" y="91149"/>
                  </a:lnTo>
                  <a:lnTo>
                    <a:pt x="70353" y="89232"/>
                  </a:lnTo>
                  <a:lnTo>
                    <a:pt x="79055" y="83332"/>
                  </a:lnTo>
                  <a:lnTo>
                    <a:pt x="83185" y="79350"/>
                  </a:lnTo>
                  <a:lnTo>
                    <a:pt x="87757" y="73303"/>
                  </a:lnTo>
                  <a:lnTo>
                    <a:pt x="90117" y="68878"/>
                  </a:lnTo>
                  <a:lnTo>
                    <a:pt x="94394" y="62831"/>
                  </a:lnTo>
                  <a:lnTo>
                    <a:pt x="92329" y="60029"/>
                  </a:lnTo>
                  <a:lnTo>
                    <a:pt x="92034" y="56489"/>
                  </a:lnTo>
                  <a:lnTo>
                    <a:pt x="91297" y="53539"/>
                  </a:lnTo>
                  <a:lnTo>
                    <a:pt x="91297" y="51032"/>
                  </a:lnTo>
                  <a:lnTo>
                    <a:pt x="85692" y="46902"/>
                  </a:lnTo>
                  <a:lnTo>
                    <a:pt x="83185" y="46017"/>
                  </a:lnTo>
                  <a:lnTo>
                    <a:pt x="80678" y="43362"/>
                  </a:lnTo>
                  <a:lnTo>
                    <a:pt x="78465" y="39085"/>
                  </a:lnTo>
                  <a:lnTo>
                    <a:pt x="77728" y="34808"/>
                  </a:lnTo>
                  <a:lnTo>
                    <a:pt x="78023" y="32448"/>
                  </a:lnTo>
                  <a:lnTo>
                    <a:pt x="79055" y="30383"/>
                  </a:lnTo>
                  <a:lnTo>
                    <a:pt x="82152" y="27581"/>
                  </a:lnTo>
                  <a:lnTo>
                    <a:pt x="86282" y="25369"/>
                  </a:lnTo>
                  <a:lnTo>
                    <a:pt x="90707" y="17846"/>
                  </a:lnTo>
                  <a:lnTo>
                    <a:pt x="93067" y="14897"/>
                  </a:lnTo>
                  <a:lnTo>
                    <a:pt x="94837" y="13864"/>
                  </a:lnTo>
                  <a:lnTo>
                    <a:pt x="93509" y="11062"/>
                  </a:lnTo>
                  <a:lnTo>
                    <a:pt x="92919" y="7964"/>
                  </a:lnTo>
                  <a:lnTo>
                    <a:pt x="90265" y="8407"/>
                  </a:lnTo>
                  <a:lnTo>
                    <a:pt x="85397" y="12242"/>
                  </a:lnTo>
                  <a:lnTo>
                    <a:pt x="80235" y="13717"/>
                  </a:lnTo>
                  <a:lnTo>
                    <a:pt x="78907" y="16372"/>
                  </a:lnTo>
                  <a:lnTo>
                    <a:pt x="76105" y="18141"/>
                  </a:lnTo>
                  <a:lnTo>
                    <a:pt x="73008" y="16666"/>
                  </a:lnTo>
                  <a:lnTo>
                    <a:pt x="74040" y="14159"/>
                  </a:lnTo>
                  <a:lnTo>
                    <a:pt x="70206" y="9144"/>
                  </a:lnTo>
                  <a:lnTo>
                    <a:pt x="70206" y="3982"/>
                  </a:lnTo>
                  <a:lnTo>
                    <a:pt x="67551" y="2655"/>
                  </a:lnTo>
                  <a:lnTo>
                    <a:pt x="61946" y="2655"/>
                  </a:lnTo>
                  <a:lnTo>
                    <a:pt x="61946" y="3835"/>
                  </a:lnTo>
                  <a:lnTo>
                    <a:pt x="62536" y="4720"/>
                  </a:lnTo>
                  <a:lnTo>
                    <a:pt x="60766" y="6047"/>
                  </a:lnTo>
                  <a:lnTo>
                    <a:pt x="59586" y="3835"/>
                  </a:lnTo>
                  <a:lnTo>
                    <a:pt x="60471" y="2507"/>
                  </a:lnTo>
                  <a:lnTo>
                    <a:pt x="61061" y="885"/>
                  </a:lnTo>
                  <a:lnTo>
                    <a:pt x="58997" y="295"/>
                  </a:lnTo>
                  <a:lnTo>
                    <a:pt x="57079" y="0"/>
                  </a:lnTo>
                  <a:lnTo>
                    <a:pt x="42772" y="4425"/>
                  </a:lnTo>
                  <a:lnTo>
                    <a:pt x="40560" y="5605"/>
                  </a:lnTo>
                  <a:lnTo>
                    <a:pt x="34365" y="10324"/>
                  </a:lnTo>
                  <a:lnTo>
                    <a:pt x="27876" y="12094"/>
                  </a:lnTo>
                  <a:lnTo>
                    <a:pt x="28466" y="13717"/>
                  </a:lnTo>
                  <a:lnTo>
                    <a:pt x="28466" y="15192"/>
                  </a:lnTo>
                  <a:lnTo>
                    <a:pt x="26106" y="16519"/>
                  </a:lnTo>
                  <a:lnTo>
                    <a:pt x="24483" y="17256"/>
                  </a:lnTo>
                  <a:lnTo>
                    <a:pt x="22566" y="21091"/>
                  </a:lnTo>
                  <a:lnTo>
                    <a:pt x="18879" y="23746"/>
                  </a:lnTo>
                  <a:lnTo>
                    <a:pt x="18289" y="24484"/>
                  </a:lnTo>
                  <a:lnTo>
                    <a:pt x="18289" y="25221"/>
                  </a:lnTo>
                  <a:lnTo>
                    <a:pt x="20796" y="26401"/>
                  </a:lnTo>
                  <a:lnTo>
                    <a:pt x="21681" y="27581"/>
                  </a:lnTo>
                  <a:lnTo>
                    <a:pt x="22124" y="29056"/>
                  </a:lnTo>
                  <a:lnTo>
                    <a:pt x="21091" y="34365"/>
                  </a:lnTo>
                  <a:lnTo>
                    <a:pt x="20353" y="38495"/>
                  </a:lnTo>
                  <a:lnTo>
                    <a:pt x="19469" y="43805"/>
                  </a:lnTo>
                  <a:lnTo>
                    <a:pt x="19469" y="45870"/>
                  </a:lnTo>
                  <a:lnTo>
                    <a:pt x="20501" y="48377"/>
                  </a:lnTo>
                  <a:lnTo>
                    <a:pt x="21386" y="50295"/>
                  </a:lnTo>
                  <a:lnTo>
                    <a:pt x="21681" y="52507"/>
                  </a:lnTo>
                  <a:lnTo>
                    <a:pt x="21386" y="57817"/>
                  </a:lnTo>
                  <a:lnTo>
                    <a:pt x="22566" y="60914"/>
                  </a:lnTo>
                  <a:lnTo>
                    <a:pt x="23451" y="63716"/>
                  </a:lnTo>
                  <a:lnTo>
                    <a:pt x="21239" y="67256"/>
                  </a:lnTo>
                  <a:lnTo>
                    <a:pt x="20353" y="70353"/>
                  </a:lnTo>
                  <a:lnTo>
                    <a:pt x="19764" y="74778"/>
                  </a:lnTo>
                  <a:lnTo>
                    <a:pt x="19469" y="77580"/>
                  </a:lnTo>
                  <a:lnTo>
                    <a:pt x="18141" y="80235"/>
                  </a:lnTo>
                  <a:lnTo>
                    <a:pt x="16371" y="82595"/>
                  </a:lnTo>
                  <a:lnTo>
                    <a:pt x="14307" y="84070"/>
                  </a:lnTo>
                  <a:lnTo>
                    <a:pt x="11799" y="85397"/>
                  </a:lnTo>
                  <a:lnTo>
                    <a:pt x="8849" y="87167"/>
                  </a:lnTo>
                  <a:lnTo>
                    <a:pt x="6490" y="91740"/>
                  </a:lnTo>
                  <a:lnTo>
                    <a:pt x="1475" y="95574"/>
                  </a:lnTo>
                  <a:lnTo>
                    <a:pt x="442" y="96902"/>
                  </a:lnTo>
                  <a:lnTo>
                    <a:pt x="0" y="99999"/>
                  </a:lnTo>
                  <a:lnTo>
                    <a:pt x="0" y="104276"/>
                  </a:lnTo>
                  <a:lnTo>
                    <a:pt x="1032" y="107669"/>
                  </a:lnTo>
                  <a:lnTo>
                    <a:pt x="3540" y="112683"/>
                  </a:lnTo>
                  <a:lnTo>
                    <a:pt x="5604" y="118140"/>
                  </a:lnTo>
                  <a:lnTo>
                    <a:pt x="6194" y="120943"/>
                  </a:lnTo>
                  <a:lnTo>
                    <a:pt x="7079" y="121975"/>
                  </a:lnTo>
                  <a:lnTo>
                    <a:pt x="10029" y="123745"/>
                  </a:lnTo>
                  <a:lnTo>
                    <a:pt x="15192" y="126105"/>
                  </a:lnTo>
                  <a:lnTo>
                    <a:pt x="16224" y="127137"/>
                  </a:lnTo>
                  <a:lnTo>
                    <a:pt x="18731" y="130825"/>
                  </a:lnTo>
                  <a:lnTo>
                    <a:pt x="21239" y="137462"/>
                  </a:lnTo>
                  <a:lnTo>
                    <a:pt x="21976" y="141887"/>
                  </a:lnTo>
                  <a:lnTo>
                    <a:pt x="26696" y="145426"/>
                  </a:lnTo>
                  <a:lnTo>
                    <a:pt x="31120" y="148671"/>
                  </a:lnTo>
                  <a:lnTo>
                    <a:pt x="35398" y="151473"/>
                  </a:lnTo>
                  <a:lnTo>
                    <a:pt x="39970" y="154571"/>
                  </a:lnTo>
                  <a:lnTo>
                    <a:pt x="40560" y="155456"/>
                  </a:lnTo>
                  <a:lnTo>
                    <a:pt x="42035" y="161945"/>
                  </a:lnTo>
                  <a:lnTo>
                    <a:pt x="43510" y="168435"/>
                  </a:lnTo>
                  <a:lnTo>
                    <a:pt x="45132" y="175515"/>
                  </a:lnTo>
                  <a:lnTo>
                    <a:pt x="46754" y="182594"/>
                  </a:lnTo>
                  <a:lnTo>
                    <a:pt x="48672" y="191001"/>
                  </a:lnTo>
                  <a:lnTo>
                    <a:pt x="49852" y="195721"/>
                  </a:lnTo>
                  <a:lnTo>
                    <a:pt x="51179" y="201473"/>
                  </a:lnTo>
                  <a:lnTo>
                    <a:pt x="52802" y="208258"/>
                  </a:lnTo>
                  <a:lnTo>
                    <a:pt x="55899" y="206783"/>
                  </a:lnTo>
                  <a:lnTo>
                    <a:pt x="60324" y="205013"/>
                  </a:lnTo>
                  <a:lnTo>
                    <a:pt x="62684" y="203685"/>
                  </a:lnTo>
                  <a:lnTo>
                    <a:pt x="63716" y="202653"/>
                  </a:lnTo>
                  <a:lnTo>
                    <a:pt x="67108" y="198228"/>
                  </a:lnTo>
                  <a:lnTo>
                    <a:pt x="68878" y="195721"/>
                  </a:lnTo>
                  <a:lnTo>
                    <a:pt x="71238" y="192329"/>
                  </a:lnTo>
                  <a:lnTo>
                    <a:pt x="72271" y="189969"/>
                  </a:lnTo>
                  <a:lnTo>
                    <a:pt x="72271" y="187756"/>
                  </a:lnTo>
                  <a:lnTo>
                    <a:pt x="71975" y="185102"/>
                  </a:lnTo>
                  <a:lnTo>
                    <a:pt x="70058" y="178759"/>
                  </a:lnTo>
                  <a:lnTo>
                    <a:pt x="68583" y="172712"/>
                  </a:lnTo>
                  <a:lnTo>
                    <a:pt x="69763" y="170352"/>
                  </a:lnTo>
                  <a:lnTo>
                    <a:pt x="70648" y="169172"/>
                  </a:lnTo>
                  <a:lnTo>
                    <a:pt x="72713" y="166370"/>
                  </a:lnTo>
                  <a:lnTo>
                    <a:pt x="73598" y="165780"/>
                  </a:lnTo>
                  <a:lnTo>
                    <a:pt x="78023" y="164895"/>
                  </a:lnTo>
                  <a:lnTo>
                    <a:pt x="79792" y="162978"/>
                  </a:lnTo>
                  <a:lnTo>
                    <a:pt x="81120" y="160618"/>
                  </a:lnTo>
                  <a:lnTo>
                    <a:pt x="81415" y="159291"/>
                  </a:lnTo>
                  <a:lnTo>
                    <a:pt x="83332" y="157963"/>
                  </a:lnTo>
                  <a:lnTo>
                    <a:pt x="85692" y="156636"/>
                  </a:lnTo>
                  <a:lnTo>
                    <a:pt x="87167" y="154866"/>
                  </a:lnTo>
                  <a:lnTo>
                    <a:pt x="91887" y="152211"/>
                  </a:lnTo>
                  <a:lnTo>
                    <a:pt x="96164" y="149851"/>
                  </a:lnTo>
                  <a:lnTo>
                    <a:pt x="101179" y="147344"/>
                  </a:lnTo>
                  <a:lnTo>
                    <a:pt x="105014" y="145426"/>
                  </a:lnTo>
                  <a:lnTo>
                    <a:pt x="105751" y="143656"/>
                  </a:lnTo>
                  <a:lnTo>
                    <a:pt x="105751" y="142182"/>
                  </a:lnTo>
                  <a:close/>
                  <a:moveTo>
                    <a:pt x="89084" y="102359"/>
                  </a:moveTo>
                  <a:lnTo>
                    <a:pt x="84512" y="102359"/>
                  </a:lnTo>
                  <a:lnTo>
                    <a:pt x="84217" y="103391"/>
                  </a:lnTo>
                  <a:lnTo>
                    <a:pt x="83923" y="106784"/>
                  </a:lnTo>
                  <a:lnTo>
                    <a:pt x="84807" y="107374"/>
                  </a:lnTo>
                  <a:lnTo>
                    <a:pt x="85545" y="107374"/>
                  </a:lnTo>
                  <a:lnTo>
                    <a:pt x="87462" y="108259"/>
                  </a:lnTo>
                  <a:lnTo>
                    <a:pt x="88199" y="108259"/>
                  </a:lnTo>
                  <a:lnTo>
                    <a:pt x="89527" y="107374"/>
                  </a:lnTo>
                  <a:lnTo>
                    <a:pt x="90265" y="107374"/>
                  </a:lnTo>
                  <a:lnTo>
                    <a:pt x="91149" y="106489"/>
                  </a:lnTo>
                  <a:lnTo>
                    <a:pt x="92329" y="105309"/>
                  </a:lnTo>
                  <a:lnTo>
                    <a:pt x="92329" y="104719"/>
                  </a:lnTo>
                  <a:lnTo>
                    <a:pt x="91887" y="104129"/>
                  </a:lnTo>
                  <a:lnTo>
                    <a:pt x="89380" y="102064"/>
                  </a:lnTo>
                  <a:close/>
                </a:path>
              </a:pathLst>
            </a:custGeom>
            <a:grpFill/>
            <a:ln w="3175" cap="flat">
              <a:solidFill>
                <a:schemeClr val="bg2">
                  <a:lumMod val="90000"/>
                </a:schemeClr>
              </a:solid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800C6FF1-1399-6C59-5695-C1C0B0E6D851}"/>
                </a:ext>
              </a:extLst>
            </p:cNvPr>
            <p:cNvSpPr/>
            <p:nvPr/>
          </p:nvSpPr>
          <p:spPr>
            <a:xfrm>
              <a:off x="7160296" y="3109470"/>
              <a:ext cx="369170" cy="231856"/>
            </a:xfrm>
            <a:custGeom>
              <a:avLst/>
              <a:gdLst>
                <a:gd name="connsiteX0" fmla="*/ 15486 w 369170"/>
                <a:gd name="connsiteY0" fmla="*/ 114453 h 231856"/>
                <a:gd name="connsiteX1" fmla="*/ 14454 w 369170"/>
                <a:gd name="connsiteY1" fmla="*/ 114453 h 231856"/>
                <a:gd name="connsiteX2" fmla="*/ 13569 w 369170"/>
                <a:gd name="connsiteY2" fmla="*/ 115781 h 231856"/>
                <a:gd name="connsiteX3" fmla="*/ 14307 w 369170"/>
                <a:gd name="connsiteY3" fmla="*/ 120500 h 231856"/>
                <a:gd name="connsiteX4" fmla="*/ 15782 w 369170"/>
                <a:gd name="connsiteY4" fmla="*/ 124778 h 231856"/>
                <a:gd name="connsiteX5" fmla="*/ 16076 w 369170"/>
                <a:gd name="connsiteY5" fmla="*/ 123303 h 231856"/>
                <a:gd name="connsiteX6" fmla="*/ 14601 w 369170"/>
                <a:gd name="connsiteY6" fmla="*/ 116223 h 231856"/>
                <a:gd name="connsiteX7" fmla="*/ 15634 w 369170"/>
                <a:gd name="connsiteY7" fmla="*/ 114453 h 231856"/>
                <a:gd name="connsiteX8" fmla="*/ 366516 w 369170"/>
                <a:gd name="connsiteY8" fmla="*/ 154128 h 231856"/>
                <a:gd name="connsiteX9" fmla="*/ 369171 w 369170"/>
                <a:gd name="connsiteY9" fmla="*/ 149704 h 231856"/>
                <a:gd name="connsiteX10" fmla="*/ 369171 w 369170"/>
                <a:gd name="connsiteY10" fmla="*/ 148819 h 231856"/>
                <a:gd name="connsiteX11" fmla="*/ 368581 w 369170"/>
                <a:gd name="connsiteY11" fmla="*/ 148081 h 231856"/>
                <a:gd name="connsiteX12" fmla="*/ 367696 w 369170"/>
                <a:gd name="connsiteY12" fmla="*/ 147344 h 231856"/>
                <a:gd name="connsiteX13" fmla="*/ 362829 w 369170"/>
                <a:gd name="connsiteY13" fmla="*/ 146164 h 231856"/>
                <a:gd name="connsiteX14" fmla="*/ 361354 w 369170"/>
                <a:gd name="connsiteY14" fmla="*/ 145574 h 231856"/>
                <a:gd name="connsiteX15" fmla="*/ 359436 w 369170"/>
                <a:gd name="connsiteY15" fmla="*/ 144247 h 231856"/>
                <a:gd name="connsiteX16" fmla="*/ 357076 w 369170"/>
                <a:gd name="connsiteY16" fmla="*/ 142772 h 231856"/>
                <a:gd name="connsiteX17" fmla="*/ 355012 w 369170"/>
                <a:gd name="connsiteY17" fmla="*/ 141739 h 231856"/>
                <a:gd name="connsiteX18" fmla="*/ 351767 w 369170"/>
                <a:gd name="connsiteY18" fmla="*/ 140412 h 231856"/>
                <a:gd name="connsiteX19" fmla="*/ 348817 w 369170"/>
                <a:gd name="connsiteY19" fmla="*/ 139674 h 231856"/>
                <a:gd name="connsiteX20" fmla="*/ 347047 w 369170"/>
                <a:gd name="connsiteY20" fmla="*/ 140264 h 231856"/>
                <a:gd name="connsiteX21" fmla="*/ 345424 w 369170"/>
                <a:gd name="connsiteY21" fmla="*/ 141002 h 231856"/>
                <a:gd name="connsiteX22" fmla="*/ 343950 w 369170"/>
                <a:gd name="connsiteY22" fmla="*/ 141002 h 231856"/>
                <a:gd name="connsiteX23" fmla="*/ 342475 w 369170"/>
                <a:gd name="connsiteY23" fmla="*/ 140559 h 231856"/>
                <a:gd name="connsiteX24" fmla="*/ 336870 w 369170"/>
                <a:gd name="connsiteY24" fmla="*/ 137167 h 231856"/>
                <a:gd name="connsiteX25" fmla="*/ 328463 w 369170"/>
                <a:gd name="connsiteY25" fmla="*/ 131415 h 231856"/>
                <a:gd name="connsiteX26" fmla="*/ 321826 w 369170"/>
                <a:gd name="connsiteY26" fmla="*/ 127433 h 231856"/>
                <a:gd name="connsiteX27" fmla="*/ 317696 w 369170"/>
                <a:gd name="connsiteY27" fmla="*/ 125515 h 231856"/>
                <a:gd name="connsiteX28" fmla="*/ 316664 w 369170"/>
                <a:gd name="connsiteY28" fmla="*/ 124925 h 231856"/>
                <a:gd name="connsiteX29" fmla="*/ 314304 w 369170"/>
                <a:gd name="connsiteY29" fmla="*/ 123155 h 231856"/>
                <a:gd name="connsiteX30" fmla="*/ 308551 w 369170"/>
                <a:gd name="connsiteY30" fmla="*/ 118288 h 231856"/>
                <a:gd name="connsiteX31" fmla="*/ 304717 w 369170"/>
                <a:gd name="connsiteY31" fmla="*/ 119025 h 231856"/>
                <a:gd name="connsiteX32" fmla="*/ 299260 w 369170"/>
                <a:gd name="connsiteY32" fmla="*/ 115781 h 231856"/>
                <a:gd name="connsiteX33" fmla="*/ 294392 w 369170"/>
                <a:gd name="connsiteY33" fmla="*/ 112683 h 231856"/>
                <a:gd name="connsiteX34" fmla="*/ 293213 w 369170"/>
                <a:gd name="connsiteY34" fmla="*/ 111798 h 231856"/>
                <a:gd name="connsiteX35" fmla="*/ 287608 w 369170"/>
                <a:gd name="connsiteY35" fmla="*/ 106046 h 231856"/>
                <a:gd name="connsiteX36" fmla="*/ 282003 w 369170"/>
                <a:gd name="connsiteY36" fmla="*/ 102359 h 231856"/>
                <a:gd name="connsiteX37" fmla="*/ 275956 w 369170"/>
                <a:gd name="connsiteY37" fmla="*/ 98229 h 231856"/>
                <a:gd name="connsiteX38" fmla="*/ 271974 w 369170"/>
                <a:gd name="connsiteY38" fmla="*/ 95722 h 231856"/>
                <a:gd name="connsiteX39" fmla="*/ 265337 w 369170"/>
                <a:gd name="connsiteY39" fmla="*/ 91445 h 231856"/>
                <a:gd name="connsiteX40" fmla="*/ 262092 w 369170"/>
                <a:gd name="connsiteY40" fmla="*/ 88790 h 231856"/>
                <a:gd name="connsiteX41" fmla="*/ 261059 w 369170"/>
                <a:gd name="connsiteY41" fmla="*/ 87757 h 231856"/>
                <a:gd name="connsiteX42" fmla="*/ 260027 w 369170"/>
                <a:gd name="connsiteY42" fmla="*/ 85840 h 231856"/>
                <a:gd name="connsiteX43" fmla="*/ 258257 w 369170"/>
                <a:gd name="connsiteY43" fmla="*/ 76695 h 231856"/>
                <a:gd name="connsiteX44" fmla="*/ 256192 w 369170"/>
                <a:gd name="connsiteY44" fmla="*/ 72566 h 231856"/>
                <a:gd name="connsiteX45" fmla="*/ 253390 w 369170"/>
                <a:gd name="connsiteY45" fmla="*/ 70353 h 231856"/>
                <a:gd name="connsiteX46" fmla="*/ 250883 w 369170"/>
                <a:gd name="connsiteY46" fmla="*/ 65929 h 231856"/>
                <a:gd name="connsiteX47" fmla="*/ 248818 w 369170"/>
                <a:gd name="connsiteY47" fmla="*/ 59439 h 231856"/>
                <a:gd name="connsiteX48" fmla="*/ 247195 w 369170"/>
                <a:gd name="connsiteY48" fmla="*/ 55162 h 231856"/>
                <a:gd name="connsiteX49" fmla="*/ 245868 w 369170"/>
                <a:gd name="connsiteY49" fmla="*/ 53244 h 231856"/>
                <a:gd name="connsiteX50" fmla="*/ 243213 w 369170"/>
                <a:gd name="connsiteY50" fmla="*/ 51032 h 231856"/>
                <a:gd name="connsiteX51" fmla="*/ 239083 w 369170"/>
                <a:gd name="connsiteY51" fmla="*/ 48672 h 231856"/>
                <a:gd name="connsiteX52" fmla="*/ 235248 w 369170"/>
                <a:gd name="connsiteY52" fmla="*/ 47492 h 231856"/>
                <a:gd name="connsiteX53" fmla="*/ 233921 w 369170"/>
                <a:gd name="connsiteY53" fmla="*/ 47492 h 231856"/>
                <a:gd name="connsiteX54" fmla="*/ 233184 w 369170"/>
                <a:gd name="connsiteY54" fmla="*/ 47787 h 231856"/>
                <a:gd name="connsiteX55" fmla="*/ 232446 w 369170"/>
                <a:gd name="connsiteY55" fmla="*/ 48230 h 231856"/>
                <a:gd name="connsiteX56" fmla="*/ 230971 w 369170"/>
                <a:gd name="connsiteY56" fmla="*/ 50000 h 231856"/>
                <a:gd name="connsiteX57" fmla="*/ 226989 w 369170"/>
                <a:gd name="connsiteY57" fmla="*/ 50000 h 231856"/>
                <a:gd name="connsiteX58" fmla="*/ 225367 w 369170"/>
                <a:gd name="connsiteY58" fmla="*/ 49557 h 231856"/>
                <a:gd name="connsiteX59" fmla="*/ 220499 w 369170"/>
                <a:gd name="connsiteY59" fmla="*/ 48967 h 231856"/>
                <a:gd name="connsiteX60" fmla="*/ 218729 w 369170"/>
                <a:gd name="connsiteY60" fmla="*/ 48377 h 231856"/>
                <a:gd name="connsiteX61" fmla="*/ 215780 w 369170"/>
                <a:gd name="connsiteY61" fmla="*/ 48377 h 231856"/>
                <a:gd name="connsiteX62" fmla="*/ 209437 w 369170"/>
                <a:gd name="connsiteY62" fmla="*/ 49410 h 231856"/>
                <a:gd name="connsiteX63" fmla="*/ 207963 w 369170"/>
                <a:gd name="connsiteY63" fmla="*/ 49410 h 231856"/>
                <a:gd name="connsiteX64" fmla="*/ 201325 w 369170"/>
                <a:gd name="connsiteY64" fmla="*/ 45280 h 231856"/>
                <a:gd name="connsiteX65" fmla="*/ 198375 w 369170"/>
                <a:gd name="connsiteY65" fmla="*/ 43657 h 231856"/>
                <a:gd name="connsiteX66" fmla="*/ 197786 w 369170"/>
                <a:gd name="connsiteY66" fmla="*/ 42772 h 231856"/>
                <a:gd name="connsiteX67" fmla="*/ 197786 w 369170"/>
                <a:gd name="connsiteY67" fmla="*/ 41298 h 231856"/>
                <a:gd name="connsiteX68" fmla="*/ 198818 w 369170"/>
                <a:gd name="connsiteY68" fmla="*/ 39085 h 231856"/>
                <a:gd name="connsiteX69" fmla="*/ 199703 w 369170"/>
                <a:gd name="connsiteY69" fmla="*/ 37610 h 231856"/>
                <a:gd name="connsiteX70" fmla="*/ 199408 w 369170"/>
                <a:gd name="connsiteY70" fmla="*/ 35988 h 231856"/>
                <a:gd name="connsiteX71" fmla="*/ 198081 w 369170"/>
                <a:gd name="connsiteY71" fmla="*/ 34218 h 231856"/>
                <a:gd name="connsiteX72" fmla="*/ 198081 w 369170"/>
                <a:gd name="connsiteY72" fmla="*/ 32301 h 231856"/>
                <a:gd name="connsiteX73" fmla="*/ 198966 w 369170"/>
                <a:gd name="connsiteY73" fmla="*/ 31268 h 231856"/>
                <a:gd name="connsiteX74" fmla="*/ 200735 w 369170"/>
                <a:gd name="connsiteY74" fmla="*/ 31563 h 231856"/>
                <a:gd name="connsiteX75" fmla="*/ 201325 w 369170"/>
                <a:gd name="connsiteY75" fmla="*/ 30973 h 231856"/>
                <a:gd name="connsiteX76" fmla="*/ 201031 w 369170"/>
                <a:gd name="connsiteY76" fmla="*/ 29941 h 231856"/>
                <a:gd name="connsiteX77" fmla="*/ 200146 w 369170"/>
                <a:gd name="connsiteY77" fmla="*/ 29203 h 231856"/>
                <a:gd name="connsiteX78" fmla="*/ 198818 w 369170"/>
                <a:gd name="connsiteY78" fmla="*/ 27581 h 231856"/>
                <a:gd name="connsiteX79" fmla="*/ 194983 w 369170"/>
                <a:gd name="connsiteY79" fmla="*/ 26106 h 231856"/>
                <a:gd name="connsiteX80" fmla="*/ 194393 w 369170"/>
                <a:gd name="connsiteY80" fmla="*/ 25516 h 231856"/>
                <a:gd name="connsiteX81" fmla="*/ 194393 w 369170"/>
                <a:gd name="connsiteY81" fmla="*/ 24779 h 231856"/>
                <a:gd name="connsiteX82" fmla="*/ 195278 w 369170"/>
                <a:gd name="connsiteY82" fmla="*/ 24041 h 231856"/>
                <a:gd name="connsiteX83" fmla="*/ 195278 w 369170"/>
                <a:gd name="connsiteY83" fmla="*/ 20501 h 231856"/>
                <a:gd name="connsiteX84" fmla="*/ 196016 w 369170"/>
                <a:gd name="connsiteY84" fmla="*/ 19469 h 231856"/>
                <a:gd name="connsiteX85" fmla="*/ 196016 w 369170"/>
                <a:gd name="connsiteY85" fmla="*/ 18584 h 231856"/>
                <a:gd name="connsiteX86" fmla="*/ 195574 w 369170"/>
                <a:gd name="connsiteY86" fmla="*/ 17994 h 231856"/>
                <a:gd name="connsiteX87" fmla="*/ 194246 w 369170"/>
                <a:gd name="connsiteY87" fmla="*/ 17256 h 231856"/>
                <a:gd name="connsiteX88" fmla="*/ 192181 w 369170"/>
                <a:gd name="connsiteY88" fmla="*/ 15339 h 231856"/>
                <a:gd name="connsiteX89" fmla="*/ 181562 w 369170"/>
                <a:gd name="connsiteY89" fmla="*/ 15339 h 231856"/>
                <a:gd name="connsiteX90" fmla="*/ 179054 w 369170"/>
                <a:gd name="connsiteY90" fmla="*/ 14454 h 231856"/>
                <a:gd name="connsiteX91" fmla="*/ 176990 w 369170"/>
                <a:gd name="connsiteY91" fmla="*/ 13422 h 231856"/>
                <a:gd name="connsiteX92" fmla="*/ 174924 w 369170"/>
                <a:gd name="connsiteY92" fmla="*/ 9439 h 231856"/>
                <a:gd name="connsiteX93" fmla="*/ 173892 w 369170"/>
                <a:gd name="connsiteY93" fmla="*/ 8555 h 231856"/>
                <a:gd name="connsiteX94" fmla="*/ 173007 w 369170"/>
                <a:gd name="connsiteY94" fmla="*/ 8112 h 231856"/>
                <a:gd name="connsiteX95" fmla="*/ 170795 w 369170"/>
                <a:gd name="connsiteY95" fmla="*/ 8112 h 231856"/>
                <a:gd name="connsiteX96" fmla="*/ 167992 w 369170"/>
                <a:gd name="connsiteY96" fmla="*/ 7522 h 231856"/>
                <a:gd name="connsiteX97" fmla="*/ 166518 w 369170"/>
                <a:gd name="connsiteY97" fmla="*/ 6785 h 231856"/>
                <a:gd name="connsiteX98" fmla="*/ 162683 w 369170"/>
                <a:gd name="connsiteY98" fmla="*/ 3245 h 231856"/>
                <a:gd name="connsiteX99" fmla="*/ 158996 w 369170"/>
                <a:gd name="connsiteY99" fmla="*/ 0 h 231856"/>
                <a:gd name="connsiteX100" fmla="*/ 157521 w 369170"/>
                <a:gd name="connsiteY100" fmla="*/ 3097 h 231856"/>
                <a:gd name="connsiteX101" fmla="*/ 156046 w 369170"/>
                <a:gd name="connsiteY101" fmla="*/ 3687 h 231856"/>
                <a:gd name="connsiteX102" fmla="*/ 152801 w 369170"/>
                <a:gd name="connsiteY102" fmla="*/ 3392 h 231856"/>
                <a:gd name="connsiteX103" fmla="*/ 150294 w 369170"/>
                <a:gd name="connsiteY103" fmla="*/ 2950 h 231856"/>
                <a:gd name="connsiteX104" fmla="*/ 148966 w 369170"/>
                <a:gd name="connsiteY104" fmla="*/ 3687 h 231856"/>
                <a:gd name="connsiteX105" fmla="*/ 147491 w 369170"/>
                <a:gd name="connsiteY105" fmla="*/ 4867 h 231856"/>
                <a:gd name="connsiteX106" fmla="*/ 147786 w 369170"/>
                <a:gd name="connsiteY106" fmla="*/ 5605 h 231856"/>
                <a:gd name="connsiteX107" fmla="*/ 148819 w 369170"/>
                <a:gd name="connsiteY107" fmla="*/ 6490 h 231856"/>
                <a:gd name="connsiteX108" fmla="*/ 151031 w 369170"/>
                <a:gd name="connsiteY108" fmla="*/ 7965 h 231856"/>
                <a:gd name="connsiteX109" fmla="*/ 154423 w 369170"/>
                <a:gd name="connsiteY109" fmla="*/ 11799 h 231856"/>
                <a:gd name="connsiteX110" fmla="*/ 155898 w 369170"/>
                <a:gd name="connsiteY110" fmla="*/ 13864 h 231856"/>
                <a:gd name="connsiteX111" fmla="*/ 156193 w 369170"/>
                <a:gd name="connsiteY111" fmla="*/ 14602 h 231856"/>
                <a:gd name="connsiteX112" fmla="*/ 155898 w 369170"/>
                <a:gd name="connsiteY112" fmla="*/ 15192 h 231856"/>
                <a:gd name="connsiteX113" fmla="*/ 155456 w 369170"/>
                <a:gd name="connsiteY113" fmla="*/ 15487 h 231856"/>
                <a:gd name="connsiteX114" fmla="*/ 153833 w 369170"/>
                <a:gd name="connsiteY114" fmla="*/ 15487 h 231856"/>
                <a:gd name="connsiteX115" fmla="*/ 153243 w 369170"/>
                <a:gd name="connsiteY115" fmla="*/ 14897 h 231856"/>
                <a:gd name="connsiteX116" fmla="*/ 153243 w 369170"/>
                <a:gd name="connsiteY116" fmla="*/ 13864 h 231856"/>
                <a:gd name="connsiteX117" fmla="*/ 151916 w 369170"/>
                <a:gd name="connsiteY117" fmla="*/ 12242 h 231856"/>
                <a:gd name="connsiteX118" fmla="*/ 150736 w 369170"/>
                <a:gd name="connsiteY118" fmla="*/ 11357 h 231856"/>
                <a:gd name="connsiteX119" fmla="*/ 149409 w 369170"/>
                <a:gd name="connsiteY119" fmla="*/ 10767 h 231856"/>
                <a:gd name="connsiteX120" fmla="*/ 147639 w 369170"/>
                <a:gd name="connsiteY120" fmla="*/ 10324 h 231856"/>
                <a:gd name="connsiteX121" fmla="*/ 145279 w 369170"/>
                <a:gd name="connsiteY121" fmla="*/ 9587 h 231856"/>
                <a:gd name="connsiteX122" fmla="*/ 144099 w 369170"/>
                <a:gd name="connsiteY122" fmla="*/ 9587 h 231856"/>
                <a:gd name="connsiteX123" fmla="*/ 142919 w 369170"/>
                <a:gd name="connsiteY123" fmla="*/ 10472 h 231856"/>
                <a:gd name="connsiteX124" fmla="*/ 141887 w 369170"/>
                <a:gd name="connsiteY124" fmla="*/ 11652 h 231856"/>
                <a:gd name="connsiteX125" fmla="*/ 141296 w 369170"/>
                <a:gd name="connsiteY125" fmla="*/ 14307 h 231856"/>
                <a:gd name="connsiteX126" fmla="*/ 139527 w 369170"/>
                <a:gd name="connsiteY126" fmla="*/ 17551 h 231856"/>
                <a:gd name="connsiteX127" fmla="*/ 138494 w 369170"/>
                <a:gd name="connsiteY127" fmla="*/ 18879 h 231856"/>
                <a:gd name="connsiteX128" fmla="*/ 135102 w 369170"/>
                <a:gd name="connsiteY128" fmla="*/ 19616 h 231856"/>
                <a:gd name="connsiteX129" fmla="*/ 133332 w 369170"/>
                <a:gd name="connsiteY129" fmla="*/ 19616 h 231856"/>
                <a:gd name="connsiteX130" fmla="*/ 133627 w 369170"/>
                <a:gd name="connsiteY130" fmla="*/ 20059 h 231856"/>
                <a:gd name="connsiteX131" fmla="*/ 133185 w 369170"/>
                <a:gd name="connsiteY131" fmla="*/ 21386 h 231856"/>
                <a:gd name="connsiteX132" fmla="*/ 133627 w 369170"/>
                <a:gd name="connsiteY132" fmla="*/ 22566 h 231856"/>
                <a:gd name="connsiteX133" fmla="*/ 134954 w 369170"/>
                <a:gd name="connsiteY133" fmla="*/ 24336 h 231856"/>
                <a:gd name="connsiteX134" fmla="*/ 135397 w 369170"/>
                <a:gd name="connsiteY134" fmla="*/ 27433 h 231856"/>
                <a:gd name="connsiteX135" fmla="*/ 139232 w 369170"/>
                <a:gd name="connsiteY135" fmla="*/ 29793 h 231856"/>
                <a:gd name="connsiteX136" fmla="*/ 139822 w 369170"/>
                <a:gd name="connsiteY136" fmla="*/ 31858 h 231856"/>
                <a:gd name="connsiteX137" fmla="*/ 138642 w 369170"/>
                <a:gd name="connsiteY137" fmla="*/ 34218 h 231856"/>
                <a:gd name="connsiteX138" fmla="*/ 135102 w 369170"/>
                <a:gd name="connsiteY138" fmla="*/ 36135 h 231856"/>
                <a:gd name="connsiteX139" fmla="*/ 130972 w 369170"/>
                <a:gd name="connsiteY139" fmla="*/ 37463 h 231856"/>
                <a:gd name="connsiteX140" fmla="*/ 128465 w 369170"/>
                <a:gd name="connsiteY140" fmla="*/ 37905 h 231856"/>
                <a:gd name="connsiteX141" fmla="*/ 126252 w 369170"/>
                <a:gd name="connsiteY141" fmla="*/ 37905 h 231856"/>
                <a:gd name="connsiteX142" fmla="*/ 123745 w 369170"/>
                <a:gd name="connsiteY142" fmla="*/ 35545 h 231856"/>
                <a:gd name="connsiteX143" fmla="*/ 121828 w 369170"/>
                <a:gd name="connsiteY143" fmla="*/ 33038 h 231856"/>
                <a:gd name="connsiteX144" fmla="*/ 120353 w 369170"/>
                <a:gd name="connsiteY144" fmla="*/ 33038 h 231856"/>
                <a:gd name="connsiteX145" fmla="*/ 118878 w 369170"/>
                <a:gd name="connsiteY145" fmla="*/ 33333 h 231856"/>
                <a:gd name="connsiteX146" fmla="*/ 118878 w 369170"/>
                <a:gd name="connsiteY146" fmla="*/ 31858 h 231856"/>
                <a:gd name="connsiteX147" fmla="*/ 119615 w 369170"/>
                <a:gd name="connsiteY147" fmla="*/ 26548 h 231856"/>
                <a:gd name="connsiteX148" fmla="*/ 118141 w 369170"/>
                <a:gd name="connsiteY148" fmla="*/ 27433 h 231856"/>
                <a:gd name="connsiteX149" fmla="*/ 116370 w 369170"/>
                <a:gd name="connsiteY149" fmla="*/ 29203 h 231856"/>
                <a:gd name="connsiteX150" fmla="*/ 116960 w 369170"/>
                <a:gd name="connsiteY150" fmla="*/ 35103 h 231856"/>
                <a:gd name="connsiteX151" fmla="*/ 117845 w 369170"/>
                <a:gd name="connsiteY151" fmla="*/ 41888 h 231856"/>
                <a:gd name="connsiteX152" fmla="*/ 119320 w 369170"/>
                <a:gd name="connsiteY152" fmla="*/ 43805 h 231856"/>
                <a:gd name="connsiteX153" fmla="*/ 120353 w 369170"/>
                <a:gd name="connsiteY153" fmla="*/ 44395 h 231856"/>
                <a:gd name="connsiteX154" fmla="*/ 120353 w 369170"/>
                <a:gd name="connsiteY154" fmla="*/ 45132 h 231856"/>
                <a:gd name="connsiteX155" fmla="*/ 119910 w 369170"/>
                <a:gd name="connsiteY155" fmla="*/ 45722 h 231856"/>
                <a:gd name="connsiteX156" fmla="*/ 119173 w 369170"/>
                <a:gd name="connsiteY156" fmla="*/ 46460 h 231856"/>
                <a:gd name="connsiteX157" fmla="*/ 117993 w 369170"/>
                <a:gd name="connsiteY157" fmla="*/ 47787 h 231856"/>
                <a:gd name="connsiteX158" fmla="*/ 116666 w 369170"/>
                <a:gd name="connsiteY158" fmla="*/ 47787 h 231856"/>
                <a:gd name="connsiteX159" fmla="*/ 113863 w 369170"/>
                <a:gd name="connsiteY159" fmla="*/ 47345 h 231856"/>
                <a:gd name="connsiteX160" fmla="*/ 111651 w 369170"/>
                <a:gd name="connsiteY160" fmla="*/ 46902 h 231856"/>
                <a:gd name="connsiteX161" fmla="*/ 103981 w 369170"/>
                <a:gd name="connsiteY161" fmla="*/ 46460 h 231856"/>
                <a:gd name="connsiteX162" fmla="*/ 97787 w 369170"/>
                <a:gd name="connsiteY162" fmla="*/ 46165 h 231856"/>
                <a:gd name="connsiteX163" fmla="*/ 90855 w 369170"/>
                <a:gd name="connsiteY163" fmla="*/ 45870 h 231856"/>
                <a:gd name="connsiteX164" fmla="*/ 89674 w 369170"/>
                <a:gd name="connsiteY164" fmla="*/ 45870 h 231856"/>
                <a:gd name="connsiteX165" fmla="*/ 87167 w 369170"/>
                <a:gd name="connsiteY165" fmla="*/ 46165 h 231856"/>
                <a:gd name="connsiteX166" fmla="*/ 83038 w 369170"/>
                <a:gd name="connsiteY166" fmla="*/ 47197 h 231856"/>
                <a:gd name="connsiteX167" fmla="*/ 79498 w 369170"/>
                <a:gd name="connsiteY167" fmla="*/ 47640 h 231856"/>
                <a:gd name="connsiteX168" fmla="*/ 78023 w 369170"/>
                <a:gd name="connsiteY168" fmla="*/ 47345 h 231856"/>
                <a:gd name="connsiteX169" fmla="*/ 76695 w 369170"/>
                <a:gd name="connsiteY169" fmla="*/ 46607 h 231856"/>
                <a:gd name="connsiteX170" fmla="*/ 75515 w 369170"/>
                <a:gd name="connsiteY170" fmla="*/ 44985 h 231856"/>
                <a:gd name="connsiteX171" fmla="*/ 73746 w 369170"/>
                <a:gd name="connsiteY171" fmla="*/ 43067 h 231856"/>
                <a:gd name="connsiteX172" fmla="*/ 71976 w 369170"/>
                <a:gd name="connsiteY172" fmla="*/ 41593 h 231856"/>
                <a:gd name="connsiteX173" fmla="*/ 69764 w 369170"/>
                <a:gd name="connsiteY173" fmla="*/ 38348 h 231856"/>
                <a:gd name="connsiteX174" fmla="*/ 68141 w 369170"/>
                <a:gd name="connsiteY174" fmla="*/ 35840 h 231856"/>
                <a:gd name="connsiteX175" fmla="*/ 64306 w 369170"/>
                <a:gd name="connsiteY175" fmla="*/ 30531 h 231856"/>
                <a:gd name="connsiteX176" fmla="*/ 63716 w 369170"/>
                <a:gd name="connsiteY176" fmla="*/ 28908 h 231856"/>
                <a:gd name="connsiteX177" fmla="*/ 62979 w 369170"/>
                <a:gd name="connsiteY177" fmla="*/ 27138 h 231856"/>
                <a:gd name="connsiteX178" fmla="*/ 61651 w 369170"/>
                <a:gd name="connsiteY178" fmla="*/ 25663 h 231856"/>
                <a:gd name="connsiteX179" fmla="*/ 57079 w 369170"/>
                <a:gd name="connsiteY179" fmla="*/ 22124 h 231856"/>
                <a:gd name="connsiteX180" fmla="*/ 51770 w 369170"/>
                <a:gd name="connsiteY180" fmla="*/ 18879 h 231856"/>
                <a:gd name="connsiteX181" fmla="*/ 46460 w 369170"/>
                <a:gd name="connsiteY181" fmla="*/ 15782 h 231856"/>
                <a:gd name="connsiteX182" fmla="*/ 44985 w 369170"/>
                <a:gd name="connsiteY182" fmla="*/ 15044 h 231856"/>
                <a:gd name="connsiteX183" fmla="*/ 42478 w 369170"/>
                <a:gd name="connsiteY183" fmla="*/ 14012 h 231856"/>
                <a:gd name="connsiteX184" fmla="*/ 37463 w 369170"/>
                <a:gd name="connsiteY184" fmla="*/ 14012 h 231856"/>
                <a:gd name="connsiteX185" fmla="*/ 31120 w 369170"/>
                <a:gd name="connsiteY185" fmla="*/ 15192 h 231856"/>
                <a:gd name="connsiteX186" fmla="*/ 26253 w 369170"/>
                <a:gd name="connsiteY186" fmla="*/ 16372 h 231856"/>
                <a:gd name="connsiteX187" fmla="*/ 19764 w 369170"/>
                <a:gd name="connsiteY187" fmla="*/ 17994 h 231856"/>
                <a:gd name="connsiteX188" fmla="*/ 14749 w 369170"/>
                <a:gd name="connsiteY188" fmla="*/ 19764 h 231856"/>
                <a:gd name="connsiteX189" fmla="*/ 13569 w 369170"/>
                <a:gd name="connsiteY189" fmla="*/ 20354 h 231856"/>
                <a:gd name="connsiteX190" fmla="*/ 9882 w 369170"/>
                <a:gd name="connsiteY190" fmla="*/ 22566 h 231856"/>
                <a:gd name="connsiteX191" fmla="*/ 5309 w 369170"/>
                <a:gd name="connsiteY191" fmla="*/ 26253 h 231856"/>
                <a:gd name="connsiteX192" fmla="*/ 0 w 369170"/>
                <a:gd name="connsiteY192" fmla="*/ 31416 h 231856"/>
                <a:gd name="connsiteX193" fmla="*/ 2950 w 369170"/>
                <a:gd name="connsiteY193" fmla="*/ 39233 h 231856"/>
                <a:gd name="connsiteX194" fmla="*/ 6490 w 369170"/>
                <a:gd name="connsiteY194" fmla="*/ 44395 h 231856"/>
                <a:gd name="connsiteX195" fmla="*/ 8554 w 369170"/>
                <a:gd name="connsiteY195" fmla="*/ 48525 h 231856"/>
                <a:gd name="connsiteX196" fmla="*/ 9144 w 369170"/>
                <a:gd name="connsiteY196" fmla="*/ 49410 h 231856"/>
                <a:gd name="connsiteX197" fmla="*/ 9439 w 369170"/>
                <a:gd name="connsiteY197" fmla="*/ 49115 h 231856"/>
                <a:gd name="connsiteX198" fmla="*/ 8554 w 369170"/>
                <a:gd name="connsiteY198" fmla="*/ 44985 h 231856"/>
                <a:gd name="connsiteX199" fmla="*/ 9882 w 369170"/>
                <a:gd name="connsiteY199" fmla="*/ 36578 h 231856"/>
                <a:gd name="connsiteX200" fmla="*/ 9882 w 369170"/>
                <a:gd name="connsiteY200" fmla="*/ 35398 h 231856"/>
                <a:gd name="connsiteX201" fmla="*/ 8112 w 369170"/>
                <a:gd name="connsiteY201" fmla="*/ 33480 h 231856"/>
                <a:gd name="connsiteX202" fmla="*/ 10472 w 369170"/>
                <a:gd name="connsiteY202" fmla="*/ 27728 h 231856"/>
                <a:gd name="connsiteX203" fmla="*/ 12094 w 369170"/>
                <a:gd name="connsiteY203" fmla="*/ 25221 h 231856"/>
                <a:gd name="connsiteX204" fmla="*/ 15634 w 369170"/>
                <a:gd name="connsiteY204" fmla="*/ 22271 h 231856"/>
                <a:gd name="connsiteX205" fmla="*/ 17109 w 369170"/>
                <a:gd name="connsiteY205" fmla="*/ 21534 h 231856"/>
                <a:gd name="connsiteX206" fmla="*/ 20206 w 369170"/>
                <a:gd name="connsiteY206" fmla="*/ 21976 h 231856"/>
                <a:gd name="connsiteX207" fmla="*/ 25663 w 369170"/>
                <a:gd name="connsiteY207" fmla="*/ 20796 h 231856"/>
                <a:gd name="connsiteX208" fmla="*/ 29056 w 369170"/>
                <a:gd name="connsiteY208" fmla="*/ 20354 h 231856"/>
                <a:gd name="connsiteX209" fmla="*/ 32448 w 369170"/>
                <a:gd name="connsiteY209" fmla="*/ 20354 h 231856"/>
                <a:gd name="connsiteX210" fmla="*/ 33776 w 369170"/>
                <a:gd name="connsiteY210" fmla="*/ 20944 h 231856"/>
                <a:gd name="connsiteX211" fmla="*/ 34808 w 369170"/>
                <a:gd name="connsiteY211" fmla="*/ 21829 h 231856"/>
                <a:gd name="connsiteX212" fmla="*/ 37610 w 369170"/>
                <a:gd name="connsiteY212" fmla="*/ 28761 h 231856"/>
                <a:gd name="connsiteX213" fmla="*/ 38643 w 369170"/>
                <a:gd name="connsiteY213" fmla="*/ 31711 h 231856"/>
                <a:gd name="connsiteX214" fmla="*/ 39822 w 369170"/>
                <a:gd name="connsiteY214" fmla="*/ 35693 h 231856"/>
                <a:gd name="connsiteX215" fmla="*/ 41297 w 369170"/>
                <a:gd name="connsiteY215" fmla="*/ 39528 h 231856"/>
                <a:gd name="connsiteX216" fmla="*/ 43510 w 369170"/>
                <a:gd name="connsiteY216" fmla="*/ 42330 h 231856"/>
                <a:gd name="connsiteX217" fmla="*/ 46165 w 369170"/>
                <a:gd name="connsiteY217" fmla="*/ 44395 h 231856"/>
                <a:gd name="connsiteX218" fmla="*/ 54129 w 369170"/>
                <a:gd name="connsiteY218" fmla="*/ 49705 h 231856"/>
                <a:gd name="connsiteX219" fmla="*/ 56194 w 369170"/>
                <a:gd name="connsiteY219" fmla="*/ 51917 h 231856"/>
                <a:gd name="connsiteX220" fmla="*/ 57079 w 369170"/>
                <a:gd name="connsiteY220" fmla="*/ 53539 h 231856"/>
                <a:gd name="connsiteX221" fmla="*/ 57522 w 369170"/>
                <a:gd name="connsiteY221" fmla="*/ 55309 h 231856"/>
                <a:gd name="connsiteX222" fmla="*/ 57522 w 369170"/>
                <a:gd name="connsiteY222" fmla="*/ 59144 h 231856"/>
                <a:gd name="connsiteX223" fmla="*/ 56637 w 369170"/>
                <a:gd name="connsiteY223" fmla="*/ 59734 h 231856"/>
                <a:gd name="connsiteX224" fmla="*/ 55899 w 369170"/>
                <a:gd name="connsiteY224" fmla="*/ 60176 h 231856"/>
                <a:gd name="connsiteX225" fmla="*/ 53097 w 369170"/>
                <a:gd name="connsiteY225" fmla="*/ 60914 h 231856"/>
                <a:gd name="connsiteX226" fmla="*/ 48525 w 369170"/>
                <a:gd name="connsiteY226" fmla="*/ 59734 h 231856"/>
                <a:gd name="connsiteX227" fmla="*/ 47050 w 369170"/>
                <a:gd name="connsiteY227" fmla="*/ 60914 h 231856"/>
                <a:gd name="connsiteX228" fmla="*/ 47492 w 369170"/>
                <a:gd name="connsiteY228" fmla="*/ 63126 h 231856"/>
                <a:gd name="connsiteX229" fmla="*/ 48525 w 369170"/>
                <a:gd name="connsiteY229" fmla="*/ 65339 h 231856"/>
                <a:gd name="connsiteX230" fmla="*/ 46017 w 369170"/>
                <a:gd name="connsiteY230" fmla="*/ 65339 h 231856"/>
                <a:gd name="connsiteX231" fmla="*/ 43657 w 369170"/>
                <a:gd name="connsiteY231" fmla="*/ 64454 h 231856"/>
                <a:gd name="connsiteX232" fmla="*/ 41003 w 369170"/>
                <a:gd name="connsiteY232" fmla="*/ 64896 h 231856"/>
                <a:gd name="connsiteX233" fmla="*/ 35250 w 369170"/>
                <a:gd name="connsiteY233" fmla="*/ 66666 h 231856"/>
                <a:gd name="connsiteX234" fmla="*/ 32448 w 369170"/>
                <a:gd name="connsiteY234" fmla="*/ 66076 h 231856"/>
                <a:gd name="connsiteX235" fmla="*/ 30678 w 369170"/>
                <a:gd name="connsiteY235" fmla="*/ 63569 h 231856"/>
                <a:gd name="connsiteX236" fmla="*/ 28613 w 369170"/>
                <a:gd name="connsiteY236" fmla="*/ 61356 h 231856"/>
                <a:gd name="connsiteX237" fmla="*/ 26106 w 369170"/>
                <a:gd name="connsiteY237" fmla="*/ 60914 h 231856"/>
                <a:gd name="connsiteX238" fmla="*/ 23599 w 369170"/>
                <a:gd name="connsiteY238" fmla="*/ 62094 h 231856"/>
                <a:gd name="connsiteX239" fmla="*/ 21239 w 369170"/>
                <a:gd name="connsiteY239" fmla="*/ 62389 h 231856"/>
                <a:gd name="connsiteX240" fmla="*/ 17551 w 369170"/>
                <a:gd name="connsiteY240" fmla="*/ 61504 h 231856"/>
                <a:gd name="connsiteX241" fmla="*/ 16371 w 369170"/>
                <a:gd name="connsiteY241" fmla="*/ 61061 h 231856"/>
                <a:gd name="connsiteX242" fmla="*/ 14159 w 369170"/>
                <a:gd name="connsiteY242" fmla="*/ 58997 h 231856"/>
                <a:gd name="connsiteX243" fmla="*/ 12537 w 369170"/>
                <a:gd name="connsiteY243" fmla="*/ 56784 h 231856"/>
                <a:gd name="connsiteX244" fmla="*/ 11062 w 369170"/>
                <a:gd name="connsiteY244" fmla="*/ 54424 h 231856"/>
                <a:gd name="connsiteX245" fmla="*/ 9587 w 369170"/>
                <a:gd name="connsiteY245" fmla="*/ 59881 h 231856"/>
                <a:gd name="connsiteX246" fmla="*/ 8554 w 369170"/>
                <a:gd name="connsiteY246" fmla="*/ 65339 h 231856"/>
                <a:gd name="connsiteX247" fmla="*/ 6784 w 369170"/>
                <a:gd name="connsiteY247" fmla="*/ 69616 h 231856"/>
                <a:gd name="connsiteX248" fmla="*/ 5457 w 369170"/>
                <a:gd name="connsiteY248" fmla="*/ 74188 h 231856"/>
                <a:gd name="connsiteX249" fmla="*/ 5752 w 369170"/>
                <a:gd name="connsiteY249" fmla="*/ 79645 h 231856"/>
                <a:gd name="connsiteX250" fmla="*/ 7375 w 369170"/>
                <a:gd name="connsiteY250" fmla="*/ 84807 h 231856"/>
                <a:gd name="connsiteX251" fmla="*/ 9882 w 369170"/>
                <a:gd name="connsiteY251" fmla="*/ 89085 h 231856"/>
                <a:gd name="connsiteX252" fmla="*/ 11652 w 369170"/>
                <a:gd name="connsiteY252" fmla="*/ 91445 h 231856"/>
                <a:gd name="connsiteX253" fmla="*/ 13569 w 369170"/>
                <a:gd name="connsiteY253" fmla="*/ 93214 h 231856"/>
                <a:gd name="connsiteX254" fmla="*/ 11357 w 369170"/>
                <a:gd name="connsiteY254" fmla="*/ 89527 h 231856"/>
                <a:gd name="connsiteX255" fmla="*/ 12242 w 369170"/>
                <a:gd name="connsiteY255" fmla="*/ 86725 h 231856"/>
                <a:gd name="connsiteX256" fmla="*/ 16224 w 369170"/>
                <a:gd name="connsiteY256" fmla="*/ 87020 h 231856"/>
                <a:gd name="connsiteX257" fmla="*/ 20206 w 369170"/>
                <a:gd name="connsiteY257" fmla="*/ 87610 h 231856"/>
                <a:gd name="connsiteX258" fmla="*/ 23156 w 369170"/>
                <a:gd name="connsiteY258" fmla="*/ 87610 h 231856"/>
                <a:gd name="connsiteX259" fmla="*/ 24484 w 369170"/>
                <a:gd name="connsiteY259" fmla="*/ 88200 h 231856"/>
                <a:gd name="connsiteX260" fmla="*/ 25369 w 369170"/>
                <a:gd name="connsiteY260" fmla="*/ 89232 h 231856"/>
                <a:gd name="connsiteX261" fmla="*/ 24631 w 369170"/>
                <a:gd name="connsiteY261" fmla="*/ 91592 h 231856"/>
                <a:gd name="connsiteX262" fmla="*/ 24631 w 369170"/>
                <a:gd name="connsiteY262" fmla="*/ 94099 h 231856"/>
                <a:gd name="connsiteX263" fmla="*/ 24926 w 369170"/>
                <a:gd name="connsiteY263" fmla="*/ 96607 h 231856"/>
                <a:gd name="connsiteX264" fmla="*/ 26548 w 369170"/>
                <a:gd name="connsiteY264" fmla="*/ 97492 h 231856"/>
                <a:gd name="connsiteX265" fmla="*/ 27876 w 369170"/>
                <a:gd name="connsiteY265" fmla="*/ 98524 h 231856"/>
                <a:gd name="connsiteX266" fmla="*/ 28466 w 369170"/>
                <a:gd name="connsiteY266" fmla="*/ 100442 h 231856"/>
                <a:gd name="connsiteX267" fmla="*/ 25663 w 369170"/>
                <a:gd name="connsiteY267" fmla="*/ 100884 h 231856"/>
                <a:gd name="connsiteX268" fmla="*/ 22861 w 369170"/>
                <a:gd name="connsiteY268" fmla="*/ 100884 h 231856"/>
                <a:gd name="connsiteX269" fmla="*/ 20649 w 369170"/>
                <a:gd name="connsiteY269" fmla="*/ 100147 h 231856"/>
                <a:gd name="connsiteX270" fmla="*/ 18879 w 369170"/>
                <a:gd name="connsiteY270" fmla="*/ 98524 h 231856"/>
                <a:gd name="connsiteX271" fmla="*/ 15929 w 369170"/>
                <a:gd name="connsiteY271" fmla="*/ 103981 h 231856"/>
                <a:gd name="connsiteX272" fmla="*/ 15929 w 369170"/>
                <a:gd name="connsiteY272" fmla="*/ 106636 h 231856"/>
                <a:gd name="connsiteX273" fmla="*/ 16814 w 369170"/>
                <a:gd name="connsiteY273" fmla="*/ 109144 h 231856"/>
                <a:gd name="connsiteX274" fmla="*/ 17994 w 369170"/>
                <a:gd name="connsiteY274" fmla="*/ 107521 h 231856"/>
                <a:gd name="connsiteX275" fmla="*/ 19616 w 369170"/>
                <a:gd name="connsiteY275" fmla="*/ 106784 h 231856"/>
                <a:gd name="connsiteX276" fmla="*/ 21386 w 369170"/>
                <a:gd name="connsiteY276" fmla="*/ 106784 h 231856"/>
                <a:gd name="connsiteX277" fmla="*/ 25073 w 369170"/>
                <a:gd name="connsiteY277" fmla="*/ 107964 h 231856"/>
                <a:gd name="connsiteX278" fmla="*/ 26696 w 369170"/>
                <a:gd name="connsiteY278" fmla="*/ 108996 h 231856"/>
                <a:gd name="connsiteX279" fmla="*/ 28761 w 369170"/>
                <a:gd name="connsiteY279" fmla="*/ 110766 h 231856"/>
                <a:gd name="connsiteX280" fmla="*/ 30973 w 369170"/>
                <a:gd name="connsiteY280" fmla="*/ 110766 h 231856"/>
                <a:gd name="connsiteX281" fmla="*/ 30973 w 369170"/>
                <a:gd name="connsiteY281" fmla="*/ 112683 h 231856"/>
                <a:gd name="connsiteX282" fmla="*/ 31416 w 369170"/>
                <a:gd name="connsiteY282" fmla="*/ 114158 h 231856"/>
                <a:gd name="connsiteX283" fmla="*/ 33776 w 369170"/>
                <a:gd name="connsiteY283" fmla="*/ 116813 h 231856"/>
                <a:gd name="connsiteX284" fmla="*/ 35250 w 369170"/>
                <a:gd name="connsiteY284" fmla="*/ 118878 h 231856"/>
                <a:gd name="connsiteX285" fmla="*/ 35693 w 369170"/>
                <a:gd name="connsiteY285" fmla="*/ 121533 h 231856"/>
                <a:gd name="connsiteX286" fmla="*/ 35398 w 369170"/>
                <a:gd name="connsiteY286" fmla="*/ 125220 h 231856"/>
                <a:gd name="connsiteX287" fmla="*/ 34808 w 369170"/>
                <a:gd name="connsiteY287" fmla="*/ 128907 h 231856"/>
                <a:gd name="connsiteX288" fmla="*/ 34513 w 369170"/>
                <a:gd name="connsiteY288" fmla="*/ 132152 h 231856"/>
                <a:gd name="connsiteX289" fmla="*/ 34808 w 369170"/>
                <a:gd name="connsiteY289" fmla="*/ 135397 h 231856"/>
                <a:gd name="connsiteX290" fmla="*/ 34808 w 369170"/>
                <a:gd name="connsiteY290" fmla="*/ 139084 h 231856"/>
                <a:gd name="connsiteX291" fmla="*/ 34070 w 369170"/>
                <a:gd name="connsiteY291" fmla="*/ 146311 h 231856"/>
                <a:gd name="connsiteX292" fmla="*/ 34070 w 369170"/>
                <a:gd name="connsiteY292" fmla="*/ 149851 h 231856"/>
                <a:gd name="connsiteX293" fmla="*/ 34661 w 369170"/>
                <a:gd name="connsiteY293" fmla="*/ 157668 h 231856"/>
                <a:gd name="connsiteX294" fmla="*/ 35988 w 369170"/>
                <a:gd name="connsiteY294" fmla="*/ 165338 h 231856"/>
                <a:gd name="connsiteX295" fmla="*/ 36430 w 369170"/>
                <a:gd name="connsiteY295" fmla="*/ 167403 h 231856"/>
                <a:gd name="connsiteX296" fmla="*/ 43657 w 369170"/>
                <a:gd name="connsiteY296" fmla="*/ 167698 h 231856"/>
                <a:gd name="connsiteX297" fmla="*/ 46460 w 369170"/>
                <a:gd name="connsiteY297" fmla="*/ 167108 h 231856"/>
                <a:gd name="connsiteX298" fmla="*/ 50589 w 369170"/>
                <a:gd name="connsiteY298" fmla="*/ 165485 h 231856"/>
                <a:gd name="connsiteX299" fmla="*/ 53687 w 369170"/>
                <a:gd name="connsiteY299" fmla="*/ 164453 h 231856"/>
                <a:gd name="connsiteX300" fmla="*/ 55309 w 369170"/>
                <a:gd name="connsiteY300" fmla="*/ 164453 h 231856"/>
                <a:gd name="connsiteX301" fmla="*/ 56931 w 369170"/>
                <a:gd name="connsiteY301" fmla="*/ 163568 h 231856"/>
                <a:gd name="connsiteX302" fmla="*/ 58112 w 369170"/>
                <a:gd name="connsiteY302" fmla="*/ 162683 h 231856"/>
                <a:gd name="connsiteX303" fmla="*/ 60766 w 369170"/>
                <a:gd name="connsiteY303" fmla="*/ 156046 h 231856"/>
                <a:gd name="connsiteX304" fmla="*/ 62094 w 369170"/>
                <a:gd name="connsiteY304" fmla="*/ 154423 h 231856"/>
                <a:gd name="connsiteX305" fmla="*/ 66666 w 369170"/>
                <a:gd name="connsiteY305" fmla="*/ 150736 h 231856"/>
                <a:gd name="connsiteX306" fmla="*/ 70501 w 369170"/>
                <a:gd name="connsiteY306" fmla="*/ 148376 h 231856"/>
                <a:gd name="connsiteX307" fmla="*/ 74631 w 369170"/>
                <a:gd name="connsiteY307" fmla="*/ 146311 h 231856"/>
                <a:gd name="connsiteX308" fmla="*/ 79793 w 369170"/>
                <a:gd name="connsiteY308" fmla="*/ 144836 h 231856"/>
                <a:gd name="connsiteX309" fmla="*/ 86725 w 369170"/>
                <a:gd name="connsiteY309" fmla="*/ 144836 h 231856"/>
                <a:gd name="connsiteX310" fmla="*/ 92182 w 369170"/>
                <a:gd name="connsiteY310" fmla="*/ 145574 h 231856"/>
                <a:gd name="connsiteX311" fmla="*/ 97934 w 369170"/>
                <a:gd name="connsiteY311" fmla="*/ 145574 h 231856"/>
                <a:gd name="connsiteX312" fmla="*/ 98524 w 369170"/>
                <a:gd name="connsiteY312" fmla="*/ 144984 h 231856"/>
                <a:gd name="connsiteX313" fmla="*/ 99262 w 369170"/>
                <a:gd name="connsiteY313" fmla="*/ 142034 h 231856"/>
                <a:gd name="connsiteX314" fmla="*/ 100442 w 369170"/>
                <a:gd name="connsiteY314" fmla="*/ 141149 h 231856"/>
                <a:gd name="connsiteX315" fmla="*/ 102359 w 369170"/>
                <a:gd name="connsiteY315" fmla="*/ 140264 h 231856"/>
                <a:gd name="connsiteX316" fmla="*/ 111061 w 369170"/>
                <a:gd name="connsiteY316" fmla="*/ 140264 h 231856"/>
                <a:gd name="connsiteX317" fmla="*/ 114453 w 369170"/>
                <a:gd name="connsiteY317" fmla="*/ 141297 h 231856"/>
                <a:gd name="connsiteX318" fmla="*/ 121975 w 369170"/>
                <a:gd name="connsiteY318" fmla="*/ 141297 h 231856"/>
                <a:gd name="connsiteX319" fmla="*/ 123745 w 369170"/>
                <a:gd name="connsiteY319" fmla="*/ 142329 h 231856"/>
                <a:gd name="connsiteX320" fmla="*/ 124925 w 369170"/>
                <a:gd name="connsiteY320" fmla="*/ 143804 h 231856"/>
                <a:gd name="connsiteX321" fmla="*/ 125515 w 369170"/>
                <a:gd name="connsiteY321" fmla="*/ 144984 h 231856"/>
                <a:gd name="connsiteX322" fmla="*/ 125515 w 369170"/>
                <a:gd name="connsiteY322" fmla="*/ 147934 h 231856"/>
                <a:gd name="connsiteX323" fmla="*/ 126105 w 369170"/>
                <a:gd name="connsiteY323" fmla="*/ 148376 h 231856"/>
                <a:gd name="connsiteX324" fmla="*/ 127875 w 369170"/>
                <a:gd name="connsiteY324" fmla="*/ 149114 h 231856"/>
                <a:gd name="connsiteX325" fmla="*/ 130382 w 369170"/>
                <a:gd name="connsiteY325" fmla="*/ 149704 h 231856"/>
                <a:gd name="connsiteX326" fmla="*/ 135397 w 369170"/>
                <a:gd name="connsiteY326" fmla="*/ 150441 h 231856"/>
                <a:gd name="connsiteX327" fmla="*/ 139969 w 369170"/>
                <a:gd name="connsiteY327" fmla="*/ 151769 h 231856"/>
                <a:gd name="connsiteX328" fmla="*/ 142329 w 369170"/>
                <a:gd name="connsiteY328" fmla="*/ 152653 h 231856"/>
                <a:gd name="connsiteX329" fmla="*/ 145721 w 369170"/>
                <a:gd name="connsiteY329" fmla="*/ 154128 h 231856"/>
                <a:gd name="connsiteX330" fmla="*/ 149704 w 369170"/>
                <a:gd name="connsiteY330" fmla="*/ 157668 h 231856"/>
                <a:gd name="connsiteX331" fmla="*/ 151179 w 369170"/>
                <a:gd name="connsiteY331" fmla="*/ 158258 h 231856"/>
                <a:gd name="connsiteX332" fmla="*/ 152948 w 369170"/>
                <a:gd name="connsiteY332" fmla="*/ 158553 h 231856"/>
                <a:gd name="connsiteX333" fmla="*/ 154276 w 369170"/>
                <a:gd name="connsiteY333" fmla="*/ 158553 h 231856"/>
                <a:gd name="connsiteX334" fmla="*/ 157226 w 369170"/>
                <a:gd name="connsiteY334" fmla="*/ 156931 h 231856"/>
                <a:gd name="connsiteX335" fmla="*/ 159880 w 369170"/>
                <a:gd name="connsiteY335" fmla="*/ 157963 h 231856"/>
                <a:gd name="connsiteX336" fmla="*/ 161208 w 369170"/>
                <a:gd name="connsiteY336" fmla="*/ 157963 h 231856"/>
                <a:gd name="connsiteX337" fmla="*/ 164158 w 369170"/>
                <a:gd name="connsiteY337" fmla="*/ 156931 h 231856"/>
                <a:gd name="connsiteX338" fmla="*/ 167403 w 369170"/>
                <a:gd name="connsiteY338" fmla="*/ 157963 h 231856"/>
                <a:gd name="connsiteX339" fmla="*/ 175367 w 369170"/>
                <a:gd name="connsiteY339" fmla="*/ 161798 h 231856"/>
                <a:gd name="connsiteX340" fmla="*/ 176252 w 369170"/>
                <a:gd name="connsiteY340" fmla="*/ 161798 h 231856"/>
                <a:gd name="connsiteX341" fmla="*/ 176990 w 369170"/>
                <a:gd name="connsiteY341" fmla="*/ 162093 h 231856"/>
                <a:gd name="connsiteX342" fmla="*/ 177580 w 369170"/>
                <a:gd name="connsiteY342" fmla="*/ 162978 h 231856"/>
                <a:gd name="connsiteX343" fmla="*/ 178022 w 369170"/>
                <a:gd name="connsiteY343" fmla="*/ 164010 h 231856"/>
                <a:gd name="connsiteX344" fmla="*/ 178612 w 369170"/>
                <a:gd name="connsiteY344" fmla="*/ 167403 h 231856"/>
                <a:gd name="connsiteX345" fmla="*/ 180972 w 369170"/>
                <a:gd name="connsiteY345" fmla="*/ 169762 h 231856"/>
                <a:gd name="connsiteX346" fmla="*/ 183774 w 369170"/>
                <a:gd name="connsiteY346" fmla="*/ 171975 h 231856"/>
                <a:gd name="connsiteX347" fmla="*/ 187019 w 369170"/>
                <a:gd name="connsiteY347" fmla="*/ 173155 h 231856"/>
                <a:gd name="connsiteX348" fmla="*/ 193803 w 369170"/>
                <a:gd name="connsiteY348" fmla="*/ 176104 h 231856"/>
                <a:gd name="connsiteX349" fmla="*/ 196753 w 369170"/>
                <a:gd name="connsiteY349" fmla="*/ 178464 h 231856"/>
                <a:gd name="connsiteX350" fmla="*/ 199703 w 369170"/>
                <a:gd name="connsiteY350" fmla="*/ 182447 h 231856"/>
                <a:gd name="connsiteX351" fmla="*/ 203391 w 369170"/>
                <a:gd name="connsiteY351" fmla="*/ 187756 h 231856"/>
                <a:gd name="connsiteX352" fmla="*/ 203980 w 369170"/>
                <a:gd name="connsiteY352" fmla="*/ 188199 h 231856"/>
                <a:gd name="connsiteX353" fmla="*/ 224334 w 369170"/>
                <a:gd name="connsiteY353" fmla="*/ 188199 h 231856"/>
                <a:gd name="connsiteX354" fmla="*/ 225661 w 369170"/>
                <a:gd name="connsiteY354" fmla="*/ 190116 h 231856"/>
                <a:gd name="connsiteX355" fmla="*/ 225367 w 369170"/>
                <a:gd name="connsiteY355" fmla="*/ 194246 h 231856"/>
                <a:gd name="connsiteX356" fmla="*/ 225809 w 369170"/>
                <a:gd name="connsiteY356" fmla="*/ 198523 h 231856"/>
                <a:gd name="connsiteX357" fmla="*/ 226842 w 369170"/>
                <a:gd name="connsiteY357" fmla="*/ 201473 h 231856"/>
                <a:gd name="connsiteX358" fmla="*/ 226842 w 369170"/>
                <a:gd name="connsiteY358" fmla="*/ 204128 h 231856"/>
                <a:gd name="connsiteX359" fmla="*/ 226104 w 369170"/>
                <a:gd name="connsiteY359" fmla="*/ 205455 h 231856"/>
                <a:gd name="connsiteX360" fmla="*/ 225514 w 369170"/>
                <a:gd name="connsiteY360" fmla="*/ 207078 h 231856"/>
                <a:gd name="connsiteX361" fmla="*/ 225514 w 369170"/>
                <a:gd name="connsiteY361" fmla="*/ 207815 h 231856"/>
                <a:gd name="connsiteX362" fmla="*/ 226694 w 369170"/>
                <a:gd name="connsiteY362" fmla="*/ 208848 h 231856"/>
                <a:gd name="connsiteX363" fmla="*/ 227874 w 369170"/>
                <a:gd name="connsiteY363" fmla="*/ 211060 h 231856"/>
                <a:gd name="connsiteX364" fmla="*/ 227874 w 369170"/>
                <a:gd name="connsiteY364" fmla="*/ 214157 h 231856"/>
                <a:gd name="connsiteX365" fmla="*/ 227431 w 369170"/>
                <a:gd name="connsiteY365" fmla="*/ 215780 h 231856"/>
                <a:gd name="connsiteX366" fmla="*/ 227431 w 369170"/>
                <a:gd name="connsiteY366" fmla="*/ 217107 h 231856"/>
                <a:gd name="connsiteX367" fmla="*/ 228169 w 369170"/>
                <a:gd name="connsiteY367" fmla="*/ 218287 h 231856"/>
                <a:gd name="connsiteX368" fmla="*/ 230381 w 369170"/>
                <a:gd name="connsiteY368" fmla="*/ 217992 h 231856"/>
                <a:gd name="connsiteX369" fmla="*/ 231266 w 369170"/>
                <a:gd name="connsiteY369" fmla="*/ 219025 h 231856"/>
                <a:gd name="connsiteX370" fmla="*/ 232446 w 369170"/>
                <a:gd name="connsiteY370" fmla="*/ 220500 h 231856"/>
                <a:gd name="connsiteX371" fmla="*/ 235544 w 369170"/>
                <a:gd name="connsiteY371" fmla="*/ 223154 h 231856"/>
                <a:gd name="connsiteX372" fmla="*/ 237608 w 369170"/>
                <a:gd name="connsiteY372" fmla="*/ 223892 h 231856"/>
                <a:gd name="connsiteX373" fmla="*/ 240116 w 369170"/>
                <a:gd name="connsiteY373" fmla="*/ 224334 h 231856"/>
                <a:gd name="connsiteX374" fmla="*/ 243213 w 369170"/>
                <a:gd name="connsiteY374" fmla="*/ 224039 h 231856"/>
                <a:gd name="connsiteX375" fmla="*/ 245720 w 369170"/>
                <a:gd name="connsiteY375" fmla="*/ 223597 h 231856"/>
                <a:gd name="connsiteX376" fmla="*/ 246900 w 369170"/>
                <a:gd name="connsiteY376" fmla="*/ 223597 h 231856"/>
                <a:gd name="connsiteX377" fmla="*/ 249703 w 369170"/>
                <a:gd name="connsiteY377" fmla="*/ 225662 h 231856"/>
                <a:gd name="connsiteX378" fmla="*/ 252947 w 369170"/>
                <a:gd name="connsiteY378" fmla="*/ 228317 h 231856"/>
                <a:gd name="connsiteX379" fmla="*/ 253980 w 369170"/>
                <a:gd name="connsiteY379" fmla="*/ 229496 h 231856"/>
                <a:gd name="connsiteX380" fmla="*/ 254422 w 369170"/>
                <a:gd name="connsiteY380" fmla="*/ 231266 h 231856"/>
                <a:gd name="connsiteX381" fmla="*/ 255307 w 369170"/>
                <a:gd name="connsiteY381" fmla="*/ 231856 h 231856"/>
                <a:gd name="connsiteX382" fmla="*/ 257372 w 369170"/>
                <a:gd name="connsiteY382" fmla="*/ 230086 h 231856"/>
                <a:gd name="connsiteX383" fmla="*/ 259437 w 369170"/>
                <a:gd name="connsiteY383" fmla="*/ 229496 h 231856"/>
                <a:gd name="connsiteX384" fmla="*/ 261207 w 369170"/>
                <a:gd name="connsiteY384" fmla="*/ 229791 h 231856"/>
                <a:gd name="connsiteX385" fmla="*/ 263272 w 369170"/>
                <a:gd name="connsiteY385" fmla="*/ 229791 h 231856"/>
                <a:gd name="connsiteX386" fmla="*/ 265337 w 369170"/>
                <a:gd name="connsiteY386" fmla="*/ 229349 h 231856"/>
                <a:gd name="connsiteX387" fmla="*/ 266222 w 369170"/>
                <a:gd name="connsiteY387" fmla="*/ 228906 h 231856"/>
                <a:gd name="connsiteX388" fmla="*/ 269762 w 369170"/>
                <a:gd name="connsiteY388" fmla="*/ 226546 h 231856"/>
                <a:gd name="connsiteX389" fmla="*/ 273006 w 369170"/>
                <a:gd name="connsiteY389" fmla="*/ 224777 h 231856"/>
                <a:gd name="connsiteX390" fmla="*/ 275071 w 369170"/>
                <a:gd name="connsiteY390" fmla="*/ 223744 h 231856"/>
                <a:gd name="connsiteX391" fmla="*/ 275808 w 369170"/>
                <a:gd name="connsiteY391" fmla="*/ 220057 h 231856"/>
                <a:gd name="connsiteX392" fmla="*/ 276694 w 369170"/>
                <a:gd name="connsiteY392" fmla="*/ 217992 h 231856"/>
                <a:gd name="connsiteX393" fmla="*/ 278021 w 369170"/>
                <a:gd name="connsiteY393" fmla="*/ 216812 h 231856"/>
                <a:gd name="connsiteX394" fmla="*/ 277579 w 369170"/>
                <a:gd name="connsiteY394" fmla="*/ 215337 h 231856"/>
                <a:gd name="connsiteX395" fmla="*/ 276989 w 369170"/>
                <a:gd name="connsiteY395" fmla="*/ 214157 h 231856"/>
                <a:gd name="connsiteX396" fmla="*/ 276398 w 369170"/>
                <a:gd name="connsiteY396" fmla="*/ 212682 h 231856"/>
                <a:gd name="connsiteX397" fmla="*/ 276989 w 369170"/>
                <a:gd name="connsiteY397" fmla="*/ 211797 h 231856"/>
                <a:gd name="connsiteX398" fmla="*/ 278316 w 369170"/>
                <a:gd name="connsiteY398" fmla="*/ 211503 h 231856"/>
                <a:gd name="connsiteX399" fmla="*/ 281561 w 369170"/>
                <a:gd name="connsiteY399" fmla="*/ 211503 h 231856"/>
                <a:gd name="connsiteX400" fmla="*/ 287166 w 369170"/>
                <a:gd name="connsiteY400" fmla="*/ 209880 h 231856"/>
                <a:gd name="connsiteX401" fmla="*/ 291885 w 369170"/>
                <a:gd name="connsiteY401" fmla="*/ 208258 h 231856"/>
                <a:gd name="connsiteX402" fmla="*/ 296162 w 369170"/>
                <a:gd name="connsiteY402" fmla="*/ 206930 h 231856"/>
                <a:gd name="connsiteX403" fmla="*/ 299997 w 369170"/>
                <a:gd name="connsiteY403" fmla="*/ 206930 h 231856"/>
                <a:gd name="connsiteX404" fmla="*/ 300882 w 369170"/>
                <a:gd name="connsiteY404" fmla="*/ 206488 h 231856"/>
                <a:gd name="connsiteX405" fmla="*/ 301177 w 369170"/>
                <a:gd name="connsiteY405" fmla="*/ 205160 h 231856"/>
                <a:gd name="connsiteX406" fmla="*/ 302209 w 369170"/>
                <a:gd name="connsiteY406" fmla="*/ 203833 h 231856"/>
                <a:gd name="connsiteX407" fmla="*/ 304569 w 369170"/>
                <a:gd name="connsiteY407" fmla="*/ 202801 h 231856"/>
                <a:gd name="connsiteX408" fmla="*/ 309142 w 369170"/>
                <a:gd name="connsiteY408" fmla="*/ 200441 h 231856"/>
                <a:gd name="connsiteX409" fmla="*/ 313124 w 369170"/>
                <a:gd name="connsiteY409" fmla="*/ 197048 h 231856"/>
                <a:gd name="connsiteX410" fmla="*/ 314599 w 369170"/>
                <a:gd name="connsiteY410" fmla="*/ 194393 h 231856"/>
                <a:gd name="connsiteX411" fmla="*/ 315631 w 369170"/>
                <a:gd name="connsiteY411" fmla="*/ 190559 h 231856"/>
                <a:gd name="connsiteX412" fmla="*/ 317549 w 369170"/>
                <a:gd name="connsiteY412" fmla="*/ 184659 h 231856"/>
                <a:gd name="connsiteX413" fmla="*/ 319613 w 369170"/>
                <a:gd name="connsiteY413" fmla="*/ 178169 h 231856"/>
                <a:gd name="connsiteX414" fmla="*/ 320351 w 369170"/>
                <a:gd name="connsiteY414" fmla="*/ 175367 h 231856"/>
                <a:gd name="connsiteX415" fmla="*/ 321236 w 369170"/>
                <a:gd name="connsiteY415" fmla="*/ 173155 h 231856"/>
                <a:gd name="connsiteX416" fmla="*/ 324776 w 369170"/>
                <a:gd name="connsiteY416" fmla="*/ 171237 h 231856"/>
                <a:gd name="connsiteX417" fmla="*/ 328316 w 369170"/>
                <a:gd name="connsiteY417" fmla="*/ 169910 h 231856"/>
                <a:gd name="connsiteX418" fmla="*/ 333920 w 369170"/>
                <a:gd name="connsiteY418" fmla="*/ 169615 h 231856"/>
                <a:gd name="connsiteX419" fmla="*/ 340557 w 369170"/>
                <a:gd name="connsiteY419" fmla="*/ 169615 h 231856"/>
                <a:gd name="connsiteX420" fmla="*/ 341885 w 369170"/>
                <a:gd name="connsiteY420" fmla="*/ 165928 h 231856"/>
                <a:gd name="connsiteX421" fmla="*/ 342770 w 369170"/>
                <a:gd name="connsiteY421" fmla="*/ 162978 h 231856"/>
                <a:gd name="connsiteX422" fmla="*/ 343802 w 369170"/>
                <a:gd name="connsiteY422" fmla="*/ 161503 h 231856"/>
                <a:gd name="connsiteX423" fmla="*/ 345424 w 369170"/>
                <a:gd name="connsiteY423" fmla="*/ 160175 h 231856"/>
                <a:gd name="connsiteX424" fmla="*/ 346014 w 369170"/>
                <a:gd name="connsiteY424" fmla="*/ 159881 h 231856"/>
                <a:gd name="connsiteX425" fmla="*/ 349554 w 369170"/>
                <a:gd name="connsiteY425" fmla="*/ 161650 h 231856"/>
                <a:gd name="connsiteX426" fmla="*/ 355012 w 369170"/>
                <a:gd name="connsiteY426" fmla="*/ 164453 h 231856"/>
                <a:gd name="connsiteX427" fmla="*/ 361354 w 369170"/>
                <a:gd name="connsiteY427" fmla="*/ 165780 h 231856"/>
                <a:gd name="connsiteX428" fmla="*/ 364598 w 369170"/>
                <a:gd name="connsiteY428" fmla="*/ 166518 h 231856"/>
                <a:gd name="connsiteX429" fmla="*/ 365926 w 369170"/>
                <a:gd name="connsiteY429" fmla="*/ 166518 h 231856"/>
                <a:gd name="connsiteX430" fmla="*/ 365631 w 369170"/>
                <a:gd name="connsiteY430" fmla="*/ 163125 h 231856"/>
                <a:gd name="connsiteX431" fmla="*/ 365631 w 369170"/>
                <a:gd name="connsiteY431" fmla="*/ 158848 h 231856"/>
                <a:gd name="connsiteX432" fmla="*/ 366073 w 369170"/>
                <a:gd name="connsiteY432" fmla="*/ 153244 h 23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69170" h="231856">
                  <a:moveTo>
                    <a:pt x="15486" y="114453"/>
                  </a:moveTo>
                  <a:lnTo>
                    <a:pt x="14454" y="114453"/>
                  </a:lnTo>
                  <a:lnTo>
                    <a:pt x="13569" y="115781"/>
                  </a:lnTo>
                  <a:lnTo>
                    <a:pt x="14307" y="120500"/>
                  </a:lnTo>
                  <a:lnTo>
                    <a:pt x="15782" y="124778"/>
                  </a:lnTo>
                  <a:lnTo>
                    <a:pt x="16076" y="123303"/>
                  </a:lnTo>
                  <a:lnTo>
                    <a:pt x="14601" y="116223"/>
                  </a:lnTo>
                  <a:lnTo>
                    <a:pt x="15634" y="114453"/>
                  </a:lnTo>
                  <a:close/>
                  <a:moveTo>
                    <a:pt x="366516" y="154128"/>
                  </a:moveTo>
                  <a:lnTo>
                    <a:pt x="369171" y="149704"/>
                  </a:lnTo>
                  <a:lnTo>
                    <a:pt x="369171" y="148819"/>
                  </a:lnTo>
                  <a:lnTo>
                    <a:pt x="368581" y="148081"/>
                  </a:lnTo>
                  <a:lnTo>
                    <a:pt x="367696" y="147344"/>
                  </a:lnTo>
                  <a:lnTo>
                    <a:pt x="362829" y="146164"/>
                  </a:lnTo>
                  <a:lnTo>
                    <a:pt x="361354" y="145574"/>
                  </a:lnTo>
                  <a:lnTo>
                    <a:pt x="359436" y="144247"/>
                  </a:lnTo>
                  <a:lnTo>
                    <a:pt x="357076" y="142772"/>
                  </a:lnTo>
                  <a:lnTo>
                    <a:pt x="355012" y="141739"/>
                  </a:lnTo>
                  <a:lnTo>
                    <a:pt x="351767" y="140412"/>
                  </a:lnTo>
                  <a:lnTo>
                    <a:pt x="348817" y="139674"/>
                  </a:lnTo>
                  <a:lnTo>
                    <a:pt x="347047" y="140264"/>
                  </a:lnTo>
                  <a:lnTo>
                    <a:pt x="345424" y="141002"/>
                  </a:lnTo>
                  <a:lnTo>
                    <a:pt x="343950" y="141002"/>
                  </a:lnTo>
                  <a:lnTo>
                    <a:pt x="342475" y="140559"/>
                  </a:lnTo>
                  <a:lnTo>
                    <a:pt x="336870" y="137167"/>
                  </a:lnTo>
                  <a:lnTo>
                    <a:pt x="328463" y="131415"/>
                  </a:lnTo>
                  <a:lnTo>
                    <a:pt x="321826" y="127433"/>
                  </a:lnTo>
                  <a:lnTo>
                    <a:pt x="317696" y="125515"/>
                  </a:lnTo>
                  <a:lnTo>
                    <a:pt x="316664" y="124925"/>
                  </a:lnTo>
                  <a:lnTo>
                    <a:pt x="314304" y="123155"/>
                  </a:lnTo>
                  <a:lnTo>
                    <a:pt x="308551" y="118288"/>
                  </a:lnTo>
                  <a:lnTo>
                    <a:pt x="304717" y="119025"/>
                  </a:lnTo>
                  <a:lnTo>
                    <a:pt x="299260" y="115781"/>
                  </a:lnTo>
                  <a:lnTo>
                    <a:pt x="294392" y="112683"/>
                  </a:lnTo>
                  <a:lnTo>
                    <a:pt x="293213" y="111798"/>
                  </a:lnTo>
                  <a:lnTo>
                    <a:pt x="287608" y="106046"/>
                  </a:lnTo>
                  <a:lnTo>
                    <a:pt x="282003" y="102359"/>
                  </a:lnTo>
                  <a:lnTo>
                    <a:pt x="275956" y="98229"/>
                  </a:lnTo>
                  <a:lnTo>
                    <a:pt x="271974" y="95722"/>
                  </a:lnTo>
                  <a:lnTo>
                    <a:pt x="265337" y="91445"/>
                  </a:lnTo>
                  <a:lnTo>
                    <a:pt x="262092" y="88790"/>
                  </a:lnTo>
                  <a:lnTo>
                    <a:pt x="261059" y="87757"/>
                  </a:lnTo>
                  <a:lnTo>
                    <a:pt x="260027" y="85840"/>
                  </a:lnTo>
                  <a:lnTo>
                    <a:pt x="258257" y="76695"/>
                  </a:lnTo>
                  <a:lnTo>
                    <a:pt x="256192" y="72566"/>
                  </a:lnTo>
                  <a:lnTo>
                    <a:pt x="253390" y="70353"/>
                  </a:lnTo>
                  <a:lnTo>
                    <a:pt x="250883" y="65929"/>
                  </a:lnTo>
                  <a:lnTo>
                    <a:pt x="248818" y="59439"/>
                  </a:lnTo>
                  <a:lnTo>
                    <a:pt x="247195" y="55162"/>
                  </a:lnTo>
                  <a:lnTo>
                    <a:pt x="245868" y="53244"/>
                  </a:lnTo>
                  <a:lnTo>
                    <a:pt x="243213" y="51032"/>
                  </a:lnTo>
                  <a:lnTo>
                    <a:pt x="239083" y="48672"/>
                  </a:lnTo>
                  <a:lnTo>
                    <a:pt x="235248" y="47492"/>
                  </a:lnTo>
                  <a:lnTo>
                    <a:pt x="233921" y="47492"/>
                  </a:lnTo>
                  <a:lnTo>
                    <a:pt x="233184" y="47787"/>
                  </a:lnTo>
                  <a:lnTo>
                    <a:pt x="232446" y="48230"/>
                  </a:lnTo>
                  <a:lnTo>
                    <a:pt x="230971" y="50000"/>
                  </a:lnTo>
                  <a:lnTo>
                    <a:pt x="226989" y="50000"/>
                  </a:lnTo>
                  <a:lnTo>
                    <a:pt x="225367" y="49557"/>
                  </a:lnTo>
                  <a:lnTo>
                    <a:pt x="220499" y="48967"/>
                  </a:lnTo>
                  <a:lnTo>
                    <a:pt x="218729" y="48377"/>
                  </a:lnTo>
                  <a:lnTo>
                    <a:pt x="215780" y="48377"/>
                  </a:lnTo>
                  <a:lnTo>
                    <a:pt x="209437" y="49410"/>
                  </a:lnTo>
                  <a:lnTo>
                    <a:pt x="207963" y="49410"/>
                  </a:lnTo>
                  <a:lnTo>
                    <a:pt x="201325" y="45280"/>
                  </a:lnTo>
                  <a:lnTo>
                    <a:pt x="198375" y="43657"/>
                  </a:lnTo>
                  <a:lnTo>
                    <a:pt x="197786" y="42772"/>
                  </a:lnTo>
                  <a:lnTo>
                    <a:pt x="197786" y="41298"/>
                  </a:lnTo>
                  <a:lnTo>
                    <a:pt x="198818" y="39085"/>
                  </a:lnTo>
                  <a:lnTo>
                    <a:pt x="199703" y="37610"/>
                  </a:lnTo>
                  <a:lnTo>
                    <a:pt x="199408" y="35988"/>
                  </a:lnTo>
                  <a:lnTo>
                    <a:pt x="198081" y="34218"/>
                  </a:lnTo>
                  <a:lnTo>
                    <a:pt x="198081" y="32301"/>
                  </a:lnTo>
                  <a:lnTo>
                    <a:pt x="198966" y="31268"/>
                  </a:lnTo>
                  <a:lnTo>
                    <a:pt x="200735" y="31563"/>
                  </a:lnTo>
                  <a:lnTo>
                    <a:pt x="201325" y="30973"/>
                  </a:lnTo>
                  <a:lnTo>
                    <a:pt x="201031" y="29941"/>
                  </a:lnTo>
                  <a:lnTo>
                    <a:pt x="200146" y="29203"/>
                  </a:lnTo>
                  <a:lnTo>
                    <a:pt x="198818" y="27581"/>
                  </a:lnTo>
                  <a:lnTo>
                    <a:pt x="194983" y="26106"/>
                  </a:lnTo>
                  <a:lnTo>
                    <a:pt x="194393" y="25516"/>
                  </a:lnTo>
                  <a:lnTo>
                    <a:pt x="194393" y="24779"/>
                  </a:lnTo>
                  <a:lnTo>
                    <a:pt x="195278" y="24041"/>
                  </a:lnTo>
                  <a:lnTo>
                    <a:pt x="195278" y="20501"/>
                  </a:lnTo>
                  <a:lnTo>
                    <a:pt x="196016" y="19469"/>
                  </a:lnTo>
                  <a:lnTo>
                    <a:pt x="196016" y="18584"/>
                  </a:lnTo>
                  <a:lnTo>
                    <a:pt x="195574" y="17994"/>
                  </a:lnTo>
                  <a:lnTo>
                    <a:pt x="194246" y="17256"/>
                  </a:lnTo>
                  <a:lnTo>
                    <a:pt x="192181" y="15339"/>
                  </a:lnTo>
                  <a:lnTo>
                    <a:pt x="181562" y="15339"/>
                  </a:lnTo>
                  <a:lnTo>
                    <a:pt x="179054" y="14454"/>
                  </a:lnTo>
                  <a:lnTo>
                    <a:pt x="176990" y="13422"/>
                  </a:lnTo>
                  <a:lnTo>
                    <a:pt x="174924" y="9439"/>
                  </a:lnTo>
                  <a:lnTo>
                    <a:pt x="173892" y="8555"/>
                  </a:lnTo>
                  <a:lnTo>
                    <a:pt x="173007" y="8112"/>
                  </a:lnTo>
                  <a:lnTo>
                    <a:pt x="170795" y="8112"/>
                  </a:lnTo>
                  <a:lnTo>
                    <a:pt x="167992" y="7522"/>
                  </a:lnTo>
                  <a:lnTo>
                    <a:pt x="166518" y="6785"/>
                  </a:lnTo>
                  <a:lnTo>
                    <a:pt x="162683" y="3245"/>
                  </a:lnTo>
                  <a:lnTo>
                    <a:pt x="158996" y="0"/>
                  </a:lnTo>
                  <a:lnTo>
                    <a:pt x="157521" y="3097"/>
                  </a:lnTo>
                  <a:lnTo>
                    <a:pt x="156046" y="3687"/>
                  </a:lnTo>
                  <a:lnTo>
                    <a:pt x="152801" y="3392"/>
                  </a:lnTo>
                  <a:lnTo>
                    <a:pt x="150294" y="2950"/>
                  </a:lnTo>
                  <a:lnTo>
                    <a:pt x="148966" y="3687"/>
                  </a:lnTo>
                  <a:lnTo>
                    <a:pt x="147491" y="4867"/>
                  </a:lnTo>
                  <a:lnTo>
                    <a:pt x="147786" y="5605"/>
                  </a:lnTo>
                  <a:lnTo>
                    <a:pt x="148819" y="6490"/>
                  </a:lnTo>
                  <a:lnTo>
                    <a:pt x="151031" y="7965"/>
                  </a:lnTo>
                  <a:lnTo>
                    <a:pt x="154423" y="11799"/>
                  </a:lnTo>
                  <a:lnTo>
                    <a:pt x="155898" y="13864"/>
                  </a:lnTo>
                  <a:lnTo>
                    <a:pt x="156193" y="14602"/>
                  </a:lnTo>
                  <a:lnTo>
                    <a:pt x="155898" y="15192"/>
                  </a:lnTo>
                  <a:lnTo>
                    <a:pt x="155456" y="15487"/>
                  </a:lnTo>
                  <a:lnTo>
                    <a:pt x="153833" y="15487"/>
                  </a:lnTo>
                  <a:lnTo>
                    <a:pt x="153243" y="14897"/>
                  </a:lnTo>
                  <a:lnTo>
                    <a:pt x="153243" y="13864"/>
                  </a:lnTo>
                  <a:lnTo>
                    <a:pt x="151916" y="12242"/>
                  </a:lnTo>
                  <a:lnTo>
                    <a:pt x="150736" y="11357"/>
                  </a:lnTo>
                  <a:lnTo>
                    <a:pt x="149409" y="10767"/>
                  </a:lnTo>
                  <a:lnTo>
                    <a:pt x="147639" y="10324"/>
                  </a:lnTo>
                  <a:lnTo>
                    <a:pt x="145279" y="9587"/>
                  </a:lnTo>
                  <a:lnTo>
                    <a:pt x="144099" y="9587"/>
                  </a:lnTo>
                  <a:lnTo>
                    <a:pt x="142919" y="10472"/>
                  </a:lnTo>
                  <a:lnTo>
                    <a:pt x="141887" y="11652"/>
                  </a:lnTo>
                  <a:lnTo>
                    <a:pt x="141296" y="14307"/>
                  </a:lnTo>
                  <a:lnTo>
                    <a:pt x="139527" y="17551"/>
                  </a:lnTo>
                  <a:lnTo>
                    <a:pt x="138494" y="18879"/>
                  </a:lnTo>
                  <a:lnTo>
                    <a:pt x="135102" y="19616"/>
                  </a:lnTo>
                  <a:lnTo>
                    <a:pt x="133332" y="19616"/>
                  </a:lnTo>
                  <a:lnTo>
                    <a:pt x="133627" y="20059"/>
                  </a:lnTo>
                  <a:lnTo>
                    <a:pt x="133185" y="21386"/>
                  </a:lnTo>
                  <a:lnTo>
                    <a:pt x="133627" y="22566"/>
                  </a:lnTo>
                  <a:lnTo>
                    <a:pt x="134954" y="24336"/>
                  </a:lnTo>
                  <a:lnTo>
                    <a:pt x="135397" y="27433"/>
                  </a:lnTo>
                  <a:lnTo>
                    <a:pt x="139232" y="29793"/>
                  </a:lnTo>
                  <a:lnTo>
                    <a:pt x="139822" y="31858"/>
                  </a:lnTo>
                  <a:lnTo>
                    <a:pt x="138642" y="34218"/>
                  </a:lnTo>
                  <a:lnTo>
                    <a:pt x="135102" y="36135"/>
                  </a:lnTo>
                  <a:lnTo>
                    <a:pt x="130972" y="37463"/>
                  </a:lnTo>
                  <a:lnTo>
                    <a:pt x="128465" y="37905"/>
                  </a:lnTo>
                  <a:lnTo>
                    <a:pt x="126252" y="37905"/>
                  </a:lnTo>
                  <a:lnTo>
                    <a:pt x="123745" y="35545"/>
                  </a:lnTo>
                  <a:lnTo>
                    <a:pt x="121828" y="33038"/>
                  </a:lnTo>
                  <a:lnTo>
                    <a:pt x="120353" y="33038"/>
                  </a:lnTo>
                  <a:lnTo>
                    <a:pt x="118878" y="33333"/>
                  </a:lnTo>
                  <a:lnTo>
                    <a:pt x="118878" y="31858"/>
                  </a:lnTo>
                  <a:lnTo>
                    <a:pt x="119615" y="26548"/>
                  </a:lnTo>
                  <a:lnTo>
                    <a:pt x="118141" y="27433"/>
                  </a:lnTo>
                  <a:lnTo>
                    <a:pt x="116370" y="29203"/>
                  </a:lnTo>
                  <a:lnTo>
                    <a:pt x="116960" y="35103"/>
                  </a:lnTo>
                  <a:lnTo>
                    <a:pt x="117845" y="41888"/>
                  </a:lnTo>
                  <a:lnTo>
                    <a:pt x="119320" y="43805"/>
                  </a:lnTo>
                  <a:lnTo>
                    <a:pt x="120353" y="44395"/>
                  </a:lnTo>
                  <a:lnTo>
                    <a:pt x="120353" y="45132"/>
                  </a:lnTo>
                  <a:lnTo>
                    <a:pt x="119910" y="45722"/>
                  </a:lnTo>
                  <a:lnTo>
                    <a:pt x="119173" y="46460"/>
                  </a:lnTo>
                  <a:lnTo>
                    <a:pt x="117993" y="47787"/>
                  </a:lnTo>
                  <a:lnTo>
                    <a:pt x="116666" y="47787"/>
                  </a:lnTo>
                  <a:lnTo>
                    <a:pt x="113863" y="47345"/>
                  </a:lnTo>
                  <a:lnTo>
                    <a:pt x="111651" y="46902"/>
                  </a:lnTo>
                  <a:lnTo>
                    <a:pt x="103981" y="46460"/>
                  </a:lnTo>
                  <a:lnTo>
                    <a:pt x="97787" y="46165"/>
                  </a:lnTo>
                  <a:lnTo>
                    <a:pt x="90855" y="45870"/>
                  </a:lnTo>
                  <a:lnTo>
                    <a:pt x="89674" y="45870"/>
                  </a:lnTo>
                  <a:lnTo>
                    <a:pt x="87167" y="46165"/>
                  </a:lnTo>
                  <a:lnTo>
                    <a:pt x="83038" y="47197"/>
                  </a:lnTo>
                  <a:lnTo>
                    <a:pt x="79498" y="47640"/>
                  </a:lnTo>
                  <a:lnTo>
                    <a:pt x="78023" y="47345"/>
                  </a:lnTo>
                  <a:lnTo>
                    <a:pt x="76695" y="46607"/>
                  </a:lnTo>
                  <a:lnTo>
                    <a:pt x="75515" y="44985"/>
                  </a:lnTo>
                  <a:lnTo>
                    <a:pt x="73746" y="43067"/>
                  </a:lnTo>
                  <a:lnTo>
                    <a:pt x="71976" y="41593"/>
                  </a:lnTo>
                  <a:lnTo>
                    <a:pt x="69764" y="38348"/>
                  </a:lnTo>
                  <a:lnTo>
                    <a:pt x="68141" y="35840"/>
                  </a:lnTo>
                  <a:lnTo>
                    <a:pt x="64306" y="30531"/>
                  </a:lnTo>
                  <a:lnTo>
                    <a:pt x="63716" y="28908"/>
                  </a:lnTo>
                  <a:lnTo>
                    <a:pt x="62979" y="27138"/>
                  </a:lnTo>
                  <a:lnTo>
                    <a:pt x="61651" y="25663"/>
                  </a:lnTo>
                  <a:lnTo>
                    <a:pt x="57079" y="22124"/>
                  </a:lnTo>
                  <a:lnTo>
                    <a:pt x="51770" y="18879"/>
                  </a:lnTo>
                  <a:lnTo>
                    <a:pt x="46460" y="15782"/>
                  </a:lnTo>
                  <a:lnTo>
                    <a:pt x="44985" y="15044"/>
                  </a:lnTo>
                  <a:lnTo>
                    <a:pt x="42478" y="14012"/>
                  </a:lnTo>
                  <a:lnTo>
                    <a:pt x="37463" y="14012"/>
                  </a:lnTo>
                  <a:lnTo>
                    <a:pt x="31120" y="15192"/>
                  </a:lnTo>
                  <a:lnTo>
                    <a:pt x="26253" y="16372"/>
                  </a:lnTo>
                  <a:lnTo>
                    <a:pt x="19764" y="17994"/>
                  </a:lnTo>
                  <a:lnTo>
                    <a:pt x="14749" y="19764"/>
                  </a:lnTo>
                  <a:lnTo>
                    <a:pt x="13569" y="20354"/>
                  </a:lnTo>
                  <a:lnTo>
                    <a:pt x="9882" y="22566"/>
                  </a:lnTo>
                  <a:lnTo>
                    <a:pt x="5309" y="26253"/>
                  </a:lnTo>
                  <a:lnTo>
                    <a:pt x="0" y="31416"/>
                  </a:lnTo>
                  <a:lnTo>
                    <a:pt x="2950" y="39233"/>
                  </a:lnTo>
                  <a:lnTo>
                    <a:pt x="6490" y="44395"/>
                  </a:lnTo>
                  <a:lnTo>
                    <a:pt x="8554" y="48525"/>
                  </a:lnTo>
                  <a:lnTo>
                    <a:pt x="9144" y="49410"/>
                  </a:lnTo>
                  <a:lnTo>
                    <a:pt x="9439" y="49115"/>
                  </a:lnTo>
                  <a:lnTo>
                    <a:pt x="8554" y="44985"/>
                  </a:lnTo>
                  <a:lnTo>
                    <a:pt x="9882" y="36578"/>
                  </a:lnTo>
                  <a:lnTo>
                    <a:pt x="9882" y="35398"/>
                  </a:lnTo>
                  <a:lnTo>
                    <a:pt x="8112" y="33480"/>
                  </a:lnTo>
                  <a:lnTo>
                    <a:pt x="10472" y="27728"/>
                  </a:lnTo>
                  <a:lnTo>
                    <a:pt x="12094" y="25221"/>
                  </a:lnTo>
                  <a:lnTo>
                    <a:pt x="15634" y="22271"/>
                  </a:lnTo>
                  <a:lnTo>
                    <a:pt x="17109" y="21534"/>
                  </a:lnTo>
                  <a:lnTo>
                    <a:pt x="20206" y="21976"/>
                  </a:lnTo>
                  <a:lnTo>
                    <a:pt x="25663" y="20796"/>
                  </a:lnTo>
                  <a:lnTo>
                    <a:pt x="29056" y="20354"/>
                  </a:lnTo>
                  <a:lnTo>
                    <a:pt x="32448" y="20354"/>
                  </a:lnTo>
                  <a:lnTo>
                    <a:pt x="33776" y="20944"/>
                  </a:lnTo>
                  <a:lnTo>
                    <a:pt x="34808" y="21829"/>
                  </a:lnTo>
                  <a:lnTo>
                    <a:pt x="37610" y="28761"/>
                  </a:lnTo>
                  <a:lnTo>
                    <a:pt x="38643" y="31711"/>
                  </a:lnTo>
                  <a:lnTo>
                    <a:pt x="39822" y="35693"/>
                  </a:lnTo>
                  <a:lnTo>
                    <a:pt x="41297" y="39528"/>
                  </a:lnTo>
                  <a:lnTo>
                    <a:pt x="43510" y="42330"/>
                  </a:lnTo>
                  <a:lnTo>
                    <a:pt x="46165" y="44395"/>
                  </a:lnTo>
                  <a:lnTo>
                    <a:pt x="54129" y="49705"/>
                  </a:lnTo>
                  <a:lnTo>
                    <a:pt x="56194" y="51917"/>
                  </a:lnTo>
                  <a:lnTo>
                    <a:pt x="57079" y="53539"/>
                  </a:lnTo>
                  <a:lnTo>
                    <a:pt x="57522" y="55309"/>
                  </a:lnTo>
                  <a:lnTo>
                    <a:pt x="57522" y="59144"/>
                  </a:lnTo>
                  <a:lnTo>
                    <a:pt x="56637" y="59734"/>
                  </a:lnTo>
                  <a:lnTo>
                    <a:pt x="55899" y="60176"/>
                  </a:lnTo>
                  <a:lnTo>
                    <a:pt x="53097" y="60914"/>
                  </a:lnTo>
                  <a:lnTo>
                    <a:pt x="48525" y="59734"/>
                  </a:lnTo>
                  <a:lnTo>
                    <a:pt x="47050" y="60914"/>
                  </a:lnTo>
                  <a:lnTo>
                    <a:pt x="47492" y="63126"/>
                  </a:lnTo>
                  <a:lnTo>
                    <a:pt x="48525" y="65339"/>
                  </a:lnTo>
                  <a:lnTo>
                    <a:pt x="46017" y="65339"/>
                  </a:lnTo>
                  <a:lnTo>
                    <a:pt x="43657" y="64454"/>
                  </a:lnTo>
                  <a:lnTo>
                    <a:pt x="41003" y="64896"/>
                  </a:lnTo>
                  <a:lnTo>
                    <a:pt x="35250" y="66666"/>
                  </a:lnTo>
                  <a:lnTo>
                    <a:pt x="32448" y="66076"/>
                  </a:lnTo>
                  <a:lnTo>
                    <a:pt x="30678" y="63569"/>
                  </a:lnTo>
                  <a:lnTo>
                    <a:pt x="28613" y="61356"/>
                  </a:lnTo>
                  <a:lnTo>
                    <a:pt x="26106" y="60914"/>
                  </a:lnTo>
                  <a:lnTo>
                    <a:pt x="23599" y="62094"/>
                  </a:lnTo>
                  <a:lnTo>
                    <a:pt x="21239" y="62389"/>
                  </a:lnTo>
                  <a:lnTo>
                    <a:pt x="17551" y="61504"/>
                  </a:lnTo>
                  <a:lnTo>
                    <a:pt x="16371" y="61061"/>
                  </a:lnTo>
                  <a:lnTo>
                    <a:pt x="14159" y="58997"/>
                  </a:lnTo>
                  <a:lnTo>
                    <a:pt x="12537" y="56784"/>
                  </a:lnTo>
                  <a:lnTo>
                    <a:pt x="11062" y="54424"/>
                  </a:lnTo>
                  <a:lnTo>
                    <a:pt x="9587" y="59881"/>
                  </a:lnTo>
                  <a:lnTo>
                    <a:pt x="8554" y="65339"/>
                  </a:lnTo>
                  <a:lnTo>
                    <a:pt x="6784" y="69616"/>
                  </a:lnTo>
                  <a:lnTo>
                    <a:pt x="5457" y="74188"/>
                  </a:lnTo>
                  <a:lnTo>
                    <a:pt x="5752" y="79645"/>
                  </a:lnTo>
                  <a:lnTo>
                    <a:pt x="7375" y="84807"/>
                  </a:lnTo>
                  <a:lnTo>
                    <a:pt x="9882" y="89085"/>
                  </a:lnTo>
                  <a:lnTo>
                    <a:pt x="11652" y="91445"/>
                  </a:lnTo>
                  <a:lnTo>
                    <a:pt x="13569" y="93214"/>
                  </a:lnTo>
                  <a:lnTo>
                    <a:pt x="11357" y="89527"/>
                  </a:lnTo>
                  <a:lnTo>
                    <a:pt x="12242" y="86725"/>
                  </a:lnTo>
                  <a:lnTo>
                    <a:pt x="16224" y="87020"/>
                  </a:lnTo>
                  <a:lnTo>
                    <a:pt x="20206" y="87610"/>
                  </a:lnTo>
                  <a:lnTo>
                    <a:pt x="23156" y="87610"/>
                  </a:lnTo>
                  <a:lnTo>
                    <a:pt x="24484" y="88200"/>
                  </a:lnTo>
                  <a:lnTo>
                    <a:pt x="25369" y="89232"/>
                  </a:lnTo>
                  <a:lnTo>
                    <a:pt x="24631" y="91592"/>
                  </a:lnTo>
                  <a:lnTo>
                    <a:pt x="24631" y="94099"/>
                  </a:lnTo>
                  <a:lnTo>
                    <a:pt x="24926" y="96607"/>
                  </a:lnTo>
                  <a:lnTo>
                    <a:pt x="26548" y="97492"/>
                  </a:lnTo>
                  <a:lnTo>
                    <a:pt x="27876" y="98524"/>
                  </a:lnTo>
                  <a:lnTo>
                    <a:pt x="28466" y="100442"/>
                  </a:lnTo>
                  <a:lnTo>
                    <a:pt x="25663" y="100884"/>
                  </a:lnTo>
                  <a:lnTo>
                    <a:pt x="22861" y="100884"/>
                  </a:lnTo>
                  <a:lnTo>
                    <a:pt x="20649" y="100147"/>
                  </a:lnTo>
                  <a:lnTo>
                    <a:pt x="18879" y="98524"/>
                  </a:lnTo>
                  <a:lnTo>
                    <a:pt x="15929" y="103981"/>
                  </a:lnTo>
                  <a:lnTo>
                    <a:pt x="15929" y="106636"/>
                  </a:lnTo>
                  <a:lnTo>
                    <a:pt x="16814" y="109144"/>
                  </a:lnTo>
                  <a:lnTo>
                    <a:pt x="17994" y="107521"/>
                  </a:lnTo>
                  <a:lnTo>
                    <a:pt x="19616" y="106784"/>
                  </a:lnTo>
                  <a:lnTo>
                    <a:pt x="21386" y="106784"/>
                  </a:lnTo>
                  <a:lnTo>
                    <a:pt x="25073" y="107964"/>
                  </a:lnTo>
                  <a:lnTo>
                    <a:pt x="26696" y="108996"/>
                  </a:lnTo>
                  <a:lnTo>
                    <a:pt x="28761" y="110766"/>
                  </a:lnTo>
                  <a:lnTo>
                    <a:pt x="30973" y="110766"/>
                  </a:lnTo>
                  <a:lnTo>
                    <a:pt x="30973" y="112683"/>
                  </a:lnTo>
                  <a:lnTo>
                    <a:pt x="31416" y="114158"/>
                  </a:lnTo>
                  <a:lnTo>
                    <a:pt x="33776" y="116813"/>
                  </a:lnTo>
                  <a:lnTo>
                    <a:pt x="35250" y="118878"/>
                  </a:lnTo>
                  <a:lnTo>
                    <a:pt x="35693" y="121533"/>
                  </a:lnTo>
                  <a:lnTo>
                    <a:pt x="35398" y="125220"/>
                  </a:lnTo>
                  <a:lnTo>
                    <a:pt x="34808" y="128907"/>
                  </a:lnTo>
                  <a:lnTo>
                    <a:pt x="34513" y="132152"/>
                  </a:lnTo>
                  <a:lnTo>
                    <a:pt x="34808" y="135397"/>
                  </a:lnTo>
                  <a:lnTo>
                    <a:pt x="34808" y="139084"/>
                  </a:lnTo>
                  <a:lnTo>
                    <a:pt x="34070" y="146311"/>
                  </a:lnTo>
                  <a:lnTo>
                    <a:pt x="34070" y="149851"/>
                  </a:lnTo>
                  <a:lnTo>
                    <a:pt x="34661" y="157668"/>
                  </a:lnTo>
                  <a:lnTo>
                    <a:pt x="35988" y="165338"/>
                  </a:lnTo>
                  <a:lnTo>
                    <a:pt x="36430" y="167403"/>
                  </a:lnTo>
                  <a:lnTo>
                    <a:pt x="43657" y="167698"/>
                  </a:lnTo>
                  <a:lnTo>
                    <a:pt x="46460" y="167108"/>
                  </a:lnTo>
                  <a:lnTo>
                    <a:pt x="50589" y="165485"/>
                  </a:lnTo>
                  <a:lnTo>
                    <a:pt x="53687" y="164453"/>
                  </a:lnTo>
                  <a:lnTo>
                    <a:pt x="55309" y="164453"/>
                  </a:lnTo>
                  <a:lnTo>
                    <a:pt x="56931" y="163568"/>
                  </a:lnTo>
                  <a:lnTo>
                    <a:pt x="58112" y="162683"/>
                  </a:lnTo>
                  <a:lnTo>
                    <a:pt x="60766" y="156046"/>
                  </a:lnTo>
                  <a:lnTo>
                    <a:pt x="62094" y="154423"/>
                  </a:lnTo>
                  <a:lnTo>
                    <a:pt x="66666" y="150736"/>
                  </a:lnTo>
                  <a:lnTo>
                    <a:pt x="70501" y="148376"/>
                  </a:lnTo>
                  <a:lnTo>
                    <a:pt x="74631" y="146311"/>
                  </a:lnTo>
                  <a:lnTo>
                    <a:pt x="79793" y="144836"/>
                  </a:lnTo>
                  <a:lnTo>
                    <a:pt x="86725" y="144836"/>
                  </a:lnTo>
                  <a:lnTo>
                    <a:pt x="92182" y="145574"/>
                  </a:lnTo>
                  <a:lnTo>
                    <a:pt x="97934" y="145574"/>
                  </a:lnTo>
                  <a:lnTo>
                    <a:pt x="98524" y="144984"/>
                  </a:lnTo>
                  <a:lnTo>
                    <a:pt x="99262" y="142034"/>
                  </a:lnTo>
                  <a:lnTo>
                    <a:pt x="100442" y="141149"/>
                  </a:lnTo>
                  <a:lnTo>
                    <a:pt x="102359" y="140264"/>
                  </a:lnTo>
                  <a:lnTo>
                    <a:pt x="111061" y="140264"/>
                  </a:lnTo>
                  <a:lnTo>
                    <a:pt x="114453" y="141297"/>
                  </a:lnTo>
                  <a:lnTo>
                    <a:pt x="121975" y="141297"/>
                  </a:lnTo>
                  <a:lnTo>
                    <a:pt x="123745" y="142329"/>
                  </a:lnTo>
                  <a:lnTo>
                    <a:pt x="124925" y="143804"/>
                  </a:lnTo>
                  <a:lnTo>
                    <a:pt x="125515" y="144984"/>
                  </a:lnTo>
                  <a:lnTo>
                    <a:pt x="125515" y="147934"/>
                  </a:lnTo>
                  <a:lnTo>
                    <a:pt x="126105" y="148376"/>
                  </a:lnTo>
                  <a:lnTo>
                    <a:pt x="127875" y="149114"/>
                  </a:lnTo>
                  <a:lnTo>
                    <a:pt x="130382" y="149704"/>
                  </a:lnTo>
                  <a:lnTo>
                    <a:pt x="135397" y="150441"/>
                  </a:lnTo>
                  <a:lnTo>
                    <a:pt x="139969" y="151769"/>
                  </a:lnTo>
                  <a:lnTo>
                    <a:pt x="142329" y="152653"/>
                  </a:lnTo>
                  <a:lnTo>
                    <a:pt x="145721" y="154128"/>
                  </a:lnTo>
                  <a:lnTo>
                    <a:pt x="149704" y="157668"/>
                  </a:lnTo>
                  <a:lnTo>
                    <a:pt x="151179" y="158258"/>
                  </a:lnTo>
                  <a:lnTo>
                    <a:pt x="152948" y="158553"/>
                  </a:lnTo>
                  <a:lnTo>
                    <a:pt x="154276" y="158553"/>
                  </a:lnTo>
                  <a:lnTo>
                    <a:pt x="157226" y="156931"/>
                  </a:lnTo>
                  <a:lnTo>
                    <a:pt x="159880" y="157963"/>
                  </a:lnTo>
                  <a:lnTo>
                    <a:pt x="161208" y="157963"/>
                  </a:lnTo>
                  <a:lnTo>
                    <a:pt x="164158" y="156931"/>
                  </a:lnTo>
                  <a:lnTo>
                    <a:pt x="167403" y="157963"/>
                  </a:lnTo>
                  <a:lnTo>
                    <a:pt x="175367" y="161798"/>
                  </a:lnTo>
                  <a:lnTo>
                    <a:pt x="176252" y="161798"/>
                  </a:lnTo>
                  <a:lnTo>
                    <a:pt x="176990" y="162093"/>
                  </a:lnTo>
                  <a:lnTo>
                    <a:pt x="177580" y="162978"/>
                  </a:lnTo>
                  <a:lnTo>
                    <a:pt x="178022" y="164010"/>
                  </a:lnTo>
                  <a:lnTo>
                    <a:pt x="178612" y="167403"/>
                  </a:lnTo>
                  <a:lnTo>
                    <a:pt x="180972" y="169762"/>
                  </a:lnTo>
                  <a:lnTo>
                    <a:pt x="183774" y="171975"/>
                  </a:lnTo>
                  <a:lnTo>
                    <a:pt x="187019" y="173155"/>
                  </a:lnTo>
                  <a:lnTo>
                    <a:pt x="193803" y="176104"/>
                  </a:lnTo>
                  <a:lnTo>
                    <a:pt x="196753" y="178464"/>
                  </a:lnTo>
                  <a:lnTo>
                    <a:pt x="199703" y="182447"/>
                  </a:lnTo>
                  <a:lnTo>
                    <a:pt x="203391" y="187756"/>
                  </a:lnTo>
                  <a:lnTo>
                    <a:pt x="203980" y="188199"/>
                  </a:lnTo>
                  <a:lnTo>
                    <a:pt x="224334" y="188199"/>
                  </a:lnTo>
                  <a:lnTo>
                    <a:pt x="225661" y="190116"/>
                  </a:lnTo>
                  <a:lnTo>
                    <a:pt x="225367" y="194246"/>
                  </a:lnTo>
                  <a:lnTo>
                    <a:pt x="225809" y="198523"/>
                  </a:lnTo>
                  <a:lnTo>
                    <a:pt x="226842" y="201473"/>
                  </a:lnTo>
                  <a:lnTo>
                    <a:pt x="226842" y="204128"/>
                  </a:lnTo>
                  <a:lnTo>
                    <a:pt x="226104" y="205455"/>
                  </a:lnTo>
                  <a:lnTo>
                    <a:pt x="225514" y="207078"/>
                  </a:lnTo>
                  <a:lnTo>
                    <a:pt x="225514" y="207815"/>
                  </a:lnTo>
                  <a:lnTo>
                    <a:pt x="226694" y="208848"/>
                  </a:lnTo>
                  <a:lnTo>
                    <a:pt x="227874" y="211060"/>
                  </a:lnTo>
                  <a:lnTo>
                    <a:pt x="227874" y="214157"/>
                  </a:lnTo>
                  <a:lnTo>
                    <a:pt x="227431" y="215780"/>
                  </a:lnTo>
                  <a:lnTo>
                    <a:pt x="227431" y="217107"/>
                  </a:lnTo>
                  <a:lnTo>
                    <a:pt x="228169" y="218287"/>
                  </a:lnTo>
                  <a:lnTo>
                    <a:pt x="230381" y="217992"/>
                  </a:lnTo>
                  <a:lnTo>
                    <a:pt x="231266" y="219025"/>
                  </a:lnTo>
                  <a:lnTo>
                    <a:pt x="232446" y="220500"/>
                  </a:lnTo>
                  <a:lnTo>
                    <a:pt x="235544" y="223154"/>
                  </a:lnTo>
                  <a:lnTo>
                    <a:pt x="237608" y="223892"/>
                  </a:lnTo>
                  <a:lnTo>
                    <a:pt x="240116" y="224334"/>
                  </a:lnTo>
                  <a:lnTo>
                    <a:pt x="243213" y="224039"/>
                  </a:lnTo>
                  <a:lnTo>
                    <a:pt x="245720" y="223597"/>
                  </a:lnTo>
                  <a:lnTo>
                    <a:pt x="246900" y="223597"/>
                  </a:lnTo>
                  <a:lnTo>
                    <a:pt x="249703" y="225662"/>
                  </a:lnTo>
                  <a:lnTo>
                    <a:pt x="252947" y="228317"/>
                  </a:lnTo>
                  <a:lnTo>
                    <a:pt x="253980" y="229496"/>
                  </a:lnTo>
                  <a:lnTo>
                    <a:pt x="254422" y="231266"/>
                  </a:lnTo>
                  <a:lnTo>
                    <a:pt x="255307" y="231856"/>
                  </a:lnTo>
                  <a:lnTo>
                    <a:pt x="257372" y="230086"/>
                  </a:lnTo>
                  <a:lnTo>
                    <a:pt x="259437" y="229496"/>
                  </a:lnTo>
                  <a:lnTo>
                    <a:pt x="261207" y="229791"/>
                  </a:lnTo>
                  <a:lnTo>
                    <a:pt x="263272" y="229791"/>
                  </a:lnTo>
                  <a:lnTo>
                    <a:pt x="265337" y="229349"/>
                  </a:lnTo>
                  <a:lnTo>
                    <a:pt x="266222" y="228906"/>
                  </a:lnTo>
                  <a:lnTo>
                    <a:pt x="269762" y="226546"/>
                  </a:lnTo>
                  <a:lnTo>
                    <a:pt x="273006" y="224777"/>
                  </a:lnTo>
                  <a:lnTo>
                    <a:pt x="275071" y="223744"/>
                  </a:lnTo>
                  <a:lnTo>
                    <a:pt x="275808" y="220057"/>
                  </a:lnTo>
                  <a:lnTo>
                    <a:pt x="276694" y="217992"/>
                  </a:lnTo>
                  <a:lnTo>
                    <a:pt x="278021" y="216812"/>
                  </a:lnTo>
                  <a:lnTo>
                    <a:pt x="277579" y="215337"/>
                  </a:lnTo>
                  <a:lnTo>
                    <a:pt x="276989" y="214157"/>
                  </a:lnTo>
                  <a:lnTo>
                    <a:pt x="276398" y="212682"/>
                  </a:lnTo>
                  <a:lnTo>
                    <a:pt x="276989" y="211797"/>
                  </a:lnTo>
                  <a:lnTo>
                    <a:pt x="278316" y="211503"/>
                  </a:lnTo>
                  <a:lnTo>
                    <a:pt x="281561" y="211503"/>
                  </a:lnTo>
                  <a:lnTo>
                    <a:pt x="287166" y="209880"/>
                  </a:lnTo>
                  <a:lnTo>
                    <a:pt x="291885" y="208258"/>
                  </a:lnTo>
                  <a:lnTo>
                    <a:pt x="296162" y="206930"/>
                  </a:lnTo>
                  <a:lnTo>
                    <a:pt x="299997" y="206930"/>
                  </a:lnTo>
                  <a:lnTo>
                    <a:pt x="300882" y="206488"/>
                  </a:lnTo>
                  <a:lnTo>
                    <a:pt x="301177" y="205160"/>
                  </a:lnTo>
                  <a:lnTo>
                    <a:pt x="302209" y="203833"/>
                  </a:lnTo>
                  <a:lnTo>
                    <a:pt x="304569" y="202801"/>
                  </a:lnTo>
                  <a:lnTo>
                    <a:pt x="309142" y="200441"/>
                  </a:lnTo>
                  <a:lnTo>
                    <a:pt x="313124" y="197048"/>
                  </a:lnTo>
                  <a:lnTo>
                    <a:pt x="314599" y="194393"/>
                  </a:lnTo>
                  <a:lnTo>
                    <a:pt x="315631" y="190559"/>
                  </a:lnTo>
                  <a:lnTo>
                    <a:pt x="317549" y="184659"/>
                  </a:lnTo>
                  <a:lnTo>
                    <a:pt x="319613" y="178169"/>
                  </a:lnTo>
                  <a:lnTo>
                    <a:pt x="320351" y="175367"/>
                  </a:lnTo>
                  <a:lnTo>
                    <a:pt x="321236" y="173155"/>
                  </a:lnTo>
                  <a:lnTo>
                    <a:pt x="324776" y="171237"/>
                  </a:lnTo>
                  <a:lnTo>
                    <a:pt x="328316" y="169910"/>
                  </a:lnTo>
                  <a:lnTo>
                    <a:pt x="333920" y="169615"/>
                  </a:lnTo>
                  <a:lnTo>
                    <a:pt x="340557" y="169615"/>
                  </a:lnTo>
                  <a:lnTo>
                    <a:pt x="341885" y="165928"/>
                  </a:lnTo>
                  <a:lnTo>
                    <a:pt x="342770" y="162978"/>
                  </a:lnTo>
                  <a:lnTo>
                    <a:pt x="343802" y="161503"/>
                  </a:lnTo>
                  <a:lnTo>
                    <a:pt x="345424" y="160175"/>
                  </a:lnTo>
                  <a:lnTo>
                    <a:pt x="346014" y="159881"/>
                  </a:lnTo>
                  <a:lnTo>
                    <a:pt x="349554" y="161650"/>
                  </a:lnTo>
                  <a:lnTo>
                    <a:pt x="355012" y="164453"/>
                  </a:lnTo>
                  <a:lnTo>
                    <a:pt x="361354" y="165780"/>
                  </a:lnTo>
                  <a:lnTo>
                    <a:pt x="364598" y="166518"/>
                  </a:lnTo>
                  <a:lnTo>
                    <a:pt x="365926" y="166518"/>
                  </a:lnTo>
                  <a:lnTo>
                    <a:pt x="365631" y="163125"/>
                  </a:lnTo>
                  <a:lnTo>
                    <a:pt x="365631" y="158848"/>
                  </a:lnTo>
                  <a:lnTo>
                    <a:pt x="366073" y="153244"/>
                  </a:lnTo>
                  <a:close/>
                </a:path>
              </a:pathLst>
            </a:custGeom>
            <a:grpFill/>
            <a:ln w="3175" cap="flat">
              <a:solidFill>
                <a:schemeClr val="bg2">
                  <a:lumMod val="90000"/>
                </a:schemeClr>
              </a:solid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EAE5EAA8-95BA-AA8D-2155-59A4C612F8B7}"/>
                </a:ext>
              </a:extLst>
            </p:cNvPr>
            <p:cNvSpPr/>
            <p:nvPr/>
          </p:nvSpPr>
          <p:spPr>
            <a:xfrm>
              <a:off x="9029453" y="4506360"/>
              <a:ext cx="85101" cy="35987"/>
            </a:xfrm>
            <a:custGeom>
              <a:avLst/>
              <a:gdLst>
                <a:gd name="connsiteX0" fmla="*/ 42182 w 85101"/>
                <a:gd name="connsiteY0" fmla="*/ 0 h 35987"/>
                <a:gd name="connsiteX1" fmla="*/ 41593 w 85101"/>
                <a:gd name="connsiteY1" fmla="*/ 295 h 35987"/>
                <a:gd name="connsiteX2" fmla="*/ 40560 w 85101"/>
                <a:gd name="connsiteY2" fmla="*/ 1033 h 35987"/>
                <a:gd name="connsiteX3" fmla="*/ 38495 w 85101"/>
                <a:gd name="connsiteY3" fmla="*/ 3540 h 35987"/>
                <a:gd name="connsiteX4" fmla="*/ 40412 w 85101"/>
                <a:gd name="connsiteY4" fmla="*/ 4572 h 35987"/>
                <a:gd name="connsiteX5" fmla="*/ 42182 w 85101"/>
                <a:gd name="connsiteY5" fmla="*/ 147 h 35987"/>
                <a:gd name="connsiteX6" fmla="*/ 84217 w 85101"/>
                <a:gd name="connsiteY6" fmla="*/ 6637 h 35987"/>
                <a:gd name="connsiteX7" fmla="*/ 83185 w 85101"/>
                <a:gd name="connsiteY7" fmla="*/ 6047 h 35987"/>
                <a:gd name="connsiteX8" fmla="*/ 79055 w 85101"/>
                <a:gd name="connsiteY8" fmla="*/ 5457 h 35987"/>
                <a:gd name="connsiteX9" fmla="*/ 76696 w 85101"/>
                <a:gd name="connsiteY9" fmla="*/ 4572 h 35987"/>
                <a:gd name="connsiteX10" fmla="*/ 75073 w 85101"/>
                <a:gd name="connsiteY10" fmla="*/ 5310 h 35987"/>
                <a:gd name="connsiteX11" fmla="*/ 73598 w 85101"/>
                <a:gd name="connsiteY11" fmla="*/ 6195 h 35987"/>
                <a:gd name="connsiteX12" fmla="*/ 70648 w 85101"/>
                <a:gd name="connsiteY12" fmla="*/ 7375 h 35987"/>
                <a:gd name="connsiteX13" fmla="*/ 67698 w 85101"/>
                <a:gd name="connsiteY13" fmla="*/ 8407 h 35987"/>
                <a:gd name="connsiteX14" fmla="*/ 65339 w 85101"/>
                <a:gd name="connsiteY14" fmla="*/ 8702 h 35987"/>
                <a:gd name="connsiteX15" fmla="*/ 56046 w 85101"/>
                <a:gd name="connsiteY15" fmla="*/ 9144 h 35987"/>
                <a:gd name="connsiteX16" fmla="*/ 46459 w 85101"/>
                <a:gd name="connsiteY16" fmla="*/ 9144 h 35987"/>
                <a:gd name="connsiteX17" fmla="*/ 35397 w 85101"/>
                <a:gd name="connsiteY17" fmla="*/ 11357 h 35987"/>
                <a:gd name="connsiteX18" fmla="*/ 33923 w 85101"/>
                <a:gd name="connsiteY18" fmla="*/ 11799 h 35987"/>
                <a:gd name="connsiteX19" fmla="*/ 30088 w 85101"/>
                <a:gd name="connsiteY19" fmla="*/ 13274 h 35987"/>
                <a:gd name="connsiteX20" fmla="*/ 28466 w 85101"/>
                <a:gd name="connsiteY20" fmla="*/ 14897 h 35987"/>
                <a:gd name="connsiteX21" fmla="*/ 26105 w 85101"/>
                <a:gd name="connsiteY21" fmla="*/ 18879 h 35987"/>
                <a:gd name="connsiteX22" fmla="*/ 23303 w 85101"/>
                <a:gd name="connsiteY22" fmla="*/ 21091 h 35987"/>
                <a:gd name="connsiteX23" fmla="*/ 23303 w 85101"/>
                <a:gd name="connsiteY23" fmla="*/ 23451 h 35987"/>
                <a:gd name="connsiteX24" fmla="*/ 23746 w 85101"/>
                <a:gd name="connsiteY24" fmla="*/ 24041 h 35987"/>
                <a:gd name="connsiteX25" fmla="*/ 24631 w 85101"/>
                <a:gd name="connsiteY25" fmla="*/ 24336 h 35987"/>
                <a:gd name="connsiteX26" fmla="*/ 28023 w 85101"/>
                <a:gd name="connsiteY26" fmla="*/ 22714 h 35987"/>
                <a:gd name="connsiteX27" fmla="*/ 28613 w 85101"/>
                <a:gd name="connsiteY27" fmla="*/ 23009 h 35987"/>
                <a:gd name="connsiteX28" fmla="*/ 29203 w 85101"/>
                <a:gd name="connsiteY28" fmla="*/ 23746 h 35987"/>
                <a:gd name="connsiteX29" fmla="*/ 29203 w 85101"/>
                <a:gd name="connsiteY29" fmla="*/ 25811 h 35987"/>
                <a:gd name="connsiteX30" fmla="*/ 27876 w 85101"/>
                <a:gd name="connsiteY30" fmla="*/ 27581 h 35987"/>
                <a:gd name="connsiteX31" fmla="*/ 24631 w 85101"/>
                <a:gd name="connsiteY31" fmla="*/ 27581 h 35987"/>
                <a:gd name="connsiteX32" fmla="*/ 24189 w 85101"/>
                <a:gd name="connsiteY32" fmla="*/ 28171 h 35987"/>
                <a:gd name="connsiteX33" fmla="*/ 24189 w 85101"/>
                <a:gd name="connsiteY33" fmla="*/ 30236 h 35987"/>
                <a:gd name="connsiteX34" fmla="*/ 25220 w 85101"/>
                <a:gd name="connsiteY34" fmla="*/ 31121 h 35987"/>
                <a:gd name="connsiteX35" fmla="*/ 26105 w 85101"/>
                <a:gd name="connsiteY35" fmla="*/ 32596 h 35987"/>
                <a:gd name="connsiteX36" fmla="*/ 26990 w 85101"/>
                <a:gd name="connsiteY36" fmla="*/ 35988 h 35987"/>
                <a:gd name="connsiteX37" fmla="*/ 30678 w 85101"/>
                <a:gd name="connsiteY37" fmla="*/ 33186 h 35987"/>
                <a:gd name="connsiteX38" fmla="*/ 35840 w 85101"/>
                <a:gd name="connsiteY38" fmla="*/ 29793 h 35987"/>
                <a:gd name="connsiteX39" fmla="*/ 44395 w 85101"/>
                <a:gd name="connsiteY39" fmla="*/ 26844 h 35987"/>
                <a:gd name="connsiteX40" fmla="*/ 47197 w 85101"/>
                <a:gd name="connsiteY40" fmla="*/ 26106 h 35987"/>
                <a:gd name="connsiteX41" fmla="*/ 50000 w 85101"/>
                <a:gd name="connsiteY41" fmla="*/ 26106 h 35987"/>
                <a:gd name="connsiteX42" fmla="*/ 53244 w 85101"/>
                <a:gd name="connsiteY42" fmla="*/ 23894 h 35987"/>
                <a:gd name="connsiteX43" fmla="*/ 55604 w 85101"/>
                <a:gd name="connsiteY43" fmla="*/ 22714 h 35987"/>
                <a:gd name="connsiteX44" fmla="*/ 58259 w 85101"/>
                <a:gd name="connsiteY44" fmla="*/ 22124 h 35987"/>
                <a:gd name="connsiteX45" fmla="*/ 61356 w 85101"/>
                <a:gd name="connsiteY45" fmla="*/ 21681 h 35987"/>
                <a:gd name="connsiteX46" fmla="*/ 64011 w 85101"/>
                <a:gd name="connsiteY46" fmla="*/ 20501 h 35987"/>
                <a:gd name="connsiteX47" fmla="*/ 66076 w 85101"/>
                <a:gd name="connsiteY47" fmla="*/ 18436 h 35987"/>
                <a:gd name="connsiteX48" fmla="*/ 68583 w 85101"/>
                <a:gd name="connsiteY48" fmla="*/ 17109 h 35987"/>
                <a:gd name="connsiteX49" fmla="*/ 71976 w 85101"/>
                <a:gd name="connsiteY49" fmla="*/ 16372 h 35987"/>
                <a:gd name="connsiteX50" fmla="*/ 75220 w 85101"/>
                <a:gd name="connsiteY50" fmla="*/ 15339 h 35987"/>
                <a:gd name="connsiteX51" fmla="*/ 80383 w 85101"/>
                <a:gd name="connsiteY51" fmla="*/ 11947 h 35987"/>
                <a:gd name="connsiteX52" fmla="*/ 85102 w 85101"/>
                <a:gd name="connsiteY52" fmla="*/ 7817 h 35987"/>
                <a:gd name="connsiteX53" fmla="*/ 84070 w 85101"/>
                <a:gd name="connsiteY53" fmla="*/ 7080 h 35987"/>
                <a:gd name="connsiteX54" fmla="*/ 0 w 85101"/>
                <a:gd name="connsiteY54" fmla="*/ 31416 h 35987"/>
                <a:gd name="connsiteX55" fmla="*/ 442 w 85101"/>
                <a:gd name="connsiteY55" fmla="*/ 32301 h 35987"/>
                <a:gd name="connsiteX56" fmla="*/ 1475 w 85101"/>
                <a:gd name="connsiteY56" fmla="*/ 33333 h 35987"/>
                <a:gd name="connsiteX57" fmla="*/ 2655 w 85101"/>
                <a:gd name="connsiteY57" fmla="*/ 33333 h 35987"/>
                <a:gd name="connsiteX58" fmla="*/ 6490 w 85101"/>
                <a:gd name="connsiteY58" fmla="*/ 33628 h 35987"/>
                <a:gd name="connsiteX59" fmla="*/ 7522 w 85101"/>
                <a:gd name="connsiteY59" fmla="*/ 33186 h 35987"/>
                <a:gd name="connsiteX60" fmla="*/ 8997 w 85101"/>
                <a:gd name="connsiteY60" fmla="*/ 31563 h 35987"/>
                <a:gd name="connsiteX61" fmla="*/ 10029 w 85101"/>
                <a:gd name="connsiteY61" fmla="*/ 30678 h 35987"/>
                <a:gd name="connsiteX62" fmla="*/ 10619 w 85101"/>
                <a:gd name="connsiteY62" fmla="*/ 28761 h 35987"/>
                <a:gd name="connsiteX63" fmla="*/ 10619 w 85101"/>
                <a:gd name="connsiteY63" fmla="*/ 27433 h 35987"/>
                <a:gd name="connsiteX64" fmla="*/ 4277 w 85101"/>
                <a:gd name="connsiteY64" fmla="*/ 29203 h 35987"/>
                <a:gd name="connsiteX65" fmla="*/ 0 w 85101"/>
                <a:gd name="connsiteY65" fmla="*/ 31416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85101" h="35987">
                  <a:moveTo>
                    <a:pt x="42182" y="0"/>
                  </a:moveTo>
                  <a:lnTo>
                    <a:pt x="41593" y="295"/>
                  </a:lnTo>
                  <a:lnTo>
                    <a:pt x="40560" y="1033"/>
                  </a:lnTo>
                  <a:lnTo>
                    <a:pt x="38495" y="3540"/>
                  </a:lnTo>
                  <a:lnTo>
                    <a:pt x="40412" y="4572"/>
                  </a:lnTo>
                  <a:lnTo>
                    <a:pt x="42182" y="147"/>
                  </a:lnTo>
                  <a:close/>
                  <a:moveTo>
                    <a:pt x="84217" y="6637"/>
                  </a:moveTo>
                  <a:lnTo>
                    <a:pt x="83185" y="6047"/>
                  </a:lnTo>
                  <a:lnTo>
                    <a:pt x="79055" y="5457"/>
                  </a:lnTo>
                  <a:lnTo>
                    <a:pt x="76696" y="4572"/>
                  </a:lnTo>
                  <a:lnTo>
                    <a:pt x="75073" y="5310"/>
                  </a:lnTo>
                  <a:lnTo>
                    <a:pt x="73598" y="6195"/>
                  </a:lnTo>
                  <a:lnTo>
                    <a:pt x="70648" y="7375"/>
                  </a:lnTo>
                  <a:lnTo>
                    <a:pt x="67698" y="8407"/>
                  </a:lnTo>
                  <a:lnTo>
                    <a:pt x="65339" y="8702"/>
                  </a:lnTo>
                  <a:lnTo>
                    <a:pt x="56046" y="9144"/>
                  </a:lnTo>
                  <a:lnTo>
                    <a:pt x="46459" y="9144"/>
                  </a:lnTo>
                  <a:lnTo>
                    <a:pt x="35397" y="11357"/>
                  </a:lnTo>
                  <a:lnTo>
                    <a:pt x="33923" y="11799"/>
                  </a:lnTo>
                  <a:lnTo>
                    <a:pt x="30088" y="13274"/>
                  </a:lnTo>
                  <a:lnTo>
                    <a:pt x="28466" y="14897"/>
                  </a:lnTo>
                  <a:lnTo>
                    <a:pt x="26105" y="18879"/>
                  </a:lnTo>
                  <a:lnTo>
                    <a:pt x="23303" y="21091"/>
                  </a:lnTo>
                  <a:lnTo>
                    <a:pt x="23303" y="23451"/>
                  </a:lnTo>
                  <a:lnTo>
                    <a:pt x="23746" y="24041"/>
                  </a:lnTo>
                  <a:lnTo>
                    <a:pt x="24631" y="24336"/>
                  </a:lnTo>
                  <a:lnTo>
                    <a:pt x="28023" y="22714"/>
                  </a:lnTo>
                  <a:lnTo>
                    <a:pt x="28613" y="23009"/>
                  </a:lnTo>
                  <a:lnTo>
                    <a:pt x="29203" y="23746"/>
                  </a:lnTo>
                  <a:lnTo>
                    <a:pt x="29203" y="25811"/>
                  </a:lnTo>
                  <a:lnTo>
                    <a:pt x="27876" y="27581"/>
                  </a:lnTo>
                  <a:lnTo>
                    <a:pt x="24631" y="27581"/>
                  </a:lnTo>
                  <a:lnTo>
                    <a:pt x="24189" y="28171"/>
                  </a:lnTo>
                  <a:lnTo>
                    <a:pt x="24189" y="30236"/>
                  </a:lnTo>
                  <a:lnTo>
                    <a:pt x="25220" y="31121"/>
                  </a:lnTo>
                  <a:lnTo>
                    <a:pt x="26105" y="32596"/>
                  </a:lnTo>
                  <a:lnTo>
                    <a:pt x="26990" y="35988"/>
                  </a:lnTo>
                  <a:lnTo>
                    <a:pt x="30678" y="33186"/>
                  </a:lnTo>
                  <a:lnTo>
                    <a:pt x="35840" y="29793"/>
                  </a:lnTo>
                  <a:lnTo>
                    <a:pt x="44395" y="26844"/>
                  </a:lnTo>
                  <a:lnTo>
                    <a:pt x="47197" y="26106"/>
                  </a:lnTo>
                  <a:lnTo>
                    <a:pt x="50000" y="26106"/>
                  </a:lnTo>
                  <a:lnTo>
                    <a:pt x="53244" y="23894"/>
                  </a:lnTo>
                  <a:lnTo>
                    <a:pt x="55604" y="22714"/>
                  </a:lnTo>
                  <a:lnTo>
                    <a:pt x="58259" y="22124"/>
                  </a:lnTo>
                  <a:lnTo>
                    <a:pt x="61356" y="21681"/>
                  </a:lnTo>
                  <a:lnTo>
                    <a:pt x="64011" y="20501"/>
                  </a:lnTo>
                  <a:lnTo>
                    <a:pt x="66076" y="18436"/>
                  </a:lnTo>
                  <a:lnTo>
                    <a:pt x="68583" y="17109"/>
                  </a:lnTo>
                  <a:lnTo>
                    <a:pt x="71976" y="16372"/>
                  </a:lnTo>
                  <a:lnTo>
                    <a:pt x="75220" y="15339"/>
                  </a:lnTo>
                  <a:lnTo>
                    <a:pt x="80383" y="11947"/>
                  </a:lnTo>
                  <a:lnTo>
                    <a:pt x="85102" y="7817"/>
                  </a:lnTo>
                  <a:lnTo>
                    <a:pt x="84070" y="7080"/>
                  </a:lnTo>
                  <a:close/>
                  <a:moveTo>
                    <a:pt x="0" y="31416"/>
                  </a:moveTo>
                  <a:lnTo>
                    <a:pt x="442" y="32301"/>
                  </a:lnTo>
                  <a:lnTo>
                    <a:pt x="1475" y="33333"/>
                  </a:lnTo>
                  <a:lnTo>
                    <a:pt x="2655" y="33333"/>
                  </a:lnTo>
                  <a:lnTo>
                    <a:pt x="6490" y="33628"/>
                  </a:lnTo>
                  <a:lnTo>
                    <a:pt x="7522" y="33186"/>
                  </a:lnTo>
                  <a:lnTo>
                    <a:pt x="8997" y="31563"/>
                  </a:lnTo>
                  <a:lnTo>
                    <a:pt x="10029" y="30678"/>
                  </a:lnTo>
                  <a:lnTo>
                    <a:pt x="10619" y="28761"/>
                  </a:lnTo>
                  <a:lnTo>
                    <a:pt x="10619" y="27433"/>
                  </a:lnTo>
                  <a:lnTo>
                    <a:pt x="4277" y="29203"/>
                  </a:lnTo>
                  <a:lnTo>
                    <a:pt x="0" y="31416"/>
                  </a:lnTo>
                  <a:close/>
                </a:path>
              </a:pathLst>
            </a:custGeom>
            <a:grpFill/>
            <a:ln w="3175" cap="flat">
              <a:solidFill>
                <a:schemeClr val="bg2">
                  <a:lumMod val="90000"/>
                </a:schemeClr>
              </a:solid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87A6E01C-282D-7266-4CB7-92880FAB9BDF}"/>
                </a:ext>
              </a:extLst>
            </p:cNvPr>
            <p:cNvSpPr/>
            <p:nvPr/>
          </p:nvSpPr>
          <p:spPr>
            <a:xfrm>
              <a:off x="7547313" y="3163599"/>
              <a:ext cx="203538" cy="132004"/>
            </a:xfrm>
            <a:custGeom>
              <a:avLst/>
              <a:gdLst>
                <a:gd name="connsiteX0" fmla="*/ 86577 w 203538"/>
                <a:gd name="connsiteY0" fmla="*/ 3687 h 132004"/>
                <a:gd name="connsiteX1" fmla="*/ 87315 w 203538"/>
                <a:gd name="connsiteY1" fmla="*/ 3687 h 132004"/>
                <a:gd name="connsiteX2" fmla="*/ 87315 w 203538"/>
                <a:gd name="connsiteY2" fmla="*/ 2802 h 132004"/>
                <a:gd name="connsiteX3" fmla="*/ 86430 w 203538"/>
                <a:gd name="connsiteY3" fmla="*/ 1475 h 132004"/>
                <a:gd name="connsiteX4" fmla="*/ 85250 w 203538"/>
                <a:gd name="connsiteY4" fmla="*/ 738 h 132004"/>
                <a:gd name="connsiteX5" fmla="*/ 84660 w 203538"/>
                <a:gd name="connsiteY5" fmla="*/ 1032 h 132004"/>
                <a:gd name="connsiteX6" fmla="*/ 85103 w 203538"/>
                <a:gd name="connsiteY6" fmla="*/ 2065 h 132004"/>
                <a:gd name="connsiteX7" fmla="*/ 86577 w 203538"/>
                <a:gd name="connsiteY7" fmla="*/ 3540 h 132004"/>
                <a:gd name="connsiteX8" fmla="*/ 85103 w 203538"/>
                <a:gd name="connsiteY8" fmla="*/ 36578 h 132004"/>
                <a:gd name="connsiteX9" fmla="*/ 83332 w 203538"/>
                <a:gd name="connsiteY9" fmla="*/ 36135 h 132004"/>
                <a:gd name="connsiteX10" fmla="*/ 82890 w 203538"/>
                <a:gd name="connsiteY10" fmla="*/ 36135 h 132004"/>
                <a:gd name="connsiteX11" fmla="*/ 82890 w 203538"/>
                <a:gd name="connsiteY11" fmla="*/ 36725 h 132004"/>
                <a:gd name="connsiteX12" fmla="*/ 83775 w 203538"/>
                <a:gd name="connsiteY12" fmla="*/ 37758 h 132004"/>
                <a:gd name="connsiteX13" fmla="*/ 84807 w 203538"/>
                <a:gd name="connsiteY13" fmla="*/ 38938 h 132004"/>
                <a:gd name="connsiteX14" fmla="*/ 86135 w 203538"/>
                <a:gd name="connsiteY14" fmla="*/ 38938 h 132004"/>
                <a:gd name="connsiteX15" fmla="*/ 88495 w 203538"/>
                <a:gd name="connsiteY15" fmla="*/ 37905 h 132004"/>
                <a:gd name="connsiteX16" fmla="*/ 88495 w 203538"/>
                <a:gd name="connsiteY16" fmla="*/ 37315 h 132004"/>
                <a:gd name="connsiteX17" fmla="*/ 87462 w 203538"/>
                <a:gd name="connsiteY17" fmla="*/ 37020 h 132004"/>
                <a:gd name="connsiteX18" fmla="*/ 84955 w 203538"/>
                <a:gd name="connsiteY18" fmla="*/ 36725 h 132004"/>
                <a:gd name="connsiteX19" fmla="*/ 203538 w 203538"/>
                <a:gd name="connsiteY19" fmla="*/ 109881 h 132004"/>
                <a:gd name="connsiteX20" fmla="*/ 200588 w 203538"/>
                <a:gd name="connsiteY20" fmla="*/ 107521 h 132004"/>
                <a:gd name="connsiteX21" fmla="*/ 198671 w 203538"/>
                <a:gd name="connsiteY21" fmla="*/ 106194 h 132004"/>
                <a:gd name="connsiteX22" fmla="*/ 198081 w 203538"/>
                <a:gd name="connsiteY22" fmla="*/ 105309 h 132004"/>
                <a:gd name="connsiteX23" fmla="*/ 198523 w 203538"/>
                <a:gd name="connsiteY23" fmla="*/ 102654 h 132004"/>
                <a:gd name="connsiteX24" fmla="*/ 199261 w 203538"/>
                <a:gd name="connsiteY24" fmla="*/ 100147 h 132004"/>
                <a:gd name="connsiteX25" fmla="*/ 198818 w 203538"/>
                <a:gd name="connsiteY25" fmla="*/ 99114 h 132004"/>
                <a:gd name="connsiteX26" fmla="*/ 198228 w 203538"/>
                <a:gd name="connsiteY26" fmla="*/ 98229 h 132004"/>
                <a:gd name="connsiteX27" fmla="*/ 197933 w 203538"/>
                <a:gd name="connsiteY27" fmla="*/ 95427 h 132004"/>
                <a:gd name="connsiteX28" fmla="*/ 196606 w 203538"/>
                <a:gd name="connsiteY28" fmla="*/ 92035 h 132004"/>
                <a:gd name="connsiteX29" fmla="*/ 195279 w 203538"/>
                <a:gd name="connsiteY29" fmla="*/ 90117 h 132004"/>
                <a:gd name="connsiteX30" fmla="*/ 194836 w 203538"/>
                <a:gd name="connsiteY30" fmla="*/ 87462 h 132004"/>
                <a:gd name="connsiteX31" fmla="*/ 194836 w 203538"/>
                <a:gd name="connsiteY31" fmla="*/ 84955 h 132004"/>
                <a:gd name="connsiteX32" fmla="*/ 196458 w 203538"/>
                <a:gd name="connsiteY32" fmla="*/ 80973 h 132004"/>
                <a:gd name="connsiteX33" fmla="*/ 195868 w 203538"/>
                <a:gd name="connsiteY33" fmla="*/ 79203 h 132004"/>
                <a:gd name="connsiteX34" fmla="*/ 194099 w 203538"/>
                <a:gd name="connsiteY34" fmla="*/ 77728 h 132004"/>
                <a:gd name="connsiteX35" fmla="*/ 188051 w 203538"/>
                <a:gd name="connsiteY35" fmla="*/ 74926 h 132004"/>
                <a:gd name="connsiteX36" fmla="*/ 181857 w 203538"/>
                <a:gd name="connsiteY36" fmla="*/ 73156 h 132004"/>
                <a:gd name="connsiteX37" fmla="*/ 178022 w 203538"/>
                <a:gd name="connsiteY37" fmla="*/ 73156 h 132004"/>
                <a:gd name="connsiteX38" fmla="*/ 176252 w 203538"/>
                <a:gd name="connsiteY38" fmla="*/ 74778 h 132004"/>
                <a:gd name="connsiteX39" fmla="*/ 175220 w 203538"/>
                <a:gd name="connsiteY39" fmla="*/ 76843 h 132004"/>
                <a:gd name="connsiteX40" fmla="*/ 173745 w 203538"/>
                <a:gd name="connsiteY40" fmla="*/ 76843 h 132004"/>
                <a:gd name="connsiteX41" fmla="*/ 171090 w 203538"/>
                <a:gd name="connsiteY41" fmla="*/ 76105 h 132004"/>
                <a:gd name="connsiteX42" fmla="*/ 169320 w 203538"/>
                <a:gd name="connsiteY42" fmla="*/ 74778 h 132004"/>
                <a:gd name="connsiteX43" fmla="*/ 168140 w 203538"/>
                <a:gd name="connsiteY43" fmla="*/ 71976 h 132004"/>
                <a:gd name="connsiteX44" fmla="*/ 167108 w 203538"/>
                <a:gd name="connsiteY44" fmla="*/ 68436 h 132004"/>
                <a:gd name="connsiteX45" fmla="*/ 166518 w 203538"/>
                <a:gd name="connsiteY45" fmla="*/ 67256 h 132004"/>
                <a:gd name="connsiteX46" fmla="*/ 166813 w 203538"/>
                <a:gd name="connsiteY46" fmla="*/ 66224 h 132004"/>
                <a:gd name="connsiteX47" fmla="*/ 167403 w 203538"/>
                <a:gd name="connsiteY47" fmla="*/ 65339 h 132004"/>
                <a:gd name="connsiteX48" fmla="*/ 169025 w 203538"/>
                <a:gd name="connsiteY48" fmla="*/ 64601 h 132004"/>
                <a:gd name="connsiteX49" fmla="*/ 169320 w 203538"/>
                <a:gd name="connsiteY49" fmla="*/ 63716 h 132004"/>
                <a:gd name="connsiteX50" fmla="*/ 169025 w 203538"/>
                <a:gd name="connsiteY50" fmla="*/ 62684 h 132004"/>
                <a:gd name="connsiteX51" fmla="*/ 167697 w 203538"/>
                <a:gd name="connsiteY51" fmla="*/ 61356 h 132004"/>
                <a:gd name="connsiteX52" fmla="*/ 166370 w 203538"/>
                <a:gd name="connsiteY52" fmla="*/ 59586 h 132004"/>
                <a:gd name="connsiteX53" fmla="*/ 164158 w 203538"/>
                <a:gd name="connsiteY53" fmla="*/ 55752 h 132004"/>
                <a:gd name="connsiteX54" fmla="*/ 164600 w 203538"/>
                <a:gd name="connsiteY54" fmla="*/ 53687 h 132004"/>
                <a:gd name="connsiteX55" fmla="*/ 164895 w 203538"/>
                <a:gd name="connsiteY55" fmla="*/ 50737 h 132004"/>
                <a:gd name="connsiteX56" fmla="*/ 164895 w 203538"/>
                <a:gd name="connsiteY56" fmla="*/ 49115 h 132004"/>
                <a:gd name="connsiteX57" fmla="*/ 163273 w 203538"/>
                <a:gd name="connsiteY57" fmla="*/ 48820 h 132004"/>
                <a:gd name="connsiteX58" fmla="*/ 160471 w 203538"/>
                <a:gd name="connsiteY58" fmla="*/ 48820 h 132004"/>
                <a:gd name="connsiteX59" fmla="*/ 158258 w 203538"/>
                <a:gd name="connsiteY59" fmla="*/ 49262 h 132004"/>
                <a:gd name="connsiteX60" fmla="*/ 156931 w 203538"/>
                <a:gd name="connsiteY60" fmla="*/ 50147 h 132004"/>
                <a:gd name="connsiteX61" fmla="*/ 154276 w 203538"/>
                <a:gd name="connsiteY61" fmla="*/ 51327 h 132004"/>
                <a:gd name="connsiteX62" fmla="*/ 151031 w 203538"/>
                <a:gd name="connsiteY62" fmla="*/ 51769 h 132004"/>
                <a:gd name="connsiteX63" fmla="*/ 144837 w 203538"/>
                <a:gd name="connsiteY63" fmla="*/ 51769 h 132004"/>
                <a:gd name="connsiteX64" fmla="*/ 138789 w 203538"/>
                <a:gd name="connsiteY64" fmla="*/ 51032 h 132004"/>
                <a:gd name="connsiteX65" fmla="*/ 136725 w 203538"/>
                <a:gd name="connsiteY65" fmla="*/ 51327 h 132004"/>
                <a:gd name="connsiteX66" fmla="*/ 134807 w 203538"/>
                <a:gd name="connsiteY66" fmla="*/ 51917 h 132004"/>
                <a:gd name="connsiteX67" fmla="*/ 131415 w 203538"/>
                <a:gd name="connsiteY67" fmla="*/ 52507 h 132004"/>
                <a:gd name="connsiteX68" fmla="*/ 129645 w 203538"/>
                <a:gd name="connsiteY68" fmla="*/ 54424 h 132004"/>
                <a:gd name="connsiteX69" fmla="*/ 128612 w 203538"/>
                <a:gd name="connsiteY69" fmla="*/ 56194 h 132004"/>
                <a:gd name="connsiteX70" fmla="*/ 128022 w 203538"/>
                <a:gd name="connsiteY70" fmla="*/ 56489 h 132004"/>
                <a:gd name="connsiteX71" fmla="*/ 125810 w 203538"/>
                <a:gd name="connsiteY71" fmla="*/ 54867 h 132004"/>
                <a:gd name="connsiteX72" fmla="*/ 124188 w 203538"/>
                <a:gd name="connsiteY72" fmla="*/ 53392 h 132004"/>
                <a:gd name="connsiteX73" fmla="*/ 123155 w 203538"/>
                <a:gd name="connsiteY73" fmla="*/ 52065 h 132004"/>
                <a:gd name="connsiteX74" fmla="*/ 121828 w 203538"/>
                <a:gd name="connsiteY74" fmla="*/ 52065 h 132004"/>
                <a:gd name="connsiteX75" fmla="*/ 116960 w 203538"/>
                <a:gd name="connsiteY75" fmla="*/ 54424 h 132004"/>
                <a:gd name="connsiteX76" fmla="*/ 116223 w 203538"/>
                <a:gd name="connsiteY76" fmla="*/ 54424 h 132004"/>
                <a:gd name="connsiteX77" fmla="*/ 114896 w 203538"/>
                <a:gd name="connsiteY77" fmla="*/ 53539 h 132004"/>
                <a:gd name="connsiteX78" fmla="*/ 115191 w 203538"/>
                <a:gd name="connsiteY78" fmla="*/ 51327 h 132004"/>
                <a:gd name="connsiteX79" fmla="*/ 115191 w 203538"/>
                <a:gd name="connsiteY79" fmla="*/ 50000 h 132004"/>
                <a:gd name="connsiteX80" fmla="*/ 113568 w 203538"/>
                <a:gd name="connsiteY80" fmla="*/ 49262 h 132004"/>
                <a:gd name="connsiteX81" fmla="*/ 110324 w 203538"/>
                <a:gd name="connsiteY81" fmla="*/ 49262 h 132004"/>
                <a:gd name="connsiteX82" fmla="*/ 109143 w 203538"/>
                <a:gd name="connsiteY82" fmla="*/ 48230 h 132004"/>
                <a:gd name="connsiteX83" fmla="*/ 109143 w 203538"/>
                <a:gd name="connsiteY83" fmla="*/ 47050 h 132004"/>
                <a:gd name="connsiteX84" fmla="*/ 109439 w 203538"/>
                <a:gd name="connsiteY84" fmla="*/ 45870 h 132004"/>
                <a:gd name="connsiteX85" fmla="*/ 108996 w 203538"/>
                <a:gd name="connsiteY85" fmla="*/ 44985 h 132004"/>
                <a:gd name="connsiteX86" fmla="*/ 108111 w 203538"/>
                <a:gd name="connsiteY86" fmla="*/ 44395 h 132004"/>
                <a:gd name="connsiteX87" fmla="*/ 106341 w 203538"/>
                <a:gd name="connsiteY87" fmla="*/ 44395 h 132004"/>
                <a:gd name="connsiteX88" fmla="*/ 104424 w 203538"/>
                <a:gd name="connsiteY88" fmla="*/ 45427 h 132004"/>
                <a:gd name="connsiteX89" fmla="*/ 102949 w 203538"/>
                <a:gd name="connsiteY89" fmla="*/ 46460 h 132004"/>
                <a:gd name="connsiteX90" fmla="*/ 101179 w 203538"/>
                <a:gd name="connsiteY90" fmla="*/ 46902 h 132004"/>
                <a:gd name="connsiteX91" fmla="*/ 98967 w 203538"/>
                <a:gd name="connsiteY91" fmla="*/ 46902 h 132004"/>
                <a:gd name="connsiteX92" fmla="*/ 97639 w 203538"/>
                <a:gd name="connsiteY92" fmla="*/ 47640 h 132004"/>
                <a:gd name="connsiteX93" fmla="*/ 96017 w 203538"/>
                <a:gd name="connsiteY93" fmla="*/ 50147 h 132004"/>
                <a:gd name="connsiteX94" fmla="*/ 90707 w 203538"/>
                <a:gd name="connsiteY94" fmla="*/ 50737 h 132004"/>
                <a:gd name="connsiteX95" fmla="*/ 88937 w 203538"/>
                <a:gd name="connsiteY95" fmla="*/ 50147 h 132004"/>
                <a:gd name="connsiteX96" fmla="*/ 87462 w 203538"/>
                <a:gd name="connsiteY96" fmla="*/ 48377 h 132004"/>
                <a:gd name="connsiteX97" fmla="*/ 85545 w 203538"/>
                <a:gd name="connsiteY97" fmla="*/ 45575 h 132004"/>
                <a:gd name="connsiteX98" fmla="*/ 84513 w 203538"/>
                <a:gd name="connsiteY98" fmla="*/ 45280 h 132004"/>
                <a:gd name="connsiteX99" fmla="*/ 82743 w 203538"/>
                <a:gd name="connsiteY99" fmla="*/ 44985 h 132004"/>
                <a:gd name="connsiteX100" fmla="*/ 79940 w 203538"/>
                <a:gd name="connsiteY100" fmla="*/ 44985 h 132004"/>
                <a:gd name="connsiteX101" fmla="*/ 76106 w 203538"/>
                <a:gd name="connsiteY101" fmla="*/ 46312 h 132004"/>
                <a:gd name="connsiteX102" fmla="*/ 75221 w 203538"/>
                <a:gd name="connsiteY102" fmla="*/ 45280 h 132004"/>
                <a:gd name="connsiteX103" fmla="*/ 74188 w 203538"/>
                <a:gd name="connsiteY103" fmla="*/ 44985 h 132004"/>
                <a:gd name="connsiteX104" fmla="*/ 73303 w 203538"/>
                <a:gd name="connsiteY104" fmla="*/ 45870 h 132004"/>
                <a:gd name="connsiteX105" fmla="*/ 63716 w 203538"/>
                <a:gd name="connsiteY105" fmla="*/ 45870 h 132004"/>
                <a:gd name="connsiteX106" fmla="*/ 60914 w 203538"/>
                <a:gd name="connsiteY106" fmla="*/ 45280 h 132004"/>
                <a:gd name="connsiteX107" fmla="*/ 59144 w 203538"/>
                <a:gd name="connsiteY107" fmla="*/ 45280 h 132004"/>
                <a:gd name="connsiteX108" fmla="*/ 55604 w 203538"/>
                <a:gd name="connsiteY108" fmla="*/ 46607 h 132004"/>
                <a:gd name="connsiteX109" fmla="*/ 53687 w 203538"/>
                <a:gd name="connsiteY109" fmla="*/ 46607 h 132004"/>
                <a:gd name="connsiteX110" fmla="*/ 51179 w 203538"/>
                <a:gd name="connsiteY110" fmla="*/ 46902 h 132004"/>
                <a:gd name="connsiteX111" fmla="*/ 50737 w 203538"/>
                <a:gd name="connsiteY111" fmla="*/ 42625 h 132004"/>
                <a:gd name="connsiteX112" fmla="*/ 49410 w 203538"/>
                <a:gd name="connsiteY112" fmla="*/ 39675 h 132004"/>
                <a:gd name="connsiteX113" fmla="*/ 49852 w 203538"/>
                <a:gd name="connsiteY113" fmla="*/ 37610 h 132004"/>
                <a:gd name="connsiteX114" fmla="*/ 50737 w 203538"/>
                <a:gd name="connsiteY114" fmla="*/ 34808 h 132004"/>
                <a:gd name="connsiteX115" fmla="*/ 51475 w 203538"/>
                <a:gd name="connsiteY115" fmla="*/ 33186 h 132004"/>
                <a:gd name="connsiteX116" fmla="*/ 52949 w 203538"/>
                <a:gd name="connsiteY116" fmla="*/ 33776 h 132004"/>
                <a:gd name="connsiteX117" fmla="*/ 54719 w 203538"/>
                <a:gd name="connsiteY117" fmla="*/ 34955 h 132004"/>
                <a:gd name="connsiteX118" fmla="*/ 55899 w 203538"/>
                <a:gd name="connsiteY118" fmla="*/ 34660 h 132004"/>
                <a:gd name="connsiteX119" fmla="*/ 56194 w 203538"/>
                <a:gd name="connsiteY119" fmla="*/ 33776 h 132004"/>
                <a:gd name="connsiteX120" fmla="*/ 55752 w 203538"/>
                <a:gd name="connsiteY120" fmla="*/ 32596 h 132004"/>
                <a:gd name="connsiteX121" fmla="*/ 55752 w 203538"/>
                <a:gd name="connsiteY121" fmla="*/ 31711 h 132004"/>
                <a:gd name="connsiteX122" fmla="*/ 56342 w 203538"/>
                <a:gd name="connsiteY122" fmla="*/ 30531 h 132004"/>
                <a:gd name="connsiteX123" fmla="*/ 57227 w 203538"/>
                <a:gd name="connsiteY123" fmla="*/ 29351 h 132004"/>
                <a:gd name="connsiteX124" fmla="*/ 63422 w 203538"/>
                <a:gd name="connsiteY124" fmla="*/ 27433 h 132004"/>
                <a:gd name="connsiteX125" fmla="*/ 68731 w 203538"/>
                <a:gd name="connsiteY125" fmla="*/ 26106 h 132004"/>
                <a:gd name="connsiteX126" fmla="*/ 71533 w 203538"/>
                <a:gd name="connsiteY126" fmla="*/ 26991 h 132004"/>
                <a:gd name="connsiteX127" fmla="*/ 76843 w 203538"/>
                <a:gd name="connsiteY127" fmla="*/ 29056 h 132004"/>
                <a:gd name="connsiteX128" fmla="*/ 79645 w 203538"/>
                <a:gd name="connsiteY128" fmla="*/ 30088 h 132004"/>
                <a:gd name="connsiteX129" fmla="*/ 81563 w 203538"/>
                <a:gd name="connsiteY129" fmla="*/ 30678 h 132004"/>
                <a:gd name="connsiteX130" fmla="*/ 83185 w 203538"/>
                <a:gd name="connsiteY130" fmla="*/ 33776 h 132004"/>
                <a:gd name="connsiteX131" fmla="*/ 84217 w 203538"/>
                <a:gd name="connsiteY131" fmla="*/ 33776 h 132004"/>
                <a:gd name="connsiteX132" fmla="*/ 85398 w 203538"/>
                <a:gd name="connsiteY132" fmla="*/ 33038 h 132004"/>
                <a:gd name="connsiteX133" fmla="*/ 85988 w 203538"/>
                <a:gd name="connsiteY133" fmla="*/ 32301 h 132004"/>
                <a:gd name="connsiteX134" fmla="*/ 86577 w 203538"/>
                <a:gd name="connsiteY134" fmla="*/ 29646 h 132004"/>
                <a:gd name="connsiteX135" fmla="*/ 89085 w 203538"/>
                <a:gd name="connsiteY135" fmla="*/ 28171 h 132004"/>
                <a:gd name="connsiteX136" fmla="*/ 94542 w 203538"/>
                <a:gd name="connsiteY136" fmla="*/ 26401 h 132004"/>
                <a:gd name="connsiteX137" fmla="*/ 94984 w 203538"/>
                <a:gd name="connsiteY137" fmla="*/ 25369 h 132004"/>
                <a:gd name="connsiteX138" fmla="*/ 94984 w 203538"/>
                <a:gd name="connsiteY138" fmla="*/ 24779 h 132004"/>
                <a:gd name="connsiteX139" fmla="*/ 93362 w 203538"/>
                <a:gd name="connsiteY139" fmla="*/ 24779 h 132004"/>
                <a:gd name="connsiteX140" fmla="*/ 86873 w 203538"/>
                <a:gd name="connsiteY140" fmla="*/ 25958 h 132004"/>
                <a:gd name="connsiteX141" fmla="*/ 85545 w 203538"/>
                <a:gd name="connsiteY141" fmla="*/ 25516 h 132004"/>
                <a:gd name="connsiteX142" fmla="*/ 84513 w 203538"/>
                <a:gd name="connsiteY142" fmla="*/ 23894 h 132004"/>
                <a:gd name="connsiteX143" fmla="*/ 83628 w 203538"/>
                <a:gd name="connsiteY143" fmla="*/ 22124 h 132004"/>
                <a:gd name="connsiteX144" fmla="*/ 82005 w 203538"/>
                <a:gd name="connsiteY144" fmla="*/ 21534 h 132004"/>
                <a:gd name="connsiteX145" fmla="*/ 80088 w 203538"/>
                <a:gd name="connsiteY145" fmla="*/ 21091 h 132004"/>
                <a:gd name="connsiteX146" fmla="*/ 79350 w 203538"/>
                <a:gd name="connsiteY146" fmla="*/ 20354 h 132004"/>
                <a:gd name="connsiteX147" fmla="*/ 79350 w 203538"/>
                <a:gd name="connsiteY147" fmla="*/ 18584 h 132004"/>
                <a:gd name="connsiteX148" fmla="*/ 79645 w 203538"/>
                <a:gd name="connsiteY148" fmla="*/ 18141 h 132004"/>
                <a:gd name="connsiteX149" fmla="*/ 83923 w 203538"/>
                <a:gd name="connsiteY149" fmla="*/ 14749 h 132004"/>
                <a:gd name="connsiteX150" fmla="*/ 87757 w 203538"/>
                <a:gd name="connsiteY150" fmla="*/ 11652 h 132004"/>
                <a:gd name="connsiteX151" fmla="*/ 88052 w 203538"/>
                <a:gd name="connsiteY151" fmla="*/ 11357 h 132004"/>
                <a:gd name="connsiteX152" fmla="*/ 88348 w 203538"/>
                <a:gd name="connsiteY152" fmla="*/ 10767 h 132004"/>
                <a:gd name="connsiteX153" fmla="*/ 89085 w 203538"/>
                <a:gd name="connsiteY153" fmla="*/ 9734 h 132004"/>
                <a:gd name="connsiteX154" fmla="*/ 89085 w 203538"/>
                <a:gd name="connsiteY154" fmla="*/ 9144 h 132004"/>
                <a:gd name="connsiteX155" fmla="*/ 86135 w 203538"/>
                <a:gd name="connsiteY155" fmla="*/ 7965 h 132004"/>
                <a:gd name="connsiteX156" fmla="*/ 86135 w 203538"/>
                <a:gd name="connsiteY156" fmla="*/ 7375 h 132004"/>
                <a:gd name="connsiteX157" fmla="*/ 86577 w 203538"/>
                <a:gd name="connsiteY157" fmla="*/ 6785 h 132004"/>
                <a:gd name="connsiteX158" fmla="*/ 86577 w 203538"/>
                <a:gd name="connsiteY158" fmla="*/ 6047 h 132004"/>
                <a:gd name="connsiteX159" fmla="*/ 84513 w 203538"/>
                <a:gd name="connsiteY159" fmla="*/ 3835 h 132004"/>
                <a:gd name="connsiteX160" fmla="*/ 80973 w 203538"/>
                <a:gd name="connsiteY160" fmla="*/ 295 h 132004"/>
                <a:gd name="connsiteX161" fmla="*/ 79940 w 203538"/>
                <a:gd name="connsiteY161" fmla="*/ 0 h 132004"/>
                <a:gd name="connsiteX162" fmla="*/ 79203 w 203538"/>
                <a:gd name="connsiteY162" fmla="*/ 295 h 132004"/>
                <a:gd name="connsiteX163" fmla="*/ 77728 w 203538"/>
                <a:gd name="connsiteY163" fmla="*/ 3687 h 132004"/>
                <a:gd name="connsiteX164" fmla="*/ 76990 w 203538"/>
                <a:gd name="connsiteY164" fmla="*/ 4572 h 132004"/>
                <a:gd name="connsiteX165" fmla="*/ 72861 w 203538"/>
                <a:gd name="connsiteY165" fmla="*/ 6785 h 132004"/>
                <a:gd name="connsiteX166" fmla="*/ 69468 w 203538"/>
                <a:gd name="connsiteY166" fmla="*/ 8260 h 132004"/>
                <a:gd name="connsiteX167" fmla="*/ 63422 w 203538"/>
                <a:gd name="connsiteY167" fmla="*/ 10914 h 132004"/>
                <a:gd name="connsiteX168" fmla="*/ 61799 w 203538"/>
                <a:gd name="connsiteY168" fmla="*/ 11799 h 132004"/>
                <a:gd name="connsiteX169" fmla="*/ 60766 w 203538"/>
                <a:gd name="connsiteY169" fmla="*/ 11799 h 132004"/>
                <a:gd name="connsiteX170" fmla="*/ 59587 w 203538"/>
                <a:gd name="connsiteY170" fmla="*/ 11062 h 132004"/>
                <a:gd name="connsiteX171" fmla="*/ 56194 w 203538"/>
                <a:gd name="connsiteY171" fmla="*/ 8407 h 132004"/>
                <a:gd name="connsiteX172" fmla="*/ 53982 w 203538"/>
                <a:gd name="connsiteY172" fmla="*/ 7522 h 132004"/>
                <a:gd name="connsiteX173" fmla="*/ 52507 w 203538"/>
                <a:gd name="connsiteY173" fmla="*/ 8407 h 132004"/>
                <a:gd name="connsiteX174" fmla="*/ 51327 w 203538"/>
                <a:gd name="connsiteY174" fmla="*/ 9734 h 132004"/>
                <a:gd name="connsiteX175" fmla="*/ 51327 w 203538"/>
                <a:gd name="connsiteY175" fmla="*/ 12537 h 132004"/>
                <a:gd name="connsiteX176" fmla="*/ 50000 w 203538"/>
                <a:gd name="connsiteY176" fmla="*/ 14012 h 132004"/>
                <a:gd name="connsiteX177" fmla="*/ 48525 w 203538"/>
                <a:gd name="connsiteY177" fmla="*/ 14602 h 132004"/>
                <a:gd name="connsiteX178" fmla="*/ 51032 w 203538"/>
                <a:gd name="connsiteY178" fmla="*/ 21976 h 132004"/>
                <a:gd name="connsiteX179" fmla="*/ 50737 w 203538"/>
                <a:gd name="connsiteY179" fmla="*/ 22861 h 132004"/>
                <a:gd name="connsiteX180" fmla="*/ 48820 w 203538"/>
                <a:gd name="connsiteY180" fmla="*/ 23156 h 132004"/>
                <a:gd name="connsiteX181" fmla="*/ 50295 w 203538"/>
                <a:gd name="connsiteY181" fmla="*/ 25958 h 132004"/>
                <a:gd name="connsiteX182" fmla="*/ 49115 w 203538"/>
                <a:gd name="connsiteY182" fmla="*/ 26253 h 132004"/>
                <a:gd name="connsiteX183" fmla="*/ 46017 w 203538"/>
                <a:gd name="connsiteY183" fmla="*/ 25664 h 132004"/>
                <a:gd name="connsiteX184" fmla="*/ 41887 w 203538"/>
                <a:gd name="connsiteY184" fmla="*/ 25221 h 132004"/>
                <a:gd name="connsiteX185" fmla="*/ 34070 w 203538"/>
                <a:gd name="connsiteY185" fmla="*/ 26401 h 132004"/>
                <a:gd name="connsiteX186" fmla="*/ 33481 w 203538"/>
                <a:gd name="connsiteY186" fmla="*/ 26843 h 132004"/>
                <a:gd name="connsiteX187" fmla="*/ 33481 w 203538"/>
                <a:gd name="connsiteY187" fmla="*/ 27433 h 132004"/>
                <a:gd name="connsiteX188" fmla="*/ 33776 w 203538"/>
                <a:gd name="connsiteY188" fmla="*/ 28023 h 132004"/>
                <a:gd name="connsiteX189" fmla="*/ 41298 w 203538"/>
                <a:gd name="connsiteY189" fmla="*/ 28023 h 132004"/>
                <a:gd name="connsiteX190" fmla="*/ 42330 w 203538"/>
                <a:gd name="connsiteY190" fmla="*/ 28318 h 132004"/>
                <a:gd name="connsiteX191" fmla="*/ 42330 w 203538"/>
                <a:gd name="connsiteY191" fmla="*/ 29203 h 132004"/>
                <a:gd name="connsiteX192" fmla="*/ 42035 w 203538"/>
                <a:gd name="connsiteY192" fmla="*/ 29793 h 132004"/>
                <a:gd name="connsiteX193" fmla="*/ 40855 w 203538"/>
                <a:gd name="connsiteY193" fmla="*/ 29793 h 132004"/>
                <a:gd name="connsiteX194" fmla="*/ 38200 w 203538"/>
                <a:gd name="connsiteY194" fmla="*/ 30383 h 132004"/>
                <a:gd name="connsiteX195" fmla="*/ 37905 w 203538"/>
                <a:gd name="connsiteY195" fmla="*/ 30973 h 132004"/>
                <a:gd name="connsiteX196" fmla="*/ 37905 w 203538"/>
                <a:gd name="connsiteY196" fmla="*/ 31563 h 132004"/>
                <a:gd name="connsiteX197" fmla="*/ 38790 w 203538"/>
                <a:gd name="connsiteY197" fmla="*/ 33186 h 132004"/>
                <a:gd name="connsiteX198" fmla="*/ 39823 w 203538"/>
                <a:gd name="connsiteY198" fmla="*/ 34218 h 132004"/>
                <a:gd name="connsiteX199" fmla="*/ 39823 w 203538"/>
                <a:gd name="connsiteY199" fmla="*/ 34808 h 132004"/>
                <a:gd name="connsiteX200" fmla="*/ 39528 w 203538"/>
                <a:gd name="connsiteY200" fmla="*/ 35250 h 132004"/>
                <a:gd name="connsiteX201" fmla="*/ 38938 w 203538"/>
                <a:gd name="connsiteY201" fmla="*/ 35250 h 132004"/>
                <a:gd name="connsiteX202" fmla="*/ 38053 w 203538"/>
                <a:gd name="connsiteY202" fmla="*/ 34660 h 132004"/>
                <a:gd name="connsiteX203" fmla="*/ 37463 w 203538"/>
                <a:gd name="connsiteY203" fmla="*/ 34660 h 132004"/>
                <a:gd name="connsiteX204" fmla="*/ 37168 w 203538"/>
                <a:gd name="connsiteY204" fmla="*/ 35545 h 132004"/>
                <a:gd name="connsiteX205" fmla="*/ 36873 w 203538"/>
                <a:gd name="connsiteY205" fmla="*/ 36283 h 132004"/>
                <a:gd name="connsiteX206" fmla="*/ 36283 w 203538"/>
                <a:gd name="connsiteY206" fmla="*/ 36873 h 132004"/>
                <a:gd name="connsiteX207" fmla="*/ 34955 w 203538"/>
                <a:gd name="connsiteY207" fmla="*/ 36578 h 132004"/>
                <a:gd name="connsiteX208" fmla="*/ 33776 w 203538"/>
                <a:gd name="connsiteY208" fmla="*/ 36873 h 132004"/>
                <a:gd name="connsiteX209" fmla="*/ 33038 w 203538"/>
                <a:gd name="connsiteY209" fmla="*/ 39823 h 132004"/>
                <a:gd name="connsiteX210" fmla="*/ 32448 w 203538"/>
                <a:gd name="connsiteY210" fmla="*/ 43068 h 132004"/>
                <a:gd name="connsiteX211" fmla="*/ 30383 w 203538"/>
                <a:gd name="connsiteY211" fmla="*/ 45280 h 132004"/>
                <a:gd name="connsiteX212" fmla="*/ 29203 w 203538"/>
                <a:gd name="connsiteY212" fmla="*/ 46017 h 132004"/>
                <a:gd name="connsiteX213" fmla="*/ 27581 w 203538"/>
                <a:gd name="connsiteY213" fmla="*/ 46312 h 132004"/>
                <a:gd name="connsiteX214" fmla="*/ 25074 w 203538"/>
                <a:gd name="connsiteY214" fmla="*/ 46017 h 132004"/>
                <a:gd name="connsiteX215" fmla="*/ 23599 w 203538"/>
                <a:gd name="connsiteY215" fmla="*/ 45722 h 132004"/>
                <a:gd name="connsiteX216" fmla="*/ 19174 w 203538"/>
                <a:gd name="connsiteY216" fmla="*/ 45280 h 132004"/>
                <a:gd name="connsiteX217" fmla="*/ 14749 w 203538"/>
                <a:gd name="connsiteY217" fmla="*/ 44395 h 132004"/>
                <a:gd name="connsiteX218" fmla="*/ 9734 w 203538"/>
                <a:gd name="connsiteY218" fmla="*/ 43510 h 132004"/>
                <a:gd name="connsiteX219" fmla="*/ 5162 w 203538"/>
                <a:gd name="connsiteY219" fmla="*/ 45427 h 132004"/>
                <a:gd name="connsiteX220" fmla="*/ 3835 w 203538"/>
                <a:gd name="connsiteY220" fmla="*/ 46607 h 132004"/>
                <a:gd name="connsiteX221" fmla="*/ 2950 w 203538"/>
                <a:gd name="connsiteY221" fmla="*/ 47787 h 132004"/>
                <a:gd name="connsiteX222" fmla="*/ 2065 w 203538"/>
                <a:gd name="connsiteY222" fmla="*/ 48230 h 132004"/>
                <a:gd name="connsiteX223" fmla="*/ 0 w 203538"/>
                <a:gd name="connsiteY223" fmla="*/ 55014 h 132004"/>
                <a:gd name="connsiteX224" fmla="*/ 0 w 203538"/>
                <a:gd name="connsiteY224" fmla="*/ 55752 h 132004"/>
                <a:gd name="connsiteX225" fmla="*/ 1327 w 203538"/>
                <a:gd name="connsiteY225" fmla="*/ 56342 h 132004"/>
                <a:gd name="connsiteX226" fmla="*/ 6932 w 203538"/>
                <a:gd name="connsiteY226" fmla="*/ 57817 h 132004"/>
                <a:gd name="connsiteX227" fmla="*/ 7817 w 203538"/>
                <a:gd name="connsiteY227" fmla="*/ 58407 h 132004"/>
                <a:gd name="connsiteX228" fmla="*/ 8259 w 203538"/>
                <a:gd name="connsiteY228" fmla="*/ 59144 h 132004"/>
                <a:gd name="connsiteX229" fmla="*/ 8555 w 203538"/>
                <a:gd name="connsiteY229" fmla="*/ 62241 h 132004"/>
                <a:gd name="connsiteX230" fmla="*/ 8997 w 203538"/>
                <a:gd name="connsiteY230" fmla="*/ 62684 h 132004"/>
                <a:gd name="connsiteX231" fmla="*/ 10915 w 203538"/>
                <a:gd name="connsiteY231" fmla="*/ 63126 h 132004"/>
                <a:gd name="connsiteX232" fmla="*/ 13717 w 203538"/>
                <a:gd name="connsiteY232" fmla="*/ 63126 h 132004"/>
                <a:gd name="connsiteX233" fmla="*/ 15929 w 203538"/>
                <a:gd name="connsiteY233" fmla="*/ 62831 h 132004"/>
                <a:gd name="connsiteX234" fmla="*/ 18142 w 203538"/>
                <a:gd name="connsiteY234" fmla="*/ 63126 h 132004"/>
                <a:gd name="connsiteX235" fmla="*/ 19617 w 203538"/>
                <a:gd name="connsiteY235" fmla="*/ 63716 h 132004"/>
                <a:gd name="connsiteX236" fmla="*/ 20354 w 203538"/>
                <a:gd name="connsiteY236" fmla="*/ 64749 h 132004"/>
                <a:gd name="connsiteX237" fmla="*/ 20796 w 203538"/>
                <a:gd name="connsiteY237" fmla="*/ 65929 h 132004"/>
                <a:gd name="connsiteX238" fmla="*/ 18142 w 203538"/>
                <a:gd name="connsiteY238" fmla="*/ 72713 h 132004"/>
                <a:gd name="connsiteX239" fmla="*/ 18142 w 203538"/>
                <a:gd name="connsiteY239" fmla="*/ 75221 h 132004"/>
                <a:gd name="connsiteX240" fmla="*/ 19174 w 203538"/>
                <a:gd name="connsiteY240" fmla="*/ 78760 h 132004"/>
                <a:gd name="connsiteX241" fmla="*/ 20649 w 203538"/>
                <a:gd name="connsiteY241" fmla="*/ 81563 h 132004"/>
                <a:gd name="connsiteX242" fmla="*/ 23451 w 203538"/>
                <a:gd name="connsiteY242" fmla="*/ 84217 h 132004"/>
                <a:gd name="connsiteX243" fmla="*/ 25516 w 203538"/>
                <a:gd name="connsiteY243" fmla="*/ 85988 h 132004"/>
                <a:gd name="connsiteX244" fmla="*/ 25959 w 203538"/>
                <a:gd name="connsiteY244" fmla="*/ 86725 h 132004"/>
                <a:gd name="connsiteX245" fmla="*/ 25959 w 203538"/>
                <a:gd name="connsiteY245" fmla="*/ 88052 h 132004"/>
                <a:gd name="connsiteX246" fmla="*/ 25664 w 203538"/>
                <a:gd name="connsiteY246" fmla="*/ 89675 h 132004"/>
                <a:gd name="connsiteX247" fmla="*/ 24484 w 203538"/>
                <a:gd name="connsiteY247" fmla="*/ 92182 h 132004"/>
                <a:gd name="connsiteX248" fmla="*/ 23009 w 203538"/>
                <a:gd name="connsiteY248" fmla="*/ 94394 h 132004"/>
                <a:gd name="connsiteX249" fmla="*/ 21386 w 203538"/>
                <a:gd name="connsiteY249" fmla="*/ 95279 h 132004"/>
                <a:gd name="connsiteX250" fmla="*/ 19174 w 203538"/>
                <a:gd name="connsiteY250" fmla="*/ 98082 h 132004"/>
                <a:gd name="connsiteX251" fmla="*/ 17109 w 203538"/>
                <a:gd name="connsiteY251" fmla="*/ 101474 h 132004"/>
                <a:gd name="connsiteX252" fmla="*/ 13274 w 203538"/>
                <a:gd name="connsiteY252" fmla="*/ 106046 h 132004"/>
                <a:gd name="connsiteX253" fmla="*/ 11947 w 203538"/>
                <a:gd name="connsiteY253" fmla="*/ 108554 h 132004"/>
                <a:gd name="connsiteX254" fmla="*/ 11504 w 203538"/>
                <a:gd name="connsiteY254" fmla="*/ 115781 h 132004"/>
                <a:gd name="connsiteX255" fmla="*/ 10472 w 203538"/>
                <a:gd name="connsiteY255" fmla="*/ 117993 h 132004"/>
                <a:gd name="connsiteX256" fmla="*/ 10472 w 203538"/>
                <a:gd name="connsiteY256" fmla="*/ 119025 h 132004"/>
                <a:gd name="connsiteX257" fmla="*/ 12389 w 203538"/>
                <a:gd name="connsiteY257" fmla="*/ 121238 h 132004"/>
                <a:gd name="connsiteX258" fmla="*/ 15634 w 203538"/>
                <a:gd name="connsiteY258" fmla="*/ 124040 h 132004"/>
                <a:gd name="connsiteX259" fmla="*/ 18436 w 203538"/>
                <a:gd name="connsiteY259" fmla="*/ 124778 h 132004"/>
                <a:gd name="connsiteX260" fmla="*/ 22271 w 203538"/>
                <a:gd name="connsiteY260" fmla="*/ 122565 h 132004"/>
                <a:gd name="connsiteX261" fmla="*/ 23599 w 203538"/>
                <a:gd name="connsiteY261" fmla="*/ 122860 h 132004"/>
                <a:gd name="connsiteX262" fmla="*/ 24189 w 203538"/>
                <a:gd name="connsiteY262" fmla="*/ 122123 h 132004"/>
                <a:gd name="connsiteX263" fmla="*/ 24631 w 203538"/>
                <a:gd name="connsiteY263" fmla="*/ 120500 h 132004"/>
                <a:gd name="connsiteX264" fmla="*/ 26844 w 203538"/>
                <a:gd name="connsiteY264" fmla="*/ 119025 h 132004"/>
                <a:gd name="connsiteX265" fmla="*/ 30973 w 203538"/>
                <a:gd name="connsiteY265" fmla="*/ 117698 h 132004"/>
                <a:gd name="connsiteX266" fmla="*/ 33333 w 203538"/>
                <a:gd name="connsiteY266" fmla="*/ 116518 h 132004"/>
                <a:gd name="connsiteX267" fmla="*/ 34218 w 203538"/>
                <a:gd name="connsiteY267" fmla="*/ 115486 h 132004"/>
                <a:gd name="connsiteX268" fmla="*/ 35693 w 203538"/>
                <a:gd name="connsiteY268" fmla="*/ 115191 h 132004"/>
                <a:gd name="connsiteX269" fmla="*/ 37168 w 203538"/>
                <a:gd name="connsiteY269" fmla="*/ 115486 h 132004"/>
                <a:gd name="connsiteX270" fmla="*/ 38200 w 203538"/>
                <a:gd name="connsiteY270" fmla="*/ 115043 h 132004"/>
                <a:gd name="connsiteX271" fmla="*/ 38643 w 203538"/>
                <a:gd name="connsiteY271" fmla="*/ 114011 h 132004"/>
                <a:gd name="connsiteX272" fmla="*/ 39085 w 203538"/>
                <a:gd name="connsiteY272" fmla="*/ 113568 h 132004"/>
                <a:gd name="connsiteX273" fmla="*/ 39823 w 203538"/>
                <a:gd name="connsiteY273" fmla="*/ 113273 h 132004"/>
                <a:gd name="connsiteX274" fmla="*/ 41740 w 203538"/>
                <a:gd name="connsiteY274" fmla="*/ 113273 h 132004"/>
                <a:gd name="connsiteX275" fmla="*/ 44100 w 203538"/>
                <a:gd name="connsiteY275" fmla="*/ 115191 h 132004"/>
                <a:gd name="connsiteX276" fmla="*/ 47492 w 203538"/>
                <a:gd name="connsiteY276" fmla="*/ 118436 h 132004"/>
                <a:gd name="connsiteX277" fmla="*/ 49704 w 203538"/>
                <a:gd name="connsiteY277" fmla="*/ 119910 h 132004"/>
                <a:gd name="connsiteX278" fmla="*/ 50737 w 203538"/>
                <a:gd name="connsiteY278" fmla="*/ 119616 h 132004"/>
                <a:gd name="connsiteX279" fmla="*/ 52064 w 203538"/>
                <a:gd name="connsiteY279" fmla="*/ 118583 h 132004"/>
                <a:gd name="connsiteX280" fmla="*/ 53687 w 203538"/>
                <a:gd name="connsiteY280" fmla="*/ 116813 h 132004"/>
                <a:gd name="connsiteX281" fmla="*/ 54129 w 203538"/>
                <a:gd name="connsiteY281" fmla="*/ 114306 h 132004"/>
                <a:gd name="connsiteX282" fmla="*/ 53392 w 203538"/>
                <a:gd name="connsiteY282" fmla="*/ 111061 h 132004"/>
                <a:gd name="connsiteX283" fmla="*/ 53982 w 203538"/>
                <a:gd name="connsiteY283" fmla="*/ 108406 h 132004"/>
                <a:gd name="connsiteX284" fmla="*/ 55899 w 203538"/>
                <a:gd name="connsiteY284" fmla="*/ 106341 h 132004"/>
                <a:gd name="connsiteX285" fmla="*/ 59439 w 203538"/>
                <a:gd name="connsiteY285" fmla="*/ 105161 h 132004"/>
                <a:gd name="connsiteX286" fmla="*/ 64601 w 203538"/>
                <a:gd name="connsiteY286" fmla="*/ 104719 h 132004"/>
                <a:gd name="connsiteX287" fmla="*/ 67698 w 203538"/>
                <a:gd name="connsiteY287" fmla="*/ 105014 h 132004"/>
                <a:gd name="connsiteX288" fmla="*/ 68879 w 203538"/>
                <a:gd name="connsiteY288" fmla="*/ 106046 h 132004"/>
                <a:gd name="connsiteX289" fmla="*/ 70501 w 203538"/>
                <a:gd name="connsiteY289" fmla="*/ 106636 h 132004"/>
                <a:gd name="connsiteX290" fmla="*/ 72418 w 203538"/>
                <a:gd name="connsiteY290" fmla="*/ 106636 h 132004"/>
                <a:gd name="connsiteX291" fmla="*/ 74188 w 203538"/>
                <a:gd name="connsiteY291" fmla="*/ 105604 h 132004"/>
                <a:gd name="connsiteX292" fmla="*/ 75811 w 203538"/>
                <a:gd name="connsiteY292" fmla="*/ 103096 h 132004"/>
                <a:gd name="connsiteX293" fmla="*/ 75811 w 203538"/>
                <a:gd name="connsiteY293" fmla="*/ 99999 h 132004"/>
                <a:gd name="connsiteX294" fmla="*/ 74483 w 203538"/>
                <a:gd name="connsiteY294" fmla="*/ 96312 h 132004"/>
                <a:gd name="connsiteX295" fmla="*/ 74926 w 203538"/>
                <a:gd name="connsiteY295" fmla="*/ 95132 h 132004"/>
                <a:gd name="connsiteX296" fmla="*/ 75515 w 203538"/>
                <a:gd name="connsiteY296" fmla="*/ 94689 h 132004"/>
                <a:gd name="connsiteX297" fmla="*/ 77433 w 203538"/>
                <a:gd name="connsiteY297" fmla="*/ 93362 h 132004"/>
                <a:gd name="connsiteX298" fmla="*/ 80235 w 203538"/>
                <a:gd name="connsiteY298" fmla="*/ 90560 h 132004"/>
                <a:gd name="connsiteX299" fmla="*/ 82890 w 203538"/>
                <a:gd name="connsiteY299" fmla="*/ 87020 h 132004"/>
                <a:gd name="connsiteX300" fmla="*/ 85398 w 203538"/>
                <a:gd name="connsiteY300" fmla="*/ 82743 h 132004"/>
                <a:gd name="connsiteX301" fmla="*/ 88495 w 203538"/>
                <a:gd name="connsiteY301" fmla="*/ 80088 h 132004"/>
                <a:gd name="connsiteX302" fmla="*/ 92182 w 203538"/>
                <a:gd name="connsiteY302" fmla="*/ 79055 h 132004"/>
                <a:gd name="connsiteX303" fmla="*/ 96754 w 203538"/>
                <a:gd name="connsiteY303" fmla="*/ 80235 h 132004"/>
                <a:gd name="connsiteX304" fmla="*/ 102064 w 203538"/>
                <a:gd name="connsiteY304" fmla="*/ 83628 h 132004"/>
                <a:gd name="connsiteX305" fmla="*/ 104129 w 203538"/>
                <a:gd name="connsiteY305" fmla="*/ 87757 h 132004"/>
                <a:gd name="connsiteX306" fmla="*/ 102801 w 203538"/>
                <a:gd name="connsiteY306" fmla="*/ 92625 h 132004"/>
                <a:gd name="connsiteX307" fmla="*/ 102801 w 203538"/>
                <a:gd name="connsiteY307" fmla="*/ 95279 h 132004"/>
                <a:gd name="connsiteX308" fmla="*/ 103834 w 203538"/>
                <a:gd name="connsiteY308" fmla="*/ 95722 h 132004"/>
                <a:gd name="connsiteX309" fmla="*/ 105604 w 203538"/>
                <a:gd name="connsiteY309" fmla="*/ 95722 h 132004"/>
                <a:gd name="connsiteX310" fmla="*/ 108111 w 203538"/>
                <a:gd name="connsiteY310" fmla="*/ 94837 h 132004"/>
                <a:gd name="connsiteX311" fmla="*/ 109734 w 203538"/>
                <a:gd name="connsiteY311" fmla="*/ 94837 h 132004"/>
                <a:gd name="connsiteX312" fmla="*/ 110471 w 203538"/>
                <a:gd name="connsiteY312" fmla="*/ 95427 h 132004"/>
                <a:gd name="connsiteX313" fmla="*/ 110471 w 203538"/>
                <a:gd name="connsiteY313" fmla="*/ 96754 h 132004"/>
                <a:gd name="connsiteX314" fmla="*/ 109586 w 203538"/>
                <a:gd name="connsiteY314" fmla="*/ 98819 h 132004"/>
                <a:gd name="connsiteX315" fmla="*/ 108554 w 203538"/>
                <a:gd name="connsiteY315" fmla="*/ 104571 h 132004"/>
                <a:gd name="connsiteX316" fmla="*/ 107816 w 203538"/>
                <a:gd name="connsiteY316" fmla="*/ 109586 h 132004"/>
                <a:gd name="connsiteX317" fmla="*/ 107226 w 203538"/>
                <a:gd name="connsiteY317" fmla="*/ 114453 h 132004"/>
                <a:gd name="connsiteX318" fmla="*/ 106636 w 203538"/>
                <a:gd name="connsiteY318" fmla="*/ 118730 h 132004"/>
                <a:gd name="connsiteX319" fmla="*/ 107669 w 203538"/>
                <a:gd name="connsiteY319" fmla="*/ 122123 h 132004"/>
                <a:gd name="connsiteX320" fmla="*/ 109143 w 203538"/>
                <a:gd name="connsiteY320" fmla="*/ 127138 h 132004"/>
                <a:gd name="connsiteX321" fmla="*/ 110914 w 203538"/>
                <a:gd name="connsiteY321" fmla="*/ 130530 h 132004"/>
                <a:gd name="connsiteX322" fmla="*/ 112684 w 203538"/>
                <a:gd name="connsiteY322" fmla="*/ 131562 h 132004"/>
                <a:gd name="connsiteX323" fmla="*/ 114453 w 203538"/>
                <a:gd name="connsiteY323" fmla="*/ 132005 h 132004"/>
                <a:gd name="connsiteX324" fmla="*/ 116223 w 203538"/>
                <a:gd name="connsiteY324" fmla="*/ 131710 h 132004"/>
                <a:gd name="connsiteX325" fmla="*/ 119910 w 203538"/>
                <a:gd name="connsiteY325" fmla="*/ 129497 h 132004"/>
                <a:gd name="connsiteX326" fmla="*/ 125368 w 203538"/>
                <a:gd name="connsiteY326" fmla="*/ 125515 h 132004"/>
                <a:gd name="connsiteX327" fmla="*/ 130677 w 203538"/>
                <a:gd name="connsiteY327" fmla="*/ 123008 h 132004"/>
                <a:gd name="connsiteX328" fmla="*/ 138495 w 203538"/>
                <a:gd name="connsiteY328" fmla="*/ 121680 h 132004"/>
                <a:gd name="connsiteX329" fmla="*/ 141149 w 203538"/>
                <a:gd name="connsiteY329" fmla="*/ 117403 h 132004"/>
                <a:gd name="connsiteX330" fmla="*/ 144837 w 203538"/>
                <a:gd name="connsiteY330" fmla="*/ 114601 h 132004"/>
                <a:gd name="connsiteX331" fmla="*/ 153096 w 203538"/>
                <a:gd name="connsiteY331" fmla="*/ 110324 h 132004"/>
                <a:gd name="connsiteX332" fmla="*/ 157521 w 203538"/>
                <a:gd name="connsiteY332" fmla="*/ 108701 h 132004"/>
                <a:gd name="connsiteX333" fmla="*/ 160028 w 203538"/>
                <a:gd name="connsiteY333" fmla="*/ 108406 h 132004"/>
                <a:gd name="connsiteX334" fmla="*/ 163273 w 203538"/>
                <a:gd name="connsiteY334" fmla="*/ 109144 h 132004"/>
                <a:gd name="connsiteX335" fmla="*/ 164010 w 203538"/>
                <a:gd name="connsiteY335" fmla="*/ 109439 h 132004"/>
                <a:gd name="connsiteX336" fmla="*/ 164600 w 203538"/>
                <a:gd name="connsiteY336" fmla="*/ 109439 h 132004"/>
                <a:gd name="connsiteX337" fmla="*/ 166223 w 203538"/>
                <a:gd name="connsiteY337" fmla="*/ 110028 h 132004"/>
                <a:gd name="connsiteX338" fmla="*/ 166518 w 203538"/>
                <a:gd name="connsiteY338" fmla="*/ 111356 h 132004"/>
                <a:gd name="connsiteX339" fmla="*/ 166075 w 203538"/>
                <a:gd name="connsiteY339" fmla="*/ 112683 h 132004"/>
                <a:gd name="connsiteX340" fmla="*/ 164305 w 203538"/>
                <a:gd name="connsiteY340" fmla="*/ 113863 h 132004"/>
                <a:gd name="connsiteX341" fmla="*/ 163715 w 203538"/>
                <a:gd name="connsiteY341" fmla="*/ 114748 h 132004"/>
                <a:gd name="connsiteX342" fmla="*/ 164453 w 203538"/>
                <a:gd name="connsiteY342" fmla="*/ 115486 h 132004"/>
                <a:gd name="connsiteX343" fmla="*/ 166960 w 203538"/>
                <a:gd name="connsiteY343" fmla="*/ 115781 h 132004"/>
                <a:gd name="connsiteX344" fmla="*/ 172122 w 203538"/>
                <a:gd name="connsiteY344" fmla="*/ 114306 h 132004"/>
                <a:gd name="connsiteX345" fmla="*/ 175515 w 203538"/>
                <a:gd name="connsiteY345" fmla="*/ 113273 h 132004"/>
                <a:gd name="connsiteX346" fmla="*/ 177874 w 203538"/>
                <a:gd name="connsiteY346" fmla="*/ 112831 h 132004"/>
                <a:gd name="connsiteX347" fmla="*/ 178759 w 203538"/>
                <a:gd name="connsiteY347" fmla="*/ 111503 h 132004"/>
                <a:gd name="connsiteX348" fmla="*/ 180234 w 203538"/>
                <a:gd name="connsiteY348" fmla="*/ 110176 h 132004"/>
                <a:gd name="connsiteX349" fmla="*/ 182594 w 203538"/>
                <a:gd name="connsiteY349" fmla="*/ 110176 h 132004"/>
                <a:gd name="connsiteX350" fmla="*/ 185102 w 203538"/>
                <a:gd name="connsiteY350" fmla="*/ 110766 h 132004"/>
                <a:gd name="connsiteX351" fmla="*/ 187166 w 203538"/>
                <a:gd name="connsiteY351" fmla="*/ 111208 h 132004"/>
                <a:gd name="connsiteX352" fmla="*/ 190706 w 203538"/>
                <a:gd name="connsiteY352" fmla="*/ 110913 h 132004"/>
                <a:gd name="connsiteX353" fmla="*/ 192624 w 203538"/>
                <a:gd name="connsiteY353" fmla="*/ 112093 h 132004"/>
                <a:gd name="connsiteX354" fmla="*/ 195279 w 203538"/>
                <a:gd name="connsiteY354" fmla="*/ 114158 h 132004"/>
                <a:gd name="connsiteX355" fmla="*/ 196458 w 203538"/>
                <a:gd name="connsiteY355" fmla="*/ 115486 h 132004"/>
                <a:gd name="connsiteX356" fmla="*/ 196901 w 203538"/>
                <a:gd name="connsiteY356" fmla="*/ 115781 h 132004"/>
                <a:gd name="connsiteX357" fmla="*/ 197638 w 203538"/>
                <a:gd name="connsiteY357" fmla="*/ 115191 h 132004"/>
                <a:gd name="connsiteX358" fmla="*/ 199998 w 203538"/>
                <a:gd name="connsiteY358" fmla="*/ 113863 h 132004"/>
                <a:gd name="connsiteX359" fmla="*/ 201916 w 203538"/>
                <a:gd name="connsiteY359" fmla="*/ 112388 h 132004"/>
                <a:gd name="connsiteX360" fmla="*/ 202948 w 203538"/>
                <a:gd name="connsiteY360" fmla="*/ 111208 h 132004"/>
                <a:gd name="connsiteX361" fmla="*/ 202358 w 203538"/>
                <a:gd name="connsiteY361" fmla="*/ 109291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Lst>
              <a:rect l="l" t="t" r="r" b="b"/>
              <a:pathLst>
                <a:path w="203538" h="132004">
                  <a:moveTo>
                    <a:pt x="86577" y="3687"/>
                  </a:moveTo>
                  <a:lnTo>
                    <a:pt x="87315" y="3687"/>
                  </a:lnTo>
                  <a:lnTo>
                    <a:pt x="87315" y="2802"/>
                  </a:lnTo>
                  <a:lnTo>
                    <a:pt x="86430" y="1475"/>
                  </a:lnTo>
                  <a:lnTo>
                    <a:pt x="85250" y="738"/>
                  </a:lnTo>
                  <a:lnTo>
                    <a:pt x="84660" y="1032"/>
                  </a:lnTo>
                  <a:lnTo>
                    <a:pt x="85103" y="2065"/>
                  </a:lnTo>
                  <a:lnTo>
                    <a:pt x="86577" y="3540"/>
                  </a:lnTo>
                  <a:close/>
                  <a:moveTo>
                    <a:pt x="85103" y="36578"/>
                  </a:moveTo>
                  <a:lnTo>
                    <a:pt x="83332" y="36135"/>
                  </a:lnTo>
                  <a:lnTo>
                    <a:pt x="82890" y="36135"/>
                  </a:lnTo>
                  <a:lnTo>
                    <a:pt x="82890" y="36725"/>
                  </a:lnTo>
                  <a:lnTo>
                    <a:pt x="83775" y="37758"/>
                  </a:lnTo>
                  <a:lnTo>
                    <a:pt x="84807" y="38938"/>
                  </a:lnTo>
                  <a:lnTo>
                    <a:pt x="86135" y="38938"/>
                  </a:lnTo>
                  <a:lnTo>
                    <a:pt x="88495" y="37905"/>
                  </a:lnTo>
                  <a:lnTo>
                    <a:pt x="88495" y="37315"/>
                  </a:lnTo>
                  <a:lnTo>
                    <a:pt x="87462" y="37020"/>
                  </a:lnTo>
                  <a:lnTo>
                    <a:pt x="84955" y="36725"/>
                  </a:lnTo>
                  <a:close/>
                  <a:moveTo>
                    <a:pt x="203538" y="109881"/>
                  </a:moveTo>
                  <a:lnTo>
                    <a:pt x="200588" y="107521"/>
                  </a:lnTo>
                  <a:lnTo>
                    <a:pt x="198671" y="106194"/>
                  </a:lnTo>
                  <a:lnTo>
                    <a:pt x="198081" y="105309"/>
                  </a:lnTo>
                  <a:lnTo>
                    <a:pt x="198523" y="102654"/>
                  </a:lnTo>
                  <a:lnTo>
                    <a:pt x="199261" y="100147"/>
                  </a:lnTo>
                  <a:lnTo>
                    <a:pt x="198818" y="99114"/>
                  </a:lnTo>
                  <a:lnTo>
                    <a:pt x="198228" y="98229"/>
                  </a:lnTo>
                  <a:lnTo>
                    <a:pt x="197933" y="95427"/>
                  </a:lnTo>
                  <a:lnTo>
                    <a:pt x="196606" y="92035"/>
                  </a:lnTo>
                  <a:lnTo>
                    <a:pt x="195279" y="90117"/>
                  </a:lnTo>
                  <a:lnTo>
                    <a:pt x="194836" y="87462"/>
                  </a:lnTo>
                  <a:lnTo>
                    <a:pt x="194836" y="84955"/>
                  </a:lnTo>
                  <a:lnTo>
                    <a:pt x="196458" y="80973"/>
                  </a:lnTo>
                  <a:lnTo>
                    <a:pt x="195868" y="79203"/>
                  </a:lnTo>
                  <a:lnTo>
                    <a:pt x="194099" y="77728"/>
                  </a:lnTo>
                  <a:lnTo>
                    <a:pt x="188051" y="74926"/>
                  </a:lnTo>
                  <a:lnTo>
                    <a:pt x="181857" y="73156"/>
                  </a:lnTo>
                  <a:lnTo>
                    <a:pt x="178022" y="73156"/>
                  </a:lnTo>
                  <a:lnTo>
                    <a:pt x="176252" y="74778"/>
                  </a:lnTo>
                  <a:lnTo>
                    <a:pt x="175220" y="76843"/>
                  </a:lnTo>
                  <a:lnTo>
                    <a:pt x="173745" y="76843"/>
                  </a:lnTo>
                  <a:lnTo>
                    <a:pt x="171090" y="76105"/>
                  </a:lnTo>
                  <a:lnTo>
                    <a:pt x="169320" y="74778"/>
                  </a:lnTo>
                  <a:lnTo>
                    <a:pt x="168140" y="71976"/>
                  </a:lnTo>
                  <a:lnTo>
                    <a:pt x="167108" y="68436"/>
                  </a:lnTo>
                  <a:lnTo>
                    <a:pt x="166518" y="67256"/>
                  </a:lnTo>
                  <a:lnTo>
                    <a:pt x="166813" y="66224"/>
                  </a:lnTo>
                  <a:lnTo>
                    <a:pt x="167403" y="65339"/>
                  </a:lnTo>
                  <a:lnTo>
                    <a:pt x="169025" y="64601"/>
                  </a:lnTo>
                  <a:lnTo>
                    <a:pt x="169320" y="63716"/>
                  </a:lnTo>
                  <a:lnTo>
                    <a:pt x="169025" y="62684"/>
                  </a:lnTo>
                  <a:lnTo>
                    <a:pt x="167697" y="61356"/>
                  </a:lnTo>
                  <a:lnTo>
                    <a:pt x="166370" y="59586"/>
                  </a:lnTo>
                  <a:lnTo>
                    <a:pt x="164158" y="55752"/>
                  </a:lnTo>
                  <a:lnTo>
                    <a:pt x="164600" y="53687"/>
                  </a:lnTo>
                  <a:lnTo>
                    <a:pt x="164895" y="50737"/>
                  </a:lnTo>
                  <a:lnTo>
                    <a:pt x="164895" y="49115"/>
                  </a:lnTo>
                  <a:lnTo>
                    <a:pt x="163273" y="48820"/>
                  </a:lnTo>
                  <a:lnTo>
                    <a:pt x="160471" y="48820"/>
                  </a:lnTo>
                  <a:lnTo>
                    <a:pt x="158258" y="49262"/>
                  </a:lnTo>
                  <a:lnTo>
                    <a:pt x="156931" y="50147"/>
                  </a:lnTo>
                  <a:lnTo>
                    <a:pt x="154276" y="51327"/>
                  </a:lnTo>
                  <a:lnTo>
                    <a:pt x="151031" y="51769"/>
                  </a:lnTo>
                  <a:lnTo>
                    <a:pt x="144837" y="51769"/>
                  </a:lnTo>
                  <a:lnTo>
                    <a:pt x="138789" y="51032"/>
                  </a:lnTo>
                  <a:lnTo>
                    <a:pt x="136725" y="51327"/>
                  </a:lnTo>
                  <a:lnTo>
                    <a:pt x="134807" y="51917"/>
                  </a:lnTo>
                  <a:lnTo>
                    <a:pt x="131415" y="52507"/>
                  </a:lnTo>
                  <a:lnTo>
                    <a:pt x="129645" y="54424"/>
                  </a:lnTo>
                  <a:lnTo>
                    <a:pt x="128612" y="56194"/>
                  </a:lnTo>
                  <a:lnTo>
                    <a:pt x="128022" y="56489"/>
                  </a:lnTo>
                  <a:lnTo>
                    <a:pt x="125810" y="54867"/>
                  </a:lnTo>
                  <a:lnTo>
                    <a:pt x="124188" y="53392"/>
                  </a:lnTo>
                  <a:lnTo>
                    <a:pt x="123155" y="52065"/>
                  </a:lnTo>
                  <a:lnTo>
                    <a:pt x="121828" y="52065"/>
                  </a:lnTo>
                  <a:lnTo>
                    <a:pt x="116960" y="54424"/>
                  </a:lnTo>
                  <a:lnTo>
                    <a:pt x="116223" y="54424"/>
                  </a:lnTo>
                  <a:lnTo>
                    <a:pt x="114896" y="53539"/>
                  </a:lnTo>
                  <a:lnTo>
                    <a:pt x="115191" y="51327"/>
                  </a:lnTo>
                  <a:lnTo>
                    <a:pt x="115191" y="50000"/>
                  </a:lnTo>
                  <a:lnTo>
                    <a:pt x="113568" y="49262"/>
                  </a:lnTo>
                  <a:lnTo>
                    <a:pt x="110324" y="49262"/>
                  </a:lnTo>
                  <a:lnTo>
                    <a:pt x="109143" y="48230"/>
                  </a:lnTo>
                  <a:lnTo>
                    <a:pt x="109143" y="47050"/>
                  </a:lnTo>
                  <a:lnTo>
                    <a:pt x="109439" y="45870"/>
                  </a:lnTo>
                  <a:lnTo>
                    <a:pt x="108996" y="44985"/>
                  </a:lnTo>
                  <a:lnTo>
                    <a:pt x="108111" y="44395"/>
                  </a:lnTo>
                  <a:lnTo>
                    <a:pt x="106341" y="44395"/>
                  </a:lnTo>
                  <a:lnTo>
                    <a:pt x="104424" y="45427"/>
                  </a:lnTo>
                  <a:lnTo>
                    <a:pt x="102949" y="46460"/>
                  </a:lnTo>
                  <a:lnTo>
                    <a:pt x="101179" y="46902"/>
                  </a:lnTo>
                  <a:lnTo>
                    <a:pt x="98967" y="46902"/>
                  </a:lnTo>
                  <a:lnTo>
                    <a:pt x="97639" y="47640"/>
                  </a:lnTo>
                  <a:lnTo>
                    <a:pt x="96017" y="50147"/>
                  </a:lnTo>
                  <a:lnTo>
                    <a:pt x="90707" y="50737"/>
                  </a:lnTo>
                  <a:lnTo>
                    <a:pt x="88937" y="50147"/>
                  </a:lnTo>
                  <a:lnTo>
                    <a:pt x="87462" y="48377"/>
                  </a:lnTo>
                  <a:lnTo>
                    <a:pt x="85545" y="45575"/>
                  </a:lnTo>
                  <a:lnTo>
                    <a:pt x="84513" y="45280"/>
                  </a:lnTo>
                  <a:lnTo>
                    <a:pt x="82743" y="44985"/>
                  </a:lnTo>
                  <a:lnTo>
                    <a:pt x="79940" y="44985"/>
                  </a:lnTo>
                  <a:lnTo>
                    <a:pt x="76106" y="46312"/>
                  </a:lnTo>
                  <a:lnTo>
                    <a:pt x="75221" y="45280"/>
                  </a:lnTo>
                  <a:lnTo>
                    <a:pt x="74188" y="44985"/>
                  </a:lnTo>
                  <a:lnTo>
                    <a:pt x="73303" y="45870"/>
                  </a:lnTo>
                  <a:lnTo>
                    <a:pt x="63716" y="45870"/>
                  </a:lnTo>
                  <a:lnTo>
                    <a:pt x="60914" y="45280"/>
                  </a:lnTo>
                  <a:lnTo>
                    <a:pt x="59144" y="45280"/>
                  </a:lnTo>
                  <a:lnTo>
                    <a:pt x="55604" y="46607"/>
                  </a:lnTo>
                  <a:lnTo>
                    <a:pt x="53687" y="46607"/>
                  </a:lnTo>
                  <a:lnTo>
                    <a:pt x="51179" y="46902"/>
                  </a:lnTo>
                  <a:lnTo>
                    <a:pt x="50737" y="42625"/>
                  </a:lnTo>
                  <a:lnTo>
                    <a:pt x="49410" y="39675"/>
                  </a:lnTo>
                  <a:lnTo>
                    <a:pt x="49852" y="37610"/>
                  </a:lnTo>
                  <a:lnTo>
                    <a:pt x="50737" y="34808"/>
                  </a:lnTo>
                  <a:lnTo>
                    <a:pt x="51475" y="33186"/>
                  </a:lnTo>
                  <a:lnTo>
                    <a:pt x="52949" y="33776"/>
                  </a:lnTo>
                  <a:lnTo>
                    <a:pt x="54719" y="34955"/>
                  </a:lnTo>
                  <a:lnTo>
                    <a:pt x="55899" y="34660"/>
                  </a:lnTo>
                  <a:lnTo>
                    <a:pt x="56194" y="33776"/>
                  </a:lnTo>
                  <a:lnTo>
                    <a:pt x="55752" y="32596"/>
                  </a:lnTo>
                  <a:lnTo>
                    <a:pt x="55752" y="31711"/>
                  </a:lnTo>
                  <a:lnTo>
                    <a:pt x="56342" y="30531"/>
                  </a:lnTo>
                  <a:lnTo>
                    <a:pt x="57227" y="29351"/>
                  </a:lnTo>
                  <a:lnTo>
                    <a:pt x="63422" y="27433"/>
                  </a:lnTo>
                  <a:lnTo>
                    <a:pt x="68731" y="26106"/>
                  </a:lnTo>
                  <a:lnTo>
                    <a:pt x="71533" y="26991"/>
                  </a:lnTo>
                  <a:lnTo>
                    <a:pt x="76843" y="29056"/>
                  </a:lnTo>
                  <a:lnTo>
                    <a:pt x="79645" y="30088"/>
                  </a:lnTo>
                  <a:lnTo>
                    <a:pt x="81563" y="30678"/>
                  </a:lnTo>
                  <a:lnTo>
                    <a:pt x="83185" y="33776"/>
                  </a:lnTo>
                  <a:lnTo>
                    <a:pt x="84217" y="33776"/>
                  </a:lnTo>
                  <a:lnTo>
                    <a:pt x="85398" y="33038"/>
                  </a:lnTo>
                  <a:lnTo>
                    <a:pt x="85988" y="32301"/>
                  </a:lnTo>
                  <a:lnTo>
                    <a:pt x="86577" y="29646"/>
                  </a:lnTo>
                  <a:lnTo>
                    <a:pt x="89085" y="28171"/>
                  </a:lnTo>
                  <a:lnTo>
                    <a:pt x="94542" y="26401"/>
                  </a:lnTo>
                  <a:lnTo>
                    <a:pt x="94984" y="25369"/>
                  </a:lnTo>
                  <a:lnTo>
                    <a:pt x="94984" y="24779"/>
                  </a:lnTo>
                  <a:lnTo>
                    <a:pt x="93362" y="24779"/>
                  </a:lnTo>
                  <a:lnTo>
                    <a:pt x="86873" y="25958"/>
                  </a:lnTo>
                  <a:lnTo>
                    <a:pt x="85545" y="25516"/>
                  </a:lnTo>
                  <a:lnTo>
                    <a:pt x="84513" y="23894"/>
                  </a:lnTo>
                  <a:lnTo>
                    <a:pt x="83628" y="22124"/>
                  </a:lnTo>
                  <a:lnTo>
                    <a:pt x="82005" y="21534"/>
                  </a:lnTo>
                  <a:lnTo>
                    <a:pt x="80088" y="21091"/>
                  </a:lnTo>
                  <a:lnTo>
                    <a:pt x="79350" y="20354"/>
                  </a:lnTo>
                  <a:lnTo>
                    <a:pt x="79350" y="18584"/>
                  </a:lnTo>
                  <a:lnTo>
                    <a:pt x="79645" y="18141"/>
                  </a:lnTo>
                  <a:lnTo>
                    <a:pt x="83923" y="14749"/>
                  </a:lnTo>
                  <a:lnTo>
                    <a:pt x="87757" y="11652"/>
                  </a:lnTo>
                  <a:lnTo>
                    <a:pt x="88052" y="11357"/>
                  </a:lnTo>
                  <a:lnTo>
                    <a:pt x="88348" y="10767"/>
                  </a:lnTo>
                  <a:lnTo>
                    <a:pt x="89085" y="9734"/>
                  </a:lnTo>
                  <a:lnTo>
                    <a:pt x="89085" y="9144"/>
                  </a:lnTo>
                  <a:lnTo>
                    <a:pt x="86135" y="7965"/>
                  </a:lnTo>
                  <a:lnTo>
                    <a:pt x="86135" y="7375"/>
                  </a:lnTo>
                  <a:lnTo>
                    <a:pt x="86577" y="6785"/>
                  </a:lnTo>
                  <a:lnTo>
                    <a:pt x="86577" y="6047"/>
                  </a:lnTo>
                  <a:lnTo>
                    <a:pt x="84513" y="3835"/>
                  </a:lnTo>
                  <a:lnTo>
                    <a:pt x="80973" y="295"/>
                  </a:lnTo>
                  <a:lnTo>
                    <a:pt x="79940" y="0"/>
                  </a:lnTo>
                  <a:lnTo>
                    <a:pt x="79203" y="295"/>
                  </a:lnTo>
                  <a:lnTo>
                    <a:pt x="77728" y="3687"/>
                  </a:lnTo>
                  <a:lnTo>
                    <a:pt x="76990" y="4572"/>
                  </a:lnTo>
                  <a:lnTo>
                    <a:pt x="72861" y="6785"/>
                  </a:lnTo>
                  <a:lnTo>
                    <a:pt x="69468" y="8260"/>
                  </a:lnTo>
                  <a:lnTo>
                    <a:pt x="63422" y="10914"/>
                  </a:lnTo>
                  <a:lnTo>
                    <a:pt x="61799" y="11799"/>
                  </a:lnTo>
                  <a:lnTo>
                    <a:pt x="60766" y="11799"/>
                  </a:lnTo>
                  <a:lnTo>
                    <a:pt x="59587" y="11062"/>
                  </a:lnTo>
                  <a:lnTo>
                    <a:pt x="56194" y="8407"/>
                  </a:lnTo>
                  <a:lnTo>
                    <a:pt x="53982" y="7522"/>
                  </a:lnTo>
                  <a:lnTo>
                    <a:pt x="52507" y="8407"/>
                  </a:lnTo>
                  <a:lnTo>
                    <a:pt x="51327" y="9734"/>
                  </a:lnTo>
                  <a:lnTo>
                    <a:pt x="51327" y="12537"/>
                  </a:lnTo>
                  <a:lnTo>
                    <a:pt x="50000" y="14012"/>
                  </a:lnTo>
                  <a:lnTo>
                    <a:pt x="48525" y="14602"/>
                  </a:lnTo>
                  <a:lnTo>
                    <a:pt x="51032" y="21976"/>
                  </a:lnTo>
                  <a:lnTo>
                    <a:pt x="50737" y="22861"/>
                  </a:lnTo>
                  <a:lnTo>
                    <a:pt x="48820" y="23156"/>
                  </a:lnTo>
                  <a:lnTo>
                    <a:pt x="50295" y="25958"/>
                  </a:lnTo>
                  <a:lnTo>
                    <a:pt x="49115" y="26253"/>
                  </a:lnTo>
                  <a:lnTo>
                    <a:pt x="46017" y="25664"/>
                  </a:lnTo>
                  <a:lnTo>
                    <a:pt x="41887" y="25221"/>
                  </a:lnTo>
                  <a:lnTo>
                    <a:pt x="34070" y="26401"/>
                  </a:lnTo>
                  <a:lnTo>
                    <a:pt x="33481" y="26843"/>
                  </a:lnTo>
                  <a:lnTo>
                    <a:pt x="33481" y="27433"/>
                  </a:lnTo>
                  <a:lnTo>
                    <a:pt x="33776" y="28023"/>
                  </a:lnTo>
                  <a:lnTo>
                    <a:pt x="41298" y="28023"/>
                  </a:lnTo>
                  <a:lnTo>
                    <a:pt x="42330" y="28318"/>
                  </a:lnTo>
                  <a:lnTo>
                    <a:pt x="42330" y="29203"/>
                  </a:lnTo>
                  <a:lnTo>
                    <a:pt x="42035" y="29793"/>
                  </a:lnTo>
                  <a:lnTo>
                    <a:pt x="40855" y="29793"/>
                  </a:lnTo>
                  <a:lnTo>
                    <a:pt x="38200" y="30383"/>
                  </a:lnTo>
                  <a:lnTo>
                    <a:pt x="37905" y="30973"/>
                  </a:lnTo>
                  <a:lnTo>
                    <a:pt x="37905" y="31563"/>
                  </a:lnTo>
                  <a:lnTo>
                    <a:pt x="38790" y="33186"/>
                  </a:lnTo>
                  <a:lnTo>
                    <a:pt x="39823" y="34218"/>
                  </a:lnTo>
                  <a:lnTo>
                    <a:pt x="39823" y="34808"/>
                  </a:lnTo>
                  <a:lnTo>
                    <a:pt x="39528" y="35250"/>
                  </a:lnTo>
                  <a:lnTo>
                    <a:pt x="38938" y="35250"/>
                  </a:lnTo>
                  <a:lnTo>
                    <a:pt x="38053" y="34660"/>
                  </a:lnTo>
                  <a:lnTo>
                    <a:pt x="37463" y="34660"/>
                  </a:lnTo>
                  <a:lnTo>
                    <a:pt x="37168" y="35545"/>
                  </a:lnTo>
                  <a:lnTo>
                    <a:pt x="36873" y="36283"/>
                  </a:lnTo>
                  <a:lnTo>
                    <a:pt x="36283" y="36873"/>
                  </a:lnTo>
                  <a:lnTo>
                    <a:pt x="34955" y="36578"/>
                  </a:lnTo>
                  <a:lnTo>
                    <a:pt x="33776" y="36873"/>
                  </a:lnTo>
                  <a:lnTo>
                    <a:pt x="33038" y="39823"/>
                  </a:lnTo>
                  <a:lnTo>
                    <a:pt x="32448" y="43068"/>
                  </a:lnTo>
                  <a:lnTo>
                    <a:pt x="30383" y="45280"/>
                  </a:lnTo>
                  <a:lnTo>
                    <a:pt x="29203" y="46017"/>
                  </a:lnTo>
                  <a:lnTo>
                    <a:pt x="27581" y="46312"/>
                  </a:lnTo>
                  <a:lnTo>
                    <a:pt x="25074" y="46017"/>
                  </a:lnTo>
                  <a:lnTo>
                    <a:pt x="23599" y="45722"/>
                  </a:lnTo>
                  <a:lnTo>
                    <a:pt x="19174" y="45280"/>
                  </a:lnTo>
                  <a:lnTo>
                    <a:pt x="14749" y="44395"/>
                  </a:lnTo>
                  <a:lnTo>
                    <a:pt x="9734" y="43510"/>
                  </a:lnTo>
                  <a:lnTo>
                    <a:pt x="5162" y="45427"/>
                  </a:lnTo>
                  <a:lnTo>
                    <a:pt x="3835" y="46607"/>
                  </a:lnTo>
                  <a:lnTo>
                    <a:pt x="2950" y="47787"/>
                  </a:lnTo>
                  <a:lnTo>
                    <a:pt x="2065" y="48230"/>
                  </a:lnTo>
                  <a:lnTo>
                    <a:pt x="0" y="55014"/>
                  </a:lnTo>
                  <a:lnTo>
                    <a:pt x="0" y="55752"/>
                  </a:lnTo>
                  <a:lnTo>
                    <a:pt x="1327" y="56342"/>
                  </a:lnTo>
                  <a:lnTo>
                    <a:pt x="6932" y="57817"/>
                  </a:lnTo>
                  <a:lnTo>
                    <a:pt x="7817" y="58407"/>
                  </a:lnTo>
                  <a:lnTo>
                    <a:pt x="8259" y="59144"/>
                  </a:lnTo>
                  <a:lnTo>
                    <a:pt x="8555" y="62241"/>
                  </a:lnTo>
                  <a:lnTo>
                    <a:pt x="8997" y="62684"/>
                  </a:lnTo>
                  <a:lnTo>
                    <a:pt x="10915" y="63126"/>
                  </a:lnTo>
                  <a:lnTo>
                    <a:pt x="13717" y="63126"/>
                  </a:lnTo>
                  <a:lnTo>
                    <a:pt x="15929" y="62831"/>
                  </a:lnTo>
                  <a:lnTo>
                    <a:pt x="18142" y="63126"/>
                  </a:lnTo>
                  <a:lnTo>
                    <a:pt x="19617" y="63716"/>
                  </a:lnTo>
                  <a:lnTo>
                    <a:pt x="20354" y="64749"/>
                  </a:lnTo>
                  <a:lnTo>
                    <a:pt x="20796" y="65929"/>
                  </a:lnTo>
                  <a:lnTo>
                    <a:pt x="18142" y="72713"/>
                  </a:lnTo>
                  <a:lnTo>
                    <a:pt x="18142" y="75221"/>
                  </a:lnTo>
                  <a:lnTo>
                    <a:pt x="19174" y="78760"/>
                  </a:lnTo>
                  <a:lnTo>
                    <a:pt x="20649" y="81563"/>
                  </a:lnTo>
                  <a:lnTo>
                    <a:pt x="23451" y="84217"/>
                  </a:lnTo>
                  <a:lnTo>
                    <a:pt x="25516" y="85988"/>
                  </a:lnTo>
                  <a:lnTo>
                    <a:pt x="25959" y="86725"/>
                  </a:lnTo>
                  <a:lnTo>
                    <a:pt x="25959" y="88052"/>
                  </a:lnTo>
                  <a:lnTo>
                    <a:pt x="25664" y="89675"/>
                  </a:lnTo>
                  <a:lnTo>
                    <a:pt x="24484" y="92182"/>
                  </a:lnTo>
                  <a:lnTo>
                    <a:pt x="23009" y="94394"/>
                  </a:lnTo>
                  <a:lnTo>
                    <a:pt x="21386" y="95279"/>
                  </a:lnTo>
                  <a:lnTo>
                    <a:pt x="19174" y="98082"/>
                  </a:lnTo>
                  <a:lnTo>
                    <a:pt x="17109" y="101474"/>
                  </a:lnTo>
                  <a:lnTo>
                    <a:pt x="13274" y="106046"/>
                  </a:lnTo>
                  <a:lnTo>
                    <a:pt x="11947" y="108554"/>
                  </a:lnTo>
                  <a:lnTo>
                    <a:pt x="11504" y="115781"/>
                  </a:lnTo>
                  <a:lnTo>
                    <a:pt x="10472" y="117993"/>
                  </a:lnTo>
                  <a:lnTo>
                    <a:pt x="10472" y="119025"/>
                  </a:lnTo>
                  <a:lnTo>
                    <a:pt x="12389" y="121238"/>
                  </a:lnTo>
                  <a:lnTo>
                    <a:pt x="15634" y="124040"/>
                  </a:lnTo>
                  <a:lnTo>
                    <a:pt x="18436" y="124778"/>
                  </a:lnTo>
                  <a:lnTo>
                    <a:pt x="22271" y="122565"/>
                  </a:lnTo>
                  <a:lnTo>
                    <a:pt x="23599" y="122860"/>
                  </a:lnTo>
                  <a:lnTo>
                    <a:pt x="24189" y="122123"/>
                  </a:lnTo>
                  <a:lnTo>
                    <a:pt x="24631" y="120500"/>
                  </a:lnTo>
                  <a:lnTo>
                    <a:pt x="26844" y="119025"/>
                  </a:lnTo>
                  <a:lnTo>
                    <a:pt x="30973" y="117698"/>
                  </a:lnTo>
                  <a:lnTo>
                    <a:pt x="33333" y="116518"/>
                  </a:lnTo>
                  <a:lnTo>
                    <a:pt x="34218" y="115486"/>
                  </a:lnTo>
                  <a:lnTo>
                    <a:pt x="35693" y="115191"/>
                  </a:lnTo>
                  <a:lnTo>
                    <a:pt x="37168" y="115486"/>
                  </a:lnTo>
                  <a:lnTo>
                    <a:pt x="38200" y="115043"/>
                  </a:lnTo>
                  <a:lnTo>
                    <a:pt x="38643" y="114011"/>
                  </a:lnTo>
                  <a:lnTo>
                    <a:pt x="39085" y="113568"/>
                  </a:lnTo>
                  <a:lnTo>
                    <a:pt x="39823" y="113273"/>
                  </a:lnTo>
                  <a:lnTo>
                    <a:pt x="41740" y="113273"/>
                  </a:lnTo>
                  <a:lnTo>
                    <a:pt x="44100" y="115191"/>
                  </a:lnTo>
                  <a:lnTo>
                    <a:pt x="47492" y="118436"/>
                  </a:lnTo>
                  <a:lnTo>
                    <a:pt x="49704" y="119910"/>
                  </a:lnTo>
                  <a:lnTo>
                    <a:pt x="50737" y="119616"/>
                  </a:lnTo>
                  <a:lnTo>
                    <a:pt x="52064" y="118583"/>
                  </a:lnTo>
                  <a:lnTo>
                    <a:pt x="53687" y="116813"/>
                  </a:lnTo>
                  <a:lnTo>
                    <a:pt x="54129" y="114306"/>
                  </a:lnTo>
                  <a:lnTo>
                    <a:pt x="53392" y="111061"/>
                  </a:lnTo>
                  <a:lnTo>
                    <a:pt x="53982" y="108406"/>
                  </a:lnTo>
                  <a:lnTo>
                    <a:pt x="55899" y="106341"/>
                  </a:lnTo>
                  <a:lnTo>
                    <a:pt x="59439" y="105161"/>
                  </a:lnTo>
                  <a:lnTo>
                    <a:pt x="64601" y="104719"/>
                  </a:lnTo>
                  <a:lnTo>
                    <a:pt x="67698" y="105014"/>
                  </a:lnTo>
                  <a:lnTo>
                    <a:pt x="68879" y="106046"/>
                  </a:lnTo>
                  <a:lnTo>
                    <a:pt x="70501" y="106636"/>
                  </a:lnTo>
                  <a:lnTo>
                    <a:pt x="72418" y="106636"/>
                  </a:lnTo>
                  <a:lnTo>
                    <a:pt x="74188" y="105604"/>
                  </a:lnTo>
                  <a:lnTo>
                    <a:pt x="75811" y="103096"/>
                  </a:lnTo>
                  <a:lnTo>
                    <a:pt x="75811" y="99999"/>
                  </a:lnTo>
                  <a:lnTo>
                    <a:pt x="74483" y="96312"/>
                  </a:lnTo>
                  <a:lnTo>
                    <a:pt x="74926" y="95132"/>
                  </a:lnTo>
                  <a:lnTo>
                    <a:pt x="75515" y="94689"/>
                  </a:lnTo>
                  <a:lnTo>
                    <a:pt x="77433" y="93362"/>
                  </a:lnTo>
                  <a:lnTo>
                    <a:pt x="80235" y="90560"/>
                  </a:lnTo>
                  <a:lnTo>
                    <a:pt x="82890" y="87020"/>
                  </a:lnTo>
                  <a:lnTo>
                    <a:pt x="85398" y="82743"/>
                  </a:lnTo>
                  <a:lnTo>
                    <a:pt x="88495" y="80088"/>
                  </a:lnTo>
                  <a:lnTo>
                    <a:pt x="92182" y="79055"/>
                  </a:lnTo>
                  <a:lnTo>
                    <a:pt x="96754" y="80235"/>
                  </a:lnTo>
                  <a:lnTo>
                    <a:pt x="102064" y="83628"/>
                  </a:lnTo>
                  <a:lnTo>
                    <a:pt x="104129" y="87757"/>
                  </a:lnTo>
                  <a:lnTo>
                    <a:pt x="102801" y="92625"/>
                  </a:lnTo>
                  <a:lnTo>
                    <a:pt x="102801" y="95279"/>
                  </a:lnTo>
                  <a:lnTo>
                    <a:pt x="103834" y="95722"/>
                  </a:lnTo>
                  <a:lnTo>
                    <a:pt x="105604" y="95722"/>
                  </a:lnTo>
                  <a:lnTo>
                    <a:pt x="108111" y="94837"/>
                  </a:lnTo>
                  <a:lnTo>
                    <a:pt x="109734" y="94837"/>
                  </a:lnTo>
                  <a:lnTo>
                    <a:pt x="110471" y="95427"/>
                  </a:lnTo>
                  <a:lnTo>
                    <a:pt x="110471" y="96754"/>
                  </a:lnTo>
                  <a:lnTo>
                    <a:pt x="109586" y="98819"/>
                  </a:lnTo>
                  <a:lnTo>
                    <a:pt x="108554" y="104571"/>
                  </a:lnTo>
                  <a:lnTo>
                    <a:pt x="107816" y="109586"/>
                  </a:lnTo>
                  <a:lnTo>
                    <a:pt x="107226" y="114453"/>
                  </a:lnTo>
                  <a:lnTo>
                    <a:pt x="106636" y="118730"/>
                  </a:lnTo>
                  <a:lnTo>
                    <a:pt x="107669" y="122123"/>
                  </a:lnTo>
                  <a:lnTo>
                    <a:pt x="109143" y="127138"/>
                  </a:lnTo>
                  <a:lnTo>
                    <a:pt x="110914" y="130530"/>
                  </a:lnTo>
                  <a:lnTo>
                    <a:pt x="112684" y="131562"/>
                  </a:lnTo>
                  <a:lnTo>
                    <a:pt x="114453" y="132005"/>
                  </a:lnTo>
                  <a:lnTo>
                    <a:pt x="116223" y="131710"/>
                  </a:lnTo>
                  <a:lnTo>
                    <a:pt x="119910" y="129497"/>
                  </a:lnTo>
                  <a:lnTo>
                    <a:pt x="125368" y="125515"/>
                  </a:lnTo>
                  <a:lnTo>
                    <a:pt x="130677" y="123008"/>
                  </a:lnTo>
                  <a:lnTo>
                    <a:pt x="138495" y="121680"/>
                  </a:lnTo>
                  <a:lnTo>
                    <a:pt x="141149" y="117403"/>
                  </a:lnTo>
                  <a:lnTo>
                    <a:pt x="144837" y="114601"/>
                  </a:lnTo>
                  <a:lnTo>
                    <a:pt x="153096" y="110324"/>
                  </a:lnTo>
                  <a:lnTo>
                    <a:pt x="157521" y="108701"/>
                  </a:lnTo>
                  <a:lnTo>
                    <a:pt x="160028" y="108406"/>
                  </a:lnTo>
                  <a:lnTo>
                    <a:pt x="163273" y="109144"/>
                  </a:lnTo>
                  <a:lnTo>
                    <a:pt x="164010" y="109439"/>
                  </a:lnTo>
                  <a:lnTo>
                    <a:pt x="164600" y="109439"/>
                  </a:lnTo>
                  <a:lnTo>
                    <a:pt x="166223" y="110028"/>
                  </a:lnTo>
                  <a:lnTo>
                    <a:pt x="166518" y="111356"/>
                  </a:lnTo>
                  <a:lnTo>
                    <a:pt x="166075" y="112683"/>
                  </a:lnTo>
                  <a:lnTo>
                    <a:pt x="164305" y="113863"/>
                  </a:lnTo>
                  <a:lnTo>
                    <a:pt x="163715" y="114748"/>
                  </a:lnTo>
                  <a:lnTo>
                    <a:pt x="164453" y="115486"/>
                  </a:lnTo>
                  <a:lnTo>
                    <a:pt x="166960" y="115781"/>
                  </a:lnTo>
                  <a:lnTo>
                    <a:pt x="172122" y="114306"/>
                  </a:lnTo>
                  <a:lnTo>
                    <a:pt x="175515" y="113273"/>
                  </a:lnTo>
                  <a:lnTo>
                    <a:pt x="177874" y="112831"/>
                  </a:lnTo>
                  <a:lnTo>
                    <a:pt x="178759" y="111503"/>
                  </a:lnTo>
                  <a:lnTo>
                    <a:pt x="180234" y="110176"/>
                  </a:lnTo>
                  <a:lnTo>
                    <a:pt x="182594" y="110176"/>
                  </a:lnTo>
                  <a:lnTo>
                    <a:pt x="185102" y="110766"/>
                  </a:lnTo>
                  <a:lnTo>
                    <a:pt x="187166" y="111208"/>
                  </a:lnTo>
                  <a:lnTo>
                    <a:pt x="190706" y="110913"/>
                  </a:lnTo>
                  <a:lnTo>
                    <a:pt x="192624" y="112093"/>
                  </a:lnTo>
                  <a:lnTo>
                    <a:pt x="195279" y="114158"/>
                  </a:lnTo>
                  <a:lnTo>
                    <a:pt x="196458" y="115486"/>
                  </a:lnTo>
                  <a:lnTo>
                    <a:pt x="196901" y="115781"/>
                  </a:lnTo>
                  <a:lnTo>
                    <a:pt x="197638" y="115191"/>
                  </a:lnTo>
                  <a:lnTo>
                    <a:pt x="199998" y="113863"/>
                  </a:lnTo>
                  <a:lnTo>
                    <a:pt x="201916" y="112388"/>
                  </a:lnTo>
                  <a:lnTo>
                    <a:pt x="202948" y="111208"/>
                  </a:lnTo>
                  <a:lnTo>
                    <a:pt x="202358" y="109291"/>
                  </a:lnTo>
                  <a:close/>
                </a:path>
              </a:pathLst>
            </a:custGeom>
            <a:grpFill/>
            <a:ln w="3175" cap="flat">
              <a:solidFill>
                <a:schemeClr val="bg2">
                  <a:lumMod val="90000"/>
                </a:schemeClr>
              </a:solid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FE622853-8F5E-B6CB-40B4-4CEC45605893}"/>
                </a:ext>
              </a:extLst>
            </p:cNvPr>
            <p:cNvSpPr/>
            <p:nvPr/>
          </p:nvSpPr>
          <p:spPr>
            <a:xfrm>
              <a:off x="8333000" y="3757252"/>
              <a:ext cx="216369" cy="390261"/>
            </a:xfrm>
            <a:custGeom>
              <a:avLst/>
              <a:gdLst>
                <a:gd name="connsiteX0" fmla="*/ 58259 w 216369"/>
                <a:gd name="connsiteY0" fmla="*/ 365778 h 390261"/>
                <a:gd name="connsiteX1" fmla="*/ 59291 w 216369"/>
                <a:gd name="connsiteY1" fmla="*/ 367843 h 390261"/>
                <a:gd name="connsiteX2" fmla="*/ 59734 w 216369"/>
                <a:gd name="connsiteY2" fmla="*/ 367843 h 390261"/>
                <a:gd name="connsiteX3" fmla="*/ 60766 w 216369"/>
                <a:gd name="connsiteY3" fmla="*/ 366368 h 390261"/>
                <a:gd name="connsiteX4" fmla="*/ 59586 w 216369"/>
                <a:gd name="connsiteY4" fmla="*/ 362681 h 390261"/>
                <a:gd name="connsiteX5" fmla="*/ 58406 w 216369"/>
                <a:gd name="connsiteY5" fmla="*/ 365778 h 390261"/>
                <a:gd name="connsiteX6" fmla="*/ 43657 w 216369"/>
                <a:gd name="connsiteY6" fmla="*/ 338640 h 390261"/>
                <a:gd name="connsiteX7" fmla="*/ 43657 w 216369"/>
                <a:gd name="connsiteY7" fmla="*/ 341000 h 390261"/>
                <a:gd name="connsiteX8" fmla="*/ 44247 w 216369"/>
                <a:gd name="connsiteY8" fmla="*/ 342327 h 390261"/>
                <a:gd name="connsiteX9" fmla="*/ 45132 w 216369"/>
                <a:gd name="connsiteY9" fmla="*/ 342917 h 390261"/>
                <a:gd name="connsiteX10" fmla="*/ 44395 w 216369"/>
                <a:gd name="connsiteY10" fmla="*/ 339820 h 390261"/>
                <a:gd name="connsiteX11" fmla="*/ 43510 w 216369"/>
                <a:gd name="connsiteY11" fmla="*/ 338640 h 390261"/>
                <a:gd name="connsiteX12" fmla="*/ 25516 w 216369"/>
                <a:gd name="connsiteY12" fmla="*/ 326251 h 390261"/>
                <a:gd name="connsiteX13" fmla="*/ 24778 w 216369"/>
                <a:gd name="connsiteY13" fmla="*/ 324776 h 390261"/>
                <a:gd name="connsiteX14" fmla="*/ 24188 w 216369"/>
                <a:gd name="connsiteY14" fmla="*/ 325513 h 390261"/>
                <a:gd name="connsiteX15" fmla="*/ 23156 w 216369"/>
                <a:gd name="connsiteY15" fmla="*/ 330970 h 390261"/>
                <a:gd name="connsiteX16" fmla="*/ 24041 w 216369"/>
                <a:gd name="connsiteY16" fmla="*/ 334953 h 390261"/>
                <a:gd name="connsiteX17" fmla="*/ 24483 w 216369"/>
                <a:gd name="connsiteY17" fmla="*/ 334953 h 390261"/>
                <a:gd name="connsiteX18" fmla="*/ 25516 w 216369"/>
                <a:gd name="connsiteY18" fmla="*/ 333625 h 390261"/>
                <a:gd name="connsiteX19" fmla="*/ 26548 w 216369"/>
                <a:gd name="connsiteY19" fmla="*/ 333625 h 390261"/>
                <a:gd name="connsiteX20" fmla="*/ 26843 w 216369"/>
                <a:gd name="connsiteY20" fmla="*/ 331708 h 390261"/>
                <a:gd name="connsiteX21" fmla="*/ 26548 w 216369"/>
                <a:gd name="connsiteY21" fmla="*/ 330085 h 390261"/>
                <a:gd name="connsiteX22" fmla="*/ 27433 w 216369"/>
                <a:gd name="connsiteY22" fmla="*/ 326988 h 390261"/>
                <a:gd name="connsiteX23" fmla="*/ 25221 w 216369"/>
                <a:gd name="connsiteY23" fmla="*/ 326398 h 390261"/>
                <a:gd name="connsiteX24" fmla="*/ 31563 w 216369"/>
                <a:gd name="connsiteY24" fmla="*/ 331265 h 390261"/>
                <a:gd name="connsiteX25" fmla="*/ 31858 w 216369"/>
                <a:gd name="connsiteY25" fmla="*/ 330823 h 390261"/>
                <a:gd name="connsiteX26" fmla="*/ 32153 w 216369"/>
                <a:gd name="connsiteY26" fmla="*/ 327578 h 390261"/>
                <a:gd name="connsiteX27" fmla="*/ 30236 w 216369"/>
                <a:gd name="connsiteY27" fmla="*/ 326251 h 390261"/>
                <a:gd name="connsiteX28" fmla="*/ 31563 w 216369"/>
                <a:gd name="connsiteY28" fmla="*/ 331265 h 390261"/>
                <a:gd name="connsiteX29" fmla="*/ 131562 w 216369"/>
                <a:gd name="connsiteY29" fmla="*/ 223597 h 390261"/>
                <a:gd name="connsiteX30" fmla="*/ 130825 w 216369"/>
                <a:gd name="connsiteY30" fmla="*/ 222269 h 390261"/>
                <a:gd name="connsiteX31" fmla="*/ 129202 w 216369"/>
                <a:gd name="connsiteY31" fmla="*/ 220499 h 390261"/>
                <a:gd name="connsiteX32" fmla="*/ 128169 w 216369"/>
                <a:gd name="connsiteY32" fmla="*/ 220204 h 390261"/>
                <a:gd name="connsiteX33" fmla="*/ 128169 w 216369"/>
                <a:gd name="connsiteY33" fmla="*/ 221089 h 390261"/>
                <a:gd name="connsiteX34" fmla="*/ 128760 w 216369"/>
                <a:gd name="connsiteY34" fmla="*/ 224777 h 390261"/>
                <a:gd name="connsiteX35" fmla="*/ 130677 w 216369"/>
                <a:gd name="connsiteY35" fmla="*/ 224777 h 390261"/>
                <a:gd name="connsiteX36" fmla="*/ 132004 w 216369"/>
                <a:gd name="connsiteY36" fmla="*/ 225219 h 390261"/>
                <a:gd name="connsiteX37" fmla="*/ 132004 w 216369"/>
                <a:gd name="connsiteY37" fmla="*/ 224629 h 390261"/>
                <a:gd name="connsiteX38" fmla="*/ 131414 w 216369"/>
                <a:gd name="connsiteY38" fmla="*/ 223744 h 390261"/>
                <a:gd name="connsiteX39" fmla="*/ 70353 w 216369"/>
                <a:gd name="connsiteY39" fmla="*/ 285248 h 390261"/>
                <a:gd name="connsiteX40" fmla="*/ 70648 w 216369"/>
                <a:gd name="connsiteY40" fmla="*/ 284806 h 390261"/>
                <a:gd name="connsiteX41" fmla="*/ 70648 w 216369"/>
                <a:gd name="connsiteY41" fmla="*/ 283478 h 390261"/>
                <a:gd name="connsiteX42" fmla="*/ 69911 w 216369"/>
                <a:gd name="connsiteY42" fmla="*/ 282298 h 390261"/>
                <a:gd name="connsiteX43" fmla="*/ 68288 w 216369"/>
                <a:gd name="connsiteY43" fmla="*/ 282298 h 390261"/>
                <a:gd name="connsiteX44" fmla="*/ 68731 w 216369"/>
                <a:gd name="connsiteY44" fmla="*/ 283478 h 390261"/>
                <a:gd name="connsiteX45" fmla="*/ 69468 w 216369"/>
                <a:gd name="connsiteY45" fmla="*/ 284363 h 390261"/>
                <a:gd name="connsiteX46" fmla="*/ 70501 w 216369"/>
                <a:gd name="connsiteY46" fmla="*/ 285248 h 390261"/>
                <a:gd name="connsiteX47" fmla="*/ 135249 w 216369"/>
                <a:gd name="connsiteY47" fmla="*/ 233036 h 390261"/>
                <a:gd name="connsiteX48" fmla="*/ 134954 w 216369"/>
                <a:gd name="connsiteY48" fmla="*/ 234364 h 390261"/>
                <a:gd name="connsiteX49" fmla="*/ 136429 w 216369"/>
                <a:gd name="connsiteY49" fmla="*/ 235544 h 390261"/>
                <a:gd name="connsiteX50" fmla="*/ 136872 w 216369"/>
                <a:gd name="connsiteY50" fmla="*/ 232741 h 390261"/>
                <a:gd name="connsiteX51" fmla="*/ 135839 w 216369"/>
                <a:gd name="connsiteY51" fmla="*/ 232299 h 390261"/>
                <a:gd name="connsiteX52" fmla="*/ 135249 w 216369"/>
                <a:gd name="connsiteY52" fmla="*/ 232889 h 390261"/>
                <a:gd name="connsiteX53" fmla="*/ 24336 w 216369"/>
                <a:gd name="connsiteY53" fmla="*/ 299407 h 390261"/>
                <a:gd name="connsiteX54" fmla="*/ 23598 w 216369"/>
                <a:gd name="connsiteY54" fmla="*/ 299702 h 390261"/>
                <a:gd name="connsiteX55" fmla="*/ 23156 w 216369"/>
                <a:gd name="connsiteY55" fmla="*/ 300587 h 390261"/>
                <a:gd name="connsiteX56" fmla="*/ 23156 w 216369"/>
                <a:gd name="connsiteY56" fmla="*/ 302062 h 390261"/>
                <a:gd name="connsiteX57" fmla="*/ 24483 w 216369"/>
                <a:gd name="connsiteY57" fmla="*/ 301767 h 390261"/>
                <a:gd name="connsiteX58" fmla="*/ 24483 w 216369"/>
                <a:gd name="connsiteY58" fmla="*/ 299407 h 390261"/>
                <a:gd name="connsiteX59" fmla="*/ 66961 w 216369"/>
                <a:gd name="connsiteY59" fmla="*/ 288345 h 390261"/>
                <a:gd name="connsiteX60" fmla="*/ 66961 w 216369"/>
                <a:gd name="connsiteY60" fmla="*/ 290558 h 390261"/>
                <a:gd name="connsiteX61" fmla="*/ 67551 w 216369"/>
                <a:gd name="connsiteY61" fmla="*/ 292033 h 390261"/>
                <a:gd name="connsiteX62" fmla="*/ 69911 w 216369"/>
                <a:gd name="connsiteY62" fmla="*/ 291000 h 390261"/>
                <a:gd name="connsiteX63" fmla="*/ 70501 w 216369"/>
                <a:gd name="connsiteY63" fmla="*/ 289230 h 390261"/>
                <a:gd name="connsiteX64" fmla="*/ 70501 w 216369"/>
                <a:gd name="connsiteY64" fmla="*/ 287755 h 390261"/>
                <a:gd name="connsiteX65" fmla="*/ 69616 w 216369"/>
                <a:gd name="connsiteY65" fmla="*/ 288050 h 390261"/>
                <a:gd name="connsiteX66" fmla="*/ 67256 w 216369"/>
                <a:gd name="connsiteY66" fmla="*/ 288050 h 390261"/>
                <a:gd name="connsiteX67" fmla="*/ 66961 w 216369"/>
                <a:gd name="connsiteY67" fmla="*/ 288493 h 390261"/>
                <a:gd name="connsiteX68" fmla="*/ 215485 w 216369"/>
                <a:gd name="connsiteY68" fmla="*/ 126400 h 390261"/>
                <a:gd name="connsiteX69" fmla="*/ 213862 w 216369"/>
                <a:gd name="connsiteY69" fmla="*/ 125368 h 390261"/>
                <a:gd name="connsiteX70" fmla="*/ 211207 w 216369"/>
                <a:gd name="connsiteY70" fmla="*/ 124335 h 390261"/>
                <a:gd name="connsiteX71" fmla="*/ 209585 w 216369"/>
                <a:gd name="connsiteY71" fmla="*/ 123008 h 390261"/>
                <a:gd name="connsiteX72" fmla="*/ 208847 w 216369"/>
                <a:gd name="connsiteY72" fmla="*/ 121385 h 390261"/>
                <a:gd name="connsiteX73" fmla="*/ 208847 w 216369"/>
                <a:gd name="connsiteY73" fmla="*/ 120058 h 390261"/>
                <a:gd name="connsiteX74" fmla="*/ 209733 w 216369"/>
                <a:gd name="connsiteY74" fmla="*/ 118878 h 390261"/>
                <a:gd name="connsiteX75" fmla="*/ 207815 w 216369"/>
                <a:gd name="connsiteY75" fmla="*/ 117551 h 390261"/>
                <a:gd name="connsiteX76" fmla="*/ 203095 w 216369"/>
                <a:gd name="connsiteY76" fmla="*/ 116076 h 390261"/>
                <a:gd name="connsiteX77" fmla="*/ 200441 w 216369"/>
                <a:gd name="connsiteY77" fmla="*/ 114306 h 390261"/>
                <a:gd name="connsiteX78" fmla="*/ 199850 w 216369"/>
                <a:gd name="connsiteY78" fmla="*/ 112241 h 390261"/>
                <a:gd name="connsiteX79" fmla="*/ 197933 w 216369"/>
                <a:gd name="connsiteY79" fmla="*/ 109586 h 390261"/>
                <a:gd name="connsiteX80" fmla="*/ 194541 w 216369"/>
                <a:gd name="connsiteY80" fmla="*/ 106194 h 390261"/>
                <a:gd name="connsiteX81" fmla="*/ 192771 w 216369"/>
                <a:gd name="connsiteY81" fmla="*/ 101326 h 390261"/>
                <a:gd name="connsiteX82" fmla="*/ 192771 w 216369"/>
                <a:gd name="connsiteY82" fmla="*/ 89822 h 390261"/>
                <a:gd name="connsiteX83" fmla="*/ 194541 w 216369"/>
                <a:gd name="connsiteY83" fmla="*/ 83922 h 390261"/>
                <a:gd name="connsiteX84" fmla="*/ 192476 w 216369"/>
                <a:gd name="connsiteY84" fmla="*/ 79645 h 390261"/>
                <a:gd name="connsiteX85" fmla="*/ 190264 w 216369"/>
                <a:gd name="connsiteY85" fmla="*/ 77433 h 390261"/>
                <a:gd name="connsiteX86" fmla="*/ 187166 w 216369"/>
                <a:gd name="connsiteY86" fmla="*/ 75811 h 390261"/>
                <a:gd name="connsiteX87" fmla="*/ 184216 w 216369"/>
                <a:gd name="connsiteY87" fmla="*/ 73451 h 390261"/>
                <a:gd name="connsiteX88" fmla="*/ 181414 w 216369"/>
                <a:gd name="connsiteY88" fmla="*/ 70353 h 390261"/>
                <a:gd name="connsiteX89" fmla="*/ 178169 w 216369"/>
                <a:gd name="connsiteY89" fmla="*/ 65781 h 390261"/>
                <a:gd name="connsiteX90" fmla="*/ 174334 w 216369"/>
                <a:gd name="connsiteY90" fmla="*/ 59586 h 390261"/>
                <a:gd name="connsiteX91" fmla="*/ 171680 w 216369"/>
                <a:gd name="connsiteY91" fmla="*/ 56784 h 390261"/>
                <a:gd name="connsiteX92" fmla="*/ 170352 w 216369"/>
                <a:gd name="connsiteY92" fmla="*/ 57374 h 390261"/>
                <a:gd name="connsiteX93" fmla="*/ 167550 w 216369"/>
                <a:gd name="connsiteY93" fmla="*/ 56784 h 390261"/>
                <a:gd name="connsiteX94" fmla="*/ 163272 w 216369"/>
                <a:gd name="connsiteY94" fmla="*/ 55014 h 390261"/>
                <a:gd name="connsiteX95" fmla="*/ 159585 w 216369"/>
                <a:gd name="connsiteY95" fmla="*/ 54129 h 390261"/>
                <a:gd name="connsiteX96" fmla="*/ 156488 w 216369"/>
                <a:gd name="connsiteY96" fmla="*/ 54129 h 390261"/>
                <a:gd name="connsiteX97" fmla="*/ 154423 w 216369"/>
                <a:gd name="connsiteY97" fmla="*/ 54424 h 390261"/>
                <a:gd name="connsiteX98" fmla="*/ 153538 w 216369"/>
                <a:gd name="connsiteY98" fmla="*/ 55309 h 390261"/>
                <a:gd name="connsiteX99" fmla="*/ 153538 w 216369"/>
                <a:gd name="connsiteY99" fmla="*/ 56194 h 390261"/>
                <a:gd name="connsiteX100" fmla="*/ 154276 w 216369"/>
                <a:gd name="connsiteY100" fmla="*/ 57079 h 390261"/>
                <a:gd name="connsiteX101" fmla="*/ 153833 w 216369"/>
                <a:gd name="connsiteY101" fmla="*/ 57817 h 390261"/>
                <a:gd name="connsiteX102" fmla="*/ 152211 w 216369"/>
                <a:gd name="connsiteY102" fmla="*/ 58259 h 390261"/>
                <a:gd name="connsiteX103" fmla="*/ 150883 w 216369"/>
                <a:gd name="connsiteY103" fmla="*/ 59291 h 390261"/>
                <a:gd name="connsiteX104" fmla="*/ 149408 w 216369"/>
                <a:gd name="connsiteY104" fmla="*/ 61504 h 390261"/>
                <a:gd name="connsiteX105" fmla="*/ 148376 w 216369"/>
                <a:gd name="connsiteY105" fmla="*/ 64454 h 390261"/>
                <a:gd name="connsiteX106" fmla="*/ 146754 w 216369"/>
                <a:gd name="connsiteY106" fmla="*/ 65634 h 390261"/>
                <a:gd name="connsiteX107" fmla="*/ 144394 w 216369"/>
                <a:gd name="connsiteY107" fmla="*/ 65929 h 390261"/>
                <a:gd name="connsiteX108" fmla="*/ 142034 w 216369"/>
                <a:gd name="connsiteY108" fmla="*/ 66814 h 390261"/>
                <a:gd name="connsiteX109" fmla="*/ 139674 w 216369"/>
                <a:gd name="connsiteY109" fmla="*/ 68288 h 390261"/>
                <a:gd name="connsiteX110" fmla="*/ 138494 w 216369"/>
                <a:gd name="connsiteY110" fmla="*/ 69321 h 390261"/>
                <a:gd name="connsiteX111" fmla="*/ 138494 w 216369"/>
                <a:gd name="connsiteY111" fmla="*/ 70058 h 390261"/>
                <a:gd name="connsiteX112" fmla="*/ 138052 w 216369"/>
                <a:gd name="connsiteY112" fmla="*/ 70058 h 390261"/>
                <a:gd name="connsiteX113" fmla="*/ 136872 w 216369"/>
                <a:gd name="connsiteY113" fmla="*/ 69763 h 390261"/>
                <a:gd name="connsiteX114" fmla="*/ 136282 w 216369"/>
                <a:gd name="connsiteY114" fmla="*/ 68731 h 390261"/>
                <a:gd name="connsiteX115" fmla="*/ 136282 w 216369"/>
                <a:gd name="connsiteY115" fmla="*/ 67256 h 390261"/>
                <a:gd name="connsiteX116" fmla="*/ 135102 w 216369"/>
                <a:gd name="connsiteY116" fmla="*/ 66223 h 390261"/>
                <a:gd name="connsiteX117" fmla="*/ 132595 w 216369"/>
                <a:gd name="connsiteY117" fmla="*/ 65634 h 390261"/>
                <a:gd name="connsiteX118" fmla="*/ 129792 w 216369"/>
                <a:gd name="connsiteY118" fmla="*/ 64011 h 390261"/>
                <a:gd name="connsiteX119" fmla="*/ 126695 w 216369"/>
                <a:gd name="connsiteY119" fmla="*/ 61209 h 390261"/>
                <a:gd name="connsiteX120" fmla="*/ 124482 w 216369"/>
                <a:gd name="connsiteY120" fmla="*/ 59734 h 390261"/>
                <a:gd name="connsiteX121" fmla="*/ 123302 w 216369"/>
                <a:gd name="connsiteY121" fmla="*/ 59734 h 390261"/>
                <a:gd name="connsiteX122" fmla="*/ 121533 w 216369"/>
                <a:gd name="connsiteY122" fmla="*/ 60619 h 390261"/>
                <a:gd name="connsiteX123" fmla="*/ 119320 w 216369"/>
                <a:gd name="connsiteY123" fmla="*/ 62979 h 390261"/>
                <a:gd name="connsiteX124" fmla="*/ 117403 w 216369"/>
                <a:gd name="connsiteY124" fmla="*/ 63864 h 390261"/>
                <a:gd name="connsiteX125" fmla="*/ 115928 w 216369"/>
                <a:gd name="connsiteY125" fmla="*/ 63421 h 390261"/>
                <a:gd name="connsiteX126" fmla="*/ 114748 w 216369"/>
                <a:gd name="connsiteY126" fmla="*/ 64306 h 390261"/>
                <a:gd name="connsiteX127" fmla="*/ 114010 w 216369"/>
                <a:gd name="connsiteY127" fmla="*/ 66518 h 390261"/>
                <a:gd name="connsiteX128" fmla="*/ 112535 w 216369"/>
                <a:gd name="connsiteY128" fmla="*/ 68288 h 390261"/>
                <a:gd name="connsiteX129" fmla="*/ 109291 w 216369"/>
                <a:gd name="connsiteY129" fmla="*/ 70206 h 390261"/>
                <a:gd name="connsiteX130" fmla="*/ 108996 w 216369"/>
                <a:gd name="connsiteY130" fmla="*/ 70206 h 390261"/>
                <a:gd name="connsiteX131" fmla="*/ 105309 w 216369"/>
                <a:gd name="connsiteY131" fmla="*/ 72860 h 390261"/>
                <a:gd name="connsiteX132" fmla="*/ 102359 w 216369"/>
                <a:gd name="connsiteY132" fmla="*/ 75368 h 390261"/>
                <a:gd name="connsiteX133" fmla="*/ 98967 w 216369"/>
                <a:gd name="connsiteY133" fmla="*/ 78760 h 390261"/>
                <a:gd name="connsiteX134" fmla="*/ 97344 w 216369"/>
                <a:gd name="connsiteY134" fmla="*/ 79350 h 390261"/>
                <a:gd name="connsiteX135" fmla="*/ 95722 w 216369"/>
                <a:gd name="connsiteY135" fmla="*/ 78465 h 390261"/>
                <a:gd name="connsiteX136" fmla="*/ 93362 w 216369"/>
                <a:gd name="connsiteY136" fmla="*/ 77580 h 390261"/>
                <a:gd name="connsiteX137" fmla="*/ 92182 w 216369"/>
                <a:gd name="connsiteY137" fmla="*/ 76400 h 390261"/>
                <a:gd name="connsiteX138" fmla="*/ 94542 w 216369"/>
                <a:gd name="connsiteY138" fmla="*/ 70648 h 390261"/>
                <a:gd name="connsiteX139" fmla="*/ 97492 w 216369"/>
                <a:gd name="connsiteY139" fmla="*/ 64306 h 390261"/>
                <a:gd name="connsiteX140" fmla="*/ 98229 w 216369"/>
                <a:gd name="connsiteY140" fmla="*/ 61356 h 390261"/>
                <a:gd name="connsiteX141" fmla="*/ 98229 w 216369"/>
                <a:gd name="connsiteY141" fmla="*/ 57522 h 390261"/>
                <a:gd name="connsiteX142" fmla="*/ 96901 w 216369"/>
                <a:gd name="connsiteY142" fmla="*/ 55752 h 390261"/>
                <a:gd name="connsiteX143" fmla="*/ 95869 w 216369"/>
                <a:gd name="connsiteY143" fmla="*/ 54277 h 390261"/>
                <a:gd name="connsiteX144" fmla="*/ 95869 w 216369"/>
                <a:gd name="connsiteY144" fmla="*/ 53392 h 390261"/>
                <a:gd name="connsiteX145" fmla="*/ 96164 w 216369"/>
                <a:gd name="connsiteY145" fmla="*/ 52359 h 390261"/>
                <a:gd name="connsiteX146" fmla="*/ 97344 w 216369"/>
                <a:gd name="connsiteY146" fmla="*/ 50884 h 390261"/>
                <a:gd name="connsiteX147" fmla="*/ 98819 w 216369"/>
                <a:gd name="connsiteY147" fmla="*/ 48672 h 390261"/>
                <a:gd name="connsiteX148" fmla="*/ 100294 w 216369"/>
                <a:gd name="connsiteY148" fmla="*/ 43952 h 390261"/>
                <a:gd name="connsiteX149" fmla="*/ 102064 w 216369"/>
                <a:gd name="connsiteY149" fmla="*/ 38938 h 390261"/>
                <a:gd name="connsiteX150" fmla="*/ 102064 w 216369"/>
                <a:gd name="connsiteY150" fmla="*/ 35988 h 390261"/>
                <a:gd name="connsiteX151" fmla="*/ 100442 w 216369"/>
                <a:gd name="connsiteY151" fmla="*/ 32743 h 390261"/>
                <a:gd name="connsiteX152" fmla="*/ 99704 w 216369"/>
                <a:gd name="connsiteY152" fmla="*/ 29646 h 390261"/>
                <a:gd name="connsiteX153" fmla="*/ 100294 w 216369"/>
                <a:gd name="connsiteY153" fmla="*/ 25369 h 390261"/>
                <a:gd name="connsiteX154" fmla="*/ 99999 w 216369"/>
                <a:gd name="connsiteY154" fmla="*/ 23746 h 390261"/>
                <a:gd name="connsiteX155" fmla="*/ 98524 w 216369"/>
                <a:gd name="connsiteY155" fmla="*/ 22861 h 390261"/>
                <a:gd name="connsiteX156" fmla="*/ 93657 w 216369"/>
                <a:gd name="connsiteY156" fmla="*/ 21976 h 390261"/>
                <a:gd name="connsiteX157" fmla="*/ 92034 w 216369"/>
                <a:gd name="connsiteY157" fmla="*/ 21976 h 390261"/>
                <a:gd name="connsiteX158" fmla="*/ 90854 w 216369"/>
                <a:gd name="connsiteY158" fmla="*/ 22714 h 390261"/>
                <a:gd name="connsiteX159" fmla="*/ 89527 w 216369"/>
                <a:gd name="connsiteY159" fmla="*/ 23894 h 390261"/>
                <a:gd name="connsiteX160" fmla="*/ 87905 w 216369"/>
                <a:gd name="connsiteY160" fmla="*/ 24631 h 390261"/>
                <a:gd name="connsiteX161" fmla="*/ 84807 w 216369"/>
                <a:gd name="connsiteY161" fmla="*/ 25073 h 390261"/>
                <a:gd name="connsiteX162" fmla="*/ 81857 w 216369"/>
                <a:gd name="connsiteY162" fmla="*/ 23598 h 390261"/>
                <a:gd name="connsiteX163" fmla="*/ 79350 w 216369"/>
                <a:gd name="connsiteY163" fmla="*/ 21091 h 390261"/>
                <a:gd name="connsiteX164" fmla="*/ 78760 w 216369"/>
                <a:gd name="connsiteY164" fmla="*/ 18141 h 390261"/>
                <a:gd name="connsiteX165" fmla="*/ 80530 w 216369"/>
                <a:gd name="connsiteY165" fmla="*/ 14601 h 390261"/>
                <a:gd name="connsiteX166" fmla="*/ 81857 w 216369"/>
                <a:gd name="connsiteY166" fmla="*/ 11652 h 390261"/>
                <a:gd name="connsiteX167" fmla="*/ 82595 w 216369"/>
                <a:gd name="connsiteY167" fmla="*/ 9144 h 390261"/>
                <a:gd name="connsiteX168" fmla="*/ 82595 w 216369"/>
                <a:gd name="connsiteY168" fmla="*/ 7964 h 390261"/>
                <a:gd name="connsiteX169" fmla="*/ 82005 w 216369"/>
                <a:gd name="connsiteY169" fmla="*/ 6784 h 390261"/>
                <a:gd name="connsiteX170" fmla="*/ 81267 w 216369"/>
                <a:gd name="connsiteY170" fmla="*/ 6784 h 390261"/>
                <a:gd name="connsiteX171" fmla="*/ 79645 w 216369"/>
                <a:gd name="connsiteY171" fmla="*/ 5015 h 390261"/>
                <a:gd name="connsiteX172" fmla="*/ 78170 w 216369"/>
                <a:gd name="connsiteY172" fmla="*/ 2360 h 390261"/>
                <a:gd name="connsiteX173" fmla="*/ 76695 w 216369"/>
                <a:gd name="connsiteY173" fmla="*/ 1180 h 390261"/>
                <a:gd name="connsiteX174" fmla="*/ 75368 w 216369"/>
                <a:gd name="connsiteY174" fmla="*/ 1475 h 390261"/>
                <a:gd name="connsiteX175" fmla="*/ 74188 w 216369"/>
                <a:gd name="connsiteY175" fmla="*/ 2507 h 390261"/>
                <a:gd name="connsiteX176" fmla="*/ 73008 w 216369"/>
                <a:gd name="connsiteY176" fmla="*/ 4277 h 390261"/>
                <a:gd name="connsiteX177" fmla="*/ 72123 w 216369"/>
                <a:gd name="connsiteY177" fmla="*/ 5015 h 390261"/>
                <a:gd name="connsiteX178" fmla="*/ 71533 w 216369"/>
                <a:gd name="connsiteY178" fmla="*/ 4720 h 390261"/>
                <a:gd name="connsiteX179" fmla="*/ 71533 w 216369"/>
                <a:gd name="connsiteY179" fmla="*/ 3097 h 390261"/>
                <a:gd name="connsiteX180" fmla="*/ 68583 w 216369"/>
                <a:gd name="connsiteY180" fmla="*/ 1327 h 390261"/>
                <a:gd name="connsiteX181" fmla="*/ 67256 w 216369"/>
                <a:gd name="connsiteY181" fmla="*/ 295 h 390261"/>
                <a:gd name="connsiteX182" fmla="*/ 65633 w 216369"/>
                <a:gd name="connsiteY182" fmla="*/ 0 h 390261"/>
                <a:gd name="connsiteX183" fmla="*/ 63864 w 216369"/>
                <a:gd name="connsiteY183" fmla="*/ 1032 h 390261"/>
                <a:gd name="connsiteX184" fmla="*/ 62536 w 216369"/>
                <a:gd name="connsiteY184" fmla="*/ 2212 h 390261"/>
                <a:gd name="connsiteX185" fmla="*/ 61209 w 216369"/>
                <a:gd name="connsiteY185" fmla="*/ 2655 h 390261"/>
                <a:gd name="connsiteX186" fmla="*/ 59144 w 216369"/>
                <a:gd name="connsiteY186" fmla="*/ 2655 h 390261"/>
                <a:gd name="connsiteX187" fmla="*/ 56341 w 216369"/>
                <a:gd name="connsiteY187" fmla="*/ 2212 h 390261"/>
                <a:gd name="connsiteX188" fmla="*/ 54424 w 216369"/>
                <a:gd name="connsiteY188" fmla="*/ 1622 h 390261"/>
                <a:gd name="connsiteX189" fmla="*/ 54129 w 216369"/>
                <a:gd name="connsiteY189" fmla="*/ 1917 h 390261"/>
                <a:gd name="connsiteX190" fmla="*/ 55162 w 216369"/>
                <a:gd name="connsiteY190" fmla="*/ 4425 h 390261"/>
                <a:gd name="connsiteX191" fmla="*/ 55604 w 216369"/>
                <a:gd name="connsiteY191" fmla="*/ 6342 h 390261"/>
                <a:gd name="connsiteX192" fmla="*/ 55162 w 216369"/>
                <a:gd name="connsiteY192" fmla="*/ 7375 h 390261"/>
                <a:gd name="connsiteX193" fmla="*/ 54277 w 216369"/>
                <a:gd name="connsiteY193" fmla="*/ 8259 h 390261"/>
                <a:gd name="connsiteX194" fmla="*/ 52949 w 216369"/>
                <a:gd name="connsiteY194" fmla="*/ 8997 h 390261"/>
                <a:gd name="connsiteX195" fmla="*/ 51327 w 216369"/>
                <a:gd name="connsiteY195" fmla="*/ 9439 h 390261"/>
                <a:gd name="connsiteX196" fmla="*/ 49852 w 216369"/>
                <a:gd name="connsiteY196" fmla="*/ 9439 h 390261"/>
                <a:gd name="connsiteX197" fmla="*/ 47639 w 216369"/>
                <a:gd name="connsiteY197" fmla="*/ 8407 h 390261"/>
                <a:gd name="connsiteX198" fmla="*/ 45870 w 216369"/>
                <a:gd name="connsiteY198" fmla="*/ 8407 h 390261"/>
                <a:gd name="connsiteX199" fmla="*/ 44395 w 216369"/>
                <a:gd name="connsiteY199" fmla="*/ 8849 h 390261"/>
                <a:gd name="connsiteX200" fmla="*/ 43510 w 216369"/>
                <a:gd name="connsiteY200" fmla="*/ 9587 h 390261"/>
                <a:gd name="connsiteX201" fmla="*/ 43067 w 216369"/>
                <a:gd name="connsiteY201" fmla="*/ 10472 h 390261"/>
                <a:gd name="connsiteX202" fmla="*/ 42182 w 216369"/>
                <a:gd name="connsiteY202" fmla="*/ 15339 h 390261"/>
                <a:gd name="connsiteX203" fmla="*/ 41445 w 216369"/>
                <a:gd name="connsiteY203" fmla="*/ 16814 h 390261"/>
                <a:gd name="connsiteX204" fmla="*/ 40412 w 216369"/>
                <a:gd name="connsiteY204" fmla="*/ 17699 h 390261"/>
                <a:gd name="connsiteX205" fmla="*/ 36283 w 216369"/>
                <a:gd name="connsiteY205" fmla="*/ 17699 h 390261"/>
                <a:gd name="connsiteX206" fmla="*/ 29351 w 216369"/>
                <a:gd name="connsiteY206" fmla="*/ 19616 h 390261"/>
                <a:gd name="connsiteX207" fmla="*/ 28318 w 216369"/>
                <a:gd name="connsiteY207" fmla="*/ 19616 h 390261"/>
                <a:gd name="connsiteX208" fmla="*/ 26106 w 216369"/>
                <a:gd name="connsiteY208" fmla="*/ 19911 h 390261"/>
                <a:gd name="connsiteX209" fmla="*/ 22713 w 216369"/>
                <a:gd name="connsiteY209" fmla="*/ 19911 h 390261"/>
                <a:gd name="connsiteX210" fmla="*/ 19321 w 216369"/>
                <a:gd name="connsiteY210" fmla="*/ 17994 h 390261"/>
                <a:gd name="connsiteX211" fmla="*/ 17699 w 216369"/>
                <a:gd name="connsiteY211" fmla="*/ 17994 h 390261"/>
                <a:gd name="connsiteX212" fmla="*/ 16814 w 216369"/>
                <a:gd name="connsiteY212" fmla="*/ 18289 h 390261"/>
                <a:gd name="connsiteX213" fmla="*/ 16224 w 216369"/>
                <a:gd name="connsiteY213" fmla="*/ 20944 h 390261"/>
                <a:gd name="connsiteX214" fmla="*/ 14307 w 216369"/>
                <a:gd name="connsiteY214" fmla="*/ 22566 h 390261"/>
                <a:gd name="connsiteX215" fmla="*/ 11651 w 216369"/>
                <a:gd name="connsiteY215" fmla="*/ 26106 h 390261"/>
                <a:gd name="connsiteX216" fmla="*/ 11062 w 216369"/>
                <a:gd name="connsiteY216" fmla="*/ 31268 h 390261"/>
                <a:gd name="connsiteX217" fmla="*/ 11357 w 216369"/>
                <a:gd name="connsiteY217" fmla="*/ 34955 h 390261"/>
                <a:gd name="connsiteX218" fmla="*/ 8997 w 216369"/>
                <a:gd name="connsiteY218" fmla="*/ 38495 h 390261"/>
                <a:gd name="connsiteX219" fmla="*/ 8997 w 216369"/>
                <a:gd name="connsiteY219" fmla="*/ 40265 h 390261"/>
                <a:gd name="connsiteX220" fmla="*/ 10029 w 216369"/>
                <a:gd name="connsiteY220" fmla="*/ 48672 h 390261"/>
                <a:gd name="connsiteX221" fmla="*/ 10029 w 216369"/>
                <a:gd name="connsiteY221" fmla="*/ 49557 h 390261"/>
                <a:gd name="connsiteX222" fmla="*/ 9292 w 216369"/>
                <a:gd name="connsiteY222" fmla="*/ 50000 h 390261"/>
                <a:gd name="connsiteX223" fmla="*/ 7817 w 216369"/>
                <a:gd name="connsiteY223" fmla="*/ 50294 h 390261"/>
                <a:gd name="connsiteX224" fmla="*/ 5309 w 216369"/>
                <a:gd name="connsiteY224" fmla="*/ 51179 h 390261"/>
                <a:gd name="connsiteX225" fmla="*/ 3687 w 216369"/>
                <a:gd name="connsiteY225" fmla="*/ 52064 h 390261"/>
                <a:gd name="connsiteX226" fmla="*/ 2950 w 216369"/>
                <a:gd name="connsiteY226" fmla="*/ 52064 h 390261"/>
                <a:gd name="connsiteX227" fmla="*/ 590 w 216369"/>
                <a:gd name="connsiteY227" fmla="*/ 51474 h 390261"/>
                <a:gd name="connsiteX228" fmla="*/ 0 w 216369"/>
                <a:gd name="connsiteY228" fmla="*/ 51474 h 390261"/>
                <a:gd name="connsiteX229" fmla="*/ 0 w 216369"/>
                <a:gd name="connsiteY229" fmla="*/ 52064 h 390261"/>
                <a:gd name="connsiteX230" fmla="*/ 2065 w 216369"/>
                <a:gd name="connsiteY230" fmla="*/ 55752 h 390261"/>
                <a:gd name="connsiteX231" fmla="*/ 3982 w 216369"/>
                <a:gd name="connsiteY231" fmla="*/ 57522 h 390261"/>
                <a:gd name="connsiteX232" fmla="*/ 6784 w 216369"/>
                <a:gd name="connsiteY232" fmla="*/ 57522 h 390261"/>
                <a:gd name="connsiteX233" fmla="*/ 6489 w 216369"/>
                <a:gd name="connsiteY233" fmla="*/ 58554 h 390261"/>
                <a:gd name="connsiteX234" fmla="*/ 7227 w 216369"/>
                <a:gd name="connsiteY234" fmla="*/ 60766 h 390261"/>
                <a:gd name="connsiteX235" fmla="*/ 8997 w 216369"/>
                <a:gd name="connsiteY235" fmla="*/ 64454 h 390261"/>
                <a:gd name="connsiteX236" fmla="*/ 9587 w 216369"/>
                <a:gd name="connsiteY236" fmla="*/ 67256 h 390261"/>
                <a:gd name="connsiteX237" fmla="*/ 8554 w 216369"/>
                <a:gd name="connsiteY237" fmla="*/ 69911 h 390261"/>
                <a:gd name="connsiteX238" fmla="*/ 8554 w 216369"/>
                <a:gd name="connsiteY238" fmla="*/ 70943 h 390261"/>
                <a:gd name="connsiteX239" fmla="*/ 9292 w 216369"/>
                <a:gd name="connsiteY239" fmla="*/ 71533 h 390261"/>
                <a:gd name="connsiteX240" fmla="*/ 10914 w 216369"/>
                <a:gd name="connsiteY240" fmla="*/ 74040 h 390261"/>
                <a:gd name="connsiteX241" fmla="*/ 14454 w 216369"/>
                <a:gd name="connsiteY241" fmla="*/ 78023 h 390261"/>
                <a:gd name="connsiteX242" fmla="*/ 17994 w 216369"/>
                <a:gd name="connsiteY242" fmla="*/ 82300 h 390261"/>
                <a:gd name="connsiteX243" fmla="*/ 20944 w 216369"/>
                <a:gd name="connsiteY243" fmla="*/ 85840 h 390261"/>
                <a:gd name="connsiteX244" fmla="*/ 23156 w 216369"/>
                <a:gd name="connsiteY244" fmla="*/ 88347 h 390261"/>
                <a:gd name="connsiteX245" fmla="*/ 27876 w 216369"/>
                <a:gd name="connsiteY245" fmla="*/ 92919 h 390261"/>
                <a:gd name="connsiteX246" fmla="*/ 28761 w 216369"/>
                <a:gd name="connsiteY246" fmla="*/ 95132 h 390261"/>
                <a:gd name="connsiteX247" fmla="*/ 28761 w 216369"/>
                <a:gd name="connsiteY247" fmla="*/ 99409 h 390261"/>
                <a:gd name="connsiteX248" fmla="*/ 30088 w 216369"/>
                <a:gd name="connsiteY248" fmla="*/ 101916 h 390261"/>
                <a:gd name="connsiteX249" fmla="*/ 31120 w 216369"/>
                <a:gd name="connsiteY249" fmla="*/ 103686 h 390261"/>
                <a:gd name="connsiteX250" fmla="*/ 31858 w 216369"/>
                <a:gd name="connsiteY250" fmla="*/ 105161 h 390261"/>
                <a:gd name="connsiteX251" fmla="*/ 33628 w 216369"/>
                <a:gd name="connsiteY251" fmla="*/ 110028 h 390261"/>
                <a:gd name="connsiteX252" fmla="*/ 34365 w 216369"/>
                <a:gd name="connsiteY252" fmla="*/ 110766 h 390261"/>
                <a:gd name="connsiteX253" fmla="*/ 38200 w 216369"/>
                <a:gd name="connsiteY253" fmla="*/ 107816 h 390261"/>
                <a:gd name="connsiteX254" fmla="*/ 39085 w 216369"/>
                <a:gd name="connsiteY254" fmla="*/ 108406 h 390261"/>
                <a:gd name="connsiteX255" fmla="*/ 39528 w 216369"/>
                <a:gd name="connsiteY255" fmla="*/ 109586 h 390261"/>
                <a:gd name="connsiteX256" fmla="*/ 39528 w 216369"/>
                <a:gd name="connsiteY256" fmla="*/ 111061 h 390261"/>
                <a:gd name="connsiteX257" fmla="*/ 38937 w 216369"/>
                <a:gd name="connsiteY257" fmla="*/ 112683 h 390261"/>
                <a:gd name="connsiteX258" fmla="*/ 37758 w 216369"/>
                <a:gd name="connsiteY258" fmla="*/ 114158 h 390261"/>
                <a:gd name="connsiteX259" fmla="*/ 31858 w 216369"/>
                <a:gd name="connsiteY259" fmla="*/ 117698 h 390261"/>
                <a:gd name="connsiteX260" fmla="*/ 31415 w 216369"/>
                <a:gd name="connsiteY260" fmla="*/ 120648 h 390261"/>
                <a:gd name="connsiteX261" fmla="*/ 30973 w 216369"/>
                <a:gd name="connsiteY261" fmla="*/ 125220 h 390261"/>
                <a:gd name="connsiteX262" fmla="*/ 30973 w 216369"/>
                <a:gd name="connsiteY262" fmla="*/ 135839 h 390261"/>
                <a:gd name="connsiteX263" fmla="*/ 30383 w 216369"/>
                <a:gd name="connsiteY263" fmla="*/ 136282 h 390261"/>
                <a:gd name="connsiteX264" fmla="*/ 28170 w 216369"/>
                <a:gd name="connsiteY264" fmla="*/ 136282 h 390261"/>
                <a:gd name="connsiteX265" fmla="*/ 24926 w 216369"/>
                <a:gd name="connsiteY265" fmla="*/ 138199 h 390261"/>
                <a:gd name="connsiteX266" fmla="*/ 23746 w 216369"/>
                <a:gd name="connsiteY266" fmla="*/ 138199 h 390261"/>
                <a:gd name="connsiteX267" fmla="*/ 22271 w 216369"/>
                <a:gd name="connsiteY267" fmla="*/ 139232 h 390261"/>
                <a:gd name="connsiteX268" fmla="*/ 21238 w 216369"/>
                <a:gd name="connsiteY268" fmla="*/ 140264 h 390261"/>
                <a:gd name="connsiteX269" fmla="*/ 20944 w 216369"/>
                <a:gd name="connsiteY269" fmla="*/ 141739 h 390261"/>
                <a:gd name="connsiteX270" fmla="*/ 21534 w 216369"/>
                <a:gd name="connsiteY270" fmla="*/ 146311 h 390261"/>
                <a:gd name="connsiteX271" fmla="*/ 22713 w 216369"/>
                <a:gd name="connsiteY271" fmla="*/ 150588 h 390261"/>
                <a:gd name="connsiteX272" fmla="*/ 24926 w 216369"/>
                <a:gd name="connsiteY272" fmla="*/ 153686 h 390261"/>
                <a:gd name="connsiteX273" fmla="*/ 26696 w 216369"/>
                <a:gd name="connsiteY273" fmla="*/ 156193 h 390261"/>
                <a:gd name="connsiteX274" fmla="*/ 29203 w 216369"/>
                <a:gd name="connsiteY274" fmla="*/ 159585 h 390261"/>
                <a:gd name="connsiteX275" fmla="*/ 31120 w 216369"/>
                <a:gd name="connsiteY275" fmla="*/ 162535 h 390261"/>
                <a:gd name="connsiteX276" fmla="*/ 35103 w 216369"/>
                <a:gd name="connsiteY276" fmla="*/ 165780 h 390261"/>
                <a:gd name="connsiteX277" fmla="*/ 40707 w 216369"/>
                <a:gd name="connsiteY277" fmla="*/ 170647 h 390261"/>
                <a:gd name="connsiteX278" fmla="*/ 42772 w 216369"/>
                <a:gd name="connsiteY278" fmla="*/ 173302 h 390261"/>
                <a:gd name="connsiteX279" fmla="*/ 44690 w 216369"/>
                <a:gd name="connsiteY279" fmla="*/ 176547 h 390261"/>
                <a:gd name="connsiteX280" fmla="*/ 46017 w 216369"/>
                <a:gd name="connsiteY280" fmla="*/ 179349 h 390261"/>
                <a:gd name="connsiteX281" fmla="*/ 46460 w 216369"/>
                <a:gd name="connsiteY281" fmla="*/ 183036 h 390261"/>
                <a:gd name="connsiteX282" fmla="*/ 46902 w 216369"/>
                <a:gd name="connsiteY282" fmla="*/ 185101 h 390261"/>
                <a:gd name="connsiteX283" fmla="*/ 46902 w 216369"/>
                <a:gd name="connsiteY283" fmla="*/ 192033 h 390261"/>
                <a:gd name="connsiteX284" fmla="*/ 46017 w 216369"/>
                <a:gd name="connsiteY284" fmla="*/ 193656 h 390261"/>
                <a:gd name="connsiteX285" fmla="*/ 45279 w 216369"/>
                <a:gd name="connsiteY285" fmla="*/ 195426 h 390261"/>
                <a:gd name="connsiteX286" fmla="*/ 45722 w 216369"/>
                <a:gd name="connsiteY286" fmla="*/ 197343 h 390261"/>
                <a:gd name="connsiteX287" fmla="*/ 47049 w 216369"/>
                <a:gd name="connsiteY287" fmla="*/ 199113 h 390261"/>
                <a:gd name="connsiteX288" fmla="*/ 47049 w 216369"/>
                <a:gd name="connsiteY288" fmla="*/ 201178 h 390261"/>
                <a:gd name="connsiteX289" fmla="*/ 48229 w 216369"/>
                <a:gd name="connsiteY289" fmla="*/ 204865 h 390261"/>
                <a:gd name="connsiteX290" fmla="*/ 50294 w 216369"/>
                <a:gd name="connsiteY290" fmla="*/ 207225 h 390261"/>
                <a:gd name="connsiteX291" fmla="*/ 52212 w 216369"/>
                <a:gd name="connsiteY291" fmla="*/ 208700 h 390261"/>
                <a:gd name="connsiteX292" fmla="*/ 53096 w 216369"/>
                <a:gd name="connsiteY292" fmla="*/ 209880 h 390261"/>
                <a:gd name="connsiteX293" fmla="*/ 52802 w 216369"/>
                <a:gd name="connsiteY293" fmla="*/ 211797 h 390261"/>
                <a:gd name="connsiteX294" fmla="*/ 53392 w 216369"/>
                <a:gd name="connsiteY294" fmla="*/ 213862 h 390261"/>
                <a:gd name="connsiteX295" fmla="*/ 53834 w 216369"/>
                <a:gd name="connsiteY295" fmla="*/ 216075 h 390261"/>
                <a:gd name="connsiteX296" fmla="*/ 54571 w 216369"/>
                <a:gd name="connsiteY296" fmla="*/ 219172 h 390261"/>
                <a:gd name="connsiteX297" fmla="*/ 56194 w 216369"/>
                <a:gd name="connsiteY297" fmla="*/ 221827 h 390261"/>
                <a:gd name="connsiteX298" fmla="*/ 58554 w 216369"/>
                <a:gd name="connsiteY298" fmla="*/ 229939 h 390261"/>
                <a:gd name="connsiteX299" fmla="*/ 58554 w 216369"/>
                <a:gd name="connsiteY299" fmla="*/ 230824 h 390261"/>
                <a:gd name="connsiteX300" fmla="*/ 57522 w 216369"/>
                <a:gd name="connsiteY300" fmla="*/ 232446 h 390261"/>
                <a:gd name="connsiteX301" fmla="*/ 56046 w 216369"/>
                <a:gd name="connsiteY301" fmla="*/ 233921 h 390261"/>
                <a:gd name="connsiteX302" fmla="*/ 55014 w 216369"/>
                <a:gd name="connsiteY302" fmla="*/ 234364 h 390261"/>
                <a:gd name="connsiteX303" fmla="*/ 54129 w 216369"/>
                <a:gd name="connsiteY303" fmla="*/ 235838 h 390261"/>
                <a:gd name="connsiteX304" fmla="*/ 51917 w 216369"/>
                <a:gd name="connsiteY304" fmla="*/ 240116 h 390261"/>
                <a:gd name="connsiteX305" fmla="*/ 47492 w 216369"/>
                <a:gd name="connsiteY305" fmla="*/ 247638 h 390261"/>
                <a:gd name="connsiteX306" fmla="*/ 43215 w 216369"/>
                <a:gd name="connsiteY306" fmla="*/ 252505 h 390261"/>
                <a:gd name="connsiteX307" fmla="*/ 39528 w 216369"/>
                <a:gd name="connsiteY307" fmla="*/ 255897 h 390261"/>
                <a:gd name="connsiteX308" fmla="*/ 36873 w 216369"/>
                <a:gd name="connsiteY308" fmla="*/ 257962 h 390261"/>
                <a:gd name="connsiteX309" fmla="*/ 36135 w 216369"/>
                <a:gd name="connsiteY309" fmla="*/ 259142 h 390261"/>
                <a:gd name="connsiteX310" fmla="*/ 36135 w 216369"/>
                <a:gd name="connsiteY310" fmla="*/ 260175 h 390261"/>
                <a:gd name="connsiteX311" fmla="*/ 36578 w 216369"/>
                <a:gd name="connsiteY311" fmla="*/ 261944 h 390261"/>
                <a:gd name="connsiteX312" fmla="*/ 36578 w 216369"/>
                <a:gd name="connsiteY312" fmla="*/ 265189 h 390261"/>
                <a:gd name="connsiteX313" fmla="*/ 35840 w 216369"/>
                <a:gd name="connsiteY313" fmla="*/ 267254 h 390261"/>
                <a:gd name="connsiteX314" fmla="*/ 35103 w 216369"/>
                <a:gd name="connsiteY314" fmla="*/ 269466 h 390261"/>
                <a:gd name="connsiteX315" fmla="*/ 34660 w 216369"/>
                <a:gd name="connsiteY315" fmla="*/ 271384 h 390261"/>
                <a:gd name="connsiteX316" fmla="*/ 30973 w 216369"/>
                <a:gd name="connsiteY316" fmla="*/ 280676 h 390261"/>
                <a:gd name="connsiteX317" fmla="*/ 29203 w 216369"/>
                <a:gd name="connsiteY317" fmla="*/ 287903 h 390261"/>
                <a:gd name="connsiteX318" fmla="*/ 27876 w 216369"/>
                <a:gd name="connsiteY318" fmla="*/ 289673 h 390261"/>
                <a:gd name="connsiteX319" fmla="*/ 25958 w 216369"/>
                <a:gd name="connsiteY319" fmla="*/ 294983 h 390261"/>
                <a:gd name="connsiteX320" fmla="*/ 24778 w 216369"/>
                <a:gd name="connsiteY320" fmla="*/ 303389 h 390261"/>
                <a:gd name="connsiteX321" fmla="*/ 22566 w 216369"/>
                <a:gd name="connsiteY321" fmla="*/ 308699 h 390261"/>
                <a:gd name="connsiteX322" fmla="*/ 22124 w 216369"/>
                <a:gd name="connsiteY322" fmla="*/ 314599 h 390261"/>
                <a:gd name="connsiteX323" fmla="*/ 22419 w 216369"/>
                <a:gd name="connsiteY323" fmla="*/ 317696 h 390261"/>
                <a:gd name="connsiteX324" fmla="*/ 24188 w 216369"/>
                <a:gd name="connsiteY324" fmla="*/ 322858 h 390261"/>
                <a:gd name="connsiteX325" fmla="*/ 25663 w 216369"/>
                <a:gd name="connsiteY325" fmla="*/ 323891 h 390261"/>
                <a:gd name="connsiteX326" fmla="*/ 27286 w 216369"/>
                <a:gd name="connsiteY326" fmla="*/ 324186 h 390261"/>
                <a:gd name="connsiteX327" fmla="*/ 28613 w 216369"/>
                <a:gd name="connsiteY327" fmla="*/ 322416 h 390261"/>
                <a:gd name="connsiteX328" fmla="*/ 29351 w 216369"/>
                <a:gd name="connsiteY328" fmla="*/ 320498 h 390261"/>
                <a:gd name="connsiteX329" fmla="*/ 31415 w 216369"/>
                <a:gd name="connsiteY329" fmla="*/ 319761 h 390261"/>
                <a:gd name="connsiteX330" fmla="*/ 32890 w 216369"/>
                <a:gd name="connsiteY330" fmla="*/ 320794 h 390261"/>
                <a:gd name="connsiteX331" fmla="*/ 34660 w 216369"/>
                <a:gd name="connsiteY331" fmla="*/ 322121 h 390261"/>
                <a:gd name="connsiteX332" fmla="*/ 36873 w 216369"/>
                <a:gd name="connsiteY332" fmla="*/ 327283 h 390261"/>
                <a:gd name="connsiteX333" fmla="*/ 39085 w 216369"/>
                <a:gd name="connsiteY333" fmla="*/ 328168 h 390261"/>
                <a:gd name="connsiteX334" fmla="*/ 41740 w 216369"/>
                <a:gd name="connsiteY334" fmla="*/ 329790 h 390261"/>
                <a:gd name="connsiteX335" fmla="*/ 43805 w 216369"/>
                <a:gd name="connsiteY335" fmla="*/ 331708 h 390261"/>
                <a:gd name="connsiteX336" fmla="*/ 43805 w 216369"/>
                <a:gd name="connsiteY336" fmla="*/ 334953 h 390261"/>
                <a:gd name="connsiteX337" fmla="*/ 44542 w 216369"/>
                <a:gd name="connsiteY337" fmla="*/ 336132 h 390261"/>
                <a:gd name="connsiteX338" fmla="*/ 47345 w 216369"/>
                <a:gd name="connsiteY338" fmla="*/ 336132 h 390261"/>
                <a:gd name="connsiteX339" fmla="*/ 49409 w 216369"/>
                <a:gd name="connsiteY339" fmla="*/ 338787 h 390261"/>
                <a:gd name="connsiteX340" fmla="*/ 50442 w 216369"/>
                <a:gd name="connsiteY340" fmla="*/ 340262 h 390261"/>
                <a:gd name="connsiteX341" fmla="*/ 51917 w 216369"/>
                <a:gd name="connsiteY341" fmla="*/ 345129 h 390261"/>
                <a:gd name="connsiteX342" fmla="*/ 53981 w 216369"/>
                <a:gd name="connsiteY342" fmla="*/ 346162 h 390261"/>
                <a:gd name="connsiteX343" fmla="*/ 56489 w 216369"/>
                <a:gd name="connsiteY343" fmla="*/ 346162 h 390261"/>
                <a:gd name="connsiteX344" fmla="*/ 58259 w 216369"/>
                <a:gd name="connsiteY344" fmla="*/ 345572 h 390261"/>
                <a:gd name="connsiteX345" fmla="*/ 57079 w 216369"/>
                <a:gd name="connsiteY345" fmla="*/ 349112 h 390261"/>
                <a:gd name="connsiteX346" fmla="*/ 58406 w 216369"/>
                <a:gd name="connsiteY346" fmla="*/ 350734 h 390261"/>
                <a:gd name="connsiteX347" fmla="*/ 60176 w 216369"/>
                <a:gd name="connsiteY347" fmla="*/ 350734 h 390261"/>
                <a:gd name="connsiteX348" fmla="*/ 61504 w 216369"/>
                <a:gd name="connsiteY348" fmla="*/ 352062 h 390261"/>
                <a:gd name="connsiteX349" fmla="*/ 60914 w 216369"/>
                <a:gd name="connsiteY349" fmla="*/ 358109 h 390261"/>
                <a:gd name="connsiteX350" fmla="*/ 65486 w 216369"/>
                <a:gd name="connsiteY350" fmla="*/ 361354 h 390261"/>
                <a:gd name="connsiteX351" fmla="*/ 71975 w 216369"/>
                <a:gd name="connsiteY351" fmla="*/ 369318 h 390261"/>
                <a:gd name="connsiteX352" fmla="*/ 72418 w 216369"/>
                <a:gd name="connsiteY352" fmla="*/ 368138 h 390261"/>
                <a:gd name="connsiteX353" fmla="*/ 73008 w 216369"/>
                <a:gd name="connsiteY353" fmla="*/ 364156 h 390261"/>
                <a:gd name="connsiteX354" fmla="*/ 73450 w 216369"/>
                <a:gd name="connsiteY354" fmla="*/ 363418 h 390261"/>
                <a:gd name="connsiteX355" fmla="*/ 74483 w 216369"/>
                <a:gd name="connsiteY355" fmla="*/ 362976 h 390261"/>
                <a:gd name="connsiteX356" fmla="*/ 75663 w 216369"/>
                <a:gd name="connsiteY356" fmla="*/ 362976 h 390261"/>
                <a:gd name="connsiteX357" fmla="*/ 77875 w 216369"/>
                <a:gd name="connsiteY357" fmla="*/ 366516 h 390261"/>
                <a:gd name="connsiteX358" fmla="*/ 83627 w 216369"/>
                <a:gd name="connsiteY358" fmla="*/ 368728 h 390261"/>
                <a:gd name="connsiteX359" fmla="*/ 85397 w 216369"/>
                <a:gd name="connsiteY359" fmla="*/ 369171 h 390261"/>
                <a:gd name="connsiteX360" fmla="*/ 87609 w 216369"/>
                <a:gd name="connsiteY360" fmla="*/ 368286 h 390261"/>
                <a:gd name="connsiteX361" fmla="*/ 88642 w 216369"/>
                <a:gd name="connsiteY361" fmla="*/ 368876 h 390261"/>
                <a:gd name="connsiteX362" fmla="*/ 89674 w 216369"/>
                <a:gd name="connsiteY362" fmla="*/ 369760 h 390261"/>
                <a:gd name="connsiteX363" fmla="*/ 90265 w 216369"/>
                <a:gd name="connsiteY363" fmla="*/ 372268 h 390261"/>
                <a:gd name="connsiteX364" fmla="*/ 91740 w 216369"/>
                <a:gd name="connsiteY364" fmla="*/ 374480 h 390261"/>
                <a:gd name="connsiteX365" fmla="*/ 94689 w 216369"/>
                <a:gd name="connsiteY365" fmla="*/ 374185 h 390261"/>
                <a:gd name="connsiteX366" fmla="*/ 95722 w 216369"/>
                <a:gd name="connsiteY366" fmla="*/ 374480 h 390261"/>
                <a:gd name="connsiteX367" fmla="*/ 96312 w 216369"/>
                <a:gd name="connsiteY367" fmla="*/ 374480 h 390261"/>
                <a:gd name="connsiteX368" fmla="*/ 96901 w 216369"/>
                <a:gd name="connsiteY368" fmla="*/ 376545 h 390261"/>
                <a:gd name="connsiteX369" fmla="*/ 97197 w 216369"/>
                <a:gd name="connsiteY369" fmla="*/ 379937 h 390261"/>
                <a:gd name="connsiteX370" fmla="*/ 96901 w 216369"/>
                <a:gd name="connsiteY370" fmla="*/ 382002 h 390261"/>
                <a:gd name="connsiteX371" fmla="*/ 94689 w 216369"/>
                <a:gd name="connsiteY371" fmla="*/ 384805 h 390261"/>
                <a:gd name="connsiteX372" fmla="*/ 94394 w 216369"/>
                <a:gd name="connsiteY372" fmla="*/ 386722 h 390261"/>
                <a:gd name="connsiteX373" fmla="*/ 95574 w 216369"/>
                <a:gd name="connsiteY373" fmla="*/ 387902 h 390261"/>
                <a:gd name="connsiteX374" fmla="*/ 97049 w 216369"/>
                <a:gd name="connsiteY374" fmla="*/ 389229 h 390261"/>
                <a:gd name="connsiteX375" fmla="*/ 97934 w 216369"/>
                <a:gd name="connsiteY375" fmla="*/ 390262 h 390261"/>
                <a:gd name="connsiteX376" fmla="*/ 98819 w 216369"/>
                <a:gd name="connsiteY376" fmla="*/ 390262 h 390261"/>
                <a:gd name="connsiteX377" fmla="*/ 99999 w 216369"/>
                <a:gd name="connsiteY377" fmla="*/ 389377 h 390261"/>
                <a:gd name="connsiteX378" fmla="*/ 101031 w 216369"/>
                <a:gd name="connsiteY378" fmla="*/ 387754 h 390261"/>
                <a:gd name="connsiteX379" fmla="*/ 101769 w 216369"/>
                <a:gd name="connsiteY379" fmla="*/ 386279 h 390261"/>
                <a:gd name="connsiteX380" fmla="*/ 105603 w 216369"/>
                <a:gd name="connsiteY380" fmla="*/ 384657 h 390261"/>
                <a:gd name="connsiteX381" fmla="*/ 109586 w 216369"/>
                <a:gd name="connsiteY381" fmla="*/ 383182 h 390261"/>
                <a:gd name="connsiteX382" fmla="*/ 110176 w 216369"/>
                <a:gd name="connsiteY382" fmla="*/ 383182 h 390261"/>
                <a:gd name="connsiteX383" fmla="*/ 110766 w 216369"/>
                <a:gd name="connsiteY383" fmla="*/ 383920 h 390261"/>
                <a:gd name="connsiteX384" fmla="*/ 112093 w 216369"/>
                <a:gd name="connsiteY384" fmla="*/ 385985 h 390261"/>
                <a:gd name="connsiteX385" fmla="*/ 112831 w 216369"/>
                <a:gd name="connsiteY385" fmla="*/ 386427 h 390261"/>
                <a:gd name="connsiteX386" fmla="*/ 115780 w 216369"/>
                <a:gd name="connsiteY386" fmla="*/ 386427 h 390261"/>
                <a:gd name="connsiteX387" fmla="*/ 117993 w 216369"/>
                <a:gd name="connsiteY387" fmla="*/ 385247 h 390261"/>
                <a:gd name="connsiteX388" fmla="*/ 119173 w 216369"/>
                <a:gd name="connsiteY388" fmla="*/ 383035 h 390261"/>
                <a:gd name="connsiteX389" fmla="*/ 119615 w 216369"/>
                <a:gd name="connsiteY389" fmla="*/ 381265 h 390261"/>
                <a:gd name="connsiteX390" fmla="*/ 122712 w 216369"/>
                <a:gd name="connsiteY390" fmla="*/ 378168 h 390261"/>
                <a:gd name="connsiteX391" fmla="*/ 123008 w 216369"/>
                <a:gd name="connsiteY391" fmla="*/ 375808 h 390261"/>
                <a:gd name="connsiteX392" fmla="*/ 123893 w 216369"/>
                <a:gd name="connsiteY392" fmla="*/ 374333 h 390261"/>
                <a:gd name="connsiteX393" fmla="*/ 116076 w 216369"/>
                <a:gd name="connsiteY393" fmla="*/ 368286 h 390261"/>
                <a:gd name="connsiteX394" fmla="*/ 111208 w 216369"/>
                <a:gd name="connsiteY394" fmla="*/ 361059 h 390261"/>
                <a:gd name="connsiteX395" fmla="*/ 108111 w 216369"/>
                <a:gd name="connsiteY395" fmla="*/ 358109 h 390261"/>
                <a:gd name="connsiteX396" fmla="*/ 105603 w 216369"/>
                <a:gd name="connsiteY396" fmla="*/ 357224 h 390261"/>
                <a:gd name="connsiteX397" fmla="*/ 102949 w 216369"/>
                <a:gd name="connsiteY397" fmla="*/ 356929 h 390261"/>
                <a:gd name="connsiteX398" fmla="*/ 99114 w 216369"/>
                <a:gd name="connsiteY398" fmla="*/ 357814 h 390261"/>
                <a:gd name="connsiteX399" fmla="*/ 95574 w 216369"/>
                <a:gd name="connsiteY399" fmla="*/ 358256 h 390261"/>
                <a:gd name="connsiteX400" fmla="*/ 89674 w 216369"/>
                <a:gd name="connsiteY400" fmla="*/ 354716 h 390261"/>
                <a:gd name="connsiteX401" fmla="*/ 87315 w 216369"/>
                <a:gd name="connsiteY401" fmla="*/ 352504 h 390261"/>
                <a:gd name="connsiteX402" fmla="*/ 84365 w 216369"/>
                <a:gd name="connsiteY402" fmla="*/ 349997 h 390261"/>
                <a:gd name="connsiteX403" fmla="*/ 81857 w 216369"/>
                <a:gd name="connsiteY403" fmla="*/ 350439 h 390261"/>
                <a:gd name="connsiteX404" fmla="*/ 80088 w 216369"/>
                <a:gd name="connsiteY404" fmla="*/ 349702 h 390261"/>
                <a:gd name="connsiteX405" fmla="*/ 78760 w 216369"/>
                <a:gd name="connsiteY405" fmla="*/ 347342 h 390261"/>
                <a:gd name="connsiteX406" fmla="*/ 74483 w 216369"/>
                <a:gd name="connsiteY406" fmla="*/ 341590 h 390261"/>
                <a:gd name="connsiteX407" fmla="*/ 73303 w 216369"/>
                <a:gd name="connsiteY407" fmla="*/ 339082 h 390261"/>
                <a:gd name="connsiteX408" fmla="*/ 73303 w 216369"/>
                <a:gd name="connsiteY408" fmla="*/ 335690 h 390261"/>
                <a:gd name="connsiteX409" fmla="*/ 75810 w 216369"/>
                <a:gd name="connsiteY409" fmla="*/ 334510 h 390261"/>
                <a:gd name="connsiteX410" fmla="*/ 77433 w 216369"/>
                <a:gd name="connsiteY410" fmla="*/ 335985 h 390261"/>
                <a:gd name="connsiteX411" fmla="*/ 77433 w 216369"/>
                <a:gd name="connsiteY411" fmla="*/ 337902 h 390261"/>
                <a:gd name="connsiteX412" fmla="*/ 76400 w 216369"/>
                <a:gd name="connsiteY412" fmla="*/ 339525 h 390261"/>
                <a:gd name="connsiteX413" fmla="*/ 76400 w 216369"/>
                <a:gd name="connsiteY413" fmla="*/ 340410 h 390261"/>
                <a:gd name="connsiteX414" fmla="*/ 78023 w 216369"/>
                <a:gd name="connsiteY414" fmla="*/ 340410 h 390261"/>
                <a:gd name="connsiteX415" fmla="*/ 79055 w 216369"/>
                <a:gd name="connsiteY415" fmla="*/ 340705 h 390261"/>
                <a:gd name="connsiteX416" fmla="*/ 79792 w 216369"/>
                <a:gd name="connsiteY416" fmla="*/ 342770 h 390261"/>
                <a:gd name="connsiteX417" fmla="*/ 80530 w 216369"/>
                <a:gd name="connsiteY417" fmla="*/ 347489 h 390261"/>
                <a:gd name="connsiteX418" fmla="*/ 83332 w 216369"/>
                <a:gd name="connsiteY418" fmla="*/ 348964 h 390261"/>
                <a:gd name="connsiteX419" fmla="*/ 82300 w 216369"/>
                <a:gd name="connsiteY419" fmla="*/ 346014 h 390261"/>
                <a:gd name="connsiteX420" fmla="*/ 80973 w 216369"/>
                <a:gd name="connsiteY420" fmla="*/ 343212 h 390261"/>
                <a:gd name="connsiteX421" fmla="*/ 76400 w 216369"/>
                <a:gd name="connsiteY421" fmla="*/ 321678 h 390261"/>
                <a:gd name="connsiteX422" fmla="*/ 75073 w 216369"/>
                <a:gd name="connsiteY422" fmla="*/ 317549 h 390261"/>
                <a:gd name="connsiteX423" fmla="*/ 73303 w 216369"/>
                <a:gd name="connsiteY423" fmla="*/ 315336 h 390261"/>
                <a:gd name="connsiteX424" fmla="*/ 73303 w 216369"/>
                <a:gd name="connsiteY424" fmla="*/ 316221 h 390261"/>
                <a:gd name="connsiteX425" fmla="*/ 73008 w 216369"/>
                <a:gd name="connsiteY425" fmla="*/ 316959 h 390261"/>
                <a:gd name="connsiteX426" fmla="*/ 72418 w 216369"/>
                <a:gd name="connsiteY426" fmla="*/ 317401 h 390261"/>
                <a:gd name="connsiteX427" fmla="*/ 70501 w 216369"/>
                <a:gd name="connsiteY427" fmla="*/ 315189 h 390261"/>
                <a:gd name="connsiteX428" fmla="*/ 68731 w 216369"/>
                <a:gd name="connsiteY428" fmla="*/ 313124 h 390261"/>
                <a:gd name="connsiteX429" fmla="*/ 67993 w 216369"/>
                <a:gd name="connsiteY429" fmla="*/ 310912 h 390261"/>
                <a:gd name="connsiteX430" fmla="*/ 66518 w 216369"/>
                <a:gd name="connsiteY430" fmla="*/ 299407 h 390261"/>
                <a:gd name="connsiteX431" fmla="*/ 65781 w 216369"/>
                <a:gd name="connsiteY431" fmla="*/ 297195 h 390261"/>
                <a:gd name="connsiteX432" fmla="*/ 64748 w 216369"/>
                <a:gd name="connsiteY432" fmla="*/ 294687 h 390261"/>
                <a:gd name="connsiteX433" fmla="*/ 61798 w 216369"/>
                <a:gd name="connsiteY433" fmla="*/ 293950 h 390261"/>
                <a:gd name="connsiteX434" fmla="*/ 53244 w 216369"/>
                <a:gd name="connsiteY434" fmla="*/ 296605 h 390261"/>
                <a:gd name="connsiteX435" fmla="*/ 51769 w 216369"/>
                <a:gd name="connsiteY435" fmla="*/ 296310 h 390261"/>
                <a:gd name="connsiteX436" fmla="*/ 49704 w 216369"/>
                <a:gd name="connsiteY436" fmla="*/ 295277 h 390261"/>
                <a:gd name="connsiteX437" fmla="*/ 49999 w 216369"/>
                <a:gd name="connsiteY437" fmla="*/ 292918 h 390261"/>
                <a:gd name="connsiteX438" fmla="*/ 50589 w 216369"/>
                <a:gd name="connsiteY438" fmla="*/ 291295 h 390261"/>
                <a:gd name="connsiteX439" fmla="*/ 48082 w 216369"/>
                <a:gd name="connsiteY439" fmla="*/ 285691 h 390261"/>
                <a:gd name="connsiteX440" fmla="*/ 47345 w 216369"/>
                <a:gd name="connsiteY440" fmla="*/ 282888 h 390261"/>
                <a:gd name="connsiteX441" fmla="*/ 47639 w 216369"/>
                <a:gd name="connsiteY441" fmla="*/ 277578 h 390261"/>
                <a:gd name="connsiteX442" fmla="*/ 48229 w 216369"/>
                <a:gd name="connsiteY442" fmla="*/ 271236 h 390261"/>
                <a:gd name="connsiteX443" fmla="*/ 48229 w 216369"/>
                <a:gd name="connsiteY443" fmla="*/ 268877 h 390261"/>
                <a:gd name="connsiteX444" fmla="*/ 47492 w 216369"/>
                <a:gd name="connsiteY444" fmla="*/ 267402 h 390261"/>
                <a:gd name="connsiteX445" fmla="*/ 49409 w 216369"/>
                <a:gd name="connsiteY445" fmla="*/ 265632 h 390261"/>
                <a:gd name="connsiteX446" fmla="*/ 50589 w 216369"/>
                <a:gd name="connsiteY446" fmla="*/ 260912 h 390261"/>
                <a:gd name="connsiteX447" fmla="*/ 55899 w 216369"/>
                <a:gd name="connsiteY447" fmla="*/ 252505 h 390261"/>
                <a:gd name="connsiteX448" fmla="*/ 56637 w 216369"/>
                <a:gd name="connsiteY448" fmla="*/ 246900 h 390261"/>
                <a:gd name="connsiteX449" fmla="*/ 57816 w 216369"/>
                <a:gd name="connsiteY449" fmla="*/ 243950 h 390261"/>
                <a:gd name="connsiteX450" fmla="*/ 59586 w 216369"/>
                <a:gd name="connsiteY450" fmla="*/ 237461 h 390261"/>
                <a:gd name="connsiteX451" fmla="*/ 62094 w 216369"/>
                <a:gd name="connsiteY451" fmla="*/ 232299 h 390261"/>
                <a:gd name="connsiteX452" fmla="*/ 64011 w 216369"/>
                <a:gd name="connsiteY452" fmla="*/ 229939 h 390261"/>
                <a:gd name="connsiteX453" fmla="*/ 65043 w 216369"/>
                <a:gd name="connsiteY453" fmla="*/ 224924 h 390261"/>
                <a:gd name="connsiteX454" fmla="*/ 67403 w 216369"/>
                <a:gd name="connsiteY454" fmla="*/ 221974 h 390261"/>
                <a:gd name="connsiteX455" fmla="*/ 68878 w 216369"/>
                <a:gd name="connsiteY455" fmla="*/ 218730 h 390261"/>
                <a:gd name="connsiteX456" fmla="*/ 69321 w 216369"/>
                <a:gd name="connsiteY456" fmla="*/ 213862 h 390261"/>
                <a:gd name="connsiteX457" fmla="*/ 68288 w 216369"/>
                <a:gd name="connsiteY457" fmla="*/ 205013 h 390261"/>
                <a:gd name="connsiteX458" fmla="*/ 68731 w 216369"/>
                <a:gd name="connsiteY458" fmla="*/ 202800 h 390261"/>
                <a:gd name="connsiteX459" fmla="*/ 71533 w 216369"/>
                <a:gd name="connsiteY459" fmla="*/ 195573 h 390261"/>
                <a:gd name="connsiteX460" fmla="*/ 70501 w 216369"/>
                <a:gd name="connsiteY460" fmla="*/ 192329 h 390261"/>
                <a:gd name="connsiteX461" fmla="*/ 68878 w 216369"/>
                <a:gd name="connsiteY461" fmla="*/ 190411 h 390261"/>
                <a:gd name="connsiteX462" fmla="*/ 69616 w 216369"/>
                <a:gd name="connsiteY462" fmla="*/ 187461 h 390261"/>
                <a:gd name="connsiteX463" fmla="*/ 72418 w 216369"/>
                <a:gd name="connsiteY463" fmla="*/ 185249 h 390261"/>
                <a:gd name="connsiteX464" fmla="*/ 75368 w 216369"/>
                <a:gd name="connsiteY464" fmla="*/ 184069 h 390261"/>
                <a:gd name="connsiteX465" fmla="*/ 83185 w 216369"/>
                <a:gd name="connsiteY465" fmla="*/ 183332 h 390261"/>
                <a:gd name="connsiteX466" fmla="*/ 84955 w 216369"/>
                <a:gd name="connsiteY466" fmla="*/ 181857 h 390261"/>
                <a:gd name="connsiteX467" fmla="*/ 86282 w 216369"/>
                <a:gd name="connsiteY467" fmla="*/ 183036 h 390261"/>
                <a:gd name="connsiteX468" fmla="*/ 92772 w 216369"/>
                <a:gd name="connsiteY468" fmla="*/ 184659 h 390261"/>
                <a:gd name="connsiteX469" fmla="*/ 94247 w 216369"/>
                <a:gd name="connsiteY469" fmla="*/ 185396 h 390261"/>
                <a:gd name="connsiteX470" fmla="*/ 93804 w 216369"/>
                <a:gd name="connsiteY470" fmla="*/ 187314 h 390261"/>
                <a:gd name="connsiteX471" fmla="*/ 93214 w 216369"/>
                <a:gd name="connsiteY471" fmla="*/ 188789 h 390261"/>
                <a:gd name="connsiteX472" fmla="*/ 93804 w 216369"/>
                <a:gd name="connsiteY472" fmla="*/ 191886 h 390261"/>
                <a:gd name="connsiteX473" fmla="*/ 92772 w 216369"/>
                <a:gd name="connsiteY473" fmla="*/ 195868 h 390261"/>
                <a:gd name="connsiteX474" fmla="*/ 92772 w 216369"/>
                <a:gd name="connsiteY474" fmla="*/ 201621 h 390261"/>
                <a:gd name="connsiteX475" fmla="*/ 91740 w 216369"/>
                <a:gd name="connsiteY475" fmla="*/ 204423 h 390261"/>
                <a:gd name="connsiteX476" fmla="*/ 92624 w 216369"/>
                <a:gd name="connsiteY476" fmla="*/ 206045 h 390261"/>
                <a:gd name="connsiteX477" fmla="*/ 94099 w 216369"/>
                <a:gd name="connsiteY477" fmla="*/ 206930 h 390261"/>
                <a:gd name="connsiteX478" fmla="*/ 97639 w 216369"/>
                <a:gd name="connsiteY478" fmla="*/ 205603 h 390261"/>
                <a:gd name="connsiteX479" fmla="*/ 106931 w 216369"/>
                <a:gd name="connsiteY479" fmla="*/ 207078 h 390261"/>
                <a:gd name="connsiteX480" fmla="*/ 114158 w 216369"/>
                <a:gd name="connsiteY480" fmla="*/ 205160 h 390261"/>
                <a:gd name="connsiteX481" fmla="*/ 117108 w 216369"/>
                <a:gd name="connsiteY481" fmla="*/ 206488 h 390261"/>
                <a:gd name="connsiteX482" fmla="*/ 118435 w 216369"/>
                <a:gd name="connsiteY482" fmla="*/ 207668 h 390261"/>
                <a:gd name="connsiteX483" fmla="*/ 119910 w 216369"/>
                <a:gd name="connsiteY483" fmla="*/ 208405 h 390261"/>
                <a:gd name="connsiteX484" fmla="*/ 122270 w 216369"/>
                <a:gd name="connsiteY484" fmla="*/ 209290 h 390261"/>
                <a:gd name="connsiteX485" fmla="*/ 124925 w 216369"/>
                <a:gd name="connsiteY485" fmla="*/ 211650 h 390261"/>
                <a:gd name="connsiteX486" fmla="*/ 127432 w 216369"/>
                <a:gd name="connsiteY486" fmla="*/ 214600 h 390261"/>
                <a:gd name="connsiteX487" fmla="*/ 127875 w 216369"/>
                <a:gd name="connsiteY487" fmla="*/ 213862 h 390261"/>
                <a:gd name="connsiteX488" fmla="*/ 128169 w 216369"/>
                <a:gd name="connsiteY488" fmla="*/ 212977 h 390261"/>
                <a:gd name="connsiteX489" fmla="*/ 130382 w 216369"/>
                <a:gd name="connsiteY489" fmla="*/ 216664 h 390261"/>
                <a:gd name="connsiteX490" fmla="*/ 132742 w 216369"/>
                <a:gd name="connsiteY490" fmla="*/ 218582 h 390261"/>
                <a:gd name="connsiteX491" fmla="*/ 135544 w 216369"/>
                <a:gd name="connsiteY491" fmla="*/ 220499 h 390261"/>
                <a:gd name="connsiteX492" fmla="*/ 136429 w 216369"/>
                <a:gd name="connsiteY492" fmla="*/ 219172 h 390261"/>
                <a:gd name="connsiteX493" fmla="*/ 136872 w 216369"/>
                <a:gd name="connsiteY493" fmla="*/ 217992 h 390261"/>
                <a:gd name="connsiteX494" fmla="*/ 138494 w 216369"/>
                <a:gd name="connsiteY494" fmla="*/ 219467 h 390261"/>
                <a:gd name="connsiteX495" fmla="*/ 141296 w 216369"/>
                <a:gd name="connsiteY495" fmla="*/ 223007 h 390261"/>
                <a:gd name="connsiteX496" fmla="*/ 142034 w 216369"/>
                <a:gd name="connsiteY496" fmla="*/ 226252 h 390261"/>
                <a:gd name="connsiteX497" fmla="*/ 144394 w 216369"/>
                <a:gd name="connsiteY497" fmla="*/ 229349 h 390261"/>
                <a:gd name="connsiteX498" fmla="*/ 145131 w 216369"/>
                <a:gd name="connsiteY498" fmla="*/ 231119 h 390261"/>
                <a:gd name="connsiteX499" fmla="*/ 145721 w 216369"/>
                <a:gd name="connsiteY499" fmla="*/ 231119 h 390261"/>
                <a:gd name="connsiteX500" fmla="*/ 145279 w 216369"/>
                <a:gd name="connsiteY500" fmla="*/ 230381 h 390261"/>
                <a:gd name="connsiteX501" fmla="*/ 140559 w 216369"/>
                <a:gd name="connsiteY501" fmla="*/ 220942 h 390261"/>
                <a:gd name="connsiteX502" fmla="*/ 139821 w 216369"/>
                <a:gd name="connsiteY502" fmla="*/ 216517 h 390261"/>
                <a:gd name="connsiteX503" fmla="*/ 140706 w 216369"/>
                <a:gd name="connsiteY503" fmla="*/ 213125 h 390261"/>
                <a:gd name="connsiteX504" fmla="*/ 141149 w 216369"/>
                <a:gd name="connsiteY504" fmla="*/ 211945 h 390261"/>
                <a:gd name="connsiteX505" fmla="*/ 139821 w 216369"/>
                <a:gd name="connsiteY505" fmla="*/ 210175 h 390261"/>
                <a:gd name="connsiteX506" fmla="*/ 137904 w 216369"/>
                <a:gd name="connsiteY506" fmla="*/ 208110 h 390261"/>
                <a:gd name="connsiteX507" fmla="*/ 134512 w 216369"/>
                <a:gd name="connsiteY507" fmla="*/ 205455 h 390261"/>
                <a:gd name="connsiteX508" fmla="*/ 134217 w 216369"/>
                <a:gd name="connsiteY508" fmla="*/ 201325 h 390261"/>
                <a:gd name="connsiteX509" fmla="*/ 133479 w 216369"/>
                <a:gd name="connsiteY509" fmla="*/ 196458 h 390261"/>
                <a:gd name="connsiteX510" fmla="*/ 132447 w 216369"/>
                <a:gd name="connsiteY510" fmla="*/ 194836 h 390261"/>
                <a:gd name="connsiteX511" fmla="*/ 130825 w 216369"/>
                <a:gd name="connsiteY511" fmla="*/ 191739 h 390261"/>
                <a:gd name="connsiteX512" fmla="*/ 129940 w 216369"/>
                <a:gd name="connsiteY512" fmla="*/ 189231 h 390261"/>
                <a:gd name="connsiteX513" fmla="*/ 129644 w 216369"/>
                <a:gd name="connsiteY513" fmla="*/ 182594 h 390261"/>
                <a:gd name="connsiteX514" fmla="*/ 130087 w 216369"/>
                <a:gd name="connsiteY514" fmla="*/ 182004 h 390261"/>
                <a:gd name="connsiteX515" fmla="*/ 132447 w 216369"/>
                <a:gd name="connsiteY515" fmla="*/ 182004 h 390261"/>
                <a:gd name="connsiteX516" fmla="*/ 135544 w 216369"/>
                <a:gd name="connsiteY516" fmla="*/ 181267 h 390261"/>
                <a:gd name="connsiteX517" fmla="*/ 135987 w 216369"/>
                <a:gd name="connsiteY517" fmla="*/ 180234 h 390261"/>
                <a:gd name="connsiteX518" fmla="*/ 135397 w 216369"/>
                <a:gd name="connsiteY518" fmla="*/ 179349 h 390261"/>
                <a:gd name="connsiteX519" fmla="*/ 137314 w 216369"/>
                <a:gd name="connsiteY519" fmla="*/ 177874 h 390261"/>
                <a:gd name="connsiteX520" fmla="*/ 140117 w 216369"/>
                <a:gd name="connsiteY520" fmla="*/ 174630 h 390261"/>
                <a:gd name="connsiteX521" fmla="*/ 142329 w 216369"/>
                <a:gd name="connsiteY521" fmla="*/ 171237 h 390261"/>
                <a:gd name="connsiteX522" fmla="*/ 143951 w 216369"/>
                <a:gd name="connsiteY522" fmla="*/ 169025 h 390261"/>
                <a:gd name="connsiteX523" fmla="*/ 144836 w 216369"/>
                <a:gd name="connsiteY523" fmla="*/ 166813 h 390261"/>
                <a:gd name="connsiteX524" fmla="*/ 148081 w 216369"/>
                <a:gd name="connsiteY524" fmla="*/ 163715 h 390261"/>
                <a:gd name="connsiteX525" fmla="*/ 152506 w 216369"/>
                <a:gd name="connsiteY525" fmla="*/ 161650 h 390261"/>
                <a:gd name="connsiteX526" fmla="*/ 155455 w 216369"/>
                <a:gd name="connsiteY526" fmla="*/ 161208 h 390261"/>
                <a:gd name="connsiteX527" fmla="*/ 158553 w 216369"/>
                <a:gd name="connsiteY527" fmla="*/ 160470 h 390261"/>
                <a:gd name="connsiteX528" fmla="*/ 161503 w 216369"/>
                <a:gd name="connsiteY528" fmla="*/ 159438 h 390261"/>
                <a:gd name="connsiteX529" fmla="*/ 162978 w 216369"/>
                <a:gd name="connsiteY529" fmla="*/ 159438 h 390261"/>
                <a:gd name="connsiteX530" fmla="*/ 166665 w 216369"/>
                <a:gd name="connsiteY530" fmla="*/ 160618 h 390261"/>
                <a:gd name="connsiteX531" fmla="*/ 168730 w 216369"/>
                <a:gd name="connsiteY531" fmla="*/ 160913 h 390261"/>
                <a:gd name="connsiteX532" fmla="*/ 174924 w 216369"/>
                <a:gd name="connsiteY532" fmla="*/ 160913 h 390261"/>
                <a:gd name="connsiteX533" fmla="*/ 179497 w 216369"/>
                <a:gd name="connsiteY533" fmla="*/ 160028 h 390261"/>
                <a:gd name="connsiteX534" fmla="*/ 184364 w 216369"/>
                <a:gd name="connsiteY534" fmla="*/ 160765 h 390261"/>
                <a:gd name="connsiteX535" fmla="*/ 188641 w 216369"/>
                <a:gd name="connsiteY535" fmla="*/ 160176 h 390261"/>
                <a:gd name="connsiteX536" fmla="*/ 193951 w 216369"/>
                <a:gd name="connsiteY536" fmla="*/ 159143 h 390261"/>
                <a:gd name="connsiteX537" fmla="*/ 196606 w 216369"/>
                <a:gd name="connsiteY537" fmla="*/ 159733 h 390261"/>
                <a:gd name="connsiteX538" fmla="*/ 198966 w 216369"/>
                <a:gd name="connsiteY538" fmla="*/ 160765 h 390261"/>
                <a:gd name="connsiteX539" fmla="*/ 199260 w 216369"/>
                <a:gd name="connsiteY539" fmla="*/ 162830 h 390261"/>
                <a:gd name="connsiteX540" fmla="*/ 199850 w 216369"/>
                <a:gd name="connsiteY540" fmla="*/ 163715 h 390261"/>
                <a:gd name="connsiteX541" fmla="*/ 200588 w 216369"/>
                <a:gd name="connsiteY541" fmla="*/ 164453 h 390261"/>
                <a:gd name="connsiteX542" fmla="*/ 201620 w 216369"/>
                <a:gd name="connsiteY542" fmla="*/ 164453 h 390261"/>
                <a:gd name="connsiteX543" fmla="*/ 202948 w 216369"/>
                <a:gd name="connsiteY543" fmla="*/ 162978 h 390261"/>
                <a:gd name="connsiteX544" fmla="*/ 204128 w 216369"/>
                <a:gd name="connsiteY544" fmla="*/ 161503 h 390261"/>
                <a:gd name="connsiteX545" fmla="*/ 204570 w 216369"/>
                <a:gd name="connsiteY545" fmla="*/ 161208 h 390261"/>
                <a:gd name="connsiteX546" fmla="*/ 206192 w 216369"/>
                <a:gd name="connsiteY546" fmla="*/ 160618 h 390261"/>
                <a:gd name="connsiteX547" fmla="*/ 208700 w 216369"/>
                <a:gd name="connsiteY547" fmla="*/ 159290 h 390261"/>
                <a:gd name="connsiteX548" fmla="*/ 210765 w 216369"/>
                <a:gd name="connsiteY548" fmla="*/ 157816 h 390261"/>
                <a:gd name="connsiteX549" fmla="*/ 212092 w 216369"/>
                <a:gd name="connsiteY549" fmla="*/ 156193 h 390261"/>
                <a:gd name="connsiteX550" fmla="*/ 212682 w 216369"/>
                <a:gd name="connsiteY550" fmla="*/ 154571 h 390261"/>
                <a:gd name="connsiteX551" fmla="*/ 212682 w 216369"/>
                <a:gd name="connsiteY551" fmla="*/ 152653 h 390261"/>
                <a:gd name="connsiteX552" fmla="*/ 213420 w 216369"/>
                <a:gd name="connsiteY552" fmla="*/ 147786 h 390261"/>
                <a:gd name="connsiteX553" fmla="*/ 214010 w 216369"/>
                <a:gd name="connsiteY553" fmla="*/ 145426 h 390261"/>
                <a:gd name="connsiteX554" fmla="*/ 213715 w 216369"/>
                <a:gd name="connsiteY554" fmla="*/ 142476 h 390261"/>
                <a:gd name="connsiteX555" fmla="*/ 212535 w 216369"/>
                <a:gd name="connsiteY555" fmla="*/ 140264 h 390261"/>
                <a:gd name="connsiteX556" fmla="*/ 212535 w 216369"/>
                <a:gd name="connsiteY556" fmla="*/ 136872 h 390261"/>
                <a:gd name="connsiteX557" fmla="*/ 212977 w 216369"/>
                <a:gd name="connsiteY557" fmla="*/ 135249 h 390261"/>
                <a:gd name="connsiteX558" fmla="*/ 212977 w 216369"/>
                <a:gd name="connsiteY558" fmla="*/ 134217 h 390261"/>
                <a:gd name="connsiteX559" fmla="*/ 214747 w 216369"/>
                <a:gd name="connsiteY559" fmla="*/ 132890 h 390261"/>
                <a:gd name="connsiteX560" fmla="*/ 215779 w 216369"/>
                <a:gd name="connsiteY560" fmla="*/ 130825 h 390261"/>
                <a:gd name="connsiteX561" fmla="*/ 216369 w 216369"/>
                <a:gd name="connsiteY561" fmla="*/ 128170 h 390261"/>
                <a:gd name="connsiteX562" fmla="*/ 216369 w 216369"/>
                <a:gd name="connsiteY562" fmla="*/ 126252 h 390261"/>
                <a:gd name="connsiteX563" fmla="*/ 215927 w 216369"/>
                <a:gd name="connsiteY563" fmla="*/ 125073 h 39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Lst>
              <a:rect l="l" t="t" r="r" b="b"/>
              <a:pathLst>
                <a:path w="216369" h="390261">
                  <a:moveTo>
                    <a:pt x="58259" y="365778"/>
                  </a:moveTo>
                  <a:lnTo>
                    <a:pt x="59291" y="367843"/>
                  </a:lnTo>
                  <a:lnTo>
                    <a:pt x="59734" y="367843"/>
                  </a:lnTo>
                  <a:lnTo>
                    <a:pt x="60766" y="366368"/>
                  </a:lnTo>
                  <a:lnTo>
                    <a:pt x="59586" y="362681"/>
                  </a:lnTo>
                  <a:lnTo>
                    <a:pt x="58406" y="365778"/>
                  </a:lnTo>
                  <a:close/>
                  <a:moveTo>
                    <a:pt x="43657" y="338640"/>
                  </a:moveTo>
                  <a:lnTo>
                    <a:pt x="43657" y="341000"/>
                  </a:lnTo>
                  <a:lnTo>
                    <a:pt x="44247" y="342327"/>
                  </a:lnTo>
                  <a:lnTo>
                    <a:pt x="45132" y="342917"/>
                  </a:lnTo>
                  <a:lnTo>
                    <a:pt x="44395" y="339820"/>
                  </a:lnTo>
                  <a:lnTo>
                    <a:pt x="43510" y="338640"/>
                  </a:lnTo>
                  <a:close/>
                  <a:moveTo>
                    <a:pt x="25516" y="326251"/>
                  </a:moveTo>
                  <a:lnTo>
                    <a:pt x="24778" y="324776"/>
                  </a:lnTo>
                  <a:lnTo>
                    <a:pt x="24188" y="325513"/>
                  </a:lnTo>
                  <a:lnTo>
                    <a:pt x="23156" y="330970"/>
                  </a:lnTo>
                  <a:lnTo>
                    <a:pt x="24041" y="334953"/>
                  </a:lnTo>
                  <a:lnTo>
                    <a:pt x="24483" y="334953"/>
                  </a:lnTo>
                  <a:lnTo>
                    <a:pt x="25516" y="333625"/>
                  </a:lnTo>
                  <a:lnTo>
                    <a:pt x="26548" y="333625"/>
                  </a:lnTo>
                  <a:lnTo>
                    <a:pt x="26843" y="331708"/>
                  </a:lnTo>
                  <a:lnTo>
                    <a:pt x="26548" y="330085"/>
                  </a:lnTo>
                  <a:lnTo>
                    <a:pt x="27433" y="326988"/>
                  </a:lnTo>
                  <a:lnTo>
                    <a:pt x="25221" y="326398"/>
                  </a:lnTo>
                  <a:close/>
                  <a:moveTo>
                    <a:pt x="31563" y="331265"/>
                  </a:moveTo>
                  <a:lnTo>
                    <a:pt x="31858" y="330823"/>
                  </a:lnTo>
                  <a:lnTo>
                    <a:pt x="32153" y="327578"/>
                  </a:lnTo>
                  <a:lnTo>
                    <a:pt x="30236" y="326251"/>
                  </a:lnTo>
                  <a:lnTo>
                    <a:pt x="31563" y="331265"/>
                  </a:lnTo>
                  <a:close/>
                  <a:moveTo>
                    <a:pt x="131562" y="223597"/>
                  </a:moveTo>
                  <a:lnTo>
                    <a:pt x="130825" y="222269"/>
                  </a:lnTo>
                  <a:lnTo>
                    <a:pt x="129202" y="220499"/>
                  </a:lnTo>
                  <a:lnTo>
                    <a:pt x="128169" y="220204"/>
                  </a:lnTo>
                  <a:lnTo>
                    <a:pt x="128169" y="221089"/>
                  </a:lnTo>
                  <a:lnTo>
                    <a:pt x="128760" y="224777"/>
                  </a:lnTo>
                  <a:lnTo>
                    <a:pt x="130677" y="224777"/>
                  </a:lnTo>
                  <a:lnTo>
                    <a:pt x="132004" y="225219"/>
                  </a:lnTo>
                  <a:lnTo>
                    <a:pt x="132004" y="224629"/>
                  </a:lnTo>
                  <a:lnTo>
                    <a:pt x="131414" y="223744"/>
                  </a:lnTo>
                  <a:close/>
                  <a:moveTo>
                    <a:pt x="70353" y="285248"/>
                  </a:moveTo>
                  <a:lnTo>
                    <a:pt x="70648" y="284806"/>
                  </a:lnTo>
                  <a:lnTo>
                    <a:pt x="70648" y="283478"/>
                  </a:lnTo>
                  <a:lnTo>
                    <a:pt x="69911" y="282298"/>
                  </a:lnTo>
                  <a:lnTo>
                    <a:pt x="68288" y="282298"/>
                  </a:lnTo>
                  <a:lnTo>
                    <a:pt x="68731" y="283478"/>
                  </a:lnTo>
                  <a:lnTo>
                    <a:pt x="69468" y="284363"/>
                  </a:lnTo>
                  <a:lnTo>
                    <a:pt x="70501" y="285248"/>
                  </a:lnTo>
                  <a:close/>
                  <a:moveTo>
                    <a:pt x="135249" y="233036"/>
                  </a:moveTo>
                  <a:lnTo>
                    <a:pt x="134954" y="234364"/>
                  </a:lnTo>
                  <a:lnTo>
                    <a:pt x="136429" y="235544"/>
                  </a:lnTo>
                  <a:lnTo>
                    <a:pt x="136872" y="232741"/>
                  </a:lnTo>
                  <a:lnTo>
                    <a:pt x="135839" y="232299"/>
                  </a:lnTo>
                  <a:lnTo>
                    <a:pt x="135249" y="232889"/>
                  </a:lnTo>
                  <a:close/>
                  <a:moveTo>
                    <a:pt x="24336" y="299407"/>
                  </a:moveTo>
                  <a:lnTo>
                    <a:pt x="23598" y="299702"/>
                  </a:lnTo>
                  <a:lnTo>
                    <a:pt x="23156" y="300587"/>
                  </a:lnTo>
                  <a:lnTo>
                    <a:pt x="23156" y="302062"/>
                  </a:lnTo>
                  <a:lnTo>
                    <a:pt x="24483" y="301767"/>
                  </a:lnTo>
                  <a:lnTo>
                    <a:pt x="24483" y="299407"/>
                  </a:lnTo>
                  <a:close/>
                  <a:moveTo>
                    <a:pt x="66961" y="288345"/>
                  </a:moveTo>
                  <a:lnTo>
                    <a:pt x="66961" y="290558"/>
                  </a:lnTo>
                  <a:lnTo>
                    <a:pt x="67551" y="292033"/>
                  </a:lnTo>
                  <a:lnTo>
                    <a:pt x="69911" y="291000"/>
                  </a:lnTo>
                  <a:lnTo>
                    <a:pt x="70501" y="289230"/>
                  </a:lnTo>
                  <a:lnTo>
                    <a:pt x="70501" y="287755"/>
                  </a:lnTo>
                  <a:lnTo>
                    <a:pt x="69616" y="288050"/>
                  </a:lnTo>
                  <a:lnTo>
                    <a:pt x="67256" y="288050"/>
                  </a:lnTo>
                  <a:lnTo>
                    <a:pt x="66961" y="288493"/>
                  </a:lnTo>
                  <a:close/>
                  <a:moveTo>
                    <a:pt x="215485" y="126400"/>
                  </a:moveTo>
                  <a:lnTo>
                    <a:pt x="213862" y="125368"/>
                  </a:lnTo>
                  <a:lnTo>
                    <a:pt x="211207" y="124335"/>
                  </a:lnTo>
                  <a:lnTo>
                    <a:pt x="209585" y="123008"/>
                  </a:lnTo>
                  <a:lnTo>
                    <a:pt x="208847" y="121385"/>
                  </a:lnTo>
                  <a:lnTo>
                    <a:pt x="208847" y="120058"/>
                  </a:lnTo>
                  <a:lnTo>
                    <a:pt x="209733" y="118878"/>
                  </a:lnTo>
                  <a:lnTo>
                    <a:pt x="207815" y="117551"/>
                  </a:lnTo>
                  <a:lnTo>
                    <a:pt x="203095" y="116076"/>
                  </a:lnTo>
                  <a:lnTo>
                    <a:pt x="200441" y="114306"/>
                  </a:lnTo>
                  <a:lnTo>
                    <a:pt x="199850" y="112241"/>
                  </a:lnTo>
                  <a:lnTo>
                    <a:pt x="197933" y="109586"/>
                  </a:lnTo>
                  <a:lnTo>
                    <a:pt x="194541" y="106194"/>
                  </a:lnTo>
                  <a:lnTo>
                    <a:pt x="192771" y="101326"/>
                  </a:lnTo>
                  <a:lnTo>
                    <a:pt x="192771" y="89822"/>
                  </a:lnTo>
                  <a:lnTo>
                    <a:pt x="194541" y="83922"/>
                  </a:lnTo>
                  <a:lnTo>
                    <a:pt x="192476" y="79645"/>
                  </a:lnTo>
                  <a:lnTo>
                    <a:pt x="190264" y="77433"/>
                  </a:lnTo>
                  <a:lnTo>
                    <a:pt x="187166" y="75811"/>
                  </a:lnTo>
                  <a:lnTo>
                    <a:pt x="184216" y="73451"/>
                  </a:lnTo>
                  <a:lnTo>
                    <a:pt x="181414" y="70353"/>
                  </a:lnTo>
                  <a:lnTo>
                    <a:pt x="178169" y="65781"/>
                  </a:lnTo>
                  <a:lnTo>
                    <a:pt x="174334" y="59586"/>
                  </a:lnTo>
                  <a:lnTo>
                    <a:pt x="171680" y="56784"/>
                  </a:lnTo>
                  <a:lnTo>
                    <a:pt x="170352" y="57374"/>
                  </a:lnTo>
                  <a:lnTo>
                    <a:pt x="167550" y="56784"/>
                  </a:lnTo>
                  <a:lnTo>
                    <a:pt x="163272" y="55014"/>
                  </a:lnTo>
                  <a:lnTo>
                    <a:pt x="159585" y="54129"/>
                  </a:lnTo>
                  <a:lnTo>
                    <a:pt x="156488" y="54129"/>
                  </a:lnTo>
                  <a:lnTo>
                    <a:pt x="154423" y="54424"/>
                  </a:lnTo>
                  <a:lnTo>
                    <a:pt x="153538" y="55309"/>
                  </a:lnTo>
                  <a:lnTo>
                    <a:pt x="153538" y="56194"/>
                  </a:lnTo>
                  <a:lnTo>
                    <a:pt x="154276" y="57079"/>
                  </a:lnTo>
                  <a:lnTo>
                    <a:pt x="153833" y="57817"/>
                  </a:lnTo>
                  <a:lnTo>
                    <a:pt x="152211" y="58259"/>
                  </a:lnTo>
                  <a:lnTo>
                    <a:pt x="150883" y="59291"/>
                  </a:lnTo>
                  <a:lnTo>
                    <a:pt x="149408" y="61504"/>
                  </a:lnTo>
                  <a:lnTo>
                    <a:pt x="148376" y="64454"/>
                  </a:lnTo>
                  <a:lnTo>
                    <a:pt x="146754" y="65634"/>
                  </a:lnTo>
                  <a:lnTo>
                    <a:pt x="144394" y="65929"/>
                  </a:lnTo>
                  <a:lnTo>
                    <a:pt x="142034" y="66814"/>
                  </a:lnTo>
                  <a:lnTo>
                    <a:pt x="139674" y="68288"/>
                  </a:lnTo>
                  <a:lnTo>
                    <a:pt x="138494" y="69321"/>
                  </a:lnTo>
                  <a:lnTo>
                    <a:pt x="138494" y="70058"/>
                  </a:lnTo>
                  <a:lnTo>
                    <a:pt x="138052" y="70058"/>
                  </a:lnTo>
                  <a:lnTo>
                    <a:pt x="136872" y="69763"/>
                  </a:lnTo>
                  <a:lnTo>
                    <a:pt x="136282" y="68731"/>
                  </a:lnTo>
                  <a:lnTo>
                    <a:pt x="136282" y="67256"/>
                  </a:lnTo>
                  <a:lnTo>
                    <a:pt x="135102" y="66223"/>
                  </a:lnTo>
                  <a:lnTo>
                    <a:pt x="132595" y="65634"/>
                  </a:lnTo>
                  <a:lnTo>
                    <a:pt x="129792" y="64011"/>
                  </a:lnTo>
                  <a:lnTo>
                    <a:pt x="126695" y="61209"/>
                  </a:lnTo>
                  <a:lnTo>
                    <a:pt x="124482" y="59734"/>
                  </a:lnTo>
                  <a:lnTo>
                    <a:pt x="123302" y="59734"/>
                  </a:lnTo>
                  <a:lnTo>
                    <a:pt x="121533" y="60619"/>
                  </a:lnTo>
                  <a:lnTo>
                    <a:pt x="119320" y="62979"/>
                  </a:lnTo>
                  <a:lnTo>
                    <a:pt x="117403" y="63864"/>
                  </a:lnTo>
                  <a:lnTo>
                    <a:pt x="115928" y="63421"/>
                  </a:lnTo>
                  <a:lnTo>
                    <a:pt x="114748" y="64306"/>
                  </a:lnTo>
                  <a:lnTo>
                    <a:pt x="114010" y="66518"/>
                  </a:lnTo>
                  <a:lnTo>
                    <a:pt x="112535" y="68288"/>
                  </a:lnTo>
                  <a:lnTo>
                    <a:pt x="109291" y="70206"/>
                  </a:lnTo>
                  <a:lnTo>
                    <a:pt x="108996" y="70206"/>
                  </a:lnTo>
                  <a:lnTo>
                    <a:pt x="105309" y="72860"/>
                  </a:lnTo>
                  <a:lnTo>
                    <a:pt x="102359" y="75368"/>
                  </a:lnTo>
                  <a:lnTo>
                    <a:pt x="98967" y="78760"/>
                  </a:lnTo>
                  <a:lnTo>
                    <a:pt x="97344" y="79350"/>
                  </a:lnTo>
                  <a:lnTo>
                    <a:pt x="95722" y="78465"/>
                  </a:lnTo>
                  <a:lnTo>
                    <a:pt x="93362" y="77580"/>
                  </a:lnTo>
                  <a:lnTo>
                    <a:pt x="92182" y="76400"/>
                  </a:lnTo>
                  <a:lnTo>
                    <a:pt x="94542" y="70648"/>
                  </a:lnTo>
                  <a:lnTo>
                    <a:pt x="97492" y="64306"/>
                  </a:lnTo>
                  <a:lnTo>
                    <a:pt x="98229" y="61356"/>
                  </a:lnTo>
                  <a:lnTo>
                    <a:pt x="98229" y="57522"/>
                  </a:lnTo>
                  <a:lnTo>
                    <a:pt x="96901" y="55752"/>
                  </a:lnTo>
                  <a:lnTo>
                    <a:pt x="95869" y="54277"/>
                  </a:lnTo>
                  <a:lnTo>
                    <a:pt x="95869" y="53392"/>
                  </a:lnTo>
                  <a:lnTo>
                    <a:pt x="96164" y="52359"/>
                  </a:lnTo>
                  <a:lnTo>
                    <a:pt x="97344" y="50884"/>
                  </a:lnTo>
                  <a:lnTo>
                    <a:pt x="98819" y="48672"/>
                  </a:lnTo>
                  <a:lnTo>
                    <a:pt x="100294" y="43952"/>
                  </a:lnTo>
                  <a:lnTo>
                    <a:pt x="102064" y="38938"/>
                  </a:lnTo>
                  <a:lnTo>
                    <a:pt x="102064" y="35988"/>
                  </a:lnTo>
                  <a:lnTo>
                    <a:pt x="100442" y="32743"/>
                  </a:lnTo>
                  <a:lnTo>
                    <a:pt x="99704" y="29646"/>
                  </a:lnTo>
                  <a:lnTo>
                    <a:pt x="100294" y="25369"/>
                  </a:lnTo>
                  <a:lnTo>
                    <a:pt x="99999" y="23746"/>
                  </a:lnTo>
                  <a:lnTo>
                    <a:pt x="98524" y="22861"/>
                  </a:lnTo>
                  <a:lnTo>
                    <a:pt x="93657" y="21976"/>
                  </a:lnTo>
                  <a:lnTo>
                    <a:pt x="92034" y="21976"/>
                  </a:lnTo>
                  <a:lnTo>
                    <a:pt x="90854" y="22714"/>
                  </a:lnTo>
                  <a:lnTo>
                    <a:pt x="89527" y="23894"/>
                  </a:lnTo>
                  <a:lnTo>
                    <a:pt x="87905" y="24631"/>
                  </a:lnTo>
                  <a:lnTo>
                    <a:pt x="84807" y="25073"/>
                  </a:lnTo>
                  <a:lnTo>
                    <a:pt x="81857" y="23598"/>
                  </a:lnTo>
                  <a:lnTo>
                    <a:pt x="79350" y="21091"/>
                  </a:lnTo>
                  <a:lnTo>
                    <a:pt x="78760" y="18141"/>
                  </a:lnTo>
                  <a:lnTo>
                    <a:pt x="80530" y="14601"/>
                  </a:lnTo>
                  <a:lnTo>
                    <a:pt x="81857" y="11652"/>
                  </a:lnTo>
                  <a:lnTo>
                    <a:pt x="82595" y="9144"/>
                  </a:lnTo>
                  <a:lnTo>
                    <a:pt x="82595" y="7964"/>
                  </a:lnTo>
                  <a:lnTo>
                    <a:pt x="82005" y="6784"/>
                  </a:lnTo>
                  <a:lnTo>
                    <a:pt x="81267" y="6784"/>
                  </a:lnTo>
                  <a:lnTo>
                    <a:pt x="79645" y="5015"/>
                  </a:lnTo>
                  <a:lnTo>
                    <a:pt x="78170" y="2360"/>
                  </a:lnTo>
                  <a:lnTo>
                    <a:pt x="76695" y="1180"/>
                  </a:lnTo>
                  <a:lnTo>
                    <a:pt x="75368" y="1475"/>
                  </a:lnTo>
                  <a:lnTo>
                    <a:pt x="74188" y="2507"/>
                  </a:lnTo>
                  <a:lnTo>
                    <a:pt x="73008" y="4277"/>
                  </a:lnTo>
                  <a:lnTo>
                    <a:pt x="72123" y="5015"/>
                  </a:lnTo>
                  <a:lnTo>
                    <a:pt x="71533" y="4720"/>
                  </a:lnTo>
                  <a:lnTo>
                    <a:pt x="71533" y="3097"/>
                  </a:lnTo>
                  <a:lnTo>
                    <a:pt x="68583" y="1327"/>
                  </a:lnTo>
                  <a:lnTo>
                    <a:pt x="67256" y="295"/>
                  </a:lnTo>
                  <a:lnTo>
                    <a:pt x="65633" y="0"/>
                  </a:lnTo>
                  <a:lnTo>
                    <a:pt x="63864" y="1032"/>
                  </a:lnTo>
                  <a:lnTo>
                    <a:pt x="62536" y="2212"/>
                  </a:lnTo>
                  <a:lnTo>
                    <a:pt x="61209" y="2655"/>
                  </a:lnTo>
                  <a:lnTo>
                    <a:pt x="59144" y="2655"/>
                  </a:lnTo>
                  <a:lnTo>
                    <a:pt x="56341" y="2212"/>
                  </a:lnTo>
                  <a:lnTo>
                    <a:pt x="54424" y="1622"/>
                  </a:lnTo>
                  <a:lnTo>
                    <a:pt x="54129" y="1917"/>
                  </a:lnTo>
                  <a:lnTo>
                    <a:pt x="55162" y="4425"/>
                  </a:lnTo>
                  <a:lnTo>
                    <a:pt x="55604" y="6342"/>
                  </a:lnTo>
                  <a:lnTo>
                    <a:pt x="55162" y="7375"/>
                  </a:lnTo>
                  <a:lnTo>
                    <a:pt x="54277" y="8259"/>
                  </a:lnTo>
                  <a:lnTo>
                    <a:pt x="52949" y="8997"/>
                  </a:lnTo>
                  <a:lnTo>
                    <a:pt x="51327" y="9439"/>
                  </a:lnTo>
                  <a:lnTo>
                    <a:pt x="49852" y="9439"/>
                  </a:lnTo>
                  <a:lnTo>
                    <a:pt x="47639" y="8407"/>
                  </a:lnTo>
                  <a:lnTo>
                    <a:pt x="45870" y="8407"/>
                  </a:lnTo>
                  <a:lnTo>
                    <a:pt x="44395" y="8849"/>
                  </a:lnTo>
                  <a:lnTo>
                    <a:pt x="43510" y="9587"/>
                  </a:lnTo>
                  <a:lnTo>
                    <a:pt x="43067" y="10472"/>
                  </a:lnTo>
                  <a:lnTo>
                    <a:pt x="42182" y="15339"/>
                  </a:lnTo>
                  <a:lnTo>
                    <a:pt x="41445" y="16814"/>
                  </a:lnTo>
                  <a:lnTo>
                    <a:pt x="40412" y="17699"/>
                  </a:lnTo>
                  <a:lnTo>
                    <a:pt x="36283" y="17699"/>
                  </a:lnTo>
                  <a:lnTo>
                    <a:pt x="29351" y="19616"/>
                  </a:lnTo>
                  <a:lnTo>
                    <a:pt x="28318" y="19616"/>
                  </a:lnTo>
                  <a:lnTo>
                    <a:pt x="26106" y="19911"/>
                  </a:lnTo>
                  <a:lnTo>
                    <a:pt x="22713" y="19911"/>
                  </a:lnTo>
                  <a:lnTo>
                    <a:pt x="19321" y="17994"/>
                  </a:lnTo>
                  <a:lnTo>
                    <a:pt x="17699" y="17994"/>
                  </a:lnTo>
                  <a:lnTo>
                    <a:pt x="16814" y="18289"/>
                  </a:lnTo>
                  <a:lnTo>
                    <a:pt x="16224" y="20944"/>
                  </a:lnTo>
                  <a:lnTo>
                    <a:pt x="14307" y="22566"/>
                  </a:lnTo>
                  <a:lnTo>
                    <a:pt x="11651" y="26106"/>
                  </a:lnTo>
                  <a:lnTo>
                    <a:pt x="11062" y="31268"/>
                  </a:lnTo>
                  <a:lnTo>
                    <a:pt x="11357" y="34955"/>
                  </a:lnTo>
                  <a:lnTo>
                    <a:pt x="8997" y="38495"/>
                  </a:lnTo>
                  <a:lnTo>
                    <a:pt x="8997" y="40265"/>
                  </a:lnTo>
                  <a:lnTo>
                    <a:pt x="10029" y="48672"/>
                  </a:lnTo>
                  <a:lnTo>
                    <a:pt x="10029" y="49557"/>
                  </a:lnTo>
                  <a:lnTo>
                    <a:pt x="9292" y="50000"/>
                  </a:lnTo>
                  <a:lnTo>
                    <a:pt x="7817" y="50294"/>
                  </a:lnTo>
                  <a:lnTo>
                    <a:pt x="5309" y="51179"/>
                  </a:lnTo>
                  <a:lnTo>
                    <a:pt x="3687" y="52064"/>
                  </a:lnTo>
                  <a:lnTo>
                    <a:pt x="2950" y="52064"/>
                  </a:lnTo>
                  <a:lnTo>
                    <a:pt x="590" y="51474"/>
                  </a:lnTo>
                  <a:lnTo>
                    <a:pt x="0" y="51474"/>
                  </a:lnTo>
                  <a:lnTo>
                    <a:pt x="0" y="52064"/>
                  </a:lnTo>
                  <a:lnTo>
                    <a:pt x="2065" y="55752"/>
                  </a:lnTo>
                  <a:lnTo>
                    <a:pt x="3982" y="57522"/>
                  </a:lnTo>
                  <a:lnTo>
                    <a:pt x="6784" y="57522"/>
                  </a:lnTo>
                  <a:lnTo>
                    <a:pt x="6489" y="58554"/>
                  </a:lnTo>
                  <a:lnTo>
                    <a:pt x="7227" y="60766"/>
                  </a:lnTo>
                  <a:lnTo>
                    <a:pt x="8997" y="64454"/>
                  </a:lnTo>
                  <a:lnTo>
                    <a:pt x="9587" y="67256"/>
                  </a:lnTo>
                  <a:lnTo>
                    <a:pt x="8554" y="69911"/>
                  </a:lnTo>
                  <a:lnTo>
                    <a:pt x="8554" y="70943"/>
                  </a:lnTo>
                  <a:lnTo>
                    <a:pt x="9292" y="71533"/>
                  </a:lnTo>
                  <a:lnTo>
                    <a:pt x="10914" y="74040"/>
                  </a:lnTo>
                  <a:lnTo>
                    <a:pt x="14454" y="78023"/>
                  </a:lnTo>
                  <a:lnTo>
                    <a:pt x="17994" y="82300"/>
                  </a:lnTo>
                  <a:lnTo>
                    <a:pt x="20944" y="85840"/>
                  </a:lnTo>
                  <a:lnTo>
                    <a:pt x="23156" y="88347"/>
                  </a:lnTo>
                  <a:lnTo>
                    <a:pt x="27876" y="92919"/>
                  </a:lnTo>
                  <a:lnTo>
                    <a:pt x="28761" y="95132"/>
                  </a:lnTo>
                  <a:lnTo>
                    <a:pt x="28761" y="99409"/>
                  </a:lnTo>
                  <a:lnTo>
                    <a:pt x="30088" y="101916"/>
                  </a:lnTo>
                  <a:lnTo>
                    <a:pt x="31120" y="103686"/>
                  </a:lnTo>
                  <a:lnTo>
                    <a:pt x="31858" y="105161"/>
                  </a:lnTo>
                  <a:lnTo>
                    <a:pt x="33628" y="110028"/>
                  </a:lnTo>
                  <a:lnTo>
                    <a:pt x="34365" y="110766"/>
                  </a:lnTo>
                  <a:lnTo>
                    <a:pt x="38200" y="107816"/>
                  </a:lnTo>
                  <a:lnTo>
                    <a:pt x="39085" y="108406"/>
                  </a:lnTo>
                  <a:lnTo>
                    <a:pt x="39528" y="109586"/>
                  </a:lnTo>
                  <a:lnTo>
                    <a:pt x="39528" y="111061"/>
                  </a:lnTo>
                  <a:lnTo>
                    <a:pt x="38937" y="112683"/>
                  </a:lnTo>
                  <a:lnTo>
                    <a:pt x="37758" y="114158"/>
                  </a:lnTo>
                  <a:lnTo>
                    <a:pt x="31858" y="117698"/>
                  </a:lnTo>
                  <a:lnTo>
                    <a:pt x="31415" y="120648"/>
                  </a:lnTo>
                  <a:lnTo>
                    <a:pt x="30973" y="125220"/>
                  </a:lnTo>
                  <a:lnTo>
                    <a:pt x="30973" y="135839"/>
                  </a:lnTo>
                  <a:lnTo>
                    <a:pt x="30383" y="136282"/>
                  </a:lnTo>
                  <a:lnTo>
                    <a:pt x="28170" y="136282"/>
                  </a:lnTo>
                  <a:lnTo>
                    <a:pt x="24926" y="138199"/>
                  </a:lnTo>
                  <a:lnTo>
                    <a:pt x="23746" y="138199"/>
                  </a:lnTo>
                  <a:lnTo>
                    <a:pt x="22271" y="139232"/>
                  </a:lnTo>
                  <a:lnTo>
                    <a:pt x="21238" y="140264"/>
                  </a:lnTo>
                  <a:lnTo>
                    <a:pt x="20944" y="141739"/>
                  </a:lnTo>
                  <a:lnTo>
                    <a:pt x="21534" y="146311"/>
                  </a:lnTo>
                  <a:lnTo>
                    <a:pt x="22713" y="150588"/>
                  </a:lnTo>
                  <a:lnTo>
                    <a:pt x="24926" y="153686"/>
                  </a:lnTo>
                  <a:lnTo>
                    <a:pt x="26696" y="156193"/>
                  </a:lnTo>
                  <a:lnTo>
                    <a:pt x="29203" y="159585"/>
                  </a:lnTo>
                  <a:lnTo>
                    <a:pt x="31120" y="162535"/>
                  </a:lnTo>
                  <a:lnTo>
                    <a:pt x="35103" y="165780"/>
                  </a:lnTo>
                  <a:lnTo>
                    <a:pt x="40707" y="170647"/>
                  </a:lnTo>
                  <a:lnTo>
                    <a:pt x="42772" y="173302"/>
                  </a:lnTo>
                  <a:lnTo>
                    <a:pt x="44690" y="176547"/>
                  </a:lnTo>
                  <a:lnTo>
                    <a:pt x="46017" y="179349"/>
                  </a:lnTo>
                  <a:lnTo>
                    <a:pt x="46460" y="183036"/>
                  </a:lnTo>
                  <a:lnTo>
                    <a:pt x="46902" y="185101"/>
                  </a:lnTo>
                  <a:lnTo>
                    <a:pt x="46902" y="192033"/>
                  </a:lnTo>
                  <a:lnTo>
                    <a:pt x="46017" y="193656"/>
                  </a:lnTo>
                  <a:lnTo>
                    <a:pt x="45279" y="195426"/>
                  </a:lnTo>
                  <a:lnTo>
                    <a:pt x="45722" y="197343"/>
                  </a:lnTo>
                  <a:lnTo>
                    <a:pt x="47049" y="199113"/>
                  </a:lnTo>
                  <a:lnTo>
                    <a:pt x="47049" y="201178"/>
                  </a:lnTo>
                  <a:lnTo>
                    <a:pt x="48229" y="204865"/>
                  </a:lnTo>
                  <a:lnTo>
                    <a:pt x="50294" y="207225"/>
                  </a:lnTo>
                  <a:lnTo>
                    <a:pt x="52212" y="208700"/>
                  </a:lnTo>
                  <a:lnTo>
                    <a:pt x="53096" y="209880"/>
                  </a:lnTo>
                  <a:lnTo>
                    <a:pt x="52802" y="211797"/>
                  </a:lnTo>
                  <a:lnTo>
                    <a:pt x="53392" y="213862"/>
                  </a:lnTo>
                  <a:lnTo>
                    <a:pt x="53834" y="216075"/>
                  </a:lnTo>
                  <a:lnTo>
                    <a:pt x="54571" y="219172"/>
                  </a:lnTo>
                  <a:lnTo>
                    <a:pt x="56194" y="221827"/>
                  </a:lnTo>
                  <a:lnTo>
                    <a:pt x="58554" y="229939"/>
                  </a:lnTo>
                  <a:lnTo>
                    <a:pt x="58554" y="230824"/>
                  </a:lnTo>
                  <a:lnTo>
                    <a:pt x="57522" y="232446"/>
                  </a:lnTo>
                  <a:lnTo>
                    <a:pt x="56046" y="233921"/>
                  </a:lnTo>
                  <a:lnTo>
                    <a:pt x="55014" y="234364"/>
                  </a:lnTo>
                  <a:lnTo>
                    <a:pt x="54129" y="235838"/>
                  </a:lnTo>
                  <a:lnTo>
                    <a:pt x="51917" y="240116"/>
                  </a:lnTo>
                  <a:lnTo>
                    <a:pt x="47492" y="247638"/>
                  </a:lnTo>
                  <a:lnTo>
                    <a:pt x="43215" y="252505"/>
                  </a:lnTo>
                  <a:lnTo>
                    <a:pt x="39528" y="255897"/>
                  </a:lnTo>
                  <a:lnTo>
                    <a:pt x="36873" y="257962"/>
                  </a:lnTo>
                  <a:lnTo>
                    <a:pt x="36135" y="259142"/>
                  </a:lnTo>
                  <a:lnTo>
                    <a:pt x="36135" y="260175"/>
                  </a:lnTo>
                  <a:lnTo>
                    <a:pt x="36578" y="261944"/>
                  </a:lnTo>
                  <a:lnTo>
                    <a:pt x="36578" y="265189"/>
                  </a:lnTo>
                  <a:lnTo>
                    <a:pt x="35840" y="267254"/>
                  </a:lnTo>
                  <a:lnTo>
                    <a:pt x="35103" y="269466"/>
                  </a:lnTo>
                  <a:lnTo>
                    <a:pt x="34660" y="271384"/>
                  </a:lnTo>
                  <a:lnTo>
                    <a:pt x="30973" y="280676"/>
                  </a:lnTo>
                  <a:lnTo>
                    <a:pt x="29203" y="287903"/>
                  </a:lnTo>
                  <a:lnTo>
                    <a:pt x="27876" y="289673"/>
                  </a:lnTo>
                  <a:lnTo>
                    <a:pt x="25958" y="294983"/>
                  </a:lnTo>
                  <a:lnTo>
                    <a:pt x="24778" y="303389"/>
                  </a:lnTo>
                  <a:lnTo>
                    <a:pt x="22566" y="308699"/>
                  </a:lnTo>
                  <a:lnTo>
                    <a:pt x="22124" y="314599"/>
                  </a:lnTo>
                  <a:lnTo>
                    <a:pt x="22419" y="317696"/>
                  </a:lnTo>
                  <a:lnTo>
                    <a:pt x="24188" y="322858"/>
                  </a:lnTo>
                  <a:lnTo>
                    <a:pt x="25663" y="323891"/>
                  </a:lnTo>
                  <a:lnTo>
                    <a:pt x="27286" y="324186"/>
                  </a:lnTo>
                  <a:lnTo>
                    <a:pt x="28613" y="322416"/>
                  </a:lnTo>
                  <a:lnTo>
                    <a:pt x="29351" y="320498"/>
                  </a:lnTo>
                  <a:lnTo>
                    <a:pt x="31415" y="319761"/>
                  </a:lnTo>
                  <a:lnTo>
                    <a:pt x="32890" y="320794"/>
                  </a:lnTo>
                  <a:lnTo>
                    <a:pt x="34660" y="322121"/>
                  </a:lnTo>
                  <a:lnTo>
                    <a:pt x="36873" y="327283"/>
                  </a:lnTo>
                  <a:lnTo>
                    <a:pt x="39085" y="328168"/>
                  </a:lnTo>
                  <a:lnTo>
                    <a:pt x="41740" y="329790"/>
                  </a:lnTo>
                  <a:lnTo>
                    <a:pt x="43805" y="331708"/>
                  </a:lnTo>
                  <a:lnTo>
                    <a:pt x="43805" y="334953"/>
                  </a:lnTo>
                  <a:lnTo>
                    <a:pt x="44542" y="336132"/>
                  </a:lnTo>
                  <a:lnTo>
                    <a:pt x="47345" y="336132"/>
                  </a:lnTo>
                  <a:lnTo>
                    <a:pt x="49409" y="338787"/>
                  </a:lnTo>
                  <a:lnTo>
                    <a:pt x="50442" y="340262"/>
                  </a:lnTo>
                  <a:lnTo>
                    <a:pt x="51917" y="345129"/>
                  </a:lnTo>
                  <a:lnTo>
                    <a:pt x="53981" y="346162"/>
                  </a:lnTo>
                  <a:lnTo>
                    <a:pt x="56489" y="346162"/>
                  </a:lnTo>
                  <a:lnTo>
                    <a:pt x="58259" y="345572"/>
                  </a:lnTo>
                  <a:lnTo>
                    <a:pt x="57079" y="349112"/>
                  </a:lnTo>
                  <a:lnTo>
                    <a:pt x="58406" y="350734"/>
                  </a:lnTo>
                  <a:lnTo>
                    <a:pt x="60176" y="350734"/>
                  </a:lnTo>
                  <a:lnTo>
                    <a:pt x="61504" y="352062"/>
                  </a:lnTo>
                  <a:lnTo>
                    <a:pt x="60914" y="358109"/>
                  </a:lnTo>
                  <a:lnTo>
                    <a:pt x="65486" y="361354"/>
                  </a:lnTo>
                  <a:lnTo>
                    <a:pt x="71975" y="369318"/>
                  </a:lnTo>
                  <a:lnTo>
                    <a:pt x="72418" y="368138"/>
                  </a:lnTo>
                  <a:lnTo>
                    <a:pt x="73008" y="364156"/>
                  </a:lnTo>
                  <a:lnTo>
                    <a:pt x="73450" y="363418"/>
                  </a:lnTo>
                  <a:lnTo>
                    <a:pt x="74483" y="362976"/>
                  </a:lnTo>
                  <a:lnTo>
                    <a:pt x="75663" y="362976"/>
                  </a:lnTo>
                  <a:lnTo>
                    <a:pt x="77875" y="366516"/>
                  </a:lnTo>
                  <a:lnTo>
                    <a:pt x="83627" y="368728"/>
                  </a:lnTo>
                  <a:lnTo>
                    <a:pt x="85397" y="369171"/>
                  </a:lnTo>
                  <a:lnTo>
                    <a:pt x="87609" y="368286"/>
                  </a:lnTo>
                  <a:lnTo>
                    <a:pt x="88642" y="368876"/>
                  </a:lnTo>
                  <a:lnTo>
                    <a:pt x="89674" y="369760"/>
                  </a:lnTo>
                  <a:lnTo>
                    <a:pt x="90265" y="372268"/>
                  </a:lnTo>
                  <a:lnTo>
                    <a:pt x="91740" y="374480"/>
                  </a:lnTo>
                  <a:lnTo>
                    <a:pt x="94689" y="374185"/>
                  </a:lnTo>
                  <a:lnTo>
                    <a:pt x="95722" y="374480"/>
                  </a:lnTo>
                  <a:lnTo>
                    <a:pt x="96312" y="374480"/>
                  </a:lnTo>
                  <a:lnTo>
                    <a:pt x="96901" y="376545"/>
                  </a:lnTo>
                  <a:lnTo>
                    <a:pt x="97197" y="379937"/>
                  </a:lnTo>
                  <a:lnTo>
                    <a:pt x="96901" y="382002"/>
                  </a:lnTo>
                  <a:lnTo>
                    <a:pt x="94689" y="384805"/>
                  </a:lnTo>
                  <a:lnTo>
                    <a:pt x="94394" y="386722"/>
                  </a:lnTo>
                  <a:lnTo>
                    <a:pt x="95574" y="387902"/>
                  </a:lnTo>
                  <a:lnTo>
                    <a:pt x="97049" y="389229"/>
                  </a:lnTo>
                  <a:lnTo>
                    <a:pt x="97934" y="390262"/>
                  </a:lnTo>
                  <a:lnTo>
                    <a:pt x="98819" y="390262"/>
                  </a:lnTo>
                  <a:lnTo>
                    <a:pt x="99999" y="389377"/>
                  </a:lnTo>
                  <a:lnTo>
                    <a:pt x="101031" y="387754"/>
                  </a:lnTo>
                  <a:lnTo>
                    <a:pt x="101769" y="386279"/>
                  </a:lnTo>
                  <a:lnTo>
                    <a:pt x="105603" y="384657"/>
                  </a:lnTo>
                  <a:lnTo>
                    <a:pt x="109586" y="383182"/>
                  </a:lnTo>
                  <a:lnTo>
                    <a:pt x="110176" y="383182"/>
                  </a:lnTo>
                  <a:lnTo>
                    <a:pt x="110766" y="383920"/>
                  </a:lnTo>
                  <a:lnTo>
                    <a:pt x="112093" y="385985"/>
                  </a:lnTo>
                  <a:lnTo>
                    <a:pt x="112831" y="386427"/>
                  </a:lnTo>
                  <a:lnTo>
                    <a:pt x="115780" y="386427"/>
                  </a:lnTo>
                  <a:lnTo>
                    <a:pt x="117993" y="385247"/>
                  </a:lnTo>
                  <a:lnTo>
                    <a:pt x="119173" y="383035"/>
                  </a:lnTo>
                  <a:lnTo>
                    <a:pt x="119615" y="381265"/>
                  </a:lnTo>
                  <a:lnTo>
                    <a:pt x="122712" y="378168"/>
                  </a:lnTo>
                  <a:lnTo>
                    <a:pt x="123008" y="375808"/>
                  </a:lnTo>
                  <a:lnTo>
                    <a:pt x="123893" y="374333"/>
                  </a:lnTo>
                  <a:lnTo>
                    <a:pt x="116076" y="368286"/>
                  </a:lnTo>
                  <a:lnTo>
                    <a:pt x="111208" y="361059"/>
                  </a:lnTo>
                  <a:lnTo>
                    <a:pt x="108111" y="358109"/>
                  </a:lnTo>
                  <a:lnTo>
                    <a:pt x="105603" y="357224"/>
                  </a:lnTo>
                  <a:lnTo>
                    <a:pt x="102949" y="356929"/>
                  </a:lnTo>
                  <a:lnTo>
                    <a:pt x="99114" y="357814"/>
                  </a:lnTo>
                  <a:lnTo>
                    <a:pt x="95574" y="358256"/>
                  </a:lnTo>
                  <a:lnTo>
                    <a:pt x="89674" y="354716"/>
                  </a:lnTo>
                  <a:lnTo>
                    <a:pt x="87315" y="352504"/>
                  </a:lnTo>
                  <a:lnTo>
                    <a:pt x="84365" y="349997"/>
                  </a:lnTo>
                  <a:lnTo>
                    <a:pt x="81857" y="350439"/>
                  </a:lnTo>
                  <a:lnTo>
                    <a:pt x="80088" y="349702"/>
                  </a:lnTo>
                  <a:lnTo>
                    <a:pt x="78760" y="347342"/>
                  </a:lnTo>
                  <a:lnTo>
                    <a:pt x="74483" y="341590"/>
                  </a:lnTo>
                  <a:lnTo>
                    <a:pt x="73303" y="339082"/>
                  </a:lnTo>
                  <a:lnTo>
                    <a:pt x="73303" y="335690"/>
                  </a:lnTo>
                  <a:lnTo>
                    <a:pt x="75810" y="334510"/>
                  </a:lnTo>
                  <a:lnTo>
                    <a:pt x="77433" y="335985"/>
                  </a:lnTo>
                  <a:lnTo>
                    <a:pt x="77433" y="337902"/>
                  </a:lnTo>
                  <a:lnTo>
                    <a:pt x="76400" y="339525"/>
                  </a:lnTo>
                  <a:lnTo>
                    <a:pt x="76400" y="340410"/>
                  </a:lnTo>
                  <a:lnTo>
                    <a:pt x="78023" y="340410"/>
                  </a:lnTo>
                  <a:lnTo>
                    <a:pt x="79055" y="340705"/>
                  </a:lnTo>
                  <a:lnTo>
                    <a:pt x="79792" y="342770"/>
                  </a:lnTo>
                  <a:lnTo>
                    <a:pt x="80530" y="347489"/>
                  </a:lnTo>
                  <a:lnTo>
                    <a:pt x="83332" y="348964"/>
                  </a:lnTo>
                  <a:lnTo>
                    <a:pt x="82300" y="346014"/>
                  </a:lnTo>
                  <a:lnTo>
                    <a:pt x="80973" y="343212"/>
                  </a:lnTo>
                  <a:lnTo>
                    <a:pt x="76400" y="321678"/>
                  </a:lnTo>
                  <a:lnTo>
                    <a:pt x="75073" y="317549"/>
                  </a:lnTo>
                  <a:lnTo>
                    <a:pt x="73303" y="315336"/>
                  </a:lnTo>
                  <a:lnTo>
                    <a:pt x="73303" y="316221"/>
                  </a:lnTo>
                  <a:lnTo>
                    <a:pt x="73008" y="316959"/>
                  </a:lnTo>
                  <a:lnTo>
                    <a:pt x="72418" y="317401"/>
                  </a:lnTo>
                  <a:lnTo>
                    <a:pt x="70501" y="315189"/>
                  </a:lnTo>
                  <a:lnTo>
                    <a:pt x="68731" y="313124"/>
                  </a:lnTo>
                  <a:lnTo>
                    <a:pt x="67993" y="310912"/>
                  </a:lnTo>
                  <a:lnTo>
                    <a:pt x="66518" y="299407"/>
                  </a:lnTo>
                  <a:lnTo>
                    <a:pt x="65781" y="297195"/>
                  </a:lnTo>
                  <a:lnTo>
                    <a:pt x="64748" y="294687"/>
                  </a:lnTo>
                  <a:lnTo>
                    <a:pt x="61798" y="293950"/>
                  </a:lnTo>
                  <a:lnTo>
                    <a:pt x="53244" y="296605"/>
                  </a:lnTo>
                  <a:lnTo>
                    <a:pt x="51769" y="296310"/>
                  </a:lnTo>
                  <a:lnTo>
                    <a:pt x="49704" y="295277"/>
                  </a:lnTo>
                  <a:lnTo>
                    <a:pt x="49999" y="292918"/>
                  </a:lnTo>
                  <a:lnTo>
                    <a:pt x="50589" y="291295"/>
                  </a:lnTo>
                  <a:lnTo>
                    <a:pt x="48082" y="285691"/>
                  </a:lnTo>
                  <a:lnTo>
                    <a:pt x="47345" y="282888"/>
                  </a:lnTo>
                  <a:lnTo>
                    <a:pt x="47639" y="277578"/>
                  </a:lnTo>
                  <a:lnTo>
                    <a:pt x="48229" y="271236"/>
                  </a:lnTo>
                  <a:lnTo>
                    <a:pt x="48229" y="268877"/>
                  </a:lnTo>
                  <a:lnTo>
                    <a:pt x="47492" y="267402"/>
                  </a:lnTo>
                  <a:lnTo>
                    <a:pt x="49409" y="265632"/>
                  </a:lnTo>
                  <a:lnTo>
                    <a:pt x="50589" y="260912"/>
                  </a:lnTo>
                  <a:lnTo>
                    <a:pt x="55899" y="252505"/>
                  </a:lnTo>
                  <a:lnTo>
                    <a:pt x="56637" y="246900"/>
                  </a:lnTo>
                  <a:lnTo>
                    <a:pt x="57816" y="243950"/>
                  </a:lnTo>
                  <a:lnTo>
                    <a:pt x="59586" y="237461"/>
                  </a:lnTo>
                  <a:lnTo>
                    <a:pt x="62094" y="232299"/>
                  </a:lnTo>
                  <a:lnTo>
                    <a:pt x="64011" y="229939"/>
                  </a:lnTo>
                  <a:lnTo>
                    <a:pt x="65043" y="224924"/>
                  </a:lnTo>
                  <a:lnTo>
                    <a:pt x="67403" y="221974"/>
                  </a:lnTo>
                  <a:lnTo>
                    <a:pt x="68878" y="218730"/>
                  </a:lnTo>
                  <a:lnTo>
                    <a:pt x="69321" y="213862"/>
                  </a:lnTo>
                  <a:lnTo>
                    <a:pt x="68288" y="205013"/>
                  </a:lnTo>
                  <a:lnTo>
                    <a:pt x="68731" y="202800"/>
                  </a:lnTo>
                  <a:lnTo>
                    <a:pt x="71533" y="195573"/>
                  </a:lnTo>
                  <a:lnTo>
                    <a:pt x="70501" y="192329"/>
                  </a:lnTo>
                  <a:lnTo>
                    <a:pt x="68878" y="190411"/>
                  </a:lnTo>
                  <a:lnTo>
                    <a:pt x="69616" y="187461"/>
                  </a:lnTo>
                  <a:lnTo>
                    <a:pt x="72418" y="185249"/>
                  </a:lnTo>
                  <a:lnTo>
                    <a:pt x="75368" y="184069"/>
                  </a:lnTo>
                  <a:lnTo>
                    <a:pt x="83185" y="183332"/>
                  </a:lnTo>
                  <a:lnTo>
                    <a:pt x="84955" y="181857"/>
                  </a:lnTo>
                  <a:lnTo>
                    <a:pt x="86282" y="183036"/>
                  </a:lnTo>
                  <a:lnTo>
                    <a:pt x="92772" y="184659"/>
                  </a:lnTo>
                  <a:lnTo>
                    <a:pt x="94247" y="185396"/>
                  </a:lnTo>
                  <a:lnTo>
                    <a:pt x="93804" y="187314"/>
                  </a:lnTo>
                  <a:lnTo>
                    <a:pt x="93214" y="188789"/>
                  </a:lnTo>
                  <a:lnTo>
                    <a:pt x="93804" y="191886"/>
                  </a:lnTo>
                  <a:lnTo>
                    <a:pt x="92772" y="195868"/>
                  </a:lnTo>
                  <a:lnTo>
                    <a:pt x="92772" y="201621"/>
                  </a:lnTo>
                  <a:lnTo>
                    <a:pt x="91740" y="204423"/>
                  </a:lnTo>
                  <a:lnTo>
                    <a:pt x="92624" y="206045"/>
                  </a:lnTo>
                  <a:lnTo>
                    <a:pt x="94099" y="206930"/>
                  </a:lnTo>
                  <a:lnTo>
                    <a:pt x="97639" y="205603"/>
                  </a:lnTo>
                  <a:lnTo>
                    <a:pt x="106931" y="207078"/>
                  </a:lnTo>
                  <a:lnTo>
                    <a:pt x="114158" y="205160"/>
                  </a:lnTo>
                  <a:lnTo>
                    <a:pt x="117108" y="206488"/>
                  </a:lnTo>
                  <a:lnTo>
                    <a:pt x="118435" y="207668"/>
                  </a:lnTo>
                  <a:lnTo>
                    <a:pt x="119910" y="208405"/>
                  </a:lnTo>
                  <a:lnTo>
                    <a:pt x="122270" y="209290"/>
                  </a:lnTo>
                  <a:lnTo>
                    <a:pt x="124925" y="211650"/>
                  </a:lnTo>
                  <a:lnTo>
                    <a:pt x="127432" y="214600"/>
                  </a:lnTo>
                  <a:lnTo>
                    <a:pt x="127875" y="213862"/>
                  </a:lnTo>
                  <a:lnTo>
                    <a:pt x="128169" y="212977"/>
                  </a:lnTo>
                  <a:lnTo>
                    <a:pt x="130382" y="216664"/>
                  </a:lnTo>
                  <a:lnTo>
                    <a:pt x="132742" y="218582"/>
                  </a:lnTo>
                  <a:lnTo>
                    <a:pt x="135544" y="220499"/>
                  </a:lnTo>
                  <a:lnTo>
                    <a:pt x="136429" y="219172"/>
                  </a:lnTo>
                  <a:lnTo>
                    <a:pt x="136872" y="217992"/>
                  </a:lnTo>
                  <a:lnTo>
                    <a:pt x="138494" y="219467"/>
                  </a:lnTo>
                  <a:lnTo>
                    <a:pt x="141296" y="223007"/>
                  </a:lnTo>
                  <a:lnTo>
                    <a:pt x="142034" y="226252"/>
                  </a:lnTo>
                  <a:lnTo>
                    <a:pt x="144394" y="229349"/>
                  </a:lnTo>
                  <a:lnTo>
                    <a:pt x="145131" y="231119"/>
                  </a:lnTo>
                  <a:lnTo>
                    <a:pt x="145721" y="231119"/>
                  </a:lnTo>
                  <a:lnTo>
                    <a:pt x="145279" y="230381"/>
                  </a:lnTo>
                  <a:lnTo>
                    <a:pt x="140559" y="220942"/>
                  </a:lnTo>
                  <a:lnTo>
                    <a:pt x="139821" y="216517"/>
                  </a:lnTo>
                  <a:lnTo>
                    <a:pt x="140706" y="213125"/>
                  </a:lnTo>
                  <a:lnTo>
                    <a:pt x="141149" y="211945"/>
                  </a:lnTo>
                  <a:lnTo>
                    <a:pt x="139821" y="210175"/>
                  </a:lnTo>
                  <a:lnTo>
                    <a:pt x="137904" y="208110"/>
                  </a:lnTo>
                  <a:lnTo>
                    <a:pt x="134512" y="205455"/>
                  </a:lnTo>
                  <a:lnTo>
                    <a:pt x="134217" y="201325"/>
                  </a:lnTo>
                  <a:lnTo>
                    <a:pt x="133479" y="196458"/>
                  </a:lnTo>
                  <a:lnTo>
                    <a:pt x="132447" y="194836"/>
                  </a:lnTo>
                  <a:lnTo>
                    <a:pt x="130825" y="191739"/>
                  </a:lnTo>
                  <a:lnTo>
                    <a:pt x="129940" y="189231"/>
                  </a:lnTo>
                  <a:lnTo>
                    <a:pt x="129644" y="182594"/>
                  </a:lnTo>
                  <a:lnTo>
                    <a:pt x="130087" y="182004"/>
                  </a:lnTo>
                  <a:lnTo>
                    <a:pt x="132447" y="182004"/>
                  </a:lnTo>
                  <a:lnTo>
                    <a:pt x="135544" y="181267"/>
                  </a:lnTo>
                  <a:lnTo>
                    <a:pt x="135987" y="180234"/>
                  </a:lnTo>
                  <a:lnTo>
                    <a:pt x="135397" y="179349"/>
                  </a:lnTo>
                  <a:lnTo>
                    <a:pt x="137314" y="177874"/>
                  </a:lnTo>
                  <a:lnTo>
                    <a:pt x="140117" y="174630"/>
                  </a:lnTo>
                  <a:lnTo>
                    <a:pt x="142329" y="171237"/>
                  </a:lnTo>
                  <a:lnTo>
                    <a:pt x="143951" y="169025"/>
                  </a:lnTo>
                  <a:lnTo>
                    <a:pt x="144836" y="166813"/>
                  </a:lnTo>
                  <a:lnTo>
                    <a:pt x="148081" y="163715"/>
                  </a:lnTo>
                  <a:lnTo>
                    <a:pt x="152506" y="161650"/>
                  </a:lnTo>
                  <a:lnTo>
                    <a:pt x="155455" y="161208"/>
                  </a:lnTo>
                  <a:lnTo>
                    <a:pt x="158553" y="160470"/>
                  </a:lnTo>
                  <a:lnTo>
                    <a:pt x="161503" y="159438"/>
                  </a:lnTo>
                  <a:lnTo>
                    <a:pt x="162978" y="159438"/>
                  </a:lnTo>
                  <a:lnTo>
                    <a:pt x="166665" y="160618"/>
                  </a:lnTo>
                  <a:lnTo>
                    <a:pt x="168730" y="160913"/>
                  </a:lnTo>
                  <a:lnTo>
                    <a:pt x="174924" y="160913"/>
                  </a:lnTo>
                  <a:lnTo>
                    <a:pt x="179497" y="160028"/>
                  </a:lnTo>
                  <a:lnTo>
                    <a:pt x="184364" y="160765"/>
                  </a:lnTo>
                  <a:lnTo>
                    <a:pt x="188641" y="160176"/>
                  </a:lnTo>
                  <a:lnTo>
                    <a:pt x="193951" y="159143"/>
                  </a:lnTo>
                  <a:lnTo>
                    <a:pt x="196606" y="159733"/>
                  </a:lnTo>
                  <a:lnTo>
                    <a:pt x="198966" y="160765"/>
                  </a:lnTo>
                  <a:lnTo>
                    <a:pt x="199260" y="162830"/>
                  </a:lnTo>
                  <a:lnTo>
                    <a:pt x="199850" y="163715"/>
                  </a:lnTo>
                  <a:lnTo>
                    <a:pt x="200588" y="164453"/>
                  </a:lnTo>
                  <a:lnTo>
                    <a:pt x="201620" y="164453"/>
                  </a:lnTo>
                  <a:lnTo>
                    <a:pt x="202948" y="162978"/>
                  </a:lnTo>
                  <a:lnTo>
                    <a:pt x="204128" y="161503"/>
                  </a:lnTo>
                  <a:lnTo>
                    <a:pt x="204570" y="161208"/>
                  </a:lnTo>
                  <a:lnTo>
                    <a:pt x="206192" y="160618"/>
                  </a:lnTo>
                  <a:lnTo>
                    <a:pt x="208700" y="159290"/>
                  </a:lnTo>
                  <a:lnTo>
                    <a:pt x="210765" y="157816"/>
                  </a:lnTo>
                  <a:lnTo>
                    <a:pt x="212092" y="156193"/>
                  </a:lnTo>
                  <a:lnTo>
                    <a:pt x="212682" y="154571"/>
                  </a:lnTo>
                  <a:lnTo>
                    <a:pt x="212682" y="152653"/>
                  </a:lnTo>
                  <a:lnTo>
                    <a:pt x="213420" y="147786"/>
                  </a:lnTo>
                  <a:lnTo>
                    <a:pt x="214010" y="145426"/>
                  </a:lnTo>
                  <a:lnTo>
                    <a:pt x="213715" y="142476"/>
                  </a:lnTo>
                  <a:lnTo>
                    <a:pt x="212535" y="140264"/>
                  </a:lnTo>
                  <a:lnTo>
                    <a:pt x="212535" y="136872"/>
                  </a:lnTo>
                  <a:lnTo>
                    <a:pt x="212977" y="135249"/>
                  </a:lnTo>
                  <a:lnTo>
                    <a:pt x="212977" y="134217"/>
                  </a:lnTo>
                  <a:lnTo>
                    <a:pt x="214747" y="132890"/>
                  </a:lnTo>
                  <a:lnTo>
                    <a:pt x="215779" y="130825"/>
                  </a:lnTo>
                  <a:lnTo>
                    <a:pt x="216369" y="128170"/>
                  </a:lnTo>
                  <a:lnTo>
                    <a:pt x="216369" y="126252"/>
                  </a:lnTo>
                  <a:lnTo>
                    <a:pt x="215927" y="125073"/>
                  </a:lnTo>
                  <a:close/>
                </a:path>
              </a:pathLst>
            </a:custGeom>
            <a:grpFill/>
            <a:ln w="3175" cap="flat">
              <a:solidFill>
                <a:schemeClr val="bg2">
                  <a:lumMod val="90000"/>
                </a:schemeClr>
              </a:solid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D157A7B7-A68E-4EEE-E083-07875F14EDA8}"/>
                </a:ext>
              </a:extLst>
            </p:cNvPr>
            <p:cNvSpPr/>
            <p:nvPr/>
          </p:nvSpPr>
          <p:spPr>
            <a:xfrm>
              <a:off x="5786120" y="4004889"/>
              <a:ext cx="48819" cy="131414"/>
            </a:xfrm>
            <a:custGeom>
              <a:avLst/>
              <a:gdLst>
                <a:gd name="connsiteX0" fmla="*/ 48820 w 48819"/>
                <a:gd name="connsiteY0" fmla="*/ 126105 h 131414"/>
                <a:gd name="connsiteX1" fmla="*/ 47935 w 48819"/>
                <a:gd name="connsiteY1" fmla="*/ 122713 h 131414"/>
                <a:gd name="connsiteX2" fmla="*/ 45132 w 48819"/>
                <a:gd name="connsiteY2" fmla="*/ 118583 h 131414"/>
                <a:gd name="connsiteX3" fmla="*/ 44100 w 48819"/>
                <a:gd name="connsiteY3" fmla="*/ 117846 h 131414"/>
                <a:gd name="connsiteX4" fmla="*/ 43510 w 48819"/>
                <a:gd name="connsiteY4" fmla="*/ 115781 h 131414"/>
                <a:gd name="connsiteX5" fmla="*/ 44247 w 48819"/>
                <a:gd name="connsiteY5" fmla="*/ 114453 h 131414"/>
                <a:gd name="connsiteX6" fmla="*/ 43953 w 48819"/>
                <a:gd name="connsiteY6" fmla="*/ 113568 h 131414"/>
                <a:gd name="connsiteX7" fmla="*/ 43658 w 48819"/>
                <a:gd name="connsiteY7" fmla="*/ 110913 h 131414"/>
                <a:gd name="connsiteX8" fmla="*/ 42330 w 48819"/>
                <a:gd name="connsiteY8" fmla="*/ 107816 h 131414"/>
                <a:gd name="connsiteX9" fmla="*/ 44837 w 48819"/>
                <a:gd name="connsiteY9" fmla="*/ 107816 h 131414"/>
                <a:gd name="connsiteX10" fmla="*/ 44837 w 48819"/>
                <a:gd name="connsiteY10" fmla="*/ 98082 h 131414"/>
                <a:gd name="connsiteX11" fmla="*/ 44837 w 48819"/>
                <a:gd name="connsiteY11" fmla="*/ 88790 h 131414"/>
                <a:gd name="connsiteX12" fmla="*/ 44837 w 48819"/>
                <a:gd name="connsiteY12" fmla="*/ 80825 h 131414"/>
                <a:gd name="connsiteX13" fmla="*/ 44837 w 48819"/>
                <a:gd name="connsiteY13" fmla="*/ 74483 h 131414"/>
                <a:gd name="connsiteX14" fmla="*/ 44247 w 48819"/>
                <a:gd name="connsiteY14" fmla="*/ 66961 h 131414"/>
                <a:gd name="connsiteX15" fmla="*/ 44247 w 48819"/>
                <a:gd name="connsiteY15" fmla="*/ 61504 h 131414"/>
                <a:gd name="connsiteX16" fmla="*/ 44100 w 48819"/>
                <a:gd name="connsiteY16" fmla="*/ 54129 h 131414"/>
                <a:gd name="connsiteX17" fmla="*/ 43215 w 48819"/>
                <a:gd name="connsiteY17" fmla="*/ 51917 h 131414"/>
                <a:gd name="connsiteX18" fmla="*/ 39528 w 48819"/>
                <a:gd name="connsiteY18" fmla="*/ 47935 h 131414"/>
                <a:gd name="connsiteX19" fmla="*/ 38495 w 48819"/>
                <a:gd name="connsiteY19" fmla="*/ 46017 h 131414"/>
                <a:gd name="connsiteX20" fmla="*/ 38348 w 48819"/>
                <a:gd name="connsiteY20" fmla="*/ 43362 h 131414"/>
                <a:gd name="connsiteX21" fmla="*/ 37463 w 48819"/>
                <a:gd name="connsiteY21" fmla="*/ 40560 h 131414"/>
                <a:gd name="connsiteX22" fmla="*/ 37463 w 48819"/>
                <a:gd name="connsiteY22" fmla="*/ 35840 h 131414"/>
                <a:gd name="connsiteX23" fmla="*/ 37463 w 48819"/>
                <a:gd name="connsiteY23" fmla="*/ 30236 h 131414"/>
                <a:gd name="connsiteX24" fmla="*/ 37020 w 48819"/>
                <a:gd name="connsiteY24" fmla="*/ 29351 h 131414"/>
                <a:gd name="connsiteX25" fmla="*/ 33038 w 48819"/>
                <a:gd name="connsiteY25" fmla="*/ 26696 h 131414"/>
                <a:gd name="connsiteX26" fmla="*/ 27434 w 48819"/>
                <a:gd name="connsiteY26" fmla="*/ 22861 h 131414"/>
                <a:gd name="connsiteX27" fmla="*/ 23009 w 48819"/>
                <a:gd name="connsiteY27" fmla="*/ 20059 h 131414"/>
                <a:gd name="connsiteX28" fmla="*/ 22714 w 48819"/>
                <a:gd name="connsiteY28" fmla="*/ 19764 h 131414"/>
                <a:gd name="connsiteX29" fmla="*/ 22271 w 48819"/>
                <a:gd name="connsiteY29" fmla="*/ 19174 h 131414"/>
                <a:gd name="connsiteX30" fmla="*/ 22861 w 48819"/>
                <a:gd name="connsiteY30" fmla="*/ 10619 h 131414"/>
                <a:gd name="connsiteX31" fmla="*/ 23746 w 48819"/>
                <a:gd name="connsiteY31" fmla="*/ 9439 h 131414"/>
                <a:gd name="connsiteX32" fmla="*/ 25221 w 48819"/>
                <a:gd name="connsiteY32" fmla="*/ 6047 h 131414"/>
                <a:gd name="connsiteX33" fmla="*/ 25811 w 48819"/>
                <a:gd name="connsiteY33" fmla="*/ 3245 h 131414"/>
                <a:gd name="connsiteX34" fmla="*/ 19174 w 48819"/>
                <a:gd name="connsiteY34" fmla="*/ 3392 h 131414"/>
                <a:gd name="connsiteX35" fmla="*/ 16667 w 48819"/>
                <a:gd name="connsiteY35" fmla="*/ 4130 h 131414"/>
                <a:gd name="connsiteX36" fmla="*/ 15192 w 48819"/>
                <a:gd name="connsiteY36" fmla="*/ 4130 h 131414"/>
                <a:gd name="connsiteX37" fmla="*/ 15192 w 48819"/>
                <a:gd name="connsiteY37" fmla="*/ 3540 h 131414"/>
                <a:gd name="connsiteX38" fmla="*/ 15044 w 48819"/>
                <a:gd name="connsiteY38" fmla="*/ 3245 h 131414"/>
                <a:gd name="connsiteX39" fmla="*/ 6490 w 48819"/>
                <a:gd name="connsiteY39" fmla="*/ 1180 h 131414"/>
                <a:gd name="connsiteX40" fmla="*/ 590 w 48819"/>
                <a:gd name="connsiteY40" fmla="*/ 0 h 131414"/>
                <a:gd name="connsiteX41" fmla="*/ 2213 w 48819"/>
                <a:gd name="connsiteY41" fmla="*/ 1475 h 131414"/>
                <a:gd name="connsiteX42" fmla="*/ 2655 w 48819"/>
                <a:gd name="connsiteY42" fmla="*/ 2507 h 131414"/>
                <a:gd name="connsiteX43" fmla="*/ 1917 w 48819"/>
                <a:gd name="connsiteY43" fmla="*/ 5900 h 131414"/>
                <a:gd name="connsiteX44" fmla="*/ 738 w 48819"/>
                <a:gd name="connsiteY44" fmla="*/ 8259 h 131414"/>
                <a:gd name="connsiteX45" fmla="*/ 0 w 48819"/>
                <a:gd name="connsiteY45" fmla="*/ 10472 h 131414"/>
                <a:gd name="connsiteX46" fmla="*/ 148 w 48819"/>
                <a:gd name="connsiteY46" fmla="*/ 11652 h 131414"/>
                <a:gd name="connsiteX47" fmla="*/ 885 w 48819"/>
                <a:gd name="connsiteY47" fmla="*/ 12684 h 131414"/>
                <a:gd name="connsiteX48" fmla="*/ 3392 w 48819"/>
                <a:gd name="connsiteY48" fmla="*/ 14454 h 131414"/>
                <a:gd name="connsiteX49" fmla="*/ 4720 w 48819"/>
                <a:gd name="connsiteY49" fmla="*/ 15634 h 131414"/>
                <a:gd name="connsiteX50" fmla="*/ 6195 w 48819"/>
                <a:gd name="connsiteY50" fmla="*/ 17256 h 131414"/>
                <a:gd name="connsiteX51" fmla="*/ 7965 w 48819"/>
                <a:gd name="connsiteY51" fmla="*/ 19026 h 131414"/>
                <a:gd name="connsiteX52" fmla="*/ 11062 w 48819"/>
                <a:gd name="connsiteY52" fmla="*/ 21239 h 131414"/>
                <a:gd name="connsiteX53" fmla="*/ 12242 w 48819"/>
                <a:gd name="connsiteY53" fmla="*/ 21534 h 131414"/>
                <a:gd name="connsiteX54" fmla="*/ 12242 w 48819"/>
                <a:gd name="connsiteY54" fmla="*/ 22271 h 131414"/>
                <a:gd name="connsiteX55" fmla="*/ 11800 w 48819"/>
                <a:gd name="connsiteY55" fmla="*/ 23009 h 131414"/>
                <a:gd name="connsiteX56" fmla="*/ 11504 w 48819"/>
                <a:gd name="connsiteY56" fmla="*/ 31268 h 131414"/>
                <a:gd name="connsiteX57" fmla="*/ 11357 w 48819"/>
                <a:gd name="connsiteY57" fmla="*/ 33333 h 131414"/>
                <a:gd name="connsiteX58" fmla="*/ 11062 w 48819"/>
                <a:gd name="connsiteY58" fmla="*/ 34365 h 131414"/>
                <a:gd name="connsiteX59" fmla="*/ 10767 w 48819"/>
                <a:gd name="connsiteY59" fmla="*/ 37463 h 131414"/>
                <a:gd name="connsiteX60" fmla="*/ 10472 w 48819"/>
                <a:gd name="connsiteY60" fmla="*/ 37905 h 131414"/>
                <a:gd name="connsiteX61" fmla="*/ 9882 w 48819"/>
                <a:gd name="connsiteY61" fmla="*/ 37905 h 131414"/>
                <a:gd name="connsiteX62" fmla="*/ 9440 w 48819"/>
                <a:gd name="connsiteY62" fmla="*/ 37905 h 131414"/>
                <a:gd name="connsiteX63" fmla="*/ 9292 w 48819"/>
                <a:gd name="connsiteY63" fmla="*/ 38495 h 131414"/>
                <a:gd name="connsiteX64" fmla="*/ 9440 w 48819"/>
                <a:gd name="connsiteY64" fmla="*/ 39233 h 131414"/>
                <a:gd name="connsiteX65" fmla="*/ 11357 w 48819"/>
                <a:gd name="connsiteY65" fmla="*/ 39675 h 131414"/>
                <a:gd name="connsiteX66" fmla="*/ 10915 w 48819"/>
                <a:gd name="connsiteY66" fmla="*/ 40118 h 131414"/>
                <a:gd name="connsiteX67" fmla="*/ 9587 w 48819"/>
                <a:gd name="connsiteY67" fmla="*/ 40560 h 131414"/>
                <a:gd name="connsiteX68" fmla="*/ 8850 w 48819"/>
                <a:gd name="connsiteY68" fmla="*/ 41445 h 131414"/>
                <a:gd name="connsiteX69" fmla="*/ 9144 w 48819"/>
                <a:gd name="connsiteY69" fmla="*/ 42478 h 131414"/>
                <a:gd name="connsiteX70" fmla="*/ 8407 w 48819"/>
                <a:gd name="connsiteY70" fmla="*/ 43362 h 131414"/>
                <a:gd name="connsiteX71" fmla="*/ 8702 w 48819"/>
                <a:gd name="connsiteY71" fmla="*/ 43805 h 131414"/>
                <a:gd name="connsiteX72" fmla="*/ 9144 w 48819"/>
                <a:gd name="connsiteY72" fmla="*/ 44247 h 131414"/>
                <a:gd name="connsiteX73" fmla="*/ 9882 w 48819"/>
                <a:gd name="connsiteY73" fmla="*/ 44100 h 131414"/>
                <a:gd name="connsiteX74" fmla="*/ 12094 w 48819"/>
                <a:gd name="connsiteY74" fmla="*/ 42772 h 131414"/>
                <a:gd name="connsiteX75" fmla="*/ 12979 w 48819"/>
                <a:gd name="connsiteY75" fmla="*/ 42625 h 131414"/>
                <a:gd name="connsiteX76" fmla="*/ 14012 w 48819"/>
                <a:gd name="connsiteY76" fmla="*/ 42920 h 131414"/>
                <a:gd name="connsiteX77" fmla="*/ 16076 w 48819"/>
                <a:gd name="connsiteY77" fmla="*/ 44985 h 131414"/>
                <a:gd name="connsiteX78" fmla="*/ 16224 w 48819"/>
                <a:gd name="connsiteY78" fmla="*/ 46017 h 131414"/>
                <a:gd name="connsiteX79" fmla="*/ 15339 w 48819"/>
                <a:gd name="connsiteY79" fmla="*/ 49704 h 131414"/>
                <a:gd name="connsiteX80" fmla="*/ 14454 w 48819"/>
                <a:gd name="connsiteY80" fmla="*/ 52359 h 131414"/>
                <a:gd name="connsiteX81" fmla="*/ 14307 w 48819"/>
                <a:gd name="connsiteY81" fmla="*/ 56047 h 131414"/>
                <a:gd name="connsiteX82" fmla="*/ 15192 w 48819"/>
                <a:gd name="connsiteY82" fmla="*/ 58259 h 131414"/>
                <a:gd name="connsiteX83" fmla="*/ 15044 w 48819"/>
                <a:gd name="connsiteY83" fmla="*/ 59292 h 131414"/>
                <a:gd name="connsiteX84" fmla="*/ 14159 w 48819"/>
                <a:gd name="connsiteY84" fmla="*/ 60324 h 131414"/>
                <a:gd name="connsiteX85" fmla="*/ 12094 w 48819"/>
                <a:gd name="connsiteY85" fmla="*/ 61799 h 131414"/>
                <a:gd name="connsiteX86" fmla="*/ 12242 w 48819"/>
                <a:gd name="connsiteY86" fmla="*/ 62684 h 131414"/>
                <a:gd name="connsiteX87" fmla="*/ 13127 w 48819"/>
                <a:gd name="connsiteY87" fmla="*/ 64454 h 131414"/>
                <a:gd name="connsiteX88" fmla="*/ 14897 w 48819"/>
                <a:gd name="connsiteY88" fmla="*/ 66518 h 131414"/>
                <a:gd name="connsiteX89" fmla="*/ 18436 w 48819"/>
                <a:gd name="connsiteY89" fmla="*/ 69026 h 131414"/>
                <a:gd name="connsiteX90" fmla="*/ 20206 w 48819"/>
                <a:gd name="connsiteY90" fmla="*/ 72271 h 131414"/>
                <a:gd name="connsiteX91" fmla="*/ 20354 w 48819"/>
                <a:gd name="connsiteY91" fmla="*/ 73598 h 131414"/>
                <a:gd name="connsiteX92" fmla="*/ 19174 w 48819"/>
                <a:gd name="connsiteY92" fmla="*/ 74926 h 131414"/>
                <a:gd name="connsiteX93" fmla="*/ 17994 w 48819"/>
                <a:gd name="connsiteY93" fmla="*/ 76106 h 131414"/>
                <a:gd name="connsiteX94" fmla="*/ 17551 w 48819"/>
                <a:gd name="connsiteY94" fmla="*/ 77728 h 131414"/>
                <a:gd name="connsiteX95" fmla="*/ 18142 w 48819"/>
                <a:gd name="connsiteY95" fmla="*/ 88642 h 131414"/>
                <a:gd name="connsiteX96" fmla="*/ 15339 w 48819"/>
                <a:gd name="connsiteY96" fmla="*/ 93362 h 131414"/>
                <a:gd name="connsiteX97" fmla="*/ 15339 w 48819"/>
                <a:gd name="connsiteY97" fmla="*/ 94837 h 131414"/>
                <a:gd name="connsiteX98" fmla="*/ 15634 w 48819"/>
                <a:gd name="connsiteY98" fmla="*/ 96312 h 131414"/>
                <a:gd name="connsiteX99" fmla="*/ 16372 w 48819"/>
                <a:gd name="connsiteY99" fmla="*/ 97344 h 131414"/>
                <a:gd name="connsiteX100" fmla="*/ 17847 w 48819"/>
                <a:gd name="connsiteY100" fmla="*/ 97492 h 131414"/>
                <a:gd name="connsiteX101" fmla="*/ 18879 w 48819"/>
                <a:gd name="connsiteY101" fmla="*/ 98524 h 131414"/>
                <a:gd name="connsiteX102" fmla="*/ 18584 w 48819"/>
                <a:gd name="connsiteY102" fmla="*/ 101769 h 131414"/>
                <a:gd name="connsiteX103" fmla="*/ 17847 w 48819"/>
                <a:gd name="connsiteY103" fmla="*/ 105161 h 131414"/>
                <a:gd name="connsiteX104" fmla="*/ 17847 w 48819"/>
                <a:gd name="connsiteY104" fmla="*/ 106784 h 131414"/>
                <a:gd name="connsiteX105" fmla="*/ 17551 w 48819"/>
                <a:gd name="connsiteY105" fmla="*/ 107521 h 131414"/>
                <a:gd name="connsiteX106" fmla="*/ 16372 w 48819"/>
                <a:gd name="connsiteY106" fmla="*/ 108259 h 131414"/>
                <a:gd name="connsiteX107" fmla="*/ 16076 w 48819"/>
                <a:gd name="connsiteY107" fmla="*/ 109291 h 131414"/>
                <a:gd name="connsiteX108" fmla="*/ 16224 w 48819"/>
                <a:gd name="connsiteY108" fmla="*/ 110618 h 131414"/>
                <a:gd name="connsiteX109" fmla="*/ 16076 w 48819"/>
                <a:gd name="connsiteY109" fmla="*/ 111503 h 131414"/>
                <a:gd name="connsiteX110" fmla="*/ 16667 w 48819"/>
                <a:gd name="connsiteY110" fmla="*/ 112831 h 131414"/>
                <a:gd name="connsiteX111" fmla="*/ 17847 w 48819"/>
                <a:gd name="connsiteY111" fmla="*/ 114453 h 131414"/>
                <a:gd name="connsiteX112" fmla="*/ 19911 w 48819"/>
                <a:gd name="connsiteY112" fmla="*/ 118288 h 131414"/>
                <a:gd name="connsiteX113" fmla="*/ 20649 w 48819"/>
                <a:gd name="connsiteY113" fmla="*/ 118583 h 131414"/>
                <a:gd name="connsiteX114" fmla="*/ 21092 w 48819"/>
                <a:gd name="connsiteY114" fmla="*/ 119468 h 131414"/>
                <a:gd name="connsiteX115" fmla="*/ 20796 w 48819"/>
                <a:gd name="connsiteY115" fmla="*/ 120205 h 131414"/>
                <a:gd name="connsiteX116" fmla="*/ 21534 w 48819"/>
                <a:gd name="connsiteY116" fmla="*/ 121975 h 131414"/>
                <a:gd name="connsiteX117" fmla="*/ 23894 w 48819"/>
                <a:gd name="connsiteY117" fmla="*/ 123745 h 131414"/>
                <a:gd name="connsiteX118" fmla="*/ 26106 w 48819"/>
                <a:gd name="connsiteY118" fmla="*/ 125220 h 131414"/>
                <a:gd name="connsiteX119" fmla="*/ 28024 w 48819"/>
                <a:gd name="connsiteY119" fmla="*/ 125368 h 131414"/>
                <a:gd name="connsiteX120" fmla="*/ 28466 w 48819"/>
                <a:gd name="connsiteY120" fmla="*/ 126695 h 131414"/>
                <a:gd name="connsiteX121" fmla="*/ 29794 w 48819"/>
                <a:gd name="connsiteY121" fmla="*/ 128465 h 131414"/>
                <a:gd name="connsiteX122" fmla="*/ 30678 w 48819"/>
                <a:gd name="connsiteY122" fmla="*/ 129202 h 131414"/>
                <a:gd name="connsiteX123" fmla="*/ 32153 w 48819"/>
                <a:gd name="connsiteY123" fmla="*/ 129645 h 131414"/>
                <a:gd name="connsiteX124" fmla="*/ 33333 w 48819"/>
                <a:gd name="connsiteY124" fmla="*/ 129940 h 131414"/>
                <a:gd name="connsiteX125" fmla="*/ 33333 w 48819"/>
                <a:gd name="connsiteY125" fmla="*/ 131415 h 131414"/>
                <a:gd name="connsiteX126" fmla="*/ 36578 w 48819"/>
                <a:gd name="connsiteY126" fmla="*/ 129940 h 131414"/>
                <a:gd name="connsiteX127" fmla="*/ 44690 w 48819"/>
                <a:gd name="connsiteY127" fmla="*/ 128170 h 131414"/>
                <a:gd name="connsiteX128" fmla="*/ 44395 w 48819"/>
                <a:gd name="connsiteY128" fmla="*/ 127285 h 131414"/>
                <a:gd name="connsiteX129" fmla="*/ 48820 w 48819"/>
                <a:gd name="connsiteY129" fmla="*/ 126105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8819" h="131414">
                  <a:moveTo>
                    <a:pt x="48820" y="126105"/>
                  </a:moveTo>
                  <a:lnTo>
                    <a:pt x="47935" y="122713"/>
                  </a:lnTo>
                  <a:lnTo>
                    <a:pt x="45132" y="118583"/>
                  </a:lnTo>
                  <a:lnTo>
                    <a:pt x="44100" y="117846"/>
                  </a:lnTo>
                  <a:lnTo>
                    <a:pt x="43510" y="115781"/>
                  </a:lnTo>
                  <a:lnTo>
                    <a:pt x="44247" y="114453"/>
                  </a:lnTo>
                  <a:lnTo>
                    <a:pt x="43953" y="113568"/>
                  </a:lnTo>
                  <a:lnTo>
                    <a:pt x="43658" y="110913"/>
                  </a:lnTo>
                  <a:lnTo>
                    <a:pt x="42330" y="107816"/>
                  </a:lnTo>
                  <a:lnTo>
                    <a:pt x="44837" y="107816"/>
                  </a:lnTo>
                  <a:lnTo>
                    <a:pt x="44837" y="98082"/>
                  </a:lnTo>
                  <a:lnTo>
                    <a:pt x="44837" y="88790"/>
                  </a:lnTo>
                  <a:lnTo>
                    <a:pt x="44837" y="80825"/>
                  </a:lnTo>
                  <a:lnTo>
                    <a:pt x="44837" y="74483"/>
                  </a:lnTo>
                  <a:lnTo>
                    <a:pt x="44247" y="66961"/>
                  </a:lnTo>
                  <a:lnTo>
                    <a:pt x="44247" y="61504"/>
                  </a:lnTo>
                  <a:lnTo>
                    <a:pt x="44100" y="54129"/>
                  </a:lnTo>
                  <a:lnTo>
                    <a:pt x="43215" y="51917"/>
                  </a:lnTo>
                  <a:lnTo>
                    <a:pt x="39528" y="47935"/>
                  </a:lnTo>
                  <a:lnTo>
                    <a:pt x="38495" y="46017"/>
                  </a:lnTo>
                  <a:lnTo>
                    <a:pt x="38348" y="43362"/>
                  </a:lnTo>
                  <a:lnTo>
                    <a:pt x="37463" y="40560"/>
                  </a:lnTo>
                  <a:lnTo>
                    <a:pt x="37463" y="35840"/>
                  </a:lnTo>
                  <a:lnTo>
                    <a:pt x="37463" y="30236"/>
                  </a:lnTo>
                  <a:lnTo>
                    <a:pt x="37020" y="29351"/>
                  </a:lnTo>
                  <a:lnTo>
                    <a:pt x="33038" y="26696"/>
                  </a:lnTo>
                  <a:lnTo>
                    <a:pt x="27434" y="22861"/>
                  </a:lnTo>
                  <a:lnTo>
                    <a:pt x="23009" y="20059"/>
                  </a:lnTo>
                  <a:lnTo>
                    <a:pt x="22714" y="19764"/>
                  </a:lnTo>
                  <a:lnTo>
                    <a:pt x="22271" y="19174"/>
                  </a:lnTo>
                  <a:lnTo>
                    <a:pt x="22861" y="10619"/>
                  </a:lnTo>
                  <a:lnTo>
                    <a:pt x="23746" y="9439"/>
                  </a:lnTo>
                  <a:lnTo>
                    <a:pt x="25221" y="6047"/>
                  </a:lnTo>
                  <a:lnTo>
                    <a:pt x="25811" y="3245"/>
                  </a:lnTo>
                  <a:lnTo>
                    <a:pt x="19174" y="3392"/>
                  </a:lnTo>
                  <a:lnTo>
                    <a:pt x="16667" y="4130"/>
                  </a:lnTo>
                  <a:lnTo>
                    <a:pt x="15192" y="4130"/>
                  </a:lnTo>
                  <a:lnTo>
                    <a:pt x="15192" y="3540"/>
                  </a:lnTo>
                  <a:lnTo>
                    <a:pt x="15044" y="3245"/>
                  </a:lnTo>
                  <a:lnTo>
                    <a:pt x="6490" y="1180"/>
                  </a:lnTo>
                  <a:lnTo>
                    <a:pt x="590" y="0"/>
                  </a:lnTo>
                  <a:lnTo>
                    <a:pt x="2213" y="1475"/>
                  </a:lnTo>
                  <a:lnTo>
                    <a:pt x="2655" y="2507"/>
                  </a:lnTo>
                  <a:lnTo>
                    <a:pt x="1917" y="5900"/>
                  </a:lnTo>
                  <a:lnTo>
                    <a:pt x="738" y="8259"/>
                  </a:lnTo>
                  <a:lnTo>
                    <a:pt x="0" y="10472"/>
                  </a:lnTo>
                  <a:lnTo>
                    <a:pt x="148" y="11652"/>
                  </a:lnTo>
                  <a:lnTo>
                    <a:pt x="885" y="12684"/>
                  </a:lnTo>
                  <a:lnTo>
                    <a:pt x="3392" y="14454"/>
                  </a:lnTo>
                  <a:lnTo>
                    <a:pt x="4720" y="15634"/>
                  </a:lnTo>
                  <a:lnTo>
                    <a:pt x="6195" y="17256"/>
                  </a:lnTo>
                  <a:lnTo>
                    <a:pt x="7965" y="19026"/>
                  </a:lnTo>
                  <a:lnTo>
                    <a:pt x="11062" y="21239"/>
                  </a:lnTo>
                  <a:lnTo>
                    <a:pt x="12242" y="21534"/>
                  </a:lnTo>
                  <a:lnTo>
                    <a:pt x="12242" y="22271"/>
                  </a:lnTo>
                  <a:lnTo>
                    <a:pt x="11800" y="23009"/>
                  </a:lnTo>
                  <a:lnTo>
                    <a:pt x="11504" y="31268"/>
                  </a:lnTo>
                  <a:lnTo>
                    <a:pt x="11357" y="33333"/>
                  </a:lnTo>
                  <a:lnTo>
                    <a:pt x="11062" y="34365"/>
                  </a:lnTo>
                  <a:lnTo>
                    <a:pt x="10767" y="37463"/>
                  </a:lnTo>
                  <a:lnTo>
                    <a:pt x="10472" y="37905"/>
                  </a:lnTo>
                  <a:lnTo>
                    <a:pt x="9882" y="37905"/>
                  </a:lnTo>
                  <a:lnTo>
                    <a:pt x="9440" y="37905"/>
                  </a:lnTo>
                  <a:lnTo>
                    <a:pt x="9292" y="38495"/>
                  </a:lnTo>
                  <a:lnTo>
                    <a:pt x="9440" y="39233"/>
                  </a:lnTo>
                  <a:lnTo>
                    <a:pt x="11357" y="39675"/>
                  </a:lnTo>
                  <a:lnTo>
                    <a:pt x="10915" y="40118"/>
                  </a:lnTo>
                  <a:lnTo>
                    <a:pt x="9587" y="40560"/>
                  </a:lnTo>
                  <a:lnTo>
                    <a:pt x="8850" y="41445"/>
                  </a:lnTo>
                  <a:lnTo>
                    <a:pt x="9144" y="42478"/>
                  </a:lnTo>
                  <a:lnTo>
                    <a:pt x="8407" y="43362"/>
                  </a:lnTo>
                  <a:lnTo>
                    <a:pt x="8702" y="43805"/>
                  </a:lnTo>
                  <a:lnTo>
                    <a:pt x="9144" y="44247"/>
                  </a:lnTo>
                  <a:lnTo>
                    <a:pt x="9882" y="44100"/>
                  </a:lnTo>
                  <a:lnTo>
                    <a:pt x="12094" y="42772"/>
                  </a:lnTo>
                  <a:lnTo>
                    <a:pt x="12979" y="42625"/>
                  </a:lnTo>
                  <a:lnTo>
                    <a:pt x="14012" y="42920"/>
                  </a:lnTo>
                  <a:lnTo>
                    <a:pt x="16076" y="44985"/>
                  </a:lnTo>
                  <a:lnTo>
                    <a:pt x="16224" y="46017"/>
                  </a:lnTo>
                  <a:lnTo>
                    <a:pt x="15339" y="49704"/>
                  </a:lnTo>
                  <a:lnTo>
                    <a:pt x="14454" y="52359"/>
                  </a:lnTo>
                  <a:lnTo>
                    <a:pt x="14307" y="56047"/>
                  </a:lnTo>
                  <a:lnTo>
                    <a:pt x="15192" y="58259"/>
                  </a:lnTo>
                  <a:lnTo>
                    <a:pt x="15044" y="59292"/>
                  </a:lnTo>
                  <a:lnTo>
                    <a:pt x="14159" y="60324"/>
                  </a:lnTo>
                  <a:lnTo>
                    <a:pt x="12094" y="61799"/>
                  </a:lnTo>
                  <a:lnTo>
                    <a:pt x="12242" y="62684"/>
                  </a:lnTo>
                  <a:lnTo>
                    <a:pt x="13127" y="64454"/>
                  </a:lnTo>
                  <a:lnTo>
                    <a:pt x="14897" y="66518"/>
                  </a:lnTo>
                  <a:lnTo>
                    <a:pt x="18436" y="69026"/>
                  </a:lnTo>
                  <a:lnTo>
                    <a:pt x="20206" y="72271"/>
                  </a:lnTo>
                  <a:lnTo>
                    <a:pt x="20354" y="73598"/>
                  </a:lnTo>
                  <a:lnTo>
                    <a:pt x="19174" y="74926"/>
                  </a:lnTo>
                  <a:lnTo>
                    <a:pt x="17994" y="76106"/>
                  </a:lnTo>
                  <a:lnTo>
                    <a:pt x="17551" y="77728"/>
                  </a:lnTo>
                  <a:lnTo>
                    <a:pt x="18142" y="88642"/>
                  </a:lnTo>
                  <a:lnTo>
                    <a:pt x="15339" y="93362"/>
                  </a:lnTo>
                  <a:lnTo>
                    <a:pt x="15339" y="94837"/>
                  </a:lnTo>
                  <a:lnTo>
                    <a:pt x="15634" y="96312"/>
                  </a:lnTo>
                  <a:lnTo>
                    <a:pt x="16372" y="97344"/>
                  </a:lnTo>
                  <a:lnTo>
                    <a:pt x="17847" y="97492"/>
                  </a:lnTo>
                  <a:lnTo>
                    <a:pt x="18879" y="98524"/>
                  </a:lnTo>
                  <a:lnTo>
                    <a:pt x="18584" y="101769"/>
                  </a:lnTo>
                  <a:lnTo>
                    <a:pt x="17847" y="105161"/>
                  </a:lnTo>
                  <a:lnTo>
                    <a:pt x="17847" y="106784"/>
                  </a:lnTo>
                  <a:lnTo>
                    <a:pt x="17551" y="107521"/>
                  </a:lnTo>
                  <a:lnTo>
                    <a:pt x="16372" y="108259"/>
                  </a:lnTo>
                  <a:lnTo>
                    <a:pt x="16076" y="109291"/>
                  </a:lnTo>
                  <a:lnTo>
                    <a:pt x="16224" y="110618"/>
                  </a:lnTo>
                  <a:lnTo>
                    <a:pt x="16076" y="111503"/>
                  </a:lnTo>
                  <a:lnTo>
                    <a:pt x="16667" y="112831"/>
                  </a:lnTo>
                  <a:lnTo>
                    <a:pt x="17847" y="114453"/>
                  </a:lnTo>
                  <a:lnTo>
                    <a:pt x="19911" y="118288"/>
                  </a:lnTo>
                  <a:lnTo>
                    <a:pt x="20649" y="118583"/>
                  </a:lnTo>
                  <a:lnTo>
                    <a:pt x="21092" y="119468"/>
                  </a:lnTo>
                  <a:lnTo>
                    <a:pt x="20796" y="120205"/>
                  </a:lnTo>
                  <a:lnTo>
                    <a:pt x="21534" y="121975"/>
                  </a:lnTo>
                  <a:lnTo>
                    <a:pt x="23894" y="123745"/>
                  </a:lnTo>
                  <a:lnTo>
                    <a:pt x="26106" y="125220"/>
                  </a:lnTo>
                  <a:lnTo>
                    <a:pt x="28024" y="125368"/>
                  </a:lnTo>
                  <a:lnTo>
                    <a:pt x="28466" y="126695"/>
                  </a:lnTo>
                  <a:lnTo>
                    <a:pt x="29794" y="128465"/>
                  </a:lnTo>
                  <a:lnTo>
                    <a:pt x="30678" y="129202"/>
                  </a:lnTo>
                  <a:lnTo>
                    <a:pt x="32153" y="129645"/>
                  </a:lnTo>
                  <a:lnTo>
                    <a:pt x="33333" y="129940"/>
                  </a:lnTo>
                  <a:lnTo>
                    <a:pt x="33333" y="131415"/>
                  </a:lnTo>
                  <a:lnTo>
                    <a:pt x="36578" y="129940"/>
                  </a:lnTo>
                  <a:lnTo>
                    <a:pt x="44690" y="128170"/>
                  </a:lnTo>
                  <a:lnTo>
                    <a:pt x="44395" y="127285"/>
                  </a:lnTo>
                  <a:lnTo>
                    <a:pt x="48820" y="126105"/>
                  </a:lnTo>
                  <a:close/>
                </a:path>
              </a:pathLst>
            </a:custGeom>
            <a:grpFill/>
            <a:ln w="3175" cap="flat">
              <a:solidFill>
                <a:schemeClr val="bg2">
                  <a:lumMod val="90000"/>
                </a:schemeClr>
              </a:solid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1D3736D6-05A9-F288-EFEC-63205F3603DB}"/>
                </a:ext>
              </a:extLst>
            </p:cNvPr>
            <p:cNvSpPr/>
            <p:nvPr/>
          </p:nvSpPr>
          <p:spPr>
            <a:xfrm>
              <a:off x="7138320" y="5593370"/>
              <a:ext cx="493948" cy="112830"/>
            </a:xfrm>
            <a:custGeom>
              <a:avLst/>
              <a:gdLst>
                <a:gd name="connsiteX0" fmla="*/ 458403 w 493948"/>
                <a:gd name="connsiteY0" fmla="*/ 88347 h 112830"/>
                <a:gd name="connsiteX1" fmla="*/ 458403 w 493948"/>
                <a:gd name="connsiteY1" fmla="*/ 89822 h 112830"/>
                <a:gd name="connsiteX2" fmla="*/ 458845 w 493948"/>
                <a:gd name="connsiteY2" fmla="*/ 90855 h 112830"/>
                <a:gd name="connsiteX3" fmla="*/ 460468 w 493948"/>
                <a:gd name="connsiteY3" fmla="*/ 90559 h 112830"/>
                <a:gd name="connsiteX4" fmla="*/ 461500 w 493948"/>
                <a:gd name="connsiteY4" fmla="*/ 89674 h 112830"/>
                <a:gd name="connsiteX5" fmla="*/ 463417 w 493948"/>
                <a:gd name="connsiteY5" fmla="*/ 86872 h 112830"/>
                <a:gd name="connsiteX6" fmla="*/ 462680 w 493948"/>
                <a:gd name="connsiteY6" fmla="*/ 84807 h 112830"/>
                <a:gd name="connsiteX7" fmla="*/ 460025 w 493948"/>
                <a:gd name="connsiteY7" fmla="*/ 84365 h 112830"/>
                <a:gd name="connsiteX8" fmla="*/ 457370 w 493948"/>
                <a:gd name="connsiteY8" fmla="*/ 84365 h 112830"/>
                <a:gd name="connsiteX9" fmla="*/ 456928 w 493948"/>
                <a:gd name="connsiteY9" fmla="*/ 85692 h 112830"/>
                <a:gd name="connsiteX10" fmla="*/ 457370 w 493948"/>
                <a:gd name="connsiteY10" fmla="*/ 87020 h 112830"/>
                <a:gd name="connsiteX11" fmla="*/ 458255 w 493948"/>
                <a:gd name="connsiteY11" fmla="*/ 88199 h 112830"/>
                <a:gd name="connsiteX12" fmla="*/ 3245 w 493948"/>
                <a:gd name="connsiteY12" fmla="*/ 1032 h 112830"/>
                <a:gd name="connsiteX13" fmla="*/ 2212 w 493948"/>
                <a:gd name="connsiteY13" fmla="*/ 0 h 112830"/>
                <a:gd name="connsiteX14" fmla="*/ 0 w 493948"/>
                <a:gd name="connsiteY14" fmla="*/ 1475 h 112830"/>
                <a:gd name="connsiteX15" fmla="*/ 1032 w 493948"/>
                <a:gd name="connsiteY15" fmla="*/ 3245 h 112830"/>
                <a:gd name="connsiteX16" fmla="*/ 2802 w 493948"/>
                <a:gd name="connsiteY16" fmla="*/ 3982 h 112830"/>
                <a:gd name="connsiteX17" fmla="*/ 4719 w 493948"/>
                <a:gd name="connsiteY17" fmla="*/ 3687 h 112830"/>
                <a:gd name="connsiteX18" fmla="*/ 4277 w 493948"/>
                <a:gd name="connsiteY18" fmla="*/ 2212 h 112830"/>
                <a:gd name="connsiteX19" fmla="*/ 3392 w 493948"/>
                <a:gd name="connsiteY19" fmla="*/ 1032 h 112830"/>
                <a:gd name="connsiteX20" fmla="*/ 493063 w 493948"/>
                <a:gd name="connsiteY20" fmla="*/ 93214 h 112830"/>
                <a:gd name="connsiteX21" fmla="*/ 491883 w 493948"/>
                <a:gd name="connsiteY21" fmla="*/ 91444 h 112830"/>
                <a:gd name="connsiteX22" fmla="*/ 489818 w 493948"/>
                <a:gd name="connsiteY22" fmla="*/ 90707 h 112830"/>
                <a:gd name="connsiteX23" fmla="*/ 487606 w 493948"/>
                <a:gd name="connsiteY23" fmla="*/ 90707 h 112830"/>
                <a:gd name="connsiteX24" fmla="*/ 486721 w 493948"/>
                <a:gd name="connsiteY24" fmla="*/ 91297 h 112830"/>
                <a:gd name="connsiteX25" fmla="*/ 484656 w 493948"/>
                <a:gd name="connsiteY25" fmla="*/ 93214 h 112830"/>
                <a:gd name="connsiteX26" fmla="*/ 480821 w 493948"/>
                <a:gd name="connsiteY26" fmla="*/ 93214 h 112830"/>
                <a:gd name="connsiteX27" fmla="*/ 478756 w 493948"/>
                <a:gd name="connsiteY27" fmla="*/ 94099 h 112830"/>
                <a:gd name="connsiteX28" fmla="*/ 475364 w 493948"/>
                <a:gd name="connsiteY28" fmla="*/ 96164 h 112830"/>
                <a:gd name="connsiteX29" fmla="*/ 473152 w 493948"/>
                <a:gd name="connsiteY29" fmla="*/ 97049 h 112830"/>
                <a:gd name="connsiteX30" fmla="*/ 470497 w 493948"/>
                <a:gd name="connsiteY30" fmla="*/ 97639 h 112830"/>
                <a:gd name="connsiteX31" fmla="*/ 469022 w 493948"/>
                <a:gd name="connsiteY31" fmla="*/ 97639 h 112830"/>
                <a:gd name="connsiteX32" fmla="*/ 467252 w 493948"/>
                <a:gd name="connsiteY32" fmla="*/ 97344 h 112830"/>
                <a:gd name="connsiteX33" fmla="*/ 463712 w 493948"/>
                <a:gd name="connsiteY33" fmla="*/ 94837 h 112830"/>
                <a:gd name="connsiteX34" fmla="*/ 464597 w 493948"/>
                <a:gd name="connsiteY34" fmla="*/ 92919 h 112830"/>
                <a:gd name="connsiteX35" fmla="*/ 468137 w 493948"/>
                <a:gd name="connsiteY35" fmla="*/ 92919 h 112830"/>
                <a:gd name="connsiteX36" fmla="*/ 470055 w 493948"/>
                <a:gd name="connsiteY36" fmla="*/ 92624 h 112830"/>
                <a:gd name="connsiteX37" fmla="*/ 468580 w 493948"/>
                <a:gd name="connsiteY37" fmla="*/ 91149 h 112830"/>
                <a:gd name="connsiteX38" fmla="*/ 468580 w 493948"/>
                <a:gd name="connsiteY38" fmla="*/ 87757 h 112830"/>
                <a:gd name="connsiteX39" fmla="*/ 467252 w 493948"/>
                <a:gd name="connsiteY39" fmla="*/ 87757 h 112830"/>
                <a:gd name="connsiteX40" fmla="*/ 461500 w 493948"/>
                <a:gd name="connsiteY40" fmla="*/ 92329 h 112830"/>
                <a:gd name="connsiteX41" fmla="*/ 460172 w 493948"/>
                <a:gd name="connsiteY41" fmla="*/ 92624 h 112830"/>
                <a:gd name="connsiteX42" fmla="*/ 458108 w 493948"/>
                <a:gd name="connsiteY42" fmla="*/ 92624 h 112830"/>
                <a:gd name="connsiteX43" fmla="*/ 454568 w 493948"/>
                <a:gd name="connsiteY43" fmla="*/ 91444 h 112830"/>
                <a:gd name="connsiteX44" fmla="*/ 454125 w 493948"/>
                <a:gd name="connsiteY44" fmla="*/ 89232 h 112830"/>
                <a:gd name="connsiteX45" fmla="*/ 455895 w 493948"/>
                <a:gd name="connsiteY45" fmla="*/ 86577 h 112830"/>
                <a:gd name="connsiteX46" fmla="*/ 455895 w 493948"/>
                <a:gd name="connsiteY46" fmla="*/ 85250 h 112830"/>
                <a:gd name="connsiteX47" fmla="*/ 456780 w 493948"/>
                <a:gd name="connsiteY47" fmla="*/ 83923 h 112830"/>
                <a:gd name="connsiteX48" fmla="*/ 456485 w 493948"/>
                <a:gd name="connsiteY48" fmla="*/ 80678 h 112830"/>
                <a:gd name="connsiteX49" fmla="*/ 455158 w 493948"/>
                <a:gd name="connsiteY49" fmla="*/ 80235 h 112830"/>
                <a:gd name="connsiteX50" fmla="*/ 455748 w 493948"/>
                <a:gd name="connsiteY50" fmla="*/ 79203 h 112830"/>
                <a:gd name="connsiteX51" fmla="*/ 455453 w 493948"/>
                <a:gd name="connsiteY51" fmla="*/ 77728 h 112830"/>
                <a:gd name="connsiteX52" fmla="*/ 454863 w 493948"/>
                <a:gd name="connsiteY52" fmla="*/ 76990 h 112830"/>
                <a:gd name="connsiteX53" fmla="*/ 453388 w 493948"/>
                <a:gd name="connsiteY53" fmla="*/ 76990 h 112830"/>
                <a:gd name="connsiteX54" fmla="*/ 452208 w 493948"/>
                <a:gd name="connsiteY54" fmla="*/ 78318 h 112830"/>
                <a:gd name="connsiteX55" fmla="*/ 450733 w 493948"/>
                <a:gd name="connsiteY55" fmla="*/ 81120 h 112830"/>
                <a:gd name="connsiteX56" fmla="*/ 448963 w 493948"/>
                <a:gd name="connsiteY56" fmla="*/ 83627 h 112830"/>
                <a:gd name="connsiteX57" fmla="*/ 448963 w 493948"/>
                <a:gd name="connsiteY57" fmla="*/ 86282 h 112830"/>
                <a:gd name="connsiteX58" fmla="*/ 448078 w 493948"/>
                <a:gd name="connsiteY58" fmla="*/ 88642 h 112830"/>
                <a:gd name="connsiteX59" fmla="*/ 447341 w 493948"/>
                <a:gd name="connsiteY59" fmla="*/ 91002 h 112830"/>
                <a:gd name="connsiteX60" fmla="*/ 447931 w 493948"/>
                <a:gd name="connsiteY60" fmla="*/ 92329 h 112830"/>
                <a:gd name="connsiteX61" fmla="*/ 448668 w 493948"/>
                <a:gd name="connsiteY61" fmla="*/ 93362 h 112830"/>
                <a:gd name="connsiteX62" fmla="*/ 449701 w 493948"/>
                <a:gd name="connsiteY62" fmla="*/ 93362 h 112830"/>
                <a:gd name="connsiteX63" fmla="*/ 450438 w 493948"/>
                <a:gd name="connsiteY63" fmla="*/ 94394 h 112830"/>
                <a:gd name="connsiteX64" fmla="*/ 448668 w 493948"/>
                <a:gd name="connsiteY64" fmla="*/ 95279 h 112830"/>
                <a:gd name="connsiteX65" fmla="*/ 448226 w 493948"/>
                <a:gd name="connsiteY65" fmla="*/ 96607 h 112830"/>
                <a:gd name="connsiteX66" fmla="*/ 449406 w 493948"/>
                <a:gd name="connsiteY66" fmla="*/ 98376 h 112830"/>
                <a:gd name="connsiteX67" fmla="*/ 448816 w 493948"/>
                <a:gd name="connsiteY67" fmla="*/ 100736 h 112830"/>
                <a:gd name="connsiteX68" fmla="*/ 449996 w 493948"/>
                <a:gd name="connsiteY68" fmla="*/ 102064 h 112830"/>
                <a:gd name="connsiteX69" fmla="*/ 450291 w 493948"/>
                <a:gd name="connsiteY69" fmla="*/ 103834 h 112830"/>
                <a:gd name="connsiteX70" fmla="*/ 449701 w 493948"/>
                <a:gd name="connsiteY70" fmla="*/ 105751 h 112830"/>
                <a:gd name="connsiteX71" fmla="*/ 448668 w 493948"/>
                <a:gd name="connsiteY71" fmla="*/ 107521 h 112830"/>
                <a:gd name="connsiteX72" fmla="*/ 448226 w 493948"/>
                <a:gd name="connsiteY72" fmla="*/ 109143 h 112830"/>
                <a:gd name="connsiteX73" fmla="*/ 448226 w 493948"/>
                <a:gd name="connsiteY73" fmla="*/ 110913 h 112830"/>
                <a:gd name="connsiteX74" fmla="*/ 448816 w 493948"/>
                <a:gd name="connsiteY74" fmla="*/ 112535 h 112830"/>
                <a:gd name="connsiteX75" fmla="*/ 450291 w 493948"/>
                <a:gd name="connsiteY75" fmla="*/ 112831 h 112830"/>
                <a:gd name="connsiteX76" fmla="*/ 453388 w 493948"/>
                <a:gd name="connsiteY76" fmla="*/ 112831 h 112830"/>
                <a:gd name="connsiteX77" fmla="*/ 455748 w 493948"/>
                <a:gd name="connsiteY77" fmla="*/ 110913 h 112830"/>
                <a:gd name="connsiteX78" fmla="*/ 457518 w 493948"/>
                <a:gd name="connsiteY78" fmla="*/ 106784 h 112830"/>
                <a:gd name="connsiteX79" fmla="*/ 460763 w 493948"/>
                <a:gd name="connsiteY79" fmla="*/ 107226 h 112830"/>
                <a:gd name="connsiteX80" fmla="*/ 462827 w 493948"/>
                <a:gd name="connsiteY80" fmla="*/ 107963 h 112830"/>
                <a:gd name="connsiteX81" fmla="*/ 466072 w 493948"/>
                <a:gd name="connsiteY81" fmla="*/ 109734 h 112830"/>
                <a:gd name="connsiteX82" fmla="*/ 469612 w 493948"/>
                <a:gd name="connsiteY82" fmla="*/ 110913 h 112830"/>
                <a:gd name="connsiteX83" fmla="*/ 471382 w 493948"/>
                <a:gd name="connsiteY83" fmla="*/ 110618 h 112830"/>
                <a:gd name="connsiteX84" fmla="*/ 473004 w 493948"/>
                <a:gd name="connsiteY84" fmla="*/ 109291 h 112830"/>
                <a:gd name="connsiteX85" fmla="*/ 474479 w 493948"/>
                <a:gd name="connsiteY85" fmla="*/ 109734 h 112830"/>
                <a:gd name="connsiteX86" fmla="*/ 475069 w 493948"/>
                <a:gd name="connsiteY86" fmla="*/ 110766 h 112830"/>
                <a:gd name="connsiteX87" fmla="*/ 477429 w 493948"/>
                <a:gd name="connsiteY87" fmla="*/ 112241 h 112830"/>
                <a:gd name="connsiteX88" fmla="*/ 481559 w 493948"/>
                <a:gd name="connsiteY88" fmla="*/ 112831 h 112830"/>
                <a:gd name="connsiteX89" fmla="*/ 482886 w 493948"/>
                <a:gd name="connsiteY89" fmla="*/ 112831 h 112830"/>
                <a:gd name="connsiteX90" fmla="*/ 485099 w 493948"/>
                <a:gd name="connsiteY90" fmla="*/ 111356 h 112830"/>
                <a:gd name="connsiteX91" fmla="*/ 485393 w 493948"/>
                <a:gd name="connsiteY91" fmla="*/ 110176 h 112830"/>
                <a:gd name="connsiteX92" fmla="*/ 486574 w 493948"/>
                <a:gd name="connsiteY92" fmla="*/ 109291 h 112830"/>
                <a:gd name="connsiteX93" fmla="*/ 487901 w 493948"/>
                <a:gd name="connsiteY93" fmla="*/ 108701 h 112830"/>
                <a:gd name="connsiteX94" fmla="*/ 486279 w 493948"/>
                <a:gd name="connsiteY94" fmla="*/ 106931 h 112830"/>
                <a:gd name="connsiteX95" fmla="*/ 484066 w 493948"/>
                <a:gd name="connsiteY95" fmla="*/ 106193 h 112830"/>
                <a:gd name="connsiteX96" fmla="*/ 481706 w 493948"/>
                <a:gd name="connsiteY96" fmla="*/ 106489 h 112830"/>
                <a:gd name="connsiteX97" fmla="*/ 481411 w 493948"/>
                <a:gd name="connsiteY97" fmla="*/ 108848 h 112830"/>
                <a:gd name="connsiteX98" fmla="*/ 479347 w 493948"/>
                <a:gd name="connsiteY98" fmla="*/ 108553 h 112830"/>
                <a:gd name="connsiteX99" fmla="*/ 475954 w 493948"/>
                <a:gd name="connsiteY99" fmla="*/ 107226 h 112830"/>
                <a:gd name="connsiteX100" fmla="*/ 474037 w 493948"/>
                <a:gd name="connsiteY100" fmla="*/ 105456 h 112830"/>
                <a:gd name="connsiteX101" fmla="*/ 473152 w 493948"/>
                <a:gd name="connsiteY101" fmla="*/ 103981 h 112830"/>
                <a:gd name="connsiteX102" fmla="*/ 473447 w 493948"/>
                <a:gd name="connsiteY102" fmla="*/ 103391 h 112830"/>
                <a:gd name="connsiteX103" fmla="*/ 474922 w 493948"/>
                <a:gd name="connsiteY103" fmla="*/ 103686 h 112830"/>
                <a:gd name="connsiteX104" fmla="*/ 476102 w 493948"/>
                <a:gd name="connsiteY104" fmla="*/ 103096 h 112830"/>
                <a:gd name="connsiteX105" fmla="*/ 477134 w 493948"/>
                <a:gd name="connsiteY105" fmla="*/ 102064 h 112830"/>
                <a:gd name="connsiteX106" fmla="*/ 477429 w 493948"/>
                <a:gd name="connsiteY106" fmla="*/ 100736 h 112830"/>
                <a:gd name="connsiteX107" fmla="*/ 483919 w 493948"/>
                <a:gd name="connsiteY107" fmla="*/ 100736 h 112830"/>
                <a:gd name="connsiteX108" fmla="*/ 485836 w 493948"/>
                <a:gd name="connsiteY108" fmla="*/ 101474 h 112830"/>
                <a:gd name="connsiteX109" fmla="*/ 487458 w 493948"/>
                <a:gd name="connsiteY109" fmla="*/ 103244 h 112830"/>
                <a:gd name="connsiteX110" fmla="*/ 488491 w 493948"/>
                <a:gd name="connsiteY110" fmla="*/ 103539 h 112830"/>
                <a:gd name="connsiteX111" fmla="*/ 489671 w 493948"/>
                <a:gd name="connsiteY111" fmla="*/ 103539 h 112830"/>
                <a:gd name="connsiteX112" fmla="*/ 490261 w 493948"/>
                <a:gd name="connsiteY112" fmla="*/ 102654 h 112830"/>
                <a:gd name="connsiteX113" fmla="*/ 489671 w 493948"/>
                <a:gd name="connsiteY113" fmla="*/ 101179 h 112830"/>
                <a:gd name="connsiteX114" fmla="*/ 492178 w 493948"/>
                <a:gd name="connsiteY114" fmla="*/ 99851 h 112830"/>
                <a:gd name="connsiteX115" fmla="*/ 493506 w 493948"/>
                <a:gd name="connsiteY115" fmla="*/ 97786 h 112830"/>
                <a:gd name="connsiteX116" fmla="*/ 493948 w 493948"/>
                <a:gd name="connsiteY116" fmla="*/ 95574 h 112830"/>
                <a:gd name="connsiteX117" fmla="*/ 493358 w 493948"/>
                <a:gd name="connsiteY117" fmla="*/ 93362 h 11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93948" h="112830">
                  <a:moveTo>
                    <a:pt x="458403" y="88347"/>
                  </a:moveTo>
                  <a:lnTo>
                    <a:pt x="458403" y="89822"/>
                  </a:lnTo>
                  <a:lnTo>
                    <a:pt x="458845" y="90855"/>
                  </a:lnTo>
                  <a:lnTo>
                    <a:pt x="460468" y="90559"/>
                  </a:lnTo>
                  <a:lnTo>
                    <a:pt x="461500" y="89674"/>
                  </a:lnTo>
                  <a:lnTo>
                    <a:pt x="463417" y="86872"/>
                  </a:lnTo>
                  <a:lnTo>
                    <a:pt x="462680" y="84807"/>
                  </a:lnTo>
                  <a:lnTo>
                    <a:pt x="460025" y="84365"/>
                  </a:lnTo>
                  <a:lnTo>
                    <a:pt x="457370" y="84365"/>
                  </a:lnTo>
                  <a:lnTo>
                    <a:pt x="456928" y="85692"/>
                  </a:lnTo>
                  <a:lnTo>
                    <a:pt x="457370" y="87020"/>
                  </a:lnTo>
                  <a:lnTo>
                    <a:pt x="458255" y="88199"/>
                  </a:lnTo>
                  <a:close/>
                  <a:moveTo>
                    <a:pt x="3245" y="1032"/>
                  </a:moveTo>
                  <a:lnTo>
                    <a:pt x="2212" y="0"/>
                  </a:lnTo>
                  <a:lnTo>
                    <a:pt x="0" y="1475"/>
                  </a:lnTo>
                  <a:lnTo>
                    <a:pt x="1032" y="3245"/>
                  </a:lnTo>
                  <a:lnTo>
                    <a:pt x="2802" y="3982"/>
                  </a:lnTo>
                  <a:lnTo>
                    <a:pt x="4719" y="3687"/>
                  </a:lnTo>
                  <a:lnTo>
                    <a:pt x="4277" y="2212"/>
                  </a:lnTo>
                  <a:lnTo>
                    <a:pt x="3392" y="1032"/>
                  </a:lnTo>
                  <a:close/>
                  <a:moveTo>
                    <a:pt x="493063" y="93214"/>
                  </a:moveTo>
                  <a:lnTo>
                    <a:pt x="491883" y="91444"/>
                  </a:lnTo>
                  <a:lnTo>
                    <a:pt x="489818" y="90707"/>
                  </a:lnTo>
                  <a:lnTo>
                    <a:pt x="487606" y="90707"/>
                  </a:lnTo>
                  <a:lnTo>
                    <a:pt x="486721" y="91297"/>
                  </a:lnTo>
                  <a:lnTo>
                    <a:pt x="484656" y="93214"/>
                  </a:lnTo>
                  <a:lnTo>
                    <a:pt x="480821" y="93214"/>
                  </a:lnTo>
                  <a:lnTo>
                    <a:pt x="478756" y="94099"/>
                  </a:lnTo>
                  <a:lnTo>
                    <a:pt x="475364" y="96164"/>
                  </a:lnTo>
                  <a:lnTo>
                    <a:pt x="473152" y="97049"/>
                  </a:lnTo>
                  <a:lnTo>
                    <a:pt x="470497" y="97639"/>
                  </a:lnTo>
                  <a:lnTo>
                    <a:pt x="469022" y="97639"/>
                  </a:lnTo>
                  <a:lnTo>
                    <a:pt x="467252" y="97344"/>
                  </a:lnTo>
                  <a:lnTo>
                    <a:pt x="463712" y="94837"/>
                  </a:lnTo>
                  <a:lnTo>
                    <a:pt x="464597" y="92919"/>
                  </a:lnTo>
                  <a:lnTo>
                    <a:pt x="468137" y="92919"/>
                  </a:lnTo>
                  <a:lnTo>
                    <a:pt x="470055" y="92624"/>
                  </a:lnTo>
                  <a:lnTo>
                    <a:pt x="468580" y="91149"/>
                  </a:lnTo>
                  <a:lnTo>
                    <a:pt x="468580" y="87757"/>
                  </a:lnTo>
                  <a:lnTo>
                    <a:pt x="467252" y="87757"/>
                  </a:lnTo>
                  <a:lnTo>
                    <a:pt x="461500" y="92329"/>
                  </a:lnTo>
                  <a:lnTo>
                    <a:pt x="460172" y="92624"/>
                  </a:lnTo>
                  <a:lnTo>
                    <a:pt x="458108" y="92624"/>
                  </a:lnTo>
                  <a:lnTo>
                    <a:pt x="454568" y="91444"/>
                  </a:lnTo>
                  <a:lnTo>
                    <a:pt x="454125" y="89232"/>
                  </a:lnTo>
                  <a:lnTo>
                    <a:pt x="455895" y="86577"/>
                  </a:lnTo>
                  <a:lnTo>
                    <a:pt x="455895" y="85250"/>
                  </a:lnTo>
                  <a:lnTo>
                    <a:pt x="456780" y="83923"/>
                  </a:lnTo>
                  <a:lnTo>
                    <a:pt x="456485" y="80678"/>
                  </a:lnTo>
                  <a:lnTo>
                    <a:pt x="455158" y="80235"/>
                  </a:lnTo>
                  <a:lnTo>
                    <a:pt x="455748" y="79203"/>
                  </a:lnTo>
                  <a:lnTo>
                    <a:pt x="455453" y="77728"/>
                  </a:lnTo>
                  <a:lnTo>
                    <a:pt x="454863" y="76990"/>
                  </a:lnTo>
                  <a:lnTo>
                    <a:pt x="453388" y="76990"/>
                  </a:lnTo>
                  <a:lnTo>
                    <a:pt x="452208" y="78318"/>
                  </a:lnTo>
                  <a:lnTo>
                    <a:pt x="450733" y="81120"/>
                  </a:lnTo>
                  <a:lnTo>
                    <a:pt x="448963" y="83627"/>
                  </a:lnTo>
                  <a:lnTo>
                    <a:pt x="448963" y="86282"/>
                  </a:lnTo>
                  <a:lnTo>
                    <a:pt x="448078" y="88642"/>
                  </a:lnTo>
                  <a:lnTo>
                    <a:pt x="447341" y="91002"/>
                  </a:lnTo>
                  <a:lnTo>
                    <a:pt x="447931" y="92329"/>
                  </a:lnTo>
                  <a:lnTo>
                    <a:pt x="448668" y="93362"/>
                  </a:lnTo>
                  <a:lnTo>
                    <a:pt x="449701" y="93362"/>
                  </a:lnTo>
                  <a:lnTo>
                    <a:pt x="450438" y="94394"/>
                  </a:lnTo>
                  <a:lnTo>
                    <a:pt x="448668" y="95279"/>
                  </a:lnTo>
                  <a:lnTo>
                    <a:pt x="448226" y="96607"/>
                  </a:lnTo>
                  <a:lnTo>
                    <a:pt x="449406" y="98376"/>
                  </a:lnTo>
                  <a:lnTo>
                    <a:pt x="448816" y="100736"/>
                  </a:lnTo>
                  <a:lnTo>
                    <a:pt x="449996" y="102064"/>
                  </a:lnTo>
                  <a:lnTo>
                    <a:pt x="450291" y="103834"/>
                  </a:lnTo>
                  <a:lnTo>
                    <a:pt x="449701" y="105751"/>
                  </a:lnTo>
                  <a:lnTo>
                    <a:pt x="448668" y="107521"/>
                  </a:lnTo>
                  <a:lnTo>
                    <a:pt x="448226" y="109143"/>
                  </a:lnTo>
                  <a:lnTo>
                    <a:pt x="448226" y="110913"/>
                  </a:lnTo>
                  <a:lnTo>
                    <a:pt x="448816" y="112535"/>
                  </a:lnTo>
                  <a:lnTo>
                    <a:pt x="450291" y="112831"/>
                  </a:lnTo>
                  <a:lnTo>
                    <a:pt x="453388" y="112831"/>
                  </a:lnTo>
                  <a:lnTo>
                    <a:pt x="455748" y="110913"/>
                  </a:lnTo>
                  <a:lnTo>
                    <a:pt x="457518" y="106784"/>
                  </a:lnTo>
                  <a:lnTo>
                    <a:pt x="460763" y="107226"/>
                  </a:lnTo>
                  <a:lnTo>
                    <a:pt x="462827" y="107963"/>
                  </a:lnTo>
                  <a:lnTo>
                    <a:pt x="466072" y="109734"/>
                  </a:lnTo>
                  <a:lnTo>
                    <a:pt x="469612" y="110913"/>
                  </a:lnTo>
                  <a:lnTo>
                    <a:pt x="471382" y="110618"/>
                  </a:lnTo>
                  <a:lnTo>
                    <a:pt x="473004" y="109291"/>
                  </a:lnTo>
                  <a:lnTo>
                    <a:pt x="474479" y="109734"/>
                  </a:lnTo>
                  <a:lnTo>
                    <a:pt x="475069" y="110766"/>
                  </a:lnTo>
                  <a:lnTo>
                    <a:pt x="477429" y="112241"/>
                  </a:lnTo>
                  <a:lnTo>
                    <a:pt x="481559" y="112831"/>
                  </a:lnTo>
                  <a:lnTo>
                    <a:pt x="482886" y="112831"/>
                  </a:lnTo>
                  <a:lnTo>
                    <a:pt x="485099" y="111356"/>
                  </a:lnTo>
                  <a:lnTo>
                    <a:pt x="485393" y="110176"/>
                  </a:lnTo>
                  <a:lnTo>
                    <a:pt x="486574" y="109291"/>
                  </a:lnTo>
                  <a:lnTo>
                    <a:pt x="487901" y="108701"/>
                  </a:lnTo>
                  <a:lnTo>
                    <a:pt x="486279" y="106931"/>
                  </a:lnTo>
                  <a:lnTo>
                    <a:pt x="484066" y="106193"/>
                  </a:lnTo>
                  <a:lnTo>
                    <a:pt x="481706" y="106489"/>
                  </a:lnTo>
                  <a:lnTo>
                    <a:pt x="481411" y="108848"/>
                  </a:lnTo>
                  <a:lnTo>
                    <a:pt x="479347" y="108553"/>
                  </a:lnTo>
                  <a:lnTo>
                    <a:pt x="475954" y="107226"/>
                  </a:lnTo>
                  <a:lnTo>
                    <a:pt x="474037" y="105456"/>
                  </a:lnTo>
                  <a:lnTo>
                    <a:pt x="473152" y="103981"/>
                  </a:lnTo>
                  <a:lnTo>
                    <a:pt x="473447" y="103391"/>
                  </a:lnTo>
                  <a:lnTo>
                    <a:pt x="474922" y="103686"/>
                  </a:lnTo>
                  <a:lnTo>
                    <a:pt x="476102" y="103096"/>
                  </a:lnTo>
                  <a:lnTo>
                    <a:pt x="477134" y="102064"/>
                  </a:lnTo>
                  <a:lnTo>
                    <a:pt x="477429" y="100736"/>
                  </a:lnTo>
                  <a:lnTo>
                    <a:pt x="483919" y="100736"/>
                  </a:lnTo>
                  <a:lnTo>
                    <a:pt x="485836" y="101474"/>
                  </a:lnTo>
                  <a:lnTo>
                    <a:pt x="487458" y="103244"/>
                  </a:lnTo>
                  <a:lnTo>
                    <a:pt x="488491" y="103539"/>
                  </a:lnTo>
                  <a:lnTo>
                    <a:pt x="489671" y="103539"/>
                  </a:lnTo>
                  <a:lnTo>
                    <a:pt x="490261" y="102654"/>
                  </a:lnTo>
                  <a:lnTo>
                    <a:pt x="489671" y="101179"/>
                  </a:lnTo>
                  <a:lnTo>
                    <a:pt x="492178" y="99851"/>
                  </a:lnTo>
                  <a:lnTo>
                    <a:pt x="493506" y="97786"/>
                  </a:lnTo>
                  <a:lnTo>
                    <a:pt x="493948" y="95574"/>
                  </a:lnTo>
                  <a:lnTo>
                    <a:pt x="493358" y="93362"/>
                  </a:lnTo>
                  <a:close/>
                </a:path>
              </a:pathLst>
            </a:custGeom>
            <a:grpFill/>
            <a:ln w="3175" cap="flat">
              <a:solidFill>
                <a:schemeClr val="bg2">
                  <a:lumMod val="90000"/>
                </a:schemeClr>
              </a:solid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6C5AC213-3D3C-064C-56AF-94F190AA17EE}"/>
                </a:ext>
              </a:extLst>
            </p:cNvPr>
            <p:cNvSpPr/>
            <p:nvPr/>
          </p:nvSpPr>
          <p:spPr>
            <a:xfrm>
              <a:off x="6139804" y="3674509"/>
              <a:ext cx="275366" cy="425659"/>
            </a:xfrm>
            <a:custGeom>
              <a:avLst/>
              <a:gdLst>
                <a:gd name="connsiteX0" fmla="*/ 275366 w 275366"/>
                <a:gd name="connsiteY0" fmla="*/ 203095 h 425659"/>
                <a:gd name="connsiteX1" fmla="*/ 275366 w 275366"/>
                <a:gd name="connsiteY1" fmla="*/ 191149 h 425659"/>
                <a:gd name="connsiteX2" fmla="*/ 275366 w 275366"/>
                <a:gd name="connsiteY2" fmla="*/ 179349 h 425659"/>
                <a:gd name="connsiteX3" fmla="*/ 275366 w 275366"/>
                <a:gd name="connsiteY3" fmla="*/ 167402 h 425659"/>
                <a:gd name="connsiteX4" fmla="*/ 275366 w 275366"/>
                <a:gd name="connsiteY4" fmla="*/ 155456 h 425659"/>
                <a:gd name="connsiteX5" fmla="*/ 275366 w 275366"/>
                <a:gd name="connsiteY5" fmla="*/ 143509 h 425659"/>
                <a:gd name="connsiteX6" fmla="*/ 275219 w 275366"/>
                <a:gd name="connsiteY6" fmla="*/ 131415 h 425659"/>
                <a:gd name="connsiteX7" fmla="*/ 275219 w 275366"/>
                <a:gd name="connsiteY7" fmla="*/ 119468 h 425659"/>
                <a:gd name="connsiteX8" fmla="*/ 275219 w 275366"/>
                <a:gd name="connsiteY8" fmla="*/ 107521 h 425659"/>
                <a:gd name="connsiteX9" fmla="*/ 262682 w 275366"/>
                <a:gd name="connsiteY9" fmla="*/ 101031 h 425659"/>
                <a:gd name="connsiteX10" fmla="*/ 250293 w 275366"/>
                <a:gd name="connsiteY10" fmla="*/ 94689 h 425659"/>
                <a:gd name="connsiteX11" fmla="*/ 237756 w 275366"/>
                <a:gd name="connsiteY11" fmla="*/ 88347 h 425659"/>
                <a:gd name="connsiteX12" fmla="*/ 225219 w 275366"/>
                <a:gd name="connsiteY12" fmla="*/ 81857 h 425659"/>
                <a:gd name="connsiteX13" fmla="*/ 212683 w 275366"/>
                <a:gd name="connsiteY13" fmla="*/ 75515 h 425659"/>
                <a:gd name="connsiteX14" fmla="*/ 200146 w 275366"/>
                <a:gd name="connsiteY14" fmla="*/ 69026 h 425659"/>
                <a:gd name="connsiteX15" fmla="*/ 187609 w 275366"/>
                <a:gd name="connsiteY15" fmla="*/ 62684 h 425659"/>
                <a:gd name="connsiteX16" fmla="*/ 175072 w 275366"/>
                <a:gd name="connsiteY16" fmla="*/ 56194 h 425659"/>
                <a:gd name="connsiteX17" fmla="*/ 162535 w 275366"/>
                <a:gd name="connsiteY17" fmla="*/ 49704 h 425659"/>
                <a:gd name="connsiteX18" fmla="*/ 150146 w 275366"/>
                <a:gd name="connsiteY18" fmla="*/ 43362 h 425659"/>
                <a:gd name="connsiteX19" fmla="*/ 137609 w 275366"/>
                <a:gd name="connsiteY19" fmla="*/ 36873 h 425659"/>
                <a:gd name="connsiteX20" fmla="*/ 125073 w 275366"/>
                <a:gd name="connsiteY20" fmla="*/ 30383 h 425659"/>
                <a:gd name="connsiteX21" fmla="*/ 112536 w 275366"/>
                <a:gd name="connsiteY21" fmla="*/ 23894 h 425659"/>
                <a:gd name="connsiteX22" fmla="*/ 99999 w 275366"/>
                <a:gd name="connsiteY22" fmla="*/ 17551 h 425659"/>
                <a:gd name="connsiteX23" fmla="*/ 87462 w 275366"/>
                <a:gd name="connsiteY23" fmla="*/ 11062 h 425659"/>
                <a:gd name="connsiteX24" fmla="*/ 74925 w 275366"/>
                <a:gd name="connsiteY24" fmla="*/ 4572 h 425659"/>
                <a:gd name="connsiteX25" fmla="*/ 66371 w 275366"/>
                <a:gd name="connsiteY25" fmla="*/ 0 h 425659"/>
                <a:gd name="connsiteX26" fmla="*/ 56931 w 275366"/>
                <a:gd name="connsiteY26" fmla="*/ 4425 h 425659"/>
                <a:gd name="connsiteX27" fmla="*/ 49704 w 275366"/>
                <a:gd name="connsiteY27" fmla="*/ 7817 h 425659"/>
                <a:gd name="connsiteX28" fmla="*/ 40118 w 275366"/>
                <a:gd name="connsiteY28" fmla="*/ 12389 h 425659"/>
                <a:gd name="connsiteX29" fmla="*/ 42920 w 275366"/>
                <a:gd name="connsiteY29" fmla="*/ 28171 h 425659"/>
                <a:gd name="connsiteX30" fmla="*/ 45132 w 275366"/>
                <a:gd name="connsiteY30" fmla="*/ 41740 h 425659"/>
                <a:gd name="connsiteX31" fmla="*/ 45280 w 275366"/>
                <a:gd name="connsiteY31" fmla="*/ 50294 h 425659"/>
                <a:gd name="connsiteX32" fmla="*/ 45427 w 275366"/>
                <a:gd name="connsiteY32" fmla="*/ 52507 h 425659"/>
                <a:gd name="connsiteX33" fmla="*/ 46312 w 275366"/>
                <a:gd name="connsiteY33" fmla="*/ 54129 h 425659"/>
                <a:gd name="connsiteX34" fmla="*/ 48229 w 275366"/>
                <a:gd name="connsiteY34" fmla="*/ 55604 h 425659"/>
                <a:gd name="connsiteX35" fmla="*/ 56489 w 275366"/>
                <a:gd name="connsiteY35" fmla="*/ 67993 h 425659"/>
                <a:gd name="connsiteX36" fmla="*/ 54719 w 275366"/>
                <a:gd name="connsiteY36" fmla="*/ 70206 h 425659"/>
                <a:gd name="connsiteX37" fmla="*/ 55899 w 275366"/>
                <a:gd name="connsiteY37" fmla="*/ 74040 h 425659"/>
                <a:gd name="connsiteX38" fmla="*/ 58112 w 275366"/>
                <a:gd name="connsiteY38" fmla="*/ 75663 h 425659"/>
                <a:gd name="connsiteX39" fmla="*/ 64896 w 275366"/>
                <a:gd name="connsiteY39" fmla="*/ 83037 h 425659"/>
                <a:gd name="connsiteX40" fmla="*/ 65781 w 275366"/>
                <a:gd name="connsiteY40" fmla="*/ 84512 h 425659"/>
                <a:gd name="connsiteX41" fmla="*/ 65339 w 275366"/>
                <a:gd name="connsiteY41" fmla="*/ 85692 h 425659"/>
                <a:gd name="connsiteX42" fmla="*/ 60619 w 275366"/>
                <a:gd name="connsiteY42" fmla="*/ 94394 h 425659"/>
                <a:gd name="connsiteX43" fmla="*/ 59881 w 275366"/>
                <a:gd name="connsiteY43" fmla="*/ 96459 h 425659"/>
                <a:gd name="connsiteX44" fmla="*/ 58849 w 275366"/>
                <a:gd name="connsiteY44" fmla="*/ 107521 h 425659"/>
                <a:gd name="connsiteX45" fmla="*/ 58259 w 275366"/>
                <a:gd name="connsiteY45" fmla="*/ 115338 h 425659"/>
                <a:gd name="connsiteX46" fmla="*/ 57227 w 275366"/>
                <a:gd name="connsiteY46" fmla="*/ 125957 h 425659"/>
                <a:gd name="connsiteX47" fmla="*/ 56194 w 275366"/>
                <a:gd name="connsiteY47" fmla="*/ 138642 h 425659"/>
                <a:gd name="connsiteX48" fmla="*/ 55309 w 275366"/>
                <a:gd name="connsiteY48" fmla="*/ 149408 h 425659"/>
                <a:gd name="connsiteX49" fmla="*/ 54129 w 275366"/>
                <a:gd name="connsiteY49" fmla="*/ 163568 h 425659"/>
                <a:gd name="connsiteX50" fmla="*/ 52949 w 275366"/>
                <a:gd name="connsiteY50" fmla="*/ 176990 h 425659"/>
                <a:gd name="connsiteX51" fmla="*/ 46165 w 275366"/>
                <a:gd name="connsiteY51" fmla="*/ 184216 h 425659"/>
                <a:gd name="connsiteX52" fmla="*/ 33923 w 275366"/>
                <a:gd name="connsiteY52" fmla="*/ 197196 h 425659"/>
                <a:gd name="connsiteX53" fmla="*/ 24041 w 275366"/>
                <a:gd name="connsiteY53" fmla="*/ 207815 h 425659"/>
                <a:gd name="connsiteX54" fmla="*/ 19174 w 275366"/>
                <a:gd name="connsiteY54" fmla="*/ 214895 h 425659"/>
                <a:gd name="connsiteX55" fmla="*/ 9439 w 275366"/>
                <a:gd name="connsiteY55" fmla="*/ 228611 h 425659"/>
                <a:gd name="connsiteX56" fmla="*/ 5162 w 275366"/>
                <a:gd name="connsiteY56" fmla="*/ 237608 h 425659"/>
                <a:gd name="connsiteX57" fmla="*/ 1770 w 275366"/>
                <a:gd name="connsiteY57" fmla="*/ 242181 h 425659"/>
                <a:gd name="connsiteX58" fmla="*/ 0 w 275366"/>
                <a:gd name="connsiteY58" fmla="*/ 244245 h 425659"/>
                <a:gd name="connsiteX59" fmla="*/ 1622 w 275366"/>
                <a:gd name="connsiteY59" fmla="*/ 250735 h 425659"/>
                <a:gd name="connsiteX60" fmla="*/ 4130 w 275366"/>
                <a:gd name="connsiteY60" fmla="*/ 262092 h 425659"/>
                <a:gd name="connsiteX61" fmla="*/ 8259 w 275366"/>
                <a:gd name="connsiteY61" fmla="*/ 267844 h 425659"/>
                <a:gd name="connsiteX62" fmla="*/ 12684 w 275366"/>
                <a:gd name="connsiteY62" fmla="*/ 273891 h 425659"/>
                <a:gd name="connsiteX63" fmla="*/ 16076 w 275366"/>
                <a:gd name="connsiteY63" fmla="*/ 278611 h 425659"/>
                <a:gd name="connsiteX64" fmla="*/ 20944 w 275366"/>
                <a:gd name="connsiteY64" fmla="*/ 278611 h 425659"/>
                <a:gd name="connsiteX65" fmla="*/ 26548 w 275366"/>
                <a:gd name="connsiteY65" fmla="*/ 280086 h 425659"/>
                <a:gd name="connsiteX66" fmla="*/ 28023 w 275366"/>
                <a:gd name="connsiteY66" fmla="*/ 281266 h 425659"/>
                <a:gd name="connsiteX67" fmla="*/ 28761 w 275366"/>
                <a:gd name="connsiteY67" fmla="*/ 285395 h 425659"/>
                <a:gd name="connsiteX68" fmla="*/ 30826 w 275366"/>
                <a:gd name="connsiteY68" fmla="*/ 287903 h 425659"/>
                <a:gd name="connsiteX69" fmla="*/ 34365 w 275366"/>
                <a:gd name="connsiteY69" fmla="*/ 289820 h 425659"/>
                <a:gd name="connsiteX70" fmla="*/ 36578 w 275366"/>
                <a:gd name="connsiteY70" fmla="*/ 293803 h 425659"/>
                <a:gd name="connsiteX71" fmla="*/ 37463 w 275366"/>
                <a:gd name="connsiteY71" fmla="*/ 299997 h 425659"/>
                <a:gd name="connsiteX72" fmla="*/ 39528 w 275366"/>
                <a:gd name="connsiteY72" fmla="*/ 303684 h 425659"/>
                <a:gd name="connsiteX73" fmla="*/ 39970 w 275366"/>
                <a:gd name="connsiteY73" fmla="*/ 304274 h 425659"/>
                <a:gd name="connsiteX74" fmla="*/ 42182 w 275366"/>
                <a:gd name="connsiteY74" fmla="*/ 309584 h 425659"/>
                <a:gd name="connsiteX75" fmla="*/ 42772 w 275366"/>
                <a:gd name="connsiteY75" fmla="*/ 311206 h 425659"/>
                <a:gd name="connsiteX76" fmla="*/ 42920 w 275366"/>
                <a:gd name="connsiteY76" fmla="*/ 314304 h 425659"/>
                <a:gd name="connsiteX77" fmla="*/ 42625 w 275366"/>
                <a:gd name="connsiteY77" fmla="*/ 316516 h 425659"/>
                <a:gd name="connsiteX78" fmla="*/ 43805 w 275366"/>
                <a:gd name="connsiteY78" fmla="*/ 319171 h 425659"/>
                <a:gd name="connsiteX79" fmla="*/ 42035 w 275366"/>
                <a:gd name="connsiteY79" fmla="*/ 323743 h 425659"/>
                <a:gd name="connsiteX80" fmla="*/ 41593 w 275366"/>
                <a:gd name="connsiteY80" fmla="*/ 326546 h 425659"/>
                <a:gd name="connsiteX81" fmla="*/ 41445 w 275366"/>
                <a:gd name="connsiteY81" fmla="*/ 330380 h 425659"/>
                <a:gd name="connsiteX82" fmla="*/ 42330 w 275366"/>
                <a:gd name="connsiteY82" fmla="*/ 337312 h 425659"/>
                <a:gd name="connsiteX83" fmla="*/ 44100 w 275366"/>
                <a:gd name="connsiteY83" fmla="*/ 342622 h 425659"/>
                <a:gd name="connsiteX84" fmla="*/ 45870 w 275366"/>
                <a:gd name="connsiteY84" fmla="*/ 346899 h 425659"/>
                <a:gd name="connsiteX85" fmla="*/ 47787 w 275366"/>
                <a:gd name="connsiteY85" fmla="*/ 350292 h 425659"/>
                <a:gd name="connsiteX86" fmla="*/ 51032 w 275366"/>
                <a:gd name="connsiteY86" fmla="*/ 353979 h 425659"/>
                <a:gd name="connsiteX87" fmla="*/ 54572 w 275366"/>
                <a:gd name="connsiteY87" fmla="*/ 357371 h 425659"/>
                <a:gd name="connsiteX88" fmla="*/ 57669 w 275366"/>
                <a:gd name="connsiteY88" fmla="*/ 359436 h 425659"/>
                <a:gd name="connsiteX89" fmla="*/ 54719 w 275366"/>
                <a:gd name="connsiteY89" fmla="*/ 360616 h 425659"/>
                <a:gd name="connsiteX90" fmla="*/ 48967 w 275366"/>
                <a:gd name="connsiteY90" fmla="*/ 360764 h 425659"/>
                <a:gd name="connsiteX91" fmla="*/ 45722 w 275366"/>
                <a:gd name="connsiteY91" fmla="*/ 360174 h 425659"/>
                <a:gd name="connsiteX92" fmla="*/ 44100 w 275366"/>
                <a:gd name="connsiteY92" fmla="*/ 360026 h 425659"/>
                <a:gd name="connsiteX93" fmla="*/ 42478 w 275366"/>
                <a:gd name="connsiteY93" fmla="*/ 360469 h 425659"/>
                <a:gd name="connsiteX94" fmla="*/ 36283 w 275366"/>
                <a:gd name="connsiteY94" fmla="*/ 361206 h 425659"/>
                <a:gd name="connsiteX95" fmla="*/ 30088 w 275366"/>
                <a:gd name="connsiteY95" fmla="*/ 360911 h 425659"/>
                <a:gd name="connsiteX96" fmla="*/ 24336 w 275366"/>
                <a:gd name="connsiteY96" fmla="*/ 360026 h 425659"/>
                <a:gd name="connsiteX97" fmla="*/ 20796 w 275366"/>
                <a:gd name="connsiteY97" fmla="*/ 360174 h 425659"/>
                <a:gd name="connsiteX98" fmla="*/ 18142 w 275366"/>
                <a:gd name="connsiteY98" fmla="*/ 362239 h 425659"/>
                <a:gd name="connsiteX99" fmla="*/ 15929 w 275366"/>
                <a:gd name="connsiteY99" fmla="*/ 365336 h 425659"/>
                <a:gd name="connsiteX100" fmla="*/ 13864 w 275366"/>
                <a:gd name="connsiteY100" fmla="*/ 367696 h 425659"/>
                <a:gd name="connsiteX101" fmla="*/ 14601 w 275366"/>
                <a:gd name="connsiteY101" fmla="*/ 370351 h 425659"/>
                <a:gd name="connsiteX102" fmla="*/ 16224 w 275366"/>
                <a:gd name="connsiteY102" fmla="*/ 371825 h 425659"/>
                <a:gd name="connsiteX103" fmla="*/ 19174 w 275366"/>
                <a:gd name="connsiteY103" fmla="*/ 375218 h 425659"/>
                <a:gd name="connsiteX104" fmla="*/ 21829 w 275366"/>
                <a:gd name="connsiteY104" fmla="*/ 378315 h 425659"/>
                <a:gd name="connsiteX105" fmla="*/ 23156 w 275366"/>
                <a:gd name="connsiteY105" fmla="*/ 380527 h 425659"/>
                <a:gd name="connsiteX106" fmla="*/ 28466 w 275366"/>
                <a:gd name="connsiteY106" fmla="*/ 385100 h 425659"/>
                <a:gd name="connsiteX107" fmla="*/ 33628 w 275366"/>
                <a:gd name="connsiteY107" fmla="*/ 389377 h 425659"/>
                <a:gd name="connsiteX108" fmla="*/ 34661 w 275366"/>
                <a:gd name="connsiteY108" fmla="*/ 389967 h 425659"/>
                <a:gd name="connsiteX109" fmla="*/ 36136 w 275366"/>
                <a:gd name="connsiteY109" fmla="*/ 390852 h 425659"/>
                <a:gd name="connsiteX110" fmla="*/ 37020 w 275366"/>
                <a:gd name="connsiteY110" fmla="*/ 391147 h 425659"/>
                <a:gd name="connsiteX111" fmla="*/ 39823 w 275366"/>
                <a:gd name="connsiteY111" fmla="*/ 393507 h 425659"/>
                <a:gd name="connsiteX112" fmla="*/ 43657 w 275366"/>
                <a:gd name="connsiteY112" fmla="*/ 397342 h 425659"/>
                <a:gd name="connsiteX113" fmla="*/ 47197 w 275366"/>
                <a:gd name="connsiteY113" fmla="*/ 403536 h 425659"/>
                <a:gd name="connsiteX114" fmla="*/ 49704 w 275366"/>
                <a:gd name="connsiteY114" fmla="*/ 409731 h 425659"/>
                <a:gd name="connsiteX115" fmla="*/ 52212 w 275366"/>
                <a:gd name="connsiteY115" fmla="*/ 415778 h 425659"/>
                <a:gd name="connsiteX116" fmla="*/ 53244 w 275366"/>
                <a:gd name="connsiteY116" fmla="*/ 416810 h 425659"/>
                <a:gd name="connsiteX117" fmla="*/ 55014 w 275366"/>
                <a:gd name="connsiteY117" fmla="*/ 417548 h 425659"/>
                <a:gd name="connsiteX118" fmla="*/ 55162 w 275366"/>
                <a:gd name="connsiteY118" fmla="*/ 418875 h 425659"/>
                <a:gd name="connsiteX119" fmla="*/ 55014 w 275366"/>
                <a:gd name="connsiteY119" fmla="*/ 420793 h 425659"/>
                <a:gd name="connsiteX120" fmla="*/ 54572 w 275366"/>
                <a:gd name="connsiteY120" fmla="*/ 422267 h 425659"/>
                <a:gd name="connsiteX121" fmla="*/ 53097 w 275366"/>
                <a:gd name="connsiteY121" fmla="*/ 424332 h 425659"/>
                <a:gd name="connsiteX122" fmla="*/ 56046 w 275366"/>
                <a:gd name="connsiteY122" fmla="*/ 424627 h 425659"/>
                <a:gd name="connsiteX123" fmla="*/ 58997 w 275366"/>
                <a:gd name="connsiteY123" fmla="*/ 425365 h 425659"/>
                <a:gd name="connsiteX124" fmla="*/ 62684 w 275366"/>
                <a:gd name="connsiteY124" fmla="*/ 425660 h 425659"/>
                <a:gd name="connsiteX125" fmla="*/ 65634 w 275366"/>
                <a:gd name="connsiteY125" fmla="*/ 424775 h 425659"/>
                <a:gd name="connsiteX126" fmla="*/ 67551 w 275366"/>
                <a:gd name="connsiteY126" fmla="*/ 423152 h 425659"/>
                <a:gd name="connsiteX127" fmla="*/ 71681 w 275366"/>
                <a:gd name="connsiteY127" fmla="*/ 421825 h 425659"/>
                <a:gd name="connsiteX128" fmla="*/ 76696 w 275366"/>
                <a:gd name="connsiteY128" fmla="*/ 420202 h 425659"/>
                <a:gd name="connsiteX129" fmla="*/ 77285 w 275366"/>
                <a:gd name="connsiteY129" fmla="*/ 417843 h 425659"/>
                <a:gd name="connsiteX130" fmla="*/ 78760 w 275366"/>
                <a:gd name="connsiteY130" fmla="*/ 416663 h 425659"/>
                <a:gd name="connsiteX131" fmla="*/ 80383 w 275366"/>
                <a:gd name="connsiteY131" fmla="*/ 415630 h 425659"/>
                <a:gd name="connsiteX132" fmla="*/ 80973 w 275366"/>
                <a:gd name="connsiteY132" fmla="*/ 415483 h 425659"/>
                <a:gd name="connsiteX133" fmla="*/ 81120 w 275366"/>
                <a:gd name="connsiteY133" fmla="*/ 416220 h 425659"/>
                <a:gd name="connsiteX134" fmla="*/ 82153 w 275366"/>
                <a:gd name="connsiteY134" fmla="*/ 418728 h 425659"/>
                <a:gd name="connsiteX135" fmla="*/ 84217 w 275366"/>
                <a:gd name="connsiteY135" fmla="*/ 421087 h 425659"/>
                <a:gd name="connsiteX136" fmla="*/ 87315 w 275366"/>
                <a:gd name="connsiteY136" fmla="*/ 423742 h 425659"/>
                <a:gd name="connsiteX137" fmla="*/ 88052 w 275366"/>
                <a:gd name="connsiteY137" fmla="*/ 423595 h 425659"/>
                <a:gd name="connsiteX138" fmla="*/ 89970 w 275366"/>
                <a:gd name="connsiteY138" fmla="*/ 421530 h 425659"/>
                <a:gd name="connsiteX139" fmla="*/ 94690 w 275366"/>
                <a:gd name="connsiteY139" fmla="*/ 420350 h 425659"/>
                <a:gd name="connsiteX140" fmla="*/ 96017 w 275366"/>
                <a:gd name="connsiteY140" fmla="*/ 419760 h 425659"/>
                <a:gd name="connsiteX141" fmla="*/ 99262 w 275366"/>
                <a:gd name="connsiteY141" fmla="*/ 416810 h 425659"/>
                <a:gd name="connsiteX142" fmla="*/ 103392 w 275366"/>
                <a:gd name="connsiteY142" fmla="*/ 415040 h 425659"/>
                <a:gd name="connsiteX143" fmla="*/ 104276 w 275366"/>
                <a:gd name="connsiteY143" fmla="*/ 414745 h 425659"/>
                <a:gd name="connsiteX144" fmla="*/ 105751 w 275366"/>
                <a:gd name="connsiteY144" fmla="*/ 414303 h 425659"/>
                <a:gd name="connsiteX145" fmla="*/ 109881 w 275366"/>
                <a:gd name="connsiteY145" fmla="*/ 412385 h 425659"/>
                <a:gd name="connsiteX146" fmla="*/ 112683 w 275366"/>
                <a:gd name="connsiteY146" fmla="*/ 412680 h 425659"/>
                <a:gd name="connsiteX147" fmla="*/ 117403 w 275366"/>
                <a:gd name="connsiteY147" fmla="*/ 412385 h 425659"/>
                <a:gd name="connsiteX148" fmla="*/ 125220 w 275366"/>
                <a:gd name="connsiteY148" fmla="*/ 411501 h 425659"/>
                <a:gd name="connsiteX149" fmla="*/ 130825 w 275366"/>
                <a:gd name="connsiteY149" fmla="*/ 411058 h 425659"/>
                <a:gd name="connsiteX150" fmla="*/ 133775 w 275366"/>
                <a:gd name="connsiteY150" fmla="*/ 410763 h 425659"/>
                <a:gd name="connsiteX151" fmla="*/ 134512 w 275366"/>
                <a:gd name="connsiteY151" fmla="*/ 410321 h 425659"/>
                <a:gd name="connsiteX152" fmla="*/ 135545 w 275366"/>
                <a:gd name="connsiteY152" fmla="*/ 407518 h 425659"/>
                <a:gd name="connsiteX153" fmla="*/ 136429 w 275366"/>
                <a:gd name="connsiteY153" fmla="*/ 406781 h 425659"/>
                <a:gd name="connsiteX154" fmla="*/ 138494 w 275366"/>
                <a:gd name="connsiteY154" fmla="*/ 405601 h 425659"/>
                <a:gd name="connsiteX155" fmla="*/ 142624 w 275366"/>
                <a:gd name="connsiteY155" fmla="*/ 401324 h 425659"/>
                <a:gd name="connsiteX156" fmla="*/ 145426 w 275366"/>
                <a:gd name="connsiteY156" fmla="*/ 397784 h 425659"/>
                <a:gd name="connsiteX157" fmla="*/ 146164 w 275366"/>
                <a:gd name="connsiteY157" fmla="*/ 396604 h 425659"/>
                <a:gd name="connsiteX158" fmla="*/ 146164 w 275366"/>
                <a:gd name="connsiteY158" fmla="*/ 396604 h 425659"/>
                <a:gd name="connsiteX159" fmla="*/ 146754 w 275366"/>
                <a:gd name="connsiteY159" fmla="*/ 396309 h 425659"/>
                <a:gd name="connsiteX160" fmla="*/ 147934 w 275366"/>
                <a:gd name="connsiteY160" fmla="*/ 394834 h 425659"/>
                <a:gd name="connsiteX161" fmla="*/ 146754 w 275366"/>
                <a:gd name="connsiteY161" fmla="*/ 393212 h 425659"/>
                <a:gd name="connsiteX162" fmla="*/ 142181 w 275366"/>
                <a:gd name="connsiteY162" fmla="*/ 390114 h 425659"/>
                <a:gd name="connsiteX163" fmla="*/ 142181 w 275366"/>
                <a:gd name="connsiteY163" fmla="*/ 389672 h 425659"/>
                <a:gd name="connsiteX164" fmla="*/ 141887 w 275366"/>
                <a:gd name="connsiteY164" fmla="*/ 389082 h 425659"/>
                <a:gd name="connsiteX165" fmla="*/ 142181 w 275366"/>
                <a:gd name="connsiteY165" fmla="*/ 388639 h 425659"/>
                <a:gd name="connsiteX166" fmla="*/ 143952 w 275366"/>
                <a:gd name="connsiteY166" fmla="*/ 387459 h 425659"/>
                <a:gd name="connsiteX167" fmla="*/ 146312 w 275366"/>
                <a:gd name="connsiteY167" fmla="*/ 385985 h 425659"/>
                <a:gd name="connsiteX168" fmla="*/ 148966 w 275366"/>
                <a:gd name="connsiteY168" fmla="*/ 385395 h 425659"/>
                <a:gd name="connsiteX169" fmla="*/ 155603 w 275366"/>
                <a:gd name="connsiteY169" fmla="*/ 385542 h 425659"/>
                <a:gd name="connsiteX170" fmla="*/ 161208 w 275366"/>
                <a:gd name="connsiteY170" fmla="*/ 385247 h 425659"/>
                <a:gd name="connsiteX171" fmla="*/ 162535 w 275366"/>
                <a:gd name="connsiteY171" fmla="*/ 385247 h 425659"/>
                <a:gd name="connsiteX172" fmla="*/ 166960 w 275366"/>
                <a:gd name="connsiteY172" fmla="*/ 384510 h 425659"/>
                <a:gd name="connsiteX173" fmla="*/ 170057 w 275366"/>
                <a:gd name="connsiteY173" fmla="*/ 383920 h 425659"/>
                <a:gd name="connsiteX174" fmla="*/ 173155 w 275366"/>
                <a:gd name="connsiteY174" fmla="*/ 382297 h 425659"/>
                <a:gd name="connsiteX175" fmla="*/ 180234 w 275366"/>
                <a:gd name="connsiteY175" fmla="*/ 382445 h 425659"/>
                <a:gd name="connsiteX176" fmla="*/ 186134 w 275366"/>
                <a:gd name="connsiteY176" fmla="*/ 378610 h 425659"/>
                <a:gd name="connsiteX177" fmla="*/ 187757 w 275366"/>
                <a:gd name="connsiteY177" fmla="*/ 377873 h 425659"/>
                <a:gd name="connsiteX178" fmla="*/ 188494 w 275366"/>
                <a:gd name="connsiteY178" fmla="*/ 377283 h 425659"/>
                <a:gd name="connsiteX179" fmla="*/ 188789 w 275366"/>
                <a:gd name="connsiteY179" fmla="*/ 376693 h 425659"/>
                <a:gd name="connsiteX180" fmla="*/ 191444 w 275366"/>
                <a:gd name="connsiteY180" fmla="*/ 375218 h 425659"/>
                <a:gd name="connsiteX181" fmla="*/ 194541 w 275366"/>
                <a:gd name="connsiteY181" fmla="*/ 371973 h 425659"/>
                <a:gd name="connsiteX182" fmla="*/ 197048 w 275366"/>
                <a:gd name="connsiteY182" fmla="*/ 369171 h 425659"/>
                <a:gd name="connsiteX183" fmla="*/ 197638 w 275366"/>
                <a:gd name="connsiteY183" fmla="*/ 367106 h 425659"/>
                <a:gd name="connsiteX184" fmla="*/ 204275 w 275366"/>
                <a:gd name="connsiteY184" fmla="*/ 360321 h 425659"/>
                <a:gd name="connsiteX185" fmla="*/ 206635 w 275366"/>
                <a:gd name="connsiteY185" fmla="*/ 360469 h 425659"/>
                <a:gd name="connsiteX186" fmla="*/ 207667 w 275366"/>
                <a:gd name="connsiteY186" fmla="*/ 359584 h 425659"/>
                <a:gd name="connsiteX187" fmla="*/ 210323 w 275366"/>
                <a:gd name="connsiteY187" fmla="*/ 355011 h 425659"/>
                <a:gd name="connsiteX188" fmla="*/ 211208 w 275366"/>
                <a:gd name="connsiteY188" fmla="*/ 354126 h 425659"/>
                <a:gd name="connsiteX189" fmla="*/ 212387 w 275366"/>
                <a:gd name="connsiteY189" fmla="*/ 353831 h 425659"/>
                <a:gd name="connsiteX190" fmla="*/ 213862 w 275366"/>
                <a:gd name="connsiteY190" fmla="*/ 353389 h 425659"/>
                <a:gd name="connsiteX191" fmla="*/ 215190 w 275366"/>
                <a:gd name="connsiteY191" fmla="*/ 352062 h 425659"/>
                <a:gd name="connsiteX192" fmla="*/ 216370 w 275366"/>
                <a:gd name="connsiteY192" fmla="*/ 349997 h 425659"/>
                <a:gd name="connsiteX193" fmla="*/ 216370 w 275366"/>
                <a:gd name="connsiteY193" fmla="*/ 347489 h 425659"/>
                <a:gd name="connsiteX194" fmla="*/ 215780 w 275366"/>
                <a:gd name="connsiteY194" fmla="*/ 345572 h 425659"/>
                <a:gd name="connsiteX195" fmla="*/ 215780 w 275366"/>
                <a:gd name="connsiteY195" fmla="*/ 344540 h 425659"/>
                <a:gd name="connsiteX196" fmla="*/ 216517 w 275366"/>
                <a:gd name="connsiteY196" fmla="*/ 343654 h 425659"/>
                <a:gd name="connsiteX197" fmla="*/ 217550 w 275366"/>
                <a:gd name="connsiteY197" fmla="*/ 342770 h 425659"/>
                <a:gd name="connsiteX198" fmla="*/ 222564 w 275366"/>
                <a:gd name="connsiteY198" fmla="*/ 340262 h 425659"/>
                <a:gd name="connsiteX199" fmla="*/ 223892 w 275366"/>
                <a:gd name="connsiteY199" fmla="*/ 339082 h 425659"/>
                <a:gd name="connsiteX200" fmla="*/ 224629 w 275366"/>
                <a:gd name="connsiteY200" fmla="*/ 338050 h 425659"/>
                <a:gd name="connsiteX201" fmla="*/ 226104 w 275366"/>
                <a:gd name="connsiteY201" fmla="*/ 337902 h 425659"/>
                <a:gd name="connsiteX202" fmla="*/ 227579 w 275366"/>
                <a:gd name="connsiteY202" fmla="*/ 337902 h 425659"/>
                <a:gd name="connsiteX203" fmla="*/ 228611 w 275366"/>
                <a:gd name="connsiteY203" fmla="*/ 337312 h 425659"/>
                <a:gd name="connsiteX204" fmla="*/ 229644 w 275366"/>
                <a:gd name="connsiteY204" fmla="*/ 336132 h 425659"/>
                <a:gd name="connsiteX205" fmla="*/ 233184 w 275366"/>
                <a:gd name="connsiteY205" fmla="*/ 334658 h 425659"/>
                <a:gd name="connsiteX206" fmla="*/ 236428 w 275366"/>
                <a:gd name="connsiteY206" fmla="*/ 333478 h 425659"/>
                <a:gd name="connsiteX207" fmla="*/ 239821 w 275366"/>
                <a:gd name="connsiteY207" fmla="*/ 333920 h 425659"/>
                <a:gd name="connsiteX208" fmla="*/ 242623 w 275366"/>
                <a:gd name="connsiteY208" fmla="*/ 334658 h 425659"/>
                <a:gd name="connsiteX209" fmla="*/ 244836 w 275366"/>
                <a:gd name="connsiteY209" fmla="*/ 335248 h 425659"/>
                <a:gd name="connsiteX210" fmla="*/ 246015 w 275366"/>
                <a:gd name="connsiteY210" fmla="*/ 335543 h 425659"/>
                <a:gd name="connsiteX211" fmla="*/ 246900 w 275366"/>
                <a:gd name="connsiteY211" fmla="*/ 332593 h 425659"/>
                <a:gd name="connsiteX212" fmla="*/ 248080 w 275366"/>
                <a:gd name="connsiteY212" fmla="*/ 328315 h 425659"/>
                <a:gd name="connsiteX213" fmla="*/ 248228 w 275366"/>
                <a:gd name="connsiteY213" fmla="*/ 326398 h 425659"/>
                <a:gd name="connsiteX214" fmla="*/ 247638 w 275366"/>
                <a:gd name="connsiteY214" fmla="*/ 324333 h 425659"/>
                <a:gd name="connsiteX215" fmla="*/ 245720 w 275366"/>
                <a:gd name="connsiteY215" fmla="*/ 322711 h 425659"/>
                <a:gd name="connsiteX216" fmla="*/ 243951 w 275366"/>
                <a:gd name="connsiteY216" fmla="*/ 322563 h 425659"/>
                <a:gd name="connsiteX217" fmla="*/ 243213 w 275366"/>
                <a:gd name="connsiteY217" fmla="*/ 321826 h 425659"/>
                <a:gd name="connsiteX218" fmla="*/ 241738 w 275366"/>
                <a:gd name="connsiteY218" fmla="*/ 320646 h 425659"/>
                <a:gd name="connsiteX219" fmla="*/ 240263 w 275366"/>
                <a:gd name="connsiteY219" fmla="*/ 319761 h 425659"/>
                <a:gd name="connsiteX220" fmla="*/ 238936 w 275366"/>
                <a:gd name="connsiteY220" fmla="*/ 318139 h 425659"/>
                <a:gd name="connsiteX221" fmla="*/ 238051 w 275366"/>
                <a:gd name="connsiteY221" fmla="*/ 315779 h 425659"/>
                <a:gd name="connsiteX222" fmla="*/ 238641 w 275366"/>
                <a:gd name="connsiteY222" fmla="*/ 307372 h 425659"/>
                <a:gd name="connsiteX223" fmla="*/ 238198 w 275366"/>
                <a:gd name="connsiteY223" fmla="*/ 306192 h 425659"/>
                <a:gd name="connsiteX224" fmla="*/ 236281 w 275366"/>
                <a:gd name="connsiteY224" fmla="*/ 305897 h 425659"/>
                <a:gd name="connsiteX225" fmla="*/ 235838 w 275366"/>
                <a:gd name="connsiteY225" fmla="*/ 305307 h 425659"/>
                <a:gd name="connsiteX226" fmla="*/ 235986 w 275366"/>
                <a:gd name="connsiteY226" fmla="*/ 303684 h 425659"/>
                <a:gd name="connsiteX227" fmla="*/ 234953 w 275366"/>
                <a:gd name="connsiteY227" fmla="*/ 298817 h 425659"/>
                <a:gd name="connsiteX228" fmla="*/ 233774 w 275366"/>
                <a:gd name="connsiteY228" fmla="*/ 294835 h 425659"/>
                <a:gd name="connsiteX229" fmla="*/ 234363 w 275366"/>
                <a:gd name="connsiteY229" fmla="*/ 292623 h 425659"/>
                <a:gd name="connsiteX230" fmla="*/ 232741 w 275366"/>
                <a:gd name="connsiteY230" fmla="*/ 289673 h 425659"/>
                <a:gd name="connsiteX231" fmla="*/ 229644 w 275366"/>
                <a:gd name="connsiteY231" fmla="*/ 288345 h 425659"/>
                <a:gd name="connsiteX232" fmla="*/ 226694 w 275366"/>
                <a:gd name="connsiteY232" fmla="*/ 288788 h 425659"/>
                <a:gd name="connsiteX233" fmla="*/ 223597 w 275366"/>
                <a:gd name="connsiteY233" fmla="*/ 289378 h 425659"/>
                <a:gd name="connsiteX234" fmla="*/ 221679 w 275366"/>
                <a:gd name="connsiteY234" fmla="*/ 289230 h 425659"/>
                <a:gd name="connsiteX235" fmla="*/ 220352 w 275366"/>
                <a:gd name="connsiteY235" fmla="*/ 288640 h 425659"/>
                <a:gd name="connsiteX236" fmla="*/ 219467 w 275366"/>
                <a:gd name="connsiteY236" fmla="*/ 287608 h 425659"/>
                <a:gd name="connsiteX237" fmla="*/ 219025 w 275366"/>
                <a:gd name="connsiteY237" fmla="*/ 286280 h 425659"/>
                <a:gd name="connsiteX238" fmla="*/ 219319 w 275366"/>
                <a:gd name="connsiteY238" fmla="*/ 284216 h 425659"/>
                <a:gd name="connsiteX239" fmla="*/ 221089 w 275366"/>
                <a:gd name="connsiteY239" fmla="*/ 280676 h 425659"/>
                <a:gd name="connsiteX240" fmla="*/ 223302 w 275366"/>
                <a:gd name="connsiteY240" fmla="*/ 277726 h 425659"/>
                <a:gd name="connsiteX241" fmla="*/ 227579 w 275366"/>
                <a:gd name="connsiteY241" fmla="*/ 275071 h 425659"/>
                <a:gd name="connsiteX242" fmla="*/ 228759 w 275366"/>
                <a:gd name="connsiteY242" fmla="*/ 273596 h 425659"/>
                <a:gd name="connsiteX243" fmla="*/ 229496 w 275366"/>
                <a:gd name="connsiteY243" fmla="*/ 271974 h 425659"/>
                <a:gd name="connsiteX244" fmla="*/ 229644 w 275366"/>
                <a:gd name="connsiteY244" fmla="*/ 270204 h 425659"/>
                <a:gd name="connsiteX245" fmla="*/ 229349 w 275366"/>
                <a:gd name="connsiteY245" fmla="*/ 268287 h 425659"/>
                <a:gd name="connsiteX246" fmla="*/ 228759 w 275366"/>
                <a:gd name="connsiteY246" fmla="*/ 266517 h 425659"/>
                <a:gd name="connsiteX247" fmla="*/ 227579 w 275366"/>
                <a:gd name="connsiteY247" fmla="*/ 264157 h 425659"/>
                <a:gd name="connsiteX248" fmla="*/ 226399 w 275366"/>
                <a:gd name="connsiteY248" fmla="*/ 261355 h 425659"/>
                <a:gd name="connsiteX249" fmla="*/ 226252 w 275366"/>
                <a:gd name="connsiteY249" fmla="*/ 259584 h 425659"/>
                <a:gd name="connsiteX250" fmla="*/ 226842 w 275366"/>
                <a:gd name="connsiteY250" fmla="*/ 258257 h 425659"/>
                <a:gd name="connsiteX251" fmla="*/ 228021 w 275366"/>
                <a:gd name="connsiteY251" fmla="*/ 256635 h 425659"/>
                <a:gd name="connsiteX252" fmla="*/ 230381 w 275366"/>
                <a:gd name="connsiteY252" fmla="*/ 254865 h 425659"/>
                <a:gd name="connsiteX253" fmla="*/ 230971 w 275366"/>
                <a:gd name="connsiteY253" fmla="*/ 254422 h 425659"/>
                <a:gd name="connsiteX254" fmla="*/ 232446 w 275366"/>
                <a:gd name="connsiteY254" fmla="*/ 253538 h 425659"/>
                <a:gd name="connsiteX255" fmla="*/ 233626 w 275366"/>
                <a:gd name="connsiteY255" fmla="*/ 252800 h 425659"/>
                <a:gd name="connsiteX256" fmla="*/ 236871 w 275366"/>
                <a:gd name="connsiteY256" fmla="*/ 250883 h 425659"/>
                <a:gd name="connsiteX257" fmla="*/ 237608 w 275366"/>
                <a:gd name="connsiteY257" fmla="*/ 249998 h 425659"/>
                <a:gd name="connsiteX258" fmla="*/ 237313 w 275366"/>
                <a:gd name="connsiteY258" fmla="*/ 248965 h 425659"/>
                <a:gd name="connsiteX259" fmla="*/ 236576 w 275366"/>
                <a:gd name="connsiteY259" fmla="*/ 247933 h 425659"/>
                <a:gd name="connsiteX260" fmla="*/ 235249 w 275366"/>
                <a:gd name="connsiteY260" fmla="*/ 246753 h 425659"/>
                <a:gd name="connsiteX261" fmla="*/ 234953 w 275366"/>
                <a:gd name="connsiteY261" fmla="*/ 245278 h 425659"/>
                <a:gd name="connsiteX262" fmla="*/ 234659 w 275366"/>
                <a:gd name="connsiteY262" fmla="*/ 242623 h 425659"/>
                <a:gd name="connsiteX263" fmla="*/ 233921 w 275366"/>
                <a:gd name="connsiteY263" fmla="*/ 240853 h 425659"/>
                <a:gd name="connsiteX264" fmla="*/ 233478 w 275366"/>
                <a:gd name="connsiteY264" fmla="*/ 239673 h 425659"/>
                <a:gd name="connsiteX265" fmla="*/ 234363 w 275366"/>
                <a:gd name="connsiteY265" fmla="*/ 238788 h 425659"/>
                <a:gd name="connsiteX266" fmla="*/ 235691 w 275366"/>
                <a:gd name="connsiteY266" fmla="*/ 237461 h 425659"/>
                <a:gd name="connsiteX267" fmla="*/ 237461 w 275366"/>
                <a:gd name="connsiteY267" fmla="*/ 236723 h 425659"/>
                <a:gd name="connsiteX268" fmla="*/ 239968 w 275366"/>
                <a:gd name="connsiteY268" fmla="*/ 235986 h 425659"/>
                <a:gd name="connsiteX269" fmla="*/ 241001 w 275366"/>
                <a:gd name="connsiteY269" fmla="*/ 235101 h 425659"/>
                <a:gd name="connsiteX270" fmla="*/ 241295 w 275366"/>
                <a:gd name="connsiteY270" fmla="*/ 233331 h 425659"/>
                <a:gd name="connsiteX271" fmla="*/ 241295 w 275366"/>
                <a:gd name="connsiteY271" fmla="*/ 231709 h 425659"/>
                <a:gd name="connsiteX272" fmla="*/ 242181 w 275366"/>
                <a:gd name="connsiteY272" fmla="*/ 230529 h 425659"/>
                <a:gd name="connsiteX273" fmla="*/ 243508 w 275366"/>
                <a:gd name="connsiteY273" fmla="*/ 227727 h 425659"/>
                <a:gd name="connsiteX274" fmla="*/ 244540 w 275366"/>
                <a:gd name="connsiteY274" fmla="*/ 226547 h 425659"/>
                <a:gd name="connsiteX275" fmla="*/ 246163 w 275366"/>
                <a:gd name="connsiteY275" fmla="*/ 225219 h 425659"/>
                <a:gd name="connsiteX276" fmla="*/ 247933 w 275366"/>
                <a:gd name="connsiteY276" fmla="*/ 223449 h 425659"/>
                <a:gd name="connsiteX277" fmla="*/ 248670 w 275366"/>
                <a:gd name="connsiteY277" fmla="*/ 221384 h 425659"/>
                <a:gd name="connsiteX278" fmla="*/ 248818 w 275366"/>
                <a:gd name="connsiteY278" fmla="*/ 219467 h 425659"/>
                <a:gd name="connsiteX279" fmla="*/ 247933 w 275366"/>
                <a:gd name="connsiteY279" fmla="*/ 213567 h 425659"/>
                <a:gd name="connsiteX280" fmla="*/ 249850 w 275366"/>
                <a:gd name="connsiteY280" fmla="*/ 211060 h 425659"/>
                <a:gd name="connsiteX281" fmla="*/ 252357 w 275366"/>
                <a:gd name="connsiteY281" fmla="*/ 209143 h 425659"/>
                <a:gd name="connsiteX282" fmla="*/ 256045 w 275366"/>
                <a:gd name="connsiteY282" fmla="*/ 209290 h 425659"/>
                <a:gd name="connsiteX283" fmla="*/ 261649 w 275366"/>
                <a:gd name="connsiteY283" fmla="*/ 208847 h 425659"/>
                <a:gd name="connsiteX284" fmla="*/ 265484 w 275366"/>
                <a:gd name="connsiteY284" fmla="*/ 207963 h 425659"/>
                <a:gd name="connsiteX285" fmla="*/ 268139 w 275366"/>
                <a:gd name="connsiteY285" fmla="*/ 207963 h 425659"/>
                <a:gd name="connsiteX286" fmla="*/ 274334 w 275366"/>
                <a:gd name="connsiteY286" fmla="*/ 208995 h 425659"/>
                <a:gd name="connsiteX287" fmla="*/ 274923 w 275366"/>
                <a:gd name="connsiteY287" fmla="*/ 208847 h 425659"/>
                <a:gd name="connsiteX288" fmla="*/ 275071 w 275366"/>
                <a:gd name="connsiteY288" fmla="*/ 208553 h 425659"/>
                <a:gd name="connsiteX289" fmla="*/ 275366 w 275366"/>
                <a:gd name="connsiteY289" fmla="*/ 207078 h 425659"/>
                <a:gd name="connsiteX290" fmla="*/ 275366 w 275366"/>
                <a:gd name="connsiteY290" fmla="*/ 203095 h 42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75366" h="425659">
                  <a:moveTo>
                    <a:pt x="275366" y="203095"/>
                  </a:moveTo>
                  <a:lnTo>
                    <a:pt x="275366" y="191149"/>
                  </a:lnTo>
                  <a:lnTo>
                    <a:pt x="275366" y="179349"/>
                  </a:lnTo>
                  <a:lnTo>
                    <a:pt x="275366" y="167402"/>
                  </a:lnTo>
                  <a:lnTo>
                    <a:pt x="275366" y="155456"/>
                  </a:lnTo>
                  <a:lnTo>
                    <a:pt x="275366" y="143509"/>
                  </a:lnTo>
                  <a:lnTo>
                    <a:pt x="275219" y="131415"/>
                  </a:lnTo>
                  <a:lnTo>
                    <a:pt x="275219" y="119468"/>
                  </a:lnTo>
                  <a:lnTo>
                    <a:pt x="275219" y="107521"/>
                  </a:lnTo>
                  <a:lnTo>
                    <a:pt x="262682" y="101031"/>
                  </a:lnTo>
                  <a:lnTo>
                    <a:pt x="250293" y="94689"/>
                  </a:lnTo>
                  <a:lnTo>
                    <a:pt x="237756" y="88347"/>
                  </a:lnTo>
                  <a:lnTo>
                    <a:pt x="225219" y="81857"/>
                  </a:lnTo>
                  <a:lnTo>
                    <a:pt x="212683" y="75515"/>
                  </a:lnTo>
                  <a:lnTo>
                    <a:pt x="200146" y="69026"/>
                  </a:lnTo>
                  <a:lnTo>
                    <a:pt x="187609" y="62684"/>
                  </a:lnTo>
                  <a:lnTo>
                    <a:pt x="175072" y="56194"/>
                  </a:lnTo>
                  <a:lnTo>
                    <a:pt x="162535" y="49704"/>
                  </a:lnTo>
                  <a:lnTo>
                    <a:pt x="150146" y="43362"/>
                  </a:lnTo>
                  <a:lnTo>
                    <a:pt x="137609" y="36873"/>
                  </a:lnTo>
                  <a:lnTo>
                    <a:pt x="125073" y="30383"/>
                  </a:lnTo>
                  <a:lnTo>
                    <a:pt x="112536" y="23894"/>
                  </a:lnTo>
                  <a:lnTo>
                    <a:pt x="99999" y="17551"/>
                  </a:lnTo>
                  <a:lnTo>
                    <a:pt x="87462" y="11062"/>
                  </a:lnTo>
                  <a:lnTo>
                    <a:pt x="74925" y="4572"/>
                  </a:lnTo>
                  <a:lnTo>
                    <a:pt x="66371" y="0"/>
                  </a:lnTo>
                  <a:lnTo>
                    <a:pt x="56931" y="4425"/>
                  </a:lnTo>
                  <a:lnTo>
                    <a:pt x="49704" y="7817"/>
                  </a:lnTo>
                  <a:lnTo>
                    <a:pt x="40118" y="12389"/>
                  </a:lnTo>
                  <a:lnTo>
                    <a:pt x="42920" y="28171"/>
                  </a:lnTo>
                  <a:lnTo>
                    <a:pt x="45132" y="41740"/>
                  </a:lnTo>
                  <a:lnTo>
                    <a:pt x="45280" y="50294"/>
                  </a:lnTo>
                  <a:lnTo>
                    <a:pt x="45427" y="52507"/>
                  </a:lnTo>
                  <a:lnTo>
                    <a:pt x="46312" y="54129"/>
                  </a:lnTo>
                  <a:lnTo>
                    <a:pt x="48229" y="55604"/>
                  </a:lnTo>
                  <a:lnTo>
                    <a:pt x="56489" y="67993"/>
                  </a:lnTo>
                  <a:lnTo>
                    <a:pt x="54719" y="70206"/>
                  </a:lnTo>
                  <a:lnTo>
                    <a:pt x="55899" y="74040"/>
                  </a:lnTo>
                  <a:lnTo>
                    <a:pt x="58112" y="75663"/>
                  </a:lnTo>
                  <a:lnTo>
                    <a:pt x="64896" y="83037"/>
                  </a:lnTo>
                  <a:lnTo>
                    <a:pt x="65781" y="84512"/>
                  </a:lnTo>
                  <a:lnTo>
                    <a:pt x="65339" y="85692"/>
                  </a:lnTo>
                  <a:lnTo>
                    <a:pt x="60619" y="94394"/>
                  </a:lnTo>
                  <a:lnTo>
                    <a:pt x="59881" y="96459"/>
                  </a:lnTo>
                  <a:lnTo>
                    <a:pt x="58849" y="107521"/>
                  </a:lnTo>
                  <a:lnTo>
                    <a:pt x="58259" y="115338"/>
                  </a:lnTo>
                  <a:lnTo>
                    <a:pt x="57227" y="125957"/>
                  </a:lnTo>
                  <a:lnTo>
                    <a:pt x="56194" y="138642"/>
                  </a:lnTo>
                  <a:lnTo>
                    <a:pt x="55309" y="149408"/>
                  </a:lnTo>
                  <a:lnTo>
                    <a:pt x="54129" y="163568"/>
                  </a:lnTo>
                  <a:lnTo>
                    <a:pt x="52949" y="176990"/>
                  </a:lnTo>
                  <a:lnTo>
                    <a:pt x="46165" y="184216"/>
                  </a:lnTo>
                  <a:lnTo>
                    <a:pt x="33923" y="197196"/>
                  </a:lnTo>
                  <a:lnTo>
                    <a:pt x="24041" y="207815"/>
                  </a:lnTo>
                  <a:lnTo>
                    <a:pt x="19174" y="214895"/>
                  </a:lnTo>
                  <a:lnTo>
                    <a:pt x="9439" y="228611"/>
                  </a:lnTo>
                  <a:lnTo>
                    <a:pt x="5162" y="237608"/>
                  </a:lnTo>
                  <a:lnTo>
                    <a:pt x="1770" y="242181"/>
                  </a:lnTo>
                  <a:lnTo>
                    <a:pt x="0" y="244245"/>
                  </a:lnTo>
                  <a:lnTo>
                    <a:pt x="1622" y="250735"/>
                  </a:lnTo>
                  <a:lnTo>
                    <a:pt x="4130" y="262092"/>
                  </a:lnTo>
                  <a:lnTo>
                    <a:pt x="8259" y="267844"/>
                  </a:lnTo>
                  <a:lnTo>
                    <a:pt x="12684" y="273891"/>
                  </a:lnTo>
                  <a:lnTo>
                    <a:pt x="16076" y="278611"/>
                  </a:lnTo>
                  <a:lnTo>
                    <a:pt x="20944" y="278611"/>
                  </a:lnTo>
                  <a:lnTo>
                    <a:pt x="26548" y="280086"/>
                  </a:lnTo>
                  <a:lnTo>
                    <a:pt x="28023" y="281266"/>
                  </a:lnTo>
                  <a:lnTo>
                    <a:pt x="28761" y="285395"/>
                  </a:lnTo>
                  <a:lnTo>
                    <a:pt x="30826" y="287903"/>
                  </a:lnTo>
                  <a:lnTo>
                    <a:pt x="34365" y="289820"/>
                  </a:lnTo>
                  <a:lnTo>
                    <a:pt x="36578" y="293803"/>
                  </a:lnTo>
                  <a:lnTo>
                    <a:pt x="37463" y="299997"/>
                  </a:lnTo>
                  <a:lnTo>
                    <a:pt x="39528" y="303684"/>
                  </a:lnTo>
                  <a:lnTo>
                    <a:pt x="39970" y="304274"/>
                  </a:lnTo>
                  <a:lnTo>
                    <a:pt x="42182" y="309584"/>
                  </a:lnTo>
                  <a:lnTo>
                    <a:pt x="42772" y="311206"/>
                  </a:lnTo>
                  <a:lnTo>
                    <a:pt x="42920" y="314304"/>
                  </a:lnTo>
                  <a:lnTo>
                    <a:pt x="42625" y="316516"/>
                  </a:lnTo>
                  <a:lnTo>
                    <a:pt x="43805" y="319171"/>
                  </a:lnTo>
                  <a:lnTo>
                    <a:pt x="42035" y="323743"/>
                  </a:lnTo>
                  <a:lnTo>
                    <a:pt x="41593" y="326546"/>
                  </a:lnTo>
                  <a:lnTo>
                    <a:pt x="41445" y="330380"/>
                  </a:lnTo>
                  <a:lnTo>
                    <a:pt x="42330" y="337312"/>
                  </a:lnTo>
                  <a:lnTo>
                    <a:pt x="44100" y="342622"/>
                  </a:lnTo>
                  <a:lnTo>
                    <a:pt x="45870" y="346899"/>
                  </a:lnTo>
                  <a:lnTo>
                    <a:pt x="47787" y="350292"/>
                  </a:lnTo>
                  <a:lnTo>
                    <a:pt x="51032" y="353979"/>
                  </a:lnTo>
                  <a:lnTo>
                    <a:pt x="54572" y="357371"/>
                  </a:lnTo>
                  <a:lnTo>
                    <a:pt x="57669" y="359436"/>
                  </a:lnTo>
                  <a:lnTo>
                    <a:pt x="54719" y="360616"/>
                  </a:lnTo>
                  <a:lnTo>
                    <a:pt x="48967" y="360764"/>
                  </a:lnTo>
                  <a:lnTo>
                    <a:pt x="45722" y="360174"/>
                  </a:lnTo>
                  <a:lnTo>
                    <a:pt x="44100" y="360026"/>
                  </a:lnTo>
                  <a:lnTo>
                    <a:pt x="42478" y="360469"/>
                  </a:lnTo>
                  <a:lnTo>
                    <a:pt x="36283" y="361206"/>
                  </a:lnTo>
                  <a:lnTo>
                    <a:pt x="30088" y="360911"/>
                  </a:lnTo>
                  <a:lnTo>
                    <a:pt x="24336" y="360026"/>
                  </a:lnTo>
                  <a:lnTo>
                    <a:pt x="20796" y="360174"/>
                  </a:lnTo>
                  <a:lnTo>
                    <a:pt x="18142" y="362239"/>
                  </a:lnTo>
                  <a:lnTo>
                    <a:pt x="15929" y="365336"/>
                  </a:lnTo>
                  <a:lnTo>
                    <a:pt x="13864" y="367696"/>
                  </a:lnTo>
                  <a:lnTo>
                    <a:pt x="14601" y="370351"/>
                  </a:lnTo>
                  <a:lnTo>
                    <a:pt x="16224" y="371825"/>
                  </a:lnTo>
                  <a:lnTo>
                    <a:pt x="19174" y="375218"/>
                  </a:lnTo>
                  <a:lnTo>
                    <a:pt x="21829" y="378315"/>
                  </a:lnTo>
                  <a:lnTo>
                    <a:pt x="23156" y="380527"/>
                  </a:lnTo>
                  <a:lnTo>
                    <a:pt x="28466" y="385100"/>
                  </a:lnTo>
                  <a:lnTo>
                    <a:pt x="33628" y="389377"/>
                  </a:lnTo>
                  <a:lnTo>
                    <a:pt x="34661" y="389967"/>
                  </a:lnTo>
                  <a:lnTo>
                    <a:pt x="36136" y="390852"/>
                  </a:lnTo>
                  <a:lnTo>
                    <a:pt x="37020" y="391147"/>
                  </a:lnTo>
                  <a:lnTo>
                    <a:pt x="39823" y="393507"/>
                  </a:lnTo>
                  <a:lnTo>
                    <a:pt x="43657" y="397342"/>
                  </a:lnTo>
                  <a:lnTo>
                    <a:pt x="47197" y="403536"/>
                  </a:lnTo>
                  <a:lnTo>
                    <a:pt x="49704" y="409731"/>
                  </a:lnTo>
                  <a:lnTo>
                    <a:pt x="52212" y="415778"/>
                  </a:lnTo>
                  <a:lnTo>
                    <a:pt x="53244" y="416810"/>
                  </a:lnTo>
                  <a:lnTo>
                    <a:pt x="55014" y="417548"/>
                  </a:lnTo>
                  <a:lnTo>
                    <a:pt x="55162" y="418875"/>
                  </a:lnTo>
                  <a:lnTo>
                    <a:pt x="55014" y="420793"/>
                  </a:lnTo>
                  <a:lnTo>
                    <a:pt x="54572" y="422267"/>
                  </a:lnTo>
                  <a:lnTo>
                    <a:pt x="53097" y="424332"/>
                  </a:lnTo>
                  <a:lnTo>
                    <a:pt x="56046" y="424627"/>
                  </a:lnTo>
                  <a:lnTo>
                    <a:pt x="58997" y="425365"/>
                  </a:lnTo>
                  <a:lnTo>
                    <a:pt x="62684" y="425660"/>
                  </a:lnTo>
                  <a:lnTo>
                    <a:pt x="65634" y="424775"/>
                  </a:lnTo>
                  <a:lnTo>
                    <a:pt x="67551" y="423152"/>
                  </a:lnTo>
                  <a:lnTo>
                    <a:pt x="71681" y="421825"/>
                  </a:lnTo>
                  <a:lnTo>
                    <a:pt x="76696" y="420202"/>
                  </a:lnTo>
                  <a:lnTo>
                    <a:pt x="77285" y="417843"/>
                  </a:lnTo>
                  <a:lnTo>
                    <a:pt x="78760" y="416663"/>
                  </a:lnTo>
                  <a:lnTo>
                    <a:pt x="80383" y="415630"/>
                  </a:lnTo>
                  <a:lnTo>
                    <a:pt x="80973" y="415483"/>
                  </a:lnTo>
                  <a:lnTo>
                    <a:pt x="81120" y="416220"/>
                  </a:lnTo>
                  <a:lnTo>
                    <a:pt x="82153" y="418728"/>
                  </a:lnTo>
                  <a:lnTo>
                    <a:pt x="84217" y="421087"/>
                  </a:lnTo>
                  <a:lnTo>
                    <a:pt x="87315" y="423742"/>
                  </a:lnTo>
                  <a:lnTo>
                    <a:pt x="88052" y="423595"/>
                  </a:lnTo>
                  <a:lnTo>
                    <a:pt x="89970" y="421530"/>
                  </a:lnTo>
                  <a:lnTo>
                    <a:pt x="94690" y="420350"/>
                  </a:lnTo>
                  <a:lnTo>
                    <a:pt x="96017" y="419760"/>
                  </a:lnTo>
                  <a:lnTo>
                    <a:pt x="99262" y="416810"/>
                  </a:lnTo>
                  <a:lnTo>
                    <a:pt x="103392" y="415040"/>
                  </a:lnTo>
                  <a:lnTo>
                    <a:pt x="104276" y="414745"/>
                  </a:lnTo>
                  <a:lnTo>
                    <a:pt x="105751" y="414303"/>
                  </a:lnTo>
                  <a:lnTo>
                    <a:pt x="109881" y="412385"/>
                  </a:lnTo>
                  <a:lnTo>
                    <a:pt x="112683" y="412680"/>
                  </a:lnTo>
                  <a:lnTo>
                    <a:pt x="117403" y="412385"/>
                  </a:lnTo>
                  <a:lnTo>
                    <a:pt x="125220" y="411501"/>
                  </a:lnTo>
                  <a:lnTo>
                    <a:pt x="130825" y="411058"/>
                  </a:lnTo>
                  <a:lnTo>
                    <a:pt x="133775" y="410763"/>
                  </a:lnTo>
                  <a:lnTo>
                    <a:pt x="134512" y="410321"/>
                  </a:lnTo>
                  <a:lnTo>
                    <a:pt x="135545" y="407518"/>
                  </a:lnTo>
                  <a:lnTo>
                    <a:pt x="136429" y="406781"/>
                  </a:lnTo>
                  <a:lnTo>
                    <a:pt x="138494" y="405601"/>
                  </a:lnTo>
                  <a:lnTo>
                    <a:pt x="142624" y="401324"/>
                  </a:lnTo>
                  <a:lnTo>
                    <a:pt x="145426" y="397784"/>
                  </a:lnTo>
                  <a:lnTo>
                    <a:pt x="146164" y="396604"/>
                  </a:lnTo>
                  <a:lnTo>
                    <a:pt x="146164" y="396604"/>
                  </a:lnTo>
                  <a:lnTo>
                    <a:pt x="146754" y="396309"/>
                  </a:lnTo>
                  <a:lnTo>
                    <a:pt x="147934" y="394834"/>
                  </a:lnTo>
                  <a:lnTo>
                    <a:pt x="146754" y="393212"/>
                  </a:lnTo>
                  <a:lnTo>
                    <a:pt x="142181" y="390114"/>
                  </a:lnTo>
                  <a:lnTo>
                    <a:pt x="142181" y="389672"/>
                  </a:lnTo>
                  <a:lnTo>
                    <a:pt x="141887" y="389082"/>
                  </a:lnTo>
                  <a:lnTo>
                    <a:pt x="142181" y="388639"/>
                  </a:lnTo>
                  <a:lnTo>
                    <a:pt x="143952" y="387459"/>
                  </a:lnTo>
                  <a:lnTo>
                    <a:pt x="146312" y="385985"/>
                  </a:lnTo>
                  <a:lnTo>
                    <a:pt x="148966" y="385395"/>
                  </a:lnTo>
                  <a:lnTo>
                    <a:pt x="155603" y="385542"/>
                  </a:lnTo>
                  <a:lnTo>
                    <a:pt x="161208" y="385247"/>
                  </a:lnTo>
                  <a:lnTo>
                    <a:pt x="162535" y="385247"/>
                  </a:lnTo>
                  <a:lnTo>
                    <a:pt x="166960" y="384510"/>
                  </a:lnTo>
                  <a:lnTo>
                    <a:pt x="170057" y="383920"/>
                  </a:lnTo>
                  <a:lnTo>
                    <a:pt x="173155" y="382297"/>
                  </a:lnTo>
                  <a:lnTo>
                    <a:pt x="180234" y="382445"/>
                  </a:lnTo>
                  <a:lnTo>
                    <a:pt x="186134" y="378610"/>
                  </a:lnTo>
                  <a:lnTo>
                    <a:pt x="187757" y="377873"/>
                  </a:lnTo>
                  <a:lnTo>
                    <a:pt x="188494" y="377283"/>
                  </a:lnTo>
                  <a:lnTo>
                    <a:pt x="188789" y="376693"/>
                  </a:lnTo>
                  <a:lnTo>
                    <a:pt x="191444" y="375218"/>
                  </a:lnTo>
                  <a:lnTo>
                    <a:pt x="194541" y="371973"/>
                  </a:lnTo>
                  <a:lnTo>
                    <a:pt x="197048" y="369171"/>
                  </a:lnTo>
                  <a:lnTo>
                    <a:pt x="197638" y="367106"/>
                  </a:lnTo>
                  <a:lnTo>
                    <a:pt x="204275" y="360321"/>
                  </a:lnTo>
                  <a:lnTo>
                    <a:pt x="206635" y="360469"/>
                  </a:lnTo>
                  <a:lnTo>
                    <a:pt x="207667" y="359584"/>
                  </a:lnTo>
                  <a:lnTo>
                    <a:pt x="210323" y="355011"/>
                  </a:lnTo>
                  <a:lnTo>
                    <a:pt x="211208" y="354126"/>
                  </a:lnTo>
                  <a:lnTo>
                    <a:pt x="212387" y="353831"/>
                  </a:lnTo>
                  <a:lnTo>
                    <a:pt x="213862" y="353389"/>
                  </a:lnTo>
                  <a:lnTo>
                    <a:pt x="215190" y="352062"/>
                  </a:lnTo>
                  <a:lnTo>
                    <a:pt x="216370" y="349997"/>
                  </a:lnTo>
                  <a:lnTo>
                    <a:pt x="216370" y="347489"/>
                  </a:lnTo>
                  <a:lnTo>
                    <a:pt x="215780" y="345572"/>
                  </a:lnTo>
                  <a:lnTo>
                    <a:pt x="215780" y="344540"/>
                  </a:lnTo>
                  <a:lnTo>
                    <a:pt x="216517" y="343654"/>
                  </a:lnTo>
                  <a:lnTo>
                    <a:pt x="217550" y="342770"/>
                  </a:lnTo>
                  <a:lnTo>
                    <a:pt x="222564" y="340262"/>
                  </a:lnTo>
                  <a:lnTo>
                    <a:pt x="223892" y="339082"/>
                  </a:lnTo>
                  <a:lnTo>
                    <a:pt x="224629" y="338050"/>
                  </a:lnTo>
                  <a:lnTo>
                    <a:pt x="226104" y="337902"/>
                  </a:lnTo>
                  <a:lnTo>
                    <a:pt x="227579" y="337902"/>
                  </a:lnTo>
                  <a:lnTo>
                    <a:pt x="228611" y="337312"/>
                  </a:lnTo>
                  <a:lnTo>
                    <a:pt x="229644" y="336132"/>
                  </a:lnTo>
                  <a:lnTo>
                    <a:pt x="233184" y="334658"/>
                  </a:lnTo>
                  <a:lnTo>
                    <a:pt x="236428" y="333478"/>
                  </a:lnTo>
                  <a:lnTo>
                    <a:pt x="239821" y="333920"/>
                  </a:lnTo>
                  <a:lnTo>
                    <a:pt x="242623" y="334658"/>
                  </a:lnTo>
                  <a:lnTo>
                    <a:pt x="244836" y="335248"/>
                  </a:lnTo>
                  <a:lnTo>
                    <a:pt x="246015" y="335543"/>
                  </a:lnTo>
                  <a:lnTo>
                    <a:pt x="246900" y="332593"/>
                  </a:lnTo>
                  <a:lnTo>
                    <a:pt x="248080" y="328315"/>
                  </a:lnTo>
                  <a:lnTo>
                    <a:pt x="248228" y="326398"/>
                  </a:lnTo>
                  <a:lnTo>
                    <a:pt x="247638" y="324333"/>
                  </a:lnTo>
                  <a:lnTo>
                    <a:pt x="245720" y="322711"/>
                  </a:lnTo>
                  <a:lnTo>
                    <a:pt x="243951" y="322563"/>
                  </a:lnTo>
                  <a:lnTo>
                    <a:pt x="243213" y="321826"/>
                  </a:lnTo>
                  <a:lnTo>
                    <a:pt x="241738" y="320646"/>
                  </a:lnTo>
                  <a:lnTo>
                    <a:pt x="240263" y="319761"/>
                  </a:lnTo>
                  <a:lnTo>
                    <a:pt x="238936" y="318139"/>
                  </a:lnTo>
                  <a:lnTo>
                    <a:pt x="238051" y="315779"/>
                  </a:lnTo>
                  <a:lnTo>
                    <a:pt x="238641" y="307372"/>
                  </a:lnTo>
                  <a:lnTo>
                    <a:pt x="238198" y="306192"/>
                  </a:lnTo>
                  <a:lnTo>
                    <a:pt x="236281" y="305897"/>
                  </a:lnTo>
                  <a:lnTo>
                    <a:pt x="235838" y="305307"/>
                  </a:lnTo>
                  <a:lnTo>
                    <a:pt x="235986" y="303684"/>
                  </a:lnTo>
                  <a:lnTo>
                    <a:pt x="234953" y="298817"/>
                  </a:lnTo>
                  <a:lnTo>
                    <a:pt x="233774" y="294835"/>
                  </a:lnTo>
                  <a:lnTo>
                    <a:pt x="234363" y="292623"/>
                  </a:lnTo>
                  <a:lnTo>
                    <a:pt x="232741" y="289673"/>
                  </a:lnTo>
                  <a:lnTo>
                    <a:pt x="229644" y="288345"/>
                  </a:lnTo>
                  <a:lnTo>
                    <a:pt x="226694" y="288788"/>
                  </a:lnTo>
                  <a:lnTo>
                    <a:pt x="223597" y="289378"/>
                  </a:lnTo>
                  <a:lnTo>
                    <a:pt x="221679" y="289230"/>
                  </a:lnTo>
                  <a:lnTo>
                    <a:pt x="220352" y="288640"/>
                  </a:lnTo>
                  <a:lnTo>
                    <a:pt x="219467" y="287608"/>
                  </a:lnTo>
                  <a:lnTo>
                    <a:pt x="219025" y="286280"/>
                  </a:lnTo>
                  <a:lnTo>
                    <a:pt x="219319" y="284216"/>
                  </a:lnTo>
                  <a:lnTo>
                    <a:pt x="221089" y="280676"/>
                  </a:lnTo>
                  <a:lnTo>
                    <a:pt x="223302" y="277726"/>
                  </a:lnTo>
                  <a:lnTo>
                    <a:pt x="227579" y="275071"/>
                  </a:lnTo>
                  <a:lnTo>
                    <a:pt x="228759" y="273596"/>
                  </a:lnTo>
                  <a:lnTo>
                    <a:pt x="229496" y="271974"/>
                  </a:lnTo>
                  <a:lnTo>
                    <a:pt x="229644" y="270204"/>
                  </a:lnTo>
                  <a:lnTo>
                    <a:pt x="229349" y="268287"/>
                  </a:lnTo>
                  <a:lnTo>
                    <a:pt x="228759" y="266517"/>
                  </a:lnTo>
                  <a:lnTo>
                    <a:pt x="227579" y="264157"/>
                  </a:lnTo>
                  <a:lnTo>
                    <a:pt x="226399" y="261355"/>
                  </a:lnTo>
                  <a:lnTo>
                    <a:pt x="226252" y="259584"/>
                  </a:lnTo>
                  <a:lnTo>
                    <a:pt x="226842" y="258257"/>
                  </a:lnTo>
                  <a:lnTo>
                    <a:pt x="228021" y="256635"/>
                  </a:lnTo>
                  <a:lnTo>
                    <a:pt x="230381" y="254865"/>
                  </a:lnTo>
                  <a:lnTo>
                    <a:pt x="230971" y="254422"/>
                  </a:lnTo>
                  <a:lnTo>
                    <a:pt x="232446" y="253538"/>
                  </a:lnTo>
                  <a:lnTo>
                    <a:pt x="233626" y="252800"/>
                  </a:lnTo>
                  <a:lnTo>
                    <a:pt x="236871" y="250883"/>
                  </a:lnTo>
                  <a:lnTo>
                    <a:pt x="237608" y="249998"/>
                  </a:lnTo>
                  <a:lnTo>
                    <a:pt x="237313" y="248965"/>
                  </a:lnTo>
                  <a:lnTo>
                    <a:pt x="236576" y="247933"/>
                  </a:lnTo>
                  <a:lnTo>
                    <a:pt x="235249" y="246753"/>
                  </a:lnTo>
                  <a:lnTo>
                    <a:pt x="234953" y="245278"/>
                  </a:lnTo>
                  <a:lnTo>
                    <a:pt x="234659" y="242623"/>
                  </a:lnTo>
                  <a:lnTo>
                    <a:pt x="233921" y="240853"/>
                  </a:lnTo>
                  <a:lnTo>
                    <a:pt x="233478" y="239673"/>
                  </a:lnTo>
                  <a:lnTo>
                    <a:pt x="234363" y="238788"/>
                  </a:lnTo>
                  <a:lnTo>
                    <a:pt x="235691" y="237461"/>
                  </a:lnTo>
                  <a:lnTo>
                    <a:pt x="237461" y="236723"/>
                  </a:lnTo>
                  <a:lnTo>
                    <a:pt x="239968" y="235986"/>
                  </a:lnTo>
                  <a:lnTo>
                    <a:pt x="241001" y="235101"/>
                  </a:lnTo>
                  <a:lnTo>
                    <a:pt x="241295" y="233331"/>
                  </a:lnTo>
                  <a:lnTo>
                    <a:pt x="241295" y="231709"/>
                  </a:lnTo>
                  <a:lnTo>
                    <a:pt x="242181" y="230529"/>
                  </a:lnTo>
                  <a:lnTo>
                    <a:pt x="243508" y="227727"/>
                  </a:lnTo>
                  <a:lnTo>
                    <a:pt x="244540" y="226547"/>
                  </a:lnTo>
                  <a:lnTo>
                    <a:pt x="246163" y="225219"/>
                  </a:lnTo>
                  <a:lnTo>
                    <a:pt x="247933" y="223449"/>
                  </a:lnTo>
                  <a:lnTo>
                    <a:pt x="248670" y="221384"/>
                  </a:lnTo>
                  <a:lnTo>
                    <a:pt x="248818" y="219467"/>
                  </a:lnTo>
                  <a:lnTo>
                    <a:pt x="247933" y="213567"/>
                  </a:lnTo>
                  <a:lnTo>
                    <a:pt x="249850" y="211060"/>
                  </a:lnTo>
                  <a:lnTo>
                    <a:pt x="252357" y="209143"/>
                  </a:lnTo>
                  <a:lnTo>
                    <a:pt x="256045" y="209290"/>
                  </a:lnTo>
                  <a:lnTo>
                    <a:pt x="261649" y="208847"/>
                  </a:lnTo>
                  <a:lnTo>
                    <a:pt x="265484" y="207963"/>
                  </a:lnTo>
                  <a:lnTo>
                    <a:pt x="268139" y="207963"/>
                  </a:lnTo>
                  <a:lnTo>
                    <a:pt x="274334" y="208995"/>
                  </a:lnTo>
                  <a:lnTo>
                    <a:pt x="274923" y="208847"/>
                  </a:lnTo>
                  <a:lnTo>
                    <a:pt x="275071" y="208553"/>
                  </a:lnTo>
                  <a:lnTo>
                    <a:pt x="275366" y="207078"/>
                  </a:lnTo>
                  <a:lnTo>
                    <a:pt x="275366" y="203095"/>
                  </a:lnTo>
                  <a:close/>
                </a:path>
              </a:pathLst>
            </a:custGeom>
            <a:grpFill/>
            <a:ln w="3175" cap="flat">
              <a:solidFill>
                <a:schemeClr val="bg2">
                  <a:lumMod val="90000"/>
                </a:schemeClr>
              </a:solid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E92E9B0C-3378-7F7A-43EE-DBE0F66DE99F}"/>
                </a:ext>
              </a:extLst>
            </p:cNvPr>
            <p:cNvSpPr/>
            <p:nvPr/>
          </p:nvSpPr>
          <p:spPr>
            <a:xfrm>
              <a:off x="3898085" y="3715216"/>
              <a:ext cx="18436" cy="5752"/>
            </a:xfrm>
            <a:custGeom>
              <a:avLst/>
              <a:gdLst>
                <a:gd name="connsiteX0" fmla="*/ 3245 w 18436"/>
                <a:gd name="connsiteY0" fmla="*/ 4425 h 5752"/>
                <a:gd name="connsiteX1" fmla="*/ 295 w 18436"/>
                <a:gd name="connsiteY1" fmla="*/ 2950 h 5752"/>
                <a:gd name="connsiteX2" fmla="*/ 0 w 18436"/>
                <a:gd name="connsiteY2" fmla="*/ 4425 h 5752"/>
                <a:gd name="connsiteX3" fmla="*/ 0 w 18436"/>
                <a:gd name="connsiteY3" fmla="*/ 5457 h 5752"/>
                <a:gd name="connsiteX4" fmla="*/ 1033 w 18436"/>
                <a:gd name="connsiteY4" fmla="*/ 5457 h 5752"/>
                <a:gd name="connsiteX5" fmla="*/ 3982 w 18436"/>
                <a:gd name="connsiteY5" fmla="*/ 5162 h 5752"/>
                <a:gd name="connsiteX6" fmla="*/ 4277 w 18436"/>
                <a:gd name="connsiteY6" fmla="*/ 4867 h 5752"/>
                <a:gd name="connsiteX7" fmla="*/ 5310 w 18436"/>
                <a:gd name="connsiteY7" fmla="*/ 4572 h 5752"/>
                <a:gd name="connsiteX8" fmla="*/ 5310 w 18436"/>
                <a:gd name="connsiteY8" fmla="*/ 4277 h 5752"/>
                <a:gd name="connsiteX9" fmla="*/ 3392 w 18436"/>
                <a:gd name="connsiteY9" fmla="*/ 4572 h 5752"/>
                <a:gd name="connsiteX10" fmla="*/ 17551 w 18436"/>
                <a:gd name="connsiteY10" fmla="*/ 3392 h 5752"/>
                <a:gd name="connsiteX11" fmla="*/ 14012 w 18436"/>
                <a:gd name="connsiteY11" fmla="*/ 2950 h 5752"/>
                <a:gd name="connsiteX12" fmla="*/ 12979 w 18436"/>
                <a:gd name="connsiteY12" fmla="*/ 3245 h 5752"/>
                <a:gd name="connsiteX13" fmla="*/ 13422 w 18436"/>
                <a:gd name="connsiteY13" fmla="*/ 4720 h 5752"/>
                <a:gd name="connsiteX14" fmla="*/ 16224 w 18436"/>
                <a:gd name="connsiteY14" fmla="*/ 4720 h 5752"/>
                <a:gd name="connsiteX15" fmla="*/ 17699 w 18436"/>
                <a:gd name="connsiteY15" fmla="*/ 5752 h 5752"/>
                <a:gd name="connsiteX16" fmla="*/ 17699 w 18436"/>
                <a:gd name="connsiteY16" fmla="*/ 5457 h 5752"/>
                <a:gd name="connsiteX17" fmla="*/ 18436 w 18436"/>
                <a:gd name="connsiteY17" fmla="*/ 4867 h 5752"/>
                <a:gd name="connsiteX18" fmla="*/ 17551 w 18436"/>
                <a:gd name="connsiteY18" fmla="*/ 3687 h 5752"/>
                <a:gd name="connsiteX19" fmla="*/ 10619 w 18436"/>
                <a:gd name="connsiteY19" fmla="*/ 147 h 5752"/>
                <a:gd name="connsiteX20" fmla="*/ 8555 w 18436"/>
                <a:gd name="connsiteY20" fmla="*/ 147 h 5752"/>
                <a:gd name="connsiteX21" fmla="*/ 8555 w 18436"/>
                <a:gd name="connsiteY21" fmla="*/ 1033 h 5752"/>
                <a:gd name="connsiteX22" fmla="*/ 9292 w 18436"/>
                <a:gd name="connsiteY22" fmla="*/ 1770 h 5752"/>
                <a:gd name="connsiteX23" fmla="*/ 9882 w 18436"/>
                <a:gd name="connsiteY23" fmla="*/ 1770 h 5752"/>
                <a:gd name="connsiteX24" fmla="*/ 9882 w 18436"/>
                <a:gd name="connsiteY24" fmla="*/ 2507 h 5752"/>
                <a:gd name="connsiteX25" fmla="*/ 11652 w 18436"/>
                <a:gd name="connsiteY25" fmla="*/ 3392 h 5752"/>
                <a:gd name="connsiteX26" fmla="*/ 12094 w 18436"/>
                <a:gd name="connsiteY26" fmla="*/ 3097 h 5752"/>
                <a:gd name="connsiteX27" fmla="*/ 11652 w 18436"/>
                <a:gd name="connsiteY27" fmla="*/ 2507 h 5752"/>
                <a:gd name="connsiteX28" fmla="*/ 10767 w 18436"/>
                <a:gd name="connsiteY28"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36" h="5752">
                  <a:moveTo>
                    <a:pt x="3245" y="4425"/>
                  </a:moveTo>
                  <a:lnTo>
                    <a:pt x="295" y="2950"/>
                  </a:lnTo>
                  <a:lnTo>
                    <a:pt x="0" y="4425"/>
                  </a:lnTo>
                  <a:lnTo>
                    <a:pt x="0" y="5457"/>
                  </a:lnTo>
                  <a:lnTo>
                    <a:pt x="1033" y="5457"/>
                  </a:lnTo>
                  <a:lnTo>
                    <a:pt x="3982" y="5162"/>
                  </a:lnTo>
                  <a:lnTo>
                    <a:pt x="4277" y="4867"/>
                  </a:lnTo>
                  <a:lnTo>
                    <a:pt x="5310" y="4572"/>
                  </a:lnTo>
                  <a:lnTo>
                    <a:pt x="5310" y="4277"/>
                  </a:lnTo>
                  <a:lnTo>
                    <a:pt x="3392" y="4572"/>
                  </a:lnTo>
                  <a:close/>
                  <a:moveTo>
                    <a:pt x="17551" y="3392"/>
                  </a:moveTo>
                  <a:lnTo>
                    <a:pt x="14012" y="2950"/>
                  </a:lnTo>
                  <a:lnTo>
                    <a:pt x="12979" y="3245"/>
                  </a:lnTo>
                  <a:lnTo>
                    <a:pt x="13422" y="4720"/>
                  </a:lnTo>
                  <a:lnTo>
                    <a:pt x="16224" y="4720"/>
                  </a:lnTo>
                  <a:lnTo>
                    <a:pt x="17699" y="5752"/>
                  </a:lnTo>
                  <a:lnTo>
                    <a:pt x="17699" y="5457"/>
                  </a:lnTo>
                  <a:lnTo>
                    <a:pt x="18436" y="4867"/>
                  </a:lnTo>
                  <a:lnTo>
                    <a:pt x="17551" y="3687"/>
                  </a:lnTo>
                  <a:close/>
                  <a:moveTo>
                    <a:pt x="10619" y="147"/>
                  </a:moveTo>
                  <a:lnTo>
                    <a:pt x="8555" y="147"/>
                  </a:lnTo>
                  <a:lnTo>
                    <a:pt x="8555" y="1033"/>
                  </a:lnTo>
                  <a:lnTo>
                    <a:pt x="9292" y="1770"/>
                  </a:lnTo>
                  <a:lnTo>
                    <a:pt x="9882" y="1770"/>
                  </a:lnTo>
                  <a:lnTo>
                    <a:pt x="9882" y="2507"/>
                  </a:lnTo>
                  <a:lnTo>
                    <a:pt x="11652" y="3392"/>
                  </a:lnTo>
                  <a:lnTo>
                    <a:pt x="12094" y="3097"/>
                  </a:lnTo>
                  <a:lnTo>
                    <a:pt x="11652" y="2507"/>
                  </a:lnTo>
                  <a:lnTo>
                    <a:pt x="10767" y="0"/>
                  </a:lnTo>
                  <a:close/>
                </a:path>
              </a:pathLst>
            </a:custGeom>
            <a:grpFill/>
            <a:ln w="3175" cap="flat">
              <a:solidFill>
                <a:schemeClr val="bg2">
                  <a:lumMod val="90000"/>
                </a:schemeClr>
              </a:solid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04F0F733-482B-0AB5-87FE-6DF52CE7B8A2}"/>
                </a:ext>
              </a:extLst>
            </p:cNvPr>
            <p:cNvSpPr/>
            <p:nvPr/>
          </p:nvSpPr>
          <p:spPr>
            <a:xfrm>
              <a:off x="6592898" y="4978037"/>
              <a:ext cx="34660" cy="43657"/>
            </a:xfrm>
            <a:custGeom>
              <a:avLst/>
              <a:gdLst>
                <a:gd name="connsiteX0" fmla="*/ 34513 w 34660"/>
                <a:gd name="connsiteY0" fmla="*/ 21534 h 43657"/>
                <a:gd name="connsiteX1" fmla="*/ 33776 w 34660"/>
                <a:gd name="connsiteY1" fmla="*/ 19616 h 43657"/>
                <a:gd name="connsiteX2" fmla="*/ 33038 w 34660"/>
                <a:gd name="connsiteY2" fmla="*/ 16814 h 43657"/>
                <a:gd name="connsiteX3" fmla="*/ 32743 w 34660"/>
                <a:gd name="connsiteY3" fmla="*/ 14897 h 43657"/>
                <a:gd name="connsiteX4" fmla="*/ 33333 w 34660"/>
                <a:gd name="connsiteY4" fmla="*/ 13127 h 43657"/>
                <a:gd name="connsiteX5" fmla="*/ 33480 w 34660"/>
                <a:gd name="connsiteY5" fmla="*/ 10177 h 43657"/>
                <a:gd name="connsiteX6" fmla="*/ 33333 w 34660"/>
                <a:gd name="connsiteY6" fmla="*/ 7670 h 43657"/>
                <a:gd name="connsiteX7" fmla="*/ 30973 w 34660"/>
                <a:gd name="connsiteY7" fmla="*/ 6342 h 43657"/>
                <a:gd name="connsiteX8" fmla="*/ 30383 w 34660"/>
                <a:gd name="connsiteY8" fmla="*/ 5900 h 43657"/>
                <a:gd name="connsiteX9" fmla="*/ 29646 w 34660"/>
                <a:gd name="connsiteY9" fmla="*/ 6195 h 43657"/>
                <a:gd name="connsiteX10" fmla="*/ 28318 w 34660"/>
                <a:gd name="connsiteY10" fmla="*/ 6637 h 43657"/>
                <a:gd name="connsiteX11" fmla="*/ 22271 w 34660"/>
                <a:gd name="connsiteY11" fmla="*/ 3392 h 43657"/>
                <a:gd name="connsiteX12" fmla="*/ 16519 w 34660"/>
                <a:gd name="connsiteY12" fmla="*/ 148 h 43657"/>
                <a:gd name="connsiteX13" fmla="*/ 15634 w 34660"/>
                <a:gd name="connsiteY13" fmla="*/ 0 h 43657"/>
                <a:gd name="connsiteX14" fmla="*/ 14307 w 34660"/>
                <a:gd name="connsiteY14" fmla="*/ 295 h 43657"/>
                <a:gd name="connsiteX15" fmla="*/ 11062 w 34660"/>
                <a:gd name="connsiteY15" fmla="*/ 2802 h 43657"/>
                <a:gd name="connsiteX16" fmla="*/ 7965 w 34660"/>
                <a:gd name="connsiteY16" fmla="*/ 6637 h 43657"/>
                <a:gd name="connsiteX17" fmla="*/ 6490 w 34660"/>
                <a:gd name="connsiteY17" fmla="*/ 9882 h 43657"/>
                <a:gd name="connsiteX18" fmla="*/ 4130 w 34660"/>
                <a:gd name="connsiteY18" fmla="*/ 13274 h 43657"/>
                <a:gd name="connsiteX19" fmla="*/ 442 w 34660"/>
                <a:gd name="connsiteY19" fmla="*/ 18584 h 43657"/>
                <a:gd name="connsiteX20" fmla="*/ 148 w 34660"/>
                <a:gd name="connsiteY20" fmla="*/ 19764 h 43657"/>
                <a:gd name="connsiteX21" fmla="*/ 0 w 34660"/>
                <a:gd name="connsiteY21" fmla="*/ 24189 h 43657"/>
                <a:gd name="connsiteX22" fmla="*/ 295 w 34660"/>
                <a:gd name="connsiteY22" fmla="*/ 28466 h 43657"/>
                <a:gd name="connsiteX23" fmla="*/ 590 w 34660"/>
                <a:gd name="connsiteY23" fmla="*/ 29056 h 43657"/>
                <a:gd name="connsiteX24" fmla="*/ 2507 w 34660"/>
                <a:gd name="connsiteY24" fmla="*/ 29203 h 43657"/>
                <a:gd name="connsiteX25" fmla="*/ 3982 w 34660"/>
                <a:gd name="connsiteY25" fmla="*/ 32596 h 43657"/>
                <a:gd name="connsiteX26" fmla="*/ 7227 w 34660"/>
                <a:gd name="connsiteY26" fmla="*/ 38200 h 43657"/>
                <a:gd name="connsiteX27" fmla="*/ 12832 w 34660"/>
                <a:gd name="connsiteY27" fmla="*/ 41740 h 43657"/>
                <a:gd name="connsiteX28" fmla="*/ 17846 w 34660"/>
                <a:gd name="connsiteY28" fmla="*/ 43215 h 43657"/>
                <a:gd name="connsiteX29" fmla="*/ 25074 w 34660"/>
                <a:gd name="connsiteY29" fmla="*/ 43658 h 43657"/>
                <a:gd name="connsiteX30" fmla="*/ 30678 w 34660"/>
                <a:gd name="connsiteY30" fmla="*/ 43510 h 43657"/>
                <a:gd name="connsiteX31" fmla="*/ 30383 w 34660"/>
                <a:gd name="connsiteY31" fmla="*/ 39823 h 43657"/>
                <a:gd name="connsiteX32" fmla="*/ 30826 w 34660"/>
                <a:gd name="connsiteY32" fmla="*/ 33923 h 43657"/>
                <a:gd name="connsiteX33" fmla="*/ 31563 w 34660"/>
                <a:gd name="connsiteY33" fmla="*/ 29941 h 43657"/>
                <a:gd name="connsiteX34" fmla="*/ 32448 w 34660"/>
                <a:gd name="connsiteY34" fmla="*/ 29793 h 43657"/>
                <a:gd name="connsiteX35" fmla="*/ 33923 w 34660"/>
                <a:gd name="connsiteY35" fmla="*/ 30088 h 43657"/>
                <a:gd name="connsiteX36" fmla="*/ 34661 w 34660"/>
                <a:gd name="connsiteY36" fmla="*/ 30531 h 43657"/>
                <a:gd name="connsiteX37" fmla="*/ 34513 w 34660"/>
                <a:gd name="connsiteY37" fmla="*/ 21534 h 4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660" h="43657">
                  <a:moveTo>
                    <a:pt x="34513" y="21534"/>
                  </a:moveTo>
                  <a:lnTo>
                    <a:pt x="33776" y="19616"/>
                  </a:lnTo>
                  <a:lnTo>
                    <a:pt x="33038" y="16814"/>
                  </a:lnTo>
                  <a:lnTo>
                    <a:pt x="32743" y="14897"/>
                  </a:lnTo>
                  <a:lnTo>
                    <a:pt x="33333" y="13127"/>
                  </a:lnTo>
                  <a:lnTo>
                    <a:pt x="33480" y="10177"/>
                  </a:lnTo>
                  <a:lnTo>
                    <a:pt x="33333" y="7670"/>
                  </a:lnTo>
                  <a:lnTo>
                    <a:pt x="30973" y="6342"/>
                  </a:lnTo>
                  <a:lnTo>
                    <a:pt x="30383" y="5900"/>
                  </a:lnTo>
                  <a:lnTo>
                    <a:pt x="29646" y="6195"/>
                  </a:lnTo>
                  <a:lnTo>
                    <a:pt x="28318" y="6637"/>
                  </a:lnTo>
                  <a:lnTo>
                    <a:pt x="22271" y="3392"/>
                  </a:lnTo>
                  <a:lnTo>
                    <a:pt x="16519" y="148"/>
                  </a:lnTo>
                  <a:lnTo>
                    <a:pt x="15634" y="0"/>
                  </a:lnTo>
                  <a:lnTo>
                    <a:pt x="14307" y="295"/>
                  </a:lnTo>
                  <a:lnTo>
                    <a:pt x="11062" y="2802"/>
                  </a:lnTo>
                  <a:lnTo>
                    <a:pt x="7965" y="6637"/>
                  </a:lnTo>
                  <a:lnTo>
                    <a:pt x="6490" y="9882"/>
                  </a:lnTo>
                  <a:lnTo>
                    <a:pt x="4130" y="13274"/>
                  </a:lnTo>
                  <a:lnTo>
                    <a:pt x="442" y="18584"/>
                  </a:lnTo>
                  <a:lnTo>
                    <a:pt x="148" y="19764"/>
                  </a:lnTo>
                  <a:lnTo>
                    <a:pt x="0" y="24189"/>
                  </a:lnTo>
                  <a:lnTo>
                    <a:pt x="295" y="28466"/>
                  </a:lnTo>
                  <a:lnTo>
                    <a:pt x="590" y="29056"/>
                  </a:lnTo>
                  <a:lnTo>
                    <a:pt x="2507" y="29203"/>
                  </a:lnTo>
                  <a:lnTo>
                    <a:pt x="3982" y="32596"/>
                  </a:lnTo>
                  <a:lnTo>
                    <a:pt x="7227" y="38200"/>
                  </a:lnTo>
                  <a:lnTo>
                    <a:pt x="12832" y="41740"/>
                  </a:lnTo>
                  <a:lnTo>
                    <a:pt x="17846" y="43215"/>
                  </a:lnTo>
                  <a:lnTo>
                    <a:pt x="25074" y="43658"/>
                  </a:lnTo>
                  <a:lnTo>
                    <a:pt x="30678" y="43510"/>
                  </a:lnTo>
                  <a:lnTo>
                    <a:pt x="30383" y="39823"/>
                  </a:lnTo>
                  <a:lnTo>
                    <a:pt x="30826" y="33923"/>
                  </a:lnTo>
                  <a:lnTo>
                    <a:pt x="31563" y="29941"/>
                  </a:lnTo>
                  <a:lnTo>
                    <a:pt x="32448" y="29793"/>
                  </a:lnTo>
                  <a:lnTo>
                    <a:pt x="33923" y="30088"/>
                  </a:lnTo>
                  <a:lnTo>
                    <a:pt x="34661" y="30531"/>
                  </a:lnTo>
                  <a:lnTo>
                    <a:pt x="34513" y="21534"/>
                  </a:lnTo>
                  <a:close/>
                </a:path>
              </a:pathLst>
            </a:custGeom>
            <a:grpFill/>
            <a:ln w="3175" cap="flat">
              <a:solidFill>
                <a:schemeClr val="bg2">
                  <a:lumMod val="90000"/>
                </a:schemeClr>
              </a:solid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3BA23536-5E23-C5CD-E4D8-F1A4C2EF2F23}"/>
                </a:ext>
              </a:extLst>
            </p:cNvPr>
            <p:cNvSpPr/>
            <p:nvPr/>
          </p:nvSpPr>
          <p:spPr>
            <a:xfrm>
              <a:off x="6722985" y="3278200"/>
              <a:ext cx="172269" cy="146753"/>
            </a:xfrm>
            <a:custGeom>
              <a:avLst/>
              <a:gdLst>
                <a:gd name="connsiteX0" fmla="*/ 172270 w 172269"/>
                <a:gd name="connsiteY0" fmla="*/ 5752 h 146753"/>
                <a:gd name="connsiteX1" fmla="*/ 171090 w 172269"/>
                <a:gd name="connsiteY1" fmla="*/ 2065 h 146753"/>
                <a:gd name="connsiteX2" fmla="*/ 169910 w 172269"/>
                <a:gd name="connsiteY2" fmla="*/ 738 h 146753"/>
                <a:gd name="connsiteX3" fmla="*/ 169467 w 172269"/>
                <a:gd name="connsiteY3" fmla="*/ 442 h 146753"/>
                <a:gd name="connsiteX4" fmla="*/ 168288 w 172269"/>
                <a:gd name="connsiteY4" fmla="*/ 0 h 146753"/>
                <a:gd name="connsiteX5" fmla="*/ 167402 w 172269"/>
                <a:gd name="connsiteY5" fmla="*/ 295 h 146753"/>
                <a:gd name="connsiteX6" fmla="*/ 164453 w 172269"/>
                <a:gd name="connsiteY6" fmla="*/ 2802 h 146753"/>
                <a:gd name="connsiteX7" fmla="*/ 160028 w 172269"/>
                <a:gd name="connsiteY7" fmla="*/ 4277 h 146753"/>
                <a:gd name="connsiteX8" fmla="*/ 156193 w 172269"/>
                <a:gd name="connsiteY8" fmla="*/ 5162 h 146753"/>
                <a:gd name="connsiteX9" fmla="*/ 150294 w 172269"/>
                <a:gd name="connsiteY9" fmla="*/ 6342 h 146753"/>
                <a:gd name="connsiteX10" fmla="*/ 145721 w 172269"/>
                <a:gd name="connsiteY10" fmla="*/ 6785 h 146753"/>
                <a:gd name="connsiteX11" fmla="*/ 143804 w 172269"/>
                <a:gd name="connsiteY11" fmla="*/ 6932 h 146753"/>
                <a:gd name="connsiteX12" fmla="*/ 139527 w 172269"/>
                <a:gd name="connsiteY12" fmla="*/ 6342 h 146753"/>
                <a:gd name="connsiteX13" fmla="*/ 135692 w 172269"/>
                <a:gd name="connsiteY13" fmla="*/ 5752 h 146753"/>
                <a:gd name="connsiteX14" fmla="*/ 132004 w 172269"/>
                <a:gd name="connsiteY14" fmla="*/ 5752 h 146753"/>
                <a:gd name="connsiteX15" fmla="*/ 129055 w 172269"/>
                <a:gd name="connsiteY15" fmla="*/ 6047 h 146753"/>
                <a:gd name="connsiteX16" fmla="*/ 122418 w 172269"/>
                <a:gd name="connsiteY16" fmla="*/ 8702 h 146753"/>
                <a:gd name="connsiteX17" fmla="*/ 111061 w 172269"/>
                <a:gd name="connsiteY17" fmla="*/ 14159 h 146753"/>
                <a:gd name="connsiteX18" fmla="*/ 102506 w 172269"/>
                <a:gd name="connsiteY18" fmla="*/ 16814 h 146753"/>
                <a:gd name="connsiteX19" fmla="*/ 97639 w 172269"/>
                <a:gd name="connsiteY19" fmla="*/ 17847 h 146753"/>
                <a:gd name="connsiteX20" fmla="*/ 93804 w 172269"/>
                <a:gd name="connsiteY20" fmla="*/ 18436 h 146753"/>
                <a:gd name="connsiteX21" fmla="*/ 87462 w 172269"/>
                <a:gd name="connsiteY21" fmla="*/ 18584 h 146753"/>
                <a:gd name="connsiteX22" fmla="*/ 82152 w 172269"/>
                <a:gd name="connsiteY22" fmla="*/ 18142 h 146753"/>
                <a:gd name="connsiteX23" fmla="*/ 78465 w 172269"/>
                <a:gd name="connsiteY23" fmla="*/ 18142 h 146753"/>
                <a:gd name="connsiteX24" fmla="*/ 76400 w 172269"/>
                <a:gd name="connsiteY24" fmla="*/ 17551 h 146753"/>
                <a:gd name="connsiteX25" fmla="*/ 73598 w 172269"/>
                <a:gd name="connsiteY25" fmla="*/ 15339 h 146753"/>
                <a:gd name="connsiteX26" fmla="*/ 70058 w 172269"/>
                <a:gd name="connsiteY26" fmla="*/ 13127 h 146753"/>
                <a:gd name="connsiteX27" fmla="*/ 68436 w 172269"/>
                <a:gd name="connsiteY27" fmla="*/ 12537 h 146753"/>
                <a:gd name="connsiteX28" fmla="*/ 66371 w 172269"/>
                <a:gd name="connsiteY28" fmla="*/ 12094 h 146753"/>
                <a:gd name="connsiteX29" fmla="*/ 63421 w 172269"/>
                <a:gd name="connsiteY29" fmla="*/ 11947 h 146753"/>
                <a:gd name="connsiteX30" fmla="*/ 56046 w 172269"/>
                <a:gd name="connsiteY30" fmla="*/ 15044 h 146753"/>
                <a:gd name="connsiteX31" fmla="*/ 53687 w 172269"/>
                <a:gd name="connsiteY31" fmla="*/ 15929 h 146753"/>
                <a:gd name="connsiteX32" fmla="*/ 51179 w 172269"/>
                <a:gd name="connsiteY32" fmla="*/ 16667 h 146753"/>
                <a:gd name="connsiteX33" fmla="*/ 46017 w 172269"/>
                <a:gd name="connsiteY33" fmla="*/ 18584 h 146753"/>
                <a:gd name="connsiteX34" fmla="*/ 43657 w 172269"/>
                <a:gd name="connsiteY34" fmla="*/ 19616 h 146753"/>
                <a:gd name="connsiteX35" fmla="*/ 40855 w 172269"/>
                <a:gd name="connsiteY35" fmla="*/ 19469 h 146753"/>
                <a:gd name="connsiteX36" fmla="*/ 37168 w 172269"/>
                <a:gd name="connsiteY36" fmla="*/ 19322 h 146753"/>
                <a:gd name="connsiteX37" fmla="*/ 34070 w 172269"/>
                <a:gd name="connsiteY37" fmla="*/ 19322 h 146753"/>
                <a:gd name="connsiteX38" fmla="*/ 31858 w 172269"/>
                <a:gd name="connsiteY38" fmla="*/ 17847 h 146753"/>
                <a:gd name="connsiteX39" fmla="*/ 30826 w 172269"/>
                <a:gd name="connsiteY39" fmla="*/ 16224 h 146753"/>
                <a:gd name="connsiteX40" fmla="*/ 26401 w 172269"/>
                <a:gd name="connsiteY40" fmla="*/ 15192 h 146753"/>
                <a:gd name="connsiteX41" fmla="*/ 23303 w 172269"/>
                <a:gd name="connsiteY41" fmla="*/ 14897 h 146753"/>
                <a:gd name="connsiteX42" fmla="*/ 22566 w 172269"/>
                <a:gd name="connsiteY42" fmla="*/ 15634 h 146753"/>
                <a:gd name="connsiteX43" fmla="*/ 21828 w 172269"/>
                <a:gd name="connsiteY43" fmla="*/ 17847 h 146753"/>
                <a:gd name="connsiteX44" fmla="*/ 20501 w 172269"/>
                <a:gd name="connsiteY44" fmla="*/ 23746 h 146753"/>
                <a:gd name="connsiteX45" fmla="*/ 20206 w 172269"/>
                <a:gd name="connsiteY45" fmla="*/ 25221 h 146753"/>
                <a:gd name="connsiteX46" fmla="*/ 22861 w 172269"/>
                <a:gd name="connsiteY46" fmla="*/ 30973 h 146753"/>
                <a:gd name="connsiteX47" fmla="*/ 22861 w 172269"/>
                <a:gd name="connsiteY47" fmla="*/ 31858 h 146753"/>
                <a:gd name="connsiteX48" fmla="*/ 20796 w 172269"/>
                <a:gd name="connsiteY48" fmla="*/ 32153 h 146753"/>
                <a:gd name="connsiteX49" fmla="*/ 18584 w 172269"/>
                <a:gd name="connsiteY49" fmla="*/ 32301 h 146753"/>
                <a:gd name="connsiteX50" fmla="*/ 17109 w 172269"/>
                <a:gd name="connsiteY50" fmla="*/ 32743 h 146753"/>
                <a:gd name="connsiteX51" fmla="*/ 15929 w 172269"/>
                <a:gd name="connsiteY51" fmla="*/ 33776 h 146753"/>
                <a:gd name="connsiteX52" fmla="*/ 15192 w 172269"/>
                <a:gd name="connsiteY52" fmla="*/ 38643 h 146753"/>
                <a:gd name="connsiteX53" fmla="*/ 12684 w 172269"/>
                <a:gd name="connsiteY53" fmla="*/ 39675 h 146753"/>
                <a:gd name="connsiteX54" fmla="*/ 11504 w 172269"/>
                <a:gd name="connsiteY54" fmla="*/ 40708 h 146753"/>
                <a:gd name="connsiteX55" fmla="*/ 10177 w 172269"/>
                <a:gd name="connsiteY55" fmla="*/ 43805 h 146753"/>
                <a:gd name="connsiteX56" fmla="*/ 9439 w 172269"/>
                <a:gd name="connsiteY56" fmla="*/ 43805 h 146753"/>
                <a:gd name="connsiteX57" fmla="*/ 5309 w 172269"/>
                <a:gd name="connsiteY57" fmla="*/ 41445 h 146753"/>
                <a:gd name="connsiteX58" fmla="*/ 3392 w 172269"/>
                <a:gd name="connsiteY58" fmla="*/ 41298 h 146753"/>
                <a:gd name="connsiteX59" fmla="*/ 1917 w 172269"/>
                <a:gd name="connsiteY59" fmla="*/ 43215 h 146753"/>
                <a:gd name="connsiteX60" fmla="*/ 0 w 172269"/>
                <a:gd name="connsiteY60" fmla="*/ 51475 h 146753"/>
                <a:gd name="connsiteX61" fmla="*/ 3687 w 172269"/>
                <a:gd name="connsiteY61" fmla="*/ 56047 h 146753"/>
                <a:gd name="connsiteX62" fmla="*/ 3982 w 172269"/>
                <a:gd name="connsiteY62" fmla="*/ 58112 h 146753"/>
                <a:gd name="connsiteX63" fmla="*/ 3982 w 172269"/>
                <a:gd name="connsiteY63" fmla="*/ 59587 h 146753"/>
                <a:gd name="connsiteX64" fmla="*/ 4719 w 172269"/>
                <a:gd name="connsiteY64" fmla="*/ 61799 h 146753"/>
                <a:gd name="connsiteX65" fmla="*/ 3245 w 172269"/>
                <a:gd name="connsiteY65" fmla="*/ 66666 h 146753"/>
                <a:gd name="connsiteX66" fmla="*/ 3245 w 172269"/>
                <a:gd name="connsiteY66" fmla="*/ 69911 h 146753"/>
                <a:gd name="connsiteX67" fmla="*/ 3540 w 172269"/>
                <a:gd name="connsiteY67" fmla="*/ 72713 h 146753"/>
                <a:gd name="connsiteX68" fmla="*/ 5605 w 172269"/>
                <a:gd name="connsiteY68" fmla="*/ 79350 h 146753"/>
                <a:gd name="connsiteX69" fmla="*/ 10177 w 172269"/>
                <a:gd name="connsiteY69" fmla="*/ 79350 h 146753"/>
                <a:gd name="connsiteX70" fmla="*/ 13126 w 172269"/>
                <a:gd name="connsiteY70" fmla="*/ 79203 h 146753"/>
                <a:gd name="connsiteX71" fmla="*/ 13864 w 172269"/>
                <a:gd name="connsiteY71" fmla="*/ 77875 h 146753"/>
                <a:gd name="connsiteX72" fmla="*/ 16224 w 172269"/>
                <a:gd name="connsiteY72" fmla="*/ 78465 h 146753"/>
                <a:gd name="connsiteX73" fmla="*/ 17551 w 172269"/>
                <a:gd name="connsiteY73" fmla="*/ 79793 h 146753"/>
                <a:gd name="connsiteX74" fmla="*/ 16371 w 172269"/>
                <a:gd name="connsiteY74" fmla="*/ 81120 h 146753"/>
                <a:gd name="connsiteX75" fmla="*/ 14749 w 172269"/>
                <a:gd name="connsiteY75" fmla="*/ 82743 h 146753"/>
                <a:gd name="connsiteX76" fmla="*/ 14749 w 172269"/>
                <a:gd name="connsiteY76" fmla="*/ 83185 h 146753"/>
                <a:gd name="connsiteX77" fmla="*/ 16076 w 172269"/>
                <a:gd name="connsiteY77" fmla="*/ 83185 h 146753"/>
                <a:gd name="connsiteX78" fmla="*/ 18141 w 172269"/>
                <a:gd name="connsiteY78" fmla="*/ 84070 h 146753"/>
                <a:gd name="connsiteX79" fmla="*/ 19321 w 172269"/>
                <a:gd name="connsiteY79" fmla="*/ 85103 h 146753"/>
                <a:gd name="connsiteX80" fmla="*/ 21386 w 172269"/>
                <a:gd name="connsiteY80" fmla="*/ 91297 h 146753"/>
                <a:gd name="connsiteX81" fmla="*/ 20206 w 172269"/>
                <a:gd name="connsiteY81" fmla="*/ 93804 h 146753"/>
                <a:gd name="connsiteX82" fmla="*/ 18141 w 172269"/>
                <a:gd name="connsiteY82" fmla="*/ 96164 h 146753"/>
                <a:gd name="connsiteX83" fmla="*/ 17256 w 172269"/>
                <a:gd name="connsiteY83" fmla="*/ 96312 h 146753"/>
                <a:gd name="connsiteX84" fmla="*/ 15486 w 172269"/>
                <a:gd name="connsiteY84" fmla="*/ 97492 h 146753"/>
                <a:gd name="connsiteX85" fmla="*/ 14011 w 172269"/>
                <a:gd name="connsiteY85" fmla="*/ 98967 h 146753"/>
                <a:gd name="connsiteX86" fmla="*/ 13422 w 172269"/>
                <a:gd name="connsiteY86" fmla="*/ 99999 h 146753"/>
                <a:gd name="connsiteX87" fmla="*/ 13569 w 172269"/>
                <a:gd name="connsiteY87" fmla="*/ 100884 h 146753"/>
                <a:gd name="connsiteX88" fmla="*/ 15634 w 172269"/>
                <a:gd name="connsiteY88" fmla="*/ 102064 h 146753"/>
                <a:gd name="connsiteX89" fmla="*/ 15634 w 172269"/>
                <a:gd name="connsiteY89" fmla="*/ 102507 h 146753"/>
                <a:gd name="connsiteX90" fmla="*/ 15339 w 172269"/>
                <a:gd name="connsiteY90" fmla="*/ 102801 h 146753"/>
                <a:gd name="connsiteX91" fmla="*/ 13569 w 172269"/>
                <a:gd name="connsiteY91" fmla="*/ 102654 h 146753"/>
                <a:gd name="connsiteX92" fmla="*/ 11357 w 172269"/>
                <a:gd name="connsiteY92" fmla="*/ 102507 h 146753"/>
                <a:gd name="connsiteX93" fmla="*/ 10029 w 172269"/>
                <a:gd name="connsiteY93" fmla="*/ 102507 h 146753"/>
                <a:gd name="connsiteX94" fmla="*/ 8554 w 172269"/>
                <a:gd name="connsiteY94" fmla="*/ 102654 h 146753"/>
                <a:gd name="connsiteX95" fmla="*/ 6637 w 172269"/>
                <a:gd name="connsiteY95" fmla="*/ 104129 h 146753"/>
                <a:gd name="connsiteX96" fmla="*/ 5752 w 172269"/>
                <a:gd name="connsiteY96" fmla="*/ 105014 h 146753"/>
                <a:gd name="connsiteX97" fmla="*/ 5309 w 172269"/>
                <a:gd name="connsiteY97" fmla="*/ 105604 h 146753"/>
                <a:gd name="connsiteX98" fmla="*/ 4719 w 172269"/>
                <a:gd name="connsiteY98" fmla="*/ 107521 h 146753"/>
                <a:gd name="connsiteX99" fmla="*/ 5457 w 172269"/>
                <a:gd name="connsiteY99" fmla="*/ 108849 h 146753"/>
                <a:gd name="connsiteX100" fmla="*/ 6932 w 172269"/>
                <a:gd name="connsiteY100" fmla="*/ 109586 h 146753"/>
                <a:gd name="connsiteX101" fmla="*/ 7079 w 172269"/>
                <a:gd name="connsiteY101" fmla="*/ 109881 h 146753"/>
                <a:gd name="connsiteX102" fmla="*/ 6784 w 172269"/>
                <a:gd name="connsiteY102" fmla="*/ 110618 h 146753"/>
                <a:gd name="connsiteX103" fmla="*/ 5309 w 172269"/>
                <a:gd name="connsiteY103" fmla="*/ 111356 h 146753"/>
                <a:gd name="connsiteX104" fmla="*/ 4277 w 172269"/>
                <a:gd name="connsiteY104" fmla="*/ 112388 h 146753"/>
                <a:gd name="connsiteX105" fmla="*/ 3982 w 172269"/>
                <a:gd name="connsiteY105" fmla="*/ 113421 h 146753"/>
                <a:gd name="connsiteX106" fmla="*/ 2802 w 172269"/>
                <a:gd name="connsiteY106" fmla="*/ 114306 h 146753"/>
                <a:gd name="connsiteX107" fmla="*/ 2360 w 172269"/>
                <a:gd name="connsiteY107" fmla="*/ 116223 h 146753"/>
                <a:gd name="connsiteX108" fmla="*/ 1917 w 172269"/>
                <a:gd name="connsiteY108" fmla="*/ 117256 h 146753"/>
                <a:gd name="connsiteX109" fmla="*/ 1917 w 172269"/>
                <a:gd name="connsiteY109" fmla="*/ 118878 h 146753"/>
                <a:gd name="connsiteX110" fmla="*/ 2507 w 172269"/>
                <a:gd name="connsiteY110" fmla="*/ 119615 h 146753"/>
                <a:gd name="connsiteX111" fmla="*/ 3245 w 172269"/>
                <a:gd name="connsiteY111" fmla="*/ 121385 h 146753"/>
                <a:gd name="connsiteX112" fmla="*/ 3687 w 172269"/>
                <a:gd name="connsiteY112" fmla="*/ 123008 h 146753"/>
                <a:gd name="connsiteX113" fmla="*/ 2655 w 172269"/>
                <a:gd name="connsiteY113" fmla="*/ 124335 h 146753"/>
                <a:gd name="connsiteX114" fmla="*/ 2802 w 172269"/>
                <a:gd name="connsiteY114" fmla="*/ 125810 h 146753"/>
                <a:gd name="connsiteX115" fmla="*/ 3097 w 172269"/>
                <a:gd name="connsiteY115" fmla="*/ 126990 h 146753"/>
                <a:gd name="connsiteX116" fmla="*/ 3834 w 172269"/>
                <a:gd name="connsiteY116" fmla="*/ 128465 h 146753"/>
                <a:gd name="connsiteX117" fmla="*/ 2360 w 172269"/>
                <a:gd name="connsiteY117" fmla="*/ 130972 h 146753"/>
                <a:gd name="connsiteX118" fmla="*/ 1032 w 172269"/>
                <a:gd name="connsiteY118" fmla="*/ 133332 h 146753"/>
                <a:gd name="connsiteX119" fmla="*/ 590 w 172269"/>
                <a:gd name="connsiteY119" fmla="*/ 134660 h 146753"/>
                <a:gd name="connsiteX120" fmla="*/ 3392 w 172269"/>
                <a:gd name="connsiteY120" fmla="*/ 135249 h 146753"/>
                <a:gd name="connsiteX121" fmla="*/ 5015 w 172269"/>
                <a:gd name="connsiteY121" fmla="*/ 136577 h 146753"/>
                <a:gd name="connsiteX122" fmla="*/ 7669 w 172269"/>
                <a:gd name="connsiteY122" fmla="*/ 140412 h 146753"/>
                <a:gd name="connsiteX123" fmla="*/ 11947 w 172269"/>
                <a:gd name="connsiteY123" fmla="*/ 141592 h 146753"/>
                <a:gd name="connsiteX124" fmla="*/ 13569 w 172269"/>
                <a:gd name="connsiteY124" fmla="*/ 142624 h 146753"/>
                <a:gd name="connsiteX125" fmla="*/ 15929 w 172269"/>
                <a:gd name="connsiteY125" fmla="*/ 144689 h 146753"/>
                <a:gd name="connsiteX126" fmla="*/ 18731 w 172269"/>
                <a:gd name="connsiteY126" fmla="*/ 145426 h 146753"/>
                <a:gd name="connsiteX127" fmla="*/ 27581 w 172269"/>
                <a:gd name="connsiteY127" fmla="*/ 146754 h 146753"/>
                <a:gd name="connsiteX128" fmla="*/ 34660 w 172269"/>
                <a:gd name="connsiteY128" fmla="*/ 142477 h 146753"/>
                <a:gd name="connsiteX129" fmla="*/ 40560 w 172269"/>
                <a:gd name="connsiteY129" fmla="*/ 138789 h 146753"/>
                <a:gd name="connsiteX130" fmla="*/ 47345 w 172269"/>
                <a:gd name="connsiteY130" fmla="*/ 134660 h 146753"/>
                <a:gd name="connsiteX131" fmla="*/ 52064 w 172269"/>
                <a:gd name="connsiteY131" fmla="*/ 131857 h 146753"/>
                <a:gd name="connsiteX132" fmla="*/ 59881 w 172269"/>
                <a:gd name="connsiteY132" fmla="*/ 127138 h 146753"/>
                <a:gd name="connsiteX133" fmla="*/ 65044 w 172269"/>
                <a:gd name="connsiteY133" fmla="*/ 124040 h 146753"/>
                <a:gd name="connsiteX134" fmla="*/ 71828 w 172269"/>
                <a:gd name="connsiteY134" fmla="*/ 120058 h 146753"/>
                <a:gd name="connsiteX135" fmla="*/ 78613 w 172269"/>
                <a:gd name="connsiteY135" fmla="*/ 116076 h 146753"/>
                <a:gd name="connsiteX136" fmla="*/ 85987 w 172269"/>
                <a:gd name="connsiteY136" fmla="*/ 111946 h 146753"/>
                <a:gd name="connsiteX137" fmla="*/ 91592 w 172269"/>
                <a:gd name="connsiteY137" fmla="*/ 108849 h 146753"/>
                <a:gd name="connsiteX138" fmla="*/ 99261 w 172269"/>
                <a:gd name="connsiteY138" fmla="*/ 104571 h 146753"/>
                <a:gd name="connsiteX139" fmla="*/ 106784 w 172269"/>
                <a:gd name="connsiteY139" fmla="*/ 100442 h 146753"/>
                <a:gd name="connsiteX140" fmla="*/ 113863 w 172269"/>
                <a:gd name="connsiteY140" fmla="*/ 96312 h 146753"/>
                <a:gd name="connsiteX141" fmla="*/ 121680 w 172269"/>
                <a:gd name="connsiteY141" fmla="*/ 92035 h 146753"/>
                <a:gd name="connsiteX142" fmla="*/ 128760 w 172269"/>
                <a:gd name="connsiteY142" fmla="*/ 88052 h 146753"/>
                <a:gd name="connsiteX143" fmla="*/ 135102 w 172269"/>
                <a:gd name="connsiteY143" fmla="*/ 86430 h 146753"/>
                <a:gd name="connsiteX144" fmla="*/ 136429 w 172269"/>
                <a:gd name="connsiteY144" fmla="*/ 85250 h 146753"/>
                <a:gd name="connsiteX145" fmla="*/ 139379 w 172269"/>
                <a:gd name="connsiteY145" fmla="*/ 79793 h 146753"/>
                <a:gd name="connsiteX146" fmla="*/ 141887 w 172269"/>
                <a:gd name="connsiteY146" fmla="*/ 75221 h 146753"/>
                <a:gd name="connsiteX147" fmla="*/ 142034 w 172269"/>
                <a:gd name="connsiteY147" fmla="*/ 74188 h 146753"/>
                <a:gd name="connsiteX148" fmla="*/ 142034 w 172269"/>
                <a:gd name="connsiteY148" fmla="*/ 67551 h 146753"/>
                <a:gd name="connsiteX149" fmla="*/ 142477 w 172269"/>
                <a:gd name="connsiteY149" fmla="*/ 59882 h 146753"/>
                <a:gd name="connsiteX150" fmla="*/ 143362 w 172269"/>
                <a:gd name="connsiteY150" fmla="*/ 55752 h 146753"/>
                <a:gd name="connsiteX151" fmla="*/ 144689 w 172269"/>
                <a:gd name="connsiteY151" fmla="*/ 52064 h 146753"/>
                <a:gd name="connsiteX152" fmla="*/ 146016 w 172269"/>
                <a:gd name="connsiteY152" fmla="*/ 49410 h 146753"/>
                <a:gd name="connsiteX153" fmla="*/ 146164 w 172269"/>
                <a:gd name="connsiteY153" fmla="*/ 46902 h 146753"/>
                <a:gd name="connsiteX154" fmla="*/ 146016 w 172269"/>
                <a:gd name="connsiteY154" fmla="*/ 44395 h 146753"/>
                <a:gd name="connsiteX155" fmla="*/ 144689 w 172269"/>
                <a:gd name="connsiteY155" fmla="*/ 40560 h 146753"/>
                <a:gd name="connsiteX156" fmla="*/ 143214 w 172269"/>
                <a:gd name="connsiteY156" fmla="*/ 36578 h 146753"/>
                <a:gd name="connsiteX157" fmla="*/ 143362 w 172269"/>
                <a:gd name="connsiteY157" fmla="*/ 32743 h 146753"/>
                <a:gd name="connsiteX158" fmla="*/ 143656 w 172269"/>
                <a:gd name="connsiteY158" fmla="*/ 30678 h 146753"/>
                <a:gd name="connsiteX159" fmla="*/ 144541 w 172269"/>
                <a:gd name="connsiteY159" fmla="*/ 27433 h 146753"/>
                <a:gd name="connsiteX160" fmla="*/ 146016 w 172269"/>
                <a:gd name="connsiteY160" fmla="*/ 24926 h 146753"/>
                <a:gd name="connsiteX161" fmla="*/ 147638 w 172269"/>
                <a:gd name="connsiteY161" fmla="*/ 23451 h 146753"/>
                <a:gd name="connsiteX162" fmla="*/ 153833 w 172269"/>
                <a:gd name="connsiteY162" fmla="*/ 21976 h 146753"/>
                <a:gd name="connsiteX163" fmla="*/ 157373 w 172269"/>
                <a:gd name="connsiteY163" fmla="*/ 20944 h 146753"/>
                <a:gd name="connsiteX164" fmla="*/ 162240 w 172269"/>
                <a:gd name="connsiteY164" fmla="*/ 16667 h 146753"/>
                <a:gd name="connsiteX165" fmla="*/ 165190 w 172269"/>
                <a:gd name="connsiteY165" fmla="*/ 14159 h 146753"/>
                <a:gd name="connsiteX166" fmla="*/ 169172 w 172269"/>
                <a:gd name="connsiteY166" fmla="*/ 10177 h 146753"/>
                <a:gd name="connsiteX167" fmla="*/ 172122 w 172269"/>
                <a:gd name="connsiteY167" fmla="*/ 7080 h 146753"/>
                <a:gd name="connsiteX168" fmla="*/ 172270 w 172269"/>
                <a:gd name="connsiteY168" fmla="*/ 6195 h 146753"/>
                <a:gd name="connsiteX169" fmla="*/ 172270 w 172269"/>
                <a:gd name="connsiteY169" fmla="*/ 5752 h 1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72269" h="146753">
                  <a:moveTo>
                    <a:pt x="172270" y="5752"/>
                  </a:moveTo>
                  <a:lnTo>
                    <a:pt x="171090" y="2065"/>
                  </a:lnTo>
                  <a:lnTo>
                    <a:pt x="169910" y="738"/>
                  </a:lnTo>
                  <a:lnTo>
                    <a:pt x="169467" y="442"/>
                  </a:lnTo>
                  <a:lnTo>
                    <a:pt x="168288" y="0"/>
                  </a:lnTo>
                  <a:lnTo>
                    <a:pt x="167402" y="295"/>
                  </a:lnTo>
                  <a:lnTo>
                    <a:pt x="164453" y="2802"/>
                  </a:lnTo>
                  <a:lnTo>
                    <a:pt x="160028" y="4277"/>
                  </a:lnTo>
                  <a:lnTo>
                    <a:pt x="156193" y="5162"/>
                  </a:lnTo>
                  <a:lnTo>
                    <a:pt x="150294" y="6342"/>
                  </a:lnTo>
                  <a:lnTo>
                    <a:pt x="145721" y="6785"/>
                  </a:lnTo>
                  <a:lnTo>
                    <a:pt x="143804" y="6932"/>
                  </a:lnTo>
                  <a:lnTo>
                    <a:pt x="139527" y="6342"/>
                  </a:lnTo>
                  <a:lnTo>
                    <a:pt x="135692" y="5752"/>
                  </a:lnTo>
                  <a:lnTo>
                    <a:pt x="132004" y="5752"/>
                  </a:lnTo>
                  <a:lnTo>
                    <a:pt x="129055" y="6047"/>
                  </a:lnTo>
                  <a:lnTo>
                    <a:pt x="122418" y="8702"/>
                  </a:lnTo>
                  <a:lnTo>
                    <a:pt x="111061" y="14159"/>
                  </a:lnTo>
                  <a:lnTo>
                    <a:pt x="102506" y="16814"/>
                  </a:lnTo>
                  <a:lnTo>
                    <a:pt x="97639" y="17847"/>
                  </a:lnTo>
                  <a:lnTo>
                    <a:pt x="93804" y="18436"/>
                  </a:lnTo>
                  <a:lnTo>
                    <a:pt x="87462" y="18584"/>
                  </a:lnTo>
                  <a:lnTo>
                    <a:pt x="82152" y="18142"/>
                  </a:lnTo>
                  <a:lnTo>
                    <a:pt x="78465" y="18142"/>
                  </a:lnTo>
                  <a:lnTo>
                    <a:pt x="76400" y="17551"/>
                  </a:lnTo>
                  <a:lnTo>
                    <a:pt x="73598" y="15339"/>
                  </a:lnTo>
                  <a:lnTo>
                    <a:pt x="70058" y="13127"/>
                  </a:lnTo>
                  <a:lnTo>
                    <a:pt x="68436" y="12537"/>
                  </a:lnTo>
                  <a:lnTo>
                    <a:pt x="66371" y="12094"/>
                  </a:lnTo>
                  <a:lnTo>
                    <a:pt x="63421" y="11947"/>
                  </a:lnTo>
                  <a:lnTo>
                    <a:pt x="56046" y="15044"/>
                  </a:lnTo>
                  <a:lnTo>
                    <a:pt x="53687" y="15929"/>
                  </a:lnTo>
                  <a:lnTo>
                    <a:pt x="51179" y="16667"/>
                  </a:lnTo>
                  <a:lnTo>
                    <a:pt x="46017" y="18584"/>
                  </a:lnTo>
                  <a:lnTo>
                    <a:pt x="43657" y="19616"/>
                  </a:lnTo>
                  <a:lnTo>
                    <a:pt x="40855" y="19469"/>
                  </a:lnTo>
                  <a:lnTo>
                    <a:pt x="37168" y="19322"/>
                  </a:lnTo>
                  <a:lnTo>
                    <a:pt x="34070" y="19322"/>
                  </a:lnTo>
                  <a:lnTo>
                    <a:pt x="31858" y="17847"/>
                  </a:lnTo>
                  <a:lnTo>
                    <a:pt x="30826" y="16224"/>
                  </a:lnTo>
                  <a:lnTo>
                    <a:pt x="26401" y="15192"/>
                  </a:lnTo>
                  <a:lnTo>
                    <a:pt x="23303" y="14897"/>
                  </a:lnTo>
                  <a:lnTo>
                    <a:pt x="22566" y="15634"/>
                  </a:lnTo>
                  <a:lnTo>
                    <a:pt x="21828" y="17847"/>
                  </a:lnTo>
                  <a:lnTo>
                    <a:pt x="20501" y="23746"/>
                  </a:lnTo>
                  <a:lnTo>
                    <a:pt x="20206" y="25221"/>
                  </a:lnTo>
                  <a:lnTo>
                    <a:pt x="22861" y="30973"/>
                  </a:lnTo>
                  <a:lnTo>
                    <a:pt x="22861" y="31858"/>
                  </a:lnTo>
                  <a:lnTo>
                    <a:pt x="20796" y="32153"/>
                  </a:lnTo>
                  <a:lnTo>
                    <a:pt x="18584" y="32301"/>
                  </a:lnTo>
                  <a:lnTo>
                    <a:pt x="17109" y="32743"/>
                  </a:lnTo>
                  <a:lnTo>
                    <a:pt x="15929" y="33776"/>
                  </a:lnTo>
                  <a:lnTo>
                    <a:pt x="15192" y="38643"/>
                  </a:lnTo>
                  <a:lnTo>
                    <a:pt x="12684" y="39675"/>
                  </a:lnTo>
                  <a:lnTo>
                    <a:pt x="11504" y="40708"/>
                  </a:lnTo>
                  <a:lnTo>
                    <a:pt x="10177" y="43805"/>
                  </a:lnTo>
                  <a:lnTo>
                    <a:pt x="9439" y="43805"/>
                  </a:lnTo>
                  <a:lnTo>
                    <a:pt x="5309" y="41445"/>
                  </a:lnTo>
                  <a:lnTo>
                    <a:pt x="3392" y="41298"/>
                  </a:lnTo>
                  <a:lnTo>
                    <a:pt x="1917" y="43215"/>
                  </a:lnTo>
                  <a:lnTo>
                    <a:pt x="0" y="51475"/>
                  </a:lnTo>
                  <a:lnTo>
                    <a:pt x="3687" y="56047"/>
                  </a:lnTo>
                  <a:lnTo>
                    <a:pt x="3982" y="58112"/>
                  </a:lnTo>
                  <a:lnTo>
                    <a:pt x="3982" y="59587"/>
                  </a:lnTo>
                  <a:lnTo>
                    <a:pt x="4719" y="61799"/>
                  </a:lnTo>
                  <a:lnTo>
                    <a:pt x="3245" y="66666"/>
                  </a:lnTo>
                  <a:lnTo>
                    <a:pt x="3245" y="69911"/>
                  </a:lnTo>
                  <a:lnTo>
                    <a:pt x="3540" y="72713"/>
                  </a:lnTo>
                  <a:lnTo>
                    <a:pt x="5605" y="79350"/>
                  </a:lnTo>
                  <a:lnTo>
                    <a:pt x="10177" y="79350"/>
                  </a:lnTo>
                  <a:lnTo>
                    <a:pt x="13126" y="79203"/>
                  </a:lnTo>
                  <a:lnTo>
                    <a:pt x="13864" y="77875"/>
                  </a:lnTo>
                  <a:lnTo>
                    <a:pt x="16224" y="78465"/>
                  </a:lnTo>
                  <a:lnTo>
                    <a:pt x="17551" y="79793"/>
                  </a:lnTo>
                  <a:lnTo>
                    <a:pt x="16371" y="81120"/>
                  </a:lnTo>
                  <a:lnTo>
                    <a:pt x="14749" y="82743"/>
                  </a:lnTo>
                  <a:lnTo>
                    <a:pt x="14749" y="83185"/>
                  </a:lnTo>
                  <a:lnTo>
                    <a:pt x="16076" y="83185"/>
                  </a:lnTo>
                  <a:lnTo>
                    <a:pt x="18141" y="84070"/>
                  </a:lnTo>
                  <a:lnTo>
                    <a:pt x="19321" y="85103"/>
                  </a:lnTo>
                  <a:lnTo>
                    <a:pt x="21386" y="91297"/>
                  </a:lnTo>
                  <a:lnTo>
                    <a:pt x="20206" y="93804"/>
                  </a:lnTo>
                  <a:lnTo>
                    <a:pt x="18141" y="96164"/>
                  </a:lnTo>
                  <a:lnTo>
                    <a:pt x="17256" y="96312"/>
                  </a:lnTo>
                  <a:lnTo>
                    <a:pt x="15486" y="97492"/>
                  </a:lnTo>
                  <a:lnTo>
                    <a:pt x="14011" y="98967"/>
                  </a:lnTo>
                  <a:lnTo>
                    <a:pt x="13422" y="99999"/>
                  </a:lnTo>
                  <a:lnTo>
                    <a:pt x="13569" y="100884"/>
                  </a:lnTo>
                  <a:lnTo>
                    <a:pt x="15634" y="102064"/>
                  </a:lnTo>
                  <a:lnTo>
                    <a:pt x="15634" y="102507"/>
                  </a:lnTo>
                  <a:lnTo>
                    <a:pt x="15339" y="102801"/>
                  </a:lnTo>
                  <a:lnTo>
                    <a:pt x="13569" y="102654"/>
                  </a:lnTo>
                  <a:lnTo>
                    <a:pt x="11357" y="102507"/>
                  </a:lnTo>
                  <a:lnTo>
                    <a:pt x="10029" y="102507"/>
                  </a:lnTo>
                  <a:lnTo>
                    <a:pt x="8554" y="102654"/>
                  </a:lnTo>
                  <a:lnTo>
                    <a:pt x="6637" y="104129"/>
                  </a:lnTo>
                  <a:lnTo>
                    <a:pt x="5752" y="105014"/>
                  </a:lnTo>
                  <a:lnTo>
                    <a:pt x="5309" y="105604"/>
                  </a:lnTo>
                  <a:lnTo>
                    <a:pt x="4719" y="107521"/>
                  </a:lnTo>
                  <a:lnTo>
                    <a:pt x="5457" y="108849"/>
                  </a:lnTo>
                  <a:lnTo>
                    <a:pt x="6932" y="109586"/>
                  </a:lnTo>
                  <a:lnTo>
                    <a:pt x="7079" y="109881"/>
                  </a:lnTo>
                  <a:lnTo>
                    <a:pt x="6784" y="110618"/>
                  </a:lnTo>
                  <a:lnTo>
                    <a:pt x="5309" y="111356"/>
                  </a:lnTo>
                  <a:lnTo>
                    <a:pt x="4277" y="112388"/>
                  </a:lnTo>
                  <a:lnTo>
                    <a:pt x="3982" y="113421"/>
                  </a:lnTo>
                  <a:lnTo>
                    <a:pt x="2802" y="114306"/>
                  </a:lnTo>
                  <a:lnTo>
                    <a:pt x="2360" y="116223"/>
                  </a:lnTo>
                  <a:lnTo>
                    <a:pt x="1917" y="117256"/>
                  </a:lnTo>
                  <a:lnTo>
                    <a:pt x="1917" y="118878"/>
                  </a:lnTo>
                  <a:lnTo>
                    <a:pt x="2507" y="119615"/>
                  </a:lnTo>
                  <a:lnTo>
                    <a:pt x="3245" y="121385"/>
                  </a:lnTo>
                  <a:lnTo>
                    <a:pt x="3687" y="123008"/>
                  </a:lnTo>
                  <a:lnTo>
                    <a:pt x="2655" y="124335"/>
                  </a:lnTo>
                  <a:lnTo>
                    <a:pt x="2802" y="125810"/>
                  </a:lnTo>
                  <a:lnTo>
                    <a:pt x="3097" y="126990"/>
                  </a:lnTo>
                  <a:lnTo>
                    <a:pt x="3834" y="128465"/>
                  </a:lnTo>
                  <a:lnTo>
                    <a:pt x="2360" y="130972"/>
                  </a:lnTo>
                  <a:lnTo>
                    <a:pt x="1032" y="133332"/>
                  </a:lnTo>
                  <a:lnTo>
                    <a:pt x="590" y="134660"/>
                  </a:lnTo>
                  <a:lnTo>
                    <a:pt x="3392" y="135249"/>
                  </a:lnTo>
                  <a:lnTo>
                    <a:pt x="5015" y="136577"/>
                  </a:lnTo>
                  <a:lnTo>
                    <a:pt x="7669" y="140412"/>
                  </a:lnTo>
                  <a:lnTo>
                    <a:pt x="11947" y="141592"/>
                  </a:lnTo>
                  <a:lnTo>
                    <a:pt x="13569" y="142624"/>
                  </a:lnTo>
                  <a:lnTo>
                    <a:pt x="15929" y="144689"/>
                  </a:lnTo>
                  <a:lnTo>
                    <a:pt x="18731" y="145426"/>
                  </a:lnTo>
                  <a:lnTo>
                    <a:pt x="27581" y="146754"/>
                  </a:lnTo>
                  <a:lnTo>
                    <a:pt x="34660" y="142477"/>
                  </a:lnTo>
                  <a:lnTo>
                    <a:pt x="40560" y="138789"/>
                  </a:lnTo>
                  <a:lnTo>
                    <a:pt x="47345" y="134660"/>
                  </a:lnTo>
                  <a:lnTo>
                    <a:pt x="52064" y="131857"/>
                  </a:lnTo>
                  <a:lnTo>
                    <a:pt x="59881" y="127138"/>
                  </a:lnTo>
                  <a:lnTo>
                    <a:pt x="65044" y="124040"/>
                  </a:lnTo>
                  <a:lnTo>
                    <a:pt x="71828" y="120058"/>
                  </a:lnTo>
                  <a:lnTo>
                    <a:pt x="78613" y="116076"/>
                  </a:lnTo>
                  <a:lnTo>
                    <a:pt x="85987" y="111946"/>
                  </a:lnTo>
                  <a:lnTo>
                    <a:pt x="91592" y="108849"/>
                  </a:lnTo>
                  <a:lnTo>
                    <a:pt x="99261" y="104571"/>
                  </a:lnTo>
                  <a:lnTo>
                    <a:pt x="106784" y="100442"/>
                  </a:lnTo>
                  <a:lnTo>
                    <a:pt x="113863" y="96312"/>
                  </a:lnTo>
                  <a:lnTo>
                    <a:pt x="121680" y="92035"/>
                  </a:lnTo>
                  <a:lnTo>
                    <a:pt x="128760" y="88052"/>
                  </a:lnTo>
                  <a:lnTo>
                    <a:pt x="135102" y="86430"/>
                  </a:lnTo>
                  <a:lnTo>
                    <a:pt x="136429" y="85250"/>
                  </a:lnTo>
                  <a:lnTo>
                    <a:pt x="139379" y="79793"/>
                  </a:lnTo>
                  <a:lnTo>
                    <a:pt x="141887" y="75221"/>
                  </a:lnTo>
                  <a:lnTo>
                    <a:pt x="142034" y="74188"/>
                  </a:lnTo>
                  <a:lnTo>
                    <a:pt x="142034" y="67551"/>
                  </a:lnTo>
                  <a:lnTo>
                    <a:pt x="142477" y="59882"/>
                  </a:lnTo>
                  <a:lnTo>
                    <a:pt x="143362" y="55752"/>
                  </a:lnTo>
                  <a:lnTo>
                    <a:pt x="144689" y="52064"/>
                  </a:lnTo>
                  <a:lnTo>
                    <a:pt x="146016" y="49410"/>
                  </a:lnTo>
                  <a:lnTo>
                    <a:pt x="146164" y="46902"/>
                  </a:lnTo>
                  <a:lnTo>
                    <a:pt x="146016" y="44395"/>
                  </a:lnTo>
                  <a:lnTo>
                    <a:pt x="144689" y="40560"/>
                  </a:lnTo>
                  <a:lnTo>
                    <a:pt x="143214" y="36578"/>
                  </a:lnTo>
                  <a:lnTo>
                    <a:pt x="143362" y="32743"/>
                  </a:lnTo>
                  <a:lnTo>
                    <a:pt x="143656" y="30678"/>
                  </a:lnTo>
                  <a:lnTo>
                    <a:pt x="144541" y="27433"/>
                  </a:lnTo>
                  <a:lnTo>
                    <a:pt x="146016" y="24926"/>
                  </a:lnTo>
                  <a:lnTo>
                    <a:pt x="147638" y="23451"/>
                  </a:lnTo>
                  <a:lnTo>
                    <a:pt x="153833" y="21976"/>
                  </a:lnTo>
                  <a:lnTo>
                    <a:pt x="157373" y="20944"/>
                  </a:lnTo>
                  <a:lnTo>
                    <a:pt x="162240" y="16667"/>
                  </a:lnTo>
                  <a:lnTo>
                    <a:pt x="165190" y="14159"/>
                  </a:lnTo>
                  <a:lnTo>
                    <a:pt x="169172" y="10177"/>
                  </a:lnTo>
                  <a:lnTo>
                    <a:pt x="172122" y="7080"/>
                  </a:lnTo>
                  <a:lnTo>
                    <a:pt x="172270" y="6195"/>
                  </a:lnTo>
                  <a:lnTo>
                    <a:pt x="172270"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FAF8C153-5598-C05F-CC50-DF804A24291A}"/>
                </a:ext>
              </a:extLst>
            </p:cNvPr>
            <p:cNvSpPr/>
            <p:nvPr/>
          </p:nvSpPr>
          <p:spPr>
            <a:xfrm>
              <a:off x="4138938" y="3820378"/>
              <a:ext cx="2949" cy="1327"/>
            </a:xfrm>
            <a:custGeom>
              <a:avLst/>
              <a:gdLst>
                <a:gd name="connsiteX0" fmla="*/ 148 w 2949"/>
                <a:gd name="connsiteY0" fmla="*/ 0 h 1327"/>
                <a:gd name="connsiteX1" fmla="*/ 0 w 2949"/>
                <a:gd name="connsiteY1" fmla="*/ 147 h 1327"/>
                <a:gd name="connsiteX2" fmla="*/ 885 w 2949"/>
                <a:gd name="connsiteY2" fmla="*/ 738 h 1327"/>
                <a:gd name="connsiteX3" fmla="*/ 2655 w 2949"/>
                <a:gd name="connsiteY3" fmla="*/ 1327 h 1327"/>
                <a:gd name="connsiteX4" fmla="*/ 2950 w 2949"/>
                <a:gd name="connsiteY4" fmla="*/ 590 h 1327"/>
                <a:gd name="connsiteX5" fmla="*/ 2950 w 2949"/>
                <a:gd name="connsiteY5" fmla="*/ 0 h 1327"/>
                <a:gd name="connsiteX6" fmla="*/ 148 w 2949"/>
                <a:gd name="connsiteY6"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327">
                  <a:moveTo>
                    <a:pt x="148" y="0"/>
                  </a:moveTo>
                  <a:lnTo>
                    <a:pt x="0" y="147"/>
                  </a:lnTo>
                  <a:lnTo>
                    <a:pt x="885" y="738"/>
                  </a:lnTo>
                  <a:lnTo>
                    <a:pt x="2655" y="1327"/>
                  </a:lnTo>
                  <a:lnTo>
                    <a:pt x="2950" y="590"/>
                  </a:lnTo>
                  <a:lnTo>
                    <a:pt x="2950" y="0"/>
                  </a:lnTo>
                  <a:lnTo>
                    <a:pt x="148" y="0"/>
                  </a:lnTo>
                  <a:close/>
                </a:path>
              </a:pathLst>
            </a:custGeom>
            <a:grpFill/>
            <a:ln w="3175" cap="flat">
              <a:solidFill>
                <a:schemeClr val="bg2">
                  <a:lumMod val="90000"/>
                </a:schemeClr>
              </a:solid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62A59945-BF53-3EE0-D7BB-6BF4B93B4963}"/>
                </a:ext>
              </a:extLst>
            </p:cNvPr>
            <p:cNvSpPr/>
            <p:nvPr/>
          </p:nvSpPr>
          <p:spPr>
            <a:xfrm>
              <a:off x="3433930" y="3917427"/>
              <a:ext cx="62536" cy="33480"/>
            </a:xfrm>
            <a:custGeom>
              <a:avLst/>
              <a:gdLst>
                <a:gd name="connsiteX0" fmla="*/ 60767 w 62536"/>
                <a:gd name="connsiteY0" fmla="*/ 24041 h 33480"/>
                <a:gd name="connsiteX1" fmla="*/ 60914 w 62536"/>
                <a:gd name="connsiteY1" fmla="*/ 22419 h 33480"/>
                <a:gd name="connsiteX2" fmla="*/ 61356 w 62536"/>
                <a:gd name="connsiteY2" fmla="*/ 20649 h 33480"/>
                <a:gd name="connsiteX3" fmla="*/ 62536 w 62536"/>
                <a:gd name="connsiteY3" fmla="*/ 16372 h 33480"/>
                <a:gd name="connsiteX4" fmla="*/ 62094 w 62536"/>
                <a:gd name="connsiteY4" fmla="*/ 15634 h 33480"/>
                <a:gd name="connsiteX5" fmla="*/ 60176 w 62536"/>
                <a:gd name="connsiteY5" fmla="*/ 14307 h 33480"/>
                <a:gd name="connsiteX6" fmla="*/ 57817 w 62536"/>
                <a:gd name="connsiteY6" fmla="*/ 14159 h 33480"/>
                <a:gd name="connsiteX7" fmla="*/ 55309 w 62536"/>
                <a:gd name="connsiteY7" fmla="*/ 14601 h 33480"/>
                <a:gd name="connsiteX8" fmla="*/ 53982 w 62536"/>
                <a:gd name="connsiteY8" fmla="*/ 13864 h 33480"/>
                <a:gd name="connsiteX9" fmla="*/ 52950 w 62536"/>
                <a:gd name="connsiteY9" fmla="*/ 12389 h 33480"/>
                <a:gd name="connsiteX10" fmla="*/ 51032 w 62536"/>
                <a:gd name="connsiteY10" fmla="*/ 11652 h 33480"/>
                <a:gd name="connsiteX11" fmla="*/ 47787 w 62536"/>
                <a:gd name="connsiteY11" fmla="*/ 12832 h 33480"/>
                <a:gd name="connsiteX12" fmla="*/ 44395 w 62536"/>
                <a:gd name="connsiteY12" fmla="*/ 14601 h 33480"/>
                <a:gd name="connsiteX13" fmla="*/ 43362 w 62536"/>
                <a:gd name="connsiteY13" fmla="*/ 15339 h 33480"/>
                <a:gd name="connsiteX14" fmla="*/ 42478 w 62536"/>
                <a:gd name="connsiteY14" fmla="*/ 15192 h 33480"/>
                <a:gd name="connsiteX15" fmla="*/ 42035 w 62536"/>
                <a:gd name="connsiteY15" fmla="*/ 13864 h 33480"/>
                <a:gd name="connsiteX16" fmla="*/ 41888 w 62536"/>
                <a:gd name="connsiteY16" fmla="*/ 12242 h 33480"/>
                <a:gd name="connsiteX17" fmla="*/ 41593 w 62536"/>
                <a:gd name="connsiteY17" fmla="*/ 11947 h 33480"/>
                <a:gd name="connsiteX18" fmla="*/ 39823 w 62536"/>
                <a:gd name="connsiteY18" fmla="*/ 11357 h 33480"/>
                <a:gd name="connsiteX19" fmla="*/ 37610 w 62536"/>
                <a:gd name="connsiteY19" fmla="*/ 10914 h 33480"/>
                <a:gd name="connsiteX20" fmla="*/ 36578 w 62536"/>
                <a:gd name="connsiteY20" fmla="*/ 10472 h 33480"/>
                <a:gd name="connsiteX21" fmla="*/ 35545 w 62536"/>
                <a:gd name="connsiteY21" fmla="*/ 9439 h 33480"/>
                <a:gd name="connsiteX22" fmla="*/ 32891 w 62536"/>
                <a:gd name="connsiteY22" fmla="*/ 8112 h 33480"/>
                <a:gd name="connsiteX23" fmla="*/ 32301 w 62536"/>
                <a:gd name="connsiteY23" fmla="*/ 7080 h 33480"/>
                <a:gd name="connsiteX24" fmla="*/ 28908 w 62536"/>
                <a:gd name="connsiteY24" fmla="*/ 4720 h 33480"/>
                <a:gd name="connsiteX25" fmla="*/ 28171 w 62536"/>
                <a:gd name="connsiteY25" fmla="*/ 3540 h 33480"/>
                <a:gd name="connsiteX26" fmla="*/ 27433 w 62536"/>
                <a:gd name="connsiteY26" fmla="*/ 2655 h 33480"/>
                <a:gd name="connsiteX27" fmla="*/ 25811 w 62536"/>
                <a:gd name="connsiteY27" fmla="*/ 1622 h 33480"/>
                <a:gd name="connsiteX28" fmla="*/ 24484 w 62536"/>
                <a:gd name="connsiteY28" fmla="*/ 1770 h 33480"/>
                <a:gd name="connsiteX29" fmla="*/ 20059 w 62536"/>
                <a:gd name="connsiteY29" fmla="*/ 442 h 33480"/>
                <a:gd name="connsiteX30" fmla="*/ 19469 w 62536"/>
                <a:gd name="connsiteY30" fmla="*/ 295 h 33480"/>
                <a:gd name="connsiteX31" fmla="*/ 18879 w 62536"/>
                <a:gd name="connsiteY31" fmla="*/ 0 h 33480"/>
                <a:gd name="connsiteX32" fmla="*/ 17994 w 62536"/>
                <a:gd name="connsiteY32" fmla="*/ 0 h 33480"/>
                <a:gd name="connsiteX33" fmla="*/ 15782 w 62536"/>
                <a:gd name="connsiteY33" fmla="*/ 442 h 33480"/>
                <a:gd name="connsiteX34" fmla="*/ 14749 w 62536"/>
                <a:gd name="connsiteY34" fmla="*/ 442 h 33480"/>
                <a:gd name="connsiteX35" fmla="*/ 13864 w 62536"/>
                <a:gd name="connsiteY35" fmla="*/ 1032 h 33480"/>
                <a:gd name="connsiteX36" fmla="*/ 13864 w 62536"/>
                <a:gd name="connsiteY36" fmla="*/ 2212 h 33480"/>
                <a:gd name="connsiteX37" fmla="*/ 14454 w 62536"/>
                <a:gd name="connsiteY37" fmla="*/ 3982 h 33480"/>
                <a:gd name="connsiteX38" fmla="*/ 14602 w 62536"/>
                <a:gd name="connsiteY38" fmla="*/ 5015 h 33480"/>
                <a:gd name="connsiteX39" fmla="*/ 14012 w 62536"/>
                <a:gd name="connsiteY39" fmla="*/ 5457 h 33480"/>
                <a:gd name="connsiteX40" fmla="*/ 11357 w 62536"/>
                <a:gd name="connsiteY40" fmla="*/ 6489 h 33480"/>
                <a:gd name="connsiteX41" fmla="*/ 10325 w 62536"/>
                <a:gd name="connsiteY41" fmla="*/ 7669 h 33480"/>
                <a:gd name="connsiteX42" fmla="*/ 9292 w 62536"/>
                <a:gd name="connsiteY42" fmla="*/ 9292 h 33480"/>
                <a:gd name="connsiteX43" fmla="*/ 8112 w 62536"/>
                <a:gd name="connsiteY43" fmla="*/ 10029 h 33480"/>
                <a:gd name="connsiteX44" fmla="*/ 6932 w 62536"/>
                <a:gd name="connsiteY44" fmla="*/ 9882 h 33480"/>
                <a:gd name="connsiteX45" fmla="*/ 6047 w 62536"/>
                <a:gd name="connsiteY45" fmla="*/ 10177 h 33480"/>
                <a:gd name="connsiteX46" fmla="*/ 4277 w 62536"/>
                <a:gd name="connsiteY46" fmla="*/ 11357 h 33480"/>
                <a:gd name="connsiteX47" fmla="*/ 1475 w 62536"/>
                <a:gd name="connsiteY47" fmla="*/ 13864 h 33480"/>
                <a:gd name="connsiteX48" fmla="*/ 0 w 62536"/>
                <a:gd name="connsiteY48" fmla="*/ 15781 h 33480"/>
                <a:gd name="connsiteX49" fmla="*/ 0 w 62536"/>
                <a:gd name="connsiteY49" fmla="*/ 17109 h 33480"/>
                <a:gd name="connsiteX50" fmla="*/ 295 w 62536"/>
                <a:gd name="connsiteY50" fmla="*/ 18289 h 33480"/>
                <a:gd name="connsiteX51" fmla="*/ 3540 w 62536"/>
                <a:gd name="connsiteY51" fmla="*/ 19764 h 33480"/>
                <a:gd name="connsiteX52" fmla="*/ 7965 w 62536"/>
                <a:gd name="connsiteY52" fmla="*/ 23009 h 33480"/>
                <a:gd name="connsiteX53" fmla="*/ 15192 w 62536"/>
                <a:gd name="connsiteY53" fmla="*/ 24336 h 33480"/>
                <a:gd name="connsiteX54" fmla="*/ 21681 w 62536"/>
                <a:gd name="connsiteY54" fmla="*/ 25221 h 33480"/>
                <a:gd name="connsiteX55" fmla="*/ 32448 w 62536"/>
                <a:gd name="connsiteY55" fmla="*/ 30383 h 33480"/>
                <a:gd name="connsiteX56" fmla="*/ 41740 w 62536"/>
                <a:gd name="connsiteY56" fmla="*/ 32890 h 33480"/>
                <a:gd name="connsiteX57" fmla="*/ 42478 w 62536"/>
                <a:gd name="connsiteY57" fmla="*/ 32595 h 33480"/>
                <a:gd name="connsiteX58" fmla="*/ 39823 w 62536"/>
                <a:gd name="connsiteY58" fmla="*/ 31268 h 33480"/>
                <a:gd name="connsiteX59" fmla="*/ 37905 w 62536"/>
                <a:gd name="connsiteY59" fmla="*/ 30973 h 33480"/>
                <a:gd name="connsiteX60" fmla="*/ 37168 w 62536"/>
                <a:gd name="connsiteY60" fmla="*/ 30383 h 33480"/>
                <a:gd name="connsiteX61" fmla="*/ 39528 w 62536"/>
                <a:gd name="connsiteY61" fmla="*/ 30383 h 33480"/>
                <a:gd name="connsiteX62" fmla="*/ 44100 w 62536"/>
                <a:gd name="connsiteY62" fmla="*/ 32153 h 33480"/>
                <a:gd name="connsiteX63" fmla="*/ 50295 w 62536"/>
                <a:gd name="connsiteY63" fmla="*/ 33480 h 33480"/>
                <a:gd name="connsiteX64" fmla="*/ 54424 w 62536"/>
                <a:gd name="connsiteY64" fmla="*/ 33333 h 33480"/>
                <a:gd name="connsiteX65" fmla="*/ 56784 w 62536"/>
                <a:gd name="connsiteY65" fmla="*/ 33038 h 33480"/>
                <a:gd name="connsiteX66" fmla="*/ 58259 w 62536"/>
                <a:gd name="connsiteY66" fmla="*/ 31858 h 33480"/>
                <a:gd name="connsiteX67" fmla="*/ 59734 w 62536"/>
                <a:gd name="connsiteY67" fmla="*/ 30236 h 33480"/>
                <a:gd name="connsiteX68" fmla="*/ 59292 w 62536"/>
                <a:gd name="connsiteY68" fmla="*/ 27581 h 33480"/>
                <a:gd name="connsiteX69" fmla="*/ 59882 w 62536"/>
                <a:gd name="connsiteY69" fmla="*/ 27286 h 33480"/>
                <a:gd name="connsiteX70" fmla="*/ 61947 w 62536"/>
                <a:gd name="connsiteY70" fmla="*/ 25811 h 33480"/>
                <a:gd name="connsiteX71" fmla="*/ 62094 w 62536"/>
                <a:gd name="connsiteY71" fmla="*/ 25073 h 33480"/>
                <a:gd name="connsiteX72" fmla="*/ 61356 w 62536"/>
                <a:gd name="connsiteY72" fmla="*/ 24483 h 33480"/>
                <a:gd name="connsiteX73" fmla="*/ 60767 w 62536"/>
                <a:gd name="connsiteY73" fmla="*/ 24041 h 3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2536" h="33480">
                  <a:moveTo>
                    <a:pt x="60767" y="24041"/>
                  </a:moveTo>
                  <a:lnTo>
                    <a:pt x="60914" y="22419"/>
                  </a:lnTo>
                  <a:lnTo>
                    <a:pt x="61356" y="20649"/>
                  </a:lnTo>
                  <a:lnTo>
                    <a:pt x="62536" y="16372"/>
                  </a:lnTo>
                  <a:lnTo>
                    <a:pt x="62094" y="15634"/>
                  </a:lnTo>
                  <a:lnTo>
                    <a:pt x="60176" y="14307"/>
                  </a:lnTo>
                  <a:lnTo>
                    <a:pt x="57817" y="14159"/>
                  </a:lnTo>
                  <a:lnTo>
                    <a:pt x="55309" y="14601"/>
                  </a:lnTo>
                  <a:lnTo>
                    <a:pt x="53982" y="13864"/>
                  </a:lnTo>
                  <a:lnTo>
                    <a:pt x="52950" y="12389"/>
                  </a:lnTo>
                  <a:lnTo>
                    <a:pt x="51032" y="11652"/>
                  </a:lnTo>
                  <a:lnTo>
                    <a:pt x="47787" y="12832"/>
                  </a:lnTo>
                  <a:lnTo>
                    <a:pt x="44395" y="14601"/>
                  </a:lnTo>
                  <a:lnTo>
                    <a:pt x="43362" y="15339"/>
                  </a:lnTo>
                  <a:lnTo>
                    <a:pt x="42478" y="15192"/>
                  </a:lnTo>
                  <a:lnTo>
                    <a:pt x="42035" y="13864"/>
                  </a:lnTo>
                  <a:lnTo>
                    <a:pt x="41888" y="12242"/>
                  </a:lnTo>
                  <a:lnTo>
                    <a:pt x="41593" y="11947"/>
                  </a:lnTo>
                  <a:lnTo>
                    <a:pt x="39823" y="11357"/>
                  </a:lnTo>
                  <a:lnTo>
                    <a:pt x="37610" y="10914"/>
                  </a:lnTo>
                  <a:lnTo>
                    <a:pt x="36578" y="10472"/>
                  </a:lnTo>
                  <a:lnTo>
                    <a:pt x="35545" y="9439"/>
                  </a:lnTo>
                  <a:lnTo>
                    <a:pt x="32891" y="8112"/>
                  </a:lnTo>
                  <a:lnTo>
                    <a:pt x="32301" y="7080"/>
                  </a:lnTo>
                  <a:lnTo>
                    <a:pt x="28908" y="4720"/>
                  </a:lnTo>
                  <a:lnTo>
                    <a:pt x="28171" y="3540"/>
                  </a:lnTo>
                  <a:lnTo>
                    <a:pt x="27433" y="2655"/>
                  </a:lnTo>
                  <a:lnTo>
                    <a:pt x="25811" y="1622"/>
                  </a:lnTo>
                  <a:lnTo>
                    <a:pt x="24484" y="1770"/>
                  </a:lnTo>
                  <a:lnTo>
                    <a:pt x="20059" y="442"/>
                  </a:lnTo>
                  <a:lnTo>
                    <a:pt x="19469" y="295"/>
                  </a:lnTo>
                  <a:lnTo>
                    <a:pt x="18879" y="0"/>
                  </a:lnTo>
                  <a:lnTo>
                    <a:pt x="17994" y="0"/>
                  </a:lnTo>
                  <a:lnTo>
                    <a:pt x="15782" y="442"/>
                  </a:lnTo>
                  <a:lnTo>
                    <a:pt x="14749" y="442"/>
                  </a:lnTo>
                  <a:lnTo>
                    <a:pt x="13864" y="1032"/>
                  </a:lnTo>
                  <a:lnTo>
                    <a:pt x="13864" y="2212"/>
                  </a:lnTo>
                  <a:lnTo>
                    <a:pt x="14454" y="3982"/>
                  </a:lnTo>
                  <a:lnTo>
                    <a:pt x="14602" y="5015"/>
                  </a:lnTo>
                  <a:lnTo>
                    <a:pt x="14012" y="5457"/>
                  </a:lnTo>
                  <a:lnTo>
                    <a:pt x="11357" y="6489"/>
                  </a:lnTo>
                  <a:lnTo>
                    <a:pt x="10325" y="7669"/>
                  </a:lnTo>
                  <a:lnTo>
                    <a:pt x="9292" y="9292"/>
                  </a:lnTo>
                  <a:lnTo>
                    <a:pt x="8112" y="10029"/>
                  </a:lnTo>
                  <a:lnTo>
                    <a:pt x="6932" y="9882"/>
                  </a:lnTo>
                  <a:lnTo>
                    <a:pt x="6047" y="10177"/>
                  </a:lnTo>
                  <a:lnTo>
                    <a:pt x="4277" y="11357"/>
                  </a:lnTo>
                  <a:lnTo>
                    <a:pt x="1475" y="13864"/>
                  </a:lnTo>
                  <a:lnTo>
                    <a:pt x="0" y="15781"/>
                  </a:lnTo>
                  <a:lnTo>
                    <a:pt x="0" y="17109"/>
                  </a:lnTo>
                  <a:lnTo>
                    <a:pt x="295" y="18289"/>
                  </a:lnTo>
                  <a:lnTo>
                    <a:pt x="3540" y="19764"/>
                  </a:lnTo>
                  <a:lnTo>
                    <a:pt x="7965" y="23009"/>
                  </a:lnTo>
                  <a:lnTo>
                    <a:pt x="15192" y="24336"/>
                  </a:lnTo>
                  <a:lnTo>
                    <a:pt x="21681" y="25221"/>
                  </a:lnTo>
                  <a:lnTo>
                    <a:pt x="32448" y="30383"/>
                  </a:lnTo>
                  <a:lnTo>
                    <a:pt x="41740" y="32890"/>
                  </a:lnTo>
                  <a:lnTo>
                    <a:pt x="42478" y="32595"/>
                  </a:lnTo>
                  <a:lnTo>
                    <a:pt x="39823" y="31268"/>
                  </a:lnTo>
                  <a:lnTo>
                    <a:pt x="37905" y="30973"/>
                  </a:lnTo>
                  <a:lnTo>
                    <a:pt x="37168" y="30383"/>
                  </a:lnTo>
                  <a:lnTo>
                    <a:pt x="39528" y="30383"/>
                  </a:lnTo>
                  <a:lnTo>
                    <a:pt x="44100" y="32153"/>
                  </a:lnTo>
                  <a:lnTo>
                    <a:pt x="50295" y="33480"/>
                  </a:lnTo>
                  <a:lnTo>
                    <a:pt x="54424" y="33333"/>
                  </a:lnTo>
                  <a:lnTo>
                    <a:pt x="56784" y="33038"/>
                  </a:lnTo>
                  <a:lnTo>
                    <a:pt x="58259" y="31858"/>
                  </a:lnTo>
                  <a:lnTo>
                    <a:pt x="59734" y="30236"/>
                  </a:lnTo>
                  <a:lnTo>
                    <a:pt x="59292" y="27581"/>
                  </a:lnTo>
                  <a:lnTo>
                    <a:pt x="59882" y="27286"/>
                  </a:lnTo>
                  <a:lnTo>
                    <a:pt x="61947" y="25811"/>
                  </a:lnTo>
                  <a:lnTo>
                    <a:pt x="62094" y="25073"/>
                  </a:lnTo>
                  <a:lnTo>
                    <a:pt x="61356" y="24483"/>
                  </a:lnTo>
                  <a:lnTo>
                    <a:pt x="60767" y="24041"/>
                  </a:lnTo>
                  <a:close/>
                </a:path>
              </a:pathLst>
            </a:custGeom>
            <a:grpFill/>
            <a:ln w="3175" cap="flat">
              <a:solidFill>
                <a:schemeClr val="bg2">
                  <a:lumMod val="90000"/>
                </a:schemeClr>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463CE083-21AC-B1A9-40C1-5BBEB8B6881D}"/>
                </a:ext>
              </a:extLst>
            </p:cNvPr>
            <p:cNvSpPr/>
            <p:nvPr/>
          </p:nvSpPr>
          <p:spPr>
            <a:xfrm>
              <a:off x="5957505" y="4250462"/>
              <a:ext cx="25810" cy="42772"/>
            </a:xfrm>
            <a:custGeom>
              <a:avLst/>
              <a:gdLst>
                <a:gd name="connsiteX0" fmla="*/ 5752 w 25810"/>
                <a:gd name="connsiteY0" fmla="*/ 33628 h 42772"/>
                <a:gd name="connsiteX1" fmla="*/ 4130 w 25810"/>
                <a:gd name="connsiteY1" fmla="*/ 33628 h 42772"/>
                <a:gd name="connsiteX2" fmla="*/ 1475 w 25810"/>
                <a:gd name="connsiteY2" fmla="*/ 35251 h 42772"/>
                <a:gd name="connsiteX3" fmla="*/ 295 w 25810"/>
                <a:gd name="connsiteY3" fmla="*/ 36873 h 42772"/>
                <a:gd name="connsiteX4" fmla="*/ 0 w 25810"/>
                <a:gd name="connsiteY4" fmla="*/ 38200 h 42772"/>
                <a:gd name="connsiteX5" fmla="*/ 738 w 25810"/>
                <a:gd name="connsiteY5" fmla="*/ 41003 h 42772"/>
                <a:gd name="connsiteX6" fmla="*/ 1328 w 25810"/>
                <a:gd name="connsiteY6" fmla="*/ 42330 h 42772"/>
                <a:gd name="connsiteX7" fmla="*/ 2360 w 25810"/>
                <a:gd name="connsiteY7" fmla="*/ 42773 h 42772"/>
                <a:gd name="connsiteX8" fmla="*/ 5015 w 25810"/>
                <a:gd name="connsiteY8" fmla="*/ 40855 h 42772"/>
                <a:gd name="connsiteX9" fmla="*/ 7375 w 25810"/>
                <a:gd name="connsiteY9" fmla="*/ 37610 h 42772"/>
                <a:gd name="connsiteX10" fmla="*/ 7375 w 25810"/>
                <a:gd name="connsiteY10" fmla="*/ 35545 h 42772"/>
                <a:gd name="connsiteX11" fmla="*/ 5752 w 25810"/>
                <a:gd name="connsiteY11" fmla="*/ 33481 h 42772"/>
                <a:gd name="connsiteX12" fmla="*/ 25664 w 25810"/>
                <a:gd name="connsiteY12" fmla="*/ 1033 h 42772"/>
                <a:gd name="connsiteX13" fmla="*/ 25369 w 25810"/>
                <a:gd name="connsiteY13" fmla="*/ 443 h 42772"/>
                <a:gd name="connsiteX14" fmla="*/ 24779 w 25810"/>
                <a:gd name="connsiteY14" fmla="*/ 0 h 42772"/>
                <a:gd name="connsiteX15" fmla="*/ 24041 w 25810"/>
                <a:gd name="connsiteY15" fmla="*/ 443 h 42772"/>
                <a:gd name="connsiteX16" fmla="*/ 22567 w 25810"/>
                <a:gd name="connsiteY16" fmla="*/ 2508 h 42772"/>
                <a:gd name="connsiteX17" fmla="*/ 22861 w 25810"/>
                <a:gd name="connsiteY17" fmla="*/ 3540 h 42772"/>
                <a:gd name="connsiteX18" fmla="*/ 24041 w 25810"/>
                <a:gd name="connsiteY18" fmla="*/ 4130 h 42772"/>
                <a:gd name="connsiteX19" fmla="*/ 25074 w 25810"/>
                <a:gd name="connsiteY19" fmla="*/ 3392 h 42772"/>
                <a:gd name="connsiteX20" fmla="*/ 25811 w 25810"/>
                <a:gd name="connsiteY20" fmla="*/ 1770 h 42772"/>
                <a:gd name="connsiteX21" fmla="*/ 25811 w 25810"/>
                <a:gd name="connsiteY21" fmla="*/ 1033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810" h="42772">
                  <a:moveTo>
                    <a:pt x="5752" y="33628"/>
                  </a:moveTo>
                  <a:lnTo>
                    <a:pt x="4130" y="33628"/>
                  </a:lnTo>
                  <a:lnTo>
                    <a:pt x="1475" y="35251"/>
                  </a:lnTo>
                  <a:lnTo>
                    <a:pt x="295" y="36873"/>
                  </a:lnTo>
                  <a:lnTo>
                    <a:pt x="0" y="38200"/>
                  </a:lnTo>
                  <a:lnTo>
                    <a:pt x="738" y="41003"/>
                  </a:lnTo>
                  <a:lnTo>
                    <a:pt x="1328" y="42330"/>
                  </a:lnTo>
                  <a:lnTo>
                    <a:pt x="2360" y="42773"/>
                  </a:lnTo>
                  <a:lnTo>
                    <a:pt x="5015" y="40855"/>
                  </a:lnTo>
                  <a:lnTo>
                    <a:pt x="7375" y="37610"/>
                  </a:lnTo>
                  <a:lnTo>
                    <a:pt x="7375" y="35545"/>
                  </a:lnTo>
                  <a:lnTo>
                    <a:pt x="5752" y="33481"/>
                  </a:lnTo>
                  <a:close/>
                  <a:moveTo>
                    <a:pt x="25664" y="1033"/>
                  </a:moveTo>
                  <a:lnTo>
                    <a:pt x="25369" y="443"/>
                  </a:lnTo>
                  <a:lnTo>
                    <a:pt x="24779" y="0"/>
                  </a:lnTo>
                  <a:lnTo>
                    <a:pt x="24041" y="443"/>
                  </a:lnTo>
                  <a:lnTo>
                    <a:pt x="22567" y="2508"/>
                  </a:lnTo>
                  <a:lnTo>
                    <a:pt x="22861" y="3540"/>
                  </a:lnTo>
                  <a:lnTo>
                    <a:pt x="24041" y="4130"/>
                  </a:lnTo>
                  <a:lnTo>
                    <a:pt x="25074" y="3392"/>
                  </a:lnTo>
                  <a:lnTo>
                    <a:pt x="25811" y="1770"/>
                  </a:lnTo>
                  <a:lnTo>
                    <a:pt x="25811" y="1033"/>
                  </a:lnTo>
                  <a:close/>
                </a:path>
              </a:pathLst>
            </a:custGeom>
            <a:grpFill/>
            <a:ln w="3175" cap="flat">
              <a:solidFill>
                <a:schemeClr val="bg2">
                  <a:lumMod val="90000"/>
                </a:schemeClr>
              </a:solid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968E409A-315D-DC7A-5D2D-61BD2D237516}"/>
                </a:ext>
              </a:extLst>
            </p:cNvPr>
            <p:cNvSpPr/>
            <p:nvPr/>
          </p:nvSpPr>
          <p:spPr>
            <a:xfrm>
              <a:off x="6419448" y="3975686"/>
              <a:ext cx="290557" cy="228168"/>
            </a:xfrm>
            <a:custGeom>
              <a:avLst/>
              <a:gdLst>
                <a:gd name="connsiteX0" fmla="*/ 290116 w 290557"/>
                <a:gd name="connsiteY0" fmla="*/ 175662 h 228168"/>
                <a:gd name="connsiteX1" fmla="*/ 287903 w 290557"/>
                <a:gd name="connsiteY1" fmla="*/ 173892 h 228168"/>
                <a:gd name="connsiteX2" fmla="*/ 285691 w 290557"/>
                <a:gd name="connsiteY2" fmla="*/ 171532 h 228168"/>
                <a:gd name="connsiteX3" fmla="*/ 284363 w 290557"/>
                <a:gd name="connsiteY3" fmla="*/ 168877 h 228168"/>
                <a:gd name="connsiteX4" fmla="*/ 283183 w 290557"/>
                <a:gd name="connsiteY4" fmla="*/ 166665 h 228168"/>
                <a:gd name="connsiteX5" fmla="*/ 282446 w 290557"/>
                <a:gd name="connsiteY5" fmla="*/ 161798 h 228168"/>
                <a:gd name="connsiteX6" fmla="*/ 280971 w 290557"/>
                <a:gd name="connsiteY6" fmla="*/ 158848 h 228168"/>
                <a:gd name="connsiteX7" fmla="*/ 279348 w 290557"/>
                <a:gd name="connsiteY7" fmla="*/ 155161 h 228168"/>
                <a:gd name="connsiteX8" fmla="*/ 276989 w 290557"/>
                <a:gd name="connsiteY8" fmla="*/ 148229 h 228168"/>
                <a:gd name="connsiteX9" fmla="*/ 275956 w 290557"/>
                <a:gd name="connsiteY9" fmla="*/ 145721 h 228168"/>
                <a:gd name="connsiteX10" fmla="*/ 274186 w 290557"/>
                <a:gd name="connsiteY10" fmla="*/ 144099 h 228168"/>
                <a:gd name="connsiteX11" fmla="*/ 272122 w 290557"/>
                <a:gd name="connsiteY11" fmla="*/ 142624 h 228168"/>
                <a:gd name="connsiteX12" fmla="*/ 270056 w 290557"/>
                <a:gd name="connsiteY12" fmla="*/ 139527 h 228168"/>
                <a:gd name="connsiteX13" fmla="*/ 264747 w 290557"/>
                <a:gd name="connsiteY13" fmla="*/ 136872 h 228168"/>
                <a:gd name="connsiteX14" fmla="*/ 262682 w 290557"/>
                <a:gd name="connsiteY14" fmla="*/ 134659 h 228168"/>
                <a:gd name="connsiteX15" fmla="*/ 259142 w 290557"/>
                <a:gd name="connsiteY15" fmla="*/ 130972 h 228168"/>
                <a:gd name="connsiteX16" fmla="*/ 258257 w 290557"/>
                <a:gd name="connsiteY16" fmla="*/ 129202 h 228168"/>
                <a:gd name="connsiteX17" fmla="*/ 257963 w 290557"/>
                <a:gd name="connsiteY17" fmla="*/ 127285 h 228168"/>
                <a:gd name="connsiteX18" fmla="*/ 256930 w 290557"/>
                <a:gd name="connsiteY18" fmla="*/ 125515 h 228168"/>
                <a:gd name="connsiteX19" fmla="*/ 254865 w 290557"/>
                <a:gd name="connsiteY19" fmla="*/ 123598 h 228168"/>
                <a:gd name="connsiteX20" fmla="*/ 248670 w 290557"/>
                <a:gd name="connsiteY20" fmla="*/ 119320 h 228168"/>
                <a:gd name="connsiteX21" fmla="*/ 247048 w 290557"/>
                <a:gd name="connsiteY21" fmla="*/ 118878 h 228168"/>
                <a:gd name="connsiteX22" fmla="*/ 244836 w 290557"/>
                <a:gd name="connsiteY22" fmla="*/ 118435 h 228168"/>
                <a:gd name="connsiteX23" fmla="*/ 241591 w 290557"/>
                <a:gd name="connsiteY23" fmla="*/ 117993 h 228168"/>
                <a:gd name="connsiteX24" fmla="*/ 237166 w 290557"/>
                <a:gd name="connsiteY24" fmla="*/ 117108 h 228168"/>
                <a:gd name="connsiteX25" fmla="*/ 233479 w 290557"/>
                <a:gd name="connsiteY25" fmla="*/ 115338 h 228168"/>
                <a:gd name="connsiteX26" fmla="*/ 231709 w 290557"/>
                <a:gd name="connsiteY26" fmla="*/ 114158 h 228168"/>
                <a:gd name="connsiteX27" fmla="*/ 231266 w 290557"/>
                <a:gd name="connsiteY27" fmla="*/ 113421 h 228168"/>
                <a:gd name="connsiteX28" fmla="*/ 231709 w 290557"/>
                <a:gd name="connsiteY28" fmla="*/ 112093 h 228168"/>
                <a:gd name="connsiteX29" fmla="*/ 233036 w 290557"/>
                <a:gd name="connsiteY29" fmla="*/ 109734 h 228168"/>
                <a:gd name="connsiteX30" fmla="*/ 235691 w 290557"/>
                <a:gd name="connsiteY30" fmla="*/ 104276 h 228168"/>
                <a:gd name="connsiteX31" fmla="*/ 237461 w 290557"/>
                <a:gd name="connsiteY31" fmla="*/ 100442 h 228168"/>
                <a:gd name="connsiteX32" fmla="*/ 238641 w 290557"/>
                <a:gd name="connsiteY32" fmla="*/ 99409 h 228168"/>
                <a:gd name="connsiteX33" fmla="*/ 242033 w 290557"/>
                <a:gd name="connsiteY33" fmla="*/ 99114 h 228168"/>
                <a:gd name="connsiteX34" fmla="*/ 245573 w 290557"/>
                <a:gd name="connsiteY34" fmla="*/ 99262 h 228168"/>
                <a:gd name="connsiteX35" fmla="*/ 248228 w 290557"/>
                <a:gd name="connsiteY35" fmla="*/ 99557 h 228168"/>
                <a:gd name="connsiteX36" fmla="*/ 251768 w 290557"/>
                <a:gd name="connsiteY36" fmla="*/ 99557 h 228168"/>
                <a:gd name="connsiteX37" fmla="*/ 256192 w 290557"/>
                <a:gd name="connsiteY37" fmla="*/ 99262 h 228168"/>
                <a:gd name="connsiteX38" fmla="*/ 257963 w 290557"/>
                <a:gd name="connsiteY38" fmla="*/ 97934 h 228168"/>
                <a:gd name="connsiteX39" fmla="*/ 259290 w 290557"/>
                <a:gd name="connsiteY39" fmla="*/ 96607 h 228168"/>
                <a:gd name="connsiteX40" fmla="*/ 259880 w 290557"/>
                <a:gd name="connsiteY40" fmla="*/ 95574 h 228168"/>
                <a:gd name="connsiteX41" fmla="*/ 260175 w 290557"/>
                <a:gd name="connsiteY41" fmla="*/ 93067 h 228168"/>
                <a:gd name="connsiteX42" fmla="*/ 260027 w 290557"/>
                <a:gd name="connsiteY42" fmla="*/ 91149 h 228168"/>
                <a:gd name="connsiteX43" fmla="*/ 259880 w 290557"/>
                <a:gd name="connsiteY43" fmla="*/ 83628 h 228168"/>
                <a:gd name="connsiteX44" fmla="*/ 259585 w 290557"/>
                <a:gd name="connsiteY44" fmla="*/ 78908 h 228168"/>
                <a:gd name="connsiteX45" fmla="*/ 259437 w 290557"/>
                <a:gd name="connsiteY45" fmla="*/ 73598 h 228168"/>
                <a:gd name="connsiteX46" fmla="*/ 259437 w 290557"/>
                <a:gd name="connsiteY46" fmla="*/ 72566 h 228168"/>
                <a:gd name="connsiteX47" fmla="*/ 259437 w 290557"/>
                <a:gd name="connsiteY47" fmla="*/ 72566 h 228168"/>
                <a:gd name="connsiteX48" fmla="*/ 254570 w 290557"/>
                <a:gd name="connsiteY48" fmla="*/ 72566 h 228168"/>
                <a:gd name="connsiteX49" fmla="*/ 254570 w 290557"/>
                <a:gd name="connsiteY49" fmla="*/ 72566 h 228168"/>
                <a:gd name="connsiteX50" fmla="*/ 254422 w 290557"/>
                <a:gd name="connsiteY50" fmla="*/ 72418 h 228168"/>
                <a:gd name="connsiteX51" fmla="*/ 254422 w 290557"/>
                <a:gd name="connsiteY51" fmla="*/ 72271 h 228168"/>
                <a:gd name="connsiteX52" fmla="*/ 254275 w 290557"/>
                <a:gd name="connsiteY52" fmla="*/ 72123 h 228168"/>
                <a:gd name="connsiteX53" fmla="*/ 254128 w 290557"/>
                <a:gd name="connsiteY53" fmla="*/ 71386 h 228168"/>
                <a:gd name="connsiteX54" fmla="*/ 253980 w 290557"/>
                <a:gd name="connsiteY54" fmla="*/ 70206 h 228168"/>
                <a:gd name="connsiteX55" fmla="*/ 254128 w 290557"/>
                <a:gd name="connsiteY55" fmla="*/ 68288 h 228168"/>
                <a:gd name="connsiteX56" fmla="*/ 254718 w 290557"/>
                <a:gd name="connsiteY56" fmla="*/ 65781 h 228168"/>
                <a:gd name="connsiteX57" fmla="*/ 256340 w 290557"/>
                <a:gd name="connsiteY57" fmla="*/ 62536 h 228168"/>
                <a:gd name="connsiteX58" fmla="*/ 256488 w 290557"/>
                <a:gd name="connsiteY58" fmla="*/ 62241 h 228168"/>
                <a:gd name="connsiteX59" fmla="*/ 256488 w 290557"/>
                <a:gd name="connsiteY59" fmla="*/ 62094 h 228168"/>
                <a:gd name="connsiteX60" fmla="*/ 256488 w 290557"/>
                <a:gd name="connsiteY60" fmla="*/ 61946 h 228168"/>
                <a:gd name="connsiteX61" fmla="*/ 256340 w 290557"/>
                <a:gd name="connsiteY61" fmla="*/ 61356 h 228168"/>
                <a:gd name="connsiteX62" fmla="*/ 256192 w 290557"/>
                <a:gd name="connsiteY62" fmla="*/ 60766 h 228168"/>
                <a:gd name="connsiteX63" fmla="*/ 256045 w 290557"/>
                <a:gd name="connsiteY63" fmla="*/ 60029 h 228168"/>
                <a:gd name="connsiteX64" fmla="*/ 256340 w 290557"/>
                <a:gd name="connsiteY64" fmla="*/ 58259 h 228168"/>
                <a:gd name="connsiteX65" fmla="*/ 256340 w 290557"/>
                <a:gd name="connsiteY65" fmla="*/ 57669 h 228168"/>
                <a:gd name="connsiteX66" fmla="*/ 256340 w 290557"/>
                <a:gd name="connsiteY66" fmla="*/ 57079 h 228168"/>
                <a:gd name="connsiteX67" fmla="*/ 256192 w 290557"/>
                <a:gd name="connsiteY67" fmla="*/ 56637 h 228168"/>
                <a:gd name="connsiteX68" fmla="*/ 255013 w 290557"/>
                <a:gd name="connsiteY68" fmla="*/ 53687 h 228168"/>
                <a:gd name="connsiteX69" fmla="*/ 254570 w 290557"/>
                <a:gd name="connsiteY69" fmla="*/ 53244 h 228168"/>
                <a:gd name="connsiteX70" fmla="*/ 243361 w 290557"/>
                <a:gd name="connsiteY70" fmla="*/ 43952 h 228168"/>
                <a:gd name="connsiteX71" fmla="*/ 241296 w 290557"/>
                <a:gd name="connsiteY71" fmla="*/ 41445 h 228168"/>
                <a:gd name="connsiteX72" fmla="*/ 241001 w 290557"/>
                <a:gd name="connsiteY72" fmla="*/ 41298 h 228168"/>
                <a:gd name="connsiteX73" fmla="*/ 240706 w 290557"/>
                <a:gd name="connsiteY73" fmla="*/ 41150 h 228168"/>
                <a:gd name="connsiteX74" fmla="*/ 234953 w 290557"/>
                <a:gd name="connsiteY74" fmla="*/ 39085 h 228168"/>
                <a:gd name="connsiteX75" fmla="*/ 234659 w 290557"/>
                <a:gd name="connsiteY75" fmla="*/ 38938 h 228168"/>
                <a:gd name="connsiteX76" fmla="*/ 234806 w 290557"/>
                <a:gd name="connsiteY76" fmla="*/ 38643 h 228168"/>
                <a:gd name="connsiteX77" fmla="*/ 234953 w 290557"/>
                <a:gd name="connsiteY77" fmla="*/ 38200 h 228168"/>
                <a:gd name="connsiteX78" fmla="*/ 235544 w 290557"/>
                <a:gd name="connsiteY78" fmla="*/ 37020 h 228168"/>
                <a:gd name="connsiteX79" fmla="*/ 235691 w 290557"/>
                <a:gd name="connsiteY79" fmla="*/ 36578 h 228168"/>
                <a:gd name="connsiteX80" fmla="*/ 235839 w 290557"/>
                <a:gd name="connsiteY80" fmla="*/ 36135 h 228168"/>
                <a:gd name="connsiteX81" fmla="*/ 233184 w 290557"/>
                <a:gd name="connsiteY81" fmla="*/ 16666 h 228168"/>
                <a:gd name="connsiteX82" fmla="*/ 233184 w 290557"/>
                <a:gd name="connsiteY82" fmla="*/ 16224 h 228168"/>
                <a:gd name="connsiteX83" fmla="*/ 233331 w 290557"/>
                <a:gd name="connsiteY83" fmla="*/ 16076 h 228168"/>
                <a:gd name="connsiteX84" fmla="*/ 233479 w 290557"/>
                <a:gd name="connsiteY84" fmla="*/ 15929 h 228168"/>
                <a:gd name="connsiteX85" fmla="*/ 233774 w 290557"/>
                <a:gd name="connsiteY85" fmla="*/ 15487 h 228168"/>
                <a:gd name="connsiteX86" fmla="*/ 234069 w 290557"/>
                <a:gd name="connsiteY86" fmla="*/ 15044 h 228168"/>
                <a:gd name="connsiteX87" fmla="*/ 234364 w 290557"/>
                <a:gd name="connsiteY87" fmla="*/ 14307 h 228168"/>
                <a:gd name="connsiteX88" fmla="*/ 234511 w 290557"/>
                <a:gd name="connsiteY88" fmla="*/ 14012 h 228168"/>
                <a:gd name="connsiteX89" fmla="*/ 234806 w 290557"/>
                <a:gd name="connsiteY89" fmla="*/ 10472 h 228168"/>
                <a:gd name="connsiteX90" fmla="*/ 234806 w 290557"/>
                <a:gd name="connsiteY90" fmla="*/ 7375 h 228168"/>
                <a:gd name="connsiteX91" fmla="*/ 236428 w 290557"/>
                <a:gd name="connsiteY91" fmla="*/ 2360 h 228168"/>
                <a:gd name="connsiteX92" fmla="*/ 236576 w 290557"/>
                <a:gd name="connsiteY92" fmla="*/ 147 h 228168"/>
                <a:gd name="connsiteX93" fmla="*/ 224039 w 290557"/>
                <a:gd name="connsiteY93" fmla="*/ 0 h 228168"/>
                <a:gd name="connsiteX94" fmla="*/ 224039 w 290557"/>
                <a:gd name="connsiteY94" fmla="*/ 147 h 228168"/>
                <a:gd name="connsiteX95" fmla="*/ 223892 w 290557"/>
                <a:gd name="connsiteY95" fmla="*/ 295 h 228168"/>
                <a:gd name="connsiteX96" fmla="*/ 224039 w 290557"/>
                <a:gd name="connsiteY96" fmla="*/ 442 h 228168"/>
                <a:gd name="connsiteX97" fmla="*/ 224039 w 290557"/>
                <a:gd name="connsiteY97" fmla="*/ 590 h 228168"/>
                <a:gd name="connsiteX98" fmla="*/ 224039 w 290557"/>
                <a:gd name="connsiteY98" fmla="*/ 885 h 228168"/>
                <a:gd name="connsiteX99" fmla="*/ 223892 w 290557"/>
                <a:gd name="connsiteY99" fmla="*/ 1622 h 228168"/>
                <a:gd name="connsiteX100" fmla="*/ 223892 w 290557"/>
                <a:gd name="connsiteY100" fmla="*/ 1917 h 228168"/>
                <a:gd name="connsiteX101" fmla="*/ 223892 w 290557"/>
                <a:gd name="connsiteY101" fmla="*/ 2212 h 228168"/>
                <a:gd name="connsiteX102" fmla="*/ 224039 w 290557"/>
                <a:gd name="connsiteY102" fmla="*/ 3392 h 228168"/>
                <a:gd name="connsiteX103" fmla="*/ 224335 w 290557"/>
                <a:gd name="connsiteY103" fmla="*/ 4425 h 228168"/>
                <a:gd name="connsiteX104" fmla="*/ 224482 w 290557"/>
                <a:gd name="connsiteY104" fmla="*/ 4720 h 228168"/>
                <a:gd name="connsiteX105" fmla="*/ 224482 w 290557"/>
                <a:gd name="connsiteY105" fmla="*/ 5015 h 228168"/>
                <a:gd name="connsiteX106" fmla="*/ 224482 w 290557"/>
                <a:gd name="connsiteY106" fmla="*/ 5605 h 228168"/>
                <a:gd name="connsiteX107" fmla="*/ 207078 w 290557"/>
                <a:gd name="connsiteY107" fmla="*/ 5752 h 228168"/>
                <a:gd name="connsiteX108" fmla="*/ 214010 w 290557"/>
                <a:gd name="connsiteY108" fmla="*/ 13422 h 228168"/>
                <a:gd name="connsiteX109" fmla="*/ 214010 w 290557"/>
                <a:gd name="connsiteY109" fmla="*/ 13569 h 228168"/>
                <a:gd name="connsiteX110" fmla="*/ 214158 w 290557"/>
                <a:gd name="connsiteY110" fmla="*/ 14012 h 228168"/>
                <a:gd name="connsiteX111" fmla="*/ 214158 w 290557"/>
                <a:gd name="connsiteY111" fmla="*/ 14307 h 228168"/>
                <a:gd name="connsiteX112" fmla="*/ 214305 w 290557"/>
                <a:gd name="connsiteY112" fmla="*/ 16961 h 228168"/>
                <a:gd name="connsiteX113" fmla="*/ 214010 w 290557"/>
                <a:gd name="connsiteY113" fmla="*/ 21239 h 228168"/>
                <a:gd name="connsiteX114" fmla="*/ 214010 w 290557"/>
                <a:gd name="connsiteY114" fmla="*/ 23894 h 228168"/>
                <a:gd name="connsiteX115" fmla="*/ 214452 w 290557"/>
                <a:gd name="connsiteY115" fmla="*/ 25663 h 228168"/>
                <a:gd name="connsiteX116" fmla="*/ 216370 w 290557"/>
                <a:gd name="connsiteY116" fmla="*/ 29203 h 228168"/>
                <a:gd name="connsiteX117" fmla="*/ 216222 w 290557"/>
                <a:gd name="connsiteY117" fmla="*/ 29793 h 228168"/>
                <a:gd name="connsiteX118" fmla="*/ 215780 w 290557"/>
                <a:gd name="connsiteY118" fmla="*/ 30678 h 228168"/>
                <a:gd name="connsiteX119" fmla="*/ 203391 w 290557"/>
                <a:gd name="connsiteY119" fmla="*/ 41003 h 228168"/>
                <a:gd name="connsiteX120" fmla="*/ 203096 w 290557"/>
                <a:gd name="connsiteY120" fmla="*/ 41592 h 228168"/>
                <a:gd name="connsiteX121" fmla="*/ 201325 w 290557"/>
                <a:gd name="connsiteY121" fmla="*/ 45870 h 228168"/>
                <a:gd name="connsiteX122" fmla="*/ 199703 w 290557"/>
                <a:gd name="connsiteY122" fmla="*/ 48377 h 228168"/>
                <a:gd name="connsiteX123" fmla="*/ 198966 w 290557"/>
                <a:gd name="connsiteY123" fmla="*/ 49115 h 228168"/>
                <a:gd name="connsiteX124" fmla="*/ 196164 w 290557"/>
                <a:gd name="connsiteY124" fmla="*/ 52654 h 228168"/>
                <a:gd name="connsiteX125" fmla="*/ 184954 w 290557"/>
                <a:gd name="connsiteY125" fmla="*/ 63716 h 228168"/>
                <a:gd name="connsiteX126" fmla="*/ 183037 w 290557"/>
                <a:gd name="connsiteY126" fmla="*/ 64454 h 228168"/>
                <a:gd name="connsiteX127" fmla="*/ 177432 w 290557"/>
                <a:gd name="connsiteY127" fmla="*/ 64749 h 228168"/>
                <a:gd name="connsiteX128" fmla="*/ 174482 w 290557"/>
                <a:gd name="connsiteY128" fmla="*/ 64896 h 228168"/>
                <a:gd name="connsiteX129" fmla="*/ 174187 w 290557"/>
                <a:gd name="connsiteY129" fmla="*/ 64896 h 228168"/>
                <a:gd name="connsiteX130" fmla="*/ 173745 w 290557"/>
                <a:gd name="connsiteY130" fmla="*/ 65044 h 228168"/>
                <a:gd name="connsiteX131" fmla="*/ 173450 w 290557"/>
                <a:gd name="connsiteY131" fmla="*/ 65339 h 228168"/>
                <a:gd name="connsiteX132" fmla="*/ 173007 w 290557"/>
                <a:gd name="connsiteY132" fmla="*/ 65634 h 228168"/>
                <a:gd name="connsiteX133" fmla="*/ 172713 w 290557"/>
                <a:gd name="connsiteY133" fmla="*/ 65486 h 228168"/>
                <a:gd name="connsiteX134" fmla="*/ 172270 w 290557"/>
                <a:gd name="connsiteY134" fmla="*/ 65191 h 228168"/>
                <a:gd name="connsiteX135" fmla="*/ 165338 w 290557"/>
                <a:gd name="connsiteY135" fmla="*/ 58997 h 228168"/>
                <a:gd name="connsiteX136" fmla="*/ 152948 w 290557"/>
                <a:gd name="connsiteY136" fmla="*/ 51179 h 228168"/>
                <a:gd name="connsiteX137" fmla="*/ 151769 w 290557"/>
                <a:gd name="connsiteY137" fmla="*/ 51917 h 228168"/>
                <a:gd name="connsiteX138" fmla="*/ 144837 w 290557"/>
                <a:gd name="connsiteY138" fmla="*/ 55309 h 228168"/>
                <a:gd name="connsiteX139" fmla="*/ 143362 w 290557"/>
                <a:gd name="connsiteY139" fmla="*/ 56194 h 228168"/>
                <a:gd name="connsiteX140" fmla="*/ 142624 w 290557"/>
                <a:gd name="connsiteY140" fmla="*/ 56784 h 228168"/>
                <a:gd name="connsiteX141" fmla="*/ 142624 w 290557"/>
                <a:gd name="connsiteY141" fmla="*/ 60471 h 228168"/>
                <a:gd name="connsiteX142" fmla="*/ 141297 w 290557"/>
                <a:gd name="connsiteY142" fmla="*/ 62389 h 228168"/>
                <a:gd name="connsiteX143" fmla="*/ 139084 w 290557"/>
                <a:gd name="connsiteY143" fmla="*/ 64454 h 228168"/>
                <a:gd name="connsiteX144" fmla="*/ 133185 w 290557"/>
                <a:gd name="connsiteY144" fmla="*/ 65781 h 228168"/>
                <a:gd name="connsiteX145" fmla="*/ 129940 w 290557"/>
                <a:gd name="connsiteY145" fmla="*/ 66961 h 228168"/>
                <a:gd name="connsiteX146" fmla="*/ 126843 w 290557"/>
                <a:gd name="connsiteY146" fmla="*/ 68731 h 228168"/>
                <a:gd name="connsiteX147" fmla="*/ 126252 w 290557"/>
                <a:gd name="connsiteY147" fmla="*/ 69026 h 228168"/>
                <a:gd name="connsiteX148" fmla="*/ 126252 w 290557"/>
                <a:gd name="connsiteY148" fmla="*/ 69026 h 228168"/>
                <a:gd name="connsiteX149" fmla="*/ 125073 w 290557"/>
                <a:gd name="connsiteY149" fmla="*/ 70206 h 228168"/>
                <a:gd name="connsiteX150" fmla="*/ 122565 w 290557"/>
                <a:gd name="connsiteY150" fmla="*/ 72566 h 228168"/>
                <a:gd name="connsiteX151" fmla="*/ 122270 w 290557"/>
                <a:gd name="connsiteY151" fmla="*/ 74483 h 228168"/>
                <a:gd name="connsiteX152" fmla="*/ 122713 w 290557"/>
                <a:gd name="connsiteY152" fmla="*/ 76106 h 228168"/>
                <a:gd name="connsiteX153" fmla="*/ 101917 w 290557"/>
                <a:gd name="connsiteY153" fmla="*/ 76106 h 228168"/>
                <a:gd name="connsiteX154" fmla="*/ 100589 w 290557"/>
                <a:gd name="connsiteY154" fmla="*/ 74778 h 228168"/>
                <a:gd name="connsiteX155" fmla="*/ 97639 w 290557"/>
                <a:gd name="connsiteY155" fmla="*/ 68878 h 228168"/>
                <a:gd name="connsiteX156" fmla="*/ 97492 w 290557"/>
                <a:gd name="connsiteY156" fmla="*/ 68878 h 228168"/>
                <a:gd name="connsiteX157" fmla="*/ 95427 w 290557"/>
                <a:gd name="connsiteY157" fmla="*/ 69321 h 228168"/>
                <a:gd name="connsiteX158" fmla="*/ 76400 w 290557"/>
                <a:gd name="connsiteY158" fmla="*/ 68583 h 228168"/>
                <a:gd name="connsiteX159" fmla="*/ 73746 w 290557"/>
                <a:gd name="connsiteY159" fmla="*/ 69173 h 228168"/>
                <a:gd name="connsiteX160" fmla="*/ 68289 w 290557"/>
                <a:gd name="connsiteY160" fmla="*/ 71533 h 228168"/>
                <a:gd name="connsiteX161" fmla="*/ 65634 w 290557"/>
                <a:gd name="connsiteY161" fmla="*/ 71976 h 228168"/>
                <a:gd name="connsiteX162" fmla="*/ 62831 w 290557"/>
                <a:gd name="connsiteY162" fmla="*/ 70943 h 228168"/>
                <a:gd name="connsiteX163" fmla="*/ 52802 w 290557"/>
                <a:gd name="connsiteY163" fmla="*/ 59292 h 228168"/>
                <a:gd name="connsiteX164" fmla="*/ 50737 w 290557"/>
                <a:gd name="connsiteY164" fmla="*/ 57964 h 228168"/>
                <a:gd name="connsiteX165" fmla="*/ 49852 w 290557"/>
                <a:gd name="connsiteY165" fmla="*/ 57226 h 228168"/>
                <a:gd name="connsiteX166" fmla="*/ 48377 w 290557"/>
                <a:gd name="connsiteY166" fmla="*/ 55162 h 228168"/>
                <a:gd name="connsiteX167" fmla="*/ 46312 w 290557"/>
                <a:gd name="connsiteY167" fmla="*/ 53982 h 228168"/>
                <a:gd name="connsiteX168" fmla="*/ 45575 w 290557"/>
                <a:gd name="connsiteY168" fmla="*/ 53097 h 228168"/>
                <a:gd name="connsiteX169" fmla="*/ 45280 w 290557"/>
                <a:gd name="connsiteY169" fmla="*/ 51917 h 228168"/>
                <a:gd name="connsiteX170" fmla="*/ 45428 w 290557"/>
                <a:gd name="connsiteY170" fmla="*/ 49409 h 228168"/>
                <a:gd name="connsiteX171" fmla="*/ 44690 w 290557"/>
                <a:gd name="connsiteY171" fmla="*/ 47787 h 228168"/>
                <a:gd name="connsiteX172" fmla="*/ 43068 w 290557"/>
                <a:gd name="connsiteY172" fmla="*/ 47492 h 228168"/>
                <a:gd name="connsiteX173" fmla="*/ 29794 w 290557"/>
                <a:gd name="connsiteY173" fmla="*/ 50147 h 228168"/>
                <a:gd name="connsiteX174" fmla="*/ 27728 w 290557"/>
                <a:gd name="connsiteY174" fmla="*/ 49852 h 228168"/>
                <a:gd name="connsiteX175" fmla="*/ 24926 w 290557"/>
                <a:gd name="connsiteY175" fmla="*/ 50295 h 228168"/>
                <a:gd name="connsiteX176" fmla="*/ 24041 w 290557"/>
                <a:gd name="connsiteY176" fmla="*/ 50737 h 228168"/>
                <a:gd name="connsiteX177" fmla="*/ 22861 w 290557"/>
                <a:gd name="connsiteY177" fmla="*/ 52212 h 228168"/>
                <a:gd name="connsiteX178" fmla="*/ 22714 w 290557"/>
                <a:gd name="connsiteY178" fmla="*/ 53834 h 228168"/>
                <a:gd name="connsiteX179" fmla="*/ 22714 w 290557"/>
                <a:gd name="connsiteY179" fmla="*/ 55457 h 228168"/>
                <a:gd name="connsiteX180" fmla="*/ 22271 w 290557"/>
                <a:gd name="connsiteY180" fmla="*/ 56932 h 228168"/>
                <a:gd name="connsiteX181" fmla="*/ 21386 w 290557"/>
                <a:gd name="connsiteY181" fmla="*/ 58701 h 228168"/>
                <a:gd name="connsiteX182" fmla="*/ 17551 w 290557"/>
                <a:gd name="connsiteY182" fmla="*/ 62684 h 228168"/>
                <a:gd name="connsiteX183" fmla="*/ 16667 w 290557"/>
                <a:gd name="connsiteY183" fmla="*/ 64306 h 228168"/>
                <a:gd name="connsiteX184" fmla="*/ 16814 w 290557"/>
                <a:gd name="connsiteY184" fmla="*/ 68731 h 228168"/>
                <a:gd name="connsiteX185" fmla="*/ 16519 w 290557"/>
                <a:gd name="connsiteY185" fmla="*/ 70796 h 228168"/>
                <a:gd name="connsiteX186" fmla="*/ 16076 w 290557"/>
                <a:gd name="connsiteY186" fmla="*/ 71828 h 228168"/>
                <a:gd name="connsiteX187" fmla="*/ 14307 w 290557"/>
                <a:gd name="connsiteY187" fmla="*/ 73451 h 228168"/>
                <a:gd name="connsiteX188" fmla="*/ 13717 w 290557"/>
                <a:gd name="connsiteY188" fmla="*/ 74483 h 228168"/>
                <a:gd name="connsiteX189" fmla="*/ 13422 w 290557"/>
                <a:gd name="connsiteY189" fmla="*/ 75811 h 228168"/>
                <a:gd name="connsiteX190" fmla="*/ 13422 w 290557"/>
                <a:gd name="connsiteY190" fmla="*/ 78613 h 228168"/>
                <a:gd name="connsiteX191" fmla="*/ 13127 w 290557"/>
                <a:gd name="connsiteY191" fmla="*/ 79940 h 228168"/>
                <a:gd name="connsiteX192" fmla="*/ 10915 w 290557"/>
                <a:gd name="connsiteY192" fmla="*/ 83332 h 228168"/>
                <a:gd name="connsiteX193" fmla="*/ 10472 w 290557"/>
                <a:gd name="connsiteY193" fmla="*/ 84512 h 228168"/>
                <a:gd name="connsiteX194" fmla="*/ 10325 w 290557"/>
                <a:gd name="connsiteY194" fmla="*/ 86872 h 228168"/>
                <a:gd name="connsiteX195" fmla="*/ 10029 w 290557"/>
                <a:gd name="connsiteY195" fmla="*/ 87610 h 228168"/>
                <a:gd name="connsiteX196" fmla="*/ 3983 w 290557"/>
                <a:gd name="connsiteY196" fmla="*/ 89527 h 228168"/>
                <a:gd name="connsiteX197" fmla="*/ 1770 w 290557"/>
                <a:gd name="connsiteY197" fmla="*/ 90707 h 228168"/>
                <a:gd name="connsiteX198" fmla="*/ 295 w 290557"/>
                <a:gd name="connsiteY198" fmla="*/ 92624 h 228168"/>
                <a:gd name="connsiteX199" fmla="*/ 0 w 290557"/>
                <a:gd name="connsiteY199" fmla="*/ 93362 h 228168"/>
                <a:gd name="connsiteX200" fmla="*/ 1180 w 290557"/>
                <a:gd name="connsiteY200" fmla="*/ 93657 h 228168"/>
                <a:gd name="connsiteX201" fmla="*/ 1917 w 290557"/>
                <a:gd name="connsiteY201" fmla="*/ 94837 h 228168"/>
                <a:gd name="connsiteX202" fmla="*/ 885 w 290557"/>
                <a:gd name="connsiteY202" fmla="*/ 98672 h 228168"/>
                <a:gd name="connsiteX203" fmla="*/ 1623 w 290557"/>
                <a:gd name="connsiteY203" fmla="*/ 101179 h 228168"/>
                <a:gd name="connsiteX204" fmla="*/ 3687 w 290557"/>
                <a:gd name="connsiteY204" fmla="*/ 103244 h 228168"/>
                <a:gd name="connsiteX205" fmla="*/ 5900 w 290557"/>
                <a:gd name="connsiteY205" fmla="*/ 103981 h 228168"/>
                <a:gd name="connsiteX206" fmla="*/ 8112 w 290557"/>
                <a:gd name="connsiteY206" fmla="*/ 104571 h 228168"/>
                <a:gd name="connsiteX207" fmla="*/ 15339 w 290557"/>
                <a:gd name="connsiteY207" fmla="*/ 105751 h 228168"/>
                <a:gd name="connsiteX208" fmla="*/ 18436 w 290557"/>
                <a:gd name="connsiteY208" fmla="*/ 107226 h 228168"/>
                <a:gd name="connsiteX209" fmla="*/ 22419 w 290557"/>
                <a:gd name="connsiteY209" fmla="*/ 111651 h 228168"/>
                <a:gd name="connsiteX210" fmla="*/ 27434 w 290557"/>
                <a:gd name="connsiteY210" fmla="*/ 115781 h 228168"/>
                <a:gd name="connsiteX211" fmla="*/ 28761 w 290557"/>
                <a:gd name="connsiteY211" fmla="*/ 117993 h 228168"/>
                <a:gd name="connsiteX212" fmla="*/ 28466 w 290557"/>
                <a:gd name="connsiteY212" fmla="*/ 119910 h 228168"/>
                <a:gd name="connsiteX213" fmla="*/ 26991 w 290557"/>
                <a:gd name="connsiteY213" fmla="*/ 122418 h 228168"/>
                <a:gd name="connsiteX214" fmla="*/ 27286 w 290557"/>
                <a:gd name="connsiteY214" fmla="*/ 123303 h 228168"/>
                <a:gd name="connsiteX215" fmla="*/ 29498 w 290557"/>
                <a:gd name="connsiteY215" fmla="*/ 125810 h 228168"/>
                <a:gd name="connsiteX216" fmla="*/ 32153 w 290557"/>
                <a:gd name="connsiteY216" fmla="*/ 128170 h 228168"/>
                <a:gd name="connsiteX217" fmla="*/ 37020 w 290557"/>
                <a:gd name="connsiteY217" fmla="*/ 130972 h 228168"/>
                <a:gd name="connsiteX218" fmla="*/ 45428 w 290557"/>
                <a:gd name="connsiteY218" fmla="*/ 135249 h 228168"/>
                <a:gd name="connsiteX219" fmla="*/ 49410 w 290557"/>
                <a:gd name="connsiteY219" fmla="*/ 138052 h 228168"/>
                <a:gd name="connsiteX220" fmla="*/ 50737 w 290557"/>
                <a:gd name="connsiteY220" fmla="*/ 140264 h 228168"/>
                <a:gd name="connsiteX221" fmla="*/ 52802 w 290557"/>
                <a:gd name="connsiteY221" fmla="*/ 142624 h 228168"/>
                <a:gd name="connsiteX222" fmla="*/ 55899 w 290557"/>
                <a:gd name="connsiteY222" fmla="*/ 144689 h 228168"/>
                <a:gd name="connsiteX223" fmla="*/ 57817 w 290557"/>
                <a:gd name="connsiteY223" fmla="*/ 146459 h 228168"/>
                <a:gd name="connsiteX224" fmla="*/ 56489 w 290557"/>
                <a:gd name="connsiteY224" fmla="*/ 151031 h 228168"/>
                <a:gd name="connsiteX225" fmla="*/ 56932 w 290557"/>
                <a:gd name="connsiteY225" fmla="*/ 152653 h 228168"/>
                <a:gd name="connsiteX226" fmla="*/ 57669 w 290557"/>
                <a:gd name="connsiteY226" fmla="*/ 153981 h 228168"/>
                <a:gd name="connsiteX227" fmla="*/ 59439 w 290557"/>
                <a:gd name="connsiteY227" fmla="*/ 155751 h 228168"/>
                <a:gd name="connsiteX228" fmla="*/ 60029 w 290557"/>
                <a:gd name="connsiteY228" fmla="*/ 158258 h 228168"/>
                <a:gd name="connsiteX229" fmla="*/ 61799 w 290557"/>
                <a:gd name="connsiteY229" fmla="*/ 161208 h 228168"/>
                <a:gd name="connsiteX230" fmla="*/ 63864 w 290557"/>
                <a:gd name="connsiteY230" fmla="*/ 162535 h 228168"/>
                <a:gd name="connsiteX231" fmla="*/ 67404 w 290557"/>
                <a:gd name="connsiteY231" fmla="*/ 162978 h 228168"/>
                <a:gd name="connsiteX232" fmla="*/ 69173 w 290557"/>
                <a:gd name="connsiteY232" fmla="*/ 164305 h 228168"/>
                <a:gd name="connsiteX233" fmla="*/ 73008 w 290557"/>
                <a:gd name="connsiteY233" fmla="*/ 166665 h 228168"/>
                <a:gd name="connsiteX234" fmla="*/ 76696 w 290557"/>
                <a:gd name="connsiteY234" fmla="*/ 168730 h 228168"/>
                <a:gd name="connsiteX235" fmla="*/ 78318 w 290557"/>
                <a:gd name="connsiteY235" fmla="*/ 170205 h 228168"/>
                <a:gd name="connsiteX236" fmla="*/ 79203 w 290557"/>
                <a:gd name="connsiteY236" fmla="*/ 171385 h 228168"/>
                <a:gd name="connsiteX237" fmla="*/ 80088 w 290557"/>
                <a:gd name="connsiteY237" fmla="*/ 172860 h 228168"/>
                <a:gd name="connsiteX238" fmla="*/ 80531 w 290557"/>
                <a:gd name="connsiteY238" fmla="*/ 174335 h 228168"/>
                <a:gd name="connsiteX239" fmla="*/ 80678 w 290557"/>
                <a:gd name="connsiteY239" fmla="*/ 177579 h 228168"/>
                <a:gd name="connsiteX240" fmla="*/ 81268 w 290557"/>
                <a:gd name="connsiteY240" fmla="*/ 181414 h 228168"/>
                <a:gd name="connsiteX241" fmla="*/ 83185 w 290557"/>
                <a:gd name="connsiteY241" fmla="*/ 184069 h 228168"/>
                <a:gd name="connsiteX242" fmla="*/ 85103 w 290557"/>
                <a:gd name="connsiteY242" fmla="*/ 186134 h 228168"/>
                <a:gd name="connsiteX243" fmla="*/ 85988 w 290557"/>
                <a:gd name="connsiteY243" fmla="*/ 187904 h 228168"/>
                <a:gd name="connsiteX244" fmla="*/ 87315 w 290557"/>
                <a:gd name="connsiteY244" fmla="*/ 189821 h 228168"/>
                <a:gd name="connsiteX245" fmla="*/ 91887 w 290557"/>
                <a:gd name="connsiteY245" fmla="*/ 193066 h 228168"/>
                <a:gd name="connsiteX246" fmla="*/ 93362 w 290557"/>
                <a:gd name="connsiteY246" fmla="*/ 194688 h 228168"/>
                <a:gd name="connsiteX247" fmla="*/ 94394 w 290557"/>
                <a:gd name="connsiteY247" fmla="*/ 196753 h 228168"/>
                <a:gd name="connsiteX248" fmla="*/ 95132 w 290557"/>
                <a:gd name="connsiteY248" fmla="*/ 198228 h 228168"/>
                <a:gd name="connsiteX249" fmla="*/ 96459 w 290557"/>
                <a:gd name="connsiteY249" fmla="*/ 199408 h 228168"/>
                <a:gd name="connsiteX250" fmla="*/ 98524 w 290557"/>
                <a:gd name="connsiteY250" fmla="*/ 200293 h 228168"/>
                <a:gd name="connsiteX251" fmla="*/ 100147 w 290557"/>
                <a:gd name="connsiteY251" fmla="*/ 201178 h 228168"/>
                <a:gd name="connsiteX252" fmla="*/ 101179 w 290557"/>
                <a:gd name="connsiteY252" fmla="*/ 202505 h 228168"/>
                <a:gd name="connsiteX253" fmla="*/ 102654 w 290557"/>
                <a:gd name="connsiteY253" fmla="*/ 203980 h 228168"/>
                <a:gd name="connsiteX254" fmla="*/ 105751 w 290557"/>
                <a:gd name="connsiteY254" fmla="*/ 205898 h 228168"/>
                <a:gd name="connsiteX255" fmla="*/ 107079 w 290557"/>
                <a:gd name="connsiteY255" fmla="*/ 205898 h 228168"/>
                <a:gd name="connsiteX256" fmla="*/ 108849 w 290557"/>
                <a:gd name="connsiteY256" fmla="*/ 206193 h 228168"/>
                <a:gd name="connsiteX257" fmla="*/ 110324 w 290557"/>
                <a:gd name="connsiteY257" fmla="*/ 206783 h 228168"/>
                <a:gd name="connsiteX258" fmla="*/ 111799 w 290557"/>
                <a:gd name="connsiteY258" fmla="*/ 206635 h 228168"/>
                <a:gd name="connsiteX259" fmla="*/ 114306 w 290557"/>
                <a:gd name="connsiteY259" fmla="*/ 205308 h 228168"/>
                <a:gd name="connsiteX260" fmla="*/ 117403 w 290557"/>
                <a:gd name="connsiteY260" fmla="*/ 203243 h 228168"/>
                <a:gd name="connsiteX261" fmla="*/ 119616 w 290557"/>
                <a:gd name="connsiteY261" fmla="*/ 201916 h 228168"/>
                <a:gd name="connsiteX262" fmla="*/ 125220 w 290557"/>
                <a:gd name="connsiteY262" fmla="*/ 202358 h 228168"/>
                <a:gd name="connsiteX263" fmla="*/ 128318 w 290557"/>
                <a:gd name="connsiteY263" fmla="*/ 203390 h 228168"/>
                <a:gd name="connsiteX264" fmla="*/ 130677 w 290557"/>
                <a:gd name="connsiteY264" fmla="*/ 204865 h 228168"/>
                <a:gd name="connsiteX265" fmla="*/ 132595 w 290557"/>
                <a:gd name="connsiteY265" fmla="*/ 204865 h 228168"/>
                <a:gd name="connsiteX266" fmla="*/ 136872 w 290557"/>
                <a:gd name="connsiteY266" fmla="*/ 202063 h 228168"/>
                <a:gd name="connsiteX267" fmla="*/ 139084 w 290557"/>
                <a:gd name="connsiteY267" fmla="*/ 199113 h 228168"/>
                <a:gd name="connsiteX268" fmla="*/ 141149 w 290557"/>
                <a:gd name="connsiteY268" fmla="*/ 198523 h 228168"/>
                <a:gd name="connsiteX269" fmla="*/ 144542 w 290557"/>
                <a:gd name="connsiteY269" fmla="*/ 199703 h 228168"/>
                <a:gd name="connsiteX270" fmla="*/ 147196 w 290557"/>
                <a:gd name="connsiteY270" fmla="*/ 202505 h 228168"/>
                <a:gd name="connsiteX271" fmla="*/ 149556 w 290557"/>
                <a:gd name="connsiteY271" fmla="*/ 206488 h 228168"/>
                <a:gd name="connsiteX272" fmla="*/ 151179 w 290557"/>
                <a:gd name="connsiteY272" fmla="*/ 207963 h 228168"/>
                <a:gd name="connsiteX273" fmla="*/ 153538 w 290557"/>
                <a:gd name="connsiteY273" fmla="*/ 210322 h 228168"/>
                <a:gd name="connsiteX274" fmla="*/ 157963 w 290557"/>
                <a:gd name="connsiteY274" fmla="*/ 215485 h 228168"/>
                <a:gd name="connsiteX275" fmla="*/ 163863 w 290557"/>
                <a:gd name="connsiteY275" fmla="*/ 217992 h 228168"/>
                <a:gd name="connsiteX276" fmla="*/ 166223 w 290557"/>
                <a:gd name="connsiteY276" fmla="*/ 219319 h 228168"/>
                <a:gd name="connsiteX277" fmla="*/ 166960 w 290557"/>
                <a:gd name="connsiteY277" fmla="*/ 220499 h 228168"/>
                <a:gd name="connsiteX278" fmla="*/ 167403 w 290557"/>
                <a:gd name="connsiteY278" fmla="*/ 222269 h 228168"/>
                <a:gd name="connsiteX279" fmla="*/ 167550 w 290557"/>
                <a:gd name="connsiteY279" fmla="*/ 224039 h 228168"/>
                <a:gd name="connsiteX280" fmla="*/ 168288 w 290557"/>
                <a:gd name="connsiteY280" fmla="*/ 224777 h 228168"/>
                <a:gd name="connsiteX281" fmla="*/ 169910 w 290557"/>
                <a:gd name="connsiteY281" fmla="*/ 224482 h 228168"/>
                <a:gd name="connsiteX282" fmla="*/ 171238 w 290557"/>
                <a:gd name="connsiteY282" fmla="*/ 224187 h 228168"/>
                <a:gd name="connsiteX283" fmla="*/ 172713 w 290557"/>
                <a:gd name="connsiteY283" fmla="*/ 224777 h 228168"/>
                <a:gd name="connsiteX284" fmla="*/ 173745 w 290557"/>
                <a:gd name="connsiteY284" fmla="*/ 226104 h 228168"/>
                <a:gd name="connsiteX285" fmla="*/ 174335 w 290557"/>
                <a:gd name="connsiteY285" fmla="*/ 227136 h 228168"/>
                <a:gd name="connsiteX286" fmla="*/ 174777 w 290557"/>
                <a:gd name="connsiteY286" fmla="*/ 228169 h 228168"/>
                <a:gd name="connsiteX287" fmla="*/ 175662 w 290557"/>
                <a:gd name="connsiteY287" fmla="*/ 226841 h 228168"/>
                <a:gd name="connsiteX288" fmla="*/ 177137 w 290557"/>
                <a:gd name="connsiteY288" fmla="*/ 224482 h 228168"/>
                <a:gd name="connsiteX289" fmla="*/ 180234 w 290557"/>
                <a:gd name="connsiteY289" fmla="*/ 222122 h 228168"/>
                <a:gd name="connsiteX290" fmla="*/ 183037 w 290557"/>
                <a:gd name="connsiteY290" fmla="*/ 220499 h 228168"/>
                <a:gd name="connsiteX291" fmla="*/ 184807 w 290557"/>
                <a:gd name="connsiteY291" fmla="*/ 220499 h 228168"/>
                <a:gd name="connsiteX292" fmla="*/ 188347 w 290557"/>
                <a:gd name="connsiteY292" fmla="*/ 221827 h 228168"/>
                <a:gd name="connsiteX293" fmla="*/ 191591 w 290557"/>
                <a:gd name="connsiteY293" fmla="*/ 223302 h 228168"/>
                <a:gd name="connsiteX294" fmla="*/ 193361 w 290557"/>
                <a:gd name="connsiteY294" fmla="*/ 223449 h 228168"/>
                <a:gd name="connsiteX295" fmla="*/ 195426 w 290557"/>
                <a:gd name="connsiteY295" fmla="*/ 222712 h 228168"/>
                <a:gd name="connsiteX296" fmla="*/ 199851 w 290557"/>
                <a:gd name="connsiteY296" fmla="*/ 220057 h 228168"/>
                <a:gd name="connsiteX297" fmla="*/ 201031 w 290557"/>
                <a:gd name="connsiteY297" fmla="*/ 220942 h 228168"/>
                <a:gd name="connsiteX298" fmla="*/ 202211 w 290557"/>
                <a:gd name="connsiteY298" fmla="*/ 222564 h 228168"/>
                <a:gd name="connsiteX299" fmla="*/ 203685 w 290557"/>
                <a:gd name="connsiteY299" fmla="*/ 225219 h 228168"/>
                <a:gd name="connsiteX300" fmla="*/ 206488 w 290557"/>
                <a:gd name="connsiteY300" fmla="*/ 226399 h 228168"/>
                <a:gd name="connsiteX301" fmla="*/ 207815 w 290557"/>
                <a:gd name="connsiteY301" fmla="*/ 227284 h 228168"/>
                <a:gd name="connsiteX302" fmla="*/ 208700 w 290557"/>
                <a:gd name="connsiteY302" fmla="*/ 227432 h 228168"/>
                <a:gd name="connsiteX303" fmla="*/ 209290 w 290557"/>
                <a:gd name="connsiteY303" fmla="*/ 227284 h 228168"/>
                <a:gd name="connsiteX304" fmla="*/ 210323 w 290557"/>
                <a:gd name="connsiteY304" fmla="*/ 225219 h 228168"/>
                <a:gd name="connsiteX305" fmla="*/ 211650 w 290557"/>
                <a:gd name="connsiteY305" fmla="*/ 224039 h 228168"/>
                <a:gd name="connsiteX306" fmla="*/ 214010 w 290557"/>
                <a:gd name="connsiteY306" fmla="*/ 222564 h 228168"/>
                <a:gd name="connsiteX307" fmla="*/ 219172 w 290557"/>
                <a:gd name="connsiteY307" fmla="*/ 221532 h 228168"/>
                <a:gd name="connsiteX308" fmla="*/ 222860 w 290557"/>
                <a:gd name="connsiteY308" fmla="*/ 221089 h 228168"/>
                <a:gd name="connsiteX309" fmla="*/ 224482 w 290557"/>
                <a:gd name="connsiteY309" fmla="*/ 220942 h 228168"/>
                <a:gd name="connsiteX310" fmla="*/ 227136 w 290557"/>
                <a:gd name="connsiteY310" fmla="*/ 220204 h 228168"/>
                <a:gd name="connsiteX311" fmla="*/ 231266 w 290557"/>
                <a:gd name="connsiteY311" fmla="*/ 218139 h 228168"/>
                <a:gd name="connsiteX312" fmla="*/ 235396 w 290557"/>
                <a:gd name="connsiteY312" fmla="*/ 220794 h 228168"/>
                <a:gd name="connsiteX313" fmla="*/ 239821 w 290557"/>
                <a:gd name="connsiteY313" fmla="*/ 221384 h 228168"/>
                <a:gd name="connsiteX314" fmla="*/ 244098 w 290557"/>
                <a:gd name="connsiteY314" fmla="*/ 221384 h 228168"/>
                <a:gd name="connsiteX315" fmla="*/ 245426 w 290557"/>
                <a:gd name="connsiteY315" fmla="*/ 220499 h 228168"/>
                <a:gd name="connsiteX316" fmla="*/ 246163 w 290557"/>
                <a:gd name="connsiteY316" fmla="*/ 219910 h 228168"/>
                <a:gd name="connsiteX317" fmla="*/ 250735 w 290557"/>
                <a:gd name="connsiteY317" fmla="*/ 215337 h 228168"/>
                <a:gd name="connsiteX318" fmla="*/ 256782 w 290557"/>
                <a:gd name="connsiteY318" fmla="*/ 209290 h 228168"/>
                <a:gd name="connsiteX319" fmla="*/ 262092 w 290557"/>
                <a:gd name="connsiteY319" fmla="*/ 204128 h 228168"/>
                <a:gd name="connsiteX320" fmla="*/ 267402 w 290557"/>
                <a:gd name="connsiteY320" fmla="*/ 198818 h 228168"/>
                <a:gd name="connsiteX321" fmla="*/ 274186 w 290557"/>
                <a:gd name="connsiteY321" fmla="*/ 192181 h 228168"/>
                <a:gd name="connsiteX322" fmla="*/ 280381 w 290557"/>
                <a:gd name="connsiteY322" fmla="*/ 186134 h 228168"/>
                <a:gd name="connsiteX323" fmla="*/ 285838 w 290557"/>
                <a:gd name="connsiteY323" fmla="*/ 180824 h 228168"/>
                <a:gd name="connsiteX324" fmla="*/ 290558 w 290557"/>
                <a:gd name="connsiteY324" fmla="*/ 176105 h 228168"/>
                <a:gd name="connsiteX325" fmla="*/ 290116 w 290557"/>
                <a:gd name="connsiteY325" fmla="*/ 175662 h 22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290557" h="228168">
                  <a:moveTo>
                    <a:pt x="290116" y="175662"/>
                  </a:moveTo>
                  <a:lnTo>
                    <a:pt x="287903" y="173892"/>
                  </a:lnTo>
                  <a:lnTo>
                    <a:pt x="285691" y="171532"/>
                  </a:lnTo>
                  <a:lnTo>
                    <a:pt x="284363" y="168877"/>
                  </a:lnTo>
                  <a:lnTo>
                    <a:pt x="283183" y="166665"/>
                  </a:lnTo>
                  <a:lnTo>
                    <a:pt x="282446" y="161798"/>
                  </a:lnTo>
                  <a:lnTo>
                    <a:pt x="280971" y="158848"/>
                  </a:lnTo>
                  <a:lnTo>
                    <a:pt x="279348" y="155161"/>
                  </a:lnTo>
                  <a:lnTo>
                    <a:pt x="276989" y="148229"/>
                  </a:lnTo>
                  <a:lnTo>
                    <a:pt x="275956" y="145721"/>
                  </a:lnTo>
                  <a:lnTo>
                    <a:pt x="274186" y="144099"/>
                  </a:lnTo>
                  <a:lnTo>
                    <a:pt x="272122" y="142624"/>
                  </a:lnTo>
                  <a:lnTo>
                    <a:pt x="270056" y="139527"/>
                  </a:lnTo>
                  <a:lnTo>
                    <a:pt x="264747" y="136872"/>
                  </a:lnTo>
                  <a:lnTo>
                    <a:pt x="262682" y="134659"/>
                  </a:lnTo>
                  <a:lnTo>
                    <a:pt x="259142" y="130972"/>
                  </a:lnTo>
                  <a:lnTo>
                    <a:pt x="258257" y="129202"/>
                  </a:lnTo>
                  <a:lnTo>
                    <a:pt x="257963" y="127285"/>
                  </a:lnTo>
                  <a:lnTo>
                    <a:pt x="256930" y="125515"/>
                  </a:lnTo>
                  <a:lnTo>
                    <a:pt x="254865" y="123598"/>
                  </a:lnTo>
                  <a:lnTo>
                    <a:pt x="248670" y="119320"/>
                  </a:lnTo>
                  <a:lnTo>
                    <a:pt x="247048" y="118878"/>
                  </a:lnTo>
                  <a:lnTo>
                    <a:pt x="244836" y="118435"/>
                  </a:lnTo>
                  <a:lnTo>
                    <a:pt x="241591" y="117993"/>
                  </a:lnTo>
                  <a:lnTo>
                    <a:pt x="237166" y="117108"/>
                  </a:lnTo>
                  <a:lnTo>
                    <a:pt x="233479" y="115338"/>
                  </a:lnTo>
                  <a:lnTo>
                    <a:pt x="231709" y="114158"/>
                  </a:lnTo>
                  <a:lnTo>
                    <a:pt x="231266" y="113421"/>
                  </a:lnTo>
                  <a:lnTo>
                    <a:pt x="231709" y="112093"/>
                  </a:lnTo>
                  <a:lnTo>
                    <a:pt x="233036" y="109734"/>
                  </a:lnTo>
                  <a:lnTo>
                    <a:pt x="235691" y="104276"/>
                  </a:lnTo>
                  <a:lnTo>
                    <a:pt x="237461" y="100442"/>
                  </a:lnTo>
                  <a:lnTo>
                    <a:pt x="238641" y="99409"/>
                  </a:lnTo>
                  <a:lnTo>
                    <a:pt x="242033" y="99114"/>
                  </a:lnTo>
                  <a:lnTo>
                    <a:pt x="245573" y="99262"/>
                  </a:lnTo>
                  <a:lnTo>
                    <a:pt x="248228" y="99557"/>
                  </a:lnTo>
                  <a:lnTo>
                    <a:pt x="251768" y="99557"/>
                  </a:lnTo>
                  <a:lnTo>
                    <a:pt x="256192" y="99262"/>
                  </a:lnTo>
                  <a:lnTo>
                    <a:pt x="257963" y="97934"/>
                  </a:lnTo>
                  <a:lnTo>
                    <a:pt x="259290" y="96607"/>
                  </a:lnTo>
                  <a:lnTo>
                    <a:pt x="259880" y="95574"/>
                  </a:lnTo>
                  <a:lnTo>
                    <a:pt x="260175" y="93067"/>
                  </a:lnTo>
                  <a:lnTo>
                    <a:pt x="260027" y="91149"/>
                  </a:lnTo>
                  <a:lnTo>
                    <a:pt x="259880" y="83628"/>
                  </a:lnTo>
                  <a:lnTo>
                    <a:pt x="259585" y="78908"/>
                  </a:lnTo>
                  <a:lnTo>
                    <a:pt x="259437" y="73598"/>
                  </a:lnTo>
                  <a:lnTo>
                    <a:pt x="259437" y="72566"/>
                  </a:lnTo>
                  <a:lnTo>
                    <a:pt x="259437" y="72566"/>
                  </a:lnTo>
                  <a:lnTo>
                    <a:pt x="254570" y="72566"/>
                  </a:lnTo>
                  <a:lnTo>
                    <a:pt x="254570" y="72566"/>
                  </a:lnTo>
                  <a:lnTo>
                    <a:pt x="254422" y="72418"/>
                  </a:lnTo>
                  <a:lnTo>
                    <a:pt x="254422" y="72271"/>
                  </a:lnTo>
                  <a:lnTo>
                    <a:pt x="254275" y="72123"/>
                  </a:lnTo>
                  <a:lnTo>
                    <a:pt x="254128" y="71386"/>
                  </a:lnTo>
                  <a:lnTo>
                    <a:pt x="253980" y="70206"/>
                  </a:lnTo>
                  <a:lnTo>
                    <a:pt x="254128" y="68288"/>
                  </a:lnTo>
                  <a:lnTo>
                    <a:pt x="254718" y="65781"/>
                  </a:lnTo>
                  <a:lnTo>
                    <a:pt x="256340" y="62536"/>
                  </a:lnTo>
                  <a:lnTo>
                    <a:pt x="256488" y="62241"/>
                  </a:lnTo>
                  <a:lnTo>
                    <a:pt x="256488" y="62094"/>
                  </a:lnTo>
                  <a:lnTo>
                    <a:pt x="256488" y="61946"/>
                  </a:lnTo>
                  <a:lnTo>
                    <a:pt x="256340" y="61356"/>
                  </a:lnTo>
                  <a:lnTo>
                    <a:pt x="256192" y="60766"/>
                  </a:lnTo>
                  <a:lnTo>
                    <a:pt x="256045" y="60029"/>
                  </a:lnTo>
                  <a:lnTo>
                    <a:pt x="256340" y="58259"/>
                  </a:lnTo>
                  <a:lnTo>
                    <a:pt x="256340" y="57669"/>
                  </a:lnTo>
                  <a:lnTo>
                    <a:pt x="256340" y="57079"/>
                  </a:lnTo>
                  <a:lnTo>
                    <a:pt x="256192" y="56637"/>
                  </a:lnTo>
                  <a:lnTo>
                    <a:pt x="255013" y="53687"/>
                  </a:lnTo>
                  <a:lnTo>
                    <a:pt x="254570" y="53244"/>
                  </a:lnTo>
                  <a:lnTo>
                    <a:pt x="243361" y="43952"/>
                  </a:lnTo>
                  <a:lnTo>
                    <a:pt x="241296" y="41445"/>
                  </a:lnTo>
                  <a:lnTo>
                    <a:pt x="241001" y="41298"/>
                  </a:lnTo>
                  <a:lnTo>
                    <a:pt x="240706" y="41150"/>
                  </a:lnTo>
                  <a:lnTo>
                    <a:pt x="234953" y="39085"/>
                  </a:lnTo>
                  <a:lnTo>
                    <a:pt x="234659" y="38938"/>
                  </a:lnTo>
                  <a:lnTo>
                    <a:pt x="234806" y="38643"/>
                  </a:lnTo>
                  <a:lnTo>
                    <a:pt x="234953" y="38200"/>
                  </a:lnTo>
                  <a:lnTo>
                    <a:pt x="235544" y="37020"/>
                  </a:lnTo>
                  <a:lnTo>
                    <a:pt x="235691" y="36578"/>
                  </a:lnTo>
                  <a:lnTo>
                    <a:pt x="235839" y="36135"/>
                  </a:lnTo>
                  <a:lnTo>
                    <a:pt x="233184" y="16666"/>
                  </a:lnTo>
                  <a:lnTo>
                    <a:pt x="233184" y="16224"/>
                  </a:lnTo>
                  <a:lnTo>
                    <a:pt x="233331" y="16076"/>
                  </a:lnTo>
                  <a:lnTo>
                    <a:pt x="233479" y="15929"/>
                  </a:lnTo>
                  <a:lnTo>
                    <a:pt x="233774" y="15487"/>
                  </a:lnTo>
                  <a:lnTo>
                    <a:pt x="234069" y="15044"/>
                  </a:lnTo>
                  <a:lnTo>
                    <a:pt x="234364" y="14307"/>
                  </a:lnTo>
                  <a:lnTo>
                    <a:pt x="234511" y="14012"/>
                  </a:lnTo>
                  <a:lnTo>
                    <a:pt x="234806" y="10472"/>
                  </a:lnTo>
                  <a:lnTo>
                    <a:pt x="234806" y="7375"/>
                  </a:lnTo>
                  <a:lnTo>
                    <a:pt x="236428" y="2360"/>
                  </a:lnTo>
                  <a:lnTo>
                    <a:pt x="236576" y="147"/>
                  </a:lnTo>
                  <a:lnTo>
                    <a:pt x="224039" y="0"/>
                  </a:lnTo>
                  <a:lnTo>
                    <a:pt x="224039" y="147"/>
                  </a:lnTo>
                  <a:lnTo>
                    <a:pt x="223892" y="295"/>
                  </a:lnTo>
                  <a:lnTo>
                    <a:pt x="224039" y="442"/>
                  </a:lnTo>
                  <a:lnTo>
                    <a:pt x="224039" y="590"/>
                  </a:lnTo>
                  <a:lnTo>
                    <a:pt x="224039" y="885"/>
                  </a:lnTo>
                  <a:lnTo>
                    <a:pt x="223892" y="1622"/>
                  </a:lnTo>
                  <a:lnTo>
                    <a:pt x="223892" y="1917"/>
                  </a:lnTo>
                  <a:lnTo>
                    <a:pt x="223892" y="2212"/>
                  </a:lnTo>
                  <a:lnTo>
                    <a:pt x="224039" y="3392"/>
                  </a:lnTo>
                  <a:lnTo>
                    <a:pt x="224335" y="4425"/>
                  </a:lnTo>
                  <a:lnTo>
                    <a:pt x="224482" y="4720"/>
                  </a:lnTo>
                  <a:lnTo>
                    <a:pt x="224482" y="5015"/>
                  </a:lnTo>
                  <a:lnTo>
                    <a:pt x="224482" y="5605"/>
                  </a:lnTo>
                  <a:lnTo>
                    <a:pt x="207078" y="5752"/>
                  </a:lnTo>
                  <a:lnTo>
                    <a:pt x="214010" y="13422"/>
                  </a:lnTo>
                  <a:lnTo>
                    <a:pt x="214010" y="13569"/>
                  </a:lnTo>
                  <a:lnTo>
                    <a:pt x="214158" y="14012"/>
                  </a:lnTo>
                  <a:lnTo>
                    <a:pt x="214158" y="14307"/>
                  </a:lnTo>
                  <a:lnTo>
                    <a:pt x="214305" y="16961"/>
                  </a:lnTo>
                  <a:lnTo>
                    <a:pt x="214010" y="21239"/>
                  </a:lnTo>
                  <a:lnTo>
                    <a:pt x="214010" y="23894"/>
                  </a:lnTo>
                  <a:lnTo>
                    <a:pt x="214452" y="25663"/>
                  </a:lnTo>
                  <a:lnTo>
                    <a:pt x="216370" y="29203"/>
                  </a:lnTo>
                  <a:lnTo>
                    <a:pt x="216222" y="29793"/>
                  </a:lnTo>
                  <a:lnTo>
                    <a:pt x="215780" y="30678"/>
                  </a:lnTo>
                  <a:lnTo>
                    <a:pt x="203391" y="41003"/>
                  </a:lnTo>
                  <a:lnTo>
                    <a:pt x="203096" y="41592"/>
                  </a:lnTo>
                  <a:lnTo>
                    <a:pt x="201325" y="45870"/>
                  </a:lnTo>
                  <a:lnTo>
                    <a:pt x="199703" y="48377"/>
                  </a:lnTo>
                  <a:lnTo>
                    <a:pt x="198966" y="49115"/>
                  </a:lnTo>
                  <a:lnTo>
                    <a:pt x="196164" y="52654"/>
                  </a:lnTo>
                  <a:lnTo>
                    <a:pt x="184954" y="63716"/>
                  </a:lnTo>
                  <a:lnTo>
                    <a:pt x="183037" y="64454"/>
                  </a:lnTo>
                  <a:lnTo>
                    <a:pt x="177432" y="64749"/>
                  </a:lnTo>
                  <a:lnTo>
                    <a:pt x="174482" y="64896"/>
                  </a:lnTo>
                  <a:lnTo>
                    <a:pt x="174187" y="64896"/>
                  </a:lnTo>
                  <a:lnTo>
                    <a:pt x="173745" y="65044"/>
                  </a:lnTo>
                  <a:lnTo>
                    <a:pt x="173450" y="65339"/>
                  </a:lnTo>
                  <a:lnTo>
                    <a:pt x="173007" y="65634"/>
                  </a:lnTo>
                  <a:lnTo>
                    <a:pt x="172713" y="65486"/>
                  </a:lnTo>
                  <a:lnTo>
                    <a:pt x="172270" y="65191"/>
                  </a:lnTo>
                  <a:lnTo>
                    <a:pt x="165338" y="58997"/>
                  </a:lnTo>
                  <a:lnTo>
                    <a:pt x="152948" y="51179"/>
                  </a:lnTo>
                  <a:lnTo>
                    <a:pt x="151769" y="51917"/>
                  </a:lnTo>
                  <a:lnTo>
                    <a:pt x="144837" y="55309"/>
                  </a:lnTo>
                  <a:lnTo>
                    <a:pt x="143362" y="56194"/>
                  </a:lnTo>
                  <a:lnTo>
                    <a:pt x="142624" y="56784"/>
                  </a:lnTo>
                  <a:lnTo>
                    <a:pt x="142624" y="60471"/>
                  </a:lnTo>
                  <a:lnTo>
                    <a:pt x="141297" y="62389"/>
                  </a:lnTo>
                  <a:lnTo>
                    <a:pt x="139084" y="64454"/>
                  </a:lnTo>
                  <a:lnTo>
                    <a:pt x="133185" y="65781"/>
                  </a:lnTo>
                  <a:lnTo>
                    <a:pt x="129940" y="66961"/>
                  </a:lnTo>
                  <a:lnTo>
                    <a:pt x="126843" y="68731"/>
                  </a:lnTo>
                  <a:lnTo>
                    <a:pt x="126252" y="69026"/>
                  </a:lnTo>
                  <a:lnTo>
                    <a:pt x="126252" y="69026"/>
                  </a:lnTo>
                  <a:lnTo>
                    <a:pt x="125073" y="70206"/>
                  </a:lnTo>
                  <a:lnTo>
                    <a:pt x="122565" y="72566"/>
                  </a:lnTo>
                  <a:lnTo>
                    <a:pt x="122270" y="74483"/>
                  </a:lnTo>
                  <a:lnTo>
                    <a:pt x="122713" y="76106"/>
                  </a:lnTo>
                  <a:lnTo>
                    <a:pt x="101917" y="76106"/>
                  </a:lnTo>
                  <a:lnTo>
                    <a:pt x="100589" y="74778"/>
                  </a:lnTo>
                  <a:lnTo>
                    <a:pt x="97639" y="68878"/>
                  </a:lnTo>
                  <a:lnTo>
                    <a:pt x="97492" y="68878"/>
                  </a:lnTo>
                  <a:lnTo>
                    <a:pt x="95427" y="69321"/>
                  </a:lnTo>
                  <a:lnTo>
                    <a:pt x="76400" y="68583"/>
                  </a:lnTo>
                  <a:lnTo>
                    <a:pt x="73746" y="69173"/>
                  </a:lnTo>
                  <a:lnTo>
                    <a:pt x="68289" y="71533"/>
                  </a:lnTo>
                  <a:lnTo>
                    <a:pt x="65634" y="71976"/>
                  </a:lnTo>
                  <a:lnTo>
                    <a:pt x="62831" y="70943"/>
                  </a:lnTo>
                  <a:lnTo>
                    <a:pt x="52802" y="59292"/>
                  </a:lnTo>
                  <a:lnTo>
                    <a:pt x="50737" y="57964"/>
                  </a:lnTo>
                  <a:lnTo>
                    <a:pt x="49852" y="57226"/>
                  </a:lnTo>
                  <a:lnTo>
                    <a:pt x="48377" y="55162"/>
                  </a:lnTo>
                  <a:lnTo>
                    <a:pt x="46312" y="53982"/>
                  </a:lnTo>
                  <a:lnTo>
                    <a:pt x="45575" y="53097"/>
                  </a:lnTo>
                  <a:lnTo>
                    <a:pt x="45280" y="51917"/>
                  </a:lnTo>
                  <a:lnTo>
                    <a:pt x="45428" y="49409"/>
                  </a:lnTo>
                  <a:lnTo>
                    <a:pt x="44690" y="47787"/>
                  </a:lnTo>
                  <a:lnTo>
                    <a:pt x="43068" y="47492"/>
                  </a:lnTo>
                  <a:lnTo>
                    <a:pt x="29794" y="50147"/>
                  </a:lnTo>
                  <a:lnTo>
                    <a:pt x="27728" y="49852"/>
                  </a:lnTo>
                  <a:lnTo>
                    <a:pt x="24926" y="50295"/>
                  </a:lnTo>
                  <a:lnTo>
                    <a:pt x="24041" y="50737"/>
                  </a:lnTo>
                  <a:lnTo>
                    <a:pt x="22861" y="52212"/>
                  </a:lnTo>
                  <a:lnTo>
                    <a:pt x="22714" y="53834"/>
                  </a:lnTo>
                  <a:lnTo>
                    <a:pt x="22714" y="55457"/>
                  </a:lnTo>
                  <a:lnTo>
                    <a:pt x="22271" y="56932"/>
                  </a:lnTo>
                  <a:lnTo>
                    <a:pt x="21386" y="58701"/>
                  </a:lnTo>
                  <a:lnTo>
                    <a:pt x="17551" y="62684"/>
                  </a:lnTo>
                  <a:lnTo>
                    <a:pt x="16667" y="64306"/>
                  </a:lnTo>
                  <a:lnTo>
                    <a:pt x="16814" y="68731"/>
                  </a:lnTo>
                  <a:lnTo>
                    <a:pt x="16519" y="70796"/>
                  </a:lnTo>
                  <a:lnTo>
                    <a:pt x="16076" y="71828"/>
                  </a:lnTo>
                  <a:lnTo>
                    <a:pt x="14307" y="73451"/>
                  </a:lnTo>
                  <a:lnTo>
                    <a:pt x="13717" y="74483"/>
                  </a:lnTo>
                  <a:lnTo>
                    <a:pt x="13422" y="75811"/>
                  </a:lnTo>
                  <a:lnTo>
                    <a:pt x="13422" y="78613"/>
                  </a:lnTo>
                  <a:lnTo>
                    <a:pt x="13127" y="79940"/>
                  </a:lnTo>
                  <a:lnTo>
                    <a:pt x="10915" y="83332"/>
                  </a:lnTo>
                  <a:lnTo>
                    <a:pt x="10472" y="84512"/>
                  </a:lnTo>
                  <a:lnTo>
                    <a:pt x="10325" y="86872"/>
                  </a:lnTo>
                  <a:lnTo>
                    <a:pt x="10029" y="87610"/>
                  </a:lnTo>
                  <a:lnTo>
                    <a:pt x="3983" y="89527"/>
                  </a:lnTo>
                  <a:lnTo>
                    <a:pt x="1770" y="90707"/>
                  </a:lnTo>
                  <a:lnTo>
                    <a:pt x="295" y="92624"/>
                  </a:lnTo>
                  <a:lnTo>
                    <a:pt x="0" y="93362"/>
                  </a:lnTo>
                  <a:lnTo>
                    <a:pt x="1180" y="93657"/>
                  </a:lnTo>
                  <a:lnTo>
                    <a:pt x="1917" y="94837"/>
                  </a:lnTo>
                  <a:lnTo>
                    <a:pt x="885" y="98672"/>
                  </a:lnTo>
                  <a:lnTo>
                    <a:pt x="1623" y="101179"/>
                  </a:lnTo>
                  <a:lnTo>
                    <a:pt x="3687" y="103244"/>
                  </a:lnTo>
                  <a:lnTo>
                    <a:pt x="5900" y="103981"/>
                  </a:lnTo>
                  <a:lnTo>
                    <a:pt x="8112" y="104571"/>
                  </a:lnTo>
                  <a:lnTo>
                    <a:pt x="15339" y="105751"/>
                  </a:lnTo>
                  <a:lnTo>
                    <a:pt x="18436" y="107226"/>
                  </a:lnTo>
                  <a:lnTo>
                    <a:pt x="22419" y="111651"/>
                  </a:lnTo>
                  <a:lnTo>
                    <a:pt x="27434" y="115781"/>
                  </a:lnTo>
                  <a:lnTo>
                    <a:pt x="28761" y="117993"/>
                  </a:lnTo>
                  <a:lnTo>
                    <a:pt x="28466" y="119910"/>
                  </a:lnTo>
                  <a:lnTo>
                    <a:pt x="26991" y="122418"/>
                  </a:lnTo>
                  <a:lnTo>
                    <a:pt x="27286" y="123303"/>
                  </a:lnTo>
                  <a:lnTo>
                    <a:pt x="29498" y="125810"/>
                  </a:lnTo>
                  <a:lnTo>
                    <a:pt x="32153" y="128170"/>
                  </a:lnTo>
                  <a:lnTo>
                    <a:pt x="37020" y="130972"/>
                  </a:lnTo>
                  <a:lnTo>
                    <a:pt x="45428" y="135249"/>
                  </a:lnTo>
                  <a:lnTo>
                    <a:pt x="49410" y="138052"/>
                  </a:lnTo>
                  <a:lnTo>
                    <a:pt x="50737" y="140264"/>
                  </a:lnTo>
                  <a:lnTo>
                    <a:pt x="52802" y="142624"/>
                  </a:lnTo>
                  <a:lnTo>
                    <a:pt x="55899" y="144689"/>
                  </a:lnTo>
                  <a:lnTo>
                    <a:pt x="57817" y="146459"/>
                  </a:lnTo>
                  <a:lnTo>
                    <a:pt x="56489" y="151031"/>
                  </a:lnTo>
                  <a:lnTo>
                    <a:pt x="56932" y="152653"/>
                  </a:lnTo>
                  <a:lnTo>
                    <a:pt x="57669" y="153981"/>
                  </a:lnTo>
                  <a:lnTo>
                    <a:pt x="59439" y="155751"/>
                  </a:lnTo>
                  <a:lnTo>
                    <a:pt x="60029" y="158258"/>
                  </a:lnTo>
                  <a:lnTo>
                    <a:pt x="61799" y="161208"/>
                  </a:lnTo>
                  <a:lnTo>
                    <a:pt x="63864" y="162535"/>
                  </a:lnTo>
                  <a:lnTo>
                    <a:pt x="67404" y="162978"/>
                  </a:lnTo>
                  <a:lnTo>
                    <a:pt x="69173" y="164305"/>
                  </a:lnTo>
                  <a:lnTo>
                    <a:pt x="73008" y="166665"/>
                  </a:lnTo>
                  <a:lnTo>
                    <a:pt x="76696" y="168730"/>
                  </a:lnTo>
                  <a:lnTo>
                    <a:pt x="78318" y="170205"/>
                  </a:lnTo>
                  <a:lnTo>
                    <a:pt x="79203" y="171385"/>
                  </a:lnTo>
                  <a:lnTo>
                    <a:pt x="80088" y="172860"/>
                  </a:lnTo>
                  <a:lnTo>
                    <a:pt x="80531" y="174335"/>
                  </a:lnTo>
                  <a:lnTo>
                    <a:pt x="80678" y="177579"/>
                  </a:lnTo>
                  <a:lnTo>
                    <a:pt x="81268" y="181414"/>
                  </a:lnTo>
                  <a:lnTo>
                    <a:pt x="83185" y="184069"/>
                  </a:lnTo>
                  <a:lnTo>
                    <a:pt x="85103" y="186134"/>
                  </a:lnTo>
                  <a:lnTo>
                    <a:pt x="85988" y="187904"/>
                  </a:lnTo>
                  <a:lnTo>
                    <a:pt x="87315" y="189821"/>
                  </a:lnTo>
                  <a:lnTo>
                    <a:pt x="91887" y="193066"/>
                  </a:lnTo>
                  <a:lnTo>
                    <a:pt x="93362" y="194688"/>
                  </a:lnTo>
                  <a:lnTo>
                    <a:pt x="94394" y="196753"/>
                  </a:lnTo>
                  <a:lnTo>
                    <a:pt x="95132" y="198228"/>
                  </a:lnTo>
                  <a:lnTo>
                    <a:pt x="96459" y="199408"/>
                  </a:lnTo>
                  <a:lnTo>
                    <a:pt x="98524" y="200293"/>
                  </a:lnTo>
                  <a:lnTo>
                    <a:pt x="100147" y="201178"/>
                  </a:lnTo>
                  <a:lnTo>
                    <a:pt x="101179" y="202505"/>
                  </a:lnTo>
                  <a:lnTo>
                    <a:pt x="102654" y="203980"/>
                  </a:lnTo>
                  <a:lnTo>
                    <a:pt x="105751" y="205898"/>
                  </a:lnTo>
                  <a:lnTo>
                    <a:pt x="107079" y="205898"/>
                  </a:lnTo>
                  <a:lnTo>
                    <a:pt x="108849" y="206193"/>
                  </a:lnTo>
                  <a:lnTo>
                    <a:pt x="110324" y="206783"/>
                  </a:lnTo>
                  <a:lnTo>
                    <a:pt x="111799" y="206635"/>
                  </a:lnTo>
                  <a:lnTo>
                    <a:pt x="114306" y="205308"/>
                  </a:lnTo>
                  <a:lnTo>
                    <a:pt x="117403" y="203243"/>
                  </a:lnTo>
                  <a:lnTo>
                    <a:pt x="119616" y="201916"/>
                  </a:lnTo>
                  <a:lnTo>
                    <a:pt x="125220" y="202358"/>
                  </a:lnTo>
                  <a:lnTo>
                    <a:pt x="128318" y="203390"/>
                  </a:lnTo>
                  <a:lnTo>
                    <a:pt x="130677" y="204865"/>
                  </a:lnTo>
                  <a:lnTo>
                    <a:pt x="132595" y="204865"/>
                  </a:lnTo>
                  <a:lnTo>
                    <a:pt x="136872" y="202063"/>
                  </a:lnTo>
                  <a:lnTo>
                    <a:pt x="139084" y="199113"/>
                  </a:lnTo>
                  <a:lnTo>
                    <a:pt x="141149" y="198523"/>
                  </a:lnTo>
                  <a:lnTo>
                    <a:pt x="144542" y="199703"/>
                  </a:lnTo>
                  <a:lnTo>
                    <a:pt x="147196" y="202505"/>
                  </a:lnTo>
                  <a:lnTo>
                    <a:pt x="149556" y="206488"/>
                  </a:lnTo>
                  <a:lnTo>
                    <a:pt x="151179" y="207963"/>
                  </a:lnTo>
                  <a:lnTo>
                    <a:pt x="153538" y="210322"/>
                  </a:lnTo>
                  <a:lnTo>
                    <a:pt x="157963" y="215485"/>
                  </a:lnTo>
                  <a:lnTo>
                    <a:pt x="163863" y="217992"/>
                  </a:lnTo>
                  <a:lnTo>
                    <a:pt x="166223" y="219319"/>
                  </a:lnTo>
                  <a:lnTo>
                    <a:pt x="166960" y="220499"/>
                  </a:lnTo>
                  <a:lnTo>
                    <a:pt x="167403" y="222269"/>
                  </a:lnTo>
                  <a:lnTo>
                    <a:pt x="167550" y="224039"/>
                  </a:lnTo>
                  <a:lnTo>
                    <a:pt x="168288" y="224777"/>
                  </a:lnTo>
                  <a:lnTo>
                    <a:pt x="169910" y="224482"/>
                  </a:lnTo>
                  <a:lnTo>
                    <a:pt x="171238" y="224187"/>
                  </a:lnTo>
                  <a:lnTo>
                    <a:pt x="172713" y="224777"/>
                  </a:lnTo>
                  <a:lnTo>
                    <a:pt x="173745" y="226104"/>
                  </a:lnTo>
                  <a:lnTo>
                    <a:pt x="174335" y="227136"/>
                  </a:lnTo>
                  <a:lnTo>
                    <a:pt x="174777" y="228169"/>
                  </a:lnTo>
                  <a:lnTo>
                    <a:pt x="175662" y="226841"/>
                  </a:lnTo>
                  <a:lnTo>
                    <a:pt x="177137" y="224482"/>
                  </a:lnTo>
                  <a:lnTo>
                    <a:pt x="180234" y="222122"/>
                  </a:lnTo>
                  <a:lnTo>
                    <a:pt x="183037" y="220499"/>
                  </a:lnTo>
                  <a:lnTo>
                    <a:pt x="184807" y="220499"/>
                  </a:lnTo>
                  <a:lnTo>
                    <a:pt x="188347" y="221827"/>
                  </a:lnTo>
                  <a:lnTo>
                    <a:pt x="191591" y="223302"/>
                  </a:lnTo>
                  <a:lnTo>
                    <a:pt x="193361" y="223449"/>
                  </a:lnTo>
                  <a:lnTo>
                    <a:pt x="195426" y="222712"/>
                  </a:lnTo>
                  <a:lnTo>
                    <a:pt x="199851" y="220057"/>
                  </a:lnTo>
                  <a:lnTo>
                    <a:pt x="201031" y="220942"/>
                  </a:lnTo>
                  <a:lnTo>
                    <a:pt x="202211" y="222564"/>
                  </a:lnTo>
                  <a:lnTo>
                    <a:pt x="203685" y="225219"/>
                  </a:lnTo>
                  <a:lnTo>
                    <a:pt x="206488" y="226399"/>
                  </a:lnTo>
                  <a:lnTo>
                    <a:pt x="207815" y="227284"/>
                  </a:lnTo>
                  <a:lnTo>
                    <a:pt x="208700" y="227432"/>
                  </a:lnTo>
                  <a:lnTo>
                    <a:pt x="209290" y="227284"/>
                  </a:lnTo>
                  <a:lnTo>
                    <a:pt x="210323" y="225219"/>
                  </a:lnTo>
                  <a:lnTo>
                    <a:pt x="211650" y="224039"/>
                  </a:lnTo>
                  <a:lnTo>
                    <a:pt x="214010" y="222564"/>
                  </a:lnTo>
                  <a:lnTo>
                    <a:pt x="219172" y="221532"/>
                  </a:lnTo>
                  <a:lnTo>
                    <a:pt x="222860" y="221089"/>
                  </a:lnTo>
                  <a:lnTo>
                    <a:pt x="224482" y="220942"/>
                  </a:lnTo>
                  <a:lnTo>
                    <a:pt x="227136" y="220204"/>
                  </a:lnTo>
                  <a:lnTo>
                    <a:pt x="231266" y="218139"/>
                  </a:lnTo>
                  <a:lnTo>
                    <a:pt x="235396" y="220794"/>
                  </a:lnTo>
                  <a:lnTo>
                    <a:pt x="239821" y="221384"/>
                  </a:lnTo>
                  <a:lnTo>
                    <a:pt x="244098" y="221384"/>
                  </a:lnTo>
                  <a:lnTo>
                    <a:pt x="245426" y="220499"/>
                  </a:lnTo>
                  <a:lnTo>
                    <a:pt x="246163" y="219910"/>
                  </a:lnTo>
                  <a:lnTo>
                    <a:pt x="250735" y="215337"/>
                  </a:lnTo>
                  <a:lnTo>
                    <a:pt x="256782" y="209290"/>
                  </a:lnTo>
                  <a:lnTo>
                    <a:pt x="262092" y="204128"/>
                  </a:lnTo>
                  <a:lnTo>
                    <a:pt x="267402" y="198818"/>
                  </a:lnTo>
                  <a:lnTo>
                    <a:pt x="274186" y="192181"/>
                  </a:lnTo>
                  <a:lnTo>
                    <a:pt x="280381" y="186134"/>
                  </a:lnTo>
                  <a:lnTo>
                    <a:pt x="285838" y="180824"/>
                  </a:lnTo>
                  <a:lnTo>
                    <a:pt x="290558" y="176105"/>
                  </a:lnTo>
                  <a:lnTo>
                    <a:pt x="290116" y="175662"/>
                  </a:lnTo>
                  <a:close/>
                </a:path>
              </a:pathLst>
            </a:custGeom>
            <a:grpFill/>
            <a:ln w="3175" cap="flat">
              <a:solidFill>
                <a:schemeClr val="bg2">
                  <a:lumMod val="90000"/>
                </a:schemeClr>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5BE46990-0ED7-5177-AF81-012EBDF1CBB0}"/>
                </a:ext>
              </a:extLst>
            </p:cNvPr>
            <p:cNvSpPr/>
            <p:nvPr/>
          </p:nvSpPr>
          <p:spPr>
            <a:xfrm>
              <a:off x="4271533" y="4138811"/>
              <a:ext cx="106193" cy="107963"/>
            </a:xfrm>
            <a:custGeom>
              <a:avLst/>
              <a:gdLst>
                <a:gd name="connsiteX0" fmla="*/ 105751 w 106193"/>
                <a:gd name="connsiteY0" fmla="*/ 61799 h 107963"/>
                <a:gd name="connsiteX1" fmla="*/ 105014 w 106193"/>
                <a:gd name="connsiteY1" fmla="*/ 61504 h 107963"/>
                <a:gd name="connsiteX2" fmla="*/ 103686 w 106193"/>
                <a:gd name="connsiteY2" fmla="*/ 59586 h 107963"/>
                <a:gd name="connsiteX3" fmla="*/ 102949 w 106193"/>
                <a:gd name="connsiteY3" fmla="*/ 57817 h 107963"/>
                <a:gd name="connsiteX4" fmla="*/ 100737 w 106193"/>
                <a:gd name="connsiteY4" fmla="*/ 56194 h 107963"/>
                <a:gd name="connsiteX5" fmla="*/ 99262 w 106193"/>
                <a:gd name="connsiteY5" fmla="*/ 54424 h 107963"/>
                <a:gd name="connsiteX6" fmla="*/ 96754 w 106193"/>
                <a:gd name="connsiteY6" fmla="*/ 50442 h 107963"/>
                <a:gd name="connsiteX7" fmla="*/ 96902 w 106193"/>
                <a:gd name="connsiteY7" fmla="*/ 48230 h 107963"/>
                <a:gd name="connsiteX8" fmla="*/ 96164 w 106193"/>
                <a:gd name="connsiteY8" fmla="*/ 47492 h 107963"/>
                <a:gd name="connsiteX9" fmla="*/ 95427 w 106193"/>
                <a:gd name="connsiteY9" fmla="*/ 46607 h 107963"/>
                <a:gd name="connsiteX10" fmla="*/ 95574 w 106193"/>
                <a:gd name="connsiteY10" fmla="*/ 45575 h 107963"/>
                <a:gd name="connsiteX11" fmla="*/ 94984 w 106193"/>
                <a:gd name="connsiteY11" fmla="*/ 43067 h 107963"/>
                <a:gd name="connsiteX12" fmla="*/ 94394 w 106193"/>
                <a:gd name="connsiteY12" fmla="*/ 40708 h 107963"/>
                <a:gd name="connsiteX13" fmla="*/ 94099 w 106193"/>
                <a:gd name="connsiteY13" fmla="*/ 39233 h 107963"/>
                <a:gd name="connsiteX14" fmla="*/ 94689 w 106193"/>
                <a:gd name="connsiteY14" fmla="*/ 36725 h 107963"/>
                <a:gd name="connsiteX15" fmla="*/ 94394 w 106193"/>
                <a:gd name="connsiteY15" fmla="*/ 33923 h 107963"/>
                <a:gd name="connsiteX16" fmla="*/ 93509 w 106193"/>
                <a:gd name="connsiteY16" fmla="*/ 32448 h 107963"/>
                <a:gd name="connsiteX17" fmla="*/ 93362 w 106193"/>
                <a:gd name="connsiteY17" fmla="*/ 30088 h 107963"/>
                <a:gd name="connsiteX18" fmla="*/ 93509 w 106193"/>
                <a:gd name="connsiteY18" fmla="*/ 28023 h 107963"/>
                <a:gd name="connsiteX19" fmla="*/ 94247 w 106193"/>
                <a:gd name="connsiteY19" fmla="*/ 26991 h 107963"/>
                <a:gd name="connsiteX20" fmla="*/ 94099 w 106193"/>
                <a:gd name="connsiteY20" fmla="*/ 25516 h 107963"/>
                <a:gd name="connsiteX21" fmla="*/ 97197 w 106193"/>
                <a:gd name="connsiteY21" fmla="*/ 20944 h 107963"/>
                <a:gd name="connsiteX22" fmla="*/ 99557 w 106193"/>
                <a:gd name="connsiteY22" fmla="*/ 18436 h 107963"/>
                <a:gd name="connsiteX23" fmla="*/ 101769 w 106193"/>
                <a:gd name="connsiteY23" fmla="*/ 16519 h 107963"/>
                <a:gd name="connsiteX24" fmla="*/ 103834 w 106193"/>
                <a:gd name="connsiteY24" fmla="*/ 12832 h 107963"/>
                <a:gd name="connsiteX25" fmla="*/ 104719 w 106193"/>
                <a:gd name="connsiteY25" fmla="*/ 10029 h 107963"/>
                <a:gd name="connsiteX26" fmla="*/ 104866 w 106193"/>
                <a:gd name="connsiteY26" fmla="*/ 7080 h 107963"/>
                <a:gd name="connsiteX27" fmla="*/ 104424 w 106193"/>
                <a:gd name="connsiteY27" fmla="*/ 4867 h 107963"/>
                <a:gd name="connsiteX28" fmla="*/ 102211 w 106193"/>
                <a:gd name="connsiteY28" fmla="*/ 3540 h 107963"/>
                <a:gd name="connsiteX29" fmla="*/ 96607 w 106193"/>
                <a:gd name="connsiteY29" fmla="*/ 2212 h 107963"/>
                <a:gd name="connsiteX30" fmla="*/ 84070 w 106193"/>
                <a:gd name="connsiteY30" fmla="*/ 147 h 107963"/>
                <a:gd name="connsiteX31" fmla="*/ 75810 w 106193"/>
                <a:gd name="connsiteY31" fmla="*/ 0 h 107963"/>
                <a:gd name="connsiteX32" fmla="*/ 69911 w 106193"/>
                <a:gd name="connsiteY32" fmla="*/ 1032 h 107963"/>
                <a:gd name="connsiteX33" fmla="*/ 62831 w 106193"/>
                <a:gd name="connsiteY33" fmla="*/ 147 h 107963"/>
                <a:gd name="connsiteX34" fmla="*/ 58112 w 106193"/>
                <a:gd name="connsiteY34" fmla="*/ 885 h 107963"/>
                <a:gd name="connsiteX35" fmla="*/ 56047 w 106193"/>
                <a:gd name="connsiteY35" fmla="*/ 2655 h 107963"/>
                <a:gd name="connsiteX36" fmla="*/ 56342 w 106193"/>
                <a:gd name="connsiteY36" fmla="*/ 5162 h 107963"/>
                <a:gd name="connsiteX37" fmla="*/ 56342 w 106193"/>
                <a:gd name="connsiteY37" fmla="*/ 7670 h 107963"/>
                <a:gd name="connsiteX38" fmla="*/ 55162 w 106193"/>
                <a:gd name="connsiteY38" fmla="*/ 5162 h 107963"/>
                <a:gd name="connsiteX39" fmla="*/ 47492 w 106193"/>
                <a:gd name="connsiteY39" fmla="*/ 2802 h 107963"/>
                <a:gd name="connsiteX40" fmla="*/ 41445 w 106193"/>
                <a:gd name="connsiteY40" fmla="*/ 1475 h 107963"/>
                <a:gd name="connsiteX41" fmla="*/ 28318 w 106193"/>
                <a:gd name="connsiteY41" fmla="*/ 0 h 107963"/>
                <a:gd name="connsiteX42" fmla="*/ 25958 w 106193"/>
                <a:gd name="connsiteY42" fmla="*/ 1475 h 107963"/>
                <a:gd name="connsiteX43" fmla="*/ 24778 w 106193"/>
                <a:gd name="connsiteY43" fmla="*/ 4277 h 107963"/>
                <a:gd name="connsiteX44" fmla="*/ 23894 w 106193"/>
                <a:gd name="connsiteY44" fmla="*/ 6637 h 107963"/>
                <a:gd name="connsiteX45" fmla="*/ 23746 w 106193"/>
                <a:gd name="connsiteY45" fmla="*/ 9144 h 107963"/>
                <a:gd name="connsiteX46" fmla="*/ 22714 w 106193"/>
                <a:gd name="connsiteY46" fmla="*/ 12094 h 107963"/>
                <a:gd name="connsiteX47" fmla="*/ 22419 w 106193"/>
                <a:gd name="connsiteY47" fmla="*/ 11652 h 107963"/>
                <a:gd name="connsiteX48" fmla="*/ 20944 w 106193"/>
                <a:gd name="connsiteY48" fmla="*/ 13274 h 107963"/>
                <a:gd name="connsiteX49" fmla="*/ 20796 w 106193"/>
                <a:gd name="connsiteY49" fmla="*/ 14307 h 107963"/>
                <a:gd name="connsiteX50" fmla="*/ 19911 w 106193"/>
                <a:gd name="connsiteY50" fmla="*/ 16076 h 107963"/>
                <a:gd name="connsiteX51" fmla="*/ 19174 w 106193"/>
                <a:gd name="connsiteY51" fmla="*/ 17109 h 107963"/>
                <a:gd name="connsiteX52" fmla="*/ 20206 w 106193"/>
                <a:gd name="connsiteY52" fmla="*/ 19469 h 107963"/>
                <a:gd name="connsiteX53" fmla="*/ 21386 w 106193"/>
                <a:gd name="connsiteY53" fmla="*/ 19616 h 107963"/>
                <a:gd name="connsiteX54" fmla="*/ 21829 w 106193"/>
                <a:gd name="connsiteY54" fmla="*/ 19911 h 107963"/>
                <a:gd name="connsiteX55" fmla="*/ 22124 w 106193"/>
                <a:gd name="connsiteY55" fmla="*/ 20354 h 107963"/>
                <a:gd name="connsiteX56" fmla="*/ 21976 w 106193"/>
                <a:gd name="connsiteY56" fmla="*/ 20796 h 107963"/>
                <a:gd name="connsiteX57" fmla="*/ 21534 w 106193"/>
                <a:gd name="connsiteY57" fmla="*/ 21239 h 107963"/>
                <a:gd name="connsiteX58" fmla="*/ 20501 w 106193"/>
                <a:gd name="connsiteY58" fmla="*/ 21829 h 107963"/>
                <a:gd name="connsiteX59" fmla="*/ 19469 w 106193"/>
                <a:gd name="connsiteY59" fmla="*/ 23156 h 107963"/>
                <a:gd name="connsiteX60" fmla="*/ 19469 w 106193"/>
                <a:gd name="connsiteY60" fmla="*/ 24631 h 107963"/>
                <a:gd name="connsiteX61" fmla="*/ 18879 w 106193"/>
                <a:gd name="connsiteY61" fmla="*/ 25369 h 107963"/>
                <a:gd name="connsiteX62" fmla="*/ 16666 w 106193"/>
                <a:gd name="connsiteY62" fmla="*/ 25811 h 107963"/>
                <a:gd name="connsiteX63" fmla="*/ 12537 w 106193"/>
                <a:gd name="connsiteY63" fmla="*/ 25811 h 107963"/>
                <a:gd name="connsiteX64" fmla="*/ 10472 w 106193"/>
                <a:gd name="connsiteY64" fmla="*/ 25811 h 107963"/>
                <a:gd name="connsiteX65" fmla="*/ 8849 w 106193"/>
                <a:gd name="connsiteY65" fmla="*/ 26106 h 107963"/>
                <a:gd name="connsiteX66" fmla="*/ 7817 w 106193"/>
                <a:gd name="connsiteY66" fmla="*/ 26991 h 107963"/>
                <a:gd name="connsiteX67" fmla="*/ 6490 w 106193"/>
                <a:gd name="connsiteY67" fmla="*/ 27728 h 107963"/>
                <a:gd name="connsiteX68" fmla="*/ 5457 w 106193"/>
                <a:gd name="connsiteY68" fmla="*/ 27876 h 107963"/>
                <a:gd name="connsiteX69" fmla="*/ 4425 w 106193"/>
                <a:gd name="connsiteY69" fmla="*/ 28908 h 107963"/>
                <a:gd name="connsiteX70" fmla="*/ 3540 w 106193"/>
                <a:gd name="connsiteY70" fmla="*/ 30531 h 107963"/>
                <a:gd name="connsiteX71" fmla="*/ 3835 w 106193"/>
                <a:gd name="connsiteY71" fmla="*/ 31563 h 107963"/>
                <a:gd name="connsiteX72" fmla="*/ 4867 w 106193"/>
                <a:gd name="connsiteY72" fmla="*/ 33038 h 107963"/>
                <a:gd name="connsiteX73" fmla="*/ 5310 w 106193"/>
                <a:gd name="connsiteY73" fmla="*/ 34513 h 107963"/>
                <a:gd name="connsiteX74" fmla="*/ 4572 w 106193"/>
                <a:gd name="connsiteY74" fmla="*/ 36873 h 107963"/>
                <a:gd name="connsiteX75" fmla="*/ 3835 w 106193"/>
                <a:gd name="connsiteY75" fmla="*/ 38643 h 107963"/>
                <a:gd name="connsiteX76" fmla="*/ 3392 w 106193"/>
                <a:gd name="connsiteY76" fmla="*/ 40118 h 107963"/>
                <a:gd name="connsiteX77" fmla="*/ 2655 w 106193"/>
                <a:gd name="connsiteY77" fmla="*/ 42772 h 107963"/>
                <a:gd name="connsiteX78" fmla="*/ 1032 w 106193"/>
                <a:gd name="connsiteY78" fmla="*/ 45722 h 107963"/>
                <a:gd name="connsiteX79" fmla="*/ 0 w 106193"/>
                <a:gd name="connsiteY79" fmla="*/ 47345 h 107963"/>
                <a:gd name="connsiteX80" fmla="*/ 0 w 106193"/>
                <a:gd name="connsiteY80" fmla="*/ 49262 h 107963"/>
                <a:gd name="connsiteX81" fmla="*/ 590 w 106193"/>
                <a:gd name="connsiteY81" fmla="*/ 51769 h 107963"/>
                <a:gd name="connsiteX82" fmla="*/ 3835 w 106193"/>
                <a:gd name="connsiteY82" fmla="*/ 55604 h 107963"/>
                <a:gd name="connsiteX83" fmla="*/ 4867 w 106193"/>
                <a:gd name="connsiteY83" fmla="*/ 57374 h 107963"/>
                <a:gd name="connsiteX84" fmla="*/ 5752 w 106193"/>
                <a:gd name="connsiteY84" fmla="*/ 60324 h 107963"/>
                <a:gd name="connsiteX85" fmla="*/ 8702 w 106193"/>
                <a:gd name="connsiteY85" fmla="*/ 62536 h 107963"/>
                <a:gd name="connsiteX86" fmla="*/ 10472 w 106193"/>
                <a:gd name="connsiteY86" fmla="*/ 64454 h 107963"/>
                <a:gd name="connsiteX87" fmla="*/ 10324 w 106193"/>
                <a:gd name="connsiteY87" fmla="*/ 66814 h 107963"/>
                <a:gd name="connsiteX88" fmla="*/ 10619 w 106193"/>
                <a:gd name="connsiteY88" fmla="*/ 67551 h 107963"/>
                <a:gd name="connsiteX89" fmla="*/ 11799 w 106193"/>
                <a:gd name="connsiteY89" fmla="*/ 68289 h 107963"/>
                <a:gd name="connsiteX90" fmla="*/ 13127 w 106193"/>
                <a:gd name="connsiteY90" fmla="*/ 68731 h 107963"/>
                <a:gd name="connsiteX91" fmla="*/ 14601 w 106193"/>
                <a:gd name="connsiteY91" fmla="*/ 68583 h 107963"/>
                <a:gd name="connsiteX92" fmla="*/ 16076 w 106193"/>
                <a:gd name="connsiteY92" fmla="*/ 68436 h 107963"/>
                <a:gd name="connsiteX93" fmla="*/ 16372 w 106193"/>
                <a:gd name="connsiteY93" fmla="*/ 68141 h 107963"/>
                <a:gd name="connsiteX94" fmla="*/ 19616 w 106193"/>
                <a:gd name="connsiteY94" fmla="*/ 67993 h 107963"/>
                <a:gd name="connsiteX95" fmla="*/ 19911 w 106193"/>
                <a:gd name="connsiteY95" fmla="*/ 68731 h 107963"/>
                <a:gd name="connsiteX96" fmla="*/ 20059 w 106193"/>
                <a:gd name="connsiteY96" fmla="*/ 72123 h 107963"/>
                <a:gd name="connsiteX97" fmla="*/ 20206 w 106193"/>
                <a:gd name="connsiteY97" fmla="*/ 73598 h 107963"/>
                <a:gd name="connsiteX98" fmla="*/ 20944 w 106193"/>
                <a:gd name="connsiteY98" fmla="*/ 74188 h 107963"/>
                <a:gd name="connsiteX99" fmla="*/ 21386 w 106193"/>
                <a:gd name="connsiteY99" fmla="*/ 75073 h 107963"/>
                <a:gd name="connsiteX100" fmla="*/ 21534 w 106193"/>
                <a:gd name="connsiteY100" fmla="*/ 75811 h 107963"/>
                <a:gd name="connsiteX101" fmla="*/ 21681 w 106193"/>
                <a:gd name="connsiteY101" fmla="*/ 77728 h 107963"/>
                <a:gd name="connsiteX102" fmla="*/ 22124 w 106193"/>
                <a:gd name="connsiteY102" fmla="*/ 78760 h 107963"/>
                <a:gd name="connsiteX103" fmla="*/ 21976 w 106193"/>
                <a:gd name="connsiteY103" fmla="*/ 80973 h 107963"/>
                <a:gd name="connsiteX104" fmla="*/ 22271 w 106193"/>
                <a:gd name="connsiteY104" fmla="*/ 81710 h 107963"/>
                <a:gd name="connsiteX105" fmla="*/ 23156 w 106193"/>
                <a:gd name="connsiteY105" fmla="*/ 82153 h 107963"/>
                <a:gd name="connsiteX106" fmla="*/ 24336 w 106193"/>
                <a:gd name="connsiteY106" fmla="*/ 83628 h 107963"/>
                <a:gd name="connsiteX107" fmla="*/ 24778 w 106193"/>
                <a:gd name="connsiteY107" fmla="*/ 83923 h 107963"/>
                <a:gd name="connsiteX108" fmla="*/ 24926 w 106193"/>
                <a:gd name="connsiteY108" fmla="*/ 84365 h 107963"/>
                <a:gd name="connsiteX109" fmla="*/ 25958 w 106193"/>
                <a:gd name="connsiteY109" fmla="*/ 86577 h 107963"/>
                <a:gd name="connsiteX110" fmla="*/ 26401 w 106193"/>
                <a:gd name="connsiteY110" fmla="*/ 87167 h 107963"/>
                <a:gd name="connsiteX111" fmla="*/ 26696 w 106193"/>
                <a:gd name="connsiteY111" fmla="*/ 87315 h 107963"/>
                <a:gd name="connsiteX112" fmla="*/ 26843 w 106193"/>
                <a:gd name="connsiteY112" fmla="*/ 88052 h 107963"/>
                <a:gd name="connsiteX113" fmla="*/ 27581 w 106193"/>
                <a:gd name="connsiteY113" fmla="*/ 89970 h 107963"/>
                <a:gd name="connsiteX114" fmla="*/ 28023 w 106193"/>
                <a:gd name="connsiteY114" fmla="*/ 90560 h 107963"/>
                <a:gd name="connsiteX115" fmla="*/ 28908 w 106193"/>
                <a:gd name="connsiteY115" fmla="*/ 92035 h 107963"/>
                <a:gd name="connsiteX116" fmla="*/ 29351 w 106193"/>
                <a:gd name="connsiteY116" fmla="*/ 93509 h 107963"/>
                <a:gd name="connsiteX117" fmla="*/ 30531 w 106193"/>
                <a:gd name="connsiteY117" fmla="*/ 95427 h 107963"/>
                <a:gd name="connsiteX118" fmla="*/ 31711 w 106193"/>
                <a:gd name="connsiteY118" fmla="*/ 96607 h 107963"/>
                <a:gd name="connsiteX119" fmla="*/ 32153 w 106193"/>
                <a:gd name="connsiteY119" fmla="*/ 97934 h 107963"/>
                <a:gd name="connsiteX120" fmla="*/ 33775 w 106193"/>
                <a:gd name="connsiteY120" fmla="*/ 100884 h 107963"/>
                <a:gd name="connsiteX121" fmla="*/ 35250 w 106193"/>
                <a:gd name="connsiteY121" fmla="*/ 102949 h 107963"/>
                <a:gd name="connsiteX122" fmla="*/ 37168 w 106193"/>
                <a:gd name="connsiteY122" fmla="*/ 103391 h 107963"/>
                <a:gd name="connsiteX123" fmla="*/ 38938 w 106193"/>
                <a:gd name="connsiteY123" fmla="*/ 103686 h 107963"/>
                <a:gd name="connsiteX124" fmla="*/ 39970 w 106193"/>
                <a:gd name="connsiteY124" fmla="*/ 104424 h 107963"/>
                <a:gd name="connsiteX125" fmla="*/ 41003 w 106193"/>
                <a:gd name="connsiteY125" fmla="*/ 105309 h 107963"/>
                <a:gd name="connsiteX126" fmla="*/ 41740 w 106193"/>
                <a:gd name="connsiteY126" fmla="*/ 105604 h 107963"/>
                <a:gd name="connsiteX127" fmla="*/ 43510 w 106193"/>
                <a:gd name="connsiteY127" fmla="*/ 105751 h 107963"/>
                <a:gd name="connsiteX128" fmla="*/ 47640 w 106193"/>
                <a:gd name="connsiteY128" fmla="*/ 106784 h 107963"/>
                <a:gd name="connsiteX129" fmla="*/ 53097 w 106193"/>
                <a:gd name="connsiteY129" fmla="*/ 107963 h 107963"/>
                <a:gd name="connsiteX130" fmla="*/ 54572 w 106193"/>
                <a:gd name="connsiteY130" fmla="*/ 107521 h 107963"/>
                <a:gd name="connsiteX131" fmla="*/ 55457 w 106193"/>
                <a:gd name="connsiteY131" fmla="*/ 106784 h 107963"/>
                <a:gd name="connsiteX132" fmla="*/ 55604 w 106193"/>
                <a:gd name="connsiteY132" fmla="*/ 104424 h 107963"/>
                <a:gd name="connsiteX133" fmla="*/ 55899 w 106193"/>
                <a:gd name="connsiteY133" fmla="*/ 102801 h 107963"/>
                <a:gd name="connsiteX134" fmla="*/ 54572 w 106193"/>
                <a:gd name="connsiteY134" fmla="*/ 101326 h 107963"/>
                <a:gd name="connsiteX135" fmla="*/ 53097 w 106193"/>
                <a:gd name="connsiteY135" fmla="*/ 99704 h 107963"/>
                <a:gd name="connsiteX136" fmla="*/ 51769 w 106193"/>
                <a:gd name="connsiteY136" fmla="*/ 97639 h 107963"/>
                <a:gd name="connsiteX137" fmla="*/ 50000 w 106193"/>
                <a:gd name="connsiteY137" fmla="*/ 97049 h 107963"/>
                <a:gd name="connsiteX138" fmla="*/ 50295 w 106193"/>
                <a:gd name="connsiteY138" fmla="*/ 96017 h 107963"/>
                <a:gd name="connsiteX139" fmla="*/ 51327 w 106193"/>
                <a:gd name="connsiteY139" fmla="*/ 94984 h 107963"/>
                <a:gd name="connsiteX140" fmla="*/ 52507 w 106193"/>
                <a:gd name="connsiteY140" fmla="*/ 94394 h 107963"/>
                <a:gd name="connsiteX141" fmla="*/ 53097 w 106193"/>
                <a:gd name="connsiteY141" fmla="*/ 93657 h 107963"/>
                <a:gd name="connsiteX142" fmla="*/ 53834 w 106193"/>
                <a:gd name="connsiteY142" fmla="*/ 90855 h 107963"/>
                <a:gd name="connsiteX143" fmla="*/ 54277 w 106193"/>
                <a:gd name="connsiteY143" fmla="*/ 90412 h 107963"/>
                <a:gd name="connsiteX144" fmla="*/ 54719 w 106193"/>
                <a:gd name="connsiteY144" fmla="*/ 90265 h 107963"/>
                <a:gd name="connsiteX145" fmla="*/ 55309 w 106193"/>
                <a:gd name="connsiteY145" fmla="*/ 90412 h 107963"/>
                <a:gd name="connsiteX146" fmla="*/ 56342 w 106193"/>
                <a:gd name="connsiteY146" fmla="*/ 91149 h 107963"/>
                <a:gd name="connsiteX147" fmla="*/ 60619 w 106193"/>
                <a:gd name="connsiteY147" fmla="*/ 93214 h 107963"/>
                <a:gd name="connsiteX148" fmla="*/ 62536 w 106193"/>
                <a:gd name="connsiteY148" fmla="*/ 92920 h 107963"/>
                <a:gd name="connsiteX149" fmla="*/ 69616 w 106193"/>
                <a:gd name="connsiteY149" fmla="*/ 92329 h 107963"/>
                <a:gd name="connsiteX150" fmla="*/ 70796 w 106193"/>
                <a:gd name="connsiteY150" fmla="*/ 91149 h 107963"/>
                <a:gd name="connsiteX151" fmla="*/ 72271 w 106193"/>
                <a:gd name="connsiteY151" fmla="*/ 90855 h 107963"/>
                <a:gd name="connsiteX152" fmla="*/ 74778 w 106193"/>
                <a:gd name="connsiteY152" fmla="*/ 89675 h 107963"/>
                <a:gd name="connsiteX153" fmla="*/ 75810 w 106193"/>
                <a:gd name="connsiteY153" fmla="*/ 89527 h 107963"/>
                <a:gd name="connsiteX154" fmla="*/ 76695 w 106193"/>
                <a:gd name="connsiteY154" fmla="*/ 89822 h 107963"/>
                <a:gd name="connsiteX155" fmla="*/ 77875 w 106193"/>
                <a:gd name="connsiteY155" fmla="*/ 89527 h 107963"/>
                <a:gd name="connsiteX156" fmla="*/ 79645 w 106193"/>
                <a:gd name="connsiteY156" fmla="*/ 88495 h 107963"/>
                <a:gd name="connsiteX157" fmla="*/ 80235 w 106193"/>
                <a:gd name="connsiteY157" fmla="*/ 88347 h 107963"/>
                <a:gd name="connsiteX158" fmla="*/ 80530 w 106193"/>
                <a:gd name="connsiteY158" fmla="*/ 89527 h 107963"/>
                <a:gd name="connsiteX159" fmla="*/ 81710 w 106193"/>
                <a:gd name="connsiteY159" fmla="*/ 90855 h 107963"/>
                <a:gd name="connsiteX160" fmla="*/ 83037 w 106193"/>
                <a:gd name="connsiteY160" fmla="*/ 92182 h 107963"/>
                <a:gd name="connsiteX161" fmla="*/ 83628 w 106193"/>
                <a:gd name="connsiteY161" fmla="*/ 92477 h 107963"/>
                <a:gd name="connsiteX162" fmla="*/ 85840 w 106193"/>
                <a:gd name="connsiteY162" fmla="*/ 92035 h 107963"/>
                <a:gd name="connsiteX163" fmla="*/ 87020 w 106193"/>
                <a:gd name="connsiteY163" fmla="*/ 92329 h 107963"/>
                <a:gd name="connsiteX164" fmla="*/ 87462 w 106193"/>
                <a:gd name="connsiteY164" fmla="*/ 93509 h 107963"/>
                <a:gd name="connsiteX165" fmla="*/ 87610 w 106193"/>
                <a:gd name="connsiteY165" fmla="*/ 94542 h 107963"/>
                <a:gd name="connsiteX166" fmla="*/ 88642 w 106193"/>
                <a:gd name="connsiteY166" fmla="*/ 95279 h 107963"/>
                <a:gd name="connsiteX167" fmla="*/ 89822 w 106193"/>
                <a:gd name="connsiteY167" fmla="*/ 95279 h 107963"/>
                <a:gd name="connsiteX168" fmla="*/ 90117 w 106193"/>
                <a:gd name="connsiteY168" fmla="*/ 95132 h 107963"/>
                <a:gd name="connsiteX169" fmla="*/ 91002 w 106193"/>
                <a:gd name="connsiteY169" fmla="*/ 94984 h 107963"/>
                <a:gd name="connsiteX170" fmla="*/ 91887 w 106193"/>
                <a:gd name="connsiteY170" fmla="*/ 94984 h 107963"/>
                <a:gd name="connsiteX171" fmla="*/ 93214 w 106193"/>
                <a:gd name="connsiteY171" fmla="*/ 93067 h 107963"/>
                <a:gd name="connsiteX172" fmla="*/ 95427 w 106193"/>
                <a:gd name="connsiteY172" fmla="*/ 91887 h 107963"/>
                <a:gd name="connsiteX173" fmla="*/ 99114 w 106193"/>
                <a:gd name="connsiteY173" fmla="*/ 85250 h 107963"/>
                <a:gd name="connsiteX174" fmla="*/ 100737 w 106193"/>
                <a:gd name="connsiteY174" fmla="*/ 82595 h 107963"/>
                <a:gd name="connsiteX175" fmla="*/ 101031 w 106193"/>
                <a:gd name="connsiteY175" fmla="*/ 81120 h 107963"/>
                <a:gd name="connsiteX176" fmla="*/ 101474 w 106193"/>
                <a:gd name="connsiteY176" fmla="*/ 78023 h 107963"/>
                <a:gd name="connsiteX177" fmla="*/ 100589 w 106193"/>
                <a:gd name="connsiteY177" fmla="*/ 74335 h 107963"/>
                <a:gd name="connsiteX178" fmla="*/ 101031 w 106193"/>
                <a:gd name="connsiteY178" fmla="*/ 73156 h 107963"/>
                <a:gd name="connsiteX179" fmla="*/ 104276 w 106193"/>
                <a:gd name="connsiteY179" fmla="*/ 68731 h 107963"/>
                <a:gd name="connsiteX180" fmla="*/ 105604 w 106193"/>
                <a:gd name="connsiteY180" fmla="*/ 66224 h 107963"/>
                <a:gd name="connsiteX181" fmla="*/ 105751 w 106193"/>
                <a:gd name="connsiteY181" fmla="*/ 64011 h 107963"/>
                <a:gd name="connsiteX182" fmla="*/ 106194 w 106193"/>
                <a:gd name="connsiteY182" fmla="*/ 62536 h 107963"/>
                <a:gd name="connsiteX183" fmla="*/ 105751 w 106193"/>
                <a:gd name="connsiteY183" fmla="*/ 61799 h 10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193" h="107963">
                  <a:moveTo>
                    <a:pt x="105751" y="61799"/>
                  </a:moveTo>
                  <a:lnTo>
                    <a:pt x="105014" y="61504"/>
                  </a:lnTo>
                  <a:lnTo>
                    <a:pt x="103686" y="59586"/>
                  </a:lnTo>
                  <a:lnTo>
                    <a:pt x="102949" y="57817"/>
                  </a:lnTo>
                  <a:lnTo>
                    <a:pt x="100737" y="56194"/>
                  </a:lnTo>
                  <a:lnTo>
                    <a:pt x="99262" y="54424"/>
                  </a:lnTo>
                  <a:lnTo>
                    <a:pt x="96754" y="50442"/>
                  </a:lnTo>
                  <a:lnTo>
                    <a:pt x="96902" y="48230"/>
                  </a:lnTo>
                  <a:lnTo>
                    <a:pt x="96164" y="47492"/>
                  </a:lnTo>
                  <a:lnTo>
                    <a:pt x="95427" y="46607"/>
                  </a:lnTo>
                  <a:lnTo>
                    <a:pt x="95574" y="45575"/>
                  </a:lnTo>
                  <a:lnTo>
                    <a:pt x="94984" y="43067"/>
                  </a:lnTo>
                  <a:lnTo>
                    <a:pt x="94394" y="40708"/>
                  </a:lnTo>
                  <a:lnTo>
                    <a:pt x="94099" y="39233"/>
                  </a:lnTo>
                  <a:lnTo>
                    <a:pt x="94689" y="36725"/>
                  </a:lnTo>
                  <a:lnTo>
                    <a:pt x="94394" y="33923"/>
                  </a:lnTo>
                  <a:lnTo>
                    <a:pt x="93509" y="32448"/>
                  </a:lnTo>
                  <a:lnTo>
                    <a:pt x="93362" y="30088"/>
                  </a:lnTo>
                  <a:lnTo>
                    <a:pt x="93509" y="28023"/>
                  </a:lnTo>
                  <a:lnTo>
                    <a:pt x="94247" y="26991"/>
                  </a:lnTo>
                  <a:lnTo>
                    <a:pt x="94099" y="25516"/>
                  </a:lnTo>
                  <a:lnTo>
                    <a:pt x="97197" y="20944"/>
                  </a:lnTo>
                  <a:lnTo>
                    <a:pt x="99557" y="18436"/>
                  </a:lnTo>
                  <a:lnTo>
                    <a:pt x="101769" y="16519"/>
                  </a:lnTo>
                  <a:lnTo>
                    <a:pt x="103834" y="12832"/>
                  </a:lnTo>
                  <a:lnTo>
                    <a:pt x="104719" y="10029"/>
                  </a:lnTo>
                  <a:lnTo>
                    <a:pt x="104866" y="7080"/>
                  </a:lnTo>
                  <a:lnTo>
                    <a:pt x="104424" y="4867"/>
                  </a:lnTo>
                  <a:lnTo>
                    <a:pt x="102211" y="3540"/>
                  </a:lnTo>
                  <a:lnTo>
                    <a:pt x="96607" y="2212"/>
                  </a:lnTo>
                  <a:lnTo>
                    <a:pt x="84070" y="147"/>
                  </a:lnTo>
                  <a:lnTo>
                    <a:pt x="75810" y="0"/>
                  </a:lnTo>
                  <a:lnTo>
                    <a:pt x="69911" y="1032"/>
                  </a:lnTo>
                  <a:lnTo>
                    <a:pt x="62831" y="147"/>
                  </a:lnTo>
                  <a:lnTo>
                    <a:pt x="58112" y="885"/>
                  </a:lnTo>
                  <a:lnTo>
                    <a:pt x="56047" y="2655"/>
                  </a:lnTo>
                  <a:lnTo>
                    <a:pt x="56342" y="5162"/>
                  </a:lnTo>
                  <a:lnTo>
                    <a:pt x="56342" y="7670"/>
                  </a:lnTo>
                  <a:lnTo>
                    <a:pt x="55162" y="5162"/>
                  </a:lnTo>
                  <a:lnTo>
                    <a:pt x="47492" y="2802"/>
                  </a:lnTo>
                  <a:lnTo>
                    <a:pt x="41445" y="1475"/>
                  </a:lnTo>
                  <a:lnTo>
                    <a:pt x="28318" y="0"/>
                  </a:lnTo>
                  <a:lnTo>
                    <a:pt x="25958" y="1475"/>
                  </a:lnTo>
                  <a:lnTo>
                    <a:pt x="24778" y="4277"/>
                  </a:lnTo>
                  <a:lnTo>
                    <a:pt x="23894" y="6637"/>
                  </a:lnTo>
                  <a:lnTo>
                    <a:pt x="23746" y="9144"/>
                  </a:lnTo>
                  <a:lnTo>
                    <a:pt x="22714" y="12094"/>
                  </a:lnTo>
                  <a:lnTo>
                    <a:pt x="22419" y="11652"/>
                  </a:lnTo>
                  <a:lnTo>
                    <a:pt x="20944" y="13274"/>
                  </a:lnTo>
                  <a:lnTo>
                    <a:pt x="20796" y="14307"/>
                  </a:lnTo>
                  <a:lnTo>
                    <a:pt x="19911" y="16076"/>
                  </a:lnTo>
                  <a:lnTo>
                    <a:pt x="19174" y="17109"/>
                  </a:lnTo>
                  <a:lnTo>
                    <a:pt x="20206" y="19469"/>
                  </a:lnTo>
                  <a:lnTo>
                    <a:pt x="21386" y="19616"/>
                  </a:lnTo>
                  <a:lnTo>
                    <a:pt x="21829" y="19911"/>
                  </a:lnTo>
                  <a:lnTo>
                    <a:pt x="22124" y="20354"/>
                  </a:lnTo>
                  <a:lnTo>
                    <a:pt x="21976" y="20796"/>
                  </a:lnTo>
                  <a:lnTo>
                    <a:pt x="21534" y="21239"/>
                  </a:lnTo>
                  <a:lnTo>
                    <a:pt x="20501" y="21829"/>
                  </a:lnTo>
                  <a:lnTo>
                    <a:pt x="19469" y="23156"/>
                  </a:lnTo>
                  <a:lnTo>
                    <a:pt x="19469" y="24631"/>
                  </a:lnTo>
                  <a:lnTo>
                    <a:pt x="18879" y="25369"/>
                  </a:lnTo>
                  <a:lnTo>
                    <a:pt x="16666" y="25811"/>
                  </a:lnTo>
                  <a:lnTo>
                    <a:pt x="12537" y="25811"/>
                  </a:lnTo>
                  <a:lnTo>
                    <a:pt x="10472" y="25811"/>
                  </a:lnTo>
                  <a:lnTo>
                    <a:pt x="8849" y="26106"/>
                  </a:lnTo>
                  <a:lnTo>
                    <a:pt x="7817" y="26991"/>
                  </a:lnTo>
                  <a:lnTo>
                    <a:pt x="6490" y="27728"/>
                  </a:lnTo>
                  <a:lnTo>
                    <a:pt x="5457" y="27876"/>
                  </a:lnTo>
                  <a:lnTo>
                    <a:pt x="4425" y="28908"/>
                  </a:lnTo>
                  <a:lnTo>
                    <a:pt x="3540" y="30531"/>
                  </a:lnTo>
                  <a:lnTo>
                    <a:pt x="3835" y="31563"/>
                  </a:lnTo>
                  <a:lnTo>
                    <a:pt x="4867" y="33038"/>
                  </a:lnTo>
                  <a:lnTo>
                    <a:pt x="5310" y="34513"/>
                  </a:lnTo>
                  <a:lnTo>
                    <a:pt x="4572" y="36873"/>
                  </a:lnTo>
                  <a:lnTo>
                    <a:pt x="3835" y="38643"/>
                  </a:lnTo>
                  <a:lnTo>
                    <a:pt x="3392" y="40118"/>
                  </a:lnTo>
                  <a:lnTo>
                    <a:pt x="2655" y="42772"/>
                  </a:lnTo>
                  <a:lnTo>
                    <a:pt x="1032" y="45722"/>
                  </a:lnTo>
                  <a:lnTo>
                    <a:pt x="0" y="47345"/>
                  </a:lnTo>
                  <a:lnTo>
                    <a:pt x="0" y="49262"/>
                  </a:lnTo>
                  <a:lnTo>
                    <a:pt x="590" y="51769"/>
                  </a:lnTo>
                  <a:lnTo>
                    <a:pt x="3835" y="55604"/>
                  </a:lnTo>
                  <a:lnTo>
                    <a:pt x="4867" y="57374"/>
                  </a:lnTo>
                  <a:lnTo>
                    <a:pt x="5752" y="60324"/>
                  </a:lnTo>
                  <a:lnTo>
                    <a:pt x="8702" y="62536"/>
                  </a:lnTo>
                  <a:lnTo>
                    <a:pt x="10472" y="64454"/>
                  </a:lnTo>
                  <a:lnTo>
                    <a:pt x="10324" y="66814"/>
                  </a:lnTo>
                  <a:lnTo>
                    <a:pt x="10619" y="67551"/>
                  </a:lnTo>
                  <a:lnTo>
                    <a:pt x="11799" y="68289"/>
                  </a:lnTo>
                  <a:lnTo>
                    <a:pt x="13127" y="68731"/>
                  </a:lnTo>
                  <a:lnTo>
                    <a:pt x="14601" y="68583"/>
                  </a:lnTo>
                  <a:lnTo>
                    <a:pt x="16076" y="68436"/>
                  </a:lnTo>
                  <a:lnTo>
                    <a:pt x="16372" y="68141"/>
                  </a:lnTo>
                  <a:lnTo>
                    <a:pt x="19616" y="67993"/>
                  </a:lnTo>
                  <a:lnTo>
                    <a:pt x="19911" y="68731"/>
                  </a:lnTo>
                  <a:lnTo>
                    <a:pt x="20059" y="72123"/>
                  </a:lnTo>
                  <a:lnTo>
                    <a:pt x="20206" y="73598"/>
                  </a:lnTo>
                  <a:lnTo>
                    <a:pt x="20944" y="74188"/>
                  </a:lnTo>
                  <a:lnTo>
                    <a:pt x="21386" y="75073"/>
                  </a:lnTo>
                  <a:lnTo>
                    <a:pt x="21534" y="75811"/>
                  </a:lnTo>
                  <a:lnTo>
                    <a:pt x="21681" y="77728"/>
                  </a:lnTo>
                  <a:lnTo>
                    <a:pt x="22124" y="78760"/>
                  </a:lnTo>
                  <a:lnTo>
                    <a:pt x="21976" y="80973"/>
                  </a:lnTo>
                  <a:lnTo>
                    <a:pt x="22271" y="81710"/>
                  </a:lnTo>
                  <a:lnTo>
                    <a:pt x="23156" y="82153"/>
                  </a:lnTo>
                  <a:lnTo>
                    <a:pt x="24336" y="83628"/>
                  </a:lnTo>
                  <a:lnTo>
                    <a:pt x="24778" y="83923"/>
                  </a:lnTo>
                  <a:lnTo>
                    <a:pt x="24926" y="84365"/>
                  </a:lnTo>
                  <a:lnTo>
                    <a:pt x="25958" y="86577"/>
                  </a:lnTo>
                  <a:lnTo>
                    <a:pt x="26401" y="87167"/>
                  </a:lnTo>
                  <a:lnTo>
                    <a:pt x="26696" y="87315"/>
                  </a:lnTo>
                  <a:lnTo>
                    <a:pt x="26843" y="88052"/>
                  </a:lnTo>
                  <a:lnTo>
                    <a:pt x="27581" y="89970"/>
                  </a:lnTo>
                  <a:lnTo>
                    <a:pt x="28023" y="90560"/>
                  </a:lnTo>
                  <a:lnTo>
                    <a:pt x="28908" y="92035"/>
                  </a:lnTo>
                  <a:lnTo>
                    <a:pt x="29351" y="93509"/>
                  </a:lnTo>
                  <a:lnTo>
                    <a:pt x="30531" y="95427"/>
                  </a:lnTo>
                  <a:lnTo>
                    <a:pt x="31711" y="96607"/>
                  </a:lnTo>
                  <a:lnTo>
                    <a:pt x="32153" y="97934"/>
                  </a:lnTo>
                  <a:lnTo>
                    <a:pt x="33775" y="100884"/>
                  </a:lnTo>
                  <a:lnTo>
                    <a:pt x="35250" y="102949"/>
                  </a:lnTo>
                  <a:lnTo>
                    <a:pt x="37168" y="103391"/>
                  </a:lnTo>
                  <a:lnTo>
                    <a:pt x="38938" y="103686"/>
                  </a:lnTo>
                  <a:lnTo>
                    <a:pt x="39970" y="104424"/>
                  </a:lnTo>
                  <a:lnTo>
                    <a:pt x="41003" y="105309"/>
                  </a:lnTo>
                  <a:lnTo>
                    <a:pt x="41740" y="105604"/>
                  </a:lnTo>
                  <a:lnTo>
                    <a:pt x="43510" y="105751"/>
                  </a:lnTo>
                  <a:lnTo>
                    <a:pt x="47640" y="106784"/>
                  </a:lnTo>
                  <a:lnTo>
                    <a:pt x="53097" y="107963"/>
                  </a:lnTo>
                  <a:lnTo>
                    <a:pt x="54572" y="107521"/>
                  </a:lnTo>
                  <a:lnTo>
                    <a:pt x="55457" y="106784"/>
                  </a:lnTo>
                  <a:lnTo>
                    <a:pt x="55604" y="104424"/>
                  </a:lnTo>
                  <a:lnTo>
                    <a:pt x="55899" y="102801"/>
                  </a:lnTo>
                  <a:lnTo>
                    <a:pt x="54572" y="101326"/>
                  </a:lnTo>
                  <a:lnTo>
                    <a:pt x="53097" y="99704"/>
                  </a:lnTo>
                  <a:lnTo>
                    <a:pt x="51769" y="97639"/>
                  </a:lnTo>
                  <a:lnTo>
                    <a:pt x="50000" y="97049"/>
                  </a:lnTo>
                  <a:lnTo>
                    <a:pt x="50295" y="96017"/>
                  </a:lnTo>
                  <a:lnTo>
                    <a:pt x="51327" y="94984"/>
                  </a:lnTo>
                  <a:lnTo>
                    <a:pt x="52507" y="94394"/>
                  </a:lnTo>
                  <a:lnTo>
                    <a:pt x="53097" y="93657"/>
                  </a:lnTo>
                  <a:lnTo>
                    <a:pt x="53834" y="90855"/>
                  </a:lnTo>
                  <a:lnTo>
                    <a:pt x="54277" y="90412"/>
                  </a:lnTo>
                  <a:lnTo>
                    <a:pt x="54719" y="90265"/>
                  </a:lnTo>
                  <a:lnTo>
                    <a:pt x="55309" y="90412"/>
                  </a:lnTo>
                  <a:lnTo>
                    <a:pt x="56342" y="91149"/>
                  </a:lnTo>
                  <a:lnTo>
                    <a:pt x="60619" y="93214"/>
                  </a:lnTo>
                  <a:lnTo>
                    <a:pt x="62536" y="92920"/>
                  </a:lnTo>
                  <a:lnTo>
                    <a:pt x="69616" y="92329"/>
                  </a:lnTo>
                  <a:lnTo>
                    <a:pt x="70796" y="91149"/>
                  </a:lnTo>
                  <a:lnTo>
                    <a:pt x="72271" y="90855"/>
                  </a:lnTo>
                  <a:lnTo>
                    <a:pt x="74778" y="89675"/>
                  </a:lnTo>
                  <a:lnTo>
                    <a:pt x="75810" y="89527"/>
                  </a:lnTo>
                  <a:lnTo>
                    <a:pt x="76695" y="89822"/>
                  </a:lnTo>
                  <a:lnTo>
                    <a:pt x="77875" y="89527"/>
                  </a:lnTo>
                  <a:lnTo>
                    <a:pt x="79645" y="88495"/>
                  </a:lnTo>
                  <a:lnTo>
                    <a:pt x="80235" y="88347"/>
                  </a:lnTo>
                  <a:lnTo>
                    <a:pt x="80530" y="89527"/>
                  </a:lnTo>
                  <a:lnTo>
                    <a:pt x="81710" y="90855"/>
                  </a:lnTo>
                  <a:lnTo>
                    <a:pt x="83037" y="92182"/>
                  </a:lnTo>
                  <a:lnTo>
                    <a:pt x="83628" y="92477"/>
                  </a:lnTo>
                  <a:lnTo>
                    <a:pt x="85840" y="92035"/>
                  </a:lnTo>
                  <a:lnTo>
                    <a:pt x="87020" y="92329"/>
                  </a:lnTo>
                  <a:lnTo>
                    <a:pt x="87462" y="93509"/>
                  </a:lnTo>
                  <a:lnTo>
                    <a:pt x="87610" y="94542"/>
                  </a:lnTo>
                  <a:lnTo>
                    <a:pt x="88642" y="95279"/>
                  </a:lnTo>
                  <a:lnTo>
                    <a:pt x="89822" y="95279"/>
                  </a:lnTo>
                  <a:lnTo>
                    <a:pt x="90117" y="95132"/>
                  </a:lnTo>
                  <a:lnTo>
                    <a:pt x="91002" y="94984"/>
                  </a:lnTo>
                  <a:lnTo>
                    <a:pt x="91887" y="94984"/>
                  </a:lnTo>
                  <a:lnTo>
                    <a:pt x="93214" y="93067"/>
                  </a:lnTo>
                  <a:lnTo>
                    <a:pt x="95427" y="91887"/>
                  </a:lnTo>
                  <a:lnTo>
                    <a:pt x="99114" y="85250"/>
                  </a:lnTo>
                  <a:lnTo>
                    <a:pt x="100737" y="82595"/>
                  </a:lnTo>
                  <a:lnTo>
                    <a:pt x="101031" y="81120"/>
                  </a:lnTo>
                  <a:lnTo>
                    <a:pt x="101474" y="78023"/>
                  </a:lnTo>
                  <a:lnTo>
                    <a:pt x="100589" y="74335"/>
                  </a:lnTo>
                  <a:lnTo>
                    <a:pt x="101031" y="73156"/>
                  </a:lnTo>
                  <a:lnTo>
                    <a:pt x="104276" y="68731"/>
                  </a:lnTo>
                  <a:lnTo>
                    <a:pt x="105604" y="66224"/>
                  </a:lnTo>
                  <a:lnTo>
                    <a:pt x="105751" y="64011"/>
                  </a:lnTo>
                  <a:lnTo>
                    <a:pt x="106194" y="62536"/>
                  </a:lnTo>
                  <a:lnTo>
                    <a:pt x="105751" y="61799"/>
                  </a:lnTo>
                  <a:close/>
                </a:path>
              </a:pathLst>
            </a:custGeom>
            <a:grpFill/>
            <a:ln w="3175" cap="flat">
              <a:solidFill>
                <a:schemeClr val="bg2">
                  <a:lumMod val="90000"/>
                </a:schemeClr>
              </a:solid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4A5127D5-FD1B-EA3A-829A-59275ED411C5}"/>
                </a:ext>
              </a:extLst>
            </p:cNvPr>
            <p:cNvSpPr/>
            <p:nvPr/>
          </p:nvSpPr>
          <p:spPr>
            <a:xfrm>
              <a:off x="6858824" y="3982028"/>
              <a:ext cx="272416" cy="356486"/>
            </a:xfrm>
            <a:custGeom>
              <a:avLst/>
              <a:gdLst>
                <a:gd name="connsiteX0" fmla="*/ 271974 w 272416"/>
                <a:gd name="connsiteY0" fmla="*/ 39675 h 356486"/>
                <a:gd name="connsiteX1" fmla="*/ 270056 w 272416"/>
                <a:gd name="connsiteY1" fmla="*/ 39085 h 356486"/>
                <a:gd name="connsiteX2" fmla="*/ 267254 w 272416"/>
                <a:gd name="connsiteY2" fmla="*/ 37610 h 356486"/>
                <a:gd name="connsiteX3" fmla="*/ 267106 w 272416"/>
                <a:gd name="connsiteY3" fmla="*/ 38200 h 356486"/>
                <a:gd name="connsiteX4" fmla="*/ 267254 w 272416"/>
                <a:gd name="connsiteY4" fmla="*/ 39528 h 356486"/>
                <a:gd name="connsiteX5" fmla="*/ 263862 w 272416"/>
                <a:gd name="connsiteY5" fmla="*/ 40708 h 356486"/>
                <a:gd name="connsiteX6" fmla="*/ 263124 w 272416"/>
                <a:gd name="connsiteY6" fmla="*/ 40413 h 356486"/>
                <a:gd name="connsiteX7" fmla="*/ 263567 w 272416"/>
                <a:gd name="connsiteY7" fmla="*/ 39675 h 356486"/>
                <a:gd name="connsiteX8" fmla="*/ 264747 w 272416"/>
                <a:gd name="connsiteY8" fmla="*/ 39233 h 356486"/>
                <a:gd name="connsiteX9" fmla="*/ 265042 w 272416"/>
                <a:gd name="connsiteY9" fmla="*/ 38053 h 356486"/>
                <a:gd name="connsiteX10" fmla="*/ 265779 w 272416"/>
                <a:gd name="connsiteY10" fmla="*/ 36430 h 356486"/>
                <a:gd name="connsiteX11" fmla="*/ 265927 w 272416"/>
                <a:gd name="connsiteY11" fmla="*/ 34808 h 356486"/>
                <a:gd name="connsiteX12" fmla="*/ 265484 w 272416"/>
                <a:gd name="connsiteY12" fmla="*/ 23894 h 356486"/>
                <a:gd name="connsiteX13" fmla="*/ 264452 w 272416"/>
                <a:gd name="connsiteY13" fmla="*/ 17109 h 356486"/>
                <a:gd name="connsiteX14" fmla="*/ 265779 w 272416"/>
                <a:gd name="connsiteY14" fmla="*/ 12537 h 356486"/>
                <a:gd name="connsiteX15" fmla="*/ 267992 w 272416"/>
                <a:gd name="connsiteY15" fmla="*/ 8555 h 356486"/>
                <a:gd name="connsiteX16" fmla="*/ 268287 w 272416"/>
                <a:gd name="connsiteY16" fmla="*/ 6342 h 356486"/>
                <a:gd name="connsiteX17" fmla="*/ 268877 w 272416"/>
                <a:gd name="connsiteY17" fmla="*/ 3982 h 356486"/>
                <a:gd name="connsiteX18" fmla="*/ 267254 w 272416"/>
                <a:gd name="connsiteY18" fmla="*/ 3687 h 356486"/>
                <a:gd name="connsiteX19" fmla="*/ 256782 w 272416"/>
                <a:gd name="connsiteY19" fmla="*/ 0 h 356486"/>
                <a:gd name="connsiteX20" fmla="*/ 252800 w 272416"/>
                <a:gd name="connsiteY20" fmla="*/ 1033 h 356486"/>
                <a:gd name="connsiteX21" fmla="*/ 249998 w 272416"/>
                <a:gd name="connsiteY21" fmla="*/ 4277 h 356486"/>
                <a:gd name="connsiteX22" fmla="*/ 248375 w 272416"/>
                <a:gd name="connsiteY22" fmla="*/ 6785 h 356486"/>
                <a:gd name="connsiteX23" fmla="*/ 239083 w 272416"/>
                <a:gd name="connsiteY23" fmla="*/ 11947 h 356486"/>
                <a:gd name="connsiteX24" fmla="*/ 226842 w 272416"/>
                <a:gd name="connsiteY24" fmla="*/ 14012 h 356486"/>
                <a:gd name="connsiteX25" fmla="*/ 220204 w 272416"/>
                <a:gd name="connsiteY25" fmla="*/ 16814 h 356486"/>
                <a:gd name="connsiteX26" fmla="*/ 211650 w 272416"/>
                <a:gd name="connsiteY26" fmla="*/ 18731 h 356486"/>
                <a:gd name="connsiteX27" fmla="*/ 208405 w 272416"/>
                <a:gd name="connsiteY27" fmla="*/ 19026 h 356486"/>
                <a:gd name="connsiteX28" fmla="*/ 207520 w 272416"/>
                <a:gd name="connsiteY28" fmla="*/ 19174 h 356486"/>
                <a:gd name="connsiteX29" fmla="*/ 201473 w 272416"/>
                <a:gd name="connsiteY29" fmla="*/ 17404 h 356486"/>
                <a:gd name="connsiteX30" fmla="*/ 198818 w 272416"/>
                <a:gd name="connsiteY30" fmla="*/ 17404 h 356486"/>
                <a:gd name="connsiteX31" fmla="*/ 195426 w 272416"/>
                <a:gd name="connsiteY31" fmla="*/ 18289 h 356486"/>
                <a:gd name="connsiteX32" fmla="*/ 184364 w 272416"/>
                <a:gd name="connsiteY32" fmla="*/ 22271 h 356486"/>
                <a:gd name="connsiteX33" fmla="*/ 176399 w 272416"/>
                <a:gd name="connsiteY33" fmla="*/ 22861 h 356486"/>
                <a:gd name="connsiteX34" fmla="*/ 170205 w 272416"/>
                <a:gd name="connsiteY34" fmla="*/ 21239 h 356486"/>
                <a:gd name="connsiteX35" fmla="*/ 168288 w 272416"/>
                <a:gd name="connsiteY35" fmla="*/ 21239 h 356486"/>
                <a:gd name="connsiteX36" fmla="*/ 163715 w 272416"/>
                <a:gd name="connsiteY36" fmla="*/ 23304 h 356486"/>
                <a:gd name="connsiteX37" fmla="*/ 157078 w 272416"/>
                <a:gd name="connsiteY37" fmla="*/ 27876 h 356486"/>
                <a:gd name="connsiteX38" fmla="*/ 146459 w 272416"/>
                <a:gd name="connsiteY38" fmla="*/ 32596 h 356486"/>
                <a:gd name="connsiteX39" fmla="*/ 143656 w 272416"/>
                <a:gd name="connsiteY39" fmla="*/ 32891 h 356486"/>
                <a:gd name="connsiteX40" fmla="*/ 138199 w 272416"/>
                <a:gd name="connsiteY40" fmla="*/ 31563 h 356486"/>
                <a:gd name="connsiteX41" fmla="*/ 132300 w 272416"/>
                <a:gd name="connsiteY41" fmla="*/ 31268 h 356486"/>
                <a:gd name="connsiteX42" fmla="*/ 126843 w 272416"/>
                <a:gd name="connsiteY42" fmla="*/ 30236 h 356486"/>
                <a:gd name="connsiteX43" fmla="*/ 123745 w 272416"/>
                <a:gd name="connsiteY43" fmla="*/ 30973 h 356486"/>
                <a:gd name="connsiteX44" fmla="*/ 114306 w 272416"/>
                <a:gd name="connsiteY44" fmla="*/ 35103 h 356486"/>
                <a:gd name="connsiteX45" fmla="*/ 103981 w 272416"/>
                <a:gd name="connsiteY45" fmla="*/ 40708 h 356486"/>
                <a:gd name="connsiteX46" fmla="*/ 89527 w 272416"/>
                <a:gd name="connsiteY46" fmla="*/ 40855 h 356486"/>
                <a:gd name="connsiteX47" fmla="*/ 86725 w 272416"/>
                <a:gd name="connsiteY47" fmla="*/ 39675 h 356486"/>
                <a:gd name="connsiteX48" fmla="*/ 83480 w 272416"/>
                <a:gd name="connsiteY48" fmla="*/ 37610 h 356486"/>
                <a:gd name="connsiteX49" fmla="*/ 75515 w 272416"/>
                <a:gd name="connsiteY49" fmla="*/ 31563 h 356486"/>
                <a:gd name="connsiteX50" fmla="*/ 69764 w 272416"/>
                <a:gd name="connsiteY50" fmla="*/ 24926 h 356486"/>
                <a:gd name="connsiteX51" fmla="*/ 64748 w 272416"/>
                <a:gd name="connsiteY51" fmla="*/ 16814 h 356486"/>
                <a:gd name="connsiteX52" fmla="*/ 59734 w 272416"/>
                <a:gd name="connsiteY52" fmla="*/ 12684 h 356486"/>
                <a:gd name="connsiteX53" fmla="*/ 57374 w 272416"/>
                <a:gd name="connsiteY53" fmla="*/ 16224 h 356486"/>
                <a:gd name="connsiteX54" fmla="*/ 54572 w 272416"/>
                <a:gd name="connsiteY54" fmla="*/ 20796 h 356486"/>
                <a:gd name="connsiteX55" fmla="*/ 51179 w 272416"/>
                <a:gd name="connsiteY55" fmla="*/ 25811 h 356486"/>
                <a:gd name="connsiteX56" fmla="*/ 50737 w 272416"/>
                <a:gd name="connsiteY56" fmla="*/ 26844 h 356486"/>
                <a:gd name="connsiteX57" fmla="*/ 49704 w 272416"/>
                <a:gd name="connsiteY57" fmla="*/ 28466 h 356486"/>
                <a:gd name="connsiteX58" fmla="*/ 48229 w 272416"/>
                <a:gd name="connsiteY58" fmla="*/ 29941 h 356486"/>
                <a:gd name="connsiteX59" fmla="*/ 47050 w 272416"/>
                <a:gd name="connsiteY59" fmla="*/ 31416 h 356486"/>
                <a:gd name="connsiteX60" fmla="*/ 44395 w 272416"/>
                <a:gd name="connsiteY60" fmla="*/ 35840 h 356486"/>
                <a:gd name="connsiteX61" fmla="*/ 44247 w 272416"/>
                <a:gd name="connsiteY61" fmla="*/ 36430 h 356486"/>
                <a:gd name="connsiteX62" fmla="*/ 44542 w 272416"/>
                <a:gd name="connsiteY62" fmla="*/ 37168 h 356486"/>
                <a:gd name="connsiteX63" fmla="*/ 46017 w 272416"/>
                <a:gd name="connsiteY63" fmla="*/ 39233 h 356486"/>
                <a:gd name="connsiteX64" fmla="*/ 47640 w 272416"/>
                <a:gd name="connsiteY64" fmla="*/ 42478 h 356486"/>
                <a:gd name="connsiteX65" fmla="*/ 48377 w 272416"/>
                <a:gd name="connsiteY65" fmla="*/ 45427 h 356486"/>
                <a:gd name="connsiteX66" fmla="*/ 49114 w 272416"/>
                <a:gd name="connsiteY66" fmla="*/ 46755 h 356486"/>
                <a:gd name="connsiteX67" fmla="*/ 50885 w 272416"/>
                <a:gd name="connsiteY67" fmla="*/ 48377 h 356486"/>
                <a:gd name="connsiteX68" fmla="*/ 53687 w 272416"/>
                <a:gd name="connsiteY68" fmla="*/ 51770 h 356486"/>
                <a:gd name="connsiteX69" fmla="*/ 55014 w 272416"/>
                <a:gd name="connsiteY69" fmla="*/ 53982 h 356486"/>
                <a:gd name="connsiteX70" fmla="*/ 57964 w 272416"/>
                <a:gd name="connsiteY70" fmla="*/ 55309 h 356486"/>
                <a:gd name="connsiteX71" fmla="*/ 58997 w 272416"/>
                <a:gd name="connsiteY71" fmla="*/ 58112 h 356486"/>
                <a:gd name="connsiteX72" fmla="*/ 61209 w 272416"/>
                <a:gd name="connsiteY72" fmla="*/ 62389 h 356486"/>
                <a:gd name="connsiteX73" fmla="*/ 63569 w 272416"/>
                <a:gd name="connsiteY73" fmla="*/ 65781 h 356486"/>
                <a:gd name="connsiteX74" fmla="*/ 65781 w 272416"/>
                <a:gd name="connsiteY74" fmla="*/ 68436 h 356486"/>
                <a:gd name="connsiteX75" fmla="*/ 68436 w 272416"/>
                <a:gd name="connsiteY75" fmla="*/ 69321 h 356486"/>
                <a:gd name="connsiteX76" fmla="*/ 69468 w 272416"/>
                <a:gd name="connsiteY76" fmla="*/ 69468 h 356486"/>
                <a:gd name="connsiteX77" fmla="*/ 74778 w 272416"/>
                <a:gd name="connsiteY77" fmla="*/ 74336 h 356486"/>
                <a:gd name="connsiteX78" fmla="*/ 78908 w 272416"/>
                <a:gd name="connsiteY78" fmla="*/ 78023 h 356486"/>
                <a:gd name="connsiteX79" fmla="*/ 79940 w 272416"/>
                <a:gd name="connsiteY79" fmla="*/ 78613 h 356486"/>
                <a:gd name="connsiteX80" fmla="*/ 87315 w 272416"/>
                <a:gd name="connsiteY80" fmla="*/ 81120 h 356486"/>
                <a:gd name="connsiteX81" fmla="*/ 95869 w 272416"/>
                <a:gd name="connsiteY81" fmla="*/ 83923 h 356486"/>
                <a:gd name="connsiteX82" fmla="*/ 102654 w 272416"/>
                <a:gd name="connsiteY82" fmla="*/ 86135 h 356486"/>
                <a:gd name="connsiteX83" fmla="*/ 111503 w 272416"/>
                <a:gd name="connsiteY83" fmla="*/ 88937 h 356486"/>
                <a:gd name="connsiteX84" fmla="*/ 120058 w 272416"/>
                <a:gd name="connsiteY84" fmla="*/ 91887 h 356486"/>
                <a:gd name="connsiteX85" fmla="*/ 128022 w 272416"/>
                <a:gd name="connsiteY85" fmla="*/ 94542 h 356486"/>
                <a:gd name="connsiteX86" fmla="*/ 139379 w 272416"/>
                <a:gd name="connsiteY86" fmla="*/ 98377 h 356486"/>
                <a:gd name="connsiteX87" fmla="*/ 148524 w 272416"/>
                <a:gd name="connsiteY87" fmla="*/ 101327 h 356486"/>
                <a:gd name="connsiteX88" fmla="*/ 155603 w 272416"/>
                <a:gd name="connsiteY88" fmla="*/ 103834 h 356486"/>
                <a:gd name="connsiteX89" fmla="*/ 157226 w 272416"/>
                <a:gd name="connsiteY89" fmla="*/ 104571 h 356486"/>
                <a:gd name="connsiteX90" fmla="*/ 165780 w 272416"/>
                <a:gd name="connsiteY90" fmla="*/ 104571 h 356486"/>
                <a:gd name="connsiteX91" fmla="*/ 174482 w 272416"/>
                <a:gd name="connsiteY91" fmla="*/ 104571 h 356486"/>
                <a:gd name="connsiteX92" fmla="*/ 183332 w 272416"/>
                <a:gd name="connsiteY92" fmla="*/ 104571 h 356486"/>
                <a:gd name="connsiteX93" fmla="*/ 176842 w 272416"/>
                <a:gd name="connsiteY93" fmla="*/ 110766 h 356486"/>
                <a:gd name="connsiteX94" fmla="*/ 169615 w 272416"/>
                <a:gd name="connsiteY94" fmla="*/ 117698 h 356486"/>
                <a:gd name="connsiteX95" fmla="*/ 161946 w 272416"/>
                <a:gd name="connsiteY95" fmla="*/ 125073 h 356486"/>
                <a:gd name="connsiteX96" fmla="*/ 157078 w 272416"/>
                <a:gd name="connsiteY96" fmla="*/ 129940 h 356486"/>
                <a:gd name="connsiteX97" fmla="*/ 149113 w 272416"/>
                <a:gd name="connsiteY97" fmla="*/ 137462 h 356486"/>
                <a:gd name="connsiteX98" fmla="*/ 142624 w 272416"/>
                <a:gd name="connsiteY98" fmla="*/ 143657 h 356486"/>
                <a:gd name="connsiteX99" fmla="*/ 135987 w 272416"/>
                <a:gd name="connsiteY99" fmla="*/ 150441 h 356486"/>
                <a:gd name="connsiteX100" fmla="*/ 129940 w 272416"/>
                <a:gd name="connsiteY100" fmla="*/ 156636 h 356486"/>
                <a:gd name="connsiteX101" fmla="*/ 122123 w 272416"/>
                <a:gd name="connsiteY101" fmla="*/ 165190 h 356486"/>
                <a:gd name="connsiteX102" fmla="*/ 116960 w 272416"/>
                <a:gd name="connsiteY102" fmla="*/ 170795 h 356486"/>
                <a:gd name="connsiteX103" fmla="*/ 108996 w 272416"/>
                <a:gd name="connsiteY103" fmla="*/ 179497 h 356486"/>
                <a:gd name="connsiteX104" fmla="*/ 103981 w 272416"/>
                <a:gd name="connsiteY104" fmla="*/ 184954 h 356486"/>
                <a:gd name="connsiteX105" fmla="*/ 103244 w 272416"/>
                <a:gd name="connsiteY105" fmla="*/ 185249 h 356486"/>
                <a:gd name="connsiteX106" fmla="*/ 96017 w 272416"/>
                <a:gd name="connsiteY106" fmla="*/ 184807 h 356486"/>
                <a:gd name="connsiteX107" fmla="*/ 89085 w 272416"/>
                <a:gd name="connsiteY107" fmla="*/ 184512 h 356486"/>
                <a:gd name="connsiteX108" fmla="*/ 80088 w 272416"/>
                <a:gd name="connsiteY108" fmla="*/ 183922 h 356486"/>
                <a:gd name="connsiteX109" fmla="*/ 79055 w 272416"/>
                <a:gd name="connsiteY109" fmla="*/ 183922 h 356486"/>
                <a:gd name="connsiteX110" fmla="*/ 76548 w 272416"/>
                <a:gd name="connsiteY110" fmla="*/ 184512 h 356486"/>
                <a:gd name="connsiteX111" fmla="*/ 74925 w 272416"/>
                <a:gd name="connsiteY111" fmla="*/ 184954 h 356486"/>
                <a:gd name="connsiteX112" fmla="*/ 68436 w 272416"/>
                <a:gd name="connsiteY112" fmla="*/ 186429 h 356486"/>
                <a:gd name="connsiteX113" fmla="*/ 67256 w 272416"/>
                <a:gd name="connsiteY113" fmla="*/ 186871 h 356486"/>
                <a:gd name="connsiteX114" fmla="*/ 61947 w 272416"/>
                <a:gd name="connsiteY114" fmla="*/ 189084 h 356486"/>
                <a:gd name="connsiteX115" fmla="*/ 56489 w 272416"/>
                <a:gd name="connsiteY115" fmla="*/ 191886 h 356486"/>
                <a:gd name="connsiteX116" fmla="*/ 53687 w 272416"/>
                <a:gd name="connsiteY116" fmla="*/ 193951 h 356486"/>
                <a:gd name="connsiteX117" fmla="*/ 51474 w 272416"/>
                <a:gd name="connsiteY117" fmla="*/ 197048 h 356486"/>
                <a:gd name="connsiteX118" fmla="*/ 50442 w 272416"/>
                <a:gd name="connsiteY118" fmla="*/ 199261 h 356486"/>
                <a:gd name="connsiteX119" fmla="*/ 49557 w 272416"/>
                <a:gd name="connsiteY119" fmla="*/ 200293 h 356486"/>
                <a:gd name="connsiteX120" fmla="*/ 47787 w 272416"/>
                <a:gd name="connsiteY120" fmla="*/ 201031 h 356486"/>
                <a:gd name="connsiteX121" fmla="*/ 36430 w 272416"/>
                <a:gd name="connsiteY121" fmla="*/ 203096 h 356486"/>
                <a:gd name="connsiteX122" fmla="*/ 33038 w 272416"/>
                <a:gd name="connsiteY122" fmla="*/ 203391 h 356486"/>
                <a:gd name="connsiteX123" fmla="*/ 27728 w 272416"/>
                <a:gd name="connsiteY123" fmla="*/ 205013 h 356486"/>
                <a:gd name="connsiteX124" fmla="*/ 24926 w 272416"/>
                <a:gd name="connsiteY124" fmla="*/ 207815 h 356486"/>
                <a:gd name="connsiteX125" fmla="*/ 24041 w 272416"/>
                <a:gd name="connsiteY125" fmla="*/ 209290 h 356486"/>
                <a:gd name="connsiteX126" fmla="*/ 20796 w 272416"/>
                <a:gd name="connsiteY126" fmla="*/ 213862 h 356486"/>
                <a:gd name="connsiteX127" fmla="*/ 16961 w 272416"/>
                <a:gd name="connsiteY127" fmla="*/ 219320 h 356486"/>
                <a:gd name="connsiteX128" fmla="*/ 9882 w 272416"/>
                <a:gd name="connsiteY128" fmla="*/ 229349 h 356486"/>
                <a:gd name="connsiteX129" fmla="*/ 4572 w 272416"/>
                <a:gd name="connsiteY129" fmla="*/ 234659 h 356486"/>
                <a:gd name="connsiteX130" fmla="*/ 442 w 272416"/>
                <a:gd name="connsiteY130" fmla="*/ 238788 h 356486"/>
                <a:gd name="connsiteX131" fmla="*/ 0 w 272416"/>
                <a:gd name="connsiteY131" fmla="*/ 239526 h 356486"/>
                <a:gd name="connsiteX132" fmla="*/ 0 w 272416"/>
                <a:gd name="connsiteY132" fmla="*/ 243951 h 356486"/>
                <a:gd name="connsiteX133" fmla="*/ 148 w 272416"/>
                <a:gd name="connsiteY133" fmla="*/ 254865 h 356486"/>
                <a:gd name="connsiteX134" fmla="*/ 148 w 272416"/>
                <a:gd name="connsiteY134" fmla="*/ 276694 h 356486"/>
                <a:gd name="connsiteX135" fmla="*/ 295 w 272416"/>
                <a:gd name="connsiteY135" fmla="*/ 298670 h 356486"/>
                <a:gd name="connsiteX136" fmla="*/ 295 w 272416"/>
                <a:gd name="connsiteY136" fmla="*/ 320499 h 356486"/>
                <a:gd name="connsiteX137" fmla="*/ 442 w 272416"/>
                <a:gd name="connsiteY137" fmla="*/ 331413 h 356486"/>
                <a:gd name="connsiteX138" fmla="*/ 442 w 272416"/>
                <a:gd name="connsiteY138" fmla="*/ 335100 h 356486"/>
                <a:gd name="connsiteX139" fmla="*/ 3982 w 272416"/>
                <a:gd name="connsiteY139" fmla="*/ 339672 h 356486"/>
                <a:gd name="connsiteX140" fmla="*/ 7522 w 272416"/>
                <a:gd name="connsiteY140" fmla="*/ 344245 h 356486"/>
                <a:gd name="connsiteX141" fmla="*/ 12094 w 272416"/>
                <a:gd name="connsiteY141" fmla="*/ 350144 h 356486"/>
                <a:gd name="connsiteX142" fmla="*/ 14601 w 272416"/>
                <a:gd name="connsiteY142" fmla="*/ 353389 h 356486"/>
                <a:gd name="connsiteX143" fmla="*/ 15044 w 272416"/>
                <a:gd name="connsiteY143" fmla="*/ 354421 h 356486"/>
                <a:gd name="connsiteX144" fmla="*/ 14897 w 272416"/>
                <a:gd name="connsiteY144" fmla="*/ 356486 h 356486"/>
                <a:gd name="connsiteX145" fmla="*/ 17551 w 272416"/>
                <a:gd name="connsiteY145" fmla="*/ 353537 h 356486"/>
                <a:gd name="connsiteX146" fmla="*/ 20059 w 272416"/>
                <a:gd name="connsiteY146" fmla="*/ 349702 h 356486"/>
                <a:gd name="connsiteX147" fmla="*/ 23156 w 272416"/>
                <a:gd name="connsiteY147" fmla="*/ 343802 h 356486"/>
                <a:gd name="connsiteX148" fmla="*/ 24188 w 272416"/>
                <a:gd name="connsiteY148" fmla="*/ 342327 h 356486"/>
                <a:gd name="connsiteX149" fmla="*/ 25221 w 272416"/>
                <a:gd name="connsiteY149" fmla="*/ 339967 h 356486"/>
                <a:gd name="connsiteX150" fmla="*/ 26548 w 272416"/>
                <a:gd name="connsiteY150" fmla="*/ 337755 h 356486"/>
                <a:gd name="connsiteX151" fmla="*/ 29941 w 272416"/>
                <a:gd name="connsiteY151" fmla="*/ 334805 h 356486"/>
                <a:gd name="connsiteX152" fmla="*/ 32891 w 272416"/>
                <a:gd name="connsiteY152" fmla="*/ 331708 h 356486"/>
                <a:gd name="connsiteX153" fmla="*/ 37610 w 272416"/>
                <a:gd name="connsiteY153" fmla="*/ 325808 h 356486"/>
                <a:gd name="connsiteX154" fmla="*/ 39233 w 272416"/>
                <a:gd name="connsiteY154" fmla="*/ 324333 h 356486"/>
                <a:gd name="connsiteX155" fmla="*/ 41740 w 272416"/>
                <a:gd name="connsiteY155" fmla="*/ 320941 h 356486"/>
                <a:gd name="connsiteX156" fmla="*/ 43657 w 272416"/>
                <a:gd name="connsiteY156" fmla="*/ 319024 h 356486"/>
                <a:gd name="connsiteX157" fmla="*/ 45722 w 272416"/>
                <a:gd name="connsiteY157" fmla="*/ 317106 h 356486"/>
                <a:gd name="connsiteX158" fmla="*/ 65486 w 272416"/>
                <a:gd name="connsiteY158" fmla="*/ 296458 h 356486"/>
                <a:gd name="connsiteX159" fmla="*/ 71976 w 272416"/>
                <a:gd name="connsiteY159" fmla="*/ 290263 h 356486"/>
                <a:gd name="connsiteX160" fmla="*/ 80235 w 272416"/>
                <a:gd name="connsiteY160" fmla="*/ 283773 h 356486"/>
                <a:gd name="connsiteX161" fmla="*/ 88052 w 272416"/>
                <a:gd name="connsiteY161" fmla="*/ 276399 h 356486"/>
                <a:gd name="connsiteX162" fmla="*/ 103392 w 272416"/>
                <a:gd name="connsiteY162" fmla="*/ 265484 h 356486"/>
                <a:gd name="connsiteX163" fmla="*/ 127137 w 272416"/>
                <a:gd name="connsiteY163" fmla="*/ 252505 h 356486"/>
                <a:gd name="connsiteX164" fmla="*/ 133037 w 272416"/>
                <a:gd name="connsiteY164" fmla="*/ 248228 h 356486"/>
                <a:gd name="connsiteX165" fmla="*/ 154571 w 272416"/>
                <a:gd name="connsiteY165" fmla="*/ 227284 h 356486"/>
                <a:gd name="connsiteX166" fmla="*/ 171090 w 272416"/>
                <a:gd name="connsiteY166" fmla="*/ 209438 h 356486"/>
                <a:gd name="connsiteX167" fmla="*/ 183184 w 272416"/>
                <a:gd name="connsiteY167" fmla="*/ 195721 h 356486"/>
                <a:gd name="connsiteX168" fmla="*/ 189969 w 272416"/>
                <a:gd name="connsiteY168" fmla="*/ 183922 h 356486"/>
                <a:gd name="connsiteX169" fmla="*/ 200883 w 272416"/>
                <a:gd name="connsiteY169" fmla="*/ 169763 h 356486"/>
                <a:gd name="connsiteX170" fmla="*/ 211355 w 272416"/>
                <a:gd name="connsiteY170" fmla="*/ 152063 h 356486"/>
                <a:gd name="connsiteX171" fmla="*/ 212387 w 272416"/>
                <a:gd name="connsiteY171" fmla="*/ 146016 h 356486"/>
                <a:gd name="connsiteX172" fmla="*/ 216222 w 272416"/>
                <a:gd name="connsiteY172" fmla="*/ 136282 h 356486"/>
                <a:gd name="connsiteX173" fmla="*/ 219172 w 272416"/>
                <a:gd name="connsiteY173" fmla="*/ 130825 h 356486"/>
                <a:gd name="connsiteX174" fmla="*/ 224924 w 272416"/>
                <a:gd name="connsiteY174" fmla="*/ 122860 h 356486"/>
                <a:gd name="connsiteX175" fmla="*/ 227579 w 272416"/>
                <a:gd name="connsiteY175" fmla="*/ 118288 h 356486"/>
                <a:gd name="connsiteX176" fmla="*/ 229939 w 272416"/>
                <a:gd name="connsiteY176" fmla="*/ 113273 h 356486"/>
                <a:gd name="connsiteX177" fmla="*/ 232299 w 272416"/>
                <a:gd name="connsiteY177" fmla="*/ 105456 h 356486"/>
                <a:gd name="connsiteX178" fmla="*/ 238788 w 272416"/>
                <a:gd name="connsiteY178" fmla="*/ 99262 h 356486"/>
                <a:gd name="connsiteX179" fmla="*/ 243655 w 272416"/>
                <a:gd name="connsiteY179" fmla="*/ 91150 h 356486"/>
                <a:gd name="connsiteX180" fmla="*/ 244540 w 272416"/>
                <a:gd name="connsiteY180" fmla="*/ 88200 h 356486"/>
                <a:gd name="connsiteX181" fmla="*/ 247343 w 272416"/>
                <a:gd name="connsiteY181" fmla="*/ 82300 h 356486"/>
                <a:gd name="connsiteX182" fmla="*/ 252800 w 272416"/>
                <a:gd name="connsiteY182" fmla="*/ 75368 h 356486"/>
                <a:gd name="connsiteX183" fmla="*/ 254128 w 272416"/>
                <a:gd name="connsiteY183" fmla="*/ 71976 h 356486"/>
                <a:gd name="connsiteX184" fmla="*/ 257667 w 272416"/>
                <a:gd name="connsiteY184" fmla="*/ 67109 h 356486"/>
                <a:gd name="connsiteX185" fmla="*/ 257962 w 272416"/>
                <a:gd name="connsiteY185" fmla="*/ 59734 h 356486"/>
                <a:gd name="connsiteX186" fmla="*/ 258995 w 272416"/>
                <a:gd name="connsiteY186" fmla="*/ 54129 h 356486"/>
                <a:gd name="connsiteX187" fmla="*/ 259585 w 272416"/>
                <a:gd name="connsiteY187" fmla="*/ 45427 h 356486"/>
                <a:gd name="connsiteX188" fmla="*/ 260470 w 272416"/>
                <a:gd name="connsiteY188" fmla="*/ 43362 h 356486"/>
                <a:gd name="connsiteX189" fmla="*/ 263272 w 272416"/>
                <a:gd name="connsiteY189" fmla="*/ 42035 h 356486"/>
                <a:gd name="connsiteX190" fmla="*/ 267697 w 272416"/>
                <a:gd name="connsiteY190" fmla="*/ 40855 h 356486"/>
                <a:gd name="connsiteX191" fmla="*/ 269319 w 272416"/>
                <a:gd name="connsiteY191" fmla="*/ 41593 h 356486"/>
                <a:gd name="connsiteX192" fmla="*/ 272269 w 272416"/>
                <a:gd name="connsiteY192" fmla="*/ 42035 h 356486"/>
                <a:gd name="connsiteX193" fmla="*/ 272416 w 272416"/>
                <a:gd name="connsiteY193" fmla="*/ 41003 h 356486"/>
                <a:gd name="connsiteX194" fmla="*/ 271974 w 272416"/>
                <a:gd name="connsiteY194" fmla="*/ 39675 h 35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72416" h="356486">
                  <a:moveTo>
                    <a:pt x="271974" y="39675"/>
                  </a:moveTo>
                  <a:lnTo>
                    <a:pt x="270056" y="39085"/>
                  </a:lnTo>
                  <a:lnTo>
                    <a:pt x="267254" y="37610"/>
                  </a:lnTo>
                  <a:lnTo>
                    <a:pt x="267106" y="38200"/>
                  </a:lnTo>
                  <a:lnTo>
                    <a:pt x="267254" y="39528"/>
                  </a:lnTo>
                  <a:lnTo>
                    <a:pt x="263862" y="40708"/>
                  </a:lnTo>
                  <a:lnTo>
                    <a:pt x="263124" y="40413"/>
                  </a:lnTo>
                  <a:lnTo>
                    <a:pt x="263567" y="39675"/>
                  </a:lnTo>
                  <a:lnTo>
                    <a:pt x="264747" y="39233"/>
                  </a:lnTo>
                  <a:lnTo>
                    <a:pt x="265042" y="38053"/>
                  </a:lnTo>
                  <a:lnTo>
                    <a:pt x="265779" y="36430"/>
                  </a:lnTo>
                  <a:lnTo>
                    <a:pt x="265927" y="34808"/>
                  </a:lnTo>
                  <a:lnTo>
                    <a:pt x="265484" y="23894"/>
                  </a:lnTo>
                  <a:lnTo>
                    <a:pt x="264452" y="17109"/>
                  </a:lnTo>
                  <a:lnTo>
                    <a:pt x="265779" y="12537"/>
                  </a:lnTo>
                  <a:lnTo>
                    <a:pt x="267992" y="8555"/>
                  </a:lnTo>
                  <a:lnTo>
                    <a:pt x="268287" y="6342"/>
                  </a:lnTo>
                  <a:lnTo>
                    <a:pt x="268877" y="3982"/>
                  </a:lnTo>
                  <a:lnTo>
                    <a:pt x="267254" y="3687"/>
                  </a:lnTo>
                  <a:lnTo>
                    <a:pt x="256782" y="0"/>
                  </a:lnTo>
                  <a:lnTo>
                    <a:pt x="252800" y="1033"/>
                  </a:lnTo>
                  <a:lnTo>
                    <a:pt x="249998" y="4277"/>
                  </a:lnTo>
                  <a:lnTo>
                    <a:pt x="248375" y="6785"/>
                  </a:lnTo>
                  <a:lnTo>
                    <a:pt x="239083" y="11947"/>
                  </a:lnTo>
                  <a:lnTo>
                    <a:pt x="226842" y="14012"/>
                  </a:lnTo>
                  <a:lnTo>
                    <a:pt x="220204" y="16814"/>
                  </a:lnTo>
                  <a:lnTo>
                    <a:pt x="211650" y="18731"/>
                  </a:lnTo>
                  <a:lnTo>
                    <a:pt x="208405" y="19026"/>
                  </a:lnTo>
                  <a:lnTo>
                    <a:pt x="207520" y="19174"/>
                  </a:lnTo>
                  <a:lnTo>
                    <a:pt x="201473" y="17404"/>
                  </a:lnTo>
                  <a:lnTo>
                    <a:pt x="198818" y="17404"/>
                  </a:lnTo>
                  <a:lnTo>
                    <a:pt x="195426" y="18289"/>
                  </a:lnTo>
                  <a:lnTo>
                    <a:pt x="184364" y="22271"/>
                  </a:lnTo>
                  <a:lnTo>
                    <a:pt x="176399" y="22861"/>
                  </a:lnTo>
                  <a:lnTo>
                    <a:pt x="170205" y="21239"/>
                  </a:lnTo>
                  <a:lnTo>
                    <a:pt x="168288" y="21239"/>
                  </a:lnTo>
                  <a:lnTo>
                    <a:pt x="163715" y="23304"/>
                  </a:lnTo>
                  <a:lnTo>
                    <a:pt x="157078" y="27876"/>
                  </a:lnTo>
                  <a:lnTo>
                    <a:pt x="146459" y="32596"/>
                  </a:lnTo>
                  <a:lnTo>
                    <a:pt x="143656" y="32891"/>
                  </a:lnTo>
                  <a:lnTo>
                    <a:pt x="138199" y="31563"/>
                  </a:lnTo>
                  <a:lnTo>
                    <a:pt x="132300" y="31268"/>
                  </a:lnTo>
                  <a:lnTo>
                    <a:pt x="126843" y="30236"/>
                  </a:lnTo>
                  <a:lnTo>
                    <a:pt x="123745" y="30973"/>
                  </a:lnTo>
                  <a:lnTo>
                    <a:pt x="114306" y="35103"/>
                  </a:lnTo>
                  <a:lnTo>
                    <a:pt x="103981" y="40708"/>
                  </a:lnTo>
                  <a:lnTo>
                    <a:pt x="89527" y="40855"/>
                  </a:lnTo>
                  <a:lnTo>
                    <a:pt x="86725" y="39675"/>
                  </a:lnTo>
                  <a:lnTo>
                    <a:pt x="83480" y="37610"/>
                  </a:lnTo>
                  <a:lnTo>
                    <a:pt x="75515" y="31563"/>
                  </a:lnTo>
                  <a:lnTo>
                    <a:pt x="69764" y="24926"/>
                  </a:lnTo>
                  <a:lnTo>
                    <a:pt x="64748" y="16814"/>
                  </a:lnTo>
                  <a:lnTo>
                    <a:pt x="59734" y="12684"/>
                  </a:lnTo>
                  <a:lnTo>
                    <a:pt x="57374" y="16224"/>
                  </a:lnTo>
                  <a:lnTo>
                    <a:pt x="54572" y="20796"/>
                  </a:lnTo>
                  <a:lnTo>
                    <a:pt x="51179" y="25811"/>
                  </a:lnTo>
                  <a:lnTo>
                    <a:pt x="50737" y="26844"/>
                  </a:lnTo>
                  <a:lnTo>
                    <a:pt x="49704" y="28466"/>
                  </a:lnTo>
                  <a:lnTo>
                    <a:pt x="48229" y="29941"/>
                  </a:lnTo>
                  <a:lnTo>
                    <a:pt x="47050" y="31416"/>
                  </a:lnTo>
                  <a:lnTo>
                    <a:pt x="44395" y="35840"/>
                  </a:lnTo>
                  <a:lnTo>
                    <a:pt x="44247" y="36430"/>
                  </a:lnTo>
                  <a:lnTo>
                    <a:pt x="44542" y="37168"/>
                  </a:lnTo>
                  <a:lnTo>
                    <a:pt x="46017" y="39233"/>
                  </a:lnTo>
                  <a:lnTo>
                    <a:pt x="47640" y="42478"/>
                  </a:lnTo>
                  <a:lnTo>
                    <a:pt x="48377" y="45427"/>
                  </a:lnTo>
                  <a:lnTo>
                    <a:pt x="49114" y="46755"/>
                  </a:lnTo>
                  <a:lnTo>
                    <a:pt x="50885" y="48377"/>
                  </a:lnTo>
                  <a:lnTo>
                    <a:pt x="53687" y="51770"/>
                  </a:lnTo>
                  <a:lnTo>
                    <a:pt x="55014" y="53982"/>
                  </a:lnTo>
                  <a:lnTo>
                    <a:pt x="57964" y="55309"/>
                  </a:lnTo>
                  <a:lnTo>
                    <a:pt x="58997" y="58112"/>
                  </a:lnTo>
                  <a:lnTo>
                    <a:pt x="61209" y="62389"/>
                  </a:lnTo>
                  <a:lnTo>
                    <a:pt x="63569" y="65781"/>
                  </a:lnTo>
                  <a:lnTo>
                    <a:pt x="65781" y="68436"/>
                  </a:lnTo>
                  <a:lnTo>
                    <a:pt x="68436" y="69321"/>
                  </a:lnTo>
                  <a:lnTo>
                    <a:pt x="69468" y="69468"/>
                  </a:lnTo>
                  <a:lnTo>
                    <a:pt x="74778" y="74336"/>
                  </a:lnTo>
                  <a:lnTo>
                    <a:pt x="78908" y="78023"/>
                  </a:lnTo>
                  <a:lnTo>
                    <a:pt x="79940" y="78613"/>
                  </a:lnTo>
                  <a:lnTo>
                    <a:pt x="87315" y="81120"/>
                  </a:lnTo>
                  <a:lnTo>
                    <a:pt x="95869" y="83923"/>
                  </a:lnTo>
                  <a:lnTo>
                    <a:pt x="102654" y="86135"/>
                  </a:lnTo>
                  <a:lnTo>
                    <a:pt x="111503" y="88937"/>
                  </a:lnTo>
                  <a:lnTo>
                    <a:pt x="120058" y="91887"/>
                  </a:lnTo>
                  <a:lnTo>
                    <a:pt x="128022" y="94542"/>
                  </a:lnTo>
                  <a:lnTo>
                    <a:pt x="139379" y="98377"/>
                  </a:lnTo>
                  <a:lnTo>
                    <a:pt x="148524" y="101327"/>
                  </a:lnTo>
                  <a:lnTo>
                    <a:pt x="155603" y="103834"/>
                  </a:lnTo>
                  <a:lnTo>
                    <a:pt x="157226" y="104571"/>
                  </a:lnTo>
                  <a:lnTo>
                    <a:pt x="165780" y="104571"/>
                  </a:lnTo>
                  <a:lnTo>
                    <a:pt x="174482" y="104571"/>
                  </a:lnTo>
                  <a:lnTo>
                    <a:pt x="183332" y="104571"/>
                  </a:lnTo>
                  <a:lnTo>
                    <a:pt x="176842" y="110766"/>
                  </a:lnTo>
                  <a:lnTo>
                    <a:pt x="169615" y="117698"/>
                  </a:lnTo>
                  <a:lnTo>
                    <a:pt x="161946" y="125073"/>
                  </a:lnTo>
                  <a:lnTo>
                    <a:pt x="157078" y="129940"/>
                  </a:lnTo>
                  <a:lnTo>
                    <a:pt x="149113" y="137462"/>
                  </a:lnTo>
                  <a:lnTo>
                    <a:pt x="142624" y="143657"/>
                  </a:lnTo>
                  <a:lnTo>
                    <a:pt x="135987" y="150441"/>
                  </a:lnTo>
                  <a:lnTo>
                    <a:pt x="129940" y="156636"/>
                  </a:lnTo>
                  <a:lnTo>
                    <a:pt x="122123" y="165190"/>
                  </a:lnTo>
                  <a:lnTo>
                    <a:pt x="116960" y="170795"/>
                  </a:lnTo>
                  <a:lnTo>
                    <a:pt x="108996" y="179497"/>
                  </a:lnTo>
                  <a:lnTo>
                    <a:pt x="103981" y="184954"/>
                  </a:lnTo>
                  <a:lnTo>
                    <a:pt x="103244" y="185249"/>
                  </a:lnTo>
                  <a:lnTo>
                    <a:pt x="96017" y="184807"/>
                  </a:lnTo>
                  <a:lnTo>
                    <a:pt x="89085" y="184512"/>
                  </a:lnTo>
                  <a:lnTo>
                    <a:pt x="80088" y="183922"/>
                  </a:lnTo>
                  <a:lnTo>
                    <a:pt x="79055" y="183922"/>
                  </a:lnTo>
                  <a:lnTo>
                    <a:pt x="76548" y="184512"/>
                  </a:lnTo>
                  <a:lnTo>
                    <a:pt x="74925" y="184954"/>
                  </a:lnTo>
                  <a:lnTo>
                    <a:pt x="68436" y="186429"/>
                  </a:lnTo>
                  <a:lnTo>
                    <a:pt x="67256" y="186871"/>
                  </a:lnTo>
                  <a:lnTo>
                    <a:pt x="61947" y="189084"/>
                  </a:lnTo>
                  <a:lnTo>
                    <a:pt x="56489" y="191886"/>
                  </a:lnTo>
                  <a:lnTo>
                    <a:pt x="53687" y="193951"/>
                  </a:lnTo>
                  <a:lnTo>
                    <a:pt x="51474" y="197048"/>
                  </a:lnTo>
                  <a:lnTo>
                    <a:pt x="50442" y="199261"/>
                  </a:lnTo>
                  <a:lnTo>
                    <a:pt x="49557" y="200293"/>
                  </a:lnTo>
                  <a:lnTo>
                    <a:pt x="47787" y="201031"/>
                  </a:lnTo>
                  <a:lnTo>
                    <a:pt x="36430" y="203096"/>
                  </a:lnTo>
                  <a:lnTo>
                    <a:pt x="33038" y="203391"/>
                  </a:lnTo>
                  <a:lnTo>
                    <a:pt x="27728" y="205013"/>
                  </a:lnTo>
                  <a:lnTo>
                    <a:pt x="24926" y="207815"/>
                  </a:lnTo>
                  <a:lnTo>
                    <a:pt x="24041" y="209290"/>
                  </a:lnTo>
                  <a:lnTo>
                    <a:pt x="20796" y="213862"/>
                  </a:lnTo>
                  <a:lnTo>
                    <a:pt x="16961" y="219320"/>
                  </a:lnTo>
                  <a:lnTo>
                    <a:pt x="9882" y="229349"/>
                  </a:lnTo>
                  <a:lnTo>
                    <a:pt x="4572" y="234659"/>
                  </a:lnTo>
                  <a:lnTo>
                    <a:pt x="442" y="238788"/>
                  </a:lnTo>
                  <a:lnTo>
                    <a:pt x="0" y="239526"/>
                  </a:lnTo>
                  <a:lnTo>
                    <a:pt x="0" y="243951"/>
                  </a:lnTo>
                  <a:lnTo>
                    <a:pt x="148" y="254865"/>
                  </a:lnTo>
                  <a:lnTo>
                    <a:pt x="148" y="276694"/>
                  </a:lnTo>
                  <a:lnTo>
                    <a:pt x="295" y="298670"/>
                  </a:lnTo>
                  <a:lnTo>
                    <a:pt x="295" y="320499"/>
                  </a:lnTo>
                  <a:lnTo>
                    <a:pt x="442" y="331413"/>
                  </a:lnTo>
                  <a:lnTo>
                    <a:pt x="442" y="335100"/>
                  </a:lnTo>
                  <a:lnTo>
                    <a:pt x="3982" y="339672"/>
                  </a:lnTo>
                  <a:lnTo>
                    <a:pt x="7522" y="344245"/>
                  </a:lnTo>
                  <a:lnTo>
                    <a:pt x="12094" y="350144"/>
                  </a:lnTo>
                  <a:lnTo>
                    <a:pt x="14601" y="353389"/>
                  </a:lnTo>
                  <a:lnTo>
                    <a:pt x="15044" y="354421"/>
                  </a:lnTo>
                  <a:lnTo>
                    <a:pt x="14897" y="356486"/>
                  </a:lnTo>
                  <a:lnTo>
                    <a:pt x="17551" y="353537"/>
                  </a:lnTo>
                  <a:lnTo>
                    <a:pt x="20059" y="349702"/>
                  </a:lnTo>
                  <a:lnTo>
                    <a:pt x="23156" y="343802"/>
                  </a:lnTo>
                  <a:lnTo>
                    <a:pt x="24188" y="342327"/>
                  </a:lnTo>
                  <a:lnTo>
                    <a:pt x="25221" y="339967"/>
                  </a:lnTo>
                  <a:lnTo>
                    <a:pt x="26548" y="337755"/>
                  </a:lnTo>
                  <a:lnTo>
                    <a:pt x="29941" y="334805"/>
                  </a:lnTo>
                  <a:lnTo>
                    <a:pt x="32891" y="331708"/>
                  </a:lnTo>
                  <a:lnTo>
                    <a:pt x="37610" y="325808"/>
                  </a:lnTo>
                  <a:lnTo>
                    <a:pt x="39233" y="324333"/>
                  </a:lnTo>
                  <a:lnTo>
                    <a:pt x="41740" y="320941"/>
                  </a:lnTo>
                  <a:lnTo>
                    <a:pt x="43657" y="319024"/>
                  </a:lnTo>
                  <a:lnTo>
                    <a:pt x="45722" y="317106"/>
                  </a:lnTo>
                  <a:lnTo>
                    <a:pt x="65486" y="296458"/>
                  </a:lnTo>
                  <a:lnTo>
                    <a:pt x="71976" y="290263"/>
                  </a:lnTo>
                  <a:lnTo>
                    <a:pt x="80235" y="283773"/>
                  </a:lnTo>
                  <a:lnTo>
                    <a:pt x="88052" y="276399"/>
                  </a:lnTo>
                  <a:lnTo>
                    <a:pt x="103392" y="265484"/>
                  </a:lnTo>
                  <a:lnTo>
                    <a:pt x="127137" y="252505"/>
                  </a:lnTo>
                  <a:lnTo>
                    <a:pt x="133037" y="248228"/>
                  </a:lnTo>
                  <a:lnTo>
                    <a:pt x="154571" y="227284"/>
                  </a:lnTo>
                  <a:lnTo>
                    <a:pt x="171090" y="209438"/>
                  </a:lnTo>
                  <a:lnTo>
                    <a:pt x="183184" y="195721"/>
                  </a:lnTo>
                  <a:lnTo>
                    <a:pt x="189969" y="183922"/>
                  </a:lnTo>
                  <a:lnTo>
                    <a:pt x="200883" y="169763"/>
                  </a:lnTo>
                  <a:lnTo>
                    <a:pt x="211355" y="152063"/>
                  </a:lnTo>
                  <a:lnTo>
                    <a:pt x="212387" y="146016"/>
                  </a:lnTo>
                  <a:lnTo>
                    <a:pt x="216222" y="136282"/>
                  </a:lnTo>
                  <a:lnTo>
                    <a:pt x="219172" y="130825"/>
                  </a:lnTo>
                  <a:lnTo>
                    <a:pt x="224924" y="122860"/>
                  </a:lnTo>
                  <a:lnTo>
                    <a:pt x="227579" y="118288"/>
                  </a:lnTo>
                  <a:lnTo>
                    <a:pt x="229939" y="113273"/>
                  </a:lnTo>
                  <a:lnTo>
                    <a:pt x="232299" y="105456"/>
                  </a:lnTo>
                  <a:lnTo>
                    <a:pt x="238788" y="99262"/>
                  </a:lnTo>
                  <a:lnTo>
                    <a:pt x="243655" y="91150"/>
                  </a:lnTo>
                  <a:lnTo>
                    <a:pt x="244540" y="88200"/>
                  </a:lnTo>
                  <a:lnTo>
                    <a:pt x="247343" y="82300"/>
                  </a:lnTo>
                  <a:lnTo>
                    <a:pt x="252800" y="75368"/>
                  </a:lnTo>
                  <a:lnTo>
                    <a:pt x="254128" y="71976"/>
                  </a:lnTo>
                  <a:lnTo>
                    <a:pt x="257667" y="67109"/>
                  </a:lnTo>
                  <a:lnTo>
                    <a:pt x="257962" y="59734"/>
                  </a:lnTo>
                  <a:lnTo>
                    <a:pt x="258995" y="54129"/>
                  </a:lnTo>
                  <a:lnTo>
                    <a:pt x="259585" y="45427"/>
                  </a:lnTo>
                  <a:lnTo>
                    <a:pt x="260470" y="43362"/>
                  </a:lnTo>
                  <a:lnTo>
                    <a:pt x="263272" y="42035"/>
                  </a:lnTo>
                  <a:lnTo>
                    <a:pt x="267697" y="40855"/>
                  </a:lnTo>
                  <a:lnTo>
                    <a:pt x="269319" y="41593"/>
                  </a:lnTo>
                  <a:lnTo>
                    <a:pt x="272269" y="42035"/>
                  </a:lnTo>
                  <a:lnTo>
                    <a:pt x="272416" y="41003"/>
                  </a:lnTo>
                  <a:lnTo>
                    <a:pt x="271974" y="39675"/>
                  </a:lnTo>
                  <a:close/>
                </a:path>
              </a:pathLst>
            </a:custGeom>
            <a:grpFill/>
            <a:ln w="3175" cap="flat">
              <a:solidFill>
                <a:schemeClr val="bg2">
                  <a:lumMod val="90000"/>
                </a:schemeClr>
              </a:solid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EFCEE3E3-CBAA-EF12-F8DC-F8155F859491}"/>
                </a:ext>
              </a:extLst>
            </p:cNvPr>
            <p:cNvSpPr/>
            <p:nvPr/>
          </p:nvSpPr>
          <p:spPr>
            <a:xfrm>
              <a:off x="5330225" y="3857545"/>
              <a:ext cx="160765" cy="115338"/>
            </a:xfrm>
            <a:custGeom>
              <a:avLst/>
              <a:gdLst>
                <a:gd name="connsiteX0" fmla="*/ 159143 w 160765"/>
                <a:gd name="connsiteY0" fmla="*/ 110029 h 115338"/>
                <a:gd name="connsiteX1" fmla="*/ 158996 w 160765"/>
                <a:gd name="connsiteY1" fmla="*/ 109291 h 115338"/>
                <a:gd name="connsiteX2" fmla="*/ 159143 w 160765"/>
                <a:gd name="connsiteY2" fmla="*/ 107521 h 115338"/>
                <a:gd name="connsiteX3" fmla="*/ 160028 w 160765"/>
                <a:gd name="connsiteY3" fmla="*/ 103539 h 115338"/>
                <a:gd name="connsiteX4" fmla="*/ 159881 w 160765"/>
                <a:gd name="connsiteY4" fmla="*/ 102064 h 115338"/>
                <a:gd name="connsiteX5" fmla="*/ 160618 w 160765"/>
                <a:gd name="connsiteY5" fmla="*/ 99262 h 115338"/>
                <a:gd name="connsiteX6" fmla="*/ 159438 w 160765"/>
                <a:gd name="connsiteY6" fmla="*/ 97934 h 115338"/>
                <a:gd name="connsiteX7" fmla="*/ 159143 w 160765"/>
                <a:gd name="connsiteY7" fmla="*/ 96902 h 115338"/>
                <a:gd name="connsiteX8" fmla="*/ 157963 w 160765"/>
                <a:gd name="connsiteY8" fmla="*/ 95427 h 115338"/>
                <a:gd name="connsiteX9" fmla="*/ 156488 w 160765"/>
                <a:gd name="connsiteY9" fmla="*/ 93215 h 115338"/>
                <a:gd name="connsiteX10" fmla="*/ 156194 w 160765"/>
                <a:gd name="connsiteY10" fmla="*/ 91445 h 115338"/>
                <a:gd name="connsiteX11" fmla="*/ 155604 w 160765"/>
                <a:gd name="connsiteY11" fmla="*/ 89970 h 115338"/>
                <a:gd name="connsiteX12" fmla="*/ 154276 w 160765"/>
                <a:gd name="connsiteY12" fmla="*/ 87905 h 115338"/>
                <a:gd name="connsiteX13" fmla="*/ 153244 w 160765"/>
                <a:gd name="connsiteY13" fmla="*/ 87610 h 115338"/>
                <a:gd name="connsiteX14" fmla="*/ 151031 w 160765"/>
                <a:gd name="connsiteY14" fmla="*/ 87315 h 115338"/>
                <a:gd name="connsiteX15" fmla="*/ 150589 w 160765"/>
                <a:gd name="connsiteY15" fmla="*/ 87905 h 115338"/>
                <a:gd name="connsiteX16" fmla="*/ 149851 w 160765"/>
                <a:gd name="connsiteY16" fmla="*/ 89085 h 115338"/>
                <a:gd name="connsiteX17" fmla="*/ 149114 w 160765"/>
                <a:gd name="connsiteY17" fmla="*/ 89380 h 115338"/>
                <a:gd name="connsiteX18" fmla="*/ 147787 w 160765"/>
                <a:gd name="connsiteY18" fmla="*/ 88052 h 115338"/>
                <a:gd name="connsiteX19" fmla="*/ 147344 w 160765"/>
                <a:gd name="connsiteY19" fmla="*/ 86872 h 115338"/>
                <a:gd name="connsiteX20" fmla="*/ 147491 w 160765"/>
                <a:gd name="connsiteY20" fmla="*/ 85987 h 115338"/>
                <a:gd name="connsiteX21" fmla="*/ 145721 w 160765"/>
                <a:gd name="connsiteY21" fmla="*/ 84218 h 115338"/>
                <a:gd name="connsiteX22" fmla="*/ 143214 w 160765"/>
                <a:gd name="connsiteY22" fmla="*/ 80973 h 115338"/>
                <a:gd name="connsiteX23" fmla="*/ 143509 w 160765"/>
                <a:gd name="connsiteY23" fmla="*/ 78318 h 115338"/>
                <a:gd name="connsiteX24" fmla="*/ 145132 w 160765"/>
                <a:gd name="connsiteY24" fmla="*/ 76843 h 115338"/>
                <a:gd name="connsiteX25" fmla="*/ 145574 w 160765"/>
                <a:gd name="connsiteY25" fmla="*/ 75811 h 115338"/>
                <a:gd name="connsiteX26" fmla="*/ 145721 w 160765"/>
                <a:gd name="connsiteY26" fmla="*/ 74483 h 115338"/>
                <a:gd name="connsiteX27" fmla="*/ 144984 w 160765"/>
                <a:gd name="connsiteY27" fmla="*/ 73008 h 115338"/>
                <a:gd name="connsiteX28" fmla="*/ 144099 w 160765"/>
                <a:gd name="connsiteY28" fmla="*/ 71976 h 115338"/>
                <a:gd name="connsiteX29" fmla="*/ 144394 w 160765"/>
                <a:gd name="connsiteY29" fmla="*/ 69321 h 115338"/>
                <a:gd name="connsiteX30" fmla="*/ 144099 w 160765"/>
                <a:gd name="connsiteY30" fmla="*/ 65781 h 115338"/>
                <a:gd name="connsiteX31" fmla="*/ 142919 w 160765"/>
                <a:gd name="connsiteY31" fmla="*/ 64011 h 115338"/>
                <a:gd name="connsiteX32" fmla="*/ 141739 w 160765"/>
                <a:gd name="connsiteY32" fmla="*/ 62684 h 115338"/>
                <a:gd name="connsiteX33" fmla="*/ 140117 w 160765"/>
                <a:gd name="connsiteY33" fmla="*/ 61209 h 115338"/>
                <a:gd name="connsiteX34" fmla="*/ 138642 w 160765"/>
                <a:gd name="connsiteY34" fmla="*/ 59144 h 115338"/>
                <a:gd name="connsiteX35" fmla="*/ 139232 w 160765"/>
                <a:gd name="connsiteY35" fmla="*/ 56047 h 115338"/>
                <a:gd name="connsiteX36" fmla="*/ 139822 w 160765"/>
                <a:gd name="connsiteY36" fmla="*/ 54129 h 115338"/>
                <a:gd name="connsiteX37" fmla="*/ 137315 w 160765"/>
                <a:gd name="connsiteY37" fmla="*/ 49852 h 115338"/>
                <a:gd name="connsiteX38" fmla="*/ 136725 w 160765"/>
                <a:gd name="connsiteY38" fmla="*/ 49557 h 115338"/>
                <a:gd name="connsiteX39" fmla="*/ 133922 w 160765"/>
                <a:gd name="connsiteY39" fmla="*/ 47640 h 115338"/>
                <a:gd name="connsiteX40" fmla="*/ 132595 w 160765"/>
                <a:gd name="connsiteY40" fmla="*/ 45427 h 115338"/>
                <a:gd name="connsiteX41" fmla="*/ 130530 w 160765"/>
                <a:gd name="connsiteY41" fmla="*/ 43658 h 115338"/>
                <a:gd name="connsiteX42" fmla="*/ 127433 w 160765"/>
                <a:gd name="connsiteY42" fmla="*/ 42478 h 115338"/>
                <a:gd name="connsiteX43" fmla="*/ 125515 w 160765"/>
                <a:gd name="connsiteY43" fmla="*/ 41298 h 115338"/>
                <a:gd name="connsiteX44" fmla="*/ 124483 w 160765"/>
                <a:gd name="connsiteY44" fmla="*/ 39823 h 115338"/>
                <a:gd name="connsiteX45" fmla="*/ 123451 w 160765"/>
                <a:gd name="connsiteY45" fmla="*/ 38790 h 115338"/>
                <a:gd name="connsiteX46" fmla="*/ 122270 w 160765"/>
                <a:gd name="connsiteY46" fmla="*/ 38348 h 115338"/>
                <a:gd name="connsiteX47" fmla="*/ 122123 w 160765"/>
                <a:gd name="connsiteY47" fmla="*/ 37758 h 115338"/>
                <a:gd name="connsiteX48" fmla="*/ 122418 w 160765"/>
                <a:gd name="connsiteY48" fmla="*/ 37020 h 115338"/>
                <a:gd name="connsiteX49" fmla="*/ 122123 w 160765"/>
                <a:gd name="connsiteY49" fmla="*/ 35693 h 115338"/>
                <a:gd name="connsiteX50" fmla="*/ 120353 w 160765"/>
                <a:gd name="connsiteY50" fmla="*/ 32743 h 115338"/>
                <a:gd name="connsiteX51" fmla="*/ 118731 w 160765"/>
                <a:gd name="connsiteY51" fmla="*/ 31268 h 115338"/>
                <a:gd name="connsiteX52" fmla="*/ 117256 w 160765"/>
                <a:gd name="connsiteY52" fmla="*/ 31563 h 115338"/>
                <a:gd name="connsiteX53" fmla="*/ 116518 w 160765"/>
                <a:gd name="connsiteY53" fmla="*/ 31121 h 115338"/>
                <a:gd name="connsiteX54" fmla="*/ 115928 w 160765"/>
                <a:gd name="connsiteY54" fmla="*/ 30531 h 115338"/>
                <a:gd name="connsiteX55" fmla="*/ 115781 w 160765"/>
                <a:gd name="connsiteY55" fmla="*/ 29498 h 115338"/>
                <a:gd name="connsiteX56" fmla="*/ 114748 w 160765"/>
                <a:gd name="connsiteY56" fmla="*/ 28761 h 115338"/>
                <a:gd name="connsiteX57" fmla="*/ 113126 w 160765"/>
                <a:gd name="connsiteY57" fmla="*/ 28319 h 115338"/>
                <a:gd name="connsiteX58" fmla="*/ 111799 w 160765"/>
                <a:gd name="connsiteY58" fmla="*/ 26106 h 115338"/>
                <a:gd name="connsiteX59" fmla="*/ 110766 w 160765"/>
                <a:gd name="connsiteY59" fmla="*/ 21976 h 115338"/>
                <a:gd name="connsiteX60" fmla="*/ 109439 w 160765"/>
                <a:gd name="connsiteY60" fmla="*/ 18879 h 115338"/>
                <a:gd name="connsiteX61" fmla="*/ 107817 w 160765"/>
                <a:gd name="connsiteY61" fmla="*/ 16519 h 115338"/>
                <a:gd name="connsiteX62" fmla="*/ 106636 w 160765"/>
                <a:gd name="connsiteY62" fmla="*/ 15634 h 115338"/>
                <a:gd name="connsiteX63" fmla="*/ 105751 w 160765"/>
                <a:gd name="connsiteY63" fmla="*/ 15487 h 115338"/>
                <a:gd name="connsiteX64" fmla="*/ 105457 w 160765"/>
                <a:gd name="connsiteY64" fmla="*/ 15192 h 115338"/>
                <a:gd name="connsiteX65" fmla="*/ 105309 w 160765"/>
                <a:gd name="connsiteY65" fmla="*/ 14602 h 115338"/>
                <a:gd name="connsiteX66" fmla="*/ 103982 w 160765"/>
                <a:gd name="connsiteY66" fmla="*/ 14307 h 115338"/>
                <a:gd name="connsiteX67" fmla="*/ 102212 w 160765"/>
                <a:gd name="connsiteY67" fmla="*/ 15044 h 115338"/>
                <a:gd name="connsiteX68" fmla="*/ 100589 w 160765"/>
                <a:gd name="connsiteY68" fmla="*/ 14749 h 115338"/>
                <a:gd name="connsiteX69" fmla="*/ 99852 w 160765"/>
                <a:gd name="connsiteY69" fmla="*/ 13569 h 115338"/>
                <a:gd name="connsiteX70" fmla="*/ 98819 w 160765"/>
                <a:gd name="connsiteY70" fmla="*/ 13569 h 115338"/>
                <a:gd name="connsiteX71" fmla="*/ 97344 w 160765"/>
                <a:gd name="connsiteY71" fmla="*/ 14454 h 115338"/>
                <a:gd name="connsiteX72" fmla="*/ 95869 w 160765"/>
                <a:gd name="connsiteY72" fmla="*/ 14159 h 115338"/>
                <a:gd name="connsiteX73" fmla="*/ 94099 w 160765"/>
                <a:gd name="connsiteY73" fmla="*/ 12684 h 115338"/>
                <a:gd name="connsiteX74" fmla="*/ 93215 w 160765"/>
                <a:gd name="connsiteY74" fmla="*/ 11209 h 115338"/>
                <a:gd name="connsiteX75" fmla="*/ 93067 w 160765"/>
                <a:gd name="connsiteY75" fmla="*/ 9882 h 115338"/>
                <a:gd name="connsiteX76" fmla="*/ 90117 w 160765"/>
                <a:gd name="connsiteY76" fmla="*/ 6932 h 115338"/>
                <a:gd name="connsiteX77" fmla="*/ 84513 w 160765"/>
                <a:gd name="connsiteY77" fmla="*/ 2655 h 115338"/>
                <a:gd name="connsiteX78" fmla="*/ 78465 w 160765"/>
                <a:gd name="connsiteY78" fmla="*/ 590 h 115338"/>
                <a:gd name="connsiteX79" fmla="*/ 71829 w 160765"/>
                <a:gd name="connsiteY79" fmla="*/ 885 h 115338"/>
                <a:gd name="connsiteX80" fmla="*/ 68141 w 160765"/>
                <a:gd name="connsiteY80" fmla="*/ 738 h 115338"/>
                <a:gd name="connsiteX81" fmla="*/ 67404 w 160765"/>
                <a:gd name="connsiteY81" fmla="*/ 0 h 115338"/>
                <a:gd name="connsiteX82" fmla="*/ 66519 w 160765"/>
                <a:gd name="connsiteY82" fmla="*/ 148 h 115338"/>
                <a:gd name="connsiteX83" fmla="*/ 65634 w 160765"/>
                <a:gd name="connsiteY83" fmla="*/ 885 h 115338"/>
                <a:gd name="connsiteX84" fmla="*/ 64897 w 160765"/>
                <a:gd name="connsiteY84" fmla="*/ 1033 h 115338"/>
                <a:gd name="connsiteX85" fmla="*/ 63864 w 160765"/>
                <a:gd name="connsiteY85" fmla="*/ 590 h 115338"/>
                <a:gd name="connsiteX86" fmla="*/ 63274 w 160765"/>
                <a:gd name="connsiteY86" fmla="*/ 885 h 115338"/>
                <a:gd name="connsiteX87" fmla="*/ 63126 w 160765"/>
                <a:gd name="connsiteY87" fmla="*/ 2065 h 115338"/>
                <a:gd name="connsiteX88" fmla="*/ 60767 w 160765"/>
                <a:gd name="connsiteY88" fmla="*/ 2655 h 115338"/>
                <a:gd name="connsiteX89" fmla="*/ 56342 w 160765"/>
                <a:gd name="connsiteY89" fmla="*/ 2655 h 115338"/>
                <a:gd name="connsiteX90" fmla="*/ 52802 w 160765"/>
                <a:gd name="connsiteY90" fmla="*/ 3245 h 115338"/>
                <a:gd name="connsiteX91" fmla="*/ 50000 w 160765"/>
                <a:gd name="connsiteY91" fmla="*/ 4572 h 115338"/>
                <a:gd name="connsiteX92" fmla="*/ 46165 w 160765"/>
                <a:gd name="connsiteY92" fmla="*/ 5162 h 115338"/>
                <a:gd name="connsiteX93" fmla="*/ 41150 w 160765"/>
                <a:gd name="connsiteY93" fmla="*/ 5015 h 115338"/>
                <a:gd name="connsiteX94" fmla="*/ 38201 w 160765"/>
                <a:gd name="connsiteY94" fmla="*/ 4572 h 115338"/>
                <a:gd name="connsiteX95" fmla="*/ 37168 w 160765"/>
                <a:gd name="connsiteY95" fmla="*/ 3687 h 115338"/>
                <a:gd name="connsiteX96" fmla="*/ 35693 w 160765"/>
                <a:gd name="connsiteY96" fmla="*/ 3540 h 115338"/>
                <a:gd name="connsiteX97" fmla="*/ 33923 w 160765"/>
                <a:gd name="connsiteY97" fmla="*/ 3982 h 115338"/>
                <a:gd name="connsiteX98" fmla="*/ 32301 w 160765"/>
                <a:gd name="connsiteY98" fmla="*/ 6047 h 115338"/>
                <a:gd name="connsiteX99" fmla="*/ 30826 w 160765"/>
                <a:gd name="connsiteY99" fmla="*/ 9882 h 115338"/>
                <a:gd name="connsiteX100" fmla="*/ 29646 w 160765"/>
                <a:gd name="connsiteY100" fmla="*/ 12094 h 115338"/>
                <a:gd name="connsiteX101" fmla="*/ 28613 w 160765"/>
                <a:gd name="connsiteY101" fmla="*/ 12684 h 115338"/>
                <a:gd name="connsiteX102" fmla="*/ 27581 w 160765"/>
                <a:gd name="connsiteY102" fmla="*/ 15487 h 115338"/>
                <a:gd name="connsiteX103" fmla="*/ 26991 w 160765"/>
                <a:gd name="connsiteY103" fmla="*/ 20354 h 115338"/>
                <a:gd name="connsiteX104" fmla="*/ 26106 w 160765"/>
                <a:gd name="connsiteY104" fmla="*/ 22419 h 115338"/>
                <a:gd name="connsiteX105" fmla="*/ 25221 w 160765"/>
                <a:gd name="connsiteY105" fmla="*/ 25221 h 115338"/>
                <a:gd name="connsiteX106" fmla="*/ 18142 w 160765"/>
                <a:gd name="connsiteY106" fmla="*/ 36873 h 115338"/>
                <a:gd name="connsiteX107" fmla="*/ 10177 w 160765"/>
                <a:gd name="connsiteY107" fmla="*/ 46755 h 115338"/>
                <a:gd name="connsiteX108" fmla="*/ 3245 w 160765"/>
                <a:gd name="connsiteY108" fmla="*/ 50295 h 115338"/>
                <a:gd name="connsiteX109" fmla="*/ 0 w 160765"/>
                <a:gd name="connsiteY109" fmla="*/ 51179 h 115338"/>
                <a:gd name="connsiteX110" fmla="*/ 2360 w 160765"/>
                <a:gd name="connsiteY110" fmla="*/ 53982 h 115338"/>
                <a:gd name="connsiteX111" fmla="*/ 3098 w 160765"/>
                <a:gd name="connsiteY111" fmla="*/ 52065 h 115338"/>
                <a:gd name="connsiteX112" fmla="*/ 5015 w 160765"/>
                <a:gd name="connsiteY112" fmla="*/ 51917 h 115338"/>
                <a:gd name="connsiteX113" fmla="*/ 7227 w 160765"/>
                <a:gd name="connsiteY113" fmla="*/ 52654 h 115338"/>
                <a:gd name="connsiteX114" fmla="*/ 9587 w 160765"/>
                <a:gd name="connsiteY114" fmla="*/ 54277 h 115338"/>
                <a:gd name="connsiteX115" fmla="*/ 11947 w 160765"/>
                <a:gd name="connsiteY115" fmla="*/ 58407 h 115338"/>
                <a:gd name="connsiteX116" fmla="*/ 14749 w 160765"/>
                <a:gd name="connsiteY116" fmla="*/ 60619 h 115338"/>
                <a:gd name="connsiteX117" fmla="*/ 17109 w 160765"/>
                <a:gd name="connsiteY117" fmla="*/ 65781 h 115338"/>
                <a:gd name="connsiteX118" fmla="*/ 19322 w 160765"/>
                <a:gd name="connsiteY118" fmla="*/ 68731 h 115338"/>
                <a:gd name="connsiteX119" fmla="*/ 19469 w 160765"/>
                <a:gd name="connsiteY119" fmla="*/ 71091 h 115338"/>
                <a:gd name="connsiteX120" fmla="*/ 20796 w 160765"/>
                <a:gd name="connsiteY120" fmla="*/ 71091 h 115338"/>
                <a:gd name="connsiteX121" fmla="*/ 22714 w 160765"/>
                <a:gd name="connsiteY121" fmla="*/ 70353 h 115338"/>
                <a:gd name="connsiteX122" fmla="*/ 24041 w 160765"/>
                <a:gd name="connsiteY122" fmla="*/ 70206 h 115338"/>
                <a:gd name="connsiteX123" fmla="*/ 23452 w 160765"/>
                <a:gd name="connsiteY123" fmla="*/ 71091 h 115338"/>
                <a:gd name="connsiteX124" fmla="*/ 20944 w 160765"/>
                <a:gd name="connsiteY124" fmla="*/ 72271 h 115338"/>
                <a:gd name="connsiteX125" fmla="*/ 20059 w 160765"/>
                <a:gd name="connsiteY125" fmla="*/ 73746 h 115338"/>
                <a:gd name="connsiteX126" fmla="*/ 20649 w 160765"/>
                <a:gd name="connsiteY126" fmla="*/ 75516 h 115338"/>
                <a:gd name="connsiteX127" fmla="*/ 23156 w 160765"/>
                <a:gd name="connsiteY127" fmla="*/ 77286 h 115338"/>
                <a:gd name="connsiteX128" fmla="*/ 24779 w 160765"/>
                <a:gd name="connsiteY128" fmla="*/ 79498 h 115338"/>
                <a:gd name="connsiteX129" fmla="*/ 25516 w 160765"/>
                <a:gd name="connsiteY129" fmla="*/ 82153 h 115338"/>
                <a:gd name="connsiteX130" fmla="*/ 32006 w 160765"/>
                <a:gd name="connsiteY130" fmla="*/ 81858 h 115338"/>
                <a:gd name="connsiteX131" fmla="*/ 40118 w 160765"/>
                <a:gd name="connsiteY131" fmla="*/ 82005 h 115338"/>
                <a:gd name="connsiteX132" fmla="*/ 48820 w 160765"/>
                <a:gd name="connsiteY132" fmla="*/ 82153 h 115338"/>
                <a:gd name="connsiteX133" fmla="*/ 52950 w 160765"/>
                <a:gd name="connsiteY133" fmla="*/ 82153 h 115338"/>
                <a:gd name="connsiteX134" fmla="*/ 55162 w 160765"/>
                <a:gd name="connsiteY134" fmla="*/ 78465 h 115338"/>
                <a:gd name="connsiteX135" fmla="*/ 59292 w 160765"/>
                <a:gd name="connsiteY135" fmla="*/ 76843 h 115338"/>
                <a:gd name="connsiteX136" fmla="*/ 63422 w 160765"/>
                <a:gd name="connsiteY136" fmla="*/ 76253 h 115338"/>
                <a:gd name="connsiteX137" fmla="*/ 65634 w 160765"/>
                <a:gd name="connsiteY137" fmla="*/ 76401 h 115338"/>
                <a:gd name="connsiteX138" fmla="*/ 67994 w 160765"/>
                <a:gd name="connsiteY138" fmla="*/ 76990 h 115338"/>
                <a:gd name="connsiteX139" fmla="*/ 72418 w 160765"/>
                <a:gd name="connsiteY139" fmla="*/ 79940 h 115338"/>
                <a:gd name="connsiteX140" fmla="*/ 75221 w 160765"/>
                <a:gd name="connsiteY140" fmla="*/ 80678 h 115338"/>
                <a:gd name="connsiteX141" fmla="*/ 77433 w 160765"/>
                <a:gd name="connsiteY141" fmla="*/ 81415 h 115338"/>
                <a:gd name="connsiteX142" fmla="*/ 79203 w 160765"/>
                <a:gd name="connsiteY142" fmla="*/ 82890 h 115338"/>
                <a:gd name="connsiteX143" fmla="*/ 81858 w 160765"/>
                <a:gd name="connsiteY143" fmla="*/ 84365 h 115338"/>
                <a:gd name="connsiteX144" fmla="*/ 83923 w 160765"/>
                <a:gd name="connsiteY144" fmla="*/ 84807 h 115338"/>
                <a:gd name="connsiteX145" fmla="*/ 85103 w 160765"/>
                <a:gd name="connsiteY145" fmla="*/ 84513 h 115338"/>
                <a:gd name="connsiteX146" fmla="*/ 87167 w 160765"/>
                <a:gd name="connsiteY146" fmla="*/ 83923 h 115338"/>
                <a:gd name="connsiteX147" fmla="*/ 88495 w 160765"/>
                <a:gd name="connsiteY147" fmla="*/ 83480 h 115338"/>
                <a:gd name="connsiteX148" fmla="*/ 93067 w 160765"/>
                <a:gd name="connsiteY148" fmla="*/ 83333 h 115338"/>
                <a:gd name="connsiteX149" fmla="*/ 96312 w 160765"/>
                <a:gd name="connsiteY149" fmla="*/ 85103 h 115338"/>
                <a:gd name="connsiteX150" fmla="*/ 96902 w 160765"/>
                <a:gd name="connsiteY150" fmla="*/ 86872 h 115338"/>
                <a:gd name="connsiteX151" fmla="*/ 96459 w 160765"/>
                <a:gd name="connsiteY151" fmla="*/ 88790 h 115338"/>
                <a:gd name="connsiteX152" fmla="*/ 92035 w 160765"/>
                <a:gd name="connsiteY152" fmla="*/ 89822 h 115338"/>
                <a:gd name="connsiteX153" fmla="*/ 85988 w 160765"/>
                <a:gd name="connsiteY153" fmla="*/ 91445 h 115338"/>
                <a:gd name="connsiteX154" fmla="*/ 80973 w 160765"/>
                <a:gd name="connsiteY154" fmla="*/ 90560 h 115338"/>
                <a:gd name="connsiteX155" fmla="*/ 74778 w 160765"/>
                <a:gd name="connsiteY155" fmla="*/ 88347 h 115338"/>
                <a:gd name="connsiteX156" fmla="*/ 71239 w 160765"/>
                <a:gd name="connsiteY156" fmla="*/ 86872 h 115338"/>
                <a:gd name="connsiteX157" fmla="*/ 69764 w 160765"/>
                <a:gd name="connsiteY157" fmla="*/ 86135 h 115338"/>
                <a:gd name="connsiteX158" fmla="*/ 67551 w 160765"/>
                <a:gd name="connsiteY158" fmla="*/ 85250 h 115338"/>
                <a:gd name="connsiteX159" fmla="*/ 65634 w 160765"/>
                <a:gd name="connsiteY159" fmla="*/ 84070 h 115338"/>
                <a:gd name="connsiteX160" fmla="*/ 63716 w 160765"/>
                <a:gd name="connsiteY160" fmla="*/ 83480 h 115338"/>
                <a:gd name="connsiteX161" fmla="*/ 62389 w 160765"/>
                <a:gd name="connsiteY161" fmla="*/ 83038 h 115338"/>
                <a:gd name="connsiteX162" fmla="*/ 61209 w 160765"/>
                <a:gd name="connsiteY162" fmla="*/ 83480 h 115338"/>
                <a:gd name="connsiteX163" fmla="*/ 60767 w 160765"/>
                <a:gd name="connsiteY163" fmla="*/ 84807 h 115338"/>
                <a:gd name="connsiteX164" fmla="*/ 59882 w 160765"/>
                <a:gd name="connsiteY164" fmla="*/ 86282 h 115338"/>
                <a:gd name="connsiteX165" fmla="*/ 58849 w 160765"/>
                <a:gd name="connsiteY165" fmla="*/ 87167 h 115338"/>
                <a:gd name="connsiteX166" fmla="*/ 53687 w 160765"/>
                <a:gd name="connsiteY166" fmla="*/ 87757 h 115338"/>
                <a:gd name="connsiteX167" fmla="*/ 49115 w 160765"/>
                <a:gd name="connsiteY167" fmla="*/ 88347 h 115338"/>
                <a:gd name="connsiteX168" fmla="*/ 46607 w 160765"/>
                <a:gd name="connsiteY168" fmla="*/ 88790 h 115338"/>
                <a:gd name="connsiteX169" fmla="*/ 44985 w 160765"/>
                <a:gd name="connsiteY169" fmla="*/ 89085 h 115338"/>
                <a:gd name="connsiteX170" fmla="*/ 44543 w 160765"/>
                <a:gd name="connsiteY170" fmla="*/ 93510 h 115338"/>
                <a:gd name="connsiteX171" fmla="*/ 39233 w 160765"/>
                <a:gd name="connsiteY171" fmla="*/ 93510 h 115338"/>
                <a:gd name="connsiteX172" fmla="*/ 34218 w 160765"/>
                <a:gd name="connsiteY172" fmla="*/ 93510 h 115338"/>
                <a:gd name="connsiteX173" fmla="*/ 28909 w 160765"/>
                <a:gd name="connsiteY173" fmla="*/ 93510 h 115338"/>
                <a:gd name="connsiteX174" fmla="*/ 23156 w 160765"/>
                <a:gd name="connsiteY174" fmla="*/ 93657 h 115338"/>
                <a:gd name="connsiteX175" fmla="*/ 21681 w 160765"/>
                <a:gd name="connsiteY175" fmla="*/ 94542 h 115338"/>
                <a:gd name="connsiteX176" fmla="*/ 20207 w 160765"/>
                <a:gd name="connsiteY176" fmla="*/ 96017 h 115338"/>
                <a:gd name="connsiteX177" fmla="*/ 20354 w 160765"/>
                <a:gd name="connsiteY177" fmla="*/ 98229 h 115338"/>
                <a:gd name="connsiteX178" fmla="*/ 20059 w 160765"/>
                <a:gd name="connsiteY178" fmla="*/ 100737 h 115338"/>
                <a:gd name="connsiteX179" fmla="*/ 20354 w 160765"/>
                <a:gd name="connsiteY179" fmla="*/ 105604 h 115338"/>
                <a:gd name="connsiteX180" fmla="*/ 19764 w 160765"/>
                <a:gd name="connsiteY180" fmla="*/ 106341 h 115338"/>
                <a:gd name="connsiteX181" fmla="*/ 20059 w 160765"/>
                <a:gd name="connsiteY181" fmla="*/ 107521 h 115338"/>
                <a:gd name="connsiteX182" fmla="*/ 20649 w 160765"/>
                <a:gd name="connsiteY182" fmla="*/ 108554 h 115338"/>
                <a:gd name="connsiteX183" fmla="*/ 21829 w 160765"/>
                <a:gd name="connsiteY183" fmla="*/ 108111 h 115338"/>
                <a:gd name="connsiteX184" fmla="*/ 22566 w 160765"/>
                <a:gd name="connsiteY184" fmla="*/ 107669 h 115338"/>
                <a:gd name="connsiteX185" fmla="*/ 23452 w 160765"/>
                <a:gd name="connsiteY185" fmla="*/ 106046 h 115338"/>
                <a:gd name="connsiteX186" fmla="*/ 24484 w 160765"/>
                <a:gd name="connsiteY186" fmla="*/ 105161 h 115338"/>
                <a:gd name="connsiteX187" fmla="*/ 25811 w 160765"/>
                <a:gd name="connsiteY187" fmla="*/ 106489 h 115338"/>
                <a:gd name="connsiteX188" fmla="*/ 28319 w 160765"/>
                <a:gd name="connsiteY188" fmla="*/ 107521 h 115338"/>
                <a:gd name="connsiteX189" fmla="*/ 28613 w 160765"/>
                <a:gd name="connsiteY189" fmla="*/ 107964 h 115338"/>
                <a:gd name="connsiteX190" fmla="*/ 28319 w 160765"/>
                <a:gd name="connsiteY190" fmla="*/ 108701 h 115338"/>
                <a:gd name="connsiteX191" fmla="*/ 27434 w 160765"/>
                <a:gd name="connsiteY191" fmla="*/ 108701 h 115338"/>
                <a:gd name="connsiteX192" fmla="*/ 25664 w 160765"/>
                <a:gd name="connsiteY192" fmla="*/ 108111 h 115338"/>
                <a:gd name="connsiteX193" fmla="*/ 22419 w 160765"/>
                <a:gd name="connsiteY193" fmla="*/ 109291 h 115338"/>
                <a:gd name="connsiteX194" fmla="*/ 20207 w 160765"/>
                <a:gd name="connsiteY194" fmla="*/ 110176 h 115338"/>
                <a:gd name="connsiteX195" fmla="*/ 19617 w 160765"/>
                <a:gd name="connsiteY195" fmla="*/ 111651 h 115338"/>
                <a:gd name="connsiteX196" fmla="*/ 20649 w 160765"/>
                <a:gd name="connsiteY196" fmla="*/ 113568 h 115338"/>
                <a:gd name="connsiteX197" fmla="*/ 21534 w 160765"/>
                <a:gd name="connsiteY197" fmla="*/ 114748 h 115338"/>
                <a:gd name="connsiteX198" fmla="*/ 23009 w 160765"/>
                <a:gd name="connsiteY198" fmla="*/ 114453 h 115338"/>
                <a:gd name="connsiteX199" fmla="*/ 26549 w 160765"/>
                <a:gd name="connsiteY199" fmla="*/ 114896 h 115338"/>
                <a:gd name="connsiteX200" fmla="*/ 29203 w 160765"/>
                <a:gd name="connsiteY200" fmla="*/ 114306 h 115338"/>
                <a:gd name="connsiteX201" fmla="*/ 31269 w 160765"/>
                <a:gd name="connsiteY201" fmla="*/ 113568 h 115338"/>
                <a:gd name="connsiteX202" fmla="*/ 33776 w 160765"/>
                <a:gd name="connsiteY202" fmla="*/ 112388 h 115338"/>
                <a:gd name="connsiteX203" fmla="*/ 36430 w 160765"/>
                <a:gd name="connsiteY203" fmla="*/ 111946 h 115338"/>
                <a:gd name="connsiteX204" fmla="*/ 44395 w 160765"/>
                <a:gd name="connsiteY204" fmla="*/ 112536 h 115338"/>
                <a:gd name="connsiteX205" fmla="*/ 51327 w 160765"/>
                <a:gd name="connsiteY205" fmla="*/ 111061 h 115338"/>
                <a:gd name="connsiteX206" fmla="*/ 56342 w 160765"/>
                <a:gd name="connsiteY206" fmla="*/ 108554 h 115338"/>
                <a:gd name="connsiteX207" fmla="*/ 61209 w 160765"/>
                <a:gd name="connsiteY207" fmla="*/ 106194 h 115338"/>
                <a:gd name="connsiteX208" fmla="*/ 67256 w 160765"/>
                <a:gd name="connsiteY208" fmla="*/ 106194 h 115338"/>
                <a:gd name="connsiteX209" fmla="*/ 73893 w 160765"/>
                <a:gd name="connsiteY209" fmla="*/ 106194 h 115338"/>
                <a:gd name="connsiteX210" fmla="*/ 83333 w 160765"/>
                <a:gd name="connsiteY210" fmla="*/ 106194 h 115338"/>
                <a:gd name="connsiteX211" fmla="*/ 90707 w 160765"/>
                <a:gd name="connsiteY211" fmla="*/ 106194 h 115338"/>
                <a:gd name="connsiteX212" fmla="*/ 99409 w 160765"/>
                <a:gd name="connsiteY212" fmla="*/ 106341 h 115338"/>
                <a:gd name="connsiteX213" fmla="*/ 107964 w 160765"/>
                <a:gd name="connsiteY213" fmla="*/ 106636 h 115338"/>
                <a:gd name="connsiteX214" fmla="*/ 108849 w 160765"/>
                <a:gd name="connsiteY214" fmla="*/ 106784 h 115338"/>
                <a:gd name="connsiteX215" fmla="*/ 112536 w 160765"/>
                <a:gd name="connsiteY215" fmla="*/ 107226 h 115338"/>
                <a:gd name="connsiteX216" fmla="*/ 114896 w 160765"/>
                <a:gd name="connsiteY216" fmla="*/ 107226 h 115338"/>
                <a:gd name="connsiteX217" fmla="*/ 116371 w 160765"/>
                <a:gd name="connsiteY217" fmla="*/ 107374 h 115338"/>
                <a:gd name="connsiteX218" fmla="*/ 116961 w 160765"/>
                <a:gd name="connsiteY218" fmla="*/ 107816 h 115338"/>
                <a:gd name="connsiteX219" fmla="*/ 116813 w 160765"/>
                <a:gd name="connsiteY219" fmla="*/ 108701 h 115338"/>
                <a:gd name="connsiteX220" fmla="*/ 116518 w 160765"/>
                <a:gd name="connsiteY220" fmla="*/ 109881 h 115338"/>
                <a:gd name="connsiteX221" fmla="*/ 116961 w 160765"/>
                <a:gd name="connsiteY221" fmla="*/ 111061 h 115338"/>
                <a:gd name="connsiteX222" fmla="*/ 118288 w 160765"/>
                <a:gd name="connsiteY222" fmla="*/ 111504 h 115338"/>
                <a:gd name="connsiteX223" fmla="*/ 118878 w 160765"/>
                <a:gd name="connsiteY223" fmla="*/ 111061 h 115338"/>
                <a:gd name="connsiteX224" fmla="*/ 119616 w 160765"/>
                <a:gd name="connsiteY224" fmla="*/ 110471 h 115338"/>
                <a:gd name="connsiteX225" fmla="*/ 120353 w 160765"/>
                <a:gd name="connsiteY225" fmla="*/ 110029 h 115338"/>
                <a:gd name="connsiteX226" fmla="*/ 121385 w 160765"/>
                <a:gd name="connsiteY226" fmla="*/ 110324 h 115338"/>
                <a:gd name="connsiteX227" fmla="*/ 123893 w 160765"/>
                <a:gd name="connsiteY227" fmla="*/ 112093 h 115338"/>
                <a:gd name="connsiteX228" fmla="*/ 126105 w 160765"/>
                <a:gd name="connsiteY228" fmla="*/ 112683 h 115338"/>
                <a:gd name="connsiteX229" fmla="*/ 128465 w 160765"/>
                <a:gd name="connsiteY229" fmla="*/ 113568 h 115338"/>
                <a:gd name="connsiteX230" fmla="*/ 130677 w 160765"/>
                <a:gd name="connsiteY230" fmla="*/ 114158 h 115338"/>
                <a:gd name="connsiteX231" fmla="*/ 132742 w 160765"/>
                <a:gd name="connsiteY231" fmla="*/ 114011 h 115338"/>
                <a:gd name="connsiteX232" fmla="*/ 134217 w 160765"/>
                <a:gd name="connsiteY232" fmla="*/ 115043 h 115338"/>
                <a:gd name="connsiteX233" fmla="*/ 137020 w 160765"/>
                <a:gd name="connsiteY233" fmla="*/ 115338 h 115338"/>
                <a:gd name="connsiteX234" fmla="*/ 140707 w 160765"/>
                <a:gd name="connsiteY234" fmla="*/ 114158 h 115338"/>
                <a:gd name="connsiteX235" fmla="*/ 143509 w 160765"/>
                <a:gd name="connsiteY235" fmla="*/ 113568 h 115338"/>
                <a:gd name="connsiteX236" fmla="*/ 147639 w 160765"/>
                <a:gd name="connsiteY236" fmla="*/ 113421 h 115338"/>
                <a:gd name="connsiteX237" fmla="*/ 149704 w 160765"/>
                <a:gd name="connsiteY237" fmla="*/ 113863 h 115338"/>
                <a:gd name="connsiteX238" fmla="*/ 155751 w 160765"/>
                <a:gd name="connsiteY238" fmla="*/ 112831 h 115338"/>
                <a:gd name="connsiteX239" fmla="*/ 158848 w 160765"/>
                <a:gd name="connsiteY239" fmla="*/ 112978 h 115338"/>
                <a:gd name="connsiteX240" fmla="*/ 160618 w 160765"/>
                <a:gd name="connsiteY240" fmla="*/ 113421 h 115338"/>
                <a:gd name="connsiteX241" fmla="*/ 160766 w 160765"/>
                <a:gd name="connsiteY241" fmla="*/ 111356 h 115338"/>
                <a:gd name="connsiteX242" fmla="*/ 159143 w 160765"/>
                <a:gd name="connsiteY242" fmla="*/ 110029 h 11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60765" h="115338">
                  <a:moveTo>
                    <a:pt x="159143" y="110029"/>
                  </a:moveTo>
                  <a:lnTo>
                    <a:pt x="158996" y="109291"/>
                  </a:lnTo>
                  <a:lnTo>
                    <a:pt x="159143" y="107521"/>
                  </a:lnTo>
                  <a:lnTo>
                    <a:pt x="160028" y="103539"/>
                  </a:lnTo>
                  <a:lnTo>
                    <a:pt x="159881" y="102064"/>
                  </a:lnTo>
                  <a:lnTo>
                    <a:pt x="160618" y="99262"/>
                  </a:lnTo>
                  <a:lnTo>
                    <a:pt x="159438" y="97934"/>
                  </a:lnTo>
                  <a:lnTo>
                    <a:pt x="159143" y="96902"/>
                  </a:lnTo>
                  <a:lnTo>
                    <a:pt x="157963" y="95427"/>
                  </a:lnTo>
                  <a:lnTo>
                    <a:pt x="156488" y="93215"/>
                  </a:lnTo>
                  <a:lnTo>
                    <a:pt x="156194" y="91445"/>
                  </a:lnTo>
                  <a:lnTo>
                    <a:pt x="155604" y="89970"/>
                  </a:lnTo>
                  <a:lnTo>
                    <a:pt x="154276" y="87905"/>
                  </a:lnTo>
                  <a:lnTo>
                    <a:pt x="153244" y="87610"/>
                  </a:lnTo>
                  <a:lnTo>
                    <a:pt x="151031" y="87315"/>
                  </a:lnTo>
                  <a:lnTo>
                    <a:pt x="150589" y="87905"/>
                  </a:lnTo>
                  <a:lnTo>
                    <a:pt x="149851" y="89085"/>
                  </a:lnTo>
                  <a:lnTo>
                    <a:pt x="149114" y="89380"/>
                  </a:lnTo>
                  <a:lnTo>
                    <a:pt x="147787" y="88052"/>
                  </a:lnTo>
                  <a:lnTo>
                    <a:pt x="147344" y="86872"/>
                  </a:lnTo>
                  <a:lnTo>
                    <a:pt x="147491" y="85987"/>
                  </a:lnTo>
                  <a:lnTo>
                    <a:pt x="145721" y="84218"/>
                  </a:lnTo>
                  <a:lnTo>
                    <a:pt x="143214" y="80973"/>
                  </a:lnTo>
                  <a:lnTo>
                    <a:pt x="143509" y="78318"/>
                  </a:lnTo>
                  <a:lnTo>
                    <a:pt x="145132" y="76843"/>
                  </a:lnTo>
                  <a:lnTo>
                    <a:pt x="145574" y="75811"/>
                  </a:lnTo>
                  <a:lnTo>
                    <a:pt x="145721" y="74483"/>
                  </a:lnTo>
                  <a:lnTo>
                    <a:pt x="144984" y="73008"/>
                  </a:lnTo>
                  <a:lnTo>
                    <a:pt x="144099" y="71976"/>
                  </a:lnTo>
                  <a:lnTo>
                    <a:pt x="144394" y="69321"/>
                  </a:lnTo>
                  <a:lnTo>
                    <a:pt x="144099" y="65781"/>
                  </a:lnTo>
                  <a:lnTo>
                    <a:pt x="142919" y="64011"/>
                  </a:lnTo>
                  <a:lnTo>
                    <a:pt x="141739" y="62684"/>
                  </a:lnTo>
                  <a:lnTo>
                    <a:pt x="140117" y="61209"/>
                  </a:lnTo>
                  <a:lnTo>
                    <a:pt x="138642" y="59144"/>
                  </a:lnTo>
                  <a:lnTo>
                    <a:pt x="139232" y="56047"/>
                  </a:lnTo>
                  <a:lnTo>
                    <a:pt x="139822" y="54129"/>
                  </a:lnTo>
                  <a:lnTo>
                    <a:pt x="137315" y="49852"/>
                  </a:lnTo>
                  <a:lnTo>
                    <a:pt x="136725" y="49557"/>
                  </a:lnTo>
                  <a:lnTo>
                    <a:pt x="133922" y="47640"/>
                  </a:lnTo>
                  <a:lnTo>
                    <a:pt x="132595" y="45427"/>
                  </a:lnTo>
                  <a:lnTo>
                    <a:pt x="130530" y="43658"/>
                  </a:lnTo>
                  <a:lnTo>
                    <a:pt x="127433" y="42478"/>
                  </a:lnTo>
                  <a:lnTo>
                    <a:pt x="125515" y="41298"/>
                  </a:lnTo>
                  <a:lnTo>
                    <a:pt x="124483" y="39823"/>
                  </a:lnTo>
                  <a:lnTo>
                    <a:pt x="123451" y="38790"/>
                  </a:lnTo>
                  <a:lnTo>
                    <a:pt x="122270" y="38348"/>
                  </a:lnTo>
                  <a:lnTo>
                    <a:pt x="122123" y="37758"/>
                  </a:lnTo>
                  <a:lnTo>
                    <a:pt x="122418" y="37020"/>
                  </a:lnTo>
                  <a:lnTo>
                    <a:pt x="122123" y="35693"/>
                  </a:lnTo>
                  <a:lnTo>
                    <a:pt x="120353" y="32743"/>
                  </a:lnTo>
                  <a:lnTo>
                    <a:pt x="118731" y="31268"/>
                  </a:lnTo>
                  <a:lnTo>
                    <a:pt x="117256" y="31563"/>
                  </a:lnTo>
                  <a:lnTo>
                    <a:pt x="116518" y="31121"/>
                  </a:lnTo>
                  <a:lnTo>
                    <a:pt x="115928" y="30531"/>
                  </a:lnTo>
                  <a:lnTo>
                    <a:pt x="115781" y="29498"/>
                  </a:lnTo>
                  <a:lnTo>
                    <a:pt x="114748" y="28761"/>
                  </a:lnTo>
                  <a:lnTo>
                    <a:pt x="113126" y="28319"/>
                  </a:lnTo>
                  <a:lnTo>
                    <a:pt x="111799" y="26106"/>
                  </a:lnTo>
                  <a:lnTo>
                    <a:pt x="110766" y="21976"/>
                  </a:lnTo>
                  <a:lnTo>
                    <a:pt x="109439" y="18879"/>
                  </a:lnTo>
                  <a:lnTo>
                    <a:pt x="107817" y="16519"/>
                  </a:lnTo>
                  <a:lnTo>
                    <a:pt x="106636" y="15634"/>
                  </a:lnTo>
                  <a:lnTo>
                    <a:pt x="105751" y="15487"/>
                  </a:lnTo>
                  <a:lnTo>
                    <a:pt x="105457" y="15192"/>
                  </a:lnTo>
                  <a:lnTo>
                    <a:pt x="105309" y="14602"/>
                  </a:lnTo>
                  <a:lnTo>
                    <a:pt x="103982" y="14307"/>
                  </a:lnTo>
                  <a:lnTo>
                    <a:pt x="102212" y="15044"/>
                  </a:lnTo>
                  <a:lnTo>
                    <a:pt x="100589" y="14749"/>
                  </a:lnTo>
                  <a:lnTo>
                    <a:pt x="99852" y="13569"/>
                  </a:lnTo>
                  <a:lnTo>
                    <a:pt x="98819" y="13569"/>
                  </a:lnTo>
                  <a:lnTo>
                    <a:pt x="97344" y="14454"/>
                  </a:lnTo>
                  <a:lnTo>
                    <a:pt x="95869" y="14159"/>
                  </a:lnTo>
                  <a:lnTo>
                    <a:pt x="94099" y="12684"/>
                  </a:lnTo>
                  <a:lnTo>
                    <a:pt x="93215" y="11209"/>
                  </a:lnTo>
                  <a:lnTo>
                    <a:pt x="93067" y="9882"/>
                  </a:lnTo>
                  <a:lnTo>
                    <a:pt x="90117" y="6932"/>
                  </a:lnTo>
                  <a:lnTo>
                    <a:pt x="84513" y="2655"/>
                  </a:lnTo>
                  <a:lnTo>
                    <a:pt x="78465" y="590"/>
                  </a:lnTo>
                  <a:lnTo>
                    <a:pt x="71829" y="885"/>
                  </a:lnTo>
                  <a:lnTo>
                    <a:pt x="68141" y="738"/>
                  </a:lnTo>
                  <a:lnTo>
                    <a:pt x="67404" y="0"/>
                  </a:lnTo>
                  <a:lnTo>
                    <a:pt x="66519" y="148"/>
                  </a:lnTo>
                  <a:lnTo>
                    <a:pt x="65634" y="885"/>
                  </a:lnTo>
                  <a:lnTo>
                    <a:pt x="64897" y="1033"/>
                  </a:lnTo>
                  <a:lnTo>
                    <a:pt x="63864" y="590"/>
                  </a:lnTo>
                  <a:lnTo>
                    <a:pt x="63274" y="885"/>
                  </a:lnTo>
                  <a:lnTo>
                    <a:pt x="63126" y="2065"/>
                  </a:lnTo>
                  <a:lnTo>
                    <a:pt x="60767" y="2655"/>
                  </a:lnTo>
                  <a:lnTo>
                    <a:pt x="56342" y="2655"/>
                  </a:lnTo>
                  <a:lnTo>
                    <a:pt x="52802" y="3245"/>
                  </a:lnTo>
                  <a:lnTo>
                    <a:pt x="50000" y="4572"/>
                  </a:lnTo>
                  <a:lnTo>
                    <a:pt x="46165" y="5162"/>
                  </a:lnTo>
                  <a:lnTo>
                    <a:pt x="41150" y="5015"/>
                  </a:lnTo>
                  <a:lnTo>
                    <a:pt x="38201" y="4572"/>
                  </a:lnTo>
                  <a:lnTo>
                    <a:pt x="37168" y="3687"/>
                  </a:lnTo>
                  <a:lnTo>
                    <a:pt x="35693" y="3540"/>
                  </a:lnTo>
                  <a:lnTo>
                    <a:pt x="33923" y="3982"/>
                  </a:lnTo>
                  <a:lnTo>
                    <a:pt x="32301" y="6047"/>
                  </a:lnTo>
                  <a:lnTo>
                    <a:pt x="30826" y="9882"/>
                  </a:lnTo>
                  <a:lnTo>
                    <a:pt x="29646" y="12094"/>
                  </a:lnTo>
                  <a:lnTo>
                    <a:pt x="28613" y="12684"/>
                  </a:lnTo>
                  <a:lnTo>
                    <a:pt x="27581" y="15487"/>
                  </a:lnTo>
                  <a:lnTo>
                    <a:pt x="26991" y="20354"/>
                  </a:lnTo>
                  <a:lnTo>
                    <a:pt x="26106" y="22419"/>
                  </a:lnTo>
                  <a:lnTo>
                    <a:pt x="25221" y="25221"/>
                  </a:lnTo>
                  <a:lnTo>
                    <a:pt x="18142" y="36873"/>
                  </a:lnTo>
                  <a:lnTo>
                    <a:pt x="10177" y="46755"/>
                  </a:lnTo>
                  <a:lnTo>
                    <a:pt x="3245" y="50295"/>
                  </a:lnTo>
                  <a:lnTo>
                    <a:pt x="0" y="51179"/>
                  </a:lnTo>
                  <a:lnTo>
                    <a:pt x="2360" y="53982"/>
                  </a:lnTo>
                  <a:lnTo>
                    <a:pt x="3098" y="52065"/>
                  </a:lnTo>
                  <a:lnTo>
                    <a:pt x="5015" y="51917"/>
                  </a:lnTo>
                  <a:lnTo>
                    <a:pt x="7227" y="52654"/>
                  </a:lnTo>
                  <a:lnTo>
                    <a:pt x="9587" y="54277"/>
                  </a:lnTo>
                  <a:lnTo>
                    <a:pt x="11947" y="58407"/>
                  </a:lnTo>
                  <a:lnTo>
                    <a:pt x="14749" y="60619"/>
                  </a:lnTo>
                  <a:lnTo>
                    <a:pt x="17109" y="65781"/>
                  </a:lnTo>
                  <a:lnTo>
                    <a:pt x="19322" y="68731"/>
                  </a:lnTo>
                  <a:lnTo>
                    <a:pt x="19469" y="71091"/>
                  </a:lnTo>
                  <a:lnTo>
                    <a:pt x="20796" y="71091"/>
                  </a:lnTo>
                  <a:lnTo>
                    <a:pt x="22714" y="70353"/>
                  </a:lnTo>
                  <a:lnTo>
                    <a:pt x="24041" y="70206"/>
                  </a:lnTo>
                  <a:lnTo>
                    <a:pt x="23452" y="71091"/>
                  </a:lnTo>
                  <a:lnTo>
                    <a:pt x="20944" y="72271"/>
                  </a:lnTo>
                  <a:lnTo>
                    <a:pt x="20059" y="73746"/>
                  </a:lnTo>
                  <a:lnTo>
                    <a:pt x="20649" y="75516"/>
                  </a:lnTo>
                  <a:lnTo>
                    <a:pt x="23156" y="77286"/>
                  </a:lnTo>
                  <a:lnTo>
                    <a:pt x="24779" y="79498"/>
                  </a:lnTo>
                  <a:lnTo>
                    <a:pt x="25516" y="82153"/>
                  </a:lnTo>
                  <a:lnTo>
                    <a:pt x="32006" y="81858"/>
                  </a:lnTo>
                  <a:lnTo>
                    <a:pt x="40118" y="82005"/>
                  </a:lnTo>
                  <a:lnTo>
                    <a:pt x="48820" y="82153"/>
                  </a:lnTo>
                  <a:lnTo>
                    <a:pt x="52950" y="82153"/>
                  </a:lnTo>
                  <a:lnTo>
                    <a:pt x="55162" y="78465"/>
                  </a:lnTo>
                  <a:lnTo>
                    <a:pt x="59292" y="76843"/>
                  </a:lnTo>
                  <a:lnTo>
                    <a:pt x="63422" y="76253"/>
                  </a:lnTo>
                  <a:lnTo>
                    <a:pt x="65634" y="76401"/>
                  </a:lnTo>
                  <a:lnTo>
                    <a:pt x="67994" y="76990"/>
                  </a:lnTo>
                  <a:lnTo>
                    <a:pt x="72418" y="79940"/>
                  </a:lnTo>
                  <a:lnTo>
                    <a:pt x="75221" y="80678"/>
                  </a:lnTo>
                  <a:lnTo>
                    <a:pt x="77433" y="81415"/>
                  </a:lnTo>
                  <a:lnTo>
                    <a:pt x="79203" y="82890"/>
                  </a:lnTo>
                  <a:lnTo>
                    <a:pt x="81858" y="84365"/>
                  </a:lnTo>
                  <a:lnTo>
                    <a:pt x="83923" y="84807"/>
                  </a:lnTo>
                  <a:lnTo>
                    <a:pt x="85103" y="84513"/>
                  </a:lnTo>
                  <a:lnTo>
                    <a:pt x="87167" y="83923"/>
                  </a:lnTo>
                  <a:lnTo>
                    <a:pt x="88495" y="83480"/>
                  </a:lnTo>
                  <a:lnTo>
                    <a:pt x="93067" y="83333"/>
                  </a:lnTo>
                  <a:lnTo>
                    <a:pt x="96312" y="85103"/>
                  </a:lnTo>
                  <a:lnTo>
                    <a:pt x="96902" y="86872"/>
                  </a:lnTo>
                  <a:lnTo>
                    <a:pt x="96459" y="88790"/>
                  </a:lnTo>
                  <a:lnTo>
                    <a:pt x="92035" y="89822"/>
                  </a:lnTo>
                  <a:lnTo>
                    <a:pt x="85988" y="91445"/>
                  </a:lnTo>
                  <a:lnTo>
                    <a:pt x="80973" y="90560"/>
                  </a:lnTo>
                  <a:lnTo>
                    <a:pt x="74778" y="88347"/>
                  </a:lnTo>
                  <a:lnTo>
                    <a:pt x="71239" y="86872"/>
                  </a:lnTo>
                  <a:lnTo>
                    <a:pt x="69764" y="86135"/>
                  </a:lnTo>
                  <a:lnTo>
                    <a:pt x="67551" y="85250"/>
                  </a:lnTo>
                  <a:lnTo>
                    <a:pt x="65634" y="84070"/>
                  </a:lnTo>
                  <a:lnTo>
                    <a:pt x="63716" y="83480"/>
                  </a:lnTo>
                  <a:lnTo>
                    <a:pt x="62389" y="83038"/>
                  </a:lnTo>
                  <a:lnTo>
                    <a:pt x="61209" y="83480"/>
                  </a:lnTo>
                  <a:lnTo>
                    <a:pt x="60767" y="84807"/>
                  </a:lnTo>
                  <a:lnTo>
                    <a:pt x="59882" y="86282"/>
                  </a:lnTo>
                  <a:lnTo>
                    <a:pt x="58849" y="87167"/>
                  </a:lnTo>
                  <a:lnTo>
                    <a:pt x="53687" y="87757"/>
                  </a:lnTo>
                  <a:lnTo>
                    <a:pt x="49115" y="88347"/>
                  </a:lnTo>
                  <a:lnTo>
                    <a:pt x="46607" y="88790"/>
                  </a:lnTo>
                  <a:lnTo>
                    <a:pt x="44985" y="89085"/>
                  </a:lnTo>
                  <a:lnTo>
                    <a:pt x="44543" y="93510"/>
                  </a:lnTo>
                  <a:lnTo>
                    <a:pt x="39233" y="93510"/>
                  </a:lnTo>
                  <a:lnTo>
                    <a:pt x="34218" y="93510"/>
                  </a:lnTo>
                  <a:lnTo>
                    <a:pt x="28909" y="93510"/>
                  </a:lnTo>
                  <a:lnTo>
                    <a:pt x="23156" y="93657"/>
                  </a:lnTo>
                  <a:lnTo>
                    <a:pt x="21681" y="94542"/>
                  </a:lnTo>
                  <a:lnTo>
                    <a:pt x="20207" y="96017"/>
                  </a:lnTo>
                  <a:lnTo>
                    <a:pt x="20354" y="98229"/>
                  </a:lnTo>
                  <a:lnTo>
                    <a:pt x="20059" y="100737"/>
                  </a:lnTo>
                  <a:lnTo>
                    <a:pt x="20354" y="105604"/>
                  </a:lnTo>
                  <a:lnTo>
                    <a:pt x="19764" y="106341"/>
                  </a:lnTo>
                  <a:lnTo>
                    <a:pt x="20059" y="107521"/>
                  </a:lnTo>
                  <a:lnTo>
                    <a:pt x="20649" y="108554"/>
                  </a:lnTo>
                  <a:lnTo>
                    <a:pt x="21829" y="108111"/>
                  </a:lnTo>
                  <a:lnTo>
                    <a:pt x="22566" y="107669"/>
                  </a:lnTo>
                  <a:lnTo>
                    <a:pt x="23452" y="106046"/>
                  </a:lnTo>
                  <a:lnTo>
                    <a:pt x="24484" y="105161"/>
                  </a:lnTo>
                  <a:lnTo>
                    <a:pt x="25811" y="106489"/>
                  </a:lnTo>
                  <a:lnTo>
                    <a:pt x="28319" y="107521"/>
                  </a:lnTo>
                  <a:lnTo>
                    <a:pt x="28613" y="107964"/>
                  </a:lnTo>
                  <a:lnTo>
                    <a:pt x="28319" y="108701"/>
                  </a:lnTo>
                  <a:lnTo>
                    <a:pt x="27434" y="108701"/>
                  </a:lnTo>
                  <a:lnTo>
                    <a:pt x="25664" y="108111"/>
                  </a:lnTo>
                  <a:lnTo>
                    <a:pt x="22419" y="109291"/>
                  </a:lnTo>
                  <a:lnTo>
                    <a:pt x="20207" y="110176"/>
                  </a:lnTo>
                  <a:lnTo>
                    <a:pt x="19617" y="111651"/>
                  </a:lnTo>
                  <a:lnTo>
                    <a:pt x="20649" y="113568"/>
                  </a:lnTo>
                  <a:lnTo>
                    <a:pt x="21534" y="114748"/>
                  </a:lnTo>
                  <a:lnTo>
                    <a:pt x="23009" y="114453"/>
                  </a:lnTo>
                  <a:lnTo>
                    <a:pt x="26549" y="114896"/>
                  </a:lnTo>
                  <a:lnTo>
                    <a:pt x="29203" y="114306"/>
                  </a:lnTo>
                  <a:lnTo>
                    <a:pt x="31269" y="113568"/>
                  </a:lnTo>
                  <a:lnTo>
                    <a:pt x="33776" y="112388"/>
                  </a:lnTo>
                  <a:lnTo>
                    <a:pt x="36430" y="111946"/>
                  </a:lnTo>
                  <a:lnTo>
                    <a:pt x="44395" y="112536"/>
                  </a:lnTo>
                  <a:lnTo>
                    <a:pt x="51327" y="111061"/>
                  </a:lnTo>
                  <a:lnTo>
                    <a:pt x="56342" y="108554"/>
                  </a:lnTo>
                  <a:lnTo>
                    <a:pt x="61209" y="106194"/>
                  </a:lnTo>
                  <a:lnTo>
                    <a:pt x="67256" y="106194"/>
                  </a:lnTo>
                  <a:lnTo>
                    <a:pt x="73893" y="106194"/>
                  </a:lnTo>
                  <a:lnTo>
                    <a:pt x="83333" y="106194"/>
                  </a:lnTo>
                  <a:lnTo>
                    <a:pt x="90707" y="106194"/>
                  </a:lnTo>
                  <a:lnTo>
                    <a:pt x="99409" y="106341"/>
                  </a:lnTo>
                  <a:lnTo>
                    <a:pt x="107964" y="106636"/>
                  </a:lnTo>
                  <a:lnTo>
                    <a:pt x="108849" y="106784"/>
                  </a:lnTo>
                  <a:lnTo>
                    <a:pt x="112536" y="107226"/>
                  </a:lnTo>
                  <a:lnTo>
                    <a:pt x="114896" y="107226"/>
                  </a:lnTo>
                  <a:lnTo>
                    <a:pt x="116371" y="107374"/>
                  </a:lnTo>
                  <a:lnTo>
                    <a:pt x="116961" y="107816"/>
                  </a:lnTo>
                  <a:lnTo>
                    <a:pt x="116813" y="108701"/>
                  </a:lnTo>
                  <a:lnTo>
                    <a:pt x="116518" y="109881"/>
                  </a:lnTo>
                  <a:lnTo>
                    <a:pt x="116961" y="111061"/>
                  </a:lnTo>
                  <a:lnTo>
                    <a:pt x="118288" y="111504"/>
                  </a:lnTo>
                  <a:lnTo>
                    <a:pt x="118878" y="111061"/>
                  </a:lnTo>
                  <a:lnTo>
                    <a:pt x="119616" y="110471"/>
                  </a:lnTo>
                  <a:lnTo>
                    <a:pt x="120353" y="110029"/>
                  </a:lnTo>
                  <a:lnTo>
                    <a:pt x="121385" y="110324"/>
                  </a:lnTo>
                  <a:lnTo>
                    <a:pt x="123893" y="112093"/>
                  </a:lnTo>
                  <a:lnTo>
                    <a:pt x="126105" y="112683"/>
                  </a:lnTo>
                  <a:lnTo>
                    <a:pt x="128465" y="113568"/>
                  </a:lnTo>
                  <a:lnTo>
                    <a:pt x="130677" y="114158"/>
                  </a:lnTo>
                  <a:lnTo>
                    <a:pt x="132742" y="114011"/>
                  </a:lnTo>
                  <a:lnTo>
                    <a:pt x="134217" y="115043"/>
                  </a:lnTo>
                  <a:lnTo>
                    <a:pt x="137020" y="115338"/>
                  </a:lnTo>
                  <a:lnTo>
                    <a:pt x="140707" y="114158"/>
                  </a:lnTo>
                  <a:lnTo>
                    <a:pt x="143509" y="113568"/>
                  </a:lnTo>
                  <a:lnTo>
                    <a:pt x="147639" y="113421"/>
                  </a:lnTo>
                  <a:lnTo>
                    <a:pt x="149704" y="113863"/>
                  </a:lnTo>
                  <a:lnTo>
                    <a:pt x="155751" y="112831"/>
                  </a:lnTo>
                  <a:lnTo>
                    <a:pt x="158848" y="112978"/>
                  </a:lnTo>
                  <a:lnTo>
                    <a:pt x="160618" y="113421"/>
                  </a:lnTo>
                  <a:lnTo>
                    <a:pt x="160766" y="111356"/>
                  </a:lnTo>
                  <a:lnTo>
                    <a:pt x="159143" y="110029"/>
                  </a:lnTo>
                  <a:close/>
                </a:path>
              </a:pathLst>
            </a:custGeom>
            <a:grpFill/>
            <a:ln w="3175" cap="flat">
              <a:solidFill>
                <a:schemeClr val="bg2">
                  <a:lumMod val="90000"/>
                </a:schemeClr>
              </a:solid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821D80F1-B2D1-2665-60A5-05E0B8D3BEF2}"/>
                </a:ext>
              </a:extLst>
            </p:cNvPr>
            <p:cNvSpPr/>
            <p:nvPr/>
          </p:nvSpPr>
          <p:spPr>
            <a:xfrm>
              <a:off x="6112371" y="3071270"/>
              <a:ext cx="3097" cy="3097"/>
            </a:xfrm>
            <a:custGeom>
              <a:avLst/>
              <a:gdLst>
                <a:gd name="connsiteX0" fmla="*/ 2802 w 3097"/>
                <a:gd name="connsiteY0" fmla="*/ 0 h 3097"/>
                <a:gd name="connsiteX1" fmla="*/ 1180 w 3097"/>
                <a:gd name="connsiteY1" fmla="*/ 295 h 3097"/>
                <a:gd name="connsiteX2" fmla="*/ 0 w 3097"/>
                <a:gd name="connsiteY2" fmla="*/ 1770 h 3097"/>
                <a:gd name="connsiteX3" fmla="*/ 738 w 3097"/>
                <a:gd name="connsiteY3" fmla="*/ 3097 h 3097"/>
                <a:gd name="connsiteX4" fmla="*/ 2360 w 3097"/>
                <a:gd name="connsiteY4" fmla="*/ 2802 h 3097"/>
                <a:gd name="connsiteX5" fmla="*/ 3098 w 3097"/>
                <a:gd name="connsiteY5" fmla="*/ 1180 h 3097"/>
                <a:gd name="connsiteX6" fmla="*/ 2802 w 3097"/>
                <a:gd name="connsiteY6" fmla="*/ 0 h 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097">
                  <a:moveTo>
                    <a:pt x="2802" y="0"/>
                  </a:moveTo>
                  <a:lnTo>
                    <a:pt x="1180" y="295"/>
                  </a:lnTo>
                  <a:lnTo>
                    <a:pt x="0" y="1770"/>
                  </a:lnTo>
                  <a:lnTo>
                    <a:pt x="738" y="3097"/>
                  </a:lnTo>
                  <a:lnTo>
                    <a:pt x="2360" y="2802"/>
                  </a:lnTo>
                  <a:lnTo>
                    <a:pt x="3098" y="1180"/>
                  </a:lnTo>
                  <a:lnTo>
                    <a:pt x="2802" y="0"/>
                  </a:lnTo>
                  <a:close/>
                </a:path>
              </a:pathLst>
            </a:custGeom>
            <a:grpFill/>
            <a:ln w="14735" cap="flat">
              <a:solidFill>
                <a:schemeClr val="bg2">
                  <a:lumMod val="90000"/>
                </a:schemeClr>
              </a:solid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18F7ED1E-501E-D6B2-40A0-9A00F2B6845D}"/>
                </a:ext>
              </a:extLst>
            </p:cNvPr>
            <p:cNvSpPr/>
            <p:nvPr/>
          </p:nvSpPr>
          <p:spPr>
            <a:xfrm>
              <a:off x="6138035" y="2978203"/>
              <a:ext cx="82005" cy="46902"/>
            </a:xfrm>
            <a:custGeom>
              <a:avLst/>
              <a:gdLst>
                <a:gd name="connsiteX0" fmla="*/ 81710 w 82005"/>
                <a:gd name="connsiteY0" fmla="*/ 11209 h 46902"/>
                <a:gd name="connsiteX1" fmla="*/ 79498 w 82005"/>
                <a:gd name="connsiteY1" fmla="*/ 8407 h 46902"/>
                <a:gd name="connsiteX2" fmla="*/ 78465 w 82005"/>
                <a:gd name="connsiteY2" fmla="*/ 7375 h 46902"/>
                <a:gd name="connsiteX3" fmla="*/ 78613 w 82005"/>
                <a:gd name="connsiteY3" fmla="*/ 6047 h 46902"/>
                <a:gd name="connsiteX4" fmla="*/ 78170 w 82005"/>
                <a:gd name="connsiteY4" fmla="*/ 5310 h 46902"/>
                <a:gd name="connsiteX5" fmla="*/ 77285 w 82005"/>
                <a:gd name="connsiteY5" fmla="*/ 4720 h 46902"/>
                <a:gd name="connsiteX6" fmla="*/ 76843 w 82005"/>
                <a:gd name="connsiteY6" fmla="*/ 2655 h 46902"/>
                <a:gd name="connsiteX7" fmla="*/ 76548 w 82005"/>
                <a:gd name="connsiteY7" fmla="*/ 1180 h 46902"/>
                <a:gd name="connsiteX8" fmla="*/ 75958 w 82005"/>
                <a:gd name="connsiteY8" fmla="*/ 295 h 46902"/>
                <a:gd name="connsiteX9" fmla="*/ 70943 w 82005"/>
                <a:gd name="connsiteY9" fmla="*/ 0 h 46902"/>
                <a:gd name="connsiteX10" fmla="*/ 69468 w 82005"/>
                <a:gd name="connsiteY10" fmla="*/ 590 h 46902"/>
                <a:gd name="connsiteX11" fmla="*/ 67846 w 82005"/>
                <a:gd name="connsiteY11" fmla="*/ 2065 h 46902"/>
                <a:gd name="connsiteX12" fmla="*/ 67993 w 82005"/>
                <a:gd name="connsiteY12" fmla="*/ 5162 h 46902"/>
                <a:gd name="connsiteX13" fmla="*/ 67846 w 82005"/>
                <a:gd name="connsiteY13" fmla="*/ 5457 h 46902"/>
                <a:gd name="connsiteX14" fmla="*/ 67404 w 82005"/>
                <a:gd name="connsiteY14" fmla="*/ 6195 h 46902"/>
                <a:gd name="connsiteX15" fmla="*/ 62389 w 82005"/>
                <a:gd name="connsiteY15" fmla="*/ 5015 h 46902"/>
                <a:gd name="connsiteX16" fmla="*/ 62241 w 82005"/>
                <a:gd name="connsiteY16" fmla="*/ 5015 h 46902"/>
                <a:gd name="connsiteX17" fmla="*/ 58849 w 82005"/>
                <a:gd name="connsiteY17" fmla="*/ 5457 h 46902"/>
                <a:gd name="connsiteX18" fmla="*/ 56637 w 82005"/>
                <a:gd name="connsiteY18" fmla="*/ 6932 h 46902"/>
                <a:gd name="connsiteX19" fmla="*/ 53834 w 82005"/>
                <a:gd name="connsiteY19" fmla="*/ 7670 h 46902"/>
                <a:gd name="connsiteX20" fmla="*/ 48082 w 82005"/>
                <a:gd name="connsiteY20" fmla="*/ 7227 h 46902"/>
                <a:gd name="connsiteX21" fmla="*/ 42330 w 82005"/>
                <a:gd name="connsiteY21" fmla="*/ 7817 h 46902"/>
                <a:gd name="connsiteX22" fmla="*/ 41003 w 82005"/>
                <a:gd name="connsiteY22" fmla="*/ 8260 h 46902"/>
                <a:gd name="connsiteX23" fmla="*/ 39528 w 82005"/>
                <a:gd name="connsiteY23" fmla="*/ 8555 h 46902"/>
                <a:gd name="connsiteX24" fmla="*/ 38200 w 82005"/>
                <a:gd name="connsiteY24" fmla="*/ 9292 h 46902"/>
                <a:gd name="connsiteX25" fmla="*/ 37463 w 82005"/>
                <a:gd name="connsiteY25" fmla="*/ 10472 h 46902"/>
                <a:gd name="connsiteX26" fmla="*/ 35988 w 82005"/>
                <a:gd name="connsiteY26" fmla="*/ 11947 h 46902"/>
                <a:gd name="connsiteX27" fmla="*/ 34070 w 82005"/>
                <a:gd name="connsiteY27" fmla="*/ 13127 h 46902"/>
                <a:gd name="connsiteX28" fmla="*/ 31858 w 82005"/>
                <a:gd name="connsiteY28" fmla="*/ 14012 h 46902"/>
                <a:gd name="connsiteX29" fmla="*/ 31268 w 82005"/>
                <a:gd name="connsiteY29" fmla="*/ 14749 h 46902"/>
                <a:gd name="connsiteX30" fmla="*/ 30678 w 82005"/>
                <a:gd name="connsiteY30" fmla="*/ 15192 h 46902"/>
                <a:gd name="connsiteX31" fmla="*/ 29351 w 82005"/>
                <a:gd name="connsiteY31" fmla="*/ 14602 h 46902"/>
                <a:gd name="connsiteX32" fmla="*/ 28466 w 82005"/>
                <a:gd name="connsiteY32" fmla="*/ 14749 h 46902"/>
                <a:gd name="connsiteX33" fmla="*/ 27286 w 82005"/>
                <a:gd name="connsiteY33" fmla="*/ 14307 h 46902"/>
                <a:gd name="connsiteX34" fmla="*/ 23303 w 82005"/>
                <a:gd name="connsiteY34" fmla="*/ 13864 h 46902"/>
                <a:gd name="connsiteX35" fmla="*/ 18879 w 82005"/>
                <a:gd name="connsiteY35" fmla="*/ 13274 h 46902"/>
                <a:gd name="connsiteX36" fmla="*/ 16814 w 82005"/>
                <a:gd name="connsiteY36" fmla="*/ 12537 h 46902"/>
                <a:gd name="connsiteX37" fmla="*/ 14454 w 82005"/>
                <a:gd name="connsiteY37" fmla="*/ 11947 h 46902"/>
                <a:gd name="connsiteX38" fmla="*/ 11799 w 82005"/>
                <a:gd name="connsiteY38" fmla="*/ 11652 h 46902"/>
                <a:gd name="connsiteX39" fmla="*/ 9587 w 82005"/>
                <a:gd name="connsiteY39" fmla="*/ 11504 h 46902"/>
                <a:gd name="connsiteX40" fmla="*/ 8407 w 82005"/>
                <a:gd name="connsiteY40" fmla="*/ 11357 h 46902"/>
                <a:gd name="connsiteX41" fmla="*/ 7817 w 82005"/>
                <a:gd name="connsiteY41" fmla="*/ 13127 h 46902"/>
                <a:gd name="connsiteX42" fmla="*/ 6784 w 82005"/>
                <a:gd name="connsiteY42" fmla="*/ 13717 h 46902"/>
                <a:gd name="connsiteX43" fmla="*/ 4867 w 82005"/>
                <a:gd name="connsiteY43" fmla="*/ 14749 h 46902"/>
                <a:gd name="connsiteX44" fmla="*/ 2655 w 82005"/>
                <a:gd name="connsiteY44" fmla="*/ 16224 h 46902"/>
                <a:gd name="connsiteX45" fmla="*/ 590 w 82005"/>
                <a:gd name="connsiteY45" fmla="*/ 17994 h 46902"/>
                <a:gd name="connsiteX46" fmla="*/ 0 w 82005"/>
                <a:gd name="connsiteY46" fmla="*/ 19764 h 46902"/>
                <a:gd name="connsiteX47" fmla="*/ 590 w 82005"/>
                <a:gd name="connsiteY47" fmla="*/ 20944 h 46902"/>
                <a:gd name="connsiteX48" fmla="*/ 1180 w 82005"/>
                <a:gd name="connsiteY48" fmla="*/ 21386 h 46902"/>
                <a:gd name="connsiteX49" fmla="*/ 1917 w 82005"/>
                <a:gd name="connsiteY49" fmla="*/ 20944 h 46902"/>
                <a:gd name="connsiteX50" fmla="*/ 2950 w 82005"/>
                <a:gd name="connsiteY50" fmla="*/ 21239 h 46902"/>
                <a:gd name="connsiteX51" fmla="*/ 4277 w 82005"/>
                <a:gd name="connsiteY51" fmla="*/ 21829 h 46902"/>
                <a:gd name="connsiteX52" fmla="*/ 6637 w 82005"/>
                <a:gd name="connsiteY52" fmla="*/ 22566 h 46902"/>
                <a:gd name="connsiteX53" fmla="*/ 6637 w 82005"/>
                <a:gd name="connsiteY53" fmla="*/ 23156 h 46902"/>
                <a:gd name="connsiteX54" fmla="*/ 6194 w 82005"/>
                <a:gd name="connsiteY54" fmla="*/ 23894 h 46902"/>
                <a:gd name="connsiteX55" fmla="*/ 4425 w 82005"/>
                <a:gd name="connsiteY55" fmla="*/ 25369 h 46902"/>
                <a:gd name="connsiteX56" fmla="*/ 2802 w 82005"/>
                <a:gd name="connsiteY56" fmla="*/ 26991 h 46902"/>
                <a:gd name="connsiteX57" fmla="*/ 2655 w 82005"/>
                <a:gd name="connsiteY57" fmla="*/ 28023 h 46902"/>
                <a:gd name="connsiteX58" fmla="*/ 2802 w 82005"/>
                <a:gd name="connsiteY58" fmla="*/ 28761 h 46902"/>
                <a:gd name="connsiteX59" fmla="*/ 3392 w 82005"/>
                <a:gd name="connsiteY59" fmla="*/ 29203 h 46902"/>
                <a:gd name="connsiteX60" fmla="*/ 5752 w 82005"/>
                <a:gd name="connsiteY60" fmla="*/ 28908 h 46902"/>
                <a:gd name="connsiteX61" fmla="*/ 6194 w 82005"/>
                <a:gd name="connsiteY61" fmla="*/ 29498 h 46902"/>
                <a:gd name="connsiteX62" fmla="*/ 5015 w 82005"/>
                <a:gd name="connsiteY62" fmla="*/ 33628 h 46902"/>
                <a:gd name="connsiteX63" fmla="*/ 5309 w 82005"/>
                <a:gd name="connsiteY63" fmla="*/ 34365 h 46902"/>
                <a:gd name="connsiteX64" fmla="*/ 7522 w 82005"/>
                <a:gd name="connsiteY64" fmla="*/ 35103 h 46902"/>
                <a:gd name="connsiteX65" fmla="*/ 8997 w 82005"/>
                <a:gd name="connsiteY65" fmla="*/ 35988 h 46902"/>
                <a:gd name="connsiteX66" fmla="*/ 11799 w 82005"/>
                <a:gd name="connsiteY66" fmla="*/ 38643 h 46902"/>
                <a:gd name="connsiteX67" fmla="*/ 12979 w 82005"/>
                <a:gd name="connsiteY67" fmla="*/ 40855 h 46902"/>
                <a:gd name="connsiteX68" fmla="*/ 12242 w 82005"/>
                <a:gd name="connsiteY68" fmla="*/ 41593 h 46902"/>
                <a:gd name="connsiteX69" fmla="*/ 10324 w 82005"/>
                <a:gd name="connsiteY69" fmla="*/ 41888 h 46902"/>
                <a:gd name="connsiteX70" fmla="*/ 8997 w 82005"/>
                <a:gd name="connsiteY70" fmla="*/ 41740 h 46902"/>
                <a:gd name="connsiteX71" fmla="*/ 6784 w 82005"/>
                <a:gd name="connsiteY71" fmla="*/ 43362 h 46902"/>
                <a:gd name="connsiteX72" fmla="*/ 5162 w 82005"/>
                <a:gd name="connsiteY72" fmla="*/ 43952 h 46902"/>
                <a:gd name="connsiteX73" fmla="*/ 6194 w 82005"/>
                <a:gd name="connsiteY73" fmla="*/ 45280 h 46902"/>
                <a:gd name="connsiteX74" fmla="*/ 13126 w 82005"/>
                <a:gd name="connsiteY74" fmla="*/ 46902 h 46902"/>
                <a:gd name="connsiteX75" fmla="*/ 14601 w 82005"/>
                <a:gd name="connsiteY75" fmla="*/ 46165 h 46902"/>
                <a:gd name="connsiteX76" fmla="*/ 15486 w 82005"/>
                <a:gd name="connsiteY76" fmla="*/ 45132 h 46902"/>
                <a:gd name="connsiteX77" fmla="*/ 15486 w 82005"/>
                <a:gd name="connsiteY77" fmla="*/ 44395 h 46902"/>
                <a:gd name="connsiteX78" fmla="*/ 16076 w 82005"/>
                <a:gd name="connsiteY78" fmla="*/ 44247 h 46902"/>
                <a:gd name="connsiteX79" fmla="*/ 18436 w 82005"/>
                <a:gd name="connsiteY79" fmla="*/ 45280 h 46902"/>
                <a:gd name="connsiteX80" fmla="*/ 20501 w 82005"/>
                <a:gd name="connsiteY80" fmla="*/ 44985 h 46902"/>
                <a:gd name="connsiteX81" fmla="*/ 23599 w 82005"/>
                <a:gd name="connsiteY81" fmla="*/ 44985 h 46902"/>
                <a:gd name="connsiteX82" fmla="*/ 25958 w 82005"/>
                <a:gd name="connsiteY82" fmla="*/ 45132 h 46902"/>
                <a:gd name="connsiteX83" fmla="*/ 27433 w 82005"/>
                <a:gd name="connsiteY83" fmla="*/ 44395 h 46902"/>
                <a:gd name="connsiteX84" fmla="*/ 29498 w 82005"/>
                <a:gd name="connsiteY84" fmla="*/ 41445 h 46902"/>
                <a:gd name="connsiteX85" fmla="*/ 30236 w 82005"/>
                <a:gd name="connsiteY85" fmla="*/ 39823 h 46902"/>
                <a:gd name="connsiteX86" fmla="*/ 31120 w 82005"/>
                <a:gd name="connsiteY86" fmla="*/ 39380 h 46902"/>
                <a:gd name="connsiteX87" fmla="*/ 31711 w 82005"/>
                <a:gd name="connsiteY87" fmla="*/ 39675 h 46902"/>
                <a:gd name="connsiteX88" fmla="*/ 32153 w 82005"/>
                <a:gd name="connsiteY88" fmla="*/ 41003 h 46902"/>
                <a:gd name="connsiteX89" fmla="*/ 33186 w 82005"/>
                <a:gd name="connsiteY89" fmla="*/ 42183 h 46902"/>
                <a:gd name="connsiteX90" fmla="*/ 35398 w 82005"/>
                <a:gd name="connsiteY90" fmla="*/ 44247 h 46902"/>
                <a:gd name="connsiteX91" fmla="*/ 37020 w 82005"/>
                <a:gd name="connsiteY91" fmla="*/ 45280 h 46902"/>
                <a:gd name="connsiteX92" fmla="*/ 38348 w 82005"/>
                <a:gd name="connsiteY92" fmla="*/ 45575 h 46902"/>
                <a:gd name="connsiteX93" fmla="*/ 39822 w 82005"/>
                <a:gd name="connsiteY93" fmla="*/ 44837 h 46902"/>
                <a:gd name="connsiteX94" fmla="*/ 41150 w 82005"/>
                <a:gd name="connsiteY94" fmla="*/ 44542 h 46902"/>
                <a:gd name="connsiteX95" fmla="*/ 45280 w 82005"/>
                <a:gd name="connsiteY95" fmla="*/ 46165 h 46902"/>
                <a:gd name="connsiteX96" fmla="*/ 48672 w 82005"/>
                <a:gd name="connsiteY96" fmla="*/ 46460 h 46902"/>
                <a:gd name="connsiteX97" fmla="*/ 51179 w 82005"/>
                <a:gd name="connsiteY97" fmla="*/ 45575 h 46902"/>
                <a:gd name="connsiteX98" fmla="*/ 50884 w 82005"/>
                <a:gd name="connsiteY98" fmla="*/ 44395 h 46902"/>
                <a:gd name="connsiteX99" fmla="*/ 49999 w 82005"/>
                <a:gd name="connsiteY99" fmla="*/ 43215 h 46902"/>
                <a:gd name="connsiteX100" fmla="*/ 49852 w 82005"/>
                <a:gd name="connsiteY100" fmla="*/ 41888 h 46902"/>
                <a:gd name="connsiteX101" fmla="*/ 49999 w 82005"/>
                <a:gd name="connsiteY101" fmla="*/ 40855 h 46902"/>
                <a:gd name="connsiteX102" fmla="*/ 51769 w 82005"/>
                <a:gd name="connsiteY102" fmla="*/ 39823 h 46902"/>
                <a:gd name="connsiteX103" fmla="*/ 51622 w 82005"/>
                <a:gd name="connsiteY103" fmla="*/ 39380 h 46902"/>
                <a:gd name="connsiteX104" fmla="*/ 49557 w 82005"/>
                <a:gd name="connsiteY104" fmla="*/ 37463 h 46902"/>
                <a:gd name="connsiteX105" fmla="*/ 49557 w 82005"/>
                <a:gd name="connsiteY105" fmla="*/ 37020 h 46902"/>
                <a:gd name="connsiteX106" fmla="*/ 54277 w 82005"/>
                <a:gd name="connsiteY106" fmla="*/ 34808 h 46902"/>
                <a:gd name="connsiteX107" fmla="*/ 58701 w 82005"/>
                <a:gd name="connsiteY107" fmla="*/ 33628 h 46902"/>
                <a:gd name="connsiteX108" fmla="*/ 59439 w 82005"/>
                <a:gd name="connsiteY108" fmla="*/ 32743 h 46902"/>
                <a:gd name="connsiteX109" fmla="*/ 59881 w 82005"/>
                <a:gd name="connsiteY109" fmla="*/ 31416 h 46902"/>
                <a:gd name="connsiteX110" fmla="*/ 60029 w 82005"/>
                <a:gd name="connsiteY110" fmla="*/ 28761 h 46902"/>
                <a:gd name="connsiteX111" fmla="*/ 59734 w 82005"/>
                <a:gd name="connsiteY111" fmla="*/ 26696 h 46902"/>
                <a:gd name="connsiteX112" fmla="*/ 57964 w 82005"/>
                <a:gd name="connsiteY112" fmla="*/ 24779 h 46902"/>
                <a:gd name="connsiteX113" fmla="*/ 57816 w 82005"/>
                <a:gd name="connsiteY113" fmla="*/ 23746 h 46902"/>
                <a:gd name="connsiteX114" fmla="*/ 58259 w 82005"/>
                <a:gd name="connsiteY114" fmla="*/ 22714 h 46902"/>
                <a:gd name="connsiteX115" fmla="*/ 58997 w 82005"/>
                <a:gd name="connsiteY115" fmla="*/ 21681 h 46902"/>
                <a:gd name="connsiteX116" fmla="*/ 60766 w 82005"/>
                <a:gd name="connsiteY116" fmla="*/ 21386 h 46902"/>
                <a:gd name="connsiteX117" fmla="*/ 62831 w 82005"/>
                <a:gd name="connsiteY117" fmla="*/ 20649 h 46902"/>
                <a:gd name="connsiteX118" fmla="*/ 64454 w 82005"/>
                <a:gd name="connsiteY118" fmla="*/ 19911 h 46902"/>
                <a:gd name="connsiteX119" fmla="*/ 66814 w 82005"/>
                <a:gd name="connsiteY119" fmla="*/ 19174 h 46902"/>
                <a:gd name="connsiteX120" fmla="*/ 68583 w 82005"/>
                <a:gd name="connsiteY120" fmla="*/ 18289 h 46902"/>
                <a:gd name="connsiteX121" fmla="*/ 70206 w 82005"/>
                <a:gd name="connsiteY121" fmla="*/ 16224 h 46902"/>
                <a:gd name="connsiteX122" fmla="*/ 71238 w 82005"/>
                <a:gd name="connsiteY122" fmla="*/ 15782 h 46902"/>
                <a:gd name="connsiteX123" fmla="*/ 74483 w 82005"/>
                <a:gd name="connsiteY123" fmla="*/ 16077 h 46902"/>
                <a:gd name="connsiteX124" fmla="*/ 75073 w 82005"/>
                <a:gd name="connsiteY124" fmla="*/ 15634 h 46902"/>
                <a:gd name="connsiteX125" fmla="*/ 74631 w 82005"/>
                <a:gd name="connsiteY125" fmla="*/ 12537 h 46902"/>
                <a:gd name="connsiteX126" fmla="*/ 75221 w 82005"/>
                <a:gd name="connsiteY126" fmla="*/ 11652 h 46902"/>
                <a:gd name="connsiteX127" fmla="*/ 76400 w 82005"/>
                <a:gd name="connsiteY127" fmla="*/ 11209 h 46902"/>
                <a:gd name="connsiteX128" fmla="*/ 76843 w 82005"/>
                <a:gd name="connsiteY128" fmla="*/ 10767 h 46902"/>
                <a:gd name="connsiteX129" fmla="*/ 79645 w 82005"/>
                <a:gd name="connsiteY129" fmla="*/ 11209 h 46902"/>
                <a:gd name="connsiteX130" fmla="*/ 82005 w 82005"/>
                <a:gd name="connsiteY130" fmla="*/ 11947 h 46902"/>
                <a:gd name="connsiteX131" fmla="*/ 81710 w 82005"/>
                <a:gd name="connsiteY131" fmla="*/ 11209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2005" h="46902">
                  <a:moveTo>
                    <a:pt x="81710" y="11209"/>
                  </a:moveTo>
                  <a:lnTo>
                    <a:pt x="79498" y="8407"/>
                  </a:lnTo>
                  <a:lnTo>
                    <a:pt x="78465" y="7375"/>
                  </a:lnTo>
                  <a:lnTo>
                    <a:pt x="78613" y="6047"/>
                  </a:lnTo>
                  <a:lnTo>
                    <a:pt x="78170" y="5310"/>
                  </a:lnTo>
                  <a:lnTo>
                    <a:pt x="77285" y="4720"/>
                  </a:lnTo>
                  <a:lnTo>
                    <a:pt x="76843" y="2655"/>
                  </a:lnTo>
                  <a:lnTo>
                    <a:pt x="76548" y="1180"/>
                  </a:lnTo>
                  <a:lnTo>
                    <a:pt x="75958" y="295"/>
                  </a:lnTo>
                  <a:lnTo>
                    <a:pt x="70943" y="0"/>
                  </a:lnTo>
                  <a:lnTo>
                    <a:pt x="69468" y="590"/>
                  </a:lnTo>
                  <a:lnTo>
                    <a:pt x="67846" y="2065"/>
                  </a:lnTo>
                  <a:lnTo>
                    <a:pt x="67993" y="5162"/>
                  </a:lnTo>
                  <a:lnTo>
                    <a:pt x="67846" y="5457"/>
                  </a:lnTo>
                  <a:lnTo>
                    <a:pt x="67404" y="6195"/>
                  </a:lnTo>
                  <a:lnTo>
                    <a:pt x="62389" y="5015"/>
                  </a:lnTo>
                  <a:lnTo>
                    <a:pt x="62241" y="5015"/>
                  </a:lnTo>
                  <a:lnTo>
                    <a:pt x="58849" y="5457"/>
                  </a:lnTo>
                  <a:lnTo>
                    <a:pt x="56637" y="6932"/>
                  </a:lnTo>
                  <a:lnTo>
                    <a:pt x="53834" y="7670"/>
                  </a:lnTo>
                  <a:lnTo>
                    <a:pt x="48082" y="7227"/>
                  </a:lnTo>
                  <a:lnTo>
                    <a:pt x="42330" y="7817"/>
                  </a:lnTo>
                  <a:lnTo>
                    <a:pt x="41003" y="8260"/>
                  </a:lnTo>
                  <a:lnTo>
                    <a:pt x="39528" y="8555"/>
                  </a:lnTo>
                  <a:lnTo>
                    <a:pt x="38200" y="9292"/>
                  </a:lnTo>
                  <a:lnTo>
                    <a:pt x="37463" y="10472"/>
                  </a:lnTo>
                  <a:lnTo>
                    <a:pt x="35988" y="11947"/>
                  </a:lnTo>
                  <a:lnTo>
                    <a:pt x="34070" y="13127"/>
                  </a:lnTo>
                  <a:lnTo>
                    <a:pt x="31858" y="14012"/>
                  </a:lnTo>
                  <a:lnTo>
                    <a:pt x="31268" y="14749"/>
                  </a:lnTo>
                  <a:lnTo>
                    <a:pt x="30678" y="15192"/>
                  </a:lnTo>
                  <a:lnTo>
                    <a:pt x="29351" y="14602"/>
                  </a:lnTo>
                  <a:lnTo>
                    <a:pt x="28466" y="14749"/>
                  </a:lnTo>
                  <a:lnTo>
                    <a:pt x="27286" y="14307"/>
                  </a:lnTo>
                  <a:lnTo>
                    <a:pt x="23303" y="13864"/>
                  </a:lnTo>
                  <a:lnTo>
                    <a:pt x="18879" y="13274"/>
                  </a:lnTo>
                  <a:lnTo>
                    <a:pt x="16814" y="12537"/>
                  </a:lnTo>
                  <a:lnTo>
                    <a:pt x="14454" y="11947"/>
                  </a:lnTo>
                  <a:lnTo>
                    <a:pt x="11799" y="11652"/>
                  </a:lnTo>
                  <a:lnTo>
                    <a:pt x="9587" y="11504"/>
                  </a:lnTo>
                  <a:lnTo>
                    <a:pt x="8407" y="11357"/>
                  </a:lnTo>
                  <a:lnTo>
                    <a:pt x="7817" y="13127"/>
                  </a:lnTo>
                  <a:lnTo>
                    <a:pt x="6784" y="13717"/>
                  </a:lnTo>
                  <a:lnTo>
                    <a:pt x="4867" y="14749"/>
                  </a:lnTo>
                  <a:lnTo>
                    <a:pt x="2655" y="16224"/>
                  </a:lnTo>
                  <a:lnTo>
                    <a:pt x="590" y="17994"/>
                  </a:lnTo>
                  <a:lnTo>
                    <a:pt x="0" y="19764"/>
                  </a:lnTo>
                  <a:lnTo>
                    <a:pt x="590" y="20944"/>
                  </a:lnTo>
                  <a:lnTo>
                    <a:pt x="1180" y="21386"/>
                  </a:lnTo>
                  <a:lnTo>
                    <a:pt x="1917" y="20944"/>
                  </a:lnTo>
                  <a:lnTo>
                    <a:pt x="2950" y="21239"/>
                  </a:lnTo>
                  <a:lnTo>
                    <a:pt x="4277" y="21829"/>
                  </a:lnTo>
                  <a:lnTo>
                    <a:pt x="6637" y="22566"/>
                  </a:lnTo>
                  <a:lnTo>
                    <a:pt x="6637" y="23156"/>
                  </a:lnTo>
                  <a:lnTo>
                    <a:pt x="6194" y="23894"/>
                  </a:lnTo>
                  <a:lnTo>
                    <a:pt x="4425" y="25369"/>
                  </a:lnTo>
                  <a:lnTo>
                    <a:pt x="2802" y="26991"/>
                  </a:lnTo>
                  <a:lnTo>
                    <a:pt x="2655" y="28023"/>
                  </a:lnTo>
                  <a:lnTo>
                    <a:pt x="2802" y="28761"/>
                  </a:lnTo>
                  <a:lnTo>
                    <a:pt x="3392" y="29203"/>
                  </a:lnTo>
                  <a:lnTo>
                    <a:pt x="5752" y="28908"/>
                  </a:lnTo>
                  <a:lnTo>
                    <a:pt x="6194" y="29498"/>
                  </a:lnTo>
                  <a:lnTo>
                    <a:pt x="5015" y="33628"/>
                  </a:lnTo>
                  <a:lnTo>
                    <a:pt x="5309" y="34365"/>
                  </a:lnTo>
                  <a:lnTo>
                    <a:pt x="7522" y="35103"/>
                  </a:lnTo>
                  <a:lnTo>
                    <a:pt x="8997" y="35988"/>
                  </a:lnTo>
                  <a:lnTo>
                    <a:pt x="11799" y="38643"/>
                  </a:lnTo>
                  <a:lnTo>
                    <a:pt x="12979" y="40855"/>
                  </a:lnTo>
                  <a:lnTo>
                    <a:pt x="12242" y="41593"/>
                  </a:lnTo>
                  <a:lnTo>
                    <a:pt x="10324" y="41888"/>
                  </a:lnTo>
                  <a:lnTo>
                    <a:pt x="8997" y="41740"/>
                  </a:lnTo>
                  <a:lnTo>
                    <a:pt x="6784" y="43362"/>
                  </a:lnTo>
                  <a:lnTo>
                    <a:pt x="5162" y="43952"/>
                  </a:lnTo>
                  <a:lnTo>
                    <a:pt x="6194" y="45280"/>
                  </a:lnTo>
                  <a:lnTo>
                    <a:pt x="13126" y="46902"/>
                  </a:lnTo>
                  <a:lnTo>
                    <a:pt x="14601" y="46165"/>
                  </a:lnTo>
                  <a:lnTo>
                    <a:pt x="15486" y="45132"/>
                  </a:lnTo>
                  <a:lnTo>
                    <a:pt x="15486" y="44395"/>
                  </a:lnTo>
                  <a:lnTo>
                    <a:pt x="16076" y="44247"/>
                  </a:lnTo>
                  <a:lnTo>
                    <a:pt x="18436" y="45280"/>
                  </a:lnTo>
                  <a:lnTo>
                    <a:pt x="20501" y="44985"/>
                  </a:lnTo>
                  <a:lnTo>
                    <a:pt x="23599" y="44985"/>
                  </a:lnTo>
                  <a:lnTo>
                    <a:pt x="25958" y="45132"/>
                  </a:lnTo>
                  <a:lnTo>
                    <a:pt x="27433" y="44395"/>
                  </a:lnTo>
                  <a:lnTo>
                    <a:pt x="29498" y="41445"/>
                  </a:lnTo>
                  <a:lnTo>
                    <a:pt x="30236" y="39823"/>
                  </a:lnTo>
                  <a:lnTo>
                    <a:pt x="31120" y="39380"/>
                  </a:lnTo>
                  <a:lnTo>
                    <a:pt x="31711" y="39675"/>
                  </a:lnTo>
                  <a:lnTo>
                    <a:pt x="32153" y="41003"/>
                  </a:lnTo>
                  <a:lnTo>
                    <a:pt x="33186" y="42183"/>
                  </a:lnTo>
                  <a:lnTo>
                    <a:pt x="35398" y="44247"/>
                  </a:lnTo>
                  <a:lnTo>
                    <a:pt x="37020" y="45280"/>
                  </a:lnTo>
                  <a:lnTo>
                    <a:pt x="38348" y="45575"/>
                  </a:lnTo>
                  <a:lnTo>
                    <a:pt x="39822" y="44837"/>
                  </a:lnTo>
                  <a:lnTo>
                    <a:pt x="41150" y="44542"/>
                  </a:lnTo>
                  <a:lnTo>
                    <a:pt x="45280" y="46165"/>
                  </a:lnTo>
                  <a:lnTo>
                    <a:pt x="48672" y="46460"/>
                  </a:lnTo>
                  <a:lnTo>
                    <a:pt x="51179" y="45575"/>
                  </a:lnTo>
                  <a:lnTo>
                    <a:pt x="50884" y="44395"/>
                  </a:lnTo>
                  <a:lnTo>
                    <a:pt x="49999" y="43215"/>
                  </a:lnTo>
                  <a:lnTo>
                    <a:pt x="49852" y="41888"/>
                  </a:lnTo>
                  <a:lnTo>
                    <a:pt x="49999" y="40855"/>
                  </a:lnTo>
                  <a:lnTo>
                    <a:pt x="51769" y="39823"/>
                  </a:lnTo>
                  <a:lnTo>
                    <a:pt x="51622" y="39380"/>
                  </a:lnTo>
                  <a:lnTo>
                    <a:pt x="49557" y="37463"/>
                  </a:lnTo>
                  <a:lnTo>
                    <a:pt x="49557" y="37020"/>
                  </a:lnTo>
                  <a:lnTo>
                    <a:pt x="54277" y="34808"/>
                  </a:lnTo>
                  <a:lnTo>
                    <a:pt x="58701" y="33628"/>
                  </a:lnTo>
                  <a:lnTo>
                    <a:pt x="59439" y="32743"/>
                  </a:lnTo>
                  <a:lnTo>
                    <a:pt x="59881" y="31416"/>
                  </a:lnTo>
                  <a:lnTo>
                    <a:pt x="60029" y="28761"/>
                  </a:lnTo>
                  <a:lnTo>
                    <a:pt x="59734" y="26696"/>
                  </a:lnTo>
                  <a:lnTo>
                    <a:pt x="57964" y="24779"/>
                  </a:lnTo>
                  <a:lnTo>
                    <a:pt x="57816" y="23746"/>
                  </a:lnTo>
                  <a:lnTo>
                    <a:pt x="58259" y="22714"/>
                  </a:lnTo>
                  <a:lnTo>
                    <a:pt x="58997" y="21681"/>
                  </a:lnTo>
                  <a:lnTo>
                    <a:pt x="60766" y="21386"/>
                  </a:lnTo>
                  <a:lnTo>
                    <a:pt x="62831" y="20649"/>
                  </a:lnTo>
                  <a:lnTo>
                    <a:pt x="64454" y="19911"/>
                  </a:lnTo>
                  <a:lnTo>
                    <a:pt x="66814" y="19174"/>
                  </a:lnTo>
                  <a:lnTo>
                    <a:pt x="68583" y="18289"/>
                  </a:lnTo>
                  <a:lnTo>
                    <a:pt x="70206" y="16224"/>
                  </a:lnTo>
                  <a:lnTo>
                    <a:pt x="71238" y="15782"/>
                  </a:lnTo>
                  <a:lnTo>
                    <a:pt x="74483" y="16077"/>
                  </a:lnTo>
                  <a:lnTo>
                    <a:pt x="75073" y="15634"/>
                  </a:lnTo>
                  <a:lnTo>
                    <a:pt x="74631" y="12537"/>
                  </a:lnTo>
                  <a:lnTo>
                    <a:pt x="75221" y="11652"/>
                  </a:lnTo>
                  <a:lnTo>
                    <a:pt x="76400" y="11209"/>
                  </a:lnTo>
                  <a:lnTo>
                    <a:pt x="76843" y="10767"/>
                  </a:lnTo>
                  <a:lnTo>
                    <a:pt x="79645" y="11209"/>
                  </a:lnTo>
                  <a:lnTo>
                    <a:pt x="82005" y="11947"/>
                  </a:lnTo>
                  <a:lnTo>
                    <a:pt x="81710"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08E7E906-758E-45FF-8697-4BF3E9F50884}"/>
                </a:ext>
              </a:extLst>
            </p:cNvPr>
            <p:cNvSpPr/>
            <p:nvPr/>
          </p:nvSpPr>
          <p:spPr>
            <a:xfrm>
              <a:off x="6229036" y="2886906"/>
              <a:ext cx="148376" cy="61651"/>
            </a:xfrm>
            <a:custGeom>
              <a:avLst/>
              <a:gdLst>
                <a:gd name="connsiteX0" fmla="*/ 146606 w 148376"/>
                <a:gd name="connsiteY0" fmla="*/ 17551 h 61651"/>
                <a:gd name="connsiteX1" fmla="*/ 139527 w 148376"/>
                <a:gd name="connsiteY1" fmla="*/ 15044 h 61651"/>
                <a:gd name="connsiteX2" fmla="*/ 134807 w 148376"/>
                <a:gd name="connsiteY2" fmla="*/ 13127 h 61651"/>
                <a:gd name="connsiteX3" fmla="*/ 134365 w 148376"/>
                <a:gd name="connsiteY3" fmla="*/ 11947 h 61651"/>
                <a:gd name="connsiteX4" fmla="*/ 133480 w 148376"/>
                <a:gd name="connsiteY4" fmla="*/ 10177 h 61651"/>
                <a:gd name="connsiteX5" fmla="*/ 131415 w 148376"/>
                <a:gd name="connsiteY5" fmla="*/ 8702 h 61651"/>
                <a:gd name="connsiteX6" fmla="*/ 126695 w 148376"/>
                <a:gd name="connsiteY6" fmla="*/ 7375 h 61651"/>
                <a:gd name="connsiteX7" fmla="*/ 124925 w 148376"/>
                <a:gd name="connsiteY7" fmla="*/ 6342 h 61651"/>
                <a:gd name="connsiteX8" fmla="*/ 117256 w 148376"/>
                <a:gd name="connsiteY8" fmla="*/ 5752 h 61651"/>
                <a:gd name="connsiteX9" fmla="*/ 114011 w 148376"/>
                <a:gd name="connsiteY9" fmla="*/ 5752 h 61651"/>
                <a:gd name="connsiteX10" fmla="*/ 111651 w 148376"/>
                <a:gd name="connsiteY10" fmla="*/ 6195 h 61651"/>
                <a:gd name="connsiteX11" fmla="*/ 110176 w 148376"/>
                <a:gd name="connsiteY11" fmla="*/ 6195 h 61651"/>
                <a:gd name="connsiteX12" fmla="*/ 108259 w 148376"/>
                <a:gd name="connsiteY12" fmla="*/ 8702 h 61651"/>
                <a:gd name="connsiteX13" fmla="*/ 106784 w 148376"/>
                <a:gd name="connsiteY13" fmla="*/ 9587 h 61651"/>
                <a:gd name="connsiteX14" fmla="*/ 104719 w 148376"/>
                <a:gd name="connsiteY14" fmla="*/ 9587 h 61651"/>
                <a:gd name="connsiteX15" fmla="*/ 102949 w 148376"/>
                <a:gd name="connsiteY15" fmla="*/ 9144 h 61651"/>
                <a:gd name="connsiteX16" fmla="*/ 101032 w 148376"/>
                <a:gd name="connsiteY16" fmla="*/ 7817 h 61651"/>
                <a:gd name="connsiteX17" fmla="*/ 98082 w 148376"/>
                <a:gd name="connsiteY17" fmla="*/ 7080 h 61651"/>
                <a:gd name="connsiteX18" fmla="*/ 96017 w 148376"/>
                <a:gd name="connsiteY18" fmla="*/ 7375 h 61651"/>
                <a:gd name="connsiteX19" fmla="*/ 94395 w 148376"/>
                <a:gd name="connsiteY19" fmla="*/ 7080 h 61651"/>
                <a:gd name="connsiteX20" fmla="*/ 93067 w 148376"/>
                <a:gd name="connsiteY20" fmla="*/ 6932 h 61651"/>
                <a:gd name="connsiteX21" fmla="*/ 92624 w 148376"/>
                <a:gd name="connsiteY21" fmla="*/ 7227 h 61651"/>
                <a:gd name="connsiteX22" fmla="*/ 91445 w 148376"/>
                <a:gd name="connsiteY22" fmla="*/ 7227 h 61651"/>
                <a:gd name="connsiteX23" fmla="*/ 89970 w 148376"/>
                <a:gd name="connsiteY23" fmla="*/ 7964 h 61651"/>
                <a:gd name="connsiteX24" fmla="*/ 88200 w 148376"/>
                <a:gd name="connsiteY24" fmla="*/ 8849 h 61651"/>
                <a:gd name="connsiteX25" fmla="*/ 86282 w 148376"/>
                <a:gd name="connsiteY25" fmla="*/ 9587 h 61651"/>
                <a:gd name="connsiteX26" fmla="*/ 84807 w 148376"/>
                <a:gd name="connsiteY26" fmla="*/ 11062 h 61651"/>
                <a:gd name="connsiteX27" fmla="*/ 83480 w 148376"/>
                <a:gd name="connsiteY27" fmla="*/ 14159 h 61651"/>
                <a:gd name="connsiteX28" fmla="*/ 79793 w 148376"/>
                <a:gd name="connsiteY28" fmla="*/ 12832 h 61651"/>
                <a:gd name="connsiteX29" fmla="*/ 78613 w 148376"/>
                <a:gd name="connsiteY29" fmla="*/ 13422 h 61651"/>
                <a:gd name="connsiteX30" fmla="*/ 76843 w 148376"/>
                <a:gd name="connsiteY30" fmla="*/ 13717 h 61651"/>
                <a:gd name="connsiteX31" fmla="*/ 75663 w 148376"/>
                <a:gd name="connsiteY31" fmla="*/ 13422 h 61651"/>
                <a:gd name="connsiteX32" fmla="*/ 75958 w 148376"/>
                <a:gd name="connsiteY32" fmla="*/ 12242 h 61651"/>
                <a:gd name="connsiteX33" fmla="*/ 76548 w 148376"/>
                <a:gd name="connsiteY33" fmla="*/ 11209 h 61651"/>
                <a:gd name="connsiteX34" fmla="*/ 76401 w 148376"/>
                <a:gd name="connsiteY34" fmla="*/ 9439 h 61651"/>
                <a:gd name="connsiteX35" fmla="*/ 76106 w 148376"/>
                <a:gd name="connsiteY35" fmla="*/ 7669 h 61651"/>
                <a:gd name="connsiteX36" fmla="*/ 74926 w 148376"/>
                <a:gd name="connsiteY36" fmla="*/ 7080 h 61651"/>
                <a:gd name="connsiteX37" fmla="*/ 73303 w 148376"/>
                <a:gd name="connsiteY37" fmla="*/ 6932 h 61651"/>
                <a:gd name="connsiteX38" fmla="*/ 72418 w 148376"/>
                <a:gd name="connsiteY38" fmla="*/ 6490 h 61651"/>
                <a:gd name="connsiteX39" fmla="*/ 72271 w 148376"/>
                <a:gd name="connsiteY39" fmla="*/ 5900 h 61651"/>
                <a:gd name="connsiteX40" fmla="*/ 71386 w 148376"/>
                <a:gd name="connsiteY40" fmla="*/ 5162 h 61651"/>
                <a:gd name="connsiteX41" fmla="*/ 69911 w 148376"/>
                <a:gd name="connsiteY41" fmla="*/ 3245 h 61651"/>
                <a:gd name="connsiteX42" fmla="*/ 68436 w 148376"/>
                <a:gd name="connsiteY42" fmla="*/ 737 h 61651"/>
                <a:gd name="connsiteX43" fmla="*/ 67404 w 148376"/>
                <a:gd name="connsiteY43" fmla="*/ 0 h 61651"/>
                <a:gd name="connsiteX44" fmla="*/ 65929 w 148376"/>
                <a:gd name="connsiteY44" fmla="*/ 1180 h 61651"/>
                <a:gd name="connsiteX45" fmla="*/ 63864 w 148376"/>
                <a:gd name="connsiteY45" fmla="*/ 2507 h 61651"/>
                <a:gd name="connsiteX46" fmla="*/ 62389 w 148376"/>
                <a:gd name="connsiteY46" fmla="*/ 2950 h 61651"/>
                <a:gd name="connsiteX47" fmla="*/ 59734 w 148376"/>
                <a:gd name="connsiteY47" fmla="*/ 6785 h 61651"/>
                <a:gd name="connsiteX48" fmla="*/ 55014 w 148376"/>
                <a:gd name="connsiteY48" fmla="*/ 6932 h 61651"/>
                <a:gd name="connsiteX49" fmla="*/ 54720 w 148376"/>
                <a:gd name="connsiteY49" fmla="*/ 5162 h 61651"/>
                <a:gd name="connsiteX50" fmla="*/ 54277 w 148376"/>
                <a:gd name="connsiteY50" fmla="*/ 3392 h 61651"/>
                <a:gd name="connsiteX51" fmla="*/ 51475 w 148376"/>
                <a:gd name="connsiteY51" fmla="*/ 2950 h 61651"/>
                <a:gd name="connsiteX52" fmla="*/ 50885 w 148376"/>
                <a:gd name="connsiteY52" fmla="*/ 3097 h 61651"/>
                <a:gd name="connsiteX53" fmla="*/ 49410 w 148376"/>
                <a:gd name="connsiteY53" fmla="*/ 3540 h 61651"/>
                <a:gd name="connsiteX54" fmla="*/ 47492 w 148376"/>
                <a:gd name="connsiteY54" fmla="*/ 3687 h 61651"/>
                <a:gd name="connsiteX55" fmla="*/ 45280 w 148376"/>
                <a:gd name="connsiteY55" fmla="*/ 3687 h 61651"/>
                <a:gd name="connsiteX56" fmla="*/ 43805 w 148376"/>
                <a:gd name="connsiteY56" fmla="*/ 4572 h 61651"/>
                <a:gd name="connsiteX57" fmla="*/ 42183 w 148376"/>
                <a:gd name="connsiteY57" fmla="*/ 6047 h 61651"/>
                <a:gd name="connsiteX58" fmla="*/ 40560 w 148376"/>
                <a:gd name="connsiteY58" fmla="*/ 7080 h 61651"/>
                <a:gd name="connsiteX59" fmla="*/ 39823 w 148376"/>
                <a:gd name="connsiteY59" fmla="*/ 7964 h 61651"/>
                <a:gd name="connsiteX60" fmla="*/ 39233 w 148376"/>
                <a:gd name="connsiteY60" fmla="*/ 8849 h 61651"/>
                <a:gd name="connsiteX61" fmla="*/ 33923 w 148376"/>
                <a:gd name="connsiteY61" fmla="*/ 11504 h 61651"/>
                <a:gd name="connsiteX62" fmla="*/ 33186 w 148376"/>
                <a:gd name="connsiteY62" fmla="*/ 12684 h 61651"/>
                <a:gd name="connsiteX63" fmla="*/ 32596 w 148376"/>
                <a:gd name="connsiteY63" fmla="*/ 14159 h 61651"/>
                <a:gd name="connsiteX64" fmla="*/ 32448 w 148376"/>
                <a:gd name="connsiteY64" fmla="*/ 16224 h 61651"/>
                <a:gd name="connsiteX65" fmla="*/ 32006 w 148376"/>
                <a:gd name="connsiteY65" fmla="*/ 17994 h 61651"/>
                <a:gd name="connsiteX66" fmla="*/ 31121 w 148376"/>
                <a:gd name="connsiteY66" fmla="*/ 19026 h 61651"/>
                <a:gd name="connsiteX67" fmla="*/ 28171 w 148376"/>
                <a:gd name="connsiteY67" fmla="*/ 19911 h 61651"/>
                <a:gd name="connsiteX68" fmla="*/ 27434 w 148376"/>
                <a:gd name="connsiteY68" fmla="*/ 20354 h 61651"/>
                <a:gd name="connsiteX69" fmla="*/ 26991 w 148376"/>
                <a:gd name="connsiteY69" fmla="*/ 21239 h 61651"/>
                <a:gd name="connsiteX70" fmla="*/ 25369 w 148376"/>
                <a:gd name="connsiteY70" fmla="*/ 22714 h 61651"/>
                <a:gd name="connsiteX71" fmla="*/ 23451 w 148376"/>
                <a:gd name="connsiteY71" fmla="*/ 24041 h 61651"/>
                <a:gd name="connsiteX72" fmla="*/ 19911 w 148376"/>
                <a:gd name="connsiteY72" fmla="*/ 25516 h 61651"/>
                <a:gd name="connsiteX73" fmla="*/ 16224 w 148376"/>
                <a:gd name="connsiteY73" fmla="*/ 26106 h 61651"/>
                <a:gd name="connsiteX74" fmla="*/ 11357 w 148376"/>
                <a:gd name="connsiteY74" fmla="*/ 25516 h 61651"/>
                <a:gd name="connsiteX75" fmla="*/ 8555 w 148376"/>
                <a:gd name="connsiteY75" fmla="*/ 24926 h 61651"/>
                <a:gd name="connsiteX76" fmla="*/ 7227 w 148376"/>
                <a:gd name="connsiteY76" fmla="*/ 25663 h 61651"/>
                <a:gd name="connsiteX77" fmla="*/ 5310 w 148376"/>
                <a:gd name="connsiteY77" fmla="*/ 27581 h 61651"/>
                <a:gd name="connsiteX78" fmla="*/ 3245 w 148376"/>
                <a:gd name="connsiteY78" fmla="*/ 31121 h 61651"/>
                <a:gd name="connsiteX79" fmla="*/ 2360 w 148376"/>
                <a:gd name="connsiteY79" fmla="*/ 33775 h 61651"/>
                <a:gd name="connsiteX80" fmla="*/ 2360 w 148376"/>
                <a:gd name="connsiteY80" fmla="*/ 34070 h 61651"/>
                <a:gd name="connsiteX81" fmla="*/ 2213 w 148376"/>
                <a:gd name="connsiteY81" fmla="*/ 35398 h 61651"/>
                <a:gd name="connsiteX82" fmla="*/ 1180 w 148376"/>
                <a:gd name="connsiteY82" fmla="*/ 36873 h 61651"/>
                <a:gd name="connsiteX83" fmla="*/ 0 w 148376"/>
                <a:gd name="connsiteY83" fmla="*/ 38938 h 61651"/>
                <a:gd name="connsiteX84" fmla="*/ 148 w 148376"/>
                <a:gd name="connsiteY84" fmla="*/ 40855 h 61651"/>
                <a:gd name="connsiteX85" fmla="*/ 2950 w 148376"/>
                <a:gd name="connsiteY85" fmla="*/ 47197 h 61651"/>
                <a:gd name="connsiteX86" fmla="*/ 5458 w 148376"/>
                <a:gd name="connsiteY86" fmla="*/ 50884 h 61651"/>
                <a:gd name="connsiteX87" fmla="*/ 5900 w 148376"/>
                <a:gd name="connsiteY87" fmla="*/ 52359 h 61651"/>
                <a:gd name="connsiteX88" fmla="*/ 7522 w 148376"/>
                <a:gd name="connsiteY88" fmla="*/ 53539 h 61651"/>
                <a:gd name="connsiteX89" fmla="*/ 8259 w 148376"/>
                <a:gd name="connsiteY89" fmla="*/ 53392 h 61651"/>
                <a:gd name="connsiteX90" fmla="*/ 10915 w 148376"/>
                <a:gd name="connsiteY90" fmla="*/ 53539 h 61651"/>
                <a:gd name="connsiteX91" fmla="*/ 11504 w 148376"/>
                <a:gd name="connsiteY91" fmla="*/ 53982 h 61651"/>
                <a:gd name="connsiteX92" fmla="*/ 11947 w 148376"/>
                <a:gd name="connsiteY92" fmla="*/ 53982 h 61651"/>
                <a:gd name="connsiteX93" fmla="*/ 16224 w 148376"/>
                <a:gd name="connsiteY93" fmla="*/ 57522 h 61651"/>
                <a:gd name="connsiteX94" fmla="*/ 20207 w 148376"/>
                <a:gd name="connsiteY94" fmla="*/ 60029 h 61651"/>
                <a:gd name="connsiteX95" fmla="*/ 23599 w 148376"/>
                <a:gd name="connsiteY95" fmla="*/ 61356 h 61651"/>
                <a:gd name="connsiteX96" fmla="*/ 28466 w 148376"/>
                <a:gd name="connsiteY96" fmla="*/ 61504 h 61651"/>
                <a:gd name="connsiteX97" fmla="*/ 33628 w 148376"/>
                <a:gd name="connsiteY97" fmla="*/ 61651 h 61651"/>
                <a:gd name="connsiteX98" fmla="*/ 42183 w 148376"/>
                <a:gd name="connsiteY98" fmla="*/ 61209 h 61651"/>
                <a:gd name="connsiteX99" fmla="*/ 48672 w 148376"/>
                <a:gd name="connsiteY99" fmla="*/ 60766 h 61651"/>
                <a:gd name="connsiteX100" fmla="*/ 49115 w 148376"/>
                <a:gd name="connsiteY100" fmla="*/ 60176 h 61651"/>
                <a:gd name="connsiteX101" fmla="*/ 50147 w 148376"/>
                <a:gd name="connsiteY101" fmla="*/ 58554 h 61651"/>
                <a:gd name="connsiteX102" fmla="*/ 49262 w 148376"/>
                <a:gd name="connsiteY102" fmla="*/ 57227 h 61651"/>
                <a:gd name="connsiteX103" fmla="*/ 49410 w 148376"/>
                <a:gd name="connsiteY103" fmla="*/ 55752 h 61651"/>
                <a:gd name="connsiteX104" fmla="*/ 50442 w 148376"/>
                <a:gd name="connsiteY104" fmla="*/ 53687 h 61651"/>
                <a:gd name="connsiteX105" fmla="*/ 53687 w 148376"/>
                <a:gd name="connsiteY105" fmla="*/ 52064 h 61651"/>
                <a:gd name="connsiteX106" fmla="*/ 62831 w 148376"/>
                <a:gd name="connsiteY106" fmla="*/ 51327 h 61651"/>
                <a:gd name="connsiteX107" fmla="*/ 68141 w 148376"/>
                <a:gd name="connsiteY107" fmla="*/ 50000 h 61651"/>
                <a:gd name="connsiteX108" fmla="*/ 68879 w 148376"/>
                <a:gd name="connsiteY108" fmla="*/ 48377 h 61651"/>
                <a:gd name="connsiteX109" fmla="*/ 70648 w 148376"/>
                <a:gd name="connsiteY109" fmla="*/ 46607 h 61651"/>
                <a:gd name="connsiteX110" fmla="*/ 72271 w 148376"/>
                <a:gd name="connsiteY110" fmla="*/ 46312 h 61651"/>
                <a:gd name="connsiteX111" fmla="*/ 74483 w 148376"/>
                <a:gd name="connsiteY111" fmla="*/ 47050 h 61651"/>
                <a:gd name="connsiteX112" fmla="*/ 77138 w 148376"/>
                <a:gd name="connsiteY112" fmla="*/ 48525 h 61651"/>
                <a:gd name="connsiteX113" fmla="*/ 79350 w 148376"/>
                <a:gd name="connsiteY113" fmla="*/ 49410 h 61651"/>
                <a:gd name="connsiteX114" fmla="*/ 80678 w 148376"/>
                <a:gd name="connsiteY114" fmla="*/ 48820 h 61651"/>
                <a:gd name="connsiteX115" fmla="*/ 85398 w 148376"/>
                <a:gd name="connsiteY115" fmla="*/ 46312 h 61651"/>
                <a:gd name="connsiteX116" fmla="*/ 90707 w 148376"/>
                <a:gd name="connsiteY116" fmla="*/ 43805 h 61651"/>
                <a:gd name="connsiteX117" fmla="*/ 94395 w 148376"/>
                <a:gd name="connsiteY117" fmla="*/ 37168 h 61651"/>
                <a:gd name="connsiteX118" fmla="*/ 94837 w 148376"/>
                <a:gd name="connsiteY118" fmla="*/ 36135 h 61651"/>
                <a:gd name="connsiteX119" fmla="*/ 98819 w 148376"/>
                <a:gd name="connsiteY119" fmla="*/ 35398 h 61651"/>
                <a:gd name="connsiteX120" fmla="*/ 104719 w 148376"/>
                <a:gd name="connsiteY120" fmla="*/ 35545 h 61651"/>
                <a:gd name="connsiteX121" fmla="*/ 107669 w 148376"/>
                <a:gd name="connsiteY121" fmla="*/ 36430 h 61651"/>
                <a:gd name="connsiteX122" fmla="*/ 109881 w 148376"/>
                <a:gd name="connsiteY122" fmla="*/ 36873 h 61651"/>
                <a:gd name="connsiteX123" fmla="*/ 113274 w 148376"/>
                <a:gd name="connsiteY123" fmla="*/ 36725 h 61651"/>
                <a:gd name="connsiteX124" fmla="*/ 118141 w 148376"/>
                <a:gd name="connsiteY124" fmla="*/ 35250 h 61651"/>
                <a:gd name="connsiteX125" fmla="*/ 119910 w 148376"/>
                <a:gd name="connsiteY125" fmla="*/ 35250 h 61651"/>
                <a:gd name="connsiteX126" fmla="*/ 121385 w 148376"/>
                <a:gd name="connsiteY126" fmla="*/ 36283 h 61651"/>
                <a:gd name="connsiteX127" fmla="*/ 122860 w 148376"/>
                <a:gd name="connsiteY127" fmla="*/ 37168 h 61651"/>
                <a:gd name="connsiteX128" fmla="*/ 123893 w 148376"/>
                <a:gd name="connsiteY128" fmla="*/ 38200 h 61651"/>
                <a:gd name="connsiteX129" fmla="*/ 124630 w 148376"/>
                <a:gd name="connsiteY129" fmla="*/ 39823 h 61651"/>
                <a:gd name="connsiteX130" fmla="*/ 125073 w 148376"/>
                <a:gd name="connsiteY130" fmla="*/ 40265 h 61651"/>
                <a:gd name="connsiteX131" fmla="*/ 125810 w 148376"/>
                <a:gd name="connsiteY131" fmla="*/ 41150 h 61651"/>
                <a:gd name="connsiteX132" fmla="*/ 126990 w 148376"/>
                <a:gd name="connsiteY132" fmla="*/ 42182 h 61651"/>
                <a:gd name="connsiteX133" fmla="*/ 128170 w 148376"/>
                <a:gd name="connsiteY133" fmla="*/ 42477 h 61651"/>
                <a:gd name="connsiteX134" fmla="*/ 137167 w 148376"/>
                <a:gd name="connsiteY134" fmla="*/ 40560 h 61651"/>
                <a:gd name="connsiteX135" fmla="*/ 137757 w 148376"/>
                <a:gd name="connsiteY135" fmla="*/ 40265 h 61651"/>
                <a:gd name="connsiteX136" fmla="*/ 138052 w 148376"/>
                <a:gd name="connsiteY136" fmla="*/ 34808 h 61651"/>
                <a:gd name="connsiteX137" fmla="*/ 142034 w 148376"/>
                <a:gd name="connsiteY137" fmla="*/ 30826 h 61651"/>
                <a:gd name="connsiteX138" fmla="*/ 142919 w 148376"/>
                <a:gd name="connsiteY138" fmla="*/ 28761 h 61651"/>
                <a:gd name="connsiteX139" fmla="*/ 144394 w 148376"/>
                <a:gd name="connsiteY139" fmla="*/ 24483 h 61651"/>
                <a:gd name="connsiteX140" fmla="*/ 145574 w 148376"/>
                <a:gd name="connsiteY140" fmla="*/ 22419 h 61651"/>
                <a:gd name="connsiteX141" fmla="*/ 146902 w 148376"/>
                <a:gd name="connsiteY141" fmla="*/ 20796 h 61651"/>
                <a:gd name="connsiteX142" fmla="*/ 147934 w 148376"/>
                <a:gd name="connsiteY142" fmla="*/ 19174 h 61651"/>
                <a:gd name="connsiteX143" fmla="*/ 148376 w 148376"/>
                <a:gd name="connsiteY143" fmla="*/ 17846 h 61651"/>
                <a:gd name="connsiteX144" fmla="*/ 146606 w 148376"/>
                <a:gd name="connsiteY144" fmla="*/ 17551 h 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48376" h="61651">
                  <a:moveTo>
                    <a:pt x="146606" y="17551"/>
                  </a:moveTo>
                  <a:lnTo>
                    <a:pt x="139527" y="15044"/>
                  </a:lnTo>
                  <a:lnTo>
                    <a:pt x="134807" y="13127"/>
                  </a:lnTo>
                  <a:lnTo>
                    <a:pt x="134365" y="11947"/>
                  </a:lnTo>
                  <a:lnTo>
                    <a:pt x="133480" y="10177"/>
                  </a:lnTo>
                  <a:lnTo>
                    <a:pt x="131415" y="8702"/>
                  </a:lnTo>
                  <a:lnTo>
                    <a:pt x="126695" y="7375"/>
                  </a:lnTo>
                  <a:lnTo>
                    <a:pt x="124925" y="6342"/>
                  </a:lnTo>
                  <a:lnTo>
                    <a:pt x="117256" y="5752"/>
                  </a:lnTo>
                  <a:lnTo>
                    <a:pt x="114011" y="5752"/>
                  </a:lnTo>
                  <a:lnTo>
                    <a:pt x="111651" y="6195"/>
                  </a:lnTo>
                  <a:lnTo>
                    <a:pt x="110176" y="6195"/>
                  </a:lnTo>
                  <a:lnTo>
                    <a:pt x="108259" y="8702"/>
                  </a:lnTo>
                  <a:lnTo>
                    <a:pt x="106784" y="9587"/>
                  </a:lnTo>
                  <a:lnTo>
                    <a:pt x="104719" y="9587"/>
                  </a:lnTo>
                  <a:lnTo>
                    <a:pt x="102949" y="9144"/>
                  </a:lnTo>
                  <a:lnTo>
                    <a:pt x="101032" y="7817"/>
                  </a:lnTo>
                  <a:lnTo>
                    <a:pt x="98082" y="7080"/>
                  </a:lnTo>
                  <a:lnTo>
                    <a:pt x="96017" y="7375"/>
                  </a:lnTo>
                  <a:lnTo>
                    <a:pt x="94395" y="7080"/>
                  </a:lnTo>
                  <a:lnTo>
                    <a:pt x="93067" y="6932"/>
                  </a:lnTo>
                  <a:lnTo>
                    <a:pt x="92624" y="7227"/>
                  </a:lnTo>
                  <a:lnTo>
                    <a:pt x="91445" y="7227"/>
                  </a:lnTo>
                  <a:lnTo>
                    <a:pt x="89970" y="7964"/>
                  </a:lnTo>
                  <a:lnTo>
                    <a:pt x="88200" y="8849"/>
                  </a:lnTo>
                  <a:lnTo>
                    <a:pt x="86282" y="9587"/>
                  </a:lnTo>
                  <a:lnTo>
                    <a:pt x="84807" y="11062"/>
                  </a:lnTo>
                  <a:lnTo>
                    <a:pt x="83480" y="14159"/>
                  </a:lnTo>
                  <a:lnTo>
                    <a:pt x="79793" y="12832"/>
                  </a:lnTo>
                  <a:lnTo>
                    <a:pt x="78613" y="13422"/>
                  </a:lnTo>
                  <a:lnTo>
                    <a:pt x="76843" y="13717"/>
                  </a:lnTo>
                  <a:lnTo>
                    <a:pt x="75663" y="13422"/>
                  </a:lnTo>
                  <a:lnTo>
                    <a:pt x="75958" y="12242"/>
                  </a:lnTo>
                  <a:lnTo>
                    <a:pt x="76548" y="11209"/>
                  </a:lnTo>
                  <a:lnTo>
                    <a:pt x="76401" y="9439"/>
                  </a:lnTo>
                  <a:lnTo>
                    <a:pt x="76106" y="7669"/>
                  </a:lnTo>
                  <a:lnTo>
                    <a:pt x="74926" y="7080"/>
                  </a:lnTo>
                  <a:lnTo>
                    <a:pt x="73303" y="6932"/>
                  </a:lnTo>
                  <a:lnTo>
                    <a:pt x="72418" y="6490"/>
                  </a:lnTo>
                  <a:lnTo>
                    <a:pt x="72271" y="5900"/>
                  </a:lnTo>
                  <a:lnTo>
                    <a:pt x="71386" y="5162"/>
                  </a:lnTo>
                  <a:lnTo>
                    <a:pt x="69911" y="3245"/>
                  </a:lnTo>
                  <a:lnTo>
                    <a:pt x="68436" y="737"/>
                  </a:lnTo>
                  <a:lnTo>
                    <a:pt x="67404" y="0"/>
                  </a:lnTo>
                  <a:lnTo>
                    <a:pt x="65929" y="1180"/>
                  </a:lnTo>
                  <a:lnTo>
                    <a:pt x="63864" y="2507"/>
                  </a:lnTo>
                  <a:lnTo>
                    <a:pt x="62389" y="2950"/>
                  </a:lnTo>
                  <a:lnTo>
                    <a:pt x="59734" y="6785"/>
                  </a:lnTo>
                  <a:lnTo>
                    <a:pt x="55014" y="6932"/>
                  </a:lnTo>
                  <a:lnTo>
                    <a:pt x="54720" y="5162"/>
                  </a:lnTo>
                  <a:lnTo>
                    <a:pt x="54277" y="3392"/>
                  </a:lnTo>
                  <a:lnTo>
                    <a:pt x="51475" y="2950"/>
                  </a:lnTo>
                  <a:lnTo>
                    <a:pt x="50885" y="3097"/>
                  </a:lnTo>
                  <a:lnTo>
                    <a:pt x="49410" y="3540"/>
                  </a:lnTo>
                  <a:lnTo>
                    <a:pt x="47492" y="3687"/>
                  </a:lnTo>
                  <a:lnTo>
                    <a:pt x="45280" y="3687"/>
                  </a:lnTo>
                  <a:lnTo>
                    <a:pt x="43805" y="4572"/>
                  </a:lnTo>
                  <a:lnTo>
                    <a:pt x="42183" y="6047"/>
                  </a:lnTo>
                  <a:lnTo>
                    <a:pt x="40560" y="7080"/>
                  </a:lnTo>
                  <a:lnTo>
                    <a:pt x="39823" y="7964"/>
                  </a:lnTo>
                  <a:lnTo>
                    <a:pt x="39233" y="8849"/>
                  </a:lnTo>
                  <a:lnTo>
                    <a:pt x="33923" y="11504"/>
                  </a:lnTo>
                  <a:lnTo>
                    <a:pt x="33186" y="12684"/>
                  </a:lnTo>
                  <a:lnTo>
                    <a:pt x="32596" y="14159"/>
                  </a:lnTo>
                  <a:lnTo>
                    <a:pt x="32448" y="16224"/>
                  </a:lnTo>
                  <a:lnTo>
                    <a:pt x="32006" y="17994"/>
                  </a:lnTo>
                  <a:lnTo>
                    <a:pt x="31121" y="19026"/>
                  </a:lnTo>
                  <a:lnTo>
                    <a:pt x="28171" y="19911"/>
                  </a:lnTo>
                  <a:lnTo>
                    <a:pt x="27434" y="20354"/>
                  </a:lnTo>
                  <a:lnTo>
                    <a:pt x="26991" y="21239"/>
                  </a:lnTo>
                  <a:lnTo>
                    <a:pt x="25369" y="22714"/>
                  </a:lnTo>
                  <a:lnTo>
                    <a:pt x="23451" y="24041"/>
                  </a:lnTo>
                  <a:lnTo>
                    <a:pt x="19911" y="25516"/>
                  </a:lnTo>
                  <a:lnTo>
                    <a:pt x="16224" y="26106"/>
                  </a:lnTo>
                  <a:lnTo>
                    <a:pt x="11357" y="25516"/>
                  </a:lnTo>
                  <a:lnTo>
                    <a:pt x="8555" y="24926"/>
                  </a:lnTo>
                  <a:lnTo>
                    <a:pt x="7227" y="25663"/>
                  </a:lnTo>
                  <a:lnTo>
                    <a:pt x="5310" y="27581"/>
                  </a:lnTo>
                  <a:lnTo>
                    <a:pt x="3245" y="31121"/>
                  </a:lnTo>
                  <a:lnTo>
                    <a:pt x="2360" y="33775"/>
                  </a:lnTo>
                  <a:lnTo>
                    <a:pt x="2360" y="34070"/>
                  </a:lnTo>
                  <a:lnTo>
                    <a:pt x="2213" y="35398"/>
                  </a:lnTo>
                  <a:lnTo>
                    <a:pt x="1180" y="36873"/>
                  </a:lnTo>
                  <a:lnTo>
                    <a:pt x="0" y="38938"/>
                  </a:lnTo>
                  <a:lnTo>
                    <a:pt x="148" y="40855"/>
                  </a:lnTo>
                  <a:lnTo>
                    <a:pt x="2950" y="47197"/>
                  </a:lnTo>
                  <a:lnTo>
                    <a:pt x="5458" y="50884"/>
                  </a:lnTo>
                  <a:lnTo>
                    <a:pt x="5900" y="52359"/>
                  </a:lnTo>
                  <a:lnTo>
                    <a:pt x="7522" y="53539"/>
                  </a:lnTo>
                  <a:lnTo>
                    <a:pt x="8259" y="53392"/>
                  </a:lnTo>
                  <a:lnTo>
                    <a:pt x="10915" y="53539"/>
                  </a:lnTo>
                  <a:lnTo>
                    <a:pt x="11504" y="53982"/>
                  </a:lnTo>
                  <a:lnTo>
                    <a:pt x="11947" y="53982"/>
                  </a:lnTo>
                  <a:lnTo>
                    <a:pt x="16224" y="57522"/>
                  </a:lnTo>
                  <a:lnTo>
                    <a:pt x="20207" y="60029"/>
                  </a:lnTo>
                  <a:lnTo>
                    <a:pt x="23599" y="61356"/>
                  </a:lnTo>
                  <a:lnTo>
                    <a:pt x="28466" y="61504"/>
                  </a:lnTo>
                  <a:lnTo>
                    <a:pt x="33628" y="61651"/>
                  </a:lnTo>
                  <a:lnTo>
                    <a:pt x="42183" y="61209"/>
                  </a:lnTo>
                  <a:lnTo>
                    <a:pt x="48672" y="60766"/>
                  </a:lnTo>
                  <a:lnTo>
                    <a:pt x="49115" y="60176"/>
                  </a:lnTo>
                  <a:lnTo>
                    <a:pt x="50147" y="58554"/>
                  </a:lnTo>
                  <a:lnTo>
                    <a:pt x="49262" y="57227"/>
                  </a:lnTo>
                  <a:lnTo>
                    <a:pt x="49410" y="55752"/>
                  </a:lnTo>
                  <a:lnTo>
                    <a:pt x="50442" y="53687"/>
                  </a:lnTo>
                  <a:lnTo>
                    <a:pt x="53687" y="52064"/>
                  </a:lnTo>
                  <a:lnTo>
                    <a:pt x="62831" y="51327"/>
                  </a:lnTo>
                  <a:lnTo>
                    <a:pt x="68141" y="50000"/>
                  </a:lnTo>
                  <a:lnTo>
                    <a:pt x="68879" y="48377"/>
                  </a:lnTo>
                  <a:lnTo>
                    <a:pt x="70648" y="46607"/>
                  </a:lnTo>
                  <a:lnTo>
                    <a:pt x="72271" y="46312"/>
                  </a:lnTo>
                  <a:lnTo>
                    <a:pt x="74483" y="47050"/>
                  </a:lnTo>
                  <a:lnTo>
                    <a:pt x="77138" y="48525"/>
                  </a:lnTo>
                  <a:lnTo>
                    <a:pt x="79350" y="49410"/>
                  </a:lnTo>
                  <a:lnTo>
                    <a:pt x="80678" y="48820"/>
                  </a:lnTo>
                  <a:lnTo>
                    <a:pt x="85398" y="46312"/>
                  </a:lnTo>
                  <a:lnTo>
                    <a:pt x="90707" y="43805"/>
                  </a:lnTo>
                  <a:lnTo>
                    <a:pt x="94395" y="37168"/>
                  </a:lnTo>
                  <a:lnTo>
                    <a:pt x="94837" y="36135"/>
                  </a:lnTo>
                  <a:lnTo>
                    <a:pt x="98819" y="35398"/>
                  </a:lnTo>
                  <a:lnTo>
                    <a:pt x="104719" y="35545"/>
                  </a:lnTo>
                  <a:lnTo>
                    <a:pt x="107669" y="36430"/>
                  </a:lnTo>
                  <a:lnTo>
                    <a:pt x="109881" y="36873"/>
                  </a:lnTo>
                  <a:lnTo>
                    <a:pt x="113274" y="36725"/>
                  </a:lnTo>
                  <a:lnTo>
                    <a:pt x="118141" y="35250"/>
                  </a:lnTo>
                  <a:lnTo>
                    <a:pt x="119910" y="35250"/>
                  </a:lnTo>
                  <a:lnTo>
                    <a:pt x="121385" y="36283"/>
                  </a:lnTo>
                  <a:lnTo>
                    <a:pt x="122860" y="37168"/>
                  </a:lnTo>
                  <a:lnTo>
                    <a:pt x="123893" y="38200"/>
                  </a:lnTo>
                  <a:lnTo>
                    <a:pt x="124630" y="39823"/>
                  </a:lnTo>
                  <a:lnTo>
                    <a:pt x="125073" y="40265"/>
                  </a:lnTo>
                  <a:lnTo>
                    <a:pt x="125810" y="41150"/>
                  </a:lnTo>
                  <a:lnTo>
                    <a:pt x="126990" y="42182"/>
                  </a:lnTo>
                  <a:lnTo>
                    <a:pt x="128170" y="42477"/>
                  </a:lnTo>
                  <a:lnTo>
                    <a:pt x="137167" y="40560"/>
                  </a:lnTo>
                  <a:lnTo>
                    <a:pt x="137757" y="40265"/>
                  </a:lnTo>
                  <a:lnTo>
                    <a:pt x="138052" y="34808"/>
                  </a:lnTo>
                  <a:lnTo>
                    <a:pt x="142034" y="30826"/>
                  </a:lnTo>
                  <a:lnTo>
                    <a:pt x="142919" y="28761"/>
                  </a:lnTo>
                  <a:lnTo>
                    <a:pt x="144394" y="24483"/>
                  </a:lnTo>
                  <a:lnTo>
                    <a:pt x="145574" y="22419"/>
                  </a:lnTo>
                  <a:lnTo>
                    <a:pt x="146902" y="20796"/>
                  </a:lnTo>
                  <a:lnTo>
                    <a:pt x="147934" y="19174"/>
                  </a:lnTo>
                  <a:lnTo>
                    <a:pt x="148376" y="17846"/>
                  </a:lnTo>
                  <a:lnTo>
                    <a:pt x="146606" y="17551"/>
                  </a:lnTo>
                  <a:close/>
                </a:path>
              </a:pathLst>
            </a:custGeom>
            <a:grpFill/>
            <a:ln w="3175" cap="flat">
              <a:solidFill>
                <a:schemeClr val="bg2">
                  <a:lumMod val="90000"/>
                </a:schemeClr>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BFE91BEA-9E8F-3805-3D70-0D3965EEE75C}"/>
                </a:ext>
              </a:extLst>
            </p:cNvPr>
            <p:cNvSpPr/>
            <p:nvPr/>
          </p:nvSpPr>
          <p:spPr>
            <a:xfrm>
              <a:off x="5440843" y="4034535"/>
              <a:ext cx="79350" cy="81267"/>
            </a:xfrm>
            <a:custGeom>
              <a:avLst/>
              <a:gdLst>
                <a:gd name="connsiteX0" fmla="*/ 19764 w 79350"/>
                <a:gd name="connsiteY0" fmla="*/ 62241 h 81267"/>
                <a:gd name="connsiteX1" fmla="*/ 17847 w 79350"/>
                <a:gd name="connsiteY1" fmla="*/ 61504 h 81267"/>
                <a:gd name="connsiteX2" fmla="*/ 11652 w 79350"/>
                <a:gd name="connsiteY2" fmla="*/ 61947 h 81267"/>
                <a:gd name="connsiteX3" fmla="*/ 9145 w 79350"/>
                <a:gd name="connsiteY3" fmla="*/ 63274 h 81267"/>
                <a:gd name="connsiteX4" fmla="*/ 18142 w 79350"/>
                <a:gd name="connsiteY4" fmla="*/ 65781 h 81267"/>
                <a:gd name="connsiteX5" fmla="*/ 19911 w 79350"/>
                <a:gd name="connsiteY5" fmla="*/ 67404 h 81267"/>
                <a:gd name="connsiteX6" fmla="*/ 20354 w 79350"/>
                <a:gd name="connsiteY6" fmla="*/ 66666 h 81267"/>
                <a:gd name="connsiteX7" fmla="*/ 21092 w 79350"/>
                <a:gd name="connsiteY7" fmla="*/ 64159 h 81267"/>
                <a:gd name="connsiteX8" fmla="*/ 20796 w 79350"/>
                <a:gd name="connsiteY8" fmla="*/ 62979 h 81267"/>
                <a:gd name="connsiteX9" fmla="*/ 19911 w 79350"/>
                <a:gd name="connsiteY9" fmla="*/ 62389 h 81267"/>
                <a:gd name="connsiteX10" fmla="*/ 76843 w 79350"/>
                <a:gd name="connsiteY10" fmla="*/ 39085 h 81267"/>
                <a:gd name="connsiteX11" fmla="*/ 75958 w 79350"/>
                <a:gd name="connsiteY11" fmla="*/ 39528 h 81267"/>
                <a:gd name="connsiteX12" fmla="*/ 73303 w 79350"/>
                <a:gd name="connsiteY12" fmla="*/ 42625 h 81267"/>
                <a:gd name="connsiteX13" fmla="*/ 71681 w 79350"/>
                <a:gd name="connsiteY13" fmla="*/ 43805 h 81267"/>
                <a:gd name="connsiteX14" fmla="*/ 70501 w 79350"/>
                <a:gd name="connsiteY14" fmla="*/ 43805 h 81267"/>
                <a:gd name="connsiteX15" fmla="*/ 69173 w 79350"/>
                <a:gd name="connsiteY15" fmla="*/ 43362 h 81267"/>
                <a:gd name="connsiteX16" fmla="*/ 68289 w 79350"/>
                <a:gd name="connsiteY16" fmla="*/ 43658 h 81267"/>
                <a:gd name="connsiteX17" fmla="*/ 67699 w 79350"/>
                <a:gd name="connsiteY17" fmla="*/ 43362 h 81267"/>
                <a:gd name="connsiteX18" fmla="*/ 67994 w 79350"/>
                <a:gd name="connsiteY18" fmla="*/ 42625 h 81267"/>
                <a:gd name="connsiteX19" fmla="*/ 68584 w 79350"/>
                <a:gd name="connsiteY19" fmla="*/ 41740 h 81267"/>
                <a:gd name="connsiteX20" fmla="*/ 69911 w 79350"/>
                <a:gd name="connsiteY20" fmla="*/ 38348 h 81267"/>
                <a:gd name="connsiteX21" fmla="*/ 73156 w 79350"/>
                <a:gd name="connsiteY21" fmla="*/ 34956 h 81267"/>
                <a:gd name="connsiteX22" fmla="*/ 73156 w 79350"/>
                <a:gd name="connsiteY22" fmla="*/ 34218 h 81267"/>
                <a:gd name="connsiteX23" fmla="*/ 71829 w 79350"/>
                <a:gd name="connsiteY23" fmla="*/ 32153 h 81267"/>
                <a:gd name="connsiteX24" fmla="*/ 70354 w 79350"/>
                <a:gd name="connsiteY24" fmla="*/ 29498 h 81267"/>
                <a:gd name="connsiteX25" fmla="*/ 70354 w 79350"/>
                <a:gd name="connsiteY25" fmla="*/ 26548 h 81267"/>
                <a:gd name="connsiteX26" fmla="*/ 70058 w 79350"/>
                <a:gd name="connsiteY26" fmla="*/ 24484 h 81267"/>
                <a:gd name="connsiteX27" fmla="*/ 67109 w 79350"/>
                <a:gd name="connsiteY27" fmla="*/ 23894 h 81267"/>
                <a:gd name="connsiteX28" fmla="*/ 66519 w 79350"/>
                <a:gd name="connsiteY28" fmla="*/ 23599 h 81267"/>
                <a:gd name="connsiteX29" fmla="*/ 66519 w 79350"/>
                <a:gd name="connsiteY29" fmla="*/ 22861 h 81267"/>
                <a:gd name="connsiteX30" fmla="*/ 67256 w 79350"/>
                <a:gd name="connsiteY30" fmla="*/ 20944 h 81267"/>
                <a:gd name="connsiteX31" fmla="*/ 68141 w 79350"/>
                <a:gd name="connsiteY31" fmla="*/ 19174 h 81267"/>
                <a:gd name="connsiteX32" fmla="*/ 68141 w 79350"/>
                <a:gd name="connsiteY32" fmla="*/ 17847 h 81267"/>
                <a:gd name="connsiteX33" fmla="*/ 66224 w 79350"/>
                <a:gd name="connsiteY33" fmla="*/ 15929 h 81267"/>
                <a:gd name="connsiteX34" fmla="*/ 63422 w 79350"/>
                <a:gd name="connsiteY34" fmla="*/ 12537 h 81267"/>
                <a:gd name="connsiteX35" fmla="*/ 60914 w 79350"/>
                <a:gd name="connsiteY35" fmla="*/ 8702 h 81267"/>
                <a:gd name="connsiteX36" fmla="*/ 58702 w 79350"/>
                <a:gd name="connsiteY36" fmla="*/ 5457 h 81267"/>
                <a:gd name="connsiteX37" fmla="*/ 56932 w 79350"/>
                <a:gd name="connsiteY37" fmla="*/ 3982 h 81267"/>
                <a:gd name="connsiteX38" fmla="*/ 55162 w 79350"/>
                <a:gd name="connsiteY38" fmla="*/ 1770 h 81267"/>
                <a:gd name="connsiteX39" fmla="*/ 54572 w 79350"/>
                <a:gd name="connsiteY39" fmla="*/ 443 h 81267"/>
                <a:gd name="connsiteX40" fmla="*/ 52802 w 79350"/>
                <a:gd name="connsiteY40" fmla="*/ 0 h 81267"/>
                <a:gd name="connsiteX41" fmla="*/ 36136 w 79350"/>
                <a:gd name="connsiteY41" fmla="*/ 0 h 81267"/>
                <a:gd name="connsiteX42" fmla="*/ 35841 w 79350"/>
                <a:gd name="connsiteY42" fmla="*/ 1917 h 81267"/>
                <a:gd name="connsiteX43" fmla="*/ 30088 w 79350"/>
                <a:gd name="connsiteY43" fmla="*/ 3097 h 81267"/>
                <a:gd name="connsiteX44" fmla="*/ 26549 w 79350"/>
                <a:gd name="connsiteY44" fmla="*/ 1622 h 81267"/>
                <a:gd name="connsiteX45" fmla="*/ 22566 w 79350"/>
                <a:gd name="connsiteY45" fmla="*/ 2508 h 81267"/>
                <a:gd name="connsiteX46" fmla="*/ 20649 w 79350"/>
                <a:gd name="connsiteY46" fmla="*/ 3392 h 81267"/>
                <a:gd name="connsiteX47" fmla="*/ 20059 w 79350"/>
                <a:gd name="connsiteY47" fmla="*/ 5310 h 81267"/>
                <a:gd name="connsiteX48" fmla="*/ 19174 w 79350"/>
                <a:gd name="connsiteY48" fmla="*/ 7522 h 81267"/>
                <a:gd name="connsiteX49" fmla="*/ 18289 w 79350"/>
                <a:gd name="connsiteY49" fmla="*/ 8407 h 81267"/>
                <a:gd name="connsiteX50" fmla="*/ 17994 w 79350"/>
                <a:gd name="connsiteY50" fmla="*/ 9439 h 81267"/>
                <a:gd name="connsiteX51" fmla="*/ 17551 w 79350"/>
                <a:gd name="connsiteY51" fmla="*/ 10325 h 81267"/>
                <a:gd name="connsiteX52" fmla="*/ 16814 w 79350"/>
                <a:gd name="connsiteY52" fmla="*/ 11357 h 81267"/>
                <a:gd name="connsiteX53" fmla="*/ 15929 w 79350"/>
                <a:gd name="connsiteY53" fmla="*/ 13422 h 81267"/>
                <a:gd name="connsiteX54" fmla="*/ 14012 w 79350"/>
                <a:gd name="connsiteY54" fmla="*/ 16372 h 81267"/>
                <a:gd name="connsiteX55" fmla="*/ 12094 w 79350"/>
                <a:gd name="connsiteY55" fmla="*/ 18289 h 81267"/>
                <a:gd name="connsiteX56" fmla="*/ 8702 w 79350"/>
                <a:gd name="connsiteY56" fmla="*/ 19322 h 81267"/>
                <a:gd name="connsiteX57" fmla="*/ 7670 w 79350"/>
                <a:gd name="connsiteY57" fmla="*/ 22419 h 81267"/>
                <a:gd name="connsiteX58" fmla="*/ 6932 w 79350"/>
                <a:gd name="connsiteY58" fmla="*/ 23599 h 81267"/>
                <a:gd name="connsiteX59" fmla="*/ 5605 w 79350"/>
                <a:gd name="connsiteY59" fmla="*/ 24484 h 81267"/>
                <a:gd name="connsiteX60" fmla="*/ 4277 w 79350"/>
                <a:gd name="connsiteY60" fmla="*/ 25074 h 81267"/>
                <a:gd name="connsiteX61" fmla="*/ 2950 w 79350"/>
                <a:gd name="connsiteY61" fmla="*/ 24779 h 81267"/>
                <a:gd name="connsiteX62" fmla="*/ 1475 w 79350"/>
                <a:gd name="connsiteY62" fmla="*/ 24484 h 81267"/>
                <a:gd name="connsiteX63" fmla="*/ 0 w 79350"/>
                <a:gd name="connsiteY63" fmla="*/ 25074 h 81267"/>
                <a:gd name="connsiteX64" fmla="*/ 590 w 79350"/>
                <a:gd name="connsiteY64" fmla="*/ 26696 h 81267"/>
                <a:gd name="connsiteX65" fmla="*/ 3687 w 79350"/>
                <a:gd name="connsiteY65" fmla="*/ 29056 h 81267"/>
                <a:gd name="connsiteX66" fmla="*/ 6195 w 79350"/>
                <a:gd name="connsiteY66" fmla="*/ 29498 h 81267"/>
                <a:gd name="connsiteX67" fmla="*/ 5900 w 79350"/>
                <a:gd name="connsiteY67" fmla="*/ 30088 h 81267"/>
                <a:gd name="connsiteX68" fmla="*/ 2360 w 79350"/>
                <a:gd name="connsiteY68" fmla="*/ 30383 h 81267"/>
                <a:gd name="connsiteX69" fmla="*/ 1917 w 79350"/>
                <a:gd name="connsiteY69" fmla="*/ 32448 h 81267"/>
                <a:gd name="connsiteX70" fmla="*/ 1917 w 79350"/>
                <a:gd name="connsiteY70" fmla="*/ 34218 h 81267"/>
                <a:gd name="connsiteX71" fmla="*/ 3098 w 79350"/>
                <a:gd name="connsiteY71" fmla="*/ 37315 h 81267"/>
                <a:gd name="connsiteX72" fmla="*/ 4720 w 79350"/>
                <a:gd name="connsiteY72" fmla="*/ 37020 h 81267"/>
                <a:gd name="connsiteX73" fmla="*/ 5605 w 79350"/>
                <a:gd name="connsiteY73" fmla="*/ 35988 h 81267"/>
                <a:gd name="connsiteX74" fmla="*/ 9145 w 79350"/>
                <a:gd name="connsiteY74" fmla="*/ 36283 h 81267"/>
                <a:gd name="connsiteX75" fmla="*/ 10472 w 79350"/>
                <a:gd name="connsiteY75" fmla="*/ 35250 h 81267"/>
                <a:gd name="connsiteX76" fmla="*/ 10767 w 79350"/>
                <a:gd name="connsiteY76" fmla="*/ 35988 h 81267"/>
                <a:gd name="connsiteX77" fmla="*/ 10325 w 79350"/>
                <a:gd name="connsiteY77" fmla="*/ 37315 h 81267"/>
                <a:gd name="connsiteX78" fmla="*/ 8260 w 79350"/>
                <a:gd name="connsiteY78" fmla="*/ 38790 h 81267"/>
                <a:gd name="connsiteX79" fmla="*/ 5900 w 79350"/>
                <a:gd name="connsiteY79" fmla="*/ 41445 h 81267"/>
                <a:gd name="connsiteX80" fmla="*/ 3983 w 79350"/>
                <a:gd name="connsiteY80" fmla="*/ 41003 h 81267"/>
                <a:gd name="connsiteX81" fmla="*/ 2802 w 79350"/>
                <a:gd name="connsiteY81" fmla="*/ 39970 h 81267"/>
                <a:gd name="connsiteX82" fmla="*/ 1328 w 79350"/>
                <a:gd name="connsiteY82" fmla="*/ 39970 h 81267"/>
                <a:gd name="connsiteX83" fmla="*/ 1033 w 79350"/>
                <a:gd name="connsiteY83" fmla="*/ 41445 h 81267"/>
                <a:gd name="connsiteX84" fmla="*/ 2950 w 79350"/>
                <a:gd name="connsiteY84" fmla="*/ 43953 h 81267"/>
                <a:gd name="connsiteX85" fmla="*/ 4277 w 79350"/>
                <a:gd name="connsiteY85" fmla="*/ 47050 h 81267"/>
                <a:gd name="connsiteX86" fmla="*/ 7670 w 79350"/>
                <a:gd name="connsiteY86" fmla="*/ 47345 h 81267"/>
                <a:gd name="connsiteX87" fmla="*/ 9292 w 79350"/>
                <a:gd name="connsiteY87" fmla="*/ 48820 h 81267"/>
                <a:gd name="connsiteX88" fmla="*/ 10177 w 79350"/>
                <a:gd name="connsiteY88" fmla="*/ 51179 h 81267"/>
                <a:gd name="connsiteX89" fmla="*/ 11357 w 79350"/>
                <a:gd name="connsiteY89" fmla="*/ 56342 h 81267"/>
                <a:gd name="connsiteX90" fmla="*/ 12094 w 79350"/>
                <a:gd name="connsiteY90" fmla="*/ 57374 h 81267"/>
                <a:gd name="connsiteX91" fmla="*/ 13864 w 79350"/>
                <a:gd name="connsiteY91" fmla="*/ 58112 h 81267"/>
                <a:gd name="connsiteX92" fmla="*/ 16077 w 79350"/>
                <a:gd name="connsiteY92" fmla="*/ 60029 h 81267"/>
                <a:gd name="connsiteX93" fmla="*/ 19469 w 79350"/>
                <a:gd name="connsiteY93" fmla="*/ 60472 h 81267"/>
                <a:gd name="connsiteX94" fmla="*/ 21092 w 79350"/>
                <a:gd name="connsiteY94" fmla="*/ 59144 h 81267"/>
                <a:gd name="connsiteX95" fmla="*/ 21829 w 79350"/>
                <a:gd name="connsiteY95" fmla="*/ 59144 h 81267"/>
                <a:gd name="connsiteX96" fmla="*/ 21092 w 79350"/>
                <a:gd name="connsiteY96" fmla="*/ 61504 h 81267"/>
                <a:gd name="connsiteX97" fmla="*/ 23156 w 79350"/>
                <a:gd name="connsiteY97" fmla="*/ 64601 h 81267"/>
                <a:gd name="connsiteX98" fmla="*/ 21977 w 79350"/>
                <a:gd name="connsiteY98" fmla="*/ 67256 h 81267"/>
                <a:gd name="connsiteX99" fmla="*/ 21977 w 79350"/>
                <a:gd name="connsiteY99" fmla="*/ 68731 h 81267"/>
                <a:gd name="connsiteX100" fmla="*/ 25516 w 79350"/>
                <a:gd name="connsiteY100" fmla="*/ 69911 h 81267"/>
                <a:gd name="connsiteX101" fmla="*/ 36430 w 79350"/>
                <a:gd name="connsiteY101" fmla="*/ 74041 h 81267"/>
                <a:gd name="connsiteX102" fmla="*/ 41593 w 79350"/>
                <a:gd name="connsiteY102" fmla="*/ 76548 h 81267"/>
                <a:gd name="connsiteX103" fmla="*/ 46460 w 79350"/>
                <a:gd name="connsiteY103" fmla="*/ 80235 h 81267"/>
                <a:gd name="connsiteX104" fmla="*/ 47492 w 79350"/>
                <a:gd name="connsiteY104" fmla="*/ 81268 h 81267"/>
                <a:gd name="connsiteX105" fmla="*/ 48820 w 79350"/>
                <a:gd name="connsiteY105" fmla="*/ 80088 h 81267"/>
                <a:gd name="connsiteX106" fmla="*/ 50885 w 79350"/>
                <a:gd name="connsiteY106" fmla="*/ 76401 h 81267"/>
                <a:gd name="connsiteX107" fmla="*/ 53687 w 79350"/>
                <a:gd name="connsiteY107" fmla="*/ 72861 h 81267"/>
                <a:gd name="connsiteX108" fmla="*/ 56342 w 79350"/>
                <a:gd name="connsiteY108" fmla="*/ 70796 h 81267"/>
                <a:gd name="connsiteX109" fmla="*/ 58407 w 79350"/>
                <a:gd name="connsiteY109" fmla="*/ 68584 h 81267"/>
                <a:gd name="connsiteX110" fmla="*/ 60619 w 79350"/>
                <a:gd name="connsiteY110" fmla="*/ 66961 h 81267"/>
                <a:gd name="connsiteX111" fmla="*/ 63864 w 79350"/>
                <a:gd name="connsiteY111" fmla="*/ 65044 h 81267"/>
                <a:gd name="connsiteX112" fmla="*/ 68731 w 79350"/>
                <a:gd name="connsiteY112" fmla="*/ 59882 h 81267"/>
                <a:gd name="connsiteX113" fmla="*/ 69911 w 79350"/>
                <a:gd name="connsiteY113" fmla="*/ 59292 h 81267"/>
                <a:gd name="connsiteX114" fmla="*/ 70648 w 79350"/>
                <a:gd name="connsiteY114" fmla="*/ 55752 h 81267"/>
                <a:gd name="connsiteX115" fmla="*/ 71829 w 79350"/>
                <a:gd name="connsiteY115" fmla="*/ 51179 h 81267"/>
                <a:gd name="connsiteX116" fmla="*/ 73303 w 79350"/>
                <a:gd name="connsiteY116" fmla="*/ 49705 h 81267"/>
                <a:gd name="connsiteX117" fmla="*/ 76696 w 79350"/>
                <a:gd name="connsiteY117" fmla="*/ 48820 h 81267"/>
                <a:gd name="connsiteX118" fmla="*/ 77433 w 79350"/>
                <a:gd name="connsiteY118" fmla="*/ 48082 h 81267"/>
                <a:gd name="connsiteX119" fmla="*/ 78613 w 79350"/>
                <a:gd name="connsiteY119" fmla="*/ 44837 h 81267"/>
                <a:gd name="connsiteX120" fmla="*/ 79350 w 79350"/>
                <a:gd name="connsiteY120" fmla="*/ 41150 h 81267"/>
                <a:gd name="connsiteX121" fmla="*/ 79350 w 79350"/>
                <a:gd name="connsiteY121" fmla="*/ 40265 h 81267"/>
                <a:gd name="connsiteX122" fmla="*/ 77433 w 79350"/>
                <a:gd name="connsiteY122" fmla="*/ 39970 h 8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9350" h="81267">
                  <a:moveTo>
                    <a:pt x="19764" y="62241"/>
                  </a:moveTo>
                  <a:lnTo>
                    <a:pt x="17847" y="61504"/>
                  </a:lnTo>
                  <a:lnTo>
                    <a:pt x="11652" y="61947"/>
                  </a:lnTo>
                  <a:lnTo>
                    <a:pt x="9145" y="63274"/>
                  </a:lnTo>
                  <a:lnTo>
                    <a:pt x="18142" y="65781"/>
                  </a:lnTo>
                  <a:lnTo>
                    <a:pt x="19911" y="67404"/>
                  </a:lnTo>
                  <a:lnTo>
                    <a:pt x="20354" y="66666"/>
                  </a:lnTo>
                  <a:lnTo>
                    <a:pt x="21092" y="64159"/>
                  </a:lnTo>
                  <a:lnTo>
                    <a:pt x="20796" y="62979"/>
                  </a:lnTo>
                  <a:lnTo>
                    <a:pt x="19911" y="62389"/>
                  </a:lnTo>
                  <a:close/>
                  <a:moveTo>
                    <a:pt x="76843" y="39085"/>
                  </a:moveTo>
                  <a:lnTo>
                    <a:pt x="75958" y="39528"/>
                  </a:lnTo>
                  <a:lnTo>
                    <a:pt x="73303" y="42625"/>
                  </a:lnTo>
                  <a:lnTo>
                    <a:pt x="71681" y="43805"/>
                  </a:lnTo>
                  <a:lnTo>
                    <a:pt x="70501" y="43805"/>
                  </a:lnTo>
                  <a:lnTo>
                    <a:pt x="69173" y="43362"/>
                  </a:lnTo>
                  <a:lnTo>
                    <a:pt x="68289" y="43658"/>
                  </a:lnTo>
                  <a:lnTo>
                    <a:pt x="67699" y="43362"/>
                  </a:lnTo>
                  <a:lnTo>
                    <a:pt x="67994" y="42625"/>
                  </a:lnTo>
                  <a:lnTo>
                    <a:pt x="68584" y="41740"/>
                  </a:lnTo>
                  <a:lnTo>
                    <a:pt x="69911" y="38348"/>
                  </a:lnTo>
                  <a:lnTo>
                    <a:pt x="73156" y="34956"/>
                  </a:lnTo>
                  <a:lnTo>
                    <a:pt x="73156" y="34218"/>
                  </a:lnTo>
                  <a:lnTo>
                    <a:pt x="71829" y="32153"/>
                  </a:lnTo>
                  <a:lnTo>
                    <a:pt x="70354" y="29498"/>
                  </a:lnTo>
                  <a:lnTo>
                    <a:pt x="70354" y="26548"/>
                  </a:lnTo>
                  <a:lnTo>
                    <a:pt x="70058" y="24484"/>
                  </a:lnTo>
                  <a:lnTo>
                    <a:pt x="67109" y="23894"/>
                  </a:lnTo>
                  <a:lnTo>
                    <a:pt x="66519" y="23599"/>
                  </a:lnTo>
                  <a:lnTo>
                    <a:pt x="66519" y="22861"/>
                  </a:lnTo>
                  <a:lnTo>
                    <a:pt x="67256" y="20944"/>
                  </a:lnTo>
                  <a:lnTo>
                    <a:pt x="68141" y="19174"/>
                  </a:lnTo>
                  <a:lnTo>
                    <a:pt x="68141" y="17847"/>
                  </a:lnTo>
                  <a:lnTo>
                    <a:pt x="66224" y="15929"/>
                  </a:lnTo>
                  <a:lnTo>
                    <a:pt x="63422" y="12537"/>
                  </a:lnTo>
                  <a:lnTo>
                    <a:pt x="60914" y="8702"/>
                  </a:lnTo>
                  <a:lnTo>
                    <a:pt x="58702" y="5457"/>
                  </a:lnTo>
                  <a:lnTo>
                    <a:pt x="56932" y="3982"/>
                  </a:lnTo>
                  <a:lnTo>
                    <a:pt x="55162" y="1770"/>
                  </a:lnTo>
                  <a:lnTo>
                    <a:pt x="54572" y="443"/>
                  </a:lnTo>
                  <a:lnTo>
                    <a:pt x="52802" y="0"/>
                  </a:lnTo>
                  <a:lnTo>
                    <a:pt x="36136" y="0"/>
                  </a:lnTo>
                  <a:lnTo>
                    <a:pt x="35841" y="1917"/>
                  </a:lnTo>
                  <a:lnTo>
                    <a:pt x="30088" y="3097"/>
                  </a:lnTo>
                  <a:lnTo>
                    <a:pt x="26549" y="1622"/>
                  </a:lnTo>
                  <a:lnTo>
                    <a:pt x="22566" y="2508"/>
                  </a:lnTo>
                  <a:lnTo>
                    <a:pt x="20649" y="3392"/>
                  </a:lnTo>
                  <a:lnTo>
                    <a:pt x="20059" y="5310"/>
                  </a:lnTo>
                  <a:lnTo>
                    <a:pt x="19174" y="7522"/>
                  </a:lnTo>
                  <a:lnTo>
                    <a:pt x="18289" y="8407"/>
                  </a:lnTo>
                  <a:lnTo>
                    <a:pt x="17994" y="9439"/>
                  </a:lnTo>
                  <a:lnTo>
                    <a:pt x="17551" y="10325"/>
                  </a:lnTo>
                  <a:lnTo>
                    <a:pt x="16814" y="11357"/>
                  </a:lnTo>
                  <a:lnTo>
                    <a:pt x="15929" y="13422"/>
                  </a:lnTo>
                  <a:lnTo>
                    <a:pt x="14012" y="16372"/>
                  </a:lnTo>
                  <a:lnTo>
                    <a:pt x="12094" y="18289"/>
                  </a:lnTo>
                  <a:lnTo>
                    <a:pt x="8702" y="19322"/>
                  </a:lnTo>
                  <a:lnTo>
                    <a:pt x="7670" y="22419"/>
                  </a:lnTo>
                  <a:lnTo>
                    <a:pt x="6932" y="23599"/>
                  </a:lnTo>
                  <a:lnTo>
                    <a:pt x="5605" y="24484"/>
                  </a:lnTo>
                  <a:lnTo>
                    <a:pt x="4277" y="25074"/>
                  </a:lnTo>
                  <a:lnTo>
                    <a:pt x="2950" y="24779"/>
                  </a:lnTo>
                  <a:lnTo>
                    <a:pt x="1475" y="24484"/>
                  </a:lnTo>
                  <a:lnTo>
                    <a:pt x="0" y="25074"/>
                  </a:lnTo>
                  <a:lnTo>
                    <a:pt x="590" y="26696"/>
                  </a:lnTo>
                  <a:lnTo>
                    <a:pt x="3687" y="29056"/>
                  </a:lnTo>
                  <a:lnTo>
                    <a:pt x="6195" y="29498"/>
                  </a:lnTo>
                  <a:lnTo>
                    <a:pt x="5900" y="30088"/>
                  </a:lnTo>
                  <a:lnTo>
                    <a:pt x="2360" y="30383"/>
                  </a:lnTo>
                  <a:lnTo>
                    <a:pt x="1917" y="32448"/>
                  </a:lnTo>
                  <a:lnTo>
                    <a:pt x="1917" y="34218"/>
                  </a:lnTo>
                  <a:lnTo>
                    <a:pt x="3098" y="37315"/>
                  </a:lnTo>
                  <a:lnTo>
                    <a:pt x="4720" y="37020"/>
                  </a:lnTo>
                  <a:lnTo>
                    <a:pt x="5605" y="35988"/>
                  </a:lnTo>
                  <a:lnTo>
                    <a:pt x="9145" y="36283"/>
                  </a:lnTo>
                  <a:lnTo>
                    <a:pt x="10472" y="35250"/>
                  </a:lnTo>
                  <a:lnTo>
                    <a:pt x="10767" y="35988"/>
                  </a:lnTo>
                  <a:lnTo>
                    <a:pt x="10325" y="37315"/>
                  </a:lnTo>
                  <a:lnTo>
                    <a:pt x="8260" y="38790"/>
                  </a:lnTo>
                  <a:lnTo>
                    <a:pt x="5900" y="41445"/>
                  </a:lnTo>
                  <a:lnTo>
                    <a:pt x="3983" y="41003"/>
                  </a:lnTo>
                  <a:lnTo>
                    <a:pt x="2802" y="39970"/>
                  </a:lnTo>
                  <a:lnTo>
                    <a:pt x="1328" y="39970"/>
                  </a:lnTo>
                  <a:lnTo>
                    <a:pt x="1033" y="41445"/>
                  </a:lnTo>
                  <a:lnTo>
                    <a:pt x="2950" y="43953"/>
                  </a:lnTo>
                  <a:lnTo>
                    <a:pt x="4277" y="47050"/>
                  </a:lnTo>
                  <a:lnTo>
                    <a:pt x="7670" y="47345"/>
                  </a:lnTo>
                  <a:lnTo>
                    <a:pt x="9292" y="48820"/>
                  </a:lnTo>
                  <a:lnTo>
                    <a:pt x="10177" y="51179"/>
                  </a:lnTo>
                  <a:lnTo>
                    <a:pt x="11357" y="56342"/>
                  </a:lnTo>
                  <a:lnTo>
                    <a:pt x="12094" y="57374"/>
                  </a:lnTo>
                  <a:lnTo>
                    <a:pt x="13864" y="58112"/>
                  </a:lnTo>
                  <a:lnTo>
                    <a:pt x="16077" y="60029"/>
                  </a:lnTo>
                  <a:lnTo>
                    <a:pt x="19469" y="60472"/>
                  </a:lnTo>
                  <a:lnTo>
                    <a:pt x="21092" y="59144"/>
                  </a:lnTo>
                  <a:lnTo>
                    <a:pt x="21829" y="59144"/>
                  </a:lnTo>
                  <a:lnTo>
                    <a:pt x="21092" y="61504"/>
                  </a:lnTo>
                  <a:lnTo>
                    <a:pt x="23156" y="64601"/>
                  </a:lnTo>
                  <a:lnTo>
                    <a:pt x="21977" y="67256"/>
                  </a:lnTo>
                  <a:lnTo>
                    <a:pt x="21977" y="68731"/>
                  </a:lnTo>
                  <a:lnTo>
                    <a:pt x="25516" y="69911"/>
                  </a:lnTo>
                  <a:lnTo>
                    <a:pt x="36430" y="74041"/>
                  </a:lnTo>
                  <a:lnTo>
                    <a:pt x="41593" y="76548"/>
                  </a:lnTo>
                  <a:lnTo>
                    <a:pt x="46460" y="80235"/>
                  </a:lnTo>
                  <a:lnTo>
                    <a:pt x="47492" y="81268"/>
                  </a:lnTo>
                  <a:lnTo>
                    <a:pt x="48820" y="80088"/>
                  </a:lnTo>
                  <a:lnTo>
                    <a:pt x="50885" y="76401"/>
                  </a:lnTo>
                  <a:lnTo>
                    <a:pt x="53687" y="72861"/>
                  </a:lnTo>
                  <a:lnTo>
                    <a:pt x="56342" y="70796"/>
                  </a:lnTo>
                  <a:lnTo>
                    <a:pt x="58407" y="68584"/>
                  </a:lnTo>
                  <a:lnTo>
                    <a:pt x="60619" y="66961"/>
                  </a:lnTo>
                  <a:lnTo>
                    <a:pt x="63864" y="65044"/>
                  </a:lnTo>
                  <a:lnTo>
                    <a:pt x="68731" y="59882"/>
                  </a:lnTo>
                  <a:lnTo>
                    <a:pt x="69911" y="59292"/>
                  </a:lnTo>
                  <a:lnTo>
                    <a:pt x="70648" y="55752"/>
                  </a:lnTo>
                  <a:lnTo>
                    <a:pt x="71829" y="51179"/>
                  </a:lnTo>
                  <a:lnTo>
                    <a:pt x="73303" y="49705"/>
                  </a:lnTo>
                  <a:lnTo>
                    <a:pt x="76696" y="48820"/>
                  </a:lnTo>
                  <a:lnTo>
                    <a:pt x="77433" y="48082"/>
                  </a:lnTo>
                  <a:lnTo>
                    <a:pt x="78613" y="44837"/>
                  </a:lnTo>
                  <a:lnTo>
                    <a:pt x="79350" y="41150"/>
                  </a:lnTo>
                  <a:lnTo>
                    <a:pt x="79350" y="40265"/>
                  </a:lnTo>
                  <a:lnTo>
                    <a:pt x="77433" y="39970"/>
                  </a:lnTo>
                  <a:close/>
                </a:path>
              </a:pathLst>
            </a:custGeom>
            <a:grpFill/>
            <a:ln w="3175" cap="flat">
              <a:solidFill>
                <a:schemeClr val="bg2">
                  <a:lumMod val="90000"/>
                </a:schemeClr>
              </a:solid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DC389A81-31A7-76FD-81A6-B63D4337A1FB}"/>
                </a:ext>
              </a:extLst>
            </p:cNvPr>
            <p:cNvSpPr/>
            <p:nvPr/>
          </p:nvSpPr>
          <p:spPr>
            <a:xfrm>
              <a:off x="5411787" y="4499723"/>
              <a:ext cx="228906" cy="214009"/>
            </a:xfrm>
            <a:custGeom>
              <a:avLst/>
              <a:gdLst>
                <a:gd name="connsiteX0" fmla="*/ 1475 w 228906"/>
                <a:gd name="connsiteY0" fmla="*/ 0 h 214009"/>
                <a:gd name="connsiteX1" fmla="*/ 885 w 228906"/>
                <a:gd name="connsiteY1" fmla="*/ 0 h 214009"/>
                <a:gd name="connsiteX2" fmla="*/ 443 w 228906"/>
                <a:gd name="connsiteY2" fmla="*/ 590 h 214009"/>
                <a:gd name="connsiteX3" fmla="*/ 0 w 228906"/>
                <a:gd name="connsiteY3" fmla="*/ 1622 h 214009"/>
                <a:gd name="connsiteX4" fmla="*/ 0 w 228906"/>
                <a:gd name="connsiteY4" fmla="*/ 2212 h 214009"/>
                <a:gd name="connsiteX5" fmla="*/ 1328 w 228906"/>
                <a:gd name="connsiteY5" fmla="*/ 2212 h 214009"/>
                <a:gd name="connsiteX6" fmla="*/ 2508 w 228906"/>
                <a:gd name="connsiteY6" fmla="*/ 1917 h 214009"/>
                <a:gd name="connsiteX7" fmla="*/ 2950 w 228906"/>
                <a:gd name="connsiteY7" fmla="*/ 1327 h 214009"/>
                <a:gd name="connsiteX8" fmla="*/ 2213 w 228906"/>
                <a:gd name="connsiteY8" fmla="*/ 738 h 214009"/>
                <a:gd name="connsiteX9" fmla="*/ 1328 w 228906"/>
                <a:gd name="connsiteY9" fmla="*/ 0 h 214009"/>
                <a:gd name="connsiteX10" fmla="*/ 228759 w 228906"/>
                <a:gd name="connsiteY10" fmla="*/ 211502 h 214009"/>
                <a:gd name="connsiteX11" fmla="*/ 227579 w 228906"/>
                <a:gd name="connsiteY11" fmla="*/ 211502 h 214009"/>
                <a:gd name="connsiteX12" fmla="*/ 225810 w 228906"/>
                <a:gd name="connsiteY12" fmla="*/ 212682 h 214009"/>
                <a:gd name="connsiteX13" fmla="*/ 225810 w 228906"/>
                <a:gd name="connsiteY13" fmla="*/ 214010 h 214009"/>
                <a:gd name="connsiteX14" fmla="*/ 228022 w 228906"/>
                <a:gd name="connsiteY14" fmla="*/ 214010 h 214009"/>
                <a:gd name="connsiteX15" fmla="*/ 228907 w 228906"/>
                <a:gd name="connsiteY15" fmla="*/ 213125 h 214009"/>
                <a:gd name="connsiteX16" fmla="*/ 228907 w 228906"/>
                <a:gd name="connsiteY16" fmla="*/ 211650 h 21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8906" h="214009">
                  <a:moveTo>
                    <a:pt x="1475" y="0"/>
                  </a:moveTo>
                  <a:lnTo>
                    <a:pt x="885" y="0"/>
                  </a:lnTo>
                  <a:lnTo>
                    <a:pt x="443" y="590"/>
                  </a:lnTo>
                  <a:lnTo>
                    <a:pt x="0" y="1622"/>
                  </a:lnTo>
                  <a:lnTo>
                    <a:pt x="0" y="2212"/>
                  </a:lnTo>
                  <a:lnTo>
                    <a:pt x="1328" y="2212"/>
                  </a:lnTo>
                  <a:lnTo>
                    <a:pt x="2508" y="1917"/>
                  </a:lnTo>
                  <a:lnTo>
                    <a:pt x="2950" y="1327"/>
                  </a:lnTo>
                  <a:lnTo>
                    <a:pt x="2213" y="738"/>
                  </a:lnTo>
                  <a:lnTo>
                    <a:pt x="1328" y="0"/>
                  </a:lnTo>
                  <a:close/>
                  <a:moveTo>
                    <a:pt x="228759" y="211502"/>
                  </a:moveTo>
                  <a:lnTo>
                    <a:pt x="227579" y="211502"/>
                  </a:lnTo>
                  <a:lnTo>
                    <a:pt x="225810" y="212682"/>
                  </a:lnTo>
                  <a:lnTo>
                    <a:pt x="225810" y="214010"/>
                  </a:lnTo>
                  <a:lnTo>
                    <a:pt x="228022" y="214010"/>
                  </a:lnTo>
                  <a:lnTo>
                    <a:pt x="228907" y="213125"/>
                  </a:lnTo>
                  <a:lnTo>
                    <a:pt x="228907" y="211650"/>
                  </a:lnTo>
                  <a:close/>
                </a:path>
              </a:pathLst>
            </a:custGeom>
            <a:grpFill/>
            <a:ln w="14735" cap="flat">
              <a:solidFill>
                <a:schemeClr val="bg2">
                  <a:lumMod val="90000"/>
                </a:schemeClr>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AB66924-5200-C15E-57BF-A77A09644A51}"/>
                </a:ext>
              </a:extLst>
            </p:cNvPr>
            <p:cNvSpPr/>
            <p:nvPr/>
          </p:nvSpPr>
          <p:spPr>
            <a:xfrm>
              <a:off x="8496862" y="4256952"/>
              <a:ext cx="8997" cy="4719"/>
            </a:xfrm>
            <a:custGeom>
              <a:avLst/>
              <a:gdLst>
                <a:gd name="connsiteX0" fmla="*/ 8112 w 8997"/>
                <a:gd name="connsiteY0" fmla="*/ 1475 h 4719"/>
                <a:gd name="connsiteX1" fmla="*/ 6784 w 8997"/>
                <a:gd name="connsiteY1" fmla="*/ 885 h 4719"/>
                <a:gd name="connsiteX2" fmla="*/ 4425 w 8997"/>
                <a:gd name="connsiteY2" fmla="*/ 0 h 4719"/>
                <a:gd name="connsiteX3" fmla="*/ 1475 w 8997"/>
                <a:gd name="connsiteY3" fmla="*/ 590 h 4719"/>
                <a:gd name="connsiteX4" fmla="*/ 0 w 8997"/>
                <a:gd name="connsiteY4" fmla="*/ 3245 h 4719"/>
                <a:gd name="connsiteX5" fmla="*/ 4425 w 8997"/>
                <a:gd name="connsiteY5" fmla="*/ 4720 h 4719"/>
                <a:gd name="connsiteX6" fmla="*/ 8407 w 8997"/>
                <a:gd name="connsiteY6" fmla="*/ 3097 h 4719"/>
                <a:gd name="connsiteX7" fmla="*/ 8997 w 8997"/>
                <a:gd name="connsiteY7" fmla="*/ 2213 h 4719"/>
                <a:gd name="connsiteX8" fmla="*/ 8112 w 8997"/>
                <a:gd name="connsiteY8" fmla="*/ 1475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7" h="4719">
                  <a:moveTo>
                    <a:pt x="8112" y="1475"/>
                  </a:moveTo>
                  <a:lnTo>
                    <a:pt x="6784" y="885"/>
                  </a:lnTo>
                  <a:lnTo>
                    <a:pt x="4425" y="0"/>
                  </a:lnTo>
                  <a:lnTo>
                    <a:pt x="1475" y="590"/>
                  </a:lnTo>
                  <a:lnTo>
                    <a:pt x="0" y="3245"/>
                  </a:lnTo>
                  <a:lnTo>
                    <a:pt x="4425" y="4720"/>
                  </a:lnTo>
                  <a:lnTo>
                    <a:pt x="8407" y="3097"/>
                  </a:lnTo>
                  <a:lnTo>
                    <a:pt x="8997" y="2213"/>
                  </a:lnTo>
                  <a:lnTo>
                    <a:pt x="8112"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09BCC6E5-1959-E3EE-67AC-742CCACA7B7A}"/>
                </a:ext>
              </a:extLst>
            </p:cNvPr>
            <p:cNvSpPr/>
            <p:nvPr/>
          </p:nvSpPr>
          <p:spPr>
            <a:xfrm>
              <a:off x="6079775" y="2127473"/>
              <a:ext cx="339525" cy="558106"/>
            </a:xfrm>
            <a:custGeom>
              <a:avLst/>
              <a:gdLst>
                <a:gd name="connsiteX0" fmla="*/ 202506 w 339525"/>
                <a:gd name="connsiteY0" fmla="*/ 461943 h 558106"/>
                <a:gd name="connsiteX1" fmla="*/ 200883 w 339525"/>
                <a:gd name="connsiteY1" fmla="*/ 462533 h 558106"/>
                <a:gd name="connsiteX2" fmla="*/ 199998 w 339525"/>
                <a:gd name="connsiteY2" fmla="*/ 465040 h 558106"/>
                <a:gd name="connsiteX3" fmla="*/ 197786 w 339525"/>
                <a:gd name="connsiteY3" fmla="*/ 463860 h 558106"/>
                <a:gd name="connsiteX4" fmla="*/ 192919 w 339525"/>
                <a:gd name="connsiteY4" fmla="*/ 465187 h 558106"/>
                <a:gd name="connsiteX5" fmla="*/ 189526 w 339525"/>
                <a:gd name="connsiteY5" fmla="*/ 467990 h 558106"/>
                <a:gd name="connsiteX6" fmla="*/ 186282 w 339525"/>
                <a:gd name="connsiteY6" fmla="*/ 471825 h 558106"/>
                <a:gd name="connsiteX7" fmla="*/ 184217 w 339525"/>
                <a:gd name="connsiteY7" fmla="*/ 473447 h 558106"/>
                <a:gd name="connsiteX8" fmla="*/ 182447 w 339525"/>
                <a:gd name="connsiteY8" fmla="*/ 475512 h 558106"/>
                <a:gd name="connsiteX9" fmla="*/ 182447 w 339525"/>
                <a:gd name="connsiteY9" fmla="*/ 479494 h 558106"/>
                <a:gd name="connsiteX10" fmla="*/ 182889 w 339525"/>
                <a:gd name="connsiteY10" fmla="*/ 483624 h 558106"/>
                <a:gd name="connsiteX11" fmla="*/ 181709 w 339525"/>
                <a:gd name="connsiteY11" fmla="*/ 486131 h 558106"/>
                <a:gd name="connsiteX12" fmla="*/ 183184 w 339525"/>
                <a:gd name="connsiteY12" fmla="*/ 488344 h 558106"/>
                <a:gd name="connsiteX13" fmla="*/ 184364 w 339525"/>
                <a:gd name="connsiteY13" fmla="*/ 491293 h 558106"/>
                <a:gd name="connsiteX14" fmla="*/ 186282 w 339525"/>
                <a:gd name="connsiteY14" fmla="*/ 493211 h 558106"/>
                <a:gd name="connsiteX15" fmla="*/ 184217 w 339525"/>
                <a:gd name="connsiteY15" fmla="*/ 496013 h 558106"/>
                <a:gd name="connsiteX16" fmla="*/ 182594 w 339525"/>
                <a:gd name="connsiteY16" fmla="*/ 499405 h 558106"/>
                <a:gd name="connsiteX17" fmla="*/ 185249 w 339525"/>
                <a:gd name="connsiteY17" fmla="*/ 498963 h 558106"/>
                <a:gd name="connsiteX18" fmla="*/ 187609 w 339525"/>
                <a:gd name="connsiteY18" fmla="*/ 497193 h 558106"/>
                <a:gd name="connsiteX19" fmla="*/ 188789 w 339525"/>
                <a:gd name="connsiteY19" fmla="*/ 493063 h 558106"/>
                <a:gd name="connsiteX20" fmla="*/ 191149 w 339525"/>
                <a:gd name="connsiteY20" fmla="*/ 490261 h 558106"/>
                <a:gd name="connsiteX21" fmla="*/ 192771 w 339525"/>
                <a:gd name="connsiteY21" fmla="*/ 488934 h 558106"/>
                <a:gd name="connsiteX22" fmla="*/ 197049 w 339525"/>
                <a:gd name="connsiteY22" fmla="*/ 487164 h 558106"/>
                <a:gd name="connsiteX23" fmla="*/ 198228 w 339525"/>
                <a:gd name="connsiteY23" fmla="*/ 484066 h 558106"/>
                <a:gd name="connsiteX24" fmla="*/ 199261 w 339525"/>
                <a:gd name="connsiteY24" fmla="*/ 482591 h 558106"/>
                <a:gd name="connsiteX25" fmla="*/ 200736 w 339525"/>
                <a:gd name="connsiteY25" fmla="*/ 481706 h 558106"/>
                <a:gd name="connsiteX26" fmla="*/ 202358 w 339525"/>
                <a:gd name="connsiteY26" fmla="*/ 481264 h 558106"/>
                <a:gd name="connsiteX27" fmla="*/ 199261 w 339525"/>
                <a:gd name="connsiteY27" fmla="*/ 478019 h 558106"/>
                <a:gd name="connsiteX28" fmla="*/ 199851 w 339525"/>
                <a:gd name="connsiteY28" fmla="*/ 469612 h 558106"/>
                <a:gd name="connsiteX29" fmla="*/ 201473 w 339525"/>
                <a:gd name="connsiteY29" fmla="*/ 468727 h 558106"/>
                <a:gd name="connsiteX30" fmla="*/ 203243 w 339525"/>
                <a:gd name="connsiteY30" fmla="*/ 468285 h 558106"/>
                <a:gd name="connsiteX31" fmla="*/ 204570 w 339525"/>
                <a:gd name="connsiteY31" fmla="*/ 465630 h 558106"/>
                <a:gd name="connsiteX32" fmla="*/ 206783 w 339525"/>
                <a:gd name="connsiteY32" fmla="*/ 464745 h 558106"/>
                <a:gd name="connsiteX33" fmla="*/ 203685 w 339525"/>
                <a:gd name="connsiteY33" fmla="*/ 462385 h 558106"/>
                <a:gd name="connsiteX34" fmla="*/ 202210 w 339525"/>
                <a:gd name="connsiteY34" fmla="*/ 461795 h 558106"/>
                <a:gd name="connsiteX35" fmla="*/ 155161 w 339525"/>
                <a:gd name="connsiteY35" fmla="*/ 483919 h 558106"/>
                <a:gd name="connsiteX36" fmla="*/ 153538 w 339525"/>
                <a:gd name="connsiteY36" fmla="*/ 483476 h 558106"/>
                <a:gd name="connsiteX37" fmla="*/ 152801 w 339525"/>
                <a:gd name="connsiteY37" fmla="*/ 484509 h 558106"/>
                <a:gd name="connsiteX38" fmla="*/ 151916 w 339525"/>
                <a:gd name="connsiteY38" fmla="*/ 487016 h 558106"/>
                <a:gd name="connsiteX39" fmla="*/ 150294 w 339525"/>
                <a:gd name="connsiteY39" fmla="*/ 489818 h 558106"/>
                <a:gd name="connsiteX40" fmla="*/ 149261 w 339525"/>
                <a:gd name="connsiteY40" fmla="*/ 492916 h 558106"/>
                <a:gd name="connsiteX41" fmla="*/ 145721 w 339525"/>
                <a:gd name="connsiteY41" fmla="*/ 499995 h 558106"/>
                <a:gd name="connsiteX42" fmla="*/ 143214 w 339525"/>
                <a:gd name="connsiteY42" fmla="*/ 500880 h 558106"/>
                <a:gd name="connsiteX43" fmla="*/ 137462 w 339525"/>
                <a:gd name="connsiteY43" fmla="*/ 512385 h 558106"/>
                <a:gd name="connsiteX44" fmla="*/ 137020 w 339525"/>
                <a:gd name="connsiteY44" fmla="*/ 515482 h 558106"/>
                <a:gd name="connsiteX45" fmla="*/ 137020 w 339525"/>
                <a:gd name="connsiteY45" fmla="*/ 521824 h 558106"/>
                <a:gd name="connsiteX46" fmla="*/ 138052 w 339525"/>
                <a:gd name="connsiteY46" fmla="*/ 524331 h 558106"/>
                <a:gd name="connsiteX47" fmla="*/ 139232 w 339525"/>
                <a:gd name="connsiteY47" fmla="*/ 524331 h 558106"/>
                <a:gd name="connsiteX48" fmla="*/ 140559 w 339525"/>
                <a:gd name="connsiteY48" fmla="*/ 522561 h 558106"/>
                <a:gd name="connsiteX49" fmla="*/ 147049 w 339525"/>
                <a:gd name="connsiteY49" fmla="*/ 503388 h 558106"/>
                <a:gd name="connsiteX50" fmla="*/ 148671 w 339525"/>
                <a:gd name="connsiteY50" fmla="*/ 502060 h 558106"/>
                <a:gd name="connsiteX51" fmla="*/ 149851 w 339525"/>
                <a:gd name="connsiteY51" fmla="*/ 496603 h 558106"/>
                <a:gd name="connsiteX52" fmla="*/ 154276 w 339525"/>
                <a:gd name="connsiteY52" fmla="*/ 488196 h 558106"/>
                <a:gd name="connsiteX53" fmla="*/ 154276 w 339525"/>
                <a:gd name="connsiteY53" fmla="*/ 485541 h 558106"/>
                <a:gd name="connsiteX54" fmla="*/ 155898 w 339525"/>
                <a:gd name="connsiteY54" fmla="*/ 484066 h 558106"/>
                <a:gd name="connsiteX55" fmla="*/ 155161 w 339525"/>
                <a:gd name="connsiteY55" fmla="*/ 483624 h 558106"/>
                <a:gd name="connsiteX56" fmla="*/ 191591 w 339525"/>
                <a:gd name="connsiteY56" fmla="*/ 416515 h 558106"/>
                <a:gd name="connsiteX57" fmla="*/ 191001 w 339525"/>
                <a:gd name="connsiteY57" fmla="*/ 416515 h 558106"/>
                <a:gd name="connsiteX58" fmla="*/ 189232 w 339525"/>
                <a:gd name="connsiteY58" fmla="*/ 417105 h 558106"/>
                <a:gd name="connsiteX59" fmla="*/ 188641 w 339525"/>
                <a:gd name="connsiteY59" fmla="*/ 417843 h 558106"/>
                <a:gd name="connsiteX60" fmla="*/ 187904 w 339525"/>
                <a:gd name="connsiteY60" fmla="*/ 419613 h 558106"/>
                <a:gd name="connsiteX61" fmla="*/ 188494 w 339525"/>
                <a:gd name="connsiteY61" fmla="*/ 419613 h 558106"/>
                <a:gd name="connsiteX62" fmla="*/ 189674 w 339525"/>
                <a:gd name="connsiteY62" fmla="*/ 419318 h 558106"/>
                <a:gd name="connsiteX63" fmla="*/ 191444 w 339525"/>
                <a:gd name="connsiteY63" fmla="*/ 416368 h 558106"/>
                <a:gd name="connsiteX64" fmla="*/ 337018 w 339525"/>
                <a:gd name="connsiteY64" fmla="*/ 135692 h 558106"/>
                <a:gd name="connsiteX65" fmla="*/ 335543 w 339525"/>
                <a:gd name="connsiteY65" fmla="*/ 132595 h 558106"/>
                <a:gd name="connsiteX66" fmla="*/ 333330 w 339525"/>
                <a:gd name="connsiteY66" fmla="*/ 128760 h 558106"/>
                <a:gd name="connsiteX67" fmla="*/ 329201 w 339525"/>
                <a:gd name="connsiteY67" fmla="*/ 126842 h 558106"/>
                <a:gd name="connsiteX68" fmla="*/ 328463 w 339525"/>
                <a:gd name="connsiteY68" fmla="*/ 125810 h 558106"/>
                <a:gd name="connsiteX69" fmla="*/ 327873 w 339525"/>
                <a:gd name="connsiteY69" fmla="*/ 124188 h 558106"/>
                <a:gd name="connsiteX70" fmla="*/ 327873 w 339525"/>
                <a:gd name="connsiteY70" fmla="*/ 121975 h 558106"/>
                <a:gd name="connsiteX71" fmla="*/ 327136 w 339525"/>
                <a:gd name="connsiteY71" fmla="*/ 118583 h 558106"/>
                <a:gd name="connsiteX72" fmla="*/ 327136 w 339525"/>
                <a:gd name="connsiteY72" fmla="*/ 115781 h 558106"/>
                <a:gd name="connsiteX73" fmla="*/ 327873 w 339525"/>
                <a:gd name="connsiteY73" fmla="*/ 114158 h 558106"/>
                <a:gd name="connsiteX74" fmla="*/ 329643 w 339525"/>
                <a:gd name="connsiteY74" fmla="*/ 113126 h 558106"/>
                <a:gd name="connsiteX75" fmla="*/ 332151 w 339525"/>
                <a:gd name="connsiteY75" fmla="*/ 110028 h 558106"/>
                <a:gd name="connsiteX76" fmla="*/ 332740 w 339525"/>
                <a:gd name="connsiteY76" fmla="*/ 107816 h 558106"/>
                <a:gd name="connsiteX77" fmla="*/ 332740 w 339525"/>
                <a:gd name="connsiteY77" fmla="*/ 104424 h 558106"/>
                <a:gd name="connsiteX78" fmla="*/ 334068 w 339525"/>
                <a:gd name="connsiteY78" fmla="*/ 101474 h 558106"/>
                <a:gd name="connsiteX79" fmla="*/ 335395 w 339525"/>
                <a:gd name="connsiteY79" fmla="*/ 99999 h 558106"/>
                <a:gd name="connsiteX80" fmla="*/ 335100 w 339525"/>
                <a:gd name="connsiteY80" fmla="*/ 98819 h 558106"/>
                <a:gd name="connsiteX81" fmla="*/ 334215 w 339525"/>
                <a:gd name="connsiteY81" fmla="*/ 97049 h 558106"/>
                <a:gd name="connsiteX82" fmla="*/ 332298 w 339525"/>
                <a:gd name="connsiteY82" fmla="*/ 94542 h 558106"/>
                <a:gd name="connsiteX83" fmla="*/ 329348 w 339525"/>
                <a:gd name="connsiteY83" fmla="*/ 91445 h 558106"/>
                <a:gd name="connsiteX84" fmla="*/ 327283 w 339525"/>
                <a:gd name="connsiteY84" fmla="*/ 88495 h 558106"/>
                <a:gd name="connsiteX85" fmla="*/ 326398 w 339525"/>
                <a:gd name="connsiteY85" fmla="*/ 85840 h 558106"/>
                <a:gd name="connsiteX86" fmla="*/ 325956 w 339525"/>
                <a:gd name="connsiteY86" fmla="*/ 83480 h 558106"/>
                <a:gd name="connsiteX87" fmla="*/ 325956 w 339525"/>
                <a:gd name="connsiteY87" fmla="*/ 81268 h 558106"/>
                <a:gd name="connsiteX88" fmla="*/ 326841 w 339525"/>
                <a:gd name="connsiteY88" fmla="*/ 79793 h 558106"/>
                <a:gd name="connsiteX89" fmla="*/ 329495 w 339525"/>
                <a:gd name="connsiteY89" fmla="*/ 77875 h 558106"/>
                <a:gd name="connsiteX90" fmla="*/ 329791 w 339525"/>
                <a:gd name="connsiteY90" fmla="*/ 77138 h 558106"/>
                <a:gd name="connsiteX91" fmla="*/ 328758 w 339525"/>
                <a:gd name="connsiteY91" fmla="*/ 73008 h 558106"/>
                <a:gd name="connsiteX92" fmla="*/ 326841 w 339525"/>
                <a:gd name="connsiteY92" fmla="*/ 72271 h 558106"/>
                <a:gd name="connsiteX93" fmla="*/ 323596 w 339525"/>
                <a:gd name="connsiteY93" fmla="*/ 71828 h 558106"/>
                <a:gd name="connsiteX94" fmla="*/ 321826 w 339525"/>
                <a:gd name="connsiteY94" fmla="*/ 71828 h 558106"/>
                <a:gd name="connsiteX95" fmla="*/ 321531 w 339525"/>
                <a:gd name="connsiteY95" fmla="*/ 71386 h 558106"/>
                <a:gd name="connsiteX96" fmla="*/ 321531 w 339525"/>
                <a:gd name="connsiteY96" fmla="*/ 70501 h 558106"/>
                <a:gd name="connsiteX97" fmla="*/ 321826 w 339525"/>
                <a:gd name="connsiteY97" fmla="*/ 68731 h 558106"/>
                <a:gd name="connsiteX98" fmla="*/ 322859 w 339525"/>
                <a:gd name="connsiteY98" fmla="*/ 66814 h 558106"/>
                <a:gd name="connsiteX99" fmla="*/ 323743 w 339525"/>
                <a:gd name="connsiteY99" fmla="*/ 65486 h 558106"/>
                <a:gd name="connsiteX100" fmla="*/ 323743 w 339525"/>
                <a:gd name="connsiteY100" fmla="*/ 64454 h 558106"/>
                <a:gd name="connsiteX101" fmla="*/ 322711 w 339525"/>
                <a:gd name="connsiteY101" fmla="*/ 60766 h 558106"/>
                <a:gd name="connsiteX102" fmla="*/ 322416 w 339525"/>
                <a:gd name="connsiteY102" fmla="*/ 56342 h 558106"/>
                <a:gd name="connsiteX103" fmla="*/ 322711 w 339525"/>
                <a:gd name="connsiteY103" fmla="*/ 52802 h 558106"/>
                <a:gd name="connsiteX104" fmla="*/ 326103 w 339525"/>
                <a:gd name="connsiteY104" fmla="*/ 50147 h 558106"/>
                <a:gd name="connsiteX105" fmla="*/ 326103 w 339525"/>
                <a:gd name="connsiteY105" fmla="*/ 49262 h 558106"/>
                <a:gd name="connsiteX106" fmla="*/ 321974 w 339525"/>
                <a:gd name="connsiteY106" fmla="*/ 46460 h 558106"/>
                <a:gd name="connsiteX107" fmla="*/ 318876 w 339525"/>
                <a:gd name="connsiteY107" fmla="*/ 43215 h 558106"/>
                <a:gd name="connsiteX108" fmla="*/ 317844 w 339525"/>
                <a:gd name="connsiteY108" fmla="*/ 41298 h 558106"/>
                <a:gd name="connsiteX109" fmla="*/ 314304 w 339525"/>
                <a:gd name="connsiteY109" fmla="*/ 41003 h 558106"/>
                <a:gd name="connsiteX110" fmla="*/ 312092 w 339525"/>
                <a:gd name="connsiteY110" fmla="*/ 35545 h 558106"/>
                <a:gd name="connsiteX111" fmla="*/ 308847 w 339525"/>
                <a:gd name="connsiteY111" fmla="*/ 32891 h 558106"/>
                <a:gd name="connsiteX112" fmla="*/ 305750 w 339525"/>
                <a:gd name="connsiteY112" fmla="*/ 30531 h 558106"/>
                <a:gd name="connsiteX113" fmla="*/ 303832 w 339525"/>
                <a:gd name="connsiteY113" fmla="*/ 29498 h 558106"/>
                <a:gd name="connsiteX114" fmla="*/ 292918 w 339525"/>
                <a:gd name="connsiteY114" fmla="*/ 26253 h 558106"/>
                <a:gd name="connsiteX115" fmla="*/ 288493 w 339525"/>
                <a:gd name="connsiteY115" fmla="*/ 25663 h 558106"/>
                <a:gd name="connsiteX116" fmla="*/ 283331 w 339525"/>
                <a:gd name="connsiteY116" fmla="*/ 23746 h 558106"/>
                <a:gd name="connsiteX117" fmla="*/ 279496 w 339525"/>
                <a:gd name="connsiteY117" fmla="*/ 21239 h 558106"/>
                <a:gd name="connsiteX118" fmla="*/ 276251 w 339525"/>
                <a:gd name="connsiteY118" fmla="*/ 19616 h 558106"/>
                <a:gd name="connsiteX119" fmla="*/ 273449 w 339525"/>
                <a:gd name="connsiteY119" fmla="*/ 17699 h 558106"/>
                <a:gd name="connsiteX120" fmla="*/ 269467 w 339525"/>
                <a:gd name="connsiteY120" fmla="*/ 15929 h 558106"/>
                <a:gd name="connsiteX121" fmla="*/ 268287 w 339525"/>
                <a:gd name="connsiteY121" fmla="*/ 14307 h 558106"/>
                <a:gd name="connsiteX122" fmla="*/ 264009 w 339525"/>
                <a:gd name="connsiteY122" fmla="*/ 11504 h 558106"/>
                <a:gd name="connsiteX123" fmla="*/ 261945 w 339525"/>
                <a:gd name="connsiteY123" fmla="*/ 9587 h 558106"/>
                <a:gd name="connsiteX124" fmla="*/ 255013 w 339525"/>
                <a:gd name="connsiteY124" fmla="*/ 6047 h 558106"/>
                <a:gd name="connsiteX125" fmla="*/ 254718 w 339525"/>
                <a:gd name="connsiteY125" fmla="*/ 4572 h 558106"/>
                <a:gd name="connsiteX126" fmla="*/ 254718 w 339525"/>
                <a:gd name="connsiteY126" fmla="*/ 3245 h 558106"/>
                <a:gd name="connsiteX127" fmla="*/ 254422 w 339525"/>
                <a:gd name="connsiteY127" fmla="*/ 2655 h 558106"/>
                <a:gd name="connsiteX128" fmla="*/ 247343 w 339525"/>
                <a:gd name="connsiteY128" fmla="*/ 0 h 558106"/>
                <a:gd name="connsiteX129" fmla="*/ 243951 w 339525"/>
                <a:gd name="connsiteY129" fmla="*/ 0 h 558106"/>
                <a:gd name="connsiteX130" fmla="*/ 234216 w 339525"/>
                <a:gd name="connsiteY130" fmla="*/ 737 h 558106"/>
                <a:gd name="connsiteX131" fmla="*/ 238494 w 339525"/>
                <a:gd name="connsiteY131" fmla="*/ 4720 h 558106"/>
                <a:gd name="connsiteX132" fmla="*/ 239969 w 339525"/>
                <a:gd name="connsiteY132" fmla="*/ 6342 h 558106"/>
                <a:gd name="connsiteX133" fmla="*/ 240263 w 339525"/>
                <a:gd name="connsiteY133" fmla="*/ 8702 h 558106"/>
                <a:gd name="connsiteX134" fmla="*/ 239526 w 339525"/>
                <a:gd name="connsiteY134" fmla="*/ 12979 h 558106"/>
                <a:gd name="connsiteX135" fmla="*/ 237461 w 339525"/>
                <a:gd name="connsiteY135" fmla="*/ 16666 h 558106"/>
                <a:gd name="connsiteX136" fmla="*/ 235101 w 339525"/>
                <a:gd name="connsiteY136" fmla="*/ 19616 h 558106"/>
                <a:gd name="connsiteX137" fmla="*/ 230381 w 339525"/>
                <a:gd name="connsiteY137" fmla="*/ 22566 h 558106"/>
                <a:gd name="connsiteX138" fmla="*/ 237461 w 339525"/>
                <a:gd name="connsiteY138" fmla="*/ 25516 h 558106"/>
                <a:gd name="connsiteX139" fmla="*/ 232594 w 339525"/>
                <a:gd name="connsiteY139" fmla="*/ 29498 h 558106"/>
                <a:gd name="connsiteX140" fmla="*/ 230381 w 339525"/>
                <a:gd name="connsiteY140" fmla="*/ 30973 h 558106"/>
                <a:gd name="connsiteX141" fmla="*/ 227727 w 339525"/>
                <a:gd name="connsiteY141" fmla="*/ 30678 h 558106"/>
                <a:gd name="connsiteX142" fmla="*/ 223007 w 339525"/>
                <a:gd name="connsiteY142" fmla="*/ 29351 h 558106"/>
                <a:gd name="connsiteX143" fmla="*/ 211650 w 339525"/>
                <a:gd name="connsiteY143" fmla="*/ 26106 h 558106"/>
                <a:gd name="connsiteX144" fmla="*/ 206193 w 339525"/>
                <a:gd name="connsiteY144" fmla="*/ 24926 h 558106"/>
                <a:gd name="connsiteX145" fmla="*/ 201325 w 339525"/>
                <a:gd name="connsiteY145" fmla="*/ 24484 h 558106"/>
                <a:gd name="connsiteX146" fmla="*/ 198818 w 339525"/>
                <a:gd name="connsiteY146" fmla="*/ 24484 h 558106"/>
                <a:gd name="connsiteX147" fmla="*/ 188641 w 339525"/>
                <a:gd name="connsiteY147" fmla="*/ 21681 h 558106"/>
                <a:gd name="connsiteX148" fmla="*/ 186724 w 339525"/>
                <a:gd name="connsiteY148" fmla="*/ 21976 h 558106"/>
                <a:gd name="connsiteX149" fmla="*/ 183037 w 339525"/>
                <a:gd name="connsiteY149" fmla="*/ 23156 h 558106"/>
                <a:gd name="connsiteX150" fmla="*/ 182594 w 339525"/>
                <a:gd name="connsiteY150" fmla="*/ 25958 h 558106"/>
                <a:gd name="connsiteX151" fmla="*/ 182889 w 339525"/>
                <a:gd name="connsiteY151" fmla="*/ 32743 h 558106"/>
                <a:gd name="connsiteX152" fmla="*/ 183479 w 339525"/>
                <a:gd name="connsiteY152" fmla="*/ 38053 h 558106"/>
                <a:gd name="connsiteX153" fmla="*/ 182152 w 339525"/>
                <a:gd name="connsiteY153" fmla="*/ 41150 h 558106"/>
                <a:gd name="connsiteX154" fmla="*/ 180824 w 339525"/>
                <a:gd name="connsiteY154" fmla="*/ 43215 h 558106"/>
                <a:gd name="connsiteX155" fmla="*/ 176695 w 339525"/>
                <a:gd name="connsiteY155" fmla="*/ 48820 h 558106"/>
                <a:gd name="connsiteX156" fmla="*/ 167550 w 339525"/>
                <a:gd name="connsiteY156" fmla="*/ 45132 h 558106"/>
                <a:gd name="connsiteX157" fmla="*/ 161208 w 339525"/>
                <a:gd name="connsiteY157" fmla="*/ 42625 h 558106"/>
                <a:gd name="connsiteX158" fmla="*/ 157226 w 339525"/>
                <a:gd name="connsiteY158" fmla="*/ 46017 h 558106"/>
                <a:gd name="connsiteX159" fmla="*/ 147049 w 339525"/>
                <a:gd name="connsiteY159" fmla="*/ 52064 h 558106"/>
                <a:gd name="connsiteX160" fmla="*/ 141887 w 339525"/>
                <a:gd name="connsiteY160" fmla="*/ 64011 h 558106"/>
                <a:gd name="connsiteX161" fmla="*/ 141592 w 339525"/>
                <a:gd name="connsiteY161" fmla="*/ 64454 h 558106"/>
                <a:gd name="connsiteX162" fmla="*/ 138495 w 339525"/>
                <a:gd name="connsiteY162" fmla="*/ 67551 h 558106"/>
                <a:gd name="connsiteX163" fmla="*/ 134512 w 339525"/>
                <a:gd name="connsiteY163" fmla="*/ 68878 h 558106"/>
                <a:gd name="connsiteX164" fmla="*/ 131562 w 339525"/>
                <a:gd name="connsiteY164" fmla="*/ 69616 h 558106"/>
                <a:gd name="connsiteX165" fmla="*/ 129793 w 339525"/>
                <a:gd name="connsiteY165" fmla="*/ 73156 h 558106"/>
                <a:gd name="connsiteX166" fmla="*/ 133775 w 339525"/>
                <a:gd name="connsiteY166" fmla="*/ 78170 h 558106"/>
                <a:gd name="connsiteX167" fmla="*/ 135839 w 339525"/>
                <a:gd name="connsiteY167" fmla="*/ 80825 h 558106"/>
                <a:gd name="connsiteX168" fmla="*/ 137757 w 339525"/>
                <a:gd name="connsiteY168" fmla="*/ 85102 h 558106"/>
                <a:gd name="connsiteX169" fmla="*/ 137462 w 339525"/>
                <a:gd name="connsiteY169" fmla="*/ 87905 h 558106"/>
                <a:gd name="connsiteX170" fmla="*/ 137020 w 339525"/>
                <a:gd name="connsiteY170" fmla="*/ 89527 h 558106"/>
                <a:gd name="connsiteX171" fmla="*/ 132742 w 339525"/>
                <a:gd name="connsiteY171" fmla="*/ 93067 h 558106"/>
                <a:gd name="connsiteX172" fmla="*/ 123450 w 339525"/>
                <a:gd name="connsiteY172" fmla="*/ 102211 h 558106"/>
                <a:gd name="connsiteX173" fmla="*/ 114896 w 339525"/>
                <a:gd name="connsiteY173" fmla="*/ 111651 h 558106"/>
                <a:gd name="connsiteX174" fmla="*/ 111356 w 339525"/>
                <a:gd name="connsiteY174" fmla="*/ 114306 h 558106"/>
                <a:gd name="connsiteX175" fmla="*/ 112978 w 339525"/>
                <a:gd name="connsiteY175" fmla="*/ 122270 h 558106"/>
                <a:gd name="connsiteX176" fmla="*/ 110176 w 339525"/>
                <a:gd name="connsiteY176" fmla="*/ 124630 h 558106"/>
                <a:gd name="connsiteX177" fmla="*/ 104424 w 339525"/>
                <a:gd name="connsiteY177" fmla="*/ 127285 h 558106"/>
                <a:gd name="connsiteX178" fmla="*/ 101474 w 339525"/>
                <a:gd name="connsiteY178" fmla="*/ 128317 h 558106"/>
                <a:gd name="connsiteX179" fmla="*/ 98229 w 339525"/>
                <a:gd name="connsiteY179" fmla="*/ 128907 h 558106"/>
                <a:gd name="connsiteX180" fmla="*/ 88495 w 339525"/>
                <a:gd name="connsiteY180" fmla="*/ 129940 h 558106"/>
                <a:gd name="connsiteX181" fmla="*/ 90265 w 339525"/>
                <a:gd name="connsiteY181" fmla="*/ 138494 h 558106"/>
                <a:gd name="connsiteX182" fmla="*/ 90855 w 339525"/>
                <a:gd name="connsiteY182" fmla="*/ 142329 h 558106"/>
                <a:gd name="connsiteX183" fmla="*/ 90855 w 339525"/>
                <a:gd name="connsiteY183" fmla="*/ 144541 h 558106"/>
                <a:gd name="connsiteX184" fmla="*/ 89822 w 339525"/>
                <a:gd name="connsiteY184" fmla="*/ 146754 h 558106"/>
                <a:gd name="connsiteX185" fmla="*/ 88642 w 339525"/>
                <a:gd name="connsiteY185" fmla="*/ 150884 h 558106"/>
                <a:gd name="connsiteX186" fmla="*/ 86873 w 339525"/>
                <a:gd name="connsiteY186" fmla="*/ 165633 h 558106"/>
                <a:gd name="connsiteX187" fmla="*/ 85545 w 339525"/>
                <a:gd name="connsiteY187" fmla="*/ 167255 h 558106"/>
                <a:gd name="connsiteX188" fmla="*/ 83628 w 339525"/>
                <a:gd name="connsiteY188" fmla="*/ 171237 h 558106"/>
                <a:gd name="connsiteX189" fmla="*/ 77433 w 339525"/>
                <a:gd name="connsiteY189" fmla="*/ 180824 h 558106"/>
                <a:gd name="connsiteX190" fmla="*/ 72418 w 339525"/>
                <a:gd name="connsiteY190" fmla="*/ 187166 h 558106"/>
                <a:gd name="connsiteX191" fmla="*/ 65191 w 339525"/>
                <a:gd name="connsiteY191" fmla="*/ 196311 h 558106"/>
                <a:gd name="connsiteX192" fmla="*/ 71091 w 339525"/>
                <a:gd name="connsiteY192" fmla="*/ 199113 h 558106"/>
                <a:gd name="connsiteX193" fmla="*/ 76400 w 339525"/>
                <a:gd name="connsiteY193" fmla="*/ 201178 h 558106"/>
                <a:gd name="connsiteX194" fmla="*/ 77433 w 339525"/>
                <a:gd name="connsiteY194" fmla="*/ 204423 h 558106"/>
                <a:gd name="connsiteX195" fmla="*/ 78171 w 339525"/>
                <a:gd name="connsiteY195" fmla="*/ 209733 h 558106"/>
                <a:gd name="connsiteX196" fmla="*/ 78171 w 339525"/>
                <a:gd name="connsiteY196" fmla="*/ 213420 h 558106"/>
                <a:gd name="connsiteX197" fmla="*/ 75958 w 339525"/>
                <a:gd name="connsiteY197" fmla="*/ 216665 h 558106"/>
                <a:gd name="connsiteX198" fmla="*/ 74336 w 339525"/>
                <a:gd name="connsiteY198" fmla="*/ 219024 h 558106"/>
                <a:gd name="connsiteX199" fmla="*/ 73303 w 339525"/>
                <a:gd name="connsiteY199" fmla="*/ 220204 h 558106"/>
                <a:gd name="connsiteX200" fmla="*/ 65781 w 339525"/>
                <a:gd name="connsiteY200" fmla="*/ 219024 h 558106"/>
                <a:gd name="connsiteX201" fmla="*/ 56047 w 339525"/>
                <a:gd name="connsiteY201" fmla="*/ 217550 h 558106"/>
                <a:gd name="connsiteX202" fmla="*/ 53539 w 339525"/>
                <a:gd name="connsiteY202" fmla="*/ 217550 h 558106"/>
                <a:gd name="connsiteX203" fmla="*/ 47935 w 339525"/>
                <a:gd name="connsiteY203" fmla="*/ 218582 h 558106"/>
                <a:gd name="connsiteX204" fmla="*/ 42772 w 339525"/>
                <a:gd name="connsiteY204" fmla="*/ 220647 h 558106"/>
                <a:gd name="connsiteX205" fmla="*/ 40118 w 339525"/>
                <a:gd name="connsiteY205" fmla="*/ 222417 h 558106"/>
                <a:gd name="connsiteX206" fmla="*/ 39380 w 339525"/>
                <a:gd name="connsiteY206" fmla="*/ 223154 h 558106"/>
                <a:gd name="connsiteX207" fmla="*/ 35988 w 339525"/>
                <a:gd name="connsiteY207" fmla="*/ 227137 h 558106"/>
                <a:gd name="connsiteX208" fmla="*/ 29941 w 339525"/>
                <a:gd name="connsiteY208" fmla="*/ 234364 h 558106"/>
                <a:gd name="connsiteX209" fmla="*/ 26696 w 339525"/>
                <a:gd name="connsiteY209" fmla="*/ 237461 h 558106"/>
                <a:gd name="connsiteX210" fmla="*/ 27728 w 339525"/>
                <a:gd name="connsiteY210" fmla="*/ 241738 h 558106"/>
                <a:gd name="connsiteX211" fmla="*/ 22124 w 339525"/>
                <a:gd name="connsiteY211" fmla="*/ 249998 h 558106"/>
                <a:gd name="connsiteX212" fmla="*/ 25811 w 339525"/>
                <a:gd name="connsiteY212" fmla="*/ 258405 h 558106"/>
                <a:gd name="connsiteX213" fmla="*/ 25811 w 339525"/>
                <a:gd name="connsiteY213" fmla="*/ 258700 h 558106"/>
                <a:gd name="connsiteX214" fmla="*/ 27876 w 339525"/>
                <a:gd name="connsiteY214" fmla="*/ 262092 h 558106"/>
                <a:gd name="connsiteX215" fmla="*/ 25811 w 339525"/>
                <a:gd name="connsiteY215" fmla="*/ 264304 h 558106"/>
                <a:gd name="connsiteX216" fmla="*/ 24926 w 339525"/>
                <a:gd name="connsiteY216" fmla="*/ 265484 h 558106"/>
                <a:gd name="connsiteX217" fmla="*/ 25221 w 339525"/>
                <a:gd name="connsiteY217" fmla="*/ 269319 h 558106"/>
                <a:gd name="connsiteX218" fmla="*/ 25811 w 339525"/>
                <a:gd name="connsiteY218" fmla="*/ 273596 h 558106"/>
                <a:gd name="connsiteX219" fmla="*/ 25369 w 339525"/>
                <a:gd name="connsiteY219" fmla="*/ 276104 h 558106"/>
                <a:gd name="connsiteX220" fmla="*/ 25369 w 339525"/>
                <a:gd name="connsiteY220" fmla="*/ 278906 h 558106"/>
                <a:gd name="connsiteX221" fmla="*/ 30088 w 339525"/>
                <a:gd name="connsiteY221" fmla="*/ 291295 h 558106"/>
                <a:gd name="connsiteX222" fmla="*/ 30088 w 339525"/>
                <a:gd name="connsiteY222" fmla="*/ 294245 h 558106"/>
                <a:gd name="connsiteX223" fmla="*/ 29794 w 339525"/>
                <a:gd name="connsiteY223" fmla="*/ 296162 h 558106"/>
                <a:gd name="connsiteX224" fmla="*/ 28319 w 339525"/>
                <a:gd name="connsiteY224" fmla="*/ 303832 h 558106"/>
                <a:gd name="connsiteX225" fmla="*/ 26253 w 339525"/>
                <a:gd name="connsiteY225" fmla="*/ 314156 h 558106"/>
                <a:gd name="connsiteX226" fmla="*/ 29794 w 339525"/>
                <a:gd name="connsiteY226" fmla="*/ 316811 h 558106"/>
                <a:gd name="connsiteX227" fmla="*/ 34808 w 339525"/>
                <a:gd name="connsiteY227" fmla="*/ 320056 h 558106"/>
                <a:gd name="connsiteX228" fmla="*/ 37611 w 339525"/>
                <a:gd name="connsiteY228" fmla="*/ 321383 h 558106"/>
                <a:gd name="connsiteX229" fmla="*/ 41887 w 339525"/>
                <a:gd name="connsiteY229" fmla="*/ 325218 h 558106"/>
                <a:gd name="connsiteX230" fmla="*/ 45132 w 339525"/>
                <a:gd name="connsiteY230" fmla="*/ 328906 h 558106"/>
                <a:gd name="connsiteX231" fmla="*/ 44690 w 339525"/>
                <a:gd name="connsiteY231" fmla="*/ 331413 h 558106"/>
                <a:gd name="connsiteX232" fmla="*/ 43805 w 339525"/>
                <a:gd name="connsiteY232" fmla="*/ 334215 h 558106"/>
                <a:gd name="connsiteX233" fmla="*/ 42478 w 339525"/>
                <a:gd name="connsiteY233" fmla="*/ 336133 h 558106"/>
                <a:gd name="connsiteX234" fmla="*/ 41150 w 339525"/>
                <a:gd name="connsiteY234" fmla="*/ 338787 h 558106"/>
                <a:gd name="connsiteX235" fmla="*/ 40560 w 339525"/>
                <a:gd name="connsiteY235" fmla="*/ 340705 h 558106"/>
                <a:gd name="connsiteX236" fmla="*/ 39970 w 339525"/>
                <a:gd name="connsiteY236" fmla="*/ 341295 h 558106"/>
                <a:gd name="connsiteX237" fmla="*/ 34366 w 339525"/>
                <a:gd name="connsiteY237" fmla="*/ 341295 h 558106"/>
                <a:gd name="connsiteX238" fmla="*/ 31416 w 339525"/>
                <a:gd name="connsiteY238" fmla="*/ 342180 h 558106"/>
                <a:gd name="connsiteX239" fmla="*/ 29794 w 339525"/>
                <a:gd name="connsiteY239" fmla="*/ 343065 h 558106"/>
                <a:gd name="connsiteX240" fmla="*/ 30383 w 339525"/>
                <a:gd name="connsiteY240" fmla="*/ 347489 h 558106"/>
                <a:gd name="connsiteX241" fmla="*/ 33776 w 339525"/>
                <a:gd name="connsiteY241" fmla="*/ 355454 h 558106"/>
                <a:gd name="connsiteX242" fmla="*/ 36578 w 339525"/>
                <a:gd name="connsiteY242" fmla="*/ 361206 h 558106"/>
                <a:gd name="connsiteX243" fmla="*/ 37463 w 339525"/>
                <a:gd name="connsiteY243" fmla="*/ 364893 h 558106"/>
                <a:gd name="connsiteX244" fmla="*/ 36578 w 339525"/>
                <a:gd name="connsiteY244" fmla="*/ 368728 h 558106"/>
                <a:gd name="connsiteX245" fmla="*/ 35545 w 339525"/>
                <a:gd name="connsiteY245" fmla="*/ 370646 h 558106"/>
                <a:gd name="connsiteX246" fmla="*/ 35545 w 339525"/>
                <a:gd name="connsiteY246" fmla="*/ 373300 h 558106"/>
                <a:gd name="connsiteX247" fmla="*/ 34808 w 339525"/>
                <a:gd name="connsiteY247" fmla="*/ 378463 h 558106"/>
                <a:gd name="connsiteX248" fmla="*/ 32595 w 339525"/>
                <a:gd name="connsiteY248" fmla="*/ 381117 h 558106"/>
                <a:gd name="connsiteX249" fmla="*/ 29794 w 339525"/>
                <a:gd name="connsiteY249" fmla="*/ 383920 h 558106"/>
                <a:gd name="connsiteX250" fmla="*/ 26549 w 339525"/>
                <a:gd name="connsiteY250" fmla="*/ 385985 h 558106"/>
                <a:gd name="connsiteX251" fmla="*/ 24041 w 339525"/>
                <a:gd name="connsiteY251" fmla="*/ 386575 h 558106"/>
                <a:gd name="connsiteX252" fmla="*/ 21829 w 339525"/>
                <a:gd name="connsiteY252" fmla="*/ 386870 h 558106"/>
                <a:gd name="connsiteX253" fmla="*/ 20354 w 339525"/>
                <a:gd name="connsiteY253" fmla="*/ 387902 h 558106"/>
                <a:gd name="connsiteX254" fmla="*/ 19026 w 339525"/>
                <a:gd name="connsiteY254" fmla="*/ 390999 h 558106"/>
                <a:gd name="connsiteX255" fmla="*/ 17846 w 339525"/>
                <a:gd name="connsiteY255" fmla="*/ 394392 h 558106"/>
                <a:gd name="connsiteX256" fmla="*/ 13864 w 339525"/>
                <a:gd name="connsiteY256" fmla="*/ 398521 h 558106"/>
                <a:gd name="connsiteX257" fmla="*/ 13864 w 339525"/>
                <a:gd name="connsiteY257" fmla="*/ 399996 h 558106"/>
                <a:gd name="connsiteX258" fmla="*/ 15487 w 339525"/>
                <a:gd name="connsiteY258" fmla="*/ 404864 h 558106"/>
                <a:gd name="connsiteX259" fmla="*/ 16961 w 339525"/>
                <a:gd name="connsiteY259" fmla="*/ 410321 h 558106"/>
                <a:gd name="connsiteX260" fmla="*/ 15782 w 339525"/>
                <a:gd name="connsiteY260" fmla="*/ 415483 h 558106"/>
                <a:gd name="connsiteX261" fmla="*/ 14749 w 339525"/>
                <a:gd name="connsiteY261" fmla="*/ 420793 h 558106"/>
                <a:gd name="connsiteX262" fmla="*/ 12979 w 339525"/>
                <a:gd name="connsiteY262" fmla="*/ 424332 h 558106"/>
                <a:gd name="connsiteX263" fmla="*/ 10325 w 339525"/>
                <a:gd name="connsiteY263" fmla="*/ 425660 h 558106"/>
                <a:gd name="connsiteX264" fmla="*/ 8407 w 339525"/>
                <a:gd name="connsiteY264" fmla="*/ 425070 h 558106"/>
                <a:gd name="connsiteX265" fmla="*/ 6195 w 339525"/>
                <a:gd name="connsiteY265" fmla="*/ 420203 h 558106"/>
                <a:gd name="connsiteX266" fmla="*/ 3835 w 339525"/>
                <a:gd name="connsiteY266" fmla="*/ 418285 h 558106"/>
                <a:gd name="connsiteX267" fmla="*/ 1180 w 339525"/>
                <a:gd name="connsiteY267" fmla="*/ 418580 h 558106"/>
                <a:gd name="connsiteX268" fmla="*/ 442 w 339525"/>
                <a:gd name="connsiteY268" fmla="*/ 419908 h 558106"/>
                <a:gd name="connsiteX269" fmla="*/ 0 w 339525"/>
                <a:gd name="connsiteY269" fmla="*/ 422120 h 558106"/>
                <a:gd name="connsiteX270" fmla="*/ 590 w 339525"/>
                <a:gd name="connsiteY270" fmla="*/ 424627 h 558106"/>
                <a:gd name="connsiteX271" fmla="*/ 1623 w 339525"/>
                <a:gd name="connsiteY271" fmla="*/ 426840 h 558106"/>
                <a:gd name="connsiteX272" fmla="*/ 2065 w 339525"/>
                <a:gd name="connsiteY272" fmla="*/ 433919 h 558106"/>
                <a:gd name="connsiteX273" fmla="*/ 3245 w 339525"/>
                <a:gd name="connsiteY273" fmla="*/ 441736 h 558106"/>
                <a:gd name="connsiteX274" fmla="*/ 2802 w 339525"/>
                <a:gd name="connsiteY274" fmla="*/ 443654 h 558106"/>
                <a:gd name="connsiteX275" fmla="*/ 2802 w 339525"/>
                <a:gd name="connsiteY275" fmla="*/ 445719 h 558106"/>
                <a:gd name="connsiteX276" fmla="*/ 4867 w 339525"/>
                <a:gd name="connsiteY276" fmla="*/ 445276 h 558106"/>
                <a:gd name="connsiteX277" fmla="*/ 7522 w 339525"/>
                <a:gd name="connsiteY277" fmla="*/ 446751 h 558106"/>
                <a:gd name="connsiteX278" fmla="*/ 7965 w 339525"/>
                <a:gd name="connsiteY278" fmla="*/ 455158 h 558106"/>
                <a:gd name="connsiteX279" fmla="*/ 10619 w 339525"/>
                <a:gd name="connsiteY279" fmla="*/ 459583 h 558106"/>
                <a:gd name="connsiteX280" fmla="*/ 14602 w 339525"/>
                <a:gd name="connsiteY280" fmla="*/ 460615 h 558106"/>
                <a:gd name="connsiteX281" fmla="*/ 15339 w 339525"/>
                <a:gd name="connsiteY281" fmla="*/ 468580 h 558106"/>
                <a:gd name="connsiteX282" fmla="*/ 15339 w 339525"/>
                <a:gd name="connsiteY282" fmla="*/ 470350 h 558106"/>
                <a:gd name="connsiteX283" fmla="*/ 19321 w 339525"/>
                <a:gd name="connsiteY283" fmla="*/ 471825 h 558106"/>
                <a:gd name="connsiteX284" fmla="*/ 19321 w 339525"/>
                <a:gd name="connsiteY284" fmla="*/ 474332 h 558106"/>
                <a:gd name="connsiteX285" fmla="*/ 20354 w 339525"/>
                <a:gd name="connsiteY285" fmla="*/ 477724 h 558106"/>
                <a:gd name="connsiteX286" fmla="*/ 21534 w 339525"/>
                <a:gd name="connsiteY286" fmla="*/ 481264 h 558106"/>
                <a:gd name="connsiteX287" fmla="*/ 23894 w 339525"/>
                <a:gd name="connsiteY287" fmla="*/ 480527 h 558106"/>
                <a:gd name="connsiteX288" fmla="*/ 26401 w 339525"/>
                <a:gd name="connsiteY288" fmla="*/ 488786 h 558106"/>
                <a:gd name="connsiteX289" fmla="*/ 33481 w 339525"/>
                <a:gd name="connsiteY289" fmla="*/ 500733 h 558106"/>
                <a:gd name="connsiteX290" fmla="*/ 37463 w 339525"/>
                <a:gd name="connsiteY290" fmla="*/ 503830 h 558106"/>
                <a:gd name="connsiteX291" fmla="*/ 41298 w 339525"/>
                <a:gd name="connsiteY291" fmla="*/ 509730 h 558106"/>
                <a:gd name="connsiteX292" fmla="*/ 43215 w 339525"/>
                <a:gd name="connsiteY292" fmla="*/ 510172 h 558106"/>
                <a:gd name="connsiteX293" fmla="*/ 45575 w 339525"/>
                <a:gd name="connsiteY293" fmla="*/ 511352 h 558106"/>
                <a:gd name="connsiteX294" fmla="*/ 46460 w 339525"/>
                <a:gd name="connsiteY294" fmla="*/ 515187 h 558106"/>
                <a:gd name="connsiteX295" fmla="*/ 44837 w 339525"/>
                <a:gd name="connsiteY295" fmla="*/ 517547 h 558106"/>
                <a:gd name="connsiteX296" fmla="*/ 42625 w 339525"/>
                <a:gd name="connsiteY296" fmla="*/ 517547 h 558106"/>
                <a:gd name="connsiteX297" fmla="*/ 39528 w 339525"/>
                <a:gd name="connsiteY297" fmla="*/ 517989 h 558106"/>
                <a:gd name="connsiteX298" fmla="*/ 40413 w 339525"/>
                <a:gd name="connsiteY298" fmla="*/ 520054 h 558106"/>
                <a:gd name="connsiteX299" fmla="*/ 41740 w 339525"/>
                <a:gd name="connsiteY299" fmla="*/ 521382 h 558106"/>
                <a:gd name="connsiteX300" fmla="*/ 43362 w 339525"/>
                <a:gd name="connsiteY300" fmla="*/ 524479 h 558106"/>
                <a:gd name="connsiteX301" fmla="*/ 42035 w 339525"/>
                <a:gd name="connsiteY301" fmla="*/ 525216 h 558106"/>
                <a:gd name="connsiteX302" fmla="*/ 40855 w 339525"/>
                <a:gd name="connsiteY302" fmla="*/ 525511 h 558106"/>
                <a:gd name="connsiteX303" fmla="*/ 35693 w 339525"/>
                <a:gd name="connsiteY303" fmla="*/ 523299 h 558106"/>
                <a:gd name="connsiteX304" fmla="*/ 34808 w 339525"/>
                <a:gd name="connsiteY304" fmla="*/ 523299 h 558106"/>
                <a:gd name="connsiteX305" fmla="*/ 36136 w 339525"/>
                <a:gd name="connsiteY305" fmla="*/ 525069 h 558106"/>
                <a:gd name="connsiteX306" fmla="*/ 38053 w 339525"/>
                <a:gd name="connsiteY306" fmla="*/ 529051 h 558106"/>
                <a:gd name="connsiteX307" fmla="*/ 44395 w 339525"/>
                <a:gd name="connsiteY307" fmla="*/ 538491 h 558106"/>
                <a:gd name="connsiteX308" fmla="*/ 47197 w 339525"/>
                <a:gd name="connsiteY308" fmla="*/ 541293 h 558106"/>
                <a:gd name="connsiteX309" fmla="*/ 48082 w 339525"/>
                <a:gd name="connsiteY309" fmla="*/ 543358 h 558106"/>
                <a:gd name="connsiteX310" fmla="*/ 48082 w 339525"/>
                <a:gd name="connsiteY310" fmla="*/ 545423 h 558106"/>
                <a:gd name="connsiteX311" fmla="*/ 47787 w 339525"/>
                <a:gd name="connsiteY311" fmla="*/ 548372 h 558106"/>
                <a:gd name="connsiteX312" fmla="*/ 47197 w 339525"/>
                <a:gd name="connsiteY312" fmla="*/ 551322 h 558106"/>
                <a:gd name="connsiteX313" fmla="*/ 47197 w 339525"/>
                <a:gd name="connsiteY313" fmla="*/ 553240 h 558106"/>
                <a:gd name="connsiteX314" fmla="*/ 45870 w 339525"/>
                <a:gd name="connsiteY314" fmla="*/ 555747 h 558106"/>
                <a:gd name="connsiteX315" fmla="*/ 57227 w 339525"/>
                <a:gd name="connsiteY315" fmla="*/ 558107 h 558106"/>
                <a:gd name="connsiteX316" fmla="*/ 69911 w 339525"/>
                <a:gd name="connsiteY316" fmla="*/ 555157 h 558106"/>
                <a:gd name="connsiteX317" fmla="*/ 76990 w 339525"/>
                <a:gd name="connsiteY317" fmla="*/ 556485 h 558106"/>
                <a:gd name="connsiteX318" fmla="*/ 79498 w 339525"/>
                <a:gd name="connsiteY318" fmla="*/ 556485 h 558106"/>
                <a:gd name="connsiteX319" fmla="*/ 83923 w 339525"/>
                <a:gd name="connsiteY319" fmla="*/ 551470 h 558106"/>
                <a:gd name="connsiteX320" fmla="*/ 82153 w 339525"/>
                <a:gd name="connsiteY320" fmla="*/ 547488 h 558106"/>
                <a:gd name="connsiteX321" fmla="*/ 80235 w 339525"/>
                <a:gd name="connsiteY321" fmla="*/ 544095 h 558106"/>
                <a:gd name="connsiteX322" fmla="*/ 80530 w 339525"/>
                <a:gd name="connsiteY322" fmla="*/ 540261 h 558106"/>
                <a:gd name="connsiteX323" fmla="*/ 81710 w 339525"/>
                <a:gd name="connsiteY323" fmla="*/ 538196 h 558106"/>
                <a:gd name="connsiteX324" fmla="*/ 85398 w 339525"/>
                <a:gd name="connsiteY324" fmla="*/ 534951 h 558106"/>
                <a:gd name="connsiteX325" fmla="*/ 87315 w 339525"/>
                <a:gd name="connsiteY325" fmla="*/ 533623 h 558106"/>
                <a:gd name="connsiteX326" fmla="*/ 89527 w 339525"/>
                <a:gd name="connsiteY326" fmla="*/ 532296 h 558106"/>
                <a:gd name="connsiteX327" fmla="*/ 92035 w 339525"/>
                <a:gd name="connsiteY327" fmla="*/ 533328 h 558106"/>
                <a:gd name="connsiteX328" fmla="*/ 94690 w 339525"/>
                <a:gd name="connsiteY328" fmla="*/ 532886 h 558106"/>
                <a:gd name="connsiteX329" fmla="*/ 93657 w 339525"/>
                <a:gd name="connsiteY329" fmla="*/ 529199 h 558106"/>
                <a:gd name="connsiteX330" fmla="*/ 95427 w 339525"/>
                <a:gd name="connsiteY330" fmla="*/ 528166 h 558106"/>
                <a:gd name="connsiteX331" fmla="*/ 102507 w 339525"/>
                <a:gd name="connsiteY331" fmla="*/ 527724 h 558106"/>
                <a:gd name="connsiteX332" fmla="*/ 109734 w 339525"/>
                <a:gd name="connsiteY332" fmla="*/ 528461 h 558106"/>
                <a:gd name="connsiteX333" fmla="*/ 114453 w 339525"/>
                <a:gd name="connsiteY333" fmla="*/ 527281 h 558106"/>
                <a:gd name="connsiteX334" fmla="*/ 117551 w 339525"/>
                <a:gd name="connsiteY334" fmla="*/ 527281 h 558106"/>
                <a:gd name="connsiteX335" fmla="*/ 120058 w 339525"/>
                <a:gd name="connsiteY335" fmla="*/ 528019 h 558106"/>
                <a:gd name="connsiteX336" fmla="*/ 122713 w 339525"/>
                <a:gd name="connsiteY336" fmla="*/ 529494 h 558106"/>
                <a:gd name="connsiteX337" fmla="*/ 125220 w 339525"/>
                <a:gd name="connsiteY337" fmla="*/ 527871 h 558106"/>
                <a:gd name="connsiteX338" fmla="*/ 127285 w 339525"/>
                <a:gd name="connsiteY338" fmla="*/ 525806 h 558106"/>
                <a:gd name="connsiteX339" fmla="*/ 131267 w 339525"/>
                <a:gd name="connsiteY339" fmla="*/ 515482 h 558106"/>
                <a:gd name="connsiteX340" fmla="*/ 133037 w 339525"/>
                <a:gd name="connsiteY340" fmla="*/ 512237 h 558106"/>
                <a:gd name="connsiteX341" fmla="*/ 136429 w 339525"/>
                <a:gd name="connsiteY341" fmla="*/ 507812 h 558106"/>
                <a:gd name="connsiteX342" fmla="*/ 137904 w 339525"/>
                <a:gd name="connsiteY342" fmla="*/ 504125 h 558106"/>
                <a:gd name="connsiteX343" fmla="*/ 139232 w 339525"/>
                <a:gd name="connsiteY343" fmla="*/ 499700 h 558106"/>
                <a:gd name="connsiteX344" fmla="*/ 141002 w 339525"/>
                <a:gd name="connsiteY344" fmla="*/ 494391 h 558106"/>
                <a:gd name="connsiteX345" fmla="*/ 140412 w 339525"/>
                <a:gd name="connsiteY345" fmla="*/ 491588 h 558106"/>
                <a:gd name="connsiteX346" fmla="*/ 139674 w 339525"/>
                <a:gd name="connsiteY346" fmla="*/ 489818 h 558106"/>
                <a:gd name="connsiteX347" fmla="*/ 139674 w 339525"/>
                <a:gd name="connsiteY347" fmla="*/ 486869 h 558106"/>
                <a:gd name="connsiteX348" fmla="*/ 143657 w 339525"/>
                <a:gd name="connsiteY348" fmla="*/ 480674 h 558106"/>
                <a:gd name="connsiteX349" fmla="*/ 144246 w 339525"/>
                <a:gd name="connsiteY349" fmla="*/ 478019 h 558106"/>
                <a:gd name="connsiteX350" fmla="*/ 142919 w 339525"/>
                <a:gd name="connsiteY350" fmla="*/ 475512 h 558106"/>
                <a:gd name="connsiteX351" fmla="*/ 142329 w 339525"/>
                <a:gd name="connsiteY351" fmla="*/ 472709 h 558106"/>
                <a:gd name="connsiteX352" fmla="*/ 142329 w 339525"/>
                <a:gd name="connsiteY352" fmla="*/ 468137 h 558106"/>
                <a:gd name="connsiteX353" fmla="*/ 141592 w 339525"/>
                <a:gd name="connsiteY353" fmla="*/ 466220 h 558106"/>
                <a:gd name="connsiteX354" fmla="*/ 142624 w 339525"/>
                <a:gd name="connsiteY354" fmla="*/ 462385 h 558106"/>
                <a:gd name="connsiteX355" fmla="*/ 145131 w 339525"/>
                <a:gd name="connsiteY355" fmla="*/ 462385 h 558106"/>
                <a:gd name="connsiteX356" fmla="*/ 145131 w 339525"/>
                <a:gd name="connsiteY356" fmla="*/ 452946 h 558106"/>
                <a:gd name="connsiteX357" fmla="*/ 147049 w 339525"/>
                <a:gd name="connsiteY357" fmla="*/ 450881 h 558106"/>
                <a:gd name="connsiteX358" fmla="*/ 145721 w 339525"/>
                <a:gd name="connsiteY358" fmla="*/ 447488 h 558106"/>
                <a:gd name="connsiteX359" fmla="*/ 144099 w 339525"/>
                <a:gd name="connsiteY359" fmla="*/ 442474 h 558106"/>
                <a:gd name="connsiteX360" fmla="*/ 148671 w 339525"/>
                <a:gd name="connsiteY360" fmla="*/ 441441 h 558106"/>
                <a:gd name="connsiteX361" fmla="*/ 151326 w 339525"/>
                <a:gd name="connsiteY361" fmla="*/ 440114 h 558106"/>
                <a:gd name="connsiteX362" fmla="*/ 147787 w 339525"/>
                <a:gd name="connsiteY362" fmla="*/ 436574 h 558106"/>
                <a:gd name="connsiteX363" fmla="*/ 144984 w 339525"/>
                <a:gd name="connsiteY363" fmla="*/ 435984 h 558106"/>
                <a:gd name="connsiteX364" fmla="*/ 139674 w 339525"/>
                <a:gd name="connsiteY364" fmla="*/ 435542 h 558106"/>
                <a:gd name="connsiteX365" fmla="*/ 137462 w 339525"/>
                <a:gd name="connsiteY365" fmla="*/ 435984 h 558106"/>
                <a:gd name="connsiteX366" fmla="*/ 135545 w 339525"/>
                <a:gd name="connsiteY366" fmla="*/ 434952 h 558106"/>
                <a:gd name="connsiteX367" fmla="*/ 132890 w 339525"/>
                <a:gd name="connsiteY367" fmla="*/ 434657 h 558106"/>
                <a:gd name="connsiteX368" fmla="*/ 135545 w 339525"/>
                <a:gd name="connsiteY368" fmla="*/ 433624 h 558106"/>
                <a:gd name="connsiteX369" fmla="*/ 143952 w 339525"/>
                <a:gd name="connsiteY369" fmla="*/ 434067 h 558106"/>
                <a:gd name="connsiteX370" fmla="*/ 152801 w 339525"/>
                <a:gd name="connsiteY370" fmla="*/ 434067 h 558106"/>
                <a:gd name="connsiteX371" fmla="*/ 156046 w 339525"/>
                <a:gd name="connsiteY371" fmla="*/ 431854 h 558106"/>
                <a:gd name="connsiteX372" fmla="*/ 162388 w 339525"/>
                <a:gd name="connsiteY372" fmla="*/ 429199 h 558106"/>
                <a:gd name="connsiteX373" fmla="*/ 165190 w 339525"/>
                <a:gd name="connsiteY373" fmla="*/ 426250 h 558106"/>
                <a:gd name="connsiteX374" fmla="*/ 170795 w 339525"/>
                <a:gd name="connsiteY374" fmla="*/ 424037 h 558106"/>
                <a:gd name="connsiteX375" fmla="*/ 173302 w 339525"/>
                <a:gd name="connsiteY375" fmla="*/ 422120 h 558106"/>
                <a:gd name="connsiteX376" fmla="*/ 174925 w 339525"/>
                <a:gd name="connsiteY376" fmla="*/ 422562 h 558106"/>
                <a:gd name="connsiteX377" fmla="*/ 178759 w 339525"/>
                <a:gd name="connsiteY377" fmla="*/ 420645 h 558106"/>
                <a:gd name="connsiteX378" fmla="*/ 182004 w 339525"/>
                <a:gd name="connsiteY378" fmla="*/ 418285 h 558106"/>
                <a:gd name="connsiteX379" fmla="*/ 186872 w 339525"/>
                <a:gd name="connsiteY379" fmla="*/ 416515 h 558106"/>
                <a:gd name="connsiteX380" fmla="*/ 187757 w 339525"/>
                <a:gd name="connsiteY380" fmla="*/ 415630 h 558106"/>
                <a:gd name="connsiteX381" fmla="*/ 189084 w 339525"/>
                <a:gd name="connsiteY381" fmla="*/ 413861 h 558106"/>
                <a:gd name="connsiteX382" fmla="*/ 190116 w 339525"/>
                <a:gd name="connsiteY382" fmla="*/ 409583 h 558106"/>
                <a:gd name="connsiteX383" fmla="*/ 192329 w 339525"/>
                <a:gd name="connsiteY383" fmla="*/ 409583 h 558106"/>
                <a:gd name="connsiteX384" fmla="*/ 195426 w 339525"/>
                <a:gd name="connsiteY384" fmla="*/ 408108 h 558106"/>
                <a:gd name="connsiteX385" fmla="*/ 193951 w 339525"/>
                <a:gd name="connsiteY385" fmla="*/ 405454 h 558106"/>
                <a:gd name="connsiteX386" fmla="*/ 192624 w 339525"/>
                <a:gd name="connsiteY386" fmla="*/ 404864 h 558106"/>
                <a:gd name="connsiteX387" fmla="*/ 191296 w 339525"/>
                <a:gd name="connsiteY387" fmla="*/ 405306 h 558106"/>
                <a:gd name="connsiteX388" fmla="*/ 189674 w 339525"/>
                <a:gd name="connsiteY388" fmla="*/ 406338 h 558106"/>
                <a:gd name="connsiteX389" fmla="*/ 188051 w 339525"/>
                <a:gd name="connsiteY389" fmla="*/ 406043 h 558106"/>
                <a:gd name="connsiteX390" fmla="*/ 186282 w 339525"/>
                <a:gd name="connsiteY390" fmla="*/ 406338 h 558106"/>
                <a:gd name="connsiteX391" fmla="*/ 184659 w 339525"/>
                <a:gd name="connsiteY391" fmla="*/ 407666 h 558106"/>
                <a:gd name="connsiteX392" fmla="*/ 182594 w 339525"/>
                <a:gd name="connsiteY392" fmla="*/ 408256 h 558106"/>
                <a:gd name="connsiteX393" fmla="*/ 178612 w 339525"/>
                <a:gd name="connsiteY393" fmla="*/ 407813 h 558106"/>
                <a:gd name="connsiteX394" fmla="*/ 178170 w 339525"/>
                <a:gd name="connsiteY394" fmla="*/ 406633 h 558106"/>
                <a:gd name="connsiteX395" fmla="*/ 183332 w 339525"/>
                <a:gd name="connsiteY395" fmla="*/ 403831 h 558106"/>
                <a:gd name="connsiteX396" fmla="*/ 184659 w 339525"/>
                <a:gd name="connsiteY396" fmla="*/ 404274 h 558106"/>
                <a:gd name="connsiteX397" fmla="*/ 186282 w 339525"/>
                <a:gd name="connsiteY397" fmla="*/ 403684 h 558106"/>
                <a:gd name="connsiteX398" fmla="*/ 187904 w 339525"/>
                <a:gd name="connsiteY398" fmla="*/ 402209 h 558106"/>
                <a:gd name="connsiteX399" fmla="*/ 189526 w 339525"/>
                <a:gd name="connsiteY399" fmla="*/ 401619 h 558106"/>
                <a:gd name="connsiteX400" fmla="*/ 194099 w 339525"/>
                <a:gd name="connsiteY400" fmla="*/ 398669 h 558106"/>
                <a:gd name="connsiteX401" fmla="*/ 195721 w 339525"/>
                <a:gd name="connsiteY401" fmla="*/ 397341 h 558106"/>
                <a:gd name="connsiteX402" fmla="*/ 197786 w 339525"/>
                <a:gd name="connsiteY402" fmla="*/ 395129 h 558106"/>
                <a:gd name="connsiteX403" fmla="*/ 202358 w 339525"/>
                <a:gd name="connsiteY403" fmla="*/ 392179 h 558106"/>
                <a:gd name="connsiteX404" fmla="*/ 204275 w 339525"/>
                <a:gd name="connsiteY404" fmla="*/ 391294 h 558106"/>
                <a:gd name="connsiteX405" fmla="*/ 204866 w 339525"/>
                <a:gd name="connsiteY405" fmla="*/ 388492 h 558106"/>
                <a:gd name="connsiteX406" fmla="*/ 203391 w 339525"/>
                <a:gd name="connsiteY406" fmla="*/ 384067 h 558106"/>
                <a:gd name="connsiteX407" fmla="*/ 202063 w 339525"/>
                <a:gd name="connsiteY407" fmla="*/ 382592 h 558106"/>
                <a:gd name="connsiteX408" fmla="*/ 201178 w 339525"/>
                <a:gd name="connsiteY408" fmla="*/ 380822 h 558106"/>
                <a:gd name="connsiteX409" fmla="*/ 199408 w 339525"/>
                <a:gd name="connsiteY409" fmla="*/ 378758 h 558106"/>
                <a:gd name="connsiteX410" fmla="*/ 194541 w 339525"/>
                <a:gd name="connsiteY410" fmla="*/ 377135 h 558106"/>
                <a:gd name="connsiteX411" fmla="*/ 192771 w 339525"/>
                <a:gd name="connsiteY411" fmla="*/ 375808 h 558106"/>
                <a:gd name="connsiteX412" fmla="*/ 193361 w 339525"/>
                <a:gd name="connsiteY412" fmla="*/ 371825 h 558106"/>
                <a:gd name="connsiteX413" fmla="*/ 189232 w 339525"/>
                <a:gd name="connsiteY413" fmla="*/ 368581 h 558106"/>
                <a:gd name="connsiteX414" fmla="*/ 185397 w 339525"/>
                <a:gd name="connsiteY414" fmla="*/ 367548 h 558106"/>
                <a:gd name="connsiteX415" fmla="*/ 183037 w 339525"/>
                <a:gd name="connsiteY415" fmla="*/ 365778 h 558106"/>
                <a:gd name="connsiteX416" fmla="*/ 179055 w 339525"/>
                <a:gd name="connsiteY416" fmla="*/ 361649 h 558106"/>
                <a:gd name="connsiteX417" fmla="*/ 177580 w 339525"/>
                <a:gd name="connsiteY417" fmla="*/ 358551 h 558106"/>
                <a:gd name="connsiteX418" fmla="*/ 175367 w 339525"/>
                <a:gd name="connsiteY418" fmla="*/ 358994 h 558106"/>
                <a:gd name="connsiteX419" fmla="*/ 171975 w 339525"/>
                <a:gd name="connsiteY419" fmla="*/ 360616 h 558106"/>
                <a:gd name="connsiteX420" fmla="*/ 169910 w 339525"/>
                <a:gd name="connsiteY420" fmla="*/ 360616 h 558106"/>
                <a:gd name="connsiteX421" fmla="*/ 169172 w 339525"/>
                <a:gd name="connsiteY421" fmla="*/ 358846 h 558106"/>
                <a:gd name="connsiteX422" fmla="*/ 168140 w 339525"/>
                <a:gd name="connsiteY422" fmla="*/ 357224 h 558106"/>
                <a:gd name="connsiteX423" fmla="*/ 167108 w 339525"/>
                <a:gd name="connsiteY423" fmla="*/ 356634 h 558106"/>
                <a:gd name="connsiteX424" fmla="*/ 161946 w 339525"/>
                <a:gd name="connsiteY424" fmla="*/ 356634 h 558106"/>
                <a:gd name="connsiteX425" fmla="*/ 159143 w 339525"/>
                <a:gd name="connsiteY425" fmla="*/ 354274 h 558106"/>
                <a:gd name="connsiteX426" fmla="*/ 159438 w 339525"/>
                <a:gd name="connsiteY426" fmla="*/ 351767 h 558106"/>
                <a:gd name="connsiteX427" fmla="*/ 159880 w 339525"/>
                <a:gd name="connsiteY427" fmla="*/ 349849 h 558106"/>
                <a:gd name="connsiteX428" fmla="*/ 157963 w 339525"/>
                <a:gd name="connsiteY428" fmla="*/ 344245 h 558106"/>
                <a:gd name="connsiteX429" fmla="*/ 158258 w 339525"/>
                <a:gd name="connsiteY429" fmla="*/ 342917 h 558106"/>
                <a:gd name="connsiteX430" fmla="*/ 157521 w 339525"/>
                <a:gd name="connsiteY430" fmla="*/ 336575 h 558106"/>
                <a:gd name="connsiteX431" fmla="*/ 157521 w 339525"/>
                <a:gd name="connsiteY431" fmla="*/ 332445 h 558106"/>
                <a:gd name="connsiteX432" fmla="*/ 156931 w 339525"/>
                <a:gd name="connsiteY432" fmla="*/ 331265 h 558106"/>
                <a:gd name="connsiteX433" fmla="*/ 157816 w 339525"/>
                <a:gd name="connsiteY433" fmla="*/ 329938 h 558106"/>
                <a:gd name="connsiteX434" fmla="*/ 157226 w 339525"/>
                <a:gd name="connsiteY434" fmla="*/ 328168 h 558106"/>
                <a:gd name="connsiteX435" fmla="*/ 156193 w 339525"/>
                <a:gd name="connsiteY435" fmla="*/ 327136 h 558106"/>
                <a:gd name="connsiteX436" fmla="*/ 156931 w 339525"/>
                <a:gd name="connsiteY436" fmla="*/ 324038 h 558106"/>
                <a:gd name="connsiteX437" fmla="*/ 156488 w 339525"/>
                <a:gd name="connsiteY437" fmla="*/ 322121 h 558106"/>
                <a:gd name="connsiteX438" fmla="*/ 156046 w 339525"/>
                <a:gd name="connsiteY438" fmla="*/ 319319 h 558106"/>
                <a:gd name="connsiteX439" fmla="*/ 158258 w 339525"/>
                <a:gd name="connsiteY439" fmla="*/ 316074 h 558106"/>
                <a:gd name="connsiteX440" fmla="*/ 157816 w 339525"/>
                <a:gd name="connsiteY440" fmla="*/ 313271 h 558106"/>
                <a:gd name="connsiteX441" fmla="*/ 161355 w 339525"/>
                <a:gd name="connsiteY441" fmla="*/ 314599 h 558106"/>
                <a:gd name="connsiteX442" fmla="*/ 164748 w 339525"/>
                <a:gd name="connsiteY442" fmla="*/ 314894 h 558106"/>
                <a:gd name="connsiteX443" fmla="*/ 163421 w 339525"/>
                <a:gd name="connsiteY443" fmla="*/ 312681 h 558106"/>
                <a:gd name="connsiteX444" fmla="*/ 162978 w 339525"/>
                <a:gd name="connsiteY444" fmla="*/ 311059 h 558106"/>
                <a:gd name="connsiteX445" fmla="*/ 162388 w 339525"/>
                <a:gd name="connsiteY445" fmla="*/ 307667 h 558106"/>
                <a:gd name="connsiteX446" fmla="*/ 163421 w 339525"/>
                <a:gd name="connsiteY446" fmla="*/ 303685 h 558106"/>
                <a:gd name="connsiteX447" fmla="*/ 164305 w 339525"/>
                <a:gd name="connsiteY447" fmla="*/ 301472 h 558106"/>
                <a:gd name="connsiteX448" fmla="*/ 165928 w 339525"/>
                <a:gd name="connsiteY448" fmla="*/ 295720 h 558106"/>
                <a:gd name="connsiteX449" fmla="*/ 167255 w 339525"/>
                <a:gd name="connsiteY449" fmla="*/ 293803 h 558106"/>
                <a:gd name="connsiteX450" fmla="*/ 169172 w 339525"/>
                <a:gd name="connsiteY450" fmla="*/ 292918 h 558106"/>
                <a:gd name="connsiteX451" fmla="*/ 166665 w 339525"/>
                <a:gd name="connsiteY451" fmla="*/ 291738 h 558106"/>
                <a:gd name="connsiteX452" fmla="*/ 163863 w 339525"/>
                <a:gd name="connsiteY452" fmla="*/ 288788 h 558106"/>
                <a:gd name="connsiteX453" fmla="*/ 162388 w 339525"/>
                <a:gd name="connsiteY453" fmla="*/ 285101 h 558106"/>
                <a:gd name="connsiteX454" fmla="*/ 162388 w 339525"/>
                <a:gd name="connsiteY454" fmla="*/ 283626 h 558106"/>
                <a:gd name="connsiteX455" fmla="*/ 163421 w 339525"/>
                <a:gd name="connsiteY455" fmla="*/ 281708 h 558106"/>
                <a:gd name="connsiteX456" fmla="*/ 165928 w 339525"/>
                <a:gd name="connsiteY456" fmla="*/ 282741 h 558106"/>
                <a:gd name="connsiteX457" fmla="*/ 167550 w 339525"/>
                <a:gd name="connsiteY457" fmla="*/ 284068 h 558106"/>
                <a:gd name="connsiteX458" fmla="*/ 169468 w 339525"/>
                <a:gd name="connsiteY458" fmla="*/ 284068 h 558106"/>
                <a:gd name="connsiteX459" fmla="*/ 171385 w 339525"/>
                <a:gd name="connsiteY459" fmla="*/ 282003 h 558106"/>
                <a:gd name="connsiteX460" fmla="*/ 174482 w 339525"/>
                <a:gd name="connsiteY460" fmla="*/ 282003 h 558106"/>
                <a:gd name="connsiteX461" fmla="*/ 177432 w 339525"/>
                <a:gd name="connsiteY461" fmla="*/ 278906 h 558106"/>
                <a:gd name="connsiteX462" fmla="*/ 179792 w 339525"/>
                <a:gd name="connsiteY462" fmla="*/ 278021 h 558106"/>
                <a:gd name="connsiteX463" fmla="*/ 179055 w 339525"/>
                <a:gd name="connsiteY463" fmla="*/ 276989 h 558106"/>
                <a:gd name="connsiteX464" fmla="*/ 177137 w 339525"/>
                <a:gd name="connsiteY464" fmla="*/ 276399 h 558106"/>
                <a:gd name="connsiteX465" fmla="*/ 176399 w 339525"/>
                <a:gd name="connsiteY465" fmla="*/ 275661 h 558106"/>
                <a:gd name="connsiteX466" fmla="*/ 177432 w 339525"/>
                <a:gd name="connsiteY466" fmla="*/ 274776 h 558106"/>
                <a:gd name="connsiteX467" fmla="*/ 178317 w 339525"/>
                <a:gd name="connsiteY467" fmla="*/ 273154 h 558106"/>
                <a:gd name="connsiteX468" fmla="*/ 177285 w 339525"/>
                <a:gd name="connsiteY468" fmla="*/ 270499 h 558106"/>
                <a:gd name="connsiteX469" fmla="*/ 176252 w 339525"/>
                <a:gd name="connsiteY469" fmla="*/ 268729 h 558106"/>
                <a:gd name="connsiteX470" fmla="*/ 175810 w 339525"/>
                <a:gd name="connsiteY470" fmla="*/ 266959 h 558106"/>
                <a:gd name="connsiteX471" fmla="*/ 176547 w 339525"/>
                <a:gd name="connsiteY471" fmla="*/ 266369 h 558106"/>
                <a:gd name="connsiteX472" fmla="*/ 177727 w 339525"/>
                <a:gd name="connsiteY472" fmla="*/ 268582 h 558106"/>
                <a:gd name="connsiteX473" fmla="*/ 181415 w 339525"/>
                <a:gd name="connsiteY473" fmla="*/ 268582 h 558106"/>
                <a:gd name="connsiteX474" fmla="*/ 180972 w 339525"/>
                <a:gd name="connsiteY474" fmla="*/ 269467 h 558106"/>
                <a:gd name="connsiteX475" fmla="*/ 180972 w 339525"/>
                <a:gd name="connsiteY475" fmla="*/ 270351 h 558106"/>
                <a:gd name="connsiteX476" fmla="*/ 183332 w 339525"/>
                <a:gd name="connsiteY476" fmla="*/ 270351 h 558106"/>
                <a:gd name="connsiteX477" fmla="*/ 184512 w 339525"/>
                <a:gd name="connsiteY477" fmla="*/ 269467 h 558106"/>
                <a:gd name="connsiteX478" fmla="*/ 185397 w 339525"/>
                <a:gd name="connsiteY478" fmla="*/ 267992 h 558106"/>
                <a:gd name="connsiteX479" fmla="*/ 191001 w 339525"/>
                <a:gd name="connsiteY479" fmla="*/ 266074 h 558106"/>
                <a:gd name="connsiteX480" fmla="*/ 191444 w 339525"/>
                <a:gd name="connsiteY480" fmla="*/ 264747 h 558106"/>
                <a:gd name="connsiteX481" fmla="*/ 191444 w 339525"/>
                <a:gd name="connsiteY481" fmla="*/ 263567 h 558106"/>
                <a:gd name="connsiteX482" fmla="*/ 191886 w 339525"/>
                <a:gd name="connsiteY482" fmla="*/ 262387 h 558106"/>
                <a:gd name="connsiteX483" fmla="*/ 186872 w 339525"/>
                <a:gd name="connsiteY483" fmla="*/ 262092 h 558106"/>
                <a:gd name="connsiteX484" fmla="*/ 187757 w 339525"/>
                <a:gd name="connsiteY484" fmla="*/ 260617 h 558106"/>
                <a:gd name="connsiteX485" fmla="*/ 189379 w 339525"/>
                <a:gd name="connsiteY485" fmla="*/ 260617 h 558106"/>
                <a:gd name="connsiteX486" fmla="*/ 192624 w 339525"/>
                <a:gd name="connsiteY486" fmla="*/ 259290 h 558106"/>
                <a:gd name="connsiteX487" fmla="*/ 193804 w 339525"/>
                <a:gd name="connsiteY487" fmla="*/ 256635 h 558106"/>
                <a:gd name="connsiteX488" fmla="*/ 194541 w 339525"/>
                <a:gd name="connsiteY488" fmla="*/ 254570 h 558106"/>
                <a:gd name="connsiteX489" fmla="*/ 196164 w 339525"/>
                <a:gd name="connsiteY489" fmla="*/ 254570 h 558106"/>
                <a:gd name="connsiteX490" fmla="*/ 198523 w 339525"/>
                <a:gd name="connsiteY490" fmla="*/ 253685 h 558106"/>
                <a:gd name="connsiteX491" fmla="*/ 200146 w 339525"/>
                <a:gd name="connsiteY491" fmla="*/ 253685 h 558106"/>
                <a:gd name="connsiteX492" fmla="*/ 201178 w 339525"/>
                <a:gd name="connsiteY492" fmla="*/ 253390 h 558106"/>
                <a:gd name="connsiteX493" fmla="*/ 200883 w 339525"/>
                <a:gd name="connsiteY493" fmla="*/ 252653 h 558106"/>
                <a:gd name="connsiteX494" fmla="*/ 199408 w 339525"/>
                <a:gd name="connsiteY494" fmla="*/ 252063 h 558106"/>
                <a:gd name="connsiteX495" fmla="*/ 199998 w 339525"/>
                <a:gd name="connsiteY495" fmla="*/ 251325 h 558106"/>
                <a:gd name="connsiteX496" fmla="*/ 205750 w 339525"/>
                <a:gd name="connsiteY496" fmla="*/ 252210 h 558106"/>
                <a:gd name="connsiteX497" fmla="*/ 211060 w 339525"/>
                <a:gd name="connsiteY497" fmla="*/ 247638 h 558106"/>
                <a:gd name="connsiteX498" fmla="*/ 212387 w 339525"/>
                <a:gd name="connsiteY498" fmla="*/ 244246 h 558106"/>
                <a:gd name="connsiteX499" fmla="*/ 214158 w 339525"/>
                <a:gd name="connsiteY499" fmla="*/ 242181 h 558106"/>
                <a:gd name="connsiteX500" fmla="*/ 217845 w 339525"/>
                <a:gd name="connsiteY500" fmla="*/ 244393 h 558106"/>
                <a:gd name="connsiteX501" fmla="*/ 217845 w 339525"/>
                <a:gd name="connsiteY501" fmla="*/ 240853 h 558106"/>
                <a:gd name="connsiteX502" fmla="*/ 220352 w 339525"/>
                <a:gd name="connsiteY502" fmla="*/ 241738 h 558106"/>
                <a:gd name="connsiteX503" fmla="*/ 222122 w 339525"/>
                <a:gd name="connsiteY503" fmla="*/ 242918 h 558106"/>
                <a:gd name="connsiteX504" fmla="*/ 223892 w 339525"/>
                <a:gd name="connsiteY504" fmla="*/ 242918 h 558106"/>
                <a:gd name="connsiteX505" fmla="*/ 225514 w 339525"/>
                <a:gd name="connsiteY505" fmla="*/ 239526 h 558106"/>
                <a:gd name="connsiteX506" fmla="*/ 228907 w 339525"/>
                <a:gd name="connsiteY506" fmla="*/ 236576 h 558106"/>
                <a:gd name="connsiteX507" fmla="*/ 236576 w 339525"/>
                <a:gd name="connsiteY507" fmla="*/ 234364 h 558106"/>
                <a:gd name="connsiteX508" fmla="*/ 241001 w 339525"/>
                <a:gd name="connsiteY508" fmla="*/ 231856 h 558106"/>
                <a:gd name="connsiteX509" fmla="*/ 243213 w 339525"/>
                <a:gd name="connsiteY509" fmla="*/ 229791 h 558106"/>
                <a:gd name="connsiteX510" fmla="*/ 249113 w 339525"/>
                <a:gd name="connsiteY510" fmla="*/ 227579 h 558106"/>
                <a:gd name="connsiteX511" fmla="*/ 251325 w 339525"/>
                <a:gd name="connsiteY511" fmla="*/ 225809 h 558106"/>
                <a:gd name="connsiteX512" fmla="*/ 257963 w 339525"/>
                <a:gd name="connsiteY512" fmla="*/ 212830 h 558106"/>
                <a:gd name="connsiteX513" fmla="*/ 264157 w 339525"/>
                <a:gd name="connsiteY513" fmla="*/ 207815 h 558106"/>
                <a:gd name="connsiteX514" fmla="*/ 269614 w 339525"/>
                <a:gd name="connsiteY514" fmla="*/ 204423 h 558106"/>
                <a:gd name="connsiteX515" fmla="*/ 270352 w 339525"/>
                <a:gd name="connsiteY515" fmla="*/ 202948 h 558106"/>
                <a:gd name="connsiteX516" fmla="*/ 270941 w 339525"/>
                <a:gd name="connsiteY516" fmla="*/ 201031 h 558106"/>
                <a:gd name="connsiteX517" fmla="*/ 267697 w 339525"/>
                <a:gd name="connsiteY517" fmla="*/ 197638 h 558106"/>
                <a:gd name="connsiteX518" fmla="*/ 266074 w 339525"/>
                <a:gd name="connsiteY518" fmla="*/ 194099 h 558106"/>
                <a:gd name="connsiteX519" fmla="*/ 264747 w 339525"/>
                <a:gd name="connsiteY519" fmla="*/ 190116 h 558106"/>
                <a:gd name="connsiteX520" fmla="*/ 262830 w 339525"/>
                <a:gd name="connsiteY520" fmla="*/ 188051 h 558106"/>
                <a:gd name="connsiteX521" fmla="*/ 261060 w 339525"/>
                <a:gd name="connsiteY521" fmla="*/ 186576 h 558106"/>
                <a:gd name="connsiteX522" fmla="*/ 262535 w 339525"/>
                <a:gd name="connsiteY522" fmla="*/ 183627 h 558106"/>
                <a:gd name="connsiteX523" fmla="*/ 265042 w 339525"/>
                <a:gd name="connsiteY523" fmla="*/ 180824 h 558106"/>
                <a:gd name="connsiteX524" fmla="*/ 268434 w 339525"/>
                <a:gd name="connsiteY524" fmla="*/ 177727 h 558106"/>
                <a:gd name="connsiteX525" fmla="*/ 272269 w 339525"/>
                <a:gd name="connsiteY525" fmla="*/ 172860 h 558106"/>
                <a:gd name="connsiteX526" fmla="*/ 272269 w 339525"/>
                <a:gd name="connsiteY526" fmla="*/ 171385 h 558106"/>
                <a:gd name="connsiteX527" fmla="*/ 271531 w 339525"/>
                <a:gd name="connsiteY527" fmla="*/ 169467 h 558106"/>
                <a:gd name="connsiteX528" fmla="*/ 270499 w 339525"/>
                <a:gd name="connsiteY528" fmla="*/ 167845 h 558106"/>
                <a:gd name="connsiteX529" fmla="*/ 268729 w 339525"/>
                <a:gd name="connsiteY529" fmla="*/ 166223 h 558106"/>
                <a:gd name="connsiteX530" fmla="*/ 267992 w 339525"/>
                <a:gd name="connsiteY530" fmla="*/ 164748 h 558106"/>
                <a:gd name="connsiteX531" fmla="*/ 268877 w 339525"/>
                <a:gd name="connsiteY531" fmla="*/ 164748 h 558106"/>
                <a:gd name="connsiteX532" fmla="*/ 271974 w 339525"/>
                <a:gd name="connsiteY532" fmla="*/ 167403 h 558106"/>
                <a:gd name="connsiteX533" fmla="*/ 273006 w 339525"/>
                <a:gd name="connsiteY533" fmla="*/ 167108 h 558106"/>
                <a:gd name="connsiteX534" fmla="*/ 273006 w 339525"/>
                <a:gd name="connsiteY534" fmla="*/ 165485 h 558106"/>
                <a:gd name="connsiteX535" fmla="*/ 272712 w 339525"/>
                <a:gd name="connsiteY535" fmla="*/ 164748 h 558106"/>
                <a:gd name="connsiteX536" fmla="*/ 271384 w 339525"/>
                <a:gd name="connsiteY536" fmla="*/ 164158 h 558106"/>
                <a:gd name="connsiteX537" fmla="*/ 270794 w 339525"/>
                <a:gd name="connsiteY537" fmla="*/ 162978 h 558106"/>
                <a:gd name="connsiteX538" fmla="*/ 271089 w 339525"/>
                <a:gd name="connsiteY538" fmla="*/ 161798 h 558106"/>
                <a:gd name="connsiteX539" fmla="*/ 271974 w 339525"/>
                <a:gd name="connsiteY539" fmla="*/ 160913 h 558106"/>
                <a:gd name="connsiteX540" fmla="*/ 274924 w 339525"/>
                <a:gd name="connsiteY540" fmla="*/ 160913 h 558106"/>
                <a:gd name="connsiteX541" fmla="*/ 280086 w 339525"/>
                <a:gd name="connsiteY541" fmla="*/ 160175 h 558106"/>
                <a:gd name="connsiteX542" fmla="*/ 280971 w 339525"/>
                <a:gd name="connsiteY542" fmla="*/ 159585 h 558106"/>
                <a:gd name="connsiteX543" fmla="*/ 281856 w 339525"/>
                <a:gd name="connsiteY543" fmla="*/ 158111 h 558106"/>
                <a:gd name="connsiteX544" fmla="*/ 280676 w 339525"/>
                <a:gd name="connsiteY544" fmla="*/ 156488 h 558106"/>
                <a:gd name="connsiteX545" fmla="*/ 281118 w 339525"/>
                <a:gd name="connsiteY545" fmla="*/ 155456 h 558106"/>
                <a:gd name="connsiteX546" fmla="*/ 285543 w 339525"/>
                <a:gd name="connsiteY546" fmla="*/ 155456 h 558106"/>
                <a:gd name="connsiteX547" fmla="*/ 287166 w 339525"/>
                <a:gd name="connsiteY547" fmla="*/ 154571 h 558106"/>
                <a:gd name="connsiteX548" fmla="*/ 286723 w 339525"/>
                <a:gd name="connsiteY548" fmla="*/ 153833 h 558106"/>
                <a:gd name="connsiteX549" fmla="*/ 285838 w 339525"/>
                <a:gd name="connsiteY549" fmla="*/ 153243 h 558106"/>
                <a:gd name="connsiteX550" fmla="*/ 285543 w 339525"/>
                <a:gd name="connsiteY550" fmla="*/ 152064 h 558106"/>
                <a:gd name="connsiteX551" fmla="*/ 289968 w 339525"/>
                <a:gd name="connsiteY551" fmla="*/ 152653 h 558106"/>
                <a:gd name="connsiteX552" fmla="*/ 290263 w 339525"/>
                <a:gd name="connsiteY552" fmla="*/ 151621 h 558106"/>
                <a:gd name="connsiteX553" fmla="*/ 290263 w 339525"/>
                <a:gd name="connsiteY553" fmla="*/ 147196 h 558106"/>
                <a:gd name="connsiteX554" fmla="*/ 290853 w 339525"/>
                <a:gd name="connsiteY554" fmla="*/ 146164 h 558106"/>
                <a:gd name="connsiteX555" fmla="*/ 292180 w 339525"/>
                <a:gd name="connsiteY555" fmla="*/ 144394 h 558106"/>
                <a:gd name="connsiteX556" fmla="*/ 292918 w 339525"/>
                <a:gd name="connsiteY556" fmla="*/ 142182 h 558106"/>
                <a:gd name="connsiteX557" fmla="*/ 293803 w 339525"/>
                <a:gd name="connsiteY557" fmla="*/ 141297 h 558106"/>
                <a:gd name="connsiteX558" fmla="*/ 295425 w 339525"/>
                <a:gd name="connsiteY558" fmla="*/ 141739 h 558106"/>
                <a:gd name="connsiteX559" fmla="*/ 297342 w 339525"/>
                <a:gd name="connsiteY559" fmla="*/ 144246 h 558106"/>
                <a:gd name="connsiteX560" fmla="*/ 299408 w 339525"/>
                <a:gd name="connsiteY560" fmla="*/ 143656 h 558106"/>
                <a:gd name="connsiteX561" fmla="*/ 302652 w 339525"/>
                <a:gd name="connsiteY561" fmla="*/ 140854 h 558106"/>
                <a:gd name="connsiteX562" fmla="*/ 307225 w 339525"/>
                <a:gd name="connsiteY562" fmla="*/ 144541 h 558106"/>
                <a:gd name="connsiteX563" fmla="*/ 311944 w 339525"/>
                <a:gd name="connsiteY563" fmla="*/ 146754 h 558106"/>
                <a:gd name="connsiteX564" fmla="*/ 313272 w 339525"/>
                <a:gd name="connsiteY564" fmla="*/ 146164 h 558106"/>
                <a:gd name="connsiteX565" fmla="*/ 315042 w 339525"/>
                <a:gd name="connsiteY565" fmla="*/ 144541 h 558106"/>
                <a:gd name="connsiteX566" fmla="*/ 320203 w 339525"/>
                <a:gd name="connsiteY566" fmla="*/ 143804 h 558106"/>
                <a:gd name="connsiteX567" fmla="*/ 324776 w 339525"/>
                <a:gd name="connsiteY567" fmla="*/ 143804 h 558106"/>
                <a:gd name="connsiteX568" fmla="*/ 327431 w 339525"/>
                <a:gd name="connsiteY568" fmla="*/ 142771 h 558106"/>
                <a:gd name="connsiteX569" fmla="*/ 332593 w 339525"/>
                <a:gd name="connsiteY569" fmla="*/ 144836 h 558106"/>
                <a:gd name="connsiteX570" fmla="*/ 339525 w 339525"/>
                <a:gd name="connsiteY570" fmla="*/ 143804 h 558106"/>
                <a:gd name="connsiteX571" fmla="*/ 336723 w 339525"/>
                <a:gd name="connsiteY571" fmla="*/ 135839 h 558106"/>
                <a:gd name="connsiteX572" fmla="*/ 195131 w 339525"/>
                <a:gd name="connsiteY572" fmla="*/ 399406 h 558106"/>
                <a:gd name="connsiteX573" fmla="*/ 193804 w 339525"/>
                <a:gd name="connsiteY573" fmla="*/ 400291 h 558106"/>
                <a:gd name="connsiteX574" fmla="*/ 193361 w 339525"/>
                <a:gd name="connsiteY574" fmla="*/ 401914 h 558106"/>
                <a:gd name="connsiteX575" fmla="*/ 193066 w 339525"/>
                <a:gd name="connsiteY575" fmla="*/ 402209 h 558106"/>
                <a:gd name="connsiteX576" fmla="*/ 193656 w 339525"/>
                <a:gd name="connsiteY576" fmla="*/ 403831 h 558106"/>
                <a:gd name="connsiteX577" fmla="*/ 194246 w 339525"/>
                <a:gd name="connsiteY577" fmla="*/ 402504 h 558106"/>
                <a:gd name="connsiteX578" fmla="*/ 194983 w 339525"/>
                <a:gd name="connsiteY578" fmla="*/ 401619 h 558106"/>
                <a:gd name="connsiteX579" fmla="*/ 196901 w 339525"/>
                <a:gd name="connsiteY579" fmla="*/ 400291 h 558106"/>
                <a:gd name="connsiteX580" fmla="*/ 196901 w 339525"/>
                <a:gd name="connsiteY580" fmla="*/ 399849 h 558106"/>
                <a:gd name="connsiteX581" fmla="*/ 194836 w 339525"/>
                <a:gd name="connsiteY581" fmla="*/ 399406 h 558106"/>
                <a:gd name="connsiteX582" fmla="*/ 208553 w 339525"/>
                <a:gd name="connsiteY582" fmla="*/ 459435 h 558106"/>
                <a:gd name="connsiteX583" fmla="*/ 206045 w 339525"/>
                <a:gd name="connsiteY583" fmla="*/ 462090 h 558106"/>
                <a:gd name="connsiteX584" fmla="*/ 207225 w 339525"/>
                <a:gd name="connsiteY584" fmla="*/ 463860 h 558106"/>
                <a:gd name="connsiteX585" fmla="*/ 208553 w 339525"/>
                <a:gd name="connsiteY585" fmla="*/ 463860 h 558106"/>
                <a:gd name="connsiteX586" fmla="*/ 208995 w 339525"/>
                <a:gd name="connsiteY586" fmla="*/ 461648 h 558106"/>
                <a:gd name="connsiteX587" fmla="*/ 213568 w 339525"/>
                <a:gd name="connsiteY587" fmla="*/ 460173 h 558106"/>
                <a:gd name="connsiteX588" fmla="*/ 212240 w 339525"/>
                <a:gd name="connsiteY588" fmla="*/ 459583 h 558106"/>
                <a:gd name="connsiteX589" fmla="*/ 208405 w 339525"/>
                <a:gd name="connsiteY589" fmla="*/ 459583 h 55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339525" h="558106">
                  <a:moveTo>
                    <a:pt x="202506" y="461943"/>
                  </a:moveTo>
                  <a:lnTo>
                    <a:pt x="200883" y="462533"/>
                  </a:lnTo>
                  <a:lnTo>
                    <a:pt x="199998" y="465040"/>
                  </a:lnTo>
                  <a:lnTo>
                    <a:pt x="197786" y="463860"/>
                  </a:lnTo>
                  <a:lnTo>
                    <a:pt x="192919" y="465187"/>
                  </a:lnTo>
                  <a:lnTo>
                    <a:pt x="189526" y="467990"/>
                  </a:lnTo>
                  <a:lnTo>
                    <a:pt x="186282" y="471825"/>
                  </a:lnTo>
                  <a:lnTo>
                    <a:pt x="184217" y="473447"/>
                  </a:lnTo>
                  <a:lnTo>
                    <a:pt x="182447" y="475512"/>
                  </a:lnTo>
                  <a:lnTo>
                    <a:pt x="182447" y="479494"/>
                  </a:lnTo>
                  <a:lnTo>
                    <a:pt x="182889" y="483624"/>
                  </a:lnTo>
                  <a:lnTo>
                    <a:pt x="181709" y="486131"/>
                  </a:lnTo>
                  <a:lnTo>
                    <a:pt x="183184" y="488344"/>
                  </a:lnTo>
                  <a:lnTo>
                    <a:pt x="184364" y="491293"/>
                  </a:lnTo>
                  <a:lnTo>
                    <a:pt x="186282" y="493211"/>
                  </a:lnTo>
                  <a:lnTo>
                    <a:pt x="184217" y="496013"/>
                  </a:lnTo>
                  <a:lnTo>
                    <a:pt x="182594" y="499405"/>
                  </a:lnTo>
                  <a:lnTo>
                    <a:pt x="185249" y="498963"/>
                  </a:lnTo>
                  <a:lnTo>
                    <a:pt x="187609" y="497193"/>
                  </a:lnTo>
                  <a:lnTo>
                    <a:pt x="188789" y="493063"/>
                  </a:lnTo>
                  <a:lnTo>
                    <a:pt x="191149" y="490261"/>
                  </a:lnTo>
                  <a:lnTo>
                    <a:pt x="192771" y="488934"/>
                  </a:lnTo>
                  <a:lnTo>
                    <a:pt x="197049" y="487164"/>
                  </a:lnTo>
                  <a:lnTo>
                    <a:pt x="198228" y="484066"/>
                  </a:lnTo>
                  <a:lnTo>
                    <a:pt x="199261" y="482591"/>
                  </a:lnTo>
                  <a:lnTo>
                    <a:pt x="200736" y="481706"/>
                  </a:lnTo>
                  <a:lnTo>
                    <a:pt x="202358" y="481264"/>
                  </a:lnTo>
                  <a:lnTo>
                    <a:pt x="199261" y="478019"/>
                  </a:lnTo>
                  <a:lnTo>
                    <a:pt x="199851" y="469612"/>
                  </a:lnTo>
                  <a:lnTo>
                    <a:pt x="201473" y="468727"/>
                  </a:lnTo>
                  <a:lnTo>
                    <a:pt x="203243" y="468285"/>
                  </a:lnTo>
                  <a:lnTo>
                    <a:pt x="204570" y="465630"/>
                  </a:lnTo>
                  <a:lnTo>
                    <a:pt x="206783" y="464745"/>
                  </a:lnTo>
                  <a:lnTo>
                    <a:pt x="203685" y="462385"/>
                  </a:lnTo>
                  <a:lnTo>
                    <a:pt x="202210" y="461795"/>
                  </a:lnTo>
                  <a:close/>
                  <a:moveTo>
                    <a:pt x="155161" y="483919"/>
                  </a:moveTo>
                  <a:lnTo>
                    <a:pt x="153538" y="483476"/>
                  </a:lnTo>
                  <a:lnTo>
                    <a:pt x="152801" y="484509"/>
                  </a:lnTo>
                  <a:lnTo>
                    <a:pt x="151916" y="487016"/>
                  </a:lnTo>
                  <a:lnTo>
                    <a:pt x="150294" y="489818"/>
                  </a:lnTo>
                  <a:lnTo>
                    <a:pt x="149261" y="492916"/>
                  </a:lnTo>
                  <a:lnTo>
                    <a:pt x="145721" y="499995"/>
                  </a:lnTo>
                  <a:lnTo>
                    <a:pt x="143214" y="500880"/>
                  </a:lnTo>
                  <a:lnTo>
                    <a:pt x="137462" y="512385"/>
                  </a:lnTo>
                  <a:lnTo>
                    <a:pt x="137020" y="515482"/>
                  </a:lnTo>
                  <a:lnTo>
                    <a:pt x="137020" y="521824"/>
                  </a:lnTo>
                  <a:lnTo>
                    <a:pt x="138052" y="524331"/>
                  </a:lnTo>
                  <a:lnTo>
                    <a:pt x="139232" y="524331"/>
                  </a:lnTo>
                  <a:lnTo>
                    <a:pt x="140559" y="522561"/>
                  </a:lnTo>
                  <a:lnTo>
                    <a:pt x="147049" y="503388"/>
                  </a:lnTo>
                  <a:lnTo>
                    <a:pt x="148671" y="502060"/>
                  </a:lnTo>
                  <a:lnTo>
                    <a:pt x="149851" y="496603"/>
                  </a:lnTo>
                  <a:lnTo>
                    <a:pt x="154276" y="488196"/>
                  </a:lnTo>
                  <a:lnTo>
                    <a:pt x="154276" y="485541"/>
                  </a:lnTo>
                  <a:lnTo>
                    <a:pt x="155898" y="484066"/>
                  </a:lnTo>
                  <a:lnTo>
                    <a:pt x="155161" y="483624"/>
                  </a:lnTo>
                  <a:close/>
                  <a:moveTo>
                    <a:pt x="191591" y="416515"/>
                  </a:moveTo>
                  <a:lnTo>
                    <a:pt x="191001" y="416515"/>
                  </a:lnTo>
                  <a:lnTo>
                    <a:pt x="189232" y="417105"/>
                  </a:lnTo>
                  <a:lnTo>
                    <a:pt x="188641" y="417843"/>
                  </a:lnTo>
                  <a:lnTo>
                    <a:pt x="187904" y="419613"/>
                  </a:lnTo>
                  <a:lnTo>
                    <a:pt x="188494" y="419613"/>
                  </a:lnTo>
                  <a:lnTo>
                    <a:pt x="189674" y="419318"/>
                  </a:lnTo>
                  <a:lnTo>
                    <a:pt x="191444" y="416368"/>
                  </a:lnTo>
                  <a:close/>
                  <a:moveTo>
                    <a:pt x="337018" y="135692"/>
                  </a:moveTo>
                  <a:lnTo>
                    <a:pt x="335543" y="132595"/>
                  </a:lnTo>
                  <a:lnTo>
                    <a:pt x="333330" y="128760"/>
                  </a:lnTo>
                  <a:lnTo>
                    <a:pt x="329201" y="126842"/>
                  </a:lnTo>
                  <a:lnTo>
                    <a:pt x="328463" y="125810"/>
                  </a:lnTo>
                  <a:lnTo>
                    <a:pt x="327873" y="124188"/>
                  </a:lnTo>
                  <a:lnTo>
                    <a:pt x="327873" y="121975"/>
                  </a:lnTo>
                  <a:lnTo>
                    <a:pt x="327136" y="118583"/>
                  </a:lnTo>
                  <a:lnTo>
                    <a:pt x="327136" y="115781"/>
                  </a:lnTo>
                  <a:lnTo>
                    <a:pt x="327873" y="114158"/>
                  </a:lnTo>
                  <a:lnTo>
                    <a:pt x="329643" y="113126"/>
                  </a:lnTo>
                  <a:lnTo>
                    <a:pt x="332151" y="110028"/>
                  </a:lnTo>
                  <a:lnTo>
                    <a:pt x="332740" y="107816"/>
                  </a:lnTo>
                  <a:lnTo>
                    <a:pt x="332740" y="104424"/>
                  </a:lnTo>
                  <a:lnTo>
                    <a:pt x="334068" y="101474"/>
                  </a:lnTo>
                  <a:lnTo>
                    <a:pt x="335395" y="99999"/>
                  </a:lnTo>
                  <a:lnTo>
                    <a:pt x="335100" y="98819"/>
                  </a:lnTo>
                  <a:lnTo>
                    <a:pt x="334215" y="97049"/>
                  </a:lnTo>
                  <a:lnTo>
                    <a:pt x="332298" y="94542"/>
                  </a:lnTo>
                  <a:lnTo>
                    <a:pt x="329348" y="91445"/>
                  </a:lnTo>
                  <a:lnTo>
                    <a:pt x="327283" y="88495"/>
                  </a:lnTo>
                  <a:lnTo>
                    <a:pt x="326398" y="85840"/>
                  </a:lnTo>
                  <a:lnTo>
                    <a:pt x="325956" y="83480"/>
                  </a:lnTo>
                  <a:lnTo>
                    <a:pt x="325956" y="81268"/>
                  </a:lnTo>
                  <a:lnTo>
                    <a:pt x="326841" y="79793"/>
                  </a:lnTo>
                  <a:lnTo>
                    <a:pt x="329495" y="77875"/>
                  </a:lnTo>
                  <a:lnTo>
                    <a:pt x="329791" y="77138"/>
                  </a:lnTo>
                  <a:lnTo>
                    <a:pt x="328758" y="73008"/>
                  </a:lnTo>
                  <a:lnTo>
                    <a:pt x="326841" y="72271"/>
                  </a:lnTo>
                  <a:lnTo>
                    <a:pt x="323596" y="71828"/>
                  </a:lnTo>
                  <a:lnTo>
                    <a:pt x="321826" y="71828"/>
                  </a:lnTo>
                  <a:lnTo>
                    <a:pt x="321531" y="71386"/>
                  </a:lnTo>
                  <a:lnTo>
                    <a:pt x="321531" y="70501"/>
                  </a:lnTo>
                  <a:lnTo>
                    <a:pt x="321826" y="68731"/>
                  </a:lnTo>
                  <a:lnTo>
                    <a:pt x="322859" y="66814"/>
                  </a:lnTo>
                  <a:lnTo>
                    <a:pt x="323743" y="65486"/>
                  </a:lnTo>
                  <a:lnTo>
                    <a:pt x="323743" y="64454"/>
                  </a:lnTo>
                  <a:lnTo>
                    <a:pt x="322711" y="60766"/>
                  </a:lnTo>
                  <a:lnTo>
                    <a:pt x="322416" y="56342"/>
                  </a:lnTo>
                  <a:lnTo>
                    <a:pt x="322711" y="52802"/>
                  </a:lnTo>
                  <a:lnTo>
                    <a:pt x="326103" y="50147"/>
                  </a:lnTo>
                  <a:lnTo>
                    <a:pt x="326103" y="49262"/>
                  </a:lnTo>
                  <a:lnTo>
                    <a:pt x="321974" y="46460"/>
                  </a:lnTo>
                  <a:lnTo>
                    <a:pt x="318876" y="43215"/>
                  </a:lnTo>
                  <a:lnTo>
                    <a:pt x="317844" y="41298"/>
                  </a:lnTo>
                  <a:lnTo>
                    <a:pt x="314304" y="41003"/>
                  </a:lnTo>
                  <a:lnTo>
                    <a:pt x="312092" y="35545"/>
                  </a:lnTo>
                  <a:lnTo>
                    <a:pt x="308847" y="32891"/>
                  </a:lnTo>
                  <a:lnTo>
                    <a:pt x="305750" y="30531"/>
                  </a:lnTo>
                  <a:lnTo>
                    <a:pt x="303832" y="29498"/>
                  </a:lnTo>
                  <a:lnTo>
                    <a:pt x="292918" y="26253"/>
                  </a:lnTo>
                  <a:lnTo>
                    <a:pt x="288493" y="25663"/>
                  </a:lnTo>
                  <a:lnTo>
                    <a:pt x="283331" y="23746"/>
                  </a:lnTo>
                  <a:lnTo>
                    <a:pt x="279496" y="21239"/>
                  </a:lnTo>
                  <a:lnTo>
                    <a:pt x="276251" y="19616"/>
                  </a:lnTo>
                  <a:lnTo>
                    <a:pt x="273449" y="17699"/>
                  </a:lnTo>
                  <a:lnTo>
                    <a:pt x="269467" y="15929"/>
                  </a:lnTo>
                  <a:lnTo>
                    <a:pt x="268287" y="14307"/>
                  </a:lnTo>
                  <a:lnTo>
                    <a:pt x="264009" y="11504"/>
                  </a:lnTo>
                  <a:lnTo>
                    <a:pt x="261945" y="9587"/>
                  </a:lnTo>
                  <a:lnTo>
                    <a:pt x="255013" y="6047"/>
                  </a:lnTo>
                  <a:lnTo>
                    <a:pt x="254718" y="4572"/>
                  </a:lnTo>
                  <a:lnTo>
                    <a:pt x="254718" y="3245"/>
                  </a:lnTo>
                  <a:lnTo>
                    <a:pt x="254422" y="2655"/>
                  </a:lnTo>
                  <a:lnTo>
                    <a:pt x="247343" y="0"/>
                  </a:lnTo>
                  <a:lnTo>
                    <a:pt x="243951" y="0"/>
                  </a:lnTo>
                  <a:lnTo>
                    <a:pt x="234216" y="737"/>
                  </a:lnTo>
                  <a:lnTo>
                    <a:pt x="238494" y="4720"/>
                  </a:lnTo>
                  <a:lnTo>
                    <a:pt x="239969" y="6342"/>
                  </a:lnTo>
                  <a:lnTo>
                    <a:pt x="240263" y="8702"/>
                  </a:lnTo>
                  <a:lnTo>
                    <a:pt x="239526" y="12979"/>
                  </a:lnTo>
                  <a:lnTo>
                    <a:pt x="237461" y="16666"/>
                  </a:lnTo>
                  <a:lnTo>
                    <a:pt x="235101" y="19616"/>
                  </a:lnTo>
                  <a:lnTo>
                    <a:pt x="230381" y="22566"/>
                  </a:lnTo>
                  <a:lnTo>
                    <a:pt x="237461" y="25516"/>
                  </a:lnTo>
                  <a:lnTo>
                    <a:pt x="232594" y="29498"/>
                  </a:lnTo>
                  <a:lnTo>
                    <a:pt x="230381" y="30973"/>
                  </a:lnTo>
                  <a:lnTo>
                    <a:pt x="227727" y="30678"/>
                  </a:lnTo>
                  <a:lnTo>
                    <a:pt x="223007" y="29351"/>
                  </a:lnTo>
                  <a:lnTo>
                    <a:pt x="211650" y="26106"/>
                  </a:lnTo>
                  <a:lnTo>
                    <a:pt x="206193" y="24926"/>
                  </a:lnTo>
                  <a:lnTo>
                    <a:pt x="201325" y="24484"/>
                  </a:lnTo>
                  <a:lnTo>
                    <a:pt x="198818" y="24484"/>
                  </a:lnTo>
                  <a:lnTo>
                    <a:pt x="188641" y="21681"/>
                  </a:lnTo>
                  <a:lnTo>
                    <a:pt x="186724" y="21976"/>
                  </a:lnTo>
                  <a:lnTo>
                    <a:pt x="183037" y="23156"/>
                  </a:lnTo>
                  <a:lnTo>
                    <a:pt x="182594" y="25958"/>
                  </a:lnTo>
                  <a:lnTo>
                    <a:pt x="182889" y="32743"/>
                  </a:lnTo>
                  <a:lnTo>
                    <a:pt x="183479" y="38053"/>
                  </a:lnTo>
                  <a:lnTo>
                    <a:pt x="182152" y="41150"/>
                  </a:lnTo>
                  <a:lnTo>
                    <a:pt x="180824" y="43215"/>
                  </a:lnTo>
                  <a:lnTo>
                    <a:pt x="176695" y="48820"/>
                  </a:lnTo>
                  <a:lnTo>
                    <a:pt x="167550" y="45132"/>
                  </a:lnTo>
                  <a:lnTo>
                    <a:pt x="161208" y="42625"/>
                  </a:lnTo>
                  <a:lnTo>
                    <a:pt x="157226" y="46017"/>
                  </a:lnTo>
                  <a:lnTo>
                    <a:pt x="147049" y="52064"/>
                  </a:lnTo>
                  <a:lnTo>
                    <a:pt x="141887" y="64011"/>
                  </a:lnTo>
                  <a:lnTo>
                    <a:pt x="141592" y="64454"/>
                  </a:lnTo>
                  <a:lnTo>
                    <a:pt x="138495" y="67551"/>
                  </a:lnTo>
                  <a:lnTo>
                    <a:pt x="134512" y="68878"/>
                  </a:lnTo>
                  <a:lnTo>
                    <a:pt x="131562" y="69616"/>
                  </a:lnTo>
                  <a:lnTo>
                    <a:pt x="129793" y="73156"/>
                  </a:lnTo>
                  <a:lnTo>
                    <a:pt x="133775" y="78170"/>
                  </a:lnTo>
                  <a:lnTo>
                    <a:pt x="135839" y="80825"/>
                  </a:lnTo>
                  <a:lnTo>
                    <a:pt x="137757" y="85102"/>
                  </a:lnTo>
                  <a:lnTo>
                    <a:pt x="137462" y="87905"/>
                  </a:lnTo>
                  <a:lnTo>
                    <a:pt x="137020" y="89527"/>
                  </a:lnTo>
                  <a:lnTo>
                    <a:pt x="132742" y="93067"/>
                  </a:lnTo>
                  <a:lnTo>
                    <a:pt x="123450" y="102211"/>
                  </a:lnTo>
                  <a:lnTo>
                    <a:pt x="114896" y="111651"/>
                  </a:lnTo>
                  <a:lnTo>
                    <a:pt x="111356" y="114306"/>
                  </a:lnTo>
                  <a:lnTo>
                    <a:pt x="112978" y="122270"/>
                  </a:lnTo>
                  <a:lnTo>
                    <a:pt x="110176" y="124630"/>
                  </a:lnTo>
                  <a:lnTo>
                    <a:pt x="104424" y="127285"/>
                  </a:lnTo>
                  <a:lnTo>
                    <a:pt x="101474" y="128317"/>
                  </a:lnTo>
                  <a:lnTo>
                    <a:pt x="98229" y="128907"/>
                  </a:lnTo>
                  <a:lnTo>
                    <a:pt x="88495" y="129940"/>
                  </a:lnTo>
                  <a:lnTo>
                    <a:pt x="90265" y="138494"/>
                  </a:lnTo>
                  <a:lnTo>
                    <a:pt x="90855" y="142329"/>
                  </a:lnTo>
                  <a:lnTo>
                    <a:pt x="90855" y="144541"/>
                  </a:lnTo>
                  <a:lnTo>
                    <a:pt x="89822" y="146754"/>
                  </a:lnTo>
                  <a:lnTo>
                    <a:pt x="88642" y="150884"/>
                  </a:lnTo>
                  <a:lnTo>
                    <a:pt x="86873" y="165633"/>
                  </a:lnTo>
                  <a:lnTo>
                    <a:pt x="85545" y="167255"/>
                  </a:lnTo>
                  <a:lnTo>
                    <a:pt x="83628" y="171237"/>
                  </a:lnTo>
                  <a:lnTo>
                    <a:pt x="77433" y="180824"/>
                  </a:lnTo>
                  <a:lnTo>
                    <a:pt x="72418" y="187166"/>
                  </a:lnTo>
                  <a:lnTo>
                    <a:pt x="65191" y="196311"/>
                  </a:lnTo>
                  <a:lnTo>
                    <a:pt x="71091" y="199113"/>
                  </a:lnTo>
                  <a:lnTo>
                    <a:pt x="76400" y="201178"/>
                  </a:lnTo>
                  <a:lnTo>
                    <a:pt x="77433" y="204423"/>
                  </a:lnTo>
                  <a:lnTo>
                    <a:pt x="78171" y="209733"/>
                  </a:lnTo>
                  <a:lnTo>
                    <a:pt x="78171" y="213420"/>
                  </a:lnTo>
                  <a:lnTo>
                    <a:pt x="75958" y="216665"/>
                  </a:lnTo>
                  <a:lnTo>
                    <a:pt x="74336" y="219024"/>
                  </a:lnTo>
                  <a:lnTo>
                    <a:pt x="73303" y="220204"/>
                  </a:lnTo>
                  <a:lnTo>
                    <a:pt x="65781" y="219024"/>
                  </a:lnTo>
                  <a:lnTo>
                    <a:pt x="56047" y="217550"/>
                  </a:lnTo>
                  <a:lnTo>
                    <a:pt x="53539" y="217550"/>
                  </a:lnTo>
                  <a:lnTo>
                    <a:pt x="47935" y="218582"/>
                  </a:lnTo>
                  <a:lnTo>
                    <a:pt x="42772" y="220647"/>
                  </a:lnTo>
                  <a:lnTo>
                    <a:pt x="40118" y="222417"/>
                  </a:lnTo>
                  <a:lnTo>
                    <a:pt x="39380" y="223154"/>
                  </a:lnTo>
                  <a:lnTo>
                    <a:pt x="35988" y="227137"/>
                  </a:lnTo>
                  <a:lnTo>
                    <a:pt x="29941" y="234364"/>
                  </a:lnTo>
                  <a:lnTo>
                    <a:pt x="26696" y="237461"/>
                  </a:lnTo>
                  <a:lnTo>
                    <a:pt x="27728" y="241738"/>
                  </a:lnTo>
                  <a:lnTo>
                    <a:pt x="22124" y="249998"/>
                  </a:lnTo>
                  <a:lnTo>
                    <a:pt x="25811" y="258405"/>
                  </a:lnTo>
                  <a:lnTo>
                    <a:pt x="25811" y="258700"/>
                  </a:lnTo>
                  <a:lnTo>
                    <a:pt x="27876" y="262092"/>
                  </a:lnTo>
                  <a:lnTo>
                    <a:pt x="25811" y="264304"/>
                  </a:lnTo>
                  <a:lnTo>
                    <a:pt x="24926" y="265484"/>
                  </a:lnTo>
                  <a:lnTo>
                    <a:pt x="25221" y="269319"/>
                  </a:lnTo>
                  <a:lnTo>
                    <a:pt x="25811" y="273596"/>
                  </a:lnTo>
                  <a:lnTo>
                    <a:pt x="25369" y="276104"/>
                  </a:lnTo>
                  <a:lnTo>
                    <a:pt x="25369" y="278906"/>
                  </a:lnTo>
                  <a:lnTo>
                    <a:pt x="30088" y="291295"/>
                  </a:lnTo>
                  <a:lnTo>
                    <a:pt x="30088" y="294245"/>
                  </a:lnTo>
                  <a:lnTo>
                    <a:pt x="29794" y="296162"/>
                  </a:lnTo>
                  <a:lnTo>
                    <a:pt x="28319" y="303832"/>
                  </a:lnTo>
                  <a:lnTo>
                    <a:pt x="26253" y="314156"/>
                  </a:lnTo>
                  <a:lnTo>
                    <a:pt x="29794" y="316811"/>
                  </a:lnTo>
                  <a:lnTo>
                    <a:pt x="34808" y="320056"/>
                  </a:lnTo>
                  <a:lnTo>
                    <a:pt x="37611" y="321383"/>
                  </a:lnTo>
                  <a:lnTo>
                    <a:pt x="41887" y="325218"/>
                  </a:lnTo>
                  <a:lnTo>
                    <a:pt x="45132" y="328906"/>
                  </a:lnTo>
                  <a:lnTo>
                    <a:pt x="44690" y="331413"/>
                  </a:lnTo>
                  <a:lnTo>
                    <a:pt x="43805" y="334215"/>
                  </a:lnTo>
                  <a:lnTo>
                    <a:pt x="42478" y="336133"/>
                  </a:lnTo>
                  <a:lnTo>
                    <a:pt x="41150" y="338787"/>
                  </a:lnTo>
                  <a:lnTo>
                    <a:pt x="40560" y="340705"/>
                  </a:lnTo>
                  <a:lnTo>
                    <a:pt x="39970" y="341295"/>
                  </a:lnTo>
                  <a:lnTo>
                    <a:pt x="34366" y="341295"/>
                  </a:lnTo>
                  <a:lnTo>
                    <a:pt x="31416" y="342180"/>
                  </a:lnTo>
                  <a:lnTo>
                    <a:pt x="29794" y="343065"/>
                  </a:lnTo>
                  <a:lnTo>
                    <a:pt x="30383" y="347489"/>
                  </a:lnTo>
                  <a:lnTo>
                    <a:pt x="33776" y="355454"/>
                  </a:lnTo>
                  <a:lnTo>
                    <a:pt x="36578" y="361206"/>
                  </a:lnTo>
                  <a:lnTo>
                    <a:pt x="37463" y="364893"/>
                  </a:lnTo>
                  <a:lnTo>
                    <a:pt x="36578" y="368728"/>
                  </a:lnTo>
                  <a:lnTo>
                    <a:pt x="35545" y="370646"/>
                  </a:lnTo>
                  <a:lnTo>
                    <a:pt x="35545" y="373300"/>
                  </a:lnTo>
                  <a:lnTo>
                    <a:pt x="34808" y="378463"/>
                  </a:lnTo>
                  <a:lnTo>
                    <a:pt x="32595" y="381117"/>
                  </a:lnTo>
                  <a:lnTo>
                    <a:pt x="29794" y="383920"/>
                  </a:lnTo>
                  <a:lnTo>
                    <a:pt x="26549" y="385985"/>
                  </a:lnTo>
                  <a:lnTo>
                    <a:pt x="24041" y="386575"/>
                  </a:lnTo>
                  <a:lnTo>
                    <a:pt x="21829" y="386870"/>
                  </a:lnTo>
                  <a:lnTo>
                    <a:pt x="20354" y="387902"/>
                  </a:lnTo>
                  <a:lnTo>
                    <a:pt x="19026" y="390999"/>
                  </a:lnTo>
                  <a:lnTo>
                    <a:pt x="17846" y="394392"/>
                  </a:lnTo>
                  <a:lnTo>
                    <a:pt x="13864" y="398521"/>
                  </a:lnTo>
                  <a:lnTo>
                    <a:pt x="13864" y="399996"/>
                  </a:lnTo>
                  <a:lnTo>
                    <a:pt x="15487" y="404864"/>
                  </a:lnTo>
                  <a:lnTo>
                    <a:pt x="16961" y="410321"/>
                  </a:lnTo>
                  <a:lnTo>
                    <a:pt x="15782" y="415483"/>
                  </a:lnTo>
                  <a:lnTo>
                    <a:pt x="14749" y="420793"/>
                  </a:lnTo>
                  <a:lnTo>
                    <a:pt x="12979" y="424332"/>
                  </a:lnTo>
                  <a:lnTo>
                    <a:pt x="10325" y="425660"/>
                  </a:lnTo>
                  <a:lnTo>
                    <a:pt x="8407" y="425070"/>
                  </a:lnTo>
                  <a:lnTo>
                    <a:pt x="6195" y="420203"/>
                  </a:lnTo>
                  <a:lnTo>
                    <a:pt x="3835" y="418285"/>
                  </a:lnTo>
                  <a:lnTo>
                    <a:pt x="1180" y="418580"/>
                  </a:lnTo>
                  <a:lnTo>
                    <a:pt x="442" y="419908"/>
                  </a:lnTo>
                  <a:lnTo>
                    <a:pt x="0" y="422120"/>
                  </a:lnTo>
                  <a:lnTo>
                    <a:pt x="590" y="424627"/>
                  </a:lnTo>
                  <a:lnTo>
                    <a:pt x="1623" y="426840"/>
                  </a:lnTo>
                  <a:lnTo>
                    <a:pt x="2065" y="433919"/>
                  </a:lnTo>
                  <a:lnTo>
                    <a:pt x="3245" y="441736"/>
                  </a:lnTo>
                  <a:lnTo>
                    <a:pt x="2802" y="443654"/>
                  </a:lnTo>
                  <a:lnTo>
                    <a:pt x="2802" y="445719"/>
                  </a:lnTo>
                  <a:lnTo>
                    <a:pt x="4867" y="445276"/>
                  </a:lnTo>
                  <a:lnTo>
                    <a:pt x="7522" y="446751"/>
                  </a:lnTo>
                  <a:lnTo>
                    <a:pt x="7965" y="455158"/>
                  </a:lnTo>
                  <a:lnTo>
                    <a:pt x="10619" y="459583"/>
                  </a:lnTo>
                  <a:lnTo>
                    <a:pt x="14602" y="460615"/>
                  </a:lnTo>
                  <a:lnTo>
                    <a:pt x="15339" y="468580"/>
                  </a:lnTo>
                  <a:lnTo>
                    <a:pt x="15339" y="470350"/>
                  </a:lnTo>
                  <a:lnTo>
                    <a:pt x="19321" y="471825"/>
                  </a:lnTo>
                  <a:lnTo>
                    <a:pt x="19321" y="474332"/>
                  </a:lnTo>
                  <a:lnTo>
                    <a:pt x="20354" y="477724"/>
                  </a:lnTo>
                  <a:lnTo>
                    <a:pt x="21534" y="481264"/>
                  </a:lnTo>
                  <a:lnTo>
                    <a:pt x="23894" y="480527"/>
                  </a:lnTo>
                  <a:lnTo>
                    <a:pt x="26401" y="488786"/>
                  </a:lnTo>
                  <a:lnTo>
                    <a:pt x="33481" y="500733"/>
                  </a:lnTo>
                  <a:lnTo>
                    <a:pt x="37463" y="503830"/>
                  </a:lnTo>
                  <a:lnTo>
                    <a:pt x="41298" y="509730"/>
                  </a:lnTo>
                  <a:lnTo>
                    <a:pt x="43215" y="510172"/>
                  </a:lnTo>
                  <a:lnTo>
                    <a:pt x="45575" y="511352"/>
                  </a:lnTo>
                  <a:lnTo>
                    <a:pt x="46460" y="515187"/>
                  </a:lnTo>
                  <a:lnTo>
                    <a:pt x="44837" y="517547"/>
                  </a:lnTo>
                  <a:lnTo>
                    <a:pt x="42625" y="517547"/>
                  </a:lnTo>
                  <a:lnTo>
                    <a:pt x="39528" y="517989"/>
                  </a:lnTo>
                  <a:lnTo>
                    <a:pt x="40413" y="520054"/>
                  </a:lnTo>
                  <a:lnTo>
                    <a:pt x="41740" y="521382"/>
                  </a:lnTo>
                  <a:lnTo>
                    <a:pt x="43362" y="524479"/>
                  </a:lnTo>
                  <a:lnTo>
                    <a:pt x="42035" y="525216"/>
                  </a:lnTo>
                  <a:lnTo>
                    <a:pt x="40855" y="525511"/>
                  </a:lnTo>
                  <a:lnTo>
                    <a:pt x="35693" y="523299"/>
                  </a:lnTo>
                  <a:lnTo>
                    <a:pt x="34808" y="523299"/>
                  </a:lnTo>
                  <a:lnTo>
                    <a:pt x="36136" y="525069"/>
                  </a:lnTo>
                  <a:lnTo>
                    <a:pt x="38053" y="529051"/>
                  </a:lnTo>
                  <a:lnTo>
                    <a:pt x="44395" y="538491"/>
                  </a:lnTo>
                  <a:lnTo>
                    <a:pt x="47197" y="541293"/>
                  </a:lnTo>
                  <a:lnTo>
                    <a:pt x="48082" y="543358"/>
                  </a:lnTo>
                  <a:lnTo>
                    <a:pt x="48082" y="545423"/>
                  </a:lnTo>
                  <a:lnTo>
                    <a:pt x="47787" y="548372"/>
                  </a:lnTo>
                  <a:lnTo>
                    <a:pt x="47197" y="551322"/>
                  </a:lnTo>
                  <a:lnTo>
                    <a:pt x="47197" y="553240"/>
                  </a:lnTo>
                  <a:lnTo>
                    <a:pt x="45870" y="555747"/>
                  </a:lnTo>
                  <a:lnTo>
                    <a:pt x="57227" y="558107"/>
                  </a:lnTo>
                  <a:lnTo>
                    <a:pt x="69911" y="555157"/>
                  </a:lnTo>
                  <a:lnTo>
                    <a:pt x="76990" y="556485"/>
                  </a:lnTo>
                  <a:lnTo>
                    <a:pt x="79498" y="556485"/>
                  </a:lnTo>
                  <a:lnTo>
                    <a:pt x="83923" y="551470"/>
                  </a:lnTo>
                  <a:lnTo>
                    <a:pt x="82153" y="547488"/>
                  </a:lnTo>
                  <a:lnTo>
                    <a:pt x="80235" y="544095"/>
                  </a:lnTo>
                  <a:lnTo>
                    <a:pt x="80530" y="540261"/>
                  </a:lnTo>
                  <a:lnTo>
                    <a:pt x="81710" y="538196"/>
                  </a:lnTo>
                  <a:lnTo>
                    <a:pt x="85398" y="534951"/>
                  </a:lnTo>
                  <a:lnTo>
                    <a:pt x="87315" y="533623"/>
                  </a:lnTo>
                  <a:lnTo>
                    <a:pt x="89527" y="532296"/>
                  </a:lnTo>
                  <a:lnTo>
                    <a:pt x="92035" y="533328"/>
                  </a:lnTo>
                  <a:lnTo>
                    <a:pt x="94690" y="532886"/>
                  </a:lnTo>
                  <a:lnTo>
                    <a:pt x="93657" y="529199"/>
                  </a:lnTo>
                  <a:lnTo>
                    <a:pt x="95427" y="528166"/>
                  </a:lnTo>
                  <a:lnTo>
                    <a:pt x="102507" y="527724"/>
                  </a:lnTo>
                  <a:lnTo>
                    <a:pt x="109734" y="528461"/>
                  </a:lnTo>
                  <a:lnTo>
                    <a:pt x="114453" y="527281"/>
                  </a:lnTo>
                  <a:lnTo>
                    <a:pt x="117551" y="527281"/>
                  </a:lnTo>
                  <a:lnTo>
                    <a:pt x="120058" y="528019"/>
                  </a:lnTo>
                  <a:lnTo>
                    <a:pt x="122713" y="529494"/>
                  </a:lnTo>
                  <a:lnTo>
                    <a:pt x="125220" y="527871"/>
                  </a:lnTo>
                  <a:lnTo>
                    <a:pt x="127285" y="525806"/>
                  </a:lnTo>
                  <a:lnTo>
                    <a:pt x="131267" y="515482"/>
                  </a:lnTo>
                  <a:lnTo>
                    <a:pt x="133037" y="512237"/>
                  </a:lnTo>
                  <a:lnTo>
                    <a:pt x="136429" y="507812"/>
                  </a:lnTo>
                  <a:lnTo>
                    <a:pt x="137904" y="504125"/>
                  </a:lnTo>
                  <a:lnTo>
                    <a:pt x="139232" y="499700"/>
                  </a:lnTo>
                  <a:lnTo>
                    <a:pt x="141002" y="494391"/>
                  </a:lnTo>
                  <a:lnTo>
                    <a:pt x="140412" y="491588"/>
                  </a:lnTo>
                  <a:lnTo>
                    <a:pt x="139674" y="489818"/>
                  </a:lnTo>
                  <a:lnTo>
                    <a:pt x="139674" y="486869"/>
                  </a:lnTo>
                  <a:lnTo>
                    <a:pt x="143657" y="480674"/>
                  </a:lnTo>
                  <a:lnTo>
                    <a:pt x="144246" y="478019"/>
                  </a:lnTo>
                  <a:lnTo>
                    <a:pt x="142919" y="475512"/>
                  </a:lnTo>
                  <a:lnTo>
                    <a:pt x="142329" y="472709"/>
                  </a:lnTo>
                  <a:lnTo>
                    <a:pt x="142329" y="468137"/>
                  </a:lnTo>
                  <a:lnTo>
                    <a:pt x="141592" y="466220"/>
                  </a:lnTo>
                  <a:lnTo>
                    <a:pt x="142624" y="462385"/>
                  </a:lnTo>
                  <a:lnTo>
                    <a:pt x="145131" y="462385"/>
                  </a:lnTo>
                  <a:lnTo>
                    <a:pt x="145131" y="452946"/>
                  </a:lnTo>
                  <a:lnTo>
                    <a:pt x="147049" y="450881"/>
                  </a:lnTo>
                  <a:lnTo>
                    <a:pt x="145721" y="447488"/>
                  </a:lnTo>
                  <a:lnTo>
                    <a:pt x="144099" y="442474"/>
                  </a:lnTo>
                  <a:lnTo>
                    <a:pt x="148671" y="441441"/>
                  </a:lnTo>
                  <a:lnTo>
                    <a:pt x="151326" y="440114"/>
                  </a:lnTo>
                  <a:lnTo>
                    <a:pt x="147787" y="436574"/>
                  </a:lnTo>
                  <a:lnTo>
                    <a:pt x="144984" y="435984"/>
                  </a:lnTo>
                  <a:lnTo>
                    <a:pt x="139674" y="435542"/>
                  </a:lnTo>
                  <a:lnTo>
                    <a:pt x="137462" y="435984"/>
                  </a:lnTo>
                  <a:lnTo>
                    <a:pt x="135545" y="434952"/>
                  </a:lnTo>
                  <a:lnTo>
                    <a:pt x="132890" y="434657"/>
                  </a:lnTo>
                  <a:lnTo>
                    <a:pt x="135545" y="433624"/>
                  </a:lnTo>
                  <a:lnTo>
                    <a:pt x="143952" y="434067"/>
                  </a:lnTo>
                  <a:lnTo>
                    <a:pt x="152801" y="434067"/>
                  </a:lnTo>
                  <a:lnTo>
                    <a:pt x="156046" y="431854"/>
                  </a:lnTo>
                  <a:lnTo>
                    <a:pt x="162388" y="429199"/>
                  </a:lnTo>
                  <a:lnTo>
                    <a:pt x="165190" y="426250"/>
                  </a:lnTo>
                  <a:lnTo>
                    <a:pt x="170795" y="424037"/>
                  </a:lnTo>
                  <a:lnTo>
                    <a:pt x="173302" y="422120"/>
                  </a:lnTo>
                  <a:lnTo>
                    <a:pt x="174925" y="422562"/>
                  </a:lnTo>
                  <a:lnTo>
                    <a:pt x="178759" y="420645"/>
                  </a:lnTo>
                  <a:lnTo>
                    <a:pt x="182004" y="418285"/>
                  </a:lnTo>
                  <a:lnTo>
                    <a:pt x="186872" y="416515"/>
                  </a:lnTo>
                  <a:lnTo>
                    <a:pt x="187757" y="415630"/>
                  </a:lnTo>
                  <a:lnTo>
                    <a:pt x="189084" y="413861"/>
                  </a:lnTo>
                  <a:lnTo>
                    <a:pt x="190116" y="409583"/>
                  </a:lnTo>
                  <a:lnTo>
                    <a:pt x="192329" y="409583"/>
                  </a:lnTo>
                  <a:lnTo>
                    <a:pt x="195426" y="408108"/>
                  </a:lnTo>
                  <a:lnTo>
                    <a:pt x="193951" y="405454"/>
                  </a:lnTo>
                  <a:lnTo>
                    <a:pt x="192624" y="404864"/>
                  </a:lnTo>
                  <a:lnTo>
                    <a:pt x="191296" y="405306"/>
                  </a:lnTo>
                  <a:lnTo>
                    <a:pt x="189674" y="406338"/>
                  </a:lnTo>
                  <a:lnTo>
                    <a:pt x="188051" y="406043"/>
                  </a:lnTo>
                  <a:lnTo>
                    <a:pt x="186282" y="406338"/>
                  </a:lnTo>
                  <a:lnTo>
                    <a:pt x="184659" y="407666"/>
                  </a:lnTo>
                  <a:lnTo>
                    <a:pt x="182594" y="408256"/>
                  </a:lnTo>
                  <a:lnTo>
                    <a:pt x="178612" y="407813"/>
                  </a:lnTo>
                  <a:lnTo>
                    <a:pt x="178170" y="406633"/>
                  </a:lnTo>
                  <a:lnTo>
                    <a:pt x="183332" y="403831"/>
                  </a:lnTo>
                  <a:lnTo>
                    <a:pt x="184659" y="404274"/>
                  </a:lnTo>
                  <a:lnTo>
                    <a:pt x="186282" y="403684"/>
                  </a:lnTo>
                  <a:lnTo>
                    <a:pt x="187904" y="402209"/>
                  </a:lnTo>
                  <a:lnTo>
                    <a:pt x="189526" y="401619"/>
                  </a:lnTo>
                  <a:lnTo>
                    <a:pt x="194099" y="398669"/>
                  </a:lnTo>
                  <a:lnTo>
                    <a:pt x="195721" y="397341"/>
                  </a:lnTo>
                  <a:lnTo>
                    <a:pt x="197786" y="395129"/>
                  </a:lnTo>
                  <a:lnTo>
                    <a:pt x="202358" y="392179"/>
                  </a:lnTo>
                  <a:lnTo>
                    <a:pt x="204275" y="391294"/>
                  </a:lnTo>
                  <a:lnTo>
                    <a:pt x="204866" y="388492"/>
                  </a:lnTo>
                  <a:lnTo>
                    <a:pt x="203391" y="384067"/>
                  </a:lnTo>
                  <a:lnTo>
                    <a:pt x="202063" y="382592"/>
                  </a:lnTo>
                  <a:lnTo>
                    <a:pt x="201178" y="380822"/>
                  </a:lnTo>
                  <a:lnTo>
                    <a:pt x="199408" y="378758"/>
                  </a:lnTo>
                  <a:lnTo>
                    <a:pt x="194541" y="377135"/>
                  </a:lnTo>
                  <a:lnTo>
                    <a:pt x="192771" y="375808"/>
                  </a:lnTo>
                  <a:lnTo>
                    <a:pt x="193361" y="371825"/>
                  </a:lnTo>
                  <a:lnTo>
                    <a:pt x="189232" y="368581"/>
                  </a:lnTo>
                  <a:lnTo>
                    <a:pt x="185397" y="367548"/>
                  </a:lnTo>
                  <a:lnTo>
                    <a:pt x="183037" y="365778"/>
                  </a:lnTo>
                  <a:lnTo>
                    <a:pt x="179055" y="361649"/>
                  </a:lnTo>
                  <a:lnTo>
                    <a:pt x="177580" y="358551"/>
                  </a:lnTo>
                  <a:lnTo>
                    <a:pt x="175367" y="358994"/>
                  </a:lnTo>
                  <a:lnTo>
                    <a:pt x="171975" y="360616"/>
                  </a:lnTo>
                  <a:lnTo>
                    <a:pt x="169910" y="360616"/>
                  </a:lnTo>
                  <a:lnTo>
                    <a:pt x="169172" y="358846"/>
                  </a:lnTo>
                  <a:lnTo>
                    <a:pt x="168140" y="357224"/>
                  </a:lnTo>
                  <a:lnTo>
                    <a:pt x="167108" y="356634"/>
                  </a:lnTo>
                  <a:lnTo>
                    <a:pt x="161946" y="356634"/>
                  </a:lnTo>
                  <a:lnTo>
                    <a:pt x="159143" y="354274"/>
                  </a:lnTo>
                  <a:lnTo>
                    <a:pt x="159438" y="351767"/>
                  </a:lnTo>
                  <a:lnTo>
                    <a:pt x="159880" y="349849"/>
                  </a:lnTo>
                  <a:lnTo>
                    <a:pt x="157963" y="344245"/>
                  </a:lnTo>
                  <a:lnTo>
                    <a:pt x="158258" y="342917"/>
                  </a:lnTo>
                  <a:lnTo>
                    <a:pt x="157521" y="336575"/>
                  </a:lnTo>
                  <a:lnTo>
                    <a:pt x="157521" y="332445"/>
                  </a:lnTo>
                  <a:lnTo>
                    <a:pt x="156931" y="331265"/>
                  </a:lnTo>
                  <a:lnTo>
                    <a:pt x="157816" y="329938"/>
                  </a:lnTo>
                  <a:lnTo>
                    <a:pt x="157226" y="328168"/>
                  </a:lnTo>
                  <a:lnTo>
                    <a:pt x="156193" y="327136"/>
                  </a:lnTo>
                  <a:lnTo>
                    <a:pt x="156931" y="324038"/>
                  </a:lnTo>
                  <a:lnTo>
                    <a:pt x="156488" y="322121"/>
                  </a:lnTo>
                  <a:lnTo>
                    <a:pt x="156046" y="319319"/>
                  </a:lnTo>
                  <a:lnTo>
                    <a:pt x="158258" y="316074"/>
                  </a:lnTo>
                  <a:lnTo>
                    <a:pt x="157816" y="313271"/>
                  </a:lnTo>
                  <a:lnTo>
                    <a:pt x="161355" y="314599"/>
                  </a:lnTo>
                  <a:lnTo>
                    <a:pt x="164748" y="314894"/>
                  </a:lnTo>
                  <a:lnTo>
                    <a:pt x="163421" y="312681"/>
                  </a:lnTo>
                  <a:lnTo>
                    <a:pt x="162978" y="311059"/>
                  </a:lnTo>
                  <a:lnTo>
                    <a:pt x="162388" y="307667"/>
                  </a:lnTo>
                  <a:lnTo>
                    <a:pt x="163421" y="303685"/>
                  </a:lnTo>
                  <a:lnTo>
                    <a:pt x="164305" y="301472"/>
                  </a:lnTo>
                  <a:lnTo>
                    <a:pt x="165928" y="295720"/>
                  </a:lnTo>
                  <a:lnTo>
                    <a:pt x="167255" y="293803"/>
                  </a:lnTo>
                  <a:lnTo>
                    <a:pt x="169172" y="292918"/>
                  </a:lnTo>
                  <a:lnTo>
                    <a:pt x="166665" y="291738"/>
                  </a:lnTo>
                  <a:lnTo>
                    <a:pt x="163863" y="288788"/>
                  </a:lnTo>
                  <a:lnTo>
                    <a:pt x="162388" y="285101"/>
                  </a:lnTo>
                  <a:lnTo>
                    <a:pt x="162388" y="283626"/>
                  </a:lnTo>
                  <a:lnTo>
                    <a:pt x="163421" y="281708"/>
                  </a:lnTo>
                  <a:lnTo>
                    <a:pt x="165928" y="282741"/>
                  </a:lnTo>
                  <a:lnTo>
                    <a:pt x="167550" y="284068"/>
                  </a:lnTo>
                  <a:lnTo>
                    <a:pt x="169468" y="284068"/>
                  </a:lnTo>
                  <a:lnTo>
                    <a:pt x="171385" y="282003"/>
                  </a:lnTo>
                  <a:lnTo>
                    <a:pt x="174482" y="282003"/>
                  </a:lnTo>
                  <a:lnTo>
                    <a:pt x="177432" y="278906"/>
                  </a:lnTo>
                  <a:lnTo>
                    <a:pt x="179792" y="278021"/>
                  </a:lnTo>
                  <a:lnTo>
                    <a:pt x="179055" y="276989"/>
                  </a:lnTo>
                  <a:lnTo>
                    <a:pt x="177137" y="276399"/>
                  </a:lnTo>
                  <a:lnTo>
                    <a:pt x="176399" y="275661"/>
                  </a:lnTo>
                  <a:lnTo>
                    <a:pt x="177432" y="274776"/>
                  </a:lnTo>
                  <a:lnTo>
                    <a:pt x="178317" y="273154"/>
                  </a:lnTo>
                  <a:lnTo>
                    <a:pt x="177285" y="270499"/>
                  </a:lnTo>
                  <a:lnTo>
                    <a:pt x="176252" y="268729"/>
                  </a:lnTo>
                  <a:lnTo>
                    <a:pt x="175810" y="266959"/>
                  </a:lnTo>
                  <a:lnTo>
                    <a:pt x="176547" y="266369"/>
                  </a:lnTo>
                  <a:lnTo>
                    <a:pt x="177727" y="268582"/>
                  </a:lnTo>
                  <a:lnTo>
                    <a:pt x="181415" y="268582"/>
                  </a:lnTo>
                  <a:lnTo>
                    <a:pt x="180972" y="269467"/>
                  </a:lnTo>
                  <a:lnTo>
                    <a:pt x="180972" y="270351"/>
                  </a:lnTo>
                  <a:lnTo>
                    <a:pt x="183332" y="270351"/>
                  </a:lnTo>
                  <a:lnTo>
                    <a:pt x="184512" y="269467"/>
                  </a:lnTo>
                  <a:lnTo>
                    <a:pt x="185397" y="267992"/>
                  </a:lnTo>
                  <a:lnTo>
                    <a:pt x="191001" y="266074"/>
                  </a:lnTo>
                  <a:lnTo>
                    <a:pt x="191444" y="264747"/>
                  </a:lnTo>
                  <a:lnTo>
                    <a:pt x="191444" y="263567"/>
                  </a:lnTo>
                  <a:lnTo>
                    <a:pt x="191886" y="262387"/>
                  </a:lnTo>
                  <a:lnTo>
                    <a:pt x="186872" y="262092"/>
                  </a:lnTo>
                  <a:lnTo>
                    <a:pt x="187757" y="260617"/>
                  </a:lnTo>
                  <a:lnTo>
                    <a:pt x="189379" y="260617"/>
                  </a:lnTo>
                  <a:lnTo>
                    <a:pt x="192624" y="259290"/>
                  </a:lnTo>
                  <a:lnTo>
                    <a:pt x="193804" y="256635"/>
                  </a:lnTo>
                  <a:lnTo>
                    <a:pt x="194541" y="254570"/>
                  </a:lnTo>
                  <a:lnTo>
                    <a:pt x="196164" y="254570"/>
                  </a:lnTo>
                  <a:lnTo>
                    <a:pt x="198523" y="253685"/>
                  </a:lnTo>
                  <a:lnTo>
                    <a:pt x="200146" y="253685"/>
                  </a:lnTo>
                  <a:lnTo>
                    <a:pt x="201178" y="253390"/>
                  </a:lnTo>
                  <a:lnTo>
                    <a:pt x="200883" y="252653"/>
                  </a:lnTo>
                  <a:lnTo>
                    <a:pt x="199408" y="252063"/>
                  </a:lnTo>
                  <a:lnTo>
                    <a:pt x="199998" y="251325"/>
                  </a:lnTo>
                  <a:lnTo>
                    <a:pt x="205750" y="252210"/>
                  </a:lnTo>
                  <a:lnTo>
                    <a:pt x="211060" y="247638"/>
                  </a:lnTo>
                  <a:lnTo>
                    <a:pt x="212387" y="244246"/>
                  </a:lnTo>
                  <a:lnTo>
                    <a:pt x="214158" y="242181"/>
                  </a:lnTo>
                  <a:lnTo>
                    <a:pt x="217845" y="244393"/>
                  </a:lnTo>
                  <a:lnTo>
                    <a:pt x="217845" y="240853"/>
                  </a:lnTo>
                  <a:lnTo>
                    <a:pt x="220352" y="241738"/>
                  </a:lnTo>
                  <a:lnTo>
                    <a:pt x="222122" y="242918"/>
                  </a:lnTo>
                  <a:lnTo>
                    <a:pt x="223892" y="242918"/>
                  </a:lnTo>
                  <a:lnTo>
                    <a:pt x="225514" y="239526"/>
                  </a:lnTo>
                  <a:lnTo>
                    <a:pt x="228907" y="236576"/>
                  </a:lnTo>
                  <a:lnTo>
                    <a:pt x="236576" y="234364"/>
                  </a:lnTo>
                  <a:lnTo>
                    <a:pt x="241001" y="231856"/>
                  </a:lnTo>
                  <a:lnTo>
                    <a:pt x="243213" y="229791"/>
                  </a:lnTo>
                  <a:lnTo>
                    <a:pt x="249113" y="227579"/>
                  </a:lnTo>
                  <a:lnTo>
                    <a:pt x="251325" y="225809"/>
                  </a:lnTo>
                  <a:lnTo>
                    <a:pt x="257963" y="212830"/>
                  </a:lnTo>
                  <a:lnTo>
                    <a:pt x="264157" y="207815"/>
                  </a:lnTo>
                  <a:lnTo>
                    <a:pt x="269614" y="204423"/>
                  </a:lnTo>
                  <a:lnTo>
                    <a:pt x="270352" y="202948"/>
                  </a:lnTo>
                  <a:lnTo>
                    <a:pt x="270941" y="201031"/>
                  </a:lnTo>
                  <a:lnTo>
                    <a:pt x="267697" y="197638"/>
                  </a:lnTo>
                  <a:lnTo>
                    <a:pt x="266074" y="194099"/>
                  </a:lnTo>
                  <a:lnTo>
                    <a:pt x="264747" y="190116"/>
                  </a:lnTo>
                  <a:lnTo>
                    <a:pt x="262830" y="188051"/>
                  </a:lnTo>
                  <a:lnTo>
                    <a:pt x="261060" y="186576"/>
                  </a:lnTo>
                  <a:lnTo>
                    <a:pt x="262535" y="183627"/>
                  </a:lnTo>
                  <a:lnTo>
                    <a:pt x="265042" y="180824"/>
                  </a:lnTo>
                  <a:lnTo>
                    <a:pt x="268434" y="177727"/>
                  </a:lnTo>
                  <a:lnTo>
                    <a:pt x="272269" y="172860"/>
                  </a:lnTo>
                  <a:lnTo>
                    <a:pt x="272269" y="171385"/>
                  </a:lnTo>
                  <a:lnTo>
                    <a:pt x="271531" y="169467"/>
                  </a:lnTo>
                  <a:lnTo>
                    <a:pt x="270499" y="167845"/>
                  </a:lnTo>
                  <a:lnTo>
                    <a:pt x="268729" y="166223"/>
                  </a:lnTo>
                  <a:lnTo>
                    <a:pt x="267992" y="164748"/>
                  </a:lnTo>
                  <a:lnTo>
                    <a:pt x="268877" y="164748"/>
                  </a:lnTo>
                  <a:lnTo>
                    <a:pt x="271974" y="167403"/>
                  </a:lnTo>
                  <a:lnTo>
                    <a:pt x="273006" y="167108"/>
                  </a:lnTo>
                  <a:lnTo>
                    <a:pt x="273006" y="165485"/>
                  </a:lnTo>
                  <a:lnTo>
                    <a:pt x="272712" y="164748"/>
                  </a:lnTo>
                  <a:lnTo>
                    <a:pt x="271384" y="164158"/>
                  </a:lnTo>
                  <a:lnTo>
                    <a:pt x="270794" y="162978"/>
                  </a:lnTo>
                  <a:lnTo>
                    <a:pt x="271089" y="161798"/>
                  </a:lnTo>
                  <a:lnTo>
                    <a:pt x="271974" y="160913"/>
                  </a:lnTo>
                  <a:lnTo>
                    <a:pt x="274924" y="160913"/>
                  </a:lnTo>
                  <a:lnTo>
                    <a:pt x="280086" y="160175"/>
                  </a:lnTo>
                  <a:lnTo>
                    <a:pt x="280971" y="159585"/>
                  </a:lnTo>
                  <a:lnTo>
                    <a:pt x="281856" y="158111"/>
                  </a:lnTo>
                  <a:lnTo>
                    <a:pt x="280676" y="156488"/>
                  </a:lnTo>
                  <a:lnTo>
                    <a:pt x="281118" y="155456"/>
                  </a:lnTo>
                  <a:lnTo>
                    <a:pt x="285543" y="155456"/>
                  </a:lnTo>
                  <a:lnTo>
                    <a:pt x="287166" y="154571"/>
                  </a:lnTo>
                  <a:lnTo>
                    <a:pt x="286723" y="153833"/>
                  </a:lnTo>
                  <a:lnTo>
                    <a:pt x="285838" y="153243"/>
                  </a:lnTo>
                  <a:lnTo>
                    <a:pt x="285543" y="152064"/>
                  </a:lnTo>
                  <a:lnTo>
                    <a:pt x="289968" y="152653"/>
                  </a:lnTo>
                  <a:lnTo>
                    <a:pt x="290263" y="151621"/>
                  </a:lnTo>
                  <a:lnTo>
                    <a:pt x="290263" y="147196"/>
                  </a:lnTo>
                  <a:lnTo>
                    <a:pt x="290853" y="146164"/>
                  </a:lnTo>
                  <a:lnTo>
                    <a:pt x="292180" y="144394"/>
                  </a:lnTo>
                  <a:lnTo>
                    <a:pt x="292918" y="142182"/>
                  </a:lnTo>
                  <a:lnTo>
                    <a:pt x="293803" y="141297"/>
                  </a:lnTo>
                  <a:lnTo>
                    <a:pt x="295425" y="141739"/>
                  </a:lnTo>
                  <a:lnTo>
                    <a:pt x="297342" y="144246"/>
                  </a:lnTo>
                  <a:lnTo>
                    <a:pt x="299408" y="143656"/>
                  </a:lnTo>
                  <a:lnTo>
                    <a:pt x="302652" y="140854"/>
                  </a:lnTo>
                  <a:lnTo>
                    <a:pt x="307225" y="144541"/>
                  </a:lnTo>
                  <a:lnTo>
                    <a:pt x="311944" y="146754"/>
                  </a:lnTo>
                  <a:lnTo>
                    <a:pt x="313272" y="146164"/>
                  </a:lnTo>
                  <a:lnTo>
                    <a:pt x="315042" y="144541"/>
                  </a:lnTo>
                  <a:lnTo>
                    <a:pt x="320203" y="143804"/>
                  </a:lnTo>
                  <a:lnTo>
                    <a:pt x="324776" y="143804"/>
                  </a:lnTo>
                  <a:lnTo>
                    <a:pt x="327431" y="142771"/>
                  </a:lnTo>
                  <a:lnTo>
                    <a:pt x="332593" y="144836"/>
                  </a:lnTo>
                  <a:lnTo>
                    <a:pt x="339525" y="143804"/>
                  </a:lnTo>
                  <a:lnTo>
                    <a:pt x="336723" y="135839"/>
                  </a:lnTo>
                  <a:close/>
                  <a:moveTo>
                    <a:pt x="195131" y="399406"/>
                  </a:moveTo>
                  <a:lnTo>
                    <a:pt x="193804" y="400291"/>
                  </a:lnTo>
                  <a:lnTo>
                    <a:pt x="193361" y="401914"/>
                  </a:lnTo>
                  <a:lnTo>
                    <a:pt x="193066" y="402209"/>
                  </a:lnTo>
                  <a:lnTo>
                    <a:pt x="193656" y="403831"/>
                  </a:lnTo>
                  <a:lnTo>
                    <a:pt x="194246" y="402504"/>
                  </a:lnTo>
                  <a:lnTo>
                    <a:pt x="194983" y="401619"/>
                  </a:lnTo>
                  <a:lnTo>
                    <a:pt x="196901" y="400291"/>
                  </a:lnTo>
                  <a:lnTo>
                    <a:pt x="196901" y="399849"/>
                  </a:lnTo>
                  <a:lnTo>
                    <a:pt x="194836" y="399406"/>
                  </a:lnTo>
                  <a:close/>
                  <a:moveTo>
                    <a:pt x="208553" y="459435"/>
                  </a:moveTo>
                  <a:lnTo>
                    <a:pt x="206045" y="462090"/>
                  </a:lnTo>
                  <a:lnTo>
                    <a:pt x="207225" y="463860"/>
                  </a:lnTo>
                  <a:lnTo>
                    <a:pt x="208553" y="463860"/>
                  </a:lnTo>
                  <a:lnTo>
                    <a:pt x="208995" y="461648"/>
                  </a:lnTo>
                  <a:lnTo>
                    <a:pt x="213568" y="460173"/>
                  </a:lnTo>
                  <a:lnTo>
                    <a:pt x="212240" y="459583"/>
                  </a:lnTo>
                  <a:lnTo>
                    <a:pt x="208405" y="459583"/>
                  </a:lnTo>
                  <a:close/>
                </a:path>
              </a:pathLst>
            </a:custGeom>
            <a:grpFill/>
            <a:ln w="3175" cap="flat">
              <a:solidFill>
                <a:schemeClr val="bg2">
                  <a:lumMod val="90000"/>
                </a:schemeClr>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CDE33167-298B-8134-8B2F-2656A6161BFD}"/>
                </a:ext>
              </a:extLst>
            </p:cNvPr>
            <p:cNvSpPr/>
            <p:nvPr/>
          </p:nvSpPr>
          <p:spPr>
            <a:xfrm>
              <a:off x="6358829" y="3708579"/>
              <a:ext cx="438491" cy="360468"/>
            </a:xfrm>
            <a:custGeom>
              <a:avLst/>
              <a:gdLst>
                <a:gd name="connsiteX0" fmla="*/ 437606 w 438491"/>
                <a:gd name="connsiteY0" fmla="*/ 111651 h 360468"/>
                <a:gd name="connsiteX1" fmla="*/ 431264 w 438491"/>
                <a:gd name="connsiteY1" fmla="*/ 107816 h 360468"/>
                <a:gd name="connsiteX2" fmla="*/ 429937 w 438491"/>
                <a:gd name="connsiteY2" fmla="*/ 105899 h 360468"/>
                <a:gd name="connsiteX3" fmla="*/ 429200 w 438491"/>
                <a:gd name="connsiteY3" fmla="*/ 106489 h 360468"/>
                <a:gd name="connsiteX4" fmla="*/ 427872 w 438491"/>
                <a:gd name="connsiteY4" fmla="*/ 106931 h 360468"/>
                <a:gd name="connsiteX5" fmla="*/ 425955 w 438491"/>
                <a:gd name="connsiteY5" fmla="*/ 104719 h 360468"/>
                <a:gd name="connsiteX6" fmla="*/ 424480 w 438491"/>
                <a:gd name="connsiteY6" fmla="*/ 102654 h 360468"/>
                <a:gd name="connsiteX7" fmla="*/ 420497 w 438491"/>
                <a:gd name="connsiteY7" fmla="*/ 98672 h 360468"/>
                <a:gd name="connsiteX8" fmla="*/ 415483 w 438491"/>
                <a:gd name="connsiteY8" fmla="*/ 94984 h 360468"/>
                <a:gd name="connsiteX9" fmla="*/ 412091 w 438491"/>
                <a:gd name="connsiteY9" fmla="*/ 94394 h 360468"/>
                <a:gd name="connsiteX10" fmla="*/ 410321 w 438491"/>
                <a:gd name="connsiteY10" fmla="*/ 93362 h 360468"/>
                <a:gd name="connsiteX11" fmla="*/ 408698 w 438491"/>
                <a:gd name="connsiteY11" fmla="*/ 91592 h 360468"/>
                <a:gd name="connsiteX12" fmla="*/ 405896 w 438491"/>
                <a:gd name="connsiteY12" fmla="*/ 84365 h 360468"/>
                <a:gd name="connsiteX13" fmla="*/ 402946 w 438491"/>
                <a:gd name="connsiteY13" fmla="*/ 71091 h 360468"/>
                <a:gd name="connsiteX14" fmla="*/ 403241 w 438491"/>
                <a:gd name="connsiteY14" fmla="*/ 65486 h 360468"/>
                <a:gd name="connsiteX15" fmla="*/ 401471 w 438491"/>
                <a:gd name="connsiteY15" fmla="*/ 56489 h 360468"/>
                <a:gd name="connsiteX16" fmla="*/ 401324 w 438491"/>
                <a:gd name="connsiteY16" fmla="*/ 49115 h 360468"/>
                <a:gd name="connsiteX17" fmla="*/ 402356 w 438491"/>
                <a:gd name="connsiteY17" fmla="*/ 44690 h 360468"/>
                <a:gd name="connsiteX18" fmla="*/ 401029 w 438491"/>
                <a:gd name="connsiteY18" fmla="*/ 39970 h 360468"/>
                <a:gd name="connsiteX19" fmla="*/ 400586 w 438491"/>
                <a:gd name="connsiteY19" fmla="*/ 35545 h 360468"/>
                <a:gd name="connsiteX20" fmla="*/ 400144 w 438491"/>
                <a:gd name="connsiteY20" fmla="*/ 33186 h 360468"/>
                <a:gd name="connsiteX21" fmla="*/ 400439 w 438491"/>
                <a:gd name="connsiteY21" fmla="*/ 29941 h 360468"/>
                <a:gd name="connsiteX22" fmla="*/ 402209 w 438491"/>
                <a:gd name="connsiteY22" fmla="*/ 30678 h 360468"/>
                <a:gd name="connsiteX23" fmla="*/ 403241 w 438491"/>
                <a:gd name="connsiteY23" fmla="*/ 31711 h 360468"/>
                <a:gd name="connsiteX24" fmla="*/ 403389 w 438491"/>
                <a:gd name="connsiteY24" fmla="*/ 30678 h 360468"/>
                <a:gd name="connsiteX25" fmla="*/ 403241 w 438491"/>
                <a:gd name="connsiteY25" fmla="*/ 29793 h 360468"/>
                <a:gd name="connsiteX26" fmla="*/ 401914 w 438491"/>
                <a:gd name="connsiteY26" fmla="*/ 27728 h 360468"/>
                <a:gd name="connsiteX27" fmla="*/ 398521 w 438491"/>
                <a:gd name="connsiteY27" fmla="*/ 23894 h 360468"/>
                <a:gd name="connsiteX28" fmla="*/ 394539 w 438491"/>
                <a:gd name="connsiteY28" fmla="*/ 16814 h 360468"/>
                <a:gd name="connsiteX29" fmla="*/ 393359 w 438491"/>
                <a:gd name="connsiteY29" fmla="*/ 11799 h 360468"/>
                <a:gd name="connsiteX30" fmla="*/ 393064 w 438491"/>
                <a:gd name="connsiteY30" fmla="*/ 5605 h 360468"/>
                <a:gd name="connsiteX31" fmla="*/ 384510 w 438491"/>
                <a:gd name="connsiteY31" fmla="*/ 5605 h 360468"/>
                <a:gd name="connsiteX32" fmla="*/ 375955 w 438491"/>
                <a:gd name="connsiteY32" fmla="*/ 5605 h 360468"/>
                <a:gd name="connsiteX33" fmla="*/ 367401 w 438491"/>
                <a:gd name="connsiteY33" fmla="*/ 5605 h 360468"/>
                <a:gd name="connsiteX34" fmla="*/ 358846 w 438491"/>
                <a:gd name="connsiteY34" fmla="*/ 5605 h 360468"/>
                <a:gd name="connsiteX35" fmla="*/ 350292 w 438491"/>
                <a:gd name="connsiteY35" fmla="*/ 5605 h 360468"/>
                <a:gd name="connsiteX36" fmla="*/ 341590 w 438491"/>
                <a:gd name="connsiteY36" fmla="*/ 5605 h 360468"/>
                <a:gd name="connsiteX37" fmla="*/ 333035 w 438491"/>
                <a:gd name="connsiteY37" fmla="*/ 5605 h 360468"/>
                <a:gd name="connsiteX38" fmla="*/ 324481 w 438491"/>
                <a:gd name="connsiteY38" fmla="*/ 5605 h 360468"/>
                <a:gd name="connsiteX39" fmla="*/ 315926 w 438491"/>
                <a:gd name="connsiteY39" fmla="*/ 5605 h 360468"/>
                <a:gd name="connsiteX40" fmla="*/ 307372 w 438491"/>
                <a:gd name="connsiteY40" fmla="*/ 5605 h 360468"/>
                <a:gd name="connsiteX41" fmla="*/ 298817 w 438491"/>
                <a:gd name="connsiteY41" fmla="*/ 5605 h 360468"/>
                <a:gd name="connsiteX42" fmla="*/ 290263 w 438491"/>
                <a:gd name="connsiteY42" fmla="*/ 5605 h 360468"/>
                <a:gd name="connsiteX43" fmla="*/ 281708 w 438491"/>
                <a:gd name="connsiteY43" fmla="*/ 5605 h 360468"/>
                <a:gd name="connsiteX44" fmla="*/ 273006 w 438491"/>
                <a:gd name="connsiteY44" fmla="*/ 5605 h 360468"/>
                <a:gd name="connsiteX45" fmla="*/ 264452 w 438491"/>
                <a:gd name="connsiteY45" fmla="*/ 5605 h 360468"/>
                <a:gd name="connsiteX46" fmla="*/ 255897 w 438491"/>
                <a:gd name="connsiteY46" fmla="*/ 5605 h 360468"/>
                <a:gd name="connsiteX47" fmla="*/ 251030 w 438491"/>
                <a:gd name="connsiteY47" fmla="*/ 5605 h 360468"/>
                <a:gd name="connsiteX48" fmla="*/ 251915 w 438491"/>
                <a:gd name="connsiteY48" fmla="*/ 3245 h 360468"/>
                <a:gd name="connsiteX49" fmla="*/ 252357 w 438491"/>
                <a:gd name="connsiteY49" fmla="*/ 1475 h 360468"/>
                <a:gd name="connsiteX50" fmla="*/ 251768 w 438491"/>
                <a:gd name="connsiteY50" fmla="*/ 295 h 360468"/>
                <a:gd name="connsiteX51" fmla="*/ 250145 w 438491"/>
                <a:gd name="connsiteY51" fmla="*/ 0 h 360468"/>
                <a:gd name="connsiteX52" fmla="*/ 248965 w 438491"/>
                <a:gd name="connsiteY52" fmla="*/ 295 h 360468"/>
                <a:gd name="connsiteX53" fmla="*/ 246458 w 438491"/>
                <a:gd name="connsiteY53" fmla="*/ 5457 h 360468"/>
                <a:gd name="connsiteX54" fmla="*/ 245130 w 438491"/>
                <a:gd name="connsiteY54" fmla="*/ 5605 h 360468"/>
                <a:gd name="connsiteX55" fmla="*/ 242033 w 438491"/>
                <a:gd name="connsiteY55" fmla="*/ 5605 h 360468"/>
                <a:gd name="connsiteX56" fmla="*/ 232151 w 438491"/>
                <a:gd name="connsiteY56" fmla="*/ 5605 h 360468"/>
                <a:gd name="connsiteX57" fmla="*/ 222122 w 438491"/>
                <a:gd name="connsiteY57" fmla="*/ 5605 h 360468"/>
                <a:gd name="connsiteX58" fmla="*/ 212093 w 438491"/>
                <a:gd name="connsiteY58" fmla="*/ 5605 h 360468"/>
                <a:gd name="connsiteX59" fmla="*/ 202210 w 438491"/>
                <a:gd name="connsiteY59" fmla="*/ 5605 h 360468"/>
                <a:gd name="connsiteX60" fmla="*/ 192181 w 438491"/>
                <a:gd name="connsiteY60" fmla="*/ 5605 h 360468"/>
                <a:gd name="connsiteX61" fmla="*/ 182152 w 438491"/>
                <a:gd name="connsiteY61" fmla="*/ 5605 h 360468"/>
                <a:gd name="connsiteX62" fmla="*/ 172270 w 438491"/>
                <a:gd name="connsiteY62" fmla="*/ 5605 h 360468"/>
                <a:gd name="connsiteX63" fmla="*/ 162240 w 438491"/>
                <a:gd name="connsiteY63" fmla="*/ 5605 h 360468"/>
                <a:gd name="connsiteX64" fmla="*/ 152211 w 438491"/>
                <a:gd name="connsiteY64" fmla="*/ 5605 h 360468"/>
                <a:gd name="connsiteX65" fmla="*/ 142329 w 438491"/>
                <a:gd name="connsiteY65" fmla="*/ 5605 h 360468"/>
                <a:gd name="connsiteX66" fmla="*/ 132300 w 438491"/>
                <a:gd name="connsiteY66" fmla="*/ 5605 h 360468"/>
                <a:gd name="connsiteX67" fmla="*/ 122270 w 438491"/>
                <a:gd name="connsiteY67" fmla="*/ 5605 h 360468"/>
                <a:gd name="connsiteX68" fmla="*/ 112388 w 438491"/>
                <a:gd name="connsiteY68" fmla="*/ 5605 h 360468"/>
                <a:gd name="connsiteX69" fmla="*/ 102359 w 438491"/>
                <a:gd name="connsiteY69" fmla="*/ 5605 h 360468"/>
                <a:gd name="connsiteX70" fmla="*/ 92329 w 438491"/>
                <a:gd name="connsiteY70" fmla="*/ 5605 h 360468"/>
                <a:gd name="connsiteX71" fmla="*/ 82300 w 438491"/>
                <a:gd name="connsiteY71" fmla="*/ 5605 h 360468"/>
                <a:gd name="connsiteX72" fmla="*/ 82300 w 438491"/>
                <a:gd name="connsiteY72" fmla="*/ 19174 h 360468"/>
                <a:gd name="connsiteX73" fmla="*/ 82300 w 438491"/>
                <a:gd name="connsiteY73" fmla="*/ 32743 h 360468"/>
                <a:gd name="connsiteX74" fmla="*/ 82300 w 438491"/>
                <a:gd name="connsiteY74" fmla="*/ 46312 h 360468"/>
                <a:gd name="connsiteX75" fmla="*/ 82300 w 438491"/>
                <a:gd name="connsiteY75" fmla="*/ 59734 h 360468"/>
                <a:gd name="connsiteX76" fmla="*/ 82300 w 438491"/>
                <a:gd name="connsiteY76" fmla="*/ 59734 h 360468"/>
                <a:gd name="connsiteX77" fmla="*/ 82153 w 438491"/>
                <a:gd name="connsiteY77" fmla="*/ 59881 h 360468"/>
                <a:gd name="connsiteX78" fmla="*/ 82153 w 438491"/>
                <a:gd name="connsiteY78" fmla="*/ 59881 h 360468"/>
                <a:gd name="connsiteX79" fmla="*/ 82005 w 438491"/>
                <a:gd name="connsiteY79" fmla="*/ 59881 h 360468"/>
                <a:gd name="connsiteX80" fmla="*/ 75515 w 438491"/>
                <a:gd name="connsiteY80" fmla="*/ 59881 h 360468"/>
                <a:gd name="connsiteX81" fmla="*/ 69173 w 438491"/>
                <a:gd name="connsiteY81" fmla="*/ 59881 h 360468"/>
                <a:gd name="connsiteX82" fmla="*/ 62684 w 438491"/>
                <a:gd name="connsiteY82" fmla="*/ 59881 h 360468"/>
                <a:gd name="connsiteX83" fmla="*/ 56194 w 438491"/>
                <a:gd name="connsiteY83" fmla="*/ 59881 h 360468"/>
                <a:gd name="connsiteX84" fmla="*/ 56194 w 438491"/>
                <a:gd name="connsiteY84" fmla="*/ 63274 h 360468"/>
                <a:gd name="connsiteX85" fmla="*/ 56194 w 438491"/>
                <a:gd name="connsiteY85" fmla="*/ 66666 h 360468"/>
                <a:gd name="connsiteX86" fmla="*/ 56194 w 438491"/>
                <a:gd name="connsiteY86" fmla="*/ 70058 h 360468"/>
                <a:gd name="connsiteX87" fmla="*/ 56194 w 438491"/>
                <a:gd name="connsiteY87" fmla="*/ 73451 h 360468"/>
                <a:gd name="connsiteX88" fmla="*/ 56194 w 438491"/>
                <a:gd name="connsiteY88" fmla="*/ 85397 h 360468"/>
                <a:gd name="connsiteX89" fmla="*/ 56194 w 438491"/>
                <a:gd name="connsiteY89" fmla="*/ 97344 h 360468"/>
                <a:gd name="connsiteX90" fmla="*/ 56342 w 438491"/>
                <a:gd name="connsiteY90" fmla="*/ 109438 h 360468"/>
                <a:gd name="connsiteX91" fmla="*/ 56342 w 438491"/>
                <a:gd name="connsiteY91" fmla="*/ 121385 h 360468"/>
                <a:gd name="connsiteX92" fmla="*/ 56342 w 438491"/>
                <a:gd name="connsiteY92" fmla="*/ 133332 h 360468"/>
                <a:gd name="connsiteX93" fmla="*/ 56342 w 438491"/>
                <a:gd name="connsiteY93" fmla="*/ 145279 h 360468"/>
                <a:gd name="connsiteX94" fmla="*/ 56342 w 438491"/>
                <a:gd name="connsiteY94" fmla="*/ 157078 h 360468"/>
                <a:gd name="connsiteX95" fmla="*/ 56342 w 438491"/>
                <a:gd name="connsiteY95" fmla="*/ 169025 h 360468"/>
                <a:gd name="connsiteX96" fmla="*/ 56342 w 438491"/>
                <a:gd name="connsiteY96" fmla="*/ 173007 h 360468"/>
                <a:gd name="connsiteX97" fmla="*/ 56046 w 438491"/>
                <a:gd name="connsiteY97" fmla="*/ 174482 h 360468"/>
                <a:gd name="connsiteX98" fmla="*/ 55899 w 438491"/>
                <a:gd name="connsiteY98" fmla="*/ 174777 h 360468"/>
                <a:gd name="connsiteX99" fmla="*/ 55309 w 438491"/>
                <a:gd name="connsiteY99" fmla="*/ 174925 h 360468"/>
                <a:gd name="connsiteX100" fmla="*/ 49114 w 438491"/>
                <a:gd name="connsiteY100" fmla="*/ 173892 h 360468"/>
                <a:gd name="connsiteX101" fmla="*/ 46460 w 438491"/>
                <a:gd name="connsiteY101" fmla="*/ 173892 h 360468"/>
                <a:gd name="connsiteX102" fmla="*/ 42625 w 438491"/>
                <a:gd name="connsiteY102" fmla="*/ 174777 h 360468"/>
                <a:gd name="connsiteX103" fmla="*/ 37020 w 438491"/>
                <a:gd name="connsiteY103" fmla="*/ 175220 h 360468"/>
                <a:gd name="connsiteX104" fmla="*/ 33333 w 438491"/>
                <a:gd name="connsiteY104" fmla="*/ 175072 h 360468"/>
                <a:gd name="connsiteX105" fmla="*/ 30826 w 438491"/>
                <a:gd name="connsiteY105" fmla="*/ 176990 h 360468"/>
                <a:gd name="connsiteX106" fmla="*/ 28908 w 438491"/>
                <a:gd name="connsiteY106" fmla="*/ 179497 h 360468"/>
                <a:gd name="connsiteX107" fmla="*/ 29793 w 438491"/>
                <a:gd name="connsiteY107" fmla="*/ 185396 h 360468"/>
                <a:gd name="connsiteX108" fmla="*/ 29645 w 438491"/>
                <a:gd name="connsiteY108" fmla="*/ 187314 h 360468"/>
                <a:gd name="connsiteX109" fmla="*/ 28908 w 438491"/>
                <a:gd name="connsiteY109" fmla="*/ 189379 h 360468"/>
                <a:gd name="connsiteX110" fmla="*/ 27138 w 438491"/>
                <a:gd name="connsiteY110" fmla="*/ 191149 h 360468"/>
                <a:gd name="connsiteX111" fmla="*/ 25516 w 438491"/>
                <a:gd name="connsiteY111" fmla="*/ 192476 h 360468"/>
                <a:gd name="connsiteX112" fmla="*/ 24484 w 438491"/>
                <a:gd name="connsiteY112" fmla="*/ 193656 h 360468"/>
                <a:gd name="connsiteX113" fmla="*/ 23156 w 438491"/>
                <a:gd name="connsiteY113" fmla="*/ 196458 h 360468"/>
                <a:gd name="connsiteX114" fmla="*/ 22271 w 438491"/>
                <a:gd name="connsiteY114" fmla="*/ 197638 h 360468"/>
                <a:gd name="connsiteX115" fmla="*/ 22271 w 438491"/>
                <a:gd name="connsiteY115" fmla="*/ 199261 h 360468"/>
                <a:gd name="connsiteX116" fmla="*/ 21976 w 438491"/>
                <a:gd name="connsiteY116" fmla="*/ 201031 h 360468"/>
                <a:gd name="connsiteX117" fmla="*/ 20944 w 438491"/>
                <a:gd name="connsiteY117" fmla="*/ 201916 h 360468"/>
                <a:gd name="connsiteX118" fmla="*/ 18436 w 438491"/>
                <a:gd name="connsiteY118" fmla="*/ 202653 h 360468"/>
                <a:gd name="connsiteX119" fmla="*/ 16667 w 438491"/>
                <a:gd name="connsiteY119" fmla="*/ 203390 h 360468"/>
                <a:gd name="connsiteX120" fmla="*/ 15339 w 438491"/>
                <a:gd name="connsiteY120" fmla="*/ 204718 h 360468"/>
                <a:gd name="connsiteX121" fmla="*/ 14454 w 438491"/>
                <a:gd name="connsiteY121" fmla="*/ 205603 h 360468"/>
                <a:gd name="connsiteX122" fmla="*/ 14896 w 438491"/>
                <a:gd name="connsiteY122" fmla="*/ 206783 h 360468"/>
                <a:gd name="connsiteX123" fmla="*/ 15634 w 438491"/>
                <a:gd name="connsiteY123" fmla="*/ 208553 h 360468"/>
                <a:gd name="connsiteX124" fmla="*/ 15929 w 438491"/>
                <a:gd name="connsiteY124" fmla="*/ 211207 h 360468"/>
                <a:gd name="connsiteX125" fmla="*/ 16224 w 438491"/>
                <a:gd name="connsiteY125" fmla="*/ 212682 h 360468"/>
                <a:gd name="connsiteX126" fmla="*/ 17551 w 438491"/>
                <a:gd name="connsiteY126" fmla="*/ 213862 h 360468"/>
                <a:gd name="connsiteX127" fmla="*/ 18289 w 438491"/>
                <a:gd name="connsiteY127" fmla="*/ 214895 h 360468"/>
                <a:gd name="connsiteX128" fmla="*/ 18584 w 438491"/>
                <a:gd name="connsiteY128" fmla="*/ 215927 h 360468"/>
                <a:gd name="connsiteX129" fmla="*/ 17846 w 438491"/>
                <a:gd name="connsiteY129" fmla="*/ 216812 h 360468"/>
                <a:gd name="connsiteX130" fmla="*/ 14601 w 438491"/>
                <a:gd name="connsiteY130" fmla="*/ 218730 h 360468"/>
                <a:gd name="connsiteX131" fmla="*/ 13422 w 438491"/>
                <a:gd name="connsiteY131" fmla="*/ 219467 h 360468"/>
                <a:gd name="connsiteX132" fmla="*/ 11947 w 438491"/>
                <a:gd name="connsiteY132" fmla="*/ 220352 h 360468"/>
                <a:gd name="connsiteX133" fmla="*/ 11357 w 438491"/>
                <a:gd name="connsiteY133" fmla="*/ 220794 h 360468"/>
                <a:gd name="connsiteX134" fmla="*/ 8997 w 438491"/>
                <a:gd name="connsiteY134" fmla="*/ 222564 h 360468"/>
                <a:gd name="connsiteX135" fmla="*/ 7817 w 438491"/>
                <a:gd name="connsiteY135" fmla="*/ 224187 h 360468"/>
                <a:gd name="connsiteX136" fmla="*/ 7227 w 438491"/>
                <a:gd name="connsiteY136" fmla="*/ 225514 h 360468"/>
                <a:gd name="connsiteX137" fmla="*/ 7375 w 438491"/>
                <a:gd name="connsiteY137" fmla="*/ 227284 h 360468"/>
                <a:gd name="connsiteX138" fmla="*/ 8554 w 438491"/>
                <a:gd name="connsiteY138" fmla="*/ 230086 h 360468"/>
                <a:gd name="connsiteX139" fmla="*/ 9734 w 438491"/>
                <a:gd name="connsiteY139" fmla="*/ 232446 h 360468"/>
                <a:gd name="connsiteX140" fmla="*/ 10324 w 438491"/>
                <a:gd name="connsiteY140" fmla="*/ 234216 h 360468"/>
                <a:gd name="connsiteX141" fmla="*/ 10619 w 438491"/>
                <a:gd name="connsiteY141" fmla="*/ 236133 h 360468"/>
                <a:gd name="connsiteX142" fmla="*/ 10472 w 438491"/>
                <a:gd name="connsiteY142" fmla="*/ 237903 h 360468"/>
                <a:gd name="connsiteX143" fmla="*/ 9734 w 438491"/>
                <a:gd name="connsiteY143" fmla="*/ 239526 h 360468"/>
                <a:gd name="connsiteX144" fmla="*/ 8554 w 438491"/>
                <a:gd name="connsiteY144" fmla="*/ 241001 h 360468"/>
                <a:gd name="connsiteX145" fmla="*/ 4277 w 438491"/>
                <a:gd name="connsiteY145" fmla="*/ 243656 h 360468"/>
                <a:gd name="connsiteX146" fmla="*/ 2065 w 438491"/>
                <a:gd name="connsiteY146" fmla="*/ 246605 h 360468"/>
                <a:gd name="connsiteX147" fmla="*/ 295 w 438491"/>
                <a:gd name="connsiteY147" fmla="*/ 250145 h 360468"/>
                <a:gd name="connsiteX148" fmla="*/ 0 w 438491"/>
                <a:gd name="connsiteY148" fmla="*/ 252210 h 360468"/>
                <a:gd name="connsiteX149" fmla="*/ 442 w 438491"/>
                <a:gd name="connsiteY149" fmla="*/ 253538 h 360468"/>
                <a:gd name="connsiteX150" fmla="*/ 1327 w 438491"/>
                <a:gd name="connsiteY150" fmla="*/ 254570 h 360468"/>
                <a:gd name="connsiteX151" fmla="*/ 2655 w 438491"/>
                <a:gd name="connsiteY151" fmla="*/ 255160 h 360468"/>
                <a:gd name="connsiteX152" fmla="*/ 4572 w 438491"/>
                <a:gd name="connsiteY152" fmla="*/ 255307 h 360468"/>
                <a:gd name="connsiteX153" fmla="*/ 7669 w 438491"/>
                <a:gd name="connsiteY153" fmla="*/ 254717 h 360468"/>
                <a:gd name="connsiteX154" fmla="*/ 10619 w 438491"/>
                <a:gd name="connsiteY154" fmla="*/ 254275 h 360468"/>
                <a:gd name="connsiteX155" fmla="*/ 13717 w 438491"/>
                <a:gd name="connsiteY155" fmla="*/ 255602 h 360468"/>
                <a:gd name="connsiteX156" fmla="*/ 15339 w 438491"/>
                <a:gd name="connsiteY156" fmla="*/ 258552 h 360468"/>
                <a:gd name="connsiteX157" fmla="*/ 14749 w 438491"/>
                <a:gd name="connsiteY157" fmla="*/ 260764 h 360468"/>
                <a:gd name="connsiteX158" fmla="*/ 15929 w 438491"/>
                <a:gd name="connsiteY158" fmla="*/ 264747 h 360468"/>
                <a:gd name="connsiteX159" fmla="*/ 16961 w 438491"/>
                <a:gd name="connsiteY159" fmla="*/ 269614 h 360468"/>
                <a:gd name="connsiteX160" fmla="*/ 16814 w 438491"/>
                <a:gd name="connsiteY160" fmla="*/ 271236 h 360468"/>
                <a:gd name="connsiteX161" fmla="*/ 17256 w 438491"/>
                <a:gd name="connsiteY161" fmla="*/ 271826 h 360468"/>
                <a:gd name="connsiteX162" fmla="*/ 19174 w 438491"/>
                <a:gd name="connsiteY162" fmla="*/ 272121 h 360468"/>
                <a:gd name="connsiteX163" fmla="*/ 19616 w 438491"/>
                <a:gd name="connsiteY163" fmla="*/ 273301 h 360468"/>
                <a:gd name="connsiteX164" fmla="*/ 19026 w 438491"/>
                <a:gd name="connsiteY164" fmla="*/ 281708 h 360468"/>
                <a:gd name="connsiteX165" fmla="*/ 19911 w 438491"/>
                <a:gd name="connsiteY165" fmla="*/ 284068 h 360468"/>
                <a:gd name="connsiteX166" fmla="*/ 21239 w 438491"/>
                <a:gd name="connsiteY166" fmla="*/ 285691 h 360468"/>
                <a:gd name="connsiteX167" fmla="*/ 22713 w 438491"/>
                <a:gd name="connsiteY167" fmla="*/ 286575 h 360468"/>
                <a:gd name="connsiteX168" fmla="*/ 24188 w 438491"/>
                <a:gd name="connsiteY168" fmla="*/ 287755 h 360468"/>
                <a:gd name="connsiteX169" fmla="*/ 24926 w 438491"/>
                <a:gd name="connsiteY169" fmla="*/ 288493 h 360468"/>
                <a:gd name="connsiteX170" fmla="*/ 26696 w 438491"/>
                <a:gd name="connsiteY170" fmla="*/ 288640 h 360468"/>
                <a:gd name="connsiteX171" fmla="*/ 28613 w 438491"/>
                <a:gd name="connsiteY171" fmla="*/ 290263 h 360468"/>
                <a:gd name="connsiteX172" fmla="*/ 29203 w 438491"/>
                <a:gd name="connsiteY172" fmla="*/ 292328 h 360468"/>
                <a:gd name="connsiteX173" fmla="*/ 29056 w 438491"/>
                <a:gd name="connsiteY173" fmla="*/ 294245 h 360468"/>
                <a:gd name="connsiteX174" fmla="*/ 27876 w 438491"/>
                <a:gd name="connsiteY174" fmla="*/ 298522 h 360468"/>
                <a:gd name="connsiteX175" fmla="*/ 26991 w 438491"/>
                <a:gd name="connsiteY175" fmla="*/ 301472 h 360468"/>
                <a:gd name="connsiteX176" fmla="*/ 28761 w 438491"/>
                <a:gd name="connsiteY176" fmla="*/ 304717 h 360468"/>
                <a:gd name="connsiteX177" fmla="*/ 29645 w 438491"/>
                <a:gd name="connsiteY177" fmla="*/ 305897 h 360468"/>
                <a:gd name="connsiteX178" fmla="*/ 37315 w 438491"/>
                <a:gd name="connsiteY178" fmla="*/ 313566 h 360468"/>
                <a:gd name="connsiteX179" fmla="*/ 38790 w 438491"/>
                <a:gd name="connsiteY179" fmla="*/ 315336 h 360468"/>
                <a:gd name="connsiteX180" fmla="*/ 42625 w 438491"/>
                <a:gd name="connsiteY180" fmla="*/ 320941 h 360468"/>
                <a:gd name="connsiteX181" fmla="*/ 44837 w 438491"/>
                <a:gd name="connsiteY181" fmla="*/ 324776 h 360468"/>
                <a:gd name="connsiteX182" fmla="*/ 47492 w 438491"/>
                <a:gd name="connsiteY182" fmla="*/ 330233 h 360468"/>
                <a:gd name="connsiteX183" fmla="*/ 47787 w 438491"/>
                <a:gd name="connsiteY183" fmla="*/ 333183 h 360468"/>
                <a:gd name="connsiteX184" fmla="*/ 47492 w 438491"/>
                <a:gd name="connsiteY184" fmla="*/ 335690 h 360468"/>
                <a:gd name="connsiteX185" fmla="*/ 46902 w 438491"/>
                <a:gd name="connsiteY185" fmla="*/ 342770 h 360468"/>
                <a:gd name="connsiteX186" fmla="*/ 46165 w 438491"/>
                <a:gd name="connsiteY186" fmla="*/ 344835 h 360468"/>
                <a:gd name="connsiteX187" fmla="*/ 42920 w 438491"/>
                <a:gd name="connsiteY187" fmla="*/ 348817 h 360468"/>
                <a:gd name="connsiteX188" fmla="*/ 42772 w 438491"/>
                <a:gd name="connsiteY188" fmla="*/ 350439 h 360468"/>
                <a:gd name="connsiteX189" fmla="*/ 43362 w 438491"/>
                <a:gd name="connsiteY189" fmla="*/ 351914 h 360468"/>
                <a:gd name="connsiteX190" fmla="*/ 44395 w 438491"/>
                <a:gd name="connsiteY190" fmla="*/ 352504 h 360468"/>
                <a:gd name="connsiteX191" fmla="*/ 44985 w 438491"/>
                <a:gd name="connsiteY191" fmla="*/ 353242 h 360468"/>
                <a:gd name="connsiteX192" fmla="*/ 44690 w 438491"/>
                <a:gd name="connsiteY192" fmla="*/ 356634 h 360468"/>
                <a:gd name="connsiteX193" fmla="*/ 45870 w 438491"/>
                <a:gd name="connsiteY193" fmla="*/ 357814 h 360468"/>
                <a:gd name="connsiteX194" fmla="*/ 48377 w 438491"/>
                <a:gd name="connsiteY194" fmla="*/ 358699 h 360468"/>
                <a:gd name="connsiteX195" fmla="*/ 54719 w 438491"/>
                <a:gd name="connsiteY195" fmla="*/ 359289 h 360468"/>
                <a:gd name="connsiteX196" fmla="*/ 57964 w 438491"/>
                <a:gd name="connsiteY196" fmla="*/ 359879 h 360468"/>
                <a:gd name="connsiteX197" fmla="*/ 60619 w 438491"/>
                <a:gd name="connsiteY197" fmla="*/ 360469 h 360468"/>
                <a:gd name="connsiteX198" fmla="*/ 60914 w 438491"/>
                <a:gd name="connsiteY198" fmla="*/ 359731 h 360468"/>
                <a:gd name="connsiteX199" fmla="*/ 62389 w 438491"/>
                <a:gd name="connsiteY199" fmla="*/ 357814 h 360468"/>
                <a:gd name="connsiteX200" fmla="*/ 64601 w 438491"/>
                <a:gd name="connsiteY200" fmla="*/ 356634 h 360468"/>
                <a:gd name="connsiteX201" fmla="*/ 70648 w 438491"/>
                <a:gd name="connsiteY201" fmla="*/ 354717 h 360468"/>
                <a:gd name="connsiteX202" fmla="*/ 70943 w 438491"/>
                <a:gd name="connsiteY202" fmla="*/ 353979 h 360468"/>
                <a:gd name="connsiteX203" fmla="*/ 71091 w 438491"/>
                <a:gd name="connsiteY203" fmla="*/ 351619 h 360468"/>
                <a:gd name="connsiteX204" fmla="*/ 71533 w 438491"/>
                <a:gd name="connsiteY204" fmla="*/ 350439 h 360468"/>
                <a:gd name="connsiteX205" fmla="*/ 73746 w 438491"/>
                <a:gd name="connsiteY205" fmla="*/ 347047 h 360468"/>
                <a:gd name="connsiteX206" fmla="*/ 74040 w 438491"/>
                <a:gd name="connsiteY206" fmla="*/ 345720 h 360468"/>
                <a:gd name="connsiteX207" fmla="*/ 74040 w 438491"/>
                <a:gd name="connsiteY207" fmla="*/ 342917 h 360468"/>
                <a:gd name="connsiteX208" fmla="*/ 74335 w 438491"/>
                <a:gd name="connsiteY208" fmla="*/ 341590 h 360468"/>
                <a:gd name="connsiteX209" fmla="*/ 74925 w 438491"/>
                <a:gd name="connsiteY209" fmla="*/ 340557 h 360468"/>
                <a:gd name="connsiteX210" fmla="*/ 76695 w 438491"/>
                <a:gd name="connsiteY210" fmla="*/ 338935 h 360468"/>
                <a:gd name="connsiteX211" fmla="*/ 77138 w 438491"/>
                <a:gd name="connsiteY211" fmla="*/ 337903 h 360468"/>
                <a:gd name="connsiteX212" fmla="*/ 77433 w 438491"/>
                <a:gd name="connsiteY212" fmla="*/ 335838 h 360468"/>
                <a:gd name="connsiteX213" fmla="*/ 77285 w 438491"/>
                <a:gd name="connsiteY213" fmla="*/ 331413 h 360468"/>
                <a:gd name="connsiteX214" fmla="*/ 78170 w 438491"/>
                <a:gd name="connsiteY214" fmla="*/ 329790 h 360468"/>
                <a:gd name="connsiteX215" fmla="*/ 82005 w 438491"/>
                <a:gd name="connsiteY215" fmla="*/ 325808 h 360468"/>
                <a:gd name="connsiteX216" fmla="*/ 82890 w 438491"/>
                <a:gd name="connsiteY216" fmla="*/ 324038 h 360468"/>
                <a:gd name="connsiteX217" fmla="*/ 83332 w 438491"/>
                <a:gd name="connsiteY217" fmla="*/ 322563 h 360468"/>
                <a:gd name="connsiteX218" fmla="*/ 83332 w 438491"/>
                <a:gd name="connsiteY218" fmla="*/ 320941 h 360468"/>
                <a:gd name="connsiteX219" fmla="*/ 83480 w 438491"/>
                <a:gd name="connsiteY219" fmla="*/ 319318 h 360468"/>
                <a:gd name="connsiteX220" fmla="*/ 84660 w 438491"/>
                <a:gd name="connsiteY220" fmla="*/ 317844 h 360468"/>
                <a:gd name="connsiteX221" fmla="*/ 85545 w 438491"/>
                <a:gd name="connsiteY221" fmla="*/ 317401 h 360468"/>
                <a:gd name="connsiteX222" fmla="*/ 88347 w 438491"/>
                <a:gd name="connsiteY222" fmla="*/ 316959 h 360468"/>
                <a:gd name="connsiteX223" fmla="*/ 90412 w 438491"/>
                <a:gd name="connsiteY223" fmla="*/ 317254 h 360468"/>
                <a:gd name="connsiteX224" fmla="*/ 103686 w 438491"/>
                <a:gd name="connsiteY224" fmla="*/ 314599 h 360468"/>
                <a:gd name="connsiteX225" fmla="*/ 105309 w 438491"/>
                <a:gd name="connsiteY225" fmla="*/ 314894 h 360468"/>
                <a:gd name="connsiteX226" fmla="*/ 106046 w 438491"/>
                <a:gd name="connsiteY226" fmla="*/ 316516 h 360468"/>
                <a:gd name="connsiteX227" fmla="*/ 105899 w 438491"/>
                <a:gd name="connsiteY227" fmla="*/ 319024 h 360468"/>
                <a:gd name="connsiteX228" fmla="*/ 106193 w 438491"/>
                <a:gd name="connsiteY228" fmla="*/ 320203 h 360468"/>
                <a:gd name="connsiteX229" fmla="*/ 106931 w 438491"/>
                <a:gd name="connsiteY229" fmla="*/ 321089 h 360468"/>
                <a:gd name="connsiteX230" fmla="*/ 108996 w 438491"/>
                <a:gd name="connsiteY230" fmla="*/ 322268 h 360468"/>
                <a:gd name="connsiteX231" fmla="*/ 110471 w 438491"/>
                <a:gd name="connsiteY231" fmla="*/ 324333 h 360468"/>
                <a:gd name="connsiteX232" fmla="*/ 111356 w 438491"/>
                <a:gd name="connsiteY232" fmla="*/ 325071 h 360468"/>
                <a:gd name="connsiteX233" fmla="*/ 113421 w 438491"/>
                <a:gd name="connsiteY233" fmla="*/ 326398 h 360468"/>
                <a:gd name="connsiteX234" fmla="*/ 123450 w 438491"/>
                <a:gd name="connsiteY234" fmla="*/ 338050 h 360468"/>
                <a:gd name="connsiteX235" fmla="*/ 126252 w 438491"/>
                <a:gd name="connsiteY235" fmla="*/ 339082 h 360468"/>
                <a:gd name="connsiteX236" fmla="*/ 128907 w 438491"/>
                <a:gd name="connsiteY236" fmla="*/ 338640 h 360468"/>
                <a:gd name="connsiteX237" fmla="*/ 134364 w 438491"/>
                <a:gd name="connsiteY237" fmla="*/ 336280 h 360468"/>
                <a:gd name="connsiteX238" fmla="*/ 137019 w 438491"/>
                <a:gd name="connsiteY238" fmla="*/ 335690 h 360468"/>
                <a:gd name="connsiteX239" fmla="*/ 156046 w 438491"/>
                <a:gd name="connsiteY239" fmla="*/ 336428 h 360468"/>
                <a:gd name="connsiteX240" fmla="*/ 158111 w 438491"/>
                <a:gd name="connsiteY240" fmla="*/ 335985 h 360468"/>
                <a:gd name="connsiteX241" fmla="*/ 158258 w 438491"/>
                <a:gd name="connsiteY241" fmla="*/ 335985 h 360468"/>
                <a:gd name="connsiteX242" fmla="*/ 161208 w 438491"/>
                <a:gd name="connsiteY242" fmla="*/ 341885 h 360468"/>
                <a:gd name="connsiteX243" fmla="*/ 162535 w 438491"/>
                <a:gd name="connsiteY243" fmla="*/ 343212 h 360468"/>
                <a:gd name="connsiteX244" fmla="*/ 183332 w 438491"/>
                <a:gd name="connsiteY244" fmla="*/ 343212 h 360468"/>
                <a:gd name="connsiteX245" fmla="*/ 182889 w 438491"/>
                <a:gd name="connsiteY245" fmla="*/ 341590 h 360468"/>
                <a:gd name="connsiteX246" fmla="*/ 183184 w 438491"/>
                <a:gd name="connsiteY246" fmla="*/ 339672 h 360468"/>
                <a:gd name="connsiteX247" fmla="*/ 185691 w 438491"/>
                <a:gd name="connsiteY247" fmla="*/ 337312 h 360468"/>
                <a:gd name="connsiteX248" fmla="*/ 186871 w 438491"/>
                <a:gd name="connsiteY248" fmla="*/ 336132 h 360468"/>
                <a:gd name="connsiteX249" fmla="*/ 186871 w 438491"/>
                <a:gd name="connsiteY249" fmla="*/ 336132 h 360468"/>
                <a:gd name="connsiteX250" fmla="*/ 187461 w 438491"/>
                <a:gd name="connsiteY250" fmla="*/ 335838 h 360468"/>
                <a:gd name="connsiteX251" fmla="*/ 190558 w 438491"/>
                <a:gd name="connsiteY251" fmla="*/ 334068 h 360468"/>
                <a:gd name="connsiteX252" fmla="*/ 193803 w 438491"/>
                <a:gd name="connsiteY252" fmla="*/ 332888 h 360468"/>
                <a:gd name="connsiteX253" fmla="*/ 199703 w 438491"/>
                <a:gd name="connsiteY253" fmla="*/ 331560 h 360468"/>
                <a:gd name="connsiteX254" fmla="*/ 201916 w 438491"/>
                <a:gd name="connsiteY254" fmla="*/ 329495 h 360468"/>
                <a:gd name="connsiteX255" fmla="*/ 203243 w 438491"/>
                <a:gd name="connsiteY255" fmla="*/ 327578 h 360468"/>
                <a:gd name="connsiteX256" fmla="*/ 203243 w 438491"/>
                <a:gd name="connsiteY256" fmla="*/ 323891 h 360468"/>
                <a:gd name="connsiteX257" fmla="*/ 203980 w 438491"/>
                <a:gd name="connsiteY257" fmla="*/ 323301 h 360468"/>
                <a:gd name="connsiteX258" fmla="*/ 205455 w 438491"/>
                <a:gd name="connsiteY258" fmla="*/ 322416 h 360468"/>
                <a:gd name="connsiteX259" fmla="*/ 212387 w 438491"/>
                <a:gd name="connsiteY259" fmla="*/ 319024 h 360468"/>
                <a:gd name="connsiteX260" fmla="*/ 213567 w 438491"/>
                <a:gd name="connsiteY260" fmla="*/ 318286 h 360468"/>
                <a:gd name="connsiteX261" fmla="*/ 225957 w 438491"/>
                <a:gd name="connsiteY261" fmla="*/ 326103 h 360468"/>
                <a:gd name="connsiteX262" fmla="*/ 232888 w 438491"/>
                <a:gd name="connsiteY262" fmla="*/ 332298 h 360468"/>
                <a:gd name="connsiteX263" fmla="*/ 233331 w 438491"/>
                <a:gd name="connsiteY263" fmla="*/ 332593 h 360468"/>
                <a:gd name="connsiteX264" fmla="*/ 233626 w 438491"/>
                <a:gd name="connsiteY264" fmla="*/ 332740 h 360468"/>
                <a:gd name="connsiteX265" fmla="*/ 234069 w 438491"/>
                <a:gd name="connsiteY265" fmla="*/ 332445 h 360468"/>
                <a:gd name="connsiteX266" fmla="*/ 234363 w 438491"/>
                <a:gd name="connsiteY266" fmla="*/ 332150 h 360468"/>
                <a:gd name="connsiteX267" fmla="*/ 234806 w 438491"/>
                <a:gd name="connsiteY267" fmla="*/ 332003 h 360468"/>
                <a:gd name="connsiteX268" fmla="*/ 235101 w 438491"/>
                <a:gd name="connsiteY268" fmla="*/ 332003 h 360468"/>
                <a:gd name="connsiteX269" fmla="*/ 238051 w 438491"/>
                <a:gd name="connsiteY269" fmla="*/ 331855 h 360468"/>
                <a:gd name="connsiteX270" fmla="*/ 243655 w 438491"/>
                <a:gd name="connsiteY270" fmla="*/ 331560 h 360468"/>
                <a:gd name="connsiteX271" fmla="*/ 245573 w 438491"/>
                <a:gd name="connsiteY271" fmla="*/ 330823 h 360468"/>
                <a:gd name="connsiteX272" fmla="*/ 256782 w 438491"/>
                <a:gd name="connsiteY272" fmla="*/ 319761 h 360468"/>
                <a:gd name="connsiteX273" fmla="*/ 259585 w 438491"/>
                <a:gd name="connsiteY273" fmla="*/ 316221 h 360468"/>
                <a:gd name="connsiteX274" fmla="*/ 260322 w 438491"/>
                <a:gd name="connsiteY274" fmla="*/ 315484 h 360468"/>
                <a:gd name="connsiteX275" fmla="*/ 261944 w 438491"/>
                <a:gd name="connsiteY275" fmla="*/ 312976 h 360468"/>
                <a:gd name="connsiteX276" fmla="*/ 263714 w 438491"/>
                <a:gd name="connsiteY276" fmla="*/ 308699 h 360468"/>
                <a:gd name="connsiteX277" fmla="*/ 264009 w 438491"/>
                <a:gd name="connsiteY277" fmla="*/ 308109 h 360468"/>
                <a:gd name="connsiteX278" fmla="*/ 276398 w 438491"/>
                <a:gd name="connsiteY278" fmla="*/ 297785 h 360468"/>
                <a:gd name="connsiteX279" fmla="*/ 276841 w 438491"/>
                <a:gd name="connsiteY279" fmla="*/ 296900 h 360468"/>
                <a:gd name="connsiteX280" fmla="*/ 276989 w 438491"/>
                <a:gd name="connsiteY280" fmla="*/ 296310 h 360468"/>
                <a:gd name="connsiteX281" fmla="*/ 275071 w 438491"/>
                <a:gd name="connsiteY281" fmla="*/ 292770 h 360468"/>
                <a:gd name="connsiteX282" fmla="*/ 274629 w 438491"/>
                <a:gd name="connsiteY282" fmla="*/ 291000 h 360468"/>
                <a:gd name="connsiteX283" fmla="*/ 274629 w 438491"/>
                <a:gd name="connsiteY283" fmla="*/ 288345 h 360468"/>
                <a:gd name="connsiteX284" fmla="*/ 274923 w 438491"/>
                <a:gd name="connsiteY284" fmla="*/ 284068 h 360468"/>
                <a:gd name="connsiteX285" fmla="*/ 274776 w 438491"/>
                <a:gd name="connsiteY285" fmla="*/ 281413 h 360468"/>
                <a:gd name="connsiteX286" fmla="*/ 274776 w 438491"/>
                <a:gd name="connsiteY286" fmla="*/ 281118 h 360468"/>
                <a:gd name="connsiteX287" fmla="*/ 274629 w 438491"/>
                <a:gd name="connsiteY287" fmla="*/ 280676 h 360468"/>
                <a:gd name="connsiteX288" fmla="*/ 274629 w 438491"/>
                <a:gd name="connsiteY288" fmla="*/ 280528 h 360468"/>
                <a:gd name="connsiteX289" fmla="*/ 267697 w 438491"/>
                <a:gd name="connsiteY289" fmla="*/ 272859 h 360468"/>
                <a:gd name="connsiteX290" fmla="*/ 285100 w 438491"/>
                <a:gd name="connsiteY290" fmla="*/ 272711 h 360468"/>
                <a:gd name="connsiteX291" fmla="*/ 285100 w 438491"/>
                <a:gd name="connsiteY291" fmla="*/ 272121 h 360468"/>
                <a:gd name="connsiteX292" fmla="*/ 285100 w 438491"/>
                <a:gd name="connsiteY292" fmla="*/ 271826 h 360468"/>
                <a:gd name="connsiteX293" fmla="*/ 284953 w 438491"/>
                <a:gd name="connsiteY293" fmla="*/ 271531 h 360468"/>
                <a:gd name="connsiteX294" fmla="*/ 284658 w 438491"/>
                <a:gd name="connsiteY294" fmla="*/ 270499 h 360468"/>
                <a:gd name="connsiteX295" fmla="*/ 284510 w 438491"/>
                <a:gd name="connsiteY295" fmla="*/ 269319 h 360468"/>
                <a:gd name="connsiteX296" fmla="*/ 284510 w 438491"/>
                <a:gd name="connsiteY296" fmla="*/ 269024 h 360468"/>
                <a:gd name="connsiteX297" fmla="*/ 284510 w 438491"/>
                <a:gd name="connsiteY297" fmla="*/ 268729 h 360468"/>
                <a:gd name="connsiteX298" fmla="*/ 284658 w 438491"/>
                <a:gd name="connsiteY298" fmla="*/ 267992 h 360468"/>
                <a:gd name="connsiteX299" fmla="*/ 284658 w 438491"/>
                <a:gd name="connsiteY299" fmla="*/ 267697 h 360468"/>
                <a:gd name="connsiteX300" fmla="*/ 284658 w 438491"/>
                <a:gd name="connsiteY300" fmla="*/ 267549 h 360468"/>
                <a:gd name="connsiteX301" fmla="*/ 284510 w 438491"/>
                <a:gd name="connsiteY301" fmla="*/ 267402 h 360468"/>
                <a:gd name="connsiteX302" fmla="*/ 284658 w 438491"/>
                <a:gd name="connsiteY302" fmla="*/ 267254 h 360468"/>
                <a:gd name="connsiteX303" fmla="*/ 284658 w 438491"/>
                <a:gd name="connsiteY303" fmla="*/ 267107 h 360468"/>
                <a:gd name="connsiteX304" fmla="*/ 297195 w 438491"/>
                <a:gd name="connsiteY304" fmla="*/ 267254 h 360468"/>
                <a:gd name="connsiteX305" fmla="*/ 297047 w 438491"/>
                <a:gd name="connsiteY305" fmla="*/ 269467 h 360468"/>
                <a:gd name="connsiteX306" fmla="*/ 295425 w 438491"/>
                <a:gd name="connsiteY306" fmla="*/ 274481 h 360468"/>
                <a:gd name="connsiteX307" fmla="*/ 295425 w 438491"/>
                <a:gd name="connsiteY307" fmla="*/ 277578 h 360468"/>
                <a:gd name="connsiteX308" fmla="*/ 295130 w 438491"/>
                <a:gd name="connsiteY308" fmla="*/ 281118 h 360468"/>
                <a:gd name="connsiteX309" fmla="*/ 294983 w 438491"/>
                <a:gd name="connsiteY309" fmla="*/ 281413 h 360468"/>
                <a:gd name="connsiteX310" fmla="*/ 294687 w 438491"/>
                <a:gd name="connsiteY310" fmla="*/ 282151 h 360468"/>
                <a:gd name="connsiteX311" fmla="*/ 294392 w 438491"/>
                <a:gd name="connsiteY311" fmla="*/ 282593 h 360468"/>
                <a:gd name="connsiteX312" fmla="*/ 294098 w 438491"/>
                <a:gd name="connsiteY312" fmla="*/ 283036 h 360468"/>
                <a:gd name="connsiteX313" fmla="*/ 293950 w 438491"/>
                <a:gd name="connsiteY313" fmla="*/ 283183 h 360468"/>
                <a:gd name="connsiteX314" fmla="*/ 293802 w 438491"/>
                <a:gd name="connsiteY314" fmla="*/ 283331 h 360468"/>
                <a:gd name="connsiteX315" fmla="*/ 293802 w 438491"/>
                <a:gd name="connsiteY315" fmla="*/ 283773 h 360468"/>
                <a:gd name="connsiteX316" fmla="*/ 296458 w 438491"/>
                <a:gd name="connsiteY316" fmla="*/ 303242 h 360468"/>
                <a:gd name="connsiteX317" fmla="*/ 296310 w 438491"/>
                <a:gd name="connsiteY317" fmla="*/ 303684 h 360468"/>
                <a:gd name="connsiteX318" fmla="*/ 296162 w 438491"/>
                <a:gd name="connsiteY318" fmla="*/ 304127 h 360468"/>
                <a:gd name="connsiteX319" fmla="*/ 295572 w 438491"/>
                <a:gd name="connsiteY319" fmla="*/ 305307 h 360468"/>
                <a:gd name="connsiteX320" fmla="*/ 295425 w 438491"/>
                <a:gd name="connsiteY320" fmla="*/ 305749 h 360468"/>
                <a:gd name="connsiteX321" fmla="*/ 295277 w 438491"/>
                <a:gd name="connsiteY321" fmla="*/ 306044 h 360468"/>
                <a:gd name="connsiteX322" fmla="*/ 295572 w 438491"/>
                <a:gd name="connsiteY322" fmla="*/ 306192 h 360468"/>
                <a:gd name="connsiteX323" fmla="*/ 301325 w 438491"/>
                <a:gd name="connsiteY323" fmla="*/ 308257 h 360468"/>
                <a:gd name="connsiteX324" fmla="*/ 301619 w 438491"/>
                <a:gd name="connsiteY324" fmla="*/ 308404 h 360468"/>
                <a:gd name="connsiteX325" fmla="*/ 301915 w 438491"/>
                <a:gd name="connsiteY325" fmla="*/ 308552 h 360468"/>
                <a:gd name="connsiteX326" fmla="*/ 303979 w 438491"/>
                <a:gd name="connsiteY326" fmla="*/ 311059 h 360468"/>
                <a:gd name="connsiteX327" fmla="*/ 315189 w 438491"/>
                <a:gd name="connsiteY327" fmla="*/ 320351 h 360468"/>
                <a:gd name="connsiteX328" fmla="*/ 315631 w 438491"/>
                <a:gd name="connsiteY328" fmla="*/ 320794 h 360468"/>
                <a:gd name="connsiteX329" fmla="*/ 316811 w 438491"/>
                <a:gd name="connsiteY329" fmla="*/ 323743 h 360468"/>
                <a:gd name="connsiteX330" fmla="*/ 316959 w 438491"/>
                <a:gd name="connsiteY330" fmla="*/ 324186 h 360468"/>
                <a:gd name="connsiteX331" fmla="*/ 316959 w 438491"/>
                <a:gd name="connsiteY331" fmla="*/ 324776 h 360468"/>
                <a:gd name="connsiteX332" fmla="*/ 316959 w 438491"/>
                <a:gd name="connsiteY332" fmla="*/ 325366 h 360468"/>
                <a:gd name="connsiteX333" fmla="*/ 316664 w 438491"/>
                <a:gd name="connsiteY333" fmla="*/ 327136 h 360468"/>
                <a:gd name="connsiteX334" fmla="*/ 316811 w 438491"/>
                <a:gd name="connsiteY334" fmla="*/ 327873 h 360468"/>
                <a:gd name="connsiteX335" fmla="*/ 316959 w 438491"/>
                <a:gd name="connsiteY335" fmla="*/ 328463 h 360468"/>
                <a:gd name="connsiteX336" fmla="*/ 317106 w 438491"/>
                <a:gd name="connsiteY336" fmla="*/ 329053 h 360468"/>
                <a:gd name="connsiteX337" fmla="*/ 317106 w 438491"/>
                <a:gd name="connsiteY337" fmla="*/ 329200 h 360468"/>
                <a:gd name="connsiteX338" fmla="*/ 317106 w 438491"/>
                <a:gd name="connsiteY338" fmla="*/ 329348 h 360468"/>
                <a:gd name="connsiteX339" fmla="*/ 316959 w 438491"/>
                <a:gd name="connsiteY339" fmla="*/ 329643 h 360468"/>
                <a:gd name="connsiteX340" fmla="*/ 315336 w 438491"/>
                <a:gd name="connsiteY340" fmla="*/ 332888 h 360468"/>
                <a:gd name="connsiteX341" fmla="*/ 314746 w 438491"/>
                <a:gd name="connsiteY341" fmla="*/ 335395 h 360468"/>
                <a:gd name="connsiteX342" fmla="*/ 314599 w 438491"/>
                <a:gd name="connsiteY342" fmla="*/ 337312 h 360468"/>
                <a:gd name="connsiteX343" fmla="*/ 314746 w 438491"/>
                <a:gd name="connsiteY343" fmla="*/ 338492 h 360468"/>
                <a:gd name="connsiteX344" fmla="*/ 314894 w 438491"/>
                <a:gd name="connsiteY344" fmla="*/ 339230 h 360468"/>
                <a:gd name="connsiteX345" fmla="*/ 315041 w 438491"/>
                <a:gd name="connsiteY345" fmla="*/ 339377 h 360468"/>
                <a:gd name="connsiteX346" fmla="*/ 315041 w 438491"/>
                <a:gd name="connsiteY346" fmla="*/ 339525 h 360468"/>
                <a:gd name="connsiteX347" fmla="*/ 315189 w 438491"/>
                <a:gd name="connsiteY347" fmla="*/ 339672 h 360468"/>
                <a:gd name="connsiteX348" fmla="*/ 315189 w 438491"/>
                <a:gd name="connsiteY348" fmla="*/ 339672 h 360468"/>
                <a:gd name="connsiteX349" fmla="*/ 320056 w 438491"/>
                <a:gd name="connsiteY349" fmla="*/ 339672 h 360468"/>
                <a:gd name="connsiteX350" fmla="*/ 320056 w 438491"/>
                <a:gd name="connsiteY350" fmla="*/ 339672 h 360468"/>
                <a:gd name="connsiteX351" fmla="*/ 320203 w 438491"/>
                <a:gd name="connsiteY351" fmla="*/ 338345 h 360468"/>
                <a:gd name="connsiteX352" fmla="*/ 321236 w 438491"/>
                <a:gd name="connsiteY352" fmla="*/ 332593 h 360468"/>
                <a:gd name="connsiteX353" fmla="*/ 322268 w 438491"/>
                <a:gd name="connsiteY353" fmla="*/ 329348 h 360468"/>
                <a:gd name="connsiteX354" fmla="*/ 322858 w 438491"/>
                <a:gd name="connsiteY354" fmla="*/ 327726 h 360468"/>
                <a:gd name="connsiteX355" fmla="*/ 325661 w 438491"/>
                <a:gd name="connsiteY355" fmla="*/ 322268 h 360468"/>
                <a:gd name="connsiteX356" fmla="*/ 326251 w 438491"/>
                <a:gd name="connsiteY356" fmla="*/ 320498 h 360468"/>
                <a:gd name="connsiteX357" fmla="*/ 326251 w 438491"/>
                <a:gd name="connsiteY357" fmla="*/ 319024 h 360468"/>
                <a:gd name="connsiteX358" fmla="*/ 325218 w 438491"/>
                <a:gd name="connsiteY358" fmla="*/ 311649 h 360468"/>
                <a:gd name="connsiteX359" fmla="*/ 326988 w 438491"/>
                <a:gd name="connsiteY359" fmla="*/ 308257 h 360468"/>
                <a:gd name="connsiteX360" fmla="*/ 329348 w 438491"/>
                <a:gd name="connsiteY360" fmla="*/ 304864 h 360468"/>
                <a:gd name="connsiteX361" fmla="*/ 331265 w 438491"/>
                <a:gd name="connsiteY361" fmla="*/ 303389 h 360468"/>
                <a:gd name="connsiteX362" fmla="*/ 333035 w 438491"/>
                <a:gd name="connsiteY362" fmla="*/ 302505 h 360468"/>
                <a:gd name="connsiteX363" fmla="*/ 333773 w 438491"/>
                <a:gd name="connsiteY363" fmla="*/ 302800 h 360468"/>
                <a:gd name="connsiteX364" fmla="*/ 335690 w 438491"/>
                <a:gd name="connsiteY364" fmla="*/ 304422 h 360468"/>
                <a:gd name="connsiteX365" fmla="*/ 338197 w 438491"/>
                <a:gd name="connsiteY365" fmla="*/ 306044 h 360468"/>
                <a:gd name="connsiteX366" fmla="*/ 339377 w 438491"/>
                <a:gd name="connsiteY366" fmla="*/ 305602 h 360468"/>
                <a:gd name="connsiteX367" fmla="*/ 341147 w 438491"/>
                <a:gd name="connsiteY367" fmla="*/ 304275 h 360468"/>
                <a:gd name="connsiteX368" fmla="*/ 342327 w 438491"/>
                <a:gd name="connsiteY368" fmla="*/ 302800 h 360468"/>
                <a:gd name="connsiteX369" fmla="*/ 342179 w 438491"/>
                <a:gd name="connsiteY369" fmla="*/ 300292 h 360468"/>
                <a:gd name="connsiteX370" fmla="*/ 343360 w 438491"/>
                <a:gd name="connsiteY370" fmla="*/ 295130 h 360468"/>
                <a:gd name="connsiteX371" fmla="*/ 343212 w 438491"/>
                <a:gd name="connsiteY371" fmla="*/ 292033 h 360468"/>
                <a:gd name="connsiteX372" fmla="*/ 344392 w 438491"/>
                <a:gd name="connsiteY372" fmla="*/ 288345 h 360468"/>
                <a:gd name="connsiteX373" fmla="*/ 345720 w 438491"/>
                <a:gd name="connsiteY373" fmla="*/ 283036 h 360468"/>
                <a:gd name="connsiteX374" fmla="*/ 346309 w 438491"/>
                <a:gd name="connsiteY374" fmla="*/ 279643 h 360468"/>
                <a:gd name="connsiteX375" fmla="*/ 347194 w 438491"/>
                <a:gd name="connsiteY375" fmla="*/ 277873 h 360468"/>
                <a:gd name="connsiteX376" fmla="*/ 350734 w 438491"/>
                <a:gd name="connsiteY376" fmla="*/ 274186 h 360468"/>
                <a:gd name="connsiteX377" fmla="*/ 353979 w 438491"/>
                <a:gd name="connsiteY377" fmla="*/ 268877 h 360468"/>
                <a:gd name="connsiteX378" fmla="*/ 355896 w 438491"/>
                <a:gd name="connsiteY378" fmla="*/ 265042 h 360468"/>
                <a:gd name="connsiteX379" fmla="*/ 359731 w 438491"/>
                <a:gd name="connsiteY379" fmla="*/ 258847 h 360468"/>
                <a:gd name="connsiteX380" fmla="*/ 361648 w 438491"/>
                <a:gd name="connsiteY380" fmla="*/ 256635 h 360468"/>
                <a:gd name="connsiteX381" fmla="*/ 363271 w 438491"/>
                <a:gd name="connsiteY381" fmla="*/ 255602 h 360468"/>
                <a:gd name="connsiteX382" fmla="*/ 365631 w 438491"/>
                <a:gd name="connsiteY382" fmla="*/ 255012 h 360468"/>
                <a:gd name="connsiteX383" fmla="*/ 370056 w 438491"/>
                <a:gd name="connsiteY383" fmla="*/ 254422 h 360468"/>
                <a:gd name="connsiteX384" fmla="*/ 373153 w 438491"/>
                <a:gd name="connsiteY384" fmla="*/ 253832 h 360468"/>
                <a:gd name="connsiteX385" fmla="*/ 373595 w 438491"/>
                <a:gd name="connsiteY385" fmla="*/ 253095 h 360468"/>
                <a:gd name="connsiteX386" fmla="*/ 373890 w 438491"/>
                <a:gd name="connsiteY386" fmla="*/ 251767 h 360468"/>
                <a:gd name="connsiteX387" fmla="*/ 373890 w 438491"/>
                <a:gd name="connsiteY387" fmla="*/ 248965 h 360468"/>
                <a:gd name="connsiteX388" fmla="*/ 374480 w 438491"/>
                <a:gd name="connsiteY388" fmla="*/ 244245 h 360468"/>
                <a:gd name="connsiteX389" fmla="*/ 375807 w 438491"/>
                <a:gd name="connsiteY389" fmla="*/ 239526 h 360468"/>
                <a:gd name="connsiteX390" fmla="*/ 377430 w 438491"/>
                <a:gd name="connsiteY390" fmla="*/ 235986 h 360468"/>
                <a:gd name="connsiteX391" fmla="*/ 378315 w 438491"/>
                <a:gd name="connsiteY391" fmla="*/ 234364 h 360468"/>
                <a:gd name="connsiteX392" fmla="*/ 379348 w 438491"/>
                <a:gd name="connsiteY392" fmla="*/ 232741 h 360468"/>
                <a:gd name="connsiteX393" fmla="*/ 380527 w 438491"/>
                <a:gd name="connsiteY393" fmla="*/ 230086 h 360468"/>
                <a:gd name="connsiteX394" fmla="*/ 382002 w 438491"/>
                <a:gd name="connsiteY394" fmla="*/ 224334 h 360468"/>
                <a:gd name="connsiteX395" fmla="*/ 381855 w 438491"/>
                <a:gd name="connsiteY395" fmla="*/ 220499 h 360468"/>
                <a:gd name="connsiteX396" fmla="*/ 384067 w 438491"/>
                <a:gd name="connsiteY396" fmla="*/ 213420 h 360468"/>
                <a:gd name="connsiteX397" fmla="*/ 383182 w 438491"/>
                <a:gd name="connsiteY397" fmla="*/ 205750 h 360468"/>
                <a:gd name="connsiteX398" fmla="*/ 382592 w 438491"/>
                <a:gd name="connsiteY398" fmla="*/ 200736 h 360468"/>
                <a:gd name="connsiteX399" fmla="*/ 382002 w 438491"/>
                <a:gd name="connsiteY399" fmla="*/ 195278 h 360468"/>
                <a:gd name="connsiteX400" fmla="*/ 381412 w 438491"/>
                <a:gd name="connsiteY400" fmla="*/ 190116 h 360468"/>
                <a:gd name="connsiteX401" fmla="*/ 383920 w 438491"/>
                <a:gd name="connsiteY401" fmla="*/ 187019 h 360468"/>
                <a:gd name="connsiteX402" fmla="*/ 385099 w 438491"/>
                <a:gd name="connsiteY402" fmla="*/ 184069 h 360468"/>
                <a:gd name="connsiteX403" fmla="*/ 388049 w 438491"/>
                <a:gd name="connsiteY403" fmla="*/ 174335 h 360468"/>
                <a:gd name="connsiteX404" fmla="*/ 389229 w 438491"/>
                <a:gd name="connsiteY404" fmla="*/ 172417 h 360468"/>
                <a:gd name="connsiteX405" fmla="*/ 391589 w 438491"/>
                <a:gd name="connsiteY405" fmla="*/ 167255 h 360468"/>
                <a:gd name="connsiteX406" fmla="*/ 391884 w 438491"/>
                <a:gd name="connsiteY406" fmla="*/ 165780 h 360468"/>
                <a:gd name="connsiteX407" fmla="*/ 394244 w 438491"/>
                <a:gd name="connsiteY407" fmla="*/ 159143 h 360468"/>
                <a:gd name="connsiteX408" fmla="*/ 393949 w 438491"/>
                <a:gd name="connsiteY408" fmla="*/ 154866 h 360468"/>
                <a:gd name="connsiteX409" fmla="*/ 393507 w 438491"/>
                <a:gd name="connsiteY409" fmla="*/ 150441 h 360468"/>
                <a:gd name="connsiteX410" fmla="*/ 394834 w 438491"/>
                <a:gd name="connsiteY410" fmla="*/ 147786 h 360468"/>
                <a:gd name="connsiteX411" fmla="*/ 395866 w 438491"/>
                <a:gd name="connsiteY411" fmla="*/ 145721 h 360468"/>
                <a:gd name="connsiteX412" fmla="*/ 395866 w 438491"/>
                <a:gd name="connsiteY412" fmla="*/ 143951 h 360468"/>
                <a:gd name="connsiteX413" fmla="*/ 396309 w 438491"/>
                <a:gd name="connsiteY413" fmla="*/ 139822 h 360468"/>
                <a:gd name="connsiteX414" fmla="*/ 396751 w 438491"/>
                <a:gd name="connsiteY414" fmla="*/ 138789 h 360468"/>
                <a:gd name="connsiteX415" fmla="*/ 398079 w 438491"/>
                <a:gd name="connsiteY415" fmla="*/ 138789 h 360468"/>
                <a:gd name="connsiteX416" fmla="*/ 400881 w 438491"/>
                <a:gd name="connsiteY416" fmla="*/ 139379 h 360468"/>
                <a:gd name="connsiteX417" fmla="*/ 402946 w 438491"/>
                <a:gd name="connsiteY417" fmla="*/ 138937 h 360468"/>
                <a:gd name="connsiteX418" fmla="*/ 405306 w 438491"/>
                <a:gd name="connsiteY418" fmla="*/ 138937 h 360468"/>
                <a:gd name="connsiteX419" fmla="*/ 407223 w 438491"/>
                <a:gd name="connsiteY419" fmla="*/ 138789 h 360468"/>
                <a:gd name="connsiteX420" fmla="*/ 408256 w 438491"/>
                <a:gd name="connsiteY420" fmla="*/ 137462 h 360468"/>
                <a:gd name="connsiteX421" fmla="*/ 409731 w 438491"/>
                <a:gd name="connsiteY421" fmla="*/ 132742 h 360468"/>
                <a:gd name="connsiteX422" fmla="*/ 410763 w 438491"/>
                <a:gd name="connsiteY422" fmla="*/ 131710 h 360468"/>
                <a:gd name="connsiteX423" fmla="*/ 411501 w 438491"/>
                <a:gd name="connsiteY423" fmla="*/ 131415 h 360468"/>
                <a:gd name="connsiteX424" fmla="*/ 413565 w 438491"/>
                <a:gd name="connsiteY424" fmla="*/ 130530 h 360468"/>
                <a:gd name="connsiteX425" fmla="*/ 415483 w 438491"/>
                <a:gd name="connsiteY425" fmla="*/ 129202 h 360468"/>
                <a:gd name="connsiteX426" fmla="*/ 416958 w 438491"/>
                <a:gd name="connsiteY426" fmla="*/ 128170 h 360468"/>
                <a:gd name="connsiteX427" fmla="*/ 417400 w 438491"/>
                <a:gd name="connsiteY427" fmla="*/ 128022 h 360468"/>
                <a:gd name="connsiteX428" fmla="*/ 419023 w 438491"/>
                <a:gd name="connsiteY428" fmla="*/ 127875 h 360468"/>
                <a:gd name="connsiteX429" fmla="*/ 420497 w 438491"/>
                <a:gd name="connsiteY429" fmla="*/ 127285 h 360468"/>
                <a:gd name="connsiteX430" fmla="*/ 421235 w 438491"/>
                <a:gd name="connsiteY430" fmla="*/ 126548 h 360468"/>
                <a:gd name="connsiteX431" fmla="*/ 423300 w 438491"/>
                <a:gd name="connsiteY431" fmla="*/ 126105 h 360468"/>
                <a:gd name="connsiteX432" fmla="*/ 425217 w 438491"/>
                <a:gd name="connsiteY432" fmla="*/ 126400 h 360468"/>
                <a:gd name="connsiteX433" fmla="*/ 426397 w 438491"/>
                <a:gd name="connsiteY433" fmla="*/ 125810 h 360468"/>
                <a:gd name="connsiteX434" fmla="*/ 427282 w 438491"/>
                <a:gd name="connsiteY434" fmla="*/ 125368 h 360468"/>
                <a:gd name="connsiteX435" fmla="*/ 428314 w 438491"/>
                <a:gd name="connsiteY435" fmla="*/ 125368 h 360468"/>
                <a:gd name="connsiteX436" fmla="*/ 429200 w 438491"/>
                <a:gd name="connsiteY436" fmla="*/ 124777 h 360468"/>
                <a:gd name="connsiteX437" fmla="*/ 429494 w 438491"/>
                <a:gd name="connsiteY437" fmla="*/ 123893 h 360468"/>
                <a:gd name="connsiteX438" fmla="*/ 430085 w 438491"/>
                <a:gd name="connsiteY438" fmla="*/ 123303 h 360468"/>
                <a:gd name="connsiteX439" fmla="*/ 431707 w 438491"/>
                <a:gd name="connsiteY439" fmla="*/ 122123 h 360468"/>
                <a:gd name="connsiteX440" fmla="*/ 432297 w 438491"/>
                <a:gd name="connsiteY440" fmla="*/ 121238 h 360468"/>
                <a:gd name="connsiteX441" fmla="*/ 432592 w 438491"/>
                <a:gd name="connsiteY441" fmla="*/ 120353 h 360468"/>
                <a:gd name="connsiteX442" fmla="*/ 433034 w 438491"/>
                <a:gd name="connsiteY442" fmla="*/ 119615 h 360468"/>
                <a:gd name="connsiteX443" fmla="*/ 433624 w 438491"/>
                <a:gd name="connsiteY443" fmla="*/ 118435 h 360468"/>
                <a:gd name="connsiteX444" fmla="*/ 436279 w 438491"/>
                <a:gd name="connsiteY444" fmla="*/ 115338 h 360468"/>
                <a:gd name="connsiteX445" fmla="*/ 438491 w 438491"/>
                <a:gd name="connsiteY445" fmla="*/ 113568 h 360468"/>
                <a:gd name="connsiteX446" fmla="*/ 437606 w 438491"/>
                <a:gd name="connsiteY446" fmla="*/ 111651 h 360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438491" h="360468">
                  <a:moveTo>
                    <a:pt x="437606" y="111651"/>
                  </a:moveTo>
                  <a:lnTo>
                    <a:pt x="431264" y="107816"/>
                  </a:lnTo>
                  <a:lnTo>
                    <a:pt x="429937" y="105899"/>
                  </a:lnTo>
                  <a:lnTo>
                    <a:pt x="429200" y="106489"/>
                  </a:lnTo>
                  <a:lnTo>
                    <a:pt x="427872" y="106931"/>
                  </a:lnTo>
                  <a:lnTo>
                    <a:pt x="425955" y="104719"/>
                  </a:lnTo>
                  <a:lnTo>
                    <a:pt x="424480" y="102654"/>
                  </a:lnTo>
                  <a:lnTo>
                    <a:pt x="420497" y="98672"/>
                  </a:lnTo>
                  <a:lnTo>
                    <a:pt x="415483" y="94984"/>
                  </a:lnTo>
                  <a:lnTo>
                    <a:pt x="412091" y="94394"/>
                  </a:lnTo>
                  <a:lnTo>
                    <a:pt x="410321" y="93362"/>
                  </a:lnTo>
                  <a:lnTo>
                    <a:pt x="408698" y="91592"/>
                  </a:lnTo>
                  <a:lnTo>
                    <a:pt x="405896" y="84365"/>
                  </a:lnTo>
                  <a:lnTo>
                    <a:pt x="402946" y="71091"/>
                  </a:lnTo>
                  <a:lnTo>
                    <a:pt x="403241" y="65486"/>
                  </a:lnTo>
                  <a:lnTo>
                    <a:pt x="401471" y="56489"/>
                  </a:lnTo>
                  <a:lnTo>
                    <a:pt x="401324" y="49115"/>
                  </a:lnTo>
                  <a:lnTo>
                    <a:pt x="402356" y="44690"/>
                  </a:lnTo>
                  <a:lnTo>
                    <a:pt x="401029" y="39970"/>
                  </a:lnTo>
                  <a:lnTo>
                    <a:pt x="400586" y="35545"/>
                  </a:lnTo>
                  <a:lnTo>
                    <a:pt x="400144" y="33186"/>
                  </a:lnTo>
                  <a:lnTo>
                    <a:pt x="400439" y="29941"/>
                  </a:lnTo>
                  <a:lnTo>
                    <a:pt x="402209" y="30678"/>
                  </a:lnTo>
                  <a:lnTo>
                    <a:pt x="403241" y="31711"/>
                  </a:lnTo>
                  <a:lnTo>
                    <a:pt x="403389" y="30678"/>
                  </a:lnTo>
                  <a:lnTo>
                    <a:pt x="403241" y="29793"/>
                  </a:lnTo>
                  <a:lnTo>
                    <a:pt x="401914" y="27728"/>
                  </a:lnTo>
                  <a:lnTo>
                    <a:pt x="398521" y="23894"/>
                  </a:lnTo>
                  <a:lnTo>
                    <a:pt x="394539" y="16814"/>
                  </a:lnTo>
                  <a:lnTo>
                    <a:pt x="393359" y="11799"/>
                  </a:lnTo>
                  <a:lnTo>
                    <a:pt x="393064" y="5605"/>
                  </a:lnTo>
                  <a:lnTo>
                    <a:pt x="384510" y="5605"/>
                  </a:lnTo>
                  <a:lnTo>
                    <a:pt x="375955" y="5605"/>
                  </a:lnTo>
                  <a:lnTo>
                    <a:pt x="367401" y="5605"/>
                  </a:lnTo>
                  <a:lnTo>
                    <a:pt x="358846" y="5605"/>
                  </a:lnTo>
                  <a:lnTo>
                    <a:pt x="350292" y="5605"/>
                  </a:lnTo>
                  <a:lnTo>
                    <a:pt x="341590" y="5605"/>
                  </a:lnTo>
                  <a:lnTo>
                    <a:pt x="333035" y="5605"/>
                  </a:lnTo>
                  <a:lnTo>
                    <a:pt x="324481" y="5605"/>
                  </a:lnTo>
                  <a:lnTo>
                    <a:pt x="315926" y="5605"/>
                  </a:lnTo>
                  <a:lnTo>
                    <a:pt x="307372" y="5605"/>
                  </a:lnTo>
                  <a:lnTo>
                    <a:pt x="298817" y="5605"/>
                  </a:lnTo>
                  <a:lnTo>
                    <a:pt x="290263" y="5605"/>
                  </a:lnTo>
                  <a:lnTo>
                    <a:pt x="281708" y="5605"/>
                  </a:lnTo>
                  <a:lnTo>
                    <a:pt x="273006" y="5605"/>
                  </a:lnTo>
                  <a:lnTo>
                    <a:pt x="264452" y="5605"/>
                  </a:lnTo>
                  <a:lnTo>
                    <a:pt x="255897" y="5605"/>
                  </a:lnTo>
                  <a:lnTo>
                    <a:pt x="251030" y="5605"/>
                  </a:lnTo>
                  <a:lnTo>
                    <a:pt x="251915" y="3245"/>
                  </a:lnTo>
                  <a:lnTo>
                    <a:pt x="252357" y="1475"/>
                  </a:lnTo>
                  <a:lnTo>
                    <a:pt x="251768" y="295"/>
                  </a:lnTo>
                  <a:lnTo>
                    <a:pt x="250145" y="0"/>
                  </a:lnTo>
                  <a:lnTo>
                    <a:pt x="248965" y="295"/>
                  </a:lnTo>
                  <a:lnTo>
                    <a:pt x="246458" y="5457"/>
                  </a:lnTo>
                  <a:lnTo>
                    <a:pt x="245130" y="5605"/>
                  </a:lnTo>
                  <a:lnTo>
                    <a:pt x="242033" y="5605"/>
                  </a:lnTo>
                  <a:lnTo>
                    <a:pt x="232151" y="5605"/>
                  </a:lnTo>
                  <a:lnTo>
                    <a:pt x="222122" y="5605"/>
                  </a:lnTo>
                  <a:lnTo>
                    <a:pt x="212093" y="5605"/>
                  </a:lnTo>
                  <a:lnTo>
                    <a:pt x="202210" y="5605"/>
                  </a:lnTo>
                  <a:lnTo>
                    <a:pt x="192181" y="5605"/>
                  </a:lnTo>
                  <a:lnTo>
                    <a:pt x="182152" y="5605"/>
                  </a:lnTo>
                  <a:lnTo>
                    <a:pt x="172270" y="5605"/>
                  </a:lnTo>
                  <a:lnTo>
                    <a:pt x="162240" y="5605"/>
                  </a:lnTo>
                  <a:lnTo>
                    <a:pt x="152211" y="5605"/>
                  </a:lnTo>
                  <a:lnTo>
                    <a:pt x="142329" y="5605"/>
                  </a:lnTo>
                  <a:lnTo>
                    <a:pt x="132300" y="5605"/>
                  </a:lnTo>
                  <a:lnTo>
                    <a:pt x="122270" y="5605"/>
                  </a:lnTo>
                  <a:lnTo>
                    <a:pt x="112388" y="5605"/>
                  </a:lnTo>
                  <a:lnTo>
                    <a:pt x="102359" y="5605"/>
                  </a:lnTo>
                  <a:lnTo>
                    <a:pt x="92329" y="5605"/>
                  </a:lnTo>
                  <a:lnTo>
                    <a:pt x="82300" y="5605"/>
                  </a:lnTo>
                  <a:lnTo>
                    <a:pt x="82300" y="19174"/>
                  </a:lnTo>
                  <a:lnTo>
                    <a:pt x="82300" y="32743"/>
                  </a:lnTo>
                  <a:lnTo>
                    <a:pt x="82300" y="46312"/>
                  </a:lnTo>
                  <a:lnTo>
                    <a:pt x="82300" y="59734"/>
                  </a:lnTo>
                  <a:lnTo>
                    <a:pt x="82300" y="59734"/>
                  </a:lnTo>
                  <a:lnTo>
                    <a:pt x="82153" y="59881"/>
                  </a:lnTo>
                  <a:lnTo>
                    <a:pt x="82153" y="59881"/>
                  </a:lnTo>
                  <a:lnTo>
                    <a:pt x="82005" y="59881"/>
                  </a:lnTo>
                  <a:lnTo>
                    <a:pt x="75515" y="59881"/>
                  </a:lnTo>
                  <a:lnTo>
                    <a:pt x="69173" y="59881"/>
                  </a:lnTo>
                  <a:lnTo>
                    <a:pt x="62684" y="59881"/>
                  </a:lnTo>
                  <a:lnTo>
                    <a:pt x="56194" y="59881"/>
                  </a:lnTo>
                  <a:lnTo>
                    <a:pt x="56194" y="63274"/>
                  </a:lnTo>
                  <a:lnTo>
                    <a:pt x="56194" y="66666"/>
                  </a:lnTo>
                  <a:lnTo>
                    <a:pt x="56194" y="70058"/>
                  </a:lnTo>
                  <a:lnTo>
                    <a:pt x="56194" y="73451"/>
                  </a:lnTo>
                  <a:lnTo>
                    <a:pt x="56194" y="85397"/>
                  </a:lnTo>
                  <a:lnTo>
                    <a:pt x="56194" y="97344"/>
                  </a:lnTo>
                  <a:lnTo>
                    <a:pt x="56342" y="109438"/>
                  </a:lnTo>
                  <a:lnTo>
                    <a:pt x="56342" y="121385"/>
                  </a:lnTo>
                  <a:lnTo>
                    <a:pt x="56342" y="133332"/>
                  </a:lnTo>
                  <a:lnTo>
                    <a:pt x="56342" y="145279"/>
                  </a:lnTo>
                  <a:lnTo>
                    <a:pt x="56342" y="157078"/>
                  </a:lnTo>
                  <a:lnTo>
                    <a:pt x="56342" y="169025"/>
                  </a:lnTo>
                  <a:lnTo>
                    <a:pt x="56342" y="173007"/>
                  </a:lnTo>
                  <a:lnTo>
                    <a:pt x="56046" y="174482"/>
                  </a:lnTo>
                  <a:lnTo>
                    <a:pt x="55899" y="174777"/>
                  </a:lnTo>
                  <a:lnTo>
                    <a:pt x="55309" y="174925"/>
                  </a:lnTo>
                  <a:lnTo>
                    <a:pt x="49114" y="173892"/>
                  </a:lnTo>
                  <a:lnTo>
                    <a:pt x="46460" y="173892"/>
                  </a:lnTo>
                  <a:lnTo>
                    <a:pt x="42625" y="174777"/>
                  </a:lnTo>
                  <a:lnTo>
                    <a:pt x="37020" y="175220"/>
                  </a:lnTo>
                  <a:lnTo>
                    <a:pt x="33333" y="175072"/>
                  </a:lnTo>
                  <a:lnTo>
                    <a:pt x="30826" y="176990"/>
                  </a:lnTo>
                  <a:lnTo>
                    <a:pt x="28908" y="179497"/>
                  </a:lnTo>
                  <a:lnTo>
                    <a:pt x="29793" y="185396"/>
                  </a:lnTo>
                  <a:lnTo>
                    <a:pt x="29645" y="187314"/>
                  </a:lnTo>
                  <a:lnTo>
                    <a:pt x="28908" y="189379"/>
                  </a:lnTo>
                  <a:lnTo>
                    <a:pt x="27138" y="191149"/>
                  </a:lnTo>
                  <a:lnTo>
                    <a:pt x="25516" y="192476"/>
                  </a:lnTo>
                  <a:lnTo>
                    <a:pt x="24484" y="193656"/>
                  </a:lnTo>
                  <a:lnTo>
                    <a:pt x="23156" y="196458"/>
                  </a:lnTo>
                  <a:lnTo>
                    <a:pt x="22271" y="197638"/>
                  </a:lnTo>
                  <a:lnTo>
                    <a:pt x="22271" y="199261"/>
                  </a:lnTo>
                  <a:lnTo>
                    <a:pt x="21976" y="201031"/>
                  </a:lnTo>
                  <a:lnTo>
                    <a:pt x="20944" y="201916"/>
                  </a:lnTo>
                  <a:lnTo>
                    <a:pt x="18436" y="202653"/>
                  </a:lnTo>
                  <a:lnTo>
                    <a:pt x="16667" y="203390"/>
                  </a:lnTo>
                  <a:lnTo>
                    <a:pt x="15339" y="204718"/>
                  </a:lnTo>
                  <a:lnTo>
                    <a:pt x="14454" y="205603"/>
                  </a:lnTo>
                  <a:lnTo>
                    <a:pt x="14896" y="206783"/>
                  </a:lnTo>
                  <a:lnTo>
                    <a:pt x="15634" y="208553"/>
                  </a:lnTo>
                  <a:lnTo>
                    <a:pt x="15929" y="211207"/>
                  </a:lnTo>
                  <a:lnTo>
                    <a:pt x="16224" y="212682"/>
                  </a:lnTo>
                  <a:lnTo>
                    <a:pt x="17551" y="213862"/>
                  </a:lnTo>
                  <a:lnTo>
                    <a:pt x="18289" y="214895"/>
                  </a:lnTo>
                  <a:lnTo>
                    <a:pt x="18584" y="215927"/>
                  </a:lnTo>
                  <a:lnTo>
                    <a:pt x="17846" y="216812"/>
                  </a:lnTo>
                  <a:lnTo>
                    <a:pt x="14601" y="218730"/>
                  </a:lnTo>
                  <a:lnTo>
                    <a:pt x="13422" y="219467"/>
                  </a:lnTo>
                  <a:lnTo>
                    <a:pt x="11947" y="220352"/>
                  </a:lnTo>
                  <a:lnTo>
                    <a:pt x="11357" y="220794"/>
                  </a:lnTo>
                  <a:lnTo>
                    <a:pt x="8997" y="222564"/>
                  </a:lnTo>
                  <a:lnTo>
                    <a:pt x="7817" y="224187"/>
                  </a:lnTo>
                  <a:lnTo>
                    <a:pt x="7227" y="225514"/>
                  </a:lnTo>
                  <a:lnTo>
                    <a:pt x="7375" y="227284"/>
                  </a:lnTo>
                  <a:lnTo>
                    <a:pt x="8554" y="230086"/>
                  </a:lnTo>
                  <a:lnTo>
                    <a:pt x="9734" y="232446"/>
                  </a:lnTo>
                  <a:lnTo>
                    <a:pt x="10324" y="234216"/>
                  </a:lnTo>
                  <a:lnTo>
                    <a:pt x="10619" y="236133"/>
                  </a:lnTo>
                  <a:lnTo>
                    <a:pt x="10472" y="237903"/>
                  </a:lnTo>
                  <a:lnTo>
                    <a:pt x="9734" y="239526"/>
                  </a:lnTo>
                  <a:lnTo>
                    <a:pt x="8554" y="241001"/>
                  </a:lnTo>
                  <a:lnTo>
                    <a:pt x="4277" y="243656"/>
                  </a:lnTo>
                  <a:lnTo>
                    <a:pt x="2065" y="246605"/>
                  </a:lnTo>
                  <a:lnTo>
                    <a:pt x="295" y="250145"/>
                  </a:lnTo>
                  <a:lnTo>
                    <a:pt x="0" y="252210"/>
                  </a:lnTo>
                  <a:lnTo>
                    <a:pt x="442" y="253538"/>
                  </a:lnTo>
                  <a:lnTo>
                    <a:pt x="1327" y="254570"/>
                  </a:lnTo>
                  <a:lnTo>
                    <a:pt x="2655" y="255160"/>
                  </a:lnTo>
                  <a:lnTo>
                    <a:pt x="4572" y="255307"/>
                  </a:lnTo>
                  <a:lnTo>
                    <a:pt x="7669" y="254717"/>
                  </a:lnTo>
                  <a:lnTo>
                    <a:pt x="10619" y="254275"/>
                  </a:lnTo>
                  <a:lnTo>
                    <a:pt x="13717" y="255602"/>
                  </a:lnTo>
                  <a:lnTo>
                    <a:pt x="15339" y="258552"/>
                  </a:lnTo>
                  <a:lnTo>
                    <a:pt x="14749" y="260764"/>
                  </a:lnTo>
                  <a:lnTo>
                    <a:pt x="15929" y="264747"/>
                  </a:lnTo>
                  <a:lnTo>
                    <a:pt x="16961" y="269614"/>
                  </a:lnTo>
                  <a:lnTo>
                    <a:pt x="16814" y="271236"/>
                  </a:lnTo>
                  <a:lnTo>
                    <a:pt x="17256" y="271826"/>
                  </a:lnTo>
                  <a:lnTo>
                    <a:pt x="19174" y="272121"/>
                  </a:lnTo>
                  <a:lnTo>
                    <a:pt x="19616" y="273301"/>
                  </a:lnTo>
                  <a:lnTo>
                    <a:pt x="19026" y="281708"/>
                  </a:lnTo>
                  <a:lnTo>
                    <a:pt x="19911" y="284068"/>
                  </a:lnTo>
                  <a:lnTo>
                    <a:pt x="21239" y="285691"/>
                  </a:lnTo>
                  <a:lnTo>
                    <a:pt x="22713" y="286575"/>
                  </a:lnTo>
                  <a:lnTo>
                    <a:pt x="24188" y="287755"/>
                  </a:lnTo>
                  <a:lnTo>
                    <a:pt x="24926" y="288493"/>
                  </a:lnTo>
                  <a:lnTo>
                    <a:pt x="26696" y="288640"/>
                  </a:lnTo>
                  <a:lnTo>
                    <a:pt x="28613" y="290263"/>
                  </a:lnTo>
                  <a:lnTo>
                    <a:pt x="29203" y="292328"/>
                  </a:lnTo>
                  <a:lnTo>
                    <a:pt x="29056" y="294245"/>
                  </a:lnTo>
                  <a:lnTo>
                    <a:pt x="27876" y="298522"/>
                  </a:lnTo>
                  <a:lnTo>
                    <a:pt x="26991" y="301472"/>
                  </a:lnTo>
                  <a:lnTo>
                    <a:pt x="28761" y="304717"/>
                  </a:lnTo>
                  <a:lnTo>
                    <a:pt x="29645" y="305897"/>
                  </a:lnTo>
                  <a:lnTo>
                    <a:pt x="37315" y="313566"/>
                  </a:lnTo>
                  <a:lnTo>
                    <a:pt x="38790" y="315336"/>
                  </a:lnTo>
                  <a:lnTo>
                    <a:pt x="42625" y="320941"/>
                  </a:lnTo>
                  <a:lnTo>
                    <a:pt x="44837" y="324776"/>
                  </a:lnTo>
                  <a:lnTo>
                    <a:pt x="47492" y="330233"/>
                  </a:lnTo>
                  <a:lnTo>
                    <a:pt x="47787" y="333183"/>
                  </a:lnTo>
                  <a:lnTo>
                    <a:pt x="47492" y="335690"/>
                  </a:lnTo>
                  <a:lnTo>
                    <a:pt x="46902" y="342770"/>
                  </a:lnTo>
                  <a:lnTo>
                    <a:pt x="46165" y="344835"/>
                  </a:lnTo>
                  <a:lnTo>
                    <a:pt x="42920" y="348817"/>
                  </a:lnTo>
                  <a:lnTo>
                    <a:pt x="42772" y="350439"/>
                  </a:lnTo>
                  <a:lnTo>
                    <a:pt x="43362" y="351914"/>
                  </a:lnTo>
                  <a:lnTo>
                    <a:pt x="44395" y="352504"/>
                  </a:lnTo>
                  <a:lnTo>
                    <a:pt x="44985" y="353242"/>
                  </a:lnTo>
                  <a:lnTo>
                    <a:pt x="44690" y="356634"/>
                  </a:lnTo>
                  <a:lnTo>
                    <a:pt x="45870" y="357814"/>
                  </a:lnTo>
                  <a:lnTo>
                    <a:pt x="48377" y="358699"/>
                  </a:lnTo>
                  <a:lnTo>
                    <a:pt x="54719" y="359289"/>
                  </a:lnTo>
                  <a:lnTo>
                    <a:pt x="57964" y="359879"/>
                  </a:lnTo>
                  <a:lnTo>
                    <a:pt x="60619" y="360469"/>
                  </a:lnTo>
                  <a:lnTo>
                    <a:pt x="60914" y="359731"/>
                  </a:lnTo>
                  <a:lnTo>
                    <a:pt x="62389" y="357814"/>
                  </a:lnTo>
                  <a:lnTo>
                    <a:pt x="64601" y="356634"/>
                  </a:lnTo>
                  <a:lnTo>
                    <a:pt x="70648" y="354717"/>
                  </a:lnTo>
                  <a:lnTo>
                    <a:pt x="70943" y="353979"/>
                  </a:lnTo>
                  <a:lnTo>
                    <a:pt x="71091" y="351619"/>
                  </a:lnTo>
                  <a:lnTo>
                    <a:pt x="71533" y="350439"/>
                  </a:lnTo>
                  <a:lnTo>
                    <a:pt x="73746" y="347047"/>
                  </a:lnTo>
                  <a:lnTo>
                    <a:pt x="74040" y="345720"/>
                  </a:lnTo>
                  <a:lnTo>
                    <a:pt x="74040" y="342917"/>
                  </a:lnTo>
                  <a:lnTo>
                    <a:pt x="74335" y="341590"/>
                  </a:lnTo>
                  <a:lnTo>
                    <a:pt x="74925" y="340557"/>
                  </a:lnTo>
                  <a:lnTo>
                    <a:pt x="76695" y="338935"/>
                  </a:lnTo>
                  <a:lnTo>
                    <a:pt x="77138" y="337903"/>
                  </a:lnTo>
                  <a:lnTo>
                    <a:pt x="77433" y="335838"/>
                  </a:lnTo>
                  <a:lnTo>
                    <a:pt x="77285" y="331413"/>
                  </a:lnTo>
                  <a:lnTo>
                    <a:pt x="78170" y="329790"/>
                  </a:lnTo>
                  <a:lnTo>
                    <a:pt x="82005" y="325808"/>
                  </a:lnTo>
                  <a:lnTo>
                    <a:pt x="82890" y="324038"/>
                  </a:lnTo>
                  <a:lnTo>
                    <a:pt x="83332" y="322563"/>
                  </a:lnTo>
                  <a:lnTo>
                    <a:pt x="83332" y="320941"/>
                  </a:lnTo>
                  <a:lnTo>
                    <a:pt x="83480" y="319318"/>
                  </a:lnTo>
                  <a:lnTo>
                    <a:pt x="84660" y="317844"/>
                  </a:lnTo>
                  <a:lnTo>
                    <a:pt x="85545" y="317401"/>
                  </a:lnTo>
                  <a:lnTo>
                    <a:pt x="88347" y="316959"/>
                  </a:lnTo>
                  <a:lnTo>
                    <a:pt x="90412" y="317254"/>
                  </a:lnTo>
                  <a:lnTo>
                    <a:pt x="103686" y="314599"/>
                  </a:lnTo>
                  <a:lnTo>
                    <a:pt x="105309" y="314894"/>
                  </a:lnTo>
                  <a:lnTo>
                    <a:pt x="106046" y="316516"/>
                  </a:lnTo>
                  <a:lnTo>
                    <a:pt x="105899" y="319024"/>
                  </a:lnTo>
                  <a:lnTo>
                    <a:pt x="106193" y="320203"/>
                  </a:lnTo>
                  <a:lnTo>
                    <a:pt x="106931" y="321089"/>
                  </a:lnTo>
                  <a:lnTo>
                    <a:pt x="108996" y="322268"/>
                  </a:lnTo>
                  <a:lnTo>
                    <a:pt x="110471" y="324333"/>
                  </a:lnTo>
                  <a:lnTo>
                    <a:pt x="111356" y="325071"/>
                  </a:lnTo>
                  <a:lnTo>
                    <a:pt x="113421" y="326398"/>
                  </a:lnTo>
                  <a:lnTo>
                    <a:pt x="123450" y="338050"/>
                  </a:lnTo>
                  <a:lnTo>
                    <a:pt x="126252" y="339082"/>
                  </a:lnTo>
                  <a:lnTo>
                    <a:pt x="128907" y="338640"/>
                  </a:lnTo>
                  <a:lnTo>
                    <a:pt x="134364" y="336280"/>
                  </a:lnTo>
                  <a:lnTo>
                    <a:pt x="137019" y="335690"/>
                  </a:lnTo>
                  <a:lnTo>
                    <a:pt x="156046" y="336428"/>
                  </a:lnTo>
                  <a:lnTo>
                    <a:pt x="158111" y="335985"/>
                  </a:lnTo>
                  <a:lnTo>
                    <a:pt x="158258" y="335985"/>
                  </a:lnTo>
                  <a:lnTo>
                    <a:pt x="161208" y="341885"/>
                  </a:lnTo>
                  <a:lnTo>
                    <a:pt x="162535" y="343212"/>
                  </a:lnTo>
                  <a:lnTo>
                    <a:pt x="183332" y="343212"/>
                  </a:lnTo>
                  <a:lnTo>
                    <a:pt x="182889" y="341590"/>
                  </a:lnTo>
                  <a:lnTo>
                    <a:pt x="183184" y="339672"/>
                  </a:lnTo>
                  <a:lnTo>
                    <a:pt x="185691" y="337312"/>
                  </a:lnTo>
                  <a:lnTo>
                    <a:pt x="186871" y="336132"/>
                  </a:lnTo>
                  <a:lnTo>
                    <a:pt x="186871" y="336132"/>
                  </a:lnTo>
                  <a:lnTo>
                    <a:pt x="187461" y="335838"/>
                  </a:lnTo>
                  <a:lnTo>
                    <a:pt x="190558" y="334068"/>
                  </a:lnTo>
                  <a:lnTo>
                    <a:pt x="193803" y="332888"/>
                  </a:lnTo>
                  <a:lnTo>
                    <a:pt x="199703" y="331560"/>
                  </a:lnTo>
                  <a:lnTo>
                    <a:pt x="201916" y="329495"/>
                  </a:lnTo>
                  <a:lnTo>
                    <a:pt x="203243" y="327578"/>
                  </a:lnTo>
                  <a:lnTo>
                    <a:pt x="203243" y="323891"/>
                  </a:lnTo>
                  <a:lnTo>
                    <a:pt x="203980" y="323301"/>
                  </a:lnTo>
                  <a:lnTo>
                    <a:pt x="205455" y="322416"/>
                  </a:lnTo>
                  <a:lnTo>
                    <a:pt x="212387" y="319024"/>
                  </a:lnTo>
                  <a:lnTo>
                    <a:pt x="213567" y="318286"/>
                  </a:lnTo>
                  <a:lnTo>
                    <a:pt x="225957" y="326103"/>
                  </a:lnTo>
                  <a:lnTo>
                    <a:pt x="232888" y="332298"/>
                  </a:lnTo>
                  <a:lnTo>
                    <a:pt x="233331" y="332593"/>
                  </a:lnTo>
                  <a:lnTo>
                    <a:pt x="233626" y="332740"/>
                  </a:lnTo>
                  <a:lnTo>
                    <a:pt x="234069" y="332445"/>
                  </a:lnTo>
                  <a:lnTo>
                    <a:pt x="234363" y="332150"/>
                  </a:lnTo>
                  <a:lnTo>
                    <a:pt x="234806" y="332003"/>
                  </a:lnTo>
                  <a:lnTo>
                    <a:pt x="235101" y="332003"/>
                  </a:lnTo>
                  <a:lnTo>
                    <a:pt x="238051" y="331855"/>
                  </a:lnTo>
                  <a:lnTo>
                    <a:pt x="243655" y="331560"/>
                  </a:lnTo>
                  <a:lnTo>
                    <a:pt x="245573" y="330823"/>
                  </a:lnTo>
                  <a:lnTo>
                    <a:pt x="256782" y="319761"/>
                  </a:lnTo>
                  <a:lnTo>
                    <a:pt x="259585" y="316221"/>
                  </a:lnTo>
                  <a:lnTo>
                    <a:pt x="260322" y="315484"/>
                  </a:lnTo>
                  <a:lnTo>
                    <a:pt x="261944" y="312976"/>
                  </a:lnTo>
                  <a:lnTo>
                    <a:pt x="263714" y="308699"/>
                  </a:lnTo>
                  <a:lnTo>
                    <a:pt x="264009" y="308109"/>
                  </a:lnTo>
                  <a:lnTo>
                    <a:pt x="276398" y="297785"/>
                  </a:lnTo>
                  <a:lnTo>
                    <a:pt x="276841" y="296900"/>
                  </a:lnTo>
                  <a:lnTo>
                    <a:pt x="276989" y="296310"/>
                  </a:lnTo>
                  <a:lnTo>
                    <a:pt x="275071" y="292770"/>
                  </a:lnTo>
                  <a:lnTo>
                    <a:pt x="274629" y="291000"/>
                  </a:lnTo>
                  <a:lnTo>
                    <a:pt x="274629" y="288345"/>
                  </a:lnTo>
                  <a:lnTo>
                    <a:pt x="274923" y="284068"/>
                  </a:lnTo>
                  <a:lnTo>
                    <a:pt x="274776" y="281413"/>
                  </a:lnTo>
                  <a:lnTo>
                    <a:pt x="274776" y="281118"/>
                  </a:lnTo>
                  <a:lnTo>
                    <a:pt x="274629" y="280676"/>
                  </a:lnTo>
                  <a:lnTo>
                    <a:pt x="274629" y="280528"/>
                  </a:lnTo>
                  <a:lnTo>
                    <a:pt x="267697" y="272859"/>
                  </a:lnTo>
                  <a:lnTo>
                    <a:pt x="285100" y="272711"/>
                  </a:lnTo>
                  <a:lnTo>
                    <a:pt x="285100" y="272121"/>
                  </a:lnTo>
                  <a:lnTo>
                    <a:pt x="285100" y="271826"/>
                  </a:lnTo>
                  <a:lnTo>
                    <a:pt x="284953" y="271531"/>
                  </a:lnTo>
                  <a:lnTo>
                    <a:pt x="284658" y="270499"/>
                  </a:lnTo>
                  <a:lnTo>
                    <a:pt x="284510" y="269319"/>
                  </a:lnTo>
                  <a:lnTo>
                    <a:pt x="284510" y="269024"/>
                  </a:lnTo>
                  <a:lnTo>
                    <a:pt x="284510" y="268729"/>
                  </a:lnTo>
                  <a:lnTo>
                    <a:pt x="284658" y="267992"/>
                  </a:lnTo>
                  <a:lnTo>
                    <a:pt x="284658" y="267697"/>
                  </a:lnTo>
                  <a:lnTo>
                    <a:pt x="284658" y="267549"/>
                  </a:lnTo>
                  <a:lnTo>
                    <a:pt x="284510" y="267402"/>
                  </a:lnTo>
                  <a:lnTo>
                    <a:pt x="284658" y="267254"/>
                  </a:lnTo>
                  <a:lnTo>
                    <a:pt x="284658" y="267107"/>
                  </a:lnTo>
                  <a:lnTo>
                    <a:pt x="297195" y="267254"/>
                  </a:lnTo>
                  <a:lnTo>
                    <a:pt x="297047" y="269467"/>
                  </a:lnTo>
                  <a:lnTo>
                    <a:pt x="295425" y="274481"/>
                  </a:lnTo>
                  <a:lnTo>
                    <a:pt x="295425" y="277578"/>
                  </a:lnTo>
                  <a:lnTo>
                    <a:pt x="295130" y="281118"/>
                  </a:lnTo>
                  <a:lnTo>
                    <a:pt x="294983" y="281413"/>
                  </a:lnTo>
                  <a:lnTo>
                    <a:pt x="294687" y="282151"/>
                  </a:lnTo>
                  <a:lnTo>
                    <a:pt x="294392" y="282593"/>
                  </a:lnTo>
                  <a:lnTo>
                    <a:pt x="294098" y="283036"/>
                  </a:lnTo>
                  <a:lnTo>
                    <a:pt x="293950" y="283183"/>
                  </a:lnTo>
                  <a:lnTo>
                    <a:pt x="293802" y="283331"/>
                  </a:lnTo>
                  <a:lnTo>
                    <a:pt x="293802" y="283773"/>
                  </a:lnTo>
                  <a:lnTo>
                    <a:pt x="296458" y="303242"/>
                  </a:lnTo>
                  <a:lnTo>
                    <a:pt x="296310" y="303684"/>
                  </a:lnTo>
                  <a:lnTo>
                    <a:pt x="296162" y="304127"/>
                  </a:lnTo>
                  <a:lnTo>
                    <a:pt x="295572" y="305307"/>
                  </a:lnTo>
                  <a:lnTo>
                    <a:pt x="295425" y="305749"/>
                  </a:lnTo>
                  <a:lnTo>
                    <a:pt x="295277" y="306044"/>
                  </a:lnTo>
                  <a:lnTo>
                    <a:pt x="295572" y="306192"/>
                  </a:lnTo>
                  <a:lnTo>
                    <a:pt x="301325" y="308257"/>
                  </a:lnTo>
                  <a:lnTo>
                    <a:pt x="301619" y="308404"/>
                  </a:lnTo>
                  <a:lnTo>
                    <a:pt x="301915" y="308552"/>
                  </a:lnTo>
                  <a:lnTo>
                    <a:pt x="303979" y="311059"/>
                  </a:lnTo>
                  <a:lnTo>
                    <a:pt x="315189" y="320351"/>
                  </a:lnTo>
                  <a:lnTo>
                    <a:pt x="315631" y="320794"/>
                  </a:lnTo>
                  <a:lnTo>
                    <a:pt x="316811" y="323743"/>
                  </a:lnTo>
                  <a:lnTo>
                    <a:pt x="316959" y="324186"/>
                  </a:lnTo>
                  <a:lnTo>
                    <a:pt x="316959" y="324776"/>
                  </a:lnTo>
                  <a:lnTo>
                    <a:pt x="316959" y="325366"/>
                  </a:lnTo>
                  <a:lnTo>
                    <a:pt x="316664" y="327136"/>
                  </a:lnTo>
                  <a:lnTo>
                    <a:pt x="316811" y="327873"/>
                  </a:lnTo>
                  <a:lnTo>
                    <a:pt x="316959" y="328463"/>
                  </a:lnTo>
                  <a:lnTo>
                    <a:pt x="317106" y="329053"/>
                  </a:lnTo>
                  <a:lnTo>
                    <a:pt x="317106" y="329200"/>
                  </a:lnTo>
                  <a:lnTo>
                    <a:pt x="317106" y="329348"/>
                  </a:lnTo>
                  <a:lnTo>
                    <a:pt x="316959" y="329643"/>
                  </a:lnTo>
                  <a:lnTo>
                    <a:pt x="315336" y="332888"/>
                  </a:lnTo>
                  <a:lnTo>
                    <a:pt x="314746" y="335395"/>
                  </a:lnTo>
                  <a:lnTo>
                    <a:pt x="314599" y="337312"/>
                  </a:lnTo>
                  <a:lnTo>
                    <a:pt x="314746" y="338492"/>
                  </a:lnTo>
                  <a:lnTo>
                    <a:pt x="314894" y="339230"/>
                  </a:lnTo>
                  <a:lnTo>
                    <a:pt x="315041" y="339377"/>
                  </a:lnTo>
                  <a:lnTo>
                    <a:pt x="315041" y="339525"/>
                  </a:lnTo>
                  <a:lnTo>
                    <a:pt x="315189" y="339672"/>
                  </a:lnTo>
                  <a:lnTo>
                    <a:pt x="315189" y="339672"/>
                  </a:lnTo>
                  <a:lnTo>
                    <a:pt x="320056" y="339672"/>
                  </a:lnTo>
                  <a:lnTo>
                    <a:pt x="320056" y="339672"/>
                  </a:lnTo>
                  <a:lnTo>
                    <a:pt x="320203" y="338345"/>
                  </a:lnTo>
                  <a:lnTo>
                    <a:pt x="321236" y="332593"/>
                  </a:lnTo>
                  <a:lnTo>
                    <a:pt x="322268" y="329348"/>
                  </a:lnTo>
                  <a:lnTo>
                    <a:pt x="322858" y="327726"/>
                  </a:lnTo>
                  <a:lnTo>
                    <a:pt x="325661" y="322268"/>
                  </a:lnTo>
                  <a:lnTo>
                    <a:pt x="326251" y="320498"/>
                  </a:lnTo>
                  <a:lnTo>
                    <a:pt x="326251" y="319024"/>
                  </a:lnTo>
                  <a:lnTo>
                    <a:pt x="325218" y="311649"/>
                  </a:lnTo>
                  <a:lnTo>
                    <a:pt x="326988" y="308257"/>
                  </a:lnTo>
                  <a:lnTo>
                    <a:pt x="329348" y="304864"/>
                  </a:lnTo>
                  <a:lnTo>
                    <a:pt x="331265" y="303389"/>
                  </a:lnTo>
                  <a:lnTo>
                    <a:pt x="333035" y="302505"/>
                  </a:lnTo>
                  <a:lnTo>
                    <a:pt x="333773" y="302800"/>
                  </a:lnTo>
                  <a:lnTo>
                    <a:pt x="335690" y="304422"/>
                  </a:lnTo>
                  <a:lnTo>
                    <a:pt x="338197" y="306044"/>
                  </a:lnTo>
                  <a:lnTo>
                    <a:pt x="339377" y="305602"/>
                  </a:lnTo>
                  <a:lnTo>
                    <a:pt x="341147" y="304275"/>
                  </a:lnTo>
                  <a:lnTo>
                    <a:pt x="342327" y="302800"/>
                  </a:lnTo>
                  <a:lnTo>
                    <a:pt x="342179" y="300292"/>
                  </a:lnTo>
                  <a:lnTo>
                    <a:pt x="343360" y="295130"/>
                  </a:lnTo>
                  <a:lnTo>
                    <a:pt x="343212" y="292033"/>
                  </a:lnTo>
                  <a:lnTo>
                    <a:pt x="344392" y="288345"/>
                  </a:lnTo>
                  <a:lnTo>
                    <a:pt x="345720" y="283036"/>
                  </a:lnTo>
                  <a:lnTo>
                    <a:pt x="346309" y="279643"/>
                  </a:lnTo>
                  <a:lnTo>
                    <a:pt x="347194" y="277873"/>
                  </a:lnTo>
                  <a:lnTo>
                    <a:pt x="350734" y="274186"/>
                  </a:lnTo>
                  <a:lnTo>
                    <a:pt x="353979" y="268877"/>
                  </a:lnTo>
                  <a:lnTo>
                    <a:pt x="355896" y="265042"/>
                  </a:lnTo>
                  <a:lnTo>
                    <a:pt x="359731" y="258847"/>
                  </a:lnTo>
                  <a:lnTo>
                    <a:pt x="361648" y="256635"/>
                  </a:lnTo>
                  <a:lnTo>
                    <a:pt x="363271" y="255602"/>
                  </a:lnTo>
                  <a:lnTo>
                    <a:pt x="365631" y="255012"/>
                  </a:lnTo>
                  <a:lnTo>
                    <a:pt x="370056" y="254422"/>
                  </a:lnTo>
                  <a:lnTo>
                    <a:pt x="373153" y="253832"/>
                  </a:lnTo>
                  <a:lnTo>
                    <a:pt x="373595" y="253095"/>
                  </a:lnTo>
                  <a:lnTo>
                    <a:pt x="373890" y="251767"/>
                  </a:lnTo>
                  <a:lnTo>
                    <a:pt x="373890" y="248965"/>
                  </a:lnTo>
                  <a:lnTo>
                    <a:pt x="374480" y="244245"/>
                  </a:lnTo>
                  <a:lnTo>
                    <a:pt x="375807" y="239526"/>
                  </a:lnTo>
                  <a:lnTo>
                    <a:pt x="377430" y="235986"/>
                  </a:lnTo>
                  <a:lnTo>
                    <a:pt x="378315" y="234364"/>
                  </a:lnTo>
                  <a:lnTo>
                    <a:pt x="379348" y="232741"/>
                  </a:lnTo>
                  <a:lnTo>
                    <a:pt x="380527" y="230086"/>
                  </a:lnTo>
                  <a:lnTo>
                    <a:pt x="382002" y="224334"/>
                  </a:lnTo>
                  <a:lnTo>
                    <a:pt x="381855" y="220499"/>
                  </a:lnTo>
                  <a:lnTo>
                    <a:pt x="384067" y="213420"/>
                  </a:lnTo>
                  <a:lnTo>
                    <a:pt x="383182" y="205750"/>
                  </a:lnTo>
                  <a:lnTo>
                    <a:pt x="382592" y="200736"/>
                  </a:lnTo>
                  <a:lnTo>
                    <a:pt x="382002" y="195278"/>
                  </a:lnTo>
                  <a:lnTo>
                    <a:pt x="381412" y="190116"/>
                  </a:lnTo>
                  <a:lnTo>
                    <a:pt x="383920" y="187019"/>
                  </a:lnTo>
                  <a:lnTo>
                    <a:pt x="385099" y="184069"/>
                  </a:lnTo>
                  <a:lnTo>
                    <a:pt x="388049" y="174335"/>
                  </a:lnTo>
                  <a:lnTo>
                    <a:pt x="389229" y="172417"/>
                  </a:lnTo>
                  <a:lnTo>
                    <a:pt x="391589" y="167255"/>
                  </a:lnTo>
                  <a:lnTo>
                    <a:pt x="391884" y="165780"/>
                  </a:lnTo>
                  <a:lnTo>
                    <a:pt x="394244" y="159143"/>
                  </a:lnTo>
                  <a:lnTo>
                    <a:pt x="393949" y="154866"/>
                  </a:lnTo>
                  <a:lnTo>
                    <a:pt x="393507" y="150441"/>
                  </a:lnTo>
                  <a:lnTo>
                    <a:pt x="394834" y="147786"/>
                  </a:lnTo>
                  <a:lnTo>
                    <a:pt x="395866" y="145721"/>
                  </a:lnTo>
                  <a:lnTo>
                    <a:pt x="395866" y="143951"/>
                  </a:lnTo>
                  <a:lnTo>
                    <a:pt x="396309" y="139822"/>
                  </a:lnTo>
                  <a:lnTo>
                    <a:pt x="396751" y="138789"/>
                  </a:lnTo>
                  <a:lnTo>
                    <a:pt x="398079" y="138789"/>
                  </a:lnTo>
                  <a:lnTo>
                    <a:pt x="400881" y="139379"/>
                  </a:lnTo>
                  <a:lnTo>
                    <a:pt x="402946" y="138937"/>
                  </a:lnTo>
                  <a:lnTo>
                    <a:pt x="405306" y="138937"/>
                  </a:lnTo>
                  <a:lnTo>
                    <a:pt x="407223" y="138789"/>
                  </a:lnTo>
                  <a:lnTo>
                    <a:pt x="408256" y="137462"/>
                  </a:lnTo>
                  <a:lnTo>
                    <a:pt x="409731" y="132742"/>
                  </a:lnTo>
                  <a:lnTo>
                    <a:pt x="410763" y="131710"/>
                  </a:lnTo>
                  <a:lnTo>
                    <a:pt x="411501" y="131415"/>
                  </a:lnTo>
                  <a:lnTo>
                    <a:pt x="413565" y="130530"/>
                  </a:lnTo>
                  <a:lnTo>
                    <a:pt x="415483" y="129202"/>
                  </a:lnTo>
                  <a:lnTo>
                    <a:pt x="416958" y="128170"/>
                  </a:lnTo>
                  <a:lnTo>
                    <a:pt x="417400" y="128022"/>
                  </a:lnTo>
                  <a:lnTo>
                    <a:pt x="419023" y="127875"/>
                  </a:lnTo>
                  <a:lnTo>
                    <a:pt x="420497" y="127285"/>
                  </a:lnTo>
                  <a:lnTo>
                    <a:pt x="421235" y="126548"/>
                  </a:lnTo>
                  <a:lnTo>
                    <a:pt x="423300" y="126105"/>
                  </a:lnTo>
                  <a:lnTo>
                    <a:pt x="425217" y="126400"/>
                  </a:lnTo>
                  <a:lnTo>
                    <a:pt x="426397" y="125810"/>
                  </a:lnTo>
                  <a:lnTo>
                    <a:pt x="427282" y="125368"/>
                  </a:lnTo>
                  <a:lnTo>
                    <a:pt x="428314" y="125368"/>
                  </a:lnTo>
                  <a:lnTo>
                    <a:pt x="429200" y="124777"/>
                  </a:lnTo>
                  <a:lnTo>
                    <a:pt x="429494" y="123893"/>
                  </a:lnTo>
                  <a:lnTo>
                    <a:pt x="430085" y="123303"/>
                  </a:lnTo>
                  <a:lnTo>
                    <a:pt x="431707" y="122123"/>
                  </a:lnTo>
                  <a:lnTo>
                    <a:pt x="432297" y="121238"/>
                  </a:lnTo>
                  <a:lnTo>
                    <a:pt x="432592" y="120353"/>
                  </a:lnTo>
                  <a:lnTo>
                    <a:pt x="433034" y="119615"/>
                  </a:lnTo>
                  <a:lnTo>
                    <a:pt x="433624" y="118435"/>
                  </a:lnTo>
                  <a:lnTo>
                    <a:pt x="436279" y="115338"/>
                  </a:lnTo>
                  <a:lnTo>
                    <a:pt x="438491" y="113568"/>
                  </a:lnTo>
                  <a:lnTo>
                    <a:pt x="437606" y="111651"/>
                  </a:lnTo>
                  <a:close/>
                </a:path>
              </a:pathLst>
            </a:custGeom>
            <a:grpFill/>
            <a:ln w="3175" cap="flat">
              <a:solidFill>
                <a:schemeClr val="bg2">
                  <a:lumMod val="90000"/>
                </a:schemeClr>
              </a:solid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EE30ABCF-7236-D178-0318-4697DE2FF3F6}"/>
                </a:ext>
              </a:extLst>
            </p:cNvPr>
            <p:cNvSpPr/>
            <p:nvPr/>
          </p:nvSpPr>
          <p:spPr>
            <a:xfrm>
              <a:off x="9856289" y="4466095"/>
              <a:ext cx="294097" cy="137314"/>
            </a:xfrm>
            <a:custGeom>
              <a:avLst/>
              <a:gdLst>
                <a:gd name="connsiteX0" fmla="*/ 41002 w 294097"/>
                <a:gd name="connsiteY0" fmla="*/ 19616 h 137314"/>
                <a:gd name="connsiteX1" fmla="*/ 42920 w 294097"/>
                <a:gd name="connsiteY1" fmla="*/ 19321 h 137314"/>
                <a:gd name="connsiteX2" fmla="*/ 42920 w 294097"/>
                <a:gd name="connsiteY2" fmla="*/ 19764 h 137314"/>
                <a:gd name="connsiteX3" fmla="*/ 43510 w 294097"/>
                <a:gd name="connsiteY3" fmla="*/ 20649 h 137314"/>
                <a:gd name="connsiteX4" fmla="*/ 46165 w 294097"/>
                <a:gd name="connsiteY4" fmla="*/ 21534 h 137314"/>
                <a:gd name="connsiteX5" fmla="*/ 48229 w 294097"/>
                <a:gd name="connsiteY5" fmla="*/ 19911 h 137314"/>
                <a:gd name="connsiteX6" fmla="*/ 47344 w 294097"/>
                <a:gd name="connsiteY6" fmla="*/ 19026 h 137314"/>
                <a:gd name="connsiteX7" fmla="*/ 46459 w 294097"/>
                <a:gd name="connsiteY7" fmla="*/ 18584 h 137314"/>
                <a:gd name="connsiteX8" fmla="*/ 45428 w 294097"/>
                <a:gd name="connsiteY8" fmla="*/ 18584 h 137314"/>
                <a:gd name="connsiteX9" fmla="*/ 43510 w 294097"/>
                <a:gd name="connsiteY9" fmla="*/ 17699 h 137314"/>
                <a:gd name="connsiteX10" fmla="*/ 39823 w 294097"/>
                <a:gd name="connsiteY10" fmla="*/ 14601 h 137314"/>
                <a:gd name="connsiteX11" fmla="*/ 38643 w 294097"/>
                <a:gd name="connsiteY11" fmla="*/ 13422 h 137314"/>
                <a:gd name="connsiteX12" fmla="*/ 37462 w 294097"/>
                <a:gd name="connsiteY12" fmla="*/ 9292 h 137314"/>
                <a:gd name="connsiteX13" fmla="*/ 35545 w 294097"/>
                <a:gd name="connsiteY13" fmla="*/ 7522 h 137314"/>
                <a:gd name="connsiteX14" fmla="*/ 28613 w 294097"/>
                <a:gd name="connsiteY14" fmla="*/ 4130 h 137314"/>
                <a:gd name="connsiteX15" fmla="*/ 24336 w 294097"/>
                <a:gd name="connsiteY15" fmla="*/ 885 h 137314"/>
                <a:gd name="connsiteX16" fmla="*/ 21091 w 294097"/>
                <a:gd name="connsiteY16" fmla="*/ 0 h 137314"/>
                <a:gd name="connsiteX17" fmla="*/ 20354 w 294097"/>
                <a:gd name="connsiteY17" fmla="*/ 738 h 137314"/>
                <a:gd name="connsiteX18" fmla="*/ 20354 w 294097"/>
                <a:gd name="connsiteY18" fmla="*/ 2802 h 137314"/>
                <a:gd name="connsiteX19" fmla="*/ 21533 w 294097"/>
                <a:gd name="connsiteY19" fmla="*/ 3982 h 137314"/>
                <a:gd name="connsiteX20" fmla="*/ 26844 w 294097"/>
                <a:gd name="connsiteY20" fmla="*/ 7817 h 137314"/>
                <a:gd name="connsiteX21" fmla="*/ 32301 w 294097"/>
                <a:gd name="connsiteY21" fmla="*/ 14897 h 137314"/>
                <a:gd name="connsiteX22" fmla="*/ 37462 w 294097"/>
                <a:gd name="connsiteY22" fmla="*/ 18584 h 137314"/>
                <a:gd name="connsiteX23" fmla="*/ 41150 w 294097"/>
                <a:gd name="connsiteY23" fmla="*/ 19321 h 137314"/>
                <a:gd name="connsiteX24" fmla="*/ 38495 w 294097"/>
                <a:gd name="connsiteY24" fmla="*/ 33481 h 137314"/>
                <a:gd name="connsiteX25" fmla="*/ 37315 w 294097"/>
                <a:gd name="connsiteY25" fmla="*/ 32743 h 137314"/>
                <a:gd name="connsiteX26" fmla="*/ 35251 w 294097"/>
                <a:gd name="connsiteY26" fmla="*/ 33038 h 137314"/>
                <a:gd name="connsiteX27" fmla="*/ 33480 w 294097"/>
                <a:gd name="connsiteY27" fmla="*/ 34808 h 137314"/>
                <a:gd name="connsiteX28" fmla="*/ 33480 w 294097"/>
                <a:gd name="connsiteY28" fmla="*/ 36873 h 137314"/>
                <a:gd name="connsiteX29" fmla="*/ 35693 w 294097"/>
                <a:gd name="connsiteY29" fmla="*/ 39528 h 137314"/>
                <a:gd name="connsiteX30" fmla="*/ 38495 w 294097"/>
                <a:gd name="connsiteY30" fmla="*/ 39528 h 137314"/>
                <a:gd name="connsiteX31" fmla="*/ 39085 w 294097"/>
                <a:gd name="connsiteY31" fmla="*/ 39233 h 137314"/>
                <a:gd name="connsiteX32" fmla="*/ 39528 w 294097"/>
                <a:gd name="connsiteY32" fmla="*/ 38495 h 137314"/>
                <a:gd name="connsiteX33" fmla="*/ 39823 w 294097"/>
                <a:gd name="connsiteY33" fmla="*/ 36725 h 137314"/>
                <a:gd name="connsiteX34" fmla="*/ 39380 w 294097"/>
                <a:gd name="connsiteY34" fmla="*/ 34808 h 137314"/>
                <a:gd name="connsiteX35" fmla="*/ 38347 w 294097"/>
                <a:gd name="connsiteY35" fmla="*/ 33333 h 137314"/>
                <a:gd name="connsiteX36" fmla="*/ 44689 w 294097"/>
                <a:gd name="connsiteY36" fmla="*/ 51032 h 137314"/>
                <a:gd name="connsiteX37" fmla="*/ 45428 w 294097"/>
                <a:gd name="connsiteY37" fmla="*/ 48967 h 137314"/>
                <a:gd name="connsiteX38" fmla="*/ 44542 w 294097"/>
                <a:gd name="connsiteY38" fmla="*/ 47492 h 137314"/>
                <a:gd name="connsiteX39" fmla="*/ 43657 w 294097"/>
                <a:gd name="connsiteY39" fmla="*/ 47787 h 137314"/>
                <a:gd name="connsiteX40" fmla="*/ 40708 w 294097"/>
                <a:gd name="connsiteY40" fmla="*/ 50147 h 137314"/>
                <a:gd name="connsiteX41" fmla="*/ 40117 w 294097"/>
                <a:gd name="connsiteY41" fmla="*/ 51327 h 137314"/>
                <a:gd name="connsiteX42" fmla="*/ 43362 w 294097"/>
                <a:gd name="connsiteY42" fmla="*/ 54867 h 137314"/>
                <a:gd name="connsiteX43" fmla="*/ 44837 w 294097"/>
                <a:gd name="connsiteY43" fmla="*/ 55604 h 137314"/>
                <a:gd name="connsiteX44" fmla="*/ 44837 w 294097"/>
                <a:gd name="connsiteY44" fmla="*/ 55162 h 137314"/>
                <a:gd name="connsiteX45" fmla="*/ 43362 w 294097"/>
                <a:gd name="connsiteY45" fmla="*/ 53539 h 137314"/>
                <a:gd name="connsiteX46" fmla="*/ 43804 w 294097"/>
                <a:gd name="connsiteY46" fmla="*/ 51622 h 137314"/>
                <a:gd name="connsiteX47" fmla="*/ 44689 w 294097"/>
                <a:gd name="connsiteY47" fmla="*/ 51032 h 137314"/>
                <a:gd name="connsiteX48" fmla="*/ 58112 w 294097"/>
                <a:gd name="connsiteY48" fmla="*/ 49704 h 137314"/>
                <a:gd name="connsiteX49" fmla="*/ 56194 w 294097"/>
                <a:gd name="connsiteY49" fmla="*/ 44985 h 137314"/>
                <a:gd name="connsiteX50" fmla="*/ 54572 w 294097"/>
                <a:gd name="connsiteY50" fmla="*/ 42772 h 137314"/>
                <a:gd name="connsiteX51" fmla="*/ 51622 w 294097"/>
                <a:gd name="connsiteY51" fmla="*/ 42183 h 137314"/>
                <a:gd name="connsiteX52" fmla="*/ 50589 w 294097"/>
                <a:gd name="connsiteY52" fmla="*/ 40855 h 137314"/>
                <a:gd name="connsiteX53" fmla="*/ 50294 w 294097"/>
                <a:gd name="connsiteY53" fmla="*/ 36725 h 137314"/>
                <a:gd name="connsiteX54" fmla="*/ 47492 w 294097"/>
                <a:gd name="connsiteY54" fmla="*/ 35693 h 137314"/>
                <a:gd name="connsiteX55" fmla="*/ 46017 w 294097"/>
                <a:gd name="connsiteY55" fmla="*/ 36135 h 137314"/>
                <a:gd name="connsiteX56" fmla="*/ 43657 w 294097"/>
                <a:gd name="connsiteY56" fmla="*/ 39085 h 137314"/>
                <a:gd name="connsiteX57" fmla="*/ 43215 w 294097"/>
                <a:gd name="connsiteY57" fmla="*/ 40708 h 137314"/>
                <a:gd name="connsiteX58" fmla="*/ 40854 w 294097"/>
                <a:gd name="connsiteY58" fmla="*/ 42035 h 137314"/>
                <a:gd name="connsiteX59" fmla="*/ 40560 w 294097"/>
                <a:gd name="connsiteY59" fmla="*/ 43362 h 137314"/>
                <a:gd name="connsiteX60" fmla="*/ 41002 w 294097"/>
                <a:gd name="connsiteY60" fmla="*/ 44690 h 137314"/>
                <a:gd name="connsiteX61" fmla="*/ 42772 w 294097"/>
                <a:gd name="connsiteY61" fmla="*/ 45132 h 137314"/>
                <a:gd name="connsiteX62" fmla="*/ 44100 w 294097"/>
                <a:gd name="connsiteY62" fmla="*/ 43657 h 137314"/>
                <a:gd name="connsiteX63" fmla="*/ 48082 w 294097"/>
                <a:gd name="connsiteY63" fmla="*/ 43215 h 137314"/>
                <a:gd name="connsiteX64" fmla="*/ 49557 w 294097"/>
                <a:gd name="connsiteY64" fmla="*/ 43510 h 137314"/>
                <a:gd name="connsiteX65" fmla="*/ 49557 w 294097"/>
                <a:gd name="connsiteY65" fmla="*/ 45280 h 137314"/>
                <a:gd name="connsiteX66" fmla="*/ 50294 w 294097"/>
                <a:gd name="connsiteY66" fmla="*/ 48082 h 137314"/>
                <a:gd name="connsiteX67" fmla="*/ 52064 w 294097"/>
                <a:gd name="connsiteY67" fmla="*/ 49557 h 137314"/>
                <a:gd name="connsiteX68" fmla="*/ 54572 w 294097"/>
                <a:gd name="connsiteY68" fmla="*/ 50147 h 137314"/>
                <a:gd name="connsiteX69" fmla="*/ 56342 w 294097"/>
                <a:gd name="connsiteY69" fmla="*/ 52507 h 137314"/>
                <a:gd name="connsiteX70" fmla="*/ 56784 w 294097"/>
                <a:gd name="connsiteY70" fmla="*/ 51474 h 137314"/>
                <a:gd name="connsiteX71" fmla="*/ 58112 w 294097"/>
                <a:gd name="connsiteY71" fmla="*/ 51474 h 137314"/>
                <a:gd name="connsiteX72" fmla="*/ 58406 w 294097"/>
                <a:gd name="connsiteY72" fmla="*/ 49704 h 137314"/>
                <a:gd name="connsiteX73" fmla="*/ 49704 w 294097"/>
                <a:gd name="connsiteY73" fmla="*/ 54867 h 137314"/>
                <a:gd name="connsiteX74" fmla="*/ 46459 w 294097"/>
                <a:gd name="connsiteY74" fmla="*/ 54867 h 137314"/>
                <a:gd name="connsiteX75" fmla="*/ 46459 w 294097"/>
                <a:gd name="connsiteY75" fmla="*/ 55604 h 137314"/>
                <a:gd name="connsiteX76" fmla="*/ 49852 w 294097"/>
                <a:gd name="connsiteY76" fmla="*/ 56932 h 137314"/>
                <a:gd name="connsiteX77" fmla="*/ 51327 w 294097"/>
                <a:gd name="connsiteY77" fmla="*/ 57226 h 137314"/>
                <a:gd name="connsiteX78" fmla="*/ 51327 w 294097"/>
                <a:gd name="connsiteY78" fmla="*/ 56342 h 137314"/>
                <a:gd name="connsiteX79" fmla="*/ 50737 w 294097"/>
                <a:gd name="connsiteY79" fmla="*/ 55752 h 137314"/>
                <a:gd name="connsiteX80" fmla="*/ 49557 w 294097"/>
                <a:gd name="connsiteY80" fmla="*/ 55014 h 137314"/>
                <a:gd name="connsiteX81" fmla="*/ 63421 w 294097"/>
                <a:gd name="connsiteY81" fmla="*/ 50442 h 137314"/>
                <a:gd name="connsiteX82" fmla="*/ 60619 w 294097"/>
                <a:gd name="connsiteY82" fmla="*/ 49704 h 137314"/>
                <a:gd name="connsiteX83" fmla="*/ 59734 w 294097"/>
                <a:gd name="connsiteY83" fmla="*/ 50589 h 137314"/>
                <a:gd name="connsiteX84" fmla="*/ 58997 w 294097"/>
                <a:gd name="connsiteY84" fmla="*/ 51032 h 137314"/>
                <a:gd name="connsiteX85" fmla="*/ 58259 w 294097"/>
                <a:gd name="connsiteY85" fmla="*/ 51032 h 137314"/>
                <a:gd name="connsiteX86" fmla="*/ 57964 w 294097"/>
                <a:gd name="connsiteY86" fmla="*/ 51769 h 137314"/>
                <a:gd name="connsiteX87" fmla="*/ 57521 w 294097"/>
                <a:gd name="connsiteY87" fmla="*/ 53834 h 137314"/>
                <a:gd name="connsiteX88" fmla="*/ 58997 w 294097"/>
                <a:gd name="connsiteY88" fmla="*/ 55604 h 137314"/>
                <a:gd name="connsiteX89" fmla="*/ 60914 w 294097"/>
                <a:gd name="connsiteY89" fmla="*/ 56342 h 137314"/>
                <a:gd name="connsiteX90" fmla="*/ 63421 w 294097"/>
                <a:gd name="connsiteY90" fmla="*/ 54277 h 137314"/>
                <a:gd name="connsiteX91" fmla="*/ 63421 w 294097"/>
                <a:gd name="connsiteY91" fmla="*/ 53244 h 137314"/>
                <a:gd name="connsiteX92" fmla="*/ 62978 w 294097"/>
                <a:gd name="connsiteY92" fmla="*/ 52654 h 137314"/>
                <a:gd name="connsiteX93" fmla="*/ 62389 w 294097"/>
                <a:gd name="connsiteY93" fmla="*/ 52212 h 137314"/>
                <a:gd name="connsiteX94" fmla="*/ 64011 w 294097"/>
                <a:gd name="connsiteY94" fmla="*/ 50884 h 137314"/>
                <a:gd name="connsiteX95" fmla="*/ 63273 w 294097"/>
                <a:gd name="connsiteY95" fmla="*/ 50295 h 137314"/>
                <a:gd name="connsiteX96" fmla="*/ 117550 w 294097"/>
                <a:gd name="connsiteY96" fmla="*/ 64749 h 137314"/>
                <a:gd name="connsiteX97" fmla="*/ 119615 w 294097"/>
                <a:gd name="connsiteY97" fmla="*/ 65781 h 137314"/>
                <a:gd name="connsiteX98" fmla="*/ 120058 w 294097"/>
                <a:gd name="connsiteY98" fmla="*/ 66814 h 137314"/>
                <a:gd name="connsiteX99" fmla="*/ 120943 w 294097"/>
                <a:gd name="connsiteY99" fmla="*/ 66814 h 137314"/>
                <a:gd name="connsiteX100" fmla="*/ 122860 w 294097"/>
                <a:gd name="connsiteY100" fmla="*/ 67256 h 137314"/>
                <a:gd name="connsiteX101" fmla="*/ 123745 w 294097"/>
                <a:gd name="connsiteY101" fmla="*/ 66223 h 137314"/>
                <a:gd name="connsiteX102" fmla="*/ 121385 w 294097"/>
                <a:gd name="connsiteY102" fmla="*/ 64159 h 137314"/>
                <a:gd name="connsiteX103" fmla="*/ 119615 w 294097"/>
                <a:gd name="connsiteY103" fmla="*/ 62684 h 137314"/>
                <a:gd name="connsiteX104" fmla="*/ 118878 w 294097"/>
                <a:gd name="connsiteY104" fmla="*/ 62684 h 137314"/>
                <a:gd name="connsiteX105" fmla="*/ 117402 w 294097"/>
                <a:gd name="connsiteY105" fmla="*/ 62389 h 137314"/>
                <a:gd name="connsiteX106" fmla="*/ 115486 w 294097"/>
                <a:gd name="connsiteY106" fmla="*/ 63421 h 137314"/>
                <a:gd name="connsiteX107" fmla="*/ 115780 w 294097"/>
                <a:gd name="connsiteY107" fmla="*/ 64601 h 137314"/>
                <a:gd name="connsiteX108" fmla="*/ 117550 w 294097"/>
                <a:gd name="connsiteY108" fmla="*/ 64601 h 137314"/>
                <a:gd name="connsiteX109" fmla="*/ 149998 w 294097"/>
                <a:gd name="connsiteY109" fmla="*/ 76106 h 137314"/>
                <a:gd name="connsiteX110" fmla="*/ 149998 w 294097"/>
                <a:gd name="connsiteY110" fmla="*/ 80530 h 137314"/>
                <a:gd name="connsiteX111" fmla="*/ 150736 w 294097"/>
                <a:gd name="connsiteY111" fmla="*/ 81563 h 137314"/>
                <a:gd name="connsiteX112" fmla="*/ 151621 w 294097"/>
                <a:gd name="connsiteY112" fmla="*/ 80825 h 137314"/>
                <a:gd name="connsiteX113" fmla="*/ 153538 w 294097"/>
                <a:gd name="connsiteY113" fmla="*/ 82890 h 137314"/>
                <a:gd name="connsiteX114" fmla="*/ 153538 w 294097"/>
                <a:gd name="connsiteY114" fmla="*/ 79055 h 137314"/>
                <a:gd name="connsiteX115" fmla="*/ 149703 w 294097"/>
                <a:gd name="connsiteY115" fmla="*/ 72271 h 137314"/>
                <a:gd name="connsiteX116" fmla="*/ 148524 w 294097"/>
                <a:gd name="connsiteY116" fmla="*/ 71828 h 137314"/>
                <a:gd name="connsiteX117" fmla="*/ 149556 w 294097"/>
                <a:gd name="connsiteY117" fmla="*/ 74335 h 137314"/>
                <a:gd name="connsiteX118" fmla="*/ 149998 w 294097"/>
                <a:gd name="connsiteY118" fmla="*/ 76106 h 137314"/>
                <a:gd name="connsiteX119" fmla="*/ 25220 w 294097"/>
                <a:gd name="connsiteY119" fmla="*/ 26401 h 137314"/>
                <a:gd name="connsiteX120" fmla="*/ 23156 w 294097"/>
                <a:gd name="connsiteY120" fmla="*/ 25369 h 137314"/>
                <a:gd name="connsiteX121" fmla="*/ 21681 w 294097"/>
                <a:gd name="connsiteY121" fmla="*/ 27138 h 137314"/>
                <a:gd name="connsiteX122" fmla="*/ 21976 w 294097"/>
                <a:gd name="connsiteY122" fmla="*/ 28908 h 137314"/>
                <a:gd name="connsiteX123" fmla="*/ 24631 w 294097"/>
                <a:gd name="connsiteY123" fmla="*/ 31415 h 137314"/>
                <a:gd name="connsiteX124" fmla="*/ 24631 w 294097"/>
                <a:gd name="connsiteY124" fmla="*/ 33038 h 137314"/>
                <a:gd name="connsiteX125" fmla="*/ 25220 w 294097"/>
                <a:gd name="connsiteY125" fmla="*/ 33481 h 137314"/>
                <a:gd name="connsiteX126" fmla="*/ 26105 w 294097"/>
                <a:gd name="connsiteY126" fmla="*/ 34955 h 137314"/>
                <a:gd name="connsiteX127" fmla="*/ 26548 w 294097"/>
                <a:gd name="connsiteY127" fmla="*/ 34660 h 137314"/>
                <a:gd name="connsiteX128" fmla="*/ 27138 w 294097"/>
                <a:gd name="connsiteY128" fmla="*/ 33481 h 137314"/>
                <a:gd name="connsiteX129" fmla="*/ 29351 w 294097"/>
                <a:gd name="connsiteY129" fmla="*/ 30826 h 137314"/>
                <a:gd name="connsiteX130" fmla="*/ 29793 w 294097"/>
                <a:gd name="connsiteY130" fmla="*/ 29351 h 137314"/>
                <a:gd name="connsiteX131" fmla="*/ 27433 w 294097"/>
                <a:gd name="connsiteY131" fmla="*/ 28613 h 137314"/>
                <a:gd name="connsiteX132" fmla="*/ 25368 w 294097"/>
                <a:gd name="connsiteY132" fmla="*/ 26401 h 137314"/>
                <a:gd name="connsiteX133" fmla="*/ 737 w 294097"/>
                <a:gd name="connsiteY133" fmla="*/ 10767 h 137314"/>
                <a:gd name="connsiteX134" fmla="*/ 0 w 294097"/>
                <a:gd name="connsiteY134" fmla="*/ 12684 h 137314"/>
                <a:gd name="connsiteX135" fmla="*/ 1622 w 294097"/>
                <a:gd name="connsiteY135" fmla="*/ 13569 h 137314"/>
                <a:gd name="connsiteX136" fmla="*/ 4277 w 294097"/>
                <a:gd name="connsiteY136" fmla="*/ 12979 h 137314"/>
                <a:gd name="connsiteX137" fmla="*/ 4867 w 294097"/>
                <a:gd name="connsiteY137" fmla="*/ 11504 h 137314"/>
                <a:gd name="connsiteX138" fmla="*/ 1622 w 294097"/>
                <a:gd name="connsiteY138" fmla="*/ 9734 h 137314"/>
                <a:gd name="connsiteX139" fmla="*/ 737 w 294097"/>
                <a:gd name="connsiteY139" fmla="*/ 10767 h 137314"/>
                <a:gd name="connsiteX140" fmla="*/ 22861 w 294097"/>
                <a:gd name="connsiteY140" fmla="*/ 35840 h 137314"/>
                <a:gd name="connsiteX141" fmla="*/ 22566 w 294097"/>
                <a:gd name="connsiteY141" fmla="*/ 36873 h 137314"/>
                <a:gd name="connsiteX142" fmla="*/ 22566 w 294097"/>
                <a:gd name="connsiteY142" fmla="*/ 38495 h 137314"/>
                <a:gd name="connsiteX143" fmla="*/ 23894 w 294097"/>
                <a:gd name="connsiteY143" fmla="*/ 41740 h 137314"/>
                <a:gd name="connsiteX144" fmla="*/ 24189 w 294097"/>
                <a:gd name="connsiteY144" fmla="*/ 41150 h 137314"/>
                <a:gd name="connsiteX145" fmla="*/ 24483 w 294097"/>
                <a:gd name="connsiteY145" fmla="*/ 39233 h 137314"/>
                <a:gd name="connsiteX146" fmla="*/ 23451 w 294097"/>
                <a:gd name="connsiteY146" fmla="*/ 35693 h 137314"/>
                <a:gd name="connsiteX147" fmla="*/ 23009 w 294097"/>
                <a:gd name="connsiteY147" fmla="*/ 35988 h 137314"/>
                <a:gd name="connsiteX148" fmla="*/ 172712 w 294097"/>
                <a:gd name="connsiteY148" fmla="*/ 107521 h 137314"/>
                <a:gd name="connsiteX149" fmla="*/ 169320 w 294097"/>
                <a:gd name="connsiteY149" fmla="*/ 102211 h 137314"/>
                <a:gd name="connsiteX150" fmla="*/ 167993 w 294097"/>
                <a:gd name="connsiteY150" fmla="*/ 100884 h 137314"/>
                <a:gd name="connsiteX151" fmla="*/ 165780 w 294097"/>
                <a:gd name="connsiteY151" fmla="*/ 101474 h 137314"/>
                <a:gd name="connsiteX152" fmla="*/ 162978 w 294097"/>
                <a:gd name="connsiteY152" fmla="*/ 100442 h 137314"/>
                <a:gd name="connsiteX153" fmla="*/ 161060 w 294097"/>
                <a:gd name="connsiteY153" fmla="*/ 100737 h 137314"/>
                <a:gd name="connsiteX154" fmla="*/ 157816 w 294097"/>
                <a:gd name="connsiteY154" fmla="*/ 99262 h 137314"/>
                <a:gd name="connsiteX155" fmla="*/ 157373 w 294097"/>
                <a:gd name="connsiteY155" fmla="*/ 98819 h 137314"/>
                <a:gd name="connsiteX156" fmla="*/ 156193 w 294097"/>
                <a:gd name="connsiteY156" fmla="*/ 98377 h 137314"/>
                <a:gd name="connsiteX157" fmla="*/ 151473 w 294097"/>
                <a:gd name="connsiteY157" fmla="*/ 95427 h 137314"/>
                <a:gd name="connsiteX158" fmla="*/ 148966 w 294097"/>
                <a:gd name="connsiteY158" fmla="*/ 94542 h 137314"/>
                <a:gd name="connsiteX159" fmla="*/ 146901 w 294097"/>
                <a:gd name="connsiteY159" fmla="*/ 94542 h 137314"/>
                <a:gd name="connsiteX160" fmla="*/ 146459 w 294097"/>
                <a:gd name="connsiteY160" fmla="*/ 96607 h 137314"/>
                <a:gd name="connsiteX161" fmla="*/ 146459 w 294097"/>
                <a:gd name="connsiteY161" fmla="*/ 97787 h 137314"/>
                <a:gd name="connsiteX162" fmla="*/ 149409 w 294097"/>
                <a:gd name="connsiteY162" fmla="*/ 97787 h 137314"/>
                <a:gd name="connsiteX163" fmla="*/ 151768 w 294097"/>
                <a:gd name="connsiteY163" fmla="*/ 98672 h 137314"/>
                <a:gd name="connsiteX164" fmla="*/ 152063 w 294097"/>
                <a:gd name="connsiteY164" fmla="*/ 101179 h 137314"/>
                <a:gd name="connsiteX165" fmla="*/ 153096 w 294097"/>
                <a:gd name="connsiteY165" fmla="*/ 102211 h 137314"/>
                <a:gd name="connsiteX166" fmla="*/ 153096 w 294097"/>
                <a:gd name="connsiteY166" fmla="*/ 104129 h 137314"/>
                <a:gd name="connsiteX167" fmla="*/ 159586 w 294097"/>
                <a:gd name="connsiteY167" fmla="*/ 108111 h 137314"/>
                <a:gd name="connsiteX168" fmla="*/ 162682 w 294097"/>
                <a:gd name="connsiteY168" fmla="*/ 109291 h 137314"/>
                <a:gd name="connsiteX169" fmla="*/ 166222 w 294097"/>
                <a:gd name="connsiteY169" fmla="*/ 109881 h 137314"/>
                <a:gd name="connsiteX170" fmla="*/ 168287 w 294097"/>
                <a:gd name="connsiteY170" fmla="*/ 110913 h 137314"/>
                <a:gd name="connsiteX171" fmla="*/ 170352 w 294097"/>
                <a:gd name="connsiteY171" fmla="*/ 110471 h 137314"/>
                <a:gd name="connsiteX172" fmla="*/ 173007 w 294097"/>
                <a:gd name="connsiteY172" fmla="*/ 111061 h 137314"/>
                <a:gd name="connsiteX173" fmla="*/ 174924 w 294097"/>
                <a:gd name="connsiteY173" fmla="*/ 110766 h 137314"/>
                <a:gd name="connsiteX174" fmla="*/ 172712 w 294097"/>
                <a:gd name="connsiteY174" fmla="*/ 109586 h 137314"/>
                <a:gd name="connsiteX175" fmla="*/ 172712 w 294097"/>
                <a:gd name="connsiteY175" fmla="*/ 107816 h 137314"/>
                <a:gd name="connsiteX176" fmla="*/ 148671 w 294097"/>
                <a:gd name="connsiteY176" fmla="*/ 78760 h 137314"/>
                <a:gd name="connsiteX177" fmla="*/ 148966 w 294097"/>
                <a:gd name="connsiteY177" fmla="*/ 77728 h 137314"/>
                <a:gd name="connsiteX178" fmla="*/ 148671 w 294097"/>
                <a:gd name="connsiteY178" fmla="*/ 75515 h 137314"/>
                <a:gd name="connsiteX179" fmla="*/ 145869 w 294097"/>
                <a:gd name="connsiteY179" fmla="*/ 70943 h 137314"/>
                <a:gd name="connsiteX180" fmla="*/ 145869 w 294097"/>
                <a:gd name="connsiteY180" fmla="*/ 67698 h 137314"/>
                <a:gd name="connsiteX181" fmla="*/ 144541 w 294097"/>
                <a:gd name="connsiteY181" fmla="*/ 66076 h 137314"/>
                <a:gd name="connsiteX182" fmla="*/ 144541 w 294097"/>
                <a:gd name="connsiteY182" fmla="*/ 65044 h 137314"/>
                <a:gd name="connsiteX183" fmla="*/ 143213 w 294097"/>
                <a:gd name="connsiteY183" fmla="*/ 61651 h 137314"/>
                <a:gd name="connsiteX184" fmla="*/ 140264 w 294097"/>
                <a:gd name="connsiteY184" fmla="*/ 58849 h 137314"/>
                <a:gd name="connsiteX185" fmla="*/ 138495 w 294097"/>
                <a:gd name="connsiteY185" fmla="*/ 58406 h 137314"/>
                <a:gd name="connsiteX186" fmla="*/ 137610 w 294097"/>
                <a:gd name="connsiteY186" fmla="*/ 57374 h 137314"/>
                <a:gd name="connsiteX187" fmla="*/ 137904 w 294097"/>
                <a:gd name="connsiteY187" fmla="*/ 54719 h 137314"/>
                <a:gd name="connsiteX188" fmla="*/ 138789 w 294097"/>
                <a:gd name="connsiteY188" fmla="*/ 53834 h 137314"/>
                <a:gd name="connsiteX189" fmla="*/ 139084 w 294097"/>
                <a:gd name="connsiteY189" fmla="*/ 52507 h 137314"/>
                <a:gd name="connsiteX190" fmla="*/ 132595 w 294097"/>
                <a:gd name="connsiteY190" fmla="*/ 44690 h 137314"/>
                <a:gd name="connsiteX191" fmla="*/ 131414 w 294097"/>
                <a:gd name="connsiteY191" fmla="*/ 44690 h 137314"/>
                <a:gd name="connsiteX192" fmla="*/ 130972 w 294097"/>
                <a:gd name="connsiteY192" fmla="*/ 45280 h 137314"/>
                <a:gd name="connsiteX193" fmla="*/ 128612 w 294097"/>
                <a:gd name="connsiteY193" fmla="*/ 45280 h 137314"/>
                <a:gd name="connsiteX194" fmla="*/ 128612 w 294097"/>
                <a:gd name="connsiteY194" fmla="*/ 46165 h 137314"/>
                <a:gd name="connsiteX195" fmla="*/ 131710 w 294097"/>
                <a:gd name="connsiteY195" fmla="*/ 50589 h 137314"/>
                <a:gd name="connsiteX196" fmla="*/ 130382 w 294097"/>
                <a:gd name="connsiteY196" fmla="*/ 52654 h 137314"/>
                <a:gd name="connsiteX197" fmla="*/ 133184 w 294097"/>
                <a:gd name="connsiteY197" fmla="*/ 61651 h 137314"/>
                <a:gd name="connsiteX198" fmla="*/ 135839 w 294097"/>
                <a:gd name="connsiteY198" fmla="*/ 66666 h 137314"/>
                <a:gd name="connsiteX199" fmla="*/ 139821 w 294097"/>
                <a:gd name="connsiteY199" fmla="*/ 69616 h 137314"/>
                <a:gd name="connsiteX200" fmla="*/ 140264 w 294097"/>
                <a:gd name="connsiteY200" fmla="*/ 70501 h 137314"/>
                <a:gd name="connsiteX201" fmla="*/ 144098 w 294097"/>
                <a:gd name="connsiteY201" fmla="*/ 72713 h 137314"/>
                <a:gd name="connsiteX202" fmla="*/ 147491 w 294097"/>
                <a:gd name="connsiteY202" fmla="*/ 77875 h 137314"/>
                <a:gd name="connsiteX203" fmla="*/ 148671 w 294097"/>
                <a:gd name="connsiteY203" fmla="*/ 78465 h 137314"/>
                <a:gd name="connsiteX204" fmla="*/ 273006 w 294097"/>
                <a:gd name="connsiteY204" fmla="*/ 106784 h 137314"/>
                <a:gd name="connsiteX205" fmla="*/ 270352 w 294097"/>
                <a:gd name="connsiteY205" fmla="*/ 106341 h 137314"/>
                <a:gd name="connsiteX206" fmla="*/ 267402 w 294097"/>
                <a:gd name="connsiteY206" fmla="*/ 106636 h 137314"/>
                <a:gd name="connsiteX207" fmla="*/ 266074 w 294097"/>
                <a:gd name="connsiteY207" fmla="*/ 107374 h 137314"/>
                <a:gd name="connsiteX208" fmla="*/ 265484 w 294097"/>
                <a:gd name="connsiteY208" fmla="*/ 108848 h 137314"/>
                <a:gd name="connsiteX209" fmla="*/ 264304 w 294097"/>
                <a:gd name="connsiteY209" fmla="*/ 108848 h 137314"/>
                <a:gd name="connsiteX210" fmla="*/ 264304 w 294097"/>
                <a:gd name="connsiteY210" fmla="*/ 109438 h 137314"/>
                <a:gd name="connsiteX211" fmla="*/ 265041 w 294097"/>
                <a:gd name="connsiteY211" fmla="*/ 111061 h 137314"/>
                <a:gd name="connsiteX212" fmla="*/ 267254 w 294097"/>
                <a:gd name="connsiteY212" fmla="*/ 111061 h 137314"/>
                <a:gd name="connsiteX213" fmla="*/ 268876 w 294097"/>
                <a:gd name="connsiteY213" fmla="*/ 109438 h 137314"/>
                <a:gd name="connsiteX214" fmla="*/ 270498 w 294097"/>
                <a:gd name="connsiteY214" fmla="*/ 109143 h 137314"/>
                <a:gd name="connsiteX215" fmla="*/ 271237 w 294097"/>
                <a:gd name="connsiteY215" fmla="*/ 109143 h 137314"/>
                <a:gd name="connsiteX216" fmla="*/ 273301 w 294097"/>
                <a:gd name="connsiteY216" fmla="*/ 108848 h 137314"/>
                <a:gd name="connsiteX217" fmla="*/ 273301 w 294097"/>
                <a:gd name="connsiteY217" fmla="*/ 108554 h 137314"/>
                <a:gd name="connsiteX218" fmla="*/ 274039 w 294097"/>
                <a:gd name="connsiteY218" fmla="*/ 107226 h 137314"/>
                <a:gd name="connsiteX219" fmla="*/ 273153 w 294097"/>
                <a:gd name="connsiteY219" fmla="*/ 106931 h 137314"/>
                <a:gd name="connsiteX220" fmla="*/ 292622 w 294097"/>
                <a:gd name="connsiteY220" fmla="*/ 131710 h 137314"/>
                <a:gd name="connsiteX221" fmla="*/ 292180 w 294097"/>
                <a:gd name="connsiteY221" fmla="*/ 130382 h 137314"/>
                <a:gd name="connsiteX222" fmla="*/ 290558 w 294097"/>
                <a:gd name="connsiteY222" fmla="*/ 130382 h 137314"/>
                <a:gd name="connsiteX223" fmla="*/ 289378 w 294097"/>
                <a:gd name="connsiteY223" fmla="*/ 130677 h 137314"/>
                <a:gd name="connsiteX224" fmla="*/ 290852 w 294097"/>
                <a:gd name="connsiteY224" fmla="*/ 132890 h 137314"/>
                <a:gd name="connsiteX225" fmla="*/ 291737 w 294097"/>
                <a:gd name="connsiteY225" fmla="*/ 132890 h 137314"/>
                <a:gd name="connsiteX226" fmla="*/ 294098 w 294097"/>
                <a:gd name="connsiteY226" fmla="*/ 132595 h 137314"/>
                <a:gd name="connsiteX227" fmla="*/ 292622 w 294097"/>
                <a:gd name="connsiteY227" fmla="*/ 131710 h 137314"/>
                <a:gd name="connsiteX228" fmla="*/ 132595 w 294097"/>
                <a:gd name="connsiteY228" fmla="*/ 81415 h 137314"/>
                <a:gd name="connsiteX229" fmla="*/ 130825 w 294097"/>
                <a:gd name="connsiteY229" fmla="*/ 80825 h 137314"/>
                <a:gd name="connsiteX230" fmla="*/ 129349 w 294097"/>
                <a:gd name="connsiteY230" fmla="*/ 78170 h 137314"/>
                <a:gd name="connsiteX231" fmla="*/ 126694 w 294097"/>
                <a:gd name="connsiteY231" fmla="*/ 76843 h 137314"/>
                <a:gd name="connsiteX232" fmla="*/ 122270 w 294097"/>
                <a:gd name="connsiteY232" fmla="*/ 73893 h 137314"/>
                <a:gd name="connsiteX233" fmla="*/ 114748 w 294097"/>
                <a:gd name="connsiteY233" fmla="*/ 73893 h 137314"/>
                <a:gd name="connsiteX234" fmla="*/ 112241 w 294097"/>
                <a:gd name="connsiteY234" fmla="*/ 74188 h 137314"/>
                <a:gd name="connsiteX235" fmla="*/ 106488 w 294097"/>
                <a:gd name="connsiteY235" fmla="*/ 69911 h 137314"/>
                <a:gd name="connsiteX236" fmla="*/ 104866 w 294097"/>
                <a:gd name="connsiteY236" fmla="*/ 69911 h 137314"/>
                <a:gd name="connsiteX237" fmla="*/ 103244 w 294097"/>
                <a:gd name="connsiteY237" fmla="*/ 70943 h 137314"/>
                <a:gd name="connsiteX238" fmla="*/ 102801 w 294097"/>
                <a:gd name="connsiteY238" fmla="*/ 72123 h 137314"/>
                <a:gd name="connsiteX239" fmla="*/ 102801 w 294097"/>
                <a:gd name="connsiteY239" fmla="*/ 75220 h 137314"/>
                <a:gd name="connsiteX240" fmla="*/ 103244 w 294097"/>
                <a:gd name="connsiteY240" fmla="*/ 76843 h 137314"/>
                <a:gd name="connsiteX241" fmla="*/ 104718 w 294097"/>
                <a:gd name="connsiteY241" fmla="*/ 79645 h 137314"/>
                <a:gd name="connsiteX242" fmla="*/ 106636 w 294097"/>
                <a:gd name="connsiteY242" fmla="*/ 82005 h 137314"/>
                <a:gd name="connsiteX243" fmla="*/ 107816 w 294097"/>
                <a:gd name="connsiteY243" fmla="*/ 83037 h 137314"/>
                <a:gd name="connsiteX244" fmla="*/ 109143 w 294097"/>
                <a:gd name="connsiteY244" fmla="*/ 83775 h 137314"/>
                <a:gd name="connsiteX245" fmla="*/ 112978 w 294097"/>
                <a:gd name="connsiteY245" fmla="*/ 84365 h 137314"/>
                <a:gd name="connsiteX246" fmla="*/ 121237 w 294097"/>
                <a:gd name="connsiteY246" fmla="*/ 84660 h 137314"/>
                <a:gd name="connsiteX247" fmla="*/ 125368 w 294097"/>
                <a:gd name="connsiteY247" fmla="*/ 86577 h 137314"/>
                <a:gd name="connsiteX248" fmla="*/ 129792 w 294097"/>
                <a:gd name="connsiteY248" fmla="*/ 87462 h 137314"/>
                <a:gd name="connsiteX249" fmla="*/ 131414 w 294097"/>
                <a:gd name="connsiteY249" fmla="*/ 87020 h 137314"/>
                <a:gd name="connsiteX250" fmla="*/ 133775 w 294097"/>
                <a:gd name="connsiteY250" fmla="*/ 86135 h 137314"/>
                <a:gd name="connsiteX251" fmla="*/ 134217 w 294097"/>
                <a:gd name="connsiteY251" fmla="*/ 85692 h 137314"/>
                <a:gd name="connsiteX252" fmla="*/ 133627 w 294097"/>
                <a:gd name="connsiteY252" fmla="*/ 83185 h 137314"/>
                <a:gd name="connsiteX253" fmla="*/ 132447 w 294097"/>
                <a:gd name="connsiteY253" fmla="*/ 81858 h 137314"/>
                <a:gd name="connsiteX254" fmla="*/ 124630 w 294097"/>
                <a:gd name="connsiteY254" fmla="*/ 133480 h 137314"/>
                <a:gd name="connsiteX255" fmla="*/ 114895 w 294097"/>
                <a:gd name="connsiteY255" fmla="*/ 128170 h 137314"/>
                <a:gd name="connsiteX256" fmla="*/ 112830 w 294097"/>
                <a:gd name="connsiteY256" fmla="*/ 127580 h 137314"/>
                <a:gd name="connsiteX257" fmla="*/ 112536 w 294097"/>
                <a:gd name="connsiteY257" fmla="*/ 128170 h 137314"/>
                <a:gd name="connsiteX258" fmla="*/ 112536 w 294097"/>
                <a:gd name="connsiteY258" fmla="*/ 129350 h 137314"/>
                <a:gd name="connsiteX259" fmla="*/ 112978 w 294097"/>
                <a:gd name="connsiteY259" fmla="*/ 130382 h 137314"/>
                <a:gd name="connsiteX260" fmla="*/ 115191 w 294097"/>
                <a:gd name="connsiteY260" fmla="*/ 130825 h 137314"/>
                <a:gd name="connsiteX261" fmla="*/ 115486 w 294097"/>
                <a:gd name="connsiteY261" fmla="*/ 131267 h 137314"/>
                <a:gd name="connsiteX262" fmla="*/ 116813 w 294097"/>
                <a:gd name="connsiteY262" fmla="*/ 132152 h 137314"/>
                <a:gd name="connsiteX263" fmla="*/ 119910 w 294097"/>
                <a:gd name="connsiteY263" fmla="*/ 132742 h 137314"/>
                <a:gd name="connsiteX264" fmla="*/ 122122 w 294097"/>
                <a:gd name="connsiteY264" fmla="*/ 134070 h 137314"/>
                <a:gd name="connsiteX265" fmla="*/ 123155 w 294097"/>
                <a:gd name="connsiteY265" fmla="*/ 136134 h 137314"/>
                <a:gd name="connsiteX266" fmla="*/ 124483 w 294097"/>
                <a:gd name="connsiteY266" fmla="*/ 136872 h 137314"/>
                <a:gd name="connsiteX267" fmla="*/ 126105 w 294097"/>
                <a:gd name="connsiteY267" fmla="*/ 137314 h 137314"/>
                <a:gd name="connsiteX268" fmla="*/ 127875 w 294097"/>
                <a:gd name="connsiteY268" fmla="*/ 136429 h 137314"/>
                <a:gd name="connsiteX269" fmla="*/ 126842 w 294097"/>
                <a:gd name="connsiteY269" fmla="*/ 135397 h 137314"/>
                <a:gd name="connsiteX270" fmla="*/ 124483 w 294097"/>
                <a:gd name="connsiteY270" fmla="*/ 133774 h 137314"/>
                <a:gd name="connsiteX271" fmla="*/ 106341 w 294097"/>
                <a:gd name="connsiteY271" fmla="*/ 48967 h 137314"/>
                <a:gd name="connsiteX272" fmla="*/ 109881 w 294097"/>
                <a:gd name="connsiteY272" fmla="*/ 51179 h 137314"/>
                <a:gd name="connsiteX273" fmla="*/ 109881 w 294097"/>
                <a:gd name="connsiteY273" fmla="*/ 50589 h 137314"/>
                <a:gd name="connsiteX274" fmla="*/ 108996 w 294097"/>
                <a:gd name="connsiteY274" fmla="*/ 48672 h 137314"/>
                <a:gd name="connsiteX275" fmla="*/ 107521 w 294097"/>
                <a:gd name="connsiteY275" fmla="*/ 47197 h 137314"/>
                <a:gd name="connsiteX276" fmla="*/ 108849 w 294097"/>
                <a:gd name="connsiteY276" fmla="*/ 45132 h 137314"/>
                <a:gd name="connsiteX277" fmla="*/ 98081 w 294097"/>
                <a:gd name="connsiteY277" fmla="*/ 37315 h 137314"/>
                <a:gd name="connsiteX278" fmla="*/ 96459 w 294097"/>
                <a:gd name="connsiteY278" fmla="*/ 36430 h 137314"/>
                <a:gd name="connsiteX279" fmla="*/ 94394 w 294097"/>
                <a:gd name="connsiteY279" fmla="*/ 35988 h 137314"/>
                <a:gd name="connsiteX280" fmla="*/ 92034 w 294097"/>
                <a:gd name="connsiteY280" fmla="*/ 34218 h 137314"/>
                <a:gd name="connsiteX281" fmla="*/ 89675 w 294097"/>
                <a:gd name="connsiteY281" fmla="*/ 34218 h 137314"/>
                <a:gd name="connsiteX282" fmla="*/ 87019 w 294097"/>
                <a:gd name="connsiteY282" fmla="*/ 32301 h 137314"/>
                <a:gd name="connsiteX283" fmla="*/ 85988 w 294097"/>
                <a:gd name="connsiteY283" fmla="*/ 30973 h 137314"/>
                <a:gd name="connsiteX284" fmla="*/ 83185 w 294097"/>
                <a:gd name="connsiteY284" fmla="*/ 29203 h 137314"/>
                <a:gd name="connsiteX285" fmla="*/ 79792 w 294097"/>
                <a:gd name="connsiteY285" fmla="*/ 26106 h 137314"/>
                <a:gd name="connsiteX286" fmla="*/ 72565 w 294097"/>
                <a:gd name="connsiteY286" fmla="*/ 24484 h 137314"/>
                <a:gd name="connsiteX287" fmla="*/ 73155 w 294097"/>
                <a:gd name="connsiteY287" fmla="*/ 25369 h 137314"/>
                <a:gd name="connsiteX288" fmla="*/ 75368 w 294097"/>
                <a:gd name="connsiteY288" fmla="*/ 27286 h 137314"/>
                <a:gd name="connsiteX289" fmla="*/ 76253 w 294097"/>
                <a:gd name="connsiteY289" fmla="*/ 30088 h 137314"/>
                <a:gd name="connsiteX290" fmla="*/ 78613 w 294097"/>
                <a:gd name="connsiteY290" fmla="*/ 31563 h 137314"/>
                <a:gd name="connsiteX291" fmla="*/ 80973 w 294097"/>
                <a:gd name="connsiteY291" fmla="*/ 33923 h 137314"/>
                <a:gd name="connsiteX292" fmla="*/ 82447 w 294097"/>
                <a:gd name="connsiteY292" fmla="*/ 34365 h 137314"/>
                <a:gd name="connsiteX293" fmla="*/ 83038 w 294097"/>
                <a:gd name="connsiteY293" fmla="*/ 35250 h 137314"/>
                <a:gd name="connsiteX294" fmla="*/ 85397 w 294097"/>
                <a:gd name="connsiteY294" fmla="*/ 37315 h 137314"/>
                <a:gd name="connsiteX295" fmla="*/ 89232 w 294097"/>
                <a:gd name="connsiteY295" fmla="*/ 38938 h 137314"/>
                <a:gd name="connsiteX296" fmla="*/ 93067 w 294097"/>
                <a:gd name="connsiteY296" fmla="*/ 41298 h 137314"/>
                <a:gd name="connsiteX297" fmla="*/ 94394 w 294097"/>
                <a:gd name="connsiteY297" fmla="*/ 41298 h 137314"/>
                <a:gd name="connsiteX298" fmla="*/ 96017 w 294097"/>
                <a:gd name="connsiteY298" fmla="*/ 42920 h 137314"/>
                <a:gd name="connsiteX299" fmla="*/ 103538 w 294097"/>
                <a:gd name="connsiteY299" fmla="*/ 45870 h 137314"/>
                <a:gd name="connsiteX300" fmla="*/ 106194 w 294097"/>
                <a:gd name="connsiteY300" fmla="*/ 48525 h 137314"/>
                <a:gd name="connsiteX301" fmla="*/ 91445 w 294097"/>
                <a:gd name="connsiteY301" fmla="*/ 63274 h 137314"/>
                <a:gd name="connsiteX302" fmla="*/ 90854 w 294097"/>
                <a:gd name="connsiteY302" fmla="*/ 62684 h 137314"/>
                <a:gd name="connsiteX303" fmla="*/ 90265 w 294097"/>
                <a:gd name="connsiteY303" fmla="*/ 62684 h 137314"/>
                <a:gd name="connsiteX304" fmla="*/ 88937 w 294097"/>
                <a:gd name="connsiteY304" fmla="*/ 63274 h 137314"/>
                <a:gd name="connsiteX305" fmla="*/ 87904 w 294097"/>
                <a:gd name="connsiteY305" fmla="*/ 64601 h 137314"/>
                <a:gd name="connsiteX306" fmla="*/ 88789 w 294097"/>
                <a:gd name="connsiteY306" fmla="*/ 65486 h 137314"/>
                <a:gd name="connsiteX307" fmla="*/ 90265 w 294097"/>
                <a:gd name="connsiteY307" fmla="*/ 65486 h 137314"/>
                <a:gd name="connsiteX308" fmla="*/ 91445 w 294097"/>
                <a:gd name="connsiteY308" fmla="*/ 65929 h 137314"/>
                <a:gd name="connsiteX309" fmla="*/ 91739 w 294097"/>
                <a:gd name="connsiteY309" fmla="*/ 65929 h 137314"/>
                <a:gd name="connsiteX310" fmla="*/ 92919 w 294097"/>
                <a:gd name="connsiteY310" fmla="*/ 65044 h 137314"/>
                <a:gd name="connsiteX311" fmla="*/ 92919 w 294097"/>
                <a:gd name="connsiteY311" fmla="*/ 63421 h 137314"/>
                <a:gd name="connsiteX312" fmla="*/ 91445 w 294097"/>
                <a:gd name="connsiteY312" fmla="*/ 63421 h 137314"/>
                <a:gd name="connsiteX313" fmla="*/ 104866 w 294097"/>
                <a:gd name="connsiteY313" fmla="*/ 49557 h 137314"/>
                <a:gd name="connsiteX314" fmla="*/ 103834 w 294097"/>
                <a:gd name="connsiteY314" fmla="*/ 48082 h 137314"/>
                <a:gd name="connsiteX315" fmla="*/ 103834 w 294097"/>
                <a:gd name="connsiteY315" fmla="*/ 47197 h 137314"/>
                <a:gd name="connsiteX316" fmla="*/ 102507 w 294097"/>
                <a:gd name="connsiteY316" fmla="*/ 46312 h 137314"/>
                <a:gd name="connsiteX317" fmla="*/ 101474 w 294097"/>
                <a:gd name="connsiteY317" fmla="*/ 46755 h 137314"/>
                <a:gd name="connsiteX318" fmla="*/ 101031 w 294097"/>
                <a:gd name="connsiteY318" fmla="*/ 48082 h 137314"/>
                <a:gd name="connsiteX319" fmla="*/ 101768 w 294097"/>
                <a:gd name="connsiteY319" fmla="*/ 48967 h 137314"/>
                <a:gd name="connsiteX320" fmla="*/ 103686 w 294097"/>
                <a:gd name="connsiteY320" fmla="*/ 50000 h 137314"/>
                <a:gd name="connsiteX321" fmla="*/ 104866 w 294097"/>
                <a:gd name="connsiteY321" fmla="*/ 49704 h 137314"/>
                <a:gd name="connsiteX322" fmla="*/ 66223 w 294097"/>
                <a:gd name="connsiteY322" fmla="*/ 53982 h 137314"/>
                <a:gd name="connsiteX323" fmla="*/ 64749 w 294097"/>
                <a:gd name="connsiteY323" fmla="*/ 56784 h 137314"/>
                <a:gd name="connsiteX324" fmla="*/ 65339 w 294097"/>
                <a:gd name="connsiteY324" fmla="*/ 57817 h 137314"/>
                <a:gd name="connsiteX325" fmla="*/ 65928 w 294097"/>
                <a:gd name="connsiteY325" fmla="*/ 57817 h 137314"/>
                <a:gd name="connsiteX326" fmla="*/ 67256 w 294097"/>
                <a:gd name="connsiteY326" fmla="*/ 57079 h 137314"/>
                <a:gd name="connsiteX327" fmla="*/ 66813 w 294097"/>
                <a:gd name="connsiteY327" fmla="*/ 56194 h 137314"/>
                <a:gd name="connsiteX328" fmla="*/ 66076 w 294097"/>
                <a:gd name="connsiteY328" fmla="*/ 53982 h 13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Lst>
              <a:rect l="l" t="t" r="r" b="b"/>
              <a:pathLst>
                <a:path w="294097" h="137314">
                  <a:moveTo>
                    <a:pt x="41002" y="19616"/>
                  </a:moveTo>
                  <a:lnTo>
                    <a:pt x="42920" y="19321"/>
                  </a:lnTo>
                  <a:lnTo>
                    <a:pt x="42920" y="19764"/>
                  </a:lnTo>
                  <a:lnTo>
                    <a:pt x="43510" y="20649"/>
                  </a:lnTo>
                  <a:lnTo>
                    <a:pt x="46165" y="21534"/>
                  </a:lnTo>
                  <a:lnTo>
                    <a:pt x="48229" y="19911"/>
                  </a:lnTo>
                  <a:lnTo>
                    <a:pt x="47344" y="19026"/>
                  </a:lnTo>
                  <a:lnTo>
                    <a:pt x="46459" y="18584"/>
                  </a:lnTo>
                  <a:lnTo>
                    <a:pt x="45428" y="18584"/>
                  </a:lnTo>
                  <a:lnTo>
                    <a:pt x="43510" y="17699"/>
                  </a:lnTo>
                  <a:lnTo>
                    <a:pt x="39823" y="14601"/>
                  </a:lnTo>
                  <a:lnTo>
                    <a:pt x="38643" y="13422"/>
                  </a:lnTo>
                  <a:lnTo>
                    <a:pt x="37462" y="9292"/>
                  </a:lnTo>
                  <a:lnTo>
                    <a:pt x="35545" y="7522"/>
                  </a:lnTo>
                  <a:lnTo>
                    <a:pt x="28613" y="4130"/>
                  </a:lnTo>
                  <a:lnTo>
                    <a:pt x="24336" y="885"/>
                  </a:lnTo>
                  <a:lnTo>
                    <a:pt x="21091" y="0"/>
                  </a:lnTo>
                  <a:lnTo>
                    <a:pt x="20354" y="738"/>
                  </a:lnTo>
                  <a:lnTo>
                    <a:pt x="20354" y="2802"/>
                  </a:lnTo>
                  <a:lnTo>
                    <a:pt x="21533" y="3982"/>
                  </a:lnTo>
                  <a:lnTo>
                    <a:pt x="26844" y="7817"/>
                  </a:lnTo>
                  <a:lnTo>
                    <a:pt x="32301" y="14897"/>
                  </a:lnTo>
                  <a:lnTo>
                    <a:pt x="37462" y="18584"/>
                  </a:lnTo>
                  <a:lnTo>
                    <a:pt x="41150" y="19321"/>
                  </a:lnTo>
                  <a:close/>
                  <a:moveTo>
                    <a:pt x="38495" y="33481"/>
                  </a:moveTo>
                  <a:lnTo>
                    <a:pt x="37315" y="32743"/>
                  </a:lnTo>
                  <a:lnTo>
                    <a:pt x="35251" y="33038"/>
                  </a:lnTo>
                  <a:lnTo>
                    <a:pt x="33480" y="34808"/>
                  </a:lnTo>
                  <a:lnTo>
                    <a:pt x="33480" y="36873"/>
                  </a:lnTo>
                  <a:lnTo>
                    <a:pt x="35693" y="39528"/>
                  </a:lnTo>
                  <a:lnTo>
                    <a:pt x="38495" y="39528"/>
                  </a:lnTo>
                  <a:lnTo>
                    <a:pt x="39085" y="39233"/>
                  </a:lnTo>
                  <a:lnTo>
                    <a:pt x="39528" y="38495"/>
                  </a:lnTo>
                  <a:lnTo>
                    <a:pt x="39823" y="36725"/>
                  </a:lnTo>
                  <a:lnTo>
                    <a:pt x="39380" y="34808"/>
                  </a:lnTo>
                  <a:lnTo>
                    <a:pt x="38347" y="33333"/>
                  </a:lnTo>
                  <a:close/>
                  <a:moveTo>
                    <a:pt x="44689" y="51032"/>
                  </a:moveTo>
                  <a:lnTo>
                    <a:pt x="45428" y="48967"/>
                  </a:lnTo>
                  <a:lnTo>
                    <a:pt x="44542" y="47492"/>
                  </a:lnTo>
                  <a:lnTo>
                    <a:pt x="43657" y="47787"/>
                  </a:lnTo>
                  <a:lnTo>
                    <a:pt x="40708" y="50147"/>
                  </a:lnTo>
                  <a:lnTo>
                    <a:pt x="40117" y="51327"/>
                  </a:lnTo>
                  <a:lnTo>
                    <a:pt x="43362" y="54867"/>
                  </a:lnTo>
                  <a:lnTo>
                    <a:pt x="44837" y="55604"/>
                  </a:lnTo>
                  <a:lnTo>
                    <a:pt x="44837" y="55162"/>
                  </a:lnTo>
                  <a:lnTo>
                    <a:pt x="43362" y="53539"/>
                  </a:lnTo>
                  <a:lnTo>
                    <a:pt x="43804" y="51622"/>
                  </a:lnTo>
                  <a:lnTo>
                    <a:pt x="44689" y="51032"/>
                  </a:lnTo>
                  <a:close/>
                  <a:moveTo>
                    <a:pt x="58112" y="49704"/>
                  </a:moveTo>
                  <a:lnTo>
                    <a:pt x="56194" y="44985"/>
                  </a:lnTo>
                  <a:lnTo>
                    <a:pt x="54572" y="42772"/>
                  </a:lnTo>
                  <a:lnTo>
                    <a:pt x="51622" y="42183"/>
                  </a:lnTo>
                  <a:lnTo>
                    <a:pt x="50589" y="40855"/>
                  </a:lnTo>
                  <a:lnTo>
                    <a:pt x="50294" y="36725"/>
                  </a:lnTo>
                  <a:lnTo>
                    <a:pt x="47492" y="35693"/>
                  </a:lnTo>
                  <a:lnTo>
                    <a:pt x="46017" y="36135"/>
                  </a:lnTo>
                  <a:lnTo>
                    <a:pt x="43657" y="39085"/>
                  </a:lnTo>
                  <a:lnTo>
                    <a:pt x="43215" y="40708"/>
                  </a:lnTo>
                  <a:lnTo>
                    <a:pt x="40854" y="42035"/>
                  </a:lnTo>
                  <a:lnTo>
                    <a:pt x="40560" y="43362"/>
                  </a:lnTo>
                  <a:lnTo>
                    <a:pt x="41002" y="44690"/>
                  </a:lnTo>
                  <a:lnTo>
                    <a:pt x="42772" y="45132"/>
                  </a:lnTo>
                  <a:lnTo>
                    <a:pt x="44100" y="43657"/>
                  </a:lnTo>
                  <a:lnTo>
                    <a:pt x="48082" y="43215"/>
                  </a:lnTo>
                  <a:lnTo>
                    <a:pt x="49557" y="43510"/>
                  </a:lnTo>
                  <a:lnTo>
                    <a:pt x="49557" y="45280"/>
                  </a:lnTo>
                  <a:lnTo>
                    <a:pt x="50294" y="48082"/>
                  </a:lnTo>
                  <a:lnTo>
                    <a:pt x="52064" y="49557"/>
                  </a:lnTo>
                  <a:lnTo>
                    <a:pt x="54572" y="50147"/>
                  </a:lnTo>
                  <a:lnTo>
                    <a:pt x="56342" y="52507"/>
                  </a:lnTo>
                  <a:lnTo>
                    <a:pt x="56784" y="51474"/>
                  </a:lnTo>
                  <a:lnTo>
                    <a:pt x="58112" y="51474"/>
                  </a:lnTo>
                  <a:lnTo>
                    <a:pt x="58406" y="49704"/>
                  </a:lnTo>
                  <a:close/>
                  <a:moveTo>
                    <a:pt x="49704" y="54867"/>
                  </a:moveTo>
                  <a:lnTo>
                    <a:pt x="46459" y="54867"/>
                  </a:lnTo>
                  <a:lnTo>
                    <a:pt x="46459" y="55604"/>
                  </a:lnTo>
                  <a:lnTo>
                    <a:pt x="49852" y="56932"/>
                  </a:lnTo>
                  <a:lnTo>
                    <a:pt x="51327" y="57226"/>
                  </a:lnTo>
                  <a:lnTo>
                    <a:pt x="51327" y="56342"/>
                  </a:lnTo>
                  <a:lnTo>
                    <a:pt x="50737" y="55752"/>
                  </a:lnTo>
                  <a:lnTo>
                    <a:pt x="49557" y="55014"/>
                  </a:lnTo>
                  <a:close/>
                  <a:moveTo>
                    <a:pt x="63421" y="50442"/>
                  </a:moveTo>
                  <a:lnTo>
                    <a:pt x="60619" y="49704"/>
                  </a:lnTo>
                  <a:lnTo>
                    <a:pt x="59734" y="50589"/>
                  </a:lnTo>
                  <a:lnTo>
                    <a:pt x="58997" y="51032"/>
                  </a:lnTo>
                  <a:lnTo>
                    <a:pt x="58259" y="51032"/>
                  </a:lnTo>
                  <a:lnTo>
                    <a:pt x="57964" y="51769"/>
                  </a:lnTo>
                  <a:lnTo>
                    <a:pt x="57521" y="53834"/>
                  </a:lnTo>
                  <a:lnTo>
                    <a:pt x="58997" y="55604"/>
                  </a:lnTo>
                  <a:lnTo>
                    <a:pt x="60914" y="56342"/>
                  </a:lnTo>
                  <a:lnTo>
                    <a:pt x="63421" y="54277"/>
                  </a:lnTo>
                  <a:lnTo>
                    <a:pt x="63421" y="53244"/>
                  </a:lnTo>
                  <a:lnTo>
                    <a:pt x="62978" y="52654"/>
                  </a:lnTo>
                  <a:lnTo>
                    <a:pt x="62389" y="52212"/>
                  </a:lnTo>
                  <a:lnTo>
                    <a:pt x="64011" y="50884"/>
                  </a:lnTo>
                  <a:lnTo>
                    <a:pt x="63273" y="50295"/>
                  </a:lnTo>
                  <a:close/>
                  <a:moveTo>
                    <a:pt x="117550" y="64749"/>
                  </a:moveTo>
                  <a:lnTo>
                    <a:pt x="119615" y="65781"/>
                  </a:lnTo>
                  <a:lnTo>
                    <a:pt x="120058" y="66814"/>
                  </a:lnTo>
                  <a:lnTo>
                    <a:pt x="120943" y="66814"/>
                  </a:lnTo>
                  <a:lnTo>
                    <a:pt x="122860" y="67256"/>
                  </a:lnTo>
                  <a:lnTo>
                    <a:pt x="123745" y="66223"/>
                  </a:lnTo>
                  <a:lnTo>
                    <a:pt x="121385" y="64159"/>
                  </a:lnTo>
                  <a:lnTo>
                    <a:pt x="119615" y="62684"/>
                  </a:lnTo>
                  <a:lnTo>
                    <a:pt x="118878" y="62684"/>
                  </a:lnTo>
                  <a:lnTo>
                    <a:pt x="117402" y="62389"/>
                  </a:lnTo>
                  <a:lnTo>
                    <a:pt x="115486" y="63421"/>
                  </a:lnTo>
                  <a:lnTo>
                    <a:pt x="115780" y="64601"/>
                  </a:lnTo>
                  <a:lnTo>
                    <a:pt x="117550" y="64601"/>
                  </a:lnTo>
                  <a:close/>
                  <a:moveTo>
                    <a:pt x="149998" y="76106"/>
                  </a:moveTo>
                  <a:lnTo>
                    <a:pt x="149998" y="80530"/>
                  </a:lnTo>
                  <a:lnTo>
                    <a:pt x="150736" y="81563"/>
                  </a:lnTo>
                  <a:lnTo>
                    <a:pt x="151621" y="80825"/>
                  </a:lnTo>
                  <a:lnTo>
                    <a:pt x="153538" y="82890"/>
                  </a:lnTo>
                  <a:lnTo>
                    <a:pt x="153538" y="79055"/>
                  </a:lnTo>
                  <a:lnTo>
                    <a:pt x="149703" y="72271"/>
                  </a:lnTo>
                  <a:lnTo>
                    <a:pt x="148524" y="71828"/>
                  </a:lnTo>
                  <a:lnTo>
                    <a:pt x="149556" y="74335"/>
                  </a:lnTo>
                  <a:lnTo>
                    <a:pt x="149998" y="76106"/>
                  </a:lnTo>
                  <a:close/>
                  <a:moveTo>
                    <a:pt x="25220" y="26401"/>
                  </a:moveTo>
                  <a:lnTo>
                    <a:pt x="23156" y="25369"/>
                  </a:lnTo>
                  <a:lnTo>
                    <a:pt x="21681" y="27138"/>
                  </a:lnTo>
                  <a:lnTo>
                    <a:pt x="21976" y="28908"/>
                  </a:lnTo>
                  <a:lnTo>
                    <a:pt x="24631" y="31415"/>
                  </a:lnTo>
                  <a:lnTo>
                    <a:pt x="24631" y="33038"/>
                  </a:lnTo>
                  <a:lnTo>
                    <a:pt x="25220" y="33481"/>
                  </a:lnTo>
                  <a:lnTo>
                    <a:pt x="26105" y="34955"/>
                  </a:lnTo>
                  <a:lnTo>
                    <a:pt x="26548" y="34660"/>
                  </a:lnTo>
                  <a:lnTo>
                    <a:pt x="27138" y="33481"/>
                  </a:lnTo>
                  <a:lnTo>
                    <a:pt x="29351" y="30826"/>
                  </a:lnTo>
                  <a:lnTo>
                    <a:pt x="29793" y="29351"/>
                  </a:lnTo>
                  <a:lnTo>
                    <a:pt x="27433" y="28613"/>
                  </a:lnTo>
                  <a:lnTo>
                    <a:pt x="25368" y="26401"/>
                  </a:lnTo>
                  <a:close/>
                  <a:moveTo>
                    <a:pt x="737" y="10767"/>
                  </a:moveTo>
                  <a:lnTo>
                    <a:pt x="0" y="12684"/>
                  </a:lnTo>
                  <a:lnTo>
                    <a:pt x="1622" y="13569"/>
                  </a:lnTo>
                  <a:lnTo>
                    <a:pt x="4277" y="12979"/>
                  </a:lnTo>
                  <a:lnTo>
                    <a:pt x="4867" y="11504"/>
                  </a:lnTo>
                  <a:lnTo>
                    <a:pt x="1622" y="9734"/>
                  </a:lnTo>
                  <a:lnTo>
                    <a:pt x="737" y="10767"/>
                  </a:lnTo>
                  <a:close/>
                  <a:moveTo>
                    <a:pt x="22861" y="35840"/>
                  </a:moveTo>
                  <a:lnTo>
                    <a:pt x="22566" y="36873"/>
                  </a:lnTo>
                  <a:lnTo>
                    <a:pt x="22566" y="38495"/>
                  </a:lnTo>
                  <a:lnTo>
                    <a:pt x="23894" y="41740"/>
                  </a:lnTo>
                  <a:lnTo>
                    <a:pt x="24189" y="41150"/>
                  </a:lnTo>
                  <a:lnTo>
                    <a:pt x="24483" y="39233"/>
                  </a:lnTo>
                  <a:lnTo>
                    <a:pt x="23451" y="35693"/>
                  </a:lnTo>
                  <a:lnTo>
                    <a:pt x="23009" y="35988"/>
                  </a:lnTo>
                  <a:close/>
                  <a:moveTo>
                    <a:pt x="172712" y="107521"/>
                  </a:moveTo>
                  <a:lnTo>
                    <a:pt x="169320" y="102211"/>
                  </a:lnTo>
                  <a:lnTo>
                    <a:pt x="167993" y="100884"/>
                  </a:lnTo>
                  <a:lnTo>
                    <a:pt x="165780" y="101474"/>
                  </a:lnTo>
                  <a:lnTo>
                    <a:pt x="162978" y="100442"/>
                  </a:lnTo>
                  <a:lnTo>
                    <a:pt x="161060" y="100737"/>
                  </a:lnTo>
                  <a:lnTo>
                    <a:pt x="157816" y="99262"/>
                  </a:lnTo>
                  <a:lnTo>
                    <a:pt x="157373" y="98819"/>
                  </a:lnTo>
                  <a:lnTo>
                    <a:pt x="156193" y="98377"/>
                  </a:lnTo>
                  <a:lnTo>
                    <a:pt x="151473" y="95427"/>
                  </a:lnTo>
                  <a:lnTo>
                    <a:pt x="148966" y="94542"/>
                  </a:lnTo>
                  <a:lnTo>
                    <a:pt x="146901" y="94542"/>
                  </a:lnTo>
                  <a:lnTo>
                    <a:pt x="146459" y="96607"/>
                  </a:lnTo>
                  <a:lnTo>
                    <a:pt x="146459" y="97787"/>
                  </a:lnTo>
                  <a:lnTo>
                    <a:pt x="149409" y="97787"/>
                  </a:lnTo>
                  <a:lnTo>
                    <a:pt x="151768" y="98672"/>
                  </a:lnTo>
                  <a:lnTo>
                    <a:pt x="152063" y="101179"/>
                  </a:lnTo>
                  <a:lnTo>
                    <a:pt x="153096" y="102211"/>
                  </a:lnTo>
                  <a:lnTo>
                    <a:pt x="153096" y="104129"/>
                  </a:lnTo>
                  <a:lnTo>
                    <a:pt x="159586" y="108111"/>
                  </a:lnTo>
                  <a:lnTo>
                    <a:pt x="162682" y="109291"/>
                  </a:lnTo>
                  <a:lnTo>
                    <a:pt x="166222" y="109881"/>
                  </a:lnTo>
                  <a:lnTo>
                    <a:pt x="168287" y="110913"/>
                  </a:lnTo>
                  <a:lnTo>
                    <a:pt x="170352" y="110471"/>
                  </a:lnTo>
                  <a:lnTo>
                    <a:pt x="173007" y="111061"/>
                  </a:lnTo>
                  <a:lnTo>
                    <a:pt x="174924" y="110766"/>
                  </a:lnTo>
                  <a:lnTo>
                    <a:pt x="172712" y="109586"/>
                  </a:lnTo>
                  <a:lnTo>
                    <a:pt x="172712" y="107816"/>
                  </a:lnTo>
                  <a:close/>
                  <a:moveTo>
                    <a:pt x="148671" y="78760"/>
                  </a:moveTo>
                  <a:lnTo>
                    <a:pt x="148966" y="77728"/>
                  </a:lnTo>
                  <a:lnTo>
                    <a:pt x="148671" y="75515"/>
                  </a:lnTo>
                  <a:lnTo>
                    <a:pt x="145869" y="70943"/>
                  </a:lnTo>
                  <a:lnTo>
                    <a:pt x="145869" y="67698"/>
                  </a:lnTo>
                  <a:lnTo>
                    <a:pt x="144541" y="66076"/>
                  </a:lnTo>
                  <a:lnTo>
                    <a:pt x="144541" y="65044"/>
                  </a:lnTo>
                  <a:lnTo>
                    <a:pt x="143213" y="61651"/>
                  </a:lnTo>
                  <a:lnTo>
                    <a:pt x="140264" y="58849"/>
                  </a:lnTo>
                  <a:lnTo>
                    <a:pt x="138495" y="58406"/>
                  </a:lnTo>
                  <a:lnTo>
                    <a:pt x="137610" y="57374"/>
                  </a:lnTo>
                  <a:lnTo>
                    <a:pt x="137904" y="54719"/>
                  </a:lnTo>
                  <a:lnTo>
                    <a:pt x="138789" y="53834"/>
                  </a:lnTo>
                  <a:lnTo>
                    <a:pt x="139084" y="52507"/>
                  </a:lnTo>
                  <a:lnTo>
                    <a:pt x="132595" y="44690"/>
                  </a:lnTo>
                  <a:lnTo>
                    <a:pt x="131414" y="44690"/>
                  </a:lnTo>
                  <a:lnTo>
                    <a:pt x="130972" y="45280"/>
                  </a:lnTo>
                  <a:lnTo>
                    <a:pt x="128612" y="45280"/>
                  </a:lnTo>
                  <a:lnTo>
                    <a:pt x="128612" y="46165"/>
                  </a:lnTo>
                  <a:lnTo>
                    <a:pt x="131710" y="50589"/>
                  </a:lnTo>
                  <a:lnTo>
                    <a:pt x="130382" y="52654"/>
                  </a:lnTo>
                  <a:lnTo>
                    <a:pt x="133184" y="61651"/>
                  </a:lnTo>
                  <a:lnTo>
                    <a:pt x="135839" y="66666"/>
                  </a:lnTo>
                  <a:lnTo>
                    <a:pt x="139821" y="69616"/>
                  </a:lnTo>
                  <a:lnTo>
                    <a:pt x="140264" y="70501"/>
                  </a:lnTo>
                  <a:lnTo>
                    <a:pt x="144098" y="72713"/>
                  </a:lnTo>
                  <a:lnTo>
                    <a:pt x="147491" y="77875"/>
                  </a:lnTo>
                  <a:lnTo>
                    <a:pt x="148671" y="78465"/>
                  </a:lnTo>
                  <a:close/>
                  <a:moveTo>
                    <a:pt x="273006" y="106784"/>
                  </a:moveTo>
                  <a:lnTo>
                    <a:pt x="270352" y="106341"/>
                  </a:lnTo>
                  <a:lnTo>
                    <a:pt x="267402" y="106636"/>
                  </a:lnTo>
                  <a:lnTo>
                    <a:pt x="266074" y="107374"/>
                  </a:lnTo>
                  <a:lnTo>
                    <a:pt x="265484" y="108848"/>
                  </a:lnTo>
                  <a:lnTo>
                    <a:pt x="264304" y="108848"/>
                  </a:lnTo>
                  <a:lnTo>
                    <a:pt x="264304" y="109438"/>
                  </a:lnTo>
                  <a:lnTo>
                    <a:pt x="265041" y="111061"/>
                  </a:lnTo>
                  <a:lnTo>
                    <a:pt x="267254" y="111061"/>
                  </a:lnTo>
                  <a:lnTo>
                    <a:pt x="268876" y="109438"/>
                  </a:lnTo>
                  <a:lnTo>
                    <a:pt x="270498" y="109143"/>
                  </a:lnTo>
                  <a:lnTo>
                    <a:pt x="271237" y="109143"/>
                  </a:lnTo>
                  <a:lnTo>
                    <a:pt x="273301" y="108848"/>
                  </a:lnTo>
                  <a:lnTo>
                    <a:pt x="273301" y="108554"/>
                  </a:lnTo>
                  <a:lnTo>
                    <a:pt x="274039" y="107226"/>
                  </a:lnTo>
                  <a:lnTo>
                    <a:pt x="273153" y="106931"/>
                  </a:lnTo>
                  <a:close/>
                  <a:moveTo>
                    <a:pt x="292622" y="131710"/>
                  </a:moveTo>
                  <a:lnTo>
                    <a:pt x="292180" y="130382"/>
                  </a:lnTo>
                  <a:lnTo>
                    <a:pt x="290558" y="130382"/>
                  </a:lnTo>
                  <a:lnTo>
                    <a:pt x="289378" y="130677"/>
                  </a:lnTo>
                  <a:lnTo>
                    <a:pt x="290852" y="132890"/>
                  </a:lnTo>
                  <a:lnTo>
                    <a:pt x="291737" y="132890"/>
                  </a:lnTo>
                  <a:lnTo>
                    <a:pt x="294098" y="132595"/>
                  </a:lnTo>
                  <a:lnTo>
                    <a:pt x="292622" y="131710"/>
                  </a:lnTo>
                  <a:close/>
                  <a:moveTo>
                    <a:pt x="132595" y="81415"/>
                  </a:moveTo>
                  <a:lnTo>
                    <a:pt x="130825" y="80825"/>
                  </a:lnTo>
                  <a:lnTo>
                    <a:pt x="129349" y="78170"/>
                  </a:lnTo>
                  <a:lnTo>
                    <a:pt x="126694" y="76843"/>
                  </a:lnTo>
                  <a:lnTo>
                    <a:pt x="122270" y="73893"/>
                  </a:lnTo>
                  <a:lnTo>
                    <a:pt x="114748" y="73893"/>
                  </a:lnTo>
                  <a:lnTo>
                    <a:pt x="112241" y="74188"/>
                  </a:lnTo>
                  <a:lnTo>
                    <a:pt x="106488" y="69911"/>
                  </a:lnTo>
                  <a:lnTo>
                    <a:pt x="104866" y="69911"/>
                  </a:lnTo>
                  <a:lnTo>
                    <a:pt x="103244" y="70943"/>
                  </a:lnTo>
                  <a:lnTo>
                    <a:pt x="102801" y="72123"/>
                  </a:lnTo>
                  <a:lnTo>
                    <a:pt x="102801" y="75220"/>
                  </a:lnTo>
                  <a:lnTo>
                    <a:pt x="103244" y="76843"/>
                  </a:lnTo>
                  <a:lnTo>
                    <a:pt x="104718" y="79645"/>
                  </a:lnTo>
                  <a:lnTo>
                    <a:pt x="106636" y="82005"/>
                  </a:lnTo>
                  <a:lnTo>
                    <a:pt x="107816" y="83037"/>
                  </a:lnTo>
                  <a:lnTo>
                    <a:pt x="109143" y="83775"/>
                  </a:lnTo>
                  <a:lnTo>
                    <a:pt x="112978" y="84365"/>
                  </a:lnTo>
                  <a:lnTo>
                    <a:pt x="121237" y="84660"/>
                  </a:lnTo>
                  <a:lnTo>
                    <a:pt x="125368" y="86577"/>
                  </a:lnTo>
                  <a:lnTo>
                    <a:pt x="129792" y="87462"/>
                  </a:lnTo>
                  <a:lnTo>
                    <a:pt x="131414" y="87020"/>
                  </a:lnTo>
                  <a:lnTo>
                    <a:pt x="133775" y="86135"/>
                  </a:lnTo>
                  <a:lnTo>
                    <a:pt x="134217" y="85692"/>
                  </a:lnTo>
                  <a:lnTo>
                    <a:pt x="133627" y="83185"/>
                  </a:lnTo>
                  <a:lnTo>
                    <a:pt x="132447" y="81858"/>
                  </a:lnTo>
                  <a:close/>
                  <a:moveTo>
                    <a:pt x="124630" y="133480"/>
                  </a:moveTo>
                  <a:lnTo>
                    <a:pt x="114895" y="128170"/>
                  </a:lnTo>
                  <a:lnTo>
                    <a:pt x="112830" y="127580"/>
                  </a:lnTo>
                  <a:lnTo>
                    <a:pt x="112536" y="128170"/>
                  </a:lnTo>
                  <a:lnTo>
                    <a:pt x="112536" y="129350"/>
                  </a:lnTo>
                  <a:lnTo>
                    <a:pt x="112978" y="130382"/>
                  </a:lnTo>
                  <a:lnTo>
                    <a:pt x="115191" y="130825"/>
                  </a:lnTo>
                  <a:lnTo>
                    <a:pt x="115486" y="131267"/>
                  </a:lnTo>
                  <a:lnTo>
                    <a:pt x="116813" y="132152"/>
                  </a:lnTo>
                  <a:lnTo>
                    <a:pt x="119910" y="132742"/>
                  </a:lnTo>
                  <a:lnTo>
                    <a:pt x="122122" y="134070"/>
                  </a:lnTo>
                  <a:lnTo>
                    <a:pt x="123155" y="136134"/>
                  </a:lnTo>
                  <a:lnTo>
                    <a:pt x="124483" y="136872"/>
                  </a:lnTo>
                  <a:lnTo>
                    <a:pt x="126105" y="137314"/>
                  </a:lnTo>
                  <a:lnTo>
                    <a:pt x="127875" y="136429"/>
                  </a:lnTo>
                  <a:lnTo>
                    <a:pt x="126842" y="135397"/>
                  </a:lnTo>
                  <a:lnTo>
                    <a:pt x="124483" y="133774"/>
                  </a:lnTo>
                  <a:close/>
                  <a:moveTo>
                    <a:pt x="106341" y="48967"/>
                  </a:moveTo>
                  <a:lnTo>
                    <a:pt x="109881" y="51179"/>
                  </a:lnTo>
                  <a:lnTo>
                    <a:pt x="109881" y="50589"/>
                  </a:lnTo>
                  <a:lnTo>
                    <a:pt x="108996" y="48672"/>
                  </a:lnTo>
                  <a:lnTo>
                    <a:pt x="107521" y="47197"/>
                  </a:lnTo>
                  <a:lnTo>
                    <a:pt x="108849" y="45132"/>
                  </a:lnTo>
                  <a:lnTo>
                    <a:pt x="98081" y="37315"/>
                  </a:lnTo>
                  <a:lnTo>
                    <a:pt x="96459" y="36430"/>
                  </a:lnTo>
                  <a:lnTo>
                    <a:pt x="94394" y="35988"/>
                  </a:lnTo>
                  <a:lnTo>
                    <a:pt x="92034" y="34218"/>
                  </a:lnTo>
                  <a:lnTo>
                    <a:pt x="89675" y="34218"/>
                  </a:lnTo>
                  <a:lnTo>
                    <a:pt x="87019" y="32301"/>
                  </a:lnTo>
                  <a:lnTo>
                    <a:pt x="85988" y="30973"/>
                  </a:lnTo>
                  <a:lnTo>
                    <a:pt x="83185" y="29203"/>
                  </a:lnTo>
                  <a:lnTo>
                    <a:pt x="79792" y="26106"/>
                  </a:lnTo>
                  <a:lnTo>
                    <a:pt x="72565" y="24484"/>
                  </a:lnTo>
                  <a:lnTo>
                    <a:pt x="73155" y="25369"/>
                  </a:lnTo>
                  <a:lnTo>
                    <a:pt x="75368" y="27286"/>
                  </a:lnTo>
                  <a:lnTo>
                    <a:pt x="76253" y="30088"/>
                  </a:lnTo>
                  <a:lnTo>
                    <a:pt x="78613" y="31563"/>
                  </a:lnTo>
                  <a:lnTo>
                    <a:pt x="80973" y="33923"/>
                  </a:lnTo>
                  <a:lnTo>
                    <a:pt x="82447" y="34365"/>
                  </a:lnTo>
                  <a:lnTo>
                    <a:pt x="83038" y="35250"/>
                  </a:lnTo>
                  <a:lnTo>
                    <a:pt x="85397" y="37315"/>
                  </a:lnTo>
                  <a:lnTo>
                    <a:pt x="89232" y="38938"/>
                  </a:lnTo>
                  <a:lnTo>
                    <a:pt x="93067" y="41298"/>
                  </a:lnTo>
                  <a:lnTo>
                    <a:pt x="94394" y="41298"/>
                  </a:lnTo>
                  <a:lnTo>
                    <a:pt x="96017" y="42920"/>
                  </a:lnTo>
                  <a:lnTo>
                    <a:pt x="103538" y="45870"/>
                  </a:lnTo>
                  <a:lnTo>
                    <a:pt x="106194" y="48525"/>
                  </a:lnTo>
                  <a:close/>
                  <a:moveTo>
                    <a:pt x="91445" y="63274"/>
                  </a:moveTo>
                  <a:lnTo>
                    <a:pt x="90854" y="62684"/>
                  </a:lnTo>
                  <a:lnTo>
                    <a:pt x="90265" y="62684"/>
                  </a:lnTo>
                  <a:lnTo>
                    <a:pt x="88937" y="63274"/>
                  </a:lnTo>
                  <a:lnTo>
                    <a:pt x="87904" y="64601"/>
                  </a:lnTo>
                  <a:lnTo>
                    <a:pt x="88789" y="65486"/>
                  </a:lnTo>
                  <a:lnTo>
                    <a:pt x="90265" y="65486"/>
                  </a:lnTo>
                  <a:lnTo>
                    <a:pt x="91445" y="65929"/>
                  </a:lnTo>
                  <a:lnTo>
                    <a:pt x="91739" y="65929"/>
                  </a:lnTo>
                  <a:lnTo>
                    <a:pt x="92919" y="65044"/>
                  </a:lnTo>
                  <a:lnTo>
                    <a:pt x="92919" y="63421"/>
                  </a:lnTo>
                  <a:lnTo>
                    <a:pt x="91445" y="63421"/>
                  </a:lnTo>
                  <a:close/>
                  <a:moveTo>
                    <a:pt x="104866" y="49557"/>
                  </a:moveTo>
                  <a:lnTo>
                    <a:pt x="103834" y="48082"/>
                  </a:lnTo>
                  <a:lnTo>
                    <a:pt x="103834" y="47197"/>
                  </a:lnTo>
                  <a:lnTo>
                    <a:pt x="102507" y="46312"/>
                  </a:lnTo>
                  <a:lnTo>
                    <a:pt x="101474" y="46755"/>
                  </a:lnTo>
                  <a:lnTo>
                    <a:pt x="101031" y="48082"/>
                  </a:lnTo>
                  <a:lnTo>
                    <a:pt x="101768" y="48967"/>
                  </a:lnTo>
                  <a:lnTo>
                    <a:pt x="103686" y="50000"/>
                  </a:lnTo>
                  <a:lnTo>
                    <a:pt x="104866" y="49704"/>
                  </a:lnTo>
                  <a:close/>
                  <a:moveTo>
                    <a:pt x="66223" y="53982"/>
                  </a:moveTo>
                  <a:lnTo>
                    <a:pt x="64749" y="56784"/>
                  </a:lnTo>
                  <a:lnTo>
                    <a:pt x="65339" y="57817"/>
                  </a:lnTo>
                  <a:lnTo>
                    <a:pt x="65928" y="57817"/>
                  </a:lnTo>
                  <a:lnTo>
                    <a:pt x="67256" y="57079"/>
                  </a:lnTo>
                  <a:lnTo>
                    <a:pt x="66813" y="56194"/>
                  </a:lnTo>
                  <a:lnTo>
                    <a:pt x="66076" y="53982"/>
                  </a:lnTo>
                  <a:close/>
                </a:path>
              </a:pathLst>
            </a:custGeom>
            <a:grpFill/>
            <a:ln w="3175" cap="flat">
              <a:solidFill>
                <a:schemeClr val="bg2">
                  <a:lumMod val="90000"/>
                </a:schemeClr>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761F4B3-0ADB-D717-1D64-D697C01F2DBD}"/>
                </a:ext>
              </a:extLst>
            </p:cNvPr>
            <p:cNvSpPr/>
            <p:nvPr/>
          </p:nvSpPr>
          <p:spPr>
            <a:xfrm>
              <a:off x="6692897" y="3431296"/>
              <a:ext cx="548667" cy="434951"/>
            </a:xfrm>
            <a:custGeom>
              <a:avLst/>
              <a:gdLst>
                <a:gd name="connsiteX0" fmla="*/ 55752 w 548667"/>
                <a:gd name="connsiteY0" fmla="*/ 184954 h 434951"/>
                <a:gd name="connsiteX1" fmla="*/ 51622 w 548667"/>
                <a:gd name="connsiteY1" fmla="*/ 183332 h 434951"/>
                <a:gd name="connsiteX2" fmla="*/ 50737 w 548667"/>
                <a:gd name="connsiteY2" fmla="*/ 182594 h 434951"/>
                <a:gd name="connsiteX3" fmla="*/ 50147 w 548667"/>
                <a:gd name="connsiteY3" fmla="*/ 181414 h 434951"/>
                <a:gd name="connsiteX4" fmla="*/ 49410 w 548667"/>
                <a:gd name="connsiteY4" fmla="*/ 182594 h 434951"/>
                <a:gd name="connsiteX5" fmla="*/ 50147 w 548667"/>
                <a:gd name="connsiteY5" fmla="*/ 183774 h 434951"/>
                <a:gd name="connsiteX6" fmla="*/ 55162 w 548667"/>
                <a:gd name="connsiteY6" fmla="*/ 185691 h 434951"/>
                <a:gd name="connsiteX7" fmla="*/ 56194 w 548667"/>
                <a:gd name="connsiteY7" fmla="*/ 186576 h 434951"/>
                <a:gd name="connsiteX8" fmla="*/ 57227 w 548667"/>
                <a:gd name="connsiteY8" fmla="*/ 187904 h 434951"/>
                <a:gd name="connsiteX9" fmla="*/ 58997 w 548667"/>
                <a:gd name="connsiteY9" fmla="*/ 189821 h 434951"/>
                <a:gd name="connsiteX10" fmla="*/ 59734 w 548667"/>
                <a:gd name="connsiteY10" fmla="*/ 189821 h 434951"/>
                <a:gd name="connsiteX11" fmla="*/ 61061 w 548667"/>
                <a:gd name="connsiteY11" fmla="*/ 188936 h 434951"/>
                <a:gd name="connsiteX12" fmla="*/ 60324 w 548667"/>
                <a:gd name="connsiteY12" fmla="*/ 188641 h 434951"/>
                <a:gd name="connsiteX13" fmla="*/ 55752 w 548667"/>
                <a:gd name="connsiteY13" fmla="*/ 184954 h 434951"/>
                <a:gd name="connsiteX14" fmla="*/ 50442 w 548667"/>
                <a:gd name="connsiteY14" fmla="*/ 177874 h 434951"/>
                <a:gd name="connsiteX15" fmla="*/ 50442 w 548667"/>
                <a:gd name="connsiteY15" fmla="*/ 180087 h 434951"/>
                <a:gd name="connsiteX16" fmla="*/ 51474 w 548667"/>
                <a:gd name="connsiteY16" fmla="*/ 181119 h 434951"/>
                <a:gd name="connsiteX17" fmla="*/ 51770 w 548667"/>
                <a:gd name="connsiteY17" fmla="*/ 180677 h 434951"/>
                <a:gd name="connsiteX18" fmla="*/ 51770 w 548667"/>
                <a:gd name="connsiteY18" fmla="*/ 180087 h 434951"/>
                <a:gd name="connsiteX19" fmla="*/ 51327 w 548667"/>
                <a:gd name="connsiteY19" fmla="*/ 178465 h 434951"/>
                <a:gd name="connsiteX20" fmla="*/ 51327 w 548667"/>
                <a:gd name="connsiteY20" fmla="*/ 176842 h 434951"/>
                <a:gd name="connsiteX21" fmla="*/ 50442 w 548667"/>
                <a:gd name="connsiteY21" fmla="*/ 178022 h 434951"/>
                <a:gd name="connsiteX22" fmla="*/ 547782 w 548667"/>
                <a:gd name="connsiteY22" fmla="*/ 280086 h 434951"/>
                <a:gd name="connsiteX23" fmla="*/ 545570 w 548667"/>
                <a:gd name="connsiteY23" fmla="*/ 276546 h 434951"/>
                <a:gd name="connsiteX24" fmla="*/ 543210 w 548667"/>
                <a:gd name="connsiteY24" fmla="*/ 272859 h 434951"/>
                <a:gd name="connsiteX25" fmla="*/ 540998 w 548667"/>
                <a:gd name="connsiteY25" fmla="*/ 269319 h 434951"/>
                <a:gd name="connsiteX26" fmla="*/ 539376 w 548667"/>
                <a:gd name="connsiteY26" fmla="*/ 266812 h 434951"/>
                <a:gd name="connsiteX27" fmla="*/ 537458 w 548667"/>
                <a:gd name="connsiteY27" fmla="*/ 263714 h 434951"/>
                <a:gd name="connsiteX28" fmla="*/ 535688 w 548667"/>
                <a:gd name="connsiteY28" fmla="*/ 265927 h 434951"/>
                <a:gd name="connsiteX29" fmla="*/ 533181 w 548667"/>
                <a:gd name="connsiteY29" fmla="*/ 265927 h 434951"/>
                <a:gd name="connsiteX30" fmla="*/ 532444 w 548667"/>
                <a:gd name="connsiteY30" fmla="*/ 265632 h 434951"/>
                <a:gd name="connsiteX31" fmla="*/ 530526 w 548667"/>
                <a:gd name="connsiteY31" fmla="*/ 265337 h 434951"/>
                <a:gd name="connsiteX32" fmla="*/ 527429 w 548667"/>
                <a:gd name="connsiteY32" fmla="*/ 264894 h 434951"/>
                <a:gd name="connsiteX33" fmla="*/ 523446 w 548667"/>
                <a:gd name="connsiteY33" fmla="*/ 264452 h 434951"/>
                <a:gd name="connsiteX34" fmla="*/ 518727 w 548667"/>
                <a:gd name="connsiteY34" fmla="*/ 263862 h 434951"/>
                <a:gd name="connsiteX35" fmla="*/ 513417 w 548667"/>
                <a:gd name="connsiteY35" fmla="*/ 263124 h 434951"/>
                <a:gd name="connsiteX36" fmla="*/ 507812 w 548667"/>
                <a:gd name="connsiteY36" fmla="*/ 262387 h 434951"/>
                <a:gd name="connsiteX37" fmla="*/ 502060 w 548667"/>
                <a:gd name="connsiteY37" fmla="*/ 261650 h 434951"/>
                <a:gd name="connsiteX38" fmla="*/ 496308 w 548667"/>
                <a:gd name="connsiteY38" fmla="*/ 260912 h 434951"/>
                <a:gd name="connsiteX39" fmla="*/ 490703 w 548667"/>
                <a:gd name="connsiteY39" fmla="*/ 260175 h 434951"/>
                <a:gd name="connsiteX40" fmla="*/ 485394 w 548667"/>
                <a:gd name="connsiteY40" fmla="*/ 259437 h 434951"/>
                <a:gd name="connsiteX41" fmla="*/ 480674 w 548667"/>
                <a:gd name="connsiteY41" fmla="*/ 258847 h 434951"/>
                <a:gd name="connsiteX42" fmla="*/ 476692 w 548667"/>
                <a:gd name="connsiteY42" fmla="*/ 258405 h 434951"/>
                <a:gd name="connsiteX43" fmla="*/ 473594 w 548667"/>
                <a:gd name="connsiteY43" fmla="*/ 257962 h 434951"/>
                <a:gd name="connsiteX44" fmla="*/ 471677 w 548667"/>
                <a:gd name="connsiteY44" fmla="*/ 257667 h 434951"/>
                <a:gd name="connsiteX45" fmla="*/ 470939 w 548667"/>
                <a:gd name="connsiteY45" fmla="*/ 257667 h 434951"/>
                <a:gd name="connsiteX46" fmla="*/ 468727 w 548667"/>
                <a:gd name="connsiteY46" fmla="*/ 257225 h 434951"/>
                <a:gd name="connsiteX47" fmla="*/ 467547 w 548667"/>
                <a:gd name="connsiteY47" fmla="*/ 255750 h 434951"/>
                <a:gd name="connsiteX48" fmla="*/ 466072 w 548667"/>
                <a:gd name="connsiteY48" fmla="*/ 253980 h 434951"/>
                <a:gd name="connsiteX49" fmla="*/ 464597 w 548667"/>
                <a:gd name="connsiteY49" fmla="*/ 252210 h 434951"/>
                <a:gd name="connsiteX50" fmla="*/ 463122 w 548667"/>
                <a:gd name="connsiteY50" fmla="*/ 250440 h 434951"/>
                <a:gd name="connsiteX51" fmla="*/ 461647 w 548667"/>
                <a:gd name="connsiteY51" fmla="*/ 248670 h 434951"/>
                <a:gd name="connsiteX52" fmla="*/ 460173 w 548667"/>
                <a:gd name="connsiteY52" fmla="*/ 246900 h 434951"/>
                <a:gd name="connsiteX53" fmla="*/ 458698 w 548667"/>
                <a:gd name="connsiteY53" fmla="*/ 245130 h 434951"/>
                <a:gd name="connsiteX54" fmla="*/ 457223 w 548667"/>
                <a:gd name="connsiteY54" fmla="*/ 243361 h 434951"/>
                <a:gd name="connsiteX55" fmla="*/ 455748 w 548667"/>
                <a:gd name="connsiteY55" fmla="*/ 241591 h 434951"/>
                <a:gd name="connsiteX56" fmla="*/ 454273 w 548667"/>
                <a:gd name="connsiteY56" fmla="*/ 239821 h 434951"/>
                <a:gd name="connsiteX57" fmla="*/ 452798 w 548667"/>
                <a:gd name="connsiteY57" fmla="*/ 238051 h 434951"/>
                <a:gd name="connsiteX58" fmla="*/ 451323 w 548667"/>
                <a:gd name="connsiteY58" fmla="*/ 236281 h 434951"/>
                <a:gd name="connsiteX59" fmla="*/ 449848 w 548667"/>
                <a:gd name="connsiteY59" fmla="*/ 234511 h 434951"/>
                <a:gd name="connsiteX60" fmla="*/ 448373 w 548667"/>
                <a:gd name="connsiteY60" fmla="*/ 232741 h 434951"/>
                <a:gd name="connsiteX61" fmla="*/ 446898 w 548667"/>
                <a:gd name="connsiteY61" fmla="*/ 230971 h 434951"/>
                <a:gd name="connsiteX62" fmla="*/ 445424 w 548667"/>
                <a:gd name="connsiteY62" fmla="*/ 229201 h 434951"/>
                <a:gd name="connsiteX63" fmla="*/ 443949 w 548667"/>
                <a:gd name="connsiteY63" fmla="*/ 227432 h 434951"/>
                <a:gd name="connsiteX64" fmla="*/ 442916 w 548667"/>
                <a:gd name="connsiteY64" fmla="*/ 226252 h 434951"/>
                <a:gd name="connsiteX65" fmla="*/ 442326 w 548667"/>
                <a:gd name="connsiteY65" fmla="*/ 224924 h 434951"/>
                <a:gd name="connsiteX66" fmla="*/ 442326 w 548667"/>
                <a:gd name="connsiteY66" fmla="*/ 220647 h 434951"/>
                <a:gd name="connsiteX67" fmla="*/ 441294 w 548667"/>
                <a:gd name="connsiteY67" fmla="*/ 220647 h 434951"/>
                <a:gd name="connsiteX68" fmla="*/ 439819 w 548667"/>
                <a:gd name="connsiteY68" fmla="*/ 220057 h 434951"/>
                <a:gd name="connsiteX69" fmla="*/ 437754 w 548667"/>
                <a:gd name="connsiteY69" fmla="*/ 219762 h 434951"/>
                <a:gd name="connsiteX70" fmla="*/ 435542 w 548667"/>
                <a:gd name="connsiteY70" fmla="*/ 219172 h 434951"/>
                <a:gd name="connsiteX71" fmla="*/ 437164 w 548667"/>
                <a:gd name="connsiteY71" fmla="*/ 215337 h 434951"/>
                <a:gd name="connsiteX72" fmla="*/ 438492 w 548667"/>
                <a:gd name="connsiteY72" fmla="*/ 213862 h 434951"/>
                <a:gd name="connsiteX73" fmla="*/ 438492 w 548667"/>
                <a:gd name="connsiteY73" fmla="*/ 212830 h 434951"/>
                <a:gd name="connsiteX74" fmla="*/ 436427 w 548667"/>
                <a:gd name="connsiteY74" fmla="*/ 212830 h 434951"/>
                <a:gd name="connsiteX75" fmla="*/ 434657 w 548667"/>
                <a:gd name="connsiteY75" fmla="*/ 211797 h 434951"/>
                <a:gd name="connsiteX76" fmla="*/ 432297 w 548667"/>
                <a:gd name="connsiteY76" fmla="*/ 212387 h 434951"/>
                <a:gd name="connsiteX77" fmla="*/ 430085 w 548667"/>
                <a:gd name="connsiteY77" fmla="*/ 212977 h 434951"/>
                <a:gd name="connsiteX78" fmla="*/ 428167 w 548667"/>
                <a:gd name="connsiteY78" fmla="*/ 212977 h 434951"/>
                <a:gd name="connsiteX79" fmla="*/ 426692 w 548667"/>
                <a:gd name="connsiteY79" fmla="*/ 212682 h 434951"/>
                <a:gd name="connsiteX80" fmla="*/ 425660 w 548667"/>
                <a:gd name="connsiteY80" fmla="*/ 212093 h 434951"/>
                <a:gd name="connsiteX81" fmla="*/ 423743 w 548667"/>
                <a:gd name="connsiteY81" fmla="*/ 209733 h 434951"/>
                <a:gd name="connsiteX82" fmla="*/ 422415 w 548667"/>
                <a:gd name="connsiteY82" fmla="*/ 206635 h 434951"/>
                <a:gd name="connsiteX83" fmla="*/ 420350 w 548667"/>
                <a:gd name="connsiteY83" fmla="*/ 204423 h 434951"/>
                <a:gd name="connsiteX84" fmla="*/ 418875 w 548667"/>
                <a:gd name="connsiteY84" fmla="*/ 201768 h 434951"/>
                <a:gd name="connsiteX85" fmla="*/ 416073 w 548667"/>
                <a:gd name="connsiteY85" fmla="*/ 198376 h 434951"/>
                <a:gd name="connsiteX86" fmla="*/ 414745 w 548667"/>
                <a:gd name="connsiteY86" fmla="*/ 192329 h 434951"/>
                <a:gd name="connsiteX87" fmla="*/ 413418 w 548667"/>
                <a:gd name="connsiteY87" fmla="*/ 189084 h 434951"/>
                <a:gd name="connsiteX88" fmla="*/ 408846 w 548667"/>
                <a:gd name="connsiteY88" fmla="*/ 185102 h 434951"/>
                <a:gd name="connsiteX89" fmla="*/ 407813 w 548667"/>
                <a:gd name="connsiteY89" fmla="*/ 183479 h 434951"/>
                <a:gd name="connsiteX90" fmla="*/ 406486 w 548667"/>
                <a:gd name="connsiteY90" fmla="*/ 179792 h 434951"/>
                <a:gd name="connsiteX91" fmla="*/ 404864 w 548667"/>
                <a:gd name="connsiteY91" fmla="*/ 177285 h 434951"/>
                <a:gd name="connsiteX92" fmla="*/ 403536 w 548667"/>
                <a:gd name="connsiteY92" fmla="*/ 174040 h 434951"/>
                <a:gd name="connsiteX93" fmla="*/ 402209 w 548667"/>
                <a:gd name="connsiteY93" fmla="*/ 169910 h 434951"/>
                <a:gd name="connsiteX94" fmla="*/ 402799 w 548667"/>
                <a:gd name="connsiteY94" fmla="*/ 169615 h 434951"/>
                <a:gd name="connsiteX95" fmla="*/ 403831 w 548667"/>
                <a:gd name="connsiteY95" fmla="*/ 169615 h 434951"/>
                <a:gd name="connsiteX96" fmla="*/ 404864 w 548667"/>
                <a:gd name="connsiteY96" fmla="*/ 170205 h 434951"/>
                <a:gd name="connsiteX97" fmla="*/ 405453 w 548667"/>
                <a:gd name="connsiteY97" fmla="*/ 170205 h 434951"/>
                <a:gd name="connsiteX98" fmla="*/ 406928 w 548667"/>
                <a:gd name="connsiteY98" fmla="*/ 164453 h 434951"/>
                <a:gd name="connsiteX99" fmla="*/ 406191 w 548667"/>
                <a:gd name="connsiteY99" fmla="*/ 161798 h 434951"/>
                <a:gd name="connsiteX100" fmla="*/ 404274 w 548667"/>
                <a:gd name="connsiteY100" fmla="*/ 160323 h 434951"/>
                <a:gd name="connsiteX101" fmla="*/ 402061 w 548667"/>
                <a:gd name="connsiteY101" fmla="*/ 158406 h 434951"/>
                <a:gd name="connsiteX102" fmla="*/ 401619 w 548667"/>
                <a:gd name="connsiteY102" fmla="*/ 156193 h 434951"/>
                <a:gd name="connsiteX103" fmla="*/ 401619 w 548667"/>
                <a:gd name="connsiteY103" fmla="*/ 154276 h 434951"/>
                <a:gd name="connsiteX104" fmla="*/ 402061 w 548667"/>
                <a:gd name="connsiteY104" fmla="*/ 153686 h 434951"/>
                <a:gd name="connsiteX105" fmla="*/ 403684 w 548667"/>
                <a:gd name="connsiteY105" fmla="*/ 154276 h 434951"/>
                <a:gd name="connsiteX106" fmla="*/ 405011 w 548667"/>
                <a:gd name="connsiteY106" fmla="*/ 154718 h 434951"/>
                <a:gd name="connsiteX107" fmla="*/ 405453 w 548667"/>
                <a:gd name="connsiteY107" fmla="*/ 154718 h 434951"/>
                <a:gd name="connsiteX108" fmla="*/ 401176 w 548667"/>
                <a:gd name="connsiteY108" fmla="*/ 149999 h 434951"/>
                <a:gd name="connsiteX109" fmla="*/ 394097 w 548667"/>
                <a:gd name="connsiteY109" fmla="*/ 146459 h 434951"/>
                <a:gd name="connsiteX110" fmla="*/ 389377 w 548667"/>
                <a:gd name="connsiteY110" fmla="*/ 141002 h 434951"/>
                <a:gd name="connsiteX111" fmla="*/ 385985 w 548667"/>
                <a:gd name="connsiteY111" fmla="*/ 140117 h 434951"/>
                <a:gd name="connsiteX112" fmla="*/ 382740 w 548667"/>
                <a:gd name="connsiteY112" fmla="*/ 136429 h 434951"/>
                <a:gd name="connsiteX113" fmla="*/ 379938 w 548667"/>
                <a:gd name="connsiteY113" fmla="*/ 132890 h 434951"/>
                <a:gd name="connsiteX114" fmla="*/ 381560 w 548667"/>
                <a:gd name="connsiteY114" fmla="*/ 131415 h 434951"/>
                <a:gd name="connsiteX115" fmla="*/ 379495 w 548667"/>
                <a:gd name="connsiteY115" fmla="*/ 130382 h 434951"/>
                <a:gd name="connsiteX116" fmla="*/ 377578 w 548667"/>
                <a:gd name="connsiteY116" fmla="*/ 129792 h 434951"/>
                <a:gd name="connsiteX117" fmla="*/ 372858 w 548667"/>
                <a:gd name="connsiteY117" fmla="*/ 127580 h 434951"/>
                <a:gd name="connsiteX118" fmla="*/ 370056 w 548667"/>
                <a:gd name="connsiteY118" fmla="*/ 124925 h 434951"/>
                <a:gd name="connsiteX119" fmla="*/ 370350 w 548667"/>
                <a:gd name="connsiteY119" fmla="*/ 123745 h 434951"/>
                <a:gd name="connsiteX120" fmla="*/ 371088 w 548667"/>
                <a:gd name="connsiteY120" fmla="*/ 122713 h 434951"/>
                <a:gd name="connsiteX121" fmla="*/ 370498 w 548667"/>
                <a:gd name="connsiteY121" fmla="*/ 120058 h 434951"/>
                <a:gd name="connsiteX122" fmla="*/ 369613 w 548667"/>
                <a:gd name="connsiteY122" fmla="*/ 118288 h 434951"/>
                <a:gd name="connsiteX123" fmla="*/ 365778 w 548667"/>
                <a:gd name="connsiteY123" fmla="*/ 113421 h 434951"/>
                <a:gd name="connsiteX124" fmla="*/ 363123 w 548667"/>
                <a:gd name="connsiteY124" fmla="*/ 107226 h 434951"/>
                <a:gd name="connsiteX125" fmla="*/ 362533 w 548667"/>
                <a:gd name="connsiteY125" fmla="*/ 104571 h 434951"/>
                <a:gd name="connsiteX126" fmla="*/ 361059 w 548667"/>
                <a:gd name="connsiteY126" fmla="*/ 101917 h 434951"/>
                <a:gd name="connsiteX127" fmla="*/ 346162 w 548667"/>
                <a:gd name="connsiteY127" fmla="*/ 101917 h 434951"/>
                <a:gd name="connsiteX128" fmla="*/ 340852 w 548667"/>
                <a:gd name="connsiteY128" fmla="*/ 102212 h 434951"/>
                <a:gd name="connsiteX129" fmla="*/ 338493 w 548667"/>
                <a:gd name="connsiteY129" fmla="*/ 99557 h 434951"/>
                <a:gd name="connsiteX130" fmla="*/ 337755 w 548667"/>
                <a:gd name="connsiteY130" fmla="*/ 96607 h 434951"/>
                <a:gd name="connsiteX131" fmla="*/ 336870 w 548667"/>
                <a:gd name="connsiteY131" fmla="*/ 93657 h 434951"/>
                <a:gd name="connsiteX132" fmla="*/ 334510 w 548667"/>
                <a:gd name="connsiteY132" fmla="*/ 89380 h 434951"/>
                <a:gd name="connsiteX133" fmla="*/ 326841 w 548667"/>
                <a:gd name="connsiteY133" fmla="*/ 88347 h 434951"/>
                <a:gd name="connsiteX134" fmla="*/ 322711 w 548667"/>
                <a:gd name="connsiteY134" fmla="*/ 87757 h 434951"/>
                <a:gd name="connsiteX135" fmla="*/ 315926 w 548667"/>
                <a:gd name="connsiteY135" fmla="*/ 86872 h 434951"/>
                <a:gd name="connsiteX136" fmla="*/ 310911 w 548667"/>
                <a:gd name="connsiteY136" fmla="*/ 86282 h 434951"/>
                <a:gd name="connsiteX137" fmla="*/ 306339 w 548667"/>
                <a:gd name="connsiteY137" fmla="*/ 87167 h 434951"/>
                <a:gd name="connsiteX138" fmla="*/ 295720 w 548667"/>
                <a:gd name="connsiteY138" fmla="*/ 86282 h 434951"/>
                <a:gd name="connsiteX139" fmla="*/ 283921 w 548667"/>
                <a:gd name="connsiteY139" fmla="*/ 85250 h 434951"/>
                <a:gd name="connsiteX140" fmla="*/ 272269 w 548667"/>
                <a:gd name="connsiteY140" fmla="*/ 84218 h 434951"/>
                <a:gd name="connsiteX141" fmla="*/ 263567 w 548667"/>
                <a:gd name="connsiteY141" fmla="*/ 83480 h 434951"/>
                <a:gd name="connsiteX142" fmla="*/ 262830 w 548667"/>
                <a:gd name="connsiteY142" fmla="*/ 83185 h 434951"/>
                <a:gd name="connsiteX143" fmla="*/ 254275 w 548667"/>
                <a:gd name="connsiteY143" fmla="*/ 76548 h 434951"/>
                <a:gd name="connsiteX144" fmla="*/ 247490 w 548667"/>
                <a:gd name="connsiteY144" fmla="*/ 71386 h 434951"/>
                <a:gd name="connsiteX145" fmla="*/ 238936 w 548667"/>
                <a:gd name="connsiteY145" fmla="*/ 64896 h 434951"/>
                <a:gd name="connsiteX146" fmla="*/ 230234 w 548667"/>
                <a:gd name="connsiteY146" fmla="*/ 58259 h 434951"/>
                <a:gd name="connsiteX147" fmla="*/ 221385 w 548667"/>
                <a:gd name="connsiteY147" fmla="*/ 51475 h 434951"/>
                <a:gd name="connsiteX148" fmla="*/ 215042 w 548667"/>
                <a:gd name="connsiteY148" fmla="*/ 46607 h 434951"/>
                <a:gd name="connsiteX149" fmla="*/ 207225 w 548667"/>
                <a:gd name="connsiteY149" fmla="*/ 40265 h 434951"/>
                <a:gd name="connsiteX150" fmla="*/ 200146 w 548667"/>
                <a:gd name="connsiteY150" fmla="*/ 34513 h 434951"/>
                <a:gd name="connsiteX151" fmla="*/ 194541 w 548667"/>
                <a:gd name="connsiteY151" fmla="*/ 29941 h 434951"/>
                <a:gd name="connsiteX152" fmla="*/ 187314 w 548667"/>
                <a:gd name="connsiteY152" fmla="*/ 25958 h 434951"/>
                <a:gd name="connsiteX153" fmla="*/ 181709 w 548667"/>
                <a:gd name="connsiteY153" fmla="*/ 22861 h 434951"/>
                <a:gd name="connsiteX154" fmla="*/ 173597 w 548667"/>
                <a:gd name="connsiteY154" fmla="*/ 18289 h 434951"/>
                <a:gd name="connsiteX155" fmla="*/ 167107 w 548667"/>
                <a:gd name="connsiteY155" fmla="*/ 14602 h 434951"/>
                <a:gd name="connsiteX156" fmla="*/ 161503 w 548667"/>
                <a:gd name="connsiteY156" fmla="*/ 11504 h 434951"/>
                <a:gd name="connsiteX157" fmla="*/ 152948 w 548667"/>
                <a:gd name="connsiteY157" fmla="*/ 6637 h 434951"/>
                <a:gd name="connsiteX158" fmla="*/ 150146 w 548667"/>
                <a:gd name="connsiteY158" fmla="*/ 5310 h 434951"/>
                <a:gd name="connsiteX159" fmla="*/ 141296 w 548667"/>
                <a:gd name="connsiteY159" fmla="*/ 3687 h 434951"/>
                <a:gd name="connsiteX160" fmla="*/ 132890 w 548667"/>
                <a:gd name="connsiteY160" fmla="*/ 2360 h 434951"/>
                <a:gd name="connsiteX161" fmla="*/ 124188 w 548667"/>
                <a:gd name="connsiteY161" fmla="*/ 885 h 434951"/>
                <a:gd name="connsiteX162" fmla="*/ 118288 w 548667"/>
                <a:gd name="connsiteY162" fmla="*/ 0 h 434951"/>
                <a:gd name="connsiteX163" fmla="*/ 114453 w 548667"/>
                <a:gd name="connsiteY163" fmla="*/ 3392 h 434951"/>
                <a:gd name="connsiteX164" fmla="*/ 113568 w 548667"/>
                <a:gd name="connsiteY164" fmla="*/ 3687 h 434951"/>
                <a:gd name="connsiteX165" fmla="*/ 108553 w 548667"/>
                <a:gd name="connsiteY165" fmla="*/ 5015 h 434951"/>
                <a:gd name="connsiteX166" fmla="*/ 98229 w 548667"/>
                <a:gd name="connsiteY166" fmla="*/ 7817 h 434951"/>
                <a:gd name="connsiteX167" fmla="*/ 91297 w 548667"/>
                <a:gd name="connsiteY167" fmla="*/ 9734 h 434951"/>
                <a:gd name="connsiteX168" fmla="*/ 82448 w 548667"/>
                <a:gd name="connsiteY168" fmla="*/ 12242 h 434951"/>
                <a:gd name="connsiteX169" fmla="*/ 75073 w 548667"/>
                <a:gd name="connsiteY169" fmla="*/ 14307 h 434951"/>
                <a:gd name="connsiteX170" fmla="*/ 67846 w 548667"/>
                <a:gd name="connsiteY170" fmla="*/ 16372 h 434951"/>
                <a:gd name="connsiteX171" fmla="*/ 61061 w 548667"/>
                <a:gd name="connsiteY171" fmla="*/ 18289 h 434951"/>
                <a:gd name="connsiteX172" fmla="*/ 64896 w 548667"/>
                <a:gd name="connsiteY172" fmla="*/ 22271 h 434951"/>
                <a:gd name="connsiteX173" fmla="*/ 70796 w 548667"/>
                <a:gd name="connsiteY173" fmla="*/ 28318 h 434951"/>
                <a:gd name="connsiteX174" fmla="*/ 74631 w 548667"/>
                <a:gd name="connsiteY174" fmla="*/ 32301 h 434951"/>
                <a:gd name="connsiteX175" fmla="*/ 79203 w 548667"/>
                <a:gd name="connsiteY175" fmla="*/ 37463 h 434951"/>
                <a:gd name="connsiteX176" fmla="*/ 83332 w 548667"/>
                <a:gd name="connsiteY176" fmla="*/ 42035 h 434951"/>
                <a:gd name="connsiteX177" fmla="*/ 87757 w 548667"/>
                <a:gd name="connsiteY177" fmla="*/ 46902 h 434951"/>
                <a:gd name="connsiteX178" fmla="*/ 84660 w 548667"/>
                <a:gd name="connsiteY178" fmla="*/ 48525 h 434951"/>
                <a:gd name="connsiteX179" fmla="*/ 79645 w 548667"/>
                <a:gd name="connsiteY179" fmla="*/ 51179 h 434951"/>
                <a:gd name="connsiteX180" fmla="*/ 79055 w 548667"/>
                <a:gd name="connsiteY180" fmla="*/ 51622 h 434951"/>
                <a:gd name="connsiteX181" fmla="*/ 78613 w 548667"/>
                <a:gd name="connsiteY181" fmla="*/ 52064 h 434951"/>
                <a:gd name="connsiteX182" fmla="*/ 76548 w 548667"/>
                <a:gd name="connsiteY182" fmla="*/ 56932 h 434951"/>
                <a:gd name="connsiteX183" fmla="*/ 74925 w 548667"/>
                <a:gd name="connsiteY183" fmla="*/ 60766 h 434951"/>
                <a:gd name="connsiteX184" fmla="*/ 74336 w 548667"/>
                <a:gd name="connsiteY184" fmla="*/ 61209 h 434951"/>
                <a:gd name="connsiteX185" fmla="*/ 67256 w 548667"/>
                <a:gd name="connsiteY185" fmla="*/ 62536 h 434951"/>
                <a:gd name="connsiteX186" fmla="*/ 60176 w 548667"/>
                <a:gd name="connsiteY186" fmla="*/ 63864 h 434951"/>
                <a:gd name="connsiteX187" fmla="*/ 55752 w 548667"/>
                <a:gd name="connsiteY187" fmla="*/ 64749 h 434951"/>
                <a:gd name="connsiteX188" fmla="*/ 54424 w 548667"/>
                <a:gd name="connsiteY188" fmla="*/ 65781 h 434951"/>
                <a:gd name="connsiteX189" fmla="*/ 51474 w 548667"/>
                <a:gd name="connsiteY189" fmla="*/ 70501 h 434951"/>
                <a:gd name="connsiteX190" fmla="*/ 48377 w 548667"/>
                <a:gd name="connsiteY190" fmla="*/ 75368 h 434951"/>
                <a:gd name="connsiteX191" fmla="*/ 43362 w 548667"/>
                <a:gd name="connsiteY191" fmla="*/ 79350 h 434951"/>
                <a:gd name="connsiteX192" fmla="*/ 37758 w 548667"/>
                <a:gd name="connsiteY192" fmla="*/ 83775 h 434951"/>
                <a:gd name="connsiteX193" fmla="*/ 36430 w 548667"/>
                <a:gd name="connsiteY193" fmla="*/ 84070 h 434951"/>
                <a:gd name="connsiteX194" fmla="*/ 32448 w 548667"/>
                <a:gd name="connsiteY194" fmla="*/ 83332 h 434951"/>
                <a:gd name="connsiteX195" fmla="*/ 25516 w 548667"/>
                <a:gd name="connsiteY195" fmla="*/ 82153 h 434951"/>
                <a:gd name="connsiteX196" fmla="*/ 18879 w 548667"/>
                <a:gd name="connsiteY196" fmla="*/ 80973 h 434951"/>
                <a:gd name="connsiteX197" fmla="*/ 14307 w 548667"/>
                <a:gd name="connsiteY197" fmla="*/ 80235 h 434951"/>
                <a:gd name="connsiteX198" fmla="*/ 8702 w 548667"/>
                <a:gd name="connsiteY198" fmla="*/ 79350 h 434951"/>
                <a:gd name="connsiteX199" fmla="*/ 4720 w 548667"/>
                <a:gd name="connsiteY199" fmla="*/ 97197 h 434951"/>
                <a:gd name="connsiteX200" fmla="*/ 4277 w 548667"/>
                <a:gd name="connsiteY200" fmla="*/ 103244 h 434951"/>
                <a:gd name="connsiteX201" fmla="*/ 1770 w 548667"/>
                <a:gd name="connsiteY201" fmla="*/ 110029 h 434951"/>
                <a:gd name="connsiteX202" fmla="*/ 0 w 548667"/>
                <a:gd name="connsiteY202" fmla="*/ 113273 h 434951"/>
                <a:gd name="connsiteX203" fmla="*/ 295 w 548667"/>
                <a:gd name="connsiteY203" fmla="*/ 115633 h 434951"/>
                <a:gd name="connsiteX204" fmla="*/ 2802 w 548667"/>
                <a:gd name="connsiteY204" fmla="*/ 113716 h 434951"/>
                <a:gd name="connsiteX205" fmla="*/ 5605 w 548667"/>
                <a:gd name="connsiteY205" fmla="*/ 114306 h 434951"/>
                <a:gd name="connsiteX206" fmla="*/ 12094 w 548667"/>
                <a:gd name="connsiteY206" fmla="*/ 114896 h 434951"/>
                <a:gd name="connsiteX207" fmla="*/ 14749 w 548667"/>
                <a:gd name="connsiteY207" fmla="*/ 116371 h 434951"/>
                <a:gd name="connsiteX208" fmla="*/ 21091 w 548667"/>
                <a:gd name="connsiteY208" fmla="*/ 124778 h 434951"/>
                <a:gd name="connsiteX209" fmla="*/ 25221 w 548667"/>
                <a:gd name="connsiteY209" fmla="*/ 133185 h 434951"/>
                <a:gd name="connsiteX210" fmla="*/ 29941 w 548667"/>
                <a:gd name="connsiteY210" fmla="*/ 138052 h 434951"/>
                <a:gd name="connsiteX211" fmla="*/ 32301 w 548667"/>
                <a:gd name="connsiteY211" fmla="*/ 143362 h 434951"/>
                <a:gd name="connsiteX212" fmla="*/ 37020 w 548667"/>
                <a:gd name="connsiteY212" fmla="*/ 148671 h 434951"/>
                <a:gd name="connsiteX213" fmla="*/ 38643 w 548667"/>
                <a:gd name="connsiteY213" fmla="*/ 151916 h 434951"/>
                <a:gd name="connsiteX214" fmla="*/ 42772 w 548667"/>
                <a:gd name="connsiteY214" fmla="*/ 156636 h 434951"/>
                <a:gd name="connsiteX215" fmla="*/ 49852 w 548667"/>
                <a:gd name="connsiteY215" fmla="*/ 170352 h 434951"/>
                <a:gd name="connsiteX216" fmla="*/ 53982 w 548667"/>
                <a:gd name="connsiteY216" fmla="*/ 172122 h 434951"/>
                <a:gd name="connsiteX217" fmla="*/ 54719 w 548667"/>
                <a:gd name="connsiteY217" fmla="*/ 175957 h 434951"/>
                <a:gd name="connsiteX218" fmla="*/ 56342 w 548667"/>
                <a:gd name="connsiteY218" fmla="*/ 180234 h 434951"/>
                <a:gd name="connsiteX219" fmla="*/ 58849 w 548667"/>
                <a:gd name="connsiteY219" fmla="*/ 181857 h 434951"/>
                <a:gd name="connsiteX220" fmla="*/ 60472 w 548667"/>
                <a:gd name="connsiteY220" fmla="*/ 183332 h 434951"/>
                <a:gd name="connsiteX221" fmla="*/ 66371 w 548667"/>
                <a:gd name="connsiteY221" fmla="*/ 193066 h 434951"/>
                <a:gd name="connsiteX222" fmla="*/ 68141 w 548667"/>
                <a:gd name="connsiteY222" fmla="*/ 196901 h 434951"/>
                <a:gd name="connsiteX223" fmla="*/ 68731 w 548667"/>
                <a:gd name="connsiteY223" fmla="*/ 199113 h 434951"/>
                <a:gd name="connsiteX224" fmla="*/ 69321 w 548667"/>
                <a:gd name="connsiteY224" fmla="*/ 202211 h 434951"/>
                <a:gd name="connsiteX225" fmla="*/ 68141 w 548667"/>
                <a:gd name="connsiteY225" fmla="*/ 204570 h 434951"/>
                <a:gd name="connsiteX226" fmla="*/ 67108 w 548667"/>
                <a:gd name="connsiteY226" fmla="*/ 206045 h 434951"/>
                <a:gd name="connsiteX227" fmla="*/ 71238 w 548667"/>
                <a:gd name="connsiteY227" fmla="*/ 211650 h 434951"/>
                <a:gd name="connsiteX228" fmla="*/ 73598 w 548667"/>
                <a:gd name="connsiteY228" fmla="*/ 215927 h 434951"/>
                <a:gd name="connsiteX229" fmla="*/ 76548 w 548667"/>
                <a:gd name="connsiteY229" fmla="*/ 220499 h 434951"/>
                <a:gd name="connsiteX230" fmla="*/ 79055 w 548667"/>
                <a:gd name="connsiteY230" fmla="*/ 220942 h 434951"/>
                <a:gd name="connsiteX231" fmla="*/ 80973 w 548667"/>
                <a:gd name="connsiteY231" fmla="*/ 220942 h 434951"/>
                <a:gd name="connsiteX232" fmla="*/ 83775 w 548667"/>
                <a:gd name="connsiteY232" fmla="*/ 223449 h 434951"/>
                <a:gd name="connsiteX233" fmla="*/ 86282 w 548667"/>
                <a:gd name="connsiteY233" fmla="*/ 223449 h 434951"/>
                <a:gd name="connsiteX234" fmla="*/ 87757 w 548667"/>
                <a:gd name="connsiteY234" fmla="*/ 225219 h 434951"/>
                <a:gd name="connsiteX235" fmla="*/ 90855 w 548667"/>
                <a:gd name="connsiteY235" fmla="*/ 226989 h 434951"/>
                <a:gd name="connsiteX236" fmla="*/ 95869 w 548667"/>
                <a:gd name="connsiteY236" fmla="*/ 230971 h 434951"/>
                <a:gd name="connsiteX237" fmla="*/ 100442 w 548667"/>
                <a:gd name="connsiteY237" fmla="*/ 236428 h 434951"/>
                <a:gd name="connsiteX238" fmla="*/ 102507 w 548667"/>
                <a:gd name="connsiteY238" fmla="*/ 240706 h 434951"/>
                <a:gd name="connsiteX239" fmla="*/ 106784 w 548667"/>
                <a:gd name="connsiteY239" fmla="*/ 247638 h 434951"/>
                <a:gd name="connsiteX240" fmla="*/ 108111 w 548667"/>
                <a:gd name="connsiteY240" fmla="*/ 250735 h 434951"/>
                <a:gd name="connsiteX241" fmla="*/ 109143 w 548667"/>
                <a:gd name="connsiteY241" fmla="*/ 254717 h 434951"/>
                <a:gd name="connsiteX242" fmla="*/ 110176 w 548667"/>
                <a:gd name="connsiteY242" fmla="*/ 256340 h 434951"/>
                <a:gd name="connsiteX243" fmla="*/ 112978 w 548667"/>
                <a:gd name="connsiteY243" fmla="*/ 259290 h 434951"/>
                <a:gd name="connsiteX244" fmla="*/ 111503 w 548667"/>
                <a:gd name="connsiteY244" fmla="*/ 259290 h 434951"/>
                <a:gd name="connsiteX245" fmla="*/ 112978 w 548667"/>
                <a:gd name="connsiteY245" fmla="*/ 261355 h 434951"/>
                <a:gd name="connsiteX246" fmla="*/ 114748 w 548667"/>
                <a:gd name="connsiteY246" fmla="*/ 262239 h 434951"/>
                <a:gd name="connsiteX247" fmla="*/ 114748 w 548667"/>
                <a:gd name="connsiteY247" fmla="*/ 264157 h 434951"/>
                <a:gd name="connsiteX248" fmla="*/ 116223 w 548667"/>
                <a:gd name="connsiteY248" fmla="*/ 267107 h 434951"/>
                <a:gd name="connsiteX249" fmla="*/ 117108 w 548667"/>
                <a:gd name="connsiteY249" fmla="*/ 272564 h 434951"/>
                <a:gd name="connsiteX250" fmla="*/ 116370 w 548667"/>
                <a:gd name="connsiteY250" fmla="*/ 275219 h 434951"/>
                <a:gd name="connsiteX251" fmla="*/ 115485 w 548667"/>
                <a:gd name="connsiteY251" fmla="*/ 277726 h 434951"/>
                <a:gd name="connsiteX252" fmla="*/ 115191 w 548667"/>
                <a:gd name="connsiteY252" fmla="*/ 282298 h 434951"/>
                <a:gd name="connsiteX253" fmla="*/ 114306 w 548667"/>
                <a:gd name="connsiteY253" fmla="*/ 286428 h 434951"/>
                <a:gd name="connsiteX254" fmla="*/ 115338 w 548667"/>
                <a:gd name="connsiteY254" fmla="*/ 289378 h 434951"/>
                <a:gd name="connsiteX255" fmla="*/ 116960 w 548667"/>
                <a:gd name="connsiteY255" fmla="*/ 292475 h 434951"/>
                <a:gd name="connsiteX256" fmla="*/ 118435 w 548667"/>
                <a:gd name="connsiteY256" fmla="*/ 296458 h 434951"/>
                <a:gd name="connsiteX257" fmla="*/ 118435 w 548667"/>
                <a:gd name="connsiteY257" fmla="*/ 298817 h 434951"/>
                <a:gd name="connsiteX258" fmla="*/ 117108 w 548667"/>
                <a:gd name="connsiteY258" fmla="*/ 302210 h 434951"/>
                <a:gd name="connsiteX259" fmla="*/ 121828 w 548667"/>
                <a:gd name="connsiteY259" fmla="*/ 311354 h 434951"/>
                <a:gd name="connsiteX260" fmla="*/ 127432 w 548667"/>
                <a:gd name="connsiteY260" fmla="*/ 317844 h 434951"/>
                <a:gd name="connsiteX261" fmla="*/ 130677 w 548667"/>
                <a:gd name="connsiteY261" fmla="*/ 323743 h 434951"/>
                <a:gd name="connsiteX262" fmla="*/ 133627 w 548667"/>
                <a:gd name="connsiteY262" fmla="*/ 327136 h 434951"/>
                <a:gd name="connsiteX263" fmla="*/ 137757 w 548667"/>
                <a:gd name="connsiteY263" fmla="*/ 329790 h 434951"/>
                <a:gd name="connsiteX264" fmla="*/ 142919 w 548667"/>
                <a:gd name="connsiteY264" fmla="*/ 330528 h 434951"/>
                <a:gd name="connsiteX265" fmla="*/ 153391 w 548667"/>
                <a:gd name="connsiteY265" fmla="*/ 337903 h 434951"/>
                <a:gd name="connsiteX266" fmla="*/ 156930 w 548667"/>
                <a:gd name="connsiteY266" fmla="*/ 342475 h 434951"/>
                <a:gd name="connsiteX267" fmla="*/ 160618 w 548667"/>
                <a:gd name="connsiteY267" fmla="*/ 344245 h 434951"/>
                <a:gd name="connsiteX268" fmla="*/ 161061 w 548667"/>
                <a:gd name="connsiteY268" fmla="*/ 345277 h 434951"/>
                <a:gd name="connsiteX269" fmla="*/ 161503 w 548667"/>
                <a:gd name="connsiteY269" fmla="*/ 347194 h 434951"/>
                <a:gd name="connsiteX270" fmla="*/ 162978 w 548667"/>
                <a:gd name="connsiteY270" fmla="*/ 349702 h 434951"/>
                <a:gd name="connsiteX271" fmla="*/ 164748 w 548667"/>
                <a:gd name="connsiteY271" fmla="*/ 351472 h 434951"/>
                <a:gd name="connsiteX272" fmla="*/ 170057 w 548667"/>
                <a:gd name="connsiteY272" fmla="*/ 362534 h 434951"/>
                <a:gd name="connsiteX273" fmla="*/ 170795 w 548667"/>
                <a:gd name="connsiteY273" fmla="*/ 365041 h 434951"/>
                <a:gd name="connsiteX274" fmla="*/ 171975 w 548667"/>
                <a:gd name="connsiteY274" fmla="*/ 368286 h 434951"/>
                <a:gd name="connsiteX275" fmla="*/ 172712 w 548667"/>
                <a:gd name="connsiteY275" fmla="*/ 371088 h 434951"/>
                <a:gd name="connsiteX276" fmla="*/ 173007 w 548667"/>
                <a:gd name="connsiteY276" fmla="*/ 373448 h 434951"/>
                <a:gd name="connsiteX277" fmla="*/ 178317 w 548667"/>
                <a:gd name="connsiteY277" fmla="*/ 379495 h 434951"/>
                <a:gd name="connsiteX278" fmla="*/ 180234 w 548667"/>
                <a:gd name="connsiteY278" fmla="*/ 384805 h 434951"/>
                <a:gd name="connsiteX279" fmla="*/ 184216 w 548667"/>
                <a:gd name="connsiteY279" fmla="*/ 391442 h 434951"/>
                <a:gd name="connsiteX280" fmla="*/ 186576 w 548667"/>
                <a:gd name="connsiteY280" fmla="*/ 394687 h 434951"/>
                <a:gd name="connsiteX281" fmla="*/ 194541 w 548667"/>
                <a:gd name="connsiteY281" fmla="*/ 400439 h 434951"/>
                <a:gd name="connsiteX282" fmla="*/ 200883 w 548667"/>
                <a:gd name="connsiteY282" fmla="*/ 406781 h 434951"/>
                <a:gd name="connsiteX283" fmla="*/ 201916 w 548667"/>
                <a:gd name="connsiteY283" fmla="*/ 411501 h 434951"/>
                <a:gd name="connsiteX284" fmla="*/ 203243 w 548667"/>
                <a:gd name="connsiteY284" fmla="*/ 415040 h 434951"/>
                <a:gd name="connsiteX285" fmla="*/ 205603 w 548667"/>
                <a:gd name="connsiteY285" fmla="*/ 416958 h 434951"/>
                <a:gd name="connsiteX286" fmla="*/ 207373 w 548667"/>
                <a:gd name="connsiteY286" fmla="*/ 419318 h 434951"/>
                <a:gd name="connsiteX287" fmla="*/ 207667 w 548667"/>
                <a:gd name="connsiteY287" fmla="*/ 421825 h 434951"/>
                <a:gd name="connsiteX288" fmla="*/ 210175 w 548667"/>
                <a:gd name="connsiteY288" fmla="*/ 423595 h 434951"/>
                <a:gd name="connsiteX289" fmla="*/ 211502 w 548667"/>
                <a:gd name="connsiteY289" fmla="*/ 425365 h 434951"/>
                <a:gd name="connsiteX290" fmla="*/ 212240 w 548667"/>
                <a:gd name="connsiteY290" fmla="*/ 427577 h 434951"/>
                <a:gd name="connsiteX291" fmla="*/ 212240 w 548667"/>
                <a:gd name="connsiteY291" fmla="*/ 429790 h 434951"/>
                <a:gd name="connsiteX292" fmla="*/ 213862 w 548667"/>
                <a:gd name="connsiteY292" fmla="*/ 432887 h 434951"/>
                <a:gd name="connsiteX293" fmla="*/ 214157 w 548667"/>
                <a:gd name="connsiteY293" fmla="*/ 434952 h 434951"/>
                <a:gd name="connsiteX294" fmla="*/ 219025 w 548667"/>
                <a:gd name="connsiteY294" fmla="*/ 431265 h 434951"/>
                <a:gd name="connsiteX295" fmla="*/ 220204 w 548667"/>
                <a:gd name="connsiteY295" fmla="*/ 430232 h 434951"/>
                <a:gd name="connsiteX296" fmla="*/ 220942 w 548667"/>
                <a:gd name="connsiteY296" fmla="*/ 429200 h 434951"/>
                <a:gd name="connsiteX297" fmla="*/ 222122 w 548667"/>
                <a:gd name="connsiteY297" fmla="*/ 427135 h 434951"/>
                <a:gd name="connsiteX298" fmla="*/ 223744 w 548667"/>
                <a:gd name="connsiteY298" fmla="*/ 426397 h 434951"/>
                <a:gd name="connsiteX299" fmla="*/ 224334 w 548667"/>
                <a:gd name="connsiteY299" fmla="*/ 424185 h 434951"/>
                <a:gd name="connsiteX300" fmla="*/ 224334 w 548667"/>
                <a:gd name="connsiteY300" fmla="*/ 423152 h 434951"/>
                <a:gd name="connsiteX301" fmla="*/ 223302 w 548667"/>
                <a:gd name="connsiteY301" fmla="*/ 422268 h 434951"/>
                <a:gd name="connsiteX302" fmla="*/ 222564 w 548667"/>
                <a:gd name="connsiteY302" fmla="*/ 419760 h 434951"/>
                <a:gd name="connsiteX303" fmla="*/ 222859 w 548667"/>
                <a:gd name="connsiteY303" fmla="*/ 416515 h 434951"/>
                <a:gd name="connsiteX304" fmla="*/ 223154 w 548667"/>
                <a:gd name="connsiteY304" fmla="*/ 415188 h 434951"/>
                <a:gd name="connsiteX305" fmla="*/ 223744 w 548667"/>
                <a:gd name="connsiteY305" fmla="*/ 412680 h 434951"/>
                <a:gd name="connsiteX306" fmla="*/ 225514 w 548667"/>
                <a:gd name="connsiteY306" fmla="*/ 411796 h 434951"/>
                <a:gd name="connsiteX307" fmla="*/ 225957 w 548667"/>
                <a:gd name="connsiteY307" fmla="*/ 411058 h 434951"/>
                <a:gd name="connsiteX308" fmla="*/ 224629 w 548667"/>
                <a:gd name="connsiteY308" fmla="*/ 409436 h 434951"/>
                <a:gd name="connsiteX309" fmla="*/ 224629 w 548667"/>
                <a:gd name="connsiteY309" fmla="*/ 408551 h 434951"/>
                <a:gd name="connsiteX310" fmla="*/ 227727 w 548667"/>
                <a:gd name="connsiteY310" fmla="*/ 405896 h 434951"/>
                <a:gd name="connsiteX311" fmla="*/ 228906 w 548667"/>
                <a:gd name="connsiteY311" fmla="*/ 405159 h 434951"/>
                <a:gd name="connsiteX312" fmla="*/ 230824 w 548667"/>
                <a:gd name="connsiteY312" fmla="*/ 404421 h 434951"/>
                <a:gd name="connsiteX313" fmla="*/ 232299 w 548667"/>
                <a:gd name="connsiteY313" fmla="*/ 404421 h 434951"/>
                <a:gd name="connsiteX314" fmla="*/ 234069 w 548667"/>
                <a:gd name="connsiteY314" fmla="*/ 404863 h 434951"/>
                <a:gd name="connsiteX315" fmla="*/ 235544 w 548667"/>
                <a:gd name="connsiteY315" fmla="*/ 405601 h 434951"/>
                <a:gd name="connsiteX316" fmla="*/ 237019 w 548667"/>
                <a:gd name="connsiteY316" fmla="*/ 406928 h 434951"/>
                <a:gd name="connsiteX317" fmla="*/ 238641 w 548667"/>
                <a:gd name="connsiteY317" fmla="*/ 408403 h 434951"/>
                <a:gd name="connsiteX318" fmla="*/ 241001 w 548667"/>
                <a:gd name="connsiteY318" fmla="*/ 408993 h 434951"/>
                <a:gd name="connsiteX319" fmla="*/ 242623 w 548667"/>
                <a:gd name="connsiteY319" fmla="*/ 408993 h 434951"/>
                <a:gd name="connsiteX320" fmla="*/ 243951 w 548667"/>
                <a:gd name="connsiteY320" fmla="*/ 409583 h 434951"/>
                <a:gd name="connsiteX321" fmla="*/ 245130 w 548667"/>
                <a:gd name="connsiteY321" fmla="*/ 409288 h 434951"/>
                <a:gd name="connsiteX322" fmla="*/ 246458 w 548667"/>
                <a:gd name="connsiteY322" fmla="*/ 408551 h 434951"/>
                <a:gd name="connsiteX323" fmla="*/ 248523 w 548667"/>
                <a:gd name="connsiteY323" fmla="*/ 408551 h 434951"/>
                <a:gd name="connsiteX324" fmla="*/ 250293 w 548667"/>
                <a:gd name="connsiteY324" fmla="*/ 407666 h 434951"/>
                <a:gd name="connsiteX325" fmla="*/ 255455 w 548667"/>
                <a:gd name="connsiteY325" fmla="*/ 407223 h 434951"/>
                <a:gd name="connsiteX326" fmla="*/ 260470 w 548667"/>
                <a:gd name="connsiteY326" fmla="*/ 407518 h 434951"/>
                <a:gd name="connsiteX327" fmla="*/ 265632 w 548667"/>
                <a:gd name="connsiteY327" fmla="*/ 406781 h 434951"/>
                <a:gd name="connsiteX328" fmla="*/ 276104 w 548667"/>
                <a:gd name="connsiteY328" fmla="*/ 406781 h 434951"/>
                <a:gd name="connsiteX329" fmla="*/ 277283 w 548667"/>
                <a:gd name="connsiteY329" fmla="*/ 407076 h 434951"/>
                <a:gd name="connsiteX330" fmla="*/ 278464 w 548667"/>
                <a:gd name="connsiteY330" fmla="*/ 407518 h 434951"/>
                <a:gd name="connsiteX331" fmla="*/ 282888 w 548667"/>
                <a:gd name="connsiteY331" fmla="*/ 409878 h 434951"/>
                <a:gd name="connsiteX332" fmla="*/ 286281 w 548667"/>
                <a:gd name="connsiteY332" fmla="*/ 410321 h 434951"/>
                <a:gd name="connsiteX333" fmla="*/ 293065 w 548667"/>
                <a:gd name="connsiteY333" fmla="*/ 410911 h 434951"/>
                <a:gd name="connsiteX334" fmla="*/ 300292 w 548667"/>
                <a:gd name="connsiteY334" fmla="*/ 411648 h 434951"/>
                <a:gd name="connsiteX335" fmla="*/ 306487 w 548667"/>
                <a:gd name="connsiteY335" fmla="*/ 412238 h 434951"/>
                <a:gd name="connsiteX336" fmla="*/ 311796 w 548667"/>
                <a:gd name="connsiteY336" fmla="*/ 411648 h 434951"/>
                <a:gd name="connsiteX337" fmla="*/ 316221 w 548667"/>
                <a:gd name="connsiteY337" fmla="*/ 411206 h 434951"/>
                <a:gd name="connsiteX338" fmla="*/ 317401 w 548667"/>
                <a:gd name="connsiteY338" fmla="*/ 411206 h 434951"/>
                <a:gd name="connsiteX339" fmla="*/ 318728 w 548667"/>
                <a:gd name="connsiteY339" fmla="*/ 412680 h 434951"/>
                <a:gd name="connsiteX340" fmla="*/ 321384 w 548667"/>
                <a:gd name="connsiteY340" fmla="*/ 416220 h 434951"/>
                <a:gd name="connsiteX341" fmla="*/ 323891 w 548667"/>
                <a:gd name="connsiteY341" fmla="*/ 419613 h 434951"/>
                <a:gd name="connsiteX342" fmla="*/ 328316 w 548667"/>
                <a:gd name="connsiteY342" fmla="*/ 419613 h 434951"/>
                <a:gd name="connsiteX343" fmla="*/ 331118 w 548667"/>
                <a:gd name="connsiteY343" fmla="*/ 418580 h 434951"/>
                <a:gd name="connsiteX344" fmla="*/ 334215 w 548667"/>
                <a:gd name="connsiteY344" fmla="*/ 416810 h 434951"/>
                <a:gd name="connsiteX345" fmla="*/ 336133 w 548667"/>
                <a:gd name="connsiteY345" fmla="*/ 415483 h 434951"/>
                <a:gd name="connsiteX346" fmla="*/ 338345 w 548667"/>
                <a:gd name="connsiteY346" fmla="*/ 410026 h 434951"/>
                <a:gd name="connsiteX347" fmla="*/ 339820 w 548667"/>
                <a:gd name="connsiteY347" fmla="*/ 406486 h 434951"/>
                <a:gd name="connsiteX348" fmla="*/ 343065 w 548667"/>
                <a:gd name="connsiteY348" fmla="*/ 402504 h 434951"/>
                <a:gd name="connsiteX349" fmla="*/ 345720 w 548667"/>
                <a:gd name="connsiteY349" fmla="*/ 399111 h 434951"/>
                <a:gd name="connsiteX350" fmla="*/ 349259 w 548667"/>
                <a:gd name="connsiteY350" fmla="*/ 394687 h 434951"/>
                <a:gd name="connsiteX351" fmla="*/ 351177 w 548667"/>
                <a:gd name="connsiteY351" fmla="*/ 392179 h 434951"/>
                <a:gd name="connsiteX352" fmla="*/ 355159 w 548667"/>
                <a:gd name="connsiteY352" fmla="*/ 387312 h 434951"/>
                <a:gd name="connsiteX353" fmla="*/ 358846 w 548667"/>
                <a:gd name="connsiteY353" fmla="*/ 385395 h 434951"/>
                <a:gd name="connsiteX354" fmla="*/ 366073 w 548667"/>
                <a:gd name="connsiteY354" fmla="*/ 381707 h 434951"/>
                <a:gd name="connsiteX355" fmla="*/ 373153 w 548667"/>
                <a:gd name="connsiteY355" fmla="*/ 378168 h 434951"/>
                <a:gd name="connsiteX356" fmla="*/ 377725 w 548667"/>
                <a:gd name="connsiteY356" fmla="*/ 375808 h 434951"/>
                <a:gd name="connsiteX357" fmla="*/ 381707 w 548667"/>
                <a:gd name="connsiteY357" fmla="*/ 374775 h 434951"/>
                <a:gd name="connsiteX358" fmla="*/ 388344 w 548667"/>
                <a:gd name="connsiteY358" fmla="*/ 373890 h 434951"/>
                <a:gd name="connsiteX359" fmla="*/ 396161 w 548667"/>
                <a:gd name="connsiteY359" fmla="*/ 372858 h 434951"/>
                <a:gd name="connsiteX360" fmla="*/ 403978 w 548667"/>
                <a:gd name="connsiteY360" fmla="*/ 371826 h 434951"/>
                <a:gd name="connsiteX361" fmla="*/ 412238 w 548667"/>
                <a:gd name="connsiteY361" fmla="*/ 370646 h 434951"/>
                <a:gd name="connsiteX362" fmla="*/ 421530 w 548667"/>
                <a:gd name="connsiteY362" fmla="*/ 369318 h 434951"/>
                <a:gd name="connsiteX363" fmla="*/ 427872 w 548667"/>
                <a:gd name="connsiteY363" fmla="*/ 368433 h 434951"/>
                <a:gd name="connsiteX364" fmla="*/ 435984 w 548667"/>
                <a:gd name="connsiteY364" fmla="*/ 367253 h 434951"/>
                <a:gd name="connsiteX365" fmla="*/ 442621 w 548667"/>
                <a:gd name="connsiteY365" fmla="*/ 366368 h 434951"/>
                <a:gd name="connsiteX366" fmla="*/ 448521 w 548667"/>
                <a:gd name="connsiteY366" fmla="*/ 365483 h 434951"/>
                <a:gd name="connsiteX367" fmla="*/ 454715 w 548667"/>
                <a:gd name="connsiteY367" fmla="*/ 364598 h 434951"/>
                <a:gd name="connsiteX368" fmla="*/ 458403 w 548667"/>
                <a:gd name="connsiteY368" fmla="*/ 363271 h 434951"/>
                <a:gd name="connsiteX369" fmla="*/ 462828 w 548667"/>
                <a:gd name="connsiteY369" fmla="*/ 361796 h 434951"/>
                <a:gd name="connsiteX370" fmla="*/ 467252 w 548667"/>
                <a:gd name="connsiteY370" fmla="*/ 360321 h 434951"/>
                <a:gd name="connsiteX371" fmla="*/ 471677 w 548667"/>
                <a:gd name="connsiteY371" fmla="*/ 358846 h 434951"/>
                <a:gd name="connsiteX372" fmla="*/ 476102 w 548667"/>
                <a:gd name="connsiteY372" fmla="*/ 357371 h 434951"/>
                <a:gd name="connsiteX373" fmla="*/ 480526 w 548667"/>
                <a:gd name="connsiteY373" fmla="*/ 355896 h 434951"/>
                <a:gd name="connsiteX374" fmla="*/ 484951 w 548667"/>
                <a:gd name="connsiteY374" fmla="*/ 354421 h 434951"/>
                <a:gd name="connsiteX375" fmla="*/ 489376 w 548667"/>
                <a:gd name="connsiteY375" fmla="*/ 352947 h 434951"/>
                <a:gd name="connsiteX376" fmla="*/ 493801 w 548667"/>
                <a:gd name="connsiteY376" fmla="*/ 351472 h 434951"/>
                <a:gd name="connsiteX377" fmla="*/ 498225 w 548667"/>
                <a:gd name="connsiteY377" fmla="*/ 349997 h 434951"/>
                <a:gd name="connsiteX378" fmla="*/ 502650 w 548667"/>
                <a:gd name="connsiteY378" fmla="*/ 348374 h 434951"/>
                <a:gd name="connsiteX379" fmla="*/ 507075 w 548667"/>
                <a:gd name="connsiteY379" fmla="*/ 346900 h 434951"/>
                <a:gd name="connsiteX380" fmla="*/ 511500 w 548667"/>
                <a:gd name="connsiteY380" fmla="*/ 345277 h 434951"/>
                <a:gd name="connsiteX381" fmla="*/ 515925 w 548667"/>
                <a:gd name="connsiteY381" fmla="*/ 343802 h 434951"/>
                <a:gd name="connsiteX382" fmla="*/ 520349 w 548667"/>
                <a:gd name="connsiteY382" fmla="*/ 342180 h 434951"/>
                <a:gd name="connsiteX383" fmla="*/ 524774 w 548667"/>
                <a:gd name="connsiteY383" fmla="*/ 340705 h 434951"/>
                <a:gd name="connsiteX384" fmla="*/ 529199 w 548667"/>
                <a:gd name="connsiteY384" fmla="*/ 339082 h 434951"/>
                <a:gd name="connsiteX385" fmla="*/ 532001 w 548667"/>
                <a:gd name="connsiteY385" fmla="*/ 338198 h 434951"/>
                <a:gd name="connsiteX386" fmla="*/ 533181 w 548667"/>
                <a:gd name="connsiteY386" fmla="*/ 334658 h 434951"/>
                <a:gd name="connsiteX387" fmla="*/ 534213 w 548667"/>
                <a:gd name="connsiteY387" fmla="*/ 331708 h 434951"/>
                <a:gd name="connsiteX388" fmla="*/ 535098 w 548667"/>
                <a:gd name="connsiteY388" fmla="*/ 328758 h 434951"/>
                <a:gd name="connsiteX389" fmla="*/ 536131 w 548667"/>
                <a:gd name="connsiteY389" fmla="*/ 325808 h 434951"/>
                <a:gd name="connsiteX390" fmla="*/ 537016 w 548667"/>
                <a:gd name="connsiteY390" fmla="*/ 322858 h 434951"/>
                <a:gd name="connsiteX391" fmla="*/ 537901 w 548667"/>
                <a:gd name="connsiteY391" fmla="*/ 319909 h 434951"/>
                <a:gd name="connsiteX392" fmla="*/ 538786 w 548667"/>
                <a:gd name="connsiteY392" fmla="*/ 316959 h 434951"/>
                <a:gd name="connsiteX393" fmla="*/ 539818 w 548667"/>
                <a:gd name="connsiteY393" fmla="*/ 314009 h 434951"/>
                <a:gd name="connsiteX394" fmla="*/ 540703 w 548667"/>
                <a:gd name="connsiteY394" fmla="*/ 311059 h 434951"/>
                <a:gd name="connsiteX395" fmla="*/ 541588 w 548667"/>
                <a:gd name="connsiteY395" fmla="*/ 308109 h 434951"/>
                <a:gd name="connsiteX396" fmla="*/ 542473 w 548667"/>
                <a:gd name="connsiteY396" fmla="*/ 305159 h 434951"/>
                <a:gd name="connsiteX397" fmla="*/ 543358 w 548667"/>
                <a:gd name="connsiteY397" fmla="*/ 302210 h 434951"/>
                <a:gd name="connsiteX398" fmla="*/ 544243 w 548667"/>
                <a:gd name="connsiteY398" fmla="*/ 299260 h 434951"/>
                <a:gd name="connsiteX399" fmla="*/ 545128 w 548667"/>
                <a:gd name="connsiteY399" fmla="*/ 296310 h 434951"/>
                <a:gd name="connsiteX400" fmla="*/ 546012 w 548667"/>
                <a:gd name="connsiteY400" fmla="*/ 293360 h 434951"/>
                <a:gd name="connsiteX401" fmla="*/ 546897 w 548667"/>
                <a:gd name="connsiteY401" fmla="*/ 290410 h 434951"/>
                <a:gd name="connsiteX402" fmla="*/ 547782 w 548667"/>
                <a:gd name="connsiteY402" fmla="*/ 287461 h 434951"/>
                <a:gd name="connsiteX403" fmla="*/ 548668 w 548667"/>
                <a:gd name="connsiteY403" fmla="*/ 284658 h 434951"/>
                <a:gd name="connsiteX404" fmla="*/ 547045 w 548667"/>
                <a:gd name="connsiteY404" fmla="*/ 282003 h 434951"/>
                <a:gd name="connsiteX405" fmla="*/ 193656 w 548667"/>
                <a:gd name="connsiteY405" fmla="*/ 424185 h 434951"/>
                <a:gd name="connsiteX406" fmla="*/ 193656 w 548667"/>
                <a:gd name="connsiteY406" fmla="*/ 424627 h 434951"/>
                <a:gd name="connsiteX407" fmla="*/ 194689 w 548667"/>
                <a:gd name="connsiteY407" fmla="*/ 425512 h 434951"/>
                <a:gd name="connsiteX408" fmla="*/ 192624 w 548667"/>
                <a:gd name="connsiteY408" fmla="*/ 425512 h 434951"/>
                <a:gd name="connsiteX409" fmla="*/ 191591 w 548667"/>
                <a:gd name="connsiteY409" fmla="*/ 424480 h 434951"/>
                <a:gd name="connsiteX410" fmla="*/ 192033 w 548667"/>
                <a:gd name="connsiteY410" fmla="*/ 423742 h 434951"/>
                <a:gd name="connsiteX411" fmla="*/ 191739 w 548667"/>
                <a:gd name="connsiteY411" fmla="*/ 423005 h 434951"/>
                <a:gd name="connsiteX412" fmla="*/ 191739 w 548667"/>
                <a:gd name="connsiteY412" fmla="*/ 419465 h 434951"/>
                <a:gd name="connsiteX413" fmla="*/ 190854 w 548667"/>
                <a:gd name="connsiteY413" fmla="*/ 417990 h 434951"/>
                <a:gd name="connsiteX414" fmla="*/ 189379 w 548667"/>
                <a:gd name="connsiteY414" fmla="*/ 417695 h 434951"/>
                <a:gd name="connsiteX415" fmla="*/ 189969 w 548667"/>
                <a:gd name="connsiteY415" fmla="*/ 419170 h 434951"/>
                <a:gd name="connsiteX416" fmla="*/ 189231 w 548667"/>
                <a:gd name="connsiteY416" fmla="*/ 420645 h 434951"/>
                <a:gd name="connsiteX417" fmla="*/ 188199 w 548667"/>
                <a:gd name="connsiteY417" fmla="*/ 421530 h 434951"/>
                <a:gd name="connsiteX418" fmla="*/ 187166 w 548667"/>
                <a:gd name="connsiteY418" fmla="*/ 421825 h 434951"/>
                <a:gd name="connsiteX419" fmla="*/ 187904 w 548667"/>
                <a:gd name="connsiteY419" fmla="*/ 423595 h 434951"/>
                <a:gd name="connsiteX420" fmla="*/ 190411 w 548667"/>
                <a:gd name="connsiteY420" fmla="*/ 426102 h 434951"/>
                <a:gd name="connsiteX421" fmla="*/ 192181 w 548667"/>
                <a:gd name="connsiteY421" fmla="*/ 426987 h 434951"/>
                <a:gd name="connsiteX422" fmla="*/ 194983 w 548667"/>
                <a:gd name="connsiteY422" fmla="*/ 426545 h 434951"/>
                <a:gd name="connsiteX423" fmla="*/ 195721 w 548667"/>
                <a:gd name="connsiteY423" fmla="*/ 427282 h 434951"/>
                <a:gd name="connsiteX424" fmla="*/ 195721 w 548667"/>
                <a:gd name="connsiteY424" fmla="*/ 428020 h 434951"/>
                <a:gd name="connsiteX425" fmla="*/ 196311 w 548667"/>
                <a:gd name="connsiteY425" fmla="*/ 428610 h 434951"/>
                <a:gd name="connsiteX426" fmla="*/ 197048 w 548667"/>
                <a:gd name="connsiteY426" fmla="*/ 429200 h 434951"/>
                <a:gd name="connsiteX427" fmla="*/ 197343 w 548667"/>
                <a:gd name="connsiteY427" fmla="*/ 428462 h 434951"/>
                <a:gd name="connsiteX428" fmla="*/ 197343 w 548667"/>
                <a:gd name="connsiteY428" fmla="*/ 425512 h 434951"/>
                <a:gd name="connsiteX429" fmla="*/ 194541 w 548667"/>
                <a:gd name="connsiteY429" fmla="*/ 423005 h 434951"/>
                <a:gd name="connsiteX430" fmla="*/ 193656 w 548667"/>
                <a:gd name="connsiteY430" fmla="*/ 424185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Lst>
              <a:rect l="l" t="t" r="r" b="b"/>
              <a:pathLst>
                <a:path w="548667" h="434951">
                  <a:moveTo>
                    <a:pt x="55752" y="184954"/>
                  </a:moveTo>
                  <a:lnTo>
                    <a:pt x="51622" y="183332"/>
                  </a:lnTo>
                  <a:lnTo>
                    <a:pt x="50737" y="182594"/>
                  </a:lnTo>
                  <a:lnTo>
                    <a:pt x="50147" y="181414"/>
                  </a:lnTo>
                  <a:lnTo>
                    <a:pt x="49410" y="182594"/>
                  </a:lnTo>
                  <a:lnTo>
                    <a:pt x="50147" y="183774"/>
                  </a:lnTo>
                  <a:lnTo>
                    <a:pt x="55162" y="185691"/>
                  </a:lnTo>
                  <a:lnTo>
                    <a:pt x="56194" y="186576"/>
                  </a:lnTo>
                  <a:lnTo>
                    <a:pt x="57227" y="187904"/>
                  </a:lnTo>
                  <a:lnTo>
                    <a:pt x="58997" y="189821"/>
                  </a:lnTo>
                  <a:lnTo>
                    <a:pt x="59734" y="189821"/>
                  </a:lnTo>
                  <a:lnTo>
                    <a:pt x="61061" y="188936"/>
                  </a:lnTo>
                  <a:lnTo>
                    <a:pt x="60324" y="188641"/>
                  </a:lnTo>
                  <a:lnTo>
                    <a:pt x="55752" y="184954"/>
                  </a:lnTo>
                  <a:close/>
                  <a:moveTo>
                    <a:pt x="50442" y="177874"/>
                  </a:moveTo>
                  <a:lnTo>
                    <a:pt x="50442" y="180087"/>
                  </a:lnTo>
                  <a:lnTo>
                    <a:pt x="51474" y="181119"/>
                  </a:lnTo>
                  <a:lnTo>
                    <a:pt x="51770" y="180677"/>
                  </a:lnTo>
                  <a:lnTo>
                    <a:pt x="51770" y="180087"/>
                  </a:lnTo>
                  <a:lnTo>
                    <a:pt x="51327" y="178465"/>
                  </a:lnTo>
                  <a:lnTo>
                    <a:pt x="51327" y="176842"/>
                  </a:lnTo>
                  <a:lnTo>
                    <a:pt x="50442" y="178022"/>
                  </a:lnTo>
                  <a:close/>
                  <a:moveTo>
                    <a:pt x="547782" y="280086"/>
                  </a:moveTo>
                  <a:lnTo>
                    <a:pt x="545570" y="276546"/>
                  </a:lnTo>
                  <a:lnTo>
                    <a:pt x="543210" y="272859"/>
                  </a:lnTo>
                  <a:lnTo>
                    <a:pt x="540998" y="269319"/>
                  </a:lnTo>
                  <a:lnTo>
                    <a:pt x="539376" y="266812"/>
                  </a:lnTo>
                  <a:lnTo>
                    <a:pt x="537458" y="263714"/>
                  </a:lnTo>
                  <a:lnTo>
                    <a:pt x="535688" y="265927"/>
                  </a:lnTo>
                  <a:lnTo>
                    <a:pt x="533181" y="265927"/>
                  </a:lnTo>
                  <a:lnTo>
                    <a:pt x="532444" y="265632"/>
                  </a:lnTo>
                  <a:lnTo>
                    <a:pt x="530526" y="265337"/>
                  </a:lnTo>
                  <a:lnTo>
                    <a:pt x="527429" y="264894"/>
                  </a:lnTo>
                  <a:lnTo>
                    <a:pt x="523446" y="264452"/>
                  </a:lnTo>
                  <a:lnTo>
                    <a:pt x="518727" y="263862"/>
                  </a:lnTo>
                  <a:lnTo>
                    <a:pt x="513417" y="263124"/>
                  </a:lnTo>
                  <a:lnTo>
                    <a:pt x="507812" y="262387"/>
                  </a:lnTo>
                  <a:lnTo>
                    <a:pt x="502060" y="261650"/>
                  </a:lnTo>
                  <a:lnTo>
                    <a:pt x="496308" y="260912"/>
                  </a:lnTo>
                  <a:lnTo>
                    <a:pt x="490703" y="260175"/>
                  </a:lnTo>
                  <a:lnTo>
                    <a:pt x="485394" y="259437"/>
                  </a:lnTo>
                  <a:lnTo>
                    <a:pt x="480674" y="258847"/>
                  </a:lnTo>
                  <a:lnTo>
                    <a:pt x="476692" y="258405"/>
                  </a:lnTo>
                  <a:lnTo>
                    <a:pt x="473594" y="257962"/>
                  </a:lnTo>
                  <a:lnTo>
                    <a:pt x="471677" y="257667"/>
                  </a:lnTo>
                  <a:lnTo>
                    <a:pt x="470939" y="257667"/>
                  </a:lnTo>
                  <a:lnTo>
                    <a:pt x="468727" y="257225"/>
                  </a:lnTo>
                  <a:lnTo>
                    <a:pt x="467547" y="255750"/>
                  </a:lnTo>
                  <a:lnTo>
                    <a:pt x="466072" y="253980"/>
                  </a:lnTo>
                  <a:lnTo>
                    <a:pt x="464597" y="252210"/>
                  </a:lnTo>
                  <a:lnTo>
                    <a:pt x="463122" y="250440"/>
                  </a:lnTo>
                  <a:lnTo>
                    <a:pt x="461647" y="248670"/>
                  </a:lnTo>
                  <a:lnTo>
                    <a:pt x="460173" y="246900"/>
                  </a:lnTo>
                  <a:lnTo>
                    <a:pt x="458698" y="245130"/>
                  </a:lnTo>
                  <a:lnTo>
                    <a:pt x="457223" y="243361"/>
                  </a:lnTo>
                  <a:lnTo>
                    <a:pt x="455748" y="241591"/>
                  </a:lnTo>
                  <a:lnTo>
                    <a:pt x="454273" y="239821"/>
                  </a:lnTo>
                  <a:lnTo>
                    <a:pt x="452798" y="238051"/>
                  </a:lnTo>
                  <a:lnTo>
                    <a:pt x="451323" y="236281"/>
                  </a:lnTo>
                  <a:lnTo>
                    <a:pt x="449848" y="234511"/>
                  </a:lnTo>
                  <a:lnTo>
                    <a:pt x="448373" y="232741"/>
                  </a:lnTo>
                  <a:lnTo>
                    <a:pt x="446898" y="230971"/>
                  </a:lnTo>
                  <a:lnTo>
                    <a:pt x="445424" y="229201"/>
                  </a:lnTo>
                  <a:lnTo>
                    <a:pt x="443949" y="227432"/>
                  </a:lnTo>
                  <a:lnTo>
                    <a:pt x="442916" y="226252"/>
                  </a:lnTo>
                  <a:lnTo>
                    <a:pt x="442326" y="224924"/>
                  </a:lnTo>
                  <a:lnTo>
                    <a:pt x="442326" y="220647"/>
                  </a:lnTo>
                  <a:lnTo>
                    <a:pt x="441294" y="220647"/>
                  </a:lnTo>
                  <a:lnTo>
                    <a:pt x="439819" y="220057"/>
                  </a:lnTo>
                  <a:lnTo>
                    <a:pt x="437754" y="219762"/>
                  </a:lnTo>
                  <a:lnTo>
                    <a:pt x="435542" y="219172"/>
                  </a:lnTo>
                  <a:lnTo>
                    <a:pt x="437164" y="215337"/>
                  </a:lnTo>
                  <a:lnTo>
                    <a:pt x="438492" y="213862"/>
                  </a:lnTo>
                  <a:lnTo>
                    <a:pt x="438492" y="212830"/>
                  </a:lnTo>
                  <a:lnTo>
                    <a:pt x="436427" y="212830"/>
                  </a:lnTo>
                  <a:lnTo>
                    <a:pt x="434657" y="211797"/>
                  </a:lnTo>
                  <a:lnTo>
                    <a:pt x="432297" y="212387"/>
                  </a:lnTo>
                  <a:lnTo>
                    <a:pt x="430085" y="212977"/>
                  </a:lnTo>
                  <a:lnTo>
                    <a:pt x="428167" y="212977"/>
                  </a:lnTo>
                  <a:lnTo>
                    <a:pt x="426692" y="212682"/>
                  </a:lnTo>
                  <a:lnTo>
                    <a:pt x="425660" y="212093"/>
                  </a:lnTo>
                  <a:lnTo>
                    <a:pt x="423743" y="209733"/>
                  </a:lnTo>
                  <a:lnTo>
                    <a:pt x="422415" y="206635"/>
                  </a:lnTo>
                  <a:lnTo>
                    <a:pt x="420350" y="204423"/>
                  </a:lnTo>
                  <a:lnTo>
                    <a:pt x="418875" y="201768"/>
                  </a:lnTo>
                  <a:lnTo>
                    <a:pt x="416073" y="198376"/>
                  </a:lnTo>
                  <a:lnTo>
                    <a:pt x="414745" y="192329"/>
                  </a:lnTo>
                  <a:lnTo>
                    <a:pt x="413418" y="189084"/>
                  </a:lnTo>
                  <a:lnTo>
                    <a:pt x="408846" y="185102"/>
                  </a:lnTo>
                  <a:lnTo>
                    <a:pt x="407813" y="183479"/>
                  </a:lnTo>
                  <a:lnTo>
                    <a:pt x="406486" y="179792"/>
                  </a:lnTo>
                  <a:lnTo>
                    <a:pt x="404864" y="177285"/>
                  </a:lnTo>
                  <a:lnTo>
                    <a:pt x="403536" y="174040"/>
                  </a:lnTo>
                  <a:lnTo>
                    <a:pt x="402209" y="169910"/>
                  </a:lnTo>
                  <a:lnTo>
                    <a:pt x="402799" y="169615"/>
                  </a:lnTo>
                  <a:lnTo>
                    <a:pt x="403831" y="169615"/>
                  </a:lnTo>
                  <a:lnTo>
                    <a:pt x="404864" y="170205"/>
                  </a:lnTo>
                  <a:lnTo>
                    <a:pt x="405453" y="170205"/>
                  </a:lnTo>
                  <a:lnTo>
                    <a:pt x="406928" y="164453"/>
                  </a:lnTo>
                  <a:lnTo>
                    <a:pt x="406191" y="161798"/>
                  </a:lnTo>
                  <a:lnTo>
                    <a:pt x="404274" y="160323"/>
                  </a:lnTo>
                  <a:lnTo>
                    <a:pt x="402061" y="158406"/>
                  </a:lnTo>
                  <a:lnTo>
                    <a:pt x="401619" y="156193"/>
                  </a:lnTo>
                  <a:lnTo>
                    <a:pt x="401619" y="154276"/>
                  </a:lnTo>
                  <a:lnTo>
                    <a:pt x="402061" y="153686"/>
                  </a:lnTo>
                  <a:lnTo>
                    <a:pt x="403684" y="154276"/>
                  </a:lnTo>
                  <a:lnTo>
                    <a:pt x="405011" y="154718"/>
                  </a:lnTo>
                  <a:lnTo>
                    <a:pt x="405453" y="154718"/>
                  </a:lnTo>
                  <a:lnTo>
                    <a:pt x="401176" y="149999"/>
                  </a:lnTo>
                  <a:lnTo>
                    <a:pt x="394097" y="146459"/>
                  </a:lnTo>
                  <a:lnTo>
                    <a:pt x="389377" y="141002"/>
                  </a:lnTo>
                  <a:lnTo>
                    <a:pt x="385985" y="140117"/>
                  </a:lnTo>
                  <a:lnTo>
                    <a:pt x="382740" y="136429"/>
                  </a:lnTo>
                  <a:lnTo>
                    <a:pt x="379938" y="132890"/>
                  </a:lnTo>
                  <a:lnTo>
                    <a:pt x="381560" y="131415"/>
                  </a:lnTo>
                  <a:lnTo>
                    <a:pt x="379495" y="130382"/>
                  </a:lnTo>
                  <a:lnTo>
                    <a:pt x="377578" y="129792"/>
                  </a:lnTo>
                  <a:lnTo>
                    <a:pt x="372858" y="127580"/>
                  </a:lnTo>
                  <a:lnTo>
                    <a:pt x="370056" y="124925"/>
                  </a:lnTo>
                  <a:lnTo>
                    <a:pt x="370350" y="123745"/>
                  </a:lnTo>
                  <a:lnTo>
                    <a:pt x="371088" y="122713"/>
                  </a:lnTo>
                  <a:lnTo>
                    <a:pt x="370498" y="120058"/>
                  </a:lnTo>
                  <a:lnTo>
                    <a:pt x="369613" y="118288"/>
                  </a:lnTo>
                  <a:lnTo>
                    <a:pt x="365778" y="113421"/>
                  </a:lnTo>
                  <a:lnTo>
                    <a:pt x="363123" y="107226"/>
                  </a:lnTo>
                  <a:lnTo>
                    <a:pt x="362533" y="104571"/>
                  </a:lnTo>
                  <a:lnTo>
                    <a:pt x="361059" y="101917"/>
                  </a:lnTo>
                  <a:lnTo>
                    <a:pt x="346162" y="101917"/>
                  </a:lnTo>
                  <a:lnTo>
                    <a:pt x="340852" y="102212"/>
                  </a:lnTo>
                  <a:lnTo>
                    <a:pt x="338493" y="99557"/>
                  </a:lnTo>
                  <a:lnTo>
                    <a:pt x="337755" y="96607"/>
                  </a:lnTo>
                  <a:lnTo>
                    <a:pt x="336870" y="93657"/>
                  </a:lnTo>
                  <a:lnTo>
                    <a:pt x="334510" y="89380"/>
                  </a:lnTo>
                  <a:lnTo>
                    <a:pt x="326841" y="88347"/>
                  </a:lnTo>
                  <a:lnTo>
                    <a:pt x="322711" y="87757"/>
                  </a:lnTo>
                  <a:lnTo>
                    <a:pt x="315926" y="86872"/>
                  </a:lnTo>
                  <a:lnTo>
                    <a:pt x="310911" y="86282"/>
                  </a:lnTo>
                  <a:lnTo>
                    <a:pt x="306339" y="87167"/>
                  </a:lnTo>
                  <a:lnTo>
                    <a:pt x="295720" y="86282"/>
                  </a:lnTo>
                  <a:lnTo>
                    <a:pt x="283921" y="85250"/>
                  </a:lnTo>
                  <a:lnTo>
                    <a:pt x="272269" y="84218"/>
                  </a:lnTo>
                  <a:lnTo>
                    <a:pt x="263567" y="83480"/>
                  </a:lnTo>
                  <a:lnTo>
                    <a:pt x="262830" y="83185"/>
                  </a:lnTo>
                  <a:lnTo>
                    <a:pt x="254275" y="76548"/>
                  </a:lnTo>
                  <a:lnTo>
                    <a:pt x="247490" y="71386"/>
                  </a:lnTo>
                  <a:lnTo>
                    <a:pt x="238936" y="64896"/>
                  </a:lnTo>
                  <a:lnTo>
                    <a:pt x="230234" y="58259"/>
                  </a:lnTo>
                  <a:lnTo>
                    <a:pt x="221385" y="51475"/>
                  </a:lnTo>
                  <a:lnTo>
                    <a:pt x="215042" y="46607"/>
                  </a:lnTo>
                  <a:lnTo>
                    <a:pt x="207225" y="40265"/>
                  </a:lnTo>
                  <a:lnTo>
                    <a:pt x="200146" y="34513"/>
                  </a:lnTo>
                  <a:lnTo>
                    <a:pt x="194541" y="29941"/>
                  </a:lnTo>
                  <a:lnTo>
                    <a:pt x="187314" y="25958"/>
                  </a:lnTo>
                  <a:lnTo>
                    <a:pt x="181709" y="22861"/>
                  </a:lnTo>
                  <a:lnTo>
                    <a:pt x="173597" y="18289"/>
                  </a:lnTo>
                  <a:lnTo>
                    <a:pt x="167107" y="14602"/>
                  </a:lnTo>
                  <a:lnTo>
                    <a:pt x="161503" y="11504"/>
                  </a:lnTo>
                  <a:lnTo>
                    <a:pt x="152948" y="6637"/>
                  </a:lnTo>
                  <a:lnTo>
                    <a:pt x="150146" y="5310"/>
                  </a:lnTo>
                  <a:lnTo>
                    <a:pt x="141296" y="3687"/>
                  </a:lnTo>
                  <a:lnTo>
                    <a:pt x="132890" y="2360"/>
                  </a:lnTo>
                  <a:lnTo>
                    <a:pt x="124188" y="885"/>
                  </a:lnTo>
                  <a:lnTo>
                    <a:pt x="118288" y="0"/>
                  </a:lnTo>
                  <a:lnTo>
                    <a:pt x="114453" y="3392"/>
                  </a:lnTo>
                  <a:lnTo>
                    <a:pt x="113568" y="3687"/>
                  </a:lnTo>
                  <a:lnTo>
                    <a:pt x="108553" y="5015"/>
                  </a:lnTo>
                  <a:lnTo>
                    <a:pt x="98229" y="7817"/>
                  </a:lnTo>
                  <a:lnTo>
                    <a:pt x="91297" y="9734"/>
                  </a:lnTo>
                  <a:lnTo>
                    <a:pt x="82448" y="12242"/>
                  </a:lnTo>
                  <a:lnTo>
                    <a:pt x="75073" y="14307"/>
                  </a:lnTo>
                  <a:lnTo>
                    <a:pt x="67846" y="16372"/>
                  </a:lnTo>
                  <a:lnTo>
                    <a:pt x="61061" y="18289"/>
                  </a:lnTo>
                  <a:lnTo>
                    <a:pt x="64896" y="22271"/>
                  </a:lnTo>
                  <a:lnTo>
                    <a:pt x="70796" y="28318"/>
                  </a:lnTo>
                  <a:lnTo>
                    <a:pt x="74631" y="32301"/>
                  </a:lnTo>
                  <a:lnTo>
                    <a:pt x="79203" y="37463"/>
                  </a:lnTo>
                  <a:lnTo>
                    <a:pt x="83332" y="42035"/>
                  </a:lnTo>
                  <a:lnTo>
                    <a:pt x="87757" y="46902"/>
                  </a:lnTo>
                  <a:lnTo>
                    <a:pt x="84660" y="48525"/>
                  </a:lnTo>
                  <a:lnTo>
                    <a:pt x="79645" y="51179"/>
                  </a:lnTo>
                  <a:lnTo>
                    <a:pt x="79055" y="51622"/>
                  </a:lnTo>
                  <a:lnTo>
                    <a:pt x="78613" y="52064"/>
                  </a:lnTo>
                  <a:lnTo>
                    <a:pt x="76548" y="56932"/>
                  </a:lnTo>
                  <a:lnTo>
                    <a:pt x="74925" y="60766"/>
                  </a:lnTo>
                  <a:lnTo>
                    <a:pt x="74336" y="61209"/>
                  </a:lnTo>
                  <a:lnTo>
                    <a:pt x="67256" y="62536"/>
                  </a:lnTo>
                  <a:lnTo>
                    <a:pt x="60176" y="63864"/>
                  </a:lnTo>
                  <a:lnTo>
                    <a:pt x="55752" y="64749"/>
                  </a:lnTo>
                  <a:lnTo>
                    <a:pt x="54424" y="65781"/>
                  </a:lnTo>
                  <a:lnTo>
                    <a:pt x="51474" y="70501"/>
                  </a:lnTo>
                  <a:lnTo>
                    <a:pt x="48377" y="75368"/>
                  </a:lnTo>
                  <a:lnTo>
                    <a:pt x="43362" y="79350"/>
                  </a:lnTo>
                  <a:lnTo>
                    <a:pt x="37758" y="83775"/>
                  </a:lnTo>
                  <a:lnTo>
                    <a:pt x="36430" y="84070"/>
                  </a:lnTo>
                  <a:lnTo>
                    <a:pt x="32448" y="83332"/>
                  </a:lnTo>
                  <a:lnTo>
                    <a:pt x="25516" y="82153"/>
                  </a:lnTo>
                  <a:lnTo>
                    <a:pt x="18879" y="80973"/>
                  </a:lnTo>
                  <a:lnTo>
                    <a:pt x="14307" y="80235"/>
                  </a:lnTo>
                  <a:lnTo>
                    <a:pt x="8702" y="79350"/>
                  </a:lnTo>
                  <a:lnTo>
                    <a:pt x="4720" y="97197"/>
                  </a:lnTo>
                  <a:lnTo>
                    <a:pt x="4277" y="103244"/>
                  </a:lnTo>
                  <a:lnTo>
                    <a:pt x="1770" y="110029"/>
                  </a:lnTo>
                  <a:lnTo>
                    <a:pt x="0" y="113273"/>
                  </a:lnTo>
                  <a:lnTo>
                    <a:pt x="295" y="115633"/>
                  </a:lnTo>
                  <a:lnTo>
                    <a:pt x="2802" y="113716"/>
                  </a:lnTo>
                  <a:lnTo>
                    <a:pt x="5605" y="114306"/>
                  </a:lnTo>
                  <a:lnTo>
                    <a:pt x="12094" y="114896"/>
                  </a:lnTo>
                  <a:lnTo>
                    <a:pt x="14749" y="116371"/>
                  </a:lnTo>
                  <a:lnTo>
                    <a:pt x="21091" y="124778"/>
                  </a:lnTo>
                  <a:lnTo>
                    <a:pt x="25221" y="133185"/>
                  </a:lnTo>
                  <a:lnTo>
                    <a:pt x="29941" y="138052"/>
                  </a:lnTo>
                  <a:lnTo>
                    <a:pt x="32301" y="143362"/>
                  </a:lnTo>
                  <a:lnTo>
                    <a:pt x="37020" y="148671"/>
                  </a:lnTo>
                  <a:lnTo>
                    <a:pt x="38643" y="151916"/>
                  </a:lnTo>
                  <a:lnTo>
                    <a:pt x="42772" y="156636"/>
                  </a:lnTo>
                  <a:lnTo>
                    <a:pt x="49852" y="170352"/>
                  </a:lnTo>
                  <a:lnTo>
                    <a:pt x="53982" y="172122"/>
                  </a:lnTo>
                  <a:lnTo>
                    <a:pt x="54719" y="175957"/>
                  </a:lnTo>
                  <a:lnTo>
                    <a:pt x="56342" y="180234"/>
                  </a:lnTo>
                  <a:lnTo>
                    <a:pt x="58849" y="181857"/>
                  </a:lnTo>
                  <a:lnTo>
                    <a:pt x="60472" y="183332"/>
                  </a:lnTo>
                  <a:lnTo>
                    <a:pt x="66371" y="193066"/>
                  </a:lnTo>
                  <a:lnTo>
                    <a:pt x="68141" y="196901"/>
                  </a:lnTo>
                  <a:lnTo>
                    <a:pt x="68731" y="199113"/>
                  </a:lnTo>
                  <a:lnTo>
                    <a:pt x="69321" y="202211"/>
                  </a:lnTo>
                  <a:lnTo>
                    <a:pt x="68141" y="204570"/>
                  </a:lnTo>
                  <a:lnTo>
                    <a:pt x="67108" y="206045"/>
                  </a:lnTo>
                  <a:lnTo>
                    <a:pt x="71238" y="211650"/>
                  </a:lnTo>
                  <a:lnTo>
                    <a:pt x="73598" y="215927"/>
                  </a:lnTo>
                  <a:lnTo>
                    <a:pt x="76548" y="220499"/>
                  </a:lnTo>
                  <a:lnTo>
                    <a:pt x="79055" y="220942"/>
                  </a:lnTo>
                  <a:lnTo>
                    <a:pt x="80973" y="220942"/>
                  </a:lnTo>
                  <a:lnTo>
                    <a:pt x="83775" y="223449"/>
                  </a:lnTo>
                  <a:lnTo>
                    <a:pt x="86282" y="223449"/>
                  </a:lnTo>
                  <a:lnTo>
                    <a:pt x="87757" y="225219"/>
                  </a:lnTo>
                  <a:lnTo>
                    <a:pt x="90855" y="226989"/>
                  </a:lnTo>
                  <a:lnTo>
                    <a:pt x="95869" y="230971"/>
                  </a:lnTo>
                  <a:lnTo>
                    <a:pt x="100442" y="236428"/>
                  </a:lnTo>
                  <a:lnTo>
                    <a:pt x="102507" y="240706"/>
                  </a:lnTo>
                  <a:lnTo>
                    <a:pt x="106784" y="247638"/>
                  </a:lnTo>
                  <a:lnTo>
                    <a:pt x="108111" y="250735"/>
                  </a:lnTo>
                  <a:lnTo>
                    <a:pt x="109143" y="254717"/>
                  </a:lnTo>
                  <a:lnTo>
                    <a:pt x="110176" y="256340"/>
                  </a:lnTo>
                  <a:lnTo>
                    <a:pt x="112978" y="259290"/>
                  </a:lnTo>
                  <a:lnTo>
                    <a:pt x="111503" y="259290"/>
                  </a:lnTo>
                  <a:lnTo>
                    <a:pt x="112978" y="261355"/>
                  </a:lnTo>
                  <a:lnTo>
                    <a:pt x="114748" y="262239"/>
                  </a:lnTo>
                  <a:lnTo>
                    <a:pt x="114748" y="264157"/>
                  </a:lnTo>
                  <a:lnTo>
                    <a:pt x="116223" y="267107"/>
                  </a:lnTo>
                  <a:lnTo>
                    <a:pt x="117108" y="272564"/>
                  </a:lnTo>
                  <a:lnTo>
                    <a:pt x="116370" y="275219"/>
                  </a:lnTo>
                  <a:lnTo>
                    <a:pt x="115485" y="277726"/>
                  </a:lnTo>
                  <a:lnTo>
                    <a:pt x="115191" y="282298"/>
                  </a:lnTo>
                  <a:lnTo>
                    <a:pt x="114306" y="286428"/>
                  </a:lnTo>
                  <a:lnTo>
                    <a:pt x="115338" y="289378"/>
                  </a:lnTo>
                  <a:lnTo>
                    <a:pt x="116960" y="292475"/>
                  </a:lnTo>
                  <a:lnTo>
                    <a:pt x="118435" y="296458"/>
                  </a:lnTo>
                  <a:lnTo>
                    <a:pt x="118435" y="298817"/>
                  </a:lnTo>
                  <a:lnTo>
                    <a:pt x="117108" y="302210"/>
                  </a:lnTo>
                  <a:lnTo>
                    <a:pt x="121828" y="311354"/>
                  </a:lnTo>
                  <a:lnTo>
                    <a:pt x="127432" y="317844"/>
                  </a:lnTo>
                  <a:lnTo>
                    <a:pt x="130677" y="323743"/>
                  </a:lnTo>
                  <a:lnTo>
                    <a:pt x="133627" y="327136"/>
                  </a:lnTo>
                  <a:lnTo>
                    <a:pt x="137757" y="329790"/>
                  </a:lnTo>
                  <a:lnTo>
                    <a:pt x="142919" y="330528"/>
                  </a:lnTo>
                  <a:lnTo>
                    <a:pt x="153391" y="337903"/>
                  </a:lnTo>
                  <a:lnTo>
                    <a:pt x="156930" y="342475"/>
                  </a:lnTo>
                  <a:lnTo>
                    <a:pt x="160618" y="344245"/>
                  </a:lnTo>
                  <a:lnTo>
                    <a:pt x="161061" y="345277"/>
                  </a:lnTo>
                  <a:lnTo>
                    <a:pt x="161503" y="347194"/>
                  </a:lnTo>
                  <a:lnTo>
                    <a:pt x="162978" y="349702"/>
                  </a:lnTo>
                  <a:lnTo>
                    <a:pt x="164748" y="351472"/>
                  </a:lnTo>
                  <a:lnTo>
                    <a:pt x="170057" y="362534"/>
                  </a:lnTo>
                  <a:lnTo>
                    <a:pt x="170795" y="365041"/>
                  </a:lnTo>
                  <a:lnTo>
                    <a:pt x="171975" y="368286"/>
                  </a:lnTo>
                  <a:lnTo>
                    <a:pt x="172712" y="371088"/>
                  </a:lnTo>
                  <a:lnTo>
                    <a:pt x="173007" y="373448"/>
                  </a:lnTo>
                  <a:lnTo>
                    <a:pt x="178317" y="379495"/>
                  </a:lnTo>
                  <a:lnTo>
                    <a:pt x="180234" y="384805"/>
                  </a:lnTo>
                  <a:lnTo>
                    <a:pt x="184216" y="391442"/>
                  </a:lnTo>
                  <a:lnTo>
                    <a:pt x="186576" y="394687"/>
                  </a:lnTo>
                  <a:lnTo>
                    <a:pt x="194541" y="400439"/>
                  </a:lnTo>
                  <a:lnTo>
                    <a:pt x="200883" y="406781"/>
                  </a:lnTo>
                  <a:lnTo>
                    <a:pt x="201916" y="411501"/>
                  </a:lnTo>
                  <a:lnTo>
                    <a:pt x="203243" y="415040"/>
                  </a:lnTo>
                  <a:lnTo>
                    <a:pt x="205603" y="416958"/>
                  </a:lnTo>
                  <a:lnTo>
                    <a:pt x="207373" y="419318"/>
                  </a:lnTo>
                  <a:lnTo>
                    <a:pt x="207667" y="421825"/>
                  </a:lnTo>
                  <a:lnTo>
                    <a:pt x="210175" y="423595"/>
                  </a:lnTo>
                  <a:lnTo>
                    <a:pt x="211502" y="425365"/>
                  </a:lnTo>
                  <a:lnTo>
                    <a:pt x="212240" y="427577"/>
                  </a:lnTo>
                  <a:lnTo>
                    <a:pt x="212240" y="429790"/>
                  </a:lnTo>
                  <a:lnTo>
                    <a:pt x="213862" y="432887"/>
                  </a:lnTo>
                  <a:lnTo>
                    <a:pt x="214157" y="434952"/>
                  </a:lnTo>
                  <a:lnTo>
                    <a:pt x="219025" y="431265"/>
                  </a:lnTo>
                  <a:lnTo>
                    <a:pt x="220204" y="430232"/>
                  </a:lnTo>
                  <a:lnTo>
                    <a:pt x="220942" y="429200"/>
                  </a:lnTo>
                  <a:lnTo>
                    <a:pt x="222122" y="427135"/>
                  </a:lnTo>
                  <a:lnTo>
                    <a:pt x="223744" y="426397"/>
                  </a:lnTo>
                  <a:lnTo>
                    <a:pt x="224334" y="424185"/>
                  </a:lnTo>
                  <a:lnTo>
                    <a:pt x="224334" y="423152"/>
                  </a:lnTo>
                  <a:lnTo>
                    <a:pt x="223302" y="422268"/>
                  </a:lnTo>
                  <a:lnTo>
                    <a:pt x="222564" y="419760"/>
                  </a:lnTo>
                  <a:lnTo>
                    <a:pt x="222859" y="416515"/>
                  </a:lnTo>
                  <a:lnTo>
                    <a:pt x="223154" y="415188"/>
                  </a:lnTo>
                  <a:lnTo>
                    <a:pt x="223744" y="412680"/>
                  </a:lnTo>
                  <a:lnTo>
                    <a:pt x="225514" y="411796"/>
                  </a:lnTo>
                  <a:lnTo>
                    <a:pt x="225957" y="411058"/>
                  </a:lnTo>
                  <a:lnTo>
                    <a:pt x="224629" y="409436"/>
                  </a:lnTo>
                  <a:lnTo>
                    <a:pt x="224629" y="408551"/>
                  </a:lnTo>
                  <a:lnTo>
                    <a:pt x="227727" y="405896"/>
                  </a:lnTo>
                  <a:lnTo>
                    <a:pt x="228906" y="405159"/>
                  </a:lnTo>
                  <a:lnTo>
                    <a:pt x="230824" y="404421"/>
                  </a:lnTo>
                  <a:lnTo>
                    <a:pt x="232299" y="404421"/>
                  </a:lnTo>
                  <a:lnTo>
                    <a:pt x="234069" y="404863"/>
                  </a:lnTo>
                  <a:lnTo>
                    <a:pt x="235544" y="405601"/>
                  </a:lnTo>
                  <a:lnTo>
                    <a:pt x="237019" y="406928"/>
                  </a:lnTo>
                  <a:lnTo>
                    <a:pt x="238641" y="408403"/>
                  </a:lnTo>
                  <a:lnTo>
                    <a:pt x="241001" y="408993"/>
                  </a:lnTo>
                  <a:lnTo>
                    <a:pt x="242623" y="408993"/>
                  </a:lnTo>
                  <a:lnTo>
                    <a:pt x="243951" y="409583"/>
                  </a:lnTo>
                  <a:lnTo>
                    <a:pt x="245130" y="409288"/>
                  </a:lnTo>
                  <a:lnTo>
                    <a:pt x="246458" y="408551"/>
                  </a:lnTo>
                  <a:lnTo>
                    <a:pt x="248523" y="408551"/>
                  </a:lnTo>
                  <a:lnTo>
                    <a:pt x="250293" y="407666"/>
                  </a:lnTo>
                  <a:lnTo>
                    <a:pt x="255455" y="407223"/>
                  </a:lnTo>
                  <a:lnTo>
                    <a:pt x="260470" y="407518"/>
                  </a:lnTo>
                  <a:lnTo>
                    <a:pt x="265632" y="406781"/>
                  </a:lnTo>
                  <a:lnTo>
                    <a:pt x="276104" y="406781"/>
                  </a:lnTo>
                  <a:lnTo>
                    <a:pt x="277283" y="407076"/>
                  </a:lnTo>
                  <a:lnTo>
                    <a:pt x="278464" y="407518"/>
                  </a:lnTo>
                  <a:lnTo>
                    <a:pt x="282888" y="409878"/>
                  </a:lnTo>
                  <a:lnTo>
                    <a:pt x="286281" y="410321"/>
                  </a:lnTo>
                  <a:lnTo>
                    <a:pt x="293065" y="410911"/>
                  </a:lnTo>
                  <a:lnTo>
                    <a:pt x="300292" y="411648"/>
                  </a:lnTo>
                  <a:lnTo>
                    <a:pt x="306487" y="412238"/>
                  </a:lnTo>
                  <a:lnTo>
                    <a:pt x="311796" y="411648"/>
                  </a:lnTo>
                  <a:lnTo>
                    <a:pt x="316221" y="411206"/>
                  </a:lnTo>
                  <a:lnTo>
                    <a:pt x="317401" y="411206"/>
                  </a:lnTo>
                  <a:lnTo>
                    <a:pt x="318728" y="412680"/>
                  </a:lnTo>
                  <a:lnTo>
                    <a:pt x="321384" y="416220"/>
                  </a:lnTo>
                  <a:lnTo>
                    <a:pt x="323891" y="419613"/>
                  </a:lnTo>
                  <a:lnTo>
                    <a:pt x="328316" y="419613"/>
                  </a:lnTo>
                  <a:lnTo>
                    <a:pt x="331118" y="418580"/>
                  </a:lnTo>
                  <a:lnTo>
                    <a:pt x="334215" y="416810"/>
                  </a:lnTo>
                  <a:lnTo>
                    <a:pt x="336133" y="415483"/>
                  </a:lnTo>
                  <a:lnTo>
                    <a:pt x="338345" y="410026"/>
                  </a:lnTo>
                  <a:lnTo>
                    <a:pt x="339820" y="406486"/>
                  </a:lnTo>
                  <a:lnTo>
                    <a:pt x="343065" y="402504"/>
                  </a:lnTo>
                  <a:lnTo>
                    <a:pt x="345720" y="399111"/>
                  </a:lnTo>
                  <a:lnTo>
                    <a:pt x="349259" y="394687"/>
                  </a:lnTo>
                  <a:lnTo>
                    <a:pt x="351177" y="392179"/>
                  </a:lnTo>
                  <a:lnTo>
                    <a:pt x="355159" y="387312"/>
                  </a:lnTo>
                  <a:lnTo>
                    <a:pt x="358846" y="385395"/>
                  </a:lnTo>
                  <a:lnTo>
                    <a:pt x="366073" y="381707"/>
                  </a:lnTo>
                  <a:lnTo>
                    <a:pt x="373153" y="378168"/>
                  </a:lnTo>
                  <a:lnTo>
                    <a:pt x="377725" y="375808"/>
                  </a:lnTo>
                  <a:lnTo>
                    <a:pt x="381707" y="374775"/>
                  </a:lnTo>
                  <a:lnTo>
                    <a:pt x="388344" y="373890"/>
                  </a:lnTo>
                  <a:lnTo>
                    <a:pt x="396161" y="372858"/>
                  </a:lnTo>
                  <a:lnTo>
                    <a:pt x="403978" y="371826"/>
                  </a:lnTo>
                  <a:lnTo>
                    <a:pt x="412238" y="370646"/>
                  </a:lnTo>
                  <a:lnTo>
                    <a:pt x="421530" y="369318"/>
                  </a:lnTo>
                  <a:lnTo>
                    <a:pt x="427872" y="368433"/>
                  </a:lnTo>
                  <a:lnTo>
                    <a:pt x="435984" y="367253"/>
                  </a:lnTo>
                  <a:lnTo>
                    <a:pt x="442621" y="366368"/>
                  </a:lnTo>
                  <a:lnTo>
                    <a:pt x="448521" y="365483"/>
                  </a:lnTo>
                  <a:lnTo>
                    <a:pt x="454715" y="364598"/>
                  </a:lnTo>
                  <a:lnTo>
                    <a:pt x="458403" y="363271"/>
                  </a:lnTo>
                  <a:lnTo>
                    <a:pt x="462828" y="361796"/>
                  </a:lnTo>
                  <a:lnTo>
                    <a:pt x="467252" y="360321"/>
                  </a:lnTo>
                  <a:lnTo>
                    <a:pt x="471677" y="358846"/>
                  </a:lnTo>
                  <a:lnTo>
                    <a:pt x="476102" y="357371"/>
                  </a:lnTo>
                  <a:lnTo>
                    <a:pt x="480526" y="355896"/>
                  </a:lnTo>
                  <a:lnTo>
                    <a:pt x="484951" y="354421"/>
                  </a:lnTo>
                  <a:lnTo>
                    <a:pt x="489376" y="352947"/>
                  </a:lnTo>
                  <a:lnTo>
                    <a:pt x="493801" y="351472"/>
                  </a:lnTo>
                  <a:lnTo>
                    <a:pt x="498225" y="349997"/>
                  </a:lnTo>
                  <a:lnTo>
                    <a:pt x="502650" y="348374"/>
                  </a:lnTo>
                  <a:lnTo>
                    <a:pt x="507075" y="346900"/>
                  </a:lnTo>
                  <a:lnTo>
                    <a:pt x="511500" y="345277"/>
                  </a:lnTo>
                  <a:lnTo>
                    <a:pt x="515925" y="343802"/>
                  </a:lnTo>
                  <a:lnTo>
                    <a:pt x="520349" y="342180"/>
                  </a:lnTo>
                  <a:lnTo>
                    <a:pt x="524774" y="340705"/>
                  </a:lnTo>
                  <a:lnTo>
                    <a:pt x="529199" y="339082"/>
                  </a:lnTo>
                  <a:lnTo>
                    <a:pt x="532001" y="338198"/>
                  </a:lnTo>
                  <a:lnTo>
                    <a:pt x="533181" y="334658"/>
                  </a:lnTo>
                  <a:lnTo>
                    <a:pt x="534213" y="331708"/>
                  </a:lnTo>
                  <a:lnTo>
                    <a:pt x="535098" y="328758"/>
                  </a:lnTo>
                  <a:lnTo>
                    <a:pt x="536131" y="325808"/>
                  </a:lnTo>
                  <a:lnTo>
                    <a:pt x="537016" y="322858"/>
                  </a:lnTo>
                  <a:lnTo>
                    <a:pt x="537901" y="319909"/>
                  </a:lnTo>
                  <a:lnTo>
                    <a:pt x="538786" y="316959"/>
                  </a:lnTo>
                  <a:lnTo>
                    <a:pt x="539818" y="314009"/>
                  </a:lnTo>
                  <a:lnTo>
                    <a:pt x="540703" y="311059"/>
                  </a:lnTo>
                  <a:lnTo>
                    <a:pt x="541588" y="308109"/>
                  </a:lnTo>
                  <a:lnTo>
                    <a:pt x="542473" y="305159"/>
                  </a:lnTo>
                  <a:lnTo>
                    <a:pt x="543358" y="302210"/>
                  </a:lnTo>
                  <a:lnTo>
                    <a:pt x="544243" y="299260"/>
                  </a:lnTo>
                  <a:lnTo>
                    <a:pt x="545128" y="296310"/>
                  </a:lnTo>
                  <a:lnTo>
                    <a:pt x="546012" y="293360"/>
                  </a:lnTo>
                  <a:lnTo>
                    <a:pt x="546897" y="290410"/>
                  </a:lnTo>
                  <a:lnTo>
                    <a:pt x="547782" y="287461"/>
                  </a:lnTo>
                  <a:lnTo>
                    <a:pt x="548668" y="284658"/>
                  </a:lnTo>
                  <a:lnTo>
                    <a:pt x="547045" y="282003"/>
                  </a:lnTo>
                  <a:close/>
                  <a:moveTo>
                    <a:pt x="193656" y="424185"/>
                  </a:moveTo>
                  <a:lnTo>
                    <a:pt x="193656" y="424627"/>
                  </a:lnTo>
                  <a:lnTo>
                    <a:pt x="194689" y="425512"/>
                  </a:lnTo>
                  <a:lnTo>
                    <a:pt x="192624" y="425512"/>
                  </a:lnTo>
                  <a:lnTo>
                    <a:pt x="191591" y="424480"/>
                  </a:lnTo>
                  <a:lnTo>
                    <a:pt x="192033" y="423742"/>
                  </a:lnTo>
                  <a:lnTo>
                    <a:pt x="191739" y="423005"/>
                  </a:lnTo>
                  <a:lnTo>
                    <a:pt x="191739" y="419465"/>
                  </a:lnTo>
                  <a:lnTo>
                    <a:pt x="190854" y="417990"/>
                  </a:lnTo>
                  <a:lnTo>
                    <a:pt x="189379" y="417695"/>
                  </a:lnTo>
                  <a:lnTo>
                    <a:pt x="189969" y="419170"/>
                  </a:lnTo>
                  <a:lnTo>
                    <a:pt x="189231" y="420645"/>
                  </a:lnTo>
                  <a:lnTo>
                    <a:pt x="188199" y="421530"/>
                  </a:lnTo>
                  <a:lnTo>
                    <a:pt x="187166" y="421825"/>
                  </a:lnTo>
                  <a:lnTo>
                    <a:pt x="187904" y="423595"/>
                  </a:lnTo>
                  <a:lnTo>
                    <a:pt x="190411" y="426102"/>
                  </a:lnTo>
                  <a:lnTo>
                    <a:pt x="192181" y="426987"/>
                  </a:lnTo>
                  <a:lnTo>
                    <a:pt x="194983" y="426545"/>
                  </a:lnTo>
                  <a:lnTo>
                    <a:pt x="195721" y="427282"/>
                  </a:lnTo>
                  <a:lnTo>
                    <a:pt x="195721" y="428020"/>
                  </a:lnTo>
                  <a:lnTo>
                    <a:pt x="196311" y="428610"/>
                  </a:lnTo>
                  <a:lnTo>
                    <a:pt x="197048" y="429200"/>
                  </a:lnTo>
                  <a:lnTo>
                    <a:pt x="197343" y="428462"/>
                  </a:lnTo>
                  <a:lnTo>
                    <a:pt x="197343" y="425512"/>
                  </a:lnTo>
                  <a:lnTo>
                    <a:pt x="194541" y="423005"/>
                  </a:lnTo>
                  <a:lnTo>
                    <a:pt x="193656" y="424185"/>
                  </a:lnTo>
                  <a:close/>
                </a:path>
              </a:pathLst>
            </a:custGeom>
            <a:grpFill/>
            <a:ln w="3175" cap="flat">
              <a:solidFill>
                <a:schemeClr val="bg2">
                  <a:lumMod val="90000"/>
                </a:schemeClr>
              </a:solid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60AA3195-0DD8-55AC-4E12-92715B71411D}"/>
                </a:ext>
              </a:extLst>
            </p:cNvPr>
            <p:cNvSpPr/>
            <p:nvPr/>
          </p:nvSpPr>
          <p:spPr>
            <a:xfrm>
              <a:off x="6542455" y="4322143"/>
              <a:ext cx="52802" cy="45279"/>
            </a:xfrm>
            <a:custGeom>
              <a:avLst/>
              <a:gdLst>
                <a:gd name="connsiteX0" fmla="*/ 52507 w 52802"/>
                <a:gd name="connsiteY0" fmla="*/ 25516 h 45279"/>
                <a:gd name="connsiteX1" fmla="*/ 51327 w 52802"/>
                <a:gd name="connsiteY1" fmla="*/ 23451 h 45279"/>
                <a:gd name="connsiteX2" fmla="*/ 51032 w 52802"/>
                <a:gd name="connsiteY2" fmla="*/ 20501 h 45279"/>
                <a:gd name="connsiteX3" fmla="*/ 51475 w 52802"/>
                <a:gd name="connsiteY3" fmla="*/ 16372 h 45279"/>
                <a:gd name="connsiteX4" fmla="*/ 51179 w 52802"/>
                <a:gd name="connsiteY4" fmla="*/ 12979 h 45279"/>
                <a:gd name="connsiteX5" fmla="*/ 49852 w 52802"/>
                <a:gd name="connsiteY5" fmla="*/ 10325 h 45279"/>
                <a:gd name="connsiteX6" fmla="*/ 48525 w 52802"/>
                <a:gd name="connsiteY6" fmla="*/ 8702 h 45279"/>
                <a:gd name="connsiteX7" fmla="*/ 46460 w 52802"/>
                <a:gd name="connsiteY7" fmla="*/ 7965 h 45279"/>
                <a:gd name="connsiteX8" fmla="*/ 43215 w 52802"/>
                <a:gd name="connsiteY8" fmla="*/ 3835 h 45279"/>
                <a:gd name="connsiteX9" fmla="*/ 42183 w 52802"/>
                <a:gd name="connsiteY9" fmla="*/ 1770 h 45279"/>
                <a:gd name="connsiteX10" fmla="*/ 42330 w 52802"/>
                <a:gd name="connsiteY10" fmla="*/ 590 h 45279"/>
                <a:gd name="connsiteX11" fmla="*/ 43215 w 52802"/>
                <a:gd name="connsiteY11" fmla="*/ 148 h 45279"/>
                <a:gd name="connsiteX12" fmla="*/ 42183 w 52802"/>
                <a:gd name="connsiteY12" fmla="*/ 148 h 45279"/>
                <a:gd name="connsiteX13" fmla="*/ 40708 w 52802"/>
                <a:gd name="connsiteY13" fmla="*/ 0 h 45279"/>
                <a:gd name="connsiteX14" fmla="*/ 39380 w 52802"/>
                <a:gd name="connsiteY14" fmla="*/ 295 h 45279"/>
                <a:gd name="connsiteX15" fmla="*/ 38348 w 52802"/>
                <a:gd name="connsiteY15" fmla="*/ 1328 h 45279"/>
                <a:gd name="connsiteX16" fmla="*/ 37168 w 52802"/>
                <a:gd name="connsiteY16" fmla="*/ 2950 h 45279"/>
                <a:gd name="connsiteX17" fmla="*/ 35251 w 52802"/>
                <a:gd name="connsiteY17" fmla="*/ 5015 h 45279"/>
                <a:gd name="connsiteX18" fmla="*/ 33776 w 52802"/>
                <a:gd name="connsiteY18" fmla="*/ 6785 h 45279"/>
                <a:gd name="connsiteX19" fmla="*/ 32596 w 52802"/>
                <a:gd name="connsiteY19" fmla="*/ 7965 h 45279"/>
                <a:gd name="connsiteX20" fmla="*/ 29646 w 52802"/>
                <a:gd name="connsiteY20" fmla="*/ 10030 h 45279"/>
                <a:gd name="connsiteX21" fmla="*/ 28024 w 52802"/>
                <a:gd name="connsiteY21" fmla="*/ 10619 h 45279"/>
                <a:gd name="connsiteX22" fmla="*/ 27286 w 52802"/>
                <a:gd name="connsiteY22" fmla="*/ 10472 h 45279"/>
                <a:gd name="connsiteX23" fmla="*/ 26844 w 52802"/>
                <a:gd name="connsiteY23" fmla="*/ 10177 h 45279"/>
                <a:gd name="connsiteX24" fmla="*/ 25959 w 52802"/>
                <a:gd name="connsiteY24" fmla="*/ 7522 h 45279"/>
                <a:gd name="connsiteX25" fmla="*/ 25369 w 52802"/>
                <a:gd name="connsiteY25" fmla="*/ 7080 h 45279"/>
                <a:gd name="connsiteX26" fmla="*/ 19764 w 52802"/>
                <a:gd name="connsiteY26" fmla="*/ 8407 h 45279"/>
                <a:gd name="connsiteX27" fmla="*/ 18879 w 52802"/>
                <a:gd name="connsiteY27" fmla="*/ 8407 h 45279"/>
                <a:gd name="connsiteX28" fmla="*/ 17847 w 52802"/>
                <a:gd name="connsiteY28" fmla="*/ 8997 h 45279"/>
                <a:gd name="connsiteX29" fmla="*/ 16076 w 52802"/>
                <a:gd name="connsiteY29" fmla="*/ 10472 h 45279"/>
                <a:gd name="connsiteX30" fmla="*/ 14307 w 52802"/>
                <a:gd name="connsiteY30" fmla="*/ 11505 h 45279"/>
                <a:gd name="connsiteX31" fmla="*/ 12979 w 52802"/>
                <a:gd name="connsiteY31" fmla="*/ 11799 h 45279"/>
                <a:gd name="connsiteX32" fmla="*/ 10767 w 52802"/>
                <a:gd name="connsiteY32" fmla="*/ 14454 h 45279"/>
                <a:gd name="connsiteX33" fmla="*/ 9587 w 52802"/>
                <a:gd name="connsiteY33" fmla="*/ 16224 h 45279"/>
                <a:gd name="connsiteX34" fmla="*/ 10325 w 52802"/>
                <a:gd name="connsiteY34" fmla="*/ 17551 h 45279"/>
                <a:gd name="connsiteX35" fmla="*/ 11357 w 52802"/>
                <a:gd name="connsiteY35" fmla="*/ 20649 h 45279"/>
                <a:gd name="connsiteX36" fmla="*/ 13127 w 52802"/>
                <a:gd name="connsiteY36" fmla="*/ 24779 h 45279"/>
                <a:gd name="connsiteX37" fmla="*/ 12684 w 52802"/>
                <a:gd name="connsiteY37" fmla="*/ 25811 h 45279"/>
                <a:gd name="connsiteX38" fmla="*/ 11209 w 52802"/>
                <a:gd name="connsiteY38" fmla="*/ 26844 h 45279"/>
                <a:gd name="connsiteX39" fmla="*/ 10472 w 52802"/>
                <a:gd name="connsiteY39" fmla="*/ 27728 h 45279"/>
                <a:gd name="connsiteX40" fmla="*/ 10030 w 52802"/>
                <a:gd name="connsiteY40" fmla="*/ 28613 h 45279"/>
                <a:gd name="connsiteX41" fmla="*/ 7670 w 52802"/>
                <a:gd name="connsiteY41" fmla="*/ 31563 h 45279"/>
                <a:gd name="connsiteX42" fmla="*/ 6637 w 52802"/>
                <a:gd name="connsiteY42" fmla="*/ 32153 h 45279"/>
                <a:gd name="connsiteX43" fmla="*/ 5752 w 52802"/>
                <a:gd name="connsiteY43" fmla="*/ 33333 h 45279"/>
                <a:gd name="connsiteX44" fmla="*/ 5015 w 52802"/>
                <a:gd name="connsiteY44" fmla="*/ 33628 h 45279"/>
                <a:gd name="connsiteX45" fmla="*/ 3687 w 52802"/>
                <a:gd name="connsiteY45" fmla="*/ 33628 h 45279"/>
                <a:gd name="connsiteX46" fmla="*/ 1475 w 52802"/>
                <a:gd name="connsiteY46" fmla="*/ 35545 h 45279"/>
                <a:gd name="connsiteX47" fmla="*/ 0 w 52802"/>
                <a:gd name="connsiteY47" fmla="*/ 35988 h 45279"/>
                <a:gd name="connsiteX48" fmla="*/ 0 w 52802"/>
                <a:gd name="connsiteY48" fmla="*/ 35988 h 45279"/>
                <a:gd name="connsiteX49" fmla="*/ 885 w 52802"/>
                <a:gd name="connsiteY49" fmla="*/ 38790 h 45279"/>
                <a:gd name="connsiteX50" fmla="*/ 1033 w 52802"/>
                <a:gd name="connsiteY50" fmla="*/ 40855 h 45279"/>
                <a:gd name="connsiteX51" fmla="*/ 1770 w 52802"/>
                <a:gd name="connsiteY51" fmla="*/ 42035 h 45279"/>
                <a:gd name="connsiteX52" fmla="*/ 4130 w 52802"/>
                <a:gd name="connsiteY52" fmla="*/ 43068 h 45279"/>
                <a:gd name="connsiteX53" fmla="*/ 4572 w 52802"/>
                <a:gd name="connsiteY53" fmla="*/ 41593 h 45279"/>
                <a:gd name="connsiteX54" fmla="*/ 5458 w 52802"/>
                <a:gd name="connsiteY54" fmla="*/ 39970 h 45279"/>
                <a:gd name="connsiteX55" fmla="*/ 6490 w 52802"/>
                <a:gd name="connsiteY55" fmla="*/ 39823 h 45279"/>
                <a:gd name="connsiteX56" fmla="*/ 8997 w 52802"/>
                <a:gd name="connsiteY56" fmla="*/ 40413 h 45279"/>
                <a:gd name="connsiteX57" fmla="*/ 11504 w 52802"/>
                <a:gd name="connsiteY57" fmla="*/ 41888 h 45279"/>
                <a:gd name="connsiteX58" fmla="*/ 12979 w 52802"/>
                <a:gd name="connsiteY58" fmla="*/ 44837 h 45279"/>
                <a:gd name="connsiteX59" fmla="*/ 14012 w 52802"/>
                <a:gd name="connsiteY59" fmla="*/ 45280 h 45279"/>
                <a:gd name="connsiteX60" fmla="*/ 15929 w 52802"/>
                <a:gd name="connsiteY60" fmla="*/ 45280 h 45279"/>
                <a:gd name="connsiteX61" fmla="*/ 20796 w 52802"/>
                <a:gd name="connsiteY61" fmla="*/ 44985 h 45279"/>
                <a:gd name="connsiteX62" fmla="*/ 21977 w 52802"/>
                <a:gd name="connsiteY62" fmla="*/ 44985 h 45279"/>
                <a:gd name="connsiteX63" fmla="*/ 24189 w 52802"/>
                <a:gd name="connsiteY63" fmla="*/ 44247 h 45279"/>
                <a:gd name="connsiteX64" fmla="*/ 26401 w 52802"/>
                <a:gd name="connsiteY64" fmla="*/ 42920 h 45279"/>
                <a:gd name="connsiteX65" fmla="*/ 27138 w 52802"/>
                <a:gd name="connsiteY65" fmla="*/ 41593 h 45279"/>
                <a:gd name="connsiteX66" fmla="*/ 27581 w 52802"/>
                <a:gd name="connsiteY66" fmla="*/ 38643 h 45279"/>
                <a:gd name="connsiteX67" fmla="*/ 28024 w 52802"/>
                <a:gd name="connsiteY67" fmla="*/ 33186 h 45279"/>
                <a:gd name="connsiteX68" fmla="*/ 29203 w 52802"/>
                <a:gd name="connsiteY68" fmla="*/ 33038 h 45279"/>
                <a:gd name="connsiteX69" fmla="*/ 32301 w 52802"/>
                <a:gd name="connsiteY69" fmla="*/ 34956 h 45279"/>
                <a:gd name="connsiteX70" fmla="*/ 33038 w 52802"/>
                <a:gd name="connsiteY70" fmla="*/ 35103 h 45279"/>
                <a:gd name="connsiteX71" fmla="*/ 33628 w 52802"/>
                <a:gd name="connsiteY71" fmla="*/ 35103 h 45279"/>
                <a:gd name="connsiteX72" fmla="*/ 34661 w 52802"/>
                <a:gd name="connsiteY72" fmla="*/ 34071 h 45279"/>
                <a:gd name="connsiteX73" fmla="*/ 35988 w 52802"/>
                <a:gd name="connsiteY73" fmla="*/ 33333 h 45279"/>
                <a:gd name="connsiteX74" fmla="*/ 37020 w 52802"/>
                <a:gd name="connsiteY74" fmla="*/ 33333 h 45279"/>
                <a:gd name="connsiteX75" fmla="*/ 40560 w 52802"/>
                <a:gd name="connsiteY75" fmla="*/ 32448 h 45279"/>
                <a:gd name="connsiteX76" fmla="*/ 42478 w 52802"/>
                <a:gd name="connsiteY76" fmla="*/ 34071 h 45279"/>
                <a:gd name="connsiteX77" fmla="*/ 43805 w 52802"/>
                <a:gd name="connsiteY77" fmla="*/ 34661 h 45279"/>
                <a:gd name="connsiteX78" fmla="*/ 44395 w 52802"/>
                <a:gd name="connsiteY78" fmla="*/ 34661 h 45279"/>
                <a:gd name="connsiteX79" fmla="*/ 45428 w 52802"/>
                <a:gd name="connsiteY79" fmla="*/ 34661 h 45279"/>
                <a:gd name="connsiteX80" fmla="*/ 47050 w 52802"/>
                <a:gd name="connsiteY80" fmla="*/ 34071 h 45279"/>
                <a:gd name="connsiteX81" fmla="*/ 48525 w 52802"/>
                <a:gd name="connsiteY81" fmla="*/ 33776 h 45279"/>
                <a:gd name="connsiteX82" fmla="*/ 49852 w 52802"/>
                <a:gd name="connsiteY82" fmla="*/ 33923 h 45279"/>
                <a:gd name="connsiteX83" fmla="*/ 50737 w 52802"/>
                <a:gd name="connsiteY83" fmla="*/ 33776 h 45279"/>
                <a:gd name="connsiteX84" fmla="*/ 51622 w 52802"/>
                <a:gd name="connsiteY84" fmla="*/ 33186 h 45279"/>
                <a:gd name="connsiteX85" fmla="*/ 52212 w 52802"/>
                <a:gd name="connsiteY85" fmla="*/ 31268 h 45279"/>
                <a:gd name="connsiteX86" fmla="*/ 52802 w 52802"/>
                <a:gd name="connsiteY86" fmla="*/ 28023 h 45279"/>
                <a:gd name="connsiteX87" fmla="*/ 52507 w 52802"/>
                <a:gd name="connsiteY87" fmla="*/ 25516 h 4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2802" h="45279">
                  <a:moveTo>
                    <a:pt x="52507" y="25516"/>
                  </a:moveTo>
                  <a:lnTo>
                    <a:pt x="51327" y="23451"/>
                  </a:lnTo>
                  <a:lnTo>
                    <a:pt x="51032" y="20501"/>
                  </a:lnTo>
                  <a:lnTo>
                    <a:pt x="51475" y="16372"/>
                  </a:lnTo>
                  <a:lnTo>
                    <a:pt x="51179" y="12979"/>
                  </a:lnTo>
                  <a:lnTo>
                    <a:pt x="49852" y="10325"/>
                  </a:lnTo>
                  <a:lnTo>
                    <a:pt x="48525" y="8702"/>
                  </a:lnTo>
                  <a:lnTo>
                    <a:pt x="46460" y="7965"/>
                  </a:lnTo>
                  <a:lnTo>
                    <a:pt x="43215" y="3835"/>
                  </a:lnTo>
                  <a:lnTo>
                    <a:pt x="42183" y="1770"/>
                  </a:lnTo>
                  <a:lnTo>
                    <a:pt x="42330" y="590"/>
                  </a:lnTo>
                  <a:lnTo>
                    <a:pt x="43215" y="148"/>
                  </a:lnTo>
                  <a:lnTo>
                    <a:pt x="42183" y="148"/>
                  </a:lnTo>
                  <a:lnTo>
                    <a:pt x="40708" y="0"/>
                  </a:lnTo>
                  <a:lnTo>
                    <a:pt x="39380" y="295"/>
                  </a:lnTo>
                  <a:lnTo>
                    <a:pt x="38348" y="1328"/>
                  </a:lnTo>
                  <a:lnTo>
                    <a:pt x="37168" y="2950"/>
                  </a:lnTo>
                  <a:lnTo>
                    <a:pt x="35251" y="5015"/>
                  </a:lnTo>
                  <a:lnTo>
                    <a:pt x="33776" y="6785"/>
                  </a:lnTo>
                  <a:lnTo>
                    <a:pt x="32596" y="7965"/>
                  </a:lnTo>
                  <a:lnTo>
                    <a:pt x="29646" y="10030"/>
                  </a:lnTo>
                  <a:lnTo>
                    <a:pt x="28024" y="10619"/>
                  </a:lnTo>
                  <a:lnTo>
                    <a:pt x="27286" y="10472"/>
                  </a:lnTo>
                  <a:lnTo>
                    <a:pt x="26844" y="10177"/>
                  </a:lnTo>
                  <a:lnTo>
                    <a:pt x="25959" y="7522"/>
                  </a:lnTo>
                  <a:lnTo>
                    <a:pt x="25369" y="7080"/>
                  </a:lnTo>
                  <a:lnTo>
                    <a:pt x="19764" y="8407"/>
                  </a:lnTo>
                  <a:lnTo>
                    <a:pt x="18879" y="8407"/>
                  </a:lnTo>
                  <a:lnTo>
                    <a:pt x="17847" y="8997"/>
                  </a:lnTo>
                  <a:lnTo>
                    <a:pt x="16076" y="10472"/>
                  </a:lnTo>
                  <a:lnTo>
                    <a:pt x="14307" y="11505"/>
                  </a:lnTo>
                  <a:lnTo>
                    <a:pt x="12979" y="11799"/>
                  </a:lnTo>
                  <a:lnTo>
                    <a:pt x="10767" y="14454"/>
                  </a:lnTo>
                  <a:lnTo>
                    <a:pt x="9587" y="16224"/>
                  </a:lnTo>
                  <a:lnTo>
                    <a:pt x="10325" y="17551"/>
                  </a:lnTo>
                  <a:lnTo>
                    <a:pt x="11357" y="20649"/>
                  </a:lnTo>
                  <a:lnTo>
                    <a:pt x="13127" y="24779"/>
                  </a:lnTo>
                  <a:lnTo>
                    <a:pt x="12684" y="25811"/>
                  </a:lnTo>
                  <a:lnTo>
                    <a:pt x="11209" y="26844"/>
                  </a:lnTo>
                  <a:lnTo>
                    <a:pt x="10472" y="27728"/>
                  </a:lnTo>
                  <a:lnTo>
                    <a:pt x="10030" y="28613"/>
                  </a:lnTo>
                  <a:lnTo>
                    <a:pt x="7670" y="31563"/>
                  </a:lnTo>
                  <a:lnTo>
                    <a:pt x="6637" y="32153"/>
                  </a:lnTo>
                  <a:lnTo>
                    <a:pt x="5752" y="33333"/>
                  </a:lnTo>
                  <a:lnTo>
                    <a:pt x="5015" y="33628"/>
                  </a:lnTo>
                  <a:lnTo>
                    <a:pt x="3687" y="33628"/>
                  </a:lnTo>
                  <a:lnTo>
                    <a:pt x="1475" y="35545"/>
                  </a:lnTo>
                  <a:lnTo>
                    <a:pt x="0" y="35988"/>
                  </a:lnTo>
                  <a:lnTo>
                    <a:pt x="0" y="35988"/>
                  </a:lnTo>
                  <a:lnTo>
                    <a:pt x="885" y="38790"/>
                  </a:lnTo>
                  <a:lnTo>
                    <a:pt x="1033" y="40855"/>
                  </a:lnTo>
                  <a:lnTo>
                    <a:pt x="1770" y="42035"/>
                  </a:lnTo>
                  <a:lnTo>
                    <a:pt x="4130" y="43068"/>
                  </a:lnTo>
                  <a:lnTo>
                    <a:pt x="4572" y="41593"/>
                  </a:lnTo>
                  <a:lnTo>
                    <a:pt x="5458" y="39970"/>
                  </a:lnTo>
                  <a:lnTo>
                    <a:pt x="6490" y="39823"/>
                  </a:lnTo>
                  <a:lnTo>
                    <a:pt x="8997" y="40413"/>
                  </a:lnTo>
                  <a:lnTo>
                    <a:pt x="11504" y="41888"/>
                  </a:lnTo>
                  <a:lnTo>
                    <a:pt x="12979" y="44837"/>
                  </a:lnTo>
                  <a:lnTo>
                    <a:pt x="14012" y="45280"/>
                  </a:lnTo>
                  <a:lnTo>
                    <a:pt x="15929" y="45280"/>
                  </a:lnTo>
                  <a:lnTo>
                    <a:pt x="20796" y="44985"/>
                  </a:lnTo>
                  <a:lnTo>
                    <a:pt x="21977" y="44985"/>
                  </a:lnTo>
                  <a:lnTo>
                    <a:pt x="24189" y="44247"/>
                  </a:lnTo>
                  <a:lnTo>
                    <a:pt x="26401" y="42920"/>
                  </a:lnTo>
                  <a:lnTo>
                    <a:pt x="27138" y="41593"/>
                  </a:lnTo>
                  <a:lnTo>
                    <a:pt x="27581" y="38643"/>
                  </a:lnTo>
                  <a:lnTo>
                    <a:pt x="28024" y="33186"/>
                  </a:lnTo>
                  <a:lnTo>
                    <a:pt x="29203" y="33038"/>
                  </a:lnTo>
                  <a:lnTo>
                    <a:pt x="32301" y="34956"/>
                  </a:lnTo>
                  <a:lnTo>
                    <a:pt x="33038" y="35103"/>
                  </a:lnTo>
                  <a:lnTo>
                    <a:pt x="33628" y="35103"/>
                  </a:lnTo>
                  <a:lnTo>
                    <a:pt x="34661" y="34071"/>
                  </a:lnTo>
                  <a:lnTo>
                    <a:pt x="35988" y="33333"/>
                  </a:lnTo>
                  <a:lnTo>
                    <a:pt x="37020" y="33333"/>
                  </a:lnTo>
                  <a:lnTo>
                    <a:pt x="40560" y="32448"/>
                  </a:lnTo>
                  <a:lnTo>
                    <a:pt x="42478" y="34071"/>
                  </a:lnTo>
                  <a:lnTo>
                    <a:pt x="43805" y="34661"/>
                  </a:lnTo>
                  <a:lnTo>
                    <a:pt x="44395" y="34661"/>
                  </a:lnTo>
                  <a:lnTo>
                    <a:pt x="45428" y="34661"/>
                  </a:lnTo>
                  <a:lnTo>
                    <a:pt x="47050" y="34071"/>
                  </a:lnTo>
                  <a:lnTo>
                    <a:pt x="48525" y="33776"/>
                  </a:lnTo>
                  <a:lnTo>
                    <a:pt x="49852" y="33923"/>
                  </a:lnTo>
                  <a:lnTo>
                    <a:pt x="50737" y="33776"/>
                  </a:lnTo>
                  <a:lnTo>
                    <a:pt x="51622" y="33186"/>
                  </a:lnTo>
                  <a:lnTo>
                    <a:pt x="52212" y="31268"/>
                  </a:lnTo>
                  <a:lnTo>
                    <a:pt x="52802" y="28023"/>
                  </a:lnTo>
                  <a:lnTo>
                    <a:pt x="52507" y="25516"/>
                  </a:lnTo>
                  <a:close/>
                </a:path>
              </a:pathLst>
            </a:custGeom>
            <a:grpFill/>
            <a:ln w="3175" cap="flat">
              <a:solidFill>
                <a:schemeClr val="bg2">
                  <a:lumMod val="90000"/>
                </a:schemeClr>
              </a:solidFill>
              <a:prstDash val="solid"/>
              <a:miter/>
            </a:ln>
          </p:spPr>
          <p:txBody>
            <a:bodyPr rtlCol="0" anchor="ctr"/>
            <a:lstStyle/>
            <a:p>
              <a:endParaRPr lang="en-US"/>
            </a:p>
          </p:txBody>
        </p:sp>
        <p:grpSp>
          <p:nvGrpSpPr>
            <p:cNvPr id="409" name="Graphic 5">
              <a:extLst>
                <a:ext uri="{FF2B5EF4-FFF2-40B4-BE49-F238E27FC236}">
                  <a16:creationId xmlns:a16="http://schemas.microsoft.com/office/drawing/2014/main" id="{2CB33AD3-C6FD-F6E1-C6EC-3E449178C83F}"/>
                </a:ext>
              </a:extLst>
            </p:cNvPr>
            <p:cNvGrpSpPr/>
            <p:nvPr/>
          </p:nvGrpSpPr>
          <p:grpSpPr>
            <a:xfrm>
              <a:off x="6300717" y="1441049"/>
              <a:ext cx="4459545" cy="1718125"/>
              <a:chOff x="6300717" y="1441049"/>
              <a:chExt cx="4459545" cy="1718125"/>
            </a:xfrm>
            <a:grpFill/>
          </p:grpSpPr>
          <p:sp>
            <p:nvSpPr>
              <p:cNvPr id="592" name="Freeform: Shape 591">
                <a:extLst>
                  <a:ext uri="{FF2B5EF4-FFF2-40B4-BE49-F238E27FC236}">
                    <a16:creationId xmlns:a16="http://schemas.microsoft.com/office/drawing/2014/main" id="{736C5201-84E9-919E-2D00-FD6E506F2D66}"/>
                  </a:ext>
                </a:extLst>
              </p:cNvPr>
              <p:cNvSpPr/>
              <p:nvPr/>
            </p:nvSpPr>
            <p:spPr>
              <a:xfrm>
                <a:off x="7993622" y="1860219"/>
                <a:ext cx="12536" cy="6047"/>
              </a:xfrm>
              <a:custGeom>
                <a:avLst/>
                <a:gdLst>
                  <a:gd name="connsiteX0" fmla="*/ 8407 w 12536"/>
                  <a:gd name="connsiteY0" fmla="*/ 6047 h 6047"/>
                  <a:gd name="connsiteX1" fmla="*/ 9587 w 12536"/>
                  <a:gd name="connsiteY1" fmla="*/ 2950 h 6047"/>
                  <a:gd name="connsiteX2" fmla="*/ 12537 w 12536"/>
                  <a:gd name="connsiteY2" fmla="*/ 0 h 6047"/>
                  <a:gd name="connsiteX3" fmla="*/ 7522 w 12536"/>
                  <a:gd name="connsiteY3" fmla="*/ 148 h 6047"/>
                  <a:gd name="connsiteX4" fmla="*/ 3835 w 12536"/>
                  <a:gd name="connsiteY4" fmla="*/ 1327 h 6047"/>
                  <a:gd name="connsiteX5" fmla="*/ 0 w 12536"/>
                  <a:gd name="connsiteY5" fmla="*/ 3245 h 6047"/>
                  <a:gd name="connsiteX6" fmla="*/ 1033 w 12536"/>
                  <a:gd name="connsiteY6" fmla="*/ 4425 h 6047"/>
                  <a:gd name="connsiteX7" fmla="*/ 8407 w 12536"/>
                  <a:gd name="connsiteY7"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6" h="6047">
                    <a:moveTo>
                      <a:pt x="8407" y="6047"/>
                    </a:moveTo>
                    <a:lnTo>
                      <a:pt x="9587" y="2950"/>
                    </a:lnTo>
                    <a:lnTo>
                      <a:pt x="12537" y="0"/>
                    </a:lnTo>
                    <a:lnTo>
                      <a:pt x="7522" y="148"/>
                    </a:lnTo>
                    <a:lnTo>
                      <a:pt x="3835" y="1327"/>
                    </a:lnTo>
                    <a:lnTo>
                      <a:pt x="0" y="3245"/>
                    </a:lnTo>
                    <a:lnTo>
                      <a:pt x="1033" y="4425"/>
                    </a:lnTo>
                    <a:lnTo>
                      <a:pt x="8407"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985C5EBF-9E8D-AB90-2D9E-85FD41F3EBF6}"/>
                  </a:ext>
                </a:extLst>
              </p:cNvPr>
              <p:cNvSpPr/>
              <p:nvPr/>
            </p:nvSpPr>
            <p:spPr>
              <a:xfrm>
                <a:off x="8042442" y="1835293"/>
                <a:ext cx="22566" cy="8554"/>
              </a:xfrm>
              <a:custGeom>
                <a:avLst/>
                <a:gdLst>
                  <a:gd name="connsiteX0" fmla="*/ 11357 w 22566"/>
                  <a:gd name="connsiteY0" fmla="*/ 7670 h 8554"/>
                  <a:gd name="connsiteX1" fmla="*/ 17404 w 22566"/>
                  <a:gd name="connsiteY1" fmla="*/ 8554 h 8554"/>
                  <a:gd name="connsiteX2" fmla="*/ 19616 w 22566"/>
                  <a:gd name="connsiteY2" fmla="*/ 6932 h 8554"/>
                  <a:gd name="connsiteX3" fmla="*/ 22566 w 22566"/>
                  <a:gd name="connsiteY3" fmla="*/ 2802 h 8554"/>
                  <a:gd name="connsiteX4" fmla="*/ 20796 w 22566"/>
                  <a:gd name="connsiteY4" fmla="*/ 590 h 8554"/>
                  <a:gd name="connsiteX5" fmla="*/ 19321 w 22566"/>
                  <a:gd name="connsiteY5" fmla="*/ 147 h 8554"/>
                  <a:gd name="connsiteX6" fmla="*/ 12537 w 22566"/>
                  <a:gd name="connsiteY6" fmla="*/ 1622 h 8554"/>
                  <a:gd name="connsiteX7" fmla="*/ 10325 w 22566"/>
                  <a:gd name="connsiteY7" fmla="*/ 590 h 8554"/>
                  <a:gd name="connsiteX8" fmla="*/ 8997 w 22566"/>
                  <a:gd name="connsiteY8" fmla="*/ 0 h 8554"/>
                  <a:gd name="connsiteX9" fmla="*/ 6342 w 22566"/>
                  <a:gd name="connsiteY9" fmla="*/ 1475 h 8554"/>
                  <a:gd name="connsiteX10" fmla="*/ 1917 w 22566"/>
                  <a:gd name="connsiteY10" fmla="*/ 2950 h 8554"/>
                  <a:gd name="connsiteX11" fmla="*/ 0 w 22566"/>
                  <a:gd name="connsiteY11" fmla="*/ 5310 h 8554"/>
                  <a:gd name="connsiteX12" fmla="*/ 3392 w 22566"/>
                  <a:gd name="connsiteY12" fmla="*/ 7522 h 8554"/>
                  <a:gd name="connsiteX13" fmla="*/ 11357 w 22566"/>
                  <a:gd name="connsiteY13" fmla="*/ 7670 h 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66" h="8554">
                    <a:moveTo>
                      <a:pt x="11357" y="7670"/>
                    </a:moveTo>
                    <a:lnTo>
                      <a:pt x="17404" y="8554"/>
                    </a:lnTo>
                    <a:lnTo>
                      <a:pt x="19616" y="6932"/>
                    </a:lnTo>
                    <a:lnTo>
                      <a:pt x="22566" y="2802"/>
                    </a:lnTo>
                    <a:lnTo>
                      <a:pt x="20796" y="590"/>
                    </a:lnTo>
                    <a:lnTo>
                      <a:pt x="19321" y="147"/>
                    </a:lnTo>
                    <a:lnTo>
                      <a:pt x="12537" y="1622"/>
                    </a:lnTo>
                    <a:lnTo>
                      <a:pt x="10325" y="590"/>
                    </a:lnTo>
                    <a:lnTo>
                      <a:pt x="8997" y="0"/>
                    </a:lnTo>
                    <a:lnTo>
                      <a:pt x="6342" y="1475"/>
                    </a:lnTo>
                    <a:lnTo>
                      <a:pt x="1917" y="2950"/>
                    </a:lnTo>
                    <a:lnTo>
                      <a:pt x="0" y="5310"/>
                    </a:lnTo>
                    <a:lnTo>
                      <a:pt x="3392" y="7522"/>
                    </a:lnTo>
                    <a:lnTo>
                      <a:pt x="11357" y="7670"/>
                    </a:lnTo>
                    <a:close/>
                  </a:path>
                </a:pathLst>
              </a:custGeom>
              <a:grpFill/>
              <a:ln w="3175" cap="flat">
                <a:solidFill>
                  <a:schemeClr val="bg2">
                    <a:lumMod val="90000"/>
                  </a:schemeClr>
                </a:solid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0F1E2FBA-48B3-2898-733D-A1F3CA49ADB2}"/>
                  </a:ext>
                </a:extLst>
              </p:cNvPr>
              <p:cNvSpPr/>
              <p:nvPr/>
            </p:nvSpPr>
            <p:spPr>
              <a:xfrm>
                <a:off x="8117809" y="1710220"/>
                <a:ext cx="14011" cy="7079"/>
              </a:xfrm>
              <a:custGeom>
                <a:avLst/>
                <a:gdLst>
                  <a:gd name="connsiteX0" fmla="*/ 4130 w 14011"/>
                  <a:gd name="connsiteY0" fmla="*/ 7080 h 7079"/>
                  <a:gd name="connsiteX1" fmla="*/ 9734 w 14011"/>
                  <a:gd name="connsiteY1" fmla="*/ 6785 h 7079"/>
                  <a:gd name="connsiteX2" fmla="*/ 13717 w 14011"/>
                  <a:gd name="connsiteY2" fmla="*/ 3097 h 7079"/>
                  <a:gd name="connsiteX3" fmla="*/ 14012 w 14011"/>
                  <a:gd name="connsiteY3" fmla="*/ 1622 h 7079"/>
                  <a:gd name="connsiteX4" fmla="*/ 12390 w 14011"/>
                  <a:gd name="connsiteY4" fmla="*/ 0 h 7079"/>
                  <a:gd name="connsiteX5" fmla="*/ 3540 w 14011"/>
                  <a:gd name="connsiteY5" fmla="*/ 590 h 7079"/>
                  <a:gd name="connsiteX6" fmla="*/ 1475 w 14011"/>
                  <a:gd name="connsiteY6" fmla="*/ 2212 h 7079"/>
                  <a:gd name="connsiteX7" fmla="*/ 0 w 14011"/>
                  <a:gd name="connsiteY7" fmla="*/ 4720 h 7079"/>
                  <a:gd name="connsiteX8" fmla="*/ 885 w 14011"/>
                  <a:gd name="connsiteY8" fmla="*/ 5605 h 7079"/>
                  <a:gd name="connsiteX9" fmla="*/ 4130 w 14011"/>
                  <a:gd name="connsiteY9" fmla="*/ 708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011" h="7079">
                    <a:moveTo>
                      <a:pt x="4130" y="7080"/>
                    </a:moveTo>
                    <a:lnTo>
                      <a:pt x="9734" y="6785"/>
                    </a:lnTo>
                    <a:lnTo>
                      <a:pt x="13717" y="3097"/>
                    </a:lnTo>
                    <a:lnTo>
                      <a:pt x="14012" y="1622"/>
                    </a:lnTo>
                    <a:lnTo>
                      <a:pt x="12390" y="0"/>
                    </a:lnTo>
                    <a:lnTo>
                      <a:pt x="3540" y="590"/>
                    </a:lnTo>
                    <a:lnTo>
                      <a:pt x="1475" y="2212"/>
                    </a:lnTo>
                    <a:lnTo>
                      <a:pt x="0" y="4720"/>
                    </a:lnTo>
                    <a:lnTo>
                      <a:pt x="885" y="5605"/>
                    </a:lnTo>
                    <a:lnTo>
                      <a:pt x="4130" y="7080"/>
                    </a:lnTo>
                    <a:close/>
                  </a:path>
                </a:pathLst>
              </a:custGeom>
              <a:grpFill/>
              <a:ln w="3175" cap="flat">
                <a:solidFill>
                  <a:schemeClr val="bg2">
                    <a:lumMod val="90000"/>
                  </a:schemeClr>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E4693364-8A89-2C49-B157-9BE9A5550D46}"/>
                  </a:ext>
                </a:extLst>
              </p:cNvPr>
              <p:cNvSpPr/>
              <p:nvPr/>
            </p:nvSpPr>
            <p:spPr>
              <a:xfrm>
                <a:off x="8279018" y="1765382"/>
                <a:ext cx="34070" cy="9881"/>
              </a:xfrm>
              <a:custGeom>
                <a:avLst/>
                <a:gdLst>
                  <a:gd name="connsiteX0" fmla="*/ 33333 w 34070"/>
                  <a:gd name="connsiteY0" fmla="*/ 4572 h 9881"/>
                  <a:gd name="connsiteX1" fmla="*/ 34070 w 34070"/>
                  <a:gd name="connsiteY1" fmla="*/ 2212 h 9881"/>
                  <a:gd name="connsiteX2" fmla="*/ 31858 w 34070"/>
                  <a:gd name="connsiteY2" fmla="*/ 1475 h 9881"/>
                  <a:gd name="connsiteX3" fmla="*/ 25073 w 34070"/>
                  <a:gd name="connsiteY3" fmla="*/ 0 h 9881"/>
                  <a:gd name="connsiteX4" fmla="*/ 21976 w 34070"/>
                  <a:gd name="connsiteY4" fmla="*/ 1770 h 9881"/>
                  <a:gd name="connsiteX5" fmla="*/ 12389 w 34070"/>
                  <a:gd name="connsiteY5" fmla="*/ 590 h 9881"/>
                  <a:gd name="connsiteX6" fmla="*/ 7375 w 34070"/>
                  <a:gd name="connsiteY6" fmla="*/ 3097 h 9881"/>
                  <a:gd name="connsiteX7" fmla="*/ 1770 w 34070"/>
                  <a:gd name="connsiteY7" fmla="*/ 885 h 9881"/>
                  <a:gd name="connsiteX8" fmla="*/ 295 w 34070"/>
                  <a:gd name="connsiteY8" fmla="*/ 2360 h 9881"/>
                  <a:gd name="connsiteX9" fmla="*/ 0 w 34070"/>
                  <a:gd name="connsiteY9" fmla="*/ 4867 h 9881"/>
                  <a:gd name="connsiteX10" fmla="*/ 9587 w 34070"/>
                  <a:gd name="connsiteY10" fmla="*/ 6047 h 9881"/>
                  <a:gd name="connsiteX11" fmla="*/ 13864 w 34070"/>
                  <a:gd name="connsiteY11" fmla="*/ 7817 h 9881"/>
                  <a:gd name="connsiteX12" fmla="*/ 20796 w 34070"/>
                  <a:gd name="connsiteY12" fmla="*/ 8112 h 9881"/>
                  <a:gd name="connsiteX13" fmla="*/ 25811 w 34070"/>
                  <a:gd name="connsiteY13" fmla="*/ 9882 h 9881"/>
                  <a:gd name="connsiteX14" fmla="*/ 27138 w 34070"/>
                  <a:gd name="connsiteY14" fmla="*/ 6932 h 9881"/>
                  <a:gd name="connsiteX15" fmla="*/ 27138 w 34070"/>
                  <a:gd name="connsiteY15" fmla="*/ 5015 h 9881"/>
                  <a:gd name="connsiteX16" fmla="*/ 30678 w 34070"/>
                  <a:gd name="connsiteY16" fmla="*/ 3835 h 9881"/>
                  <a:gd name="connsiteX17" fmla="*/ 33333 w 34070"/>
                  <a:gd name="connsiteY17" fmla="*/ 4572 h 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070" h="9881">
                    <a:moveTo>
                      <a:pt x="33333" y="4572"/>
                    </a:moveTo>
                    <a:lnTo>
                      <a:pt x="34070" y="2212"/>
                    </a:lnTo>
                    <a:lnTo>
                      <a:pt x="31858" y="1475"/>
                    </a:lnTo>
                    <a:lnTo>
                      <a:pt x="25073" y="0"/>
                    </a:lnTo>
                    <a:lnTo>
                      <a:pt x="21976" y="1770"/>
                    </a:lnTo>
                    <a:lnTo>
                      <a:pt x="12389" y="590"/>
                    </a:lnTo>
                    <a:lnTo>
                      <a:pt x="7375" y="3097"/>
                    </a:lnTo>
                    <a:lnTo>
                      <a:pt x="1770" y="885"/>
                    </a:lnTo>
                    <a:lnTo>
                      <a:pt x="295" y="2360"/>
                    </a:lnTo>
                    <a:lnTo>
                      <a:pt x="0" y="4867"/>
                    </a:lnTo>
                    <a:lnTo>
                      <a:pt x="9587" y="6047"/>
                    </a:lnTo>
                    <a:lnTo>
                      <a:pt x="13864" y="7817"/>
                    </a:lnTo>
                    <a:lnTo>
                      <a:pt x="20796" y="8112"/>
                    </a:lnTo>
                    <a:lnTo>
                      <a:pt x="25811" y="9882"/>
                    </a:lnTo>
                    <a:lnTo>
                      <a:pt x="27138" y="6932"/>
                    </a:lnTo>
                    <a:lnTo>
                      <a:pt x="27138" y="5015"/>
                    </a:lnTo>
                    <a:lnTo>
                      <a:pt x="30678" y="3835"/>
                    </a:lnTo>
                    <a:lnTo>
                      <a:pt x="33333" y="4572"/>
                    </a:lnTo>
                    <a:close/>
                  </a:path>
                </a:pathLst>
              </a:custGeom>
              <a:grpFill/>
              <a:ln w="3175" cap="flat">
                <a:solidFill>
                  <a:schemeClr val="bg2">
                    <a:lumMod val="90000"/>
                  </a:schemeClr>
                </a:solid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15FDA2F0-5119-7E25-5B3E-71976DBFC66C}"/>
                  </a:ext>
                </a:extLst>
              </p:cNvPr>
              <p:cNvSpPr/>
              <p:nvPr/>
            </p:nvSpPr>
            <p:spPr>
              <a:xfrm>
                <a:off x="8316333" y="1762727"/>
                <a:ext cx="8111" cy="8996"/>
              </a:xfrm>
              <a:custGeom>
                <a:avLst/>
                <a:gdLst>
                  <a:gd name="connsiteX0" fmla="*/ 3540 w 8111"/>
                  <a:gd name="connsiteY0" fmla="*/ 0 h 8996"/>
                  <a:gd name="connsiteX1" fmla="*/ 2507 w 8111"/>
                  <a:gd name="connsiteY1" fmla="*/ 590 h 8996"/>
                  <a:gd name="connsiteX2" fmla="*/ 2360 w 8111"/>
                  <a:gd name="connsiteY2" fmla="*/ 1622 h 8996"/>
                  <a:gd name="connsiteX3" fmla="*/ 0 w 8111"/>
                  <a:gd name="connsiteY3" fmla="*/ 5310 h 8996"/>
                  <a:gd name="connsiteX4" fmla="*/ 0 w 8111"/>
                  <a:gd name="connsiteY4" fmla="*/ 7965 h 8996"/>
                  <a:gd name="connsiteX5" fmla="*/ 295 w 8111"/>
                  <a:gd name="connsiteY5" fmla="*/ 8554 h 8996"/>
                  <a:gd name="connsiteX6" fmla="*/ 1475 w 8111"/>
                  <a:gd name="connsiteY6" fmla="*/ 8997 h 8996"/>
                  <a:gd name="connsiteX7" fmla="*/ 2950 w 8111"/>
                  <a:gd name="connsiteY7" fmla="*/ 8407 h 8996"/>
                  <a:gd name="connsiteX8" fmla="*/ 6047 w 8111"/>
                  <a:gd name="connsiteY8" fmla="*/ 6342 h 8996"/>
                  <a:gd name="connsiteX9" fmla="*/ 8112 w 8111"/>
                  <a:gd name="connsiteY9" fmla="*/ 2802 h 8996"/>
                  <a:gd name="connsiteX10" fmla="*/ 7964 w 8111"/>
                  <a:gd name="connsiteY10" fmla="*/ 2065 h 8996"/>
                  <a:gd name="connsiteX11" fmla="*/ 6490 w 8111"/>
                  <a:gd name="connsiteY11" fmla="*/ 590 h 8996"/>
                  <a:gd name="connsiteX12" fmla="*/ 3540 w 8111"/>
                  <a:gd name="connsiteY12" fmla="*/ 0 h 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1" h="8996">
                    <a:moveTo>
                      <a:pt x="3540" y="0"/>
                    </a:moveTo>
                    <a:lnTo>
                      <a:pt x="2507" y="590"/>
                    </a:lnTo>
                    <a:lnTo>
                      <a:pt x="2360" y="1622"/>
                    </a:lnTo>
                    <a:lnTo>
                      <a:pt x="0" y="5310"/>
                    </a:lnTo>
                    <a:lnTo>
                      <a:pt x="0" y="7965"/>
                    </a:lnTo>
                    <a:lnTo>
                      <a:pt x="295" y="8554"/>
                    </a:lnTo>
                    <a:lnTo>
                      <a:pt x="1475" y="8997"/>
                    </a:lnTo>
                    <a:lnTo>
                      <a:pt x="2950" y="8407"/>
                    </a:lnTo>
                    <a:lnTo>
                      <a:pt x="6047" y="6342"/>
                    </a:lnTo>
                    <a:lnTo>
                      <a:pt x="8112" y="2802"/>
                    </a:lnTo>
                    <a:lnTo>
                      <a:pt x="7964" y="2065"/>
                    </a:lnTo>
                    <a:lnTo>
                      <a:pt x="6490" y="590"/>
                    </a:lnTo>
                    <a:lnTo>
                      <a:pt x="3540" y="0"/>
                    </a:lnTo>
                    <a:close/>
                  </a:path>
                </a:pathLst>
              </a:custGeom>
              <a:grpFill/>
              <a:ln w="3175" cap="flat">
                <a:solidFill>
                  <a:schemeClr val="bg2">
                    <a:lumMod val="90000"/>
                  </a:schemeClr>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F9F38672-A58F-B575-2548-9A76CA3C08F5}"/>
                  </a:ext>
                </a:extLst>
              </p:cNvPr>
              <p:cNvSpPr/>
              <p:nvPr/>
            </p:nvSpPr>
            <p:spPr>
              <a:xfrm>
                <a:off x="7939788" y="1878508"/>
                <a:ext cx="9881" cy="5457"/>
              </a:xfrm>
              <a:custGeom>
                <a:avLst/>
                <a:gdLst>
                  <a:gd name="connsiteX0" fmla="*/ 3834 w 9881"/>
                  <a:gd name="connsiteY0" fmla="*/ 4425 h 5457"/>
                  <a:gd name="connsiteX1" fmla="*/ 7375 w 9881"/>
                  <a:gd name="connsiteY1" fmla="*/ 5457 h 5457"/>
                  <a:gd name="connsiteX2" fmla="*/ 9882 w 9881"/>
                  <a:gd name="connsiteY2" fmla="*/ 3687 h 5457"/>
                  <a:gd name="connsiteX3" fmla="*/ 9292 w 9881"/>
                  <a:gd name="connsiteY3" fmla="*/ 2507 h 5457"/>
                  <a:gd name="connsiteX4" fmla="*/ 7375 w 9881"/>
                  <a:gd name="connsiteY4" fmla="*/ 737 h 5457"/>
                  <a:gd name="connsiteX5" fmla="*/ 5162 w 9881"/>
                  <a:gd name="connsiteY5" fmla="*/ 0 h 5457"/>
                  <a:gd name="connsiteX6" fmla="*/ 1327 w 9881"/>
                  <a:gd name="connsiteY6" fmla="*/ 590 h 5457"/>
                  <a:gd name="connsiteX7" fmla="*/ 0 w 9881"/>
                  <a:gd name="connsiteY7" fmla="*/ 1622 h 5457"/>
                  <a:gd name="connsiteX8" fmla="*/ 1327 w 9881"/>
                  <a:gd name="connsiteY8" fmla="*/ 3245 h 5457"/>
                  <a:gd name="connsiteX9" fmla="*/ 3834 w 9881"/>
                  <a:gd name="connsiteY9" fmla="*/ 4425 h 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81" h="5457">
                    <a:moveTo>
                      <a:pt x="3834" y="4425"/>
                    </a:moveTo>
                    <a:lnTo>
                      <a:pt x="7375" y="5457"/>
                    </a:lnTo>
                    <a:lnTo>
                      <a:pt x="9882" y="3687"/>
                    </a:lnTo>
                    <a:lnTo>
                      <a:pt x="9292" y="2507"/>
                    </a:lnTo>
                    <a:lnTo>
                      <a:pt x="7375" y="737"/>
                    </a:lnTo>
                    <a:lnTo>
                      <a:pt x="5162" y="0"/>
                    </a:lnTo>
                    <a:lnTo>
                      <a:pt x="1327" y="590"/>
                    </a:lnTo>
                    <a:lnTo>
                      <a:pt x="0" y="1622"/>
                    </a:lnTo>
                    <a:lnTo>
                      <a:pt x="1327" y="3245"/>
                    </a:lnTo>
                    <a:lnTo>
                      <a:pt x="3834"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747EDABD-1A9C-D7BD-2CB7-EE203C66989D}"/>
                  </a:ext>
                </a:extLst>
              </p:cNvPr>
              <p:cNvSpPr/>
              <p:nvPr/>
            </p:nvSpPr>
            <p:spPr>
              <a:xfrm>
                <a:off x="7952472" y="1878950"/>
                <a:ext cx="20943" cy="5752"/>
              </a:xfrm>
              <a:custGeom>
                <a:avLst/>
                <a:gdLst>
                  <a:gd name="connsiteX0" fmla="*/ 15487 w 20943"/>
                  <a:gd name="connsiteY0" fmla="*/ 5752 h 5752"/>
                  <a:gd name="connsiteX1" fmla="*/ 16519 w 20943"/>
                  <a:gd name="connsiteY1" fmla="*/ 5162 h 5752"/>
                  <a:gd name="connsiteX2" fmla="*/ 17699 w 20943"/>
                  <a:gd name="connsiteY2" fmla="*/ 5310 h 5752"/>
                  <a:gd name="connsiteX3" fmla="*/ 19174 w 20943"/>
                  <a:gd name="connsiteY3" fmla="*/ 4130 h 5752"/>
                  <a:gd name="connsiteX4" fmla="*/ 20944 w 20943"/>
                  <a:gd name="connsiteY4" fmla="*/ 3245 h 5752"/>
                  <a:gd name="connsiteX5" fmla="*/ 18289 w 20943"/>
                  <a:gd name="connsiteY5" fmla="*/ 1622 h 5752"/>
                  <a:gd name="connsiteX6" fmla="*/ 8702 w 20943"/>
                  <a:gd name="connsiteY6" fmla="*/ 0 h 5752"/>
                  <a:gd name="connsiteX7" fmla="*/ 2212 w 20943"/>
                  <a:gd name="connsiteY7" fmla="*/ 1180 h 5752"/>
                  <a:gd name="connsiteX8" fmla="*/ 0 w 20943"/>
                  <a:gd name="connsiteY8" fmla="*/ 3097 h 5752"/>
                  <a:gd name="connsiteX9" fmla="*/ 8997 w 20943"/>
                  <a:gd name="connsiteY9" fmla="*/ 3982 h 5752"/>
                  <a:gd name="connsiteX10" fmla="*/ 15487 w 20943"/>
                  <a:gd name="connsiteY10" fmla="*/ 5752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43" h="5752">
                    <a:moveTo>
                      <a:pt x="15487" y="5752"/>
                    </a:moveTo>
                    <a:lnTo>
                      <a:pt x="16519" y="5162"/>
                    </a:lnTo>
                    <a:lnTo>
                      <a:pt x="17699" y="5310"/>
                    </a:lnTo>
                    <a:lnTo>
                      <a:pt x="19174" y="4130"/>
                    </a:lnTo>
                    <a:lnTo>
                      <a:pt x="20944" y="3245"/>
                    </a:lnTo>
                    <a:lnTo>
                      <a:pt x="18289" y="1622"/>
                    </a:lnTo>
                    <a:lnTo>
                      <a:pt x="8702" y="0"/>
                    </a:lnTo>
                    <a:lnTo>
                      <a:pt x="2212" y="1180"/>
                    </a:lnTo>
                    <a:lnTo>
                      <a:pt x="0" y="3097"/>
                    </a:lnTo>
                    <a:lnTo>
                      <a:pt x="8997" y="3982"/>
                    </a:lnTo>
                    <a:lnTo>
                      <a:pt x="15487"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96DD141A-9DB8-8F47-391D-33161168617E}"/>
                  </a:ext>
                </a:extLst>
              </p:cNvPr>
              <p:cNvSpPr/>
              <p:nvPr/>
            </p:nvSpPr>
            <p:spPr>
              <a:xfrm>
                <a:off x="8137574" y="1481166"/>
                <a:ext cx="43509" cy="9291"/>
              </a:xfrm>
              <a:custGeom>
                <a:avLst/>
                <a:gdLst>
                  <a:gd name="connsiteX0" fmla="*/ 1917 w 43509"/>
                  <a:gd name="connsiteY0" fmla="*/ 6195 h 9291"/>
                  <a:gd name="connsiteX1" fmla="*/ 34513 w 43509"/>
                  <a:gd name="connsiteY1" fmla="*/ 9292 h 9291"/>
                  <a:gd name="connsiteX2" fmla="*/ 43510 w 43509"/>
                  <a:gd name="connsiteY2" fmla="*/ 4425 h 9291"/>
                  <a:gd name="connsiteX3" fmla="*/ 41297 w 43509"/>
                  <a:gd name="connsiteY3" fmla="*/ 1770 h 9291"/>
                  <a:gd name="connsiteX4" fmla="*/ 31563 w 43509"/>
                  <a:gd name="connsiteY4" fmla="*/ 885 h 9291"/>
                  <a:gd name="connsiteX5" fmla="*/ 4425 w 43509"/>
                  <a:gd name="connsiteY5" fmla="*/ 0 h 9291"/>
                  <a:gd name="connsiteX6" fmla="*/ 0 w 43509"/>
                  <a:gd name="connsiteY6" fmla="*/ 2655 h 9291"/>
                  <a:gd name="connsiteX7" fmla="*/ 442 w 43509"/>
                  <a:gd name="connsiteY7" fmla="*/ 3982 h 9291"/>
                  <a:gd name="connsiteX8" fmla="*/ 1917 w 43509"/>
                  <a:gd name="connsiteY8" fmla="*/ 6195 h 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509" h="9291">
                    <a:moveTo>
                      <a:pt x="1917" y="6195"/>
                    </a:moveTo>
                    <a:lnTo>
                      <a:pt x="34513" y="9292"/>
                    </a:lnTo>
                    <a:lnTo>
                      <a:pt x="43510" y="4425"/>
                    </a:lnTo>
                    <a:lnTo>
                      <a:pt x="41297" y="1770"/>
                    </a:lnTo>
                    <a:lnTo>
                      <a:pt x="31563" y="885"/>
                    </a:lnTo>
                    <a:lnTo>
                      <a:pt x="4425" y="0"/>
                    </a:lnTo>
                    <a:lnTo>
                      <a:pt x="0" y="2655"/>
                    </a:lnTo>
                    <a:lnTo>
                      <a:pt x="442" y="3982"/>
                    </a:lnTo>
                    <a:lnTo>
                      <a:pt x="1917"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F8962360-1071-9432-2E23-EFBC782ADEFD}"/>
                  </a:ext>
                </a:extLst>
              </p:cNvPr>
              <p:cNvSpPr/>
              <p:nvPr/>
            </p:nvSpPr>
            <p:spPr>
              <a:xfrm>
                <a:off x="8168104" y="1551962"/>
                <a:ext cx="71533" cy="22566"/>
              </a:xfrm>
              <a:custGeom>
                <a:avLst/>
                <a:gdLst>
                  <a:gd name="connsiteX0" fmla="*/ 66224 w 71533"/>
                  <a:gd name="connsiteY0" fmla="*/ 14159 h 22566"/>
                  <a:gd name="connsiteX1" fmla="*/ 71533 w 71533"/>
                  <a:gd name="connsiteY1" fmla="*/ 8849 h 22566"/>
                  <a:gd name="connsiteX2" fmla="*/ 63126 w 71533"/>
                  <a:gd name="connsiteY2" fmla="*/ 6637 h 22566"/>
                  <a:gd name="connsiteX3" fmla="*/ 39823 w 71533"/>
                  <a:gd name="connsiteY3" fmla="*/ 3392 h 22566"/>
                  <a:gd name="connsiteX4" fmla="*/ 28909 w 71533"/>
                  <a:gd name="connsiteY4" fmla="*/ 442 h 22566"/>
                  <a:gd name="connsiteX5" fmla="*/ 17847 w 71533"/>
                  <a:gd name="connsiteY5" fmla="*/ 0 h 22566"/>
                  <a:gd name="connsiteX6" fmla="*/ 9292 w 71533"/>
                  <a:gd name="connsiteY6" fmla="*/ 147 h 22566"/>
                  <a:gd name="connsiteX7" fmla="*/ 4277 w 71533"/>
                  <a:gd name="connsiteY7" fmla="*/ 1327 h 22566"/>
                  <a:gd name="connsiteX8" fmla="*/ 0 w 71533"/>
                  <a:gd name="connsiteY8" fmla="*/ 4277 h 22566"/>
                  <a:gd name="connsiteX9" fmla="*/ 1475 w 71533"/>
                  <a:gd name="connsiteY9" fmla="*/ 8849 h 22566"/>
                  <a:gd name="connsiteX10" fmla="*/ 8112 w 71533"/>
                  <a:gd name="connsiteY10" fmla="*/ 12979 h 22566"/>
                  <a:gd name="connsiteX11" fmla="*/ 16076 w 71533"/>
                  <a:gd name="connsiteY11" fmla="*/ 15634 h 22566"/>
                  <a:gd name="connsiteX12" fmla="*/ 28319 w 71533"/>
                  <a:gd name="connsiteY12" fmla="*/ 21976 h 22566"/>
                  <a:gd name="connsiteX13" fmla="*/ 35841 w 71533"/>
                  <a:gd name="connsiteY13" fmla="*/ 22566 h 22566"/>
                  <a:gd name="connsiteX14" fmla="*/ 42183 w 71533"/>
                  <a:gd name="connsiteY14" fmla="*/ 21976 h 22566"/>
                  <a:gd name="connsiteX15" fmla="*/ 48525 w 71533"/>
                  <a:gd name="connsiteY15" fmla="*/ 20796 h 22566"/>
                  <a:gd name="connsiteX16" fmla="*/ 54572 w 71533"/>
                  <a:gd name="connsiteY16" fmla="*/ 18879 h 22566"/>
                  <a:gd name="connsiteX17" fmla="*/ 60472 w 71533"/>
                  <a:gd name="connsiteY17" fmla="*/ 16077 h 22566"/>
                  <a:gd name="connsiteX18" fmla="*/ 66224 w 71533"/>
                  <a:gd name="connsiteY18" fmla="*/ 14159 h 2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533" h="22566">
                    <a:moveTo>
                      <a:pt x="66224" y="14159"/>
                    </a:moveTo>
                    <a:lnTo>
                      <a:pt x="71533" y="8849"/>
                    </a:lnTo>
                    <a:lnTo>
                      <a:pt x="63126" y="6637"/>
                    </a:lnTo>
                    <a:lnTo>
                      <a:pt x="39823" y="3392"/>
                    </a:lnTo>
                    <a:lnTo>
                      <a:pt x="28909" y="442"/>
                    </a:lnTo>
                    <a:lnTo>
                      <a:pt x="17847" y="0"/>
                    </a:lnTo>
                    <a:lnTo>
                      <a:pt x="9292" y="147"/>
                    </a:lnTo>
                    <a:lnTo>
                      <a:pt x="4277" y="1327"/>
                    </a:lnTo>
                    <a:lnTo>
                      <a:pt x="0" y="4277"/>
                    </a:lnTo>
                    <a:lnTo>
                      <a:pt x="1475" y="8849"/>
                    </a:lnTo>
                    <a:lnTo>
                      <a:pt x="8112" y="12979"/>
                    </a:lnTo>
                    <a:lnTo>
                      <a:pt x="16076" y="15634"/>
                    </a:lnTo>
                    <a:lnTo>
                      <a:pt x="28319" y="21976"/>
                    </a:lnTo>
                    <a:lnTo>
                      <a:pt x="35841" y="22566"/>
                    </a:lnTo>
                    <a:lnTo>
                      <a:pt x="42183" y="21976"/>
                    </a:lnTo>
                    <a:lnTo>
                      <a:pt x="48525" y="20796"/>
                    </a:lnTo>
                    <a:lnTo>
                      <a:pt x="54572" y="18879"/>
                    </a:lnTo>
                    <a:lnTo>
                      <a:pt x="60472" y="16077"/>
                    </a:lnTo>
                    <a:lnTo>
                      <a:pt x="66224" y="14159"/>
                    </a:lnTo>
                    <a:close/>
                  </a:path>
                </a:pathLst>
              </a:custGeom>
              <a:grpFill/>
              <a:ln w="3175" cap="flat">
                <a:solidFill>
                  <a:schemeClr val="bg2">
                    <a:lumMod val="90000"/>
                  </a:schemeClr>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CAE06E15-DBE5-524A-4F97-0E6FDAE980AF}"/>
                  </a:ext>
                </a:extLst>
              </p:cNvPr>
              <p:cNvSpPr/>
              <p:nvPr/>
            </p:nvSpPr>
            <p:spPr>
              <a:xfrm>
                <a:off x="8277838" y="1716120"/>
                <a:ext cx="33775" cy="12684"/>
              </a:xfrm>
              <a:custGeom>
                <a:avLst/>
                <a:gdLst>
                  <a:gd name="connsiteX0" fmla="*/ 10767 w 33775"/>
                  <a:gd name="connsiteY0" fmla="*/ 10177 h 12684"/>
                  <a:gd name="connsiteX1" fmla="*/ 12979 w 33775"/>
                  <a:gd name="connsiteY1" fmla="*/ 11799 h 12684"/>
                  <a:gd name="connsiteX2" fmla="*/ 15339 w 33775"/>
                  <a:gd name="connsiteY2" fmla="*/ 12684 h 12684"/>
                  <a:gd name="connsiteX3" fmla="*/ 21534 w 33775"/>
                  <a:gd name="connsiteY3" fmla="*/ 11209 h 12684"/>
                  <a:gd name="connsiteX4" fmla="*/ 24631 w 33775"/>
                  <a:gd name="connsiteY4" fmla="*/ 11799 h 12684"/>
                  <a:gd name="connsiteX5" fmla="*/ 25811 w 33775"/>
                  <a:gd name="connsiteY5" fmla="*/ 10914 h 12684"/>
                  <a:gd name="connsiteX6" fmla="*/ 26549 w 33775"/>
                  <a:gd name="connsiteY6" fmla="*/ 9882 h 12684"/>
                  <a:gd name="connsiteX7" fmla="*/ 30236 w 33775"/>
                  <a:gd name="connsiteY7" fmla="*/ 7375 h 12684"/>
                  <a:gd name="connsiteX8" fmla="*/ 33776 w 33775"/>
                  <a:gd name="connsiteY8" fmla="*/ 4130 h 12684"/>
                  <a:gd name="connsiteX9" fmla="*/ 33776 w 33775"/>
                  <a:gd name="connsiteY9" fmla="*/ 2802 h 12684"/>
                  <a:gd name="connsiteX10" fmla="*/ 32891 w 33775"/>
                  <a:gd name="connsiteY10" fmla="*/ 0 h 12684"/>
                  <a:gd name="connsiteX11" fmla="*/ 15339 w 33775"/>
                  <a:gd name="connsiteY11" fmla="*/ 5900 h 12684"/>
                  <a:gd name="connsiteX12" fmla="*/ 3983 w 33775"/>
                  <a:gd name="connsiteY12" fmla="*/ 8260 h 12684"/>
                  <a:gd name="connsiteX13" fmla="*/ 0 w 33775"/>
                  <a:gd name="connsiteY13" fmla="*/ 10324 h 12684"/>
                  <a:gd name="connsiteX14" fmla="*/ 2508 w 33775"/>
                  <a:gd name="connsiteY14" fmla="*/ 10619 h 12684"/>
                  <a:gd name="connsiteX15" fmla="*/ 10767 w 33775"/>
                  <a:gd name="connsiteY15" fmla="*/ 10177 h 1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775" h="12684">
                    <a:moveTo>
                      <a:pt x="10767" y="10177"/>
                    </a:moveTo>
                    <a:lnTo>
                      <a:pt x="12979" y="11799"/>
                    </a:lnTo>
                    <a:lnTo>
                      <a:pt x="15339" y="12684"/>
                    </a:lnTo>
                    <a:lnTo>
                      <a:pt x="21534" y="11209"/>
                    </a:lnTo>
                    <a:lnTo>
                      <a:pt x="24631" y="11799"/>
                    </a:lnTo>
                    <a:lnTo>
                      <a:pt x="25811" y="10914"/>
                    </a:lnTo>
                    <a:lnTo>
                      <a:pt x="26549" y="9882"/>
                    </a:lnTo>
                    <a:lnTo>
                      <a:pt x="30236" y="7375"/>
                    </a:lnTo>
                    <a:lnTo>
                      <a:pt x="33776" y="4130"/>
                    </a:lnTo>
                    <a:lnTo>
                      <a:pt x="33776" y="2802"/>
                    </a:lnTo>
                    <a:lnTo>
                      <a:pt x="32891" y="0"/>
                    </a:lnTo>
                    <a:lnTo>
                      <a:pt x="15339" y="5900"/>
                    </a:lnTo>
                    <a:lnTo>
                      <a:pt x="3983" y="8260"/>
                    </a:lnTo>
                    <a:lnTo>
                      <a:pt x="0" y="10324"/>
                    </a:lnTo>
                    <a:lnTo>
                      <a:pt x="2508" y="10619"/>
                    </a:lnTo>
                    <a:lnTo>
                      <a:pt x="10767" y="10177"/>
                    </a:lnTo>
                    <a:close/>
                  </a:path>
                </a:pathLst>
              </a:custGeom>
              <a:grpFill/>
              <a:ln w="3175" cap="flat">
                <a:solidFill>
                  <a:schemeClr val="bg2">
                    <a:lumMod val="90000"/>
                  </a:schemeClr>
                </a:solid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3CF81AD6-35EA-2BA7-77A4-F53ADED25582}"/>
                  </a:ext>
                </a:extLst>
              </p:cNvPr>
              <p:cNvSpPr/>
              <p:nvPr/>
            </p:nvSpPr>
            <p:spPr>
              <a:xfrm>
                <a:off x="8180051" y="1477037"/>
                <a:ext cx="165780" cy="77432"/>
              </a:xfrm>
              <a:custGeom>
                <a:avLst/>
                <a:gdLst>
                  <a:gd name="connsiteX0" fmla="*/ 2950 w 165780"/>
                  <a:gd name="connsiteY0" fmla="*/ 61799 h 77432"/>
                  <a:gd name="connsiteX1" fmla="*/ 9587 w 165780"/>
                  <a:gd name="connsiteY1" fmla="*/ 63126 h 77432"/>
                  <a:gd name="connsiteX2" fmla="*/ 14749 w 165780"/>
                  <a:gd name="connsiteY2" fmla="*/ 64601 h 77432"/>
                  <a:gd name="connsiteX3" fmla="*/ 17699 w 165780"/>
                  <a:gd name="connsiteY3" fmla="*/ 67256 h 77432"/>
                  <a:gd name="connsiteX4" fmla="*/ 38643 w 165780"/>
                  <a:gd name="connsiteY4" fmla="*/ 71976 h 77432"/>
                  <a:gd name="connsiteX5" fmla="*/ 55604 w 165780"/>
                  <a:gd name="connsiteY5" fmla="*/ 77433 h 77432"/>
                  <a:gd name="connsiteX6" fmla="*/ 61356 w 165780"/>
                  <a:gd name="connsiteY6" fmla="*/ 77433 h 77432"/>
                  <a:gd name="connsiteX7" fmla="*/ 73303 w 165780"/>
                  <a:gd name="connsiteY7" fmla="*/ 73451 h 77432"/>
                  <a:gd name="connsiteX8" fmla="*/ 79498 w 165780"/>
                  <a:gd name="connsiteY8" fmla="*/ 70501 h 77432"/>
                  <a:gd name="connsiteX9" fmla="*/ 82005 w 165780"/>
                  <a:gd name="connsiteY9" fmla="*/ 70648 h 77432"/>
                  <a:gd name="connsiteX10" fmla="*/ 89823 w 165780"/>
                  <a:gd name="connsiteY10" fmla="*/ 69026 h 77432"/>
                  <a:gd name="connsiteX11" fmla="*/ 113126 w 165780"/>
                  <a:gd name="connsiteY11" fmla="*/ 67404 h 77432"/>
                  <a:gd name="connsiteX12" fmla="*/ 147639 w 165780"/>
                  <a:gd name="connsiteY12" fmla="*/ 63569 h 77432"/>
                  <a:gd name="connsiteX13" fmla="*/ 150884 w 165780"/>
                  <a:gd name="connsiteY13" fmla="*/ 61651 h 77432"/>
                  <a:gd name="connsiteX14" fmla="*/ 153981 w 165780"/>
                  <a:gd name="connsiteY14" fmla="*/ 58702 h 77432"/>
                  <a:gd name="connsiteX15" fmla="*/ 150589 w 165780"/>
                  <a:gd name="connsiteY15" fmla="*/ 57522 h 77432"/>
                  <a:gd name="connsiteX16" fmla="*/ 149556 w 165780"/>
                  <a:gd name="connsiteY16" fmla="*/ 56194 h 77432"/>
                  <a:gd name="connsiteX17" fmla="*/ 146017 w 165780"/>
                  <a:gd name="connsiteY17" fmla="*/ 48082 h 77432"/>
                  <a:gd name="connsiteX18" fmla="*/ 144984 w 165780"/>
                  <a:gd name="connsiteY18" fmla="*/ 46755 h 77432"/>
                  <a:gd name="connsiteX19" fmla="*/ 143657 w 165780"/>
                  <a:gd name="connsiteY19" fmla="*/ 45722 h 77432"/>
                  <a:gd name="connsiteX20" fmla="*/ 146017 w 165780"/>
                  <a:gd name="connsiteY20" fmla="*/ 41003 h 77432"/>
                  <a:gd name="connsiteX21" fmla="*/ 148819 w 165780"/>
                  <a:gd name="connsiteY21" fmla="*/ 38643 h 77432"/>
                  <a:gd name="connsiteX22" fmla="*/ 160471 w 165780"/>
                  <a:gd name="connsiteY22" fmla="*/ 37020 h 77432"/>
                  <a:gd name="connsiteX23" fmla="*/ 162536 w 165780"/>
                  <a:gd name="connsiteY23" fmla="*/ 35840 h 77432"/>
                  <a:gd name="connsiteX24" fmla="*/ 165485 w 165780"/>
                  <a:gd name="connsiteY24" fmla="*/ 35840 h 77432"/>
                  <a:gd name="connsiteX25" fmla="*/ 165780 w 165780"/>
                  <a:gd name="connsiteY25" fmla="*/ 31858 h 77432"/>
                  <a:gd name="connsiteX26" fmla="*/ 164748 w 165780"/>
                  <a:gd name="connsiteY26" fmla="*/ 29793 h 77432"/>
                  <a:gd name="connsiteX27" fmla="*/ 161355 w 165780"/>
                  <a:gd name="connsiteY27" fmla="*/ 28023 h 77432"/>
                  <a:gd name="connsiteX28" fmla="*/ 153834 w 165780"/>
                  <a:gd name="connsiteY28" fmla="*/ 26991 h 77432"/>
                  <a:gd name="connsiteX29" fmla="*/ 136725 w 165780"/>
                  <a:gd name="connsiteY29" fmla="*/ 19911 h 77432"/>
                  <a:gd name="connsiteX30" fmla="*/ 135102 w 165780"/>
                  <a:gd name="connsiteY30" fmla="*/ 17699 h 77432"/>
                  <a:gd name="connsiteX31" fmla="*/ 131710 w 165780"/>
                  <a:gd name="connsiteY31" fmla="*/ 15487 h 77432"/>
                  <a:gd name="connsiteX32" fmla="*/ 130677 w 165780"/>
                  <a:gd name="connsiteY32" fmla="*/ 12684 h 77432"/>
                  <a:gd name="connsiteX33" fmla="*/ 129202 w 165780"/>
                  <a:gd name="connsiteY33" fmla="*/ 11209 h 77432"/>
                  <a:gd name="connsiteX34" fmla="*/ 121828 w 165780"/>
                  <a:gd name="connsiteY34" fmla="*/ 5900 h 77432"/>
                  <a:gd name="connsiteX35" fmla="*/ 118878 w 165780"/>
                  <a:gd name="connsiteY35" fmla="*/ 5457 h 77432"/>
                  <a:gd name="connsiteX36" fmla="*/ 116518 w 165780"/>
                  <a:gd name="connsiteY36" fmla="*/ 4277 h 77432"/>
                  <a:gd name="connsiteX37" fmla="*/ 114306 w 165780"/>
                  <a:gd name="connsiteY37" fmla="*/ 1180 h 77432"/>
                  <a:gd name="connsiteX38" fmla="*/ 111651 w 165780"/>
                  <a:gd name="connsiteY38" fmla="*/ 0 h 77432"/>
                  <a:gd name="connsiteX39" fmla="*/ 94984 w 165780"/>
                  <a:gd name="connsiteY39" fmla="*/ 590 h 77432"/>
                  <a:gd name="connsiteX40" fmla="*/ 92330 w 165780"/>
                  <a:gd name="connsiteY40" fmla="*/ 5752 h 77432"/>
                  <a:gd name="connsiteX41" fmla="*/ 86578 w 165780"/>
                  <a:gd name="connsiteY41" fmla="*/ 8702 h 77432"/>
                  <a:gd name="connsiteX42" fmla="*/ 80678 w 165780"/>
                  <a:gd name="connsiteY42" fmla="*/ 10177 h 77432"/>
                  <a:gd name="connsiteX43" fmla="*/ 74483 w 165780"/>
                  <a:gd name="connsiteY43" fmla="*/ 10767 h 77432"/>
                  <a:gd name="connsiteX44" fmla="*/ 68289 w 165780"/>
                  <a:gd name="connsiteY44" fmla="*/ 11799 h 77432"/>
                  <a:gd name="connsiteX45" fmla="*/ 61799 w 165780"/>
                  <a:gd name="connsiteY45" fmla="*/ 13717 h 77432"/>
                  <a:gd name="connsiteX46" fmla="*/ 55162 w 165780"/>
                  <a:gd name="connsiteY46" fmla="*/ 15044 h 77432"/>
                  <a:gd name="connsiteX47" fmla="*/ 51475 w 165780"/>
                  <a:gd name="connsiteY47" fmla="*/ 14897 h 77432"/>
                  <a:gd name="connsiteX48" fmla="*/ 47935 w 165780"/>
                  <a:gd name="connsiteY48" fmla="*/ 15339 h 77432"/>
                  <a:gd name="connsiteX49" fmla="*/ 40265 w 165780"/>
                  <a:gd name="connsiteY49" fmla="*/ 17994 h 77432"/>
                  <a:gd name="connsiteX50" fmla="*/ 36873 w 165780"/>
                  <a:gd name="connsiteY50" fmla="*/ 21829 h 77432"/>
                  <a:gd name="connsiteX51" fmla="*/ 32448 w 165780"/>
                  <a:gd name="connsiteY51" fmla="*/ 23894 h 77432"/>
                  <a:gd name="connsiteX52" fmla="*/ 30973 w 165780"/>
                  <a:gd name="connsiteY52" fmla="*/ 25221 h 77432"/>
                  <a:gd name="connsiteX53" fmla="*/ 28319 w 165780"/>
                  <a:gd name="connsiteY53" fmla="*/ 29056 h 77432"/>
                  <a:gd name="connsiteX54" fmla="*/ 27876 w 165780"/>
                  <a:gd name="connsiteY54" fmla="*/ 30826 h 77432"/>
                  <a:gd name="connsiteX55" fmla="*/ 32596 w 165780"/>
                  <a:gd name="connsiteY55" fmla="*/ 31563 h 77432"/>
                  <a:gd name="connsiteX56" fmla="*/ 45428 w 165780"/>
                  <a:gd name="connsiteY56" fmla="*/ 30088 h 77432"/>
                  <a:gd name="connsiteX57" fmla="*/ 38053 w 165780"/>
                  <a:gd name="connsiteY57" fmla="*/ 35545 h 77432"/>
                  <a:gd name="connsiteX58" fmla="*/ 34070 w 165780"/>
                  <a:gd name="connsiteY58" fmla="*/ 40708 h 77432"/>
                  <a:gd name="connsiteX59" fmla="*/ 27434 w 165780"/>
                  <a:gd name="connsiteY59" fmla="*/ 45870 h 77432"/>
                  <a:gd name="connsiteX60" fmla="*/ 18879 w 165780"/>
                  <a:gd name="connsiteY60" fmla="*/ 47935 h 77432"/>
                  <a:gd name="connsiteX61" fmla="*/ 9734 w 165780"/>
                  <a:gd name="connsiteY61" fmla="*/ 49262 h 77432"/>
                  <a:gd name="connsiteX62" fmla="*/ 4277 w 165780"/>
                  <a:gd name="connsiteY62" fmla="*/ 52802 h 77432"/>
                  <a:gd name="connsiteX63" fmla="*/ 0 w 165780"/>
                  <a:gd name="connsiteY63" fmla="*/ 56489 h 77432"/>
                  <a:gd name="connsiteX64" fmla="*/ 2950 w 165780"/>
                  <a:gd name="connsiteY64" fmla="*/ 61799 h 7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5780" h="77432">
                    <a:moveTo>
                      <a:pt x="2950" y="61799"/>
                    </a:moveTo>
                    <a:lnTo>
                      <a:pt x="9587" y="63126"/>
                    </a:lnTo>
                    <a:lnTo>
                      <a:pt x="14749" y="64601"/>
                    </a:lnTo>
                    <a:lnTo>
                      <a:pt x="17699" y="67256"/>
                    </a:lnTo>
                    <a:lnTo>
                      <a:pt x="38643" y="71976"/>
                    </a:lnTo>
                    <a:lnTo>
                      <a:pt x="55604" y="77433"/>
                    </a:lnTo>
                    <a:lnTo>
                      <a:pt x="61356" y="77433"/>
                    </a:lnTo>
                    <a:lnTo>
                      <a:pt x="73303" y="73451"/>
                    </a:lnTo>
                    <a:lnTo>
                      <a:pt x="79498" y="70501"/>
                    </a:lnTo>
                    <a:lnTo>
                      <a:pt x="82005" y="70648"/>
                    </a:lnTo>
                    <a:lnTo>
                      <a:pt x="89823" y="69026"/>
                    </a:lnTo>
                    <a:lnTo>
                      <a:pt x="113126" y="67404"/>
                    </a:lnTo>
                    <a:lnTo>
                      <a:pt x="147639" y="63569"/>
                    </a:lnTo>
                    <a:lnTo>
                      <a:pt x="150884" y="61651"/>
                    </a:lnTo>
                    <a:lnTo>
                      <a:pt x="153981" y="58702"/>
                    </a:lnTo>
                    <a:lnTo>
                      <a:pt x="150589" y="57522"/>
                    </a:lnTo>
                    <a:lnTo>
                      <a:pt x="149556" y="56194"/>
                    </a:lnTo>
                    <a:lnTo>
                      <a:pt x="146017" y="48082"/>
                    </a:lnTo>
                    <a:lnTo>
                      <a:pt x="144984" y="46755"/>
                    </a:lnTo>
                    <a:lnTo>
                      <a:pt x="143657" y="45722"/>
                    </a:lnTo>
                    <a:lnTo>
                      <a:pt x="146017" y="41003"/>
                    </a:lnTo>
                    <a:lnTo>
                      <a:pt x="148819" y="38643"/>
                    </a:lnTo>
                    <a:lnTo>
                      <a:pt x="160471" y="37020"/>
                    </a:lnTo>
                    <a:lnTo>
                      <a:pt x="162536" y="35840"/>
                    </a:lnTo>
                    <a:lnTo>
                      <a:pt x="165485" y="35840"/>
                    </a:lnTo>
                    <a:lnTo>
                      <a:pt x="165780" y="31858"/>
                    </a:lnTo>
                    <a:lnTo>
                      <a:pt x="164748" y="29793"/>
                    </a:lnTo>
                    <a:lnTo>
                      <a:pt x="161355" y="28023"/>
                    </a:lnTo>
                    <a:lnTo>
                      <a:pt x="153834" y="26991"/>
                    </a:lnTo>
                    <a:lnTo>
                      <a:pt x="136725" y="19911"/>
                    </a:lnTo>
                    <a:lnTo>
                      <a:pt x="135102" y="17699"/>
                    </a:lnTo>
                    <a:lnTo>
                      <a:pt x="131710" y="15487"/>
                    </a:lnTo>
                    <a:lnTo>
                      <a:pt x="130677" y="12684"/>
                    </a:lnTo>
                    <a:lnTo>
                      <a:pt x="129202" y="11209"/>
                    </a:lnTo>
                    <a:lnTo>
                      <a:pt x="121828" y="5900"/>
                    </a:lnTo>
                    <a:lnTo>
                      <a:pt x="118878" y="5457"/>
                    </a:lnTo>
                    <a:lnTo>
                      <a:pt x="116518" y="4277"/>
                    </a:lnTo>
                    <a:lnTo>
                      <a:pt x="114306" y="1180"/>
                    </a:lnTo>
                    <a:lnTo>
                      <a:pt x="111651" y="0"/>
                    </a:lnTo>
                    <a:lnTo>
                      <a:pt x="94984" y="590"/>
                    </a:lnTo>
                    <a:lnTo>
                      <a:pt x="92330" y="5752"/>
                    </a:lnTo>
                    <a:lnTo>
                      <a:pt x="86578" y="8702"/>
                    </a:lnTo>
                    <a:lnTo>
                      <a:pt x="80678" y="10177"/>
                    </a:lnTo>
                    <a:lnTo>
                      <a:pt x="74483" y="10767"/>
                    </a:lnTo>
                    <a:lnTo>
                      <a:pt x="68289" y="11799"/>
                    </a:lnTo>
                    <a:lnTo>
                      <a:pt x="61799" y="13717"/>
                    </a:lnTo>
                    <a:lnTo>
                      <a:pt x="55162" y="15044"/>
                    </a:lnTo>
                    <a:lnTo>
                      <a:pt x="51475" y="14897"/>
                    </a:lnTo>
                    <a:lnTo>
                      <a:pt x="47935" y="15339"/>
                    </a:lnTo>
                    <a:lnTo>
                      <a:pt x="40265" y="17994"/>
                    </a:lnTo>
                    <a:lnTo>
                      <a:pt x="36873" y="21829"/>
                    </a:lnTo>
                    <a:lnTo>
                      <a:pt x="32448" y="23894"/>
                    </a:lnTo>
                    <a:lnTo>
                      <a:pt x="30973" y="25221"/>
                    </a:lnTo>
                    <a:lnTo>
                      <a:pt x="28319" y="29056"/>
                    </a:lnTo>
                    <a:lnTo>
                      <a:pt x="27876" y="30826"/>
                    </a:lnTo>
                    <a:lnTo>
                      <a:pt x="32596" y="31563"/>
                    </a:lnTo>
                    <a:lnTo>
                      <a:pt x="45428" y="30088"/>
                    </a:lnTo>
                    <a:lnTo>
                      <a:pt x="38053" y="35545"/>
                    </a:lnTo>
                    <a:lnTo>
                      <a:pt x="34070" y="40708"/>
                    </a:lnTo>
                    <a:lnTo>
                      <a:pt x="27434" y="45870"/>
                    </a:lnTo>
                    <a:lnTo>
                      <a:pt x="18879" y="47935"/>
                    </a:lnTo>
                    <a:lnTo>
                      <a:pt x="9734" y="49262"/>
                    </a:lnTo>
                    <a:lnTo>
                      <a:pt x="4277" y="52802"/>
                    </a:lnTo>
                    <a:lnTo>
                      <a:pt x="0" y="56489"/>
                    </a:lnTo>
                    <a:lnTo>
                      <a:pt x="2950" y="61799"/>
                    </a:lnTo>
                    <a:close/>
                  </a:path>
                </a:pathLst>
              </a:custGeom>
              <a:grpFill/>
              <a:ln w="3175" cap="flat">
                <a:solidFill>
                  <a:schemeClr val="bg2">
                    <a:lumMod val="90000"/>
                  </a:schemeClr>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B3BB5A0F-1FF2-0D43-0A04-8D67620BA679}"/>
                  </a:ext>
                </a:extLst>
              </p:cNvPr>
              <p:cNvSpPr/>
              <p:nvPr/>
            </p:nvSpPr>
            <p:spPr>
              <a:xfrm>
                <a:off x="7852178" y="1495916"/>
                <a:ext cx="37905" cy="10029"/>
              </a:xfrm>
              <a:custGeom>
                <a:avLst/>
                <a:gdLst>
                  <a:gd name="connsiteX0" fmla="*/ 3097 w 37905"/>
                  <a:gd name="connsiteY0" fmla="*/ 10029 h 10029"/>
                  <a:gd name="connsiteX1" fmla="*/ 27433 w 37905"/>
                  <a:gd name="connsiteY1" fmla="*/ 7817 h 10029"/>
                  <a:gd name="connsiteX2" fmla="*/ 35693 w 37905"/>
                  <a:gd name="connsiteY2" fmla="*/ 6637 h 10029"/>
                  <a:gd name="connsiteX3" fmla="*/ 36430 w 37905"/>
                  <a:gd name="connsiteY3" fmla="*/ 5605 h 10029"/>
                  <a:gd name="connsiteX4" fmla="*/ 37905 w 37905"/>
                  <a:gd name="connsiteY4" fmla="*/ 2950 h 10029"/>
                  <a:gd name="connsiteX5" fmla="*/ 34070 w 37905"/>
                  <a:gd name="connsiteY5" fmla="*/ 1475 h 10029"/>
                  <a:gd name="connsiteX6" fmla="*/ 21681 w 37905"/>
                  <a:gd name="connsiteY6" fmla="*/ 0 h 10029"/>
                  <a:gd name="connsiteX7" fmla="*/ 6194 w 37905"/>
                  <a:gd name="connsiteY7" fmla="*/ 885 h 10029"/>
                  <a:gd name="connsiteX8" fmla="*/ 3392 w 37905"/>
                  <a:gd name="connsiteY8" fmla="*/ 3097 h 10029"/>
                  <a:gd name="connsiteX9" fmla="*/ 0 w 37905"/>
                  <a:gd name="connsiteY9" fmla="*/ 7817 h 10029"/>
                  <a:gd name="connsiteX10" fmla="*/ 737 w 37905"/>
                  <a:gd name="connsiteY10" fmla="*/ 8554 h 10029"/>
                  <a:gd name="connsiteX11" fmla="*/ 3097 w 37905"/>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05" h="10029">
                    <a:moveTo>
                      <a:pt x="3097" y="10029"/>
                    </a:moveTo>
                    <a:lnTo>
                      <a:pt x="27433" y="7817"/>
                    </a:lnTo>
                    <a:lnTo>
                      <a:pt x="35693" y="6637"/>
                    </a:lnTo>
                    <a:lnTo>
                      <a:pt x="36430" y="5605"/>
                    </a:lnTo>
                    <a:lnTo>
                      <a:pt x="37905" y="2950"/>
                    </a:lnTo>
                    <a:lnTo>
                      <a:pt x="34070" y="1475"/>
                    </a:lnTo>
                    <a:lnTo>
                      <a:pt x="21681" y="0"/>
                    </a:lnTo>
                    <a:lnTo>
                      <a:pt x="6194" y="885"/>
                    </a:lnTo>
                    <a:lnTo>
                      <a:pt x="3392" y="3097"/>
                    </a:lnTo>
                    <a:lnTo>
                      <a:pt x="0" y="7817"/>
                    </a:lnTo>
                    <a:lnTo>
                      <a:pt x="737" y="8554"/>
                    </a:lnTo>
                    <a:lnTo>
                      <a:pt x="3097" y="10029"/>
                    </a:lnTo>
                    <a:close/>
                  </a:path>
                </a:pathLst>
              </a:custGeom>
              <a:grpFill/>
              <a:ln w="3175" cap="flat">
                <a:solidFill>
                  <a:schemeClr val="bg2">
                    <a:lumMod val="90000"/>
                  </a:schemeClr>
                </a:solid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AFE16F4F-0C50-E1A3-33AA-E5BE218FDE7A}"/>
                  </a:ext>
                </a:extLst>
              </p:cNvPr>
              <p:cNvSpPr/>
              <p:nvPr/>
            </p:nvSpPr>
            <p:spPr>
              <a:xfrm>
                <a:off x="7193334" y="1726739"/>
                <a:ext cx="396604" cy="195720"/>
              </a:xfrm>
              <a:custGeom>
                <a:avLst/>
                <a:gdLst>
                  <a:gd name="connsiteX0" fmla="*/ 298817 w 396604"/>
                  <a:gd name="connsiteY0" fmla="*/ 28171 h 195720"/>
                  <a:gd name="connsiteX1" fmla="*/ 295573 w 396604"/>
                  <a:gd name="connsiteY1" fmla="*/ 28318 h 195720"/>
                  <a:gd name="connsiteX2" fmla="*/ 292328 w 396604"/>
                  <a:gd name="connsiteY2" fmla="*/ 28908 h 195720"/>
                  <a:gd name="connsiteX3" fmla="*/ 285986 w 396604"/>
                  <a:gd name="connsiteY3" fmla="*/ 32153 h 195720"/>
                  <a:gd name="connsiteX4" fmla="*/ 279643 w 396604"/>
                  <a:gd name="connsiteY4" fmla="*/ 34660 h 195720"/>
                  <a:gd name="connsiteX5" fmla="*/ 255013 w 396604"/>
                  <a:gd name="connsiteY5" fmla="*/ 38495 h 195720"/>
                  <a:gd name="connsiteX6" fmla="*/ 240558 w 396604"/>
                  <a:gd name="connsiteY6" fmla="*/ 42330 h 195720"/>
                  <a:gd name="connsiteX7" fmla="*/ 235691 w 396604"/>
                  <a:gd name="connsiteY7" fmla="*/ 41888 h 195720"/>
                  <a:gd name="connsiteX8" fmla="*/ 227579 w 396604"/>
                  <a:gd name="connsiteY8" fmla="*/ 42772 h 195720"/>
                  <a:gd name="connsiteX9" fmla="*/ 221385 w 396604"/>
                  <a:gd name="connsiteY9" fmla="*/ 42183 h 195720"/>
                  <a:gd name="connsiteX10" fmla="*/ 209585 w 396604"/>
                  <a:gd name="connsiteY10" fmla="*/ 39380 h 195720"/>
                  <a:gd name="connsiteX11" fmla="*/ 203981 w 396604"/>
                  <a:gd name="connsiteY11" fmla="*/ 39085 h 195720"/>
                  <a:gd name="connsiteX12" fmla="*/ 194393 w 396604"/>
                  <a:gd name="connsiteY12" fmla="*/ 39970 h 195720"/>
                  <a:gd name="connsiteX13" fmla="*/ 193214 w 396604"/>
                  <a:gd name="connsiteY13" fmla="*/ 40413 h 195720"/>
                  <a:gd name="connsiteX14" fmla="*/ 189969 w 396604"/>
                  <a:gd name="connsiteY14" fmla="*/ 42625 h 195720"/>
                  <a:gd name="connsiteX15" fmla="*/ 189969 w 396604"/>
                  <a:gd name="connsiteY15" fmla="*/ 46017 h 195720"/>
                  <a:gd name="connsiteX16" fmla="*/ 190559 w 396604"/>
                  <a:gd name="connsiteY16" fmla="*/ 48672 h 195720"/>
                  <a:gd name="connsiteX17" fmla="*/ 189084 w 396604"/>
                  <a:gd name="connsiteY17" fmla="*/ 50295 h 195720"/>
                  <a:gd name="connsiteX18" fmla="*/ 187609 w 396604"/>
                  <a:gd name="connsiteY18" fmla="*/ 51327 h 195720"/>
                  <a:gd name="connsiteX19" fmla="*/ 183922 w 396604"/>
                  <a:gd name="connsiteY19" fmla="*/ 51474 h 195720"/>
                  <a:gd name="connsiteX20" fmla="*/ 182004 w 396604"/>
                  <a:gd name="connsiteY20" fmla="*/ 49557 h 195720"/>
                  <a:gd name="connsiteX21" fmla="*/ 178759 w 396604"/>
                  <a:gd name="connsiteY21" fmla="*/ 49262 h 195720"/>
                  <a:gd name="connsiteX22" fmla="*/ 170205 w 396604"/>
                  <a:gd name="connsiteY22" fmla="*/ 50000 h 195720"/>
                  <a:gd name="connsiteX23" fmla="*/ 166075 w 396604"/>
                  <a:gd name="connsiteY23" fmla="*/ 51622 h 195720"/>
                  <a:gd name="connsiteX24" fmla="*/ 163863 w 396604"/>
                  <a:gd name="connsiteY24" fmla="*/ 56047 h 195720"/>
                  <a:gd name="connsiteX25" fmla="*/ 157226 w 396604"/>
                  <a:gd name="connsiteY25" fmla="*/ 58112 h 195720"/>
                  <a:gd name="connsiteX26" fmla="*/ 145869 w 396604"/>
                  <a:gd name="connsiteY26" fmla="*/ 60176 h 195720"/>
                  <a:gd name="connsiteX27" fmla="*/ 139674 w 396604"/>
                  <a:gd name="connsiteY27" fmla="*/ 61946 h 195720"/>
                  <a:gd name="connsiteX28" fmla="*/ 136725 w 396604"/>
                  <a:gd name="connsiteY28" fmla="*/ 62094 h 195720"/>
                  <a:gd name="connsiteX29" fmla="*/ 133775 w 396604"/>
                  <a:gd name="connsiteY29" fmla="*/ 62979 h 195720"/>
                  <a:gd name="connsiteX30" fmla="*/ 127727 w 396604"/>
                  <a:gd name="connsiteY30" fmla="*/ 67109 h 195720"/>
                  <a:gd name="connsiteX31" fmla="*/ 121680 w 396604"/>
                  <a:gd name="connsiteY31" fmla="*/ 70206 h 195720"/>
                  <a:gd name="connsiteX32" fmla="*/ 112241 w 396604"/>
                  <a:gd name="connsiteY32" fmla="*/ 73156 h 195720"/>
                  <a:gd name="connsiteX33" fmla="*/ 112536 w 396604"/>
                  <a:gd name="connsiteY33" fmla="*/ 75516 h 195720"/>
                  <a:gd name="connsiteX34" fmla="*/ 113126 w 396604"/>
                  <a:gd name="connsiteY34" fmla="*/ 76990 h 195720"/>
                  <a:gd name="connsiteX35" fmla="*/ 105014 w 396604"/>
                  <a:gd name="connsiteY35" fmla="*/ 81563 h 195720"/>
                  <a:gd name="connsiteX36" fmla="*/ 103097 w 396604"/>
                  <a:gd name="connsiteY36" fmla="*/ 84217 h 195720"/>
                  <a:gd name="connsiteX37" fmla="*/ 101032 w 396604"/>
                  <a:gd name="connsiteY37" fmla="*/ 89527 h 195720"/>
                  <a:gd name="connsiteX38" fmla="*/ 100442 w 396604"/>
                  <a:gd name="connsiteY38" fmla="*/ 90265 h 195720"/>
                  <a:gd name="connsiteX39" fmla="*/ 92477 w 396604"/>
                  <a:gd name="connsiteY39" fmla="*/ 88642 h 195720"/>
                  <a:gd name="connsiteX40" fmla="*/ 86873 w 396604"/>
                  <a:gd name="connsiteY40" fmla="*/ 88052 h 195720"/>
                  <a:gd name="connsiteX41" fmla="*/ 84217 w 396604"/>
                  <a:gd name="connsiteY41" fmla="*/ 88495 h 195720"/>
                  <a:gd name="connsiteX42" fmla="*/ 80530 w 396604"/>
                  <a:gd name="connsiteY42" fmla="*/ 89675 h 195720"/>
                  <a:gd name="connsiteX43" fmla="*/ 79645 w 396604"/>
                  <a:gd name="connsiteY43" fmla="*/ 91002 h 195720"/>
                  <a:gd name="connsiteX44" fmla="*/ 80088 w 396604"/>
                  <a:gd name="connsiteY44" fmla="*/ 93657 h 195720"/>
                  <a:gd name="connsiteX45" fmla="*/ 81268 w 396604"/>
                  <a:gd name="connsiteY45" fmla="*/ 95427 h 195720"/>
                  <a:gd name="connsiteX46" fmla="*/ 73303 w 396604"/>
                  <a:gd name="connsiteY46" fmla="*/ 103096 h 195720"/>
                  <a:gd name="connsiteX47" fmla="*/ 71091 w 396604"/>
                  <a:gd name="connsiteY47" fmla="*/ 103244 h 195720"/>
                  <a:gd name="connsiteX48" fmla="*/ 68583 w 396604"/>
                  <a:gd name="connsiteY48" fmla="*/ 101031 h 195720"/>
                  <a:gd name="connsiteX49" fmla="*/ 65929 w 396604"/>
                  <a:gd name="connsiteY49" fmla="*/ 99557 h 195720"/>
                  <a:gd name="connsiteX50" fmla="*/ 62684 w 396604"/>
                  <a:gd name="connsiteY50" fmla="*/ 98377 h 195720"/>
                  <a:gd name="connsiteX51" fmla="*/ 59292 w 396604"/>
                  <a:gd name="connsiteY51" fmla="*/ 98082 h 195720"/>
                  <a:gd name="connsiteX52" fmla="*/ 56342 w 396604"/>
                  <a:gd name="connsiteY52" fmla="*/ 99409 h 195720"/>
                  <a:gd name="connsiteX53" fmla="*/ 53392 w 396604"/>
                  <a:gd name="connsiteY53" fmla="*/ 101621 h 195720"/>
                  <a:gd name="connsiteX54" fmla="*/ 53687 w 396604"/>
                  <a:gd name="connsiteY54" fmla="*/ 103539 h 195720"/>
                  <a:gd name="connsiteX55" fmla="*/ 54867 w 396604"/>
                  <a:gd name="connsiteY55" fmla="*/ 105161 h 195720"/>
                  <a:gd name="connsiteX56" fmla="*/ 58406 w 396604"/>
                  <a:gd name="connsiteY56" fmla="*/ 108111 h 195720"/>
                  <a:gd name="connsiteX57" fmla="*/ 67256 w 396604"/>
                  <a:gd name="connsiteY57" fmla="*/ 107521 h 195720"/>
                  <a:gd name="connsiteX58" fmla="*/ 69616 w 396604"/>
                  <a:gd name="connsiteY58" fmla="*/ 109586 h 195720"/>
                  <a:gd name="connsiteX59" fmla="*/ 71386 w 396604"/>
                  <a:gd name="connsiteY59" fmla="*/ 110471 h 195720"/>
                  <a:gd name="connsiteX60" fmla="*/ 64159 w 396604"/>
                  <a:gd name="connsiteY60" fmla="*/ 113568 h 195720"/>
                  <a:gd name="connsiteX61" fmla="*/ 56194 w 396604"/>
                  <a:gd name="connsiteY61" fmla="*/ 118878 h 195720"/>
                  <a:gd name="connsiteX62" fmla="*/ 49557 w 396604"/>
                  <a:gd name="connsiteY62" fmla="*/ 126253 h 195720"/>
                  <a:gd name="connsiteX63" fmla="*/ 47492 w 396604"/>
                  <a:gd name="connsiteY63" fmla="*/ 127727 h 195720"/>
                  <a:gd name="connsiteX64" fmla="*/ 48230 w 396604"/>
                  <a:gd name="connsiteY64" fmla="*/ 129645 h 195720"/>
                  <a:gd name="connsiteX65" fmla="*/ 49557 w 396604"/>
                  <a:gd name="connsiteY65" fmla="*/ 131415 h 195720"/>
                  <a:gd name="connsiteX66" fmla="*/ 51917 w 396604"/>
                  <a:gd name="connsiteY66" fmla="*/ 132152 h 195720"/>
                  <a:gd name="connsiteX67" fmla="*/ 57079 w 396604"/>
                  <a:gd name="connsiteY67" fmla="*/ 132152 h 195720"/>
                  <a:gd name="connsiteX68" fmla="*/ 61947 w 396604"/>
                  <a:gd name="connsiteY68" fmla="*/ 134512 h 195720"/>
                  <a:gd name="connsiteX69" fmla="*/ 60472 w 396604"/>
                  <a:gd name="connsiteY69" fmla="*/ 135250 h 195720"/>
                  <a:gd name="connsiteX70" fmla="*/ 43215 w 396604"/>
                  <a:gd name="connsiteY70" fmla="*/ 137609 h 195720"/>
                  <a:gd name="connsiteX71" fmla="*/ 41150 w 396604"/>
                  <a:gd name="connsiteY71" fmla="*/ 138494 h 195720"/>
                  <a:gd name="connsiteX72" fmla="*/ 32891 w 396604"/>
                  <a:gd name="connsiteY72" fmla="*/ 150441 h 195720"/>
                  <a:gd name="connsiteX73" fmla="*/ 30236 w 396604"/>
                  <a:gd name="connsiteY73" fmla="*/ 153391 h 195720"/>
                  <a:gd name="connsiteX74" fmla="*/ 27876 w 396604"/>
                  <a:gd name="connsiteY74" fmla="*/ 155161 h 195720"/>
                  <a:gd name="connsiteX75" fmla="*/ 25369 w 396604"/>
                  <a:gd name="connsiteY75" fmla="*/ 158258 h 195720"/>
                  <a:gd name="connsiteX76" fmla="*/ 23009 w 396604"/>
                  <a:gd name="connsiteY76" fmla="*/ 162093 h 195720"/>
                  <a:gd name="connsiteX77" fmla="*/ 21977 w 396604"/>
                  <a:gd name="connsiteY77" fmla="*/ 162535 h 195720"/>
                  <a:gd name="connsiteX78" fmla="*/ 16224 w 396604"/>
                  <a:gd name="connsiteY78" fmla="*/ 163273 h 195720"/>
                  <a:gd name="connsiteX79" fmla="*/ 10767 w 396604"/>
                  <a:gd name="connsiteY79" fmla="*/ 165928 h 195720"/>
                  <a:gd name="connsiteX80" fmla="*/ 5162 w 396604"/>
                  <a:gd name="connsiteY80" fmla="*/ 169172 h 195720"/>
                  <a:gd name="connsiteX81" fmla="*/ 2212 w 396604"/>
                  <a:gd name="connsiteY81" fmla="*/ 170205 h 195720"/>
                  <a:gd name="connsiteX82" fmla="*/ 0 w 396604"/>
                  <a:gd name="connsiteY82" fmla="*/ 171975 h 195720"/>
                  <a:gd name="connsiteX83" fmla="*/ 1917 w 396604"/>
                  <a:gd name="connsiteY83" fmla="*/ 175515 h 195720"/>
                  <a:gd name="connsiteX84" fmla="*/ 11504 w 396604"/>
                  <a:gd name="connsiteY84" fmla="*/ 183332 h 195720"/>
                  <a:gd name="connsiteX85" fmla="*/ 9587 w 396604"/>
                  <a:gd name="connsiteY85" fmla="*/ 186429 h 195720"/>
                  <a:gd name="connsiteX86" fmla="*/ 14012 w 396604"/>
                  <a:gd name="connsiteY86" fmla="*/ 193066 h 195720"/>
                  <a:gd name="connsiteX87" fmla="*/ 20944 w 396604"/>
                  <a:gd name="connsiteY87" fmla="*/ 189674 h 195720"/>
                  <a:gd name="connsiteX88" fmla="*/ 26253 w 396604"/>
                  <a:gd name="connsiteY88" fmla="*/ 188051 h 195720"/>
                  <a:gd name="connsiteX89" fmla="*/ 32448 w 396604"/>
                  <a:gd name="connsiteY89" fmla="*/ 187904 h 195720"/>
                  <a:gd name="connsiteX90" fmla="*/ 39675 w 396604"/>
                  <a:gd name="connsiteY90" fmla="*/ 191001 h 195720"/>
                  <a:gd name="connsiteX91" fmla="*/ 46607 w 396604"/>
                  <a:gd name="connsiteY91" fmla="*/ 192771 h 195720"/>
                  <a:gd name="connsiteX92" fmla="*/ 59292 w 396604"/>
                  <a:gd name="connsiteY92" fmla="*/ 193214 h 195720"/>
                  <a:gd name="connsiteX93" fmla="*/ 64454 w 396604"/>
                  <a:gd name="connsiteY93" fmla="*/ 194836 h 195720"/>
                  <a:gd name="connsiteX94" fmla="*/ 69616 w 396604"/>
                  <a:gd name="connsiteY94" fmla="*/ 195721 h 195720"/>
                  <a:gd name="connsiteX95" fmla="*/ 74926 w 396604"/>
                  <a:gd name="connsiteY95" fmla="*/ 195426 h 195720"/>
                  <a:gd name="connsiteX96" fmla="*/ 83628 w 396604"/>
                  <a:gd name="connsiteY96" fmla="*/ 192181 h 195720"/>
                  <a:gd name="connsiteX97" fmla="*/ 88052 w 396604"/>
                  <a:gd name="connsiteY97" fmla="*/ 185249 h 195720"/>
                  <a:gd name="connsiteX98" fmla="*/ 96607 w 396604"/>
                  <a:gd name="connsiteY98" fmla="*/ 179939 h 195720"/>
                  <a:gd name="connsiteX99" fmla="*/ 98672 w 396604"/>
                  <a:gd name="connsiteY99" fmla="*/ 177432 h 195720"/>
                  <a:gd name="connsiteX100" fmla="*/ 96754 w 396604"/>
                  <a:gd name="connsiteY100" fmla="*/ 173007 h 195720"/>
                  <a:gd name="connsiteX101" fmla="*/ 92182 w 396604"/>
                  <a:gd name="connsiteY101" fmla="*/ 169467 h 195720"/>
                  <a:gd name="connsiteX102" fmla="*/ 92772 w 396604"/>
                  <a:gd name="connsiteY102" fmla="*/ 168288 h 195720"/>
                  <a:gd name="connsiteX103" fmla="*/ 96312 w 396604"/>
                  <a:gd name="connsiteY103" fmla="*/ 169025 h 195720"/>
                  <a:gd name="connsiteX104" fmla="*/ 100294 w 396604"/>
                  <a:gd name="connsiteY104" fmla="*/ 171532 h 195720"/>
                  <a:gd name="connsiteX105" fmla="*/ 101769 w 396604"/>
                  <a:gd name="connsiteY105" fmla="*/ 171827 h 195720"/>
                  <a:gd name="connsiteX106" fmla="*/ 104276 w 396604"/>
                  <a:gd name="connsiteY106" fmla="*/ 171827 h 195720"/>
                  <a:gd name="connsiteX107" fmla="*/ 106636 w 396604"/>
                  <a:gd name="connsiteY107" fmla="*/ 170057 h 195720"/>
                  <a:gd name="connsiteX108" fmla="*/ 107374 w 396604"/>
                  <a:gd name="connsiteY108" fmla="*/ 167698 h 195720"/>
                  <a:gd name="connsiteX109" fmla="*/ 106784 w 396604"/>
                  <a:gd name="connsiteY109" fmla="*/ 165338 h 195720"/>
                  <a:gd name="connsiteX110" fmla="*/ 104867 w 396604"/>
                  <a:gd name="connsiteY110" fmla="*/ 161355 h 195720"/>
                  <a:gd name="connsiteX111" fmla="*/ 104571 w 396604"/>
                  <a:gd name="connsiteY111" fmla="*/ 159291 h 195720"/>
                  <a:gd name="connsiteX112" fmla="*/ 122270 w 396604"/>
                  <a:gd name="connsiteY112" fmla="*/ 153391 h 195720"/>
                  <a:gd name="connsiteX113" fmla="*/ 126843 w 396604"/>
                  <a:gd name="connsiteY113" fmla="*/ 148376 h 195720"/>
                  <a:gd name="connsiteX114" fmla="*/ 128022 w 396604"/>
                  <a:gd name="connsiteY114" fmla="*/ 145131 h 195720"/>
                  <a:gd name="connsiteX115" fmla="*/ 127580 w 396604"/>
                  <a:gd name="connsiteY115" fmla="*/ 143214 h 195720"/>
                  <a:gd name="connsiteX116" fmla="*/ 125368 w 396604"/>
                  <a:gd name="connsiteY116" fmla="*/ 138347 h 195720"/>
                  <a:gd name="connsiteX117" fmla="*/ 123745 w 396604"/>
                  <a:gd name="connsiteY117" fmla="*/ 136134 h 195720"/>
                  <a:gd name="connsiteX118" fmla="*/ 124630 w 396604"/>
                  <a:gd name="connsiteY118" fmla="*/ 134365 h 195720"/>
                  <a:gd name="connsiteX119" fmla="*/ 134954 w 396604"/>
                  <a:gd name="connsiteY119" fmla="*/ 136282 h 195720"/>
                  <a:gd name="connsiteX120" fmla="*/ 137904 w 396604"/>
                  <a:gd name="connsiteY120" fmla="*/ 135102 h 195720"/>
                  <a:gd name="connsiteX121" fmla="*/ 139527 w 396604"/>
                  <a:gd name="connsiteY121" fmla="*/ 133922 h 195720"/>
                  <a:gd name="connsiteX122" fmla="*/ 140559 w 396604"/>
                  <a:gd name="connsiteY122" fmla="*/ 131562 h 195720"/>
                  <a:gd name="connsiteX123" fmla="*/ 140854 w 396604"/>
                  <a:gd name="connsiteY123" fmla="*/ 128612 h 195720"/>
                  <a:gd name="connsiteX124" fmla="*/ 141592 w 396604"/>
                  <a:gd name="connsiteY124" fmla="*/ 125663 h 195720"/>
                  <a:gd name="connsiteX125" fmla="*/ 143067 w 396604"/>
                  <a:gd name="connsiteY125" fmla="*/ 124335 h 195720"/>
                  <a:gd name="connsiteX126" fmla="*/ 152359 w 396604"/>
                  <a:gd name="connsiteY126" fmla="*/ 128465 h 195720"/>
                  <a:gd name="connsiteX127" fmla="*/ 154423 w 396604"/>
                  <a:gd name="connsiteY127" fmla="*/ 128612 h 195720"/>
                  <a:gd name="connsiteX128" fmla="*/ 156488 w 396604"/>
                  <a:gd name="connsiteY128" fmla="*/ 127137 h 195720"/>
                  <a:gd name="connsiteX129" fmla="*/ 156931 w 396604"/>
                  <a:gd name="connsiteY129" fmla="*/ 125810 h 195720"/>
                  <a:gd name="connsiteX130" fmla="*/ 156046 w 396604"/>
                  <a:gd name="connsiteY130" fmla="*/ 124188 h 195720"/>
                  <a:gd name="connsiteX131" fmla="*/ 156341 w 396604"/>
                  <a:gd name="connsiteY131" fmla="*/ 121533 h 195720"/>
                  <a:gd name="connsiteX132" fmla="*/ 162536 w 396604"/>
                  <a:gd name="connsiteY132" fmla="*/ 121533 h 195720"/>
                  <a:gd name="connsiteX133" fmla="*/ 165043 w 396604"/>
                  <a:gd name="connsiteY133" fmla="*/ 120943 h 195720"/>
                  <a:gd name="connsiteX134" fmla="*/ 168730 w 396604"/>
                  <a:gd name="connsiteY134" fmla="*/ 118878 h 195720"/>
                  <a:gd name="connsiteX135" fmla="*/ 170795 w 396604"/>
                  <a:gd name="connsiteY135" fmla="*/ 116813 h 195720"/>
                  <a:gd name="connsiteX136" fmla="*/ 174482 w 396604"/>
                  <a:gd name="connsiteY136" fmla="*/ 114748 h 195720"/>
                  <a:gd name="connsiteX137" fmla="*/ 176105 w 396604"/>
                  <a:gd name="connsiteY137" fmla="*/ 113273 h 195720"/>
                  <a:gd name="connsiteX138" fmla="*/ 174777 w 396604"/>
                  <a:gd name="connsiteY138" fmla="*/ 111061 h 195720"/>
                  <a:gd name="connsiteX139" fmla="*/ 169320 w 396604"/>
                  <a:gd name="connsiteY139" fmla="*/ 109733 h 195720"/>
                  <a:gd name="connsiteX140" fmla="*/ 170205 w 396604"/>
                  <a:gd name="connsiteY140" fmla="*/ 107816 h 195720"/>
                  <a:gd name="connsiteX141" fmla="*/ 175367 w 396604"/>
                  <a:gd name="connsiteY141" fmla="*/ 105309 h 195720"/>
                  <a:gd name="connsiteX142" fmla="*/ 176842 w 396604"/>
                  <a:gd name="connsiteY142" fmla="*/ 105161 h 195720"/>
                  <a:gd name="connsiteX143" fmla="*/ 180087 w 396604"/>
                  <a:gd name="connsiteY143" fmla="*/ 105309 h 195720"/>
                  <a:gd name="connsiteX144" fmla="*/ 181709 w 396604"/>
                  <a:gd name="connsiteY144" fmla="*/ 104571 h 195720"/>
                  <a:gd name="connsiteX145" fmla="*/ 184659 w 396604"/>
                  <a:gd name="connsiteY145" fmla="*/ 102359 h 195720"/>
                  <a:gd name="connsiteX146" fmla="*/ 187461 w 396604"/>
                  <a:gd name="connsiteY146" fmla="*/ 99704 h 195720"/>
                  <a:gd name="connsiteX147" fmla="*/ 192919 w 396604"/>
                  <a:gd name="connsiteY147" fmla="*/ 96459 h 195720"/>
                  <a:gd name="connsiteX148" fmla="*/ 195574 w 396604"/>
                  <a:gd name="connsiteY148" fmla="*/ 93509 h 195720"/>
                  <a:gd name="connsiteX149" fmla="*/ 198376 w 396604"/>
                  <a:gd name="connsiteY149" fmla="*/ 91592 h 195720"/>
                  <a:gd name="connsiteX150" fmla="*/ 201768 w 396604"/>
                  <a:gd name="connsiteY150" fmla="*/ 91887 h 195720"/>
                  <a:gd name="connsiteX151" fmla="*/ 205160 w 396604"/>
                  <a:gd name="connsiteY151" fmla="*/ 91445 h 195720"/>
                  <a:gd name="connsiteX152" fmla="*/ 216960 w 396604"/>
                  <a:gd name="connsiteY152" fmla="*/ 85692 h 195720"/>
                  <a:gd name="connsiteX153" fmla="*/ 242476 w 396604"/>
                  <a:gd name="connsiteY153" fmla="*/ 77875 h 195720"/>
                  <a:gd name="connsiteX154" fmla="*/ 249555 w 396604"/>
                  <a:gd name="connsiteY154" fmla="*/ 76400 h 195720"/>
                  <a:gd name="connsiteX155" fmla="*/ 258552 w 396604"/>
                  <a:gd name="connsiteY155" fmla="*/ 72861 h 195720"/>
                  <a:gd name="connsiteX156" fmla="*/ 261650 w 396604"/>
                  <a:gd name="connsiteY156" fmla="*/ 72713 h 195720"/>
                  <a:gd name="connsiteX157" fmla="*/ 274334 w 396604"/>
                  <a:gd name="connsiteY157" fmla="*/ 70206 h 195720"/>
                  <a:gd name="connsiteX158" fmla="*/ 286871 w 396604"/>
                  <a:gd name="connsiteY158" fmla="*/ 66519 h 195720"/>
                  <a:gd name="connsiteX159" fmla="*/ 298817 w 396604"/>
                  <a:gd name="connsiteY159" fmla="*/ 63716 h 195720"/>
                  <a:gd name="connsiteX160" fmla="*/ 309732 w 396604"/>
                  <a:gd name="connsiteY160" fmla="*/ 60324 h 195720"/>
                  <a:gd name="connsiteX161" fmla="*/ 327136 w 396604"/>
                  <a:gd name="connsiteY161" fmla="*/ 56047 h 195720"/>
                  <a:gd name="connsiteX162" fmla="*/ 336870 w 396604"/>
                  <a:gd name="connsiteY162" fmla="*/ 52654 h 195720"/>
                  <a:gd name="connsiteX163" fmla="*/ 343065 w 396604"/>
                  <a:gd name="connsiteY163" fmla="*/ 51179 h 195720"/>
                  <a:gd name="connsiteX164" fmla="*/ 349112 w 396604"/>
                  <a:gd name="connsiteY164" fmla="*/ 49262 h 195720"/>
                  <a:gd name="connsiteX165" fmla="*/ 355454 w 396604"/>
                  <a:gd name="connsiteY165" fmla="*/ 46460 h 195720"/>
                  <a:gd name="connsiteX166" fmla="*/ 365926 w 396604"/>
                  <a:gd name="connsiteY166" fmla="*/ 42330 h 195720"/>
                  <a:gd name="connsiteX167" fmla="*/ 376250 w 396604"/>
                  <a:gd name="connsiteY167" fmla="*/ 39823 h 195720"/>
                  <a:gd name="connsiteX168" fmla="*/ 377873 w 396604"/>
                  <a:gd name="connsiteY168" fmla="*/ 38200 h 195720"/>
                  <a:gd name="connsiteX169" fmla="*/ 386574 w 396604"/>
                  <a:gd name="connsiteY169" fmla="*/ 30826 h 195720"/>
                  <a:gd name="connsiteX170" fmla="*/ 395572 w 396604"/>
                  <a:gd name="connsiteY170" fmla="*/ 24189 h 195720"/>
                  <a:gd name="connsiteX171" fmla="*/ 394392 w 396604"/>
                  <a:gd name="connsiteY171" fmla="*/ 22124 h 195720"/>
                  <a:gd name="connsiteX172" fmla="*/ 395277 w 396604"/>
                  <a:gd name="connsiteY172" fmla="*/ 19321 h 195720"/>
                  <a:gd name="connsiteX173" fmla="*/ 396604 w 396604"/>
                  <a:gd name="connsiteY173" fmla="*/ 16814 h 195720"/>
                  <a:gd name="connsiteX174" fmla="*/ 395866 w 396604"/>
                  <a:gd name="connsiteY174" fmla="*/ 13864 h 195720"/>
                  <a:gd name="connsiteX175" fmla="*/ 394834 w 396604"/>
                  <a:gd name="connsiteY175" fmla="*/ 12242 h 195720"/>
                  <a:gd name="connsiteX176" fmla="*/ 390262 w 396604"/>
                  <a:gd name="connsiteY176" fmla="*/ 7817 h 195720"/>
                  <a:gd name="connsiteX177" fmla="*/ 384657 w 396604"/>
                  <a:gd name="connsiteY177" fmla="*/ 4277 h 195720"/>
                  <a:gd name="connsiteX178" fmla="*/ 372415 w 396604"/>
                  <a:gd name="connsiteY178" fmla="*/ 1180 h 195720"/>
                  <a:gd name="connsiteX179" fmla="*/ 362829 w 396604"/>
                  <a:gd name="connsiteY179" fmla="*/ 0 h 195720"/>
                  <a:gd name="connsiteX180" fmla="*/ 359879 w 396604"/>
                  <a:gd name="connsiteY180" fmla="*/ 295 h 195720"/>
                  <a:gd name="connsiteX181" fmla="*/ 352799 w 396604"/>
                  <a:gd name="connsiteY181" fmla="*/ 2655 h 195720"/>
                  <a:gd name="connsiteX182" fmla="*/ 341442 w 396604"/>
                  <a:gd name="connsiteY182" fmla="*/ 4867 h 195720"/>
                  <a:gd name="connsiteX183" fmla="*/ 328758 w 396604"/>
                  <a:gd name="connsiteY183" fmla="*/ 10472 h 195720"/>
                  <a:gd name="connsiteX184" fmla="*/ 321384 w 396604"/>
                  <a:gd name="connsiteY184" fmla="*/ 14602 h 195720"/>
                  <a:gd name="connsiteX185" fmla="*/ 318581 w 396604"/>
                  <a:gd name="connsiteY185" fmla="*/ 17846 h 195720"/>
                  <a:gd name="connsiteX186" fmla="*/ 316074 w 396604"/>
                  <a:gd name="connsiteY186" fmla="*/ 21976 h 195720"/>
                  <a:gd name="connsiteX187" fmla="*/ 313272 w 396604"/>
                  <a:gd name="connsiteY187" fmla="*/ 23746 h 195720"/>
                  <a:gd name="connsiteX188" fmla="*/ 310174 w 396604"/>
                  <a:gd name="connsiteY188" fmla="*/ 23746 h 195720"/>
                  <a:gd name="connsiteX189" fmla="*/ 307372 w 396604"/>
                  <a:gd name="connsiteY189" fmla="*/ 24336 h 195720"/>
                  <a:gd name="connsiteX190" fmla="*/ 301620 w 396604"/>
                  <a:gd name="connsiteY190" fmla="*/ 27138 h 195720"/>
                  <a:gd name="connsiteX191" fmla="*/ 298817 w 396604"/>
                  <a:gd name="connsiteY191" fmla="*/ 28171 h 195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96604" h="195720">
                    <a:moveTo>
                      <a:pt x="298817" y="28171"/>
                    </a:moveTo>
                    <a:lnTo>
                      <a:pt x="295573" y="28318"/>
                    </a:lnTo>
                    <a:lnTo>
                      <a:pt x="292328" y="28908"/>
                    </a:lnTo>
                    <a:lnTo>
                      <a:pt x="285986" y="32153"/>
                    </a:lnTo>
                    <a:lnTo>
                      <a:pt x="279643" y="34660"/>
                    </a:lnTo>
                    <a:lnTo>
                      <a:pt x="255013" y="38495"/>
                    </a:lnTo>
                    <a:lnTo>
                      <a:pt x="240558" y="42330"/>
                    </a:lnTo>
                    <a:lnTo>
                      <a:pt x="235691" y="41888"/>
                    </a:lnTo>
                    <a:lnTo>
                      <a:pt x="227579" y="42772"/>
                    </a:lnTo>
                    <a:lnTo>
                      <a:pt x="221385" y="42183"/>
                    </a:lnTo>
                    <a:lnTo>
                      <a:pt x="209585" y="39380"/>
                    </a:lnTo>
                    <a:lnTo>
                      <a:pt x="203981" y="39085"/>
                    </a:lnTo>
                    <a:lnTo>
                      <a:pt x="194393" y="39970"/>
                    </a:lnTo>
                    <a:lnTo>
                      <a:pt x="193214" y="40413"/>
                    </a:lnTo>
                    <a:lnTo>
                      <a:pt x="189969" y="42625"/>
                    </a:lnTo>
                    <a:lnTo>
                      <a:pt x="189969" y="46017"/>
                    </a:lnTo>
                    <a:lnTo>
                      <a:pt x="190559" y="48672"/>
                    </a:lnTo>
                    <a:lnTo>
                      <a:pt x="189084" y="50295"/>
                    </a:lnTo>
                    <a:lnTo>
                      <a:pt x="187609" y="51327"/>
                    </a:lnTo>
                    <a:lnTo>
                      <a:pt x="183922" y="51474"/>
                    </a:lnTo>
                    <a:lnTo>
                      <a:pt x="182004" y="49557"/>
                    </a:lnTo>
                    <a:lnTo>
                      <a:pt x="178759" y="49262"/>
                    </a:lnTo>
                    <a:lnTo>
                      <a:pt x="170205" y="50000"/>
                    </a:lnTo>
                    <a:lnTo>
                      <a:pt x="166075" y="51622"/>
                    </a:lnTo>
                    <a:lnTo>
                      <a:pt x="163863" y="56047"/>
                    </a:lnTo>
                    <a:lnTo>
                      <a:pt x="157226" y="58112"/>
                    </a:lnTo>
                    <a:lnTo>
                      <a:pt x="145869" y="60176"/>
                    </a:lnTo>
                    <a:lnTo>
                      <a:pt x="139674" y="61946"/>
                    </a:lnTo>
                    <a:lnTo>
                      <a:pt x="136725" y="62094"/>
                    </a:lnTo>
                    <a:lnTo>
                      <a:pt x="133775" y="62979"/>
                    </a:lnTo>
                    <a:lnTo>
                      <a:pt x="127727" y="67109"/>
                    </a:lnTo>
                    <a:lnTo>
                      <a:pt x="121680" y="70206"/>
                    </a:lnTo>
                    <a:lnTo>
                      <a:pt x="112241" y="73156"/>
                    </a:lnTo>
                    <a:lnTo>
                      <a:pt x="112536" y="75516"/>
                    </a:lnTo>
                    <a:lnTo>
                      <a:pt x="113126" y="76990"/>
                    </a:lnTo>
                    <a:lnTo>
                      <a:pt x="105014" y="81563"/>
                    </a:lnTo>
                    <a:lnTo>
                      <a:pt x="103097" y="84217"/>
                    </a:lnTo>
                    <a:lnTo>
                      <a:pt x="101032" y="89527"/>
                    </a:lnTo>
                    <a:lnTo>
                      <a:pt x="100442" y="90265"/>
                    </a:lnTo>
                    <a:lnTo>
                      <a:pt x="92477" y="88642"/>
                    </a:lnTo>
                    <a:lnTo>
                      <a:pt x="86873" y="88052"/>
                    </a:lnTo>
                    <a:lnTo>
                      <a:pt x="84217" y="88495"/>
                    </a:lnTo>
                    <a:lnTo>
                      <a:pt x="80530" y="89675"/>
                    </a:lnTo>
                    <a:lnTo>
                      <a:pt x="79645" y="91002"/>
                    </a:lnTo>
                    <a:lnTo>
                      <a:pt x="80088" y="93657"/>
                    </a:lnTo>
                    <a:lnTo>
                      <a:pt x="81268" y="95427"/>
                    </a:lnTo>
                    <a:lnTo>
                      <a:pt x="73303" y="103096"/>
                    </a:lnTo>
                    <a:lnTo>
                      <a:pt x="71091" y="103244"/>
                    </a:lnTo>
                    <a:lnTo>
                      <a:pt x="68583" y="101031"/>
                    </a:lnTo>
                    <a:lnTo>
                      <a:pt x="65929" y="99557"/>
                    </a:lnTo>
                    <a:lnTo>
                      <a:pt x="62684" y="98377"/>
                    </a:lnTo>
                    <a:lnTo>
                      <a:pt x="59292" y="98082"/>
                    </a:lnTo>
                    <a:lnTo>
                      <a:pt x="56342" y="99409"/>
                    </a:lnTo>
                    <a:lnTo>
                      <a:pt x="53392" y="101621"/>
                    </a:lnTo>
                    <a:lnTo>
                      <a:pt x="53687" y="103539"/>
                    </a:lnTo>
                    <a:lnTo>
                      <a:pt x="54867" y="105161"/>
                    </a:lnTo>
                    <a:lnTo>
                      <a:pt x="58406" y="108111"/>
                    </a:lnTo>
                    <a:lnTo>
                      <a:pt x="67256" y="107521"/>
                    </a:lnTo>
                    <a:lnTo>
                      <a:pt x="69616" y="109586"/>
                    </a:lnTo>
                    <a:lnTo>
                      <a:pt x="71386" y="110471"/>
                    </a:lnTo>
                    <a:lnTo>
                      <a:pt x="64159" y="113568"/>
                    </a:lnTo>
                    <a:lnTo>
                      <a:pt x="56194" y="118878"/>
                    </a:lnTo>
                    <a:lnTo>
                      <a:pt x="49557" y="126253"/>
                    </a:lnTo>
                    <a:lnTo>
                      <a:pt x="47492" y="127727"/>
                    </a:lnTo>
                    <a:lnTo>
                      <a:pt x="48230" y="129645"/>
                    </a:lnTo>
                    <a:lnTo>
                      <a:pt x="49557" y="131415"/>
                    </a:lnTo>
                    <a:lnTo>
                      <a:pt x="51917" y="132152"/>
                    </a:lnTo>
                    <a:lnTo>
                      <a:pt x="57079" y="132152"/>
                    </a:lnTo>
                    <a:lnTo>
                      <a:pt x="61947" y="134512"/>
                    </a:lnTo>
                    <a:lnTo>
                      <a:pt x="60472" y="135250"/>
                    </a:lnTo>
                    <a:lnTo>
                      <a:pt x="43215" y="137609"/>
                    </a:lnTo>
                    <a:lnTo>
                      <a:pt x="41150" y="138494"/>
                    </a:lnTo>
                    <a:lnTo>
                      <a:pt x="32891" y="150441"/>
                    </a:lnTo>
                    <a:lnTo>
                      <a:pt x="30236" y="153391"/>
                    </a:lnTo>
                    <a:lnTo>
                      <a:pt x="27876" y="155161"/>
                    </a:lnTo>
                    <a:lnTo>
                      <a:pt x="25369" y="158258"/>
                    </a:lnTo>
                    <a:lnTo>
                      <a:pt x="23009" y="162093"/>
                    </a:lnTo>
                    <a:lnTo>
                      <a:pt x="21977" y="162535"/>
                    </a:lnTo>
                    <a:lnTo>
                      <a:pt x="16224" y="163273"/>
                    </a:lnTo>
                    <a:lnTo>
                      <a:pt x="10767" y="165928"/>
                    </a:lnTo>
                    <a:lnTo>
                      <a:pt x="5162" y="169172"/>
                    </a:lnTo>
                    <a:lnTo>
                      <a:pt x="2212" y="170205"/>
                    </a:lnTo>
                    <a:lnTo>
                      <a:pt x="0" y="171975"/>
                    </a:lnTo>
                    <a:lnTo>
                      <a:pt x="1917" y="175515"/>
                    </a:lnTo>
                    <a:lnTo>
                      <a:pt x="11504" y="183332"/>
                    </a:lnTo>
                    <a:lnTo>
                      <a:pt x="9587" y="186429"/>
                    </a:lnTo>
                    <a:lnTo>
                      <a:pt x="14012" y="193066"/>
                    </a:lnTo>
                    <a:lnTo>
                      <a:pt x="20944" y="189674"/>
                    </a:lnTo>
                    <a:lnTo>
                      <a:pt x="26253" y="188051"/>
                    </a:lnTo>
                    <a:lnTo>
                      <a:pt x="32448" y="187904"/>
                    </a:lnTo>
                    <a:lnTo>
                      <a:pt x="39675" y="191001"/>
                    </a:lnTo>
                    <a:lnTo>
                      <a:pt x="46607" y="192771"/>
                    </a:lnTo>
                    <a:lnTo>
                      <a:pt x="59292" y="193214"/>
                    </a:lnTo>
                    <a:lnTo>
                      <a:pt x="64454" y="194836"/>
                    </a:lnTo>
                    <a:lnTo>
                      <a:pt x="69616" y="195721"/>
                    </a:lnTo>
                    <a:lnTo>
                      <a:pt x="74926" y="195426"/>
                    </a:lnTo>
                    <a:lnTo>
                      <a:pt x="83628" y="192181"/>
                    </a:lnTo>
                    <a:lnTo>
                      <a:pt x="88052" y="185249"/>
                    </a:lnTo>
                    <a:lnTo>
                      <a:pt x="96607" y="179939"/>
                    </a:lnTo>
                    <a:lnTo>
                      <a:pt x="98672" y="177432"/>
                    </a:lnTo>
                    <a:lnTo>
                      <a:pt x="96754" y="173007"/>
                    </a:lnTo>
                    <a:lnTo>
                      <a:pt x="92182" y="169467"/>
                    </a:lnTo>
                    <a:lnTo>
                      <a:pt x="92772" y="168288"/>
                    </a:lnTo>
                    <a:lnTo>
                      <a:pt x="96312" y="169025"/>
                    </a:lnTo>
                    <a:lnTo>
                      <a:pt x="100294" y="171532"/>
                    </a:lnTo>
                    <a:lnTo>
                      <a:pt x="101769" y="171827"/>
                    </a:lnTo>
                    <a:lnTo>
                      <a:pt x="104276" y="171827"/>
                    </a:lnTo>
                    <a:lnTo>
                      <a:pt x="106636" y="170057"/>
                    </a:lnTo>
                    <a:lnTo>
                      <a:pt x="107374" y="167698"/>
                    </a:lnTo>
                    <a:lnTo>
                      <a:pt x="106784" y="165338"/>
                    </a:lnTo>
                    <a:lnTo>
                      <a:pt x="104867" y="161355"/>
                    </a:lnTo>
                    <a:lnTo>
                      <a:pt x="104571" y="159291"/>
                    </a:lnTo>
                    <a:lnTo>
                      <a:pt x="122270" y="153391"/>
                    </a:lnTo>
                    <a:lnTo>
                      <a:pt x="126843" y="148376"/>
                    </a:lnTo>
                    <a:lnTo>
                      <a:pt x="128022" y="145131"/>
                    </a:lnTo>
                    <a:lnTo>
                      <a:pt x="127580" y="143214"/>
                    </a:lnTo>
                    <a:lnTo>
                      <a:pt x="125368" y="138347"/>
                    </a:lnTo>
                    <a:lnTo>
                      <a:pt x="123745" y="136134"/>
                    </a:lnTo>
                    <a:lnTo>
                      <a:pt x="124630" y="134365"/>
                    </a:lnTo>
                    <a:lnTo>
                      <a:pt x="134954" y="136282"/>
                    </a:lnTo>
                    <a:lnTo>
                      <a:pt x="137904" y="135102"/>
                    </a:lnTo>
                    <a:lnTo>
                      <a:pt x="139527" y="133922"/>
                    </a:lnTo>
                    <a:lnTo>
                      <a:pt x="140559" y="131562"/>
                    </a:lnTo>
                    <a:lnTo>
                      <a:pt x="140854" y="128612"/>
                    </a:lnTo>
                    <a:lnTo>
                      <a:pt x="141592" y="125663"/>
                    </a:lnTo>
                    <a:lnTo>
                      <a:pt x="143067" y="124335"/>
                    </a:lnTo>
                    <a:lnTo>
                      <a:pt x="152359" y="128465"/>
                    </a:lnTo>
                    <a:lnTo>
                      <a:pt x="154423" y="128612"/>
                    </a:lnTo>
                    <a:lnTo>
                      <a:pt x="156488" y="127137"/>
                    </a:lnTo>
                    <a:lnTo>
                      <a:pt x="156931" y="125810"/>
                    </a:lnTo>
                    <a:lnTo>
                      <a:pt x="156046" y="124188"/>
                    </a:lnTo>
                    <a:lnTo>
                      <a:pt x="156341" y="121533"/>
                    </a:lnTo>
                    <a:lnTo>
                      <a:pt x="162536" y="121533"/>
                    </a:lnTo>
                    <a:lnTo>
                      <a:pt x="165043" y="120943"/>
                    </a:lnTo>
                    <a:lnTo>
                      <a:pt x="168730" y="118878"/>
                    </a:lnTo>
                    <a:lnTo>
                      <a:pt x="170795" y="116813"/>
                    </a:lnTo>
                    <a:lnTo>
                      <a:pt x="174482" y="114748"/>
                    </a:lnTo>
                    <a:lnTo>
                      <a:pt x="176105" y="113273"/>
                    </a:lnTo>
                    <a:lnTo>
                      <a:pt x="174777" y="111061"/>
                    </a:lnTo>
                    <a:lnTo>
                      <a:pt x="169320" y="109733"/>
                    </a:lnTo>
                    <a:lnTo>
                      <a:pt x="170205" y="107816"/>
                    </a:lnTo>
                    <a:lnTo>
                      <a:pt x="175367" y="105309"/>
                    </a:lnTo>
                    <a:lnTo>
                      <a:pt x="176842" y="105161"/>
                    </a:lnTo>
                    <a:lnTo>
                      <a:pt x="180087" y="105309"/>
                    </a:lnTo>
                    <a:lnTo>
                      <a:pt x="181709" y="104571"/>
                    </a:lnTo>
                    <a:lnTo>
                      <a:pt x="184659" y="102359"/>
                    </a:lnTo>
                    <a:lnTo>
                      <a:pt x="187461" y="99704"/>
                    </a:lnTo>
                    <a:lnTo>
                      <a:pt x="192919" y="96459"/>
                    </a:lnTo>
                    <a:lnTo>
                      <a:pt x="195574" y="93509"/>
                    </a:lnTo>
                    <a:lnTo>
                      <a:pt x="198376" y="91592"/>
                    </a:lnTo>
                    <a:lnTo>
                      <a:pt x="201768" y="91887"/>
                    </a:lnTo>
                    <a:lnTo>
                      <a:pt x="205160" y="91445"/>
                    </a:lnTo>
                    <a:lnTo>
                      <a:pt x="216960" y="85692"/>
                    </a:lnTo>
                    <a:lnTo>
                      <a:pt x="242476" y="77875"/>
                    </a:lnTo>
                    <a:lnTo>
                      <a:pt x="249555" y="76400"/>
                    </a:lnTo>
                    <a:lnTo>
                      <a:pt x="258552" y="72861"/>
                    </a:lnTo>
                    <a:lnTo>
                      <a:pt x="261650" y="72713"/>
                    </a:lnTo>
                    <a:lnTo>
                      <a:pt x="274334" y="70206"/>
                    </a:lnTo>
                    <a:lnTo>
                      <a:pt x="286871" y="66519"/>
                    </a:lnTo>
                    <a:lnTo>
                      <a:pt x="298817" y="63716"/>
                    </a:lnTo>
                    <a:lnTo>
                      <a:pt x="309732" y="60324"/>
                    </a:lnTo>
                    <a:lnTo>
                      <a:pt x="327136" y="56047"/>
                    </a:lnTo>
                    <a:lnTo>
                      <a:pt x="336870" y="52654"/>
                    </a:lnTo>
                    <a:lnTo>
                      <a:pt x="343065" y="51179"/>
                    </a:lnTo>
                    <a:lnTo>
                      <a:pt x="349112" y="49262"/>
                    </a:lnTo>
                    <a:lnTo>
                      <a:pt x="355454" y="46460"/>
                    </a:lnTo>
                    <a:lnTo>
                      <a:pt x="365926" y="42330"/>
                    </a:lnTo>
                    <a:lnTo>
                      <a:pt x="376250" y="39823"/>
                    </a:lnTo>
                    <a:lnTo>
                      <a:pt x="377873" y="38200"/>
                    </a:lnTo>
                    <a:lnTo>
                      <a:pt x="386574" y="30826"/>
                    </a:lnTo>
                    <a:lnTo>
                      <a:pt x="395572" y="24189"/>
                    </a:lnTo>
                    <a:lnTo>
                      <a:pt x="394392" y="22124"/>
                    </a:lnTo>
                    <a:lnTo>
                      <a:pt x="395277" y="19321"/>
                    </a:lnTo>
                    <a:lnTo>
                      <a:pt x="396604" y="16814"/>
                    </a:lnTo>
                    <a:lnTo>
                      <a:pt x="395866" y="13864"/>
                    </a:lnTo>
                    <a:lnTo>
                      <a:pt x="394834" y="12242"/>
                    </a:lnTo>
                    <a:lnTo>
                      <a:pt x="390262" y="7817"/>
                    </a:lnTo>
                    <a:lnTo>
                      <a:pt x="384657" y="4277"/>
                    </a:lnTo>
                    <a:lnTo>
                      <a:pt x="372415" y="1180"/>
                    </a:lnTo>
                    <a:lnTo>
                      <a:pt x="362829" y="0"/>
                    </a:lnTo>
                    <a:lnTo>
                      <a:pt x="359879" y="295"/>
                    </a:lnTo>
                    <a:lnTo>
                      <a:pt x="352799" y="2655"/>
                    </a:lnTo>
                    <a:lnTo>
                      <a:pt x="341442" y="4867"/>
                    </a:lnTo>
                    <a:lnTo>
                      <a:pt x="328758" y="10472"/>
                    </a:lnTo>
                    <a:lnTo>
                      <a:pt x="321384" y="14602"/>
                    </a:lnTo>
                    <a:lnTo>
                      <a:pt x="318581" y="17846"/>
                    </a:lnTo>
                    <a:lnTo>
                      <a:pt x="316074" y="21976"/>
                    </a:lnTo>
                    <a:lnTo>
                      <a:pt x="313272" y="23746"/>
                    </a:lnTo>
                    <a:lnTo>
                      <a:pt x="310174" y="23746"/>
                    </a:lnTo>
                    <a:lnTo>
                      <a:pt x="307372" y="24336"/>
                    </a:lnTo>
                    <a:lnTo>
                      <a:pt x="301620" y="27138"/>
                    </a:lnTo>
                    <a:lnTo>
                      <a:pt x="298817" y="28171"/>
                    </a:lnTo>
                    <a:close/>
                  </a:path>
                </a:pathLst>
              </a:custGeom>
              <a:grpFill/>
              <a:ln w="3175" cap="flat">
                <a:solidFill>
                  <a:schemeClr val="bg2">
                    <a:lumMod val="90000"/>
                  </a:schemeClr>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485D6F6A-D6F0-6CF0-C7E5-A3D787ABFC8F}"/>
                  </a:ext>
                </a:extLst>
              </p:cNvPr>
              <p:cNvSpPr/>
              <p:nvPr/>
            </p:nvSpPr>
            <p:spPr>
              <a:xfrm>
                <a:off x="7523420" y="2046058"/>
                <a:ext cx="4572" cy="12979"/>
              </a:xfrm>
              <a:custGeom>
                <a:avLst/>
                <a:gdLst>
                  <a:gd name="connsiteX0" fmla="*/ 1180 w 4572"/>
                  <a:gd name="connsiteY0" fmla="*/ 0 h 12979"/>
                  <a:gd name="connsiteX1" fmla="*/ 590 w 4572"/>
                  <a:gd name="connsiteY1" fmla="*/ 737 h 12979"/>
                  <a:gd name="connsiteX2" fmla="*/ 0 w 4572"/>
                  <a:gd name="connsiteY2" fmla="*/ 2212 h 12979"/>
                  <a:gd name="connsiteX3" fmla="*/ 295 w 4572"/>
                  <a:gd name="connsiteY3" fmla="*/ 7522 h 12979"/>
                  <a:gd name="connsiteX4" fmla="*/ 1327 w 4572"/>
                  <a:gd name="connsiteY4" fmla="*/ 10029 h 12979"/>
                  <a:gd name="connsiteX5" fmla="*/ 3097 w 4572"/>
                  <a:gd name="connsiteY5" fmla="*/ 12242 h 12979"/>
                  <a:gd name="connsiteX6" fmla="*/ 4572 w 4572"/>
                  <a:gd name="connsiteY6" fmla="*/ 12979 h 12979"/>
                  <a:gd name="connsiteX7" fmla="*/ 4277 w 4572"/>
                  <a:gd name="connsiteY7" fmla="*/ 11062 h 12979"/>
                  <a:gd name="connsiteX8" fmla="*/ 1623 w 4572"/>
                  <a:gd name="connsiteY8" fmla="*/ 3540 h 12979"/>
                  <a:gd name="connsiteX9" fmla="*/ 1770 w 4572"/>
                  <a:gd name="connsiteY9" fmla="*/ 147 h 12979"/>
                  <a:gd name="connsiteX10" fmla="*/ 1180 w 4572"/>
                  <a:gd name="connsiteY10" fmla="*/ 0 h 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 h="12979">
                    <a:moveTo>
                      <a:pt x="1180" y="0"/>
                    </a:moveTo>
                    <a:lnTo>
                      <a:pt x="590" y="737"/>
                    </a:lnTo>
                    <a:lnTo>
                      <a:pt x="0" y="2212"/>
                    </a:lnTo>
                    <a:lnTo>
                      <a:pt x="295" y="7522"/>
                    </a:lnTo>
                    <a:lnTo>
                      <a:pt x="1327" y="10029"/>
                    </a:lnTo>
                    <a:lnTo>
                      <a:pt x="3097" y="12242"/>
                    </a:lnTo>
                    <a:lnTo>
                      <a:pt x="4572" y="12979"/>
                    </a:lnTo>
                    <a:lnTo>
                      <a:pt x="4277" y="11062"/>
                    </a:lnTo>
                    <a:lnTo>
                      <a:pt x="1623" y="3540"/>
                    </a:lnTo>
                    <a:lnTo>
                      <a:pt x="1770" y="147"/>
                    </a:lnTo>
                    <a:lnTo>
                      <a:pt x="1180" y="0"/>
                    </a:lnTo>
                    <a:close/>
                  </a:path>
                </a:pathLst>
              </a:custGeom>
              <a:grpFill/>
              <a:ln w="3175" cap="flat">
                <a:solidFill>
                  <a:schemeClr val="bg2">
                    <a:lumMod val="90000"/>
                  </a:schemeClr>
                </a:solid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D042B383-3FAF-4C16-D387-93DDE80645BE}"/>
                  </a:ext>
                </a:extLst>
              </p:cNvPr>
              <p:cNvSpPr/>
              <p:nvPr/>
            </p:nvSpPr>
            <p:spPr>
              <a:xfrm>
                <a:off x="7843181" y="1932637"/>
                <a:ext cx="23746" cy="19173"/>
              </a:xfrm>
              <a:custGeom>
                <a:avLst/>
                <a:gdLst>
                  <a:gd name="connsiteX0" fmla="*/ 6490 w 23746"/>
                  <a:gd name="connsiteY0" fmla="*/ 17109 h 19173"/>
                  <a:gd name="connsiteX1" fmla="*/ 20796 w 23746"/>
                  <a:gd name="connsiteY1" fmla="*/ 19174 h 19173"/>
                  <a:gd name="connsiteX2" fmla="*/ 22714 w 23746"/>
                  <a:gd name="connsiteY2" fmla="*/ 18584 h 19173"/>
                  <a:gd name="connsiteX3" fmla="*/ 23599 w 23746"/>
                  <a:gd name="connsiteY3" fmla="*/ 16224 h 19173"/>
                  <a:gd name="connsiteX4" fmla="*/ 23746 w 23746"/>
                  <a:gd name="connsiteY4" fmla="*/ 8850 h 19173"/>
                  <a:gd name="connsiteX5" fmla="*/ 20354 w 23746"/>
                  <a:gd name="connsiteY5" fmla="*/ 5605 h 19173"/>
                  <a:gd name="connsiteX6" fmla="*/ 18879 w 23746"/>
                  <a:gd name="connsiteY6" fmla="*/ 2802 h 19173"/>
                  <a:gd name="connsiteX7" fmla="*/ 13864 w 23746"/>
                  <a:gd name="connsiteY7" fmla="*/ 0 h 19173"/>
                  <a:gd name="connsiteX8" fmla="*/ 590 w 23746"/>
                  <a:gd name="connsiteY8" fmla="*/ 10177 h 19173"/>
                  <a:gd name="connsiteX9" fmla="*/ 0 w 23746"/>
                  <a:gd name="connsiteY9" fmla="*/ 12242 h 19173"/>
                  <a:gd name="connsiteX10" fmla="*/ 1475 w 23746"/>
                  <a:gd name="connsiteY10" fmla="*/ 14602 h 19173"/>
                  <a:gd name="connsiteX11" fmla="*/ 6490 w 23746"/>
                  <a:gd name="connsiteY11" fmla="*/ 17109 h 1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46" h="19173">
                    <a:moveTo>
                      <a:pt x="6490" y="17109"/>
                    </a:moveTo>
                    <a:lnTo>
                      <a:pt x="20796" y="19174"/>
                    </a:lnTo>
                    <a:lnTo>
                      <a:pt x="22714" y="18584"/>
                    </a:lnTo>
                    <a:lnTo>
                      <a:pt x="23599" y="16224"/>
                    </a:lnTo>
                    <a:lnTo>
                      <a:pt x="23746" y="8850"/>
                    </a:lnTo>
                    <a:lnTo>
                      <a:pt x="20354" y="5605"/>
                    </a:lnTo>
                    <a:lnTo>
                      <a:pt x="18879" y="2802"/>
                    </a:lnTo>
                    <a:lnTo>
                      <a:pt x="13864" y="0"/>
                    </a:lnTo>
                    <a:lnTo>
                      <a:pt x="590" y="10177"/>
                    </a:lnTo>
                    <a:lnTo>
                      <a:pt x="0" y="12242"/>
                    </a:lnTo>
                    <a:lnTo>
                      <a:pt x="1475" y="14602"/>
                    </a:lnTo>
                    <a:lnTo>
                      <a:pt x="6490" y="17109"/>
                    </a:lnTo>
                    <a:close/>
                  </a:path>
                </a:pathLst>
              </a:custGeom>
              <a:grpFill/>
              <a:ln w="3175" cap="flat">
                <a:solidFill>
                  <a:schemeClr val="bg2">
                    <a:lumMod val="90000"/>
                  </a:schemeClr>
                </a:solid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4E912E2E-FBDA-32E0-7541-EADC0BAD860B}"/>
                  </a:ext>
                </a:extLst>
              </p:cNvPr>
              <p:cNvSpPr/>
              <p:nvPr/>
            </p:nvSpPr>
            <p:spPr>
              <a:xfrm>
                <a:off x="7316342" y="2060660"/>
                <a:ext cx="52506" cy="36577"/>
              </a:xfrm>
              <a:custGeom>
                <a:avLst/>
                <a:gdLst>
                  <a:gd name="connsiteX0" fmla="*/ 30383 w 52506"/>
                  <a:gd name="connsiteY0" fmla="*/ 34955 h 36577"/>
                  <a:gd name="connsiteX1" fmla="*/ 32743 w 52506"/>
                  <a:gd name="connsiteY1" fmla="*/ 35693 h 36577"/>
                  <a:gd name="connsiteX2" fmla="*/ 35103 w 52506"/>
                  <a:gd name="connsiteY2" fmla="*/ 36135 h 36577"/>
                  <a:gd name="connsiteX3" fmla="*/ 37905 w 52506"/>
                  <a:gd name="connsiteY3" fmla="*/ 36135 h 36577"/>
                  <a:gd name="connsiteX4" fmla="*/ 40560 w 52506"/>
                  <a:gd name="connsiteY4" fmla="*/ 35103 h 36577"/>
                  <a:gd name="connsiteX5" fmla="*/ 45575 w 52506"/>
                  <a:gd name="connsiteY5" fmla="*/ 36578 h 36577"/>
                  <a:gd name="connsiteX6" fmla="*/ 48525 w 52506"/>
                  <a:gd name="connsiteY6" fmla="*/ 35250 h 36577"/>
                  <a:gd name="connsiteX7" fmla="*/ 51475 w 52506"/>
                  <a:gd name="connsiteY7" fmla="*/ 34660 h 36577"/>
                  <a:gd name="connsiteX8" fmla="*/ 52360 w 52506"/>
                  <a:gd name="connsiteY8" fmla="*/ 31563 h 36577"/>
                  <a:gd name="connsiteX9" fmla="*/ 52507 w 52506"/>
                  <a:gd name="connsiteY9" fmla="*/ 27286 h 36577"/>
                  <a:gd name="connsiteX10" fmla="*/ 51770 w 52506"/>
                  <a:gd name="connsiteY10" fmla="*/ 24926 h 36577"/>
                  <a:gd name="connsiteX11" fmla="*/ 50147 w 52506"/>
                  <a:gd name="connsiteY11" fmla="*/ 23746 h 36577"/>
                  <a:gd name="connsiteX12" fmla="*/ 44395 w 52506"/>
                  <a:gd name="connsiteY12" fmla="*/ 20796 h 36577"/>
                  <a:gd name="connsiteX13" fmla="*/ 38790 w 52506"/>
                  <a:gd name="connsiteY13" fmla="*/ 16814 h 36577"/>
                  <a:gd name="connsiteX14" fmla="*/ 30383 w 52506"/>
                  <a:gd name="connsiteY14" fmla="*/ 12684 h 36577"/>
                  <a:gd name="connsiteX15" fmla="*/ 27581 w 52506"/>
                  <a:gd name="connsiteY15" fmla="*/ 10177 h 36577"/>
                  <a:gd name="connsiteX16" fmla="*/ 24926 w 52506"/>
                  <a:gd name="connsiteY16" fmla="*/ 7375 h 36577"/>
                  <a:gd name="connsiteX17" fmla="*/ 21977 w 52506"/>
                  <a:gd name="connsiteY17" fmla="*/ 4867 h 36577"/>
                  <a:gd name="connsiteX18" fmla="*/ 16076 w 52506"/>
                  <a:gd name="connsiteY18" fmla="*/ 1327 h 36577"/>
                  <a:gd name="connsiteX19" fmla="*/ 15044 w 52506"/>
                  <a:gd name="connsiteY19" fmla="*/ 295 h 36577"/>
                  <a:gd name="connsiteX20" fmla="*/ 14012 w 52506"/>
                  <a:gd name="connsiteY20" fmla="*/ 0 h 36577"/>
                  <a:gd name="connsiteX21" fmla="*/ 8407 w 52506"/>
                  <a:gd name="connsiteY21" fmla="*/ 1475 h 36577"/>
                  <a:gd name="connsiteX22" fmla="*/ 5457 w 52506"/>
                  <a:gd name="connsiteY22" fmla="*/ 5015 h 36577"/>
                  <a:gd name="connsiteX23" fmla="*/ 3687 w 52506"/>
                  <a:gd name="connsiteY23" fmla="*/ 5457 h 36577"/>
                  <a:gd name="connsiteX24" fmla="*/ 1327 w 52506"/>
                  <a:gd name="connsiteY24" fmla="*/ 6932 h 36577"/>
                  <a:gd name="connsiteX25" fmla="*/ 0 w 52506"/>
                  <a:gd name="connsiteY25" fmla="*/ 9439 h 36577"/>
                  <a:gd name="connsiteX26" fmla="*/ 2508 w 52506"/>
                  <a:gd name="connsiteY26" fmla="*/ 14602 h 36577"/>
                  <a:gd name="connsiteX27" fmla="*/ 3540 w 52506"/>
                  <a:gd name="connsiteY27" fmla="*/ 15929 h 36577"/>
                  <a:gd name="connsiteX28" fmla="*/ 4277 w 52506"/>
                  <a:gd name="connsiteY28" fmla="*/ 17846 h 36577"/>
                  <a:gd name="connsiteX29" fmla="*/ 5457 w 52506"/>
                  <a:gd name="connsiteY29" fmla="*/ 19469 h 36577"/>
                  <a:gd name="connsiteX30" fmla="*/ 12537 w 52506"/>
                  <a:gd name="connsiteY30" fmla="*/ 26991 h 36577"/>
                  <a:gd name="connsiteX31" fmla="*/ 13864 w 52506"/>
                  <a:gd name="connsiteY31" fmla="*/ 27433 h 36577"/>
                  <a:gd name="connsiteX32" fmla="*/ 15929 w 52506"/>
                  <a:gd name="connsiteY32" fmla="*/ 26106 h 36577"/>
                  <a:gd name="connsiteX33" fmla="*/ 17551 w 52506"/>
                  <a:gd name="connsiteY33" fmla="*/ 25516 h 36577"/>
                  <a:gd name="connsiteX34" fmla="*/ 20796 w 52506"/>
                  <a:gd name="connsiteY34" fmla="*/ 26696 h 36577"/>
                  <a:gd name="connsiteX35" fmla="*/ 23746 w 52506"/>
                  <a:gd name="connsiteY35" fmla="*/ 26991 h 36577"/>
                  <a:gd name="connsiteX36" fmla="*/ 26991 w 52506"/>
                  <a:gd name="connsiteY36" fmla="*/ 28171 h 36577"/>
                  <a:gd name="connsiteX37" fmla="*/ 29056 w 52506"/>
                  <a:gd name="connsiteY37" fmla="*/ 31711 h 36577"/>
                  <a:gd name="connsiteX38" fmla="*/ 28909 w 52506"/>
                  <a:gd name="connsiteY38" fmla="*/ 34071 h 36577"/>
                  <a:gd name="connsiteX39" fmla="*/ 30383 w 52506"/>
                  <a:gd name="connsiteY39" fmla="*/ 34955 h 3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506" h="36577">
                    <a:moveTo>
                      <a:pt x="30383" y="34955"/>
                    </a:moveTo>
                    <a:lnTo>
                      <a:pt x="32743" y="35693"/>
                    </a:lnTo>
                    <a:lnTo>
                      <a:pt x="35103" y="36135"/>
                    </a:lnTo>
                    <a:lnTo>
                      <a:pt x="37905" y="36135"/>
                    </a:lnTo>
                    <a:lnTo>
                      <a:pt x="40560" y="35103"/>
                    </a:lnTo>
                    <a:lnTo>
                      <a:pt x="45575" y="36578"/>
                    </a:lnTo>
                    <a:lnTo>
                      <a:pt x="48525" y="35250"/>
                    </a:lnTo>
                    <a:lnTo>
                      <a:pt x="51475" y="34660"/>
                    </a:lnTo>
                    <a:lnTo>
                      <a:pt x="52360" y="31563"/>
                    </a:lnTo>
                    <a:lnTo>
                      <a:pt x="52507" y="27286"/>
                    </a:lnTo>
                    <a:lnTo>
                      <a:pt x="51770" y="24926"/>
                    </a:lnTo>
                    <a:lnTo>
                      <a:pt x="50147" y="23746"/>
                    </a:lnTo>
                    <a:lnTo>
                      <a:pt x="44395" y="20796"/>
                    </a:lnTo>
                    <a:lnTo>
                      <a:pt x="38790" y="16814"/>
                    </a:lnTo>
                    <a:lnTo>
                      <a:pt x="30383" y="12684"/>
                    </a:lnTo>
                    <a:lnTo>
                      <a:pt x="27581" y="10177"/>
                    </a:lnTo>
                    <a:lnTo>
                      <a:pt x="24926" y="7375"/>
                    </a:lnTo>
                    <a:lnTo>
                      <a:pt x="21977" y="4867"/>
                    </a:lnTo>
                    <a:lnTo>
                      <a:pt x="16076" y="1327"/>
                    </a:lnTo>
                    <a:lnTo>
                      <a:pt x="15044" y="295"/>
                    </a:lnTo>
                    <a:lnTo>
                      <a:pt x="14012" y="0"/>
                    </a:lnTo>
                    <a:lnTo>
                      <a:pt x="8407" y="1475"/>
                    </a:lnTo>
                    <a:lnTo>
                      <a:pt x="5457" y="5015"/>
                    </a:lnTo>
                    <a:lnTo>
                      <a:pt x="3687" y="5457"/>
                    </a:lnTo>
                    <a:lnTo>
                      <a:pt x="1327" y="6932"/>
                    </a:lnTo>
                    <a:lnTo>
                      <a:pt x="0" y="9439"/>
                    </a:lnTo>
                    <a:lnTo>
                      <a:pt x="2508" y="14602"/>
                    </a:lnTo>
                    <a:lnTo>
                      <a:pt x="3540" y="15929"/>
                    </a:lnTo>
                    <a:lnTo>
                      <a:pt x="4277" y="17846"/>
                    </a:lnTo>
                    <a:lnTo>
                      <a:pt x="5457" y="19469"/>
                    </a:lnTo>
                    <a:lnTo>
                      <a:pt x="12537" y="26991"/>
                    </a:lnTo>
                    <a:lnTo>
                      <a:pt x="13864" y="27433"/>
                    </a:lnTo>
                    <a:lnTo>
                      <a:pt x="15929" y="26106"/>
                    </a:lnTo>
                    <a:lnTo>
                      <a:pt x="17551" y="25516"/>
                    </a:lnTo>
                    <a:lnTo>
                      <a:pt x="20796" y="26696"/>
                    </a:lnTo>
                    <a:lnTo>
                      <a:pt x="23746" y="26991"/>
                    </a:lnTo>
                    <a:lnTo>
                      <a:pt x="26991" y="28171"/>
                    </a:lnTo>
                    <a:lnTo>
                      <a:pt x="29056" y="31711"/>
                    </a:lnTo>
                    <a:lnTo>
                      <a:pt x="28909" y="34071"/>
                    </a:lnTo>
                    <a:lnTo>
                      <a:pt x="30383" y="34955"/>
                    </a:lnTo>
                    <a:close/>
                  </a:path>
                </a:pathLst>
              </a:custGeom>
              <a:grpFill/>
              <a:ln w="3175" cap="flat">
                <a:solidFill>
                  <a:schemeClr val="bg2">
                    <a:lumMod val="90000"/>
                  </a:schemeClr>
                </a:solid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4CEF4F8C-9C6B-96CC-6EA5-17255F46FC4E}"/>
                  </a:ext>
                </a:extLst>
              </p:cNvPr>
              <p:cNvSpPr/>
              <p:nvPr/>
            </p:nvSpPr>
            <p:spPr>
              <a:xfrm>
                <a:off x="7244514" y="1533083"/>
                <a:ext cx="36577" cy="17698"/>
              </a:xfrm>
              <a:custGeom>
                <a:avLst/>
                <a:gdLst>
                  <a:gd name="connsiteX0" fmla="*/ 0 w 36577"/>
                  <a:gd name="connsiteY0" fmla="*/ 15782 h 17698"/>
                  <a:gd name="connsiteX1" fmla="*/ 2360 w 36577"/>
                  <a:gd name="connsiteY1" fmla="*/ 16814 h 17698"/>
                  <a:gd name="connsiteX2" fmla="*/ 12537 w 36577"/>
                  <a:gd name="connsiteY2" fmla="*/ 17404 h 17698"/>
                  <a:gd name="connsiteX3" fmla="*/ 33038 w 36577"/>
                  <a:gd name="connsiteY3" fmla="*/ 17699 h 17698"/>
                  <a:gd name="connsiteX4" fmla="*/ 35398 w 36577"/>
                  <a:gd name="connsiteY4" fmla="*/ 16372 h 17698"/>
                  <a:gd name="connsiteX5" fmla="*/ 35251 w 36577"/>
                  <a:gd name="connsiteY5" fmla="*/ 13717 h 17698"/>
                  <a:gd name="connsiteX6" fmla="*/ 36430 w 36577"/>
                  <a:gd name="connsiteY6" fmla="*/ 10324 h 17698"/>
                  <a:gd name="connsiteX7" fmla="*/ 36578 w 36577"/>
                  <a:gd name="connsiteY7" fmla="*/ 2950 h 17698"/>
                  <a:gd name="connsiteX8" fmla="*/ 35398 w 36577"/>
                  <a:gd name="connsiteY8" fmla="*/ 885 h 17698"/>
                  <a:gd name="connsiteX9" fmla="*/ 31858 w 36577"/>
                  <a:gd name="connsiteY9" fmla="*/ 0 h 17698"/>
                  <a:gd name="connsiteX10" fmla="*/ 25663 w 36577"/>
                  <a:gd name="connsiteY10" fmla="*/ 147 h 17698"/>
                  <a:gd name="connsiteX11" fmla="*/ 24336 w 36577"/>
                  <a:gd name="connsiteY11" fmla="*/ 2212 h 17698"/>
                  <a:gd name="connsiteX12" fmla="*/ 7817 w 36577"/>
                  <a:gd name="connsiteY12" fmla="*/ 1475 h 17698"/>
                  <a:gd name="connsiteX13" fmla="*/ 6932 w 36577"/>
                  <a:gd name="connsiteY13" fmla="*/ 2802 h 17698"/>
                  <a:gd name="connsiteX14" fmla="*/ 7522 w 36577"/>
                  <a:gd name="connsiteY14" fmla="*/ 9734 h 17698"/>
                  <a:gd name="connsiteX15" fmla="*/ 5752 w 36577"/>
                  <a:gd name="connsiteY15" fmla="*/ 12242 h 17698"/>
                  <a:gd name="connsiteX16" fmla="*/ 0 w 36577"/>
                  <a:gd name="connsiteY16" fmla="*/ 15782 h 17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77" h="17698">
                    <a:moveTo>
                      <a:pt x="0" y="15782"/>
                    </a:moveTo>
                    <a:lnTo>
                      <a:pt x="2360" y="16814"/>
                    </a:lnTo>
                    <a:lnTo>
                      <a:pt x="12537" y="17404"/>
                    </a:lnTo>
                    <a:lnTo>
                      <a:pt x="33038" y="17699"/>
                    </a:lnTo>
                    <a:lnTo>
                      <a:pt x="35398" y="16372"/>
                    </a:lnTo>
                    <a:lnTo>
                      <a:pt x="35251" y="13717"/>
                    </a:lnTo>
                    <a:lnTo>
                      <a:pt x="36430" y="10324"/>
                    </a:lnTo>
                    <a:lnTo>
                      <a:pt x="36578" y="2950"/>
                    </a:lnTo>
                    <a:lnTo>
                      <a:pt x="35398" y="885"/>
                    </a:lnTo>
                    <a:lnTo>
                      <a:pt x="31858" y="0"/>
                    </a:lnTo>
                    <a:lnTo>
                      <a:pt x="25663" y="147"/>
                    </a:lnTo>
                    <a:lnTo>
                      <a:pt x="24336" y="2212"/>
                    </a:lnTo>
                    <a:lnTo>
                      <a:pt x="7817" y="1475"/>
                    </a:lnTo>
                    <a:lnTo>
                      <a:pt x="6932" y="2802"/>
                    </a:lnTo>
                    <a:lnTo>
                      <a:pt x="7522" y="9734"/>
                    </a:lnTo>
                    <a:lnTo>
                      <a:pt x="5752" y="12242"/>
                    </a:lnTo>
                    <a:lnTo>
                      <a:pt x="0" y="15782"/>
                    </a:lnTo>
                    <a:close/>
                  </a:path>
                </a:pathLst>
              </a:custGeom>
              <a:grpFill/>
              <a:ln w="3175" cap="flat">
                <a:solidFill>
                  <a:schemeClr val="bg2">
                    <a:lumMod val="90000"/>
                  </a:schemeClr>
                </a:solid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13F3D416-DB91-15B9-995F-E9F0F9774967}"/>
                  </a:ext>
                </a:extLst>
              </p:cNvPr>
              <p:cNvSpPr/>
              <p:nvPr/>
            </p:nvSpPr>
            <p:spPr>
              <a:xfrm>
                <a:off x="7225045" y="1535591"/>
                <a:ext cx="13126" cy="5899"/>
              </a:xfrm>
              <a:custGeom>
                <a:avLst/>
                <a:gdLst>
                  <a:gd name="connsiteX0" fmla="*/ 5752 w 13126"/>
                  <a:gd name="connsiteY0" fmla="*/ 5900 h 5899"/>
                  <a:gd name="connsiteX1" fmla="*/ 13127 w 13126"/>
                  <a:gd name="connsiteY1" fmla="*/ 3097 h 5899"/>
                  <a:gd name="connsiteX2" fmla="*/ 11947 w 13126"/>
                  <a:gd name="connsiteY2" fmla="*/ 1327 h 5899"/>
                  <a:gd name="connsiteX3" fmla="*/ 9882 w 13126"/>
                  <a:gd name="connsiteY3" fmla="*/ 442 h 5899"/>
                  <a:gd name="connsiteX4" fmla="*/ 6785 w 13126"/>
                  <a:gd name="connsiteY4" fmla="*/ 0 h 5899"/>
                  <a:gd name="connsiteX5" fmla="*/ 2950 w 13126"/>
                  <a:gd name="connsiteY5" fmla="*/ 1770 h 5899"/>
                  <a:gd name="connsiteX6" fmla="*/ 0 w 13126"/>
                  <a:gd name="connsiteY6" fmla="*/ 4130 h 5899"/>
                  <a:gd name="connsiteX7" fmla="*/ 1917 w 13126"/>
                  <a:gd name="connsiteY7" fmla="*/ 5752 h 5899"/>
                  <a:gd name="connsiteX8" fmla="*/ 5752 w 13126"/>
                  <a:gd name="connsiteY8" fmla="*/ 590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 h="5899">
                    <a:moveTo>
                      <a:pt x="5752" y="5900"/>
                    </a:moveTo>
                    <a:lnTo>
                      <a:pt x="13127" y="3097"/>
                    </a:lnTo>
                    <a:lnTo>
                      <a:pt x="11947" y="1327"/>
                    </a:lnTo>
                    <a:lnTo>
                      <a:pt x="9882" y="442"/>
                    </a:lnTo>
                    <a:lnTo>
                      <a:pt x="6785" y="0"/>
                    </a:lnTo>
                    <a:lnTo>
                      <a:pt x="2950" y="1770"/>
                    </a:lnTo>
                    <a:lnTo>
                      <a:pt x="0" y="4130"/>
                    </a:lnTo>
                    <a:lnTo>
                      <a:pt x="1917" y="5752"/>
                    </a:lnTo>
                    <a:lnTo>
                      <a:pt x="5752"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FC25CBA5-9800-6454-25BC-1DE078EED33A}"/>
                  </a:ext>
                </a:extLst>
              </p:cNvPr>
              <p:cNvSpPr/>
              <p:nvPr/>
            </p:nvSpPr>
            <p:spPr>
              <a:xfrm>
                <a:off x="7615454" y="1911546"/>
                <a:ext cx="44689" cy="24041"/>
              </a:xfrm>
              <a:custGeom>
                <a:avLst/>
                <a:gdLst>
                  <a:gd name="connsiteX0" fmla="*/ 5162 w 44689"/>
                  <a:gd name="connsiteY0" fmla="*/ 23009 h 24041"/>
                  <a:gd name="connsiteX1" fmla="*/ 9882 w 44689"/>
                  <a:gd name="connsiteY1" fmla="*/ 23599 h 24041"/>
                  <a:gd name="connsiteX2" fmla="*/ 12094 w 44689"/>
                  <a:gd name="connsiteY2" fmla="*/ 23451 h 24041"/>
                  <a:gd name="connsiteX3" fmla="*/ 19764 w 44689"/>
                  <a:gd name="connsiteY3" fmla="*/ 21091 h 24041"/>
                  <a:gd name="connsiteX4" fmla="*/ 25369 w 44689"/>
                  <a:gd name="connsiteY4" fmla="*/ 19911 h 24041"/>
                  <a:gd name="connsiteX5" fmla="*/ 37611 w 44689"/>
                  <a:gd name="connsiteY5" fmla="*/ 17699 h 24041"/>
                  <a:gd name="connsiteX6" fmla="*/ 44690 w 44689"/>
                  <a:gd name="connsiteY6" fmla="*/ 17109 h 24041"/>
                  <a:gd name="connsiteX7" fmla="*/ 44690 w 44689"/>
                  <a:gd name="connsiteY7" fmla="*/ 14602 h 24041"/>
                  <a:gd name="connsiteX8" fmla="*/ 43658 w 44689"/>
                  <a:gd name="connsiteY8" fmla="*/ 11652 h 24041"/>
                  <a:gd name="connsiteX9" fmla="*/ 39823 w 44689"/>
                  <a:gd name="connsiteY9" fmla="*/ 8702 h 24041"/>
                  <a:gd name="connsiteX10" fmla="*/ 37463 w 44689"/>
                  <a:gd name="connsiteY10" fmla="*/ 7080 h 24041"/>
                  <a:gd name="connsiteX11" fmla="*/ 34366 w 44689"/>
                  <a:gd name="connsiteY11" fmla="*/ 3392 h 24041"/>
                  <a:gd name="connsiteX12" fmla="*/ 32006 w 44689"/>
                  <a:gd name="connsiteY12" fmla="*/ 1770 h 24041"/>
                  <a:gd name="connsiteX13" fmla="*/ 28909 w 44689"/>
                  <a:gd name="connsiteY13" fmla="*/ 443 h 24041"/>
                  <a:gd name="connsiteX14" fmla="*/ 26696 w 44689"/>
                  <a:gd name="connsiteY14" fmla="*/ 0 h 24041"/>
                  <a:gd name="connsiteX15" fmla="*/ 11209 w 44689"/>
                  <a:gd name="connsiteY15" fmla="*/ 1770 h 24041"/>
                  <a:gd name="connsiteX16" fmla="*/ 6047 w 44689"/>
                  <a:gd name="connsiteY16" fmla="*/ 3540 h 24041"/>
                  <a:gd name="connsiteX17" fmla="*/ 2065 w 44689"/>
                  <a:gd name="connsiteY17" fmla="*/ 7817 h 24041"/>
                  <a:gd name="connsiteX18" fmla="*/ 2655 w 44689"/>
                  <a:gd name="connsiteY18" fmla="*/ 14602 h 24041"/>
                  <a:gd name="connsiteX19" fmla="*/ 1770 w 44689"/>
                  <a:gd name="connsiteY19" fmla="*/ 17404 h 24041"/>
                  <a:gd name="connsiteX20" fmla="*/ 295 w 44689"/>
                  <a:gd name="connsiteY20" fmla="*/ 19469 h 24041"/>
                  <a:gd name="connsiteX21" fmla="*/ 0 w 44689"/>
                  <a:gd name="connsiteY21" fmla="*/ 21681 h 24041"/>
                  <a:gd name="connsiteX22" fmla="*/ 3245 w 44689"/>
                  <a:gd name="connsiteY22" fmla="*/ 24041 h 24041"/>
                  <a:gd name="connsiteX23" fmla="*/ 5162 w 44689"/>
                  <a:gd name="connsiteY23" fmla="*/ 23009 h 2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689" h="24041">
                    <a:moveTo>
                      <a:pt x="5162" y="23009"/>
                    </a:moveTo>
                    <a:lnTo>
                      <a:pt x="9882" y="23599"/>
                    </a:lnTo>
                    <a:lnTo>
                      <a:pt x="12094" y="23451"/>
                    </a:lnTo>
                    <a:lnTo>
                      <a:pt x="19764" y="21091"/>
                    </a:lnTo>
                    <a:lnTo>
                      <a:pt x="25369" y="19911"/>
                    </a:lnTo>
                    <a:lnTo>
                      <a:pt x="37611" y="17699"/>
                    </a:lnTo>
                    <a:lnTo>
                      <a:pt x="44690" y="17109"/>
                    </a:lnTo>
                    <a:lnTo>
                      <a:pt x="44690" y="14602"/>
                    </a:lnTo>
                    <a:lnTo>
                      <a:pt x="43658" y="11652"/>
                    </a:lnTo>
                    <a:lnTo>
                      <a:pt x="39823" y="8702"/>
                    </a:lnTo>
                    <a:lnTo>
                      <a:pt x="37463" y="7080"/>
                    </a:lnTo>
                    <a:lnTo>
                      <a:pt x="34366" y="3392"/>
                    </a:lnTo>
                    <a:lnTo>
                      <a:pt x="32006" y="1770"/>
                    </a:lnTo>
                    <a:lnTo>
                      <a:pt x="28909" y="443"/>
                    </a:lnTo>
                    <a:lnTo>
                      <a:pt x="26696" y="0"/>
                    </a:lnTo>
                    <a:lnTo>
                      <a:pt x="11209" y="1770"/>
                    </a:lnTo>
                    <a:lnTo>
                      <a:pt x="6047" y="3540"/>
                    </a:lnTo>
                    <a:lnTo>
                      <a:pt x="2065" y="7817"/>
                    </a:lnTo>
                    <a:lnTo>
                      <a:pt x="2655" y="14602"/>
                    </a:lnTo>
                    <a:lnTo>
                      <a:pt x="1770" y="17404"/>
                    </a:lnTo>
                    <a:lnTo>
                      <a:pt x="295" y="19469"/>
                    </a:lnTo>
                    <a:lnTo>
                      <a:pt x="0" y="21681"/>
                    </a:lnTo>
                    <a:lnTo>
                      <a:pt x="3245" y="24041"/>
                    </a:lnTo>
                    <a:lnTo>
                      <a:pt x="5162" y="23009"/>
                    </a:lnTo>
                    <a:close/>
                  </a:path>
                </a:pathLst>
              </a:custGeom>
              <a:grpFill/>
              <a:ln w="3175" cap="flat">
                <a:solidFill>
                  <a:schemeClr val="bg2">
                    <a:lumMod val="90000"/>
                  </a:schemeClr>
                </a:solid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2A0E29A2-99CB-F8E0-F638-25C42C0B0493}"/>
                  </a:ext>
                </a:extLst>
              </p:cNvPr>
              <p:cNvSpPr/>
              <p:nvPr/>
            </p:nvSpPr>
            <p:spPr>
              <a:xfrm>
                <a:off x="7797164" y="1955793"/>
                <a:ext cx="38937" cy="17256"/>
              </a:xfrm>
              <a:custGeom>
                <a:avLst/>
                <a:gdLst>
                  <a:gd name="connsiteX0" fmla="*/ 13274 w 38937"/>
                  <a:gd name="connsiteY0" fmla="*/ 3245 h 17256"/>
                  <a:gd name="connsiteX1" fmla="*/ 10177 w 38937"/>
                  <a:gd name="connsiteY1" fmla="*/ 7227 h 17256"/>
                  <a:gd name="connsiteX2" fmla="*/ 7227 w 38937"/>
                  <a:gd name="connsiteY2" fmla="*/ 9439 h 17256"/>
                  <a:gd name="connsiteX3" fmla="*/ 738 w 38937"/>
                  <a:gd name="connsiteY3" fmla="*/ 13127 h 17256"/>
                  <a:gd name="connsiteX4" fmla="*/ 0 w 38937"/>
                  <a:gd name="connsiteY4" fmla="*/ 15487 h 17256"/>
                  <a:gd name="connsiteX5" fmla="*/ 885 w 38937"/>
                  <a:gd name="connsiteY5" fmla="*/ 16519 h 17256"/>
                  <a:gd name="connsiteX6" fmla="*/ 7080 w 38937"/>
                  <a:gd name="connsiteY6" fmla="*/ 17257 h 17256"/>
                  <a:gd name="connsiteX7" fmla="*/ 19911 w 38937"/>
                  <a:gd name="connsiteY7" fmla="*/ 16814 h 17256"/>
                  <a:gd name="connsiteX8" fmla="*/ 23746 w 38937"/>
                  <a:gd name="connsiteY8" fmla="*/ 15929 h 17256"/>
                  <a:gd name="connsiteX9" fmla="*/ 29646 w 38937"/>
                  <a:gd name="connsiteY9" fmla="*/ 11799 h 17256"/>
                  <a:gd name="connsiteX10" fmla="*/ 33480 w 38937"/>
                  <a:gd name="connsiteY10" fmla="*/ 10619 h 17256"/>
                  <a:gd name="connsiteX11" fmla="*/ 38938 w 38937"/>
                  <a:gd name="connsiteY11" fmla="*/ 7375 h 17256"/>
                  <a:gd name="connsiteX12" fmla="*/ 38643 w 38937"/>
                  <a:gd name="connsiteY12" fmla="*/ 6195 h 17256"/>
                  <a:gd name="connsiteX13" fmla="*/ 36725 w 38937"/>
                  <a:gd name="connsiteY13" fmla="*/ 3835 h 17256"/>
                  <a:gd name="connsiteX14" fmla="*/ 22861 w 38937"/>
                  <a:gd name="connsiteY14" fmla="*/ 0 h 17256"/>
                  <a:gd name="connsiteX15" fmla="*/ 18436 w 38937"/>
                  <a:gd name="connsiteY15" fmla="*/ 0 h 17256"/>
                  <a:gd name="connsiteX16" fmla="*/ 13274 w 38937"/>
                  <a:gd name="connsiteY16" fmla="*/ 3245 h 17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37" h="17256">
                    <a:moveTo>
                      <a:pt x="13274" y="3245"/>
                    </a:moveTo>
                    <a:lnTo>
                      <a:pt x="10177" y="7227"/>
                    </a:lnTo>
                    <a:lnTo>
                      <a:pt x="7227" y="9439"/>
                    </a:lnTo>
                    <a:lnTo>
                      <a:pt x="738" y="13127"/>
                    </a:lnTo>
                    <a:lnTo>
                      <a:pt x="0" y="15487"/>
                    </a:lnTo>
                    <a:lnTo>
                      <a:pt x="885" y="16519"/>
                    </a:lnTo>
                    <a:lnTo>
                      <a:pt x="7080" y="17257"/>
                    </a:lnTo>
                    <a:lnTo>
                      <a:pt x="19911" y="16814"/>
                    </a:lnTo>
                    <a:lnTo>
                      <a:pt x="23746" y="15929"/>
                    </a:lnTo>
                    <a:lnTo>
                      <a:pt x="29646" y="11799"/>
                    </a:lnTo>
                    <a:lnTo>
                      <a:pt x="33480" y="10619"/>
                    </a:lnTo>
                    <a:lnTo>
                      <a:pt x="38938" y="7375"/>
                    </a:lnTo>
                    <a:lnTo>
                      <a:pt x="38643" y="6195"/>
                    </a:lnTo>
                    <a:lnTo>
                      <a:pt x="36725" y="3835"/>
                    </a:lnTo>
                    <a:lnTo>
                      <a:pt x="22861" y="0"/>
                    </a:lnTo>
                    <a:lnTo>
                      <a:pt x="18436" y="0"/>
                    </a:lnTo>
                    <a:lnTo>
                      <a:pt x="13274" y="3245"/>
                    </a:lnTo>
                    <a:close/>
                  </a:path>
                </a:pathLst>
              </a:custGeom>
              <a:grpFill/>
              <a:ln w="3175" cap="flat">
                <a:solidFill>
                  <a:schemeClr val="bg2">
                    <a:lumMod val="90000"/>
                  </a:schemeClr>
                </a:solid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BC2D6D44-1DBF-AE13-6735-EE2DAE139F69}"/>
                  </a:ext>
                </a:extLst>
              </p:cNvPr>
              <p:cNvSpPr/>
              <p:nvPr/>
            </p:nvSpPr>
            <p:spPr>
              <a:xfrm>
                <a:off x="7775778" y="1575118"/>
                <a:ext cx="40117" cy="10324"/>
              </a:xfrm>
              <a:custGeom>
                <a:avLst/>
                <a:gdLst>
                  <a:gd name="connsiteX0" fmla="*/ 2655 w 40117"/>
                  <a:gd name="connsiteY0" fmla="*/ 5015 h 10324"/>
                  <a:gd name="connsiteX1" fmla="*/ 10619 w 40117"/>
                  <a:gd name="connsiteY1" fmla="*/ 7080 h 10324"/>
                  <a:gd name="connsiteX2" fmla="*/ 15192 w 40117"/>
                  <a:gd name="connsiteY2" fmla="*/ 7080 h 10324"/>
                  <a:gd name="connsiteX3" fmla="*/ 15634 w 40117"/>
                  <a:gd name="connsiteY3" fmla="*/ 10177 h 10324"/>
                  <a:gd name="connsiteX4" fmla="*/ 19764 w 40117"/>
                  <a:gd name="connsiteY4" fmla="*/ 10324 h 10324"/>
                  <a:gd name="connsiteX5" fmla="*/ 40117 w 40117"/>
                  <a:gd name="connsiteY5" fmla="*/ 9587 h 10324"/>
                  <a:gd name="connsiteX6" fmla="*/ 39085 w 40117"/>
                  <a:gd name="connsiteY6" fmla="*/ 8260 h 10324"/>
                  <a:gd name="connsiteX7" fmla="*/ 34070 w 40117"/>
                  <a:gd name="connsiteY7" fmla="*/ 6342 h 10324"/>
                  <a:gd name="connsiteX8" fmla="*/ 10767 w 40117"/>
                  <a:gd name="connsiteY8" fmla="*/ 1180 h 10324"/>
                  <a:gd name="connsiteX9" fmla="*/ 8259 w 40117"/>
                  <a:gd name="connsiteY9" fmla="*/ 2950 h 10324"/>
                  <a:gd name="connsiteX10" fmla="*/ 5162 w 40117"/>
                  <a:gd name="connsiteY10" fmla="*/ 737 h 10324"/>
                  <a:gd name="connsiteX11" fmla="*/ 2507 w 40117"/>
                  <a:gd name="connsiteY11" fmla="*/ 0 h 10324"/>
                  <a:gd name="connsiteX12" fmla="*/ 0 w 40117"/>
                  <a:gd name="connsiteY12" fmla="*/ 1180 h 10324"/>
                  <a:gd name="connsiteX13" fmla="*/ 442 w 40117"/>
                  <a:gd name="connsiteY13" fmla="*/ 2360 h 10324"/>
                  <a:gd name="connsiteX14" fmla="*/ 2655 w 40117"/>
                  <a:gd name="connsiteY14" fmla="*/ 5015 h 10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117" h="10324">
                    <a:moveTo>
                      <a:pt x="2655" y="5015"/>
                    </a:moveTo>
                    <a:lnTo>
                      <a:pt x="10619" y="7080"/>
                    </a:lnTo>
                    <a:lnTo>
                      <a:pt x="15192" y="7080"/>
                    </a:lnTo>
                    <a:lnTo>
                      <a:pt x="15634" y="10177"/>
                    </a:lnTo>
                    <a:lnTo>
                      <a:pt x="19764" y="10324"/>
                    </a:lnTo>
                    <a:lnTo>
                      <a:pt x="40117" y="9587"/>
                    </a:lnTo>
                    <a:lnTo>
                      <a:pt x="39085" y="8260"/>
                    </a:lnTo>
                    <a:lnTo>
                      <a:pt x="34070" y="6342"/>
                    </a:lnTo>
                    <a:lnTo>
                      <a:pt x="10767" y="1180"/>
                    </a:lnTo>
                    <a:lnTo>
                      <a:pt x="8259" y="2950"/>
                    </a:lnTo>
                    <a:lnTo>
                      <a:pt x="5162" y="737"/>
                    </a:lnTo>
                    <a:lnTo>
                      <a:pt x="2507" y="0"/>
                    </a:lnTo>
                    <a:lnTo>
                      <a:pt x="0" y="1180"/>
                    </a:lnTo>
                    <a:lnTo>
                      <a:pt x="442" y="2360"/>
                    </a:lnTo>
                    <a:lnTo>
                      <a:pt x="2655" y="5015"/>
                    </a:lnTo>
                    <a:close/>
                  </a:path>
                </a:pathLst>
              </a:custGeom>
              <a:grpFill/>
              <a:ln w="3175" cap="flat">
                <a:solidFill>
                  <a:schemeClr val="bg2">
                    <a:lumMod val="90000"/>
                  </a:schemeClr>
                </a:solid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9CD1F21B-3C3B-DFB5-24BD-EDE6F81CF735}"/>
                  </a:ext>
                </a:extLst>
              </p:cNvPr>
              <p:cNvSpPr/>
              <p:nvPr/>
            </p:nvSpPr>
            <p:spPr>
              <a:xfrm>
                <a:off x="7776515" y="1909481"/>
                <a:ext cx="17551" cy="5752"/>
              </a:xfrm>
              <a:custGeom>
                <a:avLst/>
                <a:gdLst>
                  <a:gd name="connsiteX0" fmla="*/ 1475 w 17551"/>
                  <a:gd name="connsiteY0" fmla="*/ 0 h 5752"/>
                  <a:gd name="connsiteX1" fmla="*/ 0 w 17551"/>
                  <a:gd name="connsiteY1" fmla="*/ 1622 h 5752"/>
                  <a:gd name="connsiteX2" fmla="*/ 3982 w 17551"/>
                  <a:gd name="connsiteY2" fmla="*/ 3982 h 5752"/>
                  <a:gd name="connsiteX3" fmla="*/ 15044 w 17551"/>
                  <a:gd name="connsiteY3" fmla="*/ 5752 h 5752"/>
                  <a:gd name="connsiteX4" fmla="*/ 17551 w 17551"/>
                  <a:gd name="connsiteY4" fmla="*/ 5457 h 5752"/>
                  <a:gd name="connsiteX5" fmla="*/ 4425 w 17551"/>
                  <a:gd name="connsiteY5" fmla="*/ 0 h 5752"/>
                  <a:gd name="connsiteX6" fmla="*/ 1475 w 17551"/>
                  <a:gd name="connsiteY6" fmla="*/ 0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51" h="5752">
                    <a:moveTo>
                      <a:pt x="1475" y="0"/>
                    </a:moveTo>
                    <a:lnTo>
                      <a:pt x="0" y="1622"/>
                    </a:lnTo>
                    <a:lnTo>
                      <a:pt x="3982" y="3982"/>
                    </a:lnTo>
                    <a:lnTo>
                      <a:pt x="15044" y="5752"/>
                    </a:lnTo>
                    <a:lnTo>
                      <a:pt x="17551" y="5457"/>
                    </a:lnTo>
                    <a:lnTo>
                      <a:pt x="4425" y="0"/>
                    </a:lnTo>
                    <a:lnTo>
                      <a:pt x="1475" y="0"/>
                    </a:lnTo>
                    <a:close/>
                  </a:path>
                </a:pathLst>
              </a:custGeom>
              <a:grpFill/>
              <a:ln w="3175" cap="flat">
                <a:solidFill>
                  <a:schemeClr val="bg2">
                    <a:lumMod val="90000"/>
                  </a:schemeClr>
                </a:solid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6AAB6C89-D0EB-8E5C-B1F8-5C1602D8F091}"/>
                  </a:ext>
                </a:extLst>
              </p:cNvPr>
              <p:cNvSpPr/>
              <p:nvPr/>
            </p:nvSpPr>
            <p:spPr>
              <a:xfrm>
                <a:off x="7757194" y="1908449"/>
                <a:ext cx="18584" cy="7227"/>
              </a:xfrm>
              <a:custGeom>
                <a:avLst/>
                <a:gdLst>
                  <a:gd name="connsiteX0" fmla="*/ 12684 w 18584"/>
                  <a:gd name="connsiteY0" fmla="*/ 5900 h 7227"/>
                  <a:gd name="connsiteX1" fmla="*/ 14601 w 18584"/>
                  <a:gd name="connsiteY1" fmla="*/ 4720 h 7227"/>
                  <a:gd name="connsiteX2" fmla="*/ 18584 w 18584"/>
                  <a:gd name="connsiteY2" fmla="*/ 1327 h 7227"/>
                  <a:gd name="connsiteX3" fmla="*/ 18141 w 18584"/>
                  <a:gd name="connsiteY3" fmla="*/ 737 h 7227"/>
                  <a:gd name="connsiteX4" fmla="*/ 15339 w 18584"/>
                  <a:gd name="connsiteY4" fmla="*/ 0 h 7227"/>
                  <a:gd name="connsiteX5" fmla="*/ 5900 w 18584"/>
                  <a:gd name="connsiteY5" fmla="*/ 1770 h 7227"/>
                  <a:gd name="connsiteX6" fmla="*/ 885 w 18584"/>
                  <a:gd name="connsiteY6" fmla="*/ 4867 h 7227"/>
                  <a:gd name="connsiteX7" fmla="*/ 0 w 18584"/>
                  <a:gd name="connsiteY7" fmla="*/ 7227 h 7227"/>
                  <a:gd name="connsiteX8" fmla="*/ 4277 w 18584"/>
                  <a:gd name="connsiteY8" fmla="*/ 6047 h 7227"/>
                  <a:gd name="connsiteX9" fmla="*/ 12684 w 18584"/>
                  <a:gd name="connsiteY9" fmla="*/ 5900 h 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4" h="7227">
                    <a:moveTo>
                      <a:pt x="12684" y="5900"/>
                    </a:moveTo>
                    <a:lnTo>
                      <a:pt x="14601" y="4720"/>
                    </a:lnTo>
                    <a:lnTo>
                      <a:pt x="18584" y="1327"/>
                    </a:lnTo>
                    <a:lnTo>
                      <a:pt x="18141" y="737"/>
                    </a:lnTo>
                    <a:lnTo>
                      <a:pt x="15339" y="0"/>
                    </a:lnTo>
                    <a:lnTo>
                      <a:pt x="5900" y="1770"/>
                    </a:lnTo>
                    <a:lnTo>
                      <a:pt x="885" y="4867"/>
                    </a:lnTo>
                    <a:lnTo>
                      <a:pt x="0" y="7227"/>
                    </a:lnTo>
                    <a:lnTo>
                      <a:pt x="4277" y="6047"/>
                    </a:lnTo>
                    <a:lnTo>
                      <a:pt x="12684"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A1762497-8846-D8CA-77EF-C024BD5CAE07}"/>
                  </a:ext>
                </a:extLst>
              </p:cNvPr>
              <p:cNvSpPr/>
              <p:nvPr/>
            </p:nvSpPr>
            <p:spPr>
              <a:xfrm>
                <a:off x="7724745" y="1930867"/>
                <a:ext cx="22418" cy="13274"/>
              </a:xfrm>
              <a:custGeom>
                <a:avLst/>
                <a:gdLst>
                  <a:gd name="connsiteX0" fmla="*/ 8702 w 22418"/>
                  <a:gd name="connsiteY0" fmla="*/ 11209 h 13274"/>
                  <a:gd name="connsiteX1" fmla="*/ 12684 w 22418"/>
                  <a:gd name="connsiteY1" fmla="*/ 12537 h 13274"/>
                  <a:gd name="connsiteX2" fmla="*/ 14012 w 22418"/>
                  <a:gd name="connsiteY2" fmla="*/ 13274 h 13274"/>
                  <a:gd name="connsiteX3" fmla="*/ 14602 w 22418"/>
                  <a:gd name="connsiteY3" fmla="*/ 12832 h 13274"/>
                  <a:gd name="connsiteX4" fmla="*/ 15634 w 22418"/>
                  <a:gd name="connsiteY4" fmla="*/ 11209 h 13274"/>
                  <a:gd name="connsiteX5" fmla="*/ 14602 w 22418"/>
                  <a:gd name="connsiteY5" fmla="*/ 10029 h 13274"/>
                  <a:gd name="connsiteX6" fmla="*/ 14307 w 22418"/>
                  <a:gd name="connsiteY6" fmla="*/ 8112 h 13274"/>
                  <a:gd name="connsiteX7" fmla="*/ 16814 w 22418"/>
                  <a:gd name="connsiteY7" fmla="*/ 4867 h 13274"/>
                  <a:gd name="connsiteX8" fmla="*/ 22419 w 22418"/>
                  <a:gd name="connsiteY8" fmla="*/ 3392 h 13274"/>
                  <a:gd name="connsiteX9" fmla="*/ 16372 w 22418"/>
                  <a:gd name="connsiteY9" fmla="*/ 1180 h 13274"/>
                  <a:gd name="connsiteX10" fmla="*/ 12979 w 22418"/>
                  <a:gd name="connsiteY10" fmla="*/ 442 h 13274"/>
                  <a:gd name="connsiteX11" fmla="*/ 8112 w 22418"/>
                  <a:gd name="connsiteY11" fmla="*/ 0 h 13274"/>
                  <a:gd name="connsiteX12" fmla="*/ 2508 w 22418"/>
                  <a:gd name="connsiteY12" fmla="*/ 1032 h 13274"/>
                  <a:gd name="connsiteX13" fmla="*/ 1033 w 22418"/>
                  <a:gd name="connsiteY13" fmla="*/ 2802 h 13274"/>
                  <a:gd name="connsiteX14" fmla="*/ 0 w 22418"/>
                  <a:gd name="connsiteY14" fmla="*/ 5457 h 13274"/>
                  <a:gd name="connsiteX15" fmla="*/ 2065 w 22418"/>
                  <a:gd name="connsiteY15" fmla="*/ 7817 h 13274"/>
                  <a:gd name="connsiteX16" fmla="*/ 8702 w 22418"/>
                  <a:gd name="connsiteY16" fmla="*/ 11209 h 1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18" h="13274">
                    <a:moveTo>
                      <a:pt x="8702" y="11209"/>
                    </a:moveTo>
                    <a:lnTo>
                      <a:pt x="12684" y="12537"/>
                    </a:lnTo>
                    <a:lnTo>
                      <a:pt x="14012" y="13274"/>
                    </a:lnTo>
                    <a:lnTo>
                      <a:pt x="14602" y="12832"/>
                    </a:lnTo>
                    <a:lnTo>
                      <a:pt x="15634" y="11209"/>
                    </a:lnTo>
                    <a:lnTo>
                      <a:pt x="14602" y="10029"/>
                    </a:lnTo>
                    <a:lnTo>
                      <a:pt x="14307" y="8112"/>
                    </a:lnTo>
                    <a:lnTo>
                      <a:pt x="16814" y="4867"/>
                    </a:lnTo>
                    <a:lnTo>
                      <a:pt x="22419" y="3392"/>
                    </a:lnTo>
                    <a:lnTo>
                      <a:pt x="16372" y="1180"/>
                    </a:lnTo>
                    <a:lnTo>
                      <a:pt x="12979" y="442"/>
                    </a:lnTo>
                    <a:lnTo>
                      <a:pt x="8112" y="0"/>
                    </a:lnTo>
                    <a:lnTo>
                      <a:pt x="2508" y="1032"/>
                    </a:lnTo>
                    <a:lnTo>
                      <a:pt x="1033" y="2802"/>
                    </a:lnTo>
                    <a:lnTo>
                      <a:pt x="0" y="5457"/>
                    </a:lnTo>
                    <a:lnTo>
                      <a:pt x="2065" y="7817"/>
                    </a:lnTo>
                    <a:lnTo>
                      <a:pt x="8702"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8E915C50-E276-1383-E251-CD4F4D3C66D6}"/>
                  </a:ext>
                </a:extLst>
              </p:cNvPr>
              <p:cNvSpPr/>
              <p:nvPr/>
            </p:nvSpPr>
            <p:spPr>
              <a:xfrm>
                <a:off x="9438446" y="1891192"/>
                <a:ext cx="99556" cy="35102"/>
              </a:xfrm>
              <a:custGeom>
                <a:avLst/>
                <a:gdLst>
                  <a:gd name="connsiteX0" fmla="*/ 0 w 99556"/>
                  <a:gd name="connsiteY0" fmla="*/ 24779 h 35102"/>
                  <a:gd name="connsiteX1" fmla="*/ 2655 w 99556"/>
                  <a:gd name="connsiteY1" fmla="*/ 28318 h 35102"/>
                  <a:gd name="connsiteX2" fmla="*/ 6342 w 99556"/>
                  <a:gd name="connsiteY2" fmla="*/ 28318 h 35102"/>
                  <a:gd name="connsiteX3" fmla="*/ 8997 w 99556"/>
                  <a:gd name="connsiteY3" fmla="*/ 28023 h 35102"/>
                  <a:gd name="connsiteX4" fmla="*/ 18584 w 99556"/>
                  <a:gd name="connsiteY4" fmla="*/ 24336 h 35102"/>
                  <a:gd name="connsiteX5" fmla="*/ 25516 w 99556"/>
                  <a:gd name="connsiteY5" fmla="*/ 23451 h 35102"/>
                  <a:gd name="connsiteX6" fmla="*/ 28024 w 99556"/>
                  <a:gd name="connsiteY6" fmla="*/ 23746 h 35102"/>
                  <a:gd name="connsiteX7" fmla="*/ 39233 w 99556"/>
                  <a:gd name="connsiteY7" fmla="*/ 26696 h 35102"/>
                  <a:gd name="connsiteX8" fmla="*/ 50000 w 99556"/>
                  <a:gd name="connsiteY8" fmla="*/ 30531 h 35102"/>
                  <a:gd name="connsiteX9" fmla="*/ 63864 w 99556"/>
                  <a:gd name="connsiteY9" fmla="*/ 32006 h 35102"/>
                  <a:gd name="connsiteX10" fmla="*/ 69469 w 99556"/>
                  <a:gd name="connsiteY10" fmla="*/ 33481 h 35102"/>
                  <a:gd name="connsiteX11" fmla="*/ 75811 w 99556"/>
                  <a:gd name="connsiteY11" fmla="*/ 33481 h 35102"/>
                  <a:gd name="connsiteX12" fmla="*/ 82448 w 99556"/>
                  <a:gd name="connsiteY12" fmla="*/ 33923 h 35102"/>
                  <a:gd name="connsiteX13" fmla="*/ 91740 w 99556"/>
                  <a:gd name="connsiteY13" fmla="*/ 35103 h 35102"/>
                  <a:gd name="connsiteX14" fmla="*/ 98524 w 99556"/>
                  <a:gd name="connsiteY14" fmla="*/ 34660 h 35102"/>
                  <a:gd name="connsiteX15" fmla="*/ 99557 w 99556"/>
                  <a:gd name="connsiteY15" fmla="*/ 33775 h 35102"/>
                  <a:gd name="connsiteX16" fmla="*/ 98819 w 99556"/>
                  <a:gd name="connsiteY16" fmla="*/ 23156 h 35102"/>
                  <a:gd name="connsiteX17" fmla="*/ 97344 w 99556"/>
                  <a:gd name="connsiteY17" fmla="*/ 20059 h 35102"/>
                  <a:gd name="connsiteX18" fmla="*/ 95574 w 99556"/>
                  <a:gd name="connsiteY18" fmla="*/ 17551 h 35102"/>
                  <a:gd name="connsiteX19" fmla="*/ 77285 w 99556"/>
                  <a:gd name="connsiteY19" fmla="*/ 5605 h 35102"/>
                  <a:gd name="connsiteX20" fmla="*/ 71828 w 99556"/>
                  <a:gd name="connsiteY20" fmla="*/ 3245 h 35102"/>
                  <a:gd name="connsiteX21" fmla="*/ 65339 w 99556"/>
                  <a:gd name="connsiteY21" fmla="*/ 885 h 35102"/>
                  <a:gd name="connsiteX22" fmla="*/ 58701 w 99556"/>
                  <a:gd name="connsiteY22" fmla="*/ 0 h 35102"/>
                  <a:gd name="connsiteX23" fmla="*/ 52212 w 99556"/>
                  <a:gd name="connsiteY23" fmla="*/ 442 h 35102"/>
                  <a:gd name="connsiteX24" fmla="*/ 42478 w 99556"/>
                  <a:gd name="connsiteY24" fmla="*/ 2212 h 35102"/>
                  <a:gd name="connsiteX25" fmla="*/ 39380 w 99556"/>
                  <a:gd name="connsiteY25" fmla="*/ 1917 h 35102"/>
                  <a:gd name="connsiteX26" fmla="*/ 36578 w 99556"/>
                  <a:gd name="connsiteY26" fmla="*/ 2507 h 35102"/>
                  <a:gd name="connsiteX27" fmla="*/ 33923 w 99556"/>
                  <a:gd name="connsiteY27" fmla="*/ 4277 h 35102"/>
                  <a:gd name="connsiteX28" fmla="*/ 31416 w 99556"/>
                  <a:gd name="connsiteY28" fmla="*/ 6932 h 35102"/>
                  <a:gd name="connsiteX29" fmla="*/ 26548 w 99556"/>
                  <a:gd name="connsiteY29" fmla="*/ 14454 h 35102"/>
                  <a:gd name="connsiteX30" fmla="*/ 23746 w 99556"/>
                  <a:gd name="connsiteY30" fmla="*/ 17846 h 35102"/>
                  <a:gd name="connsiteX31" fmla="*/ 18141 w 99556"/>
                  <a:gd name="connsiteY31" fmla="*/ 21976 h 35102"/>
                  <a:gd name="connsiteX32" fmla="*/ 12390 w 99556"/>
                  <a:gd name="connsiteY32" fmla="*/ 23156 h 35102"/>
                  <a:gd name="connsiteX33" fmla="*/ 6194 w 99556"/>
                  <a:gd name="connsiteY33" fmla="*/ 23599 h 35102"/>
                  <a:gd name="connsiteX34" fmla="*/ 0 w 99556"/>
                  <a:gd name="connsiteY34" fmla="*/ 24779 h 3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556" h="35102">
                    <a:moveTo>
                      <a:pt x="0" y="24779"/>
                    </a:moveTo>
                    <a:lnTo>
                      <a:pt x="2655" y="28318"/>
                    </a:lnTo>
                    <a:lnTo>
                      <a:pt x="6342" y="28318"/>
                    </a:lnTo>
                    <a:lnTo>
                      <a:pt x="8997" y="28023"/>
                    </a:lnTo>
                    <a:lnTo>
                      <a:pt x="18584" y="24336"/>
                    </a:lnTo>
                    <a:lnTo>
                      <a:pt x="25516" y="23451"/>
                    </a:lnTo>
                    <a:lnTo>
                      <a:pt x="28024" y="23746"/>
                    </a:lnTo>
                    <a:lnTo>
                      <a:pt x="39233" y="26696"/>
                    </a:lnTo>
                    <a:lnTo>
                      <a:pt x="50000" y="30531"/>
                    </a:lnTo>
                    <a:lnTo>
                      <a:pt x="63864" y="32006"/>
                    </a:lnTo>
                    <a:lnTo>
                      <a:pt x="69469" y="33481"/>
                    </a:lnTo>
                    <a:lnTo>
                      <a:pt x="75811" y="33481"/>
                    </a:lnTo>
                    <a:lnTo>
                      <a:pt x="82448" y="33923"/>
                    </a:lnTo>
                    <a:lnTo>
                      <a:pt x="91740" y="35103"/>
                    </a:lnTo>
                    <a:lnTo>
                      <a:pt x="98524" y="34660"/>
                    </a:lnTo>
                    <a:lnTo>
                      <a:pt x="99557" y="33775"/>
                    </a:lnTo>
                    <a:lnTo>
                      <a:pt x="98819" y="23156"/>
                    </a:lnTo>
                    <a:lnTo>
                      <a:pt x="97344" y="20059"/>
                    </a:lnTo>
                    <a:lnTo>
                      <a:pt x="95574" y="17551"/>
                    </a:lnTo>
                    <a:lnTo>
                      <a:pt x="77285" y="5605"/>
                    </a:lnTo>
                    <a:lnTo>
                      <a:pt x="71828" y="3245"/>
                    </a:lnTo>
                    <a:lnTo>
                      <a:pt x="65339" y="885"/>
                    </a:lnTo>
                    <a:lnTo>
                      <a:pt x="58701" y="0"/>
                    </a:lnTo>
                    <a:lnTo>
                      <a:pt x="52212" y="442"/>
                    </a:lnTo>
                    <a:lnTo>
                      <a:pt x="42478" y="2212"/>
                    </a:lnTo>
                    <a:lnTo>
                      <a:pt x="39380" y="1917"/>
                    </a:lnTo>
                    <a:lnTo>
                      <a:pt x="36578" y="2507"/>
                    </a:lnTo>
                    <a:lnTo>
                      <a:pt x="33923" y="4277"/>
                    </a:lnTo>
                    <a:lnTo>
                      <a:pt x="31416" y="6932"/>
                    </a:lnTo>
                    <a:lnTo>
                      <a:pt x="26548" y="14454"/>
                    </a:lnTo>
                    <a:lnTo>
                      <a:pt x="23746" y="17846"/>
                    </a:lnTo>
                    <a:lnTo>
                      <a:pt x="18141" y="21976"/>
                    </a:lnTo>
                    <a:lnTo>
                      <a:pt x="12390" y="23156"/>
                    </a:lnTo>
                    <a:lnTo>
                      <a:pt x="6194" y="23599"/>
                    </a:lnTo>
                    <a:lnTo>
                      <a:pt x="0" y="24779"/>
                    </a:lnTo>
                    <a:close/>
                  </a:path>
                </a:pathLst>
              </a:custGeom>
              <a:grpFill/>
              <a:ln w="3175" cap="flat">
                <a:solidFill>
                  <a:schemeClr val="bg2">
                    <a:lumMod val="90000"/>
                  </a:schemeClr>
                </a:solid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20FF4AC1-86E8-8E34-3BB5-630803574958}"/>
                  </a:ext>
                </a:extLst>
              </p:cNvPr>
              <p:cNvSpPr/>
              <p:nvPr/>
            </p:nvSpPr>
            <p:spPr>
              <a:xfrm>
                <a:off x="8331229" y="1743553"/>
                <a:ext cx="7227" cy="6637"/>
              </a:xfrm>
              <a:custGeom>
                <a:avLst/>
                <a:gdLst>
                  <a:gd name="connsiteX0" fmla="*/ 0 w 7227"/>
                  <a:gd name="connsiteY0" fmla="*/ 885 h 6637"/>
                  <a:gd name="connsiteX1" fmla="*/ 738 w 7227"/>
                  <a:gd name="connsiteY1" fmla="*/ 4277 h 6637"/>
                  <a:gd name="connsiteX2" fmla="*/ 3098 w 7227"/>
                  <a:gd name="connsiteY2" fmla="*/ 6342 h 6637"/>
                  <a:gd name="connsiteX3" fmla="*/ 5900 w 7227"/>
                  <a:gd name="connsiteY3" fmla="*/ 6637 h 6637"/>
                  <a:gd name="connsiteX4" fmla="*/ 7227 w 7227"/>
                  <a:gd name="connsiteY4" fmla="*/ 5900 h 6637"/>
                  <a:gd name="connsiteX5" fmla="*/ 1917 w 7227"/>
                  <a:gd name="connsiteY5" fmla="*/ 0 h 6637"/>
                  <a:gd name="connsiteX6" fmla="*/ 0 w 7227"/>
                  <a:gd name="connsiteY6" fmla="*/ 885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7" h="6637">
                    <a:moveTo>
                      <a:pt x="0" y="885"/>
                    </a:moveTo>
                    <a:lnTo>
                      <a:pt x="738" y="4277"/>
                    </a:lnTo>
                    <a:lnTo>
                      <a:pt x="3098" y="6342"/>
                    </a:lnTo>
                    <a:lnTo>
                      <a:pt x="5900" y="6637"/>
                    </a:lnTo>
                    <a:lnTo>
                      <a:pt x="7227" y="5900"/>
                    </a:lnTo>
                    <a:lnTo>
                      <a:pt x="1917" y="0"/>
                    </a:lnTo>
                    <a:lnTo>
                      <a:pt x="0" y="885"/>
                    </a:lnTo>
                    <a:close/>
                  </a:path>
                </a:pathLst>
              </a:custGeom>
              <a:grpFill/>
              <a:ln w="3175" cap="flat">
                <a:solidFill>
                  <a:schemeClr val="bg2">
                    <a:lumMod val="90000"/>
                  </a:schemeClr>
                </a:solid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83DEDF24-4470-10BE-2EF8-A978F953F887}"/>
                  </a:ext>
                </a:extLst>
              </p:cNvPr>
              <p:cNvSpPr/>
              <p:nvPr/>
            </p:nvSpPr>
            <p:spPr>
              <a:xfrm>
                <a:off x="9607324" y="1804172"/>
                <a:ext cx="122122" cy="42772"/>
              </a:xfrm>
              <a:custGeom>
                <a:avLst/>
                <a:gdLst>
                  <a:gd name="connsiteX0" fmla="*/ 20354 w 122122"/>
                  <a:gd name="connsiteY0" fmla="*/ 27581 h 42772"/>
                  <a:gd name="connsiteX1" fmla="*/ 26106 w 122122"/>
                  <a:gd name="connsiteY1" fmla="*/ 30826 h 42772"/>
                  <a:gd name="connsiteX2" fmla="*/ 29055 w 122122"/>
                  <a:gd name="connsiteY2" fmla="*/ 31563 h 42772"/>
                  <a:gd name="connsiteX3" fmla="*/ 38643 w 122122"/>
                  <a:gd name="connsiteY3" fmla="*/ 32891 h 42772"/>
                  <a:gd name="connsiteX4" fmla="*/ 41593 w 122122"/>
                  <a:gd name="connsiteY4" fmla="*/ 34365 h 42772"/>
                  <a:gd name="connsiteX5" fmla="*/ 47639 w 122122"/>
                  <a:gd name="connsiteY5" fmla="*/ 38200 h 42772"/>
                  <a:gd name="connsiteX6" fmla="*/ 50885 w 122122"/>
                  <a:gd name="connsiteY6" fmla="*/ 39970 h 42772"/>
                  <a:gd name="connsiteX7" fmla="*/ 56194 w 122122"/>
                  <a:gd name="connsiteY7" fmla="*/ 41298 h 42772"/>
                  <a:gd name="connsiteX8" fmla="*/ 75811 w 122122"/>
                  <a:gd name="connsiteY8" fmla="*/ 42772 h 42772"/>
                  <a:gd name="connsiteX9" fmla="*/ 90117 w 122122"/>
                  <a:gd name="connsiteY9" fmla="*/ 42625 h 42772"/>
                  <a:gd name="connsiteX10" fmla="*/ 96459 w 122122"/>
                  <a:gd name="connsiteY10" fmla="*/ 41445 h 42772"/>
                  <a:gd name="connsiteX11" fmla="*/ 109291 w 122122"/>
                  <a:gd name="connsiteY11" fmla="*/ 37758 h 42772"/>
                  <a:gd name="connsiteX12" fmla="*/ 115928 w 122122"/>
                  <a:gd name="connsiteY12" fmla="*/ 35103 h 42772"/>
                  <a:gd name="connsiteX13" fmla="*/ 117550 w 122122"/>
                  <a:gd name="connsiteY13" fmla="*/ 33776 h 42772"/>
                  <a:gd name="connsiteX14" fmla="*/ 122122 w 122122"/>
                  <a:gd name="connsiteY14" fmla="*/ 22566 h 42772"/>
                  <a:gd name="connsiteX15" fmla="*/ 120500 w 122122"/>
                  <a:gd name="connsiteY15" fmla="*/ 22271 h 42772"/>
                  <a:gd name="connsiteX16" fmla="*/ 118730 w 122122"/>
                  <a:gd name="connsiteY16" fmla="*/ 22714 h 42772"/>
                  <a:gd name="connsiteX17" fmla="*/ 116665 w 122122"/>
                  <a:gd name="connsiteY17" fmla="*/ 24484 h 42772"/>
                  <a:gd name="connsiteX18" fmla="*/ 114601 w 122122"/>
                  <a:gd name="connsiteY18" fmla="*/ 25516 h 42772"/>
                  <a:gd name="connsiteX19" fmla="*/ 111651 w 122122"/>
                  <a:gd name="connsiteY19" fmla="*/ 23746 h 42772"/>
                  <a:gd name="connsiteX20" fmla="*/ 107964 w 122122"/>
                  <a:gd name="connsiteY20" fmla="*/ 22124 h 42772"/>
                  <a:gd name="connsiteX21" fmla="*/ 103392 w 122122"/>
                  <a:gd name="connsiteY21" fmla="*/ 19321 h 42772"/>
                  <a:gd name="connsiteX22" fmla="*/ 91445 w 122122"/>
                  <a:gd name="connsiteY22" fmla="*/ 17994 h 42772"/>
                  <a:gd name="connsiteX23" fmla="*/ 76696 w 122122"/>
                  <a:gd name="connsiteY23" fmla="*/ 16962 h 42772"/>
                  <a:gd name="connsiteX24" fmla="*/ 71681 w 122122"/>
                  <a:gd name="connsiteY24" fmla="*/ 18879 h 42772"/>
                  <a:gd name="connsiteX25" fmla="*/ 63864 w 122122"/>
                  <a:gd name="connsiteY25" fmla="*/ 18436 h 42772"/>
                  <a:gd name="connsiteX26" fmla="*/ 60914 w 122122"/>
                  <a:gd name="connsiteY26" fmla="*/ 16519 h 42772"/>
                  <a:gd name="connsiteX27" fmla="*/ 61208 w 122122"/>
                  <a:gd name="connsiteY27" fmla="*/ 14454 h 42772"/>
                  <a:gd name="connsiteX28" fmla="*/ 61947 w 122122"/>
                  <a:gd name="connsiteY28" fmla="*/ 13127 h 42772"/>
                  <a:gd name="connsiteX29" fmla="*/ 61799 w 122122"/>
                  <a:gd name="connsiteY29" fmla="*/ 10324 h 42772"/>
                  <a:gd name="connsiteX30" fmla="*/ 59734 w 122122"/>
                  <a:gd name="connsiteY30" fmla="*/ 8997 h 42772"/>
                  <a:gd name="connsiteX31" fmla="*/ 35251 w 122122"/>
                  <a:gd name="connsiteY31" fmla="*/ 7522 h 42772"/>
                  <a:gd name="connsiteX32" fmla="*/ 33923 w 122122"/>
                  <a:gd name="connsiteY32" fmla="*/ 7670 h 42772"/>
                  <a:gd name="connsiteX33" fmla="*/ 23894 w 122122"/>
                  <a:gd name="connsiteY33" fmla="*/ 11652 h 42772"/>
                  <a:gd name="connsiteX34" fmla="*/ 16961 w 122122"/>
                  <a:gd name="connsiteY34" fmla="*/ 11209 h 42772"/>
                  <a:gd name="connsiteX35" fmla="*/ 15782 w 122122"/>
                  <a:gd name="connsiteY35" fmla="*/ 8260 h 42772"/>
                  <a:gd name="connsiteX36" fmla="*/ 15782 w 122122"/>
                  <a:gd name="connsiteY36" fmla="*/ 3835 h 42772"/>
                  <a:gd name="connsiteX37" fmla="*/ 10177 w 122122"/>
                  <a:gd name="connsiteY37" fmla="*/ 0 h 42772"/>
                  <a:gd name="connsiteX38" fmla="*/ 7670 w 122122"/>
                  <a:gd name="connsiteY38" fmla="*/ 1327 h 42772"/>
                  <a:gd name="connsiteX39" fmla="*/ 5162 w 122122"/>
                  <a:gd name="connsiteY39" fmla="*/ 5457 h 42772"/>
                  <a:gd name="connsiteX40" fmla="*/ 2950 w 122122"/>
                  <a:gd name="connsiteY40" fmla="*/ 10029 h 42772"/>
                  <a:gd name="connsiteX41" fmla="*/ 1033 w 122122"/>
                  <a:gd name="connsiteY41" fmla="*/ 15192 h 42772"/>
                  <a:gd name="connsiteX42" fmla="*/ 0 w 122122"/>
                  <a:gd name="connsiteY42" fmla="*/ 20354 h 42772"/>
                  <a:gd name="connsiteX43" fmla="*/ 14601 w 122122"/>
                  <a:gd name="connsiteY43" fmla="*/ 24779 h 42772"/>
                  <a:gd name="connsiteX44" fmla="*/ 20354 w 122122"/>
                  <a:gd name="connsiteY44" fmla="*/ 27581 h 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2122" h="42772">
                    <a:moveTo>
                      <a:pt x="20354" y="27581"/>
                    </a:moveTo>
                    <a:lnTo>
                      <a:pt x="26106" y="30826"/>
                    </a:lnTo>
                    <a:lnTo>
                      <a:pt x="29055" y="31563"/>
                    </a:lnTo>
                    <a:lnTo>
                      <a:pt x="38643" y="32891"/>
                    </a:lnTo>
                    <a:lnTo>
                      <a:pt x="41593" y="34365"/>
                    </a:lnTo>
                    <a:lnTo>
                      <a:pt x="47639" y="38200"/>
                    </a:lnTo>
                    <a:lnTo>
                      <a:pt x="50885" y="39970"/>
                    </a:lnTo>
                    <a:lnTo>
                      <a:pt x="56194" y="41298"/>
                    </a:lnTo>
                    <a:lnTo>
                      <a:pt x="75811" y="42772"/>
                    </a:lnTo>
                    <a:lnTo>
                      <a:pt x="90117" y="42625"/>
                    </a:lnTo>
                    <a:lnTo>
                      <a:pt x="96459" y="41445"/>
                    </a:lnTo>
                    <a:lnTo>
                      <a:pt x="109291" y="37758"/>
                    </a:lnTo>
                    <a:lnTo>
                      <a:pt x="115928" y="35103"/>
                    </a:lnTo>
                    <a:lnTo>
                      <a:pt x="117550" y="33776"/>
                    </a:lnTo>
                    <a:lnTo>
                      <a:pt x="122122" y="22566"/>
                    </a:lnTo>
                    <a:lnTo>
                      <a:pt x="120500" y="22271"/>
                    </a:lnTo>
                    <a:lnTo>
                      <a:pt x="118730" y="22714"/>
                    </a:lnTo>
                    <a:lnTo>
                      <a:pt x="116665" y="24484"/>
                    </a:lnTo>
                    <a:lnTo>
                      <a:pt x="114601" y="25516"/>
                    </a:lnTo>
                    <a:lnTo>
                      <a:pt x="111651" y="23746"/>
                    </a:lnTo>
                    <a:lnTo>
                      <a:pt x="107964" y="22124"/>
                    </a:lnTo>
                    <a:lnTo>
                      <a:pt x="103392" y="19321"/>
                    </a:lnTo>
                    <a:lnTo>
                      <a:pt x="91445" y="17994"/>
                    </a:lnTo>
                    <a:lnTo>
                      <a:pt x="76696" y="16962"/>
                    </a:lnTo>
                    <a:lnTo>
                      <a:pt x="71681" y="18879"/>
                    </a:lnTo>
                    <a:lnTo>
                      <a:pt x="63864" y="18436"/>
                    </a:lnTo>
                    <a:lnTo>
                      <a:pt x="60914" y="16519"/>
                    </a:lnTo>
                    <a:lnTo>
                      <a:pt x="61208" y="14454"/>
                    </a:lnTo>
                    <a:lnTo>
                      <a:pt x="61947" y="13127"/>
                    </a:lnTo>
                    <a:lnTo>
                      <a:pt x="61799" y="10324"/>
                    </a:lnTo>
                    <a:lnTo>
                      <a:pt x="59734" y="8997"/>
                    </a:lnTo>
                    <a:lnTo>
                      <a:pt x="35251" y="7522"/>
                    </a:lnTo>
                    <a:lnTo>
                      <a:pt x="33923" y="7670"/>
                    </a:lnTo>
                    <a:lnTo>
                      <a:pt x="23894" y="11652"/>
                    </a:lnTo>
                    <a:lnTo>
                      <a:pt x="16961" y="11209"/>
                    </a:lnTo>
                    <a:lnTo>
                      <a:pt x="15782" y="8260"/>
                    </a:lnTo>
                    <a:lnTo>
                      <a:pt x="15782" y="3835"/>
                    </a:lnTo>
                    <a:lnTo>
                      <a:pt x="10177" y="0"/>
                    </a:lnTo>
                    <a:lnTo>
                      <a:pt x="7670" y="1327"/>
                    </a:lnTo>
                    <a:lnTo>
                      <a:pt x="5162" y="5457"/>
                    </a:lnTo>
                    <a:lnTo>
                      <a:pt x="2950" y="10029"/>
                    </a:lnTo>
                    <a:lnTo>
                      <a:pt x="1033" y="15192"/>
                    </a:lnTo>
                    <a:lnTo>
                      <a:pt x="0" y="20354"/>
                    </a:lnTo>
                    <a:lnTo>
                      <a:pt x="14601" y="24779"/>
                    </a:lnTo>
                    <a:lnTo>
                      <a:pt x="20354" y="27581"/>
                    </a:lnTo>
                    <a:close/>
                  </a:path>
                </a:pathLst>
              </a:custGeom>
              <a:grpFill/>
              <a:ln w="3175" cap="flat">
                <a:solidFill>
                  <a:schemeClr val="bg2">
                    <a:lumMod val="90000"/>
                  </a:schemeClr>
                </a:solid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6D6B44BA-F612-D263-D5C1-219F5393D2C4}"/>
                  </a:ext>
                </a:extLst>
              </p:cNvPr>
              <p:cNvSpPr/>
              <p:nvPr/>
            </p:nvSpPr>
            <p:spPr>
              <a:xfrm>
                <a:off x="9666173" y="1739424"/>
                <a:ext cx="26400" cy="7374"/>
              </a:xfrm>
              <a:custGeom>
                <a:avLst/>
                <a:gdLst>
                  <a:gd name="connsiteX0" fmla="*/ 21091 w 26400"/>
                  <a:gd name="connsiteY0" fmla="*/ 5752 h 7374"/>
                  <a:gd name="connsiteX1" fmla="*/ 22713 w 26400"/>
                  <a:gd name="connsiteY1" fmla="*/ 1917 h 7374"/>
                  <a:gd name="connsiteX2" fmla="*/ 26401 w 26400"/>
                  <a:gd name="connsiteY2" fmla="*/ 0 h 7374"/>
                  <a:gd name="connsiteX3" fmla="*/ 8407 w 26400"/>
                  <a:gd name="connsiteY3" fmla="*/ 1917 h 7374"/>
                  <a:gd name="connsiteX4" fmla="*/ 1328 w 26400"/>
                  <a:gd name="connsiteY4" fmla="*/ 5752 h 7374"/>
                  <a:gd name="connsiteX5" fmla="*/ 0 w 26400"/>
                  <a:gd name="connsiteY5" fmla="*/ 7375 h 7374"/>
                  <a:gd name="connsiteX6" fmla="*/ 19617 w 26400"/>
                  <a:gd name="connsiteY6" fmla="*/ 6637 h 7374"/>
                  <a:gd name="connsiteX7" fmla="*/ 21091 w 26400"/>
                  <a:gd name="connsiteY7" fmla="*/ 5752 h 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00" h="7374">
                    <a:moveTo>
                      <a:pt x="21091" y="5752"/>
                    </a:moveTo>
                    <a:lnTo>
                      <a:pt x="22713" y="1917"/>
                    </a:lnTo>
                    <a:lnTo>
                      <a:pt x="26401" y="0"/>
                    </a:lnTo>
                    <a:lnTo>
                      <a:pt x="8407" y="1917"/>
                    </a:lnTo>
                    <a:lnTo>
                      <a:pt x="1328" y="5752"/>
                    </a:lnTo>
                    <a:lnTo>
                      <a:pt x="0" y="7375"/>
                    </a:lnTo>
                    <a:lnTo>
                      <a:pt x="19617" y="6637"/>
                    </a:lnTo>
                    <a:lnTo>
                      <a:pt x="21091" y="5752"/>
                    </a:lnTo>
                    <a:close/>
                  </a:path>
                </a:pathLst>
              </a:custGeom>
              <a:grpFill/>
              <a:ln w="3175" cap="flat">
                <a:solidFill>
                  <a:schemeClr val="bg2">
                    <a:lumMod val="90000"/>
                  </a:schemeClr>
                </a:solid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707F0CE7-35DA-5FC6-FAB0-C8B72014D430}"/>
                  </a:ext>
                </a:extLst>
              </p:cNvPr>
              <p:cNvSpPr/>
              <p:nvPr/>
            </p:nvSpPr>
            <p:spPr>
              <a:xfrm>
                <a:off x="9774874" y="1771429"/>
                <a:ext cx="8554" cy="5899"/>
              </a:xfrm>
              <a:custGeom>
                <a:avLst/>
                <a:gdLst>
                  <a:gd name="connsiteX0" fmla="*/ 8555 w 8554"/>
                  <a:gd name="connsiteY0" fmla="*/ 3835 h 5899"/>
                  <a:gd name="connsiteX1" fmla="*/ 7964 w 8554"/>
                  <a:gd name="connsiteY1" fmla="*/ 1622 h 5899"/>
                  <a:gd name="connsiteX2" fmla="*/ 7227 w 8554"/>
                  <a:gd name="connsiteY2" fmla="*/ 442 h 5899"/>
                  <a:gd name="connsiteX3" fmla="*/ 6342 w 8554"/>
                  <a:gd name="connsiteY3" fmla="*/ 0 h 5899"/>
                  <a:gd name="connsiteX4" fmla="*/ 2213 w 8554"/>
                  <a:gd name="connsiteY4" fmla="*/ 1032 h 5899"/>
                  <a:gd name="connsiteX5" fmla="*/ 0 w 8554"/>
                  <a:gd name="connsiteY5" fmla="*/ 2655 h 5899"/>
                  <a:gd name="connsiteX6" fmla="*/ 5900 w 8554"/>
                  <a:gd name="connsiteY6" fmla="*/ 5900 h 5899"/>
                  <a:gd name="connsiteX7" fmla="*/ 8555 w 8554"/>
                  <a:gd name="connsiteY7" fmla="*/ 3835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54" h="5899">
                    <a:moveTo>
                      <a:pt x="8555" y="3835"/>
                    </a:moveTo>
                    <a:lnTo>
                      <a:pt x="7964" y="1622"/>
                    </a:lnTo>
                    <a:lnTo>
                      <a:pt x="7227" y="442"/>
                    </a:lnTo>
                    <a:lnTo>
                      <a:pt x="6342" y="0"/>
                    </a:lnTo>
                    <a:lnTo>
                      <a:pt x="2213" y="1032"/>
                    </a:lnTo>
                    <a:lnTo>
                      <a:pt x="0" y="2655"/>
                    </a:lnTo>
                    <a:lnTo>
                      <a:pt x="5900" y="5900"/>
                    </a:lnTo>
                    <a:lnTo>
                      <a:pt x="8555"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37EA8C5F-F78C-C506-4D21-CC9D1723EF70}"/>
                  </a:ext>
                </a:extLst>
              </p:cNvPr>
              <p:cNvSpPr/>
              <p:nvPr/>
            </p:nvSpPr>
            <p:spPr>
              <a:xfrm>
                <a:off x="7283452" y="1487066"/>
                <a:ext cx="44837" cy="21681"/>
              </a:xfrm>
              <a:custGeom>
                <a:avLst/>
                <a:gdLst>
                  <a:gd name="connsiteX0" fmla="*/ 25516 w 44837"/>
                  <a:gd name="connsiteY0" fmla="*/ 1475 h 21681"/>
                  <a:gd name="connsiteX1" fmla="*/ 23303 w 44837"/>
                  <a:gd name="connsiteY1" fmla="*/ 295 h 21681"/>
                  <a:gd name="connsiteX2" fmla="*/ 21828 w 44837"/>
                  <a:gd name="connsiteY2" fmla="*/ 0 h 21681"/>
                  <a:gd name="connsiteX3" fmla="*/ 11651 w 44837"/>
                  <a:gd name="connsiteY3" fmla="*/ 5310 h 21681"/>
                  <a:gd name="connsiteX4" fmla="*/ 5162 w 44837"/>
                  <a:gd name="connsiteY4" fmla="*/ 4425 h 21681"/>
                  <a:gd name="connsiteX5" fmla="*/ 0 w 44837"/>
                  <a:gd name="connsiteY5" fmla="*/ 6195 h 21681"/>
                  <a:gd name="connsiteX6" fmla="*/ 5015 w 44837"/>
                  <a:gd name="connsiteY6" fmla="*/ 12537 h 21681"/>
                  <a:gd name="connsiteX7" fmla="*/ 14011 w 44837"/>
                  <a:gd name="connsiteY7" fmla="*/ 14159 h 21681"/>
                  <a:gd name="connsiteX8" fmla="*/ 18879 w 44837"/>
                  <a:gd name="connsiteY8" fmla="*/ 20059 h 21681"/>
                  <a:gd name="connsiteX9" fmla="*/ 28023 w 44837"/>
                  <a:gd name="connsiteY9" fmla="*/ 21681 h 21681"/>
                  <a:gd name="connsiteX10" fmla="*/ 37315 w 44837"/>
                  <a:gd name="connsiteY10" fmla="*/ 21534 h 21681"/>
                  <a:gd name="connsiteX11" fmla="*/ 43067 w 44837"/>
                  <a:gd name="connsiteY11" fmla="*/ 20796 h 21681"/>
                  <a:gd name="connsiteX12" fmla="*/ 44837 w 44837"/>
                  <a:gd name="connsiteY12" fmla="*/ 17699 h 21681"/>
                  <a:gd name="connsiteX13" fmla="*/ 44100 w 44837"/>
                  <a:gd name="connsiteY13" fmla="*/ 13569 h 21681"/>
                  <a:gd name="connsiteX14" fmla="*/ 41887 w 44837"/>
                  <a:gd name="connsiteY14" fmla="*/ 11357 h 21681"/>
                  <a:gd name="connsiteX15" fmla="*/ 40412 w 44837"/>
                  <a:gd name="connsiteY15" fmla="*/ 7817 h 21681"/>
                  <a:gd name="connsiteX16" fmla="*/ 36873 w 44837"/>
                  <a:gd name="connsiteY16" fmla="*/ 4720 h 21681"/>
                  <a:gd name="connsiteX17" fmla="*/ 33775 w 44837"/>
                  <a:gd name="connsiteY17" fmla="*/ 3540 h 21681"/>
                  <a:gd name="connsiteX18" fmla="*/ 25516 w 44837"/>
                  <a:gd name="connsiteY18" fmla="*/ 1475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837" h="21681">
                    <a:moveTo>
                      <a:pt x="25516" y="1475"/>
                    </a:moveTo>
                    <a:lnTo>
                      <a:pt x="23303" y="295"/>
                    </a:lnTo>
                    <a:lnTo>
                      <a:pt x="21828" y="0"/>
                    </a:lnTo>
                    <a:lnTo>
                      <a:pt x="11651" y="5310"/>
                    </a:lnTo>
                    <a:lnTo>
                      <a:pt x="5162" y="4425"/>
                    </a:lnTo>
                    <a:lnTo>
                      <a:pt x="0" y="6195"/>
                    </a:lnTo>
                    <a:lnTo>
                      <a:pt x="5015" y="12537"/>
                    </a:lnTo>
                    <a:lnTo>
                      <a:pt x="14011" y="14159"/>
                    </a:lnTo>
                    <a:lnTo>
                      <a:pt x="18879" y="20059"/>
                    </a:lnTo>
                    <a:lnTo>
                      <a:pt x="28023" y="21681"/>
                    </a:lnTo>
                    <a:lnTo>
                      <a:pt x="37315" y="21534"/>
                    </a:lnTo>
                    <a:lnTo>
                      <a:pt x="43067" y="20796"/>
                    </a:lnTo>
                    <a:lnTo>
                      <a:pt x="44837" y="17699"/>
                    </a:lnTo>
                    <a:lnTo>
                      <a:pt x="44100" y="13569"/>
                    </a:lnTo>
                    <a:lnTo>
                      <a:pt x="41887" y="11357"/>
                    </a:lnTo>
                    <a:lnTo>
                      <a:pt x="40412" y="7817"/>
                    </a:lnTo>
                    <a:lnTo>
                      <a:pt x="36873" y="4720"/>
                    </a:lnTo>
                    <a:lnTo>
                      <a:pt x="33775" y="3540"/>
                    </a:lnTo>
                    <a:lnTo>
                      <a:pt x="25516"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420EE956-3A07-8939-2DF6-735350A145AC}"/>
                  </a:ext>
                </a:extLst>
              </p:cNvPr>
              <p:cNvSpPr/>
              <p:nvPr/>
            </p:nvSpPr>
            <p:spPr>
              <a:xfrm>
                <a:off x="9449360" y="1872756"/>
                <a:ext cx="25958" cy="18141"/>
              </a:xfrm>
              <a:custGeom>
                <a:avLst/>
                <a:gdLst>
                  <a:gd name="connsiteX0" fmla="*/ 8112 w 25958"/>
                  <a:gd name="connsiteY0" fmla="*/ 17994 h 18141"/>
                  <a:gd name="connsiteX1" fmla="*/ 10620 w 25958"/>
                  <a:gd name="connsiteY1" fmla="*/ 18141 h 18141"/>
                  <a:gd name="connsiteX2" fmla="*/ 23746 w 25958"/>
                  <a:gd name="connsiteY2" fmla="*/ 14012 h 18141"/>
                  <a:gd name="connsiteX3" fmla="*/ 24778 w 25958"/>
                  <a:gd name="connsiteY3" fmla="*/ 11504 h 18141"/>
                  <a:gd name="connsiteX4" fmla="*/ 25959 w 25958"/>
                  <a:gd name="connsiteY4" fmla="*/ 5457 h 18141"/>
                  <a:gd name="connsiteX5" fmla="*/ 25517 w 25958"/>
                  <a:gd name="connsiteY5" fmla="*/ 3245 h 18141"/>
                  <a:gd name="connsiteX6" fmla="*/ 24484 w 25958"/>
                  <a:gd name="connsiteY6" fmla="*/ 1622 h 18141"/>
                  <a:gd name="connsiteX7" fmla="*/ 21976 w 25958"/>
                  <a:gd name="connsiteY7" fmla="*/ 442 h 18141"/>
                  <a:gd name="connsiteX8" fmla="*/ 19617 w 25958"/>
                  <a:gd name="connsiteY8" fmla="*/ 0 h 18141"/>
                  <a:gd name="connsiteX9" fmla="*/ 7965 w 25958"/>
                  <a:gd name="connsiteY9" fmla="*/ 295 h 18141"/>
                  <a:gd name="connsiteX10" fmla="*/ 5163 w 25958"/>
                  <a:gd name="connsiteY10" fmla="*/ 885 h 18141"/>
                  <a:gd name="connsiteX11" fmla="*/ 2360 w 25958"/>
                  <a:gd name="connsiteY11" fmla="*/ 1917 h 18141"/>
                  <a:gd name="connsiteX12" fmla="*/ 0 w 25958"/>
                  <a:gd name="connsiteY12" fmla="*/ 4572 h 18141"/>
                  <a:gd name="connsiteX13" fmla="*/ 2213 w 25958"/>
                  <a:gd name="connsiteY13" fmla="*/ 13864 h 18141"/>
                  <a:gd name="connsiteX14" fmla="*/ 8112 w 25958"/>
                  <a:gd name="connsiteY14" fmla="*/ 17994 h 18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58" h="18141">
                    <a:moveTo>
                      <a:pt x="8112" y="17994"/>
                    </a:moveTo>
                    <a:lnTo>
                      <a:pt x="10620" y="18141"/>
                    </a:lnTo>
                    <a:lnTo>
                      <a:pt x="23746" y="14012"/>
                    </a:lnTo>
                    <a:lnTo>
                      <a:pt x="24778" y="11504"/>
                    </a:lnTo>
                    <a:lnTo>
                      <a:pt x="25959" y="5457"/>
                    </a:lnTo>
                    <a:lnTo>
                      <a:pt x="25517" y="3245"/>
                    </a:lnTo>
                    <a:lnTo>
                      <a:pt x="24484" y="1622"/>
                    </a:lnTo>
                    <a:lnTo>
                      <a:pt x="21976" y="442"/>
                    </a:lnTo>
                    <a:lnTo>
                      <a:pt x="19617" y="0"/>
                    </a:lnTo>
                    <a:lnTo>
                      <a:pt x="7965" y="295"/>
                    </a:lnTo>
                    <a:lnTo>
                      <a:pt x="5163" y="885"/>
                    </a:lnTo>
                    <a:lnTo>
                      <a:pt x="2360" y="1917"/>
                    </a:lnTo>
                    <a:lnTo>
                      <a:pt x="0" y="4572"/>
                    </a:lnTo>
                    <a:lnTo>
                      <a:pt x="2213" y="13864"/>
                    </a:lnTo>
                    <a:lnTo>
                      <a:pt x="8112" y="17994"/>
                    </a:lnTo>
                    <a:close/>
                  </a:path>
                </a:pathLst>
              </a:custGeom>
              <a:grpFill/>
              <a:ln w="3175" cap="flat">
                <a:solidFill>
                  <a:schemeClr val="bg2">
                    <a:lumMod val="90000"/>
                  </a:schemeClr>
                </a:solid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6BE9009A-5C69-D83F-DEBC-16E245B25D78}"/>
                  </a:ext>
                </a:extLst>
              </p:cNvPr>
              <p:cNvSpPr/>
              <p:nvPr/>
            </p:nvSpPr>
            <p:spPr>
              <a:xfrm>
                <a:off x="9370010" y="2006973"/>
                <a:ext cx="23451" cy="7964"/>
              </a:xfrm>
              <a:custGeom>
                <a:avLst/>
                <a:gdLst>
                  <a:gd name="connsiteX0" fmla="*/ 19617 w 23451"/>
                  <a:gd name="connsiteY0" fmla="*/ 0 h 7964"/>
                  <a:gd name="connsiteX1" fmla="*/ 5605 w 23451"/>
                  <a:gd name="connsiteY1" fmla="*/ 295 h 7964"/>
                  <a:gd name="connsiteX2" fmla="*/ 2655 w 23451"/>
                  <a:gd name="connsiteY2" fmla="*/ 1475 h 7964"/>
                  <a:gd name="connsiteX3" fmla="*/ 1623 w 23451"/>
                  <a:gd name="connsiteY3" fmla="*/ 1475 h 7964"/>
                  <a:gd name="connsiteX4" fmla="*/ 443 w 23451"/>
                  <a:gd name="connsiteY4" fmla="*/ 2212 h 7964"/>
                  <a:gd name="connsiteX5" fmla="*/ 0 w 23451"/>
                  <a:gd name="connsiteY5" fmla="*/ 2802 h 7964"/>
                  <a:gd name="connsiteX6" fmla="*/ 295 w 23451"/>
                  <a:gd name="connsiteY6" fmla="*/ 4130 h 7964"/>
                  <a:gd name="connsiteX7" fmla="*/ 5310 w 23451"/>
                  <a:gd name="connsiteY7" fmla="*/ 6342 h 7964"/>
                  <a:gd name="connsiteX8" fmla="*/ 7375 w 23451"/>
                  <a:gd name="connsiteY8" fmla="*/ 6047 h 7964"/>
                  <a:gd name="connsiteX9" fmla="*/ 8850 w 23451"/>
                  <a:gd name="connsiteY9" fmla="*/ 5310 h 7964"/>
                  <a:gd name="connsiteX10" fmla="*/ 10325 w 23451"/>
                  <a:gd name="connsiteY10" fmla="*/ 5015 h 7964"/>
                  <a:gd name="connsiteX11" fmla="*/ 11652 w 23451"/>
                  <a:gd name="connsiteY11" fmla="*/ 5457 h 7964"/>
                  <a:gd name="connsiteX12" fmla="*/ 14307 w 23451"/>
                  <a:gd name="connsiteY12" fmla="*/ 7375 h 7964"/>
                  <a:gd name="connsiteX13" fmla="*/ 16962 w 23451"/>
                  <a:gd name="connsiteY13" fmla="*/ 7965 h 7964"/>
                  <a:gd name="connsiteX14" fmla="*/ 23452 w 23451"/>
                  <a:gd name="connsiteY14" fmla="*/ 3835 h 7964"/>
                  <a:gd name="connsiteX15" fmla="*/ 22714 w 23451"/>
                  <a:gd name="connsiteY15" fmla="*/ 2065 h 7964"/>
                  <a:gd name="connsiteX16" fmla="*/ 20649 w 23451"/>
                  <a:gd name="connsiteY16" fmla="*/ 148 h 7964"/>
                  <a:gd name="connsiteX17" fmla="*/ 19617 w 23451"/>
                  <a:gd name="connsiteY17"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451" h="7964">
                    <a:moveTo>
                      <a:pt x="19617" y="0"/>
                    </a:moveTo>
                    <a:lnTo>
                      <a:pt x="5605" y="295"/>
                    </a:lnTo>
                    <a:lnTo>
                      <a:pt x="2655" y="1475"/>
                    </a:lnTo>
                    <a:lnTo>
                      <a:pt x="1623" y="1475"/>
                    </a:lnTo>
                    <a:lnTo>
                      <a:pt x="443" y="2212"/>
                    </a:lnTo>
                    <a:lnTo>
                      <a:pt x="0" y="2802"/>
                    </a:lnTo>
                    <a:lnTo>
                      <a:pt x="295" y="4130"/>
                    </a:lnTo>
                    <a:lnTo>
                      <a:pt x="5310" y="6342"/>
                    </a:lnTo>
                    <a:lnTo>
                      <a:pt x="7375" y="6047"/>
                    </a:lnTo>
                    <a:lnTo>
                      <a:pt x="8850" y="5310"/>
                    </a:lnTo>
                    <a:lnTo>
                      <a:pt x="10325" y="5015"/>
                    </a:lnTo>
                    <a:lnTo>
                      <a:pt x="11652" y="5457"/>
                    </a:lnTo>
                    <a:lnTo>
                      <a:pt x="14307" y="7375"/>
                    </a:lnTo>
                    <a:lnTo>
                      <a:pt x="16962" y="7965"/>
                    </a:lnTo>
                    <a:lnTo>
                      <a:pt x="23452" y="3835"/>
                    </a:lnTo>
                    <a:lnTo>
                      <a:pt x="22714" y="2065"/>
                    </a:lnTo>
                    <a:lnTo>
                      <a:pt x="20649" y="148"/>
                    </a:lnTo>
                    <a:lnTo>
                      <a:pt x="19617" y="0"/>
                    </a:lnTo>
                    <a:close/>
                  </a:path>
                </a:pathLst>
              </a:custGeom>
              <a:grpFill/>
              <a:ln w="3175" cap="flat">
                <a:solidFill>
                  <a:schemeClr val="bg2">
                    <a:lumMod val="90000"/>
                  </a:schemeClr>
                </a:solid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CD4FC4DD-B3B0-8F4E-78D5-D0A83B2F0AD7}"/>
                  </a:ext>
                </a:extLst>
              </p:cNvPr>
              <p:cNvSpPr/>
              <p:nvPr/>
            </p:nvSpPr>
            <p:spPr>
              <a:xfrm>
                <a:off x="9980772" y="2038388"/>
                <a:ext cx="7374" cy="6047"/>
              </a:xfrm>
              <a:custGeom>
                <a:avLst/>
                <a:gdLst>
                  <a:gd name="connsiteX0" fmla="*/ 5605 w 7374"/>
                  <a:gd name="connsiteY0" fmla="*/ 6047 h 6047"/>
                  <a:gd name="connsiteX1" fmla="*/ 7375 w 7374"/>
                  <a:gd name="connsiteY1" fmla="*/ 5310 h 6047"/>
                  <a:gd name="connsiteX2" fmla="*/ 5457 w 7374"/>
                  <a:gd name="connsiteY2" fmla="*/ 2360 h 6047"/>
                  <a:gd name="connsiteX3" fmla="*/ 3392 w 7374"/>
                  <a:gd name="connsiteY3" fmla="*/ 442 h 6047"/>
                  <a:gd name="connsiteX4" fmla="*/ 294 w 7374"/>
                  <a:gd name="connsiteY4" fmla="*/ 0 h 6047"/>
                  <a:gd name="connsiteX5" fmla="*/ 0 w 7374"/>
                  <a:gd name="connsiteY5" fmla="*/ 590 h 6047"/>
                  <a:gd name="connsiteX6" fmla="*/ 0 w 7374"/>
                  <a:gd name="connsiteY6" fmla="*/ 3982 h 6047"/>
                  <a:gd name="connsiteX7" fmla="*/ 1770 w 7374"/>
                  <a:gd name="connsiteY7" fmla="*/ 5457 h 6047"/>
                  <a:gd name="connsiteX8" fmla="*/ 5605 w 7374"/>
                  <a:gd name="connsiteY8" fmla="*/ 6047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4" h="6047">
                    <a:moveTo>
                      <a:pt x="5605" y="6047"/>
                    </a:moveTo>
                    <a:lnTo>
                      <a:pt x="7375" y="5310"/>
                    </a:lnTo>
                    <a:lnTo>
                      <a:pt x="5457" y="2360"/>
                    </a:lnTo>
                    <a:lnTo>
                      <a:pt x="3392" y="442"/>
                    </a:lnTo>
                    <a:lnTo>
                      <a:pt x="294" y="0"/>
                    </a:lnTo>
                    <a:lnTo>
                      <a:pt x="0" y="590"/>
                    </a:lnTo>
                    <a:lnTo>
                      <a:pt x="0" y="3982"/>
                    </a:lnTo>
                    <a:lnTo>
                      <a:pt x="1770" y="5457"/>
                    </a:lnTo>
                    <a:lnTo>
                      <a:pt x="560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63F0DADA-613C-62D3-FDB5-1ED4FE21519A}"/>
                  </a:ext>
                </a:extLst>
              </p:cNvPr>
              <p:cNvSpPr/>
              <p:nvPr/>
            </p:nvSpPr>
            <p:spPr>
              <a:xfrm>
                <a:off x="9997586" y="2099450"/>
                <a:ext cx="14010" cy="34070"/>
              </a:xfrm>
              <a:custGeom>
                <a:avLst/>
                <a:gdLst>
                  <a:gd name="connsiteX0" fmla="*/ 1179 w 14010"/>
                  <a:gd name="connsiteY0" fmla="*/ 20501 h 34070"/>
                  <a:gd name="connsiteX1" fmla="*/ 1475 w 14010"/>
                  <a:gd name="connsiteY1" fmla="*/ 24484 h 34070"/>
                  <a:gd name="connsiteX2" fmla="*/ 2655 w 14010"/>
                  <a:gd name="connsiteY2" fmla="*/ 25811 h 34070"/>
                  <a:gd name="connsiteX3" fmla="*/ 7375 w 14010"/>
                  <a:gd name="connsiteY3" fmla="*/ 27433 h 34070"/>
                  <a:gd name="connsiteX4" fmla="*/ 9882 w 14010"/>
                  <a:gd name="connsiteY4" fmla="*/ 29646 h 34070"/>
                  <a:gd name="connsiteX5" fmla="*/ 9734 w 14010"/>
                  <a:gd name="connsiteY5" fmla="*/ 31121 h 34070"/>
                  <a:gd name="connsiteX6" fmla="*/ 8849 w 14010"/>
                  <a:gd name="connsiteY6" fmla="*/ 34071 h 34070"/>
                  <a:gd name="connsiteX7" fmla="*/ 10029 w 14010"/>
                  <a:gd name="connsiteY7" fmla="*/ 34071 h 34070"/>
                  <a:gd name="connsiteX8" fmla="*/ 11062 w 14010"/>
                  <a:gd name="connsiteY8" fmla="*/ 32891 h 34070"/>
                  <a:gd name="connsiteX9" fmla="*/ 11356 w 14010"/>
                  <a:gd name="connsiteY9" fmla="*/ 30826 h 34070"/>
                  <a:gd name="connsiteX10" fmla="*/ 10767 w 14010"/>
                  <a:gd name="connsiteY10" fmla="*/ 28761 h 34070"/>
                  <a:gd name="connsiteX11" fmla="*/ 8112 w 14010"/>
                  <a:gd name="connsiteY11" fmla="*/ 24631 h 34070"/>
                  <a:gd name="connsiteX12" fmla="*/ 7669 w 14010"/>
                  <a:gd name="connsiteY12" fmla="*/ 20501 h 34070"/>
                  <a:gd name="connsiteX13" fmla="*/ 7669 w 14010"/>
                  <a:gd name="connsiteY13" fmla="*/ 16077 h 34070"/>
                  <a:gd name="connsiteX14" fmla="*/ 7079 w 14010"/>
                  <a:gd name="connsiteY14" fmla="*/ 12537 h 34070"/>
                  <a:gd name="connsiteX15" fmla="*/ 7669 w 14010"/>
                  <a:gd name="connsiteY15" fmla="*/ 10472 h 34070"/>
                  <a:gd name="connsiteX16" fmla="*/ 11947 w 14010"/>
                  <a:gd name="connsiteY16" fmla="*/ 9439 h 34070"/>
                  <a:gd name="connsiteX17" fmla="*/ 13717 w 14010"/>
                  <a:gd name="connsiteY17" fmla="*/ 6342 h 34070"/>
                  <a:gd name="connsiteX18" fmla="*/ 14011 w 14010"/>
                  <a:gd name="connsiteY18" fmla="*/ 2212 h 34070"/>
                  <a:gd name="connsiteX19" fmla="*/ 11504 w 14010"/>
                  <a:gd name="connsiteY19" fmla="*/ 147 h 34070"/>
                  <a:gd name="connsiteX20" fmla="*/ 11062 w 14010"/>
                  <a:gd name="connsiteY20" fmla="*/ 0 h 34070"/>
                  <a:gd name="connsiteX21" fmla="*/ 8554 w 14010"/>
                  <a:gd name="connsiteY21" fmla="*/ 2065 h 34070"/>
                  <a:gd name="connsiteX22" fmla="*/ 6342 w 14010"/>
                  <a:gd name="connsiteY22" fmla="*/ 4572 h 34070"/>
                  <a:gd name="connsiteX23" fmla="*/ 737 w 14010"/>
                  <a:gd name="connsiteY23" fmla="*/ 7817 h 34070"/>
                  <a:gd name="connsiteX24" fmla="*/ 0 w 14010"/>
                  <a:gd name="connsiteY24" fmla="*/ 10767 h 34070"/>
                  <a:gd name="connsiteX25" fmla="*/ 2212 w 14010"/>
                  <a:gd name="connsiteY25" fmla="*/ 14159 h 34070"/>
                  <a:gd name="connsiteX26" fmla="*/ 1179 w 14010"/>
                  <a:gd name="connsiteY26" fmla="*/ 20501 h 3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0" h="34070">
                    <a:moveTo>
                      <a:pt x="1179" y="20501"/>
                    </a:moveTo>
                    <a:lnTo>
                      <a:pt x="1475" y="24484"/>
                    </a:lnTo>
                    <a:lnTo>
                      <a:pt x="2655" y="25811"/>
                    </a:lnTo>
                    <a:lnTo>
                      <a:pt x="7375" y="27433"/>
                    </a:lnTo>
                    <a:lnTo>
                      <a:pt x="9882" y="29646"/>
                    </a:lnTo>
                    <a:lnTo>
                      <a:pt x="9734" y="31121"/>
                    </a:lnTo>
                    <a:lnTo>
                      <a:pt x="8849" y="34071"/>
                    </a:lnTo>
                    <a:lnTo>
                      <a:pt x="10029" y="34071"/>
                    </a:lnTo>
                    <a:lnTo>
                      <a:pt x="11062" y="32891"/>
                    </a:lnTo>
                    <a:lnTo>
                      <a:pt x="11356" y="30826"/>
                    </a:lnTo>
                    <a:lnTo>
                      <a:pt x="10767" y="28761"/>
                    </a:lnTo>
                    <a:lnTo>
                      <a:pt x="8112" y="24631"/>
                    </a:lnTo>
                    <a:lnTo>
                      <a:pt x="7669" y="20501"/>
                    </a:lnTo>
                    <a:lnTo>
                      <a:pt x="7669" y="16077"/>
                    </a:lnTo>
                    <a:lnTo>
                      <a:pt x="7079" y="12537"/>
                    </a:lnTo>
                    <a:lnTo>
                      <a:pt x="7669" y="10472"/>
                    </a:lnTo>
                    <a:lnTo>
                      <a:pt x="11947" y="9439"/>
                    </a:lnTo>
                    <a:lnTo>
                      <a:pt x="13717" y="6342"/>
                    </a:lnTo>
                    <a:lnTo>
                      <a:pt x="14011" y="2212"/>
                    </a:lnTo>
                    <a:lnTo>
                      <a:pt x="11504" y="147"/>
                    </a:lnTo>
                    <a:lnTo>
                      <a:pt x="11062" y="0"/>
                    </a:lnTo>
                    <a:lnTo>
                      <a:pt x="8554" y="2065"/>
                    </a:lnTo>
                    <a:lnTo>
                      <a:pt x="6342" y="4572"/>
                    </a:lnTo>
                    <a:lnTo>
                      <a:pt x="737" y="7817"/>
                    </a:lnTo>
                    <a:lnTo>
                      <a:pt x="0" y="10767"/>
                    </a:lnTo>
                    <a:lnTo>
                      <a:pt x="2212" y="14159"/>
                    </a:lnTo>
                    <a:lnTo>
                      <a:pt x="1179" y="20501"/>
                    </a:lnTo>
                    <a:close/>
                  </a:path>
                </a:pathLst>
              </a:custGeom>
              <a:grpFill/>
              <a:ln w="3175" cap="flat">
                <a:solidFill>
                  <a:schemeClr val="bg2">
                    <a:lumMod val="90000"/>
                  </a:schemeClr>
                </a:solid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424206C5-1B52-61F9-1E9F-CB879EE4FE9A}"/>
                  </a:ext>
                </a:extLst>
              </p:cNvPr>
              <p:cNvSpPr/>
              <p:nvPr/>
            </p:nvSpPr>
            <p:spPr>
              <a:xfrm>
                <a:off x="10172805" y="2081898"/>
                <a:ext cx="43068" cy="20648"/>
              </a:xfrm>
              <a:custGeom>
                <a:avLst/>
                <a:gdLst>
                  <a:gd name="connsiteX0" fmla="*/ 5310 w 43068"/>
                  <a:gd name="connsiteY0" fmla="*/ 11209 h 20648"/>
                  <a:gd name="connsiteX1" fmla="*/ 9292 w 43068"/>
                  <a:gd name="connsiteY1" fmla="*/ 14012 h 20648"/>
                  <a:gd name="connsiteX2" fmla="*/ 14602 w 43068"/>
                  <a:gd name="connsiteY2" fmla="*/ 16371 h 20648"/>
                  <a:gd name="connsiteX3" fmla="*/ 29498 w 43068"/>
                  <a:gd name="connsiteY3" fmla="*/ 20649 h 20648"/>
                  <a:gd name="connsiteX4" fmla="*/ 36873 w 43068"/>
                  <a:gd name="connsiteY4" fmla="*/ 20206 h 20648"/>
                  <a:gd name="connsiteX5" fmla="*/ 38053 w 43068"/>
                  <a:gd name="connsiteY5" fmla="*/ 19321 h 20648"/>
                  <a:gd name="connsiteX6" fmla="*/ 38644 w 43068"/>
                  <a:gd name="connsiteY6" fmla="*/ 17994 h 20648"/>
                  <a:gd name="connsiteX7" fmla="*/ 39528 w 43068"/>
                  <a:gd name="connsiteY7" fmla="*/ 13127 h 20648"/>
                  <a:gd name="connsiteX8" fmla="*/ 40413 w 43068"/>
                  <a:gd name="connsiteY8" fmla="*/ 11504 h 20648"/>
                  <a:gd name="connsiteX9" fmla="*/ 42625 w 43068"/>
                  <a:gd name="connsiteY9" fmla="*/ 11062 h 20648"/>
                  <a:gd name="connsiteX10" fmla="*/ 43068 w 43068"/>
                  <a:gd name="connsiteY10" fmla="*/ 8554 h 20648"/>
                  <a:gd name="connsiteX11" fmla="*/ 42625 w 43068"/>
                  <a:gd name="connsiteY11" fmla="*/ 7375 h 20648"/>
                  <a:gd name="connsiteX12" fmla="*/ 41445 w 43068"/>
                  <a:gd name="connsiteY12" fmla="*/ 6195 h 20648"/>
                  <a:gd name="connsiteX13" fmla="*/ 14897 w 43068"/>
                  <a:gd name="connsiteY13" fmla="*/ 0 h 20648"/>
                  <a:gd name="connsiteX14" fmla="*/ 10620 w 43068"/>
                  <a:gd name="connsiteY14" fmla="*/ 295 h 20648"/>
                  <a:gd name="connsiteX15" fmla="*/ 7080 w 43068"/>
                  <a:gd name="connsiteY15" fmla="*/ 1917 h 20648"/>
                  <a:gd name="connsiteX16" fmla="*/ 2065 w 43068"/>
                  <a:gd name="connsiteY16" fmla="*/ 5310 h 20648"/>
                  <a:gd name="connsiteX17" fmla="*/ 738 w 43068"/>
                  <a:gd name="connsiteY17" fmla="*/ 6637 h 20648"/>
                  <a:gd name="connsiteX18" fmla="*/ 0 w 43068"/>
                  <a:gd name="connsiteY18" fmla="*/ 8259 h 20648"/>
                  <a:gd name="connsiteX19" fmla="*/ 885 w 43068"/>
                  <a:gd name="connsiteY19" fmla="*/ 9144 h 20648"/>
                  <a:gd name="connsiteX20" fmla="*/ 5310 w 43068"/>
                  <a:gd name="connsiteY20" fmla="*/ 11209 h 2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8" h="20648">
                    <a:moveTo>
                      <a:pt x="5310" y="11209"/>
                    </a:moveTo>
                    <a:lnTo>
                      <a:pt x="9292" y="14012"/>
                    </a:lnTo>
                    <a:lnTo>
                      <a:pt x="14602" y="16371"/>
                    </a:lnTo>
                    <a:lnTo>
                      <a:pt x="29498" y="20649"/>
                    </a:lnTo>
                    <a:lnTo>
                      <a:pt x="36873" y="20206"/>
                    </a:lnTo>
                    <a:lnTo>
                      <a:pt x="38053" y="19321"/>
                    </a:lnTo>
                    <a:lnTo>
                      <a:pt x="38644" y="17994"/>
                    </a:lnTo>
                    <a:lnTo>
                      <a:pt x="39528" y="13127"/>
                    </a:lnTo>
                    <a:lnTo>
                      <a:pt x="40413" y="11504"/>
                    </a:lnTo>
                    <a:lnTo>
                      <a:pt x="42625" y="11062"/>
                    </a:lnTo>
                    <a:lnTo>
                      <a:pt x="43068" y="8554"/>
                    </a:lnTo>
                    <a:lnTo>
                      <a:pt x="42625" y="7375"/>
                    </a:lnTo>
                    <a:lnTo>
                      <a:pt x="41445" y="6195"/>
                    </a:lnTo>
                    <a:lnTo>
                      <a:pt x="14897" y="0"/>
                    </a:lnTo>
                    <a:lnTo>
                      <a:pt x="10620" y="295"/>
                    </a:lnTo>
                    <a:lnTo>
                      <a:pt x="7080" y="1917"/>
                    </a:lnTo>
                    <a:lnTo>
                      <a:pt x="2065" y="5310"/>
                    </a:lnTo>
                    <a:lnTo>
                      <a:pt x="738" y="6637"/>
                    </a:lnTo>
                    <a:lnTo>
                      <a:pt x="0" y="8259"/>
                    </a:lnTo>
                    <a:lnTo>
                      <a:pt x="885" y="9144"/>
                    </a:lnTo>
                    <a:lnTo>
                      <a:pt x="5310" y="11209"/>
                    </a:lnTo>
                    <a:close/>
                  </a:path>
                </a:pathLst>
              </a:custGeom>
              <a:grpFill/>
              <a:ln w="3175" cap="flat">
                <a:solidFill>
                  <a:schemeClr val="bg2">
                    <a:lumMod val="90000"/>
                  </a:schemeClr>
                </a:solid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A61ED9D1-5115-F956-9AF1-B2C084A7112A}"/>
                  </a:ext>
                </a:extLst>
              </p:cNvPr>
              <p:cNvSpPr/>
              <p:nvPr/>
            </p:nvSpPr>
            <p:spPr>
              <a:xfrm>
                <a:off x="9366913" y="1771134"/>
                <a:ext cx="219909" cy="81710"/>
              </a:xfrm>
              <a:custGeom>
                <a:avLst/>
                <a:gdLst>
                  <a:gd name="connsiteX0" fmla="*/ 1622 w 219909"/>
                  <a:gd name="connsiteY0" fmla="*/ 51474 h 81710"/>
                  <a:gd name="connsiteX1" fmla="*/ 7079 w 219909"/>
                  <a:gd name="connsiteY1" fmla="*/ 57374 h 81710"/>
                  <a:gd name="connsiteX2" fmla="*/ 13126 w 219909"/>
                  <a:gd name="connsiteY2" fmla="*/ 61061 h 81710"/>
                  <a:gd name="connsiteX3" fmla="*/ 16224 w 219909"/>
                  <a:gd name="connsiteY3" fmla="*/ 61651 h 81710"/>
                  <a:gd name="connsiteX4" fmla="*/ 19321 w 219909"/>
                  <a:gd name="connsiteY4" fmla="*/ 63421 h 81710"/>
                  <a:gd name="connsiteX5" fmla="*/ 25368 w 219909"/>
                  <a:gd name="connsiteY5" fmla="*/ 70648 h 81710"/>
                  <a:gd name="connsiteX6" fmla="*/ 27581 w 219909"/>
                  <a:gd name="connsiteY6" fmla="*/ 72861 h 81710"/>
                  <a:gd name="connsiteX7" fmla="*/ 29940 w 219909"/>
                  <a:gd name="connsiteY7" fmla="*/ 74483 h 81710"/>
                  <a:gd name="connsiteX8" fmla="*/ 50146 w 219909"/>
                  <a:gd name="connsiteY8" fmla="*/ 79498 h 81710"/>
                  <a:gd name="connsiteX9" fmla="*/ 53244 w 219909"/>
                  <a:gd name="connsiteY9" fmla="*/ 80825 h 81710"/>
                  <a:gd name="connsiteX10" fmla="*/ 56194 w 219909"/>
                  <a:gd name="connsiteY10" fmla="*/ 81710 h 81710"/>
                  <a:gd name="connsiteX11" fmla="*/ 59291 w 219909"/>
                  <a:gd name="connsiteY11" fmla="*/ 81563 h 81710"/>
                  <a:gd name="connsiteX12" fmla="*/ 62241 w 219909"/>
                  <a:gd name="connsiteY12" fmla="*/ 80235 h 81710"/>
                  <a:gd name="connsiteX13" fmla="*/ 64896 w 219909"/>
                  <a:gd name="connsiteY13" fmla="*/ 76990 h 81710"/>
                  <a:gd name="connsiteX14" fmla="*/ 67108 w 219909"/>
                  <a:gd name="connsiteY14" fmla="*/ 72271 h 81710"/>
                  <a:gd name="connsiteX15" fmla="*/ 67993 w 219909"/>
                  <a:gd name="connsiteY15" fmla="*/ 68878 h 81710"/>
                  <a:gd name="connsiteX16" fmla="*/ 69468 w 219909"/>
                  <a:gd name="connsiteY16" fmla="*/ 66666 h 81710"/>
                  <a:gd name="connsiteX17" fmla="*/ 71533 w 219909"/>
                  <a:gd name="connsiteY17" fmla="*/ 65781 h 81710"/>
                  <a:gd name="connsiteX18" fmla="*/ 73450 w 219909"/>
                  <a:gd name="connsiteY18" fmla="*/ 65781 h 81710"/>
                  <a:gd name="connsiteX19" fmla="*/ 80088 w 219909"/>
                  <a:gd name="connsiteY19" fmla="*/ 69321 h 81710"/>
                  <a:gd name="connsiteX20" fmla="*/ 86872 w 219909"/>
                  <a:gd name="connsiteY20" fmla="*/ 71828 h 81710"/>
                  <a:gd name="connsiteX21" fmla="*/ 91887 w 219909"/>
                  <a:gd name="connsiteY21" fmla="*/ 71386 h 81710"/>
                  <a:gd name="connsiteX22" fmla="*/ 97049 w 219909"/>
                  <a:gd name="connsiteY22" fmla="*/ 70058 h 81710"/>
                  <a:gd name="connsiteX23" fmla="*/ 114010 w 219909"/>
                  <a:gd name="connsiteY23" fmla="*/ 67846 h 81710"/>
                  <a:gd name="connsiteX24" fmla="*/ 119763 w 219909"/>
                  <a:gd name="connsiteY24" fmla="*/ 66666 h 81710"/>
                  <a:gd name="connsiteX25" fmla="*/ 125515 w 219909"/>
                  <a:gd name="connsiteY25" fmla="*/ 64749 h 81710"/>
                  <a:gd name="connsiteX26" fmla="*/ 131710 w 219909"/>
                  <a:gd name="connsiteY26" fmla="*/ 64306 h 81710"/>
                  <a:gd name="connsiteX27" fmla="*/ 134660 w 219909"/>
                  <a:gd name="connsiteY27" fmla="*/ 66371 h 81710"/>
                  <a:gd name="connsiteX28" fmla="*/ 136871 w 219909"/>
                  <a:gd name="connsiteY28" fmla="*/ 69026 h 81710"/>
                  <a:gd name="connsiteX29" fmla="*/ 139526 w 219909"/>
                  <a:gd name="connsiteY29" fmla="*/ 71681 h 81710"/>
                  <a:gd name="connsiteX30" fmla="*/ 141887 w 219909"/>
                  <a:gd name="connsiteY30" fmla="*/ 72861 h 81710"/>
                  <a:gd name="connsiteX31" fmla="*/ 144394 w 219909"/>
                  <a:gd name="connsiteY31" fmla="*/ 73303 h 81710"/>
                  <a:gd name="connsiteX32" fmla="*/ 148376 w 219909"/>
                  <a:gd name="connsiteY32" fmla="*/ 72418 h 81710"/>
                  <a:gd name="connsiteX33" fmla="*/ 152358 w 219909"/>
                  <a:gd name="connsiteY33" fmla="*/ 70796 h 81710"/>
                  <a:gd name="connsiteX34" fmla="*/ 161502 w 219909"/>
                  <a:gd name="connsiteY34" fmla="*/ 65339 h 81710"/>
                  <a:gd name="connsiteX35" fmla="*/ 156340 w 219909"/>
                  <a:gd name="connsiteY35" fmla="*/ 60619 h 81710"/>
                  <a:gd name="connsiteX36" fmla="*/ 150294 w 219909"/>
                  <a:gd name="connsiteY36" fmla="*/ 58407 h 81710"/>
                  <a:gd name="connsiteX37" fmla="*/ 148229 w 219909"/>
                  <a:gd name="connsiteY37" fmla="*/ 56784 h 81710"/>
                  <a:gd name="connsiteX38" fmla="*/ 138937 w 219909"/>
                  <a:gd name="connsiteY38" fmla="*/ 45575 h 81710"/>
                  <a:gd name="connsiteX39" fmla="*/ 137314 w 219909"/>
                  <a:gd name="connsiteY39" fmla="*/ 43215 h 81710"/>
                  <a:gd name="connsiteX40" fmla="*/ 135987 w 219909"/>
                  <a:gd name="connsiteY40" fmla="*/ 39675 h 81710"/>
                  <a:gd name="connsiteX41" fmla="*/ 134364 w 219909"/>
                  <a:gd name="connsiteY41" fmla="*/ 28908 h 81710"/>
                  <a:gd name="connsiteX42" fmla="*/ 140117 w 219909"/>
                  <a:gd name="connsiteY42" fmla="*/ 27286 h 81710"/>
                  <a:gd name="connsiteX43" fmla="*/ 146459 w 219909"/>
                  <a:gd name="connsiteY43" fmla="*/ 25663 h 81710"/>
                  <a:gd name="connsiteX44" fmla="*/ 156636 w 219909"/>
                  <a:gd name="connsiteY44" fmla="*/ 26106 h 81710"/>
                  <a:gd name="connsiteX45" fmla="*/ 158258 w 219909"/>
                  <a:gd name="connsiteY45" fmla="*/ 28908 h 81710"/>
                  <a:gd name="connsiteX46" fmla="*/ 157815 w 219909"/>
                  <a:gd name="connsiteY46" fmla="*/ 30383 h 81710"/>
                  <a:gd name="connsiteX47" fmla="*/ 154718 w 219909"/>
                  <a:gd name="connsiteY47" fmla="*/ 33628 h 81710"/>
                  <a:gd name="connsiteX48" fmla="*/ 151326 w 219909"/>
                  <a:gd name="connsiteY48" fmla="*/ 35103 h 81710"/>
                  <a:gd name="connsiteX49" fmla="*/ 150294 w 219909"/>
                  <a:gd name="connsiteY49" fmla="*/ 40118 h 81710"/>
                  <a:gd name="connsiteX50" fmla="*/ 151179 w 219909"/>
                  <a:gd name="connsiteY50" fmla="*/ 46017 h 81710"/>
                  <a:gd name="connsiteX51" fmla="*/ 153538 w 219909"/>
                  <a:gd name="connsiteY51" fmla="*/ 49705 h 81710"/>
                  <a:gd name="connsiteX52" fmla="*/ 156193 w 219909"/>
                  <a:gd name="connsiteY52" fmla="*/ 52359 h 81710"/>
                  <a:gd name="connsiteX53" fmla="*/ 162682 w 219909"/>
                  <a:gd name="connsiteY53" fmla="*/ 57669 h 81710"/>
                  <a:gd name="connsiteX54" fmla="*/ 168582 w 219909"/>
                  <a:gd name="connsiteY54" fmla="*/ 59439 h 81710"/>
                  <a:gd name="connsiteX55" fmla="*/ 174482 w 219909"/>
                  <a:gd name="connsiteY55" fmla="*/ 59439 h 81710"/>
                  <a:gd name="connsiteX56" fmla="*/ 184806 w 219909"/>
                  <a:gd name="connsiteY56" fmla="*/ 61504 h 81710"/>
                  <a:gd name="connsiteX57" fmla="*/ 189969 w 219909"/>
                  <a:gd name="connsiteY57" fmla="*/ 60766 h 81710"/>
                  <a:gd name="connsiteX58" fmla="*/ 194983 w 219909"/>
                  <a:gd name="connsiteY58" fmla="*/ 58407 h 81710"/>
                  <a:gd name="connsiteX59" fmla="*/ 207373 w 219909"/>
                  <a:gd name="connsiteY59" fmla="*/ 49705 h 81710"/>
                  <a:gd name="connsiteX60" fmla="*/ 205603 w 219909"/>
                  <a:gd name="connsiteY60" fmla="*/ 46755 h 81710"/>
                  <a:gd name="connsiteX61" fmla="*/ 203242 w 219909"/>
                  <a:gd name="connsiteY61" fmla="*/ 44542 h 81710"/>
                  <a:gd name="connsiteX62" fmla="*/ 205308 w 219909"/>
                  <a:gd name="connsiteY62" fmla="*/ 41887 h 81710"/>
                  <a:gd name="connsiteX63" fmla="*/ 211060 w 219909"/>
                  <a:gd name="connsiteY63" fmla="*/ 38053 h 81710"/>
                  <a:gd name="connsiteX64" fmla="*/ 219909 w 219909"/>
                  <a:gd name="connsiteY64" fmla="*/ 35840 h 81710"/>
                  <a:gd name="connsiteX65" fmla="*/ 218582 w 219909"/>
                  <a:gd name="connsiteY65" fmla="*/ 34070 h 81710"/>
                  <a:gd name="connsiteX66" fmla="*/ 217107 w 219909"/>
                  <a:gd name="connsiteY66" fmla="*/ 32891 h 81710"/>
                  <a:gd name="connsiteX67" fmla="*/ 176105 w 219909"/>
                  <a:gd name="connsiteY67" fmla="*/ 17994 h 81710"/>
                  <a:gd name="connsiteX68" fmla="*/ 172859 w 219909"/>
                  <a:gd name="connsiteY68" fmla="*/ 18289 h 81710"/>
                  <a:gd name="connsiteX69" fmla="*/ 166370 w 219909"/>
                  <a:gd name="connsiteY69" fmla="*/ 20206 h 81710"/>
                  <a:gd name="connsiteX70" fmla="*/ 162978 w 219909"/>
                  <a:gd name="connsiteY70" fmla="*/ 20796 h 81710"/>
                  <a:gd name="connsiteX71" fmla="*/ 156340 w 219909"/>
                  <a:gd name="connsiteY71" fmla="*/ 20059 h 81710"/>
                  <a:gd name="connsiteX72" fmla="*/ 149555 w 219909"/>
                  <a:gd name="connsiteY72" fmla="*/ 18141 h 81710"/>
                  <a:gd name="connsiteX73" fmla="*/ 144098 w 219909"/>
                  <a:gd name="connsiteY73" fmla="*/ 15929 h 81710"/>
                  <a:gd name="connsiteX74" fmla="*/ 132152 w 219909"/>
                  <a:gd name="connsiteY74" fmla="*/ 8407 h 81710"/>
                  <a:gd name="connsiteX75" fmla="*/ 125368 w 219909"/>
                  <a:gd name="connsiteY75" fmla="*/ 4867 h 81710"/>
                  <a:gd name="connsiteX76" fmla="*/ 118583 w 219909"/>
                  <a:gd name="connsiteY76" fmla="*/ 3392 h 81710"/>
                  <a:gd name="connsiteX77" fmla="*/ 113715 w 219909"/>
                  <a:gd name="connsiteY77" fmla="*/ 7375 h 81710"/>
                  <a:gd name="connsiteX78" fmla="*/ 106784 w 219909"/>
                  <a:gd name="connsiteY78" fmla="*/ 11357 h 81710"/>
                  <a:gd name="connsiteX79" fmla="*/ 105603 w 219909"/>
                  <a:gd name="connsiteY79" fmla="*/ 12684 h 81710"/>
                  <a:gd name="connsiteX80" fmla="*/ 104571 w 219909"/>
                  <a:gd name="connsiteY80" fmla="*/ 14602 h 81710"/>
                  <a:gd name="connsiteX81" fmla="*/ 103981 w 219909"/>
                  <a:gd name="connsiteY81" fmla="*/ 17846 h 81710"/>
                  <a:gd name="connsiteX82" fmla="*/ 103981 w 219909"/>
                  <a:gd name="connsiteY82" fmla="*/ 21534 h 81710"/>
                  <a:gd name="connsiteX83" fmla="*/ 104423 w 219909"/>
                  <a:gd name="connsiteY83" fmla="*/ 24189 h 81710"/>
                  <a:gd name="connsiteX84" fmla="*/ 104423 w 219909"/>
                  <a:gd name="connsiteY84" fmla="*/ 26843 h 81710"/>
                  <a:gd name="connsiteX85" fmla="*/ 103096 w 219909"/>
                  <a:gd name="connsiteY85" fmla="*/ 29351 h 81710"/>
                  <a:gd name="connsiteX86" fmla="*/ 101179 w 219909"/>
                  <a:gd name="connsiteY86" fmla="*/ 30531 h 81710"/>
                  <a:gd name="connsiteX87" fmla="*/ 96902 w 219909"/>
                  <a:gd name="connsiteY87" fmla="*/ 30383 h 81710"/>
                  <a:gd name="connsiteX88" fmla="*/ 95574 w 219909"/>
                  <a:gd name="connsiteY88" fmla="*/ 29793 h 81710"/>
                  <a:gd name="connsiteX89" fmla="*/ 94099 w 219909"/>
                  <a:gd name="connsiteY89" fmla="*/ 28761 h 81710"/>
                  <a:gd name="connsiteX90" fmla="*/ 92772 w 219909"/>
                  <a:gd name="connsiteY90" fmla="*/ 27286 h 81710"/>
                  <a:gd name="connsiteX91" fmla="*/ 89969 w 219909"/>
                  <a:gd name="connsiteY91" fmla="*/ 21681 h 81710"/>
                  <a:gd name="connsiteX92" fmla="*/ 87019 w 219909"/>
                  <a:gd name="connsiteY92" fmla="*/ 20206 h 81710"/>
                  <a:gd name="connsiteX93" fmla="*/ 83775 w 219909"/>
                  <a:gd name="connsiteY93" fmla="*/ 20944 h 81710"/>
                  <a:gd name="connsiteX94" fmla="*/ 81120 w 219909"/>
                  <a:gd name="connsiteY94" fmla="*/ 19911 h 81710"/>
                  <a:gd name="connsiteX95" fmla="*/ 73155 w 219909"/>
                  <a:gd name="connsiteY95" fmla="*/ 13274 h 81710"/>
                  <a:gd name="connsiteX96" fmla="*/ 67550 w 219909"/>
                  <a:gd name="connsiteY96" fmla="*/ 10029 h 81710"/>
                  <a:gd name="connsiteX97" fmla="*/ 59144 w 219909"/>
                  <a:gd name="connsiteY97" fmla="*/ 6342 h 81710"/>
                  <a:gd name="connsiteX98" fmla="*/ 56489 w 219909"/>
                  <a:gd name="connsiteY98" fmla="*/ 4867 h 81710"/>
                  <a:gd name="connsiteX99" fmla="*/ 54129 w 219909"/>
                  <a:gd name="connsiteY99" fmla="*/ 2065 h 81710"/>
                  <a:gd name="connsiteX100" fmla="*/ 51622 w 219909"/>
                  <a:gd name="connsiteY100" fmla="*/ 147 h 81710"/>
                  <a:gd name="connsiteX101" fmla="*/ 48820 w 219909"/>
                  <a:gd name="connsiteY101" fmla="*/ 0 h 81710"/>
                  <a:gd name="connsiteX102" fmla="*/ 38790 w 219909"/>
                  <a:gd name="connsiteY102" fmla="*/ 3687 h 81710"/>
                  <a:gd name="connsiteX103" fmla="*/ 33038 w 219909"/>
                  <a:gd name="connsiteY103" fmla="*/ 4572 h 81710"/>
                  <a:gd name="connsiteX104" fmla="*/ 30088 w 219909"/>
                  <a:gd name="connsiteY104" fmla="*/ 6342 h 81710"/>
                  <a:gd name="connsiteX105" fmla="*/ 28613 w 219909"/>
                  <a:gd name="connsiteY105" fmla="*/ 8260 h 81710"/>
                  <a:gd name="connsiteX106" fmla="*/ 26990 w 219909"/>
                  <a:gd name="connsiteY106" fmla="*/ 9292 h 81710"/>
                  <a:gd name="connsiteX107" fmla="*/ 21681 w 219909"/>
                  <a:gd name="connsiteY107" fmla="*/ 9882 h 81710"/>
                  <a:gd name="connsiteX108" fmla="*/ 17698 w 219909"/>
                  <a:gd name="connsiteY108" fmla="*/ 11357 h 81710"/>
                  <a:gd name="connsiteX109" fmla="*/ 16076 w 219909"/>
                  <a:gd name="connsiteY109" fmla="*/ 13127 h 81710"/>
                  <a:gd name="connsiteX110" fmla="*/ 14454 w 219909"/>
                  <a:gd name="connsiteY110" fmla="*/ 15634 h 81710"/>
                  <a:gd name="connsiteX111" fmla="*/ 16961 w 219909"/>
                  <a:gd name="connsiteY111" fmla="*/ 20206 h 81710"/>
                  <a:gd name="connsiteX112" fmla="*/ 19911 w 219909"/>
                  <a:gd name="connsiteY112" fmla="*/ 23599 h 81710"/>
                  <a:gd name="connsiteX113" fmla="*/ 10767 w 219909"/>
                  <a:gd name="connsiteY113" fmla="*/ 22419 h 81710"/>
                  <a:gd name="connsiteX114" fmla="*/ 8407 w 219909"/>
                  <a:gd name="connsiteY114" fmla="*/ 24189 h 81710"/>
                  <a:gd name="connsiteX115" fmla="*/ 7079 w 219909"/>
                  <a:gd name="connsiteY115" fmla="*/ 34513 h 81710"/>
                  <a:gd name="connsiteX116" fmla="*/ 8997 w 219909"/>
                  <a:gd name="connsiteY116" fmla="*/ 45427 h 81710"/>
                  <a:gd name="connsiteX117" fmla="*/ 5751 w 219909"/>
                  <a:gd name="connsiteY117" fmla="*/ 45575 h 81710"/>
                  <a:gd name="connsiteX118" fmla="*/ 885 w 219909"/>
                  <a:gd name="connsiteY118" fmla="*/ 44542 h 81710"/>
                  <a:gd name="connsiteX119" fmla="*/ 0 w 219909"/>
                  <a:gd name="connsiteY119" fmla="*/ 46755 h 81710"/>
                  <a:gd name="connsiteX120" fmla="*/ 442 w 219909"/>
                  <a:gd name="connsiteY120" fmla="*/ 49557 h 81710"/>
                  <a:gd name="connsiteX121" fmla="*/ 1622 w 219909"/>
                  <a:gd name="connsiteY121" fmla="*/ 51474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19909" h="81710">
                    <a:moveTo>
                      <a:pt x="1622" y="51474"/>
                    </a:moveTo>
                    <a:lnTo>
                      <a:pt x="7079" y="57374"/>
                    </a:lnTo>
                    <a:lnTo>
                      <a:pt x="13126" y="61061"/>
                    </a:lnTo>
                    <a:lnTo>
                      <a:pt x="16224" y="61651"/>
                    </a:lnTo>
                    <a:lnTo>
                      <a:pt x="19321" y="63421"/>
                    </a:lnTo>
                    <a:lnTo>
                      <a:pt x="25368" y="70648"/>
                    </a:lnTo>
                    <a:lnTo>
                      <a:pt x="27581" y="72861"/>
                    </a:lnTo>
                    <a:lnTo>
                      <a:pt x="29940" y="74483"/>
                    </a:lnTo>
                    <a:lnTo>
                      <a:pt x="50146" y="79498"/>
                    </a:lnTo>
                    <a:lnTo>
                      <a:pt x="53244" y="80825"/>
                    </a:lnTo>
                    <a:lnTo>
                      <a:pt x="56194" y="81710"/>
                    </a:lnTo>
                    <a:lnTo>
                      <a:pt x="59291" y="81563"/>
                    </a:lnTo>
                    <a:lnTo>
                      <a:pt x="62241" y="80235"/>
                    </a:lnTo>
                    <a:lnTo>
                      <a:pt x="64896" y="76990"/>
                    </a:lnTo>
                    <a:lnTo>
                      <a:pt x="67108" y="72271"/>
                    </a:lnTo>
                    <a:lnTo>
                      <a:pt x="67993" y="68878"/>
                    </a:lnTo>
                    <a:lnTo>
                      <a:pt x="69468" y="66666"/>
                    </a:lnTo>
                    <a:lnTo>
                      <a:pt x="71533" y="65781"/>
                    </a:lnTo>
                    <a:lnTo>
                      <a:pt x="73450" y="65781"/>
                    </a:lnTo>
                    <a:lnTo>
                      <a:pt x="80088" y="69321"/>
                    </a:lnTo>
                    <a:lnTo>
                      <a:pt x="86872" y="71828"/>
                    </a:lnTo>
                    <a:lnTo>
                      <a:pt x="91887" y="71386"/>
                    </a:lnTo>
                    <a:lnTo>
                      <a:pt x="97049" y="70058"/>
                    </a:lnTo>
                    <a:lnTo>
                      <a:pt x="114010" y="67846"/>
                    </a:lnTo>
                    <a:lnTo>
                      <a:pt x="119763" y="66666"/>
                    </a:lnTo>
                    <a:lnTo>
                      <a:pt x="125515" y="64749"/>
                    </a:lnTo>
                    <a:lnTo>
                      <a:pt x="131710" y="64306"/>
                    </a:lnTo>
                    <a:lnTo>
                      <a:pt x="134660" y="66371"/>
                    </a:lnTo>
                    <a:lnTo>
                      <a:pt x="136871" y="69026"/>
                    </a:lnTo>
                    <a:lnTo>
                      <a:pt x="139526" y="71681"/>
                    </a:lnTo>
                    <a:lnTo>
                      <a:pt x="141887" y="72861"/>
                    </a:lnTo>
                    <a:lnTo>
                      <a:pt x="144394" y="73303"/>
                    </a:lnTo>
                    <a:lnTo>
                      <a:pt x="148376" y="72418"/>
                    </a:lnTo>
                    <a:lnTo>
                      <a:pt x="152358" y="70796"/>
                    </a:lnTo>
                    <a:lnTo>
                      <a:pt x="161502" y="65339"/>
                    </a:lnTo>
                    <a:lnTo>
                      <a:pt x="156340" y="60619"/>
                    </a:lnTo>
                    <a:lnTo>
                      <a:pt x="150294" y="58407"/>
                    </a:lnTo>
                    <a:lnTo>
                      <a:pt x="148229" y="56784"/>
                    </a:lnTo>
                    <a:lnTo>
                      <a:pt x="138937" y="45575"/>
                    </a:lnTo>
                    <a:lnTo>
                      <a:pt x="137314" y="43215"/>
                    </a:lnTo>
                    <a:lnTo>
                      <a:pt x="135987" y="39675"/>
                    </a:lnTo>
                    <a:lnTo>
                      <a:pt x="134364" y="28908"/>
                    </a:lnTo>
                    <a:lnTo>
                      <a:pt x="140117" y="27286"/>
                    </a:lnTo>
                    <a:lnTo>
                      <a:pt x="146459" y="25663"/>
                    </a:lnTo>
                    <a:lnTo>
                      <a:pt x="156636" y="26106"/>
                    </a:lnTo>
                    <a:lnTo>
                      <a:pt x="158258" y="28908"/>
                    </a:lnTo>
                    <a:lnTo>
                      <a:pt x="157815" y="30383"/>
                    </a:lnTo>
                    <a:lnTo>
                      <a:pt x="154718" y="33628"/>
                    </a:lnTo>
                    <a:lnTo>
                      <a:pt x="151326" y="35103"/>
                    </a:lnTo>
                    <a:lnTo>
                      <a:pt x="150294" y="40118"/>
                    </a:lnTo>
                    <a:lnTo>
                      <a:pt x="151179" y="46017"/>
                    </a:lnTo>
                    <a:lnTo>
                      <a:pt x="153538" y="49705"/>
                    </a:lnTo>
                    <a:lnTo>
                      <a:pt x="156193" y="52359"/>
                    </a:lnTo>
                    <a:lnTo>
                      <a:pt x="162682" y="57669"/>
                    </a:lnTo>
                    <a:lnTo>
                      <a:pt x="168582" y="59439"/>
                    </a:lnTo>
                    <a:lnTo>
                      <a:pt x="174482" y="59439"/>
                    </a:lnTo>
                    <a:lnTo>
                      <a:pt x="184806" y="61504"/>
                    </a:lnTo>
                    <a:lnTo>
                      <a:pt x="189969" y="60766"/>
                    </a:lnTo>
                    <a:lnTo>
                      <a:pt x="194983" y="58407"/>
                    </a:lnTo>
                    <a:lnTo>
                      <a:pt x="207373" y="49705"/>
                    </a:lnTo>
                    <a:lnTo>
                      <a:pt x="205603" y="46755"/>
                    </a:lnTo>
                    <a:lnTo>
                      <a:pt x="203242" y="44542"/>
                    </a:lnTo>
                    <a:lnTo>
                      <a:pt x="205308" y="41887"/>
                    </a:lnTo>
                    <a:lnTo>
                      <a:pt x="211060" y="38053"/>
                    </a:lnTo>
                    <a:lnTo>
                      <a:pt x="219909" y="35840"/>
                    </a:lnTo>
                    <a:lnTo>
                      <a:pt x="218582" y="34070"/>
                    </a:lnTo>
                    <a:lnTo>
                      <a:pt x="217107" y="32891"/>
                    </a:lnTo>
                    <a:lnTo>
                      <a:pt x="176105" y="17994"/>
                    </a:lnTo>
                    <a:lnTo>
                      <a:pt x="172859" y="18289"/>
                    </a:lnTo>
                    <a:lnTo>
                      <a:pt x="166370" y="20206"/>
                    </a:lnTo>
                    <a:lnTo>
                      <a:pt x="162978" y="20796"/>
                    </a:lnTo>
                    <a:lnTo>
                      <a:pt x="156340" y="20059"/>
                    </a:lnTo>
                    <a:lnTo>
                      <a:pt x="149555" y="18141"/>
                    </a:lnTo>
                    <a:lnTo>
                      <a:pt x="144098" y="15929"/>
                    </a:lnTo>
                    <a:lnTo>
                      <a:pt x="132152" y="8407"/>
                    </a:lnTo>
                    <a:lnTo>
                      <a:pt x="125368" y="4867"/>
                    </a:lnTo>
                    <a:lnTo>
                      <a:pt x="118583" y="3392"/>
                    </a:lnTo>
                    <a:lnTo>
                      <a:pt x="113715" y="7375"/>
                    </a:lnTo>
                    <a:lnTo>
                      <a:pt x="106784" y="11357"/>
                    </a:lnTo>
                    <a:lnTo>
                      <a:pt x="105603" y="12684"/>
                    </a:lnTo>
                    <a:lnTo>
                      <a:pt x="104571" y="14602"/>
                    </a:lnTo>
                    <a:lnTo>
                      <a:pt x="103981" y="17846"/>
                    </a:lnTo>
                    <a:lnTo>
                      <a:pt x="103981" y="21534"/>
                    </a:lnTo>
                    <a:lnTo>
                      <a:pt x="104423" y="24189"/>
                    </a:lnTo>
                    <a:lnTo>
                      <a:pt x="104423" y="26843"/>
                    </a:lnTo>
                    <a:lnTo>
                      <a:pt x="103096" y="29351"/>
                    </a:lnTo>
                    <a:lnTo>
                      <a:pt x="101179" y="30531"/>
                    </a:lnTo>
                    <a:lnTo>
                      <a:pt x="96902" y="30383"/>
                    </a:lnTo>
                    <a:lnTo>
                      <a:pt x="95574" y="29793"/>
                    </a:lnTo>
                    <a:lnTo>
                      <a:pt x="94099" y="28761"/>
                    </a:lnTo>
                    <a:lnTo>
                      <a:pt x="92772" y="27286"/>
                    </a:lnTo>
                    <a:lnTo>
                      <a:pt x="89969" y="21681"/>
                    </a:lnTo>
                    <a:lnTo>
                      <a:pt x="87019" y="20206"/>
                    </a:lnTo>
                    <a:lnTo>
                      <a:pt x="83775" y="20944"/>
                    </a:lnTo>
                    <a:lnTo>
                      <a:pt x="81120" y="19911"/>
                    </a:lnTo>
                    <a:lnTo>
                      <a:pt x="73155" y="13274"/>
                    </a:lnTo>
                    <a:lnTo>
                      <a:pt x="67550" y="10029"/>
                    </a:lnTo>
                    <a:lnTo>
                      <a:pt x="59144" y="6342"/>
                    </a:lnTo>
                    <a:lnTo>
                      <a:pt x="56489" y="4867"/>
                    </a:lnTo>
                    <a:lnTo>
                      <a:pt x="54129" y="2065"/>
                    </a:lnTo>
                    <a:lnTo>
                      <a:pt x="51622" y="147"/>
                    </a:lnTo>
                    <a:lnTo>
                      <a:pt x="48820" y="0"/>
                    </a:lnTo>
                    <a:lnTo>
                      <a:pt x="38790" y="3687"/>
                    </a:lnTo>
                    <a:lnTo>
                      <a:pt x="33038" y="4572"/>
                    </a:lnTo>
                    <a:lnTo>
                      <a:pt x="30088" y="6342"/>
                    </a:lnTo>
                    <a:lnTo>
                      <a:pt x="28613" y="8260"/>
                    </a:lnTo>
                    <a:lnTo>
                      <a:pt x="26990" y="9292"/>
                    </a:lnTo>
                    <a:lnTo>
                      <a:pt x="21681" y="9882"/>
                    </a:lnTo>
                    <a:lnTo>
                      <a:pt x="17698" y="11357"/>
                    </a:lnTo>
                    <a:lnTo>
                      <a:pt x="16076" y="13127"/>
                    </a:lnTo>
                    <a:lnTo>
                      <a:pt x="14454" y="15634"/>
                    </a:lnTo>
                    <a:lnTo>
                      <a:pt x="16961" y="20206"/>
                    </a:lnTo>
                    <a:lnTo>
                      <a:pt x="19911" y="23599"/>
                    </a:lnTo>
                    <a:lnTo>
                      <a:pt x="10767" y="22419"/>
                    </a:lnTo>
                    <a:lnTo>
                      <a:pt x="8407" y="24189"/>
                    </a:lnTo>
                    <a:lnTo>
                      <a:pt x="7079" y="34513"/>
                    </a:lnTo>
                    <a:lnTo>
                      <a:pt x="8997" y="45427"/>
                    </a:lnTo>
                    <a:lnTo>
                      <a:pt x="5751" y="45575"/>
                    </a:lnTo>
                    <a:lnTo>
                      <a:pt x="885" y="44542"/>
                    </a:lnTo>
                    <a:lnTo>
                      <a:pt x="0" y="46755"/>
                    </a:lnTo>
                    <a:lnTo>
                      <a:pt x="442" y="49557"/>
                    </a:lnTo>
                    <a:lnTo>
                      <a:pt x="1622" y="51474"/>
                    </a:lnTo>
                    <a:close/>
                  </a:path>
                </a:pathLst>
              </a:custGeom>
              <a:grpFill/>
              <a:ln w="3175" cap="flat">
                <a:solidFill>
                  <a:schemeClr val="bg2">
                    <a:lumMod val="90000"/>
                  </a:schemeClr>
                </a:solid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E66A5647-A43B-FF35-E7AF-D0F72E249F03}"/>
                  </a:ext>
                </a:extLst>
              </p:cNvPr>
              <p:cNvSpPr/>
              <p:nvPr/>
            </p:nvSpPr>
            <p:spPr>
              <a:xfrm>
                <a:off x="8591404" y="1708155"/>
                <a:ext cx="10767" cy="5899"/>
              </a:xfrm>
              <a:custGeom>
                <a:avLst/>
                <a:gdLst>
                  <a:gd name="connsiteX0" fmla="*/ 8554 w 10767"/>
                  <a:gd name="connsiteY0" fmla="*/ 1032 h 5899"/>
                  <a:gd name="connsiteX1" fmla="*/ 5752 w 10767"/>
                  <a:gd name="connsiteY1" fmla="*/ 0 h 5899"/>
                  <a:gd name="connsiteX2" fmla="*/ 2507 w 10767"/>
                  <a:gd name="connsiteY2" fmla="*/ 147 h 5899"/>
                  <a:gd name="connsiteX3" fmla="*/ 0 w 10767"/>
                  <a:gd name="connsiteY3" fmla="*/ 3245 h 5899"/>
                  <a:gd name="connsiteX4" fmla="*/ 885 w 10767"/>
                  <a:gd name="connsiteY4" fmla="*/ 5900 h 5899"/>
                  <a:gd name="connsiteX5" fmla="*/ 3835 w 10767"/>
                  <a:gd name="connsiteY5" fmla="*/ 5900 h 5899"/>
                  <a:gd name="connsiteX6" fmla="*/ 10767 w 10767"/>
                  <a:gd name="connsiteY6" fmla="*/ 4425 h 5899"/>
                  <a:gd name="connsiteX7" fmla="*/ 10325 w 10767"/>
                  <a:gd name="connsiteY7" fmla="*/ 2655 h 5899"/>
                  <a:gd name="connsiteX8" fmla="*/ 9439 w 10767"/>
                  <a:gd name="connsiteY8" fmla="*/ 1622 h 5899"/>
                  <a:gd name="connsiteX9" fmla="*/ 8554 w 10767"/>
                  <a:gd name="connsiteY9" fmla="*/ 1032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7" h="5899">
                    <a:moveTo>
                      <a:pt x="8554" y="1032"/>
                    </a:moveTo>
                    <a:lnTo>
                      <a:pt x="5752" y="0"/>
                    </a:lnTo>
                    <a:lnTo>
                      <a:pt x="2507" y="147"/>
                    </a:lnTo>
                    <a:lnTo>
                      <a:pt x="0" y="3245"/>
                    </a:lnTo>
                    <a:lnTo>
                      <a:pt x="885" y="5900"/>
                    </a:lnTo>
                    <a:lnTo>
                      <a:pt x="3835" y="5900"/>
                    </a:lnTo>
                    <a:lnTo>
                      <a:pt x="10767" y="4425"/>
                    </a:lnTo>
                    <a:lnTo>
                      <a:pt x="10325" y="2655"/>
                    </a:lnTo>
                    <a:lnTo>
                      <a:pt x="9439" y="1622"/>
                    </a:lnTo>
                    <a:lnTo>
                      <a:pt x="8554" y="1032"/>
                    </a:lnTo>
                    <a:close/>
                  </a:path>
                </a:pathLst>
              </a:custGeom>
              <a:grpFill/>
              <a:ln w="3175" cap="flat">
                <a:solidFill>
                  <a:schemeClr val="bg2">
                    <a:lumMod val="90000"/>
                  </a:schemeClr>
                </a:solid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3F90508-F3A7-9D71-2703-35EF272C2800}"/>
                  </a:ext>
                </a:extLst>
              </p:cNvPr>
              <p:cNvSpPr/>
              <p:nvPr/>
            </p:nvSpPr>
            <p:spPr>
              <a:xfrm>
                <a:off x="8558956" y="1652256"/>
                <a:ext cx="18141" cy="7964"/>
              </a:xfrm>
              <a:custGeom>
                <a:avLst/>
                <a:gdLst>
                  <a:gd name="connsiteX0" fmla="*/ 6342 w 18141"/>
                  <a:gd name="connsiteY0" fmla="*/ 7522 h 7964"/>
                  <a:gd name="connsiteX1" fmla="*/ 11652 w 18141"/>
                  <a:gd name="connsiteY1" fmla="*/ 5310 h 7964"/>
                  <a:gd name="connsiteX2" fmla="*/ 12537 w 18141"/>
                  <a:gd name="connsiteY2" fmla="*/ 4425 h 7964"/>
                  <a:gd name="connsiteX3" fmla="*/ 17109 w 18141"/>
                  <a:gd name="connsiteY3" fmla="*/ 4277 h 7964"/>
                  <a:gd name="connsiteX4" fmla="*/ 18142 w 18141"/>
                  <a:gd name="connsiteY4" fmla="*/ 4277 h 7964"/>
                  <a:gd name="connsiteX5" fmla="*/ 18142 w 18141"/>
                  <a:gd name="connsiteY5" fmla="*/ 2507 h 7964"/>
                  <a:gd name="connsiteX6" fmla="*/ 17404 w 18141"/>
                  <a:gd name="connsiteY6" fmla="*/ 1327 h 7964"/>
                  <a:gd name="connsiteX7" fmla="*/ 16076 w 18141"/>
                  <a:gd name="connsiteY7" fmla="*/ 147 h 7964"/>
                  <a:gd name="connsiteX8" fmla="*/ 11209 w 18141"/>
                  <a:gd name="connsiteY8" fmla="*/ 0 h 7964"/>
                  <a:gd name="connsiteX9" fmla="*/ 8555 w 18141"/>
                  <a:gd name="connsiteY9" fmla="*/ 3835 h 7964"/>
                  <a:gd name="connsiteX10" fmla="*/ 885 w 18141"/>
                  <a:gd name="connsiteY10" fmla="*/ 4277 h 7964"/>
                  <a:gd name="connsiteX11" fmla="*/ 0 w 18141"/>
                  <a:gd name="connsiteY11" fmla="*/ 6785 h 7964"/>
                  <a:gd name="connsiteX12" fmla="*/ 3245 w 18141"/>
                  <a:gd name="connsiteY12" fmla="*/ 7965 h 7964"/>
                  <a:gd name="connsiteX13" fmla="*/ 6342 w 18141"/>
                  <a:gd name="connsiteY13" fmla="*/ 7522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41" h="7964">
                    <a:moveTo>
                      <a:pt x="6342" y="7522"/>
                    </a:moveTo>
                    <a:lnTo>
                      <a:pt x="11652" y="5310"/>
                    </a:lnTo>
                    <a:lnTo>
                      <a:pt x="12537" y="4425"/>
                    </a:lnTo>
                    <a:lnTo>
                      <a:pt x="17109" y="4277"/>
                    </a:lnTo>
                    <a:lnTo>
                      <a:pt x="18142" y="4277"/>
                    </a:lnTo>
                    <a:lnTo>
                      <a:pt x="18142" y="2507"/>
                    </a:lnTo>
                    <a:lnTo>
                      <a:pt x="17404" y="1327"/>
                    </a:lnTo>
                    <a:lnTo>
                      <a:pt x="16076" y="147"/>
                    </a:lnTo>
                    <a:lnTo>
                      <a:pt x="11209" y="0"/>
                    </a:lnTo>
                    <a:lnTo>
                      <a:pt x="8555" y="3835"/>
                    </a:lnTo>
                    <a:lnTo>
                      <a:pt x="885" y="4277"/>
                    </a:lnTo>
                    <a:lnTo>
                      <a:pt x="0" y="6785"/>
                    </a:lnTo>
                    <a:lnTo>
                      <a:pt x="3245" y="7965"/>
                    </a:lnTo>
                    <a:lnTo>
                      <a:pt x="6342"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EBF212C9-3211-8904-4E15-0E6DB82FBCD2}"/>
                  </a:ext>
                </a:extLst>
              </p:cNvPr>
              <p:cNvSpPr/>
              <p:nvPr/>
            </p:nvSpPr>
            <p:spPr>
              <a:xfrm>
                <a:off x="8382851" y="1588835"/>
                <a:ext cx="158258" cy="85102"/>
              </a:xfrm>
              <a:custGeom>
                <a:avLst/>
                <a:gdLst>
                  <a:gd name="connsiteX0" fmla="*/ 25516 w 158258"/>
                  <a:gd name="connsiteY0" fmla="*/ 46607 h 85102"/>
                  <a:gd name="connsiteX1" fmla="*/ 25369 w 158258"/>
                  <a:gd name="connsiteY1" fmla="*/ 50000 h 85102"/>
                  <a:gd name="connsiteX2" fmla="*/ 24336 w 158258"/>
                  <a:gd name="connsiteY2" fmla="*/ 52212 h 85102"/>
                  <a:gd name="connsiteX3" fmla="*/ 22861 w 158258"/>
                  <a:gd name="connsiteY3" fmla="*/ 53982 h 85102"/>
                  <a:gd name="connsiteX4" fmla="*/ 21829 w 158258"/>
                  <a:gd name="connsiteY4" fmla="*/ 55899 h 85102"/>
                  <a:gd name="connsiteX5" fmla="*/ 20207 w 158258"/>
                  <a:gd name="connsiteY5" fmla="*/ 61061 h 85102"/>
                  <a:gd name="connsiteX6" fmla="*/ 19174 w 158258"/>
                  <a:gd name="connsiteY6" fmla="*/ 63421 h 85102"/>
                  <a:gd name="connsiteX7" fmla="*/ 10177 w 158258"/>
                  <a:gd name="connsiteY7" fmla="*/ 69468 h 85102"/>
                  <a:gd name="connsiteX8" fmla="*/ 6785 w 158258"/>
                  <a:gd name="connsiteY8" fmla="*/ 72566 h 85102"/>
                  <a:gd name="connsiteX9" fmla="*/ 3983 w 158258"/>
                  <a:gd name="connsiteY9" fmla="*/ 78023 h 85102"/>
                  <a:gd name="connsiteX10" fmla="*/ 0 w 158258"/>
                  <a:gd name="connsiteY10" fmla="*/ 80530 h 85102"/>
                  <a:gd name="connsiteX11" fmla="*/ 2802 w 158258"/>
                  <a:gd name="connsiteY11" fmla="*/ 82743 h 85102"/>
                  <a:gd name="connsiteX12" fmla="*/ 5605 w 158258"/>
                  <a:gd name="connsiteY12" fmla="*/ 84070 h 85102"/>
                  <a:gd name="connsiteX13" fmla="*/ 14602 w 158258"/>
                  <a:gd name="connsiteY13" fmla="*/ 85102 h 85102"/>
                  <a:gd name="connsiteX14" fmla="*/ 20796 w 158258"/>
                  <a:gd name="connsiteY14" fmla="*/ 84070 h 85102"/>
                  <a:gd name="connsiteX15" fmla="*/ 32743 w 158258"/>
                  <a:gd name="connsiteY15" fmla="*/ 80088 h 85102"/>
                  <a:gd name="connsiteX16" fmla="*/ 45870 w 158258"/>
                  <a:gd name="connsiteY16" fmla="*/ 74631 h 85102"/>
                  <a:gd name="connsiteX17" fmla="*/ 50147 w 158258"/>
                  <a:gd name="connsiteY17" fmla="*/ 71828 h 85102"/>
                  <a:gd name="connsiteX18" fmla="*/ 62831 w 158258"/>
                  <a:gd name="connsiteY18" fmla="*/ 71681 h 85102"/>
                  <a:gd name="connsiteX19" fmla="*/ 75663 w 158258"/>
                  <a:gd name="connsiteY19" fmla="*/ 71091 h 85102"/>
                  <a:gd name="connsiteX20" fmla="*/ 87020 w 158258"/>
                  <a:gd name="connsiteY20" fmla="*/ 69911 h 85102"/>
                  <a:gd name="connsiteX21" fmla="*/ 88495 w 158258"/>
                  <a:gd name="connsiteY21" fmla="*/ 71238 h 85102"/>
                  <a:gd name="connsiteX22" fmla="*/ 90117 w 158258"/>
                  <a:gd name="connsiteY22" fmla="*/ 71976 h 85102"/>
                  <a:gd name="connsiteX23" fmla="*/ 91740 w 158258"/>
                  <a:gd name="connsiteY23" fmla="*/ 71976 h 85102"/>
                  <a:gd name="connsiteX24" fmla="*/ 97050 w 158258"/>
                  <a:gd name="connsiteY24" fmla="*/ 68141 h 85102"/>
                  <a:gd name="connsiteX25" fmla="*/ 115781 w 158258"/>
                  <a:gd name="connsiteY25" fmla="*/ 67993 h 85102"/>
                  <a:gd name="connsiteX26" fmla="*/ 130972 w 158258"/>
                  <a:gd name="connsiteY26" fmla="*/ 63716 h 85102"/>
                  <a:gd name="connsiteX27" fmla="*/ 136725 w 158258"/>
                  <a:gd name="connsiteY27" fmla="*/ 62831 h 85102"/>
                  <a:gd name="connsiteX28" fmla="*/ 142624 w 158258"/>
                  <a:gd name="connsiteY28" fmla="*/ 63421 h 85102"/>
                  <a:gd name="connsiteX29" fmla="*/ 144984 w 158258"/>
                  <a:gd name="connsiteY29" fmla="*/ 62684 h 85102"/>
                  <a:gd name="connsiteX30" fmla="*/ 157521 w 158258"/>
                  <a:gd name="connsiteY30" fmla="*/ 54277 h 85102"/>
                  <a:gd name="connsiteX31" fmla="*/ 158258 w 158258"/>
                  <a:gd name="connsiteY31" fmla="*/ 48820 h 85102"/>
                  <a:gd name="connsiteX32" fmla="*/ 157373 w 158258"/>
                  <a:gd name="connsiteY32" fmla="*/ 44690 h 85102"/>
                  <a:gd name="connsiteX33" fmla="*/ 156046 w 158258"/>
                  <a:gd name="connsiteY33" fmla="*/ 40855 h 85102"/>
                  <a:gd name="connsiteX34" fmla="*/ 154571 w 158258"/>
                  <a:gd name="connsiteY34" fmla="*/ 38053 h 85102"/>
                  <a:gd name="connsiteX35" fmla="*/ 153096 w 158258"/>
                  <a:gd name="connsiteY35" fmla="*/ 35840 h 85102"/>
                  <a:gd name="connsiteX36" fmla="*/ 149704 w 158258"/>
                  <a:gd name="connsiteY36" fmla="*/ 34365 h 85102"/>
                  <a:gd name="connsiteX37" fmla="*/ 146164 w 158258"/>
                  <a:gd name="connsiteY37" fmla="*/ 33776 h 85102"/>
                  <a:gd name="connsiteX38" fmla="*/ 139674 w 158258"/>
                  <a:gd name="connsiteY38" fmla="*/ 34808 h 85102"/>
                  <a:gd name="connsiteX39" fmla="*/ 134955 w 158258"/>
                  <a:gd name="connsiteY39" fmla="*/ 32301 h 85102"/>
                  <a:gd name="connsiteX40" fmla="*/ 135692 w 158258"/>
                  <a:gd name="connsiteY40" fmla="*/ 29793 h 85102"/>
                  <a:gd name="connsiteX41" fmla="*/ 134955 w 158258"/>
                  <a:gd name="connsiteY41" fmla="*/ 27433 h 85102"/>
                  <a:gd name="connsiteX42" fmla="*/ 133775 w 158258"/>
                  <a:gd name="connsiteY42" fmla="*/ 26696 h 85102"/>
                  <a:gd name="connsiteX43" fmla="*/ 125515 w 158258"/>
                  <a:gd name="connsiteY43" fmla="*/ 24484 h 85102"/>
                  <a:gd name="connsiteX44" fmla="*/ 123303 w 158258"/>
                  <a:gd name="connsiteY44" fmla="*/ 21681 h 85102"/>
                  <a:gd name="connsiteX45" fmla="*/ 121238 w 158258"/>
                  <a:gd name="connsiteY45" fmla="*/ 18141 h 85102"/>
                  <a:gd name="connsiteX46" fmla="*/ 117993 w 158258"/>
                  <a:gd name="connsiteY46" fmla="*/ 16667 h 85102"/>
                  <a:gd name="connsiteX47" fmla="*/ 114601 w 158258"/>
                  <a:gd name="connsiteY47" fmla="*/ 16519 h 85102"/>
                  <a:gd name="connsiteX48" fmla="*/ 108406 w 158258"/>
                  <a:gd name="connsiteY48" fmla="*/ 17994 h 85102"/>
                  <a:gd name="connsiteX49" fmla="*/ 102212 w 158258"/>
                  <a:gd name="connsiteY49" fmla="*/ 21091 h 85102"/>
                  <a:gd name="connsiteX50" fmla="*/ 98967 w 158258"/>
                  <a:gd name="connsiteY50" fmla="*/ 21976 h 85102"/>
                  <a:gd name="connsiteX51" fmla="*/ 95722 w 158258"/>
                  <a:gd name="connsiteY51" fmla="*/ 22124 h 85102"/>
                  <a:gd name="connsiteX52" fmla="*/ 92920 w 158258"/>
                  <a:gd name="connsiteY52" fmla="*/ 24484 h 85102"/>
                  <a:gd name="connsiteX53" fmla="*/ 90412 w 158258"/>
                  <a:gd name="connsiteY53" fmla="*/ 28171 h 85102"/>
                  <a:gd name="connsiteX54" fmla="*/ 86282 w 158258"/>
                  <a:gd name="connsiteY54" fmla="*/ 32743 h 85102"/>
                  <a:gd name="connsiteX55" fmla="*/ 81710 w 158258"/>
                  <a:gd name="connsiteY55" fmla="*/ 34808 h 85102"/>
                  <a:gd name="connsiteX56" fmla="*/ 82595 w 158258"/>
                  <a:gd name="connsiteY56" fmla="*/ 32448 h 85102"/>
                  <a:gd name="connsiteX57" fmla="*/ 90412 w 158258"/>
                  <a:gd name="connsiteY57" fmla="*/ 19174 h 85102"/>
                  <a:gd name="connsiteX58" fmla="*/ 91445 w 158258"/>
                  <a:gd name="connsiteY58" fmla="*/ 15044 h 85102"/>
                  <a:gd name="connsiteX59" fmla="*/ 93952 w 158258"/>
                  <a:gd name="connsiteY59" fmla="*/ 10472 h 85102"/>
                  <a:gd name="connsiteX60" fmla="*/ 95427 w 158258"/>
                  <a:gd name="connsiteY60" fmla="*/ 9439 h 85102"/>
                  <a:gd name="connsiteX61" fmla="*/ 98377 w 158258"/>
                  <a:gd name="connsiteY61" fmla="*/ 8849 h 85102"/>
                  <a:gd name="connsiteX62" fmla="*/ 99557 w 158258"/>
                  <a:gd name="connsiteY62" fmla="*/ 7817 h 85102"/>
                  <a:gd name="connsiteX63" fmla="*/ 98082 w 158258"/>
                  <a:gd name="connsiteY63" fmla="*/ 5900 h 85102"/>
                  <a:gd name="connsiteX64" fmla="*/ 91592 w 158258"/>
                  <a:gd name="connsiteY64" fmla="*/ 2360 h 85102"/>
                  <a:gd name="connsiteX65" fmla="*/ 81415 w 158258"/>
                  <a:gd name="connsiteY65" fmla="*/ 0 h 85102"/>
                  <a:gd name="connsiteX66" fmla="*/ 78318 w 158258"/>
                  <a:gd name="connsiteY66" fmla="*/ 147 h 85102"/>
                  <a:gd name="connsiteX67" fmla="*/ 76843 w 158258"/>
                  <a:gd name="connsiteY67" fmla="*/ 1180 h 85102"/>
                  <a:gd name="connsiteX68" fmla="*/ 75663 w 158258"/>
                  <a:gd name="connsiteY68" fmla="*/ 3392 h 85102"/>
                  <a:gd name="connsiteX69" fmla="*/ 75516 w 158258"/>
                  <a:gd name="connsiteY69" fmla="*/ 7080 h 85102"/>
                  <a:gd name="connsiteX70" fmla="*/ 77433 w 158258"/>
                  <a:gd name="connsiteY70" fmla="*/ 10324 h 85102"/>
                  <a:gd name="connsiteX71" fmla="*/ 74336 w 158258"/>
                  <a:gd name="connsiteY71" fmla="*/ 10619 h 85102"/>
                  <a:gd name="connsiteX72" fmla="*/ 71091 w 158258"/>
                  <a:gd name="connsiteY72" fmla="*/ 9882 h 85102"/>
                  <a:gd name="connsiteX73" fmla="*/ 68584 w 158258"/>
                  <a:gd name="connsiteY73" fmla="*/ 7080 h 85102"/>
                  <a:gd name="connsiteX74" fmla="*/ 66371 w 158258"/>
                  <a:gd name="connsiteY74" fmla="*/ 3687 h 85102"/>
                  <a:gd name="connsiteX75" fmla="*/ 64601 w 158258"/>
                  <a:gd name="connsiteY75" fmla="*/ 3540 h 85102"/>
                  <a:gd name="connsiteX76" fmla="*/ 61652 w 158258"/>
                  <a:gd name="connsiteY76" fmla="*/ 4130 h 85102"/>
                  <a:gd name="connsiteX77" fmla="*/ 60177 w 158258"/>
                  <a:gd name="connsiteY77" fmla="*/ 4867 h 85102"/>
                  <a:gd name="connsiteX78" fmla="*/ 59292 w 158258"/>
                  <a:gd name="connsiteY78" fmla="*/ 7080 h 85102"/>
                  <a:gd name="connsiteX79" fmla="*/ 58997 w 158258"/>
                  <a:gd name="connsiteY79" fmla="*/ 10472 h 85102"/>
                  <a:gd name="connsiteX80" fmla="*/ 52950 w 158258"/>
                  <a:gd name="connsiteY80" fmla="*/ 11799 h 85102"/>
                  <a:gd name="connsiteX81" fmla="*/ 49852 w 158258"/>
                  <a:gd name="connsiteY81" fmla="*/ 13422 h 85102"/>
                  <a:gd name="connsiteX82" fmla="*/ 48672 w 158258"/>
                  <a:gd name="connsiteY82" fmla="*/ 16224 h 85102"/>
                  <a:gd name="connsiteX83" fmla="*/ 46165 w 158258"/>
                  <a:gd name="connsiteY83" fmla="*/ 18141 h 85102"/>
                  <a:gd name="connsiteX84" fmla="*/ 46607 w 158258"/>
                  <a:gd name="connsiteY84" fmla="*/ 19764 h 85102"/>
                  <a:gd name="connsiteX85" fmla="*/ 45575 w 158258"/>
                  <a:gd name="connsiteY85" fmla="*/ 23894 h 85102"/>
                  <a:gd name="connsiteX86" fmla="*/ 43805 w 158258"/>
                  <a:gd name="connsiteY86" fmla="*/ 24926 h 85102"/>
                  <a:gd name="connsiteX87" fmla="*/ 42183 w 158258"/>
                  <a:gd name="connsiteY87" fmla="*/ 26401 h 85102"/>
                  <a:gd name="connsiteX88" fmla="*/ 41298 w 158258"/>
                  <a:gd name="connsiteY88" fmla="*/ 29646 h 85102"/>
                  <a:gd name="connsiteX89" fmla="*/ 41003 w 158258"/>
                  <a:gd name="connsiteY89" fmla="*/ 31268 h 85102"/>
                  <a:gd name="connsiteX90" fmla="*/ 42183 w 158258"/>
                  <a:gd name="connsiteY90" fmla="*/ 36135 h 85102"/>
                  <a:gd name="connsiteX91" fmla="*/ 43658 w 158258"/>
                  <a:gd name="connsiteY91" fmla="*/ 37610 h 85102"/>
                  <a:gd name="connsiteX92" fmla="*/ 41593 w 158258"/>
                  <a:gd name="connsiteY92" fmla="*/ 37905 h 85102"/>
                  <a:gd name="connsiteX93" fmla="*/ 34808 w 158258"/>
                  <a:gd name="connsiteY93" fmla="*/ 37020 h 85102"/>
                  <a:gd name="connsiteX94" fmla="*/ 32153 w 158258"/>
                  <a:gd name="connsiteY94" fmla="*/ 37610 h 85102"/>
                  <a:gd name="connsiteX95" fmla="*/ 29498 w 158258"/>
                  <a:gd name="connsiteY95" fmla="*/ 39675 h 85102"/>
                  <a:gd name="connsiteX96" fmla="*/ 26106 w 158258"/>
                  <a:gd name="connsiteY96" fmla="*/ 43952 h 85102"/>
                  <a:gd name="connsiteX97" fmla="*/ 25516 w 158258"/>
                  <a:gd name="connsiteY97" fmla="*/ 46607 h 8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8258" h="85102">
                    <a:moveTo>
                      <a:pt x="25516" y="46607"/>
                    </a:moveTo>
                    <a:lnTo>
                      <a:pt x="25369" y="50000"/>
                    </a:lnTo>
                    <a:lnTo>
                      <a:pt x="24336" y="52212"/>
                    </a:lnTo>
                    <a:lnTo>
                      <a:pt x="22861" y="53982"/>
                    </a:lnTo>
                    <a:lnTo>
                      <a:pt x="21829" y="55899"/>
                    </a:lnTo>
                    <a:lnTo>
                      <a:pt x="20207" y="61061"/>
                    </a:lnTo>
                    <a:lnTo>
                      <a:pt x="19174" y="63421"/>
                    </a:lnTo>
                    <a:lnTo>
                      <a:pt x="10177" y="69468"/>
                    </a:lnTo>
                    <a:lnTo>
                      <a:pt x="6785" y="72566"/>
                    </a:lnTo>
                    <a:lnTo>
                      <a:pt x="3983" y="78023"/>
                    </a:lnTo>
                    <a:lnTo>
                      <a:pt x="0" y="80530"/>
                    </a:lnTo>
                    <a:lnTo>
                      <a:pt x="2802" y="82743"/>
                    </a:lnTo>
                    <a:lnTo>
                      <a:pt x="5605" y="84070"/>
                    </a:lnTo>
                    <a:lnTo>
                      <a:pt x="14602" y="85102"/>
                    </a:lnTo>
                    <a:lnTo>
                      <a:pt x="20796" y="84070"/>
                    </a:lnTo>
                    <a:lnTo>
                      <a:pt x="32743" y="80088"/>
                    </a:lnTo>
                    <a:lnTo>
                      <a:pt x="45870" y="74631"/>
                    </a:lnTo>
                    <a:lnTo>
                      <a:pt x="50147" y="71828"/>
                    </a:lnTo>
                    <a:lnTo>
                      <a:pt x="62831" y="71681"/>
                    </a:lnTo>
                    <a:lnTo>
                      <a:pt x="75663" y="71091"/>
                    </a:lnTo>
                    <a:lnTo>
                      <a:pt x="87020" y="69911"/>
                    </a:lnTo>
                    <a:lnTo>
                      <a:pt x="88495" y="71238"/>
                    </a:lnTo>
                    <a:lnTo>
                      <a:pt x="90117" y="71976"/>
                    </a:lnTo>
                    <a:lnTo>
                      <a:pt x="91740" y="71976"/>
                    </a:lnTo>
                    <a:lnTo>
                      <a:pt x="97050" y="68141"/>
                    </a:lnTo>
                    <a:lnTo>
                      <a:pt x="115781" y="67993"/>
                    </a:lnTo>
                    <a:lnTo>
                      <a:pt x="130972" y="63716"/>
                    </a:lnTo>
                    <a:lnTo>
                      <a:pt x="136725" y="62831"/>
                    </a:lnTo>
                    <a:lnTo>
                      <a:pt x="142624" y="63421"/>
                    </a:lnTo>
                    <a:lnTo>
                      <a:pt x="144984" y="62684"/>
                    </a:lnTo>
                    <a:lnTo>
                      <a:pt x="157521" y="54277"/>
                    </a:lnTo>
                    <a:lnTo>
                      <a:pt x="158258" y="48820"/>
                    </a:lnTo>
                    <a:lnTo>
                      <a:pt x="157373" y="44690"/>
                    </a:lnTo>
                    <a:lnTo>
                      <a:pt x="156046" y="40855"/>
                    </a:lnTo>
                    <a:lnTo>
                      <a:pt x="154571" y="38053"/>
                    </a:lnTo>
                    <a:lnTo>
                      <a:pt x="153096" y="35840"/>
                    </a:lnTo>
                    <a:lnTo>
                      <a:pt x="149704" y="34365"/>
                    </a:lnTo>
                    <a:lnTo>
                      <a:pt x="146164" y="33776"/>
                    </a:lnTo>
                    <a:lnTo>
                      <a:pt x="139674" y="34808"/>
                    </a:lnTo>
                    <a:lnTo>
                      <a:pt x="134955" y="32301"/>
                    </a:lnTo>
                    <a:lnTo>
                      <a:pt x="135692" y="29793"/>
                    </a:lnTo>
                    <a:lnTo>
                      <a:pt x="134955" y="27433"/>
                    </a:lnTo>
                    <a:lnTo>
                      <a:pt x="133775" y="26696"/>
                    </a:lnTo>
                    <a:lnTo>
                      <a:pt x="125515" y="24484"/>
                    </a:lnTo>
                    <a:lnTo>
                      <a:pt x="123303" y="21681"/>
                    </a:lnTo>
                    <a:lnTo>
                      <a:pt x="121238" y="18141"/>
                    </a:lnTo>
                    <a:lnTo>
                      <a:pt x="117993" y="16667"/>
                    </a:lnTo>
                    <a:lnTo>
                      <a:pt x="114601" y="16519"/>
                    </a:lnTo>
                    <a:lnTo>
                      <a:pt x="108406" y="17994"/>
                    </a:lnTo>
                    <a:lnTo>
                      <a:pt x="102212" y="21091"/>
                    </a:lnTo>
                    <a:lnTo>
                      <a:pt x="98967" y="21976"/>
                    </a:lnTo>
                    <a:lnTo>
                      <a:pt x="95722" y="22124"/>
                    </a:lnTo>
                    <a:lnTo>
                      <a:pt x="92920" y="24484"/>
                    </a:lnTo>
                    <a:lnTo>
                      <a:pt x="90412" y="28171"/>
                    </a:lnTo>
                    <a:lnTo>
                      <a:pt x="86282" y="32743"/>
                    </a:lnTo>
                    <a:lnTo>
                      <a:pt x="81710" y="34808"/>
                    </a:lnTo>
                    <a:lnTo>
                      <a:pt x="82595" y="32448"/>
                    </a:lnTo>
                    <a:lnTo>
                      <a:pt x="90412" y="19174"/>
                    </a:lnTo>
                    <a:lnTo>
                      <a:pt x="91445" y="15044"/>
                    </a:lnTo>
                    <a:lnTo>
                      <a:pt x="93952" y="10472"/>
                    </a:lnTo>
                    <a:lnTo>
                      <a:pt x="95427" y="9439"/>
                    </a:lnTo>
                    <a:lnTo>
                      <a:pt x="98377" y="8849"/>
                    </a:lnTo>
                    <a:lnTo>
                      <a:pt x="99557" y="7817"/>
                    </a:lnTo>
                    <a:lnTo>
                      <a:pt x="98082" y="5900"/>
                    </a:lnTo>
                    <a:lnTo>
                      <a:pt x="91592" y="2360"/>
                    </a:lnTo>
                    <a:lnTo>
                      <a:pt x="81415" y="0"/>
                    </a:lnTo>
                    <a:lnTo>
                      <a:pt x="78318" y="147"/>
                    </a:lnTo>
                    <a:lnTo>
                      <a:pt x="76843" y="1180"/>
                    </a:lnTo>
                    <a:lnTo>
                      <a:pt x="75663" y="3392"/>
                    </a:lnTo>
                    <a:lnTo>
                      <a:pt x="75516" y="7080"/>
                    </a:lnTo>
                    <a:lnTo>
                      <a:pt x="77433" y="10324"/>
                    </a:lnTo>
                    <a:lnTo>
                      <a:pt x="74336" y="10619"/>
                    </a:lnTo>
                    <a:lnTo>
                      <a:pt x="71091" y="9882"/>
                    </a:lnTo>
                    <a:lnTo>
                      <a:pt x="68584" y="7080"/>
                    </a:lnTo>
                    <a:lnTo>
                      <a:pt x="66371" y="3687"/>
                    </a:lnTo>
                    <a:lnTo>
                      <a:pt x="64601" y="3540"/>
                    </a:lnTo>
                    <a:lnTo>
                      <a:pt x="61652" y="4130"/>
                    </a:lnTo>
                    <a:lnTo>
                      <a:pt x="60177" y="4867"/>
                    </a:lnTo>
                    <a:lnTo>
                      <a:pt x="59292" y="7080"/>
                    </a:lnTo>
                    <a:lnTo>
                      <a:pt x="58997" y="10472"/>
                    </a:lnTo>
                    <a:lnTo>
                      <a:pt x="52950" y="11799"/>
                    </a:lnTo>
                    <a:lnTo>
                      <a:pt x="49852" y="13422"/>
                    </a:lnTo>
                    <a:lnTo>
                      <a:pt x="48672" y="16224"/>
                    </a:lnTo>
                    <a:lnTo>
                      <a:pt x="46165" y="18141"/>
                    </a:lnTo>
                    <a:lnTo>
                      <a:pt x="46607" y="19764"/>
                    </a:lnTo>
                    <a:lnTo>
                      <a:pt x="45575" y="23894"/>
                    </a:lnTo>
                    <a:lnTo>
                      <a:pt x="43805" y="24926"/>
                    </a:lnTo>
                    <a:lnTo>
                      <a:pt x="42183" y="26401"/>
                    </a:lnTo>
                    <a:lnTo>
                      <a:pt x="41298" y="29646"/>
                    </a:lnTo>
                    <a:lnTo>
                      <a:pt x="41003" y="31268"/>
                    </a:lnTo>
                    <a:lnTo>
                      <a:pt x="42183" y="36135"/>
                    </a:lnTo>
                    <a:lnTo>
                      <a:pt x="43658" y="37610"/>
                    </a:lnTo>
                    <a:lnTo>
                      <a:pt x="41593" y="37905"/>
                    </a:lnTo>
                    <a:lnTo>
                      <a:pt x="34808" y="37020"/>
                    </a:lnTo>
                    <a:lnTo>
                      <a:pt x="32153" y="37610"/>
                    </a:lnTo>
                    <a:lnTo>
                      <a:pt x="29498" y="39675"/>
                    </a:lnTo>
                    <a:lnTo>
                      <a:pt x="26106" y="43952"/>
                    </a:lnTo>
                    <a:lnTo>
                      <a:pt x="25516" y="46607"/>
                    </a:lnTo>
                    <a:close/>
                  </a:path>
                </a:pathLst>
              </a:custGeom>
              <a:grpFill/>
              <a:ln w="3175" cap="flat">
                <a:solidFill>
                  <a:schemeClr val="bg2">
                    <a:lumMod val="90000"/>
                  </a:schemeClr>
                </a:solid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5EEBDF42-A4D2-75CE-C435-2E6D5DB46B1F}"/>
                  </a:ext>
                </a:extLst>
              </p:cNvPr>
              <p:cNvSpPr/>
              <p:nvPr/>
            </p:nvSpPr>
            <p:spPr>
              <a:xfrm>
                <a:off x="8220464" y="1545030"/>
                <a:ext cx="182594" cy="81415"/>
              </a:xfrm>
              <a:custGeom>
                <a:avLst/>
                <a:gdLst>
                  <a:gd name="connsiteX0" fmla="*/ 117993 w 182594"/>
                  <a:gd name="connsiteY0" fmla="*/ 0 h 81415"/>
                  <a:gd name="connsiteX1" fmla="*/ 105751 w 182594"/>
                  <a:gd name="connsiteY1" fmla="*/ 885 h 81415"/>
                  <a:gd name="connsiteX2" fmla="*/ 87462 w 182594"/>
                  <a:gd name="connsiteY2" fmla="*/ 3835 h 81415"/>
                  <a:gd name="connsiteX3" fmla="*/ 83775 w 182594"/>
                  <a:gd name="connsiteY3" fmla="*/ 3540 h 81415"/>
                  <a:gd name="connsiteX4" fmla="*/ 80825 w 182594"/>
                  <a:gd name="connsiteY4" fmla="*/ 4277 h 81415"/>
                  <a:gd name="connsiteX5" fmla="*/ 72861 w 182594"/>
                  <a:gd name="connsiteY5" fmla="*/ 3540 h 81415"/>
                  <a:gd name="connsiteX6" fmla="*/ 63421 w 182594"/>
                  <a:gd name="connsiteY6" fmla="*/ 3687 h 81415"/>
                  <a:gd name="connsiteX7" fmla="*/ 60619 w 182594"/>
                  <a:gd name="connsiteY7" fmla="*/ 5752 h 81415"/>
                  <a:gd name="connsiteX8" fmla="*/ 59144 w 182594"/>
                  <a:gd name="connsiteY8" fmla="*/ 7522 h 81415"/>
                  <a:gd name="connsiteX9" fmla="*/ 57669 w 182594"/>
                  <a:gd name="connsiteY9" fmla="*/ 8260 h 81415"/>
                  <a:gd name="connsiteX10" fmla="*/ 49999 w 182594"/>
                  <a:gd name="connsiteY10" fmla="*/ 4277 h 81415"/>
                  <a:gd name="connsiteX11" fmla="*/ 48967 w 182594"/>
                  <a:gd name="connsiteY11" fmla="*/ 4720 h 81415"/>
                  <a:gd name="connsiteX12" fmla="*/ 45575 w 182594"/>
                  <a:gd name="connsiteY12" fmla="*/ 7965 h 81415"/>
                  <a:gd name="connsiteX13" fmla="*/ 43067 w 182594"/>
                  <a:gd name="connsiteY13" fmla="*/ 9439 h 81415"/>
                  <a:gd name="connsiteX14" fmla="*/ 33333 w 182594"/>
                  <a:gd name="connsiteY14" fmla="*/ 13569 h 81415"/>
                  <a:gd name="connsiteX15" fmla="*/ 30973 w 182594"/>
                  <a:gd name="connsiteY15" fmla="*/ 20206 h 81415"/>
                  <a:gd name="connsiteX16" fmla="*/ 25221 w 182594"/>
                  <a:gd name="connsiteY16" fmla="*/ 24631 h 81415"/>
                  <a:gd name="connsiteX17" fmla="*/ 20206 w 182594"/>
                  <a:gd name="connsiteY17" fmla="*/ 27876 h 81415"/>
                  <a:gd name="connsiteX18" fmla="*/ 8702 w 182594"/>
                  <a:gd name="connsiteY18" fmla="*/ 32006 h 81415"/>
                  <a:gd name="connsiteX19" fmla="*/ 0 w 182594"/>
                  <a:gd name="connsiteY19" fmla="*/ 40118 h 81415"/>
                  <a:gd name="connsiteX20" fmla="*/ 5162 w 182594"/>
                  <a:gd name="connsiteY20" fmla="*/ 42330 h 81415"/>
                  <a:gd name="connsiteX21" fmla="*/ 10619 w 182594"/>
                  <a:gd name="connsiteY21" fmla="*/ 42035 h 81415"/>
                  <a:gd name="connsiteX22" fmla="*/ 17994 w 182594"/>
                  <a:gd name="connsiteY22" fmla="*/ 42625 h 81415"/>
                  <a:gd name="connsiteX23" fmla="*/ 29941 w 182594"/>
                  <a:gd name="connsiteY23" fmla="*/ 45575 h 81415"/>
                  <a:gd name="connsiteX24" fmla="*/ 32448 w 182594"/>
                  <a:gd name="connsiteY24" fmla="*/ 51179 h 81415"/>
                  <a:gd name="connsiteX25" fmla="*/ 36873 w 182594"/>
                  <a:gd name="connsiteY25" fmla="*/ 56342 h 81415"/>
                  <a:gd name="connsiteX26" fmla="*/ 40412 w 182594"/>
                  <a:gd name="connsiteY26" fmla="*/ 57817 h 81415"/>
                  <a:gd name="connsiteX27" fmla="*/ 40707 w 182594"/>
                  <a:gd name="connsiteY27" fmla="*/ 60914 h 81415"/>
                  <a:gd name="connsiteX28" fmla="*/ 41297 w 182594"/>
                  <a:gd name="connsiteY28" fmla="*/ 61651 h 81415"/>
                  <a:gd name="connsiteX29" fmla="*/ 44985 w 182594"/>
                  <a:gd name="connsiteY29" fmla="*/ 64011 h 81415"/>
                  <a:gd name="connsiteX30" fmla="*/ 50884 w 182594"/>
                  <a:gd name="connsiteY30" fmla="*/ 66076 h 81415"/>
                  <a:gd name="connsiteX31" fmla="*/ 53834 w 182594"/>
                  <a:gd name="connsiteY31" fmla="*/ 66224 h 81415"/>
                  <a:gd name="connsiteX32" fmla="*/ 61799 w 182594"/>
                  <a:gd name="connsiteY32" fmla="*/ 63274 h 81415"/>
                  <a:gd name="connsiteX33" fmla="*/ 64306 w 182594"/>
                  <a:gd name="connsiteY33" fmla="*/ 63421 h 81415"/>
                  <a:gd name="connsiteX34" fmla="*/ 68731 w 182594"/>
                  <a:gd name="connsiteY34" fmla="*/ 68436 h 81415"/>
                  <a:gd name="connsiteX35" fmla="*/ 71238 w 182594"/>
                  <a:gd name="connsiteY35" fmla="*/ 69026 h 81415"/>
                  <a:gd name="connsiteX36" fmla="*/ 85545 w 182594"/>
                  <a:gd name="connsiteY36" fmla="*/ 68141 h 81415"/>
                  <a:gd name="connsiteX37" fmla="*/ 87757 w 182594"/>
                  <a:gd name="connsiteY37" fmla="*/ 68878 h 81415"/>
                  <a:gd name="connsiteX38" fmla="*/ 97639 w 182594"/>
                  <a:gd name="connsiteY38" fmla="*/ 70058 h 81415"/>
                  <a:gd name="connsiteX39" fmla="*/ 99261 w 182594"/>
                  <a:gd name="connsiteY39" fmla="*/ 71238 h 81415"/>
                  <a:gd name="connsiteX40" fmla="*/ 100884 w 182594"/>
                  <a:gd name="connsiteY40" fmla="*/ 73008 h 81415"/>
                  <a:gd name="connsiteX41" fmla="*/ 109143 w 182594"/>
                  <a:gd name="connsiteY41" fmla="*/ 76843 h 81415"/>
                  <a:gd name="connsiteX42" fmla="*/ 117108 w 182594"/>
                  <a:gd name="connsiteY42" fmla="*/ 79203 h 81415"/>
                  <a:gd name="connsiteX43" fmla="*/ 120648 w 182594"/>
                  <a:gd name="connsiteY43" fmla="*/ 79203 h 81415"/>
                  <a:gd name="connsiteX44" fmla="*/ 126252 w 182594"/>
                  <a:gd name="connsiteY44" fmla="*/ 80088 h 81415"/>
                  <a:gd name="connsiteX45" fmla="*/ 130235 w 182594"/>
                  <a:gd name="connsiteY45" fmla="*/ 79498 h 81415"/>
                  <a:gd name="connsiteX46" fmla="*/ 136134 w 182594"/>
                  <a:gd name="connsiteY46" fmla="*/ 80973 h 81415"/>
                  <a:gd name="connsiteX47" fmla="*/ 139527 w 182594"/>
                  <a:gd name="connsiteY47" fmla="*/ 81415 h 81415"/>
                  <a:gd name="connsiteX48" fmla="*/ 150146 w 182594"/>
                  <a:gd name="connsiteY48" fmla="*/ 79645 h 81415"/>
                  <a:gd name="connsiteX49" fmla="*/ 166370 w 182594"/>
                  <a:gd name="connsiteY49" fmla="*/ 78760 h 81415"/>
                  <a:gd name="connsiteX50" fmla="*/ 169025 w 182594"/>
                  <a:gd name="connsiteY50" fmla="*/ 77728 h 81415"/>
                  <a:gd name="connsiteX51" fmla="*/ 179202 w 182594"/>
                  <a:gd name="connsiteY51" fmla="*/ 71386 h 81415"/>
                  <a:gd name="connsiteX52" fmla="*/ 178465 w 182594"/>
                  <a:gd name="connsiteY52" fmla="*/ 68731 h 81415"/>
                  <a:gd name="connsiteX53" fmla="*/ 176252 w 182594"/>
                  <a:gd name="connsiteY53" fmla="*/ 63569 h 81415"/>
                  <a:gd name="connsiteX54" fmla="*/ 174482 w 182594"/>
                  <a:gd name="connsiteY54" fmla="*/ 62831 h 81415"/>
                  <a:gd name="connsiteX55" fmla="*/ 168435 w 182594"/>
                  <a:gd name="connsiteY55" fmla="*/ 61504 h 81415"/>
                  <a:gd name="connsiteX56" fmla="*/ 163125 w 182594"/>
                  <a:gd name="connsiteY56" fmla="*/ 55899 h 81415"/>
                  <a:gd name="connsiteX57" fmla="*/ 156046 w 182594"/>
                  <a:gd name="connsiteY57" fmla="*/ 51917 h 81415"/>
                  <a:gd name="connsiteX58" fmla="*/ 157668 w 182594"/>
                  <a:gd name="connsiteY58" fmla="*/ 51327 h 81415"/>
                  <a:gd name="connsiteX59" fmla="*/ 159290 w 182594"/>
                  <a:gd name="connsiteY59" fmla="*/ 51179 h 81415"/>
                  <a:gd name="connsiteX60" fmla="*/ 165043 w 182594"/>
                  <a:gd name="connsiteY60" fmla="*/ 53097 h 81415"/>
                  <a:gd name="connsiteX61" fmla="*/ 168877 w 182594"/>
                  <a:gd name="connsiteY61" fmla="*/ 52949 h 81415"/>
                  <a:gd name="connsiteX62" fmla="*/ 172712 w 182594"/>
                  <a:gd name="connsiteY62" fmla="*/ 50147 h 81415"/>
                  <a:gd name="connsiteX63" fmla="*/ 173745 w 182594"/>
                  <a:gd name="connsiteY63" fmla="*/ 46607 h 81415"/>
                  <a:gd name="connsiteX64" fmla="*/ 173302 w 182594"/>
                  <a:gd name="connsiteY64" fmla="*/ 42035 h 81415"/>
                  <a:gd name="connsiteX65" fmla="*/ 173745 w 182594"/>
                  <a:gd name="connsiteY65" fmla="*/ 40265 h 81415"/>
                  <a:gd name="connsiteX66" fmla="*/ 174482 w 182594"/>
                  <a:gd name="connsiteY66" fmla="*/ 38938 h 81415"/>
                  <a:gd name="connsiteX67" fmla="*/ 175072 w 182594"/>
                  <a:gd name="connsiteY67" fmla="*/ 35840 h 81415"/>
                  <a:gd name="connsiteX68" fmla="*/ 175367 w 182594"/>
                  <a:gd name="connsiteY68" fmla="*/ 32153 h 81415"/>
                  <a:gd name="connsiteX69" fmla="*/ 175957 w 182594"/>
                  <a:gd name="connsiteY69" fmla="*/ 30826 h 81415"/>
                  <a:gd name="connsiteX70" fmla="*/ 176842 w 182594"/>
                  <a:gd name="connsiteY70" fmla="*/ 29793 h 81415"/>
                  <a:gd name="connsiteX71" fmla="*/ 178907 w 182594"/>
                  <a:gd name="connsiteY71" fmla="*/ 25663 h 81415"/>
                  <a:gd name="connsiteX72" fmla="*/ 182594 w 182594"/>
                  <a:gd name="connsiteY72" fmla="*/ 23451 h 81415"/>
                  <a:gd name="connsiteX73" fmla="*/ 179644 w 182594"/>
                  <a:gd name="connsiteY73" fmla="*/ 19174 h 81415"/>
                  <a:gd name="connsiteX74" fmla="*/ 176252 w 182594"/>
                  <a:gd name="connsiteY74" fmla="*/ 16224 h 81415"/>
                  <a:gd name="connsiteX75" fmla="*/ 173892 w 182594"/>
                  <a:gd name="connsiteY75" fmla="*/ 14897 h 81415"/>
                  <a:gd name="connsiteX76" fmla="*/ 168877 w 182594"/>
                  <a:gd name="connsiteY76" fmla="*/ 13569 h 81415"/>
                  <a:gd name="connsiteX77" fmla="*/ 167255 w 182594"/>
                  <a:gd name="connsiteY77" fmla="*/ 11799 h 81415"/>
                  <a:gd name="connsiteX78" fmla="*/ 164600 w 182594"/>
                  <a:gd name="connsiteY78" fmla="*/ 10914 h 81415"/>
                  <a:gd name="connsiteX79" fmla="*/ 162683 w 182594"/>
                  <a:gd name="connsiteY79" fmla="*/ 9144 h 81415"/>
                  <a:gd name="connsiteX80" fmla="*/ 151326 w 182594"/>
                  <a:gd name="connsiteY80" fmla="*/ 7375 h 81415"/>
                  <a:gd name="connsiteX81" fmla="*/ 144394 w 182594"/>
                  <a:gd name="connsiteY81" fmla="*/ 6932 h 81415"/>
                  <a:gd name="connsiteX82" fmla="*/ 142624 w 182594"/>
                  <a:gd name="connsiteY82" fmla="*/ 7522 h 81415"/>
                  <a:gd name="connsiteX83" fmla="*/ 141149 w 182594"/>
                  <a:gd name="connsiteY83" fmla="*/ 9587 h 81415"/>
                  <a:gd name="connsiteX84" fmla="*/ 141739 w 182594"/>
                  <a:gd name="connsiteY84" fmla="*/ 12832 h 81415"/>
                  <a:gd name="connsiteX85" fmla="*/ 138052 w 182594"/>
                  <a:gd name="connsiteY85" fmla="*/ 16961 h 81415"/>
                  <a:gd name="connsiteX86" fmla="*/ 135839 w 182594"/>
                  <a:gd name="connsiteY86" fmla="*/ 17551 h 81415"/>
                  <a:gd name="connsiteX87" fmla="*/ 130530 w 182594"/>
                  <a:gd name="connsiteY87" fmla="*/ 15929 h 81415"/>
                  <a:gd name="connsiteX88" fmla="*/ 125368 w 182594"/>
                  <a:gd name="connsiteY88" fmla="*/ 18879 h 81415"/>
                  <a:gd name="connsiteX89" fmla="*/ 121533 w 182594"/>
                  <a:gd name="connsiteY89" fmla="*/ 23156 h 81415"/>
                  <a:gd name="connsiteX90" fmla="*/ 119615 w 182594"/>
                  <a:gd name="connsiteY90" fmla="*/ 24336 h 81415"/>
                  <a:gd name="connsiteX91" fmla="*/ 118140 w 182594"/>
                  <a:gd name="connsiteY91" fmla="*/ 23451 h 81415"/>
                  <a:gd name="connsiteX92" fmla="*/ 119025 w 182594"/>
                  <a:gd name="connsiteY92" fmla="*/ 19026 h 81415"/>
                  <a:gd name="connsiteX93" fmla="*/ 122565 w 182594"/>
                  <a:gd name="connsiteY93" fmla="*/ 16372 h 81415"/>
                  <a:gd name="connsiteX94" fmla="*/ 123745 w 182594"/>
                  <a:gd name="connsiteY94" fmla="*/ 12684 h 81415"/>
                  <a:gd name="connsiteX95" fmla="*/ 126400 w 182594"/>
                  <a:gd name="connsiteY95" fmla="*/ 9882 h 81415"/>
                  <a:gd name="connsiteX96" fmla="*/ 129202 w 182594"/>
                  <a:gd name="connsiteY96" fmla="*/ 8702 h 81415"/>
                  <a:gd name="connsiteX97" fmla="*/ 126252 w 182594"/>
                  <a:gd name="connsiteY97" fmla="*/ 4425 h 81415"/>
                  <a:gd name="connsiteX98" fmla="*/ 120205 w 182594"/>
                  <a:gd name="connsiteY98" fmla="*/ 590 h 81415"/>
                  <a:gd name="connsiteX99" fmla="*/ 117993 w 182594"/>
                  <a:gd name="connsiteY99" fmla="*/ 0 h 81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82594" h="81415">
                    <a:moveTo>
                      <a:pt x="117993" y="0"/>
                    </a:moveTo>
                    <a:lnTo>
                      <a:pt x="105751" y="885"/>
                    </a:lnTo>
                    <a:lnTo>
                      <a:pt x="87462" y="3835"/>
                    </a:lnTo>
                    <a:lnTo>
                      <a:pt x="83775" y="3540"/>
                    </a:lnTo>
                    <a:lnTo>
                      <a:pt x="80825" y="4277"/>
                    </a:lnTo>
                    <a:lnTo>
                      <a:pt x="72861" y="3540"/>
                    </a:lnTo>
                    <a:lnTo>
                      <a:pt x="63421" y="3687"/>
                    </a:lnTo>
                    <a:lnTo>
                      <a:pt x="60619" y="5752"/>
                    </a:lnTo>
                    <a:lnTo>
                      <a:pt x="59144" y="7522"/>
                    </a:lnTo>
                    <a:lnTo>
                      <a:pt x="57669" y="8260"/>
                    </a:lnTo>
                    <a:lnTo>
                      <a:pt x="49999" y="4277"/>
                    </a:lnTo>
                    <a:lnTo>
                      <a:pt x="48967" y="4720"/>
                    </a:lnTo>
                    <a:lnTo>
                      <a:pt x="45575" y="7965"/>
                    </a:lnTo>
                    <a:lnTo>
                      <a:pt x="43067" y="9439"/>
                    </a:lnTo>
                    <a:lnTo>
                      <a:pt x="33333" y="13569"/>
                    </a:lnTo>
                    <a:lnTo>
                      <a:pt x="30973" y="20206"/>
                    </a:lnTo>
                    <a:lnTo>
                      <a:pt x="25221" y="24631"/>
                    </a:lnTo>
                    <a:lnTo>
                      <a:pt x="20206" y="27876"/>
                    </a:lnTo>
                    <a:lnTo>
                      <a:pt x="8702" y="32006"/>
                    </a:lnTo>
                    <a:lnTo>
                      <a:pt x="0" y="40118"/>
                    </a:lnTo>
                    <a:lnTo>
                      <a:pt x="5162" y="42330"/>
                    </a:lnTo>
                    <a:lnTo>
                      <a:pt x="10619" y="42035"/>
                    </a:lnTo>
                    <a:lnTo>
                      <a:pt x="17994" y="42625"/>
                    </a:lnTo>
                    <a:lnTo>
                      <a:pt x="29941" y="45575"/>
                    </a:lnTo>
                    <a:lnTo>
                      <a:pt x="32448" y="51179"/>
                    </a:lnTo>
                    <a:lnTo>
                      <a:pt x="36873" y="56342"/>
                    </a:lnTo>
                    <a:lnTo>
                      <a:pt x="40412" y="57817"/>
                    </a:lnTo>
                    <a:lnTo>
                      <a:pt x="40707" y="60914"/>
                    </a:lnTo>
                    <a:lnTo>
                      <a:pt x="41297" y="61651"/>
                    </a:lnTo>
                    <a:lnTo>
                      <a:pt x="44985" y="64011"/>
                    </a:lnTo>
                    <a:lnTo>
                      <a:pt x="50884" y="66076"/>
                    </a:lnTo>
                    <a:lnTo>
                      <a:pt x="53834" y="66224"/>
                    </a:lnTo>
                    <a:lnTo>
                      <a:pt x="61799" y="63274"/>
                    </a:lnTo>
                    <a:lnTo>
                      <a:pt x="64306" y="63421"/>
                    </a:lnTo>
                    <a:lnTo>
                      <a:pt x="68731" y="68436"/>
                    </a:lnTo>
                    <a:lnTo>
                      <a:pt x="71238" y="69026"/>
                    </a:lnTo>
                    <a:lnTo>
                      <a:pt x="85545" y="68141"/>
                    </a:lnTo>
                    <a:lnTo>
                      <a:pt x="87757" y="68878"/>
                    </a:lnTo>
                    <a:lnTo>
                      <a:pt x="97639" y="70058"/>
                    </a:lnTo>
                    <a:lnTo>
                      <a:pt x="99261" y="71238"/>
                    </a:lnTo>
                    <a:lnTo>
                      <a:pt x="100884" y="73008"/>
                    </a:lnTo>
                    <a:lnTo>
                      <a:pt x="109143" y="76843"/>
                    </a:lnTo>
                    <a:lnTo>
                      <a:pt x="117108" y="79203"/>
                    </a:lnTo>
                    <a:lnTo>
                      <a:pt x="120648" y="79203"/>
                    </a:lnTo>
                    <a:lnTo>
                      <a:pt x="126252" y="80088"/>
                    </a:lnTo>
                    <a:lnTo>
                      <a:pt x="130235" y="79498"/>
                    </a:lnTo>
                    <a:lnTo>
                      <a:pt x="136134" y="80973"/>
                    </a:lnTo>
                    <a:lnTo>
                      <a:pt x="139527" y="81415"/>
                    </a:lnTo>
                    <a:lnTo>
                      <a:pt x="150146" y="79645"/>
                    </a:lnTo>
                    <a:lnTo>
                      <a:pt x="166370" y="78760"/>
                    </a:lnTo>
                    <a:lnTo>
                      <a:pt x="169025" y="77728"/>
                    </a:lnTo>
                    <a:lnTo>
                      <a:pt x="179202" y="71386"/>
                    </a:lnTo>
                    <a:lnTo>
                      <a:pt x="178465" y="68731"/>
                    </a:lnTo>
                    <a:lnTo>
                      <a:pt x="176252" y="63569"/>
                    </a:lnTo>
                    <a:lnTo>
                      <a:pt x="174482" y="62831"/>
                    </a:lnTo>
                    <a:lnTo>
                      <a:pt x="168435" y="61504"/>
                    </a:lnTo>
                    <a:lnTo>
                      <a:pt x="163125" y="55899"/>
                    </a:lnTo>
                    <a:lnTo>
                      <a:pt x="156046" y="51917"/>
                    </a:lnTo>
                    <a:lnTo>
                      <a:pt x="157668" y="51327"/>
                    </a:lnTo>
                    <a:lnTo>
                      <a:pt x="159290" y="51179"/>
                    </a:lnTo>
                    <a:lnTo>
                      <a:pt x="165043" y="53097"/>
                    </a:lnTo>
                    <a:lnTo>
                      <a:pt x="168877" y="52949"/>
                    </a:lnTo>
                    <a:lnTo>
                      <a:pt x="172712" y="50147"/>
                    </a:lnTo>
                    <a:lnTo>
                      <a:pt x="173745" y="46607"/>
                    </a:lnTo>
                    <a:lnTo>
                      <a:pt x="173302" y="42035"/>
                    </a:lnTo>
                    <a:lnTo>
                      <a:pt x="173745" y="40265"/>
                    </a:lnTo>
                    <a:lnTo>
                      <a:pt x="174482" y="38938"/>
                    </a:lnTo>
                    <a:lnTo>
                      <a:pt x="175072" y="35840"/>
                    </a:lnTo>
                    <a:lnTo>
                      <a:pt x="175367" y="32153"/>
                    </a:lnTo>
                    <a:lnTo>
                      <a:pt x="175957" y="30826"/>
                    </a:lnTo>
                    <a:lnTo>
                      <a:pt x="176842" y="29793"/>
                    </a:lnTo>
                    <a:lnTo>
                      <a:pt x="178907" y="25663"/>
                    </a:lnTo>
                    <a:lnTo>
                      <a:pt x="182594" y="23451"/>
                    </a:lnTo>
                    <a:lnTo>
                      <a:pt x="179644" y="19174"/>
                    </a:lnTo>
                    <a:lnTo>
                      <a:pt x="176252" y="16224"/>
                    </a:lnTo>
                    <a:lnTo>
                      <a:pt x="173892" y="14897"/>
                    </a:lnTo>
                    <a:lnTo>
                      <a:pt x="168877" y="13569"/>
                    </a:lnTo>
                    <a:lnTo>
                      <a:pt x="167255" y="11799"/>
                    </a:lnTo>
                    <a:lnTo>
                      <a:pt x="164600" y="10914"/>
                    </a:lnTo>
                    <a:lnTo>
                      <a:pt x="162683" y="9144"/>
                    </a:lnTo>
                    <a:lnTo>
                      <a:pt x="151326" y="7375"/>
                    </a:lnTo>
                    <a:lnTo>
                      <a:pt x="144394" y="6932"/>
                    </a:lnTo>
                    <a:lnTo>
                      <a:pt x="142624" y="7522"/>
                    </a:lnTo>
                    <a:lnTo>
                      <a:pt x="141149" y="9587"/>
                    </a:lnTo>
                    <a:lnTo>
                      <a:pt x="141739" y="12832"/>
                    </a:lnTo>
                    <a:lnTo>
                      <a:pt x="138052" y="16961"/>
                    </a:lnTo>
                    <a:lnTo>
                      <a:pt x="135839" y="17551"/>
                    </a:lnTo>
                    <a:lnTo>
                      <a:pt x="130530" y="15929"/>
                    </a:lnTo>
                    <a:lnTo>
                      <a:pt x="125368" y="18879"/>
                    </a:lnTo>
                    <a:lnTo>
                      <a:pt x="121533" y="23156"/>
                    </a:lnTo>
                    <a:lnTo>
                      <a:pt x="119615" y="24336"/>
                    </a:lnTo>
                    <a:lnTo>
                      <a:pt x="118140" y="23451"/>
                    </a:lnTo>
                    <a:lnTo>
                      <a:pt x="119025" y="19026"/>
                    </a:lnTo>
                    <a:lnTo>
                      <a:pt x="122565" y="16372"/>
                    </a:lnTo>
                    <a:lnTo>
                      <a:pt x="123745" y="12684"/>
                    </a:lnTo>
                    <a:lnTo>
                      <a:pt x="126400" y="9882"/>
                    </a:lnTo>
                    <a:lnTo>
                      <a:pt x="129202" y="8702"/>
                    </a:lnTo>
                    <a:lnTo>
                      <a:pt x="126252" y="4425"/>
                    </a:lnTo>
                    <a:lnTo>
                      <a:pt x="120205" y="590"/>
                    </a:lnTo>
                    <a:lnTo>
                      <a:pt x="117993" y="0"/>
                    </a:lnTo>
                    <a:close/>
                  </a:path>
                </a:pathLst>
              </a:custGeom>
              <a:grpFill/>
              <a:ln w="3175" cap="flat">
                <a:solidFill>
                  <a:schemeClr val="bg2">
                    <a:lumMod val="90000"/>
                  </a:schemeClr>
                </a:solid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13A4BCAB-45B5-2C76-C45F-48F250D9341E}"/>
                  </a:ext>
                </a:extLst>
              </p:cNvPr>
              <p:cNvSpPr/>
              <p:nvPr/>
            </p:nvSpPr>
            <p:spPr>
              <a:xfrm>
                <a:off x="8399223" y="1572906"/>
                <a:ext cx="10176" cy="5899"/>
              </a:xfrm>
              <a:custGeom>
                <a:avLst/>
                <a:gdLst>
                  <a:gd name="connsiteX0" fmla="*/ 737 w 10176"/>
                  <a:gd name="connsiteY0" fmla="*/ 1770 h 5899"/>
                  <a:gd name="connsiteX1" fmla="*/ 0 w 10176"/>
                  <a:gd name="connsiteY1" fmla="*/ 5900 h 5899"/>
                  <a:gd name="connsiteX2" fmla="*/ 5900 w 10176"/>
                  <a:gd name="connsiteY2" fmla="*/ 5162 h 5899"/>
                  <a:gd name="connsiteX3" fmla="*/ 10177 w 10176"/>
                  <a:gd name="connsiteY3" fmla="*/ 1917 h 5899"/>
                  <a:gd name="connsiteX4" fmla="*/ 5900 w 10176"/>
                  <a:gd name="connsiteY4" fmla="*/ 1032 h 5899"/>
                  <a:gd name="connsiteX5" fmla="*/ 4130 w 10176"/>
                  <a:gd name="connsiteY5" fmla="*/ 0 h 5899"/>
                  <a:gd name="connsiteX6" fmla="*/ 1180 w 10176"/>
                  <a:gd name="connsiteY6" fmla="*/ 737 h 5899"/>
                  <a:gd name="connsiteX7" fmla="*/ 737 w 10176"/>
                  <a:gd name="connsiteY7" fmla="*/ 177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76" h="5899">
                    <a:moveTo>
                      <a:pt x="737" y="1770"/>
                    </a:moveTo>
                    <a:lnTo>
                      <a:pt x="0" y="5900"/>
                    </a:lnTo>
                    <a:lnTo>
                      <a:pt x="5900" y="5162"/>
                    </a:lnTo>
                    <a:lnTo>
                      <a:pt x="10177" y="1917"/>
                    </a:lnTo>
                    <a:lnTo>
                      <a:pt x="5900" y="1032"/>
                    </a:lnTo>
                    <a:lnTo>
                      <a:pt x="4130" y="0"/>
                    </a:lnTo>
                    <a:lnTo>
                      <a:pt x="1180" y="737"/>
                    </a:lnTo>
                    <a:lnTo>
                      <a:pt x="737" y="1770"/>
                    </a:lnTo>
                    <a:close/>
                  </a:path>
                </a:pathLst>
              </a:custGeom>
              <a:grpFill/>
              <a:ln w="3175" cap="flat">
                <a:solidFill>
                  <a:schemeClr val="bg2">
                    <a:lumMod val="90000"/>
                  </a:schemeClr>
                </a:solid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F8E7B0D4-8C71-A064-3F7B-A199A0944EE5}"/>
                  </a:ext>
                </a:extLst>
              </p:cNvPr>
              <p:cNvSpPr/>
              <p:nvPr/>
            </p:nvSpPr>
            <p:spPr>
              <a:xfrm>
                <a:off x="8914705" y="1928950"/>
                <a:ext cx="16224" cy="6194"/>
              </a:xfrm>
              <a:custGeom>
                <a:avLst/>
                <a:gdLst>
                  <a:gd name="connsiteX0" fmla="*/ 9587 w 16224"/>
                  <a:gd name="connsiteY0" fmla="*/ 6195 h 6194"/>
                  <a:gd name="connsiteX1" fmla="*/ 16224 w 16224"/>
                  <a:gd name="connsiteY1" fmla="*/ 3982 h 6194"/>
                  <a:gd name="connsiteX2" fmla="*/ 15634 w 16224"/>
                  <a:gd name="connsiteY2" fmla="*/ 3097 h 6194"/>
                  <a:gd name="connsiteX3" fmla="*/ 11505 w 16224"/>
                  <a:gd name="connsiteY3" fmla="*/ 590 h 6194"/>
                  <a:gd name="connsiteX4" fmla="*/ 8407 w 16224"/>
                  <a:gd name="connsiteY4" fmla="*/ 0 h 6194"/>
                  <a:gd name="connsiteX5" fmla="*/ 3245 w 16224"/>
                  <a:gd name="connsiteY5" fmla="*/ 590 h 6194"/>
                  <a:gd name="connsiteX6" fmla="*/ 0 w 16224"/>
                  <a:gd name="connsiteY6" fmla="*/ 2212 h 6194"/>
                  <a:gd name="connsiteX7" fmla="*/ 3983 w 16224"/>
                  <a:gd name="connsiteY7" fmla="*/ 6195 h 6194"/>
                  <a:gd name="connsiteX8" fmla="*/ 9587 w 16224"/>
                  <a:gd name="connsiteY8"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24" h="6194">
                    <a:moveTo>
                      <a:pt x="9587" y="6195"/>
                    </a:moveTo>
                    <a:lnTo>
                      <a:pt x="16224" y="3982"/>
                    </a:lnTo>
                    <a:lnTo>
                      <a:pt x="15634" y="3097"/>
                    </a:lnTo>
                    <a:lnTo>
                      <a:pt x="11505" y="590"/>
                    </a:lnTo>
                    <a:lnTo>
                      <a:pt x="8407" y="0"/>
                    </a:lnTo>
                    <a:lnTo>
                      <a:pt x="3245" y="590"/>
                    </a:lnTo>
                    <a:lnTo>
                      <a:pt x="0" y="2212"/>
                    </a:lnTo>
                    <a:lnTo>
                      <a:pt x="3983" y="6195"/>
                    </a:lnTo>
                    <a:lnTo>
                      <a:pt x="9587"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FA7390B3-D1E1-E0A3-5D2D-847D01E5340B}"/>
                  </a:ext>
                </a:extLst>
              </p:cNvPr>
              <p:cNvSpPr/>
              <p:nvPr/>
            </p:nvSpPr>
            <p:spPr>
              <a:xfrm>
                <a:off x="9037417" y="1889717"/>
                <a:ext cx="8259" cy="4867"/>
              </a:xfrm>
              <a:custGeom>
                <a:avLst/>
                <a:gdLst>
                  <a:gd name="connsiteX0" fmla="*/ 3835 w 8259"/>
                  <a:gd name="connsiteY0" fmla="*/ 4867 h 4867"/>
                  <a:gd name="connsiteX1" fmla="*/ 5457 w 8259"/>
                  <a:gd name="connsiteY1" fmla="*/ 4720 h 4867"/>
                  <a:gd name="connsiteX2" fmla="*/ 8259 w 8259"/>
                  <a:gd name="connsiteY2" fmla="*/ 2802 h 4867"/>
                  <a:gd name="connsiteX3" fmla="*/ 7817 w 8259"/>
                  <a:gd name="connsiteY3" fmla="*/ 2212 h 4867"/>
                  <a:gd name="connsiteX4" fmla="*/ 5457 w 8259"/>
                  <a:gd name="connsiteY4" fmla="*/ 443 h 4867"/>
                  <a:gd name="connsiteX5" fmla="*/ 2507 w 8259"/>
                  <a:gd name="connsiteY5" fmla="*/ 0 h 4867"/>
                  <a:gd name="connsiteX6" fmla="*/ 0 w 8259"/>
                  <a:gd name="connsiteY6" fmla="*/ 737 h 4867"/>
                  <a:gd name="connsiteX7" fmla="*/ 0 w 8259"/>
                  <a:gd name="connsiteY7" fmla="*/ 1622 h 4867"/>
                  <a:gd name="connsiteX8" fmla="*/ 737 w 8259"/>
                  <a:gd name="connsiteY8" fmla="*/ 3540 h 4867"/>
                  <a:gd name="connsiteX9" fmla="*/ 3835 w 8259"/>
                  <a:gd name="connsiteY9" fmla="*/ 4867 h 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9" h="4867">
                    <a:moveTo>
                      <a:pt x="3835" y="4867"/>
                    </a:moveTo>
                    <a:lnTo>
                      <a:pt x="5457" y="4720"/>
                    </a:lnTo>
                    <a:lnTo>
                      <a:pt x="8259" y="2802"/>
                    </a:lnTo>
                    <a:lnTo>
                      <a:pt x="7817" y="2212"/>
                    </a:lnTo>
                    <a:lnTo>
                      <a:pt x="5457" y="443"/>
                    </a:lnTo>
                    <a:lnTo>
                      <a:pt x="2507" y="0"/>
                    </a:lnTo>
                    <a:lnTo>
                      <a:pt x="0" y="737"/>
                    </a:lnTo>
                    <a:lnTo>
                      <a:pt x="0" y="1622"/>
                    </a:lnTo>
                    <a:lnTo>
                      <a:pt x="737" y="3540"/>
                    </a:lnTo>
                    <a:lnTo>
                      <a:pt x="3835" y="4867"/>
                    </a:lnTo>
                    <a:close/>
                  </a:path>
                </a:pathLst>
              </a:custGeom>
              <a:grpFill/>
              <a:ln w="3175" cap="flat">
                <a:solidFill>
                  <a:schemeClr val="bg2">
                    <a:lumMod val="90000"/>
                  </a:schemeClr>
                </a:solid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525FD1DD-FBB0-B1E3-CECF-DDCEC637A687}"/>
                  </a:ext>
                </a:extLst>
              </p:cNvPr>
              <p:cNvSpPr/>
              <p:nvPr/>
            </p:nvSpPr>
            <p:spPr>
              <a:xfrm>
                <a:off x="9326206" y="1873788"/>
                <a:ext cx="22713" cy="18878"/>
              </a:xfrm>
              <a:custGeom>
                <a:avLst/>
                <a:gdLst>
                  <a:gd name="connsiteX0" fmla="*/ 1622 w 22713"/>
                  <a:gd name="connsiteY0" fmla="*/ 3835 h 18878"/>
                  <a:gd name="connsiteX1" fmla="*/ 6342 w 22713"/>
                  <a:gd name="connsiteY1" fmla="*/ 6785 h 18878"/>
                  <a:gd name="connsiteX2" fmla="*/ 8555 w 22713"/>
                  <a:gd name="connsiteY2" fmla="*/ 9882 h 18878"/>
                  <a:gd name="connsiteX3" fmla="*/ 17404 w 22713"/>
                  <a:gd name="connsiteY3" fmla="*/ 16666 h 18878"/>
                  <a:gd name="connsiteX4" fmla="*/ 19174 w 22713"/>
                  <a:gd name="connsiteY4" fmla="*/ 18879 h 18878"/>
                  <a:gd name="connsiteX5" fmla="*/ 21091 w 22713"/>
                  <a:gd name="connsiteY5" fmla="*/ 17404 h 18878"/>
                  <a:gd name="connsiteX6" fmla="*/ 22713 w 22713"/>
                  <a:gd name="connsiteY6" fmla="*/ 13717 h 18878"/>
                  <a:gd name="connsiteX7" fmla="*/ 16961 w 22713"/>
                  <a:gd name="connsiteY7" fmla="*/ 8407 h 18878"/>
                  <a:gd name="connsiteX8" fmla="*/ 6342 w 22713"/>
                  <a:gd name="connsiteY8" fmla="*/ 1770 h 18878"/>
                  <a:gd name="connsiteX9" fmla="*/ 0 w 22713"/>
                  <a:gd name="connsiteY9" fmla="*/ 0 h 18878"/>
                  <a:gd name="connsiteX10" fmla="*/ 442 w 22713"/>
                  <a:gd name="connsiteY10" fmla="*/ 2655 h 18878"/>
                  <a:gd name="connsiteX11" fmla="*/ 1622 w 22713"/>
                  <a:gd name="connsiteY11" fmla="*/ 3835 h 1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13" h="18878">
                    <a:moveTo>
                      <a:pt x="1622" y="3835"/>
                    </a:moveTo>
                    <a:lnTo>
                      <a:pt x="6342" y="6785"/>
                    </a:lnTo>
                    <a:lnTo>
                      <a:pt x="8555" y="9882"/>
                    </a:lnTo>
                    <a:lnTo>
                      <a:pt x="17404" y="16666"/>
                    </a:lnTo>
                    <a:lnTo>
                      <a:pt x="19174" y="18879"/>
                    </a:lnTo>
                    <a:lnTo>
                      <a:pt x="21091" y="17404"/>
                    </a:lnTo>
                    <a:lnTo>
                      <a:pt x="22713" y="13717"/>
                    </a:lnTo>
                    <a:lnTo>
                      <a:pt x="16961" y="8407"/>
                    </a:lnTo>
                    <a:lnTo>
                      <a:pt x="6342" y="1770"/>
                    </a:lnTo>
                    <a:lnTo>
                      <a:pt x="0" y="0"/>
                    </a:lnTo>
                    <a:lnTo>
                      <a:pt x="442" y="2655"/>
                    </a:lnTo>
                    <a:lnTo>
                      <a:pt x="1622"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7C7B9517-0890-B0CC-93E0-33199F0E4500}"/>
                  </a:ext>
                </a:extLst>
              </p:cNvPr>
              <p:cNvSpPr/>
              <p:nvPr/>
            </p:nvSpPr>
            <p:spPr>
              <a:xfrm>
                <a:off x="8569133" y="1660811"/>
                <a:ext cx="33480" cy="7522"/>
              </a:xfrm>
              <a:custGeom>
                <a:avLst/>
                <a:gdLst>
                  <a:gd name="connsiteX0" fmla="*/ 0 w 33480"/>
                  <a:gd name="connsiteY0" fmla="*/ 2802 h 7522"/>
                  <a:gd name="connsiteX1" fmla="*/ 15339 w 33480"/>
                  <a:gd name="connsiteY1" fmla="*/ 5310 h 7522"/>
                  <a:gd name="connsiteX2" fmla="*/ 24189 w 33480"/>
                  <a:gd name="connsiteY2" fmla="*/ 5162 h 7522"/>
                  <a:gd name="connsiteX3" fmla="*/ 27876 w 33480"/>
                  <a:gd name="connsiteY3" fmla="*/ 7522 h 7522"/>
                  <a:gd name="connsiteX4" fmla="*/ 31121 w 33480"/>
                  <a:gd name="connsiteY4" fmla="*/ 6047 h 7522"/>
                  <a:gd name="connsiteX5" fmla="*/ 33481 w 33480"/>
                  <a:gd name="connsiteY5" fmla="*/ 3245 h 7522"/>
                  <a:gd name="connsiteX6" fmla="*/ 30236 w 33480"/>
                  <a:gd name="connsiteY6" fmla="*/ 147 h 7522"/>
                  <a:gd name="connsiteX7" fmla="*/ 28613 w 33480"/>
                  <a:gd name="connsiteY7" fmla="*/ 0 h 7522"/>
                  <a:gd name="connsiteX8" fmla="*/ 4425 w 33480"/>
                  <a:gd name="connsiteY8" fmla="*/ 1180 h 7522"/>
                  <a:gd name="connsiteX9" fmla="*/ 0 w 33480"/>
                  <a:gd name="connsiteY9" fmla="*/ 2802 h 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 h="7522">
                    <a:moveTo>
                      <a:pt x="0" y="2802"/>
                    </a:moveTo>
                    <a:lnTo>
                      <a:pt x="15339" y="5310"/>
                    </a:lnTo>
                    <a:lnTo>
                      <a:pt x="24189" y="5162"/>
                    </a:lnTo>
                    <a:lnTo>
                      <a:pt x="27876" y="7522"/>
                    </a:lnTo>
                    <a:lnTo>
                      <a:pt x="31121" y="6047"/>
                    </a:lnTo>
                    <a:lnTo>
                      <a:pt x="33481" y="3245"/>
                    </a:lnTo>
                    <a:lnTo>
                      <a:pt x="30236" y="147"/>
                    </a:lnTo>
                    <a:lnTo>
                      <a:pt x="28613" y="0"/>
                    </a:lnTo>
                    <a:lnTo>
                      <a:pt x="4425" y="1180"/>
                    </a:lnTo>
                    <a:lnTo>
                      <a:pt x="0" y="2802"/>
                    </a:lnTo>
                    <a:close/>
                  </a:path>
                </a:pathLst>
              </a:custGeom>
              <a:grpFill/>
              <a:ln w="3175" cap="flat">
                <a:solidFill>
                  <a:schemeClr val="bg2">
                    <a:lumMod val="90000"/>
                  </a:schemeClr>
                </a:solid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42D4B0E7-521A-21FF-B393-E96D8B606267}"/>
                  </a:ext>
                </a:extLst>
              </p:cNvPr>
              <p:cNvSpPr/>
              <p:nvPr/>
            </p:nvSpPr>
            <p:spPr>
              <a:xfrm>
                <a:off x="8714264" y="1746946"/>
                <a:ext cx="17993" cy="10619"/>
              </a:xfrm>
              <a:custGeom>
                <a:avLst/>
                <a:gdLst>
                  <a:gd name="connsiteX0" fmla="*/ 4867 w 17993"/>
                  <a:gd name="connsiteY0" fmla="*/ 5162 h 10619"/>
                  <a:gd name="connsiteX1" fmla="*/ 8555 w 17993"/>
                  <a:gd name="connsiteY1" fmla="*/ 5752 h 10619"/>
                  <a:gd name="connsiteX2" fmla="*/ 11062 w 17993"/>
                  <a:gd name="connsiteY2" fmla="*/ 8702 h 10619"/>
                  <a:gd name="connsiteX3" fmla="*/ 14749 w 17993"/>
                  <a:gd name="connsiteY3" fmla="*/ 10619 h 10619"/>
                  <a:gd name="connsiteX4" fmla="*/ 15782 w 17993"/>
                  <a:gd name="connsiteY4" fmla="*/ 10472 h 10619"/>
                  <a:gd name="connsiteX5" fmla="*/ 16076 w 17993"/>
                  <a:gd name="connsiteY5" fmla="*/ 8849 h 10619"/>
                  <a:gd name="connsiteX6" fmla="*/ 16814 w 17993"/>
                  <a:gd name="connsiteY6" fmla="*/ 7965 h 10619"/>
                  <a:gd name="connsiteX7" fmla="*/ 17994 w 17993"/>
                  <a:gd name="connsiteY7" fmla="*/ 7375 h 10619"/>
                  <a:gd name="connsiteX8" fmla="*/ 17257 w 17993"/>
                  <a:gd name="connsiteY8" fmla="*/ 5015 h 10619"/>
                  <a:gd name="connsiteX9" fmla="*/ 13275 w 17993"/>
                  <a:gd name="connsiteY9" fmla="*/ 1327 h 10619"/>
                  <a:gd name="connsiteX10" fmla="*/ 11062 w 17993"/>
                  <a:gd name="connsiteY10" fmla="*/ 0 h 10619"/>
                  <a:gd name="connsiteX11" fmla="*/ 8112 w 17993"/>
                  <a:gd name="connsiteY11" fmla="*/ 1475 h 10619"/>
                  <a:gd name="connsiteX12" fmla="*/ 1033 w 17993"/>
                  <a:gd name="connsiteY12" fmla="*/ 590 h 10619"/>
                  <a:gd name="connsiteX13" fmla="*/ 0 w 17993"/>
                  <a:gd name="connsiteY13" fmla="*/ 1032 h 10619"/>
                  <a:gd name="connsiteX14" fmla="*/ 885 w 17993"/>
                  <a:gd name="connsiteY14" fmla="*/ 2212 h 10619"/>
                  <a:gd name="connsiteX15" fmla="*/ 4867 w 17993"/>
                  <a:gd name="connsiteY15" fmla="*/ 5162 h 1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993" h="10619">
                    <a:moveTo>
                      <a:pt x="4867" y="5162"/>
                    </a:moveTo>
                    <a:lnTo>
                      <a:pt x="8555" y="5752"/>
                    </a:lnTo>
                    <a:lnTo>
                      <a:pt x="11062" y="8702"/>
                    </a:lnTo>
                    <a:lnTo>
                      <a:pt x="14749" y="10619"/>
                    </a:lnTo>
                    <a:lnTo>
                      <a:pt x="15782" y="10472"/>
                    </a:lnTo>
                    <a:lnTo>
                      <a:pt x="16076" y="8849"/>
                    </a:lnTo>
                    <a:lnTo>
                      <a:pt x="16814" y="7965"/>
                    </a:lnTo>
                    <a:lnTo>
                      <a:pt x="17994" y="7375"/>
                    </a:lnTo>
                    <a:lnTo>
                      <a:pt x="17257" y="5015"/>
                    </a:lnTo>
                    <a:lnTo>
                      <a:pt x="13275" y="1327"/>
                    </a:lnTo>
                    <a:lnTo>
                      <a:pt x="11062" y="0"/>
                    </a:lnTo>
                    <a:lnTo>
                      <a:pt x="8112" y="1475"/>
                    </a:lnTo>
                    <a:lnTo>
                      <a:pt x="1033" y="590"/>
                    </a:lnTo>
                    <a:lnTo>
                      <a:pt x="0" y="1032"/>
                    </a:lnTo>
                    <a:lnTo>
                      <a:pt x="885" y="2212"/>
                    </a:lnTo>
                    <a:lnTo>
                      <a:pt x="4867" y="5162"/>
                    </a:lnTo>
                    <a:close/>
                  </a:path>
                </a:pathLst>
              </a:custGeom>
              <a:grpFill/>
              <a:ln w="3175" cap="flat">
                <a:solidFill>
                  <a:schemeClr val="bg2">
                    <a:lumMod val="90000"/>
                  </a:schemeClr>
                </a:solid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452A3091-D121-1DA5-0DC5-DCDD70FF1261}"/>
                  </a:ext>
                </a:extLst>
              </p:cNvPr>
              <p:cNvSpPr/>
              <p:nvPr/>
            </p:nvSpPr>
            <p:spPr>
              <a:xfrm>
                <a:off x="9327828" y="1790161"/>
                <a:ext cx="18731" cy="24631"/>
              </a:xfrm>
              <a:custGeom>
                <a:avLst/>
                <a:gdLst>
                  <a:gd name="connsiteX0" fmla="*/ 12979 w 18731"/>
                  <a:gd name="connsiteY0" fmla="*/ 23156 h 24631"/>
                  <a:gd name="connsiteX1" fmla="*/ 14897 w 18731"/>
                  <a:gd name="connsiteY1" fmla="*/ 21681 h 24631"/>
                  <a:gd name="connsiteX2" fmla="*/ 13422 w 18731"/>
                  <a:gd name="connsiteY2" fmla="*/ 19174 h 24631"/>
                  <a:gd name="connsiteX3" fmla="*/ 13864 w 18731"/>
                  <a:gd name="connsiteY3" fmla="*/ 17256 h 24631"/>
                  <a:gd name="connsiteX4" fmla="*/ 18732 w 18731"/>
                  <a:gd name="connsiteY4" fmla="*/ 12832 h 24631"/>
                  <a:gd name="connsiteX5" fmla="*/ 17699 w 18731"/>
                  <a:gd name="connsiteY5" fmla="*/ 11799 h 24631"/>
                  <a:gd name="connsiteX6" fmla="*/ 11947 w 18731"/>
                  <a:gd name="connsiteY6" fmla="*/ 8112 h 24631"/>
                  <a:gd name="connsiteX7" fmla="*/ 10472 w 18731"/>
                  <a:gd name="connsiteY7" fmla="*/ 6195 h 24631"/>
                  <a:gd name="connsiteX8" fmla="*/ 8849 w 18731"/>
                  <a:gd name="connsiteY8" fmla="*/ 2507 h 24631"/>
                  <a:gd name="connsiteX9" fmla="*/ 6490 w 18731"/>
                  <a:gd name="connsiteY9" fmla="*/ 0 h 24631"/>
                  <a:gd name="connsiteX10" fmla="*/ 4277 w 18731"/>
                  <a:gd name="connsiteY10" fmla="*/ 4277 h 24631"/>
                  <a:gd name="connsiteX11" fmla="*/ 3392 w 18731"/>
                  <a:gd name="connsiteY11" fmla="*/ 7227 h 24631"/>
                  <a:gd name="connsiteX12" fmla="*/ 2950 w 18731"/>
                  <a:gd name="connsiteY12" fmla="*/ 11209 h 24631"/>
                  <a:gd name="connsiteX13" fmla="*/ 3687 w 18731"/>
                  <a:gd name="connsiteY13" fmla="*/ 14307 h 24631"/>
                  <a:gd name="connsiteX14" fmla="*/ 1917 w 18731"/>
                  <a:gd name="connsiteY14" fmla="*/ 18584 h 24631"/>
                  <a:gd name="connsiteX15" fmla="*/ 590 w 18731"/>
                  <a:gd name="connsiteY15" fmla="*/ 20354 h 24631"/>
                  <a:gd name="connsiteX16" fmla="*/ 0 w 18731"/>
                  <a:gd name="connsiteY16" fmla="*/ 24336 h 24631"/>
                  <a:gd name="connsiteX17" fmla="*/ 7670 w 18731"/>
                  <a:gd name="connsiteY17" fmla="*/ 24631 h 24631"/>
                  <a:gd name="connsiteX18" fmla="*/ 12979 w 18731"/>
                  <a:gd name="connsiteY18" fmla="*/ 23156 h 2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31" h="24631">
                    <a:moveTo>
                      <a:pt x="12979" y="23156"/>
                    </a:moveTo>
                    <a:lnTo>
                      <a:pt x="14897" y="21681"/>
                    </a:lnTo>
                    <a:lnTo>
                      <a:pt x="13422" y="19174"/>
                    </a:lnTo>
                    <a:lnTo>
                      <a:pt x="13864" y="17256"/>
                    </a:lnTo>
                    <a:lnTo>
                      <a:pt x="18732" y="12832"/>
                    </a:lnTo>
                    <a:lnTo>
                      <a:pt x="17699" y="11799"/>
                    </a:lnTo>
                    <a:lnTo>
                      <a:pt x="11947" y="8112"/>
                    </a:lnTo>
                    <a:lnTo>
                      <a:pt x="10472" y="6195"/>
                    </a:lnTo>
                    <a:lnTo>
                      <a:pt x="8849" y="2507"/>
                    </a:lnTo>
                    <a:lnTo>
                      <a:pt x="6490" y="0"/>
                    </a:lnTo>
                    <a:lnTo>
                      <a:pt x="4277" y="4277"/>
                    </a:lnTo>
                    <a:lnTo>
                      <a:pt x="3392" y="7227"/>
                    </a:lnTo>
                    <a:lnTo>
                      <a:pt x="2950" y="11209"/>
                    </a:lnTo>
                    <a:lnTo>
                      <a:pt x="3687" y="14307"/>
                    </a:lnTo>
                    <a:lnTo>
                      <a:pt x="1917" y="18584"/>
                    </a:lnTo>
                    <a:lnTo>
                      <a:pt x="590" y="20354"/>
                    </a:lnTo>
                    <a:lnTo>
                      <a:pt x="0" y="24336"/>
                    </a:lnTo>
                    <a:lnTo>
                      <a:pt x="7670" y="24631"/>
                    </a:lnTo>
                    <a:lnTo>
                      <a:pt x="12979" y="23156"/>
                    </a:lnTo>
                    <a:close/>
                  </a:path>
                </a:pathLst>
              </a:custGeom>
              <a:grpFill/>
              <a:ln w="3175" cap="flat">
                <a:solidFill>
                  <a:schemeClr val="bg2">
                    <a:lumMod val="90000"/>
                  </a:schemeClr>
                </a:solid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35869604-93FC-DF04-D559-2B4BD176382E}"/>
                  </a:ext>
                </a:extLst>
              </p:cNvPr>
              <p:cNvSpPr/>
              <p:nvPr/>
            </p:nvSpPr>
            <p:spPr>
              <a:xfrm>
                <a:off x="7918107" y="1807712"/>
                <a:ext cx="18878" cy="14306"/>
              </a:xfrm>
              <a:custGeom>
                <a:avLst/>
                <a:gdLst>
                  <a:gd name="connsiteX0" fmla="*/ 2065 w 18878"/>
                  <a:gd name="connsiteY0" fmla="*/ 9882 h 14306"/>
                  <a:gd name="connsiteX1" fmla="*/ 3982 w 18878"/>
                  <a:gd name="connsiteY1" fmla="*/ 12094 h 14306"/>
                  <a:gd name="connsiteX2" fmla="*/ 5162 w 18878"/>
                  <a:gd name="connsiteY2" fmla="*/ 12537 h 14306"/>
                  <a:gd name="connsiteX3" fmla="*/ 9439 w 18878"/>
                  <a:gd name="connsiteY3" fmla="*/ 10619 h 14306"/>
                  <a:gd name="connsiteX4" fmla="*/ 10619 w 18878"/>
                  <a:gd name="connsiteY4" fmla="*/ 13422 h 14306"/>
                  <a:gd name="connsiteX5" fmla="*/ 12537 w 18878"/>
                  <a:gd name="connsiteY5" fmla="*/ 14307 h 14306"/>
                  <a:gd name="connsiteX6" fmla="*/ 14307 w 18878"/>
                  <a:gd name="connsiteY6" fmla="*/ 9292 h 14306"/>
                  <a:gd name="connsiteX7" fmla="*/ 17699 w 18878"/>
                  <a:gd name="connsiteY7" fmla="*/ 9439 h 14306"/>
                  <a:gd name="connsiteX8" fmla="*/ 18879 w 18878"/>
                  <a:gd name="connsiteY8" fmla="*/ 8849 h 14306"/>
                  <a:gd name="connsiteX9" fmla="*/ 18436 w 18878"/>
                  <a:gd name="connsiteY9" fmla="*/ 6932 h 14306"/>
                  <a:gd name="connsiteX10" fmla="*/ 17551 w 18878"/>
                  <a:gd name="connsiteY10" fmla="*/ 5162 h 14306"/>
                  <a:gd name="connsiteX11" fmla="*/ 17404 w 18878"/>
                  <a:gd name="connsiteY11" fmla="*/ 0 h 14306"/>
                  <a:gd name="connsiteX12" fmla="*/ 13569 w 18878"/>
                  <a:gd name="connsiteY12" fmla="*/ 147 h 14306"/>
                  <a:gd name="connsiteX13" fmla="*/ 10767 w 18878"/>
                  <a:gd name="connsiteY13" fmla="*/ 1032 h 14306"/>
                  <a:gd name="connsiteX14" fmla="*/ 10619 w 18878"/>
                  <a:gd name="connsiteY14" fmla="*/ 2950 h 14306"/>
                  <a:gd name="connsiteX15" fmla="*/ 11062 w 18878"/>
                  <a:gd name="connsiteY15" fmla="*/ 5605 h 14306"/>
                  <a:gd name="connsiteX16" fmla="*/ 8850 w 18878"/>
                  <a:gd name="connsiteY16" fmla="*/ 5752 h 14306"/>
                  <a:gd name="connsiteX17" fmla="*/ 5457 w 18878"/>
                  <a:gd name="connsiteY17" fmla="*/ 3392 h 14306"/>
                  <a:gd name="connsiteX18" fmla="*/ 0 w 18878"/>
                  <a:gd name="connsiteY18" fmla="*/ 7817 h 14306"/>
                  <a:gd name="connsiteX19" fmla="*/ 885 w 18878"/>
                  <a:gd name="connsiteY19" fmla="*/ 9439 h 14306"/>
                  <a:gd name="connsiteX20" fmla="*/ 2065 w 18878"/>
                  <a:gd name="connsiteY20" fmla="*/ 9882 h 14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878" h="14306">
                    <a:moveTo>
                      <a:pt x="2065" y="9882"/>
                    </a:moveTo>
                    <a:lnTo>
                      <a:pt x="3982" y="12094"/>
                    </a:lnTo>
                    <a:lnTo>
                      <a:pt x="5162" y="12537"/>
                    </a:lnTo>
                    <a:lnTo>
                      <a:pt x="9439" y="10619"/>
                    </a:lnTo>
                    <a:lnTo>
                      <a:pt x="10619" y="13422"/>
                    </a:lnTo>
                    <a:lnTo>
                      <a:pt x="12537" y="14307"/>
                    </a:lnTo>
                    <a:lnTo>
                      <a:pt x="14307" y="9292"/>
                    </a:lnTo>
                    <a:lnTo>
                      <a:pt x="17699" y="9439"/>
                    </a:lnTo>
                    <a:lnTo>
                      <a:pt x="18879" y="8849"/>
                    </a:lnTo>
                    <a:lnTo>
                      <a:pt x="18436" y="6932"/>
                    </a:lnTo>
                    <a:lnTo>
                      <a:pt x="17551" y="5162"/>
                    </a:lnTo>
                    <a:lnTo>
                      <a:pt x="17404" y="0"/>
                    </a:lnTo>
                    <a:lnTo>
                      <a:pt x="13569" y="147"/>
                    </a:lnTo>
                    <a:lnTo>
                      <a:pt x="10767" y="1032"/>
                    </a:lnTo>
                    <a:lnTo>
                      <a:pt x="10619" y="2950"/>
                    </a:lnTo>
                    <a:lnTo>
                      <a:pt x="11062" y="5605"/>
                    </a:lnTo>
                    <a:lnTo>
                      <a:pt x="8850" y="5752"/>
                    </a:lnTo>
                    <a:lnTo>
                      <a:pt x="5457" y="3392"/>
                    </a:lnTo>
                    <a:lnTo>
                      <a:pt x="0" y="7817"/>
                    </a:lnTo>
                    <a:lnTo>
                      <a:pt x="885" y="9439"/>
                    </a:lnTo>
                    <a:lnTo>
                      <a:pt x="2065" y="9882"/>
                    </a:lnTo>
                    <a:close/>
                  </a:path>
                </a:pathLst>
              </a:custGeom>
              <a:grpFill/>
              <a:ln w="3175" cap="flat">
                <a:solidFill>
                  <a:schemeClr val="bg2">
                    <a:lumMod val="90000"/>
                  </a:schemeClr>
                </a:solid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E90C1609-6F78-E975-1DF6-B3B58F9A4686}"/>
                  </a:ext>
                </a:extLst>
              </p:cNvPr>
              <p:cNvSpPr/>
              <p:nvPr/>
            </p:nvSpPr>
            <p:spPr>
              <a:xfrm>
                <a:off x="9812336" y="2910357"/>
                <a:ext cx="6195" cy="5604"/>
              </a:xfrm>
              <a:custGeom>
                <a:avLst/>
                <a:gdLst>
                  <a:gd name="connsiteX0" fmla="*/ 3541 w 6195"/>
                  <a:gd name="connsiteY0" fmla="*/ 0 h 5604"/>
                  <a:gd name="connsiteX1" fmla="*/ 2656 w 6195"/>
                  <a:gd name="connsiteY1" fmla="*/ 2507 h 5604"/>
                  <a:gd name="connsiteX2" fmla="*/ 0 w 6195"/>
                  <a:gd name="connsiteY2" fmla="*/ 4425 h 5604"/>
                  <a:gd name="connsiteX3" fmla="*/ 148 w 6195"/>
                  <a:gd name="connsiteY3" fmla="*/ 5015 h 5604"/>
                  <a:gd name="connsiteX4" fmla="*/ 1328 w 6195"/>
                  <a:gd name="connsiteY4" fmla="*/ 5605 h 5604"/>
                  <a:gd name="connsiteX5" fmla="*/ 2360 w 6195"/>
                  <a:gd name="connsiteY5" fmla="*/ 3835 h 5604"/>
                  <a:gd name="connsiteX6" fmla="*/ 5605 w 6195"/>
                  <a:gd name="connsiteY6" fmla="*/ 1622 h 5604"/>
                  <a:gd name="connsiteX7" fmla="*/ 6195 w 6195"/>
                  <a:gd name="connsiteY7" fmla="*/ 442 h 5604"/>
                  <a:gd name="connsiteX8" fmla="*/ 5458 w 6195"/>
                  <a:gd name="connsiteY8" fmla="*/ 0 h 5604"/>
                  <a:gd name="connsiteX9" fmla="*/ 3541 w 6195"/>
                  <a:gd name="connsiteY9" fmla="*/ 0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5" h="5604">
                    <a:moveTo>
                      <a:pt x="3541" y="0"/>
                    </a:moveTo>
                    <a:lnTo>
                      <a:pt x="2656" y="2507"/>
                    </a:lnTo>
                    <a:lnTo>
                      <a:pt x="0" y="4425"/>
                    </a:lnTo>
                    <a:lnTo>
                      <a:pt x="148" y="5015"/>
                    </a:lnTo>
                    <a:lnTo>
                      <a:pt x="1328" y="5605"/>
                    </a:lnTo>
                    <a:lnTo>
                      <a:pt x="2360" y="3835"/>
                    </a:lnTo>
                    <a:lnTo>
                      <a:pt x="5605" y="1622"/>
                    </a:lnTo>
                    <a:lnTo>
                      <a:pt x="6195" y="442"/>
                    </a:lnTo>
                    <a:lnTo>
                      <a:pt x="5458" y="0"/>
                    </a:lnTo>
                    <a:lnTo>
                      <a:pt x="3541" y="0"/>
                    </a:lnTo>
                    <a:close/>
                  </a:path>
                </a:pathLst>
              </a:custGeom>
              <a:grpFill/>
              <a:ln w="3175" cap="flat">
                <a:solidFill>
                  <a:schemeClr val="bg2">
                    <a:lumMod val="90000"/>
                  </a:schemeClr>
                </a:solid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32147C02-1A4B-C69D-6764-B667FCA6DE66}"/>
                  </a:ext>
                </a:extLst>
              </p:cNvPr>
              <p:cNvSpPr/>
              <p:nvPr/>
            </p:nvSpPr>
            <p:spPr>
              <a:xfrm>
                <a:off x="9869121" y="2843691"/>
                <a:ext cx="8407" cy="7964"/>
              </a:xfrm>
              <a:custGeom>
                <a:avLst/>
                <a:gdLst>
                  <a:gd name="connsiteX0" fmla="*/ 5457 w 8407"/>
                  <a:gd name="connsiteY0" fmla="*/ 0 h 7964"/>
                  <a:gd name="connsiteX1" fmla="*/ 1180 w 8407"/>
                  <a:gd name="connsiteY1" fmla="*/ 2655 h 7964"/>
                  <a:gd name="connsiteX2" fmla="*/ 0 w 8407"/>
                  <a:gd name="connsiteY2" fmla="*/ 4572 h 7964"/>
                  <a:gd name="connsiteX3" fmla="*/ 737 w 8407"/>
                  <a:gd name="connsiteY3" fmla="*/ 5605 h 7964"/>
                  <a:gd name="connsiteX4" fmla="*/ 4129 w 8407"/>
                  <a:gd name="connsiteY4" fmla="*/ 7669 h 7964"/>
                  <a:gd name="connsiteX5" fmla="*/ 5162 w 8407"/>
                  <a:gd name="connsiteY5" fmla="*/ 7964 h 7964"/>
                  <a:gd name="connsiteX6" fmla="*/ 6194 w 8407"/>
                  <a:gd name="connsiteY6" fmla="*/ 7080 h 7964"/>
                  <a:gd name="connsiteX7" fmla="*/ 8259 w 8407"/>
                  <a:gd name="connsiteY7" fmla="*/ 3835 h 7964"/>
                  <a:gd name="connsiteX8" fmla="*/ 8407 w 8407"/>
                  <a:gd name="connsiteY8" fmla="*/ 737 h 7964"/>
                  <a:gd name="connsiteX9" fmla="*/ 7522 w 8407"/>
                  <a:gd name="connsiteY9" fmla="*/ 147 h 7964"/>
                  <a:gd name="connsiteX10" fmla="*/ 5457 w 8407"/>
                  <a:gd name="connsiteY10" fmla="*/ 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07" h="7964">
                    <a:moveTo>
                      <a:pt x="5457" y="0"/>
                    </a:moveTo>
                    <a:lnTo>
                      <a:pt x="1180" y="2655"/>
                    </a:lnTo>
                    <a:lnTo>
                      <a:pt x="0" y="4572"/>
                    </a:lnTo>
                    <a:lnTo>
                      <a:pt x="737" y="5605"/>
                    </a:lnTo>
                    <a:lnTo>
                      <a:pt x="4129" y="7669"/>
                    </a:lnTo>
                    <a:lnTo>
                      <a:pt x="5162" y="7964"/>
                    </a:lnTo>
                    <a:lnTo>
                      <a:pt x="6194" y="7080"/>
                    </a:lnTo>
                    <a:lnTo>
                      <a:pt x="8259" y="3835"/>
                    </a:lnTo>
                    <a:lnTo>
                      <a:pt x="8407" y="737"/>
                    </a:lnTo>
                    <a:lnTo>
                      <a:pt x="7522" y="147"/>
                    </a:lnTo>
                    <a:lnTo>
                      <a:pt x="5457" y="0"/>
                    </a:lnTo>
                    <a:close/>
                  </a:path>
                </a:pathLst>
              </a:custGeom>
              <a:grpFill/>
              <a:ln w="3175" cap="flat">
                <a:solidFill>
                  <a:schemeClr val="bg2">
                    <a:lumMod val="90000"/>
                  </a:schemeClr>
                </a:solid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BDFA0D46-1B47-ECD9-F237-CB5EEF03ABCB}"/>
                  </a:ext>
                </a:extLst>
              </p:cNvPr>
              <p:cNvSpPr/>
              <p:nvPr/>
            </p:nvSpPr>
            <p:spPr>
              <a:xfrm>
                <a:off x="9785936" y="2946935"/>
                <a:ext cx="3097" cy="3539"/>
              </a:xfrm>
              <a:custGeom>
                <a:avLst/>
                <a:gdLst>
                  <a:gd name="connsiteX0" fmla="*/ 1770 w 3097"/>
                  <a:gd name="connsiteY0" fmla="*/ 442 h 3539"/>
                  <a:gd name="connsiteX1" fmla="*/ 0 w 3097"/>
                  <a:gd name="connsiteY1" fmla="*/ 2802 h 3539"/>
                  <a:gd name="connsiteX2" fmla="*/ 590 w 3097"/>
                  <a:gd name="connsiteY2" fmla="*/ 3245 h 3539"/>
                  <a:gd name="connsiteX3" fmla="*/ 1917 w 3097"/>
                  <a:gd name="connsiteY3" fmla="*/ 3540 h 3539"/>
                  <a:gd name="connsiteX4" fmla="*/ 3098 w 3097"/>
                  <a:gd name="connsiteY4" fmla="*/ 1622 h 3539"/>
                  <a:gd name="connsiteX5" fmla="*/ 2507 w 3097"/>
                  <a:gd name="connsiteY5" fmla="*/ 0 h 3539"/>
                  <a:gd name="connsiteX6" fmla="*/ 1770 w 3097"/>
                  <a:gd name="connsiteY6" fmla="*/ 442 h 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7" h="3539">
                    <a:moveTo>
                      <a:pt x="1770" y="442"/>
                    </a:moveTo>
                    <a:lnTo>
                      <a:pt x="0" y="2802"/>
                    </a:lnTo>
                    <a:lnTo>
                      <a:pt x="590" y="3245"/>
                    </a:lnTo>
                    <a:lnTo>
                      <a:pt x="1917" y="3540"/>
                    </a:lnTo>
                    <a:lnTo>
                      <a:pt x="3098" y="1622"/>
                    </a:lnTo>
                    <a:lnTo>
                      <a:pt x="2507" y="0"/>
                    </a:lnTo>
                    <a:lnTo>
                      <a:pt x="1770"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27A4EC2F-6A07-4FB9-1000-5A0F91B9E6E0}"/>
                  </a:ext>
                </a:extLst>
              </p:cNvPr>
              <p:cNvSpPr/>
              <p:nvPr/>
            </p:nvSpPr>
            <p:spPr>
              <a:xfrm>
                <a:off x="9850832" y="2841183"/>
                <a:ext cx="4866" cy="4277"/>
              </a:xfrm>
              <a:custGeom>
                <a:avLst/>
                <a:gdLst>
                  <a:gd name="connsiteX0" fmla="*/ 2359 w 4866"/>
                  <a:gd name="connsiteY0" fmla="*/ 4277 h 4277"/>
                  <a:gd name="connsiteX1" fmla="*/ 4720 w 4866"/>
                  <a:gd name="connsiteY1" fmla="*/ 3982 h 4277"/>
                  <a:gd name="connsiteX2" fmla="*/ 4867 w 4866"/>
                  <a:gd name="connsiteY2" fmla="*/ 3097 h 4277"/>
                  <a:gd name="connsiteX3" fmla="*/ 4572 w 4866"/>
                  <a:gd name="connsiteY3" fmla="*/ 885 h 4277"/>
                  <a:gd name="connsiteX4" fmla="*/ 2655 w 4866"/>
                  <a:gd name="connsiteY4" fmla="*/ 0 h 4277"/>
                  <a:gd name="connsiteX5" fmla="*/ 0 w 4866"/>
                  <a:gd name="connsiteY5" fmla="*/ 738 h 4277"/>
                  <a:gd name="connsiteX6" fmla="*/ 442 w 4866"/>
                  <a:gd name="connsiteY6" fmla="*/ 2360 h 4277"/>
                  <a:gd name="connsiteX7" fmla="*/ 1179 w 4866"/>
                  <a:gd name="connsiteY7" fmla="*/ 3392 h 4277"/>
                  <a:gd name="connsiteX8" fmla="*/ 2359 w 4866"/>
                  <a:gd name="connsiteY8" fmla="*/ 4277 h 4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6" h="4277">
                    <a:moveTo>
                      <a:pt x="2359" y="4277"/>
                    </a:moveTo>
                    <a:lnTo>
                      <a:pt x="4720" y="3982"/>
                    </a:lnTo>
                    <a:lnTo>
                      <a:pt x="4867" y="3097"/>
                    </a:lnTo>
                    <a:lnTo>
                      <a:pt x="4572" y="885"/>
                    </a:lnTo>
                    <a:lnTo>
                      <a:pt x="2655" y="0"/>
                    </a:lnTo>
                    <a:lnTo>
                      <a:pt x="0" y="738"/>
                    </a:lnTo>
                    <a:lnTo>
                      <a:pt x="442" y="2360"/>
                    </a:lnTo>
                    <a:lnTo>
                      <a:pt x="1179" y="3392"/>
                    </a:lnTo>
                    <a:lnTo>
                      <a:pt x="2359"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6C3DAC93-0FD4-AB6F-B696-254FC8BE9232}"/>
                  </a:ext>
                </a:extLst>
              </p:cNvPr>
              <p:cNvSpPr/>
              <p:nvPr/>
            </p:nvSpPr>
            <p:spPr>
              <a:xfrm>
                <a:off x="9843752" y="2846788"/>
                <a:ext cx="24188" cy="25073"/>
              </a:xfrm>
              <a:custGeom>
                <a:avLst/>
                <a:gdLst>
                  <a:gd name="connsiteX0" fmla="*/ 21092 w 24188"/>
                  <a:gd name="connsiteY0" fmla="*/ 590 h 25073"/>
                  <a:gd name="connsiteX1" fmla="*/ 17994 w 24188"/>
                  <a:gd name="connsiteY1" fmla="*/ 3097 h 25073"/>
                  <a:gd name="connsiteX2" fmla="*/ 15044 w 24188"/>
                  <a:gd name="connsiteY2" fmla="*/ 10029 h 25073"/>
                  <a:gd name="connsiteX3" fmla="*/ 12685 w 24188"/>
                  <a:gd name="connsiteY3" fmla="*/ 12832 h 25073"/>
                  <a:gd name="connsiteX4" fmla="*/ 6195 w 24188"/>
                  <a:gd name="connsiteY4" fmla="*/ 13864 h 25073"/>
                  <a:gd name="connsiteX5" fmla="*/ 3393 w 24188"/>
                  <a:gd name="connsiteY5" fmla="*/ 16519 h 25073"/>
                  <a:gd name="connsiteX6" fmla="*/ 591 w 24188"/>
                  <a:gd name="connsiteY6" fmla="*/ 16372 h 25073"/>
                  <a:gd name="connsiteX7" fmla="*/ 0 w 24188"/>
                  <a:gd name="connsiteY7" fmla="*/ 17404 h 25073"/>
                  <a:gd name="connsiteX8" fmla="*/ 1328 w 24188"/>
                  <a:gd name="connsiteY8" fmla="*/ 19174 h 25073"/>
                  <a:gd name="connsiteX9" fmla="*/ 1328 w 24188"/>
                  <a:gd name="connsiteY9" fmla="*/ 23304 h 25073"/>
                  <a:gd name="connsiteX10" fmla="*/ 2508 w 24188"/>
                  <a:gd name="connsiteY10" fmla="*/ 24336 h 25073"/>
                  <a:gd name="connsiteX11" fmla="*/ 5310 w 24188"/>
                  <a:gd name="connsiteY11" fmla="*/ 25073 h 25073"/>
                  <a:gd name="connsiteX12" fmla="*/ 6637 w 24188"/>
                  <a:gd name="connsiteY12" fmla="*/ 23894 h 25073"/>
                  <a:gd name="connsiteX13" fmla="*/ 8407 w 24188"/>
                  <a:gd name="connsiteY13" fmla="*/ 21534 h 25073"/>
                  <a:gd name="connsiteX14" fmla="*/ 10767 w 24188"/>
                  <a:gd name="connsiteY14" fmla="*/ 20501 h 25073"/>
                  <a:gd name="connsiteX15" fmla="*/ 15634 w 24188"/>
                  <a:gd name="connsiteY15" fmla="*/ 19616 h 25073"/>
                  <a:gd name="connsiteX16" fmla="*/ 19027 w 24188"/>
                  <a:gd name="connsiteY16" fmla="*/ 16224 h 25073"/>
                  <a:gd name="connsiteX17" fmla="*/ 22271 w 24188"/>
                  <a:gd name="connsiteY17" fmla="*/ 11062 h 25073"/>
                  <a:gd name="connsiteX18" fmla="*/ 23747 w 24188"/>
                  <a:gd name="connsiteY18" fmla="*/ 7375 h 25073"/>
                  <a:gd name="connsiteX19" fmla="*/ 24189 w 24188"/>
                  <a:gd name="connsiteY19" fmla="*/ 3540 h 25073"/>
                  <a:gd name="connsiteX20" fmla="*/ 23599 w 24188"/>
                  <a:gd name="connsiteY20" fmla="*/ 0 h 25073"/>
                  <a:gd name="connsiteX21" fmla="*/ 21092 w 24188"/>
                  <a:gd name="connsiteY21" fmla="*/ 590 h 2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188" h="25073">
                    <a:moveTo>
                      <a:pt x="21092" y="590"/>
                    </a:moveTo>
                    <a:lnTo>
                      <a:pt x="17994" y="3097"/>
                    </a:lnTo>
                    <a:lnTo>
                      <a:pt x="15044" y="10029"/>
                    </a:lnTo>
                    <a:lnTo>
                      <a:pt x="12685" y="12832"/>
                    </a:lnTo>
                    <a:lnTo>
                      <a:pt x="6195" y="13864"/>
                    </a:lnTo>
                    <a:lnTo>
                      <a:pt x="3393" y="16519"/>
                    </a:lnTo>
                    <a:lnTo>
                      <a:pt x="591" y="16372"/>
                    </a:lnTo>
                    <a:lnTo>
                      <a:pt x="0" y="17404"/>
                    </a:lnTo>
                    <a:lnTo>
                      <a:pt x="1328" y="19174"/>
                    </a:lnTo>
                    <a:lnTo>
                      <a:pt x="1328" y="23304"/>
                    </a:lnTo>
                    <a:lnTo>
                      <a:pt x="2508" y="24336"/>
                    </a:lnTo>
                    <a:lnTo>
                      <a:pt x="5310" y="25073"/>
                    </a:lnTo>
                    <a:lnTo>
                      <a:pt x="6637" y="23894"/>
                    </a:lnTo>
                    <a:lnTo>
                      <a:pt x="8407" y="21534"/>
                    </a:lnTo>
                    <a:lnTo>
                      <a:pt x="10767" y="20501"/>
                    </a:lnTo>
                    <a:lnTo>
                      <a:pt x="15634" y="19616"/>
                    </a:lnTo>
                    <a:lnTo>
                      <a:pt x="19027" y="16224"/>
                    </a:lnTo>
                    <a:lnTo>
                      <a:pt x="22271" y="11062"/>
                    </a:lnTo>
                    <a:lnTo>
                      <a:pt x="23747" y="7375"/>
                    </a:lnTo>
                    <a:lnTo>
                      <a:pt x="24189" y="3540"/>
                    </a:lnTo>
                    <a:lnTo>
                      <a:pt x="23599" y="0"/>
                    </a:lnTo>
                    <a:lnTo>
                      <a:pt x="21092" y="590"/>
                    </a:lnTo>
                    <a:close/>
                  </a:path>
                </a:pathLst>
              </a:custGeom>
              <a:grpFill/>
              <a:ln w="3175" cap="flat">
                <a:solidFill>
                  <a:schemeClr val="bg2">
                    <a:lumMod val="90000"/>
                  </a:schemeClr>
                </a:solid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080F00DE-02D7-3F70-601B-8A1FC46F1E86}"/>
                  </a:ext>
                </a:extLst>
              </p:cNvPr>
              <p:cNvSpPr/>
              <p:nvPr/>
            </p:nvSpPr>
            <p:spPr>
              <a:xfrm>
                <a:off x="9752898" y="2969058"/>
                <a:ext cx="14896" cy="11651"/>
              </a:xfrm>
              <a:custGeom>
                <a:avLst/>
                <a:gdLst>
                  <a:gd name="connsiteX0" fmla="*/ 11651 w 14896"/>
                  <a:gd name="connsiteY0" fmla="*/ 1032 h 11651"/>
                  <a:gd name="connsiteX1" fmla="*/ 8407 w 14896"/>
                  <a:gd name="connsiteY1" fmla="*/ 4130 h 11651"/>
                  <a:gd name="connsiteX2" fmla="*/ 3835 w 14896"/>
                  <a:gd name="connsiteY2" fmla="*/ 8997 h 11651"/>
                  <a:gd name="connsiteX3" fmla="*/ 0 w 14896"/>
                  <a:gd name="connsiteY3" fmla="*/ 9587 h 11651"/>
                  <a:gd name="connsiteX4" fmla="*/ 148 w 14896"/>
                  <a:gd name="connsiteY4" fmla="*/ 10324 h 11651"/>
                  <a:gd name="connsiteX5" fmla="*/ 885 w 14896"/>
                  <a:gd name="connsiteY5" fmla="*/ 11652 h 11651"/>
                  <a:gd name="connsiteX6" fmla="*/ 2507 w 14896"/>
                  <a:gd name="connsiteY6" fmla="*/ 11652 h 11651"/>
                  <a:gd name="connsiteX7" fmla="*/ 7375 w 14896"/>
                  <a:gd name="connsiteY7" fmla="*/ 8112 h 11651"/>
                  <a:gd name="connsiteX8" fmla="*/ 14897 w 14896"/>
                  <a:gd name="connsiteY8" fmla="*/ 0 h 11651"/>
                  <a:gd name="connsiteX9" fmla="*/ 13569 w 14896"/>
                  <a:gd name="connsiteY9" fmla="*/ 0 h 11651"/>
                  <a:gd name="connsiteX10" fmla="*/ 11651 w 14896"/>
                  <a:gd name="connsiteY10" fmla="*/ 1032 h 1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6" h="11651">
                    <a:moveTo>
                      <a:pt x="11651" y="1032"/>
                    </a:moveTo>
                    <a:lnTo>
                      <a:pt x="8407" y="4130"/>
                    </a:lnTo>
                    <a:lnTo>
                      <a:pt x="3835" y="8997"/>
                    </a:lnTo>
                    <a:lnTo>
                      <a:pt x="0" y="9587"/>
                    </a:lnTo>
                    <a:lnTo>
                      <a:pt x="148" y="10324"/>
                    </a:lnTo>
                    <a:lnTo>
                      <a:pt x="885" y="11652"/>
                    </a:lnTo>
                    <a:lnTo>
                      <a:pt x="2507" y="11652"/>
                    </a:lnTo>
                    <a:lnTo>
                      <a:pt x="7375" y="8112"/>
                    </a:lnTo>
                    <a:lnTo>
                      <a:pt x="14897" y="0"/>
                    </a:lnTo>
                    <a:lnTo>
                      <a:pt x="13569" y="0"/>
                    </a:lnTo>
                    <a:lnTo>
                      <a:pt x="11651" y="1032"/>
                    </a:lnTo>
                    <a:close/>
                  </a:path>
                </a:pathLst>
              </a:custGeom>
              <a:grpFill/>
              <a:ln w="3175" cap="flat">
                <a:solidFill>
                  <a:schemeClr val="bg2">
                    <a:lumMod val="90000"/>
                  </a:schemeClr>
                </a:solid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8D0AE1A4-6170-4009-5FF7-B744B3E11196}"/>
                  </a:ext>
                </a:extLst>
              </p:cNvPr>
              <p:cNvSpPr/>
              <p:nvPr/>
            </p:nvSpPr>
            <p:spPr>
              <a:xfrm>
                <a:off x="9828561" y="2885283"/>
                <a:ext cx="7522" cy="12831"/>
              </a:xfrm>
              <a:custGeom>
                <a:avLst/>
                <a:gdLst>
                  <a:gd name="connsiteX0" fmla="*/ 0 w 7522"/>
                  <a:gd name="connsiteY0" fmla="*/ 8997 h 12831"/>
                  <a:gd name="connsiteX1" fmla="*/ 0 w 7522"/>
                  <a:gd name="connsiteY1" fmla="*/ 11947 h 12831"/>
                  <a:gd name="connsiteX2" fmla="*/ 2655 w 7522"/>
                  <a:gd name="connsiteY2" fmla="*/ 12832 h 12831"/>
                  <a:gd name="connsiteX3" fmla="*/ 5162 w 7522"/>
                  <a:gd name="connsiteY3" fmla="*/ 11357 h 12831"/>
                  <a:gd name="connsiteX4" fmla="*/ 5605 w 7522"/>
                  <a:gd name="connsiteY4" fmla="*/ 10177 h 12831"/>
                  <a:gd name="connsiteX5" fmla="*/ 5014 w 7522"/>
                  <a:gd name="connsiteY5" fmla="*/ 6047 h 12831"/>
                  <a:gd name="connsiteX6" fmla="*/ 7079 w 7522"/>
                  <a:gd name="connsiteY6" fmla="*/ 2655 h 12831"/>
                  <a:gd name="connsiteX7" fmla="*/ 7522 w 7522"/>
                  <a:gd name="connsiteY7" fmla="*/ 590 h 12831"/>
                  <a:gd name="connsiteX8" fmla="*/ 5605 w 7522"/>
                  <a:gd name="connsiteY8" fmla="*/ 0 h 12831"/>
                  <a:gd name="connsiteX9" fmla="*/ 0 w 7522"/>
                  <a:gd name="connsiteY9" fmla="*/ 8997 h 1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2" h="12831">
                    <a:moveTo>
                      <a:pt x="0" y="8997"/>
                    </a:moveTo>
                    <a:lnTo>
                      <a:pt x="0" y="11947"/>
                    </a:lnTo>
                    <a:lnTo>
                      <a:pt x="2655" y="12832"/>
                    </a:lnTo>
                    <a:lnTo>
                      <a:pt x="5162" y="11357"/>
                    </a:lnTo>
                    <a:lnTo>
                      <a:pt x="5605" y="10177"/>
                    </a:lnTo>
                    <a:lnTo>
                      <a:pt x="5014" y="6047"/>
                    </a:lnTo>
                    <a:lnTo>
                      <a:pt x="7079" y="2655"/>
                    </a:lnTo>
                    <a:lnTo>
                      <a:pt x="7522" y="590"/>
                    </a:lnTo>
                    <a:lnTo>
                      <a:pt x="5605" y="0"/>
                    </a:lnTo>
                    <a:lnTo>
                      <a:pt x="0" y="8997"/>
                    </a:lnTo>
                    <a:close/>
                  </a:path>
                </a:pathLst>
              </a:custGeom>
              <a:grpFill/>
              <a:ln w="3175" cap="flat">
                <a:solidFill>
                  <a:schemeClr val="bg2">
                    <a:lumMod val="90000"/>
                  </a:schemeClr>
                </a:solid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912967FB-2AEC-DEC8-0350-81276D24F7EF}"/>
                  </a:ext>
                </a:extLst>
              </p:cNvPr>
              <p:cNvSpPr/>
              <p:nvPr/>
            </p:nvSpPr>
            <p:spPr>
              <a:xfrm>
                <a:off x="9588445" y="3054898"/>
                <a:ext cx="29941" cy="26695"/>
              </a:xfrm>
              <a:custGeom>
                <a:avLst/>
                <a:gdLst>
                  <a:gd name="connsiteX0" fmla="*/ 20502 w 29941"/>
                  <a:gd name="connsiteY0" fmla="*/ 147 h 26695"/>
                  <a:gd name="connsiteX1" fmla="*/ 17994 w 29941"/>
                  <a:gd name="connsiteY1" fmla="*/ 0 h 26695"/>
                  <a:gd name="connsiteX2" fmla="*/ 13422 w 29941"/>
                  <a:gd name="connsiteY2" fmla="*/ 7375 h 26695"/>
                  <a:gd name="connsiteX3" fmla="*/ 12242 w 29941"/>
                  <a:gd name="connsiteY3" fmla="*/ 8112 h 26695"/>
                  <a:gd name="connsiteX4" fmla="*/ 11209 w 29941"/>
                  <a:gd name="connsiteY4" fmla="*/ 9882 h 26695"/>
                  <a:gd name="connsiteX5" fmla="*/ 9144 w 29941"/>
                  <a:gd name="connsiteY5" fmla="*/ 11947 h 26695"/>
                  <a:gd name="connsiteX6" fmla="*/ 8407 w 29941"/>
                  <a:gd name="connsiteY6" fmla="*/ 13717 h 26695"/>
                  <a:gd name="connsiteX7" fmla="*/ 6342 w 29941"/>
                  <a:gd name="connsiteY7" fmla="*/ 16076 h 26695"/>
                  <a:gd name="connsiteX8" fmla="*/ 1033 w 29941"/>
                  <a:gd name="connsiteY8" fmla="*/ 20206 h 26695"/>
                  <a:gd name="connsiteX9" fmla="*/ 0 w 29941"/>
                  <a:gd name="connsiteY9" fmla="*/ 22124 h 26695"/>
                  <a:gd name="connsiteX10" fmla="*/ 443 w 29941"/>
                  <a:gd name="connsiteY10" fmla="*/ 24483 h 26695"/>
                  <a:gd name="connsiteX11" fmla="*/ 3393 w 29941"/>
                  <a:gd name="connsiteY11" fmla="*/ 26696 h 26695"/>
                  <a:gd name="connsiteX12" fmla="*/ 4278 w 29941"/>
                  <a:gd name="connsiteY12" fmla="*/ 20944 h 26695"/>
                  <a:gd name="connsiteX13" fmla="*/ 8998 w 29941"/>
                  <a:gd name="connsiteY13" fmla="*/ 17994 h 26695"/>
                  <a:gd name="connsiteX14" fmla="*/ 12094 w 29941"/>
                  <a:gd name="connsiteY14" fmla="*/ 14602 h 26695"/>
                  <a:gd name="connsiteX15" fmla="*/ 12832 w 29941"/>
                  <a:gd name="connsiteY15" fmla="*/ 12832 h 26695"/>
                  <a:gd name="connsiteX16" fmla="*/ 17994 w 29941"/>
                  <a:gd name="connsiteY16" fmla="*/ 8259 h 26695"/>
                  <a:gd name="connsiteX17" fmla="*/ 19617 w 29941"/>
                  <a:gd name="connsiteY17" fmla="*/ 7522 h 26695"/>
                  <a:gd name="connsiteX18" fmla="*/ 22862 w 29941"/>
                  <a:gd name="connsiteY18" fmla="*/ 7080 h 26695"/>
                  <a:gd name="connsiteX19" fmla="*/ 26402 w 29941"/>
                  <a:gd name="connsiteY19" fmla="*/ 4130 h 26695"/>
                  <a:gd name="connsiteX20" fmla="*/ 28466 w 29941"/>
                  <a:gd name="connsiteY20" fmla="*/ 4130 h 26695"/>
                  <a:gd name="connsiteX21" fmla="*/ 29941 w 29941"/>
                  <a:gd name="connsiteY21" fmla="*/ 1917 h 26695"/>
                  <a:gd name="connsiteX22" fmla="*/ 24336 w 29941"/>
                  <a:gd name="connsiteY22" fmla="*/ 2507 h 26695"/>
                  <a:gd name="connsiteX23" fmla="*/ 20502 w 29941"/>
                  <a:gd name="connsiteY23" fmla="*/ 147 h 2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41" h="26695">
                    <a:moveTo>
                      <a:pt x="20502" y="147"/>
                    </a:moveTo>
                    <a:lnTo>
                      <a:pt x="17994" y="0"/>
                    </a:lnTo>
                    <a:lnTo>
                      <a:pt x="13422" y="7375"/>
                    </a:lnTo>
                    <a:lnTo>
                      <a:pt x="12242" y="8112"/>
                    </a:lnTo>
                    <a:lnTo>
                      <a:pt x="11209" y="9882"/>
                    </a:lnTo>
                    <a:lnTo>
                      <a:pt x="9144" y="11947"/>
                    </a:lnTo>
                    <a:lnTo>
                      <a:pt x="8407" y="13717"/>
                    </a:lnTo>
                    <a:lnTo>
                      <a:pt x="6342" y="16076"/>
                    </a:lnTo>
                    <a:lnTo>
                      <a:pt x="1033" y="20206"/>
                    </a:lnTo>
                    <a:lnTo>
                      <a:pt x="0" y="22124"/>
                    </a:lnTo>
                    <a:lnTo>
                      <a:pt x="443" y="24483"/>
                    </a:lnTo>
                    <a:lnTo>
                      <a:pt x="3393" y="26696"/>
                    </a:lnTo>
                    <a:lnTo>
                      <a:pt x="4278" y="20944"/>
                    </a:lnTo>
                    <a:lnTo>
                      <a:pt x="8998" y="17994"/>
                    </a:lnTo>
                    <a:lnTo>
                      <a:pt x="12094" y="14602"/>
                    </a:lnTo>
                    <a:lnTo>
                      <a:pt x="12832" y="12832"/>
                    </a:lnTo>
                    <a:lnTo>
                      <a:pt x="17994" y="8259"/>
                    </a:lnTo>
                    <a:lnTo>
                      <a:pt x="19617" y="7522"/>
                    </a:lnTo>
                    <a:lnTo>
                      <a:pt x="22862" y="7080"/>
                    </a:lnTo>
                    <a:lnTo>
                      <a:pt x="26402" y="4130"/>
                    </a:lnTo>
                    <a:lnTo>
                      <a:pt x="28466" y="4130"/>
                    </a:lnTo>
                    <a:lnTo>
                      <a:pt x="29941" y="1917"/>
                    </a:lnTo>
                    <a:lnTo>
                      <a:pt x="24336" y="2507"/>
                    </a:lnTo>
                    <a:lnTo>
                      <a:pt x="20502"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2BB87711-2B5B-D506-0BD6-3D3D1B2A4537}"/>
                  </a:ext>
                </a:extLst>
              </p:cNvPr>
              <p:cNvSpPr/>
              <p:nvPr/>
            </p:nvSpPr>
            <p:spPr>
              <a:xfrm>
                <a:off x="9619418" y="3075399"/>
                <a:ext cx="7522" cy="4572"/>
              </a:xfrm>
              <a:custGeom>
                <a:avLst/>
                <a:gdLst>
                  <a:gd name="connsiteX0" fmla="*/ 5605 w 7522"/>
                  <a:gd name="connsiteY0" fmla="*/ 0 h 4572"/>
                  <a:gd name="connsiteX1" fmla="*/ 294 w 7522"/>
                  <a:gd name="connsiteY1" fmla="*/ 1475 h 4572"/>
                  <a:gd name="connsiteX2" fmla="*/ 148 w 7522"/>
                  <a:gd name="connsiteY2" fmla="*/ 2065 h 4572"/>
                  <a:gd name="connsiteX3" fmla="*/ 0 w 7522"/>
                  <a:gd name="connsiteY3" fmla="*/ 3835 h 4572"/>
                  <a:gd name="connsiteX4" fmla="*/ 1917 w 7522"/>
                  <a:gd name="connsiteY4" fmla="*/ 4572 h 4572"/>
                  <a:gd name="connsiteX5" fmla="*/ 2802 w 7522"/>
                  <a:gd name="connsiteY5" fmla="*/ 3687 h 4572"/>
                  <a:gd name="connsiteX6" fmla="*/ 7522 w 7522"/>
                  <a:gd name="connsiteY6" fmla="*/ 1770 h 4572"/>
                  <a:gd name="connsiteX7" fmla="*/ 7227 w 7522"/>
                  <a:gd name="connsiteY7" fmla="*/ 1032 h 4572"/>
                  <a:gd name="connsiteX8" fmla="*/ 5605 w 7522"/>
                  <a:gd name="connsiteY8" fmla="*/ 0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22" h="4572">
                    <a:moveTo>
                      <a:pt x="5605" y="0"/>
                    </a:moveTo>
                    <a:lnTo>
                      <a:pt x="294" y="1475"/>
                    </a:lnTo>
                    <a:lnTo>
                      <a:pt x="148" y="2065"/>
                    </a:lnTo>
                    <a:lnTo>
                      <a:pt x="0" y="3835"/>
                    </a:lnTo>
                    <a:lnTo>
                      <a:pt x="1917" y="4572"/>
                    </a:lnTo>
                    <a:lnTo>
                      <a:pt x="2802" y="3687"/>
                    </a:lnTo>
                    <a:lnTo>
                      <a:pt x="7522" y="1770"/>
                    </a:lnTo>
                    <a:lnTo>
                      <a:pt x="7227" y="1032"/>
                    </a:lnTo>
                    <a:lnTo>
                      <a:pt x="5605" y="0"/>
                    </a:lnTo>
                    <a:close/>
                  </a:path>
                </a:pathLst>
              </a:custGeom>
              <a:grpFill/>
              <a:ln w="3175" cap="flat">
                <a:solidFill>
                  <a:schemeClr val="bg2">
                    <a:lumMod val="90000"/>
                  </a:schemeClr>
                </a:solid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654842D7-C777-C148-C215-B6CF4003229D}"/>
                  </a:ext>
                </a:extLst>
              </p:cNvPr>
              <p:cNvSpPr/>
              <p:nvPr/>
            </p:nvSpPr>
            <p:spPr>
              <a:xfrm>
                <a:off x="9693606" y="2999589"/>
                <a:ext cx="28908" cy="20206"/>
              </a:xfrm>
              <a:custGeom>
                <a:avLst/>
                <a:gdLst>
                  <a:gd name="connsiteX0" fmla="*/ 22419 w 28908"/>
                  <a:gd name="connsiteY0" fmla="*/ 442 h 20206"/>
                  <a:gd name="connsiteX1" fmla="*/ 13422 w 28908"/>
                  <a:gd name="connsiteY1" fmla="*/ 6195 h 20206"/>
                  <a:gd name="connsiteX2" fmla="*/ 9144 w 28908"/>
                  <a:gd name="connsiteY2" fmla="*/ 10914 h 20206"/>
                  <a:gd name="connsiteX3" fmla="*/ 5752 w 28908"/>
                  <a:gd name="connsiteY3" fmla="*/ 12094 h 20206"/>
                  <a:gd name="connsiteX4" fmla="*/ 0 w 28908"/>
                  <a:gd name="connsiteY4" fmla="*/ 20059 h 20206"/>
                  <a:gd name="connsiteX5" fmla="*/ 2360 w 28908"/>
                  <a:gd name="connsiteY5" fmla="*/ 20206 h 20206"/>
                  <a:gd name="connsiteX6" fmla="*/ 6195 w 28908"/>
                  <a:gd name="connsiteY6" fmla="*/ 18584 h 20206"/>
                  <a:gd name="connsiteX7" fmla="*/ 11357 w 28908"/>
                  <a:gd name="connsiteY7" fmla="*/ 14012 h 20206"/>
                  <a:gd name="connsiteX8" fmla="*/ 13275 w 28908"/>
                  <a:gd name="connsiteY8" fmla="*/ 12684 h 20206"/>
                  <a:gd name="connsiteX9" fmla="*/ 15929 w 28908"/>
                  <a:gd name="connsiteY9" fmla="*/ 11799 h 20206"/>
                  <a:gd name="connsiteX10" fmla="*/ 19469 w 28908"/>
                  <a:gd name="connsiteY10" fmla="*/ 9144 h 20206"/>
                  <a:gd name="connsiteX11" fmla="*/ 20502 w 28908"/>
                  <a:gd name="connsiteY11" fmla="*/ 6490 h 20206"/>
                  <a:gd name="connsiteX12" fmla="*/ 28909 w 28908"/>
                  <a:gd name="connsiteY12" fmla="*/ 147 h 20206"/>
                  <a:gd name="connsiteX13" fmla="*/ 23452 w 28908"/>
                  <a:gd name="connsiteY13" fmla="*/ 0 h 20206"/>
                  <a:gd name="connsiteX14" fmla="*/ 22419 w 28908"/>
                  <a:gd name="connsiteY14" fmla="*/ 442 h 2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08" h="20206">
                    <a:moveTo>
                      <a:pt x="22419" y="442"/>
                    </a:moveTo>
                    <a:lnTo>
                      <a:pt x="13422" y="6195"/>
                    </a:lnTo>
                    <a:lnTo>
                      <a:pt x="9144" y="10914"/>
                    </a:lnTo>
                    <a:lnTo>
                      <a:pt x="5752" y="12094"/>
                    </a:lnTo>
                    <a:lnTo>
                      <a:pt x="0" y="20059"/>
                    </a:lnTo>
                    <a:lnTo>
                      <a:pt x="2360" y="20206"/>
                    </a:lnTo>
                    <a:lnTo>
                      <a:pt x="6195" y="18584"/>
                    </a:lnTo>
                    <a:lnTo>
                      <a:pt x="11357" y="14012"/>
                    </a:lnTo>
                    <a:lnTo>
                      <a:pt x="13275" y="12684"/>
                    </a:lnTo>
                    <a:lnTo>
                      <a:pt x="15929" y="11799"/>
                    </a:lnTo>
                    <a:lnTo>
                      <a:pt x="19469" y="9144"/>
                    </a:lnTo>
                    <a:lnTo>
                      <a:pt x="20502" y="6490"/>
                    </a:lnTo>
                    <a:lnTo>
                      <a:pt x="28909" y="147"/>
                    </a:lnTo>
                    <a:lnTo>
                      <a:pt x="23452" y="0"/>
                    </a:lnTo>
                    <a:lnTo>
                      <a:pt x="22419"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AEDCF887-6678-C52B-0D1B-E90D2001AAB4}"/>
                  </a:ext>
                </a:extLst>
              </p:cNvPr>
              <p:cNvSpPr/>
              <p:nvPr/>
            </p:nvSpPr>
            <p:spPr>
              <a:xfrm>
                <a:off x="9626940" y="3021860"/>
                <a:ext cx="50737" cy="36135"/>
              </a:xfrm>
              <a:custGeom>
                <a:avLst/>
                <a:gdLst>
                  <a:gd name="connsiteX0" fmla="*/ 50442 w 50737"/>
                  <a:gd name="connsiteY0" fmla="*/ 2360 h 36135"/>
                  <a:gd name="connsiteX1" fmla="*/ 50442 w 50737"/>
                  <a:gd name="connsiteY1" fmla="*/ 1327 h 36135"/>
                  <a:gd name="connsiteX2" fmla="*/ 49999 w 50737"/>
                  <a:gd name="connsiteY2" fmla="*/ 590 h 36135"/>
                  <a:gd name="connsiteX3" fmla="*/ 48966 w 50737"/>
                  <a:gd name="connsiteY3" fmla="*/ 0 h 36135"/>
                  <a:gd name="connsiteX4" fmla="*/ 47344 w 50737"/>
                  <a:gd name="connsiteY4" fmla="*/ 148 h 36135"/>
                  <a:gd name="connsiteX5" fmla="*/ 44837 w 50737"/>
                  <a:gd name="connsiteY5" fmla="*/ 1327 h 36135"/>
                  <a:gd name="connsiteX6" fmla="*/ 37315 w 50737"/>
                  <a:gd name="connsiteY6" fmla="*/ 7965 h 36135"/>
                  <a:gd name="connsiteX7" fmla="*/ 32153 w 50737"/>
                  <a:gd name="connsiteY7" fmla="*/ 8702 h 36135"/>
                  <a:gd name="connsiteX8" fmla="*/ 30236 w 50737"/>
                  <a:gd name="connsiteY8" fmla="*/ 8555 h 36135"/>
                  <a:gd name="connsiteX9" fmla="*/ 27875 w 50737"/>
                  <a:gd name="connsiteY9" fmla="*/ 4867 h 36135"/>
                  <a:gd name="connsiteX10" fmla="*/ 26843 w 50737"/>
                  <a:gd name="connsiteY10" fmla="*/ 4720 h 36135"/>
                  <a:gd name="connsiteX11" fmla="*/ 25516 w 50737"/>
                  <a:gd name="connsiteY11" fmla="*/ 7375 h 36135"/>
                  <a:gd name="connsiteX12" fmla="*/ 25811 w 50737"/>
                  <a:gd name="connsiteY12" fmla="*/ 9734 h 36135"/>
                  <a:gd name="connsiteX13" fmla="*/ 22861 w 50737"/>
                  <a:gd name="connsiteY13" fmla="*/ 10914 h 36135"/>
                  <a:gd name="connsiteX14" fmla="*/ 19911 w 50737"/>
                  <a:gd name="connsiteY14" fmla="*/ 14012 h 36135"/>
                  <a:gd name="connsiteX15" fmla="*/ 17256 w 50737"/>
                  <a:gd name="connsiteY15" fmla="*/ 15044 h 36135"/>
                  <a:gd name="connsiteX16" fmla="*/ 13864 w 50737"/>
                  <a:gd name="connsiteY16" fmla="*/ 18731 h 36135"/>
                  <a:gd name="connsiteX17" fmla="*/ 9144 w 50737"/>
                  <a:gd name="connsiteY17" fmla="*/ 21681 h 36135"/>
                  <a:gd name="connsiteX18" fmla="*/ 6784 w 50737"/>
                  <a:gd name="connsiteY18" fmla="*/ 24631 h 36135"/>
                  <a:gd name="connsiteX19" fmla="*/ 6342 w 50737"/>
                  <a:gd name="connsiteY19" fmla="*/ 27876 h 36135"/>
                  <a:gd name="connsiteX20" fmla="*/ 2064 w 50737"/>
                  <a:gd name="connsiteY20" fmla="*/ 30973 h 36135"/>
                  <a:gd name="connsiteX21" fmla="*/ 885 w 50737"/>
                  <a:gd name="connsiteY21" fmla="*/ 32743 h 36135"/>
                  <a:gd name="connsiteX22" fmla="*/ 0 w 50737"/>
                  <a:gd name="connsiteY22" fmla="*/ 36135 h 36135"/>
                  <a:gd name="connsiteX23" fmla="*/ 5309 w 50737"/>
                  <a:gd name="connsiteY23" fmla="*/ 32153 h 36135"/>
                  <a:gd name="connsiteX24" fmla="*/ 8112 w 50737"/>
                  <a:gd name="connsiteY24" fmla="*/ 31416 h 36135"/>
                  <a:gd name="connsiteX25" fmla="*/ 10767 w 50737"/>
                  <a:gd name="connsiteY25" fmla="*/ 27433 h 36135"/>
                  <a:gd name="connsiteX26" fmla="*/ 17404 w 50737"/>
                  <a:gd name="connsiteY26" fmla="*/ 22271 h 36135"/>
                  <a:gd name="connsiteX27" fmla="*/ 18583 w 50737"/>
                  <a:gd name="connsiteY27" fmla="*/ 20649 h 36135"/>
                  <a:gd name="connsiteX28" fmla="*/ 18878 w 50737"/>
                  <a:gd name="connsiteY28" fmla="*/ 18879 h 36135"/>
                  <a:gd name="connsiteX29" fmla="*/ 19911 w 50737"/>
                  <a:gd name="connsiteY29" fmla="*/ 17699 h 36135"/>
                  <a:gd name="connsiteX30" fmla="*/ 23155 w 50737"/>
                  <a:gd name="connsiteY30" fmla="*/ 18436 h 36135"/>
                  <a:gd name="connsiteX31" fmla="*/ 26548 w 50737"/>
                  <a:gd name="connsiteY31" fmla="*/ 17404 h 36135"/>
                  <a:gd name="connsiteX32" fmla="*/ 28908 w 50737"/>
                  <a:gd name="connsiteY32" fmla="*/ 14749 h 36135"/>
                  <a:gd name="connsiteX33" fmla="*/ 35693 w 50737"/>
                  <a:gd name="connsiteY33" fmla="*/ 10029 h 36135"/>
                  <a:gd name="connsiteX34" fmla="*/ 39675 w 50737"/>
                  <a:gd name="connsiteY34" fmla="*/ 8997 h 36135"/>
                  <a:gd name="connsiteX35" fmla="*/ 44542 w 50737"/>
                  <a:gd name="connsiteY35" fmla="*/ 6785 h 36135"/>
                  <a:gd name="connsiteX36" fmla="*/ 49409 w 50737"/>
                  <a:gd name="connsiteY36" fmla="*/ 6637 h 36135"/>
                  <a:gd name="connsiteX37" fmla="*/ 50737 w 50737"/>
                  <a:gd name="connsiteY37" fmla="*/ 5310 h 36135"/>
                  <a:gd name="connsiteX38" fmla="*/ 49852 w 50737"/>
                  <a:gd name="connsiteY38" fmla="*/ 3687 h 36135"/>
                  <a:gd name="connsiteX39" fmla="*/ 50442 w 50737"/>
                  <a:gd name="connsiteY39" fmla="*/ 2360 h 3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737" h="36135">
                    <a:moveTo>
                      <a:pt x="50442" y="2360"/>
                    </a:moveTo>
                    <a:lnTo>
                      <a:pt x="50442" y="1327"/>
                    </a:lnTo>
                    <a:lnTo>
                      <a:pt x="49999" y="590"/>
                    </a:lnTo>
                    <a:lnTo>
                      <a:pt x="48966" y="0"/>
                    </a:lnTo>
                    <a:lnTo>
                      <a:pt x="47344" y="148"/>
                    </a:lnTo>
                    <a:lnTo>
                      <a:pt x="44837" y="1327"/>
                    </a:lnTo>
                    <a:lnTo>
                      <a:pt x="37315" y="7965"/>
                    </a:lnTo>
                    <a:lnTo>
                      <a:pt x="32153" y="8702"/>
                    </a:lnTo>
                    <a:lnTo>
                      <a:pt x="30236" y="8555"/>
                    </a:lnTo>
                    <a:lnTo>
                      <a:pt x="27875" y="4867"/>
                    </a:lnTo>
                    <a:lnTo>
                      <a:pt x="26843" y="4720"/>
                    </a:lnTo>
                    <a:lnTo>
                      <a:pt x="25516" y="7375"/>
                    </a:lnTo>
                    <a:lnTo>
                      <a:pt x="25811" y="9734"/>
                    </a:lnTo>
                    <a:lnTo>
                      <a:pt x="22861" y="10914"/>
                    </a:lnTo>
                    <a:lnTo>
                      <a:pt x="19911" y="14012"/>
                    </a:lnTo>
                    <a:lnTo>
                      <a:pt x="17256" y="15044"/>
                    </a:lnTo>
                    <a:lnTo>
                      <a:pt x="13864" y="18731"/>
                    </a:lnTo>
                    <a:lnTo>
                      <a:pt x="9144" y="21681"/>
                    </a:lnTo>
                    <a:lnTo>
                      <a:pt x="6784" y="24631"/>
                    </a:lnTo>
                    <a:lnTo>
                      <a:pt x="6342" y="27876"/>
                    </a:lnTo>
                    <a:lnTo>
                      <a:pt x="2064" y="30973"/>
                    </a:lnTo>
                    <a:lnTo>
                      <a:pt x="885" y="32743"/>
                    </a:lnTo>
                    <a:lnTo>
                      <a:pt x="0" y="36135"/>
                    </a:lnTo>
                    <a:lnTo>
                      <a:pt x="5309" y="32153"/>
                    </a:lnTo>
                    <a:lnTo>
                      <a:pt x="8112" y="31416"/>
                    </a:lnTo>
                    <a:lnTo>
                      <a:pt x="10767" y="27433"/>
                    </a:lnTo>
                    <a:lnTo>
                      <a:pt x="17404" y="22271"/>
                    </a:lnTo>
                    <a:lnTo>
                      <a:pt x="18583" y="20649"/>
                    </a:lnTo>
                    <a:lnTo>
                      <a:pt x="18878" y="18879"/>
                    </a:lnTo>
                    <a:lnTo>
                      <a:pt x="19911" y="17699"/>
                    </a:lnTo>
                    <a:lnTo>
                      <a:pt x="23155" y="18436"/>
                    </a:lnTo>
                    <a:lnTo>
                      <a:pt x="26548" y="17404"/>
                    </a:lnTo>
                    <a:lnTo>
                      <a:pt x="28908" y="14749"/>
                    </a:lnTo>
                    <a:lnTo>
                      <a:pt x="35693" y="10029"/>
                    </a:lnTo>
                    <a:lnTo>
                      <a:pt x="39675" y="8997"/>
                    </a:lnTo>
                    <a:lnTo>
                      <a:pt x="44542" y="6785"/>
                    </a:lnTo>
                    <a:lnTo>
                      <a:pt x="49409" y="6637"/>
                    </a:lnTo>
                    <a:lnTo>
                      <a:pt x="50737" y="5310"/>
                    </a:lnTo>
                    <a:lnTo>
                      <a:pt x="49852" y="3687"/>
                    </a:lnTo>
                    <a:lnTo>
                      <a:pt x="50442" y="2360"/>
                    </a:lnTo>
                    <a:close/>
                  </a:path>
                </a:pathLst>
              </a:custGeom>
              <a:grpFill/>
              <a:ln w="3175" cap="flat">
                <a:solidFill>
                  <a:schemeClr val="bg2">
                    <a:lumMod val="90000"/>
                  </a:schemeClr>
                </a:solid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8F9E6C5E-2683-8FD3-ED48-B90CFE28E2E3}"/>
                  </a:ext>
                </a:extLst>
              </p:cNvPr>
              <p:cNvSpPr/>
              <p:nvPr/>
            </p:nvSpPr>
            <p:spPr>
              <a:xfrm>
                <a:off x="9720302" y="2541776"/>
                <a:ext cx="6784" cy="5899"/>
              </a:xfrm>
              <a:custGeom>
                <a:avLst/>
                <a:gdLst>
                  <a:gd name="connsiteX0" fmla="*/ 5163 w 6784"/>
                  <a:gd name="connsiteY0" fmla="*/ 0 h 5899"/>
                  <a:gd name="connsiteX1" fmla="*/ 3245 w 6784"/>
                  <a:gd name="connsiteY1" fmla="*/ 2507 h 5899"/>
                  <a:gd name="connsiteX2" fmla="*/ 0 w 6784"/>
                  <a:gd name="connsiteY2" fmla="*/ 4130 h 5899"/>
                  <a:gd name="connsiteX3" fmla="*/ 0 w 6784"/>
                  <a:gd name="connsiteY3" fmla="*/ 4867 h 5899"/>
                  <a:gd name="connsiteX4" fmla="*/ 1033 w 6784"/>
                  <a:gd name="connsiteY4" fmla="*/ 5900 h 5899"/>
                  <a:gd name="connsiteX5" fmla="*/ 3098 w 6784"/>
                  <a:gd name="connsiteY5" fmla="*/ 5457 h 5899"/>
                  <a:gd name="connsiteX6" fmla="*/ 6785 w 6784"/>
                  <a:gd name="connsiteY6" fmla="*/ 2507 h 5899"/>
                  <a:gd name="connsiteX7" fmla="*/ 6342 w 6784"/>
                  <a:gd name="connsiteY7" fmla="*/ 1475 h 5899"/>
                  <a:gd name="connsiteX8" fmla="*/ 5163 w 6784"/>
                  <a:gd name="connsiteY8" fmla="*/ 0 h 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84" h="5899">
                    <a:moveTo>
                      <a:pt x="5163" y="0"/>
                    </a:moveTo>
                    <a:lnTo>
                      <a:pt x="3245" y="2507"/>
                    </a:lnTo>
                    <a:lnTo>
                      <a:pt x="0" y="4130"/>
                    </a:lnTo>
                    <a:lnTo>
                      <a:pt x="0" y="4867"/>
                    </a:lnTo>
                    <a:lnTo>
                      <a:pt x="1033" y="5900"/>
                    </a:lnTo>
                    <a:lnTo>
                      <a:pt x="3098" y="5457"/>
                    </a:lnTo>
                    <a:lnTo>
                      <a:pt x="6785" y="2507"/>
                    </a:lnTo>
                    <a:lnTo>
                      <a:pt x="6342" y="1475"/>
                    </a:lnTo>
                    <a:lnTo>
                      <a:pt x="5163" y="0"/>
                    </a:lnTo>
                    <a:close/>
                  </a:path>
                </a:pathLst>
              </a:custGeom>
              <a:grpFill/>
              <a:ln w="3175" cap="flat">
                <a:solidFill>
                  <a:schemeClr val="bg2">
                    <a:lumMod val="90000"/>
                  </a:schemeClr>
                </a:solid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20CE0A9D-FAB3-56DC-8E69-155118ED1BA0}"/>
                  </a:ext>
                </a:extLst>
              </p:cNvPr>
              <p:cNvSpPr/>
              <p:nvPr/>
            </p:nvSpPr>
            <p:spPr>
              <a:xfrm>
                <a:off x="9374436" y="2690300"/>
                <a:ext cx="25368" cy="19763"/>
              </a:xfrm>
              <a:custGeom>
                <a:avLst/>
                <a:gdLst>
                  <a:gd name="connsiteX0" fmla="*/ 20796 w 25368"/>
                  <a:gd name="connsiteY0" fmla="*/ 5310 h 19763"/>
                  <a:gd name="connsiteX1" fmla="*/ 18436 w 25368"/>
                  <a:gd name="connsiteY1" fmla="*/ 3835 h 19763"/>
                  <a:gd name="connsiteX2" fmla="*/ 17698 w 25368"/>
                  <a:gd name="connsiteY2" fmla="*/ 3245 h 19763"/>
                  <a:gd name="connsiteX3" fmla="*/ 8997 w 25368"/>
                  <a:gd name="connsiteY3" fmla="*/ 0 h 19763"/>
                  <a:gd name="connsiteX4" fmla="*/ 8112 w 25368"/>
                  <a:gd name="connsiteY4" fmla="*/ 1180 h 19763"/>
                  <a:gd name="connsiteX5" fmla="*/ 5309 w 25368"/>
                  <a:gd name="connsiteY5" fmla="*/ 6637 h 19763"/>
                  <a:gd name="connsiteX6" fmla="*/ 3982 w 25368"/>
                  <a:gd name="connsiteY6" fmla="*/ 7080 h 19763"/>
                  <a:gd name="connsiteX7" fmla="*/ 1032 w 25368"/>
                  <a:gd name="connsiteY7" fmla="*/ 11062 h 19763"/>
                  <a:gd name="connsiteX8" fmla="*/ 0 w 25368"/>
                  <a:gd name="connsiteY8" fmla="*/ 14749 h 19763"/>
                  <a:gd name="connsiteX9" fmla="*/ 1032 w 25368"/>
                  <a:gd name="connsiteY9" fmla="*/ 14749 h 19763"/>
                  <a:gd name="connsiteX10" fmla="*/ 6047 w 25368"/>
                  <a:gd name="connsiteY10" fmla="*/ 11799 h 19763"/>
                  <a:gd name="connsiteX11" fmla="*/ 7669 w 25368"/>
                  <a:gd name="connsiteY11" fmla="*/ 13569 h 19763"/>
                  <a:gd name="connsiteX12" fmla="*/ 11209 w 25368"/>
                  <a:gd name="connsiteY12" fmla="*/ 19764 h 19763"/>
                  <a:gd name="connsiteX13" fmla="*/ 12684 w 25368"/>
                  <a:gd name="connsiteY13" fmla="*/ 19321 h 19763"/>
                  <a:gd name="connsiteX14" fmla="*/ 14601 w 25368"/>
                  <a:gd name="connsiteY14" fmla="*/ 18141 h 19763"/>
                  <a:gd name="connsiteX15" fmla="*/ 16666 w 25368"/>
                  <a:gd name="connsiteY15" fmla="*/ 16224 h 19763"/>
                  <a:gd name="connsiteX16" fmla="*/ 19026 w 25368"/>
                  <a:gd name="connsiteY16" fmla="*/ 14897 h 19763"/>
                  <a:gd name="connsiteX17" fmla="*/ 19763 w 25368"/>
                  <a:gd name="connsiteY17" fmla="*/ 13717 h 19763"/>
                  <a:gd name="connsiteX18" fmla="*/ 20501 w 25368"/>
                  <a:gd name="connsiteY18" fmla="*/ 10767 h 19763"/>
                  <a:gd name="connsiteX19" fmla="*/ 22566 w 25368"/>
                  <a:gd name="connsiteY19" fmla="*/ 7522 h 19763"/>
                  <a:gd name="connsiteX20" fmla="*/ 25368 w 25368"/>
                  <a:gd name="connsiteY20" fmla="*/ 5900 h 19763"/>
                  <a:gd name="connsiteX21" fmla="*/ 24483 w 25368"/>
                  <a:gd name="connsiteY21" fmla="*/ 5015 h 19763"/>
                  <a:gd name="connsiteX22" fmla="*/ 20796 w 25368"/>
                  <a:gd name="connsiteY22" fmla="*/ 5310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368" h="19763">
                    <a:moveTo>
                      <a:pt x="20796" y="5310"/>
                    </a:moveTo>
                    <a:lnTo>
                      <a:pt x="18436" y="3835"/>
                    </a:lnTo>
                    <a:lnTo>
                      <a:pt x="17698" y="3245"/>
                    </a:lnTo>
                    <a:lnTo>
                      <a:pt x="8997" y="0"/>
                    </a:lnTo>
                    <a:lnTo>
                      <a:pt x="8112" y="1180"/>
                    </a:lnTo>
                    <a:lnTo>
                      <a:pt x="5309" y="6637"/>
                    </a:lnTo>
                    <a:lnTo>
                      <a:pt x="3982" y="7080"/>
                    </a:lnTo>
                    <a:lnTo>
                      <a:pt x="1032" y="11062"/>
                    </a:lnTo>
                    <a:lnTo>
                      <a:pt x="0" y="14749"/>
                    </a:lnTo>
                    <a:lnTo>
                      <a:pt x="1032" y="14749"/>
                    </a:lnTo>
                    <a:lnTo>
                      <a:pt x="6047" y="11799"/>
                    </a:lnTo>
                    <a:lnTo>
                      <a:pt x="7669" y="13569"/>
                    </a:lnTo>
                    <a:lnTo>
                      <a:pt x="11209" y="19764"/>
                    </a:lnTo>
                    <a:lnTo>
                      <a:pt x="12684" y="19321"/>
                    </a:lnTo>
                    <a:lnTo>
                      <a:pt x="14601" y="18141"/>
                    </a:lnTo>
                    <a:lnTo>
                      <a:pt x="16666" y="16224"/>
                    </a:lnTo>
                    <a:lnTo>
                      <a:pt x="19026" y="14897"/>
                    </a:lnTo>
                    <a:lnTo>
                      <a:pt x="19763" y="13717"/>
                    </a:lnTo>
                    <a:lnTo>
                      <a:pt x="20501" y="10767"/>
                    </a:lnTo>
                    <a:lnTo>
                      <a:pt x="22566" y="7522"/>
                    </a:lnTo>
                    <a:lnTo>
                      <a:pt x="25368" y="5900"/>
                    </a:lnTo>
                    <a:lnTo>
                      <a:pt x="24483" y="5015"/>
                    </a:lnTo>
                    <a:lnTo>
                      <a:pt x="20796" y="5310"/>
                    </a:lnTo>
                    <a:close/>
                  </a:path>
                </a:pathLst>
              </a:custGeom>
              <a:grpFill/>
              <a:ln w="3175" cap="flat">
                <a:solidFill>
                  <a:schemeClr val="bg2">
                    <a:lumMod val="90000"/>
                  </a:schemeClr>
                </a:solid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E3A8F34C-0A44-4373-FA72-31AD47B3AB0B}"/>
                  </a:ext>
                </a:extLst>
              </p:cNvPr>
              <p:cNvSpPr/>
              <p:nvPr/>
            </p:nvSpPr>
            <p:spPr>
              <a:xfrm>
                <a:off x="7539939" y="2102400"/>
                <a:ext cx="8259" cy="6194"/>
              </a:xfrm>
              <a:custGeom>
                <a:avLst/>
                <a:gdLst>
                  <a:gd name="connsiteX0" fmla="*/ 6195 w 8259"/>
                  <a:gd name="connsiteY0" fmla="*/ 6195 h 6194"/>
                  <a:gd name="connsiteX1" fmla="*/ 8259 w 8259"/>
                  <a:gd name="connsiteY1" fmla="*/ 2065 h 6194"/>
                  <a:gd name="connsiteX2" fmla="*/ 7817 w 8259"/>
                  <a:gd name="connsiteY2" fmla="*/ 147 h 6194"/>
                  <a:gd name="connsiteX3" fmla="*/ 4867 w 8259"/>
                  <a:gd name="connsiteY3" fmla="*/ 0 h 6194"/>
                  <a:gd name="connsiteX4" fmla="*/ 0 w 8259"/>
                  <a:gd name="connsiteY4" fmla="*/ 4277 h 6194"/>
                  <a:gd name="connsiteX5" fmla="*/ 442 w 8259"/>
                  <a:gd name="connsiteY5" fmla="*/ 5015 h 6194"/>
                  <a:gd name="connsiteX6" fmla="*/ 1770 w 8259"/>
                  <a:gd name="connsiteY6" fmla="*/ 5900 h 6194"/>
                  <a:gd name="connsiteX7" fmla="*/ 6195 w 8259"/>
                  <a:gd name="connsiteY7" fmla="*/ 6195 h 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9" h="6194">
                    <a:moveTo>
                      <a:pt x="6195" y="6195"/>
                    </a:moveTo>
                    <a:lnTo>
                      <a:pt x="8259" y="2065"/>
                    </a:lnTo>
                    <a:lnTo>
                      <a:pt x="7817" y="147"/>
                    </a:lnTo>
                    <a:lnTo>
                      <a:pt x="4867" y="0"/>
                    </a:lnTo>
                    <a:lnTo>
                      <a:pt x="0" y="4277"/>
                    </a:lnTo>
                    <a:lnTo>
                      <a:pt x="442" y="5015"/>
                    </a:lnTo>
                    <a:lnTo>
                      <a:pt x="1770" y="5900"/>
                    </a:lnTo>
                    <a:lnTo>
                      <a:pt x="6195" y="6195"/>
                    </a:lnTo>
                    <a:close/>
                  </a:path>
                </a:pathLst>
              </a:custGeom>
              <a:grpFill/>
              <a:ln w="3175" cap="flat">
                <a:solidFill>
                  <a:schemeClr val="bg2">
                    <a:lumMod val="90000"/>
                  </a:schemeClr>
                </a:solid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4A612253-42CE-1D62-513C-5CEE748AFC09}"/>
                  </a:ext>
                </a:extLst>
              </p:cNvPr>
              <p:cNvSpPr/>
              <p:nvPr/>
            </p:nvSpPr>
            <p:spPr>
              <a:xfrm>
                <a:off x="10058942" y="2539269"/>
                <a:ext cx="32152" cy="27580"/>
              </a:xfrm>
              <a:custGeom>
                <a:avLst/>
                <a:gdLst>
                  <a:gd name="connsiteX0" fmla="*/ 29794 w 32152"/>
                  <a:gd name="connsiteY0" fmla="*/ 147 h 27580"/>
                  <a:gd name="connsiteX1" fmla="*/ 28466 w 32152"/>
                  <a:gd name="connsiteY1" fmla="*/ 0 h 27580"/>
                  <a:gd name="connsiteX2" fmla="*/ 20206 w 32152"/>
                  <a:gd name="connsiteY2" fmla="*/ 5015 h 27580"/>
                  <a:gd name="connsiteX3" fmla="*/ 8702 w 32152"/>
                  <a:gd name="connsiteY3" fmla="*/ 8112 h 27580"/>
                  <a:gd name="connsiteX4" fmla="*/ 8849 w 32152"/>
                  <a:gd name="connsiteY4" fmla="*/ 9734 h 27580"/>
                  <a:gd name="connsiteX5" fmla="*/ 9292 w 32152"/>
                  <a:gd name="connsiteY5" fmla="*/ 11504 h 27580"/>
                  <a:gd name="connsiteX6" fmla="*/ 7817 w 32152"/>
                  <a:gd name="connsiteY6" fmla="*/ 16519 h 27580"/>
                  <a:gd name="connsiteX7" fmla="*/ 3835 w 32152"/>
                  <a:gd name="connsiteY7" fmla="*/ 22566 h 27580"/>
                  <a:gd name="connsiteX8" fmla="*/ 0 w 32152"/>
                  <a:gd name="connsiteY8" fmla="*/ 24926 h 27580"/>
                  <a:gd name="connsiteX9" fmla="*/ 0 w 32152"/>
                  <a:gd name="connsiteY9" fmla="*/ 26106 h 27580"/>
                  <a:gd name="connsiteX10" fmla="*/ 442 w 32152"/>
                  <a:gd name="connsiteY10" fmla="*/ 26991 h 27580"/>
                  <a:gd name="connsiteX11" fmla="*/ 1033 w 32152"/>
                  <a:gd name="connsiteY11" fmla="*/ 27581 h 27580"/>
                  <a:gd name="connsiteX12" fmla="*/ 5309 w 32152"/>
                  <a:gd name="connsiteY12" fmla="*/ 23894 h 27580"/>
                  <a:gd name="connsiteX13" fmla="*/ 13864 w 32152"/>
                  <a:gd name="connsiteY13" fmla="*/ 18584 h 27580"/>
                  <a:gd name="connsiteX14" fmla="*/ 22124 w 32152"/>
                  <a:gd name="connsiteY14" fmla="*/ 14897 h 27580"/>
                  <a:gd name="connsiteX15" fmla="*/ 30973 w 32152"/>
                  <a:gd name="connsiteY15" fmla="*/ 13127 h 27580"/>
                  <a:gd name="connsiteX16" fmla="*/ 32153 w 32152"/>
                  <a:gd name="connsiteY16" fmla="*/ 9882 h 27580"/>
                  <a:gd name="connsiteX17" fmla="*/ 31416 w 32152"/>
                  <a:gd name="connsiteY17" fmla="*/ 4425 h 27580"/>
                  <a:gd name="connsiteX18" fmla="*/ 29794 w 32152"/>
                  <a:gd name="connsiteY18" fmla="*/ 147 h 2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152" h="27580">
                    <a:moveTo>
                      <a:pt x="29794" y="147"/>
                    </a:moveTo>
                    <a:lnTo>
                      <a:pt x="28466" y="0"/>
                    </a:lnTo>
                    <a:lnTo>
                      <a:pt x="20206" y="5015"/>
                    </a:lnTo>
                    <a:lnTo>
                      <a:pt x="8702" y="8112"/>
                    </a:lnTo>
                    <a:lnTo>
                      <a:pt x="8849" y="9734"/>
                    </a:lnTo>
                    <a:lnTo>
                      <a:pt x="9292" y="11504"/>
                    </a:lnTo>
                    <a:lnTo>
                      <a:pt x="7817" y="16519"/>
                    </a:lnTo>
                    <a:lnTo>
                      <a:pt x="3835" y="22566"/>
                    </a:lnTo>
                    <a:lnTo>
                      <a:pt x="0" y="24926"/>
                    </a:lnTo>
                    <a:lnTo>
                      <a:pt x="0" y="26106"/>
                    </a:lnTo>
                    <a:lnTo>
                      <a:pt x="442" y="26991"/>
                    </a:lnTo>
                    <a:lnTo>
                      <a:pt x="1033" y="27581"/>
                    </a:lnTo>
                    <a:lnTo>
                      <a:pt x="5309" y="23894"/>
                    </a:lnTo>
                    <a:lnTo>
                      <a:pt x="13864" y="18584"/>
                    </a:lnTo>
                    <a:lnTo>
                      <a:pt x="22124" y="14897"/>
                    </a:lnTo>
                    <a:lnTo>
                      <a:pt x="30973" y="13127"/>
                    </a:lnTo>
                    <a:lnTo>
                      <a:pt x="32153" y="9882"/>
                    </a:lnTo>
                    <a:lnTo>
                      <a:pt x="31416" y="4425"/>
                    </a:lnTo>
                    <a:lnTo>
                      <a:pt x="29794"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C160E984-6585-B41C-BED1-105E0F938CDF}"/>
                  </a:ext>
                </a:extLst>
              </p:cNvPr>
              <p:cNvSpPr/>
              <p:nvPr/>
            </p:nvSpPr>
            <p:spPr>
              <a:xfrm>
                <a:off x="6716790" y="2297088"/>
                <a:ext cx="8701" cy="9439"/>
              </a:xfrm>
              <a:custGeom>
                <a:avLst/>
                <a:gdLst>
                  <a:gd name="connsiteX0" fmla="*/ 8407 w 8701"/>
                  <a:gd name="connsiteY0" fmla="*/ 2360 h 9439"/>
                  <a:gd name="connsiteX1" fmla="*/ 7522 w 8701"/>
                  <a:gd name="connsiteY1" fmla="*/ 738 h 9439"/>
                  <a:gd name="connsiteX2" fmla="*/ 5310 w 8701"/>
                  <a:gd name="connsiteY2" fmla="*/ 0 h 9439"/>
                  <a:gd name="connsiteX3" fmla="*/ 2065 w 8701"/>
                  <a:gd name="connsiteY3" fmla="*/ 1770 h 9439"/>
                  <a:gd name="connsiteX4" fmla="*/ 1475 w 8701"/>
                  <a:gd name="connsiteY4" fmla="*/ 1327 h 9439"/>
                  <a:gd name="connsiteX5" fmla="*/ 0 w 8701"/>
                  <a:gd name="connsiteY5" fmla="*/ 2065 h 9439"/>
                  <a:gd name="connsiteX6" fmla="*/ 885 w 8701"/>
                  <a:gd name="connsiteY6" fmla="*/ 4425 h 9439"/>
                  <a:gd name="connsiteX7" fmla="*/ 2508 w 8701"/>
                  <a:gd name="connsiteY7" fmla="*/ 5900 h 9439"/>
                  <a:gd name="connsiteX8" fmla="*/ 3982 w 8701"/>
                  <a:gd name="connsiteY8" fmla="*/ 6047 h 9439"/>
                  <a:gd name="connsiteX9" fmla="*/ 6637 w 8701"/>
                  <a:gd name="connsiteY9" fmla="*/ 9439 h 9439"/>
                  <a:gd name="connsiteX10" fmla="*/ 8259 w 8701"/>
                  <a:gd name="connsiteY10" fmla="*/ 8407 h 9439"/>
                  <a:gd name="connsiteX11" fmla="*/ 7817 w 8701"/>
                  <a:gd name="connsiteY11" fmla="*/ 6932 h 9439"/>
                  <a:gd name="connsiteX12" fmla="*/ 8702 w 8701"/>
                  <a:gd name="connsiteY12" fmla="*/ 5162 h 9439"/>
                  <a:gd name="connsiteX13" fmla="*/ 8407 w 8701"/>
                  <a:gd name="connsiteY13" fmla="*/ 2360 h 9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701" h="9439">
                    <a:moveTo>
                      <a:pt x="8407" y="2360"/>
                    </a:moveTo>
                    <a:lnTo>
                      <a:pt x="7522" y="738"/>
                    </a:lnTo>
                    <a:lnTo>
                      <a:pt x="5310" y="0"/>
                    </a:lnTo>
                    <a:lnTo>
                      <a:pt x="2065" y="1770"/>
                    </a:lnTo>
                    <a:lnTo>
                      <a:pt x="1475" y="1327"/>
                    </a:lnTo>
                    <a:lnTo>
                      <a:pt x="0" y="2065"/>
                    </a:lnTo>
                    <a:lnTo>
                      <a:pt x="885" y="4425"/>
                    </a:lnTo>
                    <a:lnTo>
                      <a:pt x="2508" y="5900"/>
                    </a:lnTo>
                    <a:lnTo>
                      <a:pt x="3982" y="6047"/>
                    </a:lnTo>
                    <a:lnTo>
                      <a:pt x="6637" y="9439"/>
                    </a:lnTo>
                    <a:lnTo>
                      <a:pt x="8259" y="8407"/>
                    </a:lnTo>
                    <a:lnTo>
                      <a:pt x="7817" y="6932"/>
                    </a:lnTo>
                    <a:lnTo>
                      <a:pt x="8702" y="5162"/>
                    </a:lnTo>
                    <a:lnTo>
                      <a:pt x="8407" y="2360"/>
                    </a:lnTo>
                    <a:close/>
                  </a:path>
                </a:pathLst>
              </a:custGeom>
              <a:grpFill/>
              <a:ln w="3175" cap="flat">
                <a:solidFill>
                  <a:schemeClr val="bg2">
                    <a:lumMod val="90000"/>
                  </a:schemeClr>
                </a:solid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5950EE37-C262-2542-C15D-08944461BA1A}"/>
                  </a:ext>
                </a:extLst>
              </p:cNvPr>
              <p:cNvSpPr/>
              <p:nvPr/>
            </p:nvSpPr>
            <p:spPr>
              <a:xfrm>
                <a:off x="7603655" y="2229832"/>
                <a:ext cx="16813" cy="11504"/>
              </a:xfrm>
              <a:custGeom>
                <a:avLst/>
                <a:gdLst>
                  <a:gd name="connsiteX0" fmla="*/ 15929 w 16813"/>
                  <a:gd name="connsiteY0" fmla="*/ 2507 h 11504"/>
                  <a:gd name="connsiteX1" fmla="*/ 11799 w 16813"/>
                  <a:gd name="connsiteY1" fmla="*/ 1770 h 11504"/>
                  <a:gd name="connsiteX2" fmla="*/ 8702 w 16813"/>
                  <a:gd name="connsiteY2" fmla="*/ 737 h 11504"/>
                  <a:gd name="connsiteX3" fmla="*/ 3835 w 16813"/>
                  <a:gd name="connsiteY3" fmla="*/ 590 h 11504"/>
                  <a:gd name="connsiteX4" fmla="*/ 885 w 16813"/>
                  <a:gd name="connsiteY4" fmla="*/ 0 h 11504"/>
                  <a:gd name="connsiteX5" fmla="*/ 0 w 16813"/>
                  <a:gd name="connsiteY5" fmla="*/ 1622 h 11504"/>
                  <a:gd name="connsiteX6" fmla="*/ 4867 w 16813"/>
                  <a:gd name="connsiteY6" fmla="*/ 8260 h 11504"/>
                  <a:gd name="connsiteX7" fmla="*/ 9882 w 16813"/>
                  <a:gd name="connsiteY7" fmla="*/ 11504 h 11504"/>
                  <a:gd name="connsiteX8" fmla="*/ 14454 w 16813"/>
                  <a:gd name="connsiteY8" fmla="*/ 10914 h 11504"/>
                  <a:gd name="connsiteX9" fmla="*/ 15486 w 16813"/>
                  <a:gd name="connsiteY9" fmla="*/ 10324 h 11504"/>
                  <a:gd name="connsiteX10" fmla="*/ 16814 w 16813"/>
                  <a:gd name="connsiteY10" fmla="*/ 8112 h 11504"/>
                  <a:gd name="connsiteX11" fmla="*/ 15486 w 16813"/>
                  <a:gd name="connsiteY11" fmla="*/ 6785 h 11504"/>
                  <a:gd name="connsiteX12" fmla="*/ 15486 w 16813"/>
                  <a:gd name="connsiteY12" fmla="*/ 5457 h 11504"/>
                  <a:gd name="connsiteX13" fmla="*/ 15929 w 16813"/>
                  <a:gd name="connsiteY13" fmla="*/ 2507 h 1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3" h="11504">
                    <a:moveTo>
                      <a:pt x="15929" y="2507"/>
                    </a:moveTo>
                    <a:lnTo>
                      <a:pt x="11799" y="1770"/>
                    </a:lnTo>
                    <a:lnTo>
                      <a:pt x="8702" y="737"/>
                    </a:lnTo>
                    <a:lnTo>
                      <a:pt x="3835" y="590"/>
                    </a:lnTo>
                    <a:lnTo>
                      <a:pt x="885" y="0"/>
                    </a:lnTo>
                    <a:lnTo>
                      <a:pt x="0" y="1622"/>
                    </a:lnTo>
                    <a:lnTo>
                      <a:pt x="4867" y="8260"/>
                    </a:lnTo>
                    <a:lnTo>
                      <a:pt x="9882" y="11504"/>
                    </a:lnTo>
                    <a:lnTo>
                      <a:pt x="14454" y="10914"/>
                    </a:lnTo>
                    <a:lnTo>
                      <a:pt x="15486" y="10324"/>
                    </a:lnTo>
                    <a:lnTo>
                      <a:pt x="16814" y="8112"/>
                    </a:lnTo>
                    <a:lnTo>
                      <a:pt x="15486" y="6785"/>
                    </a:lnTo>
                    <a:lnTo>
                      <a:pt x="15486" y="5457"/>
                    </a:lnTo>
                    <a:lnTo>
                      <a:pt x="15929" y="2507"/>
                    </a:lnTo>
                    <a:close/>
                  </a:path>
                </a:pathLst>
              </a:custGeom>
              <a:grpFill/>
              <a:ln w="3175" cap="flat">
                <a:solidFill>
                  <a:schemeClr val="bg2">
                    <a:lumMod val="90000"/>
                  </a:schemeClr>
                </a:solid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7F84A8B3-65F9-B3D8-8940-B143F34D48AE}"/>
                  </a:ext>
                </a:extLst>
              </p:cNvPr>
              <p:cNvSpPr/>
              <p:nvPr/>
            </p:nvSpPr>
            <p:spPr>
              <a:xfrm>
                <a:off x="8702023" y="1858449"/>
                <a:ext cx="49262" cy="23451"/>
              </a:xfrm>
              <a:custGeom>
                <a:avLst/>
                <a:gdLst>
                  <a:gd name="connsiteX0" fmla="*/ 15192 w 49262"/>
                  <a:gd name="connsiteY0" fmla="*/ 0 h 23451"/>
                  <a:gd name="connsiteX1" fmla="*/ 13274 w 49262"/>
                  <a:gd name="connsiteY1" fmla="*/ 1180 h 23451"/>
                  <a:gd name="connsiteX2" fmla="*/ 12832 w 49262"/>
                  <a:gd name="connsiteY2" fmla="*/ 2802 h 23451"/>
                  <a:gd name="connsiteX3" fmla="*/ 12537 w 49262"/>
                  <a:gd name="connsiteY3" fmla="*/ 4867 h 23451"/>
                  <a:gd name="connsiteX4" fmla="*/ 11652 w 49262"/>
                  <a:gd name="connsiteY4" fmla="*/ 8407 h 23451"/>
                  <a:gd name="connsiteX5" fmla="*/ 9882 w 49262"/>
                  <a:gd name="connsiteY5" fmla="*/ 9587 h 23451"/>
                  <a:gd name="connsiteX6" fmla="*/ 3540 w 49262"/>
                  <a:gd name="connsiteY6" fmla="*/ 9144 h 23451"/>
                  <a:gd name="connsiteX7" fmla="*/ 1770 w 49262"/>
                  <a:gd name="connsiteY7" fmla="*/ 9439 h 23451"/>
                  <a:gd name="connsiteX8" fmla="*/ 0 w 49262"/>
                  <a:gd name="connsiteY8" fmla="*/ 10177 h 23451"/>
                  <a:gd name="connsiteX9" fmla="*/ 3687 w 49262"/>
                  <a:gd name="connsiteY9" fmla="*/ 14307 h 23451"/>
                  <a:gd name="connsiteX10" fmla="*/ 10767 w 49262"/>
                  <a:gd name="connsiteY10" fmla="*/ 17109 h 23451"/>
                  <a:gd name="connsiteX11" fmla="*/ 15782 w 49262"/>
                  <a:gd name="connsiteY11" fmla="*/ 19911 h 23451"/>
                  <a:gd name="connsiteX12" fmla="*/ 18142 w 49262"/>
                  <a:gd name="connsiteY12" fmla="*/ 20796 h 23451"/>
                  <a:gd name="connsiteX13" fmla="*/ 33480 w 49262"/>
                  <a:gd name="connsiteY13" fmla="*/ 23451 h 23451"/>
                  <a:gd name="connsiteX14" fmla="*/ 34218 w 49262"/>
                  <a:gd name="connsiteY14" fmla="*/ 23009 h 23451"/>
                  <a:gd name="connsiteX15" fmla="*/ 38643 w 49262"/>
                  <a:gd name="connsiteY15" fmla="*/ 18289 h 23451"/>
                  <a:gd name="connsiteX16" fmla="*/ 44100 w 49262"/>
                  <a:gd name="connsiteY16" fmla="*/ 16077 h 23451"/>
                  <a:gd name="connsiteX17" fmla="*/ 45870 w 49262"/>
                  <a:gd name="connsiteY17" fmla="*/ 14307 h 23451"/>
                  <a:gd name="connsiteX18" fmla="*/ 47050 w 49262"/>
                  <a:gd name="connsiteY18" fmla="*/ 12094 h 23451"/>
                  <a:gd name="connsiteX19" fmla="*/ 48377 w 49262"/>
                  <a:gd name="connsiteY19" fmla="*/ 10177 h 23451"/>
                  <a:gd name="connsiteX20" fmla="*/ 49262 w 49262"/>
                  <a:gd name="connsiteY20" fmla="*/ 7670 h 23451"/>
                  <a:gd name="connsiteX21" fmla="*/ 46607 w 49262"/>
                  <a:gd name="connsiteY21" fmla="*/ 5605 h 23451"/>
                  <a:gd name="connsiteX22" fmla="*/ 37905 w 49262"/>
                  <a:gd name="connsiteY22" fmla="*/ 3687 h 23451"/>
                  <a:gd name="connsiteX23" fmla="*/ 15192 w 49262"/>
                  <a:gd name="connsiteY23" fmla="*/ 0 h 2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262" h="23451">
                    <a:moveTo>
                      <a:pt x="15192" y="0"/>
                    </a:moveTo>
                    <a:lnTo>
                      <a:pt x="13274" y="1180"/>
                    </a:lnTo>
                    <a:lnTo>
                      <a:pt x="12832" y="2802"/>
                    </a:lnTo>
                    <a:lnTo>
                      <a:pt x="12537" y="4867"/>
                    </a:lnTo>
                    <a:lnTo>
                      <a:pt x="11652" y="8407"/>
                    </a:lnTo>
                    <a:lnTo>
                      <a:pt x="9882" y="9587"/>
                    </a:lnTo>
                    <a:lnTo>
                      <a:pt x="3540" y="9144"/>
                    </a:lnTo>
                    <a:lnTo>
                      <a:pt x="1770" y="9439"/>
                    </a:lnTo>
                    <a:lnTo>
                      <a:pt x="0" y="10177"/>
                    </a:lnTo>
                    <a:lnTo>
                      <a:pt x="3687" y="14307"/>
                    </a:lnTo>
                    <a:lnTo>
                      <a:pt x="10767" y="17109"/>
                    </a:lnTo>
                    <a:lnTo>
                      <a:pt x="15782" y="19911"/>
                    </a:lnTo>
                    <a:lnTo>
                      <a:pt x="18142" y="20796"/>
                    </a:lnTo>
                    <a:lnTo>
                      <a:pt x="33480" y="23451"/>
                    </a:lnTo>
                    <a:lnTo>
                      <a:pt x="34218" y="23009"/>
                    </a:lnTo>
                    <a:lnTo>
                      <a:pt x="38643" y="18289"/>
                    </a:lnTo>
                    <a:lnTo>
                      <a:pt x="44100" y="16077"/>
                    </a:lnTo>
                    <a:lnTo>
                      <a:pt x="45870" y="14307"/>
                    </a:lnTo>
                    <a:lnTo>
                      <a:pt x="47050" y="12094"/>
                    </a:lnTo>
                    <a:lnTo>
                      <a:pt x="48377" y="10177"/>
                    </a:lnTo>
                    <a:lnTo>
                      <a:pt x="49262" y="7670"/>
                    </a:lnTo>
                    <a:lnTo>
                      <a:pt x="46607" y="5605"/>
                    </a:lnTo>
                    <a:lnTo>
                      <a:pt x="37905" y="3687"/>
                    </a:lnTo>
                    <a:lnTo>
                      <a:pt x="15192" y="0"/>
                    </a:lnTo>
                    <a:close/>
                  </a:path>
                </a:pathLst>
              </a:custGeom>
              <a:grpFill/>
              <a:ln w="3175" cap="flat">
                <a:solidFill>
                  <a:schemeClr val="bg2">
                    <a:lumMod val="90000"/>
                  </a:schemeClr>
                </a:solid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6E1C4675-B2A5-51D6-F757-5EEFB1065AD0}"/>
                  </a:ext>
                </a:extLst>
              </p:cNvPr>
              <p:cNvSpPr/>
              <p:nvPr/>
            </p:nvSpPr>
            <p:spPr>
              <a:xfrm>
                <a:off x="7040534" y="3018025"/>
                <a:ext cx="1917" cy="5752"/>
              </a:xfrm>
              <a:custGeom>
                <a:avLst/>
                <a:gdLst>
                  <a:gd name="connsiteX0" fmla="*/ 147 w 1917"/>
                  <a:gd name="connsiteY0" fmla="*/ 2655 h 5752"/>
                  <a:gd name="connsiteX1" fmla="*/ 1327 w 1917"/>
                  <a:gd name="connsiteY1" fmla="*/ 5752 h 5752"/>
                  <a:gd name="connsiteX2" fmla="*/ 1770 w 1917"/>
                  <a:gd name="connsiteY2" fmla="*/ 5162 h 5752"/>
                  <a:gd name="connsiteX3" fmla="*/ 1917 w 1917"/>
                  <a:gd name="connsiteY3" fmla="*/ 2950 h 5752"/>
                  <a:gd name="connsiteX4" fmla="*/ 737 w 1917"/>
                  <a:gd name="connsiteY4" fmla="*/ 0 h 5752"/>
                  <a:gd name="connsiteX5" fmla="*/ 0 w 1917"/>
                  <a:gd name="connsiteY5" fmla="*/ 885 h 5752"/>
                  <a:gd name="connsiteX6" fmla="*/ 147 w 1917"/>
                  <a:gd name="connsiteY6" fmla="*/ 2655 h 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5752">
                    <a:moveTo>
                      <a:pt x="147" y="2655"/>
                    </a:moveTo>
                    <a:lnTo>
                      <a:pt x="1327" y="5752"/>
                    </a:lnTo>
                    <a:lnTo>
                      <a:pt x="1770" y="5162"/>
                    </a:lnTo>
                    <a:lnTo>
                      <a:pt x="1917" y="2950"/>
                    </a:lnTo>
                    <a:lnTo>
                      <a:pt x="737" y="0"/>
                    </a:lnTo>
                    <a:lnTo>
                      <a:pt x="0" y="885"/>
                    </a:lnTo>
                    <a:lnTo>
                      <a:pt x="147" y="2655"/>
                    </a:lnTo>
                    <a:close/>
                  </a:path>
                </a:pathLst>
              </a:custGeom>
              <a:grpFill/>
              <a:ln w="3175" cap="flat">
                <a:solidFill>
                  <a:schemeClr val="bg2">
                    <a:lumMod val="90000"/>
                  </a:schemeClr>
                </a:solid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76E1747B-7CD0-18E8-74E6-E1B1E42C59C6}"/>
                  </a:ext>
                </a:extLst>
              </p:cNvPr>
              <p:cNvSpPr/>
              <p:nvPr/>
            </p:nvSpPr>
            <p:spPr>
              <a:xfrm>
                <a:off x="10119561" y="2684695"/>
                <a:ext cx="23599" cy="23893"/>
              </a:xfrm>
              <a:custGeom>
                <a:avLst/>
                <a:gdLst>
                  <a:gd name="connsiteX0" fmla="*/ 19027 w 23599"/>
                  <a:gd name="connsiteY0" fmla="*/ 14602 h 23893"/>
                  <a:gd name="connsiteX1" fmla="*/ 17109 w 23599"/>
                  <a:gd name="connsiteY1" fmla="*/ 12537 h 23893"/>
                  <a:gd name="connsiteX2" fmla="*/ 12979 w 23599"/>
                  <a:gd name="connsiteY2" fmla="*/ 6785 h 23893"/>
                  <a:gd name="connsiteX3" fmla="*/ 12537 w 23599"/>
                  <a:gd name="connsiteY3" fmla="*/ 3982 h 23893"/>
                  <a:gd name="connsiteX4" fmla="*/ 13717 w 23599"/>
                  <a:gd name="connsiteY4" fmla="*/ 1475 h 23893"/>
                  <a:gd name="connsiteX5" fmla="*/ 12094 w 23599"/>
                  <a:gd name="connsiteY5" fmla="*/ 1032 h 23893"/>
                  <a:gd name="connsiteX6" fmla="*/ 4720 w 23599"/>
                  <a:gd name="connsiteY6" fmla="*/ 0 h 23893"/>
                  <a:gd name="connsiteX7" fmla="*/ 2065 w 23599"/>
                  <a:gd name="connsiteY7" fmla="*/ 1622 h 23893"/>
                  <a:gd name="connsiteX8" fmla="*/ 0 w 23599"/>
                  <a:gd name="connsiteY8" fmla="*/ 2065 h 23893"/>
                  <a:gd name="connsiteX9" fmla="*/ 6342 w 23599"/>
                  <a:gd name="connsiteY9" fmla="*/ 5900 h 23893"/>
                  <a:gd name="connsiteX10" fmla="*/ 8259 w 23599"/>
                  <a:gd name="connsiteY10" fmla="*/ 7817 h 23893"/>
                  <a:gd name="connsiteX11" fmla="*/ 8702 w 23599"/>
                  <a:gd name="connsiteY11" fmla="*/ 10029 h 23893"/>
                  <a:gd name="connsiteX12" fmla="*/ 9735 w 23599"/>
                  <a:gd name="connsiteY12" fmla="*/ 11652 h 23893"/>
                  <a:gd name="connsiteX13" fmla="*/ 12537 w 23599"/>
                  <a:gd name="connsiteY13" fmla="*/ 15044 h 23893"/>
                  <a:gd name="connsiteX14" fmla="*/ 15044 w 23599"/>
                  <a:gd name="connsiteY14" fmla="*/ 17699 h 23893"/>
                  <a:gd name="connsiteX15" fmla="*/ 16519 w 23599"/>
                  <a:gd name="connsiteY15" fmla="*/ 18584 h 23893"/>
                  <a:gd name="connsiteX16" fmla="*/ 18732 w 23599"/>
                  <a:gd name="connsiteY16" fmla="*/ 19026 h 23893"/>
                  <a:gd name="connsiteX17" fmla="*/ 20206 w 23599"/>
                  <a:gd name="connsiteY17" fmla="*/ 21239 h 23893"/>
                  <a:gd name="connsiteX18" fmla="*/ 23452 w 23599"/>
                  <a:gd name="connsiteY18" fmla="*/ 23894 h 23893"/>
                  <a:gd name="connsiteX19" fmla="*/ 23599 w 23599"/>
                  <a:gd name="connsiteY19" fmla="*/ 18584 h 23893"/>
                  <a:gd name="connsiteX20" fmla="*/ 21682 w 23599"/>
                  <a:gd name="connsiteY20" fmla="*/ 16077 h 23893"/>
                  <a:gd name="connsiteX21" fmla="*/ 19027 w 23599"/>
                  <a:gd name="connsiteY21" fmla="*/ 14602 h 23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599" h="23893">
                    <a:moveTo>
                      <a:pt x="19027" y="14602"/>
                    </a:moveTo>
                    <a:lnTo>
                      <a:pt x="17109" y="12537"/>
                    </a:lnTo>
                    <a:lnTo>
                      <a:pt x="12979" y="6785"/>
                    </a:lnTo>
                    <a:lnTo>
                      <a:pt x="12537" y="3982"/>
                    </a:lnTo>
                    <a:lnTo>
                      <a:pt x="13717" y="1475"/>
                    </a:lnTo>
                    <a:lnTo>
                      <a:pt x="12094" y="1032"/>
                    </a:lnTo>
                    <a:lnTo>
                      <a:pt x="4720" y="0"/>
                    </a:lnTo>
                    <a:lnTo>
                      <a:pt x="2065" y="1622"/>
                    </a:lnTo>
                    <a:lnTo>
                      <a:pt x="0" y="2065"/>
                    </a:lnTo>
                    <a:lnTo>
                      <a:pt x="6342" y="5900"/>
                    </a:lnTo>
                    <a:lnTo>
                      <a:pt x="8259" y="7817"/>
                    </a:lnTo>
                    <a:lnTo>
                      <a:pt x="8702" y="10029"/>
                    </a:lnTo>
                    <a:lnTo>
                      <a:pt x="9735" y="11652"/>
                    </a:lnTo>
                    <a:lnTo>
                      <a:pt x="12537" y="15044"/>
                    </a:lnTo>
                    <a:lnTo>
                      <a:pt x="15044" y="17699"/>
                    </a:lnTo>
                    <a:lnTo>
                      <a:pt x="16519" y="18584"/>
                    </a:lnTo>
                    <a:lnTo>
                      <a:pt x="18732" y="19026"/>
                    </a:lnTo>
                    <a:lnTo>
                      <a:pt x="20206" y="21239"/>
                    </a:lnTo>
                    <a:lnTo>
                      <a:pt x="23452" y="23894"/>
                    </a:lnTo>
                    <a:lnTo>
                      <a:pt x="23599" y="18584"/>
                    </a:lnTo>
                    <a:lnTo>
                      <a:pt x="21682" y="16077"/>
                    </a:lnTo>
                    <a:lnTo>
                      <a:pt x="19027" y="14602"/>
                    </a:lnTo>
                    <a:close/>
                  </a:path>
                </a:pathLst>
              </a:custGeom>
              <a:grpFill/>
              <a:ln w="3175" cap="flat">
                <a:solidFill>
                  <a:schemeClr val="bg2">
                    <a:lumMod val="90000"/>
                  </a:schemeClr>
                </a:solid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63892344-EA90-4C05-D1B3-F3733E57AB4B}"/>
                  </a:ext>
                </a:extLst>
              </p:cNvPr>
              <p:cNvSpPr/>
              <p:nvPr/>
            </p:nvSpPr>
            <p:spPr>
              <a:xfrm>
                <a:off x="10163808" y="2702689"/>
                <a:ext cx="16666" cy="12389"/>
              </a:xfrm>
              <a:custGeom>
                <a:avLst/>
                <a:gdLst>
                  <a:gd name="connsiteX0" fmla="*/ 11505 w 16666"/>
                  <a:gd name="connsiteY0" fmla="*/ 6047 h 12389"/>
                  <a:gd name="connsiteX1" fmla="*/ 6933 w 16666"/>
                  <a:gd name="connsiteY1" fmla="*/ 3097 h 12389"/>
                  <a:gd name="connsiteX2" fmla="*/ 3835 w 16666"/>
                  <a:gd name="connsiteY2" fmla="*/ 2065 h 12389"/>
                  <a:gd name="connsiteX3" fmla="*/ 1770 w 16666"/>
                  <a:gd name="connsiteY3" fmla="*/ 0 h 12389"/>
                  <a:gd name="connsiteX4" fmla="*/ 0 w 16666"/>
                  <a:gd name="connsiteY4" fmla="*/ 0 h 12389"/>
                  <a:gd name="connsiteX5" fmla="*/ 1180 w 16666"/>
                  <a:gd name="connsiteY5" fmla="*/ 2212 h 12389"/>
                  <a:gd name="connsiteX6" fmla="*/ 6194 w 16666"/>
                  <a:gd name="connsiteY6" fmla="*/ 5752 h 12389"/>
                  <a:gd name="connsiteX7" fmla="*/ 16667 w 16666"/>
                  <a:gd name="connsiteY7" fmla="*/ 12389 h 12389"/>
                  <a:gd name="connsiteX8" fmla="*/ 15634 w 16666"/>
                  <a:gd name="connsiteY8" fmla="*/ 10472 h 12389"/>
                  <a:gd name="connsiteX9" fmla="*/ 11505 w 16666"/>
                  <a:gd name="connsiteY9" fmla="*/ 6047 h 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6" h="12389">
                    <a:moveTo>
                      <a:pt x="11505" y="6047"/>
                    </a:moveTo>
                    <a:lnTo>
                      <a:pt x="6933" y="3097"/>
                    </a:lnTo>
                    <a:lnTo>
                      <a:pt x="3835" y="2065"/>
                    </a:lnTo>
                    <a:lnTo>
                      <a:pt x="1770" y="0"/>
                    </a:lnTo>
                    <a:lnTo>
                      <a:pt x="0" y="0"/>
                    </a:lnTo>
                    <a:lnTo>
                      <a:pt x="1180" y="2212"/>
                    </a:lnTo>
                    <a:lnTo>
                      <a:pt x="6194" y="5752"/>
                    </a:lnTo>
                    <a:lnTo>
                      <a:pt x="16667" y="12389"/>
                    </a:lnTo>
                    <a:lnTo>
                      <a:pt x="15634" y="10472"/>
                    </a:lnTo>
                    <a:lnTo>
                      <a:pt x="1150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66410DAC-7C46-6A29-E29E-37089F5803AB}"/>
                  </a:ext>
                </a:extLst>
              </p:cNvPr>
              <p:cNvSpPr/>
              <p:nvPr/>
            </p:nvSpPr>
            <p:spPr>
              <a:xfrm>
                <a:off x="9360866" y="2693545"/>
                <a:ext cx="12094" cy="6637"/>
              </a:xfrm>
              <a:custGeom>
                <a:avLst/>
                <a:gdLst>
                  <a:gd name="connsiteX0" fmla="*/ 7375 w 12094"/>
                  <a:gd name="connsiteY0" fmla="*/ 590 h 6637"/>
                  <a:gd name="connsiteX1" fmla="*/ 2065 w 12094"/>
                  <a:gd name="connsiteY1" fmla="*/ 3540 h 6637"/>
                  <a:gd name="connsiteX2" fmla="*/ 0 w 12094"/>
                  <a:gd name="connsiteY2" fmla="*/ 5457 h 6637"/>
                  <a:gd name="connsiteX3" fmla="*/ 1328 w 12094"/>
                  <a:gd name="connsiteY3" fmla="*/ 5900 h 6637"/>
                  <a:gd name="connsiteX4" fmla="*/ 4867 w 12094"/>
                  <a:gd name="connsiteY4" fmla="*/ 5310 h 6637"/>
                  <a:gd name="connsiteX5" fmla="*/ 6637 w 12094"/>
                  <a:gd name="connsiteY5" fmla="*/ 6637 h 6637"/>
                  <a:gd name="connsiteX6" fmla="*/ 8850 w 12094"/>
                  <a:gd name="connsiteY6" fmla="*/ 6637 h 6637"/>
                  <a:gd name="connsiteX7" fmla="*/ 12094 w 12094"/>
                  <a:gd name="connsiteY7" fmla="*/ 295 h 6637"/>
                  <a:gd name="connsiteX8" fmla="*/ 11505 w 12094"/>
                  <a:gd name="connsiteY8" fmla="*/ 0 h 6637"/>
                  <a:gd name="connsiteX9" fmla="*/ 9440 w 12094"/>
                  <a:gd name="connsiteY9" fmla="*/ 590 h 6637"/>
                  <a:gd name="connsiteX10" fmla="*/ 7375 w 12094"/>
                  <a:gd name="connsiteY10" fmla="*/ 590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4" h="6637">
                    <a:moveTo>
                      <a:pt x="7375" y="590"/>
                    </a:moveTo>
                    <a:lnTo>
                      <a:pt x="2065" y="3540"/>
                    </a:lnTo>
                    <a:lnTo>
                      <a:pt x="0" y="5457"/>
                    </a:lnTo>
                    <a:lnTo>
                      <a:pt x="1328" y="5900"/>
                    </a:lnTo>
                    <a:lnTo>
                      <a:pt x="4867" y="5310"/>
                    </a:lnTo>
                    <a:lnTo>
                      <a:pt x="6637" y="6637"/>
                    </a:lnTo>
                    <a:lnTo>
                      <a:pt x="8850" y="6637"/>
                    </a:lnTo>
                    <a:lnTo>
                      <a:pt x="12094" y="295"/>
                    </a:lnTo>
                    <a:lnTo>
                      <a:pt x="11505" y="0"/>
                    </a:lnTo>
                    <a:lnTo>
                      <a:pt x="9440" y="590"/>
                    </a:lnTo>
                    <a:lnTo>
                      <a:pt x="737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6B4619AC-7F20-B7BD-2AD4-38C99B1B0C1F}"/>
                  </a:ext>
                </a:extLst>
              </p:cNvPr>
              <p:cNvSpPr/>
              <p:nvPr/>
            </p:nvSpPr>
            <p:spPr>
              <a:xfrm>
                <a:off x="6503223" y="1686769"/>
                <a:ext cx="4257040" cy="1472405"/>
              </a:xfrm>
              <a:custGeom>
                <a:avLst/>
                <a:gdLst>
                  <a:gd name="connsiteX0" fmla="*/ 4255860 w 4257040"/>
                  <a:gd name="connsiteY0" fmla="*/ 569611 h 1472405"/>
                  <a:gd name="connsiteX1" fmla="*/ 4252911 w 4257040"/>
                  <a:gd name="connsiteY1" fmla="*/ 568726 h 1472405"/>
                  <a:gd name="connsiteX2" fmla="*/ 4243619 w 4257040"/>
                  <a:gd name="connsiteY2" fmla="*/ 568579 h 1472405"/>
                  <a:gd name="connsiteX3" fmla="*/ 4244946 w 4257040"/>
                  <a:gd name="connsiteY3" fmla="*/ 567104 h 1472405"/>
                  <a:gd name="connsiteX4" fmla="*/ 4244504 w 4257040"/>
                  <a:gd name="connsiteY4" fmla="*/ 565629 h 1472405"/>
                  <a:gd name="connsiteX5" fmla="*/ 4243619 w 4257040"/>
                  <a:gd name="connsiteY5" fmla="*/ 564007 h 1472405"/>
                  <a:gd name="connsiteX6" fmla="*/ 4242144 w 4257040"/>
                  <a:gd name="connsiteY6" fmla="*/ 563122 h 1472405"/>
                  <a:gd name="connsiteX7" fmla="*/ 4240521 w 4257040"/>
                  <a:gd name="connsiteY7" fmla="*/ 562974 h 1472405"/>
                  <a:gd name="connsiteX8" fmla="*/ 4237424 w 4257040"/>
                  <a:gd name="connsiteY8" fmla="*/ 563859 h 1472405"/>
                  <a:gd name="connsiteX9" fmla="*/ 4234179 w 4257040"/>
                  <a:gd name="connsiteY9" fmla="*/ 565039 h 1472405"/>
                  <a:gd name="connsiteX10" fmla="*/ 4235802 w 4257040"/>
                  <a:gd name="connsiteY10" fmla="*/ 563269 h 1472405"/>
                  <a:gd name="connsiteX11" fmla="*/ 4237719 w 4257040"/>
                  <a:gd name="connsiteY11" fmla="*/ 561942 h 1472405"/>
                  <a:gd name="connsiteX12" fmla="*/ 4236687 w 4257040"/>
                  <a:gd name="connsiteY12" fmla="*/ 560909 h 1472405"/>
                  <a:gd name="connsiteX13" fmla="*/ 4235507 w 4257040"/>
                  <a:gd name="connsiteY13" fmla="*/ 560319 h 1472405"/>
                  <a:gd name="connsiteX14" fmla="*/ 4225772 w 4257040"/>
                  <a:gd name="connsiteY14" fmla="*/ 552797 h 1472405"/>
                  <a:gd name="connsiteX15" fmla="*/ 4220020 w 4257040"/>
                  <a:gd name="connsiteY15" fmla="*/ 550142 h 1472405"/>
                  <a:gd name="connsiteX16" fmla="*/ 4214415 w 4257040"/>
                  <a:gd name="connsiteY16" fmla="*/ 546455 h 1472405"/>
                  <a:gd name="connsiteX17" fmla="*/ 4208958 w 4257040"/>
                  <a:gd name="connsiteY17" fmla="*/ 540113 h 1472405"/>
                  <a:gd name="connsiteX18" fmla="*/ 4203059 w 4257040"/>
                  <a:gd name="connsiteY18" fmla="*/ 535246 h 1472405"/>
                  <a:gd name="connsiteX19" fmla="*/ 4196864 w 4257040"/>
                  <a:gd name="connsiteY19" fmla="*/ 533328 h 1472405"/>
                  <a:gd name="connsiteX20" fmla="*/ 4190522 w 4257040"/>
                  <a:gd name="connsiteY20" fmla="*/ 533623 h 1472405"/>
                  <a:gd name="connsiteX21" fmla="*/ 4186097 w 4257040"/>
                  <a:gd name="connsiteY21" fmla="*/ 532591 h 1472405"/>
                  <a:gd name="connsiteX22" fmla="*/ 4181525 w 4257040"/>
                  <a:gd name="connsiteY22" fmla="*/ 530969 h 1472405"/>
                  <a:gd name="connsiteX23" fmla="*/ 4171496 w 4257040"/>
                  <a:gd name="connsiteY23" fmla="*/ 529346 h 1472405"/>
                  <a:gd name="connsiteX24" fmla="*/ 4171643 w 4257040"/>
                  <a:gd name="connsiteY24" fmla="*/ 530674 h 1472405"/>
                  <a:gd name="connsiteX25" fmla="*/ 4182557 w 4257040"/>
                  <a:gd name="connsiteY25" fmla="*/ 533181 h 1472405"/>
                  <a:gd name="connsiteX26" fmla="*/ 4184180 w 4257040"/>
                  <a:gd name="connsiteY26" fmla="*/ 534213 h 1472405"/>
                  <a:gd name="connsiteX27" fmla="*/ 4183442 w 4257040"/>
                  <a:gd name="connsiteY27" fmla="*/ 535246 h 1472405"/>
                  <a:gd name="connsiteX28" fmla="*/ 4181083 w 4257040"/>
                  <a:gd name="connsiteY28" fmla="*/ 535541 h 1472405"/>
                  <a:gd name="connsiteX29" fmla="*/ 4172528 w 4257040"/>
                  <a:gd name="connsiteY29" fmla="*/ 534656 h 1472405"/>
                  <a:gd name="connsiteX30" fmla="*/ 4170021 w 4257040"/>
                  <a:gd name="connsiteY30" fmla="*/ 534066 h 1472405"/>
                  <a:gd name="connsiteX31" fmla="*/ 4167808 w 4257040"/>
                  <a:gd name="connsiteY31" fmla="*/ 532148 h 1472405"/>
                  <a:gd name="connsiteX32" fmla="*/ 4166628 w 4257040"/>
                  <a:gd name="connsiteY32" fmla="*/ 532443 h 1472405"/>
                  <a:gd name="connsiteX33" fmla="*/ 4165596 w 4257040"/>
                  <a:gd name="connsiteY33" fmla="*/ 533623 h 1472405"/>
                  <a:gd name="connsiteX34" fmla="*/ 4166038 w 4257040"/>
                  <a:gd name="connsiteY34" fmla="*/ 536131 h 1472405"/>
                  <a:gd name="connsiteX35" fmla="*/ 4167071 w 4257040"/>
                  <a:gd name="connsiteY35" fmla="*/ 538196 h 1472405"/>
                  <a:gd name="connsiteX36" fmla="*/ 4164858 w 4257040"/>
                  <a:gd name="connsiteY36" fmla="*/ 539228 h 1472405"/>
                  <a:gd name="connsiteX37" fmla="*/ 4162499 w 4257040"/>
                  <a:gd name="connsiteY37" fmla="*/ 538786 h 1472405"/>
                  <a:gd name="connsiteX38" fmla="*/ 4162646 w 4257040"/>
                  <a:gd name="connsiteY38" fmla="*/ 536131 h 1472405"/>
                  <a:gd name="connsiteX39" fmla="*/ 4163236 w 4257040"/>
                  <a:gd name="connsiteY39" fmla="*/ 534213 h 1472405"/>
                  <a:gd name="connsiteX40" fmla="*/ 4165743 w 4257040"/>
                  <a:gd name="connsiteY40" fmla="*/ 530674 h 1472405"/>
                  <a:gd name="connsiteX41" fmla="*/ 4167219 w 4257040"/>
                  <a:gd name="connsiteY41" fmla="*/ 529936 h 1472405"/>
                  <a:gd name="connsiteX42" fmla="*/ 4167513 w 4257040"/>
                  <a:gd name="connsiteY42" fmla="*/ 529051 h 1472405"/>
                  <a:gd name="connsiteX43" fmla="*/ 4158664 w 4257040"/>
                  <a:gd name="connsiteY43" fmla="*/ 527576 h 1472405"/>
                  <a:gd name="connsiteX44" fmla="*/ 4156303 w 4257040"/>
                  <a:gd name="connsiteY44" fmla="*/ 526249 h 1472405"/>
                  <a:gd name="connsiteX45" fmla="*/ 4153796 w 4257040"/>
                  <a:gd name="connsiteY45" fmla="*/ 525806 h 1472405"/>
                  <a:gd name="connsiteX46" fmla="*/ 4148487 w 4257040"/>
                  <a:gd name="connsiteY46" fmla="*/ 527429 h 1472405"/>
                  <a:gd name="connsiteX47" fmla="*/ 4133738 w 4257040"/>
                  <a:gd name="connsiteY47" fmla="*/ 527576 h 1472405"/>
                  <a:gd name="connsiteX48" fmla="*/ 4131083 w 4257040"/>
                  <a:gd name="connsiteY48" fmla="*/ 528166 h 1472405"/>
                  <a:gd name="connsiteX49" fmla="*/ 4130935 w 4257040"/>
                  <a:gd name="connsiteY49" fmla="*/ 529346 h 1472405"/>
                  <a:gd name="connsiteX50" fmla="*/ 4131968 w 4257040"/>
                  <a:gd name="connsiteY50" fmla="*/ 529936 h 1472405"/>
                  <a:gd name="connsiteX51" fmla="*/ 4134180 w 4257040"/>
                  <a:gd name="connsiteY51" fmla="*/ 530526 h 1472405"/>
                  <a:gd name="connsiteX52" fmla="*/ 4136540 w 4257040"/>
                  <a:gd name="connsiteY52" fmla="*/ 530379 h 1472405"/>
                  <a:gd name="connsiteX53" fmla="*/ 4138015 w 4257040"/>
                  <a:gd name="connsiteY53" fmla="*/ 532148 h 1472405"/>
                  <a:gd name="connsiteX54" fmla="*/ 4141408 w 4257040"/>
                  <a:gd name="connsiteY54" fmla="*/ 533033 h 1472405"/>
                  <a:gd name="connsiteX55" fmla="*/ 4143177 w 4257040"/>
                  <a:gd name="connsiteY55" fmla="*/ 534656 h 1472405"/>
                  <a:gd name="connsiteX56" fmla="*/ 4144357 w 4257040"/>
                  <a:gd name="connsiteY56" fmla="*/ 537606 h 1472405"/>
                  <a:gd name="connsiteX57" fmla="*/ 4144947 w 4257040"/>
                  <a:gd name="connsiteY57" fmla="*/ 539818 h 1472405"/>
                  <a:gd name="connsiteX58" fmla="*/ 4145389 w 4257040"/>
                  <a:gd name="connsiteY58" fmla="*/ 541883 h 1472405"/>
                  <a:gd name="connsiteX59" fmla="*/ 4143915 w 4257040"/>
                  <a:gd name="connsiteY59" fmla="*/ 545865 h 1472405"/>
                  <a:gd name="connsiteX60" fmla="*/ 4141850 w 4257040"/>
                  <a:gd name="connsiteY60" fmla="*/ 547488 h 1472405"/>
                  <a:gd name="connsiteX61" fmla="*/ 4139490 w 4257040"/>
                  <a:gd name="connsiteY61" fmla="*/ 548373 h 1472405"/>
                  <a:gd name="connsiteX62" fmla="*/ 4140375 w 4257040"/>
                  <a:gd name="connsiteY62" fmla="*/ 550585 h 1472405"/>
                  <a:gd name="connsiteX63" fmla="*/ 4142882 w 4257040"/>
                  <a:gd name="connsiteY63" fmla="*/ 552355 h 1472405"/>
                  <a:gd name="connsiteX64" fmla="*/ 4147602 w 4257040"/>
                  <a:gd name="connsiteY64" fmla="*/ 553240 h 1472405"/>
                  <a:gd name="connsiteX65" fmla="*/ 4149667 w 4257040"/>
                  <a:gd name="connsiteY65" fmla="*/ 554567 h 1472405"/>
                  <a:gd name="connsiteX66" fmla="*/ 4151437 w 4257040"/>
                  <a:gd name="connsiteY66" fmla="*/ 556927 h 1472405"/>
                  <a:gd name="connsiteX67" fmla="*/ 4149814 w 4257040"/>
                  <a:gd name="connsiteY67" fmla="*/ 560024 h 1472405"/>
                  <a:gd name="connsiteX68" fmla="*/ 4148044 w 4257040"/>
                  <a:gd name="connsiteY68" fmla="*/ 562384 h 1472405"/>
                  <a:gd name="connsiteX69" fmla="*/ 4146717 w 4257040"/>
                  <a:gd name="connsiteY69" fmla="*/ 563417 h 1472405"/>
                  <a:gd name="connsiteX70" fmla="*/ 4145685 w 4257040"/>
                  <a:gd name="connsiteY70" fmla="*/ 565187 h 1472405"/>
                  <a:gd name="connsiteX71" fmla="*/ 4144800 w 4257040"/>
                  <a:gd name="connsiteY71" fmla="*/ 565924 h 1472405"/>
                  <a:gd name="connsiteX72" fmla="*/ 4143767 w 4257040"/>
                  <a:gd name="connsiteY72" fmla="*/ 565924 h 1472405"/>
                  <a:gd name="connsiteX73" fmla="*/ 4145095 w 4257040"/>
                  <a:gd name="connsiteY73" fmla="*/ 559287 h 1472405"/>
                  <a:gd name="connsiteX74" fmla="*/ 4143325 w 4257040"/>
                  <a:gd name="connsiteY74" fmla="*/ 555305 h 1472405"/>
                  <a:gd name="connsiteX75" fmla="*/ 4140080 w 4257040"/>
                  <a:gd name="connsiteY75" fmla="*/ 556190 h 1472405"/>
                  <a:gd name="connsiteX76" fmla="*/ 4138752 w 4257040"/>
                  <a:gd name="connsiteY76" fmla="*/ 557222 h 1472405"/>
                  <a:gd name="connsiteX77" fmla="*/ 4135951 w 4257040"/>
                  <a:gd name="connsiteY77" fmla="*/ 560762 h 1472405"/>
                  <a:gd name="connsiteX78" fmla="*/ 4135212 w 4257040"/>
                  <a:gd name="connsiteY78" fmla="*/ 560909 h 1472405"/>
                  <a:gd name="connsiteX79" fmla="*/ 4134623 w 4257040"/>
                  <a:gd name="connsiteY79" fmla="*/ 559729 h 1472405"/>
                  <a:gd name="connsiteX80" fmla="*/ 4133590 w 4257040"/>
                  <a:gd name="connsiteY80" fmla="*/ 557222 h 1472405"/>
                  <a:gd name="connsiteX81" fmla="*/ 4133001 w 4257040"/>
                  <a:gd name="connsiteY81" fmla="*/ 554420 h 1472405"/>
                  <a:gd name="connsiteX82" fmla="*/ 4132263 w 4257040"/>
                  <a:gd name="connsiteY82" fmla="*/ 552502 h 1472405"/>
                  <a:gd name="connsiteX83" fmla="*/ 4129461 w 4257040"/>
                  <a:gd name="connsiteY83" fmla="*/ 550437 h 1472405"/>
                  <a:gd name="connsiteX84" fmla="*/ 4127838 w 4257040"/>
                  <a:gd name="connsiteY84" fmla="*/ 549552 h 1472405"/>
                  <a:gd name="connsiteX85" fmla="*/ 4122971 w 4257040"/>
                  <a:gd name="connsiteY85" fmla="*/ 549110 h 1472405"/>
                  <a:gd name="connsiteX86" fmla="*/ 4121348 w 4257040"/>
                  <a:gd name="connsiteY86" fmla="*/ 548668 h 1472405"/>
                  <a:gd name="connsiteX87" fmla="*/ 4122824 w 4257040"/>
                  <a:gd name="connsiteY87" fmla="*/ 544243 h 1472405"/>
                  <a:gd name="connsiteX88" fmla="*/ 4125331 w 4257040"/>
                  <a:gd name="connsiteY88" fmla="*/ 541735 h 1472405"/>
                  <a:gd name="connsiteX89" fmla="*/ 4125035 w 4257040"/>
                  <a:gd name="connsiteY89" fmla="*/ 535836 h 1472405"/>
                  <a:gd name="connsiteX90" fmla="*/ 4123856 w 4257040"/>
                  <a:gd name="connsiteY90" fmla="*/ 533918 h 1472405"/>
                  <a:gd name="connsiteX91" fmla="*/ 4122381 w 4257040"/>
                  <a:gd name="connsiteY91" fmla="*/ 532148 h 1472405"/>
                  <a:gd name="connsiteX92" fmla="*/ 4120906 w 4257040"/>
                  <a:gd name="connsiteY92" fmla="*/ 528019 h 1472405"/>
                  <a:gd name="connsiteX93" fmla="*/ 4121201 w 4257040"/>
                  <a:gd name="connsiteY93" fmla="*/ 523152 h 1472405"/>
                  <a:gd name="connsiteX94" fmla="*/ 4122824 w 4257040"/>
                  <a:gd name="connsiteY94" fmla="*/ 520349 h 1472405"/>
                  <a:gd name="connsiteX95" fmla="*/ 4123266 w 4257040"/>
                  <a:gd name="connsiteY95" fmla="*/ 516662 h 1472405"/>
                  <a:gd name="connsiteX96" fmla="*/ 4121496 w 4257040"/>
                  <a:gd name="connsiteY96" fmla="*/ 514155 h 1472405"/>
                  <a:gd name="connsiteX97" fmla="*/ 4119284 w 4257040"/>
                  <a:gd name="connsiteY97" fmla="*/ 512827 h 1472405"/>
                  <a:gd name="connsiteX98" fmla="*/ 4117661 w 4257040"/>
                  <a:gd name="connsiteY98" fmla="*/ 513860 h 1472405"/>
                  <a:gd name="connsiteX99" fmla="*/ 4116186 w 4257040"/>
                  <a:gd name="connsiteY99" fmla="*/ 515482 h 1472405"/>
                  <a:gd name="connsiteX100" fmla="*/ 4115301 w 4257040"/>
                  <a:gd name="connsiteY100" fmla="*/ 515924 h 1472405"/>
                  <a:gd name="connsiteX101" fmla="*/ 4109549 w 4257040"/>
                  <a:gd name="connsiteY101" fmla="*/ 516367 h 1472405"/>
                  <a:gd name="connsiteX102" fmla="*/ 4113236 w 4257040"/>
                  <a:gd name="connsiteY102" fmla="*/ 512385 h 1472405"/>
                  <a:gd name="connsiteX103" fmla="*/ 4113089 w 4257040"/>
                  <a:gd name="connsiteY103" fmla="*/ 508992 h 1472405"/>
                  <a:gd name="connsiteX104" fmla="*/ 4112351 w 4257040"/>
                  <a:gd name="connsiteY104" fmla="*/ 507075 h 1472405"/>
                  <a:gd name="connsiteX105" fmla="*/ 4111319 w 4257040"/>
                  <a:gd name="connsiteY105" fmla="*/ 505453 h 1472405"/>
                  <a:gd name="connsiteX106" fmla="*/ 4110286 w 4257040"/>
                  <a:gd name="connsiteY106" fmla="*/ 502060 h 1472405"/>
                  <a:gd name="connsiteX107" fmla="*/ 4069579 w 4257040"/>
                  <a:gd name="connsiteY107" fmla="*/ 482296 h 1472405"/>
                  <a:gd name="connsiteX108" fmla="*/ 4062647 w 4257040"/>
                  <a:gd name="connsiteY108" fmla="*/ 479789 h 1472405"/>
                  <a:gd name="connsiteX109" fmla="*/ 4059255 w 4257040"/>
                  <a:gd name="connsiteY109" fmla="*/ 477577 h 1472405"/>
                  <a:gd name="connsiteX110" fmla="*/ 4056453 w 4257040"/>
                  <a:gd name="connsiteY110" fmla="*/ 476544 h 1472405"/>
                  <a:gd name="connsiteX111" fmla="*/ 4053503 w 4257040"/>
                  <a:gd name="connsiteY111" fmla="*/ 476987 h 1472405"/>
                  <a:gd name="connsiteX112" fmla="*/ 4051733 w 4257040"/>
                  <a:gd name="connsiteY112" fmla="*/ 477577 h 1472405"/>
                  <a:gd name="connsiteX113" fmla="*/ 4050405 w 4257040"/>
                  <a:gd name="connsiteY113" fmla="*/ 476692 h 1472405"/>
                  <a:gd name="connsiteX114" fmla="*/ 4051585 w 4257040"/>
                  <a:gd name="connsiteY114" fmla="*/ 474922 h 1472405"/>
                  <a:gd name="connsiteX115" fmla="*/ 4053355 w 4257040"/>
                  <a:gd name="connsiteY115" fmla="*/ 474332 h 1472405"/>
                  <a:gd name="connsiteX116" fmla="*/ 4049226 w 4257040"/>
                  <a:gd name="connsiteY116" fmla="*/ 471235 h 1472405"/>
                  <a:gd name="connsiteX117" fmla="*/ 4034476 w 4257040"/>
                  <a:gd name="connsiteY117" fmla="*/ 463123 h 1472405"/>
                  <a:gd name="connsiteX118" fmla="*/ 4031231 w 4257040"/>
                  <a:gd name="connsiteY118" fmla="*/ 462090 h 1472405"/>
                  <a:gd name="connsiteX119" fmla="*/ 4033592 w 4257040"/>
                  <a:gd name="connsiteY119" fmla="*/ 464155 h 1472405"/>
                  <a:gd name="connsiteX120" fmla="*/ 4044653 w 4257040"/>
                  <a:gd name="connsiteY120" fmla="*/ 470497 h 1472405"/>
                  <a:gd name="connsiteX121" fmla="*/ 4046276 w 4257040"/>
                  <a:gd name="connsiteY121" fmla="*/ 472414 h 1472405"/>
                  <a:gd name="connsiteX122" fmla="*/ 4043030 w 4257040"/>
                  <a:gd name="connsiteY122" fmla="*/ 474627 h 1472405"/>
                  <a:gd name="connsiteX123" fmla="*/ 4039491 w 4257040"/>
                  <a:gd name="connsiteY123" fmla="*/ 475659 h 1472405"/>
                  <a:gd name="connsiteX124" fmla="*/ 4040523 w 4257040"/>
                  <a:gd name="connsiteY124" fmla="*/ 473004 h 1472405"/>
                  <a:gd name="connsiteX125" fmla="*/ 4039638 w 4257040"/>
                  <a:gd name="connsiteY125" fmla="*/ 470055 h 1472405"/>
                  <a:gd name="connsiteX126" fmla="*/ 4038458 w 4257040"/>
                  <a:gd name="connsiteY126" fmla="*/ 468432 h 1472405"/>
                  <a:gd name="connsiteX127" fmla="*/ 4034623 w 4257040"/>
                  <a:gd name="connsiteY127" fmla="*/ 466515 h 1472405"/>
                  <a:gd name="connsiteX128" fmla="*/ 4028576 w 4257040"/>
                  <a:gd name="connsiteY128" fmla="*/ 464892 h 1472405"/>
                  <a:gd name="connsiteX129" fmla="*/ 4022824 w 4257040"/>
                  <a:gd name="connsiteY129" fmla="*/ 462975 h 1472405"/>
                  <a:gd name="connsiteX130" fmla="*/ 4021792 w 4257040"/>
                  <a:gd name="connsiteY130" fmla="*/ 460763 h 1472405"/>
                  <a:gd name="connsiteX131" fmla="*/ 4021350 w 4257040"/>
                  <a:gd name="connsiteY131" fmla="*/ 457665 h 1472405"/>
                  <a:gd name="connsiteX132" fmla="*/ 4024889 w 4257040"/>
                  <a:gd name="connsiteY132" fmla="*/ 460320 h 1472405"/>
                  <a:gd name="connsiteX133" fmla="*/ 4026954 w 4257040"/>
                  <a:gd name="connsiteY133" fmla="*/ 461058 h 1472405"/>
                  <a:gd name="connsiteX134" fmla="*/ 4022972 w 4257040"/>
                  <a:gd name="connsiteY134" fmla="*/ 457075 h 1472405"/>
                  <a:gd name="connsiteX135" fmla="*/ 4018104 w 4257040"/>
                  <a:gd name="connsiteY135" fmla="*/ 453388 h 1472405"/>
                  <a:gd name="connsiteX136" fmla="*/ 4007485 w 4257040"/>
                  <a:gd name="connsiteY136" fmla="*/ 450143 h 1472405"/>
                  <a:gd name="connsiteX137" fmla="*/ 4005568 w 4257040"/>
                  <a:gd name="connsiteY137" fmla="*/ 448963 h 1472405"/>
                  <a:gd name="connsiteX138" fmla="*/ 4002470 w 4257040"/>
                  <a:gd name="connsiteY138" fmla="*/ 446161 h 1472405"/>
                  <a:gd name="connsiteX139" fmla="*/ 4001438 w 4257040"/>
                  <a:gd name="connsiteY139" fmla="*/ 446014 h 1472405"/>
                  <a:gd name="connsiteX140" fmla="*/ 3999226 w 4257040"/>
                  <a:gd name="connsiteY140" fmla="*/ 446456 h 1472405"/>
                  <a:gd name="connsiteX141" fmla="*/ 3993916 w 4257040"/>
                  <a:gd name="connsiteY141" fmla="*/ 444981 h 1472405"/>
                  <a:gd name="connsiteX142" fmla="*/ 3988754 w 4257040"/>
                  <a:gd name="connsiteY142" fmla="*/ 442916 h 1472405"/>
                  <a:gd name="connsiteX143" fmla="*/ 3988754 w 4257040"/>
                  <a:gd name="connsiteY143" fmla="*/ 442916 h 1472405"/>
                  <a:gd name="connsiteX144" fmla="*/ 3985214 w 4257040"/>
                  <a:gd name="connsiteY144" fmla="*/ 441589 h 1472405"/>
                  <a:gd name="connsiteX145" fmla="*/ 3969728 w 4257040"/>
                  <a:gd name="connsiteY145" fmla="*/ 430232 h 1472405"/>
                  <a:gd name="connsiteX146" fmla="*/ 3961320 w 4257040"/>
                  <a:gd name="connsiteY146" fmla="*/ 428610 h 1472405"/>
                  <a:gd name="connsiteX147" fmla="*/ 3960583 w 4257040"/>
                  <a:gd name="connsiteY147" fmla="*/ 427135 h 1472405"/>
                  <a:gd name="connsiteX148" fmla="*/ 3960140 w 4257040"/>
                  <a:gd name="connsiteY148" fmla="*/ 425512 h 1472405"/>
                  <a:gd name="connsiteX149" fmla="*/ 3958666 w 4257040"/>
                  <a:gd name="connsiteY149" fmla="*/ 424332 h 1472405"/>
                  <a:gd name="connsiteX150" fmla="*/ 3948046 w 4257040"/>
                  <a:gd name="connsiteY150" fmla="*/ 421235 h 1472405"/>
                  <a:gd name="connsiteX151" fmla="*/ 3934772 w 4257040"/>
                  <a:gd name="connsiteY151" fmla="*/ 419318 h 1472405"/>
                  <a:gd name="connsiteX152" fmla="*/ 3920613 w 4257040"/>
                  <a:gd name="connsiteY152" fmla="*/ 414008 h 1472405"/>
                  <a:gd name="connsiteX153" fmla="*/ 3908371 w 4257040"/>
                  <a:gd name="connsiteY153" fmla="*/ 412386 h 1472405"/>
                  <a:gd name="connsiteX154" fmla="*/ 3894949 w 4257040"/>
                  <a:gd name="connsiteY154" fmla="*/ 406633 h 1472405"/>
                  <a:gd name="connsiteX155" fmla="*/ 3886985 w 4257040"/>
                  <a:gd name="connsiteY155" fmla="*/ 402356 h 1472405"/>
                  <a:gd name="connsiteX156" fmla="*/ 3882118 w 4257040"/>
                  <a:gd name="connsiteY156" fmla="*/ 400734 h 1472405"/>
                  <a:gd name="connsiteX157" fmla="*/ 3877693 w 4257040"/>
                  <a:gd name="connsiteY157" fmla="*/ 400291 h 1472405"/>
                  <a:gd name="connsiteX158" fmla="*/ 3865746 w 4257040"/>
                  <a:gd name="connsiteY158" fmla="*/ 402356 h 1472405"/>
                  <a:gd name="connsiteX159" fmla="*/ 3852472 w 4257040"/>
                  <a:gd name="connsiteY159" fmla="*/ 402504 h 1472405"/>
                  <a:gd name="connsiteX160" fmla="*/ 3840230 w 4257040"/>
                  <a:gd name="connsiteY160" fmla="*/ 401324 h 1472405"/>
                  <a:gd name="connsiteX161" fmla="*/ 3830496 w 4257040"/>
                  <a:gd name="connsiteY161" fmla="*/ 401766 h 1472405"/>
                  <a:gd name="connsiteX162" fmla="*/ 3824891 w 4257040"/>
                  <a:gd name="connsiteY162" fmla="*/ 400881 h 1472405"/>
                  <a:gd name="connsiteX163" fmla="*/ 3817221 w 4257040"/>
                  <a:gd name="connsiteY163" fmla="*/ 398374 h 1472405"/>
                  <a:gd name="connsiteX164" fmla="*/ 3815009 w 4257040"/>
                  <a:gd name="connsiteY164" fmla="*/ 399406 h 1472405"/>
                  <a:gd name="connsiteX165" fmla="*/ 3813092 w 4257040"/>
                  <a:gd name="connsiteY165" fmla="*/ 404126 h 1472405"/>
                  <a:gd name="connsiteX166" fmla="*/ 3807340 w 4257040"/>
                  <a:gd name="connsiteY166" fmla="*/ 402061 h 1472405"/>
                  <a:gd name="connsiteX167" fmla="*/ 3802324 w 4257040"/>
                  <a:gd name="connsiteY167" fmla="*/ 399554 h 1472405"/>
                  <a:gd name="connsiteX168" fmla="*/ 3794213 w 4257040"/>
                  <a:gd name="connsiteY168" fmla="*/ 397341 h 1472405"/>
                  <a:gd name="connsiteX169" fmla="*/ 3778874 w 4257040"/>
                  <a:gd name="connsiteY169" fmla="*/ 395867 h 1472405"/>
                  <a:gd name="connsiteX170" fmla="*/ 3759995 w 4257040"/>
                  <a:gd name="connsiteY170" fmla="*/ 392179 h 1472405"/>
                  <a:gd name="connsiteX171" fmla="*/ 3750113 w 4257040"/>
                  <a:gd name="connsiteY171" fmla="*/ 391294 h 1472405"/>
                  <a:gd name="connsiteX172" fmla="*/ 3740084 w 4257040"/>
                  <a:gd name="connsiteY172" fmla="*/ 390704 h 1472405"/>
                  <a:gd name="connsiteX173" fmla="*/ 3741116 w 4257040"/>
                  <a:gd name="connsiteY173" fmla="*/ 398669 h 1472405"/>
                  <a:gd name="connsiteX174" fmla="*/ 3740526 w 4257040"/>
                  <a:gd name="connsiteY174" fmla="*/ 402504 h 1472405"/>
                  <a:gd name="connsiteX175" fmla="*/ 3736838 w 4257040"/>
                  <a:gd name="connsiteY175" fmla="*/ 407518 h 1472405"/>
                  <a:gd name="connsiteX176" fmla="*/ 3732709 w 4257040"/>
                  <a:gd name="connsiteY176" fmla="*/ 410616 h 1472405"/>
                  <a:gd name="connsiteX177" fmla="*/ 3731676 w 4257040"/>
                  <a:gd name="connsiteY177" fmla="*/ 413271 h 1472405"/>
                  <a:gd name="connsiteX178" fmla="*/ 3742591 w 4257040"/>
                  <a:gd name="connsiteY178" fmla="*/ 415188 h 1472405"/>
                  <a:gd name="connsiteX179" fmla="*/ 3746130 w 4257040"/>
                  <a:gd name="connsiteY179" fmla="*/ 424332 h 1472405"/>
                  <a:gd name="connsiteX180" fmla="*/ 3750556 w 4257040"/>
                  <a:gd name="connsiteY180" fmla="*/ 430085 h 1472405"/>
                  <a:gd name="connsiteX181" fmla="*/ 3753505 w 4257040"/>
                  <a:gd name="connsiteY181" fmla="*/ 435984 h 1472405"/>
                  <a:gd name="connsiteX182" fmla="*/ 3753358 w 4257040"/>
                  <a:gd name="connsiteY182" fmla="*/ 440114 h 1472405"/>
                  <a:gd name="connsiteX183" fmla="*/ 3741411 w 4257040"/>
                  <a:gd name="connsiteY183" fmla="*/ 450143 h 1472405"/>
                  <a:gd name="connsiteX184" fmla="*/ 3729169 w 4257040"/>
                  <a:gd name="connsiteY184" fmla="*/ 451471 h 1472405"/>
                  <a:gd name="connsiteX185" fmla="*/ 3717223 w 4257040"/>
                  <a:gd name="connsiteY185" fmla="*/ 451913 h 1472405"/>
                  <a:gd name="connsiteX186" fmla="*/ 3712060 w 4257040"/>
                  <a:gd name="connsiteY186" fmla="*/ 445866 h 1472405"/>
                  <a:gd name="connsiteX187" fmla="*/ 3709405 w 4257040"/>
                  <a:gd name="connsiteY187" fmla="*/ 438492 h 1472405"/>
                  <a:gd name="connsiteX188" fmla="*/ 3699819 w 4257040"/>
                  <a:gd name="connsiteY188" fmla="*/ 434657 h 1472405"/>
                  <a:gd name="connsiteX189" fmla="*/ 3690527 w 4257040"/>
                  <a:gd name="connsiteY189" fmla="*/ 431707 h 1472405"/>
                  <a:gd name="connsiteX190" fmla="*/ 3686249 w 4257040"/>
                  <a:gd name="connsiteY190" fmla="*/ 431117 h 1472405"/>
                  <a:gd name="connsiteX191" fmla="*/ 3683005 w 4257040"/>
                  <a:gd name="connsiteY191" fmla="*/ 429642 h 1472405"/>
                  <a:gd name="connsiteX192" fmla="*/ 3681087 w 4257040"/>
                  <a:gd name="connsiteY192" fmla="*/ 421530 h 1472405"/>
                  <a:gd name="connsiteX193" fmla="*/ 3679022 w 4257040"/>
                  <a:gd name="connsiteY193" fmla="*/ 415483 h 1472405"/>
                  <a:gd name="connsiteX194" fmla="*/ 3676367 w 4257040"/>
                  <a:gd name="connsiteY194" fmla="*/ 413271 h 1472405"/>
                  <a:gd name="connsiteX195" fmla="*/ 3673860 w 4257040"/>
                  <a:gd name="connsiteY195" fmla="*/ 409878 h 1472405"/>
                  <a:gd name="connsiteX196" fmla="*/ 3671353 w 4257040"/>
                  <a:gd name="connsiteY196" fmla="*/ 408551 h 1472405"/>
                  <a:gd name="connsiteX197" fmla="*/ 3665453 w 4257040"/>
                  <a:gd name="connsiteY197" fmla="*/ 407961 h 1472405"/>
                  <a:gd name="connsiteX198" fmla="*/ 3650852 w 4257040"/>
                  <a:gd name="connsiteY198" fmla="*/ 416663 h 1472405"/>
                  <a:gd name="connsiteX199" fmla="*/ 3645984 w 4257040"/>
                  <a:gd name="connsiteY199" fmla="*/ 419170 h 1472405"/>
                  <a:gd name="connsiteX200" fmla="*/ 3644362 w 4257040"/>
                  <a:gd name="connsiteY200" fmla="*/ 419170 h 1472405"/>
                  <a:gd name="connsiteX201" fmla="*/ 3622386 w 4257040"/>
                  <a:gd name="connsiteY201" fmla="*/ 416958 h 1472405"/>
                  <a:gd name="connsiteX202" fmla="*/ 3616633 w 4257040"/>
                  <a:gd name="connsiteY202" fmla="*/ 415188 h 1472405"/>
                  <a:gd name="connsiteX203" fmla="*/ 3584038 w 4257040"/>
                  <a:gd name="connsiteY203" fmla="*/ 414008 h 1472405"/>
                  <a:gd name="connsiteX204" fmla="*/ 3574746 w 4257040"/>
                  <a:gd name="connsiteY204" fmla="*/ 408993 h 1472405"/>
                  <a:gd name="connsiteX205" fmla="*/ 3569141 w 4257040"/>
                  <a:gd name="connsiteY205" fmla="*/ 408256 h 1472405"/>
                  <a:gd name="connsiteX206" fmla="*/ 3562946 w 4257040"/>
                  <a:gd name="connsiteY206" fmla="*/ 409731 h 1472405"/>
                  <a:gd name="connsiteX207" fmla="*/ 3557489 w 4257040"/>
                  <a:gd name="connsiteY207" fmla="*/ 410173 h 1472405"/>
                  <a:gd name="connsiteX208" fmla="*/ 3549820 w 4257040"/>
                  <a:gd name="connsiteY208" fmla="*/ 409141 h 1472405"/>
                  <a:gd name="connsiteX209" fmla="*/ 3543035 w 4257040"/>
                  <a:gd name="connsiteY209" fmla="*/ 410616 h 1472405"/>
                  <a:gd name="connsiteX210" fmla="*/ 3528139 w 4257040"/>
                  <a:gd name="connsiteY210" fmla="*/ 412238 h 1472405"/>
                  <a:gd name="connsiteX211" fmla="*/ 3522682 w 4257040"/>
                  <a:gd name="connsiteY211" fmla="*/ 414008 h 1472405"/>
                  <a:gd name="connsiteX212" fmla="*/ 3516929 w 4257040"/>
                  <a:gd name="connsiteY212" fmla="*/ 416958 h 1472405"/>
                  <a:gd name="connsiteX213" fmla="*/ 3506310 w 4257040"/>
                  <a:gd name="connsiteY213" fmla="*/ 424627 h 1472405"/>
                  <a:gd name="connsiteX214" fmla="*/ 3504835 w 4257040"/>
                  <a:gd name="connsiteY214" fmla="*/ 428315 h 1472405"/>
                  <a:gd name="connsiteX215" fmla="*/ 3504835 w 4257040"/>
                  <a:gd name="connsiteY215" fmla="*/ 432887 h 1472405"/>
                  <a:gd name="connsiteX216" fmla="*/ 3507048 w 4257040"/>
                  <a:gd name="connsiteY216" fmla="*/ 439229 h 1472405"/>
                  <a:gd name="connsiteX217" fmla="*/ 3507048 w 4257040"/>
                  <a:gd name="connsiteY217" fmla="*/ 446604 h 1472405"/>
                  <a:gd name="connsiteX218" fmla="*/ 3505130 w 4257040"/>
                  <a:gd name="connsiteY218" fmla="*/ 449111 h 1472405"/>
                  <a:gd name="connsiteX219" fmla="*/ 3501738 w 4257040"/>
                  <a:gd name="connsiteY219" fmla="*/ 450291 h 1472405"/>
                  <a:gd name="connsiteX220" fmla="*/ 3498198 w 4257040"/>
                  <a:gd name="connsiteY220" fmla="*/ 457960 h 1472405"/>
                  <a:gd name="connsiteX221" fmla="*/ 3494953 w 4257040"/>
                  <a:gd name="connsiteY221" fmla="*/ 462238 h 1472405"/>
                  <a:gd name="connsiteX222" fmla="*/ 3488464 w 4257040"/>
                  <a:gd name="connsiteY222" fmla="*/ 463270 h 1472405"/>
                  <a:gd name="connsiteX223" fmla="*/ 3492151 w 4257040"/>
                  <a:gd name="connsiteY223" fmla="*/ 460173 h 1472405"/>
                  <a:gd name="connsiteX224" fmla="*/ 3495543 w 4257040"/>
                  <a:gd name="connsiteY224" fmla="*/ 457960 h 1472405"/>
                  <a:gd name="connsiteX225" fmla="*/ 3501148 w 4257040"/>
                  <a:gd name="connsiteY225" fmla="*/ 446604 h 1472405"/>
                  <a:gd name="connsiteX226" fmla="*/ 3500263 w 4257040"/>
                  <a:gd name="connsiteY226" fmla="*/ 443064 h 1472405"/>
                  <a:gd name="connsiteX227" fmla="*/ 3495838 w 4257040"/>
                  <a:gd name="connsiteY227" fmla="*/ 440409 h 1472405"/>
                  <a:gd name="connsiteX228" fmla="*/ 3493183 w 4257040"/>
                  <a:gd name="connsiteY228" fmla="*/ 437607 h 1472405"/>
                  <a:gd name="connsiteX229" fmla="*/ 3491708 w 4257040"/>
                  <a:gd name="connsiteY229" fmla="*/ 426840 h 1472405"/>
                  <a:gd name="connsiteX230" fmla="*/ 3490381 w 4257040"/>
                  <a:gd name="connsiteY230" fmla="*/ 421088 h 1472405"/>
                  <a:gd name="connsiteX231" fmla="*/ 3489938 w 4257040"/>
                  <a:gd name="connsiteY231" fmla="*/ 414155 h 1472405"/>
                  <a:gd name="connsiteX232" fmla="*/ 3485366 w 4257040"/>
                  <a:gd name="connsiteY232" fmla="*/ 411943 h 1472405"/>
                  <a:gd name="connsiteX233" fmla="*/ 3469142 w 4257040"/>
                  <a:gd name="connsiteY233" fmla="*/ 408403 h 1472405"/>
                  <a:gd name="connsiteX234" fmla="*/ 3461768 w 4257040"/>
                  <a:gd name="connsiteY234" fmla="*/ 405896 h 1472405"/>
                  <a:gd name="connsiteX235" fmla="*/ 3458965 w 4257040"/>
                  <a:gd name="connsiteY235" fmla="*/ 401914 h 1472405"/>
                  <a:gd name="connsiteX236" fmla="*/ 3461915 w 4257040"/>
                  <a:gd name="connsiteY236" fmla="*/ 396309 h 1472405"/>
                  <a:gd name="connsiteX237" fmla="*/ 3461768 w 4257040"/>
                  <a:gd name="connsiteY237" fmla="*/ 392032 h 1472405"/>
                  <a:gd name="connsiteX238" fmla="*/ 3463242 w 4257040"/>
                  <a:gd name="connsiteY238" fmla="*/ 388344 h 1472405"/>
                  <a:gd name="connsiteX239" fmla="*/ 3465603 w 4257040"/>
                  <a:gd name="connsiteY239" fmla="*/ 385395 h 1472405"/>
                  <a:gd name="connsiteX240" fmla="*/ 3466340 w 4257040"/>
                  <a:gd name="connsiteY240" fmla="*/ 381265 h 1472405"/>
                  <a:gd name="connsiteX241" fmla="*/ 3465012 w 4257040"/>
                  <a:gd name="connsiteY241" fmla="*/ 375808 h 1472405"/>
                  <a:gd name="connsiteX242" fmla="*/ 3463833 w 4257040"/>
                  <a:gd name="connsiteY242" fmla="*/ 371973 h 1472405"/>
                  <a:gd name="connsiteX243" fmla="*/ 3461030 w 4257040"/>
                  <a:gd name="connsiteY243" fmla="*/ 367253 h 1472405"/>
                  <a:gd name="connsiteX244" fmla="*/ 3458965 w 4257040"/>
                  <a:gd name="connsiteY244" fmla="*/ 365188 h 1472405"/>
                  <a:gd name="connsiteX245" fmla="*/ 3449084 w 4257040"/>
                  <a:gd name="connsiteY245" fmla="*/ 358404 h 1472405"/>
                  <a:gd name="connsiteX246" fmla="*/ 3432122 w 4257040"/>
                  <a:gd name="connsiteY246" fmla="*/ 351619 h 1472405"/>
                  <a:gd name="connsiteX247" fmla="*/ 3414866 w 4257040"/>
                  <a:gd name="connsiteY247" fmla="*/ 346604 h 1472405"/>
                  <a:gd name="connsiteX248" fmla="*/ 3399379 w 4257040"/>
                  <a:gd name="connsiteY248" fmla="*/ 344835 h 1472405"/>
                  <a:gd name="connsiteX249" fmla="*/ 3379467 w 4257040"/>
                  <a:gd name="connsiteY249" fmla="*/ 343950 h 1472405"/>
                  <a:gd name="connsiteX250" fmla="*/ 3358819 w 4257040"/>
                  <a:gd name="connsiteY250" fmla="*/ 343950 h 1472405"/>
                  <a:gd name="connsiteX251" fmla="*/ 3351002 w 4257040"/>
                  <a:gd name="connsiteY251" fmla="*/ 346604 h 1472405"/>
                  <a:gd name="connsiteX252" fmla="*/ 3336252 w 4257040"/>
                  <a:gd name="connsiteY252" fmla="*/ 346899 h 1472405"/>
                  <a:gd name="connsiteX253" fmla="*/ 3320176 w 4257040"/>
                  <a:gd name="connsiteY253" fmla="*/ 349702 h 1472405"/>
                  <a:gd name="connsiteX254" fmla="*/ 3303952 w 4257040"/>
                  <a:gd name="connsiteY254" fmla="*/ 354274 h 1472405"/>
                  <a:gd name="connsiteX255" fmla="*/ 3295250 w 4257040"/>
                  <a:gd name="connsiteY255" fmla="*/ 354274 h 1472405"/>
                  <a:gd name="connsiteX256" fmla="*/ 3277846 w 4257040"/>
                  <a:gd name="connsiteY256" fmla="*/ 356339 h 1472405"/>
                  <a:gd name="connsiteX257" fmla="*/ 3270324 w 4257040"/>
                  <a:gd name="connsiteY257" fmla="*/ 356339 h 1472405"/>
                  <a:gd name="connsiteX258" fmla="*/ 3250855 w 4257040"/>
                  <a:gd name="connsiteY258" fmla="*/ 349259 h 1472405"/>
                  <a:gd name="connsiteX259" fmla="*/ 3257050 w 4257040"/>
                  <a:gd name="connsiteY259" fmla="*/ 348374 h 1472405"/>
                  <a:gd name="connsiteX260" fmla="*/ 3259409 w 4257040"/>
                  <a:gd name="connsiteY260" fmla="*/ 347342 h 1472405"/>
                  <a:gd name="connsiteX261" fmla="*/ 3250708 w 4257040"/>
                  <a:gd name="connsiteY261" fmla="*/ 338050 h 1472405"/>
                  <a:gd name="connsiteX262" fmla="*/ 3246136 w 4257040"/>
                  <a:gd name="connsiteY262" fmla="*/ 334658 h 1472405"/>
                  <a:gd name="connsiteX263" fmla="*/ 3234778 w 4257040"/>
                  <a:gd name="connsiteY263" fmla="*/ 330528 h 1472405"/>
                  <a:gd name="connsiteX264" fmla="*/ 3230059 w 4257040"/>
                  <a:gd name="connsiteY264" fmla="*/ 330233 h 1472405"/>
                  <a:gd name="connsiteX265" fmla="*/ 3226224 w 4257040"/>
                  <a:gd name="connsiteY265" fmla="*/ 330970 h 1472405"/>
                  <a:gd name="connsiteX266" fmla="*/ 3211180 w 4257040"/>
                  <a:gd name="connsiteY266" fmla="*/ 335690 h 1472405"/>
                  <a:gd name="connsiteX267" fmla="*/ 3207345 w 4257040"/>
                  <a:gd name="connsiteY267" fmla="*/ 337607 h 1472405"/>
                  <a:gd name="connsiteX268" fmla="*/ 3214867 w 4257040"/>
                  <a:gd name="connsiteY268" fmla="*/ 332150 h 1472405"/>
                  <a:gd name="connsiteX269" fmla="*/ 3218555 w 4257040"/>
                  <a:gd name="connsiteY269" fmla="*/ 329938 h 1472405"/>
                  <a:gd name="connsiteX270" fmla="*/ 3222242 w 4257040"/>
                  <a:gd name="connsiteY270" fmla="*/ 326546 h 1472405"/>
                  <a:gd name="connsiteX271" fmla="*/ 3221357 w 4257040"/>
                  <a:gd name="connsiteY271" fmla="*/ 324481 h 1472405"/>
                  <a:gd name="connsiteX272" fmla="*/ 3220472 w 4257040"/>
                  <a:gd name="connsiteY272" fmla="*/ 323448 h 1472405"/>
                  <a:gd name="connsiteX273" fmla="*/ 3206313 w 4257040"/>
                  <a:gd name="connsiteY273" fmla="*/ 323891 h 1472405"/>
                  <a:gd name="connsiteX274" fmla="*/ 3205428 w 4257040"/>
                  <a:gd name="connsiteY274" fmla="*/ 323448 h 1472405"/>
                  <a:gd name="connsiteX275" fmla="*/ 3202478 w 4257040"/>
                  <a:gd name="connsiteY275" fmla="*/ 320499 h 1472405"/>
                  <a:gd name="connsiteX276" fmla="*/ 3201003 w 4257040"/>
                  <a:gd name="connsiteY276" fmla="*/ 319466 h 1472405"/>
                  <a:gd name="connsiteX277" fmla="*/ 3191711 w 4257040"/>
                  <a:gd name="connsiteY277" fmla="*/ 316516 h 1472405"/>
                  <a:gd name="connsiteX278" fmla="*/ 3184926 w 4257040"/>
                  <a:gd name="connsiteY278" fmla="*/ 315336 h 1472405"/>
                  <a:gd name="connsiteX279" fmla="*/ 3177847 w 4257040"/>
                  <a:gd name="connsiteY279" fmla="*/ 315189 h 1472405"/>
                  <a:gd name="connsiteX280" fmla="*/ 3176667 w 4257040"/>
                  <a:gd name="connsiteY280" fmla="*/ 314009 h 1472405"/>
                  <a:gd name="connsiteX281" fmla="*/ 3177552 w 4257040"/>
                  <a:gd name="connsiteY281" fmla="*/ 312534 h 1472405"/>
                  <a:gd name="connsiteX282" fmla="*/ 3177699 w 4257040"/>
                  <a:gd name="connsiteY282" fmla="*/ 311649 h 1472405"/>
                  <a:gd name="connsiteX283" fmla="*/ 3179912 w 4257040"/>
                  <a:gd name="connsiteY283" fmla="*/ 310027 h 1472405"/>
                  <a:gd name="connsiteX284" fmla="*/ 3185959 w 4257040"/>
                  <a:gd name="connsiteY284" fmla="*/ 308552 h 1472405"/>
                  <a:gd name="connsiteX285" fmla="*/ 3201741 w 4257040"/>
                  <a:gd name="connsiteY285" fmla="*/ 307814 h 1472405"/>
                  <a:gd name="connsiteX286" fmla="*/ 3205280 w 4257040"/>
                  <a:gd name="connsiteY286" fmla="*/ 305159 h 1472405"/>
                  <a:gd name="connsiteX287" fmla="*/ 3204691 w 4257040"/>
                  <a:gd name="connsiteY287" fmla="*/ 302505 h 1472405"/>
                  <a:gd name="connsiteX288" fmla="*/ 3203806 w 4257040"/>
                  <a:gd name="connsiteY288" fmla="*/ 300440 h 1472405"/>
                  <a:gd name="connsiteX289" fmla="*/ 3198643 w 4257040"/>
                  <a:gd name="connsiteY289" fmla="*/ 295573 h 1472405"/>
                  <a:gd name="connsiteX290" fmla="*/ 3191711 w 4257040"/>
                  <a:gd name="connsiteY290" fmla="*/ 292033 h 1472405"/>
                  <a:gd name="connsiteX291" fmla="*/ 3177699 w 4257040"/>
                  <a:gd name="connsiteY291" fmla="*/ 287755 h 1472405"/>
                  <a:gd name="connsiteX292" fmla="*/ 3163098 w 4257040"/>
                  <a:gd name="connsiteY292" fmla="*/ 284806 h 1472405"/>
                  <a:gd name="connsiteX293" fmla="*/ 3137729 w 4257040"/>
                  <a:gd name="connsiteY293" fmla="*/ 283331 h 1472405"/>
                  <a:gd name="connsiteX294" fmla="*/ 3133304 w 4257040"/>
                  <a:gd name="connsiteY294" fmla="*/ 284068 h 1472405"/>
                  <a:gd name="connsiteX295" fmla="*/ 3129765 w 4257040"/>
                  <a:gd name="connsiteY295" fmla="*/ 285691 h 1472405"/>
                  <a:gd name="connsiteX296" fmla="*/ 3123718 w 4257040"/>
                  <a:gd name="connsiteY296" fmla="*/ 290410 h 1472405"/>
                  <a:gd name="connsiteX297" fmla="*/ 3109854 w 4257040"/>
                  <a:gd name="connsiteY297" fmla="*/ 303832 h 1472405"/>
                  <a:gd name="connsiteX298" fmla="*/ 3102184 w 4257040"/>
                  <a:gd name="connsiteY298" fmla="*/ 309437 h 1472405"/>
                  <a:gd name="connsiteX299" fmla="*/ 3095105 w 4257040"/>
                  <a:gd name="connsiteY299" fmla="*/ 312387 h 1472405"/>
                  <a:gd name="connsiteX300" fmla="*/ 3079028 w 4257040"/>
                  <a:gd name="connsiteY300" fmla="*/ 314894 h 1472405"/>
                  <a:gd name="connsiteX301" fmla="*/ 3076078 w 4257040"/>
                  <a:gd name="connsiteY301" fmla="*/ 314304 h 1472405"/>
                  <a:gd name="connsiteX302" fmla="*/ 3073866 w 4257040"/>
                  <a:gd name="connsiteY302" fmla="*/ 312092 h 1472405"/>
                  <a:gd name="connsiteX303" fmla="*/ 3074603 w 4257040"/>
                  <a:gd name="connsiteY303" fmla="*/ 310174 h 1472405"/>
                  <a:gd name="connsiteX304" fmla="*/ 3076078 w 4257040"/>
                  <a:gd name="connsiteY304" fmla="*/ 308404 h 1472405"/>
                  <a:gd name="connsiteX305" fmla="*/ 3076225 w 4257040"/>
                  <a:gd name="connsiteY305" fmla="*/ 307224 h 1472405"/>
                  <a:gd name="connsiteX306" fmla="*/ 3075340 w 4257040"/>
                  <a:gd name="connsiteY306" fmla="*/ 304864 h 1472405"/>
                  <a:gd name="connsiteX307" fmla="*/ 3075783 w 4257040"/>
                  <a:gd name="connsiteY307" fmla="*/ 303685 h 1472405"/>
                  <a:gd name="connsiteX308" fmla="*/ 3077405 w 4257040"/>
                  <a:gd name="connsiteY308" fmla="*/ 303685 h 1472405"/>
                  <a:gd name="connsiteX309" fmla="*/ 3081240 w 4257040"/>
                  <a:gd name="connsiteY309" fmla="*/ 305307 h 1472405"/>
                  <a:gd name="connsiteX310" fmla="*/ 3084780 w 4257040"/>
                  <a:gd name="connsiteY310" fmla="*/ 305454 h 1472405"/>
                  <a:gd name="connsiteX311" fmla="*/ 3093924 w 4257040"/>
                  <a:gd name="connsiteY311" fmla="*/ 302947 h 1472405"/>
                  <a:gd name="connsiteX312" fmla="*/ 3093924 w 4257040"/>
                  <a:gd name="connsiteY312" fmla="*/ 299112 h 1472405"/>
                  <a:gd name="connsiteX313" fmla="*/ 3091564 w 4257040"/>
                  <a:gd name="connsiteY313" fmla="*/ 296752 h 1472405"/>
                  <a:gd name="connsiteX314" fmla="*/ 3092744 w 4257040"/>
                  <a:gd name="connsiteY314" fmla="*/ 291443 h 1472405"/>
                  <a:gd name="connsiteX315" fmla="*/ 3092744 w 4257040"/>
                  <a:gd name="connsiteY315" fmla="*/ 289968 h 1472405"/>
                  <a:gd name="connsiteX316" fmla="*/ 3093924 w 4257040"/>
                  <a:gd name="connsiteY316" fmla="*/ 289083 h 1472405"/>
                  <a:gd name="connsiteX317" fmla="*/ 3095105 w 4257040"/>
                  <a:gd name="connsiteY317" fmla="*/ 289230 h 1472405"/>
                  <a:gd name="connsiteX318" fmla="*/ 3101594 w 4257040"/>
                  <a:gd name="connsiteY318" fmla="*/ 293065 h 1472405"/>
                  <a:gd name="connsiteX319" fmla="*/ 3103806 w 4257040"/>
                  <a:gd name="connsiteY319" fmla="*/ 292918 h 1472405"/>
                  <a:gd name="connsiteX320" fmla="*/ 3106313 w 4257040"/>
                  <a:gd name="connsiteY320" fmla="*/ 293360 h 1472405"/>
                  <a:gd name="connsiteX321" fmla="*/ 3100414 w 4257040"/>
                  <a:gd name="connsiteY321" fmla="*/ 302800 h 1472405"/>
                  <a:gd name="connsiteX322" fmla="*/ 3103216 w 4257040"/>
                  <a:gd name="connsiteY322" fmla="*/ 302800 h 1472405"/>
                  <a:gd name="connsiteX323" fmla="*/ 3110739 w 4257040"/>
                  <a:gd name="connsiteY323" fmla="*/ 298375 h 1472405"/>
                  <a:gd name="connsiteX324" fmla="*/ 3115900 w 4257040"/>
                  <a:gd name="connsiteY324" fmla="*/ 294098 h 1472405"/>
                  <a:gd name="connsiteX325" fmla="*/ 3121358 w 4257040"/>
                  <a:gd name="connsiteY325" fmla="*/ 288493 h 1472405"/>
                  <a:gd name="connsiteX326" fmla="*/ 3121948 w 4257040"/>
                  <a:gd name="connsiteY326" fmla="*/ 285543 h 1472405"/>
                  <a:gd name="connsiteX327" fmla="*/ 3115753 w 4257040"/>
                  <a:gd name="connsiteY327" fmla="*/ 285248 h 1472405"/>
                  <a:gd name="connsiteX328" fmla="*/ 3075193 w 4257040"/>
                  <a:gd name="connsiteY328" fmla="*/ 287313 h 1472405"/>
                  <a:gd name="connsiteX329" fmla="*/ 3060296 w 4257040"/>
                  <a:gd name="connsiteY329" fmla="*/ 291590 h 1472405"/>
                  <a:gd name="connsiteX330" fmla="*/ 3055724 w 4257040"/>
                  <a:gd name="connsiteY330" fmla="*/ 290705 h 1472405"/>
                  <a:gd name="connsiteX331" fmla="*/ 3052479 w 4257040"/>
                  <a:gd name="connsiteY331" fmla="*/ 287460 h 1472405"/>
                  <a:gd name="connsiteX332" fmla="*/ 3057494 w 4257040"/>
                  <a:gd name="connsiteY332" fmla="*/ 287018 h 1472405"/>
                  <a:gd name="connsiteX333" fmla="*/ 3063394 w 4257040"/>
                  <a:gd name="connsiteY333" fmla="*/ 285101 h 1472405"/>
                  <a:gd name="connsiteX334" fmla="*/ 3068261 w 4257040"/>
                  <a:gd name="connsiteY334" fmla="*/ 281266 h 1472405"/>
                  <a:gd name="connsiteX335" fmla="*/ 3071505 w 4257040"/>
                  <a:gd name="connsiteY335" fmla="*/ 280676 h 1472405"/>
                  <a:gd name="connsiteX336" fmla="*/ 3079765 w 4257040"/>
                  <a:gd name="connsiteY336" fmla="*/ 280823 h 1472405"/>
                  <a:gd name="connsiteX337" fmla="*/ 3086402 w 4257040"/>
                  <a:gd name="connsiteY337" fmla="*/ 282298 h 1472405"/>
                  <a:gd name="connsiteX338" fmla="*/ 3106461 w 4257040"/>
                  <a:gd name="connsiteY338" fmla="*/ 282888 h 1472405"/>
                  <a:gd name="connsiteX339" fmla="*/ 3106904 w 4257040"/>
                  <a:gd name="connsiteY339" fmla="*/ 278316 h 1472405"/>
                  <a:gd name="connsiteX340" fmla="*/ 3102479 w 4257040"/>
                  <a:gd name="connsiteY340" fmla="*/ 276841 h 1472405"/>
                  <a:gd name="connsiteX341" fmla="*/ 3092744 w 4257040"/>
                  <a:gd name="connsiteY341" fmla="*/ 275661 h 1472405"/>
                  <a:gd name="connsiteX342" fmla="*/ 3086845 w 4257040"/>
                  <a:gd name="connsiteY342" fmla="*/ 273449 h 1472405"/>
                  <a:gd name="connsiteX343" fmla="*/ 3079323 w 4257040"/>
                  <a:gd name="connsiteY343" fmla="*/ 271974 h 1472405"/>
                  <a:gd name="connsiteX344" fmla="*/ 3062804 w 4257040"/>
                  <a:gd name="connsiteY344" fmla="*/ 270056 h 1472405"/>
                  <a:gd name="connsiteX345" fmla="*/ 3056019 w 4257040"/>
                  <a:gd name="connsiteY345" fmla="*/ 268434 h 1472405"/>
                  <a:gd name="connsiteX346" fmla="*/ 3039648 w 4257040"/>
                  <a:gd name="connsiteY346" fmla="*/ 266959 h 1472405"/>
                  <a:gd name="connsiteX347" fmla="*/ 3035370 w 4257040"/>
                  <a:gd name="connsiteY347" fmla="*/ 265632 h 1472405"/>
                  <a:gd name="connsiteX348" fmla="*/ 2997318 w 4257040"/>
                  <a:gd name="connsiteY348" fmla="*/ 264599 h 1472405"/>
                  <a:gd name="connsiteX349" fmla="*/ 2983158 w 4257040"/>
                  <a:gd name="connsiteY349" fmla="*/ 261207 h 1472405"/>
                  <a:gd name="connsiteX350" fmla="*/ 2977701 w 4257040"/>
                  <a:gd name="connsiteY350" fmla="*/ 257667 h 1472405"/>
                  <a:gd name="connsiteX351" fmla="*/ 2964574 w 4257040"/>
                  <a:gd name="connsiteY351" fmla="*/ 256045 h 1472405"/>
                  <a:gd name="connsiteX352" fmla="*/ 2962067 w 4257040"/>
                  <a:gd name="connsiteY352" fmla="*/ 256192 h 1472405"/>
                  <a:gd name="connsiteX353" fmla="*/ 2961182 w 4257040"/>
                  <a:gd name="connsiteY353" fmla="*/ 257077 h 1472405"/>
                  <a:gd name="connsiteX354" fmla="*/ 2960593 w 4257040"/>
                  <a:gd name="connsiteY354" fmla="*/ 258405 h 1472405"/>
                  <a:gd name="connsiteX355" fmla="*/ 2968852 w 4257040"/>
                  <a:gd name="connsiteY355" fmla="*/ 264747 h 1472405"/>
                  <a:gd name="connsiteX356" fmla="*/ 2969147 w 4257040"/>
                  <a:gd name="connsiteY356" fmla="*/ 269024 h 1472405"/>
                  <a:gd name="connsiteX357" fmla="*/ 2971655 w 4257040"/>
                  <a:gd name="connsiteY357" fmla="*/ 271236 h 1472405"/>
                  <a:gd name="connsiteX358" fmla="*/ 2961920 w 4257040"/>
                  <a:gd name="connsiteY358" fmla="*/ 274629 h 1472405"/>
                  <a:gd name="connsiteX359" fmla="*/ 2955282 w 4257040"/>
                  <a:gd name="connsiteY359" fmla="*/ 275809 h 1472405"/>
                  <a:gd name="connsiteX360" fmla="*/ 2933011 w 4257040"/>
                  <a:gd name="connsiteY360" fmla="*/ 275661 h 1472405"/>
                  <a:gd name="connsiteX361" fmla="*/ 2929767 w 4257040"/>
                  <a:gd name="connsiteY361" fmla="*/ 277136 h 1472405"/>
                  <a:gd name="connsiteX362" fmla="*/ 2921064 w 4257040"/>
                  <a:gd name="connsiteY362" fmla="*/ 283921 h 1472405"/>
                  <a:gd name="connsiteX363" fmla="*/ 2921212 w 4257040"/>
                  <a:gd name="connsiteY363" fmla="*/ 287166 h 1472405"/>
                  <a:gd name="connsiteX364" fmla="*/ 2921949 w 4257040"/>
                  <a:gd name="connsiteY364" fmla="*/ 292033 h 1472405"/>
                  <a:gd name="connsiteX365" fmla="*/ 2928586 w 4257040"/>
                  <a:gd name="connsiteY365" fmla="*/ 292033 h 1472405"/>
                  <a:gd name="connsiteX366" fmla="*/ 2930504 w 4257040"/>
                  <a:gd name="connsiteY366" fmla="*/ 289968 h 1472405"/>
                  <a:gd name="connsiteX367" fmla="*/ 2933454 w 4257040"/>
                  <a:gd name="connsiteY367" fmla="*/ 289083 h 1472405"/>
                  <a:gd name="connsiteX368" fmla="*/ 2947023 w 4257040"/>
                  <a:gd name="connsiteY368" fmla="*/ 289820 h 1472405"/>
                  <a:gd name="connsiteX369" fmla="*/ 2948351 w 4257040"/>
                  <a:gd name="connsiteY369" fmla="*/ 290705 h 1472405"/>
                  <a:gd name="connsiteX370" fmla="*/ 2943926 w 4257040"/>
                  <a:gd name="connsiteY370" fmla="*/ 292180 h 1472405"/>
                  <a:gd name="connsiteX371" fmla="*/ 2939501 w 4257040"/>
                  <a:gd name="connsiteY371" fmla="*/ 292770 h 1472405"/>
                  <a:gd name="connsiteX372" fmla="*/ 2934044 w 4257040"/>
                  <a:gd name="connsiteY372" fmla="*/ 300145 h 1472405"/>
                  <a:gd name="connsiteX373" fmla="*/ 2926817 w 4257040"/>
                  <a:gd name="connsiteY373" fmla="*/ 302505 h 1472405"/>
                  <a:gd name="connsiteX374" fmla="*/ 2931832 w 4257040"/>
                  <a:gd name="connsiteY374" fmla="*/ 303685 h 1472405"/>
                  <a:gd name="connsiteX375" fmla="*/ 2936256 w 4257040"/>
                  <a:gd name="connsiteY375" fmla="*/ 305749 h 1472405"/>
                  <a:gd name="connsiteX376" fmla="*/ 2935519 w 4257040"/>
                  <a:gd name="connsiteY376" fmla="*/ 314746 h 1472405"/>
                  <a:gd name="connsiteX377" fmla="*/ 2941861 w 4257040"/>
                  <a:gd name="connsiteY377" fmla="*/ 321678 h 1472405"/>
                  <a:gd name="connsiteX378" fmla="*/ 2943041 w 4257040"/>
                  <a:gd name="connsiteY378" fmla="*/ 324776 h 1472405"/>
                  <a:gd name="connsiteX379" fmla="*/ 2933897 w 4257040"/>
                  <a:gd name="connsiteY379" fmla="*/ 324923 h 1472405"/>
                  <a:gd name="connsiteX380" fmla="*/ 2925784 w 4257040"/>
                  <a:gd name="connsiteY380" fmla="*/ 327136 h 1472405"/>
                  <a:gd name="connsiteX381" fmla="*/ 2922835 w 4257040"/>
                  <a:gd name="connsiteY381" fmla="*/ 327136 h 1472405"/>
                  <a:gd name="connsiteX382" fmla="*/ 2917525 w 4257040"/>
                  <a:gd name="connsiteY382" fmla="*/ 321678 h 1472405"/>
                  <a:gd name="connsiteX383" fmla="*/ 2911625 w 4257040"/>
                  <a:gd name="connsiteY383" fmla="*/ 318139 h 1472405"/>
                  <a:gd name="connsiteX384" fmla="*/ 2908675 w 4257040"/>
                  <a:gd name="connsiteY384" fmla="*/ 317844 h 1472405"/>
                  <a:gd name="connsiteX385" fmla="*/ 2904988 w 4257040"/>
                  <a:gd name="connsiteY385" fmla="*/ 321383 h 1472405"/>
                  <a:gd name="connsiteX386" fmla="*/ 2899531 w 4257040"/>
                  <a:gd name="connsiteY386" fmla="*/ 319466 h 1472405"/>
                  <a:gd name="connsiteX387" fmla="*/ 2897318 w 4257040"/>
                  <a:gd name="connsiteY387" fmla="*/ 319761 h 1472405"/>
                  <a:gd name="connsiteX388" fmla="*/ 2894368 w 4257040"/>
                  <a:gd name="connsiteY388" fmla="*/ 321236 h 1472405"/>
                  <a:gd name="connsiteX389" fmla="*/ 2892451 w 4257040"/>
                  <a:gd name="connsiteY389" fmla="*/ 323153 h 1472405"/>
                  <a:gd name="connsiteX390" fmla="*/ 2891124 w 4257040"/>
                  <a:gd name="connsiteY390" fmla="*/ 326103 h 1472405"/>
                  <a:gd name="connsiteX391" fmla="*/ 2889354 w 4257040"/>
                  <a:gd name="connsiteY391" fmla="*/ 327873 h 1472405"/>
                  <a:gd name="connsiteX392" fmla="*/ 2889059 w 4257040"/>
                  <a:gd name="connsiteY392" fmla="*/ 329938 h 1472405"/>
                  <a:gd name="connsiteX393" fmla="*/ 2891861 w 4257040"/>
                  <a:gd name="connsiteY393" fmla="*/ 330970 h 1472405"/>
                  <a:gd name="connsiteX394" fmla="*/ 2893779 w 4257040"/>
                  <a:gd name="connsiteY394" fmla="*/ 331265 h 1472405"/>
                  <a:gd name="connsiteX395" fmla="*/ 2899383 w 4257040"/>
                  <a:gd name="connsiteY395" fmla="*/ 332888 h 1472405"/>
                  <a:gd name="connsiteX396" fmla="*/ 2893631 w 4257040"/>
                  <a:gd name="connsiteY396" fmla="*/ 333773 h 1472405"/>
                  <a:gd name="connsiteX397" fmla="*/ 2892009 w 4257040"/>
                  <a:gd name="connsiteY397" fmla="*/ 334805 h 1472405"/>
                  <a:gd name="connsiteX398" fmla="*/ 2891566 w 4257040"/>
                  <a:gd name="connsiteY398" fmla="*/ 335985 h 1472405"/>
                  <a:gd name="connsiteX399" fmla="*/ 2887141 w 4257040"/>
                  <a:gd name="connsiteY399" fmla="*/ 337607 h 1472405"/>
                  <a:gd name="connsiteX400" fmla="*/ 2888617 w 4257040"/>
                  <a:gd name="connsiteY400" fmla="*/ 339230 h 1472405"/>
                  <a:gd name="connsiteX401" fmla="*/ 2890534 w 4257040"/>
                  <a:gd name="connsiteY401" fmla="*/ 340410 h 1472405"/>
                  <a:gd name="connsiteX402" fmla="*/ 2890976 w 4257040"/>
                  <a:gd name="connsiteY402" fmla="*/ 341590 h 1472405"/>
                  <a:gd name="connsiteX403" fmla="*/ 2889649 w 4257040"/>
                  <a:gd name="connsiteY403" fmla="*/ 342032 h 1472405"/>
                  <a:gd name="connsiteX404" fmla="*/ 2885962 w 4257040"/>
                  <a:gd name="connsiteY404" fmla="*/ 340557 h 1472405"/>
                  <a:gd name="connsiteX405" fmla="*/ 2882127 w 4257040"/>
                  <a:gd name="connsiteY405" fmla="*/ 338492 h 1472405"/>
                  <a:gd name="connsiteX406" fmla="*/ 2876080 w 4257040"/>
                  <a:gd name="connsiteY406" fmla="*/ 334068 h 1472405"/>
                  <a:gd name="connsiteX407" fmla="*/ 2873277 w 4257040"/>
                  <a:gd name="connsiteY407" fmla="*/ 331265 h 1472405"/>
                  <a:gd name="connsiteX408" fmla="*/ 2868115 w 4257040"/>
                  <a:gd name="connsiteY408" fmla="*/ 328463 h 1472405"/>
                  <a:gd name="connsiteX409" fmla="*/ 2849531 w 4257040"/>
                  <a:gd name="connsiteY409" fmla="*/ 320941 h 1472405"/>
                  <a:gd name="connsiteX410" fmla="*/ 2841272 w 4257040"/>
                  <a:gd name="connsiteY410" fmla="*/ 318581 h 1472405"/>
                  <a:gd name="connsiteX411" fmla="*/ 2835962 w 4257040"/>
                  <a:gd name="connsiteY411" fmla="*/ 318139 h 1472405"/>
                  <a:gd name="connsiteX412" fmla="*/ 2827408 w 4257040"/>
                  <a:gd name="connsiteY412" fmla="*/ 319024 h 1472405"/>
                  <a:gd name="connsiteX413" fmla="*/ 2822246 w 4257040"/>
                  <a:gd name="connsiteY413" fmla="*/ 322268 h 1472405"/>
                  <a:gd name="connsiteX414" fmla="*/ 2813396 w 4257040"/>
                  <a:gd name="connsiteY414" fmla="*/ 323743 h 1472405"/>
                  <a:gd name="connsiteX415" fmla="*/ 2807939 w 4257040"/>
                  <a:gd name="connsiteY415" fmla="*/ 326251 h 1472405"/>
                  <a:gd name="connsiteX416" fmla="*/ 2805136 w 4257040"/>
                  <a:gd name="connsiteY416" fmla="*/ 329938 h 1472405"/>
                  <a:gd name="connsiteX417" fmla="*/ 2789355 w 4257040"/>
                  <a:gd name="connsiteY417" fmla="*/ 330233 h 1472405"/>
                  <a:gd name="connsiteX418" fmla="*/ 2778588 w 4257040"/>
                  <a:gd name="connsiteY418" fmla="*/ 327578 h 1472405"/>
                  <a:gd name="connsiteX419" fmla="*/ 2771656 w 4257040"/>
                  <a:gd name="connsiteY419" fmla="*/ 324776 h 1472405"/>
                  <a:gd name="connsiteX420" fmla="*/ 2763987 w 4257040"/>
                  <a:gd name="connsiteY420" fmla="*/ 319171 h 1472405"/>
                  <a:gd name="connsiteX421" fmla="*/ 2756317 w 4257040"/>
                  <a:gd name="connsiteY421" fmla="*/ 312092 h 1472405"/>
                  <a:gd name="connsiteX422" fmla="*/ 2755432 w 4257040"/>
                  <a:gd name="connsiteY422" fmla="*/ 311502 h 1472405"/>
                  <a:gd name="connsiteX423" fmla="*/ 2754547 w 4257040"/>
                  <a:gd name="connsiteY423" fmla="*/ 309879 h 1472405"/>
                  <a:gd name="connsiteX424" fmla="*/ 2753220 w 4257040"/>
                  <a:gd name="connsiteY424" fmla="*/ 306339 h 1472405"/>
                  <a:gd name="connsiteX425" fmla="*/ 2751597 w 4257040"/>
                  <a:gd name="connsiteY425" fmla="*/ 303685 h 1472405"/>
                  <a:gd name="connsiteX426" fmla="*/ 2749090 w 4257040"/>
                  <a:gd name="connsiteY426" fmla="*/ 305159 h 1472405"/>
                  <a:gd name="connsiteX427" fmla="*/ 2742895 w 4257040"/>
                  <a:gd name="connsiteY427" fmla="*/ 313419 h 1472405"/>
                  <a:gd name="connsiteX428" fmla="*/ 2740387 w 4257040"/>
                  <a:gd name="connsiteY428" fmla="*/ 317549 h 1472405"/>
                  <a:gd name="connsiteX429" fmla="*/ 2736995 w 4257040"/>
                  <a:gd name="connsiteY429" fmla="*/ 325218 h 1472405"/>
                  <a:gd name="connsiteX430" fmla="*/ 2734488 w 4257040"/>
                  <a:gd name="connsiteY430" fmla="*/ 331708 h 1472405"/>
                  <a:gd name="connsiteX431" fmla="*/ 2734193 w 4257040"/>
                  <a:gd name="connsiteY431" fmla="*/ 334363 h 1472405"/>
                  <a:gd name="connsiteX432" fmla="*/ 2735373 w 4257040"/>
                  <a:gd name="connsiteY432" fmla="*/ 336723 h 1472405"/>
                  <a:gd name="connsiteX433" fmla="*/ 2731981 w 4257040"/>
                  <a:gd name="connsiteY433" fmla="*/ 338787 h 1472405"/>
                  <a:gd name="connsiteX434" fmla="*/ 2728441 w 4257040"/>
                  <a:gd name="connsiteY434" fmla="*/ 343655 h 1472405"/>
                  <a:gd name="connsiteX435" fmla="*/ 2722984 w 4257040"/>
                  <a:gd name="connsiteY435" fmla="*/ 353242 h 1472405"/>
                  <a:gd name="connsiteX436" fmla="*/ 2719592 w 4257040"/>
                  <a:gd name="connsiteY436" fmla="*/ 356634 h 1472405"/>
                  <a:gd name="connsiteX437" fmla="*/ 2715315 w 4257040"/>
                  <a:gd name="connsiteY437" fmla="*/ 359731 h 1472405"/>
                  <a:gd name="connsiteX438" fmla="*/ 2712365 w 4257040"/>
                  <a:gd name="connsiteY438" fmla="*/ 360764 h 1472405"/>
                  <a:gd name="connsiteX439" fmla="*/ 2708825 w 4257040"/>
                  <a:gd name="connsiteY439" fmla="*/ 360616 h 1472405"/>
                  <a:gd name="connsiteX440" fmla="*/ 2705580 w 4257040"/>
                  <a:gd name="connsiteY440" fmla="*/ 357814 h 1472405"/>
                  <a:gd name="connsiteX441" fmla="*/ 2703958 w 4257040"/>
                  <a:gd name="connsiteY441" fmla="*/ 351472 h 1472405"/>
                  <a:gd name="connsiteX442" fmla="*/ 2702040 w 4257040"/>
                  <a:gd name="connsiteY442" fmla="*/ 350292 h 1472405"/>
                  <a:gd name="connsiteX443" fmla="*/ 2699681 w 4257040"/>
                  <a:gd name="connsiteY443" fmla="*/ 353832 h 1472405"/>
                  <a:gd name="connsiteX444" fmla="*/ 2696288 w 4257040"/>
                  <a:gd name="connsiteY444" fmla="*/ 353537 h 1472405"/>
                  <a:gd name="connsiteX445" fmla="*/ 2689504 w 4257040"/>
                  <a:gd name="connsiteY445" fmla="*/ 351029 h 1472405"/>
                  <a:gd name="connsiteX446" fmla="*/ 2682866 w 4257040"/>
                  <a:gd name="connsiteY446" fmla="*/ 345277 h 1472405"/>
                  <a:gd name="connsiteX447" fmla="*/ 2675934 w 4257040"/>
                  <a:gd name="connsiteY447" fmla="*/ 342770 h 1472405"/>
                  <a:gd name="connsiteX448" fmla="*/ 2666200 w 4257040"/>
                  <a:gd name="connsiteY448" fmla="*/ 329053 h 1472405"/>
                  <a:gd name="connsiteX449" fmla="*/ 2661923 w 4257040"/>
                  <a:gd name="connsiteY449" fmla="*/ 324038 h 1472405"/>
                  <a:gd name="connsiteX450" fmla="*/ 2659563 w 4257040"/>
                  <a:gd name="connsiteY450" fmla="*/ 319909 h 1472405"/>
                  <a:gd name="connsiteX451" fmla="*/ 2654105 w 4257040"/>
                  <a:gd name="connsiteY451" fmla="*/ 319466 h 1472405"/>
                  <a:gd name="connsiteX452" fmla="*/ 2651893 w 4257040"/>
                  <a:gd name="connsiteY452" fmla="*/ 316516 h 1472405"/>
                  <a:gd name="connsiteX453" fmla="*/ 2654695 w 4257040"/>
                  <a:gd name="connsiteY453" fmla="*/ 314304 h 1472405"/>
                  <a:gd name="connsiteX454" fmla="*/ 2662217 w 4257040"/>
                  <a:gd name="connsiteY454" fmla="*/ 312534 h 1472405"/>
                  <a:gd name="connsiteX455" fmla="*/ 2668117 w 4257040"/>
                  <a:gd name="connsiteY455" fmla="*/ 312829 h 1472405"/>
                  <a:gd name="connsiteX456" fmla="*/ 2663693 w 4257040"/>
                  <a:gd name="connsiteY456" fmla="*/ 307372 h 1472405"/>
                  <a:gd name="connsiteX457" fmla="*/ 2661480 w 4257040"/>
                  <a:gd name="connsiteY457" fmla="*/ 304127 h 1472405"/>
                  <a:gd name="connsiteX458" fmla="*/ 2659267 w 4257040"/>
                  <a:gd name="connsiteY458" fmla="*/ 302357 h 1472405"/>
                  <a:gd name="connsiteX459" fmla="*/ 2660152 w 4257040"/>
                  <a:gd name="connsiteY459" fmla="*/ 306044 h 1472405"/>
                  <a:gd name="connsiteX460" fmla="*/ 2659121 w 4257040"/>
                  <a:gd name="connsiteY460" fmla="*/ 308699 h 1472405"/>
                  <a:gd name="connsiteX461" fmla="*/ 2657055 w 4257040"/>
                  <a:gd name="connsiteY461" fmla="*/ 310764 h 1472405"/>
                  <a:gd name="connsiteX462" fmla="*/ 2653810 w 4257040"/>
                  <a:gd name="connsiteY462" fmla="*/ 312092 h 1472405"/>
                  <a:gd name="connsiteX463" fmla="*/ 2639356 w 4257040"/>
                  <a:gd name="connsiteY463" fmla="*/ 295720 h 1472405"/>
                  <a:gd name="connsiteX464" fmla="*/ 2630654 w 4257040"/>
                  <a:gd name="connsiteY464" fmla="*/ 287755 h 1472405"/>
                  <a:gd name="connsiteX465" fmla="*/ 2625787 w 4257040"/>
                  <a:gd name="connsiteY465" fmla="*/ 284953 h 1472405"/>
                  <a:gd name="connsiteX466" fmla="*/ 2622837 w 4257040"/>
                  <a:gd name="connsiteY466" fmla="*/ 279791 h 1472405"/>
                  <a:gd name="connsiteX467" fmla="*/ 2624755 w 4257040"/>
                  <a:gd name="connsiteY467" fmla="*/ 278758 h 1472405"/>
                  <a:gd name="connsiteX468" fmla="*/ 2635079 w 4257040"/>
                  <a:gd name="connsiteY468" fmla="*/ 284953 h 1472405"/>
                  <a:gd name="connsiteX469" fmla="*/ 2642306 w 4257040"/>
                  <a:gd name="connsiteY469" fmla="*/ 288050 h 1472405"/>
                  <a:gd name="connsiteX470" fmla="*/ 2654401 w 4257040"/>
                  <a:gd name="connsiteY470" fmla="*/ 296162 h 1472405"/>
                  <a:gd name="connsiteX471" fmla="*/ 2663397 w 4257040"/>
                  <a:gd name="connsiteY471" fmla="*/ 295573 h 1472405"/>
                  <a:gd name="connsiteX472" fmla="*/ 2666789 w 4257040"/>
                  <a:gd name="connsiteY472" fmla="*/ 291885 h 1472405"/>
                  <a:gd name="connsiteX473" fmla="*/ 2666789 w 4257040"/>
                  <a:gd name="connsiteY473" fmla="*/ 284658 h 1472405"/>
                  <a:gd name="connsiteX474" fmla="*/ 2663397 w 4257040"/>
                  <a:gd name="connsiteY474" fmla="*/ 278611 h 1472405"/>
                  <a:gd name="connsiteX475" fmla="*/ 2659121 w 4257040"/>
                  <a:gd name="connsiteY475" fmla="*/ 276251 h 1472405"/>
                  <a:gd name="connsiteX476" fmla="*/ 2644224 w 4257040"/>
                  <a:gd name="connsiteY476" fmla="*/ 275661 h 1472405"/>
                  <a:gd name="connsiteX477" fmla="*/ 2640831 w 4257040"/>
                  <a:gd name="connsiteY477" fmla="*/ 273744 h 1472405"/>
                  <a:gd name="connsiteX478" fmla="*/ 2643191 w 4257040"/>
                  <a:gd name="connsiteY478" fmla="*/ 273154 h 1472405"/>
                  <a:gd name="connsiteX479" fmla="*/ 2646436 w 4257040"/>
                  <a:gd name="connsiteY479" fmla="*/ 273006 h 1472405"/>
                  <a:gd name="connsiteX480" fmla="*/ 2651303 w 4257040"/>
                  <a:gd name="connsiteY480" fmla="*/ 271236 h 1472405"/>
                  <a:gd name="connsiteX481" fmla="*/ 2659121 w 4257040"/>
                  <a:gd name="connsiteY481" fmla="*/ 266664 h 1472405"/>
                  <a:gd name="connsiteX482" fmla="*/ 2662660 w 4257040"/>
                  <a:gd name="connsiteY482" fmla="*/ 265337 h 1472405"/>
                  <a:gd name="connsiteX483" fmla="*/ 2662070 w 4257040"/>
                  <a:gd name="connsiteY483" fmla="*/ 261797 h 1472405"/>
                  <a:gd name="connsiteX484" fmla="*/ 2656465 w 4257040"/>
                  <a:gd name="connsiteY484" fmla="*/ 256930 h 1472405"/>
                  <a:gd name="connsiteX485" fmla="*/ 2647468 w 4257040"/>
                  <a:gd name="connsiteY485" fmla="*/ 256340 h 1472405"/>
                  <a:gd name="connsiteX486" fmla="*/ 2645551 w 4257040"/>
                  <a:gd name="connsiteY486" fmla="*/ 255897 h 1472405"/>
                  <a:gd name="connsiteX487" fmla="*/ 2649090 w 4257040"/>
                  <a:gd name="connsiteY487" fmla="*/ 253537 h 1472405"/>
                  <a:gd name="connsiteX488" fmla="*/ 2652188 w 4257040"/>
                  <a:gd name="connsiteY488" fmla="*/ 252063 h 1472405"/>
                  <a:gd name="connsiteX489" fmla="*/ 2657497 w 4257040"/>
                  <a:gd name="connsiteY489" fmla="*/ 248375 h 1472405"/>
                  <a:gd name="connsiteX490" fmla="*/ 2658678 w 4257040"/>
                  <a:gd name="connsiteY490" fmla="*/ 244983 h 1472405"/>
                  <a:gd name="connsiteX491" fmla="*/ 2657645 w 4257040"/>
                  <a:gd name="connsiteY491" fmla="*/ 245278 h 1472405"/>
                  <a:gd name="connsiteX492" fmla="*/ 2653810 w 4257040"/>
                  <a:gd name="connsiteY492" fmla="*/ 245130 h 1472405"/>
                  <a:gd name="connsiteX493" fmla="*/ 2652631 w 4257040"/>
                  <a:gd name="connsiteY493" fmla="*/ 243656 h 1472405"/>
                  <a:gd name="connsiteX494" fmla="*/ 2653221 w 4257040"/>
                  <a:gd name="connsiteY494" fmla="*/ 241148 h 1472405"/>
                  <a:gd name="connsiteX495" fmla="*/ 2648944 w 4257040"/>
                  <a:gd name="connsiteY495" fmla="*/ 238936 h 1472405"/>
                  <a:gd name="connsiteX496" fmla="*/ 2645256 w 4257040"/>
                  <a:gd name="connsiteY496" fmla="*/ 237461 h 1472405"/>
                  <a:gd name="connsiteX497" fmla="*/ 2636702 w 4257040"/>
                  <a:gd name="connsiteY497" fmla="*/ 237166 h 1472405"/>
                  <a:gd name="connsiteX498" fmla="*/ 2636849 w 4257040"/>
                  <a:gd name="connsiteY498" fmla="*/ 235544 h 1472405"/>
                  <a:gd name="connsiteX499" fmla="*/ 2637291 w 4257040"/>
                  <a:gd name="connsiteY499" fmla="*/ 234069 h 1472405"/>
                  <a:gd name="connsiteX500" fmla="*/ 2633604 w 4257040"/>
                  <a:gd name="connsiteY500" fmla="*/ 232889 h 1472405"/>
                  <a:gd name="connsiteX501" fmla="*/ 2630654 w 4257040"/>
                  <a:gd name="connsiteY501" fmla="*/ 230971 h 1472405"/>
                  <a:gd name="connsiteX502" fmla="*/ 2629917 w 4257040"/>
                  <a:gd name="connsiteY502" fmla="*/ 229201 h 1472405"/>
                  <a:gd name="connsiteX503" fmla="*/ 2628737 w 4257040"/>
                  <a:gd name="connsiteY503" fmla="*/ 228169 h 1472405"/>
                  <a:gd name="connsiteX504" fmla="*/ 2623133 w 4257040"/>
                  <a:gd name="connsiteY504" fmla="*/ 226399 h 1472405"/>
                  <a:gd name="connsiteX505" fmla="*/ 2604549 w 4257040"/>
                  <a:gd name="connsiteY505" fmla="*/ 223007 h 1472405"/>
                  <a:gd name="connsiteX506" fmla="*/ 2602631 w 4257040"/>
                  <a:gd name="connsiteY506" fmla="*/ 224039 h 1472405"/>
                  <a:gd name="connsiteX507" fmla="*/ 2599533 w 4257040"/>
                  <a:gd name="connsiteY507" fmla="*/ 228759 h 1472405"/>
                  <a:gd name="connsiteX508" fmla="*/ 2592159 w 4257040"/>
                  <a:gd name="connsiteY508" fmla="*/ 233774 h 1472405"/>
                  <a:gd name="connsiteX509" fmla="*/ 2586407 w 4257040"/>
                  <a:gd name="connsiteY509" fmla="*/ 231119 h 1472405"/>
                  <a:gd name="connsiteX510" fmla="*/ 2585375 w 4257040"/>
                  <a:gd name="connsiteY510" fmla="*/ 230824 h 1472405"/>
                  <a:gd name="connsiteX511" fmla="*/ 2584342 w 4257040"/>
                  <a:gd name="connsiteY511" fmla="*/ 229496 h 1472405"/>
                  <a:gd name="connsiteX512" fmla="*/ 2585669 w 4257040"/>
                  <a:gd name="connsiteY512" fmla="*/ 227284 h 1472405"/>
                  <a:gd name="connsiteX513" fmla="*/ 2586702 w 4257040"/>
                  <a:gd name="connsiteY513" fmla="*/ 225219 h 1472405"/>
                  <a:gd name="connsiteX514" fmla="*/ 2585375 w 4257040"/>
                  <a:gd name="connsiteY514" fmla="*/ 223597 h 1472405"/>
                  <a:gd name="connsiteX515" fmla="*/ 2584342 w 4257040"/>
                  <a:gd name="connsiteY515" fmla="*/ 223007 h 1472405"/>
                  <a:gd name="connsiteX516" fmla="*/ 2580507 w 4257040"/>
                  <a:gd name="connsiteY516" fmla="*/ 224629 h 1472405"/>
                  <a:gd name="connsiteX517" fmla="*/ 2574755 w 4257040"/>
                  <a:gd name="connsiteY517" fmla="*/ 225514 h 1472405"/>
                  <a:gd name="connsiteX518" fmla="*/ 2572248 w 4257040"/>
                  <a:gd name="connsiteY518" fmla="*/ 227137 h 1472405"/>
                  <a:gd name="connsiteX519" fmla="*/ 2567233 w 4257040"/>
                  <a:gd name="connsiteY519" fmla="*/ 228169 h 1472405"/>
                  <a:gd name="connsiteX520" fmla="*/ 2567676 w 4257040"/>
                  <a:gd name="connsiteY520" fmla="*/ 224482 h 1472405"/>
                  <a:gd name="connsiteX521" fmla="*/ 2546142 w 4257040"/>
                  <a:gd name="connsiteY521" fmla="*/ 214747 h 1472405"/>
                  <a:gd name="connsiteX522" fmla="*/ 2539504 w 4257040"/>
                  <a:gd name="connsiteY522" fmla="*/ 212682 h 1472405"/>
                  <a:gd name="connsiteX523" fmla="*/ 2535523 w 4257040"/>
                  <a:gd name="connsiteY523" fmla="*/ 212535 h 1472405"/>
                  <a:gd name="connsiteX524" fmla="*/ 2525935 w 4257040"/>
                  <a:gd name="connsiteY524" fmla="*/ 214747 h 1472405"/>
                  <a:gd name="connsiteX525" fmla="*/ 2523723 w 4257040"/>
                  <a:gd name="connsiteY525" fmla="*/ 215927 h 1472405"/>
                  <a:gd name="connsiteX526" fmla="*/ 2520035 w 4257040"/>
                  <a:gd name="connsiteY526" fmla="*/ 219025 h 1472405"/>
                  <a:gd name="connsiteX527" fmla="*/ 2512071 w 4257040"/>
                  <a:gd name="connsiteY527" fmla="*/ 217107 h 1472405"/>
                  <a:gd name="connsiteX528" fmla="*/ 2510154 w 4257040"/>
                  <a:gd name="connsiteY528" fmla="*/ 218582 h 1472405"/>
                  <a:gd name="connsiteX529" fmla="*/ 2507204 w 4257040"/>
                  <a:gd name="connsiteY529" fmla="*/ 223744 h 1472405"/>
                  <a:gd name="connsiteX530" fmla="*/ 2507647 w 4257040"/>
                  <a:gd name="connsiteY530" fmla="*/ 228906 h 1472405"/>
                  <a:gd name="connsiteX531" fmla="*/ 2508532 w 4257040"/>
                  <a:gd name="connsiteY531" fmla="*/ 230381 h 1472405"/>
                  <a:gd name="connsiteX532" fmla="*/ 2509269 w 4257040"/>
                  <a:gd name="connsiteY532" fmla="*/ 233184 h 1472405"/>
                  <a:gd name="connsiteX533" fmla="*/ 2512367 w 4257040"/>
                  <a:gd name="connsiteY533" fmla="*/ 237461 h 1472405"/>
                  <a:gd name="connsiteX534" fmla="*/ 2515463 w 4257040"/>
                  <a:gd name="connsiteY534" fmla="*/ 241001 h 1472405"/>
                  <a:gd name="connsiteX535" fmla="*/ 2514284 w 4257040"/>
                  <a:gd name="connsiteY535" fmla="*/ 241738 h 1472405"/>
                  <a:gd name="connsiteX536" fmla="*/ 2512956 w 4257040"/>
                  <a:gd name="connsiteY536" fmla="*/ 242033 h 1472405"/>
                  <a:gd name="connsiteX537" fmla="*/ 2511334 w 4257040"/>
                  <a:gd name="connsiteY537" fmla="*/ 243361 h 1472405"/>
                  <a:gd name="connsiteX538" fmla="*/ 2509859 w 4257040"/>
                  <a:gd name="connsiteY538" fmla="*/ 246310 h 1472405"/>
                  <a:gd name="connsiteX539" fmla="*/ 2507204 w 4257040"/>
                  <a:gd name="connsiteY539" fmla="*/ 250588 h 1472405"/>
                  <a:gd name="connsiteX540" fmla="*/ 2503517 w 4257040"/>
                  <a:gd name="connsiteY540" fmla="*/ 252947 h 1472405"/>
                  <a:gd name="connsiteX541" fmla="*/ 2499240 w 4257040"/>
                  <a:gd name="connsiteY541" fmla="*/ 252358 h 1472405"/>
                  <a:gd name="connsiteX542" fmla="*/ 2489210 w 4257040"/>
                  <a:gd name="connsiteY542" fmla="*/ 249260 h 1472405"/>
                  <a:gd name="connsiteX543" fmla="*/ 2486850 w 4257040"/>
                  <a:gd name="connsiteY543" fmla="*/ 249850 h 1472405"/>
                  <a:gd name="connsiteX544" fmla="*/ 2486260 w 4257040"/>
                  <a:gd name="connsiteY544" fmla="*/ 252063 h 1472405"/>
                  <a:gd name="connsiteX545" fmla="*/ 2492308 w 4257040"/>
                  <a:gd name="connsiteY545" fmla="*/ 254127 h 1472405"/>
                  <a:gd name="connsiteX546" fmla="*/ 2492750 w 4257040"/>
                  <a:gd name="connsiteY546" fmla="*/ 255307 h 1472405"/>
                  <a:gd name="connsiteX547" fmla="*/ 2491275 w 4257040"/>
                  <a:gd name="connsiteY547" fmla="*/ 256045 h 1472405"/>
                  <a:gd name="connsiteX548" fmla="*/ 2487145 w 4257040"/>
                  <a:gd name="connsiteY548" fmla="*/ 256782 h 1472405"/>
                  <a:gd name="connsiteX549" fmla="*/ 2479918 w 4257040"/>
                  <a:gd name="connsiteY549" fmla="*/ 256635 h 1472405"/>
                  <a:gd name="connsiteX550" fmla="*/ 2473872 w 4257040"/>
                  <a:gd name="connsiteY550" fmla="*/ 255750 h 1472405"/>
                  <a:gd name="connsiteX551" fmla="*/ 2470184 w 4257040"/>
                  <a:gd name="connsiteY551" fmla="*/ 252653 h 1472405"/>
                  <a:gd name="connsiteX552" fmla="*/ 2466497 w 4257040"/>
                  <a:gd name="connsiteY552" fmla="*/ 252210 h 1472405"/>
                  <a:gd name="connsiteX553" fmla="*/ 2456320 w 4257040"/>
                  <a:gd name="connsiteY553" fmla="*/ 252063 h 1472405"/>
                  <a:gd name="connsiteX554" fmla="*/ 2446880 w 4257040"/>
                  <a:gd name="connsiteY554" fmla="*/ 253832 h 1472405"/>
                  <a:gd name="connsiteX555" fmla="*/ 2436556 w 4257040"/>
                  <a:gd name="connsiteY555" fmla="*/ 251620 h 1472405"/>
                  <a:gd name="connsiteX556" fmla="*/ 2418857 w 4257040"/>
                  <a:gd name="connsiteY556" fmla="*/ 252063 h 1472405"/>
                  <a:gd name="connsiteX557" fmla="*/ 2414432 w 4257040"/>
                  <a:gd name="connsiteY557" fmla="*/ 251620 h 1472405"/>
                  <a:gd name="connsiteX558" fmla="*/ 2405878 w 4257040"/>
                  <a:gd name="connsiteY558" fmla="*/ 247490 h 1472405"/>
                  <a:gd name="connsiteX559" fmla="*/ 2393783 w 4257040"/>
                  <a:gd name="connsiteY559" fmla="*/ 244688 h 1472405"/>
                  <a:gd name="connsiteX560" fmla="*/ 2379919 w 4257040"/>
                  <a:gd name="connsiteY560" fmla="*/ 238198 h 1472405"/>
                  <a:gd name="connsiteX561" fmla="*/ 2378444 w 4257040"/>
                  <a:gd name="connsiteY561" fmla="*/ 232151 h 1472405"/>
                  <a:gd name="connsiteX562" fmla="*/ 2380509 w 4257040"/>
                  <a:gd name="connsiteY562" fmla="*/ 227284 h 1472405"/>
                  <a:gd name="connsiteX563" fmla="*/ 2388326 w 4257040"/>
                  <a:gd name="connsiteY563" fmla="*/ 227284 h 1472405"/>
                  <a:gd name="connsiteX564" fmla="*/ 2393046 w 4257040"/>
                  <a:gd name="connsiteY564" fmla="*/ 226399 h 1472405"/>
                  <a:gd name="connsiteX565" fmla="*/ 2392456 w 4257040"/>
                  <a:gd name="connsiteY565" fmla="*/ 224482 h 1472405"/>
                  <a:gd name="connsiteX566" fmla="*/ 2391424 w 4257040"/>
                  <a:gd name="connsiteY566" fmla="*/ 223597 h 1472405"/>
                  <a:gd name="connsiteX567" fmla="*/ 2380362 w 4257040"/>
                  <a:gd name="connsiteY567" fmla="*/ 220942 h 1472405"/>
                  <a:gd name="connsiteX568" fmla="*/ 2350569 w 4257040"/>
                  <a:gd name="connsiteY568" fmla="*/ 220499 h 1472405"/>
                  <a:gd name="connsiteX569" fmla="*/ 2329330 w 4257040"/>
                  <a:gd name="connsiteY569" fmla="*/ 216517 h 1472405"/>
                  <a:gd name="connsiteX570" fmla="*/ 2299094 w 4257040"/>
                  <a:gd name="connsiteY570" fmla="*/ 215190 h 1472405"/>
                  <a:gd name="connsiteX571" fmla="*/ 2285377 w 4257040"/>
                  <a:gd name="connsiteY571" fmla="*/ 220057 h 1472405"/>
                  <a:gd name="connsiteX572" fmla="*/ 2265614 w 4257040"/>
                  <a:gd name="connsiteY572" fmla="*/ 221237 h 1472405"/>
                  <a:gd name="connsiteX573" fmla="*/ 2260304 w 4257040"/>
                  <a:gd name="connsiteY573" fmla="*/ 223744 h 1472405"/>
                  <a:gd name="connsiteX574" fmla="*/ 2251307 w 4257040"/>
                  <a:gd name="connsiteY574" fmla="*/ 225219 h 1472405"/>
                  <a:gd name="connsiteX575" fmla="*/ 2252044 w 4257040"/>
                  <a:gd name="connsiteY575" fmla="*/ 228759 h 1472405"/>
                  <a:gd name="connsiteX576" fmla="*/ 2256616 w 4257040"/>
                  <a:gd name="connsiteY576" fmla="*/ 231561 h 1472405"/>
                  <a:gd name="connsiteX577" fmla="*/ 2258681 w 4257040"/>
                  <a:gd name="connsiteY577" fmla="*/ 232151 h 1472405"/>
                  <a:gd name="connsiteX578" fmla="*/ 2261189 w 4257040"/>
                  <a:gd name="connsiteY578" fmla="*/ 233331 h 1472405"/>
                  <a:gd name="connsiteX579" fmla="*/ 2259714 w 4257040"/>
                  <a:gd name="connsiteY579" fmla="*/ 234216 h 1472405"/>
                  <a:gd name="connsiteX580" fmla="*/ 2257944 w 4257040"/>
                  <a:gd name="connsiteY580" fmla="*/ 234659 h 1472405"/>
                  <a:gd name="connsiteX581" fmla="*/ 2254699 w 4257040"/>
                  <a:gd name="connsiteY581" fmla="*/ 236871 h 1472405"/>
                  <a:gd name="connsiteX582" fmla="*/ 2252634 w 4257040"/>
                  <a:gd name="connsiteY582" fmla="*/ 238936 h 1472405"/>
                  <a:gd name="connsiteX583" fmla="*/ 2253224 w 4257040"/>
                  <a:gd name="connsiteY583" fmla="*/ 243508 h 1472405"/>
                  <a:gd name="connsiteX584" fmla="*/ 2252192 w 4257040"/>
                  <a:gd name="connsiteY584" fmla="*/ 247933 h 1472405"/>
                  <a:gd name="connsiteX585" fmla="*/ 2248947 w 4257040"/>
                  <a:gd name="connsiteY585" fmla="*/ 253980 h 1472405"/>
                  <a:gd name="connsiteX586" fmla="*/ 2246145 w 4257040"/>
                  <a:gd name="connsiteY586" fmla="*/ 256635 h 1472405"/>
                  <a:gd name="connsiteX587" fmla="*/ 2243637 w 4257040"/>
                  <a:gd name="connsiteY587" fmla="*/ 260322 h 1472405"/>
                  <a:gd name="connsiteX588" fmla="*/ 2245702 w 4257040"/>
                  <a:gd name="connsiteY588" fmla="*/ 263714 h 1472405"/>
                  <a:gd name="connsiteX589" fmla="*/ 2248210 w 4257040"/>
                  <a:gd name="connsiteY589" fmla="*/ 265042 h 1472405"/>
                  <a:gd name="connsiteX590" fmla="*/ 2254404 w 4257040"/>
                  <a:gd name="connsiteY590" fmla="*/ 266664 h 1472405"/>
                  <a:gd name="connsiteX591" fmla="*/ 2256616 w 4257040"/>
                  <a:gd name="connsiteY591" fmla="*/ 267844 h 1472405"/>
                  <a:gd name="connsiteX592" fmla="*/ 2255289 w 4257040"/>
                  <a:gd name="connsiteY592" fmla="*/ 268877 h 1472405"/>
                  <a:gd name="connsiteX593" fmla="*/ 2246145 w 4257040"/>
                  <a:gd name="connsiteY593" fmla="*/ 267697 h 1472405"/>
                  <a:gd name="connsiteX594" fmla="*/ 2242900 w 4257040"/>
                  <a:gd name="connsiteY594" fmla="*/ 264157 h 1472405"/>
                  <a:gd name="connsiteX595" fmla="*/ 2242162 w 4257040"/>
                  <a:gd name="connsiteY595" fmla="*/ 262092 h 1472405"/>
                  <a:gd name="connsiteX596" fmla="*/ 2241278 w 4257040"/>
                  <a:gd name="connsiteY596" fmla="*/ 259142 h 1472405"/>
                  <a:gd name="connsiteX597" fmla="*/ 2244375 w 4257040"/>
                  <a:gd name="connsiteY597" fmla="*/ 255750 h 1472405"/>
                  <a:gd name="connsiteX598" fmla="*/ 2247620 w 4257040"/>
                  <a:gd name="connsiteY598" fmla="*/ 253537 h 1472405"/>
                  <a:gd name="connsiteX599" fmla="*/ 2250422 w 4257040"/>
                  <a:gd name="connsiteY599" fmla="*/ 248228 h 1472405"/>
                  <a:gd name="connsiteX600" fmla="*/ 2250717 w 4257040"/>
                  <a:gd name="connsiteY600" fmla="*/ 243361 h 1472405"/>
                  <a:gd name="connsiteX601" fmla="*/ 2250864 w 4257040"/>
                  <a:gd name="connsiteY601" fmla="*/ 233184 h 1472405"/>
                  <a:gd name="connsiteX602" fmla="*/ 2245260 w 4257040"/>
                  <a:gd name="connsiteY602" fmla="*/ 230971 h 1472405"/>
                  <a:gd name="connsiteX603" fmla="*/ 2242015 w 4257040"/>
                  <a:gd name="connsiteY603" fmla="*/ 227579 h 1472405"/>
                  <a:gd name="connsiteX604" fmla="*/ 2247472 w 4257040"/>
                  <a:gd name="connsiteY604" fmla="*/ 221237 h 1472405"/>
                  <a:gd name="connsiteX605" fmla="*/ 2248799 w 4257040"/>
                  <a:gd name="connsiteY605" fmla="*/ 217992 h 1472405"/>
                  <a:gd name="connsiteX606" fmla="*/ 2246440 w 4257040"/>
                  <a:gd name="connsiteY606" fmla="*/ 214895 h 1472405"/>
                  <a:gd name="connsiteX607" fmla="*/ 2242753 w 4257040"/>
                  <a:gd name="connsiteY607" fmla="*/ 208258 h 1472405"/>
                  <a:gd name="connsiteX608" fmla="*/ 2238770 w 4257040"/>
                  <a:gd name="connsiteY608" fmla="*/ 204423 h 1472405"/>
                  <a:gd name="connsiteX609" fmla="*/ 2236263 w 4257040"/>
                  <a:gd name="connsiteY609" fmla="*/ 202800 h 1472405"/>
                  <a:gd name="connsiteX610" fmla="*/ 2233755 w 4257040"/>
                  <a:gd name="connsiteY610" fmla="*/ 201916 h 1472405"/>
                  <a:gd name="connsiteX611" fmla="*/ 2236410 w 4257040"/>
                  <a:gd name="connsiteY611" fmla="*/ 208405 h 1472405"/>
                  <a:gd name="connsiteX612" fmla="*/ 2234198 w 4257040"/>
                  <a:gd name="connsiteY612" fmla="*/ 211650 h 1472405"/>
                  <a:gd name="connsiteX613" fmla="*/ 2232576 w 4257040"/>
                  <a:gd name="connsiteY613" fmla="*/ 212977 h 1472405"/>
                  <a:gd name="connsiteX614" fmla="*/ 2222251 w 4257040"/>
                  <a:gd name="connsiteY614" fmla="*/ 214747 h 1472405"/>
                  <a:gd name="connsiteX615" fmla="*/ 2215614 w 4257040"/>
                  <a:gd name="connsiteY615" fmla="*/ 214895 h 1472405"/>
                  <a:gd name="connsiteX616" fmla="*/ 2206765 w 4257040"/>
                  <a:gd name="connsiteY616" fmla="*/ 212977 h 1472405"/>
                  <a:gd name="connsiteX617" fmla="*/ 2196145 w 4257040"/>
                  <a:gd name="connsiteY617" fmla="*/ 208848 h 1472405"/>
                  <a:gd name="connsiteX618" fmla="*/ 2193490 w 4257040"/>
                  <a:gd name="connsiteY618" fmla="*/ 205898 h 1472405"/>
                  <a:gd name="connsiteX619" fmla="*/ 2191720 w 4257040"/>
                  <a:gd name="connsiteY619" fmla="*/ 201621 h 1472405"/>
                  <a:gd name="connsiteX620" fmla="*/ 2197767 w 4257040"/>
                  <a:gd name="connsiteY620" fmla="*/ 199703 h 1472405"/>
                  <a:gd name="connsiteX621" fmla="*/ 2200127 w 4257040"/>
                  <a:gd name="connsiteY621" fmla="*/ 198523 h 1472405"/>
                  <a:gd name="connsiteX622" fmla="*/ 2194670 w 4257040"/>
                  <a:gd name="connsiteY622" fmla="*/ 197638 h 1472405"/>
                  <a:gd name="connsiteX623" fmla="*/ 2189066 w 4257040"/>
                  <a:gd name="connsiteY623" fmla="*/ 197343 h 1472405"/>
                  <a:gd name="connsiteX624" fmla="*/ 2187148 w 4257040"/>
                  <a:gd name="connsiteY624" fmla="*/ 203095 h 1472405"/>
                  <a:gd name="connsiteX625" fmla="*/ 2183608 w 4257040"/>
                  <a:gd name="connsiteY625" fmla="*/ 202653 h 1472405"/>
                  <a:gd name="connsiteX626" fmla="*/ 2166352 w 4257040"/>
                  <a:gd name="connsiteY626" fmla="*/ 199113 h 1472405"/>
                  <a:gd name="connsiteX627" fmla="*/ 2161780 w 4257040"/>
                  <a:gd name="connsiteY627" fmla="*/ 200293 h 1472405"/>
                  <a:gd name="connsiteX628" fmla="*/ 2156175 w 4257040"/>
                  <a:gd name="connsiteY628" fmla="*/ 203538 h 1472405"/>
                  <a:gd name="connsiteX629" fmla="*/ 2153668 w 4257040"/>
                  <a:gd name="connsiteY629" fmla="*/ 206045 h 1472405"/>
                  <a:gd name="connsiteX630" fmla="*/ 2150865 w 4257040"/>
                  <a:gd name="connsiteY630" fmla="*/ 210175 h 1472405"/>
                  <a:gd name="connsiteX631" fmla="*/ 2151898 w 4257040"/>
                  <a:gd name="connsiteY631" fmla="*/ 213125 h 1472405"/>
                  <a:gd name="connsiteX632" fmla="*/ 2153078 w 4257040"/>
                  <a:gd name="connsiteY632" fmla="*/ 214157 h 1472405"/>
                  <a:gd name="connsiteX633" fmla="*/ 2161927 w 4257040"/>
                  <a:gd name="connsiteY633" fmla="*/ 214895 h 1472405"/>
                  <a:gd name="connsiteX634" fmla="*/ 2169744 w 4257040"/>
                  <a:gd name="connsiteY634" fmla="*/ 214010 h 1472405"/>
                  <a:gd name="connsiteX635" fmla="*/ 2178446 w 4257040"/>
                  <a:gd name="connsiteY635" fmla="*/ 211207 h 1472405"/>
                  <a:gd name="connsiteX636" fmla="*/ 2180511 w 4257040"/>
                  <a:gd name="connsiteY636" fmla="*/ 212240 h 1472405"/>
                  <a:gd name="connsiteX637" fmla="*/ 2182281 w 4257040"/>
                  <a:gd name="connsiteY637" fmla="*/ 213715 h 1472405"/>
                  <a:gd name="connsiteX638" fmla="*/ 2179773 w 4257040"/>
                  <a:gd name="connsiteY638" fmla="*/ 215927 h 1472405"/>
                  <a:gd name="connsiteX639" fmla="*/ 2170777 w 4257040"/>
                  <a:gd name="connsiteY639" fmla="*/ 218877 h 1472405"/>
                  <a:gd name="connsiteX640" fmla="*/ 2155732 w 4257040"/>
                  <a:gd name="connsiteY640" fmla="*/ 226842 h 1472405"/>
                  <a:gd name="connsiteX641" fmla="*/ 2150128 w 4257040"/>
                  <a:gd name="connsiteY641" fmla="*/ 227726 h 1472405"/>
                  <a:gd name="connsiteX642" fmla="*/ 2142163 w 4257040"/>
                  <a:gd name="connsiteY642" fmla="*/ 226104 h 1472405"/>
                  <a:gd name="connsiteX643" fmla="*/ 2137738 w 4257040"/>
                  <a:gd name="connsiteY643" fmla="*/ 230529 h 1472405"/>
                  <a:gd name="connsiteX644" fmla="*/ 2135821 w 4257040"/>
                  <a:gd name="connsiteY644" fmla="*/ 231561 h 1472405"/>
                  <a:gd name="connsiteX645" fmla="*/ 2122400 w 4257040"/>
                  <a:gd name="connsiteY645" fmla="*/ 234659 h 1472405"/>
                  <a:gd name="connsiteX646" fmla="*/ 2116500 w 4257040"/>
                  <a:gd name="connsiteY646" fmla="*/ 235101 h 1472405"/>
                  <a:gd name="connsiteX647" fmla="*/ 2114730 w 4257040"/>
                  <a:gd name="connsiteY647" fmla="*/ 237313 h 1472405"/>
                  <a:gd name="connsiteX648" fmla="*/ 2111190 w 4257040"/>
                  <a:gd name="connsiteY648" fmla="*/ 237756 h 1472405"/>
                  <a:gd name="connsiteX649" fmla="*/ 2107355 w 4257040"/>
                  <a:gd name="connsiteY649" fmla="*/ 238788 h 1472405"/>
                  <a:gd name="connsiteX650" fmla="*/ 2100866 w 4257040"/>
                  <a:gd name="connsiteY650" fmla="*/ 241886 h 1472405"/>
                  <a:gd name="connsiteX651" fmla="*/ 2090836 w 4257040"/>
                  <a:gd name="connsiteY651" fmla="*/ 242476 h 1472405"/>
                  <a:gd name="connsiteX652" fmla="*/ 2084052 w 4257040"/>
                  <a:gd name="connsiteY652" fmla="*/ 241738 h 1472405"/>
                  <a:gd name="connsiteX653" fmla="*/ 2067533 w 4257040"/>
                  <a:gd name="connsiteY653" fmla="*/ 243656 h 1472405"/>
                  <a:gd name="connsiteX654" fmla="*/ 2063255 w 4257040"/>
                  <a:gd name="connsiteY654" fmla="*/ 245278 h 1472405"/>
                  <a:gd name="connsiteX655" fmla="*/ 2060453 w 4257040"/>
                  <a:gd name="connsiteY655" fmla="*/ 247638 h 1472405"/>
                  <a:gd name="connsiteX656" fmla="*/ 2059273 w 4257040"/>
                  <a:gd name="connsiteY656" fmla="*/ 250588 h 1472405"/>
                  <a:gd name="connsiteX657" fmla="*/ 2056766 w 4257040"/>
                  <a:gd name="connsiteY657" fmla="*/ 253095 h 1472405"/>
                  <a:gd name="connsiteX658" fmla="*/ 2047474 w 4257040"/>
                  <a:gd name="connsiteY658" fmla="*/ 258847 h 1472405"/>
                  <a:gd name="connsiteX659" fmla="*/ 2039510 w 4257040"/>
                  <a:gd name="connsiteY659" fmla="*/ 261060 h 1472405"/>
                  <a:gd name="connsiteX660" fmla="*/ 2032725 w 4257040"/>
                  <a:gd name="connsiteY660" fmla="*/ 261797 h 1472405"/>
                  <a:gd name="connsiteX661" fmla="*/ 2039214 w 4257040"/>
                  <a:gd name="connsiteY661" fmla="*/ 258552 h 1472405"/>
                  <a:gd name="connsiteX662" fmla="*/ 2046589 w 4257040"/>
                  <a:gd name="connsiteY662" fmla="*/ 252653 h 1472405"/>
                  <a:gd name="connsiteX663" fmla="*/ 2060011 w 4257040"/>
                  <a:gd name="connsiteY663" fmla="*/ 235101 h 1472405"/>
                  <a:gd name="connsiteX664" fmla="*/ 2072842 w 4257040"/>
                  <a:gd name="connsiteY664" fmla="*/ 234069 h 1472405"/>
                  <a:gd name="connsiteX665" fmla="*/ 2075792 w 4257040"/>
                  <a:gd name="connsiteY665" fmla="*/ 231709 h 1472405"/>
                  <a:gd name="connsiteX666" fmla="*/ 2085527 w 4257040"/>
                  <a:gd name="connsiteY666" fmla="*/ 220942 h 1472405"/>
                  <a:gd name="connsiteX667" fmla="*/ 2088329 w 4257040"/>
                  <a:gd name="connsiteY667" fmla="*/ 219319 h 1472405"/>
                  <a:gd name="connsiteX668" fmla="*/ 2101161 w 4257040"/>
                  <a:gd name="connsiteY668" fmla="*/ 219172 h 1472405"/>
                  <a:gd name="connsiteX669" fmla="*/ 2112518 w 4257040"/>
                  <a:gd name="connsiteY669" fmla="*/ 215632 h 1472405"/>
                  <a:gd name="connsiteX670" fmla="*/ 2135379 w 4257040"/>
                  <a:gd name="connsiteY670" fmla="*/ 198376 h 1472405"/>
                  <a:gd name="connsiteX671" fmla="*/ 2146736 w 4257040"/>
                  <a:gd name="connsiteY671" fmla="*/ 195426 h 1472405"/>
                  <a:gd name="connsiteX672" fmla="*/ 2154553 w 4257040"/>
                  <a:gd name="connsiteY672" fmla="*/ 191296 h 1472405"/>
                  <a:gd name="connsiteX673" fmla="*/ 2156028 w 4257040"/>
                  <a:gd name="connsiteY673" fmla="*/ 189231 h 1472405"/>
                  <a:gd name="connsiteX674" fmla="*/ 2157207 w 4257040"/>
                  <a:gd name="connsiteY674" fmla="*/ 186576 h 1472405"/>
                  <a:gd name="connsiteX675" fmla="*/ 2156028 w 4257040"/>
                  <a:gd name="connsiteY675" fmla="*/ 184954 h 1472405"/>
                  <a:gd name="connsiteX676" fmla="*/ 2155438 w 4257040"/>
                  <a:gd name="connsiteY676" fmla="*/ 183479 h 1472405"/>
                  <a:gd name="connsiteX677" fmla="*/ 2165467 w 4257040"/>
                  <a:gd name="connsiteY677" fmla="*/ 180529 h 1472405"/>
                  <a:gd name="connsiteX678" fmla="*/ 2169302 w 4257040"/>
                  <a:gd name="connsiteY678" fmla="*/ 175957 h 1472405"/>
                  <a:gd name="connsiteX679" fmla="*/ 2182871 w 4257040"/>
                  <a:gd name="connsiteY679" fmla="*/ 171827 h 1472405"/>
                  <a:gd name="connsiteX680" fmla="*/ 2193490 w 4257040"/>
                  <a:gd name="connsiteY680" fmla="*/ 166075 h 1472405"/>
                  <a:gd name="connsiteX681" fmla="*/ 2208387 w 4257040"/>
                  <a:gd name="connsiteY681" fmla="*/ 161798 h 1472405"/>
                  <a:gd name="connsiteX682" fmla="*/ 2216794 w 4257040"/>
                  <a:gd name="connsiteY682" fmla="*/ 155898 h 1472405"/>
                  <a:gd name="connsiteX683" fmla="*/ 2235968 w 4257040"/>
                  <a:gd name="connsiteY683" fmla="*/ 147344 h 1472405"/>
                  <a:gd name="connsiteX684" fmla="*/ 2253962 w 4257040"/>
                  <a:gd name="connsiteY684" fmla="*/ 132742 h 1472405"/>
                  <a:gd name="connsiteX685" fmla="*/ 2256912 w 4257040"/>
                  <a:gd name="connsiteY685" fmla="*/ 124483 h 1472405"/>
                  <a:gd name="connsiteX686" fmla="*/ 2252634 w 4257040"/>
                  <a:gd name="connsiteY686" fmla="*/ 121680 h 1472405"/>
                  <a:gd name="connsiteX687" fmla="*/ 2247325 w 4257040"/>
                  <a:gd name="connsiteY687" fmla="*/ 120058 h 1472405"/>
                  <a:gd name="connsiteX688" fmla="*/ 2244375 w 4257040"/>
                  <a:gd name="connsiteY688" fmla="*/ 115928 h 1472405"/>
                  <a:gd name="connsiteX689" fmla="*/ 2242162 w 4257040"/>
                  <a:gd name="connsiteY689" fmla="*/ 115486 h 1472405"/>
                  <a:gd name="connsiteX690" fmla="*/ 2236853 w 4257040"/>
                  <a:gd name="connsiteY690" fmla="*/ 117993 h 1472405"/>
                  <a:gd name="connsiteX691" fmla="*/ 2230953 w 4257040"/>
                  <a:gd name="connsiteY691" fmla="*/ 109144 h 1472405"/>
                  <a:gd name="connsiteX692" fmla="*/ 2223726 w 4257040"/>
                  <a:gd name="connsiteY692" fmla="*/ 104276 h 1472405"/>
                  <a:gd name="connsiteX693" fmla="*/ 2224021 w 4257040"/>
                  <a:gd name="connsiteY693" fmla="*/ 103539 h 1472405"/>
                  <a:gd name="connsiteX694" fmla="*/ 2224759 w 4257040"/>
                  <a:gd name="connsiteY694" fmla="*/ 103096 h 1472405"/>
                  <a:gd name="connsiteX695" fmla="*/ 2228298 w 4257040"/>
                  <a:gd name="connsiteY695" fmla="*/ 103981 h 1472405"/>
                  <a:gd name="connsiteX696" fmla="*/ 2241278 w 4257040"/>
                  <a:gd name="connsiteY696" fmla="*/ 111208 h 1472405"/>
                  <a:gd name="connsiteX697" fmla="*/ 2248210 w 4257040"/>
                  <a:gd name="connsiteY697" fmla="*/ 112388 h 1472405"/>
                  <a:gd name="connsiteX698" fmla="*/ 2250274 w 4257040"/>
                  <a:gd name="connsiteY698" fmla="*/ 113421 h 1472405"/>
                  <a:gd name="connsiteX699" fmla="*/ 2251454 w 4257040"/>
                  <a:gd name="connsiteY699" fmla="*/ 115338 h 1472405"/>
                  <a:gd name="connsiteX700" fmla="*/ 2250717 w 4257040"/>
                  <a:gd name="connsiteY700" fmla="*/ 118435 h 1472405"/>
                  <a:gd name="connsiteX701" fmla="*/ 2252782 w 4257040"/>
                  <a:gd name="connsiteY701" fmla="*/ 118140 h 1472405"/>
                  <a:gd name="connsiteX702" fmla="*/ 2254109 w 4257040"/>
                  <a:gd name="connsiteY702" fmla="*/ 116961 h 1472405"/>
                  <a:gd name="connsiteX703" fmla="*/ 2257502 w 4257040"/>
                  <a:gd name="connsiteY703" fmla="*/ 110913 h 1472405"/>
                  <a:gd name="connsiteX704" fmla="*/ 2260746 w 4257040"/>
                  <a:gd name="connsiteY704" fmla="*/ 102801 h 1472405"/>
                  <a:gd name="connsiteX705" fmla="*/ 2260304 w 4257040"/>
                  <a:gd name="connsiteY705" fmla="*/ 99409 h 1472405"/>
                  <a:gd name="connsiteX706" fmla="*/ 2252634 w 4257040"/>
                  <a:gd name="connsiteY706" fmla="*/ 100884 h 1472405"/>
                  <a:gd name="connsiteX707" fmla="*/ 2249095 w 4257040"/>
                  <a:gd name="connsiteY707" fmla="*/ 89085 h 1472405"/>
                  <a:gd name="connsiteX708" fmla="*/ 2247472 w 4257040"/>
                  <a:gd name="connsiteY708" fmla="*/ 85545 h 1472405"/>
                  <a:gd name="connsiteX709" fmla="*/ 2245112 w 4257040"/>
                  <a:gd name="connsiteY709" fmla="*/ 81563 h 1472405"/>
                  <a:gd name="connsiteX710" fmla="*/ 2240245 w 4257040"/>
                  <a:gd name="connsiteY710" fmla="*/ 81120 h 1472405"/>
                  <a:gd name="connsiteX711" fmla="*/ 2237590 w 4257040"/>
                  <a:gd name="connsiteY711" fmla="*/ 82153 h 1472405"/>
                  <a:gd name="connsiteX712" fmla="*/ 2239655 w 4257040"/>
                  <a:gd name="connsiteY712" fmla="*/ 83480 h 1472405"/>
                  <a:gd name="connsiteX713" fmla="*/ 2241867 w 4257040"/>
                  <a:gd name="connsiteY713" fmla="*/ 85692 h 1472405"/>
                  <a:gd name="connsiteX714" fmla="*/ 2240393 w 4257040"/>
                  <a:gd name="connsiteY714" fmla="*/ 87905 h 1472405"/>
                  <a:gd name="connsiteX715" fmla="*/ 2239212 w 4257040"/>
                  <a:gd name="connsiteY715" fmla="*/ 88937 h 1472405"/>
                  <a:gd name="connsiteX716" fmla="*/ 2233313 w 4257040"/>
                  <a:gd name="connsiteY716" fmla="*/ 91887 h 1472405"/>
                  <a:gd name="connsiteX717" fmla="*/ 2229036 w 4257040"/>
                  <a:gd name="connsiteY717" fmla="*/ 92182 h 1472405"/>
                  <a:gd name="connsiteX718" fmla="*/ 2230658 w 4257040"/>
                  <a:gd name="connsiteY718" fmla="*/ 91002 h 1472405"/>
                  <a:gd name="connsiteX719" fmla="*/ 2232723 w 4257040"/>
                  <a:gd name="connsiteY719" fmla="*/ 88200 h 1472405"/>
                  <a:gd name="connsiteX720" fmla="*/ 2231248 w 4257040"/>
                  <a:gd name="connsiteY720" fmla="*/ 85102 h 1472405"/>
                  <a:gd name="connsiteX721" fmla="*/ 2229773 w 4257040"/>
                  <a:gd name="connsiteY721" fmla="*/ 83333 h 1472405"/>
                  <a:gd name="connsiteX722" fmla="*/ 2228003 w 4257040"/>
                  <a:gd name="connsiteY722" fmla="*/ 74336 h 1472405"/>
                  <a:gd name="connsiteX723" fmla="*/ 2222694 w 4257040"/>
                  <a:gd name="connsiteY723" fmla="*/ 73008 h 1472405"/>
                  <a:gd name="connsiteX724" fmla="*/ 2219596 w 4257040"/>
                  <a:gd name="connsiteY724" fmla="*/ 71681 h 1472405"/>
                  <a:gd name="connsiteX725" fmla="*/ 2215614 w 4257040"/>
                  <a:gd name="connsiteY725" fmla="*/ 72123 h 1472405"/>
                  <a:gd name="connsiteX726" fmla="*/ 2210304 w 4257040"/>
                  <a:gd name="connsiteY726" fmla="*/ 74631 h 1472405"/>
                  <a:gd name="connsiteX727" fmla="*/ 2212222 w 4257040"/>
                  <a:gd name="connsiteY727" fmla="*/ 72418 h 1472405"/>
                  <a:gd name="connsiteX728" fmla="*/ 2214286 w 4257040"/>
                  <a:gd name="connsiteY728" fmla="*/ 69173 h 1472405"/>
                  <a:gd name="connsiteX729" fmla="*/ 2210304 w 4257040"/>
                  <a:gd name="connsiteY729" fmla="*/ 65191 h 1472405"/>
                  <a:gd name="connsiteX730" fmla="*/ 2206322 w 4257040"/>
                  <a:gd name="connsiteY730" fmla="*/ 62389 h 1472405"/>
                  <a:gd name="connsiteX731" fmla="*/ 2201455 w 4257040"/>
                  <a:gd name="connsiteY731" fmla="*/ 61356 h 1472405"/>
                  <a:gd name="connsiteX732" fmla="*/ 2195998 w 4257040"/>
                  <a:gd name="connsiteY732" fmla="*/ 57817 h 1472405"/>
                  <a:gd name="connsiteX733" fmla="*/ 2188771 w 4257040"/>
                  <a:gd name="connsiteY733" fmla="*/ 55899 h 1472405"/>
                  <a:gd name="connsiteX734" fmla="*/ 2171956 w 4257040"/>
                  <a:gd name="connsiteY734" fmla="*/ 53982 h 1472405"/>
                  <a:gd name="connsiteX735" fmla="*/ 2159125 w 4257040"/>
                  <a:gd name="connsiteY735" fmla="*/ 56489 h 1472405"/>
                  <a:gd name="connsiteX736" fmla="*/ 2143048 w 4257040"/>
                  <a:gd name="connsiteY736" fmla="*/ 54424 h 1472405"/>
                  <a:gd name="connsiteX737" fmla="*/ 2124022 w 4257040"/>
                  <a:gd name="connsiteY737" fmla="*/ 56047 h 1472405"/>
                  <a:gd name="connsiteX738" fmla="*/ 2116500 w 4257040"/>
                  <a:gd name="connsiteY738" fmla="*/ 56047 h 1472405"/>
                  <a:gd name="connsiteX739" fmla="*/ 2112075 w 4257040"/>
                  <a:gd name="connsiteY739" fmla="*/ 55014 h 1472405"/>
                  <a:gd name="connsiteX740" fmla="*/ 2108093 w 4257040"/>
                  <a:gd name="connsiteY740" fmla="*/ 56194 h 1472405"/>
                  <a:gd name="connsiteX741" fmla="*/ 2106028 w 4257040"/>
                  <a:gd name="connsiteY741" fmla="*/ 59291 h 1472405"/>
                  <a:gd name="connsiteX742" fmla="*/ 2104700 w 4257040"/>
                  <a:gd name="connsiteY742" fmla="*/ 64306 h 1472405"/>
                  <a:gd name="connsiteX743" fmla="*/ 2100128 w 4257040"/>
                  <a:gd name="connsiteY743" fmla="*/ 66814 h 1472405"/>
                  <a:gd name="connsiteX744" fmla="*/ 2097474 w 4257040"/>
                  <a:gd name="connsiteY744" fmla="*/ 67551 h 1472405"/>
                  <a:gd name="connsiteX745" fmla="*/ 2085379 w 4257040"/>
                  <a:gd name="connsiteY745" fmla="*/ 66814 h 1472405"/>
                  <a:gd name="connsiteX746" fmla="*/ 2076677 w 4257040"/>
                  <a:gd name="connsiteY746" fmla="*/ 69173 h 1472405"/>
                  <a:gd name="connsiteX747" fmla="*/ 2072842 w 4257040"/>
                  <a:gd name="connsiteY747" fmla="*/ 67256 h 1472405"/>
                  <a:gd name="connsiteX748" fmla="*/ 2065910 w 4257040"/>
                  <a:gd name="connsiteY748" fmla="*/ 67404 h 1472405"/>
                  <a:gd name="connsiteX749" fmla="*/ 2065173 w 4257040"/>
                  <a:gd name="connsiteY749" fmla="*/ 63126 h 1472405"/>
                  <a:gd name="connsiteX750" fmla="*/ 2069303 w 4257040"/>
                  <a:gd name="connsiteY750" fmla="*/ 63421 h 1472405"/>
                  <a:gd name="connsiteX751" fmla="*/ 2071810 w 4257040"/>
                  <a:gd name="connsiteY751" fmla="*/ 64011 h 1472405"/>
                  <a:gd name="connsiteX752" fmla="*/ 2079627 w 4257040"/>
                  <a:gd name="connsiteY752" fmla="*/ 55457 h 1472405"/>
                  <a:gd name="connsiteX753" fmla="*/ 2086116 w 4257040"/>
                  <a:gd name="connsiteY753" fmla="*/ 50442 h 1472405"/>
                  <a:gd name="connsiteX754" fmla="*/ 2092459 w 4257040"/>
                  <a:gd name="connsiteY754" fmla="*/ 44690 h 1472405"/>
                  <a:gd name="connsiteX755" fmla="*/ 2088476 w 4257040"/>
                  <a:gd name="connsiteY755" fmla="*/ 41150 h 1472405"/>
                  <a:gd name="connsiteX756" fmla="*/ 2079627 w 4257040"/>
                  <a:gd name="connsiteY756" fmla="*/ 38790 h 1472405"/>
                  <a:gd name="connsiteX757" fmla="*/ 2075497 w 4257040"/>
                  <a:gd name="connsiteY757" fmla="*/ 38938 h 1472405"/>
                  <a:gd name="connsiteX758" fmla="*/ 2073432 w 4257040"/>
                  <a:gd name="connsiteY758" fmla="*/ 39970 h 1472405"/>
                  <a:gd name="connsiteX759" fmla="*/ 2063846 w 4257040"/>
                  <a:gd name="connsiteY759" fmla="*/ 38053 h 1472405"/>
                  <a:gd name="connsiteX760" fmla="*/ 2058831 w 4257040"/>
                  <a:gd name="connsiteY760" fmla="*/ 38200 h 1472405"/>
                  <a:gd name="connsiteX761" fmla="*/ 2050424 w 4257040"/>
                  <a:gd name="connsiteY761" fmla="*/ 40855 h 1472405"/>
                  <a:gd name="connsiteX762" fmla="*/ 2047474 w 4257040"/>
                  <a:gd name="connsiteY762" fmla="*/ 40560 h 1472405"/>
                  <a:gd name="connsiteX763" fmla="*/ 2045852 w 4257040"/>
                  <a:gd name="connsiteY763" fmla="*/ 35103 h 1472405"/>
                  <a:gd name="connsiteX764" fmla="*/ 2037297 w 4257040"/>
                  <a:gd name="connsiteY764" fmla="*/ 35545 h 1472405"/>
                  <a:gd name="connsiteX765" fmla="*/ 2008094 w 4257040"/>
                  <a:gd name="connsiteY765" fmla="*/ 35103 h 1472405"/>
                  <a:gd name="connsiteX766" fmla="*/ 2011191 w 4257040"/>
                  <a:gd name="connsiteY766" fmla="*/ 33333 h 1472405"/>
                  <a:gd name="connsiteX767" fmla="*/ 2026677 w 4257040"/>
                  <a:gd name="connsiteY767" fmla="*/ 30973 h 1472405"/>
                  <a:gd name="connsiteX768" fmla="*/ 2038919 w 4257040"/>
                  <a:gd name="connsiteY768" fmla="*/ 27433 h 1472405"/>
                  <a:gd name="connsiteX769" fmla="*/ 2048064 w 4257040"/>
                  <a:gd name="connsiteY769" fmla="*/ 21091 h 1472405"/>
                  <a:gd name="connsiteX770" fmla="*/ 2056618 w 4257040"/>
                  <a:gd name="connsiteY770" fmla="*/ 19026 h 1472405"/>
                  <a:gd name="connsiteX771" fmla="*/ 2054553 w 4257040"/>
                  <a:gd name="connsiteY771" fmla="*/ 15782 h 1472405"/>
                  <a:gd name="connsiteX772" fmla="*/ 2052341 w 4257040"/>
                  <a:gd name="connsiteY772" fmla="*/ 13569 h 1472405"/>
                  <a:gd name="connsiteX773" fmla="*/ 2047474 w 4257040"/>
                  <a:gd name="connsiteY773" fmla="*/ 11504 h 1472405"/>
                  <a:gd name="connsiteX774" fmla="*/ 2037002 w 4257040"/>
                  <a:gd name="connsiteY774" fmla="*/ 10177 h 1472405"/>
                  <a:gd name="connsiteX775" fmla="*/ 2028005 w 4257040"/>
                  <a:gd name="connsiteY775" fmla="*/ 7670 h 1472405"/>
                  <a:gd name="connsiteX776" fmla="*/ 2024023 w 4257040"/>
                  <a:gd name="connsiteY776" fmla="*/ 4425 h 1472405"/>
                  <a:gd name="connsiteX777" fmla="*/ 2007651 w 4257040"/>
                  <a:gd name="connsiteY777" fmla="*/ 0 h 1472405"/>
                  <a:gd name="connsiteX778" fmla="*/ 2003226 w 4257040"/>
                  <a:gd name="connsiteY778" fmla="*/ 0 h 1472405"/>
                  <a:gd name="connsiteX779" fmla="*/ 1991280 w 4257040"/>
                  <a:gd name="connsiteY779" fmla="*/ 5457 h 1472405"/>
                  <a:gd name="connsiteX780" fmla="*/ 1985380 w 4257040"/>
                  <a:gd name="connsiteY780" fmla="*/ 5015 h 1472405"/>
                  <a:gd name="connsiteX781" fmla="*/ 1980070 w 4257040"/>
                  <a:gd name="connsiteY781" fmla="*/ 5900 h 1472405"/>
                  <a:gd name="connsiteX782" fmla="*/ 1966501 w 4257040"/>
                  <a:gd name="connsiteY782" fmla="*/ 12389 h 1472405"/>
                  <a:gd name="connsiteX783" fmla="*/ 1937888 w 4257040"/>
                  <a:gd name="connsiteY783" fmla="*/ 29646 h 1472405"/>
                  <a:gd name="connsiteX784" fmla="*/ 1931988 w 4257040"/>
                  <a:gd name="connsiteY784" fmla="*/ 35103 h 1472405"/>
                  <a:gd name="connsiteX785" fmla="*/ 1929186 w 4257040"/>
                  <a:gd name="connsiteY785" fmla="*/ 39085 h 1472405"/>
                  <a:gd name="connsiteX786" fmla="*/ 1924171 w 4257040"/>
                  <a:gd name="connsiteY786" fmla="*/ 41150 h 1472405"/>
                  <a:gd name="connsiteX787" fmla="*/ 1921959 w 4257040"/>
                  <a:gd name="connsiteY787" fmla="*/ 46165 h 1472405"/>
                  <a:gd name="connsiteX788" fmla="*/ 1922254 w 4257040"/>
                  <a:gd name="connsiteY788" fmla="*/ 50442 h 1472405"/>
                  <a:gd name="connsiteX789" fmla="*/ 1924614 w 4257040"/>
                  <a:gd name="connsiteY789" fmla="*/ 52654 h 1472405"/>
                  <a:gd name="connsiteX790" fmla="*/ 1926974 w 4257040"/>
                  <a:gd name="connsiteY790" fmla="*/ 56932 h 1472405"/>
                  <a:gd name="connsiteX791" fmla="*/ 1924614 w 4257040"/>
                  <a:gd name="connsiteY791" fmla="*/ 61799 h 1472405"/>
                  <a:gd name="connsiteX792" fmla="*/ 1922549 w 4257040"/>
                  <a:gd name="connsiteY792" fmla="*/ 65044 h 1472405"/>
                  <a:gd name="connsiteX793" fmla="*/ 1924466 w 4257040"/>
                  <a:gd name="connsiteY793" fmla="*/ 66371 h 1472405"/>
                  <a:gd name="connsiteX794" fmla="*/ 1929923 w 4257040"/>
                  <a:gd name="connsiteY794" fmla="*/ 66076 h 1472405"/>
                  <a:gd name="connsiteX795" fmla="*/ 1942312 w 4257040"/>
                  <a:gd name="connsiteY795" fmla="*/ 68878 h 1472405"/>
                  <a:gd name="connsiteX796" fmla="*/ 1939953 w 4257040"/>
                  <a:gd name="connsiteY796" fmla="*/ 71386 h 1472405"/>
                  <a:gd name="connsiteX797" fmla="*/ 1932578 w 4257040"/>
                  <a:gd name="connsiteY797" fmla="*/ 69173 h 1472405"/>
                  <a:gd name="connsiteX798" fmla="*/ 1925941 w 4257040"/>
                  <a:gd name="connsiteY798" fmla="*/ 69321 h 1472405"/>
                  <a:gd name="connsiteX799" fmla="*/ 1920336 w 4257040"/>
                  <a:gd name="connsiteY799" fmla="*/ 66666 h 1472405"/>
                  <a:gd name="connsiteX800" fmla="*/ 1906767 w 4257040"/>
                  <a:gd name="connsiteY800" fmla="*/ 69173 h 1472405"/>
                  <a:gd name="connsiteX801" fmla="*/ 1896590 w 4257040"/>
                  <a:gd name="connsiteY801" fmla="*/ 68583 h 1472405"/>
                  <a:gd name="connsiteX802" fmla="*/ 1887151 w 4257040"/>
                  <a:gd name="connsiteY802" fmla="*/ 69616 h 1472405"/>
                  <a:gd name="connsiteX803" fmla="*/ 1868714 w 4257040"/>
                  <a:gd name="connsiteY803" fmla="*/ 67551 h 1472405"/>
                  <a:gd name="connsiteX804" fmla="*/ 1867092 w 4257040"/>
                  <a:gd name="connsiteY804" fmla="*/ 69173 h 1472405"/>
                  <a:gd name="connsiteX805" fmla="*/ 1871369 w 4257040"/>
                  <a:gd name="connsiteY805" fmla="*/ 71828 h 1472405"/>
                  <a:gd name="connsiteX806" fmla="*/ 1874614 w 4257040"/>
                  <a:gd name="connsiteY806" fmla="*/ 74336 h 1472405"/>
                  <a:gd name="connsiteX807" fmla="*/ 1884201 w 4257040"/>
                  <a:gd name="connsiteY807" fmla="*/ 80235 h 1472405"/>
                  <a:gd name="connsiteX808" fmla="*/ 1888331 w 4257040"/>
                  <a:gd name="connsiteY808" fmla="*/ 82153 h 1472405"/>
                  <a:gd name="connsiteX809" fmla="*/ 1893640 w 4257040"/>
                  <a:gd name="connsiteY809" fmla="*/ 87757 h 1472405"/>
                  <a:gd name="connsiteX810" fmla="*/ 1894378 w 4257040"/>
                  <a:gd name="connsiteY810" fmla="*/ 98819 h 1472405"/>
                  <a:gd name="connsiteX811" fmla="*/ 1891428 w 4257040"/>
                  <a:gd name="connsiteY811" fmla="*/ 101474 h 1472405"/>
                  <a:gd name="connsiteX812" fmla="*/ 1888036 w 4257040"/>
                  <a:gd name="connsiteY812" fmla="*/ 105161 h 1472405"/>
                  <a:gd name="connsiteX813" fmla="*/ 1886266 w 4257040"/>
                  <a:gd name="connsiteY813" fmla="*/ 105899 h 1472405"/>
                  <a:gd name="connsiteX814" fmla="*/ 1883758 w 4257040"/>
                  <a:gd name="connsiteY814" fmla="*/ 105604 h 1472405"/>
                  <a:gd name="connsiteX815" fmla="*/ 1887888 w 4257040"/>
                  <a:gd name="connsiteY815" fmla="*/ 103096 h 1472405"/>
                  <a:gd name="connsiteX816" fmla="*/ 1890101 w 4257040"/>
                  <a:gd name="connsiteY816" fmla="*/ 97492 h 1472405"/>
                  <a:gd name="connsiteX817" fmla="*/ 1892313 w 4257040"/>
                  <a:gd name="connsiteY817" fmla="*/ 93509 h 1472405"/>
                  <a:gd name="connsiteX818" fmla="*/ 1889511 w 4257040"/>
                  <a:gd name="connsiteY818" fmla="*/ 90855 h 1472405"/>
                  <a:gd name="connsiteX819" fmla="*/ 1888183 w 4257040"/>
                  <a:gd name="connsiteY819" fmla="*/ 90707 h 1472405"/>
                  <a:gd name="connsiteX820" fmla="*/ 1886856 w 4257040"/>
                  <a:gd name="connsiteY820" fmla="*/ 89232 h 1472405"/>
                  <a:gd name="connsiteX821" fmla="*/ 1876974 w 4257040"/>
                  <a:gd name="connsiteY821" fmla="*/ 85545 h 1472405"/>
                  <a:gd name="connsiteX822" fmla="*/ 1871812 w 4257040"/>
                  <a:gd name="connsiteY822" fmla="*/ 83923 h 1472405"/>
                  <a:gd name="connsiteX823" fmla="*/ 1866207 w 4257040"/>
                  <a:gd name="connsiteY823" fmla="*/ 83038 h 1472405"/>
                  <a:gd name="connsiteX824" fmla="*/ 1863257 w 4257040"/>
                  <a:gd name="connsiteY824" fmla="*/ 82005 h 1472405"/>
                  <a:gd name="connsiteX825" fmla="*/ 1854998 w 4257040"/>
                  <a:gd name="connsiteY825" fmla="*/ 85397 h 1472405"/>
                  <a:gd name="connsiteX826" fmla="*/ 1851163 w 4257040"/>
                  <a:gd name="connsiteY826" fmla="*/ 86135 h 1472405"/>
                  <a:gd name="connsiteX827" fmla="*/ 1846591 w 4257040"/>
                  <a:gd name="connsiteY827" fmla="*/ 87905 h 1472405"/>
                  <a:gd name="connsiteX828" fmla="*/ 1843936 w 4257040"/>
                  <a:gd name="connsiteY828" fmla="*/ 90412 h 1472405"/>
                  <a:gd name="connsiteX829" fmla="*/ 1837446 w 4257040"/>
                  <a:gd name="connsiteY829" fmla="*/ 90855 h 1472405"/>
                  <a:gd name="connsiteX830" fmla="*/ 1836561 w 4257040"/>
                  <a:gd name="connsiteY830" fmla="*/ 93509 h 1472405"/>
                  <a:gd name="connsiteX831" fmla="*/ 1832874 w 4257040"/>
                  <a:gd name="connsiteY831" fmla="*/ 96164 h 1472405"/>
                  <a:gd name="connsiteX832" fmla="*/ 1829039 w 4257040"/>
                  <a:gd name="connsiteY832" fmla="*/ 93362 h 1472405"/>
                  <a:gd name="connsiteX833" fmla="*/ 1825204 w 4257040"/>
                  <a:gd name="connsiteY833" fmla="*/ 94099 h 1472405"/>
                  <a:gd name="connsiteX834" fmla="*/ 1816798 w 4257040"/>
                  <a:gd name="connsiteY834" fmla="*/ 98819 h 1472405"/>
                  <a:gd name="connsiteX835" fmla="*/ 1806768 w 4257040"/>
                  <a:gd name="connsiteY835" fmla="*/ 100884 h 1472405"/>
                  <a:gd name="connsiteX836" fmla="*/ 1807800 w 4257040"/>
                  <a:gd name="connsiteY836" fmla="*/ 99262 h 1472405"/>
                  <a:gd name="connsiteX837" fmla="*/ 1809423 w 4257040"/>
                  <a:gd name="connsiteY837" fmla="*/ 95722 h 1472405"/>
                  <a:gd name="connsiteX838" fmla="*/ 1807063 w 4257040"/>
                  <a:gd name="connsiteY838" fmla="*/ 94837 h 1472405"/>
                  <a:gd name="connsiteX839" fmla="*/ 1792019 w 4257040"/>
                  <a:gd name="connsiteY839" fmla="*/ 99114 h 1472405"/>
                  <a:gd name="connsiteX840" fmla="*/ 1787004 w 4257040"/>
                  <a:gd name="connsiteY840" fmla="*/ 101916 h 1472405"/>
                  <a:gd name="connsiteX841" fmla="*/ 1784644 w 4257040"/>
                  <a:gd name="connsiteY841" fmla="*/ 100884 h 1472405"/>
                  <a:gd name="connsiteX842" fmla="*/ 1793347 w 4257040"/>
                  <a:gd name="connsiteY842" fmla="*/ 94542 h 1472405"/>
                  <a:gd name="connsiteX843" fmla="*/ 1795706 w 4257040"/>
                  <a:gd name="connsiteY843" fmla="*/ 90707 h 1472405"/>
                  <a:gd name="connsiteX844" fmla="*/ 1791724 w 4257040"/>
                  <a:gd name="connsiteY844" fmla="*/ 89085 h 1472405"/>
                  <a:gd name="connsiteX845" fmla="*/ 1782727 w 4257040"/>
                  <a:gd name="connsiteY845" fmla="*/ 87757 h 1472405"/>
                  <a:gd name="connsiteX846" fmla="*/ 1776975 w 4257040"/>
                  <a:gd name="connsiteY846" fmla="*/ 87610 h 1472405"/>
                  <a:gd name="connsiteX847" fmla="*/ 1768568 w 4257040"/>
                  <a:gd name="connsiteY847" fmla="*/ 88937 h 1472405"/>
                  <a:gd name="connsiteX848" fmla="*/ 1756474 w 4257040"/>
                  <a:gd name="connsiteY848" fmla="*/ 86872 h 1472405"/>
                  <a:gd name="connsiteX849" fmla="*/ 1754704 w 4257040"/>
                  <a:gd name="connsiteY849" fmla="*/ 89232 h 1472405"/>
                  <a:gd name="connsiteX850" fmla="*/ 1751606 w 4257040"/>
                  <a:gd name="connsiteY850" fmla="*/ 89527 h 1472405"/>
                  <a:gd name="connsiteX851" fmla="*/ 1744232 w 4257040"/>
                  <a:gd name="connsiteY851" fmla="*/ 88495 h 1472405"/>
                  <a:gd name="connsiteX852" fmla="*/ 1737447 w 4257040"/>
                  <a:gd name="connsiteY852" fmla="*/ 89675 h 1472405"/>
                  <a:gd name="connsiteX853" fmla="*/ 1732285 w 4257040"/>
                  <a:gd name="connsiteY853" fmla="*/ 92182 h 1472405"/>
                  <a:gd name="connsiteX854" fmla="*/ 1724763 w 4257040"/>
                  <a:gd name="connsiteY854" fmla="*/ 89675 h 1472405"/>
                  <a:gd name="connsiteX855" fmla="*/ 1722108 w 4257040"/>
                  <a:gd name="connsiteY855" fmla="*/ 89822 h 1472405"/>
                  <a:gd name="connsiteX856" fmla="*/ 1718126 w 4257040"/>
                  <a:gd name="connsiteY856" fmla="*/ 93657 h 1472405"/>
                  <a:gd name="connsiteX857" fmla="*/ 1714586 w 4257040"/>
                  <a:gd name="connsiteY857" fmla="*/ 91002 h 1472405"/>
                  <a:gd name="connsiteX858" fmla="*/ 1711636 w 4257040"/>
                  <a:gd name="connsiteY858" fmla="*/ 96164 h 1472405"/>
                  <a:gd name="connsiteX859" fmla="*/ 1712521 w 4257040"/>
                  <a:gd name="connsiteY859" fmla="*/ 99999 h 1472405"/>
                  <a:gd name="connsiteX860" fmla="*/ 1715029 w 4257040"/>
                  <a:gd name="connsiteY860" fmla="*/ 100294 h 1472405"/>
                  <a:gd name="connsiteX861" fmla="*/ 1717093 w 4257040"/>
                  <a:gd name="connsiteY861" fmla="*/ 99852 h 1472405"/>
                  <a:gd name="connsiteX862" fmla="*/ 1718421 w 4257040"/>
                  <a:gd name="connsiteY862" fmla="*/ 98082 h 1472405"/>
                  <a:gd name="connsiteX863" fmla="*/ 1720043 w 4257040"/>
                  <a:gd name="connsiteY863" fmla="*/ 97344 h 1472405"/>
                  <a:gd name="connsiteX864" fmla="*/ 1725943 w 4257040"/>
                  <a:gd name="connsiteY864" fmla="*/ 100442 h 1472405"/>
                  <a:gd name="connsiteX865" fmla="*/ 1727713 w 4257040"/>
                  <a:gd name="connsiteY865" fmla="*/ 98672 h 1472405"/>
                  <a:gd name="connsiteX866" fmla="*/ 1730368 w 4257040"/>
                  <a:gd name="connsiteY866" fmla="*/ 97492 h 1472405"/>
                  <a:gd name="connsiteX867" fmla="*/ 1733318 w 4257040"/>
                  <a:gd name="connsiteY867" fmla="*/ 99262 h 1472405"/>
                  <a:gd name="connsiteX868" fmla="*/ 1745559 w 4257040"/>
                  <a:gd name="connsiteY868" fmla="*/ 97344 h 1472405"/>
                  <a:gd name="connsiteX869" fmla="*/ 1743494 w 4257040"/>
                  <a:gd name="connsiteY869" fmla="*/ 99852 h 1472405"/>
                  <a:gd name="connsiteX870" fmla="*/ 1729778 w 4257040"/>
                  <a:gd name="connsiteY870" fmla="*/ 102949 h 1472405"/>
                  <a:gd name="connsiteX871" fmla="*/ 1704999 w 4257040"/>
                  <a:gd name="connsiteY871" fmla="*/ 106931 h 1472405"/>
                  <a:gd name="connsiteX872" fmla="*/ 1699837 w 4257040"/>
                  <a:gd name="connsiteY872" fmla="*/ 108554 h 1472405"/>
                  <a:gd name="connsiteX873" fmla="*/ 1685235 w 4257040"/>
                  <a:gd name="connsiteY873" fmla="*/ 109881 h 1472405"/>
                  <a:gd name="connsiteX874" fmla="*/ 1675648 w 4257040"/>
                  <a:gd name="connsiteY874" fmla="*/ 113863 h 1472405"/>
                  <a:gd name="connsiteX875" fmla="*/ 1663259 w 4257040"/>
                  <a:gd name="connsiteY875" fmla="*/ 113863 h 1472405"/>
                  <a:gd name="connsiteX876" fmla="*/ 1641873 w 4257040"/>
                  <a:gd name="connsiteY876" fmla="*/ 116961 h 1472405"/>
                  <a:gd name="connsiteX877" fmla="*/ 1626386 w 4257040"/>
                  <a:gd name="connsiteY877" fmla="*/ 124040 h 1472405"/>
                  <a:gd name="connsiteX878" fmla="*/ 1619012 w 4257040"/>
                  <a:gd name="connsiteY878" fmla="*/ 123450 h 1472405"/>
                  <a:gd name="connsiteX879" fmla="*/ 1603820 w 4257040"/>
                  <a:gd name="connsiteY879" fmla="*/ 128760 h 1472405"/>
                  <a:gd name="connsiteX880" fmla="*/ 1597921 w 4257040"/>
                  <a:gd name="connsiteY880" fmla="*/ 132890 h 1472405"/>
                  <a:gd name="connsiteX881" fmla="*/ 1576092 w 4257040"/>
                  <a:gd name="connsiteY881" fmla="*/ 141444 h 1472405"/>
                  <a:gd name="connsiteX882" fmla="*/ 1563113 w 4257040"/>
                  <a:gd name="connsiteY882" fmla="*/ 138199 h 1472405"/>
                  <a:gd name="connsiteX883" fmla="*/ 1558688 w 4257040"/>
                  <a:gd name="connsiteY883" fmla="*/ 139232 h 1472405"/>
                  <a:gd name="connsiteX884" fmla="*/ 1556476 w 4257040"/>
                  <a:gd name="connsiteY884" fmla="*/ 142329 h 1472405"/>
                  <a:gd name="connsiteX885" fmla="*/ 1556918 w 4257040"/>
                  <a:gd name="connsiteY885" fmla="*/ 144689 h 1472405"/>
                  <a:gd name="connsiteX886" fmla="*/ 1562228 w 4257040"/>
                  <a:gd name="connsiteY886" fmla="*/ 144394 h 1472405"/>
                  <a:gd name="connsiteX887" fmla="*/ 1566063 w 4257040"/>
                  <a:gd name="connsiteY887" fmla="*/ 145426 h 1472405"/>
                  <a:gd name="connsiteX888" fmla="*/ 1570782 w 4257040"/>
                  <a:gd name="connsiteY888" fmla="*/ 147491 h 1472405"/>
                  <a:gd name="connsiteX889" fmla="*/ 1569602 w 4257040"/>
                  <a:gd name="connsiteY889" fmla="*/ 151326 h 1472405"/>
                  <a:gd name="connsiteX890" fmla="*/ 1559720 w 4257040"/>
                  <a:gd name="connsiteY890" fmla="*/ 159733 h 1472405"/>
                  <a:gd name="connsiteX891" fmla="*/ 1555001 w 4257040"/>
                  <a:gd name="connsiteY891" fmla="*/ 162978 h 1472405"/>
                  <a:gd name="connsiteX892" fmla="*/ 1549544 w 4257040"/>
                  <a:gd name="connsiteY892" fmla="*/ 164748 h 1472405"/>
                  <a:gd name="connsiteX893" fmla="*/ 1537744 w 4257040"/>
                  <a:gd name="connsiteY893" fmla="*/ 157816 h 1472405"/>
                  <a:gd name="connsiteX894" fmla="*/ 1535532 w 4257040"/>
                  <a:gd name="connsiteY894" fmla="*/ 160913 h 1472405"/>
                  <a:gd name="connsiteX895" fmla="*/ 1534057 w 4257040"/>
                  <a:gd name="connsiteY895" fmla="*/ 162388 h 1472405"/>
                  <a:gd name="connsiteX896" fmla="*/ 1529337 w 4257040"/>
                  <a:gd name="connsiteY896" fmla="*/ 161798 h 1472405"/>
                  <a:gd name="connsiteX897" fmla="*/ 1526977 w 4257040"/>
                  <a:gd name="connsiteY897" fmla="*/ 166665 h 1472405"/>
                  <a:gd name="connsiteX898" fmla="*/ 1535532 w 4257040"/>
                  <a:gd name="connsiteY898" fmla="*/ 167550 h 1472405"/>
                  <a:gd name="connsiteX899" fmla="*/ 1543644 w 4257040"/>
                  <a:gd name="connsiteY899" fmla="*/ 169762 h 1472405"/>
                  <a:gd name="connsiteX900" fmla="*/ 1550723 w 4257040"/>
                  <a:gd name="connsiteY900" fmla="*/ 173155 h 1472405"/>
                  <a:gd name="connsiteX901" fmla="*/ 1555886 w 4257040"/>
                  <a:gd name="connsiteY901" fmla="*/ 176842 h 1472405"/>
                  <a:gd name="connsiteX902" fmla="*/ 1561343 w 4257040"/>
                  <a:gd name="connsiteY902" fmla="*/ 179202 h 1472405"/>
                  <a:gd name="connsiteX903" fmla="*/ 1564588 w 4257040"/>
                  <a:gd name="connsiteY903" fmla="*/ 181267 h 1472405"/>
                  <a:gd name="connsiteX904" fmla="*/ 1555886 w 4257040"/>
                  <a:gd name="connsiteY904" fmla="*/ 183332 h 1472405"/>
                  <a:gd name="connsiteX905" fmla="*/ 1549838 w 4257040"/>
                  <a:gd name="connsiteY905" fmla="*/ 178759 h 1472405"/>
                  <a:gd name="connsiteX906" fmla="*/ 1546446 w 4257040"/>
                  <a:gd name="connsiteY906" fmla="*/ 177137 h 1472405"/>
                  <a:gd name="connsiteX907" fmla="*/ 1542759 w 4257040"/>
                  <a:gd name="connsiteY907" fmla="*/ 176842 h 1472405"/>
                  <a:gd name="connsiteX908" fmla="*/ 1537302 w 4257040"/>
                  <a:gd name="connsiteY908" fmla="*/ 178317 h 1472405"/>
                  <a:gd name="connsiteX909" fmla="*/ 1532435 w 4257040"/>
                  <a:gd name="connsiteY909" fmla="*/ 183774 h 1472405"/>
                  <a:gd name="connsiteX910" fmla="*/ 1537154 w 4257040"/>
                  <a:gd name="connsiteY910" fmla="*/ 185692 h 1472405"/>
                  <a:gd name="connsiteX911" fmla="*/ 1547331 w 4257040"/>
                  <a:gd name="connsiteY911" fmla="*/ 187461 h 1472405"/>
                  <a:gd name="connsiteX912" fmla="*/ 1550723 w 4257040"/>
                  <a:gd name="connsiteY912" fmla="*/ 189969 h 1472405"/>
                  <a:gd name="connsiteX913" fmla="*/ 1563997 w 4257040"/>
                  <a:gd name="connsiteY913" fmla="*/ 206193 h 1472405"/>
                  <a:gd name="connsiteX914" fmla="*/ 1567390 w 4257040"/>
                  <a:gd name="connsiteY914" fmla="*/ 207963 h 1472405"/>
                  <a:gd name="connsiteX915" fmla="*/ 1571667 w 4257040"/>
                  <a:gd name="connsiteY915" fmla="*/ 208553 h 1472405"/>
                  <a:gd name="connsiteX916" fmla="*/ 1573437 w 4257040"/>
                  <a:gd name="connsiteY916" fmla="*/ 209733 h 1472405"/>
                  <a:gd name="connsiteX917" fmla="*/ 1568275 w 4257040"/>
                  <a:gd name="connsiteY917" fmla="*/ 212535 h 1472405"/>
                  <a:gd name="connsiteX918" fmla="*/ 1566210 w 4257040"/>
                  <a:gd name="connsiteY918" fmla="*/ 215042 h 1472405"/>
                  <a:gd name="connsiteX919" fmla="*/ 1561785 w 4257040"/>
                  <a:gd name="connsiteY919" fmla="*/ 219614 h 1472405"/>
                  <a:gd name="connsiteX920" fmla="*/ 1542316 w 4257040"/>
                  <a:gd name="connsiteY920" fmla="*/ 221974 h 1472405"/>
                  <a:gd name="connsiteX921" fmla="*/ 1536564 w 4257040"/>
                  <a:gd name="connsiteY921" fmla="*/ 223744 h 1472405"/>
                  <a:gd name="connsiteX922" fmla="*/ 1534794 w 4257040"/>
                  <a:gd name="connsiteY922" fmla="*/ 224482 h 1472405"/>
                  <a:gd name="connsiteX923" fmla="*/ 1532435 w 4257040"/>
                  <a:gd name="connsiteY923" fmla="*/ 226252 h 1472405"/>
                  <a:gd name="connsiteX924" fmla="*/ 1530812 w 4257040"/>
                  <a:gd name="connsiteY924" fmla="*/ 227726 h 1472405"/>
                  <a:gd name="connsiteX925" fmla="*/ 1530075 w 4257040"/>
                  <a:gd name="connsiteY925" fmla="*/ 230971 h 1472405"/>
                  <a:gd name="connsiteX926" fmla="*/ 1531697 w 4257040"/>
                  <a:gd name="connsiteY926" fmla="*/ 233184 h 1472405"/>
                  <a:gd name="connsiteX927" fmla="*/ 1535679 w 4257040"/>
                  <a:gd name="connsiteY927" fmla="*/ 235249 h 1472405"/>
                  <a:gd name="connsiteX928" fmla="*/ 1551166 w 4257040"/>
                  <a:gd name="connsiteY928" fmla="*/ 244393 h 1472405"/>
                  <a:gd name="connsiteX929" fmla="*/ 1550133 w 4257040"/>
                  <a:gd name="connsiteY929" fmla="*/ 245278 h 1472405"/>
                  <a:gd name="connsiteX930" fmla="*/ 1545856 w 4257040"/>
                  <a:gd name="connsiteY930" fmla="*/ 243656 h 1472405"/>
                  <a:gd name="connsiteX931" fmla="*/ 1540546 w 4257040"/>
                  <a:gd name="connsiteY931" fmla="*/ 240853 h 1472405"/>
                  <a:gd name="connsiteX932" fmla="*/ 1534942 w 4257040"/>
                  <a:gd name="connsiteY932" fmla="*/ 237018 h 1472405"/>
                  <a:gd name="connsiteX933" fmla="*/ 1527715 w 4257040"/>
                  <a:gd name="connsiteY933" fmla="*/ 234216 h 1472405"/>
                  <a:gd name="connsiteX934" fmla="*/ 1527272 w 4257040"/>
                  <a:gd name="connsiteY934" fmla="*/ 232004 h 1472405"/>
                  <a:gd name="connsiteX935" fmla="*/ 1526977 w 4257040"/>
                  <a:gd name="connsiteY935" fmla="*/ 228611 h 1472405"/>
                  <a:gd name="connsiteX936" fmla="*/ 1527272 w 4257040"/>
                  <a:gd name="connsiteY936" fmla="*/ 227579 h 1472405"/>
                  <a:gd name="connsiteX937" fmla="*/ 1527862 w 4257040"/>
                  <a:gd name="connsiteY937" fmla="*/ 225809 h 1472405"/>
                  <a:gd name="connsiteX938" fmla="*/ 1534942 w 4257040"/>
                  <a:gd name="connsiteY938" fmla="*/ 221532 h 1472405"/>
                  <a:gd name="connsiteX939" fmla="*/ 1542021 w 4257040"/>
                  <a:gd name="connsiteY939" fmla="*/ 219467 h 1472405"/>
                  <a:gd name="connsiteX940" fmla="*/ 1550723 w 4257040"/>
                  <a:gd name="connsiteY940" fmla="*/ 214452 h 1472405"/>
                  <a:gd name="connsiteX941" fmla="*/ 1559278 w 4257040"/>
                  <a:gd name="connsiteY941" fmla="*/ 208995 h 1472405"/>
                  <a:gd name="connsiteX942" fmla="*/ 1557508 w 4257040"/>
                  <a:gd name="connsiteY942" fmla="*/ 207078 h 1472405"/>
                  <a:gd name="connsiteX943" fmla="*/ 1555738 w 4257040"/>
                  <a:gd name="connsiteY943" fmla="*/ 205750 h 1472405"/>
                  <a:gd name="connsiteX944" fmla="*/ 1547921 w 4257040"/>
                  <a:gd name="connsiteY944" fmla="*/ 205455 h 1472405"/>
                  <a:gd name="connsiteX945" fmla="*/ 1531844 w 4257040"/>
                  <a:gd name="connsiteY945" fmla="*/ 207373 h 1472405"/>
                  <a:gd name="connsiteX946" fmla="*/ 1522258 w 4257040"/>
                  <a:gd name="connsiteY946" fmla="*/ 209143 h 1472405"/>
                  <a:gd name="connsiteX947" fmla="*/ 1517980 w 4257040"/>
                  <a:gd name="connsiteY947" fmla="*/ 213567 h 1472405"/>
                  <a:gd name="connsiteX948" fmla="*/ 1511491 w 4257040"/>
                  <a:gd name="connsiteY948" fmla="*/ 214305 h 1472405"/>
                  <a:gd name="connsiteX949" fmla="*/ 1508393 w 4257040"/>
                  <a:gd name="connsiteY949" fmla="*/ 214305 h 1472405"/>
                  <a:gd name="connsiteX950" fmla="*/ 1499396 w 4257040"/>
                  <a:gd name="connsiteY950" fmla="*/ 212092 h 1472405"/>
                  <a:gd name="connsiteX951" fmla="*/ 1491137 w 4257040"/>
                  <a:gd name="connsiteY951" fmla="*/ 214157 h 1472405"/>
                  <a:gd name="connsiteX952" fmla="*/ 1471521 w 4257040"/>
                  <a:gd name="connsiteY952" fmla="*/ 216075 h 1472405"/>
                  <a:gd name="connsiteX953" fmla="*/ 1468276 w 4257040"/>
                  <a:gd name="connsiteY953" fmla="*/ 216960 h 1472405"/>
                  <a:gd name="connsiteX954" fmla="*/ 1423143 w 4257040"/>
                  <a:gd name="connsiteY954" fmla="*/ 217402 h 1472405"/>
                  <a:gd name="connsiteX955" fmla="*/ 1413999 w 4257040"/>
                  <a:gd name="connsiteY955" fmla="*/ 218287 h 1472405"/>
                  <a:gd name="connsiteX956" fmla="*/ 1390843 w 4257040"/>
                  <a:gd name="connsiteY956" fmla="*/ 221974 h 1472405"/>
                  <a:gd name="connsiteX957" fmla="*/ 1390400 w 4257040"/>
                  <a:gd name="connsiteY957" fmla="*/ 224777 h 1472405"/>
                  <a:gd name="connsiteX958" fmla="*/ 1391285 w 4257040"/>
                  <a:gd name="connsiteY958" fmla="*/ 226842 h 1472405"/>
                  <a:gd name="connsiteX959" fmla="*/ 1387598 w 4257040"/>
                  <a:gd name="connsiteY959" fmla="*/ 229791 h 1472405"/>
                  <a:gd name="connsiteX960" fmla="*/ 1386123 w 4257040"/>
                  <a:gd name="connsiteY960" fmla="*/ 232741 h 1472405"/>
                  <a:gd name="connsiteX961" fmla="*/ 1386565 w 4257040"/>
                  <a:gd name="connsiteY961" fmla="*/ 236133 h 1472405"/>
                  <a:gd name="connsiteX962" fmla="*/ 1386713 w 4257040"/>
                  <a:gd name="connsiteY962" fmla="*/ 239083 h 1472405"/>
                  <a:gd name="connsiteX963" fmla="*/ 1387598 w 4257040"/>
                  <a:gd name="connsiteY963" fmla="*/ 242918 h 1472405"/>
                  <a:gd name="connsiteX964" fmla="*/ 1388925 w 4257040"/>
                  <a:gd name="connsiteY964" fmla="*/ 246310 h 1472405"/>
                  <a:gd name="connsiteX965" fmla="*/ 1392318 w 4257040"/>
                  <a:gd name="connsiteY965" fmla="*/ 248228 h 1472405"/>
                  <a:gd name="connsiteX966" fmla="*/ 1395415 w 4257040"/>
                  <a:gd name="connsiteY966" fmla="*/ 249408 h 1472405"/>
                  <a:gd name="connsiteX967" fmla="*/ 1397627 w 4257040"/>
                  <a:gd name="connsiteY967" fmla="*/ 253242 h 1472405"/>
                  <a:gd name="connsiteX968" fmla="*/ 1395858 w 4257040"/>
                  <a:gd name="connsiteY968" fmla="*/ 257520 h 1472405"/>
                  <a:gd name="connsiteX969" fmla="*/ 1393350 w 4257040"/>
                  <a:gd name="connsiteY969" fmla="*/ 262682 h 1472405"/>
                  <a:gd name="connsiteX970" fmla="*/ 1392760 w 4257040"/>
                  <a:gd name="connsiteY970" fmla="*/ 265042 h 1472405"/>
                  <a:gd name="connsiteX971" fmla="*/ 1394530 w 4257040"/>
                  <a:gd name="connsiteY971" fmla="*/ 268139 h 1472405"/>
                  <a:gd name="connsiteX972" fmla="*/ 1396448 w 4257040"/>
                  <a:gd name="connsiteY972" fmla="*/ 274481 h 1472405"/>
                  <a:gd name="connsiteX973" fmla="*/ 1397333 w 4257040"/>
                  <a:gd name="connsiteY973" fmla="*/ 276104 h 1472405"/>
                  <a:gd name="connsiteX974" fmla="*/ 1404412 w 4257040"/>
                  <a:gd name="connsiteY974" fmla="*/ 280971 h 1472405"/>
                  <a:gd name="connsiteX975" fmla="*/ 1409132 w 4257040"/>
                  <a:gd name="connsiteY975" fmla="*/ 282446 h 1472405"/>
                  <a:gd name="connsiteX976" fmla="*/ 1417096 w 4257040"/>
                  <a:gd name="connsiteY976" fmla="*/ 282888 h 1472405"/>
                  <a:gd name="connsiteX977" fmla="*/ 1422553 w 4257040"/>
                  <a:gd name="connsiteY977" fmla="*/ 284068 h 1472405"/>
                  <a:gd name="connsiteX978" fmla="*/ 1430370 w 4257040"/>
                  <a:gd name="connsiteY978" fmla="*/ 287018 h 1472405"/>
                  <a:gd name="connsiteX979" fmla="*/ 1432730 w 4257040"/>
                  <a:gd name="connsiteY979" fmla="*/ 288493 h 1472405"/>
                  <a:gd name="connsiteX980" fmla="*/ 1433468 w 4257040"/>
                  <a:gd name="connsiteY980" fmla="*/ 289673 h 1472405"/>
                  <a:gd name="connsiteX981" fmla="*/ 1435238 w 4257040"/>
                  <a:gd name="connsiteY981" fmla="*/ 294983 h 1472405"/>
                  <a:gd name="connsiteX982" fmla="*/ 1436270 w 4257040"/>
                  <a:gd name="connsiteY982" fmla="*/ 296605 h 1472405"/>
                  <a:gd name="connsiteX983" fmla="*/ 1444825 w 4257040"/>
                  <a:gd name="connsiteY983" fmla="*/ 303685 h 1472405"/>
                  <a:gd name="connsiteX984" fmla="*/ 1447627 w 4257040"/>
                  <a:gd name="connsiteY984" fmla="*/ 304864 h 1472405"/>
                  <a:gd name="connsiteX985" fmla="*/ 1459279 w 4257040"/>
                  <a:gd name="connsiteY985" fmla="*/ 306192 h 1472405"/>
                  <a:gd name="connsiteX986" fmla="*/ 1462966 w 4257040"/>
                  <a:gd name="connsiteY986" fmla="*/ 308552 h 1472405"/>
                  <a:gd name="connsiteX987" fmla="*/ 1467981 w 4257040"/>
                  <a:gd name="connsiteY987" fmla="*/ 315484 h 1472405"/>
                  <a:gd name="connsiteX988" fmla="*/ 1468571 w 4257040"/>
                  <a:gd name="connsiteY988" fmla="*/ 317106 h 1472405"/>
                  <a:gd name="connsiteX989" fmla="*/ 1469013 w 4257040"/>
                  <a:gd name="connsiteY989" fmla="*/ 319909 h 1472405"/>
                  <a:gd name="connsiteX990" fmla="*/ 1468423 w 4257040"/>
                  <a:gd name="connsiteY990" fmla="*/ 322268 h 1472405"/>
                  <a:gd name="connsiteX991" fmla="*/ 1467981 w 4257040"/>
                  <a:gd name="connsiteY991" fmla="*/ 323743 h 1472405"/>
                  <a:gd name="connsiteX992" fmla="*/ 1466063 w 4257040"/>
                  <a:gd name="connsiteY992" fmla="*/ 325956 h 1472405"/>
                  <a:gd name="connsiteX993" fmla="*/ 1461049 w 4257040"/>
                  <a:gd name="connsiteY993" fmla="*/ 335248 h 1472405"/>
                  <a:gd name="connsiteX994" fmla="*/ 1457951 w 4257040"/>
                  <a:gd name="connsiteY994" fmla="*/ 343507 h 1472405"/>
                  <a:gd name="connsiteX995" fmla="*/ 1462819 w 4257040"/>
                  <a:gd name="connsiteY995" fmla="*/ 348964 h 1472405"/>
                  <a:gd name="connsiteX996" fmla="*/ 1469161 w 4257040"/>
                  <a:gd name="connsiteY996" fmla="*/ 359584 h 1472405"/>
                  <a:gd name="connsiteX997" fmla="*/ 1471078 w 4257040"/>
                  <a:gd name="connsiteY997" fmla="*/ 364156 h 1472405"/>
                  <a:gd name="connsiteX998" fmla="*/ 1473290 w 4257040"/>
                  <a:gd name="connsiteY998" fmla="*/ 370056 h 1472405"/>
                  <a:gd name="connsiteX999" fmla="*/ 1472406 w 4257040"/>
                  <a:gd name="connsiteY999" fmla="*/ 373890 h 1472405"/>
                  <a:gd name="connsiteX1000" fmla="*/ 1471373 w 4257040"/>
                  <a:gd name="connsiteY1000" fmla="*/ 376103 h 1472405"/>
                  <a:gd name="connsiteX1001" fmla="*/ 1467096 w 4257040"/>
                  <a:gd name="connsiteY1001" fmla="*/ 379642 h 1472405"/>
                  <a:gd name="connsiteX1002" fmla="*/ 1461786 w 4257040"/>
                  <a:gd name="connsiteY1002" fmla="*/ 380675 h 1472405"/>
                  <a:gd name="connsiteX1003" fmla="*/ 1456034 w 4257040"/>
                  <a:gd name="connsiteY1003" fmla="*/ 382740 h 1472405"/>
                  <a:gd name="connsiteX1004" fmla="*/ 1456476 w 4257040"/>
                  <a:gd name="connsiteY1004" fmla="*/ 385395 h 1472405"/>
                  <a:gd name="connsiteX1005" fmla="*/ 1457509 w 4257040"/>
                  <a:gd name="connsiteY1005" fmla="*/ 388492 h 1472405"/>
                  <a:gd name="connsiteX1006" fmla="*/ 1456919 w 4257040"/>
                  <a:gd name="connsiteY1006" fmla="*/ 390704 h 1472405"/>
                  <a:gd name="connsiteX1007" fmla="*/ 1456181 w 4257040"/>
                  <a:gd name="connsiteY1007" fmla="*/ 391442 h 1472405"/>
                  <a:gd name="connsiteX1008" fmla="*/ 1453084 w 4257040"/>
                  <a:gd name="connsiteY1008" fmla="*/ 391737 h 1472405"/>
                  <a:gd name="connsiteX1009" fmla="*/ 1450282 w 4257040"/>
                  <a:gd name="connsiteY1009" fmla="*/ 390852 h 1472405"/>
                  <a:gd name="connsiteX1010" fmla="*/ 1447922 w 4257040"/>
                  <a:gd name="connsiteY1010" fmla="*/ 388639 h 1472405"/>
                  <a:gd name="connsiteX1011" fmla="*/ 1445710 w 4257040"/>
                  <a:gd name="connsiteY1011" fmla="*/ 385542 h 1472405"/>
                  <a:gd name="connsiteX1012" fmla="*/ 1447332 w 4257040"/>
                  <a:gd name="connsiteY1012" fmla="*/ 382297 h 1472405"/>
                  <a:gd name="connsiteX1013" fmla="*/ 1451904 w 4257040"/>
                  <a:gd name="connsiteY1013" fmla="*/ 376693 h 1472405"/>
                  <a:gd name="connsiteX1014" fmla="*/ 1454854 w 4257040"/>
                  <a:gd name="connsiteY1014" fmla="*/ 368433 h 1472405"/>
                  <a:gd name="connsiteX1015" fmla="*/ 1455591 w 4257040"/>
                  <a:gd name="connsiteY1015" fmla="*/ 362976 h 1472405"/>
                  <a:gd name="connsiteX1016" fmla="*/ 1455444 w 4257040"/>
                  <a:gd name="connsiteY1016" fmla="*/ 357224 h 1472405"/>
                  <a:gd name="connsiteX1017" fmla="*/ 1454264 w 4257040"/>
                  <a:gd name="connsiteY1017" fmla="*/ 353537 h 1472405"/>
                  <a:gd name="connsiteX1018" fmla="*/ 1450577 w 4257040"/>
                  <a:gd name="connsiteY1018" fmla="*/ 350587 h 1472405"/>
                  <a:gd name="connsiteX1019" fmla="*/ 1447185 w 4257040"/>
                  <a:gd name="connsiteY1019" fmla="*/ 351177 h 1472405"/>
                  <a:gd name="connsiteX1020" fmla="*/ 1443350 w 4257040"/>
                  <a:gd name="connsiteY1020" fmla="*/ 353684 h 1472405"/>
                  <a:gd name="connsiteX1021" fmla="*/ 1439662 w 4257040"/>
                  <a:gd name="connsiteY1021" fmla="*/ 363271 h 1472405"/>
                  <a:gd name="connsiteX1022" fmla="*/ 1434648 w 4257040"/>
                  <a:gd name="connsiteY1022" fmla="*/ 370203 h 1472405"/>
                  <a:gd name="connsiteX1023" fmla="*/ 1433910 w 4257040"/>
                  <a:gd name="connsiteY1023" fmla="*/ 373005 h 1472405"/>
                  <a:gd name="connsiteX1024" fmla="*/ 1434058 w 4257040"/>
                  <a:gd name="connsiteY1024" fmla="*/ 375513 h 1472405"/>
                  <a:gd name="connsiteX1025" fmla="*/ 1433763 w 4257040"/>
                  <a:gd name="connsiteY1025" fmla="*/ 377135 h 1472405"/>
                  <a:gd name="connsiteX1026" fmla="*/ 1432730 w 4257040"/>
                  <a:gd name="connsiteY1026" fmla="*/ 371678 h 1472405"/>
                  <a:gd name="connsiteX1027" fmla="*/ 1432140 w 4257040"/>
                  <a:gd name="connsiteY1027" fmla="*/ 367548 h 1472405"/>
                  <a:gd name="connsiteX1028" fmla="*/ 1434943 w 4257040"/>
                  <a:gd name="connsiteY1028" fmla="*/ 362386 h 1472405"/>
                  <a:gd name="connsiteX1029" fmla="*/ 1436712 w 4257040"/>
                  <a:gd name="connsiteY1029" fmla="*/ 357666 h 1472405"/>
                  <a:gd name="connsiteX1030" fmla="*/ 1436123 w 4257040"/>
                  <a:gd name="connsiteY1030" fmla="*/ 354274 h 1472405"/>
                  <a:gd name="connsiteX1031" fmla="*/ 1434205 w 4257040"/>
                  <a:gd name="connsiteY1031" fmla="*/ 348522 h 1472405"/>
                  <a:gd name="connsiteX1032" fmla="*/ 1434500 w 4257040"/>
                  <a:gd name="connsiteY1032" fmla="*/ 345720 h 1472405"/>
                  <a:gd name="connsiteX1033" fmla="*/ 1435090 w 4257040"/>
                  <a:gd name="connsiteY1033" fmla="*/ 343950 h 1472405"/>
                  <a:gd name="connsiteX1034" fmla="*/ 1436418 w 4257040"/>
                  <a:gd name="connsiteY1034" fmla="*/ 335985 h 1472405"/>
                  <a:gd name="connsiteX1035" fmla="*/ 1440842 w 4257040"/>
                  <a:gd name="connsiteY1035" fmla="*/ 334363 h 1472405"/>
                  <a:gd name="connsiteX1036" fmla="*/ 1451904 w 4257040"/>
                  <a:gd name="connsiteY1036" fmla="*/ 328316 h 1472405"/>
                  <a:gd name="connsiteX1037" fmla="*/ 1453527 w 4257040"/>
                  <a:gd name="connsiteY1037" fmla="*/ 326693 h 1472405"/>
                  <a:gd name="connsiteX1038" fmla="*/ 1456771 w 4257040"/>
                  <a:gd name="connsiteY1038" fmla="*/ 321383 h 1472405"/>
                  <a:gd name="connsiteX1039" fmla="*/ 1458394 w 4257040"/>
                  <a:gd name="connsiteY1039" fmla="*/ 319466 h 1472405"/>
                  <a:gd name="connsiteX1040" fmla="*/ 1460163 w 4257040"/>
                  <a:gd name="connsiteY1040" fmla="*/ 316221 h 1472405"/>
                  <a:gd name="connsiteX1041" fmla="*/ 1456771 w 4257040"/>
                  <a:gd name="connsiteY1041" fmla="*/ 313714 h 1472405"/>
                  <a:gd name="connsiteX1042" fmla="*/ 1453674 w 4257040"/>
                  <a:gd name="connsiteY1042" fmla="*/ 312387 h 1472405"/>
                  <a:gd name="connsiteX1043" fmla="*/ 1447774 w 4257040"/>
                  <a:gd name="connsiteY1043" fmla="*/ 311649 h 1472405"/>
                  <a:gd name="connsiteX1044" fmla="*/ 1442170 w 4257040"/>
                  <a:gd name="connsiteY1044" fmla="*/ 311797 h 1472405"/>
                  <a:gd name="connsiteX1045" fmla="*/ 1430076 w 4257040"/>
                  <a:gd name="connsiteY1045" fmla="*/ 314451 h 1472405"/>
                  <a:gd name="connsiteX1046" fmla="*/ 1419014 w 4257040"/>
                  <a:gd name="connsiteY1046" fmla="*/ 314009 h 1472405"/>
                  <a:gd name="connsiteX1047" fmla="*/ 1415179 w 4257040"/>
                  <a:gd name="connsiteY1047" fmla="*/ 312534 h 1472405"/>
                  <a:gd name="connsiteX1048" fmla="*/ 1398070 w 4257040"/>
                  <a:gd name="connsiteY1048" fmla="*/ 301620 h 1472405"/>
                  <a:gd name="connsiteX1049" fmla="*/ 1396890 w 4257040"/>
                  <a:gd name="connsiteY1049" fmla="*/ 297490 h 1472405"/>
                  <a:gd name="connsiteX1050" fmla="*/ 1395563 w 4257040"/>
                  <a:gd name="connsiteY1050" fmla="*/ 295720 h 1472405"/>
                  <a:gd name="connsiteX1051" fmla="*/ 1393940 w 4257040"/>
                  <a:gd name="connsiteY1051" fmla="*/ 295278 h 1472405"/>
                  <a:gd name="connsiteX1052" fmla="*/ 1388040 w 4257040"/>
                  <a:gd name="connsiteY1052" fmla="*/ 292623 h 1472405"/>
                  <a:gd name="connsiteX1053" fmla="*/ 1374471 w 4257040"/>
                  <a:gd name="connsiteY1053" fmla="*/ 289083 h 1472405"/>
                  <a:gd name="connsiteX1054" fmla="*/ 1360607 w 4257040"/>
                  <a:gd name="connsiteY1054" fmla="*/ 281413 h 1472405"/>
                  <a:gd name="connsiteX1055" fmla="*/ 1335976 w 4257040"/>
                  <a:gd name="connsiteY1055" fmla="*/ 280676 h 1472405"/>
                  <a:gd name="connsiteX1056" fmla="*/ 1329339 w 4257040"/>
                  <a:gd name="connsiteY1056" fmla="*/ 281561 h 1472405"/>
                  <a:gd name="connsiteX1057" fmla="*/ 1322554 w 4257040"/>
                  <a:gd name="connsiteY1057" fmla="*/ 283921 h 1472405"/>
                  <a:gd name="connsiteX1058" fmla="*/ 1316360 w 4257040"/>
                  <a:gd name="connsiteY1058" fmla="*/ 288788 h 1472405"/>
                  <a:gd name="connsiteX1059" fmla="*/ 1313558 w 4257040"/>
                  <a:gd name="connsiteY1059" fmla="*/ 290263 h 1472405"/>
                  <a:gd name="connsiteX1060" fmla="*/ 1309575 w 4257040"/>
                  <a:gd name="connsiteY1060" fmla="*/ 290705 h 1472405"/>
                  <a:gd name="connsiteX1061" fmla="*/ 1308838 w 4257040"/>
                  <a:gd name="connsiteY1061" fmla="*/ 292475 h 1472405"/>
                  <a:gd name="connsiteX1062" fmla="*/ 1307953 w 4257040"/>
                  <a:gd name="connsiteY1062" fmla="*/ 294835 h 1472405"/>
                  <a:gd name="connsiteX1063" fmla="*/ 1310165 w 4257040"/>
                  <a:gd name="connsiteY1063" fmla="*/ 296605 h 1472405"/>
                  <a:gd name="connsiteX1064" fmla="*/ 1317687 w 4257040"/>
                  <a:gd name="connsiteY1064" fmla="*/ 294540 h 1472405"/>
                  <a:gd name="connsiteX1065" fmla="*/ 1323882 w 4257040"/>
                  <a:gd name="connsiteY1065" fmla="*/ 295573 h 1472405"/>
                  <a:gd name="connsiteX1066" fmla="*/ 1327127 w 4257040"/>
                  <a:gd name="connsiteY1066" fmla="*/ 297932 h 1472405"/>
                  <a:gd name="connsiteX1067" fmla="*/ 1329486 w 4257040"/>
                  <a:gd name="connsiteY1067" fmla="*/ 302357 h 1472405"/>
                  <a:gd name="connsiteX1068" fmla="*/ 1328307 w 4257040"/>
                  <a:gd name="connsiteY1068" fmla="*/ 304569 h 1472405"/>
                  <a:gd name="connsiteX1069" fmla="*/ 1317540 w 4257040"/>
                  <a:gd name="connsiteY1069" fmla="*/ 308109 h 1472405"/>
                  <a:gd name="connsiteX1070" fmla="*/ 1311640 w 4257040"/>
                  <a:gd name="connsiteY1070" fmla="*/ 307814 h 1472405"/>
                  <a:gd name="connsiteX1071" fmla="*/ 1298808 w 4257040"/>
                  <a:gd name="connsiteY1071" fmla="*/ 299850 h 1472405"/>
                  <a:gd name="connsiteX1072" fmla="*/ 1293941 w 4257040"/>
                  <a:gd name="connsiteY1072" fmla="*/ 298522 h 1472405"/>
                  <a:gd name="connsiteX1073" fmla="*/ 1282142 w 4257040"/>
                  <a:gd name="connsiteY1073" fmla="*/ 299850 h 1472405"/>
                  <a:gd name="connsiteX1074" fmla="*/ 1274325 w 4257040"/>
                  <a:gd name="connsiteY1074" fmla="*/ 303685 h 1472405"/>
                  <a:gd name="connsiteX1075" fmla="*/ 1271965 w 4257040"/>
                  <a:gd name="connsiteY1075" fmla="*/ 304422 h 1472405"/>
                  <a:gd name="connsiteX1076" fmla="*/ 1273882 w 4257040"/>
                  <a:gd name="connsiteY1076" fmla="*/ 308404 h 1472405"/>
                  <a:gd name="connsiteX1077" fmla="*/ 1276832 w 4257040"/>
                  <a:gd name="connsiteY1077" fmla="*/ 315484 h 1472405"/>
                  <a:gd name="connsiteX1078" fmla="*/ 1279340 w 4257040"/>
                  <a:gd name="connsiteY1078" fmla="*/ 319761 h 1472405"/>
                  <a:gd name="connsiteX1079" fmla="*/ 1282437 w 4257040"/>
                  <a:gd name="connsiteY1079" fmla="*/ 321826 h 1472405"/>
                  <a:gd name="connsiteX1080" fmla="*/ 1293941 w 4257040"/>
                  <a:gd name="connsiteY1080" fmla="*/ 326988 h 1472405"/>
                  <a:gd name="connsiteX1081" fmla="*/ 1300283 w 4257040"/>
                  <a:gd name="connsiteY1081" fmla="*/ 328758 h 1472405"/>
                  <a:gd name="connsiteX1082" fmla="*/ 1309870 w 4257040"/>
                  <a:gd name="connsiteY1082" fmla="*/ 333478 h 1472405"/>
                  <a:gd name="connsiteX1083" fmla="*/ 1315770 w 4257040"/>
                  <a:gd name="connsiteY1083" fmla="*/ 334068 h 1472405"/>
                  <a:gd name="connsiteX1084" fmla="*/ 1321079 w 4257040"/>
                  <a:gd name="connsiteY1084" fmla="*/ 332888 h 1472405"/>
                  <a:gd name="connsiteX1085" fmla="*/ 1328896 w 4257040"/>
                  <a:gd name="connsiteY1085" fmla="*/ 335690 h 1472405"/>
                  <a:gd name="connsiteX1086" fmla="*/ 1333469 w 4257040"/>
                  <a:gd name="connsiteY1086" fmla="*/ 344245 h 1472405"/>
                  <a:gd name="connsiteX1087" fmla="*/ 1336271 w 4257040"/>
                  <a:gd name="connsiteY1087" fmla="*/ 347194 h 1472405"/>
                  <a:gd name="connsiteX1088" fmla="*/ 1338778 w 4257040"/>
                  <a:gd name="connsiteY1088" fmla="*/ 348817 h 1472405"/>
                  <a:gd name="connsiteX1089" fmla="*/ 1342318 w 4257040"/>
                  <a:gd name="connsiteY1089" fmla="*/ 349554 h 1472405"/>
                  <a:gd name="connsiteX1090" fmla="*/ 1344383 w 4257040"/>
                  <a:gd name="connsiteY1090" fmla="*/ 349702 h 1472405"/>
                  <a:gd name="connsiteX1091" fmla="*/ 1346595 w 4257040"/>
                  <a:gd name="connsiteY1091" fmla="*/ 348669 h 1472405"/>
                  <a:gd name="connsiteX1092" fmla="*/ 1351758 w 4257040"/>
                  <a:gd name="connsiteY1092" fmla="*/ 348374 h 1472405"/>
                  <a:gd name="connsiteX1093" fmla="*/ 1349988 w 4257040"/>
                  <a:gd name="connsiteY1093" fmla="*/ 350882 h 1472405"/>
                  <a:gd name="connsiteX1094" fmla="*/ 1348070 w 4257040"/>
                  <a:gd name="connsiteY1094" fmla="*/ 351619 h 1472405"/>
                  <a:gd name="connsiteX1095" fmla="*/ 1337156 w 4257040"/>
                  <a:gd name="connsiteY1095" fmla="*/ 352652 h 1472405"/>
                  <a:gd name="connsiteX1096" fmla="*/ 1331846 w 4257040"/>
                  <a:gd name="connsiteY1096" fmla="*/ 351767 h 1472405"/>
                  <a:gd name="connsiteX1097" fmla="*/ 1325209 w 4257040"/>
                  <a:gd name="connsiteY1097" fmla="*/ 349112 h 1472405"/>
                  <a:gd name="connsiteX1098" fmla="*/ 1312672 w 4257040"/>
                  <a:gd name="connsiteY1098" fmla="*/ 340410 h 1472405"/>
                  <a:gd name="connsiteX1099" fmla="*/ 1297186 w 4257040"/>
                  <a:gd name="connsiteY1099" fmla="*/ 339820 h 1472405"/>
                  <a:gd name="connsiteX1100" fmla="*/ 1295416 w 4257040"/>
                  <a:gd name="connsiteY1100" fmla="*/ 342327 h 1472405"/>
                  <a:gd name="connsiteX1101" fmla="*/ 1290549 w 4257040"/>
                  <a:gd name="connsiteY1101" fmla="*/ 338787 h 1472405"/>
                  <a:gd name="connsiteX1102" fmla="*/ 1274030 w 4257040"/>
                  <a:gd name="connsiteY1102" fmla="*/ 338050 h 1472405"/>
                  <a:gd name="connsiteX1103" fmla="*/ 1264148 w 4257040"/>
                  <a:gd name="connsiteY1103" fmla="*/ 335690 h 1472405"/>
                  <a:gd name="connsiteX1104" fmla="*/ 1253676 w 4257040"/>
                  <a:gd name="connsiteY1104" fmla="*/ 332003 h 1472405"/>
                  <a:gd name="connsiteX1105" fmla="*/ 1252791 w 4257040"/>
                  <a:gd name="connsiteY1105" fmla="*/ 330233 h 1472405"/>
                  <a:gd name="connsiteX1106" fmla="*/ 1252348 w 4257040"/>
                  <a:gd name="connsiteY1106" fmla="*/ 327726 h 1472405"/>
                  <a:gd name="connsiteX1107" fmla="*/ 1255888 w 4257040"/>
                  <a:gd name="connsiteY1107" fmla="*/ 324628 h 1472405"/>
                  <a:gd name="connsiteX1108" fmla="*/ 1257216 w 4257040"/>
                  <a:gd name="connsiteY1108" fmla="*/ 322711 h 1472405"/>
                  <a:gd name="connsiteX1109" fmla="*/ 1258101 w 4257040"/>
                  <a:gd name="connsiteY1109" fmla="*/ 316959 h 1472405"/>
                  <a:gd name="connsiteX1110" fmla="*/ 1251463 w 4257040"/>
                  <a:gd name="connsiteY1110" fmla="*/ 309142 h 1472405"/>
                  <a:gd name="connsiteX1111" fmla="*/ 1252201 w 4257040"/>
                  <a:gd name="connsiteY1111" fmla="*/ 302062 h 1472405"/>
                  <a:gd name="connsiteX1112" fmla="*/ 1255298 w 4257040"/>
                  <a:gd name="connsiteY1112" fmla="*/ 300882 h 1472405"/>
                  <a:gd name="connsiteX1113" fmla="*/ 1259428 w 4257040"/>
                  <a:gd name="connsiteY1113" fmla="*/ 291738 h 1472405"/>
                  <a:gd name="connsiteX1114" fmla="*/ 1261788 w 4257040"/>
                  <a:gd name="connsiteY1114" fmla="*/ 288640 h 1472405"/>
                  <a:gd name="connsiteX1115" fmla="*/ 1263115 w 4257040"/>
                  <a:gd name="connsiteY1115" fmla="*/ 287608 h 1472405"/>
                  <a:gd name="connsiteX1116" fmla="*/ 1264443 w 4257040"/>
                  <a:gd name="connsiteY1116" fmla="*/ 285543 h 1472405"/>
                  <a:gd name="connsiteX1117" fmla="*/ 1263115 w 4257040"/>
                  <a:gd name="connsiteY1117" fmla="*/ 282888 h 1472405"/>
                  <a:gd name="connsiteX1118" fmla="*/ 1261788 w 4257040"/>
                  <a:gd name="connsiteY1118" fmla="*/ 281266 h 1472405"/>
                  <a:gd name="connsiteX1119" fmla="*/ 1260461 w 4257040"/>
                  <a:gd name="connsiteY1119" fmla="*/ 277579 h 1472405"/>
                  <a:gd name="connsiteX1120" fmla="*/ 1260755 w 4257040"/>
                  <a:gd name="connsiteY1120" fmla="*/ 274924 h 1472405"/>
                  <a:gd name="connsiteX1121" fmla="*/ 1260755 w 4257040"/>
                  <a:gd name="connsiteY1121" fmla="*/ 271531 h 1472405"/>
                  <a:gd name="connsiteX1122" fmla="*/ 1257363 w 4257040"/>
                  <a:gd name="connsiteY1122" fmla="*/ 266369 h 1472405"/>
                  <a:gd name="connsiteX1123" fmla="*/ 1254708 w 4257040"/>
                  <a:gd name="connsiteY1123" fmla="*/ 260765 h 1472405"/>
                  <a:gd name="connsiteX1124" fmla="*/ 1248956 w 4257040"/>
                  <a:gd name="connsiteY1124" fmla="*/ 257962 h 1472405"/>
                  <a:gd name="connsiteX1125" fmla="*/ 1243499 w 4257040"/>
                  <a:gd name="connsiteY1125" fmla="*/ 257962 h 1472405"/>
                  <a:gd name="connsiteX1126" fmla="*/ 1241434 w 4257040"/>
                  <a:gd name="connsiteY1126" fmla="*/ 258700 h 1472405"/>
                  <a:gd name="connsiteX1127" fmla="*/ 1239370 w 4257040"/>
                  <a:gd name="connsiteY1127" fmla="*/ 260027 h 1472405"/>
                  <a:gd name="connsiteX1128" fmla="*/ 1242319 w 4257040"/>
                  <a:gd name="connsiteY1128" fmla="*/ 265042 h 1472405"/>
                  <a:gd name="connsiteX1129" fmla="*/ 1245269 w 4257040"/>
                  <a:gd name="connsiteY1129" fmla="*/ 269614 h 1472405"/>
                  <a:gd name="connsiteX1130" fmla="*/ 1246596 w 4257040"/>
                  <a:gd name="connsiteY1130" fmla="*/ 273154 h 1472405"/>
                  <a:gd name="connsiteX1131" fmla="*/ 1247481 w 4257040"/>
                  <a:gd name="connsiteY1131" fmla="*/ 279348 h 1472405"/>
                  <a:gd name="connsiteX1132" fmla="*/ 1247334 w 4257040"/>
                  <a:gd name="connsiteY1132" fmla="*/ 287166 h 1472405"/>
                  <a:gd name="connsiteX1133" fmla="*/ 1246449 w 4257040"/>
                  <a:gd name="connsiteY1133" fmla="*/ 290263 h 1472405"/>
                  <a:gd name="connsiteX1134" fmla="*/ 1244827 w 4257040"/>
                  <a:gd name="connsiteY1134" fmla="*/ 293065 h 1472405"/>
                  <a:gd name="connsiteX1135" fmla="*/ 1239959 w 4257040"/>
                  <a:gd name="connsiteY1135" fmla="*/ 296310 h 1472405"/>
                  <a:gd name="connsiteX1136" fmla="*/ 1231700 w 4257040"/>
                  <a:gd name="connsiteY1136" fmla="*/ 300292 h 1472405"/>
                  <a:gd name="connsiteX1137" fmla="*/ 1226980 w 4257040"/>
                  <a:gd name="connsiteY1137" fmla="*/ 302210 h 1472405"/>
                  <a:gd name="connsiteX1138" fmla="*/ 1217246 w 4257040"/>
                  <a:gd name="connsiteY1138" fmla="*/ 304274 h 1472405"/>
                  <a:gd name="connsiteX1139" fmla="*/ 1210314 w 4257040"/>
                  <a:gd name="connsiteY1139" fmla="*/ 307667 h 1472405"/>
                  <a:gd name="connsiteX1140" fmla="*/ 1194974 w 4257040"/>
                  <a:gd name="connsiteY1140" fmla="*/ 327136 h 1472405"/>
                  <a:gd name="connsiteX1141" fmla="*/ 1196744 w 4257040"/>
                  <a:gd name="connsiteY1141" fmla="*/ 329938 h 1472405"/>
                  <a:gd name="connsiteX1142" fmla="*/ 1202349 w 4257040"/>
                  <a:gd name="connsiteY1142" fmla="*/ 333183 h 1472405"/>
                  <a:gd name="connsiteX1143" fmla="*/ 1206036 w 4257040"/>
                  <a:gd name="connsiteY1143" fmla="*/ 335838 h 1472405"/>
                  <a:gd name="connsiteX1144" fmla="*/ 1207806 w 4257040"/>
                  <a:gd name="connsiteY1144" fmla="*/ 338050 h 1472405"/>
                  <a:gd name="connsiteX1145" fmla="*/ 1211936 w 4257040"/>
                  <a:gd name="connsiteY1145" fmla="*/ 345130 h 1472405"/>
                  <a:gd name="connsiteX1146" fmla="*/ 1226980 w 4257040"/>
                  <a:gd name="connsiteY1146" fmla="*/ 365041 h 1472405"/>
                  <a:gd name="connsiteX1147" fmla="*/ 1227865 w 4257040"/>
                  <a:gd name="connsiteY1147" fmla="*/ 368581 h 1472405"/>
                  <a:gd name="connsiteX1148" fmla="*/ 1224325 w 4257040"/>
                  <a:gd name="connsiteY1148" fmla="*/ 374775 h 1472405"/>
                  <a:gd name="connsiteX1149" fmla="*/ 1217246 w 4257040"/>
                  <a:gd name="connsiteY1149" fmla="*/ 383035 h 1472405"/>
                  <a:gd name="connsiteX1150" fmla="*/ 1214443 w 4257040"/>
                  <a:gd name="connsiteY1150" fmla="*/ 387607 h 1472405"/>
                  <a:gd name="connsiteX1151" fmla="*/ 1207806 w 4257040"/>
                  <a:gd name="connsiteY1151" fmla="*/ 405011 h 1472405"/>
                  <a:gd name="connsiteX1152" fmla="*/ 1207364 w 4257040"/>
                  <a:gd name="connsiteY1152" fmla="*/ 409436 h 1472405"/>
                  <a:gd name="connsiteX1153" fmla="*/ 1210018 w 4257040"/>
                  <a:gd name="connsiteY1153" fmla="*/ 413713 h 1472405"/>
                  <a:gd name="connsiteX1154" fmla="*/ 1214443 w 4257040"/>
                  <a:gd name="connsiteY1154" fmla="*/ 418875 h 1472405"/>
                  <a:gd name="connsiteX1155" fmla="*/ 1216066 w 4257040"/>
                  <a:gd name="connsiteY1155" fmla="*/ 422857 h 1472405"/>
                  <a:gd name="connsiteX1156" fmla="*/ 1212968 w 4257040"/>
                  <a:gd name="connsiteY1156" fmla="*/ 433034 h 1472405"/>
                  <a:gd name="connsiteX1157" fmla="*/ 1214591 w 4257040"/>
                  <a:gd name="connsiteY1157" fmla="*/ 435542 h 1472405"/>
                  <a:gd name="connsiteX1158" fmla="*/ 1218278 w 4257040"/>
                  <a:gd name="connsiteY1158" fmla="*/ 436869 h 1472405"/>
                  <a:gd name="connsiteX1159" fmla="*/ 1228308 w 4257040"/>
                  <a:gd name="connsiteY1159" fmla="*/ 435542 h 1472405"/>
                  <a:gd name="connsiteX1160" fmla="*/ 1240107 w 4257040"/>
                  <a:gd name="connsiteY1160" fmla="*/ 438049 h 1472405"/>
                  <a:gd name="connsiteX1161" fmla="*/ 1246449 w 4257040"/>
                  <a:gd name="connsiteY1161" fmla="*/ 436869 h 1472405"/>
                  <a:gd name="connsiteX1162" fmla="*/ 1256036 w 4257040"/>
                  <a:gd name="connsiteY1162" fmla="*/ 431264 h 1472405"/>
                  <a:gd name="connsiteX1163" fmla="*/ 1259723 w 4257040"/>
                  <a:gd name="connsiteY1163" fmla="*/ 430527 h 1472405"/>
                  <a:gd name="connsiteX1164" fmla="*/ 1271227 w 4257040"/>
                  <a:gd name="connsiteY1164" fmla="*/ 431412 h 1472405"/>
                  <a:gd name="connsiteX1165" fmla="*/ 1288041 w 4257040"/>
                  <a:gd name="connsiteY1165" fmla="*/ 436722 h 1472405"/>
                  <a:gd name="connsiteX1166" fmla="*/ 1305888 w 4257040"/>
                  <a:gd name="connsiteY1166" fmla="*/ 444096 h 1472405"/>
                  <a:gd name="connsiteX1167" fmla="*/ 1309428 w 4257040"/>
                  <a:gd name="connsiteY1167" fmla="*/ 446604 h 1472405"/>
                  <a:gd name="connsiteX1168" fmla="*/ 1314295 w 4257040"/>
                  <a:gd name="connsiteY1168" fmla="*/ 446604 h 1472405"/>
                  <a:gd name="connsiteX1169" fmla="*/ 1317835 w 4257040"/>
                  <a:gd name="connsiteY1169" fmla="*/ 459140 h 1472405"/>
                  <a:gd name="connsiteX1170" fmla="*/ 1320932 w 4257040"/>
                  <a:gd name="connsiteY1170" fmla="*/ 465777 h 1472405"/>
                  <a:gd name="connsiteX1171" fmla="*/ 1322260 w 4257040"/>
                  <a:gd name="connsiteY1171" fmla="*/ 470645 h 1472405"/>
                  <a:gd name="connsiteX1172" fmla="*/ 1323292 w 4257040"/>
                  <a:gd name="connsiteY1172" fmla="*/ 475954 h 1472405"/>
                  <a:gd name="connsiteX1173" fmla="*/ 1319900 w 4257040"/>
                  <a:gd name="connsiteY1173" fmla="*/ 476987 h 1472405"/>
                  <a:gd name="connsiteX1174" fmla="*/ 1317097 w 4257040"/>
                  <a:gd name="connsiteY1174" fmla="*/ 477577 h 1472405"/>
                  <a:gd name="connsiteX1175" fmla="*/ 1314590 w 4257040"/>
                  <a:gd name="connsiteY1175" fmla="*/ 479052 h 1472405"/>
                  <a:gd name="connsiteX1176" fmla="*/ 1311345 w 4257040"/>
                  <a:gd name="connsiteY1176" fmla="*/ 487311 h 1472405"/>
                  <a:gd name="connsiteX1177" fmla="*/ 1310902 w 4257040"/>
                  <a:gd name="connsiteY1177" fmla="*/ 491736 h 1472405"/>
                  <a:gd name="connsiteX1178" fmla="*/ 1312672 w 4257040"/>
                  <a:gd name="connsiteY1178" fmla="*/ 498815 h 1472405"/>
                  <a:gd name="connsiteX1179" fmla="*/ 1327569 w 4257040"/>
                  <a:gd name="connsiteY1179" fmla="*/ 502060 h 1472405"/>
                  <a:gd name="connsiteX1180" fmla="*/ 1338041 w 4257040"/>
                  <a:gd name="connsiteY1180" fmla="*/ 503830 h 1472405"/>
                  <a:gd name="connsiteX1181" fmla="*/ 1345268 w 4257040"/>
                  <a:gd name="connsiteY1181" fmla="*/ 504125 h 1472405"/>
                  <a:gd name="connsiteX1182" fmla="*/ 1346595 w 4257040"/>
                  <a:gd name="connsiteY1182" fmla="*/ 505010 h 1472405"/>
                  <a:gd name="connsiteX1183" fmla="*/ 1347480 w 4257040"/>
                  <a:gd name="connsiteY1183" fmla="*/ 506042 h 1472405"/>
                  <a:gd name="connsiteX1184" fmla="*/ 1338778 w 4257040"/>
                  <a:gd name="connsiteY1184" fmla="*/ 506485 h 1472405"/>
                  <a:gd name="connsiteX1185" fmla="*/ 1322997 w 4257040"/>
                  <a:gd name="connsiteY1185" fmla="*/ 507370 h 1472405"/>
                  <a:gd name="connsiteX1186" fmla="*/ 1317392 w 4257040"/>
                  <a:gd name="connsiteY1186" fmla="*/ 506927 h 1472405"/>
                  <a:gd name="connsiteX1187" fmla="*/ 1314885 w 4257040"/>
                  <a:gd name="connsiteY1187" fmla="*/ 506042 h 1472405"/>
                  <a:gd name="connsiteX1188" fmla="*/ 1312377 w 4257040"/>
                  <a:gd name="connsiteY1188" fmla="*/ 503535 h 1472405"/>
                  <a:gd name="connsiteX1189" fmla="*/ 1307658 w 4257040"/>
                  <a:gd name="connsiteY1189" fmla="*/ 501175 h 1472405"/>
                  <a:gd name="connsiteX1190" fmla="*/ 1305741 w 4257040"/>
                  <a:gd name="connsiteY1190" fmla="*/ 499553 h 1472405"/>
                  <a:gd name="connsiteX1191" fmla="*/ 1301906 w 4257040"/>
                  <a:gd name="connsiteY1191" fmla="*/ 497635 h 1472405"/>
                  <a:gd name="connsiteX1192" fmla="*/ 1303823 w 4257040"/>
                  <a:gd name="connsiteY1192" fmla="*/ 490261 h 1472405"/>
                  <a:gd name="connsiteX1193" fmla="*/ 1304118 w 4257040"/>
                  <a:gd name="connsiteY1193" fmla="*/ 473447 h 1472405"/>
                  <a:gd name="connsiteX1194" fmla="*/ 1303528 w 4257040"/>
                  <a:gd name="connsiteY1194" fmla="*/ 466367 h 1472405"/>
                  <a:gd name="connsiteX1195" fmla="*/ 1300136 w 4257040"/>
                  <a:gd name="connsiteY1195" fmla="*/ 460615 h 1472405"/>
                  <a:gd name="connsiteX1196" fmla="*/ 1290401 w 4257040"/>
                  <a:gd name="connsiteY1196" fmla="*/ 452356 h 1472405"/>
                  <a:gd name="connsiteX1197" fmla="*/ 1287009 w 4257040"/>
                  <a:gd name="connsiteY1197" fmla="*/ 446899 h 1472405"/>
                  <a:gd name="connsiteX1198" fmla="*/ 1283174 w 4257040"/>
                  <a:gd name="connsiteY1198" fmla="*/ 443211 h 1472405"/>
                  <a:gd name="connsiteX1199" fmla="*/ 1279340 w 4257040"/>
                  <a:gd name="connsiteY1199" fmla="*/ 442621 h 1472405"/>
                  <a:gd name="connsiteX1200" fmla="*/ 1273882 w 4257040"/>
                  <a:gd name="connsiteY1200" fmla="*/ 443359 h 1472405"/>
                  <a:gd name="connsiteX1201" fmla="*/ 1260461 w 4257040"/>
                  <a:gd name="connsiteY1201" fmla="*/ 446751 h 1472405"/>
                  <a:gd name="connsiteX1202" fmla="*/ 1248219 w 4257040"/>
                  <a:gd name="connsiteY1202" fmla="*/ 448521 h 1472405"/>
                  <a:gd name="connsiteX1203" fmla="*/ 1234060 w 4257040"/>
                  <a:gd name="connsiteY1203" fmla="*/ 453536 h 1472405"/>
                  <a:gd name="connsiteX1204" fmla="*/ 1231405 w 4257040"/>
                  <a:gd name="connsiteY1204" fmla="*/ 457813 h 1472405"/>
                  <a:gd name="connsiteX1205" fmla="*/ 1229045 w 4257040"/>
                  <a:gd name="connsiteY1205" fmla="*/ 468580 h 1472405"/>
                  <a:gd name="connsiteX1206" fmla="*/ 1232290 w 4257040"/>
                  <a:gd name="connsiteY1206" fmla="*/ 473889 h 1472405"/>
                  <a:gd name="connsiteX1207" fmla="*/ 1235387 w 4257040"/>
                  <a:gd name="connsiteY1207" fmla="*/ 477724 h 1472405"/>
                  <a:gd name="connsiteX1208" fmla="*/ 1238337 w 4257040"/>
                  <a:gd name="connsiteY1208" fmla="*/ 484361 h 1472405"/>
                  <a:gd name="connsiteX1209" fmla="*/ 1239222 w 4257040"/>
                  <a:gd name="connsiteY1209" fmla="*/ 488196 h 1472405"/>
                  <a:gd name="connsiteX1210" fmla="*/ 1239517 w 4257040"/>
                  <a:gd name="connsiteY1210" fmla="*/ 492178 h 1472405"/>
                  <a:gd name="connsiteX1211" fmla="*/ 1238927 w 4257040"/>
                  <a:gd name="connsiteY1211" fmla="*/ 498078 h 1472405"/>
                  <a:gd name="connsiteX1212" fmla="*/ 1236567 w 4257040"/>
                  <a:gd name="connsiteY1212" fmla="*/ 501323 h 1472405"/>
                  <a:gd name="connsiteX1213" fmla="*/ 1220785 w 4257040"/>
                  <a:gd name="connsiteY1213" fmla="*/ 513860 h 1472405"/>
                  <a:gd name="connsiteX1214" fmla="*/ 1218573 w 4257040"/>
                  <a:gd name="connsiteY1214" fmla="*/ 517694 h 1472405"/>
                  <a:gd name="connsiteX1215" fmla="*/ 1215771 w 4257040"/>
                  <a:gd name="connsiteY1215" fmla="*/ 528461 h 1472405"/>
                  <a:gd name="connsiteX1216" fmla="*/ 1213411 w 4257040"/>
                  <a:gd name="connsiteY1216" fmla="*/ 532443 h 1472405"/>
                  <a:gd name="connsiteX1217" fmla="*/ 1206184 w 4257040"/>
                  <a:gd name="connsiteY1217" fmla="*/ 538343 h 1472405"/>
                  <a:gd name="connsiteX1218" fmla="*/ 1201611 w 4257040"/>
                  <a:gd name="connsiteY1218" fmla="*/ 540703 h 1472405"/>
                  <a:gd name="connsiteX1219" fmla="*/ 1177571 w 4257040"/>
                  <a:gd name="connsiteY1219" fmla="*/ 551470 h 1472405"/>
                  <a:gd name="connsiteX1220" fmla="*/ 1176686 w 4257040"/>
                  <a:gd name="connsiteY1220" fmla="*/ 553830 h 1472405"/>
                  <a:gd name="connsiteX1221" fmla="*/ 1175063 w 4257040"/>
                  <a:gd name="connsiteY1221" fmla="*/ 561499 h 1472405"/>
                  <a:gd name="connsiteX1222" fmla="*/ 1168426 w 4257040"/>
                  <a:gd name="connsiteY1222" fmla="*/ 564892 h 1472405"/>
                  <a:gd name="connsiteX1223" fmla="*/ 1164444 w 4257040"/>
                  <a:gd name="connsiteY1223" fmla="*/ 565187 h 1472405"/>
                  <a:gd name="connsiteX1224" fmla="*/ 1155299 w 4257040"/>
                  <a:gd name="connsiteY1224" fmla="*/ 561352 h 1472405"/>
                  <a:gd name="connsiteX1225" fmla="*/ 1149842 w 4257040"/>
                  <a:gd name="connsiteY1225" fmla="*/ 560319 h 1472405"/>
                  <a:gd name="connsiteX1226" fmla="*/ 1144237 w 4257040"/>
                  <a:gd name="connsiteY1226" fmla="*/ 559877 h 1472405"/>
                  <a:gd name="connsiteX1227" fmla="*/ 1123294 w 4257040"/>
                  <a:gd name="connsiteY1227" fmla="*/ 561057 h 1472405"/>
                  <a:gd name="connsiteX1228" fmla="*/ 1113854 w 4257040"/>
                  <a:gd name="connsiteY1228" fmla="*/ 558402 h 1472405"/>
                  <a:gd name="connsiteX1229" fmla="*/ 1106480 w 4257040"/>
                  <a:gd name="connsiteY1229" fmla="*/ 554862 h 1472405"/>
                  <a:gd name="connsiteX1230" fmla="*/ 1098958 w 4257040"/>
                  <a:gd name="connsiteY1230" fmla="*/ 553682 h 1472405"/>
                  <a:gd name="connsiteX1231" fmla="*/ 1093353 w 4257040"/>
                  <a:gd name="connsiteY1231" fmla="*/ 550732 h 1472405"/>
                  <a:gd name="connsiteX1232" fmla="*/ 1092025 w 4257040"/>
                  <a:gd name="connsiteY1232" fmla="*/ 547930 h 1472405"/>
                  <a:gd name="connsiteX1233" fmla="*/ 1090550 w 4257040"/>
                  <a:gd name="connsiteY1233" fmla="*/ 544390 h 1472405"/>
                  <a:gd name="connsiteX1234" fmla="*/ 1089518 w 4257040"/>
                  <a:gd name="connsiteY1234" fmla="*/ 542473 h 1472405"/>
                  <a:gd name="connsiteX1235" fmla="*/ 1088633 w 4257040"/>
                  <a:gd name="connsiteY1235" fmla="*/ 541440 h 1472405"/>
                  <a:gd name="connsiteX1236" fmla="*/ 1090256 w 4257040"/>
                  <a:gd name="connsiteY1236" fmla="*/ 540261 h 1472405"/>
                  <a:gd name="connsiteX1237" fmla="*/ 1093943 w 4257040"/>
                  <a:gd name="connsiteY1237" fmla="*/ 539671 h 1472405"/>
                  <a:gd name="connsiteX1238" fmla="*/ 1107512 w 4257040"/>
                  <a:gd name="connsiteY1238" fmla="*/ 540408 h 1472405"/>
                  <a:gd name="connsiteX1239" fmla="*/ 1111200 w 4257040"/>
                  <a:gd name="connsiteY1239" fmla="*/ 538933 h 1472405"/>
                  <a:gd name="connsiteX1240" fmla="*/ 1112969 w 4257040"/>
                  <a:gd name="connsiteY1240" fmla="*/ 539671 h 1472405"/>
                  <a:gd name="connsiteX1241" fmla="*/ 1116804 w 4257040"/>
                  <a:gd name="connsiteY1241" fmla="*/ 542915 h 1472405"/>
                  <a:gd name="connsiteX1242" fmla="*/ 1121819 w 4257040"/>
                  <a:gd name="connsiteY1242" fmla="*/ 546013 h 1472405"/>
                  <a:gd name="connsiteX1243" fmla="*/ 1125949 w 4257040"/>
                  <a:gd name="connsiteY1243" fmla="*/ 545423 h 1472405"/>
                  <a:gd name="connsiteX1244" fmla="*/ 1129488 w 4257040"/>
                  <a:gd name="connsiteY1244" fmla="*/ 543063 h 1472405"/>
                  <a:gd name="connsiteX1245" fmla="*/ 1130816 w 4257040"/>
                  <a:gd name="connsiteY1245" fmla="*/ 543063 h 1472405"/>
                  <a:gd name="connsiteX1246" fmla="*/ 1132438 w 4257040"/>
                  <a:gd name="connsiteY1246" fmla="*/ 543358 h 1472405"/>
                  <a:gd name="connsiteX1247" fmla="*/ 1129194 w 4257040"/>
                  <a:gd name="connsiteY1247" fmla="*/ 545275 h 1472405"/>
                  <a:gd name="connsiteX1248" fmla="*/ 1125949 w 4257040"/>
                  <a:gd name="connsiteY1248" fmla="*/ 546750 h 1472405"/>
                  <a:gd name="connsiteX1249" fmla="*/ 1125064 w 4257040"/>
                  <a:gd name="connsiteY1249" fmla="*/ 547635 h 1472405"/>
                  <a:gd name="connsiteX1250" fmla="*/ 1124326 w 4257040"/>
                  <a:gd name="connsiteY1250" fmla="*/ 549700 h 1472405"/>
                  <a:gd name="connsiteX1251" fmla="*/ 1129046 w 4257040"/>
                  <a:gd name="connsiteY1251" fmla="*/ 552060 h 1472405"/>
                  <a:gd name="connsiteX1252" fmla="*/ 1133323 w 4257040"/>
                  <a:gd name="connsiteY1252" fmla="*/ 553240 h 1472405"/>
                  <a:gd name="connsiteX1253" fmla="*/ 1138928 w 4257040"/>
                  <a:gd name="connsiteY1253" fmla="*/ 552060 h 1472405"/>
                  <a:gd name="connsiteX1254" fmla="*/ 1142172 w 4257040"/>
                  <a:gd name="connsiteY1254" fmla="*/ 549552 h 1472405"/>
                  <a:gd name="connsiteX1255" fmla="*/ 1149400 w 4257040"/>
                  <a:gd name="connsiteY1255" fmla="*/ 546013 h 1472405"/>
                  <a:gd name="connsiteX1256" fmla="*/ 1154562 w 4257040"/>
                  <a:gd name="connsiteY1256" fmla="*/ 546160 h 1472405"/>
                  <a:gd name="connsiteX1257" fmla="*/ 1154857 w 4257040"/>
                  <a:gd name="connsiteY1257" fmla="*/ 542768 h 1472405"/>
                  <a:gd name="connsiteX1258" fmla="*/ 1152202 w 4257040"/>
                  <a:gd name="connsiteY1258" fmla="*/ 537458 h 1472405"/>
                  <a:gd name="connsiteX1259" fmla="*/ 1149989 w 4257040"/>
                  <a:gd name="connsiteY1259" fmla="*/ 533918 h 1472405"/>
                  <a:gd name="connsiteX1260" fmla="*/ 1157954 w 4257040"/>
                  <a:gd name="connsiteY1260" fmla="*/ 534803 h 1472405"/>
                  <a:gd name="connsiteX1261" fmla="*/ 1162674 w 4257040"/>
                  <a:gd name="connsiteY1261" fmla="*/ 531853 h 1472405"/>
                  <a:gd name="connsiteX1262" fmla="*/ 1182143 w 4257040"/>
                  <a:gd name="connsiteY1262" fmla="*/ 506190 h 1472405"/>
                  <a:gd name="connsiteX1263" fmla="*/ 1191435 w 4257040"/>
                  <a:gd name="connsiteY1263" fmla="*/ 501175 h 1472405"/>
                  <a:gd name="connsiteX1264" fmla="*/ 1194532 w 4257040"/>
                  <a:gd name="connsiteY1264" fmla="*/ 498078 h 1472405"/>
                  <a:gd name="connsiteX1265" fmla="*/ 1196744 w 4257040"/>
                  <a:gd name="connsiteY1265" fmla="*/ 493653 h 1472405"/>
                  <a:gd name="connsiteX1266" fmla="*/ 1197334 w 4257040"/>
                  <a:gd name="connsiteY1266" fmla="*/ 488786 h 1472405"/>
                  <a:gd name="connsiteX1267" fmla="*/ 1196154 w 4257040"/>
                  <a:gd name="connsiteY1267" fmla="*/ 483476 h 1472405"/>
                  <a:gd name="connsiteX1268" fmla="*/ 1196449 w 4257040"/>
                  <a:gd name="connsiteY1268" fmla="*/ 479494 h 1472405"/>
                  <a:gd name="connsiteX1269" fmla="*/ 1199694 w 4257040"/>
                  <a:gd name="connsiteY1269" fmla="*/ 474332 h 1472405"/>
                  <a:gd name="connsiteX1270" fmla="*/ 1204856 w 4257040"/>
                  <a:gd name="connsiteY1270" fmla="*/ 468137 h 1472405"/>
                  <a:gd name="connsiteX1271" fmla="*/ 1208249 w 4257040"/>
                  <a:gd name="connsiteY1271" fmla="*/ 465777 h 1472405"/>
                  <a:gd name="connsiteX1272" fmla="*/ 1207806 w 4257040"/>
                  <a:gd name="connsiteY1272" fmla="*/ 463565 h 1472405"/>
                  <a:gd name="connsiteX1273" fmla="*/ 1207069 w 4257040"/>
                  <a:gd name="connsiteY1273" fmla="*/ 461648 h 1472405"/>
                  <a:gd name="connsiteX1274" fmla="*/ 1197777 w 4257040"/>
                  <a:gd name="connsiteY1274" fmla="*/ 455601 h 1472405"/>
                  <a:gd name="connsiteX1275" fmla="*/ 1187895 w 4257040"/>
                  <a:gd name="connsiteY1275" fmla="*/ 450586 h 1472405"/>
                  <a:gd name="connsiteX1276" fmla="*/ 1184355 w 4257040"/>
                  <a:gd name="connsiteY1276" fmla="*/ 447931 h 1472405"/>
                  <a:gd name="connsiteX1277" fmla="*/ 1181700 w 4257040"/>
                  <a:gd name="connsiteY1277" fmla="*/ 443654 h 1472405"/>
                  <a:gd name="connsiteX1278" fmla="*/ 1180373 w 4257040"/>
                  <a:gd name="connsiteY1278" fmla="*/ 438492 h 1472405"/>
                  <a:gd name="connsiteX1279" fmla="*/ 1180373 w 4257040"/>
                  <a:gd name="connsiteY1279" fmla="*/ 435099 h 1472405"/>
                  <a:gd name="connsiteX1280" fmla="*/ 1181258 w 4257040"/>
                  <a:gd name="connsiteY1280" fmla="*/ 424775 h 1472405"/>
                  <a:gd name="connsiteX1281" fmla="*/ 1182732 w 4257040"/>
                  <a:gd name="connsiteY1281" fmla="*/ 419908 h 1472405"/>
                  <a:gd name="connsiteX1282" fmla="*/ 1182290 w 4257040"/>
                  <a:gd name="connsiteY1282" fmla="*/ 405453 h 1472405"/>
                  <a:gd name="connsiteX1283" fmla="*/ 1180520 w 4257040"/>
                  <a:gd name="connsiteY1283" fmla="*/ 387755 h 1472405"/>
                  <a:gd name="connsiteX1284" fmla="*/ 1178898 w 4257040"/>
                  <a:gd name="connsiteY1284" fmla="*/ 382887 h 1472405"/>
                  <a:gd name="connsiteX1285" fmla="*/ 1181258 w 4257040"/>
                  <a:gd name="connsiteY1285" fmla="*/ 379495 h 1472405"/>
                  <a:gd name="connsiteX1286" fmla="*/ 1183765 w 4257040"/>
                  <a:gd name="connsiteY1286" fmla="*/ 376840 h 1472405"/>
                  <a:gd name="connsiteX1287" fmla="*/ 1184945 w 4257040"/>
                  <a:gd name="connsiteY1287" fmla="*/ 374333 h 1472405"/>
                  <a:gd name="connsiteX1288" fmla="*/ 1185682 w 4257040"/>
                  <a:gd name="connsiteY1288" fmla="*/ 356929 h 1472405"/>
                  <a:gd name="connsiteX1289" fmla="*/ 1185092 w 4257040"/>
                  <a:gd name="connsiteY1289" fmla="*/ 350292 h 1472405"/>
                  <a:gd name="connsiteX1290" fmla="*/ 1181848 w 4257040"/>
                  <a:gd name="connsiteY1290" fmla="*/ 341295 h 1472405"/>
                  <a:gd name="connsiteX1291" fmla="*/ 1168721 w 4257040"/>
                  <a:gd name="connsiteY1291" fmla="*/ 333773 h 1472405"/>
                  <a:gd name="connsiteX1292" fmla="*/ 1163116 w 4257040"/>
                  <a:gd name="connsiteY1292" fmla="*/ 326398 h 1472405"/>
                  <a:gd name="connsiteX1293" fmla="*/ 1163559 w 4257040"/>
                  <a:gd name="connsiteY1293" fmla="*/ 323891 h 1472405"/>
                  <a:gd name="connsiteX1294" fmla="*/ 1164296 w 4257040"/>
                  <a:gd name="connsiteY1294" fmla="*/ 322121 h 1472405"/>
                  <a:gd name="connsiteX1295" fmla="*/ 1170048 w 4257040"/>
                  <a:gd name="connsiteY1295" fmla="*/ 319171 h 1472405"/>
                  <a:gd name="connsiteX1296" fmla="*/ 1173883 w 4257040"/>
                  <a:gd name="connsiteY1296" fmla="*/ 314894 h 1472405"/>
                  <a:gd name="connsiteX1297" fmla="*/ 1176390 w 4257040"/>
                  <a:gd name="connsiteY1297" fmla="*/ 308847 h 1472405"/>
                  <a:gd name="connsiteX1298" fmla="*/ 1181553 w 4257040"/>
                  <a:gd name="connsiteY1298" fmla="*/ 299407 h 1472405"/>
                  <a:gd name="connsiteX1299" fmla="*/ 1182880 w 4257040"/>
                  <a:gd name="connsiteY1299" fmla="*/ 296162 h 1472405"/>
                  <a:gd name="connsiteX1300" fmla="*/ 1186273 w 4257040"/>
                  <a:gd name="connsiteY1300" fmla="*/ 283183 h 1472405"/>
                  <a:gd name="connsiteX1301" fmla="*/ 1187157 w 4257040"/>
                  <a:gd name="connsiteY1301" fmla="*/ 276399 h 1472405"/>
                  <a:gd name="connsiteX1302" fmla="*/ 1187895 w 4257040"/>
                  <a:gd name="connsiteY1302" fmla="*/ 266074 h 1472405"/>
                  <a:gd name="connsiteX1303" fmla="*/ 1183175 w 4257040"/>
                  <a:gd name="connsiteY1303" fmla="*/ 263419 h 1472405"/>
                  <a:gd name="connsiteX1304" fmla="*/ 1178308 w 4257040"/>
                  <a:gd name="connsiteY1304" fmla="*/ 261060 h 1472405"/>
                  <a:gd name="connsiteX1305" fmla="*/ 1169311 w 4257040"/>
                  <a:gd name="connsiteY1305" fmla="*/ 259142 h 1472405"/>
                  <a:gd name="connsiteX1306" fmla="*/ 1164739 w 4257040"/>
                  <a:gd name="connsiteY1306" fmla="*/ 259585 h 1472405"/>
                  <a:gd name="connsiteX1307" fmla="*/ 1156627 w 4257040"/>
                  <a:gd name="connsiteY1307" fmla="*/ 255455 h 1472405"/>
                  <a:gd name="connsiteX1308" fmla="*/ 1153529 w 4257040"/>
                  <a:gd name="connsiteY1308" fmla="*/ 255012 h 1472405"/>
                  <a:gd name="connsiteX1309" fmla="*/ 1131553 w 4257040"/>
                  <a:gd name="connsiteY1309" fmla="*/ 256045 h 1472405"/>
                  <a:gd name="connsiteX1310" fmla="*/ 1118869 w 4257040"/>
                  <a:gd name="connsiteY1310" fmla="*/ 255602 h 1472405"/>
                  <a:gd name="connsiteX1311" fmla="*/ 1111494 w 4257040"/>
                  <a:gd name="connsiteY1311" fmla="*/ 256487 h 1472405"/>
                  <a:gd name="connsiteX1312" fmla="*/ 1107512 w 4257040"/>
                  <a:gd name="connsiteY1312" fmla="*/ 256340 h 1472405"/>
                  <a:gd name="connsiteX1313" fmla="*/ 1105152 w 4257040"/>
                  <a:gd name="connsiteY1313" fmla="*/ 255750 h 1472405"/>
                  <a:gd name="connsiteX1314" fmla="*/ 1105447 w 4257040"/>
                  <a:gd name="connsiteY1314" fmla="*/ 253980 h 1472405"/>
                  <a:gd name="connsiteX1315" fmla="*/ 1106775 w 4257040"/>
                  <a:gd name="connsiteY1315" fmla="*/ 252800 h 1472405"/>
                  <a:gd name="connsiteX1316" fmla="*/ 1106332 w 4257040"/>
                  <a:gd name="connsiteY1316" fmla="*/ 251768 h 1472405"/>
                  <a:gd name="connsiteX1317" fmla="*/ 1104267 w 4257040"/>
                  <a:gd name="connsiteY1317" fmla="*/ 251473 h 1472405"/>
                  <a:gd name="connsiteX1318" fmla="*/ 1098515 w 4257040"/>
                  <a:gd name="connsiteY1318" fmla="*/ 252800 h 1472405"/>
                  <a:gd name="connsiteX1319" fmla="*/ 1089223 w 4257040"/>
                  <a:gd name="connsiteY1319" fmla="*/ 267107 h 1472405"/>
                  <a:gd name="connsiteX1320" fmla="*/ 1083766 w 4257040"/>
                  <a:gd name="connsiteY1320" fmla="*/ 280823 h 1472405"/>
                  <a:gd name="connsiteX1321" fmla="*/ 1078014 w 4257040"/>
                  <a:gd name="connsiteY1321" fmla="*/ 299407 h 1472405"/>
                  <a:gd name="connsiteX1322" fmla="*/ 1074327 w 4257040"/>
                  <a:gd name="connsiteY1322" fmla="*/ 307224 h 1472405"/>
                  <a:gd name="connsiteX1323" fmla="*/ 1069164 w 4257040"/>
                  <a:gd name="connsiteY1323" fmla="*/ 315484 h 1472405"/>
                  <a:gd name="connsiteX1324" fmla="*/ 1061052 w 4257040"/>
                  <a:gd name="connsiteY1324" fmla="*/ 322121 h 1472405"/>
                  <a:gd name="connsiteX1325" fmla="*/ 1050138 w 4257040"/>
                  <a:gd name="connsiteY1325" fmla="*/ 328611 h 1472405"/>
                  <a:gd name="connsiteX1326" fmla="*/ 1043206 w 4257040"/>
                  <a:gd name="connsiteY1326" fmla="*/ 331708 h 1472405"/>
                  <a:gd name="connsiteX1327" fmla="*/ 1033767 w 4257040"/>
                  <a:gd name="connsiteY1327" fmla="*/ 334953 h 1472405"/>
                  <a:gd name="connsiteX1328" fmla="*/ 1029932 w 4257040"/>
                  <a:gd name="connsiteY1328" fmla="*/ 341737 h 1472405"/>
                  <a:gd name="connsiteX1329" fmla="*/ 1026539 w 4257040"/>
                  <a:gd name="connsiteY1329" fmla="*/ 344540 h 1472405"/>
                  <a:gd name="connsiteX1330" fmla="*/ 1027867 w 4257040"/>
                  <a:gd name="connsiteY1330" fmla="*/ 346457 h 1472405"/>
                  <a:gd name="connsiteX1331" fmla="*/ 1031996 w 4257040"/>
                  <a:gd name="connsiteY1331" fmla="*/ 345425 h 1472405"/>
                  <a:gd name="connsiteX1332" fmla="*/ 1029637 w 4257040"/>
                  <a:gd name="connsiteY1332" fmla="*/ 350292 h 1472405"/>
                  <a:gd name="connsiteX1333" fmla="*/ 1027277 w 4257040"/>
                  <a:gd name="connsiteY1333" fmla="*/ 353242 h 1472405"/>
                  <a:gd name="connsiteX1334" fmla="*/ 1027424 w 4257040"/>
                  <a:gd name="connsiteY1334" fmla="*/ 354864 h 1472405"/>
                  <a:gd name="connsiteX1335" fmla="*/ 1028162 w 4257040"/>
                  <a:gd name="connsiteY1335" fmla="*/ 357076 h 1472405"/>
                  <a:gd name="connsiteX1336" fmla="*/ 1031259 w 4257040"/>
                  <a:gd name="connsiteY1336" fmla="*/ 358109 h 1472405"/>
                  <a:gd name="connsiteX1337" fmla="*/ 1039666 w 4257040"/>
                  <a:gd name="connsiteY1337" fmla="*/ 356191 h 1472405"/>
                  <a:gd name="connsiteX1338" fmla="*/ 1041436 w 4257040"/>
                  <a:gd name="connsiteY1338" fmla="*/ 358109 h 1472405"/>
                  <a:gd name="connsiteX1339" fmla="*/ 1043353 w 4257040"/>
                  <a:gd name="connsiteY1339" fmla="*/ 360911 h 1472405"/>
                  <a:gd name="connsiteX1340" fmla="*/ 1042469 w 4257040"/>
                  <a:gd name="connsiteY1340" fmla="*/ 372268 h 1472405"/>
                  <a:gd name="connsiteX1341" fmla="*/ 1040109 w 4257040"/>
                  <a:gd name="connsiteY1341" fmla="*/ 382002 h 1472405"/>
                  <a:gd name="connsiteX1342" fmla="*/ 1039813 w 4257040"/>
                  <a:gd name="connsiteY1342" fmla="*/ 385542 h 1472405"/>
                  <a:gd name="connsiteX1343" fmla="*/ 1041141 w 4257040"/>
                  <a:gd name="connsiteY1343" fmla="*/ 387755 h 1472405"/>
                  <a:gd name="connsiteX1344" fmla="*/ 1042173 w 4257040"/>
                  <a:gd name="connsiteY1344" fmla="*/ 390704 h 1472405"/>
                  <a:gd name="connsiteX1345" fmla="*/ 1039813 w 4257040"/>
                  <a:gd name="connsiteY1345" fmla="*/ 394392 h 1472405"/>
                  <a:gd name="connsiteX1346" fmla="*/ 1037749 w 4257040"/>
                  <a:gd name="connsiteY1346" fmla="*/ 395572 h 1472405"/>
                  <a:gd name="connsiteX1347" fmla="*/ 1034061 w 4257040"/>
                  <a:gd name="connsiteY1347" fmla="*/ 395129 h 1472405"/>
                  <a:gd name="connsiteX1348" fmla="*/ 1031554 w 4257040"/>
                  <a:gd name="connsiteY1348" fmla="*/ 403241 h 1472405"/>
                  <a:gd name="connsiteX1349" fmla="*/ 1030817 w 4257040"/>
                  <a:gd name="connsiteY1349" fmla="*/ 407961 h 1472405"/>
                  <a:gd name="connsiteX1350" fmla="*/ 1030817 w 4257040"/>
                  <a:gd name="connsiteY1350" fmla="*/ 411796 h 1472405"/>
                  <a:gd name="connsiteX1351" fmla="*/ 1031849 w 4257040"/>
                  <a:gd name="connsiteY1351" fmla="*/ 414008 h 1472405"/>
                  <a:gd name="connsiteX1352" fmla="*/ 1033324 w 4257040"/>
                  <a:gd name="connsiteY1352" fmla="*/ 416663 h 1472405"/>
                  <a:gd name="connsiteX1353" fmla="*/ 1034209 w 4257040"/>
                  <a:gd name="connsiteY1353" fmla="*/ 414598 h 1472405"/>
                  <a:gd name="connsiteX1354" fmla="*/ 1035094 w 4257040"/>
                  <a:gd name="connsiteY1354" fmla="*/ 411943 h 1472405"/>
                  <a:gd name="connsiteX1355" fmla="*/ 1037601 w 4257040"/>
                  <a:gd name="connsiteY1355" fmla="*/ 410173 h 1472405"/>
                  <a:gd name="connsiteX1356" fmla="*/ 1052350 w 4257040"/>
                  <a:gd name="connsiteY1356" fmla="*/ 415188 h 1472405"/>
                  <a:gd name="connsiteX1357" fmla="*/ 1056185 w 4257040"/>
                  <a:gd name="connsiteY1357" fmla="*/ 417695 h 1472405"/>
                  <a:gd name="connsiteX1358" fmla="*/ 1062232 w 4257040"/>
                  <a:gd name="connsiteY1358" fmla="*/ 420055 h 1472405"/>
                  <a:gd name="connsiteX1359" fmla="*/ 1064002 w 4257040"/>
                  <a:gd name="connsiteY1359" fmla="*/ 422857 h 1472405"/>
                  <a:gd name="connsiteX1360" fmla="*/ 1065182 w 4257040"/>
                  <a:gd name="connsiteY1360" fmla="*/ 431264 h 1472405"/>
                  <a:gd name="connsiteX1361" fmla="*/ 1071377 w 4257040"/>
                  <a:gd name="connsiteY1361" fmla="*/ 439081 h 1472405"/>
                  <a:gd name="connsiteX1362" fmla="*/ 1076244 w 4257040"/>
                  <a:gd name="connsiteY1362" fmla="*/ 443654 h 1472405"/>
                  <a:gd name="connsiteX1363" fmla="*/ 1079341 w 4257040"/>
                  <a:gd name="connsiteY1363" fmla="*/ 445571 h 1472405"/>
                  <a:gd name="connsiteX1364" fmla="*/ 1081996 w 4257040"/>
                  <a:gd name="connsiteY1364" fmla="*/ 446014 h 1472405"/>
                  <a:gd name="connsiteX1365" fmla="*/ 1086274 w 4257040"/>
                  <a:gd name="connsiteY1365" fmla="*/ 444244 h 1472405"/>
                  <a:gd name="connsiteX1366" fmla="*/ 1091878 w 4257040"/>
                  <a:gd name="connsiteY1366" fmla="*/ 444391 h 1472405"/>
                  <a:gd name="connsiteX1367" fmla="*/ 1088928 w 4257040"/>
                  <a:gd name="connsiteY1367" fmla="*/ 450586 h 1472405"/>
                  <a:gd name="connsiteX1368" fmla="*/ 1083766 w 4257040"/>
                  <a:gd name="connsiteY1368" fmla="*/ 461943 h 1472405"/>
                  <a:gd name="connsiteX1369" fmla="*/ 1075212 w 4257040"/>
                  <a:gd name="connsiteY1369" fmla="*/ 471825 h 1472405"/>
                  <a:gd name="connsiteX1370" fmla="*/ 1071819 w 4257040"/>
                  <a:gd name="connsiteY1370" fmla="*/ 473447 h 1472405"/>
                  <a:gd name="connsiteX1371" fmla="*/ 1066214 w 4257040"/>
                  <a:gd name="connsiteY1371" fmla="*/ 469317 h 1472405"/>
                  <a:gd name="connsiteX1372" fmla="*/ 1055005 w 4257040"/>
                  <a:gd name="connsiteY1372" fmla="*/ 464450 h 1472405"/>
                  <a:gd name="connsiteX1373" fmla="*/ 1052646 w 4257040"/>
                  <a:gd name="connsiteY1373" fmla="*/ 461353 h 1472405"/>
                  <a:gd name="connsiteX1374" fmla="*/ 1039813 w 4257040"/>
                  <a:gd name="connsiteY1374" fmla="*/ 453388 h 1472405"/>
                  <a:gd name="connsiteX1375" fmla="*/ 1035979 w 4257040"/>
                  <a:gd name="connsiteY1375" fmla="*/ 447931 h 1472405"/>
                  <a:gd name="connsiteX1376" fmla="*/ 1029637 w 4257040"/>
                  <a:gd name="connsiteY1376" fmla="*/ 447194 h 1472405"/>
                  <a:gd name="connsiteX1377" fmla="*/ 1020787 w 4257040"/>
                  <a:gd name="connsiteY1377" fmla="*/ 444539 h 1472405"/>
                  <a:gd name="connsiteX1378" fmla="*/ 1019460 w 4257040"/>
                  <a:gd name="connsiteY1378" fmla="*/ 443949 h 1472405"/>
                  <a:gd name="connsiteX1379" fmla="*/ 1012085 w 4257040"/>
                  <a:gd name="connsiteY1379" fmla="*/ 440556 h 1472405"/>
                  <a:gd name="connsiteX1380" fmla="*/ 1005006 w 4257040"/>
                  <a:gd name="connsiteY1380" fmla="*/ 438639 h 1472405"/>
                  <a:gd name="connsiteX1381" fmla="*/ 1002941 w 4257040"/>
                  <a:gd name="connsiteY1381" fmla="*/ 436132 h 1472405"/>
                  <a:gd name="connsiteX1382" fmla="*/ 997483 w 4257040"/>
                  <a:gd name="connsiteY1382" fmla="*/ 434214 h 1472405"/>
                  <a:gd name="connsiteX1383" fmla="*/ 992322 w 4257040"/>
                  <a:gd name="connsiteY1383" fmla="*/ 432887 h 1472405"/>
                  <a:gd name="connsiteX1384" fmla="*/ 984504 w 4257040"/>
                  <a:gd name="connsiteY1384" fmla="*/ 429790 h 1472405"/>
                  <a:gd name="connsiteX1385" fmla="*/ 980965 w 4257040"/>
                  <a:gd name="connsiteY1385" fmla="*/ 430822 h 1472405"/>
                  <a:gd name="connsiteX1386" fmla="*/ 981849 w 4257040"/>
                  <a:gd name="connsiteY1386" fmla="*/ 427135 h 1472405"/>
                  <a:gd name="connsiteX1387" fmla="*/ 973000 w 4257040"/>
                  <a:gd name="connsiteY1387" fmla="*/ 422120 h 1472405"/>
                  <a:gd name="connsiteX1388" fmla="*/ 962528 w 4257040"/>
                  <a:gd name="connsiteY1388" fmla="*/ 417548 h 1472405"/>
                  <a:gd name="connsiteX1389" fmla="*/ 940847 w 4257040"/>
                  <a:gd name="connsiteY1389" fmla="*/ 410911 h 1472405"/>
                  <a:gd name="connsiteX1390" fmla="*/ 921820 w 4257040"/>
                  <a:gd name="connsiteY1390" fmla="*/ 407813 h 1472405"/>
                  <a:gd name="connsiteX1391" fmla="*/ 899254 w 4257040"/>
                  <a:gd name="connsiteY1391" fmla="*/ 406928 h 1472405"/>
                  <a:gd name="connsiteX1392" fmla="*/ 879638 w 4257040"/>
                  <a:gd name="connsiteY1392" fmla="*/ 402799 h 1472405"/>
                  <a:gd name="connsiteX1393" fmla="*/ 876836 w 4257040"/>
                  <a:gd name="connsiteY1393" fmla="*/ 402946 h 1472405"/>
                  <a:gd name="connsiteX1394" fmla="*/ 874329 w 4257040"/>
                  <a:gd name="connsiteY1394" fmla="*/ 404126 h 1472405"/>
                  <a:gd name="connsiteX1395" fmla="*/ 867691 w 4257040"/>
                  <a:gd name="connsiteY1395" fmla="*/ 410173 h 1472405"/>
                  <a:gd name="connsiteX1396" fmla="*/ 860317 w 4257040"/>
                  <a:gd name="connsiteY1396" fmla="*/ 412091 h 1472405"/>
                  <a:gd name="connsiteX1397" fmla="*/ 857514 w 4257040"/>
                  <a:gd name="connsiteY1397" fmla="*/ 414893 h 1472405"/>
                  <a:gd name="connsiteX1398" fmla="*/ 861939 w 4257040"/>
                  <a:gd name="connsiteY1398" fmla="*/ 421088 h 1472405"/>
                  <a:gd name="connsiteX1399" fmla="*/ 870494 w 4257040"/>
                  <a:gd name="connsiteY1399" fmla="*/ 437164 h 1472405"/>
                  <a:gd name="connsiteX1400" fmla="*/ 875508 w 4257040"/>
                  <a:gd name="connsiteY1400" fmla="*/ 435542 h 1472405"/>
                  <a:gd name="connsiteX1401" fmla="*/ 877426 w 4257040"/>
                  <a:gd name="connsiteY1401" fmla="*/ 442769 h 1472405"/>
                  <a:gd name="connsiteX1402" fmla="*/ 874329 w 4257040"/>
                  <a:gd name="connsiteY1402" fmla="*/ 447046 h 1472405"/>
                  <a:gd name="connsiteX1403" fmla="*/ 869756 w 4257040"/>
                  <a:gd name="connsiteY1403" fmla="*/ 451913 h 1472405"/>
                  <a:gd name="connsiteX1404" fmla="*/ 865774 w 4257040"/>
                  <a:gd name="connsiteY1404" fmla="*/ 454568 h 1472405"/>
                  <a:gd name="connsiteX1405" fmla="*/ 857220 w 4257040"/>
                  <a:gd name="connsiteY1405" fmla="*/ 455895 h 1472405"/>
                  <a:gd name="connsiteX1406" fmla="*/ 850287 w 4257040"/>
                  <a:gd name="connsiteY1406" fmla="*/ 455601 h 1472405"/>
                  <a:gd name="connsiteX1407" fmla="*/ 849550 w 4257040"/>
                  <a:gd name="connsiteY1407" fmla="*/ 460173 h 1472405"/>
                  <a:gd name="connsiteX1408" fmla="*/ 851467 w 4257040"/>
                  <a:gd name="connsiteY1408" fmla="*/ 464597 h 1472405"/>
                  <a:gd name="connsiteX1409" fmla="*/ 851025 w 4257040"/>
                  <a:gd name="connsiteY1409" fmla="*/ 466367 h 1472405"/>
                  <a:gd name="connsiteX1410" fmla="*/ 850435 w 4257040"/>
                  <a:gd name="connsiteY1410" fmla="*/ 468580 h 1472405"/>
                  <a:gd name="connsiteX1411" fmla="*/ 849403 w 4257040"/>
                  <a:gd name="connsiteY1411" fmla="*/ 469760 h 1472405"/>
                  <a:gd name="connsiteX1412" fmla="*/ 848518 w 4257040"/>
                  <a:gd name="connsiteY1412" fmla="*/ 470497 h 1472405"/>
                  <a:gd name="connsiteX1413" fmla="*/ 845862 w 4257040"/>
                  <a:gd name="connsiteY1413" fmla="*/ 471677 h 1472405"/>
                  <a:gd name="connsiteX1414" fmla="*/ 842765 w 4257040"/>
                  <a:gd name="connsiteY1414" fmla="*/ 471825 h 1472405"/>
                  <a:gd name="connsiteX1415" fmla="*/ 835096 w 4257040"/>
                  <a:gd name="connsiteY1415" fmla="*/ 469612 h 1472405"/>
                  <a:gd name="connsiteX1416" fmla="*/ 829491 w 4257040"/>
                  <a:gd name="connsiteY1416" fmla="*/ 467547 h 1472405"/>
                  <a:gd name="connsiteX1417" fmla="*/ 829934 w 4257040"/>
                  <a:gd name="connsiteY1417" fmla="*/ 459730 h 1472405"/>
                  <a:gd name="connsiteX1418" fmla="*/ 832736 w 4257040"/>
                  <a:gd name="connsiteY1418" fmla="*/ 456338 h 1472405"/>
                  <a:gd name="connsiteX1419" fmla="*/ 834653 w 4257040"/>
                  <a:gd name="connsiteY1419" fmla="*/ 455453 h 1472405"/>
                  <a:gd name="connsiteX1420" fmla="*/ 836570 w 4257040"/>
                  <a:gd name="connsiteY1420" fmla="*/ 454126 h 1472405"/>
                  <a:gd name="connsiteX1421" fmla="*/ 832736 w 4257040"/>
                  <a:gd name="connsiteY1421" fmla="*/ 449111 h 1472405"/>
                  <a:gd name="connsiteX1422" fmla="*/ 829786 w 4257040"/>
                  <a:gd name="connsiteY1422" fmla="*/ 446899 h 1472405"/>
                  <a:gd name="connsiteX1423" fmla="*/ 828459 w 4257040"/>
                  <a:gd name="connsiteY1423" fmla="*/ 443506 h 1472405"/>
                  <a:gd name="connsiteX1424" fmla="*/ 828459 w 4257040"/>
                  <a:gd name="connsiteY1424" fmla="*/ 441884 h 1472405"/>
                  <a:gd name="connsiteX1425" fmla="*/ 824771 w 4257040"/>
                  <a:gd name="connsiteY1425" fmla="*/ 442031 h 1472405"/>
                  <a:gd name="connsiteX1426" fmla="*/ 810022 w 4257040"/>
                  <a:gd name="connsiteY1426" fmla="*/ 446014 h 1472405"/>
                  <a:gd name="connsiteX1427" fmla="*/ 806925 w 4257040"/>
                  <a:gd name="connsiteY1427" fmla="*/ 449848 h 1472405"/>
                  <a:gd name="connsiteX1428" fmla="*/ 805302 w 4257040"/>
                  <a:gd name="connsiteY1428" fmla="*/ 447194 h 1472405"/>
                  <a:gd name="connsiteX1429" fmla="*/ 786276 w 4257040"/>
                  <a:gd name="connsiteY1429" fmla="*/ 458550 h 1472405"/>
                  <a:gd name="connsiteX1430" fmla="*/ 778016 w 4257040"/>
                  <a:gd name="connsiteY1430" fmla="*/ 462533 h 1472405"/>
                  <a:gd name="connsiteX1431" fmla="*/ 772264 w 4257040"/>
                  <a:gd name="connsiteY1431" fmla="*/ 461943 h 1472405"/>
                  <a:gd name="connsiteX1432" fmla="*/ 764742 w 4257040"/>
                  <a:gd name="connsiteY1432" fmla="*/ 459583 h 1472405"/>
                  <a:gd name="connsiteX1433" fmla="*/ 755746 w 4257040"/>
                  <a:gd name="connsiteY1433" fmla="*/ 459435 h 1472405"/>
                  <a:gd name="connsiteX1434" fmla="*/ 749698 w 4257040"/>
                  <a:gd name="connsiteY1434" fmla="*/ 458255 h 1472405"/>
                  <a:gd name="connsiteX1435" fmla="*/ 746601 w 4257040"/>
                  <a:gd name="connsiteY1435" fmla="*/ 458698 h 1472405"/>
                  <a:gd name="connsiteX1436" fmla="*/ 740111 w 4257040"/>
                  <a:gd name="connsiteY1436" fmla="*/ 461500 h 1472405"/>
                  <a:gd name="connsiteX1437" fmla="*/ 733327 w 4257040"/>
                  <a:gd name="connsiteY1437" fmla="*/ 461943 h 1472405"/>
                  <a:gd name="connsiteX1438" fmla="*/ 726394 w 4257040"/>
                  <a:gd name="connsiteY1438" fmla="*/ 465925 h 1472405"/>
                  <a:gd name="connsiteX1439" fmla="*/ 720348 w 4257040"/>
                  <a:gd name="connsiteY1439" fmla="*/ 470792 h 1472405"/>
                  <a:gd name="connsiteX1440" fmla="*/ 718725 w 4257040"/>
                  <a:gd name="connsiteY1440" fmla="*/ 478462 h 1472405"/>
                  <a:gd name="connsiteX1441" fmla="*/ 715038 w 4257040"/>
                  <a:gd name="connsiteY1441" fmla="*/ 479347 h 1472405"/>
                  <a:gd name="connsiteX1442" fmla="*/ 710908 w 4257040"/>
                  <a:gd name="connsiteY1442" fmla="*/ 475364 h 1472405"/>
                  <a:gd name="connsiteX1443" fmla="*/ 708696 w 4257040"/>
                  <a:gd name="connsiteY1443" fmla="*/ 474332 h 1472405"/>
                  <a:gd name="connsiteX1444" fmla="*/ 706631 w 4257040"/>
                  <a:gd name="connsiteY1444" fmla="*/ 475217 h 1472405"/>
                  <a:gd name="connsiteX1445" fmla="*/ 702354 w 4257040"/>
                  <a:gd name="connsiteY1445" fmla="*/ 475659 h 1472405"/>
                  <a:gd name="connsiteX1446" fmla="*/ 698814 w 4257040"/>
                  <a:gd name="connsiteY1446" fmla="*/ 475954 h 1472405"/>
                  <a:gd name="connsiteX1447" fmla="*/ 695422 w 4257040"/>
                  <a:gd name="connsiteY1447" fmla="*/ 477429 h 1472405"/>
                  <a:gd name="connsiteX1448" fmla="*/ 693947 w 4257040"/>
                  <a:gd name="connsiteY1448" fmla="*/ 477134 h 1472405"/>
                  <a:gd name="connsiteX1449" fmla="*/ 683622 w 4257040"/>
                  <a:gd name="connsiteY1449" fmla="*/ 475954 h 1472405"/>
                  <a:gd name="connsiteX1450" fmla="*/ 680673 w 4257040"/>
                  <a:gd name="connsiteY1450" fmla="*/ 476102 h 1472405"/>
                  <a:gd name="connsiteX1451" fmla="*/ 676985 w 4257040"/>
                  <a:gd name="connsiteY1451" fmla="*/ 475512 h 1472405"/>
                  <a:gd name="connsiteX1452" fmla="*/ 677870 w 4257040"/>
                  <a:gd name="connsiteY1452" fmla="*/ 473594 h 1472405"/>
                  <a:gd name="connsiteX1453" fmla="*/ 679050 w 4257040"/>
                  <a:gd name="connsiteY1453" fmla="*/ 472120 h 1472405"/>
                  <a:gd name="connsiteX1454" fmla="*/ 684949 w 4257040"/>
                  <a:gd name="connsiteY1454" fmla="*/ 471087 h 1472405"/>
                  <a:gd name="connsiteX1455" fmla="*/ 688194 w 4257040"/>
                  <a:gd name="connsiteY1455" fmla="*/ 469465 h 1472405"/>
                  <a:gd name="connsiteX1456" fmla="*/ 691882 w 4257040"/>
                  <a:gd name="connsiteY1456" fmla="*/ 470350 h 1472405"/>
                  <a:gd name="connsiteX1457" fmla="*/ 694537 w 4257040"/>
                  <a:gd name="connsiteY1457" fmla="*/ 467990 h 1472405"/>
                  <a:gd name="connsiteX1458" fmla="*/ 694094 w 4257040"/>
                  <a:gd name="connsiteY1458" fmla="*/ 463270 h 1472405"/>
                  <a:gd name="connsiteX1459" fmla="*/ 689965 w 4257040"/>
                  <a:gd name="connsiteY1459" fmla="*/ 458845 h 1472405"/>
                  <a:gd name="connsiteX1460" fmla="*/ 691882 w 4257040"/>
                  <a:gd name="connsiteY1460" fmla="*/ 455453 h 1472405"/>
                  <a:gd name="connsiteX1461" fmla="*/ 693504 w 4257040"/>
                  <a:gd name="connsiteY1461" fmla="*/ 451323 h 1472405"/>
                  <a:gd name="connsiteX1462" fmla="*/ 694389 w 4257040"/>
                  <a:gd name="connsiteY1462" fmla="*/ 450733 h 1472405"/>
                  <a:gd name="connsiteX1463" fmla="*/ 695569 w 4257040"/>
                  <a:gd name="connsiteY1463" fmla="*/ 449258 h 1472405"/>
                  <a:gd name="connsiteX1464" fmla="*/ 694241 w 4257040"/>
                  <a:gd name="connsiteY1464" fmla="*/ 448078 h 1472405"/>
                  <a:gd name="connsiteX1465" fmla="*/ 690997 w 4257040"/>
                  <a:gd name="connsiteY1465" fmla="*/ 447488 h 1472405"/>
                  <a:gd name="connsiteX1466" fmla="*/ 690997 w 4257040"/>
                  <a:gd name="connsiteY1466" fmla="*/ 446456 h 1472405"/>
                  <a:gd name="connsiteX1467" fmla="*/ 693062 w 4257040"/>
                  <a:gd name="connsiteY1467" fmla="*/ 445571 h 1472405"/>
                  <a:gd name="connsiteX1468" fmla="*/ 706041 w 4257040"/>
                  <a:gd name="connsiteY1468" fmla="*/ 443801 h 1472405"/>
                  <a:gd name="connsiteX1469" fmla="*/ 709138 w 4257040"/>
                  <a:gd name="connsiteY1469" fmla="*/ 442474 h 1472405"/>
                  <a:gd name="connsiteX1470" fmla="*/ 701174 w 4257040"/>
                  <a:gd name="connsiteY1470" fmla="*/ 442031 h 1472405"/>
                  <a:gd name="connsiteX1471" fmla="*/ 691144 w 4257040"/>
                  <a:gd name="connsiteY1471" fmla="*/ 442326 h 1472405"/>
                  <a:gd name="connsiteX1472" fmla="*/ 680967 w 4257040"/>
                  <a:gd name="connsiteY1472" fmla="*/ 446161 h 1472405"/>
                  <a:gd name="connsiteX1473" fmla="*/ 661941 w 4257040"/>
                  <a:gd name="connsiteY1473" fmla="*/ 454421 h 1472405"/>
                  <a:gd name="connsiteX1474" fmla="*/ 652944 w 4257040"/>
                  <a:gd name="connsiteY1474" fmla="*/ 460025 h 1472405"/>
                  <a:gd name="connsiteX1475" fmla="*/ 655451 w 4257040"/>
                  <a:gd name="connsiteY1475" fmla="*/ 460025 h 1472405"/>
                  <a:gd name="connsiteX1476" fmla="*/ 658401 w 4257040"/>
                  <a:gd name="connsiteY1476" fmla="*/ 460763 h 1472405"/>
                  <a:gd name="connsiteX1477" fmla="*/ 660909 w 4257040"/>
                  <a:gd name="connsiteY1477" fmla="*/ 464745 h 1472405"/>
                  <a:gd name="connsiteX1478" fmla="*/ 662826 w 4257040"/>
                  <a:gd name="connsiteY1478" fmla="*/ 465777 h 1472405"/>
                  <a:gd name="connsiteX1479" fmla="*/ 661498 w 4257040"/>
                  <a:gd name="connsiteY1479" fmla="*/ 468285 h 1472405"/>
                  <a:gd name="connsiteX1480" fmla="*/ 656484 w 4257040"/>
                  <a:gd name="connsiteY1480" fmla="*/ 470350 h 1472405"/>
                  <a:gd name="connsiteX1481" fmla="*/ 654419 w 4257040"/>
                  <a:gd name="connsiteY1481" fmla="*/ 471677 h 1472405"/>
                  <a:gd name="connsiteX1482" fmla="*/ 652502 w 4257040"/>
                  <a:gd name="connsiteY1482" fmla="*/ 472267 h 1472405"/>
                  <a:gd name="connsiteX1483" fmla="*/ 650732 w 4257040"/>
                  <a:gd name="connsiteY1483" fmla="*/ 471825 h 1472405"/>
                  <a:gd name="connsiteX1484" fmla="*/ 648814 w 4257040"/>
                  <a:gd name="connsiteY1484" fmla="*/ 470792 h 1472405"/>
                  <a:gd name="connsiteX1485" fmla="*/ 649994 w 4257040"/>
                  <a:gd name="connsiteY1485" fmla="*/ 468727 h 1472405"/>
                  <a:gd name="connsiteX1486" fmla="*/ 651469 w 4257040"/>
                  <a:gd name="connsiteY1486" fmla="*/ 466810 h 1472405"/>
                  <a:gd name="connsiteX1487" fmla="*/ 647339 w 4257040"/>
                  <a:gd name="connsiteY1487" fmla="*/ 463565 h 1472405"/>
                  <a:gd name="connsiteX1488" fmla="*/ 645422 w 4257040"/>
                  <a:gd name="connsiteY1488" fmla="*/ 463123 h 1472405"/>
                  <a:gd name="connsiteX1489" fmla="*/ 643947 w 4257040"/>
                  <a:gd name="connsiteY1489" fmla="*/ 463270 h 1472405"/>
                  <a:gd name="connsiteX1490" fmla="*/ 634065 w 4257040"/>
                  <a:gd name="connsiteY1490" fmla="*/ 466072 h 1472405"/>
                  <a:gd name="connsiteX1491" fmla="*/ 626691 w 4257040"/>
                  <a:gd name="connsiteY1491" fmla="*/ 469465 h 1472405"/>
                  <a:gd name="connsiteX1492" fmla="*/ 619906 w 4257040"/>
                  <a:gd name="connsiteY1492" fmla="*/ 471235 h 1472405"/>
                  <a:gd name="connsiteX1493" fmla="*/ 613711 w 4257040"/>
                  <a:gd name="connsiteY1493" fmla="*/ 471825 h 1472405"/>
                  <a:gd name="connsiteX1494" fmla="*/ 610024 w 4257040"/>
                  <a:gd name="connsiteY1494" fmla="*/ 473299 h 1472405"/>
                  <a:gd name="connsiteX1495" fmla="*/ 602502 w 4257040"/>
                  <a:gd name="connsiteY1495" fmla="*/ 477724 h 1472405"/>
                  <a:gd name="connsiteX1496" fmla="*/ 597783 w 4257040"/>
                  <a:gd name="connsiteY1496" fmla="*/ 479789 h 1472405"/>
                  <a:gd name="connsiteX1497" fmla="*/ 589965 w 4257040"/>
                  <a:gd name="connsiteY1497" fmla="*/ 484656 h 1472405"/>
                  <a:gd name="connsiteX1498" fmla="*/ 569612 w 4257040"/>
                  <a:gd name="connsiteY1498" fmla="*/ 493506 h 1472405"/>
                  <a:gd name="connsiteX1499" fmla="*/ 564449 w 4257040"/>
                  <a:gd name="connsiteY1499" fmla="*/ 494243 h 1472405"/>
                  <a:gd name="connsiteX1500" fmla="*/ 561499 w 4257040"/>
                  <a:gd name="connsiteY1500" fmla="*/ 493506 h 1472405"/>
                  <a:gd name="connsiteX1501" fmla="*/ 559139 w 4257040"/>
                  <a:gd name="connsiteY1501" fmla="*/ 492326 h 1472405"/>
                  <a:gd name="connsiteX1502" fmla="*/ 557665 w 4257040"/>
                  <a:gd name="connsiteY1502" fmla="*/ 493211 h 1472405"/>
                  <a:gd name="connsiteX1503" fmla="*/ 559435 w 4257040"/>
                  <a:gd name="connsiteY1503" fmla="*/ 495423 h 1472405"/>
                  <a:gd name="connsiteX1504" fmla="*/ 562384 w 4257040"/>
                  <a:gd name="connsiteY1504" fmla="*/ 499700 h 1472405"/>
                  <a:gd name="connsiteX1505" fmla="*/ 561205 w 4257040"/>
                  <a:gd name="connsiteY1505" fmla="*/ 501913 h 1472405"/>
                  <a:gd name="connsiteX1506" fmla="*/ 556632 w 4257040"/>
                  <a:gd name="connsiteY1506" fmla="*/ 501323 h 1472405"/>
                  <a:gd name="connsiteX1507" fmla="*/ 546750 w 4257040"/>
                  <a:gd name="connsiteY1507" fmla="*/ 503240 h 1472405"/>
                  <a:gd name="connsiteX1508" fmla="*/ 536278 w 4257040"/>
                  <a:gd name="connsiteY1508" fmla="*/ 506190 h 1472405"/>
                  <a:gd name="connsiteX1509" fmla="*/ 536426 w 4257040"/>
                  <a:gd name="connsiteY1509" fmla="*/ 509287 h 1472405"/>
                  <a:gd name="connsiteX1510" fmla="*/ 537163 w 4257040"/>
                  <a:gd name="connsiteY1510" fmla="*/ 512090 h 1472405"/>
                  <a:gd name="connsiteX1511" fmla="*/ 535246 w 4257040"/>
                  <a:gd name="connsiteY1511" fmla="*/ 516367 h 1472405"/>
                  <a:gd name="connsiteX1512" fmla="*/ 533476 w 4257040"/>
                  <a:gd name="connsiteY1512" fmla="*/ 519907 h 1472405"/>
                  <a:gd name="connsiteX1513" fmla="*/ 531854 w 4257040"/>
                  <a:gd name="connsiteY1513" fmla="*/ 530231 h 1472405"/>
                  <a:gd name="connsiteX1514" fmla="*/ 530526 w 4257040"/>
                  <a:gd name="connsiteY1514" fmla="*/ 533181 h 1472405"/>
                  <a:gd name="connsiteX1515" fmla="*/ 526396 w 4257040"/>
                  <a:gd name="connsiteY1515" fmla="*/ 535246 h 1472405"/>
                  <a:gd name="connsiteX1516" fmla="*/ 505305 w 4257040"/>
                  <a:gd name="connsiteY1516" fmla="*/ 539818 h 1472405"/>
                  <a:gd name="connsiteX1517" fmla="*/ 501618 w 4257040"/>
                  <a:gd name="connsiteY1517" fmla="*/ 540113 h 1472405"/>
                  <a:gd name="connsiteX1518" fmla="*/ 500143 w 4257040"/>
                  <a:gd name="connsiteY1518" fmla="*/ 540998 h 1472405"/>
                  <a:gd name="connsiteX1519" fmla="*/ 498963 w 4257040"/>
                  <a:gd name="connsiteY1519" fmla="*/ 540113 h 1472405"/>
                  <a:gd name="connsiteX1520" fmla="*/ 494981 w 4257040"/>
                  <a:gd name="connsiteY1520" fmla="*/ 539081 h 1472405"/>
                  <a:gd name="connsiteX1521" fmla="*/ 489376 w 4257040"/>
                  <a:gd name="connsiteY1521" fmla="*/ 539081 h 1472405"/>
                  <a:gd name="connsiteX1522" fmla="*/ 486869 w 4257040"/>
                  <a:gd name="connsiteY1522" fmla="*/ 538638 h 1472405"/>
                  <a:gd name="connsiteX1523" fmla="*/ 484214 w 4257040"/>
                  <a:gd name="connsiteY1523" fmla="*/ 537016 h 1472405"/>
                  <a:gd name="connsiteX1524" fmla="*/ 480822 w 4257040"/>
                  <a:gd name="connsiteY1524" fmla="*/ 532591 h 1472405"/>
                  <a:gd name="connsiteX1525" fmla="*/ 475807 w 4257040"/>
                  <a:gd name="connsiteY1525" fmla="*/ 524036 h 1472405"/>
                  <a:gd name="connsiteX1526" fmla="*/ 464745 w 4257040"/>
                  <a:gd name="connsiteY1526" fmla="*/ 519612 h 1472405"/>
                  <a:gd name="connsiteX1527" fmla="*/ 459583 w 4257040"/>
                  <a:gd name="connsiteY1527" fmla="*/ 516662 h 1472405"/>
                  <a:gd name="connsiteX1528" fmla="*/ 458551 w 4257040"/>
                  <a:gd name="connsiteY1528" fmla="*/ 513860 h 1472405"/>
                  <a:gd name="connsiteX1529" fmla="*/ 459583 w 4257040"/>
                  <a:gd name="connsiteY1529" fmla="*/ 511057 h 1472405"/>
                  <a:gd name="connsiteX1530" fmla="*/ 470940 w 4257040"/>
                  <a:gd name="connsiteY1530" fmla="*/ 501618 h 1472405"/>
                  <a:gd name="connsiteX1531" fmla="*/ 474922 w 4257040"/>
                  <a:gd name="connsiteY1531" fmla="*/ 498520 h 1472405"/>
                  <a:gd name="connsiteX1532" fmla="*/ 491736 w 4257040"/>
                  <a:gd name="connsiteY1532" fmla="*/ 495718 h 1472405"/>
                  <a:gd name="connsiteX1533" fmla="*/ 498373 w 4257040"/>
                  <a:gd name="connsiteY1533" fmla="*/ 495571 h 1472405"/>
                  <a:gd name="connsiteX1534" fmla="*/ 505305 w 4257040"/>
                  <a:gd name="connsiteY1534" fmla="*/ 494391 h 1472405"/>
                  <a:gd name="connsiteX1535" fmla="*/ 505158 w 4257040"/>
                  <a:gd name="connsiteY1535" fmla="*/ 488934 h 1472405"/>
                  <a:gd name="connsiteX1536" fmla="*/ 498521 w 4257040"/>
                  <a:gd name="connsiteY1536" fmla="*/ 482296 h 1472405"/>
                  <a:gd name="connsiteX1537" fmla="*/ 491441 w 4257040"/>
                  <a:gd name="connsiteY1537" fmla="*/ 474479 h 1472405"/>
                  <a:gd name="connsiteX1538" fmla="*/ 484362 w 4257040"/>
                  <a:gd name="connsiteY1538" fmla="*/ 465925 h 1472405"/>
                  <a:gd name="connsiteX1539" fmla="*/ 474627 w 4257040"/>
                  <a:gd name="connsiteY1539" fmla="*/ 462828 h 1472405"/>
                  <a:gd name="connsiteX1540" fmla="*/ 463123 w 4257040"/>
                  <a:gd name="connsiteY1540" fmla="*/ 461500 h 1472405"/>
                  <a:gd name="connsiteX1541" fmla="*/ 439524 w 4257040"/>
                  <a:gd name="connsiteY1541" fmla="*/ 463123 h 1472405"/>
                  <a:gd name="connsiteX1542" fmla="*/ 436279 w 4257040"/>
                  <a:gd name="connsiteY1542" fmla="*/ 462828 h 1472405"/>
                  <a:gd name="connsiteX1543" fmla="*/ 421235 w 4257040"/>
                  <a:gd name="connsiteY1543" fmla="*/ 456780 h 1472405"/>
                  <a:gd name="connsiteX1544" fmla="*/ 419613 w 4257040"/>
                  <a:gd name="connsiteY1544" fmla="*/ 456780 h 1472405"/>
                  <a:gd name="connsiteX1545" fmla="*/ 417548 w 4257040"/>
                  <a:gd name="connsiteY1545" fmla="*/ 457075 h 1472405"/>
                  <a:gd name="connsiteX1546" fmla="*/ 418138 w 4257040"/>
                  <a:gd name="connsiteY1546" fmla="*/ 458845 h 1472405"/>
                  <a:gd name="connsiteX1547" fmla="*/ 419465 w 4257040"/>
                  <a:gd name="connsiteY1547" fmla="*/ 460025 h 1472405"/>
                  <a:gd name="connsiteX1548" fmla="*/ 439377 w 4257040"/>
                  <a:gd name="connsiteY1548" fmla="*/ 472857 h 1472405"/>
                  <a:gd name="connsiteX1549" fmla="*/ 440261 w 4257040"/>
                  <a:gd name="connsiteY1549" fmla="*/ 476102 h 1472405"/>
                  <a:gd name="connsiteX1550" fmla="*/ 440852 w 4257040"/>
                  <a:gd name="connsiteY1550" fmla="*/ 480674 h 1472405"/>
                  <a:gd name="connsiteX1551" fmla="*/ 440557 w 4257040"/>
                  <a:gd name="connsiteY1551" fmla="*/ 482591 h 1472405"/>
                  <a:gd name="connsiteX1552" fmla="*/ 440999 w 4257040"/>
                  <a:gd name="connsiteY1552" fmla="*/ 484361 h 1472405"/>
                  <a:gd name="connsiteX1553" fmla="*/ 440852 w 4257040"/>
                  <a:gd name="connsiteY1553" fmla="*/ 487754 h 1472405"/>
                  <a:gd name="connsiteX1554" fmla="*/ 435985 w 4257040"/>
                  <a:gd name="connsiteY1554" fmla="*/ 502355 h 1472405"/>
                  <a:gd name="connsiteX1555" fmla="*/ 431265 w 4257040"/>
                  <a:gd name="connsiteY1555" fmla="*/ 512680 h 1472405"/>
                  <a:gd name="connsiteX1556" fmla="*/ 429642 w 4257040"/>
                  <a:gd name="connsiteY1556" fmla="*/ 517547 h 1472405"/>
                  <a:gd name="connsiteX1557" fmla="*/ 429347 w 4257040"/>
                  <a:gd name="connsiteY1557" fmla="*/ 520939 h 1472405"/>
                  <a:gd name="connsiteX1558" fmla="*/ 431265 w 4257040"/>
                  <a:gd name="connsiteY1558" fmla="*/ 523889 h 1472405"/>
                  <a:gd name="connsiteX1559" fmla="*/ 436869 w 4257040"/>
                  <a:gd name="connsiteY1559" fmla="*/ 524774 h 1472405"/>
                  <a:gd name="connsiteX1560" fmla="*/ 442621 w 4257040"/>
                  <a:gd name="connsiteY1560" fmla="*/ 527724 h 1472405"/>
                  <a:gd name="connsiteX1561" fmla="*/ 445571 w 4257040"/>
                  <a:gd name="connsiteY1561" fmla="*/ 532001 h 1472405"/>
                  <a:gd name="connsiteX1562" fmla="*/ 446161 w 4257040"/>
                  <a:gd name="connsiteY1562" fmla="*/ 534951 h 1472405"/>
                  <a:gd name="connsiteX1563" fmla="*/ 446456 w 4257040"/>
                  <a:gd name="connsiteY1563" fmla="*/ 541145 h 1472405"/>
                  <a:gd name="connsiteX1564" fmla="*/ 447784 w 4257040"/>
                  <a:gd name="connsiteY1564" fmla="*/ 546603 h 1472405"/>
                  <a:gd name="connsiteX1565" fmla="*/ 443212 w 4257040"/>
                  <a:gd name="connsiteY1565" fmla="*/ 554862 h 1472405"/>
                  <a:gd name="connsiteX1566" fmla="*/ 440704 w 4257040"/>
                  <a:gd name="connsiteY1566" fmla="*/ 558254 h 1472405"/>
                  <a:gd name="connsiteX1567" fmla="*/ 437459 w 4257040"/>
                  <a:gd name="connsiteY1567" fmla="*/ 565629 h 1472405"/>
                  <a:gd name="connsiteX1568" fmla="*/ 438786 w 4257040"/>
                  <a:gd name="connsiteY1568" fmla="*/ 570939 h 1472405"/>
                  <a:gd name="connsiteX1569" fmla="*/ 438492 w 4257040"/>
                  <a:gd name="connsiteY1569" fmla="*/ 573151 h 1472405"/>
                  <a:gd name="connsiteX1570" fmla="*/ 437754 w 4257040"/>
                  <a:gd name="connsiteY1570" fmla="*/ 575511 h 1472405"/>
                  <a:gd name="connsiteX1571" fmla="*/ 435394 w 4257040"/>
                  <a:gd name="connsiteY1571" fmla="*/ 573741 h 1472405"/>
                  <a:gd name="connsiteX1572" fmla="*/ 433477 w 4257040"/>
                  <a:gd name="connsiteY1572" fmla="*/ 571676 h 1472405"/>
                  <a:gd name="connsiteX1573" fmla="*/ 430822 w 4257040"/>
                  <a:gd name="connsiteY1573" fmla="*/ 569759 h 1472405"/>
                  <a:gd name="connsiteX1574" fmla="*/ 428168 w 4257040"/>
                  <a:gd name="connsiteY1574" fmla="*/ 569021 h 1472405"/>
                  <a:gd name="connsiteX1575" fmla="*/ 425218 w 4257040"/>
                  <a:gd name="connsiteY1575" fmla="*/ 569464 h 1472405"/>
                  <a:gd name="connsiteX1576" fmla="*/ 423005 w 4257040"/>
                  <a:gd name="connsiteY1576" fmla="*/ 570496 h 1472405"/>
                  <a:gd name="connsiteX1577" fmla="*/ 423152 w 4257040"/>
                  <a:gd name="connsiteY1577" fmla="*/ 568431 h 1472405"/>
                  <a:gd name="connsiteX1578" fmla="*/ 425955 w 4257040"/>
                  <a:gd name="connsiteY1578" fmla="*/ 565039 h 1472405"/>
                  <a:gd name="connsiteX1579" fmla="*/ 424627 w 4257040"/>
                  <a:gd name="connsiteY1579" fmla="*/ 563269 h 1472405"/>
                  <a:gd name="connsiteX1580" fmla="*/ 423300 w 4257040"/>
                  <a:gd name="connsiteY1580" fmla="*/ 561942 h 1472405"/>
                  <a:gd name="connsiteX1581" fmla="*/ 414893 w 4257040"/>
                  <a:gd name="connsiteY1581" fmla="*/ 557812 h 1472405"/>
                  <a:gd name="connsiteX1582" fmla="*/ 408993 w 4257040"/>
                  <a:gd name="connsiteY1582" fmla="*/ 557517 h 1472405"/>
                  <a:gd name="connsiteX1583" fmla="*/ 403831 w 4257040"/>
                  <a:gd name="connsiteY1583" fmla="*/ 557959 h 1472405"/>
                  <a:gd name="connsiteX1584" fmla="*/ 398374 w 4257040"/>
                  <a:gd name="connsiteY1584" fmla="*/ 557517 h 1472405"/>
                  <a:gd name="connsiteX1585" fmla="*/ 394539 w 4257040"/>
                  <a:gd name="connsiteY1585" fmla="*/ 554862 h 1472405"/>
                  <a:gd name="connsiteX1586" fmla="*/ 390852 w 4257040"/>
                  <a:gd name="connsiteY1586" fmla="*/ 553535 h 1472405"/>
                  <a:gd name="connsiteX1587" fmla="*/ 388197 w 4257040"/>
                  <a:gd name="connsiteY1587" fmla="*/ 553240 h 1472405"/>
                  <a:gd name="connsiteX1588" fmla="*/ 384952 w 4257040"/>
                  <a:gd name="connsiteY1588" fmla="*/ 555600 h 1472405"/>
                  <a:gd name="connsiteX1589" fmla="*/ 376988 w 4257040"/>
                  <a:gd name="connsiteY1589" fmla="*/ 564597 h 1472405"/>
                  <a:gd name="connsiteX1590" fmla="*/ 369023 w 4257040"/>
                  <a:gd name="connsiteY1590" fmla="*/ 570496 h 1472405"/>
                  <a:gd name="connsiteX1591" fmla="*/ 358552 w 4257040"/>
                  <a:gd name="connsiteY1591" fmla="*/ 574921 h 1472405"/>
                  <a:gd name="connsiteX1592" fmla="*/ 350735 w 4257040"/>
                  <a:gd name="connsiteY1592" fmla="*/ 576396 h 1472405"/>
                  <a:gd name="connsiteX1593" fmla="*/ 348522 w 4257040"/>
                  <a:gd name="connsiteY1593" fmla="*/ 577428 h 1472405"/>
                  <a:gd name="connsiteX1594" fmla="*/ 343803 w 4257040"/>
                  <a:gd name="connsiteY1594" fmla="*/ 582590 h 1472405"/>
                  <a:gd name="connsiteX1595" fmla="*/ 339083 w 4257040"/>
                  <a:gd name="connsiteY1595" fmla="*/ 586573 h 1472405"/>
                  <a:gd name="connsiteX1596" fmla="*/ 325661 w 4257040"/>
                  <a:gd name="connsiteY1596" fmla="*/ 593210 h 1472405"/>
                  <a:gd name="connsiteX1597" fmla="*/ 324776 w 4257040"/>
                  <a:gd name="connsiteY1597" fmla="*/ 596012 h 1472405"/>
                  <a:gd name="connsiteX1598" fmla="*/ 323891 w 4257040"/>
                  <a:gd name="connsiteY1598" fmla="*/ 599699 h 1472405"/>
                  <a:gd name="connsiteX1599" fmla="*/ 325219 w 4257040"/>
                  <a:gd name="connsiteY1599" fmla="*/ 603829 h 1472405"/>
                  <a:gd name="connsiteX1600" fmla="*/ 327726 w 4257040"/>
                  <a:gd name="connsiteY1600" fmla="*/ 607959 h 1472405"/>
                  <a:gd name="connsiteX1601" fmla="*/ 334215 w 4257040"/>
                  <a:gd name="connsiteY1601" fmla="*/ 616071 h 1472405"/>
                  <a:gd name="connsiteX1602" fmla="*/ 337755 w 4257040"/>
                  <a:gd name="connsiteY1602" fmla="*/ 618873 h 1472405"/>
                  <a:gd name="connsiteX1603" fmla="*/ 340262 w 4257040"/>
                  <a:gd name="connsiteY1603" fmla="*/ 623151 h 1472405"/>
                  <a:gd name="connsiteX1604" fmla="*/ 342032 w 4257040"/>
                  <a:gd name="connsiteY1604" fmla="*/ 628165 h 1472405"/>
                  <a:gd name="connsiteX1605" fmla="*/ 341147 w 4257040"/>
                  <a:gd name="connsiteY1605" fmla="*/ 629198 h 1472405"/>
                  <a:gd name="connsiteX1606" fmla="*/ 335838 w 4257040"/>
                  <a:gd name="connsiteY1606" fmla="*/ 628018 h 1472405"/>
                  <a:gd name="connsiteX1607" fmla="*/ 332003 w 4257040"/>
                  <a:gd name="connsiteY1607" fmla="*/ 628460 h 1472405"/>
                  <a:gd name="connsiteX1608" fmla="*/ 326546 w 4257040"/>
                  <a:gd name="connsiteY1608" fmla="*/ 631853 h 1472405"/>
                  <a:gd name="connsiteX1609" fmla="*/ 326103 w 4257040"/>
                  <a:gd name="connsiteY1609" fmla="*/ 633328 h 1472405"/>
                  <a:gd name="connsiteX1610" fmla="*/ 324186 w 4257040"/>
                  <a:gd name="connsiteY1610" fmla="*/ 636720 h 1472405"/>
                  <a:gd name="connsiteX1611" fmla="*/ 319171 w 4257040"/>
                  <a:gd name="connsiteY1611" fmla="*/ 637015 h 1472405"/>
                  <a:gd name="connsiteX1612" fmla="*/ 305750 w 4257040"/>
                  <a:gd name="connsiteY1612" fmla="*/ 630968 h 1472405"/>
                  <a:gd name="connsiteX1613" fmla="*/ 294245 w 4257040"/>
                  <a:gd name="connsiteY1613" fmla="*/ 627870 h 1472405"/>
                  <a:gd name="connsiteX1614" fmla="*/ 292328 w 4257040"/>
                  <a:gd name="connsiteY1614" fmla="*/ 627575 h 1472405"/>
                  <a:gd name="connsiteX1615" fmla="*/ 289673 w 4257040"/>
                  <a:gd name="connsiteY1615" fmla="*/ 626100 h 1472405"/>
                  <a:gd name="connsiteX1616" fmla="*/ 288936 w 4257040"/>
                  <a:gd name="connsiteY1616" fmla="*/ 624921 h 1472405"/>
                  <a:gd name="connsiteX1617" fmla="*/ 284216 w 4257040"/>
                  <a:gd name="connsiteY1617" fmla="*/ 625068 h 1472405"/>
                  <a:gd name="connsiteX1618" fmla="*/ 281266 w 4257040"/>
                  <a:gd name="connsiteY1618" fmla="*/ 624921 h 1472405"/>
                  <a:gd name="connsiteX1619" fmla="*/ 278464 w 4257040"/>
                  <a:gd name="connsiteY1619" fmla="*/ 623888 h 1472405"/>
                  <a:gd name="connsiteX1620" fmla="*/ 265927 w 4257040"/>
                  <a:gd name="connsiteY1620" fmla="*/ 614154 h 1472405"/>
                  <a:gd name="connsiteX1621" fmla="*/ 255750 w 4257040"/>
                  <a:gd name="connsiteY1621" fmla="*/ 610466 h 1472405"/>
                  <a:gd name="connsiteX1622" fmla="*/ 253390 w 4257040"/>
                  <a:gd name="connsiteY1622" fmla="*/ 610466 h 1472405"/>
                  <a:gd name="connsiteX1623" fmla="*/ 248965 w 4257040"/>
                  <a:gd name="connsiteY1623" fmla="*/ 611499 h 1472405"/>
                  <a:gd name="connsiteX1624" fmla="*/ 246458 w 4257040"/>
                  <a:gd name="connsiteY1624" fmla="*/ 619316 h 1472405"/>
                  <a:gd name="connsiteX1625" fmla="*/ 242918 w 4257040"/>
                  <a:gd name="connsiteY1625" fmla="*/ 621528 h 1472405"/>
                  <a:gd name="connsiteX1626" fmla="*/ 239969 w 4257040"/>
                  <a:gd name="connsiteY1626" fmla="*/ 621381 h 1472405"/>
                  <a:gd name="connsiteX1627" fmla="*/ 239673 w 4257040"/>
                  <a:gd name="connsiteY1627" fmla="*/ 625215 h 1472405"/>
                  <a:gd name="connsiteX1628" fmla="*/ 241001 w 4257040"/>
                  <a:gd name="connsiteY1628" fmla="*/ 627723 h 1472405"/>
                  <a:gd name="connsiteX1629" fmla="*/ 242181 w 4257040"/>
                  <a:gd name="connsiteY1629" fmla="*/ 629345 h 1472405"/>
                  <a:gd name="connsiteX1630" fmla="*/ 246016 w 4257040"/>
                  <a:gd name="connsiteY1630" fmla="*/ 632148 h 1472405"/>
                  <a:gd name="connsiteX1631" fmla="*/ 253095 w 4257040"/>
                  <a:gd name="connsiteY1631" fmla="*/ 640407 h 1472405"/>
                  <a:gd name="connsiteX1632" fmla="*/ 256930 w 4257040"/>
                  <a:gd name="connsiteY1632" fmla="*/ 643799 h 1472405"/>
                  <a:gd name="connsiteX1633" fmla="*/ 259585 w 4257040"/>
                  <a:gd name="connsiteY1633" fmla="*/ 645127 h 1472405"/>
                  <a:gd name="connsiteX1634" fmla="*/ 263272 w 4257040"/>
                  <a:gd name="connsiteY1634" fmla="*/ 645274 h 1472405"/>
                  <a:gd name="connsiteX1635" fmla="*/ 271384 w 4257040"/>
                  <a:gd name="connsiteY1635" fmla="*/ 644242 h 1472405"/>
                  <a:gd name="connsiteX1636" fmla="*/ 274039 w 4257040"/>
                  <a:gd name="connsiteY1636" fmla="*/ 645569 h 1472405"/>
                  <a:gd name="connsiteX1637" fmla="*/ 276989 w 4257040"/>
                  <a:gd name="connsiteY1637" fmla="*/ 647487 h 1472405"/>
                  <a:gd name="connsiteX1638" fmla="*/ 277579 w 4257040"/>
                  <a:gd name="connsiteY1638" fmla="*/ 652206 h 1472405"/>
                  <a:gd name="connsiteX1639" fmla="*/ 279791 w 4257040"/>
                  <a:gd name="connsiteY1639" fmla="*/ 657074 h 1472405"/>
                  <a:gd name="connsiteX1640" fmla="*/ 280086 w 4257040"/>
                  <a:gd name="connsiteY1640" fmla="*/ 659876 h 1472405"/>
                  <a:gd name="connsiteX1641" fmla="*/ 277284 w 4257040"/>
                  <a:gd name="connsiteY1641" fmla="*/ 662973 h 1472405"/>
                  <a:gd name="connsiteX1642" fmla="*/ 268729 w 4257040"/>
                  <a:gd name="connsiteY1642" fmla="*/ 665333 h 1472405"/>
                  <a:gd name="connsiteX1643" fmla="*/ 263567 w 4257040"/>
                  <a:gd name="connsiteY1643" fmla="*/ 668725 h 1472405"/>
                  <a:gd name="connsiteX1644" fmla="*/ 261797 w 4257040"/>
                  <a:gd name="connsiteY1644" fmla="*/ 668578 h 1472405"/>
                  <a:gd name="connsiteX1645" fmla="*/ 251473 w 4257040"/>
                  <a:gd name="connsiteY1645" fmla="*/ 664743 h 1472405"/>
                  <a:gd name="connsiteX1646" fmla="*/ 244541 w 4257040"/>
                  <a:gd name="connsiteY1646" fmla="*/ 663268 h 1472405"/>
                  <a:gd name="connsiteX1647" fmla="*/ 235396 w 4257040"/>
                  <a:gd name="connsiteY1647" fmla="*/ 660761 h 1472405"/>
                  <a:gd name="connsiteX1648" fmla="*/ 233774 w 4257040"/>
                  <a:gd name="connsiteY1648" fmla="*/ 659433 h 1472405"/>
                  <a:gd name="connsiteX1649" fmla="*/ 229792 w 4257040"/>
                  <a:gd name="connsiteY1649" fmla="*/ 652944 h 1472405"/>
                  <a:gd name="connsiteX1650" fmla="*/ 220794 w 4257040"/>
                  <a:gd name="connsiteY1650" fmla="*/ 646897 h 1472405"/>
                  <a:gd name="connsiteX1651" fmla="*/ 216665 w 4257040"/>
                  <a:gd name="connsiteY1651" fmla="*/ 645127 h 1472405"/>
                  <a:gd name="connsiteX1652" fmla="*/ 211060 w 4257040"/>
                  <a:gd name="connsiteY1652" fmla="*/ 646454 h 1472405"/>
                  <a:gd name="connsiteX1653" fmla="*/ 207225 w 4257040"/>
                  <a:gd name="connsiteY1653" fmla="*/ 645717 h 1472405"/>
                  <a:gd name="connsiteX1654" fmla="*/ 200736 w 4257040"/>
                  <a:gd name="connsiteY1654" fmla="*/ 642472 h 1472405"/>
                  <a:gd name="connsiteX1655" fmla="*/ 196458 w 4257040"/>
                  <a:gd name="connsiteY1655" fmla="*/ 637457 h 1472405"/>
                  <a:gd name="connsiteX1656" fmla="*/ 196164 w 4257040"/>
                  <a:gd name="connsiteY1656" fmla="*/ 631263 h 1472405"/>
                  <a:gd name="connsiteX1657" fmla="*/ 197343 w 4257040"/>
                  <a:gd name="connsiteY1657" fmla="*/ 629935 h 1472405"/>
                  <a:gd name="connsiteX1658" fmla="*/ 198524 w 4257040"/>
                  <a:gd name="connsiteY1658" fmla="*/ 629198 h 1472405"/>
                  <a:gd name="connsiteX1659" fmla="*/ 195426 w 4257040"/>
                  <a:gd name="connsiteY1659" fmla="*/ 627280 h 1472405"/>
                  <a:gd name="connsiteX1660" fmla="*/ 195279 w 4257040"/>
                  <a:gd name="connsiteY1660" fmla="*/ 622561 h 1472405"/>
                  <a:gd name="connsiteX1661" fmla="*/ 194689 w 4257040"/>
                  <a:gd name="connsiteY1661" fmla="*/ 619316 h 1472405"/>
                  <a:gd name="connsiteX1662" fmla="*/ 191149 w 4257040"/>
                  <a:gd name="connsiteY1662" fmla="*/ 611646 h 1472405"/>
                  <a:gd name="connsiteX1663" fmla="*/ 187609 w 4257040"/>
                  <a:gd name="connsiteY1663" fmla="*/ 606927 h 1472405"/>
                  <a:gd name="connsiteX1664" fmla="*/ 184217 w 4257040"/>
                  <a:gd name="connsiteY1664" fmla="*/ 601912 h 1472405"/>
                  <a:gd name="connsiteX1665" fmla="*/ 187904 w 4257040"/>
                  <a:gd name="connsiteY1665" fmla="*/ 599257 h 1472405"/>
                  <a:gd name="connsiteX1666" fmla="*/ 189822 w 4257040"/>
                  <a:gd name="connsiteY1666" fmla="*/ 597045 h 1472405"/>
                  <a:gd name="connsiteX1667" fmla="*/ 192329 w 4257040"/>
                  <a:gd name="connsiteY1667" fmla="*/ 590408 h 1472405"/>
                  <a:gd name="connsiteX1668" fmla="*/ 192919 w 4257040"/>
                  <a:gd name="connsiteY1668" fmla="*/ 588195 h 1472405"/>
                  <a:gd name="connsiteX1669" fmla="*/ 193951 w 4257040"/>
                  <a:gd name="connsiteY1669" fmla="*/ 585835 h 1472405"/>
                  <a:gd name="connsiteX1670" fmla="*/ 194394 w 4257040"/>
                  <a:gd name="connsiteY1670" fmla="*/ 583770 h 1472405"/>
                  <a:gd name="connsiteX1671" fmla="*/ 194246 w 4257040"/>
                  <a:gd name="connsiteY1671" fmla="*/ 581706 h 1472405"/>
                  <a:gd name="connsiteX1672" fmla="*/ 191739 w 4257040"/>
                  <a:gd name="connsiteY1672" fmla="*/ 578018 h 1472405"/>
                  <a:gd name="connsiteX1673" fmla="*/ 184069 w 4257040"/>
                  <a:gd name="connsiteY1673" fmla="*/ 570349 h 1472405"/>
                  <a:gd name="connsiteX1674" fmla="*/ 176547 w 4257040"/>
                  <a:gd name="connsiteY1674" fmla="*/ 566071 h 1472405"/>
                  <a:gd name="connsiteX1675" fmla="*/ 162388 w 4257040"/>
                  <a:gd name="connsiteY1675" fmla="*/ 561942 h 1472405"/>
                  <a:gd name="connsiteX1676" fmla="*/ 158406 w 4257040"/>
                  <a:gd name="connsiteY1676" fmla="*/ 562237 h 1472405"/>
                  <a:gd name="connsiteX1677" fmla="*/ 156931 w 4257040"/>
                  <a:gd name="connsiteY1677" fmla="*/ 561499 h 1472405"/>
                  <a:gd name="connsiteX1678" fmla="*/ 160028 w 4257040"/>
                  <a:gd name="connsiteY1678" fmla="*/ 560762 h 1472405"/>
                  <a:gd name="connsiteX1679" fmla="*/ 162978 w 4257040"/>
                  <a:gd name="connsiteY1679" fmla="*/ 559139 h 1472405"/>
                  <a:gd name="connsiteX1680" fmla="*/ 164748 w 4257040"/>
                  <a:gd name="connsiteY1680" fmla="*/ 556632 h 1472405"/>
                  <a:gd name="connsiteX1681" fmla="*/ 161061 w 4257040"/>
                  <a:gd name="connsiteY1681" fmla="*/ 555452 h 1472405"/>
                  <a:gd name="connsiteX1682" fmla="*/ 158111 w 4257040"/>
                  <a:gd name="connsiteY1682" fmla="*/ 554862 h 1472405"/>
                  <a:gd name="connsiteX1683" fmla="*/ 153244 w 4257040"/>
                  <a:gd name="connsiteY1683" fmla="*/ 552797 h 1472405"/>
                  <a:gd name="connsiteX1684" fmla="*/ 152359 w 4257040"/>
                  <a:gd name="connsiteY1684" fmla="*/ 550880 h 1472405"/>
                  <a:gd name="connsiteX1685" fmla="*/ 153391 w 4257040"/>
                  <a:gd name="connsiteY1685" fmla="*/ 549552 h 1472405"/>
                  <a:gd name="connsiteX1686" fmla="*/ 152211 w 4257040"/>
                  <a:gd name="connsiteY1686" fmla="*/ 546308 h 1472405"/>
                  <a:gd name="connsiteX1687" fmla="*/ 145721 w 4257040"/>
                  <a:gd name="connsiteY1687" fmla="*/ 545128 h 1472405"/>
                  <a:gd name="connsiteX1688" fmla="*/ 143952 w 4257040"/>
                  <a:gd name="connsiteY1688" fmla="*/ 544390 h 1472405"/>
                  <a:gd name="connsiteX1689" fmla="*/ 143804 w 4257040"/>
                  <a:gd name="connsiteY1689" fmla="*/ 543358 h 1472405"/>
                  <a:gd name="connsiteX1690" fmla="*/ 139379 w 4257040"/>
                  <a:gd name="connsiteY1690" fmla="*/ 539671 h 1472405"/>
                  <a:gd name="connsiteX1691" fmla="*/ 133480 w 4257040"/>
                  <a:gd name="connsiteY1691" fmla="*/ 535836 h 1472405"/>
                  <a:gd name="connsiteX1692" fmla="*/ 134512 w 4257040"/>
                  <a:gd name="connsiteY1692" fmla="*/ 532001 h 1472405"/>
                  <a:gd name="connsiteX1693" fmla="*/ 130235 w 4257040"/>
                  <a:gd name="connsiteY1693" fmla="*/ 529199 h 1472405"/>
                  <a:gd name="connsiteX1694" fmla="*/ 126695 w 4257040"/>
                  <a:gd name="connsiteY1694" fmla="*/ 527134 h 1472405"/>
                  <a:gd name="connsiteX1695" fmla="*/ 120943 w 4257040"/>
                  <a:gd name="connsiteY1695" fmla="*/ 526396 h 1472405"/>
                  <a:gd name="connsiteX1696" fmla="*/ 118731 w 4257040"/>
                  <a:gd name="connsiteY1696" fmla="*/ 525069 h 1472405"/>
                  <a:gd name="connsiteX1697" fmla="*/ 131857 w 4257040"/>
                  <a:gd name="connsiteY1697" fmla="*/ 525364 h 1472405"/>
                  <a:gd name="connsiteX1698" fmla="*/ 145721 w 4257040"/>
                  <a:gd name="connsiteY1698" fmla="*/ 528314 h 1472405"/>
                  <a:gd name="connsiteX1699" fmla="*/ 144542 w 4257040"/>
                  <a:gd name="connsiteY1699" fmla="*/ 529494 h 1472405"/>
                  <a:gd name="connsiteX1700" fmla="*/ 143509 w 4257040"/>
                  <a:gd name="connsiteY1700" fmla="*/ 531264 h 1472405"/>
                  <a:gd name="connsiteX1701" fmla="*/ 147639 w 4257040"/>
                  <a:gd name="connsiteY1701" fmla="*/ 536278 h 1472405"/>
                  <a:gd name="connsiteX1702" fmla="*/ 151474 w 4257040"/>
                  <a:gd name="connsiteY1702" fmla="*/ 539081 h 1472405"/>
                  <a:gd name="connsiteX1703" fmla="*/ 160176 w 4257040"/>
                  <a:gd name="connsiteY1703" fmla="*/ 542473 h 1472405"/>
                  <a:gd name="connsiteX1704" fmla="*/ 161208 w 4257040"/>
                  <a:gd name="connsiteY1704" fmla="*/ 542473 h 1472405"/>
                  <a:gd name="connsiteX1705" fmla="*/ 163126 w 4257040"/>
                  <a:gd name="connsiteY1705" fmla="*/ 541588 h 1472405"/>
                  <a:gd name="connsiteX1706" fmla="*/ 167403 w 4257040"/>
                  <a:gd name="connsiteY1706" fmla="*/ 543063 h 1472405"/>
                  <a:gd name="connsiteX1707" fmla="*/ 170943 w 4257040"/>
                  <a:gd name="connsiteY1707" fmla="*/ 545128 h 1472405"/>
                  <a:gd name="connsiteX1708" fmla="*/ 177432 w 4257040"/>
                  <a:gd name="connsiteY1708" fmla="*/ 545275 h 1472405"/>
                  <a:gd name="connsiteX1709" fmla="*/ 185397 w 4257040"/>
                  <a:gd name="connsiteY1709" fmla="*/ 547488 h 1472405"/>
                  <a:gd name="connsiteX1710" fmla="*/ 184954 w 4257040"/>
                  <a:gd name="connsiteY1710" fmla="*/ 548520 h 1472405"/>
                  <a:gd name="connsiteX1711" fmla="*/ 184069 w 4257040"/>
                  <a:gd name="connsiteY1711" fmla="*/ 549110 h 1472405"/>
                  <a:gd name="connsiteX1712" fmla="*/ 186282 w 4257040"/>
                  <a:gd name="connsiteY1712" fmla="*/ 551912 h 1472405"/>
                  <a:gd name="connsiteX1713" fmla="*/ 189674 w 4257040"/>
                  <a:gd name="connsiteY1713" fmla="*/ 551470 h 1472405"/>
                  <a:gd name="connsiteX1714" fmla="*/ 195279 w 4257040"/>
                  <a:gd name="connsiteY1714" fmla="*/ 549257 h 1472405"/>
                  <a:gd name="connsiteX1715" fmla="*/ 209290 w 4257040"/>
                  <a:gd name="connsiteY1715" fmla="*/ 557222 h 1472405"/>
                  <a:gd name="connsiteX1716" fmla="*/ 213273 w 4257040"/>
                  <a:gd name="connsiteY1716" fmla="*/ 558697 h 1472405"/>
                  <a:gd name="connsiteX1717" fmla="*/ 235691 w 4257040"/>
                  <a:gd name="connsiteY1717" fmla="*/ 562827 h 1472405"/>
                  <a:gd name="connsiteX1718" fmla="*/ 246016 w 4257040"/>
                  <a:gd name="connsiteY1718" fmla="*/ 563122 h 1472405"/>
                  <a:gd name="connsiteX1719" fmla="*/ 251621 w 4257040"/>
                  <a:gd name="connsiteY1719" fmla="*/ 564007 h 1472405"/>
                  <a:gd name="connsiteX1720" fmla="*/ 259732 w 4257040"/>
                  <a:gd name="connsiteY1720" fmla="*/ 566071 h 1472405"/>
                  <a:gd name="connsiteX1721" fmla="*/ 268434 w 4257040"/>
                  <a:gd name="connsiteY1721" fmla="*/ 570201 h 1472405"/>
                  <a:gd name="connsiteX1722" fmla="*/ 275661 w 4257040"/>
                  <a:gd name="connsiteY1722" fmla="*/ 571676 h 1472405"/>
                  <a:gd name="connsiteX1723" fmla="*/ 288641 w 4257040"/>
                  <a:gd name="connsiteY1723" fmla="*/ 573151 h 1472405"/>
                  <a:gd name="connsiteX1724" fmla="*/ 295278 w 4257040"/>
                  <a:gd name="connsiteY1724" fmla="*/ 572856 h 1472405"/>
                  <a:gd name="connsiteX1725" fmla="*/ 311944 w 4257040"/>
                  <a:gd name="connsiteY1725" fmla="*/ 570201 h 1472405"/>
                  <a:gd name="connsiteX1726" fmla="*/ 333183 w 4257040"/>
                  <a:gd name="connsiteY1726" fmla="*/ 562827 h 1472405"/>
                  <a:gd name="connsiteX1727" fmla="*/ 344097 w 4257040"/>
                  <a:gd name="connsiteY1727" fmla="*/ 556485 h 1472405"/>
                  <a:gd name="connsiteX1728" fmla="*/ 361501 w 4257040"/>
                  <a:gd name="connsiteY1728" fmla="*/ 539818 h 1472405"/>
                  <a:gd name="connsiteX1729" fmla="*/ 363714 w 4257040"/>
                  <a:gd name="connsiteY1729" fmla="*/ 535983 h 1472405"/>
                  <a:gd name="connsiteX1730" fmla="*/ 365779 w 4257040"/>
                  <a:gd name="connsiteY1730" fmla="*/ 526839 h 1472405"/>
                  <a:gd name="connsiteX1731" fmla="*/ 365926 w 4257040"/>
                  <a:gd name="connsiteY1731" fmla="*/ 522857 h 1472405"/>
                  <a:gd name="connsiteX1732" fmla="*/ 363419 w 4257040"/>
                  <a:gd name="connsiteY1732" fmla="*/ 522562 h 1472405"/>
                  <a:gd name="connsiteX1733" fmla="*/ 360026 w 4257040"/>
                  <a:gd name="connsiteY1733" fmla="*/ 520349 h 1472405"/>
                  <a:gd name="connsiteX1734" fmla="*/ 360026 w 4257040"/>
                  <a:gd name="connsiteY1734" fmla="*/ 515039 h 1472405"/>
                  <a:gd name="connsiteX1735" fmla="*/ 358109 w 4257040"/>
                  <a:gd name="connsiteY1735" fmla="*/ 512532 h 1472405"/>
                  <a:gd name="connsiteX1736" fmla="*/ 355749 w 4257040"/>
                  <a:gd name="connsiteY1736" fmla="*/ 500438 h 1472405"/>
                  <a:gd name="connsiteX1737" fmla="*/ 350439 w 4257040"/>
                  <a:gd name="connsiteY1737" fmla="*/ 499110 h 1472405"/>
                  <a:gd name="connsiteX1738" fmla="*/ 347637 w 4257040"/>
                  <a:gd name="connsiteY1738" fmla="*/ 497783 h 1472405"/>
                  <a:gd name="connsiteX1739" fmla="*/ 344245 w 4257040"/>
                  <a:gd name="connsiteY1739" fmla="*/ 497046 h 1472405"/>
                  <a:gd name="connsiteX1740" fmla="*/ 340410 w 4257040"/>
                  <a:gd name="connsiteY1740" fmla="*/ 495128 h 1472405"/>
                  <a:gd name="connsiteX1741" fmla="*/ 335838 w 4257040"/>
                  <a:gd name="connsiteY1741" fmla="*/ 490261 h 1472405"/>
                  <a:gd name="connsiteX1742" fmla="*/ 331413 w 4257040"/>
                  <a:gd name="connsiteY1742" fmla="*/ 486869 h 1472405"/>
                  <a:gd name="connsiteX1743" fmla="*/ 327726 w 4257040"/>
                  <a:gd name="connsiteY1743" fmla="*/ 482444 h 1472405"/>
                  <a:gd name="connsiteX1744" fmla="*/ 325513 w 4257040"/>
                  <a:gd name="connsiteY1744" fmla="*/ 480821 h 1472405"/>
                  <a:gd name="connsiteX1745" fmla="*/ 323891 w 4257040"/>
                  <a:gd name="connsiteY1745" fmla="*/ 480379 h 1472405"/>
                  <a:gd name="connsiteX1746" fmla="*/ 324924 w 4257040"/>
                  <a:gd name="connsiteY1746" fmla="*/ 482591 h 1472405"/>
                  <a:gd name="connsiteX1747" fmla="*/ 325809 w 4257040"/>
                  <a:gd name="connsiteY1747" fmla="*/ 484951 h 1472405"/>
                  <a:gd name="connsiteX1748" fmla="*/ 319171 w 4257040"/>
                  <a:gd name="connsiteY1748" fmla="*/ 484361 h 1472405"/>
                  <a:gd name="connsiteX1749" fmla="*/ 299850 w 4257040"/>
                  <a:gd name="connsiteY1749" fmla="*/ 473004 h 1472405"/>
                  <a:gd name="connsiteX1750" fmla="*/ 296605 w 4257040"/>
                  <a:gd name="connsiteY1750" fmla="*/ 472120 h 1472405"/>
                  <a:gd name="connsiteX1751" fmla="*/ 295425 w 4257040"/>
                  <a:gd name="connsiteY1751" fmla="*/ 473152 h 1472405"/>
                  <a:gd name="connsiteX1752" fmla="*/ 289378 w 4257040"/>
                  <a:gd name="connsiteY1752" fmla="*/ 471530 h 1472405"/>
                  <a:gd name="connsiteX1753" fmla="*/ 287461 w 4257040"/>
                  <a:gd name="connsiteY1753" fmla="*/ 468875 h 1472405"/>
                  <a:gd name="connsiteX1754" fmla="*/ 271089 w 4257040"/>
                  <a:gd name="connsiteY1754" fmla="*/ 456338 h 1472405"/>
                  <a:gd name="connsiteX1755" fmla="*/ 242033 w 4257040"/>
                  <a:gd name="connsiteY1755" fmla="*/ 442031 h 1472405"/>
                  <a:gd name="connsiteX1756" fmla="*/ 222269 w 4257040"/>
                  <a:gd name="connsiteY1756" fmla="*/ 433329 h 1472405"/>
                  <a:gd name="connsiteX1757" fmla="*/ 207373 w 4257040"/>
                  <a:gd name="connsiteY1757" fmla="*/ 429495 h 1472405"/>
                  <a:gd name="connsiteX1758" fmla="*/ 205898 w 4257040"/>
                  <a:gd name="connsiteY1758" fmla="*/ 429937 h 1472405"/>
                  <a:gd name="connsiteX1759" fmla="*/ 204423 w 4257040"/>
                  <a:gd name="connsiteY1759" fmla="*/ 431559 h 1472405"/>
                  <a:gd name="connsiteX1760" fmla="*/ 199999 w 4257040"/>
                  <a:gd name="connsiteY1760" fmla="*/ 432002 h 1472405"/>
                  <a:gd name="connsiteX1761" fmla="*/ 196311 w 4257040"/>
                  <a:gd name="connsiteY1761" fmla="*/ 431707 h 1472405"/>
                  <a:gd name="connsiteX1762" fmla="*/ 182890 w 4257040"/>
                  <a:gd name="connsiteY1762" fmla="*/ 428167 h 1472405"/>
                  <a:gd name="connsiteX1763" fmla="*/ 179645 w 4257040"/>
                  <a:gd name="connsiteY1763" fmla="*/ 427725 h 1472405"/>
                  <a:gd name="connsiteX1764" fmla="*/ 165485 w 4257040"/>
                  <a:gd name="connsiteY1764" fmla="*/ 427872 h 1472405"/>
                  <a:gd name="connsiteX1765" fmla="*/ 163863 w 4257040"/>
                  <a:gd name="connsiteY1765" fmla="*/ 428905 h 1472405"/>
                  <a:gd name="connsiteX1766" fmla="*/ 158848 w 4257040"/>
                  <a:gd name="connsiteY1766" fmla="*/ 436132 h 1472405"/>
                  <a:gd name="connsiteX1767" fmla="*/ 156194 w 4257040"/>
                  <a:gd name="connsiteY1767" fmla="*/ 437607 h 1472405"/>
                  <a:gd name="connsiteX1768" fmla="*/ 151179 w 4257040"/>
                  <a:gd name="connsiteY1768" fmla="*/ 439081 h 1472405"/>
                  <a:gd name="connsiteX1769" fmla="*/ 152654 w 4257040"/>
                  <a:gd name="connsiteY1769" fmla="*/ 436869 h 1472405"/>
                  <a:gd name="connsiteX1770" fmla="*/ 156046 w 4257040"/>
                  <a:gd name="connsiteY1770" fmla="*/ 435247 h 1472405"/>
                  <a:gd name="connsiteX1771" fmla="*/ 158258 w 4257040"/>
                  <a:gd name="connsiteY1771" fmla="*/ 429937 h 1472405"/>
                  <a:gd name="connsiteX1772" fmla="*/ 158406 w 4257040"/>
                  <a:gd name="connsiteY1772" fmla="*/ 427725 h 1472405"/>
                  <a:gd name="connsiteX1773" fmla="*/ 159586 w 4257040"/>
                  <a:gd name="connsiteY1773" fmla="*/ 424775 h 1472405"/>
                  <a:gd name="connsiteX1774" fmla="*/ 159438 w 4257040"/>
                  <a:gd name="connsiteY1774" fmla="*/ 422415 h 1472405"/>
                  <a:gd name="connsiteX1775" fmla="*/ 157521 w 4257040"/>
                  <a:gd name="connsiteY1775" fmla="*/ 421678 h 1472405"/>
                  <a:gd name="connsiteX1776" fmla="*/ 154276 w 4257040"/>
                  <a:gd name="connsiteY1776" fmla="*/ 422415 h 1472405"/>
                  <a:gd name="connsiteX1777" fmla="*/ 147049 w 4257040"/>
                  <a:gd name="connsiteY1777" fmla="*/ 425217 h 1472405"/>
                  <a:gd name="connsiteX1778" fmla="*/ 146017 w 4257040"/>
                  <a:gd name="connsiteY1778" fmla="*/ 424480 h 1472405"/>
                  <a:gd name="connsiteX1779" fmla="*/ 148081 w 4257040"/>
                  <a:gd name="connsiteY1779" fmla="*/ 421678 h 1472405"/>
                  <a:gd name="connsiteX1780" fmla="*/ 147491 w 4257040"/>
                  <a:gd name="connsiteY1780" fmla="*/ 420498 h 1472405"/>
                  <a:gd name="connsiteX1781" fmla="*/ 144542 w 4257040"/>
                  <a:gd name="connsiteY1781" fmla="*/ 420940 h 1472405"/>
                  <a:gd name="connsiteX1782" fmla="*/ 138052 w 4257040"/>
                  <a:gd name="connsiteY1782" fmla="*/ 419613 h 1472405"/>
                  <a:gd name="connsiteX1783" fmla="*/ 131268 w 4257040"/>
                  <a:gd name="connsiteY1783" fmla="*/ 420055 h 1472405"/>
                  <a:gd name="connsiteX1784" fmla="*/ 130087 w 4257040"/>
                  <a:gd name="connsiteY1784" fmla="*/ 416663 h 1472405"/>
                  <a:gd name="connsiteX1785" fmla="*/ 125663 w 4257040"/>
                  <a:gd name="connsiteY1785" fmla="*/ 414598 h 1472405"/>
                  <a:gd name="connsiteX1786" fmla="*/ 123745 w 4257040"/>
                  <a:gd name="connsiteY1786" fmla="*/ 412976 h 1472405"/>
                  <a:gd name="connsiteX1787" fmla="*/ 125958 w 4257040"/>
                  <a:gd name="connsiteY1787" fmla="*/ 411058 h 1472405"/>
                  <a:gd name="connsiteX1788" fmla="*/ 141149 w 4257040"/>
                  <a:gd name="connsiteY1788" fmla="*/ 414155 h 1472405"/>
                  <a:gd name="connsiteX1789" fmla="*/ 145279 w 4257040"/>
                  <a:gd name="connsiteY1789" fmla="*/ 414450 h 1472405"/>
                  <a:gd name="connsiteX1790" fmla="*/ 147344 w 4257040"/>
                  <a:gd name="connsiteY1790" fmla="*/ 413271 h 1472405"/>
                  <a:gd name="connsiteX1791" fmla="*/ 147934 w 4257040"/>
                  <a:gd name="connsiteY1791" fmla="*/ 411206 h 1472405"/>
                  <a:gd name="connsiteX1792" fmla="*/ 147787 w 4257040"/>
                  <a:gd name="connsiteY1792" fmla="*/ 408846 h 1472405"/>
                  <a:gd name="connsiteX1793" fmla="*/ 146017 w 4257040"/>
                  <a:gd name="connsiteY1793" fmla="*/ 407371 h 1472405"/>
                  <a:gd name="connsiteX1794" fmla="*/ 136135 w 4257040"/>
                  <a:gd name="connsiteY1794" fmla="*/ 404864 h 1472405"/>
                  <a:gd name="connsiteX1795" fmla="*/ 131710 w 4257040"/>
                  <a:gd name="connsiteY1795" fmla="*/ 401914 h 1472405"/>
                  <a:gd name="connsiteX1796" fmla="*/ 120943 w 4257040"/>
                  <a:gd name="connsiteY1796" fmla="*/ 397931 h 1472405"/>
                  <a:gd name="connsiteX1797" fmla="*/ 120648 w 4257040"/>
                  <a:gd name="connsiteY1797" fmla="*/ 399849 h 1472405"/>
                  <a:gd name="connsiteX1798" fmla="*/ 122270 w 4257040"/>
                  <a:gd name="connsiteY1798" fmla="*/ 403536 h 1472405"/>
                  <a:gd name="connsiteX1799" fmla="*/ 121385 w 4257040"/>
                  <a:gd name="connsiteY1799" fmla="*/ 404716 h 1472405"/>
                  <a:gd name="connsiteX1800" fmla="*/ 118288 w 4257040"/>
                  <a:gd name="connsiteY1800" fmla="*/ 403684 h 1472405"/>
                  <a:gd name="connsiteX1801" fmla="*/ 115928 w 4257040"/>
                  <a:gd name="connsiteY1801" fmla="*/ 404421 h 1472405"/>
                  <a:gd name="connsiteX1802" fmla="*/ 112684 w 4257040"/>
                  <a:gd name="connsiteY1802" fmla="*/ 408846 h 1472405"/>
                  <a:gd name="connsiteX1803" fmla="*/ 109586 w 4257040"/>
                  <a:gd name="connsiteY1803" fmla="*/ 410026 h 1472405"/>
                  <a:gd name="connsiteX1804" fmla="*/ 107079 w 4257040"/>
                  <a:gd name="connsiteY1804" fmla="*/ 410321 h 1472405"/>
                  <a:gd name="connsiteX1805" fmla="*/ 96607 w 4257040"/>
                  <a:gd name="connsiteY1805" fmla="*/ 406633 h 1472405"/>
                  <a:gd name="connsiteX1806" fmla="*/ 91887 w 4257040"/>
                  <a:gd name="connsiteY1806" fmla="*/ 405896 h 1472405"/>
                  <a:gd name="connsiteX1807" fmla="*/ 93362 w 4257040"/>
                  <a:gd name="connsiteY1807" fmla="*/ 412091 h 1472405"/>
                  <a:gd name="connsiteX1808" fmla="*/ 93215 w 4257040"/>
                  <a:gd name="connsiteY1808" fmla="*/ 414155 h 1472405"/>
                  <a:gd name="connsiteX1809" fmla="*/ 92625 w 4257040"/>
                  <a:gd name="connsiteY1809" fmla="*/ 416220 h 1472405"/>
                  <a:gd name="connsiteX1810" fmla="*/ 91592 w 4257040"/>
                  <a:gd name="connsiteY1810" fmla="*/ 417400 h 1472405"/>
                  <a:gd name="connsiteX1811" fmla="*/ 89823 w 4257040"/>
                  <a:gd name="connsiteY1811" fmla="*/ 417843 h 1472405"/>
                  <a:gd name="connsiteX1812" fmla="*/ 85250 w 4257040"/>
                  <a:gd name="connsiteY1812" fmla="*/ 417548 h 1472405"/>
                  <a:gd name="connsiteX1813" fmla="*/ 79056 w 4257040"/>
                  <a:gd name="connsiteY1813" fmla="*/ 415188 h 1472405"/>
                  <a:gd name="connsiteX1814" fmla="*/ 75073 w 4257040"/>
                  <a:gd name="connsiteY1814" fmla="*/ 412976 h 1472405"/>
                  <a:gd name="connsiteX1815" fmla="*/ 73893 w 4257040"/>
                  <a:gd name="connsiteY1815" fmla="*/ 412828 h 1472405"/>
                  <a:gd name="connsiteX1816" fmla="*/ 73303 w 4257040"/>
                  <a:gd name="connsiteY1816" fmla="*/ 413123 h 1472405"/>
                  <a:gd name="connsiteX1817" fmla="*/ 74336 w 4257040"/>
                  <a:gd name="connsiteY1817" fmla="*/ 415335 h 1472405"/>
                  <a:gd name="connsiteX1818" fmla="*/ 74041 w 4257040"/>
                  <a:gd name="connsiteY1818" fmla="*/ 417105 h 1472405"/>
                  <a:gd name="connsiteX1819" fmla="*/ 73451 w 4257040"/>
                  <a:gd name="connsiteY1819" fmla="*/ 419023 h 1472405"/>
                  <a:gd name="connsiteX1820" fmla="*/ 72566 w 4257040"/>
                  <a:gd name="connsiteY1820" fmla="*/ 420793 h 1472405"/>
                  <a:gd name="connsiteX1821" fmla="*/ 71386 w 4257040"/>
                  <a:gd name="connsiteY1821" fmla="*/ 422268 h 1472405"/>
                  <a:gd name="connsiteX1822" fmla="*/ 69026 w 4257040"/>
                  <a:gd name="connsiteY1822" fmla="*/ 424037 h 1472405"/>
                  <a:gd name="connsiteX1823" fmla="*/ 64749 w 4257040"/>
                  <a:gd name="connsiteY1823" fmla="*/ 425512 h 1472405"/>
                  <a:gd name="connsiteX1824" fmla="*/ 53097 w 4257040"/>
                  <a:gd name="connsiteY1824" fmla="*/ 428462 h 1472405"/>
                  <a:gd name="connsiteX1825" fmla="*/ 52212 w 4257040"/>
                  <a:gd name="connsiteY1825" fmla="*/ 429790 h 1472405"/>
                  <a:gd name="connsiteX1826" fmla="*/ 48525 w 4257040"/>
                  <a:gd name="connsiteY1826" fmla="*/ 437754 h 1472405"/>
                  <a:gd name="connsiteX1827" fmla="*/ 47492 w 4257040"/>
                  <a:gd name="connsiteY1827" fmla="*/ 438934 h 1472405"/>
                  <a:gd name="connsiteX1828" fmla="*/ 46165 w 4257040"/>
                  <a:gd name="connsiteY1828" fmla="*/ 439819 h 1472405"/>
                  <a:gd name="connsiteX1829" fmla="*/ 42183 w 4257040"/>
                  <a:gd name="connsiteY1829" fmla="*/ 441146 h 1472405"/>
                  <a:gd name="connsiteX1830" fmla="*/ 40413 w 4257040"/>
                  <a:gd name="connsiteY1830" fmla="*/ 441736 h 1472405"/>
                  <a:gd name="connsiteX1831" fmla="*/ 34956 w 4257040"/>
                  <a:gd name="connsiteY1831" fmla="*/ 443949 h 1472405"/>
                  <a:gd name="connsiteX1832" fmla="*/ 31711 w 4257040"/>
                  <a:gd name="connsiteY1832" fmla="*/ 445424 h 1472405"/>
                  <a:gd name="connsiteX1833" fmla="*/ 27728 w 4257040"/>
                  <a:gd name="connsiteY1833" fmla="*/ 446604 h 1472405"/>
                  <a:gd name="connsiteX1834" fmla="*/ 28761 w 4257040"/>
                  <a:gd name="connsiteY1834" fmla="*/ 448078 h 1472405"/>
                  <a:gd name="connsiteX1835" fmla="*/ 35398 w 4257040"/>
                  <a:gd name="connsiteY1835" fmla="*/ 448373 h 1472405"/>
                  <a:gd name="connsiteX1836" fmla="*/ 36283 w 4257040"/>
                  <a:gd name="connsiteY1836" fmla="*/ 448816 h 1472405"/>
                  <a:gd name="connsiteX1837" fmla="*/ 37020 w 4257040"/>
                  <a:gd name="connsiteY1837" fmla="*/ 449553 h 1472405"/>
                  <a:gd name="connsiteX1838" fmla="*/ 37168 w 4257040"/>
                  <a:gd name="connsiteY1838" fmla="*/ 450733 h 1472405"/>
                  <a:gd name="connsiteX1839" fmla="*/ 36578 w 4257040"/>
                  <a:gd name="connsiteY1839" fmla="*/ 452651 h 1472405"/>
                  <a:gd name="connsiteX1840" fmla="*/ 29351 w 4257040"/>
                  <a:gd name="connsiteY1840" fmla="*/ 463270 h 1472405"/>
                  <a:gd name="connsiteX1841" fmla="*/ 29203 w 4257040"/>
                  <a:gd name="connsiteY1841" fmla="*/ 465482 h 1472405"/>
                  <a:gd name="connsiteX1842" fmla="*/ 31563 w 4257040"/>
                  <a:gd name="connsiteY1842" fmla="*/ 471825 h 1472405"/>
                  <a:gd name="connsiteX1843" fmla="*/ 34808 w 4257040"/>
                  <a:gd name="connsiteY1843" fmla="*/ 479052 h 1472405"/>
                  <a:gd name="connsiteX1844" fmla="*/ 44690 w 4257040"/>
                  <a:gd name="connsiteY1844" fmla="*/ 482296 h 1472405"/>
                  <a:gd name="connsiteX1845" fmla="*/ 52065 w 4257040"/>
                  <a:gd name="connsiteY1845" fmla="*/ 484804 h 1472405"/>
                  <a:gd name="connsiteX1846" fmla="*/ 56784 w 4257040"/>
                  <a:gd name="connsiteY1846" fmla="*/ 490851 h 1472405"/>
                  <a:gd name="connsiteX1847" fmla="*/ 64454 w 4257040"/>
                  <a:gd name="connsiteY1847" fmla="*/ 498668 h 1472405"/>
                  <a:gd name="connsiteX1848" fmla="*/ 68584 w 4257040"/>
                  <a:gd name="connsiteY1848" fmla="*/ 501618 h 1472405"/>
                  <a:gd name="connsiteX1849" fmla="*/ 68879 w 4257040"/>
                  <a:gd name="connsiteY1849" fmla="*/ 502503 h 1472405"/>
                  <a:gd name="connsiteX1850" fmla="*/ 67551 w 4257040"/>
                  <a:gd name="connsiteY1850" fmla="*/ 507960 h 1472405"/>
                  <a:gd name="connsiteX1851" fmla="*/ 62684 w 4257040"/>
                  <a:gd name="connsiteY1851" fmla="*/ 513270 h 1472405"/>
                  <a:gd name="connsiteX1852" fmla="*/ 57964 w 4257040"/>
                  <a:gd name="connsiteY1852" fmla="*/ 517842 h 1472405"/>
                  <a:gd name="connsiteX1853" fmla="*/ 53097 w 4257040"/>
                  <a:gd name="connsiteY1853" fmla="*/ 523299 h 1472405"/>
                  <a:gd name="connsiteX1854" fmla="*/ 49410 w 4257040"/>
                  <a:gd name="connsiteY1854" fmla="*/ 527871 h 1472405"/>
                  <a:gd name="connsiteX1855" fmla="*/ 45280 w 4257040"/>
                  <a:gd name="connsiteY1855" fmla="*/ 533476 h 1472405"/>
                  <a:gd name="connsiteX1856" fmla="*/ 44837 w 4257040"/>
                  <a:gd name="connsiteY1856" fmla="*/ 535246 h 1472405"/>
                  <a:gd name="connsiteX1857" fmla="*/ 44690 w 4257040"/>
                  <a:gd name="connsiteY1857" fmla="*/ 537016 h 1472405"/>
                  <a:gd name="connsiteX1858" fmla="*/ 45428 w 4257040"/>
                  <a:gd name="connsiteY1858" fmla="*/ 538786 h 1472405"/>
                  <a:gd name="connsiteX1859" fmla="*/ 50737 w 4257040"/>
                  <a:gd name="connsiteY1859" fmla="*/ 545570 h 1472405"/>
                  <a:gd name="connsiteX1860" fmla="*/ 52654 w 4257040"/>
                  <a:gd name="connsiteY1860" fmla="*/ 548963 h 1472405"/>
                  <a:gd name="connsiteX1861" fmla="*/ 55162 w 4257040"/>
                  <a:gd name="connsiteY1861" fmla="*/ 552650 h 1472405"/>
                  <a:gd name="connsiteX1862" fmla="*/ 57227 w 4257040"/>
                  <a:gd name="connsiteY1862" fmla="*/ 556780 h 1472405"/>
                  <a:gd name="connsiteX1863" fmla="*/ 58407 w 4257040"/>
                  <a:gd name="connsiteY1863" fmla="*/ 560319 h 1472405"/>
                  <a:gd name="connsiteX1864" fmla="*/ 60619 w 4257040"/>
                  <a:gd name="connsiteY1864" fmla="*/ 563859 h 1472405"/>
                  <a:gd name="connsiteX1865" fmla="*/ 61799 w 4257040"/>
                  <a:gd name="connsiteY1865" fmla="*/ 565629 h 1472405"/>
                  <a:gd name="connsiteX1866" fmla="*/ 64012 w 4257040"/>
                  <a:gd name="connsiteY1866" fmla="*/ 568136 h 1472405"/>
                  <a:gd name="connsiteX1867" fmla="*/ 66666 w 4257040"/>
                  <a:gd name="connsiteY1867" fmla="*/ 571971 h 1472405"/>
                  <a:gd name="connsiteX1868" fmla="*/ 67551 w 4257040"/>
                  <a:gd name="connsiteY1868" fmla="*/ 574921 h 1472405"/>
                  <a:gd name="connsiteX1869" fmla="*/ 71386 w 4257040"/>
                  <a:gd name="connsiteY1869" fmla="*/ 585098 h 1472405"/>
                  <a:gd name="connsiteX1870" fmla="*/ 71829 w 4257040"/>
                  <a:gd name="connsiteY1870" fmla="*/ 587753 h 1472405"/>
                  <a:gd name="connsiteX1871" fmla="*/ 71681 w 4257040"/>
                  <a:gd name="connsiteY1871" fmla="*/ 589670 h 1472405"/>
                  <a:gd name="connsiteX1872" fmla="*/ 69911 w 4257040"/>
                  <a:gd name="connsiteY1872" fmla="*/ 590113 h 1472405"/>
                  <a:gd name="connsiteX1873" fmla="*/ 66076 w 4257040"/>
                  <a:gd name="connsiteY1873" fmla="*/ 590408 h 1472405"/>
                  <a:gd name="connsiteX1874" fmla="*/ 61947 w 4257040"/>
                  <a:gd name="connsiteY1874" fmla="*/ 591587 h 1472405"/>
                  <a:gd name="connsiteX1875" fmla="*/ 61652 w 4257040"/>
                  <a:gd name="connsiteY1875" fmla="*/ 592030 h 1472405"/>
                  <a:gd name="connsiteX1876" fmla="*/ 64454 w 4257040"/>
                  <a:gd name="connsiteY1876" fmla="*/ 594537 h 1472405"/>
                  <a:gd name="connsiteX1877" fmla="*/ 62094 w 4257040"/>
                  <a:gd name="connsiteY1877" fmla="*/ 598520 h 1472405"/>
                  <a:gd name="connsiteX1878" fmla="*/ 61652 w 4257040"/>
                  <a:gd name="connsiteY1878" fmla="*/ 604419 h 1472405"/>
                  <a:gd name="connsiteX1879" fmla="*/ 59144 w 4257040"/>
                  <a:gd name="connsiteY1879" fmla="*/ 607517 h 1472405"/>
                  <a:gd name="connsiteX1880" fmla="*/ 58849 w 4257040"/>
                  <a:gd name="connsiteY1880" fmla="*/ 608254 h 1472405"/>
                  <a:gd name="connsiteX1881" fmla="*/ 58997 w 4257040"/>
                  <a:gd name="connsiteY1881" fmla="*/ 608844 h 1472405"/>
                  <a:gd name="connsiteX1882" fmla="*/ 59439 w 4257040"/>
                  <a:gd name="connsiteY1882" fmla="*/ 609286 h 1472405"/>
                  <a:gd name="connsiteX1883" fmla="*/ 64159 w 4257040"/>
                  <a:gd name="connsiteY1883" fmla="*/ 610024 h 1472405"/>
                  <a:gd name="connsiteX1884" fmla="*/ 64601 w 4257040"/>
                  <a:gd name="connsiteY1884" fmla="*/ 610909 h 1472405"/>
                  <a:gd name="connsiteX1885" fmla="*/ 64601 w 4257040"/>
                  <a:gd name="connsiteY1885" fmla="*/ 612679 h 1472405"/>
                  <a:gd name="connsiteX1886" fmla="*/ 64159 w 4257040"/>
                  <a:gd name="connsiteY1886" fmla="*/ 614154 h 1472405"/>
                  <a:gd name="connsiteX1887" fmla="*/ 61799 w 4257040"/>
                  <a:gd name="connsiteY1887" fmla="*/ 615334 h 1472405"/>
                  <a:gd name="connsiteX1888" fmla="*/ 59292 w 4257040"/>
                  <a:gd name="connsiteY1888" fmla="*/ 617103 h 1472405"/>
                  <a:gd name="connsiteX1889" fmla="*/ 58702 w 4257040"/>
                  <a:gd name="connsiteY1889" fmla="*/ 618726 h 1472405"/>
                  <a:gd name="connsiteX1890" fmla="*/ 58849 w 4257040"/>
                  <a:gd name="connsiteY1890" fmla="*/ 620053 h 1472405"/>
                  <a:gd name="connsiteX1891" fmla="*/ 59734 w 4257040"/>
                  <a:gd name="connsiteY1891" fmla="*/ 622561 h 1472405"/>
                  <a:gd name="connsiteX1892" fmla="*/ 61356 w 4257040"/>
                  <a:gd name="connsiteY1892" fmla="*/ 625363 h 1472405"/>
                  <a:gd name="connsiteX1893" fmla="*/ 63422 w 4257040"/>
                  <a:gd name="connsiteY1893" fmla="*/ 627133 h 1472405"/>
                  <a:gd name="connsiteX1894" fmla="*/ 71091 w 4257040"/>
                  <a:gd name="connsiteY1894" fmla="*/ 628755 h 1472405"/>
                  <a:gd name="connsiteX1895" fmla="*/ 71976 w 4257040"/>
                  <a:gd name="connsiteY1895" fmla="*/ 630083 h 1472405"/>
                  <a:gd name="connsiteX1896" fmla="*/ 72418 w 4257040"/>
                  <a:gd name="connsiteY1896" fmla="*/ 632000 h 1472405"/>
                  <a:gd name="connsiteX1897" fmla="*/ 72271 w 4257040"/>
                  <a:gd name="connsiteY1897" fmla="*/ 633770 h 1472405"/>
                  <a:gd name="connsiteX1898" fmla="*/ 68731 w 4257040"/>
                  <a:gd name="connsiteY1898" fmla="*/ 637457 h 1472405"/>
                  <a:gd name="connsiteX1899" fmla="*/ 68731 w 4257040"/>
                  <a:gd name="connsiteY1899" fmla="*/ 638932 h 1472405"/>
                  <a:gd name="connsiteX1900" fmla="*/ 70206 w 4257040"/>
                  <a:gd name="connsiteY1900" fmla="*/ 642325 h 1472405"/>
                  <a:gd name="connsiteX1901" fmla="*/ 71976 w 4257040"/>
                  <a:gd name="connsiteY1901" fmla="*/ 645569 h 1472405"/>
                  <a:gd name="connsiteX1902" fmla="*/ 79350 w 4257040"/>
                  <a:gd name="connsiteY1902" fmla="*/ 649109 h 1472405"/>
                  <a:gd name="connsiteX1903" fmla="*/ 81858 w 4257040"/>
                  <a:gd name="connsiteY1903" fmla="*/ 651026 h 1472405"/>
                  <a:gd name="connsiteX1904" fmla="*/ 82595 w 4257040"/>
                  <a:gd name="connsiteY1904" fmla="*/ 652501 h 1472405"/>
                  <a:gd name="connsiteX1905" fmla="*/ 82890 w 4257040"/>
                  <a:gd name="connsiteY1905" fmla="*/ 655009 h 1472405"/>
                  <a:gd name="connsiteX1906" fmla="*/ 82890 w 4257040"/>
                  <a:gd name="connsiteY1906" fmla="*/ 657663 h 1472405"/>
                  <a:gd name="connsiteX1907" fmla="*/ 82300 w 4257040"/>
                  <a:gd name="connsiteY1907" fmla="*/ 660023 h 1472405"/>
                  <a:gd name="connsiteX1908" fmla="*/ 79940 w 4257040"/>
                  <a:gd name="connsiteY1908" fmla="*/ 663121 h 1472405"/>
                  <a:gd name="connsiteX1909" fmla="*/ 74631 w 4257040"/>
                  <a:gd name="connsiteY1909" fmla="*/ 669168 h 1472405"/>
                  <a:gd name="connsiteX1910" fmla="*/ 69321 w 4257040"/>
                  <a:gd name="connsiteY1910" fmla="*/ 671380 h 1472405"/>
                  <a:gd name="connsiteX1911" fmla="*/ 68879 w 4257040"/>
                  <a:gd name="connsiteY1911" fmla="*/ 671970 h 1472405"/>
                  <a:gd name="connsiteX1912" fmla="*/ 70648 w 4257040"/>
                  <a:gd name="connsiteY1912" fmla="*/ 673888 h 1472405"/>
                  <a:gd name="connsiteX1913" fmla="*/ 80088 w 4257040"/>
                  <a:gd name="connsiteY1913" fmla="*/ 681557 h 1472405"/>
                  <a:gd name="connsiteX1914" fmla="*/ 86282 w 4257040"/>
                  <a:gd name="connsiteY1914" fmla="*/ 685097 h 1472405"/>
                  <a:gd name="connsiteX1915" fmla="*/ 94690 w 4257040"/>
                  <a:gd name="connsiteY1915" fmla="*/ 689964 h 1472405"/>
                  <a:gd name="connsiteX1916" fmla="*/ 100000 w 4257040"/>
                  <a:gd name="connsiteY1916" fmla="*/ 693799 h 1472405"/>
                  <a:gd name="connsiteX1917" fmla="*/ 101769 w 4257040"/>
                  <a:gd name="connsiteY1917" fmla="*/ 696454 h 1472405"/>
                  <a:gd name="connsiteX1918" fmla="*/ 104129 w 4257040"/>
                  <a:gd name="connsiteY1918" fmla="*/ 699551 h 1472405"/>
                  <a:gd name="connsiteX1919" fmla="*/ 106636 w 4257040"/>
                  <a:gd name="connsiteY1919" fmla="*/ 702058 h 1472405"/>
                  <a:gd name="connsiteX1920" fmla="*/ 108554 w 4257040"/>
                  <a:gd name="connsiteY1920" fmla="*/ 704123 h 1472405"/>
                  <a:gd name="connsiteX1921" fmla="*/ 109291 w 4257040"/>
                  <a:gd name="connsiteY1921" fmla="*/ 705598 h 1472405"/>
                  <a:gd name="connsiteX1922" fmla="*/ 109291 w 4257040"/>
                  <a:gd name="connsiteY1922" fmla="*/ 707073 h 1472405"/>
                  <a:gd name="connsiteX1923" fmla="*/ 106636 w 4257040"/>
                  <a:gd name="connsiteY1923" fmla="*/ 711498 h 1472405"/>
                  <a:gd name="connsiteX1924" fmla="*/ 105309 w 4257040"/>
                  <a:gd name="connsiteY1924" fmla="*/ 714890 h 1472405"/>
                  <a:gd name="connsiteX1925" fmla="*/ 102801 w 4257040"/>
                  <a:gd name="connsiteY1925" fmla="*/ 720052 h 1472405"/>
                  <a:gd name="connsiteX1926" fmla="*/ 100147 w 4257040"/>
                  <a:gd name="connsiteY1926" fmla="*/ 723445 h 1472405"/>
                  <a:gd name="connsiteX1927" fmla="*/ 93657 w 4257040"/>
                  <a:gd name="connsiteY1927" fmla="*/ 729934 h 1472405"/>
                  <a:gd name="connsiteX1928" fmla="*/ 83923 w 4257040"/>
                  <a:gd name="connsiteY1928" fmla="*/ 737899 h 1472405"/>
                  <a:gd name="connsiteX1929" fmla="*/ 81710 w 4257040"/>
                  <a:gd name="connsiteY1929" fmla="*/ 740259 h 1472405"/>
                  <a:gd name="connsiteX1930" fmla="*/ 77138 w 4257040"/>
                  <a:gd name="connsiteY1930" fmla="*/ 744388 h 1472405"/>
                  <a:gd name="connsiteX1931" fmla="*/ 69469 w 4257040"/>
                  <a:gd name="connsiteY1931" fmla="*/ 752795 h 1472405"/>
                  <a:gd name="connsiteX1932" fmla="*/ 67404 w 4257040"/>
                  <a:gd name="connsiteY1932" fmla="*/ 754565 h 1472405"/>
                  <a:gd name="connsiteX1933" fmla="*/ 61062 w 4257040"/>
                  <a:gd name="connsiteY1933" fmla="*/ 761350 h 1472405"/>
                  <a:gd name="connsiteX1934" fmla="*/ 58112 w 4257040"/>
                  <a:gd name="connsiteY1934" fmla="*/ 763415 h 1472405"/>
                  <a:gd name="connsiteX1935" fmla="*/ 55899 w 4257040"/>
                  <a:gd name="connsiteY1935" fmla="*/ 765332 h 1472405"/>
                  <a:gd name="connsiteX1936" fmla="*/ 49557 w 4257040"/>
                  <a:gd name="connsiteY1936" fmla="*/ 771674 h 1472405"/>
                  <a:gd name="connsiteX1937" fmla="*/ 42773 w 4257040"/>
                  <a:gd name="connsiteY1937" fmla="*/ 776394 h 1472405"/>
                  <a:gd name="connsiteX1938" fmla="*/ 36136 w 4257040"/>
                  <a:gd name="connsiteY1938" fmla="*/ 780671 h 1472405"/>
                  <a:gd name="connsiteX1939" fmla="*/ 34218 w 4257040"/>
                  <a:gd name="connsiteY1939" fmla="*/ 782884 h 1472405"/>
                  <a:gd name="connsiteX1940" fmla="*/ 31711 w 4257040"/>
                  <a:gd name="connsiteY1940" fmla="*/ 784653 h 1472405"/>
                  <a:gd name="connsiteX1941" fmla="*/ 28761 w 4257040"/>
                  <a:gd name="connsiteY1941" fmla="*/ 786276 h 1472405"/>
                  <a:gd name="connsiteX1942" fmla="*/ 27581 w 4257040"/>
                  <a:gd name="connsiteY1942" fmla="*/ 787161 h 1472405"/>
                  <a:gd name="connsiteX1943" fmla="*/ 20796 w 4257040"/>
                  <a:gd name="connsiteY1943" fmla="*/ 793060 h 1472405"/>
                  <a:gd name="connsiteX1944" fmla="*/ 11652 w 4257040"/>
                  <a:gd name="connsiteY1944" fmla="*/ 801467 h 1472405"/>
                  <a:gd name="connsiteX1945" fmla="*/ 21534 w 4257040"/>
                  <a:gd name="connsiteY1945" fmla="*/ 799993 h 1472405"/>
                  <a:gd name="connsiteX1946" fmla="*/ 30236 w 4257040"/>
                  <a:gd name="connsiteY1946" fmla="*/ 795863 h 1472405"/>
                  <a:gd name="connsiteX1947" fmla="*/ 32006 w 4257040"/>
                  <a:gd name="connsiteY1947" fmla="*/ 796748 h 1472405"/>
                  <a:gd name="connsiteX1948" fmla="*/ 33923 w 4257040"/>
                  <a:gd name="connsiteY1948" fmla="*/ 798518 h 1472405"/>
                  <a:gd name="connsiteX1949" fmla="*/ 33628 w 4257040"/>
                  <a:gd name="connsiteY1949" fmla="*/ 801173 h 1472405"/>
                  <a:gd name="connsiteX1950" fmla="*/ 33186 w 4257040"/>
                  <a:gd name="connsiteY1950" fmla="*/ 803090 h 1472405"/>
                  <a:gd name="connsiteX1951" fmla="*/ 29794 w 4257040"/>
                  <a:gd name="connsiteY1951" fmla="*/ 801320 h 1472405"/>
                  <a:gd name="connsiteX1952" fmla="*/ 30531 w 4257040"/>
                  <a:gd name="connsiteY1952" fmla="*/ 803532 h 1472405"/>
                  <a:gd name="connsiteX1953" fmla="*/ 33628 w 4257040"/>
                  <a:gd name="connsiteY1953" fmla="*/ 807810 h 1472405"/>
                  <a:gd name="connsiteX1954" fmla="*/ 38053 w 4257040"/>
                  <a:gd name="connsiteY1954" fmla="*/ 809432 h 1472405"/>
                  <a:gd name="connsiteX1955" fmla="*/ 44837 w 4257040"/>
                  <a:gd name="connsiteY1955" fmla="*/ 814889 h 1472405"/>
                  <a:gd name="connsiteX1956" fmla="*/ 52654 w 4257040"/>
                  <a:gd name="connsiteY1956" fmla="*/ 815627 h 1472405"/>
                  <a:gd name="connsiteX1957" fmla="*/ 57964 w 4257040"/>
                  <a:gd name="connsiteY1957" fmla="*/ 814594 h 1472405"/>
                  <a:gd name="connsiteX1958" fmla="*/ 61799 w 4257040"/>
                  <a:gd name="connsiteY1958" fmla="*/ 814742 h 1472405"/>
                  <a:gd name="connsiteX1959" fmla="*/ 65781 w 4257040"/>
                  <a:gd name="connsiteY1959" fmla="*/ 817692 h 1472405"/>
                  <a:gd name="connsiteX1960" fmla="*/ 68584 w 4257040"/>
                  <a:gd name="connsiteY1960" fmla="*/ 821379 h 1472405"/>
                  <a:gd name="connsiteX1961" fmla="*/ 70648 w 4257040"/>
                  <a:gd name="connsiteY1961" fmla="*/ 822411 h 1472405"/>
                  <a:gd name="connsiteX1962" fmla="*/ 73598 w 4257040"/>
                  <a:gd name="connsiteY1962" fmla="*/ 824181 h 1472405"/>
                  <a:gd name="connsiteX1963" fmla="*/ 73303 w 4257040"/>
                  <a:gd name="connsiteY1963" fmla="*/ 826246 h 1472405"/>
                  <a:gd name="connsiteX1964" fmla="*/ 72418 w 4257040"/>
                  <a:gd name="connsiteY1964" fmla="*/ 827426 h 1472405"/>
                  <a:gd name="connsiteX1965" fmla="*/ 60472 w 4257040"/>
                  <a:gd name="connsiteY1965" fmla="*/ 824181 h 1472405"/>
                  <a:gd name="connsiteX1966" fmla="*/ 46903 w 4257040"/>
                  <a:gd name="connsiteY1966" fmla="*/ 822411 h 1472405"/>
                  <a:gd name="connsiteX1967" fmla="*/ 45133 w 4257040"/>
                  <a:gd name="connsiteY1967" fmla="*/ 824034 h 1472405"/>
                  <a:gd name="connsiteX1968" fmla="*/ 43362 w 4257040"/>
                  <a:gd name="connsiteY1968" fmla="*/ 826246 h 1472405"/>
                  <a:gd name="connsiteX1969" fmla="*/ 42478 w 4257040"/>
                  <a:gd name="connsiteY1969" fmla="*/ 828163 h 1472405"/>
                  <a:gd name="connsiteX1970" fmla="*/ 41593 w 4257040"/>
                  <a:gd name="connsiteY1970" fmla="*/ 829196 h 1472405"/>
                  <a:gd name="connsiteX1971" fmla="*/ 39528 w 4257040"/>
                  <a:gd name="connsiteY1971" fmla="*/ 829786 h 1472405"/>
                  <a:gd name="connsiteX1972" fmla="*/ 36430 w 4257040"/>
                  <a:gd name="connsiteY1972" fmla="*/ 829933 h 1472405"/>
                  <a:gd name="connsiteX1973" fmla="*/ 32596 w 4257040"/>
                  <a:gd name="connsiteY1973" fmla="*/ 829491 h 1472405"/>
                  <a:gd name="connsiteX1974" fmla="*/ 30384 w 4257040"/>
                  <a:gd name="connsiteY1974" fmla="*/ 828311 h 1472405"/>
                  <a:gd name="connsiteX1975" fmla="*/ 28761 w 4257040"/>
                  <a:gd name="connsiteY1975" fmla="*/ 829638 h 1472405"/>
                  <a:gd name="connsiteX1976" fmla="*/ 28024 w 4257040"/>
                  <a:gd name="connsiteY1976" fmla="*/ 832883 h 1472405"/>
                  <a:gd name="connsiteX1977" fmla="*/ 25664 w 4257040"/>
                  <a:gd name="connsiteY1977" fmla="*/ 834506 h 1472405"/>
                  <a:gd name="connsiteX1978" fmla="*/ 22419 w 4257040"/>
                  <a:gd name="connsiteY1978" fmla="*/ 833178 h 1472405"/>
                  <a:gd name="connsiteX1979" fmla="*/ 20354 w 4257040"/>
                  <a:gd name="connsiteY1979" fmla="*/ 830818 h 1472405"/>
                  <a:gd name="connsiteX1980" fmla="*/ 18436 w 4257040"/>
                  <a:gd name="connsiteY1980" fmla="*/ 830966 h 1472405"/>
                  <a:gd name="connsiteX1981" fmla="*/ 17257 w 4257040"/>
                  <a:gd name="connsiteY1981" fmla="*/ 833178 h 1472405"/>
                  <a:gd name="connsiteX1982" fmla="*/ 18142 w 4257040"/>
                  <a:gd name="connsiteY1982" fmla="*/ 836128 h 1472405"/>
                  <a:gd name="connsiteX1983" fmla="*/ 18584 w 4257040"/>
                  <a:gd name="connsiteY1983" fmla="*/ 839815 h 1472405"/>
                  <a:gd name="connsiteX1984" fmla="*/ 17257 w 4257040"/>
                  <a:gd name="connsiteY1984" fmla="*/ 842470 h 1472405"/>
                  <a:gd name="connsiteX1985" fmla="*/ 18584 w 4257040"/>
                  <a:gd name="connsiteY1985" fmla="*/ 843798 h 1472405"/>
                  <a:gd name="connsiteX1986" fmla="*/ 20354 w 4257040"/>
                  <a:gd name="connsiteY1986" fmla="*/ 845715 h 1472405"/>
                  <a:gd name="connsiteX1987" fmla="*/ 20796 w 4257040"/>
                  <a:gd name="connsiteY1987" fmla="*/ 846747 h 1472405"/>
                  <a:gd name="connsiteX1988" fmla="*/ 20207 w 4257040"/>
                  <a:gd name="connsiteY1988" fmla="*/ 847485 h 1472405"/>
                  <a:gd name="connsiteX1989" fmla="*/ 18436 w 4257040"/>
                  <a:gd name="connsiteY1989" fmla="*/ 847927 h 1472405"/>
                  <a:gd name="connsiteX1990" fmla="*/ 18142 w 4257040"/>
                  <a:gd name="connsiteY1990" fmla="*/ 848517 h 1472405"/>
                  <a:gd name="connsiteX1991" fmla="*/ 17257 w 4257040"/>
                  <a:gd name="connsiteY1991" fmla="*/ 849550 h 1472405"/>
                  <a:gd name="connsiteX1992" fmla="*/ 15339 w 4257040"/>
                  <a:gd name="connsiteY1992" fmla="*/ 849845 h 1472405"/>
                  <a:gd name="connsiteX1993" fmla="*/ 14159 w 4257040"/>
                  <a:gd name="connsiteY1993" fmla="*/ 850582 h 1472405"/>
                  <a:gd name="connsiteX1994" fmla="*/ 12979 w 4257040"/>
                  <a:gd name="connsiteY1994" fmla="*/ 853827 h 1472405"/>
                  <a:gd name="connsiteX1995" fmla="*/ 10619 w 4257040"/>
                  <a:gd name="connsiteY1995" fmla="*/ 859284 h 1472405"/>
                  <a:gd name="connsiteX1996" fmla="*/ 8260 w 4257040"/>
                  <a:gd name="connsiteY1996" fmla="*/ 861939 h 1472405"/>
                  <a:gd name="connsiteX1997" fmla="*/ 8555 w 4257040"/>
                  <a:gd name="connsiteY1997" fmla="*/ 861939 h 1472405"/>
                  <a:gd name="connsiteX1998" fmla="*/ 10325 w 4257040"/>
                  <a:gd name="connsiteY1998" fmla="*/ 864594 h 1472405"/>
                  <a:gd name="connsiteX1999" fmla="*/ 11947 w 4257040"/>
                  <a:gd name="connsiteY1999" fmla="*/ 877721 h 1472405"/>
                  <a:gd name="connsiteX2000" fmla="*/ 12242 w 4257040"/>
                  <a:gd name="connsiteY2000" fmla="*/ 880965 h 1472405"/>
                  <a:gd name="connsiteX2001" fmla="*/ 11652 w 4257040"/>
                  <a:gd name="connsiteY2001" fmla="*/ 882440 h 1472405"/>
                  <a:gd name="connsiteX2002" fmla="*/ 10325 w 4257040"/>
                  <a:gd name="connsiteY2002" fmla="*/ 883030 h 1472405"/>
                  <a:gd name="connsiteX2003" fmla="*/ 6047 w 4257040"/>
                  <a:gd name="connsiteY2003" fmla="*/ 887750 h 1472405"/>
                  <a:gd name="connsiteX2004" fmla="*/ 5458 w 4257040"/>
                  <a:gd name="connsiteY2004" fmla="*/ 889667 h 1472405"/>
                  <a:gd name="connsiteX2005" fmla="*/ 5605 w 4257040"/>
                  <a:gd name="connsiteY2005" fmla="*/ 891290 h 1472405"/>
                  <a:gd name="connsiteX2006" fmla="*/ 6195 w 4257040"/>
                  <a:gd name="connsiteY2006" fmla="*/ 892765 h 1472405"/>
                  <a:gd name="connsiteX2007" fmla="*/ 9440 w 4257040"/>
                  <a:gd name="connsiteY2007" fmla="*/ 893207 h 1472405"/>
                  <a:gd name="connsiteX2008" fmla="*/ 13422 w 4257040"/>
                  <a:gd name="connsiteY2008" fmla="*/ 892765 h 1472405"/>
                  <a:gd name="connsiteX2009" fmla="*/ 16224 w 4257040"/>
                  <a:gd name="connsiteY2009" fmla="*/ 894387 h 1472405"/>
                  <a:gd name="connsiteX2010" fmla="*/ 19469 w 4257040"/>
                  <a:gd name="connsiteY2010" fmla="*/ 897779 h 1472405"/>
                  <a:gd name="connsiteX2011" fmla="*/ 20796 w 4257040"/>
                  <a:gd name="connsiteY2011" fmla="*/ 900434 h 1472405"/>
                  <a:gd name="connsiteX2012" fmla="*/ 21239 w 4257040"/>
                  <a:gd name="connsiteY2012" fmla="*/ 902646 h 1472405"/>
                  <a:gd name="connsiteX2013" fmla="*/ 19617 w 4257040"/>
                  <a:gd name="connsiteY2013" fmla="*/ 904711 h 1472405"/>
                  <a:gd name="connsiteX2014" fmla="*/ 16667 w 4257040"/>
                  <a:gd name="connsiteY2014" fmla="*/ 904416 h 1472405"/>
                  <a:gd name="connsiteX2015" fmla="*/ 14602 w 4257040"/>
                  <a:gd name="connsiteY2015" fmla="*/ 903384 h 1472405"/>
                  <a:gd name="connsiteX2016" fmla="*/ 13569 w 4257040"/>
                  <a:gd name="connsiteY2016" fmla="*/ 902499 h 1472405"/>
                  <a:gd name="connsiteX2017" fmla="*/ 13864 w 4257040"/>
                  <a:gd name="connsiteY2017" fmla="*/ 901762 h 1472405"/>
                  <a:gd name="connsiteX2018" fmla="*/ 11800 w 4257040"/>
                  <a:gd name="connsiteY2018" fmla="*/ 899844 h 1472405"/>
                  <a:gd name="connsiteX2019" fmla="*/ 8407 w 4257040"/>
                  <a:gd name="connsiteY2019" fmla="*/ 898664 h 1472405"/>
                  <a:gd name="connsiteX2020" fmla="*/ 7522 w 4257040"/>
                  <a:gd name="connsiteY2020" fmla="*/ 898812 h 1472405"/>
                  <a:gd name="connsiteX2021" fmla="*/ 7522 w 4257040"/>
                  <a:gd name="connsiteY2021" fmla="*/ 898959 h 1472405"/>
                  <a:gd name="connsiteX2022" fmla="*/ 8407 w 4257040"/>
                  <a:gd name="connsiteY2022" fmla="*/ 901909 h 1472405"/>
                  <a:gd name="connsiteX2023" fmla="*/ 9587 w 4257040"/>
                  <a:gd name="connsiteY2023" fmla="*/ 902942 h 1472405"/>
                  <a:gd name="connsiteX2024" fmla="*/ 10915 w 4257040"/>
                  <a:gd name="connsiteY2024" fmla="*/ 903826 h 1472405"/>
                  <a:gd name="connsiteX2025" fmla="*/ 11062 w 4257040"/>
                  <a:gd name="connsiteY2025" fmla="*/ 904269 h 1472405"/>
                  <a:gd name="connsiteX2026" fmla="*/ 11062 w 4257040"/>
                  <a:gd name="connsiteY2026" fmla="*/ 904859 h 1472405"/>
                  <a:gd name="connsiteX2027" fmla="*/ 10472 w 4257040"/>
                  <a:gd name="connsiteY2027" fmla="*/ 905449 h 1472405"/>
                  <a:gd name="connsiteX2028" fmla="*/ 4867 w 4257040"/>
                  <a:gd name="connsiteY2028" fmla="*/ 907071 h 1472405"/>
                  <a:gd name="connsiteX2029" fmla="*/ 4277 w 4257040"/>
                  <a:gd name="connsiteY2029" fmla="*/ 908399 h 1472405"/>
                  <a:gd name="connsiteX2030" fmla="*/ 3540 w 4257040"/>
                  <a:gd name="connsiteY2030" fmla="*/ 909874 h 1472405"/>
                  <a:gd name="connsiteX2031" fmla="*/ 1180 w 4257040"/>
                  <a:gd name="connsiteY2031" fmla="*/ 912086 h 1472405"/>
                  <a:gd name="connsiteX2032" fmla="*/ 443 w 4257040"/>
                  <a:gd name="connsiteY2032" fmla="*/ 914003 h 1472405"/>
                  <a:gd name="connsiteX2033" fmla="*/ 0 w 4257040"/>
                  <a:gd name="connsiteY2033" fmla="*/ 916363 h 1472405"/>
                  <a:gd name="connsiteX2034" fmla="*/ 0 w 4257040"/>
                  <a:gd name="connsiteY2034" fmla="*/ 917248 h 1472405"/>
                  <a:gd name="connsiteX2035" fmla="*/ 3098 w 4257040"/>
                  <a:gd name="connsiteY2035" fmla="*/ 917396 h 1472405"/>
                  <a:gd name="connsiteX2036" fmla="*/ 4130 w 4257040"/>
                  <a:gd name="connsiteY2036" fmla="*/ 917986 h 1472405"/>
                  <a:gd name="connsiteX2037" fmla="*/ 4867 w 4257040"/>
                  <a:gd name="connsiteY2037" fmla="*/ 920935 h 1472405"/>
                  <a:gd name="connsiteX2038" fmla="*/ 8407 w 4257040"/>
                  <a:gd name="connsiteY2038" fmla="*/ 923295 h 1472405"/>
                  <a:gd name="connsiteX2039" fmla="*/ 11505 w 4257040"/>
                  <a:gd name="connsiteY2039" fmla="*/ 925213 h 1472405"/>
                  <a:gd name="connsiteX2040" fmla="*/ 12390 w 4257040"/>
                  <a:gd name="connsiteY2040" fmla="*/ 926098 h 1472405"/>
                  <a:gd name="connsiteX2041" fmla="*/ 12684 w 4257040"/>
                  <a:gd name="connsiteY2041" fmla="*/ 927720 h 1472405"/>
                  <a:gd name="connsiteX2042" fmla="*/ 12390 w 4257040"/>
                  <a:gd name="connsiteY2042" fmla="*/ 929785 h 1472405"/>
                  <a:gd name="connsiteX2043" fmla="*/ 12094 w 4257040"/>
                  <a:gd name="connsiteY2043" fmla="*/ 930817 h 1472405"/>
                  <a:gd name="connsiteX2044" fmla="*/ 10619 w 4257040"/>
                  <a:gd name="connsiteY2044" fmla="*/ 931997 h 1472405"/>
                  <a:gd name="connsiteX2045" fmla="*/ 9440 w 4257040"/>
                  <a:gd name="connsiteY2045" fmla="*/ 934947 h 1472405"/>
                  <a:gd name="connsiteX2046" fmla="*/ 9292 w 4257040"/>
                  <a:gd name="connsiteY2046" fmla="*/ 937897 h 1472405"/>
                  <a:gd name="connsiteX2047" fmla="*/ 7522 w 4257040"/>
                  <a:gd name="connsiteY2047" fmla="*/ 942764 h 1472405"/>
                  <a:gd name="connsiteX2048" fmla="*/ 7817 w 4257040"/>
                  <a:gd name="connsiteY2048" fmla="*/ 942912 h 1472405"/>
                  <a:gd name="connsiteX2049" fmla="*/ 11800 w 4257040"/>
                  <a:gd name="connsiteY2049" fmla="*/ 942027 h 1472405"/>
                  <a:gd name="connsiteX2050" fmla="*/ 12979 w 4257040"/>
                  <a:gd name="connsiteY2050" fmla="*/ 942469 h 1472405"/>
                  <a:gd name="connsiteX2051" fmla="*/ 13717 w 4257040"/>
                  <a:gd name="connsiteY2051" fmla="*/ 943649 h 1472405"/>
                  <a:gd name="connsiteX2052" fmla="*/ 14012 w 4257040"/>
                  <a:gd name="connsiteY2052" fmla="*/ 946746 h 1472405"/>
                  <a:gd name="connsiteX2053" fmla="*/ 15339 w 4257040"/>
                  <a:gd name="connsiteY2053" fmla="*/ 948074 h 1472405"/>
                  <a:gd name="connsiteX2054" fmla="*/ 16667 w 4257040"/>
                  <a:gd name="connsiteY2054" fmla="*/ 950286 h 1472405"/>
                  <a:gd name="connsiteX2055" fmla="*/ 17109 w 4257040"/>
                  <a:gd name="connsiteY2055" fmla="*/ 951909 h 1472405"/>
                  <a:gd name="connsiteX2056" fmla="*/ 19617 w 4257040"/>
                  <a:gd name="connsiteY2056" fmla="*/ 953973 h 1472405"/>
                  <a:gd name="connsiteX2057" fmla="*/ 19764 w 4257040"/>
                  <a:gd name="connsiteY2057" fmla="*/ 955301 h 1472405"/>
                  <a:gd name="connsiteX2058" fmla="*/ 21239 w 4257040"/>
                  <a:gd name="connsiteY2058" fmla="*/ 959873 h 1472405"/>
                  <a:gd name="connsiteX2059" fmla="*/ 21829 w 4257040"/>
                  <a:gd name="connsiteY2059" fmla="*/ 962528 h 1472405"/>
                  <a:gd name="connsiteX2060" fmla="*/ 22124 w 4257040"/>
                  <a:gd name="connsiteY2060" fmla="*/ 964593 h 1472405"/>
                  <a:gd name="connsiteX2061" fmla="*/ 21386 w 4257040"/>
                  <a:gd name="connsiteY2061" fmla="*/ 967100 h 1472405"/>
                  <a:gd name="connsiteX2062" fmla="*/ 20796 w 4257040"/>
                  <a:gd name="connsiteY2062" fmla="*/ 968870 h 1472405"/>
                  <a:gd name="connsiteX2063" fmla="*/ 24336 w 4257040"/>
                  <a:gd name="connsiteY2063" fmla="*/ 972115 h 1472405"/>
                  <a:gd name="connsiteX2064" fmla="*/ 25221 w 4257040"/>
                  <a:gd name="connsiteY2064" fmla="*/ 972262 h 1472405"/>
                  <a:gd name="connsiteX2065" fmla="*/ 27139 w 4257040"/>
                  <a:gd name="connsiteY2065" fmla="*/ 970935 h 1472405"/>
                  <a:gd name="connsiteX2066" fmla="*/ 27581 w 4257040"/>
                  <a:gd name="connsiteY2066" fmla="*/ 970787 h 1472405"/>
                  <a:gd name="connsiteX2067" fmla="*/ 31563 w 4257040"/>
                  <a:gd name="connsiteY2067" fmla="*/ 970787 h 1472405"/>
                  <a:gd name="connsiteX2068" fmla="*/ 33481 w 4257040"/>
                  <a:gd name="connsiteY2068" fmla="*/ 971820 h 1472405"/>
                  <a:gd name="connsiteX2069" fmla="*/ 34956 w 4257040"/>
                  <a:gd name="connsiteY2069" fmla="*/ 974032 h 1472405"/>
                  <a:gd name="connsiteX2070" fmla="*/ 36283 w 4257040"/>
                  <a:gd name="connsiteY2070" fmla="*/ 975802 h 1472405"/>
                  <a:gd name="connsiteX2071" fmla="*/ 37611 w 4257040"/>
                  <a:gd name="connsiteY2071" fmla="*/ 976245 h 1472405"/>
                  <a:gd name="connsiteX2072" fmla="*/ 41593 w 4257040"/>
                  <a:gd name="connsiteY2072" fmla="*/ 974032 h 1472405"/>
                  <a:gd name="connsiteX2073" fmla="*/ 43805 w 4257040"/>
                  <a:gd name="connsiteY2073" fmla="*/ 973295 h 1472405"/>
                  <a:gd name="connsiteX2074" fmla="*/ 45280 w 4257040"/>
                  <a:gd name="connsiteY2074" fmla="*/ 973295 h 1472405"/>
                  <a:gd name="connsiteX2075" fmla="*/ 50442 w 4257040"/>
                  <a:gd name="connsiteY2075" fmla="*/ 975360 h 1472405"/>
                  <a:gd name="connsiteX2076" fmla="*/ 52802 w 4257040"/>
                  <a:gd name="connsiteY2076" fmla="*/ 976392 h 1472405"/>
                  <a:gd name="connsiteX2077" fmla="*/ 53392 w 4257040"/>
                  <a:gd name="connsiteY2077" fmla="*/ 977425 h 1472405"/>
                  <a:gd name="connsiteX2078" fmla="*/ 53392 w 4257040"/>
                  <a:gd name="connsiteY2078" fmla="*/ 978457 h 1472405"/>
                  <a:gd name="connsiteX2079" fmla="*/ 52802 w 4257040"/>
                  <a:gd name="connsiteY2079" fmla="*/ 980227 h 1472405"/>
                  <a:gd name="connsiteX2080" fmla="*/ 52212 w 4257040"/>
                  <a:gd name="connsiteY2080" fmla="*/ 981997 h 1472405"/>
                  <a:gd name="connsiteX2081" fmla="*/ 53835 w 4257040"/>
                  <a:gd name="connsiteY2081" fmla="*/ 984209 h 1472405"/>
                  <a:gd name="connsiteX2082" fmla="*/ 55604 w 4257040"/>
                  <a:gd name="connsiteY2082" fmla="*/ 985684 h 1472405"/>
                  <a:gd name="connsiteX2083" fmla="*/ 59439 w 4257040"/>
                  <a:gd name="connsiteY2083" fmla="*/ 983324 h 1472405"/>
                  <a:gd name="connsiteX2084" fmla="*/ 60914 w 4257040"/>
                  <a:gd name="connsiteY2084" fmla="*/ 982587 h 1472405"/>
                  <a:gd name="connsiteX2085" fmla="*/ 62389 w 4257040"/>
                  <a:gd name="connsiteY2085" fmla="*/ 982587 h 1472405"/>
                  <a:gd name="connsiteX2086" fmla="*/ 64601 w 4257040"/>
                  <a:gd name="connsiteY2086" fmla="*/ 981702 h 1472405"/>
                  <a:gd name="connsiteX2087" fmla="*/ 66076 w 4257040"/>
                  <a:gd name="connsiteY2087" fmla="*/ 980374 h 1472405"/>
                  <a:gd name="connsiteX2088" fmla="*/ 67551 w 4257040"/>
                  <a:gd name="connsiteY2088" fmla="*/ 979784 h 1472405"/>
                  <a:gd name="connsiteX2089" fmla="*/ 70206 w 4257040"/>
                  <a:gd name="connsiteY2089" fmla="*/ 980227 h 1472405"/>
                  <a:gd name="connsiteX2090" fmla="*/ 75221 w 4257040"/>
                  <a:gd name="connsiteY2090" fmla="*/ 979784 h 1472405"/>
                  <a:gd name="connsiteX2091" fmla="*/ 81120 w 4257040"/>
                  <a:gd name="connsiteY2091" fmla="*/ 981997 h 1472405"/>
                  <a:gd name="connsiteX2092" fmla="*/ 81563 w 4257040"/>
                  <a:gd name="connsiteY2092" fmla="*/ 982587 h 1472405"/>
                  <a:gd name="connsiteX2093" fmla="*/ 84513 w 4257040"/>
                  <a:gd name="connsiteY2093" fmla="*/ 985094 h 1472405"/>
                  <a:gd name="connsiteX2094" fmla="*/ 85545 w 4257040"/>
                  <a:gd name="connsiteY2094" fmla="*/ 986422 h 1472405"/>
                  <a:gd name="connsiteX2095" fmla="*/ 86430 w 4257040"/>
                  <a:gd name="connsiteY2095" fmla="*/ 986864 h 1472405"/>
                  <a:gd name="connsiteX2096" fmla="*/ 88052 w 4257040"/>
                  <a:gd name="connsiteY2096" fmla="*/ 988044 h 1472405"/>
                  <a:gd name="connsiteX2097" fmla="*/ 90117 w 4257040"/>
                  <a:gd name="connsiteY2097" fmla="*/ 988781 h 1472405"/>
                  <a:gd name="connsiteX2098" fmla="*/ 91445 w 4257040"/>
                  <a:gd name="connsiteY2098" fmla="*/ 988486 h 1472405"/>
                  <a:gd name="connsiteX2099" fmla="*/ 92182 w 4257040"/>
                  <a:gd name="connsiteY2099" fmla="*/ 988929 h 1472405"/>
                  <a:gd name="connsiteX2100" fmla="*/ 92772 w 4257040"/>
                  <a:gd name="connsiteY2100" fmla="*/ 989961 h 1472405"/>
                  <a:gd name="connsiteX2101" fmla="*/ 92920 w 4257040"/>
                  <a:gd name="connsiteY2101" fmla="*/ 991584 h 1472405"/>
                  <a:gd name="connsiteX2102" fmla="*/ 92625 w 4257040"/>
                  <a:gd name="connsiteY2102" fmla="*/ 996304 h 1472405"/>
                  <a:gd name="connsiteX2103" fmla="*/ 91592 w 4257040"/>
                  <a:gd name="connsiteY2103" fmla="*/ 997631 h 1472405"/>
                  <a:gd name="connsiteX2104" fmla="*/ 90560 w 4257040"/>
                  <a:gd name="connsiteY2104" fmla="*/ 998663 h 1472405"/>
                  <a:gd name="connsiteX2105" fmla="*/ 90265 w 4257040"/>
                  <a:gd name="connsiteY2105" fmla="*/ 999548 h 1472405"/>
                  <a:gd name="connsiteX2106" fmla="*/ 90412 w 4257040"/>
                  <a:gd name="connsiteY2106" fmla="*/ 1000581 h 1472405"/>
                  <a:gd name="connsiteX2107" fmla="*/ 92035 w 4257040"/>
                  <a:gd name="connsiteY2107" fmla="*/ 1002646 h 1472405"/>
                  <a:gd name="connsiteX2108" fmla="*/ 94247 w 4257040"/>
                  <a:gd name="connsiteY2108" fmla="*/ 1005743 h 1472405"/>
                  <a:gd name="connsiteX2109" fmla="*/ 94690 w 4257040"/>
                  <a:gd name="connsiteY2109" fmla="*/ 1007513 h 1472405"/>
                  <a:gd name="connsiteX2110" fmla="*/ 94690 w 4257040"/>
                  <a:gd name="connsiteY2110" fmla="*/ 1008840 h 1472405"/>
                  <a:gd name="connsiteX2111" fmla="*/ 91740 w 4257040"/>
                  <a:gd name="connsiteY2111" fmla="*/ 1012822 h 1472405"/>
                  <a:gd name="connsiteX2112" fmla="*/ 90855 w 4257040"/>
                  <a:gd name="connsiteY2112" fmla="*/ 1013855 h 1472405"/>
                  <a:gd name="connsiteX2113" fmla="*/ 90117 w 4257040"/>
                  <a:gd name="connsiteY2113" fmla="*/ 1015772 h 1472405"/>
                  <a:gd name="connsiteX2114" fmla="*/ 89823 w 4257040"/>
                  <a:gd name="connsiteY2114" fmla="*/ 1017690 h 1472405"/>
                  <a:gd name="connsiteX2115" fmla="*/ 89970 w 4257040"/>
                  <a:gd name="connsiteY2115" fmla="*/ 1018575 h 1472405"/>
                  <a:gd name="connsiteX2116" fmla="*/ 94837 w 4257040"/>
                  <a:gd name="connsiteY2116" fmla="*/ 1021672 h 1472405"/>
                  <a:gd name="connsiteX2117" fmla="*/ 98377 w 4257040"/>
                  <a:gd name="connsiteY2117" fmla="*/ 1023442 h 1472405"/>
                  <a:gd name="connsiteX2118" fmla="*/ 99262 w 4257040"/>
                  <a:gd name="connsiteY2118" fmla="*/ 1024327 h 1472405"/>
                  <a:gd name="connsiteX2119" fmla="*/ 99262 w 4257040"/>
                  <a:gd name="connsiteY2119" fmla="*/ 1024769 h 1472405"/>
                  <a:gd name="connsiteX2120" fmla="*/ 97344 w 4257040"/>
                  <a:gd name="connsiteY2120" fmla="*/ 1028162 h 1472405"/>
                  <a:gd name="connsiteX2121" fmla="*/ 97197 w 4257040"/>
                  <a:gd name="connsiteY2121" fmla="*/ 1029046 h 1472405"/>
                  <a:gd name="connsiteX2122" fmla="*/ 100147 w 4257040"/>
                  <a:gd name="connsiteY2122" fmla="*/ 1030521 h 1472405"/>
                  <a:gd name="connsiteX2123" fmla="*/ 101622 w 4257040"/>
                  <a:gd name="connsiteY2123" fmla="*/ 1032734 h 1472405"/>
                  <a:gd name="connsiteX2124" fmla="*/ 103097 w 4257040"/>
                  <a:gd name="connsiteY2124" fmla="*/ 1036274 h 1472405"/>
                  <a:gd name="connsiteX2125" fmla="*/ 105751 w 4257040"/>
                  <a:gd name="connsiteY2125" fmla="*/ 1039813 h 1472405"/>
                  <a:gd name="connsiteX2126" fmla="*/ 111651 w 4257040"/>
                  <a:gd name="connsiteY2126" fmla="*/ 1042763 h 1472405"/>
                  <a:gd name="connsiteX2127" fmla="*/ 115928 w 4257040"/>
                  <a:gd name="connsiteY2127" fmla="*/ 1044828 h 1472405"/>
                  <a:gd name="connsiteX2128" fmla="*/ 116813 w 4257040"/>
                  <a:gd name="connsiteY2128" fmla="*/ 1045713 h 1472405"/>
                  <a:gd name="connsiteX2129" fmla="*/ 117108 w 4257040"/>
                  <a:gd name="connsiteY2129" fmla="*/ 1046746 h 1472405"/>
                  <a:gd name="connsiteX2130" fmla="*/ 116813 w 4257040"/>
                  <a:gd name="connsiteY2130" fmla="*/ 1049105 h 1472405"/>
                  <a:gd name="connsiteX2131" fmla="*/ 115781 w 4257040"/>
                  <a:gd name="connsiteY2131" fmla="*/ 1051908 h 1472405"/>
                  <a:gd name="connsiteX2132" fmla="*/ 115043 w 4257040"/>
                  <a:gd name="connsiteY2132" fmla="*/ 1053530 h 1472405"/>
                  <a:gd name="connsiteX2133" fmla="*/ 116666 w 4257040"/>
                  <a:gd name="connsiteY2133" fmla="*/ 1054268 h 1472405"/>
                  <a:gd name="connsiteX2134" fmla="*/ 121238 w 4257040"/>
                  <a:gd name="connsiteY2134" fmla="*/ 1054120 h 1472405"/>
                  <a:gd name="connsiteX2135" fmla="*/ 126695 w 4257040"/>
                  <a:gd name="connsiteY2135" fmla="*/ 1054563 h 1472405"/>
                  <a:gd name="connsiteX2136" fmla="*/ 133185 w 4257040"/>
                  <a:gd name="connsiteY2136" fmla="*/ 1057807 h 1472405"/>
                  <a:gd name="connsiteX2137" fmla="*/ 133185 w 4257040"/>
                  <a:gd name="connsiteY2137" fmla="*/ 1059135 h 1472405"/>
                  <a:gd name="connsiteX2138" fmla="*/ 132447 w 4257040"/>
                  <a:gd name="connsiteY2138" fmla="*/ 1060462 h 1472405"/>
                  <a:gd name="connsiteX2139" fmla="*/ 133037 w 4257040"/>
                  <a:gd name="connsiteY2139" fmla="*/ 1061790 h 1472405"/>
                  <a:gd name="connsiteX2140" fmla="*/ 133627 w 4257040"/>
                  <a:gd name="connsiteY2140" fmla="*/ 1062970 h 1472405"/>
                  <a:gd name="connsiteX2141" fmla="*/ 139379 w 4257040"/>
                  <a:gd name="connsiteY2141" fmla="*/ 1066509 h 1472405"/>
                  <a:gd name="connsiteX2142" fmla="*/ 139822 w 4257040"/>
                  <a:gd name="connsiteY2142" fmla="*/ 1067542 h 1472405"/>
                  <a:gd name="connsiteX2143" fmla="*/ 139970 w 4257040"/>
                  <a:gd name="connsiteY2143" fmla="*/ 1069164 h 1472405"/>
                  <a:gd name="connsiteX2144" fmla="*/ 139822 w 4257040"/>
                  <a:gd name="connsiteY2144" fmla="*/ 1070492 h 1472405"/>
                  <a:gd name="connsiteX2145" fmla="*/ 138200 w 4257040"/>
                  <a:gd name="connsiteY2145" fmla="*/ 1070787 h 1472405"/>
                  <a:gd name="connsiteX2146" fmla="*/ 136577 w 4257040"/>
                  <a:gd name="connsiteY2146" fmla="*/ 1071377 h 1472405"/>
                  <a:gd name="connsiteX2147" fmla="*/ 133627 w 4257040"/>
                  <a:gd name="connsiteY2147" fmla="*/ 1072851 h 1472405"/>
                  <a:gd name="connsiteX2148" fmla="*/ 132595 w 4257040"/>
                  <a:gd name="connsiteY2148" fmla="*/ 1074916 h 1472405"/>
                  <a:gd name="connsiteX2149" fmla="*/ 128023 w 4257040"/>
                  <a:gd name="connsiteY2149" fmla="*/ 1077866 h 1472405"/>
                  <a:gd name="connsiteX2150" fmla="*/ 125073 w 4257040"/>
                  <a:gd name="connsiteY2150" fmla="*/ 1079194 h 1472405"/>
                  <a:gd name="connsiteX2151" fmla="*/ 122860 w 4257040"/>
                  <a:gd name="connsiteY2151" fmla="*/ 1079194 h 1472405"/>
                  <a:gd name="connsiteX2152" fmla="*/ 117551 w 4257040"/>
                  <a:gd name="connsiteY2152" fmla="*/ 1078604 h 1472405"/>
                  <a:gd name="connsiteX2153" fmla="*/ 115634 w 4257040"/>
                  <a:gd name="connsiteY2153" fmla="*/ 1077129 h 1472405"/>
                  <a:gd name="connsiteX2154" fmla="*/ 114749 w 4257040"/>
                  <a:gd name="connsiteY2154" fmla="*/ 1075801 h 1472405"/>
                  <a:gd name="connsiteX2155" fmla="*/ 112684 w 4257040"/>
                  <a:gd name="connsiteY2155" fmla="*/ 1075211 h 1472405"/>
                  <a:gd name="connsiteX2156" fmla="*/ 110029 w 4257040"/>
                  <a:gd name="connsiteY2156" fmla="*/ 1075211 h 1472405"/>
                  <a:gd name="connsiteX2157" fmla="*/ 106194 w 4257040"/>
                  <a:gd name="connsiteY2157" fmla="*/ 1075506 h 1472405"/>
                  <a:gd name="connsiteX2158" fmla="*/ 105457 w 4257040"/>
                  <a:gd name="connsiteY2158" fmla="*/ 1075801 h 1472405"/>
                  <a:gd name="connsiteX2159" fmla="*/ 104867 w 4257040"/>
                  <a:gd name="connsiteY2159" fmla="*/ 1077424 h 1472405"/>
                  <a:gd name="connsiteX2160" fmla="*/ 103244 w 4257040"/>
                  <a:gd name="connsiteY2160" fmla="*/ 1080226 h 1472405"/>
                  <a:gd name="connsiteX2161" fmla="*/ 102064 w 4257040"/>
                  <a:gd name="connsiteY2161" fmla="*/ 1081848 h 1472405"/>
                  <a:gd name="connsiteX2162" fmla="*/ 102949 w 4257040"/>
                  <a:gd name="connsiteY2162" fmla="*/ 1082733 h 1472405"/>
                  <a:gd name="connsiteX2163" fmla="*/ 104572 w 4257040"/>
                  <a:gd name="connsiteY2163" fmla="*/ 1084798 h 1472405"/>
                  <a:gd name="connsiteX2164" fmla="*/ 106784 w 4257040"/>
                  <a:gd name="connsiteY2164" fmla="*/ 1087306 h 1472405"/>
                  <a:gd name="connsiteX2165" fmla="*/ 109291 w 4257040"/>
                  <a:gd name="connsiteY2165" fmla="*/ 1089518 h 1472405"/>
                  <a:gd name="connsiteX2166" fmla="*/ 110029 w 4257040"/>
                  <a:gd name="connsiteY2166" fmla="*/ 1090845 h 1472405"/>
                  <a:gd name="connsiteX2167" fmla="*/ 110029 w 4257040"/>
                  <a:gd name="connsiteY2167" fmla="*/ 1091878 h 1472405"/>
                  <a:gd name="connsiteX2168" fmla="*/ 108849 w 4257040"/>
                  <a:gd name="connsiteY2168" fmla="*/ 1093058 h 1472405"/>
                  <a:gd name="connsiteX2169" fmla="*/ 108996 w 4257040"/>
                  <a:gd name="connsiteY2169" fmla="*/ 1095270 h 1472405"/>
                  <a:gd name="connsiteX2170" fmla="*/ 111356 w 4257040"/>
                  <a:gd name="connsiteY2170" fmla="*/ 1098367 h 1472405"/>
                  <a:gd name="connsiteX2171" fmla="*/ 110618 w 4257040"/>
                  <a:gd name="connsiteY2171" fmla="*/ 1098810 h 1472405"/>
                  <a:gd name="connsiteX2172" fmla="*/ 110324 w 4257040"/>
                  <a:gd name="connsiteY2172" fmla="*/ 1102645 h 1472405"/>
                  <a:gd name="connsiteX2173" fmla="*/ 110324 w 4257040"/>
                  <a:gd name="connsiteY2173" fmla="*/ 1106627 h 1472405"/>
                  <a:gd name="connsiteX2174" fmla="*/ 111061 w 4257040"/>
                  <a:gd name="connsiteY2174" fmla="*/ 1107512 h 1472405"/>
                  <a:gd name="connsiteX2175" fmla="*/ 112241 w 4257040"/>
                  <a:gd name="connsiteY2175" fmla="*/ 1108397 h 1472405"/>
                  <a:gd name="connsiteX2176" fmla="*/ 113274 w 4257040"/>
                  <a:gd name="connsiteY2176" fmla="*/ 1109872 h 1472405"/>
                  <a:gd name="connsiteX2177" fmla="*/ 115043 w 4257040"/>
                  <a:gd name="connsiteY2177" fmla="*/ 1113117 h 1472405"/>
                  <a:gd name="connsiteX2178" fmla="*/ 115191 w 4257040"/>
                  <a:gd name="connsiteY2178" fmla="*/ 1114002 h 1472405"/>
                  <a:gd name="connsiteX2179" fmla="*/ 115781 w 4257040"/>
                  <a:gd name="connsiteY2179" fmla="*/ 1114002 h 1472405"/>
                  <a:gd name="connsiteX2180" fmla="*/ 118141 w 4257040"/>
                  <a:gd name="connsiteY2180" fmla="*/ 1115034 h 1472405"/>
                  <a:gd name="connsiteX2181" fmla="*/ 120795 w 4257040"/>
                  <a:gd name="connsiteY2181" fmla="*/ 1115919 h 1472405"/>
                  <a:gd name="connsiteX2182" fmla="*/ 122566 w 4257040"/>
                  <a:gd name="connsiteY2182" fmla="*/ 1115919 h 1472405"/>
                  <a:gd name="connsiteX2183" fmla="*/ 124630 w 4257040"/>
                  <a:gd name="connsiteY2183" fmla="*/ 1115771 h 1472405"/>
                  <a:gd name="connsiteX2184" fmla="*/ 127138 w 4257040"/>
                  <a:gd name="connsiteY2184" fmla="*/ 1114591 h 1472405"/>
                  <a:gd name="connsiteX2185" fmla="*/ 128760 w 4257040"/>
                  <a:gd name="connsiteY2185" fmla="*/ 1113559 h 1472405"/>
                  <a:gd name="connsiteX2186" fmla="*/ 130825 w 4257040"/>
                  <a:gd name="connsiteY2186" fmla="*/ 1107954 h 1472405"/>
                  <a:gd name="connsiteX2187" fmla="*/ 131562 w 4257040"/>
                  <a:gd name="connsiteY2187" fmla="*/ 1107217 h 1472405"/>
                  <a:gd name="connsiteX2188" fmla="*/ 132742 w 4257040"/>
                  <a:gd name="connsiteY2188" fmla="*/ 1106774 h 1472405"/>
                  <a:gd name="connsiteX2189" fmla="*/ 134660 w 4257040"/>
                  <a:gd name="connsiteY2189" fmla="*/ 1106774 h 1472405"/>
                  <a:gd name="connsiteX2190" fmla="*/ 138200 w 4257040"/>
                  <a:gd name="connsiteY2190" fmla="*/ 1107807 h 1472405"/>
                  <a:gd name="connsiteX2191" fmla="*/ 142477 w 4257040"/>
                  <a:gd name="connsiteY2191" fmla="*/ 1108692 h 1472405"/>
                  <a:gd name="connsiteX2192" fmla="*/ 144984 w 4257040"/>
                  <a:gd name="connsiteY2192" fmla="*/ 1108544 h 1472405"/>
                  <a:gd name="connsiteX2193" fmla="*/ 151474 w 4257040"/>
                  <a:gd name="connsiteY2193" fmla="*/ 1105595 h 1472405"/>
                  <a:gd name="connsiteX2194" fmla="*/ 155013 w 4257040"/>
                  <a:gd name="connsiteY2194" fmla="*/ 1105152 h 1472405"/>
                  <a:gd name="connsiteX2195" fmla="*/ 159291 w 4257040"/>
                  <a:gd name="connsiteY2195" fmla="*/ 1105889 h 1472405"/>
                  <a:gd name="connsiteX2196" fmla="*/ 163568 w 4257040"/>
                  <a:gd name="connsiteY2196" fmla="*/ 1105889 h 1472405"/>
                  <a:gd name="connsiteX2197" fmla="*/ 166813 w 4257040"/>
                  <a:gd name="connsiteY2197" fmla="*/ 1105447 h 1472405"/>
                  <a:gd name="connsiteX2198" fmla="*/ 168878 w 4257040"/>
                  <a:gd name="connsiteY2198" fmla="*/ 1106479 h 1472405"/>
                  <a:gd name="connsiteX2199" fmla="*/ 171680 w 4257040"/>
                  <a:gd name="connsiteY2199" fmla="*/ 1108692 h 1472405"/>
                  <a:gd name="connsiteX2200" fmla="*/ 174040 w 4257040"/>
                  <a:gd name="connsiteY2200" fmla="*/ 1112084 h 1472405"/>
                  <a:gd name="connsiteX2201" fmla="*/ 176695 w 4257040"/>
                  <a:gd name="connsiteY2201" fmla="*/ 1118279 h 1472405"/>
                  <a:gd name="connsiteX2202" fmla="*/ 184069 w 4257040"/>
                  <a:gd name="connsiteY2202" fmla="*/ 1125211 h 1472405"/>
                  <a:gd name="connsiteX2203" fmla="*/ 184217 w 4257040"/>
                  <a:gd name="connsiteY2203" fmla="*/ 1126538 h 1472405"/>
                  <a:gd name="connsiteX2204" fmla="*/ 183627 w 4257040"/>
                  <a:gd name="connsiteY2204" fmla="*/ 1127423 h 1472405"/>
                  <a:gd name="connsiteX2205" fmla="*/ 179940 w 4257040"/>
                  <a:gd name="connsiteY2205" fmla="*/ 1128308 h 1472405"/>
                  <a:gd name="connsiteX2206" fmla="*/ 176842 w 4257040"/>
                  <a:gd name="connsiteY2206" fmla="*/ 1128751 h 1472405"/>
                  <a:gd name="connsiteX2207" fmla="*/ 176695 w 4257040"/>
                  <a:gd name="connsiteY2207" fmla="*/ 1129931 h 1472405"/>
                  <a:gd name="connsiteX2208" fmla="*/ 177432 w 4257040"/>
                  <a:gd name="connsiteY2208" fmla="*/ 1131111 h 1472405"/>
                  <a:gd name="connsiteX2209" fmla="*/ 178907 w 4257040"/>
                  <a:gd name="connsiteY2209" fmla="*/ 1133028 h 1472405"/>
                  <a:gd name="connsiteX2210" fmla="*/ 179202 w 4257040"/>
                  <a:gd name="connsiteY2210" fmla="*/ 1135535 h 1472405"/>
                  <a:gd name="connsiteX2211" fmla="*/ 179055 w 4257040"/>
                  <a:gd name="connsiteY2211" fmla="*/ 1137748 h 1472405"/>
                  <a:gd name="connsiteX2212" fmla="*/ 179645 w 4257040"/>
                  <a:gd name="connsiteY2212" fmla="*/ 1139665 h 1472405"/>
                  <a:gd name="connsiteX2213" fmla="*/ 180824 w 4257040"/>
                  <a:gd name="connsiteY2213" fmla="*/ 1140402 h 1472405"/>
                  <a:gd name="connsiteX2214" fmla="*/ 180972 w 4257040"/>
                  <a:gd name="connsiteY2214" fmla="*/ 1141435 h 1472405"/>
                  <a:gd name="connsiteX2215" fmla="*/ 179645 w 4257040"/>
                  <a:gd name="connsiteY2215" fmla="*/ 1142615 h 1472405"/>
                  <a:gd name="connsiteX2216" fmla="*/ 179202 w 4257040"/>
                  <a:gd name="connsiteY2216" fmla="*/ 1143352 h 1472405"/>
                  <a:gd name="connsiteX2217" fmla="*/ 179792 w 4257040"/>
                  <a:gd name="connsiteY2217" fmla="*/ 1143795 h 1472405"/>
                  <a:gd name="connsiteX2218" fmla="*/ 186429 w 4257040"/>
                  <a:gd name="connsiteY2218" fmla="*/ 1144090 h 1472405"/>
                  <a:gd name="connsiteX2219" fmla="*/ 189822 w 4257040"/>
                  <a:gd name="connsiteY2219" fmla="*/ 1145270 h 1472405"/>
                  <a:gd name="connsiteX2220" fmla="*/ 192329 w 4257040"/>
                  <a:gd name="connsiteY2220" fmla="*/ 1146302 h 1472405"/>
                  <a:gd name="connsiteX2221" fmla="*/ 193509 w 4257040"/>
                  <a:gd name="connsiteY2221" fmla="*/ 1146450 h 1472405"/>
                  <a:gd name="connsiteX2222" fmla="*/ 196311 w 4257040"/>
                  <a:gd name="connsiteY2222" fmla="*/ 1145712 h 1472405"/>
                  <a:gd name="connsiteX2223" fmla="*/ 199556 w 4257040"/>
                  <a:gd name="connsiteY2223" fmla="*/ 1145270 h 1472405"/>
                  <a:gd name="connsiteX2224" fmla="*/ 201473 w 4257040"/>
                  <a:gd name="connsiteY2224" fmla="*/ 1145270 h 1472405"/>
                  <a:gd name="connsiteX2225" fmla="*/ 202211 w 4257040"/>
                  <a:gd name="connsiteY2225" fmla="*/ 1146007 h 1472405"/>
                  <a:gd name="connsiteX2226" fmla="*/ 202800 w 4257040"/>
                  <a:gd name="connsiteY2226" fmla="*/ 1148072 h 1472405"/>
                  <a:gd name="connsiteX2227" fmla="*/ 203981 w 4257040"/>
                  <a:gd name="connsiteY2227" fmla="*/ 1150137 h 1472405"/>
                  <a:gd name="connsiteX2228" fmla="*/ 205013 w 4257040"/>
                  <a:gd name="connsiteY2228" fmla="*/ 1150727 h 1472405"/>
                  <a:gd name="connsiteX2229" fmla="*/ 206783 w 4257040"/>
                  <a:gd name="connsiteY2229" fmla="*/ 1150579 h 1472405"/>
                  <a:gd name="connsiteX2230" fmla="*/ 207963 w 4257040"/>
                  <a:gd name="connsiteY2230" fmla="*/ 1150727 h 1472405"/>
                  <a:gd name="connsiteX2231" fmla="*/ 208553 w 4257040"/>
                  <a:gd name="connsiteY2231" fmla="*/ 1151464 h 1472405"/>
                  <a:gd name="connsiteX2232" fmla="*/ 207816 w 4257040"/>
                  <a:gd name="connsiteY2232" fmla="*/ 1152644 h 1472405"/>
                  <a:gd name="connsiteX2233" fmla="*/ 207963 w 4257040"/>
                  <a:gd name="connsiteY2233" fmla="*/ 1153972 h 1472405"/>
                  <a:gd name="connsiteX2234" fmla="*/ 208848 w 4257040"/>
                  <a:gd name="connsiteY2234" fmla="*/ 1155594 h 1472405"/>
                  <a:gd name="connsiteX2235" fmla="*/ 209880 w 4257040"/>
                  <a:gd name="connsiteY2235" fmla="*/ 1159134 h 1472405"/>
                  <a:gd name="connsiteX2236" fmla="*/ 210765 w 4257040"/>
                  <a:gd name="connsiteY2236" fmla="*/ 1160166 h 1472405"/>
                  <a:gd name="connsiteX2237" fmla="*/ 211355 w 4257040"/>
                  <a:gd name="connsiteY2237" fmla="*/ 1161641 h 1472405"/>
                  <a:gd name="connsiteX2238" fmla="*/ 211355 w 4257040"/>
                  <a:gd name="connsiteY2238" fmla="*/ 1163116 h 1472405"/>
                  <a:gd name="connsiteX2239" fmla="*/ 210618 w 4257040"/>
                  <a:gd name="connsiteY2239" fmla="*/ 1164591 h 1472405"/>
                  <a:gd name="connsiteX2240" fmla="*/ 210028 w 4257040"/>
                  <a:gd name="connsiteY2240" fmla="*/ 1165623 h 1472405"/>
                  <a:gd name="connsiteX2241" fmla="*/ 210618 w 4257040"/>
                  <a:gd name="connsiteY2241" fmla="*/ 1167983 h 1472405"/>
                  <a:gd name="connsiteX2242" fmla="*/ 212535 w 4257040"/>
                  <a:gd name="connsiteY2242" fmla="*/ 1170786 h 1472405"/>
                  <a:gd name="connsiteX2243" fmla="*/ 214010 w 4257040"/>
                  <a:gd name="connsiteY2243" fmla="*/ 1171523 h 1472405"/>
                  <a:gd name="connsiteX2244" fmla="*/ 215190 w 4257040"/>
                  <a:gd name="connsiteY2244" fmla="*/ 1173883 h 1472405"/>
                  <a:gd name="connsiteX2245" fmla="*/ 217402 w 4257040"/>
                  <a:gd name="connsiteY2245" fmla="*/ 1174620 h 1472405"/>
                  <a:gd name="connsiteX2246" fmla="*/ 220647 w 4257040"/>
                  <a:gd name="connsiteY2246" fmla="*/ 1172703 h 1472405"/>
                  <a:gd name="connsiteX2247" fmla="*/ 223007 w 4257040"/>
                  <a:gd name="connsiteY2247" fmla="*/ 1171523 h 1472405"/>
                  <a:gd name="connsiteX2248" fmla="*/ 226104 w 4257040"/>
                  <a:gd name="connsiteY2248" fmla="*/ 1172113 h 1472405"/>
                  <a:gd name="connsiteX2249" fmla="*/ 228907 w 4257040"/>
                  <a:gd name="connsiteY2249" fmla="*/ 1172556 h 1472405"/>
                  <a:gd name="connsiteX2250" fmla="*/ 230824 w 4257040"/>
                  <a:gd name="connsiteY2250" fmla="*/ 1173883 h 1472405"/>
                  <a:gd name="connsiteX2251" fmla="*/ 232299 w 4257040"/>
                  <a:gd name="connsiteY2251" fmla="*/ 1175800 h 1472405"/>
                  <a:gd name="connsiteX2252" fmla="*/ 233921 w 4257040"/>
                  <a:gd name="connsiteY2252" fmla="*/ 1176980 h 1472405"/>
                  <a:gd name="connsiteX2253" fmla="*/ 235544 w 4257040"/>
                  <a:gd name="connsiteY2253" fmla="*/ 1176390 h 1472405"/>
                  <a:gd name="connsiteX2254" fmla="*/ 238936 w 4257040"/>
                  <a:gd name="connsiteY2254" fmla="*/ 1176980 h 1472405"/>
                  <a:gd name="connsiteX2255" fmla="*/ 240559 w 4257040"/>
                  <a:gd name="connsiteY2255" fmla="*/ 1178455 h 1472405"/>
                  <a:gd name="connsiteX2256" fmla="*/ 242181 w 4257040"/>
                  <a:gd name="connsiteY2256" fmla="*/ 1179340 h 1472405"/>
                  <a:gd name="connsiteX2257" fmla="*/ 244098 w 4257040"/>
                  <a:gd name="connsiteY2257" fmla="*/ 1178160 h 1472405"/>
                  <a:gd name="connsiteX2258" fmla="*/ 245720 w 4257040"/>
                  <a:gd name="connsiteY2258" fmla="*/ 1176538 h 1472405"/>
                  <a:gd name="connsiteX2259" fmla="*/ 251768 w 4257040"/>
                  <a:gd name="connsiteY2259" fmla="*/ 1174915 h 1472405"/>
                  <a:gd name="connsiteX2260" fmla="*/ 255455 w 4257040"/>
                  <a:gd name="connsiteY2260" fmla="*/ 1174473 h 1472405"/>
                  <a:gd name="connsiteX2261" fmla="*/ 256488 w 4257040"/>
                  <a:gd name="connsiteY2261" fmla="*/ 1174178 h 1472405"/>
                  <a:gd name="connsiteX2262" fmla="*/ 258700 w 4257040"/>
                  <a:gd name="connsiteY2262" fmla="*/ 1172998 h 1472405"/>
                  <a:gd name="connsiteX2263" fmla="*/ 261060 w 4257040"/>
                  <a:gd name="connsiteY2263" fmla="*/ 1172261 h 1472405"/>
                  <a:gd name="connsiteX2264" fmla="*/ 263125 w 4257040"/>
                  <a:gd name="connsiteY2264" fmla="*/ 1172408 h 1472405"/>
                  <a:gd name="connsiteX2265" fmla="*/ 265189 w 4257040"/>
                  <a:gd name="connsiteY2265" fmla="*/ 1174915 h 1472405"/>
                  <a:gd name="connsiteX2266" fmla="*/ 267255 w 4257040"/>
                  <a:gd name="connsiteY2266" fmla="*/ 1176538 h 1472405"/>
                  <a:gd name="connsiteX2267" fmla="*/ 267844 w 4257040"/>
                  <a:gd name="connsiteY2267" fmla="*/ 1179193 h 1472405"/>
                  <a:gd name="connsiteX2268" fmla="*/ 270499 w 4257040"/>
                  <a:gd name="connsiteY2268" fmla="*/ 1182732 h 1472405"/>
                  <a:gd name="connsiteX2269" fmla="*/ 276841 w 4257040"/>
                  <a:gd name="connsiteY2269" fmla="*/ 1187747 h 1472405"/>
                  <a:gd name="connsiteX2270" fmla="*/ 279348 w 4257040"/>
                  <a:gd name="connsiteY2270" fmla="*/ 1189222 h 1472405"/>
                  <a:gd name="connsiteX2271" fmla="*/ 281119 w 4257040"/>
                  <a:gd name="connsiteY2271" fmla="*/ 1188927 h 1472405"/>
                  <a:gd name="connsiteX2272" fmla="*/ 282004 w 4257040"/>
                  <a:gd name="connsiteY2272" fmla="*/ 1188632 h 1472405"/>
                  <a:gd name="connsiteX2273" fmla="*/ 282446 w 4257040"/>
                  <a:gd name="connsiteY2273" fmla="*/ 1188042 h 1472405"/>
                  <a:gd name="connsiteX2274" fmla="*/ 282889 w 4257040"/>
                  <a:gd name="connsiteY2274" fmla="*/ 1185682 h 1472405"/>
                  <a:gd name="connsiteX2275" fmla="*/ 283626 w 4257040"/>
                  <a:gd name="connsiteY2275" fmla="*/ 1184797 h 1472405"/>
                  <a:gd name="connsiteX2276" fmla="*/ 284953 w 4257040"/>
                  <a:gd name="connsiteY2276" fmla="*/ 1184650 h 1472405"/>
                  <a:gd name="connsiteX2277" fmla="*/ 289968 w 4257040"/>
                  <a:gd name="connsiteY2277" fmla="*/ 1187747 h 1472405"/>
                  <a:gd name="connsiteX2278" fmla="*/ 292623 w 4257040"/>
                  <a:gd name="connsiteY2278" fmla="*/ 1188042 h 1472405"/>
                  <a:gd name="connsiteX2279" fmla="*/ 295130 w 4257040"/>
                  <a:gd name="connsiteY2279" fmla="*/ 1188042 h 1472405"/>
                  <a:gd name="connsiteX2280" fmla="*/ 298523 w 4257040"/>
                  <a:gd name="connsiteY2280" fmla="*/ 1190402 h 1472405"/>
                  <a:gd name="connsiteX2281" fmla="*/ 302210 w 4257040"/>
                  <a:gd name="connsiteY2281" fmla="*/ 1192467 h 1472405"/>
                  <a:gd name="connsiteX2282" fmla="*/ 305012 w 4257040"/>
                  <a:gd name="connsiteY2282" fmla="*/ 1192614 h 1472405"/>
                  <a:gd name="connsiteX2283" fmla="*/ 307372 w 4257040"/>
                  <a:gd name="connsiteY2283" fmla="*/ 1191877 h 1472405"/>
                  <a:gd name="connsiteX2284" fmla="*/ 308847 w 4257040"/>
                  <a:gd name="connsiteY2284" fmla="*/ 1191434 h 1472405"/>
                  <a:gd name="connsiteX2285" fmla="*/ 309879 w 4257040"/>
                  <a:gd name="connsiteY2285" fmla="*/ 1192172 h 1472405"/>
                  <a:gd name="connsiteX2286" fmla="*/ 310764 w 4257040"/>
                  <a:gd name="connsiteY2286" fmla="*/ 1193942 h 1472405"/>
                  <a:gd name="connsiteX2287" fmla="*/ 312239 w 4257040"/>
                  <a:gd name="connsiteY2287" fmla="*/ 1195269 h 1472405"/>
                  <a:gd name="connsiteX2288" fmla="*/ 314009 w 4257040"/>
                  <a:gd name="connsiteY2288" fmla="*/ 1195712 h 1472405"/>
                  <a:gd name="connsiteX2289" fmla="*/ 316369 w 4257040"/>
                  <a:gd name="connsiteY2289" fmla="*/ 1195712 h 1472405"/>
                  <a:gd name="connsiteX2290" fmla="*/ 320646 w 4257040"/>
                  <a:gd name="connsiteY2290" fmla="*/ 1198367 h 1472405"/>
                  <a:gd name="connsiteX2291" fmla="*/ 324776 w 4257040"/>
                  <a:gd name="connsiteY2291" fmla="*/ 1201021 h 1472405"/>
                  <a:gd name="connsiteX2292" fmla="*/ 327283 w 4257040"/>
                  <a:gd name="connsiteY2292" fmla="*/ 1201169 h 1472405"/>
                  <a:gd name="connsiteX2293" fmla="*/ 329348 w 4257040"/>
                  <a:gd name="connsiteY2293" fmla="*/ 1200431 h 1472405"/>
                  <a:gd name="connsiteX2294" fmla="*/ 331266 w 4257040"/>
                  <a:gd name="connsiteY2294" fmla="*/ 1200284 h 1472405"/>
                  <a:gd name="connsiteX2295" fmla="*/ 332593 w 4257040"/>
                  <a:gd name="connsiteY2295" fmla="*/ 1200874 h 1472405"/>
                  <a:gd name="connsiteX2296" fmla="*/ 332888 w 4257040"/>
                  <a:gd name="connsiteY2296" fmla="*/ 1202054 h 1472405"/>
                  <a:gd name="connsiteX2297" fmla="*/ 332003 w 4257040"/>
                  <a:gd name="connsiteY2297" fmla="*/ 1203529 h 1472405"/>
                  <a:gd name="connsiteX2298" fmla="*/ 332003 w 4257040"/>
                  <a:gd name="connsiteY2298" fmla="*/ 1205741 h 1472405"/>
                  <a:gd name="connsiteX2299" fmla="*/ 333773 w 4257040"/>
                  <a:gd name="connsiteY2299" fmla="*/ 1207953 h 1472405"/>
                  <a:gd name="connsiteX2300" fmla="*/ 333773 w 4257040"/>
                  <a:gd name="connsiteY2300" fmla="*/ 1210018 h 1472405"/>
                  <a:gd name="connsiteX2301" fmla="*/ 333330 w 4257040"/>
                  <a:gd name="connsiteY2301" fmla="*/ 1211936 h 1472405"/>
                  <a:gd name="connsiteX2302" fmla="*/ 332298 w 4257040"/>
                  <a:gd name="connsiteY2302" fmla="*/ 1213558 h 1472405"/>
                  <a:gd name="connsiteX2303" fmla="*/ 329791 w 4257040"/>
                  <a:gd name="connsiteY2303" fmla="*/ 1216065 h 1472405"/>
                  <a:gd name="connsiteX2304" fmla="*/ 327578 w 4257040"/>
                  <a:gd name="connsiteY2304" fmla="*/ 1218278 h 1472405"/>
                  <a:gd name="connsiteX2305" fmla="*/ 324186 w 4257040"/>
                  <a:gd name="connsiteY2305" fmla="*/ 1219163 h 1472405"/>
                  <a:gd name="connsiteX2306" fmla="*/ 322268 w 4257040"/>
                  <a:gd name="connsiteY2306" fmla="*/ 1220048 h 1472405"/>
                  <a:gd name="connsiteX2307" fmla="*/ 322711 w 4257040"/>
                  <a:gd name="connsiteY2307" fmla="*/ 1221670 h 1472405"/>
                  <a:gd name="connsiteX2308" fmla="*/ 324038 w 4257040"/>
                  <a:gd name="connsiteY2308" fmla="*/ 1223293 h 1472405"/>
                  <a:gd name="connsiteX2309" fmla="*/ 326841 w 4257040"/>
                  <a:gd name="connsiteY2309" fmla="*/ 1224472 h 1472405"/>
                  <a:gd name="connsiteX2310" fmla="*/ 330233 w 4257040"/>
                  <a:gd name="connsiteY2310" fmla="*/ 1225357 h 1472405"/>
                  <a:gd name="connsiteX2311" fmla="*/ 330528 w 4257040"/>
                  <a:gd name="connsiteY2311" fmla="*/ 1226390 h 1472405"/>
                  <a:gd name="connsiteX2312" fmla="*/ 330086 w 4257040"/>
                  <a:gd name="connsiteY2312" fmla="*/ 1226832 h 1472405"/>
                  <a:gd name="connsiteX2313" fmla="*/ 327873 w 4257040"/>
                  <a:gd name="connsiteY2313" fmla="*/ 1227275 h 1472405"/>
                  <a:gd name="connsiteX2314" fmla="*/ 325071 w 4257040"/>
                  <a:gd name="connsiteY2314" fmla="*/ 1226832 h 1472405"/>
                  <a:gd name="connsiteX2315" fmla="*/ 324038 w 4257040"/>
                  <a:gd name="connsiteY2315" fmla="*/ 1227717 h 1472405"/>
                  <a:gd name="connsiteX2316" fmla="*/ 322711 w 4257040"/>
                  <a:gd name="connsiteY2316" fmla="*/ 1229192 h 1472405"/>
                  <a:gd name="connsiteX2317" fmla="*/ 321826 w 4257040"/>
                  <a:gd name="connsiteY2317" fmla="*/ 1231700 h 1472405"/>
                  <a:gd name="connsiteX2318" fmla="*/ 321236 w 4257040"/>
                  <a:gd name="connsiteY2318" fmla="*/ 1234059 h 1472405"/>
                  <a:gd name="connsiteX2319" fmla="*/ 324334 w 4257040"/>
                  <a:gd name="connsiteY2319" fmla="*/ 1234797 h 1472405"/>
                  <a:gd name="connsiteX2320" fmla="*/ 326103 w 4257040"/>
                  <a:gd name="connsiteY2320" fmla="*/ 1235682 h 1472405"/>
                  <a:gd name="connsiteX2321" fmla="*/ 326694 w 4257040"/>
                  <a:gd name="connsiteY2321" fmla="*/ 1237747 h 1472405"/>
                  <a:gd name="connsiteX2322" fmla="*/ 327431 w 4257040"/>
                  <a:gd name="connsiteY2322" fmla="*/ 1239812 h 1472405"/>
                  <a:gd name="connsiteX2323" fmla="*/ 327578 w 4257040"/>
                  <a:gd name="connsiteY2323" fmla="*/ 1241876 h 1472405"/>
                  <a:gd name="connsiteX2324" fmla="*/ 326546 w 4257040"/>
                  <a:gd name="connsiteY2324" fmla="*/ 1242761 h 1472405"/>
                  <a:gd name="connsiteX2325" fmla="*/ 326398 w 4257040"/>
                  <a:gd name="connsiteY2325" fmla="*/ 1243794 h 1472405"/>
                  <a:gd name="connsiteX2326" fmla="*/ 326988 w 4257040"/>
                  <a:gd name="connsiteY2326" fmla="*/ 1244236 h 1472405"/>
                  <a:gd name="connsiteX2327" fmla="*/ 328316 w 4257040"/>
                  <a:gd name="connsiteY2327" fmla="*/ 1244531 h 1472405"/>
                  <a:gd name="connsiteX2328" fmla="*/ 329348 w 4257040"/>
                  <a:gd name="connsiteY2328" fmla="*/ 1244826 h 1472405"/>
                  <a:gd name="connsiteX2329" fmla="*/ 329496 w 4257040"/>
                  <a:gd name="connsiteY2329" fmla="*/ 1245859 h 1472405"/>
                  <a:gd name="connsiteX2330" fmla="*/ 327431 w 4257040"/>
                  <a:gd name="connsiteY2330" fmla="*/ 1248219 h 1472405"/>
                  <a:gd name="connsiteX2331" fmla="*/ 325661 w 4257040"/>
                  <a:gd name="connsiteY2331" fmla="*/ 1252643 h 1472405"/>
                  <a:gd name="connsiteX2332" fmla="*/ 324628 w 4257040"/>
                  <a:gd name="connsiteY2332" fmla="*/ 1255003 h 1472405"/>
                  <a:gd name="connsiteX2333" fmla="*/ 324628 w 4257040"/>
                  <a:gd name="connsiteY2333" fmla="*/ 1257658 h 1472405"/>
                  <a:gd name="connsiteX2334" fmla="*/ 323596 w 4257040"/>
                  <a:gd name="connsiteY2334" fmla="*/ 1258985 h 1472405"/>
                  <a:gd name="connsiteX2335" fmla="*/ 321531 w 4257040"/>
                  <a:gd name="connsiteY2335" fmla="*/ 1259133 h 1472405"/>
                  <a:gd name="connsiteX2336" fmla="*/ 314599 w 4257040"/>
                  <a:gd name="connsiteY2336" fmla="*/ 1259428 h 1472405"/>
                  <a:gd name="connsiteX2337" fmla="*/ 308404 w 4257040"/>
                  <a:gd name="connsiteY2337" fmla="*/ 1259280 h 1472405"/>
                  <a:gd name="connsiteX2338" fmla="*/ 305897 w 4257040"/>
                  <a:gd name="connsiteY2338" fmla="*/ 1258838 h 1472405"/>
                  <a:gd name="connsiteX2339" fmla="*/ 301767 w 4257040"/>
                  <a:gd name="connsiteY2339" fmla="*/ 1258690 h 1472405"/>
                  <a:gd name="connsiteX2340" fmla="*/ 299702 w 4257040"/>
                  <a:gd name="connsiteY2340" fmla="*/ 1259280 h 1472405"/>
                  <a:gd name="connsiteX2341" fmla="*/ 297048 w 4257040"/>
                  <a:gd name="connsiteY2341" fmla="*/ 1263410 h 1472405"/>
                  <a:gd name="connsiteX2342" fmla="*/ 294983 w 4257040"/>
                  <a:gd name="connsiteY2342" fmla="*/ 1265033 h 1472405"/>
                  <a:gd name="connsiteX2343" fmla="*/ 291591 w 4257040"/>
                  <a:gd name="connsiteY2343" fmla="*/ 1266360 h 1472405"/>
                  <a:gd name="connsiteX2344" fmla="*/ 287756 w 4257040"/>
                  <a:gd name="connsiteY2344" fmla="*/ 1266802 h 1472405"/>
                  <a:gd name="connsiteX2345" fmla="*/ 285691 w 4257040"/>
                  <a:gd name="connsiteY2345" fmla="*/ 1268572 h 1472405"/>
                  <a:gd name="connsiteX2346" fmla="*/ 284953 w 4257040"/>
                  <a:gd name="connsiteY2346" fmla="*/ 1271080 h 1472405"/>
                  <a:gd name="connsiteX2347" fmla="*/ 284953 w 4257040"/>
                  <a:gd name="connsiteY2347" fmla="*/ 1273440 h 1472405"/>
                  <a:gd name="connsiteX2348" fmla="*/ 284511 w 4257040"/>
                  <a:gd name="connsiteY2348" fmla="*/ 1274619 h 1472405"/>
                  <a:gd name="connsiteX2349" fmla="*/ 283773 w 4257040"/>
                  <a:gd name="connsiteY2349" fmla="*/ 1275652 h 1472405"/>
                  <a:gd name="connsiteX2350" fmla="*/ 283478 w 4257040"/>
                  <a:gd name="connsiteY2350" fmla="*/ 1276389 h 1472405"/>
                  <a:gd name="connsiteX2351" fmla="*/ 283626 w 4257040"/>
                  <a:gd name="connsiteY2351" fmla="*/ 1277127 h 1472405"/>
                  <a:gd name="connsiteX2352" fmla="*/ 284511 w 4257040"/>
                  <a:gd name="connsiteY2352" fmla="*/ 1277422 h 1472405"/>
                  <a:gd name="connsiteX2353" fmla="*/ 285543 w 4257040"/>
                  <a:gd name="connsiteY2353" fmla="*/ 1277864 h 1472405"/>
                  <a:gd name="connsiteX2354" fmla="*/ 285543 w 4257040"/>
                  <a:gd name="connsiteY2354" fmla="*/ 1278454 h 1472405"/>
                  <a:gd name="connsiteX2355" fmla="*/ 285101 w 4257040"/>
                  <a:gd name="connsiteY2355" fmla="*/ 1279192 h 1472405"/>
                  <a:gd name="connsiteX2356" fmla="*/ 283921 w 4257040"/>
                  <a:gd name="connsiteY2356" fmla="*/ 1279929 h 1472405"/>
                  <a:gd name="connsiteX2357" fmla="*/ 283478 w 4257040"/>
                  <a:gd name="connsiteY2357" fmla="*/ 1281257 h 1472405"/>
                  <a:gd name="connsiteX2358" fmla="*/ 283626 w 4257040"/>
                  <a:gd name="connsiteY2358" fmla="*/ 1282437 h 1472405"/>
                  <a:gd name="connsiteX2359" fmla="*/ 283773 w 4257040"/>
                  <a:gd name="connsiteY2359" fmla="*/ 1283912 h 1472405"/>
                  <a:gd name="connsiteX2360" fmla="*/ 290853 w 4257040"/>
                  <a:gd name="connsiteY2360" fmla="*/ 1281257 h 1472405"/>
                  <a:gd name="connsiteX2361" fmla="*/ 293213 w 4257040"/>
                  <a:gd name="connsiteY2361" fmla="*/ 1279044 h 1472405"/>
                  <a:gd name="connsiteX2362" fmla="*/ 298080 w 4257040"/>
                  <a:gd name="connsiteY2362" fmla="*/ 1278307 h 1472405"/>
                  <a:gd name="connsiteX2363" fmla="*/ 297490 w 4257040"/>
                  <a:gd name="connsiteY2363" fmla="*/ 1279192 h 1472405"/>
                  <a:gd name="connsiteX2364" fmla="*/ 294983 w 4257040"/>
                  <a:gd name="connsiteY2364" fmla="*/ 1279929 h 1472405"/>
                  <a:gd name="connsiteX2365" fmla="*/ 292623 w 4257040"/>
                  <a:gd name="connsiteY2365" fmla="*/ 1281994 h 1472405"/>
                  <a:gd name="connsiteX2366" fmla="*/ 295720 w 4257040"/>
                  <a:gd name="connsiteY2366" fmla="*/ 1282289 h 1472405"/>
                  <a:gd name="connsiteX2367" fmla="*/ 302505 w 4257040"/>
                  <a:gd name="connsiteY2367" fmla="*/ 1281257 h 1472405"/>
                  <a:gd name="connsiteX2368" fmla="*/ 305012 w 4257040"/>
                  <a:gd name="connsiteY2368" fmla="*/ 1278012 h 1472405"/>
                  <a:gd name="connsiteX2369" fmla="*/ 309437 w 4257040"/>
                  <a:gd name="connsiteY2369" fmla="*/ 1278159 h 1472405"/>
                  <a:gd name="connsiteX2370" fmla="*/ 310764 w 4257040"/>
                  <a:gd name="connsiteY2370" fmla="*/ 1280372 h 1472405"/>
                  <a:gd name="connsiteX2371" fmla="*/ 311944 w 4257040"/>
                  <a:gd name="connsiteY2371" fmla="*/ 1283469 h 1472405"/>
                  <a:gd name="connsiteX2372" fmla="*/ 311944 w 4257040"/>
                  <a:gd name="connsiteY2372" fmla="*/ 1284649 h 1472405"/>
                  <a:gd name="connsiteX2373" fmla="*/ 311354 w 4257040"/>
                  <a:gd name="connsiteY2373" fmla="*/ 1285534 h 1472405"/>
                  <a:gd name="connsiteX2374" fmla="*/ 307667 w 4257040"/>
                  <a:gd name="connsiteY2374" fmla="*/ 1286271 h 1472405"/>
                  <a:gd name="connsiteX2375" fmla="*/ 299113 w 4257040"/>
                  <a:gd name="connsiteY2375" fmla="*/ 1290106 h 1472405"/>
                  <a:gd name="connsiteX2376" fmla="*/ 294688 w 4257040"/>
                  <a:gd name="connsiteY2376" fmla="*/ 1291139 h 1472405"/>
                  <a:gd name="connsiteX2377" fmla="*/ 289673 w 4257040"/>
                  <a:gd name="connsiteY2377" fmla="*/ 1293056 h 1472405"/>
                  <a:gd name="connsiteX2378" fmla="*/ 291000 w 4257040"/>
                  <a:gd name="connsiteY2378" fmla="*/ 1295711 h 1472405"/>
                  <a:gd name="connsiteX2379" fmla="*/ 291295 w 4257040"/>
                  <a:gd name="connsiteY2379" fmla="*/ 1298071 h 1472405"/>
                  <a:gd name="connsiteX2380" fmla="*/ 287166 w 4257040"/>
                  <a:gd name="connsiteY2380" fmla="*/ 1297481 h 1472405"/>
                  <a:gd name="connsiteX2381" fmla="*/ 284216 w 4257040"/>
                  <a:gd name="connsiteY2381" fmla="*/ 1296743 h 1472405"/>
                  <a:gd name="connsiteX2382" fmla="*/ 282298 w 4257040"/>
                  <a:gd name="connsiteY2382" fmla="*/ 1297186 h 1472405"/>
                  <a:gd name="connsiteX2383" fmla="*/ 277284 w 4257040"/>
                  <a:gd name="connsiteY2383" fmla="*/ 1299546 h 1472405"/>
                  <a:gd name="connsiteX2384" fmla="*/ 274776 w 4257040"/>
                  <a:gd name="connsiteY2384" fmla="*/ 1298956 h 1472405"/>
                  <a:gd name="connsiteX2385" fmla="*/ 272122 w 4257040"/>
                  <a:gd name="connsiteY2385" fmla="*/ 1298956 h 1472405"/>
                  <a:gd name="connsiteX2386" fmla="*/ 273154 w 4257040"/>
                  <a:gd name="connsiteY2386" fmla="*/ 1302348 h 1472405"/>
                  <a:gd name="connsiteX2387" fmla="*/ 275956 w 4257040"/>
                  <a:gd name="connsiteY2387" fmla="*/ 1306478 h 1472405"/>
                  <a:gd name="connsiteX2388" fmla="*/ 277579 w 4257040"/>
                  <a:gd name="connsiteY2388" fmla="*/ 1307215 h 1472405"/>
                  <a:gd name="connsiteX2389" fmla="*/ 280233 w 4257040"/>
                  <a:gd name="connsiteY2389" fmla="*/ 1306920 h 1472405"/>
                  <a:gd name="connsiteX2390" fmla="*/ 286428 w 4257040"/>
                  <a:gd name="connsiteY2390" fmla="*/ 1311787 h 1472405"/>
                  <a:gd name="connsiteX2391" fmla="*/ 291000 w 4257040"/>
                  <a:gd name="connsiteY2391" fmla="*/ 1316802 h 1472405"/>
                  <a:gd name="connsiteX2392" fmla="*/ 288641 w 4257040"/>
                  <a:gd name="connsiteY2392" fmla="*/ 1317097 h 1472405"/>
                  <a:gd name="connsiteX2393" fmla="*/ 286281 w 4257040"/>
                  <a:gd name="connsiteY2393" fmla="*/ 1316654 h 1472405"/>
                  <a:gd name="connsiteX2394" fmla="*/ 283036 w 4257040"/>
                  <a:gd name="connsiteY2394" fmla="*/ 1316654 h 1472405"/>
                  <a:gd name="connsiteX2395" fmla="*/ 281708 w 4257040"/>
                  <a:gd name="connsiteY2395" fmla="*/ 1319604 h 1472405"/>
                  <a:gd name="connsiteX2396" fmla="*/ 280233 w 4257040"/>
                  <a:gd name="connsiteY2396" fmla="*/ 1321817 h 1472405"/>
                  <a:gd name="connsiteX2397" fmla="*/ 279939 w 4257040"/>
                  <a:gd name="connsiteY2397" fmla="*/ 1320637 h 1472405"/>
                  <a:gd name="connsiteX2398" fmla="*/ 280086 w 4257040"/>
                  <a:gd name="connsiteY2398" fmla="*/ 1319162 h 1472405"/>
                  <a:gd name="connsiteX2399" fmla="*/ 278611 w 4257040"/>
                  <a:gd name="connsiteY2399" fmla="*/ 1318129 h 1472405"/>
                  <a:gd name="connsiteX2400" fmla="*/ 276399 w 4257040"/>
                  <a:gd name="connsiteY2400" fmla="*/ 1319604 h 1472405"/>
                  <a:gd name="connsiteX2401" fmla="*/ 274039 w 4257040"/>
                  <a:gd name="connsiteY2401" fmla="*/ 1326241 h 1472405"/>
                  <a:gd name="connsiteX2402" fmla="*/ 269614 w 4257040"/>
                  <a:gd name="connsiteY2402" fmla="*/ 1330961 h 1472405"/>
                  <a:gd name="connsiteX2403" fmla="*/ 267992 w 4257040"/>
                  <a:gd name="connsiteY2403" fmla="*/ 1333911 h 1472405"/>
                  <a:gd name="connsiteX2404" fmla="*/ 267992 w 4257040"/>
                  <a:gd name="connsiteY2404" fmla="*/ 1335976 h 1472405"/>
                  <a:gd name="connsiteX2405" fmla="*/ 268582 w 4257040"/>
                  <a:gd name="connsiteY2405" fmla="*/ 1336418 h 1472405"/>
                  <a:gd name="connsiteX2406" fmla="*/ 269614 w 4257040"/>
                  <a:gd name="connsiteY2406" fmla="*/ 1336418 h 1472405"/>
                  <a:gd name="connsiteX2407" fmla="*/ 269614 w 4257040"/>
                  <a:gd name="connsiteY2407" fmla="*/ 1338188 h 1472405"/>
                  <a:gd name="connsiteX2408" fmla="*/ 269024 w 4257040"/>
                  <a:gd name="connsiteY2408" fmla="*/ 1339958 h 1472405"/>
                  <a:gd name="connsiteX2409" fmla="*/ 258995 w 4257040"/>
                  <a:gd name="connsiteY2409" fmla="*/ 1342023 h 1472405"/>
                  <a:gd name="connsiteX2410" fmla="*/ 257667 w 4257040"/>
                  <a:gd name="connsiteY2410" fmla="*/ 1343350 h 1472405"/>
                  <a:gd name="connsiteX2411" fmla="*/ 254718 w 4257040"/>
                  <a:gd name="connsiteY2411" fmla="*/ 1342318 h 1472405"/>
                  <a:gd name="connsiteX2412" fmla="*/ 251473 w 4257040"/>
                  <a:gd name="connsiteY2412" fmla="*/ 1339811 h 1472405"/>
                  <a:gd name="connsiteX2413" fmla="*/ 248523 w 4257040"/>
                  <a:gd name="connsiteY2413" fmla="*/ 1338336 h 1472405"/>
                  <a:gd name="connsiteX2414" fmla="*/ 246605 w 4257040"/>
                  <a:gd name="connsiteY2414" fmla="*/ 1338926 h 1472405"/>
                  <a:gd name="connsiteX2415" fmla="*/ 244688 w 4257040"/>
                  <a:gd name="connsiteY2415" fmla="*/ 1340106 h 1472405"/>
                  <a:gd name="connsiteX2416" fmla="*/ 245868 w 4257040"/>
                  <a:gd name="connsiteY2416" fmla="*/ 1340843 h 1472405"/>
                  <a:gd name="connsiteX2417" fmla="*/ 247048 w 4257040"/>
                  <a:gd name="connsiteY2417" fmla="*/ 1341138 h 1472405"/>
                  <a:gd name="connsiteX2418" fmla="*/ 250588 w 4257040"/>
                  <a:gd name="connsiteY2418" fmla="*/ 1342760 h 1472405"/>
                  <a:gd name="connsiteX2419" fmla="*/ 248670 w 4257040"/>
                  <a:gd name="connsiteY2419" fmla="*/ 1343940 h 1472405"/>
                  <a:gd name="connsiteX2420" fmla="*/ 242033 w 4257040"/>
                  <a:gd name="connsiteY2420" fmla="*/ 1346153 h 1472405"/>
                  <a:gd name="connsiteX2421" fmla="*/ 242328 w 4257040"/>
                  <a:gd name="connsiteY2421" fmla="*/ 1347185 h 1472405"/>
                  <a:gd name="connsiteX2422" fmla="*/ 242918 w 4257040"/>
                  <a:gd name="connsiteY2422" fmla="*/ 1348070 h 1472405"/>
                  <a:gd name="connsiteX2423" fmla="*/ 250588 w 4257040"/>
                  <a:gd name="connsiteY2423" fmla="*/ 1349840 h 1472405"/>
                  <a:gd name="connsiteX2424" fmla="*/ 257372 w 4257040"/>
                  <a:gd name="connsiteY2424" fmla="*/ 1353085 h 1472405"/>
                  <a:gd name="connsiteX2425" fmla="*/ 259438 w 4257040"/>
                  <a:gd name="connsiteY2425" fmla="*/ 1355150 h 1472405"/>
                  <a:gd name="connsiteX2426" fmla="*/ 261207 w 4257040"/>
                  <a:gd name="connsiteY2426" fmla="*/ 1358985 h 1472405"/>
                  <a:gd name="connsiteX2427" fmla="*/ 262830 w 4257040"/>
                  <a:gd name="connsiteY2427" fmla="*/ 1360607 h 1472405"/>
                  <a:gd name="connsiteX2428" fmla="*/ 265042 w 4257040"/>
                  <a:gd name="connsiteY2428" fmla="*/ 1361934 h 1472405"/>
                  <a:gd name="connsiteX2429" fmla="*/ 266959 w 4257040"/>
                  <a:gd name="connsiteY2429" fmla="*/ 1362672 h 1472405"/>
                  <a:gd name="connsiteX2430" fmla="*/ 270499 w 4257040"/>
                  <a:gd name="connsiteY2430" fmla="*/ 1362967 h 1472405"/>
                  <a:gd name="connsiteX2431" fmla="*/ 274334 w 4257040"/>
                  <a:gd name="connsiteY2431" fmla="*/ 1361787 h 1472405"/>
                  <a:gd name="connsiteX2432" fmla="*/ 282889 w 4257040"/>
                  <a:gd name="connsiteY2432" fmla="*/ 1370784 h 1472405"/>
                  <a:gd name="connsiteX2433" fmla="*/ 286281 w 4257040"/>
                  <a:gd name="connsiteY2433" fmla="*/ 1372259 h 1472405"/>
                  <a:gd name="connsiteX2434" fmla="*/ 294835 w 4257040"/>
                  <a:gd name="connsiteY2434" fmla="*/ 1374029 h 1472405"/>
                  <a:gd name="connsiteX2435" fmla="*/ 296900 w 4257040"/>
                  <a:gd name="connsiteY2435" fmla="*/ 1375061 h 1472405"/>
                  <a:gd name="connsiteX2436" fmla="*/ 312976 w 4257040"/>
                  <a:gd name="connsiteY2436" fmla="*/ 1387450 h 1472405"/>
                  <a:gd name="connsiteX2437" fmla="*/ 317844 w 4257040"/>
                  <a:gd name="connsiteY2437" fmla="*/ 1392908 h 1472405"/>
                  <a:gd name="connsiteX2438" fmla="*/ 327136 w 4257040"/>
                  <a:gd name="connsiteY2438" fmla="*/ 1401019 h 1472405"/>
                  <a:gd name="connsiteX2439" fmla="*/ 329938 w 4257040"/>
                  <a:gd name="connsiteY2439" fmla="*/ 1402642 h 1472405"/>
                  <a:gd name="connsiteX2440" fmla="*/ 331118 w 4257040"/>
                  <a:gd name="connsiteY2440" fmla="*/ 1400577 h 1472405"/>
                  <a:gd name="connsiteX2441" fmla="*/ 332593 w 4257040"/>
                  <a:gd name="connsiteY2441" fmla="*/ 1398365 h 1472405"/>
                  <a:gd name="connsiteX2442" fmla="*/ 334363 w 4257040"/>
                  <a:gd name="connsiteY2442" fmla="*/ 1397922 h 1472405"/>
                  <a:gd name="connsiteX2443" fmla="*/ 339378 w 4257040"/>
                  <a:gd name="connsiteY2443" fmla="*/ 1398807 h 1472405"/>
                  <a:gd name="connsiteX2444" fmla="*/ 343950 w 4257040"/>
                  <a:gd name="connsiteY2444" fmla="*/ 1399692 h 1472405"/>
                  <a:gd name="connsiteX2445" fmla="*/ 347342 w 4257040"/>
                  <a:gd name="connsiteY2445" fmla="*/ 1399102 h 1472405"/>
                  <a:gd name="connsiteX2446" fmla="*/ 351324 w 4257040"/>
                  <a:gd name="connsiteY2446" fmla="*/ 1400725 h 1472405"/>
                  <a:gd name="connsiteX2447" fmla="*/ 355012 w 4257040"/>
                  <a:gd name="connsiteY2447" fmla="*/ 1402642 h 1472405"/>
                  <a:gd name="connsiteX2448" fmla="*/ 358699 w 4257040"/>
                  <a:gd name="connsiteY2448" fmla="*/ 1404117 h 1472405"/>
                  <a:gd name="connsiteX2449" fmla="*/ 365926 w 4257040"/>
                  <a:gd name="connsiteY2449" fmla="*/ 1405444 h 1472405"/>
                  <a:gd name="connsiteX2450" fmla="*/ 368581 w 4257040"/>
                  <a:gd name="connsiteY2450" fmla="*/ 1407214 h 1472405"/>
                  <a:gd name="connsiteX2451" fmla="*/ 371678 w 4257040"/>
                  <a:gd name="connsiteY2451" fmla="*/ 1408984 h 1472405"/>
                  <a:gd name="connsiteX2452" fmla="*/ 384067 w 4257040"/>
                  <a:gd name="connsiteY2452" fmla="*/ 1409869 h 1472405"/>
                  <a:gd name="connsiteX2453" fmla="*/ 384952 w 4257040"/>
                  <a:gd name="connsiteY2453" fmla="*/ 1409722 h 1472405"/>
                  <a:gd name="connsiteX2454" fmla="*/ 385837 w 4257040"/>
                  <a:gd name="connsiteY2454" fmla="*/ 1409426 h 1472405"/>
                  <a:gd name="connsiteX2455" fmla="*/ 389967 w 4257040"/>
                  <a:gd name="connsiteY2455" fmla="*/ 1408689 h 1472405"/>
                  <a:gd name="connsiteX2456" fmla="*/ 393654 w 4257040"/>
                  <a:gd name="connsiteY2456" fmla="*/ 1408837 h 1472405"/>
                  <a:gd name="connsiteX2457" fmla="*/ 397489 w 4257040"/>
                  <a:gd name="connsiteY2457" fmla="*/ 1411049 h 1472405"/>
                  <a:gd name="connsiteX2458" fmla="*/ 399997 w 4257040"/>
                  <a:gd name="connsiteY2458" fmla="*/ 1410901 h 1472405"/>
                  <a:gd name="connsiteX2459" fmla="*/ 402651 w 4257040"/>
                  <a:gd name="connsiteY2459" fmla="*/ 1410606 h 1472405"/>
                  <a:gd name="connsiteX2460" fmla="*/ 405896 w 4257040"/>
                  <a:gd name="connsiteY2460" fmla="*/ 1411786 h 1472405"/>
                  <a:gd name="connsiteX2461" fmla="*/ 408551 w 4257040"/>
                  <a:gd name="connsiteY2461" fmla="*/ 1413114 h 1472405"/>
                  <a:gd name="connsiteX2462" fmla="*/ 408846 w 4257040"/>
                  <a:gd name="connsiteY2462" fmla="*/ 1414441 h 1472405"/>
                  <a:gd name="connsiteX2463" fmla="*/ 411206 w 4257040"/>
                  <a:gd name="connsiteY2463" fmla="*/ 1416359 h 1472405"/>
                  <a:gd name="connsiteX2464" fmla="*/ 417991 w 4257040"/>
                  <a:gd name="connsiteY2464" fmla="*/ 1419161 h 1472405"/>
                  <a:gd name="connsiteX2465" fmla="*/ 423448 w 4257040"/>
                  <a:gd name="connsiteY2465" fmla="*/ 1420931 h 1472405"/>
                  <a:gd name="connsiteX2466" fmla="*/ 425070 w 4257040"/>
                  <a:gd name="connsiteY2466" fmla="*/ 1421963 h 1472405"/>
                  <a:gd name="connsiteX2467" fmla="*/ 429347 w 4257040"/>
                  <a:gd name="connsiteY2467" fmla="*/ 1423881 h 1472405"/>
                  <a:gd name="connsiteX2468" fmla="*/ 429642 w 4257040"/>
                  <a:gd name="connsiteY2468" fmla="*/ 1424471 h 1472405"/>
                  <a:gd name="connsiteX2469" fmla="*/ 429642 w 4257040"/>
                  <a:gd name="connsiteY2469" fmla="*/ 1425356 h 1472405"/>
                  <a:gd name="connsiteX2470" fmla="*/ 428462 w 4257040"/>
                  <a:gd name="connsiteY2470" fmla="*/ 1426683 h 1472405"/>
                  <a:gd name="connsiteX2471" fmla="*/ 428168 w 4257040"/>
                  <a:gd name="connsiteY2471" fmla="*/ 1428010 h 1472405"/>
                  <a:gd name="connsiteX2472" fmla="*/ 428757 w 4257040"/>
                  <a:gd name="connsiteY2472" fmla="*/ 1428748 h 1472405"/>
                  <a:gd name="connsiteX2473" fmla="*/ 430380 w 4257040"/>
                  <a:gd name="connsiteY2473" fmla="*/ 1429485 h 1472405"/>
                  <a:gd name="connsiteX2474" fmla="*/ 433919 w 4257040"/>
                  <a:gd name="connsiteY2474" fmla="*/ 1429633 h 1472405"/>
                  <a:gd name="connsiteX2475" fmla="*/ 435099 w 4257040"/>
                  <a:gd name="connsiteY2475" fmla="*/ 1428748 h 1472405"/>
                  <a:gd name="connsiteX2476" fmla="*/ 437607 w 4257040"/>
                  <a:gd name="connsiteY2476" fmla="*/ 1428010 h 1472405"/>
                  <a:gd name="connsiteX2477" fmla="*/ 440261 w 4257040"/>
                  <a:gd name="connsiteY2477" fmla="*/ 1426830 h 1472405"/>
                  <a:gd name="connsiteX2478" fmla="*/ 443654 w 4257040"/>
                  <a:gd name="connsiteY2478" fmla="*/ 1425356 h 1472405"/>
                  <a:gd name="connsiteX2479" fmla="*/ 448226 w 4257040"/>
                  <a:gd name="connsiteY2479" fmla="*/ 1423881 h 1472405"/>
                  <a:gd name="connsiteX2480" fmla="*/ 449996 w 4257040"/>
                  <a:gd name="connsiteY2480" fmla="*/ 1423881 h 1472405"/>
                  <a:gd name="connsiteX2481" fmla="*/ 451766 w 4257040"/>
                  <a:gd name="connsiteY2481" fmla="*/ 1424323 h 1472405"/>
                  <a:gd name="connsiteX2482" fmla="*/ 453093 w 4257040"/>
                  <a:gd name="connsiteY2482" fmla="*/ 1425061 h 1472405"/>
                  <a:gd name="connsiteX2483" fmla="*/ 455158 w 4257040"/>
                  <a:gd name="connsiteY2483" fmla="*/ 1428010 h 1472405"/>
                  <a:gd name="connsiteX2484" fmla="*/ 457223 w 4257040"/>
                  <a:gd name="connsiteY2484" fmla="*/ 1423881 h 1472405"/>
                  <a:gd name="connsiteX2485" fmla="*/ 457666 w 4257040"/>
                  <a:gd name="connsiteY2485" fmla="*/ 1423586 h 1472405"/>
                  <a:gd name="connsiteX2486" fmla="*/ 459583 w 4257040"/>
                  <a:gd name="connsiteY2486" fmla="*/ 1424471 h 1472405"/>
                  <a:gd name="connsiteX2487" fmla="*/ 462975 w 4257040"/>
                  <a:gd name="connsiteY2487" fmla="*/ 1425651 h 1472405"/>
                  <a:gd name="connsiteX2488" fmla="*/ 465335 w 4257040"/>
                  <a:gd name="connsiteY2488" fmla="*/ 1426240 h 1472405"/>
                  <a:gd name="connsiteX2489" fmla="*/ 466515 w 4257040"/>
                  <a:gd name="connsiteY2489" fmla="*/ 1426978 h 1472405"/>
                  <a:gd name="connsiteX2490" fmla="*/ 470055 w 4257040"/>
                  <a:gd name="connsiteY2490" fmla="*/ 1430813 h 1472405"/>
                  <a:gd name="connsiteX2491" fmla="*/ 475807 w 4257040"/>
                  <a:gd name="connsiteY2491" fmla="*/ 1430518 h 1472405"/>
                  <a:gd name="connsiteX2492" fmla="*/ 478167 w 4257040"/>
                  <a:gd name="connsiteY2492" fmla="*/ 1431108 h 1472405"/>
                  <a:gd name="connsiteX2493" fmla="*/ 479494 w 4257040"/>
                  <a:gd name="connsiteY2493" fmla="*/ 1431698 h 1472405"/>
                  <a:gd name="connsiteX2494" fmla="*/ 480084 w 4257040"/>
                  <a:gd name="connsiteY2494" fmla="*/ 1432435 h 1472405"/>
                  <a:gd name="connsiteX2495" fmla="*/ 479052 w 4257040"/>
                  <a:gd name="connsiteY2495" fmla="*/ 1436122 h 1472405"/>
                  <a:gd name="connsiteX2496" fmla="*/ 477724 w 4257040"/>
                  <a:gd name="connsiteY2496" fmla="*/ 1440105 h 1472405"/>
                  <a:gd name="connsiteX2497" fmla="*/ 477724 w 4257040"/>
                  <a:gd name="connsiteY2497" fmla="*/ 1440990 h 1472405"/>
                  <a:gd name="connsiteX2498" fmla="*/ 480084 w 4257040"/>
                  <a:gd name="connsiteY2498" fmla="*/ 1442465 h 1472405"/>
                  <a:gd name="connsiteX2499" fmla="*/ 483182 w 4257040"/>
                  <a:gd name="connsiteY2499" fmla="*/ 1443939 h 1472405"/>
                  <a:gd name="connsiteX2500" fmla="*/ 484951 w 4257040"/>
                  <a:gd name="connsiteY2500" fmla="*/ 1445119 h 1472405"/>
                  <a:gd name="connsiteX2501" fmla="*/ 485984 w 4257040"/>
                  <a:gd name="connsiteY2501" fmla="*/ 1446299 h 1472405"/>
                  <a:gd name="connsiteX2502" fmla="*/ 488491 w 4257040"/>
                  <a:gd name="connsiteY2502" fmla="*/ 1447184 h 1472405"/>
                  <a:gd name="connsiteX2503" fmla="*/ 491441 w 4257040"/>
                  <a:gd name="connsiteY2503" fmla="*/ 1447627 h 1472405"/>
                  <a:gd name="connsiteX2504" fmla="*/ 492768 w 4257040"/>
                  <a:gd name="connsiteY2504" fmla="*/ 1447774 h 1472405"/>
                  <a:gd name="connsiteX2505" fmla="*/ 494243 w 4257040"/>
                  <a:gd name="connsiteY2505" fmla="*/ 1448659 h 1472405"/>
                  <a:gd name="connsiteX2506" fmla="*/ 497931 w 4257040"/>
                  <a:gd name="connsiteY2506" fmla="*/ 1450429 h 1472405"/>
                  <a:gd name="connsiteX2507" fmla="*/ 498521 w 4257040"/>
                  <a:gd name="connsiteY2507" fmla="*/ 1450872 h 1472405"/>
                  <a:gd name="connsiteX2508" fmla="*/ 501323 w 4257040"/>
                  <a:gd name="connsiteY2508" fmla="*/ 1451461 h 1472405"/>
                  <a:gd name="connsiteX2509" fmla="*/ 501618 w 4257040"/>
                  <a:gd name="connsiteY2509" fmla="*/ 1453231 h 1472405"/>
                  <a:gd name="connsiteX2510" fmla="*/ 502208 w 4257040"/>
                  <a:gd name="connsiteY2510" fmla="*/ 1453674 h 1472405"/>
                  <a:gd name="connsiteX2511" fmla="*/ 503388 w 4257040"/>
                  <a:gd name="connsiteY2511" fmla="*/ 1453379 h 1472405"/>
                  <a:gd name="connsiteX2512" fmla="*/ 505305 w 4257040"/>
                  <a:gd name="connsiteY2512" fmla="*/ 1452641 h 1472405"/>
                  <a:gd name="connsiteX2513" fmla="*/ 506780 w 4257040"/>
                  <a:gd name="connsiteY2513" fmla="*/ 1453231 h 1472405"/>
                  <a:gd name="connsiteX2514" fmla="*/ 508845 w 4257040"/>
                  <a:gd name="connsiteY2514" fmla="*/ 1455444 h 1472405"/>
                  <a:gd name="connsiteX2515" fmla="*/ 511500 w 4257040"/>
                  <a:gd name="connsiteY2515" fmla="*/ 1457656 h 1472405"/>
                  <a:gd name="connsiteX2516" fmla="*/ 512975 w 4257040"/>
                  <a:gd name="connsiteY2516" fmla="*/ 1459279 h 1472405"/>
                  <a:gd name="connsiteX2517" fmla="*/ 513565 w 4257040"/>
                  <a:gd name="connsiteY2517" fmla="*/ 1460311 h 1472405"/>
                  <a:gd name="connsiteX2518" fmla="*/ 515040 w 4257040"/>
                  <a:gd name="connsiteY2518" fmla="*/ 1461343 h 1472405"/>
                  <a:gd name="connsiteX2519" fmla="*/ 517105 w 4257040"/>
                  <a:gd name="connsiteY2519" fmla="*/ 1462523 h 1472405"/>
                  <a:gd name="connsiteX2520" fmla="*/ 518727 w 4257040"/>
                  <a:gd name="connsiteY2520" fmla="*/ 1464441 h 1472405"/>
                  <a:gd name="connsiteX2521" fmla="*/ 520202 w 4257040"/>
                  <a:gd name="connsiteY2521" fmla="*/ 1468718 h 1472405"/>
                  <a:gd name="connsiteX2522" fmla="*/ 521677 w 4257040"/>
                  <a:gd name="connsiteY2522" fmla="*/ 1469750 h 1472405"/>
                  <a:gd name="connsiteX2523" fmla="*/ 526986 w 4257040"/>
                  <a:gd name="connsiteY2523" fmla="*/ 1471373 h 1472405"/>
                  <a:gd name="connsiteX2524" fmla="*/ 528756 w 4257040"/>
                  <a:gd name="connsiteY2524" fmla="*/ 1471815 h 1472405"/>
                  <a:gd name="connsiteX2525" fmla="*/ 534066 w 4257040"/>
                  <a:gd name="connsiteY2525" fmla="*/ 1472405 h 1472405"/>
                  <a:gd name="connsiteX2526" fmla="*/ 535836 w 4257040"/>
                  <a:gd name="connsiteY2526" fmla="*/ 1471963 h 1472405"/>
                  <a:gd name="connsiteX2527" fmla="*/ 538491 w 4257040"/>
                  <a:gd name="connsiteY2527" fmla="*/ 1468128 h 1472405"/>
                  <a:gd name="connsiteX2528" fmla="*/ 540998 w 4257040"/>
                  <a:gd name="connsiteY2528" fmla="*/ 1464293 h 1472405"/>
                  <a:gd name="connsiteX2529" fmla="*/ 543211 w 4257040"/>
                  <a:gd name="connsiteY2529" fmla="*/ 1463408 h 1472405"/>
                  <a:gd name="connsiteX2530" fmla="*/ 547340 w 4257040"/>
                  <a:gd name="connsiteY2530" fmla="*/ 1461638 h 1472405"/>
                  <a:gd name="connsiteX2531" fmla="*/ 549700 w 4257040"/>
                  <a:gd name="connsiteY2531" fmla="*/ 1459868 h 1472405"/>
                  <a:gd name="connsiteX2532" fmla="*/ 550733 w 4257040"/>
                  <a:gd name="connsiteY2532" fmla="*/ 1457951 h 1472405"/>
                  <a:gd name="connsiteX2533" fmla="*/ 553092 w 4257040"/>
                  <a:gd name="connsiteY2533" fmla="*/ 1454264 h 1472405"/>
                  <a:gd name="connsiteX2534" fmla="*/ 554420 w 4257040"/>
                  <a:gd name="connsiteY2534" fmla="*/ 1452199 h 1472405"/>
                  <a:gd name="connsiteX2535" fmla="*/ 551913 w 4257040"/>
                  <a:gd name="connsiteY2535" fmla="*/ 1450429 h 1472405"/>
                  <a:gd name="connsiteX2536" fmla="*/ 550585 w 4257040"/>
                  <a:gd name="connsiteY2536" fmla="*/ 1449839 h 1472405"/>
                  <a:gd name="connsiteX2537" fmla="*/ 549553 w 4257040"/>
                  <a:gd name="connsiteY2537" fmla="*/ 1448807 h 1472405"/>
                  <a:gd name="connsiteX2538" fmla="*/ 547340 w 4257040"/>
                  <a:gd name="connsiteY2538" fmla="*/ 1444824 h 1472405"/>
                  <a:gd name="connsiteX2539" fmla="*/ 545423 w 4257040"/>
                  <a:gd name="connsiteY2539" fmla="*/ 1441727 h 1472405"/>
                  <a:gd name="connsiteX2540" fmla="*/ 541588 w 4257040"/>
                  <a:gd name="connsiteY2540" fmla="*/ 1436270 h 1472405"/>
                  <a:gd name="connsiteX2541" fmla="*/ 534803 w 4257040"/>
                  <a:gd name="connsiteY2541" fmla="*/ 1428158 h 1472405"/>
                  <a:gd name="connsiteX2542" fmla="*/ 533476 w 4257040"/>
                  <a:gd name="connsiteY2542" fmla="*/ 1427126 h 1472405"/>
                  <a:gd name="connsiteX2543" fmla="*/ 532444 w 4257040"/>
                  <a:gd name="connsiteY2543" fmla="*/ 1426093 h 1472405"/>
                  <a:gd name="connsiteX2544" fmla="*/ 531854 w 4257040"/>
                  <a:gd name="connsiteY2544" fmla="*/ 1421963 h 1472405"/>
                  <a:gd name="connsiteX2545" fmla="*/ 529936 w 4257040"/>
                  <a:gd name="connsiteY2545" fmla="*/ 1419013 h 1472405"/>
                  <a:gd name="connsiteX2546" fmla="*/ 527134 w 4257040"/>
                  <a:gd name="connsiteY2546" fmla="*/ 1416949 h 1472405"/>
                  <a:gd name="connsiteX2547" fmla="*/ 526102 w 4257040"/>
                  <a:gd name="connsiteY2547" fmla="*/ 1415916 h 1472405"/>
                  <a:gd name="connsiteX2548" fmla="*/ 525511 w 4257040"/>
                  <a:gd name="connsiteY2548" fmla="*/ 1414884 h 1472405"/>
                  <a:gd name="connsiteX2549" fmla="*/ 526692 w 4257040"/>
                  <a:gd name="connsiteY2549" fmla="*/ 1408984 h 1472405"/>
                  <a:gd name="connsiteX2550" fmla="*/ 526692 w 4257040"/>
                  <a:gd name="connsiteY2550" fmla="*/ 1407362 h 1472405"/>
                  <a:gd name="connsiteX2551" fmla="*/ 526102 w 4257040"/>
                  <a:gd name="connsiteY2551" fmla="*/ 1403822 h 1472405"/>
                  <a:gd name="connsiteX2552" fmla="*/ 526692 w 4257040"/>
                  <a:gd name="connsiteY2552" fmla="*/ 1399840 h 1472405"/>
                  <a:gd name="connsiteX2553" fmla="*/ 528167 w 4257040"/>
                  <a:gd name="connsiteY2553" fmla="*/ 1394235 h 1472405"/>
                  <a:gd name="connsiteX2554" fmla="*/ 529789 w 4257040"/>
                  <a:gd name="connsiteY2554" fmla="*/ 1390400 h 1472405"/>
                  <a:gd name="connsiteX2555" fmla="*/ 530231 w 4257040"/>
                  <a:gd name="connsiteY2555" fmla="*/ 1387893 h 1472405"/>
                  <a:gd name="connsiteX2556" fmla="*/ 528019 w 4257040"/>
                  <a:gd name="connsiteY2556" fmla="*/ 1389515 h 1472405"/>
                  <a:gd name="connsiteX2557" fmla="*/ 525511 w 4257040"/>
                  <a:gd name="connsiteY2557" fmla="*/ 1398365 h 1472405"/>
                  <a:gd name="connsiteX2558" fmla="*/ 524627 w 4257040"/>
                  <a:gd name="connsiteY2558" fmla="*/ 1391285 h 1472405"/>
                  <a:gd name="connsiteX2559" fmla="*/ 522857 w 4257040"/>
                  <a:gd name="connsiteY2559" fmla="*/ 1384353 h 1472405"/>
                  <a:gd name="connsiteX2560" fmla="*/ 521382 w 4257040"/>
                  <a:gd name="connsiteY2560" fmla="*/ 1380961 h 1472405"/>
                  <a:gd name="connsiteX2561" fmla="*/ 519317 w 4257040"/>
                  <a:gd name="connsiteY2561" fmla="*/ 1378011 h 1472405"/>
                  <a:gd name="connsiteX2562" fmla="*/ 516515 w 4257040"/>
                  <a:gd name="connsiteY2562" fmla="*/ 1375798 h 1472405"/>
                  <a:gd name="connsiteX2563" fmla="*/ 514007 w 4257040"/>
                  <a:gd name="connsiteY2563" fmla="*/ 1373291 h 1472405"/>
                  <a:gd name="connsiteX2564" fmla="*/ 511205 w 4257040"/>
                  <a:gd name="connsiteY2564" fmla="*/ 1371816 h 1472405"/>
                  <a:gd name="connsiteX2565" fmla="*/ 506928 w 4257040"/>
                  <a:gd name="connsiteY2565" fmla="*/ 1370784 h 1472405"/>
                  <a:gd name="connsiteX2566" fmla="*/ 506043 w 4257040"/>
                  <a:gd name="connsiteY2566" fmla="*/ 1369751 h 1472405"/>
                  <a:gd name="connsiteX2567" fmla="*/ 505748 w 4257040"/>
                  <a:gd name="connsiteY2567" fmla="*/ 1368129 h 1472405"/>
                  <a:gd name="connsiteX2568" fmla="*/ 505895 w 4257040"/>
                  <a:gd name="connsiteY2568" fmla="*/ 1366212 h 1472405"/>
                  <a:gd name="connsiteX2569" fmla="*/ 506928 w 4257040"/>
                  <a:gd name="connsiteY2569" fmla="*/ 1363114 h 1472405"/>
                  <a:gd name="connsiteX2570" fmla="*/ 509140 w 4257040"/>
                  <a:gd name="connsiteY2570" fmla="*/ 1361197 h 1472405"/>
                  <a:gd name="connsiteX2571" fmla="*/ 512237 w 4257040"/>
                  <a:gd name="connsiteY2571" fmla="*/ 1359132 h 1472405"/>
                  <a:gd name="connsiteX2572" fmla="*/ 512975 w 4257040"/>
                  <a:gd name="connsiteY2572" fmla="*/ 1357805 h 1472405"/>
                  <a:gd name="connsiteX2573" fmla="*/ 513417 w 4257040"/>
                  <a:gd name="connsiteY2573" fmla="*/ 1356182 h 1472405"/>
                  <a:gd name="connsiteX2574" fmla="*/ 514450 w 4257040"/>
                  <a:gd name="connsiteY2574" fmla="*/ 1357362 h 1472405"/>
                  <a:gd name="connsiteX2575" fmla="*/ 515482 w 4257040"/>
                  <a:gd name="connsiteY2575" fmla="*/ 1357952 h 1472405"/>
                  <a:gd name="connsiteX2576" fmla="*/ 516367 w 4257040"/>
                  <a:gd name="connsiteY2576" fmla="*/ 1355150 h 1472405"/>
                  <a:gd name="connsiteX2577" fmla="*/ 517547 w 4257040"/>
                  <a:gd name="connsiteY2577" fmla="*/ 1353085 h 1472405"/>
                  <a:gd name="connsiteX2578" fmla="*/ 519169 w 4257040"/>
                  <a:gd name="connsiteY2578" fmla="*/ 1351315 h 1472405"/>
                  <a:gd name="connsiteX2579" fmla="*/ 521087 w 4257040"/>
                  <a:gd name="connsiteY2579" fmla="*/ 1347333 h 1472405"/>
                  <a:gd name="connsiteX2580" fmla="*/ 522562 w 4257040"/>
                  <a:gd name="connsiteY2580" fmla="*/ 1345120 h 1472405"/>
                  <a:gd name="connsiteX2581" fmla="*/ 523594 w 4257040"/>
                  <a:gd name="connsiteY2581" fmla="*/ 1342613 h 1472405"/>
                  <a:gd name="connsiteX2582" fmla="*/ 524184 w 4257040"/>
                  <a:gd name="connsiteY2582" fmla="*/ 1338483 h 1472405"/>
                  <a:gd name="connsiteX2583" fmla="*/ 525217 w 4257040"/>
                  <a:gd name="connsiteY2583" fmla="*/ 1338188 h 1472405"/>
                  <a:gd name="connsiteX2584" fmla="*/ 526102 w 4257040"/>
                  <a:gd name="connsiteY2584" fmla="*/ 1337451 h 1472405"/>
                  <a:gd name="connsiteX2585" fmla="*/ 526839 w 4257040"/>
                  <a:gd name="connsiteY2585" fmla="*/ 1336271 h 1472405"/>
                  <a:gd name="connsiteX2586" fmla="*/ 527134 w 4257040"/>
                  <a:gd name="connsiteY2586" fmla="*/ 1334943 h 1472405"/>
                  <a:gd name="connsiteX2587" fmla="*/ 527134 w 4257040"/>
                  <a:gd name="connsiteY2587" fmla="*/ 1332731 h 1472405"/>
                  <a:gd name="connsiteX2588" fmla="*/ 525511 w 4257040"/>
                  <a:gd name="connsiteY2588" fmla="*/ 1330076 h 1472405"/>
                  <a:gd name="connsiteX2589" fmla="*/ 525954 w 4257040"/>
                  <a:gd name="connsiteY2589" fmla="*/ 1329929 h 1472405"/>
                  <a:gd name="connsiteX2590" fmla="*/ 526692 w 4257040"/>
                  <a:gd name="connsiteY2590" fmla="*/ 1330371 h 1472405"/>
                  <a:gd name="connsiteX2591" fmla="*/ 528314 w 4257040"/>
                  <a:gd name="connsiteY2591" fmla="*/ 1331551 h 1472405"/>
                  <a:gd name="connsiteX2592" fmla="*/ 529936 w 4257040"/>
                  <a:gd name="connsiteY2592" fmla="*/ 1333174 h 1472405"/>
                  <a:gd name="connsiteX2593" fmla="*/ 530379 w 4257040"/>
                  <a:gd name="connsiteY2593" fmla="*/ 1330814 h 1472405"/>
                  <a:gd name="connsiteX2594" fmla="*/ 531706 w 4257040"/>
                  <a:gd name="connsiteY2594" fmla="*/ 1329929 h 1472405"/>
                  <a:gd name="connsiteX2595" fmla="*/ 533328 w 4257040"/>
                  <a:gd name="connsiteY2595" fmla="*/ 1330519 h 1472405"/>
                  <a:gd name="connsiteX2596" fmla="*/ 535099 w 4257040"/>
                  <a:gd name="connsiteY2596" fmla="*/ 1330666 h 1472405"/>
                  <a:gd name="connsiteX2597" fmla="*/ 540851 w 4257040"/>
                  <a:gd name="connsiteY2597" fmla="*/ 1328749 h 1472405"/>
                  <a:gd name="connsiteX2598" fmla="*/ 543653 w 4257040"/>
                  <a:gd name="connsiteY2598" fmla="*/ 1328306 h 1472405"/>
                  <a:gd name="connsiteX2599" fmla="*/ 546161 w 4257040"/>
                  <a:gd name="connsiteY2599" fmla="*/ 1326979 h 1472405"/>
                  <a:gd name="connsiteX2600" fmla="*/ 552207 w 4257040"/>
                  <a:gd name="connsiteY2600" fmla="*/ 1321817 h 1472405"/>
                  <a:gd name="connsiteX2601" fmla="*/ 553535 w 4257040"/>
                  <a:gd name="connsiteY2601" fmla="*/ 1321669 h 1472405"/>
                  <a:gd name="connsiteX2602" fmla="*/ 554863 w 4257040"/>
                  <a:gd name="connsiteY2602" fmla="*/ 1321817 h 1472405"/>
                  <a:gd name="connsiteX2603" fmla="*/ 556190 w 4257040"/>
                  <a:gd name="connsiteY2603" fmla="*/ 1322849 h 1472405"/>
                  <a:gd name="connsiteX2604" fmla="*/ 557517 w 4257040"/>
                  <a:gd name="connsiteY2604" fmla="*/ 1323292 h 1472405"/>
                  <a:gd name="connsiteX2605" fmla="*/ 558550 w 4257040"/>
                  <a:gd name="connsiteY2605" fmla="*/ 1323144 h 1472405"/>
                  <a:gd name="connsiteX2606" fmla="*/ 559139 w 4257040"/>
                  <a:gd name="connsiteY2606" fmla="*/ 1322259 h 1472405"/>
                  <a:gd name="connsiteX2607" fmla="*/ 557812 w 4257040"/>
                  <a:gd name="connsiteY2607" fmla="*/ 1320489 h 1472405"/>
                  <a:gd name="connsiteX2608" fmla="*/ 557517 w 4257040"/>
                  <a:gd name="connsiteY2608" fmla="*/ 1318719 h 1472405"/>
                  <a:gd name="connsiteX2609" fmla="*/ 557370 w 4257040"/>
                  <a:gd name="connsiteY2609" fmla="*/ 1316950 h 1472405"/>
                  <a:gd name="connsiteX2610" fmla="*/ 558845 w 4257040"/>
                  <a:gd name="connsiteY2610" fmla="*/ 1316507 h 1472405"/>
                  <a:gd name="connsiteX2611" fmla="*/ 560614 w 4257040"/>
                  <a:gd name="connsiteY2611" fmla="*/ 1316507 h 1472405"/>
                  <a:gd name="connsiteX2612" fmla="*/ 567694 w 4257040"/>
                  <a:gd name="connsiteY2612" fmla="*/ 1313557 h 1472405"/>
                  <a:gd name="connsiteX2613" fmla="*/ 568579 w 4257040"/>
                  <a:gd name="connsiteY2613" fmla="*/ 1312230 h 1472405"/>
                  <a:gd name="connsiteX2614" fmla="*/ 568874 w 4257040"/>
                  <a:gd name="connsiteY2614" fmla="*/ 1310460 h 1472405"/>
                  <a:gd name="connsiteX2615" fmla="*/ 572119 w 4257040"/>
                  <a:gd name="connsiteY2615" fmla="*/ 1310165 h 1472405"/>
                  <a:gd name="connsiteX2616" fmla="*/ 571676 w 4257040"/>
                  <a:gd name="connsiteY2616" fmla="*/ 1308690 h 1472405"/>
                  <a:gd name="connsiteX2617" fmla="*/ 570497 w 4257040"/>
                  <a:gd name="connsiteY2617" fmla="*/ 1308395 h 1472405"/>
                  <a:gd name="connsiteX2618" fmla="*/ 564597 w 4257040"/>
                  <a:gd name="connsiteY2618" fmla="*/ 1305298 h 1472405"/>
                  <a:gd name="connsiteX2619" fmla="*/ 559730 w 4257040"/>
                  <a:gd name="connsiteY2619" fmla="*/ 1303085 h 1472405"/>
                  <a:gd name="connsiteX2620" fmla="*/ 555452 w 4257040"/>
                  <a:gd name="connsiteY2620" fmla="*/ 1301168 h 1472405"/>
                  <a:gd name="connsiteX2621" fmla="*/ 554863 w 4257040"/>
                  <a:gd name="connsiteY2621" fmla="*/ 1300873 h 1472405"/>
                  <a:gd name="connsiteX2622" fmla="*/ 553682 w 4257040"/>
                  <a:gd name="connsiteY2622" fmla="*/ 1299988 h 1472405"/>
                  <a:gd name="connsiteX2623" fmla="*/ 552797 w 4257040"/>
                  <a:gd name="connsiteY2623" fmla="*/ 1298513 h 1472405"/>
                  <a:gd name="connsiteX2624" fmla="*/ 552650 w 4257040"/>
                  <a:gd name="connsiteY2624" fmla="*/ 1296891 h 1472405"/>
                  <a:gd name="connsiteX2625" fmla="*/ 553092 w 4257040"/>
                  <a:gd name="connsiteY2625" fmla="*/ 1295711 h 1472405"/>
                  <a:gd name="connsiteX2626" fmla="*/ 554125 w 4257040"/>
                  <a:gd name="connsiteY2626" fmla="*/ 1294973 h 1472405"/>
                  <a:gd name="connsiteX2627" fmla="*/ 555305 w 4257040"/>
                  <a:gd name="connsiteY2627" fmla="*/ 1294678 h 1472405"/>
                  <a:gd name="connsiteX2628" fmla="*/ 556337 w 4257040"/>
                  <a:gd name="connsiteY2628" fmla="*/ 1294973 h 1472405"/>
                  <a:gd name="connsiteX2629" fmla="*/ 557665 w 4257040"/>
                  <a:gd name="connsiteY2629" fmla="*/ 1295563 h 1472405"/>
                  <a:gd name="connsiteX2630" fmla="*/ 559730 w 4257040"/>
                  <a:gd name="connsiteY2630" fmla="*/ 1296448 h 1472405"/>
                  <a:gd name="connsiteX2631" fmla="*/ 562532 w 4257040"/>
                  <a:gd name="connsiteY2631" fmla="*/ 1296596 h 1472405"/>
                  <a:gd name="connsiteX2632" fmla="*/ 564302 w 4257040"/>
                  <a:gd name="connsiteY2632" fmla="*/ 1296006 h 1472405"/>
                  <a:gd name="connsiteX2633" fmla="*/ 564597 w 4257040"/>
                  <a:gd name="connsiteY2633" fmla="*/ 1294383 h 1472405"/>
                  <a:gd name="connsiteX2634" fmla="*/ 561205 w 4257040"/>
                  <a:gd name="connsiteY2634" fmla="*/ 1288484 h 1472405"/>
                  <a:gd name="connsiteX2635" fmla="*/ 558107 w 4257040"/>
                  <a:gd name="connsiteY2635" fmla="*/ 1283616 h 1472405"/>
                  <a:gd name="connsiteX2636" fmla="*/ 555157 w 4257040"/>
                  <a:gd name="connsiteY2636" fmla="*/ 1278307 h 1472405"/>
                  <a:gd name="connsiteX2637" fmla="*/ 553978 w 4257040"/>
                  <a:gd name="connsiteY2637" fmla="*/ 1276389 h 1472405"/>
                  <a:gd name="connsiteX2638" fmla="*/ 550290 w 4257040"/>
                  <a:gd name="connsiteY2638" fmla="*/ 1271965 h 1472405"/>
                  <a:gd name="connsiteX2639" fmla="*/ 546750 w 4257040"/>
                  <a:gd name="connsiteY2639" fmla="*/ 1267540 h 1472405"/>
                  <a:gd name="connsiteX2640" fmla="*/ 543801 w 4257040"/>
                  <a:gd name="connsiteY2640" fmla="*/ 1263558 h 1472405"/>
                  <a:gd name="connsiteX2641" fmla="*/ 542326 w 4257040"/>
                  <a:gd name="connsiteY2641" fmla="*/ 1262378 h 1472405"/>
                  <a:gd name="connsiteX2642" fmla="*/ 537753 w 4257040"/>
                  <a:gd name="connsiteY2642" fmla="*/ 1261788 h 1472405"/>
                  <a:gd name="connsiteX2643" fmla="*/ 529052 w 4257040"/>
                  <a:gd name="connsiteY2643" fmla="*/ 1260903 h 1472405"/>
                  <a:gd name="connsiteX2644" fmla="*/ 525954 w 4257040"/>
                  <a:gd name="connsiteY2644" fmla="*/ 1260313 h 1472405"/>
                  <a:gd name="connsiteX2645" fmla="*/ 523447 w 4257040"/>
                  <a:gd name="connsiteY2645" fmla="*/ 1261493 h 1472405"/>
                  <a:gd name="connsiteX2646" fmla="*/ 520939 w 4257040"/>
                  <a:gd name="connsiteY2646" fmla="*/ 1262525 h 1472405"/>
                  <a:gd name="connsiteX2647" fmla="*/ 518579 w 4257040"/>
                  <a:gd name="connsiteY2647" fmla="*/ 1260755 h 1472405"/>
                  <a:gd name="connsiteX2648" fmla="*/ 516809 w 4257040"/>
                  <a:gd name="connsiteY2648" fmla="*/ 1257953 h 1472405"/>
                  <a:gd name="connsiteX2649" fmla="*/ 515777 w 4257040"/>
                  <a:gd name="connsiteY2649" fmla="*/ 1255593 h 1472405"/>
                  <a:gd name="connsiteX2650" fmla="*/ 516219 w 4257040"/>
                  <a:gd name="connsiteY2650" fmla="*/ 1253233 h 1472405"/>
                  <a:gd name="connsiteX2651" fmla="*/ 516515 w 4257040"/>
                  <a:gd name="connsiteY2651" fmla="*/ 1249693 h 1472405"/>
                  <a:gd name="connsiteX2652" fmla="*/ 515040 w 4257040"/>
                  <a:gd name="connsiteY2652" fmla="*/ 1246154 h 1472405"/>
                  <a:gd name="connsiteX2653" fmla="*/ 513417 w 4257040"/>
                  <a:gd name="connsiteY2653" fmla="*/ 1244384 h 1472405"/>
                  <a:gd name="connsiteX2654" fmla="*/ 509583 w 4257040"/>
                  <a:gd name="connsiteY2654" fmla="*/ 1243056 h 1472405"/>
                  <a:gd name="connsiteX2655" fmla="*/ 504568 w 4257040"/>
                  <a:gd name="connsiteY2655" fmla="*/ 1240107 h 1472405"/>
                  <a:gd name="connsiteX2656" fmla="*/ 503093 w 4257040"/>
                  <a:gd name="connsiteY2656" fmla="*/ 1234649 h 1472405"/>
                  <a:gd name="connsiteX2657" fmla="*/ 505600 w 4257040"/>
                  <a:gd name="connsiteY2657" fmla="*/ 1226980 h 1472405"/>
                  <a:gd name="connsiteX2658" fmla="*/ 509583 w 4257040"/>
                  <a:gd name="connsiteY2658" fmla="*/ 1221375 h 1472405"/>
                  <a:gd name="connsiteX2659" fmla="*/ 512385 w 4257040"/>
                  <a:gd name="connsiteY2659" fmla="*/ 1219015 h 1472405"/>
                  <a:gd name="connsiteX2660" fmla="*/ 513712 w 4257040"/>
                  <a:gd name="connsiteY2660" fmla="*/ 1217098 h 1472405"/>
                  <a:gd name="connsiteX2661" fmla="*/ 514155 w 4257040"/>
                  <a:gd name="connsiteY2661" fmla="*/ 1215328 h 1472405"/>
                  <a:gd name="connsiteX2662" fmla="*/ 513860 w 4257040"/>
                  <a:gd name="connsiteY2662" fmla="*/ 1213706 h 1472405"/>
                  <a:gd name="connsiteX2663" fmla="*/ 512090 w 4257040"/>
                  <a:gd name="connsiteY2663" fmla="*/ 1211788 h 1472405"/>
                  <a:gd name="connsiteX2664" fmla="*/ 509583 w 4257040"/>
                  <a:gd name="connsiteY2664" fmla="*/ 1210166 h 1472405"/>
                  <a:gd name="connsiteX2665" fmla="*/ 508255 w 4257040"/>
                  <a:gd name="connsiteY2665" fmla="*/ 1207953 h 1472405"/>
                  <a:gd name="connsiteX2666" fmla="*/ 508698 w 4257040"/>
                  <a:gd name="connsiteY2666" fmla="*/ 1203381 h 1472405"/>
                  <a:gd name="connsiteX2667" fmla="*/ 510467 w 4257040"/>
                  <a:gd name="connsiteY2667" fmla="*/ 1196744 h 1472405"/>
                  <a:gd name="connsiteX2668" fmla="*/ 513122 w 4257040"/>
                  <a:gd name="connsiteY2668" fmla="*/ 1191582 h 1472405"/>
                  <a:gd name="connsiteX2669" fmla="*/ 516809 w 4257040"/>
                  <a:gd name="connsiteY2669" fmla="*/ 1188632 h 1472405"/>
                  <a:gd name="connsiteX2670" fmla="*/ 519907 w 4257040"/>
                  <a:gd name="connsiteY2670" fmla="*/ 1186420 h 1472405"/>
                  <a:gd name="connsiteX2671" fmla="*/ 521087 w 4257040"/>
                  <a:gd name="connsiteY2671" fmla="*/ 1184502 h 1472405"/>
                  <a:gd name="connsiteX2672" fmla="*/ 521087 w 4257040"/>
                  <a:gd name="connsiteY2672" fmla="*/ 1181700 h 1472405"/>
                  <a:gd name="connsiteX2673" fmla="*/ 521087 w 4257040"/>
                  <a:gd name="connsiteY2673" fmla="*/ 1179045 h 1472405"/>
                  <a:gd name="connsiteX2674" fmla="*/ 521824 w 4257040"/>
                  <a:gd name="connsiteY2674" fmla="*/ 1177128 h 1472405"/>
                  <a:gd name="connsiteX2675" fmla="*/ 523152 w 4257040"/>
                  <a:gd name="connsiteY2675" fmla="*/ 1175653 h 1472405"/>
                  <a:gd name="connsiteX2676" fmla="*/ 524627 w 4257040"/>
                  <a:gd name="connsiteY2676" fmla="*/ 1174325 h 1472405"/>
                  <a:gd name="connsiteX2677" fmla="*/ 526544 w 4257040"/>
                  <a:gd name="connsiteY2677" fmla="*/ 1172703 h 1472405"/>
                  <a:gd name="connsiteX2678" fmla="*/ 529052 w 4257040"/>
                  <a:gd name="connsiteY2678" fmla="*/ 1172408 h 1472405"/>
                  <a:gd name="connsiteX2679" fmla="*/ 531854 w 4257040"/>
                  <a:gd name="connsiteY2679" fmla="*/ 1173588 h 1472405"/>
                  <a:gd name="connsiteX2680" fmla="*/ 535541 w 4257040"/>
                  <a:gd name="connsiteY2680" fmla="*/ 1176833 h 1472405"/>
                  <a:gd name="connsiteX2681" fmla="*/ 541145 w 4257040"/>
                  <a:gd name="connsiteY2681" fmla="*/ 1183322 h 1472405"/>
                  <a:gd name="connsiteX2682" fmla="*/ 544243 w 4257040"/>
                  <a:gd name="connsiteY2682" fmla="*/ 1187452 h 1472405"/>
                  <a:gd name="connsiteX2683" fmla="*/ 545423 w 4257040"/>
                  <a:gd name="connsiteY2683" fmla="*/ 1188780 h 1472405"/>
                  <a:gd name="connsiteX2684" fmla="*/ 548225 w 4257040"/>
                  <a:gd name="connsiteY2684" fmla="*/ 1191287 h 1472405"/>
                  <a:gd name="connsiteX2685" fmla="*/ 550880 w 4257040"/>
                  <a:gd name="connsiteY2685" fmla="*/ 1192319 h 1472405"/>
                  <a:gd name="connsiteX2686" fmla="*/ 555157 w 4257040"/>
                  <a:gd name="connsiteY2686" fmla="*/ 1190844 h 1472405"/>
                  <a:gd name="connsiteX2687" fmla="*/ 559287 w 4257040"/>
                  <a:gd name="connsiteY2687" fmla="*/ 1188927 h 1472405"/>
                  <a:gd name="connsiteX2688" fmla="*/ 560614 w 4257040"/>
                  <a:gd name="connsiteY2688" fmla="*/ 1187747 h 1472405"/>
                  <a:gd name="connsiteX2689" fmla="*/ 561499 w 4257040"/>
                  <a:gd name="connsiteY2689" fmla="*/ 1186125 h 1472405"/>
                  <a:gd name="connsiteX2690" fmla="*/ 560910 w 4257040"/>
                  <a:gd name="connsiteY2690" fmla="*/ 1183027 h 1472405"/>
                  <a:gd name="connsiteX2691" fmla="*/ 560024 w 4257040"/>
                  <a:gd name="connsiteY2691" fmla="*/ 1181110 h 1472405"/>
                  <a:gd name="connsiteX2692" fmla="*/ 559139 w 4257040"/>
                  <a:gd name="connsiteY2692" fmla="*/ 1178750 h 1472405"/>
                  <a:gd name="connsiteX2693" fmla="*/ 557812 w 4257040"/>
                  <a:gd name="connsiteY2693" fmla="*/ 1174473 h 1472405"/>
                  <a:gd name="connsiteX2694" fmla="*/ 556927 w 4257040"/>
                  <a:gd name="connsiteY2694" fmla="*/ 1167688 h 1472405"/>
                  <a:gd name="connsiteX2695" fmla="*/ 555895 w 4257040"/>
                  <a:gd name="connsiteY2695" fmla="*/ 1165623 h 1472405"/>
                  <a:gd name="connsiteX2696" fmla="*/ 556632 w 4257040"/>
                  <a:gd name="connsiteY2696" fmla="*/ 1165329 h 1472405"/>
                  <a:gd name="connsiteX2697" fmla="*/ 558697 w 4257040"/>
                  <a:gd name="connsiteY2697" fmla="*/ 1165771 h 1472405"/>
                  <a:gd name="connsiteX2698" fmla="*/ 560614 w 4257040"/>
                  <a:gd name="connsiteY2698" fmla="*/ 1165919 h 1472405"/>
                  <a:gd name="connsiteX2699" fmla="*/ 563417 w 4257040"/>
                  <a:gd name="connsiteY2699" fmla="*/ 1164443 h 1472405"/>
                  <a:gd name="connsiteX2700" fmla="*/ 567104 w 4257040"/>
                  <a:gd name="connsiteY2700" fmla="*/ 1161641 h 1472405"/>
                  <a:gd name="connsiteX2701" fmla="*/ 574036 w 4257040"/>
                  <a:gd name="connsiteY2701" fmla="*/ 1157364 h 1472405"/>
                  <a:gd name="connsiteX2702" fmla="*/ 575511 w 4257040"/>
                  <a:gd name="connsiteY2702" fmla="*/ 1154414 h 1472405"/>
                  <a:gd name="connsiteX2703" fmla="*/ 576691 w 4257040"/>
                  <a:gd name="connsiteY2703" fmla="*/ 1151317 h 1472405"/>
                  <a:gd name="connsiteX2704" fmla="*/ 578608 w 4257040"/>
                  <a:gd name="connsiteY2704" fmla="*/ 1149399 h 1472405"/>
                  <a:gd name="connsiteX2705" fmla="*/ 583033 w 4257040"/>
                  <a:gd name="connsiteY2705" fmla="*/ 1148662 h 1472405"/>
                  <a:gd name="connsiteX2706" fmla="*/ 587163 w 4257040"/>
                  <a:gd name="connsiteY2706" fmla="*/ 1147630 h 1472405"/>
                  <a:gd name="connsiteX2707" fmla="*/ 589965 w 4257040"/>
                  <a:gd name="connsiteY2707" fmla="*/ 1145417 h 1472405"/>
                  <a:gd name="connsiteX2708" fmla="*/ 594538 w 4257040"/>
                  <a:gd name="connsiteY2708" fmla="*/ 1143500 h 1472405"/>
                  <a:gd name="connsiteX2709" fmla="*/ 598225 w 4257040"/>
                  <a:gd name="connsiteY2709" fmla="*/ 1142172 h 1472405"/>
                  <a:gd name="connsiteX2710" fmla="*/ 599847 w 4257040"/>
                  <a:gd name="connsiteY2710" fmla="*/ 1141140 h 1472405"/>
                  <a:gd name="connsiteX2711" fmla="*/ 601027 w 4257040"/>
                  <a:gd name="connsiteY2711" fmla="*/ 1139518 h 1472405"/>
                  <a:gd name="connsiteX2712" fmla="*/ 605304 w 4257040"/>
                  <a:gd name="connsiteY2712" fmla="*/ 1134798 h 1472405"/>
                  <a:gd name="connsiteX2713" fmla="*/ 608549 w 4257040"/>
                  <a:gd name="connsiteY2713" fmla="*/ 1131848 h 1472405"/>
                  <a:gd name="connsiteX2714" fmla="*/ 611499 w 4257040"/>
                  <a:gd name="connsiteY2714" fmla="*/ 1128898 h 1472405"/>
                  <a:gd name="connsiteX2715" fmla="*/ 612532 w 4257040"/>
                  <a:gd name="connsiteY2715" fmla="*/ 1126981 h 1472405"/>
                  <a:gd name="connsiteX2716" fmla="*/ 614744 w 4257040"/>
                  <a:gd name="connsiteY2716" fmla="*/ 1127276 h 1472405"/>
                  <a:gd name="connsiteX2717" fmla="*/ 618284 w 4257040"/>
                  <a:gd name="connsiteY2717" fmla="*/ 1128603 h 1472405"/>
                  <a:gd name="connsiteX2718" fmla="*/ 622118 w 4257040"/>
                  <a:gd name="connsiteY2718" fmla="*/ 1129783 h 1472405"/>
                  <a:gd name="connsiteX2719" fmla="*/ 624921 w 4257040"/>
                  <a:gd name="connsiteY2719" fmla="*/ 1131700 h 1472405"/>
                  <a:gd name="connsiteX2720" fmla="*/ 625510 w 4257040"/>
                  <a:gd name="connsiteY2720" fmla="*/ 1133470 h 1472405"/>
                  <a:gd name="connsiteX2721" fmla="*/ 625806 w 4257040"/>
                  <a:gd name="connsiteY2721" fmla="*/ 1134945 h 1472405"/>
                  <a:gd name="connsiteX2722" fmla="*/ 626838 w 4257040"/>
                  <a:gd name="connsiteY2722" fmla="*/ 1135830 h 1472405"/>
                  <a:gd name="connsiteX2723" fmla="*/ 628166 w 4257040"/>
                  <a:gd name="connsiteY2723" fmla="*/ 1135978 h 1472405"/>
                  <a:gd name="connsiteX2724" fmla="*/ 630230 w 4257040"/>
                  <a:gd name="connsiteY2724" fmla="*/ 1135535 h 1472405"/>
                  <a:gd name="connsiteX2725" fmla="*/ 633770 w 4257040"/>
                  <a:gd name="connsiteY2725" fmla="*/ 1135535 h 1472405"/>
                  <a:gd name="connsiteX2726" fmla="*/ 638195 w 4257040"/>
                  <a:gd name="connsiteY2726" fmla="*/ 1133028 h 1472405"/>
                  <a:gd name="connsiteX2727" fmla="*/ 644242 w 4257040"/>
                  <a:gd name="connsiteY2727" fmla="*/ 1128898 h 1472405"/>
                  <a:gd name="connsiteX2728" fmla="*/ 649699 w 4257040"/>
                  <a:gd name="connsiteY2728" fmla="*/ 1127718 h 1472405"/>
                  <a:gd name="connsiteX2729" fmla="*/ 652649 w 4257040"/>
                  <a:gd name="connsiteY2729" fmla="*/ 1128603 h 1472405"/>
                  <a:gd name="connsiteX2730" fmla="*/ 655009 w 4257040"/>
                  <a:gd name="connsiteY2730" fmla="*/ 1131700 h 1472405"/>
                  <a:gd name="connsiteX2731" fmla="*/ 656926 w 4257040"/>
                  <a:gd name="connsiteY2731" fmla="*/ 1134503 h 1472405"/>
                  <a:gd name="connsiteX2732" fmla="*/ 658991 w 4257040"/>
                  <a:gd name="connsiteY2732" fmla="*/ 1135535 h 1472405"/>
                  <a:gd name="connsiteX2733" fmla="*/ 660171 w 4257040"/>
                  <a:gd name="connsiteY2733" fmla="*/ 1135535 h 1472405"/>
                  <a:gd name="connsiteX2734" fmla="*/ 660613 w 4257040"/>
                  <a:gd name="connsiteY2734" fmla="*/ 1135683 h 1472405"/>
                  <a:gd name="connsiteX2735" fmla="*/ 662973 w 4257040"/>
                  <a:gd name="connsiteY2735" fmla="*/ 1134945 h 1472405"/>
                  <a:gd name="connsiteX2736" fmla="*/ 663268 w 4257040"/>
                  <a:gd name="connsiteY2736" fmla="*/ 1134945 h 1472405"/>
                  <a:gd name="connsiteX2737" fmla="*/ 665481 w 4257040"/>
                  <a:gd name="connsiteY2737" fmla="*/ 1135093 h 1472405"/>
                  <a:gd name="connsiteX2738" fmla="*/ 667546 w 4257040"/>
                  <a:gd name="connsiteY2738" fmla="*/ 1136125 h 1472405"/>
                  <a:gd name="connsiteX2739" fmla="*/ 671085 w 4257040"/>
                  <a:gd name="connsiteY2739" fmla="*/ 1136125 h 1472405"/>
                  <a:gd name="connsiteX2740" fmla="*/ 676100 w 4257040"/>
                  <a:gd name="connsiteY2740" fmla="*/ 1135388 h 1472405"/>
                  <a:gd name="connsiteX2741" fmla="*/ 676543 w 4257040"/>
                  <a:gd name="connsiteY2741" fmla="*/ 1135093 h 1472405"/>
                  <a:gd name="connsiteX2742" fmla="*/ 679050 w 4257040"/>
                  <a:gd name="connsiteY2742" fmla="*/ 1135535 h 1472405"/>
                  <a:gd name="connsiteX2743" fmla="*/ 681852 w 4257040"/>
                  <a:gd name="connsiteY2743" fmla="*/ 1136863 h 1472405"/>
                  <a:gd name="connsiteX2744" fmla="*/ 684065 w 4257040"/>
                  <a:gd name="connsiteY2744" fmla="*/ 1138338 h 1472405"/>
                  <a:gd name="connsiteX2745" fmla="*/ 688194 w 4257040"/>
                  <a:gd name="connsiteY2745" fmla="*/ 1143500 h 1472405"/>
                  <a:gd name="connsiteX2746" fmla="*/ 690407 w 4257040"/>
                  <a:gd name="connsiteY2746" fmla="*/ 1144827 h 1472405"/>
                  <a:gd name="connsiteX2747" fmla="*/ 695126 w 4257040"/>
                  <a:gd name="connsiteY2747" fmla="*/ 1146597 h 1472405"/>
                  <a:gd name="connsiteX2748" fmla="*/ 697339 w 4257040"/>
                  <a:gd name="connsiteY2748" fmla="*/ 1148219 h 1472405"/>
                  <a:gd name="connsiteX2749" fmla="*/ 699994 w 4257040"/>
                  <a:gd name="connsiteY2749" fmla="*/ 1150874 h 1472405"/>
                  <a:gd name="connsiteX2750" fmla="*/ 701321 w 4257040"/>
                  <a:gd name="connsiteY2750" fmla="*/ 1152349 h 1472405"/>
                  <a:gd name="connsiteX2751" fmla="*/ 704124 w 4257040"/>
                  <a:gd name="connsiteY2751" fmla="*/ 1155152 h 1472405"/>
                  <a:gd name="connsiteX2752" fmla="*/ 707221 w 4257040"/>
                  <a:gd name="connsiteY2752" fmla="*/ 1159724 h 1472405"/>
                  <a:gd name="connsiteX2753" fmla="*/ 707811 w 4257040"/>
                  <a:gd name="connsiteY2753" fmla="*/ 1163411 h 1472405"/>
                  <a:gd name="connsiteX2754" fmla="*/ 708548 w 4257040"/>
                  <a:gd name="connsiteY2754" fmla="*/ 1166508 h 1472405"/>
                  <a:gd name="connsiteX2755" fmla="*/ 709728 w 4257040"/>
                  <a:gd name="connsiteY2755" fmla="*/ 1167983 h 1472405"/>
                  <a:gd name="connsiteX2756" fmla="*/ 710760 w 4257040"/>
                  <a:gd name="connsiteY2756" fmla="*/ 1168131 h 1472405"/>
                  <a:gd name="connsiteX2757" fmla="*/ 711793 w 4257040"/>
                  <a:gd name="connsiteY2757" fmla="*/ 1167688 h 1472405"/>
                  <a:gd name="connsiteX2758" fmla="*/ 712826 w 4257040"/>
                  <a:gd name="connsiteY2758" fmla="*/ 1166213 h 1472405"/>
                  <a:gd name="connsiteX2759" fmla="*/ 713268 w 4257040"/>
                  <a:gd name="connsiteY2759" fmla="*/ 1163854 h 1472405"/>
                  <a:gd name="connsiteX2760" fmla="*/ 712973 w 4257040"/>
                  <a:gd name="connsiteY2760" fmla="*/ 1159724 h 1472405"/>
                  <a:gd name="connsiteX2761" fmla="*/ 712088 w 4257040"/>
                  <a:gd name="connsiteY2761" fmla="*/ 1156332 h 1472405"/>
                  <a:gd name="connsiteX2762" fmla="*/ 711056 w 4257040"/>
                  <a:gd name="connsiteY2762" fmla="*/ 1155299 h 1472405"/>
                  <a:gd name="connsiteX2763" fmla="*/ 710613 w 4257040"/>
                  <a:gd name="connsiteY2763" fmla="*/ 1154119 h 1472405"/>
                  <a:gd name="connsiteX2764" fmla="*/ 711203 w 4257040"/>
                  <a:gd name="connsiteY2764" fmla="*/ 1152497 h 1472405"/>
                  <a:gd name="connsiteX2765" fmla="*/ 712973 w 4257040"/>
                  <a:gd name="connsiteY2765" fmla="*/ 1151759 h 1472405"/>
                  <a:gd name="connsiteX2766" fmla="*/ 715333 w 4257040"/>
                  <a:gd name="connsiteY2766" fmla="*/ 1152349 h 1472405"/>
                  <a:gd name="connsiteX2767" fmla="*/ 719020 w 4257040"/>
                  <a:gd name="connsiteY2767" fmla="*/ 1154267 h 1472405"/>
                  <a:gd name="connsiteX2768" fmla="*/ 722855 w 4257040"/>
                  <a:gd name="connsiteY2768" fmla="*/ 1156774 h 1472405"/>
                  <a:gd name="connsiteX2769" fmla="*/ 727575 w 4257040"/>
                  <a:gd name="connsiteY2769" fmla="*/ 1161051 h 1472405"/>
                  <a:gd name="connsiteX2770" fmla="*/ 731852 w 4257040"/>
                  <a:gd name="connsiteY2770" fmla="*/ 1163706 h 1472405"/>
                  <a:gd name="connsiteX2771" fmla="*/ 736571 w 4257040"/>
                  <a:gd name="connsiteY2771" fmla="*/ 1165919 h 1472405"/>
                  <a:gd name="connsiteX2772" fmla="*/ 740406 w 4257040"/>
                  <a:gd name="connsiteY2772" fmla="*/ 1166508 h 1472405"/>
                  <a:gd name="connsiteX2773" fmla="*/ 743209 w 4257040"/>
                  <a:gd name="connsiteY2773" fmla="*/ 1165919 h 1472405"/>
                  <a:gd name="connsiteX2774" fmla="*/ 746748 w 4257040"/>
                  <a:gd name="connsiteY2774" fmla="*/ 1164149 h 1472405"/>
                  <a:gd name="connsiteX2775" fmla="*/ 749846 w 4257040"/>
                  <a:gd name="connsiteY2775" fmla="*/ 1162084 h 1472405"/>
                  <a:gd name="connsiteX2776" fmla="*/ 751321 w 4257040"/>
                  <a:gd name="connsiteY2776" fmla="*/ 1159871 h 1472405"/>
                  <a:gd name="connsiteX2777" fmla="*/ 752353 w 4257040"/>
                  <a:gd name="connsiteY2777" fmla="*/ 1157511 h 1472405"/>
                  <a:gd name="connsiteX2778" fmla="*/ 757073 w 4257040"/>
                  <a:gd name="connsiteY2778" fmla="*/ 1154414 h 1472405"/>
                  <a:gd name="connsiteX2779" fmla="*/ 761350 w 4257040"/>
                  <a:gd name="connsiteY2779" fmla="*/ 1151612 h 1472405"/>
                  <a:gd name="connsiteX2780" fmla="*/ 763415 w 4257040"/>
                  <a:gd name="connsiteY2780" fmla="*/ 1152054 h 1472405"/>
                  <a:gd name="connsiteX2781" fmla="*/ 764742 w 4257040"/>
                  <a:gd name="connsiteY2781" fmla="*/ 1152939 h 1472405"/>
                  <a:gd name="connsiteX2782" fmla="*/ 769167 w 4257040"/>
                  <a:gd name="connsiteY2782" fmla="*/ 1151169 h 1472405"/>
                  <a:gd name="connsiteX2783" fmla="*/ 770789 w 4257040"/>
                  <a:gd name="connsiteY2783" fmla="*/ 1150579 h 1472405"/>
                  <a:gd name="connsiteX2784" fmla="*/ 774919 w 4257040"/>
                  <a:gd name="connsiteY2784" fmla="*/ 1149989 h 1472405"/>
                  <a:gd name="connsiteX2785" fmla="*/ 779344 w 4257040"/>
                  <a:gd name="connsiteY2785" fmla="*/ 1151022 h 1472405"/>
                  <a:gd name="connsiteX2786" fmla="*/ 782884 w 4257040"/>
                  <a:gd name="connsiteY2786" fmla="*/ 1154119 h 1472405"/>
                  <a:gd name="connsiteX2787" fmla="*/ 786276 w 4257040"/>
                  <a:gd name="connsiteY2787" fmla="*/ 1156037 h 1472405"/>
                  <a:gd name="connsiteX2788" fmla="*/ 789226 w 4257040"/>
                  <a:gd name="connsiteY2788" fmla="*/ 1155889 h 1472405"/>
                  <a:gd name="connsiteX2789" fmla="*/ 791733 w 4257040"/>
                  <a:gd name="connsiteY2789" fmla="*/ 1154857 h 1472405"/>
                  <a:gd name="connsiteX2790" fmla="*/ 793356 w 4257040"/>
                  <a:gd name="connsiteY2790" fmla="*/ 1152939 h 1472405"/>
                  <a:gd name="connsiteX2791" fmla="*/ 794683 w 4257040"/>
                  <a:gd name="connsiteY2791" fmla="*/ 1150579 h 1472405"/>
                  <a:gd name="connsiteX2792" fmla="*/ 796306 w 4257040"/>
                  <a:gd name="connsiteY2792" fmla="*/ 1149104 h 1472405"/>
                  <a:gd name="connsiteX2793" fmla="*/ 796600 w 4257040"/>
                  <a:gd name="connsiteY2793" fmla="*/ 1149104 h 1472405"/>
                  <a:gd name="connsiteX2794" fmla="*/ 801910 w 4257040"/>
                  <a:gd name="connsiteY2794" fmla="*/ 1149842 h 1472405"/>
                  <a:gd name="connsiteX2795" fmla="*/ 805302 w 4257040"/>
                  <a:gd name="connsiteY2795" fmla="*/ 1149694 h 1472405"/>
                  <a:gd name="connsiteX2796" fmla="*/ 805745 w 4257040"/>
                  <a:gd name="connsiteY2796" fmla="*/ 1149399 h 1472405"/>
                  <a:gd name="connsiteX2797" fmla="*/ 810170 w 4257040"/>
                  <a:gd name="connsiteY2797" fmla="*/ 1149989 h 1472405"/>
                  <a:gd name="connsiteX2798" fmla="*/ 815037 w 4257040"/>
                  <a:gd name="connsiteY2798" fmla="*/ 1153234 h 1472405"/>
                  <a:gd name="connsiteX2799" fmla="*/ 818134 w 4257040"/>
                  <a:gd name="connsiteY2799" fmla="*/ 1156774 h 1472405"/>
                  <a:gd name="connsiteX2800" fmla="*/ 822117 w 4257040"/>
                  <a:gd name="connsiteY2800" fmla="*/ 1161346 h 1472405"/>
                  <a:gd name="connsiteX2801" fmla="*/ 823886 w 4257040"/>
                  <a:gd name="connsiteY2801" fmla="*/ 1162674 h 1472405"/>
                  <a:gd name="connsiteX2802" fmla="*/ 826541 w 4257040"/>
                  <a:gd name="connsiteY2802" fmla="*/ 1163411 h 1472405"/>
                  <a:gd name="connsiteX2803" fmla="*/ 828606 w 4257040"/>
                  <a:gd name="connsiteY2803" fmla="*/ 1163706 h 1472405"/>
                  <a:gd name="connsiteX2804" fmla="*/ 831409 w 4257040"/>
                  <a:gd name="connsiteY2804" fmla="*/ 1164296 h 1472405"/>
                  <a:gd name="connsiteX2805" fmla="*/ 838783 w 4257040"/>
                  <a:gd name="connsiteY2805" fmla="*/ 1165329 h 1472405"/>
                  <a:gd name="connsiteX2806" fmla="*/ 839815 w 4257040"/>
                  <a:gd name="connsiteY2806" fmla="*/ 1165771 h 1472405"/>
                  <a:gd name="connsiteX2807" fmla="*/ 840553 w 4257040"/>
                  <a:gd name="connsiteY2807" fmla="*/ 1166508 h 1472405"/>
                  <a:gd name="connsiteX2808" fmla="*/ 839963 w 4257040"/>
                  <a:gd name="connsiteY2808" fmla="*/ 1169016 h 1472405"/>
                  <a:gd name="connsiteX2809" fmla="*/ 840553 w 4257040"/>
                  <a:gd name="connsiteY2809" fmla="*/ 1169606 h 1472405"/>
                  <a:gd name="connsiteX2810" fmla="*/ 846600 w 4257040"/>
                  <a:gd name="connsiteY2810" fmla="*/ 1167836 h 1472405"/>
                  <a:gd name="connsiteX2811" fmla="*/ 848222 w 4257040"/>
                  <a:gd name="connsiteY2811" fmla="*/ 1166656 h 1472405"/>
                  <a:gd name="connsiteX2812" fmla="*/ 850140 w 4257040"/>
                  <a:gd name="connsiteY2812" fmla="*/ 1162821 h 1472405"/>
                  <a:gd name="connsiteX2813" fmla="*/ 851910 w 4257040"/>
                  <a:gd name="connsiteY2813" fmla="*/ 1159134 h 1472405"/>
                  <a:gd name="connsiteX2814" fmla="*/ 853237 w 4257040"/>
                  <a:gd name="connsiteY2814" fmla="*/ 1157806 h 1472405"/>
                  <a:gd name="connsiteX2815" fmla="*/ 854564 w 4257040"/>
                  <a:gd name="connsiteY2815" fmla="*/ 1157364 h 1472405"/>
                  <a:gd name="connsiteX2816" fmla="*/ 856039 w 4257040"/>
                  <a:gd name="connsiteY2816" fmla="*/ 1157954 h 1472405"/>
                  <a:gd name="connsiteX2817" fmla="*/ 857957 w 4257040"/>
                  <a:gd name="connsiteY2817" fmla="*/ 1160166 h 1472405"/>
                  <a:gd name="connsiteX2818" fmla="*/ 860612 w 4257040"/>
                  <a:gd name="connsiteY2818" fmla="*/ 1162379 h 1472405"/>
                  <a:gd name="connsiteX2819" fmla="*/ 864152 w 4257040"/>
                  <a:gd name="connsiteY2819" fmla="*/ 1163264 h 1472405"/>
                  <a:gd name="connsiteX2820" fmla="*/ 866364 w 4257040"/>
                  <a:gd name="connsiteY2820" fmla="*/ 1163559 h 1472405"/>
                  <a:gd name="connsiteX2821" fmla="*/ 869756 w 4257040"/>
                  <a:gd name="connsiteY2821" fmla="*/ 1163854 h 1472405"/>
                  <a:gd name="connsiteX2822" fmla="*/ 877721 w 4257040"/>
                  <a:gd name="connsiteY2822" fmla="*/ 1162674 h 1472405"/>
                  <a:gd name="connsiteX2823" fmla="*/ 885095 w 4257040"/>
                  <a:gd name="connsiteY2823" fmla="*/ 1160019 h 1472405"/>
                  <a:gd name="connsiteX2824" fmla="*/ 889373 w 4257040"/>
                  <a:gd name="connsiteY2824" fmla="*/ 1157069 h 1472405"/>
                  <a:gd name="connsiteX2825" fmla="*/ 891290 w 4257040"/>
                  <a:gd name="connsiteY2825" fmla="*/ 1152497 h 1472405"/>
                  <a:gd name="connsiteX2826" fmla="*/ 892617 w 4257040"/>
                  <a:gd name="connsiteY2826" fmla="*/ 1147482 h 1472405"/>
                  <a:gd name="connsiteX2827" fmla="*/ 894535 w 4257040"/>
                  <a:gd name="connsiteY2827" fmla="*/ 1144237 h 1472405"/>
                  <a:gd name="connsiteX2828" fmla="*/ 893650 w 4257040"/>
                  <a:gd name="connsiteY2828" fmla="*/ 1140992 h 1472405"/>
                  <a:gd name="connsiteX2829" fmla="*/ 889963 w 4257040"/>
                  <a:gd name="connsiteY2829" fmla="*/ 1137895 h 1472405"/>
                  <a:gd name="connsiteX2830" fmla="*/ 888635 w 4257040"/>
                  <a:gd name="connsiteY2830" fmla="*/ 1137010 h 1472405"/>
                  <a:gd name="connsiteX2831" fmla="*/ 879638 w 4257040"/>
                  <a:gd name="connsiteY2831" fmla="*/ 1135240 h 1472405"/>
                  <a:gd name="connsiteX2832" fmla="*/ 879048 w 4257040"/>
                  <a:gd name="connsiteY2832" fmla="*/ 1133913 h 1472405"/>
                  <a:gd name="connsiteX2833" fmla="*/ 878458 w 4257040"/>
                  <a:gd name="connsiteY2833" fmla="*/ 1133618 h 1472405"/>
                  <a:gd name="connsiteX2834" fmla="*/ 869461 w 4257040"/>
                  <a:gd name="connsiteY2834" fmla="*/ 1130816 h 1472405"/>
                  <a:gd name="connsiteX2835" fmla="*/ 865184 w 4257040"/>
                  <a:gd name="connsiteY2835" fmla="*/ 1129636 h 1472405"/>
                  <a:gd name="connsiteX2836" fmla="*/ 864004 w 4257040"/>
                  <a:gd name="connsiteY2836" fmla="*/ 1127866 h 1472405"/>
                  <a:gd name="connsiteX2837" fmla="*/ 863119 w 4257040"/>
                  <a:gd name="connsiteY2837" fmla="*/ 1125506 h 1472405"/>
                  <a:gd name="connsiteX2838" fmla="*/ 860317 w 4257040"/>
                  <a:gd name="connsiteY2838" fmla="*/ 1123293 h 1472405"/>
                  <a:gd name="connsiteX2839" fmla="*/ 854860 w 4257040"/>
                  <a:gd name="connsiteY2839" fmla="*/ 1121376 h 1472405"/>
                  <a:gd name="connsiteX2840" fmla="*/ 853827 w 4257040"/>
                  <a:gd name="connsiteY2840" fmla="*/ 1119901 h 1472405"/>
                  <a:gd name="connsiteX2841" fmla="*/ 854712 w 4257040"/>
                  <a:gd name="connsiteY2841" fmla="*/ 1118279 h 1472405"/>
                  <a:gd name="connsiteX2842" fmla="*/ 859137 w 4257040"/>
                  <a:gd name="connsiteY2842" fmla="*/ 1116656 h 1472405"/>
                  <a:gd name="connsiteX2843" fmla="*/ 864152 w 4257040"/>
                  <a:gd name="connsiteY2843" fmla="*/ 1113117 h 1472405"/>
                  <a:gd name="connsiteX2844" fmla="*/ 866069 w 4257040"/>
                  <a:gd name="connsiteY2844" fmla="*/ 1112379 h 1472405"/>
                  <a:gd name="connsiteX2845" fmla="*/ 870641 w 4257040"/>
                  <a:gd name="connsiteY2845" fmla="*/ 1112232 h 1472405"/>
                  <a:gd name="connsiteX2846" fmla="*/ 874771 w 4257040"/>
                  <a:gd name="connsiteY2846" fmla="*/ 1109429 h 1472405"/>
                  <a:gd name="connsiteX2847" fmla="*/ 877573 w 4257040"/>
                  <a:gd name="connsiteY2847" fmla="*/ 1107659 h 1472405"/>
                  <a:gd name="connsiteX2848" fmla="*/ 879048 w 4257040"/>
                  <a:gd name="connsiteY2848" fmla="*/ 1105742 h 1472405"/>
                  <a:gd name="connsiteX2849" fmla="*/ 878606 w 4257040"/>
                  <a:gd name="connsiteY2849" fmla="*/ 1103677 h 1472405"/>
                  <a:gd name="connsiteX2850" fmla="*/ 874476 w 4257040"/>
                  <a:gd name="connsiteY2850" fmla="*/ 1097482 h 1472405"/>
                  <a:gd name="connsiteX2851" fmla="*/ 873296 w 4257040"/>
                  <a:gd name="connsiteY2851" fmla="*/ 1093795 h 1472405"/>
                  <a:gd name="connsiteX2852" fmla="*/ 874033 w 4257040"/>
                  <a:gd name="connsiteY2852" fmla="*/ 1091435 h 1472405"/>
                  <a:gd name="connsiteX2853" fmla="*/ 876393 w 4257040"/>
                  <a:gd name="connsiteY2853" fmla="*/ 1088781 h 1472405"/>
                  <a:gd name="connsiteX2854" fmla="*/ 877721 w 4257040"/>
                  <a:gd name="connsiteY2854" fmla="*/ 1087306 h 1472405"/>
                  <a:gd name="connsiteX2855" fmla="*/ 879343 w 4257040"/>
                  <a:gd name="connsiteY2855" fmla="*/ 1084798 h 1472405"/>
                  <a:gd name="connsiteX2856" fmla="*/ 880375 w 4257040"/>
                  <a:gd name="connsiteY2856" fmla="*/ 1083323 h 1472405"/>
                  <a:gd name="connsiteX2857" fmla="*/ 884653 w 4257040"/>
                  <a:gd name="connsiteY2857" fmla="*/ 1082733 h 1472405"/>
                  <a:gd name="connsiteX2858" fmla="*/ 889667 w 4257040"/>
                  <a:gd name="connsiteY2858" fmla="*/ 1082586 h 1472405"/>
                  <a:gd name="connsiteX2859" fmla="*/ 893060 w 4257040"/>
                  <a:gd name="connsiteY2859" fmla="*/ 1083176 h 1472405"/>
                  <a:gd name="connsiteX2860" fmla="*/ 897927 w 4257040"/>
                  <a:gd name="connsiteY2860" fmla="*/ 1083471 h 1472405"/>
                  <a:gd name="connsiteX2861" fmla="*/ 902352 w 4257040"/>
                  <a:gd name="connsiteY2861" fmla="*/ 1083913 h 1472405"/>
                  <a:gd name="connsiteX2862" fmla="*/ 904712 w 4257040"/>
                  <a:gd name="connsiteY2862" fmla="*/ 1084356 h 1472405"/>
                  <a:gd name="connsiteX2863" fmla="*/ 906334 w 4257040"/>
                  <a:gd name="connsiteY2863" fmla="*/ 1083618 h 1472405"/>
                  <a:gd name="connsiteX2864" fmla="*/ 907514 w 4257040"/>
                  <a:gd name="connsiteY2864" fmla="*/ 1082143 h 1472405"/>
                  <a:gd name="connsiteX2865" fmla="*/ 907367 w 4257040"/>
                  <a:gd name="connsiteY2865" fmla="*/ 1080374 h 1472405"/>
                  <a:gd name="connsiteX2866" fmla="*/ 905744 w 4257040"/>
                  <a:gd name="connsiteY2866" fmla="*/ 1078604 h 1472405"/>
                  <a:gd name="connsiteX2867" fmla="*/ 899254 w 4257040"/>
                  <a:gd name="connsiteY2867" fmla="*/ 1076244 h 1472405"/>
                  <a:gd name="connsiteX2868" fmla="*/ 896452 w 4257040"/>
                  <a:gd name="connsiteY2868" fmla="*/ 1074326 h 1472405"/>
                  <a:gd name="connsiteX2869" fmla="*/ 894240 w 4257040"/>
                  <a:gd name="connsiteY2869" fmla="*/ 1074474 h 1472405"/>
                  <a:gd name="connsiteX2870" fmla="*/ 890552 w 4257040"/>
                  <a:gd name="connsiteY2870" fmla="*/ 1073884 h 1472405"/>
                  <a:gd name="connsiteX2871" fmla="*/ 887307 w 4257040"/>
                  <a:gd name="connsiteY2871" fmla="*/ 1072704 h 1472405"/>
                  <a:gd name="connsiteX2872" fmla="*/ 884358 w 4257040"/>
                  <a:gd name="connsiteY2872" fmla="*/ 1072261 h 1472405"/>
                  <a:gd name="connsiteX2873" fmla="*/ 883473 w 4257040"/>
                  <a:gd name="connsiteY2873" fmla="*/ 1070492 h 1472405"/>
                  <a:gd name="connsiteX2874" fmla="*/ 884063 w 4257040"/>
                  <a:gd name="connsiteY2874" fmla="*/ 1067984 h 1472405"/>
                  <a:gd name="connsiteX2875" fmla="*/ 885243 w 4257040"/>
                  <a:gd name="connsiteY2875" fmla="*/ 1066509 h 1472405"/>
                  <a:gd name="connsiteX2876" fmla="*/ 887307 w 4257040"/>
                  <a:gd name="connsiteY2876" fmla="*/ 1065919 h 1472405"/>
                  <a:gd name="connsiteX2877" fmla="*/ 889667 w 4257040"/>
                  <a:gd name="connsiteY2877" fmla="*/ 1066214 h 1472405"/>
                  <a:gd name="connsiteX2878" fmla="*/ 892175 w 4257040"/>
                  <a:gd name="connsiteY2878" fmla="*/ 1065182 h 1472405"/>
                  <a:gd name="connsiteX2879" fmla="*/ 892912 w 4257040"/>
                  <a:gd name="connsiteY2879" fmla="*/ 1064592 h 1472405"/>
                  <a:gd name="connsiteX2880" fmla="*/ 893207 w 4257040"/>
                  <a:gd name="connsiteY2880" fmla="*/ 1063854 h 1472405"/>
                  <a:gd name="connsiteX2881" fmla="*/ 892765 w 4257040"/>
                  <a:gd name="connsiteY2881" fmla="*/ 1062675 h 1472405"/>
                  <a:gd name="connsiteX2882" fmla="*/ 891585 w 4257040"/>
                  <a:gd name="connsiteY2882" fmla="*/ 1061790 h 1472405"/>
                  <a:gd name="connsiteX2883" fmla="*/ 889963 w 4257040"/>
                  <a:gd name="connsiteY2883" fmla="*/ 1061495 h 1472405"/>
                  <a:gd name="connsiteX2884" fmla="*/ 887898 w 4257040"/>
                  <a:gd name="connsiteY2884" fmla="*/ 1062380 h 1472405"/>
                  <a:gd name="connsiteX2885" fmla="*/ 885685 w 4257040"/>
                  <a:gd name="connsiteY2885" fmla="*/ 1062822 h 1472405"/>
                  <a:gd name="connsiteX2886" fmla="*/ 881703 w 4257040"/>
                  <a:gd name="connsiteY2886" fmla="*/ 1061642 h 1472405"/>
                  <a:gd name="connsiteX2887" fmla="*/ 878606 w 4257040"/>
                  <a:gd name="connsiteY2887" fmla="*/ 1060315 h 1472405"/>
                  <a:gd name="connsiteX2888" fmla="*/ 878753 w 4257040"/>
                  <a:gd name="connsiteY2888" fmla="*/ 1058987 h 1472405"/>
                  <a:gd name="connsiteX2889" fmla="*/ 881113 w 4257040"/>
                  <a:gd name="connsiteY2889" fmla="*/ 1057070 h 1472405"/>
                  <a:gd name="connsiteX2890" fmla="*/ 882146 w 4257040"/>
                  <a:gd name="connsiteY2890" fmla="*/ 1055595 h 1472405"/>
                  <a:gd name="connsiteX2891" fmla="*/ 882146 w 4257040"/>
                  <a:gd name="connsiteY2891" fmla="*/ 1051023 h 1472405"/>
                  <a:gd name="connsiteX2892" fmla="*/ 882883 w 4257040"/>
                  <a:gd name="connsiteY2892" fmla="*/ 1048073 h 1472405"/>
                  <a:gd name="connsiteX2893" fmla="*/ 885243 w 4257040"/>
                  <a:gd name="connsiteY2893" fmla="*/ 1046156 h 1472405"/>
                  <a:gd name="connsiteX2894" fmla="*/ 887898 w 4257040"/>
                  <a:gd name="connsiteY2894" fmla="*/ 1044976 h 1472405"/>
                  <a:gd name="connsiteX2895" fmla="*/ 894830 w 4257040"/>
                  <a:gd name="connsiteY2895" fmla="*/ 1046893 h 1472405"/>
                  <a:gd name="connsiteX2896" fmla="*/ 903384 w 4257040"/>
                  <a:gd name="connsiteY2896" fmla="*/ 1048663 h 1472405"/>
                  <a:gd name="connsiteX2897" fmla="*/ 905007 w 4257040"/>
                  <a:gd name="connsiteY2897" fmla="*/ 1048368 h 1472405"/>
                  <a:gd name="connsiteX2898" fmla="*/ 905449 w 4257040"/>
                  <a:gd name="connsiteY2898" fmla="*/ 1047483 h 1472405"/>
                  <a:gd name="connsiteX2899" fmla="*/ 906334 w 4257040"/>
                  <a:gd name="connsiteY2899" fmla="*/ 1046746 h 1472405"/>
                  <a:gd name="connsiteX2900" fmla="*/ 918428 w 4257040"/>
                  <a:gd name="connsiteY2900" fmla="*/ 1046303 h 1472405"/>
                  <a:gd name="connsiteX2901" fmla="*/ 920641 w 4257040"/>
                  <a:gd name="connsiteY2901" fmla="*/ 1045123 h 1472405"/>
                  <a:gd name="connsiteX2902" fmla="*/ 921820 w 4257040"/>
                  <a:gd name="connsiteY2902" fmla="*/ 1044238 h 1472405"/>
                  <a:gd name="connsiteX2903" fmla="*/ 933325 w 4257040"/>
                  <a:gd name="connsiteY2903" fmla="*/ 1043058 h 1472405"/>
                  <a:gd name="connsiteX2904" fmla="*/ 934800 w 4257040"/>
                  <a:gd name="connsiteY2904" fmla="*/ 1041731 h 1472405"/>
                  <a:gd name="connsiteX2905" fmla="*/ 936422 w 4257040"/>
                  <a:gd name="connsiteY2905" fmla="*/ 1040698 h 1472405"/>
                  <a:gd name="connsiteX2906" fmla="*/ 939077 w 4257040"/>
                  <a:gd name="connsiteY2906" fmla="*/ 1040698 h 1472405"/>
                  <a:gd name="connsiteX2907" fmla="*/ 942322 w 4257040"/>
                  <a:gd name="connsiteY2907" fmla="*/ 1040256 h 1472405"/>
                  <a:gd name="connsiteX2908" fmla="*/ 946599 w 4257040"/>
                  <a:gd name="connsiteY2908" fmla="*/ 1038781 h 1472405"/>
                  <a:gd name="connsiteX2909" fmla="*/ 949844 w 4257040"/>
                  <a:gd name="connsiteY2909" fmla="*/ 1038043 h 1472405"/>
                  <a:gd name="connsiteX2910" fmla="*/ 950287 w 4257040"/>
                  <a:gd name="connsiteY2910" fmla="*/ 1038043 h 1472405"/>
                  <a:gd name="connsiteX2911" fmla="*/ 953531 w 4257040"/>
                  <a:gd name="connsiteY2911" fmla="*/ 1038339 h 1472405"/>
                  <a:gd name="connsiteX2912" fmla="*/ 957661 w 4257040"/>
                  <a:gd name="connsiteY2912" fmla="*/ 1037159 h 1472405"/>
                  <a:gd name="connsiteX2913" fmla="*/ 958546 w 4257040"/>
                  <a:gd name="connsiteY2913" fmla="*/ 1036716 h 1472405"/>
                  <a:gd name="connsiteX2914" fmla="*/ 959283 w 4257040"/>
                  <a:gd name="connsiteY2914" fmla="*/ 1035979 h 1472405"/>
                  <a:gd name="connsiteX2915" fmla="*/ 962823 w 4257040"/>
                  <a:gd name="connsiteY2915" fmla="*/ 1034356 h 1472405"/>
                  <a:gd name="connsiteX2916" fmla="*/ 969608 w 4257040"/>
                  <a:gd name="connsiteY2916" fmla="*/ 1033029 h 1472405"/>
                  <a:gd name="connsiteX2917" fmla="*/ 971230 w 4257040"/>
                  <a:gd name="connsiteY2917" fmla="*/ 1033766 h 1472405"/>
                  <a:gd name="connsiteX2918" fmla="*/ 974622 w 4257040"/>
                  <a:gd name="connsiteY2918" fmla="*/ 1034061 h 1472405"/>
                  <a:gd name="connsiteX2919" fmla="*/ 978752 w 4257040"/>
                  <a:gd name="connsiteY2919" fmla="*/ 1033471 h 1472405"/>
                  <a:gd name="connsiteX2920" fmla="*/ 981849 w 4257040"/>
                  <a:gd name="connsiteY2920" fmla="*/ 1032586 h 1472405"/>
                  <a:gd name="connsiteX2921" fmla="*/ 983619 w 4257040"/>
                  <a:gd name="connsiteY2921" fmla="*/ 1033471 h 1472405"/>
                  <a:gd name="connsiteX2922" fmla="*/ 985979 w 4257040"/>
                  <a:gd name="connsiteY2922" fmla="*/ 1034504 h 1472405"/>
                  <a:gd name="connsiteX2923" fmla="*/ 987897 w 4257040"/>
                  <a:gd name="connsiteY2923" fmla="*/ 1033766 h 1472405"/>
                  <a:gd name="connsiteX2924" fmla="*/ 988782 w 4257040"/>
                  <a:gd name="connsiteY2924" fmla="*/ 1030964 h 1472405"/>
                  <a:gd name="connsiteX2925" fmla="*/ 989962 w 4257040"/>
                  <a:gd name="connsiteY2925" fmla="*/ 1028162 h 1472405"/>
                  <a:gd name="connsiteX2926" fmla="*/ 992026 w 4257040"/>
                  <a:gd name="connsiteY2926" fmla="*/ 1026982 h 1472405"/>
                  <a:gd name="connsiteX2927" fmla="*/ 993649 w 4257040"/>
                  <a:gd name="connsiteY2927" fmla="*/ 1026539 h 1472405"/>
                  <a:gd name="connsiteX2928" fmla="*/ 995124 w 4257040"/>
                  <a:gd name="connsiteY2928" fmla="*/ 1025507 h 1472405"/>
                  <a:gd name="connsiteX2929" fmla="*/ 996156 w 4257040"/>
                  <a:gd name="connsiteY2929" fmla="*/ 1024327 h 1472405"/>
                  <a:gd name="connsiteX2930" fmla="*/ 1002203 w 4257040"/>
                  <a:gd name="connsiteY2930" fmla="*/ 1024474 h 1472405"/>
                  <a:gd name="connsiteX2931" fmla="*/ 1007660 w 4257040"/>
                  <a:gd name="connsiteY2931" fmla="*/ 1021819 h 1472405"/>
                  <a:gd name="connsiteX2932" fmla="*/ 1008693 w 4257040"/>
                  <a:gd name="connsiteY2932" fmla="*/ 1022999 h 1472405"/>
                  <a:gd name="connsiteX2933" fmla="*/ 1015625 w 4257040"/>
                  <a:gd name="connsiteY2933" fmla="*/ 1022704 h 1472405"/>
                  <a:gd name="connsiteX2934" fmla="*/ 1024327 w 4257040"/>
                  <a:gd name="connsiteY2934" fmla="*/ 1021082 h 1472405"/>
                  <a:gd name="connsiteX2935" fmla="*/ 1029489 w 4257040"/>
                  <a:gd name="connsiteY2935" fmla="*/ 1020197 h 1472405"/>
                  <a:gd name="connsiteX2936" fmla="*/ 1038486 w 4257040"/>
                  <a:gd name="connsiteY2936" fmla="*/ 1018427 h 1472405"/>
                  <a:gd name="connsiteX2937" fmla="*/ 1042763 w 4257040"/>
                  <a:gd name="connsiteY2937" fmla="*/ 1016952 h 1472405"/>
                  <a:gd name="connsiteX2938" fmla="*/ 1048663 w 4257040"/>
                  <a:gd name="connsiteY2938" fmla="*/ 1015920 h 1472405"/>
                  <a:gd name="connsiteX2939" fmla="*/ 1054120 w 4257040"/>
                  <a:gd name="connsiteY2939" fmla="*/ 1015330 h 1472405"/>
                  <a:gd name="connsiteX2940" fmla="*/ 1057660 w 4257040"/>
                  <a:gd name="connsiteY2940" fmla="*/ 1012822 h 1472405"/>
                  <a:gd name="connsiteX2941" fmla="*/ 1060463 w 4257040"/>
                  <a:gd name="connsiteY2941" fmla="*/ 1012380 h 1472405"/>
                  <a:gd name="connsiteX2942" fmla="*/ 1064002 w 4257040"/>
                  <a:gd name="connsiteY2942" fmla="*/ 1012232 h 1472405"/>
                  <a:gd name="connsiteX2943" fmla="*/ 1066214 w 4257040"/>
                  <a:gd name="connsiteY2943" fmla="*/ 1011495 h 1472405"/>
                  <a:gd name="connsiteX2944" fmla="*/ 1067542 w 4257040"/>
                  <a:gd name="connsiteY2944" fmla="*/ 1010610 h 1472405"/>
                  <a:gd name="connsiteX2945" fmla="*/ 1068427 w 4257040"/>
                  <a:gd name="connsiteY2945" fmla="*/ 1008840 h 1472405"/>
                  <a:gd name="connsiteX2946" fmla="*/ 1067984 w 4257040"/>
                  <a:gd name="connsiteY2946" fmla="*/ 1006480 h 1472405"/>
                  <a:gd name="connsiteX2947" fmla="*/ 1067542 w 4257040"/>
                  <a:gd name="connsiteY2947" fmla="*/ 1004858 h 1472405"/>
                  <a:gd name="connsiteX2948" fmla="*/ 1070049 w 4257040"/>
                  <a:gd name="connsiteY2948" fmla="*/ 1003973 h 1472405"/>
                  <a:gd name="connsiteX2949" fmla="*/ 1073589 w 4257040"/>
                  <a:gd name="connsiteY2949" fmla="*/ 1003678 h 1472405"/>
                  <a:gd name="connsiteX2950" fmla="*/ 1075801 w 4257040"/>
                  <a:gd name="connsiteY2950" fmla="*/ 1003236 h 1472405"/>
                  <a:gd name="connsiteX2951" fmla="*/ 1080669 w 4257040"/>
                  <a:gd name="connsiteY2951" fmla="*/ 999548 h 1472405"/>
                  <a:gd name="connsiteX2952" fmla="*/ 1084061 w 4257040"/>
                  <a:gd name="connsiteY2952" fmla="*/ 997631 h 1472405"/>
                  <a:gd name="connsiteX2953" fmla="*/ 1087601 w 4257040"/>
                  <a:gd name="connsiteY2953" fmla="*/ 996451 h 1472405"/>
                  <a:gd name="connsiteX2954" fmla="*/ 1094680 w 4257040"/>
                  <a:gd name="connsiteY2954" fmla="*/ 997188 h 1472405"/>
                  <a:gd name="connsiteX2955" fmla="*/ 1101170 w 4257040"/>
                  <a:gd name="connsiteY2955" fmla="*/ 997778 h 1472405"/>
                  <a:gd name="connsiteX2956" fmla="*/ 1107512 w 4257040"/>
                  <a:gd name="connsiteY2956" fmla="*/ 999548 h 1472405"/>
                  <a:gd name="connsiteX2957" fmla="*/ 1110904 w 4257040"/>
                  <a:gd name="connsiteY2957" fmla="*/ 1001761 h 1472405"/>
                  <a:gd name="connsiteX2958" fmla="*/ 1113854 w 4257040"/>
                  <a:gd name="connsiteY2958" fmla="*/ 1003531 h 1472405"/>
                  <a:gd name="connsiteX2959" fmla="*/ 1116657 w 4257040"/>
                  <a:gd name="connsiteY2959" fmla="*/ 1004268 h 1472405"/>
                  <a:gd name="connsiteX2960" fmla="*/ 1119164 w 4257040"/>
                  <a:gd name="connsiteY2960" fmla="*/ 1004858 h 1472405"/>
                  <a:gd name="connsiteX2961" fmla="*/ 1121966 w 4257040"/>
                  <a:gd name="connsiteY2961" fmla="*/ 1003973 h 1472405"/>
                  <a:gd name="connsiteX2962" fmla="*/ 1124031 w 4257040"/>
                  <a:gd name="connsiteY2962" fmla="*/ 1002941 h 1472405"/>
                  <a:gd name="connsiteX2963" fmla="*/ 1125211 w 4257040"/>
                  <a:gd name="connsiteY2963" fmla="*/ 1001466 h 1472405"/>
                  <a:gd name="connsiteX2964" fmla="*/ 1127128 w 4257040"/>
                  <a:gd name="connsiteY2964" fmla="*/ 1000433 h 1472405"/>
                  <a:gd name="connsiteX2965" fmla="*/ 1133618 w 4257040"/>
                  <a:gd name="connsiteY2965" fmla="*/ 999548 h 1472405"/>
                  <a:gd name="connsiteX2966" fmla="*/ 1134945 w 4257040"/>
                  <a:gd name="connsiteY2966" fmla="*/ 1001171 h 1472405"/>
                  <a:gd name="connsiteX2967" fmla="*/ 1138190 w 4257040"/>
                  <a:gd name="connsiteY2967" fmla="*/ 1006038 h 1472405"/>
                  <a:gd name="connsiteX2968" fmla="*/ 1140255 w 4257040"/>
                  <a:gd name="connsiteY2968" fmla="*/ 1012528 h 1472405"/>
                  <a:gd name="connsiteX2969" fmla="*/ 1143795 w 4257040"/>
                  <a:gd name="connsiteY2969" fmla="*/ 1021082 h 1472405"/>
                  <a:gd name="connsiteX2970" fmla="*/ 1145270 w 4257040"/>
                  <a:gd name="connsiteY2970" fmla="*/ 1025212 h 1472405"/>
                  <a:gd name="connsiteX2971" fmla="*/ 1144680 w 4257040"/>
                  <a:gd name="connsiteY2971" fmla="*/ 1027424 h 1472405"/>
                  <a:gd name="connsiteX2972" fmla="*/ 1144680 w 4257040"/>
                  <a:gd name="connsiteY2972" fmla="*/ 1030374 h 1472405"/>
                  <a:gd name="connsiteX2973" fmla="*/ 1144532 w 4257040"/>
                  <a:gd name="connsiteY2973" fmla="*/ 1033766 h 1472405"/>
                  <a:gd name="connsiteX2974" fmla="*/ 1141878 w 4257040"/>
                  <a:gd name="connsiteY2974" fmla="*/ 1037453 h 1472405"/>
                  <a:gd name="connsiteX2975" fmla="*/ 1142910 w 4257040"/>
                  <a:gd name="connsiteY2975" fmla="*/ 1039223 h 1472405"/>
                  <a:gd name="connsiteX2976" fmla="*/ 1149252 w 4257040"/>
                  <a:gd name="connsiteY2976" fmla="*/ 1041141 h 1472405"/>
                  <a:gd name="connsiteX2977" fmla="*/ 1158249 w 4257040"/>
                  <a:gd name="connsiteY2977" fmla="*/ 1040403 h 1472405"/>
                  <a:gd name="connsiteX2978" fmla="*/ 1163706 w 4257040"/>
                  <a:gd name="connsiteY2978" fmla="*/ 1038781 h 1472405"/>
                  <a:gd name="connsiteX2979" fmla="*/ 1166804 w 4257040"/>
                  <a:gd name="connsiteY2979" fmla="*/ 1039371 h 1472405"/>
                  <a:gd name="connsiteX2980" fmla="*/ 1168279 w 4257040"/>
                  <a:gd name="connsiteY2980" fmla="*/ 1038486 h 1472405"/>
                  <a:gd name="connsiteX2981" fmla="*/ 1169311 w 4257040"/>
                  <a:gd name="connsiteY2981" fmla="*/ 1035684 h 1472405"/>
                  <a:gd name="connsiteX2982" fmla="*/ 1171523 w 4257040"/>
                  <a:gd name="connsiteY2982" fmla="*/ 1035094 h 1472405"/>
                  <a:gd name="connsiteX2983" fmla="*/ 1173588 w 4257040"/>
                  <a:gd name="connsiteY2983" fmla="*/ 1037011 h 1472405"/>
                  <a:gd name="connsiteX2984" fmla="*/ 1175211 w 4257040"/>
                  <a:gd name="connsiteY2984" fmla="*/ 1040256 h 1472405"/>
                  <a:gd name="connsiteX2985" fmla="*/ 1176686 w 4257040"/>
                  <a:gd name="connsiteY2985" fmla="*/ 1042321 h 1472405"/>
                  <a:gd name="connsiteX2986" fmla="*/ 1176686 w 4257040"/>
                  <a:gd name="connsiteY2986" fmla="*/ 1044828 h 1472405"/>
                  <a:gd name="connsiteX2987" fmla="*/ 1177128 w 4257040"/>
                  <a:gd name="connsiteY2987" fmla="*/ 1048073 h 1472405"/>
                  <a:gd name="connsiteX2988" fmla="*/ 1178308 w 4257040"/>
                  <a:gd name="connsiteY2988" fmla="*/ 1048810 h 1472405"/>
                  <a:gd name="connsiteX2989" fmla="*/ 1180520 w 4257040"/>
                  <a:gd name="connsiteY2989" fmla="*/ 1047630 h 1472405"/>
                  <a:gd name="connsiteX2990" fmla="*/ 1181995 w 4257040"/>
                  <a:gd name="connsiteY2990" fmla="*/ 1046893 h 1472405"/>
                  <a:gd name="connsiteX2991" fmla="*/ 1182290 w 4257040"/>
                  <a:gd name="connsiteY2991" fmla="*/ 1046008 h 1472405"/>
                  <a:gd name="connsiteX2992" fmla="*/ 1181700 w 4257040"/>
                  <a:gd name="connsiteY2992" fmla="*/ 1044828 h 1472405"/>
                  <a:gd name="connsiteX2993" fmla="*/ 1181405 w 4257040"/>
                  <a:gd name="connsiteY2993" fmla="*/ 1043501 h 1472405"/>
                  <a:gd name="connsiteX2994" fmla="*/ 1181848 w 4257040"/>
                  <a:gd name="connsiteY2994" fmla="*/ 1042468 h 1472405"/>
                  <a:gd name="connsiteX2995" fmla="*/ 1182880 w 4257040"/>
                  <a:gd name="connsiteY2995" fmla="*/ 1042026 h 1472405"/>
                  <a:gd name="connsiteX2996" fmla="*/ 1185977 w 4257040"/>
                  <a:gd name="connsiteY2996" fmla="*/ 1042321 h 1472405"/>
                  <a:gd name="connsiteX2997" fmla="*/ 1190549 w 4257040"/>
                  <a:gd name="connsiteY2997" fmla="*/ 1042911 h 1472405"/>
                  <a:gd name="connsiteX2998" fmla="*/ 1195859 w 4257040"/>
                  <a:gd name="connsiteY2998" fmla="*/ 1047483 h 1472405"/>
                  <a:gd name="connsiteX2999" fmla="*/ 1198809 w 4257040"/>
                  <a:gd name="connsiteY2999" fmla="*/ 1048368 h 1472405"/>
                  <a:gd name="connsiteX3000" fmla="*/ 1199989 w 4257040"/>
                  <a:gd name="connsiteY3000" fmla="*/ 1048368 h 1472405"/>
                  <a:gd name="connsiteX3001" fmla="*/ 1202644 w 4257040"/>
                  <a:gd name="connsiteY3001" fmla="*/ 1048073 h 1472405"/>
                  <a:gd name="connsiteX3002" fmla="*/ 1206036 w 4257040"/>
                  <a:gd name="connsiteY3002" fmla="*/ 1046746 h 1472405"/>
                  <a:gd name="connsiteX3003" fmla="*/ 1208101 w 4257040"/>
                  <a:gd name="connsiteY3003" fmla="*/ 1045123 h 1472405"/>
                  <a:gd name="connsiteX3004" fmla="*/ 1208839 w 4257040"/>
                  <a:gd name="connsiteY3004" fmla="*/ 1044386 h 1472405"/>
                  <a:gd name="connsiteX3005" fmla="*/ 1210166 w 4257040"/>
                  <a:gd name="connsiteY3005" fmla="*/ 1044533 h 1472405"/>
                  <a:gd name="connsiteX3006" fmla="*/ 1211346 w 4257040"/>
                  <a:gd name="connsiteY3006" fmla="*/ 1045271 h 1472405"/>
                  <a:gd name="connsiteX3007" fmla="*/ 1211493 w 4257040"/>
                  <a:gd name="connsiteY3007" fmla="*/ 1046893 h 1472405"/>
                  <a:gd name="connsiteX3008" fmla="*/ 1210461 w 4257040"/>
                  <a:gd name="connsiteY3008" fmla="*/ 1049253 h 1472405"/>
                  <a:gd name="connsiteX3009" fmla="*/ 1207216 w 4257040"/>
                  <a:gd name="connsiteY3009" fmla="*/ 1051465 h 1472405"/>
                  <a:gd name="connsiteX3010" fmla="*/ 1203234 w 4257040"/>
                  <a:gd name="connsiteY3010" fmla="*/ 1053530 h 1472405"/>
                  <a:gd name="connsiteX3011" fmla="*/ 1200726 w 4257040"/>
                  <a:gd name="connsiteY3011" fmla="*/ 1057217 h 1472405"/>
                  <a:gd name="connsiteX3012" fmla="*/ 1200284 w 4257040"/>
                  <a:gd name="connsiteY3012" fmla="*/ 1061200 h 1472405"/>
                  <a:gd name="connsiteX3013" fmla="*/ 1201317 w 4257040"/>
                  <a:gd name="connsiteY3013" fmla="*/ 1063117 h 1472405"/>
                  <a:gd name="connsiteX3014" fmla="*/ 1202201 w 4257040"/>
                  <a:gd name="connsiteY3014" fmla="*/ 1064444 h 1472405"/>
                  <a:gd name="connsiteX3015" fmla="*/ 1202497 w 4257040"/>
                  <a:gd name="connsiteY3015" fmla="*/ 1066214 h 1472405"/>
                  <a:gd name="connsiteX3016" fmla="*/ 1203382 w 4257040"/>
                  <a:gd name="connsiteY3016" fmla="*/ 1066509 h 1472405"/>
                  <a:gd name="connsiteX3017" fmla="*/ 1205004 w 4257040"/>
                  <a:gd name="connsiteY3017" fmla="*/ 1065772 h 1472405"/>
                  <a:gd name="connsiteX3018" fmla="*/ 1209576 w 4257040"/>
                  <a:gd name="connsiteY3018" fmla="*/ 1061937 h 1472405"/>
                  <a:gd name="connsiteX3019" fmla="*/ 1211788 w 4257040"/>
                  <a:gd name="connsiteY3019" fmla="*/ 1061052 h 1472405"/>
                  <a:gd name="connsiteX3020" fmla="*/ 1215181 w 4257040"/>
                  <a:gd name="connsiteY3020" fmla="*/ 1060315 h 1472405"/>
                  <a:gd name="connsiteX3021" fmla="*/ 1220638 w 4257040"/>
                  <a:gd name="connsiteY3021" fmla="*/ 1060610 h 1472405"/>
                  <a:gd name="connsiteX3022" fmla="*/ 1224325 w 4257040"/>
                  <a:gd name="connsiteY3022" fmla="*/ 1061937 h 1472405"/>
                  <a:gd name="connsiteX3023" fmla="*/ 1226095 w 4257040"/>
                  <a:gd name="connsiteY3023" fmla="*/ 1063707 h 1472405"/>
                  <a:gd name="connsiteX3024" fmla="*/ 1228012 w 4257040"/>
                  <a:gd name="connsiteY3024" fmla="*/ 1065034 h 1472405"/>
                  <a:gd name="connsiteX3025" fmla="*/ 1229340 w 4257040"/>
                  <a:gd name="connsiteY3025" fmla="*/ 1064444 h 1472405"/>
                  <a:gd name="connsiteX3026" fmla="*/ 1230077 w 4257040"/>
                  <a:gd name="connsiteY3026" fmla="*/ 1062822 h 1472405"/>
                  <a:gd name="connsiteX3027" fmla="*/ 1230077 w 4257040"/>
                  <a:gd name="connsiteY3027" fmla="*/ 1060905 h 1472405"/>
                  <a:gd name="connsiteX3028" fmla="*/ 1230667 w 4257040"/>
                  <a:gd name="connsiteY3028" fmla="*/ 1059430 h 1472405"/>
                  <a:gd name="connsiteX3029" fmla="*/ 1236714 w 4257040"/>
                  <a:gd name="connsiteY3029" fmla="*/ 1055595 h 1472405"/>
                  <a:gd name="connsiteX3030" fmla="*/ 1240697 w 4257040"/>
                  <a:gd name="connsiteY3030" fmla="*/ 1053088 h 1472405"/>
                  <a:gd name="connsiteX3031" fmla="*/ 1242024 w 4257040"/>
                  <a:gd name="connsiteY3031" fmla="*/ 1052793 h 1472405"/>
                  <a:gd name="connsiteX3032" fmla="*/ 1244679 w 4257040"/>
                  <a:gd name="connsiteY3032" fmla="*/ 1053235 h 1472405"/>
                  <a:gd name="connsiteX3033" fmla="*/ 1246449 w 4257040"/>
                  <a:gd name="connsiteY3033" fmla="*/ 1052940 h 1472405"/>
                  <a:gd name="connsiteX3034" fmla="*/ 1250726 w 4257040"/>
                  <a:gd name="connsiteY3034" fmla="*/ 1050580 h 1472405"/>
                  <a:gd name="connsiteX3035" fmla="*/ 1254856 w 4257040"/>
                  <a:gd name="connsiteY3035" fmla="*/ 1047925 h 1472405"/>
                  <a:gd name="connsiteX3036" fmla="*/ 1255298 w 4257040"/>
                  <a:gd name="connsiteY3036" fmla="*/ 1046008 h 1472405"/>
                  <a:gd name="connsiteX3037" fmla="*/ 1255446 w 4257040"/>
                  <a:gd name="connsiteY3037" fmla="*/ 1044386 h 1472405"/>
                  <a:gd name="connsiteX3038" fmla="*/ 1256478 w 4257040"/>
                  <a:gd name="connsiteY3038" fmla="*/ 1043501 h 1472405"/>
                  <a:gd name="connsiteX3039" fmla="*/ 1262230 w 4257040"/>
                  <a:gd name="connsiteY3039" fmla="*/ 1042911 h 1472405"/>
                  <a:gd name="connsiteX3040" fmla="*/ 1263115 w 4257040"/>
                  <a:gd name="connsiteY3040" fmla="*/ 1042616 h 1472405"/>
                  <a:gd name="connsiteX3041" fmla="*/ 1267982 w 4257040"/>
                  <a:gd name="connsiteY3041" fmla="*/ 1040698 h 1472405"/>
                  <a:gd name="connsiteX3042" fmla="*/ 1274767 w 4257040"/>
                  <a:gd name="connsiteY3042" fmla="*/ 1037453 h 1472405"/>
                  <a:gd name="connsiteX3043" fmla="*/ 1278159 w 4257040"/>
                  <a:gd name="connsiteY3043" fmla="*/ 1035536 h 1472405"/>
                  <a:gd name="connsiteX3044" fmla="*/ 1284059 w 4257040"/>
                  <a:gd name="connsiteY3044" fmla="*/ 1034799 h 1472405"/>
                  <a:gd name="connsiteX3045" fmla="*/ 1285239 w 4257040"/>
                  <a:gd name="connsiteY3045" fmla="*/ 1034209 h 1472405"/>
                  <a:gd name="connsiteX3046" fmla="*/ 1287157 w 4257040"/>
                  <a:gd name="connsiteY3046" fmla="*/ 1032881 h 1472405"/>
                  <a:gd name="connsiteX3047" fmla="*/ 1290991 w 4257040"/>
                  <a:gd name="connsiteY3047" fmla="*/ 1031111 h 1472405"/>
                  <a:gd name="connsiteX3048" fmla="*/ 1293056 w 4257040"/>
                  <a:gd name="connsiteY3048" fmla="*/ 1030816 h 1472405"/>
                  <a:gd name="connsiteX3049" fmla="*/ 1291729 w 4257040"/>
                  <a:gd name="connsiteY3049" fmla="*/ 1035241 h 1472405"/>
                  <a:gd name="connsiteX3050" fmla="*/ 1289516 w 4257040"/>
                  <a:gd name="connsiteY3050" fmla="*/ 1040256 h 1472405"/>
                  <a:gd name="connsiteX3051" fmla="*/ 1288189 w 4257040"/>
                  <a:gd name="connsiteY3051" fmla="*/ 1041583 h 1472405"/>
                  <a:gd name="connsiteX3052" fmla="*/ 1282142 w 4257040"/>
                  <a:gd name="connsiteY3052" fmla="*/ 1041288 h 1472405"/>
                  <a:gd name="connsiteX3053" fmla="*/ 1282142 w 4257040"/>
                  <a:gd name="connsiteY3053" fmla="*/ 1042763 h 1472405"/>
                  <a:gd name="connsiteX3054" fmla="*/ 1283174 w 4257040"/>
                  <a:gd name="connsiteY3054" fmla="*/ 1044828 h 1472405"/>
                  <a:gd name="connsiteX3055" fmla="*/ 1283764 w 4257040"/>
                  <a:gd name="connsiteY3055" fmla="*/ 1046008 h 1472405"/>
                  <a:gd name="connsiteX3056" fmla="*/ 1284502 w 4257040"/>
                  <a:gd name="connsiteY3056" fmla="*/ 1047040 h 1472405"/>
                  <a:gd name="connsiteX3057" fmla="*/ 1286124 w 4257040"/>
                  <a:gd name="connsiteY3057" fmla="*/ 1048810 h 1472405"/>
                  <a:gd name="connsiteX3058" fmla="*/ 1292614 w 4257040"/>
                  <a:gd name="connsiteY3058" fmla="*/ 1053088 h 1472405"/>
                  <a:gd name="connsiteX3059" fmla="*/ 1300725 w 4257040"/>
                  <a:gd name="connsiteY3059" fmla="*/ 1058545 h 1472405"/>
                  <a:gd name="connsiteX3060" fmla="*/ 1309575 w 4257040"/>
                  <a:gd name="connsiteY3060" fmla="*/ 1064739 h 1472405"/>
                  <a:gd name="connsiteX3061" fmla="*/ 1315622 w 4257040"/>
                  <a:gd name="connsiteY3061" fmla="*/ 1068869 h 1472405"/>
                  <a:gd name="connsiteX3062" fmla="*/ 1318130 w 4257040"/>
                  <a:gd name="connsiteY3062" fmla="*/ 1071082 h 1472405"/>
                  <a:gd name="connsiteX3063" fmla="*/ 1319752 w 4257040"/>
                  <a:gd name="connsiteY3063" fmla="*/ 1072851 h 1472405"/>
                  <a:gd name="connsiteX3064" fmla="*/ 1324324 w 4257040"/>
                  <a:gd name="connsiteY3064" fmla="*/ 1079046 h 1472405"/>
                  <a:gd name="connsiteX3065" fmla="*/ 1328602 w 4257040"/>
                  <a:gd name="connsiteY3065" fmla="*/ 1084798 h 1472405"/>
                  <a:gd name="connsiteX3066" fmla="*/ 1335828 w 4257040"/>
                  <a:gd name="connsiteY3066" fmla="*/ 1095123 h 1472405"/>
                  <a:gd name="connsiteX3067" fmla="*/ 1342318 w 4257040"/>
                  <a:gd name="connsiteY3067" fmla="*/ 1105005 h 1472405"/>
                  <a:gd name="connsiteX3068" fmla="*/ 1349398 w 4257040"/>
                  <a:gd name="connsiteY3068" fmla="*/ 1115919 h 1472405"/>
                  <a:gd name="connsiteX3069" fmla="*/ 1353380 w 4257040"/>
                  <a:gd name="connsiteY3069" fmla="*/ 1122114 h 1472405"/>
                  <a:gd name="connsiteX3070" fmla="*/ 1361787 w 4257040"/>
                  <a:gd name="connsiteY3070" fmla="*/ 1135240 h 1472405"/>
                  <a:gd name="connsiteX3071" fmla="*/ 1363999 w 4257040"/>
                  <a:gd name="connsiteY3071" fmla="*/ 1139223 h 1472405"/>
                  <a:gd name="connsiteX3072" fmla="*/ 1368277 w 4257040"/>
                  <a:gd name="connsiteY3072" fmla="*/ 1146745 h 1472405"/>
                  <a:gd name="connsiteX3073" fmla="*/ 1371964 w 4257040"/>
                  <a:gd name="connsiteY3073" fmla="*/ 1153824 h 1472405"/>
                  <a:gd name="connsiteX3074" fmla="*/ 1375356 w 4257040"/>
                  <a:gd name="connsiteY3074" fmla="*/ 1160019 h 1472405"/>
                  <a:gd name="connsiteX3075" fmla="*/ 1377421 w 4257040"/>
                  <a:gd name="connsiteY3075" fmla="*/ 1160609 h 1472405"/>
                  <a:gd name="connsiteX3076" fmla="*/ 1377569 w 4257040"/>
                  <a:gd name="connsiteY3076" fmla="*/ 1158839 h 1472405"/>
                  <a:gd name="connsiteX3077" fmla="*/ 1377864 w 4257040"/>
                  <a:gd name="connsiteY3077" fmla="*/ 1157806 h 1472405"/>
                  <a:gd name="connsiteX3078" fmla="*/ 1379043 w 4257040"/>
                  <a:gd name="connsiteY3078" fmla="*/ 1157069 h 1472405"/>
                  <a:gd name="connsiteX3079" fmla="*/ 1381403 w 4257040"/>
                  <a:gd name="connsiteY3079" fmla="*/ 1155299 h 1472405"/>
                  <a:gd name="connsiteX3080" fmla="*/ 1382731 w 4257040"/>
                  <a:gd name="connsiteY3080" fmla="*/ 1154857 h 1472405"/>
                  <a:gd name="connsiteX3081" fmla="*/ 1384648 w 4257040"/>
                  <a:gd name="connsiteY3081" fmla="*/ 1155004 h 1472405"/>
                  <a:gd name="connsiteX3082" fmla="*/ 1386713 w 4257040"/>
                  <a:gd name="connsiteY3082" fmla="*/ 1154119 h 1472405"/>
                  <a:gd name="connsiteX3083" fmla="*/ 1387450 w 4257040"/>
                  <a:gd name="connsiteY3083" fmla="*/ 1152349 h 1472405"/>
                  <a:gd name="connsiteX3084" fmla="*/ 1387008 w 4257040"/>
                  <a:gd name="connsiteY3084" fmla="*/ 1148957 h 1472405"/>
                  <a:gd name="connsiteX3085" fmla="*/ 1386713 w 4257040"/>
                  <a:gd name="connsiteY3085" fmla="*/ 1147482 h 1472405"/>
                  <a:gd name="connsiteX3086" fmla="*/ 1387303 w 4257040"/>
                  <a:gd name="connsiteY3086" fmla="*/ 1145860 h 1472405"/>
                  <a:gd name="connsiteX3087" fmla="*/ 1388483 w 4257040"/>
                  <a:gd name="connsiteY3087" fmla="*/ 1145270 h 1472405"/>
                  <a:gd name="connsiteX3088" fmla="*/ 1390105 w 4257040"/>
                  <a:gd name="connsiteY3088" fmla="*/ 1144680 h 1472405"/>
                  <a:gd name="connsiteX3089" fmla="*/ 1391433 w 4257040"/>
                  <a:gd name="connsiteY3089" fmla="*/ 1144532 h 1472405"/>
                  <a:gd name="connsiteX3090" fmla="*/ 1392613 w 4257040"/>
                  <a:gd name="connsiteY3090" fmla="*/ 1142615 h 1472405"/>
                  <a:gd name="connsiteX3091" fmla="*/ 1394825 w 4257040"/>
                  <a:gd name="connsiteY3091" fmla="*/ 1142025 h 1472405"/>
                  <a:gd name="connsiteX3092" fmla="*/ 1396890 w 4257040"/>
                  <a:gd name="connsiteY3092" fmla="*/ 1142467 h 1472405"/>
                  <a:gd name="connsiteX3093" fmla="*/ 1398660 w 4257040"/>
                  <a:gd name="connsiteY3093" fmla="*/ 1142467 h 1472405"/>
                  <a:gd name="connsiteX3094" fmla="*/ 1400135 w 4257040"/>
                  <a:gd name="connsiteY3094" fmla="*/ 1143795 h 1472405"/>
                  <a:gd name="connsiteX3095" fmla="*/ 1400872 w 4257040"/>
                  <a:gd name="connsiteY3095" fmla="*/ 1145712 h 1472405"/>
                  <a:gd name="connsiteX3096" fmla="*/ 1402495 w 4257040"/>
                  <a:gd name="connsiteY3096" fmla="*/ 1145860 h 1472405"/>
                  <a:gd name="connsiteX3097" fmla="*/ 1405150 w 4257040"/>
                  <a:gd name="connsiteY3097" fmla="*/ 1145565 h 1472405"/>
                  <a:gd name="connsiteX3098" fmla="*/ 1405444 w 4257040"/>
                  <a:gd name="connsiteY3098" fmla="*/ 1147187 h 1472405"/>
                  <a:gd name="connsiteX3099" fmla="*/ 1404707 w 4257040"/>
                  <a:gd name="connsiteY3099" fmla="*/ 1149694 h 1472405"/>
                  <a:gd name="connsiteX3100" fmla="*/ 1403822 w 4257040"/>
                  <a:gd name="connsiteY3100" fmla="*/ 1151759 h 1472405"/>
                  <a:gd name="connsiteX3101" fmla="*/ 1403675 w 4257040"/>
                  <a:gd name="connsiteY3101" fmla="*/ 1153234 h 1472405"/>
                  <a:gd name="connsiteX3102" fmla="*/ 1405002 w 4257040"/>
                  <a:gd name="connsiteY3102" fmla="*/ 1154119 h 1472405"/>
                  <a:gd name="connsiteX3103" fmla="*/ 1410164 w 4257040"/>
                  <a:gd name="connsiteY3103" fmla="*/ 1153382 h 1472405"/>
                  <a:gd name="connsiteX3104" fmla="*/ 1411934 w 4257040"/>
                  <a:gd name="connsiteY3104" fmla="*/ 1153677 h 1472405"/>
                  <a:gd name="connsiteX3105" fmla="*/ 1412524 w 4257040"/>
                  <a:gd name="connsiteY3105" fmla="*/ 1155299 h 1472405"/>
                  <a:gd name="connsiteX3106" fmla="*/ 1413261 w 4257040"/>
                  <a:gd name="connsiteY3106" fmla="*/ 1156626 h 1472405"/>
                  <a:gd name="connsiteX3107" fmla="*/ 1413557 w 4257040"/>
                  <a:gd name="connsiteY3107" fmla="*/ 1158249 h 1472405"/>
                  <a:gd name="connsiteX3108" fmla="*/ 1413114 w 4257040"/>
                  <a:gd name="connsiteY3108" fmla="*/ 1160166 h 1472405"/>
                  <a:gd name="connsiteX3109" fmla="*/ 1413999 w 4257040"/>
                  <a:gd name="connsiteY3109" fmla="*/ 1161199 h 1472405"/>
                  <a:gd name="connsiteX3110" fmla="*/ 1418424 w 4257040"/>
                  <a:gd name="connsiteY3110" fmla="*/ 1161199 h 1472405"/>
                  <a:gd name="connsiteX3111" fmla="*/ 1421521 w 4257040"/>
                  <a:gd name="connsiteY3111" fmla="*/ 1160314 h 1472405"/>
                  <a:gd name="connsiteX3112" fmla="*/ 1426241 w 4257040"/>
                  <a:gd name="connsiteY3112" fmla="*/ 1160314 h 1472405"/>
                  <a:gd name="connsiteX3113" fmla="*/ 1430518 w 4257040"/>
                  <a:gd name="connsiteY3113" fmla="*/ 1162231 h 1472405"/>
                  <a:gd name="connsiteX3114" fmla="*/ 1433468 w 4257040"/>
                  <a:gd name="connsiteY3114" fmla="*/ 1161936 h 1472405"/>
                  <a:gd name="connsiteX3115" fmla="*/ 1436418 w 4257040"/>
                  <a:gd name="connsiteY3115" fmla="*/ 1161051 h 1472405"/>
                  <a:gd name="connsiteX3116" fmla="*/ 1440842 w 4257040"/>
                  <a:gd name="connsiteY3116" fmla="*/ 1161641 h 1472405"/>
                  <a:gd name="connsiteX3117" fmla="*/ 1443940 w 4257040"/>
                  <a:gd name="connsiteY3117" fmla="*/ 1160166 h 1472405"/>
                  <a:gd name="connsiteX3118" fmla="*/ 1446004 w 4257040"/>
                  <a:gd name="connsiteY3118" fmla="*/ 1158249 h 1472405"/>
                  <a:gd name="connsiteX3119" fmla="*/ 1446742 w 4257040"/>
                  <a:gd name="connsiteY3119" fmla="*/ 1156774 h 1472405"/>
                  <a:gd name="connsiteX3120" fmla="*/ 1447774 w 4257040"/>
                  <a:gd name="connsiteY3120" fmla="*/ 1155889 h 1472405"/>
                  <a:gd name="connsiteX3121" fmla="*/ 1451904 w 4257040"/>
                  <a:gd name="connsiteY3121" fmla="*/ 1155889 h 1472405"/>
                  <a:gd name="connsiteX3122" fmla="*/ 1454559 w 4257040"/>
                  <a:gd name="connsiteY3122" fmla="*/ 1155742 h 1472405"/>
                  <a:gd name="connsiteX3123" fmla="*/ 1456476 w 4257040"/>
                  <a:gd name="connsiteY3123" fmla="*/ 1153529 h 1472405"/>
                  <a:gd name="connsiteX3124" fmla="*/ 1458246 w 4257040"/>
                  <a:gd name="connsiteY3124" fmla="*/ 1152644 h 1472405"/>
                  <a:gd name="connsiteX3125" fmla="*/ 1461196 w 4257040"/>
                  <a:gd name="connsiteY3125" fmla="*/ 1152349 h 1472405"/>
                  <a:gd name="connsiteX3126" fmla="*/ 1463408 w 4257040"/>
                  <a:gd name="connsiteY3126" fmla="*/ 1152349 h 1472405"/>
                  <a:gd name="connsiteX3127" fmla="*/ 1469308 w 4257040"/>
                  <a:gd name="connsiteY3127" fmla="*/ 1154414 h 1472405"/>
                  <a:gd name="connsiteX3128" fmla="*/ 1472848 w 4257040"/>
                  <a:gd name="connsiteY3128" fmla="*/ 1156184 h 1472405"/>
                  <a:gd name="connsiteX3129" fmla="*/ 1476535 w 4257040"/>
                  <a:gd name="connsiteY3129" fmla="*/ 1158544 h 1472405"/>
                  <a:gd name="connsiteX3130" fmla="*/ 1478748 w 4257040"/>
                  <a:gd name="connsiteY3130" fmla="*/ 1160019 h 1472405"/>
                  <a:gd name="connsiteX3131" fmla="*/ 1480223 w 4257040"/>
                  <a:gd name="connsiteY3131" fmla="*/ 1163411 h 1472405"/>
                  <a:gd name="connsiteX3132" fmla="*/ 1482730 w 4257040"/>
                  <a:gd name="connsiteY3132" fmla="*/ 1165771 h 1472405"/>
                  <a:gd name="connsiteX3133" fmla="*/ 1484795 w 4257040"/>
                  <a:gd name="connsiteY3133" fmla="*/ 1168721 h 1472405"/>
                  <a:gd name="connsiteX3134" fmla="*/ 1485237 w 4257040"/>
                  <a:gd name="connsiteY3134" fmla="*/ 1171523 h 1472405"/>
                  <a:gd name="connsiteX3135" fmla="*/ 1486860 w 4257040"/>
                  <a:gd name="connsiteY3135" fmla="*/ 1176685 h 1472405"/>
                  <a:gd name="connsiteX3136" fmla="*/ 1488630 w 4257040"/>
                  <a:gd name="connsiteY3136" fmla="*/ 1178308 h 1472405"/>
                  <a:gd name="connsiteX3137" fmla="*/ 1490694 w 4257040"/>
                  <a:gd name="connsiteY3137" fmla="*/ 1178308 h 1472405"/>
                  <a:gd name="connsiteX3138" fmla="*/ 1493202 w 4257040"/>
                  <a:gd name="connsiteY3138" fmla="*/ 1179045 h 1472405"/>
                  <a:gd name="connsiteX3139" fmla="*/ 1496004 w 4257040"/>
                  <a:gd name="connsiteY3139" fmla="*/ 1179635 h 1472405"/>
                  <a:gd name="connsiteX3140" fmla="*/ 1502051 w 4257040"/>
                  <a:gd name="connsiteY3140" fmla="*/ 1183322 h 1472405"/>
                  <a:gd name="connsiteX3141" fmla="*/ 1504264 w 4257040"/>
                  <a:gd name="connsiteY3141" fmla="*/ 1183470 h 1472405"/>
                  <a:gd name="connsiteX3142" fmla="*/ 1506033 w 4257040"/>
                  <a:gd name="connsiteY3142" fmla="*/ 1184355 h 1472405"/>
                  <a:gd name="connsiteX3143" fmla="*/ 1506328 w 4257040"/>
                  <a:gd name="connsiteY3143" fmla="*/ 1186125 h 1472405"/>
                  <a:gd name="connsiteX3144" fmla="*/ 1505739 w 4257040"/>
                  <a:gd name="connsiteY3144" fmla="*/ 1188190 h 1472405"/>
                  <a:gd name="connsiteX3145" fmla="*/ 1506328 w 4257040"/>
                  <a:gd name="connsiteY3145" fmla="*/ 1190107 h 1472405"/>
                  <a:gd name="connsiteX3146" fmla="*/ 1508246 w 4257040"/>
                  <a:gd name="connsiteY3146" fmla="*/ 1192614 h 1472405"/>
                  <a:gd name="connsiteX3147" fmla="*/ 1509868 w 4257040"/>
                  <a:gd name="connsiteY3147" fmla="*/ 1194974 h 1472405"/>
                  <a:gd name="connsiteX3148" fmla="*/ 1511785 w 4257040"/>
                  <a:gd name="connsiteY3148" fmla="*/ 1197924 h 1472405"/>
                  <a:gd name="connsiteX3149" fmla="*/ 1512376 w 4257040"/>
                  <a:gd name="connsiteY3149" fmla="*/ 1199546 h 1472405"/>
                  <a:gd name="connsiteX3150" fmla="*/ 1513998 w 4257040"/>
                  <a:gd name="connsiteY3150" fmla="*/ 1200136 h 1472405"/>
                  <a:gd name="connsiteX3151" fmla="*/ 1516063 w 4257040"/>
                  <a:gd name="connsiteY3151" fmla="*/ 1199251 h 1472405"/>
                  <a:gd name="connsiteX3152" fmla="*/ 1519308 w 4257040"/>
                  <a:gd name="connsiteY3152" fmla="*/ 1199989 h 1472405"/>
                  <a:gd name="connsiteX3153" fmla="*/ 1529337 w 4257040"/>
                  <a:gd name="connsiteY3153" fmla="*/ 1201611 h 1472405"/>
                  <a:gd name="connsiteX3154" fmla="*/ 1530665 w 4257040"/>
                  <a:gd name="connsiteY3154" fmla="*/ 1201759 h 1472405"/>
                  <a:gd name="connsiteX3155" fmla="*/ 1531844 w 4257040"/>
                  <a:gd name="connsiteY3155" fmla="*/ 1203529 h 1472405"/>
                  <a:gd name="connsiteX3156" fmla="*/ 1533172 w 4257040"/>
                  <a:gd name="connsiteY3156" fmla="*/ 1203381 h 1472405"/>
                  <a:gd name="connsiteX3157" fmla="*/ 1534942 w 4257040"/>
                  <a:gd name="connsiteY3157" fmla="*/ 1203234 h 1472405"/>
                  <a:gd name="connsiteX3158" fmla="*/ 1537154 w 4257040"/>
                  <a:gd name="connsiteY3158" fmla="*/ 1203529 h 1472405"/>
                  <a:gd name="connsiteX3159" fmla="*/ 1538777 w 4257040"/>
                  <a:gd name="connsiteY3159" fmla="*/ 1201906 h 1472405"/>
                  <a:gd name="connsiteX3160" fmla="*/ 1540104 w 4257040"/>
                  <a:gd name="connsiteY3160" fmla="*/ 1200579 h 1472405"/>
                  <a:gd name="connsiteX3161" fmla="*/ 1543349 w 4257040"/>
                  <a:gd name="connsiteY3161" fmla="*/ 1198809 h 1472405"/>
                  <a:gd name="connsiteX3162" fmla="*/ 1546151 w 4257040"/>
                  <a:gd name="connsiteY3162" fmla="*/ 1196449 h 1472405"/>
                  <a:gd name="connsiteX3163" fmla="*/ 1548363 w 4257040"/>
                  <a:gd name="connsiteY3163" fmla="*/ 1194384 h 1472405"/>
                  <a:gd name="connsiteX3164" fmla="*/ 1550133 w 4257040"/>
                  <a:gd name="connsiteY3164" fmla="*/ 1194089 h 1472405"/>
                  <a:gd name="connsiteX3165" fmla="*/ 1551461 w 4257040"/>
                  <a:gd name="connsiteY3165" fmla="*/ 1195122 h 1472405"/>
                  <a:gd name="connsiteX3166" fmla="*/ 1551608 w 4257040"/>
                  <a:gd name="connsiteY3166" fmla="*/ 1196892 h 1472405"/>
                  <a:gd name="connsiteX3167" fmla="*/ 1549838 w 4257040"/>
                  <a:gd name="connsiteY3167" fmla="*/ 1198219 h 1472405"/>
                  <a:gd name="connsiteX3168" fmla="*/ 1548511 w 4257040"/>
                  <a:gd name="connsiteY3168" fmla="*/ 1199841 h 1472405"/>
                  <a:gd name="connsiteX3169" fmla="*/ 1548806 w 4257040"/>
                  <a:gd name="connsiteY3169" fmla="*/ 1201316 h 1472405"/>
                  <a:gd name="connsiteX3170" fmla="*/ 1551166 w 4257040"/>
                  <a:gd name="connsiteY3170" fmla="*/ 1201464 h 1472405"/>
                  <a:gd name="connsiteX3171" fmla="*/ 1553673 w 4257040"/>
                  <a:gd name="connsiteY3171" fmla="*/ 1203971 h 1472405"/>
                  <a:gd name="connsiteX3172" fmla="*/ 1557361 w 4257040"/>
                  <a:gd name="connsiteY3172" fmla="*/ 1209576 h 1472405"/>
                  <a:gd name="connsiteX3173" fmla="*/ 1558540 w 4257040"/>
                  <a:gd name="connsiteY3173" fmla="*/ 1210756 h 1472405"/>
                  <a:gd name="connsiteX3174" fmla="*/ 1560458 w 4257040"/>
                  <a:gd name="connsiteY3174" fmla="*/ 1211788 h 1472405"/>
                  <a:gd name="connsiteX3175" fmla="*/ 1562375 w 4257040"/>
                  <a:gd name="connsiteY3175" fmla="*/ 1212231 h 1472405"/>
                  <a:gd name="connsiteX3176" fmla="*/ 1564735 w 4257040"/>
                  <a:gd name="connsiteY3176" fmla="*/ 1213116 h 1472405"/>
                  <a:gd name="connsiteX3177" fmla="*/ 1566357 w 4257040"/>
                  <a:gd name="connsiteY3177" fmla="*/ 1215328 h 1472405"/>
                  <a:gd name="connsiteX3178" fmla="*/ 1566947 w 4257040"/>
                  <a:gd name="connsiteY3178" fmla="*/ 1217540 h 1472405"/>
                  <a:gd name="connsiteX3179" fmla="*/ 1569455 w 4257040"/>
                  <a:gd name="connsiteY3179" fmla="*/ 1217835 h 1472405"/>
                  <a:gd name="connsiteX3180" fmla="*/ 1571077 w 4257040"/>
                  <a:gd name="connsiteY3180" fmla="*/ 1217245 h 1472405"/>
                  <a:gd name="connsiteX3181" fmla="*/ 1572110 w 4257040"/>
                  <a:gd name="connsiteY3181" fmla="*/ 1216213 h 1472405"/>
                  <a:gd name="connsiteX3182" fmla="*/ 1573584 w 4257040"/>
                  <a:gd name="connsiteY3182" fmla="*/ 1215918 h 1472405"/>
                  <a:gd name="connsiteX3183" fmla="*/ 1576092 w 4257040"/>
                  <a:gd name="connsiteY3183" fmla="*/ 1215475 h 1472405"/>
                  <a:gd name="connsiteX3184" fmla="*/ 1578452 w 4257040"/>
                  <a:gd name="connsiteY3184" fmla="*/ 1214738 h 1472405"/>
                  <a:gd name="connsiteX3185" fmla="*/ 1579927 w 4257040"/>
                  <a:gd name="connsiteY3185" fmla="*/ 1214886 h 1472405"/>
                  <a:gd name="connsiteX3186" fmla="*/ 1579927 w 4257040"/>
                  <a:gd name="connsiteY3186" fmla="*/ 1214886 h 1472405"/>
                  <a:gd name="connsiteX3187" fmla="*/ 1583024 w 4257040"/>
                  <a:gd name="connsiteY3187" fmla="*/ 1214886 h 1472405"/>
                  <a:gd name="connsiteX3188" fmla="*/ 1584351 w 4257040"/>
                  <a:gd name="connsiteY3188" fmla="*/ 1214148 h 1472405"/>
                  <a:gd name="connsiteX3189" fmla="*/ 1585384 w 4257040"/>
                  <a:gd name="connsiteY3189" fmla="*/ 1212968 h 1472405"/>
                  <a:gd name="connsiteX3190" fmla="*/ 1587744 w 4257040"/>
                  <a:gd name="connsiteY3190" fmla="*/ 1211788 h 1472405"/>
                  <a:gd name="connsiteX3191" fmla="*/ 1588186 w 4257040"/>
                  <a:gd name="connsiteY3191" fmla="*/ 1210313 h 1472405"/>
                  <a:gd name="connsiteX3192" fmla="*/ 1588186 w 4257040"/>
                  <a:gd name="connsiteY3192" fmla="*/ 1207511 h 1472405"/>
                  <a:gd name="connsiteX3193" fmla="*/ 1589808 w 4257040"/>
                  <a:gd name="connsiteY3193" fmla="*/ 1205151 h 1472405"/>
                  <a:gd name="connsiteX3194" fmla="*/ 1593496 w 4257040"/>
                  <a:gd name="connsiteY3194" fmla="*/ 1204414 h 1472405"/>
                  <a:gd name="connsiteX3195" fmla="*/ 1594971 w 4257040"/>
                  <a:gd name="connsiteY3195" fmla="*/ 1204119 h 1472405"/>
                  <a:gd name="connsiteX3196" fmla="*/ 1596593 w 4257040"/>
                  <a:gd name="connsiteY3196" fmla="*/ 1204414 h 1472405"/>
                  <a:gd name="connsiteX3197" fmla="*/ 1598953 w 4257040"/>
                  <a:gd name="connsiteY3197" fmla="*/ 1204119 h 1472405"/>
                  <a:gd name="connsiteX3198" fmla="*/ 1601313 w 4257040"/>
                  <a:gd name="connsiteY3198" fmla="*/ 1203971 h 1472405"/>
                  <a:gd name="connsiteX3199" fmla="*/ 1602493 w 4257040"/>
                  <a:gd name="connsiteY3199" fmla="*/ 1204709 h 1472405"/>
                  <a:gd name="connsiteX3200" fmla="*/ 1604263 w 4257040"/>
                  <a:gd name="connsiteY3200" fmla="*/ 1205299 h 1472405"/>
                  <a:gd name="connsiteX3201" fmla="*/ 1606475 w 4257040"/>
                  <a:gd name="connsiteY3201" fmla="*/ 1205299 h 1472405"/>
                  <a:gd name="connsiteX3202" fmla="*/ 1607212 w 4257040"/>
                  <a:gd name="connsiteY3202" fmla="*/ 1204119 h 1472405"/>
                  <a:gd name="connsiteX3203" fmla="*/ 1607212 w 4257040"/>
                  <a:gd name="connsiteY3203" fmla="*/ 1202496 h 1472405"/>
                  <a:gd name="connsiteX3204" fmla="*/ 1608245 w 4257040"/>
                  <a:gd name="connsiteY3204" fmla="*/ 1202201 h 1472405"/>
                  <a:gd name="connsiteX3205" fmla="*/ 1609425 w 4257040"/>
                  <a:gd name="connsiteY3205" fmla="*/ 1203234 h 1472405"/>
                  <a:gd name="connsiteX3206" fmla="*/ 1610015 w 4257040"/>
                  <a:gd name="connsiteY3206" fmla="*/ 1203971 h 1472405"/>
                  <a:gd name="connsiteX3207" fmla="*/ 1611047 w 4257040"/>
                  <a:gd name="connsiteY3207" fmla="*/ 1204414 h 1472405"/>
                  <a:gd name="connsiteX3208" fmla="*/ 1613702 w 4257040"/>
                  <a:gd name="connsiteY3208" fmla="*/ 1203381 h 1472405"/>
                  <a:gd name="connsiteX3209" fmla="*/ 1615472 w 4257040"/>
                  <a:gd name="connsiteY3209" fmla="*/ 1202349 h 1472405"/>
                  <a:gd name="connsiteX3210" fmla="*/ 1616209 w 4257040"/>
                  <a:gd name="connsiteY3210" fmla="*/ 1200284 h 1472405"/>
                  <a:gd name="connsiteX3211" fmla="*/ 1617242 w 4257040"/>
                  <a:gd name="connsiteY3211" fmla="*/ 1199251 h 1472405"/>
                  <a:gd name="connsiteX3212" fmla="*/ 1618717 w 4257040"/>
                  <a:gd name="connsiteY3212" fmla="*/ 1199694 h 1472405"/>
                  <a:gd name="connsiteX3213" fmla="*/ 1621224 w 4257040"/>
                  <a:gd name="connsiteY3213" fmla="*/ 1199694 h 1472405"/>
                  <a:gd name="connsiteX3214" fmla="*/ 1623289 w 4257040"/>
                  <a:gd name="connsiteY3214" fmla="*/ 1198071 h 1472405"/>
                  <a:gd name="connsiteX3215" fmla="*/ 1625944 w 4257040"/>
                  <a:gd name="connsiteY3215" fmla="*/ 1196744 h 1472405"/>
                  <a:gd name="connsiteX3216" fmla="*/ 1627861 w 4257040"/>
                  <a:gd name="connsiteY3216" fmla="*/ 1196154 h 1472405"/>
                  <a:gd name="connsiteX3217" fmla="*/ 1628304 w 4257040"/>
                  <a:gd name="connsiteY3217" fmla="*/ 1194974 h 1472405"/>
                  <a:gd name="connsiteX3218" fmla="*/ 1627419 w 4257040"/>
                  <a:gd name="connsiteY3218" fmla="*/ 1192467 h 1472405"/>
                  <a:gd name="connsiteX3219" fmla="*/ 1627714 w 4257040"/>
                  <a:gd name="connsiteY3219" fmla="*/ 1189812 h 1472405"/>
                  <a:gd name="connsiteX3220" fmla="*/ 1630221 w 4257040"/>
                  <a:gd name="connsiteY3220" fmla="*/ 1188337 h 1472405"/>
                  <a:gd name="connsiteX3221" fmla="*/ 1633761 w 4257040"/>
                  <a:gd name="connsiteY3221" fmla="*/ 1188042 h 1472405"/>
                  <a:gd name="connsiteX3222" fmla="*/ 1636416 w 4257040"/>
                  <a:gd name="connsiteY3222" fmla="*/ 1187010 h 1472405"/>
                  <a:gd name="connsiteX3223" fmla="*/ 1637153 w 4257040"/>
                  <a:gd name="connsiteY3223" fmla="*/ 1184207 h 1472405"/>
                  <a:gd name="connsiteX3224" fmla="*/ 1638333 w 4257040"/>
                  <a:gd name="connsiteY3224" fmla="*/ 1183322 h 1472405"/>
                  <a:gd name="connsiteX3225" fmla="*/ 1639661 w 4257040"/>
                  <a:gd name="connsiteY3225" fmla="*/ 1183027 h 1472405"/>
                  <a:gd name="connsiteX3226" fmla="*/ 1642905 w 4257040"/>
                  <a:gd name="connsiteY3226" fmla="*/ 1182585 h 1472405"/>
                  <a:gd name="connsiteX3227" fmla="*/ 1645118 w 4257040"/>
                  <a:gd name="connsiteY3227" fmla="*/ 1181405 h 1472405"/>
                  <a:gd name="connsiteX3228" fmla="*/ 1646445 w 4257040"/>
                  <a:gd name="connsiteY3228" fmla="*/ 1180815 h 1472405"/>
                  <a:gd name="connsiteX3229" fmla="*/ 1650428 w 4257040"/>
                  <a:gd name="connsiteY3229" fmla="*/ 1179193 h 1472405"/>
                  <a:gd name="connsiteX3230" fmla="*/ 1654115 w 4257040"/>
                  <a:gd name="connsiteY3230" fmla="*/ 1178898 h 1472405"/>
                  <a:gd name="connsiteX3231" fmla="*/ 1655589 w 4257040"/>
                  <a:gd name="connsiteY3231" fmla="*/ 1177718 h 1472405"/>
                  <a:gd name="connsiteX3232" fmla="*/ 1656917 w 4257040"/>
                  <a:gd name="connsiteY3232" fmla="*/ 1176095 h 1472405"/>
                  <a:gd name="connsiteX3233" fmla="*/ 1658834 w 4257040"/>
                  <a:gd name="connsiteY3233" fmla="*/ 1175505 h 1472405"/>
                  <a:gd name="connsiteX3234" fmla="*/ 1660899 w 4257040"/>
                  <a:gd name="connsiteY3234" fmla="*/ 1174030 h 1472405"/>
                  <a:gd name="connsiteX3235" fmla="*/ 1663702 w 4257040"/>
                  <a:gd name="connsiteY3235" fmla="*/ 1172261 h 1472405"/>
                  <a:gd name="connsiteX3236" fmla="*/ 1664734 w 4257040"/>
                  <a:gd name="connsiteY3236" fmla="*/ 1172113 h 1472405"/>
                  <a:gd name="connsiteX3237" fmla="*/ 1669159 w 4257040"/>
                  <a:gd name="connsiteY3237" fmla="*/ 1171081 h 1472405"/>
                  <a:gd name="connsiteX3238" fmla="*/ 1670929 w 4257040"/>
                  <a:gd name="connsiteY3238" fmla="*/ 1170638 h 1472405"/>
                  <a:gd name="connsiteX3239" fmla="*/ 1671961 w 4257040"/>
                  <a:gd name="connsiteY3239" fmla="*/ 1170491 h 1472405"/>
                  <a:gd name="connsiteX3240" fmla="*/ 1673879 w 4257040"/>
                  <a:gd name="connsiteY3240" fmla="*/ 1170491 h 1472405"/>
                  <a:gd name="connsiteX3241" fmla="*/ 1674764 w 4257040"/>
                  <a:gd name="connsiteY3241" fmla="*/ 1168721 h 1472405"/>
                  <a:gd name="connsiteX3242" fmla="*/ 1676681 w 4257040"/>
                  <a:gd name="connsiteY3242" fmla="*/ 1167246 h 1472405"/>
                  <a:gd name="connsiteX3243" fmla="*/ 1678746 w 4257040"/>
                  <a:gd name="connsiteY3243" fmla="*/ 1166803 h 1472405"/>
                  <a:gd name="connsiteX3244" fmla="*/ 1679631 w 4257040"/>
                  <a:gd name="connsiteY3244" fmla="*/ 1165476 h 1472405"/>
                  <a:gd name="connsiteX3245" fmla="*/ 1681548 w 4257040"/>
                  <a:gd name="connsiteY3245" fmla="*/ 1163706 h 1472405"/>
                  <a:gd name="connsiteX3246" fmla="*/ 1684056 w 4257040"/>
                  <a:gd name="connsiteY3246" fmla="*/ 1162821 h 1472405"/>
                  <a:gd name="connsiteX3247" fmla="*/ 1688038 w 4257040"/>
                  <a:gd name="connsiteY3247" fmla="*/ 1162674 h 1472405"/>
                  <a:gd name="connsiteX3248" fmla="*/ 1692020 w 4257040"/>
                  <a:gd name="connsiteY3248" fmla="*/ 1162821 h 1472405"/>
                  <a:gd name="connsiteX3249" fmla="*/ 1694232 w 4257040"/>
                  <a:gd name="connsiteY3249" fmla="*/ 1162526 h 1472405"/>
                  <a:gd name="connsiteX3250" fmla="*/ 1696149 w 4257040"/>
                  <a:gd name="connsiteY3250" fmla="*/ 1160019 h 1472405"/>
                  <a:gd name="connsiteX3251" fmla="*/ 1696592 w 4257040"/>
                  <a:gd name="connsiteY3251" fmla="*/ 1158691 h 1472405"/>
                  <a:gd name="connsiteX3252" fmla="*/ 1696887 w 4257040"/>
                  <a:gd name="connsiteY3252" fmla="*/ 1157364 h 1472405"/>
                  <a:gd name="connsiteX3253" fmla="*/ 1698509 w 4257040"/>
                  <a:gd name="connsiteY3253" fmla="*/ 1156922 h 1472405"/>
                  <a:gd name="connsiteX3254" fmla="*/ 1700427 w 4257040"/>
                  <a:gd name="connsiteY3254" fmla="*/ 1158986 h 1472405"/>
                  <a:gd name="connsiteX3255" fmla="*/ 1701902 w 4257040"/>
                  <a:gd name="connsiteY3255" fmla="*/ 1160314 h 1472405"/>
                  <a:gd name="connsiteX3256" fmla="*/ 1704409 w 4257040"/>
                  <a:gd name="connsiteY3256" fmla="*/ 1161641 h 1472405"/>
                  <a:gd name="connsiteX3257" fmla="*/ 1705589 w 4257040"/>
                  <a:gd name="connsiteY3257" fmla="*/ 1162969 h 1472405"/>
                  <a:gd name="connsiteX3258" fmla="*/ 1707064 w 4257040"/>
                  <a:gd name="connsiteY3258" fmla="*/ 1163116 h 1472405"/>
                  <a:gd name="connsiteX3259" fmla="*/ 1708539 w 4257040"/>
                  <a:gd name="connsiteY3259" fmla="*/ 1162231 h 1472405"/>
                  <a:gd name="connsiteX3260" fmla="*/ 1709571 w 4257040"/>
                  <a:gd name="connsiteY3260" fmla="*/ 1159871 h 1472405"/>
                  <a:gd name="connsiteX3261" fmla="*/ 1711636 w 4257040"/>
                  <a:gd name="connsiteY3261" fmla="*/ 1159429 h 1472405"/>
                  <a:gd name="connsiteX3262" fmla="*/ 1713849 w 4257040"/>
                  <a:gd name="connsiteY3262" fmla="*/ 1159871 h 1472405"/>
                  <a:gd name="connsiteX3263" fmla="*/ 1714439 w 4257040"/>
                  <a:gd name="connsiteY3263" fmla="*/ 1161051 h 1472405"/>
                  <a:gd name="connsiteX3264" fmla="*/ 1714586 w 4257040"/>
                  <a:gd name="connsiteY3264" fmla="*/ 1162084 h 1472405"/>
                  <a:gd name="connsiteX3265" fmla="*/ 1715618 w 4257040"/>
                  <a:gd name="connsiteY3265" fmla="*/ 1164149 h 1472405"/>
                  <a:gd name="connsiteX3266" fmla="*/ 1718126 w 4257040"/>
                  <a:gd name="connsiteY3266" fmla="*/ 1165919 h 1472405"/>
                  <a:gd name="connsiteX3267" fmla="*/ 1721223 w 4257040"/>
                  <a:gd name="connsiteY3267" fmla="*/ 1165771 h 1472405"/>
                  <a:gd name="connsiteX3268" fmla="*/ 1722403 w 4257040"/>
                  <a:gd name="connsiteY3268" fmla="*/ 1165476 h 1472405"/>
                  <a:gd name="connsiteX3269" fmla="*/ 1725501 w 4257040"/>
                  <a:gd name="connsiteY3269" fmla="*/ 1165623 h 1472405"/>
                  <a:gd name="connsiteX3270" fmla="*/ 1728450 w 4257040"/>
                  <a:gd name="connsiteY3270" fmla="*/ 1166066 h 1472405"/>
                  <a:gd name="connsiteX3271" fmla="*/ 1731695 w 4257040"/>
                  <a:gd name="connsiteY3271" fmla="*/ 1166508 h 1472405"/>
                  <a:gd name="connsiteX3272" fmla="*/ 1732727 w 4257040"/>
                  <a:gd name="connsiteY3272" fmla="*/ 1166508 h 1472405"/>
                  <a:gd name="connsiteX3273" fmla="*/ 1736120 w 4257040"/>
                  <a:gd name="connsiteY3273" fmla="*/ 1166803 h 1472405"/>
                  <a:gd name="connsiteX3274" fmla="*/ 1741282 w 4257040"/>
                  <a:gd name="connsiteY3274" fmla="*/ 1167098 h 1472405"/>
                  <a:gd name="connsiteX3275" fmla="*/ 1743494 w 4257040"/>
                  <a:gd name="connsiteY3275" fmla="*/ 1166951 h 1472405"/>
                  <a:gd name="connsiteX3276" fmla="*/ 1748067 w 4257040"/>
                  <a:gd name="connsiteY3276" fmla="*/ 1167541 h 1472405"/>
                  <a:gd name="connsiteX3277" fmla="*/ 1748952 w 4257040"/>
                  <a:gd name="connsiteY3277" fmla="*/ 1169016 h 1472405"/>
                  <a:gd name="connsiteX3278" fmla="*/ 1749837 w 4257040"/>
                  <a:gd name="connsiteY3278" fmla="*/ 1172703 h 1472405"/>
                  <a:gd name="connsiteX3279" fmla="*/ 1750574 w 4257040"/>
                  <a:gd name="connsiteY3279" fmla="*/ 1176095 h 1472405"/>
                  <a:gd name="connsiteX3280" fmla="*/ 1750721 w 4257040"/>
                  <a:gd name="connsiteY3280" fmla="*/ 1178898 h 1472405"/>
                  <a:gd name="connsiteX3281" fmla="*/ 1751902 w 4257040"/>
                  <a:gd name="connsiteY3281" fmla="*/ 1180373 h 1472405"/>
                  <a:gd name="connsiteX3282" fmla="*/ 1753524 w 4257040"/>
                  <a:gd name="connsiteY3282" fmla="*/ 1180815 h 1472405"/>
                  <a:gd name="connsiteX3283" fmla="*/ 1754409 w 4257040"/>
                  <a:gd name="connsiteY3283" fmla="*/ 1181995 h 1472405"/>
                  <a:gd name="connsiteX3284" fmla="*/ 1756179 w 4257040"/>
                  <a:gd name="connsiteY3284" fmla="*/ 1183470 h 1472405"/>
                  <a:gd name="connsiteX3285" fmla="*/ 1757506 w 4257040"/>
                  <a:gd name="connsiteY3285" fmla="*/ 1185682 h 1472405"/>
                  <a:gd name="connsiteX3286" fmla="*/ 1759129 w 4257040"/>
                  <a:gd name="connsiteY3286" fmla="*/ 1185535 h 1472405"/>
                  <a:gd name="connsiteX3287" fmla="*/ 1760308 w 4257040"/>
                  <a:gd name="connsiteY3287" fmla="*/ 1185092 h 1472405"/>
                  <a:gd name="connsiteX3288" fmla="*/ 1762668 w 4257040"/>
                  <a:gd name="connsiteY3288" fmla="*/ 1184797 h 1472405"/>
                  <a:gd name="connsiteX3289" fmla="*/ 1765765 w 4257040"/>
                  <a:gd name="connsiteY3289" fmla="*/ 1184945 h 1472405"/>
                  <a:gd name="connsiteX3290" fmla="*/ 1767978 w 4257040"/>
                  <a:gd name="connsiteY3290" fmla="*/ 1186272 h 1472405"/>
                  <a:gd name="connsiteX3291" fmla="*/ 1768715 w 4257040"/>
                  <a:gd name="connsiteY3291" fmla="*/ 1187747 h 1472405"/>
                  <a:gd name="connsiteX3292" fmla="*/ 1770485 w 4257040"/>
                  <a:gd name="connsiteY3292" fmla="*/ 1188632 h 1472405"/>
                  <a:gd name="connsiteX3293" fmla="*/ 1771960 w 4257040"/>
                  <a:gd name="connsiteY3293" fmla="*/ 1188485 h 1472405"/>
                  <a:gd name="connsiteX3294" fmla="*/ 1776238 w 4257040"/>
                  <a:gd name="connsiteY3294" fmla="*/ 1188337 h 1472405"/>
                  <a:gd name="connsiteX3295" fmla="*/ 1777713 w 4257040"/>
                  <a:gd name="connsiteY3295" fmla="*/ 1188485 h 1472405"/>
                  <a:gd name="connsiteX3296" fmla="*/ 1779187 w 4257040"/>
                  <a:gd name="connsiteY3296" fmla="*/ 1189370 h 1472405"/>
                  <a:gd name="connsiteX3297" fmla="*/ 1781252 w 4257040"/>
                  <a:gd name="connsiteY3297" fmla="*/ 1189517 h 1472405"/>
                  <a:gd name="connsiteX3298" fmla="*/ 1782432 w 4257040"/>
                  <a:gd name="connsiteY3298" fmla="*/ 1188485 h 1472405"/>
                  <a:gd name="connsiteX3299" fmla="*/ 1786119 w 4257040"/>
                  <a:gd name="connsiteY3299" fmla="*/ 1187600 h 1472405"/>
                  <a:gd name="connsiteX3300" fmla="*/ 1788184 w 4257040"/>
                  <a:gd name="connsiteY3300" fmla="*/ 1186125 h 1472405"/>
                  <a:gd name="connsiteX3301" fmla="*/ 1789954 w 4257040"/>
                  <a:gd name="connsiteY3301" fmla="*/ 1186125 h 1472405"/>
                  <a:gd name="connsiteX3302" fmla="*/ 1791134 w 4257040"/>
                  <a:gd name="connsiteY3302" fmla="*/ 1186862 h 1472405"/>
                  <a:gd name="connsiteX3303" fmla="*/ 1792019 w 4257040"/>
                  <a:gd name="connsiteY3303" fmla="*/ 1187895 h 1472405"/>
                  <a:gd name="connsiteX3304" fmla="*/ 1793494 w 4257040"/>
                  <a:gd name="connsiteY3304" fmla="*/ 1187452 h 1472405"/>
                  <a:gd name="connsiteX3305" fmla="*/ 1794232 w 4257040"/>
                  <a:gd name="connsiteY3305" fmla="*/ 1186567 h 1472405"/>
                  <a:gd name="connsiteX3306" fmla="*/ 1795411 w 4257040"/>
                  <a:gd name="connsiteY3306" fmla="*/ 1186567 h 1472405"/>
                  <a:gd name="connsiteX3307" fmla="*/ 1796739 w 4257040"/>
                  <a:gd name="connsiteY3307" fmla="*/ 1187157 h 1472405"/>
                  <a:gd name="connsiteX3308" fmla="*/ 1799689 w 4257040"/>
                  <a:gd name="connsiteY3308" fmla="*/ 1188042 h 1472405"/>
                  <a:gd name="connsiteX3309" fmla="*/ 1802049 w 4257040"/>
                  <a:gd name="connsiteY3309" fmla="*/ 1189812 h 1472405"/>
                  <a:gd name="connsiteX3310" fmla="*/ 1803671 w 4257040"/>
                  <a:gd name="connsiteY3310" fmla="*/ 1190107 h 1472405"/>
                  <a:gd name="connsiteX3311" fmla="*/ 1805883 w 4257040"/>
                  <a:gd name="connsiteY3311" fmla="*/ 1189517 h 1472405"/>
                  <a:gd name="connsiteX3312" fmla="*/ 1806916 w 4257040"/>
                  <a:gd name="connsiteY3312" fmla="*/ 1189222 h 1472405"/>
                  <a:gd name="connsiteX3313" fmla="*/ 1807948 w 4257040"/>
                  <a:gd name="connsiteY3313" fmla="*/ 1190107 h 1472405"/>
                  <a:gd name="connsiteX3314" fmla="*/ 1809423 w 4257040"/>
                  <a:gd name="connsiteY3314" fmla="*/ 1190697 h 1472405"/>
                  <a:gd name="connsiteX3315" fmla="*/ 1810455 w 4257040"/>
                  <a:gd name="connsiteY3315" fmla="*/ 1189960 h 1472405"/>
                  <a:gd name="connsiteX3316" fmla="*/ 1812373 w 4257040"/>
                  <a:gd name="connsiteY3316" fmla="*/ 1189517 h 1472405"/>
                  <a:gd name="connsiteX3317" fmla="*/ 1819452 w 4257040"/>
                  <a:gd name="connsiteY3317" fmla="*/ 1190550 h 1472405"/>
                  <a:gd name="connsiteX3318" fmla="*/ 1821222 w 4257040"/>
                  <a:gd name="connsiteY3318" fmla="*/ 1192319 h 1472405"/>
                  <a:gd name="connsiteX3319" fmla="*/ 1822402 w 4257040"/>
                  <a:gd name="connsiteY3319" fmla="*/ 1193204 h 1472405"/>
                  <a:gd name="connsiteX3320" fmla="*/ 1823435 w 4257040"/>
                  <a:gd name="connsiteY3320" fmla="*/ 1194679 h 1472405"/>
                  <a:gd name="connsiteX3321" fmla="*/ 1825352 w 4257040"/>
                  <a:gd name="connsiteY3321" fmla="*/ 1195712 h 1472405"/>
                  <a:gd name="connsiteX3322" fmla="*/ 1829335 w 4257040"/>
                  <a:gd name="connsiteY3322" fmla="*/ 1195269 h 1472405"/>
                  <a:gd name="connsiteX3323" fmla="*/ 1830809 w 4257040"/>
                  <a:gd name="connsiteY3323" fmla="*/ 1194237 h 1472405"/>
                  <a:gd name="connsiteX3324" fmla="*/ 1834054 w 4257040"/>
                  <a:gd name="connsiteY3324" fmla="*/ 1191877 h 1472405"/>
                  <a:gd name="connsiteX3325" fmla="*/ 1835234 w 4257040"/>
                  <a:gd name="connsiteY3325" fmla="*/ 1189517 h 1472405"/>
                  <a:gd name="connsiteX3326" fmla="*/ 1836856 w 4257040"/>
                  <a:gd name="connsiteY3326" fmla="*/ 1188780 h 1472405"/>
                  <a:gd name="connsiteX3327" fmla="*/ 1838774 w 4257040"/>
                  <a:gd name="connsiteY3327" fmla="*/ 1188337 h 1472405"/>
                  <a:gd name="connsiteX3328" fmla="*/ 1840396 w 4257040"/>
                  <a:gd name="connsiteY3328" fmla="*/ 1188337 h 1472405"/>
                  <a:gd name="connsiteX3329" fmla="*/ 1842166 w 4257040"/>
                  <a:gd name="connsiteY3329" fmla="*/ 1188337 h 1472405"/>
                  <a:gd name="connsiteX3330" fmla="*/ 1844378 w 4257040"/>
                  <a:gd name="connsiteY3330" fmla="*/ 1186567 h 1472405"/>
                  <a:gd name="connsiteX3331" fmla="*/ 1846148 w 4257040"/>
                  <a:gd name="connsiteY3331" fmla="*/ 1185977 h 1472405"/>
                  <a:gd name="connsiteX3332" fmla="*/ 1848656 w 4257040"/>
                  <a:gd name="connsiteY3332" fmla="*/ 1183912 h 1472405"/>
                  <a:gd name="connsiteX3333" fmla="*/ 1849245 w 4257040"/>
                  <a:gd name="connsiteY3333" fmla="*/ 1182880 h 1472405"/>
                  <a:gd name="connsiteX3334" fmla="*/ 1850426 w 4257040"/>
                  <a:gd name="connsiteY3334" fmla="*/ 1180373 h 1472405"/>
                  <a:gd name="connsiteX3335" fmla="*/ 1851311 w 4257040"/>
                  <a:gd name="connsiteY3335" fmla="*/ 1178750 h 1472405"/>
                  <a:gd name="connsiteX3336" fmla="*/ 1852490 w 4257040"/>
                  <a:gd name="connsiteY3336" fmla="*/ 1176243 h 1472405"/>
                  <a:gd name="connsiteX3337" fmla="*/ 1853228 w 4257040"/>
                  <a:gd name="connsiteY3337" fmla="*/ 1172113 h 1472405"/>
                  <a:gd name="connsiteX3338" fmla="*/ 1853670 w 4257040"/>
                  <a:gd name="connsiteY3338" fmla="*/ 1169901 h 1472405"/>
                  <a:gd name="connsiteX3339" fmla="*/ 1853375 w 4257040"/>
                  <a:gd name="connsiteY3339" fmla="*/ 1168278 h 1472405"/>
                  <a:gd name="connsiteX3340" fmla="*/ 1851753 w 4257040"/>
                  <a:gd name="connsiteY3340" fmla="*/ 1167393 h 1472405"/>
                  <a:gd name="connsiteX3341" fmla="*/ 1849836 w 4257040"/>
                  <a:gd name="connsiteY3341" fmla="*/ 1167098 h 1472405"/>
                  <a:gd name="connsiteX3342" fmla="*/ 1848066 w 4257040"/>
                  <a:gd name="connsiteY3342" fmla="*/ 1165919 h 1472405"/>
                  <a:gd name="connsiteX3343" fmla="*/ 1846738 w 4257040"/>
                  <a:gd name="connsiteY3343" fmla="*/ 1164443 h 1472405"/>
                  <a:gd name="connsiteX3344" fmla="*/ 1846001 w 4257040"/>
                  <a:gd name="connsiteY3344" fmla="*/ 1162526 h 1472405"/>
                  <a:gd name="connsiteX3345" fmla="*/ 1844969 w 4257040"/>
                  <a:gd name="connsiteY3345" fmla="*/ 1160166 h 1472405"/>
                  <a:gd name="connsiteX3346" fmla="*/ 1845116 w 4257040"/>
                  <a:gd name="connsiteY3346" fmla="*/ 1158544 h 1472405"/>
                  <a:gd name="connsiteX3347" fmla="*/ 1844821 w 4257040"/>
                  <a:gd name="connsiteY3347" fmla="*/ 1157216 h 1472405"/>
                  <a:gd name="connsiteX3348" fmla="*/ 1843936 w 4257040"/>
                  <a:gd name="connsiteY3348" fmla="*/ 1156184 h 1472405"/>
                  <a:gd name="connsiteX3349" fmla="*/ 1842313 w 4257040"/>
                  <a:gd name="connsiteY3349" fmla="*/ 1154119 h 1472405"/>
                  <a:gd name="connsiteX3350" fmla="*/ 1841428 w 4257040"/>
                  <a:gd name="connsiteY3350" fmla="*/ 1152792 h 1472405"/>
                  <a:gd name="connsiteX3351" fmla="*/ 1841724 w 4257040"/>
                  <a:gd name="connsiteY3351" fmla="*/ 1150432 h 1472405"/>
                  <a:gd name="connsiteX3352" fmla="*/ 1843641 w 4257040"/>
                  <a:gd name="connsiteY3352" fmla="*/ 1146450 h 1472405"/>
                  <a:gd name="connsiteX3353" fmla="*/ 1843936 w 4257040"/>
                  <a:gd name="connsiteY3353" fmla="*/ 1144680 h 1472405"/>
                  <a:gd name="connsiteX3354" fmla="*/ 1844084 w 4257040"/>
                  <a:gd name="connsiteY3354" fmla="*/ 1143500 h 1472405"/>
                  <a:gd name="connsiteX3355" fmla="*/ 1843936 w 4257040"/>
                  <a:gd name="connsiteY3355" fmla="*/ 1142467 h 1472405"/>
                  <a:gd name="connsiteX3356" fmla="*/ 1844673 w 4257040"/>
                  <a:gd name="connsiteY3356" fmla="*/ 1140255 h 1472405"/>
                  <a:gd name="connsiteX3357" fmla="*/ 1845706 w 4257040"/>
                  <a:gd name="connsiteY3357" fmla="*/ 1139223 h 1472405"/>
                  <a:gd name="connsiteX3358" fmla="*/ 1847033 w 4257040"/>
                  <a:gd name="connsiteY3358" fmla="*/ 1136715 h 1472405"/>
                  <a:gd name="connsiteX3359" fmla="*/ 1848656 w 4257040"/>
                  <a:gd name="connsiteY3359" fmla="*/ 1135535 h 1472405"/>
                  <a:gd name="connsiteX3360" fmla="*/ 1850868 w 4257040"/>
                  <a:gd name="connsiteY3360" fmla="*/ 1135388 h 1472405"/>
                  <a:gd name="connsiteX3361" fmla="*/ 1851753 w 4257040"/>
                  <a:gd name="connsiteY3361" fmla="*/ 1134798 h 1472405"/>
                  <a:gd name="connsiteX3362" fmla="*/ 1852195 w 4257040"/>
                  <a:gd name="connsiteY3362" fmla="*/ 1132143 h 1472405"/>
                  <a:gd name="connsiteX3363" fmla="*/ 1853228 w 4257040"/>
                  <a:gd name="connsiteY3363" fmla="*/ 1130226 h 1472405"/>
                  <a:gd name="connsiteX3364" fmla="*/ 1853965 w 4257040"/>
                  <a:gd name="connsiteY3364" fmla="*/ 1128898 h 1472405"/>
                  <a:gd name="connsiteX3365" fmla="*/ 1855293 w 4257040"/>
                  <a:gd name="connsiteY3365" fmla="*/ 1127423 h 1472405"/>
                  <a:gd name="connsiteX3366" fmla="*/ 1862815 w 4257040"/>
                  <a:gd name="connsiteY3366" fmla="*/ 1124473 h 1472405"/>
                  <a:gd name="connsiteX3367" fmla="*/ 1865912 w 4257040"/>
                  <a:gd name="connsiteY3367" fmla="*/ 1120786 h 1472405"/>
                  <a:gd name="connsiteX3368" fmla="*/ 1866945 w 4257040"/>
                  <a:gd name="connsiteY3368" fmla="*/ 1119016 h 1472405"/>
                  <a:gd name="connsiteX3369" fmla="*/ 1868124 w 4257040"/>
                  <a:gd name="connsiteY3369" fmla="*/ 1115034 h 1472405"/>
                  <a:gd name="connsiteX3370" fmla="*/ 1869305 w 4257040"/>
                  <a:gd name="connsiteY3370" fmla="*/ 1113412 h 1472405"/>
                  <a:gd name="connsiteX3371" fmla="*/ 1871074 w 4257040"/>
                  <a:gd name="connsiteY3371" fmla="*/ 1114002 h 1472405"/>
                  <a:gd name="connsiteX3372" fmla="*/ 1872992 w 4257040"/>
                  <a:gd name="connsiteY3372" fmla="*/ 1116214 h 1472405"/>
                  <a:gd name="connsiteX3373" fmla="*/ 1874467 w 4257040"/>
                  <a:gd name="connsiteY3373" fmla="*/ 1116361 h 1472405"/>
                  <a:gd name="connsiteX3374" fmla="*/ 1876679 w 4257040"/>
                  <a:gd name="connsiteY3374" fmla="*/ 1117541 h 1472405"/>
                  <a:gd name="connsiteX3375" fmla="*/ 1882726 w 4257040"/>
                  <a:gd name="connsiteY3375" fmla="*/ 1120196 h 1472405"/>
                  <a:gd name="connsiteX3376" fmla="*/ 1886118 w 4257040"/>
                  <a:gd name="connsiteY3376" fmla="*/ 1121081 h 1472405"/>
                  <a:gd name="connsiteX3377" fmla="*/ 1888183 w 4257040"/>
                  <a:gd name="connsiteY3377" fmla="*/ 1121229 h 1472405"/>
                  <a:gd name="connsiteX3378" fmla="*/ 1890986 w 4257040"/>
                  <a:gd name="connsiteY3378" fmla="*/ 1121966 h 1472405"/>
                  <a:gd name="connsiteX3379" fmla="*/ 1892756 w 4257040"/>
                  <a:gd name="connsiteY3379" fmla="*/ 1123588 h 1472405"/>
                  <a:gd name="connsiteX3380" fmla="*/ 1896295 w 4257040"/>
                  <a:gd name="connsiteY3380" fmla="*/ 1126096 h 1472405"/>
                  <a:gd name="connsiteX3381" fmla="*/ 1899245 w 4257040"/>
                  <a:gd name="connsiteY3381" fmla="*/ 1126686 h 1472405"/>
                  <a:gd name="connsiteX3382" fmla="*/ 1904260 w 4257040"/>
                  <a:gd name="connsiteY3382" fmla="*/ 1126981 h 1472405"/>
                  <a:gd name="connsiteX3383" fmla="*/ 1910602 w 4257040"/>
                  <a:gd name="connsiteY3383" fmla="*/ 1127128 h 1472405"/>
                  <a:gd name="connsiteX3384" fmla="*/ 1912225 w 4257040"/>
                  <a:gd name="connsiteY3384" fmla="*/ 1127571 h 1472405"/>
                  <a:gd name="connsiteX3385" fmla="*/ 1916797 w 4257040"/>
                  <a:gd name="connsiteY3385" fmla="*/ 1129341 h 1472405"/>
                  <a:gd name="connsiteX3386" fmla="*/ 1921959 w 4257040"/>
                  <a:gd name="connsiteY3386" fmla="*/ 1131258 h 1472405"/>
                  <a:gd name="connsiteX3387" fmla="*/ 1926678 w 4257040"/>
                  <a:gd name="connsiteY3387" fmla="*/ 1133028 h 1472405"/>
                  <a:gd name="connsiteX3388" fmla="*/ 1930218 w 4257040"/>
                  <a:gd name="connsiteY3388" fmla="*/ 1134503 h 1472405"/>
                  <a:gd name="connsiteX3389" fmla="*/ 1932431 w 4257040"/>
                  <a:gd name="connsiteY3389" fmla="*/ 1135830 h 1472405"/>
                  <a:gd name="connsiteX3390" fmla="*/ 1934348 w 4257040"/>
                  <a:gd name="connsiteY3390" fmla="*/ 1136568 h 1472405"/>
                  <a:gd name="connsiteX3391" fmla="*/ 1936560 w 4257040"/>
                  <a:gd name="connsiteY3391" fmla="*/ 1135978 h 1472405"/>
                  <a:gd name="connsiteX3392" fmla="*/ 1939363 w 4257040"/>
                  <a:gd name="connsiteY3392" fmla="*/ 1136125 h 1472405"/>
                  <a:gd name="connsiteX3393" fmla="*/ 1945853 w 4257040"/>
                  <a:gd name="connsiteY3393" fmla="*/ 1137600 h 1472405"/>
                  <a:gd name="connsiteX3394" fmla="*/ 1949982 w 4257040"/>
                  <a:gd name="connsiteY3394" fmla="*/ 1139075 h 1472405"/>
                  <a:gd name="connsiteX3395" fmla="*/ 1953522 w 4257040"/>
                  <a:gd name="connsiteY3395" fmla="*/ 1139960 h 1472405"/>
                  <a:gd name="connsiteX3396" fmla="*/ 1954554 w 4257040"/>
                  <a:gd name="connsiteY3396" fmla="*/ 1141435 h 1472405"/>
                  <a:gd name="connsiteX3397" fmla="*/ 1954702 w 4257040"/>
                  <a:gd name="connsiteY3397" fmla="*/ 1143205 h 1472405"/>
                  <a:gd name="connsiteX3398" fmla="*/ 1954259 w 4257040"/>
                  <a:gd name="connsiteY3398" fmla="*/ 1144827 h 1472405"/>
                  <a:gd name="connsiteX3399" fmla="*/ 1954554 w 4257040"/>
                  <a:gd name="connsiteY3399" fmla="*/ 1148515 h 1472405"/>
                  <a:gd name="connsiteX3400" fmla="*/ 1955587 w 4257040"/>
                  <a:gd name="connsiteY3400" fmla="*/ 1150432 h 1472405"/>
                  <a:gd name="connsiteX3401" fmla="*/ 1956029 w 4257040"/>
                  <a:gd name="connsiteY3401" fmla="*/ 1153087 h 1472405"/>
                  <a:gd name="connsiteX3402" fmla="*/ 1956472 w 4257040"/>
                  <a:gd name="connsiteY3402" fmla="*/ 1155594 h 1472405"/>
                  <a:gd name="connsiteX3403" fmla="*/ 1956177 w 4257040"/>
                  <a:gd name="connsiteY3403" fmla="*/ 1158101 h 1472405"/>
                  <a:gd name="connsiteX3404" fmla="*/ 1956619 w 4257040"/>
                  <a:gd name="connsiteY3404" fmla="*/ 1159429 h 1472405"/>
                  <a:gd name="connsiteX3405" fmla="*/ 1957799 w 4257040"/>
                  <a:gd name="connsiteY3405" fmla="*/ 1160166 h 1472405"/>
                  <a:gd name="connsiteX3406" fmla="*/ 1958832 w 4257040"/>
                  <a:gd name="connsiteY3406" fmla="*/ 1161936 h 1472405"/>
                  <a:gd name="connsiteX3407" fmla="*/ 1958389 w 4257040"/>
                  <a:gd name="connsiteY3407" fmla="*/ 1163706 h 1472405"/>
                  <a:gd name="connsiteX3408" fmla="*/ 1957946 w 4257040"/>
                  <a:gd name="connsiteY3408" fmla="*/ 1164739 h 1472405"/>
                  <a:gd name="connsiteX3409" fmla="*/ 1958094 w 4257040"/>
                  <a:gd name="connsiteY3409" fmla="*/ 1166508 h 1472405"/>
                  <a:gd name="connsiteX3410" fmla="*/ 1959274 w 4257040"/>
                  <a:gd name="connsiteY3410" fmla="*/ 1167836 h 1472405"/>
                  <a:gd name="connsiteX3411" fmla="*/ 1961191 w 4257040"/>
                  <a:gd name="connsiteY3411" fmla="*/ 1168131 h 1472405"/>
                  <a:gd name="connsiteX3412" fmla="*/ 1962814 w 4257040"/>
                  <a:gd name="connsiteY3412" fmla="*/ 1168573 h 1472405"/>
                  <a:gd name="connsiteX3413" fmla="*/ 1964879 w 4257040"/>
                  <a:gd name="connsiteY3413" fmla="*/ 1170786 h 1472405"/>
                  <a:gd name="connsiteX3414" fmla="*/ 1968419 w 4257040"/>
                  <a:gd name="connsiteY3414" fmla="*/ 1173293 h 1472405"/>
                  <a:gd name="connsiteX3415" fmla="*/ 1970483 w 4257040"/>
                  <a:gd name="connsiteY3415" fmla="*/ 1174030 h 1472405"/>
                  <a:gd name="connsiteX3416" fmla="*/ 1972991 w 4257040"/>
                  <a:gd name="connsiteY3416" fmla="*/ 1175063 h 1472405"/>
                  <a:gd name="connsiteX3417" fmla="*/ 1977711 w 4257040"/>
                  <a:gd name="connsiteY3417" fmla="*/ 1176243 h 1472405"/>
                  <a:gd name="connsiteX3418" fmla="*/ 1980956 w 4257040"/>
                  <a:gd name="connsiteY3418" fmla="*/ 1176538 h 1472405"/>
                  <a:gd name="connsiteX3419" fmla="*/ 1982725 w 4257040"/>
                  <a:gd name="connsiteY3419" fmla="*/ 1177423 h 1472405"/>
                  <a:gd name="connsiteX3420" fmla="*/ 1984643 w 4257040"/>
                  <a:gd name="connsiteY3420" fmla="*/ 1179635 h 1472405"/>
                  <a:gd name="connsiteX3421" fmla="*/ 1987740 w 4257040"/>
                  <a:gd name="connsiteY3421" fmla="*/ 1180078 h 1472405"/>
                  <a:gd name="connsiteX3422" fmla="*/ 1989657 w 4257040"/>
                  <a:gd name="connsiteY3422" fmla="*/ 1180815 h 1472405"/>
                  <a:gd name="connsiteX3423" fmla="*/ 1993197 w 4257040"/>
                  <a:gd name="connsiteY3423" fmla="*/ 1181847 h 1472405"/>
                  <a:gd name="connsiteX3424" fmla="*/ 1995557 w 4257040"/>
                  <a:gd name="connsiteY3424" fmla="*/ 1181257 h 1472405"/>
                  <a:gd name="connsiteX3425" fmla="*/ 1997622 w 4257040"/>
                  <a:gd name="connsiteY3425" fmla="*/ 1180520 h 1472405"/>
                  <a:gd name="connsiteX3426" fmla="*/ 1999097 w 4257040"/>
                  <a:gd name="connsiteY3426" fmla="*/ 1180668 h 1472405"/>
                  <a:gd name="connsiteX3427" fmla="*/ 2001751 w 4257040"/>
                  <a:gd name="connsiteY3427" fmla="*/ 1181110 h 1472405"/>
                  <a:gd name="connsiteX3428" fmla="*/ 2004849 w 4257040"/>
                  <a:gd name="connsiteY3428" fmla="*/ 1181257 h 1472405"/>
                  <a:gd name="connsiteX3429" fmla="*/ 2007504 w 4257040"/>
                  <a:gd name="connsiteY3429" fmla="*/ 1180668 h 1472405"/>
                  <a:gd name="connsiteX3430" fmla="*/ 2009568 w 4257040"/>
                  <a:gd name="connsiteY3430" fmla="*/ 1179193 h 1472405"/>
                  <a:gd name="connsiteX3431" fmla="*/ 2012076 w 4257040"/>
                  <a:gd name="connsiteY3431" fmla="*/ 1177128 h 1472405"/>
                  <a:gd name="connsiteX3432" fmla="*/ 2015026 w 4257040"/>
                  <a:gd name="connsiteY3432" fmla="*/ 1176095 h 1472405"/>
                  <a:gd name="connsiteX3433" fmla="*/ 2018418 w 4257040"/>
                  <a:gd name="connsiteY3433" fmla="*/ 1175653 h 1472405"/>
                  <a:gd name="connsiteX3434" fmla="*/ 2020778 w 4257040"/>
                  <a:gd name="connsiteY3434" fmla="*/ 1174768 h 1472405"/>
                  <a:gd name="connsiteX3435" fmla="*/ 2028300 w 4257040"/>
                  <a:gd name="connsiteY3435" fmla="*/ 1173440 h 1472405"/>
                  <a:gd name="connsiteX3436" fmla="*/ 2031397 w 4257040"/>
                  <a:gd name="connsiteY3436" fmla="*/ 1173146 h 1472405"/>
                  <a:gd name="connsiteX3437" fmla="*/ 2033757 w 4257040"/>
                  <a:gd name="connsiteY3437" fmla="*/ 1171818 h 1472405"/>
                  <a:gd name="connsiteX3438" fmla="*/ 2035822 w 4257040"/>
                  <a:gd name="connsiteY3438" fmla="*/ 1170786 h 1472405"/>
                  <a:gd name="connsiteX3439" fmla="*/ 2038919 w 4257040"/>
                  <a:gd name="connsiteY3439" fmla="*/ 1170343 h 1472405"/>
                  <a:gd name="connsiteX3440" fmla="*/ 2043049 w 4257040"/>
                  <a:gd name="connsiteY3440" fmla="*/ 1171376 h 1472405"/>
                  <a:gd name="connsiteX3441" fmla="*/ 2047031 w 4257040"/>
                  <a:gd name="connsiteY3441" fmla="*/ 1172408 h 1472405"/>
                  <a:gd name="connsiteX3442" fmla="*/ 2051751 w 4257040"/>
                  <a:gd name="connsiteY3442" fmla="*/ 1172703 h 1472405"/>
                  <a:gd name="connsiteX3443" fmla="*/ 2054996 w 4257040"/>
                  <a:gd name="connsiteY3443" fmla="*/ 1173883 h 1472405"/>
                  <a:gd name="connsiteX3444" fmla="*/ 2057208 w 4257040"/>
                  <a:gd name="connsiteY3444" fmla="*/ 1175210 h 1472405"/>
                  <a:gd name="connsiteX3445" fmla="*/ 2060748 w 4257040"/>
                  <a:gd name="connsiteY3445" fmla="*/ 1176095 h 1472405"/>
                  <a:gd name="connsiteX3446" fmla="*/ 2064730 w 4257040"/>
                  <a:gd name="connsiteY3446" fmla="*/ 1175653 h 1472405"/>
                  <a:gd name="connsiteX3447" fmla="*/ 2070040 w 4257040"/>
                  <a:gd name="connsiteY3447" fmla="*/ 1175210 h 1472405"/>
                  <a:gd name="connsiteX3448" fmla="*/ 2073580 w 4257040"/>
                  <a:gd name="connsiteY3448" fmla="*/ 1175800 h 1472405"/>
                  <a:gd name="connsiteX3449" fmla="*/ 2077414 w 4257040"/>
                  <a:gd name="connsiteY3449" fmla="*/ 1178013 h 1472405"/>
                  <a:gd name="connsiteX3450" fmla="*/ 2079627 w 4257040"/>
                  <a:gd name="connsiteY3450" fmla="*/ 1179783 h 1472405"/>
                  <a:gd name="connsiteX3451" fmla="*/ 2082282 w 4257040"/>
                  <a:gd name="connsiteY3451" fmla="*/ 1183617 h 1472405"/>
                  <a:gd name="connsiteX3452" fmla="*/ 2084937 w 4257040"/>
                  <a:gd name="connsiteY3452" fmla="*/ 1185387 h 1472405"/>
                  <a:gd name="connsiteX3453" fmla="*/ 2087297 w 4257040"/>
                  <a:gd name="connsiteY3453" fmla="*/ 1186862 h 1472405"/>
                  <a:gd name="connsiteX3454" fmla="*/ 2090246 w 4257040"/>
                  <a:gd name="connsiteY3454" fmla="*/ 1187010 h 1472405"/>
                  <a:gd name="connsiteX3455" fmla="*/ 2097621 w 4257040"/>
                  <a:gd name="connsiteY3455" fmla="*/ 1187010 h 1472405"/>
                  <a:gd name="connsiteX3456" fmla="*/ 2101750 w 4257040"/>
                  <a:gd name="connsiteY3456" fmla="*/ 1187895 h 1472405"/>
                  <a:gd name="connsiteX3457" fmla="*/ 2105143 w 4257040"/>
                  <a:gd name="connsiteY3457" fmla="*/ 1188337 h 1472405"/>
                  <a:gd name="connsiteX3458" fmla="*/ 2106028 w 4257040"/>
                  <a:gd name="connsiteY3458" fmla="*/ 1189075 h 1472405"/>
                  <a:gd name="connsiteX3459" fmla="*/ 2105585 w 4257040"/>
                  <a:gd name="connsiteY3459" fmla="*/ 1191582 h 1472405"/>
                  <a:gd name="connsiteX3460" fmla="*/ 2105733 w 4257040"/>
                  <a:gd name="connsiteY3460" fmla="*/ 1195269 h 1472405"/>
                  <a:gd name="connsiteX3461" fmla="*/ 2105733 w 4257040"/>
                  <a:gd name="connsiteY3461" fmla="*/ 1197039 h 1472405"/>
                  <a:gd name="connsiteX3462" fmla="*/ 2106470 w 4257040"/>
                  <a:gd name="connsiteY3462" fmla="*/ 1198219 h 1472405"/>
                  <a:gd name="connsiteX3463" fmla="*/ 2107503 w 4257040"/>
                  <a:gd name="connsiteY3463" fmla="*/ 1198514 h 1472405"/>
                  <a:gd name="connsiteX3464" fmla="*/ 2108240 w 4257040"/>
                  <a:gd name="connsiteY3464" fmla="*/ 1200284 h 1472405"/>
                  <a:gd name="connsiteX3465" fmla="*/ 2109863 w 4257040"/>
                  <a:gd name="connsiteY3465" fmla="*/ 1201316 h 1472405"/>
                  <a:gd name="connsiteX3466" fmla="*/ 2112812 w 4257040"/>
                  <a:gd name="connsiteY3466" fmla="*/ 1202644 h 1472405"/>
                  <a:gd name="connsiteX3467" fmla="*/ 2117975 w 4257040"/>
                  <a:gd name="connsiteY3467" fmla="*/ 1207068 h 1472405"/>
                  <a:gd name="connsiteX3468" fmla="*/ 2120925 w 4257040"/>
                  <a:gd name="connsiteY3468" fmla="*/ 1208838 h 1472405"/>
                  <a:gd name="connsiteX3469" fmla="*/ 2123285 w 4257040"/>
                  <a:gd name="connsiteY3469" fmla="*/ 1209428 h 1472405"/>
                  <a:gd name="connsiteX3470" fmla="*/ 2126529 w 4257040"/>
                  <a:gd name="connsiteY3470" fmla="*/ 1208986 h 1472405"/>
                  <a:gd name="connsiteX3471" fmla="*/ 2131396 w 4257040"/>
                  <a:gd name="connsiteY3471" fmla="*/ 1209133 h 1472405"/>
                  <a:gd name="connsiteX3472" fmla="*/ 2139656 w 4257040"/>
                  <a:gd name="connsiteY3472" fmla="*/ 1209133 h 1472405"/>
                  <a:gd name="connsiteX3473" fmla="*/ 2145261 w 4257040"/>
                  <a:gd name="connsiteY3473" fmla="*/ 1210313 h 1472405"/>
                  <a:gd name="connsiteX3474" fmla="*/ 2147326 w 4257040"/>
                  <a:gd name="connsiteY3474" fmla="*/ 1211346 h 1472405"/>
                  <a:gd name="connsiteX3475" fmla="*/ 2153078 w 4257040"/>
                  <a:gd name="connsiteY3475" fmla="*/ 1212378 h 1472405"/>
                  <a:gd name="connsiteX3476" fmla="*/ 2159420 w 4257040"/>
                  <a:gd name="connsiteY3476" fmla="*/ 1213411 h 1472405"/>
                  <a:gd name="connsiteX3477" fmla="*/ 2164730 w 4257040"/>
                  <a:gd name="connsiteY3477" fmla="*/ 1214591 h 1472405"/>
                  <a:gd name="connsiteX3478" fmla="*/ 2167974 w 4257040"/>
                  <a:gd name="connsiteY3478" fmla="*/ 1213116 h 1472405"/>
                  <a:gd name="connsiteX3479" fmla="*/ 2170777 w 4257040"/>
                  <a:gd name="connsiteY3479" fmla="*/ 1212968 h 1472405"/>
                  <a:gd name="connsiteX3480" fmla="*/ 2173431 w 4257040"/>
                  <a:gd name="connsiteY3480" fmla="*/ 1214001 h 1472405"/>
                  <a:gd name="connsiteX3481" fmla="*/ 2176086 w 4257040"/>
                  <a:gd name="connsiteY3481" fmla="*/ 1215771 h 1472405"/>
                  <a:gd name="connsiteX3482" fmla="*/ 2178151 w 4257040"/>
                  <a:gd name="connsiteY3482" fmla="*/ 1215623 h 1472405"/>
                  <a:gd name="connsiteX3483" fmla="*/ 2181248 w 4257040"/>
                  <a:gd name="connsiteY3483" fmla="*/ 1214738 h 1472405"/>
                  <a:gd name="connsiteX3484" fmla="*/ 2190983 w 4257040"/>
                  <a:gd name="connsiteY3484" fmla="*/ 1210166 h 1472405"/>
                  <a:gd name="connsiteX3485" fmla="*/ 2194523 w 4257040"/>
                  <a:gd name="connsiteY3485" fmla="*/ 1208396 h 1472405"/>
                  <a:gd name="connsiteX3486" fmla="*/ 2196883 w 4257040"/>
                  <a:gd name="connsiteY3486" fmla="*/ 1208838 h 1472405"/>
                  <a:gd name="connsiteX3487" fmla="*/ 2199095 w 4257040"/>
                  <a:gd name="connsiteY3487" fmla="*/ 1208248 h 1472405"/>
                  <a:gd name="connsiteX3488" fmla="*/ 2200717 w 4257040"/>
                  <a:gd name="connsiteY3488" fmla="*/ 1207658 h 1472405"/>
                  <a:gd name="connsiteX3489" fmla="*/ 2204994 w 4257040"/>
                  <a:gd name="connsiteY3489" fmla="*/ 1206921 h 1472405"/>
                  <a:gd name="connsiteX3490" fmla="*/ 2207502 w 4257040"/>
                  <a:gd name="connsiteY3490" fmla="*/ 1206774 h 1472405"/>
                  <a:gd name="connsiteX3491" fmla="*/ 2210157 w 4257040"/>
                  <a:gd name="connsiteY3491" fmla="*/ 1206331 h 1472405"/>
                  <a:gd name="connsiteX3492" fmla="*/ 2213992 w 4257040"/>
                  <a:gd name="connsiteY3492" fmla="*/ 1206036 h 1472405"/>
                  <a:gd name="connsiteX3493" fmla="*/ 2221661 w 4257040"/>
                  <a:gd name="connsiteY3493" fmla="*/ 1202939 h 1472405"/>
                  <a:gd name="connsiteX3494" fmla="*/ 2224759 w 4257040"/>
                  <a:gd name="connsiteY3494" fmla="*/ 1202349 h 1472405"/>
                  <a:gd name="connsiteX3495" fmla="*/ 2230068 w 4257040"/>
                  <a:gd name="connsiteY3495" fmla="*/ 1203234 h 1472405"/>
                  <a:gd name="connsiteX3496" fmla="*/ 2232870 w 4257040"/>
                  <a:gd name="connsiteY3496" fmla="*/ 1202644 h 1472405"/>
                  <a:gd name="connsiteX3497" fmla="*/ 2235673 w 4257040"/>
                  <a:gd name="connsiteY3497" fmla="*/ 1201169 h 1472405"/>
                  <a:gd name="connsiteX3498" fmla="*/ 2239360 w 4257040"/>
                  <a:gd name="connsiteY3498" fmla="*/ 1199546 h 1472405"/>
                  <a:gd name="connsiteX3499" fmla="*/ 2240393 w 4257040"/>
                  <a:gd name="connsiteY3499" fmla="*/ 1196892 h 1472405"/>
                  <a:gd name="connsiteX3500" fmla="*/ 2242310 w 4257040"/>
                  <a:gd name="connsiteY3500" fmla="*/ 1193352 h 1472405"/>
                  <a:gd name="connsiteX3501" fmla="*/ 2246292 w 4257040"/>
                  <a:gd name="connsiteY3501" fmla="*/ 1190844 h 1472405"/>
                  <a:gd name="connsiteX3502" fmla="*/ 2249685 w 4257040"/>
                  <a:gd name="connsiteY3502" fmla="*/ 1188485 h 1472405"/>
                  <a:gd name="connsiteX3503" fmla="*/ 2252929 w 4257040"/>
                  <a:gd name="connsiteY3503" fmla="*/ 1186272 h 1472405"/>
                  <a:gd name="connsiteX3504" fmla="*/ 2257059 w 4257040"/>
                  <a:gd name="connsiteY3504" fmla="*/ 1184355 h 1472405"/>
                  <a:gd name="connsiteX3505" fmla="*/ 2261041 w 4257040"/>
                  <a:gd name="connsiteY3505" fmla="*/ 1183027 h 1472405"/>
                  <a:gd name="connsiteX3506" fmla="*/ 2265908 w 4257040"/>
                  <a:gd name="connsiteY3506" fmla="*/ 1179488 h 1472405"/>
                  <a:gd name="connsiteX3507" fmla="*/ 2269891 w 4257040"/>
                  <a:gd name="connsiteY3507" fmla="*/ 1177718 h 1472405"/>
                  <a:gd name="connsiteX3508" fmla="*/ 2271808 w 4257040"/>
                  <a:gd name="connsiteY3508" fmla="*/ 1177128 h 1472405"/>
                  <a:gd name="connsiteX3509" fmla="*/ 2274168 w 4257040"/>
                  <a:gd name="connsiteY3509" fmla="*/ 1177718 h 1472405"/>
                  <a:gd name="connsiteX3510" fmla="*/ 2278593 w 4257040"/>
                  <a:gd name="connsiteY3510" fmla="*/ 1178308 h 1472405"/>
                  <a:gd name="connsiteX3511" fmla="*/ 2281690 w 4257040"/>
                  <a:gd name="connsiteY3511" fmla="*/ 1178160 h 1472405"/>
                  <a:gd name="connsiteX3512" fmla="*/ 2283460 w 4257040"/>
                  <a:gd name="connsiteY3512" fmla="*/ 1178603 h 1472405"/>
                  <a:gd name="connsiteX3513" fmla="*/ 2287147 w 4257040"/>
                  <a:gd name="connsiteY3513" fmla="*/ 1180225 h 1472405"/>
                  <a:gd name="connsiteX3514" fmla="*/ 2290245 w 4257040"/>
                  <a:gd name="connsiteY3514" fmla="*/ 1181847 h 1472405"/>
                  <a:gd name="connsiteX3515" fmla="*/ 2292752 w 4257040"/>
                  <a:gd name="connsiteY3515" fmla="*/ 1184502 h 1472405"/>
                  <a:gd name="connsiteX3516" fmla="*/ 2297472 w 4257040"/>
                  <a:gd name="connsiteY3516" fmla="*/ 1188190 h 1472405"/>
                  <a:gd name="connsiteX3517" fmla="*/ 2299832 w 4257040"/>
                  <a:gd name="connsiteY3517" fmla="*/ 1189517 h 1472405"/>
                  <a:gd name="connsiteX3518" fmla="*/ 2301454 w 4257040"/>
                  <a:gd name="connsiteY3518" fmla="*/ 1189960 h 1472405"/>
                  <a:gd name="connsiteX3519" fmla="*/ 2305584 w 4257040"/>
                  <a:gd name="connsiteY3519" fmla="*/ 1190402 h 1472405"/>
                  <a:gd name="connsiteX3520" fmla="*/ 2308976 w 4257040"/>
                  <a:gd name="connsiteY3520" fmla="*/ 1190550 h 1472405"/>
                  <a:gd name="connsiteX3521" fmla="*/ 2311041 w 4257040"/>
                  <a:gd name="connsiteY3521" fmla="*/ 1189664 h 1472405"/>
                  <a:gd name="connsiteX3522" fmla="*/ 2314433 w 4257040"/>
                  <a:gd name="connsiteY3522" fmla="*/ 1188190 h 1472405"/>
                  <a:gd name="connsiteX3523" fmla="*/ 2319890 w 4257040"/>
                  <a:gd name="connsiteY3523" fmla="*/ 1186125 h 1472405"/>
                  <a:gd name="connsiteX3524" fmla="*/ 2321955 w 4257040"/>
                  <a:gd name="connsiteY3524" fmla="*/ 1186125 h 1472405"/>
                  <a:gd name="connsiteX3525" fmla="*/ 2325495 w 4257040"/>
                  <a:gd name="connsiteY3525" fmla="*/ 1187305 h 1472405"/>
                  <a:gd name="connsiteX3526" fmla="*/ 2330805 w 4257040"/>
                  <a:gd name="connsiteY3526" fmla="*/ 1189222 h 1472405"/>
                  <a:gd name="connsiteX3527" fmla="*/ 2332869 w 4257040"/>
                  <a:gd name="connsiteY3527" fmla="*/ 1190697 h 1472405"/>
                  <a:gd name="connsiteX3528" fmla="*/ 2334197 w 4257040"/>
                  <a:gd name="connsiteY3528" fmla="*/ 1192467 h 1472405"/>
                  <a:gd name="connsiteX3529" fmla="*/ 2339654 w 4257040"/>
                  <a:gd name="connsiteY3529" fmla="*/ 1195417 h 1472405"/>
                  <a:gd name="connsiteX3530" fmla="*/ 2343046 w 4257040"/>
                  <a:gd name="connsiteY3530" fmla="*/ 1196892 h 1472405"/>
                  <a:gd name="connsiteX3531" fmla="*/ 2348946 w 4257040"/>
                  <a:gd name="connsiteY3531" fmla="*/ 1199251 h 1472405"/>
                  <a:gd name="connsiteX3532" fmla="*/ 2354993 w 4257040"/>
                  <a:gd name="connsiteY3532" fmla="*/ 1199841 h 1472405"/>
                  <a:gd name="connsiteX3533" fmla="*/ 2360746 w 4257040"/>
                  <a:gd name="connsiteY3533" fmla="*/ 1202349 h 1472405"/>
                  <a:gd name="connsiteX3534" fmla="*/ 2363695 w 4257040"/>
                  <a:gd name="connsiteY3534" fmla="*/ 1203086 h 1472405"/>
                  <a:gd name="connsiteX3535" fmla="*/ 2365318 w 4257040"/>
                  <a:gd name="connsiteY3535" fmla="*/ 1203086 h 1472405"/>
                  <a:gd name="connsiteX3536" fmla="*/ 2373430 w 4257040"/>
                  <a:gd name="connsiteY3536" fmla="*/ 1196892 h 1472405"/>
                  <a:gd name="connsiteX3537" fmla="*/ 2380362 w 4257040"/>
                  <a:gd name="connsiteY3537" fmla="*/ 1191729 h 1472405"/>
                  <a:gd name="connsiteX3538" fmla="*/ 2388326 w 4257040"/>
                  <a:gd name="connsiteY3538" fmla="*/ 1187747 h 1472405"/>
                  <a:gd name="connsiteX3539" fmla="*/ 2394226 w 4257040"/>
                  <a:gd name="connsiteY3539" fmla="*/ 1187157 h 1472405"/>
                  <a:gd name="connsiteX3540" fmla="*/ 2398650 w 4257040"/>
                  <a:gd name="connsiteY3540" fmla="*/ 1185977 h 1472405"/>
                  <a:gd name="connsiteX3541" fmla="*/ 2401600 w 4257040"/>
                  <a:gd name="connsiteY3541" fmla="*/ 1184207 h 1472405"/>
                  <a:gd name="connsiteX3542" fmla="*/ 2403223 w 4257040"/>
                  <a:gd name="connsiteY3542" fmla="*/ 1181257 h 1472405"/>
                  <a:gd name="connsiteX3543" fmla="*/ 2403813 w 4257040"/>
                  <a:gd name="connsiteY3543" fmla="*/ 1176980 h 1472405"/>
                  <a:gd name="connsiteX3544" fmla="*/ 2402633 w 4257040"/>
                  <a:gd name="connsiteY3544" fmla="*/ 1174473 h 1472405"/>
                  <a:gd name="connsiteX3545" fmla="*/ 2399831 w 4257040"/>
                  <a:gd name="connsiteY3545" fmla="*/ 1173588 h 1472405"/>
                  <a:gd name="connsiteX3546" fmla="*/ 2399093 w 4257040"/>
                  <a:gd name="connsiteY3546" fmla="*/ 1172703 h 1472405"/>
                  <a:gd name="connsiteX3547" fmla="*/ 2400420 w 4257040"/>
                  <a:gd name="connsiteY3547" fmla="*/ 1171671 h 1472405"/>
                  <a:gd name="connsiteX3548" fmla="*/ 2401453 w 4257040"/>
                  <a:gd name="connsiteY3548" fmla="*/ 1169901 h 1472405"/>
                  <a:gd name="connsiteX3549" fmla="*/ 2402043 w 4257040"/>
                  <a:gd name="connsiteY3549" fmla="*/ 1167393 h 1472405"/>
                  <a:gd name="connsiteX3550" fmla="*/ 2403813 w 4257040"/>
                  <a:gd name="connsiteY3550" fmla="*/ 1164886 h 1472405"/>
                  <a:gd name="connsiteX3551" fmla="*/ 2406467 w 4257040"/>
                  <a:gd name="connsiteY3551" fmla="*/ 1162526 h 1472405"/>
                  <a:gd name="connsiteX3552" fmla="*/ 2407795 w 4257040"/>
                  <a:gd name="connsiteY3552" fmla="*/ 1159871 h 1472405"/>
                  <a:gd name="connsiteX3553" fmla="*/ 2408090 w 4257040"/>
                  <a:gd name="connsiteY3553" fmla="*/ 1156922 h 1472405"/>
                  <a:gd name="connsiteX3554" fmla="*/ 2409712 w 4257040"/>
                  <a:gd name="connsiteY3554" fmla="*/ 1154119 h 1472405"/>
                  <a:gd name="connsiteX3555" fmla="*/ 2412662 w 4257040"/>
                  <a:gd name="connsiteY3555" fmla="*/ 1151169 h 1472405"/>
                  <a:gd name="connsiteX3556" fmla="*/ 2414284 w 4257040"/>
                  <a:gd name="connsiteY3556" fmla="*/ 1148515 h 1472405"/>
                  <a:gd name="connsiteX3557" fmla="*/ 2414580 w 4257040"/>
                  <a:gd name="connsiteY3557" fmla="*/ 1146007 h 1472405"/>
                  <a:gd name="connsiteX3558" fmla="*/ 2416055 w 4257040"/>
                  <a:gd name="connsiteY3558" fmla="*/ 1143057 h 1472405"/>
                  <a:gd name="connsiteX3559" fmla="*/ 2420037 w 4257040"/>
                  <a:gd name="connsiteY3559" fmla="*/ 1137600 h 1472405"/>
                  <a:gd name="connsiteX3560" fmla="*/ 2422692 w 4257040"/>
                  <a:gd name="connsiteY3560" fmla="*/ 1131405 h 1472405"/>
                  <a:gd name="connsiteX3561" fmla="*/ 2427117 w 4257040"/>
                  <a:gd name="connsiteY3561" fmla="*/ 1127128 h 1472405"/>
                  <a:gd name="connsiteX3562" fmla="*/ 2434196 w 4257040"/>
                  <a:gd name="connsiteY3562" fmla="*/ 1122851 h 1472405"/>
                  <a:gd name="connsiteX3563" fmla="*/ 2438621 w 4257040"/>
                  <a:gd name="connsiteY3563" fmla="*/ 1118426 h 1472405"/>
                  <a:gd name="connsiteX3564" fmla="*/ 2440538 w 4257040"/>
                  <a:gd name="connsiteY3564" fmla="*/ 1114149 h 1472405"/>
                  <a:gd name="connsiteX3565" fmla="*/ 2440391 w 4257040"/>
                  <a:gd name="connsiteY3565" fmla="*/ 1110314 h 1472405"/>
                  <a:gd name="connsiteX3566" fmla="*/ 2438326 w 4257040"/>
                  <a:gd name="connsiteY3566" fmla="*/ 1107069 h 1472405"/>
                  <a:gd name="connsiteX3567" fmla="*/ 2437883 w 4257040"/>
                  <a:gd name="connsiteY3567" fmla="*/ 1103677 h 1472405"/>
                  <a:gd name="connsiteX3568" fmla="*/ 2439211 w 4257040"/>
                  <a:gd name="connsiteY3568" fmla="*/ 1100285 h 1472405"/>
                  <a:gd name="connsiteX3569" fmla="*/ 2438031 w 4257040"/>
                  <a:gd name="connsiteY3569" fmla="*/ 1097630 h 1472405"/>
                  <a:gd name="connsiteX3570" fmla="*/ 2434491 w 4257040"/>
                  <a:gd name="connsiteY3570" fmla="*/ 1096008 h 1472405"/>
                  <a:gd name="connsiteX3571" fmla="*/ 2430361 w 4257040"/>
                  <a:gd name="connsiteY3571" fmla="*/ 1095565 h 1472405"/>
                  <a:gd name="connsiteX3572" fmla="*/ 2425346 w 4257040"/>
                  <a:gd name="connsiteY3572" fmla="*/ 1096450 h 1472405"/>
                  <a:gd name="connsiteX3573" fmla="*/ 2422692 w 4257040"/>
                  <a:gd name="connsiteY3573" fmla="*/ 1095270 h 1472405"/>
                  <a:gd name="connsiteX3574" fmla="*/ 2422102 w 4257040"/>
                  <a:gd name="connsiteY3574" fmla="*/ 1092320 h 1472405"/>
                  <a:gd name="connsiteX3575" fmla="*/ 2423282 w 4257040"/>
                  <a:gd name="connsiteY3575" fmla="*/ 1089960 h 1472405"/>
                  <a:gd name="connsiteX3576" fmla="*/ 2426527 w 4257040"/>
                  <a:gd name="connsiteY3576" fmla="*/ 1088043 h 1472405"/>
                  <a:gd name="connsiteX3577" fmla="*/ 2431836 w 4257040"/>
                  <a:gd name="connsiteY3577" fmla="*/ 1083471 h 1472405"/>
                  <a:gd name="connsiteX3578" fmla="*/ 2439211 w 4257040"/>
                  <a:gd name="connsiteY3578" fmla="*/ 1076244 h 1472405"/>
                  <a:gd name="connsiteX3579" fmla="*/ 2446585 w 4257040"/>
                  <a:gd name="connsiteY3579" fmla="*/ 1072261 h 1472405"/>
                  <a:gd name="connsiteX3580" fmla="*/ 2457647 w 4257040"/>
                  <a:gd name="connsiteY3580" fmla="*/ 1071082 h 1472405"/>
                  <a:gd name="connsiteX3581" fmla="*/ 2466497 w 4257040"/>
                  <a:gd name="connsiteY3581" fmla="*/ 1068722 h 1472405"/>
                  <a:gd name="connsiteX3582" fmla="*/ 2475494 w 4257040"/>
                  <a:gd name="connsiteY3582" fmla="*/ 1066362 h 1472405"/>
                  <a:gd name="connsiteX3583" fmla="*/ 2481983 w 4257040"/>
                  <a:gd name="connsiteY3583" fmla="*/ 1065182 h 1472405"/>
                  <a:gd name="connsiteX3584" fmla="*/ 2483016 w 4257040"/>
                  <a:gd name="connsiteY3584" fmla="*/ 1065919 h 1472405"/>
                  <a:gd name="connsiteX3585" fmla="*/ 2486556 w 4257040"/>
                  <a:gd name="connsiteY3585" fmla="*/ 1066214 h 1472405"/>
                  <a:gd name="connsiteX3586" fmla="*/ 2492602 w 4257040"/>
                  <a:gd name="connsiteY3586" fmla="*/ 1065772 h 1472405"/>
                  <a:gd name="connsiteX3587" fmla="*/ 2498207 w 4257040"/>
                  <a:gd name="connsiteY3587" fmla="*/ 1064739 h 1472405"/>
                  <a:gd name="connsiteX3588" fmla="*/ 2503370 w 4257040"/>
                  <a:gd name="connsiteY3588" fmla="*/ 1063117 h 1472405"/>
                  <a:gd name="connsiteX3589" fmla="*/ 2507351 w 4257040"/>
                  <a:gd name="connsiteY3589" fmla="*/ 1062675 h 1472405"/>
                  <a:gd name="connsiteX3590" fmla="*/ 2510301 w 4257040"/>
                  <a:gd name="connsiteY3590" fmla="*/ 1063560 h 1472405"/>
                  <a:gd name="connsiteX3591" fmla="*/ 2512071 w 4257040"/>
                  <a:gd name="connsiteY3591" fmla="*/ 1063560 h 1472405"/>
                  <a:gd name="connsiteX3592" fmla="*/ 2513251 w 4257040"/>
                  <a:gd name="connsiteY3592" fmla="*/ 1063707 h 1472405"/>
                  <a:gd name="connsiteX3593" fmla="*/ 2513841 w 4257040"/>
                  <a:gd name="connsiteY3593" fmla="*/ 1063707 h 1472405"/>
                  <a:gd name="connsiteX3594" fmla="*/ 2515169 w 4257040"/>
                  <a:gd name="connsiteY3594" fmla="*/ 1062970 h 1472405"/>
                  <a:gd name="connsiteX3595" fmla="*/ 2518561 w 4257040"/>
                  <a:gd name="connsiteY3595" fmla="*/ 1064297 h 1472405"/>
                  <a:gd name="connsiteX3596" fmla="*/ 2525198 w 4257040"/>
                  <a:gd name="connsiteY3596" fmla="*/ 1067984 h 1472405"/>
                  <a:gd name="connsiteX3597" fmla="*/ 2529475 w 4257040"/>
                  <a:gd name="connsiteY3597" fmla="*/ 1069607 h 1472405"/>
                  <a:gd name="connsiteX3598" fmla="*/ 2531097 w 4257040"/>
                  <a:gd name="connsiteY3598" fmla="*/ 1069312 h 1472405"/>
                  <a:gd name="connsiteX3599" fmla="*/ 2533015 w 4257040"/>
                  <a:gd name="connsiteY3599" fmla="*/ 1070344 h 1472405"/>
                  <a:gd name="connsiteX3600" fmla="*/ 2535080 w 4257040"/>
                  <a:gd name="connsiteY3600" fmla="*/ 1072851 h 1472405"/>
                  <a:gd name="connsiteX3601" fmla="*/ 2537587 w 4257040"/>
                  <a:gd name="connsiteY3601" fmla="*/ 1074179 h 1472405"/>
                  <a:gd name="connsiteX3602" fmla="*/ 2542159 w 4257040"/>
                  <a:gd name="connsiteY3602" fmla="*/ 1074916 h 1472405"/>
                  <a:gd name="connsiteX3603" fmla="*/ 2546585 w 4257040"/>
                  <a:gd name="connsiteY3603" fmla="*/ 1077719 h 1472405"/>
                  <a:gd name="connsiteX3604" fmla="*/ 2548502 w 4257040"/>
                  <a:gd name="connsiteY3604" fmla="*/ 1077719 h 1472405"/>
                  <a:gd name="connsiteX3605" fmla="*/ 2549092 w 4257040"/>
                  <a:gd name="connsiteY3605" fmla="*/ 1076244 h 1472405"/>
                  <a:gd name="connsiteX3606" fmla="*/ 2550714 w 4257040"/>
                  <a:gd name="connsiteY3606" fmla="*/ 1075359 h 1472405"/>
                  <a:gd name="connsiteX3607" fmla="*/ 2553516 w 4257040"/>
                  <a:gd name="connsiteY3607" fmla="*/ 1075211 h 1472405"/>
                  <a:gd name="connsiteX3608" fmla="*/ 2557499 w 4257040"/>
                  <a:gd name="connsiteY3608" fmla="*/ 1076539 h 1472405"/>
                  <a:gd name="connsiteX3609" fmla="*/ 2562513 w 4257040"/>
                  <a:gd name="connsiteY3609" fmla="*/ 1079489 h 1472405"/>
                  <a:gd name="connsiteX3610" fmla="*/ 2565758 w 4257040"/>
                  <a:gd name="connsiteY3610" fmla="*/ 1080668 h 1472405"/>
                  <a:gd name="connsiteX3611" fmla="*/ 2567085 w 4257040"/>
                  <a:gd name="connsiteY3611" fmla="*/ 1080374 h 1472405"/>
                  <a:gd name="connsiteX3612" fmla="*/ 2568561 w 4257040"/>
                  <a:gd name="connsiteY3612" fmla="*/ 1080816 h 1472405"/>
                  <a:gd name="connsiteX3613" fmla="*/ 2569593 w 4257040"/>
                  <a:gd name="connsiteY3613" fmla="*/ 1082291 h 1472405"/>
                  <a:gd name="connsiteX3614" fmla="*/ 2569741 w 4257040"/>
                  <a:gd name="connsiteY3614" fmla="*/ 1083913 h 1472405"/>
                  <a:gd name="connsiteX3615" fmla="*/ 2569298 w 4257040"/>
                  <a:gd name="connsiteY3615" fmla="*/ 1084798 h 1472405"/>
                  <a:gd name="connsiteX3616" fmla="*/ 2570626 w 4257040"/>
                  <a:gd name="connsiteY3616" fmla="*/ 1086273 h 1472405"/>
                  <a:gd name="connsiteX3617" fmla="*/ 2571953 w 4257040"/>
                  <a:gd name="connsiteY3617" fmla="*/ 1086273 h 1472405"/>
                  <a:gd name="connsiteX3618" fmla="*/ 2574313 w 4257040"/>
                  <a:gd name="connsiteY3618" fmla="*/ 1086863 h 1472405"/>
                  <a:gd name="connsiteX3619" fmla="*/ 2576083 w 4257040"/>
                  <a:gd name="connsiteY3619" fmla="*/ 1089371 h 1472405"/>
                  <a:gd name="connsiteX3620" fmla="*/ 2577705 w 4257040"/>
                  <a:gd name="connsiteY3620" fmla="*/ 1090550 h 1472405"/>
                  <a:gd name="connsiteX3621" fmla="*/ 2578885 w 4257040"/>
                  <a:gd name="connsiteY3621" fmla="*/ 1091583 h 1472405"/>
                  <a:gd name="connsiteX3622" fmla="*/ 2579180 w 4257040"/>
                  <a:gd name="connsiteY3622" fmla="*/ 1092468 h 1472405"/>
                  <a:gd name="connsiteX3623" fmla="*/ 2579180 w 4257040"/>
                  <a:gd name="connsiteY3623" fmla="*/ 1093205 h 1472405"/>
                  <a:gd name="connsiteX3624" fmla="*/ 2578885 w 4257040"/>
                  <a:gd name="connsiteY3624" fmla="*/ 1093943 h 1472405"/>
                  <a:gd name="connsiteX3625" fmla="*/ 2578295 w 4257040"/>
                  <a:gd name="connsiteY3625" fmla="*/ 1094975 h 1472405"/>
                  <a:gd name="connsiteX3626" fmla="*/ 2578147 w 4257040"/>
                  <a:gd name="connsiteY3626" fmla="*/ 1096155 h 1472405"/>
                  <a:gd name="connsiteX3627" fmla="*/ 2578885 w 4257040"/>
                  <a:gd name="connsiteY3627" fmla="*/ 1097482 h 1472405"/>
                  <a:gd name="connsiteX3628" fmla="*/ 2581688 w 4257040"/>
                  <a:gd name="connsiteY3628" fmla="*/ 1098367 h 1472405"/>
                  <a:gd name="connsiteX3629" fmla="*/ 2582719 w 4257040"/>
                  <a:gd name="connsiteY3629" fmla="*/ 1099400 h 1472405"/>
                  <a:gd name="connsiteX3630" fmla="*/ 2583015 w 4257040"/>
                  <a:gd name="connsiteY3630" fmla="*/ 1100580 h 1472405"/>
                  <a:gd name="connsiteX3631" fmla="*/ 2583899 w 4257040"/>
                  <a:gd name="connsiteY3631" fmla="*/ 1101907 h 1472405"/>
                  <a:gd name="connsiteX3632" fmla="*/ 2585817 w 4257040"/>
                  <a:gd name="connsiteY3632" fmla="*/ 1103530 h 1472405"/>
                  <a:gd name="connsiteX3633" fmla="*/ 2586554 w 4257040"/>
                  <a:gd name="connsiteY3633" fmla="*/ 1104857 h 1472405"/>
                  <a:gd name="connsiteX3634" fmla="*/ 2586112 w 4257040"/>
                  <a:gd name="connsiteY3634" fmla="*/ 1105889 h 1472405"/>
                  <a:gd name="connsiteX3635" fmla="*/ 2586702 w 4257040"/>
                  <a:gd name="connsiteY3635" fmla="*/ 1106774 h 1472405"/>
                  <a:gd name="connsiteX3636" fmla="*/ 2587734 w 4257040"/>
                  <a:gd name="connsiteY3636" fmla="*/ 1107512 h 1472405"/>
                  <a:gd name="connsiteX3637" fmla="*/ 2587882 w 4257040"/>
                  <a:gd name="connsiteY3637" fmla="*/ 1110019 h 1472405"/>
                  <a:gd name="connsiteX3638" fmla="*/ 2588030 w 4257040"/>
                  <a:gd name="connsiteY3638" fmla="*/ 1111494 h 1472405"/>
                  <a:gd name="connsiteX3639" fmla="*/ 2589504 w 4257040"/>
                  <a:gd name="connsiteY3639" fmla="*/ 1113117 h 1472405"/>
                  <a:gd name="connsiteX3640" fmla="*/ 2589947 w 4257040"/>
                  <a:gd name="connsiteY3640" fmla="*/ 1116361 h 1472405"/>
                  <a:gd name="connsiteX3641" fmla="*/ 2590980 w 4257040"/>
                  <a:gd name="connsiteY3641" fmla="*/ 1120049 h 1472405"/>
                  <a:gd name="connsiteX3642" fmla="*/ 2594814 w 4257040"/>
                  <a:gd name="connsiteY3642" fmla="*/ 1125211 h 1472405"/>
                  <a:gd name="connsiteX3643" fmla="*/ 2595994 w 4257040"/>
                  <a:gd name="connsiteY3643" fmla="*/ 1127866 h 1472405"/>
                  <a:gd name="connsiteX3644" fmla="*/ 2595699 w 4257040"/>
                  <a:gd name="connsiteY3644" fmla="*/ 1131111 h 1472405"/>
                  <a:gd name="connsiteX3645" fmla="*/ 2596141 w 4257040"/>
                  <a:gd name="connsiteY3645" fmla="*/ 1132585 h 1472405"/>
                  <a:gd name="connsiteX3646" fmla="*/ 2597911 w 4257040"/>
                  <a:gd name="connsiteY3646" fmla="*/ 1133323 h 1472405"/>
                  <a:gd name="connsiteX3647" fmla="*/ 2598649 w 4257040"/>
                  <a:gd name="connsiteY3647" fmla="*/ 1134798 h 1472405"/>
                  <a:gd name="connsiteX3648" fmla="*/ 2598649 w 4257040"/>
                  <a:gd name="connsiteY3648" fmla="*/ 1136715 h 1472405"/>
                  <a:gd name="connsiteX3649" fmla="*/ 2599239 w 4257040"/>
                  <a:gd name="connsiteY3649" fmla="*/ 1138043 h 1472405"/>
                  <a:gd name="connsiteX3650" fmla="*/ 2599829 w 4257040"/>
                  <a:gd name="connsiteY3650" fmla="*/ 1139223 h 1472405"/>
                  <a:gd name="connsiteX3651" fmla="*/ 2599386 w 4257040"/>
                  <a:gd name="connsiteY3651" fmla="*/ 1141287 h 1472405"/>
                  <a:gd name="connsiteX3652" fmla="*/ 2599976 w 4257040"/>
                  <a:gd name="connsiteY3652" fmla="*/ 1143205 h 1472405"/>
                  <a:gd name="connsiteX3653" fmla="*/ 2600861 w 4257040"/>
                  <a:gd name="connsiteY3653" fmla="*/ 1144237 h 1472405"/>
                  <a:gd name="connsiteX3654" fmla="*/ 2601451 w 4257040"/>
                  <a:gd name="connsiteY3654" fmla="*/ 1146302 h 1472405"/>
                  <a:gd name="connsiteX3655" fmla="*/ 2601894 w 4257040"/>
                  <a:gd name="connsiteY3655" fmla="*/ 1148809 h 1472405"/>
                  <a:gd name="connsiteX3656" fmla="*/ 2604401 w 4257040"/>
                  <a:gd name="connsiteY3656" fmla="*/ 1152644 h 1472405"/>
                  <a:gd name="connsiteX3657" fmla="*/ 2608973 w 4257040"/>
                  <a:gd name="connsiteY3657" fmla="*/ 1158101 h 1472405"/>
                  <a:gd name="connsiteX3658" fmla="*/ 2611776 w 4257040"/>
                  <a:gd name="connsiteY3658" fmla="*/ 1162231 h 1472405"/>
                  <a:gd name="connsiteX3659" fmla="*/ 2612808 w 4257040"/>
                  <a:gd name="connsiteY3659" fmla="*/ 1165181 h 1472405"/>
                  <a:gd name="connsiteX3660" fmla="*/ 2612808 w 4257040"/>
                  <a:gd name="connsiteY3660" fmla="*/ 1167688 h 1472405"/>
                  <a:gd name="connsiteX3661" fmla="*/ 2611923 w 4257040"/>
                  <a:gd name="connsiteY3661" fmla="*/ 1169606 h 1472405"/>
                  <a:gd name="connsiteX3662" fmla="*/ 2611776 w 4257040"/>
                  <a:gd name="connsiteY3662" fmla="*/ 1171081 h 1472405"/>
                  <a:gd name="connsiteX3663" fmla="*/ 2612660 w 4257040"/>
                  <a:gd name="connsiteY3663" fmla="*/ 1171818 h 1472405"/>
                  <a:gd name="connsiteX3664" fmla="*/ 2612956 w 4257040"/>
                  <a:gd name="connsiteY3664" fmla="*/ 1172998 h 1472405"/>
                  <a:gd name="connsiteX3665" fmla="*/ 2612660 w 4257040"/>
                  <a:gd name="connsiteY3665" fmla="*/ 1174620 h 1472405"/>
                  <a:gd name="connsiteX3666" fmla="*/ 2614135 w 4257040"/>
                  <a:gd name="connsiteY3666" fmla="*/ 1176243 h 1472405"/>
                  <a:gd name="connsiteX3667" fmla="*/ 2619150 w 4257040"/>
                  <a:gd name="connsiteY3667" fmla="*/ 1179340 h 1472405"/>
                  <a:gd name="connsiteX3668" fmla="*/ 2617233 w 4257040"/>
                  <a:gd name="connsiteY3668" fmla="*/ 1184060 h 1472405"/>
                  <a:gd name="connsiteX3669" fmla="*/ 2616643 w 4257040"/>
                  <a:gd name="connsiteY3669" fmla="*/ 1187305 h 1472405"/>
                  <a:gd name="connsiteX3670" fmla="*/ 2616937 w 4257040"/>
                  <a:gd name="connsiteY3670" fmla="*/ 1190844 h 1472405"/>
                  <a:gd name="connsiteX3671" fmla="*/ 2618118 w 4257040"/>
                  <a:gd name="connsiteY3671" fmla="*/ 1193204 h 1472405"/>
                  <a:gd name="connsiteX3672" fmla="*/ 2620478 w 4257040"/>
                  <a:gd name="connsiteY3672" fmla="*/ 1194679 h 1472405"/>
                  <a:gd name="connsiteX3673" fmla="*/ 2621805 w 4257040"/>
                  <a:gd name="connsiteY3673" fmla="*/ 1196154 h 1472405"/>
                  <a:gd name="connsiteX3674" fmla="*/ 2622394 w 4257040"/>
                  <a:gd name="connsiteY3674" fmla="*/ 1197629 h 1472405"/>
                  <a:gd name="connsiteX3675" fmla="*/ 2625050 w 4257040"/>
                  <a:gd name="connsiteY3675" fmla="*/ 1199399 h 1472405"/>
                  <a:gd name="connsiteX3676" fmla="*/ 2629917 w 4257040"/>
                  <a:gd name="connsiteY3676" fmla="*/ 1201169 h 1472405"/>
                  <a:gd name="connsiteX3677" fmla="*/ 2636112 w 4257040"/>
                  <a:gd name="connsiteY3677" fmla="*/ 1201464 h 1472405"/>
                  <a:gd name="connsiteX3678" fmla="*/ 2643633 w 4257040"/>
                  <a:gd name="connsiteY3678" fmla="*/ 1200284 h 1472405"/>
                  <a:gd name="connsiteX3679" fmla="*/ 2648353 w 4257040"/>
                  <a:gd name="connsiteY3679" fmla="*/ 1200136 h 1472405"/>
                  <a:gd name="connsiteX3680" fmla="*/ 2649976 w 4257040"/>
                  <a:gd name="connsiteY3680" fmla="*/ 1200874 h 1472405"/>
                  <a:gd name="connsiteX3681" fmla="*/ 2650566 w 4257040"/>
                  <a:gd name="connsiteY3681" fmla="*/ 1202054 h 1472405"/>
                  <a:gd name="connsiteX3682" fmla="*/ 2650123 w 4257040"/>
                  <a:gd name="connsiteY3682" fmla="*/ 1203676 h 1472405"/>
                  <a:gd name="connsiteX3683" fmla="*/ 2651303 w 4257040"/>
                  <a:gd name="connsiteY3683" fmla="*/ 1204709 h 1472405"/>
                  <a:gd name="connsiteX3684" fmla="*/ 2654401 w 4257040"/>
                  <a:gd name="connsiteY3684" fmla="*/ 1205151 h 1472405"/>
                  <a:gd name="connsiteX3685" fmla="*/ 2656613 w 4257040"/>
                  <a:gd name="connsiteY3685" fmla="*/ 1206184 h 1472405"/>
                  <a:gd name="connsiteX3686" fmla="*/ 2657793 w 4257040"/>
                  <a:gd name="connsiteY3686" fmla="*/ 1207806 h 1472405"/>
                  <a:gd name="connsiteX3687" fmla="*/ 2659267 w 4257040"/>
                  <a:gd name="connsiteY3687" fmla="*/ 1208101 h 1472405"/>
                  <a:gd name="connsiteX3688" fmla="*/ 2660890 w 4257040"/>
                  <a:gd name="connsiteY3688" fmla="*/ 1207511 h 1472405"/>
                  <a:gd name="connsiteX3689" fmla="*/ 2662513 w 4257040"/>
                  <a:gd name="connsiteY3689" fmla="*/ 1207658 h 1472405"/>
                  <a:gd name="connsiteX3690" fmla="*/ 2664135 w 4257040"/>
                  <a:gd name="connsiteY3690" fmla="*/ 1208396 h 1472405"/>
                  <a:gd name="connsiteX3691" fmla="*/ 2665167 w 4257040"/>
                  <a:gd name="connsiteY3691" fmla="*/ 1208101 h 1472405"/>
                  <a:gd name="connsiteX3692" fmla="*/ 2666052 w 4257040"/>
                  <a:gd name="connsiteY3692" fmla="*/ 1207216 h 1472405"/>
                  <a:gd name="connsiteX3693" fmla="*/ 2667527 w 4257040"/>
                  <a:gd name="connsiteY3693" fmla="*/ 1207216 h 1472405"/>
                  <a:gd name="connsiteX3694" fmla="*/ 2669002 w 4257040"/>
                  <a:gd name="connsiteY3694" fmla="*/ 1207216 h 1472405"/>
                  <a:gd name="connsiteX3695" fmla="*/ 2670035 w 4257040"/>
                  <a:gd name="connsiteY3695" fmla="*/ 1209428 h 1472405"/>
                  <a:gd name="connsiteX3696" fmla="*/ 2671509 w 4257040"/>
                  <a:gd name="connsiteY3696" fmla="*/ 1210756 h 1472405"/>
                  <a:gd name="connsiteX3697" fmla="*/ 2673574 w 4257040"/>
                  <a:gd name="connsiteY3697" fmla="*/ 1211051 h 1472405"/>
                  <a:gd name="connsiteX3698" fmla="*/ 2676819 w 4257040"/>
                  <a:gd name="connsiteY3698" fmla="*/ 1213706 h 1472405"/>
                  <a:gd name="connsiteX3699" fmla="*/ 2683162 w 4257040"/>
                  <a:gd name="connsiteY3699" fmla="*/ 1221375 h 1472405"/>
                  <a:gd name="connsiteX3700" fmla="*/ 2687291 w 4257040"/>
                  <a:gd name="connsiteY3700" fmla="*/ 1224030 h 1472405"/>
                  <a:gd name="connsiteX3701" fmla="*/ 2691421 w 4257040"/>
                  <a:gd name="connsiteY3701" fmla="*/ 1224915 h 1472405"/>
                  <a:gd name="connsiteX3702" fmla="*/ 2696583 w 4257040"/>
                  <a:gd name="connsiteY3702" fmla="*/ 1225062 h 1472405"/>
                  <a:gd name="connsiteX3703" fmla="*/ 2698353 w 4257040"/>
                  <a:gd name="connsiteY3703" fmla="*/ 1228012 h 1472405"/>
                  <a:gd name="connsiteX3704" fmla="*/ 2697025 w 4257040"/>
                  <a:gd name="connsiteY3704" fmla="*/ 1231110 h 1472405"/>
                  <a:gd name="connsiteX3705" fmla="*/ 2696583 w 4257040"/>
                  <a:gd name="connsiteY3705" fmla="*/ 1233764 h 1472405"/>
                  <a:gd name="connsiteX3706" fmla="*/ 2697763 w 4257040"/>
                  <a:gd name="connsiteY3706" fmla="*/ 1234649 h 1472405"/>
                  <a:gd name="connsiteX3707" fmla="*/ 2699385 w 4257040"/>
                  <a:gd name="connsiteY3707" fmla="*/ 1237747 h 1472405"/>
                  <a:gd name="connsiteX3708" fmla="*/ 2701745 w 4257040"/>
                  <a:gd name="connsiteY3708" fmla="*/ 1239517 h 1472405"/>
                  <a:gd name="connsiteX3709" fmla="*/ 2702188 w 4257040"/>
                  <a:gd name="connsiteY3709" fmla="*/ 1240844 h 1472405"/>
                  <a:gd name="connsiteX3710" fmla="*/ 2703220 w 4257040"/>
                  <a:gd name="connsiteY3710" fmla="*/ 1242466 h 1472405"/>
                  <a:gd name="connsiteX3711" fmla="*/ 2702777 w 4257040"/>
                  <a:gd name="connsiteY3711" fmla="*/ 1245416 h 1472405"/>
                  <a:gd name="connsiteX3712" fmla="*/ 2700860 w 4257040"/>
                  <a:gd name="connsiteY3712" fmla="*/ 1249546 h 1472405"/>
                  <a:gd name="connsiteX3713" fmla="*/ 2701303 w 4257040"/>
                  <a:gd name="connsiteY3713" fmla="*/ 1253233 h 1472405"/>
                  <a:gd name="connsiteX3714" fmla="*/ 2704400 w 4257040"/>
                  <a:gd name="connsiteY3714" fmla="*/ 1256183 h 1472405"/>
                  <a:gd name="connsiteX3715" fmla="*/ 2706170 w 4257040"/>
                  <a:gd name="connsiteY3715" fmla="*/ 1259133 h 1472405"/>
                  <a:gd name="connsiteX3716" fmla="*/ 2706612 w 4257040"/>
                  <a:gd name="connsiteY3716" fmla="*/ 1261788 h 1472405"/>
                  <a:gd name="connsiteX3717" fmla="*/ 2707350 w 4257040"/>
                  <a:gd name="connsiteY3717" fmla="*/ 1263558 h 1472405"/>
                  <a:gd name="connsiteX3718" fmla="*/ 2708382 w 4257040"/>
                  <a:gd name="connsiteY3718" fmla="*/ 1264148 h 1472405"/>
                  <a:gd name="connsiteX3719" fmla="*/ 2711480 w 4257040"/>
                  <a:gd name="connsiteY3719" fmla="*/ 1263853 h 1472405"/>
                  <a:gd name="connsiteX3720" fmla="*/ 2716642 w 4257040"/>
                  <a:gd name="connsiteY3720" fmla="*/ 1262968 h 1472405"/>
                  <a:gd name="connsiteX3721" fmla="*/ 2720476 w 4257040"/>
                  <a:gd name="connsiteY3721" fmla="*/ 1263115 h 1472405"/>
                  <a:gd name="connsiteX3722" fmla="*/ 2722836 w 4257040"/>
                  <a:gd name="connsiteY3722" fmla="*/ 1264443 h 1472405"/>
                  <a:gd name="connsiteX3723" fmla="*/ 2728884 w 4257040"/>
                  <a:gd name="connsiteY3723" fmla="*/ 1264443 h 1472405"/>
                  <a:gd name="connsiteX3724" fmla="*/ 2738323 w 4257040"/>
                  <a:gd name="connsiteY3724" fmla="*/ 1263263 h 1472405"/>
                  <a:gd name="connsiteX3725" fmla="*/ 2744370 w 4257040"/>
                  <a:gd name="connsiteY3725" fmla="*/ 1262820 h 1472405"/>
                  <a:gd name="connsiteX3726" fmla="*/ 2746877 w 4257040"/>
                  <a:gd name="connsiteY3726" fmla="*/ 1263410 h 1472405"/>
                  <a:gd name="connsiteX3727" fmla="*/ 2749090 w 4257040"/>
                  <a:gd name="connsiteY3727" fmla="*/ 1261493 h 1472405"/>
                  <a:gd name="connsiteX3728" fmla="*/ 2751155 w 4257040"/>
                  <a:gd name="connsiteY3728" fmla="*/ 1257511 h 1472405"/>
                  <a:gd name="connsiteX3729" fmla="*/ 2752925 w 4257040"/>
                  <a:gd name="connsiteY3729" fmla="*/ 1255593 h 1472405"/>
                  <a:gd name="connsiteX3730" fmla="*/ 2754695 w 4257040"/>
                  <a:gd name="connsiteY3730" fmla="*/ 1255888 h 1472405"/>
                  <a:gd name="connsiteX3731" fmla="*/ 2757349 w 4257040"/>
                  <a:gd name="connsiteY3731" fmla="*/ 1254561 h 1472405"/>
                  <a:gd name="connsiteX3732" fmla="*/ 2761037 w 4257040"/>
                  <a:gd name="connsiteY3732" fmla="*/ 1251758 h 1472405"/>
                  <a:gd name="connsiteX3733" fmla="*/ 2764282 w 4257040"/>
                  <a:gd name="connsiteY3733" fmla="*/ 1250283 h 1472405"/>
                  <a:gd name="connsiteX3734" fmla="*/ 2768411 w 4257040"/>
                  <a:gd name="connsiteY3734" fmla="*/ 1250431 h 1472405"/>
                  <a:gd name="connsiteX3735" fmla="*/ 2772836 w 4257040"/>
                  <a:gd name="connsiteY3735" fmla="*/ 1250578 h 1472405"/>
                  <a:gd name="connsiteX3736" fmla="*/ 2775490 w 4257040"/>
                  <a:gd name="connsiteY3736" fmla="*/ 1249398 h 1472405"/>
                  <a:gd name="connsiteX3737" fmla="*/ 2778145 w 4257040"/>
                  <a:gd name="connsiteY3737" fmla="*/ 1246891 h 1472405"/>
                  <a:gd name="connsiteX3738" fmla="*/ 2782571 w 4257040"/>
                  <a:gd name="connsiteY3738" fmla="*/ 1244679 h 1472405"/>
                  <a:gd name="connsiteX3739" fmla="*/ 2792157 w 4257040"/>
                  <a:gd name="connsiteY3739" fmla="*/ 1241876 h 1472405"/>
                  <a:gd name="connsiteX3740" fmla="*/ 2794370 w 4257040"/>
                  <a:gd name="connsiteY3740" fmla="*/ 1241434 h 1472405"/>
                  <a:gd name="connsiteX3741" fmla="*/ 2795402 w 4257040"/>
                  <a:gd name="connsiteY3741" fmla="*/ 1241581 h 1472405"/>
                  <a:gd name="connsiteX3742" fmla="*/ 2798647 w 4257040"/>
                  <a:gd name="connsiteY3742" fmla="*/ 1242024 h 1472405"/>
                  <a:gd name="connsiteX3743" fmla="*/ 2801449 w 4257040"/>
                  <a:gd name="connsiteY3743" fmla="*/ 1243204 h 1472405"/>
                  <a:gd name="connsiteX3744" fmla="*/ 2804104 w 4257040"/>
                  <a:gd name="connsiteY3744" fmla="*/ 1245416 h 1472405"/>
                  <a:gd name="connsiteX3745" fmla="*/ 2804547 w 4257040"/>
                  <a:gd name="connsiteY3745" fmla="*/ 1246891 h 1472405"/>
                  <a:gd name="connsiteX3746" fmla="*/ 2804251 w 4257040"/>
                  <a:gd name="connsiteY3746" fmla="*/ 1248809 h 1472405"/>
                  <a:gd name="connsiteX3747" fmla="*/ 2803662 w 4257040"/>
                  <a:gd name="connsiteY3747" fmla="*/ 1249841 h 1472405"/>
                  <a:gd name="connsiteX3748" fmla="*/ 2802482 w 4257040"/>
                  <a:gd name="connsiteY3748" fmla="*/ 1251168 h 1472405"/>
                  <a:gd name="connsiteX3749" fmla="*/ 2801449 w 4257040"/>
                  <a:gd name="connsiteY3749" fmla="*/ 1253086 h 1472405"/>
                  <a:gd name="connsiteX3750" fmla="*/ 2802186 w 4257040"/>
                  <a:gd name="connsiteY3750" fmla="*/ 1254708 h 1472405"/>
                  <a:gd name="connsiteX3751" fmla="*/ 2803662 w 4257040"/>
                  <a:gd name="connsiteY3751" fmla="*/ 1258101 h 1472405"/>
                  <a:gd name="connsiteX3752" fmla="*/ 2804989 w 4257040"/>
                  <a:gd name="connsiteY3752" fmla="*/ 1260460 h 1472405"/>
                  <a:gd name="connsiteX3753" fmla="*/ 2806317 w 4257040"/>
                  <a:gd name="connsiteY3753" fmla="*/ 1263263 h 1472405"/>
                  <a:gd name="connsiteX3754" fmla="*/ 2805727 w 4257040"/>
                  <a:gd name="connsiteY3754" fmla="*/ 1264295 h 1472405"/>
                  <a:gd name="connsiteX3755" fmla="*/ 2804842 w 4257040"/>
                  <a:gd name="connsiteY3755" fmla="*/ 1266360 h 1472405"/>
                  <a:gd name="connsiteX3756" fmla="*/ 2802334 w 4257040"/>
                  <a:gd name="connsiteY3756" fmla="*/ 1269605 h 1472405"/>
                  <a:gd name="connsiteX3757" fmla="*/ 2800859 w 4257040"/>
                  <a:gd name="connsiteY3757" fmla="*/ 1270932 h 1472405"/>
                  <a:gd name="connsiteX3758" fmla="*/ 2799384 w 4257040"/>
                  <a:gd name="connsiteY3758" fmla="*/ 1272260 h 1472405"/>
                  <a:gd name="connsiteX3759" fmla="*/ 2796729 w 4257040"/>
                  <a:gd name="connsiteY3759" fmla="*/ 1272555 h 1472405"/>
                  <a:gd name="connsiteX3760" fmla="*/ 2795550 w 4257040"/>
                  <a:gd name="connsiteY3760" fmla="*/ 1272850 h 1472405"/>
                  <a:gd name="connsiteX3761" fmla="*/ 2794370 w 4257040"/>
                  <a:gd name="connsiteY3761" fmla="*/ 1273292 h 1472405"/>
                  <a:gd name="connsiteX3762" fmla="*/ 2793485 w 4257040"/>
                  <a:gd name="connsiteY3762" fmla="*/ 1274472 h 1472405"/>
                  <a:gd name="connsiteX3763" fmla="*/ 2792600 w 4257040"/>
                  <a:gd name="connsiteY3763" fmla="*/ 1275357 h 1472405"/>
                  <a:gd name="connsiteX3764" fmla="*/ 2791124 w 4257040"/>
                  <a:gd name="connsiteY3764" fmla="*/ 1276979 h 1472405"/>
                  <a:gd name="connsiteX3765" fmla="*/ 2790978 w 4257040"/>
                  <a:gd name="connsiteY3765" fmla="*/ 1278454 h 1472405"/>
                  <a:gd name="connsiteX3766" fmla="*/ 2791715 w 4257040"/>
                  <a:gd name="connsiteY3766" fmla="*/ 1280519 h 1472405"/>
                  <a:gd name="connsiteX3767" fmla="*/ 2792009 w 4257040"/>
                  <a:gd name="connsiteY3767" fmla="*/ 1282732 h 1472405"/>
                  <a:gd name="connsiteX3768" fmla="*/ 2790240 w 4257040"/>
                  <a:gd name="connsiteY3768" fmla="*/ 1284649 h 1472405"/>
                  <a:gd name="connsiteX3769" fmla="*/ 2788913 w 4257040"/>
                  <a:gd name="connsiteY3769" fmla="*/ 1287746 h 1472405"/>
                  <a:gd name="connsiteX3770" fmla="*/ 2788617 w 4257040"/>
                  <a:gd name="connsiteY3770" fmla="*/ 1288631 h 1472405"/>
                  <a:gd name="connsiteX3771" fmla="*/ 2787880 w 4257040"/>
                  <a:gd name="connsiteY3771" fmla="*/ 1290844 h 1472405"/>
                  <a:gd name="connsiteX3772" fmla="*/ 2787732 w 4257040"/>
                  <a:gd name="connsiteY3772" fmla="*/ 1291581 h 1472405"/>
                  <a:gd name="connsiteX3773" fmla="*/ 2787290 w 4257040"/>
                  <a:gd name="connsiteY3773" fmla="*/ 1296448 h 1472405"/>
                  <a:gd name="connsiteX3774" fmla="*/ 2785667 w 4257040"/>
                  <a:gd name="connsiteY3774" fmla="*/ 1299693 h 1472405"/>
                  <a:gd name="connsiteX3775" fmla="*/ 2783160 w 4257040"/>
                  <a:gd name="connsiteY3775" fmla="*/ 1303380 h 1472405"/>
                  <a:gd name="connsiteX3776" fmla="*/ 2783750 w 4257040"/>
                  <a:gd name="connsiteY3776" fmla="*/ 1305593 h 1472405"/>
                  <a:gd name="connsiteX3777" fmla="*/ 2784193 w 4257040"/>
                  <a:gd name="connsiteY3777" fmla="*/ 1307805 h 1472405"/>
                  <a:gd name="connsiteX3778" fmla="*/ 2783603 w 4257040"/>
                  <a:gd name="connsiteY3778" fmla="*/ 1308690 h 1472405"/>
                  <a:gd name="connsiteX3779" fmla="*/ 2783456 w 4257040"/>
                  <a:gd name="connsiteY3779" fmla="*/ 1309575 h 1472405"/>
                  <a:gd name="connsiteX3780" fmla="*/ 2783013 w 4257040"/>
                  <a:gd name="connsiteY3780" fmla="*/ 1311640 h 1472405"/>
                  <a:gd name="connsiteX3781" fmla="*/ 2782275 w 4257040"/>
                  <a:gd name="connsiteY3781" fmla="*/ 1312377 h 1472405"/>
                  <a:gd name="connsiteX3782" fmla="*/ 2780210 w 4257040"/>
                  <a:gd name="connsiteY3782" fmla="*/ 1313705 h 1472405"/>
                  <a:gd name="connsiteX3783" fmla="*/ 2778883 w 4257040"/>
                  <a:gd name="connsiteY3783" fmla="*/ 1315180 h 1472405"/>
                  <a:gd name="connsiteX3784" fmla="*/ 2779178 w 4257040"/>
                  <a:gd name="connsiteY3784" fmla="*/ 1317392 h 1472405"/>
                  <a:gd name="connsiteX3785" fmla="*/ 2778440 w 4257040"/>
                  <a:gd name="connsiteY3785" fmla="*/ 1319457 h 1472405"/>
                  <a:gd name="connsiteX3786" fmla="*/ 2777556 w 4257040"/>
                  <a:gd name="connsiteY3786" fmla="*/ 1321227 h 1472405"/>
                  <a:gd name="connsiteX3787" fmla="*/ 2776523 w 4257040"/>
                  <a:gd name="connsiteY3787" fmla="*/ 1322259 h 1472405"/>
                  <a:gd name="connsiteX3788" fmla="*/ 2775048 w 4257040"/>
                  <a:gd name="connsiteY3788" fmla="*/ 1322997 h 1472405"/>
                  <a:gd name="connsiteX3789" fmla="*/ 2774016 w 4257040"/>
                  <a:gd name="connsiteY3789" fmla="*/ 1323734 h 1472405"/>
                  <a:gd name="connsiteX3790" fmla="*/ 2773279 w 4257040"/>
                  <a:gd name="connsiteY3790" fmla="*/ 1325946 h 1472405"/>
                  <a:gd name="connsiteX3791" fmla="*/ 2772983 w 4257040"/>
                  <a:gd name="connsiteY3791" fmla="*/ 1327569 h 1472405"/>
                  <a:gd name="connsiteX3792" fmla="*/ 2772246 w 4257040"/>
                  <a:gd name="connsiteY3792" fmla="*/ 1329339 h 1472405"/>
                  <a:gd name="connsiteX3793" fmla="*/ 2772688 w 4257040"/>
                  <a:gd name="connsiteY3793" fmla="*/ 1331109 h 1472405"/>
                  <a:gd name="connsiteX3794" fmla="*/ 2771951 w 4257040"/>
                  <a:gd name="connsiteY3794" fmla="*/ 1332584 h 1472405"/>
                  <a:gd name="connsiteX3795" fmla="*/ 2769886 w 4257040"/>
                  <a:gd name="connsiteY3795" fmla="*/ 1333616 h 1472405"/>
                  <a:gd name="connsiteX3796" fmla="*/ 2768706 w 4257040"/>
                  <a:gd name="connsiteY3796" fmla="*/ 1334206 h 1472405"/>
                  <a:gd name="connsiteX3797" fmla="*/ 2767526 w 4257040"/>
                  <a:gd name="connsiteY3797" fmla="*/ 1334501 h 1472405"/>
                  <a:gd name="connsiteX3798" fmla="*/ 2765461 w 4257040"/>
                  <a:gd name="connsiteY3798" fmla="*/ 1336123 h 1472405"/>
                  <a:gd name="connsiteX3799" fmla="*/ 2763544 w 4257040"/>
                  <a:gd name="connsiteY3799" fmla="*/ 1341728 h 1472405"/>
                  <a:gd name="connsiteX3800" fmla="*/ 2763102 w 4257040"/>
                  <a:gd name="connsiteY3800" fmla="*/ 1344973 h 1472405"/>
                  <a:gd name="connsiteX3801" fmla="*/ 2763544 w 4257040"/>
                  <a:gd name="connsiteY3801" fmla="*/ 1347923 h 1472405"/>
                  <a:gd name="connsiteX3802" fmla="*/ 2760889 w 4257040"/>
                  <a:gd name="connsiteY3802" fmla="*/ 1349693 h 1472405"/>
                  <a:gd name="connsiteX3803" fmla="*/ 2758971 w 4257040"/>
                  <a:gd name="connsiteY3803" fmla="*/ 1351167 h 1472405"/>
                  <a:gd name="connsiteX3804" fmla="*/ 2757645 w 4257040"/>
                  <a:gd name="connsiteY3804" fmla="*/ 1350578 h 1472405"/>
                  <a:gd name="connsiteX3805" fmla="*/ 2756317 w 4257040"/>
                  <a:gd name="connsiteY3805" fmla="*/ 1350135 h 1472405"/>
                  <a:gd name="connsiteX3806" fmla="*/ 2755579 w 4257040"/>
                  <a:gd name="connsiteY3806" fmla="*/ 1349988 h 1472405"/>
                  <a:gd name="connsiteX3807" fmla="*/ 2755579 w 4257040"/>
                  <a:gd name="connsiteY3807" fmla="*/ 1350430 h 1472405"/>
                  <a:gd name="connsiteX3808" fmla="*/ 2753810 w 4257040"/>
                  <a:gd name="connsiteY3808" fmla="*/ 1353970 h 1472405"/>
                  <a:gd name="connsiteX3809" fmla="*/ 2750418 w 4257040"/>
                  <a:gd name="connsiteY3809" fmla="*/ 1361492 h 1472405"/>
                  <a:gd name="connsiteX3810" fmla="*/ 2746435 w 4257040"/>
                  <a:gd name="connsiteY3810" fmla="*/ 1364589 h 1472405"/>
                  <a:gd name="connsiteX3811" fmla="*/ 2743928 w 4257040"/>
                  <a:gd name="connsiteY3811" fmla="*/ 1367244 h 1472405"/>
                  <a:gd name="connsiteX3812" fmla="*/ 2741715 w 4257040"/>
                  <a:gd name="connsiteY3812" fmla="*/ 1365917 h 1472405"/>
                  <a:gd name="connsiteX3813" fmla="*/ 2740683 w 4257040"/>
                  <a:gd name="connsiteY3813" fmla="*/ 1364737 h 1472405"/>
                  <a:gd name="connsiteX3814" fmla="*/ 2740683 w 4257040"/>
                  <a:gd name="connsiteY3814" fmla="*/ 1363999 h 1472405"/>
                  <a:gd name="connsiteX3815" fmla="*/ 2738913 w 4257040"/>
                  <a:gd name="connsiteY3815" fmla="*/ 1362672 h 1472405"/>
                  <a:gd name="connsiteX3816" fmla="*/ 2736258 w 4257040"/>
                  <a:gd name="connsiteY3816" fmla="*/ 1360459 h 1472405"/>
                  <a:gd name="connsiteX3817" fmla="*/ 2736700 w 4257040"/>
                  <a:gd name="connsiteY3817" fmla="*/ 1356920 h 1472405"/>
                  <a:gd name="connsiteX3818" fmla="*/ 2737291 w 4257040"/>
                  <a:gd name="connsiteY3818" fmla="*/ 1353085 h 1472405"/>
                  <a:gd name="connsiteX3819" fmla="*/ 2734784 w 4257040"/>
                  <a:gd name="connsiteY3819" fmla="*/ 1349693 h 1472405"/>
                  <a:gd name="connsiteX3820" fmla="*/ 2734930 w 4257040"/>
                  <a:gd name="connsiteY3820" fmla="*/ 1348070 h 1472405"/>
                  <a:gd name="connsiteX3821" fmla="*/ 2734636 w 4257040"/>
                  <a:gd name="connsiteY3821" fmla="*/ 1345268 h 1472405"/>
                  <a:gd name="connsiteX3822" fmla="*/ 2735078 w 4257040"/>
                  <a:gd name="connsiteY3822" fmla="*/ 1344530 h 1472405"/>
                  <a:gd name="connsiteX3823" fmla="*/ 2733898 w 4257040"/>
                  <a:gd name="connsiteY3823" fmla="*/ 1344235 h 1472405"/>
                  <a:gd name="connsiteX3824" fmla="*/ 2732128 w 4257040"/>
                  <a:gd name="connsiteY3824" fmla="*/ 1343350 h 1472405"/>
                  <a:gd name="connsiteX3825" fmla="*/ 2730506 w 4257040"/>
                  <a:gd name="connsiteY3825" fmla="*/ 1341581 h 1472405"/>
                  <a:gd name="connsiteX3826" fmla="*/ 2729031 w 4257040"/>
                  <a:gd name="connsiteY3826" fmla="*/ 1342318 h 1472405"/>
                  <a:gd name="connsiteX3827" fmla="*/ 2727703 w 4257040"/>
                  <a:gd name="connsiteY3827" fmla="*/ 1344235 h 1472405"/>
                  <a:gd name="connsiteX3828" fmla="*/ 2725344 w 4257040"/>
                  <a:gd name="connsiteY3828" fmla="*/ 1345563 h 1472405"/>
                  <a:gd name="connsiteX3829" fmla="*/ 2724311 w 4257040"/>
                  <a:gd name="connsiteY3829" fmla="*/ 1347775 h 1472405"/>
                  <a:gd name="connsiteX3830" fmla="*/ 2723426 w 4257040"/>
                  <a:gd name="connsiteY3830" fmla="*/ 1349398 h 1472405"/>
                  <a:gd name="connsiteX3831" fmla="*/ 2721066 w 4257040"/>
                  <a:gd name="connsiteY3831" fmla="*/ 1351757 h 1472405"/>
                  <a:gd name="connsiteX3832" fmla="*/ 2720034 w 4257040"/>
                  <a:gd name="connsiteY3832" fmla="*/ 1352642 h 1472405"/>
                  <a:gd name="connsiteX3833" fmla="*/ 2715315 w 4257040"/>
                  <a:gd name="connsiteY3833" fmla="*/ 1354117 h 1472405"/>
                  <a:gd name="connsiteX3834" fmla="*/ 2714282 w 4257040"/>
                  <a:gd name="connsiteY3834" fmla="*/ 1354707 h 1472405"/>
                  <a:gd name="connsiteX3835" fmla="*/ 2710447 w 4257040"/>
                  <a:gd name="connsiteY3835" fmla="*/ 1355002 h 1472405"/>
                  <a:gd name="connsiteX3836" fmla="*/ 2709119 w 4257040"/>
                  <a:gd name="connsiteY3836" fmla="*/ 1355740 h 1472405"/>
                  <a:gd name="connsiteX3837" fmla="*/ 2707792 w 4257040"/>
                  <a:gd name="connsiteY3837" fmla="*/ 1357215 h 1472405"/>
                  <a:gd name="connsiteX3838" fmla="*/ 2707497 w 4257040"/>
                  <a:gd name="connsiteY3838" fmla="*/ 1358542 h 1472405"/>
                  <a:gd name="connsiteX3839" fmla="*/ 2708382 w 4257040"/>
                  <a:gd name="connsiteY3839" fmla="*/ 1360017 h 1472405"/>
                  <a:gd name="connsiteX3840" fmla="*/ 2709858 w 4257040"/>
                  <a:gd name="connsiteY3840" fmla="*/ 1363114 h 1472405"/>
                  <a:gd name="connsiteX3841" fmla="*/ 2710595 w 4257040"/>
                  <a:gd name="connsiteY3841" fmla="*/ 1365179 h 1472405"/>
                  <a:gd name="connsiteX3842" fmla="*/ 2711627 w 4257040"/>
                  <a:gd name="connsiteY3842" fmla="*/ 1369161 h 1472405"/>
                  <a:gd name="connsiteX3843" fmla="*/ 2715019 w 4257040"/>
                  <a:gd name="connsiteY3843" fmla="*/ 1381846 h 1472405"/>
                  <a:gd name="connsiteX3844" fmla="*/ 2713839 w 4257040"/>
                  <a:gd name="connsiteY3844" fmla="*/ 1384058 h 1472405"/>
                  <a:gd name="connsiteX3845" fmla="*/ 2712807 w 4257040"/>
                  <a:gd name="connsiteY3845" fmla="*/ 1393645 h 1472405"/>
                  <a:gd name="connsiteX3846" fmla="*/ 2713102 w 4257040"/>
                  <a:gd name="connsiteY3846" fmla="*/ 1395267 h 1472405"/>
                  <a:gd name="connsiteX3847" fmla="*/ 2712954 w 4257040"/>
                  <a:gd name="connsiteY3847" fmla="*/ 1397922 h 1472405"/>
                  <a:gd name="connsiteX3848" fmla="*/ 2713102 w 4257040"/>
                  <a:gd name="connsiteY3848" fmla="*/ 1399987 h 1472405"/>
                  <a:gd name="connsiteX3849" fmla="*/ 2713839 w 4257040"/>
                  <a:gd name="connsiteY3849" fmla="*/ 1400430 h 1472405"/>
                  <a:gd name="connsiteX3850" fmla="*/ 2714724 w 4257040"/>
                  <a:gd name="connsiteY3850" fmla="*/ 1401167 h 1472405"/>
                  <a:gd name="connsiteX3851" fmla="*/ 2715167 w 4257040"/>
                  <a:gd name="connsiteY3851" fmla="*/ 1402199 h 1472405"/>
                  <a:gd name="connsiteX3852" fmla="*/ 2715019 w 4257040"/>
                  <a:gd name="connsiteY3852" fmla="*/ 1403969 h 1472405"/>
                  <a:gd name="connsiteX3853" fmla="*/ 2714576 w 4257040"/>
                  <a:gd name="connsiteY3853" fmla="*/ 1405297 h 1472405"/>
                  <a:gd name="connsiteX3854" fmla="*/ 2713839 w 4257040"/>
                  <a:gd name="connsiteY3854" fmla="*/ 1407804 h 1472405"/>
                  <a:gd name="connsiteX3855" fmla="*/ 2712954 w 4257040"/>
                  <a:gd name="connsiteY3855" fmla="*/ 1411491 h 1472405"/>
                  <a:gd name="connsiteX3856" fmla="*/ 2711922 w 4257040"/>
                  <a:gd name="connsiteY3856" fmla="*/ 1412819 h 1472405"/>
                  <a:gd name="connsiteX3857" fmla="*/ 2711184 w 4257040"/>
                  <a:gd name="connsiteY3857" fmla="*/ 1413999 h 1472405"/>
                  <a:gd name="connsiteX3858" fmla="*/ 2710595 w 4257040"/>
                  <a:gd name="connsiteY3858" fmla="*/ 1414736 h 1472405"/>
                  <a:gd name="connsiteX3859" fmla="*/ 2710447 w 4257040"/>
                  <a:gd name="connsiteY3859" fmla="*/ 1417391 h 1472405"/>
                  <a:gd name="connsiteX3860" fmla="*/ 2710152 w 4257040"/>
                  <a:gd name="connsiteY3860" fmla="*/ 1419013 h 1472405"/>
                  <a:gd name="connsiteX3861" fmla="*/ 2708530 w 4257040"/>
                  <a:gd name="connsiteY3861" fmla="*/ 1419603 h 1472405"/>
                  <a:gd name="connsiteX3862" fmla="*/ 2706760 w 4257040"/>
                  <a:gd name="connsiteY3862" fmla="*/ 1420636 h 1472405"/>
                  <a:gd name="connsiteX3863" fmla="*/ 2704842 w 4257040"/>
                  <a:gd name="connsiteY3863" fmla="*/ 1420193 h 1472405"/>
                  <a:gd name="connsiteX3864" fmla="*/ 2703220 w 4257040"/>
                  <a:gd name="connsiteY3864" fmla="*/ 1420488 h 1472405"/>
                  <a:gd name="connsiteX3865" fmla="*/ 2701008 w 4257040"/>
                  <a:gd name="connsiteY3865" fmla="*/ 1421078 h 1472405"/>
                  <a:gd name="connsiteX3866" fmla="*/ 2697320 w 4257040"/>
                  <a:gd name="connsiteY3866" fmla="*/ 1421963 h 1472405"/>
                  <a:gd name="connsiteX3867" fmla="*/ 2695108 w 4257040"/>
                  <a:gd name="connsiteY3867" fmla="*/ 1422848 h 1472405"/>
                  <a:gd name="connsiteX3868" fmla="*/ 2694076 w 4257040"/>
                  <a:gd name="connsiteY3868" fmla="*/ 1423733 h 1472405"/>
                  <a:gd name="connsiteX3869" fmla="*/ 2693338 w 4257040"/>
                  <a:gd name="connsiteY3869" fmla="*/ 1424618 h 1472405"/>
                  <a:gd name="connsiteX3870" fmla="*/ 2693191 w 4257040"/>
                  <a:gd name="connsiteY3870" fmla="*/ 1425356 h 1472405"/>
                  <a:gd name="connsiteX3871" fmla="*/ 2693633 w 4257040"/>
                  <a:gd name="connsiteY3871" fmla="*/ 1425798 h 1472405"/>
                  <a:gd name="connsiteX3872" fmla="*/ 2695846 w 4257040"/>
                  <a:gd name="connsiteY3872" fmla="*/ 1426240 h 1472405"/>
                  <a:gd name="connsiteX3873" fmla="*/ 2697320 w 4257040"/>
                  <a:gd name="connsiteY3873" fmla="*/ 1427863 h 1472405"/>
                  <a:gd name="connsiteX3874" fmla="*/ 2697468 w 4257040"/>
                  <a:gd name="connsiteY3874" fmla="*/ 1429633 h 1472405"/>
                  <a:gd name="connsiteX3875" fmla="*/ 2695993 w 4257040"/>
                  <a:gd name="connsiteY3875" fmla="*/ 1430665 h 1472405"/>
                  <a:gd name="connsiteX3876" fmla="*/ 2696731 w 4257040"/>
                  <a:gd name="connsiteY3876" fmla="*/ 1432435 h 1472405"/>
                  <a:gd name="connsiteX3877" fmla="*/ 2698353 w 4257040"/>
                  <a:gd name="connsiteY3877" fmla="*/ 1434353 h 1472405"/>
                  <a:gd name="connsiteX3878" fmla="*/ 2699238 w 4257040"/>
                  <a:gd name="connsiteY3878" fmla="*/ 1435680 h 1472405"/>
                  <a:gd name="connsiteX3879" fmla="*/ 2699385 w 4257040"/>
                  <a:gd name="connsiteY3879" fmla="*/ 1437155 h 1472405"/>
                  <a:gd name="connsiteX3880" fmla="*/ 2700123 w 4257040"/>
                  <a:gd name="connsiteY3880" fmla="*/ 1437892 h 1472405"/>
                  <a:gd name="connsiteX3881" fmla="*/ 2701303 w 4257040"/>
                  <a:gd name="connsiteY3881" fmla="*/ 1437155 h 1472405"/>
                  <a:gd name="connsiteX3882" fmla="*/ 2703958 w 4257040"/>
                  <a:gd name="connsiteY3882" fmla="*/ 1430960 h 1472405"/>
                  <a:gd name="connsiteX3883" fmla="*/ 2700712 w 4257040"/>
                  <a:gd name="connsiteY3883" fmla="*/ 1426830 h 1472405"/>
                  <a:gd name="connsiteX3884" fmla="*/ 2701892 w 4257040"/>
                  <a:gd name="connsiteY3884" fmla="*/ 1426240 h 1472405"/>
                  <a:gd name="connsiteX3885" fmla="*/ 2706908 w 4257040"/>
                  <a:gd name="connsiteY3885" fmla="*/ 1427568 h 1472405"/>
                  <a:gd name="connsiteX3886" fmla="*/ 2708973 w 4257040"/>
                  <a:gd name="connsiteY3886" fmla="*/ 1427126 h 1472405"/>
                  <a:gd name="connsiteX3887" fmla="*/ 2712512 w 4257040"/>
                  <a:gd name="connsiteY3887" fmla="*/ 1427715 h 1472405"/>
                  <a:gd name="connsiteX3888" fmla="*/ 2714724 w 4257040"/>
                  <a:gd name="connsiteY3888" fmla="*/ 1425503 h 1472405"/>
                  <a:gd name="connsiteX3889" fmla="*/ 2715904 w 4257040"/>
                  <a:gd name="connsiteY3889" fmla="*/ 1423143 h 1472405"/>
                  <a:gd name="connsiteX3890" fmla="*/ 2718559 w 4257040"/>
                  <a:gd name="connsiteY3890" fmla="*/ 1421521 h 1472405"/>
                  <a:gd name="connsiteX3891" fmla="*/ 2721804 w 4257040"/>
                  <a:gd name="connsiteY3891" fmla="*/ 1416064 h 1472405"/>
                  <a:gd name="connsiteX3892" fmla="*/ 2727114 w 4257040"/>
                  <a:gd name="connsiteY3892" fmla="*/ 1409574 h 1472405"/>
                  <a:gd name="connsiteX3893" fmla="*/ 2729031 w 4257040"/>
                  <a:gd name="connsiteY3893" fmla="*/ 1407804 h 1472405"/>
                  <a:gd name="connsiteX3894" fmla="*/ 2732866 w 4257040"/>
                  <a:gd name="connsiteY3894" fmla="*/ 1406329 h 1472405"/>
                  <a:gd name="connsiteX3895" fmla="*/ 2733898 w 4257040"/>
                  <a:gd name="connsiteY3895" fmla="*/ 1406624 h 1472405"/>
                  <a:gd name="connsiteX3896" fmla="*/ 2734784 w 4257040"/>
                  <a:gd name="connsiteY3896" fmla="*/ 1407067 h 1472405"/>
                  <a:gd name="connsiteX3897" fmla="*/ 2731834 w 4257040"/>
                  <a:gd name="connsiteY3897" fmla="*/ 1410606 h 1472405"/>
                  <a:gd name="connsiteX3898" fmla="*/ 2730949 w 4257040"/>
                  <a:gd name="connsiteY3898" fmla="*/ 1412966 h 1472405"/>
                  <a:gd name="connsiteX3899" fmla="*/ 2733013 w 4257040"/>
                  <a:gd name="connsiteY3899" fmla="*/ 1412966 h 1472405"/>
                  <a:gd name="connsiteX3900" fmla="*/ 2735226 w 4257040"/>
                  <a:gd name="connsiteY3900" fmla="*/ 1412229 h 1472405"/>
                  <a:gd name="connsiteX3901" fmla="*/ 2740535 w 4257040"/>
                  <a:gd name="connsiteY3901" fmla="*/ 1408247 h 1472405"/>
                  <a:gd name="connsiteX3902" fmla="*/ 2742600 w 4257040"/>
                  <a:gd name="connsiteY3902" fmla="*/ 1406034 h 1472405"/>
                  <a:gd name="connsiteX3903" fmla="*/ 2743190 w 4257040"/>
                  <a:gd name="connsiteY3903" fmla="*/ 1408394 h 1472405"/>
                  <a:gd name="connsiteX3904" fmla="*/ 2742453 w 4257040"/>
                  <a:gd name="connsiteY3904" fmla="*/ 1419603 h 1472405"/>
                  <a:gd name="connsiteX3905" fmla="*/ 2747025 w 4257040"/>
                  <a:gd name="connsiteY3905" fmla="*/ 1418866 h 1472405"/>
                  <a:gd name="connsiteX3906" fmla="*/ 2749533 w 4257040"/>
                  <a:gd name="connsiteY3906" fmla="*/ 1420046 h 1472405"/>
                  <a:gd name="connsiteX3907" fmla="*/ 2752925 w 4257040"/>
                  <a:gd name="connsiteY3907" fmla="*/ 1419898 h 1472405"/>
                  <a:gd name="connsiteX3908" fmla="*/ 2757054 w 4257040"/>
                  <a:gd name="connsiteY3908" fmla="*/ 1422406 h 1472405"/>
                  <a:gd name="connsiteX3909" fmla="*/ 2758529 w 4257040"/>
                  <a:gd name="connsiteY3909" fmla="*/ 1422111 h 1472405"/>
                  <a:gd name="connsiteX3910" fmla="*/ 2760447 w 4257040"/>
                  <a:gd name="connsiteY3910" fmla="*/ 1421963 h 1472405"/>
                  <a:gd name="connsiteX3911" fmla="*/ 2762069 w 4257040"/>
                  <a:gd name="connsiteY3911" fmla="*/ 1424766 h 1472405"/>
                  <a:gd name="connsiteX3912" fmla="*/ 2764724 w 4257040"/>
                  <a:gd name="connsiteY3912" fmla="*/ 1425503 h 1472405"/>
                  <a:gd name="connsiteX3913" fmla="*/ 2769148 w 4257040"/>
                  <a:gd name="connsiteY3913" fmla="*/ 1423438 h 1472405"/>
                  <a:gd name="connsiteX3914" fmla="*/ 2775933 w 4257040"/>
                  <a:gd name="connsiteY3914" fmla="*/ 1421373 h 1472405"/>
                  <a:gd name="connsiteX3915" fmla="*/ 2779178 w 4257040"/>
                  <a:gd name="connsiteY3915" fmla="*/ 1421373 h 1472405"/>
                  <a:gd name="connsiteX3916" fmla="*/ 2786995 w 4257040"/>
                  <a:gd name="connsiteY3916" fmla="*/ 1417539 h 1472405"/>
                  <a:gd name="connsiteX3917" fmla="*/ 2790830 w 4257040"/>
                  <a:gd name="connsiteY3917" fmla="*/ 1414589 h 1472405"/>
                  <a:gd name="connsiteX3918" fmla="*/ 2804842 w 4257040"/>
                  <a:gd name="connsiteY3918" fmla="*/ 1406772 h 1472405"/>
                  <a:gd name="connsiteX3919" fmla="*/ 2810741 w 4257040"/>
                  <a:gd name="connsiteY3919" fmla="*/ 1402494 h 1472405"/>
                  <a:gd name="connsiteX3920" fmla="*/ 2816198 w 4257040"/>
                  <a:gd name="connsiteY3920" fmla="*/ 1399250 h 1472405"/>
                  <a:gd name="connsiteX3921" fmla="*/ 2819591 w 4257040"/>
                  <a:gd name="connsiteY3921" fmla="*/ 1394235 h 1472405"/>
                  <a:gd name="connsiteX3922" fmla="*/ 2825490 w 4257040"/>
                  <a:gd name="connsiteY3922" fmla="*/ 1389515 h 1472405"/>
                  <a:gd name="connsiteX3923" fmla="*/ 2825638 w 4257040"/>
                  <a:gd name="connsiteY3923" fmla="*/ 1387450 h 1472405"/>
                  <a:gd name="connsiteX3924" fmla="*/ 2826818 w 4257040"/>
                  <a:gd name="connsiteY3924" fmla="*/ 1385090 h 1472405"/>
                  <a:gd name="connsiteX3925" fmla="*/ 2835667 w 4257040"/>
                  <a:gd name="connsiteY3925" fmla="*/ 1372259 h 1472405"/>
                  <a:gd name="connsiteX3926" fmla="*/ 2838617 w 4257040"/>
                  <a:gd name="connsiteY3926" fmla="*/ 1370194 h 1472405"/>
                  <a:gd name="connsiteX3927" fmla="*/ 2842746 w 4257040"/>
                  <a:gd name="connsiteY3927" fmla="*/ 1368571 h 1472405"/>
                  <a:gd name="connsiteX3928" fmla="*/ 2844369 w 4257040"/>
                  <a:gd name="connsiteY3928" fmla="*/ 1366212 h 1472405"/>
                  <a:gd name="connsiteX3929" fmla="*/ 2845549 w 4257040"/>
                  <a:gd name="connsiteY3929" fmla="*/ 1362819 h 1472405"/>
                  <a:gd name="connsiteX3930" fmla="*/ 2851006 w 4257040"/>
                  <a:gd name="connsiteY3930" fmla="*/ 1357805 h 1472405"/>
                  <a:gd name="connsiteX3931" fmla="*/ 2854693 w 4257040"/>
                  <a:gd name="connsiteY3931" fmla="*/ 1352790 h 1472405"/>
                  <a:gd name="connsiteX3932" fmla="*/ 2858234 w 4257040"/>
                  <a:gd name="connsiteY3932" fmla="*/ 1349545 h 1472405"/>
                  <a:gd name="connsiteX3933" fmla="*/ 2860004 w 4257040"/>
                  <a:gd name="connsiteY3933" fmla="*/ 1346595 h 1472405"/>
                  <a:gd name="connsiteX3934" fmla="*/ 2869000 w 4257040"/>
                  <a:gd name="connsiteY3934" fmla="*/ 1339368 h 1472405"/>
                  <a:gd name="connsiteX3935" fmla="*/ 2876227 w 4257040"/>
                  <a:gd name="connsiteY3935" fmla="*/ 1331404 h 1472405"/>
                  <a:gd name="connsiteX3936" fmla="*/ 2883012 w 4257040"/>
                  <a:gd name="connsiteY3936" fmla="*/ 1325651 h 1472405"/>
                  <a:gd name="connsiteX3937" fmla="*/ 2885224 w 4257040"/>
                  <a:gd name="connsiteY3937" fmla="*/ 1322112 h 1472405"/>
                  <a:gd name="connsiteX3938" fmla="*/ 2894074 w 4257040"/>
                  <a:gd name="connsiteY3938" fmla="*/ 1311492 h 1472405"/>
                  <a:gd name="connsiteX3939" fmla="*/ 2896729 w 4257040"/>
                  <a:gd name="connsiteY3939" fmla="*/ 1304560 h 1472405"/>
                  <a:gd name="connsiteX3940" fmla="*/ 2899973 w 4257040"/>
                  <a:gd name="connsiteY3940" fmla="*/ 1301905 h 1472405"/>
                  <a:gd name="connsiteX3941" fmla="*/ 2901449 w 4257040"/>
                  <a:gd name="connsiteY3941" fmla="*/ 1295416 h 1472405"/>
                  <a:gd name="connsiteX3942" fmla="*/ 2904251 w 4257040"/>
                  <a:gd name="connsiteY3942" fmla="*/ 1290549 h 1472405"/>
                  <a:gd name="connsiteX3943" fmla="*/ 2905136 w 4257040"/>
                  <a:gd name="connsiteY3943" fmla="*/ 1287746 h 1472405"/>
                  <a:gd name="connsiteX3944" fmla="*/ 2906610 w 4257040"/>
                  <a:gd name="connsiteY3944" fmla="*/ 1285091 h 1472405"/>
                  <a:gd name="connsiteX3945" fmla="*/ 2917377 w 4257040"/>
                  <a:gd name="connsiteY3945" fmla="*/ 1274325 h 1472405"/>
                  <a:gd name="connsiteX3946" fmla="*/ 2921655 w 4257040"/>
                  <a:gd name="connsiteY3946" fmla="*/ 1266065 h 1472405"/>
                  <a:gd name="connsiteX3947" fmla="*/ 2927112 w 4257040"/>
                  <a:gd name="connsiteY3947" fmla="*/ 1257658 h 1472405"/>
                  <a:gd name="connsiteX3948" fmla="*/ 2930947 w 4257040"/>
                  <a:gd name="connsiteY3948" fmla="*/ 1254708 h 1472405"/>
                  <a:gd name="connsiteX3949" fmla="*/ 2935076 w 4257040"/>
                  <a:gd name="connsiteY3949" fmla="*/ 1250873 h 1472405"/>
                  <a:gd name="connsiteX3950" fmla="*/ 2937289 w 4257040"/>
                  <a:gd name="connsiteY3950" fmla="*/ 1247776 h 1472405"/>
                  <a:gd name="connsiteX3951" fmla="*/ 2943483 w 4257040"/>
                  <a:gd name="connsiteY3951" fmla="*/ 1243056 h 1472405"/>
                  <a:gd name="connsiteX3952" fmla="*/ 2946433 w 4257040"/>
                  <a:gd name="connsiteY3952" fmla="*/ 1239812 h 1472405"/>
                  <a:gd name="connsiteX3953" fmla="*/ 2947908 w 4257040"/>
                  <a:gd name="connsiteY3953" fmla="*/ 1236419 h 1472405"/>
                  <a:gd name="connsiteX3954" fmla="*/ 2949383 w 4257040"/>
                  <a:gd name="connsiteY3954" fmla="*/ 1228012 h 1472405"/>
                  <a:gd name="connsiteX3955" fmla="*/ 2953365 w 4257040"/>
                  <a:gd name="connsiteY3955" fmla="*/ 1221523 h 1472405"/>
                  <a:gd name="connsiteX3956" fmla="*/ 2952186 w 4257040"/>
                  <a:gd name="connsiteY3956" fmla="*/ 1220490 h 1472405"/>
                  <a:gd name="connsiteX3957" fmla="*/ 2951595 w 4257040"/>
                  <a:gd name="connsiteY3957" fmla="*/ 1218573 h 1472405"/>
                  <a:gd name="connsiteX3958" fmla="*/ 2952038 w 4257040"/>
                  <a:gd name="connsiteY3958" fmla="*/ 1216360 h 1472405"/>
                  <a:gd name="connsiteX3959" fmla="*/ 2952628 w 4257040"/>
                  <a:gd name="connsiteY3959" fmla="*/ 1215033 h 1472405"/>
                  <a:gd name="connsiteX3960" fmla="*/ 2953070 w 4257040"/>
                  <a:gd name="connsiteY3960" fmla="*/ 1212968 h 1472405"/>
                  <a:gd name="connsiteX3961" fmla="*/ 2953955 w 4257040"/>
                  <a:gd name="connsiteY3961" fmla="*/ 1210608 h 1472405"/>
                  <a:gd name="connsiteX3962" fmla="*/ 2954693 w 4257040"/>
                  <a:gd name="connsiteY3962" fmla="*/ 1209133 h 1472405"/>
                  <a:gd name="connsiteX3963" fmla="*/ 2957052 w 4257040"/>
                  <a:gd name="connsiteY3963" fmla="*/ 1200284 h 1472405"/>
                  <a:gd name="connsiteX3964" fmla="*/ 2956905 w 4257040"/>
                  <a:gd name="connsiteY3964" fmla="*/ 1194679 h 1472405"/>
                  <a:gd name="connsiteX3965" fmla="*/ 2955578 w 4257040"/>
                  <a:gd name="connsiteY3965" fmla="*/ 1192467 h 1472405"/>
                  <a:gd name="connsiteX3966" fmla="*/ 2955578 w 4257040"/>
                  <a:gd name="connsiteY3966" fmla="*/ 1189517 h 1472405"/>
                  <a:gd name="connsiteX3967" fmla="*/ 2958822 w 4257040"/>
                  <a:gd name="connsiteY3967" fmla="*/ 1185387 h 1472405"/>
                  <a:gd name="connsiteX3968" fmla="*/ 2959560 w 4257040"/>
                  <a:gd name="connsiteY3968" fmla="*/ 1184650 h 1472405"/>
                  <a:gd name="connsiteX3969" fmla="*/ 2959855 w 4257040"/>
                  <a:gd name="connsiteY3969" fmla="*/ 1183765 h 1472405"/>
                  <a:gd name="connsiteX3970" fmla="*/ 2958232 w 4257040"/>
                  <a:gd name="connsiteY3970" fmla="*/ 1182880 h 1472405"/>
                  <a:gd name="connsiteX3971" fmla="*/ 2957495 w 4257040"/>
                  <a:gd name="connsiteY3971" fmla="*/ 1181995 h 1472405"/>
                  <a:gd name="connsiteX3972" fmla="*/ 2955873 w 4257040"/>
                  <a:gd name="connsiteY3972" fmla="*/ 1167836 h 1472405"/>
                  <a:gd name="connsiteX3973" fmla="*/ 2957052 w 4257040"/>
                  <a:gd name="connsiteY3973" fmla="*/ 1159134 h 1472405"/>
                  <a:gd name="connsiteX3974" fmla="*/ 2960297 w 4257040"/>
                  <a:gd name="connsiteY3974" fmla="*/ 1152644 h 1472405"/>
                  <a:gd name="connsiteX3975" fmla="*/ 2961035 w 4257040"/>
                  <a:gd name="connsiteY3975" fmla="*/ 1150432 h 1472405"/>
                  <a:gd name="connsiteX3976" fmla="*/ 2961478 w 4257040"/>
                  <a:gd name="connsiteY3976" fmla="*/ 1144237 h 1472405"/>
                  <a:gd name="connsiteX3977" fmla="*/ 2965459 w 4257040"/>
                  <a:gd name="connsiteY3977" fmla="*/ 1137895 h 1472405"/>
                  <a:gd name="connsiteX3978" fmla="*/ 2967820 w 4257040"/>
                  <a:gd name="connsiteY3978" fmla="*/ 1130816 h 1472405"/>
                  <a:gd name="connsiteX3979" fmla="*/ 2972981 w 4257040"/>
                  <a:gd name="connsiteY3979" fmla="*/ 1126981 h 1472405"/>
                  <a:gd name="connsiteX3980" fmla="*/ 2976373 w 4257040"/>
                  <a:gd name="connsiteY3980" fmla="*/ 1122409 h 1472405"/>
                  <a:gd name="connsiteX3981" fmla="*/ 2979176 w 4257040"/>
                  <a:gd name="connsiteY3981" fmla="*/ 1120344 h 1472405"/>
                  <a:gd name="connsiteX3982" fmla="*/ 2979766 w 4257040"/>
                  <a:gd name="connsiteY3982" fmla="*/ 1115476 h 1472405"/>
                  <a:gd name="connsiteX3983" fmla="*/ 2982273 w 4257040"/>
                  <a:gd name="connsiteY3983" fmla="*/ 1111347 h 1472405"/>
                  <a:gd name="connsiteX3984" fmla="*/ 2980356 w 4257040"/>
                  <a:gd name="connsiteY3984" fmla="*/ 1109282 h 1472405"/>
                  <a:gd name="connsiteX3985" fmla="*/ 2978291 w 4257040"/>
                  <a:gd name="connsiteY3985" fmla="*/ 1108102 h 1472405"/>
                  <a:gd name="connsiteX3986" fmla="*/ 2974014 w 4257040"/>
                  <a:gd name="connsiteY3986" fmla="*/ 1104562 h 1472405"/>
                  <a:gd name="connsiteX3987" fmla="*/ 2973129 w 4257040"/>
                  <a:gd name="connsiteY3987" fmla="*/ 1102202 h 1472405"/>
                  <a:gd name="connsiteX3988" fmla="*/ 2976079 w 4257040"/>
                  <a:gd name="connsiteY3988" fmla="*/ 1098220 h 1472405"/>
                  <a:gd name="connsiteX3989" fmla="*/ 2976521 w 4257040"/>
                  <a:gd name="connsiteY3989" fmla="*/ 1094680 h 1472405"/>
                  <a:gd name="connsiteX3990" fmla="*/ 2976373 w 4257040"/>
                  <a:gd name="connsiteY3990" fmla="*/ 1088043 h 1472405"/>
                  <a:gd name="connsiteX3991" fmla="*/ 2971949 w 4257040"/>
                  <a:gd name="connsiteY3991" fmla="*/ 1085978 h 1472405"/>
                  <a:gd name="connsiteX3992" fmla="*/ 2966344 w 4257040"/>
                  <a:gd name="connsiteY3992" fmla="*/ 1080964 h 1472405"/>
                  <a:gd name="connsiteX3993" fmla="*/ 2965459 w 4257040"/>
                  <a:gd name="connsiteY3993" fmla="*/ 1079341 h 1472405"/>
                  <a:gd name="connsiteX3994" fmla="*/ 2966639 w 4257040"/>
                  <a:gd name="connsiteY3994" fmla="*/ 1079194 h 1472405"/>
                  <a:gd name="connsiteX3995" fmla="*/ 2974309 w 4257040"/>
                  <a:gd name="connsiteY3995" fmla="*/ 1081848 h 1472405"/>
                  <a:gd name="connsiteX3996" fmla="*/ 2978144 w 4257040"/>
                  <a:gd name="connsiteY3996" fmla="*/ 1078899 h 1472405"/>
                  <a:gd name="connsiteX3997" fmla="*/ 2980061 w 4257040"/>
                  <a:gd name="connsiteY3997" fmla="*/ 1075801 h 1472405"/>
                  <a:gd name="connsiteX3998" fmla="*/ 2979323 w 4257040"/>
                  <a:gd name="connsiteY3998" fmla="*/ 1071967 h 1472405"/>
                  <a:gd name="connsiteX3999" fmla="*/ 2975342 w 4257040"/>
                  <a:gd name="connsiteY3999" fmla="*/ 1070492 h 1472405"/>
                  <a:gd name="connsiteX4000" fmla="*/ 2970031 w 4257040"/>
                  <a:gd name="connsiteY4000" fmla="*/ 1066214 h 1472405"/>
                  <a:gd name="connsiteX4001" fmla="*/ 2969737 w 4257040"/>
                  <a:gd name="connsiteY4001" fmla="*/ 1064887 h 1472405"/>
                  <a:gd name="connsiteX4002" fmla="*/ 2961478 w 4257040"/>
                  <a:gd name="connsiteY4002" fmla="*/ 1061200 h 1472405"/>
                  <a:gd name="connsiteX4003" fmla="*/ 2952628 w 4257040"/>
                  <a:gd name="connsiteY4003" fmla="*/ 1053530 h 1472405"/>
                  <a:gd name="connsiteX4004" fmla="*/ 2949825 w 4257040"/>
                  <a:gd name="connsiteY4004" fmla="*/ 1046746 h 1472405"/>
                  <a:gd name="connsiteX4005" fmla="*/ 2948203 w 4257040"/>
                  <a:gd name="connsiteY4005" fmla="*/ 1044976 h 1472405"/>
                  <a:gd name="connsiteX4006" fmla="*/ 2939796 w 4257040"/>
                  <a:gd name="connsiteY4006" fmla="*/ 1039371 h 1472405"/>
                  <a:gd name="connsiteX4007" fmla="*/ 2938174 w 4257040"/>
                  <a:gd name="connsiteY4007" fmla="*/ 1037601 h 1472405"/>
                  <a:gd name="connsiteX4008" fmla="*/ 2935813 w 4257040"/>
                  <a:gd name="connsiteY4008" fmla="*/ 1036864 h 1472405"/>
                  <a:gd name="connsiteX4009" fmla="*/ 2925784 w 4257040"/>
                  <a:gd name="connsiteY4009" fmla="*/ 1039813 h 1472405"/>
                  <a:gd name="connsiteX4010" fmla="*/ 2920179 w 4257040"/>
                  <a:gd name="connsiteY4010" fmla="*/ 1038928 h 1472405"/>
                  <a:gd name="connsiteX4011" fmla="*/ 2909413 w 4257040"/>
                  <a:gd name="connsiteY4011" fmla="*/ 1035241 h 1472405"/>
                  <a:gd name="connsiteX4012" fmla="*/ 2908380 w 4257040"/>
                  <a:gd name="connsiteY4012" fmla="*/ 1036126 h 1472405"/>
                  <a:gd name="connsiteX4013" fmla="*/ 2910002 w 4257040"/>
                  <a:gd name="connsiteY4013" fmla="*/ 1038781 h 1472405"/>
                  <a:gd name="connsiteX4014" fmla="*/ 2909708 w 4257040"/>
                  <a:gd name="connsiteY4014" fmla="*/ 1041436 h 1472405"/>
                  <a:gd name="connsiteX4015" fmla="*/ 2910150 w 4257040"/>
                  <a:gd name="connsiteY4015" fmla="*/ 1045271 h 1472405"/>
                  <a:gd name="connsiteX4016" fmla="*/ 2909560 w 4257040"/>
                  <a:gd name="connsiteY4016" fmla="*/ 1051465 h 1472405"/>
                  <a:gd name="connsiteX4017" fmla="*/ 2908528 w 4257040"/>
                  <a:gd name="connsiteY4017" fmla="*/ 1055890 h 1472405"/>
                  <a:gd name="connsiteX4018" fmla="*/ 2904545 w 4257040"/>
                  <a:gd name="connsiteY4018" fmla="*/ 1062085 h 1472405"/>
                  <a:gd name="connsiteX4019" fmla="*/ 2903071 w 4257040"/>
                  <a:gd name="connsiteY4019" fmla="*/ 1063264 h 1472405"/>
                  <a:gd name="connsiteX4020" fmla="*/ 2899531 w 4257040"/>
                  <a:gd name="connsiteY4020" fmla="*/ 1063854 h 1472405"/>
                  <a:gd name="connsiteX4021" fmla="*/ 2897761 w 4257040"/>
                  <a:gd name="connsiteY4021" fmla="*/ 1063854 h 1472405"/>
                  <a:gd name="connsiteX4022" fmla="*/ 2898794 w 4257040"/>
                  <a:gd name="connsiteY4022" fmla="*/ 1061347 h 1472405"/>
                  <a:gd name="connsiteX4023" fmla="*/ 2901891 w 4257040"/>
                  <a:gd name="connsiteY4023" fmla="*/ 1058397 h 1472405"/>
                  <a:gd name="connsiteX4024" fmla="*/ 2906168 w 4257040"/>
                  <a:gd name="connsiteY4024" fmla="*/ 1053235 h 1472405"/>
                  <a:gd name="connsiteX4025" fmla="*/ 2906021 w 4257040"/>
                  <a:gd name="connsiteY4025" fmla="*/ 1048663 h 1472405"/>
                  <a:gd name="connsiteX4026" fmla="*/ 2904988 w 4257040"/>
                  <a:gd name="connsiteY4026" fmla="*/ 1048220 h 1472405"/>
                  <a:gd name="connsiteX4027" fmla="*/ 2904103 w 4257040"/>
                  <a:gd name="connsiteY4027" fmla="*/ 1048220 h 1472405"/>
                  <a:gd name="connsiteX4028" fmla="*/ 2901153 w 4257040"/>
                  <a:gd name="connsiteY4028" fmla="*/ 1049990 h 1472405"/>
                  <a:gd name="connsiteX4029" fmla="*/ 2897909 w 4257040"/>
                  <a:gd name="connsiteY4029" fmla="*/ 1056627 h 1472405"/>
                  <a:gd name="connsiteX4030" fmla="*/ 2889944 w 4257040"/>
                  <a:gd name="connsiteY4030" fmla="*/ 1060905 h 1472405"/>
                  <a:gd name="connsiteX4031" fmla="*/ 2884339 w 4257040"/>
                  <a:gd name="connsiteY4031" fmla="*/ 1062527 h 1472405"/>
                  <a:gd name="connsiteX4032" fmla="*/ 2873720 w 4257040"/>
                  <a:gd name="connsiteY4032" fmla="*/ 1063264 h 1472405"/>
                  <a:gd name="connsiteX4033" fmla="*/ 2871655 w 4257040"/>
                  <a:gd name="connsiteY4033" fmla="*/ 1062970 h 1472405"/>
                  <a:gd name="connsiteX4034" fmla="*/ 2870918 w 4257040"/>
                  <a:gd name="connsiteY4034" fmla="*/ 1061790 h 1472405"/>
                  <a:gd name="connsiteX4035" fmla="*/ 2873277 w 4257040"/>
                  <a:gd name="connsiteY4035" fmla="*/ 1060020 h 1472405"/>
                  <a:gd name="connsiteX4036" fmla="*/ 2878588 w 4257040"/>
                  <a:gd name="connsiteY4036" fmla="*/ 1057217 h 1472405"/>
                  <a:gd name="connsiteX4037" fmla="*/ 2881980 w 4257040"/>
                  <a:gd name="connsiteY4037" fmla="*/ 1051613 h 1472405"/>
                  <a:gd name="connsiteX4038" fmla="*/ 2885667 w 4257040"/>
                  <a:gd name="connsiteY4038" fmla="*/ 1050285 h 1472405"/>
                  <a:gd name="connsiteX4039" fmla="*/ 2886847 w 4257040"/>
                  <a:gd name="connsiteY4039" fmla="*/ 1048663 h 1472405"/>
                  <a:gd name="connsiteX4040" fmla="*/ 2881389 w 4257040"/>
                  <a:gd name="connsiteY4040" fmla="*/ 1047778 h 1472405"/>
                  <a:gd name="connsiteX4041" fmla="*/ 2877555 w 4257040"/>
                  <a:gd name="connsiteY4041" fmla="*/ 1045860 h 1472405"/>
                  <a:gd name="connsiteX4042" fmla="*/ 2874014 w 4257040"/>
                  <a:gd name="connsiteY4042" fmla="*/ 1043206 h 1472405"/>
                  <a:gd name="connsiteX4043" fmla="*/ 2875638 w 4257040"/>
                  <a:gd name="connsiteY4043" fmla="*/ 1042321 h 1472405"/>
                  <a:gd name="connsiteX4044" fmla="*/ 2876964 w 4257040"/>
                  <a:gd name="connsiteY4044" fmla="*/ 1042173 h 1472405"/>
                  <a:gd name="connsiteX4045" fmla="*/ 2878440 w 4257040"/>
                  <a:gd name="connsiteY4045" fmla="*/ 1041141 h 1472405"/>
                  <a:gd name="connsiteX4046" fmla="*/ 2882569 w 4257040"/>
                  <a:gd name="connsiteY4046" fmla="*/ 1036569 h 1472405"/>
                  <a:gd name="connsiteX4047" fmla="*/ 2878882 w 4257040"/>
                  <a:gd name="connsiteY4047" fmla="*/ 1036274 h 1472405"/>
                  <a:gd name="connsiteX4048" fmla="*/ 2874900 w 4257040"/>
                  <a:gd name="connsiteY4048" fmla="*/ 1036716 h 1472405"/>
                  <a:gd name="connsiteX4049" fmla="*/ 2868853 w 4257040"/>
                  <a:gd name="connsiteY4049" fmla="*/ 1040256 h 1472405"/>
                  <a:gd name="connsiteX4050" fmla="*/ 2867672 w 4257040"/>
                  <a:gd name="connsiteY4050" fmla="*/ 1042173 h 1472405"/>
                  <a:gd name="connsiteX4051" fmla="*/ 2869590 w 4257040"/>
                  <a:gd name="connsiteY4051" fmla="*/ 1044681 h 1472405"/>
                  <a:gd name="connsiteX4052" fmla="*/ 2871803 w 4257040"/>
                  <a:gd name="connsiteY4052" fmla="*/ 1045860 h 1472405"/>
                  <a:gd name="connsiteX4053" fmla="*/ 2869148 w 4257040"/>
                  <a:gd name="connsiteY4053" fmla="*/ 1053235 h 1472405"/>
                  <a:gd name="connsiteX4054" fmla="*/ 2865608 w 4257040"/>
                  <a:gd name="connsiteY4054" fmla="*/ 1052203 h 1472405"/>
                  <a:gd name="connsiteX4055" fmla="*/ 2862068 w 4257040"/>
                  <a:gd name="connsiteY4055" fmla="*/ 1052498 h 1472405"/>
                  <a:gd name="connsiteX4056" fmla="*/ 2860004 w 4257040"/>
                  <a:gd name="connsiteY4056" fmla="*/ 1054563 h 1472405"/>
                  <a:gd name="connsiteX4057" fmla="*/ 2857791 w 4257040"/>
                  <a:gd name="connsiteY4057" fmla="*/ 1053825 h 1472405"/>
                  <a:gd name="connsiteX4058" fmla="*/ 2856758 w 4257040"/>
                  <a:gd name="connsiteY4058" fmla="*/ 1049253 h 1472405"/>
                  <a:gd name="connsiteX4059" fmla="*/ 2858086 w 4257040"/>
                  <a:gd name="connsiteY4059" fmla="*/ 1044681 h 1472405"/>
                  <a:gd name="connsiteX4060" fmla="*/ 2859119 w 4257040"/>
                  <a:gd name="connsiteY4060" fmla="*/ 1034061 h 1472405"/>
                  <a:gd name="connsiteX4061" fmla="*/ 2860446 w 4257040"/>
                  <a:gd name="connsiteY4061" fmla="*/ 1030521 h 1472405"/>
                  <a:gd name="connsiteX4062" fmla="*/ 2860446 w 4257040"/>
                  <a:gd name="connsiteY4062" fmla="*/ 1026539 h 1472405"/>
                  <a:gd name="connsiteX4063" fmla="*/ 2859856 w 4257040"/>
                  <a:gd name="connsiteY4063" fmla="*/ 1024474 h 1472405"/>
                  <a:gd name="connsiteX4064" fmla="*/ 2857643 w 4257040"/>
                  <a:gd name="connsiteY4064" fmla="*/ 1024327 h 1472405"/>
                  <a:gd name="connsiteX4065" fmla="*/ 2854104 w 4257040"/>
                  <a:gd name="connsiteY4065" fmla="*/ 1024769 h 1472405"/>
                  <a:gd name="connsiteX4066" fmla="*/ 2845254 w 4257040"/>
                  <a:gd name="connsiteY4066" fmla="*/ 1024622 h 1472405"/>
                  <a:gd name="connsiteX4067" fmla="*/ 2835077 w 4257040"/>
                  <a:gd name="connsiteY4067" fmla="*/ 1025802 h 1472405"/>
                  <a:gd name="connsiteX4068" fmla="*/ 2824310 w 4257040"/>
                  <a:gd name="connsiteY4068" fmla="*/ 1021819 h 1472405"/>
                  <a:gd name="connsiteX4069" fmla="*/ 2821361 w 4257040"/>
                  <a:gd name="connsiteY4069" fmla="*/ 1021377 h 1472405"/>
                  <a:gd name="connsiteX4070" fmla="*/ 2819591 w 4257040"/>
                  <a:gd name="connsiteY4070" fmla="*/ 1020492 h 1472405"/>
                  <a:gd name="connsiteX4071" fmla="*/ 2818411 w 4257040"/>
                  <a:gd name="connsiteY4071" fmla="*/ 1016510 h 1472405"/>
                  <a:gd name="connsiteX4072" fmla="*/ 2819001 w 4257040"/>
                  <a:gd name="connsiteY4072" fmla="*/ 1014150 h 1472405"/>
                  <a:gd name="connsiteX4073" fmla="*/ 2819738 w 4257040"/>
                  <a:gd name="connsiteY4073" fmla="*/ 1012822 h 1472405"/>
                  <a:gd name="connsiteX4074" fmla="*/ 2826966 w 4257040"/>
                  <a:gd name="connsiteY4074" fmla="*/ 1006628 h 1472405"/>
                  <a:gd name="connsiteX4075" fmla="*/ 2832423 w 4257040"/>
                  <a:gd name="connsiteY4075" fmla="*/ 1004858 h 1472405"/>
                  <a:gd name="connsiteX4076" fmla="*/ 2843485 w 4257040"/>
                  <a:gd name="connsiteY4076" fmla="*/ 997926 h 1472405"/>
                  <a:gd name="connsiteX4077" fmla="*/ 2848204 w 4257040"/>
                  <a:gd name="connsiteY4077" fmla="*/ 992174 h 1472405"/>
                  <a:gd name="connsiteX4078" fmla="*/ 2851006 w 4257040"/>
                  <a:gd name="connsiteY4078" fmla="*/ 989666 h 1472405"/>
                  <a:gd name="connsiteX4079" fmla="*/ 2859708 w 4257040"/>
                  <a:gd name="connsiteY4079" fmla="*/ 985389 h 1472405"/>
                  <a:gd name="connsiteX4080" fmla="*/ 2865461 w 4257040"/>
                  <a:gd name="connsiteY4080" fmla="*/ 981702 h 1472405"/>
                  <a:gd name="connsiteX4081" fmla="*/ 2870033 w 4257040"/>
                  <a:gd name="connsiteY4081" fmla="*/ 978162 h 1472405"/>
                  <a:gd name="connsiteX4082" fmla="*/ 2875195 w 4257040"/>
                  <a:gd name="connsiteY4082" fmla="*/ 975065 h 1472405"/>
                  <a:gd name="connsiteX4083" fmla="*/ 2880062 w 4257040"/>
                  <a:gd name="connsiteY4083" fmla="*/ 970050 h 1472405"/>
                  <a:gd name="connsiteX4084" fmla="*/ 2883160 w 4257040"/>
                  <a:gd name="connsiteY4084" fmla="*/ 969018 h 1472405"/>
                  <a:gd name="connsiteX4085" fmla="*/ 2893189 w 4257040"/>
                  <a:gd name="connsiteY4085" fmla="*/ 958103 h 1472405"/>
                  <a:gd name="connsiteX4086" fmla="*/ 2894959 w 4257040"/>
                  <a:gd name="connsiteY4086" fmla="*/ 955743 h 1472405"/>
                  <a:gd name="connsiteX4087" fmla="*/ 2895991 w 4257040"/>
                  <a:gd name="connsiteY4087" fmla="*/ 952351 h 1472405"/>
                  <a:gd name="connsiteX4088" fmla="*/ 2896876 w 4257040"/>
                  <a:gd name="connsiteY4088" fmla="*/ 950876 h 1472405"/>
                  <a:gd name="connsiteX4089" fmla="*/ 2908528 w 4257040"/>
                  <a:gd name="connsiteY4089" fmla="*/ 938339 h 1472405"/>
                  <a:gd name="connsiteX4090" fmla="*/ 2916492 w 4257040"/>
                  <a:gd name="connsiteY4090" fmla="*/ 933767 h 1472405"/>
                  <a:gd name="connsiteX4091" fmla="*/ 2922097 w 4257040"/>
                  <a:gd name="connsiteY4091" fmla="*/ 927278 h 1472405"/>
                  <a:gd name="connsiteX4092" fmla="*/ 2929029 w 4257040"/>
                  <a:gd name="connsiteY4092" fmla="*/ 924770 h 1472405"/>
                  <a:gd name="connsiteX4093" fmla="*/ 2930652 w 4257040"/>
                  <a:gd name="connsiteY4093" fmla="*/ 923590 h 1472405"/>
                  <a:gd name="connsiteX4094" fmla="*/ 2933602 w 4257040"/>
                  <a:gd name="connsiteY4094" fmla="*/ 919903 h 1472405"/>
                  <a:gd name="connsiteX4095" fmla="*/ 2938321 w 4257040"/>
                  <a:gd name="connsiteY4095" fmla="*/ 917838 h 1472405"/>
                  <a:gd name="connsiteX4096" fmla="*/ 2939944 w 4257040"/>
                  <a:gd name="connsiteY4096" fmla="*/ 916511 h 1472405"/>
                  <a:gd name="connsiteX4097" fmla="*/ 2943483 w 4257040"/>
                  <a:gd name="connsiteY4097" fmla="*/ 911201 h 1472405"/>
                  <a:gd name="connsiteX4098" fmla="*/ 2955135 w 4257040"/>
                  <a:gd name="connsiteY4098" fmla="*/ 906481 h 1472405"/>
                  <a:gd name="connsiteX4099" fmla="*/ 2956462 w 4257040"/>
                  <a:gd name="connsiteY4099" fmla="*/ 904564 h 1472405"/>
                  <a:gd name="connsiteX4100" fmla="*/ 2961330 w 4257040"/>
                  <a:gd name="connsiteY4100" fmla="*/ 891437 h 1472405"/>
                  <a:gd name="connsiteX4101" fmla="*/ 2964132 w 4257040"/>
                  <a:gd name="connsiteY4101" fmla="*/ 887897 h 1472405"/>
                  <a:gd name="connsiteX4102" fmla="*/ 2969294 w 4257040"/>
                  <a:gd name="connsiteY4102" fmla="*/ 883620 h 1472405"/>
                  <a:gd name="connsiteX4103" fmla="*/ 2978734 w 4257040"/>
                  <a:gd name="connsiteY4103" fmla="*/ 879343 h 1472405"/>
                  <a:gd name="connsiteX4104" fmla="*/ 2985371 w 4257040"/>
                  <a:gd name="connsiteY4104" fmla="*/ 874771 h 1472405"/>
                  <a:gd name="connsiteX4105" fmla="*/ 2989353 w 4257040"/>
                  <a:gd name="connsiteY4105" fmla="*/ 871083 h 1472405"/>
                  <a:gd name="connsiteX4106" fmla="*/ 2996433 w 4257040"/>
                  <a:gd name="connsiteY4106" fmla="*/ 861201 h 1472405"/>
                  <a:gd name="connsiteX4107" fmla="*/ 3004397 w 4257040"/>
                  <a:gd name="connsiteY4107" fmla="*/ 855302 h 1472405"/>
                  <a:gd name="connsiteX4108" fmla="*/ 3010887 w 4257040"/>
                  <a:gd name="connsiteY4108" fmla="*/ 851910 h 1472405"/>
                  <a:gd name="connsiteX4109" fmla="*/ 3026964 w 4257040"/>
                  <a:gd name="connsiteY4109" fmla="*/ 846895 h 1472405"/>
                  <a:gd name="connsiteX4110" fmla="*/ 3035518 w 4257040"/>
                  <a:gd name="connsiteY4110" fmla="*/ 847927 h 1472405"/>
                  <a:gd name="connsiteX4111" fmla="*/ 3044515 w 4257040"/>
                  <a:gd name="connsiteY4111" fmla="*/ 845420 h 1472405"/>
                  <a:gd name="connsiteX4112" fmla="*/ 3051299 w 4257040"/>
                  <a:gd name="connsiteY4112" fmla="*/ 845420 h 1472405"/>
                  <a:gd name="connsiteX4113" fmla="*/ 3060591 w 4257040"/>
                  <a:gd name="connsiteY4113" fmla="*/ 846747 h 1472405"/>
                  <a:gd name="connsiteX4114" fmla="*/ 3088615 w 4257040"/>
                  <a:gd name="connsiteY4114" fmla="*/ 845272 h 1472405"/>
                  <a:gd name="connsiteX4115" fmla="*/ 3093924 w 4257040"/>
                  <a:gd name="connsiteY4115" fmla="*/ 846747 h 1472405"/>
                  <a:gd name="connsiteX4116" fmla="*/ 3095842 w 4257040"/>
                  <a:gd name="connsiteY4116" fmla="*/ 848517 h 1472405"/>
                  <a:gd name="connsiteX4117" fmla="*/ 3098497 w 4257040"/>
                  <a:gd name="connsiteY4117" fmla="*/ 853532 h 1472405"/>
                  <a:gd name="connsiteX4118" fmla="*/ 3101594 w 4257040"/>
                  <a:gd name="connsiteY4118" fmla="*/ 854712 h 1472405"/>
                  <a:gd name="connsiteX4119" fmla="*/ 3107346 w 4257040"/>
                  <a:gd name="connsiteY4119" fmla="*/ 852647 h 1472405"/>
                  <a:gd name="connsiteX4120" fmla="*/ 3111918 w 4257040"/>
                  <a:gd name="connsiteY4120" fmla="*/ 844682 h 1472405"/>
                  <a:gd name="connsiteX4121" fmla="*/ 3114278 w 4257040"/>
                  <a:gd name="connsiteY4121" fmla="*/ 843650 h 1472405"/>
                  <a:gd name="connsiteX4122" fmla="*/ 3121210 w 4257040"/>
                  <a:gd name="connsiteY4122" fmla="*/ 846895 h 1472405"/>
                  <a:gd name="connsiteX4123" fmla="*/ 3127405 w 4257040"/>
                  <a:gd name="connsiteY4123" fmla="*/ 847042 h 1472405"/>
                  <a:gd name="connsiteX4124" fmla="*/ 3139794 w 4257040"/>
                  <a:gd name="connsiteY4124" fmla="*/ 850877 h 1472405"/>
                  <a:gd name="connsiteX4125" fmla="*/ 3144366 w 4257040"/>
                  <a:gd name="connsiteY4125" fmla="*/ 849992 h 1472405"/>
                  <a:gd name="connsiteX4126" fmla="*/ 3149234 w 4257040"/>
                  <a:gd name="connsiteY4126" fmla="*/ 846305 h 1472405"/>
                  <a:gd name="connsiteX4127" fmla="*/ 3159263 w 4257040"/>
                  <a:gd name="connsiteY4127" fmla="*/ 845272 h 1472405"/>
                  <a:gd name="connsiteX4128" fmla="*/ 3165310 w 4257040"/>
                  <a:gd name="connsiteY4128" fmla="*/ 851172 h 1472405"/>
                  <a:gd name="connsiteX4129" fmla="*/ 3171505 w 4257040"/>
                  <a:gd name="connsiteY4129" fmla="*/ 851320 h 1472405"/>
                  <a:gd name="connsiteX4130" fmla="*/ 3176372 w 4257040"/>
                  <a:gd name="connsiteY4130" fmla="*/ 850287 h 1472405"/>
                  <a:gd name="connsiteX4131" fmla="*/ 3177699 w 4257040"/>
                  <a:gd name="connsiteY4131" fmla="*/ 847042 h 1472405"/>
                  <a:gd name="connsiteX4132" fmla="*/ 3175782 w 4257040"/>
                  <a:gd name="connsiteY4132" fmla="*/ 845862 h 1472405"/>
                  <a:gd name="connsiteX4133" fmla="*/ 3171947 w 4257040"/>
                  <a:gd name="connsiteY4133" fmla="*/ 846747 h 1472405"/>
                  <a:gd name="connsiteX4134" fmla="*/ 3171062 w 4257040"/>
                  <a:gd name="connsiteY4134" fmla="*/ 843945 h 1472405"/>
                  <a:gd name="connsiteX4135" fmla="*/ 3173422 w 4257040"/>
                  <a:gd name="connsiteY4135" fmla="*/ 840700 h 1472405"/>
                  <a:gd name="connsiteX4136" fmla="*/ 3176667 w 4257040"/>
                  <a:gd name="connsiteY4136" fmla="*/ 842913 h 1472405"/>
                  <a:gd name="connsiteX4137" fmla="*/ 3182124 w 4257040"/>
                  <a:gd name="connsiteY4137" fmla="*/ 842618 h 1472405"/>
                  <a:gd name="connsiteX4138" fmla="*/ 3184041 w 4257040"/>
                  <a:gd name="connsiteY4138" fmla="*/ 842323 h 1472405"/>
                  <a:gd name="connsiteX4139" fmla="*/ 3183304 w 4257040"/>
                  <a:gd name="connsiteY4139" fmla="*/ 840848 h 1472405"/>
                  <a:gd name="connsiteX4140" fmla="*/ 3181976 w 4257040"/>
                  <a:gd name="connsiteY4140" fmla="*/ 839668 h 1472405"/>
                  <a:gd name="connsiteX4141" fmla="*/ 3180354 w 4257040"/>
                  <a:gd name="connsiteY4141" fmla="*/ 836865 h 1472405"/>
                  <a:gd name="connsiteX4142" fmla="*/ 3186254 w 4257040"/>
                  <a:gd name="connsiteY4142" fmla="*/ 833031 h 1472405"/>
                  <a:gd name="connsiteX4143" fmla="*/ 3189794 w 4257040"/>
                  <a:gd name="connsiteY4143" fmla="*/ 831703 h 1472405"/>
                  <a:gd name="connsiteX4144" fmla="*/ 3195399 w 4257040"/>
                  <a:gd name="connsiteY4144" fmla="*/ 831408 h 1472405"/>
                  <a:gd name="connsiteX4145" fmla="*/ 3210148 w 4257040"/>
                  <a:gd name="connsiteY4145" fmla="*/ 835980 h 1472405"/>
                  <a:gd name="connsiteX4146" fmla="*/ 3213244 w 4257040"/>
                  <a:gd name="connsiteY4146" fmla="*/ 836570 h 1472405"/>
                  <a:gd name="connsiteX4147" fmla="*/ 3216785 w 4257040"/>
                  <a:gd name="connsiteY4147" fmla="*/ 838340 h 1472405"/>
                  <a:gd name="connsiteX4148" fmla="*/ 3222242 w 4257040"/>
                  <a:gd name="connsiteY4148" fmla="*/ 839668 h 1472405"/>
                  <a:gd name="connsiteX4149" fmla="*/ 3218849 w 4257040"/>
                  <a:gd name="connsiteY4149" fmla="*/ 840995 h 1472405"/>
                  <a:gd name="connsiteX4150" fmla="*/ 3217375 w 4257040"/>
                  <a:gd name="connsiteY4150" fmla="*/ 842175 h 1472405"/>
                  <a:gd name="connsiteX4151" fmla="*/ 3220914 w 4257040"/>
                  <a:gd name="connsiteY4151" fmla="*/ 841733 h 1472405"/>
                  <a:gd name="connsiteX4152" fmla="*/ 3223864 w 4257040"/>
                  <a:gd name="connsiteY4152" fmla="*/ 843060 h 1472405"/>
                  <a:gd name="connsiteX4153" fmla="*/ 3226371 w 4257040"/>
                  <a:gd name="connsiteY4153" fmla="*/ 843503 h 1472405"/>
                  <a:gd name="connsiteX4154" fmla="*/ 3227404 w 4257040"/>
                  <a:gd name="connsiteY4154" fmla="*/ 842913 h 1472405"/>
                  <a:gd name="connsiteX4155" fmla="*/ 3228584 w 4257040"/>
                  <a:gd name="connsiteY4155" fmla="*/ 840995 h 1472405"/>
                  <a:gd name="connsiteX4156" fmla="*/ 3230501 w 4257040"/>
                  <a:gd name="connsiteY4156" fmla="*/ 839078 h 1472405"/>
                  <a:gd name="connsiteX4157" fmla="*/ 3231828 w 4257040"/>
                  <a:gd name="connsiteY4157" fmla="*/ 838635 h 1472405"/>
                  <a:gd name="connsiteX4158" fmla="*/ 3235368 w 4257040"/>
                  <a:gd name="connsiteY4158" fmla="*/ 838635 h 1472405"/>
                  <a:gd name="connsiteX4159" fmla="*/ 3240088 w 4257040"/>
                  <a:gd name="connsiteY4159" fmla="*/ 839520 h 1472405"/>
                  <a:gd name="connsiteX4160" fmla="*/ 3243628 w 4257040"/>
                  <a:gd name="connsiteY4160" fmla="*/ 840995 h 1472405"/>
                  <a:gd name="connsiteX4161" fmla="*/ 3251740 w 4257040"/>
                  <a:gd name="connsiteY4161" fmla="*/ 848812 h 1472405"/>
                  <a:gd name="connsiteX4162" fmla="*/ 3255575 w 4257040"/>
                  <a:gd name="connsiteY4162" fmla="*/ 850287 h 1472405"/>
                  <a:gd name="connsiteX4163" fmla="*/ 3259852 w 4257040"/>
                  <a:gd name="connsiteY4163" fmla="*/ 849992 h 1472405"/>
                  <a:gd name="connsiteX4164" fmla="*/ 3261474 w 4257040"/>
                  <a:gd name="connsiteY4164" fmla="*/ 850582 h 1472405"/>
                  <a:gd name="connsiteX4165" fmla="*/ 3263835 w 4257040"/>
                  <a:gd name="connsiteY4165" fmla="*/ 852647 h 1472405"/>
                  <a:gd name="connsiteX4166" fmla="*/ 3256754 w 4257040"/>
                  <a:gd name="connsiteY4166" fmla="*/ 855007 h 1472405"/>
                  <a:gd name="connsiteX4167" fmla="*/ 3250117 w 4257040"/>
                  <a:gd name="connsiteY4167" fmla="*/ 855597 h 1472405"/>
                  <a:gd name="connsiteX4168" fmla="*/ 3244070 w 4257040"/>
                  <a:gd name="connsiteY4168" fmla="*/ 854859 h 1472405"/>
                  <a:gd name="connsiteX4169" fmla="*/ 3234041 w 4257040"/>
                  <a:gd name="connsiteY4169" fmla="*/ 858104 h 1472405"/>
                  <a:gd name="connsiteX4170" fmla="*/ 3239498 w 4257040"/>
                  <a:gd name="connsiteY4170" fmla="*/ 866069 h 1472405"/>
                  <a:gd name="connsiteX4171" fmla="*/ 3249380 w 4257040"/>
                  <a:gd name="connsiteY4171" fmla="*/ 866364 h 1472405"/>
                  <a:gd name="connsiteX4172" fmla="*/ 3259409 w 4257040"/>
                  <a:gd name="connsiteY4172" fmla="*/ 864741 h 1472405"/>
                  <a:gd name="connsiteX4173" fmla="*/ 3261327 w 4257040"/>
                  <a:gd name="connsiteY4173" fmla="*/ 861349 h 1472405"/>
                  <a:gd name="connsiteX4174" fmla="*/ 3265457 w 4257040"/>
                  <a:gd name="connsiteY4174" fmla="*/ 860022 h 1472405"/>
                  <a:gd name="connsiteX4175" fmla="*/ 3267522 w 4257040"/>
                  <a:gd name="connsiteY4175" fmla="*/ 860169 h 1472405"/>
                  <a:gd name="connsiteX4176" fmla="*/ 3272094 w 4257040"/>
                  <a:gd name="connsiteY4176" fmla="*/ 862971 h 1472405"/>
                  <a:gd name="connsiteX4177" fmla="*/ 3278436 w 4257040"/>
                  <a:gd name="connsiteY4177" fmla="*/ 864004 h 1472405"/>
                  <a:gd name="connsiteX4178" fmla="*/ 3280058 w 4257040"/>
                  <a:gd name="connsiteY4178" fmla="*/ 863561 h 1472405"/>
                  <a:gd name="connsiteX4179" fmla="*/ 3285220 w 4257040"/>
                  <a:gd name="connsiteY4179" fmla="*/ 858104 h 1472405"/>
                  <a:gd name="connsiteX4180" fmla="*/ 3288318 w 4257040"/>
                  <a:gd name="connsiteY4180" fmla="*/ 857662 h 1472405"/>
                  <a:gd name="connsiteX4181" fmla="*/ 3290383 w 4257040"/>
                  <a:gd name="connsiteY4181" fmla="*/ 857662 h 1472405"/>
                  <a:gd name="connsiteX4182" fmla="*/ 3292595 w 4257040"/>
                  <a:gd name="connsiteY4182" fmla="*/ 852942 h 1472405"/>
                  <a:gd name="connsiteX4183" fmla="*/ 3301297 w 4257040"/>
                  <a:gd name="connsiteY4183" fmla="*/ 852500 h 1472405"/>
                  <a:gd name="connsiteX4184" fmla="*/ 3306459 w 4257040"/>
                  <a:gd name="connsiteY4184" fmla="*/ 856777 h 1472405"/>
                  <a:gd name="connsiteX4185" fmla="*/ 3309557 w 4257040"/>
                  <a:gd name="connsiteY4185" fmla="*/ 858252 h 1472405"/>
                  <a:gd name="connsiteX4186" fmla="*/ 3315751 w 4257040"/>
                  <a:gd name="connsiteY4186" fmla="*/ 857072 h 1472405"/>
                  <a:gd name="connsiteX4187" fmla="*/ 3319144 w 4257040"/>
                  <a:gd name="connsiteY4187" fmla="*/ 853974 h 1472405"/>
                  <a:gd name="connsiteX4188" fmla="*/ 3321356 w 4257040"/>
                  <a:gd name="connsiteY4188" fmla="*/ 852942 h 1472405"/>
                  <a:gd name="connsiteX4189" fmla="*/ 3327698 w 4257040"/>
                  <a:gd name="connsiteY4189" fmla="*/ 855744 h 1472405"/>
                  <a:gd name="connsiteX4190" fmla="*/ 3330795 w 4257040"/>
                  <a:gd name="connsiteY4190" fmla="*/ 853974 h 1472405"/>
                  <a:gd name="connsiteX4191" fmla="*/ 3335810 w 4257040"/>
                  <a:gd name="connsiteY4191" fmla="*/ 853679 h 1472405"/>
                  <a:gd name="connsiteX4192" fmla="*/ 3339644 w 4257040"/>
                  <a:gd name="connsiteY4192" fmla="*/ 853827 h 1472405"/>
                  <a:gd name="connsiteX4193" fmla="*/ 3339498 w 4257040"/>
                  <a:gd name="connsiteY4193" fmla="*/ 850877 h 1472405"/>
                  <a:gd name="connsiteX4194" fmla="*/ 3339792 w 4257040"/>
                  <a:gd name="connsiteY4194" fmla="*/ 847337 h 1472405"/>
                  <a:gd name="connsiteX4195" fmla="*/ 3334630 w 4257040"/>
                  <a:gd name="connsiteY4195" fmla="*/ 843798 h 1472405"/>
                  <a:gd name="connsiteX4196" fmla="*/ 3324601 w 4257040"/>
                  <a:gd name="connsiteY4196" fmla="*/ 840405 h 1472405"/>
                  <a:gd name="connsiteX4197" fmla="*/ 3318701 w 4257040"/>
                  <a:gd name="connsiteY4197" fmla="*/ 842618 h 1472405"/>
                  <a:gd name="connsiteX4198" fmla="*/ 3316488 w 4257040"/>
                  <a:gd name="connsiteY4198" fmla="*/ 842913 h 1472405"/>
                  <a:gd name="connsiteX4199" fmla="*/ 3314866 w 4257040"/>
                  <a:gd name="connsiteY4199" fmla="*/ 842618 h 1472405"/>
                  <a:gd name="connsiteX4200" fmla="*/ 3313244 w 4257040"/>
                  <a:gd name="connsiteY4200" fmla="*/ 840848 h 1472405"/>
                  <a:gd name="connsiteX4201" fmla="*/ 3314718 w 4257040"/>
                  <a:gd name="connsiteY4201" fmla="*/ 838045 h 1472405"/>
                  <a:gd name="connsiteX4202" fmla="*/ 3316342 w 4257040"/>
                  <a:gd name="connsiteY4202" fmla="*/ 835833 h 1472405"/>
                  <a:gd name="connsiteX4203" fmla="*/ 3316342 w 4257040"/>
                  <a:gd name="connsiteY4203" fmla="*/ 833031 h 1472405"/>
                  <a:gd name="connsiteX4204" fmla="*/ 3316931 w 4257040"/>
                  <a:gd name="connsiteY4204" fmla="*/ 828901 h 1472405"/>
                  <a:gd name="connsiteX4205" fmla="*/ 3319438 w 4257040"/>
                  <a:gd name="connsiteY4205" fmla="*/ 827278 h 1472405"/>
                  <a:gd name="connsiteX4206" fmla="*/ 3320766 w 4257040"/>
                  <a:gd name="connsiteY4206" fmla="*/ 826984 h 1472405"/>
                  <a:gd name="connsiteX4207" fmla="*/ 3324453 w 4257040"/>
                  <a:gd name="connsiteY4207" fmla="*/ 818724 h 1472405"/>
                  <a:gd name="connsiteX4208" fmla="*/ 3334630 w 4257040"/>
                  <a:gd name="connsiteY4208" fmla="*/ 807662 h 1472405"/>
                  <a:gd name="connsiteX4209" fmla="*/ 3346577 w 4257040"/>
                  <a:gd name="connsiteY4209" fmla="*/ 800878 h 1472405"/>
                  <a:gd name="connsiteX4210" fmla="*/ 3354099 w 4257040"/>
                  <a:gd name="connsiteY4210" fmla="*/ 795568 h 1472405"/>
                  <a:gd name="connsiteX4211" fmla="*/ 3357787 w 4257040"/>
                  <a:gd name="connsiteY4211" fmla="*/ 791881 h 1472405"/>
                  <a:gd name="connsiteX4212" fmla="*/ 3363096 w 4257040"/>
                  <a:gd name="connsiteY4212" fmla="*/ 783179 h 1472405"/>
                  <a:gd name="connsiteX4213" fmla="*/ 3370618 w 4257040"/>
                  <a:gd name="connsiteY4213" fmla="*/ 776836 h 1472405"/>
                  <a:gd name="connsiteX4214" fmla="*/ 3374158 w 4257040"/>
                  <a:gd name="connsiteY4214" fmla="*/ 774919 h 1472405"/>
                  <a:gd name="connsiteX4215" fmla="*/ 3377993 w 4257040"/>
                  <a:gd name="connsiteY4215" fmla="*/ 772264 h 1472405"/>
                  <a:gd name="connsiteX4216" fmla="*/ 3379320 w 4257040"/>
                  <a:gd name="connsiteY4216" fmla="*/ 763857 h 1472405"/>
                  <a:gd name="connsiteX4217" fmla="*/ 3382270 w 4257040"/>
                  <a:gd name="connsiteY4217" fmla="*/ 761940 h 1472405"/>
                  <a:gd name="connsiteX4218" fmla="*/ 3384924 w 4257040"/>
                  <a:gd name="connsiteY4218" fmla="*/ 760465 h 1472405"/>
                  <a:gd name="connsiteX4219" fmla="*/ 3389940 w 4257040"/>
                  <a:gd name="connsiteY4219" fmla="*/ 756040 h 1472405"/>
                  <a:gd name="connsiteX4220" fmla="*/ 3397462 w 4257040"/>
                  <a:gd name="connsiteY4220" fmla="*/ 753238 h 1472405"/>
                  <a:gd name="connsiteX4221" fmla="*/ 3399969 w 4257040"/>
                  <a:gd name="connsiteY4221" fmla="*/ 751173 h 1472405"/>
                  <a:gd name="connsiteX4222" fmla="*/ 3408524 w 4257040"/>
                  <a:gd name="connsiteY4222" fmla="*/ 751321 h 1472405"/>
                  <a:gd name="connsiteX4223" fmla="*/ 3415603 w 4257040"/>
                  <a:gd name="connsiteY4223" fmla="*/ 752943 h 1472405"/>
                  <a:gd name="connsiteX4224" fmla="*/ 3417816 w 4257040"/>
                  <a:gd name="connsiteY4224" fmla="*/ 752500 h 1472405"/>
                  <a:gd name="connsiteX4225" fmla="*/ 3422534 w 4257040"/>
                  <a:gd name="connsiteY4225" fmla="*/ 749993 h 1472405"/>
                  <a:gd name="connsiteX4226" fmla="*/ 3428139 w 4257040"/>
                  <a:gd name="connsiteY4226" fmla="*/ 750583 h 1472405"/>
                  <a:gd name="connsiteX4227" fmla="*/ 3435367 w 4257040"/>
                  <a:gd name="connsiteY4227" fmla="*/ 749108 h 1472405"/>
                  <a:gd name="connsiteX4228" fmla="*/ 3442003 w 4257040"/>
                  <a:gd name="connsiteY4228" fmla="*/ 746158 h 1472405"/>
                  <a:gd name="connsiteX4229" fmla="*/ 3444953 w 4257040"/>
                  <a:gd name="connsiteY4229" fmla="*/ 745863 h 1472405"/>
                  <a:gd name="connsiteX4230" fmla="*/ 3447608 w 4257040"/>
                  <a:gd name="connsiteY4230" fmla="*/ 746453 h 1472405"/>
                  <a:gd name="connsiteX4231" fmla="*/ 3451001 w 4257040"/>
                  <a:gd name="connsiteY4231" fmla="*/ 750731 h 1472405"/>
                  <a:gd name="connsiteX4232" fmla="*/ 3452918 w 4257040"/>
                  <a:gd name="connsiteY4232" fmla="*/ 751763 h 1472405"/>
                  <a:gd name="connsiteX4233" fmla="*/ 3454393 w 4257040"/>
                  <a:gd name="connsiteY4233" fmla="*/ 754270 h 1472405"/>
                  <a:gd name="connsiteX4234" fmla="*/ 3458818 w 4257040"/>
                  <a:gd name="connsiteY4234" fmla="*/ 752795 h 1472405"/>
                  <a:gd name="connsiteX4235" fmla="*/ 3470912 w 4257040"/>
                  <a:gd name="connsiteY4235" fmla="*/ 746896 h 1472405"/>
                  <a:gd name="connsiteX4236" fmla="*/ 3472240 w 4257040"/>
                  <a:gd name="connsiteY4236" fmla="*/ 746896 h 1472405"/>
                  <a:gd name="connsiteX4237" fmla="*/ 3474156 w 4257040"/>
                  <a:gd name="connsiteY4237" fmla="*/ 747338 h 1472405"/>
                  <a:gd name="connsiteX4238" fmla="*/ 3474452 w 4257040"/>
                  <a:gd name="connsiteY4238" fmla="*/ 749551 h 1472405"/>
                  <a:gd name="connsiteX4239" fmla="*/ 3474452 w 4257040"/>
                  <a:gd name="connsiteY4239" fmla="*/ 751321 h 1472405"/>
                  <a:gd name="connsiteX4240" fmla="*/ 3472534 w 4257040"/>
                  <a:gd name="connsiteY4240" fmla="*/ 757220 h 1472405"/>
                  <a:gd name="connsiteX4241" fmla="*/ 3470322 w 4257040"/>
                  <a:gd name="connsiteY4241" fmla="*/ 761645 h 1472405"/>
                  <a:gd name="connsiteX4242" fmla="*/ 3464275 w 4257040"/>
                  <a:gd name="connsiteY4242" fmla="*/ 770199 h 1472405"/>
                  <a:gd name="connsiteX4243" fmla="*/ 3463095 w 4257040"/>
                  <a:gd name="connsiteY4243" fmla="*/ 771379 h 1472405"/>
                  <a:gd name="connsiteX4244" fmla="*/ 3463833 w 4257040"/>
                  <a:gd name="connsiteY4244" fmla="*/ 773739 h 1472405"/>
                  <a:gd name="connsiteX4245" fmla="*/ 3464718 w 4257040"/>
                  <a:gd name="connsiteY4245" fmla="*/ 778016 h 1472405"/>
                  <a:gd name="connsiteX4246" fmla="*/ 3461768 w 4257040"/>
                  <a:gd name="connsiteY4246" fmla="*/ 782441 h 1472405"/>
                  <a:gd name="connsiteX4247" fmla="*/ 3460587 w 4257040"/>
                  <a:gd name="connsiteY4247" fmla="*/ 784801 h 1472405"/>
                  <a:gd name="connsiteX4248" fmla="*/ 3463095 w 4257040"/>
                  <a:gd name="connsiteY4248" fmla="*/ 785243 h 1472405"/>
                  <a:gd name="connsiteX4249" fmla="*/ 3466192 w 4257040"/>
                  <a:gd name="connsiteY4249" fmla="*/ 782736 h 1472405"/>
                  <a:gd name="connsiteX4250" fmla="*/ 3470912 w 4257040"/>
                  <a:gd name="connsiteY4250" fmla="*/ 781114 h 1472405"/>
                  <a:gd name="connsiteX4251" fmla="*/ 3473419 w 4257040"/>
                  <a:gd name="connsiteY4251" fmla="*/ 781261 h 1472405"/>
                  <a:gd name="connsiteX4252" fmla="*/ 3475927 w 4257040"/>
                  <a:gd name="connsiteY4252" fmla="*/ 781999 h 1472405"/>
                  <a:gd name="connsiteX4253" fmla="*/ 3471945 w 4257040"/>
                  <a:gd name="connsiteY4253" fmla="*/ 789668 h 1472405"/>
                  <a:gd name="connsiteX4254" fmla="*/ 3471354 w 4257040"/>
                  <a:gd name="connsiteY4254" fmla="*/ 793798 h 1472405"/>
                  <a:gd name="connsiteX4255" fmla="*/ 3470764 w 4257040"/>
                  <a:gd name="connsiteY4255" fmla="*/ 795273 h 1472405"/>
                  <a:gd name="connsiteX4256" fmla="*/ 3470617 w 4257040"/>
                  <a:gd name="connsiteY4256" fmla="*/ 797338 h 1472405"/>
                  <a:gd name="connsiteX4257" fmla="*/ 3473567 w 4257040"/>
                  <a:gd name="connsiteY4257" fmla="*/ 796305 h 1472405"/>
                  <a:gd name="connsiteX4258" fmla="*/ 3475780 w 4257040"/>
                  <a:gd name="connsiteY4258" fmla="*/ 794535 h 1472405"/>
                  <a:gd name="connsiteX4259" fmla="*/ 3478729 w 4257040"/>
                  <a:gd name="connsiteY4259" fmla="*/ 793356 h 1472405"/>
                  <a:gd name="connsiteX4260" fmla="*/ 3486103 w 4257040"/>
                  <a:gd name="connsiteY4260" fmla="*/ 792766 h 1472405"/>
                  <a:gd name="connsiteX4261" fmla="*/ 3489938 w 4257040"/>
                  <a:gd name="connsiteY4261" fmla="*/ 787308 h 1472405"/>
                  <a:gd name="connsiteX4262" fmla="*/ 3493183 w 4257040"/>
                  <a:gd name="connsiteY4262" fmla="*/ 784506 h 1472405"/>
                  <a:gd name="connsiteX4263" fmla="*/ 3523271 w 4257040"/>
                  <a:gd name="connsiteY4263" fmla="*/ 761497 h 1472405"/>
                  <a:gd name="connsiteX4264" fmla="*/ 3528581 w 4257040"/>
                  <a:gd name="connsiteY4264" fmla="*/ 756630 h 1472405"/>
                  <a:gd name="connsiteX4265" fmla="*/ 3531531 w 4257040"/>
                  <a:gd name="connsiteY4265" fmla="*/ 756335 h 1472405"/>
                  <a:gd name="connsiteX4266" fmla="*/ 3534185 w 4257040"/>
                  <a:gd name="connsiteY4266" fmla="*/ 757073 h 1472405"/>
                  <a:gd name="connsiteX4267" fmla="*/ 3536693 w 4257040"/>
                  <a:gd name="connsiteY4267" fmla="*/ 757073 h 1472405"/>
                  <a:gd name="connsiteX4268" fmla="*/ 3537135 w 4257040"/>
                  <a:gd name="connsiteY4268" fmla="*/ 755303 h 1472405"/>
                  <a:gd name="connsiteX4269" fmla="*/ 3538020 w 4257040"/>
                  <a:gd name="connsiteY4269" fmla="*/ 754713 h 1472405"/>
                  <a:gd name="connsiteX4270" fmla="*/ 3540675 w 4257040"/>
                  <a:gd name="connsiteY4270" fmla="*/ 754860 h 1472405"/>
                  <a:gd name="connsiteX4271" fmla="*/ 3542445 w 4257040"/>
                  <a:gd name="connsiteY4271" fmla="*/ 759138 h 1472405"/>
                  <a:gd name="connsiteX4272" fmla="*/ 3544362 w 4257040"/>
                  <a:gd name="connsiteY4272" fmla="*/ 761350 h 1472405"/>
                  <a:gd name="connsiteX4273" fmla="*/ 3545690 w 4257040"/>
                  <a:gd name="connsiteY4273" fmla="*/ 760907 h 1472405"/>
                  <a:gd name="connsiteX4274" fmla="*/ 3546723 w 4257040"/>
                  <a:gd name="connsiteY4274" fmla="*/ 760318 h 1472405"/>
                  <a:gd name="connsiteX4275" fmla="*/ 3548050 w 4257040"/>
                  <a:gd name="connsiteY4275" fmla="*/ 758695 h 1472405"/>
                  <a:gd name="connsiteX4276" fmla="*/ 3549673 w 4257040"/>
                  <a:gd name="connsiteY4276" fmla="*/ 757368 h 1472405"/>
                  <a:gd name="connsiteX4277" fmla="*/ 3551295 w 4257040"/>
                  <a:gd name="connsiteY4277" fmla="*/ 755155 h 1472405"/>
                  <a:gd name="connsiteX4278" fmla="*/ 3549967 w 4257040"/>
                  <a:gd name="connsiteY4278" fmla="*/ 753680 h 1472405"/>
                  <a:gd name="connsiteX4279" fmla="*/ 3544805 w 4257040"/>
                  <a:gd name="connsiteY4279" fmla="*/ 751468 h 1472405"/>
                  <a:gd name="connsiteX4280" fmla="*/ 3544953 w 4257040"/>
                  <a:gd name="connsiteY4280" fmla="*/ 747486 h 1472405"/>
                  <a:gd name="connsiteX4281" fmla="*/ 3547902 w 4257040"/>
                  <a:gd name="connsiteY4281" fmla="*/ 740996 h 1472405"/>
                  <a:gd name="connsiteX4282" fmla="*/ 3547608 w 4257040"/>
                  <a:gd name="connsiteY4282" fmla="*/ 736866 h 1472405"/>
                  <a:gd name="connsiteX4283" fmla="*/ 3548787 w 4257040"/>
                  <a:gd name="connsiteY4283" fmla="*/ 732589 h 1472405"/>
                  <a:gd name="connsiteX4284" fmla="*/ 3550115 w 4257040"/>
                  <a:gd name="connsiteY4284" fmla="*/ 730377 h 1472405"/>
                  <a:gd name="connsiteX4285" fmla="*/ 3551295 w 4257040"/>
                  <a:gd name="connsiteY4285" fmla="*/ 729344 h 1472405"/>
                  <a:gd name="connsiteX4286" fmla="*/ 3552328 w 4257040"/>
                  <a:gd name="connsiteY4286" fmla="*/ 727869 h 1472405"/>
                  <a:gd name="connsiteX4287" fmla="*/ 3550852 w 4257040"/>
                  <a:gd name="connsiteY4287" fmla="*/ 724625 h 1472405"/>
                  <a:gd name="connsiteX4288" fmla="*/ 3552032 w 4257040"/>
                  <a:gd name="connsiteY4288" fmla="*/ 722265 h 1472405"/>
                  <a:gd name="connsiteX4289" fmla="*/ 3553212 w 4257040"/>
                  <a:gd name="connsiteY4289" fmla="*/ 720642 h 1472405"/>
                  <a:gd name="connsiteX4290" fmla="*/ 3577254 w 4257040"/>
                  <a:gd name="connsiteY4290" fmla="*/ 714743 h 1472405"/>
                  <a:gd name="connsiteX4291" fmla="*/ 3581530 w 4257040"/>
                  <a:gd name="connsiteY4291" fmla="*/ 714448 h 1472405"/>
                  <a:gd name="connsiteX4292" fmla="*/ 3585365 w 4257040"/>
                  <a:gd name="connsiteY4292" fmla="*/ 715628 h 1472405"/>
                  <a:gd name="connsiteX4293" fmla="*/ 3591265 w 4257040"/>
                  <a:gd name="connsiteY4293" fmla="*/ 719905 h 1472405"/>
                  <a:gd name="connsiteX4294" fmla="*/ 3597902 w 4257040"/>
                  <a:gd name="connsiteY4294" fmla="*/ 722117 h 1472405"/>
                  <a:gd name="connsiteX4295" fmla="*/ 3607046 w 4257040"/>
                  <a:gd name="connsiteY4295" fmla="*/ 723002 h 1472405"/>
                  <a:gd name="connsiteX4296" fmla="*/ 3607637 w 4257040"/>
                  <a:gd name="connsiteY4296" fmla="*/ 724920 h 1472405"/>
                  <a:gd name="connsiteX4297" fmla="*/ 3604096 w 4257040"/>
                  <a:gd name="connsiteY4297" fmla="*/ 724330 h 1472405"/>
                  <a:gd name="connsiteX4298" fmla="*/ 3602326 w 4257040"/>
                  <a:gd name="connsiteY4298" fmla="*/ 724920 h 1472405"/>
                  <a:gd name="connsiteX4299" fmla="*/ 3602622 w 4257040"/>
                  <a:gd name="connsiteY4299" fmla="*/ 726542 h 1472405"/>
                  <a:gd name="connsiteX4300" fmla="*/ 3602180 w 4257040"/>
                  <a:gd name="connsiteY4300" fmla="*/ 727869 h 1472405"/>
                  <a:gd name="connsiteX4301" fmla="*/ 3599967 w 4257040"/>
                  <a:gd name="connsiteY4301" fmla="*/ 726394 h 1472405"/>
                  <a:gd name="connsiteX4302" fmla="*/ 3593773 w 4257040"/>
                  <a:gd name="connsiteY4302" fmla="*/ 725510 h 1472405"/>
                  <a:gd name="connsiteX4303" fmla="*/ 3588168 w 4257040"/>
                  <a:gd name="connsiteY4303" fmla="*/ 723887 h 1472405"/>
                  <a:gd name="connsiteX4304" fmla="*/ 3586250 w 4257040"/>
                  <a:gd name="connsiteY4304" fmla="*/ 723887 h 1472405"/>
                  <a:gd name="connsiteX4305" fmla="*/ 3578138 w 4257040"/>
                  <a:gd name="connsiteY4305" fmla="*/ 729049 h 1472405"/>
                  <a:gd name="connsiteX4306" fmla="*/ 3576073 w 4257040"/>
                  <a:gd name="connsiteY4306" fmla="*/ 731262 h 1472405"/>
                  <a:gd name="connsiteX4307" fmla="*/ 3572534 w 4257040"/>
                  <a:gd name="connsiteY4307" fmla="*/ 741144 h 1472405"/>
                  <a:gd name="connsiteX4308" fmla="*/ 3572386 w 4257040"/>
                  <a:gd name="connsiteY4308" fmla="*/ 748076 h 1472405"/>
                  <a:gd name="connsiteX4309" fmla="*/ 3571058 w 4257040"/>
                  <a:gd name="connsiteY4309" fmla="*/ 754713 h 1472405"/>
                  <a:gd name="connsiteX4310" fmla="*/ 3567519 w 4257040"/>
                  <a:gd name="connsiteY4310" fmla="*/ 757515 h 1472405"/>
                  <a:gd name="connsiteX4311" fmla="*/ 3566338 w 4257040"/>
                  <a:gd name="connsiteY4311" fmla="*/ 760760 h 1472405"/>
                  <a:gd name="connsiteX4312" fmla="*/ 3565454 w 4257040"/>
                  <a:gd name="connsiteY4312" fmla="*/ 764742 h 1472405"/>
                  <a:gd name="connsiteX4313" fmla="*/ 3569879 w 4257040"/>
                  <a:gd name="connsiteY4313" fmla="*/ 766365 h 1472405"/>
                  <a:gd name="connsiteX4314" fmla="*/ 3570469 w 4257040"/>
                  <a:gd name="connsiteY4314" fmla="*/ 767545 h 1472405"/>
                  <a:gd name="connsiteX4315" fmla="*/ 3570764 w 4257040"/>
                  <a:gd name="connsiteY4315" fmla="*/ 769314 h 1472405"/>
                  <a:gd name="connsiteX4316" fmla="*/ 3567814 w 4257040"/>
                  <a:gd name="connsiteY4316" fmla="*/ 773444 h 1472405"/>
                  <a:gd name="connsiteX4317" fmla="*/ 3560735 w 4257040"/>
                  <a:gd name="connsiteY4317" fmla="*/ 778606 h 1472405"/>
                  <a:gd name="connsiteX4318" fmla="*/ 3559849 w 4257040"/>
                  <a:gd name="connsiteY4318" fmla="*/ 779639 h 1472405"/>
                  <a:gd name="connsiteX4319" fmla="*/ 3558964 w 4257040"/>
                  <a:gd name="connsiteY4319" fmla="*/ 781999 h 1472405"/>
                  <a:gd name="connsiteX4320" fmla="*/ 3563094 w 4257040"/>
                  <a:gd name="connsiteY4320" fmla="*/ 786423 h 1472405"/>
                  <a:gd name="connsiteX4321" fmla="*/ 3559849 w 4257040"/>
                  <a:gd name="connsiteY4321" fmla="*/ 787898 h 1472405"/>
                  <a:gd name="connsiteX4322" fmla="*/ 3556604 w 4257040"/>
                  <a:gd name="connsiteY4322" fmla="*/ 789078 h 1472405"/>
                  <a:gd name="connsiteX4323" fmla="*/ 3553654 w 4257040"/>
                  <a:gd name="connsiteY4323" fmla="*/ 790996 h 1472405"/>
                  <a:gd name="connsiteX4324" fmla="*/ 3543773 w 4257040"/>
                  <a:gd name="connsiteY4324" fmla="*/ 791733 h 1472405"/>
                  <a:gd name="connsiteX4325" fmla="*/ 3536988 w 4257040"/>
                  <a:gd name="connsiteY4325" fmla="*/ 796600 h 1472405"/>
                  <a:gd name="connsiteX4326" fmla="*/ 3525336 w 4257040"/>
                  <a:gd name="connsiteY4326" fmla="*/ 801320 h 1472405"/>
                  <a:gd name="connsiteX4327" fmla="*/ 3520175 w 4257040"/>
                  <a:gd name="connsiteY4327" fmla="*/ 804122 h 1472405"/>
                  <a:gd name="connsiteX4328" fmla="*/ 3518404 w 4257040"/>
                  <a:gd name="connsiteY4328" fmla="*/ 806040 h 1472405"/>
                  <a:gd name="connsiteX4329" fmla="*/ 3514275 w 4257040"/>
                  <a:gd name="connsiteY4329" fmla="*/ 813414 h 1472405"/>
                  <a:gd name="connsiteX4330" fmla="*/ 3511914 w 4257040"/>
                  <a:gd name="connsiteY4330" fmla="*/ 816512 h 1472405"/>
                  <a:gd name="connsiteX4331" fmla="*/ 3503950 w 4257040"/>
                  <a:gd name="connsiteY4331" fmla="*/ 821379 h 1472405"/>
                  <a:gd name="connsiteX4332" fmla="*/ 3497903 w 4257040"/>
                  <a:gd name="connsiteY4332" fmla="*/ 828458 h 1472405"/>
                  <a:gd name="connsiteX4333" fmla="*/ 3488464 w 4257040"/>
                  <a:gd name="connsiteY4333" fmla="*/ 837013 h 1472405"/>
                  <a:gd name="connsiteX4334" fmla="*/ 3484629 w 4257040"/>
                  <a:gd name="connsiteY4334" fmla="*/ 837898 h 1472405"/>
                  <a:gd name="connsiteX4335" fmla="*/ 3480352 w 4257040"/>
                  <a:gd name="connsiteY4335" fmla="*/ 840110 h 1472405"/>
                  <a:gd name="connsiteX4336" fmla="*/ 3475189 w 4257040"/>
                  <a:gd name="connsiteY4336" fmla="*/ 846010 h 1472405"/>
                  <a:gd name="connsiteX4337" fmla="*/ 3462063 w 4257040"/>
                  <a:gd name="connsiteY4337" fmla="*/ 856334 h 1472405"/>
                  <a:gd name="connsiteX4338" fmla="*/ 3455426 w 4257040"/>
                  <a:gd name="connsiteY4338" fmla="*/ 868724 h 1472405"/>
                  <a:gd name="connsiteX4339" fmla="*/ 3451738 w 4257040"/>
                  <a:gd name="connsiteY4339" fmla="*/ 872853 h 1472405"/>
                  <a:gd name="connsiteX4340" fmla="*/ 3448051 w 4257040"/>
                  <a:gd name="connsiteY4340" fmla="*/ 876098 h 1472405"/>
                  <a:gd name="connsiteX4341" fmla="*/ 3445543 w 4257040"/>
                  <a:gd name="connsiteY4341" fmla="*/ 879638 h 1472405"/>
                  <a:gd name="connsiteX4342" fmla="*/ 3440971 w 4257040"/>
                  <a:gd name="connsiteY4342" fmla="*/ 883325 h 1472405"/>
                  <a:gd name="connsiteX4343" fmla="*/ 3431827 w 4257040"/>
                  <a:gd name="connsiteY4343" fmla="*/ 888782 h 1472405"/>
                  <a:gd name="connsiteX4344" fmla="*/ 3425632 w 4257040"/>
                  <a:gd name="connsiteY4344" fmla="*/ 893207 h 1472405"/>
                  <a:gd name="connsiteX4345" fmla="*/ 3422240 w 4257040"/>
                  <a:gd name="connsiteY4345" fmla="*/ 896304 h 1472405"/>
                  <a:gd name="connsiteX4346" fmla="*/ 3421060 w 4257040"/>
                  <a:gd name="connsiteY4346" fmla="*/ 899107 h 1472405"/>
                  <a:gd name="connsiteX4347" fmla="*/ 3419290 w 4257040"/>
                  <a:gd name="connsiteY4347" fmla="*/ 898517 h 1472405"/>
                  <a:gd name="connsiteX4348" fmla="*/ 3413243 w 4257040"/>
                  <a:gd name="connsiteY4348" fmla="*/ 899992 h 1472405"/>
                  <a:gd name="connsiteX4349" fmla="*/ 3405131 w 4257040"/>
                  <a:gd name="connsiteY4349" fmla="*/ 898664 h 1472405"/>
                  <a:gd name="connsiteX4350" fmla="*/ 3399526 w 4257040"/>
                  <a:gd name="connsiteY4350" fmla="*/ 907071 h 1472405"/>
                  <a:gd name="connsiteX4351" fmla="*/ 3393332 w 4257040"/>
                  <a:gd name="connsiteY4351" fmla="*/ 907809 h 1472405"/>
                  <a:gd name="connsiteX4352" fmla="*/ 3387285 w 4257040"/>
                  <a:gd name="connsiteY4352" fmla="*/ 905891 h 1472405"/>
                  <a:gd name="connsiteX4353" fmla="*/ 3384335 w 4257040"/>
                  <a:gd name="connsiteY4353" fmla="*/ 906924 h 1472405"/>
                  <a:gd name="connsiteX4354" fmla="*/ 3383302 w 4257040"/>
                  <a:gd name="connsiteY4354" fmla="*/ 907809 h 1472405"/>
                  <a:gd name="connsiteX4355" fmla="*/ 3382270 w 4257040"/>
                  <a:gd name="connsiteY4355" fmla="*/ 908989 h 1472405"/>
                  <a:gd name="connsiteX4356" fmla="*/ 3385072 w 4257040"/>
                  <a:gd name="connsiteY4356" fmla="*/ 911643 h 1472405"/>
                  <a:gd name="connsiteX4357" fmla="*/ 3386400 w 4257040"/>
                  <a:gd name="connsiteY4357" fmla="*/ 914003 h 1472405"/>
                  <a:gd name="connsiteX4358" fmla="*/ 3386694 w 4257040"/>
                  <a:gd name="connsiteY4358" fmla="*/ 916068 h 1472405"/>
                  <a:gd name="connsiteX4359" fmla="*/ 3387137 w 4257040"/>
                  <a:gd name="connsiteY4359" fmla="*/ 919608 h 1472405"/>
                  <a:gd name="connsiteX4360" fmla="*/ 3383745 w 4257040"/>
                  <a:gd name="connsiteY4360" fmla="*/ 926245 h 1472405"/>
                  <a:gd name="connsiteX4361" fmla="*/ 3380647 w 4257040"/>
                  <a:gd name="connsiteY4361" fmla="*/ 931407 h 1472405"/>
                  <a:gd name="connsiteX4362" fmla="*/ 3375338 w 4257040"/>
                  <a:gd name="connsiteY4362" fmla="*/ 936274 h 1472405"/>
                  <a:gd name="connsiteX4363" fmla="*/ 3363391 w 4257040"/>
                  <a:gd name="connsiteY4363" fmla="*/ 945124 h 1472405"/>
                  <a:gd name="connsiteX4364" fmla="*/ 3362211 w 4257040"/>
                  <a:gd name="connsiteY4364" fmla="*/ 946304 h 1472405"/>
                  <a:gd name="connsiteX4365" fmla="*/ 3361179 w 4257040"/>
                  <a:gd name="connsiteY4365" fmla="*/ 948369 h 1472405"/>
                  <a:gd name="connsiteX4366" fmla="*/ 3354099 w 4257040"/>
                  <a:gd name="connsiteY4366" fmla="*/ 971525 h 1472405"/>
                  <a:gd name="connsiteX4367" fmla="*/ 3352329 w 4257040"/>
                  <a:gd name="connsiteY4367" fmla="*/ 981702 h 1472405"/>
                  <a:gd name="connsiteX4368" fmla="*/ 3349969 w 4257040"/>
                  <a:gd name="connsiteY4368" fmla="*/ 998073 h 1472405"/>
                  <a:gd name="connsiteX4369" fmla="*/ 3350117 w 4257040"/>
                  <a:gd name="connsiteY4369" fmla="*/ 1003531 h 1472405"/>
                  <a:gd name="connsiteX4370" fmla="*/ 3351591 w 4257040"/>
                  <a:gd name="connsiteY4370" fmla="*/ 1015625 h 1472405"/>
                  <a:gd name="connsiteX4371" fmla="*/ 3353952 w 4257040"/>
                  <a:gd name="connsiteY4371" fmla="*/ 1028014 h 1472405"/>
                  <a:gd name="connsiteX4372" fmla="*/ 3359113 w 4257040"/>
                  <a:gd name="connsiteY4372" fmla="*/ 1049400 h 1472405"/>
                  <a:gd name="connsiteX4373" fmla="*/ 3360294 w 4257040"/>
                  <a:gd name="connsiteY4373" fmla="*/ 1055890 h 1472405"/>
                  <a:gd name="connsiteX4374" fmla="*/ 3364129 w 4257040"/>
                  <a:gd name="connsiteY4374" fmla="*/ 1082143 h 1472405"/>
                  <a:gd name="connsiteX4375" fmla="*/ 3364423 w 4257040"/>
                  <a:gd name="connsiteY4375" fmla="*/ 1087158 h 1472405"/>
                  <a:gd name="connsiteX4376" fmla="*/ 3365603 w 4257040"/>
                  <a:gd name="connsiteY4376" fmla="*/ 1091288 h 1472405"/>
                  <a:gd name="connsiteX4377" fmla="*/ 3367521 w 4257040"/>
                  <a:gd name="connsiteY4377" fmla="*/ 1095565 h 1472405"/>
                  <a:gd name="connsiteX4378" fmla="*/ 3371060 w 4257040"/>
                  <a:gd name="connsiteY4378" fmla="*/ 1099695 h 1472405"/>
                  <a:gd name="connsiteX4379" fmla="*/ 3371503 w 4257040"/>
                  <a:gd name="connsiteY4379" fmla="*/ 1104710 h 1472405"/>
                  <a:gd name="connsiteX4380" fmla="*/ 3374305 w 4257040"/>
                  <a:gd name="connsiteY4380" fmla="*/ 1120491 h 1472405"/>
                  <a:gd name="connsiteX4381" fmla="*/ 3374600 w 4257040"/>
                  <a:gd name="connsiteY4381" fmla="*/ 1135830 h 1472405"/>
                  <a:gd name="connsiteX4382" fmla="*/ 3375190 w 4257040"/>
                  <a:gd name="connsiteY4382" fmla="*/ 1139075 h 1472405"/>
                  <a:gd name="connsiteX4383" fmla="*/ 3375780 w 4257040"/>
                  <a:gd name="connsiteY4383" fmla="*/ 1141435 h 1472405"/>
                  <a:gd name="connsiteX4384" fmla="*/ 3379172 w 4257040"/>
                  <a:gd name="connsiteY4384" fmla="*/ 1144385 h 1472405"/>
                  <a:gd name="connsiteX4385" fmla="*/ 3380205 w 4257040"/>
                  <a:gd name="connsiteY4385" fmla="*/ 1147925 h 1472405"/>
                  <a:gd name="connsiteX4386" fmla="*/ 3380500 w 4257040"/>
                  <a:gd name="connsiteY4386" fmla="*/ 1150579 h 1472405"/>
                  <a:gd name="connsiteX4387" fmla="*/ 3381089 w 4257040"/>
                  <a:gd name="connsiteY4387" fmla="*/ 1153234 h 1472405"/>
                  <a:gd name="connsiteX4388" fmla="*/ 3383745 w 4257040"/>
                  <a:gd name="connsiteY4388" fmla="*/ 1152054 h 1472405"/>
                  <a:gd name="connsiteX4389" fmla="*/ 3393036 w 4257040"/>
                  <a:gd name="connsiteY4389" fmla="*/ 1144827 h 1472405"/>
                  <a:gd name="connsiteX4390" fmla="*/ 3400558 w 4257040"/>
                  <a:gd name="connsiteY4390" fmla="*/ 1138043 h 1472405"/>
                  <a:gd name="connsiteX4391" fmla="*/ 3401591 w 4257040"/>
                  <a:gd name="connsiteY4391" fmla="*/ 1135683 h 1472405"/>
                  <a:gd name="connsiteX4392" fmla="*/ 3404098 w 4257040"/>
                  <a:gd name="connsiteY4392" fmla="*/ 1133765 h 1472405"/>
                  <a:gd name="connsiteX4393" fmla="*/ 3409261 w 4257040"/>
                  <a:gd name="connsiteY4393" fmla="*/ 1131258 h 1472405"/>
                  <a:gd name="connsiteX4394" fmla="*/ 3416488 w 4257040"/>
                  <a:gd name="connsiteY4394" fmla="*/ 1124178 h 1472405"/>
                  <a:gd name="connsiteX4395" fmla="*/ 3422534 w 4257040"/>
                  <a:gd name="connsiteY4395" fmla="*/ 1114297 h 1472405"/>
                  <a:gd name="connsiteX4396" fmla="*/ 3425927 w 4257040"/>
                  <a:gd name="connsiteY4396" fmla="*/ 1106922 h 1472405"/>
                  <a:gd name="connsiteX4397" fmla="*/ 3426665 w 4257040"/>
                  <a:gd name="connsiteY4397" fmla="*/ 1104120 h 1472405"/>
                  <a:gd name="connsiteX4398" fmla="*/ 3426960 w 4257040"/>
                  <a:gd name="connsiteY4398" fmla="*/ 1101465 h 1472405"/>
                  <a:gd name="connsiteX4399" fmla="*/ 3426369 w 4257040"/>
                  <a:gd name="connsiteY4399" fmla="*/ 1095565 h 1472405"/>
                  <a:gd name="connsiteX4400" fmla="*/ 3427845 w 4257040"/>
                  <a:gd name="connsiteY4400" fmla="*/ 1093353 h 1472405"/>
                  <a:gd name="connsiteX4401" fmla="*/ 3429762 w 4257040"/>
                  <a:gd name="connsiteY4401" fmla="*/ 1086863 h 1472405"/>
                  <a:gd name="connsiteX4402" fmla="*/ 3428435 w 4257040"/>
                  <a:gd name="connsiteY4402" fmla="*/ 1085093 h 1472405"/>
                  <a:gd name="connsiteX4403" fmla="*/ 3425190 w 4257040"/>
                  <a:gd name="connsiteY4403" fmla="*/ 1083913 h 1472405"/>
                  <a:gd name="connsiteX4404" fmla="*/ 3426222 w 4257040"/>
                  <a:gd name="connsiteY4404" fmla="*/ 1081258 h 1472405"/>
                  <a:gd name="connsiteX4405" fmla="*/ 3428582 w 4257040"/>
                  <a:gd name="connsiteY4405" fmla="*/ 1080668 h 1472405"/>
                  <a:gd name="connsiteX4406" fmla="*/ 3430500 w 4257040"/>
                  <a:gd name="connsiteY4406" fmla="*/ 1081848 h 1472405"/>
                  <a:gd name="connsiteX4407" fmla="*/ 3431680 w 4257040"/>
                  <a:gd name="connsiteY4407" fmla="*/ 1084651 h 1472405"/>
                  <a:gd name="connsiteX4408" fmla="*/ 3433302 w 4257040"/>
                  <a:gd name="connsiteY4408" fmla="*/ 1085536 h 1472405"/>
                  <a:gd name="connsiteX4409" fmla="*/ 3438759 w 4257040"/>
                  <a:gd name="connsiteY4409" fmla="*/ 1080668 h 1472405"/>
                  <a:gd name="connsiteX4410" fmla="*/ 3443479 w 4257040"/>
                  <a:gd name="connsiteY4410" fmla="*/ 1078309 h 1472405"/>
                  <a:gd name="connsiteX4411" fmla="*/ 3455278 w 4257040"/>
                  <a:gd name="connsiteY4411" fmla="*/ 1074031 h 1472405"/>
                  <a:gd name="connsiteX4412" fmla="*/ 3460145 w 4257040"/>
                  <a:gd name="connsiteY4412" fmla="*/ 1074179 h 1472405"/>
                  <a:gd name="connsiteX4413" fmla="*/ 3464718 w 4257040"/>
                  <a:gd name="connsiteY4413" fmla="*/ 1078014 h 1472405"/>
                  <a:gd name="connsiteX4414" fmla="*/ 3466782 w 4257040"/>
                  <a:gd name="connsiteY4414" fmla="*/ 1077866 h 1472405"/>
                  <a:gd name="connsiteX4415" fmla="*/ 3466192 w 4257040"/>
                  <a:gd name="connsiteY4415" fmla="*/ 1072704 h 1472405"/>
                  <a:gd name="connsiteX4416" fmla="*/ 3463390 w 4257040"/>
                  <a:gd name="connsiteY4416" fmla="*/ 1068869 h 1472405"/>
                  <a:gd name="connsiteX4417" fmla="*/ 3463390 w 4257040"/>
                  <a:gd name="connsiteY4417" fmla="*/ 1066509 h 1472405"/>
                  <a:gd name="connsiteX4418" fmla="*/ 3465012 w 4257040"/>
                  <a:gd name="connsiteY4418" fmla="*/ 1062822 h 1472405"/>
                  <a:gd name="connsiteX4419" fmla="*/ 3463833 w 4257040"/>
                  <a:gd name="connsiteY4419" fmla="*/ 1060315 h 1472405"/>
                  <a:gd name="connsiteX4420" fmla="*/ 3462653 w 4257040"/>
                  <a:gd name="connsiteY4420" fmla="*/ 1058545 h 1472405"/>
                  <a:gd name="connsiteX4421" fmla="*/ 3462063 w 4257040"/>
                  <a:gd name="connsiteY4421" fmla="*/ 1054563 h 1472405"/>
                  <a:gd name="connsiteX4422" fmla="*/ 3464127 w 4257040"/>
                  <a:gd name="connsiteY4422" fmla="*/ 1046450 h 1472405"/>
                  <a:gd name="connsiteX4423" fmla="*/ 3466340 w 4257040"/>
                  <a:gd name="connsiteY4423" fmla="*/ 1042026 h 1472405"/>
                  <a:gd name="connsiteX4424" fmla="*/ 3468110 w 4257040"/>
                  <a:gd name="connsiteY4424" fmla="*/ 1039961 h 1472405"/>
                  <a:gd name="connsiteX4425" fmla="*/ 3473714 w 4257040"/>
                  <a:gd name="connsiteY4425" fmla="*/ 1036421 h 1472405"/>
                  <a:gd name="connsiteX4426" fmla="*/ 3479614 w 4257040"/>
                  <a:gd name="connsiteY4426" fmla="*/ 1031259 h 1472405"/>
                  <a:gd name="connsiteX4427" fmla="*/ 3486251 w 4257040"/>
                  <a:gd name="connsiteY4427" fmla="*/ 1027277 h 1472405"/>
                  <a:gd name="connsiteX4428" fmla="*/ 3490529 w 4257040"/>
                  <a:gd name="connsiteY4428" fmla="*/ 1025949 h 1472405"/>
                  <a:gd name="connsiteX4429" fmla="*/ 3495690 w 4257040"/>
                  <a:gd name="connsiteY4429" fmla="*/ 1025212 h 1472405"/>
                  <a:gd name="connsiteX4430" fmla="*/ 3499967 w 4257040"/>
                  <a:gd name="connsiteY4430" fmla="*/ 1028014 h 1472405"/>
                  <a:gd name="connsiteX4431" fmla="*/ 3508522 w 4257040"/>
                  <a:gd name="connsiteY4431" fmla="*/ 1028162 h 1472405"/>
                  <a:gd name="connsiteX4432" fmla="*/ 3511177 w 4257040"/>
                  <a:gd name="connsiteY4432" fmla="*/ 1027572 h 1472405"/>
                  <a:gd name="connsiteX4433" fmla="*/ 3517519 w 4257040"/>
                  <a:gd name="connsiteY4433" fmla="*/ 1021967 h 1472405"/>
                  <a:gd name="connsiteX4434" fmla="*/ 3521059 w 4257040"/>
                  <a:gd name="connsiteY4434" fmla="*/ 1019755 h 1472405"/>
                  <a:gd name="connsiteX4435" fmla="*/ 3520469 w 4257040"/>
                  <a:gd name="connsiteY4435" fmla="*/ 1014887 h 1472405"/>
                  <a:gd name="connsiteX4436" fmla="*/ 3518257 w 4257040"/>
                  <a:gd name="connsiteY4436" fmla="*/ 1010758 h 1472405"/>
                  <a:gd name="connsiteX4437" fmla="*/ 3513832 w 4257040"/>
                  <a:gd name="connsiteY4437" fmla="*/ 1005595 h 1472405"/>
                  <a:gd name="connsiteX4438" fmla="*/ 3512800 w 4257040"/>
                  <a:gd name="connsiteY4438" fmla="*/ 1003236 h 1472405"/>
                  <a:gd name="connsiteX4439" fmla="*/ 3511325 w 4257040"/>
                  <a:gd name="connsiteY4439" fmla="*/ 997631 h 1472405"/>
                  <a:gd name="connsiteX4440" fmla="*/ 3511177 w 4257040"/>
                  <a:gd name="connsiteY4440" fmla="*/ 992616 h 1472405"/>
                  <a:gd name="connsiteX4441" fmla="*/ 3512505 w 4257040"/>
                  <a:gd name="connsiteY4441" fmla="*/ 986864 h 1472405"/>
                  <a:gd name="connsiteX4442" fmla="*/ 3516340 w 4257040"/>
                  <a:gd name="connsiteY4442" fmla="*/ 980079 h 1472405"/>
                  <a:gd name="connsiteX4443" fmla="*/ 3520617 w 4257040"/>
                  <a:gd name="connsiteY4443" fmla="*/ 970787 h 1472405"/>
                  <a:gd name="connsiteX4444" fmla="*/ 3522239 w 4257040"/>
                  <a:gd name="connsiteY4444" fmla="*/ 969460 h 1472405"/>
                  <a:gd name="connsiteX4445" fmla="*/ 3527106 w 4257040"/>
                  <a:gd name="connsiteY4445" fmla="*/ 967248 h 1472405"/>
                  <a:gd name="connsiteX4446" fmla="*/ 3530351 w 4257040"/>
                  <a:gd name="connsiteY4446" fmla="*/ 965478 h 1472405"/>
                  <a:gd name="connsiteX4447" fmla="*/ 3532121 w 4257040"/>
                  <a:gd name="connsiteY4447" fmla="*/ 964445 h 1472405"/>
                  <a:gd name="connsiteX4448" fmla="*/ 3531089 w 4257040"/>
                  <a:gd name="connsiteY4448" fmla="*/ 959431 h 1472405"/>
                  <a:gd name="connsiteX4449" fmla="*/ 3533743 w 4257040"/>
                  <a:gd name="connsiteY4449" fmla="*/ 957366 h 1472405"/>
                  <a:gd name="connsiteX4450" fmla="*/ 3535955 w 4257040"/>
                  <a:gd name="connsiteY4450" fmla="*/ 956038 h 1472405"/>
                  <a:gd name="connsiteX4451" fmla="*/ 3541266 w 4257040"/>
                  <a:gd name="connsiteY4451" fmla="*/ 956481 h 1472405"/>
                  <a:gd name="connsiteX4452" fmla="*/ 3543035 w 4257040"/>
                  <a:gd name="connsiteY4452" fmla="*/ 955301 h 1472405"/>
                  <a:gd name="connsiteX4453" fmla="*/ 3545543 w 4257040"/>
                  <a:gd name="connsiteY4453" fmla="*/ 954858 h 1472405"/>
                  <a:gd name="connsiteX4454" fmla="*/ 3543773 w 4257040"/>
                  <a:gd name="connsiteY4454" fmla="*/ 957513 h 1472405"/>
                  <a:gd name="connsiteX4455" fmla="*/ 3541708 w 4257040"/>
                  <a:gd name="connsiteY4455" fmla="*/ 959431 h 1472405"/>
                  <a:gd name="connsiteX4456" fmla="*/ 3536988 w 4257040"/>
                  <a:gd name="connsiteY4456" fmla="*/ 961938 h 1472405"/>
                  <a:gd name="connsiteX4457" fmla="*/ 3534776 w 4257040"/>
                  <a:gd name="connsiteY4457" fmla="*/ 965625 h 1472405"/>
                  <a:gd name="connsiteX4458" fmla="*/ 3540381 w 4257040"/>
                  <a:gd name="connsiteY4458" fmla="*/ 971672 h 1472405"/>
                  <a:gd name="connsiteX4459" fmla="*/ 3543773 w 4257040"/>
                  <a:gd name="connsiteY4459" fmla="*/ 972852 h 1472405"/>
                  <a:gd name="connsiteX4460" fmla="*/ 3545690 w 4257040"/>
                  <a:gd name="connsiteY4460" fmla="*/ 972557 h 1472405"/>
                  <a:gd name="connsiteX4461" fmla="*/ 3549378 w 4257040"/>
                  <a:gd name="connsiteY4461" fmla="*/ 969018 h 1472405"/>
                  <a:gd name="connsiteX4462" fmla="*/ 3551295 w 4257040"/>
                  <a:gd name="connsiteY4462" fmla="*/ 967690 h 1472405"/>
                  <a:gd name="connsiteX4463" fmla="*/ 3553212 w 4257040"/>
                  <a:gd name="connsiteY4463" fmla="*/ 965625 h 1472405"/>
                  <a:gd name="connsiteX4464" fmla="*/ 3552180 w 4257040"/>
                  <a:gd name="connsiteY4464" fmla="*/ 957661 h 1472405"/>
                  <a:gd name="connsiteX4465" fmla="*/ 3550852 w 4257040"/>
                  <a:gd name="connsiteY4465" fmla="*/ 953236 h 1472405"/>
                  <a:gd name="connsiteX4466" fmla="*/ 3551147 w 4257040"/>
                  <a:gd name="connsiteY4466" fmla="*/ 948664 h 1472405"/>
                  <a:gd name="connsiteX4467" fmla="*/ 3548787 w 4257040"/>
                  <a:gd name="connsiteY4467" fmla="*/ 947336 h 1472405"/>
                  <a:gd name="connsiteX4468" fmla="*/ 3545690 w 4257040"/>
                  <a:gd name="connsiteY4468" fmla="*/ 946746 h 1472405"/>
                  <a:gd name="connsiteX4469" fmla="*/ 3542445 w 4257040"/>
                  <a:gd name="connsiteY4469" fmla="*/ 947336 h 1472405"/>
                  <a:gd name="connsiteX4470" fmla="*/ 3540527 w 4257040"/>
                  <a:gd name="connsiteY4470" fmla="*/ 946156 h 1472405"/>
                  <a:gd name="connsiteX4471" fmla="*/ 3539348 w 4257040"/>
                  <a:gd name="connsiteY4471" fmla="*/ 944092 h 1472405"/>
                  <a:gd name="connsiteX4472" fmla="*/ 3539053 w 4257040"/>
                  <a:gd name="connsiteY4472" fmla="*/ 941732 h 1472405"/>
                  <a:gd name="connsiteX4473" fmla="*/ 3539643 w 4257040"/>
                  <a:gd name="connsiteY4473" fmla="*/ 936127 h 1472405"/>
                  <a:gd name="connsiteX4474" fmla="*/ 3539496 w 4257040"/>
                  <a:gd name="connsiteY4474" fmla="*/ 933177 h 1472405"/>
                  <a:gd name="connsiteX4475" fmla="*/ 3538316 w 4257040"/>
                  <a:gd name="connsiteY4475" fmla="*/ 927867 h 1472405"/>
                  <a:gd name="connsiteX4476" fmla="*/ 3538316 w 4257040"/>
                  <a:gd name="connsiteY4476" fmla="*/ 926393 h 1472405"/>
                  <a:gd name="connsiteX4477" fmla="*/ 3538758 w 4257040"/>
                  <a:gd name="connsiteY4477" fmla="*/ 923590 h 1472405"/>
                  <a:gd name="connsiteX4478" fmla="*/ 3543330 w 4257040"/>
                  <a:gd name="connsiteY4478" fmla="*/ 919166 h 1472405"/>
                  <a:gd name="connsiteX4479" fmla="*/ 3547312 w 4257040"/>
                  <a:gd name="connsiteY4479" fmla="*/ 915921 h 1472405"/>
                  <a:gd name="connsiteX4480" fmla="*/ 3549378 w 4257040"/>
                  <a:gd name="connsiteY4480" fmla="*/ 913118 h 1472405"/>
                  <a:gd name="connsiteX4481" fmla="*/ 3550115 w 4257040"/>
                  <a:gd name="connsiteY4481" fmla="*/ 911201 h 1472405"/>
                  <a:gd name="connsiteX4482" fmla="*/ 3550410 w 4257040"/>
                  <a:gd name="connsiteY4482" fmla="*/ 907366 h 1472405"/>
                  <a:gd name="connsiteX4483" fmla="*/ 3548345 w 4257040"/>
                  <a:gd name="connsiteY4483" fmla="*/ 905596 h 1472405"/>
                  <a:gd name="connsiteX4484" fmla="*/ 3537135 w 4257040"/>
                  <a:gd name="connsiteY4484" fmla="*/ 901467 h 1472405"/>
                  <a:gd name="connsiteX4485" fmla="*/ 3535513 w 4257040"/>
                  <a:gd name="connsiteY4485" fmla="*/ 901319 h 1472405"/>
                  <a:gd name="connsiteX4486" fmla="*/ 3531974 w 4257040"/>
                  <a:gd name="connsiteY4486" fmla="*/ 903089 h 1472405"/>
                  <a:gd name="connsiteX4487" fmla="*/ 3530498 w 4257040"/>
                  <a:gd name="connsiteY4487" fmla="*/ 908251 h 1472405"/>
                  <a:gd name="connsiteX4488" fmla="*/ 3528581 w 4257040"/>
                  <a:gd name="connsiteY4488" fmla="*/ 910169 h 1472405"/>
                  <a:gd name="connsiteX4489" fmla="*/ 3528581 w 4257040"/>
                  <a:gd name="connsiteY4489" fmla="*/ 909136 h 1472405"/>
                  <a:gd name="connsiteX4490" fmla="*/ 3529171 w 4257040"/>
                  <a:gd name="connsiteY4490" fmla="*/ 907809 h 1472405"/>
                  <a:gd name="connsiteX4491" fmla="*/ 3523567 w 4257040"/>
                  <a:gd name="connsiteY4491" fmla="*/ 905891 h 1472405"/>
                  <a:gd name="connsiteX4492" fmla="*/ 3520912 w 4257040"/>
                  <a:gd name="connsiteY4492" fmla="*/ 904121 h 1472405"/>
                  <a:gd name="connsiteX4493" fmla="*/ 3519436 w 4257040"/>
                  <a:gd name="connsiteY4493" fmla="*/ 902499 h 1472405"/>
                  <a:gd name="connsiteX4494" fmla="*/ 3518404 w 4257040"/>
                  <a:gd name="connsiteY4494" fmla="*/ 900139 h 1472405"/>
                  <a:gd name="connsiteX4495" fmla="*/ 3517372 w 4257040"/>
                  <a:gd name="connsiteY4495" fmla="*/ 896452 h 1472405"/>
                  <a:gd name="connsiteX4496" fmla="*/ 3519584 w 4257040"/>
                  <a:gd name="connsiteY4496" fmla="*/ 889077 h 1472405"/>
                  <a:gd name="connsiteX4497" fmla="*/ 3522091 w 4257040"/>
                  <a:gd name="connsiteY4497" fmla="*/ 882440 h 1472405"/>
                  <a:gd name="connsiteX4498" fmla="*/ 3530204 w 4257040"/>
                  <a:gd name="connsiteY4498" fmla="*/ 872411 h 1472405"/>
                  <a:gd name="connsiteX4499" fmla="*/ 3535218 w 4257040"/>
                  <a:gd name="connsiteY4499" fmla="*/ 868871 h 1472405"/>
                  <a:gd name="connsiteX4500" fmla="*/ 3540527 w 4257040"/>
                  <a:gd name="connsiteY4500" fmla="*/ 863561 h 1472405"/>
                  <a:gd name="connsiteX4501" fmla="*/ 3542740 w 4257040"/>
                  <a:gd name="connsiteY4501" fmla="*/ 862676 h 1472405"/>
                  <a:gd name="connsiteX4502" fmla="*/ 3543773 w 4257040"/>
                  <a:gd name="connsiteY4502" fmla="*/ 861791 h 1472405"/>
                  <a:gd name="connsiteX4503" fmla="*/ 3544658 w 4257040"/>
                  <a:gd name="connsiteY4503" fmla="*/ 860464 h 1472405"/>
                  <a:gd name="connsiteX4504" fmla="*/ 3542888 w 4257040"/>
                  <a:gd name="connsiteY4504" fmla="*/ 856777 h 1472405"/>
                  <a:gd name="connsiteX4505" fmla="*/ 3543773 w 4257040"/>
                  <a:gd name="connsiteY4505" fmla="*/ 855892 h 1472405"/>
                  <a:gd name="connsiteX4506" fmla="*/ 3544805 w 4257040"/>
                  <a:gd name="connsiteY4506" fmla="*/ 855449 h 1472405"/>
                  <a:gd name="connsiteX4507" fmla="*/ 3546723 w 4257040"/>
                  <a:gd name="connsiteY4507" fmla="*/ 856187 h 1472405"/>
                  <a:gd name="connsiteX4508" fmla="*/ 3551589 w 4257040"/>
                  <a:gd name="connsiteY4508" fmla="*/ 849550 h 1472405"/>
                  <a:gd name="connsiteX4509" fmla="*/ 3551589 w 4257040"/>
                  <a:gd name="connsiteY4509" fmla="*/ 841143 h 1472405"/>
                  <a:gd name="connsiteX4510" fmla="*/ 3552917 w 4257040"/>
                  <a:gd name="connsiteY4510" fmla="*/ 833916 h 1472405"/>
                  <a:gd name="connsiteX4511" fmla="*/ 3554097 w 4257040"/>
                  <a:gd name="connsiteY4511" fmla="*/ 830966 h 1472405"/>
                  <a:gd name="connsiteX4512" fmla="*/ 3555130 w 4257040"/>
                  <a:gd name="connsiteY4512" fmla="*/ 828901 h 1472405"/>
                  <a:gd name="connsiteX4513" fmla="*/ 3557342 w 4257040"/>
                  <a:gd name="connsiteY4513" fmla="*/ 826836 h 1472405"/>
                  <a:gd name="connsiteX4514" fmla="*/ 3559554 w 4257040"/>
                  <a:gd name="connsiteY4514" fmla="*/ 825804 h 1472405"/>
                  <a:gd name="connsiteX4515" fmla="*/ 3562504 w 4257040"/>
                  <a:gd name="connsiteY4515" fmla="*/ 823296 h 1472405"/>
                  <a:gd name="connsiteX4516" fmla="*/ 3563979 w 4257040"/>
                  <a:gd name="connsiteY4516" fmla="*/ 821379 h 1472405"/>
                  <a:gd name="connsiteX4517" fmla="*/ 3564864 w 4257040"/>
                  <a:gd name="connsiteY4517" fmla="*/ 820789 h 1472405"/>
                  <a:gd name="connsiteX4518" fmla="*/ 3568404 w 4257040"/>
                  <a:gd name="connsiteY4518" fmla="*/ 820936 h 1472405"/>
                  <a:gd name="connsiteX4519" fmla="*/ 3571058 w 4257040"/>
                  <a:gd name="connsiteY4519" fmla="*/ 821821 h 1472405"/>
                  <a:gd name="connsiteX4520" fmla="*/ 3574156 w 4257040"/>
                  <a:gd name="connsiteY4520" fmla="*/ 823001 h 1472405"/>
                  <a:gd name="connsiteX4521" fmla="*/ 3573566 w 4257040"/>
                  <a:gd name="connsiteY4521" fmla="*/ 826394 h 1472405"/>
                  <a:gd name="connsiteX4522" fmla="*/ 3577254 w 4257040"/>
                  <a:gd name="connsiteY4522" fmla="*/ 823444 h 1472405"/>
                  <a:gd name="connsiteX4523" fmla="*/ 3580498 w 4257040"/>
                  <a:gd name="connsiteY4523" fmla="*/ 820199 h 1472405"/>
                  <a:gd name="connsiteX4524" fmla="*/ 3582120 w 4257040"/>
                  <a:gd name="connsiteY4524" fmla="*/ 819609 h 1472405"/>
                  <a:gd name="connsiteX4525" fmla="*/ 3584333 w 4257040"/>
                  <a:gd name="connsiteY4525" fmla="*/ 820051 h 1472405"/>
                  <a:gd name="connsiteX4526" fmla="*/ 3588168 w 4257040"/>
                  <a:gd name="connsiteY4526" fmla="*/ 822559 h 1472405"/>
                  <a:gd name="connsiteX4527" fmla="*/ 3590970 w 4257040"/>
                  <a:gd name="connsiteY4527" fmla="*/ 827426 h 1472405"/>
                  <a:gd name="connsiteX4528" fmla="*/ 3592888 w 4257040"/>
                  <a:gd name="connsiteY4528" fmla="*/ 828606 h 1472405"/>
                  <a:gd name="connsiteX4529" fmla="*/ 3595542 w 4257040"/>
                  <a:gd name="connsiteY4529" fmla="*/ 828606 h 1472405"/>
                  <a:gd name="connsiteX4530" fmla="*/ 3597312 w 4257040"/>
                  <a:gd name="connsiteY4530" fmla="*/ 827868 h 1472405"/>
                  <a:gd name="connsiteX4531" fmla="*/ 3598639 w 4257040"/>
                  <a:gd name="connsiteY4531" fmla="*/ 824624 h 1472405"/>
                  <a:gd name="connsiteX4532" fmla="*/ 3598934 w 4257040"/>
                  <a:gd name="connsiteY4532" fmla="*/ 818577 h 1472405"/>
                  <a:gd name="connsiteX4533" fmla="*/ 3601737 w 4257040"/>
                  <a:gd name="connsiteY4533" fmla="*/ 817544 h 1472405"/>
                  <a:gd name="connsiteX4534" fmla="*/ 3604244 w 4257040"/>
                  <a:gd name="connsiteY4534" fmla="*/ 817102 h 1472405"/>
                  <a:gd name="connsiteX4535" fmla="*/ 3607637 w 4257040"/>
                  <a:gd name="connsiteY4535" fmla="*/ 814447 h 1472405"/>
                  <a:gd name="connsiteX4536" fmla="*/ 3611914 w 4257040"/>
                  <a:gd name="connsiteY4536" fmla="*/ 813119 h 1472405"/>
                  <a:gd name="connsiteX4537" fmla="*/ 3621353 w 4257040"/>
                  <a:gd name="connsiteY4537" fmla="*/ 808400 h 1472405"/>
                  <a:gd name="connsiteX4538" fmla="*/ 3627548 w 4257040"/>
                  <a:gd name="connsiteY4538" fmla="*/ 803532 h 1472405"/>
                  <a:gd name="connsiteX4539" fmla="*/ 3632120 w 4257040"/>
                  <a:gd name="connsiteY4539" fmla="*/ 803385 h 1472405"/>
                  <a:gd name="connsiteX4540" fmla="*/ 3630940 w 4257040"/>
                  <a:gd name="connsiteY4540" fmla="*/ 806187 h 1472405"/>
                  <a:gd name="connsiteX4541" fmla="*/ 3630498 w 4257040"/>
                  <a:gd name="connsiteY4541" fmla="*/ 808842 h 1472405"/>
                  <a:gd name="connsiteX4542" fmla="*/ 3628876 w 4257040"/>
                  <a:gd name="connsiteY4542" fmla="*/ 815479 h 1472405"/>
                  <a:gd name="connsiteX4543" fmla="*/ 3627252 w 4257040"/>
                  <a:gd name="connsiteY4543" fmla="*/ 819019 h 1472405"/>
                  <a:gd name="connsiteX4544" fmla="*/ 3626368 w 4257040"/>
                  <a:gd name="connsiteY4544" fmla="*/ 823296 h 1472405"/>
                  <a:gd name="connsiteX4545" fmla="*/ 3626810 w 4257040"/>
                  <a:gd name="connsiteY4545" fmla="*/ 825509 h 1472405"/>
                  <a:gd name="connsiteX4546" fmla="*/ 3627695 w 4257040"/>
                  <a:gd name="connsiteY4546" fmla="*/ 828311 h 1472405"/>
                  <a:gd name="connsiteX4547" fmla="*/ 3630055 w 4257040"/>
                  <a:gd name="connsiteY4547" fmla="*/ 828016 h 1472405"/>
                  <a:gd name="connsiteX4548" fmla="*/ 3631530 w 4257040"/>
                  <a:gd name="connsiteY4548" fmla="*/ 827426 h 1472405"/>
                  <a:gd name="connsiteX4549" fmla="*/ 3634775 w 4257040"/>
                  <a:gd name="connsiteY4549" fmla="*/ 824476 h 1472405"/>
                  <a:gd name="connsiteX4550" fmla="*/ 3648049 w 4257040"/>
                  <a:gd name="connsiteY4550" fmla="*/ 810464 h 1472405"/>
                  <a:gd name="connsiteX4551" fmla="*/ 3654981 w 4257040"/>
                  <a:gd name="connsiteY4551" fmla="*/ 806482 h 1472405"/>
                  <a:gd name="connsiteX4552" fmla="*/ 3665305 w 4257040"/>
                  <a:gd name="connsiteY4552" fmla="*/ 804122 h 1472405"/>
                  <a:gd name="connsiteX4553" fmla="*/ 3668551 w 4257040"/>
                  <a:gd name="connsiteY4553" fmla="*/ 802500 h 1472405"/>
                  <a:gd name="connsiteX4554" fmla="*/ 3678728 w 4257040"/>
                  <a:gd name="connsiteY4554" fmla="*/ 799845 h 1472405"/>
                  <a:gd name="connsiteX4555" fmla="*/ 3687281 w 4257040"/>
                  <a:gd name="connsiteY4555" fmla="*/ 799255 h 1472405"/>
                  <a:gd name="connsiteX4556" fmla="*/ 3692591 w 4257040"/>
                  <a:gd name="connsiteY4556" fmla="*/ 800288 h 1472405"/>
                  <a:gd name="connsiteX4557" fmla="*/ 3695689 w 4257040"/>
                  <a:gd name="connsiteY4557" fmla="*/ 800288 h 1472405"/>
                  <a:gd name="connsiteX4558" fmla="*/ 3707193 w 4257040"/>
                  <a:gd name="connsiteY4558" fmla="*/ 799108 h 1472405"/>
                  <a:gd name="connsiteX4559" fmla="*/ 3708520 w 4257040"/>
                  <a:gd name="connsiteY4559" fmla="*/ 800583 h 1472405"/>
                  <a:gd name="connsiteX4560" fmla="*/ 3717370 w 4257040"/>
                  <a:gd name="connsiteY4560" fmla="*/ 805302 h 1472405"/>
                  <a:gd name="connsiteX4561" fmla="*/ 3722532 w 4257040"/>
                  <a:gd name="connsiteY4561" fmla="*/ 812087 h 1472405"/>
                  <a:gd name="connsiteX4562" fmla="*/ 3723565 w 4257040"/>
                  <a:gd name="connsiteY4562" fmla="*/ 812677 h 1472405"/>
                  <a:gd name="connsiteX4563" fmla="*/ 3724450 w 4257040"/>
                  <a:gd name="connsiteY4563" fmla="*/ 813857 h 1472405"/>
                  <a:gd name="connsiteX4564" fmla="*/ 3724745 w 4257040"/>
                  <a:gd name="connsiteY4564" fmla="*/ 816659 h 1472405"/>
                  <a:gd name="connsiteX4565" fmla="*/ 3725482 w 4257040"/>
                  <a:gd name="connsiteY4565" fmla="*/ 818429 h 1472405"/>
                  <a:gd name="connsiteX4566" fmla="*/ 3726957 w 4257040"/>
                  <a:gd name="connsiteY4566" fmla="*/ 819756 h 1472405"/>
                  <a:gd name="connsiteX4567" fmla="*/ 3731381 w 4257040"/>
                  <a:gd name="connsiteY4567" fmla="*/ 823001 h 1472405"/>
                  <a:gd name="connsiteX4568" fmla="*/ 3736544 w 4257040"/>
                  <a:gd name="connsiteY4568" fmla="*/ 823739 h 1472405"/>
                  <a:gd name="connsiteX4569" fmla="*/ 3737724 w 4257040"/>
                  <a:gd name="connsiteY4569" fmla="*/ 822116 h 1472405"/>
                  <a:gd name="connsiteX4570" fmla="*/ 3738461 w 4257040"/>
                  <a:gd name="connsiteY4570" fmla="*/ 820641 h 1472405"/>
                  <a:gd name="connsiteX4571" fmla="*/ 3740821 w 4257040"/>
                  <a:gd name="connsiteY4571" fmla="*/ 812234 h 1472405"/>
                  <a:gd name="connsiteX4572" fmla="*/ 3742738 w 4257040"/>
                  <a:gd name="connsiteY4572" fmla="*/ 808990 h 1472405"/>
                  <a:gd name="connsiteX4573" fmla="*/ 3742886 w 4257040"/>
                  <a:gd name="connsiteY4573" fmla="*/ 807072 h 1472405"/>
                  <a:gd name="connsiteX4574" fmla="*/ 3743328 w 4257040"/>
                  <a:gd name="connsiteY4574" fmla="*/ 805450 h 1472405"/>
                  <a:gd name="connsiteX4575" fmla="*/ 3748343 w 4257040"/>
                  <a:gd name="connsiteY4575" fmla="*/ 802942 h 1472405"/>
                  <a:gd name="connsiteX4576" fmla="*/ 3752178 w 4257040"/>
                  <a:gd name="connsiteY4576" fmla="*/ 801910 h 1472405"/>
                  <a:gd name="connsiteX4577" fmla="*/ 3766337 w 4257040"/>
                  <a:gd name="connsiteY4577" fmla="*/ 793945 h 1472405"/>
                  <a:gd name="connsiteX4578" fmla="*/ 3772532 w 4257040"/>
                  <a:gd name="connsiteY4578" fmla="*/ 789226 h 1472405"/>
                  <a:gd name="connsiteX4579" fmla="*/ 3775187 w 4257040"/>
                  <a:gd name="connsiteY4579" fmla="*/ 789521 h 1472405"/>
                  <a:gd name="connsiteX4580" fmla="*/ 3777546 w 4257040"/>
                  <a:gd name="connsiteY4580" fmla="*/ 788488 h 1472405"/>
                  <a:gd name="connsiteX4581" fmla="*/ 3779611 w 4257040"/>
                  <a:gd name="connsiteY4581" fmla="*/ 787013 h 1472405"/>
                  <a:gd name="connsiteX4582" fmla="*/ 3781381 w 4257040"/>
                  <a:gd name="connsiteY4582" fmla="*/ 786423 h 1472405"/>
                  <a:gd name="connsiteX4583" fmla="*/ 3785216 w 4257040"/>
                  <a:gd name="connsiteY4583" fmla="*/ 783179 h 1472405"/>
                  <a:gd name="connsiteX4584" fmla="*/ 3789936 w 4257040"/>
                  <a:gd name="connsiteY4584" fmla="*/ 780671 h 1472405"/>
                  <a:gd name="connsiteX4585" fmla="*/ 3789198 w 4257040"/>
                  <a:gd name="connsiteY4585" fmla="*/ 778459 h 1472405"/>
                  <a:gd name="connsiteX4586" fmla="*/ 3790083 w 4257040"/>
                  <a:gd name="connsiteY4586" fmla="*/ 776394 h 1472405"/>
                  <a:gd name="connsiteX4587" fmla="*/ 3792590 w 4257040"/>
                  <a:gd name="connsiteY4587" fmla="*/ 775657 h 1472405"/>
                  <a:gd name="connsiteX4588" fmla="*/ 3794950 w 4257040"/>
                  <a:gd name="connsiteY4588" fmla="*/ 775509 h 1472405"/>
                  <a:gd name="connsiteX4589" fmla="*/ 3797900 w 4257040"/>
                  <a:gd name="connsiteY4589" fmla="*/ 773149 h 1472405"/>
                  <a:gd name="connsiteX4590" fmla="*/ 3797752 w 4257040"/>
                  <a:gd name="connsiteY4590" fmla="*/ 771379 h 1472405"/>
                  <a:gd name="connsiteX4591" fmla="*/ 3798785 w 4257040"/>
                  <a:gd name="connsiteY4591" fmla="*/ 770494 h 1472405"/>
                  <a:gd name="connsiteX4592" fmla="*/ 3800260 w 4257040"/>
                  <a:gd name="connsiteY4592" fmla="*/ 770642 h 1472405"/>
                  <a:gd name="connsiteX4593" fmla="*/ 3802324 w 4257040"/>
                  <a:gd name="connsiteY4593" fmla="*/ 771379 h 1472405"/>
                  <a:gd name="connsiteX4594" fmla="*/ 3803357 w 4257040"/>
                  <a:gd name="connsiteY4594" fmla="*/ 770642 h 1472405"/>
                  <a:gd name="connsiteX4595" fmla="*/ 3801587 w 4257040"/>
                  <a:gd name="connsiteY4595" fmla="*/ 768135 h 1472405"/>
                  <a:gd name="connsiteX4596" fmla="*/ 3800702 w 4257040"/>
                  <a:gd name="connsiteY4596" fmla="*/ 765627 h 1472405"/>
                  <a:gd name="connsiteX4597" fmla="*/ 3802030 w 4257040"/>
                  <a:gd name="connsiteY4597" fmla="*/ 764300 h 1472405"/>
                  <a:gd name="connsiteX4598" fmla="*/ 3807192 w 4257040"/>
                  <a:gd name="connsiteY4598" fmla="*/ 766807 h 1472405"/>
                  <a:gd name="connsiteX4599" fmla="*/ 3809257 w 4257040"/>
                  <a:gd name="connsiteY4599" fmla="*/ 766807 h 1472405"/>
                  <a:gd name="connsiteX4600" fmla="*/ 3816042 w 4257040"/>
                  <a:gd name="connsiteY4600" fmla="*/ 760907 h 1472405"/>
                  <a:gd name="connsiteX4601" fmla="*/ 3822089 w 4257040"/>
                  <a:gd name="connsiteY4601" fmla="*/ 754418 h 1472405"/>
                  <a:gd name="connsiteX4602" fmla="*/ 3827251 w 4257040"/>
                  <a:gd name="connsiteY4602" fmla="*/ 755893 h 1472405"/>
                  <a:gd name="connsiteX4603" fmla="*/ 3835510 w 4257040"/>
                  <a:gd name="connsiteY4603" fmla="*/ 751321 h 1472405"/>
                  <a:gd name="connsiteX4604" fmla="*/ 3839345 w 4257040"/>
                  <a:gd name="connsiteY4604" fmla="*/ 750436 h 1472405"/>
                  <a:gd name="connsiteX4605" fmla="*/ 3845393 w 4257040"/>
                  <a:gd name="connsiteY4605" fmla="*/ 750141 h 1472405"/>
                  <a:gd name="connsiteX4606" fmla="*/ 3847900 w 4257040"/>
                  <a:gd name="connsiteY4606" fmla="*/ 748371 h 1472405"/>
                  <a:gd name="connsiteX4607" fmla="*/ 3850554 w 4257040"/>
                  <a:gd name="connsiteY4607" fmla="*/ 745126 h 1472405"/>
                  <a:gd name="connsiteX4608" fmla="*/ 3852767 w 4257040"/>
                  <a:gd name="connsiteY4608" fmla="*/ 745421 h 1472405"/>
                  <a:gd name="connsiteX4609" fmla="*/ 3863092 w 4257040"/>
                  <a:gd name="connsiteY4609" fmla="*/ 741586 h 1472405"/>
                  <a:gd name="connsiteX4610" fmla="*/ 3865008 w 4257040"/>
                  <a:gd name="connsiteY4610" fmla="*/ 738931 h 1472405"/>
                  <a:gd name="connsiteX4611" fmla="*/ 3867664 w 4257040"/>
                  <a:gd name="connsiteY4611" fmla="*/ 738194 h 1472405"/>
                  <a:gd name="connsiteX4612" fmla="*/ 3869580 w 4257040"/>
                  <a:gd name="connsiteY4612" fmla="*/ 737899 h 1472405"/>
                  <a:gd name="connsiteX4613" fmla="*/ 3874154 w 4257040"/>
                  <a:gd name="connsiteY4613" fmla="*/ 735539 h 1472405"/>
                  <a:gd name="connsiteX4614" fmla="*/ 3892737 w 4257040"/>
                  <a:gd name="connsiteY4614" fmla="*/ 729049 h 1472405"/>
                  <a:gd name="connsiteX4615" fmla="*/ 3895539 w 4257040"/>
                  <a:gd name="connsiteY4615" fmla="*/ 726394 h 1472405"/>
                  <a:gd name="connsiteX4616" fmla="*/ 3902472 w 4257040"/>
                  <a:gd name="connsiteY4616" fmla="*/ 722560 h 1472405"/>
                  <a:gd name="connsiteX4617" fmla="*/ 3907929 w 4257040"/>
                  <a:gd name="connsiteY4617" fmla="*/ 721232 h 1472405"/>
                  <a:gd name="connsiteX4618" fmla="*/ 3914418 w 4257040"/>
                  <a:gd name="connsiteY4618" fmla="*/ 720347 h 1472405"/>
                  <a:gd name="connsiteX4619" fmla="*/ 3915303 w 4257040"/>
                  <a:gd name="connsiteY4619" fmla="*/ 719020 h 1472405"/>
                  <a:gd name="connsiteX4620" fmla="*/ 3910583 w 4257040"/>
                  <a:gd name="connsiteY4620" fmla="*/ 717545 h 1472405"/>
                  <a:gd name="connsiteX4621" fmla="*/ 3909403 w 4257040"/>
                  <a:gd name="connsiteY4621" fmla="*/ 716365 h 1472405"/>
                  <a:gd name="connsiteX4622" fmla="*/ 3909403 w 4257040"/>
                  <a:gd name="connsiteY4622" fmla="*/ 714890 h 1472405"/>
                  <a:gd name="connsiteX4623" fmla="*/ 3909994 w 4257040"/>
                  <a:gd name="connsiteY4623" fmla="*/ 713710 h 1472405"/>
                  <a:gd name="connsiteX4624" fmla="*/ 3910879 w 4257040"/>
                  <a:gd name="connsiteY4624" fmla="*/ 711498 h 1472405"/>
                  <a:gd name="connsiteX4625" fmla="*/ 3912649 w 4257040"/>
                  <a:gd name="connsiteY4625" fmla="*/ 710908 h 1472405"/>
                  <a:gd name="connsiteX4626" fmla="*/ 3914860 w 4257040"/>
                  <a:gd name="connsiteY4626" fmla="*/ 712530 h 1472405"/>
                  <a:gd name="connsiteX4627" fmla="*/ 3917073 w 4257040"/>
                  <a:gd name="connsiteY4627" fmla="*/ 712530 h 1472405"/>
                  <a:gd name="connsiteX4628" fmla="*/ 3918106 w 4257040"/>
                  <a:gd name="connsiteY4628" fmla="*/ 711203 h 1472405"/>
                  <a:gd name="connsiteX4629" fmla="*/ 3919138 w 4257040"/>
                  <a:gd name="connsiteY4629" fmla="*/ 711350 h 1472405"/>
                  <a:gd name="connsiteX4630" fmla="*/ 3919728 w 4257040"/>
                  <a:gd name="connsiteY4630" fmla="*/ 713120 h 1472405"/>
                  <a:gd name="connsiteX4631" fmla="*/ 3918548 w 4257040"/>
                  <a:gd name="connsiteY4631" fmla="*/ 715185 h 1472405"/>
                  <a:gd name="connsiteX4632" fmla="*/ 3918106 w 4257040"/>
                  <a:gd name="connsiteY4632" fmla="*/ 716808 h 1472405"/>
                  <a:gd name="connsiteX4633" fmla="*/ 3917958 w 4257040"/>
                  <a:gd name="connsiteY4633" fmla="*/ 718725 h 1472405"/>
                  <a:gd name="connsiteX4634" fmla="*/ 3919433 w 4257040"/>
                  <a:gd name="connsiteY4634" fmla="*/ 719167 h 1472405"/>
                  <a:gd name="connsiteX4635" fmla="*/ 3927692 w 4257040"/>
                  <a:gd name="connsiteY4635" fmla="*/ 719315 h 1472405"/>
                  <a:gd name="connsiteX4636" fmla="*/ 3936984 w 4257040"/>
                  <a:gd name="connsiteY4636" fmla="*/ 720790 h 1472405"/>
                  <a:gd name="connsiteX4637" fmla="*/ 3961616 w 4257040"/>
                  <a:gd name="connsiteY4637" fmla="*/ 728607 h 1472405"/>
                  <a:gd name="connsiteX4638" fmla="*/ 3963680 w 4257040"/>
                  <a:gd name="connsiteY4638" fmla="*/ 729934 h 1472405"/>
                  <a:gd name="connsiteX4639" fmla="*/ 3965745 w 4257040"/>
                  <a:gd name="connsiteY4639" fmla="*/ 730082 h 1472405"/>
                  <a:gd name="connsiteX4640" fmla="*/ 3966040 w 4257040"/>
                  <a:gd name="connsiteY4640" fmla="*/ 726984 h 1472405"/>
                  <a:gd name="connsiteX4641" fmla="*/ 3967220 w 4257040"/>
                  <a:gd name="connsiteY4641" fmla="*/ 724035 h 1472405"/>
                  <a:gd name="connsiteX4642" fmla="*/ 3970170 w 4257040"/>
                  <a:gd name="connsiteY4642" fmla="*/ 722265 h 1472405"/>
                  <a:gd name="connsiteX4643" fmla="*/ 3975037 w 4257040"/>
                  <a:gd name="connsiteY4643" fmla="*/ 718135 h 1472405"/>
                  <a:gd name="connsiteX4644" fmla="*/ 3977544 w 4257040"/>
                  <a:gd name="connsiteY4644" fmla="*/ 715185 h 1472405"/>
                  <a:gd name="connsiteX4645" fmla="*/ 3977544 w 4257040"/>
                  <a:gd name="connsiteY4645" fmla="*/ 711645 h 1472405"/>
                  <a:gd name="connsiteX4646" fmla="*/ 3975922 w 4257040"/>
                  <a:gd name="connsiteY4646" fmla="*/ 707958 h 1472405"/>
                  <a:gd name="connsiteX4647" fmla="*/ 3972530 w 4257040"/>
                  <a:gd name="connsiteY4647" fmla="*/ 707073 h 1472405"/>
                  <a:gd name="connsiteX4648" fmla="*/ 3970465 w 4257040"/>
                  <a:gd name="connsiteY4648" fmla="*/ 704861 h 1472405"/>
                  <a:gd name="connsiteX4649" fmla="*/ 3969432 w 4257040"/>
                  <a:gd name="connsiteY4649" fmla="*/ 701911 h 1472405"/>
                  <a:gd name="connsiteX4650" fmla="*/ 3971202 w 4257040"/>
                  <a:gd name="connsiteY4650" fmla="*/ 699994 h 1472405"/>
                  <a:gd name="connsiteX4651" fmla="*/ 3973120 w 4257040"/>
                  <a:gd name="connsiteY4651" fmla="*/ 699109 h 1472405"/>
                  <a:gd name="connsiteX4652" fmla="*/ 3972678 w 4257040"/>
                  <a:gd name="connsiteY4652" fmla="*/ 696306 h 1472405"/>
                  <a:gd name="connsiteX4653" fmla="*/ 3971202 w 4257040"/>
                  <a:gd name="connsiteY4653" fmla="*/ 694536 h 1472405"/>
                  <a:gd name="connsiteX4654" fmla="*/ 3963386 w 4257040"/>
                  <a:gd name="connsiteY4654" fmla="*/ 690702 h 1472405"/>
                  <a:gd name="connsiteX4655" fmla="*/ 3960583 w 4257040"/>
                  <a:gd name="connsiteY4655" fmla="*/ 688047 h 1472405"/>
                  <a:gd name="connsiteX4656" fmla="*/ 3960436 w 4257040"/>
                  <a:gd name="connsiteY4656" fmla="*/ 685834 h 1472405"/>
                  <a:gd name="connsiteX4657" fmla="*/ 3957190 w 4257040"/>
                  <a:gd name="connsiteY4657" fmla="*/ 680082 h 1472405"/>
                  <a:gd name="connsiteX4658" fmla="*/ 3956748 w 4257040"/>
                  <a:gd name="connsiteY4658" fmla="*/ 681262 h 1472405"/>
                  <a:gd name="connsiteX4659" fmla="*/ 3957044 w 4257040"/>
                  <a:gd name="connsiteY4659" fmla="*/ 684064 h 1472405"/>
                  <a:gd name="connsiteX4660" fmla="*/ 3955863 w 4257040"/>
                  <a:gd name="connsiteY4660" fmla="*/ 686129 h 1472405"/>
                  <a:gd name="connsiteX4661" fmla="*/ 3954241 w 4257040"/>
                  <a:gd name="connsiteY4661" fmla="*/ 685687 h 1472405"/>
                  <a:gd name="connsiteX4662" fmla="*/ 3953946 w 4257040"/>
                  <a:gd name="connsiteY4662" fmla="*/ 684212 h 1472405"/>
                  <a:gd name="connsiteX4663" fmla="*/ 3954978 w 4257040"/>
                  <a:gd name="connsiteY4663" fmla="*/ 680820 h 1472405"/>
                  <a:gd name="connsiteX4664" fmla="*/ 3953503 w 4257040"/>
                  <a:gd name="connsiteY4664" fmla="*/ 679345 h 1472405"/>
                  <a:gd name="connsiteX4665" fmla="*/ 3948636 w 4257040"/>
                  <a:gd name="connsiteY4665" fmla="*/ 678607 h 1472405"/>
                  <a:gd name="connsiteX4666" fmla="*/ 3947899 w 4257040"/>
                  <a:gd name="connsiteY4666" fmla="*/ 677280 h 1472405"/>
                  <a:gd name="connsiteX4667" fmla="*/ 3952766 w 4257040"/>
                  <a:gd name="connsiteY4667" fmla="*/ 675510 h 1472405"/>
                  <a:gd name="connsiteX4668" fmla="*/ 3954241 w 4257040"/>
                  <a:gd name="connsiteY4668" fmla="*/ 675510 h 1472405"/>
                  <a:gd name="connsiteX4669" fmla="*/ 3955568 w 4257040"/>
                  <a:gd name="connsiteY4669" fmla="*/ 674773 h 1472405"/>
                  <a:gd name="connsiteX4670" fmla="*/ 3954536 w 4257040"/>
                  <a:gd name="connsiteY4670" fmla="*/ 667545 h 1472405"/>
                  <a:gd name="connsiteX4671" fmla="*/ 3953503 w 4257040"/>
                  <a:gd name="connsiteY4671" fmla="*/ 662383 h 1472405"/>
                  <a:gd name="connsiteX4672" fmla="*/ 3950406 w 4257040"/>
                  <a:gd name="connsiteY4672" fmla="*/ 661941 h 1472405"/>
                  <a:gd name="connsiteX4673" fmla="*/ 3948194 w 4257040"/>
                  <a:gd name="connsiteY4673" fmla="*/ 660466 h 1472405"/>
                  <a:gd name="connsiteX4674" fmla="*/ 3948784 w 4257040"/>
                  <a:gd name="connsiteY4674" fmla="*/ 657221 h 1472405"/>
                  <a:gd name="connsiteX4675" fmla="*/ 3948931 w 4257040"/>
                  <a:gd name="connsiteY4675" fmla="*/ 655599 h 1472405"/>
                  <a:gd name="connsiteX4676" fmla="*/ 3946424 w 4257040"/>
                  <a:gd name="connsiteY4676" fmla="*/ 649994 h 1472405"/>
                  <a:gd name="connsiteX4677" fmla="*/ 3944654 w 4257040"/>
                  <a:gd name="connsiteY4677" fmla="*/ 647782 h 1472405"/>
                  <a:gd name="connsiteX4678" fmla="*/ 3942441 w 4257040"/>
                  <a:gd name="connsiteY4678" fmla="*/ 645717 h 1472405"/>
                  <a:gd name="connsiteX4679" fmla="*/ 3940671 w 4257040"/>
                  <a:gd name="connsiteY4679" fmla="*/ 647929 h 1472405"/>
                  <a:gd name="connsiteX4680" fmla="*/ 3939786 w 4257040"/>
                  <a:gd name="connsiteY4680" fmla="*/ 651026 h 1472405"/>
                  <a:gd name="connsiteX4681" fmla="*/ 3937575 w 4257040"/>
                  <a:gd name="connsiteY4681" fmla="*/ 651764 h 1472405"/>
                  <a:gd name="connsiteX4682" fmla="*/ 3935214 w 4257040"/>
                  <a:gd name="connsiteY4682" fmla="*/ 651616 h 1472405"/>
                  <a:gd name="connsiteX4683" fmla="*/ 3928283 w 4257040"/>
                  <a:gd name="connsiteY4683" fmla="*/ 648224 h 1472405"/>
                  <a:gd name="connsiteX4684" fmla="*/ 3921645 w 4257040"/>
                  <a:gd name="connsiteY4684" fmla="*/ 642325 h 1472405"/>
                  <a:gd name="connsiteX4685" fmla="*/ 3921056 w 4257040"/>
                  <a:gd name="connsiteY4685" fmla="*/ 636867 h 1472405"/>
                  <a:gd name="connsiteX4686" fmla="*/ 3922530 w 4257040"/>
                  <a:gd name="connsiteY4686" fmla="*/ 629935 h 1472405"/>
                  <a:gd name="connsiteX4687" fmla="*/ 3921498 w 4257040"/>
                  <a:gd name="connsiteY4687" fmla="*/ 628755 h 1472405"/>
                  <a:gd name="connsiteX4688" fmla="*/ 3920465 w 4257040"/>
                  <a:gd name="connsiteY4688" fmla="*/ 628313 h 1472405"/>
                  <a:gd name="connsiteX4689" fmla="*/ 3911616 w 4257040"/>
                  <a:gd name="connsiteY4689" fmla="*/ 630673 h 1472405"/>
                  <a:gd name="connsiteX4690" fmla="*/ 3906159 w 4257040"/>
                  <a:gd name="connsiteY4690" fmla="*/ 634360 h 1472405"/>
                  <a:gd name="connsiteX4691" fmla="*/ 3903357 w 4257040"/>
                  <a:gd name="connsiteY4691" fmla="*/ 634655 h 1472405"/>
                  <a:gd name="connsiteX4692" fmla="*/ 3897457 w 4257040"/>
                  <a:gd name="connsiteY4692" fmla="*/ 632295 h 1472405"/>
                  <a:gd name="connsiteX4693" fmla="*/ 3887870 w 4257040"/>
                  <a:gd name="connsiteY4693" fmla="*/ 636277 h 1472405"/>
                  <a:gd name="connsiteX4694" fmla="*/ 3889934 w 4257040"/>
                  <a:gd name="connsiteY4694" fmla="*/ 633917 h 1472405"/>
                  <a:gd name="connsiteX4695" fmla="*/ 3891557 w 4257040"/>
                  <a:gd name="connsiteY4695" fmla="*/ 633032 h 1472405"/>
                  <a:gd name="connsiteX4696" fmla="*/ 3893327 w 4257040"/>
                  <a:gd name="connsiteY4696" fmla="*/ 631263 h 1472405"/>
                  <a:gd name="connsiteX4697" fmla="*/ 3891999 w 4257040"/>
                  <a:gd name="connsiteY4697" fmla="*/ 628018 h 1472405"/>
                  <a:gd name="connsiteX4698" fmla="*/ 3890672 w 4257040"/>
                  <a:gd name="connsiteY4698" fmla="*/ 625510 h 1472405"/>
                  <a:gd name="connsiteX4699" fmla="*/ 3888607 w 4257040"/>
                  <a:gd name="connsiteY4699" fmla="*/ 623741 h 1472405"/>
                  <a:gd name="connsiteX4700" fmla="*/ 3885657 w 4257040"/>
                  <a:gd name="connsiteY4700" fmla="*/ 622856 h 1472405"/>
                  <a:gd name="connsiteX4701" fmla="*/ 3882707 w 4257040"/>
                  <a:gd name="connsiteY4701" fmla="*/ 624478 h 1472405"/>
                  <a:gd name="connsiteX4702" fmla="*/ 3880496 w 4257040"/>
                  <a:gd name="connsiteY4702" fmla="*/ 626248 h 1472405"/>
                  <a:gd name="connsiteX4703" fmla="*/ 3875776 w 4257040"/>
                  <a:gd name="connsiteY4703" fmla="*/ 628018 h 1472405"/>
                  <a:gd name="connsiteX4704" fmla="*/ 3866631 w 4257040"/>
                  <a:gd name="connsiteY4704" fmla="*/ 629493 h 1472405"/>
                  <a:gd name="connsiteX4705" fmla="*/ 3860584 w 4257040"/>
                  <a:gd name="connsiteY4705" fmla="*/ 629493 h 1472405"/>
                  <a:gd name="connsiteX4706" fmla="*/ 3850112 w 4257040"/>
                  <a:gd name="connsiteY4706" fmla="*/ 632295 h 1472405"/>
                  <a:gd name="connsiteX4707" fmla="*/ 3846277 w 4257040"/>
                  <a:gd name="connsiteY4707" fmla="*/ 632148 h 1472405"/>
                  <a:gd name="connsiteX4708" fmla="*/ 3860584 w 4257040"/>
                  <a:gd name="connsiteY4708" fmla="*/ 628313 h 1472405"/>
                  <a:gd name="connsiteX4709" fmla="*/ 3868401 w 4257040"/>
                  <a:gd name="connsiteY4709" fmla="*/ 628018 h 1472405"/>
                  <a:gd name="connsiteX4710" fmla="*/ 3878430 w 4257040"/>
                  <a:gd name="connsiteY4710" fmla="*/ 625363 h 1472405"/>
                  <a:gd name="connsiteX4711" fmla="*/ 3885805 w 4257040"/>
                  <a:gd name="connsiteY4711" fmla="*/ 620496 h 1472405"/>
                  <a:gd name="connsiteX4712" fmla="*/ 3895391 w 4257040"/>
                  <a:gd name="connsiteY4712" fmla="*/ 624921 h 1472405"/>
                  <a:gd name="connsiteX4713" fmla="*/ 3898784 w 4257040"/>
                  <a:gd name="connsiteY4713" fmla="*/ 625510 h 1472405"/>
                  <a:gd name="connsiteX4714" fmla="*/ 3905864 w 4257040"/>
                  <a:gd name="connsiteY4714" fmla="*/ 625215 h 1472405"/>
                  <a:gd name="connsiteX4715" fmla="*/ 3912058 w 4257040"/>
                  <a:gd name="connsiteY4715" fmla="*/ 627870 h 1472405"/>
                  <a:gd name="connsiteX4716" fmla="*/ 3914123 w 4257040"/>
                  <a:gd name="connsiteY4716" fmla="*/ 627133 h 1472405"/>
                  <a:gd name="connsiteX4717" fmla="*/ 3916188 w 4257040"/>
                  <a:gd name="connsiteY4717" fmla="*/ 624625 h 1472405"/>
                  <a:gd name="connsiteX4718" fmla="*/ 3913533 w 4257040"/>
                  <a:gd name="connsiteY4718" fmla="*/ 621086 h 1472405"/>
                  <a:gd name="connsiteX4719" fmla="*/ 3911321 w 4257040"/>
                  <a:gd name="connsiteY4719" fmla="*/ 618726 h 1472405"/>
                  <a:gd name="connsiteX4720" fmla="*/ 3908814 w 4257040"/>
                  <a:gd name="connsiteY4720" fmla="*/ 618136 h 1472405"/>
                  <a:gd name="connsiteX4721" fmla="*/ 3900996 w 4257040"/>
                  <a:gd name="connsiteY4721" fmla="*/ 618431 h 1472405"/>
                  <a:gd name="connsiteX4722" fmla="*/ 3895982 w 4257040"/>
                  <a:gd name="connsiteY4722" fmla="*/ 617693 h 1472405"/>
                  <a:gd name="connsiteX4723" fmla="*/ 3893032 w 4257040"/>
                  <a:gd name="connsiteY4723" fmla="*/ 616808 h 1472405"/>
                  <a:gd name="connsiteX4724" fmla="*/ 3894949 w 4257040"/>
                  <a:gd name="connsiteY4724" fmla="*/ 615776 h 1472405"/>
                  <a:gd name="connsiteX4725" fmla="*/ 3900554 w 4257040"/>
                  <a:gd name="connsiteY4725" fmla="*/ 617251 h 1472405"/>
                  <a:gd name="connsiteX4726" fmla="*/ 3907191 w 4257040"/>
                  <a:gd name="connsiteY4726" fmla="*/ 615334 h 1472405"/>
                  <a:gd name="connsiteX4727" fmla="*/ 3915008 w 4257040"/>
                  <a:gd name="connsiteY4727" fmla="*/ 618136 h 1472405"/>
                  <a:gd name="connsiteX4728" fmla="*/ 3916925 w 4257040"/>
                  <a:gd name="connsiteY4728" fmla="*/ 620791 h 1472405"/>
                  <a:gd name="connsiteX4729" fmla="*/ 3919138 w 4257040"/>
                  <a:gd name="connsiteY4729" fmla="*/ 621676 h 1472405"/>
                  <a:gd name="connsiteX4730" fmla="*/ 3925480 w 4257040"/>
                  <a:gd name="connsiteY4730" fmla="*/ 628165 h 1472405"/>
                  <a:gd name="connsiteX4731" fmla="*/ 3929905 w 4257040"/>
                  <a:gd name="connsiteY4731" fmla="*/ 630820 h 1472405"/>
                  <a:gd name="connsiteX4732" fmla="*/ 3943917 w 4257040"/>
                  <a:gd name="connsiteY4732" fmla="*/ 632738 h 1472405"/>
                  <a:gd name="connsiteX4733" fmla="*/ 3949963 w 4257040"/>
                  <a:gd name="connsiteY4733" fmla="*/ 635540 h 1472405"/>
                  <a:gd name="connsiteX4734" fmla="*/ 3954683 w 4257040"/>
                  <a:gd name="connsiteY4734" fmla="*/ 634360 h 1472405"/>
                  <a:gd name="connsiteX4735" fmla="*/ 3966482 w 4257040"/>
                  <a:gd name="connsiteY4735" fmla="*/ 628018 h 1472405"/>
                  <a:gd name="connsiteX4736" fmla="*/ 3974300 w 4257040"/>
                  <a:gd name="connsiteY4736" fmla="*/ 626395 h 1472405"/>
                  <a:gd name="connsiteX4737" fmla="*/ 3979609 w 4257040"/>
                  <a:gd name="connsiteY4737" fmla="*/ 622118 h 1472405"/>
                  <a:gd name="connsiteX4738" fmla="*/ 3984181 w 4257040"/>
                  <a:gd name="connsiteY4738" fmla="*/ 617398 h 1472405"/>
                  <a:gd name="connsiteX4739" fmla="*/ 3988754 w 4257040"/>
                  <a:gd name="connsiteY4739" fmla="*/ 615924 h 1472405"/>
                  <a:gd name="connsiteX4740" fmla="*/ 3996423 w 4257040"/>
                  <a:gd name="connsiteY4740" fmla="*/ 610761 h 1472405"/>
                  <a:gd name="connsiteX4741" fmla="*/ 3998193 w 4257040"/>
                  <a:gd name="connsiteY4741" fmla="*/ 608401 h 1472405"/>
                  <a:gd name="connsiteX4742" fmla="*/ 4001291 w 4257040"/>
                  <a:gd name="connsiteY4742" fmla="*/ 602354 h 1472405"/>
                  <a:gd name="connsiteX4743" fmla="*/ 4003061 w 4257040"/>
                  <a:gd name="connsiteY4743" fmla="*/ 599847 h 1472405"/>
                  <a:gd name="connsiteX4744" fmla="*/ 4005568 w 4257040"/>
                  <a:gd name="connsiteY4744" fmla="*/ 596750 h 1472405"/>
                  <a:gd name="connsiteX4745" fmla="*/ 4005863 w 4257040"/>
                  <a:gd name="connsiteY4745" fmla="*/ 594242 h 1472405"/>
                  <a:gd name="connsiteX4746" fmla="*/ 4005273 w 4257040"/>
                  <a:gd name="connsiteY4746" fmla="*/ 591440 h 1472405"/>
                  <a:gd name="connsiteX4747" fmla="*/ 4003061 w 4257040"/>
                  <a:gd name="connsiteY4747" fmla="*/ 589375 h 1472405"/>
                  <a:gd name="connsiteX4748" fmla="*/ 3998046 w 4257040"/>
                  <a:gd name="connsiteY4748" fmla="*/ 586425 h 1472405"/>
                  <a:gd name="connsiteX4749" fmla="*/ 3995834 w 4257040"/>
                  <a:gd name="connsiteY4749" fmla="*/ 584360 h 1472405"/>
                  <a:gd name="connsiteX4750" fmla="*/ 3994211 w 4257040"/>
                  <a:gd name="connsiteY4750" fmla="*/ 580231 h 1472405"/>
                  <a:gd name="connsiteX4751" fmla="*/ 3994358 w 4257040"/>
                  <a:gd name="connsiteY4751" fmla="*/ 575068 h 1472405"/>
                  <a:gd name="connsiteX4752" fmla="*/ 3995539 w 4257040"/>
                  <a:gd name="connsiteY4752" fmla="*/ 571234 h 1472405"/>
                  <a:gd name="connsiteX4753" fmla="*/ 3997013 w 4257040"/>
                  <a:gd name="connsiteY4753" fmla="*/ 567841 h 1472405"/>
                  <a:gd name="connsiteX4754" fmla="*/ 3998783 w 4257040"/>
                  <a:gd name="connsiteY4754" fmla="*/ 570349 h 1472405"/>
                  <a:gd name="connsiteX4755" fmla="*/ 4003798 w 4257040"/>
                  <a:gd name="connsiteY4755" fmla="*/ 569759 h 1472405"/>
                  <a:gd name="connsiteX4756" fmla="*/ 4006305 w 4257040"/>
                  <a:gd name="connsiteY4756" fmla="*/ 568874 h 1472405"/>
                  <a:gd name="connsiteX4757" fmla="*/ 4006600 w 4257040"/>
                  <a:gd name="connsiteY4757" fmla="*/ 566366 h 1472405"/>
                  <a:gd name="connsiteX4758" fmla="*/ 4006010 w 4257040"/>
                  <a:gd name="connsiteY4758" fmla="*/ 563417 h 1472405"/>
                  <a:gd name="connsiteX4759" fmla="*/ 4007190 w 4257040"/>
                  <a:gd name="connsiteY4759" fmla="*/ 562679 h 1472405"/>
                  <a:gd name="connsiteX4760" fmla="*/ 4009845 w 4257040"/>
                  <a:gd name="connsiteY4760" fmla="*/ 562237 h 1472405"/>
                  <a:gd name="connsiteX4761" fmla="*/ 4010140 w 4257040"/>
                  <a:gd name="connsiteY4761" fmla="*/ 560467 h 1472405"/>
                  <a:gd name="connsiteX4762" fmla="*/ 4011025 w 4257040"/>
                  <a:gd name="connsiteY4762" fmla="*/ 559582 h 1472405"/>
                  <a:gd name="connsiteX4763" fmla="*/ 4012058 w 4257040"/>
                  <a:gd name="connsiteY4763" fmla="*/ 560909 h 1472405"/>
                  <a:gd name="connsiteX4764" fmla="*/ 4012058 w 4257040"/>
                  <a:gd name="connsiteY4764" fmla="*/ 565777 h 1472405"/>
                  <a:gd name="connsiteX4765" fmla="*/ 4014123 w 4257040"/>
                  <a:gd name="connsiteY4765" fmla="*/ 567104 h 1472405"/>
                  <a:gd name="connsiteX4766" fmla="*/ 4017072 w 4257040"/>
                  <a:gd name="connsiteY4766" fmla="*/ 568136 h 1472405"/>
                  <a:gd name="connsiteX4767" fmla="*/ 4018252 w 4257040"/>
                  <a:gd name="connsiteY4767" fmla="*/ 567694 h 1472405"/>
                  <a:gd name="connsiteX4768" fmla="*/ 4019580 w 4257040"/>
                  <a:gd name="connsiteY4768" fmla="*/ 567104 h 1472405"/>
                  <a:gd name="connsiteX4769" fmla="*/ 4021350 w 4257040"/>
                  <a:gd name="connsiteY4769" fmla="*/ 565629 h 1472405"/>
                  <a:gd name="connsiteX4770" fmla="*/ 4024889 w 4257040"/>
                  <a:gd name="connsiteY4770" fmla="*/ 560467 h 1472405"/>
                  <a:gd name="connsiteX4771" fmla="*/ 4027249 w 4257040"/>
                  <a:gd name="connsiteY4771" fmla="*/ 558402 h 1472405"/>
                  <a:gd name="connsiteX4772" fmla="*/ 4026954 w 4257040"/>
                  <a:gd name="connsiteY4772" fmla="*/ 562089 h 1472405"/>
                  <a:gd name="connsiteX4773" fmla="*/ 4025626 w 4257040"/>
                  <a:gd name="connsiteY4773" fmla="*/ 567251 h 1472405"/>
                  <a:gd name="connsiteX4774" fmla="*/ 4024889 w 4257040"/>
                  <a:gd name="connsiteY4774" fmla="*/ 568726 h 1472405"/>
                  <a:gd name="connsiteX4775" fmla="*/ 4022824 w 4257040"/>
                  <a:gd name="connsiteY4775" fmla="*/ 570496 h 1472405"/>
                  <a:gd name="connsiteX4776" fmla="*/ 4021939 w 4257040"/>
                  <a:gd name="connsiteY4776" fmla="*/ 574331 h 1472405"/>
                  <a:gd name="connsiteX4777" fmla="*/ 4021497 w 4257040"/>
                  <a:gd name="connsiteY4777" fmla="*/ 575216 h 1472405"/>
                  <a:gd name="connsiteX4778" fmla="*/ 4018547 w 4257040"/>
                  <a:gd name="connsiteY4778" fmla="*/ 574184 h 1472405"/>
                  <a:gd name="connsiteX4779" fmla="*/ 4016482 w 4257040"/>
                  <a:gd name="connsiteY4779" fmla="*/ 574478 h 1472405"/>
                  <a:gd name="connsiteX4780" fmla="*/ 4017958 w 4257040"/>
                  <a:gd name="connsiteY4780" fmla="*/ 578608 h 1472405"/>
                  <a:gd name="connsiteX4781" fmla="*/ 4020317 w 4257040"/>
                  <a:gd name="connsiteY4781" fmla="*/ 581706 h 1472405"/>
                  <a:gd name="connsiteX4782" fmla="*/ 4023267 w 4257040"/>
                  <a:gd name="connsiteY4782" fmla="*/ 584655 h 1472405"/>
                  <a:gd name="connsiteX4783" fmla="*/ 4026364 w 4257040"/>
                  <a:gd name="connsiteY4783" fmla="*/ 586573 h 1472405"/>
                  <a:gd name="connsiteX4784" fmla="*/ 4027249 w 4257040"/>
                  <a:gd name="connsiteY4784" fmla="*/ 586425 h 1472405"/>
                  <a:gd name="connsiteX4785" fmla="*/ 4027839 w 4257040"/>
                  <a:gd name="connsiteY4785" fmla="*/ 587163 h 1472405"/>
                  <a:gd name="connsiteX4786" fmla="*/ 4027987 w 4257040"/>
                  <a:gd name="connsiteY4786" fmla="*/ 588933 h 1472405"/>
                  <a:gd name="connsiteX4787" fmla="*/ 4027249 w 4257040"/>
                  <a:gd name="connsiteY4787" fmla="*/ 593505 h 1472405"/>
                  <a:gd name="connsiteX4788" fmla="*/ 4027839 w 4257040"/>
                  <a:gd name="connsiteY4788" fmla="*/ 595865 h 1472405"/>
                  <a:gd name="connsiteX4789" fmla="*/ 4030199 w 4257040"/>
                  <a:gd name="connsiteY4789" fmla="*/ 597635 h 1472405"/>
                  <a:gd name="connsiteX4790" fmla="*/ 4032853 w 4257040"/>
                  <a:gd name="connsiteY4790" fmla="*/ 598077 h 1472405"/>
                  <a:gd name="connsiteX4791" fmla="*/ 4048783 w 4257040"/>
                  <a:gd name="connsiteY4791" fmla="*/ 597930 h 1472405"/>
                  <a:gd name="connsiteX4792" fmla="*/ 4054387 w 4257040"/>
                  <a:gd name="connsiteY4792" fmla="*/ 597340 h 1472405"/>
                  <a:gd name="connsiteX4793" fmla="*/ 4062499 w 4257040"/>
                  <a:gd name="connsiteY4793" fmla="*/ 593062 h 1472405"/>
                  <a:gd name="connsiteX4794" fmla="*/ 4065597 w 4257040"/>
                  <a:gd name="connsiteY4794" fmla="*/ 592620 h 1472405"/>
                  <a:gd name="connsiteX4795" fmla="*/ 4069137 w 4257040"/>
                  <a:gd name="connsiteY4795" fmla="*/ 593062 h 1472405"/>
                  <a:gd name="connsiteX4796" fmla="*/ 4078871 w 4257040"/>
                  <a:gd name="connsiteY4796" fmla="*/ 595422 h 1472405"/>
                  <a:gd name="connsiteX4797" fmla="*/ 4090817 w 4257040"/>
                  <a:gd name="connsiteY4797" fmla="*/ 598667 h 1472405"/>
                  <a:gd name="connsiteX4798" fmla="*/ 4095243 w 4257040"/>
                  <a:gd name="connsiteY4798" fmla="*/ 603682 h 1472405"/>
                  <a:gd name="connsiteX4799" fmla="*/ 4097013 w 4257040"/>
                  <a:gd name="connsiteY4799" fmla="*/ 608844 h 1472405"/>
                  <a:gd name="connsiteX4800" fmla="*/ 4097602 w 4257040"/>
                  <a:gd name="connsiteY4800" fmla="*/ 614301 h 1472405"/>
                  <a:gd name="connsiteX4801" fmla="*/ 4096865 w 4257040"/>
                  <a:gd name="connsiteY4801" fmla="*/ 616514 h 1472405"/>
                  <a:gd name="connsiteX4802" fmla="*/ 4097013 w 4257040"/>
                  <a:gd name="connsiteY4802" fmla="*/ 618283 h 1472405"/>
                  <a:gd name="connsiteX4803" fmla="*/ 4100700 w 4257040"/>
                  <a:gd name="connsiteY4803" fmla="*/ 621086 h 1472405"/>
                  <a:gd name="connsiteX4804" fmla="*/ 4105714 w 4257040"/>
                  <a:gd name="connsiteY4804" fmla="*/ 624478 h 1472405"/>
                  <a:gd name="connsiteX4805" fmla="*/ 4106747 w 4257040"/>
                  <a:gd name="connsiteY4805" fmla="*/ 625215 h 1472405"/>
                  <a:gd name="connsiteX4806" fmla="*/ 4107779 w 4257040"/>
                  <a:gd name="connsiteY4806" fmla="*/ 626543 h 1472405"/>
                  <a:gd name="connsiteX4807" fmla="*/ 4109107 w 4257040"/>
                  <a:gd name="connsiteY4807" fmla="*/ 627133 h 1472405"/>
                  <a:gd name="connsiteX4808" fmla="*/ 4112647 w 4257040"/>
                  <a:gd name="connsiteY4808" fmla="*/ 627575 h 1472405"/>
                  <a:gd name="connsiteX4809" fmla="*/ 4115597 w 4257040"/>
                  <a:gd name="connsiteY4809" fmla="*/ 626838 h 1472405"/>
                  <a:gd name="connsiteX4810" fmla="*/ 4118399 w 4257040"/>
                  <a:gd name="connsiteY4810" fmla="*/ 626690 h 1472405"/>
                  <a:gd name="connsiteX4811" fmla="*/ 4123856 w 4257040"/>
                  <a:gd name="connsiteY4811" fmla="*/ 628313 h 1472405"/>
                  <a:gd name="connsiteX4812" fmla="*/ 4130640 w 4257040"/>
                  <a:gd name="connsiteY4812" fmla="*/ 630820 h 1472405"/>
                  <a:gd name="connsiteX4813" fmla="*/ 4137130 w 4257040"/>
                  <a:gd name="connsiteY4813" fmla="*/ 634212 h 1472405"/>
                  <a:gd name="connsiteX4814" fmla="*/ 4140080 w 4257040"/>
                  <a:gd name="connsiteY4814" fmla="*/ 636720 h 1472405"/>
                  <a:gd name="connsiteX4815" fmla="*/ 4145389 w 4257040"/>
                  <a:gd name="connsiteY4815" fmla="*/ 642029 h 1472405"/>
                  <a:gd name="connsiteX4816" fmla="*/ 4148192 w 4257040"/>
                  <a:gd name="connsiteY4816" fmla="*/ 643799 h 1472405"/>
                  <a:gd name="connsiteX4817" fmla="*/ 4152616 w 4257040"/>
                  <a:gd name="connsiteY4817" fmla="*/ 645717 h 1472405"/>
                  <a:gd name="connsiteX4818" fmla="*/ 4154239 w 4257040"/>
                  <a:gd name="connsiteY4818" fmla="*/ 646012 h 1472405"/>
                  <a:gd name="connsiteX4819" fmla="*/ 4155861 w 4257040"/>
                  <a:gd name="connsiteY4819" fmla="*/ 645569 h 1472405"/>
                  <a:gd name="connsiteX4820" fmla="*/ 4159253 w 4257040"/>
                  <a:gd name="connsiteY4820" fmla="*/ 642914 h 1472405"/>
                  <a:gd name="connsiteX4821" fmla="*/ 4161319 w 4257040"/>
                  <a:gd name="connsiteY4821" fmla="*/ 640850 h 1472405"/>
                  <a:gd name="connsiteX4822" fmla="*/ 4163088 w 4257040"/>
                  <a:gd name="connsiteY4822" fmla="*/ 638342 h 1472405"/>
                  <a:gd name="connsiteX4823" fmla="*/ 4163531 w 4257040"/>
                  <a:gd name="connsiteY4823" fmla="*/ 640407 h 1472405"/>
                  <a:gd name="connsiteX4824" fmla="*/ 4163531 w 4257040"/>
                  <a:gd name="connsiteY4824" fmla="*/ 642325 h 1472405"/>
                  <a:gd name="connsiteX4825" fmla="*/ 4161761 w 4257040"/>
                  <a:gd name="connsiteY4825" fmla="*/ 643652 h 1472405"/>
                  <a:gd name="connsiteX4826" fmla="*/ 4161761 w 4257040"/>
                  <a:gd name="connsiteY4826" fmla="*/ 646012 h 1472405"/>
                  <a:gd name="connsiteX4827" fmla="*/ 4164416 w 4257040"/>
                  <a:gd name="connsiteY4827" fmla="*/ 648814 h 1472405"/>
                  <a:gd name="connsiteX4828" fmla="*/ 4167513 w 4257040"/>
                  <a:gd name="connsiteY4828" fmla="*/ 649256 h 1472405"/>
                  <a:gd name="connsiteX4829" fmla="*/ 4171348 w 4257040"/>
                  <a:gd name="connsiteY4829" fmla="*/ 648519 h 1472405"/>
                  <a:gd name="connsiteX4830" fmla="*/ 4172676 w 4257040"/>
                  <a:gd name="connsiteY4830" fmla="*/ 647192 h 1472405"/>
                  <a:gd name="connsiteX4831" fmla="*/ 4173855 w 4257040"/>
                  <a:gd name="connsiteY4831" fmla="*/ 645422 h 1472405"/>
                  <a:gd name="connsiteX4832" fmla="*/ 4172970 w 4257040"/>
                  <a:gd name="connsiteY4832" fmla="*/ 639670 h 1472405"/>
                  <a:gd name="connsiteX4833" fmla="*/ 4174150 w 4257040"/>
                  <a:gd name="connsiteY4833" fmla="*/ 638785 h 1472405"/>
                  <a:gd name="connsiteX4834" fmla="*/ 4177100 w 4257040"/>
                  <a:gd name="connsiteY4834" fmla="*/ 639965 h 1472405"/>
                  <a:gd name="connsiteX4835" fmla="*/ 4177985 w 4257040"/>
                  <a:gd name="connsiteY4835" fmla="*/ 641587 h 1472405"/>
                  <a:gd name="connsiteX4836" fmla="*/ 4178427 w 4257040"/>
                  <a:gd name="connsiteY4836" fmla="*/ 643652 h 1472405"/>
                  <a:gd name="connsiteX4837" fmla="*/ 4179607 w 4257040"/>
                  <a:gd name="connsiteY4837" fmla="*/ 643799 h 1472405"/>
                  <a:gd name="connsiteX4838" fmla="*/ 4187277 w 4257040"/>
                  <a:gd name="connsiteY4838" fmla="*/ 643504 h 1472405"/>
                  <a:gd name="connsiteX4839" fmla="*/ 4187867 w 4257040"/>
                  <a:gd name="connsiteY4839" fmla="*/ 642767 h 1472405"/>
                  <a:gd name="connsiteX4840" fmla="*/ 4187425 w 4257040"/>
                  <a:gd name="connsiteY4840" fmla="*/ 640997 h 1472405"/>
                  <a:gd name="connsiteX4841" fmla="*/ 4186392 w 4257040"/>
                  <a:gd name="connsiteY4841" fmla="*/ 639227 h 1472405"/>
                  <a:gd name="connsiteX4842" fmla="*/ 4185064 w 4257040"/>
                  <a:gd name="connsiteY4842" fmla="*/ 638047 h 1472405"/>
                  <a:gd name="connsiteX4843" fmla="*/ 4181672 w 4257040"/>
                  <a:gd name="connsiteY4843" fmla="*/ 636720 h 1472405"/>
                  <a:gd name="connsiteX4844" fmla="*/ 4178280 w 4257040"/>
                  <a:gd name="connsiteY4844" fmla="*/ 635540 h 1472405"/>
                  <a:gd name="connsiteX4845" fmla="*/ 4175478 w 4257040"/>
                  <a:gd name="connsiteY4845" fmla="*/ 635245 h 1472405"/>
                  <a:gd name="connsiteX4846" fmla="*/ 4174150 w 4257040"/>
                  <a:gd name="connsiteY4846" fmla="*/ 634507 h 1472405"/>
                  <a:gd name="connsiteX4847" fmla="*/ 4174593 w 4257040"/>
                  <a:gd name="connsiteY4847" fmla="*/ 633032 h 1472405"/>
                  <a:gd name="connsiteX4848" fmla="*/ 4173561 w 4257040"/>
                  <a:gd name="connsiteY4848" fmla="*/ 631263 h 1472405"/>
                  <a:gd name="connsiteX4849" fmla="*/ 4174150 w 4257040"/>
                  <a:gd name="connsiteY4849" fmla="*/ 630230 h 1472405"/>
                  <a:gd name="connsiteX4850" fmla="*/ 4176511 w 4257040"/>
                  <a:gd name="connsiteY4850" fmla="*/ 628903 h 1472405"/>
                  <a:gd name="connsiteX4851" fmla="*/ 4176805 w 4257040"/>
                  <a:gd name="connsiteY4851" fmla="*/ 627723 h 1472405"/>
                  <a:gd name="connsiteX4852" fmla="*/ 4174298 w 4257040"/>
                  <a:gd name="connsiteY4852" fmla="*/ 626100 h 1472405"/>
                  <a:gd name="connsiteX4853" fmla="*/ 4171643 w 4257040"/>
                  <a:gd name="connsiteY4853" fmla="*/ 625658 h 1472405"/>
                  <a:gd name="connsiteX4854" fmla="*/ 4169430 w 4257040"/>
                  <a:gd name="connsiteY4854" fmla="*/ 626543 h 1472405"/>
                  <a:gd name="connsiteX4855" fmla="*/ 4169873 w 4257040"/>
                  <a:gd name="connsiteY4855" fmla="*/ 625215 h 1472405"/>
                  <a:gd name="connsiteX4856" fmla="*/ 4171643 w 4257040"/>
                  <a:gd name="connsiteY4856" fmla="*/ 624036 h 1472405"/>
                  <a:gd name="connsiteX4857" fmla="*/ 4174298 w 4257040"/>
                  <a:gd name="connsiteY4857" fmla="*/ 623446 h 1472405"/>
                  <a:gd name="connsiteX4858" fmla="*/ 4177100 w 4257040"/>
                  <a:gd name="connsiteY4858" fmla="*/ 623741 h 1472405"/>
                  <a:gd name="connsiteX4859" fmla="*/ 4182262 w 4257040"/>
                  <a:gd name="connsiteY4859" fmla="*/ 622708 h 1472405"/>
                  <a:gd name="connsiteX4860" fmla="*/ 4187277 w 4257040"/>
                  <a:gd name="connsiteY4860" fmla="*/ 620348 h 1472405"/>
                  <a:gd name="connsiteX4861" fmla="*/ 4189784 w 4257040"/>
                  <a:gd name="connsiteY4861" fmla="*/ 618726 h 1472405"/>
                  <a:gd name="connsiteX4862" fmla="*/ 4192145 w 4257040"/>
                  <a:gd name="connsiteY4862" fmla="*/ 616808 h 1472405"/>
                  <a:gd name="connsiteX4863" fmla="*/ 4191849 w 4257040"/>
                  <a:gd name="connsiteY4863" fmla="*/ 613269 h 1472405"/>
                  <a:gd name="connsiteX4864" fmla="*/ 4190227 w 4257040"/>
                  <a:gd name="connsiteY4864" fmla="*/ 610024 h 1472405"/>
                  <a:gd name="connsiteX4865" fmla="*/ 4187867 w 4257040"/>
                  <a:gd name="connsiteY4865" fmla="*/ 609139 h 1472405"/>
                  <a:gd name="connsiteX4866" fmla="*/ 4185212 w 4257040"/>
                  <a:gd name="connsiteY4866" fmla="*/ 609286 h 1472405"/>
                  <a:gd name="connsiteX4867" fmla="*/ 4182705 w 4257040"/>
                  <a:gd name="connsiteY4867" fmla="*/ 608991 h 1472405"/>
                  <a:gd name="connsiteX4868" fmla="*/ 4180492 w 4257040"/>
                  <a:gd name="connsiteY4868" fmla="*/ 608254 h 1472405"/>
                  <a:gd name="connsiteX4869" fmla="*/ 4189637 w 4257040"/>
                  <a:gd name="connsiteY4869" fmla="*/ 607074 h 1472405"/>
                  <a:gd name="connsiteX4870" fmla="*/ 4190669 w 4257040"/>
                  <a:gd name="connsiteY4870" fmla="*/ 605894 h 1472405"/>
                  <a:gd name="connsiteX4871" fmla="*/ 4192291 w 4257040"/>
                  <a:gd name="connsiteY4871" fmla="*/ 600584 h 1472405"/>
                  <a:gd name="connsiteX4872" fmla="*/ 4191702 w 4257040"/>
                  <a:gd name="connsiteY4872" fmla="*/ 599257 h 1472405"/>
                  <a:gd name="connsiteX4873" fmla="*/ 4189784 w 4257040"/>
                  <a:gd name="connsiteY4873" fmla="*/ 599699 h 1472405"/>
                  <a:gd name="connsiteX4874" fmla="*/ 4186834 w 4257040"/>
                  <a:gd name="connsiteY4874" fmla="*/ 599552 h 1472405"/>
                  <a:gd name="connsiteX4875" fmla="*/ 4187572 w 4257040"/>
                  <a:gd name="connsiteY4875" fmla="*/ 598520 h 1472405"/>
                  <a:gd name="connsiteX4876" fmla="*/ 4188457 w 4257040"/>
                  <a:gd name="connsiteY4876" fmla="*/ 597635 h 1472405"/>
                  <a:gd name="connsiteX4877" fmla="*/ 4183147 w 4257040"/>
                  <a:gd name="connsiteY4877" fmla="*/ 592620 h 1472405"/>
                  <a:gd name="connsiteX4878" fmla="*/ 4177248 w 4257040"/>
                  <a:gd name="connsiteY4878" fmla="*/ 589670 h 1472405"/>
                  <a:gd name="connsiteX4879" fmla="*/ 4179018 w 4257040"/>
                  <a:gd name="connsiteY4879" fmla="*/ 589228 h 1472405"/>
                  <a:gd name="connsiteX4880" fmla="*/ 4181820 w 4257040"/>
                  <a:gd name="connsiteY4880" fmla="*/ 589228 h 1472405"/>
                  <a:gd name="connsiteX4881" fmla="*/ 4186392 w 4257040"/>
                  <a:gd name="connsiteY4881" fmla="*/ 590113 h 1472405"/>
                  <a:gd name="connsiteX4882" fmla="*/ 4189342 w 4257040"/>
                  <a:gd name="connsiteY4882" fmla="*/ 592325 h 1472405"/>
                  <a:gd name="connsiteX4883" fmla="*/ 4190374 w 4257040"/>
                  <a:gd name="connsiteY4883" fmla="*/ 593947 h 1472405"/>
                  <a:gd name="connsiteX4884" fmla="*/ 4191702 w 4257040"/>
                  <a:gd name="connsiteY4884" fmla="*/ 594390 h 1472405"/>
                  <a:gd name="connsiteX4885" fmla="*/ 4194357 w 4257040"/>
                  <a:gd name="connsiteY4885" fmla="*/ 594537 h 1472405"/>
                  <a:gd name="connsiteX4886" fmla="*/ 4198929 w 4257040"/>
                  <a:gd name="connsiteY4886" fmla="*/ 595570 h 1472405"/>
                  <a:gd name="connsiteX4887" fmla="*/ 4199076 w 4257040"/>
                  <a:gd name="connsiteY4887" fmla="*/ 597045 h 1472405"/>
                  <a:gd name="connsiteX4888" fmla="*/ 4200109 w 4257040"/>
                  <a:gd name="connsiteY4888" fmla="*/ 597635 h 1472405"/>
                  <a:gd name="connsiteX4889" fmla="*/ 4203207 w 4257040"/>
                  <a:gd name="connsiteY4889" fmla="*/ 597045 h 1472405"/>
                  <a:gd name="connsiteX4890" fmla="*/ 4211760 w 4257040"/>
                  <a:gd name="connsiteY4890" fmla="*/ 596012 h 1472405"/>
                  <a:gd name="connsiteX4891" fmla="*/ 4214415 w 4257040"/>
                  <a:gd name="connsiteY4891" fmla="*/ 596307 h 1472405"/>
                  <a:gd name="connsiteX4892" fmla="*/ 4218250 w 4257040"/>
                  <a:gd name="connsiteY4892" fmla="*/ 597340 h 1472405"/>
                  <a:gd name="connsiteX4893" fmla="*/ 4219430 w 4257040"/>
                  <a:gd name="connsiteY4893" fmla="*/ 597340 h 1472405"/>
                  <a:gd name="connsiteX4894" fmla="*/ 4221052 w 4257040"/>
                  <a:gd name="connsiteY4894" fmla="*/ 596897 h 1472405"/>
                  <a:gd name="connsiteX4895" fmla="*/ 4222528 w 4257040"/>
                  <a:gd name="connsiteY4895" fmla="*/ 595275 h 1472405"/>
                  <a:gd name="connsiteX4896" fmla="*/ 4220315 w 4257040"/>
                  <a:gd name="connsiteY4896" fmla="*/ 591882 h 1472405"/>
                  <a:gd name="connsiteX4897" fmla="*/ 4215891 w 4257040"/>
                  <a:gd name="connsiteY4897" fmla="*/ 588933 h 1472405"/>
                  <a:gd name="connsiteX4898" fmla="*/ 4213384 w 4257040"/>
                  <a:gd name="connsiteY4898" fmla="*/ 586573 h 1472405"/>
                  <a:gd name="connsiteX4899" fmla="*/ 4212056 w 4257040"/>
                  <a:gd name="connsiteY4899" fmla="*/ 584803 h 1472405"/>
                  <a:gd name="connsiteX4900" fmla="*/ 4212941 w 4257040"/>
                  <a:gd name="connsiteY4900" fmla="*/ 584065 h 1472405"/>
                  <a:gd name="connsiteX4901" fmla="*/ 4213973 w 4257040"/>
                  <a:gd name="connsiteY4901" fmla="*/ 584360 h 1472405"/>
                  <a:gd name="connsiteX4902" fmla="*/ 4217808 w 4257040"/>
                  <a:gd name="connsiteY4902" fmla="*/ 587310 h 1472405"/>
                  <a:gd name="connsiteX4903" fmla="*/ 4220758 w 4257040"/>
                  <a:gd name="connsiteY4903" fmla="*/ 589080 h 1472405"/>
                  <a:gd name="connsiteX4904" fmla="*/ 4223855 w 4257040"/>
                  <a:gd name="connsiteY4904" fmla="*/ 590408 h 1472405"/>
                  <a:gd name="connsiteX4905" fmla="*/ 4226510 w 4257040"/>
                  <a:gd name="connsiteY4905" fmla="*/ 591292 h 1472405"/>
                  <a:gd name="connsiteX4906" fmla="*/ 4232557 w 4257040"/>
                  <a:gd name="connsiteY4906" fmla="*/ 592177 h 1472405"/>
                  <a:gd name="connsiteX4907" fmla="*/ 4235360 w 4257040"/>
                  <a:gd name="connsiteY4907" fmla="*/ 590703 h 1472405"/>
                  <a:gd name="connsiteX4908" fmla="*/ 4235802 w 4257040"/>
                  <a:gd name="connsiteY4908" fmla="*/ 588343 h 1472405"/>
                  <a:gd name="connsiteX4909" fmla="*/ 4235360 w 4257040"/>
                  <a:gd name="connsiteY4909" fmla="*/ 583475 h 1472405"/>
                  <a:gd name="connsiteX4910" fmla="*/ 4235949 w 4257040"/>
                  <a:gd name="connsiteY4910" fmla="*/ 581706 h 1472405"/>
                  <a:gd name="connsiteX4911" fmla="*/ 4239489 w 4257040"/>
                  <a:gd name="connsiteY4911" fmla="*/ 578903 h 1472405"/>
                  <a:gd name="connsiteX4912" fmla="*/ 4245831 w 4257040"/>
                  <a:gd name="connsiteY4912" fmla="*/ 575511 h 1472405"/>
                  <a:gd name="connsiteX4913" fmla="*/ 4249961 w 4257040"/>
                  <a:gd name="connsiteY4913" fmla="*/ 574478 h 1472405"/>
                  <a:gd name="connsiteX4914" fmla="*/ 4251288 w 4257040"/>
                  <a:gd name="connsiteY4914" fmla="*/ 574478 h 1472405"/>
                  <a:gd name="connsiteX4915" fmla="*/ 4252911 w 4257040"/>
                  <a:gd name="connsiteY4915" fmla="*/ 575658 h 1472405"/>
                  <a:gd name="connsiteX4916" fmla="*/ 4254386 w 4257040"/>
                  <a:gd name="connsiteY4916" fmla="*/ 575953 h 1472405"/>
                  <a:gd name="connsiteX4917" fmla="*/ 4257040 w 4257040"/>
                  <a:gd name="connsiteY4917" fmla="*/ 573299 h 1472405"/>
                  <a:gd name="connsiteX4918" fmla="*/ 4255860 w 4257040"/>
                  <a:gd name="connsiteY4918" fmla="*/ 569611 h 14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Lst>
                <a:rect l="l" t="t" r="r" b="b"/>
                <a:pathLst>
                  <a:path w="4257040" h="1472405">
                    <a:moveTo>
                      <a:pt x="4255860" y="569611"/>
                    </a:moveTo>
                    <a:lnTo>
                      <a:pt x="4252911" y="568726"/>
                    </a:lnTo>
                    <a:lnTo>
                      <a:pt x="4243619" y="568579"/>
                    </a:lnTo>
                    <a:lnTo>
                      <a:pt x="4244946" y="567104"/>
                    </a:lnTo>
                    <a:lnTo>
                      <a:pt x="4244504" y="565629"/>
                    </a:lnTo>
                    <a:lnTo>
                      <a:pt x="4243619" y="564007"/>
                    </a:lnTo>
                    <a:lnTo>
                      <a:pt x="4242144" y="563122"/>
                    </a:lnTo>
                    <a:lnTo>
                      <a:pt x="4240521" y="562974"/>
                    </a:lnTo>
                    <a:lnTo>
                      <a:pt x="4237424" y="563859"/>
                    </a:lnTo>
                    <a:lnTo>
                      <a:pt x="4234179" y="565039"/>
                    </a:lnTo>
                    <a:lnTo>
                      <a:pt x="4235802" y="563269"/>
                    </a:lnTo>
                    <a:lnTo>
                      <a:pt x="4237719" y="561942"/>
                    </a:lnTo>
                    <a:lnTo>
                      <a:pt x="4236687" y="560909"/>
                    </a:lnTo>
                    <a:lnTo>
                      <a:pt x="4235507" y="560319"/>
                    </a:lnTo>
                    <a:lnTo>
                      <a:pt x="4225772" y="552797"/>
                    </a:lnTo>
                    <a:lnTo>
                      <a:pt x="4220020" y="550142"/>
                    </a:lnTo>
                    <a:lnTo>
                      <a:pt x="4214415" y="546455"/>
                    </a:lnTo>
                    <a:lnTo>
                      <a:pt x="4208958" y="540113"/>
                    </a:lnTo>
                    <a:lnTo>
                      <a:pt x="4203059" y="535246"/>
                    </a:lnTo>
                    <a:lnTo>
                      <a:pt x="4196864" y="533328"/>
                    </a:lnTo>
                    <a:lnTo>
                      <a:pt x="4190522" y="533623"/>
                    </a:lnTo>
                    <a:lnTo>
                      <a:pt x="4186097" y="532591"/>
                    </a:lnTo>
                    <a:lnTo>
                      <a:pt x="4181525" y="530969"/>
                    </a:lnTo>
                    <a:lnTo>
                      <a:pt x="4171496" y="529346"/>
                    </a:lnTo>
                    <a:lnTo>
                      <a:pt x="4171643" y="530674"/>
                    </a:lnTo>
                    <a:lnTo>
                      <a:pt x="4182557" y="533181"/>
                    </a:lnTo>
                    <a:lnTo>
                      <a:pt x="4184180" y="534213"/>
                    </a:lnTo>
                    <a:lnTo>
                      <a:pt x="4183442" y="535246"/>
                    </a:lnTo>
                    <a:lnTo>
                      <a:pt x="4181083" y="535541"/>
                    </a:lnTo>
                    <a:lnTo>
                      <a:pt x="4172528" y="534656"/>
                    </a:lnTo>
                    <a:lnTo>
                      <a:pt x="4170021" y="534066"/>
                    </a:lnTo>
                    <a:lnTo>
                      <a:pt x="4167808" y="532148"/>
                    </a:lnTo>
                    <a:lnTo>
                      <a:pt x="4166628" y="532443"/>
                    </a:lnTo>
                    <a:lnTo>
                      <a:pt x="4165596" y="533623"/>
                    </a:lnTo>
                    <a:lnTo>
                      <a:pt x="4166038" y="536131"/>
                    </a:lnTo>
                    <a:lnTo>
                      <a:pt x="4167071" y="538196"/>
                    </a:lnTo>
                    <a:lnTo>
                      <a:pt x="4164858" y="539228"/>
                    </a:lnTo>
                    <a:lnTo>
                      <a:pt x="4162499" y="538786"/>
                    </a:lnTo>
                    <a:lnTo>
                      <a:pt x="4162646" y="536131"/>
                    </a:lnTo>
                    <a:lnTo>
                      <a:pt x="4163236" y="534213"/>
                    </a:lnTo>
                    <a:lnTo>
                      <a:pt x="4165743" y="530674"/>
                    </a:lnTo>
                    <a:lnTo>
                      <a:pt x="4167219" y="529936"/>
                    </a:lnTo>
                    <a:lnTo>
                      <a:pt x="4167513" y="529051"/>
                    </a:lnTo>
                    <a:lnTo>
                      <a:pt x="4158664" y="527576"/>
                    </a:lnTo>
                    <a:lnTo>
                      <a:pt x="4156303" y="526249"/>
                    </a:lnTo>
                    <a:lnTo>
                      <a:pt x="4153796" y="525806"/>
                    </a:lnTo>
                    <a:lnTo>
                      <a:pt x="4148487" y="527429"/>
                    </a:lnTo>
                    <a:lnTo>
                      <a:pt x="4133738" y="527576"/>
                    </a:lnTo>
                    <a:lnTo>
                      <a:pt x="4131083" y="528166"/>
                    </a:lnTo>
                    <a:lnTo>
                      <a:pt x="4130935" y="529346"/>
                    </a:lnTo>
                    <a:lnTo>
                      <a:pt x="4131968" y="529936"/>
                    </a:lnTo>
                    <a:lnTo>
                      <a:pt x="4134180" y="530526"/>
                    </a:lnTo>
                    <a:lnTo>
                      <a:pt x="4136540" y="530379"/>
                    </a:lnTo>
                    <a:lnTo>
                      <a:pt x="4138015" y="532148"/>
                    </a:lnTo>
                    <a:lnTo>
                      <a:pt x="4141408" y="533033"/>
                    </a:lnTo>
                    <a:lnTo>
                      <a:pt x="4143177" y="534656"/>
                    </a:lnTo>
                    <a:lnTo>
                      <a:pt x="4144357" y="537606"/>
                    </a:lnTo>
                    <a:lnTo>
                      <a:pt x="4144947" y="539818"/>
                    </a:lnTo>
                    <a:lnTo>
                      <a:pt x="4145389" y="541883"/>
                    </a:lnTo>
                    <a:lnTo>
                      <a:pt x="4143915" y="545865"/>
                    </a:lnTo>
                    <a:lnTo>
                      <a:pt x="4141850" y="547488"/>
                    </a:lnTo>
                    <a:lnTo>
                      <a:pt x="4139490" y="548373"/>
                    </a:lnTo>
                    <a:lnTo>
                      <a:pt x="4140375" y="550585"/>
                    </a:lnTo>
                    <a:lnTo>
                      <a:pt x="4142882" y="552355"/>
                    </a:lnTo>
                    <a:lnTo>
                      <a:pt x="4147602" y="553240"/>
                    </a:lnTo>
                    <a:lnTo>
                      <a:pt x="4149667" y="554567"/>
                    </a:lnTo>
                    <a:lnTo>
                      <a:pt x="4151437" y="556927"/>
                    </a:lnTo>
                    <a:lnTo>
                      <a:pt x="4149814" y="560024"/>
                    </a:lnTo>
                    <a:lnTo>
                      <a:pt x="4148044" y="562384"/>
                    </a:lnTo>
                    <a:lnTo>
                      <a:pt x="4146717" y="563417"/>
                    </a:lnTo>
                    <a:lnTo>
                      <a:pt x="4145685" y="565187"/>
                    </a:lnTo>
                    <a:lnTo>
                      <a:pt x="4144800" y="565924"/>
                    </a:lnTo>
                    <a:lnTo>
                      <a:pt x="4143767" y="565924"/>
                    </a:lnTo>
                    <a:lnTo>
                      <a:pt x="4145095" y="559287"/>
                    </a:lnTo>
                    <a:lnTo>
                      <a:pt x="4143325" y="555305"/>
                    </a:lnTo>
                    <a:lnTo>
                      <a:pt x="4140080" y="556190"/>
                    </a:lnTo>
                    <a:lnTo>
                      <a:pt x="4138752" y="557222"/>
                    </a:lnTo>
                    <a:lnTo>
                      <a:pt x="4135951" y="560762"/>
                    </a:lnTo>
                    <a:lnTo>
                      <a:pt x="4135212" y="560909"/>
                    </a:lnTo>
                    <a:lnTo>
                      <a:pt x="4134623" y="559729"/>
                    </a:lnTo>
                    <a:lnTo>
                      <a:pt x="4133590" y="557222"/>
                    </a:lnTo>
                    <a:lnTo>
                      <a:pt x="4133001" y="554420"/>
                    </a:lnTo>
                    <a:lnTo>
                      <a:pt x="4132263" y="552502"/>
                    </a:lnTo>
                    <a:lnTo>
                      <a:pt x="4129461" y="550437"/>
                    </a:lnTo>
                    <a:lnTo>
                      <a:pt x="4127838" y="549552"/>
                    </a:lnTo>
                    <a:lnTo>
                      <a:pt x="4122971" y="549110"/>
                    </a:lnTo>
                    <a:lnTo>
                      <a:pt x="4121348" y="548668"/>
                    </a:lnTo>
                    <a:lnTo>
                      <a:pt x="4122824" y="544243"/>
                    </a:lnTo>
                    <a:lnTo>
                      <a:pt x="4125331" y="541735"/>
                    </a:lnTo>
                    <a:lnTo>
                      <a:pt x="4125035" y="535836"/>
                    </a:lnTo>
                    <a:lnTo>
                      <a:pt x="4123856" y="533918"/>
                    </a:lnTo>
                    <a:lnTo>
                      <a:pt x="4122381" y="532148"/>
                    </a:lnTo>
                    <a:lnTo>
                      <a:pt x="4120906" y="528019"/>
                    </a:lnTo>
                    <a:lnTo>
                      <a:pt x="4121201" y="523152"/>
                    </a:lnTo>
                    <a:lnTo>
                      <a:pt x="4122824" y="520349"/>
                    </a:lnTo>
                    <a:lnTo>
                      <a:pt x="4123266" y="516662"/>
                    </a:lnTo>
                    <a:lnTo>
                      <a:pt x="4121496" y="514155"/>
                    </a:lnTo>
                    <a:lnTo>
                      <a:pt x="4119284" y="512827"/>
                    </a:lnTo>
                    <a:lnTo>
                      <a:pt x="4117661" y="513860"/>
                    </a:lnTo>
                    <a:lnTo>
                      <a:pt x="4116186" y="515482"/>
                    </a:lnTo>
                    <a:lnTo>
                      <a:pt x="4115301" y="515924"/>
                    </a:lnTo>
                    <a:lnTo>
                      <a:pt x="4109549" y="516367"/>
                    </a:lnTo>
                    <a:lnTo>
                      <a:pt x="4113236" y="512385"/>
                    </a:lnTo>
                    <a:lnTo>
                      <a:pt x="4113089" y="508992"/>
                    </a:lnTo>
                    <a:lnTo>
                      <a:pt x="4112351" y="507075"/>
                    </a:lnTo>
                    <a:lnTo>
                      <a:pt x="4111319" y="505453"/>
                    </a:lnTo>
                    <a:lnTo>
                      <a:pt x="4110286" y="502060"/>
                    </a:lnTo>
                    <a:lnTo>
                      <a:pt x="4069579" y="482296"/>
                    </a:lnTo>
                    <a:lnTo>
                      <a:pt x="4062647" y="479789"/>
                    </a:lnTo>
                    <a:lnTo>
                      <a:pt x="4059255" y="477577"/>
                    </a:lnTo>
                    <a:lnTo>
                      <a:pt x="4056453" y="476544"/>
                    </a:lnTo>
                    <a:lnTo>
                      <a:pt x="4053503" y="476987"/>
                    </a:lnTo>
                    <a:lnTo>
                      <a:pt x="4051733" y="477577"/>
                    </a:lnTo>
                    <a:lnTo>
                      <a:pt x="4050405" y="476692"/>
                    </a:lnTo>
                    <a:lnTo>
                      <a:pt x="4051585" y="474922"/>
                    </a:lnTo>
                    <a:lnTo>
                      <a:pt x="4053355" y="474332"/>
                    </a:lnTo>
                    <a:lnTo>
                      <a:pt x="4049226" y="471235"/>
                    </a:lnTo>
                    <a:lnTo>
                      <a:pt x="4034476" y="463123"/>
                    </a:lnTo>
                    <a:lnTo>
                      <a:pt x="4031231" y="462090"/>
                    </a:lnTo>
                    <a:lnTo>
                      <a:pt x="4033592" y="464155"/>
                    </a:lnTo>
                    <a:lnTo>
                      <a:pt x="4044653" y="470497"/>
                    </a:lnTo>
                    <a:lnTo>
                      <a:pt x="4046276" y="472414"/>
                    </a:lnTo>
                    <a:lnTo>
                      <a:pt x="4043030" y="474627"/>
                    </a:lnTo>
                    <a:lnTo>
                      <a:pt x="4039491" y="475659"/>
                    </a:lnTo>
                    <a:lnTo>
                      <a:pt x="4040523" y="473004"/>
                    </a:lnTo>
                    <a:lnTo>
                      <a:pt x="4039638" y="470055"/>
                    </a:lnTo>
                    <a:lnTo>
                      <a:pt x="4038458" y="468432"/>
                    </a:lnTo>
                    <a:lnTo>
                      <a:pt x="4034623" y="466515"/>
                    </a:lnTo>
                    <a:lnTo>
                      <a:pt x="4028576" y="464892"/>
                    </a:lnTo>
                    <a:lnTo>
                      <a:pt x="4022824" y="462975"/>
                    </a:lnTo>
                    <a:lnTo>
                      <a:pt x="4021792" y="460763"/>
                    </a:lnTo>
                    <a:lnTo>
                      <a:pt x="4021350" y="457665"/>
                    </a:lnTo>
                    <a:lnTo>
                      <a:pt x="4024889" y="460320"/>
                    </a:lnTo>
                    <a:lnTo>
                      <a:pt x="4026954" y="461058"/>
                    </a:lnTo>
                    <a:lnTo>
                      <a:pt x="4022972" y="457075"/>
                    </a:lnTo>
                    <a:lnTo>
                      <a:pt x="4018104" y="453388"/>
                    </a:lnTo>
                    <a:lnTo>
                      <a:pt x="4007485" y="450143"/>
                    </a:lnTo>
                    <a:lnTo>
                      <a:pt x="4005568" y="448963"/>
                    </a:lnTo>
                    <a:lnTo>
                      <a:pt x="4002470" y="446161"/>
                    </a:lnTo>
                    <a:lnTo>
                      <a:pt x="4001438" y="446014"/>
                    </a:lnTo>
                    <a:lnTo>
                      <a:pt x="3999226" y="446456"/>
                    </a:lnTo>
                    <a:lnTo>
                      <a:pt x="3993916" y="444981"/>
                    </a:lnTo>
                    <a:lnTo>
                      <a:pt x="3988754" y="442916"/>
                    </a:lnTo>
                    <a:lnTo>
                      <a:pt x="3988754" y="442916"/>
                    </a:lnTo>
                    <a:lnTo>
                      <a:pt x="3985214" y="441589"/>
                    </a:lnTo>
                    <a:lnTo>
                      <a:pt x="3969728" y="430232"/>
                    </a:lnTo>
                    <a:lnTo>
                      <a:pt x="3961320" y="428610"/>
                    </a:lnTo>
                    <a:lnTo>
                      <a:pt x="3960583" y="427135"/>
                    </a:lnTo>
                    <a:lnTo>
                      <a:pt x="3960140" y="425512"/>
                    </a:lnTo>
                    <a:lnTo>
                      <a:pt x="3958666" y="424332"/>
                    </a:lnTo>
                    <a:lnTo>
                      <a:pt x="3948046" y="421235"/>
                    </a:lnTo>
                    <a:lnTo>
                      <a:pt x="3934772" y="419318"/>
                    </a:lnTo>
                    <a:lnTo>
                      <a:pt x="3920613" y="414008"/>
                    </a:lnTo>
                    <a:lnTo>
                      <a:pt x="3908371" y="412386"/>
                    </a:lnTo>
                    <a:lnTo>
                      <a:pt x="3894949" y="406633"/>
                    </a:lnTo>
                    <a:lnTo>
                      <a:pt x="3886985" y="402356"/>
                    </a:lnTo>
                    <a:lnTo>
                      <a:pt x="3882118" y="400734"/>
                    </a:lnTo>
                    <a:lnTo>
                      <a:pt x="3877693" y="400291"/>
                    </a:lnTo>
                    <a:lnTo>
                      <a:pt x="3865746" y="402356"/>
                    </a:lnTo>
                    <a:lnTo>
                      <a:pt x="3852472" y="402504"/>
                    </a:lnTo>
                    <a:lnTo>
                      <a:pt x="3840230" y="401324"/>
                    </a:lnTo>
                    <a:lnTo>
                      <a:pt x="3830496" y="401766"/>
                    </a:lnTo>
                    <a:lnTo>
                      <a:pt x="3824891" y="400881"/>
                    </a:lnTo>
                    <a:lnTo>
                      <a:pt x="3817221" y="398374"/>
                    </a:lnTo>
                    <a:lnTo>
                      <a:pt x="3815009" y="399406"/>
                    </a:lnTo>
                    <a:lnTo>
                      <a:pt x="3813092" y="404126"/>
                    </a:lnTo>
                    <a:lnTo>
                      <a:pt x="3807340" y="402061"/>
                    </a:lnTo>
                    <a:lnTo>
                      <a:pt x="3802324" y="399554"/>
                    </a:lnTo>
                    <a:lnTo>
                      <a:pt x="3794213" y="397341"/>
                    </a:lnTo>
                    <a:lnTo>
                      <a:pt x="3778874" y="395867"/>
                    </a:lnTo>
                    <a:lnTo>
                      <a:pt x="3759995" y="392179"/>
                    </a:lnTo>
                    <a:lnTo>
                      <a:pt x="3750113" y="391294"/>
                    </a:lnTo>
                    <a:lnTo>
                      <a:pt x="3740084" y="390704"/>
                    </a:lnTo>
                    <a:lnTo>
                      <a:pt x="3741116" y="398669"/>
                    </a:lnTo>
                    <a:lnTo>
                      <a:pt x="3740526" y="402504"/>
                    </a:lnTo>
                    <a:lnTo>
                      <a:pt x="3736838" y="407518"/>
                    </a:lnTo>
                    <a:lnTo>
                      <a:pt x="3732709" y="410616"/>
                    </a:lnTo>
                    <a:lnTo>
                      <a:pt x="3731676" y="413271"/>
                    </a:lnTo>
                    <a:lnTo>
                      <a:pt x="3742591" y="415188"/>
                    </a:lnTo>
                    <a:lnTo>
                      <a:pt x="3746130" y="424332"/>
                    </a:lnTo>
                    <a:lnTo>
                      <a:pt x="3750556" y="430085"/>
                    </a:lnTo>
                    <a:lnTo>
                      <a:pt x="3753505" y="435984"/>
                    </a:lnTo>
                    <a:lnTo>
                      <a:pt x="3753358" y="440114"/>
                    </a:lnTo>
                    <a:lnTo>
                      <a:pt x="3741411" y="450143"/>
                    </a:lnTo>
                    <a:lnTo>
                      <a:pt x="3729169" y="451471"/>
                    </a:lnTo>
                    <a:lnTo>
                      <a:pt x="3717223" y="451913"/>
                    </a:lnTo>
                    <a:lnTo>
                      <a:pt x="3712060" y="445866"/>
                    </a:lnTo>
                    <a:lnTo>
                      <a:pt x="3709405" y="438492"/>
                    </a:lnTo>
                    <a:lnTo>
                      <a:pt x="3699819" y="434657"/>
                    </a:lnTo>
                    <a:lnTo>
                      <a:pt x="3690527" y="431707"/>
                    </a:lnTo>
                    <a:lnTo>
                      <a:pt x="3686249" y="431117"/>
                    </a:lnTo>
                    <a:lnTo>
                      <a:pt x="3683005" y="429642"/>
                    </a:lnTo>
                    <a:lnTo>
                      <a:pt x="3681087" y="421530"/>
                    </a:lnTo>
                    <a:lnTo>
                      <a:pt x="3679022" y="415483"/>
                    </a:lnTo>
                    <a:lnTo>
                      <a:pt x="3676367" y="413271"/>
                    </a:lnTo>
                    <a:lnTo>
                      <a:pt x="3673860" y="409878"/>
                    </a:lnTo>
                    <a:lnTo>
                      <a:pt x="3671353" y="408551"/>
                    </a:lnTo>
                    <a:lnTo>
                      <a:pt x="3665453" y="407961"/>
                    </a:lnTo>
                    <a:lnTo>
                      <a:pt x="3650852" y="416663"/>
                    </a:lnTo>
                    <a:lnTo>
                      <a:pt x="3645984" y="419170"/>
                    </a:lnTo>
                    <a:lnTo>
                      <a:pt x="3644362" y="419170"/>
                    </a:lnTo>
                    <a:lnTo>
                      <a:pt x="3622386" y="416958"/>
                    </a:lnTo>
                    <a:lnTo>
                      <a:pt x="3616633" y="415188"/>
                    </a:lnTo>
                    <a:lnTo>
                      <a:pt x="3584038" y="414008"/>
                    </a:lnTo>
                    <a:lnTo>
                      <a:pt x="3574746" y="408993"/>
                    </a:lnTo>
                    <a:lnTo>
                      <a:pt x="3569141" y="408256"/>
                    </a:lnTo>
                    <a:lnTo>
                      <a:pt x="3562946" y="409731"/>
                    </a:lnTo>
                    <a:lnTo>
                      <a:pt x="3557489" y="410173"/>
                    </a:lnTo>
                    <a:lnTo>
                      <a:pt x="3549820" y="409141"/>
                    </a:lnTo>
                    <a:lnTo>
                      <a:pt x="3543035" y="410616"/>
                    </a:lnTo>
                    <a:lnTo>
                      <a:pt x="3528139" y="412238"/>
                    </a:lnTo>
                    <a:lnTo>
                      <a:pt x="3522682" y="414008"/>
                    </a:lnTo>
                    <a:lnTo>
                      <a:pt x="3516929" y="416958"/>
                    </a:lnTo>
                    <a:lnTo>
                      <a:pt x="3506310" y="424627"/>
                    </a:lnTo>
                    <a:lnTo>
                      <a:pt x="3504835" y="428315"/>
                    </a:lnTo>
                    <a:lnTo>
                      <a:pt x="3504835" y="432887"/>
                    </a:lnTo>
                    <a:lnTo>
                      <a:pt x="3507048" y="439229"/>
                    </a:lnTo>
                    <a:lnTo>
                      <a:pt x="3507048" y="446604"/>
                    </a:lnTo>
                    <a:lnTo>
                      <a:pt x="3505130" y="449111"/>
                    </a:lnTo>
                    <a:lnTo>
                      <a:pt x="3501738" y="450291"/>
                    </a:lnTo>
                    <a:lnTo>
                      <a:pt x="3498198" y="457960"/>
                    </a:lnTo>
                    <a:lnTo>
                      <a:pt x="3494953" y="462238"/>
                    </a:lnTo>
                    <a:lnTo>
                      <a:pt x="3488464" y="463270"/>
                    </a:lnTo>
                    <a:lnTo>
                      <a:pt x="3492151" y="460173"/>
                    </a:lnTo>
                    <a:lnTo>
                      <a:pt x="3495543" y="457960"/>
                    </a:lnTo>
                    <a:lnTo>
                      <a:pt x="3501148" y="446604"/>
                    </a:lnTo>
                    <a:lnTo>
                      <a:pt x="3500263" y="443064"/>
                    </a:lnTo>
                    <a:lnTo>
                      <a:pt x="3495838" y="440409"/>
                    </a:lnTo>
                    <a:lnTo>
                      <a:pt x="3493183" y="437607"/>
                    </a:lnTo>
                    <a:lnTo>
                      <a:pt x="3491708" y="426840"/>
                    </a:lnTo>
                    <a:lnTo>
                      <a:pt x="3490381" y="421088"/>
                    </a:lnTo>
                    <a:lnTo>
                      <a:pt x="3489938" y="414155"/>
                    </a:lnTo>
                    <a:lnTo>
                      <a:pt x="3485366" y="411943"/>
                    </a:lnTo>
                    <a:lnTo>
                      <a:pt x="3469142" y="408403"/>
                    </a:lnTo>
                    <a:lnTo>
                      <a:pt x="3461768" y="405896"/>
                    </a:lnTo>
                    <a:lnTo>
                      <a:pt x="3458965" y="401914"/>
                    </a:lnTo>
                    <a:lnTo>
                      <a:pt x="3461915" y="396309"/>
                    </a:lnTo>
                    <a:lnTo>
                      <a:pt x="3461768" y="392032"/>
                    </a:lnTo>
                    <a:lnTo>
                      <a:pt x="3463242" y="388344"/>
                    </a:lnTo>
                    <a:lnTo>
                      <a:pt x="3465603" y="385395"/>
                    </a:lnTo>
                    <a:lnTo>
                      <a:pt x="3466340" y="381265"/>
                    </a:lnTo>
                    <a:lnTo>
                      <a:pt x="3465012" y="375808"/>
                    </a:lnTo>
                    <a:lnTo>
                      <a:pt x="3463833" y="371973"/>
                    </a:lnTo>
                    <a:lnTo>
                      <a:pt x="3461030" y="367253"/>
                    </a:lnTo>
                    <a:lnTo>
                      <a:pt x="3458965" y="365188"/>
                    </a:lnTo>
                    <a:lnTo>
                      <a:pt x="3449084" y="358404"/>
                    </a:lnTo>
                    <a:lnTo>
                      <a:pt x="3432122" y="351619"/>
                    </a:lnTo>
                    <a:lnTo>
                      <a:pt x="3414866" y="346604"/>
                    </a:lnTo>
                    <a:lnTo>
                      <a:pt x="3399379" y="344835"/>
                    </a:lnTo>
                    <a:lnTo>
                      <a:pt x="3379467" y="343950"/>
                    </a:lnTo>
                    <a:lnTo>
                      <a:pt x="3358819" y="343950"/>
                    </a:lnTo>
                    <a:lnTo>
                      <a:pt x="3351002" y="346604"/>
                    </a:lnTo>
                    <a:lnTo>
                      <a:pt x="3336252" y="346899"/>
                    </a:lnTo>
                    <a:lnTo>
                      <a:pt x="3320176" y="349702"/>
                    </a:lnTo>
                    <a:lnTo>
                      <a:pt x="3303952" y="354274"/>
                    </a:lnTo>
                    <a:lnTo>
                      <a:pt x="3295250" y="354274"/>
                    </a:lnTo>
                    <a:lnTo>
                      <a:pt x="3277846" y="356339"/>
                    </a:lnTo>
                    <a:lnTo>
                      <a:pt x="3270324" y="356339"/>
                    </a:lnTo>
                    <a:lnTo>
                      <a:pt x="3250855" y="349259"/>
                    </a:lnTo>
                    <a:lnTo>
                      <a:pt x="3257050" y="348374"/>
                    </a:lnTo>
                    <a:lnTo>
                      <a:pt x="3259409" y="347342"/>
                    </a:lnTo>
                    <a:lnTo>
                      <a:pt x="3250708" y="338050"/>
                    </a:lnTo>
                    <a:lnTo>
                      <a:pt x="3246136" y="334658"/>
                    </a:lnTo>
                    <a:lnTo>
                      <a:pt x="3234778" y="330528"/>
                    </a:lnTo>
                    <a:lnTo>
                      <a:pt x="3230059" y="330233"/>
                    </a:lnTo>
                    <a:lnTo>
                      <a:pt x="3226224" y="330970"/>
                    </a:lnTo>
                    <a:lnTo>
                      <a:pt x="3211180" y="335690"/>
                    </a:lnTo>
                    <a:lnTo>
                      <a:pt x="3207345" y="337607"/>
                    </a:lnTo>
                    <a:lnTo>
                      <a:pt x="3214867" y="332150"/>
                    </a:lnTo>
                    <a:lnTo>
                      <a:pt x="3218555" y="329938"/>
                    </a:lnTo>
                    <a:lnTo>
                      <a:pt x="3222242" y="326546"/>
                    </a:lnTo>
                    <a:lnTo>
                      <a:pt x="3221357" y="324481"/>
                    </a:lnTo>
                    <a:lnTo>
                      <a:pt x="3220472" y="323448"/>
                    </a:lnTo>
                    <a:lnTo>
                      <a:pt x="3206313" y="323891"/>
                    </a:lnTo>
                    <a:lnTo>
                      <a:pt x="3205428" y="323448"/>
                    </a:lnTo>
                    <a:lnTo>
                      <a:pt x="3202478" y="320499"/>
                    </a:lnTo>
                    <a:lnTo>
                      <a:pt x="3201003" y="319466"/>
                    </a:lnTo>
                    <a:lnTo>
                      <a:pt x="3191711" y="316516"/>
                    </a:lnTo>
                    <a:lnTo>
                      <a:pt x="3184926" y="315336"/>
                    </a:lnTo>
                    <a:lnTo>
                      <a:pt x="3177847" y="315189"/>
                    </a:lnTo>
                    <a:lnTo>
                      <a:pt x="3176667" y="314009"/>
                    </a:lnTo>
                    <a:lnTo>
                      <a:pt x="3177552" y="312534"/>
                    </a:lnTo>
                    <a:lnTo>
                      <a:pt x="3177699" y="311649"/>
                    </a:lnTo>
                    <a:lnTo>
                      <a:pt x="3179912" y="310027"/>
                    </a:lnTo>
                    <a:lnTo>
                      <a:pt x="3185959" y="308552"/>
                    </a:lnTo>
                    <a:lnTo>
                      <a:pt x="3201741" y="307814"/>
                    </a:lnTo>
                    <a:lnTo>
                      <a:pt x="3205280" y="305159"/>
                    </a:lnTo>
                    <a:lnTo>
                      <a:pt x="3204691" y="302505"/>
                    </a:lnTo>
                    <a:lnTo>
                      <a:pt x="3203806" y="300440"/>
                    </a:lnTo>
                    <a:lnTo>
                      <a:pt x="3198643" y="295573"/>
                    </a:lnTo>
                    <a:lnTo>
                      <a:pt x="3191711" y="292033"/>
                    </a:lnTo>
                    <a:lnTo>
                      <a:pt x="3177699" y="287755"/>
                    </a:lnTo>
                    <a:lnTo>
                      <a:pt x="3163098" y="284806"/>
                    </a:lnTo>
                    <a:lnTo>
                      <a:pt x="3137729" y="283331"/>
                    </a:lnTo>
                    <a:lnTo>
                      <a:pt x="3133304" y="284068"/>
                    </a:lnTo>
                    <a:lnTo>
                      <a:pt x="3129765" y="285691"/>
                    </a:lnTo>
                    <a:lnTo>
                      <a:pt x="3123718" y="290410"/>
                    </a:lnTo>
                    <a:lnTo>
                      <a:pt x="3109854" y="303832"/>
                    </a:lnTo>
                    <a:lnTo>
                      <a:pt x="3102184" y="309437"/>
                    </a:lnTo>
                    <a:lnTo>
                      <a:pt x="3095105" y="312387"/>
                    </a:lnTo>
                    <a:lnTo>
                      <a:pt x="3079028" y="314894"/>
                    </a:lnTo>
                    <a:lnTo>
                      <a:pt x="3076078" y="314304"/>
                    </a:lnTo>
                    <a:lnTo>
                      <a:pt x="3073866" y="312092"/>
                    </a:lnTo>
                    <a:lnTo>
                      <a:pt x="3074603" y="310174"/>
                    </a:lnTo>
                    <a:lnTo>
                      <a:pt x="3076078" y="308404"/>
                    </a:lnTo>
                    <a:lnTo>
                      <a:pt x="3076225" y="307224"/>
                    </a:lnTo>
                    <a:lnTo>
                      <a:pt x="3075340" y="304864"/>
                    </a:lnTo>
                    <a:lnTo>
                      <a:pt x="3075783" y="303685"/>
                    </a:lnTo>
                    <a:lnTo>
                      <a:pt x="3077405" y="303685"/>
                    </a:lnTo>
                    <a:lnTo>
                      <a:pt x="3081240" y="305307"/>
                    </a:lnTo>
                    <a:lnTo>
                      <a:pt x="3084780" y="305454"/>
                    </a:lnTo>
                    <a:lnTo>
                      <a:pt x="3093924" y="302947"/>
                    </a:lnTo>
                    <a:lnTo>
                      <a:pt x="3093924" y="299112"/>
                    </a:lnTo>
                    <a:lnTo>
                      <a:pt x="3091564" y="296752"/>
                    </a:lnTo>
                    <a:lnTo>
                      <a:pt x="3092744" y="291443"/>
                    </a:lnTo>
                    <a:lnTo>
                      <a:pt x="3092744" y="289968"/>
                    </a:lnTo>
                    <a:lnTo>
                      <a:pt x="3093924" y="289083"/>
                    </a:lnTo>
                    <a:lnTo>
                      <a:pt x="3095105" y="289230"/>
                    </a:lnTo>
                    <a:lnTo>
                      <a:pt x="3101594" y="293065"/>
                    </a:lnTo>
                    <a:lnTo>
                      <a:pt x="3103806" y="292918"/>
                    </a:lnTo>
                    <a:lnTo>
                      <a:pt x="3106313" y="293360"/>
                    </a:lnTo>
                    <a:lnTo>
                      <a:pt x="3100414" y="302800"/>
                    </a:lnTo>
                    <a:lnTo>
                      <a:pt x="3103216" y="302800"/>
                    </a:lnTo>
                    <a:lnTo>
                      <a:pt x="3110739" y="298375"/>
                    </a:lnTo>
                    <a:lnTo>
                      <a:pt x="3115900" y="294098"/>
                    </a:lnTo>
                    <a:lnTo>
                      <a:pt x="3121358" y="288493"/>
                    </a:lnTo>
                    <a:lnTo>
                      <a:pt x="3121948" y="285543"/>
                    </a:lnTo>
                    <a:lnTo>
                      <a:pt x="3115753" y="285248"/>
                    </a:lnTo>
                    <a:lnTo>
                      <a:pt x="3075193" y="287313"/>
                    </a:lnTo>
                    <a:lnTo>
                      <a:pt x="3060296" y="291590"/>
                    </a:lnTo>
                    <a:lnTo>
                      <a:pt x="3055724" y="290705"/>
                    </a:lnTo>
                    <a:lnTo>
                      <a:pt x="3052479" y="287460"/>
                    </a:lnTo>
                    <a:lnTo>
                      <a:pt x="3057494" y="287018"/>
                    </a:lnTo>
                    <a:lnTo>
                      <a:pt x="3063394" y="285101"/>
                    </a:lnTo>
                    <a:lnTo>
                      <a:pt x="3068261" y="281266"/>
                    </a:lnTo>
                    <a:lnTo>
                      <a:pt x="3071505" y="280676"/>
                    </a:lnTo>
                    <a:lnTo>
                      <a:pt x="3079765" y="280823"/>
                    </a:lnTo>
                    <a:lnTo>
                      <a:pt x="3086402" y="282298"/>
                    </a:lnTo>
                    <a:lnTo>
                      <a:pt x="3106461" y="282888"/>
                    </a:lnTo>
                    <a:lnTo>
                      <a:pt x="3106904" y="278316"/>
                    </a:lnTo>
                    <a:lnTo>
                      <a:pt x="3102479" y="276841"/>
                    </a:lnTo>
                    <a:lnTo>
                      <a:pt x="3092744" y="275661"/>
                    </a:lnTo>
                    <a:lnTo>
                      <a:pt x="3086845" y="273449"/>
                    </a:lnTo>
                    <a:lnTo>
                      <a:pt x="3079323" y="271974"/>
                    </a:lnTo>
                    <a:lnTo>
                      <a:pt x="3062804" y="270056"/>
                    </a:lnTo>
                    <a:lnTo>
                      <a:pt x="3056019" y="268434"/>
                    </a:lnTo>
                    <a:lnTo>
                      <a:pt x="3039648" y="266959"/>
                    </a:lnTo>
                    <a:lnTo>
                      <a:pt x="3035370" y="265632"/>
                    </a:lnTo>
                    <a:lnTo>
                      <a:pt x="2997318" y="264599"/>
                    </a:lnTo>
                    <a:lnTo>
                      <a:pt x="2983158" y="261207"/>
                    </a:lnTo>
                    <a:lnTo>
                      <a:pt x="2977701" y="257667"/>
                    </a:lnTo>
                    <a:lnTo>
                      <a:pt x="2964574" y="256045"/>
                    </a:lnTo>
                    <a:lnTo>
                      <a:pt x="2962067" y="256192"/>
                    </a:lnTo>
                    <a:lnTo>
                      <a:pt x="2961182" y="257077"/>
                    </a:lnTo>
                    <a:lnTo>
                      <a:pt x="2960593" y="258405"/>
                    </a:lnTo>
                    <a:lnTo>
                      <a:pt x="2968852" y="264747"/>
                    </a:lnTo>
                    <a:lnTo>
                      <a:pt x="2969147" y="269024"/>
                    </a:lnTo>
                    <a:lnTo>
                      <a:pt x="2971655" y="271236"/>
                    </a:lnTo>
                    <a:lnTo>
                      <a:pt x="2961920" y="274629"/>
                    </a:lnTo>
                    <a:lnTo>
                      <a:pt x="2955282" y="275809"/>
                    </a:lnTo>
                    <a:lnTo>
                      <a:pt x="2933011" y="275661"/>
                    </a:lnTo>
                    <a:lnTo>
                      <a:pt x="2929767" y="277136"/>
                    </a:lnTo>
                    <a:lnTo>
                      <a:pt x="2921064" y="283921"/>
                    </a:lnTo>
                    <a:lnTo>
                      <a:pt x="2921212" y="287166"/>
                    </a:lnTo>
                    <a:lnTo>
                      <a:pt x="2921949" y="292033"/>
                    </a:lnTo>
                    <a:lnTo>
                      <a:pt x="2928586" y="292033"/>
                    </a:lnTo>
                    <a:lnTo>
                      <a:pt x="2930504" y="289968"/>
                    </a:lnTo>
                    <a:lnTo>
                      <a:pt x="2933454" y="289083"/>
                    </a:lnTo>
                    <a:lnTo>
                      <a:pt x="2947023" y="289820"/>
                    </a:lnTo>
                    <a:lnTo>
                      <a:pt x="2948351" y="290705"/>
                    </a:lnTo>
                    <a:lnTo>
                      <a:pt x="2943926" y="292180"/>
                    </a:lnTo>
                    <a:lnTo>
                      <a:pt x="2939501" y="292770"/>
                    </a:lnTo>
                    <a:lnTo>
                      <a:pt x="2934044" y="300145"/>
                    </a:lnTo>
                    <a:lnTo>
                      <a:pt x="2926817" y="302505"/>
                    </a:lnTo>
                    <a:lnTo>
                      <a:pt x="2931832" y="303685"/>
                    </a:lnTo>
                    <a:lnTo>
                      <a:pt x="2936256" y="305749"/>
                    </a:lnTo>
                    <a:lnTo>
                      <a:pt x="2935519" y="314746"/>
                    </a:lnTo>
                    <a:lnTo>
                      <a:pt x="2941861" y="321678"/>
                    </a:lnTo>
                    <a:lnTo>
                      <a:pt x="2943041" y="324776"/>
                    </a:lnTo>
                    <a:lnTo>
                      <a:pt x="2933897" y="324923"/>
                    </a:lnTo>
                    <a:lnTo>
                      <a:pt x="2925784" y="327136"/>
                    </a:lnTo>
                    <a:lnTo>
                      <a:pt x="2922835" y="327136"/>
                    </a:lnTo>
                    <a:lnTo>
                      <a:pt x="2917525" y="321678"/>
                    </a:lnTo>
                    <a:lnTo>
                      <a:pt x="2911625" y="318139"/>
                    </a:lnTo>
                    <a:lnTo>
                      <a:pt x="2908675" y="317844"/>
                    </a:lnTo>
                    <a:lnTo>
                      <a:pt x="2904988" y="321383"/>
                    </a:lnTo>
                    <a:lnTo>
                      <a:pt x="2899531" y="319466"/>
                    </a:lnTo>
                    <a:lnTo>
                      <a:pt x="2897318" y="319761"/>
                    </a:lnTo>
                    <a:lnTo>
                      <a:pt x="2894368" y="321236"/>
                    </a:lnTo>
                    <a:lnTo>
                      <a:pt x="2892451" y="323153"/>
                    </a:lnTo>
                    <a:lnTo>
                      <a:pt x="2891124" y="326103"/>
                    </a:lnTo>
                    <a:lnTo>
                      <a:pt x="2889354" y="327873"/>
                    </a:lnTo>
                    <a:lnTo>
                      <a:pt x="2889059" y="329938"/>
                    </a:lnTo>
                    <a:lnTo>
                      <a:pt x="2891861" y="330970"/>
                    </a:lnTo>
                    <a:lnTo>
                      <a:pt x="2893779" y="331265"/>
                    </a:lnTo>
                    <a:lnTo>
                      <a:pt x="2899383" y="332888"/>
                    </a:lnTo>
                    <a:lnTo>
                      <a:pt x="2893631" y="333773"/>
                    </a:lnTo>
                    <a:lnTo>
                      <a:pt x="2892009" y="334805"/>
                    </a:lnTo>
                    <a:lnTo>
                      <a:pt x="2891566" y="335985"/>
                    </a:lnTo>
                    <a:lnTo>
                      <a:pt x="2887141" y="337607"/>
                    </a:lnTo>
                    <a:lnTo>
                      <a:pt x="2888617" y="339230"/>
                    </a:lnTo>
                    <a:lnTo>
                      <a:pt x="2890534" y="340410"/>
                    </a:lnTo>
                    <a:lnTo>
                      <a:pt x="2890976" y="341590"/>
                    </a:lnTo>
                    <a:lnTo>
                      <a:pt x="2889649" y="342032"/>
                    </a:lnTo>
                    <a:lnTo>
                      <a:pt x="2885962" y="340557"/>
                    </a:lnTo>
                    <a:lnTo>
                      <a:pt x="2882127" y="338492"/>
                    </a:lnTo>
                    <a:lnTo>
                      <a:pt x="2876080" y="334068"/>
                    </a:lnTo>
                    <a:lnTo>
                      <a:pt x="2873277" y="331265"/>
                    </a:lnTo>
                    <a:lnTo>
                      <a:pt x="2868115" y="328463"/>
                    </a:lnTo>
                    <a:lnTo>
                      <a:pt x="2849531" y="320941"/>
                    </a:lnTo>
                    <a:lnTo>
                      <a:pt x="2841272" y="318581"/>
                    </a:lnTo>
                    <a:lnTo>
                      <a:pt x="2835962" y="318139"/>
                    </a:lnTo>
                    <a:lnTo>
                      <a:pt x="2827408" y="319024"/>
                    </a:lnTo>
                    <a:lnTo>
                      <a:pt x="2822246" y="322268"/>
                    </a:lnTo>
                    <a:lnTo>
                      <a:pt x="2813396" y="323743"/>
                    </a:lnTo>
                    <a:lnTo>
                      <a:pt x="2807939" y="326251"/>
                    </a:lnTo>
                    <a:lnTo>
                      <a:pt x="2805136" y="329938"/>
                    </a:lnTo>
                    <a:lnTo>
                      <a:pt x="2789355" y="330233"/>
                    </a:lnTo>
                    <a:lnTo>
                      <a:pt x="2778588" y="327578"/>
                    </a:lnTo>
                    <a:lnTo>
                      <a:pt x="2771656" y="324776"/>
                    </a:lnTo>
                    <a:lnTo>
                      <a:pt x="2763987" y="319171"/>
                    </a:lnTo>
                    <a:lnTo>
                      <a:pt x="2756317" y="312092"/>
                    </a:lnTo>
                    <a:lnTo>
                      <a:pt x="2755432" y="311502"/>
                    </a:lnTo>
                    <a:lnTo>
                      <a:pt x="2754547" y="309879"/>
                    </a:lnTo>
                    <a:lnTo>
                      <a:pt x="2753220" y="306339"/>
                    </a:lnTo>
                    <a:lnTo>
                      <a:pt x="2751597" y="303685"/>
                    </a:lnTo>
                    <a:lnTo>
                      <a:pt x="2749090" y="305159"/>
                    </a:lnTo>
                    <a:lnTo>
                      <a:pt x="2742895" y="313419"/>
                    </a:lnTo>
                    <a:lnTo>
                      <a:pt x="2740387" y="317549"/>
                    </a:lnTo>
                    <a:lnTo>
                      <a:pt x="2736995" y="325218"/>
                    </a:lnTo>
                    <a:lnTo>
                      <a:pt x="2734488" y="331708"/>
                    </a:lnTo>
                    <a:lnTo>
                      <a:pt x="2734193" y="334363"/>
                    </a:lnTo>
                    <a:lnTo>
                      <a:pt x="2735373" y="336723"/>
                    </a:lnTo>
                    <a:lnTo>
                      <a:pt x="2731981" y="338787"/>
                    </a:lnTo>
                    <a:lnTo>
                      <a:pt x="2728441" y="343655"/>
                    </a:lnTo>
                    <a:lnTo>
                      <a:pt x="2722984" y="353242"/>
                    </a:lnTo>
                    <a:lnTo>
                      <a:pt x="2719592" y="356634"/>
                    </a:lnTo>
                    <a:lnTo>
                      <a:pt x="2715315" y="359731"/>
                    </a:lnTo>
                    <a:lnTo>
                      <a:pt x="2712365" y="360764"/>
                    </a:lnTo>
                    <a:lnTo>
                      <a:pt x="2708825" y="360616"/>
                    </a:lnTo>
                    <a:lnTo>
                      <a:pt x="2705580" y="357814"/>
                    </a:lnTo>
                    <a:lnTo>
                      <a:pt x="2703958" y="351472"/>
                    </a:lnTo>
                    <a:lnTo>
                      <a:pt x="2702040" y="350292"/>
                    </a:lnTo>
                    <a:lnTo>
                      <a:pt x="2699681" y="353832"/>
                    </a:lnTo>
                    <a:lnTo>
                      <a:pt x="2696288" y="353537"/>
                    </a:lnTo>
                    <a:lnTo>
                      <a:pt x="2689504" y="351029"/>
                    </a:lnTo>
                    <a:lnTo>
                      <a:pt x="2682866" y="345277"/>
                    </a:lnTo>
                    <a:lnTo>
                      <a:pt x="2675934" y="342770"/>
                    </a:lnTo>
                    <a:lnTo>
                      <a:pt x="2666200" y="329053"/>
                    </a:lnTo>
                    <a:lnTo>
                      <a:pt x="2661923" y="324038"/>
                    </a:lnTo>
                    <a:lnTo>
                      <a:pt x="2659563" y="319909"/>
                    </a:lnTo>
                    <a:lnTo>
                      <a:pt x="2654105" y="319466"/>
                    </a:lnTo>
                    <a:lnTo>
                      <a:pt x="2651893" y="316516"/>
                    </a:lnTo>
                    <a:lnTo>
                      <a:pt x="2654695" y="314304"/>
                    </a:lnTo>
                    <a:lnTo>
                      <a:pt x="2662217" y="312534"/>
                    </a:lnTo>
                    <a:lnTo>
                      <a:pt x="2668117" y="312829"/>
                    </a:lnTo>
                    <a:lnTo>
                      <a:pt x="2663693" y="307372"/>
                    </a:lnTo>
                    <a:lnTo>
                      <a:pt x="2661480" y="304127"/>
                    </a:lnTo>
                    <a:lnTo>
                      <a:pt x="2659267" y="302357"/>
                    </a:lnTo>
                    <a:lnTo>
                      <a:pt x="2660152" y="306044"/>
                    </a:lnTo>
                    <a:lnTo>
                      <a:pt x="2659121" y="308699"/>
                    </a:lnTo>
                    <a:lnTo>
                      <a:pt x="2657055" y="310764"/>
                    </a:lnTo>
                    <a:lnTo>
                      <a:pt x="2653810" y="312092"/>
                    </a:lnTo>
                    <a:lnTo>
                      <a:pt x="2639356" y="295720"/>
                    </a:lnTo>
                    <a:lnTo>
                      <a:pt x="2630654" y="287755"/>
                    </a:lnTo>
                    <a:lnTo>
                      <a:pt x="2625787" y="284953"/>
                    </a:lnTo>
                    <a:lnTo>
                      <a:pt x="2622837" y="279791"/>
                    </a:lnTo>
                    <a:lnTo>
                      <a:pt x="2624755" y="278758"/>
                    </a:lnTo>
                    <a:lnTo>
                      <a:pt x="2635079" y="284953"/>
                    </a:lnTo>
                    <a:lnTo>
                      <a:pt x="2642306" y="288050"/>
                    </a:lnTo>
                    <a:lnTo>
                      <a:pt x="2654401" y="296162"/>
                    </a:lnTo>
                    <a:lnTo>
                      <a:pt x="2663397" y="295573"/>
                    </a:lnTo>
                    <a:lnTo>
                      <a:pt x="2666789" y="291885"/>
                    </a:lnTo>
                    <a:lnTo>
                      <a:pt x="2666789" y="284658"/>
                    </a:lnTo>
                    <a:lnTo>
                      <a:pt x="2663397" y="278611"/>
                    </a:lnTo>
                    <a:lnTo>
                      <a:pt x="2659121" y="276251"/>
                    </a:lnTo>
                    <a:lnTo>
                      <a:pt x="2644224" y="275661"/>
                    </a:lnTo>
                    <a:lnTo>
                      <a:pt x="2640831" y="273744"/>
                    </a:lnTo>
                    <a:lnTo>
                      <a:pt x="2643191" y="273154"/>
                    </a:lnTo>
                    <a:lnTo>
                      <a:pt x="2646436" y="273006"/>
                    </a:lnTo>
                    <a:lnTo>
                      <a:pt x="2651303" y="271236"/>
                    </a:lnTo>
                    <a:lnTo>
                      <a:pt x="2659121" y="266664"/>
                    </a:lnTo>
                    <a:lnTo>
                      <a:pt x="2662660" y="265337"/>
                    </a:lnTo>
                    <a:lnTo>
                      <a:pt x="2662070" y="261797"/>
                    </a:lnTo>
                    <a:lnTo>
                      <a:pt x="2656465" y="256930"/>
                    </a:lnTo>
                    <a:lnTo>
                      <a:pt x="2647468" y="256340"/>
                    </a:lnTo>
                    <a:lnTo>
                      <a:pt x="2645551" y="255897"/>
                    </a:lnTo>
                    <a:lnTo>
                      <a:pt x="2649090" y="253537"/>
                    </a:lnTo>
                    <a:lnTo>
                      <a:pt x="2652188" y="252063"/>
                    </a:lnTo>
                    <a:lnTo>
                      <a:pt x="2657497" y="248375"/>
                    </a:lnTo>
                    <a:lnTo>
                      <a:pt x="2658678" y="244983"/>
                    </a:lnTo>
                    <a:lnTo>
                      <a:pt x="2657645" y="245278"/>
                    </a:lnTo>
                    <a:lnTo>
                      <a:pt x="2653810" y="245130"/>
                    </a:lnTo>
                    <a:lnTo>
                      <a:pt x="2652631" y="243656"/>
                    </a:lnTo>
                    <a:lnTo>
                      <a:pt x="2653221" y="241148"/>
                    </a:lnTo>
                    <a:lnTo>
                      <a:pt x="2648944" y="238936"/>
                    </a:lnTo>
                    <a:lnTo>
                      <a:pt x="2645256" y="237461"/>
                    </a:lnTo>
                    <a:lnTo>
                      <a:pt x="2636702" y="237166"/>
                    </a:lnTo>
                    <a:lnTo>
                      <a:pt x="2636849" y="235544"/>
                    </a:lnTo>
                    <a:lnTo>
                      <a:pt x="2637291" y="234069"/>
                    </a:lnTo>
                    <a:lnTo>
                      <a:pt x="2633604" y="232889"/>
                    </a:lnTo>
                    <a:lnTo>
                      <a:pt x="2630654" y="230971"/>
                    </a:lnTo>
                    <a:lnTo>
                      <a:pt x="2629917" y="229201"/>
                    </a:lnTo>
                    <a:lnTo>
                      <a:pt x="2628737" y="228169"/>
                    </a:lnTo>
                    <a:lnTo>
                      <a:pt x="2623133" y="226399"/>
                    </a:lnTo>
                    <a:lnTo>
                      <a:pt x="2604549" y="223007"/>
                    </a:lnTo>
                    <a:lnTo>
                      <a:pt x="2602631" y="224039"/>
                    </a:lnTo>
                    <a:lnTo>
                      <a:pt x="2599533" y="228759"/>
                    </a:lnTo>
                    <a:lnTo>
                      <a:pt x="2592159" y="233774"/>
                    </a:lnTo>
                    <a:lnTo>
                      <a:pt x="2586407" y="231119"/>
                    </a:lnTo>
                    <a:lnTo>
                      <a:pt x="2585375" y="230824"/>
                    </a:lnTo>
                    <a:lnTo>
                      <a:pt x="2584342" y="229496"/>
                    </a:lnTo>
                    <a:lnTo>
                      <a:pt x="2585669" y="227284"/>
                    </a:lnTo>
                    <a:lnTo>
                      <a:pt x="2586702" y="225219"/>
                    </a:lnTo>
                    <a:lnTo>
                      <a:pt x="2585375" y="223597"/>
                    </a:lnTo>
                    <a:lnTo>
                      <a:pt x="2584342" y="223007"/>
                    </a:lnTo>
                    <a:lnTo>
                      <a:pt x="2580507" y="224629"/>
                    </a:lnTo>
                    <a:lnTo>
                      <a:pt x="2574755" y="225514"/>
                    </a:lnTo>
                    <a:lnTo>
                      <a:pt x="2572248" y="227137"/>
                    </a:lnTo>
                    <a:lnTo>
                      <a:pt x="2567233" y="228169"/>
                    </a:lnTo>
                    <a:lnTo>
                      <a:pt x="2567676" y="224482"/>
                    </a:lnTo>
                    <a:lnTo>
                      <a:pt x="2546142" y="214747"/>
                    </a:lnTo>
                    <a:lnTo>
                      <a:pt x="2539504" y="212682"/>
                    </a:lnTo>
                    <a:lnTo>
                      <a:pt x="2535523" y="212535"/>
                    </a:lnTo>
                    <a:lnTo>
                      <a:pt x="2525935" y="214747"/>
                    </a:lnTo>
                    <a:lnTo>
                      <a:pt x="2523723" y="215927"/>
                    </a:lnTo>
                    <a:lnTo>
                      <a:pt x="2520035" y="219025"/>
                    </a:lnTo>
                    <a:lnTo>
                      <a:pt x="2512071" y="217107"/>
                    </a:lnTo>
                    <a:lnTo>
                      <a:pt x="2510154" y="218582"/>
                    </a:lnTo>
                    <a:lnTo>
                      <a:pt x="2507204" y="223744"/>
                    </a:lnTo>
                    <a:lnTo>
                      <a:pt x="2507647" y="228906"/>
                    </a:lnTo>
                    <a:lnTo>
                      <a:pt x="2508532" y="230381"/>
                    </a:lnTo>
                    <a:lnTo>
                      <a:pt x="2509269" y="233184"/>
                    </a:lnTo>
                    <a:lnTo>
                      <a:pt x="2512367" y="237461"/>
                    </a:lnTo>
                    <a:lnTo>
                      <a:pt x="2515463" y="241001"/>
                    </a:lnTo>
                    <a:lnTo>
                      <a:pt x="2514284" y="241738"/>
                    </a:lnTo>
                    <a:lnTo>
                      <a:pt x="2512956" y="242033"/>
                    </a:lnTo>
                    <a:lnTo>
                      <a:pt x="2511334" y="243361"/>
                    </a:lnTo>
                    <a:lnTo>
                      <a:pt x="2509859" y="246310"/>
                    </a:lnTo>
                    <a:lnTo>
                      <a:pt x="2507204" y="250588"/>
                    </a:lnTo>
                    <a:lnTo>
                      <a:pt x="2503517" y="252947"/>
                    </a:lnTo>
                    <a:lnTo>
                      <a:pt x="2499240" y="252358"/>
                    </a:lnTo>
                    <a:lnTo>
                      <a:pt x="2489210" y="249260"/>
                    </a:lnTo>
                    <a:lnTo>
                      <a:pt x="2486850" y="249850"/>
                    </a:lnTo>
                    <a:lnTo>
                      <a:pt x="2486260" y="252063"/>
                    </a:lnTo>
                    <a:lnTo>
                      <a:pt x="2492308" y="254127"/>
                    </a:lnTo>
                    <a:lnTo>
                      <a:pt x="2492750" y="255307"/>
                    </a:lnTo>
                    <a:lnTo>
                      <a:pt x="2491275" y="256045"/>
                    </a:lnTo>
                    <a:lnTo>
                      <a:pt x="2487145" y="256782"/>
                    </a:lnTo>
                    <a:lnTo>
                      <a:pt x="2479918" y="256635"/>
                    </a:lnTo>
                    <a:lnTo>
                      <a:pt x="2473872" y="255750"/>
                    </a:lnTo>
                    <a:lnTo>
                      <a:pt x="2470184" y="252653"/>
                    </a:lnTo>
                    <a:lnTo>
                      <a:pt x="2466497" y="252210"/>
                    </a:lnTo>
                    <a:lnTo>
                      <a:pt x="2456320" y="252063"/>
                    </a:lnTo>
                    <a:lnTo>
                      <a:pt x="2446880" y="253832"/>
                    </a:lnTo>
                    <a:lnTo>
                      <a:pt x="2436556" y="251620"/>
                    </a:lnTo>
                    <a:lnTo>
                      <a:pt x="2418857" y="252063"/>
                    </a:lnTo>
                    <a:lnTo>
                      <a:pt x="2414432" y="251620"/>
                    </a:lnTo>
                    <a:lnTo>
                      <a:pt x="2405878" y="247490"/>
                    </a:lnTo>
                    <a:lnTo>
                      <a:pt x="2393783" y="244688"/>
                    </a:lnTo>
                    <a:lnTo>
                      <a:pt x="2379919" y="238198"/>
                    </a:lnTo>
                    <a:lnTo>
                      <a:pt x="2378444" y="232151"/>
                    </a:lnTo>
                    <a:lnTo>
                      <a:pt x="2380509" y="227284"/>
                    </a:lnTo>
                    <a:lnTo>
                      <a:pt x="2388326" y="227284"/>
                    </a:lnTo>
                    <a:lnTo>
                      <a:pt x="2393046" y="226399"/>
                    </a:lnTo>
                    <a:lnTo>
                      <a:pt x="2392456" y="224482"/>
                    </a:lnTo>
                    <a:lnTo>
                      <a:pt x="2391424" y="223597"/>
                    </a:lnTo>
                    <a:lnTo>
                      <a:pt x="2380362" y="220942"/>
                    </a:lnTo>
                    <a:lnTo>
                      <a:pt x="2350569" y="220499"/>
                    </a:lnTo>
                    <a:lnTo>
                      <a:pt x="2329330" y="216517"/>
                    </a:lnTo>
                    <a:lnTo>
                      <a:pt x="2299094" y="215190"/>
                    </a:lnTo>
                    <a:lnTo>
                      <a:pt x="2285377" y="220057"/>
                    </a:lnTo>
                    <a:lnTo>
                      <a:pt x="2265614" y="221237"/>
                    </a:lnTo>
                    <a:lnTo>
                      <a:pt x="2260304" y="223744"/>
                    </a:lnTo>
                    <a:lnTo>
                      <a:pt x="2251307" y="225219"/>
                    </a:lnTo>
                    <a:lnTo>
                      <a:pt x="2252044" y="228759"/>
                    </a:lnTo>
                    <a:lnTo>
                      <a:pt x="2256616" y="231561"/>
                    </a:lnTo>
                    <a:lnTo>
                      <a:pt x="2258681" y="232151"/>
                    </a:lnTo>
                    <a:lnTo>
                      <a:pt x="2261189" y="233331"/>
                    </a:lnTo>
                    <a:lnTo>
                      <a:pt x="2259714" y="234216"/>
                    </a:lnTo>
                    <a:lnTo>
                      <a:pt x="2257944" y="234659"/>
                    </a:lnTo>
                    <a:lnTo>
                      <a:pt x="2254699" y="236871"/>
                    </a:lnTo>
                    <a:lnTo>
                      <a:pt x="2252634" y="238936"/>
                    </a:lnTo>
                    <a:lnTo>
                      <a:pt x="2253224" y="243508"/>
                    </a:lnTo>
                    <a:lnTo>
                      <a:pt x="2252192" y="247933"/>
                    </a:lnTo>
                    <a:lnTo>
                      <a:pt x="2248947" y="253980"/>
                    </a:lnTo>
                    <a:lnTo>
                      <a:pt x="2246145" y="256635"/>
                    </a:lnTo>
                    <a:lnTo>
                      <a:pt x="2243637" y="260322"/>
                    </a:lnTo>
                    <a:lnTo>
                      <a:pt x="2245702" y="263714"/>
                    </a:lnTo>
                    <a:lnTo>
                      <a:pt x="2248210" y="265042"/>
                    </a:lnTo>
                    <a:lnTo>
                      <a:pt x="2254404" y="266664"/>
                    </a:lnTo>
                    <a:lnTo>
                      <a:pt x="2256616" y="267844"/>
                    </a:lnTo>
                    <a:lnTo>
                      <a:pt x="2255289" y="268877"/>
                    </a:lnTo>
                    <a:lnTo>
                      <a:pt x="2246145" y="267697"/>
                    </a:lnTo>
                    <a:lnTo>
                      <a:pt x="2242900" y="264157"/>
                    </a:lnTo>
                    <a:lnTo>
                      <a:pt x="2242162" y="262092"/>
                    </a:lnTo>
                    <a:lnTo>
                      <a:pt x="2241278" y="259142"/>
                    </a:lnTo>
                    <a:lnTo>
                      <a:pt x="2244375" y="255750"/>
                    </a:lnTo>
                    <a:lnTo>
                      <a:pt x="2247620" y="253537"/>
                    </a:lnTo>
                    <a:lnTo>
                      <a:pt x="2250422" y="248228"/>
                    </a:lnTo>
                    <a:lnTo>
                      <a:pt x="2250717" y="243361"/>
                    </a:lnTo>
                    <a:lnTo>
                      <a:pt x="2250864" y="233184"/>
                    </a:lnTo>
                    <a:lnTo>
                      <a:pt x="2245260" y="230971"/>
                    </a:lnTo>
                    <a:lnTo>
                      <a:pt x="2242015" y="227579"/>
                    </a:lnTo>
                    <a:lnTo>
                      <a:pt x="2247472" y="221237"/>
                    </a:lnTo>
                    <a:lnTo>
                      <a:pt x="2248799" y="217992"/>
                    </a:lnTo>
                    <a:lnTo>
                      <a:pt x="2246440" y="214895"/>
                    </a:lnTo>
                    <a:lnTo>
                      <a:pt x="2242753" y="208258"/>
                    </a:lnTo>
                    <a:lnTo>
                      <a:pt x="2238770" y="204423"/>
                    </a:lnTo>
                    <a:lnTo>
                      <a:pt x="2236263" y="202800"/>
                    </a:lnTo>
                    <a:lnTo>
                      <a:pt x="2233755" y="201916"/>
                    </a:lnTo>
                    <a:lnTo>
                      <a:pt x="2236410" y="208405"/>
                    </a:lnTo>
                    <a:lnTo>
                      <a:pt x="2234198" y="211650"/>
                    </a:lnTo>
                    <a:lnTo>
                      <a:pt x="2232576" y="212977"/>
                    </a:lnTo>
                    <a:lnTo>
                      <a:pt x="2222251" y="214747"/>
                    </a:lnTo>
                    <a:lnTo>
                      <a:pt x="2215614" y="214895"/>
                    </a:lnTo>
                    <a:lnTo>
                      <a:pt x="2206765" y="212977"/>
                    </a:lnTo>
                    <a:lnTo>
                      <a:pt x="2196145" y="208848"/>
                    </a:lnTo>
                    <a:lnTo>
                      <a:pt x="2193490" y="205898"/>
                    </a:lnTo>
                    <a:lnTo>
                      <a:pt x="2191720" y="201621"/>
                    </a:lnTo>
                    <a:lnTo>
                      <a:pt x="2197767" y="199703"/>
                    </a:lnTo>
                    <a:lnTo>
                      <a:pt x="2200127" y="198523"/>
                    </a:lnTo>
                    <a:lnTo>
                      <a:pt x="2194670" y="197638"/>
                    </a:lnTo>
                    <a:lnTo>
                      <a:pt x="2189066" y="197343"/>
                    </a:lnTo>
                    <a:lnTo>
                      <a:pt x="2187148" y="203095"/>
                    </a:lnTo>
                    <a:lnTo>
                      <a:pt x="2183608" y="202653"/>
                    </a:lnTo>
                    <a:lnTo>
                      <a:pt x="2166352" y="199113"/>
                    </a:lnTo>
                    <a:lnTo>
                      <a:pt x="2161780" y="200293"/>
                    </a:lnTo>
                    <a:lnTo>
                      <a:pt x="2156175" y="203538"/>
                    </a:lnTo>
                    <a:lnTo>
                      <a:pt x="2153668" y="206045"/>
                    </a:lnTo>
                    <a:lnTo>
                      <a:pt x="2150865" y="210175"/>
                    </a:lnTo>
                    <a:lnTo>
                      <a:pt x="2151898" y="213125"/>
                    </a:lnTo>
                    <a:lnTo>
                      <a:pt x="2153078" y="214157"/>
                    </a:lnTo>
                    <a:lnTo>
                      <a:pt x="2161927" y="214895"/>
                    </a:lnTo>
                    <a:lnTo>
                      <a:pt x="2169744" y="214010"/>
                    </a:lnTo>
                    <a:lnTo>
                      <a:pt x="2178446" y="211207"/>
                    </a:lnTo>
                    <a:lnTo>
                      <a:pt x="2180511" y="212240"/>
                    </a:lnTo>
                    <a:lnTo>
                      <a:pt x="2182281" y="213715"/>
                    </a:lnTo>
                    <a:lnTo>
                      <a:pt x="2179773" y="215927"/>
                    </a:lnTo>
                    <a:lnTo>
                      <a:pt x="2170777" y="218877"/>
                    </a:lnTo>
                    <a:lnTo>
                      <a:pt x="2155732" y="226842"/>
                    </a:lnTo>
                    <a:lnTo>
                      <a:pt x="2150128" y="227726"/>
                    </a:lnTo>
                    <a:lnTo>
                      <a:pt x="2142163" y="226104"/>
                    </a:lnTo>
                    <a:lnTo>
                      <a:pt x="2137738" y="230529"/>
                    </a:lnTo>
                    <a:lnTo>
                      <a:pt x="2135821" y="231561"/>
                    </a:lnTo>
                    <a:lnTo>
                      <a:pt x="2122400" y="234659"/>
                    </a:lnTo>
                    <a:lnTo>
                      <a:pt x="2116500" y="235101"/>
                    </a:lnTo>
                    <a:lnTo>
                      <a:pt x="2114730" y="237313"/>
                    </a:lnTo>
                    <a:lnTo>
                      <a:pt x="2111190" y="237756"/>
                    </a:lnTo>
                    <a:lnTo>
                      <a:pt x="2107355" y="238788"/>
                    </a:lnTo>
                    <a:lnTo>
                      <a:pt x="2100866" y="241886"/>
                    </a:lnTo>
                    <a:lnTo>
                      <a:pt x="2090836" y="242476"/>
                    </a:lnTo>
                    <a:lnTo>
                      <a:pt x="2084052" y="241738"/>
                    </a:lnTo>
                    <a:lnTo>
                      <a:pt x="2067533" y="243656"/>
                    </a:lnTo>
                    <a:lnTo>
                      <a:pt x="2063255" y="245278"/>
                    </a:lnTo>
                    <a:lnTo>
                      <a:pt x="2060453" y="247638"/>
                    </a:lnTo>
                    <a:lnTo>
                      <a:pt x="2059273" y="250588"/>
                    </a:lnTo>
                    <a:lnTo>
                      <a:pt x="2056766" y="253095"/>
                    </a:lnTo>
                    <a:lnTo>
                      <a:pt x="2047474" y="258847"/>
                    </a:lnTo>
                    <a:lnTo>
                      <a:pt x="2039510" y="261060"/>
                    </a:lnTo>
                    <a:lnTo>
                      <a:pt x="2032725" y="261797"/>
                    </a:lnTo>
                    <a:lnTo>
                      <a:pt x="2039214" y="258552"/>
                    </a:lnTo>
                    <a:lnTo>
                      <a:pt x="2046589" y="252653"/>
                    </a:lnTo>
                    <a:lnTo>
                      <a:pt x="2060011" y="235101"/>
                    </a:lnTo>
                    <a:lnTo>
                      <a:pt x="2072842" y="234069"/>
                    </a:lnTo>
                    <a:lnTo>
                      <a:pt x="2075792" y="231709"/>
                    </a:lnTo>
                    <a:lnTo>
                      <a:pt x="2085527" y="220942"/>
                    </a:lnTo>
                    <a:lnTo>
                      <a:pt x="2088329" y="219319"/>
                    </a:lnTo>
                    <a:lnTo>
                      <a:pt x="2101161" y="219172"/>
                    </a:lnTo>
                    <a:lnTo>
                      <a:pt x="2112518" y="215632"/>
                    </a:lnTo>
                    <a:lnTo>
                      <a:pt x="2135379" y="198376"/>
                    </a:lnTo>
                    <a:lnTo>
                      <a:pt x="2146736" y="195426"/>
                    </a:lnTo>
                    <a:lnTo>
                      <a:pt x="2154553" y="191296"/>
                    </a:lnTo>
                    <a:lnTo>
                      <a:pt x="2156028" y="189231"/>
                    </a:lnTo>
                    <a:lnTo>
                      <a:pt x="2157207" y="186576"/>
                    </a:lnTo>
                    <a:lnTo>
                      <a:pt x="2156028" y="184954"/>
                    </a:lnTo>
                    <a:lnTo>
                      <a:pt x="2155438" y="183479"/>
                    </a:lnTo>
                    <a:lnTo>
                      <a:pt x="2165467" y="180529"/>
                    </a:lnTo>
                    <a:lnTo>
                      <a:pt x="2169302" y="175957"/>
                    </a:lnTo>
                    <a:lnTo>
                      <a:pt x="2182871" y="171827"/>
                    </a:lnTo>
                    <a:lnTo>
                      <a:pt x="2193490" y="166075"/>
                    </a:lnTo>
                    <a:lnTo>
                      <a:pt x="2208387" y="161798"/>
                    </a:lnTo>
                    <a:lnTo>
                      <a:pt x="2216794" y="155898"/>
                    </a:lnTo>
                    <a:lnTo>
                      <a:pt x="2235968" y="147344"/>
                    </a:lnTo>
                    <a:lnTo>
                      <a:pt x="2253962" y="132742"/>
                    </a:lnTo>
                    <a:lnTo>
                      <a:pt x="2256912" y="124483"/>
                    </a:lnTo>
                    <a:lnTo>
                      <a:pt x="2252634" y="121680"/>
                    </a:lnTo>
                    <a:lnTo>
                      <a:pt x="2247325" y="120058"/>
                    </a:lnTo>
                    <a:lnTo>
                      <a:pt x="2244375" y="115928"/>
                    </a:lnTo>
                    <a:lnTo>
                      <a:pt x="2242162" y="115486"/>
                    </a:lnTo>
                    <a:lnTo>
                      <a:pt x="2236853" y="117993"/>
                    </a:lnTo>
                    <a:lnTo>
                      <a:pt x="2230953" y="109144"/>
                    </a:lnTo>
                    <a:lnTo>
                      <a:pt x="2223726" y="104276"/>
                    </a:lnTo>
                    <a:lnTo>
                      <a:pt x="2224021" y="103539"/>
                    </a:lnTo>
                    <a:lnTo>
                      <a:pt x="2224759" y="103096"/>
                    </a:lnTo>
                    <a:lnTo>
                      <a:pt x="2228298" y="103981"/>
                    </a:lnTo>
                    <a:lnTo>
                      <a:pt x="2241278" y="111208"/>
                    </a:lnTo>
                    <a:lnTo>
                      <a:pt x="2248210" y="112388"/>
                    </a:lnTo>
                    <a:lnTo>
                      <a:pt x="2250274" y="113421"/>
                    </a:lnTo>
                    <a:lnTo>
                      <a:pt x="2251454" y="115338"/>
                    </a:lnTo>
                    <a:lnTo>
                      <a:pt x="2250717" y="118435"/>
                    </a:lnTo>
                    <a:lnTo>
                      <a:pt x="2252782" y="118140"/>
                    </a:lnTo>
                    <a:lnTo>
                      <a:pt x="2254109" y="116961"/>
                    </a:lnTo>
                    <a:lnTo>
                      <a:pt x="2257502" y="110913"/>
                    </a:lnTo>
                    <a:lnTo>
                      <a:pt x="2260746" y="102801"/>
                    </a:lnTo>
                    <a:lnTo>
                      <a:pt x="2260304" y="99409"/>
                    </a:lnTo>
                    <a:lnTo>
                      <a:pt x="2252634" y="100884"/>
                    </a:lnTo>
                    <a:lnTo>
                      <a:pt x="2249095" y="89085"/>
                    </a:lnTo>
                    <a:lnTo>
                      <a:pt x="2247472" y="85545"/>
                    </a:lnTo>
                    <a:lnTo>
                      <a:pt x="2245112" y="81563"/>
                    </a:lnTo>
                    <a:lnTo>
                      <a:pt x="2240245" y="81120"/>
                    </a:lnTo>
                    <a:lnTo>
                      <a:pt x="2237590" y="82153"/>
                    </a:lnTo>
                    <a:lnTo>
                      <a:pt x="2239655" y="83480"/>
                    </a:lnTo>
                    <a:lnTo>
                      <a:pt x="2241867" y="85692"/>
                    </a:lnTo>
                    <a:lnTo>
                      <a:pt x="2240393" y="87905"/>
                    </a:lnTo>
                    <a:lnTo>
                      <a:pt x="2239212" y="88937"/>
                    </a:lnTo>
                    <a:lnTo>
                      <a:pt x="2233313" y="91887"/>
                    </a:lnTo>
                    <a:lnTo>
                      <a:pt x="2229036" y="92182"/>
                    </a:lnTo>
                    <a:lnTo>
                      <a:pt x="2230658" y="91002"/>
                    </a:lnTo>
                    <a:lnTo>
                      <a:pt x="2232723" y="88200"/>
                    </a:lnTo>
                    <a:lnTo>
                      <a:pt x="2231248" y="85102"/>
                    </a:lnTo>
                    <a:lnTo>
                      <a:pt x="2229773" y="83333"/>
                    </a:lnTo>
                    <a:lnTo>
                      <a:pt x="2228003" y="74336"/>
                    </a:lnTo>
                    <a:lnTo>
                      <a:pt x="2222694" y="73008"/>
                    </a:lnTo>
                    <a:lnTo>
                      <a:pt x="2219596" y="71681"/>
                    </a:lnTo>
                    <a:lnTo>
                      <a:pt x="2215614" y="72123"/>
                    </a:lnTo>
                    <a:lnTo>
                      <a:pt x="2210304" y="74631"/>
                    </a:lnTo>
                    <a:lnTo>
                      <a:pt x="2212222" y="72418"/>
                    </a:lnTo>
                    <a:lnTo>
                      <a:pt x="2214286" y="69173"/>
                    </a:lnTo>
                    <a:lnTo>
                      <a:pt x="2210304" y="65191"/>
                    </a:lnTo>
                    <a:lnTo>
                      <a:pt x="2206322" y="62389"/>
                    </a:lnTo>
                    <a:lnTo>
                      <a:pt x="2201455" y="61356"/>
                    </a:lnTo>
                    <a:lnTo>
                      <a:pt x="2195998" y="57817"/>
                    </a:lnTo>
                    <a:lnTo>
                      <a:pt x="2188771" y="55899"/>
                    </a:lnTo>
                    <a:lnTo>
                      <a:pt x="2171956" y="53982"/>
                    </a:lnTo>
                    <a:lnTo>
                      <a:pt x="2159125" y="56489"/>
                    </a:lnTo>
                    <a:lnTo>
                      <a:pt x="2143048" y="54424"/>
                    </a:lnTo>
                    <a:lnTo>
                      <a:pt x="2124022" y="56047"/>
                    </a:lnTo>
                    <a:lnTo>
                      <a:pt x="2116500" y="56047"/>
                    </a:lnTo>
                    <a:lnTo>
                      <a:pt x="2112075" y="55014"/>
                    </a:lnTo>
                    <a:lnTo>
                      <a:pt x="2108093" y="56194"/>
                    </a:lnTo>
                    <a:lnTo>
                      <a:pt x="2106028" y="59291"/>
                    </a:lnTo>
                    <a:lnTo>
                      <a:pt x="2104700" y="64306"/>
                    </a:lnTo>
                    <a:lnTo>
                      <a:pt x="2100128" y="66814"/>
                    </a:lnTo>
                    <a:lnTo>
                      <a:pt x="2097474" y="67551"/>
                    </a:lnTo>
                    <a:lnTo>
                      <a:pt x="2085379" y="66814"/>
                    </a:lnTo>
                    <a:lnTo>
                      <a:pt x="2076677" y="69173"/>
                    </a:lnTo>
                    <a:lnTo>
                      <a:pt x="2072842" y="67256"/>
                    </a:lnTo>
                    <a:lnTo>
                      <a:pt x="2065910" y="67404"/>
                    </a:lnTo>
                    <a:lnTo>
                      <a:pt x="2065173" y="63126"/>
                    </a:lnTo>
                    <a:lnTo>
                      <a:pt x="2069303" y="63421"/>
                    </a:lnTo>
                    <a:lnTo>
                      <a:pt x="2071810" y="64011"/>
                    </a:lnTo>
                    <a:lnTo>
                      <a:pt x="2079627" y="55457"/>
                    </a:lnTo>
                    <a:lnTo>
                      <a:pt x="2086116" y="50442"/>
                    </a:lnTo>
                    <a:lnTo>
                      <a:pt x="2092459" y="44690"/>
                    </a:lnTo>
                    <a:lnTo>
                      <a:pt x="2088476" y="41150"/>
                    </a:lnTo>
                    <a:lnTo>
                      <a:pt x="2079627" y="38790"/>
                    </a:lnTo>
                    <a:lnTo>
                      <a:pt x="2075497" y="38938"/>
                    </a:lnTo>
                    <a:lnTo>
                      <a:pt x="2073432" y="39970"/>
                    </a:lnTo>
                    <a:lnTo>
                      <a:pt x="2063846" y="38053"/>
                    </a:lnTo>
                    <a:lnTo>
                      <a:pt x="2058831" y="38200"/>
                    </a:lnTo>
                    <a:lnTo>
                      <a:pt x="2050424" y="40855"/>
                    </a:lnTo>
                    <a:lnTo>
                      <a:pt x="2047474" y="40560"/>
                    </a:lnTo>
                    <a:lnTo>
                      <a:pt x="2045852" y="35103"/>
                    </a:lnTo>
                    <a:lnTo>
                      <a:pt x="2037297" y="35545"/>
                    </a:lnTo>
                    <a:lnTo>
                      <a:pt x="2008094" y="35103"/>
                    </a:lnTo>
                    <a:lnTo>
                      <a:pt x="2011191" y="33333"/>
                    </a:lnTo>
                    <a:lnTo>
                      <a:pt x="2026677" y="30973"/>
                    </a:lnTo>
                    <a:lnTo>
                      <a:pt x="2038919" y="27433"/>
                    </a:lnTo>
                    <a:lnTo>
                      <a:pt x="2048064" y="21091"/>
                    </a:lnTo>
                    <a:lnTo>
                      <a:pt x="2056618" y="19026"/>
                    </a:lnTo>
                    <a:lnTo>
                      <a:pt x="2054553" y="15782"/>
                    </a:lnTo>
                    <a:lnTo>
                      <a:pt x="2052341" y="13569"/>
                    </a:lnTo>
                    <a:lnTo>
                      <a:pt x="2047474" y="11504"/>
                    </a:lnTo>
                    <a:lnTo>
                      <a:pt x="2037002" y="10177"/>
                    </a:lnTo>
                    <a:lnTo>
                      <a:pt x="2028005" y="7670"/>
                    </a:lnTo>
                    <a:lnTo>
                      <a:pt x="2024023" y="4425"/>
                    </a:lnTo>
                    <a:lnTo>
                      <a:pt x="2007651" y="0"/>
                    </a:lnTo>
                    <a:lnTo>
                      <a:pt x="2003226" y="0"/>
                    </a:lnTo>
                    <a:lnTo>
                      <a:pt x="1991280" y="5457"/>
                    </a:lnTo>
                    <a:lnTo>
                      <a:pt x="1985380" y="5015"/>
                    </a:lnTo>
                    <a:lnTo>
                      <a:pt x="1980070" y="5900"/>
                    </a:lnTo>
                    <a:lnTo>
                      <a:pt x="1966501" y="12389"/>
                    </a:lnTo>
                    <a:lnTo>
                      <a:pt x="1937888" y="29646"/>
                    </a:lnTo>
                    <a:lnTo>
                      <a:pt x="1931988" y="35103"/>
                    </a:lnTo>
                    <a:lnTo>
                      <a:pt x="1929186" y="39085"/>
                    </a:lnTo>
                    <a:lnTo>
                      <a:pt x="1924171" y="41150"/>
                    </a:lnTo>
                    <a:lnTo>
                      <a:pt x="1921959" y="46165"/>
                    </a:lnTo>
                    <a:lnTo>
                      <a:pt x="1922254" y="50442"/>
                    </a:lnTo>
                    <a:lnTo>
                      <a:pt x="1924614" y="52654"/>
                    </a:lnTo>
                    <a:lnTo>
                      <a:pt x="1926974" y="56932"/>
                    </a:lnTo>
                    <a:lnTo>
                      <a:pt x="1924614" y="61799"/>
                    </a:lnTo>
                    <a:lnTo>
                      <a:pt x="1922549" y="65044"/>
                    </a:lnTo>
                    <a:lnTo>
                      <a:pt x="1924466" y="66371"/>
                    </a:lnTo>
                    <a:lnTo>
                      <a:pt x="1929923" y="66076"/>
                    </a:lnTo>
                    <a:lnTo>
                      <a:pt x="1942312" y="68878"/>
                    </a:lnTo>
                    <a:lnTo>
                      <a:pt x="1939953" y="71386"/>
                    </a:lnTo>
                    <a:lnTo>
                      <a:pt x="1932578" y="69173"/>
                    </a:lnTo>
                    <a:lnTo>
                      <a:pt x="1925941" y="69321"/>
                    </a:lnTo>
                    <a:lnTo>
                      <a:pt x="1920336" y="66666"/>
                    </a:lnTo>
                    <a:lnTo>
                      <a:pt x="1906767" y="69173"/>
                    </a:lnTo>
                    <a:lnTo>
                      <a:pt x="1896590" y="68583"/>
                    </a:lnTo>
                    <a:lnTo>
                      <a:pt x="1887151" y="69616"/>
                    </a:lnTo>
                    <a:lnTo>
                      <a:pt x="1868714" y="67551"/>
                    </a:lnTo>
                    <a:lnTo>
                      <a:pt x="1867092" y="69173"/>
                    </a:lnTo>
                    <a:lnTo>
                      <a:pt x="1871369" y="71828"/>
                    </a:lnTo>
                    <a:lnTo>
                      <a:pt x="1874614" y="74336"/>
                    </a:lnTo>
                    <a:lnTo>
                      <a:pt x="1884201" y="80235"/>
                    </a:lnTo>
                    <a:lnTo>
                      <a:pt x="1888331" y="82153"/>
                    </a:lnTo>
                    <a:lnTo>
                      <a:pt x="1893640" y="87757"/>
                    </a:lnTo>
                    <a:lnTo>
                      <a:pt x="1894378" y="98819"/>
                    </a:lnTo>
                    <a:lnTo>
                      <a:pt x="1891428" y="101474"/>
                    </a:lnTo>
                    <a:lnTo>
                      <a:pt x="1888036" y="105161"/>
                    </a:lnTo>
                    <a:lnTo>
                      <a:pt x="1886266" y="105899"/>
                    </a:lnTo>
                    <a:lnTo>
                      <a:pt x="1883758" y="105604"/>
                    </a:lnTo>
                    <a:lnTo>
                      <a:pt x="1887888" y="103096"/>
                    </a:lnTo>
                    <a:lnTo>
                      <a:pt x="1890101" y="97492"/>
                    </a:lnTo>
                    <a:lnTo>
                      <a:pt x="1892313" y="93509"/>
                    </a:lnTo>
                    <a:lnTo>
                      <a:pt x="1889511" y="90855"/>
                    </a:lnTo>
                    <a:lnTo>
                      <a:pt x="1888183" y="90707"/>
                    </a:lnTo>
                    <a:lnTo>
                      <a:pt x="1886856" y="89232"/>
                    </a:lnTo>
                    <a:lnTo>
                      <a:pt x="1876974" y="85545"/>
                    </a:lnTo>
                    <a:lnTo>
                      <a:pt x="1871812" y="83923"/>
                    </a:lnTo>
                    <a:lnTo>
                      <a:pt x="1866207" y="83038"/>
                    </a:lnTo>
                    <a:lnTo>
                      <a:pt x="1863257" y="82005"/>
                    </a:lnTo>
                    <a:lnTo>
                      <a:pt x="1854998" y="85397"/>
                    </a:lnTo>
                    <a:lnTo>
                      <a:pt x="1851163" y="86135"/>
                    </a:lnTo>
                    <a:lnTo>
                      <a:pt x="1846591" y="87905"/>
                    </a:lnTo>
                    <a:lnTo>
                      <a:pt x="1843936" y="90412"/>
                    </a:lnTo>
                    <a:lnTo>
                      <a:pt x="1837446" y="90855"/>
                    </a:lnTo>
                    <a:lnTo>
                      <a:pt x="1836561" y="93509"/>
                    </a:lnTo>
                    <a:lnTo>
                      <a:pt x="1832874" y="96164"/>
                    </a:lnTo>
                    <a:lnTo>
                      <a:pt x="1829039" y="93362"/>
                    </a:lnTo>
                    <a:lnTo>
                      <a:pt x="1825204" y="94099"/>
                    </a:lnTo>
                    <a:lnTo>
                      <a:pt x="1816798" y="98819"/>
                    </a:lnTo>
                    <a:lnTo>
                      <a:pt x="1806768" y="100884"/>
                    </a:lnTo>
                    <a:lnTo>
                      <a:pt x="1807800" y="99262"/>
                    </a:lnTo>
                    <a:lnTo>
                      <a:pt x="1809423" y="95722"/>
                    </a:lnTo>
                    <a:lnTo>
                      <a:pt x="1807063" y="94837"/>
                    </a:lnTo>
                    <a:lnTo>
                      <a:pt x="1792019" y="99114"/>
                    </a:lnTo>
                    <a:lnTo>
                      <a:pt x="1787004" y="101916"/>
                    </a:lnTo>
                    <a:lnTo>
                      <a:pt x="1784644" y="100884"/>
                    </a:lnTo>
                    <a:lnTo>
                      <a:pt x="1793347" y="94542"/>
                    </a:lnTo>
                    <a:lnTo>
                      <a:pt x="1795706" y="90707"/>
                    </a:lnTo>
                    <a:lnTo>
                      <a:pt x="1791724" y="89085"/>
                    </a:lnTo>
                    <a:lnTo>
                      <a:pt x="1782727" y="87757"/>
                    </a:lnTo>
                    <a:lnTo>
                      <a:pt x="1776975" y="87610"/>
                    </a:lnTo>
                    <a:lnTo>
                      <a:pt x="1768568" y="88937"/>
                    </a:lnTo>
                    <a:lnTo>
                      <a:pt x="1756474" y="86872"/>
                    </a:lnTo>
                    <a:lnTo>
                      <a:pt x="1754704" y="89232"/>
                    </a:lnTo>
                    <a:lnTo>
                      <a:pt x="1751606" y="89527"/>
                    </a:lnTo>
                    <a:lnTo>
                      <a:pt x="1744232" y="88495"/>
                    </a:lnTo>
                    <a:lnTo>
                      <a:pt x="1737447" y="89675"/>
                    </a:lnTo>
                    <a:lnTo>
                      <a:pt x="1732285" y="92182"/>
                    </a:lnTo>
                    <a:lnTo>
                      <a:pt x="1724763" y="89675"/>
                    </a:lnTo>
                    <a:lnTo>
                      <a:pt x="1722108" y="89822"/>
                    </a:lnTo>
                    <a:lnTo>
                      <a:pt x="1718126" y="93657"/>
                    </a:lnTo>
                    <a:lnTo>
                      <a:pt x="1714586" y="91002"/>
                    </a:lnTo>
                    <a:lnTo>
                      <a:pt x="1711636" y="96164"/>
                    </a:lnTo>
                    <a:lnTo>
                      <a:pt x="1712521" y="99999"/>
                    </a:lnTo>
                    <a:lnTo>
                      <a:pt x="1715029" y="100294"/>
                    </a:lnTo>
                    <a:lnTo>
                      <a:pt x="1717093" y="99852"/>
                    </a:lnTo>
                    <a:lnTo>
                      <a:pt x="1718421" y="98082"/>
                    </a:lnTo>
                    <a:lnTo>
                      <a:pt x="1720043" y="97344"/>
                    </a:lnTo>
                    <a:lnTo>
                      <a:pt x="1725943" y="100442"/>
                    </a:lnTo>
                    <a:lnTo>
                      <a:pt x="1727713" y="98672"/>
                    </a:lnTo>
                    <a:lnTo>
                      <a:pt x="1730368" y="97492"/>
                    </a:lnTo>
                    <a:lnTo>
                      <a:pt x="1733318" y="99262"/>
                    </a:lnTo>
                    <a:lnTo>
                      <a:pt x="1745559" y="97344"/>
                    </a:lnTo>
                    <a:lnTo>
                      <a:pt x="1743494" y="99852"/>
                    </a:lnTo>
                    <a:lnTo>
                      <a:pt x="1729778" y="102949"/>
                    </a:lnTo>
                    <a:lnTo>
                      <a:pt x="1704999" y="106931"/>
                    </a:lnTo>
                    <a:lnTo>
                      <a:pt x="1699837" y="108554"/>
                    </a:lnTo>
                    <a:lnTo>
                      <a:pt x="1685235" y="109881"/>
                    </a:lnTo>
                    <a:lnTo>
                      <a:pt x="1675648" y="113863"/>
                    </a:lnTo>
                    <a:lnTo>
                      <a:pt x="1663259" y="113863"/>
                    </a:lnTo>
                    <a:lnTo>
                      <a:pt x="1641873" y="116961"/>
                    </a:lnTo>
                    <a:lnTo>
                      <a:pt x="1626386" y="124040"/>
                    </a:lnTo>
                    <a:lnTo>
                      <a:pt x="1619012" y="123450"/>
                    </a:lnTo>
                    <a:lnTo>
                      <a:pt x="1603820" y="128760"/>
                    </a:lnTo>
                    <a:lnTo>
                      <a:pt x="1597921" y="132890"/>
                    </a:lnTo>
                    <a:lnTo>
                      <a:pt x="1576092" y="141444"/>
                    </a:lnTo>
                    <a:lnTo>
                      <a:pt x="1563113" y="138199"/>
                    </a:lnTo>
                    <a:lnTo>
                      <a:pt x="1558688" y="139232"/>
                    </a:lnTo>
                    <a:lnTo>
                      <a:pt x="1556476" y="142329"/>
                    </a:lnTo>
                    <a:lnTo>
                      <a:pt x="1556918" y="144689"/>
                    </a:lnTo>
                    <a:lnTo>
                      <a:pt x="1562228" y="144394"/>
                    </a:lnTo>
                    <a:lnTo>
                      <a:pt x="1566063" y="145426"/>
                    </a:lnTo>
                    <a:lnTo>
                      <a:pt x="1570782" y="147491"/>
                    </a:lnTo>
                    <a:lnTo>
                      <a:pt x="1569602" y="151326"/>
                    </a:lnTo>
                    <a:lnTo>
                      <a:pt x="1559720" y="159733"/>
                    </a:lnTo>
                    <a:lnTo>
                      <a:pt x="1555001" y="162978"/>
                    </a:lnTo>
                    <a:lnTo>
                      <a:pt x="1549544" y="164748"/>
                    </a:lnTo>
                    <a:lnTo>
                      <a:pt x="1537744" y="157816"/>
                    </a:lnTo>
                    <a:lnTo>
                      <a:pt x="1535532" y="160913"/>
                    </a:lnTo>
                    <a:lnTo>
                      <a:pt x="1534057" y="162388"/>
                    </a:lnTo>
                    <a:lnTo>
                      <a:pt x="1529337" y="161798"/>
                    </a:lnTo>
                    <a:lnTo>
                      <a:pt x="1526977" y="166665"/>
                    </a:lnTo>
                    <a:lnTo>
                      <a:pt x="1535532" y="167550"/>
                    </a:lnTo>
                    <a:lnTo>
                      <a:pt x="1543644" y="169762"/>
                    </a:lnTo>
                    <a:lnTo>
                      <a:pt x="1550723" y="173155"/>
                    </a:lnTo>
                    <a:lnTo>
                      <a:pt x="1555886" y="176842"/>
                    </a:lnTo>
                    <a:lnTo>
                      <a:pt x="1561343" y="179202"/>
                    </a:lnTo>
                    <a:lnTo>
                      <a:pt x="1564588" y="181267"/>
                    </a:lnTo>
                    <a:lnTo>
                      <a:pt x="1555886" y="183332"/>
                    </a:lnTo>
                    <a:lnTo>
                      <a:pt x="1549838" y="178759"/>
                    </a:lnTo>
                    <a:lnTo>
                      <a:pt x="1546446" y="177137"/>
                    </a:lnTo>
                    <a:lnTo>
                      <a:pt x="1542759" y="176842"/>
                    </a:lnTo>
                    <a:lnTo>
                      <a:pt x="1537302" y="178317"/>
                    </a:lnTo>
                    <a:lnTo>
                      <a:pt x="1532435" y="183774"/>
                    </a:lnTo>
                    <a:lnTo>
                      <a:pt x="1537154" y="185692"/>
                    </a:lnTo>
                    <a:lnTo>
                      <a:pt x="1547331" y="187461"/>
                    </a:lnTo>
                    <a:lnTo>
                      <a:pt x="1550723" y="189969"/>
                    </a:lnTo>
                    <a:lnTo>
                      <a:pt x="1563997" y="206193"/>
                    </a:lnTo>
                    <a:lnTo>
                      <a:pt x="1567390" y="207963"/>
                    </a:lnTo>
                    <a:lnTo>
                      <a:pt x="1571667" y="208553"/>
                    </a:lnTo>
                    <a:lnTo>
                      <a:pt x="1573437" y="209733"/>
                    </a:lnTo>
                    <a:lnTo>
                      <a:pt x="1568275" y="212535"/>
                    </a:lnTo>
                    <a:lnTo>
                      <a:pt x="1566210" y="215042"/>
                    </a:lnTo>
                    <a:lnTo>
                      <a:pt x="1561785" y="219614"/>
                    </a:lnTo>
                    <a:lnTo>
                      <a:pt x="1542316" y="221974"/>
                    </a:lnTo>
                    <a:lnTo>
                      <a:pt x="1536564" y="223744"/>
                    </a:lnTo>
                    <a:lnTo>
                      <a:pt x="1534794" y="224482"/>
                    </a:lnTo>
                    <a:lnTo>
                      <a:pt x="1532435" y="226252"/>
                    </a:lnTo>
                    <a:lnTo>
                      <a:pt x="1530812" y="227726"/>
                    </a:lnTo>
                    <a:lnTo>
                      <a:pt x="1530075" y="230971"/>
                    </a:lnTo>
                    <a:lnTo>
                      <a:pt x="1531697" y="233184"/>
                    </a:lnTo>
                    <a:lnTo>
                      <a:pt x="1535679" y="235249"/>
                    </a:lnTo>
                    <a:lnTo>
                      <a:pt x="1551166" y="244393"/>
                    </a:lnTo>
                    <a:lnTo>
                      <a:pt x="1550133" y="245278"/>
                    </a:lnTo>
                    <a:lnTo>
                      <a:pt x="1545856" y="243656"/>
                    </a:lnTo>
                    <a:lnTo>
                      <a:pt x="1540546" y="240853"/>
                    </a:lnTo>
                    <a:lnTo>
                      <a:pt x="1534942" y="237018"/>
                    </a:lnTo>
                    <a:lnTo>
                      <a:pt x="1527715" y="234216"/>
                    </a:lnTo>
                    <a:lnTo>
                      <a:pt x="1527272" y="232004"/>
                    </a:lnTo>
                    <a:lnTo>
                      <a:pt x="1526977" y="228611"/>
                    </a:lnTo>
                    <a:lnTo>
                      <a:pt x="1527272" y="227579"/>
                    </a:lnTo>
                    <a:lnTo>
                      <a:pt x="1527862" y="225809"/>
                    </a:lnTo>
                    <a:lnTo>
                      <a:pt x="1534942" y="221532"/>
                    </a:lnTo>
                    <a:lnTo>
                      <a:pt x="1542021" y="219467"/>
                    </a:lnTo>
                    <a:lnTo>
                      <a:pt x="1550723" y="214452"/>
                    </a:lnTo>
                    <a:lnTo>
                      <a:pt x="1559278" y="208995"/>
                    </a:lnTo>
                    <a:lnTo>
                      <a:pt x="1557508" y="207078"/>
                    </a:lnTo>
                    <a:lnTo>
                      <a:pt x="1555738" y="205750"/>
                    </a:lnTo>
                    <a:lnTo>
                      <a:pt x="1547921" y="205455"/>
                    </a:lnTo>
                    <a:lnTo>
                      <a:pt x="1531844" y="207373"/>
                    </a:lnTo>
                    <a:lnTo>
                      <a:pt x="1522258" y="209143"/>
                    </a:lnTo>
                    <a:lnTo>
                      <a:pt x="1517980" y="213567"/>
                    </a:lnTo>
                    <a:lnTo>
                      <a:pt x="1511491" y="214305"/>
                    </a:lnTo>
                    <a:lnTo>
                      <a:pt x="1508393" y="214305"/>
                    </a:lnTo>
                    <a:lnTo>
                      <a:pt x="1499396" y="212092"/>
                    </a:lnTo>
                    <a:lnTo>
                      <a:pt x="1491137" y="214157"/>
                    </a:lnTo>
                    <a:lnTo>
                      <a:pt x="1471521" y="216075"/>
                    </a:lnTo>
                    <a:lnTo>
                      <a:pt x="1468276" y="216960"/>
                    </a:lnTo>
                    <a:lnTo>
                      <a:pt x="1423143" y="217402"/>
                    </a:lnTo>
                    <a:lnTo>
                      <a:pt x="1413999" y="218287"/>
                    </a:lnTo>
                    <a:lnTo>
                      <a:pt x="1390843" y="221974"/>
                    </a:lnTo>
                    <a:lnTo>
                      <a:pt x="1390400" y="224777"/>
                    </a:lnTo>
                    <a:lnTo>
                      <a:pt x="1391285" y="226842"/>
                    </a:lnTo>
                    <a:lnTo>
                      <a:pt x="1387598" y="229791"/>
                    </a:lnTo>
                    <a:lnTo>
                      <a:pt x="1386123" y="232741"/>
                    </a:lnTo>
                    <a:lnTo>
                      <a:pt x="1386565" y="236133"/>
                    </a:lnTo>
                    <a:lnTo>
                      <a:pt x="1386713" y="239083"/>
                    </a:lnTo>
                    <a:lnTo>
                      <a:pt x="1387598" y="242918"/>
                    </a:lnTo>
                    <a:lnTo>
                      <a:pt x="1388925" y="246310"/>
                    </a:lnTo>
                    <a:lnTo>
                      <a:pt x="1392318" y="248228"/>
                    </a:lnTo>
                    <a:lnTo>
                      <a:pt x="1395415" y="249408"/>
                    </a:lnTo>
                    <a:lnTo>
                      <a:pt x="1397627" y="253242"/>
                    </a:lnTo>
                    <a:lnTo>
                      <a:pt x="1395858" y="257520"/>
                    </a:lnTo>
                    <a:lnTo>
                      <a:pt x="1393350" y="262682"/>
                    </a:lnTo>
                    <a:lnTo>
                      <a:pt x="1392760" y="265042"/>
                    </a:lnTo>
                    <a:lnTo>
                      <a:pt x="1394530" y="268139"/>
                    </a:lnTo>
                    <a:lnTo>
                      <a:pt x="1396448" y="274481"/>
                    </a:lnTo>
                    <a:lnTo>
                      <a:pt x="1397333" y="276104"/>
                    </a:lnTo>
                    <a:lnTo>
                      <a:pt x="1404412" y="280971"/>
                    </a:lnTo>
                    <a:lnTo>
                      <a:pt x="1409132" y="282446"/>
                    </a:lnTo>
                    <a:lnTo>
                      <a:pt x="1417096" y="282888"/>
                    </a:lnTo>
                    <a:lnTo>
                      <a:pt x="1422553" y="284068"/>
                    </a:lnTo>
                    <a:lnTo>
                      <a:pt x="1430370" y="287018"/>
                    </a:lnTo>
                    <a:lnTo>
                      <a:pt x="1432730" y="288493"/>
                    </a:lnTo>
                    <a:lnTo>
                      <a:pt x="1433468" y="289673"/>
                    </a:lnTo>
                    <a:lnTo>
                      <a:pt x="1435238" y="294983"/>
                    </a:lnTo>
                    <a:lnTo>
                      <a:pt x="1436270" y="296605"/>
                    </a:lnTo>
                    <a:lnTo>
                      <a:pt x="1444825" y="303685"/>
                    </a:lnTo>
                    <a:lnTo>
                      <a:pt x="1447627" y="304864"/>
                    </a:lnTo>
                    <a:lnTo>
                      <a:pt x="1459279" y="306192"/>
                    </a:lnTo>
                    <a:lnTo>
                      <a:pt x="1462966" y="308552"/>
                    </a:lnTo>
                    <a:lnTo>
                      <a:pt x="1467981" y="315484"/>
                    </a:lnTo>
                    <a:lnTo>
                      <a:pt x="1468571" y="317106"/>
                    </a:lnTo>
                    <a:lnTo>
                      <a:pt x="1469013" y="319909"/>
                    </a:lnTo>
                    <a:lnTo>
                      <a:pt x="1468423" y="322268"/>
                    </a:lnTo>
                    <a:lnTo>
                      <a:pt x="1467981" y="323743"/>
                    </a:lnTo>
                    <a:lnTo>
                      <a:pt x="1466063" y="325956"/>
                    </a:lnTo>
                    <a:lnTo>
                      <a:pt x="1461049" y="335248"/>
                    </a:lnTo>
                    <a:lnTo>
                      <a:pt x="1457951" y="343507"/>
                    </a:lnTo>
                    <a:lnTo>
                      <a:pt x="1462819" y="348964"/>
                    </a:lnTo>
                    <a:lnTo>
                      <a:pt x="1469161" y="359584"/>
                    </a:lnTo>
                    <a:lnTo>
                      <a:pt x="1471078" y="364156"/>
                    </a:lnTo>
                    <a:lnTo>
                      <a:pt x="1473290" y="370056"/>
                    </a:lnTo>
                    <a:lnTo>
                      <a:pt x="1472406" y="373890"/>
                    </a:lnTo>
                    <a:lnTo>
                      <a:pt x="1471373" y="376103"/>
                    </a:lnTo>
                    <a:lnTo>
                      <a:pt x="1467096" y="379642"/>
                    </a:lnTo>
                    <a:lnTo>
                      <a:pt x="1461786" y="380675"/>
                    </a:lnTo>
                    <a:lnTo>
                      <a:pt x="1456034" y="382740"/>
                    </a:lnTo>
                    <a:lnTo>
                      <a:pt x="1456476" y="385395"/>
                    </a:lnTo>
                    <a:lnTo>
                      <a:pt x="1457509" y="388492"/>
                    </a:lnTo>
                    <a:lnTo>
                      <a:pt x="1456919" y="390704"/>
                    </a:lnTo>
                    <a:lnTo>
                      <a:pt x="1456181" y="391442"/>
                    </a:lnTo>
                    <a:lnTo>
                      <a:pt x="1453084" y="391737"/>
                    </a:lnTo>
                    <a:lnTo>
                      <a:pt x="1450282" y="390852"/>
                    </a:lnTo>
                    <a:lnTo>
                      <a:pt x="1447922" y="388639"/>
                    </a:lnTo>
                    <a:lnTo>
                      <a:pt x="1445710" y="385542"/>
                    </a:lnTo>
                    <a:lnTo>
                      <a:pt x="1447332" y="382297"/>
                    </a:lnTo>
                    <a:lnTo>
                      <a:pt x="1451904" y="376693"/>
                    </a:lnTo>
                    <a:lnTo>
                      <a:pt x="1454854" y="368433"/>
                    </a:lnTo>
                    <a:lnTo>
                      <a:pt x="1455591" y="362976"/>
                    </a:lnTo>
                    <a:lnTo>
                      <a:pt x="1455444" y="357224"/>
                    </a:lnTo>
                    <a:lnTo>
                      <a:pt x="1454264" y="353537"/>
                    </a:lnTo>
                    <a:lnTo>
                      <a:pt x="1450577" y="350587"/>
                    </a:lnTo>
                    <a:lnTo>
                      <a:pt x="1447185" y="351177"/>
                    </a:lnTo>
                    <a:lnTo>
                      <a:pt x="1443350" y="353684"/>
                    </a:lnTo>
                    <a:lnTo>
                      <a:pt x="1439662" y="363271"/>
                    </a:lnTo>
                    <a:lnTo>
                      <a:pt x="1434648" y="370203"/>
                    </a:lnTo>
                    <a:lnTo>
                      <a:pt x="1433910" y="373005"/>
                    </a:lnTo>
                    <a:lnTo>
                      <a:pt x="1434058" y="375513"/>
                    </a:lnTo>
                    <a:lnTo>
                      <a:pt x="1433763" y="377135"/>
                    </a:lnTo>
                    <a:lnTo>
                      <a:pt x="1432730" y="371678"/>
                    </a:lnTo>
                    <a:lnTo>
                      <a:pt x="1432140" y="367548"/>
                    </a:lnTo>
                    <a:lnTo>
                      <a:pt x="1434943" y="362386"/>
                    </a:lnTo>
                    <a:lnTo>
                      <a:pt x="1436712" y="357666"/>
                    </a:lnTo>
                    <a:lnTo>
                      <a:pt x="1436123" y="354274"/>
                    </a:lnTo>
                    <a:lnTo>
                      <a:pt x="1434205" y="348522"/>
                    </a:lnTo>
                    <a:lnTo>
                      <a:pt x="1434500" y="345720"/>
                    </a:lnTo>
                    <a:lnTo>
                      <a:pt x="1435090" y="343950"/>
                    </a:lnTo>
                    <a:lnTo>
                      <a:pt x="1436418" y="335985"/>
                    </a:lnTo>
                    <a:lnTo>
                      <a:pt x="1440842" y="334363"/>
                    </a:lnTo>
                    <a:lnTo>
                      <a:pt x="1451904" y="328316"/>
                    </a:lnTo>
                    <a:lnTo>
                      <a:pt x="1453527" y="326693"/>
                    </a:lnTo>
                    <a:lnTo>
                      <a:pt x="1456771" y="321383"/>
                    </a:lnTo>
                    <a:lnTo>
                      <a:pt x="1458394" y="319466"/>
                    </a:lnTo>
                    <a:lnTo>
                      <a:pt x="1460163" y="316221"/>
                    </a:lnTo>
                    <a:lnTo>
                      <a:pt x="1456771" y="313714"/>
                    </a:lnTo>
                    <a:lnTo>
                      <a:pt x="1453674" y="312387"/>
                    </a:lnTo>
                    <a:lnTo>
                      <a:pt x="1447774" y="311649"/>
                    </a:lnTo>
                    <a:lnTo>
                      <a:pt x="1442170" y="311797"/>
                    </a:lnTo>
                    <a:lnTo>
                      <a:pt x="1430076" y="314451"/>
                    </a:lnTo>
                    <a:lnTo>
                      <a:pt x="1419014" y="314009"/>
                    </a:lnTo>
                    <a:lnTo>
                      <a:pt x="1415179" y="312534"/>
                    </a:lnTo>
                    <a:lnTo>
                      <a:pt x="1398070" y="301620"/>
                    </a:lnTo>
                    <a:lnTo>
                      <a:pt x="1396890" y="297490"/>
                    </a:lnTo>
                    <a:lnTo>
                      <a:pt x="1395563" y="295720"/>
                    </a:lnTo>
                    <a:lnTo>
                      <a:pt x="1393940" y="295278"/>
                    </a:lnTo>
                    <a:lnTo>
                      <a:pt x="1388040" y="292623"/>
                    </a:lnTo>
                    <a:lnTo>
                      <a:pt x="1374471" y="289083"/>
                    </a:lnTo>
                    <a:lnTo>
                      <a:pt x="1360607" y="281413"/>
                    </a:lnTo>
                    <a:lnTo>
                      <a:pt x="1335976" y="280676"/>
                    </a:lnTo>
                    <a:lnTo>
                      <a:pt x="1329339" y="281561"/>
                    </a:lnTo>
                    <a:lnTo>
                      <a:pt x="1322554" y="283921"/>
                    </a:lnTo>
                    <a:lnTo>
                      <a:pt x="1316360" y="288788"/>
                    </a:lnTo>
                    <a:lnTo>
                      <a:pt x="1313558" y="290263"/>
                    </a:lnTo>
                    <a:lnTo>
                      <a:pt x="1309575" y="290705"/>
                    </a:lnTo>
                    <a:lnTo>
                      <a:pt x="1308838" y="292475"/>
                    </a:lnTo>
                    <a:lnTo>
                      <a:pt x="1307953" y="294835"/>
                    </a:lnTo>
                    <a:lnTo>
                      <a:pt x="1310165" y="296605"/>
                    </a:lnTo>
                    <a:lnTo>
                      <a:pt x="1317687" y="294540"/>
                    </a:lnTo>
                    <a:lnTo>
                      <a:pt x="1323882" y="295573"/>
                    </a:lnTo>
                    <a:lnTo>
                      <a:pt x="1327127" y="297932"/>
                    </a:lnTo>
                    <a:lnTo>
                      <a:pt x="1329486" y="302357"/>
                    </a:lnTo>
                    <a:lnTo>
                      <a:pt x="1328307" y="304569"/>
                    </a:lnTo>
                    <a:lnTo>
                      <a:pt x="1317540" y="308109"/>
                    </a:lnTo>
                    <a:lnTo>
                      <a:pt x="1311640" y="307814"/>
                    </a:lnTo>
                    <a:lnTo>
                      <a:pt x="1298808" y="299850"/>
                    </a:lnTo>
                    <a:lnTo>
                      <a:pt x="1293941" y="298522"/>
                    </a:lnTo>
                    <a:lnTo>
                      <a:pt x="1282142" y="299850"/>
                    </a:lnTo>
                    <a:lnTo>
                      <a:pt x="1274325" y="303685"/>
                    </a:lnTo>
                    <a:lnTo>
                      <a:pt x="1271965" y="304422"/>
                    </a:lnTo>
                    <a:lnTo>
                      <a:pt x="1273882" y="308404"/>
                    </a:lnTo>
                    <a:lnTo>
                      <a:pt x="1276832" y="315484"/>
                    </a:lnTo>
                    <a:lnTo>
                      <a:pt x="1279340" y="319761"/>
                    </a:lnTo>
                    <a:lnTo>
                      <a:pt x="1282437" y="321826"/>
                    </a:lnTo>
                    <a:lnTo>
                      <a:pt x="1293941" y="326988"/>
                    </a:lnTo>
                    <a:lnTo>
                      <a:pt x="1300283" y="328758"/>
                    </a:lnTo>
                    <a:lnTo>
                      <a:pt x="1309870" y="333478"/>
                    </a:lnTo>
                    <a:lnTo>
                      <a:pt x="1315770" y="334068"/>
                    </a:lnTo>
                    <a:lnTo>
                      <a:pt x="1321079" y="332888"/>
                    </a:lnTo>
                    <a:lnTo>
                      <a:pt x="1328896" y="335690"/>
                    </a:lnTo>
                    <a:lnTo>
                      <a:pt x="1333469" y="344245"/>
                    </a:lnTo>
                    <a:lnTo>
                      <a:pt x="1336271" y="347194"/>
                    </a:lnTo>
                    <a:lnTo>
                      <a:pt x="1338778" y="348817"/>
                    </a:lnTo>
                    <a:lnTo>
                      <a:pt x="1342318" y="349554"/>
                    </a:lnTo>
                    <a:lnTo>
                      <a:pt x="1344383" y="349702"/>
                    </a:lnTo>
                    <a:lnTo>
                      <a:pt x="1346595" y="348669"/>
                    </a:lnTo>
                    <a:lnTo>
                      <a:pt x="1351758" y="348374"/>
                    </a:lnTo>
                    <a:lnTo>
                      <a:pt x="1349988" y="350882"/>
                    </a:lnTo>
                    <a:lnTo>
                      <a:pt x="1348070" y="351619"/>
                    </a:lnTo>
                    <a:lnTo>
                      <a:pt x="1337156" y="352652"/>
                    </a:lnTo>
                    <a:lnTo>
                      <a:pt x="1331846" y="351767"/>
                    </a:lnTo>
                    <a:lnTo>
                      <a:pt x="1325209" y="349112"/>
                    </a:lnTo>
                    <a:lnTo>
                      <a:pt x="1312672" y="340410"/>
                    </a:lnTo>
                    <a:lnTo>
                      <a:pt x="1297186" y="339820"/>
                    </a:lnTo>
                    <a:lnTo>
                      <a:pt x="1295416" y="342327"/>
                    </a:lnTo>
                    <a:lnTo>
                      <a:pt x="1290549" y="338787"/>
                    </a:lnTo>
                    <a:lnTo>
                      <a:pt x="1274030" y="338050"/>
                    </a:lnTo>
                    <a:lnTo>
                      <a:pt x="1264148" y="335690"/>
                    </a:lnTo>
                    <a:lnTo>
                      <a:pt x="1253676" y="332003"/>
                    </a:lnTo>
                    <a:lnTo>
                      <a:pt x="1252791" y="330233"/>
                    </a:lnTo>
                    <a:lnTo>
                      <a:pt x="1252348" y="327726"/>
                    </a:lnTo>
                    <a:lnTo>
                      <a:pt x="1255888" y="324628"/>
                    </a:lnTo>
                    <a:lnTo>
                      <a:pt x="1257216" y="322711"/>
                    </a:lnTo>
                    <a:lnTo>
                      <a:pt x="1258101" y="316959"/>
                    </a:lnTo>
                    <a:lnTo>
                      <a:pt x="1251463" y="309142"/>
                    </a:lnTo>
                    <a:lnTo>
                      <a:pt x="1252201" y="302062"/>
                    </a:lnTo>
                    <a:lnTo>
                      <a:pt x="1255298" y="300882"/>
                    </a:lnTo>
                    <a:lnTo>
                      <a:pt x="1259428" y="291738"/>
                    </a:lnTo>
                    <a:lnTo>
                      <a:pt x="1261788" y="288640"/>
                    </a:lnTo>
                    <a:lnTo>
                      <a:pt x="1263115" y="287608"/>
                    </a:lnTo>
                    <a:lnTo>
                      <a:pt x="1264443" y="285543"/>
                    </a:lnTo>
                    <a:lnTo>
                      <a:pt x="1263115" y="282888"/>
                    </a:lnTo>
                    <a:lnTo>
                      <a:pt x="1261788" y="281266"/>
                    </a:lnTo>
                    <a:lnTo>
                      <a:pt x="1260461" y="277579"/>
                    </a:lnTo>
                    <a:lnTo>
                      <a:pt x="1260755" y="274924"/>
                    </a:lnTo>
                    <a:lnTo>
                      <a:pt x="1260755" y="271531"/>
                    </a:lnTo>
                    <a:lnTo>
                      <a:pt x="1257363" y="266369"/>
                    </a:lnTo>
                    <a:lnTo>
                      <a:pt x="1254708" y="260765"/>
                    </a:lnTo>
                    <a:lnTo>
                      <a:pt x="1248956" y="257962"/>
                    </a:lnTo>
                    <a:lnTo>
                      <a:pt x="1243499" y="257962"/>
                    </a:lnTo>
                    <a:lnTo>
                      <a:pt x="1241434" y="258700"/>
                    </a:lnTo>
                    <a:lnTo>
                      <a:pt x="1239370" y="260027"/>
                    </a:lnTo>
                    <a:lnTo>
                      <a:pt x="1242319" y="265042"/>
                    </a:lnTo>
                    <a:lnTo>
                      <a:pt x="1245269" y="269614"/>
                    </a:lnTo>
                    <a:lnTo>
                      <a:pt x="1246596" y="273154"/>
                    </a:lnTo>
                    <a:lnTo>
                      <a:pt x="1247481" y="279348"/>
                    </a:lnTo>
                    <a:lnTo>
                      <a:pt x="1247334" y="287166"/>
                    </a:lnTo>
                    <a:lnTo>
                      <a:pt x="1246449" y="290263"/>
                    </a:lnTo>
                    <a:lnTo>
                      <a:pt x="1244827" y="293065"/>
                    </a:lnTo>
                    <a:lnTo>
                      <a:pt x="1239959" y="296310"/>
                    </a:lnTo>
                    <a:lnTo>
                      <a:pt x="1231700" y="300292"/>
                    </a:lnTo>
                    <a:lnTo>
                      <a:pt x="1226980" y="302210"/>
                    </a:lnTo>
                    <a:lnTo>
                      <a:pt x="1217246" y="304274"/>
                    </a:lnTo>
                    <a:lnTo>
                      <a:pt x="1210314" y="307667"/>
                    </a:lnTo>
                    <a:lnTo>
                      <a:pt x="1194974" y="327136"/>
                    </a:lnTo>
                    <a:lnTo>
                      <a:pt x="1196744" y="329938"/>
                    </a:lnTo>
                    <a:lnTo>
                      <a:pt x="1202349" y="333183"/>
                    </a:lnTo>
                    <a:lnTo>
                      <a:pt x="1206036" y="335838"/>
                    </a:lnTo>
                    <a:lnTo>
                      <a:pt x="1207806" y="338050"/>
                    </a:lnTo>
                    <a:lnTo>
                      <a:pt x="1211936" y="345130"/>
                    </a:lnTo>
                    <a:lnTo>
                      <a:pt x="1226980" y="365041"/>
                    </a:lnTo>
                    <a:lnTo>
                      <a:pt x="1227865" y="368581"/>
                    </a:lnTo>
                    <a:lnTo>
                      <a:pt x="1224325" y="374775"/>
                    </a:lnTo>
                    <a:lnTo>
                      <a:pt x="1217246" y="383035"/>
                    </a:lnTo>
                    <a:lnTo>
                      <a:pt x="1214443" y="387607"/>
                    </a:lnTo>
                    <a:lnTo>
                      <a:pt x="1207806" y="405011"/>
                    </a:lnTo>
                    <a:lnTo>
                      <a:pt x="1207364" y="409436"/>
                    </a:lnTo>
                    <a:lnTo>
                      <a:pt x="1210018" y="413713"/>
                    </a:lnTo>
                    <a:lnTo>
                      <a:pt x="1214443" y="418875"/>
                    </a:lnTo>
                    <a:lnTo>
                      <a:pt x="1216066" y="422857"/>
                    </a:lnTo>
                    <a:lnTo>
                      <a:pt x="1212968" y="433034"/>
                    </a:lnTo>
                    <a:lnTo>
                      <a:pt x="1214591" y="435542"/>
                    </a:lnTo>
                    <a:lnTo>
                      <a:pt x="1218278" y="436869"/>
                    </a:lnTo>
                    <a:lnTo>
                      <a:pt x="1228308" y="435542"/>
                    </a:lnTo>
                    <a:lnTo>
                      <a:pt x="1240107" y="438049"/>
                    </a:lnTo>
                    <a:lnTo>
                      <a:pt x="1246449" y="436869"/>
                    </a:lnTo>
                    <a:lnTo>
                      <a:pt x="1256036" y="431264"/>
                    </a:lnTo>
                    <a:lnTo>
                      <a:pt x="1259723" y="430527"/>
                    </a:lnTo>
                    <a:lnTo>
                      <a:pt x="1271227" y="431412"/>
                    </a:lnTo>
                    <a:lnTo>
                      <a:pt x="1288041" y="436722"/>
                    </a:lnTo>
                    <a:lnTo>
                      <a:pt x="1305888" y="444096"/>
                    </a:lnTo>
                    <a:lnTo>
                      <a:pt x="1309428" y="446604"/>
                    </a:lnTo>
                    <a:lnTo>
                      <a:pt x="1314295" y="446604"/>
                    </a:lnTo>
                    <a:lnTo>
                      <a:pt x="1317835" y="459140"/>
                    </a:lnTo>
                    <a:lnTo>
                      <a:pt x="1320932" y="465777"/>
                    </a:lnTo>
                    <a:lnTo>
                      <a:pt x="1322260" y="470645"/>
                    </a:lnTo>
                    <a:lnTo>
                      <a:pt x="1323292" y="475954"/>
                    </a:lnTo>
                    <a:lnTo>
                      <a:pt x="1319900" y="476987"/>
                    </a:lnTo>
                    <a:lnTo>
                      <a:pt x="1317097" y="477577"/>
                    </a:lnTo>
                    <a:lnTo>
                      <a:pt x="1314590" y="479052"/>
                    </a:lnTo>
                    <a:lnTo>
                      <a:pt x="1311345" y="487311"/>
                    </a:lnTo>
                    <a:lnTo>
                      <a:pt x="1310902" y="491736"/>
                    </a:lnTo>
                    <a:lnTo>
                      <a:pt x="1312672" y="498815"/>
                    </a:lnTo>
                    <a:lnTo>
                      <a:pt x="1327569" y="502060"/>
                    </a:lnTo>
                    <a:lnTo>
                      <a:pt x="1338041" y="503830"/>
                    </a:lnTo>
                    <a:lnTo>
                      <a:pt x="1345268" y="504125"/>
                    </a:lnTo>
                    <a:lnTo>
                      <a:pt x="1346595" y="505010"/>
                    </a:lnTo>
                    <a:lnTo>
                      <a:pt x="1347480" y="506042"/>
                    </a:lnTo>
                    <a:lnTo>
                      <a:pt x="1338778" y="506485"/>
                    </a:lnTo>
                    <a:lnTo>
                      <a:pt x="1322997" y="507370"/>
                    </a:lnTo>
                    <a:lnTo>
                      <a:pt x="1317392" y="506927"/>
                    </a:lnTo>
                    <a:lnTo>
                      <a:pt x="1314885" y="506042"/>
                    </a:lnTo>
                    <a:lnTo>
                      <a:pt x="1312377" y="503535"/>
                    </a:lnTo>
                    <a:lnTo>
                      <a:pt x="1307658" y="501175"/>
                    </a:lnTo>
                    <a:lnTo>
                      <a:pt x="1305741" y="499553"/>
                    </a:lnTo>
                    <a:lnTo>
                      <a:pt x="1301906" y="497635"/>
                    </a:lnTo>
                    <a:lnTo>
                      <a:pt x="1303823" y="490261"/>
                    </a:lnTo>
                    <a:lnTo>
                      <a:pt x="1304118" y="473447"/>
                    </a:lnTo>
                    <a:lnTo>
                      <a:pt x="1303528" y="466367"/>
                    </a:lnTo>
                    <a:lnTo>
                      <a:pt x="1300136" y="460615"/>
                    </a:lnTo>
                    <a:lnTo>
                      <a:pt x="1290401" y="452356"/>
                    </a:lnTo>
                    <a:lnTo>
                      <a:pt x="1287009" y="446899"/>
                    </a:lnTo>
                    <a:lnTo>
                      <a:pt x="1283174" y="443211"/>
                    </a:lnTo>
                    <a:lnTo>
                      <a:pt x="1279340" y="442621"/>
                    </a:lnTo>
                    <a:lnTo>
                      <a:pt x="1273882" y="443359"/>
                    </a:lnTo>
                    <a:lnTo>
                      <a:pt x="1260461" y="446751"/>
                    </a:lnTo>
                    <a:lnTo>
                      <a:pt x="1248219" y="448521"/>
                    </a:lnTo>
                    <a:lnTo>
                      <a:pt x="1234060" y="453536"/>
                    </a:lnTo>
                    <a:lnTo>
                      <a:pt x="1231405" y="457813"/>
                    </a:lnTo>
                    <a:lnTo>
                      <a:pt x="1229045" y="468580"/>
                    </a:lnTo>
                    <a:lnTo>
                      <a:pt x="1232290" y="473889"/>
                    </a:lnTo>
                    <a:lnTo>
                      <a:pt x="1235387" y="477724"/>
                    </a:lnTo>
                    <a:lnTo>
                      <a:pt x="1238337" y="484361"/>
                    </a:lnTo>
                    <a:lnTo>
                      <a:pt x="1239222" y="488196"/>
                    </a:lnTo>
                    <a:lnTo>
                      <a:pt x="1239517" y="492178"/>
                    </a:lnTo>
                    <a:lnTo>
                      <a:pt x="1238927" y="498078"/>
                    </a:lnTo>
                    <a:lnTo>
                      <a:pt x="1236567" y="501323"/>
                    </a:lnTo>
                    <a:lnTo>
                      <a:pt x="1220785" y="513860"/>
                    </a:lnTo>
                    <a:lnTo>
                      <a:pt x="1218573" y="517694"/>
                    </a:lnTo>
                    <a:lnTo>
                      <a:pt x="1215771" y="528461"/>
                    </a:lnTo>
                    <a:lnTo>
                      <a:pt x="1213411" y="532443"/>
                    </a:lnTo>
                    <a:lnTo>
                      <a:pt x="1206184" y="538343"/>
                    </a:lnTo>
                    <a:lnTo>
                      <a:pt x="1201611" y="540703"/>
                    </a:lnTo>
                    <a:lnTo>
                      <a:pt x="1177571" y="551470"/>
                    </a:lnTo>
                    <a:lnTo>
                      <a:pt x="1176686" y="553830"/>
                    </a:lnTo>
                    <a:lnTo>
                      <a:pt x="1175063" y="561499"/>
                    </a:lnTo>
                    <a:lnTo>
                      <a:pt x="1168426" y="564892"/>
                    </a:lnTo>
                    <a:lnTo>
                      <a:pt x="1164444" y="565187"/>
                    </a:lnTo>
                    <a:lnTo>
                      <a:pt x="1155299" y="561352"/>
                    </a:lnTo>
                    <a:lnTo>
                      <a:pt x="1149842" y="560319"/>
                    </a:lnTo>
                    <a:lnTo>
                      <a:pt x="1144237" y="559877"/>
                    </a:lnTo>
                    <a:lnTo>
                      <a:pt x="1123294" y="561057"/>
                    </a:lnTo>
                    <a:lnTo>
                      <a:pt x="1113854" y="558402"/>
                    </a:lnTo>
                    <a:lnTo>
                      <a:pt x="1106480" y="554862"/>
                    </a:lnTo>
                    <a:lnTo>
                      <a:pt x="1098958" y="553682"/>
                    </a:lnTo>
                    <a:lnTo>
                      <a:pt x="1093353" y="550732"/>
                    </a:lnTo>
                    <a:lnTo>
                      <a:pt x="1092025" y="547930"/>
                    </a:lnTo>
                    <a:lnTo>
                      <a:pt x="1090550" y="544390"/>
                    </a:lnTo>
                    <a:lnTo>
                      <a:pt x="1089518" y="542473"/>
                    </a:lnTo>
                    <a:lnTo>
                      <a:pt x="1088633" y="541440"/>
                    </a:lnTo>
                    <a:lnTo>
                      <a:pt x="1090256" y="540261"/>
                    </a:lnTo>
                    <a:lnTo>
                      <a:pt x="1093943" y="539671"/>
                    </a:lnTo>
                    <a:lnTo>
                      <a:pt x="1107512" y="540408"/>
                    </a:lnTo>
                    <a:lnTo>
                      <a:pt x="1111200" y="538933"/>
                    </a:lnTo>
                    <a:lnTo>
                      <a:pt x="1112969" y="539671"/>
                    </a:lnTo>
                    <a:lnTo>
                      <a:pt x="1116804" y="542915"/>
                    </a:lnTo>
                    <a:lnTo>
                      <a:pt x="1121819" y="546013"/>
                    </a:lnTo>
                    <a:lnTo>
                      <a:pt x="1125949" y="545423"/>
                    </a:lnTo>
                    <a:lnTo>
                      <a:pt x="1129488" y="543063"/>
                    </a:lnTo>
                    <a:lnTo>
                      <a:pt x="1130816" y="543063"/>
                    </a:lnTo>
                    <a:lnTo>
                      <a:pt x="1132438" y="543358"/>
                    </a:lnTo>
                    <a:lnTo>
                      <a:pt x="1129194" y="545275"/>
                    </a:lnTo>
                    <a:lnTo>
                      <a:pt x="1125949" y="546750"/>
                    </a:lnTo>
                    <a:lnTo>
                      <a:pt x="1125064" y="547635"/>
                    </a:lnTo>
                    <a:lnTo>
                      <a:pt x="1124326" y="549700"/>
                    </a:lnTo>
                    <a:lnTo>
                      <a:pt x="1129046" y="552060"/>
                    </a:lnTo>
                    <a:lnTo>
                      <a:pt x="1133323" y="553240"/>
                    </a:lnTo>
                    <a:lnTo>
                      <a:pt x="1138928" y="552060"/>
                    </a:lnTo>
                    <a:lnTo>
                      <a:pt x="1142172" y="549552"/>
                    </a:lnTo>
                    <a:lnTo>
                      <a:pt x="1149400" y="546013"/>
                    </a:lnTo>
                    <a:lnTo>
                      <a:pt x="1154562" y="546160"/>
                    </a:lnTo>
                    <a:lnTo>
                      <a:pt x="1154857" y="542768"/>
                    </a:lnTo>
                    <a:lnTo>
                      <a:pt x="1152202" y="537458"/>
                    </a:lnTo>
                    <a:lnTo>
                      <a:pt x="1149989" y="533918"/>
                    </a:lnTo>
                    <a:lnTo>
                      <a:pt x="1157954" y="534803"/>
                    </a:lnTo>
                    <a:lnTo>
                      <a:pt x="1162674" y="531853"/>
                    </a:lnTo>
                    <a:lnTo>
                      <a:pt x="1182143" y="506190"/>
                    </a:lnTo>
                    <a:lnTo>
                      <a:pt x="1191435" y="501175"/>
                    </a:lnTo>
                    <a:lnTo>
                      <a:pt x="1194532" y="498078"/>
                    </a:lnTo>
                    <a:lnTo>
                      <a:pt x="1196744" y="493653"/>
                    </a:lnTo>
                    <a:lnTo>
                      <a:pt x="1197334" y="488786"/>
                    </a:lnTo>
                    <a:lnTo>
                      <a:pt x="1196154" y="483476"/>
                    </a:lnTo>
                    <a:lnTo>
                      <a:pt x="1196449" y="479494"/>
                    </a:lnTo>
                    <a:lnTo>
                      <a:pt x="1199694" y="474332"/>
                    </a:lnTo>
                    <a:lnTo>
                      <a:pt x="1204856" y="468137"/>
                    </a:lnTo>
                    <a:lnTo>
                      <a:pt x="1208249" y="465777"/>
                    </a:lnTo>
                    <a:lnTo>
                      <a:pt x="1207806" y="463565"/>
                    </a:lnTo>
                    <a:lnTo>
                      <a:pt x="1207069" y="461648"/>
                    </a:lnTo>
                    <a:lnTo>
                      <a:pt x="1197777" y="455601"/>
                    </a:lnTo>
                    <a:lnTo>
                      <a:pt x="1187895" y="450586"/>
                    </a:lnTo>
                    <a:lnTo>
                      <a:pt x="1184355" y="447931"/>
                    </a:lnTo>
                    <a:lnTo>
                      <a:pt x="1181700" y="443654"/>
                    </a:lnTo>
                    <a:lnTo>
                      <a:pt x="1180373" y="438492"/>
                    </a:lnTo>
                    <a:lnTo>
                      <a:pt x="1180373" y="435099"/>
                    </a:lnTo>
                    <a:lnTo>
                      <a:pt x="1181258" y="424775"/>
                    </a:lnTo>
                    <a:lnTo>
                      <a:pt x="1182732" y="419908"/>
                    </a:lnTo>
                    <a:lnTo>
                      <a:pt x="1182290" y="405453"/>
                    </a:lnTo>
                    <a:lnTo>
                      <a:pt x="1180520" y="387755"/>
                    </a:lnTo>
                    <a:lnTo>
                      <a:pt x="1178898" y="382887"/>
                    </a:lnTo>
                    <a:lnTo>
                      <a:pt x="1181258" y="379495"/>
                    </a:lnTo>
                    <a:lnTo>
                      <a:pt x="1183765" y="376840"/>
                    </a:lnTo>
                    <a:lnTo>
                      <a:pt x="1184945" y="374333"/>
                    </a:lnTo>
                    <a:lnTo>
                      <a:pt x="1185682" y="356929"/>
                    </a:lnTo>
                    <a:lnTo>
                      <a:pt x="1185092" y="350292"/>
                    </a:lnTo>
                    <a:lnTo>
                      <a:pt x="1181848" y="341295"/>
                    </a:lnTo>
                    <a:lnTo>
                      <a:pt x="1168721" y="333773"/>
                    </a:lnTo>
                    <a:lnTo>
                      <a:pt x="1163116" y="326398"/>
                    </a:lnTo>
                    <a:lnTo>
                      <a:pt x="1163559" y="323891"/>
                    </a:lnTo>
                    <a:lnTo>
                      <a:pt x="1164296" y="322121"/>
                    </a:lnTo>
                    <a:lnTo>
                      <a:pt x="1170048" y="319171"/>
                    </a:lnTo>
                    <a:lnTo>
                      <a:pt x="1173883" y="314894"/>
                    </a:lnTo>
                    <a:lnTo>
                      <a:pt x="1176390" y="308847"/>
                    </a:lnTo>
                    <a:lnTo>
                      <a:pt x="1181553" y="299407"/>
                    </a:lnTo>
                    <a:lnTo>
                      <a:pt x="1182880" y="296162"/>
                    </a:lnTo>
                    <a:lnTo>
                      <a:pt x="1186273" y="283183"/>
                    </a:lnTo>
                    <a:lnTo>
                      <a:pt x="1187157" y="276399"/>
                    </a:lnTo>
                    <a:lnTo>
                      <a:pt x="1187895" y="266074"/>
                    </a:lnTo>
                    <a:lnTo>
                      <a:pt x="1183175" y="263419"/>
                    </a:lnTo>
                    <a:lnTo>
                      <a:pt x="1178308" y="261060"/>
                    </a:lnTo>
                    <a:lnTo>
                      <a:pt x="1169311" y="259142"/>
                    </a:lnTo>
                    <a:lnTo>
                      <a:pt x="1164739" y="259585"/>
                    </a:lnTo>
                    <a:lnTo>
                      <a:pt x="1156627" y="255455"/>
                    </a:lnTo>
                    <a:lnTo>
                      <a:pt x="1153529" y="255012"/>
                    </a:lnTo>
                    <a:lnTo>
                      <a:pt x="1131553" y="256045"/>
                    </a:lnTo>
                    <a:lnTo>
                      <a:pt x="1118869" y="255602"/>
                    </a:lnTo>
                    <a:lnTo>
                      <a:pt x="1111494" y="256487"/>
                    </a:lnTo>
                    <a:lnTo>
                      <a:pt x="1107512" y="256340"/>
                    </a:lnTo>
                    <a:lnTo>
                      <a:pt x="1105152" y="255750"/>
                    </a:lnTo>
                    <a:lnTo>
                      <a:pt x="1105447" y="253980"/>
                    </a:lnTo>
                    <a:lnTo>
                      <a:pt x="1106775" y="252800"/>
                    </a:lnTo>
                    <a:lnTo>
                      <a:pt x="1106332" y="251768"/>
                    </a:lnTo>
                    <a:lnTo>
                      <a:pt x="1104267" y="251473"/>
                    </a:lnTo>
                    <a:lnTo>
                      <a:pt x="1098515" y="252800"/>
                    </a:lnTo>
                    <a:lnTo>
                      <a:pt x="1089223" y="267107"/>
                    </a:lnTo>
                    <a:lnTo>
                      <a:pt x="1083766" y="280823"/>
                    </a:lnTo>
                    <a:lnTo>
                      <a:pt x="1078014" y="299407"/>
                    </a:lnTo>
                    <a:lnTo>
                      <a:pt x="1074327" y="307224"/>
                    </a:lnTo>
                    <a:lnTo>
                      <a:pt x="1069164" y="315484"/>
                    </a:lnTo>
                    <a:lnTo>
                      <a:pt x="1061052" y="322121"/>
                    </a:lnTo>
                    <a:lnTo>
                      <a:pt x="1050138" y="328611"/>
                    </a:lnTo>
                    <a:lnTo>
                      <a:pt x="1043206" y="331708"/>
                    </a:lnTo>
                    <a:lnTo>
                      <a:pt x="1033767" y="334953"/>
                    </a:lnTo>
                    <a:lnTo>
                      <a:pt x="1029932" y="341737"/>
                    </a:lnTo>
                    <a:lnTo>
                      <a:pt x="1026539" y="344540"/>
                    </a:lnTo>
                    <a:lnTo>
                      <a:pt x="1027867" y="346457"/>
                    </a:lnTo>
                    <a:lnTo>
                      <a:pt x="1031996" y="345425"/>
                    </a:lnTo>
                    <a:lnTo>
                      <a:pt x="1029637" y="350292"/>
                    </a:lnTo>
                    <a:lnTo>
                      <a:pt x="1027277" y="353242"/>
                    </a:lnTo>
                    <a:lnTo>
                      <a:pt x="1027424" y="354864"/>
                    </a:lnTo>
                    <a:lnTo>
                      <a:pt x="1028162" y="357076"/>
                    </a:lnTo>
                    <a:lnTo>
                      <a:pt x="1031259" y="358109"/>
                    </a:lnTo>
                    <a:lnTo>
                      <a:pt x="1039666" y="356191"/>
                    </a:lnTo>
                    <a:lnTo>
                      <a:pt x="1041436" y="358109"/>
                    </a:lnTo>
                    <a:lnTo>
                      <a:pt x="1043353" y="360911"/>
                    </a:lnTo>
                    <a:lnTo>
                      <a:pt x="1042469" y="372268"/>
                    </a:lnTo>
                    <a:lnTo>
                      <a:pt x="1040109" y="382002"/>
                    </a:lnTo>
                    <a:lnTo>
                      <a:pt x="1039813" y="385542"/>
                    </a:lnTo>
                    <a:lnTo>
                      <a:pt x="1041141" y="387755"/>
                    </a:lnTo>
                    <a:lnTo>
                      <a:pt x="1042173" y="390704"/>
                    </a:lnTo>
                    <a:lnTo>
                      <a:pt x="1039813" y="394392"/>
                    </a:lnTo>
                    <a:lnTo>
                      <a:pt x="1037749" y="395572"/>
                    </a:lnTo>
                    <a:lnTo>
                      <a:pt x="1034061" y="395129"/>
                    </a:lnTo>
                    <a:lnTo>
                      <a:pt x="1031554" y="403241"/>
                    </a:lnTo>
                    <a:lnTo>
                      <a:pt x="1030817" y="407961"/>
                    </a:lnTo>
                    <a:lnTo>
                      <a:pt x="1030817" y="411796"/>
                    </a:lnTo>
                    <a:lnTo>
                      <a:pt x="1031849" y="414008"/>
                    </a:lnTo>
                    <a:lnTo>
                      <a:pt x="1033324" y="416663"/>
                    </a:lnTo>
                    <a:lnTo>
                      <a:pt x="1034209" y="414598"/>
                    </a:lnTo>
                    <a:lnTo>
                      <a:pt x="1035094" y="411943"/>
                    </a:lnTo>
                    <a:lnTo>
                      <a:pt x="1037601" y="410173"/>
                    </a:lnTo>
                    <a:lnTo>
                      <a:pt x="1052350" y="415188"/>
                    </a:lnTo>
                    <a:lnTo>
                      <a:pt x="1056185" y="417695"/>
                    </a:lnTo>
                    <a:lnTo>
                      <a:pt x="1062232" y="420055"/>
                    </a:lnTo>
                    <a:lnTo>
                      <a:pt x="1064002" y="422857"/>
                    </a:lnTo>
                    <a:lnTo>
                      <a:pt x="1065182" y="431264"/>
                    </a:lnTo>
                    <a:lnTo>
                      <a:pt x="1071377" y="439081"/>
                    </a:lnTo>
                    <a:lnTo>
                      <a:pt x="1076244" y="443654"/>
                    </a:lnTo>
                    <a:lnTo>
                      <a:pt x="1079341" y="445571"/>
                    </a:lnTo>
                    <a:lnTo>
                      <a:pt x="1081996" y="446014"/>
                    </a:lnTo>
                    <a:lnTo>
                      <a:pt x="1086274" y="444244"/>
                    </a:lnTo>
                    <a:lnTo>
                      <a:pt x="1091878" y="444391"/>
                    </a:lnTo>
                    <a:lnTo>
                      <a:pt x="1088928" y="450586"/>
                    </a:lnTo>
                    <a:lnTo>
                      <a:pt x="1083766" y="461943"/>
                    </a:lnTo>
                    <a:lnTo>
                      <a:pt x="1075212" y="471825"/>
                    </a:lnTo>
                    <a:lnTo>
                      <a:pt x="1071819" y="473447"/>
                    </a:lnTo>
                    <a:lnTo>
                      <a:pt x="1066214" y="469317"/>
                    </a:lnTo>
                    <a:lnTo>
                      <a:pt x="1055005" y="464450"/>
                    </a:lnTo>
                    <a:lnTo>
                      <a:pt x="1052646" y="461353"/>
                    </a:lnTo>
                    <a:lnTo>
                      <a:pt x="1039813" y="453388"/>
                    </a:lnTo>
                    <a:lnTo>
                      <a:pt x="1035979" y="447931"/>
                    </a:lnTo>
                    <a:lnTo>
                      <a:pt x="1029637" y="447194"/>
                    </a:lnTo>
                    <a:lnTo>
                      <a:pt x="1020787" y="444539"/>
                    </a:lnTo>
                    <a:lnTo>
                      <a:pt x="1019460" y="443949"/>
                    </a:lnTo>
                    <a:lnTo>
                      <a:pt x="1012085" y="440556"/>
                    </a:lnTo>
                    <a:lnTo>
                      <a:pt x="1005006" y="438639"/>
                    </a:lnTo>
                    <a:lnTo>
                      <a:pt x="1002941" y="436132"/>
                    </a:lnTo>
                    <a:lnTo>
                      <a:pt x="997483" y="434214"/>
                    </a:lnTo>
                    <a:lnTo>
                      <a:pt x="992322" y="432887"/>
                    </a:lnTo>
                    <a:lnTo>
                      <a:pt x="984504" y="429790"/>
                    </a:lnTo>
                    <a:lnTo>
                      <a:pt x="980965" y="430822"/>
                    </a:lnTo>
                    <a:lnTo>
                      <a:pt x="981849" y="427135"/>
                    </a:lnTo>
                    <a:lnTo>
                      <a:pt x="973000" y="422120"/>
                    </a:lnTo>
                    <a:lnTo>
                      <a:pt x="962528" y="417548"/>
                    </a:lnTo>
                    <a:lnTo>
                      <a:pt x="940847" y="410911"/>
                    </a:lnTo>
                    <a:lnTo>
                      <a:pt x="921820" y="407813"/>
                    </a:lnTo>
                    <a:lnTo>
                      <a:pt x="899254" y="406928"/>
                    </a:lnTo>
                    <a:lnTo>
                      <a:pt x="879638" y="402799"/>
                    </a:lnTo>
                    <a:lnTo>
                      <a:pt x="876836" y="402946"/>
                    </a:lnTo>
                    <a:lnTo>
                      <a:pt x="874329" y="404126"/>
                    </a:lnTo>
                    <a:lnTo>
                      <a:pt x="867691" y="410173"/>
                    </a:lnTo>
                    <a:lnTo>
                      <a:pt x="860317" y="412091"/>
                    </a:lnTo>
                    <a:lnTo>
                      <a:pt x="857514" y="414893"/>
                    </a:lnTo>
                    <a:lnTo>
                      <a:pt x="861939" y="421088"/>
                    </a:lnTo>
                    <a:lnTo>
                      <a:pt x="870494" y="437164"/>
                    </a:lnTo>
                    <a:lnTo>
                      <a:pt x="875508" y="435542"/>
                    </a:lnTo>
                    <a:lnTo>
                      <a:pt x="877426" y="442769"/>
                    </a:lnTo>
                    <a:lnTo>
                      <a:pt x="874329" y="447046"/>
                    </a:lnTo>
                    <a:lnTo>
                      <a:pt x="869756" y="451913"/>
                    </a:lnTo>
                    <a:lnTo>
                      <a:pt x="865774" y="454568"/>
                    </a:lnTo>
                    <a:lnTo>
                      <a:pt x="857220" y="455895"/>
                    </a:lnTo>
                    <a:lnTo>
                      <a:pt x="850287" y="455601"/>
                    </a:lnTo>
                    <a:lnTo>
                      <a:pt x="849550" y="460173"/>
                    </a:lnTo>
                    <a:lnTo>
                      <a:pt x="851467" y="464597"/>
                    </a:lnTo>
                    <a:lnTo>
                      <a:pt x="851025" y="466367"/>
                    </a:lnTo>
                    <a:lnTo>
                      <a:pt x="850435" y="468580"/>
                    </a:lnTo>
                    <a:lnTo>
                      <a:pt x="849403" y="469760"/>
                    </a:lnTo>
                    <a:lnTo>
                      <a:pt x="848518" y="470497"/>
                    </a:lnTo>
                    <a:lnTo>
                      <a:pt x="845862" y="471677"/>
                    </a:lnTo>
                    <a:lnTo>
                      <a:pt x="842765" y="471825"/>
                    </a:lnTo>
                    <a:lnTo>
                      <a:pt x="835096" y="469612"/>
                    </a:lnTo>
                    <a:lnTo>
                      <a:pt x="829491" y="467547"/>
                    </a:lnTo>
                    <a:lnTo>
                      <a:pt x="829934" y="459730"/>
                    </a:lnTo>
                    <a:lnTo>
                      <a:pt x="832736" y="456338"/>
                    </a:lnTo>
                    <a:lnTo>
                      <a:pt x="834653" y="455453"/>
                    </a:lnTo>
                    <a:lnTo>
                      <a:pt x="836570" y="454126"/>
                    </a:lnTo>
                    <a:lnTo>
                      <a:pt x="832736" y="449111"/>
                    </a:lnTo>
                    <a:lnTo>
                      <a:pt x="829786" y="446899"/>
                    </a:lnTo>
                    <a:lnTo>
                      <a:pt x="828459" y="443506"/>
                    </a:lnTo>
                    <a:lnTo>
                      <a:pt x="828459" y="441884"/>
                    </a:lnTo>
                    <a:lnTo>
                      <a:pt x="824771" y="442031"/>
                    </a:lnTo>
                    <a:lnTo>
                      <a:pt x="810022" y="446014"/>
                    </a:lnTo>
                    <a:lnTo>
                      <a:pt x="806925" y="449848"/>
                    </a:lnTo>
                    <a:lnTo>
                      <a:pt x="805302" y="447194"/>
                    </a:lnTo>
                    <a:lnTo>
                      <a:pt x="786276" y="458550"/>
                    </a:lnTo>
                    <a:lnTo>
                      <a:pt x="778016" y="462533"/>
                    </a:lnTo>
                    <a:lnTo>
                      <a:pt x="772264" y="461943"/>
                    </a:lnTo>
                    <a:lnTo>
                      <a:pt x="764742" y="459583"/>
                    </a:lnTo>
                    <a:lnTo>
                      <a:pt x="755746" y="459435"/>
                    </a:lnTo>
                    <a:lnTo>
                      <a:pt x="749698" y="458255"/>
                    </a:lnTo>
                    <a:lnTo>
                      <a:pt x="746601" y="458698"/>
                    </a:lnTo>
                    <a:lnTo>
                      <a:pt x="740111" y="461500"/>
                    </a:lnTo>
                    <a:lnTo>
                      <a:pt x="733327" y="461943"/>
                    </a:lnTo>
                    <a:lnTo>
                      <a:pt x="726394" y="465925"/>
                    </a:lnTo>
                    <a:lnTo>
                      <a:pt x="720348" y="470792"/>
                    </a:lnTo>
                    <a:lnTo>
                      <a:pt x="718725" y="478462"/>
                    </a:lnTo>
                    <a:lnTo>
                      <a:pt x="715038" y="479347"/>
                    </a:lnTo>
                    <a:lnTo>
                      <a:pt x="710908" y="475364"/>
                    </a:lnTo>
                    <a:lnTo>
                      <a:pt x="708696" y="474332"/>
                    </a:lnTo>
                    <a:lnTo>
                      <a:pt x="706631" y="475217"/>
                    </a:lnTo>
                    <a:lnTo>
                      <a:pt x="702354" y="475659"/>
                    </a:lnTo>
                    <a:lnTo>
                      <a:pt x="698814" y="475954"/>
                    </a:lnTo>
                    <a:lnTo>
                      <a:pt x="695422" y="477429"/>
                    </a:lnTo>
                    <a:lnTo>
                      <a:pt x="693947" y="477134"/>
                    </a:lnTo>
                    <a:lnTo>
                      <a:pt x="683622" y="475954"/>
                    </a:lnTo>
                    <a:lnTo>
                      <a:pt x="680673" y="476102"/>
                    </a:lnTo>
                    <a:lnTo>
                      <a:pt x="676985" y="475512"/>
                    </a:lnTo>
                    <a:lnTo>
                      <a:pt x="677870" y="473594"/>
                    </a:lnTo>
                    <a:lnTo>
                      <a:pt x="679050" y="472120"/>
                    </a:lnTo>
                    <a:lnTo>
                      <a:pt x="684949" y="471087"/>
                    </a:lnTo>
                    <a:lnTo>
                      <a:pt x="688194" y="469465"/>
                    </a:lnTo>
                    <a:lnTo>
                      <a:pt x="691882" y="470350"/>
                    </a:lnTo>
                    <a:lnTo>
                      <a:pt x="694537" y="467990"/>
                    </a:lnTo>
                    <a:lnTo>
                      <a:pt x="694094" y="463270"/>
                    </a:lnTo>
                    <a:lnTo>
                      <a:pt x="689965" y="458845"/>
                    </a:lnTo>
                    <a:lnTo>
                      <a:pt x="691882" y="455453"/>
                    </a:lnTo>
                    <a:lnTo>
                      <a:pt x="693504" y="451323"/>
                    </a:lnTo>
                    <a:lnTo>
                      <a:pt x="694389" y="450733"/>
                    </a:lnTo>
                    <a:lnTo>
                      <a:pt x="695569" y="449258"/>
                    </a:lnTo>
                    <a:lnTo>
                      <a:pt x="694241" y="448078"/>
                    </a:lnTo>
                    <a:lnTo>
                      <a:pt x="690997" y="447488"/>
                    </a:lnTo>
                    <a:lnTo>
                      <a:pt x="690997" y="446456"/>
                    </a:lnTo>
                    <a:lnTo>
                      <a:pt x="693062" y="445571"/>
                    </a:lnTo>
                    <a:lnTo>
                      <a:pt x="706041" y="443801"/>
                    </a:lnTo>
                    <a:lnTo>
                      <a:pt x="709138" y="442474"/>
                    </a:lnTo>
                    <a:lnTo>
                      <a:pt x="701174" y="442031"/>
                    </a:lnTo>
                    <a:lnTo>
                      <a:pt x="691144" y="442326"/>
                    </a:lnTo>
                    <a:lnTo>
                      <a:pt x="680967" y="446161"/>
                    </a:lnTo>
                    <a:lnTo>
                      <a:pt x="661941" y="454421"/>
                    </a:lnTo>
                    <a:lnTo>
                      <a:pt x="652944" y="460025"/>
                    </a:lnTo>
                    <a:lnTo>
                      <a:pt x="655451" y="460025"/>
                    </a:lnTo>
                    <a:lnTo>
                      <a:pt x="658401" y="460763"/>
                    </a:lnTo>
                    <a:lnTo>
                      <a:pt x="660909" y="464745"/>
                    </a:lnTo>
                    <a:lnTo>
                      <a:pt x="662826" y="465777"/>
                    </a:lnTo>
                    <a:lnTo>
                      <a:pt x="661498" y="468285"/>
                    </a:lnTo>
                    <a:lnTo>
                      <a:pt x="656484" y="470350"/>
                    </a:lnTo>
                    <a:lnTo>
                      <a:pt x="654419" y="471677"/>
                    </a:lnTo>
                    <a:lnTo>
                      <a:pt x="652502" y="472267"/>
                    </a:lnTo>
                    <a:lnTo>
                      <a:pt x="650732" y="471825"/>
                    </a:lnTo>
                    <a:lnTo>
                      <a:pt x="648814" y="470792"/>
                    </a:lnTo>
                    <a:lnTo>
                      <a:pt x="649994" y="468727"/>
                    </a:lnTo>
                    <a:lnTo>
                      <a:pt x="651469" y="466810"/>
                    </a:lnTo>
                    <a:lnTo>
                      <a:pt x="647339" y="463565"/>
                    </a:lnTo>
                    <a:lnTo>
                      <a:pt x="645422" y="463123"/>
                    </a:lnTo>
                    <a:lnTo>
                      <a:pt x="643947" y="463270"/>
                    </a:lnTo>
                    <a:lnTo>
                      <a:pt x="634065" y="466072"/>
                    </a:lnTo>
                    <a:lnTo>
                      <a:pt x="626691" y="469465"/>
                    </a:lnTo>
                    <a:lnTo>
                      <a:pt x="619906" y="471235"/>
                    </a:lnTo>
                    <a:lnTo>
                      <a:pt x="613711" y="471825"/>
                    </a:lnTo>
                    <a:lnTo>
                      <a:pt x="610024" y="473299"/>
                    </a:lnTo>
                    <a:lnTo>
                      <a:pt x="602502" y="477724"/>
                    </a:lnTo>
                    <a:lnTo>
                      <a:pt x="597783" y="479789"/>
                    </a:lnTo>
                    <a:lnTo>
                      <a:pt x="589965" y="484656"/>
                    </a:lnTo>
                    <a:lnTo>
                      <a:pt x="569612" y="493506"/>
                    </a:lnTo>
                    <a:lnTo>
                      <a:pt x="564449" y="494243"/>
                    </a:lnTo>
                    <a:lnTo>
                      <a:pt x="561499" y="493506"/>
                    </a:lnTo>
                    <a:lnTo>
                      <a:pt x="559139" y="492326"/>
                    </a:lnTo>
                    <a:lnTo>
                      <a:pt x="557665" y="493211"/>
                    </a:lnTo>
                    <a:lnTo>
                      <a:pt x="559435" y="495423"/>
                    </a:lnTo>
                    <a:lnTo>
                      <a:pt x="562384" y="499700"/>
                    </a:lnTo>
                    <a:lnTo>
                      <a:pt x="561205" y="501913"/>
                    </a:lnTo>
                    <a:lnTo>
                      <a:pt x="556632" y="501323"/>
                    </a:lnTo>
                    <a:lnTo>
                      <a:pt x="546750" y="503240"/>
                    </a:lnTo>
                    <a:lnTo>
                      <a:pt x="536278" y="506190"/>
                    </a:lnTo>
                    <a:lnTo>
                      <a:pt x="536426" y="509287"/>
                    </a:lnTo>
                    <a:lnTo>
                      <a:pt x="537163" y="512090"/>
                    </a:lnTo>
                    <a:lnTo>
                      <a:pt x="535246" y="516367"/>
                    </a:lnTo>
                    <a:lnTo>
                      <a:pt x="533476" y="519907"/>
                    </a:lnTo>
                    <a:lnTo>
                      <a:pt x="531854" y="530231"/>
                    </a:lnTo>
                    <a:lnTo>
                      <a:pt x="530526" y="533181"/>
                    </a:lnTo>
                    <a:lnTo>
                      <a:pt x="526396" y="535246"/>
                    </a:lnTo>
                    <a:lnTo>
                      <a:pt x="505305" y="539818"/>
                    </a:lnTo>
                    <a:lnTo>
                      <a:pt x="501618" y="540113"/>
                    </a:lnTo>
                    <a:lnTo>
                      <a:pt x="500143" y="540998"/>
                    </a:lnTo>
                    <a:lnTo>
                      <a:pt x="498963" y="540113"/>
                    </a:lnTo>
                    <a:lnTo>
                      <a:pt x="494981" y="539081"/>
                    </a:lnTo>
                    <a:lnTo>
                      <a:pt x="489376" y="539081"/>
                    </a:lnTo>
                    <a:lnTo>
                      <a:pt x="486869" y="538638"/>
                    </a:lnTo>
                    <a:lnTo>
                      <a:pt x="484214" y="537016"/>
                    </a:lnTo>
                    <a:lnTo>
                      <a:pt x="480822" y="532591"/>
                    </a:lnTo>
                    <a:lnTo>
                      <a:pt x="475807" y="524036"/>
                    </a:lnTo>
                    <a:lnTo>
                      <a:pt x="464745" y="519612"/>
                    </a:lnTo>
                    <a:lnTo>
                      <a:pt x="459583" y="516662"/>
                    </a:lnTo>
                    <a:lnTo>
                      <a:pt x="458551" y="513860"/>
                    </a:lnTo>
                    <a:lnTo>
                      <a:pt x="459583" y="511057"/>
                    </a:lnTo>
                    <a:lnTo>
                      <a:pt x="470940" y="501618"/>
                    </a:lnTo>
                    <a:lnTo>
                      <a:pt x="474922" y="498520"/>
                    </a:lnTo>
                    <a:lnTo>
                      <a:pt x="491736" y="495718"/>
                    </a:lnTo>
                    <a:lnTo>
                      <a:pt x="498373" y="495571"/>
                    </a:lnTo>
                    <a:lnTo>
                      <a:pt x="505305" y="494391"/>
                    </a:lnTo>
                    <a:lnTo>
                      <a:pt x="505158" y="488934"/>
                    </a:lnTo>
                    <a:lnTo>
                      <a:pt x="498521" y="482296"/>
                    </a:lnTo>
                    <a:lnTo>
                      <a:pt x="491441" y="474479"/>
                    </a:lnTo>
                    <a:lnTo>
                      <a:pt x="484362" y="465925"/>
                    </a:lnTo>
                    <a:lnTo>
                      <a:pt x="474627" y="462828"/>
                    </a:lnTo>
                    <a:lnTo>
                      <a:pt x="463123" y="461500"/>
                    </a:lnTo>
                    <a:lnTo>
                      <a:pt x="439524" y="463123"/>
                    </a:lnTo>
                    <a:lnTo>
                      <a:pt x="436279" y="462828"/>
                    </a:lnTo>
                    <a:lnTo>
                      <a:pt x="421235" y="456780"/>
                    </a:lnTo>
                    <a:lnTo>
                      <a:pt x="419613" y="456780"/>
                    </a:lnTo>
                    <a:lnTo>
                      <a:pt x="417548" y="457075"/>
                    </a:lnTo>
                    <a:lnTo>
                      <a:pt x="418138" y="458845"/>
                    </a:lnTo>
                    <a:lnTo>
                      <a:pt x="419465" y="460025"/>
                    </a:lnTo>
                    <a:lnTo>
                      <a:pt x="439377" y="472857"/>
                    </a:lnTo>
                    <a:lnTo>
                      <a:pt x="440261" y="476102"/>
                    </a:lnTo>
                    <a:lnTo>
                      <a:pt x="440852" y="480674"/>
                    </a:lnTo>
                    <a:lnTo>
                      <a:pt x="440557" y="482591"/>
                    </a:lnTo>
                    <a:lnTo>
                      <a:pt x="440999" y="484361"/>
                    </a:lnTo>
                    <a:lnTo>
                      <a:pt x="440852" y="487754"/>
                    </a:lnTo>
                    <a:lnTo>
                      <a:pt x="435985" y="502355"/>
                    </a:lnTo>
                    <a:lnTo>
                      <a:pt x="431265" y="512680"/>
                    </a:lnTo>
                    <a:lnTo>
                      <a:pt x="429642" y="517547"/>
                    </a:lnTo>
                    <a:lnTo>
                      <a:pt x="429347" y="520939"/>
                    </a:lnTo>
                    <a:lnTo>
                      <a:pt x="431265" y="523889"/>
                    </a:lnTo>
                    <a:lnTo>
                      <a:pt x="436869" y="524774"/>
                    </a:lnTo>
                    <a:lnTo>
                      <a:pt x="442621" y="527724"/>
                    </a:lnTo>
                    <a:lnTo>
                      <a:pt x="445571" y="532001"/>
                    </a:lnTo>
                    <a:lnTo>
                      <a:pt x="446161" y="534951"/>
                    </a:lnTo>
                    <a:lnTo>
                      <a:pt x="446456" y="541145"/>
                    </a:lnTo>
                    <a:lnTo>
                      <a:pt x="447784" y="546603"/>
                    </a:lnTo>
                    <a:lnTo>
                      <a:pt x="443212" y="554862"/>
                    </a:lnTo>
                    <a:lnTo>
                      <a:pt x="440704" y="558254"/>
                    </a:lnTo>
                    <a:lnTo>
                      <a:pt x="437459" y="565629"/>
                    </a:lnTo>
                    <a:lnTo>
                      <a:pt x="438786" y="570939"/>
                    </a:lnTo>
                    <a:lnTo>
                      <a:pt x="438492" y="573151"/>
                    </a:lnTo>
                    <a:lnTo>
                      <a:pt x="437754" y="575511"/>
                    </a:lnTo>
                    <a:lnTo>
                      <a:pt x="435394" y="573741"/>
                    </a:lnTo>
                    <a:lnTo>
                      <a:pt x="433477" y="571676"/>
                    </a:lnTo>
                    <a:lnTo>
                      <a:pt x="430822" y="569759"/>
                    </a:lnTo>
                    <a:lnTo>
                      <a:pt x="428168" y="569021"/>
                    </a:lnTo>
                    <a:lnTo>
                      <a:pt x="425218" y="569464"/>
                    </a:lnTo>
                    <a:lnTo>
                      <a:pt x="423005" y="570496"/>
                    </a:lnTo>
                    <a:lnTo>
                      <a:pt x="423152" y="568431"/>
                    </a:lnTo>
                    <a:lnTo>
                      <a:pt x="425955" y="565039"/>
                    </a:lnTo>
                    <a:lnTo>
                      <a:pt x="424627" y="563269"/>
                    </a:lnTo>
                    <a:lnTo>
                      <a:pt x="423300" y="561942"/>
                    </a:lnTo>
                    <a:lnTo>
                      <a:pt x="414893" y="557812"/>
                    </a:lnTo>
                    <a:lnTo>
                      <a:pt x="408993" y="557517"/>
                    </a:lnTo>
                    <a:lnTo>
                      <a:pt x="403831" y="557959"/>
                    </a:lnTo>
                    <a:lnTo>
                      <a:pt x="398374" y="557517"/>
                    </a:lnTo>
                    <a:lnTo>
                      <a:pt x="394539" y="554862"/>
                    </a:lnTo>
                    <a:lnTo>
                      <a:pt x="390852" y="553535"/>
                    </a:lnTo>
                    <a:lnTo>
                      <a:pt x="388197" y="553240"/>
                    </a:lnTo>
                    <a:lnTo>
                      <a:pt x="384952" y="555600"/>
                    </a:lnTo>
                    <a:lnTo>
                      <a:pt x="376988" y="564597"/>
                    </a:lnTo>
                    <a:lnTo>
                      <a:pt x="369023" y="570496"/>
                    </a:lnTo>
                    <a:lnTo>
                      <a:pt x="358552" y="574921"/>
                    </a:lnTo>
                    <a:lnTo>
                      <a:pt x="350735" y="576396"/>
                    </a:lnTo>
                    <a:lnTo>
                      <a:pt x="348522" y="577428"/>
                    </a:lnTo>
                    <a:lnTo>
                      <a:pt x="343803" y="582590"/>
                    </a:lnTo>
                    <a:lnTo>
                      <a:pt x="339083" y="586573"/>
                    </a:lnTo>
                    <a:lnTo>
                      <a:pt x="325661" y="593210"/>
                    </a:lnTo>
                    <a:lnTo>
                      <a:pt x="324776" y="596012"/>
                    </a:lnTo>
                    <a:lnTo>
                      <a:pt x="323891" y="599699"/>
                    </a:lnTo>
                    <a:lnTo>
                      <a:pt x="325219" y="603829"/>
                    </a:lnTo>
                    <a:lnTo>
                      <a:pt x="327726" y="607959"/>
                    </a:lnTo>
                    <a:lnTo>
                      <a:pt x="334215" y="616071"/>
                    </a:lnTo>
                    <a:lnTo>
                      <a:pt x="337755" y="618873"/>
                    </a:lnTo>
                    <a:lnTo>
                      <a:pt x="340262" y="623151"/>
                    </a:lnTo>
                    <a:lnTo>
                      <a:pt x="342032" y="628165"/>
                    </a:lnTo>
                    <a:lnTo>
                      <a:pt x="341147" y="629198"/>
                    </a:lnTo>
                    <a:lnTo>
                      <a:pt x="335838" y="628018"/>
                    </a:lnTo>
                    <a:lnTo>
                      <a:pt x="332003" y="628460"/>
                    </a:lnTo>
                    <a:lnTo>
                      <a:pt x="326546" y="631853"/>
                    </a:lnTo>
                    <a:lnTo>
                      <a:pt x="326103" y="633328"/>
                    </a:lnTo>
                    <a:lnTo>
                      <a:pt x="324186" y="636720"/>
                    </a:lnTo>
                    <a:lnTo>
                      <a:pt x="319171" y="637015"/>
                    </a:lnTo>
                    <a:lnTo>
                      <a:pt x="305750" y="630968"/>
                    </a:lnTo>
                    <a:lnTo>
                      <a:pt x="294245" y="627870"/>
                    </a:lnTo>
                    <a:lnTo>
                      <a:pt x="292328" y="627575"/>
                    </a:lnTo>
                    <a:lnTo>
                      <a:pt x="289673" y="626100"/>
                    </a:lnTo>
                    <a:lnTo>
                      <a:pt x="288936" y="624921"/>
                    </a:lnTo>
                    <a:lnTo>
                      <a:pt x="284216" y="625068"/>
                    </a:lnTo>
                    <a:lnTo>
                      <a:pt x="281266" y="624921"/>
                    </a:lnTo>
                    <a:lnTo>
                      <a:pt x="278464" y="623888"/>
                    </a:lnTo>
                    <a:lnTo>
                      <a:pt x="265927" y="614154"/>
                    </a:lnTo>
                    <a:lnTo>
                      <a:pt x="255750" y="610466"/>
                    </a:lnTo>
                    <a:lnTo>
                      <a:pt x="253390" y="610466"/>
                    </a:lnTo>
                    <a:lnTo>
                      <a:pt x="248965" y="611499"/>
                    </a:lnTo>
                    <a:lnTo>
                      <a:pt x="246458" y="619316"/>
                    </a:lnTo>
                    <a:lnTo>
                      <a:pt x="242918" y="621528"/>
                    </a:lnTo>
                    <a:lnTo>
                      <a:pt x="239969" y="621381"/>
                    </a:lnTo>
                    <a:lnTo>
                      <a:pt x="239673" y="625215"/>
                    </a:lnTo>
                    <a:lnTo>
                      <a:pt x="241001" y="627723"/>
                    </a:lnTo>
                    <a:lnTo>
                      <a:pt x="242181" y="629345"/>
                    </a:lnTo>
                    <a:lnTo>
                      <a:pt x="246016" y="632148"/>
                    </a:lnTo>
                    <a:lnTo>
                      <a:pt x="253095" y="640407"/>
                    </a:lnTo>
                    <a:lnTo>
                      <a:pt x="256930" y="643799"/>
                    </a:lnTo>
                    <a:lnTo>
                      <a:pt x="259585" y="645127"/>
                    </a:lnTo>
                    <a:lnTo>
                      <a:pt x="263272" y="645274"/>
                    </a:lnTo>
                    <a:lnTo>
                      <a:pt x="271384" y="644242"/>
                    </a:lnTo>
                    <a:lnTo>
                      <a:pt x="274039" y="645569"/>
                    </a:lnTo>
                    <a:lnTo>
                      <a:pt x="276989" y="647487"/>
                    </a:lnTo>
                    <a:lnTo>
                      <a:pt x="277579" y="652206"/>
                    </a:lnTo>
                    <a:lnTo>
                      <a:pt x="279791" y="657074"/>
                    </a:lnTo>
                    <a:lnTo>
                      <a:pt x="280086" y="659876"/>
                    </a:lnTo>
                    <a:lnTo>
                      <a:pt x="277284" y="662973"/>
                    </a:lnTo>
                    <a:lnTo>
                      <a:pt x="268729" y="665333"/>
                    </a:lnTo>
                    <a:lnTo>
                      <a:pt x="263567" y="668725"/>
                    </a:lnTo>
                    <a:lnTo>
                      <a:pt x="261797" y="668578"/>
                    </a:lnTo>
                    <a:lnTo>
                      <a:pt x="251473" y="664743"/>
                    </a:lnTo>
                    <a:lnTo>
                      <a:pt x="244541" y="663268"/>
                    </a:lnTo>
                    <a:lnTo>
                      <a:pt x="235396" y="660761"/>
                    </a:lnTo>
                    <a:lnTo>
                      <a:pt x="233774" y="659433"/>
                    </a:lnTo>
                    <a:lnTo>
                      <a:pt x="229792" y="652944"/>
                    </a:lnTo>
                    <a:lnTo>
                      <a:pt x="220794" y="646897"/>
                    </a:lnTo>
                    <a:lnTo>
                      <a:pt x="216665" y="645127"/>
                    </a:lnTo>
                    <a:lnTo>
                      <a:pt x="211060" y="646454"/>
                    </a:lnTo>
                    <a:lnTo>
                      <a:pt x="207225" y="645717"/>
                    </a:lnTo>
                    <a:lnTo>
                      <a:pt x="200736" y="642472"/>
                    </a:lnTo>
                    <a:lnTo>
                      <a:pt x="196458" y="637457"/>
                    </a:lnTo>
                    <a:lnTo>
                      <a:pt x="196164" y="631263"/>
                    </a:lnTo>
                    <a:lnTo>
                      <a:pt x="197343" y="629935"/>
                    </a:lnTo>
                    <a:lnTo>
                      <a:pt x="198524" y="629198"/>
                    </a:lnTo>
                    <a:lnTo>
                      <a:pt x="195426" y="627280"/>
                    </a:lnTo>
                    <a:lnTo>
                      <a:pt x="195279" y="622561"/>
                    </a:lnTo>
                    <a:lnTo>
                      <a:pt x="194689" y="619316"/>
                    </a:lnTo>
                    <a:lnTo>
                      <a:pt x="191149" y="611646"/>
                    </a:lnTo>
                    <a:lnTo>
                      <a:pt x="187609" y="606927"/>
                    </a:lnTo>
                    <a:lnTo>
                      <a:pt x="184217" y="601912"/>
                    </a:lnTo>
                    <a:lnTo>
                      <a:pt x="187904" y="599257"/>
                    </a:lnTo>
                    <a:lnTo>
                      <a:pt x="189822" y="597045"/>
                    </a:lnTo>
                    <a:lnTo>
                      <a:pt x="192329" y="590408"/>
                    </a:lnTo>
                    <a:lnTo>
                      <a:pt x="192919" y="588195"/>
                    </a:lnTo>
                    <a:lnTo>
                      <a:pt x="193951" y="585835"/>
                    </a:lnTo>
                    <a:lnTo>
                      <a:pt x="194394" y="583770"/>
                    </a:lnTo>
                    <a:lnTo>
                      <a:pt x="194246" y="581706"/>
                    </a:lnTo>
                    <a:lnTo>
                      <a:pt x="191739" y="578018"/>
                    </a:lnTo>
                    <a:lnTo>
                      <a:pt x="184069" y="570349"/>
                    </a:lnTo>
                    <a:lnTo>
                      <a:pt x="176547" y="566071"/>
                    </a:lnTo>
                    <a:lnTo>
                      <a:pt x="162388" y="561942"/>
                    </a:lnTo>
                    <a:lnTo>
                      <a:pt x="158406" y="562237"/>
                    </a:lnTo>
                    <a:lnTo>
                      <a:pt x="156931" y="561499"/>
                    </a:lnTo>
                    <a:lnTo>
                      <a:pt x="160028" y="560762"/>
                    </a:lnTo>
                    <a:lnTo>
                      <a:pt x="162978" y="559139"/>
                    </a:lnTo>
                    <a:lnTo>
                      <a:pt x="164748" y="556632"/>
                    </a:lnTo>
                    <a:lnTo>
                      <a:pt x="161061" y="555452"/>
                    </a:lnTo>
                    <a:lnTo>
                      <a:pt x="158111" y="554862"/>
                    </a:lnTo>
                    <a:lnTo>
                      <a:pt x="153244" y="552797"/>
                    </a:lnTo>
                    <a:lnTo>
                      <a:pt x="152359" y="550880"/>
                    </a:lnTo>
                    <a:lnTo>
                      <a:pt x="153391" y="549552"/>
                    </a:lnTo>
                    <a:lnTo>
                      <a:pt x="152211" y="546308"/>
                    </a:lnTo>
                    <a:lnTo>
                      <a:pt x="145721" y="545128"/>
                    </a:lnTo>
                    <a:lnTo>
                      <a:pt x="143952" y="544390"/>
                    </a:lnTo>
                    <a:lnTo>
                      <a:pt x="143804" y="543358"/>
                    </a:lnTo>
                    <a:lnTo>
                      <a:pt x="139379" y="539671"/>
                    </a:lnTo>
                    <a:lnTo>
                      <a:pt x="133480" y="535836"/>
                    </a:lnTo>
                    <a:lnTo>
                      <a:pt x="134512" y="532001"/>
                    </a:lnTo>
                    <a:lnTo>
                      <a:pt x="130235" y="529199"/>
                    </a:lnTo>
                    <a:lnTo>
                      <a:pt x="126695" y="527134"/>
                    </a:lnTo>
                    <a:lnTo>
                      <a:pt x="120943" y="526396"/>
                    </a:lnTo>
                    <a:lnTo>
                      <a:pt x="118731" y="525069"/>
                    </a:lnTo>
                    <a:lnTo>
                      <a:pt x="131857" y="525364"/>
                    </a:lnTo>
                    <a:lnTo>
                      <a:pt x="145721" y="528314"/>
                    </a:lnTo>
                    <a:lnTo>
                      <a:pt x="144542" y="529494"/>
                    </a:lnTo>
                    <a:lnTo>
                      <a:pt x="143509" y="531264"/>
                    </a:lnTo>
                    <a:lnTo>
                      <a:pt x="147639" y="536278"/>
                    </a:lnTo>
                    <a:lnTo>
                      <a:pt x="151474" y="539081"/>
                    </a:lnTo>
                    <a:lnTo>
                      <a:pt x="160176" y="542473"/>
                    </a:lnTo>
                    <a:lnTo>
                      <a:pt x="161208" y="542473"/>
                    </a:lnTo>
                    <a:lnTo>
                      <a:pt x="163126" y="541588"/>
                    </a:lnTo>
                    <a:lnTo>
                      <a:pt x="167403" y="543063"/>
                    </a:lnTo>
                    <a:lnTo>
                      <a:pt x="170943" y="545128"/>
                    </a:lnTo>
                    <a:lnTo>
                      <a:pt x="177432" y="545275"/>
                    </a:lnTo>
                    <a:lnTo>
                      <a:pt x="185397" y="547488"/>
                    </a:lnTo>
                    <a:lnTo>
                      <a:pt x="184954" y="548520"/>
                    </a:lnTo>
                    <a:lnTo>
                      <a:pt x="184069" y="549110"/>
                    </a:lnTo>
                    <a:lnTo>
                      <a:pt x="186282" y="551912"/>
                    </a:lnTo>
                    <a:lnTo>
                      <a:pt x="189674" y="551470"/>
                    </a:lnTo>
                    <a:lnTo>
                      <a:pt x="195279" y="549257"/>
                    </a:lnTo>
                    <a:lnTo>
                      <a:pt x="209290" y="557222"/>
                    </a:lnTo>
                    <a:lnTo>
                      <a:pt x="213273" y="558697"/>
                    </a:lnTo>
                    <a:lnTo>
                      <a:pt x="235691" y="562827"/>
                    </a:lnTo>
                    <a:lnTo>
                      <a:pt x="246016" y="563122"/>
                    </a:lnTo>
                    <a:lnTo>
                      <a:pt x="251621" y="564007"/>
                    </a:lnTo>
                    <a:lnTo>
                      <a:pt x="259732" y="566071"/>
                    </a:lnTo>
                    <a:lnTo>
                      <a:pt x="268434" y="570201"/>
                    </a:lnTo>
                    <a:lnTo>
                      <a:pt x="275661" y="571676"/>
                    </a:lnTo>
                    <a:lnTo>
                      <a:pt x="288641" y="573151"/>
                    </a:lnTo>
                    <a:lnTo>
                      <a:pt x="295278" y="572856"/>
                    </a:lnTo>
                    <a:lnTo>
                      <a:pt x="311944" y="570201"/>
                    </a:lnTo>
                    <a:lnTo>
                      <a:pt x="333183" y="562827"/>
                    </a:lnTo>
                    <a:lnTo>
                      <a:pt x="344097" y="556485"/>
                    </a:lnTo>
                    <a:lnTo>
                      <a:pt x="361501" y="539818"/>
                    </a:lnTo>
                    <a:lnTo>
                      <a:pt x="363714" y="535983"/>
                    </a:lnTo>
                    <a:lnTo>
                      <a:pt x="365779" y="526839"/>
                    </a:lnTo>
                    <a:lnTo>
                      <a:pt x="365926" y="522857"/>
                    </a:lnTo>
                    <a:lnTo>
                      <a:pt x="363419" y="522562"/>
                    </a:lnTo>
                    <a:lnTo>
                      <a:pt x="360026" y="520349"/>
                    </a:lnTo>
                    <a:lnTo>
                      <a:pt x="360026" y="515039"/>
                    </a:lnTo>
                    <a:lnTo>
                      <a:pt x="358109" y="512532"/>
                    </a:lnTo>
                    <a:lnTo>
                      <a:pt x="355749" y="500438"/>
                    </a:lnTo>
                    <a:lnTo>
                      <a:pt x="350439" y="499110"/>
                    </a:lnTo>
                    <a:lnTo>
                      <a:pt x="347637" y="497783"/>
                    </a:lnTo>
                    <a:lnTo>
                      <a:pt x="344245" y="497046"/>
                    </a:lnTo>
                    <a:lnTo>
                      <a:pt x="340410" y="495128"/>
                    </a:lnTo>
                    <a:lnTo>
                      <a:pt x="335838" y="490261"/>
                    </a:lnTo>
                    <a:lnTo>
                      <a:pt x="331413" y="486869"/>
                    </a:lnTo>
                    <a:lnTo>
                      <a:pt x="327726" y="482444"/>
                    </a:lnTo>
                    <a:lnTo>
                      <a:pt x="325513" y="480821"/>
                    </a:lnTo>
                    <a:lnTo>
                      <a:pt x="323891" y="480379"/>
                    </a:lnTo>
                    <a:lnTo>
                      <a:pt x="324924" y="482591"/>
                    </a:lnTo>
                    <a:lnTo>
                      <a:pt x="325809" y="484951"/>
                    </a:lnTo>
                    <a:lnTo>
                      <a:pt x="319171" y="484361"/>
                    </a:lnTo>
                    <a:lnTo>
                      <a:pt x="299850" y="473004"/>
                    </a:lnTo>
                    <a:lnTo>
                      <a:pt x="296605" y="472120"/>
                    </a:lnTo>
                    <a:lnTo>
                      <a:pt x="295425" y="473152"/>
                    </a:lnTo>
                    <a:lnTo>
                      <a:pt x="289378" y="471530"/>
                    </a:lnTo>
                    <a:lnTo>
                      <a:pt x="287461" y="468875"/>
                    </a:lnTo>
                    <a:lnTo>
                      <a:pt x="271089" y="456338"/>
                    </a:lnTo>
                    <a:lnTo>
                      <a:pt x="242033" y="442031"/>
                    </a:lnTo>
                    <a:lnTo>
                      <a:pt x="222269" y="433329"/>
                    </a:lnTo>
                    <a:lnTo>
                      <a:pt x="207373" y="429495"/>
                    </a:lnTo>
                    <a:lnTo>
                      <a:pt x="205898" y="429937"/>
                    </a:lnTo>
                    <a:lnTo>
                      <a:pt x="204423" y="431559"/>
                    </a:lnTo>
                    <a:lnTo>
                      <a:pt x="199999" y="432002"/>
                    </a:lnTo>
                    <a:lnTo>
                      <a:pt x="196311" y="431707"/>
                    </a:lnTo>
                    <a:lnTo>
                      <a:pt x="182890" y="428167"/>
                    </a:lnTo>
                    <a:lnTo>
                      <a:pt x="179645" y="427725"/>
                    </a:lnTo>
                    <a:lnTo>
                      <a:pt x="165485" y="427872"/>
                    </a:lnTo>
                    <a:lnTo>
                      <a:pt x="163863" y="428905"/>
                    </a:lnTo>
                    <a:lnTo>
                      <a:pt x="158848" y="436132"/>
                    </a:lnTo>
                    <a:lnTo>
                      <a:pt x="156194" y="437607"/>
                    </a:lnTo>
                    <a:lnTo>
                      <a:pt x="151179" y="439081"/>
                    </a:lnTo>
                    <a:lnTo>
                      <a:pt x="152654" y="436869"/>
                    </a:lnTo>
                    <a:lnTo>
                      <a:pt x="156046" y="435247"/>
                    </a:lnTo>
                    <a:lnTo>
                      <a:pt x="158258" y="429937"/>
                    </a:lnTo>
                    <a:lnTo>
                      <a:pt x="158406" y="427725"/>
                    </a:lnTo>
                    <a:lnTo>
                      <a:pt x="159586" y="424775"/>
                    </a:lnTo>
                    <a:lnTo>
                      <a:pt x="159438" y="422415"/>
                    </a:lnTo>
                    <a:lnTo>
                      <a:pt x="157521" y="421678"/>
                    </a:lnTo>
                    <a:lnTo>
                      <a:pt x="154276" y="422415"/>
                    </a:lnTo>
                    <a:lnTo>
                      <a:pt x="147049" y="425217"/>
                    </a:lnTo>
                    <a:lnTo>
                      <a:pt x="146017" y="424480"/>
                    </a:lnTo>
                    <a:lnTo>
                      <a:pt x="148081" y="421678"/>
                    </a:lnTo>
                    <a:lnTo>
                      <a:pt x="147491" y="420498"/>
                    </a:lnTo>
                    <a:lnTo>
                      <a:pt x="144542" y="420940"/>
                    </a:lnTo>
                    <a:lnTo>
                      <a:pt x="138052" y="419613"/>
                    </a:lnTo>
                    <a:lnTo>
                      <a:pt x="131268" y="420055"/>
                    </a:lnTo>
                    <a:lnTo>
                      <a:pt x="130087" y="416663"/>
                    </a:lnTo>
                    <a:lnTo>
                      <a:pt x="125663" y="414598"/>
                    </a:lnTo>
                    <a:lnTo>
                      <a:pt x="123745" y="412976"/>
                    </a:lnTo>
                    <a:lnTo>
                      <a:pt x="125958" y="411058"/>
                    </a:lnTo>
                    <a:lnTo>
                      <a:pt x="141149" y="414155"/>
                    </a:lnTo>
                    <a:lnTo>
                      <a:pt x="145279" y="414450"/>
                    </a:lnTo>
                    <a:lnTo>
                      <a:pt x="147344" y="413271"/>
                    </a:lnTo>
                    <a:lnTo>
                      <a:pt x="147934" y="411206"/>
                    </a:lnTo>
                    <a:lnTo>
                      <a:pt x="147787" y="408846"/>
                    </a:lnTo>
                    <a:lnTo>
                      <a:pt x="146017" y="407371"/>
                    </a:lnTo>
                    <a:lnTo>
                      <a:pt x="136135" y="404864"/>
                    </a:lnTo>
                    <a:lnTo>
                      <a:pt x="131710" y="401914"/>
                    </a:lnTo>
                    <a:lnTo>
                      <a:pt x="120943" y="397931"/>
                    </a:lnTo>
                    <a:lnTo>
                      <a:pt x="120648" y="399849"/>
                    </a:lnTo>
                    <a:lnTo>
                      <a:pt x="122270" y="403536"/>
                    </a:lnTo>
                    <a:lnTo>
                      <a:pt x="121385" y="404716"/>
                    </a:lnTo>
                    <a:lnTo>
                      <a:pt x="118288" y="403684"/>
                    </a:lnTo>
                    <a:lnTo>
                      <a:pt x="115928" y="404421"/>
                    </a:lnTo>
                    <a:lnTo>
                      <a:pt x="112684" y="408846"/>
                    </a:lnTo>
                    <a:lnTo>
                      <a:pt x="109586" y="410026"/>
                    </a:lnTo>
                    <a:lnTo>
                      <a:pt x="107079" y="410321"/>
                    </a:lnTo>
                    <a:lnTo>
                      <a:pt x="96607" y="406633"/>
                    </a:lnTo>
                    <a:lnTo>
                      <a:pt x="91887" y="405896"/>
                    </a:lnTo>
                    <a:lnTo>
                      <a:pt x="93362" y="412091"/>
                    </a:lnTo>
                    <a:lnTo>
                      <a:pt x="93215" y="414155"/>
                    </a:lnTo>
                    <a:lnTo>
                      <a:pt x="92625" y="416220"/>
                    </a:lnTo>
                    <a:lnTo>
                      <a:pt x="91592" y="417400"/>
                    </a:lnTo>
                    <a:lnTo>
                      <a:pt x="89823" y="417843"/>
                    </a:lnTo>
                    <a:lnTo>
                      <a:pt x="85250" y="417548"/>
                    </a:lnTo>
                    <a:lnTo>
                      <a:pt x="79056" y="415188"/>
                    </a:lnTo>
                    <a:lnTo>
                      <a:pt x="75073" y="412976"/>
                    </a:lnTo>
                    <a:lnTo>
                      <a:pt x="73893" y="412828"/>
                    </a:lnTo>
                    <a:lnTo>
                      <a:pt x="73303" y="413123"/>
                    </a:lnTo>
                    <a:lnTo>
                      <a:pt x="74336" y="415335"/>
                    </a:lnTo>
                    <a:lnTo>
                      <a:pt x="74041" y="417105"/>
                    </a:lnTo>
                    <a:lnTo>
                      <a:pt x="73451" y="419023"/>
                    </a:lnTo>
                    <a:lnTo>
                      <a:pt x="72566" y="420793"/>
                    </a:lnTo>
                    <a:lnTo>
                      <a:pt x="71386" y="422268"/>
                    </a:lnTo>
                    <a:lnTo>
                      <a:pt x="69026" y="424037"/>
                    </a:lnTo>
                    <a:lnTo>
                      <a:pt x="64749" y="425512"/>
                    </a:lnTo>
                    <a:lnTo>
                      <a:pt x="53097" y="428462"/>
                    </a:lnTo>
                    <a:lnTo>
                      <a:pt x="52212" y="429790"/>
                    </a:lnTo>
                    <a:lnTo>
                      <a:pt x="48525" y="437754"/>
                    </a:lnTo>
                    <a:lnTo>
                      <a:pt x="47492" y="438934"/>
                    </a:lnTo>
                    <a:lnTo>
                      <a:pt x="46165" y="439819"/>
                    </a:lnTo>
                    <a:lnTo>
                      <a:pt x="42183" y="441146"/>
                    </a:lnTo>
                    <a:lnTo>
                      <a:pt x="40413" y="441736"/>
                    </a:lnTo>
                    <a:lnTo>
                      <a:pt x="34956" y="443949"/>
                    </a:lnTo>
                    <a:lnTo>
                      <a:pt x="31711" y="445424"/>
                    </a:lnTo>
                    <a:lnTo>
                      <a:pt x="27728" y="446604"/>
                    </a:lnTo>
                    <a:lnTo>
                      <a:pt x="28761" y="448078"/>
                    </a:lnTo>
                    <a:lnTo>
                      <a:pt x="35398" y="448373"/>
                    </a:lnTo>
                    <a:lnTo>
                      <a:pt x="36283" y="448816"/>
                    </a:lnTo>
                    <a:lnTo>
                      <a:pt x="37020" y="449553"/>
                    </a:lnTo>
                    <a:lnTo>
                      <a:pt x="37168" y="450733"/>
                    </a:lnTo>
                    <a:lnTo>
                      <a:pt x="36578" y="452651"/>
                    </a:lnTo>
                    <a:lnTo>
                      <a:pt x="29351" y="463270"/>
                    </a:lnTo>
                    <a:lnTo>
                      <a:pt x="29203" y="465482"/>
                    </a:lnTo>
                    <a:lnTo>
                      <a:pt x="31563" y="471825"/>
                    </a:lnTo>
                    <a:lnTo>
                      <a:pt x="34808" y="479052"/>
                    </a:lnTo>
                    <a:lnTo>
                      <a:pt x="44690" y="482296"/>
                    </a:lnTo>
                    <a:lnTo>
                      <a:pt x="52065" y="484804"/>
                    </a:lnTo>
                    <a:lnTo>
                      <a:pt x="56784" y="490851"/>
                    </a:lnTo>
                    <a:lnTo>
                      <a:pt x="64454" y="498668"/>
                    </a:lnTo>
                    <a:lnTo>
                      <a:pt x="68584" y="501618"/>
                    </a:lnTo>
                    <a:lnTo>
                      <a:pt x="68879" y="502503"/>
                    </a:lnTo>
                    <a:lnTo>
                      <a:pt x="67551" y="507960"/>
                    </a:lnTo>
                    <a:lnTo>
                      <a:pt x="62684" y="513270"/>
                    </a:lnTo>
                    <a:lnTo>
                      <a:pt x="57964" y="517842"/>
                    </a:lnTo>
                    <a:lnTo>
                      <a:pt x="53097" y="523299"/>
                    </a:lnTo>
                    <a:lnTo>
                      <a:pt x="49410" y="527871"/>
                    </a:lnTo>
                    <a:lnTo>
                      <a:pt x="45280" y="533476"/>
                    </a:lnTo>
                    <a:lnTo>
                      <a:pt x="44837" y="535246"/>
                    </a:lnTo>
                    <a:lnTo>
                      <a:pt x="44690" y="537016"/>
                    </a:lnTo>
                    <a:lnTo>
                      <a:pt x="45428" y="538786"/>
                    </a:lnTo>
                    <a:lnTo>
                      <a:pt x="50737" y="545570"/>
                    </a:lnTo>
                    <a:lnTo>
                      <a:pt x="52654" y="548963"/>
                    </a:lnTo>
                    <a:lnTo>
                      <a:pt x="55162" y="552650"/>
                    </a:lnTo>
                    <a:lnTo>
                      <a:pt x="57227" y="556780"/>
                    </a:lnTo>
                    <a:lnTo>
                      <a:pt x="58407" y="560319"/>
                    </a:lnTo>
                    <a:lnTo>
                      <a:pt x="60619" y="563859"/>
                    </a:lnTo>
                    <a:lnTo>
                      <a:pt x="61799" y="565629"/>
                    </a:lnTo>
                    <a:lnTo>
                      <a:pt x="64012" y="568136"/>
                    </a:lnTo>
                    <a:lnTo>
                      <a:pt x="66666" y="571971"/>
                    </a:lnTo>
                    <a:lnTo>
                      <a:pt x="67551" y="574921"/>
                    </a:lnTo>
                    <a:lnTo>
                      <a:pt x="71386" y="585098"/>
                    </a:lnTo>
                    <a:lnTo>
                      <a:pt x="71829" y="587753"/>
                    </a:lnTo>
                    <a:lnTo>
                      <a:pt x="71681" y="589670"/>
                    </a:lnTo>
                    <a:lnTo>
                      <a:pt x="69911" y="590113"/>
                    </a:lnTo>
                    <a:lnTo>
                      <a:pt x="66076" y="590408"/>
                    </a:lnTo>
                    <a:lnTo>
                      <a:pt x="61947" y="591587"/>
                    </a:lnTo>
                    <a:lnTo>
                      <a:pt x="61652" y="592030"/>
                    </a:lnTo>
                    <a:lnTo>
                      <a:pt x="64454" y="594537"/>
                    </a:lnTo>
                    <a:lnTo>
                      <a:pt x="62094" y="598520"/>
                    </a:lnTo>
                    <a:lnTo>
                      <a:pt x="61652" y="604419"/>
                    </a:lnTo>
                    <a:lnTo>
                      <a:pt x="59144" y="607517"/>
                    </a:lnTo>
                    <a:lnTo>
                      <a:pt x="58849" y="608254"/>
                    </a:lnTo>
                    <a:lnTo>
                      <a:pt x="58997" y="608844"/>
                    </a:lnTo>
                    <a:lnTo>
                      <a:pt x="59439" y="609286"/>
                    </a:lnTo>
                    <a:lnTo>
                      <a:pt x="64159" y="610024"/>
                    </a:lnTo>
                    <a:lnTo>
                      <a:pt x="64601" y="610909"/>
                    </a:lnTo>
                    <a:lnTo>
                      <a:pt x="64601" y="612679"/>
                    </a:lnTo>
                    <a:lnTo>
                      <a:pt x="64159" y="614154"/>
                    </a:lnTo>
                    <a:lnTo>
                      <a:pt x="61799" y="615334"/>
                    </a:lnTo>
                    <a:lnTo>
                      <a:pt x="59292" y="617103"/>
                    </a:lnTo>
                    <a:lnTo>
                      <a:pt x="58702" y="618726"/>
                    </a:lnTo>
                    <a:lnTo>
                      <a:pt x="58849" y="620053"/>
                    </a:lnTo>
                    <a:lnTo>
                      <a:pt x="59734" y="622561"/>
                    </a:lnTo>
                    <a:lnTo>
                      <a:pt x="61356" y="625363"/>
                    </a:lnTo>
                    <a:lnTo>
                      <a:pt x="63422" y="627133"/>
                    </a:lnTo>
                    <a:lnTo>
                      <a:pt x="71091" y="628755"/>
                    </a:lnTo>
                    <a:lnTo>
                      <a:pt x="71976" y="630083"/>
                    </a:lnTo>
                    <a:lnTo>
                      <a:pt x="72418" y="632000"/>
                    </a:lnTo>
                    <a:lnTo>
                      <a:pt x="72271" y="633770"/>
                    </a:lnTo>
                    <a:lnTo>
                      <a:pt x="68731" y="637457"/>
                    </a:lnTo>
                    <a:lnTo>
                      <a:pt x="68731" y="638932"/>
                    </a:lnTo>
                    <a:lnTo>
                      <a:pt x="70206" y="642325"/>
                    </a:lnTo>
                    <a:lnTo>
                      <a:pt x="71976" y="645569"/>
                    </a:lnTo>
                    <a:lnTo>
                      <a:pt x="79350" y="649109"/>
                    </a:lnTo>
                    <a:lnTo>
                      <a:pt x="81858" y="651026"/>
                    </a:lnTo>
                    <a:lnTo>
                      <a:pt x="82595" y="652501"/>
                    </a:lnTo>
                    <a:lnTo>
                      <a:pt x="82890" y="655009"/>
                    </a:lnTo>
                    <a:lnTo>
                      <a:pt x="82890" y="657663"/>
                    </a:lnTo>
                    <a:lnTo>
                      <a:pt x="82300" y="660023"/>
                    </a:lnTo>
                    <a:lnTo>
                      <a:pt x="79940" y="663121"/>
                    </a:lnTo>
                    <a:lnTo>
                      <a:pt x="74631" y="669168"/>
                    </a:lnTo>
                    <a:lnTo>
                      <a:pt x="69321" y="671380"/>
                    </a:lnTo>
                    <a:lnTo>
                      <a:pt x="68879" y="671970"/>
                    </a:lnTo>
                    <a:lnTo>
                      <a:pt x="70648" y="673888"/>
                    </a:lnTo>
                    <a:lnTo>
                      <a:pt x="80088" y="681557"/>
                    </a:lnTo>
                    <a:lnTo>
                      <a:pt x="86282" y="685097"/>
                    </a:lnTo>
                    <a:lnTo>
                      <a:pt x="94690" y="689964"/>
                    </a:lnTo>
                    <a:lnTo>
                      <a:pt x="100000" y="693799"/>
                    </a:lnTo>
                    <a:lnTo>
                      <a:pt x="101769" y="696454"/>
                    </a:lnTo>
                    <a:lnTo>
                      <a:pt x="104129" y="699551"/>
                    </a:lnTo>
                    <a:lnTo>
                      <a:pt x="106636" y="702058"/>
                    </a:lnTo>
                    <a:lnTo>
                      <a:pt x="108554" y="704123"/>
                    </a:lnTo>
                    <a:lnTo>
                      <a:pt x="109291" y="705598"/>
                    </a:lnTo>
                    <a:lnTo>
                      <a:pt x="109291" y="707073"/>
                    </a:lnTo>
                    <a:lnTo>
                      <a:pt x="106636" y="711498"/>
                    </a:lnTo>
                    <a:lnTo>
                      <a:pt x="105309" y="714890"/>
                    </a:lnTo>
                    <a:lnTo>
                      <a:pt x="102801" y="720052"/>
                    </a:lnTo>
                    <a:lnTo>
                      <a:pt x="100147" y="723445"/>
                    </a:lnTo>
                    <a:lnTo>
                      <a:pt x="93657" y="729934"/>
                    </a:lnTo>
                    <a:lnTo>
                      <a:pt x="83923" y="737899"/>
                    </a:lnTo>
                    <a:lnTo>
                      <a:pt x="81710" y="740259"/>
                    </a:lnTo>
                    <a:lnTo>
                      <a:pt x="77138" y="744388"/>
                    </a:lnTo>
                    <a:lnTo>
                      <a:pt x="69469" y="752795"/>
                    </a:lnTo>
                    <a:lnTo>
                      <a:pt x="67404" y="754565"/>
                    </a:lnTo>
                    <a:lnTo>
                      <a:pt x="61062" y="761350"/>
                    </a:lnTo>
                    <a:lnTo>
                      <a:pt x="58112" y="763415"/>
                    </a:lnTo>
                    <a:lnTo>
                      <a:pt x="55899" y="765332"/>
                    </a:lnTo>
                    <a:lnTo>
                      <a:pt x="49557" y="771674"/>
                    </a:lnTo>
                    <a:lnTo>
                      <a:pt x="42773" y="776394"/>
                    </a:lnTo>
                    <a:lnTo>
                      <a:pt x="36136" y="780671"/>
                    </a:lnTo>
                    <a:lnTo>
                      <a:pt x="34218" y="782884"/>
                    </a:lnTo>
                    <a:lnTo>
                      <a:pt x="31711" y="784653"/>
                    </a:lnTo>
                    <a:lnTo>
                      <a:pt x="28761" y="786276"/>
                    </a:lnTo>
                    <a:lnTo>
                      <a:pt x="27581" y="787161"/>
                    </a:lnTo>
                    <a:lnTo>
                      <a:pt x="20796" y="793060"/>
                    </a:lnTo>
                    <a:lnTo>
                      <a:pt x="11652" y="801467"/>
                    </a:lnTo>
                    <a:lnTo>
                      <a:pt x="21534" y="799993"/>
                    </a:lnTo>
                    <a:lnTo>
                      <a:pt x="30236" y="795863"/>
                    </a:lnTo>
                    <a:lnTo>
                      <a:pt x="32006" y="796748"/>
                    </a:lnTo>
                    <a:lnTo>
                      <a:pt x="33923" y="798518"/>
                    </a:lnTo>
                    <a:lnTo>
                      <a:pt x="33628" y="801173"/>
                    </a:lnTo>
                    <a:lnTo>
                      <a:pt x="33186" y="803090"/>
                    </a:lnTo>
                    <a:lnTo>
                      <a:pt x="29794" y="801320"/>
                    </a:lnTo>
                    <a:lnTo>
                      <a:pt x="30531" y="803532"/>
                    </a:lnTo>
                    <a:lnTo>
                      <a:pt x="33628" y="807810"/>
                    </a:lnTo>
                    <a:lnTo>
                      <a:pt x="38053" y="809432"/>
                    </a:lnTo>
                    <a:lnTo>
                      <a:pt x="44837" y="814889"/>
                    </a:lnTo>
                    <a:lnTo>
                      <a:pt x="52654" y="815627"/>
                    </a:lnTo>
                    <a:lnTo>
                      <a:pt x="57964" y="814594"/>
                    </a:lnTo>
                    <a:lnTo>
                      <a:pt x="61799" y="814742"/>
                    </a:lnTo>
                    <a:lnTo>
                      <a:pt x="65781" y="817692"/>
                    </a:lnTo>
                    <a:lnTo>
                      <a:pt x="68584" y="821379"/>
                    </a:lnTo>
                    <a:lnTo>
                      <a:pt x="70648" y="822411"/>
                    </a:lnTo>
                    <a:lnTo>
                      <a:pt x="73598" y="824181"/>
                    </a:lnTo>
                    <a:lnTo>
                      <a:pt x="73303" y="826246"/>
                    </a:lnTo>
                    <a:lnTo>
                      <a:pt x="72418" y="827426"/>
                    </a:lnTo>
                    <a:lnTo>
                      <a:pt x="60472" y="824181"/>
                    </a:lnTo>
                    <a:lnTo>
                      <a:pt x="46903" y="822411"/>
                    </a:lnTo>
                    <a:lnTo>
                      <a:pt x="45133" y="824034"/>
                    </a:lnTo>
                    <a:lnTo>
                      <a:pt x="43362" y="826246"/>
                    </a:lnTo>
                    <a:lnTo>
                      <a:pt x="42478" y="828163"/>
                    </a:lnTo>
                    <a:lnTo>
                      <a:pt x="41593" y="829196"/>
                    </a:lnTo>
                    <a:lnTo>
                      <a:pt x="39528" y="829786"/>
                    </a:lnTo>
                    <a:lnTo>
                      <a:pt x="36430" y="829933"/>
                    </a:lnTo>
                    <a:lnTo>
                      <a:pt x="32596" y="829491"/>
                    </a:lnTo>
                    <a:lnTo>
                      <a:pt x="30384" y="828311"/>
                    </a:lnTo>
                    <a:lnTo>
                      <a:pt x="28761" y="829638"/>
                    </a:lnTo>
                    <a:lnTo>
                      <a:pt x="28024" y="832883"/>
                    </a:lnTo>
                    <a:lnTo>
                      <a:pt x="25664" y="834506"/>
                    </a:lnTo>
                    <a:lnTo>
                      <a:pt x="22419" y="833178"/>
                    </a:lnTo>
                    <a:lnTo>
                      <a:pt x="20354" y="830818"/>
                    </a:lnTo>
                    <a:lnTo>
                      <a:pt x="18436" y="830966"/>
                    </a:lnTo>
                    <a:lnTo>
                      <a:pt x="17257" y="833178"/>
                    </a:lnTo>
                    <a:lnTo>
                      <a:pt x="18142" y="836128"/>
                    </a:lnTo>
                    <a:lnTo>
                      <a:pt x="18584" y="839815"/>
                    </a:lnTo>
                    <a:lnTo>
                      <a:pt x="17257" y="842470"/>
                    </a:lnTo>
                    <a:lnTo>
                      <a:pt x="18584" y="843798"/>
                    </a:lnTo>
                    <a:lnTo>
                      <a:pt x="20354" y="845715"/>
                    </a:lnTo>
                    <a:lnTo>
                      <a:pt x="20796" y="846747"/>
                    </a:lnTo>
                    <a:lnTo>
                      <a:pt x="20207" y="847485"/>
                    </a:lnTo>
                    <a:lnTo>
                      <a:pt x="18436" y="847927"/>
                    </a:lnTo>
                    <a:lnTo>
                      <a:pt x="18142" y="848517"/>
                    </a:lnTo>
                    <a:lnTo>
                      <a:pt x="17257" y="849550"/>
                    </a:lnTo>
                    <a:lnTo>
                      <a:pt x="15339" y="849845"/>
                    </a:lnTo>
                    <a:lnTo>
                      <a:pt x="14159" y="850582"/>
                    </a:lnTo>
                    <a:lnTo>
                      <a:pt x="12979" y="853827"/>
                    </a:lnTo>
                    <a:lnTo>
                      <a:pt x="10619" y="859284"/>
                    </a:lnTo>
                    <a:lnTo>
                      <a:pt x="8260" y="861939"/>
                    </a:lnTo>
                    <a:lnTo>
                      <a:pt x="8555" y="861939"/>
                    </a:lnTo>
                    <a:lnTo>
                      <a:pt x="10325" y="864594"/>
                    </a:lnTo>
                    <a:lnTo>
                      <a:pt x="11947" y="877721"/>
                    </a:lnTo>
                    <a:lnTo>
                      <a:pt x="12242" y="880965"/>
                    </a:lnTo>
                    <a:lnTo>
                      <a:pt x="11652" y="882440"/>
                    </a:lnTo>
                    <a:lnTo>
                      <a:pt x="10325" y="883030"/>
                    </a:lnTo>
                    <a:lnTo>
                      <a:pt x="6047" y="887750"/>
                    </a:lnTo>
                    <a:lnTo>
                      <a:pt x="5458" y="889667"/>
                    </a:lnTo>
                    <a:lnTo>
                      <a:pt x="5605" y="891290"/>
                    </a:lnTo>
                    <a:lnTo>
                      <a:pt x="6195" y="892765"/>
                    </a:lnTo>
                    <a:lnTo>
                      <a:pt x="9440" y="893207"/>
                    </a:lnTo>
                    <a:lnTo>
                      <a:pt x="13422" y="892765"/>
                    </a:lnTo>
                    <a:lnTo>
                      <a:pt x="16224" y="894387"/>
                    </a:lnTo>
                    <a:lnTo>
                      <a:pt x="19469" y="897779"/>
                    </a:lnTo>
                    <a:lnTo>
                      <a:pt x="20796" y="900434"/>
                    </a:lnTo>
                    <a:lnTo>
                      <a:pt x="21239" y="902646"/>
                    </a:lnTo>
                    <a:lnTo>
                      <a:pt x="19617" y="904711"/>
                    </a:lnTo>
                    <a:lnTo>
                      <a:pt x="16667" y="904416"/>
                    </a:lnTo>
                    <a:lnTo>
                      <a:pt x="14602" y="903384"/>
                    </a:lnTo>
                    <a:lnTo>
                      <a:pt x="13569" y="902499"/>
                    </a:lnTo>
                    <a:lnTo>
                      <a:pt x="13864" y="901762"/>
                    </a:lnTo>
                    <a:lnTo>
                      <a:pt x="11800" y="899844"/>
                    </a:lnTo>
                    <a:lnTo>
                      <a:pt x="8407" y="898664"/>
                    </a:lnTo>
                    <a:lnTo>
                      <a:pt x="7522" y="898812"/>
                    </a:lnTo>
                    <a:lnTo>
                      <a:pt x="7522" y="898959"/>
                    </a:lnTo>
                    <a:lnTo>
                      <a:pt x="8407" y="901909"/>
                    </a:lnTo>
                    <a:lnTo>
                      <a:pt x="9587" y="902942"/>
                    </a:lnTo>
                    <a:lnTo>
                      <a:pt x="10915" y="903826"/>
                    </a:lnTo>
                    <a:lnTo>
                      <a:pt x="11062" y="904269"/>
                    </a:lnTo>
                    <a:lnTo>
                      <a:pt x="11062" y="904859"/>
                    </a:lnTo>
                    <a:lnTo>
                      <a:pt x="10472" y="905449"/>
                    </a:lnTo>
                    <a:lnTo>
                      <a:pt x="4867" y="907071"/>
                    </a:lnTo>
                    <a:lnTo>
                      <a:pt x="4277" y="908399"/>
                    </a:lnTo>
                    <a:lnTo>
                      <a:pt x="3540" y="909874"/>
                    </a:lnTo>
                    <a:lnTo>
                      <a:pt x="1180" y="912086"/>
                    </a:lnTo>
                    <a:lnTo>
                      <a:pt x="443" y="914003"/>
                    </a:lnTo>
                    <a:lnTo>
                      <a:pt x="0" y="916363"/>
                    </a:lnTo>
                    <a:lnTo>
                      <a:pt x="0" y="917248"/>
                    </a:lnTo>
                    <a:lnTo>
                      <a:pt x="3098" y="917396"/>
                    </a:lnTo>
                    <a:lnTo>
                      <a:pt x="4130" y="917986"/>
                    </a:lnTo>
                    <a:lnTo>
                      <a:pt x="4867" y="920935"/>
                    </a:lnTo>
                    <a:lnTo>
                      <a:pt x="8407" y="923295"/>
                    </a:lnTo>
                    <a:lnTo>
                      <a:pt x="11505" y="925213"/>
                    </a:lnTo>
                    <a:lnTo>
                      <a:pt x="12390" y="926098"/>
                    </a:lnTo>
                    <a:lnTo>
                      <a:pt x="12684" y="927720"/>
                    </a:lnTo>
                    <a:lnTo>
                      <a:pt x="12390" y="929785"/>
                    </a:lnTo>
                    <a:lnTo>
                      <a:pt x="12094" y="930817"/>
                    </a:lnTo>
                    <a:lnTo>
                      <a:pt x="10619" y="931997"/>
                    </a:lnTo>
                    <a:lnTo>
                      <a:pt x="9440" y="934947"/>
                    </a:lnTo>
                    <a:lnTo>
                      <a:pt x="9292" y="937897"/>
                    </a:lnTo>
                    <a:lnTo>
                      <a:pt x="7522" y="942764"/>
                    </a:lnTo>
                    <a:lnTo>
                      <a:pt x="7817" y="942912"/>
                    </a:lnTo>
                    <a:lnTo>
                      <a:pt x="11800" y="942027"/>
                    </a:lnTo>
                    <a:lnTo>
                      <a:pt x="12979" y="942469"/>
                    </a:lnTo>
                    <a:lnTo>
                      <a:pt x="13717" y="943649"/>
                    </a:lnTo>
                    <a:lnTo>
                      <a:pt x="14012" y="946746"/>
                    </a:lnTo>
                    <a:lnTo>
                      <a:pt x="15339" y="948074"/>
                    </a:lnTo>
                    <a:lnTo>
                      <a:pt x="16667" y="950286"/>
                    </a:lnTo>
                    <a:lnTo>
                      <a:pt x="17109" y="951909"/>
                    </a:lnTo>
                    <a:lnTo>
                      <a:pt x="19617" y="953973"/>
                    </a:lnTo>
                    <a:lnTo>
                      <a:pt x="19764" y="955301"/>
                    </a:lnTo>
                    <a:lnTo>
                      <a:pt x="21239" y="959873"/>
                    </a:lnTo>
                    <a:lnTo>
                      <a:pt x="21829" y="962528"/>
                    </a:lnTo>
                    <a:lnTo>
                      <a:pt x="22124" y="964593"/>
                    </a:lnTo>
                    <a:lnTo>
                      <a:pt x="21386" y="967100"/>
                    </a:lnTo>
                    <a:lnTo>
                      <a:pt x="20796" y="968870"/>
                    </a:lnTo>
                    <a:lnTo>
                      <a:pt x="24336" y="972115"/>
                    </a:lnTo>
                    <a:lnTo>
                      <a:pt x="25221" y="972262"/>
                    </a:lnTo>
                    <a:lnTo>
                      <a:pt x="27139" y="970935"/>
                    </a:lnTo>
                    <a:lnTo>
                      <a:pt x="27581" y="970787"/>
                    </a:lnTo>
                    <a:lnTo>
                      <a:pt x="31563" y="970787"/>
                    </a:lnTo>
                    <a:lnTo>
                      <a:pt x="33481" y="971820"/>
                    </a:lnTo>
                    <a:lnTo>
                      <a:pt x="34956" y="974032"/>
                    </a:lnTo>
                    <a:lnTo>
                      <a:pt x="36283" y="975802"/>
                    </a:lnTo>
                    <a:lnTo>
                      <a:pt x="37611" y="976245"/>
                    </a:lnTo>
                    <a:lnTo>
                      <a:pt x="41593" y="974032"/>
                    </a:lnTo>
                    <a:lnTo>
                      <a:pt x="43805" y="973295"/>
                    </a:lnTo>
                    <a:lnTo>
                      <a:pt x="45280" y="973295"/>
                    </a:lnTo>
                    <a:lnTo>
                      <a:pt x="50442" y="975360"/>
                    </a:lnTo>
                    <a:lnTo>
                      <a:pt x="52802" y="976392"/>
                    </a:lnTo>
                    <a:lnTo>
                      <a:pt x="53392" y="977425"/>
                    </a:lnTo>
                    <a:lnTo>
                      <a:pt x="53392" y="978457"/>
                    </a:lnTo>
                    <a:lnTo>
                      <a:pt x="52802" y="980227"/>
                    </a:lnTo>
                    <a:lnTo>
                      <a:pt x="52212" y="981997"/>
                    </a:lnTo>
                    <a:lnTo>
                      <a:pt x="53835" y="984209"/>
                    </a:lnTo>
                    <a:lnTo>
                      <a:pt x="55604" y="985684"/>
                    </a:lnTo>
                    <a:lnTo>
                      <a:pt x="59439" y="983324"/>
                    </a:lnTo>
                    <a:lnTo>
                      <a:pt x="60914" y="982587"/>
                    </a:lnTo>
                    <a:lnTo>
                      <a:pt x="62389" y="982587"/>
                    </a:lnTo>
                    <a:lnTo>
                      <a:pt x="64601" y="981702"/>
                    </a:lnTo>
                    <a:lnTo>
                      <a:pt x="66076" y="980374"/>
                    </a:lnTo>
                    <a:lnTo>
                      <a:pt x="67551" y="979784"/>
                    </a:lnTo>
                    <a:lnTo>
                      <a:pt x="70206" y="980227"/>
                    </a:lnTo>
                    <a:lnTo>
                      <a:pt x="75221" y="979784"/>
                    </a:lnTo>
                    <a:lnTo>
                      <a:pt x="81120" y="981997"/>
                    </a:lnTo>
                    <a:lnTo>
                      <a:pt x="81563" y="982587"/>
                    </a:lnTo>
                    <a:lnTo>
                      <a:pt x="84513" y="985094"/>
                    </a:lnTo>
                    <a:lnTo>
                      <a:pt x="85545" y="986422"/>
                    </a:lnTo>
                    <a:lnTo>
                      <a:pt x="86430" y="986864"/>
                    </a:lnTo>
                    <a:lnTo>
                      <a:pt x="88052" y="988044"/>
                    </a:lnTo>
                    <a:lnTo>
                      <a:pt x="90117" y="988781"/>
                    </a:lnTo>
                    <a:lnTo>
                      <a:pt x="91445" y="988486"/>
                    </a:lnTo>
                    <a:lnTo>
                      <a:pt x="92182" y="988929"/>
                    </a:lnTo>
                    <a:lnTo>
                      <a:pt x="92772" y="989961"/>
                    </a:lnTo>
                    <a:lnTo>
                      <a:pt x="92920" y="991584"/>
                    </a:lnTo>
                    <a:lnTo>
                      <a:pt x="92625" y="996304"/>
                    </a:lnTo>
                    <a:lnTo>
                      <a:pt x="91592" y="997631"/>
                    </a:lnTo>
                    <a:lnTo>
                      <a:pt x="90560" y="998663"/>
                    </a:lnTo>
                    <a:lnTo>
                      <a:pt x="90265" y="999548"/>
                    </a:lnTo>
                    <a:lnTo>
                      <a:pt x="90412" y="1000581"/>
                    </a:lnTo>
                    <a:lnTo>
                      <a:pt x="92035" y="1002646"/>
                    </a:lnTo>
                    <a:lnTo>
                      <a:pt x="94247" y="1005743"/>
                    </a:lnTo>
                    <a:lnTo>
                      <a:pt x="94690" y="1007513"/>
                    </a:lnTo>
                    <a:lnTo>
                      <a:pt x="94690" y="1008840"/>
                    </a:lnTo>
                    <a:lnTo>
                      <a:pt x="91740" y="1012822"/>
                    </a:lnTo>
                    <a:lnTo>
                      <a:pt x="90855" y="1013855"/>
                    </a:lnTo>
                    <a:lnTo>
                      <a:pt x="90117" y="1015772"/>
                    </a:lnTo>
                    <a:lnTo>
                      <a:pt x="89823" y="1017690"/>
                    </a:lnTo>
                    <a:lnTo>
                      <a:pt x="89970" y="1018575"/>
                    </a:lnTo>
                    <a:lnTo>
                      <a:pt x="94837" y="1021672"/>
                    </a:lnTo>
                    <a:lnTo>
                      <a:pt x="98377" y="1023442"/>
                    </a:lnTo>
                    <a:lnTo>
                      <a:pt x="99262" y="1024327"/>
                    </a:lnTo>
                    <a:lnTo>
                      <a:pt x="99262" y="1024769"/>
                    </a:lnTo>
                    <a:lnTo>
                      <a:pt x="97344" y="1028162"/>
                    </a:lnTo>
                    <a:lnTo>
                      <a:pt x="97197" y="1029046"/>
                    </a:lnTo>
                    <a:lnTo>
                      <a:pt x="100147" y="1030521"/>
                    </a:lnTo>
                    <a:lnTo>
                      <a:pt x="101622" y="1032734"/>
                    </a:lnTo>
                    <a:lnTo>
                      <a:pt x="103097" y="1036274"/>
                    </a:lnTo>
                    <a:lnTo>
                      <a:pt x="105751" y="1039813"/>
                    </a:lnTo>
                    <a:lnTo>
                      <a:pt x="111651" y="1042763"/>
                    </a:lnTo>
                    <a:lnTo>
                      <a:pt x="115928" y="1044828"/>
                    </a:lnTo>
                    <a:lnTo>
                      <a:pt x="116813" y="1045713"/>
                    </a:lnTo>
                    <a:lnTo>
                      <a:pt x="117108" y="1046746"/>
                    </a:lnTo>
                    <a:lnTo>
                      <a:pt x="116813" y="1049105"/>
                    </a:lnTo>
                    <a:lnTo>
                      <a:pt x="115781" y="1051908"/>
                    </a:lnTo>
                    <a:lnTo>
                      <a:pt x="115043" y="1053530"/>
                    </a:lnTo>
                    <a:lnTo>
                      <a:pt x="116666" y="1054268"/>
                    </a:lnTo>
                    <a:lnTo>
                      <a:pt x="121238" y="1054120"/>
                    </a:lnTo>
                    <a:lnTo>
                      <a:pt x="126695" y="1054563"/>
                    </a:lnTo>
                    <a:lnTo>
                      <a:pt x="133185" y="1057807"/>
                    </a:lnTo>
                    <a:lnTo>
                      <a:pt x="133185" y="1059135"/>
                    </a:lnTo>
                    <a:lnTo>
                      <a:pt x="132447" y="1060462"/>
                    </a:lnTo>
                    <a:lnTo>
                      <a:pt x="133037" y="1061790"/>
                    </a:lnTo>
                    <a:lnTo>
                      <a:pt x="133627" y="1062970"/>
                    </a:lnTo>
                    <a:lnTo>
                      <a:pt x="139379" y="1066509"/>
                    </a:lnTo>
                    <a:lnTo>
                      <a:pt x="139822" y="1067542"/>
                    </a:lnTo>
                    <a:lnTo>
                      <a:pt x="139970" y="1069164"/>
                    </a:lnTo>
                    <a:lnTo>
                      <a:pt x="139822" y="1070492"/>
                    </a:lnTo>
                    <a:lnTo>
                      <a:pt x="138200" y="1070787"/>
                    </a:lnTo>
                    <a:lnTo>
                      <a:pt x="136577" y="1071377"/>
                    </a:lnTo>
                    <a:lnTo>
                      <a:pt x="133627" y="1072851"/>
                    </a:lnTo>
                    <a:lnTo>
                      <a:pt x="132595" y="1074916"/>
                    </a:lnTo>
                    <a:lnTo>
                      <a:pt x="128023" y="1077866"/>
                    </a:lnTo>
                    <a:lnTo>
                      <a:pt x="125073" y="1079194"/>
                    </a:lnTo>
                    <a:lnTo>
                      <a:pt x="122860" y="1079194"/>
                    </a:lnTo>
                    <a:lnTo>
                      <a:pt x="117551" y="1078604"/>
                    </a:lnTo>
                    <a:lnTo>
                      <a:pt x="115634" y="1077129"/>
                    </a:lnTo>
                    <a:lnTo>
                      <a:pt x="114749" y="1075801"/>
                    </a:lnTo>
                    <a:lnTo>
                      <a:pt x="112684" y="1075211"/>
                    </a:lnTo>
                    <a:lnTo>
                      <a:pt x="110029" y="1075211"/>
                    </a:lnTo>
                    <a:lnTo>
                      <a:pt x="106194" y="1075506"/>
                    </a:lnTo>
                    <a:lnTo>
                      <a:pt x="105457" y="1075801"/>
                    </a:lnTo>
                    <a:lnTo>
                      <a:pt x="104867" y="1077424"/>
                    </a:lnTo>
                    <a:lnTo>
                      <a:pt x="103244" y="1080226"/>
                    </a:lnTo>
                    <a:lnTo>
                      <a:pt x="102064" y="1081848"/>
                    </a:lnTo>
                    <a:lnTo>
                      <a:pt x="102949" y="1082733"/>
                    </a:lnTo>
                    <a:lnTo>
                      <a:pt x="104572" y="1084798"/>
                    </a:lnTo>
                    <a:lnTo>
                      <a:pt x="106784" y="1087306"/>
                    </a:lnTo>
                    <a:lnTo>
                      <a:pt x="109291" y="1089518"/>
                    </a:lnTo>
                    <a:lnTo>
                      <a:pt x="110029" y="1090845"/>
                    </a:lnTo>
                    <a:lnTo>
                      <a:pt x="110029" y="1091878"/>
                    </a:lnTo>
                    <a:lnTo>
                      <a:pt x="108849" y="1093058"/>
                    </a:lnTo>
                    <a:lnTo>
                      <a:pt x="108996" y="1095270"/>
                    </a:lnTo>
                    <a:lnTo>
                      <a:pt x="111356" y="1098367"/>
                    </a:lnTo>
                    <a:lnTo>
                      <a:pt x="110618" y="1098810"/>
                    </a:lnTo>
                    <a:lnTo>
                      <a:pt x="110324" y="1102645"/>
                    </a:lnTo>
                    <a:lnTo>
                      <a:pt x="110324" y="1106627"/>
                    </a:lnTo>
                    <a:lnTo>
                      <a:pt x="111061" y="1107512"/>
                    </a:lnTo>
                    <a:lnTo>
                      <a:pt x="112241" y="1108397"/>
                    </a:lnTo>
                    <a:lnTo>
                      <a:pt x="113274" y="1109872"/>
                    </a:lnTo>
                    <a:lnTo>
                      <a:pt x="115043" y="1113117"/>
                    </a:lnTo>
                    <a:lnTo>
                      <a:pt x="115191" y="1114002"/>
                    </a:lnTo>
                    <a:lnTo>
                      <a:pt x="115781" y="1114002"/>
                    </a:lnTo>
                    <a:lnTo>
                      <a:pt x="118141" y="1115034"/>
                    </a:lnTo>
                    <a:lnTo>
                      <a:pt x="120795" y="1115919"/>
                    </a:lnTo>
                    <a:lnTo>
                      <a:pt x="122566" y="1115919"/>
                    </a:lnTo>
                    <a:lnTo>
                      <a:pt x="124630" y="1115771"/>
                    </a:lnTo>
                    <a:lnTo>
                      <a:pt x="127138" y="1114591"/>
                    </a:lnTo>
                    <a:lnTo>
                      <a:pt x="128760" y="1113559"/>
                    </a:lnTo>
                    <a:lnTo>
                      <a:pt x="130825" y="1107954"/>
                    </a:lnTo>
                    <a:lnTo>
                      <a:pt x="131562" y="1107217"/>
                    </a:lnTo>
                    <a:lnTo>
                      <a:pt x="132742" y="1106774"/>
                    </a:lnTo>
                    <a:lnTo>
                      <a:pt x="134660" y="1106774"/>
                    </a:lnTo>
                    <a:lnTo>
                      <a:pt x="138200" y="1107807"/>
                    </a:lnTo>
                    <a:lnTo>
                      <a:pt x="142477" y="1108692"/>
                    </a:lnTo>
                    <a:lnTo>
                      <a:pt x="144984" y="1108544"/>
                    </a:lnTo>
                    <a:lnTo>
                      <a:pt x="151474" y="1105595"/>
                    </a:lnTo>
                    <a:lnTo>
                      <a:pt x="155013" y="1105152"/>
                    </a:lnTo>
                    <a:lnTo>
                      <a:pt x="159291" y="1105889"/>
                    </a:lnTo>
                    <a:lnTo>
                      <a:pt x="163568" y="1105889"/>
                    </a:lnTo>
                    <a:lnTo>
                      <a:pt x="166813" y="1105447"/>
                    </a:lnTo>
                    <a:lnTo>
                      <a:pt x="168878" y="1106479"/>
                    </a:lnTo>
                    <a:lnTo>
                      <a:pt x="171680" y="1108692"/>
                    </a:lnTo>
                    <a:lnTo>
                      <a:pt x="174040" y="1112084"/>
                    </a:lnTo>
                    <a:lnTo>
                      <a:pt x="176695" y="1118279"/>
                    </a:lnTo>
                    <a:lnTo>
                      <a:pt x="184069" y="1125211"/>
                    </a:lnTo>
                    <a:lnTo>
                      <a:pt x="184217" y="1126538"/>
                    </a:lnTo>
                    <a:lnTo>
                      <a:pt x="183627" y="1127423"/>
                    </a:lnTo>
                    <a:lnTo>
                      <a:pt x="179940" y="1128308"/>
                    </a:lnTo>
                    <a:lnTo>
                      <a:pt x="176842" y="1128751"/>
                    </a:lnTo>
                    <a:lnTo>
                      <a:pt x="176695" y="1129931"/>
                    </a:lnTo>
                    <a:lnTo>
                      <a:pt x="177432" y="1131111"/>
                    </a:lnTo>
                    <a:lnTo>
                      <a:pt x="178907" y="1133028"/>
                    </a:lnTo>
                    <a:lnTo>
                      <a:pt x="179202" y="1135535"/>
                    </a:lnTo>
                    <a:lnTo>
                      <a:pt x="179055" y="1137748"/>
                    </a:lnTo>
                    <a:lnTo>
                      <a:pt x="179645" y="1139665"/>
                    </a:lnTo>
                    <a:lnTo>
                      <a:pt x="180824" y="1140402"/>
                    </a:lnTo>
                    <a:lnTo>
                      <a:pt x="180972" y="1141435"/>
                    </a:lnTo>
                    <a:lnTo>
                      <a:pt x="179645" y="1142615"/>
                    </a:lnTo>
                    <a:lnTo>
                      <a:pt x="179202" y="1143352"/>
                    </a:lnTo>
                    <a:lnTo>
                      <a:pt x="179792" y="1143795"/>
                    </a:lnTo>
                    <a:lnTo>
                      <a:pt x="186429" y="1144090"/>
                    </a:lnTo>
                    <a:lnTo>
                      <a:pt x="189822" y="1145270"/>
                    </a:lnTo>
                    <a:lnTo>
                      <a:pt x="192329" y="1146302"/>
                    </a:lnTo>
                    <a:lnTo>
                      <a:pt x="193509" y="1146450"/>
                    </a:lnTo>
                    <a:lnTo>
                      <a:pt x="196311" y="1145712"/>
                    </a:lnTo>
                    <a:lnTo>
                      <a:pt x="199556" y="1145270"/>
                    </a:lnTo>
                    <a:lnTo>
                      <a:pt x="201473" y="1145270"/>
                    </a:lnTo>
                    <a:lnTo>
                      <a:pt x="202211" y="1146007"/>
                    </a:lnTo>
                    <a:lnTo>
                      <a:pt x="202800" y="1148072"/>
                    </a:lnTo>
                    <a:lnTo>
                      <a:pt x="203981" y="1150137"/>
                    </a:lnTo>
                    <a:lnTo>
                      <a:pt x="205013" y="1150727"/>
                    </a:lnTo>
                    <a:lnTo>
                      <a:pt x="206783" y="1150579"/>
                    </a:lnTo>
                    <a:lnTo>
                      <a:pt x="207963" y="1150727"/>
                    </a:lnTo>
                    <a:lnTo>
                      <a:pt x="208553" y="1151464"/>
                    </a:lnTo>
                    <a:lnTo>
                      <a:pt x="207816" y="1152644"/>
                    </a:lnTo>
                    <a:lnTo>
                      <a:pt x="207963" y="1153972"/>
                    </a:lnTo>
                    <a:lnTo>
                      <a:pt x="208848" y="1155594"/>
                    </a:lnTo>
                    <a:lnTo>
                      <a:pt x="209880" y="1159134"/>
                    </a:lnTo>
                    <a:lnTo>
                      <a:pt x="210765" y="1160166"/>
                    </a:lnTo>
                    <a:lnTo>
                      <a:pt x="211355" y="1161641"/>
                    </a:lnTo>
                    <a:lnTo>
                      <a:pt x="211355" y="1163116"/>
                    </a:lnTo>
                    <a:lnTo>
                      <a:pt x="210618" y="1164591"/>
                    </a:lnTo>
                    <a:lnTo>
                      <a:pt x="210028" y="1165623"/>
                    </a:lnTo>
                    <a:lnTo>
                      <a:pt x="210618" y="1167983"/>
                    </a:lnTo>
                    <a:lnTo>
                      <a:pt x="212535" y="1170786"/>
                    </a:lnTo>
                    <a:lnTo>
                      <a:pt x="214010" y="1171523"/>
                    </a:lnTo>
                    <a:lnTo>
                      <a:pt x="215190" y="1173883"/>
                    </a:lnTo>
                    <a:lnTo>
                      <a:pt x="217402" y="1174620"/>
                    </a:lnTo>
                    <a:lnTo>
                      <a:pt x="220647" y="1172703"/>
                    </a:lnTo>
                    <a:lnTo>
                      <a:pt x="223007" y="1171523"/>
                    </a:lnTo>
                    <a:lnTo>
                      <a:pt x="226104" y="1172113"/>
                    </a:lnTo>
                    <a:lnTo>
                      <a:pt x="228907" y="1172556"/>
                    </a:lnTo>
                    <a:lnTo>
                      <a:pt x="230824" y="1173883"/>
                    </a:lnTo>
                    <a:lnTo>
                      <a:pt x="232299" y="1175800"/>
                    </a:lnTo>
                    <a:lnTo>
                      <a:pt x="233921" y="1176980"/>
                    </a:lnTo>
                    <a:lnTo>
                      <a:pt x="235544" y="1176390"/>
                    </a:lnTo>
                    <a:lnTo>
                      <a:pt x="238936" y="1176980"/>
                    </a:lnTo>
                    <a:lnTo>
                      <a:pt x="240559" y="1178455"/>
                    </a:lnTo>
                    <a:lnTo>
                      <a:pt x="242181" y="1179340"/>
                    </a:lnTo>
                    <a:lnTo>
                      <a:pt x="244098" y="1178160"/>
                    </a:lnTo>
                    <a:lnTo>
                      <a:pt x="245720" y="1176538"/>
                    </a:lnTo>
                    <a:lnTo>
                      <a:pt x="251768" y="1174915"/>
                    </a:lnTo>
                    <a:lnTo>
                      <a:pt x="255455" y="1174473"/>
                    </a:lnTo>
                    <a:lnTo>
                      <a:pt x="256488" y="1174178"/>
                    </a:lnTo>
                    <a:lnTo>
                      <a:pt x="258700" y="1172998"/>
                    </a:lnTo>
                    <a:lnTo>
                      <a:pt x="261060" y="1172261"/>
                    </a:lnTo>
                    <a:lnTo>
                      <a:pt x="263125" y="1172408"/>
                    </a:lnTo>
                    <a:lnTo>
                      <a:pt x="265189" y="1174915"/>
                    </a:lnTo>
                    <a:lnTo>
                      <a:pt x="267255" y="1176538"/>
                    </a:lnTo>
                    <a:lnTo>
                      <a:pt x="267844" y="1179193"/>
                    </a:lnTo>
                    <a:lnTo>
                      <a:pt x="270499" y="1182732"/>
                    </a:lnTo>
                    <a:lnTo>
                      <a:pt x="276841" y="1187747"/>
                    </a:lnTo>
                    <a:lnTo>
                      <a:pt x="279348" y="1189222"/>
                    </a:lnTo>
                    <a:lnTo>
                      <a:pt x="281119" y="1188927"/>
                    </a:lnTo>
                    <a:lnTo>
                      <a:pt x="282004" y="1188632"/>
                    </a:lnTo>
                    <a:lnTo>
                      <a:pt x="282446" y="1188042"/>
                    </a:lnTo>
                    <a:lnTo>
                      <a:pt x="282889" y="1185682"/>
                    </a:lnTo>
                    <a:lnTo>
                      <a:pt x="283626" y="1184797"/>
                    </a:lnTo>
                    <a:lnTo>
                      <a:pt x="284953" y="1184650"/>
                    </a:lnTo>
                    <a:lnTo>
                      <a:pt x="289968" y="1187747"/>
                    </a:lnTo>
                    <a:lnTo>
                      <a:pt x="292623" y="1188042"/>
                    </a:lnTo>
                    <a:lnTo>
                      <a:pt x="295130" y="1188042"/>
                    </a:lnTo>
                    <a:lnTo>
                      <a:pt x="298523" y="1190402"/>
                    </a:lnTo>
                    <a:lnTo>
                      <a:pt x="302210" y="1192467"/>
                    </a:lnTo>
                    <a:lnTo>
                      <a:pt x="305012" y="1192614"/>
                    </a:lnTo>
                    <a:lnTo>
                      <a:pt x="307372" y="1191877"/>
                    </a:lnTo>
                    <a:lnTo>
                      <a:pt x="308847" y="1191434"/>
                    </a:lnTo>
                    <a:lnTo>
                      <a:pt x="309879" y="1192172"/>
                    </a:lnTo>
                    <a:lnTo>
                      <a:pt x="310764" y="1193942"/>
                    </a:lnTo>
                    <a:lnTo>
                      <a:pt x="312239" y="1195269"/>
                    </a:lnTo>
                    <a:lnTo>
                      <a:pt x="314009" y="1195712"/>
                    </a:lnTo>
                    <a:lnTo>
                      <a:pt x="316369" y="1195712"/>
                    </a:lnTo>
                    <a:lnTo>
                      <a:pt x="320646" y="1198367"/>
                    </a:lnTo>
                    <a:lnTo>
                      <a:pt x="324776" y="1201021"/>
                    </a:lnTo>
                    <a:lnTo>
                      <a:pt x="327283" y="1201169"/>
                    </a:lnTo>
                    <a:lnTo>
                      <a:pt x="329348" y="1200431"/>
                    </a:lnTo>
                    <a:lnTo>
                      <a:pt x="331266" y="1200284"/>
                    </a:lnTo>
                    <a:lnTo>
                      <a:pt x="332593" y="1200874"/>
                    </a:lnTo>
                    <a:lnTo>
                      <a:pt x="332888" y="1202054"/>
                    </a:lnTo>
                    <a:lnTo>
                      <a:pt x="332003" y="1203529"/>
                    </a:lnTo>
                    <a:lnTo>
                      <a:pt x="332003" y="1205741"/>
                    </a:lnTo>
                    <a:lnTo>
                      <a:pt x="333773" y="1207953"/>
                    </a:lnTo>
                    <a:lnTo>
                      <a:pt x="333773" y="1210018"/>
                    </a:lnTo>
                    <a:lnTo>
                      <a:pt x="333330" y="1211936"/>
                    </a:lnTo>
                    <a:lnTo>
                      <a:pt x="332298" y="1213558"/>
                    </a:lnTo>
                    <a:lnTo>
                      <a:pt x="329791" y="1216065"/>
                    </a:lnTo>
                    <a:lnTo>
                      <a:pt x="327578" y="1218278"/>
                    </a:lnTo>
                    <a:lnTo>
                      <a:pt x="324186" y="1219163"/>
                    </a:lnTo>
                    <a:lnTo>
                      <a:pt x="322268" y="1220048"/>
                    </a:lnTo>
                    <a:lnTo>
                      <a:pt x="322711" y="1221670"/>
                    </a:lnTo>
                    <a:lnTo>
                      <a:pt x="324038" y="1223293"/>
                    </a:lnTo>
                    <a:lnTo>
                      <a:pt x="326841" y="1224472"/>
                    </a:lnTo>
                    <a:lnTo>
                      <a:pt x="330233" y="1225357"/>
                    </a:lnTo>
                    <a:lnTo>
                      <a:pt x="330528" y="1226390"/>
                    </a:lnTo>
                    <a:lnTo>
                      <a:pt x="330086" y="1226832"/>
                    </a:lnTo>
                    <a:lnTo>
                      <a:pt x="327873" y="1227275"/>
                    </a:lnTo>
                    <a:lnTo>
                      <a:pt x="325071" y="1226832"/>
                    </a:lnTo>
                    <a:lnTo>
                      <a:pt x="324038" y="1227717"/>
                    </a:lnTo>
                    <a:lnTo>
                      <a:pt x="322711" y="1229192"/>
                    </a:lnTo>
                    <a:lnTo>
                      <a:pt x="321826" y="1231700"/>
                    </a:lnTo>
                    <a:lnTo>
                      <a:pt x="321236" y="1234059"/>
                    </a:lnTo>
                    <a:lnTo>
                      <a:pt x="324334" y="1234797"/>
                    </a:lnTo>
                    <a:lnTo>
                      <a:pt x="326103" y="1235682"/>
                    </a:lnTo>
                    <a:lnTo>
                      <a:pt x="326694" y="1237747"/>
                    </a:lnTo>
                    <a:lnTo>
                      <a:pt x="327431" y="1239812"/>
                    </a:lnTo>
                    <a:lnTo>
                      <a:pt x="327578" y="1241876"/>
                    </a:lnTo>
                    <a:lnTo>
                      <a:pt x="326546" y="1242761"/>
                    </a:lnTo>
                    <a:lnTo>
                      <a:pt x="326398" y="1243794"/>
                    </a:lnTo>
                    <a:lnTo>
                      <a:pt x="326988" y="1244236"/>
                    </a:lnTo>
                    <a:lnTo>
                      <a:pt x="328316" y="1244531"/>
                    </a:lnTo>
                    <a:lnTo>
                      <a:pt x="329348" y="1244826"/>
                    </a:lnTo>
                    <a:lnTo>
                      <a:pt x="329496" y="1245859"/>
                    </a:lnTo>
                    <a:lnTo>
                      <a:pt x="327431" y="1248219"/>
                    </a:lnTo>
                    <a:lnTo>
                      <a:pt x="325661" y="1252643"/>
                    </a:lnTo>
                    <a:lnTo>
                      <a:pt x="324628" y="1255003"/>
                    </a:lnTo>
                    <a:lnTo>
                      <a:pt x="324628" y="1257658"/>
                    </a:lnTo>
                    <a:lnTo>
                      <a:pt x="323596" y="1258985"/>
                    </a:lnTo>
                    <a:lnTo>
                      <a:pt x="321531" y="1259133"/>
                    </a:lnTo>
                    <a:lnTo>
                      <a:pt x="314599" y="1259428"/>
                    </a:lnTo>
                    <a:lnTo>
                      <a:pt x="308404" y="1259280"/>
                    </a:lnTo>
                    <a:lnTo>
                      <a:pt x="305897" y="1258838"/>
                    </a:lnTo>
                    <a:lnTo>
                      <a:pt x="301767" y="1258690"/>
                    </a:lnTo>
                    <a:lnTo>
                      <a:pt x="299702" y="1259280"/>
                    </a:lnTo>
                    <a:lnTo>
                      <a:pt x="297048" y="1263410"/>
                    </a:lnTo>
                    <a:lnTo>
                      <a:pt x="294983" y="1265033"/>
                    </a:lnTo>
                    <a:lnTo>
                      <a:pt x="291591" y="1266360"/>
                    </a:lnTo>
                    <a:lnTo>
                      <a:pt x="287756" y="1266802"/>
                    </a:lnTo>
                    <a:lnTo>
                      <a:pt x="285691" y="1268572"/>
                    </a:lnTo>
                    <a:lnTo>
                      <a:pt x="284953" y="1271080"/>
                    </a:lnTo>
                    <a:lnTo>
                      <a:pt x="284953" y="1273440"/>
                    </a:lnTo>
                    <a:lnTo>
                      <a:pt x="284511" y="1274619"/>
                    </a:lnTo>
                    <a:lnTo>
                      <a:pt x="283773" y="1275652"/>
                    </a:lnTo>
                    <a:lnTo>
                      <a:pt x="283478" y="1276389"/>
                    </a:lnTo>
                    <a:lnTo>
                      <a:pt x="283626" y="1277127"/>
                    </a:lnTo>
                    <a:lnTo>
                      <a:pt x="284511" y="1277422"/>
                    </a:lnTo>
                    <a:lnTo>
                      <a:pt x="285543" y="1277864"/>
                    </a:lnTo>
                    <a:lnTo>
                      <a:pt x="285543" y="1278454"/>
                    </a:lnTo>
                    <a:lnTo>
                      <a:pt x="285101" y="1279192"/>
                    </a:lnTo>
                    <a:lnTo>
                      <a:pt x="283921" y="1279929"/>
                    </a:lnTo>
                    <a:lnTo>
                      <a:pt x="283478" y="1281257"/>
                    </a:lnTo>
                    <a:lnTo>
                      <a:pt x="283626" y="1282437"/>
                    </a:lnTo>
                    <a:lnTo>
                      <a:pt x="283773" y="1283912"/>
                    </a:lnTo>
                    <a:lnTo>
                      <a:pt x="290853" y="1281257"/>
                    </a:lnTo>
                    <a:lnTo>
                      <a:pt x="293213" y="1279044"/>
                    </a:lnTo>
                    <a:lnTo>
                      <a:pt x="298080" y="1278307"/>
                    </a:lnTo>
                    <a:lnTo>
                      <a:pt x="297490" y="1279192"/>
                    </a:lnTo>
                    <a:lnTo>
                      <a:pt x="294983" y="1279929"/>
                    </a:lnTo>
                    <a:lnTo>
                      <a:pt x="292623" y="1281994"/>
                    </a:lnTo>
                    <a:lnTo>
                      <a:pt x="295720" y="1282289"/>
                    </a:lnTo>
                    <a:lnTo>
                      <a:pt x="302505" y="1281257"/>
                    </a:lnTo>
                    <a:lnTo>
                      <a:pt x="305012" y="1278012"/>
                    </a:lnTo>
                    <a:lnTo>
                      <a:pt x="309437" y="1278159"/>
                    </a:lnTo>
                    <a:lnTo>
                      <a:pt x="310764" y="1280372"/>
                    </a:lnTo>
                    <a:lnTo>
                      <a:pt x="311944" y="1283469"/>
                    </a:lnTo>
                    <a:lnTo>
                      <a:pt x="311944" y="1284649"/>
                    </a:lnTo>
                    <a:lnTo>
                      <a:pt x="311354" y="1285534"/>
                    </a:lnTo>
                    <a:lnTo>
                      <a:pt x="307667" y="1286271"/>
                    </a:lnTo>
                    <a:lnTo>
                      <a:pt x="299113" y="1290106"/>
                    </a:lnTo>
                    <a:lnTo>
                      <a:pt x="294688" y="1291139"/>
                    </a:lnTo>
                    <a:lnTo>
                      <a:pt x="289673" y="1293056"/>
                    </a:lnTo>
                    <a:lnTo>
                      <a:pt x="291000" y="1295711"/>
                    </a:lnTo>
                    <a:lnTo>
                      <a:pt x="291295" y="1298071"/>
                    </a:lnTo>
                    <a:lnTo>
                      <a:pt x="287166" y="1297481"/>
                    </a:lnTo>
                    <a:lnTo>
                      <a:pt x="284216" y="1296743"/>
                    </a:lnTo>
                    <a:lnTo>
                      <a:pt x="282298" y="1297186"/>
                    </a:lnTo>
                    <a:lnTo>
                      <a:pt x="277284" y="1299546"/>
                    </a:lnTo>
                    <a:lnTo>
                      <a:pt x="274776" y="1298956"/>
                    </a:lnTo>
                    <a:lnTo>
                      <a:pt x="272122" y="1298956"/>
                    </a:lnTo>
                    <a:lnTo>
                      <a:pt x="273154" y="1302348"/>
                    </a:lnTo>
                    <a:lnTo>
                      <a:pt x="275956" y="1306478"/>
                    </a:lnTo>
                    <a:lnTo>
                      <a:pt x="277579" y="1307215"/>
                    </a:lnTo>
                    <a:lnTo>
                      <a:pt x="280233" y="1306920"/>
                    </a:lnTo>
                    <a:lnTo>
                      <a:pt x="286428" y="1311787"/>
                    </a:lnTo>
                    <a:lnTo>
                      <a:pt x="291000" y="1316802"/>
                    </a:lnTo>
                    <a:lnTo>
                      <a:pt x="288641" y="1317097"/>
                    </a:lnTo>
                    <a:lnTo>
                      <a:pt x="286281" y="1316654"/>
                    </a:lnTo>
                    <a:lnTo>
                      <a:pt x="283036" y="1316654"/>
                    </a:lnTo>
                    <a:lnTo>
                      <a:pt x="281708" y="1319604"/>
                    </a:lnTo>
                    <a:lnTo>
                      <a:pt x="280233" y="1321817"/>
                    </a:lnTo>
                    <a:lnTo>
                      <a:pt x="279939" y="1320637"/>
                    </a:lnTo>
                    <a:lnTo>
                      <a:pt x="280086" y="1319162"/>
                    </a:lnTo>
                    <a:lnTo>
                      <a:pt x="278611" y="1318129"/>
                    </a:lnTo>
                    <a:lnTo>
                      <a:pt x="276399" y="1319604"/>
                    </a:lnTo>
                    <a:lnTo>
                      <a:pt x="274039" y="1326241"/>
                    </a:lnTo>
                    <a:lnTo>
                      <a:pt x="269614" y="1330961"/>
                    </a:lnTo>
                    <a:lnTo>
                      <a:pt x="267992" y="1333911"/>
                    </a:lnTo>
                    <a:lnTo>
                      <a:pt x="267992" y="1335976"/>
                    </a:lnTo>
                    <a:lnTo>
                      <a:pt x="268582" y="1336418"/>
                    </a:lnTo>
                    <a:lnTo>
                      <a:pt x="269614" y="1336418"/>
                    </a:lnTo>
                    <a:lnTo>
                      <a:pt x="269614" y="1338188"/>
                    </a:lnTo>
                    <a:lnTo>
                      <a:pt x="269024" y="1339958"/>
                    </a:lnTo>
                    <a:lnTo>
                      <a:pt x="258995" y="1342023"/>
                    </a:lnTo>
                    <a:lnTo>
                      <a:pt x="257667" y="1343350"/>
                    </a:lnTo>
                    <a:lnTo>
                      <a:pt x="254718" y="1342318"/>
                    </a:lnTo>
                    <a:lnTo>
                      <a:pt x="251473" y="1339811"/>
                    </a:lnTo>
                    <a:lnTo>
                      <a:pt x="248523" y="1338336"/>
                    </a:lnTo>
                    <a:lnTo>
                      <a:pt x="246605" y="1338926"/>
                    </a:lnTo>
                    <a:lnTo>
                      <a:pt x="244688" y="1340106"/>
                    </a:lnTo>
                    <a:lnTo>
                      <a:pt x="245868" y="1340843"/>
                    </a:lnTo>
                    <a:lnTo>
                      <a:pt x="247048" y="1341138"/>
                    </a:lnTo>
                    <a:lnTo>
                      <a:pt x="250588" y="1342760"/>
                    </a:lnTo>
                    <a:lnTo>
                      <a:pt x="248670" y="1343940"/>
                    </a:lnTo>
                    <a:lnTo>
                      <a:pt x="242033" y="1346153"/>
                    </a:lnTo>
                    <a:lnTo>
                      <a:pt x="242328" y="1347185"/>
                    </a:lnTo>
                    <a:lnTo>
                      <a:pt x="242918" y="1348070"/>
                    </a:lnTo>
                    <a:lnTo>
                      <a:pt x="250588" y="1349840"/>
                    </a:lnTo>
                    <a:lnTo>
                      <a:pt x="257372" y="1353085"/>
                    </a:lnTo>
                    <a:lnTo>
                      <a:pt x="259438" y="1355150"/>
                    </a:lnTo>
                    <a:lnTo>
                      <a:pt x="261207" y="1358985"/>
                    </a:lnTo>
                    <a:lnTo>
                      <a:pt x="262830" y="1360607"/>
                    </a:lnTo>
                    <a:lnTo>
                      <a:pt x="265042" y="1361934"/>
                    </a:lnTo>
                    <a:lnTo>
                      <a:pt x="266959" y="1362672"/>
                    </a:lnTo>
                    <a:lnTo>
                      <a:pt x="270499" y="1362967"/>
                    </a:lnTo>
                    <a:lnTo>
                      <a:pt x="274334" y="1361787"/>
                    </a:lnTo>
                    <a:lnTo>
                      <a:pt x="282889" y="1370784"/>
                    </a:lnTo>
                    <a:lnTo>
                      <a:pt x="286281" y="1372259"/>
                    </a:lnTo>
                    <a:lnTo>
                      <a:pt x="294835" y="1374029"/>
                    </a:lnTo>
                    <a:lnTo>
                      <a:pt x="296900" y="1375061"/>
                    </a:lnTo>
                    <a:lnTo>
                      <a:pt x="312976" y="1387450"/>
                    </a:lnTo>
                    <a:lnTo>
                      <a:pt x="317844" y="1392908"/>
                    </a:lnTo>
                    <a:lnTo>
                      <a:pt x="327136" y="1401019"/>
                    </a:lnTo>
                    <a:lnTo>
                      <a:pt x="329938" y="1402642"/>
                    </a:lnTo>
                    <a:lnTo>
                      <a:pt x="331118" y="1400577"/>
                    </a:lnTo>
                    <a:lnTo>
                      <a:pt x="332593" y="1398365"/>
                    </a:lnTo>
                    <a:lnTo>
                      <a:pt x="334363" y="1397922"/>
                    </a:lnTo>
                    <a:lnTo>
                      <a:pt x="339378" y="1398807"/>
                    </a:lnTo>
                    <a:lnTo>
                      <a:pt x="343950" y="1399692"/>
                    </a:lnTo>
                    <a:lnTo>
                      <a:pt x="347342" y="1399102"/>
                    </a:lnTo>
                    <a:lnTo>
                      <a:pt x="351324" y="1400725"/>
                    </a:lnTo>
                    <a:lnTo>
                      <a:pt x="355012" y="1402642"/>
                    </a:lnTo>
                    <a:lnTo>
                      <a:pt x="358699" y="1404117"/>
                    </a:lnTo>
                    <a:lnTo>
                      <a:pt x="365926" y="1405444"/>
                    </a:lnTo>
                    <a:lnTo>
                      <a:pt x="368581" y="1407214"/>
                    </a:lnTo>
                    <a:lnTo>
                      <a:pt x="371678" y="1408984"/>
                    </a:lnTo>
                    <a:lnTo>
                      <a:pt x="384067" y="1409869"/>
                    </a:lnTo>
                    <a:lnTo>
                      <a:pt x="384952" y="1409722"/>
                    </a:lnTo>
                    <a:lnTo>
                      <a:pt x="385837" y="1409426"/>
                    </a:lnTo>
                    <a:lnTo>
                      <a:pt x="389967" y="1408689"/>
                    </a:lnTo>
                    <a:lnTo>
                      <a:pt x="393654" y="1408837"/>
                    </a:lnTo>
                    <a:lnTo>
                      <a:pt x="397489" y="1411049"/>
                    </a:lnTo>
                    <a:lnTo>
                      <a:pt x="399997" y="1410901"/>
                    </a:lnTo>
                    <a:lnTo>
                      <a:pt x="402651" y="1410606"/>
                    </a:lnTo>
                    <a:lnTo>
                      <a:pt x="405896" y="1411786"/>
                    </a:lnTo>
                    <a:lnTo>
                      <a:pt x="408551" y="1413114"/>
                    </a:lnTo>
                    <a:lnTo>
                      <a:pt x="408846" y="1414441"/>
                    </a:lnTo>
                    <a:lnTo>
                      <a:pt x="411206" y="1416359"/>
                    </a:lnTo>
                    <a:lnTo>
                      <a:pt x="417991" y="1419161"/>
                    </a:lnTo>
                    <a:lnTo>
                      <a:pt x="423448" y="1420931"/>
                    </a:lnTo>
                    <a:lnTo>
                      <a:pt x="425070" y="1421963"/>
                    </a:lnTo>
                    <a:lnTo>
                      <a:pt x="429347" y="1423881"/>
                    </a:lnTo>
                    <a:lnTo>
                      <a:pt x="429642" y="1424471"/>
                    </a:lnTo>
                    <a:lnTo>
                      <a:pt x="429642" y="1425356"/>
                    </a:lnTo>
                    <a:lnTo>
                      <a:pt x="428462" y="1426683"/>
                    </a:lnTo>
                    <a:lnTo>
                      <a:pt x="428168" y="1428010"/>
                    </a:lnTo>
                    <a:lnTo>
                      <a:pt x="428757" y="1428748"/>
                    </a:lnTo>
                    <a:lnTo>
                      <a:pt x="430380" y="1429485"/>
                    </a:lnTo>
                    <a:lnTo>
                      <a:pt x="433919" y="1429633"/>
                    </a:lnTo>
                    <a:lnTo>
                      <a:pt x="435099" y="1428748"/>
                    </a:lnTo>
                    <a:lnTo>
                      <a:pt x="437607" y="1428010"/>
                    </a:lnTo>
                    <a:lnTo>
                      <a:pt x="440261" y="1426830"/>
                    </a:lnTo>
                    <a:lnTo>
                      <a:pt x="443654" y="1425356"/>
                    </a:lnTo>
                    <a:lnTo>
                      <a:pt x="448226" y="1423881"/>
                    </a:lnTo>
                    <a:lnTo>
                      <a:pt x="449996" y="1423881"/>
                    </a:lnTo>
                    <a:lnTo>
                      <a:pt x="451766" y="1424323"/>
                    </a:lnTo>
                    <a:lnTo>
                      <a:pt x="453093" y="1425061"/>
                    </a:lnTo>
                    <a:lnTo>
                      <a:pt x="455158" y="1428010"/>
                    </a:lnTo>
                    <a:lnTo>
                      <a:pt x="457223" y="1423881"/>
                    </a:lnTo>
                    <a:lnTo>
                      <a:pt x="457666" y="1423586"/>
                    </a:lnTo>
                    <a:lnTo>
                      <a:pt x="459583" y="1424471"/>
                    </a:lnTo>
                    <a:lnTo>
                      <a:pt x="462975" y="1425651"/>
                    </a:lnTo>
                    <a:lnTo>
                      <a:pt x="465335" y="1426240"/>
                    </a:lnTo>
                    <a:lnTo>
                      <a:pt x="466515" y="1426978"/>
                    </a:lnTo>
                    <a:lnTo>
                      <a:pt x="470055" y="1430813"/>
                    </a:lnTo>
                    <a:lnTo>
                      <a:pt x="475807" y="1430518"/>
                    </a:lnTo>
                    <a:lnTo>
                      <a:pt x="478167" y="1431108"/>
                    </a:lnTo>
                    <a:lnTo>
                      <a:pt x="479494" y="1431698"/>
                    </a:lnTo>
                    <a:lnTo>
                      <a:pt x="480084" y="1432435"/>
                    </a:lnTo>
                    <a:lnTo>
                      <a:pt x="479052" y="1436122"/>
                    </a:lnTo>
                    <a:lnTo>
                      <a:pt x="477724" y="1440105"/>
                    </a:lnTo>
                    <a:lnTo>
                      <a:pt x="477724" y="1440990"/>
                    </a:lnTo>
                    <a:lnTo>
                      <a:pt x="480084" y="1442465"/>
                    </a:lnTo>
                    <a:lnTo>
                      <a:pt x="483182" y="1443939"/>
                    </a:lnTo>
                    <a:lnTo>
                      <a:pt x="484951" y="1445119"/>
                    </a:lnTo>
                    <a:lnTo>
                      <a:pt x="485984" y="1446299"/>
                    </a:lnTo>
                    <a:lnTo>
                      <a:pt x="488491" y="1447184"/>
                    </a:lnTo>
                    <a:lnTo>
                      <a:pt x="491441" y="1447627"/>
                    </a:lnTo>
                    <a:lnTo>
                      <a:pt x="492768" y="1447774"/>
                    </a:lnTo>
                    <a:lnTo>
                      <a:pt x="494243" y="1448659"/>
                    </a:lnTo>
                    <a:lnTo>
                      <a:pt x="497931" y="1450429"/>
                    </a:lnTo>
                    <a:lnTo>
                      <a:pt x="498521" y="1450872"/>
                    </a:lnTo>
                    <a:lnTo>
                      <a:pt x="501323" y="1451461"/>
                    </a:lnTo>
                    <a:lnTo>
                      <a:pt x="501618" y="1453231"/>
                    </a:lnTo>
                    <a:lnTo>
                      <a:pt x="502208" y="1453674"/>
                    </a:lnTo>
                    <a:lnTo>
                      <a:pt x="503388" y="1453379"/>
                    </a:lnTo>
                    <a:lnTo>
                      <a:pt x="505305" y="1452641"/>
                    </a:lnTo>
                    <a:lnTo>
                      <a:pt x="506780" y="1453231"/>
                    </a:lnTo>
                    <a:lnTo>
                      <a:pt x="508845" y="1455444"/>
                    </a:lnTo>
                    <a:lnTo>
                      <a:pt x="511500" y="1457656"/>
                    </a:lnTo>
                    <a:lnTo>
                      <a:pt x="512975" y="1459279"/>
                    </a:lnTo>
                    <a:lnTo>
                      <a:pt x="513565" y="1460311"/>
                    </a:lnTo>
                    <a:lnTo>
                      <a:pt x="515040" y="1461343"/>
                    </a:lnTo>
                    <a:lnTo>
                      <a:pt x="517105" y="1462523"/>
                    </a:lnTo>
                    <a:lnTo>
                      <a:pt x="518727" y="1464441"/>
                    </a:lnTo>
                    <a:lnTo>
                      <a:pt x="520202" y="1468718"/>
                    </a:lnTo>
                    <a:lnTo>
                      <a:pt x="521677" y="1469750"/>
                    </a:lnTo>
                    <a:lnTo>
                      <a:pt x="526986" y="1471373"/>
                    </a:lnTo>
                    <a:lnTo>
                      <a:pt x="528756" y="1471815"/>
                    </a:lnTo>
                    <a:lnTo>
                      <a:pt x="534066" y="1472405"/>
                    </a:lnTo>
                    <a:lnTo>
                      <a:pt x="535836" y="1471963"/>
                    </a:lnTo>
                    <a:lnTo>
                      <a:pt x="538491" y="1468128"/>
                    </a:lnTo>
                    <a:lnTo>
                      <a:pt x="540998" y="1464293"/>
                    </a:lnTo>
                    <a:lnTo>
                      <a:pt x="543211" y="1463408"/>
                    </a:lnTo>
                    <a:lnTo>
                      <a:pt x="547340" y="1461638"/>
                    </a:lnTo>
                    <a:lnTo>
                      <a:pt x="549700" y="1459868"/>
                    </a:lnTo>
                    <a:lnTo>
                      <a:pt x="550733" y="1457951"/>
                    </a:lnTo>
                    <a:lnTo>
                      <a:pt x="553092" y="1454264"/>
                    </a:lnTo>
                    <a:lnTo>
                      <a:pt x="554420" y="1452199"/>
                    </a:lnTo>
                    <a:lnTo>
                      <a:pt x="551913" y="1450429"/>
                    </a:lnTo>
                    <a:lnTo>
                      <a:pt x="550585" y="1449839"/>
                    </a:lnTo>
                    <a:lnTo>
                      <a:pt x="549553" y="1448807"/>
                    </a:lnTo>
                    <a:lnTo>
                      <a:pt x="547340" y="1444824"/>
                    </a:lnTo>
                    <a:lnTo>
                      <a:pt x="545423" y="1441727"/>
                    </a:lnTo>
                    <a:lnTo>
                      <a:pt x="541588" y="1436270"/>
                    </a:lnTo>
                    <a:lnTo>
                      <a:pt x="534803" y="1428158"/>
                    </a:lnTo>
                    <a:lnTo>
                      <a:pt x="533476" y="1427126"/>
                    </a:lnTo>
                    <a:lnTo>
                      <a:pt x="532444" y="1426093"/>
                    </a:lnTo>
                    <a:lnTo>
                      <a:pt x="531854" y="1421963"/>
                    </a:lnTo>
                    <a:lnTo>
                      <a:pt x="529936" y="1419013"/>
                    </a:lnTo>
                    <a:lnTo>
                      <a:pt x="527134" y="1416949"/>
                    </a:lnTo>
                    <a:lnTo>
                      <a:pt x="526102" y="1415916"/>
                    </a:lnTo>
                    <a:lnTo>
                      <a:pt x="525511" y="1414884"/>
                    </a:lnTo>
                    <a:lnTo>
                      <a:pt x="526692" y="1408984"/>
                    </a:lnTo>
                    <a:lnTo>
                      <a:pt x="526692" y="1407362"/>
                    </a:lnTo>
                    <a:lnTo>
                      <a:pt x="526102" y="1403822"/>
                    </a:lnTo>
                    <a:lnTo>
                      <a:pt x="526692" y="1399840"/>
                    </a:lnTo>
                    <a:lnTo>
                      <a:pt x="528167" y="1394235"/>
                    </a:lnTo>
                    <a:lnTo>
                      <a:pt x="529789" y="1390400"/>
                    </a:lnTo>
                    <a:lnTo>
                      <a:pt x="530231" y="1387893"/>
                    </a:lnTo>
                    <a:lnTo>
                      <a:pt x="528019" y="1389515"/>
                    </a:lnTo>
                    <a:lnTo>
                      <a:pt x="525511" y="1398365"/>
                    </a:lnTo>
                    <a:lnTo>
                      <a:pt x="524627" y="1391285"/>
                    </a:lnTo>
                    <a:lnTo>
                      <a:pt x="522857" y="1384353"/>
                    </a:lnTo>
                    <a:lnTo>
                      <a:pt x="521382" y="1380961"/>
                    </a:lnTo>
                    <a:lnTo>
                      <a:pt x="519317" y="1378011"/>
                    </a:lnTo>
                    <a:lnTo>
                      <a:pt x="516515" y="1375798"/>
                    </a:lnTo>
                    <a:lnTo>
                      <a:pt x="514007" y="1373291"/>
                    </a:lnTo>
                    <a:lnTo>
                      <a:pt x="511205" y="1371816"/>
                    </a:lnTo>
                    <a:lnTo>
                      <a:pt x="506928" y="1370784"/>
                    </a:lnTo>
                    <a:lnTo>
                      <a:pt x="506043" y="1369751"/>
                    </a:lnTo>
                    <a:lnTo>
                      <a:pt x="505748" y="1368129"/>
                    </a:lnTo>
                    <a:lnTo>
                      <a:pt x="505895" y="1366212"/>
                    </a:lnTo>
                    <a:lnTo>
                      <a:pt x="506928" y="1363114"/>
                    </a:lnTo>
                    <a:lnTo>
                      <a:pt x="509140" y="1361197"/>
                    </a:lnTo>
                    <a:lnTo>
                      <a:pt x="512237" y="1359132"/>
                    </a:lnTo>
                    <a:lnTo>
                      <a:pt x="512975" y="1357805"/>
                    </a:lnTo>
                    <a:lnTo>
                      <a:pt x="513417" y="1356182"/>
                    </a:lnTo>
                    <a:lnTo>
                      <a:pt x="514450" y="1357362"/>
                    </a:lnTo>
                    <a:lnTo>
                      <a:pt x="515482" y="1357952"/>
                    </a:lnTo>
                    <a:lnTo>
                      <a:pt x="516367" y="1355150"/>
                    </a:lnTo>
                    <a:lnTo>
                      <a:pt x="517547" y="1353085"/>
                    </a:lnTo>
                    <a:lnTo>
                      <a:pt x="519169" y="1351315"/>
                    </a:lnTo>
                    <a:lnTo>
                      <a:pt x="521087" y="1347333"/>
                    </a:lnTo>
                    <a:lnTo>
                      <a:pt x="522562" y="1345120"/>
                    </a:lnTo>
                    <a:lnTo>
                      <a:pt x="523594" y="1342613"/>
                    </a:lnTo>
                    <a:lnTo>
                      <a:pt x="524184" y="1338483"/>
                    </a:lnTo>
                    <a:lnTo>
                      <a:pt x="525217" y="1338188"/>
                    </a:lnTo>
                    <a:lnTo>
                      <a:pt x="526102" y="1337451"/>
                    </a:lnTo>
                    <a:lnTo>
                      <a:pt x="526839" y="1336271"/>
                    </a:lnTo>
                    <a:lnTo>
                      <a:pt x="527134" y="1334943"/>
                    </a:lnTo>
                    <a:lnTo>
                      <a:pt x="527134" y="1332731"/>
                    </a:lnTo>
                    <a:lnTo>
                      <a:pt x="525511" y="1330076"/>
                    </a:lnTo>
                    <a:lnTo>
                      <a:pt x="525954" y="1329929"/>
                    </a:lnTo>
                    <a:lnTo>
                      <a:pt x="526692" y="1330371"/>
                    </a:lnTo>
                    <a:lnTo>
                      <a:pt x="528314" y="1331551"/>
                    </a:lnTo>
                    <a:lnTo>
                      <a:pt x="529936" y="1333174"/>
                    </a:lnTo>
                    <a:lnTo>
                      <a:pt x="530379" y="1330814"/>
                    </a:lnTo>
                    <a:lnTo>
                      <a:pt x="531706" y="1329929"/>
                    </a:lnTo>
                    <a:lnTo>
                      <a:pt x="533328" y="1330519"/>
                    </a:lnTo>
                    <a:lnTo>
                      <a:pt x="535099" y="1330666"/>
                    </a:lnTo>
                    <a:lnTo>
                      <a:pt x="540851" y="1328749"/>
                    </a:lnTo>
                    <a:lnTo>
                      <a:pt x="543653" y="1328306"/>
                    </a:lnTo>
                    <a:lnTo>
                      <a:pt x="546161" y="1326979"/>
                    </a:lnTo>
                    <a:lnTo>
                      <a:pt x="552207" y="1321817"/>
                    </a:lnTo>
                    <a:lnTo>
                      <a:pt x="553535" y="1321669"/>
                    </a:lnTo>
                    <a:lnTo>
                      <a:pt x="554863" y="1321817"/>
                    </a:lnTo>
                    <a:lnTo>
                      <a:pt x="556190" y="1322849"/>
                    </a:lnTo>
                    <a:lnTo>
                      <a:pt x="557517" y="1323292"/>
                    </a:lnTo>
                    <a:lnTo>
                      <a:pt x="558550" y="1323144"/>
                    </a:lnTo>
                    <a:lnTo>
                      <a:pt x="559139" y="1322259"/>
                    </a:lnTo>
                    <a:lnTo>
                      <a:pt x="557812" y="1320489"/>
                    </a:lnTo>
                    <a:lnTo>
                      <a:pt x="557517" y="1318719"/>
                    </a:lnTo>
                    <a:lnTo>
                      <a:pt x="557370" y="1316950"/>
                    </a:lnTo>
                    <a:lnTo>
                      <a:pt x="558845" y="1316507"/>
                    </a:lnTo>
                    <a:lnTo>
                      <a:pt x="560614" y="1316507"/>
                    </a:lnTo>
                    <a:lnTo>
                      <a:pt x="567694" y="1313557"/>
                    </a:lnTo>
                    <a:lnTo>
                      <a:pt x="568579" y="1312230"/>
                    </a:lnTo>
                    <a:lnTo>
                      <a:pt x="568874" y="1310460"/>
                    </a:lnTo>
                    <a:lnTo>
                      <a:pt x="572119" y="1310165"/>
                    </a:lnTo>
                    <a:lnTo>
                      <a:pt x="571676" y="1308690"/>
                    </a:lnTo>
                    <a:lnTo>
                      <a:pt x="570497" y="1308395"/>
                    </a:lnTo>
                    <a:lnTo>
                      <a:pt x="564597" y="1305298"/>
                    </a:lnTo>
                    <a:lnTo>
                      <a:pt x="559730" y="1303085"/>
                    </a:lnTo>
                    <a:lnTo>
                      <a:pt x="555452" y="1301168"/>
                    </a:lnTo>
                    <a:lnTo>
                      <a:pt x="554863" y="1300873"/>
                    </a:lnTo>
                    <a:lnTo>
                      <a:pt x="553682" y="1299988"/>
                    </a:lnTo>
                    <a:lnTo>
                      <a:pt x="552797" y="1298513"/>
                    </a:lnTo>
                    <a:lnTo>
                      <a:pt x="552650" y="1296891"/>
                    </a:lnTo>
                    <a:lnTo>
                      <a:pt x="553092" y="1295711"/>
                    </a:lnTo>
                    <a:lnTo>
                      <a:pt x="554125" y="1294973"/>
                    </a:lnTo>
                    <a:lnTo>
                      <a:pt x="555305" y="1294678"/>
                    </a:lnTo>
                    <a:lnTo>
                      <a:pt x="556337" y="1294973"/>
                    </a:lnTo>
                    <a:lnTo>
                      <a:pt x="557665" y="1295563"/>
                    </a:lnTo>
                    <a:lnTo>
                      <a:pt x="559730" y="1296448"/>
                    </a:lnTo>
                    <a:lnTo>
                      <a:pt x="562532" y="1296596"/>
                    </a:lnTo>
                    <a:lnTo>
                      <a:pt x="564302" y="1296006"/>
                    </a:lnTo>
                    <a:lnTo>
                      <a:pt x="564597" y="1294383"/>
                    </a:lnTo>
                    <a:lnTo>
                      <a:pt x="561205" y="1288484"/>
                    </a:lnTo>
                    <a:lnTo>
                      <a:pt x="558107" y="1283616"/>
                    </a:lnTo>
                    <a:lnTo>
                      <a:pt x="555157" y="1278307"/>
                    </a:lnTo>
                    <a:lnTo>
                      <a:pt x="553978" y="1276389"/>
                    </a:lnTo>
                    <a:lnTo>
                      <a:pt x="550290" y="1271965"/>
                    </a:lnTo>
                    <a:lnTo>
                      <a:pt x="546750" y="1267540"/>
                    </a:lnTo>
                    <a:lnTo>
                      <a:pt x="543801" y="1263558"/>
                    </a:lnTo>
                    <a:lnTo>
                      <a:pt x="542326" y="1262378"/>
                    </a:lnTo>
                    <a:lnTo>
                      <a:pt x="537753" y="1261788"/>
                    </a:lnTo>
                    <a:lnTo>
                      <a:pt x="529052" y="1260903"/>
                    </a:lnTo>
                    <a:lnTo>
                      <a:pt x="525954" y="1260313"/>
                    </a:lnTo>
                    <a:lnTo>
                      <a:pt x="523447" y="1261493"/>
                    </a:lnTo>
                    <a:lnTo>
                      <a:pt x="520939" y="1262525"/>
                    </a:lnTo>
                    <a:lnTo>
                      <a:pt x="518579" y="1260755"/>
                    </a:lnTo>
                    <a:lnTo>
                      <a:pt x="516809" y="1257953"/>
                    </a:lnTo>
                    <a:lnTo>
                      <a:pt x="515777" y="1255593"/>
                    </a:lnTo>
                    <a:lnTo>
                      <a:pt x="516219" y="1253233"/>
                    </a:lnTo>
                    <a:lnTo>
                      <a:pt x="516515" y="1249693"/>
                    </a:lnTo>
                    <a:lnTo>
                      <a:pt x="515040" y="1246154"/>
                    </a:lnTo>
                    <a:lnTo>
                      <a:pt x="513417" y="1244384"/>
                    </a:lnTo>
                    <a:lnTo>
                      <a:pt x="509583" y="1243056"/>
                    </a:lnTo>
                    <a:lnTo>
                      <a:pt x="504568" y="1240107"/>
                    </a:lnTo>
                    <a:lnTo>
                      <a:pt x="503093" y="1234649"/>
                    </a:lnTo>
                    <a:lnTo>
                      <a:pt x="505600" y="1226980"/>
                    </a:lnTo>
                    <a:lnTo>
                      <a:pt x="509583" y="1221375"/>
                    </a:lnTo>
                    <a:lnTo>
                      <a:pt x="512385" y="1219015"/>
                    </a:lnTo>
                    <a:lnTo>
                      <a:pt x="513712" y="1217098"/>
                    </a:lnTo>
                    <a:lnTo>
                      <a:pt x="514155" y="1215328"/>
                    </a:lnTo>
                    <a:lnTo>
                      <a:pt x="513860" y="1213706"/>
                    </a:lnTo>
                    <a:lnTo>
                      <a:pt x="512090" y="1211788"/>
                    </a:lnTo>
                    <a:lnTo>
                      <a:pt x="509583" y="1210166"/>
                    </a:lnTo>
                    <a:lnTo>
                      <a:pt x="508255" y="1207953"/>
                    </a:lnTo>
                    <a:lnTo>
                      <a:pt x="508698" y="1203381"/>
                    </a:lnTo>
                    <a:lnTo>
                      <a:pt x="510467" y="1196744"/>
                    </a:lnTo>
                    <a:lnTo>
                      <a:pt x="513122" y="1191582"/>
                    </a:lnTo>
                    <a:lnTo>
                      <a:pt x="516809" y="1188632"/>
                    </a:lnTo>
                    <a:lnTo>
                      <a:pt x="519907" y="1186420"/>
                    </a:lnTo>
                    <a:lnTo>
                      <a:pt x="521087" y="1184502"/>
                    </a:lnTo>
                    <a:lnTo>
                      <a:pt x="521087" y="1181700"/>
                    </a:lnTo>
                    <a:lnTo>
                      <a:pt x="521087" y="1179045"/>
                    </a:lnTo>
                    <a:lnTo>
                      <a:pt x="521824" y="1177128"/>
                    </a:lnTo>
                    <a:lnTo>
                      <a:pt x="523152" y="1175653"/>
                    </a:lnTo>
                    <a:lnTo>
                      <a:pt x="524627" y="1174325"/>
                    </a:lnTo>
                    <a:lnTo>
                      <a:pt x="526544" y="1172703"/>
                    </a:lnTo>
                    <a:lnTo>
                      <a:pt x="529052" y="1172408"/>
                    </a:lnTo>
                    <a:lnTo>
                      <a:pt x="531854" y="1173588"/>
                    </a:lnTo>
                    <a:lnTo>
                      <a:pt x="535541" y="1176833"/>
                    </a:lnTo>
                    <a:lnTo>
                      <a:pt x="541145" y="1183322"/>
                    </a:lnTo>
                    <a:lnTo>
                      <a:pt x="544243" y="1187452"/>
                    </a:lnTo>
                    <a:lnTo>
                      <a:pt x="545423" y="1188780"/>
                    </a:lnTo>
                    <a:lnTo>
                      <a:pt x="548225" y="1191287"/>
                    </a:lnTo>
                    <a:lnTo>
                      <a:pt x="550880" y="1192319"/>
                    </a:lnTo>
                    <a:lnTo>
                      <a:pt x="555157" y="1190844"/>
                    </a:lnTo>
                    <a:lnTo>
                      <a:pt x="559287" y="1188927"/>
                    </a:lnTo>
                    <a:lnTo>
                      <a:pt x="560614" y="1187747"/>
                    </a:lnTo>
                    <a:lnTo>
                      <a:pt x="561499" y="1186125"/>
                    </a:lnTo>
                    <a:lnTo>
                      <a:pt x="560910" y="1183027"/>
                    </a:lnTo>
                    <a:lnTo>
                      <a:pt x="560024" y="1181110"/>
                    </a:lnTo>
                    <a:lnTo>
                      <a:pt x="559139" y="1178750"/>
                    </a:lnTo>
                    <a:lnTo>
                      <a:pt x="557812" y="1174473"/>
                    </a:lnTo>
                    <a:lnTo>
                      <a:pt x="556927" y="1167688"/>
                    </a:lnTo>
                    <a:lnTo>
                      <a:pt x="555895" y="1165623"/>
                    </a:lnTo>
                    <a:lnTo>
                      <a:pt x="556632" y="1165329"/>
                    </a:lnTo>
                    <a:lnTo>
                      <a:pt x="558697" y="1165771"/>
                    </a:lnTo>
                    <a:lnTo>
                      <a:pt x="560614" y="1165919"/>
                    </a:lnTo>
                    <a:lnTo>
                      <a:pt x="563417" y="1164443"/>
                    </a:lnTo>
                    <a:lnTo>
                      <a:pt x="567104" y="1161641"/>
                    </a:lnTo>
                    <a:lnTo>
                      <a:pt x="574036" y="1157364"/>
                    </a:lnTo>
                    <a:lnTo>
                      <a:pt x="575511" y="1154414"/>
                    </a:lnTo>
                    <a:lnTo>
                      <a:pt x="576691" y="1151317"/>
                    </a:lnTo>
                    <a:lnTo>
                      <a:pt x="578608" y="1149399"/>
                    </a:lnTo>
                    <a:lnTo>
                      <a:pt x="583033" y="1148662"/>
                    </a:lnTo>
                    <a:lnTo>
                      <a:pt x="587163" y="1147630"/>
                    </a:lnTo>
                    <a:lnTo>
                      <a:pt x="589965" y="1145417"/>
                    </a:lnTo>
                    <a:lnTo>
                      <a:pt x="594538" y="1143500"/>
                    </a:lnTo>
                    <a:lnTo>
                      <a:pt x="598225" y="1142172"/>
                    </a:lnTo>
                    <a:lnTo>
                      <a:pt x="599847" y="1141140"/>
                    </a:lnTo>
                    <a:lnTo>
                      <a:pt x="601027" y="1139518"/>
                    </a:lnTo>
                    <a:lnTo>
                      <a:pt x="605304" y="1134798"/>
                    </a:lnTo>
                    <a:lnTo>
                      <a:pt x="608549" y="1131848"/>
                    </a:lnTo>
                    <a:lnTo>
                      <a:pt x="611499" y="1128898"/>
                    </a:lnTo>
                    <a:lnTo>
                      <a:pt x="612532" y="1126981"/>
                    </a:lnTo>
                    <a:lnTo>
                      <a:pt x="614744" y="1127276"/>
                    </a:lnTo>
                    <a:lnTo>
                      <a:pt x="618284" y="1128603"/>
                    </a:lnTo>
                    <a:lnTo>
                      <a:pt x="622118" y="1129783"/>
                    </a:lnTo>
                    <a:lnTo>
                      <a:pt x="624921" y="1131700"/>
                    </a:lnTo>
                    <a:lnTo>
                      <a:pt x="625510" y="1133470"/>
                    </a:lnTo>
                    <a:lnTo>
                      <a:pt x="625806" y="1134945"/>
                    </a:lnTo>
                    <a:lnTo>
                      <a:pt x="626838" y="1135830"/>
                    </a:lnTo>
                    <a:lnTo>
                      <a:pt x="628166" y="1135978"/>
                    </a:lnTo>
                    <a:lnTo>
                      <a:pt x="630230" y="1135535"/>
                    </a:lnTo>
                    <a:lnTo>
                      <a:pt x="633770" y="1135535"/>
                    </a:lnTo>
                    <a:lnTo>
                      <a:pt x="638195" y="1133028"/>
                    </a:lnTo>
                    <a:lnTo>
                      <a:pt x="644242" y="1128898"/>
                    </a:lnTo>
                    <a:lnTo>
                      <a:pt x="649699" y="1127718"/>
                    </a:lnTo>
                    <a:lnTo>
                      <a:pt x="652649" y="1128603"/>
                    </a:lnTo>
                    <a:lnTo>
                      <a:pt x="655009" y="1131700"/>
                    </a:lnTo>
                    <a:lnTo>
                      <a:pt x="656926" y="1134503"/>
                    </a:lnTo>
                    <a:lnTo>
                      <a:pt x="658991" y="1135535"/>
                    </a:lnTo>
                    <a:lnTo>
                      <a:pt x="660171" y="1135535"/>
                    </a:lnTo>
                    <a:lnTo>
                      <a:pt x="660613" y="1135683"/>
                    </a:lnTo>
                    <a:lnTo>
                      <a:pt x="662973" y="1134945"/>
                    </a:lnTo>
                    <a:lnTo>
                      <a:pt x="663268" y="1134945"/>
                    </a:lnTo>
                    <a:lnTo>
                      <a:pt x="665481" y="1135093"/>
                    </a:lnTo>
                    <a:lnTo>
                      <a:pt x="667546" y="1136125"/>
                    </a:lnTo>
                    <a:lnTo>
                      <a:pt x="671085" y="1136125"/>
                    </a:lnTo>
                    <a:lnTo>
                      <a:pt x="676100" y="1135388"/>
                    </a:lnTo>
                    <a:lnTo>
                      <a:pt x="676543" y="1135093"/>
                    </a:lnTo>
                    <a:lnTo>
                      <a:pt x="679050" y="1135535"/>
                    </a:lnTo>
                    <a:lnTo>
                      <a:pt x="681852" y="1136863"/>
                    </a:lnTo>
                    <a:lnTo>
                      <a:pt x="684065" y="1138338"/>
                    </a:lnTo>
                    <a:lnTo>
                      <a:pt x="688194" y="1143500"/>
                    </a:lnTo>
                    <a:lnTo>
                      <a:pt x="690407" y="1144827"/>
                    </a:lnTo>
                    <a:lnTo>
                      <a:pt x="695126" y="1146597"/>
                    </a:lnTo>
                    <a:lnTo>
                      <a:pt x="697339" y="1148219"/>
                    </a:lnTo>
                    <a:lnTo>
                      <a:pt x="699994" y="1150874"/>
                    </a:lnTo>
                    <a:lnTo>
                      <a:pt x="701321" y="1152349"/>
                    </a:lnTo>
                    <a:lnTo>
                      <a:pt x="704124" y="1155152"/>
                    </a:lnTo>
                    <a:lnTo>
                      <a:pt x="707221" y="1159724"/>
                    </a:lnTo>
                    <a:lnTo>
                      <a:pt x="707811" y="1163411"/>
                    </a:lnTo>
                    <a:lnTo>
                      <a:pt x="708548" y="1166508"/>
                    </a:lnTo>
                    <a:lnTo>
                      <a:pt x="709728" y="1167983"/>
                    </a:lnTo>
                    <a:lnTo>
                      <a:pt x="710760" y="1168131"/>
                    </a:lnTo>
                    <a:lnTo>
                      <a:pt x="711793" y="1167688"/>
                    </a:lnTo>
                    <a:lnTo>
                      <a:pt x="712826" y="1166213"/>
                    </a:lnTo>
                    <a:lnTo>
                      <a:pt x="713268" y="1163854"/>
                    </a:lnTo>
                    <a:lnTo>
                      <a:pt x="712973" y="1159724"/>
                    </a:lnTo>
                    <a:lnTo>
                      <a:pt x="712088" y="1156332"/>
                    </a:lnTo>
                    <a:lnTo>
                      <a:pt x="711056" y="1155299"/>
                    </a:lnTo>
                    <a:lnTo>
                      <a:pt x="710613" y="1154119"/>
                    </a:lnTo>
                    <a:lnTo>
                      <a:pt x="711203" y="1152497"/>
                    </a:lnTo>
                    <a:lnTo>
                      <a:pt x="712973" y="1151759"/>
                    </a:lnTo>
                    <a:lnTo>
                      <a:pt x="715333" y="1152349"/>
                    </a:lnTo>
                    <a:lnTo>
                      <a:pt x="719020" y="1154267"/>
                    </a:lnTo>
                    <a:lnTo>
                      <a:pt x="722855" y="1156774"/>
                    </a:lnTo>
                    <a:lnTo>
                      <a:pt x="727575" y="1161051"/>
                    </a:lnTo>
                    <a:lnTo>
                      <a:pt x="731852" y="1163706"/>
                    </a:lnTo>
                    <a:lnTo>
                      <a:pt x="736571" y="1165919"/>
                    </a:lnTo>
                    <a:lnTo>
                      <a:pt x="740406" y="1166508"/>
                    </a:lnTo>
                    <a:lnTo>
                      <a:pt x="743209" y="1165919"/>
                    </a:lnTo>
                    <a:lnTo>
                      <a:pt x="746748" y="1164149"/>
                    </a:lnTo>
                    <a:lnTo>
                      <a:pt x="749846" y="1162084"/>
                    </a:lnTo>
                    <a:lnTo>
                      <a:pt x="751321" y="1159871"/>
                    </a:lnTo>
                    <a:lnTo>
                      <a:pt x="752353" y="1157511"/>
                    </a:lnTo>
                    <a:lnTo>
                      <a:pt x="757073" y="1154414"/>
                    </a:lnTo>
                    <a:lnTo>
                      <a:pt x="761350" y="1151612"/>
                    </a:lnTo>
                    <a:lnTo>
                      <a:pt x="763415" y="1152054"/>
                    </a:lnTo>
                    <a:lnTo>
                      <a:pt x="764742" y="1152939"/>
                    </a:lnTo>
                    <a:lnTo>
                      <a:pt x="769167" y="1151169"/>
                    </a:lnTo>
                    <a:lnTo>
                      <a:pt x="770789" y="1150579"/>
                    </a:lnTo>
                    <a:lnTo>
                      <a:pt x="774919" y="1149989"/>
                    </a:lnTo>
                    <a:lnTo>
                      <a:pt x="779344" y="1151022"/>
                    </a:lnTo>
                    <a:lnTo>
                      <a:pt x="782884" y="1154119"/>
                    </a:lnTo>
                    <a:lnTo>
                      <a:pt x="786276" y="1156037"/>
                    </a:lnTo>
                    <a:lnTo>
                      <a:pt x="789226" y="1155889"/>
                    </a:lnTo>
                    <a:lnTo>
                      <a:pt x="791733" y="1154857"/>
                    </a:lnTo>
                    <a:lnTo>
                      <a:pt x="793356" y="1152939"/>
                    </a:lnTo>
                    <a:lnTo>
                      <a:pt x="794683" y="1150579"/>
                    </a:lnTo>
                    <a:lnTo>
                      <a:pt x="796306" y="1149104"/>
                    </a:lnTo>
                    <a:lnTo>
                      <a:pt x="796600" y="1149104"/>
                    </a:lnTo>
                    <a:lnTo>
                      <a:pt x="801910" y="1149842"/>
                    </a:lnTo>
                    <a:lnTo>
                      <a:pt x="805302" y="1149694"/>
                    </a:lnTo>
                    <a:lnTo>
                      <a:pt x="805745" y="1149399"/>
                    </a:lnTo>
                    <a:lnTo>
                      <a:pt x="810170" y="1149989"/>
                    </a:lnTo>
                    <a:lnTo>
                      <a:pt x="815037" y="1153234"/>
                    </a:lnTo>
                    <a:lnTo>
                      <a:pt x="818134" y="1156774"/>
                    </a:lnTo>
                    <a:lnTo>
                      <a:pt x="822117" y="1161346"/>
                    </a:lnTo>
                    <a:lnTo>
                      <a:pt x="823886" y="1162674"/>
                    </a:lnTo>
                    <a:lnTo>
                      <a:pt x="826541" y="1163411"/>
                    </a:lnTo>
                    <a:lnTo>
                      <a:pt x="828606" y="1163706"/>
                    </a:lnTo>
                    <a:lnTo>
                      <a:pt x="831409" y="1164296"/>
                    </a:lnTo>
                    <a:lnTo>
                      <a:pt x="838783" y="1165329"/>
                    </a:lnTo>
                    <a:lnTo>
                      <a:pt x="839815" y="1165771"/>
                    </a:lnTo>
                    <a:lnTo>
                      <a:pt x="840553" y="1166508"/>
                    </a:lnTo>
                    <a:lnTo>
                      <a:pt x="839963" y="1169016"/>
                    </a:lnTo>
                    <a:lnTo>
                      <a:pt x="840553" y="1169606"/>
                    </a:lnTo>
                    <a:lnTo>
                      <a:pt x="846600" y="1167836"/>
                    </a:lnTo>
                    <a:lnTo>
                      <a:pt x="848222" y="1166656"/>
                    </a:lnTo>
                    <a:lnTo>
                      <a:pt x="850140" y="1162821"/>
                    </a:lnTo>
                    <a:lnTo>
                      <a:pt x="851910" y="1159134"/>
                    </a:lnTo>
                    <a:lnTo>
                      <a:pt x="853237" y="1157806"/>
                    </a:lnTo>
                    <a:lnTo>
                      <a:pt x="854564" y="1157364"/>
                    </a:lnTo>
                    <a:lnTo>
                      <a:pt x="856039" y="1157954"/>
                    </a:lnTo>
                    <a:lnTo>
                      <a:pt x="857957" y="1160166"/>
                    </a:lnTo>
                    <a:lnTo>
                      <a:pt x="860612" y="1162379"/>
                    </a:lnTo>
                    <a:lnTo>
                      <a:pt x="864152" y="1163264"/>
                    </a:lnTo>
                    <a:lnTo>
                      <a:pt x="866364" y="1163559"/>
                    </a:lnTo>
                    <a:lnTo>
                      <a:pt x="869756" y="1163854"/>
                    </a:lnTo>
                    <a:lnTo>
                      <a:pt x="877721" y="1162674"/>
                    </a:lnTo>
                    <a:lnTo>
                      <a:pt x="885095" y="1160019"/>
                    </a:lnTo>
                    <a:lnTo>
                      <a:pt x="889373" y="1157069"/>
                    </a:lnTo>
                    <a:lnTo>
                      <a:pt x="891290" y="1152497"/>
                    </a:lnTo>
                    <a:lnTo>
                      <a:pt x="892617" y="1147482"/>
                    </a:lnTo>
                    <a:lnTo>
                      <a:pt x="894535" y="1144237"/>
                    </a:lnTo>
                    <a:lnTo>
                      <a:pt x="893650" y="1140992"/>
                    </a:lnTo>
                    <a:lnTo>
                      <a:pt x="889963" y="1137895"/>
                    </a:lnTo>
                    <a:lnTo>
                      <a:pt x="888635" y="1137010"/>
                    </a:lnTo>
                    <a:lnTo>
                      <a:pt x="879638" y="1135240"/>
                    </a:lnTo>
                    <a:lnTo>
                      <a:pt x="879048" y="1133913"/>
                    </a:lnTo>
                    <a:lnTo>
                      <a:pt x="878458" y="1133618"/>
                    </a:lnTo>
                    <a:lnTo>
                      <a:pt x="869461" y="1130816"/>
                    </a:lnTo>
                    <a:lnTo>
                      <a:pt x="865184" y="1129636"/>
                    </a:lnTo>
                    <a:lnTo>
                      <a:pt x="864004" y="1127866"/>
                    </a:lnTo>
                    <a:lnTo>
                      <a:pt x="863119" y="1125506"/>
                    </a:lnTo>
                    <a:lnTo>
                      <a:pt x="860317" y="1123293"/>
                    </a:lnTo>
                    <a:lnTo>
                      <a:pt x="854860" y="1121376"/>
                    </a:lnTo>
                    <a:lnTo>
                      <a:pt x="853827" y="1119901"/>
                    </a:lnTo>
                    <a:lnTo>
                      <a:pt x="854712" y="1118279"/>
                    </a:lnTo>
                    <a:lnTo>
                      <a:pt x="859137" y="1116656"/>
                    </a:lnTo>
                    <a:lnTo>
                      <a:pt x="864152" y="1113117"/>
                    </a:lnTo>
                    <a:lnTo>
                      <a:pt x="866069" y="1112379"/>
                    </a:lnTo>
                    <a:lnTo>
                      <a:pt x="870641" y="1112232"/>
                    </a:lnTo>
                    <a:lnTo>
                      <a:pt x="874771" y="1109429"/>
                    </a:lnTo>
                    <a:lnTo>
                      <a:pt x="877573" y="1107659"/>
                    </a:lnTo>
                    <a:lnTo>
                      <a:pt x="879048" y="1105742"/>
                    </a:lnTo>
                    <a:lnTo>
                      <a:pt x="878606" y="1103677"/>
                    </a:lnTo>
                    <a:lnTo>
                      <a:pt x="874476" y="1097482"/>
                    </a:lnTo>
                    <a:lnTo>
                      <a:pt x="873296" y="1093795"/>
                    </a:lnTo>
                    <a:lnTo>
                      <a:pt x="874033" y="1091435"/>
                    </a:lnTo>
                    <a:lnTo>
                      <a:pt x="876393" y="1088781"/>
                    </a:lnTo>
                    <a:lnTo>
                      <a:pt x="877721" y="1087306"/>
                    </a:lnTo>
                    <a:lnTo>
                      <a:pt x="879343" y="1084798"/>
                    </a:lnTo>
                    <a:lnTo>
                      <a:pt x="880375" y="1083323"/>
                    </a:lnTo>
                    <a:lnTo>
                      <a:pt x="884653" y="1082733"/>
                    </a:lnTo>
                    <a:lnTo>
                      <a:pt x="889667" y="1082586"/>
                    </a:lnTo>
                    <a:lnTo>
                      <a:pt x="893060" y="1083176"/>
                    </a:lnTo>
                    <a:lnTo>
                      <a:pt x="897927" y="1083471"/>
                    </a:lnTo>
                    <a:lnTo>
                      <a:pt x="902352" y="1083913"/>
                    </a:lnTo>
                    <a:lnTo>
                      <a:pt x="904712" y="1084356"/>
                    </a:lnTo>
                    <a:lnTo>
                      <a:pt x="906334" y="1083618"/>
                    </a:lnTo>
                    <a:lnTo>
                      <a:pt x="907514" y="1082143"/>
                    </a:lnTo>
                    <a:lnTo>
                      <a:pt x="907367" y="1080374"/>
                    </a:lnTo>
                    <a:lnTo>
                      <a:pt x="905744" y="1078604"/>
                    </a:lnTo>
                    <a:lnTo>
                      <a:pt x="899254" y="1076244"/>
                    </a:lnTo>
                    <a:lnTo>
                      <a:pt x="896452" y="1074326"/>
                    </a:lnTo>
                    <a:lnTo>
                      <a:pt x="894240" y="1074474"/>
                    </a:lnTo>
                    <a:lnTo>
                      <a:pt x="890552" y="1073884"/>
                    </a:lnTo>
                    <a:lnTo>
                      <a:pt x="887307" y="1072704"/>
                    </a:lnTo>
                    <a:lnTo>
                      <a:pt x="884358" y="1072261"/>
                    </a:lnTo>
                    <a:lnTo>
                      <a:pt x="883473" y="1070492"/>
                    </a:lnTo>
                    <a:lnTo>
                      <a:pt x="884063" y="1067984"/>
                    </a:lnTo>
                    <a:lnTo>
                      <a:pt x="885243" y="1066509"/>
                    </a:lnTo>
                    <a:lnTo>
                      <a:pt x="887307" y="1065919"/>
                    </a:lnTo>
                    <a:lnTo>
                      <a:pt x="889667" y="1066214"/>
                    </a:lnTo>
                    <a:lnTo>
                      <a:pt x="892175" y="1065182"/>
                    </a:lnTo>
                    <a:lnTo>
                      <a:pt x="892912" y="1064592"/>
                    </a:lnTo>
                    <a:lnTo>
                      <a:pt x="893207" y="1063854"/>
                    </a:lnTo>
                    <a:lnTo>
                      <a:pt x="892765" y="1062675"/>
                    </a:lnTo>
                    <a:lnTo>
                      <a:pt x="891585" y="1061790"/>
                    </a:lnTo>
                    <a:lnTo>
                      <a:pt x="889963" y="1061495"/>
                    </a:lnTo>
                    <a:lnTo>
                      <a:pt x="887898" y="1062380"/>
                    </a:lnTo>
                    <a:lnTo>
                      <a:pt x="885685" y="1062822"/>
                    </a:lnTo>
                    <a:lnTo>
                      <a:pt x="881703" y="1061642"/>
                    </a:lnTo>
                    <a:lnTo>
                      <a:pt x="878606" y="1060315"/>
                    </a:lnTo>
                    <a:lnTo>
                      <a:pt x="878753" y="1058987"/>
                    </a:lnTo>
                    <a:lnTo>
                      <a:pt x="881113" y="1057070"/>
                    </a:lnTo>
                    <a:lnTo>
                      <a:pt x="882146" y="1055595"/>
                    </a:lnTo>
                    <a:lnTo>
                      <a:pt x="882146" y="1051023"/>
                    </a:lnTo>
                    <a:lnTo>
                      <a:pt x="882883" y="1048073"/>
                    </a:lnTo>
                    <a:lnTo>
                      <a:pt x="885243" y="1046156"/>
                    </a:lnTo>
                    <a:lnTo>
                      <a:pt x="887898" y="1044976"/>
                    </a:lnTo>
                    <a:lnTo>
                      <a:pt x="894830" y="1046893"/>
                    </a:lnTo>
                    <a:lnTo>
                      <a:pt x="903384" y="1048663"/>
                    </a:lnTo>
                    <a:lnTo>
                      <a:pt x="905007" y="1048368"/>
                    </a:lnTo>
                    <a:lnTo>
                      <a:pt x="905449" y="1047483"/>
                    </a:lnTo>
                    <a:lnTo>
                      <a:pt x="906334" y="1046746"/>
                    </a:lnTo>
                    <a:lnTo>
                      <a:pt x="918428" y="1046303"/>
                    </a:lnTo>
                    <a:lnTo>
                      <a:pt x="920641" y="1045123"/>
                    </a:lnTo>
                    <a:lnTo>
                      <a:pt x="921820" y="1044238"/>
                    </a:lnTo>
                    <a:lnTo>
                      <a:pt x="933325" y="1043058"/>
                    </a:lnTo>
                    <a:lnTo>
                      <a:pt x="934800" y="1041731"/>
                    </a:lnTo>
                    <a:lnTo>
                      <a:pt x="936422" y="1040698"/>
                    </a:lnTo>
                    <a:lnTo>
                      <a:pt x="939077" y="1040698"/>
                    </a:lnTo>
                    <a:lnTo>
                      <a:pt x="942322" y="1040256"/>
                    </a:lnTo>
                    <a:lnTo>
                      <a:pt x="946599" y="1038781"/>
                    </a:lnTo>
                    <a:lnTo>
                      <a:pt x="949844" y="1038043"/>
                    </a:lnTo>
                    <a:lnTo>
                      <a:pt x="950287" y="1038043"/>
                    </a:lnTo>
                    <a:lnTo>
                      <a:pt x="953531" y="1038339"/>
                    </a:lnTo>
                    <a:lnTo>
                      <a:pt x="957661" y="1037159"/>
                    </a:lnTo>
                    <a:lnTo>
                      <a:pt x="958546" y="1036716"/>
                    </a:lnTo>
                    <a:lnTo>
                      <a:pt x="959283" y="1035979"/>
                    </a:lnTo>
                    <a:lnTo>
                      <a:pt x="962823" y="1034356"/>
                    </a:lnTo>
                    <a:lnTo>
                      <a:pt x="969608" y="1033029"/>
                    </a:lnTo>
                    <a:lnTo>
                      <a:pt x="971230" y="1033766"/>
                    </a:lnTo>
                    <a:lnTo>
                      <a:pt x="974622" y="1034061"/>
                    </a:lnTo>
                    <a:lnTo>
                      <a:pt x="978752" y="1033471"/>
                    </a:lnTo>
                    <a:lnTo>
                      <a:pt x="981849" y="1032586"/>
                    </a:lnTo>
                    <a:lnTo>
                      <a:pt x="983619" y="1033471"/>
                    </a:lnTo>
                    <a:lnTo>
                      <a:pt x="985979" y="1034504"/>
                    </a:lnTo>
                    <a:lnTo>
                      <a:pt x="987897" y="1033766"/>
                    </a:lnTo>
                    <a:lnTo>
                      <a:pt x="988782" y="1030964"/>
                    </a:lnTo>
                    <a:lnTo>
                      <a:pt x="989962" y="1028162"/>
                    </a:lnTo>
                    <a:lnTo>
                      <a:pt x="992026" y="1026982"/>
                    </a:lnTo>
                    <a:lnTo>
                      <a:pt x="993649" y="1026539"/>
                    </a:lnTo>
                    <a:lnTo>
                      <a:pt x="995124" y="1025507"/>
                    </a:lnTo>
                    <a:lnTo>
                      <a:pt x="996156" y="1024327"/>
                    </a:lnTo>
                    <a:lnTo>
                      <a:pt x="1002203" y="1024474"/>
                    </a:lnTo>
                    <a:lnTo>
                      <a:pt x="1007660" y="1021819"/>
                    </a:lnTo>
                    <a:lnTo>
                      <a:pt x="1008693" y="1022999"/>
                    </a:lnTo>
                    <a:lnTo>
                      <a:pt x="1015625" y="1022704"/>
                    </a:lnTo>
                    <a:lnTo>
                      <a:pt x="1024327" y="1021082"/>
                    </a:lnTo>
                    <a:lnTo>
                      <a:pt x="1029489" y="1020197"/>
                    </a:lnTo>
                    <a:lnTo>
                      <a:pt x="1038486" y="1018427"/>
                    </a:lnTo>
                    <a:lnTo>
                      <a:pt x="1042763" y="1016952"/>
                    </a:lnTo>
                    <a:lnTo>
                      <a:pt x="1048663" y="1015920"/>
                    </a:lnTo>
                    <a:lnTo>
                      <a:pt x="1054120" y="1015330"/>
                    </a:lnTo>
                    <a:lnTo>
                      <a:pt x="1057660" y="1012822"/>
                    </a:lnTo>
                    <a:lnTo>
                      <a:pt x="1060463" y="1012380"/>
                    </a:lnTo>
                    <a:lnTo>
                      <a:pt x="1064002" y="1012232"/>
                    </a:lnTo>
                    <a:lnTo>
                      <a:pt x="1066214" y="1011495"/>
                    </a:lnTo>
                    <a:lnTo>
                      <a:pt x="1067542" y="1010610"/>
                    </a:lnTo>
                    <a:lnTo>
                      <a:pt x="1068427" y="1008840"/>
                    </a:lnTo>
                    <a:lnTo>
                      <a:pt x="1067984" y="1006480"/>
                    </a:lnTo>
                    <a:lnTo>
                      <a:pt x="1067542" y="1004858"/>
                    </a:lnTo>
                    <a:lnTo>
                      <a:pt x="1070049" y="1003973"/>
                    </a:lnTo>
                    <a:lnTo>
                      <a:pt x="1073589" y="1003678"/>
                    </a:lnTo>
                    <a:lnTo>
                      <a:pt x="1075801" y="1003236"/>
                    </a:lnTo>
                    <a:lnTo>
                      <a:pt x="1080669" y="999548"/>
                    </a:lnTo>
                    <a:lnTo>
                      <a:pt x="1084061" y="997631"/>
                    </a:lnTo>
                    <a:lnTo>
                      <a:pt x="1087601" y="996451"/>
                    </a:lnTo>
                    <a:lnTo>
                      <a:pt x="1094680" y="997188"/>
                    </a:lnTo>
                    <a:lnTo>
                      <a:pt x="1101170" y="997778"/>
                    </a:lnTo>
                    <a:lnTo>
                      <a:pt x="1107512" y="999548"/>
                    </a:lnTo>
                    <a:lnTo>
                      <a:pt x="1110904" y="1001761"/>
                    </a:lnTo>
                    <a:lnTo>
                      <a:pt x="1113854" y="1003531"/>
                    </a:lnTo>
                    <a:lnTo>
                      <a:pt x="1116657" y="1004268"/>
                    </a:lnTo>
                    <a:lnTo>
                      <a:pt x="1119164" y="1004858"/>
                    </a:lnTo>
                    <a:lnTo>
                      <a:pt x="1121966" y="1003973"/>
                    </a:lnTo>
                    <a:lnTo>
                      <a:pt x="1124031" y="1002941"/>
                    </a:lnTo>
                    <a:lnTo>
                      <a:pt x="1125211" y="1001466"/>
                    </a:lnTo>
                    <a:lnTo>
                      <a:pt x="1127128" y="1000433"/>
                    </a:lnTo>
                    <a:lnTo>
                      <a:pt x="1133618" y="999548"/>
                    </a:lnTo>
                    <a:lnTo>
                      <a:pt x="1134945" y="1001171"/>
                    </a:lnTo>
                    <a:lnTo>
                      <a:pt x="1138190" y="1006038"/>
                    </a:lnTo>
                    <a:lnTo>
                      <a:pt x="1140255" y="1012528"/>
                    </a:lnTo>
                    <a:lnTo>
                      <a:pt x="1143795" y="1021082"/>
                    </a:lnTo>
                    <a:lnTo>
                      <a:pt x="1145270" y="1025212"/>
                    </a:lnTo>
                    <a:lnTo>
                      <a:pt x="1144680" y="1027424"/>
                    </a:lnTo>
                    <a:lnTo>
                      <a:pt x="1144680" y="1030374"/>
                    </a:lnTo>
                    <a:lnTo>
                      <a:pt x="1144532" y="1033766"/>
                    </a:lnTo>
                    <a:lnTo>
                      <a:pt x="1141878" y="1037453"/>
                    </a:lnTo>
                    <a:lnTo>
                      <a:pt x="1142910" y="1039223"/>
                    </a:lnTo>
                    <a:lnTo>
                      <a:pt x="1149252" y="1041141"/>
                    </a:lnTo>
                    <a:lnTo>
                      <a:pt x="1158249" y="1040403"/>
                    </a:lnTo>
                    <a:lnTo>
                      <a:pt x="1163706" y="1038781"/>
                    </a:lnTo>
                    <a:lnTo>
                      <a:pt x="1166804" y="1039371"/>
                    </a:lnTo>
                    <a:lnTo>
                      <a:pt x="1168279" y="1038486"/>
                    </a:lnTo>
                    <a:lnTo>
                      <a:pt x="1169311" y="1035684"/>
                    </a:lnTo>
                    <a:lnTo>
                      <a:pt x="1171523" y="1035094"/>
                    </a:lnTo>
                    <a:lnTo>
                      <a:pt x="1173588" y="1037011"/>
                    </a:lnTo>
                    <a:lnTo>
                      <a:pt x="1175211" y="1040256"/>
                    </a:lnTo>
                    <a:lnTo>
                      <a:pt x="1176686" y="1042321"/>
                    </a:lnTo>
                    <a:lnTo>
                      <a:pt x="1176686" y="1044828"/>
                    </a:lnTo>
                    <a:lnTo>
                      <a:pt x="1177128" y="1048073"/>
                    </a:lnTo>
                    <a:lnTo>
                      <a:pt x="1178308" y="1048810"/>
                    </a:lnTo>
                    <a:lnTo>
                      <a:pt x="1180520" y="1047630"/>
                    </a:lnTo>
                    <a:lnTo>
                      <a:pt x="1181995" y="1046893"/>
                    </a:lnTo>
                    <a:lnTo>
                      <a:pt x="1182290" y="1046008"/>
                    </a:lnTo>
                    <a:lnTo>
                      <a:pt x="1181700" y="1044828"/>
                    </a:lnTo>
                    <a:lnTo>
                      <a:pt x="1181405" y="1043501"/>
                    </a:lnTo>
                    <a:lnTo>
                      <a:pt x="1181848" y="1042468"/>
                    </a:lnTo>
                    <a:lnTo>
                      <a:pt x="1182880" y="1042026"/>
                    </a:lnTo>
                    <a:lnTo>
                      <a:pt x="1185977" y="1042321"/>
                    </a:lnTo>
                    <a:lnTo>
                      <a:pt x="1190549" y="1042911"/>
                    </a:lnTo>
                    <a:lnTo>
                      <a:pt x="1195859" y="1047483"/>
                    </a:lnTo>
                    <a:lnTo>
                      <a:pt x="1198809" y="1048368"/>
                    </a:lnTo>
                    <a:lnTo>
                      <a:pt x="1199989" y="1048368"/>
                    </a:lnTo>
                    <a:lnTo>
                      <a:pt x="1202644" y="1048073"/>
                    </a:lnTo>
                    <a:lnTo>
                      <a:pt x="1206036" y="1046746"/>
                    </a:lnTo>
                    <a:lnTo>
                      <a:pt x="1208101" y="1045123"/>
                    </a:lnTo>
                    <a:lnTo>
                      <a:pt x="1208839" y="1044386"/>
                    </a:lnTo>
                    <a:lnTo>
                      <a:pt x="1210166" y="1044533"/>
                    </a:lnTo>
                    <a:lnTo>
                      <a:pt x="1211346" y="1045271"/>
                    </a:lnTo>
                    <a:lnTo>
                      <a:pt x="1211493" y="1046893"/>
                    </a:lnTo>
                    <a:lnTo>
                      <a:pt x="1210461" y="1049253"/>
                    </a:lnTo>
                    <a:lnTo>
                      <a:pt x="1207216" y="1051465"/>
                    </a:lnTo>
                    <a:lnTo>
                      <a:pt x="1203234" y="1053530"/>
                    </a:lnTo>
                    <a:lnTo>
                      <a:pt x="1200726" y="1057217"/>
                    </a:lnTo>
                    <a:lnTo>
                      <a:pt x="1200284" y="1061200"/>
                    </a:lnTo>
                    <a:lnTo>
                      <a:pt x="1201317" y="1063117"/>
                    </a:lnTo>
                    <a:lnTo>
                      <a:pt x="1202201" y="1064444"/>
                    </a:lnTo>
                    <a:lnTo>
                      <a:pt x="1202497" y="1066214"/>
                    </a:lnTo>
                    <a:lnTo>
                      <a:pt x="1203382" y="1066509"/>
                    </a:lnTo>
                    <a:lnTo>
                      <a:pt x="1205004" y="1065772"/>
                    </a:lnTo>
                    <a:lnTo>
                      <a:pt x="1209576" y="1061937"/>
                    </a:lnTo>
                    <a:lnTo>
                      <a:pt x="1211788" y="1061052"/>
                    </a:lnTo>
                    <a:lnTo>
                      <a:pt x="1215181" y="1060315"/>
                    </a:lnTo>
                    <a:lnTo>
                      <a:pt x="1220638" y="1060610"/>
                    </a:lnTo>
                    <a:lnTo>
                      <a:pt x="1224325" y="1061937"/>
                    </a:lnTo>
                    <a:lnTo>
                      <a:pt x="1226095" y="1063707"/>
                    </a:lnTo>
                    <a:lnTo>
                      <a:pt x="1228012" y="1065034"/>
                    </a:lnTo>
                    <a:lnTo>
                      <a:pt x="1229340" y="1064444"/>
                    </a:lnTo>
                    <a:lnTo>
                      <a:pt x="1230077" y="1062822"/>
                    </a:lnTo>
                    <a:lnTo>
                      <a:pt x="1230077" y="1060905"/>
                    </a:lnTo>
                    <a:lnTo>
                      <a:pt x="1230667" y="1059430"/>
                    </a:lnTo>
                    <a:lnTo>
                      <a:pt x="1236714" y="1055595"/>
                    </a:lnTo>
                    <a:lnTo>
                      <a:pt x="1240697" y="1053088"/>
                    </a:lnTo>
                    <a:lnTo>
                      <a:pt x="1242024" y="1052793"/>
                    </a:lnTo>
                    <a:lnTo>
                      <a:pt x="1244679" y="1053235"/>
                    </a:lnTo>
                    <a:lnTo>
                      <a:pt x="1246449" y="1052940"/>
                    </a:lnTo>
                    <a:lnTo>
                      <a:pt x="1250726" y="1050580"/>
                    </a:lnTo>
                    <a:lnTo>
                      <a:pt x="1254856" y="1047925"/>
                    </a:lnTo>
                    <a:lnTo>
                      <a:pt x="1255298" y="1046008"/>
                    </a:lnTo>
                    <a:lnTo>
                      <a:pt x="1255446" y="1044386"/>
                    </a:lnTo>
                    <a:lnTo>
                      <a:pt x="1256478" y="1043501"/>
                    </a:lnTo>
                    <a:lnTo>
                      <a:pt x="1262230" y="1042911"/>
                    </a:lnTo>
                    <a:lnTo>
                      <a:pt x="1263115" y="1042616"/>
                    </a:lnTo>
                    <a:lnTo>
                      <a:pt x="1267982" y="1040698"/>
                    </a:lnTo>
                    <a:lnTo>
                      <a:pt x="1274767" y="1037453"/>
                    </a:lnTo>
                    <a:lnTo>
                      <a:pt x="1278159" y="1035536"/>
                    </a:lnTo>
                    <a:lnTo>
                      <a:pt x="1284059" y="1034799"/>
                    </a:lnTo>
                    <a:lnTo>
                      <a:pt x="1285239" y="1034209"/>
                    </a:lnTo>
                    <a:lnTo>
                      <a:pt x="1287157" y="1032881"/>
                    </a:lnTo>
                    <a:lnTo>
                      <a:pt x="1290991" y="1031111"/>
                    </a:lnTo>
                    <a:lnTo>
                      <a:pt x="1293056" y="1030816"/>
                    </a:lnTo>
                    <a:lnTo>
                      <a:pt x="1291729" y="1035241"/>
                    </a:lnTo>
                    <a:lnTo>
                      <a:pt x="1289516" y="1040256"/>
                    </a:lnTo>
                    <a:lnTo>
                      <a:pt x="1288189" y="1041583"/>
                    </a:lnTo>
                    <a:lnTo>
                      <a:pt x="1282142" y="1041288"/>
                    </a:lnTo>
                    <a:lnTo>
                      <a:pt x="1282142" y="1042763"/>
                    </a:lnTo>
                    <a:lnTo>
                      <a:pt x="1283174" y="1044828"/>
                    </a:lnTo>
                    <a:lnTo>
                      <a:pt x="1283764" y="1046008"/>
                    </a:lnTo>
                    <a:lnTo>
                      <a:pt x="1284502" y="1047040"/>
                    </a:lnTo>
                    <a:lnTo>
                      <a:pt x="1286124" y="1048810"/>
                    </a:lnTo>
                    <a:lnTo>
                      <a:pt x="1292614" y="1053088"/>
                    </a:lnTo>
                    <a:lnTo>
                      <a:pt x="1300725" y="1058545"/>
                    </a:lnTo>
                    <a:lnTo>
                      <a:pt x="1309575" y="1064739"/>
                    </a:lnTo>
                    <a:lnTo>
                      <a:pt x="1315622" y="1068869"/>
                    </a:lnTo>
                    <a:lnTo>
                      <a:pt x="1318130" y="1071082"/>
                    </a:lnTo>
                    <a:lnTo>
                      <a:pt x="1319752" y="1072851"/>
                    </a:lnTo>
                    <a:lnTo>
                      <a:pt x="1324324" y="1079046"/>
                    </a:lnTo>
                    <a:lnTo>
                      <a:pt x="1328602" y="1084798"/>
                    </a:lnTo>
                    <a:lnTo>
                      <a:pt x="1335828" y="1095123"/>
                    </a:lnTo>
                    <a:lnTo>
                      <a:pt x="1342318" y="1105005"/>
                    </a:lnTo>
                    <a:lnTo>
                      <a:pt x="1349398" y="1115919"/>
                    </a:lnTo>
                    <a:lnTo>
                      <a:pt x="1353380" y="1122114"/>
                    </a:lnTo>
                    <a:lnTo>
                      <a:pt x="1361787" y="1135240"/>
                    </a:lnTo>
                    <a:lnTo>
                      <a:pt x="1363999" y="1139223"/>
                    </a:lnTo>
                    <a:lnTo>
                      <a:pt x="1368277" y="1146745"/>
                    </a:lnTo>
                    <a:lnTo>
                      <a:pt x="1371964" y="1153824"/>
                    </a:lnTo>
                    <a:lnTo>
                      <a:pt x="1375356" y="1160019"/>
                    </a:lnTo>
                    <a:lnTo>
                      <a:pt x="1377421" y="1160609"/>
                    </a:lnTo>
                    <a:lnTo>
                      <a:pt x="1377569" y="1158839"/>
                    </a:lnTo>
                    <a:lnTo>
                      <a:pt x="1377864" y="1157806"/>
                    </a:lnTo>
                    <a:lnTo>
                      <a:pt x="1379043" y="1157069"/>
                    </a:lnTo>
                    <a:lnTo>
                      <a:pt x="1381403" y="1155299"/>
                    </a:lnTo>
                    <a:lnTo>
                      <a:pt x="1382731" y="1154857"/>
                    </a:lnTo>
                    <a:lnTo>
                      <a:pt x="1384648" y="1155004"/>
                    </a:lnTo>
                    <a:lnTo>
                      <a:pt x="1386713" y="1154119"/>
                    </a:lnTo>
                    <a:lnTo>
                      <a:pt x="1387450" y="1152349"/>
                    </a:lnTo>
                    <a:lnTo>
                      <a:pt x="1387008" y="1148957"/>
                    </a:lnTo>
                    <a:lnTo>
                      <a:pt x="1386713" y="1147482"/>
                    </a:lnTo>
                    <a:lnTo>
                      <a:pt x="1387303" y="1145860"/>
                    </a:lnTo>
                    <a:lnTo>
                      <a:pt x="1388483" y="1145270"/>
                    </a:lnTo>
                    <a:lnTo>
                      <a:pt x="1390105" y="1144680"/>
                    </a:lnTo>
                    <a:lnTo>
                      <a:pt x="1391433" y="1144532"/>
                    </a:lnTo>
                    <a:lnTo>
                      <a:pt x="1392613" y="1142615"/>
                    </a:lnTo>
                    <a:lnTo>
                      <a:pt x="1394825" y="1142025"/>
                    </a:lnTo>
                    <a:lnTo>
                      <a:pt x="1396890" y="1142467"/>
                    </a:lnTo>
                    <a:lnTo>
                      <a:pt x="1398660" y="1142467"/>
                    </a:lnTo>
                    <a:lnTo>
                      <a:pt x="1400135" y="1143795"/>
                    </a:lnTo>
                    <a:lnTo>
                      <a:pt x="1400872" y="1145712"/>
                    </a:lnTo>
                    <a:lnTo>
                      <a:pt x="1402495" y="1145860"/>
                    </a:lnTo>
                    <a:lnTo>
                      <a:pt x="1405150" y="1145565"/>
                    </a:lnTo>
                    <a:lnTo>
                      <a:pt x="1405444" y="1147187"/>
                    </a:lnTo>
                    <a:lnTo>
                      <a:pt x="1404707" y="1149694"/>
                    </a:lnTo>
                    <a:lnTo>
                      <a:pt x="1403822" y="1151759"/>
                    </a:lnTo>
                    <a:lnTo>
                      <a:pt x="1403675" y="1153234"/>
                    </a:lnTo>
                    <a:lnTo>
                      <a:pt x="1405002" y="1154119"/>
                    </a:lnTo>
                    <a:lnTo>
                      <a:pt x="1410164" y="1153382"/>
                    </a:lnTo>
                    <a:lnTo>
                      <a:pt x="1411934" y="1153677"/>
                    </a:lnTo>
                    <a:lnTo>
                      <a:pt x="1412524" y="1155299"/>
                    </a:lnTo>
                    <a:lnTo>
                      <a:pt x="1413261" y="1156626"/>
                    </a:lnTo>
                    <a:lnTo>
                      <a:pt x="1413557" y="1158249"/>
                    </a:lnTo>
                    <a:lnTo>
                      <a:pt x="1413114" y="1160166"/>
                    </a:lnTo>
                    <a:lnTo>
                      <a:pt x="1413999" y="1161199"/>
                    </a:lnTo>
                    <a:lnTo>
                      <a:pt x="1418424" y="1161199"/>
                    </a:lnTo>
                    <a:lnTo>
                      <a:pt x="1421521" y="1160314"/>
                    </a:lnTo>
                    <a:lnTo>
                      <a:pt x="1426241" y="1160314"/>
                    </a:lnTo>
                    <a:lnTo>
                      <a:pt x="1430518" y="1162231"/>
                    </a:lnTo>
                    <a:lnTo>
                      <a:pt x="1433468" y="1161936"/>
                    </a:lnTo>
                    <a:lnTo>
                      <a:pt x="1436418" y="1161051"/>
                    </a:lnTo>
                    <a:lnTo>
                      <a:pt x="1440842" y="1161641"/>
                    </a:lnTo>
                    <a:lnTo>
                      <a:pt x="1443940" y="1160166"/>
                    </a:lnTo>
                    <a:lnTo>
                      <a:pt x="1446004" y="1158249"/>
                    </a:lnTo>
                    <a:lnTo>
                      <a:pt x="1446742" y="1156774"/>
                    </a:lnTo>
                    <a:lnTo>
                      <a:pt x="1447774" y="1155889"/>
                    </a:lnTo>
                    <a:lnTo>
                      <a:pt x="1451904" y="1155889"/>
                    </a:lnTo>
                    <a:lnTo>
                      <a:pt x="1454559" y="1155742"/>
                    </a:lnTo>
                    <a:lnTo>
                      <a:pt x="1456476" y="1153529"/>
                    </a:lnTo>
                    <a:lnTo>
                      <a:pt x="1458246" y="1152644"/>
                    </a:lnTo>
                    <a:lnTo>
                      <a:pt x="1461196" y="1152349"/>
                    </a:lnTo>
                    <a:lnTo>
                      <a:pt x="1463408" y="1152349"/>
                    </a:lnTo>
                    <a:lnTo>
                      <a:pt x="1469308" y="1154414"/>
                    </a:lnTo>
                    <a:lnTo>
                      <a:pt x="1472848" y="1156184"/>
                    </a:lnTo>
                    <a:lnTo>
                      <a:pt x="1476535" y="1158544"/>
                    </a:lnTo>
                    <a:lnTo>
                      <a:pt x="1478748" y="1160019"/>
                    </a:lnTo>
                    <a:lnTo>
                      <a:pt x="1480223" y="1163411"/>
                    </a:lnTo>
                    <a:lnTo>
                      <a:pt x="1482730" y="1165771"/>
                    </a:lnTo>
                    <a:lnTo>
                      <a:pt x="1484795" y="1168721"/>
                    </a:lnTo>
                    <a:lnTo>
                      <a:pt x="1485237" y="1171523"/>
                    </a:lnTo>
                    <a:lnTo>
                      <a:pt x="1486860" y="1176685"/>
                    </a:lnTo>
                    <a:lnTo>
                      <a:pt x="1488630" y="1178308"/>
                    </a:lnTo>
                    <a:lnTo>
                      <a:pt x="1490694" y="1178308"/>
                    </a:lnTo>
                    <a:lnTo>
                      <a:pt x="1493202" y="1179045"/>
                    </a:lnTo>
                    <a:lnTo>
                      <a:pt x="1496004" y="1179635"/>
                    </a:lnTo>
                    <a:lnTo>
                      <a:pt x="1502051" y="1183322"/>
                    </a:lnTo>
                    <a:lnTo>
                      <a:pt x="1504264" y="1183470"/>
                    </a:lnTo>
                    <a:lnTo>
                      <a:pt x="1506033" y="1184355"/>
                    </a:lnTo>
                    <a:lnTo>
                      <a:pt x="1506328" y="1186125"/>
                    </a:lnTo>
                    <a:lnTo>
                      <a:pt x="1505739" y="1188190"/>
                    </a:lnTo>
                    <a:lnTo>
                      <a:pt x="1506328" y="1190107"/>
                    </a:lnTo>
                    <a:lnTo>
                      <a:pt x="1508246" y="1192614"/>
                    </a:lnTo>
                    <a:lnTo>
                      <a:pt x="1509868" y="1194974"/>
                    </a:lnTo>
                    <a:lnTo>
                      <a:pt x="1511785" y="1197924"/>
                    </a:lnTo>
                    <a:lnTo>
                      <a:pt x="1512376" y="1199546"/>
                    </a:lnTo>
                    <a:lnTo>
                      <a:pt x="1513998" y="1200136"/>
                    </a:lnTo>
                    <a:lnTo>
                      <a:pt x="1516063" y="1199251"/>
                    </a:lnTo>
                    <a:lnTo>
                      <a:pt x="1519308" y="1199989"/>
                    </a:lnTo>
                    <a:lnTo>
                      <a:pt x="1529337" y="1201611"/>
                    </a:lnTo>
                    <a:lnTo>
                      <a:pt x="1530665" y="1201759"/>
                    </a:lnTo>
                    <a:lnTo>
                      <a:pt x="1531844" y="1203529"/>
                    </a:lnTo>
                    <a:lnTo>
                      <a:pt x="1533172" y="1203381"/>
                    </a:lnTo>
                    <a:lnTo>
                      <a:pt x="1534942" y="1203234"/>
                    </a:lnTo>
                    <a:lnTo>
                      <a:pt x="1537154" y="1203529"/>
                    </a:lnTo>
                    <a:lnTo>
                      <a:pt x="1538777" y="1201906"/>
                    </a:lnTo>
                    <a:lnTo>
                      <a:pt x="1540104" y="1200579"/>
                    </a:lnTo>
                    <a:lnTo>
                      <a:pt x="1543349" y="1198809"/>
                    </a:lnTo>
                    <a:lnTo>
                      <a:pt x="1546151" y="1196449"/>
                    </a:lnTo>
                    <a:lnTo>
                      <a:pt x="1548363" y="1194384"/>
                    </a:lnTo>
                    <a:lnTo>
                      <a:pt x="1550133" y="1194089"/>
                    </a:lnTo>
                    <a:lnTo>
                      <a:pt x="1551461" y="1195122"/>
                    </a:lnTo>
                    <a:lnTo>
                      <a:pt x="1551608" y="1196892"/>
                    </a:lnTo>
                    <a:lnTo>
                      <a:pt x="1549838" y="1198219"/>
                    </a:lnTo>
                    <a:lnTo>
                      <a:pt x="1548511" y="1199841"/>
                    </a:lnTo>
                    <a:lnTo>
                      <a:pt x="1548806" y="1201316"/>
                    </a:lnTo>
                    <a:lnTo>
                      <a:pt x="1551166" y="1201464"/>
                    </a:lnTo>
                    <a:lnTo>
                      <a:pt x="1553673" y="1203971"/>
                    </a:lnTo>
                    <a:lnTo>
                      <a:pt x="1557361" y="1209576"/>
                    </a:lnTo>
                    <a:lnTo>
                      <a:pt x="1558540" y="1210756"/>
                    </a:lnTo>
                    <a:lnTo>
                      <a:pt x="1560458" y="1211788"/>
                    </a:lnTo>
                    <a:lnTo>
                      <a:pt x="1562375" y="1212231"/>
                    </a:lnTo>
                    <a:lnTo>
                      <a:pt x="1564735" y="1213116"/>
                    </a:lnTo>
                    <a:lnTo>
                      <a:pt x="1566357" y="1215328"/>
                    </a:lnTo>
                    <a:lnTo>
                      <a:pt x="1566947" y="1217540"/>
                    </a:lnTo>
                    <a:lnTo>
                      <a:pt x="1569455" y="1217835"/>
                    </a:lnTo>
                    <a:lnTo>
                      <a:pt x="1571077" y="1217245"/>
                    </a:lnTo>
                    <a:lnTo>
                      <a:pt x="1572110" y="1216213"/>
                    </a:lnTo>
                    <a:lnTo>
                      <a:pt x="1573584" y="1215918"/>
                    </a:lnTo>
                    <a:lnTo>
                      <a:pt x="1576092" y="1215475"/>
                    </a:lnTo>
                    <a:lnTo>
                      <a:pt x="1578452" y="1214738"/>
                    </a:lnTo>
                    <a:lnTo>
                      <a:pt x="1579927" y="1214886"/>
                    </a:lnTo>
                    <a:lnTo>
                      <a:pt x="1579927" y="1214886"/>
                    </a:lnTo>
                    <a:lnTo>
                      <a:pt x="1583024" y="1214886"/>
                    </a:lnTo>
                    <a:lnTo>
                      <a:pt x="1584351" y="1214148"/>
                    </a:lnTo>
                    <a:lnTo>
                      <a:pt x="1585384" y="1212968"/>
                    </a:lnTo>
                    <a:lnTo>
                      <a:pt x="1587744" y="1211788"/>
                    </a:lnTo>
                    <a:lnTo>
                      <a:pt x="1588186" y="1210313"/>
                    </a:lnTo>
                    <a:lnTo>
                      <a:pt x="1588186" y="1207511"/>
                    </a:lnTo>
                    <a:lnTo>
                      <a:pt x="1589808" y="1205151"/>
                    </a:lnTo>
                    <a:lnTo>
                      <a:pt x="1593496" y="1204414"/>
                    </a:lnTo>
                    <a:lnTo>
                      <a:pt x="1594971" y="1204119"/>
                    </a:lnTo>
                    <a:lnTo>
                      <a:pt x="1596593" y="1204414"/>
                    </a:lnTo>
                    <a:lnTo>
                      <a:pt x="1598953" y="1204119"/>
                    </a:lnTo>
                    <a:lnTo>
                      <a:pt x="1601313" y="1203971"/>
                    </a:lnTo>
                    <a:lnTo>
                      <a:pt x="1602493" y="1204709"/>
                    </a:lnTo>
                    <a:lnTo>
                      <a:pt x="1604263" y="1205299"/>
                    </a:lnTo>
                    <a:lnTo>
                      <a:pt x="1606475" y="1205299"/>
                    </a:lnTo>
                    <a:lnTo>
                      <a:pt x="1607212" y="1204119"/>
                    </a:lnTo>
                    <a:lnTo>
                      <a:pt x="1607212" y="1202496"/>
                    </a:lnTo>
                    <a:lnTo>
                      <a:pt x="1608245" y="1202201"/>
                    </a:lnTo>
                    <a:lnTo>
                      <a:pt x="1609425" y="1203234"/>
                    </a:lnTo>
                    <a:lnTo>
                      <a:pt x="1610015" y="1203971"/>
                    </a:lnTo>
                    <a:lnTo>
                      <a:pt x="1611047" y="1204414"/>
                    </a:lnTo>
                    <a:lnTo>
                      <a:pt x="1613702" y="1203381"/>
                    </a:lnTo>
                    <a:lnTo>
                      <a:pt x="1615472" y="1202349"/>
                    </a:lnTo>
                    <a:lnTo>
                      <a:pt x="1616209" y="1200284"/>
                    </a:lnTo>
                    <a:lnTo>
                      <a:pt x="1617242" y="1199251"/>
                    </a:lnTo>
                    <a:lnTo>
                      <a:pt x="1618717" y="1199694"/>
                    </a:lnTo>
                    <a:lnTo>
                      <a:pt x="1621224" y="1199694"/>
                    </a:lnTo>
                    <a:lnTo>
                      <a:pt x="1623289" y="1198071"/>
                    </a:lnTo>
                    <a:lnTo>
                      <a:pt x="1625944" y="1196744"/>
                    </a:lnTo>
                    <a:lnTo>
                      <a:pt x="1627861" y="1196154"/>
                    </a:lnTo>
                    <a:lnTo>
                      <a:pt x="1628304" y="1194974"/>
                    </a:lnTo>
                    <a:lnTo>
                      <a:pt x="1627419" y="1192467"/>
                    </a:lnTo>
                    <a:lnTo>
                      <a:pt x="1627714" y="1189812"/>
                    </a:lnTo>
                    <a:lnTo>
                      <a:pt x="1630221" y="1188337"/>
                    </a:lnTo>
                    <a:lnTo>
                      <a:pt x="1633761" y="1188042"/>
                    </a:lnTo>
                    <a:lnTo>
                      <a:pt x="1636416" y="1187010"/>
                    </a:lnTo>
                    <a:lnTo>
                      <a:pt x="1637153" y="1184207"/>
                    </a:lnTo>
                    <a:lnTo>
                      <a:pt x="1638333" y="1183322"/>
                    </a:lnTo>
                    <a:lnTo>
                      <a:pt x="1639661" y="1183027"/>
                    </a:lnTo>
                    <a:lnTo>
                      <a:pt x="1642905" y="1182585"/>
                    </a:lnTo>
                    <a:lnTo>
                      <a:pt x="1645118" y="1181405"/>
                    </a:lnTo>
                    <a:lnTo>
                      <a:pt x="1646445" y="1180815"/>
                    </a:lnTo>
                    <a:lnTo>
                      <a:pt x="1650428" y="1179193"/>
                    </a:lnTo>
                    <a:lnTo>
                      <a:pt x="1654115" y="1178898"/>
                    </a:lnTo>
                    <a:lnTo>
                      <a:pt x="1655589" y="1177718"/>
                    </a:lnTo>
                    <a:lnTo>
                      <a:pt x="1656917" y="1176095"/>
                    </a:lnTo>
                    <a:lnTo>
                      <a:pt x="1658834" y="1175505"/>
                    </a:lnTo>
                    <a:lnTo>
                      <a:pt x="1660899" y="1174030"/>
                    </a:lnTo>
                    <a:lnTo>
                      <a:pt x="1663702" y="1172261"/>
                    </a:lnTo>
                    <a:lnTo>
                      <a:pt x="1664734" y="1172113"/>
                    </a:lnTo>
                    <a:lnTo>
                      <a:pt x="1669159" y="1171081"/>
                    </a:lnTo>
                    <a:lnTo>
                      <a:pt x="1670929" y="1170638"/>
                    </a:lnTo>
                    <a:lnTo>
                      <a:pt x="1671961" y="1170491"/>
                    </a:lnTo>
                    <a:lnTo>
                      <a:pt x="1673879" y="1170491"/>
                    </a:lnTo>
                    <a:lnTo>
                      <a:pt x="1674764" y="1168721"/>
                    </a:lnTo>
                    <a:lnTo>
                      <a:pt x="1676681" y="1167246"/>
                    </a:lnTo>
                    <a:lnTo>
                      <a:pt x="1678746" y="1166803"/>
                    </a:lnTo>
                    <a:lnTo>
                      <a:pt x="1679631" y="1165476"/>
                    </a:lnTo>
                    <a:lnTo>
                      <a:pt x="1681548" y="1163706"/>
                    </a:lnTo>
                    <a:lnTo>
                      <a:pt x="1684056" y="1162821"/>
                    </a:lnTo>
                    <a:lnTo>
                      <a:pt x="1688038" y="1162674"/>
                    </a:lnTo>
                    <a:lnTo>
                      <a:pt x="1692020" y="1162821"/>
                    </a:lnTo>
                    <a:lnTo>
                      <a:pt x="1694232" y="1162526"/>
                    </a:lnTo>
                    <a:lnTo>
                      <a:pt x="1696149" y="1160019"/>
                    </a:lnTo>
                    <a:lnTo>
                      <a:pt x="1696592" y="1158691"/>
                    </a:lnTo>
                    <a:lnTo>
                      <a:pt x="1696887" y="1157364"/>
                    </a:lnTo>
                    <a:lnTo>
                      <a:pt x="1698509" y="1156922"/>
                    </a:lnTo>
                    <a:lnTo>
                      <a:pt x="1700427" y="1158986"/>
                    </a:lnTo>
                    <a:lnTo>
                      <a:pt x="1701902" y="1160314"/>
                    </a:lnTo>
                    <a:lnTo>
                      <a:pt x="1704409" y="1161641"/>
                    </a:lnTo>
                    <a:lnTo>
                      <a:pt x="1705589" y="1162969"/>
                    </a:lnTo>
                    <a:lnTo>
                      <a:pt x="1707064" y="1163116"/>
                    </a:lnTo>
                    <a:lnTo>
                      <a:pt x="1708539" y="1162231"/>
                    </a:lnTo>
                    <a:lnTo>
                      <a:pt x="1709571" y="1159871"/>
                    </a:lnTo>
                    <a:lnTo>
                      <a:pt x="1711636" y="1159429"/>
                    </a:lnTo>
                    <a:lnTo>
                      <a:pt x="1713849" y="1159871"/>
                    </a:lnTo>
                    <a:lnTo>
                      <a:pt x="1714439" y="1161051"/>
                    </a:lnTo>
                    <a:lnTo>
                      <a:pt x="1714586" y="1162084"/>
                    </a:lnTo>
                    <a:lnTo>
                      <a:pt x="1715618" y="1164149"/>
                    </a:lnTo>
                    <a:lnTo>
                      <a:pt x="1718126" y="1165919"/>
                    </a:lnTo>
                    <a:lnTo>
                      <a:pt x="1721223" y="1165771"/>
                    </a:lnTo>
                    <a:lnTo>
                      <a:pt x="1722403" y="1165476"/>
                    </a:lnTo>
                    <a:lnTo>
                      <a:pt x="1725501" y="1165623"/>
                    </a:lnTo>
                    <a:lnTo>
                      <a:pt x="1728450" y="1166066"/>
                    </a:lnTo>
                    <a:lnTo>
                      <a:pt x="1731695" y="1166508"/>
                    </a:lnTo>
                    <a:lnTo>
                      <a:pt x="1732727" y="1166508"/>
                    </a:lnTo>
                    <a:lnTo>
                      <a:pt x="1736120" y="1166803"/>
                    </a:lnTo>
                    <a:lnTo>
                      <a:pt x="1741282" y="1167098"/>
                    </a:lnTo>
                    <a:lnTo>
                      <a:pt x="1743494" y="1166951"/>
                    </a:lnTo>
                    <a:lnTo>
                      <a:pt x="1748067" y="1167541"/>
                    </a:lnTo>
                    <a:lnTo>
                      <a:pt x="1748952" y="1169016"/>
                    </a:lnTo>
                    <a:lnTo>
                      <a:pt x="1749837" y="1172703"/>
                    </a:lnTo>
                    <a:lnTo>
                      <a:pt x="1750574" y="1176095"/>
                    </a:lnTo>
                    <a:lnTo>
                      <a:pt x="1750721" y="1178898"/>
                    </a:lnTo>
                    <a:lnTo>
                      <a:pt x="1751902" y="1180373"/>
                    </a:lnTo>
                    <a:lnTo>
                      <a:pt x="1753524" y="1180815"/>
                    </a:lnTo>
                    <a:lnTo>
                      <a:pt x="1754409" y="1181995"/>
                    </a:lnTo>
                    <a:lnTo>
                      <a:pt x="1756179" y="1183470"/>
                    </a:lnTo>
                    <a:lnTo>
                      <a:pt x="1757506" y="1185682"/>
                    </a:lnTo>
                    <a:lnTo>
                      <a:pt x="1759129" y="1185535"/>
                    </a:lnTo>
                    <a:lnTo>
                      <a:pt x="1760308" y="1185092"/>
                    </a:lnTo>
                    <a:lnTo>
                      <a:pt x="1762668" y="1184797"/>
                    </a:lnTo>
                    <a:lnTo>
                      <a:pt x="1765765" y="1184945"/>
                    </a:lnTo>
                    <a:lnTo>
                      <a:pt x="1767978" y="1186272"/>
                    </a:lnTo>
                    <a:lnTo>
                      <a:pt x="1768715" y="1187747"/>
                    </a:lnTo>
                    <a:lnTo>
                      <a:pt x="1770485" y="1188632"/>
                    </a:lnTo>
                    <a:lnTo>
                      <a:pt x="1771960" y="1188485"/>
                    </a:lnTo>
                    <a:lnTo>
                      <a:pt x="1776238" y="1188337"/>
                    </a:lnTo>
                    <a:lnTo>
                      <a:pt x="1777713" y="1188485"/>
                    </a:lnTo>
                    <a:lnTo>
                      <a:pt x="1779187" y="1189370"/>
                    </a:lnTo>
                    <a:lnTo>
                      <a:pt x="1781252" y="1189517"/>
                    </a:lnTo>
                    <a:lnTo>
                      <a:pt x="1782432" y="1188485"/>
                    </a:lnTo>
                    <a:lnTo>
                      <a:pt x="1786119" y="1187600"/>
                    </a:lnTo>
                    <a:lnTo>
                      <a:pt x="1788184" y="1186125"/>
                    </a:lnTo>
                    <a:lnTo>
                      <a:pt x="1789954" y="1186125"/>
                    </a:lnTo>
                    <a:lnTo>
                      <a:pt x="1791134" y="1186862"/>
                    </a:lnTo>
                    <a:lnTo>
                      <a:pt x="1792019" y="1187895"/>
                    </a:lnTo>
                    <a:lnTo>
                      <a:pt x="1793494" y="1187452"/>
                    </a:lnTo>
                    <a:lnTo>
                      <a:pt x="1794232" y="1186567"/>
                    </a:lnTo>
                    <a:lnTo>
                      <a:pt x="1795411" y="1186567"/>
                    </a:lnTo>
                    <a:lnTo>
                      <a:pt x="1796739" y="1187157"/>
                    </a:lnTo>
                    <a:lnTo>
                      <a:pt x="1799689" y="1188042"/>
                    </a:lnTo>
                    <a:lnTo>
                      <a:pt x="1802049" y="1189812"/>
                    </a:lnTo>
                    <a:lnTo>
                      <a:pt x="1803671" y="1190107"/>
                    </a:lnTo>
                    <a:lnTo>
                      <a:pt x="1805883" y="1189517"/>
                    </a:lnTo>
                    <a:lnTo>
                      <a:pt x="1806916" y="1189222"/>
                    </a:lnTo>
                    <a:lnTo>
                      <a:pt x="1807948" y="1190107"/>
                    </a:lnTo>
                    <a:lnTo>
                      <a:pt x="1809423" y="1190697"/>
                    </a:lnTo>
                    <a:lnTo>
                      <a:pt x="1810455" y="1189960"/>
                    </a:lnTo>
                    <a:lnTo>
                      <a:pt x="1812373" y="1189517"/>
                    </a:lnTo>
                    <a:lnTo>
                      <a:pt x="1819452" y="1190550"/>
                    </a:lnTo>
                    <a:lnTo>
                      <a:pt x="1821222" y="1192319"/>
                    </a:lnTo>
                    <a:lnTo>
                      <a:pt x="1822402" y="1193204"/>
                    </a:lnTo>
                    <a:lnTo>
                      <a:pt x="1823435" y="1194679"/>
                    </a:lnTo>
                    <a:lnTo>
                      <a:pt x="1825352" y="1195712"/>
                    </a:lnTo>
                    <a:lnTo>
                      <a:pt x="1829335" y="1195269"/>
                    </a:lnTo>
                    <a:lnTo>
                      <a:pt x="1830809" y="1194237"/>
                    </a:lnTo>
                    <a:lnTo>
                      <a:pt x="1834054" y="1191877"/>
                    </a:lnTo>
                    <a:lnTo>
                      <a:pt x="1835234" y="1189517"/>
                    </a:lnTo>
                    <a:lnTo>
                      <a:pt x="1836856" y="1188780"/>
                    </a:lnTo>
                    <a:lnTo>
                      <a:pt x="1838774" y="1188337"/>
                    </a:lnTo>
                    <a:lnTo>
                      <a:pt x="1840396" y="1188337"/>
                    </a:lnTo>
                    <a:lnTo>
                      <a:pt x="1842166" y="1188337"/>
                    </a:lnTo>
                    <a:lnTo>
                      <a:pt x="1844378" y="1186567"/>
                    </a:lnTo>
                    <a:lnTo>
                      <a:pt x="1846148" y="1185977"/>
                    </a:lnTo>
                    <a:lnTo>
                      <a:pt x="1848656" y="1183912"/>
                    </a:lnTo>
                    <a:lnTo>
                      <a:pt x="1849245" y="1182880"/>
                    </a:lnTo>
                    <a:lnTo>
                      <a:pt x="1850426" y="1180373"/>
                    </a:lnTo>
                    <a:lnTo>
                      <a:pt x="1851311" y="1178750"/>
                    </a:lnTo>
                    <a:lnTo>
                      <a:pt x="1852490" y="1176243"/>
                    </a:lnTo>
                    <a:lnTo>
                      <a:pt x="1853228" y="1172113"/>
                    </a:lnTo>
                    <a:lnTo>
                      <a:pt x="1853670" y="1169901"/>
                    </a:lnTo>
                    <a:lnTo>
                      <a:pt x="1853375" y="1168278"/>
                    </a:lnTo>
                    <a:lnTo>
                      <a:pt x="1851753" y="1167393"/>
                    </a:lnTo>
                    <a:lnTo>
                      <a:pt x="1849836" y="1167098"/>
                    </a:lnTo>
                    <a:lnTo>
                      <a:pt x="1848066" y="1165919"/>
                    </a:lnTo>
                    <a:lnTo>
                      <a:pt x="1846738" y="1164443"/>
                    </a:lnTo>
                    <a:lnTo>
                      <a:pt x="1846001" y="1162526"/>
                    </a:lnTo>
                    <a:lnTo>
                      <a:pt x="1844969" y="1160166"/>
                    </a:lnTo>
                    <a:lnTo>
                      <a:pt x="1845116" y="1158544"/>
                    </a:lnTo>
                    <a:lnTo>
                      <a:pt x="1844821" y="1157216"/>
                    </a:lnTo>
                    <a:lnTo>
                      <a:pt x="1843936" y="1156184"/>
                    </a:lnTo>
                    <a:lnTo>
                      <a:pt x="1842313" y="1154119"/>
                    </a:lnTo>
                    <a:lnTo>
                      <a:pt x="1841428" y="1152792"/>
                    </a:lnTo>
                    <a:lnTo>
                      <a:pt x="1841724" y="1150432"/>
                    </a:lnTo>
                    <a:lnTo>
                      <a:pt x="1843641" y="1146450"/>
                    </a:lnTo>
                    <a:lnTo>
                      <a:pt x="1843936" y="1144680"/>
                    </a:lnTo>
                    <a:lnTo>
                      <a:pt x="1844084" y="1143500"/>
                    </a:lnTo>
                    <a:lnTo>
                      <a:pt x="1843936" y="1142467"/>
                    </a:lnTo>
                    <a:lnTo>
                      <a:pt x="1844673" y="1140255"/>
                    </a:lnTo>
                    <a:lnTo>
                      <a:pt x="1845706" y="1139223"/>
                    </a:lnTo>
                    <a:lnTo>
                      <a:pt x="1847033" y="1136715"/>
                    </a:lnTo>
                    <a:lnTo>
                      <a:pt x="1848656" y="1135535"/>
                    </a:lnTo>
                    <a:lnTo>
                      <a:pt x="1850868" y="1135388"/>
                    </a:lnTo>
                    <a:lnTo>
                      <a:pt x="1851753" y="1134798"/>
                    </a:lnTo>
                    <a:lnTo>
                      <a:pt x="1852195" y="1132143"/>
                    </a:lnTo>
                    <a:lnTo>
                      <a:pt x="1853228" y="1130226"/>
                    </a:lnTo>
                    <a:lnTo>
                      <a:pt x="1853965" y="1128898"/>
                    </a:lnTo>
                    <a:lnTo>
                      <a:pt x="1855293" y="1127423"/>
                    </a:lnTo>
                    <a:lnTo>
                      <a:pt x="1862815" y="1124473"/>
                    </a:lnTo>
                    <a:lnTo>
                      <a:pt x="1865912" y="1120786"/>
                    </a:lnTo>
                    <a:lnTo>
                      <a:pt x="1866945" y="1119016"/>
                    </a:lnTo>
                    <a:lnTo>
                      <a:pt x="1868124" y="1115034"/>
                    </a:lnTo>
                    <a:lnTo>
                      <a:pt x="1869305" y="1113412"/>
                    </a:lnTo>
                    <a:lnTo>
                      <a:pt x="1871074" y="1114002"/>
                    </a:lnTo>
                    <a:lnTo>
                      <a:pt x="1872992" y="1116214"/>
                    </a:lnTo>
                    <a:lnTo>
                      <a:pt x="1874467" y="1116361"/>
                    </a:lnTo>
                    <a:lnTo>
                      <a:pt x="1876679" y="1117541"/>
                    </a:lnTo>
                    <a:lnTo>
                      <a:pt x="1882726" y="1120196"/>
                    </a:lnTo>
                    <a:lnTo>
                      <a:pt x="1886118" y="1121081"/>
                    </a:lnTo>
                    <a:lnTo>
                      <a:pt x="1888183" y="1121229"/>
                    </a:lnTo>
                    <a:lnTo>
                      <a:pt x="1890986" y="1121966"/>
                    </a:lnTo>
                    <a:lnTo>
                      <a:pt x="1892756" y="1123588"/>
                    </a:lnTo>
                    <a:lnTo>
                      <a:pt x="1896295" y="1126096"/>
                    </a:lnTo>
                    <a:lnTo>
                      <a:pt x="1899245" y="1126686"/>
                    </a:lnTo>
                    <a:lnTo>
                      <a:pt x="1904260" y="1126981"/>
                    </a:lnTo>
                    <a:lnTo>
                      <a:pt x="1910602" y="1127128"/>
                    </a:lnTo>
                    <a:lnTo>
                      <a:pt x="1912225" y="1127571"/>
                    </a:lnTo>
                    <a:lnTo>
                      <a:pt x="1916797" y="1129341"/>
                    </a:lnTo>
                    <a:lnTo>
                      <a:pt x="1921959" y="1131258"/>
                    </a:lnTo>
                    <a:lnTo>
                      <a:pt x="1926678" y="1133028"/>
                    </a:lnTo>
                    <a:lnTo>
                      <a:pt x="1930218" y="1134503"/>
                    </a:lnTo>
                    <a:lnTo>
                      <a:pt x="1932431" y="1135830"/>
                    </a:lnTo>
                    <a:lnTo>
                      <a:pt x="1934348" y="1136568"/>
                    </a:lnTo>
                    <a:lnTo>
                      <a:pt x="1936560" y="1135978"/>
                    </a:lnTo>
                    <a:lnTo>
                      <a:pt x="1939363" y="1136125"/>
                    </a:lnTo>
                    <a:lnTo>
                      <a:pt x="1945853" y="1137600"/>
                    </a:lnTo>
                    <a:lnTo>
                      <a:pt x="1949982" y="1139075"/>
                    </a:lnTo>
                    <a:lnTo>
                      <a:pt x="1953522" y="1139960"/>
                    </a:lnTo>
                    <a:lnTo>
                      <a:pt x="1954554" y="1141435"/>
                    </a:lnTo>
                    <a:lnTo>
                      <a:pt x="1954702" y="1143205"/>
                    </a:lnTo>
                    <a:lnTo>
                      <a:pt x="1954259" y="1144827"/>
                    </a:lnTo>
                    <a:lnTo>
                      <a:pt x="1954554" y="1148515"/>
                    </a:lnTo>
                    <a:lnTo>
                      <a:pt x="1955587" y="1150432"/>
                    </a:lnTo>
                    <a:lnTo>
                      <a:pt x="1956029" y="1153087"/>
                    </a:lnTo>
                    <a:lnTo>
                      <a:pt x="1956472" y="1155594"/>
                    </a:lnTo>
                    <a:lnTo>
                      <a:pt x="1956177" y="1158101"/>
                    </a:lnTo>
                    <a:lnTo>
                      <a:pt x="1956619" y="1159429"/>
                    </a:lnTo>
                    <a:lnTo>
                      <a:pt x="1957799" y="1160166"/>
                    </a:lnTo>
                    <a:lnTo>
                      <a:pt x="1958832" y="1161936"/>
                    </a:lnTo>
                    <a:lnTo>
                      <a:pt x="1958389" y="1163706"/>
                    </a:lnTo>
                    <a:lnTo>
                      <a:pt x="1957946" y="1164739"/>
                    </a:lnTo>
                    <a:lnTo>
                      <a:pt x="1958094" y="1166508"/>
                    </a:lnTo>
                    <a:lnTo>
                      <a:pt x="1959274" y="1167836"/>
                    </a:lnTo>
                    <a:lnTo>
                      <a:pt x="1961191" y="1168131"/>
                    </a:lnTo>
                    <a:lnTo>
                      <a:pt x="1962814" y="1168573"/>
                    </a:lnTo>
                    <a:lnTo>
                      <a:pt x="1964879" y="1170786"/>
                    </a:lnTo>
                    <a:lnTo>
                      <a:pt x="1968419" y="1173293"/>
                    </a:lnTo>
                    <a:lnTo>
                      <a:pt x="1970483" y="1174030"/>
                    </a:lnTo>
                    <a:lnTo>
                      <a:pt x="1972991" y="1175063"/>
                    </a:lnTo>
                    <a:lnTo>
                      <a:pt x="1977711" y="1176243"/>
                    </a:lnTo>
                    <a:lnTo>
                      <a:pt x="1980956" y="1176538"/>
                    </a:lnTo>
                    <a:lnTo>
                      <a:pt x="1982725" y="1177423"/>
                    </a:lnTo>
                    <a:lnTo>
                      <a:pt x="1984643" y="1179635"/>
                    </a:lnTo>
                    <a:lnTo>
                      <a:pt x="1987740" y="1180078"/>
                    </a:lnTo>
                    <a:lnTo>
                      <a:pt x="1989657" y="1180815"/>
                    </a:lnTo>
                    <a:lnTo>
                      <a:pt x="1993197" y="1181847"/>
                    </a:lnTo>
                    <a:lnTo>
                      <a:pt x="1995557" y="1181257"/>
                    </a:lnTo>
                    <a:lnTo>
                      <a:pt x="1997622" y="1180520"/>
                    </a:lnTo>
                    <a:lnTo>
                      <a:pt x="1999097" y="1180668"/>
                    </a:lnTo>
                    <a:lnTo>
                      <a:pt x="2001751" y="1181110"/>
                    </a:lnTo>
                    <a:lnTo>
                      <a:pt x="2004849" y="1181257"/>
                    </a:lnTo>
                    <a:lnTo>
                      <a:pt x="2007504" y="1180668"/>
                    </a:lnTo>
                    <a:lnTo>
                      <a:pt x="2009568" y="1179193"/>
                    </a:lnTo>
                    <a:lnTo>
                      <a:pt x="2012076" y="1177128"/>
                    </a:lnTo>
                    <a:lnTo>
                      <a:pt x="2015026" y="1176095"/>
                    </a:lnTo>
                    <a:lnTo>
                      <a:pt x="2018418" y="1175653"/>
                    </a:lnTo>
                    <a:lnTo>
                      <a:pt x="2020778" y="1174768"/>
                    </a:lnTo>
                    <a:lnTo>
                      <a:pt x="2028300" y="1173440"/>
                    </a:lnTo>
                    <a:lnTo>
                      <a:pt x="2031397" y="1173146"/>
                    </a:lnTo>
                    <a:lnTo>
                      <a:pt x="2033757" y="1171818"/>
                    </a:lnTo>
                    <a:lnTo>
                      <a:pt x="2035822" y="1170786"/>
                    </a:lnTo>
                    <a:lnTo>
                      <a:pt x="2038919" y="1170343"/>
                    </a:lnTo>
                    <a:lnTo>
                      <a:pt x="2043049" y="1171376"/>
                    </a:lnTo>
                    <a:lnTo>
                      <a:pt x="2047031" y="1172408"/>
                    </a:lnTo>
                    <a:lnTo>
                      <a:pt x="2051751" y="1172703"/>
                    </a:lnTo>
                    <a:lnTo>
                      <a:pt x="2054996" y="1173883"/>
                    </a:lnTo>
                    <a:lnTo>
                      <a:pt x="2057208" y="1175210"/>
                    </a:lnTo>
                    <a:lnTo>
                      <a:pt x="2060748" y="1176095"/>
                    </a:lnTo>
                    <a:lnTo>
                      <a:pt x="2064730" y="1175653"/>
                    </a:lnTo>
                    <a:lnTo>
                      <a:pt x="2070040" y="1175210"/>
                    </a:lnTo>
                    <a:lnTo>
                      <a:pt x="2073580" y="1175800"/>
                    </a:lnTo>
                    <a:lnTo>
                      <a:pt x="2077414" y="1178013"/>
                    </a:lnTo>
                    <a:lnTo>
                      <a:pt x="2079627" y="1179783"/>
                    </a:lnTo>
                    <a:lnTo>
                      <a:pt x="2082282" y="1183617"/>
                    </a:lnTo>
                    <a:lnTo>
                      <a:pt x="2084937" y="1185387"/>
                    </a:lnTo>
                    <a:lnTo>
                      <a:pt x="2087297" y="1186862"/>
                    </a:lnTo>
                    <a:lnTo>
                      <a:pt x="2090246" y="1187010"/>
                    </a:lnTo>
                    <a:lnTo>
                      <a:pt x="2097621" y="1187010"/>
                    </a:lnTo>
                    <a:lnTo>
                      <a:pt x="2101750" y="1187895"/>
                    </a:lnTo>
                    <a:lnTo>
                      <a:pt x="2105143" y="1188337"/>
                    </a:lnTo>
                    <a:lnTo>
                      <a:pt x="2106028" y="1189075"/>
                    </a:lnTo>
                    <a:lnTo>
                      <a:pt x="2105585" y="1191582"/>
                    </a:lnTo>
                    <a:lnTo>
                      <a:pt x="2105733" y="1195269"/>
                    </a:lnTo>
                    <a:lnTo>
                      <a:pt x="2105733" y="1197039"/>
                    </a:lnTo>
                    <a:lnTo>
                      <a:pt x="2106470" y="1198219"/>
                    </a:lnTo>
                    <a:lnTo>
                      <a:pt x="2107503" y="1198514"/>
                    </a:lnTo>
                    <a:lnTo>
                      <a:pt x="2108240" y="1200284"/>
                    </a:lnTo>
                    <a:lnTo>
                      <a:pt x="2109863" y="1201316"/>
                    </a:lnTo>
                    <a:lnTo>
                      <a:pt x="2112812" y="1202644"/>
                    </a:lnTo>
                    <a:lnTo>
                      <a:pt x="2117975" y="1207068"/>
                    </a:lnTo>
                    <a:lnTo>
                      <a:pt x="2120925" y="1208838"/>
                    </a:lnTo>
                    <a:lnTo>
                      <a:pt x="2123285" y="1209428"/>
                    </a:lnTo>
                    <a:lnTo>
                      <a:pt x="2126529" y="1208986"/>
                    </a:lnTo>
                    <a:lnTo>
                      <a:pt x="2131396" y="1209133"/>
                    </a:lnTo>
                    <a:lnTo>
                      <a:pt x="2139656" y="1209133"/>
                    </a:lnTo>
                    <a:lnTo>
                      <a:pt x="2145261" y="1210313"/>
                    </a:lnTo>
                    <a:lnTo>
                      <a:pt x="2147326" y="1211346"/>
                    </a:lnTo>
                    <a:lnTo>
                      <a:pt x="2153078" y="1212378"/>
                    </a:lnTo>
                    <a:lnTo>
                      <a:pt x="2159420" y="1213411"/>
                    </a:lnTo>
                    <a:lnTo>
                      <a:pt x="2164730" y="1214591"/>
                    </a:lnTo>
                    <a:lnTo>
                      <a:pt x="2167974" y="1213116"/>
                    </a:lnTo>
                    <a:lnTo>
                      <a:pt x="2170777" y="1212968"/>
                    </a:lnTo>
                    <a:lnTo>
                      <a:pt x="2173431" y="1214001"/>
                    </a:lnTo>
                    <a:lnTo>
                      <a:pt x="2176086" y="1215771"/>
                    </a:lnTo>
                    <a:lnTo>
                      <a:pt x="2178151" y="1215623"/>
                    </a:lnTo>
                    <a:lnTo>
                      <a:pt x="2181248" y="1214738"/>
                    </a:lnTo>
                    <a:lnTo>
                      <a:pt x="2190983" y="1210166"/>
                    </a:lnTo>
                    <a:lnTo>
                      <a:pt x="2194523" y="1208396"/>
                    </a:lnTo>
                    <a:lnTo>
                      <a:pt x="2196883" y="1208838"/>
                    </a:lnTo>
                    <a:lnTo>
                      <a:pt x="2199095" y="1208248"/>
                    </a:lnTo>
                    <a:lnTo>
                      <a:pt x="2200717" y="1207658"/>
                    </a:lnTo>
                    <a:lnTo>
                      <a:pt x="2204994" y="1206921"/>
                    </a:lnTo>
                    <a:lnTo>
                      <a:pt x="2207502" y="1206774"/>
                    </a:lnTo>
                    <a:lnTo>
                      <a:pt x="2210157" y="1206331"/>
                    </a:lnTo>
                    <a:lnTo>
                      <a:pt x="2213992" y="1206036"/>
                    </a:lnTo>
                    <a:lnTo>
                      <a:pt x="2221661" y="1202939"/>
                    </a:lnTo>
                    <a:lnTo>
                      <a:pt x="2224759" y="1202349"/>
                    </a:lnTo>
                    <a:lnTo>
                      <a:pt x="2230068" y="1203234"/>
                    </a:lnTo>
                    <a:lnTo>
                      <a:pt x="2232870" y="1202644"/>
                    </a:lnTo>
                    <a:lnTo>
                      <a:pt x="2235673" y="1201169"/>
                    </a:lnTo>
                    <a:lnTo>
                      <a:pt x="2239360" y="1199546"/>
                    </a:lnTo>
                    <a:lnTo>
                      <a:pt x="2240393" y="1196892"/>
                    </a:lnTo>
                    <a:lnTo>
                      <a:pt x="2242310" y="1193352"/>
                    </a:lnTo>
                    <a:lnTo>
                      <a:pt x="2246292" y="1190844"/>
                    </a:lnTo>
                    <a:lnTo>
                      <a:pt x="2249685" y="1188485"/>
                    </a:lnTo>
                    <a:lnTo>
                      <a:pt x="2252929" y="1186272"/>
                    </a:lnTo>
                    <a:lnTo>
                      <a:pt x="2257059" y="1184355"/>
                    </a:lnTo>
                    <a:lnTo>
                      <a:pt x="2261041" y="1183027"/>
                    </a:lnTo>
                    <a:lnTo>
                      <a:pt x="2265908" y="1179488"/>
                    </a:lnTo>
                    <a:lnTo>
                      <a:pt x="2269891" y="1177718"/>
                    </a:lnTo>
                    <a:lnTo>
                      <a:pt x="2271808" y="1177128"/>
                    </a:lnTo>
                    <a:lnTo>
                      <a:pt x="2274168" y="1177718"/>
                    </a:lnTo>
                    <a:lnTo>
                      <a:pt x="2278593" y="1178308"/>
                    </a:lnTo>
                    <a:lnTo>
                      <a:pt x="2281690" y="1178160"/>
                    </a:lnTo>
                    <a:lnTo>
                      <a:pt x="2283460" y="1178603"/>
                    </a:lnTo>
                    <a:lnTo>
                      <a:pt x="2287147" y="1180225"/>
                    </a:lnTo>
                    <a:lnTo>
                      <a:pt x="2290245" y="1181847"/>
                    </a:lnTo>
                    <a:lnTo>
                      <a:pt x="2292752" y="1184502"/>
                    </a:lnTo>
                    <a:lnTo>
                      <a:pt x="2297472" y="1188190"/>
                    </a:lnTo>
                    <a:lnTo>
                      <a:pt x="2299832" y="1189517"/>
                    </a:lnTo>
                    <a:lnTo>
                      <a:pt x="2301454" y="1189960"/>
                    </a:lnTo>
                    <a:lnTo>
                      <a:pt x="2305584" y="1190402"/>
                    </a:lnTo>
                    <a:lnTo>
                      <a:pt x="2308976" y="1190550"/>
                    </a:lnTo>
                    <a:lnTo>
                      <a:pt x="2311041" y="1189664"/>
                    </a:lnTo>
                    <a:lnTo>
                      <a:pt x="2314433" y="1188190"/>
                    </a:lnTo>
                    <a:lnTo>
                      <a:pt x="2319890" y="1186125"/>
                    </a:lnTo>
                    <a:lnTo>
                      <a:pt x="2321955" y="1186125"/>
                    </a:lnTo>
                    <a:lnTo>
                      <a:pt x="2325495" y="1187305"/>
                    </a:lnTo>
                    <a:lnTo>
                      <a:pt x="2330805" y="1189222"/>
                    </a:lnTo>
                    <a:lnTo>
                      <a:pt x="2332869" y="1190697"/>
                    </a:lnTo>
                    <a:lnTo>
                      <a:pt x="2334197" y="1192467"/>
                    </a:lnTo>
                    <a:lnTo>
                      <a:pt x="2339654" y="1195417"/>
                    </a:lnTo>
                    <a:lnTo>
                      <a:pt x="2343046" y="1196892"/>
                    </a:lnTo>
                    <a:lnTo>
                      <a:pt x="2348946" y="1199251"/>
                    </a:lnTo>
                    <a:lnTo>
                      <a:pt x="2354993" y="1199841"/>
                    </a:lnTo>
                    <a:lnTo>
                      <a:pt x="2360746" y="1202349"/>
                    </a:lnTo>
                    <a:lnTo>
                      <a:pt x="2363695" y="1203086"/>
                    </a:lnTo>
                    <a:lnTo>
                      <a:pt x="2365318" y="1203086"/>
                    </a:lnTo>
                    <a:lnTo>
                      <a:pt x="2373430" y="1196892"/>
                    </a:lnTo>
                    <a:lnTo>
                      <a:pt x="2380362" y="1191729"/>
                    </a:lnTo>
                    <a:lnTo>
                      <a:pt x="2388326" y="1187747"/>
                    </a:lnTo>
                    <a:lnTo>
                      <a:pt x="2394226" y="1187157"/>
                    </a:lnTo>
                    <a:lnTo>
                      <a:pt x="2398650" y="1185977"/>
                    </a:lnTo>
                    <a:lnTo>
                      <a:pt x="2401600" y="1184207"/>
                    </a:lnTo>
                    <a:lnTo>
                      <a:pt x="2403223" y="1181257"/>
                    </a:lnTo>
                    <a:lnTo>
                      <a:pt x="2403813" y="1176980"/>
                    </a:lnTo>
                    <a:lnTo>
                      <a:pt x="2402633" y="1174473"/>
                    </a:lnTo>
                    <a:lnTo>
                      <a:pt x="2399831" y="1173588"/>
                    </a:lnTo>
                    <a:lnTo>
                      <a:pt x="2399093" y="1172703"/>
                    </a:lnTo>
                    <a:lnTo>
                      <a:pt x="2400420" y="1171671"/>
                    </a:lnTo>
                    <a:lnTo>
                      <a:pt x="2401453" y="1169901"/>
                    </a:lnTo>
                    <a:lnTo>
                      <a:pt x="2402043" y="1167393"/>
                    </a:lnTo>
                    <a:lnTo>
                      <a:pt x="2403813" y="1164886"/>
                    </a:lnTo>
                    <a:lnTo>
                      <a:pt x="2406467" y="1162526"/>
                    </a:lnTo>
                    <a:lnTo>
                      <a:pt x="2407795" y="1159871"/>
                    </a:lnTo>
                    <a:lnTo>
                      <a:pt x="2408090" y="1156922"/>
                    </a:lnTo>
                    <a:lnTo>
                      <a:pt x="2409712" y="1154119"/>
                    </a:lnTo>
                    <a:lnTo>
                      <a:pt x="2412662" y="1151169"/>
                    </a:lnTo>
                    <a:lnTo>
                      <a:pt x="2414284" y="1148515"/>
                    </a:lnTo>
                    <a:lnTo>
                      <a:pt x="2414580" y="1146007"/>
                    </a:lnTo>
                    <a:lnTo>
                      <a:pt x="2416055" y="1143057"/>
                    </a:lnTo>
                    <a:lnTo>
                      <a:pt x="2420037" y="1137600"/>
                    </a:lnTo>
                    <a:lnTo>
                      <a:pt x="2422692" y="1131405"/>
                    </a:lnTo>
                    <a:lnTo>
                      <a:pt x="2427117" y="1127128"/>
                    </a:lnTo>
                    <a:lnTo>
                      <a:pt x="2434196" y="1122851"/>
                    </a:lnTo>
                    <a:lnTo>
                      <a:pt x="2438621" y="1118426"/>
                    </a:lnTo>
                    <a:lnTo>
                      <a:pt x="2440538" y="1114149"/>
                    </a:lnTo>
                    <a:lnTo>
                      <a:pt x="2440391" y="1110314"/>
                    </a:lnTo>
                    <a:lnTo>
                      <a:pt x="2438326" y="1107069"/>
                    </a:lnTo>
                    <a:lnTo>
                      <a:pt x="2437883" y="1103677"/>
                    </a:lnTo>
                    <a:lnTo>
                      <a:pt x="2439211" y="1100285"/>
                    </a:lnTo>
                    <a:lnTo>
                      <a:pt x="2438031" y="1097630"/>
                    </a:lnTo>
                    <a:lnTo>
                      <a:pt x="2434491" y="1096008"/>
                    </a:lnTo>
                    <a:lnTo>
                      <a:pt x="2430361" y="1095565"/>
                    </a:lnTo>
                    <a:lnTo>
                      <a:pt x="2425346" y="1096450"/>
                    </a:lnTo>
                    <a:lnTo>
                      <a:pt x="2422692" y="1095270"/>
                    </a:lnTo>
                    <a:lnTo>
                      <a:pt x="2422102" y="1092320"/>
                    </a:lnTo>
                    <a:lnTo>
                      <a:pt x="2423282" y="1089960"/>
                    </a:lnTo>
                    <a:lnTo>
                      <a:pt x="2426527" y="1088043"/>
                    </a:lnTo>
                    <a:lnTo>
                      <a:pt x="2431836" y="1083471"/>
                    </a:lnTo>
                    <a:lnTo>
                      <a:pt x="2439211" y="1076244"/>
                    </a:lnTo>
                    <a:lnTo>
                      <a:pt x="2446585" y="1072261"/>
                    </a:lnTo>
                    <a:lnTo>
                      <a:pt x="2457647" y="1071082"/>
                    </a:lnTo>
                    <a:lnTo>
                      <a:pt x="2466497" y="1068722"/>
                    </a:lnTo>
                    <a:lnTo>
                      <a:pt x="2475494" y="1066362"/>
                    </a:lnTo>
                    <a:lnTo>
                      <a:pt x="2481983" y="1065182"/>
                    </a:lnTo>
                    <a:lnTo>
                      <a:pt x="2483016" y="1065919"/>
                    </a:lnTo>
                    <a:lnTo>
                      <a:pt x="2486556" y="1066214"/>
                    </a:lnTo>
                    <a:lnTo>
                      <a:pt x="2492602" y="1065772"/>
                    </a:lnTo>
                    <a:lnTo>
                      <a:pt x="2498207" y="1064739"/>
                    </a:lnTo>
                    <a:lnTo>
                      <a:pt x="2503370" y="1063117"/>
                    </a:lnTo>
                    <a:lnTo>
                      <a:pt x="2507351" y="1062675"/>
                    </a:lnTo>
                    <a:lnTo>
                      <a:pt x="2510301" y="1063560"/>
                    </a:lnTo>
                    <a:lnTo>
                      <a:pt x="2512071" y="1063560"/>
                    </a:lnTo>
                    <a:lnTo>
                      <a:pt x="2513251" y="1063707"/>
                    </a:lnTo>
                    <a:lnTo>
                      <a:pt x="2513841" y="1063707"/>
                    </a:lnTo>
                    <a:lnTo>
                      <a:pt x="2515169" y="1062970"/>
                    </a:lnTo>
                    <a:lnTo>
                      <a:pt x="2518561" y="1064297"/>
                    </a:lnTo>
                    <a:lnTo>
                      <a:pt x="2525198" y="1067984"/>
                    </a:lnTo>
                    <a:lnTo>
                      <a:pt x="2529475" y="1069607"/>
                    </a:lnTo>
                    <a:lnTo>
                      <a:pt x="2531097" y="1069312"/>
                    </a:lnTo>
                    <a:lnTo>
                      <a:pt x="2533015" y="1070344"/>
                    </a:lnTo>
                    <a:lnTo>
                      <a:pt x="2535080" y="1072851"/>
                    </a:lnTo>
                    <a:lnTo>
                      <a:pt x="2537587" y="1074179"/>
                    </a:lnTo>
                    <a:lnTo>
                      <a:pt x="2542159" y="1074916"/>
                    </a:lnTo>
                    <a:lnTo>
                      <a:pt x="2546585" y="1077719"/>
                    </a:lnTo>
                    <a:lnTo>
                      <a:pt x="2548502" y="1077719"/>
                    </a:lnTo>
                    <a:lnTo>
                      <a:pt x="2549092" y="1076244"/>
                    </a:lnTo>
                    <a:lnTo>
                      <a:pt x="2550714" y="1075359"/>
                    </a:lnTo>
                    <a:lnTo>
                      <a:pt x="2553516" y="1075211"/>
                    </a:lnTo>
                    <a:lnTo>
                      <a:pt x="2557499" y="1076539"/>
                    </a:lnTo>
                    <a:lnTo>
                      <a:pt x="2562513" y="1079489"/>
                    </a:lnTo>
                    <a:lnTo>
                      <a:pt x="2565758" y="1080668"/>
                    </a:lnTo>
                    <a:lnTo>
                      <a:pt x="2567085" y="1080374"/>
                    </a:lnTo>
                    <a:lnTo>
                      <a:pt x="2568561" y="1080816"/>
                    </a:lnTo>
                    <a:lnTo>
                      <a:pt x="2569593" y="1082291"/>
                    </a:lnTo>
                    <a:lnTo>
                      <a:pt x="2569741" y="1083913"/>
                    </a:lnTo>
                    <a:lnTo>
                      <a:pt x="2569298" y="1084798"/>
                    </a:lnTo>
                    <a:lnTo>
                      <a:pt x="2570626" y="1086273"/>
                    </a:lnTo>
                    <a:lnTo>
                      <a:pt x="2571953" y="1086273"/>
                    </a:lnTo>
                    <a:lnTo>
                      <a:pt x="2574313" y="1086863"/>
                    </a:lnTo>
                    <a:lnTo>
                      <a:pt x="2576083" y="1089371"/>
                    </a:lnTo>
                    <a:lnTo>
                      <a:pt x="2577705" y="1090550"/>
                    </a:lnTo>
                    <a:lnTo>
                      <a:pt x="2578885" y="1091583"/>
                    </a:lnTo>
                    <a:lnTo>
                      <a:pt x="2579180" y="1092468"/>
                    </a:lnTo>
                    <a:lnTo>
                      <a:pt x="2579180" y="1093205"/>
                    </a:lnTo>
                    <a:lnTo>
                      <a:pt x="2578885" y="1093943"/>
                    </a:lnTo>
                    <a:lnTo>
                      <a:pt x="2578295" y="1094975"/>
                    </a:lnTo>
                    <a:lnTo>
                      <a:pt x="2578147" y="1096155"/>
                    </a:lnTo>
                    <a:lnTo>
                      <a:pt x="2578885" y="1097482"/>
                    </a:lnTo>
                    <a:lnTo>
                      <a:pt x="2581688" y="1098367"/>
                    </a:lnTo>
                    <a:lnTo>
                      <a:pt x="2582719" y="1099400"/>
                    </a:lnTo>
                    <a:lnTo>
                      <a:pt x="2583015" y="1100580"/>
                    </a:lnTo>
                    <a:lnTo>
                      <a:pt x="2583899" y="1101907"/>
                    </a:lnTo>
                    <a:lnTo>
                      <a:pt x="2585817" y="1103530"/>
                    </a:lnTo>
                    <a:lnTo>
                      <a:pt x="2586554" y="1104857"/>
                    </a:lnTo>
                    <a:lnTo>
                      <a:pt x="2586112" y="1105889"/>
                    </a:lnTo>
                    <a:lnTo>
                      <a:pt x="2586702" y="1106774"/>
                    </a:lnTo>
                    <a:lnTo>
                      <a:pt x="2587734" y="1107512"/>
                    </a:lnTo>
                    <a:lnTo>
                      <a:pt x="2587882" y="1110019"/>
                    </a:lnTo>
                    <a:lnTo>
                      <a:pt x="2588030" y="1111494"/>
                    </a:lnTo>
                    <a:lnTo>
                      <a:pt x="2589504" y="1113117"/>
                    </a:lnTo>
                    <a:lnTo>
                      <a:pt x="2589947" y="1116361"/>
                    </a:lnTo>
                    <a:lnTo>
                      <a:pt x="2590980" y="1120049"/>
                    </a:lnTo>
                    <a:lnTo>
                      <a:pt x="2594814" y="1125211"/>
                    </a:lnTo>
                    <a:lnTo>
                      <a:pt x="2595994" y="1127866"/>
                    </a:lnTo>
                    <a:lnTo>
                      <a:pt x="2595699" y="1131111"/>
                    </a:lnTo>
                    <a:lnTo>
                      <a:pt x="2596141" y="1132585"/>
                    </a:lnTo>
                    <a:lnTo>
                      <a:pt x="2597911" y="1133323"/>
                    </a:lnTo>
                    <a:lnTo>
                      <a:pt x="2598649" y="1134798"/>
                    </a:lnTo>
                    <a:lnTo>
                      <a:pt x="2598649" y="1136715"/>
                    </a:lnTo>
                    <a:lnTo>
                      <a:pt x="2599239" y="1138043"/>
                    </a:lnTo>
                    <a:lnTo>
                      <a:pt x="2599829" y="1139223"/>
                    </a:lnTo>
                    <a:lnTo>
                      <a:pt x="2599386" y="1141287"/>
                    </a:lnTo>
                    <a:lnTo>
                      <a:pt x="2599976" y="1143205"/>
                    </a:lnTo>
                    <a:lnTo>
                      <a:pt x="2600861" y="1144237"/>
                    </a:lnTo>
                    <a:lnTo>
                      <a:pt x="2601451" y="1146302"/>
                    </a:lnTo>
                    <a:lnTo>
                      <a:pt x="2601894" y="1148809"/>
                    </a:lnTo>
                    <a:lnTo>
                      <a:pt x="2604401" y="1152644"/>
                    </a:lnTo>
                    <a:lnTo>
                      <a:pt x="2608973" y="1158101"/>
                    </a:lnTo>
                    <a:lnTo>
                      <a:pt x="2611776" y="1162231"/>
                    </a:lnTo>
                    <a:lnTo>
                      <a:pt x="2612808" y="1165181"/>
                    </a:lnTo>
                    <a:lnTo>
                      <a:pt x="2612808" y="1167688"/>
                    </a:lnTo>
                    <a:lnTo>
                      <a:pt x="2611923" y="1169606"/>
                    </a:lnTo>
                    <a:lnTo>
                      <a:pt x="2611776" y="1171081"/>
                    </a:lnTo>
                    <a:lnTo>
                      <a:pt x="2612660" y="1171818"/>
                    </a:lnTo>
                    <a:lnTo>
                      <a:pt x="2612956" y="1172998"/>
                    </a:lnTo>
                    <a:lnTo>
                      <a:pt x="2612660" y="1174620"/>
                    </a:lnTo>
                    <a:lnTo>
                      <a:pt x="2614135" y="1176243"/>
                    </a:lnTo>
                    <a:lnTo>
                      <a:pt x="2619150" y="1179340"/>
                    </a:lnTo>
                    <a:lnTo>
                      <a:pt x="2617233" y="1184060"/>
                    </a:lnTo>
                    <a:lnTo>
                      <a:pt x="2616643" y="1187305"/>
                    </a:lnTo>
                    <a:lnTo>
                      <a:pt x="2616937" y="1190844"/>
                    </a:lnTo>
                    <a:lnTo>
                      <a:pt x="2618118" y="1193204"/>
                    </a:lnTo>
                    <a:lnTo>
                      <a:pt x="2620478" y="1194679"/>
                    </a:lnTo>
                    <a:lnTo>
                      <a:pt x="2621805" y="1196154"/>
                    </a:lnTo>
                    <a:lnTo>
                      <a:pt x="2622394" y="1197629"/>
                    </a:lnTo>
                    <a:lnTo>
                      <a:pt x="2625050" y="1199399"/>
                    </a:lnTo>
                    <a:lnTo>
                      <a:pt x="2629917" y="1201169"/>
                    </a:lnTo>
                    <a:lnTo>
                      <a:pt x="2636112" y="1201464"/>
                    </a:lnTo>
                    <a:lnTo>
                      <a:pt x="2643633" y="1200284"/>
                    </a:lnTo>
                    <a:lnTo>
                      <a:pt x="2648353" y="1200136"/>
                    </a:lnTo>
                    <a:lnTo>
                      <a:pt x="2649976" y="1200874"/>
                    </a:lnTo>
                    <a:lnTo>
                      <a:pt x="2650566" y="1202054"/>
                    </a:lnTo>
                    <a:lnTo>
                      <a:pt x="2650123" y="1203676"/>
                    </a:lnTo>
                    <a:lnTo>
                      <a:pt x="2651303" y="1204709"/>
                    </a:lnTo>
                    <a:lnTo>
                      <a:pt x="2654401" y="1205151"/>
                    </a:lnTo>
                    <a:lnTo>
                      <a:pt x="2656613" y="1206184"/>
                    </a:lnTo>
                    <a:lnTo>
                      <a:pt x="2657793" y="1207806"/>
                    </a:lnTo>
                    <a:lnTo>
                      <a:pt x="2659267" y="1208101"/>
                    </a:lnTo>
                    <a:lnTo>
                      <a:pt x="2660890" y="1207511"/>
                    </a:lnTo>
                    <a:lnTo>
                      <a:pt x="2662513" y="1207658"/>
                    </a:lnTo>
                    <a:lnTo>
                      <a:pt x="2664135" y="1208396"/>
                    </a:lnTo>
                    <a:lnTo>
                      <a:pt x="2665167" y="1208101"/>
                    </a:lnTo>
                    <a:lnTo>
                      <a:pt x="2666052" y="1207216"/>
                    </a:lnTo>
                    <a:lnTo>
                      <a:pt x="2667527" y="1207216"/>
                    </a:lnTo>
                    <a:lnTo>
                      <a:pt x="2669002" y="1207216"/>
                    </a:lnTo>
                    <a:lnTo>
                      <a:pt x="2670035" y="1209428"/>
                    </a:lnTo>
                    <a:lnTo>
                      <a:pt x="2671509" y="1210756"/>
                    </a:lnTo>
                    <a:lnTo>
                      <a:pt x="2673574" y="1211051"/>
                    </a:lnTo>
                    <a:lnTo>
                      <a:pt x="2676819" y="1213706"/>
                    </a:lnTo>
                    <a:lnTo>
                      <a:pt x="2683162" y="1221375"/>
                    </a:lnTo>
                    <a:lnTo>
                      <a:pt x="2687291" y="1224030"/>
                    </a:lnTo>
                    <a:lnTo>
                      <a:pt x="2691421" y="1224915"/>
                    </a:lnTo>
                    <a:lnTo>
                      <a:pt x="2696583" y="1225062"/>
                    </a:lnTo>
                    <a:lnTo>
                      <a:pt x="2698353" y="1228012"/>
                    </a:lnTo>
                    <a:lnTo>
                      <a:pt x="2697025" y="1231110"/>
                    </a:lnTo>
                    <a:lnTo>
                      <a:pt x="2696583" y="1233764"/>
                    </a:lnTo>
                    <a:lnTo>
                      <a:pt x="2697763" y="1234649"/>
                    </a:lnTo>
                    <a:lnTo>
                      <a:pt x="2699385" y="1237747"/>
                    </a:lnTo>
                    <a:lnTo>
                      <a:pt x="2701745" y="1239517"/>
                    </a:lnTo>
                    <a:lnTo>
                      <a:pt x="2702188" y="1240844"/>
                    </a:lnTo>
                    <a:lnTo>
                      <a:pt x="2703220" y="1242466"/>
                    </a:lnTo>
                    <a:lnTo>
                      <a:pt x="2702777" y="1245416"/>
                    </a:lnTo>
                    <a:lnTo>
                      <a:pt x="2700860" y="1249546"/>
                    </a:lnTo>
                    <a:lnTo>
                      <a:pt x="2701303" y="1253233"/>
                    </a:lnTo>
                    <a:lnTo>
                      <a:pt x="2704400" y="1256183"/>
                    </a:lnTo>
                    <a:lnTo>
                      <a:pt x="2706170" y="1259133"/>
                    </a:lnTo>
                    <a:lnTo>
                      <a:pt x="2706612" y="1261788"/>
                    </a:lnTo>
                    <a:lnTo>
                      <a:pt x="2707350" y="1263558"/>
                    </a:lnTo>
                    <a:lnTo>
                      <a:pt x="2708382" y="1264148"/>
                    </a:lnTo>
                    <a:lnTo>
                      <a:pt x="2711480" y="1263853"/>
                    </a:lnTo>
                    <a:lnTo>
                      <a:pt x="2716642" y="1262968"/>
                    </a:lnTo>
                    <a:lnTo>
                      <a:pt x="2720476" y="1263115"/>
                    </a:lnTo>
                    <a:lnTo>
                      <a:pt x="2722836" y="1264443"/>
                    </a:lnTo>
                    <a:lnTo>
                      <a:pt x="2728884" y="1264443"/>
                    </a:lnTo>
                    <a:lnTo>
                      <a:pt x="2738323" y="1263263"/>
                    </a:lnTo>
                    <a:lnTo>
                      <a:pt x="2744370" y="1262820"/>
                    </a:lnTo>
                    <a:lnTo>
                      <a:pt x="2746877" y="1263410"/>
                    </a:lnTo>
                    <a:lnTo>
                      <a:pt x="2749090" y="1261493"/>
                    </a:lnTo>
                    <a:lnTo>
                      <a:pt x="2751155" y="1257511"/>
                    </a:lnTo>
                    <a:lnTo>
                      <a:pt x="2752925" y="1255593"/>
                    </a:lnTo>
                    <a:lnTo>
                      <a:pt x="2754695" y="1255888"/>
                    </a:lnTo>
                    <a:lnTo>
                      <a:pt x="2757349" y="1254561"/>
                    </a:lnTo>
                    <a:lnTo>
                      <a:pt x="2761037" y="1251758"/>
                    </a:lnTo>
                    <a:lnTo>
                      <a:pt x="2764282" y="1250283"/>
                    </a:lnTo>
                    <a:lnTo>
                      <a:pt x="2768411" y="1250431"/>
                    </a:lnTo>
                    <a:lnTo>
                      <a:pt x="2772836" y="1250578"/>
                    </a:lnTo>
                    <a:lnTo>
                      <a:pt x="2775490" y="1249398"/>
                    </a:lnTo>
                    <a:lnTo>
                      <a:pt x="2778145" y="1246891"/>
                    </a:lnTo>
                    <a:lnTo>
                      <a:pt x="2782571" y="1244679"/>
                    </a:lnTo>
                    <a:lnTo>
                      <a:pt x="2792157" y="1241876"/>
                    </a:lnTo>
                    <a:lnTo>
                      <a:pt x="2794370" y="1241434"/>
                    </a:lnTo>
                    <a:lnTo>
                      <a:pt x="2795402" y="1241581"/>
                    </a:lnTo>
                    <a:lnTo>
                      <a:pt x="2798647" y="1242024"/>
                    </a:lnTo>
                    <a:lnTo>
                      <a:pt x="2801449" y="1243204"/>
                    </a:lnTo>
                    <a:lnTo>
                      <a:pt x="2804104" y="1245416"/>
                    </a:lnTo>
                    <a:lnTo>
                      <a:pt x="2804547" y="1246891"/>
                    </a:lnTo>
                    <a:lnTo>
                      <a:pt x="2804251" y="1248809"/>
                    </a:lnTo>
                    <a:lnTo>
                      <a:pt x="2803662" y="1249841"/>
                    </a:lnTo>
                    <a:lnTo>
                      <a:pt x="2802482" y="1251168"/>
                    </a:lnTo>
                    <a:lnTo>
                      <a:pt x="2801449" y="1253086"/>
                    </a:lnTo>
                    <a:lnTo>
                      <a:pt x="2802186" y="1254708"/>
                    </a:lnTo>
                    <a:lnTo>
                      <a:pt x="2803662" y="1258101"/>
                    </a:lnTo>
                    <a:lnTo>
                      <a:pt x="2804989" y="1260460"/>
                    </a:lnTo>
                    <a:lnTo>
                      <a:pt x="2806317" y="1263263"/>
                    </a:lnTo>
                    <a:lnTo>
                      <a:pt x="2805727" y="1264295"/>
                    </a:lnTo>
                    <a:lnTo>
                      <a:pt x="2804842" y="1266360"/>
                    </a:lnTo>
                    <a:lnTo>
                      <a:pt x="2802334" y="1269605"/>
                    </a:lnTo>
                    <a:lnTo>
                      <a:pt x="2800859" y="1270932"/>
                    </a:lnTo>
                    <a:lnTo>
                      <a:pt x="2799384" y="1272260"/>
                    </a:lnTo>
                    <a:lnTo>
                      <a:pt x="2796729" y="1272555"/>
                    </a:lnTo>
                    <a:lnTo>
                      <a:pt x="2795550" y="1272850"/>
                    </a:lnTo>
                    <a:lnTo>
                      <a:pt x="2794370" y="1273292"/>
                    </a:lnTo>
                    <a:lnTo>
                      <a:pt x="2793485" y="1274472"/>
                    </a:lnTo>
                    <a:lnTo>
                      <a:pt x="2792600" y="1275357"/>
                    </a:lnTo>
                    <a:lnTo>
                      <a:pt x="2791124" y="1276979"/>
                    </a:lnTo>
                    <a:lnTo>
                      <a:pt x="2790978" y="1278454"/>
                    </a:lnTo>
                    <a:lnTo>
                      <a:pt x="2791715" y="1280519"/>
                    </a:lnTo>
                    <a:lnTo>
                      <a:pt x="2792009" y="1282732"/>
                    </a:lnTo>
                    <a:lnTo>
                      <a:pt x="2790240" y="1284649"/>
                    </a:lnTo>
                    <a:lnTo>
                      <a:pt x="2788913" y="1287746"/>
                    </a:lnTo>
                    <a:lnTo>
                      <a:pt x="2788617" y="1288631"/>
                    </a:lnTo>
                    <a:lnTo>
                      <a:pt x="2787880" y="1290844"/>
                    </a:lnTo>
                    <a:lnTo>
                      <a:pt x="2787732" y="1291581"/>
                    </a:lnTo>
                    <a:lnTo>
                      <a:pt x="2787290" y="1296448"/>
                    </a:lnTo>
                    <a:lnTo>
                      <a:pt x="2785667" y="1299693"/>
                    </a:lnTo>
                    <a:lnTo>
                      <a:pt x="2783160" y="1303380"/>
                    </a:lnTo>
                    <a:lnTo>
                      <a:pt x="2783750" y="1305593"/>
                    </a:lnTo>
                    <a:lnTo>
                      <a:pt x="2784193" y="1307805"/>
                    </a:lnTo>
                    <a:lnTo>
                      <a:pt x="2783603" y="1308690"/>
                    </a:lnTo>
                    <a:lnTo>
                      <a:pt x="2783456" y="1309575"/>
                    </a:lnTo>
                    <a:lnTo>
                      <a:pt x="2783013" y="1311640"/>
                    </a:lnTo>
                    <a:lnTo>
                      <a:pt x="2782275" y="1312377"/>
                    </a:lnTo>
                    <a:lnTo>
                      <a:pt x="2780210" y="1313705"/>
                    </a:lnTo>
                    <a:lnTo>
                      <a:pt x="2778883" y="1315180"/>
                    </a:lnTo>
                    <a:lnTo>
                      <a:pt x="2779178" y="1317392"/>
                    </a:lnTo>
                    <a:lnTo>
                      <a:pt x="2778440" y="1319457"/>
                    </a:lnTo>
                    <a:lnTo>
                      <a:pt x="2777556" y="1321227"/>
                    </a:lnTo>
                    <a:lnTo>
                      <a:pt x="2776523" y="1322259"/>
                    </a:lnTo>
                    <a:lnTo>
                      <a:pt x="2775048" y="1322997"/>
                    </a:lnTo>
                    <a:lnTo>
                      <a:pt x="2774016" y="1323734"/>
                    </a:lnTo>
                    <a:lnTo>
                      <a:pt x="2773279" y="1325946"/>
                    </a:lnTo>
                    <a:lnTo>
                      <a:pt x="2772983" y="1327569"/>
                    </a:lnTo>
                    <a:lnTo>
                      <a:pt x="2772246" y="1329339"/>
                    </a:lnTo>
                    <a:lnTo>
                      <a:pt x="2772688" y="1331109"/>
                    </a:lnTo>
                    <a:lnTo>
                      <a:pt x="2771951" y="1332584"/>
                    </a:lnTo>
                    <a:lnTo>
                      <a:pt x="2769886" y="1333616"/>
                    </a:lnTo>
                    <a:lnTo>
                      <a:pt x="2768706" y="1334206"/>
                    </a:lnTo>
                    <a:lnTo>
                      <a:pt x="2767526" y="1334501"/>
                    </a:lnTo>
                    <a:lnTo>
                      <a:pt x="2765461" y="1336123"/>
                    </a:lnTo>
                    <a:lnTo>
                      <a:pt x="2763544" y="1341728"/>
                    </a:lnTo>
                    <a:lnTo>
                      <a:pt x="2763102" y="1344973"/>
                    </a:lnTo>
                    <a:lnTo>
                      <a:pt x="2763544" y="1347923"/>
                    </a:lnTo>
                    <a:lnTo>
                      <a:pt x="2760889" y="1349693"/>
                    </a:lnTo>
                    <a:lnTo>
                      <a:pt x="2758971" y="1351167"/>
                    </a:lnTo>
                    <a:lnTo>
                      <a:pt x="2757645" y="1350578"/>
                    </a:lnTo>
                    <a:lnTo>
                      <a:pt x="2756317" y="1350135"/>
                    </a:lnTo>
                    <a:lnTo>
                      <a:pt x="2755579" y="1349988"/>
                    </a:lnTo>
                    <a:lnTo>
                      <a:pt x="2755579" y="1350430"/>
                    </a:lnTo>
                    <a:lnTo>
                      <a:pt x="2753810" y="1353970"/>
                    </a:lnTo>
                    <a:lnTo>
                      <a:pt x="2750418" y="1361492"/>
                    </a:lnTo>
                    <a:lnTo>
                      <a:pt x="2746435" y="1364589"/>
                    </a:lnTo>
                    <a:lnTo>
                      <a:pt x="2743928" y="1367244"/>
                    </a:lnTo>
                    <a:lnTo>
                      <a:pt x="2741715" y="1365917"/>
                    </a:lnTo>
                    <a:lnTo>
                      <a:pt x="2740683" y="1364737"/>
                    </a:lnTo>
                    <a:lnTo>
                      <a:pt x="2740683" y="1363999"/>
                    </a:lnTo>
                    <a:lnTo>
                      <a:pt x="2738913" y="1362672"/>
                    </a:lnTo>
                    <a:lnTo>
                      <a:pt x="2736258" y="1360459"/>
                    </a:lnTo>
                    <a:lnTo>
                      <a:pt x="2736700" y="1356920"/>
                    </a:lnTo>
                    <a:lnTo>
                      <a:pt x="2737291" y="1353085"/>
                    </a:lnTo>
                    <a:lnTo>
                      <a:pt x="2734784" y="1349693"/>
                    </a:lnTo>
                    <a:lnTo>
                      <a:pt x="2734930" y="1348070"/>
                    </a:lnTo>
                    <a:lnTo>
                      <a:pt x="2734636" y="1345268"/>
                    </a:lnTo>
                    <a:lnTo>
                      <a:pt x="2735078" y="1344530"/>
                    </a:lnTo>
                    <a:lnTo>
                      <a:pt x="2733898" y="1344235"/>
                    </a:lnTo>
                    <a:lnTo>
                      <a:pt x="2732128" y="1343350"/>
                    </a:lnTo>
                    <a:lnTo>
                      <a:pt x="2730506" y="1341581"/>
                    </a:lnTo>
                    <a:lnTo>
                      <a:pt x="2729031" y="1342318"/>
                    </a:lnTo>
                    <a:lnTo>
                      <a:pt x="2727703" y="1344235"/>
                    </a:lnTo>
                    <a:lnTo>
                      <a:pt x="2725344" y="1345563"/>
                    </a:lnTo>
                    <a:lnTo>
                      <a:pt x="2724311" y="1347775"/>
                    </a:lnTo>
                    <a:lnTo>
                      <a:pt x="2723426" y="1349398"/>
                    </a:lnTo>
                    <a:lnTo>
                      <a:pt x="2721066" y="1351757"/>
                    </a:lnTo>
                    <a:lnTo>
                      <a:pt x="2720034" y="1352642"/>
                    </a:lnTo>
                    <a:lnTo>
                      <a:pt x="2715315" y="1354117"/>
                    </a:lnTo>
                    <a:lnTo>
                      <a:pt x="2714282" y="1354707"/>
                    </a:lnTo>
                    <a:lnTo>
                      <a:pt x="2710447" y="1355002"/>
                    </a:lnTo>
                    <a:lnTo>
                      <a:pt x="2709119" y="1355740"/>
                    </a:lnTo>
                    <a:lnTo>
                      <a:pt x="2707792" y="1357215"/>
                    </a:lnTo>
                    <a:lnTo>
                      <a:pt x="2707497" y="1358542"/>
                    </a:lnTo>
                    <a:lnTo>
                      <a:pt x="2708382" y="1360017"/>
                    </a:lnTo>
                    <a:lnTo>
                      <a:pt x="2709858" y="1363114"/>
                    </a:lnTo>
                    <a:lnTo>
                      <a:pt x="2710595" y="1365179"/>
                    </a:lnTo>
                    <a:lnTo>
                      <a:pt x="2711627" y="1369161"/>
                    </a:lnTo>
                    <a:lnTo>
                      <a:pt x="2715019" y="1381846"/>
                    </a:lnTo>
                    <a:lnTo>
                      <a:pt x="2713839" y="1384058"/>
                    </a:lnTo>
                    <a:lnTo>
                      <a:pt x="2712807" y="1393645"/>
                    </a:lnTo>
                    <a:lnTo>
                      <a:pt x="2713102" y="1395267"/>
                    </a:lnTo>
                    <a:lnTo>
                      <a:pt x="2712954" y="1397922"/>
                    </a:lnTo>
                    <a:lnTo>
                      <a:pt x="2713102" y="1399987"/>
                    </a:lnTo>
                    <a:lnTo>
                      <a:pt x="2713839" y="1400430"/>
                    </a:lnTo>
                    <a:lnTo>
                      <a:pt x="2714724" y="1401167"/>
                    </a:lnTo>
                    <a:lnTo>
                      <a:pt x="2715167" y="1402199"/>
                    </a:lnTo>
                    <a:lnTo>
                      <a:pt x="2715019" y="1403969"/>
                    </a:lnTo>
                    <a:lnTo>
                      <a:pt x="2714576" y="1405297"/>
                    </a:lnTo>
                    <a:lnTo>
                      <a:pt x="2713839" y="1407804"/>
                    </a:lnTo>
                    <a:lnTo>
                      <a:pt x="2712954" y="1411491"/>
                    </a:lnTo>
                    <a:lnTo>
                      <a:pt x="2711922" y="1412819"/>
                    </a:lnTo>
                    <a:lnTo>
                      <a:pt x="2711184" y="1413999"/>
                    </a:lnTo>
                    <a:lnTo>
                      <a:pt x="2710595" y="1414736"/>
                    </a:lnTo>
                    <a:lnTo>
                      <a:pt x="2710447" y="1417391"/>
                    </a:lnTo>
                    <a:lnTo>
                      <a:pt x="2710152" y="1419013"/>
                    </a:lnTo>
                    <a:lnTo>
                      <a:pt x="2708530" y="1419603"/>
                    </a:lnTo>
                    <a:lnTo>
                      <a:pt x="2706760" y="1420636"/>
                    </a:lnTo>
                    <a:lnTo>
                      <a:pt x="2704842" y="1420193"/>
                    </a:lnTo>
                    <a:lnTo>
                      <a:pt x="2703220" y="1420488"/>
                    </a:lnTo>
                    <a:lnTo>
                      <a:pt x="2701008" y="1421078"/>
                    </a:lnTo>
                    <a:lnTo>
                      <a:pt x="2697320" y="1421963"/>
                    </a:lnTo>
                    <a:lnTo>
                      <a:pt x="2695108" y="1422848"/>
                    </a:lnTo>
                    <a:lnTo>
                      <a:pt x="2694076" y="1423733"/>
                    </a:lnTo>
                    <a:lnTo>
                      <a:pt x="2693338" y="1424618"/>
                    </a:lnTo>
                    <a:lnTo>
                      <a:pt x="2693191" y="1425356"/>
                    </a:lnTo>
                    <a:lnTo>
                      <a:pt x="2693633" y="1425798"/>
                    </a:lnTo>
                    <a:lnTo>
                      <a:pt x="2695846" y="1426240"/>
                    </a:lnTo>
                    <a:lnTo>
                      <a:pt x="2697320" y="1427863"/>
                    </a:lnTo>
                    <a:lnTo>
                      <a:pt x="2697468" y="1429633"/>
                    </a:lnTo>
                    <a:lnTo>
                      <a:pt x="2695993" y="1430665"/>
                    </a:lnTo>
                    <a:lnTo>
                      <a:pt x="2696731" y="1432435"/>
                    </a:lnTo>
                    <a:lnTo>
                      <a:pt x="2698353" y="1434353"/>
                    </a:lnTo>
                    <a:lnTo>
                      <a:pt x="2699238" y="1435680"/>
                    </a:lnTo>
                    <a:lnTo>
                      <a:pt x="2699385" y="1437155"/>
                    </a:lnTo>
                    <a:lnTo>
                      <a:pt x="2700123" y="1437892"/>
                    </a:lnTo>
                    <a:lnTo>
                      <a:pt x="2701303" y="1437155"/>
                    </a:lnTo>
                    <a:lnTo>
                      <a:pt x="2703958" y="1430960"/>
                    </a:lnTo>
                    <a:lnTo>
                      <a:pt x="2700712" y="1426830"/>
                    </a:lnTo>
                    <a:lnTo>
                      <a:pt x="2701892" y="1426240"/>
                    </a:lnTo>
                    <a:lnTo>
                      <a:pt x="2706908" y="1427568"/>
                    </a:lnTo>
                    <a:lnTo>
                      <a:pt x="2708973" y="1427126"/>
                    </a:lnTo>
                    <a:lnTo>
                      <a:pt x="2712512" y="1427715"/>
                    </a:lnTo>
                    <a:lnTo>
                      <a:pt x="2714724" y="1425503"/>
                    </a:lnTo>
                    <a:lnTo>
                      <a:pt x="2715904" y="1423143"/>
                    </a:lnTo>
                    <a:lnTo>
                      <a:pt x="2718559" y="1421521"/>
                    </a:lnTo>
                    <a:lnTo>
                      <a:pt x="2721804" y="1416064"/>
                    </a:lnTo>
                    <a:lnTo>
                      <a:pt x="2727114" y="1409574"/>
                    </a:lnTo>
                    <a:lnTo>
                      <a:pt x="2729031" y="1407804"/>
                    </a:lnTo>
                    <a:lnTo>
                      <a:pt x="2732866" y="1406329"/>
                    </a:lnTo>
                    <a:lnTo>
                      <a:pt x="2733898" y="1406624"/>
                    </a:lnTo>
                    <a:lnTo>
                      <a:pt x="2734784" y="1407067"/>
                    </a:lnTo>
                    <a:lnTo>
                      <a:pt x="2731834" y="1410606"/>
                    </a:lnTo>
                    <a:lnTo>
                      <a:pt x="2730949" y="1412966"/>
                    </a:lnTo>
                    <a:lnTo>
                      <a:pt x="2733013" y="1412966"/>
                    </a:lnTo>
                    <a:lnTo>
                      <a:pt x="2735226" y="1412229"/>
                    </a:lnTo>
                    <a:lnTo>
                      <a:pt x="2740535" y="1408247"/>
                    </a:lnTo>
                    <a:lnTo>
                      <a:pt x="2742600" y="1406034"/>
                    </a:lnTo>
                    <a:lnTo>
                      <a:pt x="2743190" y="1408394"/>
                    </a:lnTo>
                    <a:lnTo>
                      <a:pt x="2742453" y="1419603"/>
                    </a:lnTo>
                    <a:lnTo>
                      <a:pt x="2747025" y="1418866"/>
                    </a:lnTo>
                    <a:lnTo>
                      <a:pt x="2749533" y="1420046"/>
                    </a:lnTo>
                    <a:lnTo>
                      <a:pt x="2752925" y="1419898"/>
                    </a:lnTo>
                    <a:lnTo>
                      <a:pt x="2757054" y="1422406"/>
                    </a:lnTo>
                    <a:lnTo>
                      <a:pt x="2758529" y="1422111"/>
                    </a:lnTo>
                    <a:lnTo>
                      <a:pt x="2760447" y="1421963"/>
                    </a:lnTo>
                    <a:lnTo>
                      <a:pt x="2762069" y="1424766"/>
                    </a:lnTo>
                    <a:lnTo>
                      <a:pt x="2764724" y="1425503"/>
                    </a:lnTo>
                    <a:lnTo>
                      <a:pt x="2769148" y="1423438"/>
                    </a:lnTo>
                    <a:lnTo>
                      <a:pt x="2775933" y="1421373"/>
                    </a:lnTo>
                    <a:lnTo>
                      <a:pt x="2779178" y="1421373"/>
                    </a:lnTo>
                    <a:lnTo>
                      <a:pt x="2786995" y="1417539"/>
                    </a:lnTo>
                    <a:lnTo>
                      <a:pt x="2790830" y="1414589"/>
                    </a:lnTo>
                    <a:lnTo>
                      <a:pt x="2804842" y="1406772"/>
                    </a:lnTo>
                    <a:lnTo>
                      <a:pt x="2810741" y="1402494"/>
                    </a:lnTo>
                    <a:lnTo>
                      <a:pt x="2816198" y="1399250"/>
                    </a:lnTo>
                    <a:lnTo>
                      <a:pt x="2819591" y="1394235"/>
                    </a:lnTo>
                    <a:lnTo>
                      <a:pt x="2825490" y="1389515"/>
                    </a:lnTo>
                    <a:lnTo>
                      <a:pt x="2825638" y="1387450"/>
                    </a:lnTo>
                    <a:lnTo>
                      <a:pt x="2826818" y="1385090"/>
                    </a:lnTo>
                    <a:lnTo>
                      <a:pt x="2835667" y="1372259"/>
                    </a:lnTo>
                    <a:lnTo>
                      <a:pt x="2838617" y="1370194"/>
                    </a:lnTo>
                    <a:lnTo>
                      <a:pt x="2842746" y="1368571"/>
                    </a:lnTo>
                    <a:lnTo>
                      <a:pt x="2844369" y="1366212"/>
                    </a:lnTo>
                    <a:lnTo>
                      <a:pt x="2845549" y="1362819"/>
                    </a:lnTo>
                    <a:lnTo>
                      <a:pt x="2851006" y="1357805"/>
                    </a:lnTo>
                    <a:lnTo>
                      <a:pt x="2854693" y="1352790"/>
                    </a:lnTo>
                    <a:lnTo>
                      <a:pt x="2858234" y="1349545"/>
                    </a:lnTo>
                    <a:lnTo>
                      <a:pt x="2860004" y="1346595"/>
                    </a:lnTo>
                    <a:lnTo>
                      <a:pt x="2869000" y="1339368"/>
                    </a:lnTo>
                    <a:lnTo>
                      <a:pt x="2876227" y="1331404"/>
                    </a:lnTo>
                    <a:lnTo>
                      <a:pt x="2883012" y="1325651"/>
                    </a:lnTo>
                    <a:lnTo>
                      <a:pt x="2885224" y="1322112"/>
                    </a:lnTo>
                    <a:lnTo>
                      <a:pt x="2894074" y="1311492"/>
                    </a:lnTo>
                    <a:lnTo>
                      <a:pt x="2896729" y="1304560"/>
                    </a:lnTo>
                    <a:lnTo>
                      <a:pt x="2899973" y="1301905"/>
                    </a:lnTo>
                    <a:lnTo>
                      <a:pt x="2901449" y="1295416"/>
                    </a:lnTo>
                    <a:lnTo>
                      <a:pt x="2904251" y="1290549"/>
                    </a:lnTo>
                    <a:lnTo>
                      <a:pt x="2905136" y="1287746"/>
                    </a:lnTo>
                    <a:lnTo>
                      <a:pt x="2906610" y="1285091"/>
                    </a:lnTo>
                    <a:lnTo>
                      <a:pt x="2917377" y="1274325"/>
                    </a:lnTo>
                    <a:lnTo>
                      <a:pt x="2921655" y="1266065"/>
                    </a:lnTo>
                    <a:lnTo>
                      <a:pt x="2927112" y="1257658"/>
                    </a:lnTo>
                    <a:lnTo>
                      <a:pt x="2930947" y="1254708"/>
                    </a:lnTo>
                    <a:lnTo>
                      <a:pt x="2935076" y="1250873"/>
                    </a:lnTo>
                    <a:lnTo>
                      <a:pt x="2937289" y="1247776"/>
                    </a:lnTo>
                    <a:lnTo>
                      <a:pt x="2943483" y="1243056"/>
                    </a:lnTo>
                    <a:lnTo>
                      <a:pt x="2946433" y="1239812"/>
                    </a:lnTo>
                    <a:lnTo>
                      <a:pt x="2947908" y="1236419"/>
                    </a:lnTo>
                    <a:lnTo>
                      <a:pt x="2949383" y="1228012"/>
                    </a:lnTo>
                    <a:lnTo>
                      <a:pt x="2953365" y="1221523"/>
                    </a:lnTo>
                    <a:lnTo>
                      <a:pt x="2952186" y="1220490"/>
                    </a:lnTo>
                    <a:lnTo>
                      <a:pt x="2951595" y="1218573"/>
                    </a:lnTo>
                    <a:lnTo>
                      <a:pt x="2952038" y="1216360"/>
                    </a:lnTo>
                    <a:lnTo>
                      <a:pt x="2952628" y="1215033"/>
                    </a:lnTo>
                    <a:lnTo>
                      <a:pt x="2953070" y="1212968"/>
                    </a:lnTo>
                    <a:lnTo>
                      <a:pt x="2953955" y="1210608"/>
                    </a:lnTo>
                    <a:lnTo>
                      <a:pt x="2954693" y="1209133"/>
                    </a:lnTo>
                    <a:lnTo>
                      <a:pt x="2957052" y="1200284"/>
                    </a:lnTo>
                    <a:lnTo>
                      <a:pt x="2956905" y="1194679"/>
                    </a:lnTo>
                    <a:lnTo>
                      <a:pt x="2955578" y="1192467"/>
                    </a:lnTo>
                    <a:lnTo>
                      <a:pt x="2955578" y="1189517"/>
                    </a:lnTo>
                    <a:lnTo>
                      <a:pt x="2958822" y="1185387"/>
                    </a:lnTo>
                    <a:lnTo>
                      <a:pt x="2959560" y="1184650"/>
                    </a:lnTo>
                    <a:lnTo>
                      <a:pt x="2959855" y="1183765"/>
                    </a:lnTo>
                    <a:lnTo>
                      <a:pt x="2958232" y="1182880"/>
                    </a:lnTo>
                    <a:lnTo>
                      <a:pt x="2957495" y="1181995"/>
                    </a:lnTo>
                    <a:lnTo>
                      <a:pt x="2955873" y="1167836"/>
                    </a:lnTo>
                    <a:lnTo>
                      <a:pt x="2957052" y="1159134"/>
                    </a:lnTo>
                    <a:lnTo>
                      <a:pt x="2960297" y="1152644"/>
                    </a:lnTo>
                    <a:lnTo>
                      <a:pt x="2961035" y="1150432"/>
                    </a:lnTo>
                    <a:lnTo>
                      <a:pt x="2961478" y="1144237"/>
                    </a:lnTo>
                    <a:lnTo>
                      <a:pt x="2965459" y="1137895"/>
                    </a:lnTo>
                    <a:lnTo>
                      <a:pt x="2967820" y="1130816"/>
                    </a:lnTo>
                    <a:lnTo>
                      <a:pt x="2972981" y="1126981"/>
                    </a:lnTo>
                    <a:lnTo>
                      <a:pt x="2976373" y="1122409"/>
                    </a:lnTo>
                    <a:lnTo>
                      <a:pt x="2979176" y="1120344"/>
                    </a:lnTo>
                    <a:lnTo>
                      <a:pt x="2979766" y="1115476"/>
                    </a:lnTo>
                    <a:lnTo>
                      <a:pt x="2982273" y="1111347"/>
                    </a:lnTo>
                    <a:lnTo>
                      <a:pt x="2980356" y="1109282"/>
                    </a:lnTo>
                    <a:lnTo>
                      <a:pt x="2978291" y="1108102"/>
                    </a:lnTo>
                    <a:lnTo>
                      <a:pt x="2974014" y="1104562"/>
                    </a:lnTo>
                    <a:lnTo>
                      <a:pt x="2973129" y="1102202"/>
                    </a:lnTo>
                    <a:lnTo>
                      <a:pt x="2976079" y="1098220"/>
                    </a:lnTo>
                    <a:lnTo>
                      <a:pt x="2976521" y="1094680"/>
                    </a:lnTo>
                    <a:lnTo>
                      <a:pt x="2976373" y="1088043"/>
                    </a:lnTo>
                    <a:lnTo>
                      <a:pt x="2971949" y="1085978"/>
                    </a:lnTo>
                    <a:lnTo>
                      <a:pt x="2966344" y="1080964"/>
                    </a:lnTo>
                    <a:lnTo>
                      <a:pt x="2965459" y="1079341"/>
                    </a:lnTo>
                    <a:lnTo>
                      <a:pt x="2966639" y="1079194"/>
                    </a:lnTo>
                    <a:lnTo>
                      <a:pt x="2974309" y="1081848"/>
                    </a:lnTo>
                    <a:lnTo>
                      <a:pt x="2978144" y="1078899"/>
                    </a:lnTo>
                    <a:lnTo>
                      <a:pt x="2980061" y="1075801"/>
                    </a:lnTo>
                    <a:lnTo>
                      <a:pt x="2979323" y="1071967"/>
                    </a:lnTo>
                    <a:lnTo>
                      <a:pt x="2975342" y="1070492"/>
                    </a:lnTo>
                    <a:lnTo>
                      <a:pt x="2970031" y="1066214"/>
                    </a:lnTo>
                    <a:lnTo>
                      <a:pt x="2969737" y="1064887"/>
                    </a:lnTo>
                    <a:lnTo>
                      <a:pt x="2961478" y="1061200"/>
                    </a:lnTo>
                    <a:lnTo>
                      <a:pt x="2952628" y="1053530"/>
                    </a:lnTo>
                    <a:lnTo>
                      <a:pt x="2949825" y="1046746"/>
                    </a:lnTo>
                    <a:lnTo>
                      <a:pt x="2948203" y="1044976"/>
                    </a:lnTo>
                    <a:lnTo>
                      <a:pt x="2939796" y="1039371"/>
                    </a:lnTo>
                    <a:lnTo>
                      <a:pt x="2938174" y="1037601"/>
                    </a:lnTo>
                    <a:lnTo>
                      <a:pt x="2935813" y="1036864"/>
                    </a:lnTo>
                    <a:lnTo>
                      <a:pt x="2925784" y="1039813"/>
                    </a:lnTo>
                    <a:lnTo>
                      <a:pt x="2920179" y="1038928"/>
                    </a:lnTo>
                    <a:lnTo>
                      <a:pt x="2909413" y="1035241"/>
                    </a:lnTo>
                    <a:lnTo>
                      <a:pt x="2908380" y="1036126"/>
                    </a:lnTo>
                    <a:lnTo>
                      <a:pt x="2910002" y="1038781"/>
                    </a:lnTo>
                    <a:lnTo>
                      <a:pt x="2909708" y="1041436"/>
                    </a:lnTo>
                    <a:lnTo>
                      <a:pt x="2910150" y="1045271"/>
                    </a:lnTo>
                    <a:lnTo>
                      <a:pt x="2909560" y="1051465"/>
                    </a:lnTo>
                    <a:lnTo>
                      <a:pt x="2908528" y="1055890"/>
                    </a:lnTo>
                    <a:lnTo>
                      <a:pt x="2904545" y="1062085"/>
                    </a:lnTo>
                    <a:lnTo>
                      <a:pt x="2903071" y="1063264"/>
                    </a:lnTo>
                    <a:lnTo>
                      <a:pt x="2899531" y="1063854"/>
                    </a:lnTo>
                    <a:lnTo>
                      <a:pt x="2897761" y="1063854"/>
                    </a:lnTo>
                    <a:lnTo>
                      <a:pt x="2898794" y="1061347"/>
                    </a:lnTo>
                    <a:lnTo>
                      <a:pt x="2901891" y="1058397"/>
                    </a:lnTo>
                    <a:lnTo>
                      <a:pt x="2906168" y="1053235"/>
                    </a:lnTo>
                    <a:lnTo>
                      <a:pt x="2906021" y="1048663"/>
                    </a:lnTo>
                    <a:lnTo>
                      <a:pt x="2904988" y="1048220"/>
                    </a:lnTo>
                    <a:lnTo>
                      <a:pt x="2904103" y="1048220"/>
                    </a:lnTo>
                    <a:lnTo>
                      <a:pt x="2901153" y="1049990"/>
                    </a:lnTo>
                    <a:lnTo>
                      <a:pt x="2897909" y="1056627"/>
                    </a:lnTo>
                    <a:lnTo>
                      <a:pt x="2889944" y="1060905"/>
                    </a:lnTo>
                    <a:lnTo>
                      <a:pt x="2884339" y="1062527"/>
                    </a:lnTo>
                    <a:lnTo>
                      <a:pt x="2873720" y="1063264"/>
                    </a:lnTo>
                    <a:lnTo>
                      <a:pt x="2871655" y="1062970"/>
                    </a:lnTo>
                    <a:lnTo>
                      <a:pt x="2870918" y="1061790"/>
                    </a:lnTo>
                    <a:lnTo>
                      <a:pt x="2873277" y="1060020"/>
                    </a:lnTo>
                    <a:lnTo>
                      <a:pt x="2878588" y="1057217"/>
                    </a:lnTo>
                    <a:lnTo>
                      <a:pt x="2881980" y="1051613"/>
                    </a:lnTo>
                    <a:lnTo>
                      <a:pt x="2885667" y="1050285"/>
                    </a:lnTo>
                    <a:lnTo>
                      <a:pt x="2886847" y="1048663"/>
                    </a:lnTo>
                    <a:lnTo>
                      <a:pt x="2881389" y="1047778"/>
                    </a:lnTo>
                    <a:lnTo>
                      <a:pt x="2877555" y="1045860"/>
                    </a:lnTo>
                    <a:lnTo>
                      <a:pt x="2874014" y="1043206"/>
                    </a:lnTo>
                    <a:lnTo>
                      <a:pt x="2875638" y="1042321"/>
                    </a:lnTo>
                    <a:lnTo>
                      <a:pt x="2876964" y="1042173"/>
                    </a:lnTo>
                    <a:lnTo>
                      <a:pt x="2878440" y="1041141"/>
                    </a:lnTo>
                    <a:lnTo>
                      <a:pt x="2882569" y="1036569"/>
                    </a:lnTo>
                    <a:lnTo>
                      <a:pt x="2878882" y="1036274"/>
                    </a:lnTo>
                    <a:lnTo>
                      <a:pt x="2874900" y="1036716"/>
                    </a:lnTo>
                    <a:lnTo>
                      <a:pt x="2868853" y="1040256"/>
                    </a:lnTo>
                    <a:lnTo>
                      <a:pt x="2867672" y="1042173"/>
                    </a:lnTo>
                    <a:lnTo>
                      <a:pt x="2869590" y="1044681"/>
                    </a:lnTo>
                    <a:lnTo>
                      <a:pt x="2871803" y="1045860"/>
                    </a:lnTo>
                    <a:lnTo>
                      <a:pt x="2869148" y="1053235"/>
                    </a:lnTo>
                    <a:lnTo>
                      <a:pt x="2865608" y="1052203"/>
                    </a:lnTo>
                    <a:lnTo>
                      <a:pt x="2862068" y="1052498"/>
                    </a:lnTo>
                    <a:lnTo>
                      <a:pt x="2860004" y="1054563"/>
                    </a:lnTo>
                    <a:lnTo>
                      <a:pt x="2857791" y="1053825"/>
                    </a:lnTo>
                    <a:lnTo>
                      <a:pt x="2856758" y="1049253"/>
                    </a:lnTo>
                    <a:lnTo>
                      <a:pt x="2858086" y="1044681"/>
                    </a:lnTo>
                    <a:lnTo>
                      <a:pt x="2859119" y="1034061"/>
                    </a:lnTo>
                    <a:lnTo>
                      <a:pt x="2860446" y="1030521"/>
                    </a:lnTo>
                    <a:lnTo>
                      <a:pt x="2860446" y="1026539"/>
                    </a:lnTo>
                    <a:lnTo>
                      <a:pt x="2859856" y="1024474"/>
                    </a:lnTo>
                    <a:lnTo>
                      <a:pt x="2857643" y="1024327"/>
                    </a:lnTo>
                    <a:lnTo>
                      <a:pt x="2854104" y="1024769"/>
                    </a:lnTo>
                    <a:lnTo>
                      <a:pt x="2845254" y="1024622"/>
                    </a:lnTo>
                    <a:lnTo>
                      <a:pt x="2835077" y="1025802"/>
                    </a:lnTo>
                    <a:lnTo>
                      <a:pt x="2824310" y="1021819"/>
                    </a:lnTo>
                    <a:lnTo>
                      <a:pt x="2821361" y="1021377"/>
                    </a:lnTo>
                    <a:lnTo>
                      <a:pt x="2819591" y="1020492"/>
                    </a:lnTo>
                    <a:lnTo>
                      <a:pt x="2818411" y="1016510"/>
                    </a:lnTo>
                    <a:lnTo>
                      <a:pt x="2819001" y="1014150"/>
                    </a:lnTo>
                    <a:lnTo>
                      <a:pt x="2819738" y="1012822"/>
                    </a:lnTo>
                    <a:lnTo>
                      <a:pt x="2826966" y="1006628"/>
                    </a:lnTo>
                    <a:lnTo>
                      <a:pt x="2832423" y="1004858"/>
                    </a:lnTo>
                    <a:lnTo>
                      <a:pt x="2843485" y="997926"/>
                    </a:lnTo>
                    <a:lnTo>
                      <a:pt x="2848204" y="992174"/>
                    </a:lnTo>
                    <a:lnTo>
                      <a:pt x="2851006" y="989666"/>
                    </a:lnTo>
                    <a:lnTo>
                      <a:pt x="2859708" y="985389"/>
                    </a:lnTo>
                    <a:lnTo>
                      <a:pt x="2865461" y="981702"/>
                    </a:lnTo>
                    <a:lnTo>
                      <a:pt x="2870033" y="978162"/>
                    </a:lnTo>
                    <a:lnTo>
                      <a:pt x="2875195" y="975065"/>
                    </a:lnTo>
                    <a:lnTo>
                      <a:pt x="2880062" y="970050"/>
                    </a:lnTo>
                    <a:lnTo>
                      <a:pt x="2883160" y="969018"/>
                    </a:lnTo>
                    <a:lnTo>
                      <a:pt x="2893189" y="958103"/>
                    </a:lnTo>
                    <a:lnTo>
                      <a:pt x="2894959" y="955743"/>
                    </a:lnTo>
                    <a:lnTo>
                      <a:pt x="2895991" y="952351"/>
                    </a:lnTo>
                    <a:lnTo>
                      <a:pt x="2896876" y="950876"/>
                    </a:lnTo>
                    <a:lnTo>
                      <a:pt x="2908528" y="938339"/>
                    </a:lnTo>
                    <a:lnTo>
                      <a:pt x="2916492" y="933767"/>
                    </a:lnTo>
                    <a:lnTo>
                      <a:pt x="2922097" y="927278"/>
                    </a:lnTo>
                    <a:lnTo>
                      <a:pt x="2929029" y="924770"/>
                    </a:lnTo>
                    <a:lnTo>
                      <a:pt x="2930652" y="923590"/>
                    </a:lnTo>
                    <a:lnTo>
                      <a:pt x="2933602" y="919903"/>
                    </a:lnTo>
                    <a:lnTo>
                      <a:pt x="2938321" y="917838"/>
                    </a:lnTo>
                    <a:lnTo>
                      <a:pt x="2939944" y="916511"/>
                    </a:lnTo>
                    <a:lnTo>
                      <a:pt x="2943483" y="911201"/>
                    </a:lnTo>
                    <a:lnTo>
                      <a:pt x="2955135" y="906481"/>
                    </a:lnTo>
                    <a:lnTo>
                      <a:pt x="2956462" y="904564"/>
                    </a:lnTo>
                    <a:lnTo>
                      <a:pt x="2961330" y="891437"/>
                    </a:lnTo>
                    <a:lnTo>
                      <a:pt x="2964132" y="887897"/>
                    </a:lnTo>
                    <a:lnTo>
                      <a:pt x="2969294" y="883620"/>
                    </a:lnTo>
                    <a:lnTo>
                      <a:pt x="2978734" y="879343"/>
                    </a:lnTo>
                    <a:lnTo>
                      <a:pt x="2985371" y="874771"/>
                    </a:lnTo>
                    <a:lnTo>
                      <a:pt x="2989353" y="871083"/>
                    </a:lnTo>
                    <a:lnTo>
                      <a:pt x="2996433" y="861201"/>
                    </a:lnTo>
                    <a:lnTo>
                      <a:pt x="3004397" y="855302"/>
                    </a:lnTo>
                    <a:lnTo>
                      <a:pt x="3010887" y="851910"/>
                    </a:lnTo>
                    <a:lnTo>
                      <a:pt x="3026964" y="846895"/>
                    </a:lnTo>
                    <a:lnTo>
                      <a:pt x="3035518" y="847927"/>
                    </a:lnTo>
                    <a:lnTo>
                      <a:pt x="3044515" y="845420"/>
                    </a:lnTo>
                    <a:lnTo>
                      <a:pt x="3051299" y="845420"/>
                    </a:lnTo>
                    <a:lnTo>
                      <a:pt x="3060591" y="846747"/>
                    </a:lnTo>
                    <a:lnTo>
                      <a:pt x="3088615" y="845272"/>
                    </a:lnTo>
                    <a:lnTo>
                      <a:pt x="3093924" y="846747"/>
                    </a:lnTo>
                    <a:lnTo>
                      <a:pt x="3095842" y="848517"/>
                    </a:lnTo>
                    <a:lnTo>
                      <a:pt x="3098497" y="853532"/>
                    </a:lnTo>
                    <a:lnTo>
                      <a:pt x="3101594" y="854712"/>
                    </a:lnTo>
                    <a:lnTo>
                      <a:pt x="3107346" y="852647"/>
                    </a:lnTo>
                    <a:lnTo>
                      <a:pt x="3111918" y="844682"/>
                    </a:lnTo>
                    <a:lnTo>
                      <a:pt x="3114278" y="843650"/>
                    </a:lnTo>
                    <a:lnTo>
                      <a:pt x="3121210" y="846895"/>
                    </a:lnTo>
                    <a:lnTo>
                      <a:pt x="3127405" y="847042"/>
                    </a:lnTo>
                    <a:lnTo>
                      <a:pt x="3139794" y="850877"/>
                    </a:lnTo>
                    <a:lnTo>
                      <a:pt x="3144366" y="849992"/>
                    </a:lnTo>
                    <a:lnTo>
                      <a:pt x="3149234" y="846305"/>
                    </a:lnTo>
                    <a:lnTo>
                      <a:pt x="3159263" y="845272"/>
                    </a:lnTo>
                    <a:lnTo>
                      <a:pt x="3165310" y="851172"/>
                    </a:lnTo>
                    <a:lnTo>
                      <a:pt x="3171505" y="851320"/>
                    </a:lnTo>
                    <a:lnTo>
                      <a:pt x="3176372" y="850287"/>
                    </a:lnTo>
                    <a:lnTo>
                      <a:pt x="3177699" y="847042"/>
                    </a:lnTo>
                    <a:lnTo>
                      <a:pt x="3175782" y="845862"/>
                    </a:lnTo>
                    <a:lnTo>
                      <a:pt x="3171947" y="846747"/>
                    </a:lnTo>
                    <a:lnTo>
                      <a:pt x="3171062" y="843945"/>
                    </a:lnTo>
                    <a:lnTo>
                      <a:pt x="3173422" y="840700"/>
                    </a:lnTo>
                    <a:lnTo>
                      <a:pt x="3176667" y="842913"/>
                    </a:lnTo>
                    <a:lnTo>
                      <a:pt x="3182124" y="842618"/>
                    </a:lnTo>
                    <a:lnTo>
                      <a:pt x="3184041" y="842323"/>
                    </a:lnTo>
                    <a:lnTo>
                      <a:pt x="3183304" y="840848"/>
                    </a:lnTo>
                    <a:lnTo>
                      <a:pt x="3181976" y="839668"/>
                    </a:lnTo>
                    <a:lnTo>
                      <a:pt x="3180354" y="836865"/>
                    </a:lnTo>
                    <a:lnTo>
                      <a:pt x="3186254" y="833031"/>
                    </a:lnTo>
                    <a:lnTo>
                      <a:pt x="3189794" y="831703"/>
                    </a:lnTo>
                    <a:lnTo>
                      <a:pt x="3195399" y="831408"/>
                    </a:lnTo>
                    <a:lnTo>
                      <a:pt x="3210148" y="835980"/>
                    </a:lnTo>
                    <a:lnTo>
                      <a:pt x="3213244" y="836570"/>
                    </a:lnTo>
                    <a:lnTo>
                      <a:pt x="3216785" y="838340"/>
                    </a:lnTo>
                    <a:lnTo>
                      <a:pt x="3222242" y="839668"/>
                    </a:lnTo>
                    <a:lnTo>
                      <a:pt x="3218849" y="840995"/>
                    </a:lnTo>
                    <a:lnTo>
                      <a:pt x="3217375" y="842175"/>
                    </a:lnTo>
                    <a:lnTo>
                      <a:pt x="3220914" y="841733"/>
                    </a:lnTo>
                    <a:lnTo>
                      <a:pt x="3223864" y="843060"/>
                    </a:lnTo>
                    <a:lnTo>
                      <a:pt x="3226371" y="843503"/>
                    </a:lnTo>
                    <a:lnTo>
                      <a:pt x="3227404" y="842913"/>
                    </a:lnTo>
                    <a:lnTo>
                      <a:pt x="3228584" y="840995"/>
                    </a:lnTo>
                    <a:lnTo>
                      <a:pt x="3230501" y="839078"/>
                    </a:lnTo>
                    <a:lnTo>
                      <a:pt x="3231828" y="838635"/>
                    </a:lnTo>
                    <a:lnTo>
                      <a:pt x="3235368" y="838635"/>
                    </a:lnTo>
                    <a:lnTo>
                      <a:pt x="3240088" y="839520"/>
                    </a:lnTo>
                    <a:lnTo>
                      <a:pt x="3243628" y="840995"/>
                    </a:lnTo>
                    <a:lnTo>
                      <a:pt x="3251740" y="848812"/>
                    </a:lnTo>
                    <a:lnTo>
                      <a:pt x="3255575" y="850287"/>
                    </a:lnTo>
                    <a:lnTo>
                      <a:pt x="3259852" y="849992"/>
                    </a:lnTo>
                    <a:lnTo>
                      <a:pt x="3261474" y="850582"/>
                    </a:lnTo>
                    <a:lnTo>
                      <a:pt x="3263835" y="852647"/>
                    </a:lnTo>
                    <a:lnTo>
                      <a:pt x="3256754" y="855007"/>
                    </a:lnTo>
                    <a:lnTo>
                      <a:pt x="3250117" y="855597"/>
                    </a:lnTo>
                    <a:lnTo>
                      <a:pt x="3244070" y="854859"/>
                    </a:lnTo>
                    <a:lnTo>
                      <a:pt x="3234041" y="858104"/>
                    </a:lnTo>
                    <a:lnTo>
                      <a:pt x="3239498" y="866069"/>
                    </a:lnTo>
                    <a:lnTo>
                      <a:pt x="3249380" y="866364"/>
                    </a:lnTo>
                    <a:lnTo>
                      <a:pt x="3259409" y="864741"/>
                    </a:lnTo>
                    <a:lnTo>
                      <a:pt x="3261327" y="861349"/>
                    </a:lnTo>
                    <a:lnTo>
                      <a:pt x="3265457" y="860022"/>
                    </a:lnTo>
                    <a:lnTo>
                      <a:pt x="3267522" y="860169"/>
                    </a:lnTo>
                    <a:lnTo>
                      <a:pt x="3272094" y="862971"/>
                    </a:lnTo>
                    <a:lnTo>
                      <a:pt x="3278436" y="864004"/>
                    </a:lnTo>
                    <a:lnTo>
                      <a:pt x="3280058" y="863561"/>
                    </a:lnTo>
                    <a:lnTo>
                      <a:pt x="3285220" y="858104"/>
                    </a:lnTo>
                    <a:lnTo>
                      <a:pt x="3288318" y="857662"/>
                    </a:lnTo>
                    <a:lnTo>
                      <a:pt x="3290383" y="857662"/>
                    </a:lnTo>
                    <a:lnTo>
                      <a:pt x="3292595" y="852942"/>
                    </a:lnTo>
                    <a:lnTo>
                      <a:pt x="3301297" y="852500"/>
                    </a:lnTo>
                    <a:lnTo>
                      <a:pt x="3306459" y="856777"/>
                    </a:lnTo>
                    <a:lnTo>
                      <a:pt x="3309557" y="858252"/>
                    </a:lnTo>
                    <a:lnTo>
                      <a:pt x="3315751" y="857072"/>
                    </a:lnTo>
                    <a:lnTo>
                      <a:pt x="3319144" y="853974"/>
                    </a:lnTo>
                    <a:lnTo>
                      <a:pt x="3321356" y="852942"/>
                    </a:lnTo>
                    <a:lnTo>
                      <a:pt x="3327698" y="855744"/>
                    </a:lnTo>
                    <a:lnTo>
                      <a:pt x="3330795" y="853974"/>
                    </a:lnTo>
                    <a:lnTo>
                      <a:pt x="3335810" y="853679"/>
                    </a:lnTo>
                    <a:lnTo>
                      <a:pt x="3339644" y="853827"/>
                    </a:lnTo>
                    <a:lnTo>
                      <a:pt x="3339498" y="850877"/>
                    </a:lnTo>
                    <a:lnTo>
                      <a:pt x="3339792" y="847337"/>
                    </a:lnTo>
                    <a:lnTo>
                      <a:pt x="3334630" y="843798"/>
                    </a:lnTo>
                    <a:lnTo>
                      <a:pt x="3324601" y="840405"/>
                    </a:lnTo>
                    <a:lnTo>
                      <a:pt x="3318701" y="842618"/>
                    </a:lnTo>
                    <a:lnTo>
                      <a:pt x="3316488" y="842913"/>
                    </a:lnTo>
                    <a:lnTo>
                      <a:pt x="3314866" y="842618"/>
                    </a:lnTo>
                    <a:lnTo>
                      <a:pt x="3313244" y="840848"/>
                    </a:lnTo>
                    <a:lnTo>
                      <a:pt x="3314718" y="838045"/>
                    </a:lnTo>
                    <a:lnTo>
                      <a:pt x="3316342" y="835833"/>
                    </a:lnTo>
                    <a:lnTo>
                      <a:pt x="3316342" y="833031"/>
                    </a:lnTo>
                    <a:lnTo>
                      <a:pt x="3316931" y="828901"/>
                    </a:lnTo>
                    <a:lnTo>
                      <a:pt x="3319438" y="827278"/>
                    </a:lnTo>
                    <a:lnTo>
                      <a:pt x="3320766" y="826984"/>
                    </a:lnTo>
                    <a:lnTo>
                      <a:pt x="3324453" y="818724"/>
                    </a:lnTo>
                    <a:lnTo>
                      <a:pt x="3334630" y="807662"/>
                    </a:lnTo>
                    <a:lnTo>
                      <a:pt x="3346577" y="800878"/>
                    </a:lnTo>
                    <a:lnTo>
                      <a:pt x="3354099" y="795568"/>
                    </a:lnTo>
                    <a:lnTo>
                      <a:pt x="3357787" y="791881"/>
                    </a:lnTo>
                    <a:lnTo>
                      <a:pt x="3363096" y="783179"/>
                    </a:lnTo>
                    <a:lnTo>
                      <a:pt x="3370618" y="776836"/>
                    </a:lnTo>
                    <a:lnTo>
                      <a:pt x="3374158" y="774919"/>
                    </a:lnTo>
                    <a:lnTo>
                      <a:pt x="3377993" y="772264"/>
                    </a:lnTo>
                    <a:lnTo>
                      <a:pt x="3379320" y="763857"/>
                    </a:lnTo>
                    <a:lnTo>
                      <a:pt x="3382270" y="761940"/>
                    </a:lnTo>
                    <a:lnTo>
                      <a:pt x="3384924" y="760465"/>
                    </a:lnTo>
                    <a:lnTo>
                      <a:pt x="3389940" y="756040"/>
                    </a:lnTo>
                    <a:lnTo>
                      <a:pt x="3397462" y="753238"/>
                    </a:lnTo>
                    <a:lnTo>
                      <a:pt x="3399969" y="751173"/>
                    </a:lnTo>
                    <a:lnTo>
                      <a:pt x="3408524" y="751321"/>
                    </a:lnTo>
                    <a:lnTo>
                      <a:pt x="3415603" y="752943"/>
                    </a:lnTo>
                    <a:lnTo>
                      <a:pt x="3417816" y="752500"/>
                    </a:lnTo>
                    <a:lnTo>
                      <a:pt x="3422534" y="749993"/>
                    </a:lnTo>
                    <a:lnTo>
                      <a:pt x="3428139" y="750583"/>
                    </a:lnTo>
                    <a:lnTo>
                      <a:pt x="3435367" y="749108"/>
                    </a:lnTo>
                    <a:lnTo>
                      <a:pt x="3442003" y="746158"/>
                    </a:lnTo>
                    <a:lnTo>
                      <a:pt x="3444953" y="745863"/>
                    </a:lnTo>
                    <a:lnTo>
                      <a:pt x="3447608" y="746453"/>
                    </a:lnTo>
                    <a:lnTo>
                      <a:pt x="3451001" y="750731"/>
                    </a:lnTo>
                    <a:lnTo>
                      <a:pt x="3452918" y="751763"/>
                    </a:lnTo>
                    <a:lnTo>
                      <a:pt x="3454393" y="754270"/>
                    </a:lnTo>
                    <a:lnTo>
                      <a:pt x="3458818" y="752795"/>
                    </a:lnTo>
                    <a:lnTo>
                      <a:pt x="3470912" y="746896"/>
                    </a:lnTo>
                    <a:lnTo>
                      <a:pt x="3472240" y="746896"/>
                    </a:lnTo>
                    <a:lnTo>
                      <a:pt x="3474156" y="747338"/>
                    </a:lnTo>
                    <a:lnTo>
                      <a:pt x="3474452" y="749551"/>
                    </a:lnTo>
                    <a:lnTo>
                      <a:pt x="3474452" y="751321"/>
                    </a:lnTo>
                    <a:lnTo>
                      <a:pt x="3472534" y="757220"/>
                    </a:lnTo>
                    <a:lnTo>
                      <a:pt x="3470322" y="761645"/>
                    </a:lnTo>
                    <a:lnTo>
                      <a:pt x="3464275" y="770199"/>
                    </a:lnTo>
                    <a:lnTo>
                      <a:pt x="3463095" y="771379"/>
                    </a:lnTo>
                    <a:lnTo>
                      <a:pt x="3463833" y="773739"/>
                    </a:lnTo>
                    <a:lnTo>
                      <a:pt x="3464718" y="778016"/>
                    </a:lnTo>
                    <a:lnTo>
                      <a:pt x="3461768" y="782441"/>
                    </a:lnTo>
                    <a:lnTo>
                      <a:pt x="3460587" y="784801"/>
                    </a:lnTo>
                    <a:lnTo>
                      <a:pt x="3463095" y="785243"/>
                    </a:lnTo>
                    <a:lnTo>
                      <a:pt x="3466192" y="782736"/>
                    </a:lnTo>
                    <a:lnTo>
                      <a:pt x="3470912" y="781114"/>
                    </a:lnTo>
                    <a:lnTo>
                      <a:pt x="3473419" y="781261"/>
                    </a:lnTo>
                    <a:lnTo>
                      <a:pt x="3475927" y="781999"/>
                    </a:lnTo>
                    <a:lnTo>
                      <a:pt x="3471945" y="789668"/>
                    </a:lnTo>
                    <a:lnTo>
                      <a:pt x="3471354" y="793798"/>
                    </a:lnTo>
                    <a:lnTo>
                      <a:pt x="3470764" y="795273"/>
                    </a:lnTo>
                    <a:lnTo>
                      <a:pt x="3470617" y="797338"/>
                    </a:lnTo>
                    <a:lnTo>
                      <a:pt x="3473567" y="796305"/>
                    </a:lnTo>
                    <a:lnTo>
                      <a:pt x="3475780" y="794535"/>
                    </a:lnTo>
                    <a:lnTo>
                      <a:pt x="3478729" y="793356"/>
                    </a:lnTo>
                    <a:lnTo>
                      <a:pt x="3486103" y="792766"/>
                    </a:lnTo>
                    <a:lnTo>
                      <a:pt x="3489938" y="787308"/>
                    </a:lnTo>
                    <a:lnTo>
                      <a:pt x="3493183" y="784506"/>
                    </a:lnTo>
                    <a:lnTo>
                      <a:pt x="3523271" y="761497"/>
                    </a:lnTo>
                    <a:lnTo>
                      <a:pt x="3528581" y="756630"/>
                    </a:lnTo>
                    <a:lnTo>
                      <a:pt x="3531531" y="756335"/>
                    </a:lnTo>
                    <a:lnTo>
                      <a:pt x="3534185" y="757073"/>
                    </a:lnTo>
                    <a:lnTo>
                      <a:pt x="3536693" y="757073"/>
                    </a:lnTo>
                    <a:lnTo>
                      <a:pt x="3537135" y="755303"/>
                    </a:lnTo>
                    <a:lnTo>
                      <a:pt x="3538020" y="754713"/>
                    </a:lnTo>
                    <a:lnTo>
                      <a:pt x="3540675" y="754860"/>
                    </a:lnTo>
                    <a:lnTo>
                      <a:pt x="3542445" y="759138"/>
                    </a:lnTo>
                    <a:lnTo>
                      <a:pt x="3544362" y="761350"/>
                    </a:lnTo>
                    <a:lnTo>
                      <a:pt x="3545690" y="760907"/>
                    </a:lnTo>
                    <a:lnTo>
                      <a:pt x="3546723" y="760318"/>
                    </a:lnTo>
                    <a:lnTo>
                      <a:pt x="3548050" y="758695"/>
                    </a:lnTo>
                    <a:lnTo>
                      <a:pt x="3549673" y="757368"/>
                    </a:lnTo>
                    <a:lnTo>
                      <a:pt x="3551295" y="755155"/>
                    </a:lnTo>
                    <a:lnTo>
                      <a:pt x="3549967" y="753680"/>
                    </a:lnTo>
                    <a:lnTo>
                      <a:pt x="3544805" y="751468"/>
                    </a:lnTo>
                    <a:lnTo>
                      <a:pt x="3544953" y="747486"/>
                    </a:lnTo>
                    <a:lnTo>
                      <a:pt x="3547902" y="740996"/>
                    </a:lnTo>
                    <a:lnTo>
                      <a:pt x="3547608" y="736866"/>
                    </a:lnTo>
                    <a:lnTo>
                      <a:pt x="3548787" y="732589"/>
                    </a:lnTo>
                    <a:lnTo>
                      <a:pt x="3550115" y="730377"/>
                    </a:lnTo>
                    <a:lnTo>
                      <a:pt x="3551295" y="729344"/>
                    </a:lnTo>
                    <a:lnTo>
                      <a:pt x="3552328" y="727869"/>
                    </a:lnTo>
                    <a:lnTo>
                      <a:pt x="3550852" y="724625"/>
                    </a:lnTo>
                    <a:lnTo>
                      <a:pt x="3552032" y="722265"/>
                    </a:lnTo>
                    <a:lnTo>
                      <a:pt x="3553212" y="720642"/>
                    </a:lnTo>
                    <a:lnTo>
                      <a:pt x="3577254" y="714743"/>
                    </a:lnTo>
                    <a:lnTo>
                      <a:pt x="3581530" y="714448"/>
                    </a:lnTo>
                    <a:lnTo>
                      <a:pt x="3585365" y="715628"/>
                    </a:lnTo>
                    <a:lnTo>
                      <a:pt x="3591265" y="719905"/>
                    </a:lnTo>
                    <a:lnTo>
                      <a:pt x="3597902" y="722117"/>
                    </a:lnTo>
                    <a:lnTo>
                      <a:pt x="3607046" y="723002"/>
                    </a:lnTo>
                    <a:lnTo>
                      <a:pt x="3607637" y="724920"/>
                    </a:lnTo>
                    <a:lnTo>
                      <a:pt x="3604096" y="724330"/>
                    </a:lnTo>
                    <a:lnTo>
                      <a:pt x="3602326" y="724920"/>
                    </a:lnTo>
                    <a:lnTo>
                      <a:pt x="3602622" y="726542"/>
                    </a:lnTo>
                    <a:lnTo>
                      <a:pt x="3602180" y="727869"/>
                    </a:lnTo>
                    <a:lnTo>
                      <a:pt x="3599967" y="726394"/>
                    </a:lnTo>
                    <a:lnTo>
                      <a:pt x="3593773" y="725510"/>
                    </a:lnTo>
                    <a:lnTo>
                      <a:pt x="3588168" y="723887"/>
                    </a:lnTo>
                    <a:lnTo>
                      <a:pt x="3586250" y="723887"/>
                    </a:lnTo>
                    <a:lnTo>
                      <a:pt x="3578138" y="729049"/>
                    </a:lnTo>
                    <a:lnTo>
                      <a:pt x="3576073" y="731262"/>
                    </a:lnTo>
                    <a:lnTo>
                      <a:pt x="3572534" y="741144"/>
                    </a:lnTo>
                    <a:lnTo>
                      <a:pt x="3572386" y="748076"/>
                    </a:lnTo>
                    <a:lnTo>
                      <a:pt x="3571058" y="754713"/>
                    </a:lnTo>
                    <a:lnTo>
                      <a:pt x="3567519" y="757515"/>
                    </a:lnTo>
                    <a:lnTo>
                      <a:pt x="3566338" y="760760"/>
                    </a:lnTo>
                    <a:lnTo>
                      <a:pt x="3565454" y="764742"/>
                    </a:lnTo>
                    <a:lnTo>
                      <a:pt x="3569879" y="766365"/>
                    </a:lnTo>
                    <a:lnTo>
                      <a:pt x="3570469" y="767545"/>
                    </a:lnTo>
                    <a:lnTo>
                      <a:pt x="3570764" y="769314"/>
                    </a:lnTo>
                    <a:lnTo>
                      <a:pt x="3567814" y="773444"/>
                    </a:lnTo>
                    <a:lnTo>
                      <a:pt x="3560735" y="778606"/>
                    </a:lnTo>
                    <a:lnTo>
                      <a:pt x="3559849" y="779639"/>
                    </a:lnTo>
                    <a:lnTo>
                      <a:pt x="3558964" y="781999"/>
                    </a:lnTo>
                    <a:lnTo>
                      <a:pt x="3563094" y="786423"/>
                    </a:lnTo>
                    <a:lnTo>
                      <a:pt x="3559849" y="787898"/>
                    </a:lnTo>
                    <a:lnTo>
                      <a:pt x="3556604" y="789078"/>
                    </a:lnTo>
                    <a:lnTo>
                      <a:pt x="3553654" y="790996"/>
                    </a:lnTo>
                    <a:lnTo>
                      <a:pt x="3543773" y="791733"/>
                    </a:lnTo>
                    <a:lnTo>
                      <a:pt x="3536988" y="796600"/>
                    </a:lnTo>
                    <a:lnTo>
                      <a:pt x="3525336" y="801320"/>
                    </a:lnTo>
                    <a:lnTo>
                      <a:pt x="3520175" y="804122"/>
                    </a:lnTo>
                    <a:lnTo>
                      <a:pt x="3518404" y="806040"/>
                    </a:lnTo>
                    <a:lnTo>
                      <a:pt x="3514275" y="813414"/>
                    </a:lnTo>
                    <a:lnTo>
                      <a:pt x="3511914" y="816512"/>
                    </a:lnTo>
                    <a:lnTo>
                      <a:pt x="3503950" y="821379"/>
                    </a:lnTo>
                    <a:lnTo>
                      <a:pt x="3497903" y="828458"/>
                    </a:lnTo>
                    <a:lnTo>
                      <a:pt x="3488464" y="837013"/>
                    </a:lnTo>
                    <a:lnTo>
                      <a:pt x="3484629" y="837898"/>
                    </a:lnTo>
                    <a:lnTo>
                      <a:pt x="3480352" y="840110"/>
                    </a:lnTo>
                    <a:lnTo>
                      <a:pt x="3475189" y="846010"/>
                    </a:lnTo>
                    <a:lnTo>
                      <a:pt x="3462063" y="856334"/>
                    </a:lnTo>
                    <a:lnTo>
                      <a:pt x="3455426" y="868724"/>
                    </a:lnTo>
                    <a:lnTo>
                      <a:pt x="3451738" y="872853"/>
                    </a:lnTo>
                    <a:lnTo>
                      <a:pt x="3448051" y="876098"/>
                    </a:lnTo>
                    <a:lnTo>
                      <a:pt x="3445543" y="879638"/>
                    </a:lnTo>
                    <a:lnTo>
                      <a:pt x="3440971" y="883325"/>
                    </a:lnTo>
                    <a:lnTo>
                      <a:pt x="3431827" y="888782"/>
                    </a:lnTo>
                    <a:lnTo>
                      <a:pt x="3425632" y="893207"/>
                    </a:lnTo>
                    <a:lnTo>
                      <a:pt x="3422240" y="896304"/>
                    </a:lnTo>
                    <a:lnTo>
                      <a:pt x="3421060" y="899107"/>
                    </a:lnTo>
                    <a:lnTo>
                      <a:pt x="3419290" y="898517"/>
                    </a:lnTo>
                    <a:lnTo>
                      <a:pt x="3413243" y="899992"/>
                    </a:lnTo>
                    <a:lnTo>
                      <a:pt x="3405131" y="898664"/>
                    </a:lnTo>
                    <a:lnTo>
                      <a:pt x="3399526" y="907071"/>
                    </a:lnTo>
                    <a:lnTo>
                      <a:pt x="3393332" y="907809"/>
                    </a:lnTo>
                    <a:lnTo>
                      <a:pt x="3387285" y="905891"/>
                    </a:lnTo>
                    <a:lnTo>
                      <a:pt x="3384335" y="906924"/>
                    </a:lnTo>
                    <a:lnTo>
                      <a:pt x="3383302" y="907809"/>
                    </a:lnTo>
                    <a:lnTo>
                      <a:pt x="3382270" y="908989"/>
                    </a:lnTo>
                    <a:lnTo>
                      <a:pt x="3385072" y="911643"/>
                    </a:lnTo>
                    <a:lnTo>
                      <a:pt x="3386400" y="914003"/>
                    </a:lnTo>
                    <a:lnTo>
                      <a:pt x="3386694" y="916068"/>
                    </a:lnTo>
                    <a:lnTo>
                      <a:pt x="3387137" y="919608"/>
                    </a:lnTo>
                    <a:lnTo>
                      <a:pt x="3383745" y="926245"/>
                    </a:lnTo>
                    <a:lnTo>
                      <a:pt x="3380647" y="931407"/>
                    </a:lnTo>
                    <a:lnTo>
                      <a:pt x="3375338" y="936274"/>
                    </a:lnTo>
                    <a:lnTo>
                      <a:pt x="3363391" y="945124"/>
                    </a:lnTo>
                    <a:lnTo>
                      <a:pt x="3362211" y="946304"/>
                    </a:lnTo>
                    <a:lnTo>
                      <a:pt x="3361179" y="948369"/>
                    </a:lnTo>
                    <a:lnTo>
                      <a:pt x="3354099" y="971525"/>
                    </a:lnTo>
                    <a:lnTo>
                      <a:pt x="3352329" y="981702"/>
                    </a:lnTo>
                    <a:lnTo>
                      <a:pt x="3349969" y="998073"/>
                    </a:lnTo>
                    <a:lnTo>
                      <a:pt x="3350117" y="1003531"/>
                    </a:lnTo>
                    <a:lnTo>
                      <a:pt x="3351591" y="1015625"/>
                    </a:lnTo>
                    <a:lnTo>
                      <a:pt x="3353952" y="1028014"/>
                    </a:lnTo>
                    <a:lnTo>
                      <a:pt x="3359113" y="1049400"/>
                    </a:lnTo>
                    <a:lnTo>
                      <a:pt x="3360294" y="1055890"/>
                    </a:lnTo>
                    <a:lnTo>
                      <a:pt x="3364129" y="1082143"/>
                    </a:lnTo>
                    <a:lnTo>
                      <a:pt x="3364423" y="1087158"/>
                    </a:lnTo>
                    <a:lnTo>
                      <a:pt x="3365603" y="1091288"/>
                    </a:lnTo>
                    <a:lnTo>
                      <a:pt x="3367521" y="1095565"/>
                    </a:lnTo>
                    <a:lnTo>
                      <a:pt x="3371060" y="1099695"/>
                    </a:lnTo>
                    <a:lnTo>
                      <a:pt x="3371503" y="1104710"/>
                    </a:lnTo>
                    <a:lnTo>
                      <a:pt x="3374305" y="1120491"/>
                    </a:lnTo>
                    <a:lnTo>
                      <a:pt x="3374600" y="1135830"/>
                    </a:lnTo>
                    <a:lnTo>
                      <a:pt x="3375190" y="1139075"/>
                    </a:lnTo>
                    <a:lnTo>
                      <a:pt x="3375780" y="1141435"/>
                    </a:lnTo>
                    <a:lnTo>
                      <a:pt x="3379172" y="1144385"/>
                    </a:lnTo>
                    <a:lnTo>
                      <a:pt x="3380205" y="1147925"/>
                    </a:lnTo>
                    <a:lnTo>
                      <a:pt x="3380500" y="1150579"/>
                    </a:lnTo>
                    <a:lnTo>
                      <a:pt x="3381089" y="1153234"/>
                    </a:lnTo>
                    <a:lnTo>
                      <a:pt x="3383745" y="1152054"/>
                    </a:lnTo>
                    <a:lnTo>
                      <a:pt x="3393036" y="1144827"/>
                    </a:lnTo>
                    <a:lnTo>
                      <a:pt x="3400558" y="1138043"/>
                    </a:lnTo>
                    <a:lnTo>
                      <a:pt x="3401591" y="1135683"/>
                    </a:lnTo>
                    <a:lnTo>
                      <a:pt x="3404098" y="1133765"/>
                    </a:lnTo>
                    <a:lnTo>
                      <a:pt x="3409261" y="1131258"/>
                    </a:lnTo>
                    <a:lnTo>
                      <a:pt x="3416488" y="1124178"/>
                    </a:lnTo>
                    <a:lnTo>
                      <a:pt x="3422534" y="1114297"/>
                    </a:lnTo>
                    <a:lnTo>
                      <a:pt x="3425927" y="1106922"/>
                    </a:lnTo>
                    <a:lnTo>
                      <a:pt x="3426665" y="1104120"/>
                    </a:lnTo>
                    <a:lnTo>
                      <a:pt x="3426960" y="1101465"/>
                    </a:lnTo>
                    <a:lnTo>
                      <a:pt x="3426369" y="1095565"/>
                    </a:lnTo>
                    <a:lnTo>
                      <a:pt x="3427845" y="1093353"/>
                    </a:lnTo>
                    <a:lnTo>
                      <a:pt x="3429762" y="1086863"/>
                    </a:lnTo>
                    <a:lnTo>
                      <a:pt x="3428435" y="1085093"/>
                    </a:lnTo>
                    <a:lnTo>
                      <a:pt x="3425190" y="1083913"/>
                    </a:lnTo>
                    <a:lnTo>
                      <a:pt x="3426222" y="1081258"/>
                    </a:lnTo>
                    <a:lnTo>
                      <a:pt x="3428582" y="1080668"/>
                    </a:lnTo>
                    <a:lnTo>
                      <a:pt x="3430500" y="1081848"/>
                    </a:lnTo>
                    <a:lnTo>
                      <a:pt x="3431680" y="1084651"/>
                    </a:lnTo>
                    <a:lnTo>
                      <a:pt x="3433302" y="1085536"/>
                    </a:lnTo>
                    <a:lnTo>
                      <a:pt x="3438759" y="1080668"/>
                    </a:lnTo>
                    <a:lnTo>
                      <a:pt x="3443479" y="1078309"/>
                    </a:lnTo>
                    <a:lnTo>
                      <a:pt x="3455278" y="1074031"/>
                    </a:lnTo>
                    <a:lnTo>
                      <a:pt x="3460145" y="1074179"/>
                    </a:lnTo>
                    <a:lnTo>
                      <a:pt x="3464718" y="1078014"/>
                    </a:lnTo>
                    <a:lnTo>
                      <a:pt x="3466782" y="1077866"/>
                    </a:lnTo>
                    <a:lnTo>
                      <a:pt x="3466192" y="1072704"/>
                    </a:lnTo>
                    <a:lnTo>
                      <a:pt x="3463390" y="1068869"/>
                    </a:lnTo>
                    <a:lnTo>
                      <a:pt x="3463390" y="1066509"/>
                    </a:lnTo>
                    <a:lnTo>
                      <a:pt x="3465012" y="1062822"/>
                    </a:lnTo>
                    <a:lnTo>
                      <a:pt x="3463833" y="1060315"/>
                    </a:lnTo>
                    <a:lnTo>
                      <a:pt x="3462653" y="1058545"/>
                    </a:lnTo>
                    <a:lnTo>
                      <a:pt x="3462063" y="1054563"/>
                    </a:lnTo>
                    <a:lnTo>
                      <a:pt x="3464127" y="1046450"/>
                    </a:lnTo>
                    <a:lnTo>
                      <a:pt x="3466340" y="1042026"/>
                    </a:lnTo>
                    <a:lnTo>
                      <a:pt x="3468110" y="1039961"/>
                    </a:lnTo>
                    <a:lnTo>
                      <a:pt x="3473714" y="1036421"/>
                    </a:lnTo>
                    <a:lnTo>
                      <a:pt x="3479614" y="1031259"/>
                    </a:lnTo>
                    <a:lnTo>
                      <a:pt x="3486251" y="1027277"/>
                    </a:lnTo>
                    <a:lnTo>
                      <a:pt x="3490529" y="1025949"/>
                    </a:lnTo>
                    <a:lnTo>
                      <a:pt x="3495690" y="1025212"/>
                    </a:lnTo>
                    <a:lnTo>
                      <a:pt x="3499967" y="1028014"/>
                    </a:lnTo>
                    <a:lnTo>
                      <a:pt x="3508522" y="1028162"/>
                    </a:lnTo>
                    <a:lnTo>
                      <a:pt x="3511177" y="1027572"/>
                    </a:lnTo>
                    <a:lnTo>
                      <a:pt x="3517519" y="1021967"/>
                    </a:lnTo>
                    <a:lnTo>
                      <a:pt x="3521059" y="1019755"/>
                    </a:lnTo>
                    <a:lnTo>
                      <a:pt x="3520469" y="1014887"/>
                    </a:lnTo>
                    <a:lnTo>
                      <a:pt x="3518257" y="1010758"/>
                    </a:lnTo>
                    <a:lnTo>
                      <a:pt x="3513832" y="1005595"/>
                    </a:lnTo>
                    <a:lnTo>
                      <a:pt x="3512800" y="1003236"/>
                    </a:lnTo>
                    <a:lnTo>
                      <a:pt x="3511325" y="997631"/>
                    </a:lnTo>
                    <a:lnTo>
                      <a:pt x="3511177" y="992616"/>
                    </a:lnTo>
                    <a:lnTo>
                      <a:pt x="3512505" y="986864"/>
                    </a:lnTo>
                    <a:lnTo>
                      <a:pt x="3516340" y="980079"/>
                    </a:lnTo>
                    <a:lnTo>
                      <a:pt x="3520617" y="970787"/>
                    </a:lnTo>
                    <a:lnTo>
                      <a:pt x="3522239" y="969460"/>
                    </a:lnTo>
                    <a:lnTo>
                      <a:pt x="3527106" y="967248"/>
                    </a:lnTo>
                    <a:lnTo>
                      <a:pt x="3530351" y="965478"/>
                    </a:lnTo>
                    <a:lnTo>
                      <a:pt x="3532121" y="964445"/>
                    </a:lnTo>
                    <a:lnTo>
                      <a:pt x="3531089" y="959431"/>
                    </a:lnTo>
                    <a:lnTo>
                      <a:pt x="3533743" y="957366"/>
                    </a:lnTo>
                    <a:lnTo>
                      <a:pt x="3535955" y="956038"/>
                    </a:lnTo>
                    <a:lnTo>
                      <a:pt x="3541266" y="956481"/>
                    </a:lnTo>
                    <a:lnTo>
                      <a:pt x="3543035" y="955301"/>
                    </a:lnTo>
                    <a:lnTo>
                      <a:pt x="3545543" y="954858"/>
                    </a:lnTo>
                    <a:lnTo>
                      <a:pt x="3543773" y="957513"/>
                    </a:lnTo>
                    <a:lnTo>
                      <a:pt x="3541708" y="959431"/>
                    </a:lnTo>
                    <a:lnTo>
                      <a:pt x="3536988" y="961938"/>
                    </a:lnTo>
                    <a:lnTo>
                      <a:pt x="3534776" y="965625"/>
                    </a:lnTo>
                    <a:lnTo>
                      <a:pt x="3540381" y="971672"/>
                    </a:lnTo>
                    <a:lnTo>
                      <a:pt x="3543773" y="972852"/>
                    </a:lnTo>
                    <a:lnTo>
                      <a:pt x="3545690" y="972557"/>
                    </a:lnTo>
                    <a:lnTo>
                      <a:pt x="3549378" y="969018"/>
                    </a:lnTo>
                    <a:lnTo>
                      <a:pt x="3551295" y="967690"/>
                    </a:lnTo>
                    <a:lnTo>
                      <a:pt x="3553212" y="965625"/>
                    </a:lnTo>
                    <a:lnTo>
                      <a:pt x="3552180" y="957661"/>
                    </a:lnTo>
                    <a:lnTo>
                      <a:pt x="3550852" y="953236"/>
                    </a:lnTo>
                    <a:lnTo>
                      <a:pt x="3551147" y="948664"/>
                    </a:lnTo>
                    <a:lnTo>
                      <a:pt x="3548787" y="947336"/>
                    </a:lnTo>
                    <a:lnTo>
                      <a:pt x="3545690" y="946746"/>
                    </a:lnTo>
                    <a:lnTo>
                      <a:pt x="3542445" y="947336"/>
                    </a:lnTo>
                    <a:lnTo>
                      <a:pt x="3540527" y="946156"/>
                    </a:lnTo>
                    <a:lnTo>
                      <a:pt x="3539348" y="944092"/>
                    </a:lnTo>
                    <a:lnTo>
                      <a:pt x="3539053" y="941732"/>
                    </a:lnTo>
                    <a:lnTo>
                      <a:pt x="3539643" y="936127"/>
                    </a:lnTo>
                    <a:lnTo>
                      <a:pt x="3539496" y="933177"/>
                    </a:lnTo>
                    <a:lnTo>
                      <a:pt x="3538316" y="927867"/>
                    </a:lnTo>
                    <a:lnTo>
                      <a:pt x="3538316" y="926393"/>
                    </a:lnTo>
                    <a:lnTo>
                      <a:pt x="3538758" y="923590"/>
                    </a:lnTo>
                    <a:lnTo>
                      <a:pt x="3543330" y="919166"/>
                    </a:lnTo>
                    <a:lnTo>
                      <a:pt x="3547312" y="915921"/>
                    </a:lnTo>
                    <a:lnTo>
                      <a:pt x="3549378" y="913118"/>
                    </a:lnTo>
                    <a:lnTo>
                      <a:pt x="3550115" y="911201"/>
                    </a:lnTo>
                    <a:lnTo>
                      <a:pt x="3550410" y="907366"/>
                    </a:lnTo>
                    <a:lnTo>
                      <a:pt x="3548345" y="905596"/>
                    </a:lnTo>
                    <a:lnTo>
                      <a:pt x="3537135" y="901467"/>
                    </a:lnTo>
                    <a:lnTo>
                      <a:pt x="3535513" y="901319"/>
                    </a:lnTo>
                    <a:lnTo>
                      <a:pt x="3531974" y="903089"/>
                    </a:lnTo>
                    <a:lnTo>
                      <a:pt x="3530498" y="908251"/>
                    </a:lnTo>
                    <a:lnTo>
                      <a:pt x="3528581" y="910169"/>
                    </a:lnTo>
                    <a:lnTo>
                      <a:pt x="3528581" y="909136"/>
                    </a:lnTo>
                    <a:lnTo>
                      <a:pt x="3529171" y="907809"/>
                    </a:lnTo>
                    <a:lnTo>
                      <a:pt x="3523567" y="905891"/>
                    </a:lnTo>
                    <a:lnTo>
                      <a:pt x="3520912" y="904121"/>
                    </a:lnTo>
                    <a:lnTo>
                      <a:pt x="3519436" y="902499"/>
                    </a:lnTo>
                    <a:lnTo>
                      <a:pt x="3518404" y="900139"/>
                    </a:lnTo>
                    <a:lnTo>
                      <a:pt x="3517372" y="896452"/>
                    </a:lnTo>
                    <a:lnTo>
                      <a:pt x="3519584" y="889077"/>
                    </a:lnTo>
                    <a:lnTo>
                      <a:pt x="3522091" y="882440"/>
                    </a:lnTo>
                    <a:lnTo>
                      <a:pt x="3530204" y="872411"/>
                    </a:lnTo>
                    <a:lnTo>
                      <a:pt x="3535218" y="868871"/>
                    </a:lnTo>
                    <a:lnTo>
                      <a:pt x="3540527" y="863561"/>
                    </a:lnTo>
                    <a:lnTo>
                      <a:pt x="3542740" y="862676"/>
                    </a:lnTo>
                    <a:lnTo>
                      <a:pt x="3543773" y="861791"/>
                    </a:lnTo>
                    <a:lnTo>
                      <a:pt x="3544658" y="860464"/>
                    </a:lnTo>
                    <a:lnTo>
                      <a:pt x="3542888" y="856777"/>
                    </a:lnTo>
                    <a:lnTo>
                      <a:pt x="3543773" y="855892"/>
                    </a:lnTo>
                    <a:lnTo>
                      <a:pt x="3544805" y="855449"/>
                    </a:lnTo>
                    <a:lnTo>
                      <a:pt x="3546723" y="856187"/>
                    </a:lnTo>
                    <a:lnTo>
                      <a:pt x="3551589" y="849550"/>
                    </a:lnTo>
                    <a:lnTo>
                      <a:pt x="3551589" y="841143"/>
                    </a:lnTo>
                    <a:lnTo>
                      <a:pt x="3552917" y="833916"/>
                    </a:lnTo>
                    <a:lnTo>
                      <a:pt x="3554097" y="830966"/>
                    </a:lnTo>
                    <a:lnTo>
                      <a:pt x="3555130" y="828901"/>
                    </a:lnTo>
                    <a:lnTo>
                      <a:pt x="3557342" y="826836"/>
                    </a:lnTo>
                    <a:lnTo>
                      <a:pt x="3559554" y="825804"/>
                    </a:lnTo>
                    <a:lnTo>
                      <a:pt x="3562504" y="823296"/>
                    </a:lnTo>
                    <a:lnTo>
                      <a:pt x="3563979" y="821379"/>
                    </a:lnTo>
                    <a:lnTo>
                      <a:pt x="3564864" y="820789"/>
                    </a:lnTo>
                    <a:lnTo>
                      <a:pt x="3568404" y="820936"/>
                    </a:lnTo>
                    <a:lnTo>
                      <a:pt x="3571058" y="821821"/>
                    </a:lnTo>
                    <a:lnTo>
                      <a:pt x="3574156" y="823001"/>
                    </a:lnTo>
                    <a:lnTo>
                      <a:pt x="3573566" y="826394"/>
                    </a:lnTo>
                    <a:lnTo>
                      <a:pt x="3577254" y="823444"/>
                    </a:lnTo>
                    <a:lnTo>
                      <a:pt x="3580498" y="820199"/>
                    </a:lnTo>
                    <a:lnTo>
                      <a:pt x="3582120" y="819609"/>
                    </a:lnTo>
                    <a:lnTo>
                      <a:pt x="3584333" y="820051"/>
                    </a:lnTo>
                    <a:lnTo>
                      <a:pt x="3588168" y="822559"/>
                    </a:lnTo>
                    <a:lnTo>
                      <a:pt x="3590970" y="827426"/>
                    </a:lnTo>
                    <a:lnTo>
                      <a:pt x="3592888" y="828606"/>
                    </a:lnTo>
                    <a:lnTo>
                      <a:pt x="3595542" y="828606"/>
                    </a:lnTo>
                    <a:lnTo>
                      <a:pt x="3597312" y="827868"/>
                    </a:lnTo>
                    <a:lnTo>
                      <a:pt x="3598639" y="824624"/>
                    </a:lnTo>
                    <a:lnTo>
                      <a:pt x="3598934" y="818577"/>
                    </a:lnTo>
                    <a:lnTo>
                      <a:pt x="3601737" y="817544"/>
                    </a:lnTo>
                    <a:lnTo>
                      <a:pt x="3604244" y="817102"/>
                    </a:lnTo>
                    <a:lnTo>
                      <a:pt x="3607637" y="814447"/>
                    </a:lnTo>
                    <a:lnTo>
                      <a:pt x="3611914" y="813119"/>
                    </a:lnTo>
                    <a:lnTo>
                      <a:pt x="3621353" y="808400"/>
                    </a:lnTo>
                    <a:lnTo>
                      <a:pt x="3627548" y="803532"/>
                    </a:lnTo>
                    <a:lnTo>
                      <a:pt x="3632120" y="803385"/>
                    </a:lnTo>
                    <a:lnTo>
                      <a:pt x="3630940" y="806187"/>
                    </a:lnTo>
                    <a:lnTo>
                      <a:pt x="3630498" y="808842"/>
                    </a:lnTo>
                    <a:lnTo>
                      <a:pt x="3628876" y="815479"/>
                    </a:lnTo>
                    <a:lnTo>
                      <a:pt x="3627252" y="819019"/>
                    </a:lnTo>
                    <a:lnTo>
                      <a:pt x="3626368" y="823296"/>
                    </a:lnTo>
                    <a:lnTo>
                      <a:pt x="3626810" y="825509"/>
                    </a:lnTo>
                    <a:lnTo>
                      <a:pt x="3627695" y="828311"/>
                    </a:lnTo>
                    <a:lnTo>
                      <a:pt x="3630055" y="828016"/>
                    </a:lnTo>
                    <a:lnTo>
                      <a:pt x="3631530" y="827426"/>
                    </a:lnTo>
                    <a:lnTo>
                      <a:pt x="3634775" y="824476"/>
                    </a:lnTo>
                    <a:lnTo>
                      <a:pt x="3648049" y="810464"/>
                    </a:lnTo>
                    <a:lnTo>
                      <a:pt x="3654981" y="806482"/>
                    </a:lnTo>
                    <a:lnTo>
                      <a:pt x="3665305" y="804122"/>
                    </a:lnTo>
                    <a:lnTo>
                      <a:pt x="3668551" y="802500"/>
                    </a:lnTo>
                    <a:lnTo>
                      <a:pt x="3678728" y="799845"/>
                    </a:lnTo>
                    <a:lnTo>
                      <a:pt x="3687281" y="799255"/>
                    </a:lnTo>
                    <a:lnTo>
                      <a:pt x="3692591" y="800288"/>
                    </a:lnTo>
                    <a:lnTo>
                      <a:pt x="3695689" y="800288"/>
                    </a:lnTo>
                    <a:lnTo>
                      <a:pt x="3707193" y="799108"/>
                    </a:lnTo>
                    <a:lnTo>
                      <a:pt x="3708520" y="800583"/>
                    </a:lnTo>
                    <a:lnTo>
                      <a:pt x="3717370" y="805302"/>
                    </a:lnTo>
                    <a:lnTo>
                      <a:pt x="3722532" y="812087"/>
                    </a:lnTo>
                    <a:lnTo>
                      <a:pt x="3723565" y="812677"/>
                    </a:lnTo>
                    <a:lnTo>
                      <a:pt x="3724450" y="813857"/>
                    </a:lnTo>
                    <a:lnTo>
                      <a:pt x="3724745" y="816659"/>
                    </a:lnTo>
                    <a:lnTo>
                      <a:pt x="3725482" y="818429"/>
                    </a:lnTo>
                    <a:lnTo>
                      <a:pt x="3726957" y="819756"/>
                    </a:lnTo>
                    <a:lnTo>
                      <a:pt x="3731381" y="823001"/>
                    </a:lnTo>
                    <a:lnTo>
                      <a:pt x="3736544" y="823739"/>
                    </a:lnTo>
                    <a:lnTo>
                      <a:pt x="3737724" y="822116"/>
                    </a:lnTo>
                    <a:lnTo>
                      <a:pt x="3738461" y="820641"/>
                    </a:lnTo>
                    <a:lnTo>
                      <a:pt x="3740821" y="812234"/>
                    </a:lnTo>
                    <a:lnTo>
                      <a:pt x="3742738" y="808990"/>
                    </a:lnTo>
                    <a:lnTo>
                      <a:pt x="3742886" y="807072"/>
                    </a:lnTo>
                    <a:lnTo>
                      <a:pt x="3743328" y="805450"/>
                    </a:lnTo>
                    <a:lnTo>
                      <a:pt x="3748343" y="802942"/>
                    </a:lnTo>
                    <a:lnTo>
                      <a:pt x="3752178" y="801910"/>
                    </a:lnTo>
                    <a:lnTo>
                      <a:pt x="3766337" y="793945"/>
                    </a:lnTo>
                    <a:lnTo>
                      <a:pt x="3772532" y="789226"/>
                    </a:lnTo>
                    <a:lnTo>
                      <a:pt x="3775187" y="789521"/>
                    </a:lnTo>
                    <a:lnTo>
                      <a:pt x="3777546" y="788488"/>
                    </a:lnTo>
                    <a:lnTo>
                      <a:pt x="3779611" y="787013"/>
                    </a:lnTo>
                    <a:lnTo>
                      <a:pt x="3781381" y="786423"/>
                    </a:lnTo>
                    <a:lnTo>
                      <a:pt x="3785216" y="783179"/>
                    </a:lnTo>
                    <a:lnTo>
                      <a:pt x="3789936" y="780671"/>
                    </a:lnTo>
                    <a:lnTo>
                      <a:pt x="3789198" y="778459"/>
                    </a:lnTo>
                    <a:lnTo>
                      <a:pt x="3790083" y="776394"/>
                    </a:lnTo>
                    <a:lnTo>
                      <a:pt x="3792590" y="775657"/>
                    </a:lnTo>
                    <a:lnTo>
                      <a:pt x="3794950" y="775509"/>
                    </a:lnTo>
                    <a:lnTo>
                      <a:pt x="3797900" y="773149"/>
                    </a:lnTo>
                    <a:lnTo>
                      <a:pt x="3797752" y="771379"/>
                    </a:lnTo>
                    <a:lnTo>
                      <a:pt x="3798785" y="770494"/>
                    </a:lnTo>
                    <a:lnTo>
                      <a:pt x="3800260" y="770642"/>
                    </a:lnTo>
                    <a:lnTo>
                      <a:pt x="3802324" y="771379"/>
                    </a:lnTo>
                    <a:lnTo>
                      <a:pt x="3803357" y="770642"/>
                    </a:lnTo>
                    <a:lnTo>
                      <a:pt x="3801587" y="768135"/>
                    </a:lnTo>
                    <a:lnTo>
                      <a:pt x="3800702" y="765627"/>
                    </a:lnTo>
                    <a:lnTo>
                      <a:pt x="3802030" y="764300"/>
                    </a:lnTo>
                    <a:lnTo>
                      <a:pt x="3807192" y="766807"/>
                    </a:lnTo>
                    <a:lnTo>
                      <a:pt x="3809257" y="766807"/>
                    </a:lnTo>
                    <a:lnTo>
                      <a:pt x="3816042" y="760907"/>
                    </a:lnTo>
                    <a:lnTo>
                      <a:pt x="3822089" y="754418"/>
                    </a:lnTo>
                    <a:lnTo>
                      <a:pt x="3827251" y="755893"/>
                    </a:lnTo>
                    <a:lnTo>
                      <a:pt x="3835510" y="751321"/>
                    </a:lnTo>
                    <a:lnTo>
                      <a:pt x="3839345" y="750436"/>
                    </a:lnTo>
                    <a:lnTo>
                      <a:pt x="3845393" y="750141"/>
                    </a:lnTo>
                    <a:lnTo>
                      <a:pt x="3847900" y="748371"/>
                    </a:lnTo>
                    <a:lnTo>
                      <a:pt x="3850554" y="745126"/>
                    </a:lnTo>
                    <a:lnTo>
                      <a:pt x="3852767" y="745421"/>
                    </a:lnTo>
                    <a:lnTo>
                      <a:pt x="3863092" y="741586"/>
                    </a:lnTo>
                    <a:lnTo>
                      <a:pt x="3865008" y="738931"/>
                    </a:lnTo>
                    <a:lnTo>
                      <a:pt x="3867664" y="738194"/>
                    </a:lnTo>
                    <a:lnTo>
                      <a:pt x="3869580" y="737899"/>
                    </a:lnTo>
                    <a:lnTo>
                      <a:pt x="3874154" y="735539"/>
                    </a:lnTo>
                    <a:lnTo>
                      <a:pt x="3892737" y="729049"/>
                    </a:lnTo>
                    <a:lnTo>
                      <a:pt x="3895539" y="726394"/>
                    </a:lnTo>
                    <a:lnTo>
                      <a:pt x="3902472" y="722560"/>
                    </a:lnTo>
                    <a:lnTo>
                      <a:pt x="3907929" y="721232"/>
                    </a:lnTo>
                    <a:lnTo>
                      <a:pt x="3914418" y="720347"/>
                    </a:lnTo>
                    <a:lnTo>
                      <a:pt x="3915303" y="719020"/>
                    </a:lnTo>
                    <a:lnTo>
                      <a:pt x="3910583" y="717545"/>
                    </a:lnTo>
                    <a:lnTo>
                      <a:pt x="3909403" y="716365"/>
                    </a:lnTo>
                    <a:lnTo>
                      <a:pt x="3909403" y="714890"/>
                    </a:lnTo>
                    <a:lnTo>
                      <a:pt x="3909994" y="713710"/>
                    </a:lnTo>
                    <a:lnTo>
                      <a:pt x="3910879" y="711498"/>
                    </a:lnTo>
                    <a:lnTo>
                      <a:pt x="3912649" y="710908"/>
                    </a:lnTo>
                    <a:lnTo>
                      <a:pt x="3914860" y="712530"/>
                    </a:lnTo>
                    <a:lnTo>
                      <a:pt x="3917073" y="712530"/>
                    </a:lnTo>
                    <a:lnTo>
                      <a:pt x="3918106" y="711203"/>
                    </a:lnTo>
                    <a:lnTo>
                      <a:pt x="3919138" y="711350"/>
                    </a:lnTo>
                    <a:lnTo>
                      <a:pt x="3919728" y="713120"/>
                    </a:lnTo>
                    <a:lnTo>
                      <a:pt x="3918548" y="715185"/>
                    </a:lnTo>
                    <a:lnTo>
                      <a:pt x="3918106" y="716808"/>
                    </a:lnTo>
                    <a:lnTo>
                      <a:pt x="3917958" y="718725"/>
                    </a:lnTo>
                    <a:lnTo>
                      <a:pt x="3919433" y="719167"/>
                    </a:lnTo>
                    <a:lnTo>
                      <a:pt x="3927692" y="719315"/>
                    </a:lnTo>
                    <a:lnTo>
                      <a:pt x="3936984" y="720790"/>
                    </a:lnTo>
                    <a:lnTo>
                      <a:pt x="3961616" y="728607"/>
                    </a:lnTo>
                    <a:lnTo>
                      <a:pt x="3963680" y="729934"/>
                    </a:lnTo>
                    <a:lnTo>
                      <a:pt x="3965745" y="730082"/>
                    </a:lnTo>
                    <a:lnTo>
                      <a:pt x="3966040" y="726984"/>
                    </a:lnTo>
                    <a:lnTo>
                      <a:pt x="3967220" y="724035"/>
                    </a:lnTo>
                    <a:lnTo>
                      <a:pt x="3970170" y="722265"/>
                    </a:lnTo>
                    <a:lnTo>
                      <a:pt x="3975037" y="718135"/>
                    </a:lnTo>
                    <a:lnTo>
                      <a:pt x="3977544" y="715185"/>
                    </a:lnTo>
                    <a:lnTo>
                      <a:pt x="3977544" y="711645"/>
                    </a:lnTo>
                    <a:lnTo>
                      <a:pt x="3975922" y="707958"/>
                    </a:lnTo>
                    <a:lnTo>
                      <a:pt x="3972530" y="707073"/>
                    </a:lnTo>
                    <a:lnTo>
                      <a:pt x="3970465" y="704861"/>
                    </a:lnTo>
                    <a:lnTo>
                      <a:pt x="3969432" y="701911"/>
                    </a:lnTo>
                    <a:lnTo>
                      <a:pt x="3971202" y="699994"/>
                    </a:lnTo>
                    <a:lnTo>
                      <a:pt x="3973120" y="699109"/>
                    </a:lnTo>
                    <a:lnTo>
                      <a:pt x="3972678" y="696306"/>
                    </a:lnTo>
                    <a:lnTo>
                      <a:pt x="3971202" y="694536"/>
                    </a:lnTo>
                    <a:lnTo>
                      <a:pt x="3963386" y="690702"/>
                    </a:lnTo>
                    <a:lnTo>
                      <a:pt x="3960583" y="688047"/>
                    </a:lnTo>
                    <a:lnTo>
                      <a:pt x="3960436" y="685834"/>
                    </a:lnTo>
                    <a:lnTo>
                      <a:pt x="3957190" y="680082"/>
                    </a:lnTo>
                    <a:lnTo>
                      <a:pt x="3956748" y="681262"/>
                    </a:lnTo>
                    <a:lnTo>
                      <a:pt x="3957044" y="684064"/>
                    </a:lnTo>
                    <a:lnTo>
                      <a:pt x="3955863" y="686129"/>
                    </a:lnTo>
                    <a:lnTo>
                      <a:pt x="3954241" y="685687"/>
                    </a:lnTo>
                    <a:lnTo>
                      <a:pt x="3953946" y="684212"/>
                    </a:lnTo>
                    <a:lnTo>
                      <a:pt x="3954978" y="680820"/>
                    </a:lnTo>
                    <a:lnTo>
                      <a:pt x="3953503" y="679345"/>
                    </a:lnTo>
                    <a:lnTo>
                      <a:pt x="3948636" y="678607"/>
                    </a:lnTo>
                    <a:lnTo>
                      <a:pt x="3947899" y="677280"/>
                    </a:lnTo>
                    <a:lnTo>
                      <a:pt x="3952766" y="675510"/>
                    </a:lnTo>
                    <a:lnTo>
                      <a:pt x="3954241" y="675510"/>
                    </a:lnTo>
                    <a:lnTo>
                      <a:pt x="3955568" y="674773"/>
                    </a:lnTo>
                    <a:lnTo>
                      <a:pt x="3954536" y="667545"/>
                    </a:lnTo>
                    <a:lnTo>
                      <a:pt x="3953503" y="662383"/>
                    </a:lnTo>
                    <a:lnTo>
                      <a:pt x="3950406" y="661941"/>
                    </a:lnTo>
                    <a:lnTo>
                      <a:pt x="3948194" y="660466"/>
                    </a:lnTo>
                    <a:lnTo>
                      <a:pt x="3948784" y="657221"/>
                    </a:lnTo>
                    <a:lnTo>
                      <a:pt x="3948931" y="655599"/>
                    </a:lnTo>
                    <a:lnTo>
                      <a:pt x="3946424" y="649994"/>
                    </a:lnTo>
                    <a:lnTo>
                      <a:pt x="3944654" y="647782"/>
                    </a:lnTo>
                    <a:lnTo>
                      <a:pt x="3942441" y="645717"/>
                    </a:lnTo>
                    <a:lnTo>
                      <a:pt x="3940671" y="647929"/>
                    </a:lnTo>
                    <a:lnTo>
                      <a:pt x="3939786" y="651026"/>
                    </a:lnTo>
                    <a:lnTo>
                      <a:pt x="3937575" y="651764"/>
                    </a:lnTo>
                    <a:lnTo>
                      <a:pt x="3935214" y="651616"/>
                    </a:lnTo>
                    <a:lnTo>
                      <a:pt x="3928283" y="648224"/>
                    </a:lnTo>
                    <a:lnTo>
                      <a:pt x="3921645" y="642325"/>
                    </a:lnTo>
                    <a:lnTo>
                      <a:pt x="3921056" y="636867"/>
                    </a:lnTo>
                    <a:lnTo>
                      <a:pt x="3922530" y="629935"/>
                    </a:lnTo>
                    <a:lnTo>
                      <a:pt x="3921498" y="628755"/>
                    </a:lnTo>
                    <a:lnTo>
                      <a:pt x="3920465" y="628313"/>
                    </a:lnTo>
                    <a:lnTo>
                      <a:pt x="3911616" y="630673"/>
                    </a:lnTo>
                    <a:lnTo>
                      <a:pt x="3906159" y="634360"/>
                    </a:lnTo>
                    <a:lnTo>
                      <a:pt x="3903357" y="634655"/>
                    </a:lnTo>
                    <a:lnTo>
                      <a:pt x="3897457" y="632295"/>
                    </a:lnTo>
                    <a:lnTo>
                      <a:pt x="3887870" y="636277"/>
                    </a:lnTo>
                    <a:lnTo>
                      <a:pt x="3889934" y="633917"/>
                    </a:lnTo>
                    <a:lnTo>
                      <a:pt x="3891557" y="633032"/>
                    </a:lnTo>
                    <a:lnTo>
                      <a:pt x="3893327" y="631263"/>
                    </a:lnTo>
                    <a:lnTo>
                      <a:pt x="3891999" y="628018"/>
                    </a:lnTo>
                    <a:lnTo>
                      <a:pt x="3890672" y="625510"/>
                    </a:lnTo>
                    <a:lnTo>
                      <a:pt x="3888607" y="623741"/>
                    </a:lnTo>
                    <a:lnTo>
                      <a:pt x="3885657" y="622856"/>
                    </a:lnTo>
                    <a:lnTo>
                      <a:pt x="3882707" y="624478"/>
                    </a:lnTo>
                    <a:lnTo>
                      <a:pt x="3880496" y="626248"/>
                    </a:lnTo>
                    <a:lnTo>
                      <a:pt x="3875776" y="628018"/>
                    </a:lnTo>
                    <a:lnTo>
                      <a:pt x="3866631" y="629493"/>
                    </a:lnTo>
                    <a:lnTo>
                      <a:pt x="3860584" y="629493"/>
                    </a:lnTo>
                    <a:lnTo>
                      <a:pt x="3850112" y="632295"/>
                    </a:lnTo>
                    <a:lnTo>
                      <a:pt x="3846277" y="632148"/>
                    </a:lnTo>
                    <a:lnTo>
                      <a:pt x="3860584" y="628313"/>
                    </a:lnTo>
                    <a:lnTo>
                      <a:pt x="3868401" y="628018"/>
                    </a:lnTo>
                    <a:lnTo>
                      <a:pt x="3878430" y="625363"/>
                    </a:lnTo>
                    <a:lnTo>
                      <a:pt x="3885805" y="620496"/>
                    </a:lnTo>
                    <a:lnTo>
                      <a:pt x="3895391" y="624921"/>
                    </a:lnTo>
                    <a:lnTo>
                      <a:pt x="3898784" y="625510"/>
                    </a:lnTo>
                    <a:lnTo>
                      <a:pt x="3905864" y="625215"/>
                    </a:lnTo>
                    <a:lnTo>
                      <a:pt x="3912058" y="627870"/>
                    </a:lnTo>
                    <a:lnTo>
                      <a:pt x="3914123" y="627133"/>
                    </a:lnTo>
                    <a:lnTo>
                      <a:pt x="3916188" y="624625"/>
                    </a:lnTo>
                    <a:lnTo>
                      <a:pt x="3913533" y="621086"/>
                    </a:lnTo>
                    <a:lnTo>
                      <a:pt x="3911321" y="618726"/>
                    </a:lnTo>
                    <a:lnTo>
                      <a:pt x="3908814" y="618136"/>
                    </a:lnTo>
                    <a:lnTo>
                      <a:pt x="3900996" y="618431"/>
                    </a:lnTo>
                    <a:lnTo>
                      <a:pt x="3895982" y="617693"/>
                    </a:lnTo>
                    <a:lnTo>
                      <a:pt x="3893032" y="616808"/>
                    </a:lnTo>
                    <a:lnTo>
                      <a:pt x="3894949" y="615776"/>
                    </a:lnTo>
                    <a:lnTo>
                      <a:pt x="3900554" y="617251"/>
                    </a:lnTo>
                    <a:lnTo>
                      <a:pt x="3907191" y="615334"/>
                    </a:lnTo>
                    <a:lnTo>
                      <a:pt x="3915008" y="618136"/>
                    </a:lnTo>
                    <a:lnTo>
                      <a:pt x="3916925" y="620791"/>
                    </a:lnTo>
                    <a:lnTo>
                      <a:pt x="3919138" y="621676"/>
                    </a:lnTo>
                    <a:lnTo>
                      <a:pt x="3925480" y="628165"/>
                    </a:lnTo>
                    <a:lnTo>
                      <a:pt x="3929905" y="630820"/>
                    </a:lnTo>
                    <a:lnTo>
                      <a:pt x="3943917" y="632738"/>
                    </a:lnTo>
                    <a:lnTo>
                      <a:pt x="3949963" y="635540"/>
                    </a:lnTo>
                    <a:lnTo>
                      <a:pt x="3954683" y="634360"/>
                    </a:lnTo>
                    <a:lnTo>
                      <a:pt x="3966482" y="628018"/>
                    </a:lnTo>
                    <a:lnTo>
                      <a:pt x="3974300" y="626395"/>
                    </a:lnTo>
                    <a:lnTo>
                      <a:pt x="3979609" y="622118"/>
                    </a:lnTo>
                    <a:lnTo>
                      <a:pt x="3984181" y="617398"/>
                    </a:lnTo>
                    <a:lnTo>
                      <a:pt x="3988754" y="615924"/>
                    </a:lnTo>
                    <a:lnTo>
                      <a:pt x="3996423" y="610761"/>
                    </a:lnTo>
                    <a:lnTo>
                      <a:pt x="3998193" y="608401"/>
                    </a:lnTo>
                    <a:lnTo>
                      <a:pt x="4001291" y="602354"/>
                    </a:lnTo>
                    <a:lnTo>
                      <a:pt x="4003061" y="599847"/>
                    </a:lnTo>
                    <a:lnTo>
                      <a:pt x="4005568" y="596750"/>
                    </a:lnTo>
                    <a:lnTo>
                      <a:pt x="4005863" y="594242"/>
                    </a:lnTo>
                    <a:lnTo>
                      <a:pt x="4005273" y="591440"/>
                    </a:lnTo>
                    <a:lnTo>
                      <a:pt x="4003061" y="589375"/>
                    </a:lnTo>
                    <a:lnTo>
                      <a:pt x="3998046" y="586425"/>
                    </a:lnTo>
                    <a:lnTo>
                      <a:pt x="3995834" y="584360"/>
                    </a:lnTo>
                    <a:lnTo>
                      <a:pt x="3994211" y="580231"/>
                    </a:lnTo>
                    <a:lnTo>
                      <a:pt x="3994358" y="575068"/>
                    </a:lnTo>
                    <a:lnTo>
                      <a:pt x="3995539" y="571234"/>
                    </a:lnTo>
                    <a:lnTo>
                      <a:pt x="3997013" y="567841"/>
                    </a:lnTo>
                    <a:lnTo>
                      <a:pt x="3998783" y="570349"/>
                    </a:lnTo>
                    <a:lnTo>
                      <a:pt x="4003798" y="569759"/>
                    </a:lnTo>
                    <a:lnTo>
                      <a:pt x="4006305" y="568874"/>
                    </a:lnTo>
                    <a:lnTo>
                      <a:pt x="4006600" y="566366"/>
                    </a:lnTo>
                    <a:lnTo>
                      <a:pt x="4006010" y="563417"/>
                    </a:lnTo>
                    <a:lnTo>
                      <a:pt x="4007190" y="562679"/>
                    </a:lnTo>
                    <a:lnTo>
                      <a:pt x="4009845" y="562237"/>
                    </a:lnTo>
                    <a:lnTo>
                      <a:pt x="4010140" y="560467"/>
                    </a:lnTo>
                    <a:lnTo>
                      <a:pt x="4011025" y="559582"/>
                    </a:lnTo>
                    <a:lnTo>
                      <a:pt x="4012058" y="560909"/>
                    </a:lnTo>
                    <a:lnTo>
                      <a:pt x="4012058" y="565777"/>
                    </a:lnTo>
                    <a:lnTo>
                      <a:pt x="4014123" y="567104"/>
                    </a:lnTo>
                    <a:lnTo>
                      <a:pt x="4017072" y="568136"/>
                    </a:lnTo>
                    <a:lnTo>
                      <a:pt x="4018252" y="567694"/>
                    </a:lnTo>
                    <a:lnTo>
                      <a:pt x="4019580" y="567104"/>
                    </a:lnTo>
                    <a:lnTo>
                      <a:pt x="4021350" y="565629"/>
                    </a:lnTo>
                    <a:lnTo>
                      <a:pt x="4024889" y="560467"/>
                    </a:lnTo>
                    <a:lnTo>
                      <a:pt x="4027249" y="558402"/>
                    </a:lnTo>
                    <a:lnTo>
                      <a:pt x="4026954" y="562089"/>
                    </a:lnTo>
                    <a:lnTo>
                      <a:pt x="4025626" y="567251"/>
                    </a:lnTo>
                    <a:lnTo>
                      <a:pt x="4024889" y="568726"/>
                    </a:lnTo>
                    <a:lnTo>
                      <a:pt x="4022824" y="570496"/>
                    </a:lnTo>
                    <a:lnTo>
                      <a:pt x="4021939" y="574331"/>
                    </a:lnTo>
                    <a:lnTo>
                      <a:pt x="4021497" y="575216"/>
                    </a:lnTo>
                    <a:lnTo>
                      <a:pt x="4018547" y="574184"/>
                    </a:lnTo>
                    <a:lnTo>
                      <a:pt x="4016482" y="574478"/>
                    </a:lnTo>
                    <a:lnTo>
                      <a:pt x="4017958" y="578608"/>
                    </a:lnTo>
                    <a:lnTo>
                      <a:pt x="4020317" y="581706"/>
                    </a:lnTo>
                    <a:lnTo>
                      <a:pt x="4023267" y="584655"/>
                    </a:lnTo>
                    <a:lnTo>
                      <a:pt x="4026364" y="586573"/>
                    </a:lnTo>
                    <a:lnTo>
                      <a:pt x="4027249" y="586425"/>
                    </a:lnTo>
                    <a:lnTo>
                      <a:pt x="4027839" y="587163"/>
                    </a:lnTo>
                    <a:lnTo>
                      <a:pt x="4027987" y="588933"/>
                    </a:lnTo>
                    <a:lnTo>
                      <a:pt x="4027249" y="593505"/>
                    </a:lnTo>
                    <a:lnTo>
                      <a:pt x="4027839" y="595865"/>
                    </a:lnTo>
                    <a:lnTo>
                      <a:pt x="4030199" y="597635"/>
                    </a:lnTo>
                    <a:lnTo>
                      <a:pt x="4032853" y="598077"/>
                    </a:lnTo>
                    <a:lnTo>
                      <a:pt x="4048783" y="597930"/>
                    </a:lnTo>
                    <a:lnTo>
                      <a:pt x="4054387" y="597340"/>
                    </a:lnTo>
                    <a:lnTo>
                      <a:pt x="4062499" y="593062"/>
                    </a:lnTo>
                    <a:lnTo>
                      <a:pt x="4065597" y="592620"/>
                    </a:lnTo>
                    <a:lnTo>
                      <a:pt x="4069137" y="593062"/>
                    </a:lnTo>
                    <a:lnTo>
                      <a:pt x="4078871" y="595422"/>
                    </a:lnTo>
                    <a:lnTo>
                      <a:pt x="4090817" y="598667"/>
                    </a:lnTo>
                    <a:lnTo>
                      <a:pt x="4095243" y="603682"/>
                    </a:lnTo>
                    <a:lnTo>
                      <a:pt x="4097013" y="608844"/>
                    </a:lnTo>
                    <a:lnTo>
                      <a:pt x="4097602" y="614301"/>
                    </a:lnTo>
                    <a:lnTo>
                      <a:pt x="4096865" y="616514"/>
                    </a:lnTo>
                    <a:lnTo>
                      <a:pt x="4097013" y="618283"/>
                    </a:lnTo>
                    <a:lnTo>
                      <a:pt x="4100700" y="621086"/>
                    </a:lnTo>
                    <a:lnTo>
                      <a:pt x="4105714" y="624478"/>
                    </a:lnTo>
                    <a:lnTo>
                      <a:pt x="4106747" y="625215"/>
                    </a:lnTo>
                    <a:lnTo>
                      <a:pt x="4107779" y="626543"/>
                    </a:lnTo>
                    <a:lnTo>
                      <a:pt x="4109107" y="627133"/>
                    </a:lnTo>
                    <a:lnTo>
                      <a:pt x="4112647" y="627575"/>
                    </a:lnTo>
                    <a:lnTo>
                      <a:pt x="4115597" y="626838"/>
                    </a:lnTo>
                    <a:lnTo>
                      <a:pt x="4118399" y="626690"/>
                    </a:lnTo>
                    <a:lnTo>
                      <a:pt x="4123856" y="628313"/>
                    </a:lnTo>
                    <a:lnTo>
                      <a:pt x="4130640" y="630820"/>
                    </a:lnTo>
                    <a:lnTo>
                      <a:pt x="4137130" y="634212"/>
                    </a:lnTo>
                    <a:lnTo>
                      <a:pt x="4140080" y="636720"/>
                    </a:lnTo>
                    <a:lnTo>
                      <a:pt x="4145389" y="642029"/>
                    </a:lnTo>
                    <a:lnTo>
                      <a:pt x="4148192" y="643799"/>
                    </a:lnTo>
                    <a:lnTo>
                      <a:pt x="4152616" y="645717"/>
                    </a:lnTo>
                    <a:lnTo>
                      <a:pt x="4154239" y="646012"/>
                    </a:lnTo>
                    <a:lnTo>
                      <a:pt x="4155861" y="645569"/>
                    </a:lnTo>
                    <a:lnTo>
                      <a:pt x="4159253" y="642914"/>
                    </a:lnTo>
                    <a:lnTo>
                      <a:pt x="4161319" y="640850"/>
                    </a:lnTo>
                    <a:lnTo>
                      <a:pt x="4163088" y="638342"/>
                    </a:lnTo>
                    <a:lnTo>
                      <a:pt x="4163531" y="640407"/>
                    </a:lnTo>
                    <a:lnTo>
                      <a:pt x="4163531" y="642325"/>
                    </a:lnTo>
                    <a:lnTo>
                      <a:pt x="4161761" y="643652"/>
                    </a:lnTo>
                    <a:lnTo>
                      <a:pt x="4161761" y="646012"/>
                    </a:lnTo>
                    <a:lnTo>
                      <a:pt x="4164416" y="648814"/>
                    </a:lnTo>
                    <a:lnTo>
                      <a:pt x="4167513" y="649256"/>
                    </a:lnTo>
                    <a:lnTo>
                      <a:pt x="4171348" y="648519"/>
                    </a:lnTo>
                    <a:lnTo>
                      <a:pt x="4172676" y="647192"/>
                    </a:lnTo>
                    <a:lnTo>
                      <a:pt x="4173855" y="645422"/>
                    </a:lnTo>
                    <a:lnTo>
                      <a:pt x="4172970" y="639670"/>
                    </a:lnTo>
                    <a:lnTo>
                      <a:pt x="4174150" y="638785"/>
                    </a:lnTo>
                    <a:lnTo>
                      <a:pt x="4177100" y="639965"/>
                    </a:lnTo>
                    <a:lnTo>
                      <a:pt x="4177985" y="641587"/>
                    </a:lnTo>
                    <a:lnTo>
                      <a:pt x="4178427" y="643652"/>
                    </a:lnTo>
                    <a:lnTo>
                      <a:pt x="4179607" y="643799"/>
                    </a:lnTo>
                    <a:lnTo>
                      <a:pt x="4187277" y="643504"/>
                    </a:lnTo>
                    <a:lnTo>
                      <a:pt x="4187867" y="642767"/>
                    </a:lnTo>
                    <a:lnTo>
                      <a:pt x="4187425" y="640997"/>
                    </a:lnTo>
                    <a:lnTo>
                      <a:pt x="4186392" y="639227"/>
                    </a:lnTo>
                    <a:lnTo>
                      <a:pt x="4185064" y="638047"/>
                    </a:lnTo>
                    <a:lnTo>
                      <a:pt x="4181672" y="636720"/>
                    </a:lnTo>
                    <a:lnTo>
                      <a:pt x="4178280" y="635540"/>
                    </a:lnTo>
                    <a:lnTo>
                      <a:pt x="4175478" y="635245"/>
                    </a:lnTo>
                    <a:lnTo>
                      <a:pt x="4174150" y="634507"/>
                    </a:lnTo>
                    <a:lnTo>
                      <a:pt x="4174593" y="633032"/>
                    </a:lnTo>
                    <a:lnTo>
                      <a:pt x="4173561" y="631263"/>
                    </a:lnTo>
                    <a:lnTo>
                      <a:pt x="4174150" y="630230"/>
                    </a:lnTo>
                    <a:lnTo>
                      <a:pt x="4176511" y="628903"/>
                    </a:lnTo>
                    <a:lnTo>
                      <a:pt x="4176805" y="627723"/>
                    </a:lnTo>
                    <a:lnTo>
                      <a:pt x="4174298" y="626100"/>
                    </a:lnTo>
                    <a:lnTo>
                      <a:pt x="4171643" y="625658"/>
                    </a:lnTo>
                    <a:lnTo>
                      <a:pt x="4169430" y="626543"/>
                    </a:lnTo>
                    <a:lnTo>
                      <a:pt x="4169873" y="625215"/>
                    </a:lnTo>
                    <a:lnTo>
                      <a:pt x="4171643" y="624036"/>
                    </a:lnTo>
                    <a:lnTo>
                      <a:pt x="4174298" y="623446"/>
                    </a:lnTo>
                    <a:lnTo>
                      <a:pt x="4177100" y="623741"/>
                    </a:lnTo>
                    <a:lnTo>
                      <a:pt x="4182262" y="622708"/>
                    </a:lnTo>
                    <a:lnTo>
                      <a:pt x="4187277" y="620348"/>
                    </a:lnTo>
                    <a:lnTo>
                      <a:pt x="4189784" y="618726"/>
                    </a:lnTo>
                    <a:lnTo>
                      <a:pt x="4192145" y="616808"/>
                    </a:lnTo>
                    <a:lnTo>
                      <a:pt x="4191849" y="613269"/>
                    </a:lnTo>
                    <a:lnTo>
                      <a:pt x="4190227" y="610024"/>
                    </a:lnTo>
                    <a:lnTo>
                      <a:pt x="4187867" y="609139"/>
                    </a:lnTo>
                    <a:lnTo>
                      <a:pt x="4185212" y="609286"/>
                    </a:lnTo>
                    <a:lnTo>
                      <a:pt x="4182705" y="608991"/>
                    </a:lnTo>
                    <a:lnTo>
                      <a:pt x="4180492" y="608254"/>
                    </a:lnTo>
                    <a:lnTo>
                      <a:pt x="4189637" y="607074"/>
                    </a:lnTo>
                    <a:lnTo>
                      <a:pt x="4190669" y="605894"/>
                    </a:lnTo>
                    <a:lnTo>
                      <a:pt x="4192291" y="600584"/>
                    </a:lnTo>
                    <a:lnTo>
                      <a:pt x="4191702" y="599257"/>
                    </a:lnTo>
                    <a:lnTo>
                      <a:pt x="4189784" y="599699"/>
                    </a:lnTo>
                    <a:lnTo>
                      <a:pt x="4186834" y="599552"/>
                    </a:lnTo>
                    <a:lnTo>
                      <a:pt x="4187572" y="598520"/>
                    </a:lnTo>
                    <a:lnTo>
                      <a:pt x="4188457" y="597635"/>
                    </a:lnTo>
                    <a:lnTo>
                      <a:pt x="4183147" y="592620"/>
                    </a:lnTo>
                    <a:lnTo>
                      <a:pt x="4177248" y="589670"/>
                    </a:lnTo>
                    <a:lnTo>
                      <a:pt x="4179018" y="589228"/>
                    </a:lnTo>
                    <a:lnTo>
                      <a:pt x="4181820" y="589228"/>
                    </a:lnTo>
                    <a:lnTo>
                      <a:pt x="4186392" y="590113"/>
                    </a:lnTo>
                    <a:lnTo>
                      <a:pt x="4189342" y="592325"/>
                    </a:lnTo>
                    <a:lnTo>
                      <a:pt x="4190374" y="593947"/>
                    </a:lnTo>
                    <a:lnTo>
                      <a:pt x="4191702" y="594390"/>
                    </a:lnTo>
                    <a:lnTo>
                      <a:pt x="4194357" y="594537"/>
                    </a:lnTo>
                    <a:lnTo>
                      <a:pt x="4198929" y="595570"/>
                    </a:lnTo>
                    <a:lnTo>
                      <a:pt x="4199076" y="597045"/>
                    </a:lnTo>
                    <a:lnTo>
                      <a:pt x="4200109" y="597635"/>
                    </a:lnTo>
                    <a:lnTo>
                      <a:pt x="4203207" y="597045"/>
                    </a:lnTo>
                    <a:lnTo>
                      <a:pt x="4211760" y="596012"/>
                    </a:lnTo>
                    <a:lnTo>
                      <a:pt x="4214415" y="596307"/>
                    </a:lnTo>
                    <a:lnTo>
                      <a:pt x="4218250" y="597340"/>
                    </a:lnTo>
                    <a:lnTo>
                      <a:pt x="4219430" y="597340"/>
                    </a:lnTo>
                    <a:lnTo>
                      <a:pt x="4221052" y="596897"/>
                    </a:lnTo>
                    <a:lnTo>
                      <a:pt x="4222528" y="595275"/>
                    </a:lnTo>
                    <a:lnTo>
                      <a:pt x="4220315" y="591882"/>
                    </a:lnTo>
                    <a:lnTo>
                      <a:pt x="4215891" y="588933"/>
                    </a:lnTo>
                    <a:lnTo>
                      <a:pt x="4213384" y="586573"/>
                    </a:lnTo>
                    <a:lnTo>
                      <a:pt x="4212056" y="584803"/>
                    </a:lnTo>
                    <a:lnTo>
                      <a:pt x="4212941" y="584065"/>
                    </a:lnTo>
                    <a:lnTo>
                      <a:pt x="4213973" y="584360"/>
                    </a:lnTo>
                    <a:lnTo>
                      <a:pt x="4217808" y="587310"/>
                    </a:lnTo>
                    <a:lnTo>
                      <a:pt x="4220758" y="589080"/>
                    </a:lnTo>
                    <a:lnTo>
                      <a:pt x="4223855" y="590408"/>
                    </a:lnTo>
                    <a:lnTo>
                      <a:pt x="4226510" y="591292"/>
                    </a:lnTo>
                    <a:lnTo>
                      <a:pt x="4232557" y="592177"/>
                    </a:lnTo>
                    <a:lnTo>
                      <a:pt x="4235360" y="590703"/>
                    </a:lnTo>
                    <a:lnTo>
                      <a:pt x="4235802" y="588343"/>
                    </a:lnTo>
                    <a:lnTo>
                      <a:pt x="4235360" y="583475"/>
                    </a:lnTo>
                    <a:lnTo>
                      <a:pt x="4235949" y="581706"/>
                    </a:lnTo>
                    <a:lnTo>
                      <a:pt x="4239489" y="578903"/>
                    </a:lnTo>
                    <a:lnTo>
                      <a:pt x="4245831" y="575511"/>
                    </a:lnTo>
                    <a:lnTo>
                      <a:pt x="4249961" y="574478"/>
                    </a:lnTo>
                    <a:lnTo>
                      <a:pt x="4251288" y="574478"/>
                    </a:lnTo>
                    <a:lnTo>
                      <a:pt x="4252911" y="575658"/>
                    </a:lnTo>
                    <a:lnTo>
                      <a:pt x="4254386" y="575953"/>
                    </a:lnTo>
                    <a:lnTo>
                      <a:pt x="4257040" y="573299"/>
                    </a:lnTo>
                    <a:lnTo>
                      <a:pt x="4255860" y="569611"/>
                    </a:lnTo>
                    <a:close/>
                  </a:path>
                </a:pathLst>
              </a:custGeom>
              <a:grpFill/>
              <a:ln w="3175" cap="flat">
                <a:solidFill>
                  <a:schemeClr val="bg2">
                    <a:lumMod val="90000"/>
                  </a:schemeClr>
                </a:solid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210EDD96-FBEF-A641-20F0-1CEE17512C59}"/>
                  </a:ext>
                </a:extLst>
              </p:cNvPr>
              <p:cNvSpPr/>
              <p:nvPr/>
            </p:nvSpPr>
            <p:spPr>
              <a:xfrm>
                <a:off x="9610716" y="3082036"/>
                <a:ext cx="2212" cy="1032"/>
              </a:xfrm>
              <a:custGeom>
                <a:avLst/>
                <a:gdLst>
                  <a:gd name="connsiteX0" fmla="*/ 1475 w 2212"/>
                  <a:gd name="connsiteY0" fmla="*/ 148 h 1032"/>
                  <a:gd name="connsiteX1" fmla="*/ 885 w 2212"/>
                  <a:gd name="connsiteY1" fmla="*/ 0 h 1032"/>
                  <a:gd name="connsiteX2" fmla="*/ 148 w 2212"/>
                  <a:gd name="connsiteY2" fmla="*/ 442 h 1032"/>
                  <a:gd name="connsiteX3" fmla="*/ 0 w 2212"/>
                  <a:gd name="connsiteY3" fmla="*/ 738 h 1032"/>
                  <a:gd name="connsiteX4" fmla="*/ 295 w 2212"/>
                  <a:gd name="connsiteY4" fmla="*/ 885 h 1032"/>
                  <a:gd name="connsiteX5" fmla="*/ 1475 w 2212"/>
                  <a:gd name="connsiteY5" fmla="*/ 1032 h 1032"/>
                  <a:gd name="connsiteX6" fmla="*/ 2213 w 2212"/>
                  <a:gd name="connsiteY6" fmla="*/ 885 h 1032"/>
                  <a:gd name="connsiteX7" fmla="*/ 1917 w 2212"/>
                  <a:gd name="connsiteY7" fmla="*/ 295 h 1032"/>
                  <a:gd name="connsiteX8" fmla="*/ 1475 w 2212"/>
                  <a:gd name="connsiteY8" fmla="*/ 148 h 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2" h="1032">
                    <a:moveTo>
                      <a:pt x="1475" y="148"/>
                    </a:moveTo>
                    <a:lnTo>
                      <a:pt x="885" y="0"/>
                    </a:lnTo>
                    <a:lnTo>
                      <a:pt x="148" y="442"/>
                    </a:lnTo>
                    <a:lnTo>
                      <a:pt x="0" y="738"/>
                    </a:lnTo>
                    <a:lnTo>
                      <a:pt x="295" y="885"/>
                    </a:lnTo>
                    <a:lnTo>
                      <a:pt x="1475" y="1032"/>
                    </a:lnTo>
                    <a:lnTo>
                      <a:pt x="2213" y="885"/>
                    </a:lnTo>
                    <a:lnTo>
                      <a:pt x="1917" y="295"/>
                    </a:lnTo>
                    <a:lnTo>
                      <a:pt x="1475" y="148"/>
                    </a:lnTo>
                    <a:close/>
                  </a:path>
                </a:pathLst>
              </a:custGeom>
              <a:grpFill/>
              <a:ln w="3175" cap="flat">
                <a:solidFill>
                  <a:schemeClr val="bg2">
                    <a:lumMod val="90000"/>
                  </a:schemeClr>
                </a:solid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381DB24F-64C0-3562-04E6-C9740DD373D8}"/>
                  </a:ext>
                </a:extLst>
              </p:cNvPr>
              <p:cNvSpPr/>
              <p:nvPr/>
            </p:nvSpPr>
            <p:spPr>
              <a:xfrm>
                <a:off x="7327994" y="1547980"/>
                <a:ext cx="25958" cy="11799"/>
              </a:xfrm>
              <a:custGeom>
                <a:avLst/>
                <a:gdLst>
                  <a:gd name="connsiteX0" fmla="*/ 0 w 25958"/>
                  <a:gd name="connsiteY0" fmla="*/ 8112 h 11799"/>
                  <a:gd name="connsiteX1" fmla="*/ 4720 w 25958"/>
                  <a:gd name="connsiteY1" fmla="*/ 9292 h 11799"/>
                  <a:gd name="connsiteX2" fmla="*/ 6637 w 25958"/>
                  <a:gd name="connsiteY2" fmla="*/ 10177 h 11799"/>
                  <a:gd name="connsiteX3" fmla="*/ 7522 w 25958"/>
                  <a:gd name="connsiteY3" fmla="*/ 11209 h 11799"/>
                  <a:gd name="connsiteX4" fmla="*/ 10767 w 25958"/>
                  <a:gd name="connsiteY4" fmla="*/ 11799 h 11799"/>
                  <a:gd name="connsiteX5" fmla="*/ 20206 w 25958"/>
                  <a:gd name="connsiteY5" fmla="*/ 9734 h 11799"/>
                  <a:gd name="connsiteX6" fmla="*/ 25959 w 25958"/>
                  <a:gd name="connsiteY6" fmla="*/ 7522 h 11799"/>
                  <a:gd name="connsiteX7" fmla="*/ 23156 w 25958"/>
                  <a:gd name="connsiteY7" fmla="*/ 2212 h 11799"/>
                  <a:gd name="connsiteX8" fmla="*/ 16372 w 25958"/>
                  <a:gd name="connsiteY8" fmla="*/ 0 h 11799"/>
                  <a:gd name="connsiteX9" fmla="*/ 2212 w 25958"/>
                  <a:gd name="connsiteY9" fmla="*/ 3835 h 11799"/>
                  <a:gd name="connsiteX10" fmla="*/ 737 w 25958"/>
                  <a:gd name="connsiteY10" fmla="*/ 4572 h 11799"/>
                  <a:gd name="connsiteX11" fmla="*/ 0 w 25958"/>
                  <a:gd name="connsiteY11" fmla="*/ 8112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8" h="11799">
                    <a:moveTo>
                      <a:pt x="0" y="8112"/>
                    </a:moveTo>
                    <a:lnTo>
                      <a:pt x="4720" y="9292"/>
                    </a:lnTo>
                    <a:lnTo>
                      <a:pt x="6637" y="10177"/>
                    </a:lnTo>
                    <a:lnTo>
                      <a:pt x="7522" y="11209"/>
                    </a:lnTo>
                    <a:lnTo>
                      <a:pt x="10767" y="11799"/>
                    </a:lnTo>
                    <a:lnTo>
                      <a:pt x="20206" y="9734"/>
                    </a:lnTo>
                    <a:lnTo>
                      <a:pt x="25959" y="7522"/>
                    </a:lnTo>
                    <a:lnTo>
                      <a:pt x="23156" y="2212"/>
                    </a:lnTo>
                    <a:lnTo>
                      <a:pt x="16372" y="0"/>
                    </a:lnTo>
                    <a:lnTo>
                      <a:pt x="2212" y="3835"/>
                    </a:lnTo>
                    <a:lnTo>
                      <a:pt x="737" y="4572"/>
                    </a:lnTo>
                    <a:lnTo>
                      <a:pt x="0" y="8112"/>
                    </a:lnTo>
                    <a:close/>
                  </a:path>
                </a:pathLst>
              </a:custGeom>
              <a:grpFill/>
              <a:ln w="3175" cap="flat">
                <a:solidFill>
                  <a:schemeClr val="bg2">
                    <a:lumMod val="90000"/>
                  </a:schemeClr>
                </a:solid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3EFF4E4B-E322-70DD-BAFB-5878EC3F4C10}"/>
                  </a:ext>
                </a:extLst>
              </p:cNvPr>
              <p:cNvSpPr/>
              <p:nvPr/>
            </p:nvSpPr>
            <p:spPr>
              <a:xfrm>
                <a:off x="7237877" y="1459190"/>
                <a:ext cx="80824" cy="26843"/>
              </a:xfrm>
              <a:custGeom>
                <a:avLst/>
                <a:gdLst>
                  <a:gd name="connsiteX0" fmla="*/ 6489 w 80824"/>
                  <a:gd name="connsiteY0" fmla="*/ 23451 h 26843"/>
                  <a:gd name="connsiteX1" fmla="*/ 18879 w 80824"/>
                  <a:gd name="connsiteY1" fmla="*/ 21386 h 26843"/>
                  <a:gd name="connsiteX2" fmla="*/ 23451 w 80824"/>
                  <a:gd name="connsiteY2" fmla="*/ 24189 h 26843"/>
                  <a:gd name="connsiteX3" fmla="*/ 27286 w 80824"/>
                  <a:gd name="connsiteY3" fmla="*/ 24336 h 26843"/>
                  <a:gd name="connsiteX4" fmla="*/ 31415 w 80824"/>
                  <a:gd name="connsiteY4" fmla="*/ 22861 h 26843"/>
                  <a:gd name="connsiteX5" fmla="*/ 35398 w 80824"/>
                  <a:gd name="connsiteY5" fmla="*/ 20501 h 26843"/>
                  <a:gd name="connsiteX6" fmla="*/ 44247 w 80824"/>
                  <a:gd name="connsiteY6" fmla="*/ 24189 h 26843"/>
                  <a:gd name="connsiteX7" fmla="*/ 51769 w 80824"/>
                  <a:gd name="connsiteY7" fmla="*/ 26843 h 26843"/>
                  <a:gd name="connsiteX8" fmla="*/ 60176 w 80824"/>
                  <a:gd name="connsiteY8" fmla="*/ 24631 h 26843"/>
                  <a:gd name="connsiteX9" fmla="*/ 63864 w 80824"/>
                  <a:gd name="connsiteY9" fmla="*/ 23009 h 26843"/>
                  <a:gd name="connsiteX10" fmla="*/ 66518 w 80824"/>
                  <a:gd name="connsiteY10" fmla="*/ 19469 h 26843"/>
                  <a:gd name="connsiteX11" fmla="*/ 63864 w 80824"/>
                  <a:gd name="connsiteY11" fmla="*/ 16372 h 26843"/>
                  <a:gd name="connsiteX12" fmla="*/ 62389 w 80824"/>
                  <a:gd name="connsiteY12" fmla="*/ 12389 h 26843"/>
                  <a:gd name="connsiteX13" fmla="*/ 75810 w 80824"/>
                  <a:gd name="connsiteY13" fmla="*/ 11209 h 26843"/>
                  <a:gd name="connsiteX14" fmla="*/ 80825 w 80824"/>
                  <a:gd name="connsiteY14" fmla="*/ 9144 h 26843"/>
                  <a:gd name="connsiteX15" fmla="*/ 77580 w 80824"/>
                  <a:gd name="connsiteY15" fmla="*/ 6342 h 26843"/>
                  <a:gd name="connsiteX16" fmla="*/ 66518 w 80824"/>
                  <a:gd name="connsiteY16" fmla="*/ 5162 h 26843"/>
                  <a:gd name="connsiteX17" fmla="*/ 62536 w 80824"/>
                  <a:gd name="connsiteY17" fmla="*/ 3687 h 26843"/>
                  <a:gd name="connsiteX18" fmla="*/ 61209 w 80824"/>
                  <a:gd name="connsiteY18" fmla="*/ 1180 h 26843"/>
                  <a:gd name="connsiteX19" fmla="*/ 58701 w 80824"/>
                  <a:gd name="connsiteY19" fmla="*/ 0 h 26843"/>
                  <a:gd name="connsiteX20" fmla="*/ 51917 w 80824"/>
                  <a:gd name="connsiteY20" fmla="*/ 1475 h 26843"/>
                  <a:gd name="connsiteX21" fmla="*/ 49557 w 80824"/>
                  <a:gd name="connsiteY21" fmla="*/ 1917 h 26843"/>
                  <a:gd name="connsiteX22" fmla="*/ 42330 w 80824"/>
                  <a:gd name="connsiteY22" fmla="*/ 1475 h 26843"/>
                  <a:gd name="connsiteX23" fmla="*/ 39380 w 80824"/>
                  <a:gd name="connsiteY23" fmla="*/ 3392 h 26843"/>
                  <a:gd name="connsiteX24" fmla="*/ 32595 w 80824"/>
                  <a:gd name="connsiteY24" fmla="*/ 8849 h 26843"/>
                  <a:gd name="connsiteX25" fmla="*/ 24483 w 80824"/>
                  <a:gd name="connsiteY25" fmla="*/ 11209 h 26843"/>
                  <a:gd name="connsiteX26" fmla="*/ 17994 w 80824"/>
                  <a:gd name="connsiteY26" fmla="*/ 16372 h 26843"/>
                  <a:gd name="connsiteX27" fmla="*/ 8112 w 80824"/>
                  <a:gd name="connsiteY27" fmla="*/ 14749 h 26843"/>
                  <a:gd name="connsiteX28" fmla="*/ 0 w 80824"/>
                  <a:gd name="connsiteY28" fmla="*/ 15929 h 26843"/>
                  <a:gd name="connsiteX29" fmla="*/ 2655 w 80824"/>
                  <a:gd name="connsiteY29" fmla="*/ 21091 h 26843"/>
                  <a:gd name="connsiteX30" fmla="*/ 6489 w 80824"/>
                  <a:gd name="connsiteY30" fmla="*/ 23451 h 2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0824" h="26843">
                    <a:moveTo>
                      <a:pt x="6489" y="23451"/>
                    </a:moveTo>
                    <a:lnTo>
                      <a:pt x="18879" y="21386"/>
                    </a:lnTo>
                    <a:lnTo>
                      <a:pt x="23451" y="24189"/>
                    </a:lnTo>
                    <a:lnTo>
                      <a:pt x="27286" y="24336"/>
                    </a:lnTo>
                    <a:lnTo>
                      <a:pt x="31415" y="22861"/>
                    </a:lnTo>
                    <a:lnTo>
                      <a:pt x="35398" y="20501"/>
                    </a:lnTo>
                    <a:lnTo>
                      <a:pt x="44247" y="24189"/>
                    </a:lnTo>
                    <a:lnTo>
                      <a:pt x="51769" y="26843"/>
                    </a:lnTo>
                    <a:lnTo>
                      <a:pt x="60176" y="24631"/>
                    </a:lnTo>
                    <a:lnTo>
                      <a:pt x="63864" y="23009"/>
                    </a:lnTo>
                    <a:lnTo>
                      <a:pt x="66518" y="19469"/>
                    </a:lnTo>
                    <a:lnTo>
                      <a:pt x="63864" y="16372"/>
                    </a:lnTo>
                    <a:lnTo>
                      <a:pt x="62389" y="12389"/>
                    </a:lnTo>
                    <a:lnTo>
                      <a:pt x="75810" y="11209"/>
                    </a:lnTo>
                    <a:lnTo>
                      <a:pt x="80825" y="9144"/>
                    </a:lnTo>
                    <a:lnTo>
                      <a:pt x="77580" y="6342"/>
                    </a:lnTo>
                    <a:lnTo>
                      <a:pt x="66518" y="5162"/>
                    </a:lnTo>
                    <a:lnTo>
                      <a:pt x="62536" y="3687"/>
                    </a:lnTo>
                    <a:lnTo>
                      <a:pt x="61209" y="1180"/>
                    </a:lnTo>
                    <a:lnTo>
                      <a:pt x="58701" y="0"/>
                    </a:lnTo>
                    <a:lnTo>
                      <a:pt x="51917" y="1475"/>
                    </a:lnTo>
                    <a:lnTo>
                      <a:pt x="49557" y="1917"/>
                    </a:lnTo>
                    <a:lnTo>
                      <a:pt x="42330" y="1475"/>
                    </a:lnTo>
                    <a:lnTo>
                      <a:pt x="39380" y="3392"/>
                    </a:lnTo>
                    <a:lnTo>
                      <a:pt x="32595" y="8849"/>
                    </a:lnTo>
                    <a:lnTo>
                      <a:pt x="24483" y="11209"/>
                    </a:lnTo>
                    <a:lnTo>
                      <a:pt x="17994" y="16372"/>
                    </a:lnTo>
                    <a:lnTo>
                      <a:pt x="8112" y="14749"/>
                    </a:lnTo>
                    <a:lnTo>
                      <a:pt x="0" y="15929"/>
                    </a:lnTo>
                    <a:lnTo>
                      <a:pt x="2655" y="21091"/>
                    </a:lnTo>
                    <a:lnTo>
                      <a:pt x="6489" y="23451"/>
                    </a:lnTo>
                    <a:close/>
                  </a:path>
                </a:pathLst>
              </a:custGeom>
              <a:grpFill/>
              <a:ln w="3175" cap="flat">
                <a:solidFill>
                  <a:schemeClr val="bg2">
                    <a:lumMod val="90000"/>
                  </a:schemeClr>
                </a:solid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B203A0A0-4A61-51AE-1600-B26B86AC24CF}"/>
                  </a:ext>
                </a:extLst>
              </p:cNvPr>
              <p:cNvSpPr/>
              <p:nvPr/>
            </p:nvSpPr>
            <p:spPr>
              <a:xfrm>
                <a:off x="7301593" y="1441049"/>
                <a:ext cx="39232" cy="10029"/>
              </a:xfrm>
              <a:custGeom>
                <a:avLst/>
                <a:gdLst>
                  <a:gd name="connsiteX0" fmla="*/ 1475 w 39232"/>
                  <a:gd name="connsiteY0" fmla="*/ 10029 h 10029"/>
                  <a:gd name="connsiteX1" fmla="*/ 10177 w 39232"/>
                  <a:gd name="connsiteY1" fmla="*/ 8702 h 10029"/>
                  <a:gd name="connsiteX2" fmla="*/ 37905 w 39232"/>
                  <a:gd name="connsiteY2" fmla="*/ 6047 h 10029"/>
                  <a:gd name="connsiteX3" fmla="*/ 37905 w 39232"/>
                  <a:gd name="connsiteY3" fmla="*/ 4572 h 10029"/>
                  <a:gd name="connsiteX4" fmla="*/ 39233 w 39232"/>
                  <a:gd name="connsiteY4" fmla="*/ 1770 h 10029"/>
                  <a:gd name="connsiteX5" fmla="*/ 35398 w 39232"/>
                  <a:gd name="connsiteY5" fmla="*/ 0 h 10029"/>
                  <a:gd name="connsiteX6" fmla="*/ 5900 w 39232"/>
                  <a:gd name="connsiteY6" fmla="*/ 1622 h 10029"/>
                  <a:gd name="connsiteX7" fmla="*/ 2065 w 39232"/>
                  <a:gd name="connsiteY7" fmla="*/ 3540 h 10029"/>
                  <a:gd name="connsiteX8" fmla="*/ 1033 w 39232"/>
                  <a:gd name="connsiteY8" fmla="*/ 6637 h 10029"/>
                  <a:gd name="connsiteX9" fmla="*/ 0 w 39232"/>
                  <a:gd name="connsiteY9" fmla="*/ 8260 h 10029"/>
                  <a:gd name="connsiteX10" fmla="*/ 295 w 39232"/>
                  <a:gd name="connsiteY10" fmla="*/ 8997 h 10029"/>
                  <a:gd name="connsiteX11" fmla="*/ 1475 w 39232"/>
                  <a:gd name="connsiteY11" fmla="*/ 10029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232" h="10029">
                    <a:moveTo>
                      <a:pt x="1475" y="10029"/>
                    </a:moveTo>
                    <a:lnTo>
                      <a:pt x="10177" y="8702"/>
                    </a:lnTo>
                    <a:lnTo>
                      <a:pt x="37905" y="6047"/>
                    </a:lnTo>
                    <a:lnTo>
                      <a:pt x="37905" y="4572"/>
                    </a:lnTo>
                    <a:lnTo>
                      <a:pt x="39233" y="1770"/>
                    </a:lnTo>
                    <a:lnTo>
                      <a:pt x="35398" y="0"/>
                    </a:lnTo>
                    <a:lnTo>
                      <a:pt x="5900" y="1622"/>
                    </a:lnTo>
                    <a:lnTo>
                      <a:pt x="2065" y="3540"/>
                    </a:lnTo>
                    <a:lnTo>
                      <a:pt x="1033" y="6637"/>
                    </a:lnTo>
                    <a:lnTo>
                      <a:pt x="0" y="8260"/>
                    </a:lnTo>
                    <a:lnTo>
                      <a:pt x="295" y="8997"/>
                    </a:lnTo>
                    <a:lnTo>
                      <a:pt x="1475" y="10029"/>
                    </a:lnTo>
                    <a:close/>
                  </a:path>
                </a:pathLst>
              </a:custGeom>
              <a:grpFill/>
              <a:ln w="3175" cap="flat">
                <a:solidFill>
                  <a:schemeClr val="bg2">
                    <a:lumMod val="90000"/>
                  </a:schemeClr>
                </a:solid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69FBF7C5-9ACE-5EAC-BC89-8D1167C75BD2}"/>
                  </a:ext>
                </a:extLst>
              </p:cNvPr>
              <p:cNvSpPr/>
              <p:nvPr/>
            </p:nvSpPr>
            <p:spPr>
              <a:xfrm>
                <a:off x="7337728" y="1500930"/>
                <a:ext cx="76695" cy="28908"/>
              </a:xfrm>
              <a:custGeom>
                <a:avLst/>
                <a:gdLst>
                  <a:gd name="connsiteX0" fmla="*/ 442 w 76695"/>
                  <a:gd name="connsiteY0" fmla="*/ 16814 h 28908"/>
                  <a:gd name="connsiteX1" fmla="*/ 0 w 76695"/>
                  <a:gd name="connsiteY1" fmla="*/ 19616 h 28908"/>
                  <a:gd name="connsiteX2" fmla="*/ 442 w 76695"/>
                  <a:gd name="connsiteY2" fmla="*/ 22714 h 28908"/>
                  <a:gd name="connsiteX3" fmla="*/ 1475 w 76695"/>
                  <a:gd name="connsiteY3" fmla="*/ 23746 h 28908"/>
                  <a:gd name="connsiteX4" fmla="*/ 9439 w 76695"/>
                  <a:gd name="connsiteY4" fmla="*/ 28171 h 28908"/>
                  <a:gd name="connsiteX5" fmla="*/ 15929 w 76695"/>
                  <a:gd name="connsiteY5" fmla="*/ 27286 h 28908"/>
                  <a:gd name="connsiteX6" fmla="*/ 25811 w 76695"/>
                  <a:gd name="connsiteY6" fmla="*/ 24336 h 28908"/>
                  <a:gd name="connsiteX7" fmla="*/ 37463 w 76695"/>
                  <a:gd name="connsiteY7" fmla="*/ 28023 h 28908"/>
                  <a:gd name="connsiteX8" fmla="*/ 46017 w 76695"/>
                  <a:gd name="connsiteY8" fmla="*/ 28908 h 28908"/>
                  <a:gd name="connsiteX9" fmla="*/ 52064 w 76695"/>
                  <a:gd name="connsiteY9" fmla="*/ 23746 h 28908"/>
                  <a:gd name="connsiteX10" fmla="*/ 60324 w 76695"/>
                  <a:gd name="connsiteY10" fmla="*/ 21976 h 28908"/>
                  <a:gd name="connsiteX11" fmla="*/ 62536 w 76695"/>
                  <a:gd name="connsiteY11" fmla="*/ 18731 h 28908"/>
                  <a:gd name="connsiteX12" fmla="*/ 64748 w 76695"/>
                  <a:gd name="connsiteY12" fmla="*/ 17846 h 28908"/>
                  <a:gd name="connsiteX13" fmla="*/ 72861 w 76695"/>
                  <a:gd name="connsiteY13" fmla="*/ 16961 h 28908"/>
                  <a:gd name="connsiteX14" fmla="*/ 73746 w 76695"/>
                  <a:gd name="connsiteY14" fmla="*/ 12832 h 28908"/>
                  <a:gd name="connsiteX15" fmla="*/ 75810 w 76695"/>
                  <a:gd name="connsiteY15" fmla="*/ 10029 h 28908"/>
                  <a:gd name="connsiteX16" fmla="*/ 76696 w 76695"/>
                  <a:gd name="connsiteY16" fmla="*/ 6047 h 28908"/>
                  <a:gd name="connsiteX17" fmla="*/ 75221 w 76695"/>
                  <a:gd name="connsiteY17" fmla="*/ 3540 h 28908"/>
                  <a:gd name="connsiteX18" fmla="*/ 73451 w 76695"/>
                  <a:gd name="connsiteY18" fmla="*/ 1622 h 28908"/>
                  <a:gd name="connsiteX19" fmla="*/ 66961 w 76695"/>
                  <a:gd name="connsiteY19" fmla="*/ 442 h 28908"/>
                  <a:gd name="connsiteX20" fmla="*/ 60324 w 76695"/>
                  <a:gd name="connsiteY20" fmla="*/ 0 h 28908"/>
                  <a:gd name="connsiteX21" fmla="*/ 52802 w 76695"/>
                  <a:gd name="connsiteY21" fmla="*/ 1917 h 28908"/>
                  <a:gd name="connsiteX22" fmla="*/ 39970 w 76695"/>
                  <a:gd name="connsiteY22" fmla="*/ 4130 h 28908"/>
                  <a:gd name="connsiteX23" fmla="*/ 31120 w 76695"/>
                  <a:gd name="connsiteY23" fmla="*/ 5457 h 28908"/>
                  <a:gd name="connsiteX24" fmla="*/ 25811 w 76695"/>
                  <a:gd name="connsiteY24" fmla="*/ 5605 h 28908"/>
                  <a:gd name="connsiteX25" fmla="*/ 24631 w 76695"/>
                  <a:gd name="connsiteY25" fmla="*/ 3392 h 28908"/>
                  <a:gd name="connsiteX26" fmla="*/ 21091 w 76695"/>
                  <a:gd name="connsiteY26" fmla="*/ 2802 h 28908"/>
                  <a:gd name="connsiteX27" fmla="*/ 11062 w 76695"/>
                  <a:gd name="connsiteY27" fmla="*/ 3540 h 28908"/>
                  <a:gd name="connsiteX28" fmla="*/ 7965 w 76695"/>
                  <a:gd name="connsiteY28" fmla="*/ 4720 h 28908"/>
                  <a:gd name="connsiteX29" fmla="*/ 6784 w 76695"/>
                  <a:gd name="connsiteY29" fmla="*/ 6785 h 28908"/>
                  <a:gd name="connsiteX30" fmla="*/ 5309 w 76695"/>
                  <a:gd name="connsiteY30" fmla="*/ 7817 h 28908"/>
                  <a:gd name="connsiteX31" fmla="*/ 2507 w 76695"/>
                  <a:gd name="connsiteY31" fmla="*/ 11062 h 28908"/>
                  <a:gd name="connsiteX32" fmla="*/ 442 w 76695"/>
                  <a:gd name="connsiteY32" fmla="*/ 16814 h 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6695" h="28908">
                    <a:moveTo>
                      <a:pt x="442" y="16814"/>
                    </a:moveTo>
                    <a:lnTo>
                      <a:pt x="0" y="19616"/>
                    </a:lnTo>
                    <a:lnTo>
                      <a:pt x="442" y="22714"/>
                    </a:lnTo>
                    <a:lnTo>
                      <a:pt x="1475" y="23746"/>
                    </a:lnTo>
                    <a:lnTo>
                      <a:pt x="9439" y="28171"/>
                    </a:lnTo>
                    <a:lnTo>
                      <a:pt x="15929" y="27286"/>
                    </a:lnTo>
                    <a:lnTo>
                      <a:pt x="25811" y="24336"/>
                    </a:lnTo>
                    <a:lnTo>
                      <a:pt x="37463" y="28023"/>
                    </a:lnTo>
                    <a:lnTo>
                      <a:pt x="46017" y="28908"/>
                    </a:lnTo>
                    <a:lnTo>
                      <a:pt x="52064" y="23746"/>
                    </a:lnTo>
                    <a:lnTo>
                      <a:pt x="60324" y="21976"/>
                    </a:lnTo>
                    <a:lnTo>
                      <a:pt x="62536" y="18731"/>
                    </a:lnTo>
                    <a:lnTo>
                      <a:pt x="64748" y="17846"/>
                    </a:lnTo>
                    <a:lnTo>
                      <a:pt x="72861" y="16961"/>
                    </a:lnTo>
                    <a:lnTo>
                      <a:pt x="73746" y="12832"/>
                    </a:lnTo>
                    <a:lnTo>
                      <a:pt x="75810" y="10029"/>
                    </a:lnTo>
                    <a:lnTo>
                      <a:pt x="76696" y="6047"/>
                    </a:lnTo>
                    <a:lnTo>
                      <a:pt x="75221" y="3540"/>
                    </a:lnTo>
                    <a:lnTo>
                      <a:pt x="73451" y="1622"/>
                    </a:lnTo>
                    <a:lnTo>
                      <a:pt x="66961" y="442"/>
                    </a:lnTo>
                    <a:lnTo>
                      <a:pt x="60324" y="0"/>
                    </a:lnTo>
                    <a:lnTo>
                      <a:pt x="52802" y="1917"/>
                    </a:lnTo>
                    <a:lnTo>
                      <a:pt x="39970" y="4130"/>
                    </a:lnTo>
                    <a:lnTo>
                      <a:pt x="31120" y="5457"/>
                    </a:lnTo>
                    <a:lnTo>
                      <a:pt x="25811" y="5605"/>
                    </a:lnTo>
                    <a:lnTo>
                      <a:pt x="24631" y="3392"/>
                    </a:lnTo>
                    <a:lnTo>
                      <a:pt x="21091" y="2802"/>
                    </a:lnTo>
                    <a:lnTo>
                      <a:pt x="11062" y="3540"/>
                    </a:lnTo>
                    <a:lnTo>
                      <a:pt x="7965" y="4720"/>
                    </a:lnTo>
                    <a:lnTo>
                      <a:pt x="6784" y="6785"/>
                    </a:lnTo>
                    <a:lnTo>
                      <a:pt x="5309" y="7817"/>
                    </a:lnTo>
                    <a:lnTo>
                      <a:pt x="2507" y="11062"/>
                    </a:lnTo>
                    <a:lnTo>
                      <a:pt x="442" y="16814"/>
                    </a:lnTo>
                    <a:close/>
                  </a:path>
                </a:pathLst>
              </a:custGeom>
              <a:grpFill/>
              <a:ln w="3175" cap="flat">
                <a:solidFill>
                  <a:schemeClr val="bg2">
                    <a:lumMod val="90000"/>
                  </a:schemeClr>
                </a:solid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29F6F85E-663D-9B80-4BBD-88119758D89B}"/>
                  </a:ext>
                </a:extLst>
              </p:cNvPr>
              <p:cNvSpPr/>
              <p:nvPr/>
            </p:nvSpPr>
            <p:spPr>
              <a:xfrm>
                <a:off x="7200709" y="1487214"/>
                <a:ext cx="95279" cy="29940"/>
              </a:xfrm>
              <a:custGeom>
                <a:avLst/>
                <a:gdLst>
                  <a:gd name="connsiteX0" fmla="*/ 8555 w 95279"/>
                  <a:gd name="connsiteY0" fmla="*/ 20206 h 29940"/>
                  <a:gd name="connsiteX1" fmla="*/ 12684 w 95279"/>
                  <a:gd name="connsiteY1" fmla="*/ 20501 h 29940"/>
                  <a:gd name="connsiteX2" fmla="*/ 15044 w 95279"/>
                  <a:gd name="connsiteY2" fmla="*/ 21534 h 29940"/>
                  <a:gd name="connsiteX3" fmla="*/ 16224 w 95279"/>
                  <a:gd name="connsiteY3" fmla="*/ 23156 h 29940"/>
                  <a:gd name="connsiteX4" fmla="*/ 28023 w 95279"/>
                  <a:gd name="connsiteY4" fmla="*/ 22419 h 29940"/>
                  <a:gd name="connsiteX5" fmla="*/ 39085 w 95279"/>
                  <a:gd name="connsiteY5" fmla="*/ 25369 h 29940"/>
                  <a:gd name="connsiteX6" fmla="*/ 43510 w 95279"/>
                  <a:gd name="connsiteY6" fmla="*/ 29351 h 29940"/>
                  <a:gd name="connsiteX7" fmla="*/ 47935 w 95279"/>
                  <a:gd name="connsiteY7" fmla="*/ 29941 h 29940"/>
                  <a:gd name="connsiteX8" fmla="*/ 59292 w 95279"/>
                  <a:gd name="connsiteY8" fmla="*/ 29646 h 29940"/>
                  <a:gd name="connsiteX9" fmla="*/ 72271 w 95279"/>
                  <a:gd name="connsiteY9" fmla="*/ 27728 h 29940"/>
                  <a:gd name="connsiteX10" fmla="*/ 92330 w 95279"/>
                  <a:gd name="connsiteY10" fmla="*/ 22124 h 29940"/>
                  <a:gd name="connsiteX11" fmla="*/ 95279 w 95279"/>
                  <a:gd name="connsiteY11" fmla="*/ 19911 h 29940"/>
                  <a:gd name="connsiteX12" fmla="*/ 92035 w 95279"/>
                  <a:gd name="connsiteY12" fmla="*/ 18289 h 29940"/>
                  <a:gd name="connsiteX13" fmla="*/ 74778 w 95279"/>
                  <a:gd name="connsiteY13" fmla="*/ 12537 h 29940"/>
                  <a:gd name="connsiteX14" fmla="*/ 63422 w 95279"/>
                  <a:gd name="connsiteY14" fmla="*/ 7227 h 29940"/>
                  <a:gd name="connsiteX15" fmla="*/ 55457 w 95279"/>
                  <a:gd name="connsiteY15" fmla="*/ 5310 h 29940"/>
                  <a:gd name="connsiteX16" fmla="*/ 37168 w 95279"/>
                  <a:gd name="connsiteY16" fmla="*/ 5900 h 29940"/>
                  <a:gd name="connsiteX17" fmla="*/ 17551 w 95279"/>
                  <a:gd name="connsiteY17" fmla="*/ 0 h 29940"/>
                  <a:gd name="connsiteX18" fmla="*/ 15339 w 95279"/>
                  <a:gd name="connsiteY18" fmla="*/ 147 h 29940"/>
                  <a:gd name="connsiteX19" fmla="*/ 9734 w 95279"/>
                  <a:gd name="connsiteY19" fmla="*/ 7965 h 29940"/>
                  <a:gd name="connsiteX20" fmla="*/ 8407 w 95279"/>
                  <a:gd name="connsiteY20" fmla="*/ 13127 h 29940"/>
                  <a:gd name="connsiteX21" fmla="*/ 5015 w 95279"/>
                  <a:gd name="connsiteY21" fmla="*/ 13127 h 29940"/>
                  <a:gd name="connsiteX22" fmla="*/ 0 w 95279"/>
                  <a:gd name="connsiteY22" fmla="*/ 15044 h 29940"/>
                  <a:gd name="connsiteX23" fmla="*/ 590 w 95279"/>
                  <a:gd name="connsiteY23" fmla="*/ 18584 h 29940"/>
                  <a:gd name="connsiteX24" fmla="*/ 8555 w 95279"/>
                  <a:gd name="connsiteY24" fmla="*/ 20206 h 2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5279" h="29940">
                    <a:moveTo>
                      <a:pt x="8555" y="20206"/>
                    </a:moveTo>
                    <a:lnTo>
                      <a:pt x="12684" y="20501"/>
                    </a:lnTo>
                    <a:lnTo>
                      <a:pt x="15044" y="21534"/>
                    </a:lnTo>
                    <a:lnTo>
                      <a:pt x="16224" y="23156"/>
                    </a:lnTo>
                    <a:lnTo>
                      <a:pt x="28023" y="22419"/>
                    </a:lnTo>
                    <a:lnTo>
                      <a:pt x="39085" y="25369"/>
                    </a:lnTo>
                    <a:lnTo>
                      <a:pt x="43510" y="29351"/>
                    </a:lnTo>
                    <a:lnTo>
                      <a:pt x="47935" y="29941"/>
                    </a:lnTo>
                    <a:lnTo>
                      <a:pt x="59292" y="29646"/>
                    </a:lnTo>
                    <a:lnTo>
                      <a:pt x="72271" y="27728"/>
                    </a:lnTo>
                    <a:lnTo>
                      <a:pt x="92330" y="22124"/>
                    </a:lnTo>
                    <a:lnTo>
                      <a:pt x="95279" y="19911"/>
                    </a:lnTo>
                    <a:lnTo>
                      <a:pt x="92035" y="18289"/>
                    </a:lnTo>
                    <a:lnTo>
                      <a:pt x="74778" y="12537"/>
                    </a:lnTo>
                    <a:lnTo>
                      <a:pt x="63422" y="7227"/>
                    </a:lnTo>
                    <a:lnTo>
                      <a:pt x="55457" y="5310"/>
                    </a:lnTo>
                    <a:lnTo>
                      <a:pt x="37168" y="5900"/>
                    </a:lnTo>
                    <a:lnTo>
                      <a:pt x="17551" y="0"/>
                    </a:lnTo>
                    <a:lnTo>
                      <a:pt x="15339" y="147"/>
                    </a:lnTo>
                    <a:lnTo>
                      <a:pt x="9734" y="7965"/>
                    </a:lnTo>
                    <a:lnTo>
                      <a:pt x="8407" y="13127"/>
                    </a:lnTo>
                    <a:lnTo>
                      <a:pt x="5015" y="13127"/>
                    </a:lnTo>
                    <a:lnTo>
                      <a:pt x="0" y="15044"/>
                    </a:lnTo>
                    <a:lnTo>
                      <a:pt x="590" y="18584"/>
                    </a:lnTo>
                    <a:lnTo>
                      <a:pt x="8555" y="20206"/>
                    </a:lnTo>
                    <a:close/>
                  </a:path>
                </a:pathLst>
              </a:custGeom>
              <a:grpFill/>
              <a:ln w="3175" cap="flat">
                <a:solidFill>
                  <a:schemeClr val="bg2">
                    <a:lumMod val="90000"/>
                  </a:schemeClr>
                </a:solid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460823EA-01B4-69D6-F70B-8E517DAA126C}"/>
                  </a:ext>
                </a:extLst>
              </p:cNvPr>
              <p:cNvSpPr/>
              <p:nvPr/>
            </p:nvSpPr>
            <p:spPr>
              <a:xfrm>
                <a:off x="7194515" y="1518629"/>
                <a:ext cx="16371" cy="11061"/>
              </a:xfrm>
              <a:custGeom>
                <a:avLst/>
                <a:gdLst>
                  <a:gd name="connsiteX0" fmla="*/ 15781 w 16371"/>
                  <a:gd name="connsiteY0" fmla="*/ 7965 h 11061"/>
                  <a:gd name="connsiteX1" fmla="*/ 16371 w 16371"/>
                  <a:gd name="connsiteY1" fmla="*/ 6342 h 11061"/>
                  <a:gd name="connsiteX2" fmla="*/ 15634 w 16371"/>
                  <a:gd name="connsiteY2" fmla="*/ 3835 h 11061"/>
                  <a:gd name="connsiteX3" fmla="*/ 10324 w 16371"/>
                  <a:gd name="connsiteY3" fmla="*/ 2507 h 11061"/>
                  <a:gd name="connsiteX4" fmla="*/ 9587 w 16371"/>
                  <a:gd name="connsiteY4" fmla="*/ 1770 h 11061"/>
                  <a:gd name="connsiteX5" fmla="*/ 1770 w 16371"/>
                  <a:gd name="connsiteY5" fmla="*/ 0 h 11061"/>
                  <a:gd name="connsiteX6" fmla="*/ 1327 w 16371"/>
                  <a:gd name="connsiteY6" fmla="*/ 2507 h 11061"/>
                  <a:gd name="connsiteX7" fmla="*/ 2360 w 16371"/>
                  <a:gd name="connsiteY7" fmla="*/ 3687 h 11061"/>
                  <a:gd name="connsiteX8" fmla="*/ 2360 w 16371"/>
                  <a:gd name="connsiteY8" fmla="*/ 5457 h 11061"/>
                  <a:gd name="connsiteX9" fmla="*/ 1032 w 16371"/>
                  <a:gd name="connsiteY9" fmla="*/ 6047 h 11061"/>
                  <a:gd name="connsiteX10" fmla="*/ 0 w 16371"/>
                  <a:gd name="connsiteY10" fmla="*/ 7817 h 11061"/>
                  <a:gd name="connsiteX11" fmla="*/ 12242 w 16371"/>
                  <a:gd name="connsiteY11" fmla="*/ 11062 h 11061"/>
                  <a:gd name="connsiteX12" fmla="*/ 15781 w 16371"/>
                  <a:gd name="connsiteY12" fmla="*/ 7965 h 11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71" h="11061">
                    <a:moveTo>
                      <a:pt x="15781" y="7965"/>
                    </a:moveTo>
                    <a:lnTo>
                      <a:pt x="16371" y="6342"/>
                    </a:lnTo>
                    <a:lnTo>
                      <a:pt x="15634" y="3835"/>
                    </a:lnTo>
                    <a:lnTo>
                      <a:pt x="10324" y="2507"/>
                    </a:lnTo>
                    <a:lnTo>
                      <a:pt x="9587" y="1770"/>
                    </a:lnTo>
                    <a:lnTo>
                      <a:pt x="1770" y="0"/>
                    </a:lnTo>
                    <a:lnTo>
                      <a:pt x="1327" y="2507"/>
                    </a:lnTo>
                    <a:lnTo>
                      <a:pt x="2360" y="3687"/>
                    </a:lnTo>
                    <a:lnTo>
                      <a:pt x="2360" y="5457"/>
                    </a:lnTo>
                    <a:lnTo>
                      <a:pt x="1032" y="6047"/>
                    </a:lnTo>
                    <a:lnTo>
                      <a:pt x="0" y="7817"/>
                    </a:lnTo>
                    <a:lnTo>
                      <a:pt x="12242" y="11062"/>
                    </a:lnTo>
                    <a:lnTo>
                      <a:pt x="15781" y="7965"/>
                    </a:lnTo>
                    <a:close/>
                  </a:path>
                </a:pathLst>
              </a:custGeom>
              <a:grpFill/>
              <a:ln w="3175" cap="flat">
                <a:solidFill>
                  <a:schemeClr val="bg2">
                    <a:lumMod val="90000"/>
                  </a:schemeClr>
                </a:solid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33B864C1-420C-9557-8DDF-B553CC2E3F80}"/>
                  </a:ext>
                </a:extLst>
              </p:cNvPr>
              <p:cNvSpPr/>
              <p:nvPr/>
            </p:nvSpPr>
            <p:spPr>
              <a:xfrm>
                <a:off x="7152774" y="1530281"/>
                <a:ext cx="42920" cy="14454"/>
              </a:xfrm>
              <a:custGeom>
                <a:avLst/>
                <a:gdLst>
                  <a:gd name="connsiteX0" fmla="*/ 8850 w 42920"/>
                  <a:gd name="connsiteY0" fmla="*/ 12684 h 14454"/>
                  <a:gd name="connsiteX1" fmla="*/ 10325 w 42920"/>
                  <a:gd name="connsiteY1" fmla="*/ 13422 h 14454"/>
                  <a:gd name="connsiteX2" fmla="*/ 11062 w 42920"/>
                  <a:gd name="connsiteY2" fmla="*/ 14159 h 14454"/>
                  <a:gd name="connsiteX3" fmla="*/ 16814 w 42920"/>
                  <a:gd name="connsiteY3" fmla="*/ 14454 h 14454"/>
                  <a:gd name="connsiteX4" fmla="*/ 34218 w 42920"/>
                  <a:gd name="connsiteY4" fmla="*/ 13717 h 14454"/>
                  <a:gd name="connsiteX5" fmla="*/ 37611 w 42920"/>
                  <a:gd name="connsiteY5" fmla="*/ 11504 h 14454"/>
                  <a:gd name="connsiteX6" fmla="*/ 40855 w 42920"/>
                  <a:gd name="connsiteY6" fmla="*/ 11062 h 14454"/>
                  <a:gd name="connsiteX7" fmla="*/ 42920 w 42920"/>
                  <a:gd name="connsiteY7" fmla="*/ 8702 h 14454"/>
                  <a:gd name="connsiteX8" fmla="*/ 33333 w 42920"/>
                  <a:gd name="connsiteY8" fmla="*/ 5310 h 14454"/>
                  <a:gd name="connsiteX9" fmla="*/ 29646 w 42920"/>
                  <a:gd name="connsiteY9" fmla="*/ 2802 h 14454"/>
                  <a:gd name="connsiteX10" fmla="*/ 29203 w 42920"/>
                  <a:gd name="connsiteY10" fmla="*/ 590 h 14454"/>
                  <a:gd name="connsiteX11" fmla="*/ 25516 w 42920"/>
                  <a:gd name="connsiteY11" fmla="*/ 0 h 14454"/>
                  <a:gd name="connsiteX12" fmla="*/ 16814 w 42920"/>
                  <a:gd name="connsiteY12" fmla="*/ 590 h 14454"/>
                  <a:gd name="connsiteX13" fmla="*/ 13127 w 42920"/>
                  <a:gd name="connsiteY13" fmla="*/ 3982 h 14454"/>
                  <a:gd name="connsiteX14" fmla="*/ 12242 w 42920"/>
                  <a:gd name="connsiteY14" fmla="*/ 5605 h 14454"/>
                  <a:gd name="connsiteX15" fmla="*/ 9587 w 42920"/>
                  <a:gd name="connsiteY15" fmla="*/ 6932 h 14454"/>
                  <a:gd name="connsiteX16" fmla="*/ 1475 w 42920"/>
                  <a:gd name="connsiteY16" fmla="*/ 8260 h 14454"/>
                  <a:gd name="connsiteX17" fmla="*/ 0 w 42920"/>
                  <a:gd name="connsiteY17" fmla="*/ 8997 h 14454"/>
                  <a:gd name="connsiteX18" fmla="*/ 3392 w 42920"/>
                  <a:gd name="connsiteY18" fmla="*/ 12094 h 14454"/>
                  <a:gd name="connsiteX19" fmla="*/ 8850 w 42920"/>
                  <a:gd name="connsiteY19" fmla="*/ 12684 h 1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920" h="14454">
                    <a:moveTo>
                      <a:pt x="8850" y="12684"/>
                    </a:moveTo>
                    <a:lnTo>
                      <a:pt x="10325" y="13422"/>
                    </a:lnTo>
                    <a:lnTo>
                      <a:pt x="11062" y="14159"/>
                    </a:lnTo>
                    <a:lnTo>
                      <a:pt x="16814" y="14454"/>
                    </a:lnTo>
                    <a:lnTo>
                      <a:pt x="34218" y="13717"/>
                    </a:lnTo>
                    <a:lnTo>
                      <a:pt x="37611" y="11504"/>
                    </a:lnTo>
                    <a:lnTo>
                      <a:pt x="40855" y="11062"/>
                    </a:lnTo>
                    <a:lnTo>
                      <a:pt x="42920" y="8702"/>
                    </a:lnTo>
                    <a:lnTo>
                      <a:pt x="33333" y="5310"/>
                    </a:lnTo>
                    <a:lnTo>
                      <a:pt x="29646" y="2802"/>
                    </a:lnTo>
                    <a:lnTo>
                      <a:pt x="29203" y="590"/>
                    </a:lnTo>
                    <a:lnTo>
                      <a:pt x="25516" y="0"/>
                    </a:lnTo>
                    <a:lnTo>
                      <a:pt x="16814" y="590"/>
                    </a:lnTo>
                    <a:lnTo>
                      <a:pt x="13127" y="3982"/>
                    </a:lnTo>
                    <a:lnTo>
                      <a:pt x="12242" y="5605"/>
                    </a:lnTo>
                    <a:lnTo>
                      <a:pt x="9587" y="6932"/>
                    </a:lnTo>
                    <a:lnTo>
                      <a:pt x="1475" y="8260"/>
                    </a:lnTo>
                    <a:lnTo>
                      <a:pt x="0" y="8997"/>
                    </a:lnTo>
                    <a:lnTo>
                      <a:pt x="3392" y="12094"/>
                    </a:lnTo>
                    <a:lnTo>
                      <a:pt x="8850" y="12684"/>
                    </a:lnTo>
                    <a:close/>
                  </a:path>
                </a:pathLst>
              </a:custGeom>
              <a:grpFill/>
              <a:ln w="3175" cap="flat">
                <a:solidFill>
                  <a:schemeClr val="bg2">
                    <a:lumMod val="90000"/>
                  </a:schemeClr>
                </a:solid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25511D3D-2432-6653-F0B6-DD890B7FE347}"/>
                  </a:ext>
                </a:extLst>
              </p:cNvPr>
              <p:cNvSpPr/>
              <p:nvPr/>
            </p:nvSpPr>
            <p:spPr>
              <a:xfrm>
                <a:off x="7278142" y="1525266"/>
                <a:ext cx="58701" cy="23598"/>
              </a:xfrm>
              <a:custGeom>
                <a:avLst/>
                <a:gdLst>
                  <a:gd name="connsiteX0" fmla="*/ 1770 w 58701"/>
                  <a:gd name="connsiteY0" fmla="*/ 0 h 23598"/>
                  <a:gd name="connsiteX1" fmla="*/ 0 w 58701"/>
                  <a:gd name="connsiteY1" fmla="*/ 1622 h 23598"/>
                  <a:gd name="connsiteX2" fmla="*/ 1917 w 58701"/>
                  <a:gd name="connsiteY2" fmla="*/ 2950 h 23598"/>
                  <a:gd name="connsiteX3" fmla="*/ 4572 w 58701"/>
                  <a:gd name="connsiteY3" fmla="*/ 6047 h 23598"/>
                  <a:gd name="connsiteX4" fmla="*/ 5310 w 58701"/>
                  <a:gd name="connsiteY4" fmla="*/ 7670 h 23598"/>
                  <a:gd name="connsiteX5" fmla="*/ 5310 w 58701"/>
                  <a:gd name="connsiteY5" fmla="*/ 10029 h 23598"/>
                  <a:gd name="connsiteX6" fmla="*/ 7080 w 58701"/>
                  <a:gd name="connsiteY6" fmla="*/ 18141 h 23598"/>
                  <a:gd name="connsiteX7" fmla="*/ 8407 w 58701"/>
                  <a:gd name="connsiteY7" fmla="*/ 20354 h 23598"/>
                  <a:gd name="connsiteX8" fmla="*/ 10029 w 58701"/>
                  <a:gd name="connsiteY8" fmla="*/ 21534 h 23598"/>
                  <a:gd name="connsiteX9" fmla="*/ 20649 w 58701"/>
                  <a:gd name="connsiteY9" fmla="*/ 23599 h 23598"/>
                  <a:gd name="connsiteX10" fmla="*/ 24778 w 58701"/>
                  <a:gd name="connsiteY10" fmla="*/ 22419 h 23598"/>
                  <a:gd name="connsiteX11" fmla="*/ 30088 w 58701"/>
                  <a:gd name="connsiteY11" fmla="*/ 17994 h 23598"/>
                  <a:gd name="connsiteX12" fmla="*/ 32595 w 58701"/>
                  <a:gd name="connsiteY12" fmla="*/ 17699 h 23598"/>
                  <a:gd name="connsiteX13" fmla="*/ 33333 w 58701"/>
                  <a:gd name="connsiteY13" fmla="*/ 14897 h 23598"/>
                  <a:gd name="connsiteX14" fmla="*/ 33333 w 58701"/>
                  <a:gd name="connsiteY14" fmla="*/ 11947 h 23598"/>
                  <a:gd name="connsiteX15" fmla="*/ 36283 w 58701"/>
                  <a:gd name="connsiteY15" fmla="*/ 10619 h 23598"/>
                  <a:gd name="connsiteX16" fmla="*/ 58702 w 58701"/>
                  <a:gd name="connsiteY16" fmla="*/ 9144 h 23598"/>
                  <a:gd name="connsiteX17" fmla="*/ 55014 w 58701"/>
                  <a:gd name="connsiteY17" fmla="*/ 6490 h 23598"/>
                  <a:gd name="connsiteX18" fmla="*/ 51327 w 58701"/>
                  <a:gd name="connsiteY18" fmla="*/ 4867 h 23598"/>
                  <a:gd name="connsiteX19" fmla="*/ 38495 w 58701"/>
                  <a:gd name="connsiteY19" fmla="*/ 1770 h 23598"/>
                  <a:gd name="connsiteX20" fmla="*/ 13422 w 58701"/>
                  <a:gd name="connsiteY20" fmla="*/ 1180 h 23598"/>
                  <a:gd name="connsiteX21" fmla="*/ 1770 w 58701"/>
                  <a:gd name="connsiteY21" fmla="*/ 0 h 2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701" h="23598">
                    <a:moveTo>
                      <a:pt x="1770" y="0"/>
                    </a:moveTo>
                    <a:lnTo>
                      <a:pt x="0" y="1622"/>
                    </a:lnTo>
                    <a:lnTo>
                      <a:pt x="1917" y="2950"/>
                    </a:lnTo>
                    <a:lnTo>
                      <a:pt x="4572" y="6047"/>
                    </a:lnTo>
                    <a:lnTo>
                      <a:pt x="5310" y="7670"/>
                    </a:lnTo>
                    <a:lnTo>
                      <a:pt x="5310" y="10029"/>
                    </a:lnTo>
                    <a:lnTo>
                      <a:pt x="7080" y="18141"/>
                    </a:lnTo>
                    <a:lnTo>
                      <a:pt x="8407" y="20354"/>
                    </a:lnTo>
                    <a:lnTo>
                      <a:pt x="10029" y="21534"/>
                    </a:lnTo>
                    <a:lnTo>
                      <a:pt x="20649" y="23599"/>
                    </a:lnTo>
                    <a:lnTo>
                      <a:pt x="24778" y="22419"/>
                    </a:lnTo>
                    <a:lnTo>
                      <a:pt x="30088" y="17994"/>
                    </a:lnTo>
                    <a:lnTo>
                      <a:pt x="32595" y="17699"/>
                    </a:lnTo>
                    <a:lnTo>
                      <a:pt x="33333" y="14897"/>
                    </a:lnTo>
                    <a:lnTo>
                      <a:pt x="33333" y="11947"/>
                    </a:lnTo>
                    <a:lnTo>
                      <a:pt x="36283" y="10619"/>
                    </a:lnTo>
                    <a:lnTo>
                      <a:pt x="58702" y="9144"/>
                    </a:lnTo>
                    <a:lnTo>
                      <a:pt x="55014" y="6490"/>
                    </a:lnTo>
                    <a:lnTo>
                      <a:pt x="51327" y="4867"/>
                    </a:lnTo>
                    <a:lnTo>
                      <a:pt x="38495" y="1770"/>
                    </a:lnTo>
                    <a:lnTo>
                      <a:pt x="13422" y="1180"/>
                    </a:lnTo>
                    <a:lnTo>
                      <a:pt x="1770" y="0"/>
                    </a:lnTo>
                    <a:close/>
                  </a:path>
                </a:pathLst>
              </a:custGeom>
              <a:grpFill/>
              <a:ln w="3175" cap="flat">
                <a:solidFill>
                  <a:schemeClr val="bg2">
                    <a:lumMod val="90000"/>
                  </a:schemeClr>
                </a:solid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F5FE9855-1618-EF35-6FD8-10250CD45B32}"/>
                  </a:ext>
                </a:extLst>
              </p:cNvPr>
              <p:cNvSpPr/>
              <p:nvPr/>
            </p:nvSpPr>
            <p:spPr>
              <a:xfrm>
                <a:off x="7320029" y="1469662"/>
                <a:ext cx="19911" cy="6637"/>
              </a:xfrm>
              <a:custGeom>
                <a:avLst/>
                <a:gdLst>
                  <a:gd name="connsiteX0" fmla="*/ 12684 w 19911"/>
                  <a:gd name="connsiteY0" fmla="*/ 6637 h 6637"/>
                  <a:gd name="connsiteX1" fmla="*/ 18289 w 19911"/>
                  <a:gd name="connsiteY1" fmla="*/ 5752 h 6637"/>
                  <a:gd name="connsiteX2" fmla="*/ 19911 w 19911"/>
                  <a:gd name="connsiteY2" fmla="*/ 4572 h 6637"/>
                  <a:gd name="connsiteX3" fmla="*/ 17404 w 19911"/>
                  <a:gd name="connsiteY3" fmla="*/ 2065 h 6637"/>
                  <a:gd name="connsiteX4" fmla="*/ 12094 w 19911"/>
                  <a:gd name="connsiteY4" fmla="*/ 0 h 6637"/>
                  <a:gd name="connsiteX5" fmla="*/ 6932 w 19911"/>
                  <a:gd name="connsiteY5" fmla="*/ 442 h 6637"/>
                  <a:gd name="connsiteX6" fmla="*/ 590 w 19911"/>
                  <a:gd name="connsiteY6" fmla="*/ 2360 h 6637"/>
                  <a:gd name="connsiteX7" fmla="*/ 0 w 19911"/>
                  <a:gd name="connsiteY7" fmla="*/ 3835 h 6637"/>
                  <a:gd name="connsiteX8" fmla="*/ 2802 w 19911"/>
                  <a:gd name="connsiteY8" fmla="*/ 5310 h 6637"/>
                  <a:gd name="connsiteX9" fmla="*/ 12684 w 19911"/>
                  <a:gd name="connsiteY9" fmla="*/ 6637 h 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11" h="6637">
                    <a:moveTo>
                      <a:pt x="12684" y="6637"/>
                    </a:moveTo>
                    <a:lnTo>
                      <a:pt x="18289" y="5752"/>
                    </a:lnTo>
                    <a:lnTo>
                      <a:pt x="19911" y="4572"/>
                    </a:lnTo>
                    <a:lnTo>
                      <a:pt x="17404" y="2065"/>
                    </a:lnTo>
                    <a:lnTo>
                      <a:pt x="12094" y="0"/>
                    </a:lnTo>
                    <a:lnTo>
                      <a:pt x="6932" y="442"/>
                    </a:lnTo>
                    <a:lnTo>
                      <a:pt x="590" y="2360"/>
                    </a:lnTo>
                    <a:lnTo>
                      <a:pt x="0" y="3835"/>
                    </a:lnTo>
                    <a:lnTo>
                      <a:pt x="2802" y="5310"/>
                    </a:lnTo>
                    <a:lnTo>
                      <a:pt x="12684" y="6637"/>
                    </a:lnTo>
                    <a:close/>
                  </a:path>
                </a:pathLst>
              </a:custGeom>
              <a:grpFill/>
              <a:ln w="3175" cap="flat">
                <a:solidFill>
                  <a:schemeClr val="bg2">
                    <a:lumMod val="90000"/>
                  </a:schemeClr>
                </a:solid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08514CD1-447A-32F8-CE2D-147061112E64}"/>
                  </a:ext>
                </a:extLst>
              </p:cNvPr>
              <p:cNvSpPr/>
              <p:nvPr/>
            </p:nvSpPr>
            <p:spPr>
              <a:xfrm>
                <a:off x="7132273" y="1917888"/>
                <a:ext cx="161945" cy="138199"/>
              </a:xfrm>
              <a:custGeom>
                <a:avLst/>
                <a:gdLst>
                  <a:gd name="connsiteX0" fmla="*/ 4130 w 161945"/>
                  <a:gd name="connsiteY0" fmla="*/ 65486 h 138199"/>
                  <a:gd name="connsiteX1" fmla="*/ 1475 w 161945"/>
                  <a:gd name="connsiteY1" fmla="*/ 69911 h 138199"/>
                  <a:gd name="connsiteX2" fmla="*/ 442 w 161945"/>
                  <a:gd name="connsiteY2" fmla="*/ 72123 h 138199"/>
                  <a:gd name="connsiteX3" fmla="*/ 0 w 161945"/>
                  <a:gd name="connsiteY3" fmla="*/ 77433 h 138199"/>
                  <a:gd name="connsiteX4" fmla="*/ 295 w 161945"/>
                  <a:gd name="connsiteY4" fmla="*/ 79793 h 138199"/>
                  <a:gd name="connsiteX5" fmla="*/ 2212 w 161945"/>
                  <a:gd name="connsiteY5" fmla="*/ 86135 h 138199"/>
                  <a:gd name="connsiteX6" fmla="*/ 4277 w 161945"/>
                  <a:gd name="connsiteY6" fmla="*/ 89822 h 138199"/>
                  <a:gd name="connsiteX7" fmla="*/ 6932 w 161945"/>
                  <a:gd name="connsiteY7" fmla="*/ 92035 h 138199"/>
                  <a:gd name="connsiteX8" fmla="*/ 10029 w 161945"/>
                  <a:gd name="connsiteY8" fmla="*/ 93657 h 138199"/>
                  <a:gd name="connsiteX9" fmla="*/ 13274 w 161945"/>
                  <a:gd name="connsiteY9" fmla="*/ 94542 h 138199"/>
                  <a:gd name="connsiteX10" fmla="*/ 19616 w 161945"/>
                  <a:gd name="connsiteY10" fmla="*/ 93804 h 138199"/>
                  <a:gd name="connsiteX11" fmla="*/ 25958 w 161945"/>
                  <a:gd name="connsiteY11" fmla="*/ 91445 h 138199"/>
                  <a:gd name="connsiteX12" fmla="*/ 32743 w 161945"/>
                  <a:gd name="connsiteY12" fmla="*/ 93067 h 138199"/>
                  <a:gd name="connsiteX13" fmla="*/ 38790 w 161945"/>
                  <a:gd name="connsiteY13" fmla="*/ 93509 h 138199"/>
                  <a:gd name="connsiteX14" fmla="*/ 50589 w 161945"/>
                  <a:gd name="connsiteY14" fmla="*/ 91297 h 138199"/>
                  <a:gd name="connsiteX15" fmla="*/ 51917 w 161945"/>
                  <a:gd name="connsiteY15" fmla="*/ 91887 h 138199"/>
                  <a:gd name="connsiteX16" fmla="*/ 49852 w 161945"/>
                  <a:gd name="connsiteY16" fmla="*/ 94394 h 138199"/>
                  <a:gd name="connsiteX17" fmla="*/ 49409 w 161945"/>
                  <a:gd name="connsiteY17" fmla="*/ 98229 h 138199"/>
                  <a:gd name="connsiteX18" fmla="*/ 51769 w 161945"/>
                  <a:gd name="connsiteY18" fmla="*/ 101032 h 138199"/>
                  <a:gd name="connsiteX19" fmla="*/ 54571 w 161945"/>
                  <a:gd name="connsiteY19" fmla="*/ 100884 h 138199"/>
                  <a:gd name="connsiteX20" fmla="*/ 57374 w 161945"/>
                  <a:gd name="connsiteY20" fmla="*/ 101327 h 138199"/>
                  <a:gd name="connsiteX21" fmla="*/ 56489 w 161945"/>
                  <a:gd name="connsiteY21" fmla="*/ 103096 h 138199"/>
                  <a:gd name="connsiteX22" fmla="*/ 64306 w 161945"/>
                  <a:gd name="connsiteY22" fmla="*/ 107964 h 138199"/>
                  <a:gd name="connsiteX23" fmla="*/ 71238 w 161945"/>
                  <a:gd name="connsiteY23" fmla="*/ 111356 h 138199"/>
                  <a:gd name="connsiteX24" fmla="*/ 69616 w 161945"/>
                  <a:gd name="connsiteY24" fmla="*/ 112241 h 138199"/>
                  <a:gd name="connsiteX25" fmla="*/ 65191 w 161945"/>
                  <a:gd name="connsiteY25" fmla="*/ 110766 h 138199"/>
                  <a:gd name="connsiteX26" fmla="*/ 62831 w 161945"/>
                  <a:gd name="connsiteY26" fmla="*/ 111208 h 138199"/>
                  <a:gd name="connsiteX27" fmla="*/ 63421 w 161945"/>
                  <a:gd name="connsiteY27" fmla="*/ 114011 h 138199"/>
                  <a:gd name="connsiteX28" fmla="*/ 58554 w 161945"/>
                  <a:gd name="connsiteY28" fmla="*/ 113126 h 138199"/>
                  <a:gd name="connsiteX29" fmla="*/ 56489 w 161945"/>
                  <a:gd name="connsiteY29" fmla="*/ 114896 h 138199"/>
                  <a:gd name="connsiteX30" fmla="*/ 56637 w 161945"/>
                  <a:gd name="connsiteY30" fmla="*/ 117256 h 138199"/>
                  <a:gd name="connsiteX31" fmla="*/ 57227 w 161945"/>
                  <a:gd name="connsiteY31" fmla="*/ 119763 h 138199"/>
                  <a:gd name="connsiteX32" fmla="*/ 57079 w 161945"/>
                  <a:gd name="connsiteY32" fmla="*/ 121385 h 138199"/>
                  <a:gd name="connsiteX33" fmla="*/ 53392 w 161945"/>
                  <a:gd name="connsiteY33" fmla="*/ 122123 h 138199"/>
                  <a:gd name="connsiteX34" fmla="*/ 51179 w 161945"/>
                  <a:gd name="connsiteY34" fmla="*/ 123450 h 138199"/>
                  <a:gd name="connsiteX35" fmla="*/ 60029 w 161945"/>
                  <a:gd name="connsiteY35" fmla="*/ 126253 h 138199"/>
                  <a:gd name="connsiteX36" fmla="*/ 72418 w 161945"/>
                  <a:gd name="connsiteY36" fmla="*/ 128612 h 138199"/>
                  <a:gd name="connsiteX37" fmla="*/ 75958 w 161945"/>
                  <a:gd name="connsiteY37" fmla="*/ 129497 h 138199"/>
                  <a:gd name="connsiteX38" fmla="*/ 80678 w 161945"/>
                  <a:gd name="connsiteY38" fmla="*/ 132005 h 138199"/>
                  <a:gd name="connsiteX39" fmla="*/ 82890 w 161945"/>
                  <a:gd name="connsiteY39" fmla="*/ 132595 h 138199"/>
                  <a:gd name="connsiteX40" fmla="*/ 83185 w 161945"/>
                  <a:gd name="connsiteY40" fmla="*/ 130972 h 138199"/>
                  <a:gd name="connsiteX41" fmla="*/ 84070 w 161945"/>
                  <a:gd name="connsiteY41" fmla="*/ 129645 h 138199"/>
                  <a:gd name="connsiteX42" fmla="*/ 89822 w 161945"/>
                  <a:gd name="connsiteY42" fmla="*/ 132742 h 138199"/>
                  <a:gd name="connsiteX43" fmla="*/ 94689 w 161945"/>
                  <a:gd name="connsiteY43" fmla="*/ 133185 h 138199"/>
                  <a:gd name="connsiteX44" fmla="*/ 99557 w 161945"/>
                  <a:gd name="connsiteY44" fmla="*/ 133332 h 138199"/>
                  <a:gd name="connsiteX45" fmla="*/ 111356 w 161945"/>
                  <a:gd name="connsiteY45" fmla="*/ 132005 h 138199"/>
                  <a:gd name="connsiteX46" fmla="*/ 111798 w 161945"/>
                  <a:gd name="connsiteY46" fmla="*/ 132890 h 138199"/>
                  <a:gd name="connsiteX47" fmla="*/ 111798 w 161945"/>
                  <a:gd name="connsiteY47" fmla="*/ 134365 h 138199"/>
                  <a:gd name="connsiteX48" fmla="*/ 114158 w 161945"/>
                  <a:gd name="connsiteY48" fmla="*/ 135692 h 138199"/>
                  <a:gd name="connsiteX49" fmla="*/ 117108 w 161945"/>
                  <a:gd name="connsiteY49" fmla="*/ 135102 h 138199"/>
                  <a:gd name="connsiteX50" fmla="*/ 117993 w 161945"/>
                  <a:gd name="connsiteY50" fmla="*/ 134070 h 138199"/>
                  <a:gd name="connsiteX51" fmla="*/ 121827 w 161945"/>
                  <a:gd name="connsiteY51" fmla="*/ 135545 h 138199"/>
                  <a:gd name="connsiteX52" fmla="*/ 122418 w 161945"/>
                  <a:gd name="connsiteY52" fmla="*/ 134217 h 138199"/>
                  <a:gd name="connsiteX53" fmla="*/ 123155 w 161945"/>
                  <a:gd name="connsiteY53" fmla="*/ 133627 h 138199"/>
                  <a:gd name="connsiteX54" fmla="*/ 130825 w 161945"/>
                  <a:gd name="connsiteY54" fmla="*/ 138199 h 138199"/>
                  <a:gd name="connsiteX55" fmla="*/ 132595 w 161945"/>
                  <a:gd name="connsiteY55" fmla="*/ 138052 h 138199"/>
                  <a:gd name="connsiteX56" fmla="*/ 134217 w 161945"/>
                  <a:gd name="connsiteY56" fmla="*/ 136724 h 138199"/>
                  <a:gd name="connsiteX57" fmla="*/ 130382 w 161945"/>
                  <a:gd name="connsiteY57" fmla="*/ 133332 h 138199"/>
                  <a:gd name="connsiteX58" fmla="*/ 128170 w 161945"/>
                  <a:gd name="connsiteY58" fmla="*/ 132742 h 138199"/>
                  <a:gd name="connsiteX59" fmla="*/ 126252 w 161945"/>
                  <a:gd name="connsiteY59" fmla="*/ 130972 h 138199"/>
                  <a:gd name="connsiteX60" fmla="*/ 129497 w 161945"/>
                  <a:gd name="connsiteY60" fmla="*/ 130087 h 138199"/>
                  <a:gd name="connsiteX61" fmla="*/ 132742 w 161945"/>
                  <a:gd name="connsiteY61" fmla="*/ 130235 h 138199"/>
                  <a:gd name="connsiteX62" fmla="*/ 134364 w 161945"/>
                  <a:gd name="connsiteY62" fmla="*/ 131710 h 138199"/>
                  <a:gd name="connsiteX63" fmla="*/ 135692 w 161945"/>
                  <a:gd name="connsiteY63" fmla="*/ 133775 h 138199"/>
                  <a:gd name="connsiteX64" fmla="*/ 136429 w 161945"/>
                  <a:gd name="connsiteY64" fmla="*/ 134217 h 138199"/>
                  <a:gd name="connsiteX65" fmla="*/ 149409 w 161945"/>
                  <a:gd name="connsiteY65" fmla="*/ 136872 h 138199"/>
                  <a:gd name="connsiteX66" fmla="*/ 152063 w 161945"/>
                  <a:gd name="connsiteY66" fmla="*/ 136134 h 138199"/>
                  <a:gd name="connsiteX67" fmla="*/ 152506 w 161945"/>
                  <a:gd name="connsiteY67" fmla="*/ 134660 h 138199"/>
                  <a:gd name="connsiteX68" fmla="*/ 157373 w 161945"/>
                  <a:gd name="connsiteY68" fmla="*/ 133480 h 138199"/>
                  <a:gd name="connsiteX69" fmla="*/ 161945 w 161945"/>
                  <a:gd name="connsiteY69" fmla="*/ 130235 h 138199"/>
                  <a:gd name="connsiteX70" fmla="*/ 160175 w 161945"/>
                  <a:gd name="connsiteY70" fmla="*/ 128465 h 138199"/>
                  <a:gd name="connsiteX71" fmla="*/ 158258 w 161945"/>
                  <a:gd name="connsiteY71" fmla="*/ 127285 h 138199"/>
                  <a:gd name="connsiteX72" fmla="*/ 147344 w 161945"/>
                  <a:gd name="connsiteY72" fmla="*/ 123303 h 138199"/>
                  <a:gd name="connsiteX73" fmla="*/ 142919 w 161945"/>
                  <a:gd name="connsiteY73" fmla="*/ 120795 h 138199"/>
                  <a:gd name="connsiteX74" fmla="*/ 131415 w 161945"/>
                  <a:gd name="connsiteY74" fmla="*/ 112241 h 138199"/>
                  <a:gd name="connsiteX75" fmla="*/ 120648 w 161945"/>
                  <a:gd name="connsiteY75" fmla="*/ 100737 h 138199"/>
                  <a:gd name="connsiteX76" fmla="*/ 114748 w 161945"/>
                  <a:gd name="connsiteY76" fmla="*/ 92920 h 138199"/>
                  <a:gd name="connsiteX77" fmla="*/ 109438 w 161945"/>
                  <a:gd name="connsiteY77" fmla="*/ 84070 h 138199"/>
                  <a:gd name="connsiteX78" fmla="*/ 107668 w 161945"/>
                  <a:gd name="connsiteY78" fmla="*/ 79498 h 138199"/>
                  <a:gd name="connsiteX79" fmla="*/ 105604 w 161945"/>
                  <a:gd name="connsiteY79" fmla="*/ 75368 h 138199"/>
                  <a:gd name="connsiteX80" fmla="*/ 101179 w 161945"/>
                  <a:gd name="connsiteY80" fmla="*/ 72123 h 138199"/>
                  <a:gd name="connsiteX81" fmla="*/ 103096 w 161945"/>
                  <a:gd name="connsiteY81" fmla="*/ 68288 h 138199"/>
                  <a:gd name="connsiteX82" fmla="*/ 103834 w 161945"/>
                  <a:gd name="connsiteY82" fmla="*/ 63716 h 138199"/>
                  <a:gd name="connsiteX83" fmla="*/ 106341 w 161945"/>
                  <a:gd name="connsiteY83" fmla="*/ 60029 h 138199"/>
                  <a:gd name="connsiteX84" fmla="*/ 106931 w 161945"/>
                  <a:gd name="connsiteY84" fmla="*/ 58112 h 138199"/>
                  <a:gd name="connsiteX85" fmla="*/ 103834 w 161945"/>
                  <a:gd name="connsiteY85" fmla="*/ 53539 h 138199"/>
                  <a:gd name="connsiteX86" fmla="*/ 103539 w 161945"/>
                  <a:gd name="connsiteY86" fmla="*/ 50442 h 138199"/>
                  <a:gd name="connsiteX87" fmla="*/ 102801 w 161945"/>
                  <a:gd name="connsiteY87" fmla="*/ 48820 h 138199"/>
                  <a:gd name="connsiteX88" fmla="*/ 102654 w 161945"/>
                  <a:gd name="connsiteY88" fmla="*/ 46165 h 138199"/>
                  <a:gd name="connsiteX89" fmla="*/ 104276 w 161945"/>
                  <a:gd name="connsiteY89" fmla="*/ 44247 h 138199"/>
                  <a:gd name="connsiteX90" fmla="*/ 103834 w 161945"/>
                  <a:gd name="connsiteY90" fmla="*/ 41888 h 138199"/>
                  <a:gd name="connsiteX91" fmla="*/ 104866 w 161945"/>
                  <a:gd name="connsiteY91" fmla="*/ 40708 h 138199"/>
                  <a:gd name="connsiteX92" fmla="*/ 109438 w 161945"/>
                  <a:gd name="connsiteY92" fmla="*/ 39528 h 138199"/>
                  <a:gd name="connsiteX93" fmla="*/ 111651 w 161945"/>
                  <a:gd name="connsiteY93" fmla="*/ 35840 h 138199"/>
                  <a:gd name="connsiteX94" fmla="*/ 112093 w 161945"/>
                  <a:gd name="connsiteY94" fmla="*/ 33333 h 138199"/>
                  <a:gd name="connsiteX95" fmla="*/ 112241 w 161945"/>
                  <a:gd name="connsiteY95" fmla="*/ 31121 h 138199"/>
                  <a:gd name="connsiteX96" fmla="*/ 114748 w 161945"/>
                  <a:gd name="connsiteY96" fmla="*/ 29941 h 138199"/>
                  <a:gd name="connsiteX97" fmla="*/ 121680 w 161945"/>
                  <a:gd name="connsiteY97" fmla="*/ 30088 h 138199"/>
                  <a:gd name="connsiteX98" fmla="*/ 122712 w 161945"/>
                  <a:gd name="connsiteY98" fmla="*/ 29203 h 138199"/>
                  <a:gd name="connsiteX99" fmla="*/ 123893 w 161945"/>
                  <a:gd name="connsiteY99" fmla="*/ 27138 h 138199"/>
                  <a:gd name="connsiteX100" fmla="*/ 124483 w 161945"/>
                  <a:gd name="connsiteY100" fmla="*/ 24189 h 138199"/>
                  <a:gd name="connsiteX101" fmla="*/ 123893 w 161945"/>
                  <a:gd name="connsiteY101" fmla="*/ 20354 h 138199"/>
                  <a:gd name="connsiteX102" fmla="*/ 124483 w 161945"/>
                  <a:gd name="connsiteY102" fmla="*/ 17846 h 138199"/>
                  <a:gd name="connsiteX103" fmla="*/ 128170 w 161945"/>
                  <a:gd name="connsiteY103" fmla="*/ 13864 h 138199"/>
                  <a:gd name="connsiteX104" fmla="*/ 129940 w 161945"/>
                  <a:gd name="connsiteY104" fmla="*/ 12537 h 138199"/>
                  <a:gd name="connsiteX105" fmla="*/ 130677 w 161945"/>
                  <a:gd name="connsiteY105" fmla="*/ 9439 h 138199"/>
                  <a:gd name="connsiteX106" fmla="*/ 128612 w 161945"/>
                  <a:gd name="connsiteY106" fmla="*/ 8260 h 138199"/>
                  <a:gd name="connsiteX107" fmla="*/ 123155 w 161945"/>
                  <a:gd name="connsiteY107" fmla="*/ 6637 h 138199"/>
                  <a:gd name="connsiteX108" fmla="*/ 113863 w 161945"/>
                  <a:gd name="connsiteY108" fmla="*/ 6047 h 138199"/>
                  <a:gd name="connsiteX109" fmla="*/ 101769 w 161945"/>
                  <a:gd name="connsiteY109" fmla="*/ 3982 h 138199"/>
                  <a:gd name="connsiteX110" fmla="*/ 96459 w 161945"/>
                  <a:gd name="connsiteY110" fmla="*/ 1622 h 138199"/>
                  <a:gd name="connsiteX111" fmla="*/ 91740 w 161945"/>
                  <a:gd name="connsiteY111" fmla="*/ 295 h 138199"/>
                  <a:gd name="connsiteX112" fmla="*/ 88199 w 161945"/>
                  <a:gd name="connsiteY112" fmla="*/ 0 h 138199"/>
                  <a:gd name="connsiteX113" fmla="*/ 84955 w 161945"/>
                  <a:gd name="connsiteY113" fmla="*/ 885 h 138199"/>
                  <a:gd name="connsiteX114" fmla="*/ 75810 w 161945"/>
                  <a:gd name="connsiteY114" fmla="*/ 4425 h 138199"/>
                  <a:gd name="connsiteX115" fmla="*/ 72565 w 161945"/>
                  <a:gd name="connsiteY115" fmla="*/ 5457 h 138199"/>
                  <a:gd name="connsiteX116" fmla="*/ 69616 w 161945"/>
                  <a:gd name="connsiteY116" fmla="*/ 5605 h 138199"/>
                  <a:gd name="connsiteX117" fmla="*/ 63716 w 161945"/>
                  <a:gd name="connsiteY117" fmla="*/ 4572 h 138199"/>
                  <a:gd name="connsiteX118" fmla="*/ 60766 w 161945"/>
                  <a:gd name="connsiteY118" fmla="*/ 4720 h 138199"/>
                  <a:gd name="connsiteX119" fmla="*/ 57669 w 161945"/>
                  <a:gd name="connsiteY119" fmla="*/ 6490 h 138199"/>
                  <a:gd name="connsiteX120" fmla="*/ 54424 w 161945"/>
                  <a:gd name="connsiteY120" fmla="*/ 7522 h 138199"/>
                  <a:gd name="connsiteX121" fmla="*/ 50442 w 161945"/>
                  <a:gd name="connsiteY121" fmla="*/ 8260 h 138199"/>
                  <a:gd name="connsiteX122" fmla="*/ 47639 w 161945"/>
                  <a:gd name="connsiteY122" fmla="*/ 10324 h 138199"/>
                  <a:gd name="connsiteX123" fmla="*/ 46312 w 161945"/>
                  <a:gd name="connsiteY123" fmla="*/ 12094 h 138199"/>
                  <a:gd name="connsiteX124" fmla="*/ 46017 w 161945"/>
                  <a:gd name="connsiteY124" fmla="*/ 14307 h 138199"/>
                  <a:gd name="connsiteX125" fmla="*/ 47345 w 161945"/>
                  <a:gd name="connsiteY125" fmla="*/ 18879 h 138199"/>
                  <a:gd name="connsiteX126" fmla="*/ 47492 w 161945"/>
                  <a:gd name="connsiteY126" fmla="*/ 20796 h 138199"/>
                  <a:gd name="connsiteX127" fmla="*/ 50737 w 161945"/>
                  <a:gd name="connsiteY127" fmla="*/ 23599 h 138199"/>
                  <a:gd name="connsiteX128" fmla="*/ 47787 w 161945"/>
                  <a:gd name="connsiteY128" fmla="*/ 24336 h 138199"/>
                  <a:gd name="connsiteX129" fmla="*/ 44690 w 161945"/>
                  <a:gd name="connsiteY129" fmla="*/ 23894 h 138199"/>
                  <a:gd name="connsiteX130" fmla="*/ 41740 w 161945"/>
                  <a:gd name="connsiteY130" fmla="*/ 23894 h 138199"/>
                  <a:gd name="connsiteX131" fmla="*/ 38790 w 161945"/>
                  <a:gd name="connsiteY131" fmla="*/ 24484 h 138199"/>
                  <a:gd name="connsiteX132" fmla="*/ 36135 w 161945"/>
                  <a:gd name="connsiteY132" fmla="*/ 25811 h 138199"/>
                  <a:gd name="connsiteX133" fmla="*/ 30088 w 161945"/>
                  <a:gd name="connsiteY133" fmla="*/ 29941 h 138199"/>
                  <a:gd name="connsiteX134" fmla="*/ 29351 w 161945"/>
                  <a:gd name="connsiteY134" fmla="*/ 31121 h 138199"/>
                  <a:gd name="connsiteX135" fmla="*/ 28761 w 161945"/>
                  <a:gd name="connsiteY135" fmla="*/ 32596 h 138199"/>
                  <a:gd name="connsiteX136" fmla="*/ 30826 w 161945"/>
                  <a:gd name="connsiteY136" fmla="*/ 34218 h 138199"/>
                  <a:gd name="connsiteX137" fmla="*/ 32743 w 161945"/>
                  <a:gd name="connsiteY137" fmla="*/ 35398 h 138199"/>
                  <a:gd name="connsiteX138" fmla="*/ 38937 w 161945"/>
                  <a:gd name="connsiteY138" fmla="*/ 35988 h 138199"/>
                  <a:gd name="connsiteX139" fmla="*/ 36873 w 161945"/>
                  <a:gd name="connsiteY139" fmla="*/ 38495 h 138199"/>
                  <a:gd name="connsiteX140" fmla="*/ 36430 w 161945"/>
                  <a:gd name="connsiteY140" fmla="*/ 39823 h 138199"/>
                  <a:gd name="connsiteX141" fmla="*/ 37462 w 161945"/>
                  <a:gd name="connsiteY141" fmla="*/ 41888 h 138199"/>
                  <a:gd name="connsiteX142" fmla="*/ 34513 w 161945"/>
                  <a:gd name="connsiteY142" fmla="*/ 45280 h 138199"/>
                  <a:gd name="connsiteX143" fmla="*/ 33628 w 161945"/>
                  <a:gd name="connsiteY143" fmla="*/ 47492 h 138199"/>
                  <a:gd name="connsiteX144" fmla="*/ 33480 w 161945"/>
                  <a:gd name="connsiteY144" fmla="*/ 49705 h 138199"/>
                  <a:gd name="connsiteX145" fmla="*/ 32301 w 161945"/>
                  <a:gd name="connsiteY145" fmla="*/ 52507 h 138199"/>
                  <a:gd name="connsiteX146" fmla="*/ 31268 w 161945"/>
                  <a:gd name="connsiteY146" fmla="*/ 54129 h 138199"/>
                  <a:gd name="connsiteX147" fmla="*/ 30236 w 161945"/>
                  <a:gd name="connsiteY147" fmla="*/ 55014 h 138199"/>
                  <a:gd name="connsiteX148" fmla="*/ 26991 w 161945"/>
                  <a:gd name="connsiteY148" fmla="*/ 56637 h 138199"/>
                  <a:gd name="connsiteX149" fmla="*/ 25663 w 161945"/>
                  <a:gd name="connsiteY149" fmla="*/ 59291 h 138199"/>
                  <a:gd name="connsiteX150" fmla="*/ 23598 w 161945"/>
                  <a:gd name="connsiteY150" fmla="*/ 61356 h 138199"/>
                  <a:gd name="connsiteX151" fmla="*/ 21534 w 161945"/>
                  <a:gd name="connsiteY151" fmla="*/ 62684 h 138199"/>
                  <a:gd name="connsiteX152" fmla="*/ 16814 w 161945"/>
                  <a:gd name="connsiteY152" fmla="*/ 62536 h 138199"/>
                  <a:gd name="connsiteX153" fmla="*/ 11947 w 161945"/>
                  <a:gd name="connsiteY153" fmla="*/ 61504 h 138199"/>
                  <a:gd name="connsiteX154" fmla="*/ 9882 w 161945"/>
                  <a:gd name="connsiteY154" fmla="*/ 61946 h 138199"/>
                  <a:gd name="connsiteX155" fmla="*/ 5900 w 161945"/>
                  <a:gd name="connsiteY155" fmla="*/ 64159 h 138199"/>
                  <a:gd name="connsiteX156" fmla="*/ 4130 w 161945"/>
                  <a:gd name="connsiteY156" fmla="*/ 65486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61945" h="138199">
                    <a:moveTo>
                      <a:pt x="4130" y="65486"/>
                    </a:moveTo>
                    <a:lnTo>
                      <a:pt x="1475" y="69911"/>
                    </a:lnTo>
                    <a:lnTo>
                      <a:pt x="442" y="72123"/>
                    </a:lnTo>
                    <a:lnTo>
                      <a:pt x="0" y="77433"/>
                    </a:lnTo>
                    <a:lnTo>
                      <a:pt x="295" y="79793"/>
                    </a:lnTo>
                    <a:lnTo>
                      <a:pt x="2212" y="86135"/>
                    </a:lnTo>
                    <a:lnTo>
                      <a:pt x="4277" y="89822"/>
                    </a:lnTo>
                    <a:lnTo>
                      <a:pt x="6932" y="92035"/>
                    </a:lnTo>
                    <a:lnTo>
                      <a:pt x="10029" y="93657"/>
                    </a:lnTo>
                    <a:lnTo>
                      <a:pt x="13274" y="94542"/>
                    </a:lnTo>
                    <a:lnTo>
                      <a:pt x="19616" y="93804"/>
                    </a:lnTo>
                    <a:lnTo>
                      <a:pt x="25958" y="91445"/>
                    </a:lnTo>
                    <a:lnTo>
                      <a:pt x="32743" y="93067"/>
                    </a:lnTo>
                    <a:lnTo>
                      <a:pt x="38790" y="93509"/>
                    </a:lnTo>
                    <a:lnTo>
                      <a:pt x="50589" y="91297"/>
                    </a:lnTo>
                    <a:lnTo>
                      <a:pt x="51917" y="91887"/>
                    </a:lnTo>
                    <a:lnTo>
                      <a:pt x="49852" y="94394"/>
                    </a:lnTo>
                    <a:lnTo>
                      <a:pt x="49409" y="98229"/>
                    </a:lnTo>
                    <a:lnTo>
                      <a:pt x="51769" y="101032"/>
                    </a:lnTo>
                    <a:lnTo>
                      <a:pt x="54571" y="100884"/>
                    </a:lnTo>
                    <a:lnTo>
                      <a:pt x="57374" y="101327"/>
                    </a:lnTo>
                    <a:lnTo>
                      <a:pt x="56489" y="103096"/>
                    </a:lnTo>
                    <a:lnTo>
                      <a:pt x="64306" y="107964"/>
                    </a:lnTo>
                    <a:lnTo>
                      <a:pt x="71238" y="111356"/>
                    </a:lnTo>
                    <a:lnTo>
                      <a:pt x="69616" y="112241"/>
                    </a:lnTo>
                    <a:lnTo>
                      <a:pt x="65191" y="110766"/>
                    </a:lnTo>
                    <a:lnTo>
                      <a:pt x="62831" y="111208"/>
                    </a:lnTo>
                    <a:lnTo>
                      <a:pt x="63421" y="114011"/>
                    </a:lnTo>
                    <a:lnTo>
                      <a:pt x="58554" y="113126"/>
                    </a:lnTo>
                    <a:lnTo>
                      <a:pt x="56489" y="114896"/>
                    </a:lnTo>
                    <a:lnTo>
                      <a:pt x="56637" y="117256"/>
                    </a:lnTo>
                    <a:lnTo>
                      <a:pt x="57227" y="119763"/>
                    </a:lnTo>
                    <a:lnTo>
                      <a:pt x="57079" y="121385"/>
                    </a:lnTo>
                    <a:lnTo>
                      <a:pt x="53392" y="122123"/>
                    </a:lnTo>
                    <a:lnTo>
                      <a:pt x="51179" y="123450"/>
                    </a:lnTo>
                    <a:lnTo>
                      <a:pt x="60029" y="126253"/>
                    </a:lnTo>
                    <a:lnTo>
                      <a:pt x="72418" y="128612"/>
                    </a:lnTo>
                    <a:lnTo>
                      <a:pt x="75958" y="129497"/>
                    </a:lnTo>
                    <a:lnTo>
                      <a:pt x="80678" y="132005"/>
                    </a:lnTo>
                    <a:lnTo>
                      <a:pt x="82890" y="132595"/>
                    </a:lnTo>
                    <a:lnTo>
                      <a:pt x="83185" y="130972"/>
                    </a:lnTo>
                    <a:lnTo>
                      <a:pt x="84070" y="129645"/>
                    </a:lnTo>
                    <a:lnTo>
                      <a:pt x="89822" y="132742"/>
                    </a:lnTo>
                    <a:lnTo>
                      <a:pt x="94689" y="133185"/>
                    </a:lnTo>
                    <a:lnTo>
                      <a:pt x="99557" y="133332"/>
                    </a:lnTo>
                    <a:lnTo>
                      <a:pt x="111356" y="132005"/>
                    </a:lnTo>
                    <a:lnTo>
                      <a:pt x="111798" y="132890"/>
                    </a:lnTo>
                    <a:lnTo>
                      <a:pt x="111798" y="134365"/>
                    </a:lnTo>
                    <a:lnTo>
                      <a:pt x="114158" y="135692"/>
                    </a:lnTo>
                    <a:lnTo>
                      <a:pt x="117108" y="135102"/>
                    </a:lnTo>
                    <a:lnTo>
                      <a:pt x="117993" y="134070"/>
                    </a:lnTo>
                    <a:lnTo>
                      <a:pt x="121827" y="135545"/>
                    </a:lnTo>
                    <a:lnTo>
                      <a:pt x="122418" y="134217"/>
                    </a:lnTo>
                    <a:lnTo>
                      <a:pt x="123155" y="133627"/>
                    </a:lnTo>
                    <a:lnTo>
                      <a:pt x="130825" y="138199"/>
                    </a:lnTo>
                    <a:lnTo>
                      <a:pt x="132595" y="138052"/>
                    </a:lnTo>
                    <a:lnTo>
                      <a:pt x="134217" y="136724"/>
                    </a:lnTo>
                    <a:lnTo>
                      <a:pt x="130382" y="133332"/>
                    </a:lnTo>
                    <a:lnTo>
                      <a:pt x="128170" y="132742"/>
                    </a:lnTo>
                    <a:lnTo>
                      <a:pt x="126252" y="130972"/>
                    </a:lnTo>
                    <a:lnTo>
                      <a:pt x="129497" y="130087"/>
                    </a:lnTo>
                    <a:lnTo>
                      <a:pt x="132742" y="130235"/>
                    </a:lnTo>
                    <a:lnTo>
                      <a:pt x="134364" y="131710"/>
                    </a:lnTo>
                    <a:lnTo>
                      <a:pt x="135692" y="133775"/>
                    </a:lnTo>
                    <a:lnTo>
                      <a:pt x="136429" y="134217"/>
                    </a:lnTo>
                    <a:lnTo>
                      <a:pt x="149409" y="136872"/>
                    </a:lnTo>
                    <a:lnTo>
                      <a:pt x="152063" y="136134"/>
                    </a:lnTo>
                    <a:lnTo>
                      <a:pt x="152506" y="134660"/>
                    </a:lnTo>
                    <a:lnTo>
                      <a:pt x="157373" y="133480"/>
                    </a:lnTo>
                    <a:lnTo>
                      <a:pt x="161945" y="130235"/>
                    </a:lnTo>
                    <a:lnTo>
                      <a:pt x="160175" y="128465"/>
                    </a:lnTo>
                    <a:lnTo>
                      <a:pt x="158258" y="127285"/>
                    </a:lnTo>
                    <a:lnTo>
                      <a:pt x="147344" y="123303"/>
                    </a:lnTo>
                    <a:lnTo>
                      <a:pt x="142919" y="120795"/>
                    </a:lnTo>
                    <a:lnTo>
                      <a:pt x="131415" y="112241"/>
                    </a:lnTo>
                    <a:lnTo>
                      <a:pt x="120648" y="100737"/>
                    </a:lnTo>
                    <a:lnTo>
                      <a:pt x="114748" y="92920"/>
                    </a:lnTo>
                    <a:lnTo>
                      <a:pt x="109438" y="84070"/>
                    </a:lnTo>
                    <a:lnTo>
                      <a:pt x="107668" y="79498"/>
                    </a:lnTo>
                    <a:lnTo>
                      <a:pt x="105604" y="75368"/>
                    </a:lnTo>
                    <a:lnTo>
                      <a:pt x="101179" y="72123"/>
                    </a:lnTo>
                    <a:lnTo>
                      <a:pt x="103096" y="68288"/>
                    </a:lnTo>
                    <a:lnTo>
                      <a:pt x="103834" y="63716"/>
                    </a:lnTo>
                    <a:lnTo>
                      <a:pt x="106341" y="60029"/>
                    </a:lnTo>
                    <a:lnTo>
                      <a:pt x="106931" y="58112"/>
                    </a:lnTo>
                    <a:lnTo>
                      <a:pt x="103834" y="53539"/>
                    </a:lnTo>
                    <a:lnTo>
                      <a:pt x="103539" y="50442"/>
                    </a:lnTo>
                    <a:lnTo>
                      <a:pt x="102801" y="48820"/>
                    </a:lnTo>
                    <a:lnTo>
                      <a:pt x="102654" y="46165"/>
                    </a:lnTo>
                    <a:lnTo>
                      <a:pt x="104276" y="44247"/>
                    </a:lnTo>
                    <a:lnTo>
                      <a:pt x="103834" y="41888"/>
                    </a:lnTo>
                    <a:lnTo>
                      <a:pt x="104866" y="40708"/>
                    </a:lnTo>
                    <a:lnTo>
                      <a:pt x="109438" y="39528"/>
                    </a:lnTo>
                    <a:lnTo>
                      <a:pt x="111651" y="35840"/>
                    </a:lnTo>
                    <a:lnTo>
                      <a:pt x="112093" y="33333"/>
                    </a:lnTo>
                    <a:lnTo>
                      <a:pt x="112241" y="31121"/>
                    </a:lnTo>
                    <a:lnTo>
                      <a:pt x="114748" y="29941"/>
                    </a:lnTo>
                    <a:lnTo>
                      <a:pt x="121680" y="30088"/>
                    </a:lnTo>
                    <a:lnTo>
                      <a:pt x="122712" y="29203"/>
                    </a:lnTo>
                    <a:lnTo>
                      <a:pt x="123893" y="27138"/>
                    </a:lnTo>
                    <a:lnTo>
                      <a:pt x="124483" y="24189"/>
                    </a:lnTo>
                    <a:lnTo>
                      <a:pt x="123893" y="20354"/>
                    </a:lnTo>
                    <a:lnTo>
                      <a:pt x="124483" y="17846"/>
                    </a:lnTo>
                    <a:lnTo>
                      <a:pt x="128170" y="13864"/>
                    </a:lnTo>
                    <a:lnTo>
                      <a:pt x="129940" y="12537"/>
                    </a:lnTo>
                    <a:lnTo>
                      <a:pt x="130677" y="9439"/>
                    </a:lnTo>
                    <a:lnTo>
                      <a:pt x="128612" y="8260"/>
                    </a:lnTo>
                    <a:lnTo>
                      <a:pt x="123155" y="6637"/>
                    </a:lnTo>
                    <a:lnTo>
                      <a:pt x="113863" y="6047"/>
                    </a:lnTo>
                    <a:lnTo>
                      <a:pt x="101769" y="3982"/>
                    </a:lnTo>
                    <a:lnTo>
                      <a:pt x="96459" y="1622"/>
                    </a:lnTo>
                    <a:lnTo>
                      <a:pt x="91740" y="295"/>
                    </a:lnTo>
                    <a:lnTo>
                      <a:pt x="88199" y="0"/>
                    </a:lnTo>
                    <a:lnTo>
                      <a:pt x="84955" y="885"/>
                    </a:lnTo>
                    <a:lnTo>
                      <a:pt x="75810" y="4425"/>
                    </a:lnTo>
                    <a:lnTo>
                      <a:pt x="72565" y="5457"/>
                    </a:lnTo>
                    <a:lnTo>
                      <a:pt x="69616" y="5605"/>
                    </a:lnTo>
                    <a:lnTo>
                      <a:pt x="63716" y="4572"/>
                    </a:lnTo>
                    <a:lnTo>
                      <a:pt x="60766" y="4720"/>
                    </a:lnTo>
                    <a:lnTo>
                      <a:pt x="57669" y="6490"/>
                    </a:lnTo>
                    <a:lnTo>
                      <a:pt x="54424" y="7522"/>
                    </a:lnTo>
                    <a:lnTo>
                      <a:pt x="50442" y="8260"/>
                    </a:lnTo>
                    <a:lnTo>
                      <a:pt x="47639" y="10324"/>
                    </a:lnTo>
                    <a:lnTo>
                      <a:pt x="46312" y="12094"/>
                    </a:lnTo>
                    <a:lnTo>
                      <a:pt x="46017" y="14307"/>
                    </a:lnTo>
                    <a:lnTo>
                      <a:pt x="47345" y="18879"/>
                    </a:lnTo>
                    <a:lnTo>
                      <a:pt x="47492" y="20796"/>
                    </a:lnTo>
                    <a:lnTo>
                      <a:pt x="50737" y="23599"/>
                    </a:lnTo>
                    <a:lnTo>
                      <a:pt x="47787" y="24336"/>
                    </a:lnTo>
                    <a:lnTo>
                      <a:pt x="44690" y="23894"/>
                    </a:lnTo>
                    <a:lnTo>
                      <a:pt x="41740" y="23894"/>
                    </a:lnTo>
                    <a:lnTo>
                      <a:pt x="38790" y="24484"/>
                    </a:lnTo>
                    <a:lnTo>
                      <a:pt x="36135" y="25811"/>
                    </a:lnTo>
                    <a:lnTo>
                      <a:pt x="30088" y="29941"/>
                    </a:lnTo>
                    <a:lnTo>
                      <a:pt x="29351" y="31121"/>
                    </a:lnTo>
                    <a:lnTo>
                      <a:pt x="28761" y="32596"/>
                    </a:lnTo>
                    <a:lnTo>
                      <a:pt x="30826" y="34218"/>
                    </a:lnTo>
                    <a:lnTo>
                      <a:pt x="32743" y="35398"/>
                    </a:lnTo>
                    <a:lnTo>
                      <a:pt x="38937" y="35988"/>
                    </a:lnTo>
                    <a:lnTo>
                      <a:pt x="36873" y="38495"/>
                    </a:lnTo>
                    <a:lnTo>
                      <a:pt x="36430" y="39823"/>
                    </a:lnTo>
                    <a:lnTo>
                      <a:pt x="37462" y="41888"/>
                    </a:lnTo>
                    <a:lnTo>
                      <a:pt x="34513" y="45280"/>
                    </a:lnTo>
                    <a:lnTo>
                      <a:pt x="33628" y="47492"/>
                    </a:lnTo>
                    <a:lnTo>
                      <a:pt x="33480" y="49705"/>
                    </a:lnTo>
                    <a:lnTo>
                      <a:pt x="32301" y="52507"/>
                    </a:lnTo>
                    <a:lnTo>
                      <a:pt x="31268" y="54129"/>
                    </a:lnTo>
                    <a:lnTo>
                      <a:pt x="30236" y="55014"/>
                    </a:lnTo>
                    <a:lnTo>
                      <a:pt x="26991" y="56637"/>
                    </a:lnTo>
                    <a:lnTo>
                      <a:pt x="25663" y="59291"/>
                    </a:lnTo>
                    <a:lnTo>
                      <a:pt x="23598" y="61356"/>
                    </a:lnTo>
                    <a:lnTo>
                      <a:pt x="21534" y="62684"/>
                    </a:lnTo>
                    <a:lnTo>
                      <a:pt x="16814" y="62536"/>
                    </a:lnTo>
                    <a:lnTo>
                      <a:pt x="11947" y="61504"/>
                    </a:lnTo>
                    <a:lnTo>
                      <a:pt x="9882" y="61946"/>
                    </a:lnTo>
                    <a:lnTo>
                      <a:pt x="5900" y="64159"/>
                    </a:lnTo>
                    <a:lnTo>
                      <a:pt x="4130" y="65486"/>
                    </a:lnTo>
                    <a:close/>
                  </a:path>
                </a:pathLst>
              </a:custGeom>
              <a:grpFill/>
              <a:ln w="3175" cap="flat">
                <a:solidFill>
                  <a:schemeClr val="bg2">
                    <a:lumMod val="90000"/>
                  </a:schemeClr>
                </a:solid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D6388A04-5D38-6A22-9F81-DE7959D24C9E}"/>
                  </a:ext>
                </a:extLst>
              </p:cNvPr>
              <p:cNvSpPr/>
              <p:nvPr/>
            </p:nvSpPr>
            <p:spPr>
              <a:xfrm>
                <a:off x="7357787" y="1487951"/>
                <a:ext cx="39380" cy="10766"/>
              </a:xfrm>
              <a:custGeom>
                <a:avLst/>
                <a:gdLst>
                  <a:gd name="connsiteX0" fmla="*/ 20059 w 39380"/>
                  <a:gd name="connsiteY0" fmla="*/ 10767 h 10766"/>
                  <a:gd name="connsiteX1" fmla="*/ 28319 w 39380"/>
                  <a:gd name="connsiteY1" fmla="*/ 9439 h 10766"/>
                  <a:gd name="connsiteX2" fmla="*/ 37020 w 39380"/>
                  <a:gd name="connsiteY2" fmla="*/ 5752 h 10766"/>
                  <a:gd name="connsiteX3" fmla="*/ 39380 w 39380"/>
                  <a:gd name="connsiteY3" fmla="*/ 3245 h 10766"/>
                  <a:gd name="connsiteX4" fmla="*/ 36578 w 39380"/>
                  <a:gd name="connsiteY4" fmla="*/ 0 h 10766"/>
                  <a:gd name="connsiteX5" fmla="*/ 13864 w 39380"/>
                  <a:gd name="connsiteY5" fmla="*/ 1032 h 10766"/>
                  <a:gd name="connsiteX6" fmla="*/ 2360 w 39380"/>
                  <a:gd name="connsiteY6" fmla="*/ 5457 h 10766"/>
                  <a:gd name="connsiteX7" fmla="*/ 590 w 39380"/>
                  <a:gd name="connsiteY7" fmla="*/ 6490 h 10766"/>
                  <a:gd name="connsiteX8" fmla="*/ 0 w 39380"/>
                  <a:gd name="connsiteY8" fmla="*/ 7375 h 10766"/>
                  <a:gd name="connsiteX9" fmla="*/ 6932 w 39380"/>
                  <a:gd name="connsiteY9" fmla="*/ 9144 h 10766"/>
                  <a:gd name="connsiteX10" fmla="*/ 20059 w 39380"/>
                  <a:gd name="connsiteY10" fmla="*/ 10767 h 1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80" h="10766">
                    <a:moveTo>
                      <a:pt x="20059" y="10767"/>
                    </a:moveTo>
                    <a:lnTo>
                      <a:pt x="28319" y="9439"/>
                    </a:lnTo>
                    <a:lnTo>
                      <a:pt x="37020" y="5752"/>
                    </a:lnTo>
                    <a:lnTo>
                      <a:pt x="39380" y="3245"/>
                    </a:lnTo>
                    <a:lnTo>
                      <a:pt x="36578" y="0"/>
                    </a:lnTo>
                    <a:lnTo>
                      <a:pt x="13864" y="1032"/>
                    </a:lnTo>
                    <a:lnTo>
                      <a:pt x="2360" y="5457"/>
                    </a:lnTo>
                    <a:lnTo>
                      <a:pt x="590" y="6490"/>
                    </a:lnTo>
                    <a:lnTo>
                      <a:pt x="0" y="7375"/>
                    </a:lnTo>
                    <a:lnTo>
                      <a:pt x="6932" y="9144"/>
                    </a:lnTo>
                    <a:lnTo>
                      <a:pt x="20059" y="10767"/>
                    </a:lnTo>
                    <a:close/>
                  </a:path>
                </a:pathLst>
              </a:custGeom>
              <a:grpFill/>
              <a:ln w="3175" cap="flat">
                <a:solidFill>
                  <a:schemeClr val="bg2">
                    <a:lumMod val="90000"/>
                  </a:schemeClr>
                </a:solid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821A5F03-2E25-C7E6-A8E7-6A8CA3779D7F}"/>
                  </a:ext>
                </a:extLst>
              </p:cNvPr>
              <p:cNvSpPr/>
              <p:nvPr/>
            </p:nvSpPr>
            <p:spPr>
              <a:xfrm>
                <a:off x="7422093" y="1482051"/>
                <a:ext cx="76252" cy="30825"/>
              </a:xfrm>
              <a:custGeom>
                <a:avLst/>
                <a:gdLst>
                  <a:gd name="connsiteX0" fmla="*/ 15634 w 76252"/>
                  <a:gd name="connsiteY0" fmla="*/ 14307 h 30825"/>
                  <a:gd name="connsiteX1" fmla="*/ 7817 w 76252"/>
                  <a:gd name="connsiteY1" fmla="*/ 18879 h 30825"/>
                  <a:gd name="connsiteX2" fmla="*/ 1917 w 76252"/>
                  <a:gd name="connsiteY2" fmla="*/ 21386 h 30825"/>
                  <a:gd name="connsiteX3" fmla="*/ 0 w 76252"/>
                  <a:gd name="connsiteY3" fmla="*/ 23304 h 30825"/>
                  <a:gd name="connsiteX4" fmla="*/ 6342 w 76252"/>
                  <a:gd name="connsiteY4" fmla="*/ 26843 h 30825"/>
                  <a:gd name="connsiteX5" fmla="*/ 12684 w 76252"/>
                  <a:gd name="connsiteY5" fmla="*/ 29941 h 30825"/>
                  <a:gd name="connsiteX6" fmla="*/ 17551 w 76252"/>
                  <a:gd name="connsiteY6" fmla="*/ 30826 h 30825"/>
                  <a:gd name="connsiteX7" fmla="*/ 22419 w 76252"/>
                  <a:gd name="connsiteY7" fmla="*/ 30678 h 30825"/>
                  <a:gd name="connsiteX8" fmla="*/ 53097 w 76252"/>
                  <a:gd name="connsiteY8" fmla="*/ 27286 h 30825"/>
                  <a:gd name="connsiteX9" fmla="*/ 64748 w 76252"/>
                  <a:gd name="connsiteY9" fmla="*/ 23451 h 30825"/>
                  <a:gd name="connsiteX10" fmla="*/ 76253 w 76252"/>
                  <a:gd name="connsiteY10" fmla="*/ 16519 h 30825"/>
                  <a:gd name="connsiteX11" fmla="*/ 74631 w 76252"/>
                  <a:gd name="connsiteY11" fmla="*/ 14307 h 30825"/>
                  <a:gd name="connsiteX12" fmla="*/ 74188 w 76252"/>
                  <a:gd name="connsiteY12" fmla="*/ 11799 h 30825"/>
                  <a:gd name="connsiteX13" fmla="*/ 74778 w 76252"/>
                  <a:gd name="connsiteY13" fmla="*/ 8849 h 30825"/>
                  <a:gd name="connsiteX14" fmla="*/ 72861 w 76252"/>
                  <a:gd name="connsiteY14" fmla="*/ 6342 h 30825"/>
                  <a:gd name="connsiteX15" fmla="*/ 69321 w 76252"/>
                  <a:gd name="connsiteY15" fmla="*/ 3392 h 30825"/>
                  <a:gd name="connsiteX16" fmla="*/ 65633 w 76252"/>
                  <a:gd name="connsiteY16" fmla="*/ 1770 h 30825"/>
                  <a:gd name="connsiteX17" fmla="*/ 59734 w 76252"/>
                  <a:gd name="connsiteY17" fmla="*/ 147 h 30825"/>
                  <a:gd name="connsiteX18" fmla="*/ 53687 w 76252"/>
                  <a:gd name="connsiteY18" fmla="*/ 0 h 30825"/>
                  <a:gd name="connsiteX19" fmla="*/ 46754 w 76252"/>
                  <a:gd name="connsiteY19" fmla="*/ 1475 h 30825"/>
                  <a:gd name="connsiteX20" fmla="*/ 45427 w 76252"/>
                  <a:gd name="connsiteY20" fmla="*/ 3392 h 30825"/>
                  <a:gd name="connsiteX21" fmla="*/ 44247 w 76252"/>
                  <a:gd name="connsiteY21" fmla="*/ 5752 h 30825"/>
                  <a:gd name="connsiteX22" fmla="*/ 43067 w 76252"/>
                  <a:gd name="connsiteY22" fmla="*/ 10177 h 30825"/>
                  <a:gd name="connsiteX23" fmla="*/ 41150 w 76252"/>
                  <a:gd name="connsiteY23" fmla="*/ 12389 h 30825"/>
                  <a:gd name="connsiteX24" fmla="*/ 34955 w 76252"/>
                  <a:gd name="connsiteY24" fmla="*/ 13422 h 30825"/>
                  <a:gd name="connsiteX25" fmla="*/ 28613 w 76252"/>
                  <a:gd name="connsiteY25" fmla="*/ 13422 h 30825"/>
                  <a:gd name="connsiteX26" fmla="*/ 15634 w 76252"/>
                  <a:gd name="connsiteY26" fmla="*/ 14307 h 3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252" h="30825">
                    <a:moveTo>
                      <a:pt x="15634" y="14307"/>
                    </a:moveTo>
                    <a:lnTo>
                      <a:pt x="7817" y="18879"/>
                    </a:lnTo>
                    <a:lnTo>
                      <a:pt x="1917" y="21386"/>
                    </a:lnTo>
                    <a:lnTo>
                      <a:pt x="0" y="23304"/>
                    </a:lnTo>
                    <a:lnTo>
                      <a:pt x="6342" y="26843"/>
                    </a:lnTo>
                    <a:lnTo>
                      <a:pt x="12684" y="29941"/>
                    </a:lnTo>
                    <a:lnTo>
                      <a:pt x="17551" y="30826"/>
                    </a:lnTo>
                    <a:lnTo>
                      <a:pt x="22419" y="30678"/>
                    </a:lnTo>
                    <a:lnTo>
                      <a:pt x="53097" y="27286"/>
                    </a:lnTo>
                    <a:lnTo>
                      <a:pt x="64748" y="23451"/>
                    </a:lnTo>
                    <a:lnTo>
                      <a:pt x="76253" y="16519"/>
                    </a:lnTo>
                    <a:lnTo>
                      <a:pt x="74631" y="14307"/>
                    </a:lnTo>
                    <a:lnTo>
                      <a:pt x="74188" y="11799"/>
                    </a:lnTo>
                    <a:lnTo>
                      <a:pt x="74778" y="8849"/>
                    </a:lnTo>
                    <a:lnTo>
                      <a:pt x="72861" y="6342"/>
                    </a:lnTo>
                    <a:lnTo>
                      <a:pt x="69321" y="3392"/>
                    </a:lnTo>
                    <a:lnTo>
                      <a:pt x="65633" y="1770"/>
                    </a:lnTo>
                    <a:lnTo>
                      <a:pt x="59734" y="147"/>
                    </a:lnTo>
                    <a:lnTo>
                      <a:pt x="53687" y="0"/>
                    </a:lnTo>
                    <a:lnTo>
                      <a:pt x="46754" y="1475"/>
                    </a:lnTo>
                    <a:lnTo>
                      <a:pt x="45427" y="3392"/>
                    </a:lnTo>
                    <a:lnTo>
                      <a:pt x="44247" y="5752"/>
                    </a:lnTo>
                    <a:lnTo>
                      <a:pt x="43067" y="10177"/>
                    </a:lnTo>
                    <a:lnTo>
                      <a:pt x="41150" y="12389"/>
                    </a:lnTo>
                    <a:lnTo>
                      <a:pt x="34955" y="13422"/>
                    </a:lnTo>
                    <a:lnTo>
                      <a:pt x="28613" y="13422"/>
                    </a:lnTo>
                    <a:lnTo>
                      <a:pt x="15634" y="14307"/>
                    </a:lnTo>
                    <a:close/>
                  </a:path>
                </a:pathLst>
              </a:custGeom>
              <a:grpFill/>
              <a:ln w="3175" cap="flat">
                <a:solidFill>
                  <a:schemeClr val="bg2">
                    <a:lumMod val="90000"/>
                  </a:schemeClr>
                </a:solid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207C474A-A74B-9D63-BAED-3061F86E30D1}"/>
                  </a:ext>
                </a:extLst>
              </p:cNvPr>
              <p:cNvSpPr/>
              <p:nvPr/>
            </p:nvSpPr>
            <p:spPr>
              <a:xfrm>
                <a:off x="9604226" y="3088526"/>
                <a:ext cx="1917" cy="1327"/>
              </a:xfrm>
              <a:custGeom>
                <a:avLst/>
                <a:gdLst>
                  <a:gd name="connsiteX0" fmla="*/ 591 w 1917"/>
                  <a:gd name="connsiteY0" fmla="*/ 442 h 1327"/>
                  <a:gd name="connsiteX1" fmla="*/ 0 w 1917"/>
                  <a:gd name="connsiteY1" fmla="*/ 885 h 1327"/>
                  <a:gd name="connsiteX2" fmla="*/ 148 w 1917"/>
                  <a:gd name="connsiteY2" fmla="*/ 1327 h 1327"/>
                  <a:gd name="connsiteX3" fmla="*/ 443 w 1917"/>
                  <a:gd name="connsiteY3" fmla="*/ 1180 h 1327"/>
                  <a:gd name="connsiteX4" fmla="*/ 1033 w 1917"/>
                  <a:gd name="connsiteY4" fmla="*/ 885 h 1327"/>
                  <a:gd name="connsiteX5" fmla="*/ 1475 w 1917"/>
                  <a:gd name="connsiteY5" fmla="*/ 590 h 1327"/>
                  <a:gd name="connsiteX6" fmla="*/ 1917 w 1917"/>
                  <a:gd name="connsiteY6" fmla="*/ 295 h 1327"/>
                  <a:gd name="connsiteX7" fmla="*/ 1622 w 1917"/>
                  <a:gd name="connsiteY7" fmla="*/ 0 h 1327"/>
                  <a:gd name="connsiteX8" fmla="*/ 591 w 1917"/>
                  <a:gd name="connsiteY8" fmla="*/ 442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591" y="442"/>
                    </a:moveTo>
                    <a:lnTo>
                      <a:pt x="0" y="885"/>
                    </a:lnTo>
                    <a:lnTo>
                      <a:pt x="148" y="1327"/>
                    </a:lnTo>
                    <a:lnTo>
                      <a:pt x="443" y="1180"/>
                    </a:lnTo>
                    <a:lnTo>
                      <a:pt x="1033" y="885"/>
                    </a:lnTo>
                    <a:lnTo>
                      <a:pt x="1475" y="590"/>
                    </a:lnTo>
                    <a:lnTo>
                      <a:pt x="1917" y="295"/>
                    </a:lnTo>
                    <a:lnTo>
                      <a:pt x="1622" y="0"/>
                    </a:lnTo>
                    <a:lnTo>
                      <a:pt x="591" y="442"/>
                    </a:lnTo>
                    <a:close/>
                  </a:path>
                </a:pathLst>
              </a:custGeom>
              <a:grpFill/>
              <a:ln w="3175" cap="flat">
                <a:solidFill>
                  <a:schemeClr val="bg2">
                    <a:lumMod val="90000"/>
                  </a:schemeClr>
                </a:solid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0DC420C4-F8D3-DE24-A319-CFC6649AD4C7}"/>
                  </a:ext>
                </a:extLst>
              </p:cNvPr>
              <p:cNvSpPr/>
              <p:nvPr/>
            </p:nvSpPr>
            <p:spPr>
              <a:xfrm>
                <a:off x="7411326" y="1449603"/>
                <a:ext cx="43804" cy="7669"/>
              </a:xfrm>
              <a:custGeom>
                <a:avLst/>
                <a:gdLst>
                  <a:gd name="connsiteX0" fmla="*/ 11062 w 43804"/>
                  <a:gd name="connsiteY0" fmla="*/ 4425 h 7669"/>
                  <a:gd name="connsiteX1" fmla="*/ 12242 w 43804"/>
                  <a:gd name="connsiteY1" fmla="*/ 5310 h 7669"/>
                  <a:gd name="connsiteX2" fmla="*/ 20354 w 43804"/>
                  <a:gd name="connsiteY2" fmla="*/ 6932 h 7669"/>
                  <a:gd name="connsiteX3" fmla="*/ 37168 w 43804"/>
                  <a:gd name="connsiteY3" fmla="*/ 7670 h 7669"/>
                  <a:gd name="connsiteX4" fmla="*/ 40413 w 43804"/>
                  <a:gd name="connsiteY4" fmla="*/ 6785 h 7669"/>
                  <a:gd name="connsiteX5" fmla="*/ 43805 w 43804"/>
                  <a:gd name="connsiteY5" fmla="*/ 4277 h 7669"/>
                  <a:gd name="connsiteX6" fmla="*/ 43362 w 43804"/>
                  <a:gd name="connsiteY6" fmla="*/ 3392 h 7669"/>
                  <a:gd name="connsiteX7" fmla="*/ 41887 w 43804"/>
                  <a:gd name="connsiteY7" fmla="*/ 1917 h 7669"/>
                  <a:gd name="connsiteX8" fmla="*/ 17994 w 43804"/>
                  <a:gd name="connsiteY8" fmla="*/ 0 h 7669"/>
                  <a:gd name="connsiteX9" fmla="*/ 4572 w 43804"/>
                  <a:gd name="connsiteY9" fmla="*/ 737 h 7669"/>
                  <a:gd name="connsiteX10" fmla="*/ 0 w 43804"/>
                  <a:gd name="connsiteY10" fmla="*/ 2507 h 7669"/>
                  <a:gd name="connsiteX11" fmla="*/ 10619 w 43804"/>
                  <a:gd name="connsiteY11" fmla="*/ 3687 h 7669"/>
                  <a:gd name="connsiteX12" fmla="*/ 11062 w 43804"/>
                  <a:gd name="connsiteY12" fmla="*/ 4425 h 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04" h="7669">
                    <a:moveTo>
                      <a:pt x="11062" y="4425"/>
                    </a:moveTo>
                    <a:lnTo>
                      <a:pt x="12242" y="5310"/>
                    </a:lnTo>
                    <a:lnTo>
                      <a:pt x="20354" y="6932"/>
                    </a:lnTo>
                    <a:lnTo>
                      <a:pt x="37168" y="7670"/>
                    </a:lnTo>
                    <a:lnTo>
                      <a:pt x="40413" y="6785"/>
                    </a:lnTo>
                    <a:lnTo>
                      <a:pt x="43805" y="4277"/>
                    </a:lnTo>
                    <a:lnTo>
                      <a:pt x="43362" y="3392"/>
                    </a:lnTo>
                    <a:lnTo>
                      <a:pt x="41887" y="1917"/>
                    </a:lnTo>
                    <a:lnTo>
                      <a:pt x="17994" y="0"/>
                    </a:lnTo>
                    <a:lnTo>
                      <a:pt x="4572" y="737"/>
                    </a:lnTo>
                    <a:lnTo>
                      <a:pt x="0" y="2507"/>
                    </a:lnTo>
                    <a:lnTo>
                      <a:pt x="10619" y="3687"/>
                    </a:lnTo>
                    <a:lnTo>
                      <a:pt x="11062"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441E3526-2AD8-D948-042A-1D8D1A3EABA3}"/>
                  </a:ext>
                </a:extLst>
              </p:cNvPr>
              <p:cNvSpPr/>
              <p:nvPr/>
            </p:nvSpPr>
            <p:spPr>
              <a:xfrm>
                <a:off x="6300717" y="2687055"/>
                <a:ext cx="84365" cy="33923"/>
              </a:xfrm>
              <a:custGeom>
                <a:avLst/>
                <a:gdLst>
                  <a:gd name="connsiteX0" fmla="*/ 81120 w 84365"/>
                  <a:gd name="connsiteY0" fmla="*/ 23746 h 33923"/>
                  <a:gd name="connsiteX1" fmla="*/ 84365 w 84365"/>
                  <a:gd name="connsiteY1" fmla="*/ 16224 h 33923"/>
                  <a:gd name="connsiteX2" fmla="*/ 84217 w 84365"/>
                  <a:gd name="connsiteY2" fmla="*/ 15044 h 33923"/>
                  <a:gd name="connsiteX3" fmla="*/ 81857 w 84365"/>
                  <a:gd name="connsiteY3" fmla="*/ 12979 h 33923"/>
                  <a:gd name="connsiteX4" fmla="*/ 79055 w 84365"/>
                  <a:gd name="connsiteY4" fmla="*/ 11504 h 33923"/>
                  <a:gd name="connsiteX5" fmla="*/ 77433 w 84365"/>
                  <a:gd name="connsiteY5" fmla="*/ 8259 h 33923"/>
                  <a:gd name="connsiteX6" fmla="*/ 71681 w 84365"/>
                  <a:gd name="connsiteY6" fmla="*/ 8112 h 33923"/>
                  <a:gd name="connsiteX7" fmla="*/ 66223 w 84365"/>
                  <a:gd name="connsiteY7" fmla="*/ 8259 h 33923"/>
                  <a:gd name="connsiteX8" fmla="*/ 64454 w 84365"/>
                  <a:gd name="connsiteY8" fmla="*/ 8112 h 33923"/>
                  <a:gd name="connsiteX9" fmla="*/ 59291 w 84365"/>
                  <a:gd name="connsiteY9" fmla="*/ 6785 h 33923"/>
                  <a:gd name="connsiteX10" fmla="*/ 54277 w 84365"/>
                  <a:gd name="connsiteY10" fmla="*/ 4572 h 33923"/>
                  <a:gd name="connsiteX11" fmla="*/ 51032 w 84365"/>
                  <a:gd name="connsiteY11" fmla="*/ 3392 h 33923"/>
                  <a:gd name="connsiteX12" fmla="*/ 48229 w 84365"/>
                  <a:gd name="connsiteY12" fmla="*/ 1917 h 33923"/>
                  <a:gd name="connsiteX13" fmla="*/ 46607 w 84365"/>
                  <a:gd name="connsiteY13" fmla="*/ 442 h 33923"/>
                  <a:gd name="connsiteX14" fmla="*/ 44247 w 84365"/>
                  <a:gd name="connsiteY14" fmla="*/ 738 h 33923"/>
                  <a:gd name="connsiteX15" fmla="*/ 42625 w 84365"/>
                  <a:gd name="connsiteY15" fmla="*/ 885 h 33923"/>
                  <a:gd name="connsiteX16" fmla="*/ 42330 w 84365"/>
                  <a:gd name="connsiteY16" fmla="*/ 6490 h 33923"/>
                  <a:gd name="connsiteX17" fmla="*/ 41445 w 84365"/>
                  <a:gd name="connsiteY17" fmla="*/ 12832 h 33923"/>
                  <a:gd name="connsiteX18" fmla="*/ 36430 w 84365"/>
                  <a:gd name="connsiteY18" fmla="*/ 14012 h 33923"/>
                  <a:gd name="connsiteX19" fmla="*/ 33480 w 84365"/>
                  <a:gd name="connsiteY19" fmla="*/ 13717 h 33923"/>
                  <a:gd name="connsiteX20" fmla="*/ 30531 w 84365"/>
                  <a:gd name="connsiteY20" fmla="*/ 12389 h 33923"/>
                  <a:gd name="connsiteX21" fmla="*/ 28023 w 84365"/>
                  <a:gd name="connsiteY21" fmla="*/ 12094 h 33923"/>
                  <a:gd name="connsiteX22" fmla="*/ 25959 w 84365"/>
                  <a:gd name="connsiteY22" fmla="*/ 11062 h 33923"/>
                  <a:gd name="connsiteX23" fmla="*/ 32743 w 84365"/>
                  <a:gd name="connsiteY23" fmla="*/ 3687 h 33923"/>
                  <a:gd name="connsiteX24" fmla="*/ 35398 w 84365"/>
                  <a:gd name="connsiteY24" fmla="*/ 295 h 33923"/>
                  <a:gd name="connsiteX25" fmla="*/ 33923 w 84365"/>
                  <a:gd name="connsiteY25" fmla="*/ 0 h 33923"/>
                  <a:gd name="connsiteX26" fmla="*/ 32448 w 84365"/>
                  <a:gd name="connsiteY26" fmla="*/ 1917 h 33923"/>
                  <a:gd name="connsiteX27" fmla="*/ 28023 w 84365"/>
                  <a:gd name="connsiteY27" fmla="*/ 6637 h 33923"/>
                  <a:gd name="connsiteX28" fmla="*/ 23894 w 84365"/>
                  <a:gd name="connsiteY28" fmla="*/ 10619 h 33923"/>
                  <a:gd name="connsiteX29" fmla="*/ 20649 w 84365"/>
                  <a:gd name="connsiteY29" fmla="*/ 12242 h 33923"/>
                  <a:gd name="connsiteX30" fmla="*/ 13126 w 84365"/>
                  <a:gd name="connsiteY30" fmla="*/ 11947 h 33923"/>
                  <a:gd name="connsiteX31" fmla="*/ 9734 w 84365"/>
                  <a:gd name="connsiteY31" fmla="*/ 13274 h 33923"/>
                  <a:gd name="connsiteX32" fmla="*/ 9144 w 84365"/>
                  <a:gd name="connsiteY32" fmla="*/ 16519 h 33923"/>
                  <a:gd name="connsiteX33" fmla="*/ 8850 w 84365"/>
                  <a:gd name="connsiteY33" fmla="*/ 19469 h 33923"/>
                  <a:gd name="connsiteX34" fmla="*/ 6637 w 84365"/>
                  <a:gd name="connsiteY34" fmla="*/ 23746 h 33923"/>
                  <a:gd name="connsiteX35" fmla="*/ 3982 w 84365"/>
                  <a:gd name="connsiteY35" fmla="*/ 26843 h 33923"/>
                  <a:gd name="connsiteX36" fmla="*/ 0 w 84365"/>
                  <a:gd name="connsiteY36" fmla="*/ 29941 h 33923"/>
                  <a:gd name="connsiteX37" fmla="*/ 1033 w 84365"/>
                  <a:gd name="connsiteY37" fmla="*/ 30383 h 33923"/>
                  <a:gd name="connsiteX38" fmla="*/ 8407 w 84365"/>
                  <a:gd name="connsiteY38" fmla="*/ 30973 h 33923"/>
                  <a:gd name="connsiteX39" fmla="*/ 15782 w 84365"/>
                  <a:gd name="connsiteY39" fmla="*/ 31416 h 33923"/>
                  <a:gd name="connsiteX40" fmla="*/ 27728 w 84365"/>
                  <a:gd name="connsiteY40" fmla="*/ 31858 h 33923"/>
                  <a:gd name="connsiteX41" fmla="*/ 40118 w 84365"/>
                  <a:gd name="connsiteY41" fmla="*/ 32448 h 33923"/>
                  <a:gd name="connsiteX42" fmla="*/ 53097 w 84365"/>
                  <a:gd name="connsiteY42" fmla="*/ 33038 h 33923"/>
                  <a:gd name="connsiteX43" fmla="*/ 66961 w 84365"/>
                  <a:gd name="connsiteY43" fmla="*/ 33628 h 33923"/>
                  <a:gd name="connsiteX44" fmla="*/ 81710 w 84365"/>
                  <a:gd name="connsiteY44" fmla="*/ 33923 h 33923"/>
                  <a:gd name="connsiteX45" fmla="*/ 82595 w 84365"/>
                  <a:gd name="connsiteY45" fmla="*/ 33628 h 33923"/>
                  <a:gd name="connsiteX46" fmla="*/ 81563 w 84365"/>
                  <a:gd name="connsiteY46" fmla="*/ 31858 h 33923"/>
                  <a:gd name="connsiteX47" fmla="*/ 80382 w 84365"/>
                  <a:gd name="connsiteY47" fmla="*/ 28761 h 33923"/>
                  <a:gd name="connsiteX48" fmla="*/ 80530 w 84365"/>
                  <a:gd name="connsiteY48" fmla="*/ 26253 h 33923"/>
                  <a:gd name="connsiteX49" fmla="*/ 81120 w 84365"/>
                  <a:gd name="connsiteY49" fmla="*/ 23746 h 3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4365" h="33923">
                    <a:moveTo>
                      <a:pt x="81120" y="23746"/>
                    </a:moveTo>
                    <a:lnTo>
                      <a:pt x="84365" y="16224"/>
                    </a:lnTo>
                    <a:lnTo>
                      <a:pt x="84217" y="15044"/>
                    </a:lnTo>
                    <a:lnTo>
                      <a:pt x="81857" y="12979"/>
                    </a:lnTo>
                    <a:lnTo>
                      <a:pt x="79055" y="11504"/>
                    </a:lnTo>
                    <a:lnTo>
                      <a:pt x="77433" y="8259"/>
                    </a:lnTo>
                    <a:lnTo>
                      <a:pt x="71681" y="8112"/>
                    </a:lnTo>
                    <a:lnTo>
                      <a:pt x="66223" y="8259"/>
                    </a:lnTo>
                    <a:lnTo>
                      <a:pt x="64454" y="8112"/>
                    </a:lnTo>
                    <a:lnTo>
                      <a:pt x="59291" y="6785"/>
                    </a:lnTo>
                    <a:lnTo>
                      <a:pt x="54277" y="4572"/>
                    </a:lnTo>
                    <a:lnTo>
                      <a:pt x="51032" y="3392"/>
                    </a:lnTo>
                    <a:lnTo>
                      <a:pt x="48229" y="1917"/>
                    </a:lnTo>
                    <a:lnTo>
                      <a:pt x="46607" y="442"/>
                    </a:lnTo>
                    <a:lnTo>
                      <a:pt x="44247" y="738"/>
                    </a:lnTo>
                    <a:lnTo>
                      <a:pt x="42625" y="885"/>
                    </a:lnTo>
                    <a:lnTo>
                      <a:pt x="42330" y="6490"/>
                    </a:lnTo>
                    <a:lnTo>
                      <a:pt x="41445" y="12832"/>
                    </a:lnTo>
                    <a:lnTo>
                      <a:pt x="36430" y="14012"/>
                    </a:lnTo>
                    <a:lnTo>
                      <a:pt x="33480" y="13717"/>
                    </a:lnTo>
                    <a:lnTo>
                      <a:pt x="30531" y="12389"/>
                    </a:lnTo>
                    <a:lnTo>
                      <a:pt x="28023" y="12094"/>
                    </a:lnTo>
                    <a:lnTo>
                      <a:pt x="25959" y="11062"/>
                    </a:lnTo>
                    <a:lnTo>
                      <a:pt x="32743" y="3687"/>
                    </a:lnTo>
                    <a:lnTo>
                      <a:pt x="35398" y="295"/>
                    </a:lnTo>
                    <a:lnTo>
                      <a:pt x="33923" y="0"/>
                    </a:lnTo>
                    <a:lnTo>
                      <a:pt x="32448" y="1917"/>
                    </a:lnTo>
                    <a:lnTo>
                      <a:pt x="28023" y="6637"/>
                    </a:lnTo>
                    <a:lnTo>
                      <a:pt x="23894" y="10619"/>
                    </a:lnTo>
                    <a:lnTo>
                      <a:pt x="20649" y="12242"/>
                    </a:lnTo>
                    <a:lnTo>
                      <a:pt x="13126" y="11947"/>
                    </a:lnTo>
                    <a:lnTo>
                      <a:pt x="9734" y="13274"/>
                    </a:lnTo>
                    <a:lnTo>
                      <a:pt x="9144" y="16519"/>
                    </a:lnTo>
                    <a:lnTo>
                      <a:pt x="8850" y="19469"/>
                    </a:lnTo>
                    <a:lnTo>
                      <a:pt x="6637" y="23746"/>
                    </a:lnTo>
                    <a:lnTo>
                      <a:pt x="3982" y="26843"/>
                    </a:lnTo>
                    <a:lnTo>
                      <a:pt x="0" y="29941"/>
                    </a:lnTo>
                    <a:lnTo>
                      <a:pt x="1033" y="30383"/>
                    </a:lnTo>
                    <a:lnTo>
                      <a:pt x="8407" y="30973"/>
                    </a:lnTo>
                    <a:lnTo>
                      <a:pt x="15782" y="31416"/>
                    </a:lnTo>
                    <a:lnTo>
                      <a:pt x="27728" y="31858"/>
                    </a:lnTo>
                    <a:lnTo>
                      <a:pt x="40118" y="32448"/>
                    </a:lnTo>
                    <a:lnTo>
                      <a:pt x="53097" y="33038"/>
                    </a:lnTo>
                    <a:lnTo>
                      <a:pt x="66961" y="33628"/>
                    </a:lnTo>
                    <a:lnTo>
                      <a:pt x="81710" y="33923"/>
                    </a:lnTo>
                    <a:lnTo>
                      <a:pt x="82595" y="33628"/>
                    </a:lnTo>
                    <a:lnTo>
                      <a:pt x="81563" y="31858"/>
                    </a:lnTo>
                    <a:lnTo>
                      <a:pt x="80382" y="28761"/>
                    </a:lnTo>
                    <a:lnTo>
                      <a:pt x="80530" y="26253"/>
                    </a:lnTo>
                    <a:lnTo>
                      <a:pt x="81120" y="23746"/>
                    </a:lnTo>
                    <a:close/>
                  </a:path>
                </a:pathLst>
              </a:custGeom>
              <a:grpFill/>
              <a:ln w="3175" cap="flat">
                <a:solidFill>
                  <a:schemeClr val="bg2">
                    <a:lumMod val="90000"/>
                  </a:schemeClr>
                </a:solid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F0DA65E6-DF6E-1BDD-9D02-F35D280297F6}"/>
                  </a:ext>
                </a:extLst>
              </p:cNvPr>
              <p:cNvSpPr/>
              <p:nvPr/>
            </p:nvSpPr>
            <p:spPr>
              <a:xfrm>
                <a:off x="6897909" y="2227915"/>
                <a:ext cx="6637" cy="4719"/>
              </a:xfrm>
              <a:custGeom>
                <a:avLst/>
                <a:gdLst>
                  <a:gd name="connsiteX0" fmla="*/ 5605 w 6637"/>
                  <a:gd name="connsiteY0" fmla="*/ 4720 h 4719"/>
                  <a:gd name="connsiteX1" fmla="*/ 6637 w 6637"/>
                  <a:gd name="connsiteY1" fmla="*/ 4130 h 4719"/>
                  <a:gd name="connsiteX2" fmla="*/ 6047 w 6637"/>
                  <a:gd name="connsiteY2" fmla="*/ 2655 h 4719"/>
                  <a:gd name="connsiteX3" fmla="*/ 4572 w 6637"/>
                  <a:gd name="connsiteY3" fmla="*/ 590 h 4719"/>
                  <a:gd name="connsiteX4" fmla="*/ 2360 w 6637"/>
                  <a:gd name="connsiteY4" fmla="*/ 0 h 4719"/>
                  <a:gd name="connsiteX5" fmla="*/ 295 w 6637"/>
                  <a:gd name="connsiteY5" fmla="*/ 443 h 4719"/>
                  <a:gd name="connsiteX6" fmla="*/ 0 w 6637"/>
                  <a:gd name="connsiteY6" fmla="*/ 1180 h 4719"/>
                  <a:gd name="connsiteX7" fmla="*/ 442 w 6637"/>
                  <a:gd name="connsiteY7" fmla="*/ 2655 h 4719"/>
                  <a:gd name="connsiteX8" fmla="*/ 5605 w 6637"/>
                  <a:gd name="connsiteY8" fmla="*/ 472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37" h="4719">
                    <a:moveTo>
                      <a:pt x="5605" y="4720"/>
                    </a:moveTo>
                    <a:lnTo>
                      <a:pt x="6637" y="4130"/>
                    </a:lnTo>
                    <a:lnTo>
                      <a:pt x="6047" y="2655"/>
                    </a:lnTo>
                    <a:lnTo>
                      <a:pt x="4572" y="590"/>
                    </a:lnTo>
                    <a:lnTo>
                      <a:pt x="2360" y="0"/>
                    </a:lnTo>
                    <a:lnTo>
                      <a:pt x="295" y="443"/>
                    </a:lnTo>
                    <a:lnTo>
                      <a:pt x="0" y="1180"/>
                    </a:lnTo>
                    <a:lnTo>
                      <a:pt x="442" y="2655"/>
                    </a:lnTo>
                    <a:lnTo>
                      <a:pt x="5605" y="4720"/>
                    </a:lnTo>
                    <a:close/>
                  </a:path>
                </a:pathLst>
              </a:custGeom>
              <a:grpFill/>
              <a:ln w="3175" cap="flat">
                <a:solidFill>
                  <a:schemeClr val="bg2">
                    <a:lumMod val="90000"/>
                  </a:schemeClr>
                </a:solid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A3741045-5DB2-1183-6CA0-43AAEDE0E788}"/>
                  </a:ext>
                </a:extLst>
              </p:cNvPr>
              <p:cNvSpPr/>
              <p:nvPr/>
            </p:nvSpPr>
            <p:spPr>
              <a:xfrm>
                <a:off x="6961773" y="1503438"/>
                <a:ext cx="98818" cy="24778"/>
              </a:xfrm>
              <a:custGeom>
                <a:avLst/>
                <a:gdLst>
                  <a:gd name="connsiteX0" fmla="*/ 12684 w 98818"/>
                  <a:gd name="connsiteY0" fmla="*/ 17846 h 24778"/>
                  <a:gd name="connsiteX1" fmla="*/ 19321 w 98818"/>
                  <a:gd name="connsiteY1" fmla="*/ 19321 h 24778"/>
                  <a:gd name="connsiteX2" fmla="*/ 27876 w 98818"/>
                  <a:gd name="connsiteY2" fmla="*/ 17256 h 24778"/>
                  <a:gd name="connsiteX3" fmla="*/ 29351 w 98818"/>
                  <a:gd name="connsiteY3" fmla="*/ 19026 h 24778"/>
                  <a:gd name="connsiteX4" fmla="*/ 30236 w 98818"/>
                  <a:gd name="connsiteY4" fmla="*/ 22566 h 24778"/>
                  <a:gd name="connsiteX5" fmla="*/ 32448 w 98818"/>
                  <a:gd name="connsiteY5" fmla="*/ 24779 h 24778"/>
                  <a:gd name="connsiteX6" fmla="*/ 38495 w 98818"/>
                  <a:gd name="connsiteY6" fmla="*/ 24189 h 24778"/>
                  <a:gd name="connsiteX7" fmla="*/ 42035 w 98818"/>
                  <a:gd name="connsiteY7" fmla="*/ 23009 h 24778"/>
                  <a:gd name="connsiteX8" fmla="*/ 44985 w 98818"/>
                  <a:gd name="connsiteY8" fmla="*/ 19026 h 24778"/>
                  <a:gd name="connsiteX9" fmla="*/ 46460 w 98818"/>
                  <a:gd name="connsiteY9" fmla="*/ 17846 h 24778"/>
                  <a:gd name="connsiteX10" fmla="*/ 55162 w 98818"/>
                  <a:gd name="connsiteY10" fmla="*/ 17699 h 24778"/>
                  <a:gd name="connsiteX11" fmla="*/ 58554 w 98818"/>
                  <a:gd name="connsiteY11" fmla="*/ 14897 h 24778"/>
                  <a:gd name="connsiteX12" fmla="*/ 60029 w 98818"/>
                  <a:gd name="connsiteY12" fmla="*/ 14602 h 24778"/>
                  <a:gd name="connsiteX13" fmla="*/ 62684 w 98818"/>
                  <a:gd name="connsiteY13" fmla="*/ 15044 h 24778"/>
                  <a:gd name="connsiteX14" fmla="*/ 65633 w 98818"/>
                  <a:gd name="connsiteY14" fmla="*/ 10914 h 24778"/>
                  <a:gd name="connsiteX15" fmla="*/ 68141 w 98818"/>
                  <a:gd name="connsiteY15" fmla="*/ 10029 h 24778"/>
                  <a:gd name="connsiteX16" fmla="*/ 70501 w 98818"/>
                  <a:gd name="connsiteY16" fmla="*/ 6785 h 24778"/>
                  <a:gd name="connsiteX17" fmla="*/ 73303 w 98818"/>
                  <a:gd name="connsiteY17" fmla="*/ 5310 h 24778"/>
                  <a:gd name="connsiteX18" fmla="*/ 75073 w 98818"/>
                  <a:gd name="connsiteY18" fmla="*/ 5900 h 24778"/>
                  <a:gd name="connsiteX19" fmla="*/ 82152 w 98818"/>
                  <a:gd name="connsiteY19" fmla="*/ 11357 h 24778"/>
                  <a:gd name="connsiteX20" fmla="*/ 97344 w 98818"/>
                  <a:gd name="connsiteY20" fmla="*/ 13717 h 24778"/>
                  <a:gd name="connsiteX21" fmla="*/ 98819 w 98818"/>
                  <a:gd name="connsiteY21" fmla="*/ 13422 h 24778"/>
                  <a:gd name="connsiteX22" fmla="*/ 98819 w 98818"/>
                  <a:gd name="connsiteY22" fmla="*/ 8260 h 24778"/>
                  <a:gd name="connsiteX23" fmla="*/ 95279 w 98818"/>
                  <a:gd name="connsiteY23" fmla="*/ 4572 h 24778"/>
                  <a:gd name="connsiteX24" fmla="*/ 92624 w 98818"/>
                  <a:gd name="connsiteY24" fmla="*/ 2802 h 24778"/>
                  <a:gd name="connsiteX25" fmla="*/ 89969 w 98818"/>
                  <a:gd name="connsiteY25" fmla="*/ 2065 h 24778"/>
                  <a:gd name="connsiteX26" fmla="*/ 87315 w 98818"/>
                  <a:gd name="connsiteY26" fmla="*/ 1770 h 24778"/>
                  <a:gd name="connsiteX27" fmla="*/ 78318 w 98818"/>
                  <a:gd name="connsiteY27" fmla="*/ 2507 h 24778"/>
                  <a:gd name="connsiteX28" fmla="*/ 66371 w 98818"/>
                  <a:gd name="connsiteY28" fmla="*/ 0 h 24778"/>
                  <a:gd name="connsiteX29" fmla="*/ 64011 w 98818"/>
                  <a:gd name="connsiteY29" fmla="*/ 0 h 24778"/>
                  <a:gd name="connsiteX30" fmla="*/ 55309 w 98818"/>
                  <a:gd name="connsiteY30" fmla="*/ 2360 h 24778"/>
                  <a:gd name="connsiteX31" fmla="*/ 49557 w 98818"/>
                  <a:gd name="connsiteY31" fmla="*/ 5900 h 24778"/>
                  <a:gd name="connsiteX32" fmla="*/ 37168 w 98818"/>
                  <a:gd name="connsiteY32" fmla="*/ 7227 h 24778"/>
                  <a:gd name="connsiteX33" fmla="*/ 5752 w 98818"/>
                  <a:gd name="connsiteY33" fmla="*/ 12242 h 24778"/>
                  <a:gd name="connsiteX34" fmla="*/ 0 w 98818"/>
                  <a:gd name="connsiteY34" fmla="*/ 14749 h 24778"/>
                  <a:gd name="connsiteX35" fmla="*/ 6490 w 98818"/>
                  <a:gd name="connsiteY35" fmla="*/ 15487 h 24778"/>
                  <a:gd name="connsiteX36" fmla="*/ 12684 w 98818"/>
                  <a:gd name="connsiteY36" fmla="*/ 17846 h 2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8818" h="24778">
                    <a:moveTo>
                      <a:pt x="12684" y="17846"/>
                    </a:moveTo>
                    <a:lnTo>
                      <a:pt x="19321" y="19321"/>
                    </a:lnTo>
                    <a:lnTo>
                      <a:pt x="27876" y="17256"/>
                    </a:lnTo>
                    <a:lnTo>
                      <a:pt x="29351" y="19026"/>
                    </a:lnTo>
                    <a:lnTo>
                      <a:pt x="30236" y="22566"/>
                    </a:lnTo>
                    <a:lnTo>
                      <a:pt x="32448" y="24779"/>
                    </a:lnTo>
                    <a:lnTo>
                      <a:pt x="38495" y="24189"/>
                    </a:lnTo>
                    <a:lnTo>
                      <a:pt x="42035" y="23009"/>
                    </a:lnTo>
                    <a:lnTo>
                      <a:pt x="44985" y="19026"/>
                    </a:lnTo>
                    <a:lnTo>
                      <a:pt x="46460" y="17846"/>
                    </a:lnTo>
                    <a:lnTo>
                      <a:pt x="55162" y="17699"/>
                    </a:lnTo>
                    <a:lnTo>
                      <a:pt x="58554" y="14897"/>
                    </a:lnTo>
                    <a:lnTo>
                      <a:pt x="60029" y="14602"/>
                    </a:lnTo>
                    <a:lnTo>
                      <a:pt x="62684" y="15044"/>
                    </a:lnTo>
                    <a:lnTo>
                      <a:pt x="65633" y="10914"/>
                    </a:lnTo>
                    <a:lnTo>
                      <a:pt x="68141" y="10029"/>
                    </a:lnTo>
                    <a:lnTo>
                      <a:pt x="70501" y="6785"/>
                    </a:lnTo>
                    <a:lnTo>
                      <a:pt x="73303" y="5310"/>
                    </a:lnTo>
                    <a:lnTo>
                      <a:pt x="75073" y="5900"/>
                    </a:lnTo>
                    <a:lnTo>
                      <a:pt x="82152" y="11357"/>
                    </a:lnTo>
                    <a:lnTo>
                      <a:pt x="97344" y="13717"/>
                    </a:lnTo>
                    <a:lnTo>
                      <a:pt x="98819" y="13422"/>
                    </a:lnTo>
                    <a:lnTo>
                      <a:pt x="98819" y="8260"/>
                    </a:lnTo>
                    <a:lnTo>
                      <a:pt x="95279" y="4572"/>
                    </a:lnTo>
                    <a:lnTo>
                      <a:pt x="92624" y="2802"/>
                    </a:lnTo>
                    <a:lnTo>
                      <a:pt x="89969" y="2065"/>
                    </a:lnTo>
                    <a:lnTo>
                      <a:pt x="87315" y="1770"/>
                    </a:lnTo>
                    <a:lnTo>
                      <a:pt x="78318" y="2507"/>
                    </a:lnTo>
                    <a:lnTo>
                      <a:pt x="66371" y="0"/>
                    </a:lnTo>
                    <a:lnTo>
                      <a:pt x="64011" y="0"/>
                    </a:lnTo>
                    <a:lnTo>
                      <a:pt x="55309" y="2360"/>
                    </a:lnTo>
                    <a:lnTo>
                      <a:pt x="49557" y="5900"/>
                    </a:lnTo>
                    <a:lnTo>
                      <a:pt x="37168" y="7227"/>
                    </a:lnTo>
                    <a:lnTo>
                      <a:pt x="5752" y="12242"/>
                    </a:lnTo>
                    <a:lnTo>
                      <a:pt x="0" y="14749"/>
                    </a:lnTo>
                    <a:lnTo>
                      <a:pt x="6490" y="15487"/>
                    </a:lnTo>
                    <a:lnTo>
                      <a:pt x="12684" y="17846"/>
                    </a:lnTo>
                    <a:close/>
                  </a:path>
                </a:pathLst>
              </a:custGeom>
              <a:grpFill/>
              <a:ln w="3175" cap="flat">
                <a:solidFill>
                  <a:schemeClr val="bg2">
                    <a:lumMod val="90000"/>
                  </a:schemeClr>
                </a:solid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948DD2FC-F477-62AF-2E79-6AB61F8E2820}"/>
                  </a:ext>
                </a:extLst>
              </p:cNvPr>
              <p:cNvSpPr/>
              <p:nvPr/>
            </p:nvSpPr>
            <p:spPr>
              <a:xfrm>
                <a:off x="9600097" y="3088231"/>
                <a:ext cx="1917" cy="1179"/>
              </a:xfrm>
              <a:custGeom>
                <a:avLst/>
                <a:gdLst>
                  <a:gd name="connsiteX0" fmla="*/ 1622 w 1917"/>
                  <a:gd name="connsiteY0" fmla="*/ 0 h 1179"/>
                  <a:gd name="connsiteX1" fmla="*/ 1179 w 1917"/>
                  <a:gd name="connsiteY1" fmla="*/ 0 h 1179"/>
                  <a:gd name="connsiteX2" fmla="*/ 737 w 1917"/>
                  <a:gd name="connsiteY2" fmla="*/ 148 h 1179"/>
                  <a:gd name="connsiteX3" fmla="*/ 294 w 1917"/>
                  <a:gd name="connsiteY3" fmla="*/ 0 h 1179"/>
                  <a:gd name="connsiteX4" fmla="*/ 0 w 1917"/>
                  <a:gd name="connsiteY4" fmla="*/ 0 h 1179"/>
                  <a:gd name="connsiteX5" fmla="*/ 0 w 1917"/>
                  <a:gd name="connsiteY5" fmla="*/ 295 h 1179"/>
                  <a:gd name="connsiteX6" fmla="*/ 294 w 1917"/>
                  <a:gd name="connsiteY6" fmla="*/ 443 h 1179"/>
                  <a:gd name="connsiteX7" fmla="*/ 442 w 1917"/>
                  <a:gd name="connsiteY7" fmla="*/ 738 h 1179"/>
                  <a:gd name="connsiteX8" fmla="*/ 590 w 1917"/>
                  <a:gd name="connsiteY8" fmla="*/ 1180 h 1179"/>
                  <a:gd name="connsiteX9" fmla="*/ 1033 w 1917"/>
                  <a:gd name="connsiteY9" fmla="*/ 1180 h 1179"/>
                  <a:gd name="connsiteX10" fmla="*/ 1622 w 1917"/>
                  <a:gd name="connsiteY10" fmla="*/ 1032 h 1179"/>
                  <a:gd name="connsiteX11" fmla="*/ 1917 w 1917"/>
                  <a:gd name="connsiteY11" fmla="*/ 1032 h 1179"/>
                  <a:gd name="connsiteX12" fmla="*/ 1917 w 1917"/>
                  <a:gd name="connsiteY12" fmla="*/ 443 h 1179"/>
                  <a:gd name="connsiteX13" fmla="*/ 1622 w 1917"/>
                  <a:gd name="connsiteY13"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7" h="1179">
                    <a:moveTo>
                      <a:pt x="1622" y="0"/>
                    </a:moveTo>
                    <a:lnTo>
                      <a:pt x="1179" y="0"/>
                    </a:lnTo>
                    <a:lnTo>
                      <a:pt x="737" y="148"/>
                    </a:lnTo>
                    <a:lnTo>
                      <a:pt x="294" y="0"/>
                    </a:lnTo>
                    <a:lnTo>
                      <a:pt x="0" y="0"/>
                    </a:lnTo>
                    <a:lnTo>
                      <a:pt x="0" y="295"/>
                    </a:lnTo>
                    <a:lnTo>
                      <a:pt x="294" y="443"/>
                    </a:lnTo>
                    <a:lnTo>
                      <a:pt x="442" y="738"/>
                    </a:lnTo>
                    <a:lnTo>
                      <a:pt x="590" y="1180"/>
                    </a:lnTo>
                    <a:lnTo>
                      <a:pt x="1033" y="1180"/>
                    </a:lnTo>
                    <a:lnTo>
                      <a:pt x="1622" y="1032"/>
                    </a:lnTo>
                    <a:lnTo>
                      <a:pt x="1917" y="1032"/>
                    </a:lnTo>
                    <a:lnTo>
                      <a:pt x="1917" y="443"/>
                    </a:lnTo>
                    <a:lnTo>
                      <a:pt x="1622" y="0"/>
                    </a:lnTo>
                    <a:close/>
                  </a:path>
                </a:pathLst>
              </a:custGeom>
              <a:grpFill/>
              <a:ln w="3175" cap="flat">
                <a:solidFill>
                  <a:schemeClr val="bg2">
                    <a:lumMod val="90000"/>
                  </a:schemeClr>
                </a:solid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86F3F082-9366-70FD-07B6-2B68B9040B6E}"/>
                  </a:ext>
                </a:extLst>
              </p:cNvPr>
              <p:cNvSpPr/>
              <p:nvPr/>
            </p:nvSpPr>
            <p:spPr>
              <a:xfrm>
                <a:off x="9490068" y="2718618"/>
                <a:ext cx="79793" cy="290557"/>
              </a:xfrm>
              <a:custGeom>
                <a:avLst/>
                <a:gdLst>
                  <a:gd name="connsiteX0" fmla="*/ 79055 w 79793"/>
                  <a:gd name="connsiteY0" fmla="*/ 192919 h 290557"/>
                  <a:gd name="connsiteX1" fmla="*/ 76991 w 79793"/>
                  <a:gd name="connsiteY1" fmla="*/ 190706 h 290557"/>
                  <a:gd name="connsiteX2" fmla="*/ 72419 w 79793"/>
                  <a:gd name="connsiteY2" fmla="*/ 186871 h 290557"/>
                  <a:gd name="connsiteX3" fmla="*/ 70058 w 79793"/>
                  <a:gd name="connsiteY3" fmla="*/ 182447 h 290557"/>
                  <a:gd name="connsiteX4" fmla="*/ 68289 w 79793"/>
                  <a:gd name="connsiteY4" fmla="*/ 178022 h 290557"/>
                  <a:gd name="connsiteX5" fmla="*/ 67404 w 79793"/>
                  <a:gd name="connsiteY5" fmla="*/ 173892 h 290557"/>
                  <a:gd name="connsiteX6" fmla="*/ 66371 w 79793"/>
                  <a:gd name="connsiteY6" fmla="*/ 169910 h 290557"/>
                  <a:gd name="connsiteX7" fmla="*/ 64897 w 79793"/>
                  <a:gd name="connsiteY7" fmla="*/ 166223 h 290557"/>
                  <a:gd name="connsiteX8" fmla="*/ 62389 w 79793"/>
                  <a:gd name="connsiteY8" fmla="*/ 158258 h 290557"/>
                  <a:gd name="connsiteX9" fmla="*/ 56342 w 79793"/>
                  <a:gd name="connsiteY9" fmla="*/ 144984 h 290557"/>
                  <a:gd name="connsiteX10" fmla="*/ 54277 w 79793"/>
                  <a:gd name="connsiteY10" fmla="*/ 137314 h 290557"/>
                  <a:gd name="connsiteX11" fmla="*/ 48967 w 79793"/>
                  <a:gd name="connsiteY11" fmla="*/ 111798 h 290557"/>
                  <a:gd name="connsiteX12" fmla="*/ 47787 w 79793"/>
                  <a:gd name="connsiteY12" fmla="*/ 110766 h 290557"/>
                  <a:gd name="connsiteX13" fmla="*/ 47345 w 79793"/>
                  <a:gd name="connsiteY13" fmla="*/ 110028 h 290557"/>
                  <a:gd name="connsiteX14" fmla="*/ 47197 w 79793"/>
                  <a:gd name="connsiteY14" fmla="*/ 106489 h 290557"/>
                  <a:gd name="connsiteX15" fmla="*/ 46902 w 79793"/>
                  <a:gd name="connsiteY15" fmla="*/ 104129 h 290557"/>
                  <a:gd name="connsiteX16" fmla="*/ 46017 w 79793"/>
                  <a:gd name="connsiteY16" fmla="*/ 102359 h 290557"/>
                  <a:gd name="connsiteX17" fmla="*/ 43362 w 79793"/>
                  <a:gd name="connsiteY17" fmla="*/ 100147 h 290557"/>
                  <a:gd name="connsiteX18" fmla="*/ 42920 w 79793"/>
                  <a:gd name="connsiteY18" fmla="*/ 98524 h 290557"/>
                  <a:gd name="connsiteX19" fmla="*/ 42773 w 79793"/>
                  <a:gd name="connsiteY19" fmla="*/ 94542 h 290557"/>
                  <a:gd name="connsiteX20" fmla="*/ 41593 w 79793"/>
                  <a:gd name="connsiteY20" fmla="*/ 91002 h 290557"/>
                  <a:gd name="connsiteX21" fmla="*/ 39970 w 79793"/>
                  <a:gd name="connsiteY21" fmla="*/ 87610 h 290557"/>
                  <a:gd name="connsiteX22" fmla="*/ 39086 w 79793"/>
                  <a:gd name="connsiteY22" fmla="*/ 82743 h 290557"/>
                  <a:gd name="connsiteX23" fmla="*/ 39528 w 79793"/>
                  <a:gd name="connsiteY23" fmla="*/ 73451 h 290557"/>
                  <a:gd name="connsiteX24" fmla="*/ 40265 w 79793"/>
                  <a:gd name="connsiteY24" fmla="*/ 70206 h 290557"/>
                  <a:gd name="connsiteX25" fmla="*/ 41888 w 79793"/>
                  <a:gd name="connsiteY25" fmla="*/ 68878 h 290557"/>
                  <a:gd name="connsiteX26" fmla="*/ 42773 w 79793"/>
                  <a:gd name="connsiteY26" fmla="*/ 67109 h 290557"/>
                  <a:gd name="connsiteX27" fmla="*/ 43510 w 79793"/>
                  <a:gd name="connsiteY27" fmla="*/ 64159 h 290557"/>
                  <a:gd name="connsiteX28" fmla="*/ 43658 w 79793"/>
                  <a:gd name="connsiteY28" fmla="*/ 61061 h 290557"/>
                  <a:gd name="connsiteX29" fmla="*/ 43510 w 79793"/>
                  <a:gd name="connsiteY29" fmla="*/ 51769 h 290557"/>
                  <a:gd name="connsiteX30" fmla="*/ 42625 w 79793"/>
                  <a:gd name="connsiteY30" fmla="*/ 45722 h 290557"/>
                  <a:gd name="connsiteX31" fmla="*/ 41888 w 79793"/>
                  <a:gd name="connsiteY31" fmla="*/ 42772 h 290557"/>
                  <a:gd name="connsiteX32" fmla="*/ 40855 w 79793"/>
                  <a:gd name="connsiteY32" fmla="*/ 39970 h 290557"/>
                  <a:gd name="connsiteX33" fmla="*/ 37462 w 79793"/>
                  <a:gd name="connsiteY33" fmla="*/ 33186 h 290557"/>
                  <a:gd name="connsiteX34" fmla="*/ 32890 w 79793"/>
                  <a:gd name="connsiteY34" fmla="*/ 22271 h 290557"/>
                  <a:gd name="connsiteX35" fmla="*/ 33333 w 79793"/>
                  <a:gd name="connsiteY35" fmla="*/ 21681 h 290557"/>
                  <a:gd name="connsiteX36" fmla="*/ 32744 w 79793"/>
                  <a:gd name="connsiteY36" fmla="*/ 19321 h 290557"/>
                  <a:gd name="connsiteX37" fmla="*/ 33186 w 79793"/>
                  <a:gd name="connsiteY37" fmla="*/ 16519 h 290557"/>
                  <a:gd name="connsiteX38" fmla="*/ 34218 w 79793"/>
                  <a:gd name="connsiteY38" fmla="*/ 13864 h 290557"/>
                  <a:gd name="connsiteX39" fmla="*/ 34660 w 79793"/>
                  <a:gd name="connsiteY39" fmla="*/ 11799 h 290557"/>
                  <a:gd name="connsiteX40" fmla="*/ 34366 w 79793"/>
                  <a:gd name="connsiteY40" fmla="*/ 9882 h 290557"/>
                  <a:gd name="connsiteX41" fmla="*/ 28761 w 79793"/>
                  <a:gd name="connsiteY41" fmla="*/ 738 h 290557"/>
                  <a:gd name="connsiteX42" fmla="*/ 26991 w 79793"/>
                  <a:gd name="connsiteY42" fmla="*/ 0 h 290557"/>
                  <a:gd name="connsiteX43" fmla="*/ 26254 w 79793"/>
                  <a:gd name="connsiteY43" fmla="*/ 2065 h 290557"/>
                  <a:gd name="connsiteX44" fmla="*/ 24926 w 79793"/>
                  <a:gd name="connsiteY44" fmla="*/ 3982 h 290557"/>
                  <a:gd name="connsiteX45" fmla="*/ 23304 w 79793"/>
                  <a:gd name="connsiteY45" fmla="*/ 4867 h 290557"/>
                  <a:gd name="connsiteX46" fmla="*/ 17699 w 79793"/>
                  <a:gd name="connsiteY46" fmla="*/ 4867 h 290557"/>
                  <a:gd name="connsiteX47" fmla="*/ 21091 w 79793"/>
                  <a:gd name="connsiteY47" fmla="*/ 9587 h 290557"/>
                  <a:gd name="connsiteX48" fmla="*/ 26401 w 79793"/>
                  <a:gd name="connsiteY48" fmla="*/ 16077 h 290557"/>
                  <a:gd name="connsiteX49" fmla="*/ 27286 w 79793"/>
                  <a:gd name="connsiteY49" fmla="*/ 18731 h 290557"/>
                  <a:gd name="connsiteX50" fmla="*/ 26696 w 79793"/>
                  <a:gd name="connsiteY50" fmla="*/ 21534 h 290557"/>
                  <a:gd name="connsiteX51" fmla="*/ 25663 w 79793"/>
                  <a:gd name="connsiteY51" fmla="*/ 24336 h 290557"/>
                  <a:gd name="connsiteX52" fmla="*/ 26844 w 79793"/>
                  <a:gd name="connsiteY52" fmla="*/ 24631 h 290557"/>
                  <a:gd name="connsiteX53" fmla="*/ 26696 w 79793"/>
                  <a:gd name="connsiteY53" fmla="*/ 26548 h 290557"/>
                  <a:gd name="connsiteX54" fmla="*/ 23304 w 79793"/>
                  <a:gd name="connsiteY54" fmla="*/ 27286 h 290557"/>
                  <a:gd name="connsiteX55" fmla="*/ 22271 w 79793"/>
                  <a:gd name="connsiteY55" fmla="*/ 29646 h 290557"/>
                  <a:gd name="connsiteX56" fmla="*/ 24189 w 79793"/>
                  <a:gd name="connsiteY56" fmla="*/ 31416 h 290557"/>
                  <a:gd name="connsiteX57" fmla="*/ 22713 w 79793"/>
                  <a:gd name="connsiteY57" fmla="*/ 34660 h 290557"/>
                  <a:gd name="connsiteX58" fmla="*/ 20059 w 79793"/>
                  <a:gd name="connsiteY58" fmla="*/ 35988 h 290557"/>
                  <a:gd name="connsiteX59" fmla="*/ 18584 w 79793"/>
                  <a:gd name="connsiteY59" fmla="*/ 36283 h 290557"/>
                  <a:gd name="connsiteX60" fmla="*/ 17256 w 79793"/>
                  <a:gd name="connsiteY60" fmla="*/ 36135 h 290557"/>
                  <a:gd name="connsiteX61" fmla="*/ 13569 w 79793"/>
                  <a:gd name="connsiteY61" fmla="*/ 33333 h 290557"/>
                  <a:gd name="connsiteX62" fmla="*/ 12684 w 79793"/>
                  <a:gd name="connsiteY62" fmla="*/ 32891 h 290557"/>
                  <a:gd name="connsiteX63" fmla="*/ 7964 w 79793"/>
                  <a:gd name="connsiteY63" fmla="*/ 34365 h 290557"/>
                  <a:gd name="connsiteX64" fmla="*/ 5015 w 79793"/>
                  <a:gd name="connsiteY64" fmla="*/ 36725 h 290557"/>
                  <a:gd name="connsiteX65" fmla="*/ 4277 w 79793"/>
                  <a:gd name="connsiteY65" fmla="*/ 38495 h 290557"/>
                  <a:gd name="connsiteX66" fmla="*/ 4720 w 79793"/>
                  <a:gd name="connsiteY66" fmla="*/ 45575 h 290557"/>
                  <a:gd name="connsiteX67" fmla="*/ 5605 w 79793"/>
                  <a:gd name="connsiteY67" fmla="*/ 49115 h 290557"/>
                  <a:gd name="connsiteX68" fmla="*/ 5162 w 79793"/>
                  <a:gd name="connsiteY68" fmla="*/ 57817 h 290557"/>
                  <a:gd name="connsiteX69" fmla="*/ 3835 w 79793"/>
                  <a:gd name="connsiteY69" fmla="*/ 66224 h 290557"/>
                  <a:gd name="connsiteX70" fmla="*/ 2360 w 79793"/>
                  <a:gd name="connsiteY70" fmla="*/ 69763 h 290557"/>
                  <a:gd name="connsiteX71" fmla="*/ 590 w 79793"/>
                  <a:gd name="connsiteY71" fmla="*/ 73156 h 290557"/>
                  <a:gd name="connsiteX72" fmla="*/ 0 w 79793"/>
                  <a:gd name="connsiteY72" fmla="*/ 76106 h 290557"/>
                  <a:gd name="connsiteX73" fmla="*/ 295 w 79793"/>
                  <a:gd name="connsiteY73" fmla="*/ 88052 h 290557"/>
                  <a:gd name="connsiteX74" fmla="*/ 1622 w 79793"/>
                  <a:gd name="connsiteY74" fmla="*/ 91002 h 290557"/>
                  <a:gd name="connsiteX75" fmla="*/ 3835 w 79793"/>
                  <a:gd name="connsiteY75" fmla="*/ 93067 h 290557"/>
                  <a:gd name="connsiteX76" fmla="*/ 2950 w 79793"/>
                  <a:gd name="connsiteY76" fmla="*/ 94394 h 290557"/>
                  <a:gd name="connsiteX77" fmla="*/ 1622 w 79793"/>
                  <a:gd name="connsiteY77" fmla="*/ 94837 h 290557"/>
                  <a:gd name="connsiteX78" fmla="*/ 2950 w 79793"/>
                  <a:gd name="connsiteY78" fmla="*/ 96459 h 290557"/>
                  <a:gd name="connsiteX79" fmla="*/ 5605 w 79793"/>
                  <a:gd name="connsiteY79" fmla="*/ 98524 h 290557"/>
                  <a:gd name="connsiteX80" fmla="*/ 8997 w 79793"/>
                  <a:gd name="connsiteY80" fmla="*/ 102359 h 290557"/>
                  <a:gd name="connsiteX81" fmla="*/ 11209 w 79793"/>
                  <a:gd name="connsiteY81" fmla="*/ 105456 h 290557"/>
                  <a:gd name="connsiteX82" fmla="*/ 14307 w 79793"/>
                  <a:gd name="connsiteY82" fmla="*/ 112683 h 290557"/>
                  <a:gd name="connsiteX83" fmla="*/ 14307 w 79793"/>
                  <a:gd name="connsiteY83" fmla="*/ 120500 h 290557"/>
                  <a:gd name="connsiteX84" fmla="*/ 12684 w 79793"/>
                  <a:gd name="connsiteY84" fmla="*/ 124188 h 290557"/>
                  <a:gd name="connsiteX85" fmla="*/ 11505 w 79793"/>
                  <a:gd name="connsiteY85" fmla="*/ 128022 h 290557"/>
                  <a:gd name="connsiteX86" fmla="*/ 10620 w 79793"/>
                  <a:gd name="connsiteY86" fmla="*/ 133037 h 290557"/>
                  <a:gd name="connsiteX87" fmla="*/ 10767 w 79793"/>
                  <a:gd name="connsiteY87" fmla="*/ 137019 h 290557"/>
                  <a:gd name="connsiteX88" fmla="*/ 12684 w 79793"/>
                  <a:gd name="connsiteY88" fmla="*/ 143952 h 290557"/>
                  <a:gd name="connsiteX89" fmla="*/ 12979 w 79793"/>
                  <a:gd name="connsiteY89" fmla="*/ 147196 h 290557"/>
                  <a:gd name="connsiteX90" fmla="*/ 12684 w 79793"/>
                  <a:gd name="connsiteY90" fmla="*/ 169320 h 290557"/>
                  <a:gd name="connsiteX91" fmla="*/ 11799 w 79793"/>
                  <a:gd name="connsiteY91" fmla="*/ 173745 h 290557"/>
                  <a:gd name="connsiteX92" fmla="*/ 10620 w 79793"/>
                  <a:gd name="connsiteY92" fmla="*/ 178022 h 290557"/>
                  <a:gd name="connsiteX93" fmla="*/ 9440 w 79793"/>
                  <a:gd name="connsiteY93" fmla="*/ 185839 h 290557"/>
                  <a:gd name="connsiteX94" fmla="*/ 8407 w 79793"/>
                  <a:gd name="connsiteY94" fmla="*/ 189526 h 290557"/>
                  <a:gd name="connsiteX95" fmla="*/ 5457 w 79793"/>
                  <a:gd name="connsiteY95" fmla="*/ 196901 h 290557"/>
                  <a:gd name="connsiteX96" fmla="*/ 5605 w 79793"/>
                  <a:gd name="connsiteY96" fmla="*/ 198523 h 290557"/>
                  <a:gd name="connsiteX97" fmla="*/ 6194 w 79793"/>
                  <a:gd name="connsiteY97" fmla="*/ 200146 h 290557"/>
                  <a:gd name="connsiteX98" fmla="*/ 9587 w 79793"/>
                  <a:gd name="connsiteY98" fmla="*/ 206045 h 290557"/>
                  <a:gd name="connsiteX99" fmla="*/ 12390 w 79793"/>
                  <a:gd name="connsiteY99" fmla="*/ 212387 h 290557"/>
                  <a:gd name="connsiteX100" fmla="*/ 13717 w 79793"/>
                  <a:gd name="connsiteY100" fmla="*/ 221532 h 290557"/>
                  <a:gd name="connsiteX101" fmla="*/ 12832 w 79793"/>
                  <a:gd name="connsiteY101" fmla="*/ 225219 h 290557"/>
                  <a:gd name="connsiteX102" fmla="*/ 10914 w 79793"/>
                  <a:gd name="connsiteY102" fmla="*/ 228317 h 290557"/>
                  <a:gd name="connsiteX103" fmla="*/ 9292 w 79793"/>
                  <a:gd name="connsiteY103" fmla="*/ 232004 h 290557"/>
                  <a:gd name="connsiteX104" fmla="*/ 7964 w 79793"/>
                  <a:gd name="connsiteY104" fmla="*/ 235691 h 290557"/>
                  <a:gd name="connsiteX105" fmla="*/ 7964 w 79793"/>
                  <a:gd name="connsiteY105" fmla="*/ 237166 h 290557"/>
                  <a:gd name="connsiteX106" fmla="*/ 8555 w 79793"/>
                  <a:gd name="connsiteY106" fmla="*/ 243656 h 290557"/>
                  <a:gd name="connsiteX107" fmla="*/ 9292 w 79793"/>
                  <a:gd name="connsiteY107" fmla="*/ 247048 h 290557"/>
                  <a:gd name="connsiteX108" fmla="*/ 9882 w 79793"/>
                  <a:gd name="connsiteY108" fmla="*/ 250440 h 290557"/>
                  <a:gd name="connsiteX109" fmla="*/ 9144 w 79793"/>
                  <a:gd name="connsiteY109" fmla="*/ 254127 h 290557"/>
                  <a:gd name="connsiteX110" fmla="*/ 5457 w 79793"/>
                  <a:gd name="connsiteY110" fmla="*/ 265189 h 290557"/>
                  <a:gd name="connsiteX111" fmla="*/ 4425 w 79793"/>
                  <a:gd name="connsiteY111" fmla="*/ 273154 h 290557"/>
                  <a:gd name="connsiteX112" fmla="*/ 6785 w 79793"/>
                  <a:gd name="connsiteY112" fmla="*/ 282298 h 290557"/>
                  <a:gd name="connsiteX113" fmla="*/ 7079 w 79793"/>
                  <a:gd name="connsiteY113" fmla="*/ 284953 h 290557"/>
                  <a:gd name="connsiteX114" fmla="*/ 7964 w 79793"/>
                  <a:gd name="connsiteY114" fmla="*/ 287460 h 290557"/>
                  <a:gd name="connsiteX115" fmla="*/ 9292 w 79793"/>
                  <a:gd name="connsiteY115" fmla="*/ 289083 h 290557"/>
                  <a:gd name="connsiteX116" fmla="*/ 10914 w 79793"/>
                  <a:gd name="connsiteY116" fmla="*/ 290558 h 290557"/>
                  <a:gd name="connsiteX117" fmla="*/ 12832 w 79793"/>
                  <a:gd name="connsiteY117" fmla="*/ 287903 h 290557"/>
                  <a:gd name="connsiteX118" fmla="*/ 14307 w 79793"/>
                  <a:gd name="connsiteY118" fmla="*/ 284953 h 290557"/>
                  <a:gd name="connsiteX119" fmla="*/ 16814 w 79793"/>
                  <a:gd name="connsiteY119" fmla="*/ 276251 h 290557"/>
                  <a:gd name="connsiteX120" fmla="*/ 17994 w 79793"/>
                  <a:gd name="connsiteY120" fmla="*/ 272859 h 290557"/>
                  <a:gd name="connsiteX121" fmla="*/ 19469 w 79793"/>
                  <a:gd name="connsiteY121" fmla="*/ 269762 h 290557"/>
                  <a:gd name="connsiteX122" fmla="*/ 21386 w 79793"/>
                  <a:gd name="connsiteY122" fmla="*/ 266812 h 290557"/>
                  <a:gd name="connsiteX123" fmla="*/ 24041 w 79793"/>
                  <a:gd name="connsiteY123" fmla="*/ 264894 h 290557"/>
                  <a:gd name="connsiteX124" fmla="*/ 25516 w 79793"/>
                  <a:gd name="connsiteY124" fmla="*/ 264452 h 290557"/>
                  <a:gd name="connsiteX125" fmla="*/ 26991 w 79793"/>
                  <a:gd name="connsiteY125" fmla="*/ 264599 h 290557"/>
                  <a:gd name="connsiteX126" fmla="*/ 28466 w 79793"/>
                  <a:gd name="connsiteY126" fmla="*/ 265927 h 290557"/>
                  <a:gd name="connsiteX127" fmla="*/ 29646 w 79793"/>
                  <a:gd name="connsiteY127" fmla="*/ 267549 h 290557"/>
                  <a:gd name="connsiteX128" fmla="*/ 30531 w 79793"/>
                  <a:gd name="connsiteY128" fmla="*/ 268139 h 290557"/>
                  <a:gd name="connsiteX129" fmla="*/ 36283 w 79793"/>
                  <a:gd name="connsiteY129" fmla="*/ 268582 h 290557"/>
                  <a:gd name="connsiteX130" fmla="*/ 42478 w 79793"/>
                  <a:gd name="connsiteY130" fmla="*/ 269614 h 290557"/>
                  <a:gd name="connsiteX131" fmla="*/ 44247 w 79793"/>
                  <a:gd name="connsiteY131" fmla="*/ 272269 h 290557"/>
                  <a:gd name="connsiteX132" fmla="*/ 44690 w 79793"/>
                  <a:gd name="connsiteY132" fmla="*/ 276104 h 290557"/>
                  <a:gd name="connsiteX133" fmla="*/ 46017 w 79793"/>
                  <a:gd name="connsiteY133" fmla="*/ 280676 h 290557"/>
                  <a:gd name="connsiteX134" fmla="*/ 46312 w 79793"/>
                  <a:gd name="connsiteY134" fmla="*/ 286870 h 290557"/>
                  <a:gd name="connsiteX135" fmla="*/ 47197 w 79793"/>
                  <a:gd name="connsiteY135" fmla="*/ 285543 h 290557"/>
                  <a:gd name="connsiteX136" fmla="*/ 47639 w 79793"/>
                  <a:gd name="connsiteY136" fmla="*/ 284068 h 290557"/>
                  <a:gd name="connsiteX137" fmla="*/ 47787 w 79793"/>
                  <a:gd name="connsiteY137" fmla="*/ 282151 h 290557"/>
                  <a:gd name="connsiteX138" fmla="*/ 48378 w 79793"/>
                  <a:gd name="connsiteY138" fmla="*/ 280381 h 290557"/>
                  <a:gd name="connsiteX139" fmla="*/ 50147 w 79793"/>
                  <a:gd name="connsiteY139" fmla="*/ 276104 h 290557"/>
                  <a:gd name="connsiteX140" fmla="*/ 50147 w 79793"/>
                  <a:gd name="connsiteY140" fmla="*/ 274629 h 290557"/>
                  <a:gd name="connsiteX141" fmla="*/ 49115 w 79793"/>
                  <a:gd name="connsiteY141" fmla="*/ 269024 h 290557"/>
                  <a:gd name="connsiteX142" fmla="*/ 47787 w 79793"/>
                  <a:gd name="connsiteY142" fmla="*/ 263272 h 290557"/>
                  <a:gd name="connsiteX143" fmla="*/ 46754 w 79793"/>
                  <a:gd name="connsiteY143" fmla="*/ 261945 h 290557"/>
                  <a:gd name="connsiteX144" fmla="*/ 45132 w 79793"/>
                  <a:gd name="connsiteY144" fmla="*/ 261502 h 290557"/>
                  <a:gd name="connsiteX145" fmla="*/ 43362 w 79793"/>
                  <a:gd name="connsiteY145" fmla="*/ 261502 h 290557"/>
                  <a:gd name="connsiteX146" fmla="*/ 40708 w 79793"/>
                  <a:gd name="connsiteY146" fmla="*/ 261945 h 290557"/>
                  <a:gd name="connsiteX147" fmla="*/ 39675 w 79793"/>
                  <a:gd name="connsiteY147" fmla="*/ 260322 h 290557"/>
                  <a:gd name="connsiteX148" fmla="*/ 37316 w 79793"/>
                  <a:gd name="connsiteY148" fmla="*/ 255160 h 290557"/>
                  <a:gd name="connsiteX149" fmla="*/ 35251 w 79793"/>
                  <a:gd name="connsiteY149" fmla="*/ 247785 h 290557"/>
                  <a:gd name="connsiteX150" fmla="*/ 33481 w 79793"/>
                  <a:gd name="connsiteY150" fmla="*/ 244541 h 290557"/>
                  <a:gd name="connsiteX151" fmla="*/ 32596 w 79793"/>
                  <a:gd name="connsiteY151" fmla="*/ 243213 h 290557"/>
                  <a:gd name="connsiteX152" fmla="*/ 31416 w 79793"/>
                  <a:gd name="connsiteY152" fmla="*/ 242181 h 290557"/>
                  <a:gd name="connsiteX153" fmla="*/ 29794 w 79793"/>
                  <a:gd name="connsiteY153" fmla="*/ 241443 h 290557"/>
                  <a:gd name="connsiteX154" fmla="*/ 28318 w 79793"/>
                  <a:gd name="connsiteY154" fmla="*/ 240263 h 290557"/>
                  <a:gd name="connsiteX155" fmla="*/ 26401 w 79793"/>
                  <a:gd name="connsiteY155" fmla="*/ 237461 h 290557"/>
                  <a:gd name="connsiteX156" fmla="*/ 24041 w 79793"/>
                  <a:gd name="connsiteY156" fmla="*/ 232446 h 290557"/>
                  <a:gd name="connsiteX157" fmla="*/ 23452 w 79793"/>
                  <a:gd name="connsiteY157" fmla="*/ 230676 h 290557"/>
                  <a:gd name="connsiteX158" fmla="*/ 23156 w 79793"/>
                  <a:gd name="connsiteY158" fmla="*/ 225809 h 290557"/>
                  <a:gd name="connsiteX159" fmla="*/ 23894 w 79793"/>
                  <a:gd name="connsiteY159" fmla="*/ 219614 h 290557"/>
                  <a:gd name="connsiteX160" fmla="*/ 25959 w 79793"/>
                  <a:gd name="connsiteY160" fmla="*/ 213715 h 290557"/>
                  <a:gd name="connsiteX161" fmla="*/ 34366 w 79793"/>
                  <a:gd name="connsiteY161" fmla="*/ 191296 h 290557"/>
                  <a:gd name="connsiteX162" fmla="*/ 35693 w 79793"/>
                  <a:gd name="connsiteY162" fmla="*/ 184954 h 290557"/>
                  <a:gd name="connsiteX163" fmla="*/ 37758 w 79793"/>
                  <a:gd name="connsiteY163" fmla="*/ 181857 h 290557"/>
                  <a:gd name="connsiteX164" fmla="*/ 41150 w 79793"/>
                  <a:gd name="connsiteY164" fmla="*/ 179644 h 290557"/>
                  <a:gd name="connsiteX165" fmla="*/ 44985 w 79793"/>
                  <a:gd name="connsiteY165" fmla="*/ 178759 h 290557"/>
                  <a:gd name="connsiteX166" fmla="*/ 54129 w 79793"/>
                  <a:gd name="connsiteY166" fmla="*/ 178022 h 290557"/>
                  <a:gd name="connsiteX167" fmla="*/ 56489 w 79793"/>
                  <a:gd name="connsiteY167" fmla="*/ 178169 h 290557"/>
                  <a:gd name="connsiteX168" fmla="*/ 60324 w 79793"/>
                  <a:gd name="connsiteY168" fmla="*/ 179202 h 290557"/>
                  <a:gd name="connsiteX169" fmla="*/ 62389 w 79793"/>
                  <a:gd name="connsiteY169" fmla="*/ 180087 h 290557"/>
                  <a:gd name="connsiteX170" fmla="*/ 64454 w 79793"/>
                  <a:gd name="connsiteY170" fmla="*/ 181562 h 290557"/>
                  <a:gd name="connsiteX171" fmla="*/ 68584 w 79793"/>
                  <a:gd name="connsiteY171" fmla="*/ 186134 h 290557"/>
                  <a:gd name="connsiteX172" fmla="*/ 71976 w 79793"/>
                  <a:gd name="connsiteY172" fmla="*/ 188936 h 290557"/>
                  <a:gd name="connsiteX173" fmla="*/ 75220 w 79793"/>
                  <a:gd name="connsiteY173" fmla="*/ 192181 h 290557"/>
                  <a:gd name="connsiteX174" fmla="*/ 77433 w 79793"/>
                  <a:gd name="connsiteY174" fmla="*/ 194688 h 290557"/>
                  <a:gd name="connsiteX175" fmla="*/ 78761 w 79793"/>
                  <a:gd name="connsiteY175" fmla="*/ 199408 h 290557"/>
                  <a:gd name="connsiteX176" fmla="*/ 79793 w 79793"/>
                  <a:gd name="connsiteY176" fmla="*/ 200588 h 290557"/>
                  <a:gd name="connsiteX177" fmla="*/ 79646 w 79793"/>
                  <a:gd name="connsiteY177" fmla="*/ 194541 h 290557"/>
                  <a:gd name="connsiteX178" fmla="*/ 79055 w 79793"/>
                  <a:gd name="connsiteY178" fmla="*/ 192919 h 290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79793" h="290557">
                    <a:moveTo>
                      <a:pt x="79055" y="192919"/>
                    </a:moveTo>
                    <a:lnTo>
                      <a:pt x="76991" y="190706"/>
                    </a:lnTo>
                    <a:lnTo>
                      <a:pt x="72419" y="186871"/>
                    </a:lnTo>
                    <a:lnTo>
                      <a:pt x="70058" y="182447"/>
                    </a:lnTo>
                    <a:lnTo>
                      <a:pt x="68289" y="178022"/>
                    </a:lnTo>
                    <a:lnTo>
                      <a:pt x="67404" y="173892"/>
                    </a:lnTo>
                    <a:lnTo>
                      <a:pt x="66371" y="169910"/>
                    </a:lnTo>
                    <a:lnTo>
                      <a:pt x="64897" y="166223"/>
                    </a:lnTo>
                    <a:lnTo>
                      <a:pt x="62389" y="158258"/>
                    </a:lnTo>
                    <a:lnTo>
                      <a:pt x="56342" y="144984"/>
                    </a:lnTo>
                    <a:lnTo>
                      <a:pt x="54277" y="137314"/>
                    </a:lnTo>
                    <a:lnTo>
                      <a:pt x="48967" y="111798"/>
                    </a:lnTo>
                    <a:lnTo>
                      <a:pt x="47787" y="110766"/>
                    </a:lnTo>
                    <a:lnTo>
                      <a:pt x="47345" y="110028"/>
                    </a:lnTo>
                    <a:lnTo>
                      <a:pt x="47197" y="106489"/>
                    </a:lnTo>
                    <a:lnTo>
                      <a:pt x="46902" y="104129"/>
                    </a:lnTo>
                    <a:lnTo>
                      <a:pt x="46017" y="102359"/>
                    </a:lnTo>
                    <a:lnTo>
                      <a:pt x="43362" y="100147"/>
                    </a:lnTo>
                    <a:lnTo>
                      <a:pt x="42920" y="98524"/>
                    </a:lnTo>
                    <a:lnTo>
                      <a:pt x="42773" y="94542"/>
                    </a:lnTo>
                    <a:lnTo>
                      <a:pt x="41593" y="91002"/>
                    </a:lnTo>
                    <a:lnTo>
                      <a:pt x="39970" y="87610"/>
                    </a:lnTo>
                    <a:lnTo>
                      <a:pt x="39086" y="82743"/>
                    </a:lnTo>
                    <a:lnTo>
                      <a:pt x="39528" y="73451"/>
                    </a:lnTo>
                    <a:lnTo>
                      <a:pt x="40265" y="70206"/>
                    </a:lnTo>
                    <a:lnTo>
                      <a:pt x="41888" y="68878"/>
                    </a:lnTo>
                    <a:lnTo>
                      <a:pt x="42773" y="67109"/>
                    </a:lnTo>
                    <a:lnTo>
                      <a:pt x="43510" y="64159"/>
                    </a:lnTo>
                    <a:lnTo>
                      <a:pt x="43658" y="61061"/>
                    </a:lnTo>
                    <a:lnTo>
                      <a:pt x="43510" y="51769"/>
                    </a:lnTo>
                    <a:lnTo>
                      <a:pt x="42625" y="45722"/>
                    </a:lnTo>
                    <a:lnTo>
                      <a:pt x="41888" y="42772"/>
                    </a:lnTo>
                    <a:lnTo>
                      <a:pt x="40855" y="39970"/>
                    </a:lnTo>
                    <a:lnTo>
                      <a:pt x="37462" y="33186"/>
                    </a:lnTo>
                    <a:lnTo>
                      <a:pt x="32890" y="22271"/>
                    </a:lnTo>
                    <a:lnTo>
                      <a:pt x="33333" y="21681"/>
                    </a:lnTo>
                    <a:lnTo>
                      <a:pt x="32744" y="19321"/>
                    </a:lnTo>
                    <a:lnTo>
                      <a:pt x="33186" y="16519"/>
                    </a:lnTo>
                    <a:lnTo>
                      <a:pt x="34218" y="13864"/>
                    </a:lnTo>
                    <a:lnTo>
                      <a:pt x="34660" y="11799"/>
                    </a:lnTo>
                    <a:lnTo>
                      <a:pt x="34366" y="9882"/>
                    </a:lnTo>
                    <a:lnTo>
                      <a:pt x="28761" y="738"/>
                    </a:lnTo>
                    <a:lnTo>
                      <a:pt x="26991" y="0"/>
                    </a:lnTo>
                    <a:lnTo>
                      <a:pt x="26254" y="2065"/>
                    </a:lnTo>
                    <a:lnTo>
                      <a:pt x="24926" y="3982"/>
                    </a:lnTo>
                    <a:lnTo>
                      <a:pt x="23304" y="4867"/>
                    </a:lnTo>
                    <a:lnTo>
                      <a:pt x="17699" y="4867"/>
                    </a:lnTo>
                    <a:lnTo>
                      <a:pt x="21091" y="9587"/>
                    </a:lnTo>
                    <a:lnTo>
                      <a:pt x="26401" y="16077"/>
                    </a:lnTo>
                    <a:lnTo>
                      <a:pt x="27286" y="18731"/>
                    </a:lnTo>
                    <a:lnTo>
                      <a:pt x="26696" y="21534"/>
                    </a:lnTo>
                    <a:lnTo>
                      <a:pt x="25663" y="24336"/>
                    </a:lnTo>
                    <a:lnTo>
                      <a:pt x="26844" y="24631"/>
                    </a:lnTo>
                    <a:lnTo>
                      <a:pt x="26696" y="26548"/>
                    </a:lnTo>
                    <a:lnTo>
                      <a:pt x="23304" y="27286"/>
                    </a:lnTo>
                    <a:lnTo>
                      <a:pt x="22271" y="29646"/>
                    </a:lnTo>
                    <a:lnTo>
                      <a:pt x="24189" y="31416"/>
                    </a:lnTo>
                    <a:lnTo>
                      <a:pt x="22713" y="34660"/>
                    </a:lnTo>
                    <a:lnTo>
                      <a:pt x="20059" y="35988"/>
                    </a:lnTo>
                    <a:lnTo>
                      <a:pt x="18584" y="36283"/>
                    </a:lnTo>
                    <a:lnTo>
                      <a:pt x="17256" y="36135"/>
                    </a:lnTo>
                    <a:lnTo>
                      <a:pt x="13569" y="33333"/>
                    </a:lnTo>
                    <a:lnTo>
                      <a:pt x="12684" y="32891"/>
                    </a:lnTo>
                    <a:lnTo>
                      <a:pt x="7964" y="34365"/>
                    </a:lnTo>
                    <a:lnTo>
                      <a:pt x="5015" y="36725"/>
                    </a:lnTo>
                    <a:lnTo>
                      <a:pt x="4277" y="38495"/>
                    </a:lnTo>
                    <a:lnTo>
                      <a:pt x="4720" y="45575"/>
                    </a:lnTo>
                    <a:lnTo>
                      <a:pt x="5605" y="49115"/>
                    </a:lnTo>
                    <a:lnTo>
                      <a:pt x="5162" y="57817"/>
                    </a:lnTo>
                    <a:lnTo>
                      <a:pt x="3835" y="66224"/>
                    </a:lnTo>
                    <a:lnTo>
                      <a:pt x="2360" y="69763"/>
                    </a:lnTo>
                    <a:lnTo>
                      <a:pt x="590" y="73156"/>
                    </a:lnTo>
                    <a:lnTo>
                      <a:pt x="0" y="76106"/>
                    </a:lnTo>
                    <a:lnTo>
                      <a:pt x="295" y="88052"/>
                    </a:lnTo>
                    <a:lnTo>
                      <a:pt x="1622" y="91002"/>
                    </a:lnTo>
                    <a:lnTo>
                      <a:pt x="3835" y="93067"/>
                    </a:lnTo>
                    <a:lnTo>
                      <a:pt x="2950" y="94394"/>
                    </a:lnTo>
                    <a:lnTo>
                      <a:pt x="1622" y="94837"/>
                    </a:lnTo>
                    <a:lnTo>
                      <a:pt x="2950" y="96459"/>
                    </a:lnTo>
                    <a:lnTo>
                      <a:pt x="5605" y="98524"/>
                    </a:lnTo>
                    <a:lnTo>
                      <a:pt x="8997" y="102359"/>
                    </a:lnTo>
                    <a:lnTo>
                      <a:pt x="11209" y="105456"/>
                    </a:lnTo>
                    <a:lnTo>
                      <a:pt x="14307" y="112683"/>
                    </a:lnTo>
                    <a:lnTo>
                      <a:pt x="14307" y="120500"/>
                    </a:lnTo>
                    <a:lnTo>
                      <a:pt x="12684" y="124188"/>
                    </a:lnTo>
                    <a:lnTo>
                      <a:pt x="11505" y="128022"/>
                    </a:lnTo>
                    <a:lnTo>
                      <a:pt x="10620" y="133037"/>
                    </a:lnTo>
                    <a:lnTo>
                      <a:pt x="10767" y="137019"/>
                    </a:lnTo>
                    <a:lnTo>
                      <a:pt x="12684" y="143952"/>
                    </a:lnTo>
                    <a:lnTo>
                      <a:pt x="12979" y="147196"/>
                    </a:lnTo>
                    <a:lnTo>
                      <a:pt x="12684" y="169320"/>
                    </a:lnTo>
                    <a:lnTo>
                      <a:pt x="11799" y="173745"/>
                    </a:lnTo>
                    <a:lnTo>
                      <a:pt x="10620" y="178022"/>
                    </a:lnTo>
                    <a:lnTo>
                      <a:pt x="9440" y="185839"/>
                    </a:lnTo>
                    <a:lnTo>
                      <a:pt x="8407" y="189526"/>
                    </a:lnTo>
                    <a:lnTo>
                      <a:pt x="5457" y="196901"/>
                    </a:lnTo>
                    <a:lnTo>
                      <a:pt x="5605" y="198523"/>
                    </a:lnTo>
                    <a:lnTo>
                      <a:pt x="6194" y="200146"/>
                    </a:lnTo>
                    <a:lnTo>
                      <a:pt x="9587" y="206045"/>
                    </a:lnTo>
                    <a:lnTo>
                      <a:pt x="12390" y="212387"/>
                    </a:lnTo>
                    <a:lnTo>
                      <a:pt x="13717" y="221532"/>
                    </a:lnTo>
                    <a:lnTo>
                      <a:pt x="12832" y="225219"/>
                    </a:lnTo>
                    <a:lnTo>
                      <a:pt x="10914" y="228317"/>
                    </a:lnTo>
                    <a:lnTo>
                      <a:pt x="9292" y="232004"/>
                    </a:lnTo>
                    <a:lnTo>
                      <a:pt x="7964" y="235691"/>
                    </a:lnTo>
                    <a:lnTo>
                      <a:pt x="7964" y="237166"/>
                    </a:lnTo>
                    <a:lnTo>
                      <a:pt x="8555" y="243656"/>
                    </a:lnTo>
                    <a:lnTo>
                      <a:pt x="9292" y="247048"/>
                    </a:lnTo>
                    <a:lnTo>
                      <a:pt x="9882" y="250440"/>
                    </a:lnTo>
                    <a:lnTo>
                      <a:pt x="9144" y="254127"/>
                    </a:lnTo>
                    <a:lnTo>
                      <a:pt x="5457" y="265189"/>
                    </a:lnTo>
                    <a:lnTo>
                      <a:pt x="4425" y="273154"/>
                    </a:lnTo>
                    <a:lnTo>
                      <a:pt x="6785" y="282298"/>
                    </a:lnTo>
                    <a:lnTo>
                      <a:pt x="7079" y="284953"/>
                    </a:lnTo>
                    <a:lnTo>
                      <a:pt x="7964" y="287460"/>
                    </a:lnTo>
                    <a:lnTo>
                      <a:pt x="9292" y="289083"/>
                    </a:lnTo>
                    <a:lnTo>
                      <a:pt x="10914" y="290558"/>
                    </a:lnTo>
                    <a:lnTo>
                      <a:pt x="12832" y="287903"/>
                    </a:lnTo>
                    <a:lnTo>
                      <a:pt x="14307" y="284953"/>
                    </a:lnTo>
                    <a:lnTo>
                      <a:pt x="16814" y="276251"/>
                    </a:lnTo>
                    <a:lnTo>
                      <a:pt x="17994" y="272859"/>
                    </a:lnTo>
                    <a:lnTo>
                      <a:pt x="19469" y="269762"/>
                    </a:lnTo>
                    <a:lnTo>
                      <a:pt x="21386" y="266812"/>
                    </a:lnTo>
                    <a:lnTo>
                      <a:pt x="24041" y="264894"/>
                    </a:lnTo>
                    <a:lnTo>
                      <a:pt x="25516" y="264452"/>
                    </a:lnTo>
                    <a:lnTo>
                      <a:pt x="26991" y="264599"/>
                    </a:lnTo>
                    <a:lnTo>
                      <a:pt x="28466" y="265927"/>
                    </a:lnTo>
                    <a:lnTo>
                      <a:pt x="29646" y="267549"/>
                    </a:lnTo>
                    <a:lnTo>
                      <a:pt x="30531" y="268139"/>
                    </a:lnTo>
                    <a:lnTo>
                      <a:pt x="36283" y="268582"/>
                    </a:lnTo>
                    <a:lnTo>
                      <a:pt x="42478" y="269614"/>
                    </a:lnTo>
                    <a:lnTo>
                      <a:pt x="44247" y="272269"/>
                    </a:lnTo>
                    <a:lnTo>
                      <a:pt x="44690" y="276104"/>
                    </a:lnTo>
                    <a:lnTo>
                      <a:pt x="46017" y="280676"/>
                    </a:lnTo>
                    <a:lnTo>
                      <a:pt x="46312" y="286870"/>
                    </a:lnTo>
                    <a:lnTo>
                      <a:pt x="47197" y="285543"/>
                    </a:lnTo>
                    <a:lnTo>
                      <a:pt x="47639" y="284068"/>
                    </a:lnTo>
                    <a:lnTo>
                      <a:pt x="47787" y="282151"/>
                    </a:lnTo>
                    <a:lnTo>
                      <a:pt x="48378" y="280381"/>
                    </a:lnTo>
                    <a:lnTo>
                      <a:pt x="50147" y="276104"/>
                    </a:lnTo>
                    <a:lnTo>
                      <a:pt x="50147" y="274629"/>
                    </a:lnTo>
                    <a:lnTo>
                      <a:pt x="49115" y="269024"/>
                    </a:lnTo>
                    <a:lnTo>
                      <a:pt x="47787" y="263272"/>
                    </a:lnTo>
                    <a:lnTo>
                      <a:pt x="46754" y="261945"/>
                    </a:lnTo>
                    <a:lnTo>
                      <a:pt x="45132" y="261502"/>
                    </a:lnTo>
                    <a:lnTo>
                      <a:pt x="43362" y="261502"/>
                    </a:lnTo>
                    <a:lnTo>
                      <a:pt x="40708" y="261945"/>
                    </a:lnTo>
                    <a:lnTo>
                      <a:pt x="39675" y="260322"/>
                    </a:lnTo>
                    <a:lnTo>
                      <a:pt x="37316" y="255160"/>
                    </a:lnTo>
                    <a:lnTo>
                      <a:pt x="35251" y="247785"/>
                    </a:lnTo>
                    <a:lnTo>
                      <a:pt x="33481" y="244541"/>
                    </a:lnTo>
                    <a:lnTo>
                      <a:pt x="32596" y="243213"/>
                    </a:lnTo>
                    <a:lnTo>
                      <a:pt x="31416" y="242181"/>
                    </a:lnTo>
                    <a:lnTo>
                      <a:pt x="29794" y="241443"/>
                    </a:lnTo>
                    <a:lnTo>
                      <a:pt x="28318" y="240263"/>
                    </a:lnTo>
                    <a:lnTo>
                      <a:pt x="26401" y="237461"/>
                    </a:lnTo>
                    <a:lnTo>
                      <a:pt x="24041" y="232446"/>
                    </a:lnTo>
                    <a:lnTo>
                      <a:pt x="23452" y="230676"/>
                    </a:lnTo>
                    <a:lnTo>
                      <a:pt x="23156" y="225809"/>
                    </a:lnTo>
                    <a:lnTo>
                      <a:pt x="23894" y="219614"/>
                    </a:lnTo>
                    <a:lnTo>
                      <a:pt x="25959" y="213715"/>
                    </a:lnTo>
                    <a:lnTo>
                      <a:pt x="34366" y="191296"/>
                    </a:lnTo>
                    <a:lnTo>
                      <a:pt x="35693" y="184954"/>
                    </a:lnTo>
                    <a:lnTo>
                      <a:pt x="37758" y="181857"/>
                    </a:lnTo>
                    <a:lnTo>
                      <a:pt x="41150" y="179644"/>
                    </a:lnTo>
                    <a:lnTo>
                      <a:pt x="44985" y="178759"/>
                    </a:lnTo>
                    <a:lnTo>
                      <a:pt x="54129" y="178022"/>
                    </a:lnTo>
                    <a:lnTo>
                      <a:pt x="56489" y="178169"/>
                    </a:lnTo>
                    <a:lnTo>
                      <a:pt x="60324" y="179202"/>
                    </a:lnTo>
                    <a:lnTo>
                      <a:pt x="62389" y="180087"/>
                    </a:lnTo>
                    <a:lnTo>
                      <a:pt x="64454" y="181562"/>
                    </a:lnTo>
                    <a:lnTo>
                      <a:pt x="68584" y="186134"/>
                    </a:lnTo>
                    <a:lnTo>
                      <a:pt x="71976" y="188936"/>
                    </a:lnTo>
                    <a:lnTo>
                      <a:pt x="75220" y="192181"/>
                    </a:lnTo>
                    <a:lnTo>
                      <a:pt x="77433" y="194688"/>
                    </a:lnTo>
                    <a:lnTo>
                      <a:pt x="78761" y="199408"/>
                    </a:lnTo>
                    <a:lnTo>
                      <a:pt x="79793" y="200588"/>
                    </a:lnTo>
                    <a:lnTo>
                      <a:pt x="79646" y="194541"/>
                    </a:lnTo>
                    <a:lnTo>
                      <a:pt x="79055" y="192919"/>
                    </a:lnTo>
                    <a:close/>
                  </a:path>
                </a:pathLst>
              </a:custGeom>
              <a:grpFill/>
              <a:ln w="3175" cap="flat">
                <a:solidFill>
                  <a:schemeClr val="bg2">
                    <a:lumMod val="90000"/>
                  </a:schemeClr>
                </a:solid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ECA9FE1F-35A8-781B-4516-9D2803811E9E}"/>
                  </a:ext>
                </a:extLst>
              </p:cNvPr>
              <p:cNvSpPr/>
              <p:nvPr/>
            </p:nvSpPr>
            <p:spPr>
              <a:xfrm>
                <a:off x="7097318" y="1549455"/>
                <a:ext cx="35102" cy="10471"/>
              </a:xfrm>
              <a:custGeom>
                <a:avLst/>
                <a:gdLst>
                  <a:gd name="connsiteX0" fmla="*/ 25811 w 35102"/>
                  <a:gd name="connsiteY0" fmla="*/ 9734 h 10471"/>
                  <a:gd name="connsiteX1" fmla="*/ 35103 w 35102"/>
                  <a:gd name="connsiteY1" fmla="*/ 10472 h 10471"/>
                  <a:gd name="connsiteX2" fmla="*/ 35103 w 35102"/>
                  <a:gd name="connsiteY2" fmla="*/ 9734 h 10471"/>
                  <a:gd name="connsiteX3" fmla="*/ 34513 w 35102"/>
                  <a:gd name="connsiteY3" fmla="*/ 8997 h 10471"/>
                  <a:gd name="connsiteX4" fmla="*/ 32300 w 35102"/>
                  <a:gd name="connsiteY4" fmla="*/ 7375 h 10471"/>
                  <a:gd name="connsiteX5" fmla="*/ 30088 w 35102"/>
                  <a:gd name="connsiteY5" fmla="*/ 6195 h 10471"/>
                  <a:gd name="connsiteX6" fmla="*/ 29941 w 35102"/>
                  <a:gd name="connsiteY6" fmla="*/ 5015 h 10471"/>
                  <a:gd name="connsiteX7" fmla="*/ 30383 w 35102"/>
                  <a:gd name="connsiteY7" fmla="*/ 2802 h 10471"/>
                  <a:gd name="connsiteX8" fmla="*/ 22124 w 35102"/>
                  <a:gd name="connsiteY8" fmla="*/ 0 h 10471"/>
                  <a:gd name="connsiteX9" fmla="*/ 15339 w 35102"/>
                  <a:gd name="connsiteY9" fmla="*/ 2802 h 10471"/>
                  <a:gd name="connsiteX10" fmla="*/ 10029 w 35102"/>
                  <a:gd name="connsiteY10" fmla="*/ 3540 h 10471"/>
                  <a:gd name="connsiteX11" fmla="*/ 0 w 35102"/>
                  <a:gd name="connsiteY11" fmla="*/ 6785 h 10471"/>
                  <a:gd name="connsiteX12" fmla="*/ 9587 w 35102"/>
                  <a:gd name="connsiteY12" fmla="*/ 10177 h 10471"/>
                  <a:gd name="connsiteX13" fmla="*/ 25811 w 35102"/>
                  <a:gd name="connsiteY13" fmla="*/ 9734 h 1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102" h="10471">
                    <a:moveTo>
                      <a:pt x="25811" y="9734"/>
                    </a:moveTo>
                    <a:lnTo>
                      <a:pt x="35103" y="10472"/>
                    </a:lnTo>
                    <a:lnTo>
                      <a:pt x="35103" y="9734"/>
                    </a:lnTo>
                    <a:lnTo>
                      <a:pt x="34513" y="8997"/>
                    </a:lnTo>
                    <a:lnTo>
                      <a:pt x="32300" y="7375"/>
                    </a:lnTo>
                    <a:lnTo>
                      <a:pt x="30088" y="6195"/>
                    </a:lnTo>
                    <a:lnTo>
                      <a:pt x="29941" y="5015"/>
                    </a:lnTo>
                    <a:lnTo>
                      <a:pt x="30383" y="2802"/>
                    </a:lnTo>
                    <a:lnTo>
                      <a:pt x="22124" y="0"/>
                    </a:lnTo>
                    <a:lnTo>
                      <a:pt x="15339" y="2802"/>
                    </a:lnTo>
                    <a:lnTo>
                      <a:pt x="10029" y="3540"/>
                    </a:lnTo>
                    <a:lnTo>
                      <a:pt x="0" y="6785"/>
                    </a:lnTo>
                    <a:lnTo>
                      <a:pt x="9587" y="10177"/>
                    </a:lnTo>
                    <a:lnTo>
                      <a:pt x="25811" y="9734"/>
                    </a:lnTo>
                    <a:close/>
                  </a:path>
                </a:pathLst>
              </a:custGeom>
              <a:grpFill/>
              <a:ln w="3175" cap="flat">
                <a:solidFill>
                  <a:schemeClr val="bg2">
                    <a:lumMod val="90000"/>
                  </a:schemeClr>
                </a:solid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933886E-B09B-29CA-3B78-1EA43DB5B661}"/>
                  </a:ext>
                </a:extLst>
              </p:cNvPr>
              <p:cNvSpPr/>
              <p:nvPr/>
            </p:nvSpPr>
            <p:spPr>
              <a:xfrm>
                <a:off x="7049973" y="2105349"/>
                <a:ext cx="52359" cy="35840"/>
              </a:xfrm>
              <a:custGeom>
                <a:avLst/>
                <a:gdLst>
                  <a:gd name="connsiteX0" fmla="*/ 17699 w 52359"/>
                  <a:gd name="connsiteY0" fmla="*/ 147 h 35840"/>
                  <a:gd name="connsiteX1" fmla="*/ 14749 w 52359"/>
                  <a:gd name="connsiteY1" fmla="*/ 737 h 35840"/>
                  <a:gd name="connsiteX2" fmla="*/ 9292 w 52359"/>
                  <a:gd name="connsiteY2" fmla="*/ 3540 h 35840"/>
                  <a:gd name="connsiteX3" fmla="*/ 3540 w 52359"/>
                  <a:gd name="connsiteY3" fmla="*/ 7669 h 35840"/>
                  <a:gd name="connsiteX4" fmla="*/ 1033 w 52359"/>
                  <a:gd name="connsiteY4" fmla="*/ 11209 h 35840"/>
                  <a:gd name="connsiteX5" fmla="*/ 442 w 52359"/>
                  <a:gd name="connsiteY5" fmla="*/ 15192 h 35840"/>
                  <a:gd name="connsiteX6" fmla="*/ 0 w 52359"/>
                  <a:gd name="connsiteY6" fmla="*/ 19174 h 35840"/>
                  <a:gd name="connsiteX7" fmla="*/ 0 w 52359"/>
                  <a:gd name="connsiteY7" fmla="*/ 21681 h 35840"/>
                  <a:gd name="connsiteX8" fmla="*/ 442 w 52359"/>
                  <a:gd name="connsiteY8" fmla="*/ 24336 h 35840"/>
                  <a:gd name="connsiteX9" fmla="*/ 1033 w 52359"/>
                  <a:gd name="connsiteY9" fmla="*/ 26253 h 35840"/>
                  <a:gd name="connsiteX10" fmla="*/ 4277 w 52359"/>
                  <a:gd name="connsiteY10" fmla="*/ 32596 h 35840"/>
                  <a:gd name="connsiteX11" fmla="*/ 10177 w 52359"/>
                  <a:gd name="connsiteY11" fmla="*/ 35840 h 35840"/>
                  <a:gd name="connsiteX12" fmla="*/ 16519 w 52359"/>
                  <a:gd name="connsiteY12" fmla="*/ 35398 h 35840"/>
                  <a:gd name="connsiteX13" fmla="*/ 23599 w 52359"/>
                  <a:gd name="connsiteY13" fmla="*/ 33775 h 35840"/>
                  <a:gd name="connsiteX14" fmla="*/ 35251 w 52359"/>
                  <a:gd name="connsiteY14" fmla="*/ 30088 h 35840"/>
                  <a:gd name="connsiteX15" fmla="*/ 40855 w 52359"/>
                  <a:gd name="connsiteY15" fmla="*/ 24778 h 35840"/>
                  <a:gd name="connsiteX16" fmla="*/ 42920 w 52359"/>
                  <a:gd name="connsiteY16" fmla="*/ 21091 h 35840"/>
                  <a:gd name="connsiteX17" fmla="*/ 47492 w 52359"/>
                  <a:gd name="connsiteY17" fmla="*/ 17846 h 35840"/>
                  <a:gd name="connsiteX18" fmla="*/ 48672 w 52359"/>
                  <a:gd name="connsiteY18" fmla="*/ 19026 h 35840"/>
                  <a:gd name="connsiteX19" fmla="*/ 49262 w 52359"/>
                  <a:gd name="connsiteY19" fmla="*/ 21829 h 35840"/>
                  <a:gd name="connsiteX20" fmla="*/ 50737 w 52359"/>
                  <a:gd name="connsiteY20" fmla="*/ 21386 h 35840"/>
                  <a:gd name="connsiteX21" fmla="*/ 52360 w 52359"/>
                  <a:gd name="connsiteY21" fmla="*/ 19469 h 35840"/>
                  <a:gd name="connsiteX22" fmla="*/ 51917 w 52359"/>
                  <a:gd name="connsiteY22" fmla="*/ 15044 h 35840"/>
                  <a:gd name="connsiteX23" fmla="*/ 49410 w 52359"/>
                  <a:gd name="connsiteY23" fmla="*/ 11799 h 35840"/>
                  <a:gd name="connsiteX24" fmla="*/ 44837 w 52359"/>
                  <a:gd name="connsiteY24" fmla="*/ 9292 h 35840"/>
                  <a:gd name="connsiteX25" fmla="*/ 24778 w 52359"/>
                  <a:gd name="connsiteY25" fmla="*/ 0 h 35840"/>
                  <a:gd name="connsiteX26" fmla="*/ 17699 w 52359"/>
                  <a:gd name="connsiteY26" fmla="*/ 147 h 3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359" h="35840">
                    <a:moveTo>
                      <a:pt x="17699" y="147"/>
                    </a:moveTo>
                    <a:lnTo>
                      <a:pt x="14749" y="737"/>
                    </a:lnTo>
                    <a:lnTo>
                      <a:pt x="9292" y="3540"/>
                    </a:lnTo>
                    <a:lnTo>
                      <a:pt x="3540" y="7669"/>
                    </a:lnTo>
                    <a:lnTo>
                      <a:pt x="1033" y="11209"/>
                    </a:lnTo>
                    <a:lnTo>
                      <a:pt x="442" y="15192"/>
                    </a:lnTo>
                    <a:lnTo>
                      <a:pt x="0" y="19174"/>
                    </a:lnTo>
                    <a:lnTo>
                      <a:pt x="0" y="21681"/>
                    </a:lnTo>
                    <a:lnTo>
                      <a:pt x="442" y="24336"/>
                    </a:lnTo>
                    <a:lnTo>
                      <a:pt x="1033" y="26253"/>
                    </a:lnTo>
                    <a:lnTo>
                      <a:pt x="4277" y="32596"/>
                    </a:lnTo>
                    <a:lnTo>
                      <a:pt x="10177" y="35840"/>
                    </a:lnTo>
                    <a:lnTo>
                      <a:pt x="16519" y="35398"/>
                    </a:lnTo>
                    <a:lnTo>
                      <a:pt x="23599" y="33775"/>
                    </a:lnTo>
                    <a:lnTo>
                      <a:pt x="35251" y="30088"/>
                    </a:lnTo>
                    <a:lnTo>
                      <a:pt x="40855" y="24778"/>
                    </a:lnTo>
                    <a:lnTo>
                      <a:pt x="42920" y="21091"/>
                    </a:lnTo>
                    <a:lnTo>
                      <a:pt x="47492" y="17846"/>
                    </a:lnTo>
                    <a:lnTo>
                      <a:pt x="48672" y="19026"/>
                    </a:lnTo>
                    <a:lnTo>
                      <a:pt x="49262" y="21829"/>
                    </a:lnTo>
                    <a:lnTo>
                      <a:pt x="50737" y="21386"/>
                    </a:lnTo>
                    <a:lnTo>
                      <a:pt x="52360" y="19469"/>
                    </a:lnTo>
                    <a:lnTo>
                      <a:pt x="51917" y="15044"/>
                    </a:lnTo>
                    <a:lnTo>
                      <a:pt x="49410" y="11799"/>
                    </a:lnTo>
                    <a:lnTo>
                      <a:pt x="44837" y="9292"/>
                    </a:lnTo>
                    <a:lnTo>
                      <a:pt x="24778" y="0"/>
                    </a:lnTo>
                    <a:lnTo>
                      <a:pt x="17699" y="147"/>
                    </a:lnTo>
                    <a:close/>
                  </a:path>
                </a:pathLst>
              </a:custGeom>
              <a:grpFill/>
              <a:ln w="3175" cap="flat">
                <a:solidFill>
                  <a:schemeClr val="bg2">
                    <a:lumMod val="90000"/>
                  </a:schemeClr>
                </a:solid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75405919-E70F-4C20-B562-94ABCC0CFF1C}"/>
                  </a:ext>
                </a:extLst>
              </p:cNvPr>
              <p:cNvSpPr/>
              <p:nvPr/>
            </p:nvSpPr>
            <p:spPr>
              <a:xfrm>
                <a:off x="7083306" y="1541343"/>
                <a:ext cx="20058" cy="10176"/>
              </a:xfrm>
              <a:custGeom>
                <a:avLst/>
                <a:gdLst>
                  <a:gd name="connsiteX0" fmla="*/ 12979 w 20058"/>
                  <a:gd name="connsiteY0" fmla="*/ 9292 h 10176"/>
                  <a:gd name="connsiteX1" fmla="*/ 13569 w 20058"/>
                  <a:gd name="connsiteY1" fmla="*/ 7227 h 10176"/>
                  <a:gd name="connsiteX2" fmla="*/ 20059 w 20058"/>
                  <a:gd name="connsiteY2" fmla="*/ 3392 h 10176"/>
                  <a:gd name="connsiteX3" fmla="*/ 19764 w 20058"/>
                  <a:gd name="connsiteY3" fmla="*/ 2655 h 10176"/>
                  <a:gd name="connsiteX4" fmla="*/ 18289 w 20058"/>
                  <a:gd name="connsiteY4" fmla="*/ 590 h 10176"/>
                  <a:gd name="connsiteX5" fmla="*/ 8702 w 20058"/>
                  <a:gd name="connsiteY5" fmla="*/ 0 h 10176"/>
                  <a:gd name="connsiteX6" fmla="*/ 0 w 20058"/>
                  <a:gd name="connsiteY6" fmla="*/ 4277 h 10176"/>
                  <a:gd name="connsiteX7" fmla="*/ 885 w 20058"/>
                  <a:gd name="connsiteY7" fmla="*/ 5605 h 10176"/>
                  <a:gd name="connsiteX8" fmla="*/ 10914 w 20058"/>
                  <a:gd name="connsiteY8" fmla="*/ 10177 h 10176"/>
                  <a:gd name="connsiteX9" fmla="*/ 12979 w 20058"/>
                  <a:gd name="connsiteY9" fmla="*/ 9292 h 10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8" h="10176">
                    <a:moveTo>
                      <a:pt x="12979" y="9292"/>
                    </a:moveTo>
                    <a:lnTo>
                      <a:pt x="13569" y="7227"/>
                    </a:lnTo>
                    <a:lnTo>
                      <a:pt x="20059" y="3392"/>
                    </a:lnTo>
                    <a:lnTo>
                      <a:pt x="19764" y="2655"/>
                    </a:lnTo>
                    <a:lnTo>
                      <a:pt x="18289" y="590"/>
                    </a:lnTo>
                    <a:lnTo>
                      <a:pt x="8702" y="0"/>
                    </a:lnTo>
                    <a:lnTo>
                      <a:pt x="0" y="4277"/>
                    </a:lnTo>
                    <a:lnTo>
                      <a:pt x="885" y="5605"/>
                    </a:lnTo>
                    <a:lnTo>
                      <a:pt x="10914" y="10177"/>
                    </a:lnTo>
                    <a:lnTo>
                      <a:pt x="12979" y="9292"/>
                    </a:lnTo>
                    <a:close/>
                  </a:path>
                </a:pathLst>
              </a:custGeom>
              <a:grpFill/>
              <a:ln w="3175" cap="flat">
                <a:solidFill>
                  <a:schemeClr val="bg2">
                    <a:lumMod val="90000"/>
                  </a:schemeClr>
                </a:solid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CDAD8E9-FE14-42C0-C80B-26BBDF220E2C}"/>
                  </a:ext>
                </a:extLst>
              </p:cNvPr>
              <p:cNvSpPr/>
              <p:nvPr/>
            </p:nvSpPr>
            <p:spPr>
              <a:xfrm>
                <a:off x="7104545" y="1483821"/>
                <a:ext cx="15191" cy="7964"/>
              </a:xfrm>
              <a:custGeom>
                <a:avLst/>
                <a:gdLst>
                  <a:gd name="connsiteX0" fmla="*/ 1180 w 15191"/>
                  <a:gd name="connsiteY0" fmla="*/ 5310 h 7964"/>
                  <a:gd name="connsiteX1" fmla="*/ 3982 w 15191"/>
                  <a:gd name="connsiteY1" fmla="*/ 7670 h 7964"/>
                  <a:gd name="connsiteX2" fmla="*/ 6490 w 15191"/>
                  <a:gd name="connsiteY2" fmla="*/ 7965 h 7964"/>
                  <a:gd name="connsiteX3" fmla="*/ 10177 w 15191"/>
                  <a:gd name="connsiteY3" fmla="*/ 7670 h 7964"/>
                  <a:gd name="connsiteX4" fmla="*/ 11062 w 15191"/>
                  <a:gd name="connsiteY4" fmla="*/ 6047 h 7964"/>
                  <a:gd name="connsiteX5" fmla="*/ 15192 w 15191"/>
                  <a:gd name="connsiteY5" fmla="*/ 3835 h 7964"/>
                  <a:gd name="connsiteX6" fmla="*/ 13422 w 15191"/>
                  <a:gd name="connsiteY6" fmla="*/ 1180 h 7964"/>
                  <a:gd name="connsiteX7" fmla="*/ 9144 w 15191"/>
                  <a:gd name="connsiteY7" fmla="*/ 0 h 7964"/>
                  <a:gd name="connsiteX8" fmla="*/ 5900 w 15191"/>
                  <a:gd name="connsiteY8" fmla="*/ 0 h 7964"/>
                  <a:gd name="connsiteX9" fmla="*/ 4130 w 15191"/>
                  <a:gd name="connsiteY9" fmla="*/ 737 h 7964"/>
                  <a:gd name="connsiteX10" fmla="*/ 3687 w 15191"/>
                  <a:gd name="connsiteY10" fmla="*/ 1622 h 7964"/>
                  <a:gd name="connsiteX11" fmla="*/ 2655 w 15191"/>
                  <a:gd name="connsiteY11" fmla="*/ 2802 h 7964"/>
                  <a:gd name="connsiteX12" fmla="*/ 0 w 15191"/>
                  <a:gd name="connsiteY12" fmla="*/ 2950 h 7964"/>
                  <a:gd name="connsiteX13" fmla="*/ 295 w 15191"/>
                  <a:gd name="connsiteY13" fmla="*/ 4130 h 7964"/>
                  <a:gd name="connsiteX14" fmla="*/ 1180 w 15191"/>
                  <a:gd name="connsiteY14" fmla="*/ 5310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91" h="7964">
                    <a:moveTo>
                      <a:pt x="1180" y="5310"/>
                    </a:moveTo>
                    <a:lnTo>
                      <a:pt x="3982" y="7670"/>
                    </a:lnTo>
                    <a:lnTo>
                      <a:pt x="6490" y="7965"/>
                    </a:lnTo>
                    <a:lnTo>
                      <a:pt x="10177" y="7670"/>
                    </a:lnTo>
                    <a:lnTo>
                      <a:pt x="11062" y="6047"/>
                    </a:lnTo>
                    <a:lnTo>
                      <a:pt x="15192" y="3835"/>
                    </a:lnTo>
                    <a:lnTo>
                      <a:pt x="13422" y="1180"/>
                    </a:lnTo>
                    <a:lnTo>
                      <a:pt x="9144" y="0"/>
                    </a:lnTo>
                    <a:lnTo>
                      <a:pt x="5900" y="0"/>
                    </a:lnTo>
                    <a:lnTo>
                      <a:pt x="4130" y="737"/>
                    </a:lnTo>
                    <a:lnTo>
                      <a:pt x="3687" y="1622"/>
                    </a:lnTo>
                    <a:lnTo>
                      <a:pt x="2655" y="2802"/>
                    </a:lnTo>
                    <a:lnTo>
                      <a:pt x="0" y="2950"/>
                    </a:lnTo>
                    <a:lnTo>
                      <a:pt x="295" y="4130"/>
                    </a:lnTo>
                    <a:lnTo>
                      <a:pt x="1180" y="5310"/>
                    </a:lnTo>
                    <a:close/>
                  </a:path>
                </a:pathLst>
              </a:custGeom>
              <a:grpFill/>
              <a:ln w="3175" cap="flat">
                <a:solidFill>
                  <a:schemeClr val="bg2">
                    <a:lumMod val="90000"/>
                  </a:schemeClr>
                </a:solid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101E9389-499C-7CC5-25BB-AC4A294B6919}"/>
                  </a:ext>
                </a:extLst>
              </p:cNvPr>
              <p:cNvSpPr/>
              <p:nvPr/>
            </p:nvSpPr>
            <p:spPr>
              <a:xfrm>
                <a:off x="7153512" y="2015822"/>
                <a:ext cx="25220" cy="20943"/>
              </a:xfrm>
              <a:custGeom>
                <a:avLst/>
                <a:gdLst>
                  <a:gd name="connsiteX0" fmla="*/ 25221 w 25220"/>
                  <a:gd name="connsiteY0" fmla="*/ 11799 h 20943"/>
                  <a:gd name="connsiteX1" fmla="*/ 24926 w 25220"/>
                  <a:gd name="connsiteY1" fmla="*/ 9144 h 20943"/>
                  <a:gd name="connsiteX2" fmla="*/ 23598 w 25220"/>
                  <a:gd name="connsiteY2" fmla="*/ 7817 h 20943"/>
                  <a:gd name="connsiteX3" fmla="*/ 21828 w 25220"/>
                  <a:gd name="connsiteY3" fmla="*/ 7965 h 20943"/>
                  <a:gd name="connsiteX4" fmla="*/ 19764 w 25220"/>
                  <a:gd name="connsiteY4" fmla="*/ 5457 h 20943"/>
                  <a:gd name="connsiteX5" fmla="*/ 17256 w 25220"/>
                  <a:gd name="connsiteY5" fmla="*/ 1917 h 20943"/>
                  <a:gd name="connsiteX6" fmla="*/ 14011 w 25220"/>
                  <a:gd name="connsiteY6" fmla="*/ 148 h 20943"/>
                  <a:gd name="connsiteX7" fmla="*/ 12832 w 25220"/>
                  <a:gd name="connsiteY7" fmla="*/ 0 h 20943"/>
                  <a:gd name="connsiteX8" fmla="*/ 12536 w 25220"/>
                  <a:gd name="connsiteY8" fmla="*/ 738 h 20943"/>
                  <a:gd name="connsiteX9" fmla="*/ 12832 w 25220"/>
                  <a:gd name="connsiteY9" fmla="*/ 2360 h 20943"/>
                  <a:gd name="connsiteX10" fmla="*/ 9882 w 25220"/>
                  <a:gd name="connsiteY10" fmla="*/ 1032 h 20943"/>
                  <a:gd name="connsiteX11" fmla="*/ 7079 w 25220"/>
                  <a:gd name="connsiteY11" fmla="*/ 885 h 20943"/>
                  <a:gd name="connsiteX12" fmla="*/ 1475 w 25220"/>
                  <a:gd name="connsiteY12" fmla="*/ 2212 h 20943"/>
                  <a:gd name="connsiteX13" fmla="*/ 0 w 25220"/>
                  <a:gd name="connsiteY13" fmla="*/ 3835 h 20943"/>
                  <a:gd name="connsiteX14" fmla="*/ 295 w 25220"/>
                  <a:gd name="connsiteY14" fmla="*/ 5752 h 20943"/>
                  <a:gd name="connsiteX15" fmla="*/ 1327 w 25220"/>
                  <a:gd name="connsiteY15" fmla="*/ 6490 h 20943"/>
                  <a:gd name="connsiteX16" fmla="*/ 4867 w 25220"/>
                  <a:gd name="connsiteY16" fmla="*/ 7965 h 20943"/>
                  <a:gd name="connsiteX17" fmla="*/ 7964 w 25220"/>
                  <a:gd name="connsiteY17" fmla="*/ 7375 h 20943"/>
                  <a:gd name="connsiteX18" fmla="*/ 12979 w 25220"/>
                  <a:gd name="connsiteY18" fmla="*/ 10767 h 20943"/>
                  <a:gd name="connsiteX19" fmla="*/ 14307 w 25220"/>
                  <a:gd name="connsiteY19" fmla="*/ 13864 h 20943"/>
                  <a:gd name="connsiteX20" fmla="*/ 15486 w 25220"/>
                  <a:gd name="connsiteY20" fmla="*/ 15339 h 20943"/>
                  <a:gd name="connsiteX21" fmla="*/ 18584 w 25220"/>
                  <a:gd name="connsiteY21" fmla="*/ 16814 h 20943"/>
                  <a:gd name="connsiteX22" fmla="*/ 19911 w 25220"/>
                  <a:gd name="connsiteY22" fmla="*/ 18879 h 20943"/>
                  <a:gd name="connsiteX23" fmla="*/ 20501 w 25220"/>
                  <a:gd name="connsiteY23" fmla="*/ 20944 h 20943"/>
                  <a:gd name="connsiteX24" fmla="*/ 23009 w 25220"/>
                  <a:gd name="connsiteY24" fmla="*/ 20206 h 20943"/>
                  <a:gd name="connsiteX25" fmla="*/ 22566 w 25220"/>
                  <a:gd name="connsiteY25" fmla="*/ 19469 h 20943"/>
                  <a:gd name="connsiteX26" fmla="*/ 21091 w 25220"/>
                  <a:gd name="connsiteY26" fmla="*/ 17994 h 20943"/>
                  <a:gd name="connsiteX27" fmla="*/ 21681 w 25220"/>
                  <a:gd name="connsiteY27" fmla="*/ 16372 h 20943"/>
                  <a:gd name="connsiteX28" fmla="*/ 25221 w 25220"/>
                  <a:gd name="connsiteY28" fmla="*/ 11799 h 2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220" h="20943">
                    <a:moveTo>
                      <a:pt x="25221" y="11799"/>
                    </a:moveTo>
                    <a:lnTo>
                      <a:pt x="24926" y="9144"/>
                    </a:lnTo>
                    <a:lnTo>
                      <a:pt x="23598" y="7817"/>
                    </a:lnTo>
                    <a:lnTo>
                      <a:pt x="21828" y="7965"/>
                    </a:lnTo>
                    <a:lnTo>
                      <a:pt x="19764" y="5457"/>
                    </a:lnTo>
                    <a:lnTo>
                      <a:pt x="17256" y="1917"/>
                    </a:lnTo>
                    <a:lnTo>
                      <a:pt x="14011" y="148"/>
                    </a:lnTo>
                    <a:lnTo>
                      <a:pt x="12832" y="0"/>
                    </a:lnTo>
                    <a:lnTo>
                      <a:pt x="12536" y="738"/>
                    </a:lnTo>
                    <a:lnTo>
                      <a:pt x="12832" y="2360"/>
                    </a:lnTo>
                    <a:lnTo>
                      <a:pt x="9882" y="1032"/>
                    </a:lnTo>
                    <a:lnTo>
                      <a:pt x="7079" y="885"/>
                    </a:lnTo>
                    <a:lnTo>
                      <a:pt x="1475" y="2212"/>
                    </a:lnTo>
                    <a:lnTo>
                      <a:pt x="0" y="3835"/>
                    </a:lnTo>
                    <a:lnTo>
                      <a:pt x="295" y="5752"/>
                    </a:lnTo>
                    <a:lnTo>
                      <a:pt x="1327" y="6490"/>
                    </a:lnTo>
                    <a:lnTo>
                      <a:pt x="4867" y="7965"/>
                    </a:lnTo>
                    <a:lnTo>
                      <a:pt x="7964" y="7375"/>
                    </a:lnTo>
                    <a:lnTo>
                      <a:pt x="12979" y="10767"/>
                    </a:lnTo>
                    <a:lnTo>
                      <a:pt x="14307" y="13864"/>
                    </a:lnTo>
                    <a:lnTo>
                      <a:pt x="15486" y="15339"/>
                    </a:lnTo>
                    <a:lnTo>
                      <a:pt x="18584" y="16814"/>
                    </a:lnTo>
                    <a:lnTo>
                      <a:pt x="19911" y="18879"/>
                    </a:lnTo>
                    <a:lnTo>
                      <a:pt x="20501" y="20944"/>
                    </a:lnTo>
                    <a:lnTo>
                      <a:pt x="23009" y="20206"/>
                    </a:lnTo>
                    <a:lnTo>
                      <a:pt x="22566" y="19469"/>
                    </a:lnTo>
                    <a:lnTo>
                      <a:pt x="21091" y="17994"/>
                    </a:lnTo>
                    <a:lnTo>
                      <a:pt x="21681" y="16372"/>
                    </a:lnTo>
                    <a:lnTo>
                      <a:pt x="25221" y="11799"/>
                    </a:lnTo>
                    <a:close/>
                  </a:path>
                </a:pathLst>
              </a:custGeom>
              <a:grpFill/>
              <a:ln w="3175" cap="flat">
                <a:solidFill>
                  <a:schemeClr val="bg2">
                    <a:lumMod val="90000"/>
                  </a:schemeClr>
                </a:solid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D673926D-261E-7F9D-408B-BA53FD21CB06}"/>
                  </a:ext>
                </a:extLst>
              </p:cNvPr>
              <p:cNvSpPr/>
              <p:nvPr/>
            </p:nvSpPr>
            <p:spPr>
              <a:xfrm>
                <a:off x="7007348" y="1498865"/>
                <a:ext cx="132152" cy="51326"/>
              </a:xfrm>
              <a:custGeom>
                <a:avLst/>
                <a:gdLst>
                  <a:gd name="connsiteX0" fmla="*/ 63864 w 132152"/>
                  <a:gd name="connsiteY0" fmla="*/ 25074 h 51326"/>
                  <a:gd name="connsiteX1" fmla="*/ 51769 w 132152"/>
                  <a:gd name="connsiteY1" fmla="*/ 25663 h 51326"/>
                  <a:gd name="connsiteX2" fmla="*/ 47492 w 132152"/>
                  <a:gd name="connsiteY2" fmla="*/ 22566 h 51326"/>
                  <a:gd name="connsiteX3" fmla="*/ 45870 w 132152"/>
                  <a:gd name="connsiteY3" fmla="*/ 21976 h 51326"/>
                  <a:gd name="connsiteX4" fmla="*/ 43362 w 132152"/>
                  <a:gd name="connsiteY4" fmla="*/ 22419 h 51326"/>
                  <a:gd name="connsiteX5" fmla="*/ 40855 w 132152"/>
                  <a:gd name="connsiteY5" fmla="*/ 23451 h 51326"/>
                  <a:gd name="connsiteX6" fmla="*/ 32595 w 132152"/>
                  <a:gd name="connsiteY6" fmla="*/ 24336 h 51326"/>
                  <a:gd name="connsiteX7" fmla="*/ 26401 w 132152"/>
                  <a:gd name="connsiteY7" fmla="*/ 26106 h 51326"/>
                  <a:gd name="connsiteX8" fmla="*/ 19764 w 132152"/>
                  <a:gd name="connsiteY8" fmla="*/ 29498 h 51326"/>
                  <a:gd name="connsiteX9" fmla="*/ 0 w 132152"/>
                  <a:gd name="connsiteY9" fmla="*/ 38200 h 51326"/>
                  <a:gd name="connsiteX10" fmla="*/ 2360 w 132152"/>
                  <a:gd name="connsiteY10" fmla="*/ 40708 h 51326"/>
                  <a:gd name="connsiteX11" fmla="*/ 5162 w 132152"/>
                  <a:gd name="connsiteY11" fmla="*/ 42035 h 51326"/>
                  <a:gd name="connsiteX12" fmla="*/ 8997 w 132152"/>
                  <a:gd name="connsiteY12" fmla="*/ 45280 h 51326"/>
                  <a:gd name="connsiteX13" fmla="*/ 15781 w 132152"/>
                  <a:gd name="connsiteY13" fmla="*/ 45427 h 51326"/>
                  <a:gd name="connsiteX14" fmla="*/ 18141 w 132152"/>
                  <a:gd name="connsiteY14" fmla="*/ 44985 h 51326"/>
                  <a:gd name="connsiteX15" fmla="*/ 20796 w 132152"/>
                  <a:gd name="connsiteY15" fmla="*/ 42477 h 51326"/>
                  <a:gd name="connsiteX16" fmla="*/ 25958 w 132152"/>
                  <a:gd name="connsiteY16" fmla="*/ 41445 h 51326"/>
                  <a:gd name="connsiteX17" fmla="*/ 32595 w 132152"/>
                  <a:gd name="connsiteY17" fmla="*/ 41888 h 51326"/>
                  <a:gd name="connsiteX18" fmla="*/ 34808 w 132152"/>
                  <a:gd name="connsiteY18" fmla="*/ 43510 h 51326"/>
                  <a:gd name="connsiteX19" fmla="*/ 28171 w 132152"/>
                  <a:gd name="connsiteY19" fmla="*/ 47197 h 51326"/>
                  <a:gd name="connsiteX20" fmla="*/ 25811 w 132152"/>
                  <a:gd name="connsiteY20" fmla="*/ 49557 h 51326"/>
                  <a:gd name="connsiteX21" fmla="*/ 28466 w 132152"/>
                  <a:gd name="connsiteY21" fmla="*/ 51327 h 51326"/>
                  <a:gd name="connsiteX22" fmla="*/ 33775 w 132152"/>
                  <a:gd name="connsiteY22" fmla="*/ 50884 h 51326"/>
                  <a:gd name="connsiteX23" fmla="*/ 35988 w 132152"/>
                  <a:gd name="connsiteY23" fmla="*/ 50295 h 51326"/>
                  <a:gd name="connsiteX24" fmla="*/ 37905 w 132152"/>
                  <a:gd name="connsiteY24" fmla="*/ 48967 h 51326"/>
                  <a:gd name="connsiteX25" fmla="*/ 39675 w 132152"/>
                  <a:gd name="connsiteY25" fmla="*/ 48230 h 51326"/>
                  <a:gd name="connsiteX26" fmla="*/ 45427 w 132152"/>
                  <a:gd name="connsiteY26" fmla="*/ 50442 h 51326"/>
                  <a:gd name="connsiteX27" fmla="*/ 47492 w 132152"/>
                  <a:gd name="connsiteY27" fmla="*/ 49705 h 51326"/>
                  <a:gd name="connsiteX28" fmla="*/ 49262 w 132152"/>
                  <a:gd name="connsiteY28" fmla="*/ 46755 h 51326"/>
                  <a:gd name="connsiteX29" fmla="*/ 49852 w 132152"/>
                  <a:gd name="connsiteY29" fmla="*/ 45280 h 51326"/>
                  <a:gd name="connsiteX30" fmla="*/ 50589 w 132152"/>
                  <a:gd name="connsiteY30" fmla="*/ 44542 h 51326"/>
                  <a:gd name="connsiteX31" fmla="*/ 56194 w 132152"/>
                  <a:gd name="connsiteY31" fmla="*/ 46607 h 51326"/>
                  <a:gd name="connsiteX32" fmla="*/ 58701 w 132152"/>
                  <a:gd name="connsiteY32" fmla="*/ 46902 h 51326"/>
                  <a:gd name="connsiteX33" fmla="*/ 60914 w 132152"/>
                  <a:gd name="connsiteY33" fmla="*/ 46460 h 51326"/>
                  <a:gd name="connsiteX34" fmla="*/ 61799 w 132152"/>
                  <a:gd name="connsiteY34" fmla="*/ 43805 h 51326"/>
                  <a:gd name="connsiteX35" fmla="*/ 61209 w 132152"/>
                  <a:gd name="connsiteY35" fmla="*/ 41740 h 51326"/>
                  <a:gd name="connsiteX36" fmla="*/ 60472 w 132152"/>
                  <a:gd name="connsiteY36" fmla="*/ 40265 h 51326"/>
                  <a:gd name="connsiteX37" fmla="*/ 59439 w 132152"/>
                  <a:gd name="connsiteY37" fmla="*/ 39675 h 51326"/>
                  <a:gd name="connsiteX38" fmla="*/ 53392 w 132152"/>
                  <a:gd name="connsiteY38" fmla="*/ 38790 h 51326"/>
                  <a:gd name="connsiteX39" fmla="*/ 53097 w 132152"/>
                  <a:gd name="connsiteY39" fmla="*/ 38200 h 51326"/>
                  <a:gd name="connsiteX40" fmla="*/ 56489 w 132152"/>
                  <a:gd name="connsiteY40" fmla="*/ 34955 h 51326"/>
                  <a:gd name="connsiteX41" fmla="*/ 58849 w 132152"/>
                  <a:gd name="connsiteY41" fmla="*/ 34070 h 51326"/>
                  <a:gd name="connsiteX42" fmla="*/ 76843 w 132152"/>
                  <a:gd name="connsiteY42" fmla="*/ 33628 h 51326"/>
                  <a:gd name="connsiteX43" fmla="*/ 82300 w 132152"/>
                  <a:gd name="connsiteY43" fmla="*/ 30678 h 51326"/>
                  <a:gd name="connsiteX44" fmla="*/ 81120 w 132152"/>
                  <a:gd name="connsiteY44" fmla="*/ 27728 h 51326"/>
                  <a:gd name="connsiteX45" fmla="*/ 83627 w 132152"/>
                  <a:gd name="connsiteY45" fmla="*/ 26253 h 51326"/>
                  <a:gd name="connsiteX46" fmla="*/ 94984 w 132152"/>
                  <a:gd name="connsiteY46" fmla="*/ 24484 h 51326"/>
                  <a:gd name="connsiteX47" fmla="*/ 112683 w 132152"/>
                  <a:gd name="connsiteY47" fmla="*/ 23599 h 51326"/>
                  <a:gd name="connsiteX48" fmla="*/ 117551 w 132152"/>
                  <a:gd name="connsiteY48" fmla="*/ 19764 h 51326"/>
                  <a:gd name="connsiteX49" fmla="*/ 132152 w 132152"/>
                  <a:gd name="connsiteY49" fmla="*/ 14602 h 51326"/>
                  <a:gd name="connsiteX50" fmla="*/ 129202 w 132152"/>
                  <a:gd name="connsiteY50" fmla="*/ 11357 h 51326"/>
                  <a:gd name="connsiteX51" fmla="*/ 125662 w 132152"/>
                  <a:gd name="connsiteY51" fmla="*/ 11209 h 51326"/>
                  <a:gd name="connsiteX52" fmla="*/ 111651 w 132152"/>
                  <a:gd name="connsiteY52" fmla="*/ 2212 h 51326"/>
                  <a:gd name="connsiteX53" fmla="*/ 108553 w 132152"/>
                  <a:gd name="connsiteY53" fmla="*/ 737 h 51326"/>
                  <a:gd name="connsiteX54" fmla="*/ 98967 w 132152"/>
                  <a:gd name="connsiteY54" fmla="*/ 1032 h 51326"/>
                  <a:gd name="connsiteX55" fmla="*/ 94837 w 132152"/>
                  <a:gd name="connsiteY55" fmla="*/ 0 h 51326"/>
                  <a:gd name="connsiteX56" fmla="*/ 90855 w 132152"/>
                  <a:gd name="connsiteY56" fmla="*/ 147 h 51326"/>
                  <a:gd name="connsiteX57" fmla="*/ 74778 w 132152"/>
                  <a:gd name="connsiteY57" fmla="*/ 3835 h 51326"/>
                  <a:gd name="connsiteX58" fmla="*/ 67846 w 132152"/>
                  <a:gd name="connsiteY58" fmla="*/ 6490 h 51326"/>
                  <a:gd name="connsiteX59" fmla="*/ 65339 w 132152"/>
                  <a:gd name="connsiteY59" fmla="*/ 13127 h 51326"/>
                  <a:gd name="connsiteX60" fmla="*/ 66518 w 132152"/>
                  <a:gd name="connsiteY60" fmla="*/ 16667 h 51326"/>
                  <a:gd name="connsiteX61" fmla="*/ 66371 w 132152"/>
                  <a:gd name="connsiteY61" fmla="*/ 22566 h 51326"/>
                  <a:gd name="connsiteX62" fmla="*/ 63864 w 132152"/>
                  <a:gd name="connsiteY62" fmla="*/ 25074 h 5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152" h="51326">
                    <a:moveTo>
                      <a:pt x="63864" y="25074"/>
                    </a:moveTo>
                    <a:lnTo>
                      <a:pt x="51769" y="25663"/>
                    </a:lnTo>
                    <a:lnTo>
                      <a:pt x="47492" y="22566"/>
                    </a:lnTo>
                    <a:lnTo>
                      <a:pt x="45870" y="21976"/>
                    </a:lnTo>
                    <a:lnTo>
                      <a:pt x="43362" y="22419"/>
                    </a:lnTo>
                    <a:lnTo>
                      <a:pt x="40855" y="23451"/>
                    </a:lnTo>
                    <a:lnTo>
                      <a:pt x="32595" y="24336"/>
                    </a:lnTo>
                    <a:lnTo>
                      <a:pt x="26401" y="26106"/>
                    </a:lnTo>
                    <a:lnTo>
                      <a:pt x="19764" y="29498"/>
                    </a:lnTo>
                    <a:lnTo>
                      <a:pt x="0" y="38200"/>
                    </a:lnTo>
                    <a:lnTo>
                      <a:pt x="2360" y="40708"/>
                    </a:lnTo>
                    <a:lnTo>
                      <a:pt x="5162" y="42035"/>
                    </a:lnTo>
                    <a:lnTo>
                      <a:pt x="8997" y="45280"/>
                    </a:lnTo>
                    <a:lnTo>
                      <a:pt x="15781" y="45427"/>
                    </a:lnTo>
                    <a:lnTo>
                      <a:pt x="18141" y="44985"/>
                    </a:lnTo>
                    <a:lnTo>
                      <a:pt x="20796" y="42477"/>
                    </a:lnTo>
                    <a:lnTo>
                      <a:pt x="25958" y="41445"/>
                    </a:lnTo>
                    <a:lnTo>
                      <a:pt x="32595" y="41888"/>
                    </a:lnTo>
                    <a:lnTo>
                      <a:pt x="34808" y="43510"/>
                    </a:lnTo>
                    <a:lnTo>
                      <a:pt x="28171" y="47197"/>
                    </a:lnTo>
                    <a:lnTo>
                      <a:pt x="25811" y="49557"/>
                    </a:lnTo>
                    <a:lnTo>
                      <a:pt x="28466" y="51327"/>
                    </a:lnTo>
                    <a:lnTo>
                      <a:pt x="33775" y="50884"/>
                    </a:lnTo>
                    <a:lnTo>
                      <a:pt x="35988" y="50295"/>
                    </a:lnTo>
                    <a:lnTo>
                      <a:pt x="37905" y="48967"/>
                    </a:lnTo>
                    <a:lnTo>
                      <a:pt x="39675" y="48230"/>
                    </a:lnTo>
                    <a:lnTo>
                      <a:pt x="45427" y="50442"/>
                    </a:lnTo>
                    <a:lnTo>
                      <a:pt x="47492" y="49705"/>
                    </a:lnTo>
                    <a:lnTo>
                      <a:pt x="49262" y="46755"/>
                    </a:lnTo>
                    <a:lnTo>
                      <a:pt x="49852" y="45280"/>
                    </a:lnTo>
                    <a:lnTo>
                      <a:pt x="50589" y="44542"/>
                    </a:lnTo>
                    <a:lnTo>
                      <a:pt x="56194" y="46607"/>
                    </a:lnTo>
                    <a:lnTo>
                      <a:pt x="58701" y="46902"/>
                    </a:lnTo>
                    <a:lnTo>
                      <a:pt x="60914" y="46460"/>
                    </a:lnTo>
                    <a:lnTo>
                      <a:pt x="61799" y="43805"/>
                    </a:lnTo>
                    <a:lnTo>
                      <a:pt x="61209" y="41740"/>
                    </a:lnTo>
                    <a:lnTo>
                      <a:pt x="60472" y="40265"/>
                    </a:lnTo>
                    <a:lnTo>
                      <a:pt x="59439" y="39675"/>
                    </a:lnTo>
                    <a:lnTo>
                      <a:pt x="53392" y="38790"/>
                    </a:lnTo>
                    <a:lnTo>
                      <a:pt x="53097" y="38200"/>
                    </a:lnTo>
                    <a:lnTo>
                      <a:pt x="56489" y="34955"/>
                    </a:lnTo>
                    <a:lnTo>
                      <a:pt x="58849" y="34070"/>
                    </a:lnTo>
                    <a:lnTo>
                      <a:pt x="76843" y="33628"/>
                    </a:lnTo>
                    <a:lnTo>
                      <a:pt x="82300" y="30678"/>
                    </a:lnTo>
                    <a:lnTo>
                      <a:pt x="81120" y="27728"/>
                    </a:lnTo>
                    <a:lnTo>
                      <a:pt x="83627" y="26253"/>
                    </a:lnTo>
                    <a:lnTo>
                      <a:pt x="94984" y="24484"/>
                    </a:lnTo>
                    <a:lnTo>
                      <a:pt x="112683" y="23599"/>
                    </a:lnTo>
                    <a:lnTo>
                      <a:pt x="117551" y="19764"/>
                    </a:lnTo>
                    <a:lnTo>
                      <a:pt x="132152" y="14602"/>
                    </a:lnTo>
                    <a:lnTo>
                      <a:pt x="129202" y="11357"/>
                    </a:lnTo>
                    <a:lnTo>
                      <a:pt x="125662" y="11209"/>
                    </a:lnTo>
                    <a:lnTo>
                      <a:pt x="111651" y="2212"/>
                    </a:lnTo>
                    <a:lnTo>
                      <a:pt x="108553" y="737"/>
                    </a:lnTo>
                    <a:lnTo>
                      <a:pt x="98967" y="1032"/>
                    </a:lnTo>
                    <a:lnTo>
                      <a:pt x="94837" y="0"/>
                    </a:lnTo>
                    <a:lnTo>
                      <a:pt x="90855" y="147"/>
                    </a:lnTo>
                    <a:lnTo>
                      <a:pt x="74778" y="3835"/>
                    </a:lnTo>
                    <a:lnTo>
                      <a:pt x="67846" y="6490"/>
                    </a:lnTo>
                    <a:lnTo>
                      <a:pt x="65339" y="13127"/>
                    </a:lnTo>
                    <a:lnTo>
                      <a:pt x="66518" y="16667"/>
                    </a:lnTo>
                    <a:lnTo>
                      <a:pt x="66371" y="22566"/>
                    </a:lnTo>
                    <a:lnTo>
                      <a:pt x="63864" y="25074"/>
                    </a:lnTo>
                    <a:close/>
                  </a:path>
                </a:pathLst>
              </a:custGeom>
              <a:grpFill/>
              <a:ln w="3175" cap="flat">
                <a:solidFill>
                  <a:schemeClr val="bg2">
                    <a:lumMod val="90000"/>
                  </a:schemeClr>
                </a:solid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8FA0DB17-48F8-D911-9705-2FDCD19FF907}"/>
                  </a:ext>
                </a:extLst>
              </p:cNvPr>
              <p:cNvSpPr/>
              <p:nvPr/>
            </p:nvSpPr>
            <p:spPr>
              <a:xfrm>
                <a:off x="10456136" y="2006530"/>
                <a:ext cx="101178" cy="37167"/>
              </a:xfrm>
              <a:custGeom>
                <a:avLst/>
                <a:gdLst>
                  <a:gd name="connsiteX0" fmla="*/ 100294 w 101178"/>
                  <a:gd name="connsiteY0" fmla="*/ 16077 h 37167"/>
                  <a:gd name="connsiteX1" fmla="*/ 98967 w 101178"/>
                  <a:gd name="connsiteY1" fmla="*/ 15192 h 37167"/>
                  <a:gd name="connsiteX2" fmla="*/ 92772 w 101178"/>
                  <a:gd name="connsiteY2" fmla="*/ 12389 h 37167"/>
                  <a:gd name="connsiteX3" fmla="*/ 88642 w 101178"/>
                  <a:gd name="connsiteY3" fmla="*/ 9882 h 37167"/>
                  <a:gd name="connsiteX4" fmla="*/ 86577 w 101178"/>
                  <a:gd name="connsiteY4" fmla="*/ 7670 h 37167"/>
                  <a:gd name="connsiteX5" fmla="*/ 84512 w 101178"/>
                  <a:gd name="connsiteY5" fmla="*/ 6342 h 37167"/>
                  <a:gd name="connsiteX6" fmla="*/ 82448 w 101178"/>
                  <a:gd name="connsiteY6" fmla="*/ 5605 h 37167"/>
                  <a:gd name="connsiteX7" fmla="*/ 78761 w 101178"/>
                  <a:gd name="connsiteY7" fmla="*/ 3245 h 37167"/>
                  <a:gd name="connsiteX8" fmla="*/ 76548 w 101178"/>
                  <a:gd name="connsiteY8" fmla="*/ 2655 h 37167"/>
                  <a:gd name="connsiteX9" fmla="*/ 65191 w 101178"/>
                  <a:gd name="connsiteY9" fmla="*/ 885 h 37167"/>
                  <a:gd name="connsiteX10" fmla="*/ 62094 w 101178"/>
                  <a:gd name="connsiteY10" fmla="*/ 147 h 37167"/>
                  <a:gd name="connsiteX11" fmla="*/ 58997 w 101178"/>
                  <a:gd name="connsiteY11" fmla="*/ 0 h 37167"/>
                  <a:gd name="connsiteX12" fmla="*/ 55162 w 101178"/>
                  <a:gd name="connsiteY12" fmla="*/ 1180 h 37167"/>
                  <a:gd name="connsiteX13" fmla="*/ 51474 w 101178"/>
                  <a:gd name="connsiteY13" fmla="*/ 1475 h 37167"/>
                  <a:gd name="connsiteX14" fmla="*/ 47639 w 101178"/>
                  <a:gd name="connsiteY14" fmla="*/ 590 h 37167"/>
                  <a:gd name="connsiteX15" fmla="*/ 43805 w 101178"/>
                  <a:gd name="connsiteY15" fmla="*/ 885 h 37167"/>
                  <a:gd name="connsiteX16" fmla="*/ 39823 w 101178"/>
                  <a:gd name="connsiteY16" fmla="*/ 2212 h 37167"/>
                  <a:gd name="connsiteX17" fmla="*/ 35840 w 101178"/>
                  <a:gd name="connsiteY17" fmla="*/ 2802 h 37167"/>
                  <a:gd name="connsiteX18" fmla="*/ 32890 w 101178"/>
                  <a:gd name="connsiteY18" fmla="*/ 3540 h 37167"/>
                  <a:gd name="connsiteX19" fmla="*/ 28318 w 101178"/>
                  <a:gd name="connsiteY19" fmla="*/ 6342 h 37167"/>
                  <a:gd name="connsiteX20" fmla="*/ 24041 w 101178"/>
                  <a:gd name="connsiteY20" fmla="*/ 7227 h 37167"/>
                  <a:gd name="connsiteX21" fmla="*/ 15782 w 101178"/>
                  <a:gd name="connsiteY21" fmla="*/ 13127 h 37167"/>
                  <a:gd name="connsiteX22" fmla="*/ 6785 w 101178"/>
                  <a:gd name="connsiteY22" fmla="*/ 17551 h 37167"/>
                  <a:gd name="connsiteX23" fmla="*/ 5162 w 101178"/>
                  <a:gd name="connsiteY23" fmla="*/ 20206 h 37167"/>
                  <a:gd name="connsiteX24" fmla="*/ 1475 w 101178"/>
                  <a:gd name="connsiteY24" fmla="*/ 23599 h 37167"/>
                  <a:gd name="connsiteX25" fmla="*/ 0 w 101178"/>
                  <a:gd name="connsiteY25" fmla="*/ 26401 h 37167"/>
                  <a:gd name="connsiteX26" fmla="*/ 443 w 101178"/>
                  <a:gd name="connsiteY26" fmla="*/ 28613 h 37167"/>
                  <a:gd name="connsiteX27" fmla="*/ 4277 w 101178"/>
                  <a:gd name="connsiteY27" fmla="*/ 37168 h 37167"/>
                  <a:gd name="connsiteX28" fmla="*/ 6048 w 101178"/>
                  <a:gd name="connsiteY28" fmla="*/ 37020 h 37167"/>
                  <a:gd name="connsiteX29" fmla="*/ 13717 w 101178"/>
                  <a:gd name="connsiteY29" fmla="*/ 34365 h 37167"/>
                  <a:gd name="connsiteX30" fmla="*/ 26548 w 101178"/>
                  <a:gd name="connsiteY30" fmla="*/ 33481 h 37167"/>
                  <a:gd name="connsiteX31" fmla="*/ 32744 w 101178"/>
                  <a:gd name="connsiteY31" fmla="*/ 29941 h 37167"/>
                  <a:gd name="connsiteX32" fmla="*/ 35840 w 101178"/>
                  <a:gd name="connsiteY32" fmla="*/ 29056 h 37167"/>
                  <a:gd name="connsiteX33" fmla="*/ 42773 w 101178"/>
                  <a:gd name="connsiteY33" fmla="*/ 30088 h 37167"/>
                  <a:gd name="connsiteX34" fmla="*/ 48672 w 101178"/>
                  <a:gd name="connsiteY34" fmla="*/ 32301 h 37167"/>
                  <a:gd name="connsiteX35" fmla="*/ 51032 w 101178"/>
                  <a:gd name="connsiteY35" fmla="*/ 32596 h 37167"/>
                  <a:gd name="connsiteX36" fmla="*/ 57816 w 101178"/>
                  <a:gd name="connsiteY36" fmla="*/ 31563 h 37167"/>
                  <a:gd name="connsiteX37" fmla="*/ 74189 w 101178"/>
                  <a:gd name="connsiteY37" fmla="*/ 28023 h 37167"/>
                  <a:gd name="connsiteX38" fmla="*/ 86430 w 101178"/>
                  <a:gd name="connsiteY38" fmla="*/ 26696 h 37167"/>
                  <a:gd name="connsiteX39" fmla="*/ 92772 w 101178"/>
                  <a:gd name="connsiteY39" fmla="*/ 25516 h 37167"/>
                  <a:gd name="connsiteX40" fmla="*/ 100442 w 101178"/>
                  <a:gd name="connsiteY40" fmla="*/ 20649 h 37167"/>
                  <a:gd name="connsiteX41" fmla="*/ 101179 w 101178"/>
                  <a:gd name="connsiteY41" fmla="*/ 18141 h 37167"/>
                  <a:gd name="connsiteX42" fmla="*/ 100294 w 101178"/>
                  <a:gd name="connsiteY42" fmla="*/ 16077 h 3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1178" h="37167">
                    <a:moveTo>
                      <a:pt x="100294" y="16077"/>
                    </a:moveTo>
                    <a:lnTo>
                      <a:pt x="98967" y="15192"/>
                    </a:lnTo>
                    <a:lnTo>
                      <a:pt x="92772" y="12389"/>
                    </a:lnTo>
                    <a:lnTo>
                      <a:pt x="88642" y="9882"/>
                    </a:lnTo>
                    <a:lnTo>
                      <a:pt x="86577" y="7670"/>
                    </a:lnTo>
                    <a:lnTo>
                      <a:pt x="84512" y="6342"/>
                    </a:lnTo>
                    <a:lnTo>
                      <a:pt x="82448" y="5605"/>
                    </a:lnTo>
                    <a:lnTo>
                      <a:pt x="78761" y="3245"/>
                    </a:lnTo>
                    <a:lnTo>
                      <a:pt x="76548" y="2655"/>
                    </a:lnTo>
                    <a:lnTo>
                      <a:pt x="65191" y="885"/>
                    </a:lnTo>
                    <a:lnTo>
                      <a:pt x="62094" y="147"/>
                    </a:lnTo>
                    <a:lnTo>
                      <a:pt x="58997" y="0"/>
                    </a:lnTo>
                    <a:lnTo>
                      <a:pt x="55162" y="1180"/>
                    </a:lnTo>
                    <a:lnTo>
                      <a:pt x="51474" y="1475"/>
                    </a:lnTo>
                    <a:lnTo>
                      <a:pt x="47639" y="590"/>
                    </a:lnTo>
                    <a:lnTo>
                      <a:pt x="43805" y="885"/>
                    </a:lnTo>
                    <a:lnTo>
                      <a:pt x="39823" y="2212"/>
                    </a:lnTo>
                    <a:lnTo>
                      <a:pt x="35840" y="2802"/>
                    </a:lnTo>
                    <a:lnTo>
                      <a:pt x="32890" y="3540"/>
                    </a:lnTo>
                    <a:lnTo>
                      <a:pt x="28318" y="6342"/>
                    </a:lnTo>
                    <a:lnTo>
                      <a:pt x="24041" y="7227"/>
                    </a:lnTo>
                    <a:lnTo>
                      <a:pt x="15782" y="13127"/>
                    </a:lnTo>
                    <a:lnTo>
                      <a:pt x="6785" y="17551"/>
                    </a:lnTo>
                    <a:lnTo>
                      <a:pt x="5162" y="20206"/>
                    </a:lnTo>
                    <a:lnTo>
                      <a:pt x="1475" y="23599"/>
                    </a:lnTo>
                    <a:lnTo>
                      <a:pt x="0" y="26401"/>
                    </a:lnTo>
                    <a:lnTo>
                      <a:pt x="443" y="28613"/>
                    </a:lnTo>
                    <a:lnTo>
                      <a:pt x="4277" y="37168"/>
                    </a:lnTo>
                    <a:lnTo>
                      <a:pt x="6048" y="37020"/>
                    </a:lnTo>
                    <a:lnTo>
                      <a:pt x="13717" y="34365"/>
                    </a:lnTo>
                    <a:lnTo>
                      <a:pt x="26548" y="33481"/>
                    </a:lnTo>
                    <a:lnTo>
                      <a:pt x="32744" y="29941"/>
                    </a:lnTo>
                    <a:lnTo>
                      <a:pt x="35840" y="29056"/>
                    </a:lnTo>
                    <a:lnTo>
                      <a:pt x="42773" y="30088"/>
                    </a:lnTo>
                    <a:lnTo>
                      <a:pt x="48672" y="32301"/>
                    </a:lnTo>
                    <a:lnTo>
                      <a:pt x="51032" y="32596"/>
                    </a:lnTo>
                    <a:lnTo>
                      <a:pt x="57816" y="31563"/>
                    </a:lnTo>
                    <a:lnTo>
                      <a:pt x="74189" y="28023"/>
                    </a:lnTo>
                    <a:lnTo>
                      <a:pt x="86430" y="26696"/>
                    </a:lnTo>
                    <a:lnTo>
                      <a:pt x="92772" y="25516"/>
                    </a:lnTo>
                    <a:lnTo>
                      <a:pt x="100442" y="20649"/>
                    </a:lnTo>
                    <a:lnTo>
                      <a:pt x="101179" y="18141"/>
                    </a:lnTo>
                    <a:lnTo>
                      <a:pt x="100294" y="16077"/>
                    </a:lnTo>
                    <a:close/>
                  </a:path>
                </a:pathLst>
              </a:custGeom>
              <a:grpFill/>
              <a:ln w="3175" cap="flat">
                <a:solidFill>
                  <a:schemeClr val="bg2">
                    <a:lumMod val="90000"/>
                  </a:schemeClr>
                </a:solidFill>
                <a:prstDash val="solid"/>
                <a:miter/>
              </a:ln>
            </p:spPr>
            <p:txBody>
              <a:bodyPr rtlCol="0" anchor="ctr"/>
              <a:lstStyle/>
              <a:p>
                <a:endParaRPr lang="en-US"/>
              </a:p>
            </p:txBody>
          </p:sp>
        </p:grpSp>
        <p:sp>
          <p:nvSpPr>
            <p:cNvPr id="410" name="Freeform: Shape 409">
              <a:extLst>
                <a:ext uri="{FF2B5EF4-FFF2-40B4-BE49-F238E27FC236}">
                  <a16:creationId xmlns:a16="http://schemas.microsoft.com/office/drawing/2014/main" id="{CB423A12-4FD2-B52C-2B43-63C626D8A4F1}"/>
                </a:ext>
              </a:extLst>
            </p:cNvPr>
            <p:cNvSpPr/>
            <p:nvPr/>
          </p:nvSpPr>
          <p:spPr>
            <a:xfrm>
              <a:off x="6280658" y="3000916"/>
              <a:ext cx="108258" cy="125662"/>
            </a:xfrm>
            <a:custGeom>
              <a:avLst/>
              <a:gdLst>
                <a:gd name="connsiteX0" fmla="*/ 105161 w 108258"/>
                <a:gd name="connsiteY0" fmla="*/ 93804 h 125662"/>
                <a:gd name="connsiteX1" fmla="*/ 104129 w 108258"/>
                <a:gd name="connsiteY1" fmla="*/ 92330 h 125662"/>
                <a:gd name="connsiteX2" fmla="*/ 102654 w 108258"/>
                <a:gd name="connsiteY2" fmla="*/ 90560 h 125662"/>
                <a:gd name="connsiteX3" fmla="*/ 100884 w 108258"/>
                <a:gd name="connsiteY3" fmla="*/ 89380 h 125662"/>
                <a:gd name="connsiteX4" fmla="*/ 97197 w 108258"/>
                <a:gd name="connsiteY4" fmla="*/ 87462 h 125662"/>
                <a:gd name="connsiteX5" fmla="*/ 95722 w 108258"/>
                <a:gd name="connsiteY5" fmla="*/ 85397 h 125662"/>
                <a:gd name="connsiteX6" fmla="*/ 94984 w 108258"/>
                <a:gd name="connsiteY6" fmla="*/ 82743 h 125662"/>
                <a:gd name="connsiteX7" fmla="*/ 94099 w 108258"/>
                <a:gd name="connsiteY7" fmla="*/ 80678 h 125662"/>
                <a:gd name="connsiteX8" fmla="*/ 92920 w 108258"/>
                <a:gd name="connsiteY8" fmla="*/ 79350 h 125662"/>
                <a:gd name="connsiteX9" fmla="*/ 92772 w 108258"/>
                <a:gd name="connsiteY9" fmla="*/ 78318 h 125662"/>
                <a:gd name="connsiteX10" fmla="*/ 92330 w 108258"/>
                <a:gd name="connsiteY10" fmla="*/ 76990 h 125662"/>
                <a:gd name="connsiteX11" fmla="*/ 92182 w 108258"/>
                <a:gd name="connsiteY11" fmla="*/ 74483 h 125662"/>
                <a:gd name="connsiteX12" fmla="*/ 93067 w 108258"/>
                <a:gd name="connsiteY12" fmla="*/ 71091 h 125662"/>
                <a:gd name="connsiteX13" fmla="*/ 93657 w 108258"/>
                <a:gd name="connsiteY13" fmla="*/ 69763 h 125662"/>
                <a:gd name="connsiteX14" fmla="*/ 94984 w 108258"/>
                <a:gd name="connsiteY14" fmla="*/ 69468 h 125662"/>
                <a:gd name="connsiteX15" fmla="*/ 98229 w 108258"/>
                <a:gd name="connsiteY15" fmla="*/ 67699 h 125662"/>
                <a:gd name="connsiteX16" fmla="*/ 98377 w 108258"/>
                <a:gd name="connsiteY16" fmla="*/ 65339 h 125662"/>
                <a:gd name="connsiteX17" fmla="*/ 98967 w 108258"/>
                <a:gd name="connsiteY17" fmla="*/ 63864 h 125662"/>
                <a:gd name="connsiteX18" fmla="*/ 100147 w 108258"/>
                <a:gd name="connsiteY18" fmla="*/ 62979 h 125662"/>
                <a:gd name="connsiteX19" fmla="*/ 101032 w 108258"/>
                <a:gd name="connsiteY19" fmla="*/ 62389 h 125662"/>
                <a:gd name="connsiteX20" fmla="*/ 100589 w 108258"/>
                <a:gd name="connsiteY20" fmla="*/ 62094 h 125662"/>
                <a:gd name="connsiteX21" fmla="*/ 100589 w 108258"/>
                <a:gd name="connsiteY21" fmla="*/ 60914 h 125662"/>
                <a:gd name="connsiteX22" fmla="*/ 99557 w 108258"/>
                <a:gd name="connsiteY22" fmla="*/ 59881 h 125662"/>
                <a:gd name="connsiteX23" fmla="*/ 97934 w 108258"/>
                <a:gd name="connsiteY23" fmla="*/ 59292 h 125662"/>
                <a:gd name="connsiteX24" fmla="*/ 96607 w 108258"/>
                <a:gd name="connsiteY24" fmla="*/ 57964 h 125662"/>
                <a:gd name="connsiteX25" fmla="*/ 95574 w 108258"/>
                <a:gd name="connsiteY25" fmla="*/ 56194 h 125662"/>
                <a:gd name="connsiteX26" fmla="*/ 95722 w 108258"/>
                <a:gd name="connsiteY26" fmla="*/ 54424 h 125662"/>
                <a:gd name="connsiteX27" fmla="*/ 97197 w 108258"/>
                <a:gd name="connsiteY27" fmla="*/ 52802 h 125662"/>
                <a:gd name="connsiteX28" fmla="*/ 98819 w 108258"/>
                <a:gd name="connsiteY28" fmla="*/ 52064 h 125662"/>
                <a:gd name="connsiteX29" fmla="*/ 101032 w 108258"/>
                <a:gd name="connsiteY29" fmla="*/ 52212 h 125662"/>
                <a:gd name="connsiteX30" fmla="*/ 101917 w 108258"/>
                <a:gd name="connsiteY30" fmla="*/ 51769 h 125662"/>
                <a:gd name="connsiteX31" fmla="*/ 101474 w 108258"/>
                <a:gd name="connsiteY31" fmla="*/ 50737 h 125662"/>
                <a:gd name="connsiteX32" fmla="*/ 99409 w 108258"/>
                <a:gd name="connsiteY32" fmla="*/ 49262 h 125662"/>
                <a:gd name="connsiteX33" fmla="*/ 95722 w 108258"/>
                <a:gd name="connsiteY33" fmla="*/ 47492 h 125662"/>
                <a:gd name="connsiteX34" fmla="*/ 91887 w 108258"/>
                <a:gd name="connsiteY34" fmla="*/ 48377 h 125662"/>
                <a:gd name="connsiteX35" fmla="*/ 87905 w 108258"/>
                <a:gd name="connsiteY35" fmla="*/ 52064 h 125662"/>
                <a:gd name="connsiteX36" fmla="*/ 85103 w 108258"/>
                <a:gd name="connsiteY36" fmla="*/ 52654 h 125662"/>
                <a:gd name="connsiteX37" fmla="*/ 83333 w 108258"/>
                <a:gd name="connsiteY37" fmla="*/ 50147 h 125662"/>
                <a:gd name="connsiteX38" fmla="*/ 80235 w 108258"/>
                <a:gd name="connsiteY38" fmla="*/ 48672 h 125662"/>
                <a:gd name="connsiteX39" fmla="*/ 75811 w 108258"/>
                <a:gd name="connsiteY39" fmla="*/ 48230 h 125662"/>
                <a:gd name="connsiteX40" fmla="*/ 73156 w 108258"/>
                <a:gd name="connsiteY40" fmla="*/ 47345 h 125662"/>
                <a:gd name="connsiteX41" fmla="*/ 72123 w 108258"/>
                <a:gd name="connsiteY41" fmla="*/ 45870 h 125662"/>
                <a:gd name="connsiteX42" fmla="*/ 70206 w 108258"/>
                <a:gd name="connsiteY42" fmla="*/ 44690 h 125662"/>
                <a:gd name="connsiteX43" fmla="*/ 65929 w 108258"/>
                <a:gd name="connsiteY43" fmla="*/ 43510 h 125662"/>
                <a:gd name="connsiteX44" fmla="*/ 65929 w 108258"/>
                <a:gd name="connsiteY44" fmla="*/ 42477 h 125662"/>
                <a:gd name="connsiteX45" fmla="*/ 66519 w 108258"/>
                <a:gd name="connsiteY45" fmla="*/ 42183 h 125662"/>
                <a:gd name="connsiteX46" fmla="*/ 68141 w 108258"/>
                <a:gd name="connsiteY46" fmla="*/ 42035 h 125662"/>
                <a:gd name="connsiteX47" fmla="*/ 70058 w 108258"/>
                <a:gd name="connsiteY47" fmla="*/ 41888 h 125662"/>
                <a:gd name="connsiteX48" fmla="*/ 70501 w 108258"/>
                <a:gd name="connsiteY48" fmla="*/ 41150 h 125662"/>
                <a:gd name="connsiteX49" fmla="*/ 70501 w 108258"/>
                <a:gd name="connsiteY49" fmla="*/ 40560 h 125662"/>
                <a:gd name="connsiteX50" fmla="*/ 68879 w 108258"/>
                <a:gd name="connsiteY50" fmla="*/ 39823 h 125662"/>
                <a:gd name="connsiteX51" fmla="*/ 67256 w 108258"/>
                <a:gd name="connsiteY51" fmla="*/ 39380 h 125662"/>
                <a:gd name="connsiteX52" fmla="*/ 66371 w 108258"/>
                <a:gd name="connsiteY52" fmla="*/ 38790 h 125662"/>
                <a:gd name="connsiteX53" fmla="*/ 65929 w 108258"/>
                <a:gd name="connsiteY53" fmla="*/ 38348 h 125662"/>
                <a:gd name="connsiteX54" fmla="*/ 65781 w 108258"/>
                <a:gd name="connsiteY54" fmla="*/ 37758 h 125662"/>
                <a:gd name="connsiteX55" fmla="*/ 66224 w 108258"/>
                <a:gd name="connsiteY55" fmla="*/ 37315 h 125662"/>
                <a:gd name="connsiteX56" fmla="*/ 66814 w 108258"/>
                <a:gd name="connsiteY56" fmla="*/ 37315 h 125662"/>
                <a:gd name="connsiteX57" fmla="*/ 67551 w 108258"/>
                <a:gd name="connsiteY57" fmla="*/ 36873 h 125662"/>
                <a:gd name="connsiteX58" fmla="*/ 67846 w 108258"/>
                <a:gd name="connsiteY58" fmla="*/ 35545 h 125662"/>
                <a:gd name="connsiteX59" fmla="*/ 68731 w 108258"/>
                <a:gd name="connsiteY59" fmla="*/ 34365 h 125662"/>
                <a:gd name="connsiteX60" fmla="*/ 69321 w 108258"/>
                <a:gd name="connsiteY60" fmla="*/ 34070 h 125662"/>
                <a:gd name="connsiteX61" fmla="*/ 69321 w 108258"/>
                <a:gd name="connsiteY61" fmla="*/ 33186 h 125662"/>
                <a:gd name="connsiteX62" fmla="*/ 68731 w 108258"/>
                <a:gd name="connsiteY62" fmla="*/ 32448 h 125662"/>
                <a:gd name="connsiteX63" fmla="*/ 67846 w 108258"/>
                <a:gd name="connsiteY63" fmla="*/ 31711 h 125662"/>
                <a:gd name="connsiteX64" fmla="*/ 66519 w 108258"/>
                <a:gd name="connsiteY64" fmla="*/ 31416 h 125662"/>
                <a:gd name="connsiteX65" fmla="*/ 62389 w 108258"/>
                <a:gd name="connsiteY65" fmla="*/ 30236 h 125662"/>
                <a:gd name="connsiteX66" fmla="*/ 60472 w 108258"/>
                <a:gd name="connsiteY66" fmla="*/ 28613 h 125662"/>
                <a:gd name="connsiteX67" fmla="*/ 59144 w 108258"/>
                <a:gd name="connsiteY67" fmla="*/ 28466 h 125662"/>
                <a:gd name="connsiteX68" fmla="*/ 57227 w 108258"/>
                <a:gd name="connsiteY68" fmla="*/ 27581 h 125662"/>
                <a:gd name="connsiteX69" fmla="*/ 55014 w 108258"/>
                <a:gd name="connsiteY69" fmla="*/ 26253 h 125662"/>
                <a:gd name="connsiteX70" fmla="*/ 53097 w 108258"/>
                <a:gd name="connsiteY70" fmla="*/ 24189 h 125662"/>
                <a:gd name="connsiteX71" fmla="*/ 51179 w 108258"/>
                <a:gd name="connsiteY71" fmla="*/ 22861 h 125662"/>
                <a:gd name="connsiteX72" fmla="*/ 50590 w 108258"/>
                <a:gd name="connsiteY72" fmla="*/ 22271 h 125662"/>
                <a:gd name="connsiteX73" fmla="*/ 50590 w 108258"/>
                <a:gd name="connsiteY73" fmla="*/ 21829 h 125662"/>
                <a:gd name="connsiteX74" fmla="*/ 50885 w 108258"/>
                <a:gd name="connsiteY74" fmla="*/ 21239 h 125662"/>
                <a:gd name="connsiteX75" fmla="*/ 50885 w 108258"/>
                <a:gd name="connsiteY75" fmla="*/ 20649 h 125662"/>
                <a:gd name="connsiteX76" fmla="*/ 50442 w 108258"/>
                <a:gd name="connsiteY76" fmla="*/ 18731 h 125662"/>
                <a:gd name="connsiteX77" fmla="*/ 50737 w 108258"/>
                <a:gd name="connsiteY77" fmla="*/ 16519 h 125662"/>
                <a:gd name="connsiteX78" fmla="*/ 50737 w 108258"/>
                <a:gd name="connsiteY78" fmla="*/ 14602 h 125662"/>
                <a:gd name="connsiteX79" fmla="*/ 50590 w 108258"/>
                <a:gd name="connsiteY79" fmla="*/ 13717 h 125662"/>
                <a:gd name="connsiteX80" fmla="*/ 50295 w 108258"/>
                <a:gd name="connsiteY80" fmla="*/ 13422 h 125662"/>
                <a:gd name="connsiteX81" fmla="*/ 49852 w 108258"/>
                <a:gd name="connsiteY81" fmla="*/ 13717 h 125662"/>
                <a:gd name="connsiteX82" fmla="*/ 49410 w 108258"/>
                <a:gd name="connsiteY82" fmla="*/ 14159 h 125662"/>
                <a:gd name="connsiteX83" fmla="*/ 48967 w 108258"/>
                <a:gd name="connsiteY83" fmla="*/ 14159 h 125662"/>
                <a:gd name="connsiteX84" fmla="*/ 47492 w 108258"/>
                <a:gd name="connsiteY84" fmla="*/ 12684 h 125662"/>
                <a:gd name="connsiteX85" fmla="*/ 45575 w 108258"/>
                <a:gd name="connsiteY85" fmla="*/ 9882 h 125662"/>
                <a:gd name="connsiteX86" fmla="*/ 44395 w 108258"/>
                <a:gd name="connsiteY86" fmla="*/ 8849 h 125662"/>
                <a:gd name="connsiteX87" fmla="*/ 41887 w 108258"/>
                <a:gd name="connsiteY87" fmla="*/ 7522 h 125662"/>
                <a:gd name="connsiteX88" fmla="*/ 39823 w 108258"/>
                <a:gd name="connsiteY88" fmla="*/ 6342 h 125662"/>
                <a:gd name="connsiteX89" fmla="*/ 38348 w 108258"/>
                <a:gd name="connsiteY89" fmla="*/ 3982 h 125662"/>
                <a:gd name="connsiteX90" fmla="*/ 36726 w 108258"/>
                <a:gd name="connsiteY90" fmla="*/ 2065 h 125662"/>
                <a:gd name="connsiteX91" fmla="*/ 35841 w 108258"/>
                <a:gd name="connsiteY91" fmla="*/ 1475 h 125662"/>
                <a:gd name="connsiteX92" fmla="*/ 34661 w 108258"/>
                <a:gd name="connsiteY92" fmla="*/ 885 h 125662"/>
                <a:gd name="connsiteX93" fmla="*/ 28613 w 108258"/>
                <a:gd name="connsiteY93" fmla="*/ 295 h 125662"/>
                <a:gd name="connsiteX94" fmla="*/ 26401 w 108258"/>
                <a:gd name="connsiteY94" fmla="*/ 885 h 125662"/>
                <a:gd name="connsiteX95" fmla="*/ 23156 w 108258"/>
                <a:gd name="connsiteY95" fmla="*/ 590 h 125662"/>
                <a:gd name="connsiteX96" fmla="*/ 20354 w 108258"/>
                <a:gd name="connsiteY96" fmla="*/ 0 h 125662"/>
                <a:gd name="connsiteX97" fmla="*/ 18142 w 108258"/>
                <a:gd name="connsiteY97" fmla="*/ 590 h 125662"/>
                <a:gd name="connsiteX98" fmla="*/ 16224 w 108258"/>
                <a:gd name="connsiteY98" fmla="*/ 2802 h 125662"/>
                <a:gd name="connsiteX99" fmla="*/ 15339 w 108258"/>
                <a:gd name="connsiteY99" fmla="*/ 3540 h 125662"/>
                <a:gd name="connsiteX100" fmla="*/ 14602 w 108258"/>
                <a:gd name="connsiteY100" fmla="*/ 3982 h 125662"/>
                <a:gd name="connsiteX101" fmla="*/ 12979 w 108258"/>
                <a:gd name="connsiteY101" fmla="*/ 4720 h 125662"/>
                <a:gd name="connsiteX102" fmla="*/ 11504 w 108258"/>
                <a:gd name="connsiteY102" fmla="*/ 5457 h 125662"/>
                <a:gd name="connsiteX103" fmla="*/ 9734 w 108258"/>
                <a:gd name="connsiteY103" fmla="*/ 6047 h 125662"/>
                <a:gd name="connsiteX104" fmla="*/ 8112 w 108258"/>
                <a:gd name="connsiteY104" fmla="*/ 6047 h 125662"/>
                <a:gd name="connsiteX105" fmla="*/ 6490 w 108258"/>
                <a:gd name="connsiteY105" fmla="*/ 5015 h 125662"/>
                <a:gd name="connsiteX106" fmla="*/ 6047 w 108258"/>
                <a:gd name="connsiteY106" fmla="*/ 5310 h 125662"/>
                <a:gd name="connsiteX107" fmla="*/ 5458 w 108258"/>
                <a:gd name="connsiteY107" fmla="*/ 6195 h 125662"/>
                <a:gd name="connsiteX108" fmla="*/ 4720 w 108258"/>
                <a:gd name="connsiteY108" fmla="*/ 6932 h 125662"/>
                <a:gd name="connsiteX109" fmla="*/ 2360 w 108258"/>
                <a:gd name="connsiteY109" fmla="*/ 7817 h 125662"/>
                <a:gd name="connsiteX110" fmla="*/ 1770 w 108258"/>
                <a:gd name="connsiteY110" fmla="*/ 7817 h 125662"/>
                <a:gd name="connsiteX111" fmla="*/ 1623 w 108258"/>
                <a:gd name="connsiteY111" fmla="*/ 8555 h 125662"/>
                <a:gd name="connsiteX112" fmla="*/ 1475 w 108258"/>
                <a:gd name="connsiteY112" fmla="*/ 9882 h 125662"/>
                <a:gd name="connsiteX113" fmla="*/ 0 w 108258"/>
                <a:gd name="connsiteY113" fmla="*/ 10914 h 125662"/>
                <a:gd name="connsiteX114" fmla="*/ 1475 w 108258"/>
                <a:gd name="connsiteY114" fmla="*/ 13127 h 125662"/>
                <a:gd name="connsiteX115" fmla="*/ 2950 w 108258"/>
                <a:gd name="connsiteY115" fmla="*/ 16814 h 125662"/>
                <a:gd name="connsiteX116" fmla="*/ 2065 w 108258"/>
                <a:gd name="connsiteY116" fmla="*/ 18584 h 125662"/>
                <a:gd name="connsiteX117" fmla="*/ 3098 w 108258"/>
                <a:gd name="connsiteY117" fmla="*/ 19911 h 125662"/>
                <a:gd name="connsiteX118" fmla="*/ 5752 w 108258"/>
                <a:gd name="connsiteY118" fmla="*/ 20944 h 125662"/>
                <a:gd name="connsiteX119" fmla="*/ 5900 w 108258"/>
                <a:gd name="connsiteY119" fmla="*/ 21386 h 125662"/>
                <a:gd name="connsiteX120" fmla="*/ 5162 w 108258"/>
                <a:gd name="connsiteY120" fmla="*/ 21681 h 125662"/>
                <a:gd name="connsiteX121" fmla="*/ 4425 w 108258"/>
                <a:gd name="connsiteY121" fmla="*/ 22861 h 125662"/>
                <a:gd name="connsiteX122" fmla="*/ 4425 w 108258"/>
                <a:gd name="connsiteY122" fmla="*/ 25074 h 125662"/>
                <a:gd name="connsiteX123" fmla="*/ 6637 w 108258"/>
                <a:gd name="connsiteY123" fmla="*/ 27138 h 125662"/>
                <a:gd name="connsiteX124" fmla="*/ 11357 w 108258"/>
                <a:gd name="connsiteY124" fmla="*/ 29056 h 125662"/>
                <a:gd name="connsiteX125" fmla="*/ 12979 w 108258"/>
                <a:gd name="connsiteY125" fmla="*/ 29351 h 125662"/>
                <a:gd name="connsiteX126" fmla="*/ 13422 w 108258"/>
                <a:gd name="connsiteY126" fmla="*/ 30088 h 125662"/>
                <a:gd name="connsiteX127" fmla="*/ 14307 w 108258"/>
                <a:gd name="connsiteY127" fmla="*/ 30531 h 125662"/>
                <a:gd name="connsiteX128" fmla="*/ 14749 w 108258"/>
                <a:gd name="connsiteY128" fmla="*/ 31121 h 125662"/>
                <a:gd name="connsiteX129" fmla="*/ 14749 w 108258"/>
                <a:gd name="connsiteY129" fmla="*/ 31858 h 125662"/>
                <a:gd name="connsiteX130" fmla="*/ 14454 w 108258"/>
                <a:gd name="connsiteY130" fmla="*/ 32448 h 125662"/>
                <a:gd name="connsiteX131" fmla="*/ 12242 w 108258"/>
                <a:gd name="connsiteY131" fmla="*/ 32596 h 125662"/>
                <a:gd name="connsiteX132" fmla="*/ 9587 w 108258"/>
                <a:gd name="connsiteY132" fmla="*/ 32596 h 125662"/>
                <a:gd name="connsiteX133" fmla="*/ 7817 w 108258"/>
                <a:gd name="connsiteY133" fmla="*/ 31711 h 125662"/>
                <a:gd name="connsiteX134" fmla="*/ 7670 w 108258"/>
                <a:gd name="connsiteY134" fmla="*/ 32301 h 125662"/>
                <a:gd name="connsiteX135" fmla="*/ 7670 w 108258"/>
                <a:gd name="connsiteY135" fmla="*/ 33038 h 125662"/>
                <a:gd name="connsiteX136" fmla="*/ 5900 w 108258"/>
                <a:gd name="connsiteY136" fmla="*/ 33628 h 125662"/>
                <a:gd name="connsiteX137" fmla="*/ 6932 w 108258"/>
                <a:gd name="connsiteY137" fmla="*/ 38790 h 125662"/>
                <a:gd name="connsiteX138" fmla="*/ 6490 w 108258"/>
                <a:gd name="connsiteY138" fmla="*/ 40413 h 125662"/>
                <a:gd name="connsiteX139" fmla="*/ 5900 w 108258"/>
                <a:gd name="connsiteY139" fmla="*/ 40855 h 125662"/>
                <a:gd name="connsiteX140" fmla="*/ 5310 w 108258"/>
                <a:gd name="connsiteY140" fmla="*/ 40708 h 125662"/>
                <a:gd name="connsiteX141" fmla="*/ 4572 w 108258"/>
                <a:gd name="connsiteY141" fmla="*/ 40560 h 125662"/>
                <a:gd name="connsiteX142" fmla="*/ 4130 w 108258"/>
                <a:gd name="connsiteY142" fmla="*/ 41003 h 125662"/>
                <a:gd name="connsiteX143" fmla="*/ 4425 w 108258"/>
                <a:gd name="connsiteY143" fmla="*/ 42183 h 125662"/>
                <a:gd name="connsiteX144" fmla="*/ 5310 w 108258"/>
                <a:gd name="connsiteY144" fmla="*/ 42183 h 125662"/>
                <a:gd name="connsiteX145" fmla="*/ 7670 w 108258"/>
                <a:gd name="connsiteY145" fmla="*/ 41150 h 125662"/>
                <a:gd name="connsiteX146" fmla="*/ 10472 w 108258"/>
                <a:gd name="connsiteY146" fmla="*/ 40708 h 125662"/>
                <a:gd name="connsiteX147" fmla="*/ 12389 w 108258"/>
                <a:gd name="connsiteY147" fmla="*/ 41298 h 125662"/>
                <a:gd name="connsiteX148" fmla="*/ 13422 w 108258"/>
                <a:gd name="connsiteY148" fmla="*/ 41888 h 125662"/>
                <a:gd name="connsiteX149" fmla="*/ 13569 w 108258"/>
                <a:gd name="connsiteY149" fmla="*/ 42477 h 125662"/>
                <a:gd name="connsiteX150" fmla="*/ 12979 w 108258"/>
                <a:gd name="connsiteY150" fmla="*/ 44985 h 125662"/>
                <a:gd name="connsiteX151" fmla="*/ 11947 w 108258"/>
                <a:gd name="connsiteY151" fmla="*/ 47787 h 125662"/>
                <a:gd name="connsiteX152" fmla="*/ 10177 w 108258"/>
                <a:gd name="connsiteY152" fmla="*/ 50590 h 125662"/>
                <a:gd name="connsiteX153" fmla="*/ 8259 w 108258"/>
                <a:gd name="connsiteY153" fmla="*/ 53244 h 125662"/>
                <a:gd name="connsiteX154" fmla="*/ 7670 w 108258"/>
                <a:gd name="connsiteY154" fmla="*/ 54572 h 125662"/>
                <a:gd name="connsiteX155" fmla="*/ 7670 w 108258"/>
                <a:gd name="connsiteY155" fmla="*/ 56784 h 125662"/>
                <a:gd name="connsiteX156" fmla="*/ 7375 w 108258"/>
                <a:gd name="connsiteY156" fmla="*/ 58554 h 125662"/>
                <a:gd name="connsiteX157" fmla="*/ 7670 w 108258"/>
                <a:gd name="connsiteY157" fmla="*/ 59439 h 125662"/>
                <a:gd name="connsiteX158" fmla="*/ 8259 w 108258"/>
                <a:gd name="connsiteY158" fmla="*/ 60324 h 125662"/>
                <a:gd name="connsiteX159" fmla="*/ 10325 w 108258"/>
                <a:gd name="connsiteY159" fmla="*/ 61061 h 125662"/>
                <a:gd name="connsiteX160" fmla="*/ 13127 w 108258"/>
                <a:gd name="connsiteY160" fmla="*/ 62831 h 125662"/>
                <a:gd name="connsiteX161" fmla="*/ 15487 w 108258"/>
                <a:gd name="connsiteY161" fmla="*/ 65191 h 125662"/>
                <a:gd name="connsiteX162" fmla="*/ 18584 w 108258"/>
                <a:gd name="connsiteY162" fmla="*/ 67699 h 125662"/>
                <a:gd name="connsiteX163" fmla="*/ 19469 w 108258"/>
                <a:gd name="connsiteY163" fmla="*/ 68731 h 125662"/>
                <a:gd name="connsiteX164" fmla="*/ 19469 w 108258"/>
                <a:gd name="connsiteY164" fmla="*/ 69763 h 125662"/>
                <a:gd name="connsiteX165" fmla="*/ 18584 w 108258"/>
                <a:gd name="connsiteY165" fmla="*/ 70501 h 125662"/>
                <a:gd name="connsiteX166" fmla="*/ 16076 w 108258"/>
                <a:gd name="connsiteY166" fmla="*/ 70796 h 125662"/>
                <a:gd name="connsiteX167" fmla="*/ 13275 w 108258"/>
                <a:gd name="connsiteY167" fmla="*/ 70501 h 125662"/>
                <a:gd name="connsiteX168" fmla="*/ 12242 w 108258"/>
                <a:gd name="connsiteY168" fmla="*/ 70206 h 125662"/>
                <a:gd name="connsiteX169" fmla="*/ 11209 w 108258"/>
                <a:gd name="connsiteY169" fmla="*/ 70648 h 125662"/>
                <a:gd name="connsiteX170" fmla="*/ 10619 w 108258"/>
                <a:gd name="connsiteY170" fmla="*/ 71238 h 125662"/>
                <a:gd name="connsiteX171" fmla="*/ 11062 w 108258"/>
                <a:gd name="connsiteY171" fmla="*/ 71828 h 125662"/>
                <a:gd name="connsiteX172" fmla="*/ 13717 w 108258"/>
                <a:gd name="connsiteY172" fmla="*/ 75073 h 125662"/>
                <a:gd name="connsiteX173" fmla="*/ 16962 w 108258"/>
                <a:gd name="connsiteY173" fmla="*/ 79498 h 125662"/>
                <a:gd name="connsiteX174" fmla="*/ 17257 w 108258"/>
                <a:gd name="connsiteY174" fmla="*/ 81415 h 125662"/>
                <a:gd name="connsiteX175" fmla="*/ 16814 w 108258"/>
                <a:gd name="connsiteY175" fmla="*/ 82890 h 125662"/>
                <a:gd name="connsiteX176" fmla="*/ 16076 w 108258"/>
                <a:gd name="connsiteY176" fmla="*/ 83923 h 125662"/>
                <a:gd name="connsiteX177" fmla="*/ 14749 w 108258"/>
                <a:gd name="connsiteY177" fmla="*/ 83775 h 125662"/>
                <a:gd name="connsiteX178" fmla="*/ 13717 w 108258"/>
                <a:gd name="connsiteY178" fmla="*/ 83038 h 125662"/>
                <a:gd name="connsiteX179" fmla="*/ 12094 w 108258"/>
                <a:gd name="connsiteY179" fmla="*/ 83038 h 125662"/>
                <a:gd name="connsiteX180" fmla="*/ 10915 w 108258"/>
                <a:gd name="connsiteY180" fmla="*/ 83333 h 125662"/>
                <a:gd name="connsiteX181" fmla="*/ 9292 w 108258"/>
                <a:gd name="connsiteY181" fmla="*/ 84955 h 125662"/>
                <a:gd name="connsiteX182" fmla="*/ 9292 w 108258"/>
                <a:gd name="connsiteY182" fmla="*/ 85250 h 125662"/>
                <a:gd name="connsiteX183" fmla="*/ 9440 w 108258"/>
                <a:gd name="connsiteY183" fmla="*/ 86430 h 125662"/>
                <a:gd name="connsiteX184" fmla="*/ 10030 w 108258"/>
                <a:gd name="connsiteY184" fmla="*/ 87610 h 125662"/>
                <a:gd name="connsiteX185" fmla="*/ 12094 w 108258"/>
                <a:gd name="connsiteY185" fmla="*/ 88642 h 125662"/>
                <a:gd name="connsiteX186" fmla="*/ 15044 w 108258"/>
                <a:gd name="connsiteY186" fmla="*/ 91002 h 125662"/>
                <a:gd name="connsiteX187" fmla="*/ 18732 w 108258"/>
                <a:gd name="connsiteY187" fmla="*/ 95132 h 125662"/>
                <a:gd name="connsiteX188" fmla="*/ 20354 w 108258"/>
                <a:gd name="connsiteY188" fmla="*/ 96312 h 125662"/>
                <a:gd name="connsiteX189" fmla="*/ 21829 w 108258"/>
                <a:gd name="connsiteY189" fmla="*/ 96607 h 125662"/>
                <a:gd name="connsiteX190" fmla="*/ 24631 w 108258"/>
                <a:gd name="connsiteY190" fmla="*/ 98377 h 125662"/>
                <a:gd name="connsiteX191" fmla="*/ 26696 w 108258"/>
                <a:gd name="connsiteY191" fmla="*/ 98819 h 125662"/>
                <a:gd name="connsiteX192" fmla="*/ 28909 w 108258"/>
                <a:gd name="connsiteY192" fmla="*/ 99262 h 125662"/>
                <a:gd name="connsiteX193" fmla="*/ 34808 w 108258"/>
                <a:gd name="connsiteY193" fmla="*/ 102801 h 125662"/>
                <a:gd name="connsiteX194" fmla="*/ 37463 w 108258"/>
                <a:gd name="connsiteY194" fmla="*/ 103834 h 125662"/>
                <a:gd name="connsiteX195" fmla="*/ 39233 w 108258"/>
                <a:gd name="connsiteY195" fmla="*/ 105161 h 125662"/>
                <a:gd name="connsiteX196" fmla="*/ 39528 w 108258"/>
                <a:gd name="connsiteY196" fmla="*/ 106489 h 125662"/>
                <a:gd name="connsiteX197" fmla="*/ 39380 w 108258"/>
                <a:gd name="connsiteY197" fmla="*/ 107226 h 125662"/>
                <a:gd name="connsiteX198" fmla="*/ 42625 w 108258"/>
                <a:gd name="connsiteY198" fmla="*/ 106341 h 125662"/>
                <a:gd name="connsiteX199" fmla="*/ 43068 w 108258"/>
                <a:gd name="connsiteY199" fmla="*/ 105604 h 125662"/>
                <a:gd name="connsiteX200" fmla="*/ 42330 w 108258"/>
                <a:gd name="connsiteY200" fmla="*/ 104129 h 125662"/>
                <a:gd name="connsiteX201" fmla="*/ 42773 w 108258"/>
                <a:gd name="connsiteY201" fmla="*/ 103244 h 125662"/>
                <a:gd name="connsiteX202" fmla="*/ 46755 w 108258"/>
                <a:gd name="connsiteY202" fmla="*/ 100737 h 125662"/>
                <a:gd name="connsiteX203" fmla="*/ 47345 w 108258"/>
                <a:gd name="connsiteY203" fmla="*/ 99557 h 125662"/>
                <a:gd name="connsiteX204" fmla="*/ 47640 w 108258"/>
                <a:gd name="connsiteY204" fmla="*/ 98672 h 125662"/>
                <a:gd name="connsiteX205" fmla="*/ 47050 w 108258"/>
                <a:gd name="connsiteY205" fmla="*/ 97639 h 125662"/>
                <a:gd name="connsiteX206" fmla="*/ 46312 w 108258"/>
                <a:gd name="connsiteY206" fmla="*/ 96164 h 125662"/>
                <a:gd name="connsiteX207" fmla="*/ 46755 w 108258"/>
                <a:gd name="connsiteY207" fmla="*/ 95574 h 125662"/>
                <a:gd name="connsiteX208" fmla="*/ 48672 w 108258"/>
                <a:gd name="connsiteY208" fmla="*/ 94689 h 125662"/>
                <a:gd name="connsiteX209" fmla="*/ 50295 w 108258"/>
                <a:gd name="connsiteY209" fmla="*/ 93657 h 125662"/>
                <a:gd name="connsiteX210" fmla="*/ 51327 w 108258"/>
                <a:gd name="connsiteY210" fmla="*/ 93510 h 125662"/>
                <a:gd name="connsiteX211" fmla="*/ 51917 w 108258"/>
                <a:gd name="connsiteY211" fmla="*/ 94247 h 125662"/>
                <a:gd name="connsiteX212" fmla="*/ 51917 w 108258"/>
                <a:gd name="connsiteY212" fmla="*/ 94984 h 125662"/>
                <a:gd name="connsiteX213" fmla="*/ 52507 w 108258"/>
                <a:gd name="connsiteY213" fmla="*/ 96312 h 125662"/>
                <a:gd name="connsiteX214" fmla="*/ 53687 w 108258"/>
                <a:gd name="connsiteY214" fmla="*/ 97049 h 125662"/>
                <a:gd name="connsiteX215" fmla="*/ 55752 w 108258"/>
                <a:gd name="connsiteY215" fmla="*/ 98082 h 125662"/>
                <a:gd name="connsiteX216" fmla="*/ 57964 w 108258"/>
                <a:gd name="connsiteY216" fmla="*/ 98967 h 125662"/>
                <a:gd name="connsiteX217" fmla="*/ 59881 w 108258"/>
                <a:gd name="connsiteY217" fmla="*/ 100442 h 125662"/>
                <a:gd name="connsiteX218" fmla="*/ 62389 w 108258"/>
                <a:gd name="connsiteY218" fmla="*/ 103244 h 125662"/>
                <a:gd name="connsiteX219" fmla="*/ 62684 w 108258"/>
                <a:gd name="connsiteY219" fmla="*/ 104571 h 125662"/>
                <a:gd name="connsiteX220" fmla="*/ 65044 w 108258"/>
                <a:gd name="connsiteY220" fmla="*/ 105751 h 125662"/>
                <a:gd name="connsiteX221" fmla="*/ 67109 w 108258"/>
                <a:gd name="connsiteY221" fmla="*/ 107079 h 125662"/>
                <a:gd name="connsiteX222" fmla="*/ 66814 w 108258"/>
                <a:gd name="connsiteY222" fmla="*/ 109586 h 125662"/>
                <a:gd name="connsiteX223" fmla="*/ 73893 w 108258"/>
                <a:gd name="connsiteY223" fmla="*/ 111798 h 125662"/>
                <a:gd name="connsiteX224" fmla="*/ 75516 w 108258"/>
                <a:gd name="connsiteY224" fmla="*/ 111798 h 125662"/>
                <a:gd name="connsiteX225" fmla="*/ 76253 w 108258"/>
                <a:gd name="connsiteY225" fmla="*/ 112241 h 125662"/>
                <a:gd name="connsiteX226" fmla="*/ 76253 w 108258"/>
                <a:gd name="connsiteY226" fmla="*/ 112831 h 125662"/>
                <a:gd name="connsiteX227" fmla="*/ 75663 w 108258"/>
                <a:gd name="connsiteY227" fmla="*/ 114601 h 125662"/>
                <a:gd name="connsiteX228" fmla="*/ 72714 w 108258"/>
                <a:gd name="connsiteY228" fmla="*/ 119910 h 125662"/>
                <a:gd name="connsiteX229" fmla="*/ 72418 w 108258"/>
                <a:gd name="connsiteY229" fmla="*/ 121090 h 125662"/>
                <a:gd name="connsiteX230" fmla="*/ 70354 w 108258"/>
                <a:gd name="connsiteY230" fmla="*/ 122270 h 125662"/>
                <a:gd name="connsiteX231" fmla="*/ 70058 w 108258"/>
                <a:gd name="connsiteY231" fmla="*/ 123008 h 125662"/>
                <a:gd name="connsiteX232" fmla="*/ 70648 w 108258"/>
                <a:gd name="connsiteY232" fmla="*/ 124483 h 125662"/>
                <a:gd name="connsiteX233" fmla="*/ 71239 w 108258"/>
                <a:gd name="connsiteY233" fmla="*/ 125515 h 125662"/>
                <a:gd name="connsiteX234" fmla="*/ 72714 w 108258"/>
                <a:gd name="connsiteY234" fmla="*/ 125663 h 125662"/>
                <a:gd name="connsiteX235" fmla="*/ 75811 w 108258"/>
                <a:gd name="connsiteY235" fmla="*/ 124925 h 125662"/>
                <a:gd name="connsiteX236" fmla="*/ 77875 w 108258"/>
                <a:gd name="connsiteY236" fmla="*/ 123745 h 125662"/>
                <a:gd name="connsiteX237" fmla="*/ 78760 w 108258"/>
                <a:gd name="connsiteY237" fmla="*/ 123598 h 125662"/>
                <a:gd name="connsiteX238" fmla="*/ 80088 w 108258"/>
                <a:gd name="connsiteY238" fmla="*/ 123155 h 125662"/>
                <a:gd name="connsiteX239" fmla="*/ 82153 w 108258"/>
                <a:gd name="connsiteY239" fmla="*/ 123155 h 125662"/>
                <a:gd name="connsiteX240" fmla="*/ 84070 w 108258"/>
                <a:gd name="connsiteY240" fmla="*/ 123745 h 125662"/>
                <a:gd name="connsiteX241" fmla="*/ 86430 w 108258"/>
                <a:gd name="connsiteY241" fmla="*/ 123008 h 125662"/>
                <a:gd name="connsiteX242" fmla="*/ 88937 w 108258"/>
                <a:gd name="connsiteY242" fmla="*/ 121975 h 125662"/>
                <a:gd name="connsiteX243" fmla="*/ 89970 w 108258"/>
                <a:gd name="connsiteY243" fmla="*/ 122270 h 125662"/>
                <a:gd name="connsiteX244" fmla="*/ 91002 w 108258"/>
                <a:gd name="connsiteY244" fmla="*/ 123155 h 125662"/>
                <a:gd name="connsiteX245" fmla="*/ 91592 w 108258"/>
                <a:gd name="connsiteY245" fmla="*/ 123450 h 125662"/>
                <a:gd name="connsiteX246" fmla="*/ 93657 w 108258"/>
                <a:gd name="connsiteY246" fmla="*/ 123008 h 125662"/>
                <a:gd name="connsiteX247" fmla="*/ 94247 w 108258"/>
                <a:gd name="connsiteY247" fmla="*/ 121975 h 125662"/>
                <a:gd name="connsiteX248" fmla="*/ 96312 w 108258"/>
                <a:gd name="connsiteY248" fmla="*/ 119468 h 125662"/>
                <a:gd name="connsiteX249" fmla="*/ 96607 w 108258"/>
                <a:gd name="connsiteY249" fmla="*/ 118141 h 125662"/>
                <a:gd name="connsiteX250" fmla="*/ 96312 w 108258"/>
                <a:gd name="connsiteY250" fmla="*/ 117403 h 125662"/>
                <a:gd name="connsiteX251" fmla="*/ 94984 w 108258"/>
                <a:gd name="connsiteY251" fmla="*/ 116223 h 125662"/>
                <a:gd name="connsiteX252" fmla="*/ 94099 w 108258"/>
                <a:gd name="connsiteY252" fmla="*/ 113568 h 125662"/>
                <a:gd name="connsiteX253" fmla="*/ 94837 w 108258"/>
                <a:gd name="connsiteY253" fmla="*/ 110913 h 125662"/>
                <a:gd name="connsiteX254" fmla="*/ 94837 w 108258"/>
                <a:gd name="connsiteY254" fmla="*/ 109734 h 125662"/>
                <a:gd name="connsiteX255" fmla="*/ 94099 w 108258"/>
                <a:gd name="connsiteY255" fmla="*/ 108406 h 125662"/>
                <a:gd name="connsiteX256" fmla="*/ 94837 w 108258"/>
                <a:gd name="connsiteY256" fmla="*/ 106784 h 125662"/>
                <a:gd name="connsiteX257" fmla="*/ 96312 w 108258"/>
                <a:gd name="connsiteY257" fmla="*/ 105899 h 125662"/>
                <a:gd name="connsiteX258" fmla="*/ 97197 w 108258"/>
                <a:gd name="connsiteY258" fmla="*/ 105604 h 125662"/>
                <a:gd name="connsiteX259" fmla="*/ 101179 w 108258"/>
                <a:gd name="connsiteY259" fmla="*/ 105456 h 125662"/>
                <a:gd name="connsiteX260" fmla="*/ 103539 w 108258"/>
                <a:gd name="connsiteY260" fmla="*/ 102211 h 125662"/>
                <a:gd name="connsiteX261" fmla="*/ 105014 w 108258"/>
                <a:gd name="connsiteY261" fmla="*/ 101179 h 125662"/>
                <a:gd name="connsiteX262" fmla="*/ 106636 w 108258"/>
                <a:gd name="connsiteY262" fmla="*/ 99409 h 125662"/>
                <a:gd name="connsiteX263" fmla="*/ 107226 w 108258"/>
                <a:gd name="connsiteY263" fmla="*/ 98672 h 125662"/>
                <a:gd name="connsiteX264" fmla="*/ 107964 w 108258"/>
                <a:gd name="connsiteY264" fmla="*/ 97344 h 125662"/>
                <a:gd name="connsiteX265" fmla="*/ 108259 w 108258"/>
                <a:gd name="connsiteY265" fmla="*/ 95869 h 125662"/>
                <a:gd name="connsiteX266" fmla="*/ 105161 w 108258"/>
                <a:gd name="connsiteY266" fmla="*/ 93804 h 12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8258" h="125662">
                  <a:moveTo>
                    <a:pt x="105161" y="93804"/>
                  </a:moveTo>
                  <a:lnTo>
                    <a:pt x="104129" y="92330"/>
                  </a:lnTo>
                  <a:lnTo>
                    <a:pt x="102654" y="90560"/>
                  </a:lnTo>
                  <a:lnTo>
                    <a:pt x="100884" y="89380"/>
                  </a:lnTo>
                  <a:lnTo>
                    <a:pt x="97197" y="87462"/>
                  </a:lnTo>
                  <a:lnTo>
                    <a:pt x="95722" y="85397"/>
                  </a:lnTo>
                  <a:lnTo>
                    <a:pt x="94984" y="82743"/>
                  </a:lnTo>
                  <a:lnTo>
                    <a:pt x="94099" y="80678"/>
                  </a:lnTo>
                  <a:lnTo>
                    <a:pt x="92920" y="79350"/>
                  </a:lnTo>
                  <a:lnTo>
                    <a:pt x="92772" y="78318"/>
                  </a:lnTo>
                  <a:lnTo>
                    <a:pt x="92330" y="76990"/>
                  </a:lnTo>
                  <a:lnTo>
                    <a:pt x="92182" y="74483"/>
                  </a:lnTo>
                  <a:lnTo>
                    <a:pt x="93067" y="71091"/>
                  </a:lnTo>
                  <a:lnTo>
                    <a:pt x="93657" y="69763"/>
                  </a:lnTo>
                  <a:lnTo>
                    <a:pt x="94984" y="69468"/>
                  </a:lnTo>
                  <a:lnTo>
                    <a:pt x="98229" y="67699"/>
                  </a:lnTo>
                  <a:lnTo>
                    <a:pt x="98377" y="65339"/>
                  </a:lnTo>
                  <a:lnTo>
                    <a:pt x="98967" y="63864"/>
                  </a:lnTo>
                  <a:lnTo>
                    <a:pt x="100147" y="62979"/>
                  </a:lnTo>
                  <a:lnTo>
                    <a:pt x="101032" y="62389"/>
                  </a:lnTo>
                  <a:lnTo>
                    <a:pt x="100589" y="62094"/>
                  </a:lnTo>
                  <a:lnTo>
                    <a:pt x="100589" y="60914"/>
                  </a:lnTo>
                  <a:lnTo>
                    <a:pt x="99557" y="59881"/>
                  </a:lnTo>
                  <a:lnTo>
                    <a:pt x="97934" y="59292"/>
                  </a:lnTo>
                  <a:lnTo>
                    <a:pt x="96607" y="57964"/>
                  </a:lnTo>
                  <a:lnTo>
                    <a:pt x="95574" y="56194"/>
                  </a:lnTo>
                  <a:lnTo>
                    <a:pt x="95722" y="54424"/>
                  </a:lnTo>
                  <a:lnTo>
                    <a:pt x="97197" y="52802"/>
                  </a:lnTo>
                  <a:lnTo>
                    <a:pt x="98819" y="52064"/>
                  </a:lnTo>
                  <a:lnTo>
                    <a:pt x="101032" y="52212"/>
                  </a:lnTo>
                  <a:lnTo>
                    <a:pt x="101917" y="51769"/>
                  </a:lnTo>
                  <a:lnTo>
                    <a:pt x="101474" y="50737"/>
                  </a:lnTo>
                  <a:lnTo>
                    <a:pt x="99409" y="49262"/>
                  </a:lnTo>
                  <a:lnTo>
                    <a:pt x="95722" y="47492"/>
                  </a:lnTo>
                  <a:lnTo>
                    <a:pt x="91887" y="48377"/>
                  </a:lnTo>
                  <a:lnTo>
                    <a:pt x="87905" y="52064"/>
                  </a:lnTo>
                  <a:lnTo>
                    <a:pt x="85103" y="52654"/>
                  </a:lnTo>
                  <a:lnTo>
                    <a:pt x="83333" y="50147"/>
                  </a:lnTo>
                  <a:lnTo>
                    <a:pt x="80235" y="48672"/>
                  </a:lnTo>
                  <a:lnTo>
                    <a:pt x="75811" y="48230"/>
                  </a:lnTo>
                  <a:lnTo>
                    <a:pt x="73156" y="47345"/>
                  </a:lnTo>
                  <a:lnTo>
                    <a:pt x="72123" y="45870"/>
                  </a:lnTo>
                  <a:lnTo>
                    <a:pt x="70206" y="44690"/>
                  </a:lnTo>
                  <a:lnTo>
                    <a:pt x="65929" y="43510"/>
                  </a:lnTo>
                  <a:lnTo>
                    <a:pt x="65929" y="42477"/>
                  </a:lnTo>
                  <a:lnTo>
                    <a:pt x="66519" y="42183"/>
                  </a:lnTo>
                  <a:lnTo>
                    <a:pt x="68141" y="42035"/>
                  </a:lnTo>
                  <a:lnTo>
                    <a:pt x="70058" y="41888"/>
                  </a:lnTo>
                  <a:lnTo>
                    <a:pt x="70501" y="41150"/>
                  </a:lnTo>
                  <a:lnTo>
                    <a:pt x="70501" y="40560"/>
                  </a:lnTo>
                  <a:lnTo>
                    <a:pt x="68879" y="39823"/>
                  </a:lnTo>
                  <a:lnTo>
                    <a:pt x="67256" y="39380"/>
                  </a:lnTo>
                  <a:lnTo>
                    <a:pt x="66371" y="38790"/>
                  </a:lnTo>
                  <a:lnTo>
                    <a:pt x="65929" y="38348"/>
                  </a:lnTo>
                  <a:lnTo>
                    <a:pt x="65781" y="37758"/>
                  </a:lnTo>
                  <a:lnTo>
                    <a:pt x="66224" y="37315"/>
                  </a:lnTo>
                  <a:lnTo>
                    <a:pt x="66814" y="37315"/>
                  </a:lnTo>
                  <a:lnTo>
                    <a:pt x="67551" y="36873"/>
                  </a:lnTo>
                  <a:lnTo>
                    <a:pt x="67846" y="35545"/>
                  </a:lnTo>
                  <a:lnTo>
                    <a:pt x="68731" y="34365"/>
                  </a:lnTo>
                  <a:lnTo>
                    <a:pt x="69321" y="34070"/>
                  </a:lnTo>
                  <a:lnTo>
                    <a:pt x="69321" y="33186"/>
                  </a:lnTo>
                  <a:lnTo>
                    <a:pt x="68731" y="32448"/>
                  </a:lnTo>
                  <a:lnTo>
                    <a:pt x="67846" y="31711"/>
                  </a:lnTo>
                  <a:lnTo>
                    <a:pt x="66519" y="31416"/>
                  </a:lnTo>
                  <a:lnTo>
                    <a:pt x="62389" y="30236"/>
                  </a:lnTo>
                  <a:lnTo>
                    <a:pt x="60472" y="28613"/>
                  </a:lnTo>
                  <a:lnTo>
                    <a:pt x="59144" y="28466"/>
                  </a:lnTo>
                  <a:lnTo>
                    <a:pt x="57227" y="27581"/>
                  </a:lnTo>
                  <a:lnTo>
                    <a:pt x="55014" y="26253"/>
                  </a:lnTo>
                  <a:lnTo>
                    <a:pt x="53097" y="24189"/>
                  </a:lnTo>
                  <a:lnTo>
                    <a:pt x="51179" y="22861"/>
                  </a:lnTo>
                  <a:lnTo>
                    <a:pt x="50590" y="22271"/>
                  </a:lnTo>
                  <a:lnTo>
                    <a:pt x="50590" y="21829"/>
                  </a:lnTo>
                  <a:lnTo>
                    <a:pt x="50885" y="21239"/>
                  </a:lnTo>
                  <a:lnTo>
                    <a:pt x="50885" y="20649"/>
                  </a:lnTo>
                  <a:lnTo>
                    <a:pt x="50442" y="18731"/>
                  </a:lnTo>
                  <a:lnTo>
                    <a:pt x="50737" y="16519"/>
                  </a:lnTo>
                  <a:lnTo>
                    <a:pt x="50737" y="14602"/>
                  </a:lnTo>
                  <a:lnTo>
                    <a:pt x="50590" y="13717"/>
                  </a:lnTo>
                  <a:lnTo>
                    <a:pt x="50295" y="13422"/>
                  </a:lnTo>
                  <a:lnTo>
                    <a:pt x="49852" y="13717"/>
                  </a:lnTo>
                  <a:lnTo>
                    <a:pt x="49410" y="14159"/>
                  </a:lnTo>
                  <a:lnTo>
                    <a:pt x="48967" y="14159"/>
                  </a:lnTo>
                  <a:lnTo>
                    <a:pt x="47492" y="12684"/>
                  </a:lnTo>
                  <a:lnTo>
                    <a:pt x="45575" y="9882"/>
                  </a:lnTo>
                  <a:lnTo>
                    <a:pt x="44395" y="8849"/>
                  </a:lnTo>
                  <a:lnTo>
                    <a:pt x="41887" y="7522"/>
                  </a:lnTo>
                  <a:lnTo>
                    <a:pt x="39823" y="6342"/>
                  </a:lnTo>
                  <a:lnTo>
                    <a:pt x="38348" y="3982"/>
                  </a:lnTo>
                  <a:lnTo>
                    <a:pt x="36726" y="2065"/>
                  </a:lnTo>
                  <a:lnTo>
                    <a:pt x="35841" y="1475"/>
                  </a:lnTo>
                  <a:lnTo>
                    <a:pt x="34661" y="885"/>
                  </a:lnTo>
                  <a:lnTo>
                    <a:pt x="28613" y="295"/>
                  </a:lnTo>
                  <a:lnTo>
                    <a:pt x="26401" y="885"/>
                  </a:lnTo>
                  <a:lnTo>
                    <a:pt x="23156" y="590"/>
                  </a:lnTo>
                  <a:lnTo>
                    <a:pt x="20354" y="0"/>
                  </a:lnTo>
                  <a:lnTo>
                    <a:pt x="18142" y="590"/>
                  </a:lnTo>
                  <a:lnTo>
                    <a:pt x="16224" y="2802"/>
                  </a:lnTo>
                  <a:lnTo>
                    <a:pt x="15339" y="3540"/>
                  </a:lnTo>
                  <a:lnTo>
                    <a:pt x="14602" y="3982"/>
                  </a:lnTo>
                  <a:lnTo>
                    <a:pt x="12979" y="4720"/>
                  </a:lnTo>
                  <a:lnTo>
                    <a:pt x="11504" y="5457"/>
                  </a:lnTo>
                  <a:lnTo>
                    <a:pt x="9734" y="6047"/>
                  </a:lnTo>
                  <a:lnTo>
                    <a:pt x="8112" y="6047"/>
                  </a:lnTo>
                  <a:lnTo>
                    <a:pt x="6490" y="5015"/>
                  </a:lnTo>
                  <a:lnTo>
                    <a:pt x="6047" y="5310"/>
                  </a:lnTo>
                  <a:lnTo>
                    <a:pt x="5458" y="6195"/>
                  </a:lnTo>
                  <a:lnTo>
                    <a:pt x="4720" y="6932"/>
                  </a:lnTo>
                  <a:lnTo>
                    <a:pt x="2360" y="7817"/>
                  </a:lnTo>
                  <a:lnTo>
                    <a:pt x="1770" y="7817"/>
                  </a:lnTo>
                  <a:lnTo>
                    <a:pt x="1623" y="8555"/>
                  </a:lnTo>
                  <a:lnTo>
                    <a:pt x="1475" y="9882"/>
                  </a:lnTo>
                  <a:lnTo>
                    <a:pt x="0" y="10914"/>
                  </a:lnTo>
                  <a:lnTo>
                    <a:pt x="1475" y="13127"/>
                  </a:lnTo>
                  <a:lnTo>
                    <a:pt x="2950" y="16814"/>
                  </a:lnTo>
                  <a:lnTo>
                    <a:pt x="2065" y="18584"/>
                  </a:lnTo>
                  <a:lnTo>
                    <a:pt x="3098" y="19911"/>
                  </a:lnTo>
                  <a:lnTo>
                    <a:pt x="5752" y="20944"/>
                  </a:lnTo>
                  <a:lnTo>
                    <a:pt x="5900" y="21386"/>
                  </a:lnTo>
                  <a:lnTo>
                    <a:pt x="5162" y="21681"/>
                  </a:lnTo>
                  <a:lnTo>
                    <a:pt x="4425" y="22861"/>
                  </a:lnTo>
                  <a:lnTo>
                    <a:pt x="4425" y="25074"/>
                  </a:lnTo>
                  <a:lnTo>
                    <a:pt x="6637" y="27138"/>
                  </a:lnTo>
                  <a:lnTo>
                    <a:pt x="11357" y="29056"/>
                  </a:lnTo>
                  <a:lnTo>
                    <a:pt x="12979" y="29351"/>
                  </a:lnTo>
                  <a:lnTo>
                    <a:pt x="13422" y="30088"/>
                  </a:lnTo>
                  <a:lnTo>
                    <a:pt x="14307" y="30531"/>
                  </a:lnTo>
                  <a:lnTo>
                    <a:pt x="14749" y="31121"/>
                  </a:lnTo>
                  <a:lnTo>
                    <a:pt x="14749" y="31858"/>
                  </a:lnTo>
                  <a:lnTo>
                    <a:pt x="14454" y="32448"/>
                  </a:lnTo>
                  <a:lnTo>
                    <a:pt x="12242" y="32596"/>
                  </a:lnTo>
                  <a:lnTo>
                    <a:pt x="9587" y="32596"/>
                  </a:lnTo>
                  <a:lnTo>
                    <a:pt x="7817" y="31711"/>
                  </a:lnTo>
                  <a:lnTo>
                    <a:pt x="7670" y="32301"/>
                  </a:lnTo>
                  <a:lnTo>
                    <a:pt x="7670" y="33038"/>
                  </a:lnTo>
                  <a:lnTo>
                    <a:pt x="5900" y="33628"/>
                  </a:lnTo>
                  <a:lnTo>
                    <a:pt x="6932" y="38790"/>
                  </a:lnTo>
                  <a:lnTo>
                    <a:pt x="6490" y="40413"/>
                  </a:lnTo>
                  <a:lnTo>
                    <a:pt x="5900" y="40855"/>
                  </a:lnTo>
                  <a:lnTo>
                    <a:pt x="5310" y="40708"/>
                  </a:lnTo>
                  <a:lnTo>
                    <a:pt x="4572" y="40560"/>
                  </a:lnTo>
                  <a:lnTo>
                    <a:pt x="4130" y="41003"/>
                  </a:lnTo>
                  <a:lnTo>
                    <a:pt x="4425" y="42183"/>
                  </a:lnTo>
                  <a:lnTo>
                    <a:pt x="5310" y="42183"/>
                  </a:lnTo>
                  <a:lnTo>
                    <a:pt x="7670" y="41150"/>
                  </a:lnTo>
                  <a:lnTo>
                    <a:pt x="10472" y="40708"/>
                  </a:lnTo>
                  <a:lnTo>
                    <a:pt x="12389" y="41298"/>
                  </a:lnTo>
                  <a:lnTo>
                    <a:pt x="13422" y="41888"/>
                  </a:lnTo>
                  <a:lnTo>
                    <a:pt x="13569" y="42477"/>
                  </a:lnTo>
                  <a:lnTo>
                    <a:pt x="12979" y="44985"/>
                  </a:lnTo>
                  <a:lnTo>
                    <a:pt x="11947" y="47787"/>
                  </a:lnTo>
                  <a:lnTo>
                    <a:pt x="10177" y="50590"/>
                  </a:lnTo>
                  <a:lnTo>
                    <a:pt x="8259" y="53244"/>
                  </a:lnTo>
                  <a:lnTo>
                    <a:pt x="7670" y="54572"/>
                  </a:lnTo>
                  <a:lnTo>
                    <a:pt x="7670" y="56784"/>
                  </a:lnTo>
                  <a:lnTo>
                    <a:pt x="7375" y="58554"/>
                  </a:lnTo>
                  <a:lnTo>
                    <a:pt x="7670" y="59439"/>
                  </a:lnTo>
                  <a:lnTo>
                    <a:pt x="8259" y="60324"/>
                  </a:lnTo>
                  <a:lnTo>
                    <a:pt x="10325" y="61061"/>
                  </a:lnTo>
                  <a:lnTo>
                    <a:pt x="13127" y="62831"/>
                  </a:lnTo>
                  <a:lnTo>
                    <a:pt x="15487" y="65191"/>
                  </a:lnTo>
                  <a:lnTo>
                    <a:pt x="18584" y="67699"/>
                  </a:lnTo>
                  <a:lnTo>
                    <a:pt x="19469" y="68731"/>
                  </a:lnTo>
                  <a:lnTo>
                    <a:pt x="19469" y="69763"/>
                  </a:lnTo>
                  <a:lnTo>
                    <a:pt x="18584" y="70501"/>
                  </a:lnTo>
                  <a:lnTo>
                    <a:pt x="16076" y="70796"/>
                  </a:lnTo>
                  <a:lnTo>
                    <a:pt x="13275" y="70501"/>
                  </a:lnTo>
                  <a:lnTo>
                    <a:pt x="12242" y="70206"/>
                  </a:lnTo>
                  <a:lnTo>
                    <a:pt x="11209" y="70648"/>
                  </a:lnTo>
                  <a:lnTo>
                    <a:pt x="10619" y="71238"/>
                  </a:lnTo>
                  <a:lnTo>
                    <a:pt x="11062" y="71828"/>
                  </a:lnTo>
                  <a:lnTo>
                    <a:pt x="13717" y="75073"/>
                  </a:lnTo>
                  <a:lnTo>
                    <a:pt x="16962" y="79498"/>
                  </a:lnTo>
                  <a:lnTo>
                    <a:pt x="17257" y="81415"/>
                  </a:lnTo>
                  <a:lnTo>
                    <a:pt x="16814" y="82890"/>
                  </a:lnTo>
                  <a:lnTo>
                    <a:pt x="16076" y="83923"/>
                  </a:lnTo>
                  <a:lnTo>
                    <a:pt x="14749" y="83775"/>
                  </a:lnTo>
                  <a:lnTo>
                    <a:pt x="13717" y="83038"/>
                  </a:lnTo>
                  <a:lnTo>
                    <a:pt x="12094" y="83038"/>
                  </a:lnTo>
                  <a:lnTo>
                    <a:pt x="10915" y="83333"/>
                  </a:lnTo>
                  <a:lnTo>
                    <a:pt x="9292" y="84955"/>
                  </a:lnTo>
                  <a:lnTo>
                    <a:pt x="9292" y="85250"/>
                  </a:lnTo>
                  <a:lnTo>
                    <a:pt x="9440" y="86430"/>
                  </a:lnTo>
                  <a:lnTo>
                    <a:pt x="10030" y="87610"/>
                  </a:lnTo>
                  <a:lnTo>
                    <a:pt x="12094" y="88642"/>
                  </a:lnTo>
                  <a:lnTo>
                    <a:pt x="15044" y="91002"/>
                  </a:lnTo>
                  <a:lnTo>
                    <a:pt x="18732" y="95132"/>
                  </a:lnTo>
                  <a:lnTo>
                    <a:pt x="20354" y="96312"/>
                  </a:lnTo>
                  <a:lnTo>
                    <a:pt x="21829" y="96607"/>
                  </a:lnTo>
                  <a:lnTo>
                    <a:pt x="24631" y="98377"/>
                  </a:lnTo>
                  <a:lnTo>
                    <a:pt x="26696" y="98819"/>
                  </a:lnTo>
                  <a:lnTo>
                    <a:pt x="28909" y="99262"/>
                  </a:lnTo>
                  <a:lnTo>
                    <a:pt x="34808" y="102801"/>
                  </a:lnTo>
                  <a:lnTo>
                    <a:pt x="37463" y="103834"/>
                  </a:lnTo>
                  <a:lnTo>
                    <a:pt x="39233" y="105161"/>
                  </a:lnTo>
                  <a:lnTo>
                    <a:pt x="39528" y="106489"/>
                  </a:lnTo>
                  <a:lnTo>
                    <a:pt x="39380" y="107226"/>
                  </a:lnTo>
                  <a:lnTo>
                    <a:pt x="42625" y="106341"/>
                  </a:lnTo>
                  <a:lnTo>
                    <a:pt x="43068" y="105604"/>
                  </a:lnTo>
                  <a:lnTo>
                    <a:pt x="42330" y="104129"/>
                  </a:lnTo>
                  <a:lnTo>
                    <a:pt x="42773" y="103244"/>
                  </a:lnTo>
                  <a:lnTo>
                    <a:pt x="46755" y="100737"/>
                  </a:lnTo>
                  <a:lnTo>
                    <a:pt x="47345" y="99557"/>
                  </a:lnTo>
                  <a:lnTo>
                    <a:pt x="47640" y="98672"/>
                  </a:lnTo>
                  <a:lnTo>
                    <a:pt x="47050" y="97639"/>
                  </a:lnTo>
                  <a:lnTo>
                    <a:pt x="46312" y="96164"/>
                  </a:lnTo>
                  <a:lnTo>
                    <a:pt x="46755" y="95574"/>
                  </a:lnTo>
                  <a:lnTo>
                    <a:pt x="48672" y="94689"/>
                  </a:lnTo>
                  <a:lnTo>
                    <a:pt x="50295" y="93657"/>
                  </a:lnTo>
                  <a:lnTo>
                    <a:pt x="51327" y="93510"/>
                  </a:lnTo>
                  <a:lnTo>
                    <a:pt x="51917" y="94247"/>
                  </a:lnTo>
                  <a:lnTo>
                    <a:pt x="51917" y="94984"/>
                  </a:lnTo>
                  <a:lnTo>
                    <a:pt x="52507" y="96312"/>
                  </a:lnTo>
                  <a:lnTo>
                    <a:pt x="53687" y="97049"/>
                  </a:lnTo>
                  <a:lnTo>
                    <a:pt x="55752" y="98082"/>
                  </a:lnTo>
                  <a:lnTo>
                    <a:pt x="57964" y="98967"/>
                  </a:lnTo>
                  <a:lnTo>
                    <a:pt x="59881" y="100442"/>
                  </a:lnTo>
                  <a:lnTo>
                    <a:pt x="62389" y="103244"/>
                  </a:lnTo>
                  <a:lnTo>
                    <a:pt x="62684" y="104571"/>
                  </a:lnTo>
                  <a:lnTo>
                    <a:pt x="65044" y="105751"/>
                  </a:lnTo>
                  <a:lnTo>
                    <a:pt x="67109" y="107079"/>
                  </a:lnTo>
                  <a:lnTo>
                    <a:pt x="66814" y="109586"/>
                  </a:lnTo>
                  <a:lnTo>
                    <a:pt x="73893" y="111798"/>
                  </a:lnTo>
                  <a:lnTo>
                    <a:pt x="75516" y="111798"/>
                  </a:lnTo>
                  <a:lnTo>
                    <a:pt x="76253" y="112241"/>
                  </a:lnTo>
                  <a:lnTo>
                    <a:pt x="76253" y="112831"/>
                  </a:lnTo>
                  <a:lnTo>
                    <a:pt x="75663" y="114601"/>
                  </a:lnTo>
                  <a:lnTo>
                    <a:pt x="72714" y="119910"/>
                  </a:lnTo>
                  <a:lnTo>
                    <a:pt x="72418" y="121090"/>
                  </a:lnTo>
                  <a:lnTo>
                    <a:pt x="70354" y="122270"/>
                  </a:lnTo>
                  <a:lnTo>
                    <a:pt x="70058" y="123008"/>
                  </a:lnTo>
                  <a:lnTo>
                    <a:pt x="70648" y="124483"/>
                  </a:lnTo>
                  <a:lnTo>
                    <a:pt x="71239" y="125515"/>
                  </a:lnTo>
                  <a:lnTo>
                    <a:pt x="72714" y="125663"/>
                  </a:lnTo>
                  <a:lnTo>
                    <a:pt x="75811" y="124925"/>
                  </a:lnTo>
                  <a:lnTo>
                    <a:pt x="77875" y="123745"/>
                  </a:lnTo>
                  <a:lnTo>
                    <a:pt x="78760" y="123598"/>
                  </a:lnTo>
                  <a:lnTo>
                    <a:pt x="80088" y="123155"/>
                  </a:lnTo>
                  <a:lnTo>
                    <a:pt x="82153" y="123155"/>
                  </a:lnTo>
                  <a:lnTo>
                    <a:pt x="84070" y="123745"/>
                  </a:lnTo>
                  <a:lnTo>
                    <a:pt x="86430" y="123008"/>
                  </a:lnTo>
                  <a:lnTo>
                    <a:pt x="88937" y="121975"/>
                  </a:lnTo>
                  <a:lnTo>
                    <a:pt x="89970" y="122270"/>
                  </a:lnTo>
                  <a:lnTo>
                    <a:pt x="91002" y="123155"/>
                  </a:lnTo>
                  <a:lnTo>
                    <a:pt x="91592" y="123450"/>
                  </a:lnTo>
                  <a:lnTo>
                    <a:pt x="93657" y="123008"/>
                  </a:lnTo>
                  <a:lnTo>
                    <a:pt x="94247" y="121975"/>
                  </a:lnTo>
                  <a:lnTo>
                    <a:pt x="96312" y="119468"/>
                  </a:lnTo>
                  <a:lnTo>
                    <a:pt x="96607" y="118141"/>
                  </a:lnTo>
                  <a:lnTo>
                    <a:pt x="96312" y="117403"/>
                  </a:lnTo>
                  <a:lnTo>
                    <a:pt x="94984" y="116223"/>
                  </a:lnTo>
                  <a:lnTo>
                    <a:pt x="94099" y="113568"/>
                  </a:lnTo>
                  <a:lnTo>
                    <a:pt x="94837" y="110913"/>
                  </a:lnTo>
                  <a:lnTo>
                    <a:pt x="94837" y="109734"/>
                  </a:lnTo>
                  <a:lnTo>
                    <a:pt x="94099" y="108406"/>
                  </a:lnTo>
                  <a:lnTo>
                    <a:pt x="94837" y="106784"/>
                  </a:lnTo>
                  <a:lnTo>
                    <a:pt x="96312" y="105899"/>
                  </a:lnTo>
                  <a:lnTo>
                    <a:pt x="97197" y="105604"/>
                  </a:lnTo>
                  <a:lnTo>
                    <a:pt x="101179" y="105456"/>
                  </a:lnTo>
                  <a:lnTo>
                    <a:pt x="103539" y="102211"/>
                  </a:lnTo>
                  <a:lnTo>
                    <a:pt x="105014" y="101179"/>
                  </a:lnTo>
                  <a:lnTo>
                    <a:pt x="106636" y="99409"/>
                  </a:lnTo>
                  <a:lnTo>
                    <a:pt x="107226" y="98672"/>
                  </a:lnTo>
                  <a:lnTo>
                    <a:pt x="107964" y="97344"/>
                  </a:lnTo>
                  <a:lnTo>
                    <a:pt x="108259" y="95869"/>
                  </a:lnTo>
                  <a:lnTo>
                    <a:pt x="105161" y="93804"/>
                  </a:lnTo>
                  <a:close/>
                </a:path>
              </a:pathLst>
            </a:custGeom>
            <a:grpFill/>
            <a:ln w="3175" cap="flat">
              <a:solidFill>
                <a:schemeClr val="bg2">
                  <a:lumMod val="90000"/>
                </a:schemeClr>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1DD3B15D-B08E-3DE2-5484-212106C9E1C7}"/>
                </a:ext>
              </a:extLst>
            </p:cNvPr>
            <p:cNvSpPr/>
            <p:nvPr/>
          </p:nvSpPr>
          <p:spPr>
            <a:xfrm>
              <a:off x="6317384" y="2931890"/>
              <a:ext cx="247342" cy="149556"/>
            </a:xfrm>
            <a:custGeom>
              <a:avLst/>
              <a:gdLst>
                <a:gd name="connsiteX0" fmla="*/ 245868 w 247342"/>
                <a:gd name="connsiteY0" fmla="*/ 96902 h 149556"/>
                <a:gd name="connsiteX1" fmla="*/ 243655 w 247342"/>
                <a:gd name="connsiteY1" fmla="*/ 94984 h 149556"/>
                <a:gd name="connsiteX2" fmla="*/ 239378 w 247342"/>
                <a:gd name="connsiteY2" fmla="*/ 93510 h 149556"/>
                <a:gd name="connsiteX3" fmla="*/ 234659 w 247342"/>
                <a:gd name="connsiteY3" fmla="*/ 93952 h 149556"/>
                <a:gd name="connsiteX4" fmla="*/ 229644 w 247342"/>
                <a:gd name="connsiteY4" fmla="*/ 96607 h 149556"/>
                <a:gd name="connsiteX5" fmla="*/ 226104 w 247342"/>
                <a:gd name="connsiteY5" fmla="*/ 97639 h 149556"/>
                <a:gd name="connsiteX6" fmla="*/ 224334 w 247342"/>
                <a:gd name="connsiteY6" fmla="*/ 96902 h 149556"/>
                <a:gd name="connsiteX7" fmla="*/ 223154 w 247342"/>
                <a:gd name="connsiteY7" fmla="*/ 97049 h 149556"/>
                <a:gd name="connsiteX8" fmla="*/ 222711 w 247342"/>
                <a:gd name="connsiteY8" fmla="*/ 97787 h 149556"/>
                <a:gd name="connsiteX9" fmla="*/ 222859 w 247342"/>
                <a:gd name="connsiteY9" fmla="*/ 98377 h 149556"/>
                <a:gd name="connsiteX10" fmla="*/ 223449 w 247342"/>
                <a:gd name="connsiteY10" fmla="*/ 98819 h 149556"/>
                <a:gd name="connsiteX11" fmla="*/ 223302 w 247342"/>
                <a:gd name="connsiteY11" fmla="*/ 99262 h 149556"/>
                <a:gd name="connsiteX12" fmla="*/ 222564 w 247342"/>
                <a:gd name="connsiteY12" fmla="*/ 99409 h 149556"/>
                <a:gd name="connsiteX13" fmla="*/ 214452 w 247342"/>
                <a:gd name="connsiteY13" fmla="*/ 97639 h 149556"/>
                <a:gd name="connsiteX14" fmla="*/ 211060 w 247342"/>
                <a:gd name="connsiteY14" fmla="*/ 95869 h 149556"/>
                <a:gd name="connsiteX15" fmla="*/ 208258 w 247342"/>
                <a:gd name="connsiteY15" fmla="*/ 92477 h 149556"/>
                <a:gd name="connsiteX16" fmla="*/ 206930 w 247342"/>
                <a:gd name="connsiteY16" fmla="*/ 90412 h 149556"/>
                <a:gd name="connsiteX17" fmla="*/ 205603 w 247342"/>
                <a:gd name="connsiteY17" fmla="*/ 88642 h 149556"/>
                <a:gd name="connsiteX18" fmla="*/ 204718 w 247342"/>
                <a:gd name="connsiteY18" fmla="*/ 87610 h 149556"/>
                <a:gd name="connsiteX19" fmla="*/ 205013 w 247342"/>
                <a:gd name="connsiteY19" fmla="*/ 87167 h 149556"/>
                <a:gd name="connsiteX20" fmla="*/ 206192 w 247342"/>
                <a:gd name="connsiteY20" fmla="*/ 86725 h 149556"/>
                <a:gd name="connsiteX21" fmla="*/ 206930 w 247342"/>
                <a:gd name="connsiteY21" fmla="*/ 86135 h 149556"/>
                <a:gd name="connsiteX22" fmla="*/ 206783 w 247342"/>
                <a:gd name="connsiteY22" fmla="*/ 83923 h 149556"/>
                <a:gd name="connsiteX23" fmla="*/ 206192 w 247342"/>
                <a:gd name="connsiteY23" fmla="*/ 81415 h 149556"/>
                <a:gd name="connsiteX24" fmla="*/ 205750 w 247342"/>
                <a:gd name="connsiteY24" fmla="*/ 80235 h 149556"/>
                <a:gd name="connsiteX25" fmla="*/ 205750 w 247342"/>
                <a:gd name="connsiteY25" fmla="*/ 78465 h 149556"/>
                <a:gd name="connsiteX26" fmla="*/ 205308 w 247342"/>
                <a:gd name="connsiteY26" fmla="*/ 75516 h 149556"/>
                <a:gd name="connsiteX27" fmla="*/ 205898 w 247342"/>
                <a:gd name="connsiteY27" fmla="*/ 70058 h 149556"/>
                <a:gd name="connsiteX28" fmla="*/ 207962 w 247342"/>
                <a:gd name="connsiteY28" fmla="*/ 63274 h 149556"/>
                <a:gd name="connsiteX29" fmla="*/ 209142 w 247342"/>
                <a:gd name="connsiteY29" fmla="*/ 59881 h 149556"/>
                <a:gd name="connsiteX30" fmla="*/ 208552 w 247342"/>
                <a:gd name="connsiteY30" fmla="*/ 57964 h 149556"/>
                <a:gd name="connsiteX31" fmla="*/ 208995 w 247342"/>
                <a:gd name="connsiteY31" fmla="*/ 53687 h 149556"/>
                <a:gd name="connsiteX32" fmla="*/ 208110 w 247342"/>
                <a:gd name="connsiteY32" fmla="*/ 51474 h 149556"/>
                <a:gd name="connsiteX33" fmla="*/ 206635 w 247342"/>
                <a:gd name="connsiteY33" fmla="*/ 48672 h 149556"/>
                <a:gd name="connsiteX34" fmla="*/ 204570 w 247342"/>
                <a:gd name="connsiteY34" fmla="*/ 42625 h 149556"/>
                <a:gd name="connsiteX35" fmla="*/ 202063 w 247342"/>
                <a:gd name="connsiteY35" fmla="*/ 40413 h 149556"/>
                <a:gd name="connsiteX36" fmla="*/ 198966 w 247342"/>
                <a:gd name="connsiteY36" fmla="*/ 38053 h 149556"/>
                <a:gd name="connsiteX37" fmla="*/ 197491 w 247342"/>
                <a:gd name="connsiteY37" fmla="*/ 36283 h 149556"/>
                <a:gd name="connsiteX38" fmla="*/ 196606 w 247342"/>
                <a:gd name="connsiteY38" fmla="*/ 34365 h 149556"/>
                <a:gd name="connsiteX39" fmla="*/ 194836 w 247342"/>
                <a:gd name="connsiteY39" fmla="*/ 32448 h 149556"/>
                <a:gd name="connsiteX40" fmla="*/ 192624 w 247342"/>
                <a:gd name="connsiteY40" fmla="*/ 30678 h 149556"/>
                <a:gd name="connsiteX41" fmla="*/ 190116 w 247342"/>
                <a:gd name="connsiteY41" fmla="*/ 26106 h 149556"/>
                <a:gd name="connsiteX42" fmla="*/ 188789 w 247342"/>
                <a:gd name="connsiteY42" fmla="*/ 24189 h 149556"/>
                <a:gd name="connsiteX43" fmla="*/ 188346 w 247342"/>
                <a:gd name="connsiteY43" fmla="*/ 23599 h 149556"/>
                <a:gd name="connsiteX44" fmla="*/ 185396 w 247342"/>
                <a:gd name="connsiteY44" fmla="*/ 20649 h 149556"/>
                <a:gd name="connsiteX45" fmla="*/ 183922 w 247342"/>
                <a:gd name="connsiteY45" fmla="*/ 18141 h 149556"/>
                <a:gd name="connsiteX46" fmla="*/ 183037 w 247342"/>
                <a:gd name="connsiteY46" fmla="*/ 15929 h 149556"/>
                <a:gd name="connsiteX47" fmla="*/ 182594 w 247342"/>
                <a:gd name="connsiteY47" fmla="*/ 14012 h 149556"/>
                <a:gd name="connsiteX48" fmla="*/ 180529 w 247342"/>
                <a:gd name="connsiteY48" fmla="*/ 10029 h 149556"/>
                <a:gd name="connsiteX49" fmla="*/ 178759 w 247342"/>
                <a:gd name="connsiteY49" fmla="*/ 7227 h 149556"/>
                <a:gd name="connsiteX50" fmla="*/ 176842 w 247342"/>
                <a:gd name="connsiteY50" fmla="*/ 5015 h 149556"/>
                <a:gd name="connsiteX51" fmla="*/ 176105 w 247342"/>
                <a:gd name="connsiteY51" fmla="*/ 3540 h 149556"/>
                <a:gd name="connsiteX52" fmla="*/ 174040 w 247342"/>
                <a:gd name="connsiteY52" fmla="*/ 1770 h 149556"/>
                <a:gd name="connsiteX53" fmla="*/ 171090 w 247342"/>
                <a:gd name="connsiteY53" fmla="*/ 148 h 149556"/>
                <a:gd name="connsiteX54" fmla="*/ 169172 w 247342"/>
                <a:gd name="connsiteY54" fmla="*/ 0 h 149556"/>
                <a:gd name="connsiteX55" fmla="*/ 166665 w 247342"/>
                <a:gd name="connsiteY55" fmla="*/ 148 h 149556"/>
                <a:gd name="connsiteX56" fmla="*/ 165485 w 247342"/>
                <a:gd name="connsiteY56" fmla="*/ 442 h 149556"/>
                <a:gd name="connsiteX57" fmla="*/ 162093 w 247342"/>
                <a:gd name="connsiteY57" fmla="*/ 1032 h 149556"/>
                <a:gd name="connsiteX58" fmla="*/ 158405 w 247342"/>
                <a:gd name="connsiteY58" fmla="*/ 1917 h 149556"/>
                <a:gd name="connsiteX59" fmla="*/ 157668 w 247342"/>
                <a:gd name="connsiteY59" fmla="*/ 5015 h 149556"/>
                <a:gd name="connsiteX60" fmla="*/ 156636 w 247342"/>
                <a:gd name="connsiteY60" fmla="*/ 6637 h 149556"/>
                <a:gd name="connsiteX61" fmla="*/ 154718 w 247342"/>
                <a:gd name="connsiteY61" fmla="*/ 8997 h 149556"/>
                <a:gd name="connsiteX62" fmla="*/ 148081 w 247342"/>
                <a:gd name="connsiteY62" fmla="*/ 9882 h 149556"/>
                <a:gd name="connsiteX63" fmla="*/ 142329 w 247342"/>
                <a:gd name="connsiteY63" fmla="*/ 11062 h 149556"/>
                <a:gd name="connsiteX64" fmla="*/ 136429 w 247342"/>
                <a:gd name="connsiteY64" fmla="*/ 11652 h 149556"/>
                <a:gd name="connsiteX65" fmla="*/ 128760 w 247342"/>
                <a:gd name="connsiteY65" fmla="*/ 14602 h 149556"/>
                <a:gd name="connsiteX66" fmla="*/ 126252 w 247342"/>
                <a:gd name="connsiteY66" fmla="*/ 17256 h 149556"/>
                <a:gd name="connsiteX67" fmla="*/ 123745 w 247342"/>
                <a:gd name="connsiteY67" fmla="*/ 17846 h 149556"/>
                <a:gd name="connsiteX68" fmla="*/ 121533 w 247342"/>
                <a:gd name="connsiteY68" fmla="*/ 18141 h 149556"/>
                <a:gd name="connsiteX69" fmla="*/ 120058 w 247342"/>
                <a:gd name="connsiteY69" fmla="*/ 16667 h 149556"/>
                <a:gd name="connsiteX70" fmla="*/ 115191 w 247342"/>
                <a:gd name="connsiteY70" fmla="*/ 12832 h 149556"/>
                <a:gd name="connsiteX71" fmla="*/ 113273 w 247342"/>
                <a:gd name="connsiteY71" fmla="*/ 11062 h 149556"/>
                <a:gd name="connsiteX72" fmla="*/ 110913 w 247342"/>
                <a:gd name="connsiteY72" fmla="*/ 10472 h 149556"/>
                <a:gd name="connsiteX73" fmla="*/ 108111 w 247342"/>
                <a:gd name="connsiteY73" fmla="*/ 10767 h 149556"/>
                <a:gd name="connsiteX74" fmla="*/ 105604 w 247342"/>
                <a:gd name="connsiteY74" fmla="*/ 11652 h 149556"/>
                <a:gd name="connsiteX75" fmla="*/ 102801 w 247342"/>
                <a:gd name="connsiteY75" fmla="*/ 11799 h 149556"/>
                <a:gd name="connsiteX76" fmla="*/ 99704 w 247342"/>
                <a:gd name="connsiteY76" fmla="*/ 10619 h 149556"/>
                <a:gd name="connsiteX77" fmla="*/ 99409 w 247342"/>
                <a:gd name="connsiteY77" fmla="*/ 10767 h 149556"/>
                <a:gd name="connsiteX78" fmla="*/ 98229 w 247342"/>
                <a:gd name="connsiteY78" fmla="*/ 10914 h 149556"/>
                <a:gd name="connsiteX79" fmla="*/ 90559 w 247342"/>
                <a:gd name="connsiteY79" fmla="*/ 9292 h 149556"/>
                <a:gd name="connsiteX80" fmla="*/ 89822 w 247342"/>
                <a:gd name="connsiteY80" fmla="*/ 8997 h 149556"/>
                <a:gd name="connsiteX81" fmla="*/ 89527 w 247342"/>
                <a:gd name="connsiteY81" fmla="*/ 8997 h 149556"/>
                <a:gd name="connsiteX82" fmla="*/ 88495 w 247342"/>
                <a:gd name="connsiteY82" fmla="*/ 8849 h 149556"/>
                <a:gd name="connsiteX83" fmla="*/ 82742 w 247342"/>
                <a:gd name="connsiteY83" fmla="*/ 9144 h 149556"/>
                <a:gd name="connsiteX84" fmla="*/ 77433 w 247342"/>
                <a:gd name="connsiteY84" fmla="*/ 5900 h 149556"/>
                <a:gd name="connsiteX85" fmla="*/ 75663 w 247342"/>
                <a:gd name="connsiteY85" fmla="*/ 5900 h 149556"/>
                <a:gd name="connsiteX86" fmla="*/ 74483 w 247342"/>
                <a:gd name="connsiteY86" fmla="*/ 7080 h 149556"/>
                <a:gd name="connsiteX87" fmla="*/ 73450 w 247342"/>
                <a:gd name="connsiteY87" fmla="*/ 8555 h 149556"/>
                <a:gd name="connsiteX88" fmla="*/ 69763 w 247342"/>
                <a:gd name="connsiteY88" fmla="*/ 9882 h 149556"/>
                <a:gd name="connsiteX89" fmla="*/ 68878 w 247342"/>
                <a:gd name="connsiteY89" fmla="*/ 10472 h 149556"/>
                <a:gd name="connsiteX90" fmla="*/ 68141 w 247342"/>
                <a:gd name="connsiteY90" fmla="*/ 11357 h 149556"/>
                <a:gd name="connsiteX91" fmla="*/ 63569 w 247342"/>
                <a:gd name="connsiteY91" fmla="*/ 15487 h 149556"/>
                <a:gd name="connsiteX92" fmla="*/ 61799 w 247342"/>
                <a:gd name="connsiteY92" fmla="*/ 16519 h 149556"/>
                <a:gd name="connsiteX93" fmla="*/ 60619 w 247342"/>
                <a:gd name="connsiteY93" fmla="*/ 16667 h 149556"/>
                <a:gd name="connsiteX94" fmla="*/ 58849 w 247342"/>
                <a:gd name="connsiteY94" fmla="*/ 16372 h 149556"/>
                <a:gd name="connsiteX95" fmla="*/ 56784 w 247342"/>
                <a:gd name="connsiteY95" fmla="*/ 16667 h 149556"/>
                <a:gd name="connsiteX96" fmla="*/ 55162 w 247342"/>
                <a:gd name="connsiteY96" fmla="*/ 17551 h 149556"/>
                <a:gd name="connsiteX97" fmla="*/ 53539 w 247342"/>
                <a:gd name="connsiteY97" fmla="*/ 17846 h 149556"/>
                <a:gd name="connsiteX98" fmla="*/ 52359 w 247342"/>
                <a:gd name="connsiteY98" fmla="*/ 18879 h 149556"/>
                <a:gd name="connsiteX99" fmla="*/ 50737 w 247342"/>
                <a:gd name="connsiteY99" fmla="*/ 21091 h 149556"/>
                <a:gd name="connsiteX100" fmla="*/ 48820 w 247342"/>
                <a:gd name="connsiteY100" fmla="*/ 23009 h 149556"/>
                <a:gd name="connsiteX101" fmla="*/ 46902 w 247342"/>
                <a:gd name="connsiteY101" fmla="*/ 24189 h 149556"/>
                <a:gd name="connsiteX102" fmla="*/ 45870 w 247342"/>
                <a:gd name="connsiteY102" fmla="*/ 25221 h 149556"/>
                <a:gd name="connsiteX103" fmla="*/ 45870 w 247342"/>
                <a:gd name="connsiteY103" fmla="*/ 28761 h 149556"/>
                <a:gd name="connsiteX104" fmla="*/ 44690 w 247342"/>
                <a:gd name="connsiteY104" fmla="*/ 29793 h 149556"/>
                <a:gd name="connsiteX105" fmla="*/ 43362 w 247342"/>
                <a:gd name="connsiteY105" fmla="*/ 30826 h 149556"/>
                <a:gd name="connsiteX106" fmla="*/ 42478 w 247342"/>
                <a:gd name="connsiteY106" fmla="*/ 31858 h 149556"/>
                <a:gd name="connsiteX107" fmla="*/ 40265 w 247342"/>
                <a:gd name="connsiteY107" fmla="*/ 37315 h 149556"/>
                <a:gd name="connsiteX108" fmla="*/ 38643 w 247342"/>
                <a:gd name="connsiteY108" fmla="*/ 39085 h 149556"/>
                <a:gd name="connsiteX109" fmla="*/ 37020 w 247342"/>
                <a:gd name="connsiteY109" fmla="*/ 40413 h 149556"/>
                <a:gd name="connsiteX110" fmla="*/ 36873 w 247342"/>
                <a:gd name="connsiteY110" fmla="*/ 41593 h 149556"/>
                <a:gd name="connsiteX111" fmla="*/ 36873 w 247342"/>
                <a:gd name="connsiteY111" fmla="*/ 43067 h 149556"/>
                <a:gd name="connsiteX112" fmla="*/ 35103 w 247342"/>
                <a:gd name="connsiteY112" fmla="*/ 45870 h 149556"/>
                <a:gd name="connsiteX113" fmla="*/ 32743 w 247342"/>
                <a:gd name="connsiteY113" fmla="*/ 48820 h 149556"/>
                <a:gd name="connsiteX114" fmla="*/ 32301 w 247342"/>
                <a:gd name="connsiteY114" fmla="*/ 50000 h 149556"/>
                <a:gd name="connsiteX115" fmla="*/ 32743 w 247342"/>
                <a:gd name="connsiteY115" fmla="*/ 51622 h 149556"/>
                <a:gd name="connsiteX116" fmla="*/ 30530 w 247342"/>
                <a:gd name="connsiteY116" fmla="*/ 53392 h 149556"/>
                <a:gd name="connsiteX117" fmla="*/ 29203 w 247342"/>
                <a:gd name="connsiteY117" fmla="*/ 54277 h 149556"/>
                <a:gd name="connsiteX118" fmla="*/ 28171 w 247342"/>
                <a:gd name="connsiteY118" fmla="*/ 54719 h 149556"/>
                <a:gd name="connsiteX119" fmla="*/ 27581 w 247342"/>
                <a:gd name="connsiteY119" fmla="*/ 55899 h 149556"/>
                <a:gd name="connsiteX120" fmla="*/ 26401 w 247342"/>
                <a:gd name="connsiteY120" fmla="*/ 58702 h 149556"/>
                <a:gd name="connsiteX121" fmla="*/ 26696 w 247342"/>
                <a:gd name="connsiteY121" fmla="*/ 60029 h 149556"/>
                <a:gd name="connsiteX122" fmla="*/ 26696 w 247342"/>
                <a:gd name="connsiteY122" fmla="*/ 61209 h 149556"/>
                <a:gd name="connsiteX123" fmla="*/ 24778 w 247342"/>
                <a:gd name="connsiteY123" fmla="*/ 61799 h 149556"/>
                <a:gd name="connsiteX124" fmla="*/ 24336 w 247342"/>
                <a:gd name="connsiteY124" fmla="*/ 63126 h 149556"/>
                <a:gd name="connsiteX125" fmla="*/ 23746 w 247342"/>
                <a:gd name="connsiteY125" fmla="*/ 64601 h 149556"/>
                <a:gd name="connsiteX126" fmla="*/ 23009 w 247342"/>
                <a:gd name="connsiteY126" fmla="*/ 65339 h 149556"/>
                <a:gd name="connsiteX127" fmla="*/ 20796 w 247342"/>
                <a:gd name="connsiteY127" fmla="*/ 66666 h 149556"/>
                <a:gd name="connsiteX128" fmla="*/ 15486 w 247342"/>
                <a:gd name="connsiteY128" fmla="*/ 66076 h 149556"/>
                <a:gd name="connsiteX129" fmla="*/ 13569 w 247342"/>
                <a:gd name="connsiteY129" fmla="*/ 66519 h 149556"/>
                <a:gd name="connsiteX130" fmla="*/ 12979 w 247342"/>
                <a:gd name="connsiteY130" fmla="*/ 67551 h 149556"/>
                <a:gd name="connsiteX131" fmla="*/ 12832 w 247342"/>
                <a:gd name="connsiteY131" fmla="*/ 68289 h 149556"/>
                <a:gd name="connsiteX132" fmla="*/ 12094 w 247342"/>
                <a:gd name="connsiteY132" fmla="*/ 69026 h 149556"/>
                <a:gd name="connsiteX133" fmla="*/ 10914 w 247342"/>
                <a:gd name="connsiteY133" fmla="*/ 69911 h 149556"/>
                <a:gd name="connsiteX134" fmla="*/ 9734 w 247342"/>
                <a:gd name="connsiteY134" fmla="*/ 70206 h 149556"/>
                <a:gd name="connsiteX135" fmla="*/ 6932 w 247342"/>
                <a:gd name="connsiteY135" fmla="*/ 69173 h 149556"/>
                <a:gd name="connsiteX136" fmla="*/ 1032 w 247342"/>
                <a:gd name="connsiteY136" fmla="*/ 70206 h 149556"/>
                <a:gd name="connsiteX137" fmla="*/ 0 w 247342"/>
                <a:gd name="connsiteY137" fmla="*/ 71091 h 149556"/>
                <a:gd name="connsiteX138" fmla="*/ 1622 w 247342"/>
                <a:gd name="connsiteY138" fmla="*/ 73008 h 149556"/>
                <a:gd name="connsiteX139" fmla="*/ 3097 w 247342"/>
                <a:gd name="connsiteY139" fmla="*/ 75368 h 149556"/>
                <a:gd name="connsiteX140" fmla="*/ 5162 w 247342"/>
                <a:gd name="connsiteY140" fmla="*/ 76548 h 149556"/>
                <a:gd name="connsiteX141" fmla="*/ 7669 w 247342"/>
                <a:gd name="connsiteY141" fmla="*/ 77875 h 149556"/>
                <a:gd name="connsiteX142" fmla="*/ 8849 w 247342"/>
                <a:gd name="connsiteY142" fmla="*/ 78908 h 149556"/>
                <a:gd name="connsiteX143" fmla="*/ 10767 w 247342"/>
                <a:gd name="connsiteY143" fmla="*/ 81710 h 149556"/>
                <a:gd name="connsiteX144" fmla="*/ 12242 w 247342"/>
                <a:gd name="connsiteY144" fmla="*/ 83185 h 149556"/>
                <a:gd name="connsiteX145" fmla="*/ 12684 w 247342"/>
                <a:gd name="connsiteY145" fmla="*/ 83185 h 149556"/>
                <a:gd name="connsiteX146" fmla="*/ 13126 w 247342"/>
                <a:gd name="connsiteY146" fmla="*/ 82743 h 149556"/>
                <a:gd name="connsiteX147" fmla="*/ 13569 w 247342"/>
                <a:gd name="connsiteY147" fmla="*/ 82448 h 149556"/>
                <a:gd name="connsiteX148" fmla="*/ 13864 w 247342"/>
                <a:gd name="connsiteY148" fmla="*/ 82743 h 149556"/>
                <a:gd name="connsiteX149" fmla="*/ 14011 w 247342"/>
                <a:gd name="connsiteY149" fmla="*/ 83628 h 149556"/>
                <a:gd name="connsiteX150" fmla="*/ 14011 w 247342"/>
                <a:gd name="connsiteY150" fmla="*/ 85545 h 149556"/>
                <a:gd name="connsiteX151" fmla="*/ 13717 w 247342"/>
                <a:gd name="connsiteY151" fmla="*/ 87757 h 149556"/>
                <a:gd name="connsiteX152" fmla="*/ 14159 w 247342"/>
                <a:gd name="connsiteY152" fmla="*/ 89675 h 149556"/>
                <a:gd name="connsiteX153" fmla="*/ 14159 w 247342"/>
                <a:gd name="connsiteY153" fmla="*/ 90265 h 149556"/>
                <a:gd name="connsiteX154" fmla="*/ 13864 w 247342"/>
                <a:gd name="connsiteY154" fmla="*/ 90855 h 149556"/>
                <a:gd name="connsiteX155" fmla="*/ 13864 w 247342"/>
                <a:gd name="connsiteY155" fmla="*/ 91297 h 149556"/>
                <a:gd name="connsiteX156" fmla="*/ 14454 w 247342"/>
                <a:gd name="connsiteY156" fmla="*/ 91887 h 149556"/>
                <a:gd name="connsiteX157" fmla="*/ 16371 w 247342"/>
                <a:gd name="connsiteY157" fmla="*/ 93214 h 149556"/>
                <a:gd name="connsiteX158" fmla="*/ 18289 w 247342"/>
                <a:gd name="connsiteY158" fmla="*/ 95279 h 149556"/>
                <a:gd name="connsiteX159" fmla="*/ 20501 w 247342"/>
                <a:gd name="connsiteY159" fmla="*/ 96607 h 149556"/>
                <a:gd name="connsiteX160" fmla="*/ 22419 w 247342"/>
                <a:gd name="connsiteY160" fmla="*/ 97492 h 149556"/>
                <a:gd name="connsiteX161" fmla="*/ 23746 w 247342"/>
                <a:gd name="connsiteY161" fmla="*/ 97639 h 149556"/>
                <a:gd name="connsiteX162" fmla="*/ 25663 w 247342"/>
                <a:gd name="connsiteY162" fmla="*/ 99262 h 149556"/>
                <a:gd name="connsiteX163" fmla="*/ 29793 w 247342"/>
                <a:gd name="connsiteY163" fmla="*/ 100442 h 149556"/>
                <a:gd name="connsiteX164" fmla="*/ 31120 w 247342"/>
                <a:gd name="connsiteY164" fmla="*/ 100737 h 149556"/>
                <a:gd name="connsiteX165" fmla="*/ 32005 w 247342"/>
                <a:gd name="connsiteY165" fmla="*/ 101474 h 149556"/>
                <a:gd name="connsiteX166" fmla="*/ 32595 w 247342"/>
                <a:gd name="connsiteY166" fmla="*/ 102211 h 149556"/>
                <a:gd name="connsiteX167" fmla="*/ 32595 w 247342"/>
                <a:gd name="connsiteY167" fmla="*/ 103096 h 149556"/>
                <a:gd name="connsiteX168" fmla="*/ 32005 w 247342"/>
                <a:gd name="connsiteY168" fmla="*/ 103391 h 149556"/>
                <a:gd name="connsiteX169" fmla="*/ 31120 w 247342"/>
                <a:gd name="connsiteY169" fmla="*/ 104571 h 149556"/>
                <a:gd name="connsiteX170" fmla="*/ 30826 w 247342"/>
                <a:gd name="connsiteY170" fmla="*/ 105899 h 149556"/>
                <a:gd name="connsiteX171" fmla="*/ 30088 w 247342"/>
                <a:gd name="connsiteY171" fmla="*/ 106341 h 149556"/>
                <a:gd name="connsiteX172" fmla="*/ 29498 w 247342"/>
                <a:gd name="connsiteY172" fmla="*/ 106341 h 149556"/>
                <a:gd name="connsiteX173" fmla="*/ 29056 w 247342"/>
                <a:gd name="connsiteY173" fmla="*/ 106784 h 149556"/>
                <a:gd name="connsiteX174" fmla="*/ 29203 w 247342"/>
                <a:gd name="connsiteY174" fmla="*/ 107374 h 149556"/>
                <a:gd name="connsiteX175" fmla="*/ 29645 w 247342"/>
                <a:gd name="connsiteY175" fmla="*/ 107816 h 149556"/>
                <a:gd name="connsiteX176" fmla="*/ 30530 w 247342"/>
                <a:gd name="connsiteY176" fmla="*/ 108406 h 149556"/>
                <a:gd name="connsiteX177" fmla="*/ 32153 w 247342"/>
                <a:gd name="connsiteY177" fmla="*/ 108849 h 149556"/>
                <a:gd name="connsiteX178" fmla="*/ 33775 w 247342"/>
                <a:gd name="connsiteY178" fmla="*/ 109586 h 149556"/>
                <a:gd name="connsiteX179" fmla="*/ 33775 w 247342"/>
                <a:gd name="connsiteY179" fmla="*/ 110176 h 149556"/>
                <a:gd name="connsiteX180" fmla="*/ 33333 w 247342"/>
                <a:gd name="connsiteY180" fmla="*/ 110913 h 149556"/>
                <a:gd name="connsiteX181" fmla="*/ 31416 w 247342"/>
                <a:gd name="connsiteY181" fmla="*/ 111061 h 149556"/>
                <a:gd name="connsiteX182" fmla="*/ 29793 w 247342"/>
                <a:gd name="connsiteY182" fmla="*/ 111208 h 149556"/>
                <a:gd name="connsiteX183" fmla="*/ 29203 w 247342"/>
                <a:gd name="connsiteY183" fmla="*/ 111503 h 149556"/>
                <a:gd name="connsiteX184" fmla="*/ 29203 w 247342"/>
                <a:gd name="connsiteY184" fmla="*/ 112536 h 149556"/>
                <a:gd name="connsiteX185" fmla="*/ 33480 w 247342"/>
                <a:gd name="connsiteY185" fmla="*/ 113716 h 149556"/>
                <a:gd name="connsiteX186" fmla="*/ 35398 w 247342"/>
                <a:gd name="connsiteY186" fmla="*/ 114896 h 149556"/>
                <a:gd name="connsiteX187" fmla="*/ 36430 w 247342"/>
                <a:gd name="connsiteY187" fmla="*/ 116371 h 149556"/>
                <a:gd name="connsiteX188" fmla="*/ 39085 w 247342"/>
                <a:gd name="connsiteY188" fmla="*/ 117256 h 149556"/>
                <a:gd name="connsiteX189" fmla="*/ 43510 w 247342"/>
                <a:gd name="connsiteY189" fmla="*/ 117698 h 149556"/>
                <a:gd name="connsiteX190" fmla="*/ 46607 w 247342"/>
                <a:gd name="connsiteY190" fmla="*/ 119173 h 149556"/>
                <a:gd name="connsiteX191" fmla="*/ 48377 w 247342"/>
                <a:gd name="connsiteY191" fmla="*/ 121680 h 149556"/>
                <a:gd name="connsiteX192" fmla="*/ 51179 w 247342"/>
                <a:gd name="connsiteY192" fmla="*/ 121090 h 149556"/>
                <a:gd name="connsiteX193" fmla="*/ 55162 w 247342"/>
                <a:gd name="connsiteY193" fmla="*/ 117403 h 149556"/>
                <a:gd name="connsiteX194" fmla="*/ 58997 w 247342"/>
                <a:gd name="connsiteY194" fmla="*/ 116518 h 149556"/>
                <a:gd name="connsiteX195" fmla="*/ 62684 w 247342"/>
                <a:gd name="connsiteY195" fmla="*/ 118288 h 149556"/>
                <a:gd name="connsiteX196" fmla="*/ 64748 w 247342"/>
                <a:gd name="connsiteY196" fmla="*/ 119763 h 149556"/>
                <a:gd name="connsiteX197" fmla="*/ 65191 w 247342"/>
                <a:gd name="connsiteY197" fmla="*/ 120795 h 149556"/>
                <a:gd name="connsiteX198" fmla="*/ 64306 w 247342"/>
                <a:gd name="connsiteY198" fmla="*/ 121238 h 149556"/>
                <a:gd name="connsiteX199" fmla="*/ 62094 w 247342"/>
                <a:gd name="connsiteY199" fmla="*/ 121090 h 149556"/>
                <a:gd name="connsiteX200" fmla="*/ 60471 w 247342"/>
                <a:gd name="connsiteY200" fmla="*/ 121828 h 149556"/>
                <a:gd name="connsiteX201" fmla="*/ 58997 w 247342"/>
                <a:gd name="connsiteY201" fmla="*/ 123450 h 149556"/>
                <a:gd name="connsiteX202" fmla="*/ 58849 w 247342"/>
                <a:gd name="connsiteY202" fmla="*/ 125220 h 149556"/>
                <a:gd name="connsiteX203" fmla="*/ 59881 w 247342"/>
                <a:gd name="connsiteY203" fmla="*/ 126990 h 149556"/>
                <a:gd name="connsiteX204" fmla="*/ 61209 w 247342"/>
                <a:gd name="connsiteY204" fmla="*/ 128317 h 149556"/>
                <a:gd name="connsiteX205" fmla="*/ 62831 w 247342"/>
                <a:gd name="connsiteY205" fmla="*/ 128907 h 149556"/>
                <a:gd name="connsiteX206" fmla="*/ 63864 w 247342"/>
                <a:gd name="connsiteY206" fmla="*/ 129940 h 149556"/>
                <a:gd name="connsiteX207" fmla="*/ 63864 w 247342"/>
                <a:gd name="connsiteY207" fmla="*/ 131120 h 149556"/>
                <a:gd name="connsiteX208" fmla="*/ 64306 w 247342"/>
                <a:gd name="connsiteY208" fmla="*/ 131415 h 149556"/>
                <a:gd name="connsiteX209" fmla="*/ 66223 w 247342"/>
                <a:gd name="connsiteY209" fmla="*/ 132890 h 149556"/>
                <a:gd name="connsiteX210" fmla="*/ 70648 w 247342"/>
                <a:gd name="connsiteY210" fmla="*/ 134955 h 149556"/>
                <a:gd name="connsiteX211" fmla="*/ 72861 w 247342"/>
                <a:gd name="connsiteY211" fmla="*/ 136577 h 149556"/>
                <a:gd name="connsiteX212" fmla="*/ 72713 w 247342"/>
                <a:gd name="connsiteY212" fmla="*/ 137609 h 149556"/>
                <a:gd name="connsiteX213" fmla="*/ 71681 w 247342"/>
                <a:gd name="connsiteY213" fmla="*/ 138494 h 149556"/>
                <a:gd name="connsiteX214" fmla="*/ 69763 w 247342"/>
                <a:gd name="connsiteY214" fmla="*/ 139527 h 149556"/>
                <a:gd name="connsiteX215" fmla="*/ 68583 w 247342"/>
                <a:gd name="connsiteY215" fmla="*/ 140707 h 149556"/>
                <a:gd name="connsiteX216" fmla="*/ 68289 w 247342"/>
                <a:gd name="connsiteY216" fmla="*/ 142329 h 149556"/>
                <a:gd name="connsiteX217" fmla="*/ 68583 w 247342"/>
                <a:gd name="connsiteY217" fmla="*/ 143362 h 149556"/>
                <a:gd name="connsiteX218" fmla="*/ 69911 w 247342"/>
                <a:gd name="connsiteY218" fmla="*/ 144394 h 149556"/>
                <a:gd name="connsiteX219" fmla="*/ 77875 w 247342"/>
                <a:gd name="connsiteY219" fmla="*/ 143067 h 149556"/>
                <a:gd name="connsiteX220" fmla="*/ 85987 w 247342"/>
                <a:gd name="connsiteY220" fmla="*/ 143804 h 149556"/>
                <a:gd name="connsiteX221" fmla="*/ 96901 w 247342"/>
                <a:gd name="connsiteY221" fmla="*/ 145869 h 149556"/>
                <a:gd name="connsiteX222" fmla="*/ 104129 w 247342"/>
                <a:gd name="connsiteY222" fmla="*/ 146606 h 149556"/>
                <a:gd name="connsiteX223" fmla="*/ 109438 w 247342"/>
                <a:gd name="connsiteY223" fmla="*/ 145574 h 149556"/>
                <a:gd name="connsiteX224" fmla="*/ 119320 w 247342"/>
                <a:gd name="connsiteY224" fmla="*/ 147344 h 149556"/>
                <a:gd name="connsiteX225" fmla="*/ 128465 w 247342"/>
                <a:gd name="connsiteY225" fmla="*/ 149114 h 149556"/>
                <a:gd name="connsiteX226" fmla="*/ 137314 w 247342"/>
                <a:gd name="connsiteY226" fmla="*/ 149556 h 149556"/>
                <a:gd name="connsiteX227" fmla="*/ 142329 w 247342"/>
                <a:gd name="connsiteY227" fmla="*/ 148229 h 149556"/>
                <a:gd name="connsiteX228" fmla="*/ 145721 w 247342"/>
                <a:gd name="connsiteY228" fmla="*/ 146459 h 149556"/>
                <a:gd name="connsiteX229" fmla="*/ 148671 w 247342"/>
                <a:gd name="connsiteY229" fmla="*/ 143214 h 149556"/>
                <a:gd name="connsiteX230" fmla="*/ 156046 w 247342"/>
                <a:gd name="connsiteY230" fmla="*/ 138789 h 149556"/>
                <a:gd name="connsiteX231" fmla="*/ 163272 w 247342"/>
                <a:gd name="connsiteY231" fmla="*/ 136429 h 149556"/>
                <a:gd name="connsiteX232" fmla="*/ 172565 w 247342"/>
                <a:gd name="connsiteY232" fmla="*/ 134365 h 149556"/>
                <a:gd name="connsiteX233" fmla="*/ 178907 w 247342"/>
                <a:gd name="connsiteY233" fmla="*/ 133775 h 149556"/>
                <a:gd name="connsiteX234" fmla="*/ 179792 w 247342"/>
                <a:gd name="connsiteY234" fmla="*/ 134365 h 149556"/>
                <a:gd name="connsiteX235" fmla="*/ 187756 w 247342"/>
                <a:gd name="connsiteY235" fmla="*/ 138494 h 149556"/>
                <a:gd name="connsiteX236" fmla="*/ 191296 w 247342"/>
                <a:gd name="connsiteY236" fmla="*/ 138494 h 149556"/>
                <a:gd name="connsiteX237" fmla="*/ 194099 w 247342"/>
                <a:gd name="connsiteY237" fmla="*/ 139084 h 149556"/>
                <a:gd name="connsiteX238" fmla="*/ 195131 w 247342"/>
                <a:gd name="connsiteY238" fmla="*/ 140264 h 149556"/>
                <a:gd name="connsiteX239" fmla="*/ 195868 w 247342"/>
                <a:gd name="connsiteY239" fmla="*/ 140412 h 149556"/>
                <a:gd name="connsiteX240" fmla="*/ 199703 w 247342"/>
                <a:gd name="connsiteY240" fmla="*/ 139527 h 149556"/>
                <a:gd name="connsiteX241" fmla="*/ 201325 w 247342"/>
                <a:gd name="connsiteY241" fmla="*/ 141739 h 149556"/>
                <a:gd name="connsiteX242" fmla="*/ 203980 w 247342"/>
                <a:gd name="connsiteY242" fmla="*/ 144689 h 149556"/>
                <a:gd name="connsiteX243" fmla="*/ 208552 w 247342"/>
                <a:gd name="connsiteY243" fmla="*/ 146311 h 149556"/>
                <a:gd name="connsiteX244" fmla="*/ 212535 w 247342"/>
                <a:gd name="connsiteY244" fmla="*/ 147196 h 149556"/>
                <a:gd name="connsiteX245" fmla="*/ 213715 w 247342"/>
                <a:gd name="connsiteY245" fmla="*/ 147344 h 149556"/>
                <a:gd name="connsiteX246" fmla="*/ 217992 w 247342"/>
                <a:gd name="connsiteY246" fmla="*/ 147344 h 149556"/>
                <a:gd name="connsiteX247" fmla="*/ 218139 w 247342"/>
                <a:gd name="connsiteY247" fmla="*/ 145574 h 149556"/>
                <a:gd name="connsiteX248" fmla="*/ 219910 w 247342"/>
                <a:gd name="connsiteY248" fmla="*/ 139527 h 149556"/>
                <a:gd name="connsiteX249" fmla="*/ 219614 w 247342"/>
                <a:gd name="connsiteY249" fmla="*/ 129645 h 149556"/>
                <a:gd name="connsiteX250" fmla="*/ 220942 w 247342"/>
                <a:gd name="connsiteY250" fmla="*/ 127138 h 149556"/>
                <a:gd name="connsiteX251" fmla="*/ 224924 w 247342"/>
                <a:gd name="connsiteY251" fmla="*/ 122860 h 149556"/>
                <a:gd name="connsiteX252" fmla="*/ 225956 w 247342"/>
                <a:gd name="connsiteY252" fmla="*/ 120648 h 149556"/>
                <a:gd name="connsiteX253" fmla="*/ 223744 w 247342"/>
                <a:gd name="connsiteY253" fmla="*/ 120943 h 149556"/>
                <a:gd name="connsiteX254" fmla="*/ 224039 w 247342"/>
                <a:gd name="connsiteY254" fmla="*/ 119763 h 149556"/>
                <a:gd name="connsiteX255" fmla="*/ 224777 w 247342"/>
                <a:gd name="connsiteY255" fmla="*/ 118731 h 149556"/>
                <a:gd name="connsiteX256" fmla="*/ 224924 w 247342"/>
                <a:gd name="connsiteY256" fmla="*/ 116076 h 149556"/>
                <a:gd name="connsiteX257" fmla="*/ 225514 w 247342"/>
                <a:gd name="connsiteY257" fmla="*/ 115043 h 149556"/>
                <a:gd name="connsiteX258" fmla="*/ 226989 w 247342"/>
                <a:gd name="connsiteY258" fmla="*/ 113126 h 149556"/>
                <a:gd name="connsiteX259" fmla="*/ 225956 w 247342"/>
                <a:gd name="connsiteY259" fmla="*/ 109586 h 149556"/>
                <a:gd name="connsiteX260" fmla="*/ 226989 w 247342"/>
                <a:gd name="connsiteY260" fmla="*/ 108111 h 149556"/>
                <a:gd name="connsiteX261" fmla="*/ 228316 w 247342"/>
                <a:gd name="connsiteY261" fmla="*/ 107226 h 149556"/>
                <a:gd name="connsiteX262" fmla="*/ 231414 w 247342"/>
                <a:gd name="connsiteY262" fmla="*/ 107816 h 149556"/>
                <a:gd name="connsiteX263" fmla="*/ 230086 w 247342"/>
                <a:gd name="connsiteY263" fmla="*/ 109438 h 149556"/>
                <a:gd name="connsiteX264" fmla="*/ 230676 w 247342"/>
                <a:gd name="connsiteY264" fmla="*/ 111208 h 149556"/>
                <a:gd name="connsiteX265" fmla="*/ 230971 w 247342"/>
                <a:gd name="connsiteY265" fmla="*/ 113421 h 149556"/>
                <a:gd name="connsiteX266" fmla="*/ 230086 w 247342"/>
                <a:gd name="connsiteY266" fmla="*/ 114748 h 149556"/>
                <a:gd name="connsiteX267" fmla="*/ 243361 w 247342"/>
                <a:gd name="connsiteY267" fmla="*/ 112093 h 149556"/>
                <a:gd name="connsiteX268" fmla="*/ 244688 w 247342"/>
                <a:gd name="connsiteY268" fmla="*/ 109734 h 149556"/>
                <a:gd name="connsiteX269" fmla="*/ 245425 w 247342"/>
                <a:gd name="connsiteY269" fmla="*/ 107669 h 149556"/>
                <a:gd name="connsiteX270" fmla="*/ 246605 w 247342"/>
                <a:gd name="connsiteY270" fmla="*/ 102064 h 149556"/>
                <a:gd name="connsiteX271" fmla="*/ 246900 w 247342"/>
                <a:gd name="connsiteY271" fmla="*/ 100737 h 149556"/>
                <a:gd name="connsiteX272" fmla="*/ 247343 w 247342"/>
                <a:gd name="connsiteY272" fmla="*/ 98672 h 149556"/>
                <a:gd name="connsiteX273" fmla="*/ 245868 w 247342"/>
                <a:gd name="connsiteY273" fmla="*/ 96902 h 14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7342" h="149556">
                  <a:moveTo>
                    <a:pt x="245868" y="96902"/>
                  </a:moveTo>
                  <a:lnTo>
                    <a:pt x="243655" y="94984"/>
                  </a:lnTo>
                  <a:lnTo>
                    <a:pt x="239378" y="93510"/>
                  </a:lnTo>
                  <a:lnTo>
                    <a:pt x="234659" y="93952"/>
                  </a:lnTo>
                  <a:lnTo>
                    <a:pt x="229644" y="96607"/>
                  </a:lnTo>
                  <a:lnTo>
                    <a:pt x="226104" y="97639"/>
                  </a:lnTo>
                  <a:lnTo>
                    <a:pt x="224334" y="96902"/>
                  </a:lnTo>
                  <a:lnTo>
                    <a:pt x="223154" y="97049"/>
                  </a:lnTo>
                  <a:lnTo>
                    <a:pt x="222711" y="97787"/>
                  </a:lnTo>
                  <a:lnTo>
                    <a:pt x="222859" y="98377"/>
                  </a:lnTo>
                  <a:lnTo>
                    <a:pt x="223449" y="98819"/>
                  </a:lnTo>
                  <a:lnTo>
                    <a:pt x="223302" y="99262"/>
                  </a:lnTo>
                  <a:lnTo>
                    <a:pt x="222564" y="99409"/>
                  </a:lnTo>
                  <a:lnTo>
                    <a:pt x="214452" y="97639"/>
                  </a:lnTo>
                  <a:lnTo>
                    <a:pt x="211060" y="95869"/>
                  </a:lnTo>
                  <a:lnTo>
                    <a:pt x="208258" y="92477"/>
                  </a:lnTo>
                  <a:lnTo>
                    <a:pt x="206930" y="90412"/>
                  </a:lnTo>
                  <a:lnTo>
                    <a:pt x="205603" y="88642"/>
                  </a:lnTo>
                  <a:lnTo>
                    <a:pt x="204718" y="87610"/>
                  </a:lnTo>
                  <a:lnTo>
                    <a:pt x="205013" y="87167"/>
                  </a:lnTo>
                  <a:lnTo>
                    <a:pt x="206192" y="86725"/>
                  </a:lnTo>
                  <a:lnTo>
                    <a:pt x="206930" y="86135"/>
                  </a:lnTo>
                  <a:lnTo>
                    <a:pt x="206783" y="83923"/>
                  </a:lnTo>
                  <a:lnTo>
                    <a:pt x="206192" y="81415"/>
                  </a:lnTo>
                  <a:lnTo>
                    <a:pt x="205750" y="80235"/>
                  </a:lnTo>
                  <a:lnTo>
                    <a:pt x="205750" y="78465"/>
                  </a:lnTo>
                  <a:lnTo>
                    <a:pt x="205308" y="75516"/>
                  </a:lnTo>
                  <a:lnTo>
                    <a:pt x="205898" y="70058"/>
                  </a:lnTo>
                  <a:lnTo>
                    <a:pt x="207962" y="63274"/>
                  </a:lnTo>
                  <a:lnTo>
                    <a:pt x="209142" y="59881"/>
                  </a:lnTo>
                  <a:lnTo>
                    <a:pt x="208552" y="57964"/>
                  </a:lnTo>
                  <a:lnTo>
                    <a:pt x="208995" y="53687"/>
                  </a:lnTo>
                  <a:lnTo>
                    <a:pt x="208110" y="51474"/>
                  </a:lnTo>
                  <a:lnTo>
                    <a:pt x="206635" y="48672"/>
                  </a:lnTo>
                  <a:lnTo>
                    <a:pt x="204570" y="42625"/>
                  </a:lnTo>
                  <a:lnTo>
                    <a:pt x="202063" y="40413"/>
                  </a:lnTo>
                  <a:lnTo>
                    <a:pt x="198966" y="38053"/>
                  </a:lnTo>
                  <a:lnTo>
                    <a:pt x="197491" y="36283"/>
                  </a:lnTo>
                  <a:lnTo>
                    <a:pt x="196606" y="34365"/>
                  </a:lnTo>
                  <a:lnTo>
                    <a:pt x="194836" y="32448"/>
                  </a:lnTo>
                  <a:lnTo>
                    <a:pt x="192624" y="30678"/>
                  </a:lnTo>
                  <a:lnTo>
                    <a:pt x="190116" y="26106"/>
                  </a:lnTo>
                  <a:lnTo>
                    <a:pt x="188789" y="24189"/>
                  </a:lnTo>
                  <a:lnTo>
                    <a:pt x="188346" y="23599"/>
                  </a:lnTo>
                  <a:lnTo>
                    <a:pt x="185396" y="20649"/>
                  </a:lnTo>
                  <a:lnTo>
                    <a:pt x="183922" y="18141"/>
                  </a:lnTo>
                  <a:lnTo>
                    <a:pt x="183037" y="15929"/>
                  </a:lnTo>
                  <a:lnTo>
                    <a:pt x="182594" y="14012"/>
                  </a:lnTo>
                  <a:lnTo>
                    <a:pt x="180529" y="10029"/>
                  </a:lnTo>
                  <a:lnTo>
                    <a:pt x="178759" y="7227"/>
                  </a:lnTo>
                  <a:lnTo>
                    <a:pt x="176842" y="5015"/>
                  </a:lnTo>
                  <a:lnTo>
                    <a:pt x="176105" y="3540"/>
                  </a:lnTo>
                  <a:lnTo>
                    <a:pt x="174040" y="1770"/>
                  </a:lnTo>
                  <a:lnTo>
                    <a:pt x="171090" y="148"/>
                  </a:lnTo>
                  <a:lnTo>
                    <a:pt x="169172" y="0"/>
                  </a:lnTo>
                  <a:lnTo>
                    <a:pt x="166665" y="148"/>
                  </a:lnTo>
                  <a:lnTo>
                    <a:pt x="165485" y="442"/>
                  </a:lnTo>
                  <a:lnTo>
                    <a:pt x="162093" y="1032"/>
                  </a:lnTo>
                  <a:lnTo>
                    <a:pt x="158405" y="1917"/>
                  </a:lnTo>
                  <a:lnTo>
                    <a:pt x="157668" y="5015"/>
                  </a:lnTo>
                  <a:lnTo>
                    <a:pt x="156636" y="6637"/>
                  </a:lnTo>
                  <a:lnTo>
                    <a:pt x="154718" y="8997"/>
                  </a:lnTo>
                  <a:lnTo>
                    <a:pt x="148081" y="9882"/>
                  </a:lnTo>
                  <a:lnTo>
                    <a:pt x="142329" y="11062"/>
                  </a:lnTo>
                  <a:lnTo>
                    <a:pt x="136429" y="11652"/>
                  </a:lnTo>
                  <a:lnTo>
                    <a:pt x="128760" y="14602"/>
                  </a:lnTo>
                  <a:lnTo>
                    <a:pt x="126252" y="17256"/>
                  </a:lnTo>
                  <a:lnTo>
                    <a:pt x="123745" y="17846"/>
                  </a:lnTo>
                  <a:lnTo>
                    <a:pt x="121533" y="18141"/>
                  </a:lnTo>
                  <a:lnTo>
                    <a:pt x="120058" y="16667"/>
                  </a:lnTo>
                  <a:lnTo>
                    <a:pt x="115191" y="12832"/>
                  </a:lnTo>
                  <a:lnTo>
                    <a:pt x="113273" y="11062"/>
                  </a:lnTo>
                  <a:lnTo>
                    <a:pt x="110913" y="10472"/>
                  </a:lnTo>
                  <a:lnTo>
                    <a:pt x="108111" y="10767"/>
                  </a:lnTo>
                  <a:lnTo>
                    <a:pt x="105604" y="11652"/>
                  </a:lnTo>
                  <a:lnTo>
                    <a:pt x="102801" y="11799"/>
                  </a:lnTo>
                  <a:lnTo>
                    <a:pt x="99704" y="10619"/>
                  </a:lnTo>
                  <a:lnTo>
                    <a:pt x="99409" y="10767"/>
                  </a:lnTo>
                  <a:lnTo>
                    <a:pt x="98229" y="10914"/>
                  </a:lnTo>
                  <a:lnTo>
                    <a:pt x="90559" y="9292"/>
                  </a:lnTo>
                  <a:lnTo>
                    <a:pt x="89822" y="8997"/>
                  </a:lnTo>
                  <a:lnTo>
                    <a:pt x="89527" y="8997"/>
                  </a:lnTo>
                  <a:lnTo>
                    <a:pt x="88495" y="8849"/>
                  </a:lnTo>
                  <a:lnTo>
                    <a:pt x="82742" y="9144"/>
                  </a:lnTo>
                  <a:lnTo>
                    <a:pt x="77433" y="5900"/>
                  </a:lnTo>
                  <a:lnTo>
                    <a:pt x="75663" y="5900"/>
                  </a:lnTo>
                  <a:lnTo>
                    <a:pt x="74483" y="7080"/>
                  </a:lnTo>
                  <a:lnTo>
                    <a:pt x="73450" y="8555"/>
                  </a:lnTo>
                  <a:lnTo>
                    <a:pt x="69763" y="9882"/>
                  </a:lnTo>
                  <a:lnTo>
                    <a:pt x="68878" y="10472"/>
                  </a:lnTo>
                  <a:lnTo>
                    <a:pt x="68141" y="11357"/>
                  </a:lnTo>
                  <a:lnTo>
                    <a:pt x="63569" y="15487"/>
                  </a:lnTo>
                  <a:lnTo>
                    <a:pt x="61799" y="16519"/>
                  </a:lnTo>
                  <a:lnTo>
                    <a:pt x="60619" y="16667"/>
                  </a:lnTo>
                  <a:lnTo>
                    <a:pt x="58849" y="16372"/>
                  </a:lnTo>
                  <a:lnTo>
                    <a:pt x="56784" y="16667"/>
                  </a:lnTo>
                  <a:lnTo>
                    <a:pt x="55162" y="17551"/>
                  </a:lnTo>
                  <a:lnTo>
                    <a:pt x="53539" y="17846"/>
                  </a:lnTo>
                  <a:lnTo>
                    <a:pt x="52359" y="18879"/>
                  </a:lnTo>
                  <a:lnTo>
                    <a:pt x="50737" y="21091"/>
                  </a:lnTo>
                  <a:lnTo>
                    <a:pt x="48820" y="23009"/>
                  </a:lnTo>
                  <a:lnTo>
                    <a:pt x="46902" y="24189"/>
                  </a:lnTo>
                  <a:lnTo>
                    <a:pt x="45870" y="25221"/>
                  </a:lnTo>
                  <a:lnTo>
                    <a:pt x="45870" y="28761"/>
                  </a:lnTo>
                  <a:lnTo>
                    <a:pt x="44690" y="29793"/>
                  </a:lnTo>
                  <a:lnTo>
                    <a:pt x="43362" y="30826"/>
                  </a:lnTo>
                  <a:lnTo>
                    <a:pt x="42478" y="31858"/>
                  </a:lnTo>
                  <a:lnTo>
                    <a:pt x="40265" y="37315"/>
                  </a:lnTo>
                  <a:lnTo>
                    <a:pt x="38643" y="39085"/>
                  </a:lnTo>
                  <a:lnTo>
                    <a:pt x="37020" y="40413"/>
                  </a:lnTo>
                  <a:lnTo>
                    <a:pt x="36873" y="41593"/>
                  </a:lnTo>
                  <a:lnTo>
                    <a:pt x="36873" y="43067"/>
                  </a:lnTo>
                  <a:lnTo>
                    <a:pt x="35103" y="45870"/>
                  </a:lnTo>
                  <a:lnTo>
                    <a:pt x="32743" y="48820"/>
                  </a:lnTo>
                  <a:lnTo>
                    <a:pt x="32301" y="50000"/>
                  </a:lnTo>
                  <a:lnTo>
                    <a:pt x="32743" y="51622"/>
                  </a:lnTo>
                  <a:lnTo>
                    <a:pt x="30530" y="53392"/>
                  </a:lnTo>
                  <a:lnTo>
                    <a:pt x="29203" y="54277"/>
                  </a:lnTo>
                  <a:lnTo>
                    <a:pt x="28171" y="54719"/>
                  </a:lnTo>
                  <a:lnTo>
                    <a:pt x="27581" y="55899"/>
                  </a:lnTo>
                  <a:lnTo>
                    <a:pt x="26401" y="58702"/>
                  </a:lnTo>
                  <a:lnTo>
                    <a:pt x="26696" y="60029"/>
                  </a:lnTo>
                  <a:lnTo>
                    <a:pt x="26696" y="61209"/>
                  </a:lnTo>
                  <a:lnTo>
                    <a:pt x="24778" y="61799"/>
                  </a:lnTo>
                  <a:lnTo>
                    <a:pt x="24336" y="63126"/>
                  </a:lnTo>
                  <a:lnTo>
                    <a:pt x="23746" y="64601"/>
                  </a:lnTo>
                  <a:lnTo>
                    <a:pt x="23009" y="65339"/>
                  </a:lnTo>
                  <a:lnTo>
                    <a:pt x="20796" y="66666"/>
                  </a:lnTo>
                  <a:lnTo>
                    <a:pt x="15486" y="66076"/>
                  </a:lnTo>
                  <a:lnTo>
                    <a:pt x="13569" y="66519"/>
                  </a:lnTo>
                  <a:lnTo>
                    <a:pt x="12979" y="67551"/>
                  </a:lnTo>
                  <a:lnTo>
                    <a:pt x="12832" y="68289"/>
                  </a:lnTo>
                  <a:lnTo>
                    <a:pt x="12094" y="69026"/>
                  </a:lnTo>
                  <a:lnTo>
                    <a:pt x="10914" y="69911"/>
                  </a:lnTo>
                  <a:lnTo>
                    <a:pt x="9734" y="70206"/>
                  </a:lnTo>
                  <a:lnTo>
                    <a:pt x="6932" y="69173"/>
                  </a:lnTo>
                  <a:lnTo>
                    <a:pt x="1032" y="70206"/>
                  </a:lnTo>
                  <a:lnTo>
                    <a:pt x="0" y="71091"/>
                  </a:lnTo>
                  <a:lnTo>
                    <a:pt x="1622" y="73008"/>
                  </a:lnTo>
                  <a:lnTo>
                    <a:pt x="3097" y="75368"/>
                  </a:lnTo>
                  <a:lnTo>
                    <a:pt x="5162" y="76548"/>
                  </a:lnTo>
                  <a:lnTo>
                    <a:pt x="7669" y="77875"/>
                  </a:lnTo>
                  <a:lnTo>
                    <a:pt x="8849" y="78908"/>
                  </a:lnTo>
                  <a:lnTo>
                    <a:pt x="10767" y="81710"/>
                  </a:lnTo>
                  <a:lnTo>
                    <a:pt x="12242" y="83185"/>
                  </a:lnTo>
                  <a:lnTo>
                    <a:pt x="12684" y="83185"/>
                  </a:lnTo>
                  <a:lnTo>
                    <a:pt x="13126" y="82743"/>
                  </a:lnTo>
                  <a:lnTo>
                    <a:pt x="13569" y="82448"/>
                  </a:lnTo>
                  <a:lnTo>
                    <a:pt x="13864" y="82743"/>
                  </a:lnTo>
                  <a:lnTo>
                    <a:pt x="14011" y="83628"/>
                  </a:lnTo>
                  <a:lnTo>
                    <a:pt x="14011" y="85545"/>
                  </a:lnTo>
                  <a:lnTo>
                    <a:pt x="13717" y="87757"/>
                  </a:lnTo>
                  <a:lnTo>
                    <a:pt x="14159" y="89675"/>
                  </a:lnTo>
                  <a:lnTo>
                    <a:pt x="14159" y="90265"/>
                  </a:lnTo>
                  <a:lnTo>
                    <a:pt x="13864" y="90855"/>
                  </a:lnTo>
                  <a:lnTo>
                    <a:pt x="13864" y="91297"/>
                  </a:lnTo>
                  <a:lnTo>
                    <a:pt x="14454" y="91887"/>
                  </a:lnTo>
                  <a:lnTo>
                    <a:pt x="16371" y="93214"/>
                  </a:lnTo>
                  <a:lnTo>
                    <a:pt x="18289" y="95279"/>
                  </a:lnTo>
                  <a:lnTo>
                    <a:pt x="20501" y="96607"/>
                  </a:lnTo>
                  <a:lnTo>
                    <a:pt x="22419" y="97492"/>
                  </a:lnTo>
                  <a:lnTo>
                    <a:pt x="23746" y="97639"/>
                  </a:lnTo>
                  <a:lnTo>
                    <a:pt x="25663" y="99262"/>
                  </a:lnTo>
                  <a:lnTo>
                    <a:pt x="29793" y="100442"/>
                  </a:lnTo>
                  <a:lnTo>
                    <a:pt x="31120" y="100737"/>
                  </a:lnTo>
                  <a:lnTo>
                    <a:pt x="32005" y="101474"/>
                  </a:lnTo>
                  <a:lnTo>
                    <a:pt x="32595" y="102211"/>
                  </a:lnTo>
                  <a:lnTo>
                    <a:pt x="32595" y="103096"/>
                  </a:lnTo>
                  <a:lnTo>
                    <a:pt x="32005" y="103391"/>
                  </a:lnTo>
                  <a:lnTo>
                    <a:pt x="31120" y="104571"/>
                  </a:lnTo>
                  <a:lnTo>
                    <a:pt x="30826" y="105899"/>
                  </a:lnTo>
                  <a:lnTo>
                    <a:pt x="30088" y="106341"/>
                  </a:lnTo>
                  <a:lnTo>
                    <a:pt x="29498" y="106341"/>
                  </a:lnTo>
                  <a:lnTo>
                    <a:pt x="29056" y="106784"/>
                  </a:lnTo>
                  <a:lnTo>
                    <a:pt x="29203" y="107374"/>
                  </a:lnTo>
                  <a:lnTo>
                    <a:pt x="29645" y="107816"/>
                  </a:lnTo>
                  <a:lnTo>
                    <a:pt x="30530" y="108406"/>
                  </a:lnTo>
                  <a:lnTo>
                    <a:pt x="32153" y="108849"/>
                  </a:lnTo>
                  <a:lnTo>
                    <a:pt x="33775" y="109586"/>
                  </a:lnTo>
                  <a:lnTo>
                    <a:pt x="33775" y="110176"/>
                  </a:lnTo>
                  <a:lnTo>
                    <a:pt x="33333" y="110913"/>
                  </a:lnTo>
                  <a:lnTo>
                    <a:pt x="31416" y="111061"/>
                  </a:lnTo>
                  <a:lnTo>
                    <a:pt x="29793" y="111208"/>
                  </a:lnTo>
                  <a:lnTo>
                    <a:pt x="29203" y="111503"/>
                  </a:lnTo>
                  <a:lnTo>
                    <a:pt x="29203" y="112536"/>
                  </a:lnTo>
                  <a:lnTo>
                    <a:pt x="33480" y="113716"/>
                  </a:lnTo>
                  <a:lnTo>
                    <a:pt x="35398" y="114896"/>
                  </a:lnTo>
                  <a:lnTo>
                    <a:pt x="36430" y="116371"/>
                  </a:lnTo>
                  <a:lnTo>
                    <a:pt x="39085" y="117256"/>
                  </a:lnTo>
                  <a:lnTo>
                    <a:pt x="43510" y="117698"/>
                  </a:lnTo>
                  <a:lnTo>
                    <a:pt x="46607" y="119173"/>
                  </a:lnTo>
                  <a:lnTo>
                    <a:pt x="48377" y="121680"/>
                  </a:lnTo>
                  <a:lnTo>
                    <a:pt x="51179" y="121090"/>
                  </a:lnTo>
                  <a:lnTo>
                    <a:pt x="55162" y="117403"/>
                  </a:lnTo>
                  <a:lnTo>
                    <a:pt x="58997" y="116518"/>
                  </a:lnTo>
                  <a:lnTo>
                    <a:pt x="62684" y="118288"/>
                  </a:lnTo>
                  <a:lnTo>
                    <a:pt x="64748" y="119763"/>
                  </a:lnTo>
                  <a:lnTo>
                    <a:pt x="65191" y="120795"/>
                  </a:lnTo>
                  <a:lnTo>
                    <a:pt x="64306" y="121238"/>
                  </a:lnTo>
                  <a:lnTo>
                    <a:pt x="62094" y="121090"/>
                  </a:lnTo>
                  <a:lnTo>
                    <a:pt x="60471" y="121828"/>
                  </a:lnTo>
                  <a:lnTo>
                    <a:pt x="58997" y="123450"/>
                  </a:lnTo>
                  <a:lnTo>
                    <a:pt x="58849" y="125220"/>
                  </a:lnTo>
                  <a:lnTo>
                    <a:pt x="59881" y="126990"/>
                  </a:lnTo>
                  <a:lnTo>
                    <a:pt x="61209" y="128317"/>
                  </a:lnTo>
                  <a:lnTo>
                    <a:pt x="62831" y="128907"/>
                  </a:lnTo>
                  <a:lnTo>
                    <a:pt x="63864" y="129940"/>
                  </a:lnTo>
                  <a:lnTo>
                    <a:pt x="63864" y="131120"/>
                  </a:lnTo>
                  <a:lnTo>
                    <a:pt x="64306" y="131415"/>
                  </a:lnTo>
                  <a:lnTo>
                    <a:pt x="66223" y="132890"/>
                  </a:lnTo>
                  <a:lnTo>
                    <a:pt x="70648" y="134955"/>
                  </a:lnTo>
                  <a:lnTo>
                    <a:pt x="72861" y="136577"/>
                  </a:lnTo>
                  <a:lnTo>
                    <a:pt x="72713" y="137609"/>
                  </a:lnTo>
                  <a:lnTo>
                    <a:pt x="71681" y="138494"/>
                  </a:lnTo>
                  <a:lnTo>
                    <a:pt x="69763" y="139527"/>
                  </a:lnTo>
                  <a:lnTo>
                    <a:pt x="68583" y="140707"/>
                  </a:lnTo>
                  <a:lnTo>
                    <a:pt x="68289" y="142329"/>
                  </a:lnTo>
                  <a:lnTo>
                    <a:pt x="68583" y="143362"/>
                  </a:lnTo>
                  <a:lnTo>
                    <a:pt x="69911" y="144394"/>
                  </a:lnTo>
                  <a:lnTo>
                    <a:pt x="77875" y="143067"/>
                  </a:lnTo>
                  <a:lnTo>
                    <a:pt x="85987" y="143804"/>
                  </a:lnTo>
                  <a:lnTo>
                    <a:pt x="96901" y="145869"/>
                  </a:lnTo>
                  <a:lnTo>
                    <a:pt x="104129" y="146606"/>
                  </a:lnTo>
                  <a:lnTo>
                    <a:pt x="109438" y="145574"/>
                  </a:lnTo>
                  <a:lnTo>
                    <a:pt x="119320" y="147344"/>
                  </a:lnTo>
                  <a:lnTo>
                    <a:pt x="128465" y="149114"/>
                  </a:lnTo>
                  <a:lnTo>
                    <a:pt x="137314" y="149556"/>
                  </a:lnTo>
                  <a:lnTo>
                    <a:pt x="142329" y="148229"/>
                  </a:lnTo>
                  <a:lnTo>
                    <a:pt x="145721" y="146459"/>
                  </a:lnTo>
                  <a:lnTo>
                    <a:pt x="148671" y="143214"/>
                  </a:lnTo>
                  <a:lnTo>
                    <a:pt x="156046" y="138789"/>
                  </a:lnTo>
                  <a:lnTo>
                    <a:pt x="163272" y="136429"/>
                  </a:lnTo>
                  <a:lnTo>
                    <a:pt x="172565" y="134365"/>
                  </a:lnTo>
                  <a:lnTo>
                    <a:pt x="178907" y="133775"/>
                  </a:lnTo>
                  <a:lnTo>
                    <a:pt x="179792" y="134365"/>
                  </a:lnTo>
                  <a:lnTo>
                    <a:pt x="187756" y="138494"/>
                  </a:lnTo>
                  <a:lnTo>
                    <a:pt x="191296" y="138494"/>
                  </a:lnTo>
                  <a:lnTo>
                    <a:pt x="194099" y="139084"/>
                  </a:lnTo>
                  <a:lnTo>
                    <a:pt x="195131" y="140264"/>
                  </a:lnTo>
                  <a:lnTo>
                    <a:pt x="195868" y="140412"/>
                  </a:lnTo>
                  <a:lnTo>
                    <a:pt x="199703" y="139527"/>
                  </a:lnTo>
                  <a:lnTo>
                    <a:pt x="201325" y="141739"/>
                  </a:lnTo>
                  <a:lnTo>
                    <a:pt x="203980" y="144689"/>
                  </a:lnTo>
                  <a:lnTo>
                    <a:pt x="208552" y="146311"/>
                  </a:lnTo>
                  <a:lnTo>
                    <a:pt x="212535" y="147196"/>
                  </a:lnTo>
                  <a:lnTo>
                    <a:pt x="213715" y="147344"/>
                  </a:lnTo>
                  <a:lnTo>
                    <a:pt x="217992" y="147344"/>
                  </a:lnTo>
                  <a:lnTo>
                    <a:pt x="218139" y="145574"/>
                  </a:lnTo>
                  <a:lnTo>
                    <a:pt x="219910" y="139527"/>
                  </a:lnTo>
                  <a:lnTo>
                    <a:pt x="219614" y="129645"/>
                  </a:lnTo>
                  <a:lnTo>
                    <a:pt x="220942" y="127138"/>
                  </a:lnTo>
                  <a:lnTo>
                    <a:pt x="224924" y="122860"/>
                  </a:lnTo>
                  <a:lnTo>
                    <a:pt x="225956" y="120648"/>
                  </a:lnTo>
                  <a:lnTo>
                    <a:pt x="223744" y="120943"/>
                  </a:lnTo>
                  <a:lnTo>
                    <a:pt x="224039" y="119763"/>
                  </a:lnTo>
                  <a:lnTo>
                    <a:pt x="224777" y="118731"/>
                  </a:lnTo>
                  <a:lnTo>
                    <a:pt x="224924" y="116076"/>
                  </a:lnTo>
                  <a:lnTo>
                    <a:pt x="225514" y="115043"/>
                  </a:lnTo>
                  <a:lnTo>
                    <a:pt x="226989" y="113126"/>
                  </a:lnTo>
                  <a:lnTo>
                    <a:pt x="225956" y="109586"/>
                  </a:lnTo>
                  <a:lnTo>
                    <a:pt x="226989" y="108111"/>
                  </a:lnTo>
                  <a:lnTo>
                    <a:pt x="228316" y="107226"/>
                  </a:lnTo>
                  <a:lnTo>
                    <a:pt x="231414" y="107816"/>
                  </a:lnTo>
                  <a:lnTo>
                    <a:pt x="230086" y="109438"/>
                  </a:lnTo>
                  <a:lnTo>
                    <a:pt x="230676" y="111208"/>
                  </a:lnTo>
                  <a:lnTo>
                    <a:pt x="230971" y="113421"/>
                  </a:lnTo>
                  <a:lnTo>
                    <a:pt x="230086" y="114748"/>
                  </a:lnTo>
                  <a:lnTo>
                    <a:pt x="243361" y="112093"/>
                  </a:lnTo>
                  <a:lnTo>
                    <a:pt x="244688" y="109734"/>
                  </a:lnTo>
                  <a:lnTo>
                    <a:pt x="245425" y="107669"/>
                  </a:lnTo>
                  <a:lnTo>
                    <a:pt x="246605" y="102064"/>
                  </a:lnTo>
                  <a:lnTo>
                    <a:pt x="246900" y="100737"/>
                  </a:lnTo>
                  <a:lnTo>
                    <a:pt x="247343" y="98672"/>
                  </a:lnTo>
                  <a:lnTo>
                    <a:pt x="245868" y="96902"/>
                  </a:lnTo>
                  <a:close/>
                </a:path>
              </a:pathLst>
            </a:custGeom>
            <a:grpFill/>
            <a:ln w="3175" cap="flat">
              <a:solidFill>
                <a:schemeClr val="bg2">
                  <a:lumMod val="90000"/>
                </a:schemeClr>
              </a:solid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1A5FA416-0B3C-3987-C14D-B69E46EE7A55}"/>
                </a:ext>
              </a:extLst>
            </p:cNvPr>
            <p:cNvSpPr/>
            <p:nvPr/>
          </p:nvSpPr>
          <p:spPr>
            <a:xfrm>
              <a:off x="7231682" y="4844114"/>
              <a:ext cx="15928" cy="13716"/>
            </a:xfrm>
            <a:custGeom>
              <a:avLst/>
              <a:gdLst>
                <a:gd name="connsiteX0" fmla="*/ 13274 w 15928"/>
                <a:gd name="connsiteY0" fmla="*/ 4277 h 13716"/>
                <a:gd name="connsiteX1" fmla="*/ 11209 w 15928"/>
                <a:gd name="connsiteY1" fmla="*/ 1180 h 13716"/>
                <a:gd name="connsiteX2" fmla="*/ 9587 w 15928"/>
                <a:gd name="connsiteY2" fmla="*/ 443 h 13716"/>
                <a:gd name="connsiteX3" fmla="*/ 5752 w 15928"/>
                <a:gd name="connsiteY3" fmla="*/ 0 h 13716"/>
                <a:gd name="connsiteX4" fmla="*/ 2065 w 15928"/>
                <a:gd name="connsiteY4" fmla="*/ 1180 h 13716"/>
                <a:gd name="connsiteX5" fmla="*/ 442 w 15928"/>
                <a:gd name="connsiteY5" fmla="*/ 3835 h 13716"/>
                <a:gd name="connsiteX6" fmla="*/ 0 w 15928"/>
                <a:gd name="connsiteY6" fmla="*/ 5310 h 13716"/>
                <a:gd name="connsiteX7" fmla="*/ 2065 w 15928"/>
                <a:gd name="connsiteY7" fmla="*/ 9587 h 13716"/>
                <a:gd name="connsiteX8" fmla="*/ 3392 w 15928"/>
                <a:gd name="connsiteY8" fmla="*/ 11209 h 13716"/>
                <a:gd name="connsiteX9" fmla="*/ 8554 w 15928"/>
                <a:gd name="connsiteY9" fmla="*/ 13422 h 13716"/>
                <a:gd name="connsiteX10" fmla="*/ 11062 w 15928"/>
                <a:gd name="connsiteY10" fmla="*/ 13717 h 13716"/>
                <a:gd name="connsiteX11" fmla="*/ 14749 w 15928"/>
                <a:gd name="connsiteY11" fmla="*/ 12979 h 13716"/>
                <a:gd name="connsiteX12" fmla="*/ 15486 w 15928"/>
                <a:gd name="connsiteY12" fmla="*/ 11209 h 13716"/>
                <a:gd name="connsiteX13" fmla="*/ 15929 w 15928"/>
                <a:gd name="connsiteY13" fmla="*/ 7522 h 13716"/>
                <a:gd name="connsiteX14" fmla="*/ 13274 w 15928"/>
                <a:gd name="connsiteY14" fmla="*/ 4277 h 1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28" h="13716">
                  <a:moveTo>
                    <a:pt x="13274" y="4277"/>
                  </a:moveTo>
                  <a:lnTo>
                    <a:pt x="11209" y="1180"/>
                  </a:lnTo>
                  <a:lnTo>
                    <a:pt x="9587" y="443"/>
                  </a:lnTo>
                  <a:lnTo>
                    <a:pt x="5752" y="0"/>
                  </a:lnTo>
                  <a:lnTo>
                    <a:pt x="2065" y="1180"/>
                  </a:lnTo>
                  <a:lnTo>
                    <a:pt x="442" y="3835"/>
                  </a:lnTo>
                  <a:lnTo>
                    <a:pt x="0" y="5310"/>
                  </a:lnTo>
                  <a:lnTo>
                    <a:pt x="2065" y="9587"/>
                  </a:lnTo>
                  <a:lnTo>
                    <a:pt x="3392" y="11209"/>
                  </a:lnTo>
                  <a:lnTo>
                    <a:pt x="8554" y="13422"/>
                  </a:lnTo>
                  <a:lnTo>
                    <a:pt x="11062" y="13717"/>
                  </a:lnTo>
                  <a:lnTo>
                    <a:pt x="14749" y="12979"/>
                  </a:lnTo>
                  <a:lnTo>
                    <a:pt x="15486" y="11209"/>
                  </a:lnTo>
                  <a:lnTo>
                    <a:pt x="15929" y="7522"/>
                  </a:lnTo>
                  <a:lnTo>
                    <a:pt x="13274"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CEAE3DBC-686D-2AF6-CF3A-9A836CCA2D02}"/>
                </a:ext>
              </a:extLst>
            </p:cNvPr>
            <p:cNvSpPr/>
            <p:nvPr/>
          </p:nvSpPr>
          <p:spPr>
            <a:xfrm>
              <a:off x="7114722" y="3599731"/>
              <a:ext cx="22270" cy="43952"/>
            </a:xfrm>
            <a:custGeom>
              <a:avLst/>
              <a:gdLst>
                <a:gd name="connsiteX0" fmla="*/ 22124 w 22270"/>
                <a:gd name="connsiteY0" fmla="*/ 27876 h 43952"/>
                <a:gd name="connsiteX1" fmla="*/ 21091 w 22270"/>
                <a:gd name="connsiteY1" fmla="*/ 24041 h 43952"/>
                <a:gd name="connsiteX2" fmla="*/ 19911 w 22270"/>
                <a:gd name="connsiteY2" fmla="*/ 21239 h 43952"/>
                <a:gd name="connsiteX3" fmla="*/ 19764 w 22270"/>
                <a:gd name="connsiteY3" fmla="*/ 19469 h 43952"/>
                <a:gd name="connsiteX4" fmla="*/ 19026 w 22270"/>
                <a:gd name="connsiteY4" fmla="*/ 17404 h 43952"/>
                <a:gd name="connsiteX5" fmla="*/ 20206 w 22270"/>
                <a:gd name="connsiteY5" fmla="*/ 13127 h 43952"/>
                <a:gd name="connsiteX6" fmla="*/ 21386 w 22270"/>
                <a:gd name="connsiteY6" fmla="*/ 10324 h 43952"/>
                <a:gd name="connsiteX7" fmla="*/ 20649 w 22270"/>
                <a:gd name="connsiteY7" fmla="*/ 6932 h 43952"/>
                <a:gd name="connsiteX8" fmla="*/ 16519 w 22270"/>
                <a:gd name="connsiteY8" fmla="*/ 3982 h 43952"/>
                <a:gd name="connsiteX9" fmla="*/ 13274 w 22270"/>
                <a:gd name="connsiteY9" fmla="*/ 0 h 43952"/>
                <a:gd name="connsiteX10" fmla="*/ 9144 w 22270"/>
                <a:gd name="connsiteY10" fmla="*/ 2065 h 43952"/>
                <a:gd name="connsiteX11" fmla="*/ 6490 w 22270"/>
                <a:gd name="connsiteY11" fmla="*/ 4720 h 43952"/>
                <a:gd name="connsiteX12" fmla="*/ 3834 w 22270"/>
                <a:gd name="connsiteY12" fmla="*/ 11947 h 43952"/>
                <a:gd name="connsiteX13" fmla="*/ 2950 w 22270"/>
                <a:gd name="connsiteY13" fmla="*/ 15044 h 43952"/>
                <a:gd name="connsiteX14" fmla="*/ 1180 w 22270"/>
                <a:gd name="connsiteY14" fmla="*/ 18141 h 43952"/>
                <a:gd name="connsiteX15" fmla="*/ 147 w 22270"/>
                <a:gd name="connsiteY15" fmla="*/ 19616 h 43952"/>
                <a:gd name="connsiteX16" fmla="*/ 0 w 22270"/>
                <a:gd name="connsiteY16" fmla="*/ 20944 h 43952"/>
                <a:gd name="connsiteX17" fmla="*/ 590 w 22270"/>
                <a:gd name="connsiteY17" fmla="*/ 26991 h 43952"/>
                <a:gd name="connsiteX18" fmla="*/ 2360 w 22270"/>
                <a:gd name="connsiteY18" fmla="*/ 35103 h 43952"/>
                <a:gd name="connsiteX19" fmla="*/ 2065 w 22270"/>
                <a:gd name="connsiteY19" fmla="*/ 36135 h 43952"/>
                <a:gd name="connsiteX20" fmla="*/ 1327 w 22270"/>
                <a:gd name="connsiteY20" fmla="*/ 37758 h 43952"/>
                <a:gd name="connsiteX21" fmla="*/ 2655 w 22270"/>
                <a:gd name="connsiteY21" fmla="*/ 40855 h 43952"/>
                <a:gd name="connsiteX22" fmla="*/ 4572 w 22270"/>
                <a:gd name="connsiteY22" fmla="*/ 43215 h 43952"/>
                <a:gd name="connsiteX23" fmla="*/ 5457 w 22270"/>
                <a:gd name="connsiteY23" fmla="*/ 43805 h 43952"/>
                <a:gd name="connsiteX24" fmla="*/ 6932 w 22270"/>
                <a:gd name="connsiteY24" fmla="*/ 43952 h 43952"/>
                <a:gd name="connsiteX25" fmla="*/ 8850 w 22270"/>
                <a:gd name="connsiteY25" fmla="*/ 43952 h 43952"/>
                <a:gd name="connsiteX26" fmla="*/ 11062 w 22270"/>
                <a:gd name="connsiteY26" fmla="*/ 43362 h 43952"/>
                <a:gd name="connsiteX27" fmla="*/ 13422 w 22270"/>
                <a:gd name="connsiteY27" fmla="*/ 42773 h 43952"/>
                <a:gd name="connsiteX28" fmla="*/ 16814 w 22270"/>
                <a:gd name="connsiteY28" fmla="*/ 41740 h 43952"/>
                <a:gd name="connsiteX29" fmla="*/ 17551 w 22270"/>
                <a:gd name="connsiteY29" fmla="*/ 41150 h 43952"/>
                <a:gd name="connsiteX30" fmla="*/ 20354 w 22270"/>
                <a:gd name="connsiteY30" fmla="*/ 34955 h 43952"/>
                <a:gd name="connsiteX31" fmla="*/ 21681 w 22270"/>
                <a:gd name="connsiteY31" fmla="*/ 32890 h 43952"/>
                <a:gd name="connsiteX32" fmla="*/ 22271 w 22270"/>
                <a:gd name="connsiteY32" fmla="*/ 30531 h 43952"/>
                <a:gd name="connsiteX33" fmla="*/ 22124 w 22270"/>
                <a:gd name="connsiteY33" fmla="*/ 27876 h 4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270" h="43952">
                  <a:moveTo>
                    <a:pt x="22124" y="27876"/>
                  </a:moveTo>
                  <a:lnTo>
                    <a:pt x="21091" y="24041"/>
                  </a:lnTo>
                  <a:lnTo>
                    <a:pt x="19911" y="21239"/>
                  </a:lnTo>
                  <a:lnTo>
                    <a:pt x="19764" y="19469"/>
                  </a:lnTo>
                  <a:lnTo>
                    <a:pt x="19026" y="17404"/>
                  </a:lnTo>
                  <a:lnTo>
                    <a:pt x="20206" y="13127"/>
                  </a:lnTo>
                  <a:lnTo>
                    <a:pt x="21386" y="10324"/>
                  </a:lnTo>
                  <a:lnTo>
                    <a:pt x="20649" y="6932"/>
                  </a:lnTo>
                  <a:lnTo>
                    <a:pt x="16519" y="3982"/>
                  </a:lnTo>
                  <a:lnTo>
                    <a:pt x="13274" y="0"/>
                  </a:lnTo>
                  <a:lnTo>
                    <a:pt x="9144" y="2065"/>
                  </a:lnTo>
                  <a:lnTo>
                    <a:pt x="6490" y="4720"/>
                  </a:lnTo>
                  <a:lnTo>
                    <a:pt x="3834" y="11947"/>
                  </a:lnTo>
                  <a:lnTo>
                    <a:pt x="2950" y="15044"/>
                  </a:lnTo>
                  <a:lnTo>
                    <a:pt x="1180" y="18141"/>
                  </a:lnTo>
                  <a:lnTo>
                    <a:pt x="147" y="19616"/>
                  </a:lnTo>
                  <a:lnTo>
                    <a:pt x="0" y="20944"/>
                  </a:lnTo>
                  <a:lnTo>
                    <a:pt x="590" y="26991"/>
                  </a:lnTo>
                  <a:lnTo>
                    <a:pt x="2360" y="35103"/>
                  </a:lnTo>
                  <a:lnTo>
                    <a:pt x="2065" y="36135"/>
                  </a:lnTo>
                  <a:lnTo>
                    <a:pt x="1327" y="37758"/>
                  </a:lnTo>
                  <a:lnTo>
                    <a:pt x="2655" y="40855"/>
                  </a:lnTo>
                  <a:lnTo>
                    <a:pt x="4572" y="43215"/>
                  </a:lnTo>
                  <a:lnTo>
                    <a:pt x="5457" y="43805"/>
                  </a:lnTo>
                  <a:lnTo>
                    <a:pt x="6932" y="43952"/>
                  </a:lnTo>
                  <a:lnTo>
                    <a:pt x="8850" y="43952"/>
                  </a:lnTo>
                  <a:lnTo>
                    <a:pt x="11062" y="43362"/>
                  </a:lnTo>
                  <a:lnTo>
                    <a:pt x="13422" y="42773"/>
                  </a:lnTo>
                  <a:lnTo>
                    <a:pt x="16814" y="41740"/>
                  </a:lnTo>
                  <a:lnTo>
                    <a:pt x="17551" y="41150"/>
                  </a:lnTo>
                  <a:lnTo>
                    <a:pt x="20354" y="34955"/>
                  </a:lnTo>
                  <a:lnTo>
                    <a:pt x="21681" y="32890"/>
                  </a:lnTo>
                  <a:lnTo>
                    <a:pt x="22271" y="30531"/>
                  </a:lnTo>
                  <a:lnTo>
                    <a:pt x="22124" y="27876"/>
                  </a:lnTo>
                  <a:close/>
                </a:path>
              </a:pathLst>
            </a:custGeom>
            <a:grpFill/>
            <a:ln w="3175" cap="flat">
              <a:solidFill>
                <a:schemeClr val="bg2">
                  <a:lumMod val="90000"/>
                </a:schemeClr>
              </a:solid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A96BA654-B6F1-A20D-BBFD-C5FFBB7B6C40}"/>
                </a:ext>
              </a:extLst>
            </p:cNvPr>
            <p:cNvSpPr/>
            <p:nvPr/>
          </p:nvSpPr>
          <p:spPr>
            <a:xfrm>
              <a:off x="4151327" y="4801489"/>
              <a:ext cx="219762" cy="227136"/>
            </a:xfrm>
            <a:custGeom>
              <a:avLst/>
              <a:gdLst>
                <a:gd name="connsiteX0" fmla="*/ 219762 w 219762"/>
                <a:gd name="connsiteY0" fmla="*/ 129645 h 227136"/>
                <a:gd name="connsiteX1" fmla="*/ 216370 w 219762"/>
                <a:gd name="connsiteY1" fmla="*/ 127580 h 227136"/>
                <a:gd name="connsiteX2" fmla="*/ 214600 w 219762"/>
                <a:gd name="connsiteY2" fmla="*/ 125663 h 227136"/>
                <a:gd name="connsiteX3" fmla="*/ 212240 w 219762"/>
                <a:gd name="connsiteY3" fmla="*/ 124335 h 227136"/>
                <a:gd name="connsiteX4" fmla="*/ 209733 w 219762"/>
                <a:gd name="connsiteY4" fmla="*/ 123155 h 227136"/>
                <a:gd name="connsiteX5" fmla="*/ 208553 w 219762"/>
                <a:gd name="connsiteY5" fmla="*/ 123598 h 227136"/>
                <a:gd name="connsiteX6" fmla="*/ 207225 w 219762"/>
                <a:gd name="connsiteY6" fmla="*/ 124335 h 227136"/>
                <a:gd name="connsiteX7" fmla="*/ 204718 w 219762"/>
                <a:gd name="connsiteY7" fmla="*/ 125220 h 227136"/>
                <a:gd name="connsiteX8" fmla="*/ 201916 w 219762"/>
                <a:gd name="connsiteY8" fmla="*/ 126990 h 227136"/>
                <a:gd name="connsiteX9" fmla="*/ 200441 w 219762"/>
                <a:gd name="connsiteY9" fmla="*/ 127580 h 227136"/>
                <a:gd name="connsiteX10" fmla="*/ 197786 w 219762"/>
                <a:gd name="connsiteY10" fmla="*/ 128318 h 227136"/>
                <a:gd name="connsiteX11" fmla="*/ 194836 w 219762"/>
                <a:gd name="connsiteY11" fmla="*/ 128760 h 227136"/>
                <a:gd name="connsiteX12" fmla="*/ 192476 w 219762"/>
                <a:gd name="connsiteY12" fmla="*/ 128465 h 227136"/>
                <a:gd name="connsiteX13" fmla="*/ 190411 w 219762"/>
                <a:gd name="connsiteY13" fmla="*/ 128023 h 227136"/>
                <a:gd name="connsiteX14" fmla="*/ 189084 w 219762"/>
                <a:gd name="connsiteY14" fmla="*/ 126990 h 227136"/>
                <a:gd name="connsiteX15" fmla="*/ 188346 w 219762"/>
                <a:gd name="connsiteY15" fmla="*/ 124630 h 227136"/>
                <a:gd name="connsiteX16" fmla="*/ 188346 w 219762"/>
                <a:gd name="connsiteY16" fmla="*/ 122565 h 227136"/>
                <a:gd name="connsiteX17" fmla="*/ 187904 w 219762"/>
                <a:gd name="connsiteY17" fmla="*/ 119763 h 227136"/>
                <a:gd name="connsiteX18" fmla="*/ 186429 w 219762"/>
                <a:gd name="connsiteY18" fmla="*/ 118141 h 227136"/>
                <a:gd name="connsiteX19" fmla="*/ 185839 w 219762"/>
                <a:gd name="connsiteY19" fmla="*/ 116813 h 227136"/>
                <a:gd name="connsiteX20" fmla="*/ 185839 w 219762"/>
                <a:gd name="connsiteY20" fmla="*/ 115338 h 227136"/>
                <a:gd name="connsiteX21" fmla="*/ 185986 w 219762"/>
                <a:gd name="connsiteY21" fmla="*/ 113568 h 227136"/>
                <a:gd name="connsiteX22" fmla="*/ 186429 w 219762"/>
                <a:gd name="connsiteY22" fmla="*/ 112241 h 227136"/>
                <a:gd name="connsiteX23" fmla="*/ 186134 w 219762"/>
                <a:gd name="connsiteY23" fmla="*/ 110766 h 227136"/>
                <a:gd name="connsiteX24" fmla="*/ 185397 w 219762"/>
                <a:gd name="connsiteY24" fmla="*/ 109586 h 227136"/>
                <a:gd name="connsiteX25" fmla="*/ 185692 w 219762"/>
                <a:gd name="connsiteY25" fmla="*/ 107669 h 227136"/>
                <a:gd name="connsiteX26" fmla="*/ 185249 w 219762"/>
                <a:gd name="connsiteY26" fmla="*/ 105161 h 227136"/>
                <a:gd name="connsiteX27" fmla="*/ 184217 w 219762"/>
                <a:gd name="connsiteY27" fmla="*/ 103539 h 227136"/>
                <a:gd name="connsiteX28" fmla="*/ 183774 w 219762"/>
                <a:gd name="connsiteY28" fmla="*/ 101621 h 227136"/>
                <a:gd name="connsiteX29" fmla="*/ 183774 w 219762"/>
                <a:gd name="connsiteY29" fmla="*/ 99704 h 227136"/>
                <a:gd name="connsiteX30" fmla="*/ 182889 w 219762"/>
                <a:gd name="connsiteY30" fmla="*/ 97787 h 227136"/>
                <a:gd name="connsiteX31" fmla="*/ 182889 w 219762"/>
                <a:gd name="connsiteY31" fmla="*/ 95722 h 227136"/>
                <a:gd name="connsiteX32" fmla="*/ 183627 w 219762"/>
                <a:gd name="connsiteY32" fmla="*/ 93804 h 227136"/>
                <a:gd name="connsiteX33" fmla="*/ 183774 w 219762"/>
                <a:gd name="connsiteY33" fmla="*/ 91887 h 227136"/>
                <a:gd name="connsiteX34" fmla="*/ 183037 w 219762"/>
                <a:gd name="connsiteY34" fmla="*/ 90560 h 227136"/>
                <a:gd name="connsiteX35" fmla="*/ 181562 w 219762"/>
                <a:gd name="connsiteY35" fmla="*/ 89675 h 227136"/>
                <a:gd name="connsiteX36" fmla="*/ 180382 w 219762"/>
                <a:gd name="connsiteY36" fmla="*/ 87610 h 227136"/>
                <a:gd name="connsiteX37" fmla="*/ 180234 w 219762"/>
                <a:gd name="connsiteY37" fmla="*/ 84807 h 227136"/>
                <a:gd name="connsiteX38" fmla="*/ 179054 w 219762"/>
                <a:gd name="connsiteY38" fmla="*/ 83185 h 227136"/>
                <a:gd name="connsiteX39" fmla="*/ 177727 w 219762"/>
                <a:gd name="connsiteY39" fmla="*/ 82005 h 227136"/>
                <a:gd name="connsiteX40" fmla="*/ 176252 w 219762"/>
                <a:gd name="connsiteY40" fmla="*/ 82005 h 227136"/>
                <a:gd name="connsiteX41" fmla="*/ 174040 w 219762"/>
                <a:gd name="connsiteY41" fmla="*/ 81268 h 227136"/>
                <a:gd name="connsiteX42" fmla="*/ 172122 w 219762"/>
                <a:gd name="connsiteY42" fmla="*/ 81268 h 227136"/>
                <a:gd name="connsiteX43" fmla="*/ 168878 w 219762"/>
                <a:gd name="connsiteY43" fmla="*/ 81268 h 227136"/>
                <a:gd name="connsiteX44" fmla="*/ 167403 w 219762"/>
                <a:gd name="connsiteY44" fmla="*/ 80825 h 227136"/>
                <a:gd name="connsiteX45" fmla="*/ 166665 w 219762"/>
                <a:gd name="connsiteY45" fmla="*/ 79793 h 227136"/>
                <a:gd name="connsiteX46" fmla="*/ 164600 w 219762"/>
                <a:gd name="connsiteY46" fmla="*/ 78465 h 227136"/>
                <a:gd name="connsiteX47" fmla="*/ 163568 w 219762"/>
                <a:gd name="connsiteY47" fmla="*/ 76106 h 227136"/>
                <a:gd name="connsiteX48" fmla="*/ 162093 w 219762"/>
                <a:gd name="connsiteY48" fmla="*/ 75663 h 227136"/>
                <a:gd name="connsiteX49" fmla="*/ 160176 w 219762"/>
                <a:gd name="connsiteY49" fmla="*/ 76401 h 227136"/>
                <a:gd name="connsiteX50" fmla="*/ 159438 w 219762"/>
                <a:gd name="connsiteY50" fmla="*/ 77286 h 227136"/>
                <a:gd name="connsiteX51" fmla="*/ 158701 w 219762"/>
                <a:gd name="connsiteY51" fmla="*/ 78465 h 227136"/>
                <a:gd name="connsiteX52" fmla="*/ 157226 w 219762"/>
                <a:gd name="connsiteY52" fmla="*/ 79940 h 227136"/>
                <a:gd name="connsiteX53" fmla="*/ 155456 w 219762"/>
                <a:gd name="connsiteY53" fmla="*/ 79793 h 227136"/>
                <a:gd name="connsiteX54" fmla="*/ 153538 w 219762"/>
                <a:gd name="connsiteY54" fmla="*/ 80678 h 227136"/>
                <a:gd name="connsiteX55" fmla="*/ 151769 w 219762"/>
                <a:gd name="connsiteY55" fmla="*/ 80825 h 227136"/>
                <a:gd name="connsiteX56" fmla="*/ 149261 w 219762"/>
                <a:gd name="connsiteY56" fmla="*/ 80973 h 227136"/>
                <a:gd name="connsiteX57" fmla="*/ 146901 w 219762"/>
                <a:gd name="connsiteY57" fmla="*/ 80235 h 227136"/>
                <a:gd name="connsiteX58" fmla="*/ 143952 w 219762"/>
                <a:gd name="connsiteY58" fmla="*/ 79350 h 227136"/>
                <a:gd name="connsiteX59" fmla="*/ 141444 w 219762"/>
                <a:gd name="connsiteY59" fmla="*/ 78908 h 227136"/>
                <a:gd name="connsiteX60" fmla="*/ 139084 w 219762"/>
                <a:gd name="connsiteY60" fmla="*/ 79350 h 227136"/>
                <a:gd name="connsiteX61" fmla="*/ 137462 w 219762"/>
                <a:gd name="connsiteY61" fmla="*/ 78908 h 227136"/>
                <a:gd name="connsiteX62" fmla="*/ 135250 w 219762"/>
                <a:gd name="connsiteY62" fmla="*/ 78761 h 227136"/>
                <a:gd name="connsiteX63" fmla="*/ 132890 w 219762"/>
                <a:gd name="connsiteY63" fmla="*/ 78465 h 227136"/>
                <a:gd name="connsiteX64" fmla="*/ 130972 w 219762"/>
                <a:gd name="connsiteY64" fmla="*/ 77138 h 227136"/>
                <a:gd name="connsiteX65" fmla="*/ 128907 w 219762"/>
                <a:gd name="connsiteY65" fmla="*/ 76253 h 227136"/>
                <a:gd name="connsiteX66" fmla="*/ 127727 w 219762"/>
                <a:gd name="connsiteY66" fmla="*/ 76548 h 227136"/>
                <a:gd name="connsiteX67" fmla="*/ 126253 w 219762"/>
                <a:gd name="connsiteY67" fmla="*/ 77433 h 227136"/>
                <a:gd name="connsiteX68" fmla="*/ 124778 w 219762"/>
                <a:gd name="connsiteY68" fmla="*/ 77286 h 227136"/>
                <a:gd name="connsiteX69" fmla="*/ 122713 w 219762"/>
                <a:gd name="connsiteY69" fmla="*/ 76548 h 227136"/>
                <a:gd name="connsiteX70" fmla="*/ 121975 w 219762"/>
                <a:gd name="connsiteY70" fmla="*/ 74778 h 227136"/>
                <a:gd name="connsiteX71" fmla="*/ 122123 w 219762"/>
                <a:gd name="connsiteY71" fmla="*/ 73746 h 227136"/>
                <a:gd name="connsiteX72" fmla="*/ 122565 w 219762"/>
                <a:gd name="connsiteY72" fmla="*/ 72713 h 227136"/>
                <a:gd name="connsiteX73" fmla="*/ 123303 w 219762"/>
                <a:gd name="connsiteY73" fmla="*/ 71091 h 227136"/>
                <a:gd name="connsiteX74" fmla="*/ 122860 w 219762"/>
                <a:gd name="connsiteY74" fmla="*/ 69468 h 227136"/>
                <a:gd name="connsiteX75" fmla="*/ 123008 w 219762"/>
                <a:gd name="connsiteY75" fmla="*/ 67993 h 227136"/>
                <a:gd name="connsiteX76" fmla="*/ 123450 w 219762"/>
                <a:gd name="connsiteY76" fmla="*/ 66814 h 227136"/>
                <a:gd name="connsiteX77" fmla="*/ 123745 w 219762"/>
                <a:gd name="connsiteY77" fmla="*/ 65339 h 227136"/>
                <a:gd name="connsiteX78" fmla="*/ 123450 w 219762"/>
                <a:gd name="connsiteY78" fmla="*/ 64011 h 227136"/>
                <a:gd name="connsiteX79" fmla="*/ 123450 w 219762"/>
                <a:gd name="connsiteY79" fmla="*/ 62536 h 227136"/>
                <a:gd name="connsiteX80" fmla="*/ 123303 w 219762"/>
                <a:gd name="connsiteY80" fmla="*/ 61209 h 227136"/>
                <a:gd name="connsiteX81" fmla="*/ 123008 w 219762"/>
                <a:gd name="connsiteY81" fmla="*/ 59734 h 227136"/>
                <a:gd name="connsiteX82" fmla="*/ 124040 w 219762"/>
                <a:gd name="connsiteY82" fmla="*/ 57669 h 227136"/>
                <a:gd name="connsiteX83" fmla="*/ 124925 w 219762"/>
                <a:gd name="connsiteY83" fmla="*/ 56047 h 227136"/>
                <a:gd name="connsiteX84" fmla="*/ 124335 w 219762"/>
                <a:gd name="connsiteY84" fmla="*/ 54572 h 227136"/>
                <a:gd name="connsiteX85" fmla="*/ 124483 w 219762"/>
                <a:gd name="connsiteY85" fmla="*/ 53539 h 227136"/>
                <a:gd name="connsiteX86" fmla="*/ 125220 w 219762"/>
                <a:gd name="connsiteY86" fmla="*/ 51917 h 227136"/>
                <a:gd name="connsiteX87" fmla="*/ 126105 w 219762"/>
                <a:gd name="connsiteY87" fmla="*/ 50000 h 227136"/>
                <a:gd name="connsiteX88" fmla="*/ 125958 w 219762"/>
                <a:gd name="connsiteY88" fmla="*/ 46312 h 227136"/>
                <a:gd name="connsiteX89" fmla="*/ 125220 w 219762"/>
                <a:gd name="connsiteY89" fmla="*/ 44100 h 227136"/>
                <a:gd name="connsiteX90" fmla="*/ 124335 w 219762"/>
                <a:gd name="connsiteY90" fmla="*/ 43510 h 227136"/>
                <a:gd name="connsiteX91" fmla="*/ 124188 w 219762"/>
                <a:gd name="connsiteY91" fmla="*/ 42920 h 227136"/>
                <a:gd name="connsiteX92" fmla="*/ 124630 w 219762"/>
                <a:gd name="connsiteY92" fmla="*/ 42035 h 227136"/>
                <a:gd name="connsiteX93" fmla="*/ 124188 w 219762"/>
                <a:gd name="connsiteY93" fmla="*/ 41150 h 227136"/>
                <a:gd name="connsiteX94" fmla="*/ 123893 w 219762"/>
                <a:gd name="connsiteY94" fmla="*/ 40265 h 227136"/>
                <a:gd name="connsiteX95" fmla="*/ 124335 w 219762"/>
                <a:gd name="connsiteY95" fmla="*/ 39528 h 227136"/>
                <a:gd name="connsiteX96" fmla="*/ 123745 w 219762"/>
                <a:gd name="connsiteY96" fmla="*/ 37905 h 227136"/>
                <a:gd name="connsiteX97" fmla="*/ 122565 w 219762"/>
                <a:gd name="connsiteY97" fmla="*/ 37463 h 227136"/>
                <a:gd name="connsiteX98" fmla="*/ 122123 w 219762"/>
                <a:gd name="connsiteY98" fmla="*/ 37020 h 227136"/>
                <a:gd name="connsiteX99" fmla="*/ 121680 w 219762"/>
                <a:gd name="connsiteY99" fmla="*/ 35398 h 227136"/>
                <a:gd name="connsiteX100" fmla="*/ 121385 w 219762"/>
                <a:gd name="connsiteY100" fmla="*/ 33333 h 227136"/>
                <a:gd name="connsiteX101" fmla="*/ 121533 w 219762"/>
                <a:gd name="connsiteY101" fmla="*/ 31858 h 227136"/>
                <a:gd name="connsiteX102" fmla="*/ 120943 w 219762"/>
                <a:gd name="connsiteY102" fmla="*/ 30531 h 227136"/>
                <a:gd name="connsiteX103" fmla="*/ 120058 w 219762"/>
                <a:gd name="connsiteY103" fmla="*/ 29646 h 227136"/>
                <a:gd name="connsiteX104" fmla="*/ 119173 w 219762"/>
                <a:gd name="connsiteY104" fmla="*/ 28319 h 227136"/>
                <a:gd name="connsiteX105" fmla="*/ 118288 w 219762"/>
                <a:gd name="connsiteY105" fmla="*/ 27139 h 227136"/>
                <a:gd name="connsiteX106" fmla="*/ 117993 w 219762"/>
                <a:gd name="connsiteY106" fmla="*/ 25664 h 227136"/>
                <a:gd name="connsiteX107" fmla="*/ 117403 w 219762"/>
                <a:gd name="connsiteY107" fmla="*/ 23746 h 227136"/>
                <a:gd name="connsiteX108" fmla="*/ 117846 w 219762"/>
                <a:gd name="connsiteY108" fmla="*/ 19174 h 227136"/>
                <a:gd name="connsiteX109" fmla="*/ 117403 w 219762"/>
                <a:gd name="connsiteY109" fmla="*/ 15339 h 227136"/>
                <a:gd name="connsiteX110" fmla="*/ 116813 w 219762"/>
                <a:gd name="connsiteY110" fmla="*/ 14307 h 227136"/>
                <a:gd name="connsiteX111" fmla="*/ 109144 w 219762"/>
                <a:gd name="connsiteY111" fmla="*/ 9734 h 227136"/>
                <a:gd name="connsiteX112" fmla="*/ 102212 w 219762"/>
                <a:gd name="connsiteY112" fmla="*/ 5457 h 227136"/>
                <a:gd name="connsiteX113" fmla="*/ 93067 w 219762"/>
                <a:gd name="connsiteY113" fmla="*/ 0 h 227136"/>
                <a:gd name="connsiteX114" fmla="*/ 81268 w 219762"/>
                <a:gd name="connsiteY114" fmla="*/ 148 h 227136"/>
                <a:gd name="connsiteX115" fmla="*/ 69173 w 219762"/>
                <a:gd name="connsiteY115" fmla="*/ 295 h 227136"/>
                <a:gd name="connsiteX116" fmla="*/ 57522 w 219762"/>
                <a:gd name="connsiteY116" fmla="*/ 2802 h 227136"/>
                <a:gd name="connsiteX117" fmla="*/ 46017 w 219762"/>
                <a:gd name="connsiteY117" fmla="*/ 5162 h 227136"/>
                <a:gd name="connsiteX118" fmla="*/ 40708 w 219762"/>
                <a:gd name="connsiteY118" fmla="*/ 6342 h 227136"/>
                <a:gd name="connsiteX119" fmla="*/ 29793 w 219762"/>
                <a:gd name="connsiteY119" fmla="*/ 8555 h 227136"/>
                <a:gd name="connsiteX120" fmla="*/ 23451 w 219762"/>
                <a:gd name="connsiteY120" fmla="*/ 9734 h 227136"/>
                <a:gd name="connsiteX121" fmla="*/ 21681 w 219762"/>
                <a:gd name="connsiteY121" fmla="*/ 14159 h 227136"/>
                <a:gd name="connsiteX122" fmla="*/ 19174 w 219762"/>
                <a:gd name="connsiteY122" fmla="*/ 20796 h 227136"/>
                <a:gd name="connsiteX123" fmla="*/ 16667 w 219762"/>
                <a:gd name="connsiteY123" fmla="*/ 24631 h 227136"/>
                <a:gd name="connsiteX124" fmla="*/ 13864 w 219762"/>
                <a:gd name="connsiteY124" fmla="*/ 28761 h 227136"/>
                <a:gd name="connsiteX125" fmla="*/ 9882 w 219762"/>
                <a:gd name="connsiteY125" fmla="*/ 34513 h 227136"/>
                <a:gd name="connsiteX126" fmla="*/ 9882 w 219762"/>
                <a:gd name="connsiteY126" fmla="*/ 41445 h 227136"/>
                <a:gd name="connsiteX127" fmla="*/ 9882 w 219762"/>
                <a:gd name="connsiteY127" fmla="*/ 48082 h 227136"/>
                <a:gd name="connsiteX128" fmla="*/ 6932 w 219762"/>
                <a:gd name="connsiteY128" fmla="*/ 57522 h 227136"/>
                <a:gd name="connsiteX129" fmla="*/ 4572 w 219762"/>
                <a:gd name="connsiteY129" fmla="*/ 65486 h 227136"/>
                <a:gd name="connsiteX130" fmla="*/ 2213 w 219762"/>
                <a:gd name="connsiteY130" fmla="*/ 73303 h 227136"/>
                <a:gd name="connsiteX131" fmla="*/ 590 w 219762"/>
                <a:gd name="connsiteY131" fmla="*/ 78613 h 227136"/>
                <a:gd name="connsiteX132" fmla="*/ 0 w 219762"/>
                <a:gd name="connsiteY132" fmla="*/ 79940 h 227136"/>
                <a:gd name="connsiteX133" fmla="*/ 738 w 219762"/>
                <a:gd name="connsiteY133" fmla="*/ 80678 h 227136"/>
                <a:gd name="connsiteX134" fmla="*/ 738 w 219762"/>
                <a:gd name="connsiteY134" fmla="*/ 81415 h 227136"/>
                <a:gd name="connsiteX135" fmla="*/ 2950 w 219762"/>
                <a:gd name="connsiteY135" fmla="*/ 83038 h 227136"/>
                <a:gd name="connsiteX136" fmla="*/ 7375 w 219762"/>
                <a:gd name="connsiteY136" fmla="*/ 85545 h 227136"/>
                <a:gd name="connsiteX137" fmla="*/ 11504 w 219762"/>
                <a:gd name="connsiteY137" fmla="*/ 90265 h 227136"/>
                <a:gd name="connsiteX138" fmla="*/ 15339 w 219762"/>
                <a:gd name="connsiteY138" fmla="*/ 97344 h 227136"/>
                <a:gd name="connsiteX139" fmla="*/ 18879 w 219762"/>
                <a:gd name="connsiteY139" fmla="*/ 102507 h 227136"/>
                <a:gd name="connsiteX140" fmla="*/ 22271 w 219762"/>
                <a:gd name="connsiteY140" fmla="*/ 105899 h 227136"/>
                <a:gd name="connsiteX141" fmla="*/ 25369 w 219762"/>
                <a:gd name="connsiteY141" fmla="*/ 108259 h 227136"/>
                <a:gd name="connsiteX142" fmla="*/ 28319 w 219762"/>
                <a:gd name="connsiteY142" fmla="*/ 109586 h 227136"/>
                <a:gd name="connsiteX143" fmla="*/ 29793 w 219762"/>
                <a:gd name="connsiteY143" fmla="*/ 110766 h 227136"/>
                <a:gd name="connsiteX144" fmla="*/ 29941 w 219762"/>
                <a:gd name="connsiteY144" fmla="*/ 111651 h 227136"/>
                <a:gd name="connsiteX145" fmla="*/ 32596 w 219762"/>
                <a:gd name="connsiteY145" fmla="*/ 113421 h 227136"/>
                <a:gd name="connsiteX146" fmla="*/ 37758 w 219762"/>
                <a:gd name="connsiteY146" fmla="*/ 116223 h 227136"/>
                <a:gd name="connsiteX147" fmla="*/ 41003 w 219762"/>
                <a:gd name="connsiteY147" fmla="*/ 118878 h 227136"/>
                <a:gd name="connsiteX148" fmla="*/ 42330 w 219762"/>
                <a:gd name="connsiteY148" fmla="*/ 121680 h 227136"/>
                <a:gd name="connsiteX149" fmla="*/ 47345 w 219762"/>
                <a:gd name="connsiteY149" fmla="*/ 124483 h 227136"/>
                <a:gd name="connsiteX150" fmla="*/ 56047 w 219762"/>
                <a:gd name="connsiteY150" fmla="*/ 127285 h 227136"/>
                <a:gd name="connsiteX151" fmla="*/ 62389 w 219762"/>
                <a:gd name="connsiteY151" fmla="*/ 128760 h 227136"/>
                <a:gd name="connsiteX152" fmla="*/ 66371 w 219762"/>
                <a:gd name="connsiteY152" fmla="*/ 128612 h 227136"/>
                <a:gd name="connsiteX153" fmla="*/ 72123 w 219762"/>
                <a:gd name="connsiteY153" fmla="*/ 130972 h 227136"/>
                <a:gd name="connsiteX154" fmla="*/ 79498 w 219762"/>
                <a:gd name="connsiteY154" fmla="*/ 135692 h 227136"/>
                <a:gd name="connsiteX155" fmla="*/ 84070 w 219762"/>
                <a:gd name="connsiteY155" fmla="*/ 138937 h 227136"/>
                <a:gd name="connsiteX156" fmla="*/ 85693 w 219762"/>
                <a:gd name="connsiteY156" fmla="*/ 140854 h 227136"/>
                <a:gd name="connsiteX157" fmla="*/ 90560 w 219762"/>
                <a:gd name="connsiteY157" fmla="*/ 143804 h 227136"/>
                <a:gd name="connsiteX158" fmla="*/ 102654 w 219762"/>
                <a:gd name="connsiteY158" fmla="*/ 149999 h 227136"/>
                <a:gd name="connsiteX159" fmla="*/ 107964 w 219762"/>
                <a:gd name="connsiteY159" fmla="*/ 151621 h 227136"/>
                <a:gd name="connsiteX160" fmla="*/ 110471 w 219762"/>
                <a:gd name="connsiteY160" fmla="*/ 152949 h 227136"/>
                <a:gd name="connsiteX161" fmla="*/ 111946 w 219762"/>
                <a:gd name="connsiteY161" fmla="*/ 154866 h 227136"/>
                <a:gd name="connsiteX162" fmla="*/ 113568 w 219762"/>
                <a:gd name="connsiteY162" fmla="*/ 155309 h 227136"/>
                <a:gd name="connsiteX163" fmla="*/ 114896 w 219762"/>
                <a:gd name="connsiteY163" fmla="*/ 154718 h 227136"/>
                <a:gd name="connsiteX164" fmla="*/ 117993 w 219762"/>
                <a:gd name="connsiteY164" fmla="*/ 155309 h 227136"/>
                <a:gd name="connsiteX165" fmla="*/ 122565 w 219762"/>
                <a:gd name="connsiteY165" fmla="*/ 157226 h 227136"/>
                <a:gd name="connsiteX166" fmla="*/ 126253 w 219762"/>
                <a:gd name="connsiteY166" fmla="*/ 159733 h 227136"/>
                <a:gd name="connsiteX167" fmla="*/ 130825 w 219762"/>
                <a:gd name="connsiteY167" fmla="*/ 165043 h 227136"/>
                <a:gd name="connsiteX168" fmla="*/ 132300 w 219762"/>
                <a:gd name="connsiteY168" fmla="*/ 167108 h 227136"/>
                <a:gd name="connsiteX169" fmla="*/ 133037 w 219762"/>
                <a:gd name="connsiteY169" fmla="*/ 169025 h 227136"/>
                <a:gd name="connsiteX170" fmla="*/ 132742 w 219762"/>
                <a:gd name="connsiteY170" fmla="*/ 170795 h 227136"/>
                <a:gd name="connsiteX171" fmla="*/ 131415 w 219762"/>
                <a:gd name="connsiteY171" fmla="*/ 172565 h 227136"/>
                <a:gd name="connsiteX172" fmla="*/ 128760 w 219762"/>
                <a:gd name="connsiteY172" fmla="*/ 174482 h 227136"/>
                <a:gd name="connsiteX173" fmla="*/ 128023 w 219762"/>
                <a:gd name="connsiteY173" fmla="*/ 175220 h 227136"/>
                <a:gd name="connsiteX174" fmla="*/ 127875 w 219762"/>
                <a:gd name="connsiteY174" fmla="*/ 176105 h 227136"/>
                <a:gd name="connsiteX175" fmla="*/ 127285 w 219762"/>
                <a:gd name="connsiteY175" fmla="*/ 177727 h 227136"/>
                <a:gd name="connsiteX176" fmla="*/ 125073 w 219762"/>
                <a:gd name="connsiteY176" fmla="*/ 181119 h 227136"/>
                <a:gd name="connsiteX177" fmla="*/ 124483 w 219762"/>
                <a:gd name="connsiteY177" fmla="*/ 182742 h 227136"/>
                <a:gd name="connsiteX178" fmla="*/ 124483 w 219762"/>
                <a:gd name="connsiteY178" fmla="*/ 183922 h 227136"/>
                <a:gd name="connsiteX179" fmla="*/ 123008 w 219762"/>
                <a:gd name="connsiteY179" fmla="*/ 185102 h 227136"/>
                <a:gd name="connsiteX180" fmla="*/ 119468 w 219762"/>
                <a:gd name="connsiteY180" fmla="*/ 187461 h 227136"/>
                <a:gd name="connsiteX181" fmla="*/ 118731 w 219762"/>
                <a:gd name="connsiteY181" fmla="*/ 188641 h 227136"/>
                <a:gd name="connsiteX182" fmla="*/ 118435 w 219762"/>
                <a:gd name="connsiteY182" fmla="*/ 189969 h 227136"/>
                <a:gd name="connsiteX183" fmla="*/ 117993 w 219762"/>
                <a:gd name="connsiteY183" fmla="*/ 190706 h 227136"/>
                <a:gd name="connsiteX184" fmla="*/ 117551 w 219762"/>
                <a:gd name="connsiteY184" fmla="*/ 191001 h 227136"/>
                <a:gd name="connsiteX185" fmla="*/ 116813 w 219762"/>
                <a:gd name="connsiteY185" fmla="*/ 192181 h 227136"/>
                <a:gd name="connsiteX186" fmla="*/ 116223 w 219762"/>
                <a:gd name="connsiteY186" fmla="*/ 194246 h 227136"/>
                <a:gd name="connsiteX187" fmla="*/ 116223 w 219762"/>
                <a:gd name="connsiteY187" fmla="*/ 196901 h 227136"/>
                <a:gd name="connsiteX188" fmla="*/ 116666 w 219762"/>
                <a:gd name="connsiteY188" fmla="*/ 200146 h 227136"/>
                <a:gd name="connsiteX189" fmla="*/ 116518 w 219762"/>
                <a:gd name="connsiteY189" fmla="*/ 201178 h 227136"/>
                <a:gd name="connsiteX190" fmla="*/ 115781 w 219762"/>
                <a:gd name="connsiteY190" fmla="*/ 201768 h 227136"/>
                <a:gd name="connsiteX191" fmla="*/ 115338 w 219762"/>
                <a:gd name="connsiteY191" fmla="*/ 202506 h 227136"/>
                <a:gd name="connsiteX192" fmla="*/ 115191 w 219762"/>
                <a:gd name="connsiteY192" fmla="*/ 203980 h 227136"/>
                <a:gd name="connsiteX193" fmla="*/ 114453 w 219762"/>
                <a:gd name="connsiteY193" fmla="*/ 205160 h 227136"/>
                <a:gd name="connsiteX194" fmla="*/ 113273 w 219762"/>
                <a:gd name="connsiteY194" fmla="*/ 205898 h 227136"/>
                <a:gd name="connsiteX195" fmla="*/ 112831 w 219762"/>
                <a:gd name="connsiteY195" fmla="*/ 206635 h 227136"/>
                <a:gd name="connsiteX196" fmla="*/ 113126 w 219762"/>
                <a:gd name="connsiteY196" fmla="*/ 207520 h 227136"/>
                <a:gd name="connsiteX197" fmla="*/ 112241 w 219762"/>
                <a:gd name="connsiteY197" fmla="*/ 208553 h 227136"/>
                <a:gd name="connsiteX198" fmla="*/ 110176 w 219762"/>
                <a:gd name="connsiteY198" fmla="*/ 209438 h 227136"/>
                <a:gd name="connsiteX199" fmla="*/ 108849 w 219762"/>
                <a:gd name="connsiteY199" fmla="*/ 210618 h 227136"/>
                <a:gd name="connsiteX200" fmla="*/ 108406 w 219762"/>
                <a:gd name="connsiteY200" fmla="*/ 212388 h 227136"/>
                <a:gd name="connsiteX201" fmla="*/ 107226 w 219762"/>
                <a:gd name="connsiteY201" fmla="*/ 213862 h 227136"/>
                <a:gd name="connsiteX202" fmla="*/ 105456 w 219762"/>
                <a:gd name="connsiteY202" fmla="*/ 215190 h 227136"/>
                <a:gd name="connsiteX203" fmla="*/ 104866 w 219762"/>
                <a:gd name="connsiteY203" fmla="*/ 217107 h 227136"/>
                <a:gd name="connsiteX204" fmla="*/ 105751 w 219762"/>
                <a:gd name="connsiteY204" fmla="*/ 220352 h 227136"/>
                <a:gd name="connsiteX205" fmla="*/ 117108 w 219762"/>
                <a:gd name="connsiteY205" fmla="*/ 219172 h 227136"/>
                <a:gd name="connsiteX206" fmla="*/ 126400 w 219762"/>
                <a:gd name="connsiteY206" fmla="*/ 220352 h 227136"/>
                <a:gd name="connsiteX207" fmla="*/ 137462 w 219762"/>
                <a:gd name="connsiteY207" fmla="*/ 223597 h 227136"/>
                <a:gd name="connsiteX208" fmla="*/ 144837 w 219762"/>
                <a:gd name="connsiteY208" fmla="*/ 224777 h 227136"/>
                <a:gd name="connsiteX209" fmla="*/ 148376 w 219762"/>
                <a:gd name="connsiteY209" fmla="*/ 223744 h 227136"/>
                <a:gd name="connsiteX210" fmla="*/ 151031 w 219762"/>
                <a:gd name="connsiteY210" fmla="*/ 223892 h 227136"/>
                <a:gd name="connsiteX211" fmla="*/ 152801 w 219762"/>
                <a:gd name="connsiteY211" fmla="*/ 225072 h 227136"/>
                <a:gd name="connsiteX212" fmla="*/ 155161 w 219762"/>
                <a:gd name="connsiteY212" fmla="*/ 225367 h 227136"/>
                <a:gd name="connsiteX213" fmla="*/ 158111 w 219762"/>
                <a:gd name="connsiteY213" fmla="*/ 224629 h 227136"/>
                <a:gd name="connsiteX214" fmla="*/ 160471 w 219762"/>
                <a:gd name="connsiteY214" fmla="*/ 225219 h 227136"/>
                <a:gd name="connsiteX215" fmla="*/ 162388 w 219762"/>
                <a:gd name="connsiteY215" fmla="*/ 227137 h 227136"/>
                <a:gd name="connsiteX216" fmla="*/ 164158 w 219762"/>
                <a:gd name="connsiteY216" fmla="*/ 226547 h 227136"/>
                <a:gd name="connsiteX217" fmla="*/ 165780 w 219762"/>
                <a:gd name="connsiteY217" fmla="*/ 223892 h 227136"/>
                <a:gd name="connsiteX218" fmla="*/ 167550 w 219762"/>
                <a:gd name="connsiteY218" fmla="*/ 221827 h 227136"/>
                <a:gd name="connsiteX219" fmla="*/ 169468 w 219762"/>
                <a:gd name="connsiteY219" fmla="*/ 220500 h 227136"/>
                <a:gd name="connsiteX220" fmla="*/ 172122 w 219762"/>
                <a:gd name="connsiteY220" fmla="*/ 220205 h 227136"/>
                <a:gd name="connsiteX221" fmla="*/ 175072 w 219762"/>
                <a:gd name="connsiteY221" fmla="*/ 220647 h 227136"/>
                <a:gd name="connsiteX222" fmla="*/ 177580 w 219762"/>
                <a:gd name="connsiteY222" fmla="*/ 221680 h 227136"/>
                <a:gd name="connsiteX223" fmla="*/ 179349 w 219762"/>
                <a:gd name="connsiteY223" fmla="*/ 223154 h 227136"/>
                <a:gd name="connsiteX224" fmla="*/ 181267 w 219762"/>
                <a:gd name="connsiteY224" fmla="*/ 223154 h 227136"/>
                <a:gd name="connsiteX225" fmla="*/ 183479 w 219762"/>
                <a:gd name="connsiteY225" fmla="*/ 221532 h 227136"/>
                <a:gd name="connsiteX226" fmla="*/ 184512 w 219762"/>
                <a:gd name="connsiteY226" fmla="*/ 219614 h 227136"/>
                <a:gd name="connsiteX227" fmla="*/ 184364 w 219762"/>
                <a:gd name="connsiteY227" fmla="*/ 217402 h 227136"/>
                <a:gd name="connsiteX228" fmla="*/ 185249 w 219762"/>
                <a:gd name="connsiteY228" fmla="*/ 215780 h 227136"/>
                <a:gd name="connsiteX229" fmla="*/ 187019 w 219762"/>
                <a:gd name="connsiteY229" fmla="*/ 214747 h 227136"/>
                <a:gd name="connsiteX230" fmla="*/ 188199 w 219762"/>
                <a:gd name="connsiteY230" fmla="*/ 213420 h 227136"/>
                <a:gd name="connsiteX231" fmla="*/ 188789 w 219762"/>
                <a:gd name="connsiteY231" fmla="*/ 211797 h 227136"/>
                <a:gd name="connsiteX232" fmla="*/ 190854 w 219762"/>
                <a:gd name="connsiteY232" fmla="*/ 210765 h 227136"/>
                <a:gd name="connsiteX233" fmla="*/ 194541 w 219762"/>
                <a:gd name="connsiteY233" fmla="*/ 210470 h 227136"/>
                <a:gd name="connsiteX234" fmla="*/ 196458 w 219762"/>
                <a:gd name="connsiteY234" fmla="*/ 209585 h 227136"/>
                <a:gd name="connsiteX235" fmla="*/ 196606 w 219762"/>
                <a:gd name="connsiteY235" fmla="*/ 208405 h 227136"/>
                <a:gd name="connsiteX236" fmla="*/ 197638 w 219762"/>
                <a:gd name="connsiteY236" fmla="*/ 207225 h 227136"/>
                <a:gd name="connsiteX237" fmla="*/ 199556 w 219762"/>
                <a:gd name="connsiteY237" fmla="*/ 206193 h 227136"/>
                <a:gd name="connsiteX238" fmla="*/ 200883 w 219762"/>
                <a:gd name="connsiteY238" fmla="*/ 204865 h 227136"/>
                <a:gd name="connsiteX239" fmla="*/ 201621 w 219762"/>
                <a:gd name="connsiteY239" fmla="*/ 203243 h 227136"/>
                <a:gd name="connsiteX240" fmla="*/ 202800 w 219762"/>
                <a:gd name="connsiteY240" fmla="*/ 202211 h 227136"/>
                <a:gd name="connsiteX241" fmla="*/ 204571 w 219762"/>
                <a:gd name="connsiteY241" fmla="*/ 201916 h 227136"/>
                <a:gd name="connsiteX242" fmla="*/ 206340 w 219762"/>
                <a:gd name="connsiteY242" fmla="*/ 198523 h 227136"/>
                <a:gd name="connsiteX243" fmla="*/ 208405 w 219762"/>
                <a:gd name="connsiteY243" fmla="*/ 192329 h 227136"/>
                <a:gd name="connsiteX244" fmla="*/ 209585 w 219762"/>
                <a:gd name="connsiteY244" fmla="*/ 183774 h 227136"/>
                <a:gd name="connsiteX245" fmla="*/ 210028 w 219762"/>
                <a:gd name="connsiteY245" fmla="*/ 171827 h 227136"/>
                <a:gd name="connsiteX246" fmla="*/ 210175 w 219762"/>
                <a:gd name="connsiteY246" fmla="*/ 167845 h 227136"/>
                <a:gd name="connsiteX247" fmla="*/ 213715 w 219762"/>
                <a:gd name="connsiteY247" fmla="*/ 162093 h 227136"/>
                <a:gd name="connsiteX248" fmla="*/ 214747 w 219762"/>
                <a:gd name="connsiteY248" fmla="*/ 159291 h 227136"/>
                <a:gd name="connsiteX249" fmla="*/ 214157 w 219762"/>
                <a:gd name="connsiteY249" fmla="*/ 157668 h 227136"/>
                <a:gd name="connsiteX250" fmla="*/ 215337 w 219762"/>
                <a:gd name="connsiteY250" fmla="*/ 152211 h 227136"/>
                <a:gd name="connsiteX251" fmla="*/ 217845 w 219762"/>
                <a:gd name="connsiteY251" fmla="*/ 142919 h 227136"/>
                <a:gd name="connsiteX252" fmla="*/ 218730 w 219762"/>
                <a:gd name="connsiteY252" fmla="*/ 136724 h 227136"/>
                <a:gd name="connsiteX253" fmla="*/ 217845 w 219762"/>
                <a:gd name="connsiteY253" fmla="*/ 133922 h 227136"/>
                <a:gd name="connsiteX254" fmla="*/ 217697 w 219762"/>
                <a:gd name="connsiteY254" fmla="*/ 131857 h 227136"/>
                <a:gd name="connsiteX255" fmla="*/ 219172 w 219762"/>
                <a:gd name="connsiteY255" fmla="*/ 130087 h 227136"/>
                <a:gd name="connsiteX256" fmla="*/ 219762 w 219762"/>
                <a:gd name="connsiteY256" fmla="*/ 129645 h 2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19762" h="227136">
                  <a:moveTo>
                    <a:pt x="219762" y="129645"/>
                  </a:moveTo>
                  <a:lnTo>
                    <a:pt x="216370" y="127580"/>
                  </a:lnTo>
                  <a:lnTo>
                    <a:pt x="214600" y="125663"/>
                  </a:lnTo>
                  <a:lnTo>
                    <a:pt x="212240" y="124335"/>
                  </a:lnTo>
                  <a:lnTo>
                    <a:pt x="209733" y="123155"/>
                  </a:lnTo>
                  <a:lnTo>
                    <a:pt x="208553" y="123598"/>
                  </a:lnTo>
                  <a:lnTo>
                    <a:pt x="207225" y="124335"/>
                  </a:lnTo>
                  <a:lnTo>
                    <a:pt x="204718" y="125220"/>
                  </a:lnTo>
                  <a:lnTo>
                    <a:pt x="201916" y="126990"/>
                  </a:lnTo>
                  <a:lnTo>
                    <a:pt x="200441" y="127580"/>
                  </a:lnTo>
                  <a:lnTo>
                    <a:pt x="197786" y="128318"/>
                  </a:lnTo>
                  <a:lnTo>
                    <a:pt x="194836" y="128760"/>
                  </a:lnTo>
                  <a:lnTo>
                    <a:pt x="192476" y="128465"/>
                  </a:lnTo>
                  <a:lnTo>
                    <a:pt x="190411" y="128023"/>
                  </a:lnTo>
                  <a:lnTo>
                    <a:pt x="189084" y="126990"/>
                  </a:lnTo>
                  <a:lnTo>
                    <a:pt x="188346" y="124630"/>
                  </a:lnTo>
                  <a:lnTo>
                    <a:pt x="188346" y="122565"/>
                  </a:lnTo>
                  <a:lnTo>
                    <a:pt x="187904" y="119763"/>
                  </a:lnTo>
                  <a:lnTo>
                    <a:pt x="186429" y="118141"/>
                  </a:lnTo>
                  <a:lnTo>
                    <a:pt x="185839" y="116813"/>
                  </a:lnTo>
                  <a:lnTo>
                    <a:pt x="185839" y="115338"/>
                  </a:lnTo>
                  <a:lnTo>
                    <a:pt x="185986" y="113568"/>
                  </a:lnTo>
                  <a:lnTo>
                    <a:pt x="186429" y="112241"/>
                  </a:lnTo>
                  <a:lnTo>
                    <a:pt x="186134" y="110766"/>
                  </a:lnTo>
                  <a:lnTo>
                    <a:pt x="185397" y="109586"/>
                  </a:lnTo>
                  <a:lnTo>
                    <a:pt x="185692" y="107669"/>
                  </a:lnTo>
                  <a:lnTo>
                    <a:pt x="185249" y="105161"/>
                  </a:lnTo>
                  <a:lnTo>
                    <a:pt x="184217" y="103539"/>
                  </a:lnTo>
                  <a:lnTo>
                    <a:pt x="183774" y="101621"/>
                  </a:lnTo>
                  <a:lnTo>
                    <a:pt x="183774" y="99704"/>
                  </a:lnTo>
                  <a:lnTo>
                    <a:pt x="182889" y="97787"/>
                  </a:lnTo>
                  <a:lnTo>
                    <a:pt x="182889" y="95722"/>
                  </a:lnTo>
                  <a:lnTo>
                    <a:pt x="183627" y="93804"/>
                  </a:lnTo>
                  <a:lnTo>
                    <a:pt x="183774" y="91887"/>
                  </a:lnTo>
                  <a:lnTo>
                    <a:pt x="183037" y="90560"/>
                  </a:lnTo>
                  <a:lnTo>
                    <a:pt x="181562" y="89675"/>
                  </a:lnTo>
                  <a:lnTo>
                    <a:pt x="180382" y="87610"/>
                  </a:lnTo>
                  <a:lnTo>
                    <a:pt x="180234" y="84807"/>
                  </a:lnTo>
                  <a:lnTo>
                    <a:pt x="179054" y="83185"/>
                  </a:lnTo>
                  <a:lnTo>
                    <a:pt x="177727" y="82005"/>
                  </a:lnTo>
                  <a:lnTo>
                    <a:pt x="176252" y="82005"/>
                  </a:lnTo>
                  <a:lnTo>
                    <a:pt x="174040" y="81268"/>
                  </a:lnTo>
                  <a:lnTo>
                    <a:pt x="172122" y="81268"/>
                  </a:lnTo>
                  <a:lnTo>
                    <a:pt x="168878" y="81268"/>
                  </a:lnTo>
                  <a:lnTo>
                    <a:pt x="167403" y="80825"/>
                  </a:lnTo>
                  <a:lnTo>
                    <a:pt x="166665" y="79793"/>
                  </a:lnTo>
                  <a:lnTo>
                    <a:pt x="164600" y="78465"/>
                  </a:lnTo>
                  <a:lnTo>
                    <a:pt x="163568" y="76106"/>
                  </a:lnTo>
                  <a:lnTo>
                    <a:pt x="162093" y="75663"/>
                  </a:lnTo>
                  <a:lnTo>
                    <a:pt x="160176" y="76401"/>
                  </a:lnTo>
                  <a:lnTo>
                    <a:pt x="159438" y="77286"/>
                  </a:lnTo>
                  <a:lnTo>
                    <a:pt x="158701" y="78465"/>
                  </a:lnTo>
                  <a:lnTo>
                    <a:pt x="157226" y="79940"/>
                  </a:lnTo>
                  <a:lnTo>
                    <a:pt x="155456" y="79793"/>
                  </a:lnTo>
                  <a:lnTo>
                    <a:pt x="153538" y="80678"/>
                  </a:lnTo>
                  <a:lnTo>
                    <a:pt x="151769" y="80825"/>
                  </a:lnTo>
                  <a:lnTo>
                    <a:pt x="149261" y="80973"/>
                  </a:lnTo>
                  <a:lnTo>
                    <a:pt x="146901" y="80235"/>
                  </a:lnTo>
                  <a:lnTo>
                    <a:pt x="143952" y="79350"/>
                  </a:lnTo>
                  <a:lnTo>
                    <a:pt x="141444" y="78908"/>
                  </a:lnTo>
                  <a:lnTo>
                    <a:pt x="139084" y="79350"/>
                  </a:lnTo>
                  <a:lnTo>
                    <a:pt x="137462" y="78908"/>
                  </a:lnTo>
                  <a:lnTo>
                    <a:pt x="135250" y="78761"/>
                  </a:lnTo>
                  <a:lnTo>
                    <a:pt x="132890" y="78465"/>
                  </a:lnTo>
                  <a:lnTo>
                    <a:pt x="130972" y="77138"/>
                  </a:lnTo>
                  <a:lnTo>
                    <a:pt x="128907" y="76253"/>
                  </a:lnTo>
                  <a:lnTo>
                    <a:pt x="127727" y="76548"/>
                  </a:lnTo>
                  <a:lnTo>
                    <a:pt x="126253" y="77433"/>
                  </a:lnTo>
                  <a:lnTo>
                    <a:pt x="124778" y="77286"/>
                  </a:lnTo>
                  <a:lnTo>
                    <a:pt x="122713" y="76548"/>
                  </a:lnTo>
                  <a:lnTo>
                    <a:pt x="121975" y="74778"/>
                  </a:lnTo>
                  <a:lnTo>
                    <a:pt x="122123" y="73746"/>
                  </a:lnTo>
                  <a:lnTo>
                    <a:pt x="122565" y="72713"/>
                  </a:lnTo>
                  <a:lnTo>
                    <a:pt x="123303" y="71091"/>
                  </a:lnTo>
                  <a:lnTo>
                    <a:pt x="122860" y="69468"/>
                  </a:lnTo>
                  <a:lnTo>
                    <a:pt x="123008" y="67993"/>
                  </a:lnTo>
                  <a:lnTo>
                    <a:pt x="123450" y="66814"/>
                  </a:lnTo>
                  <a:lnTo>
                    <a:pt x="123745" y="65339"/>
                  </a:lnTo>
                  <a:lnTo>
                    <a:pt x="123450" y="64011"/>
                  </a:lnTo>
                  <a:lnTo>
                    <a:pt x="123450" y="62536"/>
                  </a:lnTo>
                  <a:lnTo>
                    <a:pt x="123303" y="61209"/>
                  </a:lnTo>
                  <a:lnTo>
                    <a:pt x="123008" y="59734"/>
                  </a:lnTo>
                  <a:lnTo>
                    <a:pt x="124040" y="57669"/>
                  </a:lnTo>
                  <a:lnTo>
                    <a:pt x="124925" y="56047"/>
                  </a:lnTo>
                  <a:lnTo>
                    <a:pt x="124335" y="54572"/>
                  </a:lnTo>
                  <a:lnTo>
                    <a:pt x="124483" y="53539"/>
                  </a:lnTo>
                  <a:lnTo>
                    <a:pt x="125220" y="51917"/>
                  </a:lnTo>
                  <a:lnTo>
                    <a:pt x="126105" y="50000"/>
                  </a:lnTo>
                  <a:lnTo>
                    <a:pt x="125958" y="46312"/>
                  </a:lnTo>
                  <a:lnTo>
                    <a:pt x="125220" y="44100"/>
                  </a:lnTo>
                  <a:lnTo>
                    <a:pt x="124335" y="43510"/>
                  </a:lnTo>
                  <a:lnTo>
                    <a:pt x="124188" y="42920"/>
                  </a:lnTo>
                  <a:lnTo>
                    <a:pt x="124630" y="42035"/>
                  </a:lnTo>
                  <a:lnTo>
                    <a:pt x="124188" y="41150"/>
                  </a:lnTo>
                  <a:lnTo>
                    <a:pt x="123893" y="40265"/>
                  </a:lnTo>
                  <a:lnTo>
                    <a:pt x="124335" y="39528"/>
                  </a:lnTo>
                  <a:lnTo>
                    <a:pt x="123745" y="37905"/>
                  </a:lnTo>
                  <a:lnTo>
                    <a:pt x="122565" y="37463"/>
                  </a:lnTo>
                  <a:lnTo>
                    <a:pt x="122123" y="37020"/>
                  </a:lnTo>
                  <a:lnTo>
                    <a:pt x="121680" y="35398"/>
                  </a:lnTo>
                  <a:lnTo>
                    <a:pt x="121385" y="33333"/>
                  </a:lnTo>
                  <a:lnTo>
                    <a:pt x="121533" y="31858"/>
                  </a:lnTo>
                  <a:lnTo>
                    <a:pt x="120943" y="30531"/>
                  </a:lnTo>
                  <a:lnTo>
                    <a:pt x="120058" y="29646"/>
                  </a:lnTo>
                  <a:lnTo>
                    <a:pt x="119173" y="28319"/>
                  </a:lnTo>
                  <a:lnTo>
                    <a:pt x="118288" y="27139"/>
                  </a:lnTo>
                  <a:lnTo>
                    <a:pt x="117993" y="25664"/>
                  </a:lnTo>
                  <a:lnTo>
                    <a:pt x="117403" y="23746"/>
                  </a:lnTo>
                  <a:lnTo>
                    <a:pt x="117846" y="19174"/>
                  </a:lnTo>
                  <a:lnTo>
                    <a:pt x="117403" y="15339"/>
                  </a:lnTo>
                  <a:lnTo>
                    <a:pt x="116813" y="14307"/>
                  </a:lnTo>
                  <a:lnTo>
                    <a:pt x="109144" y="9734"/>
                  </a:lnTo>
                  <a:lnTo>
                    <a:pt x="102212" y="5457"/>
                  </a:lnTo>
                  <a:lnTo>
                    <a:pt x="93067" y="0"/>
                  </a:lnTo>
                  <a:lnTo>
                    <a:pt x="81268" y="148"/>
                  </a:lnTo>
                  <a:lnTo>
                    <a:pt x="69173" y="295"/>
                  </a:lnTo>
                  <a:lnTo>
                    <a:pt x="57522" y="2802"/>
                  </a:lnTo>
                  <a:lnTo>
                    <a:pt x="46017" y="5162"/>
                  </a:lnTo>
                  <a:lnTo>
                    <a:pt x="40708" y="6342"/>
                  </a:lnTo>
                  <a:lnTo>
                    <a:pt x="29793" y="8555"/>
                  </a:lnTo>
                  <a:lnTo>
                    <a:pt x="23451" y="9734"/>
                  </a:lnTo>
                  <a:lnTo>
                    <a:pt x="21681" y="14159"/>
                  </a:lnTo>
                  <a:lnTo>
                    <a:pt x="19174" y="20796"/>
                  </a:lnTo>
                  <a:lnTo>
                    <a:pt x="16667" y="24631"/>
                  </a:lnTo>
                  <a:lnTo>
                    <a:pt x="13864" y="28761"/>
                  </a:lnTo>
                  <a:lnTo>
                    <a:pt x="9882" y="34513"/>
                  </a:lnTo>
                  <a:lnTo>
                    <a:pt x="9882" y="41445"/>
                  </a:lnTo>
                  <a:lnTo>
                    <a:pt x="9882" y="48082"/>
                  </a:lnTo>
                  <a:lnTo>
                    <a:pt x="6932" y="57522"/>
                  </a:lnTo>
                  <a:lnTo>
                    <a:pt x="4572" y="65486"/>
                  </a:lnTo>
                  <a:lnTo>
                    <a:pt x="2213" y="73303"/>
                  </a:lnTo>
                  <a:lnTo>
                    <a:pt x="590" y="78613"/>
                  </a:lnTo>
                  <a:lnTo>
                    <a:pt x="0" y="79940"/>
                  </a:lnTo>
                  <a:lnTo>
                    <a:pt x="738" y="80678"/>
                  </a:lnTo>
                  <a:lnTo>
                    <a:pt x="738" y="81415"/>
                  </a:lnTo>
                  <a:lnTo>
                    <a:pt x="2950" y="83038"/>
                  </a:lnTo>
                  <a:lnTo>
                    <a:pt x="7375" y="85545"/>
                  </a:lnTo>
                  <a:lnTo>
                    <a:pt x="11504" y="90265"/>
                  </a:lnTo>
                  <a:lnTo>
                    <a:pt x="15339" y="97344"/>
                  </a:lnTo>
                  <a:lnTo>
                    <a:pt x="18879" y="102507"/>
                  </a:lnTo>
                  <a:lnTo>
                    <a:pt x="22271" y="105899"/>
                  </a:lnTo>
                  <a:lnTo>
                    <a:pt x="25369" y="108259"/>
                  </a:lnTo>
                  <a:lnTo>
                    <a:pt x="28319" y="109586"/>
                  </a:lnTo>
                  <a:lnTo>
                    <a:pt x="29793" y="110766"/>
                  </a:lnTo>
                  <a:lnTo>
                    <a:pt x="29941" y="111651"/>
                  </a:lnTo>
                  <a:lnTo>
                    <a:pt x="32596" y="113421"/>
                  </a:lnTo>
                  <a:lnTo>
                    <a:pt x="37758" y="116223"/>
                  </a:lnTo>
                  <a:lnTo>
                    <a:pt x="41003" y="118878"/>
                  </a:lnTo>
                  <a:lnTo>
                    <a:pt x="42330" y="121680"/>
                  </a:lnTo>
                  <a:lnTo>
                    <a:pt x="47345" y="124483"/>
                  </a:lnTo>
                  <a:lnTo>
                    <a:pt x="56047" y="127285"/>
                  </a:lnTo>
                  <a:lnTo>
                    <a:pt x="62389" y="128760"/>
                  </a:lnTo>
                  <a:lnTo>
                    <a:pt x="66371" y="128612"/>
                  </a:lnTo>
                  <a:lnTo>
                    <a:pt x="72123" y="130972"/>
                  </a:lnTo>
                  <a:lnTo>
                    <a:pt x="79498" y="135692"/>
                  </a:lnTo>
                  <a:lnTo>
                    <a:pt x="84070" y="138937"/>
                  </a:lnTo>
                  <a:lnTo>
                    <a:pt x="85693" y="140854"/>
                  </a:lnTo>
                  <a:lnTo>
                    <a:pt x="90560" y="143804"/>
                  </a:lnTo>
                  <a:lnTo>
                    <a:pt x="102654" y="149999"/>
                  </a:lnTo>
                  <a:lnTo>
                    <a:pt x="107964" y="151621"/>
                  </a:lnTo>
                  <a:lnTo>
                    <a:pt x="110471" y="152949"/>
                  </a:lnTo>
                  <a:lnTo>
                    <a:pt x="111946" y="154866"/>
                  </a:lnTo>
                  <a:lnTo>
                    <a:pt x="113568" y="155309"/>
                  </a:lnTo>
                  <a:lnTo>
                    <a:pt x="114896" y="154718"/>
                  </a:lnTo>
                  <a:lnTo>
                    <a:pt x="117993" y="155309"/>
                  </a:lnTo>
                  <a:lnTo>
                    <a:pt x="122565" y="157226"/>
                  </a:lnTo>
                  <a:lnTo>
                    <a:pt x="126253" y="159733"/>
                  </a:lnTo>
                  <a:lnTo>
                    <a:pt x="130825" y="165043"/>
                  </a:lnTo>
                  <a:lnTo>
                    <a:pt x="132300" y="167108"/>
                  </a:lnTo>
                  <a:lnTo>
                    <a:pt x="133037" y="169025"/>
                  </a:lnTo>
                  <a:lnTo>
                    <a:pt x="132742" y="170795"/>
                  </a:lnTo>
                  <a:lnTo>
                    <a:pt x="131415" y="172565"/>
                  </a:lnTo>
                  <a:lnTo>
                    <a:pt x="128760" y="174482"/>
                  </a:lnTo>
                  <a:lnTo>
                    <a:pt x="128023" y="175220"/>
                  </a:lnTo>
                  <a:lnTo>
                    <a:pt x="127875" y="176105"/>
                  </a:lnTo>
                  <a:lnTo>
                    <a:pt x="127285" y="177727"/>
                  </a:lnTo>
                  <a:lnTo>
                    <a:pt x="125073" y="181119"/>
                  </a:lnTo>
                  <a:lnTo>
                    <a:pt x="124483" y="182742"/>
                  </a:lnTo>
                  <a:lnTo>
                    <a:pt x="124483" y="183922"/>
                  </a:lnTo>
                  <a:lnTo>
                    <a:pt x="123008" y="185102"/>
                  </a:lnTo>
                  <a:lnTo>
                    <a:pt x="119468" y="187461"/>
                  </a:lnTo>
                  <a:lnTo>
                    <a:pt x="118731" y="188641"/>
                  </a:lnTo>
                  <a:lnTo>
                    <a:pt x="118435" y="189969"/>
                  </a:lnTo>
                  <a:lnTo>
                    <a:pt x="117993" y="190706"/>
                  </a:lnTo>
                  <a:lnTo>
                    <a:pt x="117551" y="191001"/>
                  </a:lnTo>
                  <a:lnTo>
                    <a:pt x="116813" y="192181"/>
                  </a:lnTo>
                  <a:lnTo>
                    <a:pt x="116223" y="194246"/>
                  </a:lnTo>
                  <a:lnTo>
                    <a:pt x="116223" y="196901"/>
                  </a:lnTo>
                  <a:lnTo>
                    <a:pt x="116666" y="200146"/>
                  </a:lnTo>
                  <a:lnTo>
                    <a:pt x="116518" y="201178"/>
                  </a:lnTo>
                  <a:lnTo>
                    <a:pt x="115781" y="201768"/>
                  </a:lnTo>
                  <a:lnTo>
                    <a:pt x="115338" y="202506"/>
                  </a:lnTo>
                  <a:lnTo>
                    <a:pt x="115191" y="203980"/>
                  </a:lnTo>
                  <a:lnTo>
                    <a:pt x="114453" y="205160"/>
                  </a:lnTo>
                  <a:lnTo>
                    <a:pt x="113273" y="205898"/>
                  </a:lnTo>
                  <a:lnTo>
                    <a:pt x="112831" y="206635"/>
                  </a:lnTo>
                  <a:lnTo>
                    <a:pt x="113126" y="207520"/>
                  </a:lnTo>
                  <a:lnTo>
                    <a:pt x="112241" y="208553"/>
                  </a:lnTo>
                  <a:lnTo>
                    <a:pt x="110176" y="209438"/>
                  </a:lnTo>
                  <a:lnTo>
                    <a:pt x="108849" y="210618"/>
                  </a:lnTo>
                  <a:lnTo>
                    <a:pt x="108406" y="212388"/>
                  </a:lnTo>
                  <a:lnTo>
                    <a:pt x="107226" y="213862"/>
                  </a:lnTo>
                  <a:lnTo>
                    <a:pt x="105456" y="215190"/>
                  </a:lnTo>
                  <a:lnTo>
                    <a:pt x="104866" y="217107"/>
                  </a:lnTo>
                  <a:lnTo>
                    <a:pt x="105751" y="220352"/>
                  </a:lnTo>
                  <a:lnTo>
                    <a:pt x="117108" y="219172"/>
                  </a:lnTo>
                  <a:lnTo>
                    <a:pt x="126400" y="220352"/>
                  </a:lnTo>
                  <a:lnTo>
                    <a:pt x="137462" y="223597"/>
                  </a:lnTo>
                  <a:lnTo>
                    <a:pt x="144837" y="224777"/>
                  </a:lnTo>
                  <a:lnTo>
                    <a:pt x="148376" y="223744"/>
                  </a:lnTo>
                  <a:lnTo>
                    <a:pt x="151031" y="223892"/>
                  </a:lnTo>
                  <a:lnTo>
                    <a:pt x="152801" y="225072"/>
                  </a:lnTo>
                  <a:lnTo>
                    <a:pt x="155161" y="225367"/>
                  </a:lnTo>
                  <a:lnTo>
                    <a:pt x="158111" y="224629"/>
                  </a:lnTo>
                  <a:lnTo>
                    <a:pt x="160471" y="225219"/>
                  </a:lnTo>
                  <a:lnTo>
                    <a:pt x="162388" y="227137"/>
                  </a:lnTo>
                  <a:lnTo>
                    <a:pt x="164158" y="226547"/>
                  </a:lnTo>
                  <a:lnTo>
                    <a:pt x="165780" y="223892"/>
                  </a:lnTo>
                  <a:lnTo>
                    <a:pt x="167550" y="221827"/>
                  </a:lnTo>
                  <a:lnTo>
                    <a:pt x="169468" y="220500"/>
                  </a:lnTo>
                  <a:lnTo>
                    <a:pt x="172122" y="220205"/>
                  </a:lnTo>
                  <a:lnTo>
                    <a:pt x="175072" y="220647"/>
                  </a:lnTo>
                  <a:lnTo>
                    <a:pt x="177580" y="221680"/>
                  </a:lnTo>
                  <a:lnTo>
                    <a:pt x="179349" y="223154"/>
                  </a:lnTo>
                  <a:lnTo>
                    <a:pt x="181267" y="223154"/>
                  </a:lnTo>
                  <a:lnTo>
                    <a:pt x="183479" y="221532"/>
                  </a:lnTo>
                  <a:lnTo>
                    <a:pt x="184512" y="219614"/>
                  </a:lnTo>
                  <a:lnTo>
                    <a:pt x="184364" y="217402"/>
                  </a:lnTo>
                  <a:lnTo>
                    <a:pt x="185249" y="215780"/>
                  </a:lnTo>
                  <a:lnTo>
                    <a:pt x="187019" y="214747"/>
                  </a:lnTo>
                  <a:lnTo>
                    <a:pt x="188199" y="213420"/>
                  </a:lnTo>
                  <a:lnTo>
                    <a:pt x="188789" y="211797"/>
                  </a:lnTo>
                  <a:lnTo>
                    <a:pt x="190854" y="210765"/>
                  </a:lnTo>
                  <a:lnTo>
                    <a:pt x="194541" y="210470"/>
                  </a:lnTo>
                  <a:lnTo>
                    <a:pt x="196458" y="209585"/>
                  </a:lnTo>
                  <a:lnTo>
                    <a:pt x="196606" y="208405"/>
                  </a:lnTo>
                  <a:lnTo>
                    <a:pt x="197638" y="207225"/>
                  </a:lnTo>
                  <a:lnTo>
                    <a:pt x="199556" y="206193"/>
                  </a:lnTo>
                  <a:lnTo>
                    <a:pt x="200883" y="204865"/>
                  </a:lnTo>
                  <a:lnTo>
                    <a:pt x="201621" y="203243"/>
                  </a:lnTo>
                  <a:lnTo>
                    <a:pt x="202800" y="202211"/>
                  </a:lnTo>
                  <a:lnTo>
                    <a:pt x="204571" y="201916"/>
                  </a:lnTo>
                  <a:lnTo>
                    <a:pt x="206340" y="198523"/>
                  </a:lnTo>
                  <a:lnTo>
                    <a:pt x="208405" y="192329"/>
                  </a:lnTo>
                  <a:lnTo>
                    <a:pt x="209585" y="183774"/>
                  </a:lnTo>
                  <a:lnTo>
                    <a:pt x="210028" y="171827"/>
                  </a:lnTo>
                  <a:lnTo>
                    <a:pt x="210175" y="167845"/>
                  </a:lnTo>
                  <a:lnTo>
                    <a:pt x="213715" y="162093"/>
                  </a:lnTo>
                  <a:lnTo>
                    <a:pt x="214747" y="159291"/>
                  </a:lnTo>
                  <a:lnTo>
                    <a:pt x="214157" y="157668"/>
                  </a:lnTo>
                  <a:lnTo>
                    <a:pt x="215337" y="152211"/>
                  </a:lnTo>
                  <a:lnTo>
                    <a:pt x="217845" y="142919"/>
                  </a:lnTo>
                  <a:lnTo>
                    <a:pt x="218730" y="136724"/>
                  </a:lnTo>
                  <a:lnTo>
                    <a:pt x="217845" y="133922"/>
                  </a:lnTo>
                  <a:lnTo>
                    <a:pt x="217697" y="131857"/>
                  </a:lnTo>
                  <a:lnTo>
                    <a:pt x="219172" y="130087"/>
                  </a:lnTo>
                  <a:lnTo>
                    <a:pt x="219762" y="129645"/>
                  </a:lnTo>
                  <a:close/>
                </a:path>
              </a:pathLst>
            </a:custGeom>
            <a:grpFill/>
            <a:ln w="3175" cap="flat">
              <a:solidFill>
                <a:schemeClr val="bg2">
                  <a:lumMod val="90000"/>
                </a:schemeClr>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5CB8446A-DAB5-8DA8-81F1-A13D02426804}"/>
                </a:ext>
              </a:extLst>
            </p:cNvPr>
            <p:cNvSpPr/>
            <p:nvPr/>
          </p:nvSpPr>
          <p:spPr>
            <a:xfrm>
              <a:off x="9214997" y="4093974"/>
              <a:ext cx="92035" cy="122122"/>
            </a:xfrm>
            <a:custGeom>
              <a:avLst/>
              <a:gdLst>
                <a:gd name="connsiteX0" fmla="*/ 443 w 92035"/>
                <a:gd name="connsiteY0" fmla="*/ 121238 h 122122"/>
                <a:gd name="connsiteX1" fmla="*/ 0 w 92035"/>
                <a:gd name="connsiteY1" fmla="*/ 121680 h 122122"/>
                <a:gd name="connsiteX2" fmla="*/ 0 w 92035"/>
                <a:gd name="connsiteY2" fmla="*/ 122123 h 122122"/>
                <a:gd name="connsiteX3" fmla="*/ 886 w 92035"/>
                <a:gd name="connsiteY3" fmla="*/ 122123 h 122122"/>
                <a:gd name="connsiteX4" fmla="*/ 1180 w 92035"/>
                <a:gd name="connsiteY4" fmla="*/ 121680 h 122122"/>
                <a:gd name="connsiteX5" fmla="*/ 1180 w 92035"/>
                <a:gd name="connsiteY5" fmla="*/ 121385 h 122122"/>
                <a:gd name="connsiteX6" fmla="*/ 295 w 92035"/>
                <a:gd name="connsiteY6" fmla="*/ 121385 h 122122"/>
                <a:gd name="connsiteX7" fmla="*/ 91888 w 92035"/>
                <a:gd name="connsiteY7" fmla="*/ 0 h 122122"/>
                <a:gd name="connsiteX8" fmla="*/ 90707 w 92035"/>
                <a:gd name="connsiteY8" fmla="*/ 2360 h 122122"/>
                <a:gd name="connsiteX9" fmla="*/ 90412 w 92035"/>
                <a:gd name="connsiteY9" fmla="*/ 2360 h 122122"/>
                <a:gd name="connsiteX10" fmla="*/ 89233 w 92035"/>
                <a:gd name="connsiteY10" fmla="*/ 3097 h 122122"/>
                <a:gd name="connsiteX11" fmla="*/ 88200 w 92035"/>
                <a:gd name="connsiteY11" fmla="*/ 4867 h 122122"/>
                <a:gd name="connsiteX12" fmla="*/ 87905 w 92035"/>
                <a:gd name="connsiteY12" fmla="*/ 7227 h 122122"/>
                <a:gd name="connsiteX13" fmla="*/ 88642 w 92035"/>
                <a:gd name="connsiteY13" fmla="*/ 9292 h 122122"/>
                <a:gd name="connsiteX14" fmla="*/ 90265 w 92035"/>
                <a:gd name="connsiteY14" fmla="*/ 8702 h 122122"/>
                <a:gd name="connsiteX15" fmla="*/ 90265 w 92035"/>
                <a:gd name="connsiteY15" fmla="*/ 7227 h 122122"/>
                <a:gd name="connsiteX16" fmla="*/ 91297 w 92035"/>
                <a:gd name="connsiteY16" fmla="*/ 5605 h 122122"/>
                <a:gd name="connsiteX17" fmla="*/ 92035 w 92035"/>
                <a:gd name="connsiteY17" fmla="*/ 1327 h 122122"/>
                <a:gd name="connsiteX18" fmla="*/ 92035 w 92035"/>
                <a:gd name="connsiteY18" fmla="*/ 0 h 12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035" h="122122">
                  <a:moveTo>
                    <a:pt x="443" y="121238"/>
                  </a:moveTo>
                  <a:lnTo>
                    <a:pt x="0" y="121680"/>
                  </a:lnTo>
                  <a:lnTo>
                    <a:pt x="0" y="122123"/>
                  </a:lnTo>
                  <a:lnTo>
                    <a:pt x="886" y="122123"/>
                  </a:lnTo>
                  <a:lnTo>
                    <a:pt x="1180" y="121680"/>
                  </a:lnTo>
                  <a:lnTo>
                    <a:pt x="1180" y="121385"/>
                  </a:lnTo>
                  <a:lnTo>
                    <a:pt x="295" y="121385"/>
                  </a:lnTo>
                  <a:close/>
                  <a:moveTo>
                    <a:pt x="91888" y="0"/>
                  </a:moveTo>
                  <a:lnTo>
                    <a:pt x="90707" y="2360"/>
                  </a:lnTo>
                  <a:lnTo>
                    <a:pt x="90412" y="2360"/>
                  </a:lnTo>
                  <a:lnTo>
                    <a:pt x="89233" y="3097"/>
                  </a:lnTo>
                  <a:lnTo>
                    <a:pt x="88200" y="4867"/>
                  </a:lnTo>
                  <a:lnTo>
                    <a:pt x="87905" y="7227"/>
                  </a:lnTo>
                  <a:lnTo>
                    <a:pt x="88642" y="9292"/>
                  </a:lnTo>
                  <a:lnTo>
                    <a:pt x="90265" y="8702"/>
                  </a:lnTo>
                  <a:lnTo>
                    <a:pt x="90265" y="7227"/>
                  </a:lnTo>
                  <a:lnTo>
                    <a:pt x="91297" y="5605"/>
                  </a:lnTo>
                  <a:lnTo>
                    <a:pt x="92035" y="1327"/>
                  </a:lnTo>
                  <a:lnTo>
                    <a:pt x="92035" y="0"/>
                  </a:lnTo>
                  <a:close/>
                </a:path>
              </a:pathLst>
            </a:custGeom>
            <a:grpFill/>
            <a:ln w="3175" cap="flat">
              <a:solidFill>
                <a:schemeClr val="bg2">
                  <a:lumMod val="90000"/>
                </a:schemeClr>
              </a:solid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D1EABC33-C0D6-CFA3-F07C-17B7C553F032}"/>
                </a:ext>
              </a:extLst>
            </p:cNvPr>
            <p:cNvSpPr/>
            <p:nvPr/>
          </p:nvSpPr>
          <p:spPr>
            <a:xfrm>
              <a:off x="4970936" y="3130119"/>
              <a:ext cx="654861" cy="285543"/>
            </a:xfrm>
            <a:custGeom>
              <a:avLst/>
              <a:gdLst>
                <a:gd name="connsiteX0" fmla="*/ 105161 w 654861"/>
                <a:gd name="connsiteY0" fmla="*/ 102654 h 285543"/>
                <a:gd name="connsiteX1" fmla="*/ 102801 w 654861"/>
                <a:gd name="connsiteY1" fmla="*/ 103096 h 285543"/>
                <a:gd name="connsiteX2" fmla="*/ 101917 w 654861"/>
                <a:gd name="connsiteY2" fmla="*/ 103834 h 285543"/>
                <a:gd name="connsiteX3" fmla="*/ 102506 w 654861"/>
                <a:gd name="connsiteY3" fmla="*/ 105899 h 285543"/>
                <a:gd name="connsiteX4" fmla="*/ 103981 w 654861"/>
                <a:gd name="connsiteY4" fmla="*/ 107079 h 285543"/>
                <a:gd name="connsiteX5" fmla="*/ 109438 w 654861"/>
                <a:gd name="connsiteY5" fmla="*/ 107963 h 285543"/>
                <a:gd name="connsiteX6" fmla="*/ 110028 w 654861"/>
                <a:gd name="connsiteY6" fmla="*/ 107669 h 285543"/>
                <a:gd name="connsiteX7" fmla="*/ 110913 w 654861"/>
                <a:gd name="connsiteY7" fmla="*/ 106636 h 285543"/>
                <a:gd name="connsiteX8" fmla="*/ 110913 w 654861"/>
                <a:gd name="connsiteY8" fmla="*/ 104719 h 285543"/>
                <a:gd name="connsiteX9" fmla="*/ 108701 w 654861"/>
                <a:gd name="connsiteY9" fmla="*/ 103244 h 285543"/>
                <a:gd name="connsiteX10" fmla="*/ 105161 w 654861"/>
                <a:gd name="connsiteY10" fmla="*/ 102801 h 285543"/>
                <a:gd name="connsiteX11" fmla="*/ 75368 w 654861"/>
                <a:gd name="connsiteY11" fmla="*/ 110176 h 285543"/>
                <a:gd name="connsiteX12" fmla="*/ 72566 w 654861"/>
                <a:gd name="connsiteY12" fmla="*/ 110176 h 285543"/>
                <a:gd name="connsiteX13" fmla="*/ 71533 w 654861"/>
                <a:gd name="connsiteY13" fmla="*/ 111208 h 285543"/>
                <a:gd name="connsiteX14" fmla="*/ 71976 w 654861"/>
                <a:gd name="connsiteY14" fmla="*/ 112978 h 285543"/>
                <a:gd name="connsiteX15" fmla="*/ 74041 w 654861"/>
                <a:gd name="connsiteY15" fmla="*/ 114601 h 285543"/>
                <a:gd name="connsiteX16" fmla="*/ 77286 w 654861"/>
                <a:gd name="connsiteY16" fmla="*/ 114601 h 285543"/>
                <a:gd name="connsiteX17" fmla="*/ 79940 w 654861"/>
                <a:gd name="connsiteY17" fmla="*/ 115338 h 285543"/>
                <a:gd name="connsiteX18" fmla="*/ 80973 w 654861"/>
                <a:gd name="connsiteY18" fmla="*/ 114748 h 285543"/>
                <a:gd name="connsiteX19" fmla="*/ 84217 w 654861"/>
                <a:gd name="connsiteY19" fmla="*/ 114453 h 285543"/>
                <a:gd name="connsiteX20" fmla="*/ 82005 w 654861"/>
                <a:gd name="connsiteY20" fmla="*/ 113273 h 285543"/>
                <a:gd name="connsiteX21" fmla="*/ 75368 w 654861"/>
                <a:gd name="connsiteY21" fmla="*/ 110176 h 285543"/>
                <a:gd name="connsiteX22" fmla="*/ 68731 w 654861"/>
                <a:gd name="connsiteY22" fmla="*/ 108406 h 285543"/>
                <a:gd name="connsiteX23" fmla="*/ 67551 w 654861"/>
                <a:gd name="connsiteY23" fmla="*/ 107669 h 285543"/>
                <a:gd name="connsiteX24" fmla="*/ 63716 w 654861"/>
                <a:gd name="connsiteY24" fmla="*/ 108849 h 285543"/>
                <a:gd name="connsiteX25" fmla="*/ 66224 w 654861"/>
                <a:gd name="connsiteY25" fmla="*/ 111208 h 285543"/>
                <a:gd name="connsiteX26" fmla="*/ 68878 w 654861"/>
                <a:gd name="connsiteY26" fmla="*/ 111208 h 285543"/>
                <a:gd name="connsiteX27" fmla="*/ 69763 w 654861"/>
                <a:gd name="connsiteY27" fmla="*/ 110323 h 285543"/>
                <a:gd name="connsiteX28" fmla="*/ 69321 w 654861"/>
                <a:gd name="connsiteY28" fmla="*/ 109291 h 285543"/>
                <a:gd name="connsiteX29" fmla="*/ 68436 w 654861"/>
                <a:gd name="connsiteY29" fmla="*/ 108406 h 285543"/>
                <a:gd name="connsiteX30" fmla="*/ 2212 w 654861"/>
                <a:gd name="connsiteY30" fmla="*/ 80825 h 285543"/>
                <a:gd name="connsiteX31" fmla="*/ 590 w 654861"/>
                <a:gd name="connsiteY31" fmla="*/ 81563 h 285543"/>
                <a:gd name="connsiteX32" fmla="*/ 0 w 654861"/>
                <a:gd name="connsiteY32" fmla="*/ 84660 h 285543"/>
                <a:gd name="connsiteX33" fmla="*/ 590 w 654861"/>
                <a:gd name="connsiteY33" fmla="*/ 85250 h 285543"/>
                <a:gd name="connsiteX34" fmla="*/ 2655 w 654861"/>
                <a:gd name="connsiteY34" fmla="*/ 85840 h 285543"/>
                <a:gd name="connsiteX35" fmla="*/ 3835 w 654861"/>
                <a:gd name="connsiteY35" fmla="*/ 84365 h 285543"/>
                <a:gd name="connsiteX36" fmla="*/ 3835 w 654861"/>
                <a:gd name="connsiteY36" fmla="*/ 82153 h 285543"/>
                <a:gd name="connsiteX37" fmla="*/ 2212 w 654861"/>
                <a:gd name="connsiteY37" fmla="*/ 80825 h 285543"/>
                <a:gd name="connsiteX38" fmla="*/ 77728 w 654861"/>
                <a:gd name="connsiteY38" fmla="*/ 104571 h 285543"/>
                <a:gd name="connsiteX39" fmla="*/ 80973 w 654861"/>
                <a:gd name="connsiteY39" fmla="*/ 107226 h 285543"/>
                <a:gd name="connsiteX40" fmla="*/ 83480 w 654861"/>
                <a:gd name="connsiteY40" fmla="*/ 108259 h 285543"/>
                <a:gd name="connsiteX41" fmla="*/ 90412 w 654861"/>
                <a:gd name="connsiteY41" fmla="*/ 110618 h 285543"/>
                <a:gd name="connsiteX42" fmla="*/ 91592 w 654861"/>
                <a:gd name="connsiteY42" fmla="*/ 110323 h 285543"/>
                <a:gd name="connsiteX43" fmla="*/ 86725 w 654861"/>
                <a:gd name="connsiteY43" fmla="*/ 107816 h 285543"/>
                <a:gd name="connsiteX44" fmla="*/ 77580 w 654861"/>
                <a:gd name="connsiteY44" fmla="*/ 104571 h 285543"/>
                <a:gd name="connsiteX45" fmla="*/ 375070 w 654861"/>
                <a:gd name="connsiteY45" fmla="*/ 279791 h 285543"/>
                <a:gd name="connsiteX46" fmla="*/ 371825 w 654861"/>
                <a:gd name="connsiteY46" fmla="*/ 280528 h 285543"/>
                <a:gd name="connsiteX47" fmla="*/ 368286 w 654861"/>
                <a:gd name="connsiteY47" fmla="*/ 279053 h 285543"/>
                <a:gd name="connsiteX48" fmla="*/ 366958 w 654861"/>
                <a:gd name="connsiteY48" fmla="*/ 280823 h 285543"/>
                <a:gd name="connsiteX49" fmla="*/ 367401 w 654861"/>
                <a:gd name="connsiteY49" fmla="*/ 282003 h 285543"/>
                <a:gd name="connsiteX50" fmla="*/ 368876 w 654861"/>
                <a:gd name="connsiteY50" fmla="*/ 283331 h 285543"/>
                <a:gd name="connsiteX51" fmla="*/ 372858 w 654861"/>
                <a:gd name="connsiteY51" fmla="*/ 285101 h 285543"/>
                <a:gd name="connsiteX52" fmla="*/ 377578 w 654861"/>
                <a:gd name="connsiteY52" fmla="*/ 285543 h 285543"/>
                <a:gd name="connsiteX53" fmla="*/ 379495 w 654861"/>
                <a:gd name="connsiteY53" fmla="*/ 283773 h 285543"/>
                <a:gd name="connsiteX54" fmla="*/ 381412 w 654861"/>
                <a:gd name="connsiteY54" fmla="*/ 282446 h 285543"/>
                <a:gd name="connsiteX55" fmla="*/ 379348 w 654861"/>
                <a:gd name="connsiteY55" fmla="*/ 282003 h 285543"/>
                <a:gd name="connsiteX56" fmla="*/ 375218 w 654861"/>
                <a:gd name="connsiteY56" fmla="*/ 280086 h 285543"/>
                <a:gd name="connsiteX57" fmla="*/ 654861 w 654861"/>
                <a:gd name="connsiteY57" fmla="*/ 17994 h 285543"/>
                <a:gd name="connsiteX58" fmla="*/ 654271 w 654861"/>
                <a:gd name="connsiteY58" fmla="*/ 16666 h 285543"/>
                <a:gd name="connsiteX59" fmla="*/ 652501 w 654861"/>
                <a:gd name="connsiteY59" fmla="*/ 15339 h 285543"/>
                <a:gd name="connsiteX60" fmla="*/ 650289 w 654861"/>
                <a:gd name="connsiteY60" fmla="*/ 14602 h 285543"/>
                <a:gd name="connsiteX61" fmla="*/ 647929 w 654861"/>
                <a:gd name="connsiteY61" fmla="*/ 14602 h 285543"/>
                <a:gd name="connsiteX62" fmla="*/ 646454 w 654861"/>
                <a:gd name="connsiteY62" fmla="*/ 14307 h 285543"/>
                <a:gd name="connsiteX63" fmla="*/ 646012 w 654861"/>
                <a:gd name="connsiteY63" fmla="*/ 13274 h 285543"/>
                <a:gd name="connsiteX64" fmla="*/ 646012 w 654861"/>
                <a:gd name="connsiteY64" fmla="*/ 7965 h 285543"/>
                <a:gd name="connsiteX65" fmla="*/ 645569 w 654861"/>
                <a:gd name="connsiteY65" fmla="*/ 6785 h 285543"/>
                <a:gd name="connsiteX66" fmla="*/ 644389 w 654861"/>
                <a:gd name="connsiteY66" fmla="*/ 5900 h 285543"/>
                <a:gd name="connsiteX67" fmla="*/ 642177 w 654861"/>
                <a:gd name="connsiteY67" fmla="*/ 6195 h 285543"/>
                <a:gd name="connsiteX68" fmla="*/ 640260 w 654861"/>
                <a:gd name="connsiteY68" fmla="*/ 5457 h 285543"/>
                <a:gd name="connsiteX69" fmla="*/ 638785 w 654861"/>
                <a:gd name="connsiteY69" fmla="*/ 5457 h 285543"/>
                <a:gd name="connsiteX70" fmla="*/ 637900 w 654861"/>
                <a:gd name="connsiteY70" fmla="*/ 5900 h 285543"/>
                <a:gd name="connsiteX71" fmla="*/ 633622 w 654861"/>
                <a:gd name="connsiteY71" fmla="*/ 5900 h 285543"/>
                <a:gd name="connsiteX72" fmla="*/ 631853 w 654861"/>
                <a:gd name="connsiteY72" fmla="*/ 5310 h 285543"/>
                <a:gd name="connsiteX73" fmla="*/ 630525 w 654861"/>
                <a:gd name="connsiteY73" fmla="*/ 4720 h 285543"/>
                <a:gd name="connsiteX74" fmla="*/ 629788 w 654861"/>
                <a:gd name="connsiteY74" fmla="*/ 5015 h 285543"/>
                <a:gd name="connsiteX75" fmla="*/ 629345 w 654861"/>
                <a:gd name="connsiteY75" fmla="*/ 5457 h 285543"/>
                <a:gd name="connsiteX76" fmla="*/ 629345 w 654861"/>
                <a:gd name="connsiteY76" fmla="*/ 6195 h 285543"/>
                <a:gd name="connsiteX77" fmla="*/ 628903 w 654861"/>
                <a:gd name="connsiteY77" fmla="*/ 7227 h 285543"/>
                <a:gd name="connsiteX78" fmla="*/ 627428 w 654861"/>
                <a:gd name="connsiteY78" fmla="*/ 8259 h 285543"/>
                <a:gd name="connsiteX79" fmla="*/ 623888 w 654861"/>
                <a:gd name="connsiteY79" fmla="*/ 9292 h 285543"/>
                <a:gd name="connsiteX80" fmla="*/ 621085 w 654861"/>
                <a:gd name="connsiteY80" fmla="*/ 9292 h 285543"/>
                <a:gd name="connsiteX81" fmla="*/ 618431 w 654861"/>
                <a:gd name="connsiteY81" fmla="*/ 8555 h 285543"/>
                <a:gd name="connsiteX82" fmla="*/ 617546 w 654861"/>
                <a:gd name="connsiteY82" fmla="*/ 8112 h 285543"/>
                <a:gd name="connsiteX83" fmla="*/ 616218 w 654861"/>
                <a:gd name="connsiteY83" fmla="*/ 7669 h 285543"/>
                <a:gd name="connsiteX84" fmla="*/ 610909 w 654861"/>
                <a:gd name="connsiteY84" fmla="*/ 8259 h 285543"/>
                <a:gd name="connsiteX85" fmla="*/ 610319 w 654861"/>
                <a:gd name="connsiteY85" fmla="*/ 7817 h 285543"/>
                <a:gd name="connsiteX86" fmla="*/ 608549 w 654861"/>
                <a:gd name="connsiteY86" fmla="*/ 8849 h 285543"/>
                <a:gd name="connsiteX87" fmla="*/ 605894 w 654861"/>
                <a:gd name="connsiteY87" fmla="*/ 10029 h 285543"/>
                <a:gd name="connsiteX88" fmla="*/ 603829 w 654861"/>
                <a:gd name="connsiteY88" fmla="*/ 10029 h 285543"/>
                <a:gd name="connsiteX89" fmla="*/ 603829 w 654861"/>
                <a:gd name="connsiteY89" fmla="*/ 9292 h 285543"/>
                <a:gd name="connsiteX90" fmla="*/ 602502 w 654861"/>
                <a:gd name="connsiteY90" fmla="*/ 7522 h 285543"/>
                <a:gd name="connsiteX91" fmla="*/ 602797 w 654861"/>
                <a:gd name="connsiteY91" fmla="*/ 6490 h 285543"/>
                <a:gd name="connsiteX92" fmla="*/ 605009 w 654861"/>
                <a:gd name="connsiteY92" fmla="*/ 3687 h 285543"/>
                <a:gd name="connsiteX93" fmla="*/ 604714 w 654861"/>
                <a:gd name="connsiteY93" fmla="*/ 2950 h 285543"/>
                <a:gd name="connsiteX94" fmla="*/ 603829 w 654861"/>
                <a:gd name="connsiteY94" fmla="*/ 2065 h 285543"/>
                <a:gd name="connsiteX95" fmla="*/ 603092 w 654861"/>
                <a:gd name="connsiteY95" fmla="*/ 737 h 285543"/>
                <a:gd name="connsiteX96" fmla="*/ 602797 w 654861"/>
                <a:gd name="connsiteY96" fmla="*/ 0 h 285543"/>
                <a:gd name="connsiteX97" fmla="*/ 601469 w 654861"/>
                <a:gd name="connsiteY97" fmla="*/ 0 h 285543"/>
                <a:gd name="connsiteX98" fmla="*/ 599994 w 654861"/>
                <a:gd name="connsiteY98" fmla="*/ 590 h 285543"/>
                <a:gd name="connsiteX99" fmla="*/ 594390 w 654861"/>
                <a:gd name="connsiteY99" fmla="*/ 2065 h 285543"/>
                <a:gd name="connsiteX100" fmla="*/ 593062 w 654861"/>
                <a:gd name="connsiteY100" fmla="*/ 2655 h 285543"/>
                <a:gd name="connsiteX101" fmla="*/ 590555 w 654861"/>
                <a:gd name="connsiteY101" fmla="*/ 3982 h 285543"/>
                <a:gd name="connsiteX102" fmla="*/ 588048 w 654861"/>
                <a:gd name="connsiteY102" fmla="*/ 6047 h 285543"/>
                <a:gd name="connsiteX103" fmla="*/ 585393 w 654861"/>
                <a:gd name="connsiteY103" fmla="*/ 9439 h 285543"/>
                <a:gd name="connsiteX104" fmla="*/ 585098 w 654861"/>
                <a:gd name="connsiteY104" fmla="*/ 11504 h 285543"/>
                <a:gd name="connsiteX105" fmla="*/ 586130 w 654861"/>
                <a:gd name="connsiteY105" fmla="*/ 13422 h 285543"/>
                <a:gd name="connsiteX106" fmla="*/ 588490 w 654861"/>
                <a:gd name="connsiteY106" fmla="*/ 13422 h 285543"/>
                <a:gd name="connsiteX107" fmla="*/ 587015 w 654861"/>
                <a:gd name="connsiteY107" fmla="*/ 15044 h 285543"/>
                <a:gd name="connsiteX108" fmla="*/ 587015 w 654861"/>
                <a:gd name="connsiteY108" fmla="*/ 17846 h 285543"/>
                <a:gd name="connsiteX109" fmla="*/ 588933 w 654861"/>
                <a:gd name="connsiteY109" fmla="*/ 26401 h 285543"/>
                <a:gd name="connsiteX110" fmla="*/ 590555 w 654861"/>
                <a:gd name="connsiteY110" fmla="*/ 30383 h 285543"/>
                <a:gd name="connsiteX111" fmla="*/ 590998 w 654861"/>
                <a:gd name="connsiteY111" fmla="*/ 32448 h 285543"/>
                <a:gd name="connsiteX112" fmla="*/ 590998 w 654861"/>
                <a:gd name="connsiteY112" fmla="*/ 34218 h 285543"/>
                <a:gd name="connsiteX113" fmla="*/ 590555 w 654861"/>
                <a:gd name="connsiteY113" fmla="*/ 37758 h 285543"/>
                <a:gd name="connsiteX114" fmla="*/ 590260 w 654861"/>
                <a:gd name="connsiteY114" fmla="*/ 42772 h 285543"/>
                <a:gd name="connsiteX115" fmla="*/ 589080 w 654861"/>
                <a:gd name="connsiteY115" fmla="*/ 45870 h 285543"/>
                <a:gd name="connsiteX116" fmla="*/ 588048 w 654861"/>
                <a:gd name="connsiteY116" fmla="*/ 47197 h 285543"/>
                <a:gd name="connsiteX117" fmla="*/ 585393 w 654861"/>
                <a:gd name="connsiteY117" fmla="*/ 57817 h 285543"/>
                <a:gd name="connsiteX118" fmla="*/ 585098 w 654861"/>
                <a:gd name="connsiteY118" fmla="*/ 60324 h 285543"/>
                <a:gd name="connsiteX119" fmla="*/ 585983 w 654861"/>
                <a:gd name="connsiteY119" fmla="*/ 61209 h 285543"/>
                <a:gd name="connsiteX120" fmla="*/ 586278 w 654861"/>
                <a:gd name="connsiteY120" fmla="*/ 62389 h 285543"/>
                <a:gd name="connsiteX121" fmla="*/ 582000 w 654861"/>
                <a:gd name="connsiteY121" fmla="*/ 71386 h 285543"/>
                <a:gd name="connsiteX122" fmla="*/ 578166 w 654861"/>
                <a:gd name="connsiteY122" fmla="*/ 79940 h 285543"/>
                <a:gd name="connsiteX123" fmla="*/ 575511 w 654861"/>
                <a:gd name="connsiteY123" fmla="*/ 83480 h 285543"/>
                <a:gd name="connsiteX124" fmla="*/ 573741 w 654861"/>
                <a:gd name="connsiteY124" fmla="*/ 84512 h 285543"/>
                <a:gd name="connsiteX125" fmla="*/ 572266 w 654861"/>
                <a:gd name="connsiteY125" fmla="*/ 86135 h 285543"/>
                <a:gd name="connsiteX126" fmla="*/ 572708 w 654861"/>
                <a:gd name="connsiteY126" fmla="*/ 87757 h 285543"/>
                <a:gd name="connsiteX127" fmla="*/ 572708 w 654861"/>
                <a:gd name="connsiteY127" fmla="*/ 88790 h 285543"/>
                <a:gd name="connsiteX128" fmla="*/ 571234 w 654861"/>
                <a:gd name="connsiteY128" fmla="*/ 92920 h 285543"/>
                <a:gd name="connsiteX129" fmla="*/ 570791 w 654861"/>
                <a:gd name="connsiteY129" fmla="*/ 97492 h 285543"/>
                <a:gd name="connsiteX130" fmla="*/ 569611 w 654861"/>
                <a:gd name="connsiteY130" fmla="*/ 100737 h 285543"/>
                <a:gd name="connsiteX131" fmla="*/ 569611 w 654861"/>
                <a:gd name="connsiteY131" fmla="*/ 104424 h 285543"/>
                <a:gd name="connsiteX132" fmla="*/ 571234 w 654861"/>
                <a:gd name="connsiteY132" fmla="*/ 105161 h 285543"/>
                <a:gd name="connsiteX133" fmla="*/ 572561 w 654861"/>
                <a:gd name="connsiteY133" fmla="*/ 105456 h 285543"/>
                <a:gd name="connsiteX134" fmla="*/ 575364 w 654861"/>
                <a:gd name="connsiteY134" fmla="*/ 105014 h 285543"/>
                <a:gd name="connsiteX135" fmla="*/ 578461 w 654861"/>
                <a:gd name="connsiteY135" fmla="*/ 104129 h 285543"/>
                <a:gd name="connsiteX136" fmla="*/ 579640 w 654861"/>
                <a:gd name="connsiteY136" fmla="*/ 101326 h 285543"/>
                <a:gd name="connsiteX137" fmla="*/ 583181 w 654861"/>
                <a:gd name="connsiteY137" fmla="*/ 95869 h 285543"/>
                <a:gd name="connsiteX138" fmla="*/ 585393 w 654861"/>
                <a:gd name="connsiteY138" fmla="*/ 94394 h 285543"/>
                <a:gd name="connsiteX139" fmla="*/ 587310 w 654861"/>
                <a:gd name="connsiteY139" fmla="*/ 93952 h 285543"/>
                <a:gd name="connsiteX140" fmla="*/ 583475 w 654861"/>
                <a:gd name="connsiteY140" fmla="*/ 96459 h 285543"/>
                <a:gd name="connsiteX141" fmla="*/ 581853 w 654861"/>
                <a:gd name="connsiteY141" fmla="*/ 99409 h 285543"/>
                <a:gd name="connsiteX142" fmla="*/ 582443 w 654861"/>
                <a:gd name="connsiteY142" fmla="*/ 102506 h 285543"/>
                <a:gd name="connsiteX143" fmla="*/ 581263 w 654861"/>
                <a:gd name="connsiteY143" fmla="*/ 104276 h 285543"/>
                <a:gd name="connsiteX144" fmla="*/ 579346 w 654861"/>
                <a:gd name="connsiteY144" fmla="*/ 105751 h 285543"/>
                <a:gd name="connsiteX145" fmla="*/ 577133 w 654861"/>
                <a:gd name="connsiteY145" fmla="*/ 106046 h 285543"/>
                <a:gd name="connsiteX146" fmla="*/ 575216 w 654861"/>
                <a:gd name="connsiteY146" fmla="*/ 106931 h 285543"/>
                <a:gd name="connsiteX147" fmla="*/ 576396 w 654861"/>
                <a:gd name="connsiteY147" fmla="*/ 110471 h 285543"/>
                <a:gd name="connsiteX148" fmla="*/ 576101 w 654861"/>
                <a:gd name="connsiteY148" fmla="*/ 113273 h 285543"/>
                <a:gd name="connsiteX149" fmla="*/ 576838 w 654861"/>
                <a:gd name="connsiteY149" fmla="*/ 113568 h 285543"/>
                <a:gd name="connsiteX150" fmla="*/ 579198 w 654861"/>
                <a:gd name="connsiteY150" fmla="*/ 112978 h 285543"/>
                <a:gd name="connsiteX151" fmla="*/ 583918 w 654861"/>
                <a:gd name="connsiteY151" fmla="*/ 111208 h 285543"/>
                <a:gd name="connsiteX152" fmla="*/ 587015 w 654861"/>
                <a:gd name="connsiteY152" fmla="*/ 111208 h 285543"/>
                <a:gd name="connsiteX153" fmla="*/ 588638 w 654861"/>
                <a:gd name="connsiteY153" fmla="*/ 112093 h 285543"/>
                <a:gd name="connsiteX154" fmla="*/ 590408 w 654861"/>
                <a:gd name="connsiteY154" fmla="*/ 113863 h 285543"/>
                <a:gd name="connsiteX155" fmla="*/ 584803 w 654861"/>
                <a:gd name="connsiteY155" fmla="*/ 113126 h 285543"/>
                <a:gd name="connsiteX156" fmla="*/ 586573 w 654861"/>
                <a:gd name="connsiteY156" fmla="*/ 117551 h 285543"/>
                <a:gd name="connsiteX157" fmla="*/ 586868 w 654861"/>
                <a:gd name="connsiteY157" fmla="*/ 121090 h 285543"/>
                <a:gd name="connsiteX158" fmla="*/ 584803 w 654861"/>
                <a:gd name="connsiteY158" fmla="*/ 127875 h 285543"/>
                <a:gd name="connsiteX159" fmla="*/ 586278 w 654861"/>
                <a:gd name="connsiteY159" fmla="*/ 130530 h 285543"/>
                <a:gd name="connsiteX160" fmla="*/ 587015 w 654861"/>
                <a:gd name="connsiteY160" fmla="*/ 134660 h 285543"/>
                <a:gd name="connsiteX161" fmla="*/ 586278 w 654861"/>
                <a:gd name="connsiteY161" fmla="*/ 138937 h 285543"/>
                <a:gd name="connsiteX162" fmla="*/ 586278 w 654861"/>
                <a:gd name="connsiteY162" fmla="*/ 143804 h 285543"/>
                <a:gd name="connsiteX163" fmla="*/ 583475 w 654861"/>
                <a:gd name="connsiteY163" fmla="*/ 151768 h 285543"/>
                <a:gd name="connsiteX164" fmla="*/ 581558 w 654861"/>
                <a:gd name="connsiteY164" fmla="*/ 155751 h 285543"/>
                <a:gd name="connsiteX165" fmla="*/ 583181 w 654861"/>
                <a:gd name="connsiteY165" fmla="*/ 156193 h 285543"/>
                <a:gd name="connsiteX166" fmla="*/ 585393 w 654861"/>
                <a:gd name="connsiteY166" fmla="*/ 154423 h 285543"/>
                <a:gd name="connsiteX167" fmla="*/ 588195 w 654861"/>
                <a:gd name="connsiteY167" fmla="*/ 154423 h 285543"/>
                <a:gd name="connsiteX168" fmla="*/ 591883 w 654861"/>
                <a:gd name="connsiteY168" fmla="*/ 153096 h 285543"/>
                <a:gd name="connsiteX169" fmla="*/ 594832 w 654861"/>
                <a:gd name="connsiteY169" fmla="*/ 153686 h 285543"/>
                <a:gd name="connsiteX170" fmla="*/ 603977 w 654861"/>
                <a:gd name="connsiteY170" fmla="*/ 154423 h 285543"/>
                <a:gd name="connsiteX171" fmla="*/ 609139 w 654861"/>
                <a:gd name="connsiteY171" fmla="*/ 156636 h 285543"/>
                <a:gd name="connsiteX172" fmla="*/ 611941 w 654861"/>
                <a:gd name="connsiteY172" fmla="*/ 156636 h 285543"/>
                <a:gd name="connsiteX173" fmla="*/ 620791 w 654861"/>
                <a:gd name="connsiteY173" fmla="*/ 151768 h 285543"/>
                <a:gd name="connsiteX174" fmla="*/ 623003 w 654861"/>
                <a:gd name="connsiteY174" fmla="*/ 151474 h 285543"/>
                <a:gd name="connsiteX175" fmla="*/ 621381 w 654861"/>
                <a:gd name="connsiteY175" fmla="*/ 143951 h 285543"/>
                <a:gd name="connsiteX176" fmla="*/ 620643 w 654861"/>
                <a:gd name="connsiteY176" fmla="*/ 141149 h 285543"/>
                <a:gd name="connsiteX177" fmla="*/ 620643 w 654861"/>
                <a:gd name="connsiteY177" fmla="*/ 139232 h 285543"/>
                <a:gd name="connsiteX178" fmla="*/ 621971 w 654861"/>
                <a:gd name="connsiteY178" fmla="*/ 134954 h 285543"/>
                <a:gd name="connsiteX179" fmla="*/ 623741 w 654861"/>
                <a:gd name="connsiteY179" fmla="*/ 133185 h 285543"/>
                <a:gd name="connsiteX180" fmla="*/ 625953 w 654861"/>
                <a:gd name="connsiteY180" fmla="*/ 129497 h 285543"/>
                <a:gd name="connsiteX181" fmla="*/ 628755 w 654861"/>
                <a:gd name="connsiteY181" fmla="*/ 126548 h 285543"/>
                <a:gd name="connsiteX182" fmla="*/ 631705 w 654861"/>
                <a:gd name="connsiteY182" fmla="*/ 125810 h 285543"/>
                <a:gd name="connsiteX183" fmla="*/ 633033 w 654861"/>
                <a:gd name="connsiteY183" fmla="*/ 125368 h 285543"/>
                <a:gd name="connsiteX184" fmla="*/ 634065 w 654861"/>
                <a:gd name="connsiteY184" fmla="*/ 123008 h 285543"/>
                <a:gd name="connsiteX185" fmla="*/ 634655 w 654861"/>
                <a:gd name="connsiteY185" fmla="*/ 120943 h 285543"/>
                <a:gd name="connsiteX186" fmla="*/ 630820 w 654861"/>
                <a:gd name="connsiteY186" fmla="*/ 120943 h 285543"/>
                <a:gd name="connsiteX187" fmla="*/ 624626 w 654861"/>
                <a:gd name="connsiteY187" fmla="*/ 112831 h 285543"/>
                <a:gd name="connsiteX188" fmla="*/ 624626 w 654861"/>
                <a:gd name="connsiteY188" fmla="*/ 111503 h 285543"/>
                <a:gd name="connsiteX189" fmla="*/ 625658 w 654861"/>
                <a:gd name="connsiteY189" fmla="*/ 109586 h 285543"/>
                <a:gd name="connsiteX190" fmla="*/ 626101 w 654861"/>
                <a:gd name="connsiteY190" fmla="*/ 107079 h 285543"/>
                <a:gd name="connsiteX191" fmla="*/ 626101 w 654861"/>
                <a:gd name="connsiteY191" fmla="*/ 105161 h 285543"/>
                <a:gd name="connsiteX192" fmla="*/ 627870 w 654861"/>
                <a:gd name="connsiteY192" fmla="*/ 103391 h 285543"/>
                <a:gd name="connsiteX193" fmla="*/ 630378 w 654861"/>
                <a:gd name="connsiteY193" fmla="*/ 101621 h 285543"/>
                <a:gd name="connsiteX194" fmla="*/ 632443 w 654861"/>
                <a:gd name="connsiteY194" fmla="*/ 99114 h 285543"/>
                <a:gd name="connsiteX195" fmla="*/ 633475 w 654861"/>
                <a:gd name="connsiteY195" fmla="*/ 96754 h 285543"/>
                <a:gd name="connsiteX196" fmla="*/ 633475 w 654861"/>
                <a:gd name="connsiteY196" fmla="*/ 94542 h 285543"/>
                <a:gd name="connsiteX197" fmla="*/ 632443 w 654861"/>
                <a:gd name="connsiteY197" fmla="*/ 93067 h 285543"/>
                <a:gd name="connsiteX198" fmla="*/ 629050 w 654861"/>
                <a:gd name="connsiteY198" fmla="*/ 92182 h 285543"/>
                <a:gd name="connsiteX199" fmla="*/ 625510 w 654861"/>
                <a:gd name="connsiteY199" fmla="*/ 85987 h 285543"/>
                <a:gd name="connsiteX200" fmla="*/ 624773 w 654861"/>
                <a:gd name="connsiteY200" fmla="*/ 82153 h 285543"/>
                <a:gd name="connsiteX201" fmla="*/ 624035 w 654861"/>
                <a:gd name="connsiteY201" fmla="*/ 81710 h 285543"/>
                <a:gd name="connsiteX202" fmla="*/ 621823 w 654861"/>
                <a:gd name="connsiteY202" fmla="*/ 79940 h 285543"/>
                <a:gd name="connsiteX203" fmla="*/ 619758 w 654861"/>
                <a:gd name="connsiteY203" fmla="*/ 76548 h 285543"/>
                <a:gd name="connsiteX204" fmla="*/ 619463 w 654861"/>
                <a:gd name="connsiteY204" fmla="*/ 75958 h 285543"/>
                <a:gd name="connsiteX205" fmla="*/ 621528 w 654861"/>
                <a:gd name="connsiteY205" fmla="*/ 75368 h 285543"/>
                <a:gd name="connsiteX206" fmla="*/ 630378 w 654861"/>
                <a:gd name="connsiteY206" fmla="*/ 75368 h 285543"/>
                <a:gd name="connsiteX207" fmla="*/ 632147 w 654861"/>
                <a:gd name="connsiteY207" fmla="*/ 74631 h 285543"/>
                <a:gd name="connsiteX208" fmla="*/ 632443 w 654861"/>
                <a:gd name="connsiteY208" fmla="*/ 74336 h 285543"/>
                <a:gd name="connsiteX209" fmla="*/ 634065 w 654861"/>
                <a:gd name="connsiteY209" fmla="*/ 71681 h 285543"/>
                <a:gd name="connsiteX210" fmla="*/ 635687 w 654861"/>
                <a:gd name="connsiteY210" fmla="*/ 67404 h 285543"/>
                <a:gd name="connsiteX211" fmla="*/ 636130 w 654861"/>
                <a:gd name="connsiteY211" fmla="*/ 64749 h 285543"/>
                <a:gd name="connsiteX212" fmla="*/ 635540 w 654861"/>
                <a:gd name="connsiteY212" fmla="*/ 63716 h 285543"/>
                <a:gd name="connsiteX213" fmla="*/ 632590 w 654861"/>
                <a:gd name="connsiteY213" fmla="*/ 61061 h 285543"/>
                <a:gd name="connsiteX214" fmla="*/ 632590 w 654861"/>
                <a:gd name="connsiteY214" fmla="*/ 60324 h 285543"/>
                <a:gd name="connsiteX215" fmla="*/ 632885 w 654861"/>
                <a:gd name="connsiteY215" fmla="*/ 59144 h 285543"/>
                <a:gd name="connsiteX216" fmla="*/ 634655 w 654861"/>
                <a:gd name="connsiteY216" fmla="*/ 57817 h 285543"/>
                <a:gd name="connsiteX217" fmla="*/ 637015 w 654861"/>
                <a:gd name="connsiteY217" fmla="*/ 56342 h 285543"/>
                <a:gd name="connsiteX218" fmla="*/ 638342 w 654861"/>
                <a:gd name="connsiteY218" fmla="*/ 55014 h 285543"/>
                <a:gd name="connsiteX219" fmla="*/ 638047 w 654861"/>
                <a:gd name="connsiteY219" fmla="*/ 53982 h 285543"/>
                <a:gd name="connsiteX220" fmla="*/ 637310 w 654861"/>
                <a:gd name="connsiteY220" fmla="*/ 52949 h 285543"/>
                <a:gd name="connsiteX221" fmla="*/ 637310 w 654861"/>
                <a:gd name="connsiteY221" fmla="*/ 51917 h 285543"/>
                <a:gd name="connsiteX222" fmla="*/ 637605 w 654861"/>
                <a:gd name="connsiteY222" fmla="*/ 50737 h 285543"/>
                <a:gd name="connsiteX223" fmla="*/ 637605 w 654861"/>
                <a:gd name="connsiteY223" fmla="*/ 46607 h 285543"/>
                <a:gd name="connsiteX224" fmla="*/ 638047 w 654861"/>
                <a:gd name="connsiteY224" fmla="*/ 45575 h 285543"/>
                <a:gd name="connsiteX225" fmla="*/ 637605 w 654861"/>
                <a:gd name="connsiteY225" fmla="*/ 41740 h 285543"/>
                <a:gd name="connsiteX226" fmla="*/ 637015 w 654861"/>
                <a:gd name="connsiteY226" fmla="*/ 38643 h 285543"/>
                <a:gd name="connsiteX227" fmla="*/ 635097 w 654861"/>
                <a:gd name="connsiteY227" fmla="*/ 34660 h 285543"/>
                <a:gd name="connsiteX228" fmla="*/ 635392 w 654861"/>
                <a:gd name="connsiteY228" fmla="*/ 33776 h 285543"/>
                <a:gd name="connsiteX229" fmla="*/ 636277 w 654861"/>
                <a:gd name="connsiteY229" fmla="*/ 33038 h 285543"/>
                <a:gd name="connsiteX230" fmla="*/ 639079 w 654861"/>
                <a:gd name="connsiteY230" fmla="*/ 31563 h 285543"/>
                <a:gd name="connsiteX231" fmla="*/ 641292 w 654861"/>
                <a:gd name="connsiteY231" fmla="*/ 28318 h 285543"/>
                <a:gd name="connsiteX232" fmla="*/ 644537 w 654861"/>
                <a:gd name="connsiteY232" fmla="*/ 25516 h 285543"/>
                <a:gd name="connsiteX233" fmla="*/ 648814 w 654861"/>
                <a:gd name="connsiteY233" fmla="*/ 23304 h 285543"/>
                <a:gd name="connsiteX234" fmla="*/ 651764 w 654861"/>
                <a:gd name="connsiteY234" fmla="*/ 20796 h 285543"/>
                <a:gd name="connsiteX235" fmla="*/ 652944 w 654861"/>
                <a:gd name="connsiteY235" fmla="*/ 18879 h 285543"/>
                <a:gd name="connsiteX236" fmla="*/ 653829 w 654861"/>
                <a:gd name="connsiteY236" fmla="*/ 18436 h 285543"/>
                <a:gd name="connsiteX237" fmla="*/ 653534 w 654861"/>
                <a:gd name="connsiteY237" fmla="*/ 17551 h 285543"/>
                <a:gd name="connsiteX238" fmla="*/ 161945 w 654861"/>
                <a:gd name="connsiteY238" fmla="*/ 156488 h 285543"/>
                <a:gd name="connsiteX239" fmla="*/ 159880 w 654861"/>
                <a:gd name="connsiteY239" fmla="*/ 156488 h 285543"/>
                <a:gd name="connsiteX240" fmla="*/ 158996 w 654861"/>
                <a:gd name="connsiteY240" fmla="*/ 157373 h 285543"/>
                <a:gd name="connsiteX241" fmla="*/ 160028 w 654861"/>
                <a:gd name="connsiteY241" fmla="*/ 158996 h 285543"/>
                <a:gd name="connsiteX242" fmla="*/ 163420 w 654861"/>
                <a:gd name="connsiteY242" fmla="*/ 158996 h 285543"/>
                <a:gd name="connsiteX243" fmla="*/ 163420 w 654861"/>
                <a:gd name="connsiteY243" fmla="*/ 158553 h 285543"/>
                <a:gd name="connsiteX244" fmla="*/ 163125 w 654861"/>
                <a:gd name="connsiteY244" fmla="*/ 157373 h 285543"/>
                <a:gd name="connsiteX245" fmla="*/ 162093 w 654861"/>
                <a:gd name="connsiteY245" fmla="*/ 156636 h 285543"/>
                <a:gd name="connsiteX246" fmla="*/ 159291 w 654861"/>
                <a:gd name="connsiteY246" fmla="*/ 132005 h 285543"/>
                <a:gd name="connsiteX247" fmla="*/ 157078 w 654861"/>
                <a:gd name="connsiteY247" fmla="*/ 131710 h 285543"/>
                <a:gd name="connsiteX248" fmla="*/ 148819 w 654861"/>
                <a:gd name="connsiteY248" fmla="*/ 132152 h 285543"/>
                <a:gd name="connsiteX249" fmla="*/ 147196 w 654861"/>
                <a:gd name="connsiteY249" fmla="*/ 132152 h 285543"/>
                <a:gd name="connsiteX250" fmla="*/ 143657 w 654861"/>
                <a:gd name="connsiteY250" fmla="*/ 129792 h 285543"/>
                <a:gd name="connsiteX251" fmla="*/ 142034 w 654861"/>
                <a:gd name="connsiteY251" fmla="*/ 130382 h 285543"/>
                <a:gd name="connsiteX252" fmla="*/ 142034 w 654861"/>
                <a:gd name="connsiteY252" fmla="*/ 130972 h 285543"/>
                <a:gd name="connsiteX253" fmla="*/ 142329 w 654861"/>
                <a:gd name="connsiteY253" fmla="*/ 132300 h 285543"/>
                <a:gd name="connsiteX254" fmla="*/ 144984 w 654861"/>
                <a:gd name="connsiteY254" fmla="*/ 134217 h 285543"/>
                <a:gd name="connsiteX255" fmla="*/ 152654 w 654861"/>
                <a:gd name="connsiteY255" fmla="*/ 135692 h 285543"/>
                <a:gd name="connsiteX256" fmla="*/ 157521 w 654861"/>
                <a:gd name="connsiteY256" fmla="*/ 135102 h 285543"/>
                <a:gd name="connsiteX257" fmla="*/ 159143 w 654861"/>
                <a:gd name="connsiteY257" fmla="*/ 134217 h 285543"/>
                <a:gd name="connsiteX258" fmla="*/ 159438 w 654861"/>
                <a:gd name="connsiteY258" fmla="*/ 132005 h 285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654861" h="285543">
                  <a:moveTo>
                    <a:pt x="105161" y="102654"/>
                  </a:moveTo>
                  <a:lnTo>
                    <a:pt x="102801" y="103096"/>
                  </a:lnTo>
                  <a:lnTo>
                    <a:pt x="101917" y="103834"/>
                  </a:lnTo>
                  <a:lnTo>
                    <a:pt x="102506" y="105899"/>
                  </a:lnTo>
                  <a:lnTo>
                    <a:pt x="103981" y="107079"/>
                  </a:lnTo>
                  <a:lnTo>
                    <a:pt x="109438" y="107963"/>
                  </a:lnTo>
                  <a:lnTo>
                    <a:pt x="110028" y="107669"/>
                  </a:lnTo>
                  <a:lnTo>
                    <a:pt x="110913" y="106636"/>
                  </a:lnTo>
                  <a:lnTo>
                    <a:pt x="110913" y="104719"/>
                  </a:lnTo>
                  <a:lnTo>
                    <a:pt x="108701" y="103244"/>
                  </a:lnTo>
                  <a:lnTo>
                    <a:pt x="105161" y="102801"/>
                  </a:lnTo>
                  <a:close/>
                  <a:moveTo>
                    <a:pt x="75368" y="110176"/>
                  </a:moveTo>
                  <a:lnTo>
                    <a:pt x="72566" y="110176"/>
                  </a:lnTo>
                  <a:lnTo>
                    <a:pt x="71533" y="111208"/>
                  </a:lnTo>
                  <a:lnTo>
                    <a:pt x="71976" y="112978"/>
                  </a:lnTo>
                  <a:lnTo>
                    <a:pt x="74041" y="114601"/>
                  </a:lnTo>
                  <a:lnTo>
                    <a:pt x="77286" y="114601"/>
                  </a:lnTo>
                  <a:lnTo>
                    <a:pt x="79940" y="115338"/>
                  </a:lnTo>
                  <a:lnTo>
                    <a:pt x="80973" y="114748"/>
                  </a:lnTo>
                  <a:lnTo>
                    <a:pt x="84217" y="114453"/>
                  </a:lnTo>
                  <a:lnTo>
                    <a:pt x="82005" y="113273"/>
                  </a:lnTo>
                  <a:lnTo>
                    <a:pt x="75368" y="110176"/>
                  </a:lnTo>
                  <a:close/>
                  <a:moveTo>
                    <a:pt x="68731" y="108406"/>
                  </a:moveTo>
                  <a:lnTo>
                    <a:pt x="67551" y="107669"/>
                  </a:lnTo>
                  <a:lnTo>
                    <a:pt x="63716" y="108849"/>
                  </a:lnTo>
                  <a:lnTo>
                    <a:pt x="66224" y="111208"/>
                  </a:lnTo>
                  <a:lnTo>
                    <a:pt x="68878" y="111208"/>
                  </a:lnTo>
                  <a:lnTo>
                    <a:pt x="69763" y="110323"/>
                  </a:lnTo>
                  <a:lnTo>
                    <a:pt x="69321" y="109291"/>
                  </a:lnTo>
                  <a:lnTo>
                    <a:pt x="68436" y="108406"/>
                  </a:lnTo>
                  <a:close/>
                  <a:moveTo>
                    <a:pt x="2212" y="80825"/>
                  </a:moveTo>
                  <a:lnTo>
                    <a:pt x="590" y="81563"/>
                  </a:lnTo>
                  <a:lnTo>
                    <a:pt x="0" y="84660"/>
                  </a:lnTo>
                  <a:lnTo>
                    <a:pt x="590" y="85250"/>
                  </a:lnTo>
                  <a:lnTo>
                    <a:pt x="2655" y="85840"/>
                  </a:lnTo>
                  <a:lnTo>
                    <a:pt x="3835" y="84365"/>
                  </a:lnTo>
                  <a:lnTo>
                    <a:pt x="3835" y="82153"/>
                  </a:lnTo>
                  <a:lnTo>
                    <a:pt x="2212" y="80825"/>
                  </a:lnTo>
                  <a:close/>
                  <a:moveTo>
                    <a:pt x="77728" y="104571"/>
                  </a:moveTo>
                  <a:lnTo>
                    <a:pt x="80973" y="107226"/>
                  </a:lnTo>
                  <a:lnTo>
                    <a:pt x="83480" y="108259"/>
                  </a:lnTo>
                  <a:lnTo>
                    <a:pt x="90412" y="110618"/>
                  </a:lnTo>
                  <a:lnTo>
                    <a:pt x="91592" y="110323"/>
                  </a:lnTo>
                  <a:lnTo>
                    <a:pt x="86725" y="107816"/>
                  </a:lnTo>
                  <a:lnTo>
                    <a:pt x="77580" y="104571"/>
                  </a:lnTo>
                  <a:close/>
                  <a:moveTo>
                    <a:pt x="375070" y="279791"/>
                  </a:moveTo>
                  <a:lnTo>
                    <a:pt x="371825" y="280528"/>
                  </a:lnTo>
                  <a:lnTo>
                    <a:pt x="368286" y="279053"/>
                  </a:lnTo>
                  <a:lnTo>
                    <a:pt x="366958" y="280823"/>
                  </a:lnTo>
                  <a:lnTo>
                    <a:pt x="367401" y="282003"/>
                  </a:lnTo>
                  <a:lnTo>
                    <a:pt x="368876" y="283331"/>
                  </a:lnTo>
                  <a:lnTo>
                    <a:pt x="372858" y="285101"/>
                  </a:lnTo>
                  <a:lnTo>
                    <a:pt x="377578" y="285543"/>
                  </a:lnTo>
                  <a:lnTo>
                    <a:pt x="379495" y="283773"/>
                  </a:lnTo>
                  <a:lnTo>
                    <a:pt x="381412" y="282446"/>
                  </a:lnTo>
                  <a:lnTo>
                    <a:pt x="379348" y="282003"/>
                  </a:lnTo>
                  <a:lnTo>
                    <a:pt x="375218" y="280086"/>
                  </a:lnTo>
                  <a:close/>
                  <a:moveTo>
                    <a:pt x="654861" y="17994"/>
                  </a:moveTo>
                  <a:lnTo>
                    <a:pt x="654271" y="16666"/>
                  </a:lnTo>
                  <a:lnTo>
                    <a:pt x="652501" y="15339"/>
                  </a:lnTo>
                  <a:lnTo>
                    <a:pt x="650289" y="14602"/>
                  </a:lnTo>
                  <a:lnTo>
                    <a:pt x="647929" y="14602"/>
                  </a:lnTo>
                  <a:lnTo>
                    <a:pt x="646454" y="14307"/>
                  </a:lnTo>
                  <a:lnTo>
                    <a:pt x="646012" y="13274"/>
                  </a:lnTo>
                  <a:lnTo>
                    <a:pt x="646012" y="7965"/>
                  </a:lnTo>
                  <a:lnTo>
                    <a:pt x="645569" y="6785"/>
                  </a:lnTo>
                  <a:lnTo>
                    <a:pt x="644389" y="5900"/>
                  </a:lnTo>
                  <a:lnTo>
                    <a:pt x="642177" y="6195"/>
                  </a:lnTo>
                  <a:lnTo>
                    <a:pt x="640260" y="5457"/>
                  </a:lnTo>
                  <a:lnTo>
                    <a:pt x="638785" y="5457"/>
                  </a:lnTo>
                  <a:lnTo>
                    <a:pt x="637900" y="5900"/>
                  </a:lnTo>
                  <a:lnTo>
                    <a:pt x="633622" y="5900"/>
                  </a:lnTo>
                  <a:lnTo>
                    <a:pt x="631853" y="5310"/>
                  </a:lnTo>
                  <a:lnTo>
                    <a:pt x="630525" y="4720"/>
                  </a:lnTo>
                  <a:lnTo>
                    <a:pt x="629788" y="5015"/>
                  </a:lnTo>
                  <a:lnTo>
                    <a:pt x="629345" y="5457"/>
                  </a:lnTo>
                  <a:lnTo>
                    <a:pt x="629345" y="6195"/>
                  </a:lnTo>
                  <a:lnTo>
                    <a:pt x="628903" y="7227"/>
                  </a:lnTo>
                  <a:lnTo>
                    <a:pt x="627428" y="8259"/>
                  </a:lnTo>
                  <a:lnTo>
                    <a:pt x="623888" y="9292"/>
                  </a:lnTo>
                  <a:lnTo>
                    <a:pt x="621085" y="9292"/>
                  </a:lnTo>
                  <a:lnTo>
                    <a:pt x="618431" y="8555"/>
                  </a:lnTo>
                  <a:lnTo>
                    <a:pt x="617546" y="8112"/>
                  </a:lnTo>
                  <a:lnTo>
                    <a:pt x="616218" y="7669"/>
                  </a:lnTo>
                  <a:lnTo>
                    <a:pt x="610909" y="8259"/>
                  </a:lnTo>
                  <a:lnTo>
                    <a:pt x="610319" y="7817"/>
                  </a:lnTo>
                  <a:lnTo>
                    <a:pt x="608549" y="8849"/>
                  </a:lnTo>
                  <a:lnTo>
                    <a:pt x="605894" y="10029"/>
                  </a:lnTo>
                  <a:lnTo>
                    <a:pt x="603829" y="10029"/>
                  </a:lnTo>
                  <a:lnTo>
                    <a:pt x="603829" y="9292"/>
                  </a:lnTo>
                  <a:lnTo>
                    <a:pt x="602502" y="7522"/>
                  </a:lnTo>
                  <a:lnTo>
                    <a:pt x="602797" y="6490"/>
                  </a:lnTo>
                  <a:lnTo>
                    <a:pt x="605009" y="3687"/>
                  </a:lnTo>
                  <a:lnTo>
                    <a:pt x="604714" y="2950"/>
                  </a:lnTo>
                  <a:lnTo>
                    <a:pt x="603829" y="2065"/>
                  </a:lnTo>
                  <a:lnTo>
                    <a:pt x="603092" y="737"/>
                  </a:lnTo>
                  <a:lnTo>
                    <a:pt x="602797" y="0"/>
                  </a:lnTo>
                  <a:lnTo>
                    <a:pt x="601469" y="0"/>
                  </a:lnTo>
                  <a:lnTo>
                    <a:pt x="599994" y="590"/>
                  </a:lnTo>
                  <a:lnTo>
                    <a:pt x="594390" y="2065"/>
                  </a:lnTo>
                  <a:lnTo>
                    <a:pt x="593062" y="2655"/>
                  </a:lnTo>
                  <a:lnTo>
                    <a:pt x="590555" y="3982"/>
                  </a:lnTo>
                  <a:lnTo>
                    <a:pt x="588048" y="6047"/>
                  </a:lnTo>
                  <a:lnTo>
                    <a:pt x="585393" y="9439"/>
                  </a:lnTo>
                  <a:lnTo>
                    <a:pt x="585098" y="11504"/>
                  </a:lnTo>
                  <a:lnTo>
                    <a:pt x="586130" y="13422"/>
                  </a:lnTo>
                  <a:lnTo>
                    <a:pt x="588490" y="13422"/>
                  </a:lnTo>
                  <a:lnTo>
                    <a:pt x="587015" y="15044"/>
                  </a:lnTo>
                  <a:lnTo>
                    <a:pt x="587015" y="17846"/>
                  </a:lnTo>
                  <a:lnTo>
                    <a:pt x="588933" y="26401"/>
                  </a:lnTo>
                  <a:lnTo>
                    <a:pt x="590555" y="30383"/>
                  </a:lnTo>
                  <a:lnTo>
                    <a:pt x="590998" y="32448"/>
                  </a:lnTo>
                  <a:lnTo>
                    <a:pt x="590998" y="34218"/>
                  </a:lnTo>
                  <a:lnTo>
                    <a:pt x="590555" y="37758"/>
                  </a:lnTo>
                  <a:lnTo>
                    <a:pt x="590260" y="42772"/>
                  </a:lnTo>
                  <a:lnTo>
                    <a:pt x="589080" y="45870"/>
                  </a:lnTo>
                  <a:lnTo>
                    <a:pt x="588048" y="47197"/>
                  </a:lnTo>
                  <a:lnTo>
                    <a:pt x="585393" y="57817"/>
                  </a:lnTo>
                  <a:lnTo>
                    <a:pt x="585098" y="60324"/>
                  </a:lnTo>
                  <a:lnTo>
                    <a:pt x="585983" y="61209"/>
                  </a:lnTo>
                  <a:lnTo>
                    <a:pt x="586278" y="62389"/>
                  </a:lnTo>
                  <a:lnTo>
                    <a:pt x="582000" y="71386"/>
                  </a:lnTo>
                  <a:lnTo>
                    <a:pt x="578166" y="79940"/>
                  </a:lnTo>
                  <a:lnTo>
                    <a:pt x="575511" y="83480"/>
                  </a:lnTo>
                  <a:lnTo>
                    <a:pt x="573741" y="84512"/>
                  </a:lnTo>
                  <a:lnTo>
                    <a:pt x="572266" y="86135"/>
                  </a:lnTo>
                  <a:lnTo>
                    <a:pt x="572708" y="87757"/>
                  </a:lnTo>
                  <a:lnTo>
                    <a:pt x="572708" y="88790"/>
                  </a:lnTo>
                  <a:lnTo>
                    <a:pt x="571234" y="92920"/>
                  </a:lnTo>
                  <a:lnTo>
                    <a:pt x="570791" y="97492"/>
                  </a:lnTo>
                  <a:lnTo>
                    <a:pt x="569611" y="100737"/>
                  </a:lnTo>
                  <a:lnTo>
                    <a:pt x="569611" y="104424"/>
                  </a:lnTo>
                  <a:lnTo>
                    <a:pt x="571234" y="105161"/>
                  </a:lnTo>
                  <a:lnTo>
                    <a:pt x="572561" y="105456"/>
                  </a:lnTo>
                  <a:lnTo>
                    <a:pt x="575364" y="105014"/>
                  </a:lnTo>
                  <a:lnTo>
                    <a:pt x="578461" y="104129"/>
                  </a:lnTo>
                  <a:lnTo>
                    <a:pt x="579640" y="101326"/>
                  </a:lnTo>
                  <a:lnTo>
                    <a:pt x="583181" y="95869"/>
                  </a:lnTo>
                  <a:lnTo>
                    <a:pt x="585393" y="94394"/>
                  </a:lnTo>
                  <a:lnTo>
                    <a:pt x="587310" y="93952"/>
                  </a:lnTo>
                  <a:lnTo>
                    <a:pt x="583475" y="96459"/>
                  </a:lnTo>
                  <a:lnTo>
                    <a:pt x="581853" y="99409"/>
                  </a:lnTo>
                  <a:lnTo>
                    <a:pt x="582443" y="102506"/>
                  </a:lnTo>
                  <a:lnTo>
                    <a:pt x="581263" y="104276"/>
                  </a:lnTo>
                  <a:lnTo>
                    <a:pt x="579346" y="105751"/>
                  </a:lnTo>
                  <a:lnTo>
                    <a:pt x="577133" y="106046"/>
                  </a:lnTo>
                  <a:lnTo>
                    <a:pt x="575216" y="106931"/>
                  </a:lnTo>
                  <a:lnTo>
                    <a:pt x="576396" y="110471"/>
                  </a:lnTo>
                  <a:lnTo>
                    <a:pt x="576101" y="113273"/>
                  </a:lnTo>
                  <a:lnTo>
                    <a:pt x="576838" y="113568"/>
                  </a:lnTo>
                  <a:lnTo>
                    <a:pt x="579198" y="112978"/>
                  </a:lnTo>
                  <a:lnTo>
                    <a:pt x="583918" y="111208"/>
                  </a:lnTo>
                  <a:lnTo>
                    <a:pt x="587015" y="111208"/>
                  </a:lnTo>
                  <a:lnTo>
                    <a:pt x="588638" y="112093"/>
                  </a:lnTo>
                  <a:lnTo>
                    <a:pt x="590408" y="113863"/>
                  </a:lnTo>
                  <a:lnTo>
                    <a:pt x="584803" y="113126"/>
                  </a:lnTo>
                  <a:lnTo>
                    <a:pt x="586573" y="117551"/>
                  </a:lnTo>
                  <a:lnTo>
                    <a:pt x="586868" y="121090"/>
                  </a:lnTo>
                  <a:lnTo>
                    <a:pt x="584803" y="127875"/>
                  </a:lnTo>
                  <a:lnTo>
                    <a:pt x="586278" y="130530"/>
                  </a:lnTo>
                  <a:lnTo>
                    <a:pt x="587015" y="134660"/>
                  </a:lnTo>
                  <a:lnTo>
                    <a:pt x="586278" y="138937"/>
                  </a:lnTo>
                  <a:lnTo>
                    <a:pt x="586278" y="143804"/>
                  </a:lnTo>
                  <a:lnTo>
                    <a:pt x="583475" y="151768"/>
                  </a:lnTo>
                  <a:lnTo>
                    <a:pt x="581558" y="155751"/>
                  </a:lnTo>
                  <a:lnTo>
                    <a:pt x="583181" y="156193"/>
                  </a:lnTo>
                  <a:lnTo>
                    <a:pt x="585393" y="154423"/>
                  </a:lnTo>
                  <a:lnTo>
                    <a:pt x="588195" y="154423"/>
                  </a:lnTo>
                  <a:lnTo>
                    <a:pt x="591883" y="153096"/>
                  </a:lnTo>
                  <a:lnTo>
                    <a:pt x="594832" y="153686"/>
                  </a:lnTo>
                  <a:lnTo>
                    <a:pt x="603977" y="154423"/>
                  </a:lnTo>
                  <a:lnTo>
                    <a:pt x="609139" y="156636"/>
                  </a:lnTo>
                  <a:lnTo>
                    <a:pt x="611941" y="156636"/>
                  </a:lnTo>
                  <a:lnTo>
                    <a:pt x="620791" y="151768"/>
                  </a:lnTo>
                  <a:lnTo>
                    <a:pt x="623003" y="151474"/>
                  </a:lnTo>
                  <a:lnTo>
                    <a:pt x="621381" y="143951"/>
                  </a:lnTo>
                  <a:lnTo>
                    <a:pt x="620643" y="141149"/>
                  </a:lnTo>
                  <a:lnTo>
                    <a:pt x="620643" y="139232"/>
                  </a:lnTo>
                  <a:lnTo>
                    <a:pt x="621971" y="134954"/>
                  </a:lnTo>
                  <a:lnTo>
                    <a:pt x="623741" y="133185"/>
                  </a:lnTo>
                  <a:lnTo>
                    <a:pt x="625953" y="129497"/>
                  </a:lnTo>
                  <a:lnTo>
                    <a:pt x="628755" y="126548"/>
                  </a:lnTo>
                  <a:lnTo>
                    <a:pt x="631705" y="125810"/>
                  </a:lnTo>
                  <a:lnTo>
                    <a:pt x="633033" y="125368"/>
                  </a:lnTo>
                  <a:lnTo>
                    <a:pt x="634065" y="123008"/>
                  </a:lnTo>
                  <a:lnTo>
                    <a:pt x="634655" y="120943"/>
                  </a:lnTo>
                  <a:lnTo>
                    <a:pt x="630820" y="120943"/>
                  </a:lnTo>
                  <a:lnTo>
                    <a:pt x="624626" y="112831"/>
                  </a:lnTo>
                  <a:lnTo>
                    <a:pt x="624626" y="111503"/>
                  </a:lnTo>
                  <a:lnTo>
                    <a:pt x="625658" y="109586"/>
                  </a:lnTo>
                  <a:lnTo>
                    <a:pt x="626101" y="107079"/>
                  </a:lnTo>
                  <a:lnTo>
                    <a:pt x="626101" y="105161"/>
                  </a:lnTo>
                  <a:lnTo>
                    <a:pt x="627870" y="103391"/>
                  </a:lnTo>
                  <a:lnTo>
                    <a:pt x="630378" y="101621"/>
                  </a:lnTo>
                  <a:lnTo>
                    <a:pt x="632443" y="99114"/>
                  </a:lnTo>
                  <a:lnTo>
                    <a:pt x="633475" y="96754"/>
                  </a:lnTo>
                  <a:lnTo>
                    <a:pt x="633475" y="94542"/>
                  </a:lnTo>
                  <a:lnTo>
                    <a:pt x="632443" y="93067"/>
                  </a:lnTo>
                  <a:lnTo>
                    <a:pt x="629050" y="92182"/>
                  </a:lnTo>
                  <a:lnTo>
                    <a:pt x="625510" y="85987"/>
                  </a:lnTo>
                  <a:lnTo>
                    <a:pt x="624773" y="82153"/>
                  </a:lnTo>
                  <a:lnTo>
                    <a:pt x="624035" y="81710"/>
                  </a:lnTo>
                  <a:lnTo>
                    <a:pt x="621823" y="79940"/>
                  </a:lnTo>
                  <a:lnTo>
                    <a:pt x="619758" y="76548"/>
                  </a:lnTo>
                  <a:lnTo>
                    <a:pt x="619463" y="75958"/>
                  </a:lnTo>
                  <a:lnTo>
                    <a:pt x="621528" y="75368"/>
                  </a:lnTo>
                  <a:lnTo>
                    <a:pt x="630378" y="75368"/>
                  </a:lnTo>
                  <a:lnTo>
                    <a:pt x="632147" y="74631"/>
                  </a:lnTo>
                  <a:lnTo>
                    <a:pt x="632443" y="74336"/>
                  </a:lnTo>
                  <a:lnTo>
                    <a:pt x="634065" y="71681"/>
                  </a:lnTo>
                  <a:lnTo>
                    <a:pt x="635687" y="67404"/>
                  </a:lnTo>
                  <a:lnTo>
                    <a:pt x="636130" y="64749"/>
                  </a:lnTo>
                  <a:lnTo>
                    <a:pt x="635540" y="63716"/>
                  </a:lnTo>
                  <a:lnTo>
                    <a:pt x="632590" y="61061"/>
                  </a:lnTo>
                  <a:lnTo>
                    <a:pt x="632590" y="60324"/>
                  </a:lnTo>
                  <a:lnTo>
                    <a:pt x="632885" y="59144"/>
                  </a:lnTo>
                  <a:lnTo>
                    <a:pt x="634655" y="57817"/>
                  </a:lnTo>
                  <a:lnTo>
                    <a:pt x="637015" y="56342"/>
                  </a:lnTo>
                  <a:lnTo>
                    <a:pt x="638342" y="55014"/>
                  </a:lnTo>
                  <a:lnTo>
                    <a:pt x="638047" y="53982"/>
                  </a:lnTo>
                  <a:lnTo>
                    <a:pt x="637310" y="52949"/>
                  </a:lnTo>
                  <a:lnTo>
                    <a:pt x="637310" y="51917"/>
                  </a:lnTo>
                  <a:lnTo>
                    <a:pt x="637605" y="50737"/>
                  </a:lnTo>
                  <a:lnTo>
                    <a:pt x="637605" y="46607"/>
                  </a:lnTo>
                  <a:lnTo>
                    <a:pt x="638047" y="45575"/>
                  </a:lnTo>
                  <a:lnTo>
                    <a:pt x="637605" y="41740"/>
                  </a:lnTo>
                  <a:lnTo>
                    <a:pt x="637015" y="38643"/>
                  </a:lnTo>
                  <a:lnTo>
                    <a:pt x="635097" y="34660"/>
                  </a:lnTo>
                  <a:lnTo>
                    <a:pt x="635392" y="33776"/>
                  </a:lnTo>
                  <a:lnTo>
                    <a:pt x="636277" y="33038"/>
                  </a:lnTo>
                  <a:lnTo>
                    <a:pt x="639079" y="31563"/>
                  </a:lnTo>
                  <a:lnTo>
                    <a:pt x="641292" y="28318"/>
                  </a:lnTo>
                  <a:lnTo>
                    <a:pt x="644537" y="25516"/>
                  </a:lnTo>
                  <a:lnTo>
                    <a:pt x="648814" y="23304"/>
                  </a:lnTo>
                  <a:lnTo>
                    <a:pt x="651764" y="20796"/>
                  </a:lnTo>
                  <a:lnTo>
                    <a:pt x="652944" y="18879"/>
                  </a:lnTo>
                  <a:lnTo>
                    <a:pt x="653829" y="18436"/>
                  </a:lnTo>
                  <a:lnTo>
                    <a:pt x="653534" y="17551"/>
                  </a:lnTo>
                  <a:close/>
                  <a:moveTo>
                    <a:pt x="161945" y="156488"/>
                  </a:moveTo>
                  <a:lnTo>
                    <a:pt x="159880" y="156488"/>
                  </a:lnTo>
                  <a:lnTo>
                    <a:pt x="158996" y="157373"/>
                  </a:lnTo>
                  <a:lnTo>
                    <a:pt x="160028" y="158996"/>
                  </a:lnTo>
                  <a:lnTo>
                    <a:pt x="163420" y="158996"/>
                  </a:lnTo>
                  <a:lnTo>
                    <a:pt x="163420" y="158553"/>
                  </a:lnTo>
                  <a:lnTo>
                    <a:pt x="163125" y="157373"/>
                  </a:lnTo>
                  <a:lnTo>
                    <a:pt x="162093" y="156636"/>
                  </a:lnTo>
                  <a:close/>
                  <a:moveTo>
                    <a:pt x="159291" y="132005"/>
                  </a:moveTo>
                  <a:lnTo>
                    <a:pt x="157078" y="131710"/>
                  </a:lnTo>
                  <a:lnTo>
                    <a:pt x="148819" y="132152"/>
                  </a:lnTo>
                  <a:lnTo>
                    <a:pt x="147196" y="132152"/>
                  </a:lnTo>
                  <a:lnTo>
                    <a:pt x="143657" y="129792"/>
                  </a:lnTo>
                  <a:lnTo>
                    <a:pt x="142034" y="130382"/>
                  </a:lnTo>
                  <a:lnTo>
                    <a:pt x="142034" y="130972"/>
                  </a:lnTo>
                  <a:lnTo>
                    <a:pt x="142329" y="132300"/>
                  </a:lnTo>
                  <a:lnTo>
                    <a:pt x="144984" y="134217"/>
                  </a:lnTo>
                  <a:lnTo>
                    <a:pt x="152654" y="135692"/>
                  </a:lnTo>
                  <a:lnTo>
                    <a:pt x="157521" y="135102"/>
                  </a:lnTo>
                  <a:lnTo>
                    <a:pt x="159143" y="134217"/>
                  </a:lnTo>
                  <a:lnTo>
                    <a:pt x="159438" y="132005"/>
                  </a:lnTo>
                  <a:close/>
                </a:path>
              </a:pathLst>
            </a:custGeom>
            <a:grpFill/>
            <a:ln w="3175" cap="flat">
              <a:solidFill>
                <a:schemeClr val="bg2">
                  <a:lumMod val="90000"/>
                </a:schemeClr>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A7A85BA3-623A-C174-BB6B-85CCE8A57F32}"/>
                </a:ext>
              </a:extLst>
            </p:cNvPr>
            <p:cNvSpPr/>
            <p:nvPr/>
          </p:nvSpPr>
          <p:spPr>
            <a:xfrm>
              <a:off x="6681982" y="3418759"/>
              <a:ext cx="35987" cy="38052"/>
            </a:xfrm>
            <a:custGeom>
              <a:avLst/>
              <a:gdLst>
                <a:gd name="connsiteX0" fmla="*/ 7375 w 35987"/>
                <a:gd name="connsiteY0" fmla="*/ 27286 h 38052"/>
                <a:gd name="connsiteX1" fmla="*/ 5015 w 35987"/>
                <a:gd name="connsiteY1" fmla="*/ 30236 h 38052"/>
                <a:gd name="connsiteX2" fmla="*/ 0 w 35987"/>
                <a:gd name="connsiteY2" fmla="*/ 34808 h 38052"/>
                <a:gd name="connsiteX3" fmla="*/ 442 w 35987"/>
                <a:gd name="connsiteY3" fmla="*/ 35693 h 38052"/>
                <a:gd name="connsiteX4" fmla="*/ 1327 w 35987"/>
                <a:gd name="connsiteY4" fmla="*/ 38053 h 38052"/>
                <a:gd name="connsiteX5" fmla="*/ 3982 w 35987"/>
                <a:gd name="connsiteY5" fmla="*/ 35693 h 38052"/>
                <a:gd name="connsiteX6" fmla="*/ 3982 w 35987"/>
                <a:gd name="connsiteY6" fmla="*/ 33628 h 38052"/>
                <a:gd name="connsiteX7" fmla="*/ 8554 w 35987"/>
                <a:gd name="connsiteY7" fmla="*/ 28908 h 38052"/>
                <a:gd name="connsiteX8" fmla="*/ 8554 w 35987"/>
                <a:gd name="connsiteY8" fmla="*/ 28466 h 38052"/>
                <a:gd name="connsiteX9" fmla="*/ 7227 w 35987"/>
                <a:gd name="connsiteY9" fmla="*/ 27286 h 38052"/>
                <a:gd name="connsiteX10" fmla="*/ 34955 w 35987"/>
                <a:gd name="connsiteY10" fmla="*/ 12389 h 38052"/>
                <a:gd name="connsiteX11" fmla="*/ 35988 w 35987"/>
                <a:gd name="connsiteY11" fmla="*/ 8555 h 38052"/>
                <a:gd name="connsiteX12" fmla="*/ 35398 w 35987"/>
                <a:gd name="connsiteY12" fmla="*/ 3982 h 38052"/>
                <a:gd name="connsiteX13" fmla="*/ 33628 w 35987"/>
                <a:gd name="connsiteY13" fmla="*/ 3982 h 38052"/>
                <a:gd name="connsiteX14" fmla="*/ 31563 w 35987"/>
                <a:gd name="connsiteY14" fmla="*/ 2360 h 38052"/>
                <a:gd name="connsiteX15" fmla="*/ 31120 w 35987"/>
                <a:gd name="connsiteY15" fmla="*/ 1180 h 38052"/>
                <a:gd name="connsiteX16" fmla="*/ 30530 w 35987"/>
                <a:gd name="connsiteY16" fmla="*/ 738 h 38052"/>
                <a:gd name="connsiteX17" fmla="*/ 29056 w 35987"/>
                <a:gd name="connsiteY17" fmla="*/ 738 h 38052"/>
                <a:gd name="connsiteX18" fmla="*/ 26106 w 35987"/>
                <a:gd name="connsiteY18" fmla="*/ 0 h 38052"/>
                <a:gd name="connsiteX19" fmla="*/ 22713 w 35987"/>
                <a:gd name="connsiteY19" fmla="*/ 2213 h 38052"/>
                <a:gd name="connsiteX20" fmla="*/ 21239 w 35987"/>
                <a:gd name="connsiteY20" fmla="*/ 5752 h 38052"/>
                <a:gd name="connsiteX21" fmla="*/ 20944 w 35987"/>
                <a:gd name="connsiteY21" fmla="*/ 7375 h 38052"/>
                <a:gd name="connsiteX22" fmla="*/ 19764 w 35987"/>
                <a:gd name="connsiteY22" fmla="*/ 10914 h 38052"/>
                <a:gd name="connsiteX23" fmla="*/ 20206 w 35987"/>
                <a:gd name="connsiteY23" fmla="*/ 12979 h 38052"/>
                <a:gd name="connsiteX24" fmla="*/ 20206 w 35987"/>
                <a:gd name="connsiteY24" fmla="*/ 15782 h 38052"/>
                <a:gd name="connsiteX25" fmla="*/ 20649 w 35987"/>
                <a:gd name="connsiteY25" fmla="*/ 17994 h 38052"/>
                <a:gd name="connsiteX26" fmla="*/ 20353 w 35987"/>
                <a:gd name="connsiteY26" fmla="*/ 19322 h 38052"/>
                <a:gd name="connsiteX27" fmla="*/ 19764 w 35987"/>
                <a:gd name="connsiteY27" fmla="*/ 20059 h 38052"/>
                <a:gd name="connsiteX28" fmla="*/ 19764 w 35987"/>
                <a:gd name="connsiteY28" fmla="*/ 20501 h 38052"/>
                <a:gd name="connsiteX29" fmla="*/ 20501 w 35987"/>
                <a:gd name="connsiteY29" fmla="*/ 20501 h 38052"/>
                <a:gd name="connsiteX30" fmla="*/ 22271 w 35987"/>
                <a:gd name="connsiteY30" fmla="*/ 20059 h 38052"/>
                <a:gd name="connsiteX31" fmla="*/ 24188 w 35987"/>
                <a:gd name="connsiteY31" fmla="*/ 20649 h 38052"/>
                <a:gd name="connsiteX32" fmla="*/ 26106 w 35987"/>
                <a:gd name="connsiteY32" fmla="*/ 21829 h 38052"/>
                <a:gd name="connsiteX33" fmla="*/ 26106 w 35987"/>
                <a:gd name="connsiteY33" fmla="*/ 22566 h 38052"/>
                <a:gd name="connsiteX34" fmla="*/ 24926 w 35987"/>
                <a:gd name="connsiteY34" fmla="*/ 23009 h 38052"/>
                <a:gd name="connsiteX35" fmla="*/ 21828 w 35987"/>
                <a:gd name="connsiteY35" fmla="*/ 24779 h 38052"/>
                <a:gd name="connsiteX36" fmla="*/ 19616 w 35987"/>
                <a:gd name="connsiteY36" fmla="*/ 26844 h 38052"/>
                <a:gd name="connsiteX37" fmla="*/ 19026 w 35987"/>
                <a:gd name="connsiteY37" fmla="*/ 28761 h 38052"/>
                <a:gd name="connsiteX38" fmla="*/ 17551 w 35987"/>
                <a:gd name="connsiteY38" fmla="*/ 32743 h 38052"/>
                <a:gd name="connsiteX39" fmla="*/ 17551 w 35987"/>
                <a:gd name="connsiteY39" fmla="*/ 33628 h 38052"/>
                <a:gd name="connsiteX40" fmla="*/ 18436 w 35987"/>
                <a:gd name="connsiteY40" fmla="*/ 34071 h 38052"/>
                <a:gd name="connsiteX41" fmla="*/ 23451 w 35987"/>
                <a:gd name="connsiteY41" fmla="*/ 33628 h 38052"/>
                <a:gd name="connsiteX42" fmla="*/ 28023 w 35987"/>
                <a:gd name="connsiteY42" fmla="*/ 32006 h 38052"/>
                <a:gd name="connsiteX43" fmla="*/ 31415 w 35987"/>
                <a:gd name="connsiteY43" fmla="*/ 30236 h 38052"/>
                <a:gd name="connsiteX44" fmla="*/ 32448 w 35987"/>
                <a:gd name="connsiteY44" fmla="*/ 30236 h 38052"/>
                <a:gd name="connsiteX45" fmla="*/ 32890 w 35987"/>
                <a:gd name="connsiteY45" fmla="*/ 28023 h 38052"/>
                <a:gd name="connsiteX46" fmla="*/ 33775 w 35987"/>
                <a:gd name="connsiteY46" fmla="*/ 24926 h 38052"/>
                <a:gd name="connsiteX47" fmla="*/ 35398 w 35987"/>
                <a:gd name="connsiteY47" fmla="*/ 22271 h 38052"/>
                <a:gd name="connsiteX48" fmla="*/ 34660 w 35987"/>
                <a:gd name="connsiteY48" fmla="*/ 15929 h 38052"/>
                <a:gd name="connsiteX49" fmla="*/ 34660 w 35987"/>
                <a:gd name="connsiteY49" fmla="*/ 12537 h 3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987" h="38052">
                  <a:moveTo>
                    <a:pt x="7375" y="27286"/>
                  </a:moveTo>
                  <a:lnTo>
                    <a:pt x="5015" y="30236"/>
                  </a:lnTo>
                  <a:lnTo>
                    <a:pt x="0" y="34808"/>
                  </a:lnTo>
                  <a:lnTo>
                    <a:pt x="442" y="35693"/>
                  </a:lnTo>
                  <a:lnTo>
                    <a:pt x="1327" y="38053"/>
                  </a:lnTo>
                  <a:lnTo>
                    <a:pt x="3982" y="35693"/>
                  </a:lnTo>
                  <a:lnTo>
                    <a:pt x="3982" y="33628"/>
                  </a:lnTo>
                  <a:lnTo>
                    <a:pt x="8554" y="28908"/>
                  </a:lnTo>
                  <a:lnTo>
                    <a:pt x="8554" y="28466"/>
                  </a:lnTo>
                  <a:lnTo>
                    <a:pt x="7227" y="27286"/>
                  </a:lnTo>
                  <a:close/>
                  <a:moveTo>
                    <a:pt x="34955" y="12389"/>
                  </a:moveTo>
                  <a:lnTo>
                    <a:pt x="35988" y="8555"/>
                  </a:lnTo>
                  <a:lnTo>
                    <a:pt x="35398" y="3982"/>
                  </a:lnTo>
                  <a:lnTo>
                    <a:pt x="33628" y="3982"/>
                  </a:lnTo>
                  <a:lnTo>
                    <a:pt x="31563" y="2360"/>
                  </a:lnTo>
                  <a:lnTo>
                    <a:pt x="31120" y="1180"/>
                  </a:lnTo>
                  <a:lnTo>
                    <a:pt x="30530" y="738"/>
                  </a:lnTo>
                  <a:lnTo>
                    <a:pt x="29056" y="738"/>
                  </a:lnTo>
                  <a:lnTo>
                    <a:pt x="26106" y="0"/>
                  </a:lnTo>
                  <a:lnTo>
                    <a:pt x="22713" y="2213"/>
                  </a:lnTo>
                  <a:lnTo>
                    <a:pt x="21239" y="5752"/>
                  </a:lnTo>
                  <a:lnTo>
                    <a:pt x="20944" y="7375"/>
                  </a:lnTo>
                  <a:lnTo>
                    <a:pt x="19764" y="10914"/>
                  </a:lnTo>
                  <a:lnTo>
                    <a:pt x="20206" y="12979"/>
                  </a:lnTo>
                  <a:lnTo>
                    <a:pt x="20206" y="15782"/>
                  </a:lnTo>
                  <a:lnTo>
                    <a:pt x="20649" y="17994"/>
                  </a:lnTo>
                  <a:lnTo>
                    <a:pt x="20353" y="19322"/>
                  </a:lnTo>
                  <a:lnTo>
                    <a:pt x="19764" y="20059"/>
                  </a:lnTo>
                  <a:lnTo>
                    <a:pt x="19764" y="20501"/>
                  </a:lnTo>
                  <a:lnTo>
                    <a:pt x="20501" y="20501"/>
                  </a:lnTo>
                  <a:lnTo>
                    <a:pt x="22271" y="20059"/>
                  </a:lnTo>
                  <a:lnTo>
                    <a:pt x="24188" y="20649"/>
                  </a:lnTo>
                  <a:lnTo>
                    <a:pt x="26106" y="21829"/>
                  </a:lnTo>
                  <a:lnTo>
                    <a:pt x="26106" y="22566"/>
                  </a:lnTo>
                  <a:lnTo>
                    <a:pt x="24926" y="23009"/>
                  </a:lnTo>
                  <a:lnTo>
                    <a:pt x="21828" y="24779"/>
                  </a:lnTo>
                  <a:lnTo>
                    <a:pt x="19616" y="26844"/>
                  </a:lnTo>
                  <a:lnTo>
                    <a:pt x="19026" y="28761"/>
                  </a:lnTo>
                  <a:lnTo>
                    <a:pt x="17551" y="32743"/>
                  </a:lnTo>
                  <a:lnTo>
                    <a:pt x="17551" y="33628"/>
                  </a:lnTo>
                  <a:lnTo>
                    <a:pt x="18436" y="34071"/>
                  </a:lnTo>
                  <a:lnTo>
                    <a:pt x="23451" y="33628"/>
                  </a:lnTo>
                  <a:lnTo>
                    <a:pt x="28023" y="32006"/>
                  </a:lnTo>
                  <a:lnTo>
                    <a:pt x="31415" y="30236"/>
                  </a:lnTo>
                  <a:lnTo>
                    <a:pt x="32448" y="30236"/>
                  </a:lnTo>
                  <a:lnTo>
                    <a:pt x="32890" y="28023"/>
                  </a:lnTo>
                  <a:lnTo>
                    <a:pt x="33775" y="24926"/>
                  </a:lnTo>
                  <a:lnTo>
                    <a:pt x="35398" y="22271"/>
                  </a:lnTo>
                  <a:lnTo>
                    <a:pt x="34660" y="15929"/>
                  </a:lnTo>
                  <a:lnTo>
                    <a:pt x="34660" y="12537"/>
                  </a:lnTo>
                  <a:close/>
                </a:path>
              </a:pathLst>
            </a:custGeom>
            <a:grpFill/>
            <a:ln w="14735" cap="flat">
              <a:solidFill>
                <a:schemeClr val="bg2">
                  <a:lumMod val="90000"/>
                </a:schemeClr>
              </a:solid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AE75254C-1466-4391-D13E-50F42E50336F}"/>
                </a:ext>
              </a:extLst>
            </p:cNvPr>
            <p:cNvSpPr/>
            <p:nvPr/>
          </p:nvSpPr>
          <p:spPr>
            <a:xfrm>
              <a:off x="4013423" y="3807988"/>
              <a:ext cx="68730" cy="15634"/>
            </a:xfrm>
            <a:custGeom>
              <a:avLst/>
              <a:gdLst>
                <a:gd name="connsiteX0" fmla="*/ 1917 w 68730"/>
                <a:gd name="connsiteY0" fmla="*/ 10914 h 15634"/>
                <a:gd name="connsiteX1" fmla="*/ 0 w 68730"/>
                <a:gd name="connsiteY1" fmla="*/ 10914 h 15634"/>
                <a:gd name="connsiteX2" fmla="*/ 0 w 68730"/>
                <a:gd name="connsiteY2" fmla="*/ 11799 h 15634"/>
                <a:gd name="connsiteX3" fmla="*/ 738 w 68730"/>
                <a:gd name="connsiteY3" fmla="*/ 12242 h 15634"/>
                <a:gd name="connsiteX4" fmla="*/ 738 w 68730"/>
                <a:gd name="connsiteY4" fmla="*/ 12537 h 15634"/>
                <a:gd name="connsiteX5" fmla="*/ 1622 w 68730"/>
                <a:gd name="connsiteY5" fmla="*/ 12537 h 15634"/>
                <a:gd name="connsiteX6" fmla="*/ 1622 w 68730"/>
                <a:gd name="connsiteY6" fmla="*/ 12242 h 15634"/>
                <a:gd name="connsiteX7" fmla="*/ 1770 w 68730"/>
                <a:gd name="connsiteY7" fmla="*/ 12242 h 15634"/>
                <a:gd name="connsiteX8" fmla="*/ 2065 w 68730"/>
                <a:gd name="connsiteY8" fmla="*/ 11652 h 15634"/>
                <a:gd name="connsiteX9" fmla="*/ 2212 w 68730"/>
                <a:gd name="connsiteY9" fmla="*/ 11652 h 15634"/>
                <a:gd name="connsiteX10" fmla="*/ 2212 w 68730"/>
                <a:gd name="connsiteY10" fmla="*/ 11209 h 15634"/>
                <a:gd name="connsiteX11" fmla="*/ 1917 w 68730"/>
                <a:gd name="connsiteY11" fmla="*/ 10914 h 15634"/>
                <a:gd name="connsiteX12" fmla="*/ 56784 w 68730"/>
                <a:gd name="connsiteY12" fmla="*/ 3392 h 15634"/>
                <a:gd name="connsiteX13" fmla="*/ 53539 w 68730"/>
                <a:gd name="connsiteY13" fmla="*/ 2213 h 15634"/>
                <a:gd name="connsiteX14" fmla="*/ 48525 w 68730"/>
                <a:gd name="connsiteY14" fmla="*/ 1475 h 15634"/>
                <a:gd name="connsiteX15" fmla="*/ 47935 w 68730"/>
                <a:gd name="connsiteY15" fmla="*/ 1475 h 15634"/>
                <a:gd name="connsiteX16" fmla="*/ 48525 w 68730"/>
                <a:gd name="connsiteY16" fmla="*/ 2508 h 15634"/>
                <a:gd name="connsiteX17" fmla="*/ 47787 w 68730"/>
                <a:gd name="connsiteY17" fmla="*/ 2508 h 15634"/>
                <a:gd name="connsiteX18" fmla="*/ 47050 w 68730"/>
                <a:gd name="connsiteY18" fmla="*/ 2065 h 15634"/>
                <a:gd name="connsiteX19" fmla="*/ 46460 w 68730"/>
                <a:gd name="connsiteY19" fmla="*/ 1328 h 15634"/>
                <a:gd name="connsiteX20" fmla="*/ 45575 w 68730"/>
                <a:gd name="connsiteY20" fmla="*/ 1328 h 15634"/>
                <a:gd name="connsiteX21" fmla="*/ 29203 w 68730"/>
                <a:gd name="connsiteY21" fmla="*/ 738 h 15634"/>
                <a:gd name="connsiteX22" fmla="*/ 22714 w 68730"/>
                <a:gd name="connsiteY22" fmla="*/ 0 h 15634"/>
                <a:gd name="connsiteX23" fmla="*/ 21386 w 68730"/>
                <a:gd name="connsiteY23" fmla="*/ 0 h 15634"/>
                <a:gd name="connsiteX24" fmla="*/ 20206 w 68730"/>
                <a:gd name="connsiteY24" fmla="*/ 590 h 15634"/>
                <a:gd name="connsiteX25" fmla="*/ 19911 w 68730"/>
                <a:gd name="connsiteY25" fmla="*/ 2360 h 15634"/>
                <a:gd name="connsiteX26" fmla="*/ 18879 w 68730"/>
                <a:gd name="connsiteY26" fmla="*/ 3540 h 15634"/>
                <a:gd name="connsiteX27" fmla="*/ 17551 w 68730"/>
                <a:gd name="connsiteY27" fmla="*/ 4277 h 15634"/>
                <a:gd name="connsiteX28" fmla="*/ 18141 w 68730"/>
                <a:gd name="connsiteY28" fmla="*/ 5457 h 15634"/>
                <a:gd name="connsiteX29" fmla="*/ 19026 w 68730"/>
                <a:gd name="connsiteY29" fmla="*/ 6490 h 15634"/>
                <a:gd name="connsiteX30" fmla="*/ 19911 w 68730"/>
                <a:gd name="connsiteY30" fmla="*/ 8112 h 15634"/>
                <a:gd name="connsiteX31" fmla="*/ 19911 w 68730"/>
                <a:gd name="connsiteY31" fmla="*/ 10030 h 15634"/>
                <a:gd name="connsiteX32" fmla="*/ 19321 w 68730"/>
                <a:gd name="connsiteY32" fmla="*/ 14307 h 15634"/>
                <a:gd name="connsiteX33" fmla="*/ 20796 w 68730"/>
                <a:gd name="connsiteY33" fmla="*/ 15044 h 15634"/>
                <a:gd name="connsiteX34" fmla="*/ 24189 w 68730"/>
                <a:gd name="connsiteY34" fmla="*/ 15044 h 15634"/>
                <a:gd name="connsiteX35" fmla="*/ 25516 w 68730"/>
                <a:gd name="connsiteY35" fmla="*/ 15339 h 15634"/>
                <a:gd name="connsiteX36" fmla="*/ 28761 w 68730"/>
                <a:gd name="connsiteY36" fmla="*/ 15339 h 15634"/>
                <a:gd name="connsiteX37" fmla="*/ 30531 w 68730"/>
                <a:gd name="connsiteY37" fmla="*/ 14454 h 15634"/>
                <a:gd name="connsiteX38" fmla="*/ 35103 w 68730"/>
                <a:gd name="connsiteY38" fmla="*/ 14749 h 15634"/>
                <a:gd name="connsiteX39" fmla="*/ 37463 w 68730"/>
                <a:gd name="connsiteY39" fmla="*/ 14454 h 15634"/>
                <a:gd name="connsiteX40" fmla="*/ 40118 w 68730"/>
                <a:gd name="connsiteY40" fmla="*/ 15487 h 15634"/>
                <a:gd name="connsiteX41" fmla="*/ 42330 w 68730"/>
                <a:gd name="connsiteY41" fmla="*/ 15192 h 15634"/>
                <a:gd name="connsiteX42" fmla="*/ 43362 w 68730"/>
                <a:gd name="connsiteY42" fmla="*/ 15634 h 15634"/>
                <a:gd name="connsiteX43" fmla="*/ 47345 w 68730"/>
                <a:gd name="connsiteY43" fmla="*/ 15634 h 15634"/>
                <a:gd name="connsiteX44" fmla="*/ 51622 w 68730"/>
                <a:gd name="connsiteY44" fmla="*/ 15044 h 15634"/>
                <a:gd name="connsiteX45" fmla="*/ 55162 w 68730"/>
                <a:gd name="connsiteY45" fmla="*/ 12832 h 15634"/>
                <a:gd name="connsiteX46" fmla="*/ 56489 w 68730"/>
                <a:gd name="connsiteY46" fmla="*/ 10914 h 15634"/>
                <a:gd name="connsiteX47" fmla="*/ 58112 w 68730"/>
                <a:gd name="connsiteY47" fmla="*/ 9292 h 15634"/>
                <a:gd name="connsiteX48" fmla="*/ 60619 w 68730"/>
                <a:gd name="connsiteY48" fmla="*/ 7817 h 15634"/>
                <a:gd name="connsiteX49" fmla="*/ 60619 w 68730"/>
                <a:gd name="connsiteY49" fmla="*/ 4130 h 15634"/>
                <a:gd name="connsiteX50" fmla="*/ 57079 w 68730"/>
                <a:gd name="connsiteY50" fmla="*/ 3540 h 15634"/>
                <a:gd name="connsiteX51" fmla="*/ 68583 w 68730"/>
                <a:gd name="connsiteY51" fmla="*/ 10325 h 15634"/>
                <a:gd name="connsiteX52" fmla="*/ 66961 w 68730"/>
                <a:gd name="connsiteY52" fmla="*/ 9882 h 15634"/>
                <a:gd name="connsiteX53" fmla="*/ 64011 w 68730"/>
                <a:gd name="connsiteY53" fmla="*/ 9882 h 15634"/>
                <a:gd name="connsiteX54" fmla="*/ 61504 w 68730"/>
                <a:gd name="connsiteY54" fmla="*/ 10472 h 15634"/>
                <a:gd name="connsiteX55" fmla="*/ 61946 w 68730"/>
                <a:gd name="connsiteY55" fmla="*/ 11209 h 15634"/>
                <a:gd name="connsiteX56" fmla="*/ 65339 w 68730"/>
                <a:gd name="connsiteY56" fmla="*/ 11209 h 15634"/>
                <a:gd name="connsiteX57" fmla="*/ 68731 w 68730"/>
                <a:gd name="connsiteY57" fmla="*/ 10472 h 15634"/>
                <a:gd name="connsiteX58" fmla="*/ 68731 w 68730"/>
                <a:gd name="connsiteY58" fmla="*/ 10177 h 1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8730" h="15634">
                  <a:moveTo>
                    <a:pt x="1917" y="10914"/>
                  </a:moveTo>
                  <a:lnTo>
                    <a:pt x="0" y="10914"/>
                  </a:lnTo>
                  <a:lnTo>
                    <a:pt x="0" y="11799"/>
                  </a:lnTo>
                  <a:lnTo>
                    <a:pt x="738" y="12242"/>
                  </a:lnTo>
                  <a:lnTo>
                    <a:pt x="738" y="12537"/>
                  </a:lnTo>
                  <a:lnTo>
                    <a:pt x="1622" y="12537"/>
                  </a:lnTo>
                  <a:lnTo>
                    <a:pt x="1622" y="12242"/>
                  </a:lnTo>
                  <a:lnTo>
                    <a:pt x="1770" y="12242"/>
                  </a:lnTo>
                  <a:lnTo>
                    <a:pt x="2065" y="11652"/>
                  </a:lnTo>
                  <a:lnTo>
                    <a:pt x="2212" y="11652"/>
                  </a:lnTo>
                  <a:lnTo>
                    <a:pt x="2212" y="11209"/>
                  </a:lnTo>
                  <a:lnTo>
                    <a:pt x="1917" y="10914"/>
                  </a:lnTo>
                  <a:close/>
                  <a:moveTo>
                    <a:pt x="56784" y="3392"/>
                  </a:moveTo>
                  <a:lnTo>
                    <a:pt x="53539" y="2213"/>
                  </a:lnTo>
                  <a:lnTo>
                    <a:pt x="48525" y="1475"/>
                  </a:lnTo>
                  <a:lnTo>
                    <a:pt x="47935" y="1475"/>
                  </a:lnTo>
                  <a:lnTo>
                    <a:pt x="48525" y="2508"/>
                  </a:lnTo>
                  <a:lnTo>
                    <a:pt x="47787" y="2508"/>
                  </a:lnTo>
                  <a:lnTo>
                    <a:pt x="47050" y="2065"/>
                  </a:lnTo>
                  <a:lnTo>
                    <a:pt x="46460" y="1328"/>
                  </a:lnTo>
                  <a:lnTo>
                    <a:pt x="45575" y="1328"/>
                  </a:lnTo>
                  <a:lnTo>
                    <a:pt x="29203" y="738"/>
                  </a:lnTo>
                  <a:lnTo>
                    <a:pt x="22714" y="0"/>
                  </a:lnTo>
                  <a:lnTo>
                    <a:pt x="21386" y="0"/>
                  </a:lnTo>
                  <a:lnTo>
                    <a:pt x="20206" y="590"/>
                  </a:lnTo>
                  <a:lnTo>
                    <a:pt x="19911" y="2360"/>
                  </a:lnTo>
                  <a:lnTo>
                    <a:pt x="18879" y="3540"/>
                  </a:lnTo>
                  <a:lnTo>
                    <a:pt x="17551" y="4277"/>
                  </a:lnTo>
                  <a:lnTo>
                    <a:pt x="18141" y="5457"/>
                  </a:lnTo>
                  <a:lnTo>
                    <a:pt x="19026" y="6490"/>
                  </a:lnTo>
                  <a:lnTo>
                    <a:pt x="19911" y="8112"/>
                  </a:lnTo>
                  <a:lnTo>
                    <a:pt x="19911" y="10030"/>
                  </a:lnTo>
                  <a:lnTo>
                    <a:pt x="19321" y="14307"/>
                  </a:lnTo>
                  <a:lnTo>
                    <a:pt x="20796" y="15044"/>
                  </a:lnTo>
                  <a:lnTo>
                    <a:pt x="24189" y="15044"/>
                  </a:lnTo>
                  <a:lnTo>
                    <a:pt x="25516" y="15339"/>
                  </a:lnTo>
                  <a:lnTo>
                    <a:pt x="28761" y="15339"/>
                  </a:lnTo>
                  <a:lnTo>
                    <a:pt x="30531" y="14454"/>
                  </a:lnTo>
                  <a:lnTo>
                    <a:pt x="35103" y="14749"/>
                  </a:lnTo>
                  <a:lnTo>
                    <a:pt x="37463" y="14454"/>
                  </a:lnTo>
                  <a:lnTo>
                    <a:pt x="40118" y="15487"/>
                  </a:lnTo>
                  <a:lnTo>
                    <a:pt x="42330" y="15192"/>
                  </a:lnTo>
                  <a:lnTo>
                    <a:pt x="43362" y="15634"/>
                  </a:lnTo>
                  <a:lnTo>
                    <a:pt x="47345" y="15634"/>
                  </a:lnTo>
                  <a:lnTo>
                    <a:pt x="51622" y="15044"/>
                  </a:lnTo>
                  <a:lnTo>
                    <a:pt x="55162" y="12832"/>
                  </a:lnTo>
                  <a:lnTo>
                    <a:pt x="56489" y="10914"/>
                  </a:lnTo>
                  <a:lnTo>
                    <a:pt x="58112" y="9292"/>
                  </a:lnTo>
                  <a:lnTo>
                    <a:pt x="60619" y="7817"/>
                  </a:lnTo>
                  <a:lnTo>
                    <a:pt x="60619" y="4130"/>
                  </a:lnTo>
                  <a:lnTo>
                    <a:pt x="57079" y="3540"/>
                  </a:lnTo>
                  <a:close/>
                  <a:moveTo>
                    <a:pt x="68583" y="10325"/>
                  </a:moveTo>
                  <a:lnTo>
                    <a:pt x="66961" y="9882"/>
                  </a:lnTo>
                  <a:lnTo>
                    <a:pt x="64011" y="9882"/>
                  </a:lnTo>
                  <a:lnTo>
                    <a:pt x="61504" y="10472"/>
                  </a:lnTo>
                  <a:lnTo>
                    <a:pt x="61946" y="11209"/>
                  </a:lnTo>
                  <a:lnTo>
                    <a:pt x="65339" y="11209"/>
                  </a:lnTo>
                  <a:lnTo>
                    <a:pt x="68731" y="10472"/>
                  </a:lnTo>
                  <a:lnTo>
                    <a:pt x="68731" y="10177"/>
                  </a:lnTo>
                  <a:close/>
                </a:path>
              </a:pathLst>
            </a:custGeom>
            <a:grpFill/>
            <a:ln w="3175" cap="flat">
              <a:solidFill>
                <a:schemeClr val="bg2">
                  <a:lumMod val="90000"/>
                </a:schemeClr>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919206F1-3B8F-29B0-4538-8534DB0A71D6}"/>
                </a:ext>
              </a:extLst>
            </p:cNvPr>
            <p:cNvSpPr/>
            <p:nvPr/>
          </p:nvSpPr>
          <p:spPr>
            <a:xfrm>
              <a:off x="2434677" y="4938656"/>
              <a:ext cx="1474" cy="2507"/>
            </a:xfrm>
            <a:custGeom>
              <a:avLst/>
              <a:gdLst>
                <a:gd name="connsiteX0" fmla="*/ 1475 w 1474"/>
                <a:gd name="connsiteY0" fmla="*/ 1180 h 2507"/>
                <a:gd name="connsiteX1" fmla="*/ 1180 w 1474"/>
                <a:gd name="connsiteY1" fmla="*/ 295 h 2507"/>
                <a:gd name="connsiteX2" fmla="*/ 442 w 1474"/>
                <a:gd name="connsiteY2" fmla="*/ 0 h 2507"/>
                <a:gd name="connsiteX3" fmla="*/ 0 w 1474"/>
                <a:gd name="connsiteY3" fmla="*/ 590 h 2507"/>
                <a:gd name="connsiteX4" fmla="*/ 147 w 1474"/>
                <a:gd name="connsiteY4" fmla="*/ 1327 h 2507"/>
                <a:gd name="connsiteX5" fmla="*/ 737 w 1474"/>
                <a:gd name="connsiteY5" fmla="*/ 2213 h 2507"/>
                <a:gd name="connsiteX6" fmla="*/ 1180 w 1474"/>
                <a:gd name="connsiteY6" fmla="*/ 2507 h 2507"/>
                <a:gd name="connsiteX7" fmla="*/ 1475 w 1474"/>
                <a:gd name="connsiteY7" fmla="*/ 2065 h 2507"/>
                <a:gd name="connsiteX8" fmla="*/ 1475 w 1474"/>
                <a:gd name="connsiteY8" fmla="*/ 1180 h 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4" h="2507">
                  <a:moveTo>
                    <a:pt x="1475" y="1180"/>
                  </a:moveTo>
                  <a:lnTo>
                    <a:pt x="1180" y="295"/>
                  </a:lnTo>
                  <a:lnTo>
                    <a:pt x="442" y="0"/>
                  </a:lnTo>
                  <a:lnTo>
                    <a:pt x="0" y="590"/>
                  </a:lnTo>
                  <a:lnTo>
                    <a:pt x="147" y="1327"/>
                  </a:lnTo>
                  <a:lnTo>
                    <a:pt x="737" y="2213"/>
                  </a:lnTo>
                  <a:lnTo>
                    <a:pt x="1180" y="2507"/>
                  </a:lnTo>
                  <a:lnTo>
                    <a:pt x="1475" y="2065"/>
                  </a:lnTo>
                  <a:lnTo>
                    <a:pt x="1475" y="1180"/>
                  </a:lnTo>
                  <a:close/>
                </a:path>
              </a:pathLst>
            </a:custGeom>
            <a:grpFill/>
            <a:ln w="3175" cap="flat">
              <a:solidFill>
                <a:schemeClr val="bg2">
                  <a:lumMod val="90000"/>
                </a:schemeClr>
              </a:solid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52F22E56-4BD7-1B4C-0697-4C866EB9B0AA}"/>
                </a:ext>
              </a:extLst>
            </p:cNvPr>
            <p:cNvSpPr/>
            <p:nvPr/>
          </p:nvSpPr>
          <p:spPr>
            <a:xfrm>
              <a:off x="4314895" y="2970533"/>
              <a:ext cx="6784" cy="11356"/>
            </a:xfrm>
            <a:custGeom>
              <a:avLst/>
              <a:gdLst>
                <a:gd name="connsiteX0" fmla="*/ 6342 w 6784"/>
                <a:gd name="connsiteY0" fmla="*/ 9439 h 11356"/>
                <a:gd name="connsiteX1" fmla="*/ 5457 w 6784"/>
                <a:gd name="connsiteY1" fmla="*/ 9439 h 11356"/>
                <a:gd name="connsiteX2" fmla="*/ 4867 w 6784"/>
                <a:gd name="connsiteY2" fmla="*/ 9882 h 11356"/>
                <a:gd name="connsiteX3" fmla="*/ 3982 w 6784"/>
                <a:gd name="connsiteY3" fmla="*/ 10914 h 11356"/>
                <a:gd name="connsiteX4" fmla="*/ 5900 w 6784"/>
                <a:gd name="connsiteY4" fmla="*/ 11357 h 11356"/>
                <a:gd name="connsiteX5" fmla="*/ 6489 w 6784"/>
                <a:gd name="connsiteY5" fmla="*/ 11062 h 11356"/>
                <a:gd name="connsiteX6" fmla="*/ 6784 w 6784"/>
                <a:gd name="connsiteY6" fmla="*/ 10472 h 11356"/>
                <a:gd name="connsiteX7" fmla="*/ 6784 w 6784"/>
                <a:gd name="connsiteY7" fmla="*/ 9734 h 11356"/>
                <a:gd name="connsiteX8" fmla="*/ 6489 w 6784"/>
                <a:gd name="connsiteY8" fmla="*/ 9439 h 11356"/>
                <a:gd name="connsiteX9" fmla="*/ 2065 w 6784"/>
                <a:gd name="connsiteY9" fmla="*/ 4720 h 11356"/>
                <a:gd name="connsiteX10" fmla="*/ 2950 w 6784"/>
                <a:gd name="connsiteY10" fmla="*/ 2065 h 11356"/>
                <a:gd name="connsiteX11" fmla="*/ 2655 w 6784"/>
                <a:gd name="connsiteY11" fmla="*/ 885 h 11356"/>
                <a:gd name="connsiteX12" fmla="*/ 590 w 6784"/>
                <a:gd name="connsiteY12" fmla="*/ 0 h 11356"/>
                <a:gd name="connsiteX13" fmla="*/ 295 w 6784"/>
                <a:gd name="connsiteY13" fmla="*/ 295 h 11356"/>
                <a:gd name="connsiteX14" fmla="*/ 0 w 6784"/>
                <a:gd name="connsiteY14" fmla="*/ 1032 h 11356"/>
                <a:gd name="connsiteX15" fmla="*/ 1327 w 6784"/>
                <a:gd name="connsiteY15" fmla="*/ 5457 h 11356"/>
                <a:gd name="connsiteX16" fmla="*/ 1327 w 6784"/>
                <a:gd name="connsiteY16" fmla="*/ 6047 h 11356"/>
                <a:gd name="connsiteX17" fmla="*/ 147 w 6784"/>
                <a:gd name="connsiteY17" fmla="*/ 8259 h 11356"/>
                <a:gd name="connsiteX18" fmla="*/ 147 w 6784"/>
                <a:gd name="connsiteY18" fmla="*/ 9144 h 11356"/>
                <a:gd name="connsiteX19" fmla="*/ 737 w 6784"/>
                <a:gd name="connsiteY19" fmla="*/ 9882 h 11356"/>
                <a:gd name="connsiteX20" fmla="*/ 2950 w 6784"/>
                <a:gd name="connsiteY20" fmla="*/ 8407 h 11356"/>
                <a:gd name="connsiteX21" fmla="*/ 3245 w 6784"/>
                <a:gd name="connsiteY21" fmla="*/ 7669 h 11356"/>
                <a:gd name="connsiteX22" fmla="*/ 2360 w 6784"/>
                <a:gd name="connsiteY22" fmla="*/ 6342 h 11356"/>
                <a:gd name="connsiteX23" fmla="*/ 1770 w 6784"/>
                <a:gd name="connsiteY23" fmla="*/ 4572 h 1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84" h="11356">
                  <a:moveTo>
                    <a:pt x="6342" y="9439"/>
                  </a:moveTo>
                  <a:lnTo>
                    <a:pt x="5457" y="9439"/>
                  </a:lnTo>
                  <a:lnTo>
                    <a:pt x="4867" y="9882"/>
                  </a:lnTo>
                  <a:lnTo>
                    <a:pt x="3982" y="10914"/>
                  </a:lnTo>
                  <a:lnTo>
                    <a:pt x="5900" y="11357"/>
                  </a:lnTo>
                  <a:lnTo>
                    <a:pt x="6489" y="11062"/>
                  </a:lnTo>
                  <a:lnTo>
                    <a:pt x="6784" y="10472"/>
                  </a:lnTo>
                  <a:lnTo>
                    <a:pt x="6784" y="9734"/>
                  </a:lnTo>
                  <a:lnTo>
                    <a:pt x="6489" y="9439"/>
                  </a:lnTo>
                  <a:close/>
                  <a:moveTo>
                    <a:pt x="2065" y="4720"/>
                  </a:moveTo>
                  <a:lnTo>
                    <a:pt x="2950" y="2065"/>
                  </a:lnTo>
                  <a:lnTo>
                    <a:pt x="2655" y="885"/>
                  </a:lnTo>
                  <a:lnTo>
                    <a:pt x="590" y="0"/>
                  </a:lnTo>
                  <a:lnTo>
                    <a:pt x="295" y="295"/>
                  </a:lnTo>
                  <a:lnTo>
                    <a:pt x="0" y="1032"/>
                  </a:lnTo>
                  <a:lnTo>
                    <a:pt x="1327" y="5457"/>
                  </a:lnTo>
                  <a:lnTo>
                    <a:pt x="1327" y="6047"/>
                  </a:lnTo>
                  <a:lnTo>
                    <a:pt x="147" y="8259"/>
                  </a:lnTo>
                  <a:lnTo>
                    <a:pt x="147" y="9144"/>
                  </a:lnTo>
                  <a:lnTo>
                    <a:pt x="737" y="9882"/>
                  </a:lnTo>
                  <a:lnTo>
                    <a:pt x="2950" y="8407"/>
                  </a:lnTo>
                  <a:lnTo>
                    <a:pt x="3245" y="7669"/>
                  </a:lnTo>
                  <a:lnTo>
                    <a:pt x="2360" y="6342"/>
                  </a:lnTo>
                  <a:lnTo>
                    <a:pt x="1770" y="4572"/>
                  </a:lnTo>
                  <a:close/>
                </a:path>
              </a:pathLst>
            </a:custGeom>
            <a:grpFill/>
            <a:ln w="14735" cap="flat">
              <a:solidFill>
                <a:schemeClr val="bg2">
                  <a:lumMod val="90000"/>
                </a:schemeClr>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B07B42FB-4249-F2B1-A6EC-C164E18F9242}"/>
                </a:ext>
              </a:extLst>
            </p:cNvPr>
            <p:cNvSpPr/>
            <p:nvPr/>
          </p:nvSpPr>
          <p:spPr>
            <a:xfrm>
              <a:off x="6157651" y="2703279"/>
              <a:ext cx="260764" cy="203242"/>
            </a:xfrm>
            <a:custGeom>
              <a:avLst/>
              <a:gdLst>
                <a:gd name="connsiteX0" fmla="*/ 258110 w 260764"/>
                <a:gd name="connsiteY0" fmla="*/ 143952 h 203242"/>
                <a:gd name="connsiteX1" fmla="*/ 257372 w 260764"/>
                <a:gd name="connsiteY1" fmla="*/ 143067 h 203242"/>
                <a:gd name="connsiteX2" fmla="*/ 257815 w 260764"/>
                <a:gd name="connsiteY2" fmla="*/ 142329 h 203242"/>
                <a:gd name="connsiteX3" fmla="*/ 258552 w 260764"/>
                <a:gd name="connsiteY3" fmla="*/ 142034 h 203242"/>
                <a:gd name="connsiteX4" fmla="*/ 259585 w 260764"/>
                <a:gd name="connsiteY4" fmla="*/ 141887 h 203242"/>
                <a:gd name="connsiteX5" fmla="*/ 260764 w 260764"/>
                <a:gd name="connsiteY5" fmla="*/ 141002 h 203242"/>
                <a:gd name="connsiteX6" fmla="*/ 260470 w 260764"/>
                <a:gd name="connsiteY6" fmla="*/ 140117 h 203242"/>
                <a:gd name="connsiteX7" fmla="*/ 257520 w 260764"/>
                <a:gd name="connsiteY7" fmla="*/ 137757 h 203242"/>
                <a:gd name="connsiteX8" fmla="*/ 256340 w 260764"/>
                <a:gd name="connsiteY8" fmla="*/ 135987 h 203242"/>
                <a:gd name="connsiteX9" fmla="*/ 254422 w 260764"/>
                <a:gd name="connsiteY9" fmla="*/ 131415 h 203242"/>
                <a:gd name="connsiteX10" fmla="*/ 250440 w 260764"/>
                <a:gd name="connsiteY10" fmla="*/ 126548 h 203242"/>
                <a:gd name="connsiteX11" fmla="*/ 249113 w 260764"/>
                <a:gd name="connsiteY11" fmla="*/ 125073 h 203242"/>
                <a:gd name="connsiteX12" fmla="*/ 248965 w 260764"/>
                <a:gd name="connsiteY12" fmla="*/ 123598 h 203242"/>
                <a:gd name="connsiteX13" fmla="*/ 249555 w 260764"/>
                <a:gd name="connsiteY13" fmla="*/ 122123 h 203242"/>
                <a:gd name="connsiteX14" fmla="*/ 248965 w 260764"/>
                <a:gd name="connsiteY14" fmla="*/ 120205 h 203242"/>
                <a:gd name="connsiteX15" fmla="*/ 247638 w 260764"/>
                <a:gd name="connsiteY15" fmla="*/ 117845 h 203242"/>
                <a:gd name="connsiteX16" fmla="*/ 245868 w 260764"/>
                <a:gd name="connsiteY16" fmla="*/ 114306 h 203242"/>
                <a:gd name="connsiteX17" fmla="*/ 246015 w 260764"/>
                <a:gd name="connsiteY17" fmla="*/ 111061 h 203242"/>
                <a:gd name="connsiteX18" fmla="*/ 247048 w 260764"/>
                <a:gd name="connsiteY18" fmla="*/ 109291 h 203242"/>
                <a:gd name="connsiteX19" fmla="*/ 248228 w 260764"/>
                <a:gd name="connsiteY19" fmla="*/ 107669 h 203242"/>
                <a:gd name="connsiteX20" fmla="*/ 247638 w 260764"/>
                <a:gd name="connsiteY20" fmla="*/ 105161 h 203242"/>
                <a:gd name="connsiteX21" fmla="*/ 248818 w 260764"/>
                <a:gd name="connsiteY21" fmla="*/ 101917 h 203242"/>
                <a:gd name="connsiteX22" fmla="*/ 248818 w 260764"/>
                <a:gd name="connsiteY22" fmla="*/ 99557 h 203242"/>
                <a:gd name="connsiteX23" fmla="*/ 248375 w 260764"/>
                <a:gd name="connsiteY23" fmla="*/ 98524 h 203242"/>
                <a:gd name="connsiteX24" fmla="*/ 247490 w 260764"/>
                <a:gd name="connsiteY24" fmla="*/ 97344 h 203242"/>
                <a:gd name="connsiteX25" fmla="*/ 244836 w 260764"/>
                <a:gd name="connsiteY25" fmla="*/ 96164 h 203242"/>
                <a:gd name="connsiteX26" fmla="*/ 243803 w 260764"/>
                <a:gd name="connsiteY26" fmla="*/ 95132 h 203242"/>
                <a:gd name="connsiteX27" fmla="*/ 240411 w 260764"/>
                <a:gd name="connsiteY27" fmla="*/ 93657 h 203242"/>
                <a:gd name="connsiteX28" fmla="*/ 237019 w 260764"/>
                <a:gd name="connsiteY28" fmla="*/ 92035 h 203242"/>
                <a:gd name="connsiteX29" fmla="*/ 236428 w 260764"/>
                <a:gd name="connsiteY29" fmla="*/ 91002 h 203242"/>
                <a:gd name="connsiteX30" fmla="*/ 236576 w 260764"/>
                <a:gd name="connsiteY30" fmla="*/ 90265 h 203242"/>
                <a:gd name="connsiteX31" fmla="*/ 237166 w 260764"/>
                <a:gd name="connsiteY31" fmla="*/ 89232 h 203242"/>
                <a:gd name="connsiteX32" fmla="*/ 239673 w 260764"/>
                <a:gd name="connsiteY32" fmla="*/ 85987 h 203242"/>
                <a:gd name="connsiteX33" fmla="*/ 242476 w 260764"/>
                <a:gd name="connsiteY33" fmla="*/ 82890 h 203242"/>
                <a:gd name="connsiteX34" fmla="*/ 244393 w 260764"/>
                <a:gd name="connsiteY34" fmla="*/ 81710 h 203242"/>
                <a:gd name="connsiteX35" fmla="*/ 253833 w 260764"/>
                <a:gd name="connsiteY35" fmla="*/ 77728 h 203242"/>
                <a:gd name="connsiteX36" fmla="*/ 255307 w 260764"/>
                <a:gd name="connsiteY36" fmla="*/ 76400 h 203242"/>
                <a:gd name="connsiteX37" fmla="*/ 255750 w 260764"/>
                <a:gd name="connsiteY37" fmla="*/ 74041 h 203242"/>
                <a:gd name="connsiteX38" fmla="*/ 255750 w 260764"/>
                <a:gd name="connsiteY38" fmla="*/ 72271 h 203242"/>
                <a:gd name="connsiteX39" fmla="*/ 255603 w 260764"/>
                <a:gd name="connsiteY39" fmla="*/ 69173 h 203242"/>
                <a:gd name="connsiteX40" fmla="*/ 255013 w 260764"/>
                <a:gd name="connsiteY40" fmla="*/ 64896 h 203242"/>
                <a:gd name="connsiteX41" fmla="*/ 254275 w 260764"/>
                <a:gd name="connsiteY41" fmla="*/ 61946 h 203242"/>
                <a:gd name="connsiteX42" fmla="*/ 252358 w 260764"/>
                <a:gd name="connsiteY42" fmla="*/ 56342 h 203242"/>
                <a:gd name="connsiteX43" fmla="*/ 247490 w 260764"/>
                <a:gd name="connsiteY43" fmla="*/ 44542 h 203242"/>
                <a:gd name="connsiteX44" fmla="*/ 244541 w 260764"/>
                <a:gd name="connsiteY44" fmla="*/ 32448 h 203242"/>
                <a:gd name="connsiteX45" fmla="*/ 244245 w 260764"/>
                <a:gd name="connsiteY45" fmla="*/ 31711 h 203242"/>
                <a:gd name="connsiteX46" fmla="*/ 244393 w 260764"/>
                <a:gd name="connsiteY46" fmla="*/ 30088 h 203242"/>
                <a:gd name="connsiteX47" fmla="*/ 244393 w 260764"/>
                <a:gd name="connsiteY47" fmla="*/ 27433 h 203242"/>
                <a:gd name="connsiteX48" fmla="*/ 243656 w 260764"/>
                <a:gd name="connsiteY48" fmla="*/ 25074 h 203242"/>
                <a:gd name="connsiteX49" fmla="*/ 241443 w 260764"/>
                <a:gd name="connsiteY49" fmla="*/ 23009 h 203242"/>
                <a:gd name="connsiteX50" fmla="*/ 239231 w 260764"/>
                <a:gd name="connsiteY50" fmla="*/ 21681 h 203242"/>
                <a:gd name="connsiteX51" fmla="*/ 236281 w 260764"/>
                <a:gd name="connsiteY51" fmla="*/ 20206 h 203242"/>
                <a:gd name="connsiteX52" fmla="*/ 234069 w 260764"/>
                <a:gd name="connsiteY52" fmla="*/ 19469 h 203242"/>
                <a:gd name="connsiteX53" fmla="*/ 232889 w 260764"/>
                <a:gd name="connsiteY53" fmla="*/ 19321 h 203242"/>
                <a:gd name="connsiteX54" fmla="*/ 232594 w 260764"/>
                <a:gd name="connsiteY54" fmla="*/ 18436 h 203242"/>
                <a:gd name="connsiteX55" fmla="*/ 232152 w 260764"/>
                <a:gd name="connsiteY55" fmla="*/ 17699 h 203242"/>
                <a:gd name="connsiteX56" fmla="*/ 231266 w 260764"/>
                <a:gd name="connsiteY56" fmla="*/ 17109 h 203242"/>
                <a:gd name="connsiteX57" fmla="*/ 229054 w 260764"/>
                <a:gd name="connsiteY57" fmla="*/ 16224 h 203242"/>
                <a:gd name="connsiteX58" fmla="*/ 227136 w 260764"/>
                <a:gd name="connsiteY58" fmla="*/ 16077 h 203242"/>
                <a:gd name="connsiteX59" fmla="*/ 225662 w 260764"/>
                <a:gd name="connsiteY59" fmla="*/ 17404 h 203242"/>
                <a:gd name="connsiteX60" fmla="*/ 224777 w 260764"/>
                <a:gd name="connsiteY60" fmla="*/ 17699 h 203242"/>
                <a:gd name="connsiteX61" fmla="*/ 210028 w 260764"/>
                <a:gd name="connsiteY61" fmla="*/ 17404 h 203242"/>
                <a:gd name="connsiteX62" fmla="*/ 196164 w 260764"/>
                <a:gd name="connsiteY62" fmla="*/ 16814 h 203242"/>
                <a:gd name="connsiteX63" fmla="*/ 183184 w 260764"/>
                <a:gd name="connsiteY63" fmla="*/ 16224 h 203242"/>
                <a:gd name="connsiteX64" fmla="*/ 170795 w 260764"/>
                <a:gd name="connsiteY64" fmla="*/ 15634 h 203242"/>
                <a:gd name="connsiteX65" fmla="*/ 158848 w 260764"/>
                <a:gd name="connsiteY65" fmla="*/ 15192 h 203242"/>
                <a:gd name="connsiteX66" fmla="*/ 151474 w 260764"/>
                <a:gd name="connsiteY66" fmla="*/ 14749 h 203242"/>
                <a:gd name="connsiteX67" fmla="*/ 144099 w 260764"/>
                <a:gd name="connsiteY67" fmla="*/ 14159 h 203242"/>
                <a:gd name="connsiteX68" fmla="*/ 143067 w 260764"/>
                <a:gd name="connsiteY68" fmla="*/ 13717 h 203242"/>
                <a:gd name="connsiteX69" fmla="*/ 141887 w 260764"/>
                <a:gd name="connsiteY69" fmla="*/ 14602 h 203242"/>
                <a:gd name="connsiteX70" fmla="*/ 137904 w 260764"/>
                <a:gd name="connsiteY70" fmla="*/ 16372 h 203242"/>
                <a:gd name="connsiteX71" fmla="*/ 126695 w 260764"/>
                <a:gd name="connsiteY71" fmla="*/ 17699 h 203242"/>
                <a:gd name="connsiteX72" fmla="*/ 123008 w 260764"/>
                <a:gd name="connsiteY72" fmla="*/ 16962 h 203242"/>
                <a:gd name="connsiteX73" fmla="*/ 118583 w 260764"/>
                <a:gd name="connsiteY73" fmla="*/ 14749 h 203242"/>
                <a:gd name="connsiteX74" fmla="*/ 116518 w 260764"/>
                <a:gd name="connsiteY74" fmla="*/ 11799 h 203242"/>
                <a:gd name="connsiteX75" fmla="*/ 112536 w 260764"/>
                <a:gd name="connsiteY75" fmla="*/ 3392 h 203242"/>
                <a:gd name="connsiteX76" fmla="*/ 114306 w 260764"/>
                <a:gd name="connsiteY76" fmla="*/ 3540 h 203242"/>
                <a:gd name="connsiteX77" fmla="*/ 118878 w 260764"/>
                <a:gd name="connsiteY77" fmla="*/ 6342 h 203242"/>
                <a:gd name="connsiteX78" fmla="*/ 121976 w 260764"/>
                <a:gd name="connsiteY78" fmla="*/ 7522 h 203242"/>
                <a:gd name="connsiteX79" fmla="*/ 120943 w 260764"/>
                <a:gd name="connsiteY79" fmla="*/ 5605 h 203242"/>
                <a:gd name="connsiteX80" fmla="*/ 115191 w 260764"/>
                <a:gd name="connsiteY80" fmla="*/ 2507 h 203242"/>
                <a:gd name="connsiteX81" fmla="*/ 109586 w 260764"/>
                <a:gd name="connsiteY81" fmla="*/ 0 h 203242"/>
                <a:gd name="connsiteX82" fmla="*/ 103392 w 260764"/>
                <a:gd name="connsiteY82" fmla="*/ 148 h 203242"/>
                <a:gd name="connsiteX83" fmla="*/ 97050 w 260764"/>
                <a:gd name="connsiteY83" fmla="*/ 885 h 203242"/>
                <a:gd name="connsiteX84" fmla="*/ 81858 w 260764"/>
                <a:gd name="connsiteY84" fmla="*/ 3982 h 203242"/>
                <a:gd name="connsiteX85" fmla="*/ 75221 w 260764"/>
                <a:gd name="connsiteY85" fmla="*/ 6785 h 203242"/>
                <a:gd name="connsiteX86" fmla="*/ 71976 w 260764"/>
                <a:gd name="connsiteY86" fmla="*/ 8849 h 203242"/>
                <a:gd name="connsiteX87" fmla="*/ 63569 w 260764"/>
                <a:gd name="connsiteY87" fmla="*/ 10324 h 203242"/>
                <a:gd name="connsiteX88" fmla="*/ 58702 w 260764"/>
                <a:gd name="connsiteY88" fmla="*/ 14602 h 203242"/>
                <a:gd name="connsiteX89" fmla="*/ 56489 w 260764"/>
                <a:gd name="connsiteY89" fmla="*/ 17256 h 203242"/>
                <a:gd name="connsiteX90" fmla="*/ 55162 w 260764"/>
                <a:gd name="connsiteY90" fmla="*/ 18289 h 203242"/>
                <a:gd name="connsiteX91" fmla="*/ 53834 w 260764"/>
                <a:gd name="connsiteY91" fmla="*/ 19911 h 203242"/>
                <a:gd name="connsiteX92" fmla="*/ 50000 w 260764"/>
                <a:gd name="connsiteY92" fmla="*/ 20649 h 203242"/>
                <a:gd name="connsiteX93" fmla="*/ 46312 w 260764"/>
                <a:gd name="connsiteY93" fmla="*/ 21091 h 203242"/>
                <a:gd name="connsiteX94" fmla="*/ 30236 w 260764"/>
                <a:gd name="connsiteY94" fmla="*/ 25221 h 203242"/>
                <a:gd name="connsiteX95" fmla="*/ 15339 w 260764"/>
                <a:gd name="connsiteY95" fmla="*/ 29646 h 203242"/>
                <a:gd name="connsiteX96" fmla="*/ 6637 w 260764"/>
                <a:gd name="connsiteY96" fmla="*/ 33038 h 203242"/>
                <a:gd name="connsiteX97" fmla="*/ 3098 w 260764"/>
                <a:gd name="connsiteY97" fmla="*/ 32743 h 203242"/>
                <a:gd name="connsiteX98" fmla="*/ 2212 w 260764"/>
                <a:gd name="connsiteY98" fmla="*/ 32006 h 203242"/>
                <a:gd name="connsiteX99" fmla="*/ 1770 w 260764"/>
                <a:gd name="connsiteY99" fmla="*/ 33186 h 203242"/>
                <a:gd name="connsiteX100" fmla="*/ 2212 w 260764"/>
                <a:gd name="connsiteY100" fmla="*/ 34955 h 203242"/>
                <a:gd name="connsiteX101" fmla="*/ 5752 w 260764"/>
                <a:gd name="connsiteY101" fmla="*/ 35398 h 203242"/>
                <a:gd name="connsiteX102" fmla="*/ 11209 w 260764"/>
                <a:gd name="connsiteY102" fmla="*/ 36578 h 203242"/>
                <a:gd name="connsiteX103" fmla="*/ 11357 w 260764"/>
                <a:gd name="connsiteY103" fmla="*/ 39085 h 203242"/>
                <a:gd name="connsiteX104" fmla="*/ 11062 w 260764"/>
                <a:gd name="connsiteY104" fmla="*/ 40708 h 203242"/>
                <a:gd name="connsiteX105" fmla="*/ 11504 w 260764"/>
                <a:gd name="connsiteY105" fmla="*/ 41888 h 203242"/>
                <a:gd name="connsiteX106" fmla="*/ 11947 w 260764"/>
                <a:gd name="connsiteY106" fmla="*/ 43215 h 203242"/>
                <a:gd name="connsiteX107" fmla="*/ 9440 w 260764"/>
                <a:gd name="connsiteY107" fmla="*/ 42035 h 203242"/>
                <a:gd name="connsiteX108" fmla="*/ 3392 w 260764"/>
                <a:gd name="connsiteY108" fmla="*/ 39970 h 203242"/>
                <a:gd name="connsiteX109" fmla="*/ 3540 w 260764"/>
                <a:gd name="connsiteY109" fmla="*/ 40708 h 203242"/>
                <a:gd name="connsiteX110" fmla="*/ 3983 w 260764"/>
                <a:gd name="connsiteY110" fmla="*/ 43657 h 203242"/>
                <a:gd name="connsiteX111" fmla="*/ 4425 w 260764"/>
                <a:gd name="connsiteY111" fmla="*/ 46165 h 203242"/>
                <a:gd name="connsiteX112" fmla="*/ 7522 w 260764"/>
                <a:gd name="connsiteY112" fmla="*/ 55899 h 203242"/>
                <a:gd name="connsiteX113" fmla="*/ 7375 w 260764"/>
                <a:gd name="connsiteY113" fmla="*/ 58259 h 203242"/>
                <a:gd name="connsiteX114" fmla="*/ 7375 w 260764"/>
                <a:gd name="connsiteY114" fmla="*/ 58849 h 203242"/>
                <a:gd name="connsiteX115" fmla="*/ 6195 w 260764"/>
                <a:gd name="connsiteY115" fmla="*/ 62094 h 203242"/>
                <a:gd name="connsiteX116" fmla="*/ 4277 w 260764"/>
                <a:gd name="connsiteY116" fmla="*/ 64896 h 203242"/>
                <a:gd name="connsiteX117" fmla="*/ 1623 w 260764"/>
                <a:gd name="connsiteY117" fmla="*/ 66519 h 203242"/>
                <a:gd name="connsiteX118" fmla="*/ 295 w 260764"/>
                <a:gd name="connsiteY118" fmla="*/ 68289 h 203242"/>
                <a:gd name="connsiteX119" fmla="*/ 0 w 260764"/>
                <a:gd name="connsiteY119" fmla="*/ 70206 h 203242"/>
                <a:gd name="connsiteX120" fmla="*/ 3245 w 260764"/>
                <a:gd name="connsiteY120" fmla="*/ 73598 h 203242"/>
                <a:gd name="connsiteX121" fmla="*/ 10029 w 260764"/>
                <a:gd name="connsiteY121" fmla="*/ 78318 h 203242"/>
                <a:gd name="connsiteX122" fmla="*/ 12832 w 260764"/>
                <a:gd name="connsiteY122" fmla="*/ 82448 h 203242"/>
                <a:gd name="connsiteX123" fmla="*/ 11504 w 260764"/>
                <a:gd name="connsiteY123" fmla="*/ 85987 h 203242"/>
                <a:gd name="connsiteX124" fmla="*/ 11062 w 260764"/>
                <a:gd name="connsiteY124" fmla="*/ 88495 h 203242"/>
                <a:gd name="connsiteX125" fmla="*/ 11652 w 260764"/>
                <a:gd name="connsiteY125" fmla="*/ 89970 h 203242"/>
                <a:gd name="connsiteX126" fmla="*/ 12684 w 260764"/>
                <a:gd name="connsiteY126" fmla="*/ 91297 h 203242"/>
                <a:gd name="connsiteX127" fmla="*/ 14454 w 260764"/>
                <a:gd name="connsiteY127" fmla="*/ 92330 h 203242"/>
                <a:gd name="connsiteX128" fmla="*/ 15044 w 260764"/>
                <a:gd name="connsiteY128" fmla="*/ 93804 h 203242"/>
                <a:gd name="connsiteX129" fmla="*/ 14749 w 260764"/>
                <a:gd name="connsiteY129" fmla="*/ 95722 h 203242"/>
                <a:gd name="connsiteX130" fmla="*/ 15044 w 260764"/>
                <a:gd name="connsiteY130" fmla="*/ 97197 h 203242"/>
                <a:gd name="connsiteX131" fmla="*/ 16224 w 260764"/>
                <a:gd name="connsiteY131" fmla="*/ 98082 h 203242"/>
                <a:gd name="connsiteX132" fmla="*/ 16224 w 260764"/>
                <a:gd name="connsiteY132" fmla="*/ 98524 h 203242"/>
                <a:gd name="connsiteX133" fmla="*/ 15634 w 260764"/>
                <a:gd name="connsiteY133" fmla="*/ 99999 h 203242"/>
                <a:gd name="connsiteX134" fmla="*/ 14749 w 260764"/>
                <a:gd name="connsiteY134" fmla="*/ 102506 h 203242"/>
                <a:gd name="connsiteX135" fmla="*/ 14307 w 260764"/>
                <a:gd name="connsiteY135" fmla="*/ 104276 h 203242"/>
                <a:gd name="connsiteX136" fmla="*/ 12389 w 260764"/>
                <a:gd name="connsiteY136" fmla="*/ 106931 h 203242"/>
                <a:gd name="connsiteX137" fmla="*/ 12979 w 260764"/>
                <a:gd name="connsiteY137" fmla="*/ 108996 h 203242"/>
                <a:gd name="connsiteX138" fmla="*/ 14454 w 260764"/>
                <a:gd name="connsiteY138" fmla="*/ 111503 h 203242"/>
                <a:gd name="connsiteX139" fmla="*/ 15634 w 260764"/>
                <a:gd name="connsiteY139" fmla="*/ 112831 h 203242"/>
                <a:gd name="connsiteX140" fmla="*/ 15929 w 260764"/>
                <a:gd name="connsiteY140" fmla="*/ 114011 h 203242"/>
                <a:gd name="connsiteX141" fmla="*/ 15192 w 260764"/>
                <a:gd name="connsiteY141" fmla="*/ 116813 h 203242"/>
                <a:gd name="connsiteX142" fmla="*/ 15634 w 260764"/>
                <a:gd name="connsiteY142" fmla="*/ 117551 h 203242"/>
                <a:gd name="connsiteX143" fmla="*/ 20354 w 260764"/>
                <a:gd name="connsiteY143" fmla="*/ 119763 h 203242"/>
                <a:gd name="connsiteX144" fmla="*/ 21091 w 260764"/>
                <a:gd name="connsiteY144" fmla="*/ 120648 h 203242"/>
                <a:gd name="connsiteX145" fmla="*/ 21534 w 260764"/>
                <a:gd name="connsiteY145" fmla="*/ 122713 h 203242"/>
                <a:gd name="connsiteX146" fmla="*/ 23156 w 260764"/>
                <a:gd name="connsiteY146" fmla="*/ 126990 h 203242"/>
                <a:gd name="connsiteX147" fmla="*/ 21829 w 260764"/>
                <a:gd name="connsiteY147" fmla="*/ 132447 h 203242"/>
                <a:gd name="connsiteX148" fmla="*/ 20649 w 260764"/>
                <a:gd name="connsiteY148" fmla="*/ 135397 h 203242"/>
                <a:gd name="connsiteX149" fmla="*/ 17847 w 260764"/>
                <a:gd name="connsiteY149" fmla="*/ 140117 h 203242"/>
                <a:gd name="connsiteX150" fmla="*/ 17847 w 260764"/>
                <a:gd name="connsiteY150" fmla="*/ 140559 h 203242"/>
                <a:gd name="connsiteX151" fmla="*/ 20059 w 260764"/>
                <a:gd name="connsiteY151" fmla="*/ 140559 h 203242"/>
                <a:gd name="connsiteX152" fmla="*/ 22271 w 260764"/>
                <a:gd name="connsiteY152" fmla="*/ 139674 h 203242"/>
                <a:gd name="connsiteX153" fmla="*/ 22566 w 260764"/>
                <a:gd name="connsiteY153" fmla="*/ 138199 h 203242"/>
                <a:gd name="connsiteX154" fmla="*/ 22419 w 260764"/>
                <a:gd name="connsiteY154" fmla="*/ 135545 h 203242"/>
                <a:gd name="connsiteX155" fmla="*/ 22566 w 260764"/>
                <a:gd name="connsiteY155" fmla="*/ 135249 h 203242"/>
                <a:gd name="connsiteX156" fmla="*/ 26106 w 260764"/>
                <a:gd name="connsiteY156" fmla="*/ 135987 h 203242"/>
                <a:gd name="connsiteX157" fmla="*/ 29498 w 260764"/>
                <a:gd name="connsiteY157" fmla="*/ 137167 h 203242"/>
                <a:gd name="connsiteX158" fmla="*/ 29941 w 260764"/>
                <a:gd name="connsiteY158" fmla="*/ 139674 h 203242"/>
                <a:gd name="connsiteX159" fmla="*/ 30973 w 260764"/>
                <a:gd name="connsiteY159" fmla="*/ 141002 h 203242"/>
                <a:gd name="connsiteX160" fmla="*/ 32006 w 260764"/>
                <a:gd name="connsiteY160" fmla="*/ 142182 h 203242"/>
                <a:gd name="connsiteX161" fmla="*/ 33038 w 260764"/>
                <a:gd name="connsiteY161" fmla="*/ 142772 h 203242"/>
                <a:gd name="connsiteX162" fmla="*/ 34955 w 260764"/>
                <a:gd name="connsiteY162" fmla="*/ 142772 h 203242"/>
                <a:gd name="connsiteX163" fmla="*/ 39528 w 260764"/>
                <a:gd name="connsiteY163" fmla="*/ 144394 h 203242"/>
                <a:gd name="connsiteX164" fmla="*/ 41887 w 260764"/>
                <a:gd name="connsiteY164" fmla="*/ 144689 h 203242"/>
                <a:gd name="connsiteX165" fmla="*/ 44100 w 260764"/>
                <a:gd name="connsiteY165" fmla="*/ 145721 h 203242"/>
                <a:gd name="connsiteX166" fmla="*/ 46165 w 260764"/>
                <a:gd name="connsiteY166" fmla="*/ 146901 h 203242"/>
                <a:gd name="connsiteX167" fmla="*/ 47492 w 260764"/>
                <a:gd name="connsiteY167" fmla="*/ 147049 h 203242"/>
                <a:gd name="connsiteX168" fmla="*/ 48230 w 260764"/>
                <a:gd name="connsiteY168" fmla="*/ 148229 h 203242"/>
                <a:gd name="connsiteX169" fmla="*/ 49115 w 260764"/>
                <a:gd name="connsiteY169" fmla="*/ 149114 h 203242"/>
                <a:gd name="connsiteX170" fmla="*/ 50589 w 260764"/>
                <a:gd name="connsiteY170" fmla="*/ 148376 h 203242"/>
                <a:gd name="connsiteX171" fmla="*/ 56194 w 260764"/>
                <a:gd name="connsiteY171" fmla="*/ 147639 h 203242"/>
                <a:gd name="connsiteX172" fmla="*/ 58259 w 260764"/>
                <a:gd name="connsiteY172" fmla="*/ 148671 h 203242"/>
                <a:gd name="connsiteX173" fmla="*/ 59734 w 260764"/>
                <a:gd name="connsiteY173" fmla="*/ 149999 h 203242"/>
                <a:gd name="connsiteX174" fmla="*/ 59881 w 260764"/>
                <a:gd name="connsiteY174" fmla="*/ 150441 h 203242"/>
                <a:gd name="connsiteX175" fmla="*/ 59144 w 260764"/>
                <a:gd name="connsiteY175" fmla="*/ 151474 h 203242"/>
                <a:gd name="connsiteX176" fmla="*/ 58849 w 260764"/>
                <a:gd name="connsiteY176" fmla="*/ 152359 h 203242"/>
                <a:gd name="connsiteX177" fmla="*/ 58259 w 260764"/>
                <a:gd name="connsiteY177" fmla="*/ 152948 h 203242"/>
                <a:gd name="connsiteX178" fmla="*/ 56342 w 260764"/>
                <a:gd name="connsiteY178" fmla="*/ 153538 h 203242"/>
                <a:gd name="connsiteX179" fmla="*/ 55162 w 260764"/>
                <a:gd name="connsiteY179" fmla="*/ 154423 h 203242"/>
                <a:gd name="connsiteX180" fmla="*/ 54424 w 260764"/>
                <a:gd name="connsiteY180" fmla="*/ 155456 h 203242"/>
                <a:gd name="connsiteX181" fmla="*/ 54867 w 260764"/>
                <a:gd name="connsiteY181" fmla="*/ 156488 h 203242"/>
                <a:gd name="connsiteX182" fmla="*/ 56489 w 260764"/>
                <a:gd name="connsiteY182" fmla="*/ 157226 h 203242"/>
                <a:gd name="connsiteX183" fmla="*/ 57669 w 260764"/>
                <a:gd name="connsiteY183" fmla="*/ 157521 h 203242"/>
                <a:gd name="connsiteX184" fmla="*/ 58112 w 260764"/>
                <a:gd name="connsiteY184" fmla="*/ 158258 h 203242"/>
                <a:gd name="connsiteX185" fmla="*/ 61651 w 260764"/>
                <a:gd name="connsiteY185" fmla="*/ 161503 h 203242"/>
                <a:gd name="connsiteX186" fmla="*/ 64454 w 260764"/>
                <a:gd name="connsiteY186" fmla="*/ 165780 h 203242"/>
                <a:gd name="connsiteX187" fmla="*/ 65634 w 260764"/>
                <a:gd name="connsiteY187" fmla="*/ 166518 h 203242"/>
                <a:gd name="connsiteX188" fmla="*/ 66666 w 260764"/>
                <a:gd name="connsiteY188" fmla="*/ 166665 h 203242"/>
                <a:gd name="connsiteX189" fmla="*/ 67846 w 260764"/>
                <a:gd name="connsiteY189" fmla="*/ 166075 h 203242"/>
                <a:gd name="connsiteX190" fmla="*/ 69173 w 260764"/>
                <a:gd name="connsiteY190" fmla="*/ 164600 h 203242"/>
                <a:gd name="connsiteX191" fmla="*/ 70943 w 260764"/>
                <a:gd name="connsiteY191" fmla="*/ 163568 h 203242"/>
                <a:gd name="connsiteX192" fmla="*/ 72271 w 260764"/>
                <a:gd name="connsiteY192" fmla="*/ 163125 h 203242"/>
                <a:gd name="connsiteX193" fmla="*/ 74778 w 260764"/>
                <a:gd name="connsiteY193" fmla="*/ 161945 h 203242"/>
                <a:gd name="connsiteX194" fmla="*/ 74778 w 260764"/>
                <a:gd name="connsiteY194" fmla="*/ 161060 h 203242"/>
                <a:gd name="connsiteX195" fmla="*/ 72861 w 260764"/>
                <a:gd name="connsiteY195" fmla="*/ 158258 h 203242"/>
                <a:gd name="connsiteX196" fmla="*/ 71533 w 260764"/>
                <a:gd name="connsiteY196" fmla="*/ 155898 h 203242"/>
                <a:gd name="connsiteX197" fmla="*/ 71828 w 260764"/>
                <a:gd name="connsiteY197" fmla="*/ 155456 h 203242"/>
                <a:gd name="connsiteX198" fmla="*/ 74483 w 260764"/>
                <a:gd name="connsiteY198" fmla="*/ 155751 h 203242"/>
                <a:gd name="connsiteX199" fmla="*/ 79056 w 260764"/>
                <a:gd name="connsiteY199" fmla="*/ 157078 h 203242"/>
                <a:gd name="connsiteX200" fmla="*/ 85840 w 260764"/>
                <a:gd name="connsiteY200" fmla="*/ 161355 h 203242"/>
                <a:gd name="connsiteX201" fmla="*/ 87167 w 260764"/>
                <a:gd name="connsiteY201" fmla="*/ 161355 h 203242"/>
                <a:gd name="connsiteX202" fmla="*/ 89527 w 260764"/>
                <a:gd name="connsiteY202" fmla="*/ 160913 h 203242"/>
                <a:gd name="connsiteX203" fmla="*/ 92182 w 260764"/>
                <a:gd name="connsiteY203" fmla="*/ 160323 h 203242"/>
                <a:gd name="connsiteX204" fmla="*/ 93362 w 260764"/>
                <a:gd name="connsiteY204" fmla="*/ 159438 h 203242"/>
                <a:gd name="connsiteX205" fmla="*/ 93805 w 260764"/>
                <a:gd name="connsiteY205" fmla="*/ 159733 h 203242"/>
                <a:gd name="connsiteX206" fmla="*/ 94247 w 260764"/>
                <a:gd name="connsiteY206" fmla="*/ 162093 h 203242"/>
                <a:gd name="connsiteX207" fmla="*/ 93509 w 260764"/>
                <a:gd name="connsiteY207" fmla="*/ 163420 h 203242"/>
                <a:gd name="connsiteX208" fmla="*/ 90412 w 260764"/>
                <a:gd name="connsiteY208" fmla="*/ 164600 h 203242"/>
                <a:gd name="connsiteX209" fmla="*/ 90560 w 260764"/>
                <a:gd name="connsiteY209" fmla="*/ 165190 h 203242"/>
                <a:gd name="connsiteX210" fmla="*/ 91445 w 260764"/>
                <a:gd name="connsiteY210" fmla="*/ 166075 h 203242"/>
                <a:gd name="connsiteX211" fmla="*/ 92772 w 260764"/>
                <a:gd name="connsiteY211" fmla="*/ 166518 h 203242"/>
                <a:gd name="connsiteX212" fmla="*/ 94542 w 260764"/>
                <a:gd name="connsiteY212" fmla="*/ 167993 h 203242"/>
                <a:gd name="connsiteX213" fmla="*/ 95722 w 260764"/>
                <a:gd name="connsiteY213" fmla="*/ 169762 h 203242"/>
                <a:gd name="connsiteX214" fmla="*/ 96754 w 260764"/>
                <a:gd name="connsiteY214" fmla="*/ 170500 h 203242"/>
                <a:gd name="connsiteX215" fmla="*/ 97934 w 260764"/>
                <a:gd name="connsiteY215" fmla="*/ 170942 h 203242"/>
                <a:gd name="connsiteX216" fmla="*/ 100737 w 260764"/>
                <a:gd name="connsiteY216" fmla="*/ 170057 h 203242"/>
                <a:gd name="connsiteX217" fmla="*/ 101474 w 260764"/>
                <a:gd name="connsiteY217" fmla="*/ 169320 h 203242"/>
                <a:gd name="connsiteX218" fmla="*/ 101917 w 260764"/>
                <a:gd name="connsiteY218" fmla="*/ 168730 h 203242"/>
                <a:gd name="connsiteX219" fmla="*/ 102507 w 260764"/>
                <a:gd name="connsiteY219" fmla="*/ 168878 h 203242"/>
                <a:gd name="connsiteX220" fmla="*/ 103392 w 260764"/>
                <a:gd name="connsiteY220" fmla="*/ 169762 h 203242"/>
                <a:gd name="connsiteX221" fmla="*/ 103686 w 260764"/>
                <a:gd name="connsiteY221" fmla="*/ 170205 h 203242"/>
                <a:gd name="connsiteX222" fmla="*/ 106489 w 260764"/>
                <a:gd name="connsiteY222" fmla="*/ 171237 h 203242"/>
                <a:gd name="connsiteX223" fmla="*/ 108111 w 260764"/>
                <a:gd name="connsiteY223" fmla="*/ 172417 h 203242"/>
                <a:gd name="connsiteX224" fmla="*/ 109143 w 260764"/>
                <a:gd name="connsiteY224" fmla="*/ 172860 h 203242"/>
                <a:gd name="connsiteX225" fmla="*/ 110324 w 260764"/>
                <a:gd name="connsiteY225" fmla="*/ 172417 h 203242"/>
                <a:gd name="connsiteX226" fmla="*/ 114601 w 260764"/>
                <a:gd name="connsiteY226" fmla="*/ 173302 h 203242"/>
                <a:gd name="connsiteX227" fmla="*/ 115781 w 260764"/>
                <a:gd name="connsiteY227" fmla="*/ 174040 h 203242"/>
                <a:gd name="connsiteX228" fmla="*/ 116223 w 260764"/>
                <a:gd name="connsiteY228" fmla="*/ 175367 h 203242"/>
                <a:gd name="connsiteX229" fmla="*/ 116076 w 260764"/>
                <a:gd name="connsiteY229" fmla="*/ 176252 h 203242"/>
                <a:gd name="connsiteX230" fmla="*/ 116666 w 260764"/>
                <a:gd name="connsiteY230" fmla="*/ 178169 h 203242"/>
                <a:gd name="connsiteX231" fmla="*/ 122270 w 260764"/>
                <a:gd name="connsiteY231" fmla="*/ 183184 h 203242"/>
                <a:gd name="connsiteX232" fmla="*/ 122860 w 260764"/>
                <a:gd name="connsiteY232" fmla="*/ 185692 h 203242"/>
                <a:gd name="connsiteX233" fmla="*/ 122860 w 260764"/>
                <a:gd name="connsiteY233" fmla="*/ 186576 h 203242"/>
                <a:gd name="connsiteX234" fmla="*/ 125663 w 260764"/>
                <a:gd name="connsiteY234" fmla="*/ 187019 h 203242"/>
                <a:gd name="connsiteX235" fmla="*/ 126105 w 260764"/>
                <a:gd name="connsiteY235" fmla="*/ 188789 h 203242"/>
                <a:gd name="connsiteX236" fmla="*/ 126400 w 260764"/>
                <a:gd name="connsiteY236" fmla="*/ 190559 h 203242"/>
                <a:gd name="connsiteX237" fmla="*/ 131120 w 260764"/>
                <a:gd name="connsiteY237" fmla="*/ 190411 h 203242"/>
                <a:gd name="connsiteX238" fmla="*/ 133775 w 260764"/>
                <a:gd name="connsiteY238" fmla="*/ 186576 h 203242"/>
                <a:gd name="connsiteX239" fmla="*/ 135250 w 260764"/>
                <a:gd name="connsiteY239" fmla="*/ 186134 h 203242"/>
                <a:gd name="connsiteX240" fmla="*/ 137314 w 260764"/>
                <a:gd name="connsiteY240" fmla="*/ 184807 h 203242"/>
                <a:gd name="connsiteX241" fmla="*/ 138789 w 260764"/>
                <a:gd name="connsiteY241" fmla="*/ 183627 h 203242"/>
                <a:gd name="connsiteX242" fmla="*/ 139822 w 260764"/>
                <a:gd name="connsiteY242" fmla="*/ 184364 h 203242"/>
                <a:gd name="connsiteX243" fmla="*/ 141297 w 260764"/>
                <a:gd name="connsiteY243" fmla="*/ 186871 h 203242"/>
                <a:gd name="connsiteX244" fmla="*/ 142771 w 260764"/>
                <a:gd name="connsiteY244" fmla="*/ 188789 h 203242"/>
                <a:gd name="connsiteX245" fmla="*/ 143657 w 260764"/>
                <a:gd name="connsiteY245" fmla="*/ 189526 h 203242"/>
                <a:gd name="connsiteX246" fmla="*/ 143804 w 260764"/>
                <a:gd name="connsiteY246" fmla="*/ 190116 h 203242"/>
                <a:gd name="connsiteX247" fmla="*/ 144689 w 260764"/>
                <a:gd name="connsiteY247" fmla="*/ 190559 h 203242"/>
                <a:gd name="connsiteX248" fmla="*/ 146312 w 260764"/>
                <a:gd name="connsiteY248" fmla="*/ 190706 h 203242"/>
                <a:gd name="connsiteX249" fmla="*/ 147491 w 260764"/>
                <a:gd name="connsiteY249" fmla="*/ 191296 h 203242"/>
                <a:gd name="connsiteX250" fmla="*/ 147787 w 260764"/>
                <a:gd name="connsiteY250" fmla="*/ 193066 h 203242"/>
                <a:gd name="connsiteX251" fmla="*/ 147934 w 260764"/>
                <a:gd name="connsiteY251" fmla="*/ 194836 h 203242"/>
                <a:gd name="connsiteX252" fmla="*/ 147344 w 260764"/>
                <a:gd name="connsiteY252" fmla="*/ 195868 h 203242"/>
                <a:gd name="connsiteX253" fmla="*/ 147049 w 260764"/>
                <a:gd name="connsiteY253" fmla="*/ 197048 h 203242"/>
                <a:gd name="connsiteX254" fmla="*/ 148229 w 260764"/>
                <a:gd name="connsiteY254" fmla="*/ 197343 h 203242"/>
                <a:gd name="connsiteX255" fmla="*/ 149999 w 260764"/>
                <a:gd name="connsiteY255" fmla="*/ 197048 h 203242"/>
                <a:gd name="connsiteX256" fmla="*/ 151179 w 260764"/>
                <a:gd name="connsiteY256" fmla="*/ 196458 h 203242"/>
                <a:gd name="connsiteX257" fmla="*/ 154866 w 260764"/>
                <a:gd name="connsiteY257" fmla="*/ 197786 h 203242"/>
                <a:gd name="connsiteX258" fmla="*/ 156193 w 260764"/>
                <a:gd name="connsiteY258" fmla="*/ 194689 h 203242"/>
                <a:gd name="connsiteX259" fmla="*/ 157668 w 260764"/>
                <a:gd name="connsiteY259" fmla="*/ 193214 h 203242"/>
                <a:gd name="connsiteX260" fmla="*/ 159586 w 260764"/>
                <a:gd name="connsiteY260" fmla="*/ 192476 h 203242"/>
                <a:gd name="connsiteX261" fmla="*/ 161355 w 260764"/>
                <a:gd name="connsiteY261" fmla="*/ 191591 h 203242"/>
                <a:gd name="connsiteX262" fmla="*/ 162830 w 260764"/>
                <a:gd name="connsiteY262" fmla="*/ 190854 h 203242"/>
                <a:gd name="connsiteX263" fmla="*/ 164010 w 260764"/>
                <a:gd name="connsiteY263" fmla="*/ 190854 h 203242"/>
                <a:gd name="connsiteX264" fmla="*/ 164453 w 260764"/>
                <a:gd name="connsiteY264" fmla="*/ 190559 h 203242"/>
                <a:gd name="connsiteX265" fmla="*/ 165780 w 260764"/>
                <a:gd name="connsiteY265" fmla="*/ 190706 h 203242"/>
                <a:gd name="connsiteX266" fmla="*/ 167403 w 260764"/>
                <a:gd name="connsiteY266" fmla="*/ 191001 h 203242"/>
                <a:gd name="connsiteX267" fmla="*/ 169468 w 260764"/>
                <a:gd name="connsiteY267" fmla="*/ 190706 h 203242"/>
                <a:gd name="connsiteX268" fmla="*/ 172417 w 260764"/>
                <a:gd name="connsiteY268" fmla="*/ 191444 h 203242"/>
                <a:gd name="connsiteX269" fmla="*/ 174335 w 260764"/>
                <a:gd name="connsiteY269" fmla="*/ 192771 h 203242"/>
                <a:gd name="connsiteX270" fmla="*/ 176105 w 260764"/>
                <a:gd name="connsiteY270" fmla="*/ 193214 h 203242"/>
                <a:gd name="connsiteX271" fmla="*/ 178170 w 260764"/>
                <a:gd name="connsiteY271" fmla="*/ 193214 h 203242"/>
                <a:gd name="connsiteX272" fmla="*/ 179644 w 260764"/>
                <a:gd name="connsiteY272" fmla="*/ 192329 h 203242"/>
                <a:gd name="connsiteX273" fmla="*/ 181562 w 260764"/>
                <a:gd name="connsiteY273" fmla="*/ 189821 h 203242"/>
                <a:gd name="connsiteX274" fmla="*/ 183037 w 260764"/>
                <a:gd name="connsiteY274" fmla="*/ 189821 h 203242"/>
                <a:gd name="connsiteX275" fmla="*/ 185397 w 260764"/>
                <a:gd name="connsiteY275" fmla="*/ 189379 h 203242"/>
                <a:gd name="connsiteX276" fmla="*/ 188641 w 260764"/>
                <a:gd name="connsiteY276" fmla="*/ 189379 h 203242"/>
                <a:gd name="connsiteX277" fmla="*/ 196311 w 260764"/>
                <a:gd name="connsiteY277" fmla="*/ 189969 h 203242"/>
                <a:gd name="connsiteX278" fmla="*/ 198081 w 260764"/>
                <a:gd name="connsiteY278" fmla="*/ 191001 h 203242"/>
                <a:gd name="connsiteX279" fmla="*/ 202800 w 260764"/>
                <a:gd name="connsiteY279" fmla="*/ 192329 h 203242"/>
                <a:gd name="connsiteX280" fmla="*/ 204866 w 260764"/>
                <a:gd name="connsiteY280" fmla="*/ 193804 h 203242"/>
                <a:gd name="connsiteX281" fmla="*/ 205750 w 260764"/>
                <a:gd name="connsiteY281" fmla="*/ 195573 h 203242"/>
                <a:gd name="connsiteX282" fmla="*/ 206193 w 260764"/>
                <a:gd name="connsiteY282" fmla="*/ 196753 h 203242"/>
                <a:gd name="connsiteX283" fmla="*/ 210913 w 260764"/>
                <a:gd name="connsiteY283" fmla="*/ 198671 h 203242"/>
                <a:gd name="connsiteX284" fmla="*/ 217992 w 260764"/>
                <a:gd name="connsiteY284" fmla="*/ 201178 h 203242"/>
                <a:gd name="connsiteX285" fmla="*/ 219762 w 260764"/>
                <a:gd name="connsiteY285" fmla="*/ 201473 h 203242"/>
                <a:gd name="connsiteX286" fmla="*/ 220794 w 260764"/>
                <a:gd name="connsiteY286" fmla="*/ 201326 h 203242"/>
                <a:gd name="connsiteX287" fmla="*/ 224039 w 260764"/>
                <a:gd name="connsiteY287" fmla="*/ 202506 h 203242"/>
                <a:gd name="connsiteX288" fmla="*/ 226842 w 260764"/>
                <a:gd name="connsiteY288" fmla="*/ 203243 h 203242"/>
                <a:gd name="connsiteX289" fmla="*/ 227579 w 260764"/>
                <a:gd name="connsiteY289" fmla="*/ 202506 h 203242"/>
                <a:gd name="connsiteX290" fmla="*/ 227874 w 260764"/>
                <a:gd name="connsiteY290" fmla="*/ 201768 h 203242"/>
                <a:gd name="connsiteX291" fmla="*/ 227874 w 260764"/>
                <a:gd name="connsiteY291" fmla="*/ 201178 h 203242"/>
                <a:gd name="connsiteX292" fmla="*/ 225514 w 260764"/>
                <a:gd name="connsiteY292" fmla="*/ 199261 h 203242"/>
                <a:gd name="connsiteX293" fmla="*/ 224187 w 260764"/>
                <a:gd name="connsiteY293" fmla="*/ 198081 h 203242"/>
                <a:gd name="connsiteX294" fmla="*/ 224039 w 260764"/>
                <a:gd name="connsiteY294" fmla="*/ 197343 h 203242"/>
                <a:gd name="connsiteX295" fmla="*/ 224482 w 260764"/>
                <a:gd name="connsiteY295" fmla="*/ 195721 h 203242"/>
                <a:gd name="connsiteX296" fmla="*/ 224777 w 260764"/>
                <a:gd name="connsiteY296" fmla="*/ 193951 h 203242"/>
                <a:gd name="connsiteX297" fmla="*/ 224482 w 260764"/>
                <a:gd name="connsiteY297" fmla="*/ 191886 h 203242"/>
                <a:gd name="connsiteX298" fmla="*/ 223007 w 260764"/>
                <a:gd name="connsiteY298" fmla="*/ 187461 h 203242"/>
                <a:gd name="connsiteX299" fmla="*/ 222712 w 260764"/>
                <a:gd name="connsiteY299" fmla="*/ 185692 h 203242"/>
                <a:gd name="connsiteX300" fmla="*/ 224187 w 260764"/>
                <a:gd name="connsiteY300" fmla="*/ 183332 h 203242"/>
                <a:gd name="connsiteX301" fmla="*/ 228907 w 260764"/>
                <a:gd name="connsiteY301" fmla="*/ 178022 h 203242"/>
                <a:gd name="connsiteX302" fmla="*/ 230529 w 260764"/>
                <a:gd name="connsiteY302" fmla="*/ 175957 h 203242"/>
                <a:gd name="connsiteX303" fmla="*/ 232741 w 260764"/>
                <a:gd name="connsiteY303" fmla="*/ 173450 h 203242"/>
                <a:gd name="connsiteX304" fmla="*/ 238788 w 260764"/>
                <a:gd name="connsiteY304" fmla="*/ 167550 h 203242"/>
                <a:gd name="connsiteX305" fmla="*/ 242476 w 260764"/>
                <a:gd name="connsiteY305" fmla="*/ 164010 h 203242"/>
                <a:gd name="connsiteX306" fmla="*/ 244983 w 260764"/>
                <a:gd name="connsiteY306" fmla="*/ 162093 h 203242"/>
                <a:gd name="connsiteX307" fmla="*/ 248818 w 260764"/>
                <a:gd name="connsiteY307" fmla="*/ 158848 h 203242"/>
                <a:gd name="connsiteX308" fmla="*/ 250440 w 260764"/>
                <a:gd name="connsiteY308" fmla="*/ 157078 h 203242"/>
                <a:gd name="connsiteX309" fmla="*/ 257225 w 260764"/>
                <a:gd name="connsiteY309" fmla="*/ 156046 h 203242"/>
                <a:gd name="connsiteX310" fmla="*/ 258110 w 260764"/>
                <a:gd name="connsiteY310" fmla="*/ 154423 h 203242"/>
                <a:gd name="connsiteX311" fmla="*/ 259290 w 260764"/>
                <a:gd name="connsiteY311" fmla="*/ 152653 h 203242"/>
                <a:gd name="connsiteX312" fmla="*/ 260322 w 260764"/>
                <a:gd name="connsiteY312" fmla="*/ 151916 h 203242"/>
                <a:gd name="connsiteX313" fmla="*/ 260470 w 260764"/>
                <a:gd name="connsiteY313" fmla="*/ 148819 h 203242"/>
                <a:gd name="connsiteX314" fmla="*/ 259142 w 260764"/>
                <a:gd name="connsiteY314" fmla="*/ 145279 h 203242"/>
                <a:gd name="connsiteX315" fmla="*/ 258110 w 260764"/>
                <a:gd name="connsiteY315" fmla="*/ 143952 h 20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260764" h="203242">
                  <a:moveTo>
                    <a:pt x="258110" y="143952"/>
                  </a:moveTo>
                  <a:lnTo>
                    <a:pt x="257372" y="143067"/>
                  </a:lnTo>
                  <a:lnTo>
                    <a:pt x="257815" y="142329"/>
                  </a:lnTo>
                  <a:lnTo>
                    <a:pt x="258552" y="142034"/>
                  </a:lnTo>
                  <a:lnTo>
                    <a:pt x="259585" y="141887"/>
                  </a:lnTo>
                  <a:lnTo>
                    <a:pt x="260764" y="141002"/>
                  </a:lnTo>
                  <a:lnTo>
                    <a:pt x="260470" y="140117"/>
                  </a:lnTo>
                  <a:lnTo>
                    <a:pt x="257520" y="137757"/>
                  </a:lnTo>
                  <a:lnTo>
                    <a:pt x="256340" y="135987"/>
                  </a:lnTo>
                  <a:lnTo>
                    <a:pt x="254422" y="131415"/>
                  </a:lnTo>
                  <a:lnTo>
                    <a:pt x="250440" y="126548"/>
                  </a:lnTo>
                  <a:lnTo>
                    <a:pt x="249113" y="125073"/>
                  </a:lnTo>
                  <a:lnTo>
                    <a:pt x="248965" y="123598"/>
                  </a:lnTo>
                  <a:lnTo>
                    <a:pt x="249555" y="122123"/>
                  </a:lnTo>
                  <a:lnTo>
                    <a:pt x="248965" y="120205"/>
                  </a:lnTo>
                  <a:lnTo>
                    <a:pt x="247638" y="117845"/>
                  </a:lnTo>
                  <a:lnTo>
                    <a:pt x="245868" y="114306"/>
                  </a:lnTo>
                  <a:lnTo>
                    <a:pt x="246015" y="111061"/>
                  </a:lnTo>
                  <a:lnTo>
                    <a:pt x="247048" y="109291"/>
                  </a:lnTo>
                  <a:lnTo>
                    <a:pt x="248228" y="107669"/>
                  </a:lnTo>
                  <a:lnTo>
                    <a:pt x="247638" y="105161"/>
                  </a:lnTo>
                  <a:lnTo>
                    <a:pt x="248818" y="101917"/>
                  </a:lnTo>
                  <a:lnTo>
                    <a:pt x="248818" y="99557"/>
                  </a:lnTo>
                  <a:lnTo>
                    <a:pt x="248375" y="98524"/>
                  </a:lnTo>
                  <a:lnTo>
                    <a:pt x="247490" y="97344"/>
                  </a:lnTo>
                  <a:lnTo>
                    <a:pt x="244836" y="96164"/>
                  </a:lnTo>
                  <a:lnTo>
                    <a:pt x="243803" y="95132"/>
                  </a:lnTo>
                  <a:lnTo>
                    <a:pt x="240411" y="93657"/>
                  </a:lnTo>
                  <a:lnTo>
                    <a:pt x="237019" y="92035"/>
                  </a:lnTo>
                  <a:lnTo>
                    <a:pt x="236428" y="91002"/>
                  </a:lnTo>
                  <a:lnTo>
                    <a:pt x="236576" y="90265"/>
                  </a:lnTo>
                  <a:lnTo>
                    <a:pt x="237166" y="89232"/>
                  </a:lnTo>
                  <a:lnTo>
                    <a:pt x="239673" y="85987"/>
                  </a:lnTo>
                  <a:lnTo>
                    <a:pt x="242476" y="82890"/>
                  </a:lnTo>
                  <a:lnTo>
                    <a:pt x="244393" y="81710"/>
                  </a:lnTo>
                  <a:lnTo>
                    <a:pt x="253833" y="77728"/>
                  </a:lnTo>
                  <a:lnTo>
                    <a:pt x="255307" y="76400"/>
                  </a:lnTo>
                  <a:lnTo>
                    <a:pt x="255750" y="74041"/>
                  </a:lnTo>
                  <a:lnTo>
                    <a:pt x="255750" y="72271"/>
                  </a:lnTo>
                  <a:lnTo>
                    <a:pt x="255603" y="69173"/>
                  </a:lnTo>
                  <a:lnTo>
                    <a:pt x="255013" y="64896"/>
                  </a:lnTo>
                  <a:lnTo>
                    <a:pt x="254275" y="61946"/>
                  </a:lnTo>
                  <a:lnTo>
                    <a:pt x="252358" y="56342"/>
                  </a:lnTo>
                  <a:lnTo>
                    <a:pt x="247490" y="44542"/>
                  </a:lnTo>
                  <a:lnTo>
                    <a:pt x="244541" y="32448"/>
                  </a:lnTo>
                  <a:lnTo>
                    <a:pt x="244245" y="31711"/>
                  </a:lnTo>
                  <a:lnTo>
                    <a:pt x="244393" y="30088"/>
                  </a:lnTo>
                  <a:lnTo>
                    <a:pt x="244393" y="27433"/>
                  </a:lnTo>
                  <a:lnTo>
                    <a:pt x="243656" y="25074"/>
                  </a:lnTo>
                  <a:lnTo>
                    <a:pt x="241443" y="23009"/>
                  </a:lnTo>
                  <a:lnTo>
                    <a:pt x="239231" y="21681"/>
                  </a:lnTo>
                  <a:lnTo>
                    <a:pt x="236281" y="20206"/>
                  </a:lnTo>
                  <a:lnTo>
                    <a:pt x="234069" y="19469"/>
                  </a:lnTo>
                  <a:lnTo>
                    <a:pt x="232889" y="19321"/>
                  </a:lnTo>
                  <a:lnTo>
                    <a:pt x="232594" y="18436"/>
                  </a:lnTo>
                  <a:lnTo>
                    <a:pt x="232152" y="17699"/>
                  </a:lnTo>
                  <a:lnTo>
                    <a:pt x="231266" y="17109"/>
                  </a:lnTo>
                  <a:lnTo>
                    <a:pt x="229054" y="16224"/>
                  </a:lnTo>
                  <a:lnTo>
                    <a:pt x="227136" y="16077"/>
                  </a:lnTo>
                  <a:lnTo>
                    <a:pt x="225662" y="17404"/>
                  </a:lnTo>
                  <a:lnTo>
                    <a:pt x="224777" y="17699"/>
                  </a:lnTo>
                  <a:lnTo>
                    <a:pt x="210028" y="17404"/>
                  </a:lnTo>
                  <a:lnTo>
                    <a:pt x="196164" y="16814"/>
                  </a:lnTo>
                  <a:lnTo>
                    <a:pt x="183184" y="16224"/>
                  </a:lnTo>
                  <a:lnTo>
                    <a:pt x="170795" y="15634"/>
                  </a:lnTo>
                  <a:lnTo>
                    <a:pt x="158848" y="15192"/>
                  </a:lnTo>
                  <a:lnTo>
                    <a:pt x="151474" y="14749"/>
                  </a:lnTo>
                  <a:lnTo>
                    <a:pt x="144099" y="14159"/>
                  </a:lnTo>
                  <a:lnTo>
                    <a:pt x="143067" y="13717"/>
                  </a:lnTo>
                  <a:lnTo>
                    <a:pt x="141887" y="14602"/>
                  </a:lnTo>
                  <a:lnTo>
                    <a:pt x="137904" y="16372"/>
                  </a:lnTo>
                  <a:lnTo>
                    <a:pt x="126695" y="17699"/>
                  </a:lnTo>
                  <a:lnTo>
                    <a:pt x="123008" y="16962"/>
                  </a:lnTo>
                  <a:lnTo>
                    <a:pt x="118583" y="14749"/>
                  </a:lnTo>
                  <a:lnTo>
                    <a:pt x="116518" y="11799"/>
                  </a:lnTo>
                  <a:lnTo>
                    <a:pt x="112536" y="3392"/>
                  </a:lnTo>
                  <a:lnTo>
                    <a:pt x="114306" y="3540"/>
                  </a:lnTo>
                  <a:lnTo>
                    <a:pt x="118878" y="6342"/>
                  </a:lnTo>
                  <a:lnTo>
                    <a:pt x="121976" y="7522"/>
                  </a:lnTo>
                  <a:lnTo>
                    <a:pt x="120943" y="5605"/>
                  </a:lnTo>
                  <a:lnTo>
                    <a:pt x="115191" y="2507"/>
                  </a:lnTo>
                  <a:lnTo>
                    <a:pt x="109586" y="0"/>
                  </a:lnTo>
                  <a:lnTo>
                    <a:pt x="103392" y="148"/>
                  </a:lnTo>
                  <a:lnTo>
                    <a:pt x="97050" y="885"/>
                  </a:lnTo>
                  <a:lnTo>
                    <a:pt x="81858" y="3982"/>
                  </a:lnTo>
                  <a:lnTo>
                    <a:pt x="75221" y="6785"/>
                  </a:lnTo>
                  <a:lnTo>
                    <a:pt x="71976" y="8849"/>
                  </a:lnTo>
                  <a:lnTo>
                    <a:pt x="63569" y="10324"/>
                  </a:lnTo>
                  <a:lnTo>
                    <a:pt x="58702" y="14602"/>
                  </a:lnTo>
                  <a:lnTo>
                    <a:pt x="56489" y="17256"/>
                  </a:lnTo>
                  <a:lnTo>
                    <a:pt x="55162" y="18289"/>
                  </a:lnTo>
                  <a:lnTo>
                    <a:pt x="53834" y="19911"/>
                  </a:lnTo>
                  <a:lnTo>
                    <a:pt x="50000" y="20649"/>
                  </a:lnTo>
                  <a:lnTo>
                    <a:pt x="46312" y="21091"/>
                  </a:lnTo>
                  <a:lnTo>
                    <a:pt x="30236" y="25221"/>
                  </a:lnTo>
                  <a:lnTo>
                    <a:pt x="15339" y="29646"/>
                  </a:lnTo>
                  <a:lnTo>
                    <a:pt x="6637" y="33038"/>
                  </a:lnTo>
                  <a:lnTo>
                    <a:pt x="3098" y="32743"/>
                  </a:lnTo>
                  <a:lnTo>
                    <a:pt x="2212" y="32006"/>
                  </a:lnTo>
                  <a:lnTo>
                    <a:pt x="1770" y="33186"/>
                  </a:lnTo>
                  <a:lnTo>
                    <a:pt x="2212" y="34955"/>
                  </a:lnTo>
                  <a:lnTo>
                    <a:pt x="5752" y="35398"/>
                  </a:lnTo>
                  <a:lnTo>
                    <a:pt x="11209" y="36578"/>
                  </a:lnTo>
                  <a:lnTo>
                    <a:pt x="11357" y="39085"/>
                  </a:lnTo>
                  <a:lnTo>
                    <a:pt x="11062" y="40708"/>
                  </a:lnTo>
                  <a:lnTo>
                    <a:pt x="11504" y="41888"/>
                  </a:lnTo>
                  <a:lnTo>
                    <a:pt x="11947" y="43215"/>
                  </a:lnTo>
                  <a:lnTo>
                    <a:pt x="9440" y="42035"/>
                  </a:lnTo>
                  <a:lnTo>
                    <a:pt x="3392" y="39970"/>
                  </a:lnTo>
                  <a:lnTo>
                    <a:pt x="3540" y="40708"/>
                  </a:lnTo>
                  <a:lnTo>
                    <a:pt x="3983" y="43657"/>
                  </a:lnTo>
                  <a:lnTo>
                    <a:pt x="4425" y="46165"/>
                  </a:lnTo>
                  <a:lnTo>
                    <a:pt x="7522" y="55899"/>
                  </a:lnTo>
                  <a:lnTo>
                    <a:pt x="7375" y="58259"/>
                  </a:lnTo>
                  <a:lnTo>
                    <a:pt x="7375" y="58849"/>
                  </a:lnTo>
                  <a:lnTo>
                    <a:pt x="6195" y="62094"/>
                  </a:lnTo>
                  <a:lnTo>
                    <a:pt x="4277" y="64896"/>
                  </a:lnTo>
                  <a:lnTo>
                    <a:pt x="1623" y="66519"/>
                  </a:lnTo>
                  <a:lnTo>
                    <a:pt x="295" y="68289"/>
                  </a:lnTo>
                  <a:lnTo>
                    <a:pt x="0" y="70206"/>
                  </a:lnTo>
                  <a:lnTo>
                    <a:pt x="3245" y="73598"/>
                  </a:lnTo>
                  <a:lnTo>
                    <a:pt x="10029" y="78318"/>
                  </a:lnTo>
                  <a:lnTo>
                    <a:pt x="12832" y="82448"/>
                  </a:lnTo>
                  <a:lnTo>
                    <a:pt x="11504" y="85987"/>
                  </a:lnTo>
                  <a:lnTo>
                    <a:pt x="11062" y="88495"/>
                  </a:lnTo>
                  <a:lnTo>
                    <a:pt x="11652" y="89970"/>
                  </a:lnTo>
                  <a:lnTo>
                    <a:pt x="12684" y="91297"/>
                  </a:lnTo>
                  <a:lnTo>
                    <a:pt x="14454" y="92330"/>
                  </a:lnTo>
                  <a:lnTo>
                    <a:pt x="15044" y="93804"/>
                  </a:lnTo>
                  <a:lnTo>
                    <a:pt x="14749" y="95722"/>
                  </a:lnTo>
                  <a:lnTo>
                    <a:pt x="15044" y="97197"/>
                  </a:lnTo>
                  <a:lnTo>
                    <a:pt x="16224" y="98082"/>
                  </a:lnTo>
                  <a:lnTo>
                    <a:pt x="16224" y="98524"/>
                  </a:lnTo>
                  <a:lnTo>
                    <a:pt x="15634" y="99999"/>
                  </a:lnTo>
                  <a:lnTo>
                    <a:pt x="14749" y="102506"/>
                  </a:lnTo>
                  <a:lnTo>
                    <a:pt x="14307" y="104276"/>
                  </a:lnTo>
                  <a:lnTo>
                    <a:pt x="12389" y="106931"/>
                  </a:lnTo>
                  <a:lnTo>
                    <a:pt x="12979" y="108996"/>
                  </a:lnTo>
                  <a:lnTo>
                    <a:pt x="14454" y="111503"/>
                  </a:lnTo>
                  <a:lnTo>
                    <a:pt x="15634" y="112831"/>
                  </a:lnTo>
                  <a:lnTo>
                    <a:pt x="15929" y="114011"/>
                  </a:lnTo>
                  <a:lnTo>
                    <a:pt x="15192" y="116813"/>
                  </a:lnTo>
                  <a:lnTo>
                    <a:pt x="15634" y="117551"/>
                  </a:lnTo>
                  <a:lnTo>
                    <a:pt x="20354" y="119763"/>
                  </a:lnTo>
                  <a:lnTo>
                    <a:pt x="21091" y="120648"/>
                  </a:lnTo>
                  <a:lnTo>
                    <a:pt x="21534" y="122713"/>
                  </a:lnTo>
                  <a:lnTo>
                    <a:pt x="23156" y="126990"/>
                  </a:lnTo>
                  <a:lnTo>
                    <a:pt x="21829" y="132447"/>
                  </a:lnTo>
                  <a:lnTo>
                    <a:pt x="20649" y="135397"/>
                  </a:lnTo>
                  <a:lnTo>
                    <a:pt x="17847" y="140117"/>
                  </a:lnTo>
                  <a:lnTo>
                    <a:pt x="17847" y="140559"/>
                  </a:lnTo>
                  <a:lnTo>
                    <a:pt x="20059" y="140559"/>
                  </a:lnTo>
                  <a:lnTo>
                    <a:pt x="22271" y="139674"/>
                  </a:lnTo>
                  <a:lnTo>
                    <a:pt x="22566" y="138199"/>
                  </a:lnTo>
                  <a:lnTo>
                    <a:pt x="22419" y="135545"/>
                  </a:lnTo>
                  <a:lnTo>
                    <a:pt x="22566" y="135249"/>
                  </a:lnTo>
                  <a:lnTo>
                    <a:pt x="26106" y="135987"/>
                  </a:lnTo>
                  <a:lnTo>
                    <a:pt x="29498" y="137167"/>
                  </a:lnTo>
                  <a:lnTo>
                    <a:pt x="29941" y="139674"/>
                  </a:lnTo>
                  <a:lnTo>
                    <a:pt x="30973" y="141002"/>
                  </a:lnTo>
                  <a:lnTo>
                    <a:pt x="32006" y="142182"/>
                  </a:lnTo>
                  <a:lnTo>
                    <a:pt x="33038" y="142772"/>
                  </a:lnTo>
                  <a:lnTo>
                    <a:pt x="34955" y="142772"/>
                  </a:lnTo>
                  <a:lnTo>
                    <a:pt x="39528" y="144394"/>
                  </a:lnTo>
                  <a:lnTo>
                    <a:pt x="41887" y="144689"/>
                  </a:lnTo>
                  <a:lnTo>
                    <a:pt x="44100" y="145721"/>
                  </a:lnTo>
                  <a:lnTo>
                    <a:pt x="46165" y="146901"/>
                  </a:lnTo>
                  <a:lnTo>
                    <a:pt x="47492" y="147049"/>
                  </a:lnTo>
                  <a:lnTo>
                    <a:pt x="48230" y="148229"/>
                  </a:lnTo>
                  <a:lnTo>
                    <a:pt x="49115" y="149114"/>
                  </a:lnTo>
                  <a:lnTo>
                    <a:pt x="50589" y="148376"/>
                  </a:lnTo>
                  <a:lnTo>
                    <a:pt x="56194" y="147639"/>
                  </a:lnTo>
                  <a:lnTo>
                    <a:pt x="58259" y="148671"/>
                  </a:lnTo>
                  <a:lnTo>
                    <a:pt x="59734" y="149999"/>
                  </a:lnTo>
                  <a:lnTo>
                    <a:pt x="59881" y="150441"/>
                  </a:lnTo>
                  <a:lnTo>
                    <a:pt x="59144" y="151474"/>
                  </a:lnTo>
                  <a:lnTo>
                    <a:pt x="58849" y="152359"/>
                  </a:lnTo>
                  <a:lnTo>
                    <a:pt x="58259" y="152948"/>
                  </a:lnTo>
                  <a:lnTo>
                    <a:pt x="56342" y="153538"/>
                  </a:lnTo>
                  <a:lnTo>
                    <a:pt x="55162" y="154423"/>
                  </a:lnTo>
                  <a:lnTo>
                    <a:pt x="54424" y="155456"/>
                  </a:lnTo>
                  <a:lnTo>
                    <a:pt x="54867" y="156488"/>
                  </a:lnTo>
                  <a:lnTo>
                    <a:pt x="56489" y="157226"/>
                  </a:lnTo>
                  <a:lnTo>
                    <a:pt x="57669" y="157521"/>
                  </a:lnTo>
                  <a:lnTo>
                    <a:pt x="58112" y="158258"/>
                  </a:lnTo>
                  <a:lnTo>
                    <a:pt x="61651" y="161503"/>
                  </a:lnTo>
                  <a:lnTo>
                    <a:pt x="64454" y="165780"/>
                  </a:lnTo>
                  <a:lnTo>
                    <a:pt x="65634" y="166518"/>
                  </a:lnTo>
                  <a:lnTo>
                    <a:pt x="66666" y="166665"/>
                  </a:lnTo>
                  <a:lnTo>
                    <a:pt x="67846" y="166075"/>
                  </a:lnTo>
                  <a:lnTo>
                    <a:pt x="69173" y="164600"/>
                  </a:lnTo>
                  <a:lnTo>
                    <a:pt x="70943" y="163568"/>
                  </a:lnTo>
                  <a:lnTo>
                    <a:pt x="72271" y="163125"/>
                  </a:lnTo>
                  <a:lnTo>
                    <a:pt x="74778" y="161945"/>
                  </a:lnTo>
                  <a:lnTo>
                    <a:pt x="74778" y="161060"/>
                  </a:lnTo>
                  <a:lnTo>
                    <a:pt x="72861" y="158258"/>
                  </a:lnTo>
                  <a:lnTo>
                    <a:pt x="71533" y="155898"/>
                  </a:lnTo>
                  <a:lnTo>
                    <a:pt x="71828" y="155456"/>
                  </a:lnTo>
                  <a:lnTo>
                    <a:pt x="74483" y="155751"/>
                  </a:lnTo>
                  <a:lnTo>
                    <a:pt x="79056" y="157078"/>
                  </a:lnTo>
                  <a:lnTo>
                    <a:pt x="85840" y="161355"/>
                  </a:lnTo>
                  <a:lnTo>
                    <a:pt x="87167" y="161355"/>
                  </a:lnTo>
                  <a:lnTo>
                    <a:pt x="89527" y="160913"/>
                  </a:lnTo>
                  <a:lnTo>
                    <a:pt x="92182" y="160323"/>
                  </a:lnTo>
                  <a:lnTo>
                    <a:pt x="93362" y="159438"/>
                  </a:lnTo>
                  <a:lnTo>
                    <a:pt x="93805" y="159733"/>
                  </a:lnTo>
                  <a:lnTo>
                    <a:pt x="94247" y="162093"/>
                  </a:lnTo>
                  <a:lnTo>
                    <a:pt x="93509" y="163420"/>
                  </a:lnTo>
                  <a:lnTo>
                    <a:pt x="90412" y="164600"/>
                  </a:lnTo>
                  <a:lnTo>
                    <a:pt x="90560" y="165190"/>
                  </a:lnTo>
                  <a:lnTo>
                    <a:pt x="91445" y="166075"/>
                  </a:lnTo>
                  <a:lnTo>
                    <a:pt x="92772" y="166518"/>
                  </a:lnTo>
                  <a:lnTo>
                    <a:pt x="94542" y="167993"/>
                  </a:lnTo>
                  <a:lnTo>
                    <a:pt x="95722" y="169762"/>
                  </a:lnTo>
                  <a:lnTo>
                    <a:pt x="96754" y="170500"/>
                  </a:lnTo>
                  <a:lnTo>
                    <a:pt x="97934" y="170942"/>
                  </a:lnTo>
                  <a:lnTo>
                    <a:pt x="100737" y="170057"/>
                  </a:lnTo>
                  <a:lnTo>
                    <a:pt x="101474" y="169320"/>
                  </a:lnTo>
                  <a:lnTo>
                    <a:pt x="101917" y="168730"/>
                  </a:lnTo>
                  <a:lnTo>
                    <a:pt x="102507" y="168878"/>
                  </a:lnTo>
                  <a:lnTo>
                    <a:pt x="103392" y="169762"/>
                  </a:lnTo>
                  <a:lnTo>
                    <a:pt x="103686" y="170205"/>
                  </a:lnTo>
                  <a:lnTo>
                    <a:pt x="106489" y="171237"/>
                  </a:lnTo>
                  <a:lnTo>
                    <a:pt x="108111" y="172417"/>
                  </a:lnTo>
                  <a:lnTo>
                    <a:pt x="109143" y="172860"/>
                  </a:lnTo>
                  <a:lnTo>
                    <a:pt x="110324" y="172417"/>
                  </a:lnTo>
                  <a:lnTo>
                    <a:pt x="114601" y="173302"/>
                  </a:lnTo>
                  <a:lnTo>
                    <a:pt x="115781" y="174040"/>
                  </a:lnTo>
                  <a:lnTo>
                    <a:pt x="116223" y="175367"/>
                  </a:lnTo>
                  <a:lnTo>
                    <a:pt x="116076" y="176252"/>
                  </a:lnTo>
                  <a:lnTo>
                    <a:pt x="116666" y="178169"/>
                  </a:lnTo>
                  <a:lnTo>
                    <a:pt x="122270" y="183184"/>
                  </a:lnTo>
                  <a:lnTo>
                    <a:pt x="122860" y="185692"/>
                  </a:lnTo>
                  <a:lnTo>
                    <a:pt x="122860" y="186576"/>
                  </a:lnTo>
                  <a:lnTo>
                    <a:pt x="125663" y="187019"/>
                  </a:lnTo>
                  <a:lnTo>
                    <a:pt x="126105" y="188789"/>
                  </a:lnTo>
                  <a:lnTo>
                    <a:pt x="126400" y="190559"/>
                  </a:lnTo>
                  <a:lnTo>
                    <a:pt x="131120" y="190411"/>
                  </a:lnTo>
                  <a:lnTo>
                    <a:pt x="133775" y="186576"/>
                  </a:lnTo>
                  <a:lnTo>
                    <a:pt x="135250" y="186134"/>
                  </a:lnTo>
                  <a:lnTo>
                    <a:pt x="137314" y="184807"/>
                  </a:lnTo>
                  <a:lnTo>
                    <a:pt x="138789" y="183627"/>
                  </a:lnTo>
                  <a:lnTo>
                    <a:pt x="139822" y="184364"/>
                  </a:lnTo>
                  <a:lnTo>
                    <a:pt x="141297" y="186871"/>
                  </a:lnTo>
                  <a:lnTo>
                    <a:pt x="142771" y="188789"/>
                  </a:lnTo>
                  <a:lnTo>
                    <a:pt x="143657" y="189526"/>
                  </a:lnTo>
                  <a:lnTo>
                    <a:pt x="143804" y="190116"/>
                  </a:lnTo>
                  <a:lnTo>
                    <a:pt x="144689" y="190559"/>
                  </a:lnTo>
                  <a:lnTo>
                    <a:pt x="146312" y="190706"/>
                  </a:lnTo>
                  <a:lnTo>
                    <a:pt x="147491" y="191296"/>
                  </a:lnTo>
                  <a:lnTo>
                    <a:pt x="147787" y="193066"/>
                  </a:lnTo>
                  <a:lnTo>
                    <a:pt x="147934" y="194836"/>
                  </a:lnTo>
                  <a:lnTo>
                    <a:pt x="147344" y="195868"/>
                  </a:lnTo>
                  <a:lnTo>
                    <a:pt x="147049" y="197048"/>
                  </a:lnTo>
                  <a:lnTo>
                    <a:pt x="148229" y="197343"/>
                  </a:lnTo>
                  <a:lnTo>
                    <a:pt x="149999" y="197048"/>
                  </a:lnTo>
                  <a:lnTo>
                    <a:pt x="151179" y="196458"/>
                  </a:lnTo>
                  <a:lnTo>
                    <a:pt x="154866" y="197786"/>
                  </a:lnTo>
                  <a:lnTo>
                    <a:pt x="156193" y="194689"/>
                  </a:lnTo>
                  <a:lnTo>
                    <a:pt x="157668" y="193214"/>
                  </a:lnTo>
                  <a:lnTo>
                    <a:pt x="159586" y="192476"/>
                  </a:lnTo>
                  <a:lnTo>
                    <a:pt x="161355" y="191591"/>
                  </a:lnTo>
                  <a:lnTo>
                    <a:pt x="162830" y="190854"/>
                  </a:lnTo>
                  <a:lnTo>
                    <a:pt x="164010" y="190854"/>
                  </a:lnTo>
                  <a:lnTo>
                    <a:pt x="164453" y="190559"/>
                  </a:lnTo>
                  <a:lnTo>
                    <a:pt x="165780" y="190706"/>
                  </a:lnTo>
                  <a:lnTo>
                    <a:pt x="167403" y="191001"/>
                  </a:lnTo>
                  <a:lnTo>
                    <a:pt x="169468" y="190706"/>
                  </a:lnTo>
                  <a:lnTo>
                    <a:pt x="172417" y="191444"/>
                  </a:lnTo>
                  <a:lnTo>
                    <a:pt x="174335" y="192771"/>
                  </a:lnTo>
                  <a:lnTo>
                    <a:pt x="176105" y="193214"/>
                  </a:lnTo>
                  <a:lnTo>
                    <a:pt x="178170" y="193214"/>
                  </a:lnTo>
                  <a:lnTo>
                    <a:pt x="179644" y="192329"/>
                  </a:lnTo>
                  <a:lnTo>
                    <a:pt x="181562" y="189821"/>
                  </a:lnTo>
                  <a:lnTo>
                    <a:pt x="183037" y="189821"/>
                  </a:lnTo>
                  <a:lnTo>
                    <a:pt x="185397" y="189379"/>
                  </a:lnTo>
                  <a:lnTo>
                    <a:pt x="188641" y="189379"/>
                  </a:lnTo>
                  <a:lnTo>
                    <a:pt x="196311" y="189969"/>
                  </a:lnTo>
                  <a:lnTo>
                    <a:pt x="198081" y="191001"/>
                  </a:lnTo>
                  <a:lnTo>
                    <a:pt x="202800" y="192329"/>
                  </a:lnTo>
                  <a:lnTo>
                    <a:pt x="204866" y="193804"/>
                  </a:lnTo>
                  <a:lnTo>
                    <a:pt x="205750" y="195573"/>
                  </a:lnTo>
                  <a:lnTo>
                    <a:pt x="206193" y="196753"/>
                  </a:lnTo>
                  <a:lnTo>
                    <a:pt x="210913" y="198671"/>
                  </a:lnTo>
                  <a:lnTo>
                    <a:pt x="217992" y="201178"/>
                  </a:lnTo>
                  <a:lnTo>
                    <a:pt x="219762" y="201473"/>
                  </a:lnTo>
                  <a:lnTo>
                    <a:pt x="220794" y="201326"/>
                  </a:lnTo>
                  <a:lnTo>
                    <a:pt x="224039" y="202506"/>
                  </a:lnTo>
                  <a:lnTo>
                    <a:pt x="226842" y="203243"/>
                  </a:lnTo>
                  <a:lnTo>
                    <a:pt x="227579" y="202506"/>
                  </a:lnTo>
                  <a:lnTo>
                    <a:pt x="227874" y="201768"/>
                  </a:lnTo>
                  <a:lnTo>
                    <a:pt x="227874" y="201178"/>
                  </a:lnTo>
                  <a:lnTo>
                    <a:pt x="225514" y="199261"/>
                  </a:lnTo>
                  <a:lnTo>
                    <a:pt x="224187" y="198081"/>
                  </a:lnTo>
                  <a:lnTo>
                    <a:pt x="224039" y="197343"/>
                  </a:lnTo>
                  <a:lnTo>
                    <a:pt x="224482" y="195721"/>
                  </a:lnTo>
                  <a:lnTo>
                    <a:pt x="224777" y="193951"/>
                  </a:lnTo>
                  <a:lnTo>
                    <a:pt x="224482" y="191886"/>
                  </a:lnTo>
                  <a:lnTo>
                    <a:pt x="223007" y="187461"/>
                  </a:lnTo>
                  <a:lnTo>
                    <a:pt x="222712" y="185692"/>
                  </a:lnTo>
                  <a:lnTo>
                    <a:pt x="224187" y="183332"/>
                  </a:lnTo>
                  <a:lnTo>
                    <a:pt x="228907" y="178022"/>
                  </a:lnTo>
                  <a:lnTo>
                    <a:pt x="230529" y="175957"/>
                  </a:lnTo>
                  <a:lnTo>
                    <a:pt x="232741" y="173450"/>
                  </a:lnTo>
                  <a:lnTo>
                    <a:pt x="238788" y="167550"/>
                  </a:lnTo>
                  <a:lnTo>
                    <a:pt x="242476" y="164010"/>
                  </a:lnTo>
                  <a:lnTo>
                    <a:pt x="244983" y="162093"/>
                  </a:lnTo>
                  <a:lnTo>
                    <a:pt x="248818" y="158848"/>
                  </a:lnTo>
                  <a:lnTo>
                    <a:pt x="250440" y="157078"/>
                  </a:lnTo>
                  <a:lnTo>
                    <a:pt x="257225" y="156046"/>
                  </a:lnTo>
                  <a:lnTo>
                    <a:pt x="258110" y="154423"/>
                  </a:lnTo>
                  <a:lnTo>
                    <a:pt x="259290" y="152653"/>
                  </a:lnTo>
                  <a:lnTo>
                    <a:pt x="260322" y="151916"/>
                  </a:lnTo>
                  <a:lnTo>
                    <a:pt x="260470" y="148819"/>
                  </a:lnTo>
                  <a:lnTo>
                    <a:pt x="259142" y="145279"/>
                  </a:lnTo>
                  <a:lnTo>
                    <a:pt x="258110" y="143952"/>
                  </a:lnTo>
                  <a:close/>
                </a:path>
              </a:pathLst>
            </a:custGeom>
            <a:grpFill/>
            <a:ln w="3175" cap="flat">
              <a:solidFill>
                <a:schemeClr val="bg2">
                  <a:lumMod val="90000"/>
                </a:schemeClr>
              </a:solid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4BE78EB1-30F2-5D1B-AD40-F95CE0221DB0}"/>
                </a:ext>
              </a:extLst>
            </p:cNvPr>
            <p:cNvSpPr/>
            <p:nvPr/>
          </p:nvSpPr>
          <p:spPr>
            <a:xfrm>
              <a:off x="7378288" y="3286017"/>
              <a:ext cx="423447" cy="380085"/>
            </a:xfrm>
            <a:custGeom>
              <a:avLst/>
              <a:gdLst>
                <a:gd name="connsiteX0" fmla="*/ 422268 w 423447"/>
                <a:gd name="connsiteY0" fmla="*/ 54719 h 380085"/>
                <a:gd name="connsiteX1" fmla="*/ 421677 w 423447"/>
                <a:gd name="connsiteY1" fmla="*/ 53244 h 380085"/>
                <a:gd name="connsiteX2" fmla="*/ 420350 w 423447"/>
                <a:gd name="connsiteY2" fmla="*/ 50295 h 380085"/>
                <a:gd name="connsiteX3" fmla="*/ 419170 w 423447"/>
                <a:gd name="connsiteY3" fmla="*/ 47787 h 380085"/>
                <a:gd name="connsiteX4" fmla="*/ 417253 w 423447"/>
                <a:gd name="connsiteY4" fmla="*/ 43658 h 380085"/>
                <a:gd name="connsiteX5" fmla="*/ 416073 w 423447"/>
                <a:gd name="connsiteY5" fmla="*/ 41003 h 380085"/>
                <a:gd name="connsiteX6" fmla="*/ 415040 w 423447"/>
                <a:gd name="connsiteY6" fmla="*/ 40560 h 380085"/>
                <a:gd name="connsiteX7" fmla="*/ 412533 w 423447"/>
                <a:gd name="connsiteY7" fmla="*/ 39085 h 380085"/>
                <a:gd name="connsiteX8" fmla="*/ 410763 w 423447"/>
                <a:gd name="connsiteY8" fmla="*/ 37758 h 380085"/>
                <a:gd name="connsiteX9" fmla="*/ 410468 w 423447"/>
                <a:gd name="connsiteY9" fmla="*/ 34365 h 380085"/>
                <a:gd name="connsiteX10" fmla="*/ 409141 w 423447"/>
                <a:gd name="connsiteY10" fmla="*/ 34661 h 380085"/>
                <a:gd name="connsiteX11" fmla="*/ 406191 w 423447"/>
                <a:gd name="connsiteY11" fmla="*/ 35840 h 380085"/>
                <a:gd name="connsiteX12" fmla="*/ 402651 w 423447"/>
                <a:gd name="connsiteY12" fmla="*/ 36578 h 380085"/>
                <a:gd name="connsiteX13" fmla="*/ 400734 w 423447"/>
                <a:gd name="connsiteY13" fmla="*/ 36578 h 380085"/>
                <a:gd name="connsiteX14" fmla="*/ 399996 w 423447"/>
                <a:gd name="connsiteY14" fmla="*/ 36136 h 380085"/>
                <a:gd name="connsiteX15" fmla="*/ 398816 w 423447"/>
                <a:gd name="connsiteY15" fmla="*/ 32448 h 380085"/>
                <a:gd name="connsiteX16" fmla="*/ 397932 w 423447"/>
                <a:gd name="connsiteY16" fmla="*/ 31416 h 380085"/>
                <a:gd name="connsiteX17" fmla="*/ 396309 w 423447"/>
                <a:gd name="connsiteY17" fmla="*/ 31121 h 380085"/>
                <a:gd name="connsiteX18" fmla="*/ 394687 w 423447"/>
                <a:gd name="connsiteY18" fmla="*/ 30531 h 380085"/>
                <a:gd name="connsiteX19" fmla="*/ 393802 w 423447"/>
                <a:gd name="connsiteY19" fmla="*/ 29498 h 380085"/>
                <a:gd name="connsiteX20" fmla="*/ 393654 w 423447"/>
                <a:gd name="connsiteY20" fmla="*/ 28319 h 380085"/>
                <a:gd name="connsiteX21" fmla="*/ 394391 w 423447"/>
                <a:gd name="connsiteY21" fmla="*/ 26991 h 380085"/>
                <a:gd name="connsiteX22" fmla="*/ 395276 w 423447"/>
                <a:gd name="connsiteY22" fmla="*/ 25959 h 380085"/>
                <a:gd name="connsiteX23" fmla="*/ 395424 w 423447"/>
                <a:gd name="connsiteY23" fmla="*/ 19616 h 380085"/>
                <a:gd name="connsiteX24" fmla="*/ 394834 w 423447"/>
                <a:gd name="connsiteY24" fmla="*/ 17404 h 380085"/>
                <a:gd name="connsiteX25" fmla="*/ 394391 w 423447"/>
                <a:gd name="connsiteY25" fmla="*/ 15487 h 380085"/>
                <a:gd name="connsiteX26" fmla="*/ 393064 w 423447"/>
                <a:gd name="connsiteY26" fmla="*/ 13127 h 380085"/>
                <a:gd name="connsiteX27" fmla="*/ 391884 w 423447"/>
                <a:gd name="connsiteY27" fmla="*/ 11652 h 380085"/>
                <a:gd name="connsiteX28" fmla="*/ 390115 w 423447"/>
                <a:gd name="connsiteY28" fmla="*/ 10325 h 380085"/>
                <a:gd name="connsiteX29" fmla="*/ 387312 w 423447"/>
                <a:gd name="connsiteY29" fmla="*/ 8850 h 380085"/>
                <a:gd name="connsiteX30" fmla="*/ 384952 w 423447"/>
                <a:gd name="connsiteY30" fmla="*/ 8407 h 380085"/>
                <a:gd name="connsiteX31" fmla="*/ 382002 w 423447"/>
                <a:gd name="connsiteY31" fmla="*/ 9439 h 380085"/>
                <a:gd name="connsiteX32" fmla="*/ 380970 w 423447"/>
                <a:gd name="connsiteY32" fmla="*/ 8997 h 380085"/>
                <a:gd name="connsiteX33" fmla="*/ 379790 w 423447"/>
                <a:gd name="connsiteY33" fmla="*/ 4572 h 380085"/>
                <a:gd name="connsiteX34" fmla="*/ 379053 w 423447"/>
                <a:gd name="connsiteY34" fmla="*/ 3687 h 380085"/>
                <a:gd name="connsiteX35" fmla="*/ 373743 w 423447"/>
                <a:gd name="connsiteY35" fmla="*/ 1917 h 380085"/>
                <a:gd name="connsiteX36" fmla="*/ 371383 w 423447"/>
                <a:gd name="connsiteY36" fmla="*/ 1475 h 380085"/>
                <a:gd name="connsiteX37" fmla="*/ 368581 w 423447"/>
                <a:gd name="connsiteY37" fmla="*/ 2065 h 380085"/>
                <a:gd name="connsiteX38" fmla="*/ 367106 w 423447"/>
                <a:gd name="connsiteY38" fmla="*/ 2508 h 380085"/>
                <a:gd name="connsiteX39" fmla="*/ 365778 w 423447"/>
                <a:gd name="connsiteY39" fmla="*/ 1770 h 380085"/>
                <a:gd name="connsiteX40" fmla="*/ 363861 w 423447"/>
                <a:gd name="connsiteY40" fmla="*/ 738 h 380085"/>
                <a:gd name="connsiteX41" fmla="*/ 361944 w 423447"/>
                <a:gd name="connsiteY41" fmla="*/ 148 h 380085"/>
                <a:gd name="connsiteX42" fmla="*/ 359584 w 423447"/>
                <a:gd name="connsiteY42" fmla="*/ 0 h 380085"/>
                <a:gd name="connsiteX43" fmla="*/ 357961 w 423447"/>
                <a:gd name="connsiteY43" fmla="*/ 443 h 380085"/>
                <a:gd name="connsiteX44" fmla="*/ 355012 w 423447"/>
                <a:gd name="connsiteY44" fmla="*/ 1622 h 380085"/>
                <a:gd name="connsiteX45" fmla="*/ 348964 w 423447"/>
                <a:gd name="connsiteY45" fmla="*/ 4277 h 380085"/>
                <a:gd name="connsiteX46" fmla="*/ 344835 w 423447"/>
                <a:gd name="connsiteY46" fmla="*/ 6342 h 380085"/>
                <a:gd name="connsiteX47" fmla="*/ 343802 w 423447"/>
                <a:gd name="connsiteY47" fmla="*/ 6490 h 380085"/>
                <a:gd name="connsiteX48" fmla="*/ 341442 w 423447"/>
                <a:gd name="connsiteY48" fmla="*/ 5605 h 380085"/>
                <a:gd name="connsiteX49" fmla="*/ 337755 w 423447"/>
                <a:gd name="connsiteY49" fmla="*/ 4425 h 380085"/>
                <a:gd name="connsiteX50" fmla="*/ 336870 w 423447"/>
                <a:gd name="connsiteY50" fmla="*/ 4572 h 380085"/>
                <a:gd name="connsiteX51" fmla="*/ 328463 w 423447"/>
                <a:gd name="connsiteY51" fmla="*/ 4720 h 380085"/>
                <a:gd name="connsiteX52" fmla="*/ 320793 w 423447"/>
                <a:gd name="connsiteY52" fmla="*/ 5015 h 380085"/>
                <a:gd name="connsiteX53" fmla="*/ 317549 w 423447"/>
                <a:gd name="connsiteY53" fmla="*/ 5605 h 380085"/>
                <a:gd name="connsiteX54" fmla="*/ 311649 w 423447"/>
                <a:gd name="connsiteY54" fmla="*/ 6047 h 380085"/>
                <a:gd name="connsiteX55" fmla="*/ 307814 w 423447"/>
                <a:gd name="connsiteY55" fmla="*/ 6195 h 380085"/>
                <a:gd name="connsiteX56" fmla="*/ 305454 w 423447"/>
                <a:gd name="connsiteY56" fmla="*/ 7080 h 380085"/>
                <a:gd name="connsiteX57" fmla="*/ 302800 w 423447"/>
                <a:gd name="connsiteY57" fmla="*/ 8112 h 380085"/>
                <a:gd name="connsiteX58" fmla="*/ 300145 w 423447"/>
                <a:gd name="connsiteY58" fmla="*/ 8850 h 380085"/>
                <a:gd name="connsiteX59" fmla="*/ 298080 w 423447"/>
                <a:gd name="connsiteY59" fmla="*/ 9145 h 380085"/>
                <a:gd name="connsiteX60" fmla="*/ 295720 w 423447"/>
                <a:gd name="connsiteY60" fmla="*/ 10030 h 380085"/>
                <a:gd name="connsiteX61" fmla="*/ 294098 w 423447"/>
                <a:gd name="connsiteY61" fmla="*/ 12094 h 380085"/>
                <a:gd name="connsiteX62" fmla="*/ 289525 w 423447"/>
                <a:gd name="connsiteY62" fmla="*/ 15044 h 380085"/>
                <a:gd name="connsiteX63" fmla="*/ 286871 w 423447"/>
                <a:gd name="connsiteY63" fmla="*/ 16519 h 380085"/>
                <a:gd name="connsiteX64" fmla="*/ 285543 w 423447"/>
                <a:gd name="connsiteY64" fmla="*/ 18142 h 380085"/>
                <a:gd name="connsiteX65" fmla="*/ 284215 w 423447"/>
                <a:gd name="connsiteY65" fmla="*/ 18289 h 380085"/>
                <a:gd name="connsiteX66" fmla="*/ 281708 w 423447"/>
                <a:gd name="connsiteY66" fmla="*/ 17994 h 380085"/>
                <a:gd name="connsiteX67" fmla="*/ 279643 w 423447"/>
                <a:gd name="connsiteY67" fmla="*/ 19764 h 380085"/>
                <a:gd name="connsiteX68" fmla="*/ 277579 w 423447"/>
                <a:gd name="connsiteY68" fmla="*/ 22271 h 380085"/>
                <a:gd name="connsiteX69" fmla="*/ 273596 w 423447"/>
                <a:gd name="connsiteY69" fmla="*/ 25959 h 380085"/>
                <a:gd name="connsiteX70" fmla="*/ 271531 w 423447"/>
                <a:gd name="connsiteY70" fmla="*/ 27433 h 380085"/>
                <a:gd name="connsiteX71" fmla="*/ 270204 w 423447"/>
                <a:gd name="connsiteY71" fmla="*/ 29793 h 380085"/>
                <a:gd name="connsiteX72" fmla="*/ 271236 w 423447"/>
                <a:gd name="connsiteY72" fmla="*/ 30973 h 380085"/>
                <a:gd name="connsiteX73" fmla="*/ 274334 w 423447"/>
                <a:gd name="connsiteY73" fmla="*/ 32743 h 380085"/>
                <a:gd name="connsiteX74" fmla="*/ 275809 w 423447"/>
                <a:gd name="connsiteY74" fmla="*/ 34513 h 380085"/>
                <a:gd name="connsiteX75" fmla="*/ 276546 w 423447"/>
                <a:gd name="connsiteY75" fmla="*/ 35988 h 380085"/>
                <a:gd name="connsiteX76" fmla="*/ 278021 w 423447"/>
                <a:gd name="connsiteY76" fmla="*/ 39528 h 380085"/>
                <a:gd name="connsiteX77" fmla="*/ 279053 w 423447"/>
                <a:gd name="connsiteY77" fmla="*/ 42920 h 380085"/>
                <a:gd name="connsiteX78" fmla="*/ 280381 w 423447"/>
                <a:gd name="connsiteY78" fmla="*/ 44395 h 380085"/>
                <a:gd name="connsiteX79" fmla="*/ 280823 w 423447"/>
                <a:gd name="connsiteY79" fmla="*/ 46902 h 380085"/>
                <a:gd name="connsiteX80" fmla="*/ 281118 w 423447"/>
                <a:gd name="connsiteY80" fmla="*/ 48525 h 380085"/>
                <a:gd name="connsiteX81" fmla="*/ 280381 w 423447"/>
                <a:gd name="connsiteY81" fmla="*/ 49705 h 380085"/>
                <a:gd name="connsiteX82" fmla="*/ 279643 w 423447"/>
                <a:gd name="connsiteY82" fmla="*/ 50885 h 380085"/>
                <a:gd name="connsiteX83" fmla="*/ 279643 w 423447"/>
                <a:gd name="connsiteY83" fmla="*/ 52065 h 380085"/>
                <a:gd name="connsiteX84" fmla="*/ 280528 w 423447"/>
                <a:gd name="connsiteY84" fmla="*/ 53244 h 380085"/>
                <a:gd name="connsiteX85" fmla="*/ 281266 w 423447"/>
                <a:gd name="connsiteY85" fmla="*/ 54277 h 380085"/>
                <a:gd name="connsiteX86" fmla="*/ 281708 w 423447"/>
                <a:gd name="connsiteY86" fmla="*/ 55162 h 380085"/>
                <a:gd name="connsiteX87" fmla="*/ 281118 w 423447"/>
                <a:gd name="connsiteY87" fmla="*/ 56194 h 380085"/>
                <a:gd name="connsiteX88" fmla="*/ 279643 w 423447"/>
                <a:gd name="connsiteY88" fmla="*/ 57522 h 380085"/>
                <a:gd name="connsiteX89" fmla="*/ 278906 w 423447"/>
                <a:gd name="connsiteY89" fmla="*/ 59144 h 380085"/>
                <a:gd name="connsiteX90" fmla="*/ 277283 w 423447"/>
                <a:gd name="connsiteY90" fmla="*/ 61504 h 380085"/>
                <a:gd name="connsiteX91" fmla="*/ 274776 w 423447"/>
                <a:gd name="connsiteY91" fmla="*/ 63274 h 380085"/>
                <a:gd name="connsiteX92" fmla="*/ 273154 w 423447"/>
                <a:gd name="connsiteY92" fmla="*/ 64454 h 380085"/>
                <a:gd name="connsiteX93" fmla="*/ 271384 w 423447"/>
                <a:gd name="connsiteY93" fmla="*/ 67109 h 380085"/>
                <a:gd name="connsiteX94" fmla="*/ 268434 w 423447"/>
                <a:gd name="connsiteY94" fmla="*/ 69911 h 380085"/>
                <a:gd name="connsiteX95" fmla="*/ 267106 w 423447"/>
                <a:gd name="connsiteY95" fmla="*/ 72418 h 380085"/>
                <a:gd name="connsiteX96" fmla="*/ 265927 w 423447"/>
                <a:gd name="connsiteY96" fmla="*/ 73746 h 380085"/>
                <a:gd name="connsiteX97" fmla="*/ 264599 w 423447"/>
                <a:gd name="connsiteY97" fmla="*/ 74336 h 380085"/>
                <a:gd name="connsiteX98" fmla="*/ 264894 w 423447"/>
                <a:gd name="connsiteY98" fmla="*/ 75663 h 380085"/>
                <a:gd name="connsiteX99" fmla="*/ 266074 w 423447"/>
                <a:gd name="connsiteY99" fmla="*/ 77286 h 380085"/>
                <a:gd name="connsiteX100" fmla="*/ 267991 w 423447"/>
                <a:gd name="connsiteY100" fmla="*/ 79203 h 380085"/>
                <a:gd name="connsiteX101" fmla="*/ 267844 w 423447"/>
                <a:gd name="connsiteY101" fmla="*/ 82005 h 380085"/>
                <a:gd name="connsiteX102" fmla="*/ 267697 w 423447"/>
                <a:gd name="connsiteY102" fmla="*/ 83923 h 380085"/>
                <a:gd name="connsiteX103" fmla="*/ 267844 w 423447"/>
                <a:gd name="connsiteY103" fmla="*/ 86430 h 380085"/>
                <a:gd name="connsiteX104" fmla="*/ 266812 w 423447"/>
                <a:gd name="connsiteY104" fmla="*/ 88495 h 380085"/>
                <a:gd name="connsiteX105" fmla="*/ 261502 w 423447"/>
                <a:gd name="connsiteY105" fmla="*/ 90560 h 380085"/>
                <a:gd name="connsiteX106" fmla="*/ 256340 w 423447"/>
                <a:gd name="connsiteY106" fmla="*/ 91297 h 380085"/>
                <a:gd name="connsiteX107" fmla="*/ 250145 w 423447"/>
                <a:gd name="connsiteY107" fmla="*/ 91445 h 380085"/>
                <a:gd name="connsiteX108" fmla="*/ 247785 w 423447"/>
                <a:gd name="connsiteY108" fmla="*/ 91150 h 380085"/>
                <a:gd name="connsiteX109" fmla="*/ 245868 w 423447"/>
                <a:gd name="connsiteY109" fmla="*/ 90707 h 380085"/>
                <a:gd name="connsiteX110" fmla="*/ 239231 w 423447"/>
                <a:gd name="connsiteY110" fmla="*/ 88495 h 380085"/>
                <a:gd name="connsiteX111" fmla="*/ 236428 w 423447"/>
                <a:gd name="connsiteY111" fmla="*/ 89675 h 380085"/>
                <a:gd name="connsiteX112" fmla="*/ 235838 w 423447"/>
                <a:gd name="connsiteY112" fmla="*/ 92920 h 380085"/>
                <a:gd name="connsiteX113" fmla="*/ 240706 w 423447"/>
                <a:gd name="connsiteY113" fmla="*/ 98082 h 380085"/>
                <a:gd name="connsiteX114" fmla="*/ 242770 w 423447"/>
                <a:gd name="connsiteY114" fmla="*/ 101032 h 380085"/>
                <a:gd name="connsiteX115" fmla="*/ 244983 w 423447"/>
                <a:gd name="connsiteY115" fmla="*/ 105899 h 380085"/>
                <a:gd name="connsiteX116" fmla="*/ 246753 w 423447"/>
                <a:gd name="connsiteY116" fmla="*/ 108406 h 380085"/>
                <a:gd name="connsiteX117" fmla="*/ 246163 w 423447"/>
                <a:gd name="connsiteY117" fmla="*/ 110766 h 380085"/>
                <a:gd name="connsiteX118" fmla="*/ 241591 w 423447"/>
                <a:gd name="connsiteY118" fmla="*/ 113421 h 380085"/>
                <a:gd name="connsiteX119" fmla="*/ 237166 w 423447"/>
                <a:gd name="connsiteY119" fmla="*/ 115781 h 380085"/>
                <a:gd name="connsiteX120" fmla="*/ 231561 w 423447"/>
                <a:gd name="connsiteY120" fmla="*/ 116371 h 380085"/>
                <a:gd name="connsiteX121" fmla="*/ 228021 w 423447"/>
                <a:gd name="connsiteY121" fmla="*/ 117256 h 380085"/>
                <a:gd name="connsiteX122" fmla="*/ 226252 w 423447"/>
                <a:gd name="connsiteY122" fmla="*/ 118583 h 380085"/>
                <a:gd name="connsiteX123" fmla="*/ 225072 w 423447"/>
                <a:gd name="connsiteY123" fmla="*/ 124040 h 380085"/>
                <a:gd name="connsiteX124" fmla="*/ 223744 w 423447"/>
                <a:gd name="connsiteY124" fmla="*/ 125958 h 380085"/>
                <a:gd name="connsiteX125" fmla="*/ 223744 w 423447"/>
                <a:gd name="connsiteY125" fmla="*/ 128318 h 380085"/>
                <a:gd name="connsiteX126" fmla="*/ 222564 w 423447"/>
                <a:gd name="connsiteY126" fmla="*/ 130972 h 380085"/>
                <a:gd name="connsiteX127" fmla="*/ 220794 w 423447"/>
                <a:gd name="connsiteY127" fmla="*/ 132742 h 380085"/>
                <a:gd name="connsiteX128" fmla="*/ 219467 w 423447"/>
                <a:gd name="connsiteY128" fmla="*/ 135545 h 380085"/>
                <a:gd name="connsiteX129" fmla="*/ 219910 w 423447"/>
                <a:gd name="connsiteY129" fmla="*/ 140854 h 380085"/>
                <a:gd name="connsiteX130" fmla="*/ 220500 w 423447"/>
                <a:gd name="connsiteY130" fmla="*/ 149851 h 380085"/>
                <a:gd name="connsiteX131" fmla="*/ 217992 w 423447"/>
                <a:gd name="connsiteY131" fmla="*/ 152801 h 380085"/>
                <a:gd name="connsiteX132" fmla="*/ 215337 w 423447"/>
                <a:gd name="connsiteY132" fmla="*/ 155603 h 380085"/>
                <a:gd name="connsiteX133" fmla="*/ 212535 w 423447"/>
                <a:gd name="connsiteY133" fmla="*/ 157668 h 380085"/>
                <a:gd name="connsiteX134" fmla="*/ 209733 w 423447"/>
                <a:gd name="connsiteY134" fmla="*/ 158553 h 380085"/>
                <a:gd name="connsiteX135" fmla="*/ 207520 w 423447"/>
                <a:gd name="connsiteY135" fmla="*/ 158258 h 380085"/>
                <a:gd name="connsiteX136" fmla="*/ 205750 w 423447"/>
                <a:gd name="connsiteY136" fmla="*/ 156488 h 380085"/>
                <a:gd name="connsiteX137" fmla="*/ 204570 w 423447"/>
                <a:gd name="connsiteY137" fmla="*/ 155013 h 380085"/>
                <a:gd name="connsiteX138" fmla="*/ 202653 w 423447"/>
                <a:gd name="connsiteY138" fmla="*/ 153686 h 380085"/>
                <a:gd name="connsiteX139" fmla="*/ 200588 w 423447"/>
                <a:gd name="connsiteY139" fmla="*/ 153981 h 380085"/>
                <a:gd name="connsiteX140" fmla="*/ 198671 w 423447"/>
                <a:gd name="connsiteY140" fmla="*/ 155161 h 380085"/>
                <a:gd name="connsiteX141" fmla="*/ 195426 w 423447"/>
                <a:gd name="connsiteY141" fmla="*/ 154718 h 380085"/>
                <a:gd name="connsiteX142" fmla="*/ 192624 w 423447"/>
                <a:gd name="connsiteY142" fmla="*/ 153686 h 380085"/>
                <a:gd name="connsiteX143" fmla="*/ 191296 w 423447"/>
                <a:gd name="connsiteY143" fmla="*/ 153686 h 380085"/>
                <a:gd name="connsiteX144" fmla="*/ 190411 w 423447"/>
                <a:gd name="connsiteY144" fmla="*/ 154866 h 380085"/>
                <a:gd name="connsiteX145" fmla="*/ 187461 w 423447"/>
                <a:gd name="connsiteY145" fmla="*/ 157373 h 380085"/>
                <a:gd name="connsiteX146" fmla="*/ 180234 w 423447"/>
                <a:gd name="connsiteY146" fmla="*/ 161061 h 380085"/>
                <a:gd name="connsiteX147" fmla="*/ 177284 w 423447"/>
                <a:gd name="connsiteY147" fmla="*/ 161355 h 380085"/>
                <a:gd name="connsiteX148" fmla="*/ 175957 w 423447"/>
                <a:gd name="connsiteY148" fmla="*/ 162240 h 380085"/>
                <a:gd name="connsiteX149" fmla="*/ 176547 w 423447"/>
                <a:gd name="connsiteY149" fmla="*/ 163863 h 380085"/>
                <a:gd name="connsiteX150" fmla="*/ 177874 w 423447"/>
                <a:gd name="connsiteY150" fmla="*/ 165043 h 380085"/>
                <a:gd name="connsiteX151" fmla="*/ 180087 w 423447"/>
                <a:gd name="connsiteY151" fmla="*/ 165928 h 380085"/>
                <a:gd name="connsiteX152" fmla="*/ 180234 w 423447"/>
                <a:gd name="connsiteY152" fmla="*/ 166960 h 380085"/>
                <a:gd name="connsiteX153" fmla="*/ 178169 w 423447"/>
                <a:gd name="connsiteY153" fmla="*/ 167845 h 380085"/>
                <a:gd name="connsiteX154" fmla="*/ 176547 w 423447"/>
                <a:gd name="connsiteY154" fmla="*/ 168878 h 380085"/>
                <a:gd name="connsiteX155" fmla="*/ 172712 w 423447"/>
                <a:gd name="connsiteY155" fmla="*/ 170058 h 380085"/>
                <a:gd name="connsiteX156" fmla="*/ 168435 w 423447"/>
                <a:gd name="connsiteY156" fmla="*/ 170648 h 380085"/>
                <a:gd name="connsiteX157" fmla="*/ 163863 w 423447"/>
                <a:gd name="connsiteY157" fmla="*/ 169910 h 380085"/>
                <a:gd name="connsiteX158" fmla="*/ 161650 w 423447"/>
                <a:gd name="connsiteY158" fmla="*/ 168288 h 380085"/>
                <a:gd name="connsiteX159" fmla="*/ 158996 w 423447"/>
                <a:gd name="connsiteY159" fmla="*/ 168140 h 380085"/>
                <a:gd name="connsiteX160" fmla="*/ 156488 w 423447"/>
                <a:gd name="connsiteY160" fmla="*/ 169320 h 380085"/>
                <a:gd name="connsiteX161" fmla="*/ 153833 w 423447"/>
                <a:gd name="connsiteY161" fmla="*/ 171237 h 380085"/>
                <a:gd name="connsiteX162" fmla="*/ 151031 w 423447"/>
                <a:gd name="connsiteY162" fmla="*/ 175515 h 380085"/>
                <a:gd name="connsiteX163" fmla="*/ 150294 w 423447"/>
                <a:gd name="connsiteY163" fmla="*/ 176252 h 380085"/>
                <a:gd name="connsiteX164" fmla="*/ 149556 w 423447"/>
                <a:gd name="connsiteY164" fmla="*/ 176990 h 380085"/>
                <a:gd name="connsiteX165" fmla="*/ 147786 w 423447"/>
                <a:gd name="connsiteY165" fmla="*/ 177875 h 380085"/>
                <a:gd name="connsiteX166" fmla="*/ 145131 w 423447"/>
                <a:gd name="connsiteY166" fmla="*/ 179349 h 380085"/>
                <a:gd name="connsiteX167" fmla="*/ 143804 w 423447"/>
                <a:gd name="connsiteY167" fmla="*/ 182447 h 380085"/>
                <a:gd name="connsiteX168" fmla="*/ 142329 w 423447"/>
                <a:gd name="connsiteY168" fmla="*/ 188051 h 380085"/>
                <a:gd name="connsiteX169" fmla="*/ 142624 w 423447"/>
                <a:gd name="connsiteY169" fmla="*/ 191001 h 380085"/>
                <a:gd name="connsiteX170" fmla="*/ 142771 w 423447"/>
                <a:gd name="connsiteY170" fmla="*/ 196311 h 380085"/>
                <a:gd name="connsiteX171" fmla="*/ 142181 w 423447"/>
                <a:gd name="connsiteY171" fmla="*/ 199851 h 380085"/>
                <a:gd name="connsiteX172" fmla="*/ 141002 w 423447"/>
                <a:gd name="connsiteY172" fmla="*/ 202211 h 380085"/>
                <a:gd name="connsiteX173" fmla="*/ 141296 w 423447"/>
                <a:gd name="connsiteY173" fmla="*/ 204128 h 380085"/>
                <a:gd name="connsiteX174" fmla="*/ 142919 w 423447"/>
                <a:gd name="connsiteY174" fmla="*/ 206340 h 380085"/>
                <a:gd name="connsiteX175" fmla="*/ 142329 w 423447"/>
                <a:gd name="connsiteY175" fmla="*/ 207668 h 380085"/>
                <a:gd name="connsiteX176" fmla="*/ 140854 w 423447"/>
                <a:gd name="connsiteY176" fmla="*/ 209290 h 380085"/>
                <a:gd name="connsiteX177" fmla="*/ 139379 w 423447"/>
                <a:gd name="connsiteY177" fmla="*/ 210028 h 380085"/>
                <a:gd name="connsiteX178" fmla="*/ 133775 w 423447"/>
                <a:gd name="connsiteY178" fmla="*/ 211650 h 380085"/>
                <a:gd name="connsiteX179" fmla="*/ 126105 w 423447"/>
                <a:gd name="connsiteY179" fmla="*/ 213862 h 380085"/>
                <a:gd name="connsiteX180" fmla="*/ 120943 w 423447"/>
                <a:gd name="connsiteY180" fmla="*/ 215337 h 380085"/>
                <a:gd name="connsiteX181" fmla="*/ 113421 w 423447"/>
                <a:gd name="connsiteY181" fmla="*/ 217402 h 380085"/>
                <a:gd name="connsiteX182" fmla="*/ 111209 w 423447"/>
                <a:gd name="connsiteY182" fmla="*/ 217992 h 380085"/>
                <a:gd name="connsiteX183" fmla="*/ 106489 w 423447"/>
                <a:gd name="connsiteY183" fmla="*/ 218140 h 380085"/>
                <a:gd name="connsiteX184" fmla="*/ 104129 w 423447"/>
                <a:gd name="connsiteY184" fmla="*/ 217845 h 380085"/>
                <a:gd name="connsiteX185" fmla="*/ 100884 w 423447"/>
                <a:gd name="connsiteY185" fmla="*/ 217697 h 380085"/>
                <a:gd name="connsiteX186" fmla="*/ 96164 w 423447"/>
                <a:gd name="connsiteY186" fmla="*/ 217845 h 380085"/>
                <a:gd name="connsiteX187" fmla="*/ 92772 w 423447"/>
                <a:gd name="connsiteY187" fmla="*/ 218435 h 380085"/>
                <a:gd name="connsiteX188" fmla="*/ 89527 w 423447"/>
                <a:gd name="connsiteY188" fmla="*/ 219467 h 380085"/>
                <a:gd name="connsiteX189" fmla="*/ 87020 w 423447"/>
                <a:gd name="connsiteY189" fmla="*/ 220794 h 380085"/>
                <a:gd name="connsiteX190" fmla="*/ 85545 w 423447"/>
                <a:gd name="connsiteY190" fmla="*/ 222122 h 380085"/>
                <a:gd name="connsiteX191" fmla="*/ 85102 w 423447"/>
                <a:gd name="connsiteY191" fmla="*/ 222712 h 380085"/>
                <a:gd name="connsiteX192" fmla="*/ 81710 w 423447"/>
                <a:gd name="connsiteY192" fmla="*/ 221680 h 380085"/>
                <a:gd name="connsiteX193" fmla="*/ 71238 w 423447"/>
                <a:gd name="connsiteY193" fmla="*/ 219614 h 380085"/>
                <a:gd name="connsiteX194" fmla="*/ 42772 w 423447"/>
                <a:gd name="connsiteY194" fmla="*/ 222269 h 380085"/>
                <a:gd name="connsiteX195" fmla="*/ 39970 w 423447"/>
                <a:gd name="connsiteY195" fmla="*/ 221680 h 380085"/>
                <a:gd name="connsiteX196" fmla="*/ 30236 w 423447"/>
                <a:gd name="connsiteY196" fmla="*/ 218730 h 380085"/>
                <a:gd name="connsiteX197" fmla="*/ 17699 w 423447"/>
                <a:gd name="connsiteY197" fmla="*/ 214895 h 380085"/>
                <a:gd name="connsiteX198" fmla="*/ 10029 w 423447"/>
                <a:gd name="connsiteY198" fmla="*/ 212535 h 380085"/>
                <a:gd name="connsiteX199" fmla="*/ 0 w 423447"/>
                <a:gd name="connsiteY199" fmla="*/ 209438 h 380085"/>
                <a:gd name="connsiteX200" fmla="*/ 5015 w 423447"/>
                <a:gd name="connsiteY200" fmla="*/ 215042 h 380085"/>
                <a:gd name="connsiteX201" fmla="*/ 8112 w 423447"/>
                <a:gd name="connsiteY201" fmla="*/ 218435 h 380085"/>
                <a:gd name="connsiteX202" fmla="*/ 12389 w 423447"/>
                <a:gd name="connsiteY202" fmla="*/ 223302 h 380085"/>
                <a:gd name="connsiteX203" fmla="*/ 12979 w 423447"/>
                <a:gd name="connsiteY203" fmla="*/ 224334 h 380085"/>
                <a:gd name="connsiteX204" fmla="*/ 12979 w 423447"/>
                <a:gd name="connsiteY204" fmla="*/ 226252 h 380085"/>
                <a:gd name="connsiteX205" fmla="*/ 17404 w 423447"/>
                <a:gd name="connsiteY205" fmla="*/ 233626 h 380085"/>
                <a:gd name="connsiteX206" fmla="*/ 19026 w 423447"/>
                <a:gd name="connsiteY206" fmla="*/ 237461 h 380085"/>
                <a:gd name="connsiteX207" fmla="*/ 20354 w 423447"/>
                <a:gd name="connsiteY207" fmla="*/ 239673 h 380085"/>
                <a:gd name="connsiteX208" fmla="*/ 23894 w 423447"/>
                <a:gd name="connsiteY208" fmla="*/ 243213 h 380085"/>
                <a:gd name="connsiteX209" fmla="*/ 27433 w 423447"/>
                <a:gd name="connsiteY209" fmla="*/ 246605 h 380085"/>
                <a:gd name="connsiteX210" fmla="*/ 31120 w 423447"/>
                <a:gd name="connsiteY210" fmla="*/ 248228 h 380085"/>
                <a:gd name="connsiteX211" fmla="*/ 33628 w 423447"/>
                <a:gd name="connsiteY211" fmla="*/ 248523 h 380085"/>
                <a:gd name="connsiteX212" fmla="*/ 39528 w 423447"/>
                <a:gd name="connsiteY212" fmla="*/ 250293 h 380085"/>
                <a:gd name="connsiteX213" fmla="*/ 41593 w 423447"/>
                <a:gd name="connsiteY213" fmla="*/ 251768 h 380085"/>
                <a:gd name="connsiteX214" fmla="*/ 44985 w 423447"/>
                <a:gd name="connsiteY214" fmla="*/ 255455 h 380085"/>
                <a:gd name="connsiteX215" fmla="*/ 48967 w 423447"/>
                <a:gd name="connsiteY215" fmla="*/ 254865 h 380085"/>
                <a:gd name="connsiteX216" fmla="*/ 49852 w 423447"/>
                <a:gd name="connsiteY216" fmla="*/ 254865 h 380085"/>
                <a:gd name="connsiteX217" fmla="*/ 49999 w 423447"/>
                <a:gd name="connsiteY217" fmla="*/ 255160 h 380085"/>
                <a:gd name="connsiteX218" fmla="*/ 50147 w 423447"/>
                <a:gd name="connsiteY218" fmla="*/ 256340 h 380085"/>
                <a:gd name="connsiteX219" fmla="*/ 49557 w 423447"/>
                <a:gd name="connsiteY219" fmla="*/ 261945 h 380085"/>
                <a:gd name="connsiteX220" fmla="*/ 50737 w 423447"/>
                <a:gd name="connsiteY220" fmla="*/ 267549 h 380085"/>
                <a:gd name="connsiteX221" fmla="*/ 51474 w 423447"/>
                <a:gd name="connsiteY221" fmla="*/ 276104 h 380085"/>
                <a:gd name="connsiteX222" fmla="*/ 51179 w 423447"/>
                <a:gd name="connsiteY222" fmla="*/ 277579 h 380085"/>
                <a:gd name="connsiteX223" fmla="*/ 50295 w 423447"/>
                <a:gd name="connsiteY223" fmla="*/ 280086 h 380085"/>
                <a:gd name="connsiteX224" fmla="*/ 50147 w 423447"/>
                <a:gd name="connsiteY224" fmla="*/ 281708 h 380085"/>
                <a:gd name="connsiteX225" fmla="*/ 49852 w 423447"/>
                <a:gd name="connsiteY225" fmla="*/ 282593 h 380085"/>
                <a:gd name="connsiteX226" fmla="*/ 50147 w 423447"/>
                <a:gd name="connsiteY226" fmla="*/ 283036 h 380085"/>
                <a:gd name="connsiteX227" fmla="*/ 51474 w 423447"/>
                <a:gd name="connsiteY227" fmla="*/ 283626 h 380085"/>
                <a:gd name="connsiteX228" fmla="*/ 54129 w 423447"/>
                <a:gd name="connsiteY228" fmla="*/ 283921 h 380085"/>
                <a:gd name="connsiteX229" fmla="*/ 60766 w 423447"/>
                <a:gd name="connsiteY229" fmla="*/ 283036 h 380085"/>
                <a:gd name="connsiteX230" fmla="*/ 61504 w 423447"/>
                <a:gd name="connsiteY230" fmla="*/ 283183 h 380085"/>
                <a:gd name="connsiteX231" fmla="*/ 63126 w 423447"/>
                <a:gd name="connsiteY231" fmla="*/ 284216 h 380085"/>
                <a:gd name="connsiteX232" fmla="*/ 64306 w 423447"/>
                <a:gd name="connsiteY232" fmla="*/ 285838 h 380085"/>
                <a:gd name="connsiteX233" fmla="*/ 64306 w 423447"/>
                <a:gd name="connsiteY233" fmla="*/ 286576 h 380085"/>
                <a:gd name="connsiteX234" fmla="*/ 62684 w 423447"/>
                <a:gd name="connsiteY234" fmla="*/ 287903 h 380085"/>
                <a:gd name="connsiteX235" fmla="*/ 62389 w 423447"/>
                <a:gd name="connsiteY235" fmla="*/ 290116 h 380085"/>
                <a:gd name="connsiteX236" fmla="*/ 62979 w 423447"/>
                <a:gd name="connsiteY236" fmla="*/ 293508 h 380085"/>
                <a:gd name="connsiteX237" fmla="*/ 62684 w 423447"/>
                <a:gd name="connsiteY237" fmla="*/ 293803 h 380085"/>
                <a:gd name="connsiteX238" fmla="*/ 61209 w 423447"/>
                <a:gd name="connsiteY238" fmla="*/ 294540 h 380085"/>
                <a:gd name="connsiteX239" fmla="*/ 60766 w 423447"/>
                <a:gd name="connsiteY239" fmla="*/ 299407 h 380085"/>
                <a:gd name="connsiteX240" fmla="*/ 60472 w 423447"/>
                <a:gd name="connsiteY240" fmla="*/ 299850 h 380085"/>
                <a:gd name="connsiteX241" fmla="*/ 58849 w 423447"/>
                <a:gd name="connsiteY241" fmla="*/ 300292 h 380085"/>
                <a:gd name="connsiteX242" fmla="*/ 50737 w 423447"/>
                <a:gd name="connsiteY242" fmla="*/ 299997 h 380085"/>
                <a:gd name="connsiteX243" fmla="*/ 49852 w 423447"/>
                <a:gd name="connsiteY243" fmla="*/ 300145 h 380085"/>
                <a:gd name="connsiteX244" fmla="*/ 46902 w 423447"/>
                <a:gd name="connsiteY244" fmla="*/ 301472 h 380085"/>
                <a:gd name="connsiteX245" fmla="*/ 41740 w 423447"/>
                <a:gd name="connsiteY245" fmla="*/ 302357 h 380085"/>
                <a:gd name="connsiteX246" fmla="*/ 40265 w 423447"/>
                <a:gd name="connsiteY246" fmla="*/ 302800 h 380085"/>
                <a:gd name="connsiteX247" fmla="*/ 38348 w 423447"/>
                <a:gd name="connsiteY247" fmla="*/ 304275 h 380085"/>
                <a:gd name="connsiteX248" fmla="*/ 37020 w 423447"/>
                <a:gd name="connsiteY248" fmla="*/ 306044 h 380085"/>
                <a:gd name="connsiteX249" fmla="*/ 36725 w 423447"/>
                <a:gd name="connsiteY249" fmla="*/ 307667 h 380085"/>
                <a:gd name="connsiteX250" fmla="*/ 36578 w 423447"/>
                <a:gd name="connsiteY250" fmla="*/ 307962 h 380085"/>
                <a:gd name="connsiteX251" fmla="*/ 33480 w 423447"/>
                <a:gd name="connsiteY251" fmla="*/ 307667 h 380085"/>
                <a:gd name="connsiteX252" fmla="*/ 32595 w 423447"/>
                <a:gd name="connsiteY252" fmla="*/ 309142 h 380085"/>
                <a:gd name="connsiteX253" fmla="*/ 26844 w 423447"/>
                <a:gd name="connsiteY253" fmla="*/ 311207 h 380085"/>
                <a:gd name="connsiteX254" fmla="*/ 26106 w 423447"/>
                <a:gd name="connsiteY254" fmla="*/ 311649 h 380085"/>
                <a:gd name="connsiteX255" fmla="*/ 25221 w 423447"/>
                <a:gd name="connsiteY255" fmla="*/ 313419 h 380085"/>
                <a:gd name="connsiteX256" fmla="*/ 24484 w 423447"/>
                <a:gd name="connsiteY256" fmla="*/ 318139 h 380085"/>
                <a:gd name="connsiteX257" fmla="*/ 23894 w 423447"/>
                <a:gd name="connsiteY257" fmla="*/ 322269 h 380085"/>
                <a:gd name="connsiteX258" fmla="*/ 23451 w 423447"/>
                <a:gd name="connsiteY258" fmla="*/ 322858 h 380085"/>
                <a:gd name="connsiteX259" fmla="*/ 21534 w 423447"/>
                <a:gd name="connsiteY259" fmla="*/ 324333 h 380085"/>
                <a:gd name="connsiteX260" fmla="*/ 21386 w 423447"/>
                <a:gd name="connsiteY260" fmla="*/ 324923 h 380085"/>
                <a:gd name="connsiteX261" fmla="*/ 21681 w 423447"/>
                <a:gd name="connsiteY261" fmla="*/ 326546 h 380085"/>
                <a:gd name="connsiteX262" fmla="*/ 20796 w 423447"/>
                <a:gd name="connsiteY262" fmla="*/ 329496 h 380085"/>
                <a:gd name="connsiteX263" fmla="*/ 20206 w 423447"/>
                <a:gd name="connsiteY263" fmla="*/ 337755 h 380085"/>
                <a:gd name="connsiteX264" fmla="*/ 19469 w 423447"/>
                <a:gd name="connsiteY264" fmla="*/ 340115 h 380085"/>
                <a:gd name="connsiteX265" fmla="*/ 18879 w 423447"/>
                <a:gd name="connsiteY265" fmla="*/ 340558 h 380085"/>
                <a:gd name="connsiteX266" fmla="*/ 23599 w 423447"/>
                <a:gd name="connsiteY266" fmla="*/ 341885 h 380085"/>
                <a:gd name="connsiteX267" fmla="*/ 27876 w 423447"/>
                <a:gd name="connsiteY267" fmla="*/ 342032 h 380085"/>
                <a:gd name="connsiteX268" fmla="*/ 32595 w 423447"/>
                <a:gd name="connsiteY268" fmla="*/ 341442 h 380085"/>
                <a:gd name="connsiteX269" fmla="*/ 34218 w 423447"/>
                <a:gd name="connsiteY269" fmla="*/ 339967 h 380085"/>
                <a:gd name="connsiteX270" fmla="*/ 35398 w 423447"/>
                <a:gd name="connsiteY270" fmla="*/ 339525 h 380085"/>
                <a:gd name="connsiteX271" fmla="*/ 36725 w 423447"/>
                <a:gd name="connsiteY271" fmla="*/ 340262 h 380085"/>
                <a:gd name="connsiteX272" fmla="*/ 38495 w 423447"/>
                <a:gd name="connsiteY272" fmla="*/ 341885 h 380085"/>
                <a:gd name="connsiteX273" fmla="*/ 40412 w 423447"/>
                <a:gd name="connsiteY273" fmla="*/ 341442 h 380085"/>
                <a:gd name="connsiteX274" fmla="*/ 41887 w 423447"/>
                <a:gd name="connsiteY274" fmla="*/ 340262 h 380085"/>
                <a:gd name="connsiteX275" fmla="*/ 45280 w 423447"/>
                <a:gd name="connsiteY275" fmla="*/ 338640 h 380085"/>
                <a:gd name="connsiteX276" fmla="*/ 47640 w 423447"/>
                <a:gd name="connsiteY276" fmla="*/ 338345 h 380085"/>
                <a:gd name="connsiteX277" fmla="*/ 56784 w 423447"/>
                <a:gd name="connsiteY277" fmla="*/ 339525 h 380085"/>
                <a:gd name="connsiteX278" fmla="*/ 60766 w 423447"/>
                <a:gd name="connsiteY278" fmla="*/ 338640 h 380085"/>
                <a:gd name="connsiteX279" fmla="*/ 63864 w 423447"/>
                <a:gd name="connsiteY279" fmla="*/ 339378 h 380085"/>
                <a:gd name="connsiteX280" fmla="*/ 69173 w 423447"/>
                <a:gd name="connsiteY280" fmla="*/ 339820 h 380085"/>
                <a:gd name="connsiteX281" fmla="*/ 69321 w 423447"/>
                <a:gd name="connsiteY281" fmla="*/ 337460 h 380085"/>
                <a:gd name="connsiteX282" fmla="*/ 70943 w 423447"/>
                <a:gd name="connsiteY282" fmla="*/ 335838 h 380085"/>
                <a:gd name="connsiteX283" fmla="*/ 75221 w 423447"/>
                <a:gd name="connsiteY283" fmla="*/ 334953 h 380085"/>
                <a:gd name="connsiteX284" fmla="*/ 80825 w 423447"/>
                <a:gd name="connsiteY284" fmla="*/ 336133 h 380085"/>
                <a:gd name="connsiteX285" fmla="*/ 82153 w 423447"/>
                <a:gd name="connsiteY285" fmla="*/ 335985 h 380085"/>
                <a:gd name="connsiteX286" fmla="*/ 84070 w 423447"/>
                <a:gd name="connsiteY286" fmla="*/ 334510 h 380085"/>
                <a:gd name="connsiteX287" fmla="*/ 85840 w 423447"/>
                <a:gd name="connsiteY287" fmla="*/ 335395 h 380085"/>
                <a:gd name="connsiteX288" fmla="*/ 86430 w 423447"/>
                <a:gd name="connsiteY288" fmla="*/ 336428 h 380085"/>
                <a:gd name="connsiteX289" fmla="*/ 96754 w 423447"/>
                <a:gd name="connsiteY289" fmla="*/ 339082 h 380085"/>
                <a:gd name="connsiteX290" fmla="*/ 98082 w 423447"/>
                <a:gd name="connsiteY290" fmla="*/ 339967 h 380085"/>
                <a:gd name="connsiteX291" fmla="*/ 99704 w 423447"/>
                <a:gd name="connsiteY291" fmla="*/ 340558 h 380085"/>
                <a:gd name="connsiteX292" fmla="*/ 102801 w 423447"/>
                <a:gd name="connsiteY292" fmla="*/ 337165 h 380085"/>
                <a:gd name="connsiteX293" fmla="*/ 110176 w 423447"/>
                <a:gd name="connsiteY293" fmla="*/ 337018 h 380085"/>
                <a:gd name="connsiteX294" fmla="*/ 119320 w 423447"/>
                <a:gd name="connsiteY294" fmla="*/ 335395 h 380085"/>
                <a:gd name="connsiteX295" fmla="*/ 126400 w 423447"/>
                <a:gd name="connsiteY295" fmla="*/ 335838 h 380085"/>
                <a:gd name="connsiteX296" fmla="*/ 131710 w 423447"/>
                <a:gd name="connsiteY296" fmla="*/ 334068 h 380085"/>
                <a:gd name="connsiteX297" fmla="*/ 140854 w 423447"/>
                <a:gd name="connsiteY297" fmla="*/ 332888 h 380085"/>
                <a:gd name="connsiteX298" fmla="*/ 143362 w 423447"/>
                <a:gd name="connsiteY298" fmla="*/ 332740 h 380085"/>
                <a:gd name="connsiteX299" fmla="*/ 145279 w 423447"/>
                <a:gd name="connsiteY299" fmla="*/ 333330 h 380085"/>
                <a:gd name="connsiteX300" fmla="*/ 147049 w 423447"/>
                <a:gd name="connsiteY300" fmla="*/ 333330 h 380085"/>
                <a:gd name="connsiteX301" fmla="*/ 145426 w 423447"/>
                <a:gd name="connsiteY301" fmla="*/ 332298 h 380085"/>
                <a:gd name="connsiteX302" fmla="*/ 144099 w 423447"/>
                <a:gd name="connsiteY302" fmla="*/ 331561 h 380085"/>
                <a:gd name="connsiteX303" fmla="*/ 138199 w 423447"/>
                <a:gd name="connsiteY303" fmla="*/ 332003 h 380085"/>
                <a:gd name="connsiteX304" fmla="*/ 139084 w 423447"/>
                <a:gd name="connsiteY304" fmla="*/ 330381 h 380085"/>
                <a:gd name="connsiteX305" fmla="*/ 140559 w 423447"/>
                <a:gd name="connsiteY305" fmla="*/ 329348 h 380085"/>
                <a:gd name="connsiteX306" fmla="*/ 143214 w 423447"/>
                <a:gd name="connsiteY306" fmla="*/ 329053 h 380085"/>
                <a:gd name="connsiteX307" fmla="*/ 146016 w 423447"/>
                <a:gd name="connsiteY307" fmla="*/ 329790 h 380085"/>
                <a:gd name="connsiteX308" fmla="*/ 148671 w 423447"/>
                <a:gd name="connsiteY308" fmla="*/ 332298 h 380085"/>
                <a:gd name="connsiteX309" fmla="*/ 149704 w 423447"/>
                <a:gd name="connsiteY309" fmla="*/ 335248 h 380085"/>
                <a:gd name="connsiteX310" fmla="*/ 153096 w 423447"/>
                <a:gd name="connsiteY310" fmla="*/ 339378 h 380085"/>
                <a:gd name="connsiteX311" fmla="*/ 153391 w 423447"/>
                <a:gd name="connsiteY311" fmla="*/ 342622 h 380085"/>
                <a:gd name="connsiteX312" fmla="*/ 152654 w 423447"/>
                <a:gd name="connsiteY312" fmla="*/ 347637 h 380085"/>
                <a:gd name="connsiteX313" fmla="*/ 153096 w 423447"/>
                <a:gd name="connsiteY313" fmla="*/ 349554 h 380085"/>
                <a:gd name="connsiteX314" fmla="*/ 163568 w 423447"/>
                <a:gd name="connsiteY314" fmla="*/ 351472 h 380085"/>
                <a:gd name="connsiteX315" fmla="*/ 165338 w 423447"/>
                <a:gd name="connsiteY315" fmla="*/ 352504 h 380085"/>
                <a:gd name="connsiteX316" fmla="*/ 168435 w 423447"/>
                <a:gd name="connsiteY316" fmla="*/ 363124 h 380085"/>
                <a:gd name="connsiteX317" fmla="*/ 168878 w 423447"/>
                <a:gd name="connsiteY317" fmla="*/ 366073 h 380085"/>
                <a:gd name="connsiteX318" fmla="*/ 169025 w 423447"/>
                <a:gd name="connsiteY318" fmla="*/ 368433 h 380085"/>
                <a:gd name="connsiteX319" fmla="*/ 170500 w 423447"/>
                <a:gd name="connsiteY319" fmla="*/ 370793 h 380085"/>
                <a:gd name="connsiteX320" fmla="*/ 172122 w 423447"/>
                <a:gd name="connsiteY320" fmla="*/ 371531 h 380085"/>
                <a:gd name="connsiteX321" fmla="*/ 172712 w 423447"/>
                <a:gd name="connsiteY321" fmla="*/ 372121 h 380085"/>
                <a:gd name="connsiteX322" fmla="*/ 173302 w 423447"/>
                <a:gd name="connsiteY322" fmla="*/ 372710 h 380085"/>
                <a:gd name="connsiteX323" fmla="*/ 174040 w 423447"/>
                <a:gd name="connsiteY323" fmla="*/ 374923 h 380085"/>
                <a:gd name="connsiteX324" fmla="*/ 175662 w 423447"/>
                <a:gd name="connsiteY324" fmla="*/ 376545 h 380085"/>
                <a:gd name="connsiteX325" fmla="*/ 177727 w 423447"/>
                <a:gd name="connsiteY325" fmla="*/ 375513 h 380085"/>
                <a:gd name="connsiteX326" fmla="*/ 177874 w 423447"/>
                <a:gd name="connsiteY326" fmla="*/ 376988 h 380085"/>
                <a:gd name="connsiteX327" fmla="*/ 178317 w 423447"/>
                <a:gd name="connsiteY327" fmla="*/ 378463 h 380085"/>
                <a:gd name="connsiteX328" fmla="*/ 182299 w 423447"/>
                <a:gd name="connsiteY328" fmla="*/ 378020 h 380085"/>
                <a:gd name="connsiteX329" fmla="*/ 183332 w 423447"/>
                <a:gd name="connsiteY329" fmla="*/ 375955 h 380085"/>
                <a:gd name="connsiteX330" fmla="*/ 185691 w 423447"/>
                <a:gd name="connsiteY330" fmla="*/ 378020 h 380085"/>
                <a:gd name="connsiteX331" fmla="*/ 187019 w 423447"/>
                <a:gd name="connsiteY331" fmla="*/ 378020 h 380085"/>
                <a:gd name="connsiteX332" fmla="*/ 188051 w 423447"/>
                <a:gd name="connsiteY332" fmla="*/ 377430 h 380085"/>
                <a:gd name="connsiteX333" fmla="*/ 188789 w 423447"/>
                <a:gd name="connsiteY333" fmla="*/ 378315 h 380085"/>
                <a:gd name="connsiteX334" fmla="*/ 190116 w 423447"/>
                <a:gd name="connsiteY334" fmla="*/ 380085 h 380085"/>
                <a:gd name="connsiteX335" fmla="*/ 190854 w 423447"/>
                <a:gd name="connsiteY335" fmla="*/ 378905 h 380085"/>
                <a:gd name="connsiteX336" fmla="*/ 191296 w 423447"/>
                <a:gd name="connsiteY336" fmla="*/ 377283 h 380085"/>
                <a:gd name="connsiteX337" fmla="*/ 193214 w 423447"/>
                <a:gd name="connsiteY337" fmla="*/ 375955 h 380085"/>
                <a:gd name="connsiteX338" fmla="*/ 194393 w 423447"/>
                <a:gd name="connsiteY338" fmla="*/ 375218 h 380085"/>
                <a:gd name="connsiteX339" fmla="*/ 197048 w 423447"/>
                <a:gd name="connsiteY339" fmla="*/ 374628 h 380085"/>
                <a:gd name="connsiteX340" fmla="*/ 199850 w 423447"/>
                <a:gd name="connsiteY340" fmla="*/ 374185 h 380085"/>
                <a:gd name="connsiteX341" fmla="*/ 202358 w 423447"/>
                <a:gd name="connsiteY341" fmla="*/ 374185 h 380085"/>
                <a:gd name="connsiteX342" fmla="*/ 205898 w 423447"/>
                <a:gd name="connsiteY342" fmla="*/ 374185 h 380085"/>
                <a:gd name="connsiteX343" fmla="*/ 206045 w 423447"/>
                <a:gd name="connsiteY343" fmla="*/ 365926 h 380085"/>
                <a:gd name="connsiteX344" fmla="*/ 206340 w 423447"/>
                <a:gd name="connsiteY344" fmla="*/ 365189 h 380085"/>
                <a:gd name="connsiteX345" fmla="*/ 206930 w 423447"/>
                <a:gd name="connsiteY345" fmla="*/ 364893 h 380085"/>
                <a:gd name="connsiteX346" fmla="*/ 207520 w 423447"/>
                <a:gd name="connsiteY346" fmla="*/ 364598 h 380085"/>
                <a:gd name="connsiteX347" fmla="*/ 207963 w 423447"/>
                <a:gd name="connsiteY347" fmla="*/ 364746 h 380085"/>
                <a:gd name="connsiteX348" fmla="*/ 208700 w 423447"/>
                <a:gd name="connsiteY348" fmla="*/ 366073 h 380085"/>
                <a:gd name="connsiteX349" fmla="*/ 209585 w 423447"/>
                <a:gd name="connsiteY349" fmla="*/ 365926 h 380085"/>
                <a:gd name="connsiteX350" fmla="*/ 210618 w 423447"/>
                <a:gd name="connsiteY350" fmla="*/ 365189 h 380085"/>
                <a:gd name="connsiteX351" fmla="*/ 212830 w 423447"/>
                <a:gd name="connsiteY351" fmla="*/ 365778 h 380085"/>
                <a:gd name="connsiteX352" fmla="*/ 214452 w 423447"/>
                <a:gd name="connsiteY352" fmla="*/ 365336 h 380085"/>
                <a:gd name="connsiteX353" fmla="*/ 216222 w 423447"/>
                <a:gd name="connsiteY353" fmla="*/ 365926 h 380085"/>
                <a:gd name="connsiteX354" fmla="*/ 219319 w 423447"/>
                <a:gd name="connsiteY354" fmla="*/ 365926 h 380085"/>
                <a:gd name="connsiteX355" fmla="*/ 224777 w 423447"/>
                <a:gd name="connsiteY355" fmla="*/ 365631 h 380085"/>
                <a:gd name="connsiteX356" fmla="*/ 227727 w 423447"/>
                <a:gd name="connsiteY356" fmla="*/ 365778 h 380085"/>
                <a:gd name="connsiteX357" fmla="*/ 229791 w 423447"/>
                <a:gd name="connsiteY357" fmla="*/ 367106 h 380085"/>
                <a:gd name="connsiteX358" fmla="*/ 231856 w 423447"/>
                <a:gd name="connsiteY358" fmla="*/ 368581 h 380085"/>
                <a:gd name="connsiteX359" fmla="*/ 234216 w 423447"/>
                <a:gd name="connsiteY359" fmla="*/ 368728 h 380085"/>
                <a:gd name="connsiteX360" fmla="*/ 237608 w 423447"/>
                <a:gd name="connsiteY360" fmla="*/ 368581 h 380085"/>
                <a:gd name="connsiteX361" fmla="*/ 239821 w 423447"/>
                <a:gd name="connsiteY361" fmla="*/ 367991 h 380085"/>
                <a:gd name="connsiteX362" fmla="*/ 241001 w 423447"/>
                <a:gd name="connsiteY362" fmla="*/ 366663 h 380085"/>
                <a:gd name="connsiteX363" fmla="*/ 241886 w 423447"/>
                <a:gd name="connsiteY363" fmla="*/ 365336 h 380085"/>
                <a:gd name="connsiteX364" fmla="*/ 246900 w 423447"/>
                <a:gd name="connsiteY364" fmla="*/ 363418 h 380085"/>
                <a:gd name="connsiteX365" fmla="*/ 252063 w 423447"/>
                <a:gd name="connsiteY365" fmla="*/ 361944 h 380085"/>
                <a:gd name="connsiteX366" fmla="*/ 253538 w 423447"/>
                <a:gd name="connsiteY366" fmla="*/ 361796 h 380085"/>
                <a:gd name="connsiteX367" fmla="*/ 254128 w 423447"/>
                <a:gd name="connsiteY367" fmla="*/ 362681 h 380085"/>
                <a:gd name="connsiteX368" fmla="*/ 253832 w 423447"/>
                <a:gd name="connsiteY368" fmla="*/ 364156 h 380085"/>
                <a:gd name="connsiteX369" fmla="*/ 254422 w 423447"/>
                <a:gd name="connsiteY369" fmla="*/ 365631 h 380085"/>
                <a:gd name="connsiteX370" fmla="*/ 256487 w 423447"/>
                <a:gd name="connsiteY370" fmla="*/ 366516 h 380085"/>
                <a:gd name="connsiteX371" fmla="*/ 257962 w 423447"/>
                <a:gd name="connsiteY371" fmla="*/ 366663 h 380085"/>
                <a:gd name="connsiteX372" fmla="*/ 259289 w 423447"/>
                <a:gd name="connsiteY372" fmla="*/ 366516 h 380085"/>
                <a:gd name="connsiteX373" fmla="*/ 260322 w 423447"/>
                <a:gd name="connsiteY373" fmla="*/ 366073 h 380085"/>
                <a:gd name="connsiteX374" fmla="*/ 262387 w 423447"/>
                <a:gd name="connsiteY374" fmla="*/ 363861 h 380085"/>
                <a:gd name="connsiteX375" fmla="*/ 263567 w 423447"/>
                <a:gd name="connsiteY375" fmla="*/ 363271 h 380085"/>
                <a:gd name="connsiteX376" fmla="*/ 265042 w 423447"/>
                <a:gd name="connsiteY376" fmla="*/ 363271 h 380085"/>
                <a:gd name="connsiteX377" fmla="*/ 266517 w 423447"/>
                <a:gd name="connsiteY377" fmla="*/ 362239 h 380085"/>
                <a:gd name="connsiteX378" fmla="*/ 266664 w 423447"/>
                <a:gd name="connsiteY378" fmla="*/ 361501 h 380085"/>
                <a:gd name="connsiteX379" fmla="*/ 265632 w 423447"/>
                <a:gd name="connsiteY379" fmla="*/ 361059 h 380085"/>
                <a:gd name="connsiteX380" fmla="*/ 264747 w 423447"/>
                <a:gd name="connsiteY380" fmla="*/ 359879 h 380085"/>
                <a:gd name="connsiteX381" fmla="*/ 264894 w 423447"/>
                <a:gd name="connsiteY381" fmla="*/ 358846 h 380085"/>
                <a:gd name="connsiteX382" fmla="*/ 264599 w 423447"/>
                <a:gd name="connsiteY382" fmla="*/ 357519 h 380085"/>
                <a:gd name="connsiteX383" fmla="*/ 264747 w 423447"/>
                <a:gd name="connsiteY383" fmla="*/ 356192 h 380085"/>
                <a:gd name="connsiteX384" fmla="*/ 265484 w 423447"/>
                <a:gd name="connsiteY384" fmla="*/ 355307 h 380085"/>
                <a:gd name="connsiteX385" fmla="*/ 266664 w 423447"/>
                <a:gd name="connsiteY385" fmla="*/ 354274 h 380085"/>
                <a:gd name="connsiteX386" fmla="*/ 265927 w 423447"/>
                <a:gd name="connsiteY386" fmla="*/ 352357 h 380085"/>
                <a:gd name="connsiteX387" fmla="*/ 264157 w 423447"/>
                <a:gd name="connsiteY387" fmla="*/ 348669 h 380085"/>
                <a:gd name="connsiteX388" fmla="*/ 262239 w 423447"/>
                <a:gd name="connsiteY388" fmla="*/ 343950 h 380085"/>
                <a:gd name="connsiteX389" fmla="*/ 260174 w 423447"/>
                <a:gd name="connsiteY389" fmla="*/ 339967 h 380085"/>
                <a:gd name="connsiteX390" fmla="*/ 257667 w 423447"/>
                <a:gd name="connsiteY390" fmla="*/ 336575 h 380085"/>
                <a:gd name="connsiteX391" fmla="*/ 256340 w 423447"/>
                <a:gd name="connsiteY391" fmla="*/ 333920 h 380085"/>
                <a:gd name="connsiteX392" fmla="*/ 256487 w 423447"/>
                <a:gd name="connsiteY392" fmla="*/ 328316 h 380085"/>
                <a:gd name="connsiteX393" fmla="*/ 256192 w 423447"/>
                <a:gd name="connsiteY393" fmla="*/ 327136 h 380085"/>
                <a:gd name="connsiteX394" fmla="*/ 255307 w 423447"/>
                <a:gd name="connsiteY394" fmla="*/ 326546 h 380085"/>
                <a:gd name="connsiteX395" fmla="*/ 254128 w 423447"/>
                <a:gd name="connsiteY395" fmla="*/ 326103 h 380085"/>
                <a:gd name="connsiteX396" fmla="*/ 252505 w 423447"/>
                <a:gd name="connsiteY396" fmla="*/ 326693 h 380085"/>
                <a:gd name="connsiteX397" fmla="*/ 251030 w 423447"/>
                <a:gd name="connsiteY397" fmla="*/ 326841 h 380085"/>
                <a:gd name="connsiteX398" fmla="*/ 247785 w 423447"/>
                <a:gd name="connsiteY398" fmla="*/ 326693 h 380085"/>
                <a:gd name="connsiteX399" fmla="*/ 246163 w 423447"/>
                <a:gd name="connsiteY399" fmla="*/ 326103 h 380085"/>
                <a:gd name="connsiteX400" fmla="*/ 241886 w 423447"/>
                <a:gd name="connsiteY400" fmla="*/ 320499 h 380085"/>
                <a:gd name="connsiteX401" fmla="*/ 241295 w 423447"/>
                <a:gd name="connsiteY401" fmla="*/ 318286 h 380085"/>
                <a:gd name="connsiteX402" fmla="*/ 241295 w 423447"/>
                <a:gd name="connsiteY402" fmla="*/ 315926 h 380085"/>
                <a:gd name="connsiteX403" fmla="*/ 242770 w 423447"/>
                <a:gd name="connsiteY403" fmla="*/ 311944 h 380085"/>
                <a:gd name="connsiteX404" fmla="*/ 243213 w 423447"/>
                <a:gd name="connsiteY404" fmla="*/ 308257 h 380085"/>
                <a:gd name="connsiteX405" fmla="*/ 243361 w 423447"/>
                <a:gd name="connsiteY405" fmla="*/ 304865 h 380085"/>
                <a:gd name="connsiteX406" fmla="*/ 243213 w 423447"/>
                <a:gd name="connsiteY406" fmla="*/ 303832 h 380085"/>
                <a:gd name="connsiteX407" fmla="*/ 242328 w 423447"/>
                <a:gd name="connsiteY407" fmla="*/ 302652 h 380085"/>
                <a:gd name="connsiteX408" fmla="*/ 240853 w 423447"/>
                <a:gd name="connsiteY408" fmla="*/ 301767 h 380085"/>
                <a:gd name="connsiteX409" fmla="*/ 237019 w 423447"/>
                <a:gd name="connsiteY409" fmla="*/ 301620 h 380085"/>
                <a:gd name="connsiteX410" fmla="*/ 232446 w 423447"/>
                <a:gd name="connsiteY410" fmla="*/ 300440 h 380085"/>
                <a:gd name="connsiteX411" fmla="*/ 228906 w 423447"/>
                <a:gd name="connsiteY411" fmla="*/ 298522 h 380085"/>
                <a:gd name="connsiteX412" fmla="*/ 226399 w 423447"/>
                <a:gd name="connsiteY412" fmla="*/ 297195 h 380085"/>
                <a:gd name="connsiteX413" fmla="*/ 225809 w 423447"/>
                <a:gd name="connsiteY413" fmla="*/ 296458 h 380085"/>
                <a:gd name="connsiteX414" fmla="*/ 225514 w 423447"/>
                <a:gd name="connsiteY414" fmla="*/ 295573 h 380085"/>
                <a:gd name="connsiteX415" fmla="*/ 226104 w 423447"/>
                <a:gd name="connsiteY415" fmla="*/ 291295 h 380085"/>
                <a:gd name="connsiteX416" fmla="*/ 227136 w 423447"/>
                <a:gd name="connsiteY416" fmla="*/ 286576 h 380085"/>
                <a:gd name="connsiteX417" fmla="*/ 228021 w 423447"/>
                <a:gd name="connsiteY417" fmla="*/ 285101 h 380085"/>
                <a:gd name="connsiteX418" fmla="*/ 229349 w 423447"/>
                <a:gd name="connsiteY418" fmla="*/ 283626 h 380085"/>
                <a:gd name="connsiteX419" fmla="*/ 230381 w 423447"/>
                <a:gd name="connsiteY419" fmla="*/ 282593 h 380085"/>
                <a:gd name="connsiteX420" fmla="*/ 232151 w 423447"/>
                <a:gd name="connsiteY420" fmla="*/ 281266 h 380085"/>
                <a:gd name="connsiteX421" fmla="*/ 236576 w 423447"/>
                <a:gd name="connsiteY421" fmla="*/ 276841 h 380085"/>
                <a:gd name="connsiteX422" fmla="*/ 240558 w 423447"/>
                <a:gd name="connsiteY422" fmla="*/ 270647 h 380085"/>
                <a:gd name="connsiteX423" fmla="*/ 243066 w 423447"/>
                <a:gd name="connsiteY423" fmla="*/ 266222 h 380085"/>
                <a:gd name="connsiteX424" fmla="*/ 244393 w 423447"/>
                <a:gd name="connsiteY424" fmla="*/ 264894 h 380085"/>
                <a:gd name="connsiteX425" fmla="*/ 245720 w 423447"/>
                <a:gd name="connsiteY425" fmla="*/ 263862 h 380085"/>
                <a:gd name="connsiteX426" fmla="*/ 247638 w 423447"/>
                <a:gd name="connsiteY426" fmla="*/ 262534 h 380085"/>
                <a:gd name="connsiteX427" fmla="*/ 249850 w 423447"/>
                <a:gd name="connsiteY427" fmla="*/ 261355 h 380085"/>
                <a:gd name="connsiteX428" fmla="*/ 252063 w 423447"/>
                <a:gd name="connsiteY428" fmla="*/ 261355 h 380085"/>
                <a:gd name="connsiteX429" fmla="*/ 254128 w 423447"/>
                <a:gd name="connsiteY429" fmla="*/ 262534 h 380085"/>
                <a:gd name="connsiteX430" fmla="*/ 255750 w 423447"/>
                <a:gd name="connsiteY430" fmla="*/ 263714 h 380085"/>
                <a:gd name="connsiteX431" fmla="*/ 256192 w 423447"/>
                <a:gd name="connsiteY431" fmla="*/ 266664 h 380085"/>
                <a:gd name="connsiteX432" fmla="*/ 257372 w 423447"/>
                <a:gd name="connsiteY432" fmla="*/ 268434 h 380085"/>
                <a:gd name="connsiteX433" fmla="*/ 258552 w 423447"/>
                <a:gd name="connsiteY433" fmla="*/ 269614 h 380085"/>
                <a:gd name="connsiteX434" fmla="*/ 260174 w 423447"/>
                <a:gd name="connsiteY434" fmla="*/ 270204 h 380085"/>
                <a:gd name="connsiteX435" fmla="*/ 262092 w 423447"/>
                <a:gd name="connsiteY435" fmla="*/ 270057 h 380085"/>
                <a:gd name="connsiteX436" fmla="*/ 270204 w 423447"/>
                <a:gd name="connsiteY436" fmla="*/ 266812 h 380085"/>
                <a:gd name="connsiteX437" fmla="*/ 273006 w 423447"/>
                <a:gd name="connsiteY437" fmla="*/ 266074 h 380085"/>
                <a:gd name="connsiteX438" fmla="*/ 279643 w 423447"/>
                <a:gd name="connsiteY438" fmla="*/ 265632 h 380085"/>
                <a:gd name="connsiteX439" fmla="*/ 284215 w 423447"/>
                <a:gd name="connsiteY439" fmla="*/ 264452 h 380085"/>
                <a:gd name="connsiteX440" fmla="*/ 288198 w 423447"/>
                <a:gd name="connsiteY440" fmla="*/ 263125 h 380085"/>
                <a:gd name="connsiteX441" fmla="*/ 288641 w 423447"/>
                <a:gd name="connsiteY441" fmla="*/ 260617 h 380085"/>
                <a:gd name="connsiteX442" fmla="*/ 290263 w 423447"/>
                <a:gd name="connsiteY442" fmla="*/ 257077 h 380085"/>
                <a:gd name="connsiteX443" fmla="*/ 294983 w 423447"/>
                <a:gd name="connsiteY443" fmla="*/ 252210 h 380085"/>
                <a:gd name="connsiteX444" fmla="*/ 296310 w 423447"/>
                <a:gd name="connsiteY444" fmla="*/ 250145 h 380085"/>
                <a:gd name="connsiteX445" fmla="*/ 297637 w 423447"/>
                <a:gd name="connsiteY445" fmla="*/ 246016 h 380085"/>
                <a:gd name="connsiteX446" fmla="*/ 299260 w 423447"/>
                <a:gd name="connsiteY446" fmla="*/ 242328 h 380085"/>
                <a:gd name="connsiteX447" fmla="*/ 300440 w 423447"/>
                <a:gd name="connsiteY447" fmla="*/ 240853 h 380085"/>
                <a:gd name="connsiteX448" fmla="*/ 307962 w 423447"/>
                <a:gd name="connsiteY448" fmla="*/ 236724 h 380085"/>
                <a:gd name="connsiteX449" fmla="*/ 315189 w 423447"/>
                <a:gd name="connsiteY449" fmla="*/ 233036 h 380085"/>
                <a:gd name="connsiteX450" fmla="*/ 316369 w 423447"/>
                <a:gd name="connsiteY450" fmla="*/ 231266 h 380085"/>
                <a:gd name="connsiteX451" fmla="*/ 321088 w 423447"/>
                <a:gd name="connsiteY451" fmla="*/ 223449 h 380085"/>
                <a:gd name="connsiteX452" fmla="*/ 323743 w 423447"/>
                <a:gd name="connsiteY452" fmla="*/ 218140 h 380085"/>
                <a:gd name="connsiteX453" fmla="*/ 324481 w 423447"/>
                <a:gd name="connsiteY453" fmla="*/ 216517 h 380085"/>
                <a:gd name="connsiteX454" fmla="*/ 325956 w 423447"/>
                <a:gd name="connsiteY454" fmla="*/ 211797 h 380085"/>
                <a:gd name="connsiteX455" fmla="*/ 327726 w 423447"/>
                <a:gd name="connsiteY455" fmla="*/ 207225 h 380085"/>
                <a:gd name="connsiteX456" fmla="*/ 329938 w 423447"/>
                <a:gd name="connsiteY456" fmla="*/ 206193 h 380085"/>
                <a:gd name="connsiteX457" fmla="*/ 334953 w 423447"/>
                <a:gd name="connsiteY457" fmla="*/ 204423 h 380085"/>
                <a:gd name="connsiteX458" fmla="*/ 338787 w 423447"/>
                <a:gd name="connsiteY458" fmla="*/ 202800 h 380085"/>
                <a:gd name="connsiteX459" fmla="*/ 340852 w 423447"/>
                <a:gd name="connsiteY459" fmla="*/ 200736 h 380085"/>
                <a:gd name="connsiteX460" fmla="*/ 342032 w 423447"/>
                <a:gd name="connsiteY460" fmla="*/ 199113 h 380085"/>
                <a:gd name="connsiteX461" fmla="*/ 341885 w 423447"/>
                <a:gd name="connsiteY461" fmla="*/ 197343 h 380085"/>
                <a:gd name="connsiteX462" fmla="*/ 340705 w 423447"/>
                <a:gd name="connsiteY462" fmla="*/ 195426 h 380085"/>
                <a:gd name="connsiteX463" fmla="*/ 341000 w 423447"/>
                <a:gd name="connsiteY463" fmla="*/ 194099 h 380085"/>
                <a:gd name="connsiteX464" fmla="*/ 341147 w 423447"/>
                <a:gd name="connsiteY464" fmla="*/ 192919 h 380085"/>
                <a:gd name="connsiteX465" fmla="*/ 344097 w 423447"/>
                <a:gd name="connsiteY465" fmla="*/ 190559 h 380085"/>
                <a:gd name="connsiteX466" fmla="*/ 349407 w 423447"/>
                <a:gd name="connsiteY466" fmla="*/ 183479 h 380085"/>
                <a:gd name="connsiteX467" fmla="*/ 352652 w 423447"/>
                <a:gd name="connsiteY467" fmla="*/ 179940 h 380085"/>
                <a:gd name="connsiteX468" fmla="*/ 353684 w 423447"/>
                <a:gd name="connsiteY468" fmla="*/ 179940 h 380085"/>
                <a:gd name="connsiteX469" fmla="*/ 357076 w 423447"/>
                <a:gd name="connsiteY469" fmla="*/ 178022 h 380085"/>
                <a:gd name="connsiteX470" fmla="*/ 360321 w 423447"/>
                <a:gd name="connsiteY470" fmla="*/ 175810 h 380085"/>
                <a:gd name="connsiteX471" fmla="*/ 360173 w 423447"/>
                <a:gd name="connsiteY471" fmla="*/ 174925 h 380085"/>
                <a:gd name="connsiteX472" fmla="*/ 359731 w 423447"/>
                <a:gd name="connsiteY472" fmla="*/ 173597 h 380085"/>
                <a:gd name="connsiteX473" fmla="*/ 357961 w 423447"/>
                <a:gd name="connsiteY473" fmla="*/ 173007 h 380085"/>
                <a:gd name="connsiteX474" fmla="*/ 357371 w 423447"/>
                <a:gd name="connsiteY474" fmla="*/ 171532 h 380085"/>
                <a:gd name="connsiteX475" fmla="*/ 357814 w 423447"/>
                <a:gd name="connsiteY475" fmla="*/ 169320 h 380085"/>
                <a:gd name="connsiteX476" fmla="*/ 359288 w 423447"/>
                <a:gd name="connsiteY476" fmla="*/ 163420 h 380085"/>
                <a:gd name="connsiteX477" fmla="*/ 358994 w 423447"/>
                <a:gd name="connsiteY477" fmla="*/ 161798 h 380085"/>
                <a:gd name="connsiteX478" fmla="*/ 357076 w 423447"/>
                <a:gd name="connsiteY478" fmla="*/ 156341 h 380085"/>
                <a:gd name="connsiteX479" fmla="*/ 357519 w 423447"/>
                <a:gd name="connsiteY479" fmla="*/ 154866 h 380085"/>
                <a:gd name="connsiteX480" fmla="*/ 358404 w 423447"/>
                <a:gd name="connsiteY480" fmla="*/ 153243 h 380085"/>
                <a:gd name="connsiteX481" fmla="*/ 360469 w 423447"/>
                <a:gd name="connsiteY481" fmla="*/ 151326 h 380085"/>
                <a:gd name="connsiteX482" fmla="*/ 363123 w 423447"/>
                <a:gd name="connsiteY482" fmla="*/ 149556 h 380085"/>
                <a:gd name="connsiteX483" fmla="*/ 371825 w 423447"/>
                <a:gd name="connsiteY483" fmla="*/ 145426 h 380085"/>
                <a:gd name="connsiteX484" fmla="*/ 373595 w 423447"/>
                <a:gd name="connsiteY484" fmla="*/ 144984 h 380085"/>
                <a:gd name="connsiteX485" fmla="*/ 376545 w 423447"/>
                <a:gd name="connsiteY485" fmla="*/ 144099 h 380085"/>
                <a:gd name="connsiteX486" fmla="*/ 378463 w 423447"/>
                <a:gd name="connsiteY486" fmla="*/ 141887 h 380085"/>
                <a:gd name="connsiteX487" fmla="*/ 378610 w 423447"/>
                <a:gd name="connsiteY487" fmla="*/ 139969 h 380085"/>
                <a:gd name="connsiteX488" fmla="*/ 377873 w 423447"/>
                <a:gd name="connsiteY488" fmla="*/ 138937 h 380085"/>
                <a:gd name="connsiteX489" fmla="*/ 376103 w 423447"/>
                <a:gd name="connsiteY489" fmla="*/ 137315 h 380085"/>
                <a:gd name="connsiteX490" fmla="*/ 372710 w 423447"/>
                <a:gd name="connsiteY490" fmla="*/ 135987 h 380085"/>
                <a:gd name="connsiteX491" fmla="*/ 369613 w 423447"/>
                <a:gd name="connsiteY491" fmla="*/ 134660 h 380085"/>
                <a:gd name="connsiteX492" fmla="*/ 364451 w 423447"/>
                <a:gd name="connsiteY492" fmla="*/ 134807 h 380085"/>
                <a:gd name="connsiteX493" fmla="*/ 361796 w 423447"/>
                <a:gd name="connsiteY493" fmla="*/ 133775 h 380085"/>
                <a:gd name="connsiteX494" fmla="*/ 361059 w 423447"/>
                <a:gd name="connsiteY494" fmla="*/ 133037 h 380085"/>
                <a:gd name="connsiteX495" fmla="*/ 360616 w 423447"/>
                <a:gd name="connsiteY495" fmla="*/ 130530 h 380085"/>
                <a:gd name="connsiteX496" fmla="*/ 361206 w 423447"/>
                <a:gd name="connsiteY496" fmla="*/ 126105 h 380085"/>
                <a:gd name="connsiteX497" fmla="*/ 360321 w 423447"/>
                <a:gd name="connsiteY497" fmla="*/ 125810 h 380085"/>
                <a:gd name="connsiteX498" fmla="*/ 359141 w 423447"/>
                <a:gd name="connsiteY498" fmla="*/ 126253 h 380085"/>
                <a:gd name="connsiteX499" fmla="*/ 356486 w 423447"/>
                <a:gd name="connsiteY499" fmla="*/ 125810 h 380085"/>
                <a:gd name="connsiteX500" fmla="*/ 353094 w 423447"/>
                <a:gd name="connsiteY500" fmla="*/ 125810 h 380085"/>
                <a:gd name="connsiteX501" fmla="*/ 351767 w 423447"/>
                <a:gd name="connsiteY501" fmla="*/ 124630 h 380085"/>
                <a:gd name="connsiteX502" fmla="*/ 352504 w 423447"/>
                <a:gd name="connsiteY502" fmla="*/ 123155 h 380085"/>
                <a:gd name="connsiteX503" fmla="*/ 352209 w 423447"/>
                <a:gd name="connsiteY503" fmla="*/ 121238 h 380085"/>
                <a:gd name="connsiteX504" fmla="*/ 351767 w 423447"/>
                <a:gd name="connsiteY504" fmla="*/ 119321 h 380085"/>
                <a:gd name="connsiteX505" fmla="*/ 351177 w 423447"/>
                <a:gd name="connsiteY505" fmla="*/ 119026 h 380085"/>
                <a:gd name="connsiteX506" fmla="*/ 349554 w 423447"/>
                <a:gd name="connsiteY506" fmla="*/ 118583 h 380085"/>
                <a:gd name="connsiteX507" fmla="*/ 347047 w 423447"/>
                <a:gd name="connsiteY507" fmla="*/ 116961 h 380085"/>
                <a:gd name="connsiteX508" fmla="*/ 345129 w 423447"/>
                <a:gd name="connsiteY508" fmla="*/ 114896 h 380085"/>
                <a:gd name="connsiteX509" fmla="*/ 343950 w 423447"/>
                <a:gd name="connsiteY509" fmla="*/ 113568 h 380085"/>
                <a:gd name="connsiteX510" fmla="*/ 343507 w 423447"/>
                <a:gd name="connsiteY510" fmla="*/ 112683 h 380085"/>
                <a:gd name="connsiteX511" fmla="*/ 343654 w 423447"/>
                <a:gd name="connsiteY511" fmla="*/ 112093 h 380085"/>
                <a:gd name="connsiteX512" fmla="*/ 345129 w 423447"/>
                <a:gd name="connsiteY512" fmla="*/ 110324 h 380085"/>
                <a:gd name="connsiteX513" fmla="*/ 346899 w 423447"/>
                <a:gd name="connsiteY513" fmla="*/ 107964 h 380085"/>
                <a:gd name="connsiteX514" fmla="*/ 347489 w 423447"/>
                <a:gd name="connsiteY514" fmla="*/ 105899 h 380085"/>
                <a:gd name="connsiteX515" fmla="*/ 347784 w 423447"/>
                <a:gd name="connsiteY515" fmla="*/ 104424 h 380085"/>
                <a:gd name="connsiteX516" fmla="*/ 347195 w 423447"/>
                <a:gd name="connsiteY516" fmla="*/ 103244 h 380085"/>
                <a:gd name="connsiteX517" fmla="*/ 345572 w 423447"/>
                <a:gd name="connsiteY517" fmla="*/ 101917 h 380085"/>
                <a:gd name="connsiteX518" fmla="*/ 343950 w 423447"/>
                <a:gd name="connsiteY518" fmla="*/ 100737 h 380085"/>
                <a:gd name="connsiteX519" fmla="*/ 343212 w 423447"/>
                <a:gd name="connsiteY519" fmla="*/ 99704 h 380085"/>
                <a:gd name="connsiteX520" fmla="*/ 343212 w 423447"/>
                <a:gd name="connsiteY520" fmla="*/ 98082 h 380085"/>
                <a:gd name="connsiteX521" fmla="*/ 343802 w 423447"/>
                <a:gd name="connsiteY521" fmla="*/ 96164 h 380085"/>
                <a:gd name="connsiteX522" fmla="*/ 345867 w 423447"/>
                <a:gd name="connsiteY522" fmla="*/ 94690 h 380085"/>
                <a:gd name="connsiteX523" fmla="*/ 349407 w 423447"/>
                <a:gd name="connsiteY523" fmla="*/ 93215 h 380085"/>
                <a:gd name="connsiteX524" fmla="*/ 350439 w 423447"/>
                <a:gd name="connsiteY524" fmla="*/ 91592 h 380085"/>
                <a:gd name="connsiteX525" fmla="*/ 350292 w 423447"/>
                <a:gd name="connsiteY525" fmla="*/ 90265 h 380085"/>
                <a:gd name="connsiteX526" fmla="*/ 349259 w 423447"/>
                <a:gd name="connsiteY526" fmla="*/ 89822 h 380085"/>
                <a:gd name="connsiteX527" fmla="*/ 346752 w 423447"/>
                <a:gd name="connsiteY527" fmla="*/ 89822 h 380085"/>
                <a:gd name="connsiteX528" fmla="*/ 342475 w 423447"/>
                <a:gd name="connsiteY528" fmla="*/ 89380 h 380085"/>
                <a:gd name="connsiteX529" fmla="*/ 341737 w 423447"/>
                <a:gd name="connsiteY529" fmla="*/ 88642 h 380085"/>
                <a:gd name="connsiteX530" fmla="*/ 341295 w 423447"/>
                <a:gd name="connsiteY530" fmla="*/ 87757 h 380085"/>
                <a:gd name="connsiteX531" fmla="*/ 341295 w 423447"/>
                <a:gd name="connsiteY531" fmla="*/ 86725 h 380085"/>
                <a:gd name="connsiteX532" fmla="*/ 342180 w 423447"/>
                <a:gd name="connsiteY532" fmla="*/ 85693 h 380085"/>
                <a:gd name="connsiteX533" fmla="*/ 343212 w 423447"/>
                <a:gd name="connsiteY533" fmla="*/ 84365 h 380085"/>
                <a:gd name="connsiteX534" fmla="*/ 343065 w 423447"/>
                <a:gd name="connsiteY534" fmla="*/ 83038 h 380085"/>
                <a:gd name="connsiteX535" fmla="*/ 341885 w 423447"/>
                <a:gd name="connsiteY535" fmla="*/ 81563 h 380085"/>
                <a:gd name="connsiteX536" fmla="*/ 338787 w 423447"/>
                <a:gd name="connsiteY536" fmla="*/ 80383 h 380085"/>
                <a:gd name="connsiteX537" fmla="*/ 338493 w 423447"/>
                <a:gd name="connsiteY537" fmla="*/ 78908 h 380085"/>
                <a:gd name="connsiteX538" fmla="*/ 338935 w 423447"/>
                <a:gd name="connsiteY538" fmla="*/ 77581 h 380085"/>
                <a:gd name="connsiteX539" fmla="*/ 339967 w 423447"/>
                <a:gd name="connsiteY539" fmla="*/ 75663 h 380085"/>
                <a:gd name="connsiteX540" fmla="*/ 340705 w 423447"/>
                <a:gd name="connsiteY540" fmla="*/ 74483 h 380085"/>
                <a:gd name="connsiteX541" fmla="*/ 342770 w 423447"/>
                <a:gd name="connsiteY541" fmla="*/ 70796 h 380085"/>
                <a:gd name="connsiteX542" fmla="*/ 345277 w 423447"/>
                <a:gd name="connsiteY542" fmla="*/ 70058 h 380085"/>
                <a:gd name="connsiteX543" fmla="*/ 348374 w 423447"/>
                <a:gd name="connsiteY543" fmla="*/ 68731 h 380085"/>
                <a:gd name="connsiteX544" fmla="*/ 351619 w 423447"/>
                <a:gd name="connsiteY544" fmla="*/ 67551 h 380085"/>
                <a:gd name="connsiteX545" fmla="*/ 356781 w 423447"/>
                <a:gd name="connsiteY545" fmla="*/ 68436 h 380085"/>
                <a:gd name="connsiteX546" fmla="*/ 359288 w 423447"/>
                <a:gd name="connsiteY546" fmla="*/ 69026 h 380085"/>
                <a:gd name="connsiteX547" fmla="*/ 364451 w 423447"/>
                <a:gd name="connsiteY547" fmla="*/ 70058 h 380085"/>
                <a:gd name="connsiteX548" fmla="*/ 368728 w 423447"/>
                <a:gd name="connsiteY548" fmla="*/ 70943 h 380085"/>
                <a:gd name="connsiteX549" fmla="*/ 373006 w 423447"/>
                <a:gd name="connsiteY549" fmla="*/ 71238 h 380085"/>
                <a:gd name="connsiteX550" fmla="*/ 374775 w 423447"/>
                <a:gd name="connsiteY550" fmla="*/ 71238 h 380085"/>
                <a:gd name="connsiteX551" fmla="*/ 376840 w 423447"/>
                <a:gd name="connsiteY551" fmla="*/ 72271 h 380085"/>
                <a:gd name="connsiteX552" fmla="*/ 381707 w 423447"/>
                <a:gd name="connsiteY552" fmla="*/ 74188 h 380085"/>
                <a:gd name="connsiteX553" fmla="*/ 385837 w 423447"/>
                <a:gd name="connsiteY553" fmla="*/ 75221 h 380085"/>
                <a:gd name="connsiteX554" fmla="*/ 388492 w 423447"/>
                <a:gd name="connsiteY554" fmla="*/ 75221 h 380085"/>
                <a:gd name="connsiteX555" fmla="*/ 392474 w 423447"/>
                <a:gd name="connsiteY555" fmla="*/ 73598 h 380085"/>
                <a:gd name="connsiteX556" fmla="*/ 394539 w 423447"/>
                <a:gd name="connsiteY556" fmla="*/ 71976 h 380085"/>
                <a:gd name="connsiteX557" fmla="*/ 397194 w 423447"/>
                <a:gd name="connsiteY557" fmla="*/ 70353 h 380085"/>
                <a:gd name="connsiteX558" fmla="*/ 400586 w 423447"/>
                <a:gd name="connsiteY558" fmla="*/ 70353 h 380085"/>
                <a:gd name="connsiteX559" fmla="*/ 407961 w 423447"/>
                <a:gd name="connsiteY559" fmla="*/ 67699 h 380085"/>
                <a:gd name="connsiteX560" fmla="*/ 409436 w 423447"/>
                <a:gd name="connsiteY560" fmla="*/ 68289 h 380085"/>
                <a:gd name="connsiteX561" fmla="*/ 411648 w 423447"/>
                <a:gd name="connsiteY561" fmla="*/ 68436 h 380085"/>
                <a:gd name="connsiteX562" fmla="*/ 414303 w 423447"/>
                <a:gd name="connsiteY562" fmla="*/ 66814 h 380085"/>
                <a:gd name="connsiteX563" fmla="*/ 415630 w 423447"/>
                <a:gd name="connsiteY563" fmla="*/ 65044 h 380085"/>
                <a:gd name="connsiteX564" fmla="*/ 415926 w 423447"/>
                <a:gd name="connsiteY564" fmla="*/ 64159 h 380085"/>
                <a:gd name="connsiteX565" fmla="*/ 416515 w 423447"/>
                <a:gd name="connsiteY565" fmla="*/ 63569 h 380085"/>
                <a:gd name="connsiteX566" fmla="*/ 419318 w 423447"/>
                <a:gd name="connsiteY566" fmla="*/ 62389 h 380085"/>
                <a:gd name="connsiteX567" fmla="*/ 422268 w 423447"/>
                <a:gd name="connsiteY567" fmla="*/ 60767 h 380085"/>
                <a:gd name="connsiteX568" fmla="*/ 423005 w 423447"/>
                <a:gd name="connsiteY568" fmla="*/ 58702 h 380085"/>
                <a:gd name="connsiteX569" fmla="*/ 423447 w 423447"/>
                <a:gd name="connsiteY569" fmla="*/ 57374 h 380085"/>
                <a:gd name="connsiteX570" fmla="*/ 422268 w 423447"/>
                <a:gd name="connsiteY570" fmla="*/ 54719 h 380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423447" h="380085">
                  <a:moveTo>
                    <a:pt x="422268" y="54719"/>
                  </a:moveTo>
                  <a:lnTo>
                    <a:pt x="421677" y="53244"/>
                  </a:lnTo>
                  <a:lnTo>
                    <a:pt x="420350" y="50295"/>
                  </a:lnTo>
                  <a:lnTo>
                    <a:pt x="419170" y="47787"/>
                  </a:lnTo>
                  <a:lnTo>
                    <a:pt x="417253" y="43658"/>
                  </a:lnTo>
                  <a:lnTo>
                    <a:pt x="416073" y="41003"/>
                  </a:lnTo>
                  <a:lnTo>
                    <a:pt x="415040" y="40560"/>
                  </a:lnTo>
                  <a:lnTo>
                    <a:pt x="412533" y="39085"/>
                  </a:lnTo>
                  <a:lnTo>
                    <a:pt x="410763" y="37758"/>
                  </a:lnTo>
                  <a:lnTo>
                    <a:pt x="410468" y="34365"/>
                  </a:lnTo>
                  <a:lnTo>
                    <a:pt x="409141" y="34661"/>
                  </a:lnTo>
                  <a:lnTo>
                    <a:pt x="406191" y="35840"/>
                  </a:lnTo>
                  <a:lnTo>
                    <a:pt x="402651" y="36578"/>
                  </a:lnTo>
                  <a:lnTo>
                    <a:pt x="400734" y="36578"/>
                  </a:lnTo>
                  <a:lnTo>
                    <a:pt x="399996" y="36136"/>
                  </a:lnTo>
                  <a:lnTo>
                    <a:pt x="398816" y="32448"/>
                  </a:lnTo>
                  <a:lnTo>
                    <a:pt x="397932" y="31416"/>
                  </a:lnTo>
                  <a:lnTo>
                    <a:pt x="396309" y="31121"/>
                  </a:lnTo>
                  <a:lnTo>
                    <a:pt x="394687" y="30531"/>
                  </a:lnTo>
                  <a:lnTo>
                    <a:pt x="393802" y="29498"/>
                  </a:lnTo>
                  <a:lnTo>
                    <a:pt x="393654" y="28319"/>
                  </a:lnTo>
                  <a:lnTo>
                    <a:pt x="394391" y="26991"/>
                  </a:lnTo>
                  <a:lnTo>
                    <a:pt x="395276" y="25959"/>
                  </a:lnTo>
                  <a:lnTo>
                    <a:pt x="395424" y="19616"/>
                  </a:lnTo>
                  <a:lnTo>
                    <a:pt x="394834" y="17404"/>
                  </a:lnTo>
                  <a:lnTo>
                    <a:pt x="394391" y="15487"/>
                  </a:lnTo>
                  <a:lnTo>
                    <a:pt x="393064" y="13127"/>
                  </a:lnTo>
                  <a:lnTo>
                    <a:pt x="391884" y="11652"/>
                  </a:lnTo>
                  <a:lnTo>
                    <a:pt x="390115" y="10325"/>
                  </a:lnTo>
                  <a:lnTo>
                    <a:pt x="387312" y="8850"/>
                  </a:lnTo>
                  <a:lnTo>
                    <a:pt x="384952" y="8407"/>
                  </a:lnTo>
                  <a:lnTo>
                    <a:pt x="382002" y="9439"/>
                  </a:lnTo>
                  <a:lnTo>
                    <a:pt x="380970" y="8997"/>
                  </a:lnTo>
                  <a:lnTo>
                    <a:pt x="379790" y="4572"/>
                  </a:lnTo>
                  <a:lnTo>
                    <a:pt x="379053" y="3687"/>
                  </a:lnTo>
                  <a:lnTo>
                    <a:pt x="373743" y="1917"/>
                  </a:lnTo>
                  <a:lnTo>
                    <a:pt x="371383" y="1475"/>
                  </a:lnTo>
                  <a:lnTo>
                    <a:pt x="368581" y="2065"/>
                  </a:lnTo>
                  <a:lnTo>
                    <a:pt x="367106" y="2508"/>
                  </a:lnTo>
                  <a:lnTo>
                    <a:pt x="365778" y="1770"/>
                  </a:lnTo>
                  <a:lnTo>
                    <a:pt x="363861" y="738"/>
                  </a:lnTo>
                  <a:lnTo>
                    <a:pt x="361944" y="148"/>
                  </a:lnTo>
                  <a:lnTo>
                    <a:pt x="359584" y="0"/>
                  </a:lnTo>
                  <a:lnTo>
                    <a:pt x="357961" y="443"/>
                  </a:lnTo>
                  <a:lnTo>
                    <a:pt x="355012" y="1622"/>
                  </a:lnTo>
                  <a:lnTo>
                    <a:pt x="348964" y="4277"/>
                  </a:lnTo>
                  <a:lnTo>
                    <a:pt x="344835" y="6342"/>
                  </a:lnTo>
                  <a:lnTo>
                    <a:pt x="343802" y="6490"/>
                  </a:lnTo>
                  <a:lnTo>
                    <a:pt x="341442" y="5605"/>
                  </a:lnTo>
                  <a:lnTo>
                    <a:pt x="337755" y="4425"/>
                  </a:lnTo>
                  <a:lnTo>
                    <a:pt x="336870" y="4572"/>
                  </a:lnTo>
                  <a:lnTo>
                    <a:pt x="328463" y="4720"/>
                  </a:lnTo>
                  <a:lnTo>
                    <a:pt x="320793" y="5015"/>
                  </a:lnTo>
                  <a:lnTo>
                    <a:pt x="317549" y="5605"/>
                  </a:lnTo>
                  <a:lnTo>
                    <a:pt x="311649" y="6047"/>
                  </a:lnTo>
                  <a:lnTo>
                    <a:pt x="307814" y="6195"/>
                  </a:lnTo>
                  <a:lnTo>
                    <a:pt x="305454" y="7080"/>
                  </a:lnTo>
                  <a:lnTo>
                    <a:pt x="302800" y="8112"/>
                  </a:lnTo>
                  <a:lnTo>
                    <a:pt x="300145" y="8850"/>
                  </a:lnTo>
                  <a:lnTo>
                    <a:pt x="298080" y="9145"/>
                  </a:lnTo>
                  <a:lnTo>
                    <a:pt x="295720" y="10030"/>
                  </a:lnTo>
                  <a:lnTo>
                    <a:pt x="294098" y="12094"/>
                  </a:lnTo>
                  <a:lnTo>
                    <a:pt x="289525" y="15044"/>
                  </a:lnTo>
                  <a:lnTo>
                    <a:pt x="286871" y="16519"/>
                  </a:lnTo>
                  <a:lnTo>
                    <a:pt x="285543" y="18142"/>
                  </a:lnTo>
                  <a:lnTo>
                    <a:pt x="284215" y="18289"/>
                  </a:lnTo>
                  <a:lnTo>
                    <a:pt x="281708" y="17994"/>
                  </a:lnTo>
                  <a:lnTo>
                    <a:pt x="279643" y="19764"/>
                  </a:lnTo>
                  <a:lnTo>
                    <a:pt x="277579" y="22271"/>
                  </a:lnTo>
                  <a:lnTo>
                    <a:pt x="273596" y="25959"/>
                  </a:lnTo>
                  <a:lnTo>
                    <a:pt x="271531" y="27433"/>
                  </a:lnTo>
                  <a:lnTo>
                    <a:pt x="270204" y="29793"/>
                  </a:lnTo>
                  <a:lnTo>
                    <a:pt x="271236" y="30973"/>
                  </a:lnTo>
                  <a:lnTo>
                    <a:pt x="274334" y="32743"/>
                  </a:lnTo>
                  <a:lnTo>
                    <a:pt x="275809" y="34513"/>
                  </a:lnTo>
                  <a:lnTo>
                    <a:pt x="276546" y="35988"/>
                  </a:lnTo>
                  <a:lnTo>
                    <a:pt x="278021" y="39528"/>
                  </a:lnTo>
                  <a:lnTo>
                    <a:pt x="279053" y="42920"/>
                  </a:lnTo>
                  <a:lnTo>
                    <a:pt x="280381" y="44395"/>
                  </a:lnTo>
                  <a:lnTo>
                    <a:pt x="280823" y="46902"/>
                  </a:lnTo>
                  <a:lnTo>
                    <a:pt x="281118" y="48525"/>
                  </a:lnTo>
                  <a:lnTo>
                    <a:pt x="280381" y="49705"/>
                  </a:lnTo>
                  <a:lnTo>
                    <a:pt x="279643" y="50885"/>
                  </a:lnTo>
                  <a:lnTo>
                    <a:pt x="279643" y="52065"/>
                  </a:lnTo>
                  <a:lnTo>
                    <a:pt x="280528" y="53244"/>
                  </a:lnTo>
                  <a:lnTo>
                    <a:pt x="281266" y="54277"/>
                  </a:lnTo>
                  <a:lnTo>
                    <a:pt x="281708" y="55162"/>
                  </a:lnTo>
                  <a:lnTo>
                    <a:pt x="281118" y="56194"/>
                  </a:lnTo>
                  <a:lnTo>
                    <a:pt x="279643" y="57522"/>
                  </a:lnTo>
                  <a:lnTo>
                    <a:pt x="278906" y="59144"/>
                  </a:lnTo>
                  <a:lnTo>
                    <a:pt x="277283" y="61504"/>
                  </a:lnTo>
                  <a:lnTo>
                    <a:pt x="274776" y="63274"/>
                  </a:lnTo>
                  <a:lnTo>
                    <a:pt x="273154" y="64454"/>
                  </a:lnTo>
                  <a:lnTo>
                    <a:pt x="271384" y="67109"/>
                  </a:lnTo>
                  <a:lnTo>
                    <a:pt x="268434" y="69911"/>
                  </a:lnTo>
                  <a:lnTo>
                    <a:pt x="267106" y="72418"/>
                  </a:lnTo>
                  <a:lnTo>
                    <a:pt x="265927" y="73746"/>
                  </a:lnTo>
                  <a:lnTo>
                    <a:pt x="264599" y="74336"/>
                  </a:lnTo>
                  <a:lnTo>
                    <a:pt x="264894" y="75663"/>
                  </a:lnTo>
                  <a:lnTo>
                    <a:pt x="266074" y="77286"/>
                  </a:lnTo>
                  <a:lnTo>
                    <a:pt x="267991" y="79203"/>
                  </a:lnTo>
                  <a:lnTo>
                    <a:pt x="267844" y="82005"/>
                  </a:lnTo>
                  <a:lnTo>
                    <a:pt x="267697" y="83923"/>
                  </a:lnTo>
                  <a:lnTo>
                    <a:pt x="267844" y="86430"/>
                  </a:lnTo>
                  <a:lnTo>
                    <a:pt x="266812" y="88495"/>
                  </a:lnTo>
                  <a:lnTo>
                    <a:pt x="261502" y="90560"/>
                  </a:lnTo>
                  <a:lnTo>
                    <a:pt x="256340" y="91297"/>
                  </a:lnTo>
                  <a:lnTo>
                    <a:pt x="250145" y="91445"/>
                  </a:lnTo>
                  <a:lnTo>
                    <a:pt x="247785" y="91150"/>
                  </a:lnTo>
                  <a:lnTo>
                    <a:pt x="245868" y="90707"/>
                  </a:lnTo>
                  <a:lnTo>
                    <a:pt x="239231" y="88495"/>
                  </a:lnTo>
                  <a:lnTo>
                    <a:pt x="236428" y="89675"/>
                  </a:lnTo>
                  <a:lnTo>
                    <a:pt x="235838" y="92920"/>
                  </a:lnTo>
                  <a:lnTo>
                    <a:pt x="240706" y="98082"/>
                  </a:lnTo>
                  <a:lnTo>
                    <a:pt x="242770" y="101032"/>
                  </a:lnTo>
                  <a:lnTo>
                    <a:pt x="244983" y="105899"/>
                  </a:lnTo>
                  <a:lnTo>
                    <a:pt x="246753" y="108406"/>
                  </a:lnTo>
                  <a:lnTo>
                    <a:pt x="246163" y="110766"/>
                  </a:lnTo>
                  <a:lnTo>
                    <a:pt x="241591" y="113421"/>
                  </a:lnTo>
                  <a:lnTo>
                    <a:pt x="237166" y="115781"/>
                  </a:lnTo>
                  <a:lnTo>
                    <a:pt x="231561" y="116371"/>
                  </a:lnTo>
                  <a:lnTo>
                    <a:pt x="228021" y="117256"/>
                  </a:lnTo>
                  <a:lnTo>
                    <a:pt x="226252" y="118583"/>
                  </a:lnTo>
                  <a:lnTo>
                    <a:pt x="225072" y="124040"/>
                  </a:lnTo>
                  <a:lnTo>
                    <a:pt x="223744" y="125958"/>
                  </a:lnTo>
                  <a:lnTo>
                    <a:pt x="223744" y="128318"/>
                  </a:lnTo>
                  <a:lnTo>
                    <a:pt x="222564" y="130972"/>
                  </a:lnTo>
                  <a:lnTo>
                    <a:pt x="220794" y="132742"/>
                  </a:lnTo>
                  <a:lnTo>
                    <a:pt x="219467" y="135545"/>
                  </a:lnTo>
                  <a:lnTo>
                    <a:pt x="219910" y="140854"/>
                  </a:lnTo>
                  <a:lnTo>
                    <a:pt x="220500" y="149851"/>
                  </a:lnTo>
                  <a:lnTo>
                    <a:pt x="217992" y="152801"/>
                  </a:lnTo>
                  <a:lnTo>
                    <a:pt x="215337" y="155603"/>
                  </a:lnTo>
                  <a:lnTo>
                    <a:pt x="212535" y="157668"/>
                  </a:lnTo>
                  <a:lnTo>
                    <a:pt x="209733" y="158553"/>
                  </a:lnTo>
                  <a:lnTo>
                    <a:pt x="207520" y="158258"/>
                  </a:lnTo>
                  <a:lnTo>
                    <a:pt x="205750" y="156488"/>
                  </a:lnTo>
                  <a:lnTo>
                    <a:pt x="204570" y="155013"/>
                  </a:lnTo>
                  <a:lnTo>
                    <a:pt x="202653" y="153686"/>
                  </a:lnTo>
                  <a:lnTo>
                    <a:pt x="200588" y="153981"/>
                  </a:lnTo>
                  <a:lnTo>
                    <a:pt x="198671" y="155161"/>
                  </a:lnTo>
                  <a:lnTo>
                    <a:pt x="195426" y="154718"/>
                  </a:lnTo>
                  <a:lnTo>
                    <a:pt x="192624" y="153686"/>
                  </a:lnTo>
                  <a:lnTo>
                    <a:pt x="191296" y="153686"/>
                  </a:lnTo>
                  <a:lnTo>
                    <a:pt x="190411" y="154866"/>
                  </a:lnTo>
                  <a:lnTo>
                    <a:pt x="187461" y="157373"/>
                  </a:lnTo>
                  <a:lnTo>
                    <a:pt x="180234" y="161061"/>
                  </a:lnTo>
                  <a:lnTo>
                    <a:pt x="177284" y="161355"/>
                  </a:lnTo>
                  <a:lnTo>
                    <a:pt x="175957" y="162240"/>
                  </a:lnTo>
                  <a:lnTo>
                    <a:pt x="176547" y="163863"/>
                  </a:lnTo>
                  <a:lnTo>
                    <a:pt x="177874" y="165043"/>
                  </a:lnTo>
                  <a:lnTo>
                    <a:pt x="180087" y="165928"/>
                  </a:lnTo>
                  <a:lnTo>
                    <a:pt x="180234" y="166960"/>
                  </a:lnTo>
                  <a:lnTo>
                    <a:pt x="178169" y="167845"/>
                  </a:lnTo>
                  <a:lnTo>
                    <a:pt x="176547" y="168878"/>
                  </a:lnTo>
                  <a:lnTo>
                    <a:pt x="172712" y="170058"/>
                  </a:lnTo>
                  <a:lnTo>
                    <a:pt x="168435" y="170648"/>
                  </a:lnTo>
                  <a:lnTo>
                    <a:pt x="163863" y="169910"/>
                  </a:lnTo>
                  <a:lnTo>
                    <a:pt x="161650" y="168288"/>
                  </a:lnTo>
                  <a:lnTo>
                    <a:pt x="158996" y="168140"/>
                  </a:lnTo>
                  <a:lnTo>
                    <a:pt x="156488" y="169320"/>
                  </a:lnTo>
                  <a:lnTo>
                    <a:pt x="153833" y="171237"/>
                  </a:lnTo>
                  <a:lnTo>
                    <a:pt x="151031" y="175515"/>
                  </a:lnTo>
                  <a:lnTo>
                    <a:pt x="150294" y="176252"/>
                  </a:lnTo>
                  <a:lnTo>
                    <a:pt x="149556" y="176990"/>
                  </a:lnTo>
                  <a:lnTo>
                    <a:pt x="147786" y="177875"/>
                  </a:lnTo>
                  <a:lnTo>
                    <a:pt x="145131" y="179349"/>
                  </a:lnTo>
                  <a:lnTo>
                    <a:pt x="143804" y="182447"/>
                  </a:lnTo>
                  <a:lnTo>
                    <a:pt x="142329" y="188051"/>
                  </a:lnTo>
                  <a:lnTo>
                    <a:pt x="142624" y="191001"/>
                  </a:lnTo>
                  <a:lnTo>
                    <a:pt x="142771" y="196311"/>
                  </a:lnTo>
                  <a:lnTo>
                    <a:pt x="142181" y="199851"/>
                  </a:lnTo>
                  <a:lnTo>
                    <a:pt x="141002" y="202211"/>
                  </a:lnTo>
                  <a:lnTo>
                    <a:pt x="141296" y="204128"/>
                  </a:lnTo>
                  <a:lnTo>
                    <a:pt x="142919" y="206340"/>
                  </a:lnTo>
                  <a:lnTo>
                    <a:pt x="142329" y="207668"/>
                  </a:lnTo>
                  <a:lnTo>
                    <a:pt x="140854" y="209290"/>
                  </a:lnTo>
                  <a:lnTo>
                    <a:pt x="139379" y="210028"/>
                  </a:lnTo>
                  <a:lnTo>
                    <a:pt x="133775" y="211650"/>
                  </a:lnTo>
                  <a:lnTo>
                    <a:pt x="126105" y="213862"/>
                  </a:lnTo>
                  <a:lnTo>
                    <a:pt x="120943" y="215337"/>
                  </a:lnTo>
                  <a:lnTo>
                    <a:pt x="113421" y="217402"/>
                  </a:lnTo>
                  <a:lnTo>
                    <a:pt x="111209" y="217992"/>
                  </a:lnTo>
                  <a:lnTo>
                    <a:pt x="106489" y="218140"/>
                  </a:lnTo>
                  <a:lnTo>
                    <a:pt x="104129" y="217845"/>
                  </a:lnTo>
                  <a:lnTo>
                    <a:pt x="100884" y="217697"/>
                  </a:lnTo>
                  <a:lnTo>
                    <a:pt x="96164" y="217845"/>
                  </a:lnTo>
                  <a:lnTo>
                    <a:pt x="92772" y="218435"/>
                  </a:lnTo>
                  <a:lnTo>
                    <a:pt x="89527" y="219467"/>
                  </a:lnTo>
                  <a:lnTo>
                    <a:pt x="87020" y="220794"/>
                  </a:lnTo>
                  <a:lnTo>
                    <a:pt x="85545" y="222122"/>
                  </a:lnTo>
                  <a:lnTo>
                    <a:pt x="85102" y="222712"/>
                  </a:lnTo>
                  <a:lnTo>
                    <a:pt x="81710" y="221680"/>
                  </a:lnTo>
                  <a:lnTo>
                    <a:pt x="71238" y="219614"/>
                  </a:lnTo>
                  <a:lnTo>
                    <a:pt x="42772" y="222269"/>
                  </a:lnTo>
                  <a:lnTo>
                    <a:pt x="39970" y="221680"/>
                  </a:lnTo>
                  <a:lnTo>
                    <a:pt x="30236" y="218730"/>
                  </a:lnTo>
                  <a:lnTo>
                    <a:pt x="17699" y="214895"/>
                  </a:lnTo>
                  <a:lnTo>
                    <a:pt x="10029" y="212535"/>
                  </a:lnTo>
                  <a:lnTo>
                    <a:pt x="0" y="209438"/>
                  </a:lnTo>
                  <a:lnTo>
                    <a:pt x="5015" y="215042"/>
                  </a:lnTo>
                  <a:lnTo>
                    <a:pt x="8112" y="218435"/>
                  </a:lnTo>
                  <a:lnTo>
                    <a:pt x="12389" y="223302"/>
                  </a:lnTo>
                  <a:lnTo>
                    <a:pt x="12979" y="224334"/>
                  </a:lnTo>
                  <a:lnTo>
                    <a:pt x="12979" y="226252"/>
                  </a:lnTo>
                  <a:lnTo>
                    <a:pt x="17404" y="233626"/>
                  </a:lnTo>
                  <a:lnTo>
                    <a:pt x="19026" y="237461"/>
                  </a:lnTo>
                  <a:lnTo>
                    <a:pt x="20354" y="239673"/>
                  </a:lnTo>
                  <a:lnTo>
                    <a:pt x="23894" y="243213"/>
                  </a:lnTo>
                  <a:lnTo>
                    <a:pt x="27433" y="246605"/>
                  </a:lnTo>
                  <a:lnTo>
                    <a:pt x="31120" y="248228"/>
                  </a:lnTo>
                  <a:lnTo>
                    <a:pt x="33628" y="248523"/>
                  </a:lnTo>
                  <a:lnTo>
                    <a:pt x="39528" y="250293"/>
                  </a:lnTo>
                  <a:lnTo>
                    <a:pt x="41593" y="251768"/>
                  </a:lnTo>
                  <a:lnTo>
                    <a:pt x="44985" y="255455"/>
                  </a:lnTo>
                  <a:lnTo>
                    <a:pt x="48967" y="254865"/>
                  </a:lnTo>
                  <a:lnTo>
                    <a:pt x="49852" y="254865"/>
                  </a:lnTo>
                  <a:lnTo>
                    <a:pt x="49999" y="255160"/>
                  </a:lnTo>
                  <a:lnTo>
                    <a:pt x="50147" y="256340"/>
                  </a:lnTo>
                  <a:lnTo>
                    <a:pt x="49557" y="261945"/>
                  </a:lnTo>
                  <a:lnTo>
                    <a:pt x="50737" y="267549"/>
                  </a:lnTo>
                  <a:lnTo>
                    <a:pt x="51474" y="276104"/>
                  </a:lnTo>
                  <a:lnTo>
                    <a:pt x="51179" y="277579"/>
                  </a:lnTo>
                  <a:lnTo>
                    <a:pt x="50295" y="280086"/>
                  </a:lnTo>
                  <a:lnTo>
                    <a:pt x="50147" y="281708"/>
                  </a:lnTo>
                  <a:lnTo>
                    <a:pt x="49852" y="282593"/>
                  </a:lnTo>
                  <a:lnTo>
                    <a:pt x="50147" y="283036"/>
                  </a:lnTo>
                  <a:lnTo>
                    <a:pt x="51474" y="283626"/>
                  </a:lnTo>
                  <a:lnTo>
                    <a:pt x="54129" y="283921"/>
                  </a:lnTo>
                  <a:lnTo>
                    <a:pt x="60766" y="283036"/>
                  </a:lnTo>
                  <a:lnTo>
                    <a:pt x="61504" y="283183"/>
                  </a:lnTo>
                  <a:lnTo>
                    <a:pt x="63126" y="284216"/>
                  </a:lnTo>
                  <a:lnTo>
                    <a:pt x="64306" y="285838"/>
                  </a:lnTo>
                  <a:lnTo>
                    <a:pt x="64306" y="286576"/>
                  </a:lnTo>
                  <a:lnTo>
                    <a:pt x="62684" y="287903"/>
                  </a:lnTo>
                  <a:lnTo>
                    <a:pt x="62389" y="290116"/>
                  </a:lnTo>
                  <a:lnTo>
                    <a:pt x="62979" y="293508"/>
                  </a:lnTo>
                  <a:lnTo>
                    <a:pt x="62684" y="293803"/>
                  </a:lnTo>
                  <a:lnTo>
                    <a:pt x="61209" y="294540"/>
                  </a:lnTo>
                  <a:lnTo>
                    <a:pt x="60766" y="299407"/>
                  </a:lnTo>
                  <a:lnTo>
                    <a:pt x="60472" y="299850"/>
                  </a:lnTo>
                  <a:lnTo>
                    <a:pt x="58849" y="300292"/>
                  </a:lnTo>
                  <a:lnTo>
                    <a:pt x="50737" y="299997"/>
                  </a:lnTo>
                  <a:lnTo>
                    <a:pt x="49852" y="300145"/>
                  </a:lnTo>
                  <a:lnTo>
                    <a:pt x="46902" y="301472"/>
                  </a:lnTo>
                  <a:lnTo>
                    <a:pt x="41740" y="302357"/>
                  </a:lnTo>
                  <a:lnTo>
                    <a:pt x="40265" y="302800"/>
                  </a:lnTo>
                  <a:lnTo>
                    <a:pt x="38348" y="304275"/>
                  </a:lnTo>
                  <a:lnTo>
                    <a:pt x="37020" y="306044"/>
                  </a:lnTo>
                  <a:lnTo>
                    <a:pt x="36725" y="307667"/>
                  </a:lnTo>
                  <a:lnTo>
                    <a:pt x="36578" y="307962"/>
                  </a:lnTo>
                  <a:lnTo>
                    <a:pt x="33480" y="307667"/>
                  </a:lnTo>
                  <a:lnTo>
                    <a:pt x="32595" y="309142"/>
                  </a:lnTo>
                  <a:lnTo>
                    <a:pt x="26844" y="311207"/>
                  </a:lnTo>
                  <a:lnTo>
                    <a:pt x="26106" y="311649"/>
                  </a:lnTo>
                  <a:lnTo>
                    <a:pt x="25221" y="313419"/>
                  </a:lnTo>
                  <a:lnTo>
                    <a:pt x="24484" y="318139"/>
                  </a:lnTo>
                  <a:lnTo>
                    <a:pt x="23894" y="322269"/>
                  </a:lnTo>
                  <a:lnTo>
                    <a:pt x="23451" y="322858"/>
                  </a:lnTo>
                  <a:lnTo>
                    <a:pt x="21534" y="324333"/>
                  </a:lnTo>
                  <a:lnTo>
                    <a:pt x="21386" y="324923"/>
                  </a:lnTo>
                  <a:lnTo>
                    <a:pt x="21681" y="326546"/>
                  </a:lnTo>
                  <a:lnTo>
                    <a:pt x="20796" y="329496"/>
                  </a:lnTo>
                  <a:lnTo>
                    <a:pt x="20206" y="337755"/>
                  </a:lnTo>
                  <a:lnTo>
                    <a:pt x="19469" y="340115"/>
                  </a:lnTo>
                  <a:lnTo>
                    <a:pt x="18879" y="340558"/>
                  </a:lnTo>
                  <a:lnTo>
                    <a:pt x="23599" y="341885"/>
                  </a:lnTo>
                  <a:lnTo>
                    <a:pt x="27876" y="342032"/>
                  </a:lnTo>
                  <a:lnTo>
                    <a:pt x="32595" y="341442"/>
                  </a:lnTo>
                  <a:lnTo>
                    <a:pt x="34218" y="339967"/>
                  </a:lnTo>
                  <a:lnTo>
                    <a:pt x="35398" y="339525"/>
                  </a:lnTo>
                  <a:lnTo>
                    <a:pt x="36725" y="340262"/>
                  </a:lnTo>
                  <a:lnTo>
                    <a:pt x="38495" y="341885"/>
                  </a:lnTo>
                  <a:lnTo>
                    <a:pt x="40412" y="341442"/>
                  </a:lnTo>
                  <a:lnTo>
                    <a:pt x="41887" y="340262"/>
                  </a:lnTo>
                  <a:lnTo>
                    <a:pt x="45280" y="338640"/>
                  </a:lnTo>
                  <a:lnTo>
                    <a:pt x="47640" y="338345"/>
                  </a:lnTo>
                  <a:lnTo>
                    <a:pt x="56784" y="339525"/>
                  </a:lnTo>
                  <a:lnTo>
                    <a:pt x="60766" y="338640"/>
                  </a:lnTo>
                  <a:lnTo>
                    <a:pt x="63864" y="339378"/>
                  </a:lnTo>
                  <a:lnTo>
                    <a:pt x="69173" y="339820"/>
                  </a:lnTo>
                  <a:lnTo>
                    <a:pt x="69321" y="337460"/>
                  </a:lnTo>
                  <a:lnTo>
                    <a:pt x="70943" y="335838"/>
                  </a:lnTo>
                  <a:lnTo>
                    <a:pt x="75221" y="334953"/>
                  </a:lnTo>
                  <a:lnTo>
                    <a:pt x="80825" y="336133"/>
                  </a:lnTo>
                  <a:lnTo>
                    <a:pt x="82153" y="335985"/>
                  </a:lnTo>
                  <a:lnTo>
                    <a:pt x="84070" y="334510"/>
                  </a:lnTo>
                  <a:lnTo>
                    <a:pt x="85840" y="335395"/>
                  </a:lnTo>
                  <a:lnTo>
                    <a:pt x="86430" y="336428"/>
                  </a:lnTo>
                  <a:lnTo>
                    <a:pt x="96754" y="339082"/>
                  </a:lnTo>
                  <a:lnTo>
                    <a:pt x="98082" y="339967"/>
                  </a:lnTo>
                  <a:lnTo>
                    <a:pt x="99704" y="340558"/>
                  </a:lnTo>
                  <a:lnTo>
                    <a:pt x="102801" y="337165"/>
                  </a:lnTo>
                  <a:lnTo>
                    <a:pt x="110176" y="337018"/>
                  </a:lnTo>
                  <a:lnTo>
                    <a:pt x="119320" y="335395"/>
                  </a:lnTo>
                  <a:lnTo>
                    <a:pt x="126400" y="335838"/>
                  </a:lnTo>
                  <a:lnTo>
                    <a:pt x="131710" y="334068"/>
                  </a:lnTo>
                  <a:lnTo>
                    <a:pt x="140854" y="332888"/>
                  </a:lnTo>
                  <a:lnTo>
                    <a:pt x="143362" y="332740"/>
                  </a:lnTo>
                  <a:lnTo>
                    <a:pt x="145279" y="333330"/>
                  </a:lnTo>
                  <a:lnTo>
                    <a:pt x="147049" y="333330"/>
                  </a:lnTo>
                  <a:lnTo>
                    <a:pt x="145426" y="332298"/>
                  </a:lnTo>
                  <a:lnTo>
                    <a:pt x="144099" y="331561"/>
                  </a:lnTo>
                  <a:lnTo>
                    <a:pt x="138199" y="332003"/>
                  </a:lnTo>
                  <a:lnTo>
                    <a:pt x="139084" y="330381"/>
                  </a:lnTo>
                  <a:lnTo>
                    <a:pt x="140559" y="329348"/>
                  </a:lnTo>
                  <a:lnTo>
                    <a:pt x="143214" y="329053"/>
                  </a:lnTo>
                  <a:lnTo>
                    <a:pt x="146016" y="329790"/>
                  </a:lnTo>
                  <a:lnTo>
                    <a:pt x="148671" y="332298"/>
                  </a:lnTo>
                  <a:lnTo>
                    <a:pt x="149704" y="335248"/>
                  </a:lnTo>
                  <a:lnTo>
                    <a:pt x="153096" y="339378"/>
                  </a:lnTo>
                  <a:lnTo>
                    <a:pt x="153391" y="342622"/>
                  </a:lnTo>
                  <a:lnTo>
                    <a:pt x="152654" y="347637"/>
                  </a:lnTo>
                  <a:lnTo>
                    <a:pt x="153096" y="349554"/>
                  </a:lnTo>
                  <a:lnTo>
                    <a:pt x="163568" y="351472"/>
                  </a:lnTo>
                  <a:lnTo>
                    <a:pt x="165338" y="352504"/>
                  </a:lnTo>
                  <a:lnTo>
                    <a:pt x="168435" y="363124"/>
                  </a:lnTo>
                  <a:lnTo>
                    <a:pt x="168878" y="366073"/>
                  </a:lnTo>
                  <a:lnTo>
                    <a:pt x="169025" y="368433"/>
                  </a:lnTo>
                  <a:lnTo>
                    <a:pt x="170500" y="370793"/>
                  </a:lnTo>
                  <a:lnTo>
                    <a:pt x="172122" y="371531"/>
                  </a:lnTo>
                  <a:lnTo>
                    <a:pt x="172712" y="372121"/>
                  </a:lnTo>
                  <a:lnTo>
                    <a:pt x="173302" y="372710"/>
                  </a:lnTo>
                  <a:lnTo>
                    <a:pt x="174040" y="374923"/>
                  </a:lnTo>
                  <a:lnTo>
                    <a:pt x="175662" y="376545"/>
                  </a:lnTo>
                  <a:lnTo>
                    <a:pt x="177727" y="375513"/>
                  </a:lnTo>
                  <a:lnTo>
                    <a:pt x="177874" y="376988"/>
                  </a:lnTo>
                  <a:lnTo>
                    <a:pt x="178317" y="378463"/>
                  </a:lnTo>
                  <a:lnTo>
                    <a:pt x="182299" y="378020"/>
                  </a:lnTo>
                  <a:lnTo>
                    <a:pt x="183332" y="375955"/>
                  </a:lnTo>
                  <a:lnTo>
                    <a:pt x="185691" y="378020"/>
                  </a:lnTo>
                  <a:lnTo>
                    <a:pt x="187019" y="378020"/>
                  </a:lnTo>
                  <a:lnTo>
                    <a:pt x="188051" y="377430"/>
                  </a:lnTo>
                  <a:lnTo>
                    <a:pt x="188789" y="378315"/>
                  </a:lnTo>
                  <a:lnTo>
                    <a:pt x="190116" y="380085"/>
                  </a:lnTo>
                  <a:lnTo>
                    <a:pt x="190854" y="378905"/>
                  </a:lnTo>
                  <a:lnTo>
                    <a:pt x="191296" y="377283"/>
                  </a:lnTo>
                  <a:lnTo>
                    <a:pt x="193214" y="375955"/>
                  </a:lnTo>
                  <a:lnTo>
                    <a:pt x="194393" y="375218"/>
                  </a:lnTo>
                  <a:lnTo>
                    <a:pt x="197048" y="374628"/>
                  </a:lnTo>
                  <a:lnTo>
                    <a:pt x="199850" y="374185"/>
                  </a:lnTo>
                  <a:lnTo>
                    <a:pt x="202358" y="374185"/>
                  </a:lnTo>
                  <a:lnTo>
                    <a:pt x="205898" y="374185"/>
                  </a:lnTo>
                  <a:lnTo>
                    <a:pt x="206045" y="365926"/>
                  </a:lnTo>
                  <a:lnTo>
                    <a:pt x="206340" y="365189"/>
                  </a:lnTo>
                  <a:lnTo>
                    <a:pt x="206930" y="364893"/>
                  </a:lnTo>
                  <a:lnTo>
                    <a:pt x="207520" y="364598"/>
                  </a:lnTo>
                  <a:lnTo>
                    <a:pt x="207963" y="364746"/>
                  </a:lnTo>
                  <a:lnTo>
                    <a:pt x="208700" y="366073"/>
                  </a:lnTo>
                  <a:lnTo>
                    <a:pt x="209585" y="365926"/>
                  </a:lnTo>
                  <a:lnTo>
                    <a:pt x="210618" y="365189"/>
                  </a:lnTo>
                  <a:lnTo>
                    <a:pt x="212830" y="365778"/>
                  </a:lnTo>
                  <a:lnTo>
                    <a:pt x="214452" y="365336"/>
                  </a:lnTo>
                  <a:lnTo>
                    <a:pt x="216222" y="365926"/>
                  </a:lnTo>
                  <a:lnTo>
                    <a:pt x="219319" y="365926"/>
                  </a:lnTo>
                  <a:lnTo>
                    <a:pt x="224777" y="365631"/>
                  </a:lnTo>
                  <a:lnTo>
                    <a:pt x="227727" y="365778"/>
                  </a:lnTo>
                  <a:lnTo>
                    <a:pt x="229791" y="367106"/>
                  </a:lnTo>
                  <a:lnTo>
                    <a:pt x="231856" y="368581"/>
                  </a:lnTo>
                  <a:lnTo>
                    <a:pt x="234216" y="368728"/>
                  </a:lnTo>
                  <a:lnTo>
                    <a:pt x="237608" y="368581"/>
                  </a:lnTo>
                  <a:lnTo>
                    <a:pt x="239821" y="367991"/>
                  </a:lnTo>
                  <a:lnTo>
                    <a:pt x="241001" y="366663"/>
                  </a:lnTo>
                  <a:lnTo>
                    <a:pt x="241886" y="365336"/>
                  </a:lnTo>
                  <a:lnTo>
                    <a:pt x="246900" y="363418"/>
                  </a:lnTo>
                  <a:lnTo>
                    <a:pt x="252063" y="361944"/>
                  </a:lnTo>
                  <a:lnTo>
                    <a:pt x="253538" y="361796"/>
                  </a:lnTo>
                  <a:lnTo>
                    <a:pt x="254128" y="362681"/>
                  </a:lnTo>
                  <a:lnTo>
                    <a:pt x="253832" y="364156"/>
                  </a:lnTo>
                  <a:lnTo>
                    <a:pt x="254422" y="365631"/>
                  </a:lnTo>
                  <a:lnTo>
                    <a:pt x="256487" y="366516"/>
                  </a:lnTo>
                  <a:lnTo>
                    <a:pt x="257962" y="366663"/>
                  </a:lnTo>
                  <a:lnTo>
                    <a:pt x="259289" y="366516"/>
                  </a:lnTo>
                  <a:lnTo>
                    <a:pt x="260322" y="366073"/>
                  </a:lnTo>
                  <a:lnTo>
                    <a:pt x="262387" y="363861"/>
                  </a:lnTo>
                  <a:lnTo>
                    <a:pt x="263567" y="363271"/>
                  </a:lnTo>
                  <a:lnTo>
                    <a:pt x="265042" y="363271"/>
                  </a:lnTo>
                  <a:lnTo>
                    <a:pt x="266517" y="362239"/>
                  </a:lnTo>
                  <a:lnTo>
                    <a:pt x="266664" y="361501"/>
                  </a:lnTo>
                  <a:lnTo>
                    <a:pt x="265632" y="361059"/>
                  </a:lnTo>
                  <a:lnTo>
                    <a:pt x="264747" y="359879"/>
                  </a:lnTo>
                  <a:lnTo>
                    <a:pt x="264894" y="358846"/>
                  </a:lnTo>
                  <a:lnTo>
                    <a:pt x="264599" y="357519"/>
                  </a:lnTo>
                  <a:lnTo>
                    <a:pt x="264747" y="356192"/>
                  </a:lnTo>
                  <a:lnTo>
                    <a:pt x="265484" y="355307"/>
                  </a:lnTo>
                  <a:lnTo>
                    <a:pt x="266664" y="354274"/>
                  </a:lnTo>
                  <a:lnTo>
                    <a:pt x="265927" y="352357"/>
                  </a:lnTo>
                  <a:lnTo>
                    <a:pt x="264157" y="348669"/>
                  </a:lnTo>
                  <a:lnTo>
                    <a:pt x="262239" y="343950"/>
                  </a:lnTo>
                  <a:lnTo>
                    <a:pt x="260174" y="339967"/>
                  </a:lnTo>
                  <a:lnTo>
                    <a:pt x="257667" y="336575"/>
                  </a:lnTo>
                  <a:lnTo>
                    <a:pt x="256340" y="333920"/>
                  </a:lnTo>
                  <a:lnTo>
                    <a:pt x="256487" y="328316"/>
                  </a:lnTo>
                  <a:lnTo>
                    <a:pt x="256192" y="327136"/>
                  </a:lnTo>
                  <a:lnTo>
                    <a:pt x="255307" y="326546"/>
                  </a:lnTo>
                  <a:lnTo>
                    <a:pt x="254128" y="326103"/>
                  </a:lnTo>
                  <a:lnTo>
                    <a:pt x="252505" y="326693"/>
                  </a:lnTo>
                  <a:lnTo>
                    <a:pt x="251030" y="326841"/>
                  </a:lnTo>
                  <a:lnTo>
                    <a:pt x="247785" y="326693"/>
                  </a:lnTo>
                  <a:lnTo>
                    <a:pt x="246163" y="326103"/>
                  </a:lnTo>
                  <a:lnTo>
                    <a:pt x="241886" y="320499"/>
                  </a:lnTo>
                  <a:lnTo>
                    <a:pt x="241295" y="318286"/>
                  </a:lnTo>
                  <a:lnTo>
                    <a:pt x="241295" y="315926"/>
                  </a:lnTo>
                  <a:lnTo>
                    <a:pt x="242770" y="311944"/>
                  </a:lnTo>
                  <a:lnTo>
                    <a:pt x="243213" y="308257"/>
                  </a:lnTo>
                  <a:lnTo>
                    <a:pt x="243361" y="304865"/>
                  </a:lnTo>
                  <a:lnTo>
                    <a:pt x="243213" y="303832"/>
                  </a:lnTo>
                  <a:lnTo>
                    <a:pt x="242328" y="302652"/>
                  </a:lnTo>
                  <a:lnTo>
                    <a:pt x="240853" y="301767"/>
                  </a:lnTo>
                  <a:lnTo>
                    <a:pt x="237019" y="301620"/>
                  </a:lnTo>
                  <a:lnTo>
                    <a:pt x="232446" y="300440"/>
                  </a:lnTo>
                  <a:lnTo>
                    <a:pt x="228906" y="298522"/>
                  </a:lnTo>
                  <a:lnTo>
                    <a:pt x="226399" y="297195"/>
                  </a:lnTo>
                  <a:lnTo>
                    <a:pt x="225809" y="296458"/>
                  </a:lnTo>
                  <a:lnTo>
                    <a:pt x="225514" y="295573"/>
                  </a:lnTo>
                  <a:lnTo>
                    <a:pt x="226104" y="291295"/>
                  </a:lnTo>
                  <a:lnTo>
                    <a:pt x="227136" y="286576"/>
                  </a:lnTo>
                  <a:lnTo>
                    <a:pt x="228021" y="285101"/>
                  </a:lnTo>
                  <a:lnTo>
                    <a:pt x="229349" y="283626"/>
                  </a:lnTo>
                  <a:lnTo>
                    <a:pt x="230381" y="282593"/>
                  </a:lnTo>
                  <a:lnTo>
                    <a:pt x="232151" y="281266"/>
                  </a:lnTo>
                  <a:lnTo>
                    <a:pt x="236576" y="276841"/>
                  </a:lnTo>
                  <a:lnTo>
                    <a:pt x="240558" y="270647"/>
                  </a:lnTo>
                  <a:lnTo>
                    <a:pt x="243066" y="266222"/>
                  </a:lnTo>
                  <a:lnTo>
                    <a:pt x="244393" y="264894"/>
                  </a:lnTo>
                  <a:lnTo>
                    <a:pt x="245720" y="263862"/>
                  </a:lnTo>
                  <a:lnTo>
                    <a:pt x="247638" y="262534"/>
                  </a:lnTo>
                  <a:lnTo>
                    <a:pt x="249850" y="261355"/>
                  </a:lnTo>
                  <a:lnTo>
                    <a:pt x="252063" y="261355"/>
                  </a:lnTo>
                  <a:lnTo>
                    <a:pt x="254128" y="262534"/>
                  </a:lnTo>
                  <a:lnTo>
                    <a:pt x="255750" y="263714"/>
                  </a:lnTo>
                  <a:lnTo>
                    <a:pt x="256192" y="266664"/>
                  </a:lnTo>
                  <a:lnTo>
                    <a:pt x="257372" y="268434"/>
                  </a:lnTo>
                  <a:lnTo>
                    <a:pt x="258552" y="269614"/>
                  </a:lnTo>
                  <a:lnTo>
                    <a:pt x="260174" y="270204"/>
                  </a:lnTo>
                  <a:lnTo>
                    <a:pt x="262092" y="270057"/>
                  </a:lnTo>
                  <a:lnTo>
                    <a:pt x="270204" y="266812"/>
                  </a:lnTo>
                  <a:lnTo>
                    <a:pt x="273006" y="266074"/>
                  </a:lnTo>
                  <a:lnTo>
                    <a:pt x="279643" y="265632"/>
                  </a:lnTo>
                  <a:lnTo>
                    <a:pt x="284215" y="264452"/>
                  </a:lnTo>
                  <a:lnTo>
                    <a:pt x="288198" y="263125"/>
                  </a:lnTo>
                  <a:lnTo>
                    <a:pt x="288641" y="260617"/>
                  </a:lnTo>
                  <a:lnTo>
                    <a:pt x="290263" y="257077"/>
                  </a:lnTo>
                  <a:lnTo>
                    <a:pt x="294983" y="252210"/>
                  </a:lnTo>
                  <a:lnTo>
                    <a:pt x="296310" y="250145"/>
                  </a:lnTo>
                  <a:lnTo>
                    <a:pt x="297637" y="246016"/>
                  </a:lnTo>
                  <a:lnTo>
                    <a:pt x="299260" y="242328"/>
                  </a:lnTo>
                  <a:lnTo>
                    <a:pt x="300440" y="240853"/>
                  </a:lnTo>
                  <a:lnTo>
                    <a:pt x="307962" y="236724"/>
                  </a:lnTo>
                  <a:lnTo>
                    <a:pt x="315189" y="233036"/>
                  </a:lnTo>
                  <a:lnTo>
                    <a:pt x="316369" y="231266"/>
                  </a:lnTo>
                  <a:lnTo>
                    <a:pt x="321088" y="223449"/>
                  </a:lnTo>
                  <a:lnTo>
                    <a:pt x="323743" y="218140"/>
                  </a:lnTo>
                  <a:lnTo>
                    <a:pt x="324481" y="216517"/>
                  </a:lnTo>
                  <a:lnTo>
                    <a:pt x="325956" y="211797"/>
                  </a:lnTo>
                  <a:lnTo>
                    <a:pt x="327726" y="207225"/>
                  </a:lnTo>
                  <a:lnTo>
                    <a:pt x="329938" y="206193"/>
                  </a:lnTo>
                  <a:lnTo>
                    <a:pt x="334953" y="204423"/>
                  </a:lnTo>
                  <a:lnTo>
                    <a:pt x="338787" y="202800"/>
                  </a:lnTo>
                  <a:lnTo>
                    <a:pt x="340852" y="200736"/>
                  </a:lnTo>
                  <a:lnTo>
                    <a:pt x="342032" y="199113"/>
                  </a:lnTo>
                  <a:lnTo>
                    <a:pt x="341885" y="197343"/>
                  </a:lnTo>
                  <a:lnTo>
                    <a:pt x="340705" y="195426"/>
                  </a:lnTo>
                  <a:lnTo>
                    <a:pt x="341000" y="194099"/>
                  </a:lnTo>
                  <a:lnTo>
                    <a:pt x="341147" y="192919"/>
                  </a:lnTo>
                  <a:lnTo>
                    <a:pt x="344097" y="190559"/>
                  </a:lnTo>
                  <a:lnTo>
                    <a:pt x="349407" y="183479"/>
                  </a:lnTo>
                  <a:lnTo>
                    <a:pt x="352652" y="179940"/>
                  </a:lnTo>
                  <a:lnTo>
                    <a:pt x="353684" y="179940"/>
                  </a:lnTo>
                  <a:lnTo>
                    <a:pt x="357076" y="178022"/>
                  </a:lnTo>
                  <a:lnTo>
                    <a:pt x="360321" y="175810"/>
                  </a:lnTo>
                  <a:lnTo>
                    <a:pt x="360173" y="174925"/>
                  </a:lnTo>
                  <a:lnTo>
                    <a:pt x="359731" y="173597"/>
                  </a:lnTo>
                  <a:lnTo>
                    <a:pt x="357961" y="173007"/>
                  </a:lnTo>
                  <a:lnTo>
                    <a:pt x="357371" y="171532"/>
                  </a:lnTo>
                  <a:lnTo>
                    <a:pt x="357814" y="169320"/>
                  </a:lnTo>
                  <a:lnTo>
                    <a:pt x="359288" y="163420"/>
                  </a:lnTo>
                  <a:lnTo>
                    <a:pt x="358994" y="161798"/>
                  </a:lnTo>
                  <a:lnTo>
                    <a:pt x="357076" y="156341"/>
                  </a:lnTo>
                  <a:lnTo>
                    <a:pt x="357519" y="154866"/>
                  </a:lnTo>
                  <a:lnTo>
                    <a:pt x="358404" y="153243"/>
                  </a:lnTo>
                  <a:lnTo>
                    <a:pt x="360469" y="151326"/>
                  </a:lnTo>
                  <a:lnTo>
                    <a:pt x="363123" y="149556"/>
                  </a:lnTo>
                  <a:lnTo>
                    <a:pt x="371825" y="145426"/>
                  </a:lnTo>
                  <a:lnTo>
                    <a:pt x="373595" y="144984"/>
                  </a:lnTo>
                  <a:lnTo>
                    <a:pt x="376545" y="144099"/>
                  </a:lnTo>
                  <a:lnTo>
                    <a:pt x="378463" y="141887"/>
                  </a:lnTo>
                  <a:lnTo>
                    <a:pt x="378610" y="139969"/>
                  </a:lnTo>
                  <a:lnTo>
                    <a:pt x="377873" y="138937"/>
                  </a:lnTo>
                  <a:lnTo>
                    <a:pt x="376103" y="137315"/>
                  </a:lnTo>
                  <a:lnTo>
                    <a:pt x="372710" y="135987"/>
                  </a:lnTo>
                  <a:lnTo>
                    <a:pt x="369613" y="134660"/>
                  </a:lnTo>
                  <a:lnTo>
                    <a:pt x="364451" y="134807"/>
                  </a:lnTo>
                  <a:lnTo>
                    <a:pt x="361796" y="133775"/>
                  </a:lnTo>
                  <a:lnTo>
                    <a:pt x="361059" y="133037"/>
                  </a:lnTo>
                  <a:lnTo>
                    <a:pt x="360616" y="130530"/>
                  </a:lnTo>
                  <a:lnTo>
                    <a:pt x="361206" y="126105"/>
                  </a:lnTo>
                  <a:lnTo>
                    <a:pt x="360321" y="125810"/>
                  </a:lnTo>
                  <a:lnTo>
                    <a:pt x="359141" y="126253"/>
                  </a:lnTo>
                  <a:lnTo>
                    <a:pt x="356486" y="125810"/>
                  </a:lnTo>
                  <a:lnTo>
                    <a:pt x="353094" y="125810"/>
                  </a:lnTo>
                  <a:lnTo>
                    <a:pt x="351767" y="124630"/>
                  </a:lnTo>
                  <a:lnTo>
                    <a:pt x="352504" y="123155"/>
                  </a:lnTo>
                  <a:lnTo>
                    <a:pt x="352209" y="121238"/>
                  </a:lnTo>
                  <a:lnTo>
                    <a:pt x="351767" y="119321"/>
                  </a:lnTo>
                  <a:lnTo>
                    <a:pt x="351177" y="119026"/>
                  </a:lnTo>
                  <a:lnTo>
                    <a:pt x="349554" y="118583"/>
                  </a:lnTo>
                  <a:lnTo>
                    <a:pt x="347047" y="116961"/>
                  </a:lnTo>
                  <a:lnTo>
                    <a:pt x="345129" y="114896"/>
                  </a:lnTo>
                  <a:lnTo>
                    <a:pt x="343950" y="113568"/>
                  </a:lnTo>
                  <a:lnTo>
                    <a:pt x="343507" y="112683"/>
                  </a:lnTo>
                  <a:lnTo>
                    <a:pt x="343654" y="112093"/>
                  </a:lnTo>
                  <a:lnTo>
                    <a:pt x="345129" y="110324"/>
                  </a:lnTo>
                  <a:lnTo>
                    <a:pt x="346899" y="107964"/>
                  </a:lnTo>
                  <a:lnTo>
                    <a:pt x="347489" y="105899"/>
                  </a:lnTo>
                  <a:lnTo>
                    <a:pt x="347784" y="104424"/>
                  </a:lnTo>
                  <a:lnTo>
                    <a:pt x="347195" y="103244"/>
                  </a:lnTo>
                  <a:lnTo>
                    <a:pt x="345572" y="101917"/>
                  </a:lnTo>
                  <a:lnTo>
                    <a:pt x="343950" y="100737"/>
                  </a:lnTo>
                  <a:lnTo>
                    <a:pt x="343212" y="99704"/>
                  </a:lnTo>
                  <a:lnTo>
                    <a:pt x="343212" y="98082"/>
                  </a:lnTo>
                  <a:lnTo>
                    <a:pt x="343802" y="96164"/>
                  </a:lnTo>
                  <a:lnTo>
                    <a:pt x="345867" y="94690"/>
                  </a:lnTo>
                  <a:lnTo>
                    <a:pt x="349407" y="93215"/>
                  </a:lnTo>
                  <a:lnTo>
                    <a:pt x="350439" y="91592"/>
                  </a:lnTo>
                  <a:lnTo>
                    <a:pt x="350292" y="90265"/>
                  </a:lnTo>
                  <a:lnTo>
                    <a:pt x="349259" y="89822"/>
                  </a:lnTo>
                  <a:lnTo>
                    <a:pt x="346752" y="89822"/>
                  </a:lnTo>
                  <a:lnTo>
                    <a:pt x="342475" y="89380"/>
                  </a:lnTo>
                  <a:lnTo>
                    <a:pt x="341737" y="88642"/>
                  </a:lnTo>
                  <a:lnTo>
                    <a:pt x="341295" y="87757"/>
                  </a:lnTo>
                  <a:lnTo>
                    <a:pt x="341295" y="86725"/>
                  </a:lnTo>
                  <a:lnTo>
                    <a:pt x="342180" y="85693"/>
                  </a:lnTo>
                  <a:lnTo>
                    <a:pt x="343212" y="84365"/>
                  </a:lnTo>
                  <a:lnTo>
                    <a:pt x="343065" y="83038"/>
                  </a:lnTo>
                  <a:lnTo>
                    <a:pt x="341885" y="81563"/>
                  </a:lnTo>
                  <a:lnTo>
                    <a:pt x="338787" y="80383"/>
                  </a:lnTo>
                  <a:lnTo>
                    <a:pt x="338493" y="78908"/>
                  </a:lnTo>
                  <a:lnTo>
                    <a:pt x="338935" y="77581"/>
                  </a:lnTo>
                  <a:lnTo>
                    <a:pt x="339967" y="75663"/>
                  </a:lnTo>
                  <a:lnTo>
                    <a:pt x="340705" y="74483"/>
                  </a:lnTo>
                  <a:lnTo>
                    <a:pt x="342770" y="70796"/>
                  </a:lnTo>
                  <a:lnTo>
                    <a:pt x="345277" y="70058"/>
                  </a:lnTo>
                  <a:lnTo>
                    <a:pt x="348374" y="68731"/>
                  </a:lnTo>
                  <a:lnTo>
                    <a:pt x="351619" y="67551"/>
                  </a:lnTo>
                  <a:lnTo>
                    <a:pt x="356781" y="68436"/>
                  </a:lnTo>
                  <a:lnTo>
                    <a:pt x="359288" y="69026"/>
                  </a:lnTo>
                  <a:lnTo>
                    <a:pt x="364451" y="70058"/>
                  </a:lnTo>
                  <a:lnTo>
                    <a:pt x="368728" y="70943"/>
                  </a:lnTo>
                  <a:lnTo>
                    <a:pt x="373006" y="71238"/>
                  </a:lnTo>
                  <a:lnTo>
                    <a:pt x="374775" y="71238"/>
                  </a:lnTo>
                  <a:lnTo>
                    <a:pt x="376840" y="72271"/>
                  </a:lnTo>
                  <a:lnTo>
                    <a:pt x="381707" y="74188"/>
                  </a:lnTo>
                  <a:lnTo>
                    <a:pt x="385837" y="75221"/>
                  </a:lnTo>
                  <a:lnTo>
                    <a:pt x="388492" y="75221"/>
                  </a:lnTo>
                  <a:lnTo>
                    <a:pt x="392474" y="73598"/>
                  </a:lnTo>
                  <a:lnTo>
                    <a:pt x="394539" y="71976"/>
                  </a:lnTo>
                  <a:lnTo>
                    <a:pt x="397194" y="70353"/>
                  </a:lnTo>
                  <a:lnTo>
                    <a:pt x="400586" y="70353"/>
                  </a:lnTo>
                  <a:lnTo>
                    <a:pt x="407961" y="67699"/>
                  </a:lnTo>
                  <a:lnTo>
                    <a:pt x="409436" y="68289"/>
                  </a:lnTo>
                  <a:lnTo>
                    <a:pt x="411648" y="68436"/>
                  </a:lnTo>
                  <a:lnTo>
                    <a:pt x="414303" y="66814"/>
                  </a:lnTo>
                  <a:lnTo>
                    <a:pt x="415630" y="65044"/>
                  </a:lnTo>
                  <a:lnTo>
                    <a:pt x="415926" y="64159"/>
                  </a:lnTo>
                  <a:lnTo>
                    <a:pt x="416515" y="63569"/>
                  </a:lnTo>
                  <a:lnTo>
                    <a:pt x="419318" y="62389"/>
                  </a:lnTo>
                  <a:lnTo>
                    <a:pt x="422268" y="60767"/>
                  </a:lnTo>
                  <a:lnTo>
                    <a:pt x="423005" y="58702"/>
                  </a:lnTo>
                  <a:lnTo>
                    <a:pt x="423447" y="57374"/>
                  </a:lnTo>
                  <a:lnTo>
                    <a:pt x="422268" y="54719"/>
                  </a:lnTo>
                  <a:close/>
                </a:path>
              </a:pathLst>
            </a:custGeom>
            <a:grpFill/>
            <a:ln w="3175" cap="flat">
              <a:solidFill>
                <a:schemeClr val="bg2">
                  <a:lumMod val="90000"/>
                </a:schemeClr>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6E915293-51E6-5F82-58B0-66A26FEF2F7B}"/>
                </a:ext>
              </a:extLst>
            </p:cNvPr>
            <p:cNvSpPr/>
            <p:nvPr/>
          </p:nvSpPr>
          <p:spPr>
            <a:xfrm>
              <a:off x="8845384" y="3745157"/>
              <a:ext cx="250587" cy="417252"/>
            </a:xfrm>
            <a:custGeom>
              <a:avLst/>
              <a:gdLst>
                <a:gd name="connsiteX0" fmla="*/ 177432 w 250587"/>
                <a:gd name="connsiteY0" fmla="*/ 226842 h 417252"/>
                <a:gd name="connsiteX1" fmla="*/ 177432 w 250587"/>
                <a:gd name="connsiteY1" fmla="*/ 224482 h 417252"/>
                <a:gd name="connsiteX2" fmla="*/ 175662 w 250587"/>
                <a:gd name="connsiteY2" fmla="*/ 220352 h 417252"/>
                <a:gd name="connsiteX3" fmla="*/ 173449 w 250587"/>
                <a:gd name="connsiteY3" fmla="*/ 218730 h 417252"/>
                <a:gd name="connsiteX4" fmla="*/ 172565 w 250587"/>
                <a:gd name="connsiteY4" fmla="*/ 219762 h 417252"/>
                <a:gd name="connsiteX5" fmla="*/ 173449 w 250587"/>
                <a:gd name="connsiteY5" fmla="*/ 221384 h 417252"/>
                <a:gd name="connsiteX6" fmla="*/ 176547 w 250587"/>
                <a:gd name="connsiteY6" fmla="*/ 225957 h 417252"/>
                <a:gd name="connsiteX7" fmla="*/ 177580 w 250587"/>
                <a:gd name="connsiteY7" fmla="*/ 226842 h 417252"/>
                <a:gd name="connsiteX8" fmla="*/ 175515 w 250587"/>
                <a:gd name="connsiteY8" fmla="*/ 256340 h 417252"/>
                <a:gd name="connsiteX9" fmla="*/ 176252 w 250587"/>
                <a:gd name="connsiteY9" fmla="*/ 258847 h 417252"/>
                <a:gd name="connsiteX10" fmla="*/ 178317 w 250587"/>
                <a:gd name="connsiteY10" fmla="*/ 258847 h 417252"/>
                <a:gd name="connsiteX11" fmla="*/ 176842 w 250587"/>
                <a:gd name="connsiteY11" fmla="*/ 255455 h 417252"/>
                <a:gd name="connsiteX12" fmla="*/ 176399 w 250587"/>
                <a:gd name="connsiteY12" fmla="*/ 255455 h 417252"/>
                <a:gd name="connsiteX13" fmla="*/ 175515 w 250587"/>
                <a:gd name="connsiteY13" fmla="*/ 256340 h 417252"/>
                <a:gd name="connsiteX14" fmla="*/ 162388 w 250587"/>
                <a:gd name="connsiteY14" fmla="*/ 212682 h 417252"/>
                <a:gd name="connsiteX15" fmla="*/ 158111 w 250587"/>
                <a:gd name="connsiteY15" fmla="*/ 207225 h 417252"/>
                <a:gd name="connsiteX16" fmla="*/ 155898 w 250587"/>
                <a:gd name="connsiteY16" fmla="*/ 207225 h 417252"/>
                <a:gd name="connsiteX17" fmla="*/ 155604 w 250587"/>
                <a:gd name="connsiteY17" fmla="*/ 208700 h 417252"/>
                <a:gd name="connsiteX18" fmla="*/ 156193 w 250587"/>
                <a:gd name="connsiteY18" fmla="*/ 209290 h 417252"/>
                <a:gd name="connsiteX19" fmla="*/ 158258 w 250587"/>
                <a:gd name="connsiteY19" fmla="*/ 210322 h 417252"/>
                <a:gd name="connsiteX20" fmla="*/ 161208 w 250587"/>
                <a:gd name="connsiteY20" fmla="*/ 213420 h 417252"/>
                <a:gd name="connsiteX21" fmla="*/ 164011 w 250587"/>
                <a:gd name="connsiteY21" fmla="*/ 215337 h 417252"/>
                <a:gd name="connsiteX22" fmla="*/ 166370 w 250587"/>
                <a:gd name="connsiteY22" fmla="*/ 218140 h 417252"/>
                <a:gd name="connsiteX23" fmla="*/ 164157 w 250587"/>
                <a:gd name="connsiteY23" fmla="*/ 214157 h 417252"/>
                <a:gd name="connsiteX24" fmla="*/ 162240 w 250587"/>
                <a:gd name="connsiteY24" fmla="*/ 212830 h 417252"/>
                <a:gd name="connsiteX25" fmla="*/ 171532 w 250587"/>
                <a:gd name="connsiteY25" fmla="*/ 224777 h 417252"/>
                <a:gd name="connsiteX26" fmla="*/ 169025 w 250587"/>
                <a:gd name="connsiteY26" fmla="*/ 223302 h 417252"/>
                <a:gd name="connsiteX27" fmla="*/ 165780 w 250587"/>
                <a:gd name="connsiteY27" fmla="*/ 222269 h 417252"/>
                <a:gd name="connsiteX28" fmla="*/ 163125 w 250587"/>
                <a:gd name="connsiteY28" fmla="*/ 221237 h 417252"/>
                <a:gd name="connsiteX29" fmla="*/ 163125 w 250587"/>
                <a:gd name="connsiteY29" fmla="*/ 223597 h 417252"/>
                <a:gd name="connsiteX30" fmla="*/ 163863 w 250587"/>
                <a:gd name="connsiteY30" fmla="*/ 226252 h 417252"/>
                <a:gd name="connsiteX31" fmla="*/ 163272 w 250587"/>
                <a:gd name="connsiteY31" fmla="*/ 228022 h 417252"/>
                <a:gd name="connsiteX32" fmla="*/ 162388 w 250587"/>
                <a:gd name="connsiteY32" fmla="*/ 233921 h 417252"/>
                <a:gd name="connsiteX33" fmla="*/ 160913 w 250587"/>
                <a:gd name="connsiteY33" fmla="*/ 237608 h 417252"/>
                <a:gd name="connsiteX34" fmla="*/ 160913 w 250587"/>
                <a:gd name="connsiteY34" fmla="*/ 238788 h 417252"/>
                <a:gd name="connsiteX35" fmla="*/ 164453 w 250587"/>
                <a:gd name="connsiteY35" fmla="*/ 235839 h 417252"/>
                <a:gd name="connsiteX36" fmla="*/ 167698 w 250587"/>
                <a:gd name="connsiteY36" fmla="*/ 231709 h 417252"/>
                <a:gd name="connsiteX37" fmla="*/ 169172 w 250587"/>
                <a:gd name="connsiteY37" fmla="*/ 231119 h 417252"/>
                <a:gd name="connsiteX38" fmla="*/ 170647 w 250587"/>
                <a:gd name="connsiteY38" fmla="*/ 231709 h 417252"/>
                <a:gd name="connsiteX39" fmla="*/ 172712 w 250587"/>
                <a:gd name="connsiteY39" fmla="*/ 234511 h 417252"/>
                <a:gd name="connsiteX40" fmla="*/ 174187 w 250587"/>
                <a:gd name="connsiteY40" fmla="*/ 235101 h 417252"/>
                <a:gd name="connsiteX41" fmla="*/ 174187 w 250587"/>
                <a:gd name="connsiteY41" fmla="*/ 235544 h 417252"/>
                <a:gd name="connsiteX42" fmla="*/ 175957 w 250587"/>
                <a:gd name="connsiteY42" fmla="*/ 236724 h 417252"/>
                <a:gd name="connsiteX43" fmla="*/ 175662 w 250587"/>
                <a:gd name="connsiteY43" fmla="*/ 238051 h 417252"/>
                <a:gd name="connsiteX44" fmla="*/ 176399 w 250587"/>
                <a:gd name="connsiteY44" fmla="*/ 238493 h 417252"/>
                <a:gd name="connsiteX45" fmla="*/ 178907 w 250587"/>
                <a:gd name="connsiteY45" fmla="*/ 239083 h 417252"/>
                <a:gd name="connsiteX46" fmla="*/ 182447 w 250587"/>
                <a:gd name="connsiteY46" fmla="*/ 241591 h 417252"/>
                <a:gd name="connsiteX47" fmla="*/ 184069 w 250587"/>
                <a:gd name="connsiteY47" fmla="*/ 243361 h 417252"/>
                <a:gd name="connsiteX48" fmla="*/ 184364 w 250587"/>
                <a:gd name="connsiteY48" fmla="*/ 241738 h 417252"/>
                <a:gd name="connsiteX49" fmla="*/ 183922 w 250587"/>
                <a:gd name="connsiteY49" fmla="*/ 237608 h 417252"/>
                <a:gd name="connsiteX50" fmla="*/ 180530 w 250587"/>
                <a:gd name="connsiteY50" fmla="*/ 232299 h 417252"/>
                <a:gd name="connsiteX51" fmla="*/ 175515 w 250587"/>
                <a:gd name="connsiteY51" fmla="*/ 229202 h 417252"/>
                <a:gd name="connsiteX52" fmla="*/ 171827 w 250587"/>
                <a:gd name="connsiteY52" fmla="*/ 226104 h 417252"/>
                <a:gd name="connsiteX53" fmla="*/ 171385 w 250587"/>
                <a:gd name="connsiteY53" fmla="*/ 225072 h 417252"/>
                <a:gd name="connsiteX54" fmla="*/ 146606 w 250587"/>
                <a:gd name="connsiteY54" fmla="*/ 228907 h 417252"/>
                <a:gd name="connsiteX55" fmla="*/ 147934 w 250587"/>
                <a:gd name="connsiteY55" fmla="*/ 228316 h 417252"/>
                <a:gd name="connsiteX56" fmla="*/ 148671 w 250587"/>
                <a:gd name="connsiteY56" fmla="*/ 226399 h 417252"/>
                <a:gd name="connsiteX57" fmla="*/ 148376 w 250587"/>
                <a:gd name="connsiteY57" fmla="*/ 225367 h 417252"/>
                <a:gd name="connsiteX58" fmla="*/ 146606 w 250587"/>
                <a:gd name="connsiteY58" fmla="*/ 223597 h 417252"/>
                <a:gd name="connsiteX59" fmla="*/ 143214 w 250587"/>
                <a:gd name="connsiteY59" fmla="*/ 223597 h 417252"/>
                <a:gd name="connsiteX60" fmla="*/ 141887 w 250587"/>
                <a:gd name="connsiteY60" fmla="*/ 224629 h 417252"/>
                <a:gd name="connsiteX61" fmla="*/ 142329 w 250587"/>
                <a:gd name="connsiteY61" fmla="*/ 225367 h 417252"/>
                <a:gd name="connsiteX62" fmla="*/ 143951 w 250587"/>
                <a:gd name="connsiteY62" fmla="*/ 226547 h 417252"/>
                <a:gd name="connsiteX63" fmla="*/ 146606 w 250587"/>
                <a:gd name="connsiteY63" fmla="*/ 229202 h 417252"/>
                <a:gd name="connsiteX64" fmla="*/ 179791 w 250587"/>
                <a:gd name="connsiteY64" fmla="*/ 297490 h 417252"/>
                <a:gd name="connsiteX65" fmla="*/ 181415 w 250587"/>
                <a:gd name="connsiteY65" fmla="*/ 298817 h 417252"/>
                <a:gd name="connsiteX66" fmla="*/ 186281 w 250587"/>
                <a:gd name="connsiteY66" fmla="*/ 299407 h 417252"/>
                <a:gd name="connsiteX67" fmla="*/ 192476 w 250587"/>
                <a:gd name="connsiteY67" fmla="*/ 298670 h 417252"/>
                <a:gd name="connsiteX68" fmla="*/ 193656 w 250587"/>
                <a:gd name="connsiteY68" fmla="*/ 298080 h 417252"/>
                <a:gd name="connsiteX69" fmla="*/ 195573 w 250587"/>
                <a:gd name="connsiteY69" fmla="*/ 295573 h 417252"/>
                <a:gd name="connsiteX70" fmla="*/ 198375 w 250587"/>
                <a:gd name="connsiteY70" fmla="*/ 295573 h 417252"/>
                <a:gd name="connsiteX71" fmla="*/ 198671 w 250587"/>
                <a:gd name="connsiteY71" fmla="*/ 294540 h 417252"/>
                <a:gd name="connsiteX72" fmla="*/ 198375 w 250587"/>
                <a:gd name="connsiteY72" fmla="*/ 293360 h 417252"/>
                <a:gd name="connsiteX73" fmla="*/ 197638 w 250587"/>
                <a:gd name="connsiteY73" fmla="*/ 292033 h 417252"/>
                <a:gd name="connsiteX74" fmla="*/ 198228 w 250587"/>
                <a:gd name="connsiteY74" fmla="*/ 288198 h 417252"/>
                <a:gd name="connsiteX75" fmla="*/ 195868 w 250587"/>
                <a:gd name="connsiteY75" fmla="*/ 287166 h 417252"/>
                <a:gd name="connsiteX76" fmla="*/ 193803 w 250587"/>
                <a:gd name="connsiteY76" fmla="*/ 285543 h 417252"/>
                <a:gd name="connsiteX77" fmla="*/ 192918 w 250587"/>
                <a:gd name="connsiteY77" fmla="*/ 285543 h 417252"/>
                <a:gd name="connsiteX78" fmla="*/ 192329 w 250587"/>
                <a:gd name="connsiteY78" fmla="*/ 285101 h 417252"/>
                <a:gd name="connsiteX79" fmla="*/ 191886 w 250587"/>
                <a:gd name="connsiteY79" fmla="*/ 284658 h 417252"/>
                <a:gd name="connsiteX80" fmla="*/ 187609 w 250587"/>
                <a:gd name="connsiteY80" fmla="*/ 285248 h 417252"/>
                <a:gd name="connsiteX81" fmla="*/ 185544 w 250587"/>
                <a:gd name="connsiteY81" fmla="*/ 287166 h 417252"/>
                <a:gd name="connsiteX82" fmla="*/ 184659 w 250587"/>
                <a:gd name="connsiteY82" fmla="*/ 288788 h 417252"/>
                <a:gd name="connsiteX83" fmla="*/ 180676 w 250587"/>
                <a:gd name="connsiteY83" fmla="*/ 290853 h 417252"/>
                <a:gd name="connsiteX84" fmla="*/ 179497 w 250587"/>
                <a:gd name="connsiteY84" fmla="*/ 291885 h 417252"/>
                <a:gd name="connsiteX85" fmla="*/ 178317 w 250587"/>
                <a:gd name="connsiteY85" fmla="*/ 293508 h 417252"/>
                <a:gd name="connsiteX86" fmla="*/ 178612 w 250587"/>
                <a:gd name="connsiteY86" fmla="*/ 294983 h 417252"/>
                <a:gd name="connsiteX87" fmla="*/ 179645 w 250587"/>
                <a:gd name="connsiteY87" fmla="*/ 297195 h 417252"/>
                <a:gd name="connsiteX88" fmla="*/ 148523 w 250587"/>
                <a:gd name="connsiteY88" fmla="*/ 269614 h 417252"/>
                <a:gd name="connsiteX89" fmla="*/ 147934 w 250587"/>
                <a:gd name="connsiteY89" fmla="*/ 270056 h 417252"/>
                <a:gd name="connsiteX90" fmla="*/ 147344 w 250587"/>
                <a:gd name="connsiteY90" fmla="*/ 270794 h 417252"/>
                <a:gd name="connsiteX91" fmla="*/ 144984 w 250587"/>
                <a:gd name="connsiteY91" fmla="*/ 273154 h 417252"/>
                <a:gd name="connsiteX92" fmla="*/ 144394 w 250587"/>
                <a:gd name="connsiteY92" fmla="*/ 276104 h 417252"/>
                <a:gd name="connsiteX93" fmla="*/ 144984 w 250587"/>
                <a:gd name="connsiteY93" fmla="*/ 277873 h 417252"/>
                <a:gd name="connsiteX94" fmla="*/ 146459 w 250587"/>
                <a:gd name="connsiteY94" fmla="*/ 276989 h 417252"/>
                <a:gd name="connsiteX95" fmla="*/ 147049 w 250587"/>
                <a:gd name="connsiteY95" fmla="*/ 276989 h 417252"/>
                <a:gd name="connsiteX96" fmla="*/ 147786 w 250587"/>
                <a:gd name="connsiteY96" fmla="*/ 276694 h 417252"/>
                <a:gd name="connsiteX97" fmla="*/ 148671 w 250587"/>
                <a:gd name="connsiteY97" fmla="*/ 275956 h 417252"/>
                <a:gd name="connsiteX98" fmla="*/ 150146 w 250587"/>
                <a:gd name="connsiteY98" fmla="*/ 271827 h 417252"/>
                <a:gd name="connsiteX99" fmla="*/ 150146 w 250587"/>
                <a:gd name="connsiteY99" fmla="*/ 270499 h 417252"/>
                <a:gd name="connsiteX100" fmla="*/ 149262 w 250587"/>
                <a:gd name="connsiteY100" fmla="*/ 269614 h 417252"/>
                <a:gd name="connsiteX101" fmla="*/ 148523 w 250587"/>
                <a:gd name="connsiteY101" fmla="*/ 269614 h 417252"/>
                <a:gd name="connsiteX102" fmla="*/ 193214 w 250587"/>
                <a:gd name="connsiteY102" fmla="*/ 271236 h 417252"/>
                <a:gd name="connsiteX103" fmla="*/ 192918 w 250587"/>
                <a:gd name="connsiteY103" fmla="*/ 270941 h 417252"/>
                <a:gd name="connsiteX104" fmla="*/ 192033 w 250587"/>
                <a:gd name="connsiteY104" fmla="*/ 270499 h 417252"/>
                <a:gd name="connsiteX105" fmla="*/ 190853 w 250587"/>
                <a:gd name="connsiteY105" fmla="*/ 273301 h 417252"/>
                <a:gd name="connsiteX106" fmla="*/ 191591 w 250587"/>
                <a:gd name="connsiteY106" fmla="*/ 273301 h 417252"/>
                <a:gd name="connsiteX107" fmla="*/ 193361 w 250587"/>
                <a:gd name="connsiteY107" fmla="*/ 272416 h 417252"/>
                <a:gd name="connsiteX108" fmla="*/ 193361 w 250587"/>
                <a:gd name="connsiteY108" fmla="*/ 271236 h 417252"/>
                <a:gd name="connsiteX109" fmla="*/ 195868 w 250587"/>
                <a:gd name="connsiteY109" fmla="*/ 249998 h 417252"/>
                <a:gd name="connsiteX110" fmla="*/ 199113 w 250587"/>
                <a:gd name="connsiteY110" fmla="*/ 249998 h 417252"/>
                <a:gd name="connsiteX111" fmla="*/ 199408 w 250587"/>
                <a:gd name="connsiteY111" fmla="*/ 248375 h 417252"/>
                <a:gd name="connsiteX112" fmla="*/ 197933 w 250587"/>
                <a:gd name="connsiteY112" fmla="*/ 246016 h 417252"/>
                <a:gd name="connsiteX113" fmla="*/ 196458 w 250587"/>
                <a:gd name="connsiteY113" fmla="*/ 244836 h 417252"/>
                <a:gd name="connsiteX114" fmla="*/ 194541 w 250587"/>
                <a:gd name="connsiteY114" fmla="*/ 244836 h 417252"/>
                <a:gd name="connsiteX115" fmla="*/ 192476 w 250587"/>
                <a:gd name="connsiteY115" fmla="*/ 245425 h 417252"/>
                <a:gd name="connsiteX116" fmla="*/ 194246 w 250587"/>
                <a:gd name="connsiteY116" fmla="*/ 248965 h 417252"/>
                <a:gd name="connsiteX117" fmla="*/ 195721 w 250587"/>
                <a:gd name="connsiteY117" fmla="*/ 250145 h 417252"/>
                <a:gd name="connsiteX118" fmla="*/ 145721 w 250587"/>
                <a:gd name="connsiteY118" fmla="*/ 302505 h 417252"/>
                <a:gd name="connsiteX119" fmla="*/ 146901 w 250587"/>
                <a:gd name="connsiteY119" fmla="*/ 303537 h 417252"/>
                <a:gd name="connsiteX120" fmla="*/ 148376 w 250587"/>
                <a:gd name="connsiteY120" fmla="*/ 304422 h 417252"/>
                <a:gd name="connsiteX121" fmla="*/ 151178 w 250587"/>
                <a:gd name="connsiteY121" fmla="*/ 305455 h 417252"/>
                <a:gd name="connsiteX122" fmla="*/ 153686 w 250587"/>
                <a:gd name="connsiteY122" fmla="*/ 306782 h 417252"/>
                <a:gd name="connsiteX123" fmla="*/ 155750 w 250587"/>
                <a:gd name="connsiteY123" fmla="*/ 312387 h 417252"/>
                <a:gd name="connsiteX124" fmla="*/ 156930 w 250587"/>
                <a:gd name="connsiteY124" fmla="*/ 313714 h 417252"/>
                <a:gd name="connsiteX125" fmla="*/ 160470 w 250587"/>
                <a:gd name="connsiteY125" fmla="*/ 313714 h 417252"/>
                <a:gd name="connsiteX126" fmla="*/ 162093 w 250587"/>
                <a:gd name="connsiteY126" fmla="*/ 312976 h 417252"/>
                <a:gd name="connsiteX127" fmla="*/ 162978 w 250587"/>
                <a:gd name="connsiteY127" fmla="*/ 312092 h 417252"/>
                <a:gd name="connsiteX128" fmla="*/ 164600 w 250587"/>
                <a:gd name="connsiteY128" fmla="*/ 309584 h 417252"/>
                <a:gd name="connsiteX129" fmla="*/ 165338 w 250587"/>
                <a:gd name="connsiteY129" fmla="*/ 308109 h 417252"/>
                <a:gd name="connsiteX130" fmla="*/ 165338 w 250587"/>
                <a:gd name="connsiteY130" fmla="*/ 306929 h 417252"/>
                <a:gd name="connsiteX131" fmla="*/ 165042 w 250587"/>
                <a:gd name="connsiteY131" fmla="*/ 305897 h 417252"/>
                <a:gd name="connsiteX132" fmla="*/ 160913 w 250587"/>
                <a:gd name="connsiteY132" fmla="*/ 299407 h 417252"/>
                <a:gd name="connsiteX133" fmla="*/ 160913 w 250587"/>
                <a:gd name="connsiteY133" fmla="*/ 298080 h 417252"/>
                <a:gd name="connsiteX134" fmla="*/ 161208 w 250587"/>
                <a:gd name="connsiteY134" fmla="*/ 296605 h 417252"/>
                <a:gd name="connsiteX135" fmla="*/ 161208 w 250587"/>
                <a:gd name="connsiteY135" fmla="*/ 292623 h 417252"/>
                <a:gd name="connsiteX136" fmla="*/ 161798 w 250587"/>
                <a:gd name="connsiteY136" fmla="*/ 290853 h 417252"/>
                <a:gd name="connsiteX137" fmla="*/ 163863 w 250587"/>
                <a:gd name="connsiteY137" fmla="*/ 287608 h 417252"/>
                <a:gd name="connsiteX138" fmla="*/ 164600 w 250587"/>
                <a:gd name="connsiteY138" fmla="*/ 285838 h 417252"/>
                <a:gd name="connsiteX139" fmla="*/ 165780 w 250587"/>
                <a:gd name="connsiteY139" fmla="*/ 280528 h 417252"/>
                <a:gd name="connsiteX140" fmla="*/ 167403 w 250587"/>
                <a:gd name="connsiteY140" fmla="*/ 276989 h 417252"/>
                <a:gd name="connsiteX141" fmla="*/ 169614 w 250587"/>
                <a:gd name="connsiteY141" fmla="*/ 273744 h 417252"/>
                <a:gd name="connsiteX142" fmla="*/ 170499 w 250587"/>
                <a:gd name="connsiteY142" fmla="*/ 271679 h 417252"/>
                <a:gd name="connsiteX143" fmla="*/ 171532 w 250587"/>
                <a:gd name="connsiteY143" fmla="*/ 268582 h 417252"/>
                <a:gd name="connsiteX144" fmla="*/ 171532 w 250587"/>
                <a:gd name="connsiteY144" fmla="*/ 267697 h 417252"/>
                <a:gd name="connsiteX145" fmla="*/ 170057 w 250587"/>
                <a:gd name="connsiteY145" fmla="*/ 264894 h 417252"/>
                <a:gd name="connsiteX146" fmla="*/ 163420 w 250587"/>
                <a:gd name="connsiteY146" fmla="*/ 262977 h 417252"/>
                <a:gd name="connsiteX147" fmla="*/ 162535 w 250587"/>
                <a:gd name="connsiteY147" fmla="*/ 262977 h 417252"/>
                <a:gd name="connsiteX148" fmla="*/ 157373 w 250587"/>
                <a:gd name="connsiteY148" fmla="*/ 265189 h 417252"/>
                <a:gd name="connsiteX149" fmla="*/ 156341 w 250587"/>
                <a:gd name="connsiteY149" fmla="*/ 265779 h 417252"/>
                <a:gd name="connsiteX150" fmla="*/ 156046 w 250587"/>
                <a:gd name="connsiteY150" fmla="*/ 267107 h 417252"/>
                <a:gd name="connsiteX151" fmla="*/ 156046 w 250587"/>
                <a:gd name="connsiteY151" fmla="*/ 269024 h 417252"/>
                <a:gd name="connsiteX152" fmla="*/ 155750 w 250587"/>
                <a:gd name="connsiteY152" fmla="*/ 270794 h 417252"/>
                <a:gd name="connsiteX153" fmla="*/ 154423 w 250587"/>
                <a:gd name="connsiteY153" fmla="*/ 273301 h 417252"/>
                <a:gd name="connsiteX154" fmla="*/ 153096 w 250587"/>
                <a:gd name="connsiteY154" fmla="*/ 274629 h 417252"/>
                <a:gd name="connsiteX155" fmla="*/ 152063 w 250587"/>
                <a:gd name="connsiteY155" fmla="*/ 275956 h 417252"/>
                <a:gd name="connsiteX156" fmla="*/ 152949 w 250587"/>
                <a:gd name="connsiteY156" fmla="*/ 278759 h 417252"/>
                <a:gd name="connsiteX157" fmla="*/ 153391 w 250587"/>
                <a:gd name="connsiteY157" fmla="*/ 281708 h 417252"/>
                <a:gd name="connsiteX158" fmla="*/ 153391 w 250587"/>
                <a:gd name="connsiteY158" fmla="*/ 285838 h 417252"/>
                <a:gd name="connsiteX159" fmla="*/ 153096 w 250587"/>
                <a:gd name="connsiteY159" fmla="*/ 286870 h 417252"/>
                <a:gd name="connsiteX160" fmla="*/ 149408 w 250587"/>
                <a:gd name="connsiteY160" fmla="*/ 289378 h 417252"/>
                <a:gd name="connsiteX161" fmla="*/ 147786 w 250587"/>
                <a:gd name="connsiteY161" fmla="*/ 289673 h 417252"/>
                <a:gd name="connsiteX162" fmla="*/ 144542 w 250587"/>
                <a:gd name="connsiteY162" fmla="*/ 289673 h 417252"/>
                <a:gd name="connsiteX163" fmla="*/ 143214 w 250587"/>
                <a:gd name="connsiteY163" fmla="*/ 290263 h 417252"/>
                <a:gd name="connsiteX164" fmla="*/ 142034 w 250587"/>
                <a:gd name="connsiteY164" fmla="*/ 292033 h 417252"/>
                <a:gd name="connsiteX165" fmla="*/ 141296 w 250587"/>
                <a:gd name="connsiteY165" fmla="*/ 293950 h 417252"/>
                <a:gd name="connsiteX166" fmla="*/ 141592 w 250587"/>
                <a:gd name="connsiteY166" fmla="*/ 297342 h 417252"/>
                <a:gd name="connsiteX167" fmla="*/ 145574 w 250587"/>
                <a:gd name="connsiteY167" fmla="*/ 302800 h 417252"/>
                <a:gd name="connsiteX168" fmla="*/ 204423 w 250587"/>
                <a:gd name="connsiteY168" fmla="*/ 248080 h 417252"/>
                <a:gd name="connsiteX169" fmla="*/ 205160 w 250587"/>
                <a:gd name="connsiteY169" fmla="*/ 248523 h 417252"/>
                <a:gd name="connsiteX170" fmla="*/ 205602 w 250587"/>
                <a:gd name="connsiteY170" fmla="*/ 247195 h 417252"/>
                <a:gd name="connsiteX171" fmla="*/ 204717 w 250587"/>
                <a:gd name="connsiteY171" fmla="*/ 246310 h 417252"/>
                <a:gd name="connsiteX172" fmla="*/ 203833 w 250587"/>
                <a:gd name="connsiteY172" fmla="*/ 244836 h 417252"/>
                <a:gd name="connsiteX173" fmla="*/ 202358 w 250587"/>
                <a:gd name="connsiteY173" fmla="*/ 243951 h 417252"/>
                <a:gd name="connsiteX174" fmla="*/ 202653 w 250587"/>
                <a:gd name="connsiteY174" fmla="*/ 245425 h 417252"/>
                <a:gd name="connsiteX175" fmla="*/ 203685 w 250587"/>
                <a:gd name="connsiteY175" fmla="*/ 247490 h 417252"/>
                <a:gd name="connsiteX176" fmla="*/ 204423 w 250587"/>
                <a:gd name="connsiteY176" fmla="*/ 248080 h 417252"/>
                <a:gd name="connsiteX177" fmla="*/ 133774 w 250587"/>
                <a:gd name="connsiteY177" fmla="*/ 219319 h 417252"/>
                <a:gd name="connsiteX178" fmla="*/ 131119 w 250587"/>
                <a:gd name="connsiteY178" fmla="*/ 220647 h 417252"/>
                <a:gd name="connsiteX179" fmla="*/ 130825 w 250587"/>
                <a:gd name="connsiteY179" fmla="*/ 224924 h 417252"/>
                <a:gd name="connsiteX180" fmla="*/ 129497 w 250587"/>
                <a:gd name="connsiteY180" fmla="*/ 226252 h 417252"/>
                <a:gd name="connsiteX181" fmla="*/ 129054 w 250587"/>
                <a:gd name="connsiteY181" fmla="*/ 227727 h 417252"/>
                <a:gd name="connsiteX182" fmla="*/ 129350 w 250587"/>
                <a:gd name="connsiteY182" fmla="*/ 228759 h 417252"/>
                <a:gd name="connsiteX183" fmla="*/ 130530 w 250587"/>
                <a:gd name="connsiteY183" fmla="*/ 229939 h 417252"/>
                <a:gd name="connsiteX184" fmla="*/ 129939 w 250587"/>
                <a:gd name="connsiteY184" fmla="*/ 231414 h 417252"/>
                <a:gd name="connsiteX185" fmla="*/ 131415 w 250587"/>
                <a:gd name="connsiteY185" fmla="*/ 233626 h 417252"/>
                <a:gd name="connsiteX186" fmla="*/ 133480 w 250587"/>
                <a:gd name="connsiteY186" fmla="*/ 226989 h 417252"/>
                <a:gd name="connsiteX187" fmla="*/ 134512 w 250587"/>
                <a:gd name="connsiteY187" fmla="*/ 222122 h 417252"/>
                <a:gd name="connsiteX188" fmla="*/ 134512 w 250587"/>
                <a:gd name="connsiteY188" fmla="*/ 220205 h 417252"/>
                <a:gd name="connsiteX189" fmla="*/ 134807 w 250587"/>
                <a:gd name="connsiteY189" fmla="*/ 219172 h 417252"/>
                <a:gd name="connsiteX190" fmla="*/ 133774 w 250587"/>
                <a:gd name="connsiteY190" fmla="*/ 219172 h 417252"/>
                <a:gd name="connsiteX191" fmla="*/ 191886 w 250587"/>
                <a:gd name="connsiteY191" fmla="*/ 225809 h 417252"/>
                <a:gd name="connsiteX192" fmla="*/ 193361 w 250587"/>
                <a:gd name="connsiteY192" fmla="*/ 230086 h 417252"/>
                <a:gd name="connsiteX193" fmla="*/ 194983 w 250587"/>
                <a:gd name="connsiteY193" fmla="*/ 232446 h 417252"/>
                <a:gd name="connsiteX194" fmla="*/ 197196 w 250587"/>
                <a:gd name="connsiteY194" fmla="*/ 234364 h 417252"/>
                <a:gd name="connsiteX195" fmla="*/ 198375 w 250587"/>
                <a:gd name="connsiteY195" fmla="*/ 234954 h 417252"/>
                <a:gd name="connsiteX196" fmla="*/ 201178 w 250587"/>
                <a:gd name="connsiteY196" fmla="*/ 235839 h 417252"/>
                <a:gd name="connsiteX197" fmla="*/ 203095 w 250587"/>
                <a:gd name="connsiteY197" fmla="*/ 238199 h 417252"/>
                <a:gd name="connsiteX198" fmla="*/ 204275 w 250587"/>
                <a:gd name="connsiteY198" fmla="*/ 239231 h 417252"/>
                <a:gd name="connsiteX199" fmla="*/ 204865 w 250587"/>
                <a:gd name="connsiteY199" fmla="*/ 240411 h 417252"/>
                <a:gd name="connsiteX200" fmla="*/ 206487 w 250587"/>
                <a:gd name="connsiteY200" fmla="*/ 242476 h 417252"/>
                <a:gd name="connsiteX201" fmla="*/ 207815 w 250587"/>
                <a:gd name="connsiteY201" fmla="*/ 243066 h 417252"/>
                <a:gd name="connsiteX202" fmla="*/ 209437 w 250587"/>
                <a:gd name="connsiteY202" fmla="*/ 242771 h 417252"/>
                <a:gd name="connsiteX203" fmla="*/ 209437 w 250587"/>
                <a:gd name="connsiteY203" fmla="*/ 244393 h 417252"/>
                <a:gd name="connsiteX204" fmla="*/ 208995 w 250587"/>
                <a:gd name="connsiteY204" fmla="*/ 246016 h 417252"/>
                <a:gd name="connsiteX205" fmla="*/ 207372 w 250587"/>
                <a:gd name="connsiteY205" fmla="*/ 248080 h 417252"/>
                <a:gd name="connsiteX206" fmla="*/ 208110 w 250587"/>
                <a:gd name="connsiteY206" fmla="*/ 250145 h 417252"/>
                <a:gd name="connsiteX207" fmla="*/ 210470 w 250587"/>
                <a:gd name="connsiteY207" fmla="*/ 253833 h 417252"/>
                <a:gd name="connsiteX208" fmla="*/ 211798 w 250587"/>
                <a:gd name="connsiteY208" fmla="*/ 255307 h 417252"/>
                <a:gd name="connsiteX209" fmla="*/ 213568 w 250587"/>
                <a:gd name="connsiteY209" fmla="*/ 255897 h 417252"/>
                <a:gd name="connsiteX210" fmla="*/ 215633 w 250587"/>
                <a:gd name="connsiteY210" fmla="*/ 259142 h 417252"/>
                <a:gd name="connsiteX211" fmla="*/ 217697 w 250587"/>
                <a:gd name="connsiteY211" fmla="*/ 259142 h 417252"/>
                <a:gd name="connsiteX212" fmla="*/ 220794 w 250587"/>
                <a:gd name="connsiteY212" fmla="*/ 260027 h 417252"/>
                <a:gd name="connsiteX213" fmla="*/ 225956 w 250587"/>
                <a:gd name="connsiteY213" fmla="*/ 259585 h 417252"/>
                <a:gd name="connsiteX214" fmla="*/ 227136 w 250587"/>
                <a:gd name="connsiteY214" fmla="*/ 259880 h 417252"/>
                <a:gd name="connsiteX215" fmla="*/ 228759 w 250587"/>
                <a:gd name="connsiteY215" fmla="*/ 261797 h 417252"/>
                <a:gd name="connsiteX216" fmla="*/ 229054 w 250587"/>
                <a:gd name="connsiteY216" fmla="*/ 261207 h 417252"/>
                <a:gd name="connsiteX217" fmla="*/ 227874 w 250587"/>
                <a:gd name="connsiteY217" fmla="*/ 258847 h 417252"/>
                <a:gd name="connsiteX218" fmla="*/ 225809 w 250587"/>
                <a:gd name="connsiteY218" fmla="*/ 257077 h 417252"/>
                <a:gd name="connsiteX219" fmla="*/ 224334 w 250587"/>
                <a:gd name="connsiteY219" fmla="*/ 257077 h 417252"/>
                <a:gd name="connsiteX220" fmla="*/ 224629 w 250587"/>
                <a:gd name="connsiteY220" fmla="*/ 255897 h 417252"/>
                <a:gd name="connsiteX221" fmla="*/ 225367 w 250587"/>
                <a:gd name="connsiteY221" fmla="*/ 254717 h 417252"/>
                <a:gd name="connsiteX222" fmla="*/ 224924 w 250587"/>
                <a:gd name="connsiteY222" fmla="*/ 253242 h 417252"/>
                <a:gd name="connsiteX223" fmla="*/ 222712 w 250587"/>
                <a:gd name="connsiteY223" fmla="*/ 248818 h 417252"/>
                <a:gd name="connsiteX224" fmla="*/ 222417 w 250587"/>
                <a:gd name="connsiteY224" fmla="*/ 247490 h 417252"/>
                <a:gd name="connsiteX225" fmla="*/ 222417 w 250587"/>
                <a:gd name="connsiteY225" fmla="*/ 244393 h 417252"/>
                <a:gd name="connsiteX226" fmla="*/ 221679 w 250587"/>
                <a:gd name="connsiteY226" fmla="*/ 242918 h 417252"/>
                <a:gd name="connsiteX227" fmla="*/ 221679 w 250587"/>
                <a:gd name="connsiteY227" fmla="*/ 238199 h 417252"/>
                <a:gd name="connsiteX228" fmla="*/ 223007 w 250587"/>
                <a:gd name="connsiteY228" fmla="*/ 235544 h 417252"/>
                <a:gd name="connsiteX229" fmla="*/ 222712 w 250587"/>
                <a:gd name="connsiteY229" fmla="*/ 233331 h 417252"/>
                <a:gd name="connsiteX230" fmla="*/ 223597 w 250587"/>
                <a:gd name="connsiteY230" fmla="*/ 231856 h 417252"/>
                <a:gd name="connsiteX231" fmla="*/ 222121 w 250587"/>
                <a:gd name="connsiteY231" fmla="*/ 230234 h 417252"/>
                <a:gd name="connsiteX232" fmla="*/ 220205 w 250587"/>
                <a:gd name="connsiteY232" fmla="*/ 229349 h 417252"/>
                <a:gd name="connsiteX233" fmla="*/ 218729 w 250587"/>
                <a:gd name="connsiteY233" fmla="*/ 229349 h 417252"/>
                <a:gd name="connsiteX234" fmla="*/ 217844 w 250587"/>
                <a:gd name="connsiteY234" fmla="*/ 228316 h 417252"/>
                <a:gd name="connsiteX235" fmla="*/ 217844 w 250587"/>
                <a:gd name="connsiteY235" fmla="*/ 226547 h 417252"/>
                <a:gd name="connsiteX236" fmla="*/ 217549 w 250587"/>
                <a:gd name="connsiteY236" fmla="*/ 224924 h 417252"/>
                <a:gd name="connsiteX237" fmla="*/ 215633 w 250587"/>
                <a:gd name="connsiteY237" fmla="*/ 222712 h 417252"/>
                <a:gd name="connsiteX238" fmla="*/ 213272 w 250587"/>
                <a:gd name="connsiteY238" fmla="*/ 221532 h 417252"/>
                <a:gd name="connsiteX239" fmla="*/ 205160 w 250587"/>
                <a:gd name="connsiteY239" fmla="*/ 222564 h 417252"/>
                <a:gd name="connsiteX240" fmla="*/ 197933 w 250587"/>
                <a:gd name="connsiteY240" fmla="*/ 222564 h 417252"/>
                <a:gd name="connsiteX241" fmla="*/ 190853 w 250587"/>
                <a:gd name="connsiteY241" fmla="*/ 221679 h 417252"/>
                <a:gd name="connsiteX242" fmla="*/ 191738 w 250587"/>
                <a:gd name="connsiteY242" fmla="*/ 226104 h 417252"/>
                <a:gd name="connsiteX243" fmla="*/ 226399 w 250587"/>
                <a:gd name="connsiteY243" fmla="*/ 282593 h 417252"/>
                <a:gd name="connsiteX244" fmla="*/ 227432 w 250587"/>
                <a:gd name="connsiteY244" fmla="*/ 278759 h 417252"/>
                <a:gd name="connsiteX245" fmla="*/ 226989 w 250587"/>
                <a:gd name="connsiteY245" fmla="*/ 277431 h 417252"/>
                <a:gd name="connsiteX246" fmla="*/ 226547 w 250587"/>
                <a:gd name="connsiteY246" fmla="*/ 277431 h 417252"/>
                <a:gd name="connsiteX247" fmla="*/ 225514 w 250587"/>
                <a:gd name="connsiteY247" fmla="*/ 279053 h 417252"/>
                <a:gd name="connsiteX248" fmla="*/ 224777 w 250587"/>
                <a:gd name="connsiteY248" fmla="*/ 279496 h 417252"/>
                <a:gd name="connsiteX249" fmla="*/ 223302 w 250587"/>
                <a:gd name="connsiteY249" fmla="*/ 280971 h 417252"/>
                <a:gd name="connsiteX250" fmla="*/ 223302 w 250587"/>
                <a:gd name="connsiteY250" fmla="*/ 284068 h 417252"/>
                <a:gd name="connsiteX251" fmla="*/ 222564 w 250587"/>
                <a:gd name="connsiteY251" fmla="*/ 285986 h 417252"/>
                <a:gd name="connsiteX252" fmla="*/ 223597 w 250587"/>
                <a:gd name="connsiteY252" fmla="*/ 286723 h 417252"/>
                <a:gd name="connsiteX253" fmla="*/ 225071 w 250587"/>
                <a:gd name="connsiteY253" fmla="*/ 289083 h 417252"/>
                <a:gd name="connsiteX254" fmla="*/ 226547 w 250587"/>
                <a:gd name="connsiteY254" fmla="*/ 290558 h 417252"/>
                <a:gd name="connsiteX255" fmla="*/ 227136 w 250587"/>
                <a:gd name="connsiteY255" fmla="*/ 292033 h 417252"/>
                <a:gd name="connsiteX256" fmla="*/ 227579 w 250587"/>
                <a:gd name="connsiteY256" fmla="*/ 291295 h 417252"/>
                <a:gd name="connsiteX257" fmla="*/ 227579 w 250587"/>
                <a:gd name="connsiteY257" fmla="*/ 289968 h 417252"/>
                <a:gd name="connsiteX258" fmla="*/ 227874 w 250587"/>
                <a:gd name="connsiteY258" fmla="*/ 287166 h 417252"/>
                <a:gd name="connsiteX259" fmla="*/ 226399 w 250587"/>
                <a:gd name="connsiteY259" fmla="*/ 282593 h 417252"/>
                <a:gd name="connsiteX260" fmla="*/ 212240 w 250587"/>
                <a:gd name="connsiteY260" fmla="*/ 283331 h 417252"/>
                <a:gd name="connsiteX261" fmla="*/ 213272 w 250587"/>
                <a:gd name="connsiteY261" fmla="*/ 284068 h 417252"/>
                <a:gd name="connsiteX262" fmla="*/ 213272 w 250587"/>
                <a:gd name="connsiteY262" fmla="*/ 281856 h 417252"/>
                <a:gd name="connsiteX263" fmla="*/ 216222 w 250587"/>
                <a:gd name="connsiteY263" fmla="*/ 282151 h 417252"/>
                <a:gd name="connsiteX264" fmla="*/ 216664 w 250587"/>
                <a:gd name="connsiteY264" fmla="*/ 280971 h 417252"/>
                <a:gd name="connsiteX265" fmla="*/ 216664 w 250587"/>
                <a:gd name="connsiteY265" fmla="*/ 279938 h 417252"/>
                <a:gd name="connsiteX266" fmla="*/ 214747 w 250587"/>
                <a:gd name="connsiteY266" fmla="*/ 277136 h 417252"/>
                <a:gd name="connsiteX267" fmla="*/ 214452 w 250587"/>
                <a:gd name="connsiteY267" fmla="*/ 273744 h 417252"/>
                <a:gd name="connsiteX268" fmla="*/ 213862 w 250587"/>
                <a:gd name="connsiteY268" fmla="*/ 272416 h 417252"/>
                <a:gd name="connsiteX269" fmla="*/ 212977 w 250587"/>
                <a:gd name="connsiteY269" fmla="*/ 271236 h 417252"/>
                <a:gd name="connsiteX270" fmla="*/ 211798 w 250587"/>
                <a:gd name="connsiteY270" fmla="*/ 270204 h 417252"/>
                <a:gd name="connsiteX271" fmla="*/ 210470 w 250587"/>
                <a:gd name="connsiteY271" fmla="*/ 269467 h 417252"/>
                <a:gd name="connsiteX272" fmla="*/ 209880 w 250587"/>
                <a:gd name="connsiteY272" fmla="*/ 268582 h 417252"/>
                <a:gd name="connsiteX273" fmla="*/ 210618 w 250587"/>
                <a:gd name="connsiteY273" fmla="*/ 264157 h 417252"/>
                <a:gd name="connsiteX274" fmla="*/ 210618 w 250587"/>
                <a:gd name="connsiteY274" fmla="*/ 259290 h 417252"/>
                <a:gd name="connsiteX275" fmla="*/ 210322 w 250587"/>
                <a:gd name="connsiteY275" fmla="*/ 257225 h 417252"/>
                <a:gd name="connsiteX276" fmla="*/ 209437 w 250587"/>
                <a:gd name="connsiteY276" fmla="*/ 256045 h 417252"/>
                <a:gd name="connsiteX277" fmla="*/ 207815 w 250587"/>
                <a:gd name="connsiteY277" fmla="*/ 252948 h 417252"/>
                <a:gd name="connsiteX278" fmla="*/ 205013 w 250587"/>
                <a:gd name="connsiteY278" fmla="*/ 252210 h 417252"/>
                <a:gd name="connsiteX279" fmla="*/ 202506 w 250587"/>
                <a:gd name="connsiteY279" fmla="*/ 254275 h 417252"/>
                <a:gd name="connsiteX280" fmla="*/ 200441 w 250587"/>
                <a:gd name="connsiteY280" fmla="*/ 254570 h 417252"/>
                <a:gd name="connsiteX281" fmla="*/ 198671 w 250587"/>
                <a:gd name="connsiteY281" fmla="*/ 253685 h 417252"/>
                <a:gd name="connsiteX282" fmla="*/ 197933 w 250587"/>
                <a:gd name="connsiteY282" fmla="*/ 252358 h 417252"/>
                <a:gd name="connsiteX283" fmla="*/ 196901 w 250587"/>
                <a:gd name="connsiteY283" fmla="*/ 251620 h 417252"/>
                <a:gd name="connsiteX284" fmla="*/ 194983 w 250587"/>
                <a:gd name="connsiteY284" fmla="*/ 250735 h 417252"/>
                <a:gd name="connsiteX285" fmla="*/ 193361 w 250587"/>
                <a:gd name="connsiteY285" fmla="*/ 249260 h 417252"/>
                <a:gd name="connsiteX286" fmla="*/ 192181 w 250587"/>
                <a:gd name="connsiteY286" fmla="*/ 248670 h 417252"/>
                <a:gd name="connsiteX287" fmla="*/ 191591 w 250587"/>
                <a:gd name="connsiteY287" fmla="*/ 249998 h 417252"/>
                <a:gd name="connsiteX288" fmla="*/ 192181 w 250587"/>
                <a:gd name="connsiteY288" fmla="*/ 251620 h 417252"/>
                <a:gd name="connsiteX289" fmla="*/ 193066 w 250587"/>
                <a:gd name="connsiteY289" fmla="*/ 253095 h 417252"/>
                <a:gd name="connsiteX290" fmla="*/ 194246 w 250587"/>
                <a:gd name="connsiteY290" fmla="*/ 258847 h 417252"/>
                <a:gd name="connsiteX291" fmla="*/ 195131 w 250587"/>
                <a:gd name="connsiteY291" fmla="*/ 264747 h 417252"/>
                <a:gd name="connsiteX292" fmla="*/ 196606 w 250587"/>
                <a:gd name="connsiteY292" fmla="*/ 265189 h 417252"/>
                <a:gd name="connsiteX293" fmla="*/ 199556 w 250587"/>
                <a:gd name="connsiteY293" fmla="*/ 263714 h 417252"/>
                <a:gd name="connsiteX294" fmla="*/ 200736 w 250587"/>
                <a:gd name="connsiteY294" fmla="*/ 263714 h 417252"/>
                <a:gd name="connsiteX295" fmla="*/ 202653 w 250587"/>
                <a:gd name="connsiteY295" fmla="*/ 265927 h 417252"/>
                <a:gd name="connsiteX296" fmla="*/ 203980 w 250587"/>
                <a:gd name="connsiteY296" fmla="*/ 268582 h 417252"/>
                <a:gd name="connsiteX297" fmla="*/ 204275 w 250587"/>
                <a:gd name="connsiteY297" fmla="*/ 269909 h 417252"/>
                <a:gd name="connsiteX298" fmla="*/ 204275 w 250587"/>
                <a:gd name="connsiteY298" fmla="*/ 271236 h 417252"/>
                <a:gd name="connsiteX299" fmla="*/ 202653 w 250587"/>
                <a:gd name="connsiteY299" fmla="*/ 277579 h 417252"/>
                <a:gd name="connsiteX300" fmla="*/ 203980 w 250587"/>
                <a:gd name="connsiteY300" fmla="*/ 280528 h 417252"/>
                <a:gd name="connsiteX301" fmla="*/ 203980 w 250587"/>
                <a:gd name="connsiteY301" fmla="*/ 281856 h 417252"/>
                <a:gd name="connsiteX302" fmla="*/ 203685 w 250587"/>
                <a:gd name="connsiteY302" fmla="*/ 284658 h 417252"/>
                <a:gd name="connsiteX303" fmla="*/ 204571 w 250587"/>
                <a:gd name="connsiteY303" fmla="*/ 285543 h 417252"/>
                <a:gd name="connsiteX304" fmla="*/ 207667 w 250587"/>
                <a:gd name="connsiteY304" fmla="*/ 286576 h 417252"/>
                <a:gd name="connsiteX305" fmla="*/ 210175 w 250587"/>
                <a:gd name="connsiteY305" fmla="*/ 288198 h 417252"/>
                <a:gd name="connsiteX306" fmla="*/ 210175 w 250587"/>
                <a:gd name="connsiteY306" fmla="*/ 285986 h 417252"/>
                <a:gd name="connsiteX307" fmla="*/ 209585 w 250587"/>
                <a:gd name="connsiteY307" fmla="*/ 283773 h 417252"/>
                <a:gd name="connsiteX308" fmla="*/ 209143 w 250587"/>
                <a:gd name="connsiteY308" fmla="*/ 279348 h 417252"/>
                <a:gd name="connsiteX309" fmla="*/ 210618 w 250587"/>
                <a:gd name="connsiteY309" fmla="*/ 280528 h 417252"/>
                <a:gd name="connsiteX310" fmla="*/ 212240 w 250587"/>
                <a:gd name="connsiteY310" fmla="*/ 283331 h 417252"/>
                <a:gd name="connsiteX311" fmla="*/ 234806 w 250587"/>
                <a:gd name="connsiteY311" fmla="*/ 299702 h 417252"/>
                <a:gd name="connsiteX312" fmla="*/ 235396 w 250587"/>
                <a:gd name="connsiteY312" fmla="*/ 297342 h 417252"/>
                <a:gd name="connsiteX313" fmla="*/ 234806 w 250587"/>
                <a:gd name="connsiteY313" fmla="*/ 295425 h 417252"/>
                <a:gd name="connsiteX314" fmla="*/ 234363 w 250587"/>
                <a:gd name="connsiteY314" fmla="*/ 296015 h 417252"/>
                <a:gd name="connsiteX315" fmla="*/ 233626 w 250587"/>
                <a:gd name="connsiteY315" fmla="*/ 299112 h 417252"/>
                <a:gd name="connsiteX316" fmla="*/ 234363 w 250587"/>
                <a:gd name="connsiteY316" fmla="*/ 300587 h 417252"/>
                <a:gd name="connsiteX317" fmla="*/ 234806 w 250587"/>
                <a:gd name="connsiteY317" fmla="*/ 299850 h 417252"/>
                <a:gd name="connsiteX318" fmla="*/ 201768 w 250587"/>
                <a:gd name="connsiteY318" fmla="*/ 308847 h 417252"/>
                <a:gd name="connsiteX319" fmla="*/ 200293 w 250587"/>
                <a:gd name="connsiteY319" fmla="*/ 309289 h 417252"/>
                <a:gd name="connsiteX320" fmla="*/ 199851 w 250587"/>
                <a:gd name="connsiteY320" fmla="*/ 310617 h 417252"/>
                <a:gd name="connsiteX321" fmla="*/ 200588 w 250587"/>
                <a:gd name="connsiteY321" fmla="*/ 311797 h 417252"/>
                <a:gd name="connsiteX322" fmla="*/ 203538 w 250587"/>
                <a:gd name="connsiteY322" fmla="*/ 313124 h 417252"/>
                <a:gd name="connsiteX323" fmla="*/ 204275 w 250587"/>
                <a:gd name="connsiteY323" fmla="*/ 311501 h 417252"/>
                <a:gd name="connsiteX324" fmla="*/ 203833 w 250587"/>
                <a:gd name="connsiteY324" fmla="*/ 310322 h 417252"/>
                <a:gd name="connsiteX325" fmla="*/ 202506 w 250587"/>
                <a:gd name="connsiteY325" fmla="*/ 308994 h 417252"/>
                <a:gd name="connsiteX326" fmla="*/ 201768 w 250587"/>
                <a:gd name="connsiteY326" fmla="*/ 308994 h 417252"/>
                <a:gd name="connsiteX327" fmla="*/ 139085 w 250587"/>
                <a:gd name="connsiteY327" fmla="*/ 222564 h 417252"/>
                <a:gd name="connsiteX328" fmla="*/ 138494 w 250587"/>
                <a:gd name="connsiteY328" fmla="*/ 220942 h 417252"/>
                <a:gd name="connsiteX329" fmla="*/ 138200 w 250587"/>
                <a:gd name="connsiteY329" fmla="*/ 220942 h 417252"/>
                <a:gd name="connsiteX330" fmla="*/ 137462 w 250587"/>
                <a:gd name="connsiteY330" fmla="*/ 221827 h 417252"/>
                <a:gd name="connsiteX331" fmla="*/ 137757 w 250587"/>
                <a:gd name="connsiteY331" fmla="*/ 223302 h 417252"/>
                <a:gd name="connsiteX332" fmla="*/ 138200 w 250587"/>
                <a:gd name="connsiteY332" fmla="*/ 223302 h 417252"/>
                <a:gd name="connsiteX333" fmla="*/ 139085 w 250587"/>
                <a:gd name="connsiteY333" fmla="*/ 222564 h 417252"/>
                <a:gd name="connsiteX334" fmla="*/ 237018 w 250587"/>
                <a:gd name="connsiteY334" fmla="*/ 295130 h 417252"/>
                <a:gd name="connsiteX335" fmla="*/ 239083 w 250587"/>
                <a:gd name="connsiteY335" fmla="*/ 295130 h 417252"/>
                <a:gd name="connsiteX336" fmla="*/ 239968 w 250587"/>
                <a:gd name="connsiteY336" fmla="*/ 294245 h 417252"/>
                <a:gd name="connsiteX337" fmla="*/ 238641 w 250587"/>
                <a:gd name="connsiteY337" fmla="*/ 292475 h 417252"/>
                <a:gd name="connsiteX338" fmla="*/ 238641 w 250587"/>
                <a:gd name="connsiteY338" fmla="*/ 291738 h 417252"/>
                <a:gd name="connsiteX339" fmla="*/ 238936 w 250587"/>
                <a:gd name="connsiteY339" fmla="*/ 290410 h 417252"/>
                <a:gd name="connsiteX340" fmla="*/ 237461 w 250587"/>
                <a:gd name="connsiteY340" fmla="*/ 287313 h 417252"/>
                <a:gd name="connsiteX341" fmla="*/ 235544 w 250587"/>
                <a:gd name="connsiteY341" fmla="*/ 290705 h 417252"/>
                <a:gd name="connsiteX342" fmla="*/ 235544 w 250587"/>
                <a:gd name="connsiteY342" fmla="*/ 293065 h 417252"/>
                <a:gd name="connsiteX343" fmla="*/ 236870 w 250587"/>
                <a:gd name="connsiteY343" fmla="*/ 295130 h 417252"/>
                <a:gd name="connsiteX344" fmla="*/ 237166 w 250587"/>
                <a:gd name="connsiteY344" fmla="*/ 295130 h 417252"/>
                <a:gd name="connsiteX345" fmla="*/ 130825 w 250587"/>
                <a:gd name="connsiteY345" fmla="*/ 195426 h 417252"/>
                <a:gd name="connsiteX346" fmla="*/ 130382 w 250587"/>
                <a:gd name="connsiteY346" fmla="*/ 195721 h 417252"/>
                <a:gd name="connsiteX347" fmla="*/ 128760 w 250587"/>
                <a:gd name="connsiteY347" fmla="*/ 195721 h 417252"/>
                <a:gd name="connsiteX348" fmla="*/ 127432 w 250587"/>
                <a:gd name="connsiteY348" fmla="*/ 194983 h 417252"/>
                <a:gd name="connsiteX349" fmla="*/ 126105 w 250587"/>
                <a:gd name="connsiteY349" fmla="*/ 198671 h 417252"/>
                <a:gd name="connsiteX350" fmla="*/ 126547 w 250587"/>
                <a:gd name="connsiteY350" fmla="*/ 201178 h 417252"/>
                <a:gd name="connsiteX351" fmla="*/ 127727 w 250587"/>
                <a:gd name="connsiteY351" fmla="*/ 202358 h 417252"/>
                <a:gd name="connsiteX352" fmla="*/ 131119 w 250587"/>
                <a:gd name="connsiteY352" fmla="*/ 204423 h 417252"/>
                <a:gd name="connsiteX353" fmla="*/ 132152 w 250587"/>
                <a:gd name="connsiteY353" fmla="*/ 203538 h 417252"/>
                <a:gd name="connsiteX354" fmla="*/ 132447 w 250587"/>
                <a:gd name="connsiteY354" fmla="*/ 202653 h 417252"/>
                <a:gd name="connsiteX355" fmla="*/ 134217 w 250587"/>
                <a:gd name="connsiteY355" fmla="*/ 200146 h 417252"/>
                <a:gd name="connsiteX356" fmla="*/ 133774 w 250587"/>
                <a:gd name="connsiteY356" fmla="*/ 198671 h 417252"/>
                <a:gd name="connsiteX357" fmla="*/ 133774 w 250587"/>
                <a:gd name="connsiteY357" fmla="*/ 197491 h 417252"/>
                <a:gd name="connsiteX358" fmla="*/ 130825 w 250587"/>
                <a:gd name="connsiteY358" fmla="*/ 195279 h 417252"/>
                <a:gd name="connsiteX359" fmla="*/ 216812 w 250587"/>
                <a:gd name="connsiteY359" fmla="*/ 290558 h 417252"/>
                <a:gd name="connsiteX360" fmla="*/ 216812 w 250587"/>
                <a:gd name="connsiteY360" fmla="*/ 289230 h 417252"/>
                <a:gd name="connsiteX361" fmla="*/ 215337 w 250587"/>
                <a:gd name="connsiteY361" fmla="*/ 285691 h 417252"/>
                <a:gd name="connsiteX362" fmla="*/ 213862 w 250587"/>
                <a:gd name="connsiteY362" fmla="*/ 284806 h 417252"/>
                <a:gd name="connsiteX363" fmla="*/ 212683 w 250587"/>
                <a:gd name="connsiteY363" fmla="*/ 284806 h 417252"/>
                <a:gd name="connsiteX364" fmla="*/ 213420 w 250587"/>
                <a:gd name="connsiteY364" fmla="*/ 287166 h 417252"/>
                <a:gd name="connsiteX365" fmla="*/ 216812 w 250587"/>
                <a:gd name="connsiteY365" fmla="*/ 290558 h 417252"/>
                <a:gd name="connsiteX366" fmla="*/ 129350 w 250587"/>
                <a:gd name="connsiteY366" fmla="*/ 276399 h 417252"/>
                <a:gd name="connsiteX367" fmla="*/ 129793 w 250587"/>
                <a:gd name="connsiteY367" fmla="*/ 277136 h 417252"/>
                <a:gd name="connsiteX368" fmla="*/ 130677 w 250587"/>
                <a:gd name="connsiteY368" fmla="*/ 276841 h 417252"/>
                <a:gd name="connsiteX369" fmla="*/ 132300 w 250587"/>
                <a:gd name="connsiteY369" fmla="*/ 275366 h 417252"/>
                <a:gd name="connsiteX370" fmla="*/ 133774 w 250587"/>
                <a:gd name="connsiteY370" fmla="*/ 273744 h 417252"/>
                <a:gd name="connsiteX371" fmla="*/ 136135 w 250587"/>
                <a:gd name="connsiteY371" fmla="*/ 272564 h 417252"/>
                <a:gd name="connsiteX372" fmla="*/ 144542 w 250587"/>
                <a:gd name="connsiteY372" fmla="*/ 270794 h 417252"/>
                <a:gd name="connsiteX373" fmla="*/ 148523 w 250587"/>
                <a:gd name="connsiteY373" fmla="*/ 267992 h 417252"/>
                <a:gd name="connsiteX374" fmla="*/ 151031 w 250587"/>
                <a:gd name="connsiteY374" fmla="*/ 267402 h 417252"/>
                <a:gd name="connsiteX375" fmla="*/ 151621 w 250587"/>
                <a:gd name="connsiteY375" fmla="*/ 265927 h 417252"/>
                <a:gd name="connsiteX376" fmla="*/ 151621 w 250587"/>
                <a:gd name="connsiteY376" fmla="*/ 264304 h 417252"/>
                <a:gd name="connsiteX377" fmla="*/ 151916 w 250587"/>
                <a:gd name="connsiteY377" fmla="*/ 262977 h 417252"/>
                <a:gd name="connsiteX378" fmla="*/ 153096 w 250587"/>
                <a:gd name="connsiteY378" fmla="*/ 262092 h 417252"/>
                <a:gd name="connsiteX379" fmla="*/ 155456 w 250587"/>
                <a:gd name="connsiteY379" fmla="*/ 261207 h 417252"/>
                <a:gd name="connsiteX380" fmla="*/ 157521 w 250587"/>
                <a:gd name="connsiteY380" fmla="*/ 259732 h 417252"/>
                <a:gd name="connsiteX381" fmla="*/ 158996 w 250587"/>
                <a:gd name="connsiteY381" fmla="*/ 257667 h 417252"/>
                <a:gd name="connsiteX382" fmla="*/ 160176 w 250587"/>
                <a:gd name="connsiteY382" fmla="*/ 255307 h 417252"/>
                <a:gd name="connsiteX383" fmla="*/ 160765 w 250587"/>
                <a:gd name="connsiteY383" fmla="*/ 253242 h 417252"/>
                <a:gd name="connsiteX384" fmla="*/ 161061 w 250587"/>
                <a:gd name="connsiteY384" fmla="*/ 251178 h 417252"/>
                <a:gd name="connsiteX385" fmla="*/ 161061 w 250587"/>
                <a:gd name="connsiteY385" fmla="*/ 248670 h 417252"/>
                <a:gd name="connsiteX386" fmla="*/ 159585 w 250587"/>
                <a:gd name="connsiteY386" fmla="*/ 248670 h 417252"/>
                <a:gd name="connsiteX387" fmla="*/ 154128 w 250587"/>
                <a:gd name="connsiteY387" fmla="*/ 251178 h 417252"/>
                <a:gd name="connsiteX388" fmla="*/ 154128 w 250587"/>
                <a:gd name="connsiteY388" fmla="*/ 249998 h 417252"/>
                <a:gd name="connsiteX389" fmla="*/ 155161 w 250587"/>
                <a:gd name="connsiteY389" fmla="*/ 248965 h 417252"/>
                <a:gd name="connsiteX390" fmla="*/ 152654 w 250587"/>
                <a:gd name="connsiteY390" fmla="*/ 247195 h 417252"/>
                <a:gd name="connsiteX391" fmla="*/ 149704 w 250587"/>
                <a:gd name="connsiteY391" fmla="*/ 246900 h 417252"/>
                <a:gd name="connsiteX392" fmla="*/ 146754 w 250587"/>
                <a:gd name="connsiteY392" fmla="*/ 248080 h 417252"/>
                <a:gd name="connsiteX393" fmla="*/ 143657 w 250587"/>
                <a:gd name="connsiteY393" fmla="*/ 246753 h 417252"/>
                <a:gd name="connsiteX394" fmla="*/ 141149 w 250587"/>
                <a:gd name="connsiteY394" fmla="*/ 244393 h 417252"/>
                <a:gd name="connsiteX395" fmla="*/ 138346 w 250587"/>
                <a:gd name="connsiteY395" fmla="*/ 242623 h 417252"/>
                <a:gd name="connsiteX396" fmla="*/ 133037 w 250587"/>
                <a:gd name="connsiteY396" fmla="*/ 240411 h 417252"/>
                <a:gd name="connsiteX397" fmla="*/ 131562 w 250587"/>
                <a:gd name="connsiteY397" fmla="*/ 239378 h 417252"/>
                <a:gd name="connsiteX398" fmla="*/ 129793 w 250587"/>
                <a:gd name="connsiteY398" fmla="*/ 239378 h 417252"/>
                <a:gd name="connsiteX399" fmla="*/ 128612 w 250587"/>
                <a:gd name="connsiteY399" fmla="*/ 240411 h 417252"/>
                <a:gd name="connsiteX400" fmla="*/ 128023 w 250587"/>
                <a:gd name="connsiteY400" fmla="*/ 242033 h 417252"/>
                <a:gd name="connsiteX401" fmla="*/ 129350 w 250587"/>
                <a:gd name="connsiteY401" fmla="*/ 242918 h 417252"/>
                <a:gd name="connsiteX402" fmla="*/ 132595 w 250587"/>
                <a:gd name="connsiteY402" fmla="*/ 243803 h 417252"/>
                <a:gd name="connsiteX403" fmla="*/ 133480 w 250587"/>
                <a:gd name="connsiteY403" fmla="*/ 244983 h 417252"/>
                <a:gd name="connsiteX404" fmla="*/ 133480 w 250587"/>
                <a:gd name="connsiteY404" fmla="*/ 246016 h 417252"/>
                <a:gd name="connsiteX405" fmla="*/ 132447 w 250587"/>
                <a:gd name="connsiteY405" fmla="*/ 254422 h 417252"/>
                <a:gd name="connsiteX406" fmla="*/ 132152 w 250587"/>
                <a:gd name="connsiteY406" fmla="*/ 260470 h 417252"/>
                <a:gd name="connsiteX407" fmla="*/ 131415 w 250587"/>
                <a:gd name="connsiteY407" fmla="*/ 263567 h 417252"/>
                <a:gd name="connsiteX408" fmla="*/ 129939 w 250587"/>
                <a:gd name="connsiteY408" fmla="*/ 266369 h 417252"/>
                <a:gd name="connsiteX409" fmla="*/ 129645 w 250587"/>
                <a:gd name="connsiteY409" fmla="*/ 269319 h 417252"/>
                <a:gd name="connsiteX410" fmla="*/ 130235 w 250587"/>
                <a:gd name="connsiteY410" fmla="*/ 270794 h 417252"/>
                <a:gd name="connsiteX411" fmla="*/ 130235 w 250587"/>
                <a:gd name="connsiteY411" fmla="*/ 272416 h 417252"/>
                <a:gd name="connsiteX412" fmla="*/ 129202 w 250587"/>
                <a:gd name="connsiteY412" fmla="*/ 276251 h 417252"/>
                <a:gd name="connsiteX413" fmla="*/ 129202 w 250587"/>
                <a:gd name="connsiteY413" fmla="*/ 276841 h 417252"/>
                <a:gd name="connsiteX414" fmla="*/ 174334 w 250587"/>
                <a:gd name="connsiteY414" fmla="*/ 307667 h 417252"/>
                <a:gd name="connsiteX415" fmla="*/ 173597 w 250587"/>
                <a:gd name="connsiteY415" fmla="*/ 307962 h 417252"/>
                <a:gd name="connsiteX416" fmla="*/ 171238 w 250587"/>
                <a:gd name="connsiteY416" fmla="*/ 309437 h 417252"/>
                <a:gd name="connsiteX417" fmla="*/ 170205 w 250587"/>
                <a:gd name="connsiteY417" fmla="*/ 309437 h 417252"/>
                <a:gd name="connsiteX418" fmla="*/ 170205 w 250587"/>
                <a:gd name="connsiteY418" fmla="*/ 310027 h 417252"/>
                <a:gd name="connsiteX419" fmla="*/ 171385 w 250587"/>
                <a:gd name="connsiteY419" fmla="*/ 311649 h 417252"/>
                <a:gd name="connsiteX420" fmla="*/ 173302 w 250587"/>
                <a:gd name="connsiteY420" fmla="*/ 312387 h 417252"/>
                <a:gd name="connsiteX421" fmla="*/ 175662 w 250587"/>
                <a:gd name="connsiteY421" fmla="*/ 311649 h 417252"/>
                <a:gd name="connsiteX422" fmla="*/ 175367 w 250587"/>
                <a:gd name="connsiteY422" fmla="*/ 308994 h 417252"/>
                <a:gd name="connsiteX423" fmla="*/ 174187 w 250587"/>
                <a:gd name="connsiteY423" fmla="*/ 307962 h 417252"/>
                <a:gd name="connsiteX424" fmla="*/ 180087 w 250587"/>
                <a:gd name="connsiteY424" fmla="*/ 282003 h 417252"/>
                <a:gd name="connsiteX425" fmla="*/ 182152 w 250587"/>
                <a:gd name="connsiteY425" fmla="*/ 280528 h 417252"/>
                <a:gd name="connsiteX426" fmla="*/ 183479 w 250587"/>
                <a:gd name="connsiteY426" fmla="*/ 278316 h 417252"/>
                <a:gd name="connsiteX427" fmla="*/ 184659 w 250587"/>
                <a:gd name="connsiteY427" fmla="*/ 273449 h 417252"/>
                <a:gd name="connsiteX428" fmla="*/ 184069 w 250587"/>
                <a:gd name="connsiteY428" fmla="*/ 268729 h 417252"/>
                <a:gd name="connsiteX429" fmla="*/ 184807 w 250587"/>
                <a:gd name="connsiteY429" fmla="*/ 264599 h 417252"/>
                <a:gd name="connsiteX430" fmla="*/ 184807 w 250587"/>
                <a:gd name="connsiteY430" fmla="*/ 261944 h 417252"/>
                <a:gd name="connsiteX431" fmla="*/ 184511 w 250587"/>
                <a:gd name="connsiteY431" fmla="*/ 261355 h 417252"/>
                <a:gd name="connsiteX432" fmla="*/ 184511 w 250587"/>
                <a:gd name="connsiteY432" fmla="*/ 260027 h 417252"/>
                <a:gd name="connsiteX433" fmla="*/ 184954 w 250587"/>
                <a:gd name="connsiteY433" fmla="*/ 257077 h 417252"/>
                <a:gd name="connsiteX434" fmla="*/ 184511 w 250587"/>
                <a:gd name="connsiteY434" fmla="*/ 255602 h 417252"/>
                <a:gd name="connsiteX435" fmla="*/ 182594 w 250587"/>
                <a:gd name="connsiteY435" fmla="*/ 257815 h 417252"/>
                <a:gd name="connsiteX436" fmla="*/ 182594 w 250587"/>
                <a:gd name="connsiteY436" fmla="*/ 259142 h 417252"/>
                <a:gd name="connsiteX437" fmla="*/ 182152 w 250587"/>
                <a:gd name="connsiteY437" fmla="*/ 260617 h 417252"/>
                <a:gd name="connsiteX438" fmla="*/ 181415 w 250587"/>
                <a:gd name="connsiteY438" fmla="*/ 261650 h 417252"/>
                <a:gd name="connsiteX439" fmla="*/ 181415 w 250587"/>
                <a:gd name="connsiteY439" fmla="*/ 263714 h 417252"/>
                <a:gd name="connsiteX440" fmla="*/ 179054 w 250587"/>
                <a:gd name="connsiteY440" fmla="*/ 269762 h 417252"/>
                <a:gd name="connsiteX441" fmla="*/ 176252 w 250587"/>
                <a:gd name="connsiteY441" fmla="*/ 274186 h 417252"/>
                <a:gd name="connsiteX442" fmla="*/ 175810 w 250587"/>
                <a:gd name="connsiteY442" fmla="*/ 276546 h 417252"/>
                <a:gd name="connsiteX443" fmla="*/ 172712 w 250587"/>
                <a:gd name="connsiteY443" fmla="*/ 280971 h 417252"/>
                <a:gd name="connsiteX444" fmla="*/ 170647 w 250587"/>
                <a:gd name="connsiteY444" fmla="*/ 285248 h 417252"/>
                <a:gd name="connsiteX445" fmla="*/ 167255 w 250587"/>
                <a:gd name="connsiteY445" fmla="*/ 289820 h 417252"/>
                <a:gd name="connsiteX446" fmla="*/ 167698 w 250587"/>
                <a:gd name="connsiteY446" fmla="*/ 291885 h 417252"/>
                <a:gd name="connsiteX447" fmla="*/ 165633 w 250587"/>
                <a:gd name="connsiteY447" fmla="*/ 299997 h 417252"/>
                <a:gd name="connsiteX448" fmla="*/ 165338 w 250587"/>
                <a:gd name="connsiteY448" fmla="*/ 302357 h 417252"/>
                <a:gd name="connsiteX449" fmla="*/ 165780 w 250587"/>
                <a:gd name="connsiteY449" fmla="*/ 304127 h 417252"/>
                <a:gd name="connsiteX450" fmla="*/ 166812 w 250587"/>
                <a:gd name="connsiteY450" fmla="*/ 303390 h 417252"/>
                <a:gd name="connsiteX451" fmla="*/ 170057 w 250587"/>
                <a:gd name="connsiteY451" fmla="*/ 299702 h 417252"/>
                <a:gd name="connsiteX452" fmla="*/ 173745 w 250587"/>
                <a:gd name="connsiteY452" fmla="*/ 291000 h 417252"/>
                <a:gd name="connsiteX453" fmla="*/ 174040 w 250587"/>
                <a:gd name="connsiteY453" fmla="*/ 288345 h 417252"/>
                <a:gd name="connsiteX454" fmla="*/ 175515 w 250587"/>
                <a:gd name="connsiteY454" fmla="*/ 285543 h 417252"/>
                <a:gd name="connsiteX455" fmla="*/ 177874 w 250587"/>
                <a:gd name="connsiteY455" fmla="*/ 283183 h 417252"/>
                <a:gd name="connsiteX456" fmla="*/ 180087 w 250587"/>
                <a:gd name="connsiteY456" fmla="*/ 282151 h 417252"/>
                <a:gd name="connsiteX457" fmla="*/ 78318 w 250587"/>
                <a:gd name="connsiteY457" fmla="*/ 274629 h 417252"/>
                <a:gd name="connsiteX458" fmla="*/ 79055 w 250587"/>
                <a:gd name="connsiteY458" fmla="*/ 273744 h 417252"/>
                <a:gd name="connsiteX459" fmla="*/ 77581 w 250587"/>
                <a:gd name="connsiteY459" fmla="*/ 272859 h 417252"/>
                <a:gd name="connsiteX460" fmla="*/ 75073 w 250587"/>
                <a:gd name="connsiteY460" fmla="*/ 271974 h 417252"/>
                <a:gd name="connsiteX461" fmla="*/ 72713 w 250587"/>
                <a:gd name="connsiteY461" fmla="*/ 274334 h 417252"/>
                <a:gd name="connsiteX462" fmla="*/ 73451 w 250587"/>
                <a:gd name="connsiteY462" fmla="*/ 276841 h 417252"/>
                <a:gd name="connsiteX463" fmla="*/ 76695 w 250587"/>
                <a:gd name="connsiteY463" fmla="*/ 276104 h 417252"/>
                <a:gd name="connsiteX464" fmla="*/ 78318 w 250587"/>
                <a:gd name="connsiteY464" fmla="*/ 274776 h 417252"/>
                <a:gd name="connsiteX465" fmla="*/ 128760 w 250587"/>
                <a:gd name="connsiteY465" fmla="*/ 165780 h 417252"/>
                <a:gd name="connsiteX466" fmla="*/ 129350 w 250587"/>
                <a:gd name="connsiteY466" fmla="*/ 166075 h 417252"/>
                <a:gd name="connsiteX467" fmla="*/ 130825 w 250587"/>
                <a:gd name="connsiteY467" fmla="*/ 166075 h 417252"/>
                <a:gd name="connsiteX468" fmla="*/ 131710 w 250587"/>
                <a:gd name="connsiteY468" fmla="*/ 163273 h 417252"/>
                <a:gd name="connsiteX469" fmla="*/ 130382 w 250587"/>
                <a:gd name="connsiteY469" fmla="*/ 159733 h 417252"/>
                <a:gd name="connsiteX470" fmla="*/ 131562 w 250587"/>
                <a:gd name="connsiteY470" fmla="*/ 157816 h 417252"/>
                <a:gd name="connsiteX471" fmla="*/ 132447 w 250587"/>
                <a:gd name="connsiteY471" fmla="*/ 157816 h 417252"/>
                <a:gd name="connsiteX472" fmla="*/ 132004 w 250587"/>
                <a:gd name="connsiteY472" fmla="*/ 156783 h 417252"/>
                <a:gd name="connsiteX473" fmla="*/ 130382 w 250587"/>
                <a:gd name="connsiteY473" fmla="*/ 155751 h 417252"/>
                <a:gd name="connsiteX474" fmla="*/ 126990 w 250587"/>
                <a:gd name="connsiteY474" fmla="*/ 155751 h 417252"/>
                <a:gd name="connsiteX475" fmla="*/ 126547 w 250587"/>
                <a:gd name="connsiteY475" fmla="*/ 157963 h 417252"/>
                <a:gd name="connsiteX476" fmla="*/ 127580 w 250587"/>
                <a:gd name="connsiteY476" fmla="*/ 159143 h 417252"/>
                <a:gd name="connsiteX477" fmla="*/ 128317 w 250587"/>
                <a:gd name="connsiteY477" fmla="*/ 161208 h 417252"/>
                <a:gd name="connsiteX478" fmla="*/ 129202 w 250587"/>
                <a:gd name="connsiteY478" fmla="*/ 162240 h 417252"/>
                <a:gd name="connsiteX479" fmla="*/ 129497 w 250587"/>
                <a:gd name="connsiteY479" fmla="*/ 163863 h 417252"/>
                <a:gd name="connsiteX480" fmla="*/ 129202 w 250587"/>
                <a:gd name="connsiteY480" fmla="*/ 164453 h 417252"/>
                <a:gd name="connsiteX481" fmla="*/ 128908 w 250587"/>
                <a:gd name="connsiteY481" fmla="*/ 165780 h 417252"/>
                <a:gd name="connsiteX482" fmla="*/ 117403 w 250587"/>
                <a:gd name="connsiteY482" fmla="*/ 211650 h 417252"/>
                <a:gd name="connsiteX483" fmla="*/ 117846 w 250587"/>
                <a:gd name="connsiteY483" fmla="*/ 209290 h 417252"/>
                <a:gd name="connsiteX484" fmla="*/ 119173 w 250587"/>
                <a:gd name="connsiteY484" fmla="*/ 207520 h 417252"/>
                <a:gd name="connsiteX485" fmla="*/ 118731 w 250587"/>
                <a:gd name="connsiteY485" fmla="*/ 206340 h 417252"/>
                <a:gd name="connsiteX486" fmla="*/ 116666 w 250587"/>
                <a:gd name="connsiteY486" fmla="*/ 204865 h 417252"/>
                <a:gd name="connsiteX487" fmla="*/ 114453 w 250587"/>
                <a:gd name="connsiteY487" fmla="*/ 202800 h 417252"/>
                <a:gd name="connsiteX488" fmla="*/ 112535 w 250587"/>
                <a:gd name="connsiteY488" fmla="*/ 199998 h 417252"/>
                <a:gd name="connsiteX489" fmla="*/ 110471 w 250587"/>
                <a:gd name="connsiteY489" fmla="*/ 198523 h 417252"/>
                <a:gd name="connsiteX490" fmla="*/ 108406 w 250587"/>
                <a:gd name="connsiteY490" fmla="*/ 199851 h 417252"/>
                <a:gd name="connsiteX491" fmla="*/ 107226 w 250587"/>
                <a:gd name="connsiteY491" fmla="*/ 199113 h 417252"/>
                <a:gd name="connsiteX492" fmla="*/ 105751 w 250587"/>
                <a:gd name="connsiteY492" fmla="*/ 198671 h 417252"/>
                <a:gd name="connsiteX493" fmla="*/ 104571 w 250587"/>
                <a:gd name="connsiteY493" fmla="*/ 197196 h 417252"/>
                <a:gd name="connsiteX494" fmla="*/ 102801 w 250587"/>
                <a:gd name="connsiteY494" fmla="*/ 196753 h 417252"/>
                <a:gd name="connsiteX495" fmla="*/ 98671 w 250587"/>
                <a:gd name="connsiteY495" fmla="*/ 197491 h 417252"/>
                <a:gd name="connsiteX496" fmla="*/ 97344 w 250587"/>
                <a:gd name="connsiteY496" fmla="*/ 197196 h 417252"/>
                <a:gd name="connsiteX497" fmla="*/ 96017 w 250587"/>
                <a:gd name="connsiteY497" fmla="*/ 196753 h 417252"/>
                <a:gd name="connsiteX498" fmla="*/ 91149 w 250587"/>
                <a:gd name="connsiteY498" fmla="*/ 196163 h 417252"/>
                <a:gd name="connsiteX499" fmla="*/ 89380 w 250587"/>
                <a:gd name="connsiteY499" fmla="*/ 196163 h 417252"/>
                <a:gd name="connsiteX500" fmla="*/ 88052 w 250587"/>
                <a:gd name="connsiteY500" fmla="*/ 197491 h 417252"/>
                <a:gd name="connsiteX501" fmla="*/ 87610 w 250587"/>
                <a:gd name="connsiteY501" fmla="*/ 199113 h 417252"/>
                <a:gd name="connsiteX502" fmla="*/ 88937 w 250587"/>
                <a:gd name="connsiteY502" fmla="*/ 199408 h 417252"/>
                <a:gd name="connsiteX503" fmla="*/ 90707 w 250587"/>
                <a:gd name="connsiteY503" fmla="*/ 199408 h 417252"/>
                <a:gd name="connsiteX504" fmla="*/ 91297 w 250587"/>
                <a:gd name="connsiteY504" fmla="*/ 201768 h 417252"/>
                <a:gd name="connsiteX505" fmla="*/ 92034 w 250587"/>
                <a:gd name="connsiteY505" fmla="*/ 203096 h 417252"/>
                <a:gd name="connsiteX506" fmla="*/ 93657 w 250587"/>
                <a:gd name="connsiteY506" fmla="*/ 204423 h 417252"/>
                <a:gd name="connsiteX507" fmla="*/ 95722 w 250587"/>
                <a:gd name="connsiteY507" fmla="*/ 205455 h 417252"/>
                <a:gd name="connsiteX508" fmla="*/ 96459 w 250587"/>
                <a:gd name="connsiteY508" fmla="*/ 206488 h 417252"/>
                <a:gd name="connsiteX509" fmla="*/ 98671 w 250587"/>
                <a:gd name="connsiteY509" fmla="*/ 210765 h 417252"/>
                <a:gd name="connsiteX510" fmla="*/ 98671 w 250587"/>
                <a:gd name="connsiteY510" fmla="*/ 214157 h 417252"/>
                <a:gd name="connsiteX511" fmla="*/ 98967 w 250587"/>
                <a:gd name="connsiteY511" fmla="*/ 215485 h 417252"/>
                <a:gd name="connsiteX512" fmla="*/ 99409 w 250587"/>
                <a:gd name="connsiteY512" fmla="*/ 216665 h 417252"/>
                <a:gd name="connsiteX513" fmla="*/ 100884 w 250587"/>
                <a:gd name="connsiteY513" fmla="*/ 217845 h 417252"/>
                <a:gd name="connsiteX514" fmla="*/ 102064 w 250587"/>
                <a:gd name="connsiteY514" fmla="*/ 219319 h 417252"/>
                <a:gd name="connsiteX515" fmla="*/ 102654 w 250587"/>
                <a:gd name="connsiteY515" fmla="*/ 221089 h 417252"/>
                <a:gd name="connsiteX516" fmla="*/ 102654 w 250587"/>
                <a:gd name="connsiteY516" fmla="*/ 222859 h 417252"/>
                <a:gd name="connsiteX517" fmla="*/ 103686 w 250587"/>
                <a:gd name="connsiteY517" fmla="*/ 224629 h 417252"/>
                <a:gd name="connsiteX518" fmla="*/ 105899 w 250587"/>
                <a:gd name="connsiteY518" fmla="*/ 226842 h 417252"/>
                <a:gd name="connsiteX519" fmla="*/ 106784 w 250587"/>
                <a:gd name="connsiteY519" fmla="*/ 227432 h 417252"/>
                <a:gd name="connsiteX520" fmla="*/ 107374 w 250587"/>
                <a:gd name="connsiteY520" fmla="*/ 228316 h 417252"/>
                <a:gd name="connsiteX521" fmla="*/ 107669 w 250587"/>
                <a:gd name="connsiteY521" fmla="*/ 229644 h 417252"/>
                <a:gd name="connsiteX522" fmla="*/ 108701 w 250587"/>
                <a:gd name="connsiteY522" fmla="*/ 230086 h 417252"/>
                <a:gd name="connsiteX523" fmla="*/ 110766 w 250587"/>
                <a:gd name="connsiteY523" fmla="*/ 230529 h 417252"/>
                <a:gd name="connsiteX524" fmla="*/ 112093 w 250587"/>
                <a:gd name="connsiteY524" fmla="*/ 229054 h 417252"/>
                <a:gd name="connsiteX525" fmla="*/ 112978 w 250587"/>
                <a:gd name="connsiteY525" fmla="*/ 228316 h 417252"/>
                <a:gd name="connsiteX526" fmla="*/ 113863 w 250587"/>
                <a:gd name="connsiteY526" fmla="*/ 228022 h 417252"/>
                <a:gd name="connsiteX527" fmla="*/ 114896 w 250587"/>
                <a:gd name="connsiteY527" fmla="*/ 228316 h 417252"/>
                <a:gd name="connsiteX528" fmla="*/ 114896 w 250587"/>
                <a:gd name="connsiteY528" fmla="*/ 226694 h 417252"/>
                <a:gd name="connsiteX529" fmla="*/ 115485 w 250587"/>
                <a:gd name="connsiteY529" fmla="*/ 225957 h 417252"/>
                <a:gd name="connsiteX530" fmla="*/ 115485 w 250587"/>
                <a:gd name="connsiteY530" fmla="*/ 225072 h 417252"/>
                <a:gd name="connsiteX531" fmla="*/ 116518 w 250587"/>
                <a:gd name="connsiteY531" fmla="*/ 222859 h 417252"/>
                <a:gd name="connsiteX532" fmla="*/ 118140 w 250587"/>
                <a:gd name="connsiteY532" fmla="*/ 220794 h 417252"/>
                <a:gd name="connsiteX533" fmla="*/ 118731 w 250587"/>
                <a:gd name="connsiteY533" fmla="*/ 219319 h 417252"/>
                <a:gd name="connsiteX534" fmla="*/ 117108 w 250587"/>
                <a:gd name="connsiteY534" fmla="*/ 214010 h 417252"/>
                <a:gd name="connsiteX535" fmla="*/ 117108 w 250587"/>
                <a:gd name="connsiteY535" fmla="*/ 211502 h 417252"/>
                <a:gd name="connsiteX536" fmla="*/ 136429 w 250587"/>
                <a:gd name="connsiteY536" fmla="*/ 192771 h 417252"/>
                <a:gd name="connsiteX537" fmla="*/ 140854 w 250587"/>
                <a:gd name="connsiteY537" fmla="*/ 196163 h 417252"/>
                <a:gd name="connsiteX538" fmla="*/ 141592 w 250587"/>
                <a:gd name="connsiteY538" fmla="*/ 196901 h 417252"/>
                <a:gd name="connsiteX539" fmla="*/ 143951 w 250587"/>
                <a:gd name="connsiteY539" fmla="*/ 200293 h 417252"/>
                <a:gd name="connsiteX540" fmla="*/ 144394 w 250587"/>
                <a:gd name="connsiteY540" fmla="*/ 201621 h 417252"/>
                <a:gd name="connsiteX541" fmla="*/ 144394 w 250587"/>
                <a:gd name="connsiteY541" fmla="*/ 203096 h 417252"/>
                <a:gd name="connsiteX542" fmla="*/ 146606 w 250587"/>
                <a:gd name="connsiteY542" fmla="*/ 204865 h 417252"/>
                <a:gd name="connsiteX543" fmla="*/ 148523 w 250587"/>
                <a:gd name="connsiteY543" fmla="*/ 203243 h 417252"/>
                <a:gd name="connsiteX544" fmla="*/ 148523 w 250587"/>
                <a:gd name="connsiteY544" fmla="*/ 199556 h 417252"/>
                <a:gd name="connsiteX545" fmla="*/ 146754 w 250587"/>
                <a:gd name="connsiteY545" fmla="*/ 196311 h 417252"/>
                <a:gd name="connsiteX546" fmla="*/ 146459 w 250587"/>
                <a:gd name="connsiteY546" fmla="*/ 195131 h 417252"/>
                <a:gd name="connsiteX547" fmla="*/ 144099 w 250587"/>
                <a:gd name="connsiteY547" fmla="*/ 192624 h 417252"/>
                <a:gd name="connsiteX548" fmla="*/ 144099 w 250587"/>
                <a:gd name="connsiteY548" fmla="*/ 189821 h 417252"/>
                <a:gd name="connsiteX549" fmla="*/ 143657 w 250587"/>
                <a:gd name="connsiteY549" fmla="*/ 188346 h 417252"/>
                <a:gd name="connsiteX550" fmla="*/ 142919 w 250587"/>
                <a:gd name="connsiteY550" fmla="*/ 186577 h 417252"/>
                <a:gd name="connsiteX551" fmla="*/ 143362 w 250587"/>
                <a:gd name="connsiteY551" fmla="*/ 185397 h 417252"/>
                <a:gd name="connsiteX552" fmla="*/ 144836 w 250587"/>
                <a:gd name="connsiteY552" fmla="*/ 185397 h 417252"/>
                <a:gd name="connsiteX553" fmla="*/ 146164 w 250587"/>
                <a:gd name="connsiteY553" fmla="*/ 185986 h 417252"/>
                <a:gd name="connsiteX554" fmla="*/ 151031 w 250587"/>
                <a:gd name="connsiteY554" fmla="*/ 190559 h 417252"/>
                <a:gd name="connsiteX555" fmla="*/ 153243 w 250587"/>
                <a:gd name="connsiteY555" fmla="*/ 193656 h 417252"/>
                <a:gd name="connsiteX556" fmla="*/ 154128 w 250587"/>
                <a:gd name="connsiteY556" fmla="*/ 194394 h 417252"/>
                <a:gd name="connsiteX557" fmla="*/ 161061 w 250587"/>
                <a:gd name="connsiteY557" fmla="*/ 198376 h 417252"/>
                <a:gd name="connsiteX558" fmla="*/ 161798 w 250587"/>
                <a:gd name="connsiteY558" fmla="*/ 199408 h 417252"/>
                <a:gd name="connsiteX559" fmla="*/ 162240 w 250587"/>
                <a:gd name="connsiteY559" fmla="*/ 200736 h 417252"/>
                <a:gd name="connsiteX560" fmla="*/ 164600 w 250587"/>
                <a:gd name="connsiteY560" fmla="*/ 204423 h 417252"/>
                <a:gd name="connsiteX561" fmla="*/ 164600 w 250587"/>
                <a:gd name="connsiteY561" fmla="*/ 207520 h 417252"/>
                <a:gd name="connsiteX562" fmla="*/ 165042 w 250587"/>
                <a:gd name="connsiteY562" fmla="*/ 208995 h 417252"/>
                <a:gd name="connsiteX563" fmla="*/ 167403 w 250587"/>
                <a:gd name="connsiteY563" fmla="*/ 209290 h 417252"/>
                <a:gd name="connsiteX564" fmla="*/ 173302 w 250587"/>
                <a:gd name="connsiteY564" fmla="*/ 212535 h 417252"/>
                <a:gd name="connsiteX565" fmla="*/ 176104 w 250587"/>
                <a:gd name="connsiteY565" fmla="*/ 212977 h 417252"/>
                <a:gd name="connsiteX566" fmla="*/ 177874 w 250587"/>
                <a:gd name="connsiteY566" fmla="*/ 212682 h 417252"/>
                <a:gd name="connsiteX567" fmla="*/ 179497 w 250587"/>
                <a:gd name="connsiteY567" fmla="*/ 212093 h 417252"/>
                <a:gd name="connsiteX568" fmla="*/ 180972 w 250587"/>
                <a:gd name="connsiteY568" fmla="*/ 211797 h 417252"/>
                <a:gd name="connsiteX569" fmla="*/ 181709 w 250587"/>
                <a:gd name="connsiteY569" fmla="*/ 212388 h 417252"/>
                <a:gd name="connsiteX570" fmla="*/ 180382 w 250587"/>
                <a:gd name="connsiteY570" fmla="*/ 215337 h 417252"/>
                <a:gd name="connsiteX571" fmla="*/ 179939 w 250587"/>
                <a:gd name="connsiteY571" fmla="*/ 218435 h 417252"/>
                <a:gd name="connsiteX572" fmla="*/ 182152 w 250587"/>
                <a:gd name="connsiteY572" fmla="*/ 220942 h 417252"/>
                <a:gd name="connsiteX573" fmla="*/ 184659 w 250587"/>
                <a:gd name="connsiteY573" fmla="*/ 221679 h 417252"/>
                <a:gd name="connsiteX574" fmla="*/ 186724 w 250587"/>
                <a:gd name="connsiteY574" fmla="*/ 215780 h 417252"/>
                <a:gd name="connsiteX575" fmla="*/ 186724 w 250587"/>
                <a:gd name="connsiteY575" fmla="*/ 209290 h 417252"/>
                <a:gd name="connsiteX576" fmla="*/ 185839 w 250587"/>
                <a:gd name="connsiteY576" fmla="*/ 209585 h 417252"/>
                <a:gd name="connsiteX577" fmla="*/ 184954 w 250587"/>
                <a:gd name="connsiteY577" fmla="*/ 209585 h 417252"/>
                <a:gd name="connsiteX578" fmla="*/ 182004 w 250587"/>
                <a:gd name="connsiteY578" fmla="*/ 207668 h 417252"/>
                <a:gd name="connsiteX579" fmla="*/ 179791 w 250587"/>
                <a:gd name="connsiteY579" fmla="*/ 207225 h 417252"/>
                <a:gd name="connsiteX580" fmla="*/ 177432 w 250587"/>
                <a:gd name="connsiteY580" fmla="*/ 207225 h 417252"/>
                <a:gd name="connsiteX581" fmla="*/ 178317 w 250587"/>
                <a:gd name="connsiteY581" fmla="*/ 205308 h 417252"/>
                <a:gd name="connsiteX582" fmla="*/ 178317 w 250587"/>
                <a:gd name="connsiteY582" fmla="*/ 203243 h 417252"/>
                <a:gd name="connsiteX583" fmla="*/ 176989 w 250587"/>
                <a:gd name="connsiteY583" fmla="*/ 201031 h 417252"/>
                <a:gd name="connsiteX584" fmla="*/ 175367 w 250587"/>
                <a:gd name="connsiteY584" fmla="*/ 198966 h 417252"/>
                <a:gd name="connsiteX585" fmla="*/ 172860 w 250587"/>
                <a:gd name="connsiteY585" fmla="*/ 196458 h 417252"/>
                <a:gd name="connsiteX586" fmla="*/ 171385 w 250587"/>
                <a:gd name="connsiteY586" fmla="*/ 193361 h 417252"/>
                <a:gd name="connsiteX587" fmla="*/ 172860 w 250587"/>
                <a:gd name="connsiteY587" fmla="*/ 191739 h 417252"/>
                <a:gd name="connsiteX588" fmla="*/ 178022 w 250587"/>
                <a:gd name="connsiteY588" fmla="*/ 191296 h 417252"/>
                <a:gd name="connsiteX589" fmla="*/ 179349 w 250587"/>
                <a:gd name="connsiteY589" fmla="*/ 189231 h 417252"/>
                <a:gd name="connsiteX590" fmla="*/ 178317 w 250587"/>
                <a:gd name="connsiteY590" fmla="*/ 188199 h 417252"/>
                <a:gd name="connsiteX591" fmla="*/ 175957 w 250587"/>
                <a:gd name="connsiteY591" fmla="*/ 187019 h 417252"/>
                <a:gd name="connsiteX592" fmla="*/ 174925 w 250587"/>
                <a:gd name="connsiteY592" fmla="*/ 186724 h 417252"/>
                <a:gd name="connsiteX593" fmla="*/ 173597 w 250587"/>
                <a:gd name="connsiteY593" fmla="*/ 186724 h 417252"/>
                <a:gd name="connsiteX594" fmla="*/ 168288 w 250587"/>
                <a:gd name="connsiteY594" fmla="*/ 184954 h 417252"/>
                <a:gd name="connsiteX595" fmla="*/ 166812 w 250587"/>
                <a:gd name="connsiteY595" fmla="*/ 183332 h 417252"/>
                <a:gd name="connsiteX596" fmla="*/ 165338 w 250587"/>
                <a:gd name="connsiteY596" fmla="*/ 182447 h 417252"/>
                <a:gd name="connsiteX597" fmla="*/ 164305 w 250587"/>
                <a:gd name="connsiteY597" fmla="*/ 183479 h 417252"/>
                <a:gd name="connsiteX598" fmla="*/ 163715 w 250587"/>
                <a:gd name="connsiteY598" fmla="*/ 184807 h 417252"/>
                <a:gd name="connsiteX599" fmla="*/ 164896 w 250587"/>
                <a:gd name="connsiteY599" fmla="*/ 185839 h 417252"/>
                <a:gd name="connsiteX600" fmla="*/ 164896 w 250587"/>
                <a:gd name="connsiteY600" fmla="*/ 188494 h 417252"/>
                <a:gd name="connsiteX601" fmla="*/ 162978 w 250587"/>
                <a:gd name="connsiteY601" fmla="*/ 190854 h 417252"/>
                <a:gd name="connsiteX602" fmla="*/ 159585 w 250587"/>
                <a:gd name="connsiteY602" fmla="*/ 190854 h 417252"/>
                <a:gd name="connsiteX603" fmla="*/ 158553 w 250587"/>
                <a:gd name="connsiteY603" fmla="*/ 189821 h 417252"/>
                <a:gd name="connsiteX604" fmla="*/ 158553 w 250587"/>
                <a:gd name="connsiteY604" fmla="*/ 188346 h 417252"/>
                <a:gd name="connsiteX605" fmla="*/ 158848 w 250587"/>
                <a:gd name="connsiteY605" fmla="*/ 186871 h 417252"/>
                <a:gd name="connsiteX606" fmla="*/ 158848 w 250587"/>
                <a:gd name="connsiteY606" fmla="*/ 185397 h 417252"/>
                <a:gd name="connsiteX607" fmla="*/ 157373 w 250587"/>
                <a:gd name="connsiteY607" fmla="*/ 182152 h 417252"/>
                <a:gd name="connsiteX608" fmla="*/ 155308 w 250587"/>
                <a:gd name="connsiteY608" fmla="*/ 179349 h 417252"/>
                <a:gd name="connsiteX609" fmla="*/ 153243 w 250587"/>
                <a:gd name="connsiteY609" fmla="*/ 177727 h 417252"/>
                <a:gd name="connsiteX610" fmla="*/ 150736 w 250587"/>
                <a:gd name="connsiteY610" fmla="*/ 176842 h 417252"/>
                <a:gd name="connsiteX611" fmla="*/ 147196 w 250587"/>
                <a:gd name="connsiteY611" fmla="*/ 175957 h 417252"/>
                <a:gd name="connsiteX612" fmla="*/ 143657 w 250587"/>
                <a:gd name="connsiteY612" fmla="*/ 175957 h 417252"/>
                <a:gd name="connsiteX613" fmla="*/ 140854 w 250587"/>
                <a:gd name="connsiteY613" fmla="*/ 177432 h 417252"/>
                <a:gd name="connsiteX614" fmla="*/ 138200 w 250587"/>
                <a:gd name="connsiteY614" fmla="*/ 179349 h 417252"/>
                <a:gd name="connsiteX615" fmla="*/ 137020 w 250587"/>
                <a:gd name="connsiteY615" fmla="*/ 179792 h 417252"/>
                <a:gd name="connsiteX616" fmla="*/ 135987 w 250587"/>
                <a:gd name="connsiteY616" fmla="*/ 180529 h 417252"/>
                <a:gd name="connsiteX617" fmla="*/ 135987 w 250587"/>
                <a:gd name="connsiteY617" fmla="*/ 181562 h 417252"/>
                <a:gd name="connsiteX618" fmla="*/ 137904 w 250587"/>
                <a:gd name="connsiteY618" fmla="*/ 183332 h 417252"/>
                <a:gd name="connsiteX619" fmla="*/ 138200 w 250587"/>
                <a:gd name="connsiteY619" fmla="*/ 184659 h 417252"/>
                <a:gd name="connsiteX620" fmla="*/ 136724 w 250587"/>
                <a:gd name="connsiteY620" fmla="*/ 185102 h 417252"/>
                <a:gd name="connsiteX621" fmla="*/ 136282 w 250587"/>
                <a:gd name="connsiteY621" fmla="*/ 186429 h 417252"/>
                <a:gd name="connsiteX622" fmla="*/ 134512 w 250587"/>
                <a:gd name="connsiteY622" fmla="*/ 186429 h 417252"/>
                <a:gd name="connsiteX623" fmla="*/ 132889 w 250587"/>
                <a:gd name="connsiteY623" fmla="*/ 185986 h 417252"/>
                <a:gd name="connsiteX624" fmla="*/ 128465 w 250587"/>
                <a:gd name="connsiteY624" fmla="*/ 184069 h 417252"/>
                <a:gd name="connsiteX625" fmla="*/ 126990 w 250587"/>
                <a:gd name="connsiteY625" fmla="*/ 182889 h 417252"/>
                <a:gd name="connsiteX626" fmla="*/ 125662 w 250587"/>
                <a:gd name="connsiteY626" fmla="*/ 181562 h 417252"/>
                <a:gd name="connsiteX627" fmla="*/ 124777 w 250587"/>
                <a:gd name="connsiteY627" fmla="*/ 180087 h 417252"/>
                <a:gd name="connsiteX628" fmla="*/ 124335 w 250587"/>
                <a:gd name="connsiteY628" fmla="*/ 178317 h 417252"/>
                <a:gd name="connsiteX629" fmla="*/ 121680 w 250587"/>
                <a:gd name="connsiteY629" fmla="*/ 171827 h 417252"/>
                <a:gd name="connsiteX630" fmla="*/ 121090 w 250587"/>
                <a:gd name="connsiteY630" fmla="*/ 169172 h 417252"/>
                <a:gd name="connsiteX631" fmla="*/ 121090 w 250587"/>
                <a:gd name="connsiteY631" fmla="*/ 166518 h 417252"/>
                <a:gd name="connsiteX632" fmla="*/ 122860 w 250587"/>
                <a:gd name="connsiteY632" fmla="*/ 165043 h 417252"/>
                <a:gd name="connsiteX633" fmla="*/ 122565 w 250587"/>
                <a:gd name="connsiteY633" fmla="*/ 164305 h 417252"/>
                <a:gd name="connsiteX634" fmla="*/ 121975 w 250587"/>
                <a:gd name="connsiteY634" fmla="*/ 163715 h 417252"/>
                <a:gd name="connsiteX635" fmla="*/ 118877 w 250587"/>
                <a:gd name="connsiteY635" fmla="*/ 158111 h 417252"/>
                <a:gd name="connsiteX636" fmla="*/ 116076 w 250587"/>
                <a:gd name="connsiteY636" fmla="*/ 152359 h 417252"/>
                <a:gd name="connsiteX637" fmla="*/ 115190 w 250587"/>
                <a:gd name="connsiteY637" fmla="*/ 151031 h 417252"/>
                <a:gd name="connsiteX638" fmla="*/ 115190 w 250587"/>
                <a:gd name="connsiteY638" fmla="*/ 149556 h 417252"/>
                <a:gd name="connsiteX639" fmla="*/ 115485 w 250587"/>
                <a:gd name="connsiteY639" fmla="*/ 148229 h 417252"/>
                <a:gd name="connsiteX640" fmla="*/ 116518 w 250587"/>
                <a:gd name="connsiteY640" fmla="*/ 147049 h 417252"/>
                <a:gd name="connsiteX641" fmla="*/ 117551 w 250587"/>
                <a:gd name="connsiteY641" fmla="*/ 144541 h 417252"/>
                <a:gd name="connsiteX642" fmla="*/ 119910 w 250587"/>
                <a:gd name="connsiteY642" fmla="*/ 141592 h 417252"/>
                <a:gd name="connsiteX643" fmla="*/ 120648 w 250587"/>
                <a:gd name="connsiteY643" fmla="*/ 140412 h 417252"/>
                <a:gd name="connsiteX644" fmla="*/ 120648 w 250587"/>
                <a:gd name="connsiteY644" fmla="*/ 138937 h 417252"/>
                <a:gd name="connsiteX645" fmla="*/ 120205 w 250587"/>
                <a:gd name="connsiteY645" fmla="*/ 137609 h 417252"/>
                <a:gd name="connsiteX646" fmla="*/ 119468 w 250587"/>
                <a:gd name="connsiteY646" fmla="*/ 136282 h 417252"/>
                <a:gd name="connsiteX647" fmla="*/ 120353 w 250587"/>
                <a:gd name="connsiteY647" fmla="*/ 133480 h 417252"/>
                <a:gd name="connsiteX648" fmla="*/ 122712 w 250587"/>
                <a:gd name="connsiteY648" fmla="*/ 131267 h 417252"/>
                <a:gd name="connsiteX649" fmla="*/ 125367 w 250587"/>
                <a:gd name="connsiteY649" fmla="*/ 129645 h 417252"/>
                <a:gd name="connsiteX650" fmla="*/ 130235 w 250587"/>
                <a:gd name="connsiteY650" fmla="*/ 127432 h 417252"/>
                <a:gd name="connsiteX651" fmla="*/ 134365 w 250587"/>
                <a:gd name="connsiteY651" fmla="*/ 126695 h 417252"/>
                <a:gd name="connsiteX652" fmla="*/ 136429 w 250587"/>
                <a:gd name="connsiteY652" fmla="*/ 122270 h 417252"/>
                <a:gd name="connsiteX653" fmla="*/ 136724 w 250587"/>
                <a:gd name="connsiteY653" fmla="*/ 120058 h 417252"/>
                <a:gd name="connsiteX654" fmla="*/ 141887 w 250587"/>
                <a:gd name="connsiteY654" fmla="*/ 109734 h 417252"/>
                <a:gd name="connsiteX655" fmla="*/ 142919 w 250587"/>
                <a:gd name="connsiteY655" fmla="*/ 105309 h 417252"/>
                <a:gd name="connsiteX656" fmla="*/ 143804 w 250587"/>
                <a:gd name="connsiteY656" fmla="*/ 103539 h 417252"/>
                <a:gd name="connsiteX657" fmla="*/ 144246 w 250587"/>
                <a:gd name="connsiteY657" fmla="*/ 101769 h 417252"/>
                <a:gd name="connsiteX658" fmla="*/ 142919 w 250587"/>
                <a:gd name="connsiteY658" fmla="*/ 101032 h 417252"/>
                <a:gd name="connsiteX659" fmla="*/ 141296 w 250587"/>
                <a:gd name="connsiteY659" fmla="*/ 100442 h 417252"/>
                <a:gd name="connsiteX660" fmla="*/ 140854 w 250587"/>
                <a:gd name="connsiteY660" fmla="*/ 98819 h 417252"/>
                <a:gd name="connsiteX661" fmla="*/ 140854 w 250587"/>
                <a:gd name="connsiteY661" fmla="*/ 97049 h 417252"/>
                <a:gd name="connsiteX662" fmla="*/ 140116 w 250587"/>
                <a:gd name="connsiteY662" fmla="*/ 96017 h 417252"/>
                <a:gd name="connsiteX663" fmla="*/ 137609 w 250587"/>
                <a:gd name="connsiteY663" fmla="*/ 94689 h 417252"/>
                <a:gd name="connsiteX664" fmla="*/ 136724 w 250587"/>
                <a:gd name="connsiteY664" fmla="*/ 93657 h 417252"/>
                <a:gd name="connsiteX665" fmla="*/ 135102 w 250587"/>
                <a:gd name="connsiteY665" fmla="*/ 89822 h 417252"/>
                <a:gd name="connsiteX666" fmla="*/ 134512 w 250587"/>
                <a:gd name="connsiteY666" fmla="*/ 87462 h 417252"/>
                <a:gd name="connsiteX667" fmla="*/ 134512 w 250587"/>
                <a:gd name="connsiteY667" fmla="*/ 84955 h 417252"/>
                <a:gd name="connsiteX668" fmla="*/ 135250 w 250587"/>
                <a:gd name="connsiteY668" fmla="*/ 76695 h 417252"/>
                <a:gd name="connsiteX669" fmla="*/ 136429 w 250587"/>
                <a:gd name="connsiteY669" fmla="*/ 74188 h 417252"/>
                <a:gd name="connsiteX670" fmla="*/ 138346 w 250587"/>
                <a:gd name="connsiteY670" fmla="*/ 72123 h 417252"/>
                <a:gd name="connsiteX671" fmla="*/ 138937 w 250587"/>
                <a:gd name="connsiteY671" fmla="*/ 69763 h 417252"/>
                <a:gd name="connsiteX672" fmla="*/ 138494 w 250587"/>
                <a:gd name="connsiteY672" fmla="*/ 67551 h 417252"/>
                <a:gd name="connsiteX673" fmla="*/ 137609 w 250587"/>
                <a:gd name="connsiteY673" fmla="*/ 66076 h 417252"/>
                <a:gd name="connsiteX674" fmla="*/ 136429 w 250587"/>
                <a:gd name="connsiteY674" fmla="*/ 64896 h 417252"/>
                <a:gd name="connsiteX675" fmla="*/ 134512 w 250587"/>
                <a:gd name="connsiteY675" fmla="*/ 65339 h 417252"/>
                <a:gd name="connsiteX676" fmla="*/ 132742 w 250587"/>
                <a:gd name="connsiteY676" fmla="*/ 68436 h 417252"/>
                <a:gd name="connsiteX677" fmla="*/ 131710 w 250587"/>
                <a:gd name="connsiteY677" fmla="*/ 69616 h 417252"/>
                <a:gd name="connsiteX678" fmla="*/ 129350 w 250587"/>
                <a:gd name="connsiteY678" fmla="*/ 70796 h 417252"/>
                <a:gd name="connsiteX679" fmla="*/ 126695 w 250587"/>
                <a:gd name="connsiteY679" fmla="*/ 70501 h 417252"/>
                <a:gd name="connsiteX680" fmla="*/ 123303 w 250587"/>
                <a:gd name="connsiteY680" fmla="*/ 69616 h 417252"/>
                <a:gd name="connsiteX681" fmla="*/ 120058 w 250587"/>
                <a:gd name="connsiteY681" fmla="*/ 68436 h 417252"/>
                <a:gd name="connsiteX682" fmla="*/ 111209 w 250587"/>
                <a:gd name="connsiteY682" fmla="*/ 63421 h 417252"/>
                <a:gd name="connsiteX683" fmla="*/ 107226 w 250587"/>
                <a:gd name="connsiteY683" fmla="*/ 62094 h 417252"/>
                <a:gd name="connsiteX684" fmla="*/ 105899 w 250587"/>
                <a:gd name="connsiteY684" fmla="*/ 62094 h 417252"/>
                <a:gd name="connsiteX685" fmla="*/ 102654 w 250587"/>
                <a:gd name="connsiteY685" fmla="*/ 62831 h 417252"/>
                <a:gd name="connsiteX686" fmla="*/ 101179 w 250587"/>
                <a:gd name="connsiteY686" fmla="*/ 62389 h 417252"/>
                <a:gd name="connsiteX687" fmla="*/ 99704 w 250587"/>
                <a:gd name="connsiteY687" fmla="*/ 62389 h 417252"/>
                <a:gd name="connsiteX688" fmla="*/ 97049 w 250587"/>
                <a:gd name="connsiteY688" fmla="*/ 63864 h 417252"/>
                <a:gd name="connsiteX689" fmla="*/ 94247 w 250587"/>
                <a:gd name="connsiteY689" fmla="*/ 64896 h 417252"/>
                <a:gd name="connsiteX690" fmla="*/ 93804 w 250587"/>
                <a:gd name="connsiteY690" fmla="*/ 68584 h 417252"/>
                <a:gd name="connsiteX691" fmla="*/ 92919 w 250587"/>
                <a:gd name="connsiteY691" fmla="*/ 71386 h 417252"/>
                <a:gd name="connsiteX692" fmla="*/ 91740 w 250587"/>
                <a:gd name="connsiteY692" fmla="*/ 74041 h 417252"/>
                <a:gd name="connsiteX693" fmla="*/ 87905 w 250587"/>
                <a:gd name="connsiteY693" fmla="*/ 88052 h 417252"/>
                <a:gd name="connsiteX694" fmla="*/ 88200 w 250587"/>
                <a:gd name="connsiteY694" fmla="*/ 90855 h 417252"/>
                <a:gd name="connsiteX695" fmla="*/ 89527 w 250587"/>
                <a:gd name="connsiteY695" fmla="*/ 93509 h 417252"/>
                <a:gd name="connsiteX696" fmla="*/ 89527 w 250587"/>
                <a:gd name="connsiteY696" fmla="*/ 95132 h 417252"/>
                <a:gd name="connsiteX697" fmla="*/ 89232 w 250587"/>
                <a:gd name="connsiteY697" fmla="*/ 97934 h 417252"/>
                <a:gd name="connsiteX698" fmla="*/ 89232 w 250587"/>
                <a:gd name="connsiteY698" fmla="*/ 106341 h 417252"/>
                <a:gd name="connsiteX699" fmla="*/ 86872 w 250587"/>
                <a:gd name="connsiteY699" fmla="*/ 111503 h 417252"/>
                <a:gd name="connsiteX700" fmla="*/ 86430 w 250587"/>
                <a:gd name="connsiteY700" fmla="*/ 114601 h 417252"/>
                <a:gd name="connsiteX701" fmla="*/ 86430 w 250587"/>
                <a:gd name="connsiteY701" fmla="*/ 117698 h 417252"/>
                <a:gd name="connsiteX702" fmla="*/ 87020 w 250587"/>
                <a:gd name="connsiteY702" fmla="*/ 121090 h 417252"/>
                <a:gd name="connsiteX703" fmla="*/ 88642 w 250587"/>
                <a:gd name="connsiteY703" fmla="*/ 125810 h 417252"/>
                <a:gd name="connsiteX704" fmla="*/ 88642 w 250587"/>
                <a:gd name="connsiteY704" fmla="*/ 127432 h 417252"/>
                <a:gd name="connsiteX705" fmla="*/ 88052 w 250587"/>
                <a:gd name="connsiteY705" fmla="*/ 128760 h 417252"/>
                <a:gd name="connsiteX706" fmla="*/ 87167 w 250587"/>
                <a:gd name="connsiteY706" fmla="*/ 129940 h 417252"/>
                <a:gd name="connsiteX707" fmla="*/ 85398 w 250587"/>
                <a:gd name="connsiteY707" fmla="*/ 130382 h 417252"/>
                <a:gd name="connsiteX708" fmla="*/ 82448 w 250587"/>
                <a:gd name="connsiteY708" fmla="*/ 130382 h 417252"/>
                <a:gd name="connsiteX709" fmla="*/ 81563 w 250587"/>
                <a:gd name="connsiteY709" fmla="*/ 129940 h 417252"/>
                <a:gd name="connsiteX710" fmla="*/ 79203 w 250587"/>
                <a:gd name="connsiteY710" fmla="*/ 126843 h 417252"/>
                <a:gd name="connsiteX711" fmla="*/ 77875 w 250587"/>
                <a:gd name="connsiteY711" fmla="*/ 125958 h 417252"/>
                <a:gd name="connsiteX712" fmla="*/ 76400 w 250587"/>
                <a:gd name="connsiteY712" fmla="*/ 125368 h 417252"/>
                <a:gd name="connsiteX713" fmla="*/ 75221 w 250587"/>
                <a:gd name="connsiteY713" fmla="*/ 124040 h 417252"/>
                <a:gd name="connsiteX714" fmla="*/ 73746 w 250587"/>
                <a:gd name="connsiteY714" fmla="*/ 123008 h 417252"/>
                <a:gd name="connsiteX715" fmla="*/ 72713 w 250587"/>
                <a:gd name="connsiteY715" fmla="*/ 123598 h 417252"/>
                <a:gd name="connsiteX716" fmla="*/ 72271 w 250587"/>
                <a:gd name="connsiteY716" fmla="*/ 124925 h 417252"/>
                <a:gd name="connsiteX717" fmla="*/ 71976 w 250587"/>
                <a:gd name="connsiteY717" fmla="*/ 130235 h 417252"/>
                <a:gd name="connsiteX718" fmla="*/ 71976 w 250587"/>
                <a:gd name="connsiteY718" fmla="*/ 131415 h 417252"/>
                <a:gd name="connsiteX719" fmla="*/ 73156 w 250587"/>
                <a:gd name="connsiteY719" fmla="*/ 132890 h 417252"/>
                <a:gd name="connsiteX720" fmla="*/ 74483 w 250587"/>
                <a:gd name="connsiteY720" fmla="*/ 134070 h 417252"/>
                <a:gd name="connsiteX721" fmla="*/ 75073 w 250587"/>
                <a:gd name="connsiteY721" fmla="*/ 134955 h 417252"/>
                <a:gd name="connsiteX722" fmla="*/ 75368 w 250587"/>
                <a:gd name="connsiteY722" fmla="*/ 135987 h 417252"/>
                <a:gd name="connsiteX723" fmla="*/ 76400 w 250587"/>
                <a:gd name="connsiteY723" fmla="*/ 146754 h 417252"/>
                <a:gd name="connsiteX724" fmla="*/ 77138 w 250587"/>
                <a:gd name="connsiteY724" fmla="*/ 149114 h 417252"/>
                <a:gd name="connsiteX725" fmla="*/ 78318 w 250587"/>
                <a:gd name="connsiteY725" fmla="*/ 152063 h 417252"/>
                <a:gd name="connsiteX726" fmla="*/ 79203 w 250587"/>
                <a:gd name="connsiteY726" fmla="*/ 155161 h 417252"/>
                <a:gd name="connsiteX727" fmla="*/ 79203 w 250587"/>
                <a:gd name="connsiteY727" fmla="*/ 158848 h 417252"/>
                <a:gd name="connsiteX728" fmla="*/ 80382 w 250587"/>
                <a:gd name="connsiteY728" fmla="*/ 162240 h 417252"/>
                <a:gd name="connsiteX729" fmla="*/ 81857 w 250587"/>
                <a:gd name="connsiteY729" fmla="*/ 163568 h 417252"/>
                <a:gd name="connsiteX730" fmla="*/ 83775 w 250587"/>
                <a:gd name="connsiteY730" fmla="*/ 163273 h 417252"/>
                <a:gd name="connsiteX731" fmla="*/ 84807 w 250587"/>
                <a:gd name="connsiteY731" fmla="*/ 163715 h 417252"/>
                <a:gd name="connsiteX732" fmla="*/ 85692 w 250587"/>
                <a:gd name="connsiteY732" fmla="*/ 166665 h 417252"/>
                <a:gd name="connsiteX733" fmla="*/ 87757 w 250587"/>
                <a:gd name="connsiteY733" fmla="*/ 168730 h 417252"/>
                <a:gd name="connsiteX734" fmla="*/ 88495 w 250587"/>
                <a:gd name="connsiteY734" fmla="*/ 171827 h 417252"/>
                <a:gd name="connsiteX735" fmla="*/ 89674 w 250587"/>
                <a:gd name="connsiteY735" fmla="*/ 172860 h 417252"/>
                <a:gd name="connsiteX736" fmla="*/ 91149 w 250587"/>
                <a:gd name="connsiteY736" fmla="*/ 173155 h 417252"/>
                <a:gd name="connsiteX737" fmla="*/ 92772 w 250587"/>
                <a:gd name="connsiteY737" fmla="*/ 173155 h 417252"/>
                <a:gd name="connsiteX738" fmla="*/ 93657 w 250587"/>
                <a:gd name="connsiteY738" fmla="*/ 171975 h 417252"/>
                <a:gd name="connsiteX739" fmla="*/ 93657 w 250587"/>
                <a:gd name="connsiteY739" fmla="*/ 169025 h 417252"/>
                <a:gd name="connsiteX740" fmla="*/ 92624 w 250587"/>
                <a:gd name="connsiteY740" fmla="*/ 164453 h 417252"/>
                <a:gd name="connsiteX741" fmla="*/ 93657 w 250587"/>
                <a:gd name="connsiteY741" fmla="*/ 161355 h 417252"/>
                <a:gd name="connsiteX742" fmla="*/ 95132 w 250587"/>
                <a:gd name="connsiteY742" fmla="*/ 163125 h 417252"/>
                <a:gd name="connsiteX743" fmla="*/ 96902 w 250587"/>
                <a:gd name="connsiteY743" fmla="*/ 164158 h 417252"/>
                <a:gd name="connsiteX744" fmla="*/ 99409 w 250587"/>
                <a:gd name="connsiteY744" fmla="*/ 164600 h 417252"/>
                <a:gd name="connsiteX745" fmla="*/ 101621 w 250587"/>
                <a:gd name="connsiteY745" fmla="*/ 165780 h 417252"/>
                <a:gd name="connsiteX746" fmla="*/ 102949 w 250587"/>
                <a:gd name="connsiteY746" fmla="*/ 167697 h 417252"/>
                <a:gd name="connsiteX747" fmla="*/ 103243 w 250587"/>
                <a:gd name="connsiteY747" fmla="*/ 170057 h 417252"/>
                <a:gd name="connsiteX748" fmla="*/ 102506 w 250587"/>
                <a:gd name="connsiteY748" fmla="*/ 171827 h 417252"/>
                <a:gd name="connsiteX749" fmla="*/ 96459 w 250587"/>
                <a:gd name="connsiteY749" fmla="*/ 177137 h 417252"/>
                <a:gd name="connsiteX750" fmla="*/ 95279 w 250587"/>
                <a:gd name="connsiteY750" fmla="*/ 178317 h 417252"/>
                <a:gd name="connsiteX751" fmla="*/ 94542 w 250587"/>
                <a:gd name="connsiteY751" fmla="*/ 179792 h 417252"/>
                <a:gd name="connsiteX752" fmla="*/ 94542 w 250587"/>
                <a:gd name="connsiteY752" fmla="*/ 184954 h 417252"/>
                <a:gd name="connsiteX753" fmla="*/ 95132 w 250587"/>
                <a:gd name="connsiteY753" fmla="*/ 189969 h 417252"/>
                <a:gd name="connsiteX754" fmla="*/ 97492 w 250587"/>
                <a:gd name="connsiteY754" fmla="*/ 187461 h 417252"/>
                <a:gd name="connsiteX755" fmla="*/ 100441 w 250587"/>
                <a:gd name="connsiteY755" fmla="*/ 187904 h 417252"/>
                <a:gd name="connsiteX756" fmla="*/ 102801 w 250587"/>
                <a:gd name="connsiteY756" fmla="*/ 191149 h 417252"/>
                <a:gd name="connsiteX757" fmla="*/ 104719 w 250587"/>
                <a:gd name="connsiteY757" fmla="*/ 191149 h 417252"/>
                <a:gd name="connsiteX758" fmla="*/ 107078 w 250587"/>
                <a:gd name="connsiteY758" fmla="*/ 193361 h 417252"/>
                <a:gd name="connsiteX759" fmla="*/ 109881 w 250587"/>
                <a:gd name="connsiteY759" fmla="*/ 194394 h 417252"/>
                <a:gd name="connsiteX760" fmla="*/ 113568 w 250587"/>
                <a:gd name="connsiteY760" fmla="*/ 194099 h 417252"/>
                <a:gd name="connsiteX761" fmla="*/ 116223 w 250587"/>
                <a:gd name="connsiteY761" fmla="*/ 192476 h 417252"/>
                <a:gd name="connsiteX762" fmla="*/ 116223 w 250587"/>
                <a:gd name="connsiteY762" fmla="*/ 190411 h 417252"/>
                <a:gd name="connsiteX763" fmla="*/ 117698 w 250587"/>
                <a:gd name="connsiteY763" fmla="*/ 189084 h 417252"/>
                <a:gd name="connsiteX764" fmla="*/ 121385 w 250587"/>
                <a:gd name="connsiteY764" fmla="*/ 187166 h 417252"/>
                <a:gd name="connsiteX765" fmla="*/ 122712 w 250587"/>
                <a:gd name="connsiteY765" fmla="*/ 186724 h 417252"/>
                <a:gd name="connsiteX766" fmla="*/ 124040 w 250587"/>
                <a:gd name="connsiteY766" fmla="*/ 186429 h 417252"/>
                <a:gd name="connsiteX767" fmla="*/ 124925 w 250587"/>
                <a:gd name="connsiteY767" fmla="*/ 186429 h 417252"/>
                <a:gd name="connsiteX768" fmla="*/ 132595 w 250587"/>
                <a:gd name="connsiteY768" fmla="*/ 190559 h 417252"/>
                <a:gd name="connsiteX769" fmla="*/ 135987 w 250587"/>
                <a:gd name="connsiteY769" fmla="*/ 194246 h 417252"/>
                <a:gd name="connsiteX770" fmla="*/ 84807 w 250587"/>
                <a:gd name="connsiteY770" fmla="*/ 230529 h 417252"/>
                <a:gd name="connsiteX771" fmla="*/ 83923 w 250587"/>
                <a:gd name="connsiteY771" fmla="*/ 231856 h 417252"/>
                <a:gd name="connsiteX772" fmla="*/ 82890 w 250587"/>
                <a:gd name="connsiteY772" fmla="*/ 232299 h 417252"/>
                <a:gd name="connsiteX773" fmla="*/ 81415 w 250587"/>
                <a:gd name="connsiteY773" fmla="*/ 231856 h 417252"/>
                <a:gd name="connsiteX774" fmla="*/ 80825 w 250587"/>
                <a:gd name="connsiteY774" fmla="*/ 231119 h 417252"/>
                <a:gd name="connsiteX775" fmla="*/ 77875 w 250587"/>
                <a:gd name="connsiteY775" fmla="*/ 229202 h 417252"/>
                <a:gd name="connsiteX776" fmla="*/ 76695 w 250587"/>
                <a:gd name="connsiteY776" fmla="*/ 227874 h 417252"/>
                <a:gd name="connsiteX777" fmla="*/ 76253 w 250587"/>
                <a:gd name="connsiteY777" fmla="*/ 227874 h 417252"/>
                <a:gd name="connsiteX778" fmla="*/ 75958 w 250587"/>
                <a:gd name="connsiteY778" fmla="*/ 228316 h 417252"/>
                <a:gd name="connsiteX779" fmla="*/ 75958 w 250587"/>
                <a:gd name="connsiteY779" fmla="*/ 228907 h 417252"/>
                <a:gd name="connsiteX780" fmla="*/ 76106 w 250587"/>
                <a:gd name="connsiteY780" fmla="*/ 228907 h 417252"/>
                <a:gd name="connsiteX781" fmla="*/ 75515 w 250587"/>
                <a:gd name="connsiteY781" fmla="*/ 229791 h 417252"/>
                <a:gd name="connsiteX782" fmla="*/ 75515 w 250587"/>
                <a:gd name="connsiteY782" fmla="*/ 230971 h 417252"/>
                <a:gd name="connsiteX783" fmla="*/ 76253 w 250587"/>
                <a:gd name="connsiteY783" fmla="*/ 231561 h 417252"/>
                <a:gd name="connsiteX784" fmla="*/ 77875 w 250587"/>
                <a:gd name="connsiteY784" fmla="*/ 234511 h 417252"/>
                <a:gd name="connsiteX785" fmla="*/ 79203 w 250587"/>
                <a:gd name="connsiteY785" fmla="*/ 236133 h 417252"/>
                <a:gd name="connsiteX786" fmla="*/ 81563 w 250587"/>
                <a:gd name="connsiteY786" fmla="*/ 236576 h 417252"/>
                <a:gd name="connsiteX787" fmla="*/ 83480 w 250587"/>
                <a:gd name="connsiteY787" fmla="*/ 235839 h 417252"/>
                <a:gd name="connsiteX788" fmla="*/ 85250 w 250587"/>
                <a:gd name="connsiteY788" fmla="*/ 236281 h 417252"/>
                <a:gd name="connsiteX789" fmla="*/ 87167 w 250587"/>
                <a:gd name="connsiteY789" fmla="*/ 236281 h 417252"/>
                <a:gd name="connsiteX790" fmla="*/ 87905 w 250587"/>
                <a:gd name="connsiteY790" fmla="*/ 234364 h 417252"/>
                <a:gd name="connsiteX791" fmla="*/ 85840 w 250587"/>
                <a:gd name="connsiteY791" fmla="*/ 232741 h 417252"/>
                <a:gd name="connsiteX792" fmla="*/ 84955 w 250587"/>
                <a:gd name="connsiteY792" fmla="*/ 230676 h 417252"/>
                <a:gd name="connsiteX793" fmla="*/ 85987 w 250587"/>
                <a:gd name="connsiteY793" fmla="*/ 191886 h 417252"/>
                <a:gd name="connsiteX794" fmla="*/ 85987 w 250587"/>
                <a:gd name="connsiteY794" fmla="*/ 190116 h 417252"/>
                <a:gd name="connsiteX795" fmla="*/ 84365 w 250587"/>
                <a:gd name="connsiteY795" fmla="*/ 188199 h 417252"/>
                <a:gd name="connsiteX796" fmla="*/ 82005 w 250587"/>
                <a:gd name="connsiteY796" fmla="*/ 187166 h 417252"/>
                <a:gd name="connsiteX797" fmla="*/ 81563 w 250587"/>
                <a:gd name="connsiteY797" fmla="*/ 187609 h 417252"/>
                <a:gd name="connsiteX798" fmla="*/ 81563 w 250587"/>
                <a:gd name="connsiteY798" fmla="*/ 189231 h 417252"/>
                <a:gd name="connsiteX799" fmla="*/ 85987 w 250587"/>
                <a:gd name="connsiteY799" fmla="*/ 191886 h 417252"/>
                <a:gd name="connsiteX800" fmla="*/ 112389 w 250587"/>
                <a:gd name="connsiteY800" fmla="*/ 392769 h 417252"/>
                <a:gd name="connsiteX801" fmla="*/ 110618 w 250587"/>
                <a:gd name="connsiteY801" fmla="*/ 393212 h 417252"/>
                <a:gd name="connsiteX802" fmla="*/ 109143 w 250587"/>
                <a:gd name="connsiteY802" fmla="*/ 391294 h 417252"/>
                <a:gd name="connsiteX803" fmla="*/ 105899 w 250587"/>
                <a:gd name="connsiteY803" fmla="*/ 390704 h 417252"/>
                <a:gd name="connsiteX804" fmla="*/ 102212 w 250587"/>
                <a:gd name="connsiteY804" fmla="*/ 393064 h 417252"/>
                <a:gd name="connsiteX805" fmla="*/ 101621 w 250587"/>
                <a:gd name="connsiteY805" fmla="*/ 394539 h 417252"/>
                <a:gd name="connsiteX806" fmla="*/ 103097 w 250587"/>
                <a:gd name="connsiteY806" fmla="*/ 396014 h 417252"/>
                <a:gd name="connsiteX807" fmla="*/ 105456 w 250587"/>
                <a:gd name="connsiteY807" fmla="*/ 395277 h 417252"/>
                <a:gd name="connsiteX808" fmla="*/ 107078 w 250587"/>
                <a:gd name="connsiteY808" fmla="*/ 396014 h 417252"/>
                <a:gd name="connsiteX809" fmla="*/ 110618 w 250587"/>
                <a:gd name="connsiteY809" fmla="*/ 394687 h 417252"/>
                <a:gd name="connsiteX810" fmla="*/ 112683 w 250587"/>
                <a:gd name="connsiteY810" fmla="*/ 396604 h 417252"/>
                <a:gd name="connsiteX811" fmla="*/ 115781 w 250587"/>
                <a:gd name="connsiteY811" fmla="*/ 394834 h 417252"/>
                <a:gd name="connsiteX812" fmla="*/ 115781 w 250587"/>
                <a:gd name="connsiteY812" fmla="*/ 394244 h 417252"/>
                <a:gd name="connsiteX813" fmla="*/ 115338 w 250587"/>
                <a:gd name="connsiteY813" fmla="*/ 393212 h 417252"/>
                <a:gd name="connsiteX814" fmla="*/ 112535 w 250587"/>
                <a:gd name="connsiteY814" fmla="*/ 392622 h 417252"/>
                <a:gd name="connsiteX815" fmla="*/ 228169 w 250587"/>
                <a:gd name="connsiteY815" fmla="*/ 362386 h 417252"/>
                <a:gd name="connsiteX816" fmla="*/ 227284 w 250587"/>
                <a:gd name="connsiteY816" fmla="*/ 365336 h 417252"/>
                <a:gd name="connsiteX817" fmla="*/ 227874 w 250587"/>
                <a:gd name="connsiteY817" fmla="*/ 366221 h 417252"/>
                <a:gd name="connsiteX818" fmla="*/ 229496 w 250587"/>
                <a:gd name="connsiteY818" fmla="*/ 369761 h 417252"/>
                <a:gd name="connsiteX819" fmla="*/ 229939 w 250587"/>
                <a:gd name="connsiteY819" fmla="*/ 368286 h 417252"/>
                <a:gd name="connsiteX820" fmla="*/ 229939 w 250587"/>
                <a:gd name="connsiteY820" fmla="*/ 363861 h 417252"/>
                <a:gd name="connsiteX821" fmla="*/ 228169 w 250587"/>
                <a:gd name="connsiteY821" fmla="*/ 362386 h 417252"/>
                <a:gd name="connsiteX822" fmla="*/ 250588 w 250587"/>
                <a:gd name="connsiteY822" fmla="*/ 349554 h 417252"/>
                <a:gd name="connsiteX823" fmla="*/ 249850 w 250587"/>
                <a:gd name="connsiteY823" fmla="*/ 348374 h 417252"/>
                <a:gd name="connsiteX824" fmla="*/ 248523 w 250587"/>
                <a:gd name="connsiteY824" fmla="*/ 347489 h 417252"/>
                <a:gd name="connsiteX825" fmla="*/ 247047 w 250587"/>
                <a:gd name="connsiteY825" fmla="*/ 345572 h 417252"/>
                <a:gd name="connsiteX826" fmla="*/ 246753 w 250587"/>
                <a:gd name="connsiteY826" fmla="*/ 343065 h 417252"/>
                <a:gd name="connsiteX827" fmla="*/ 247638 w 250587"/>
                <a:gd name="connsiteY827" fmla="*/ 337312 h 417252"/>
                <a:gd name="connsiteX828" fmla="*/ 247638 w 250587"/>
                <a:gd name="connsiteY828" fmla="*/ 335838 h 417252"/>
                <a:gd name="connsiteX829" fmla="*/ 245573 w 250587"/>
                <a:gd name="connsiteY829" fmla="*/ 332593 h 417252"/>
                <a:gd name="connsiteX830" fmla="*/ 245131 w 250587"/>
                <a:gd name="connsiteY830" fmla="*/ 328463 h 417252"/>
                <a:gd name="connsiteX831" fmla="*/ 242918 w 250587"/>
                <a:gd name="connsiteY831" fmla="*/ 326988 h 417252"/>
                <a:gd name="connsiteX832" fmla="*/ 240116 w 250587"/>
                <a:gd name="connsiteY832" fmla="*/ 326398 h 417252"/>
                <a:gd name="connsiteX833" fmla="*/ 239231 w 250587"/>
                <a:gd name="connsiteY833" fmla="*/ 325513 h 417252"/>
                <a:gd name="connsiteX834" fmla="*/ 239231 w 250587"/>
                <a:gd name="connsiteY834" fmla="*/ 324628 h 417252"/>
                <a:gd name="connsiteX835" fmla="*/ 241296 w 250587"/>
                <a:gd name="connsiteY835" fmla="*/ 322858 h 417252"/>
                <a:gd name="connsiteX836" fmla="*/ 242475 w 250587"/>
                <a:gd name="connsiteY836" fmla="*/ 321678 h 417252"/>
                <a:gd name="connsiteX837" fmla="*/ 243951 w 250587"/>
                <a:gd name="connsiteY837" fmla="*/ 319024 h 417252"/>
                <a:gd name="connsiteX838" fmla="*/ 243508 w 250587"/>
                <a:gd name="connsiteY838" fmla="*/ 316221 h 417252"/>
                <a:gd name="connsiteX839" fmla="*/ 241001 w 250587"/>
                <a:gd name="connsiteY839" fmla="*/ 312829 h 417252"/>
                <a:gd name="connsiteX840" fmla="*/ 240558 w 250587"/>
                <a:gd name="connsiteY840" fmla="*/ 311649 h 417252"/>
                <a:gd name="connsiteX841" fmla="*/ 240558 w 250587"/>
                <a:gd name="connsiteY841" fmla="*/ 307667 h 417252"/>
                <a:gd name="connsiteX842" fmla="*/ 237903 w 250587"/>
                <a:gd name="connsiteY842" fmla="*/ 308109 h 417252"/>
                <a:gd name="connsiteX843" fmla="*/ 235839 w 250587"/>
                <a:gd name="connsiteY843" fmla="*/ 306487 h 417252"/>
                <a:gd name="connsiteX844" fmla="*/ 234511 w 250587"/>
                <a:gd name="connsiteY844" fmla="*/ 303684 h 417252"/>
                <a:gd name="connsiteX845" fmla="*/ 232446 w 250587"/>
                <a:gd name="connsiteY845" fmla="*/ 301472 h 417252"/>
                <a:gd name="connsiteX846" fmla="*/ 226399 w 250587"/>
                <a:gd name="connsiteY846" fmla="*/ 297785 h 417252"/>
                <a:gd name="connsiteX847" fmla="*/ 223154 w 250587"/>
                <a:gd name="connsiteY847" fmla="*/ 294983 h 417252"/>
                <a:gd name="connsiteX848" fmla="*/ 221827 w 250587"/>
                <a:gd name="connsiteY848" fmla="*/ 294983 h 417252"/>
                <a:gd name="connsiteX849" fmla="*/ 220352 w 250587"/>
                <a:gd name="connsiteY849" fmla="*/ 297342 h 417252"/>
                <a:gd name="connsiteX850" fmla="*/ 222860 w 250587"/>
                <a:gd name="connsiteY850" fmla="*/ 307667 h 417252"/>
                <a:gd name="connsiteX851" fmla="*/ 223449 w 250587"/>
                <a:gd name="connsiteY851" fmla="*/ 311207 h 417252"/>
                <a:gd name="connsiteX852" fmla="*/ 222564 w 250587"/>
                <a:gd name="connsiteY852" fmla="*/ 314451 h 417252"/>
                <a:gd name="connsiteX853" fmla="*/ 219320 w 250587"/>
                <a:gd name="connsiteY853" fmla="*/ 315041 h 417252"/>
                <a:gd name="connsiteX854" fmla="*/ 215927 w 250587"/>
                <a:gd name="connsiteY854" fmla="*/ 314156 h 417252"/>
                <a:gd name="connsiteX855" fmla="*/ 214894 w 250587"/>
                <a:gd name="connsiteY855" fmla="*/ 314156 h 417252"/>
                <a:gd name="connsiteX856" fmla="*/ 214010 w 250587"/>
                <a:gd name="connsiteY856" fmla="*/ 316959 h 417252"/>
                <a:gd name="connsiteX857" fmla="*/ 213125 w 250587"/>
                <a:gd name="connsiteY857" fmla="*/ 318286 h 417252"/>
                <a:gd name="connsiteX858" fmla="*/ 210618 w 250587"/>
                <a:gd name="connsiteY858" fmla="*/ 317696 h 417252"/>
                <a:gd name="connsiteX859" fmla="*/ 207963 w 250587"/>
                <a:gd name="connsiteY859" fmla="*/ 315926 h 417252"/>
                <a:gd name="connsiteX860" fmla="*/ 206045 w 250587"/>
                <a:gd name="connsiteY860" fmla="*/ 315484 h 417252"/>
                <a:gd name="connsiteX861" fmla="*/ 204423 w 250587"/>
                <a:gd name="connsiteY861" fmla="*/ 316811 h 417252"/>
                <a:gd name="connsiteX862" fmla="*/ 203980 w 250587"/>
                <a:gd name="connsiteY862" fmla="*/ 318139 h 417252"/>
                <a:gd name="connsiteX863" fmla="*/ 203391 w 250587"/>
                <a:gd name="connsiteY863" fmla="*/ 323006 h 417252"/>
                <a:gd name="connsiteX864" fmla="*/ 202653 w 250587"/>
                <a:gd name="connsiteY864" fmla="*/ 326251 h 417252"/>
                <a:gd name="connsiteX865" fmla="*/ 199851 w 250587"/>
                <a:gd name="connsiteY865" fmla="*/ 327283 h 417252"/>
                <a:gd name="connsiteX866" fmla="*/ 195425 w 250587"/>
                <a:gd name="connsiteY866" fmla="*/ 325071 h 417252"/>
                <a:gd name="connsiteX867" fmla="*/ 194246 w 250587"/>
                <a:gd name="connsiteY867" fmla="*/ 325071 h 417252"/>
                <a:gd name="connsiteX868" fmla="*/ 193066 w 250587"/>
                <a:gd name="connsiteY868" fmla="*/ 326251 h 417252"/>
                <a:gd name="connsiteX869" fmla="*/ 192181 w 250587"/>
                <a:gd name="connsiteY869" fmla="*/ 327578 h 417252"/>
                <a:gd name="connsiteX870" fmla="*/ 191149 w 250587"/>
                <a:gd name="connsiteY870" fmla="*/ 330823 h 417252"/>
                <a:gd name="connsiteX871" fmla="*/ 189674 w 250587"/>
                <a:gd name="connsiteY871" fmla="*/ 333773 h 417252"/>
                <a:gd name="connsiteX872" fmla="*/ 188936 w 250587"/>
                <a:gd name="connsiteY872" fmla="*/ 334805 h 417252"/>
                <a:gd name="connsiteX873" fmla="*/ 187904 w 250587"/>
                <a:gd name="connsiteY873" fmla="*/ 335543 h 417252"/>
                <a:gd name="connsiteX874" fmla="*/ 183626 w 250587"/>
                <a:gd name="connsiteY874" fmla="*/ 336723 h 417252"/>
                <a:gd name="connsiteX875" fmla="*/ 181857 w 250587"/>
                <a:gd name="connsiteY875" fmla="*/ 337460 h 417252"/>
                <a:gd name="connsiteX876" fmla="*/ 178465 w 250587"/>
                <a:gd name="connsiteY876" fmla="*/ 339525 h 417252"/>
                <a:gd name="connsiteX877" fmla="*/ 177284 w 250587"/>
                <a:gd name="connsiteY877" fmla="*/ 339230 h 417252"/>
                <a:gd name="connsiteX878" fmla="*/ 179939 w 250587"/>
                <a:gd name="connsiteY878" fmla="*/ 337018 h 417252"/>
                <a:gd name="connsiteX879" fmla="*/ 180530 w 250587"/>
                <a:gd name="connsiteY879" fmla="*/ 335838 h 417252"/>
                <a:gd name="connsiteX880" fmla="*/ 180087 w 250587"/>
                <a:gd name="connsiteY880" fmla="*/ 330970 h 417252"/>
                <a:gd name="connsiteX881" fmla="*/ 179791 w 250587"/>
                <a:gd name="connsiteY881" fmla="*/ 329495 h 417252"/>
                <a:gd name="connsiteX882" fmla="*/ 178022 w 250587"/>
                <a:gd name="connsiteY882" fmla="*/ 326546 h 417252"/>
                <a:gd name="connsiteX883" fmla="*/ 175367 w 250587"/>
                <a:gd name="connsiteY883" fmla="*/ 324628 h 417252"/>
                <a:gd name="connsiteX884" fmla="*/ 172270 w 250587"/>
                <a:gd name="connsiteY884" fmla="*/ 323891 h 417252"/>
                <a:gd name="connsiteX885" fmla="*/ 170647 w 250587"/>
                <a:gd name="connsiteY885" fmla="*/ 323006 h 417252"/>
                <a:gd name="connsiteX886" fmla="*/ 169025 w 250587"/>
                <a:gd name="connsiteY886" fmla="*/ 322416 h 417252"/>
                <a:gd name="connsiteX887" fmla="*/ 167550 w 250587"/>
                <a:gd name="connsiteY887" fmla="*/ 324776 h 417252"/>
                <a:gd name="connsiteX888" fmla="*/ 166518 w 250587"/>
                <a:gd name="connsiteY888" fmla="*/ 325956 h 417252"/>
                <a:gd name="connsiteX889" fmla="*/ 165190 w 250587"/>
                <a:gd name="connsiteY889" fmla="*/ 326693 h 417252"/>
                <a:gd name="connsiteX890" fmla="*/ 161355 w 250587"/>
                <a:gd name="connsiteY890" fmla="*/ 327431 h 417252"/>
                <a:gd name="connsiteX891" fmla="*/ 160028 w 250587"/>
                <a:gd name="connsiteY891" fmla="*/ 328315 h 417252"/>
                <a:gd name="connsiteX892" fmla="*/ 158848 w 250587"/>
                <a:gd name="connsiteY892" fmla="*/ 329495 h 417252"/>
                <a:gd name="connsiteX893" fmla="*/ 157963 w 250587"/>
                <a:gd name="connsiteY893" fmla="*/ 330381 h 417252"/>
                <a:gd name="connsiteX894" fmla="*/ 157521 w 250587"/>
                <a:gd name="connsiteY894" fmla="*/ 331413 h 417252"/>
                <a:gd name="connsiteX895" fmla="*/ 157521 w 250587"/>
                <a:gd name="connsiteY895" fmla="*/ 334953 h 417252"/>
                <a:gd name="connsiteX896" fmla="*/ 155161 w 250587"/>
                <a:gd name="connsiteY896" fmla="*/ 336575 h 417252"/>
                <a:gd name="connsiteX897" fmla="*/ 152358 w 250587"/>
                <a:gd name="connsiteY897" fmla="*/ 337165 h 417252"/>
                <a:gd name="connsiteX898" fmla="*/ 148966 w 250587"/>
                <a:gd name="connsiteY898" fmla="*/ 337165 h 417252"/>
                <a:gd name="connsiteX899" fmla="*/ 146754 w 250587"/>
                <a:gd name="connsiteY899" fmla="*/ 338198 h 417252"/>
                <a:gd name="connsiteX900" fmla="*/ 141444 w 250587"/>
                <a:gd name="connsiteY900" fmla="*/ 339377 h 417252"/>
                <a:gd name="connsiteX901" fmla="*/ 140116 w 250587"/>
                <a:gd name="connsiteY901" fmla="*/ 339820 h 417252"/>
                <a:gd name="connsiteX902" fmla="*/ 137609 w 250587"/>
                <a:gd name="connsiteY902" fmla="*/ 342032 h 417252"/>
                <a:gd name="connsiteX903" fmla="*/ 134659 w 250587"/>
                <a:gd name="connsiteY903" fmla="*/ 345572 h 417252"/>
                <a:gd name="connsiteX904" fmla="*/ 134365 w 250587"/>
                <a:gd name="connsiteY904" fmla="*/ 346752 h 417252"/>
                <a:gd name="connsiteX905" fmla="*/ 134365 w 250587"/>
                <a:gd name="connsiteY905" fmla="*/ 349554 h 417252"/>
                <a:gd name="connsiteX906" fmla="*/ 132447 w 250587"/>
                <a:gd name="connsiteY906" fmla="*/ 357224 h 417252"/>
                <a:gd name="connsiteX907" fmla="*/ 130972 w 250587"/>
                <a:gd name="connsiteY907" fmla="*/ 359436 h 417252"/>
                <a:gd name="connsiteX908" fmla="*/ 129202 w 250587"/>
                <a:gd name="connsiteY908" fmla="*/ 361501 h 417252"/>
                <a:gd name="connsiteX909" fmla="*/ 128612 w 250587"/>
                <a:gd name="connsiteY909" fmla="*/ 364746 h 417252"/>
                <a:gd name="connsiteX910" fmla="*/ 130235 w 250587"/>
                <a:gd name="connsiteY910" fmla="*/ 367548 h 417252"/>
                <a:gd name="connsiteX911" fmla="*/ 131857 w 250587"/>
                <a:gd name="connsiteY911" fmla="*/ 368581 h 417252"/>
                <a:gd name="connsiteX912" fmla="*/ 133627 w 250587"/>
                <a:gd name="connsiteY912" fmla="*/ 369023 h 417252"/>
                <a:gd name="connsiteX913" fmla="*/ 134807 w 250587"/>
                <a:gd name="connsiteY913" fmla="*/ 368138 h 417252"/>
                <a:gd name="connsiteX914" fmla="*/ 135692 w 250587"/>
                <a:gd name="connsiteY914" fmla="*/ 366663 h 417252"/>
                <a:gd name="connsiteX915" fmla="*/ 137609 w 250587"/>
                <a:gd name="connsiteY915" fmla="*/ 362386 h 417252"/>
                <a:gd name="connsiteX916" fmla="*/ 139379 w 250587"/>
                <a:gd name="connsiteY916" fmla="*/ 357961 h 417252"/>
                <a:gd name="connsiteX917" fmla="*/ 142772 w 250587"/>
                <a:gd name="connsiteY917" fmla="*/ 352209 h 417252"/>
                <a:gd name="connsiteX918" fmla="*/ 143509 w 250587"/>
                <a:gd name="connsiteY918" fmla="*/ 350144 h 417252"/>
                <a:gd name="connsiteX919" fmla="*/ 144099 w 250587"/>
                <a:gd name="connsiteY919" fmla="*/ 349259 h 417252"/>
                <a:gd name="connsiteX920" fmla="*/ 147196 w 250587"/>
                <a:gd name="connsiteY920" fmla="*/ 346900 h 417252"/>
                <a:gd name="connsiteX921" fmla="*/ 149704 w 250587"/>
                <a:gd name="connsiteY921" fmla="*/ 346604 h 417252"/>
                <a:gd name="connsiteX922" fmla="*/ 151769 w 250587"/>
                <a:gd name="connsiteY922" fmla="*/ 347932 h 417252"/>
                <a:gd name="connsiteX923" fmla="*/ 152506 w 250587"/>
                <a:gd name="connsiteY923" fmla="*/ 352209 h 417252"/>
                <a:gd name="connsiteX924" fmla="*/ 153096 w 250587"/>
                <a:gd name="connsiteY924" fmla="*/ 352947 h 417252"/>
                <a:gd name="connsiteX925" fmla="*/ 155013 w 250587"/>
                <a:gd name="connsiteY925" fmla="*/ 352947 h 417252"/>
                <a:gd name="connsiteX926" fmla="*/ 156930 w 250587"/>
                <a:gd name="connsiteY926" fmla="*/ 352504 h 417252"/>
                <a:gd name="connsiteX927" fmla="*/ 158553 w 250587"/>
                <a:gd name="connsiteY927" fmla="*/ 350734 h 417252"/>
                <a:gd name="connsiteX928" fmla="*/ 159733 w 250587"/>
                <a:gd name="connsiteY928" fmla="*/ 348522 h 417252"/>
                <a:gd name="connsiteX929" fmla="*/ 160323 w 250587"/>
                <a:gd name="connsiteY929" fmla="*/ 349407 h 417252"/>
                <a:gd name="connsiteX930" fmla="*/ 160765 w 250587"/>
                <a:gd name="connsiteY930" fmla="*/ 350439 h 417252"/>
                <a:gd name="connsiteX931" fmla="*/ 161061 w 250587"/>
                <a:gd name="connsiteY931" fmla="*/ 351914 h 417252"/>
                <a:gd name="connsiteX932" fmla="*/ 161798 w 250587"/>
                <a:gd name="connsiteY932" fmla="*/ 353094 h 417252"/>
                <a:gd name="connsiteX933" fmla="*/ 164453 w 250587"/>
                <a:gd name="connsiteY933" fmla="*/ 354864 h 417252"/>
                <a:gd name="connsiteX934" fmla="*/ 167255 w 250587"/>
                <a:gd name="connsiteY934" fmla="*/ 356339 h 417252"/>
                <a:gd name="connsiteX935" fmla="*/ 169468 w 250587"/>
                <a:gd name="connsiteY935" fmla="*/ 349554 h 417252"/>
                <a:gd name="connsiteX936" fmla="*/ 169468 w 250587"/>
                <a:gd name="connsiteY936" fmla="*/ 347195 h 417252"/>
                <a:gd name="connsiteX937" fmla="*/ 169910 w 250587"/>
                <a:gd name="connsiteY937" fmla="*/ 345867 h 417252"/>
                <a:gd name="connsiteX938" fmla="*/ 171532 w 250587"/>
                <a:gd name="connsiteY938" fmla="*/ 345277 h 417252"/>
                <a:gd name="connsiteX939" fmla="*/ 173007 w 250587"/>
                <a:gd name="connsiteY939" fmla="*/ 345277 h 417252"/>
                <a:gd name="connsiteX940" fmla="*/ 174482 w 250587"/>
                <a:gd name="connsiteY940" fmla="*/ 345720 h 417252"/>
                <a:gd name="connsiteX941" fmla="*/ 175810 w 250587"/>
                <a:gd name="connsiteY941" fmla="*/ 346604 h 417252"/>
                <a:gd name="connsiteX942" fmla="*/ 176989 w 250587"/>
                <a:gd name="connsiteY942" fmla="*/ 347784 h 417252"/>
                <a:gd name="connsiteX943" fmla="*/ 182299 w 250587"/>
                <a:gd name="connsiteY943" fmla="*/ 349849 h 417252"/>
                <a:gd name="connsiteX944" fmla="*/ 184954 w 250587"/>
                <a:gd name="connsiteY944" fmla="*/ 352062 h 417252"/>
                <a:gd name="connsiteX945" fmla="*/ 187904 w 250587"/>
                <a:gd name="connsiteY945" fmla="*/ 355749 h 417252"/>
                <a:gd name="connsiteX946" fmla="*/ 188494 w 250587"/>
                <a:gd name="connsiteY946" fmla="*/ 356781 h 417252"/>
                <a:gd name="connsiteX947" fmla="*/ 188494 w 250587"/>
                <a:gd name="connsiteY947" fmla="*/ 358404 h 417252"/>
                <a:gd name="connsiteX948" fmla="*/ 188051 w 250587"/>
                <a:gd name="connsiteY948" fmla="*/ 360026 h 417252"/>
                <a:gd name="connsiteX949" fmla="*/ 187166 w 250587"/>
                <a:gd name="connsiteY949" fmla="*/ 361354 h 417252"/>
                <a:gd name="connsiteX950" fmla="*/ 186134 w 250587"/>
                <a:gd name="connsiteY950" fmla="*/ 362534 h 417252"/>
                <a:gd name="connsiteX951" fmla="*/ 184217 w 250587"/>
                <a:gd name="connsiteY951" fmla="*/ 364156 h 417252"/>
                <a:gd name="connsiteX952" fmla="*/ 182594 w 250587"/>
                <a:gd name="connsiteY952" fmla="*/ 367253 h 417252"/>
                <a:gd name="connsiteX953" fmla="*/ 182594 w 250587"/>
                <a:gd name="connsiteY953" fmla="*/ 370646 h 417252"/>
                <a:gd name="connsiteX954" fmla="*/ 184217 w 250587"/>
                <a:gd name="connsiteY954" fmla="*/ 375808 h 417252"/>
                <a:gd name="connsiteX955" fmla="*/ 184217 w 250587"/>
                <a:gd name="connsiteY955" fmla="*/ 379348 h 417252"/>
                <a:gd name="connsiteX956" fmla="*/ 184954 w 250587"/>
                <a:gd name="connsiteY956" fmla="*/ 382740 h 417252"/>
                <a:gd name="connsiteX957" fmla="*/ 188494 w 250587"/>
                <a:gd name="connsiteY957" fmla="*/ 387165 h 417252"/>
                <a:gd name="connsiteX958" fmla="*/ 193361 w 250587"/>
                <a:gd name="connsiteY958" fmla="*/ 390114 h 417252"/>
                <a:gd name="connsiteX959" fmla="*/ 199556 w 250587"/>
                <a:gd name="connsiteY959" fmla="*/ 393212 h 417252"/>
                <a:gd name="connsiteX960" fmla="*/ 207225 w 250587"/>
                <a:gd name="connsiteY960" fmla="*/ 396457 h 417252"/>
                <a:gd name="connsiteX961" fmla="*/ 208405 w 250587"/>
                <a:gd name="connsiteY961" fmla="*/ 396752 h 417252"/>
                <a:gd name="connsiteX962" fmla="*/ 210028 w 250587"/>
                <a:gd name="connsiteY962" fmla="*/ 396752 h 417252"/>
                <a:gd name="connsiteX963" fmla="*/ 211060 w 250587"/>
                <a:gd name="connsiteY963" fmla="*/ 395719 h 417252"/>
                <a:gd name="connsiteX964" fmla="*/ 213568 w 250587"/>
                <a:gd name="connsiteY964" fmla="*/ 392032 h 417252"/>
                <a:gd name="connsiteX965" fmla="*/ 214010 w 250587"/>
                <a:gd name="connsiteY965" fmla="*/ 391589 h 417252"/>
                <a:gd name="connsiteX966" fmla="*/ 215042 w 250587"/>
                <a:gd name="connsiteY966" fmla="*/ 391589 h 417252"/>
                <a:gd name="connsiteX967" fmla="*/ 216075 w 250587"/>
                <a:gd name="connsiteY967" fmla="*/ 392327 h 417252"/>
                <a:gd name="connsiteX968" fmla="*/ 216075 w 250587"/>
                <a:gd name="connsiteY968" fmla="*/ 395129 h 417252"/>
                <a:gd name="connsiteX969" fmla="*/ 215190 w 250587"/>
                <a:gd name="connsiteY969" fmla="*/ 398226 h 417252"/>
                <a:gd name="connsiteX970" fmla="*/ 215190 w 250587"/>
                <a:gd name="connsiteY970" fmla="*/ 399554 h 417252"/>
                <a:gd name="connsiteX971" fmla="*/ 216664 w 250587"/>
                <a:gd name="connsiteY971" fmla="*/ 402799 h 417252"/>
                <a:gd name="connsiteX972" fmla="*/ 218140 w 250587"/>
                <a:gd name="connsiteY972" fmla="*/ 403684 h 417252"/>
                <a:gd name="connsiteX973" fmla="*/ 220942 w 250587"/>
                <a:gd name="connsiteY973" fmla="*/ 401914 h 417252"/>
                <a:gd name="connsiteX974" fmla="*/ 224924 w 250587"/>
                <a:gd name="connsiteY974" fmla="*/ 396604 h 417252"/>
                <a:gd name="connsiteX975" fmla="*/ 226547 w 250587"/>
                <a:gd name="connsiteY975" fmla="*/ 393802 h 417252"/>
                <a:gd name="connsiteX976" fmla="*/ 226547 w 250587"/>
                <a:gd name="connsiteY976" fmla="*/ 387312 h 417252"/>
                <a:gd name="connsiteX977" fmla="*/ 224482 w 250587"/>
                <a:gd name="connsiteY977" fmla="*/ 380970 h 417252"/>
                <a:gd name="connsiteX978" fmla="*/ 223892 w 250587"/>
                <a:gd name="connsiteY978" fmla="*/ 380085 h 417252"/>
                <a:gd name="connsiteX979" fmla="*/ 221827 w 250587"/>
                <a:gd name="connsiteY979" fmla="*/ 378168 h 417252"/>
                <a:gd name="connsiteX980" fmla="*/ 220352 w 250587"/>
                <a:gd name="connsiteY980" fmla="*/ 377283 h 417252"/>
                <a:gd name="connsiteX981" fmla="*/ 219025 w 250587"/>
                <a:gd name="connsiteY981" fmla="*/ 375070 h 417252"/>
                <a:gd name="connsiteX982" fmla="*/ 219614 w 250587"/>
                <a:gd name="connsiteY982" fmla="*/ 372268 h 417252"/>
                <a:gd name="connsiteX983" fmla="*/ 221236 w 250587"/>
                <a:gd name="connsiteY983" fmla="*/ 369318 h 417252"/>
                <a:gd name="connsiteX984" fmla="*/ 223302 w 250587"/>
                <a:gd name="connsiteY984" fmla="*/ 366516 h 417252"/>
                <a:gd name="connsiteX985" fmla="*/ 225809 w 250587"/>
                <a:gd name="connsiteY985" fmla="*/ 364156 h 417252"/>
                <a:gd name="connsiteX986" fmla="*/ 226252 w 250587"/>
                <a:gd name="connsiteY986" fmla="*/ 362681 h 417252"/>
                <a:gd name="connsiteX987" fmla="*/ 226547 w 250587"/>
                <a:gd name="connsiteY987" fmla="*/ 361059 h 417252"/>
                <a:gd name="connsiteX988" fmla="*/ 226989 w 250587"/>
                <a:gd name="connsiteY988" fmla="*/ 360026 h 417252"/>
                <a:gd name="connsiteX989" fmla="*/ 229202 w 250587"/>
                <a:gd name="connsiteY989" fmla="*/ 358551 h 417252"/>
                <a:gd name="connsiteX990" fmla="*/ 230528 w 250587"/>
                <a:gd name="connsiteY990" fmla="*/ 358256 h 417252"/>
                <a:gd name="connsiteX991" fmla="*/ 232594 w 250587"/>
                <a:gd name="connsiteY991" fmla="*/ 363861 h 417252"/>
                <a:gd name="connsiteX992" fmla="*/ 234216 w 250587"/>
                <a:gd name="connsiteY992" fmla="*/ 366073 h 417252"/>
                <a:gd name="connsiteX993" fmla="*/ 234806 w 250587"/>
                <a:gd name="connsiteY993" fmla="*/ 368433 h 417252"/>
                <a:gd name="connsiteX994" fmla="*/ 236281 w 250587"/>
                <a:gd name="connsiteY994" fmla="*/ 371088 h 417252"/>
                <a:gd name="connsiteX995" fmla="*/ 237313 w 250587"/>
                <a:gd name="connsiteY995" fmla="*/ 373890 h 417252"/>
                <a:gd name="connsiteX996" fmla="*/ 238051 w 250587"/>
                <a:gd name="connsiteY996" fmla="*/ 380232 h 417252"/>
                <a:gd name="connsiteX997" fmla="*/ 238936 w 250587"/>
                <a:gd name="connsiteY997" fmla="*/ 382592 h 417252"/>
                <a:gd name="connsiteX998" fmla="*/ 240116 w 250587"/>
                <a:gd name="connsiteY998" fmla="*/ 384952 h 417252"/>
                <a:gd name="connsiteX999" fmla="*/ 241001 w 250587"/>
                <a:gd name="connsiteY999" fmla="*/ 380380 h 417252"/>
                <a:gd name="connsiteX1000" fmla="*/ 241444 w 250587"/>
                <a:gd name="connsiteY1000" fmla="*/ 373890 h 417252"/>
                <a:gd name="connsiteX1001" fmla="*/ 240116 w 250587"/>
                <a:gd name="connsiteY1001" fmla="*/ 370793 h 417252"/>
                <a:gd name="connsiteX1002" fmla="*/ 240705 w 250587"/>
                <a:gd name="connsiteY1002" fmla="*/ 369761 h 417252"/>
                <a:gd name="connsiteX1003" fmla="*/ 242770 w 250587"/>
                <a:gd name="connsiteY1003" fmla="*/ 370056 h 417252"/>
                <a:gd name="connsiteX1004" fmla="*/ 246605 w 250587"/>
                <a:gd name="connsiteY1004" fmla="*/ 366663 h 417252"/>
                <a:gd name="connsiteX1005" fmla="*/ 249408 w 250587"/>
                <a:gd name="connsiteY1005" fmla="*/ 362386 h 417252"/>
                <a:gd name="connsiteX1006" fmla="*/ 250293 w 250587"/>
                <a:gd name="connsiteY1006" fmla="*/ 360469 h 417252"/>
                <a:gd name="connsiteX1007" fmla="*/ 250293 w 250587"/>
                <a:gd name="connsiteY1007" fmla="*/ 358404 h 417252"/>
                <a:gd name="connsiteX1008" fmla="*/ 250588 w 250587"/>
                <a:gd name="connsiteY1008" fmla="*/ 352652 h 417252"/>
                <a:gd name="connsiteX1009" fmla="*/ 249997 w 250587"/>
                <a:gd name="connsiteY1009" fmla="*/ 349259 h 417252"/>
                <a:gd name="connsiteX1010" fmla="*/ 130087 w 250587"/>
                <a:gd name="connsiteY1010" fmla="*/ 179349 h 417252"/>
                <a:gd name="connsiteX1011" fmla="*/ 135692 w 250587"/>
                <a:gd name="connsiteY1011" fmla="*/ 183332 h 417252"/>
                <a:gd name="connsiteX1012" fmla="*/ 135692 w 250587"/>
                <a:gd name="connsiteY1012" fmla="*/ 182299 h 417252"/>
                <a:gd name="connsiteX1013" fmla="*/ 130087 w 250587"/>
                <a:gd name="connsiteY1013" fmla="*/ 177580 h 417252"/>
                <a:gd name="connsiteX1014" fmla="*/ 129793 w 250587"/>
                <a:gd name="connsiteY1014" fmla="*/ 178169 h 417252"/>
                <a:gd name="connsiteX1015" fmla="*/ 129793 w 250587"/>
                <a:gd name="connsiteY1015" fmla="*/ 178759 h 417252"/>
                <a:gd name="connsiteX1016" fmla="*/ 130087 w 250587"/>
                <a:gd name="connsiteY1016" fmla="*/ 179497 h 417252"/>
                <a:gd name="connsiteX1017" fmla="*/ 155161 w 250587"/>
                <a:gd name="connsiteY1017" fmla="*/ 355896 h 417252"/>
                <a:gd name="connsiteX1018" fmla="*/ 153980 w 250587"/>
                <a:gd name="connsiteY1018" fmla="*/ 356781 h 417252"/>
                <a:gd name="connsiteX1019" fmla="*/ 152654 w 250587"/>
                <a:gd name="connsiteY1019" fmla="*/ 355896 h 417252"/>
                <a:gd name="connsiteX1020" fmla="*/ 151916 w 250587"/>
                <a:gd name="connsiteY1020" fmla="*/ 356781 h 417252"/>
                <a:gd name="connsiteX1021" fmla="*/ 151916 w 250587"/>
                <a:gd name="connsiteY1021" fmla="*/ 358846 h 417252"/>
                <a:gd name="connsiteX1022" fmla="*/ 153096 w 250587"/>
                <a:gd name="connsiteY1022" fmla="*/ 358846 h 417252"/>
                <a:gd name="connsiteX1023" fmla="*/ 155750 w 250587"/>
                <a:gd name="connsiteY1023" fmla="*/ 357666 h 417252"/>
                <a:gd name="connsiteX1024" fmla="*/ 155750 w 250587"/>
                <a:gd name="connsiteY1024" fmla="*/ 356339 h 417252"/>
                <a:gd name="connsiteX1025" fmla="*/ 155013 w 250587"/>
                <a:gd name="connsiteY1025" fmla="*/ 355749 h 417252"/>
                <a:gd name="connsiteX1026" fmla="*/ 184954 w 250587"/>
                <a:gd name="connsiteY1026" fmla="*/ 193804 h 417252"/>
                <a:gd name="connsiteX1027" fmla="*/ 188051 w 250587"/>
                <a:gd name="connsiteY1027" fmla="*/ 195721 h 417252"/>
                <a:gd name="connsiteX1028" fmla="*/ 189968 w 250587"/>
                <a:gd name="connsiteY1028" fmla="*/ 194246 h 417252"/>
                <a:gd name="connsiteX1029" fmla="*/ 191149 w 250587"/>
                <a:gd name="connsiteY1029" fmla="*/ 194246 h 417252"/>
                <a:gd name="connsiteX1030" fmla="*/ 192033 w 250587"/>
                <a:gd name="connsiteY1030" fmla="*/ 194688 h 417252"/>
                <a:gd name="connsiteX1031" fmla="*/ 192771 w 250587"/>
                <a:gd name="connsiteY1031" fmla="*/ 192919 h 417252"/>
                <a:gd name="connsiteX1032" fmla="*/ 194099 w 250587"/>
                <a:gd name="connsiteY1032" fmla="*/ 191739 h 417252"/>
                <a:gd name="connsiteX1033" fmla="*/ 194099 w 250587"/>
                <a:gd name="connsiteY1033" fmla="*/ 189821 h 417252"/>
                <a:gd name="connsiteX1034" fmla="*/ 194394 w 250587"/>
                <a:gd name="connsiteY1034" fmla="*/ 186577 h 417252"/>
                <a:gd name="connsiteX1035" fmla="*/ 192329 w 250587"/>
                <a:gd name="connsiteY1035" fmla="*/ 184954 h 417252"/>
                <a:gd name="connsiteX1036" fmla="*/ 191591 w 250587"/>
                <a:gd name="connsiteY1036" fmla="*/ 184511 h 417252"/>
                <a:gd name="connsiteX1037" fmla="*/ 189379 w 250587"/>
                <a:gd name="connsiteY1037" fmla="*/ 181119 h 417252"/>
                <a:gd name="connsiteX1038" fmla="*/ 188346 w 250587"/>
                <a:gd name="connsiteY1038" fmla="*/ 181562 h 417252"/>
                <a:gd name="connsiteX1039" fmla="*/ 187461 w 250587"/>
                <a:gd name="connsiteY1039" fmla="*/ 182447 h 417252"/>
                <a:gd name="connsiteX1040" fmla="*/ 186724 w 250587"/>
                <a:gd name="connsiteY1040" fmla="*/ 183627 h 417252"/>
                <a:gd name="connsiteX1041" fmla="*/ 186724 w 250587"/>
                <a:gd name="connsiteY1041" fmla="*/ 188641 h 417252"/>
                <a:gd name="connsiteX1042" fmla="*/ 184511 w 250587"/>
                <a:gd name="connsiteY1042" fmla="*/ 192034 h 417252"/>
                <a:gd name="connsiteX1043" fmla="*/ 184954 w 250587"/>
                <a:gd name="connsiteY1043" fmla="*/ 193508 h 417252"/>
                <a:gd name="connsiteX1044" fmla="*/ 132742 w 250587"/>
                <a:gd name="connsiteY1044" fmla="*/ 373890 h 417252"/>
                <a:gd name="connsiteX1045" fmla="*/ 129054 w 250587"/>
                <a:gd name="connsiteY1045" fmla="*/ 375513 h 417252"/>
                <a:gd name="connsiteX1046" fmla="*/ 126843 w 250587"/>
                <a:gd name="connsiteY1046" fmla="*/ 375808 h 417252"/>
                <a:gd name="connsiteX1047" fmla="*/ 126252 w 250587"/>
                <a:gd name="connsiteY1047" fmla="*/ 377135 h 417252"/>
                <a:gd name="connsiteX1048" fmla="*/ 127875 w 250587"/>
                <a:gd name="connsiteY1048" fmla="*/ 378463 h 417252"/>
                <a:gd name="connsiteX1049" fmla="*/ 127875 w 250587"/>
                <a:gd name="connsiteY1049" fmla="*/ 379643 h 417252"/>
                <a:gd name="connsiteX1050" fmla="*/ 130087 w 250587"/>
                <a:gd name="connsiteY1050" fmla="*/ 382297 h 417252"/>
                <a:gd name="connsiteX1051" fmla="*/ 130972 w 250587"/>
                <a:gd name="connsiteY1051" fmla="*/ 382297 h 417252"/>
                <a:gd name="connsiteX1052" fmla="*/ 133627 w 250587"/>
                <a:gd name="connsiteY1052" fmla="*/ 382003 h 417252"/>
                <a:gd name="connsiteX1053" fmla="*/ 136429 w 250587"/>
                <a:gd name="connsiteY1053" fmla="*/ 380528 h 417252"/>
                <a:gd name="connsiteX1054" fmla="*/ 137757 w 250587"/>
                <a:gd name="connsiteY1054" fmla="*/ 378020 h 417252"/>
                <a:gd name="connsiteX1055" fmla="*/ 139674 w 250587"/>
                <a:gd name="connsiteY1055" fmla="*/ 377430 h 417252"/>
                <a:gd name="connsiteX1056" fmla="*/ 138789 w 250587"/>
                <a:gd name="connsiteY1056" fmla="*/ 376545 h 417252"/>
                <a:gd name="connsiteX1057" fmla="*/ 132742 w 250587"/>
                <a:gd name="connsiteY1057" fmla="*/ 373890 h 417252"/>
                <a:gd name="connsiteX1058" fmla="*/ 117403 w 250587"/>
                <a:gd name="connsiteY1058" fmla="*/ 42478 h 417252"/>
                <a:gd name="connsiteX1059" fmla="*/ 118877 w 250587"/>
                <a:gd name="connsiteY1059" fmla="*/ 42478 h 417252"/>
                <a:gd name="connsiteX1060" fmla="*/ 118583 w 250587"/>
                <a:gd name="connsiteY1060" fmla="*/ 40118 h 417252"/>
                <a:gd name="connsiteX1061" fmla="*/ 115190 w 250587"/>
                <a:gd name="connsiteY1061" fmla="*/ 39085 h 417252"/>
                <a:gd name="connsiteX1062" fmla="*/ 114748 w 250587"/>
                <a:gd name="connsiteY1062" fmla="*/ 39675 h 417252"/>
                <a:gd name="connsiteX1063" fmla="*/ 114748 w 250587"/>
                <a:gd name="connsiteY1063" fmla="*/ 41003 h 417252"/>
                <a:gd name="connsiteX1064" fmla="*/ 117255 w 250587"/>
                <a:gd name="connsiteY1064" fmla="*/ 42478 h 417252"/>
                <a:gd name="connsiteX1065" fmla="*/ 128023 w 250587"/>
                <a:gd name="connsiteY1065" fmla="*/ 1622 h 417252"/>
                <a:gd name="connsiteX1066" fmla="*/ 127727 w 250587"/>
                <a:gd name="connsiteY1066" fmla="*/ 0 h 417252"/>
                <a:gd name="connsiteX1067" fmla="*/ 127285 w 250587"/>
                <a:gd name="connsiteY1067" fmla="*/ 0 h 417252"/>
                <a:gd name="connsiteX1068" fmla="*/ 125958 w 250587"/>
                <a:gd name="connsiteY1068" fmla="*/ 2507 h 417252"/>
                <a:gd name="connsiteX1069" fmla="*/ 125958 w 250587"/>
                <a:gd name="connsiteY1069" fmla="*/ 3687 h 417252"/>
                <a:gd name="connsiteX1070" fmla="*/ 126843 w 250587"/>
                <a:gd name="connsiteY1070" fmla="*/ 3687 h 417252"/>
                <a:gd name="connsiteX1071" fmla="*/ 128169 w 250587"/>
                <a:gd name="connsiteY1071" fmla="*/ 1475 h 417252"/>
                <a:gd name="connsiteX1072" fmla="*/ 127580 w 250587"/>
                <a:gd name="connsiteY1072" fmla="*/ 52064 h 417252"/>
                <a:gd name="connsiteX1073" fmla="*/ 126695 w 250587"/>
                <a:gd name="connsiteY1073" fmla="*/ 53982 h 417252"/>
                <a:gd name="connsiteX1074" fmla="*/ 127580 w 250587"/>
                <a:gd name="connsiteY1074" fmla="*/ 54572 h 417252"/>
                <a:gd name="connsiteX1075" fmla="*/ 129202 w 250587"/>
                <a:gd name="connsiteY1075" fmla="*/ 52654 h 417252"/>
                <a:gd name="connsiteX1076" fmla="*/ 130972 w 250587"/>
                <a:gd name="connsiteY1076" fmla="*/ 51032 h 417252"/>
                <a:gd name="connsiteX1077" fmla="*/ 129793 w 250587"/>
                <a:gd name="connsiteY1077" fmla="*/ 49557 h 417252"/>
                <a:gd name="connsiteX1078" fmla="*/ 128317 w 250587"/>
                <a:gd name="connsiteY1078" fmla="*/ 50000 h 417252"/>
                <a:gd name="connsiteX1079" fmla="*/ 127580 w 250587"/>
                <a:gd name="connsiteY1079" fmla="*/ 51475 h 417252"/>
                <a:gd name="connsiteX1080" fmla="*/ 127580 w 250587"/>
                <a:gd name="connsiteY1080" fmla="*/ 52064 h 417252"/>
                <a:gd name="connsiteX1081" fmla="*/ 130235 w 250587"/>
                <a:gd name="connsiteY1081" fmla="*/ 12832 h 417252"/>
                <a:gd name="connsiteX1082" fmla="*/ 132152 w 250587"/>
                <a:gd name="connsiteY1082" fmla="*/ 10030 h 417252"/>
                <a:gd name="connsiteX1083" fmla="*/ 131119 w 250587"/>
                <a:gd name="connsiteY1083" fmla="*/ 9734 h 417252"/>
                <a:gd name="connsiteX1084" fmla="*/ 129793 w 250587"/>
                <a:gd name="connsiteY1084" fmla="*/ 10472 h 417252"/>
                <a:gd name="connsiteX1085" fmla="*/ 129054 w 250587"/>
                <a:gd name="connsiteY1085" fmla="*/ 12979 h 417252"/>
                <a:gd name="connsiteX1086" fmla="*/ 130235 w 250587"/>
                <a:gd name="connsiteY1086" fmla="*/ 12979 h 417252"/>
                <a:gd name="connsiteX1087" fmla="*/ 84513 w 250587"/>
                <a:gd name="connsiteY1087" fmla="*/ 410026 h 417252"/>
                <a:gd name="connsiteX1088" fmla="*/ 83332 w 250587"/>
                <a:gd name="connsiteY1088" fmla="*/ 410026 h 417252"/>
                <a:gd name="connsiteX1089" fmla="*/ 81120 w 250587"/>
                <a:gd name="connsiteY1089" fmla="*/ 411943 h 417252"/>
                <a:gd name="connsiteX1090" fmla="*/ 78613 w 250587"/>
                <a:gd name="connsiteY1090" fmla="*/ 412828 h 417252"/>
                <a:gd name="connsiteX1091" fmla="*/ 74483 w 250587"/>
                <a:gd name="connsiteY1091" fmla="*/ 415335 h 417252"/>
                <a:gd name="connsiteX1092" fmla="*/ 74483 w 250587"/>
                <a:gd name="connsiteY1092" fmla="*/ 416958 h 417252"/>
                <a:gd name="connsiteX1093" fmla="*/ 75810 w 250587"/>
                <a:gd name="connsiteY1093" fmla="*/ 417253 h 417252"/>
                <a:gd name="connsiteX1094" fmla="*/ 77875 w 250587"/>
                <a:gd name="connsiteY1094" fmla="*/ 416810 h 417252"/>
                <a:gd name="connsiteX1095" fmla="*/ 79350 w 250587"/>
                <a:gd name="connsiteY1095" fmla="*/ 414893 h 417252"/>
                <a:gd name="connsiteX1096" fmla="*/ 81563 w 250587"/>
                <a:gd name="connsiteY1096" fmla="*/ 414451 h 417252"/>
                <a:gd name="connsiteX1097" fmla="*/ 82005 w 250587"/>
                <a:gd name="connsiteY1097" fmla="*/ 413271 h 417252"/>
                <a:gd name="connsiteX1098" fmla="*/ 82890 w 250587"/>
                <a:gd name="connsiteY1098" fmla="*/ 414155 h 417252"/>
                <a:gd name="connsiteX1099" fmla="*/ 83923 w 250587"/>
                <a:gd name="connsiteY1099" fmla="*/ 414598 h 417252"/>
                <a:gd name="connsiteX1100" fmla="*/ 84807 w 250587"/>
                <a:gd name="connsiteY1100" fmla="*/ 413860 h 417252"/>
                <a:gd name="connsiteX1101" fmla="*/ 85545 w 250587"/>
                <a:gd name="connsiteY1101" fmla="*/ 412238 h 417252"/>
                <a:gd name="connsiteX1102" fmla="*/ 84955 w 250587"/>
                <a:gd name="connsiteY1102" fmla="*/ 411501 h 417252"/>
                <a:gd name="connsiteX1103" fmla="*/ 84365 w 250587"/>
                <a:gd name="connsiteY1103" fmla="*/ 410026 h 417252"/>
                <a:gd name="connsiteX1104" fmla="*/ 111651 w 250587"/>
                <a:gd name="connsiteY1104" fmla="*/ 49115 h 417252"/>
                <a:gd name="connsiteX1105" fmla="*/ 111651 w 250587"/>
                <a:gd name="connsiteY1105" fmla="*/ 45722 h 417252"/>
                <a:gd name="connsiteX1106" fmla="*/ 110766 w 250587"/>
                <a:gd name="connsiteY1106" fmla="*/ 44690 h 417252"/>
                <a:gd name="connsiteX1107" fmla="*/ 110176 w 250587"/>
                <a:gd name="connsiteY1107" fmla="*/ 45870 h 417252"/>
                <a:gd name="connsiteX1108" fmla="*/ 110176 w 250587"/>
                <a:gd name="connsiteY1108" fmla="*/ 48230 h 417252"/>
                <a:gd name="connsiteX1109" fmla="*/ 111651 w 250587"/>
                <a:gd name="connsiteY1109" fmla="*/ 49115 h 417252"/>
                <a:gd name="connsiteX1110" fmla="*/ 79940 w 250587"/>
                <a:gd name="connsiteY1110" fmla="*/ 237903 h 417252"/>
                <a:gd name="connsiteX1111" fmla="*/ 78908 w 250587"/>
                <a:gd name="connsiteY1111" fmla="*/ 237461 h 417252"/>
                <a:gd name="connsiteX1112" fmla="*/ 77875 w 250587"/>
                <a:gd name="connsiteY1112" fmla="*/ 236724 h 417252"/>
                <a:gd name="connsiteX1113" fmla="*/ 76843 w 250587"/>
                <a:gd name="connsiteY1113" fmla="*/ 236133 h 417252"/>
                <a:gd name="connsiteX1114" fmla="*/ 75368 w 250587"/>
                <a:gd name="connsiteY1114" fmla="*/ 236871 h 417252"/>
                <a:gd name="connsiteX1115" fmla="*/ 77285 w 250587"/>
                <a:gd name="connsiteY1115" fmla="*/ 241591 h 417252"/>
                <a:gd name="connsiteX1116" fmla="*/ 77285 w 250587"/>
                <a:gd name="connsiteY1116" fmla="*/ 242476 h 417252"/>
                <a:gd name="connsiteX1117" fmla="*/ 77581 w 250587"/>
                <a:gd name="connsiteY1117" fmla="*/ 243803 h 417252"/>
                <a:gd name="connsiteX1118" fmla="*/ 78023 w 250587"/>
                <a:gd name="connsiteY1118" fmla="*/ 244393 h 417252"/>
                <a:gd name="connsiteX1119" fmla="*/ 79940 w 250587"/>
                <a:gd name="connsiteY1119" fmla="*/ 243508 h 417252"/>
                <a:gd name="connsiteX1120" fmla="*/ 80825 w 250587"/>
                <a:gd name="connsiteY1120" fmla="*/ 241443 h 417252"/>
                <a:gd name="connsiteX1121" fmla="*/ 80530 w 250587"/>
                <a:gd name="connsiteY1121" fmla="*/ 240411 h 417252"/>
                <a:gd name="connsiteX1122" fmla="*/ 80530 w 250587"/>
                <a:gd name="connsiteY1122" fmla="*/ 239378 h 417252"/>
                <a:gd name="connsiteX1123" fmla="*/ 79793 w 250587"/>
                <a:gd name="connsiteY1123" fmla="*/ 237903 h 417252"/>
                <a:gd name="connsiteX1124" fmla="*/ 442 w 250587"/>
                <a:gd name="connsiteY1124" fmla="*/ 339230 h 417252"/>
                <a:gd name="connsiteX1125" fmla="*/ 0 w 250587"/>
                <a:gd name="connsiteY1125" fmla="*/ 340115 h 417252"/>
                <a:gd name="connsiteX1126" fmla="*/ 0 w 250587"/>
                <a:gd name="connsiteY1126" fmla="*/ 343360 h 417252"/>
                <a:gd name="connsiteX1127" fmla="*/ 1327 w 250587"/>
                <a:gd name="connsiteY1127" fmla="*/ 345572 h 417252"/>
                <a:gd name="connsiteX1128" fmla="*/ 2655 w 250587"/>
                <a:gd name="connsiteY1128" fmla="*/ 343655 h 417252"/>
                <a:gd name="connsiteX1129" fmla="*/ 2655 w 250587"/>
                <a:gd name="connsiteY1129" fmla="*/ 338787 h 417252"/>
                <a:gd name="connsiteX1130" fmla="*/ 442 w 250587"/>
                <a:gd name="connsiteY1130" fmla="*/ 339230 h 417252"/>
                <a:gd name="connsiteX1131" fmla="*/ 74631 w 250587"/>
                <a:gd name="connsiteY1131" fmla="*/ 252063 h 417252"/>
                <a:gd name="connsiteX1132" fmla="*/ 75221 w 250587"/>
                <a:gd name="connsiteY1132" fmla="*/ 251620 h 417252"/>
                <a:gd name="connsiteX1133" fmla="*/ 75958 w 250587"/>
                <a:gd name="connsiteY1133" fmla="*/ 249555 h 417252"/>
                <a:gd name="connsiteX1134" fmla="*/ 75368 w 250587"/>
                <a:gd name="connsiteY1134" fmla="*/ 248228 h 417252"/>
                <a:gd name="connsiteX1135" fmla="*/ 74483 w 250587"/>
                <a:gd name="connsiteY1135" fmla="*/ 248523 h 417252"/>
                <a:gd name="connsiteX1136" fmla="*/ 72713 w 250587"/>
                <a:gd name="connsiteY1136" fmla="*/ 249555 h 417252"/>
                <a:gd name="connsiteX1137" fmla="*/ 71828 w 250587"/>
                <a:gd name="connsiteY1137" fmla="*/ 249555 h 417252"/>
                <a:gd name="connsiteX1138" fmla="*/ 71828 w 250587"/>
                <a:gd name="connsiteY1138" fmla="*/ 250588 h 417252"/>
                <a:gd name="connsiteX1139" fmla="*/ 73746 w 250587"/>
                <a:gd name="connsiteY1139" fmla="*/ 251178 h 417252"/>
                <a:gd name="connsiteX1140" fmla="*/ 74631 w 250587"/>
                <a:gd name="connsiteY1140" fmla="*/ 252063 h 417252"/>
                <a:gd name="connsiteX1141" fmla="*/ 9292 w 250587"/>
                <a:gd name="connsiteY1141" fmla="*/ 332445 h 417252"/>
                <a:gd name="connsiteX1142" fmla="*/ 7965 w 250587"/>
                <a:gd name="connsiteY1142" fmla="*/ 332445 h 417252"/>
                <a:gd name="connsiteX1143" fmla="*/ 7669 w 250587"/>
                <a:gd name="connsiteY1143" fmla="*/ 333920 h 417252"/>
                <a:gd name="connsiteX1144" fmla="*/ 8112 w 250587"/>
                <a:gd name="connsiteY1144" fmla="*/ 335543 h 417252"/>
                <a:gd name="connsiteX1145" fmla="*/ 9882 w 250587"/>
                <a:gd name="connsiteY1145" fmla="*/ 334953 h 417252"/>
                <a:gd name="connsiteX1146" fmla="*/ 9882 w 250587"/>
                <a:gd name="connsiteY1146" fmla="*/ 333035 h 417252"/>
                <a:gd name="connsiteX1147" fmla="*/ 9144 w 250587"/>
                <a:gd name="connsiteY1147" fmla="*/ 332593 h 417252"/>
                <a:gd name="connsiteX1148" fmla="*/ 69026 w 250587"/>
                <a:gd name="connsiteY1148" fmla="*/ 269614 h 417252"/>
                <a:gd name="connsiteX1149" fmla="*/ 66666 w 250587"/>
                <a:gd name="connsiteY1149" fmla="*/ 263124 h 417252"/>
                <a:gd name="connsiteX1150" fmla="*/ 67551 w 250587"/>
                <a:gd name="connsiteY1150" fmla="*/ 260765 h 417252"/>
                <a:gd name="connsiteX1151" fmla="*/ 66814 w 250587"/>
                <a:gd name="connsiteY1151" fmla="*/ 259290 h 417252"/>
                <a:gd name="connsiteX1152" fmla="*/ 66814 w 250587"/>
                <a:gd name="connsiteY1152" fmla="*/ 257815 h 417252"/>
                <a:gd name="connsiteX1153" fmla="*/ 67551 w 250587"/>
                <a:gd name="connsiteY1153" fmla="*/ 254865 h 417252"/>
                <a:gd name="connsiteX1154" fmla="*/ 67551 w 250587"/>
                <a:gd name="connsiteY1154" fmla="*/ 253685 h 417252"/>
                <a:gd name="connsiteX1155" fmla="*/ 66076 w 250587"/>
                <a:gd name="connsiteY1155" fmla="*/ 252800 h 417252"/>
                <a:gd name="connsiteX1156" fmla="*/ 65191 w 250587"/>
                <a:gd name="connsiteY1156" fmla="*/ 254127 h 417252"/>
                <a:gd name="connsiteX1157" fmla="*/ 61946 w 250587"/>
                <a:gd name="connsiteY1157" fmla="*/ 260912 h 417252"/>
                <a:gd name="connsiteX1158" fmla="*/ 61061 w 250587"/>
                <a:gd name="connsiteY1158" fmla="*/ 262534 h 417252"/>
                <a:gd name="connsiteX1159" fmla="*/ 59881 w 250587"/>
                <a:gd name="connsiteY1159" fmla="*/ 265927 h 417252"/>
                <a:gd name="connsiteX1160" fmla="*/ 60766 w 250587"/>
                <a:gd name="connsiteY1160" fmla="*/ 268434 h 417252"/>
                <a:gd name="connsiteX1161" fmla="*/ 61209 w 250587"/>
                <a:gd name="connsiteY1161" fmla="*/ 270056 h 417252"/>
                <a:gd name="connsiteX1162" fmla="*/ 60472 w 250587"/>
                <a:gd name="connsiteY1162" fmla="*/ 273006 h 417252"/>
                <a:gd name="connsiteX1163" fmla="*/ 58849 w 250587"/>
                <a:gd name="connsiteY1163" fmla="*/ 275514 h 417252"/>
                <a:gd name="connsiteX1164" fmla="*/ 57816 w 250587"/>
                <a:gd name="connsiteY1164" fmla="*/ 276546 h 417252"/>
                <a:gd name="connsiteX1165" fmla="*/ 56637 w 250587"/>
                <a:gd name="connsiteY1165" fmla="*/ 277284 h 417252"/>
                <a:gd name="connsiteX1166" fmla="*/ 55014 w 250587"/>
                <a:gd name="connsiteY1166" fmla="*/ 277873 h 417252"/>
                <a:gd name="connsiteX1167" fmla="*/ 53539 w 250587"/>
                <a:gd name="connsiteY1167" fmla="*/ 278759 h 417252"/>
                <a:gd name="connsiteX1168" fmla="*/ 48820 w 250587"/>
                <a:gd name="connsiteY1168" fmla="*/ 284658 h 417252"/>
                <a:gd name="connsiteX1169" fmla="*/ 48229 w 250587"/>
                <a:gd name="connsiteY1169" fmla="*/ 285396 h 417252"/>
                <a:gd name="connsiteX1170" fmla="*/ 45870 w 250587"/>
                <a:gd name="connsiteY1170" fmla="*/ 287166 h 417252"/>
                <a:gd name="connsiteX1171" fmla="*/ 40855 w 250587"/>
                <a:gd name="connsiteY1171" fmla="*/ 293508 h 417252"/>
                <a:gd name="connsiteX1172" fmla="*/ 35840 w 250587"/>
                <a:gd name="connsiteY1172" fmla="*/ 298522 h 417252"/>
                <a:gd name="connsiteX1173" fmla="*/ 29793 w 250587"/>
                <a:gd name="connsiteY1173" fmla="*/ 305159 h 417252"/>
                <a:gd name="connsiteX1174" fmla="*/ 27433 w 250587"/>
                <a:gd name="connsiteY1174" fmla="*/ 307224 h 417252"/>
                <a:gd name="connsiteX1175" fmla="*/ 26401 w 250587"/>
                <a:gd name="connsiteY1175" fmla="*/ 307667 h 417252"/>
                <a:gd name="connsiteX1176" fmla="*/ 25073 w 250587"/>
                <a:gd name="connsiteY1176" fmla="*/ 307667 h 417252"/>
                <a:gd name="connsiteX1177" fmla="*/ 23894 w 250587"/>
                <a:gd name="connsiteY1177" fmla="*/ 307962 h 417252"/>
                <a:gd name="connsiteX1178" fmla="*/ 20206 w 250587"/>
                <a:gd name="connsiteY1178" fmla="*/ 311649 h 417252"/>
                <a:gd name="connsiteX1179" fmla="*/ 16224 w 250587"/>
                <a:gd name="connsiteY1179" fmla="*/ 315041 h 417252"/>
                <a:gd name="connsiteX1180" fmla="*/ 14601 w 250587"/>
                <a:gd name="connsiteY1180" fmla="*/ 316811 h 417252"/>
                <a:gd name="connsiteX1181" fmla="*/ 11652 w 250587"/>
                <a:gd name="connsiteY1181" fmla="*/ 320351 h 417252"/>
                <a:gd name="connsiteX1182" fmla="*/ 9882 w 250587"/>
                <a:gd name="connsiteY1182" fmla="*/ 321678 h 417252"/>
                <a:gd name="connsiteX1183" fmla="*/ 7375 w 250587"/>
                <a:gd name="connsiteY1183" fmla="*/ 326251 h 417252"/>
                <a:gd name="connsiteX1184" fmla="*/ 6637 w 250587"/>
                <a:gd name="connsiteY1184" fmla="*/ 328463 h 417252"/>
                <a:gd name="connsiteX1185" fmla="*/ 6342 w 250587"/>
                <a:gd name="connsiteY1185" fmla="*/ 330823 h 417252"/>
                <a:gd name="connsiteX1186" fmla="*/ 8702 w 250587"/>
                <a:gd name="connsiteY1186" fmla="*/ 328906 h 417252"/>
                <a:gd name="connsiteX1187" fmla="*/ 11357 w 250587"/>
                <a:gd name="connsiteY1187" fmla="*/ 327431 h 417252"/>
                <a:gd name="connsiteX1188" fmla="*/ 12832 w 250587"/>
                <a:gd name="connsiteY1188" fmla="*/ 326988 h 417252"/>
                <a:gd name="connsiteX1189" fmla="*/ 14011 w 250587"/>
                <a:gd name="connsiteY1189" fmla="*/ 326251 h 417252"/>
                <a:gd name="connsiteX1190" fmla="*/ 14601 w 250587"/>
                <a:gd name="connsiteY1190" fmla="*/ 324776 h 417252"/>
                <a:gd name="connsiteX1191" fmla="*/ 15486 w 250587"/>
                <a:gd name="connsiteY1191" fmla="*/ 323596 h 417252"/>
                <a:gd name="connsiteX1192" fmla="*/ 18289 w 250587"/>
                <a:gd name="connsiteY1192" fmla="*/ 322711 h 417252"/>
                <a:gd name="connsiteX1193" fmla="*/ 20944 w 250587"/>
                <a:gd name="connsiteY1193" fmla="*/ 321384 h 417252"/>
                <a:gd name="connsiteX1194" fmla="*/ 23746 w 250587"/>
                <a:gd name="connsiteY1194" fmla="*/ 319614 h 417252"/>
                <a:gd name="connsiteX1195" fmla="*/ 26401 w 250587"/>
                <a:gd name="connsiteY1195" fmla="*/ 317549 h 417252"/>
                <a:gd name="connsiteX1196" fmla="*/ 28466 w 250587"/>
                <a:gd name="connsiteY1196" fmla="*/ 314746 h 417252"/>
                <a:gd name="connsiteX1197" fmla="*/ 30088 w 250587"/>
                <a:gd name="connsiteY1197" fmla="*/ 311649 h 417252"/>
                <a:gd name="connsiteX1198" fmla="*/ 32595 w 250587"/>
                <a:gd name="connsiteY1198" fmla="*/ 309879 h 417252"/>
                <a:gd name="connsiteX1199" fmla="*/ 35693 w 250587"/>
                <a:gd name="connsiteY1199" fmla="*/ 308994 h 417252"/>
                <a:gd name="connsiteX1200" fmla="*/ 37905 w 250587"/>
                <a:gd name="connsiteY1200" fmla="*/ 307519 h 417252"/>
                <a:gd name="connsiteX1201" fmla="*/ 39675 w 250587"/>
                <a:gd name="connsiteY1201" fmla="*/ 305455 h 417252"/>
                <a:gd name="connsiteX1202" fmla="*/ 41445 w 250587"/>
                <a:gd name="connsiteY1202" fmla="*/ 303095 h 417252"/>
                <a:gd name="connsiteX1203" fmla="*/ 46754 w 250587"/>
                <a:gd name="connsiteY1203" fmla="*/ 294098 h 417252"/>
                <a:gd name="connsiteX1204" fmla="*/ 46312 w 250587"/>
                <a:gd name="connsiteY1204" fmla="*/ 291590 h 417252"/>
                <a:gd name="connsiteX1205" fmla="*/ 47050 w 250587"/>
                <a:gd name="connsiteY1205" fmla="*/ 290115 h 417252"/>
                <a:gd name="connsiteX1206" fmla="*/ 48377 w 250587"/>
                <a:gd name="connsiteY1206" fmla="*/ 289230 h 417252"/>
                <a:gd name="connsiteX1207" fmla="*/ 51327 w 250587"/>
                <a:gd name="connsiteY1207" fmla="*/ 288050 h 417252"/>
                <a:gd name="connsiteX1208" fmla="*/ 57669 w 250587"/>
                <a:gd name="connsiteY1208" fmla="*/ 286281 h 417252"/>
                <a:gd name="connsiteX1209" fmla="*/ 58406 w 250587"/>
                <a:gd name="connsiteY1209" fmla="*/ 285248 h 417252"/>
                <a:gd name="connsiteX1210" fmla="*/ 58702 w 250587"/>
                <a:gd name="connsiteY1210" fmla="*/ 283921 h 417252"/>
                <a:gd name="connsiteX1211" fmla="*/ 60029 w 250587"/>
                <a:gd name="connsiteY1211" fmla="*/ 281266 h 417252"/>
                <a:gd name="connsiteX1212" fmla="*/ 62241 w 250587"/>
                <a:gd name="connsiteY1212" fmla="*/ 279348 h 417252"/>
                <a:gd name="connsiteX1213" fmla="*/ 63569 w 250587"/>
                <a:gd name="connsiteY1213" fmla="*/ 278611 h 417252"/>
                <a:gd name="connsiteX1214" fmla="*/ 66666 w 250587"/>
                <a:gd name="connsiteY1214" fmla="*/ 278021 h 417252"/>
                <a:gd name="connsiteX1215" fmla="*/ 68141 w 250587"/>
                <a:gd name="connsiteY1215" fmla="*/ 277284 h 417252"/>
                <a:gd name="connsiteX1216" fmla="*/ 70501 w 250587"/>
                <a:gd name="connsiteY1216" fmla="*/ 274776 h 417252"/>
                <a:gd name="connsiteX1217" fmla="*/ 70501 w 250587"/>
                <a:gd name="connsiteY1217" fmla="*/ 273449 h 417252"/>
                <a:gd name="connsiteX1218" fmla="*/ 68583 w 250587"/>
                <a:gd name="connsiteY1218" fmla="*/ 269319 h 41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Lst>
              <a:rect l="l" t="t" r="r" b="b"/>
              <a:pathLst>
                <a:path w="250587" h="417252">
                  <a:moveTo>
                    <a:pt x="177432" y="226842"/>
                  </a:moveTo>
                  <a:lnTo>
                    <a:pt x="177432" y="224482"/>
                  </a:lnTo>
                  <a:lnTo>
                    <a:pt x="175662" y="220352"/>
                  </a:lnTo>
                  <a:lnTo>
                    <a:pt x="173449" y="218730"/>
                  </a:lnTo>
                  <a:lnTo>
                    <a:pt x="172565" y="219762"/>
                  </a:lnTo>
                  <a:lnTo>
                    <a:pt x="173449" y="221384"/>
                  </a:lnTo>
                  <a:lnTo>
                    <a:pt x="176547" y="225957"/>
                  </a:lnTo>
                  <a:lnTo>
                    <a:pt x="177580" y="226842"/>
                  </a:lnTo>
                  <a:close/>
                  <a:moveTo>
                    <a:pt x="175515" y="256340"/>
                  </a:moveTo>
                  <a:lnTo>
                    <a:pt x="176252" y="258847"/>
                  </a:lnTo>
                  <a:lnTo>
                    <a:pt x="178317" y="258847"/>
                  </a:lnTo>
                  <a:lnTo>
                    <a:pt x="176842" y="255455"/>
                  </a:lnTo>
                  <a:lnTo>
                    <a:pt x="176399" y="255455"/>
                  </a:lnTo>
                  <a:lnTo>
                    <a:pt x="175515" y="256340"/>
                  </a:lnTo>
                  <a:close/>
                  <a:moveTo>
                    <a:pt x="162388" y="212682"/>
                  </a:moveTo>
                  <a:lnTo>
                    <a:pt x="158111" y="207225"/>
                  </a:lnTo>
                  <a:lnTo>
                    <a:pt x="155898" y="207225"/>
                  </a:lnTo>
                  <a:lnTo>
                    <a:pt x="155604" y="208700"/>
                  </a:lnTo>
                  <a:lnTo>
                    <a:pt x="156193" y="209290"/>
                  </a:lnTo>
                  <a:lnTo>
                    <a:pt x="158258" y="210322"/>
                  </a:lnTo>
                  <a:lnTo>
                    <a:pt x="161208" y="213420"/>
                  </a:lnTo>
                  <a:lnTo>
                    <a:pt x="164011" y="215337"/>
                  </a:lnTo>
                  <a:lnTo>
                    <a:pt x="166370" y="218140"/>
                  </a:lnTo>
                  <a:lnTo>
                    <a:pt x="164157" y="214157"/>
                  </a:lnTo>
                  <a:lnTo>
                    <a:pt x="162240" y="212830"/>
                  </a:lnTo>
                  <a:close/>
                  <a:moveTo>
                    <a:pt x="171532" y="224777"/>
                  </a:moveTo>
                  <a:lnTo>
                    <a:pt x="169025" y="223302"/>
                  </a:lnTo>
                  <a:lnTo>
                    <a:pt x="165780" y="222269"/>
                  </a:lnTo>
                  <a:lnTo>
                    <a:pt x="163125" y="221237"/>
                  </a:lnTo>
                  <a:lnTo>
                    <a:pt x="163125" y="223597"/>
                  </a:lnTo>
                  <a:lnTo>
                    <a:pt x="163863" y="226252"/>
                  </a:lnTo>
                  <a:lnTo>
                    <a:pt x="163272" y="228022"/>
                  </a:lnTo>
                  <a:lnTo>
                    <a:pt x="162388" y="233921"/>
                  </a:lnTo>
                  <a:lnTo>
                    <a:pt x="160913" y="237608"/>
                  </a:lnTo>
                  <a:lnTo>
                    <a:pt x="160913" y="238788"/>
                  </a:lnTo>
                  <a:lnTo>
                    <a:pt x="164453" y="235839"/>
                  </a:lnTo>
                  <a:lnTo>
                    <a:pt x="167698" y="231709"/>
                  </a:lnTo>
                  <a:lnTo>
                    <a:pt x="169172" y="231119"/>
                  </a:lnTo>
                  <a:lnTo>
                    <a:pt x="170647" y="231709"/>
                  </a:lnTo>
                  <a:lnTo>
                    <a:pt x="172712" y="234511"/>
                  </a:lnTo>
                  <a:lnTo>
                    <a:pt x="174187" y="235101"/>
                  </a:lnTo>
                  <a:lnTo>
                    <a:pt x="174187" y="235544"/>
                  </a:lnTo>
                  <a:lnTo>
                    <a:pt x="175957" y="236724"/>
                  </a:lnTo>
                  <a:lnTo>
                    <a:pt x="175662" y="238051"/>
                  </a:lnTo>
                  <a:lnTo>
                    <a:pt x="176399" y="238493"/>
                  </a:lnTo>
                  <a:lnTo>
                    <a:pt x="178907" y="239083"/>
                  </a:lnTo>
                  <a:lnTo>
                    <a:pt x="182447" y="241591"/>
                  </a:lnTo>
                  <a:lnTo>
                    <a:pt x="184069" y="243361"/>
                  </a:lnTo>
                  <a:lnTo>
                    <a:pt x="184364" y="241738"/>
                  </a:lnTo>
                  <a:lnTo>
                    <a:pt x="183922" y="237608"/>
                  </a:lnTo>
                  <a:lnTo>
                    <a:pt x="180530" y="232299"/>
                  </a:lnTo>
                  <a:lnTo>
                    <a:pt x="175515" y="229202"/>
                  </a:lnTo>
                  <a:lnTo>
                    <a:pt x="171827" y="226104"/>
                  </a:lnTo>
                  <a:lnTo>
                    <a:pt x="171385" y="225072"/>
                  </a:lnTo>
                  <a:close/>
                  <a:moveTo>
                    <a:pt x="146606" y="228907"/>
                  </a:moveTo>
                  <a:lnTo>
                    <a:pt x="147934" y="228316"/>
                  </a:lnTo>
                  <a:lnTo>
                    <a:pt x="148671" y="226399"/>
                  </a:lnTo>
                  <a:lnTo>
                    <a:pt x="148376" y="225367"/>
                  </a:lnTo>
                  <a:lnTo>
                    <a:pt x="146606" y="223597"/>
                  </a:lnTo>
                  <a:lnTo>
                    <a:pt x="143214" y="223597"/>
                  </a:lnTo>
                  <a:lnTo>
                    <a:pt x="141887" y="224629"/>
                  </a:lnTo>
                  <a:lnTo>
                    <a:pt x="142329" y="225367"/>
                  </a:lnTo>
                  <a:lnTo>
                    <a:pt x="143951" y="226547"/>
                  </a:lnTo>
                  <a:lnTo>
                    <a:pt x="146606" y="229202"/>
                  </a:lnTo>
                  <a:close/>
                  <a:moveTo>
                    <a:pt x="179791" y="297490"/>
                  </a:moveTo>
                  <a:lnTo>
                    <a:pt x="181415" y="298817"/>
                  </a:lnTo>
                  <a:lnTo>
                    <a:pt x="186281" y="299407"/>
                  </a:lnTo>
                  <a:lnTo>
                    <a:pt x="192476" y="298670"/>
                  </a:lnTo>
                  <a:lnTo>
                    <a:pt x="193656" y="298080"/>
                  </a:lnTo>
                  <a:lnTo>
                    <a:pt x="195573" y="295573"/>
                  </a:lnTo>
                  <a:lnTo>
                    <a:pt x="198375" y="295573"/>
                  </a:lnTo>
                  <a:lnTo>
                    <a:pt x="198671" y="294540"/>
                  </a:lnTo>
                  <a:lnTo>
                    <a:pt x="198375" y="293360"/>
                  </a:lnTo>
                  <a:lnTo>
                    <a:pt x="197638" y="292033"/>
                  </a:lnTo>
                  <a:lnTo>
                    <a:pt x="198228" y="288198"/>
                  </a:lnTo>
                  <a:lnTo>
                    <a:pt x="195868" y="287166"/>
                  </a:lnTo>
                  <a:lnTo>
                    <a:pt x="193803" y="285543"/>
                  </a:lnTo>
                  <a:lnTo>
                    <a:pt x="192918" y="285543"/>
                  </a:lnTo>
                  <a:lnTo>
                    <a:pt x="192329" y="285101"/>
                  </a:lnTo>
                  <a:lnTo>
                    <a:pt x="191886" y="284658"/>
                  </a:lnTo>
                  <a:lnTo>
                    <a:pt x="187609" y="285248"/>
                  </a:lnTo>
                  <a:lnTo>
                    <a:pt x="185544" y="287166"/>
                  </a:lnTo>
                  <a:lnTo>
                    <a:pt x="184659" y="288788"/>
                  </a:lnTo>
                  <a:lnTo>
                    <a:pt x="180676" y="290853"/>
                  </a:lnTo>
                  <a:lnTo>
                    <a:pt x="179497" y="291885"/>
                  </a:lnTo>
                  <a:lnTo>
                    <a:pt x="178317" y="293508"/>
                  </a:lnTo>
                  <a:lnTo>
                    <a:pt x="178612" y="294983"/>
                  </a:lnTo>
                  <a:lnTo>
                    <a:pt x="179645" y="297195"/>
                  </a:lnTo>
                  <a:close/>
                  <a:moveTo>
                    <a:pt x="148523" y="269614"/>
                  </a:moveTo>
                  <a:lnTo>
                    <a:pt x="147934" y="270056"/>
                  </a:lnTo>
                  <a:lnTo>
                    <a:pt x="147344" y="270794"/>
                  </a:lnTo>
                  <a:lnTo>
                    <a:pt x="144984" y="273154"/>
                  </a:lnTo>
                  <a:lnTo>
                    <a:pt x="144394" y="276104"/>
                  </a:lnTo>
                  <a:lnTo>
                    <a:pt x="144984" y="277873"/>
                  </a:lnTo>
                  <a:lnTo>
                    <a:pt x="146459" y="276989"/>
                  </a:lnTo>
                  <a:lnTo>
                    <a:pt x="147049" y="276989"/>
                  </a:lnTo>
                  <a:lnTo>
                    <a:pt x="147786" y="276694"/>
                  </a:lnTo>
                  <a:lnTo>
                    <a:pt x="148671" y="275956"/>
                  </a:lnTo>
                  <a:lnTo>
                    <a:pt x="150146" y="271827"/>
                  </a:lnTo>
                  <a:lnTo>
                    <a:pt x="150146" y="270499"/>
                  </a:lnTo>
                  <a:lnTo>
                    <a:pt x="149262" y="269614"/>
                  </a:lnTo>
                  <a:lnTo>
                    <a:pt x="148523" y="269614"/>
                  </a:lnTo>
                  <a:close/>
                  <a:moveTo>
                    <a:pt x="193214" y="271236"/>
                  </a:moveTo>
                  <a:lnTo>
                    <a:pt x="192918" y="270941"/>
                  </a:lnTo>
                  <a:lnTo>
                    <a:pt x="192033" y="270499"/>
                  </a:lnTo>
                  <a:lnTo>
                    <a:pt x="190853" y="273301"/>
                  </a:lnTo>
                  <a:lnTo>
                    <a:pt x="191591" y="273301"/>
                  </a:lnTo>
                  <a:lnTo>
                    <a:pt x="193361" y="272416"/>
                  </a:lnTo>
                  <a:lnTo>
                    <a:pt x="193361" y="271236"/>
                  </a:lnTo>
                  <a:close/>
                  <a:moveTo>
                    <a:pt x="195868" y="249998"/>
                  </a:moveTo>
                  <a:lnTo>
                    <a:pt x="199113" y="249998"/>
                  </a:lnTo>
                  <a:lnTo>
                    <a:pt x="199408" y="248375"/>
                  </a:lnTo>
                  <a:lnTo>
                    <a:pt x="197933" y="246016"/>
                  </a:lnTo>
                  <a:lnTo>
                    <a:pt x="196458" y="244836"/>
                  </a:lnTo>
                  <a:lnTo>
                    <a:pt x="194541" y="244836"/>
                  </a:lnTo>
                  <a:lnTo>
                    <a:pt x="192476" y="245425"/>
                  </a:lnTo>
                  <a:lnTo>
                    <a:pt x="194246" y="248965"/>
                  </a:lnTo>
                  <a:lnTo>
                    <a:pt x="195721" y="250145"/>
                  </a:lnTo>
                  <a:close/>
                  <a:moveTo>
                    <a:pt x="145721" y="302505"/>
                  </a:moveTo>
                  <a:lnTo>
                    <a:pt x="146901" y="303537"/>
                  </a:lnTo>
                  <a:lnTo>
                    <a:pt x="148376" y="304422"/>
                  </a:lnTo>
                  <a:lnTo>
                    <a:pt x="151178" y="305455"/>
                  </a:lnTo>
                  <a:lnTo>
                    <a:pt x="153686" y="306782"/>
                  </a:lnTo>
                  <a:lnTo>
                    <a:pt x="155750" y="312387"/>
                  </a:lnTo>
                  <a:lnTo>
                    <a:pt x="156930" y="313714"/>
                  </a:lnTo>
                  <a:lnTo>
                    <a:pt x="160470" y="313714"/>
                  </a:lnTo>
                  <a:lnTo>
                    <a:pt x="162093" y="312976"/>
                  </a:lnTo>
                  <a:lnTo>
                    <a:pt x="162978" y="312092"/>
                  </a:lnTo>
                  <a:lnTo>
                    <a:pt x="164600" y="309584"/>
                  </a:lnTo>
                  <a:lnTo>
                    <a:pt x="165338" y="308109"/>
                  </a:lnTo>
                  <a:lnTo>
                    <a:pt x="165338" y="306929"/>
                  </a:lnTo>
                  <a:lnTo>
                    <a:pt x="165042" y="305897"/>
                  </a:lnTo>
                  <a:lnTo>
                    <a:pt x="160913" y="299407"/>
                  </a:lnTo>
                  <a:lnTo>
                    <a:pt x="160913" y="298080"/>
                  </a:lnTo>
                  <a:lnTo>
                    <a:pt x="161208" y="296605"/>
                  </a:lnTo>
                  <a:lnTo>
                    <a:pt x="161208" y="292623"/>
                  </a:lnTo>
                  <a:lnTo>
                    <a:pt x="161798" y="290853"/>
                  </a:lnTo>
                  <a:lnTo>
                    <a:pt x="163863" y="287608"/>
                  </a:lnTo>
                  <a:lnTo>
                    <a:pt x="164600" y="285838"/>
                  </a:lnTo>
                  <a:lnTo>
                    <a:pt x="165780" y="280528"/>
                  </a:lnTo>
                  <a:lnTo>
                    <a:pt x="167403" y="276989"/>
                  </a:lnTo>
                  <a:lnTo>
                    <a:pt x="169614" y="273744"/>
                  </a:lnTo>
                  <a:lnTo>
                    <a:pt x="170499" y="271679"/>
                  </a:lnTo>
                  <a:lnTo>
                    <a:pt x="171532" y="268582"/>
                  </a:lnTo>
                  <a:lnTo>
                    <a:pt x="171532" y="267697"/>
                  </a:lnTo>
                  <a:lnTo>
                    <a:pt x="170057" y="264894"/>
                  </a:lnTo>
                  <a:lnTo>
                    <a:pt x="163420" y="262977"/>
                  </a:lnTo>
                  <a:lnTo>
                    <a:pt x="162535" y="262977"/>
                  </a:lnTo>
                  <a:lnTo>
                    <a:pt x="157373" y="265189"/>
                  </a:lnTo>
                  <a:lnTo>
                    <a:pt x="156341" y="265779"/>
                  </a:lnTo>
                  <a:lnTo>
                    <a:pt x="156046" y="267107"/>
                  </a:lnTo>
                  <a:lnTo>
                    <a:pt x="156046" y="269024"/>
                  </a:lnTo>
                  <a:lnTo>
                    <a:pt x="155750" y="270794"/>
                  </a:lnTo>
                  <a:lnTo>
                    <a:pt x="154423" y="273301"/>
                  </a:lnTo>
                  <a:lnTo>
                    <a:pt x="153096" y="274629"/>
                  </a:lnTo>
                  <a:lnTo>
                    <a:pt x="152063" y="275956"/>
                  </a:lnTo>
                  <a:lnTo>
                    <a:pt x="152949" y="278759"/>
                  </a:lnTo>
                  <a:lnTo>
                    <a:pt x="153391" y="281708"/>
                  </a:lnTo>
                  <a:lnTo>
                    <a:pt x="153391" y="285838"/>
                  </a:lnTo>
                  <a:lnTo>
                    <a:pt x="153096" y="286870"/>
                  </a:lnTo>
                  <a:lnTo>
                    <a:pt x="149408" y="289378"/>
                  </a:lnTo>
                  <a:lnTo>
                    <a:pt x="147786" y="289673"/>
                  </a:lnTo>
                  <a:lnTo>
                    <a:pt x="144542" y="289673"/>
                  </a:lnTo>
                  <a:lnTo>
                    <a:pt x="143214" y="290263"/>
                  </a:lnTo>
                  <a:lnTo>
                    <a:pt x="142034" y="292033"/>
                  </a:lnTo>
                  <a:lnTo>
                    <a:pt x="141296" y="293950"/>
                  </a:lnTo>
                  <a:lnTo>
                    <a:pt x="141592" y="297342"/>
                  </a:lnTo>
                  <a:lnTo>
                    <a:pt x="145574" y="302800"/>
                  </a:lnTo>
                  <a:close/>
                  <a:moveTo>
                    <a:pt x="204423" y="248080"/>
                  </a:moveTo>
                  <a:lnTo>
                    <a:pt x="205160" y="248523"/>
                  </a:lnTo>
                  <a:lnTo>
                    <a:pt x="205602" y="247195"/>
                  </a:lnTo>
                  <a:lnTo>
                    <a:pt x="204717" y="246310"/>
                  </a:lnTo>
                  <a:lnTo>
                    <a:pt x="203833" y="244836"/>
                  </a:lnTo>
                  <a:lnTo>
                    <a:pt x="202358" y="243951"/>
                  </a:lnTo>
                  <a:lnTo>
                    <a:pt x="202653" y="245425"/>
                  </a:lnTo>
                  <a:lnTo>
                    <a:pt x="203685" y="247490"/>
                  </a:lnTo>
                  <a:lnTo>
                    <a:pt x="204423" y="248080"/>
                  </a:lnTo>
                  <a:close/>
                  <a:moveTo>
                    <a:pt x="133774" y="219319"/>
                  </a:moveTo>
                  <a:lnTo>
                    <a:pt x="131119" y="220647"/>
                  </a:lnTo>
                  <a:lnTo>
                    <a:pt x="130825" y="224924"/>
                  </a:lnTo>
                  <a:lnTo>
                    <a:pt x="129497" y="226252"/>
                  </a:lnTo>
                  <a:lnTo>
                    <a:pt x="129054" y="227727"/>
                  </a:lnTo>
                  <a:lnTo>
                    <a:pt x="129350" y="228759"/>
                  </a:lnTo>
                  <a:lnTo>
                    <a:pt x="130530" y="229939"/>
                  </a:lnTo>
                  <a:lnTo>
                    <a:pt x="129939" y="231414"/>
                  </a:lnTo>
                  <a:lnTo>
                    <a:pt x="131415" y="233626"/>
                  </a:lnTo>
                  <a:lnTo>
                    <a:pt x="133480" y="226989"/>
                  </a:lnTo>
                  <a:lnTo>
                    <a:pt x="134512" y="222122"/>
                  </a:lnTo>
                  <a:lnTo>
                    <a:pt x="134512" y="220205"/>
                  </a:lnTo>
                  <a:lnTo>
                    <a:pt x="134807" y="219172"/>
                  </a:lnTo>
                  <a:lnTo>
                    <a:pt x="133774" y="219172"/>
                  </a:lnTo>
                  <a:close/>
                  <a:moveTo>
                    <a:pt x="191886" y="225809"/>
                  </a:moveTo>
                  <a:lnTo>
                    <a:pt x="193361" y="230086"/>
                  </a:lnTo>
                  <a:lnTo>
                    <a:pt x="194983" y="232446"/>
                  </a:lnTo>
                  <a:lnTo>
                    <a:pt x="197196" y="234364"/>
                  </a:lnTo>
                  <a:lnTo>
                    <a:pt x="198375" y="234954"/>
                  </a:lnTo>
                  <a:lnTo>
                    <a:pt x="201178" y="235839"/>
                  </a:lnTo>
                  <a:lnTo>
                    <a:pt x="203095" y="238199"/>
                  </a:lnTo>
                  <a:lnTo>
                    <a:pt x="204275" y="239231"/>
                  </a:lnTo>
                  <a:lnTo>
                    <a:pt x="204865" y="240411"/>
                  </a:lnTo>
                  <a:lnTo>
                    <a:pt x="206487" y="242476"/>
                  </a:lnTo>
                  <a:lnTo>
                    <a:pt x="207815" y="243066"/>
                  </a:lnTo>
                  <a:lnTo>
                    <a:pt x="209437" y="242771"/>
                  </a:lnTo>
                  <a:lnTo>
                    <a:pt x="209437" y="244393"/>
                  </a:lnTo>
                  <a:lnTo>
                    <a:pt x="208995" y="246016"/>
                  </a:lnTo>
                  <a:lnTo>
                    <a:pt x="207372" y="248080"/>
                  </a:lnTo>
                  <a:lnTo>
                    <a:pt x="208110" y="250145"/>
                  </a:lnTo>
                  <a:lnTo>
                    <a:pt x="210470" y="253833"/>
                  </a:lnTo>
                  <a:lnTo>
                    <a:pt x="211798" y="255307"/>
                  </a:lnTo>
                  <a:lnTo>
                    <a:pt x="213568" y="255897"/>
                  </a:lnTo>
                  <a:lnTo>
                    <a:pt x="215633" y="259142"/>
                  </a:lnTo>
                  <a:lnTo>
                    <a:pt x="217697" y="259142"/>
                  </a:lnTo>
                  <a:lnTo>
                    <a:pt x="220794" y="260027"/>
                  </a:lnTo>
                  <a:lnTo>
                    <a:pt x="225956" y="259585"/>
                  </a:lnTo>
                  <a:lnTo>
                    <a:pt x="227136" y="259880"/>
                  </a:lnTo>
                  <a:lnTo>
                    <a:pt x="228759" y="261797"/>
                  </a:lnTo>
                  <a:lnTo>
                    <a:pt x="229054" y="261207"/>
                  </a:lnTo>
                  <a:lnTo>
                    <a:pt x="227874" y="258847"/>
                  </a:lnTo>
                  <a:lnTo>
                    <a:pt x="225809" y="257077"/>
                  </a:lnTo>
                  <a:lnTo>
                    <a:pt x="224334" y="257077"/>
                  </a:lnTo>
                  <a:lnTo>
                    <a:pt x="224629" y="255897"/>
                  </a:lnTo>
                  <a:lnTo>
                    <a:pt x="225367" y="254717"/>
                  </a:lnTo>
                  <a:lnTo>
                    <a:pt x="224924" y="253242"/>
                  </a:lnTo>
                  <a:lnTo>
                    <a:pt x="222712" y="248818"/>
                  </a:lnTo>
                  <a:lnTo>
                    <a:pt x="222417" y="247490"/>
                  </a:lnTo>
                  <a:lnTo>
                    <a:pt x="222417" y="244393"/>
                  </a:lnTo>
                  <a:lnTo>
                    <a:pt x="221679" y="242918"/>
                  </a:lnTo>
                  <a:lnTo>
                    <a:pt x="221679" y="238199"/>
                  </a:lnTo>
                  <a:lnTo>
                    <a:pt x="223007" y="235544"/>
                  </a:lnTo>
                  <a:lnTo>
                    <a:pt x="222712" y="233331"/>
                  </a:lnTo>
                  <a:lnTo>
                    <a:pt x="223597" y="231856"/>
                  </a:lnTo>
                  <a:lnTo>
                    <a:pt x="222121" y="230234"/>
                  </a:lnTo>
                  <a:lnTo>
                    <a:pt x="220205" y="229349"/>
                  </a:lnTo>
                  <a:lnTo>
                    <a:pt x="218729" y="229349"/>
                  </a:lnTo>
                  <a:lnTo>
                    <a:pt x="217844" y="228316"/>
                  </a:lnTo>
                  <a:lnTo>
                    <a:pt x="217844" y="226547"/>
                  </a:lnTo>
                  <a:lnTo>
                    <a:pt x="217549" y="224924"/>
                  </a:lnTo>
                  <a:lnTo>
                    <a:pt x="215633" y="222712"/>
                  </a:lnTo>
                  <a:lnTo>
                    <a:pt x="213272" y="221532"/>
                  </a:lnTo>
                  <a:lnTo>
                    <a:pt x="205160" y="222564"/>
                  </a:lnTo>
                  <a:lnTo>
                    <a:pt x="197933" y="222564"/>
                  </a:lnTo>
                  <a:lnTo>
                    <a:pt x="190853" y="221679"/>
                  </a:lnTo>
                  <a:lnTo>
                    <a:pt x="191738" y="226104"/>
                  </a:lnTo>
                  <a:close/>
                  <a:moveTo>
                    <a:pt x="226399" y="282593"/>
                  </a:moveTo>
                  <a:lnTo>
                    <a:pt x="227432" y="278759"/>
                  </a:lnTo>
                  <a:lnTo>
                    <a:pt x="226989" y="277431"/>
                  </a:lnTo>
                  <a:lnTo>
                    <a:pt x="226547" y="277431"/>
                  </a:lnTo>
                  <a:lnTo>
                    <a:pt x="225514" y="279053"/>
                  </a:lnTo>
                  <a:lnTo>
                    <a:pt x="224777" y="279496"/>
                  </a:lnTo>
                  <a:lnTo>
                    <a:pt x="223302" y="280971"/>
                  </a:lnTo>
                  <a:lnTo>
                    <a:pt x="223302" y="284068"/>
                  </a:lnTo>
                  <a:lnTo>
                    <a:pt x="222564" y="285986"/>
                  </a:lnTo>
                  <a:lnTo>
                    <a:pt x="223597" y="286723"/>
                  </a:lnTo>
                  <a:lnTo>
                    <a:pt x="225071" y="289083"/>
                  </a:lnTo>
                  <a:lnTo>
                    <a:pt x="226547" y="290558"/>
                  </a:lnTo>
                  <a:lnTo>
                    <a:pt x="227136" y="292033"/>
                  </a:lnTo>
                  <a:lnTo>
                    <a:pt x="227579" y="291295"/>
                  </a:lnTo>
                  <a:lnTo>
                    <a:pt x="227579" y="289968"/>
                  </a:lnTo>
                  <a:lnTo>
                    <a:pt x="227874" y="287166"/>
                  </a:lnTo>
                  <a:lnTo>
                    <a:pt x="226399" y="282593"/>
                  </a:lnTo>
                  <a:close/>
                  <a:moveTo>
                    <a:pt x="212240" y="283331"/>
                  </a:moveTo>
                  <a:lnTo>
                    <a:pt x="213272" y="284068"/>
                  </a:lnTo>
                  <a:lnTo>
                    <a:pt x="213272" y="281856"/>
                  </a:lnTo>
                  <a:lnTo>
                    <a:pt x="216222" y="282151"/>
                  </a:lnTo>
                  <a:lnTo>
                    <a:pt x="216664" y="280971"/>
                  </a:lnTo>
                  <a:lnTo>
                    <a:pt x="216664" y="279938"/>
                  </a:lnTo>
                  <a:lnTo>
                    <a:pt x="214747" y="277136"/>
                  </a:lnTo>
                  <a:lnTo>
                    <a:pt x="214452" y="273744"/>
                  </a:lnTo>
                  <a:lnTo>
                    <a:pt x="213862" y="272416"/>
                  </a:lnTo>
                  <a:lnTo>
                    <a:pt x="212977" y="271236"/>
                  </a:lnTo>
                  <a:lnTo>
                    <a:pt x="211798" y="270204"/>
                  </a:lnTo>
                  <a:lnTo>
                    <a:pt x="210470" y="269467"/>
                  </a:lnTo>
                  <a:lnTo>
                    <a:pt x="209880" y="268582"/>
                  </a:lnTo>
                  <a:lnTo>
                    <a:pt x="210618" y="264157"/>
                  </a:lnTo>
                  <a:lnTo>
                    <a:pt x="210618" y="259290"/>
                  </a:lnTo>
                  <a:lnTo>
                    <a:pt x="210322" y="257225"/>
                  </a:lnTo>
                  <a:lnTo>
                    <a:pt x="209437" y="256045"/>
                  </a:lnTo>
                  <a:lnTo>
                    <a:pt x="207815" y="252948"/>
                  </a:lnTo>
                  <a:lnTo>
                    <a:pt x="205013" y="252210"/>
                  </a:lnTo>
                  <a:lnTo>
                    <a:pt x="202506" y="254275"/>
                  </a:lnTo>
                  <a:lnTo>
                    <a:pt x="200441" y="254570"/>
                  </a:lnTo>
                  <a:lnTo>
                    <a:pt x="198671" y="253685"/>
                  </a:lnTo>
                  <a:lnTo>
                    <a:pt x="197933" y="252358"/>
                  </a:lnTo>
                  <a:lnTo>
                    <a:pt x="196901" y="251620"/>
                  </a:lnTo>
                  <a:lnTo>
                    <a:pt x="194983" y="250735"/>
                  </a:lnTo>
                  <a:lnTo>
                    <a:pt x="193361" y="249260"/>
                  </a:lnTo>
                  <a:lnTo>
                    <a:pt x="192181" y="248670"/>
                  </a:lnTo>
                  <a:lnTo>
                    <a:pt x="191591" y="249998"/>
                  </a:lnTo>
                  <a:lnTo>
                    <a:pt x="192181" y="251620"/>
                  </a:lnTo>
                  <a:lnTo>
                    <a:pt x="193066" y="253095"/>
                  </a:lnTo>
                  <a:lnTo>
                    <a:pt x="194246" y="258847"/>
                  </a:lnTo>
                  <a:lnTo>
                    <a:pt x="195131" y="264747"/>
                  </a:lnTo>
                  <a:lnTo>
                    <a:pt x="196606" y="265189"/>
                  </a:lnTo>
                  <a:lnTo>
                    <a:pt x="199556" y="263714"/>
                  </a:lnTo>
                  <a:lnTo>
                    <a:pt x="200736" y="263714"/>
                  </a:lnTo>
                  <a:lnTo>
                    <a:pt x="202653" y="265927"/>
                  </a:lnTo>
                  <a:lnTo>
                    <a:pt x="203980" y="268582"/>
                  </a:lnTo>
                  <a:lnTo>
                    <a:pt x="204275" y="269909"/>
                  </a:lnTo>
                  <a:lnTo>
                    <a:pt x="204275" y="271236"/>
                  </a:lnTo>
                  <a:lnTo>
                    <a:pt x="202653" y="277579"/>
                  </a:lnTo>
                  <a:lnTo>
                    <a:pt x="203980" y="280528"/>
                  </a:lnTo>
                  <a:lnTo>
                    <a:pt x="203980" y="281856"/>
                  </a:lnTo>
                  <a:lnTo>
                    <a:pt x="203685" y="284658"/>
                  </a:lnTo>
                  <a:lnTo>
                    <a:pt x="204571" y="285543"/>
                  </a:lnTo>
                  <a:lnTo>
                    <a:pt x="207667" y="286576"/>
                  </a:lnTo>
                  <a:lnTo>
                    <a:pt x="210175" y="288198"/>
                  </a:lnTo>
                  <a:lnTo>
                    <a:pt x="210175" y="285986"/>
                  </a:lnTo>
                  <a:lnTo>
                    <a:pt x="209585" y="283773"/>
                  </a:lnTo>
                  <a:lnTo>
                    <a:pt x="209143" y="279348"/>
                  </a:lnTo>
                  <a:lnTo>
                    <a:pt x="210618" y="280528"/>
                  </a:lnTo>
                  <a:lnTo>
                    <a:pt x="212240" y="283331"/>
                  </a:lnTo>
                  <a:close/>
                  <a:moveTo>
                    <a:pt x="234806" y="299702"/>
                  </a:moveTo>
                  <a:lnTo>
                    <a:pt x="235396" y="297342"/>
                  </a:lnTo>
                  <a:lnTo>
                    <a:pt x="234806" y="295425"/>
                  </a:lnTo>
                  <a:lnTo>
                    <a:pt x="234363" y="296015"/>
                  </a:lnTo>
                  <a:lnTo>
                    <a:pt x="233626" y="299112"/>
                  </a:lnTo>
                  <a:lnTo>
                    <a:pt x="234363" y="300587"/>
                  </a:lnTo>
                  <a:lnTo>
                    <a:pt x="234806" y="299850"/>
                  </a:lnTo>
                  <a:close/>
                  <a:moveTo>
                    <a:pt x="201768" y="308847"/>
                  </a:moveTo>
                  <a:lnTo>
                    <a:pt x="200293" y="309289"/>
                  </a:lnTo>
                  <a:lnTo>
                    <a:pt x="199851" y="310617"/>
                  </a:lnTo>
                  <a:lnTo>
                    <a:pt x="200588" y="311797"/>
                  </a:lnTo>
                  <a:lnTo>
                    <a:pt x="203538" y="313124"/>
                  </a:lnTo>
                  <a:lnTo>
                    <a:pt x="204275" y="311501"/>
                  </a:lnTo>
                  <a:lnTo>
                    <a:pt x="203833" y="310322"/>
                  </a:lnTo>
                  <a:lnTo>
                    <a:pt x="202506" y="308994"/>
                  </a:lnTo>
                  <a:lnTo>
                    <a:pt x="201768" y="308994"/>
                  </a:lnTo>
                  <a:close/>
                  <a:moveTo>
                    <a:pt x="139085" y="222564"/>
                  </a:moveTo>
                  <a:lnTo>
                    <a:pt x="138494" y="220942"/>
                  </a:lnTo>
                  <a:lnTo>
                    <a:pt x="138200" y="220942"/>
                  </a:lnTo>
                  <a:lnTo>
                    <a:pt x="137462" y="221827"/>
                  </a:lnTo>
                  <a:lnTo>
                    <a:pt x="137757" y="223302"/>
                  </a:lnTo>
                  <a:lnTo>
                    <a:pt x="138200" y="223302"/>
                  </a:lnTo>
                  <a:lnTo>
                    <a:pt x="139085" y="222564"/>
                  </a:lnTo>
                  <a:close/>
                  <a:moveTo>
                    <a:pt x="237018" y="295130"/>
                  </a:moveTo>
                  <a:lnTo>
                    <a:pt x="239083" y="295130"/>
                  </a:lnTo>
                  <a:lnTo>
                    <a:pt x="239968" y="294245"/>
                  </a:lnTo>
                  <a:lnTo>
                    <a:pt x="238641" y="292475"/>
                  </a:lnTo>
                  <a:lnTo>
                    <a:pt x="238641" y="291738"/>
                  </a:lnTo>
                  <a:lnTo>
                    <a:pt x="238936" y="290410"/>
                  </a:lnTo>
                  <a:lnTo>
                    <a:pt x="237461" y="287313"/>
                  </a:lnTo>
                  <a:lnTo>
                    <a:pt x="235544" y="290705"/>
                  </a:lnTo>
                  <a:lnTo>
                    <a:pt x="235544" y="293065"/>
                  </a:lnTo>
                  <a:lnTo>
                    <a:pt x="236870" y="295130"/>
                  </a:lnTo>
                  <a:lnTo>
                    <a:pt x="237166" y="295130"/>
                  </a:lnTo>
                  <a:close/>
                  <a:moveTo>
                    <a:pt x="130825" y="195426"/>
                  </a:moveTo>
                  <a:lnTo>
                    <a:pt x="130382" y="195721"/>
                  </a:lnTo>
                  <a:lnTo>
                    <a:pt x="128760" y="195721"/>
                  </a:lnTo>
                  <a:lnTo>
                    <a:pt x="127432" y="194983"/>
                  </a:lnTo>
                  <a:lnTo>
                    <a:pt x="126105" y="198671"/>
                  </a:lnTo>
                  <a:lnTo>
                    <a:pt x="126547" y="201178"/>
                  </a:lnTo>
                  <a:lnTo>
                    <a:pt x="127727" y="202358"/>
                  </a:lnTo>
                  <a:lnTo>
                    <a:pt x="131119" y="204423"/>
                  </a:lnTo>
                  <a:lnTo>
                    <a:pt x="132152" y="203538"/>
                  </a:lnTo>
                  <a:lnTo>
                    <a:pt x="132447" y="202653"/>
                  </a:lnTo>
                  <a:lnTo>
                    <a:pt x="134217" y="200146"/>
                  </a:lnTo>
                  <a:lnTo>
                    <a:pt x="133774" y="198671"/>
                  </a:lnTo>
                  <a:lnTo>
                    <a:pt x="133774" y="197491"/>
                  </a:lnTo>
                  <a:lnTo>
                    <a:pt x="130825" y="195279"/>
                  </a:lnTo>
                  <a:close/>
                  <a:moveTo>
                    <a:pt x="216812" y="290558"/>
                  </a:moveTo>
                  <a:lnTo>
                    <a:pt x="216812" y="289230"/>
                  </a:lnTo>
                  <a:lnTo>
                    <a:pt x="215337" y="285691"/>
                  </a:lnTo>
                  <a:lnTo>
                    <a:pt x="213862" y="284806"/>
                  </a:lnTo>
                  <a:lnTo>
                    <a:pt x="212683" y="284806"/>
                  </a:lnTo>
                  <a:lnTo>
                    <a:pt x="213420" y="287166"/>
                  </a:lnTo>
                  <a:lnTo>
                    <a:pt x="216812" y="290558"/>
                  </a:lnTo>
                  <a:close/>
                  <a:moveTo>
                    <a:pt x="129350" y="276399"/>
                  </a:moveTo>
                  <a:lnTo>
                    <a:pt x="129793" y="277136"/>
                  </a:lnTo>
                  <a:lnTo>
                    <a:pt x="130677" y="276841"/>
                  </a:lnTo>
                  <a:lnTo>
                    <a:pt x="132300" y="275366"/>
                  </a:lnTo>
                  <a:lnTo>
                    <a:pt x="133774" y="273744"/>
                  </a:lnTo>
                  <a:lnTo>
                    <a:pt x="136135" y="272564"/>
                  </a:lnTo>
                  <a:lnTo>
                    <a:pt x="144542" y="270794"/>
                  </a:lnTo>
                  <a:lnTo>
                    <a:pt x="148523" y="267992"/>
                  </a:lnTo>
                  <a:lnTo>
                    <a:pt x="151031" y="267402"/>
                  </a:lnTo>
                  <a:lnTo>
                    <a:pt x="151621" y="265927"/>
                  </a:lnTo>
                  <a:lnTo>
                    <a:pt x="151621" y="264304"/>
                  </a:lnTo>
                  <a:lnTo>
                    <a:pt x="151916" y="262977"/>
                  </a:lnTo>
                  <a:lnTo>
                    <a:pt x="153096" y="262092"/>
                  </a:lnTo>
                  <a:lnTo>
                    <a:pt x="155456" y="261207"/>
                  </a:lnTo>
                  <a:lnTo>
                    <a:pt x="157521" y="259732"/>
                  </a:lnTo>
                  <a:lnTo>
                    <a:pt x="158996" y="257667"/>
                  </a:lnTo>
                  <a:lnTo>
                    <a:pt x="160176" y="255307"/>
                  </a:lnTo>
                  <a:lnTo>
                    <a:pt x="160765" y="253242"/>
                  </a:lnTo>
                  <a:lnTo>
                    <a:pt x="161061" y="251178"/>
                  </a:lnTo>
                  <a:lnTo>
                    <a:pt x="161061" y="248670"/>
                  </a:lnTo>
                  <a:lnTo>
                    <a:pt x="159585" y="248670"/>
                  </a:lnTo>
                  <a:lnTo>
                    <a:pt x="154128" y="251178"/>
                  </a:lnTo>
                  <a:lnTo>
                    <a:pt x="154128" y="249998"/>
                  </a:lnTo>
                  <a:lnTo>
                    <a:pt x="155161" y="248965"/>
                  </a:lnTo>
                  <a:lnTo>
                    <a:pt x="152654" y="247195"/>
                  </a:lnTo>
                  <a:lnTo>
                    <a:pt x="149704" y="246900"/>
                  </a:lnTo>
                  <a:lnTo>
                    <a:pt x="146754" y="248080"/>
                  </a:lnTo>
                  <a:lnTo>
                    <a:pt x="143657" y="246753"/>
                  </a:lnTo>
                  <a:lnTo>
                    <a:pt x="141149" y="244393"/>
                  </a:lnTo>
                  <a:lnTo>
                    <a:pt x="138346" y="242623"/>
                  </a:lnTo>
                  <a:lnTo>
                    <a:pt x="133037" y="240411"/>
                  </a:lnTo>
                  <a:lnTo>
                    <a:pt x="131562" y="239378"/>
                  </a:lnTo>
                  <a:lnTo>
                    <a:pt x="129793" y="239378"/>
                  </a:lnTo>
                  <a:lnTo>
                    <a:pt x="128612" y="240411"/>
                  </a:lnTo>
                  <a:lnTo>
                    <a:pt x="128023" y="242033"/>
                  </a:lnTo>
                  <a:lnTo>
                    <a:pt x="129350" y="242918"/>
                  </a:lnTo>
                  <a:lnTo>
                    <a:pt x="132595" y="243803"/>
                  </a:lnTo>
                  <a:lnTo>
                    <a:pt x="133480" y="244983"/>
                  </a:lnTo>
                  <a:lnTo>
                    <a:pt x="133480" y="246016"/>
                  </a:lnTo>
                  <a:lnTo>
                    <a:pt x="132447" y="254422"/>
                  </a:lnTo>
                  <a:lnTo>
                    <a:pt x="132152" y="260470"/>
                  </a:lnTo>
                  <a:lnTo>
                    <a:pt x="131415" y="263567"/>
                  </a:lnTo>
                  <a:lnTo>
                    <a:pt x="129939" y="266369"/>
                  </a:lnTo>
                  <a:lnTo>
                    <a:pt x="129645" y="269319"/>
                  </a:lnTo>
                  <a:lnTo>
                    <a:pt x="130235" y="270794"/>
                  </a:lnTo>
                  <a:lnTo>
                    <a:pt x="130235" y="272416"/>
                  </a:lnTo>
                  <a:lnTo>
                    <a:pt x="129202" y="276251"/>
                  </a:lnTo>
                  <a:lnTo>
                    <a:pt x="129202" y="276841"/>
                  </a:lnTo>
                  <a:close/>
                  <a:moveTo>
                    <a:pt x="174334" y="307667"/>
                  </a:moveTo>
                  <a:lnTo>
                    <a:pt x="173597" y="307962"/>
                  </a:lnTo>
                  <a:lnTo>
                    <a:pt x="171238" y="309437"/>
                  </a:lnTo>
                  <a:lnTo>
                    <a:pt x="170205" y="309437"/>
                  </a:lnTo>
                  <a:lnTo>
                    <a:pt x="170205" y="310027"/>
                  </a:lnTo>
                  <a:lnTo>
                    <a:pt x="171385" y="311649"/>
                  </a:lnTo>
                  <a:lnTo>
                    <a:pt x="173302" y="312387"/>
                  </a:lnTo>
                  <a:lnTo>
                    <a:pt x="175662" y="311649"/>
                  </a:lnTo>
                  <a:lnTo>
                    <a:pt x="175367" y="308994"/>
                  </a:lnTo>
                  <a:lnTo>
                    <a:pt x="174187" y="307962"/>
                  </a:lnTo>
                  <a:close/>
                  <a:moveTo>
                    <a:pt x="180087" y="282003"/>
                  </a:moveTo>
                  <a:lnTo>
                    <a:pt x="182152" y="280528"/>
                  </a:lnTo>
                  <a:lnTo>
                    <a:pt x="183479" y="278316"/>
                  </a:lnTo>
                  <a:lnTo>
                    <a:pt x="184659" y="273449"/>
                  </a:lnTo>
                  <a:lnTo>
                    <a:pt x="184069" y="268729"/>
                  </a:lnTo>
                  <a:lnTo>
                    <a:pt x="184807" y="264599"/>
                  </a:lnTo>
                  <a:lnTo>
                    <a:pt x="184807" y="261944"/>
                  </a:lnTo>
                  <a:lnTo>
                    <a:pt x="184511" y="261355"/>
                  </a:lnTo>
                  <a:lnTo>
                    <a:pt x="184511" y="260027"/>
                  </a:lnTo>
                  <a:lnTo>
                    <a:pt x="184954" y="257077"/>
                  </a:lnTo>
                  <a:lnTo>
                    <a:pt x="184511" y="255602"/>
                  </a:lnTo>
                  <a:lnTo>
                    <a:pt x="182594" y="257815"/>
                  </a:lnTo>
                  <a:lnTo>
                    <a:pt x="182594" y="259142"/>
                  </a:lnTo>
                  <a:lnTo>
                    <a:pt x="182152" y="260617"/>
                  </a:lnTo>
                  <a:lnTo>
                    <a:pt x="181415" y="261650"/>
                  </a:lnTo>
                  <a:lnTo>
                    <a:pt x="181415" y="263714"/>
                  </a:lnTo>
                  <a:lnTo>
                    <a:pt x="179054" y="269762"/>
                  </a:lnTo>
                  <a:lnTo>
                    <a:pt x="176252" y="274186"/>
                  </a:lnTo>
                  <a:lnTo>
                    <a:pt x="175810" y="276546"/>
                  </a:lnTo>
                  <a:lnTo>
                    <a:pt x="172712" y="280971"/>
                  </a:lnTo>
                  <a:lnTo>
                    <a:pt x="170647" y="285248"/>
                  </a:lnTo>
                  <a:lnTo>
                    <a:pt x="167255" y="289820"/>
                  </a:lnTo>
                  <a:lnTo>
                    <a:pt x="167698" y="291885"/>
                  </a:lnTo>
                  <a:lnTo>
                    <a:pt x="165633" y="299997"/>
                  </a:lnTo>
                  <a:lnTo>
                    <a:pt x="165338" y="302357"/>
                  </a:lnTo>
                  <a:lnTo>
                    <a:pt x="165780" y="304127"/>
                  </a:lnTo>
                  <a:lnTo>
                    <a:pt x="166812" y="303390"/>
                  </a:lnTo>
                  <a:lnTo>
                    <a:pt x="170057" y="299702"/>
                  </a:lnTo>
                  <a:lnTo>
                    <a:pt x="173745" y="291000"/>
                  </a:lnTo>
                  <a:lnTo>
                    <a:pt x="174040" y="288345"/>
                  </a:lnTo>
                  <a:lnTo>
                    <a:pt x="175515" y="285543"/>
                  </a:lnTo>
                  <a:lnTo>
                    <a:pt x="177874" y="283183"/>
                  </a:lnTo>
                  <a:lnTo>
                    <a:pt x="180087" y="282151"/>
                  </a:lnTo>
                  <a:close/>
                  <a:moveTo>
                    <a:pt x="78318" y="274629"/>
                  </a:moveTo>
                  <a:lnTo>
                    <a:pt x="79055" y="273744"/>
                  </a:lnTo>
                  <a:lnTo>
                    <a:pt x="77581" y="272859"/>
                  </a:lnTo>
                  <a:lnTo>
                    <a:pt x="75073" y="271974"/>
                  </a:lnTo>
                  <a:lnTo>
                    <a:pt x="72713" y="274334"/>
                  </a:lnTo>
                  <a:lnTo>
                    <a:pt x="73451" y="276841"/>
                  </a:lnTo>
                  <a:lnTo>
                    <a:pt x="76695" y="276104"/>
                  </a:lnTo>
                  <a:lnTo>
                    <a:pt x="78318" y="274776"/>
                  </a:lnTo>
                  <a:close/>
                  <a:moveTo>
                    <a:pt x="128760" y="165780"/>
                  </a:moveTo>
                  <a:lnTo>
                    <a:pt x="129350" y="166075"/>
                  </a:lnTo>
                  <a:lnTo>
                    <a:pt x="130825" y="166075"/>
                  </a:lnTo>
                  <a:lnTo>
                    <a:pt x="131710" y="163273"/>
                  </a:lnTo>
                  <a:lnTo>
                    <a:pt x="130382" y="159733"/>
                  </a:lnTo>
                  <a:lnTo>
                    <a:pt x="131562" y="157816"/>
                  </a:lnTo>
                  <a:lnTo>
                    <a:pt x="132447" y="157816"/>
                  </a:lnTo>
                  <a:lnTo>
                    <a:pt x="132004" y="156783"/>
                  </a:lnTo>
                  <a:lnTo>
                    <a:pt x="130382" y="155751"/>
                  </a:lnTo>
                  <a:lnTo>
                    <a:pt x="126990" y="155751"/>
                  </a:lnTo>
                  <a:lnTo>
                    <a:pt x="126547" y="157963"/>
                  </a:lnTo>
                  <a:lnTo>
                    <a:pt x="127580" y="159143"/>
                  </a:lnTo>
                  <a:lnTo>
                    <a:pt x="128317" y="161208"/>
                  </a:lnTo>
                  <a:lnTo>
                    <a:pt x="129202" y="162240"/>
                  </a:lnTo>
                  <a:lnTo>
                    <a:pt x="129497" y="163863"/>
                  </a:lnTo>
                  <a:lnTo>
                    <a:pt x="129202" y="164453"/>
                  </a:lnTo>
                  <a:lnTo>
                    <a:pt x="128908" y="165780"/>
                  </a:lnTo>
                  <a:close/>
                  <a:moveTo>
                    <a:pt x="117403" y="211650"/>
                  </a:moveTo>
                  <a:lnTo>
                    <a:pt x="117846" y="209290"/>
                  </a:lnTo>
                  <a:lnTo>
                    <a:pt x="119173" y="207520"/>
                  </a:lnTo>
                  <a:lnTo>
                    <a:pt x="118731" y="206340"/>
                  </a:lnTo>
                  <a:lnTo>
                    <a:pt x="116666" y="204865"/>
                  </a:lnTo>
                  <a:lnTo>
                    <a:pt x="114453" y="202800"/>
                  </a:lnTo>
                  <a:lnTo>
                    <a:pt x="112535" y="199998"/>
                  </a:lnTo>
                  <a:lnTo>
                    <a:pt x="110471" y="198523"/>
                  </a:lnTo>
                  <a:lnTo>
                    <a:pt x="108406" y="199851"/>
                  </a:lnTo>
                  <a:lnTo>
                    <a:pt x="107226" y="199113"/>
                  </a:lnTo>
                  <a:lnTo>
                    <a:pt x="105751" y="198671"/>
                  </a:lnTo>
                  <a:lnTo>
                    <a:pt x="104571" y="197196"/>
                  </a:lnTo>
                  <a:lnTo>
                    <a:pt x="102801" y="196753"/>
                  </a:lnTo>
                  <a:lnTo>
                    <a:pt x="98671" y="197491"/>
                  </a:lnTo>
                  <a:lnTo>
                    <a:pt x="97344" y="197196"/>
                  </a:lnTo>
                  <a:lnTo>
                    <a:pt x="96017" y="196753"/>
                  </a:lnTo>
                  <a:lnTo>
                    <a:pt x="91149" y="196163"/>
                  </a:lnTo>
                  <a:lnTo>
                    <a:pt x="89380" y="196163"/>
                  </a:lnTo>
                  <a:lnTo>
                    <a:pt x="88052" y="197491"/>
                  </a:lnTo>
                  <a:lnTo>
                    <a:pt x="87610" y="199113"/>
                  </a:lnTo>
                  <a:lnTo>
                    <a:pt x="88937" y="199408"/>
                  </a:lnTo>
                  <a:lnTo>
                    <a:pt x="90707" y="199408"/>
                  </a:lnTo>
                  <a:lnTo>
                    <a:pt x="91297" y="201768"/>
                  </a:lnTo>
                  <a:lnTo>
                    <a:pt x="92034" y="203096"/>
                  </a:lnTo>
                  <a:lnTo>
                    <a:pt x="93657" y="204423"/>
                  </a:lnTo>
                  <a:lnTo>
                    <a:pt x="95722" y="205455"/>
                  </a:lnTo>
                  <a:lnTo>
                    <a:pt x="96459" y="206488"/>
                  </a:lnTo>
                  <a:lnTo>
                    <a:pt x="98671" y="210765"/>
                  </a:lnTo>
                  <a:lnTo>
                    <a:pt x="98671" y="214157"/>
                  </a:lnTo>
                  <a:lnTo>
                    <a:pt x="98967" y="215485"/>
                  </a:lnTo>
                  <a:lnTo>
                    <a:pt x="99409" y="216665"/>
                  </a:lnTo>
                  <a:lnTo>
                    <a:pt x="100884" y="217845"/>
                  </a:lnTo>
                  <a:lnTo>
                    <a:pt x="102064" y="219319"/>
                  </a:lnTo>
                  <a:lnTo>
                    <a:pt x="102654" y="221089"/>
                  </a:lnTo>
                  <a:lnTo>
                    <a:pt x="102654" y="222859"/>
                  </a:lnTo>
                  <a:lnTo>
                    <a:pt x="103686" y="224629"/>
                  </a:lnTo>
                  <a:lnTo>
                    <a:pt x="105899" y="226842"/>
                  </a:lnTo>
                  <a:lnTo>
                    <a:pt x="106784" y="227432"/>
                  </a:lnTo>
                  <a:lnTo>
                    <a:pt x="107374" y="228316"/>
                  </a:lnTo>
                  <a:lnTo>
                    <a:pt x="107669" y="229644"/>
                  </a:lnTo>
                  <a:lnTo>
                    <a:pt x="108701" y="230086"/>
                  </a:lnTo>
                  <a:lnTo>
                    <a:pt x="110766" y="230529"/>
                  </a:lnTo>
                  <a:lnTo>
                    <a:pt x="112093" y="229054"/>
                  </a:lnTo>
                  <a:lnTo>
                    <a:pt x="112978" y="228316"/>
                  </a:lnTo>
                  <a:lnTo>
                    <a:pt x="113863" y="228022"/>
                  </a:lnTo>
                  <a:lnTo>
                    <a:pt x="114896" y="228316"/>
                  </a:lnTo>
                  <a:lnTo>
                    <a:pt x="114896" y="226694"/>
                  </a:lnTo>
                  <a:lnTo>
                    <a:pt x="115485" y="225957"/>
                  </a:lnTo>
                  <a:lnTo>
                    <a:pt x="115485" y="225072"/>
                  </a:lnTo>
                  <a:lnTo>
                    <a:pt x="116518" y="222859"/>
                  </a:lnTo>
                  <a:lnTo>
                    <a:pt x="118140" y="220794"/>
                  </a:lnTo>
                  <a:lnTo>
                    <a:pt x="118731" y="219319"/>
                  </a:lnTo>
                  <a:lnTo>
                    <a:pt x="117108" y="214010"/>
                  </a:lnTo>
                  <a:lnTo>
                    <a:pt x="117108" y="211502"/>
                  </a:lnTo>
                  <a:close/>
                  <a:moveTo>
                    <a:pt x="136429" y="192771"/>
                  </a:moveTo>
                  <a:lnTo>
                    <a:pt x="140854" y="196163"/>
                  </a:lnTo>
                  <a:lnTo>
                    <a:pt x="141592" y="196901"/>
                  </a:lnTo>
                  <a:lnTo>
                    <a:pt x="143951" y="200293"/>
                  </a:lnTo>
                  <a:lnTo>
                    <a:pt x="144394" y="201621"/>
                  </a:lnTo>
                  <a:lnTo>
                    <a:pt x="144394" y="203096"/>
                  </a:lnTo>
                  <a:lnTo>
                    <a:pt x="146606" y="204865"/>
                  </a:lnTo>
                  <a:lnTo>
                    <a:pt x="148523" y="203243"/>
                  </a:lnTo>
                  <a:lnTo>
                    <a:pt x="148523" y="199556"/>
                  </a:lnTo>
                  <a:lnTo>
                    <a:pt x="146754" y="196311"/>
                  </a:lnTo>
                  <a:lnTo>
                    <a:pt x="146459" y="195131"/>
                  </a:lnTo>
                  <a:lnTo>
                    <a:pt x="144099" y="192624"/>
                  </a:lnTo>
                  <a:lnTo>
                    <a:pt x="144099" y="189821"/>
                  </a:lnTo>
                  <a:lnTo>
                    <a:pt x="143657" y="188346"/>
                  </a:lnTo>
                  <a:lnTo>
                    <a:pt x="142919" y="186577"/>
                  </a:lnTo>
                  <a:lnTo>
                    <a:pt x="143362" y="185397"/>
                  </a:lnTo>
                  <a:lnTo>
                    <a:pt x="144836" y="185397"/>
                  </a:lnTo>
                  <a:lnTo>
                    <a:pt x="146164" y="185986"/>
                  </a:lnTo>
                  <a:lnTo>
                    <a:pt x="151031" y="190559"/>
                  </a:lnTo>
                  <a:lnTo>
                    <a:pt x="153243" y="193656"/>
                  </a:lnTo>
                  <a:lnTo>
                    <a:pt x="154128" y="194394"/>
                  </a:lnTo>
                  <a:lnTo>
                    <a:pt x="161061" y="198376"/>
                  </a:lnTo>
                  <a:lnTo>
                    <a:pt x="161798" y="199408"/>
                  </a:lnTo>
                  <a:lnTo>
                    <a:pt x="162240" y="200736"/>
                  </a:lnTo>
                  <a:lnTo>
                    <a:pt x="164600" y="204423"/>
                  </a:lnTo>
                  <a:lnTo>
                    <a:pt x="164600" y="207520"/>
                  </a:lnTo>
                  <a:lnTo>
                    <a:pt x="165042" y="208995"/>
                  </a:lnTo>
                  <a:lnTo>
                    <a:pt x="167403" y="209290"/>
                  </a:lnTo>
                  <a:lnTo>
                    <a:pt x="173302" y="212535"/>
                  </a:lnTo>
                  <a:lnTo>
                    <a:pt x="176104" y="212977"/>
                  </a:lnTo>
                  <a:lnTo>
                    <a:pt x="177874" y="212682"/>
                  </a:lnTo>
                  <a:lnTo>
                    <a:pt x="179497" y="212093"/>
                  </a:lnTo>
                  <a:lnTo>
                    <a:pt x="180972" y="211797"/>
                  </a:lnTo>
                  <a:lnTo>
                    <a:pt x="181709" y="212388"/>
                  </a:lnTo>
                  <a:lnTo>
                    <a:pt x="180382" y="215337"/>
                  </a:lnTo>
                  <a:lnTo>
                    <a:pt x="179939" y="218435"/>
                  </a:lnTo>
                  <a:lnTo>
                    <a:pt x="182152" y="220942"/>
                  </a:lnTo>
                  <a:lnTo>
                    <a:pt x="184659" y="221679"/>
                  </a:lnTo>
                  <a:lnTo>
                    <a:pt x="186724" y="215780"/>
                  </a:lnTo>
                  <a:lnTo>
                    <a:pt x="186724" y="209290"/>
                  </a:lnTo>
                  <a:lnTo>
                    <a:pt x="185839" y="209585"/>
                  </a:lnTo>
                  <a:lnTo>
                    <a:pt x="184954" y="209585"/>
                  </a:lnTo>
                  <a:lnTo>
                    <a:pt x="182004" y="207668"/>
                  </a:lnTo>
                  <a:lnTo>
                    <a:pt x="179791" y="207225"/>
                  </a:lnTo>
                  <a:lnTo>
                    <a:pt x="177432" y="207225"/>
                  </a:lnTo>
                  <a:lnTo>
                    <a:pt x="178317" y="205308"/>
                  </a:lnTo>
                  <a:lnTo>
                    <a:pt x="178317" y="203243"/>
                  </a:lnTo>
                  <a:lnTo>
                    <a:pt x="176989" y="201031"/>
                  </a:lnTo>
                  <a:lnTo>
                    <a:pt x="175367" y="198966"/>
                  </a:lnTo>
                  <a:lnTo>
                    <a:pt x="172860" y="196458"/>
                  </a:lnTo>
                  <a:lnTo>
                    <a:pt x="171385" y="193361"/>
                  </a:lnTo>
                  <a:lnTo>
                    <a:pt x="172860" y="191739"/>
                  </a:lnTo>
                  <a:lnTo>
                    <a:pt x="178022" y="191296"/>
                  </a:lnTo>
                  <a:lnTo>
                    <a:pt x="179349" y="189231"/>
                  </a:lnTo>
                  <a:lnTo>
                    <a:pt x="178317" y="188199"/>
                  </a:lnTo>
                  <a:lnTo>
                    <a:pt x="175957" y="187019"/>
                  </a:lnTo>
                  <a:lnTo>
                    <a:pt x="174925" y="186724"/>
                  </a:lnTo>
                  <a:lnTo>
                    <a:pt x="173597" y="186724"/>
                  </a:lnTo>
                  <a:lnTo>
                    <a:pt x="168288" y="184954"/>
                  </a:lnTo>
                  <a:lnTo>
                    <a:pt x="166812" y="183332"/>
                  </a:lnTo>
                  <a:lnTo>
                    <a:pt x="165338" y="182447"/>
                  </a:lnTo>
                  <a:lnTo>
                    <a:pt x="164305" y="183479"/>
                  </a:lnTo>
                  <a:lnTo>
                    <a:pt x="163715" y="184807"/>
                  </a:lnTo>
                  <a:lnTo>
                    <a:pt x="164896" y="185839"/>
                  </a:lnTo>
                  <a:lnTo>
                    <a:pt x="164896" y="188494"/>
                  </a:lnTo>
                  <a:lnTo>
                    <a:pt x="162978" y="190854"/>
                  </a:lnTo>
                  <a:lnTo>
                    <a:pt x="159585" y="190854"/>
                  </a:lnTo>
                  <a:lnTo>
                    <a:pt x="158553" y="189821"/>
                  </a:lnTo>
                  <a:lnTo>
                    <a:pt x="158553" y="188346"/>
                  </a:lnTo>
                  <a:lnTo>
                    <a:pt x="158848" y="186871"/>
                  </a:lnTo>
                  <a:lnTo>
                    <a:pt x="158848" y="185397"/>
                  </a:lnTo>
                  <a:lnTo>
                    <a:pt x="157373" y="182152"/>
                  </a:lnTo>
                  <a:lnTo>
                    <a:pt x="155308" y="179349"/>
                  </a:lnTo>
                  <a:lnTo>
                    <a:pt x="153243" y="177727"/>
                  </a:lnTo>
                  <a:lnTo>
                    <a:pt x="150736" y="176842"/>
                  </a:lnTo>
                  <a:lnTo>
                    <a:pt x="147196" y="175957"/>
                  </a:lnTo>
                  <a:lnTo>
                    <a:pt x="143657" y="175957"/>
                  </a:lnTo>
                  <a:lnTo>
                    <a:pt x="140854" y="177432"/>
                  </a:lnTo>
                  <a:lnTo>
                    <a:pt x="138200" y="179349"/>
                  </a:lnTo>
                  <a:lnTo>
                    <a:pt x="137020" y="179792"/>
                  </a:lnTo>
                  <a:lnTo>
                    <a:pt x="135987" y="180529"/>
                  </a:lnTo>
                  <a:lnTo>
                    <a:pt x="135987" y="181562"/>
                  </a:lnTo>
                  <a:lnTo>
                    <a:pt x="137904" y="183332"/>
                  </a:lnTo>
                  <a:lnTo>
                    <a:pt x="138200" y="184659"/>
                  </a:lnTo>
                  <a:lnTo>
                    <a:pt x="136724" y="185102"/>
                  </a:lnTo>
                  <a:lnTo>
                    <a:pt x="136282" y="186429"/>
                  </a:lnTo>
                  <a:lnTo>
                    <a:pt x="134512" y="186429"/>
                  </a:lnTo>
                  <a:lnTo>
                    <a:pt x="132889" y="185986"/>
                  </a:lnTo>
                  <a:lnTo>
                    <a:pt x="128465" y="184069"/>
                  </a:lnTo>
                  <a:lnTo>
                    <a:pt x="126990" y="182889"/>
                  </a:lnTo>
                  <a:lnTo>
                    <a:pt x="125662" y="181562"/>
                  </a:lnTo>
                  <a:lnTo>
                    <a:pt x="124777" y="180087"/>
                  </a:lnTo>
                  <a:lnTo>
                    <a:pt x="124335" y="178317"/>
                  </a:lnTo>
                  <a:lnTo>
                    <a:pt x="121680" y="171827"/>
                  </a:lnTo>
                  <a:lnTo>
                    <a:pt x="121090" y="169172"/>
                  </a:lnTo>
                  <a:lnTo>
                    <a:pt x="121090" y="166518"/>
                  </a:lnTo>
                  <a:lnTo>
                    <a:pt x="122860" y="165043"/>
                  </a:lnTo>
                  <a:lnTo>
                    <a:pt x="122565" y="164305"/>
                  </a:lnTo>
                  <a:lnTo>
                    <a:pt x="121975" y="163715"/>
                  </a:lnTo>
                  <a:lnTo>
                    <a:pt x="118877" y="158111"/>
                  </a:lnTo>
                  <a:lnTo>
                    <a:pt x="116076" y="152359"/>
                  </a:lnTo>
                  <a:lnTo>
                    <a:pt x="115190" y="151031"/>
                  </a:lnTo>
                  <a:lnTo>
                    <a:pt x="115190" y="149556"/>
                  </a:lnTo>
                  <a:lnTo>
                    <a:pt x="115485" y="148229"/>
                  </a:lnTo>
                  <a:lnTo>
                    <a:pt x="116518" y="147049"/>
                  </a:lnTo>
                  <a:lnTo>
                    <a:pt x="117551" y="144541"/>
                  </a:lnTo>
                  <a:lnTo>
                    <a:pt x="119910" y="141592"/>
                  </a:lnTo>
                  <a:lnTo>
                    <a:pt x="120648" y="140412"/>
                  </a:lnTo>
                  <a:lnTo>
                    <a:pt x="120648" y="138937"/>
                  </a:lnTo>
                  <a:lnTo>
                    <a:pt x="120205" y="137609"/>
                  </a:lnTo>
                  <a:lnTo>
                    <a:pt x="119468" y="136282"/>
                  </a:lnTo>
                  <a:lnTo>
                    <a:pt x="120353" y="133480"/>
                  </a:lnTo>
                  <a:lnTo>
                    <a:pt x="122712" y="131267"/>
                  </a:lnTo>
                  <a:lnTo>
                    <a:pt x="125367" y="129645"/>
                  </a:lnTo>
                  <a:lnTo>
                    <a:pt x="130235" y="127432"/>
                  </a:lnTo>
                  <a:lnTo>
                    <a:pt x="134365" y="126695"/>
                  </a:lnTo>
                  <a:lnTo>
                    <a:pt x="136429" y="122270"/>
                  </a:lnTo>
                  <a:lnTo>
                    <a:pt x="136724" y="120058"/>
                  </a:lnTo>
                  <a:lnTo>
                    <a:pt x="141887" y="109734"/>
                  </a:lnTo>
                  <a:lnTo>
                    <a:pt x="142919" y="105309"/>
                  </a:lnTo>
                  <a:lnTo>
                    <a:pt x="143804" y="103539"/>
                  </a:lnTo>
                  <a:lnTo>
                    <a:pt x="144246" y="101769"/>
                  </a:lnTo>
                  <a:lnTo>
                    <a:pt x="142919" y="101032"/>
                  </a:lnTo>
                  <a:lnTo>
                    <a:pt x="141296" y="100442"/>
                  </a:lnTo>
                  <a:lnTo>
                    <a:pt x="140854" y="98819"/>
                  </a:lnTo>
                  <a:lnTo>
                    <a:pt x="140854" y="97049"/>
                  </a:lnTo>
                  <a:lnTo>
                    <a:pt x="140116" y="96017"/>
                  </a:lnTo>
                  <a:lnTo>
                    <a:pt x="137609" y="94689"/>
                  </a:lnTo>
                  <a:lnTo>
                    <a:pt x="136724" y="93657"/>
                  </a:lnTo>
                  <a:lnTo>
                    <a:pt x="135102" y="89822"/>
                  </a:lnTo>
                  <a:lnTo>
                    <a:pt x="134512" y="87462"/>
                  </a:lnTo>
                  <a:lnTo>
                    <a:pt x="134512" y="84955"/>
                  </a:lnTo>
                  <a:lnTo>
                    <a:pt x="135250" y="76695"/>
                  </a:lnTo>
                  <a:lnTo>
                    <a:pt x="136429" y="74188"/>
                  </a:lnTo>
                  <a:lnTo>
                    <a:pt x="138346" y="72123"/>
                  </a:lnTo>
                  <a:lnTo>
                    <a:pt x="138937" y="69763"/>
                  </a:lnTo>
                  <a:lnTo>
                    <a:pt x="138494" y="67551"/>
                  </a:lnTo>
                  <a:lnTo>
                    <a:pt x="137609" y="66076"/>
                  </a:lnTo>
                  <a:lnTo>
                    <a:pt x="136429" y="64896"/>
                  </a:lnTo>
                  <a:lnTo>
                    <a:pt x="134512" y="65339"/>
                  </a:lnTo>
                  <a:lnTo>
                    <a:pt x="132742" y="68436"/>
                  </a:lnTo>
                  <a:lnTo>
                    <a:pt x="131710" y="69616"/>
                  </a:lnTo>
                  <a:lnTo>
                    <a:pt x="129350" y="70796"/>
                  </a:lnTo>
                  <a:lnTo>
                    <a:pt x="126695" y="70501"/>
                  </a:lnTo>
                  <a:lnTo>
                    <a:pt x="123303" y="69616"/>
                  </a:lnTo>
                  <a:lnTo>
                    <a:pt x="120058" y="68436"/>
                  </a:lnTo>
                  <a:lnTo>
                    <a:pt x="111209" y="63421"/>
                  </a:lnTo>
                  <a:lnTo>
                    <a:pt x="107226" y="62094"/>
                  </a:lnTo>
                  <a:lnTo>
                    <a:pt x="105899" y="62094"/>
                  </a:lnTo>
                  <a:lnTo>
                    <a:pt x="102654" y="62831"/>
                  </a:lnTo>
                  <a:lnTo>
                    <a:pt x="101179" y="62389"/>
                  </a:lnTo>
                  <a:lnTo>
                    <a:pt x="99704" y="62389"/>
                  </a:lnTo>
                  <a:lnTo>
                    <a:pt x="97049" y="63864"/>
                  </a:lnTo>
                  <a:lnTo>
                    <a:pt x="94247" y="64896"/>
                  </a:lnTo>
                  <a:lnTo>
                    <a:pt x="93804" y="68584"/>
                  </a:lnTo>
                  <a:lnTo>
                    <a:pt x="92919" y="71386"/>
                  </a:lnTo>
                  <a:lnTo>
                    <a:pt x="91740" y="74041"/>
                  </a:lnTo>
                  <a:lnTo>
                    <a:pt x="87905" y="88052"/>
                  </a:lnTo>
                  <a:lnTo>
                    <a:pt x="88200" y="90855"/>
                  </a:lnTo>
                  <a:lnTo>
                    <a:pt x="89527" y="93509"/>
                  </a:lnTo>
                  <a:lnTo>
                    <a:pt x="89527" y="95132"/>
                  </a:lnTo>
                  <a:lnTo>
                    <a:pt x="89232" y="97934"/>
                  </a:lnTo>
                  <a:lnTo>
                    <a:pt x="89232" y="106341"/>
                  </a:lnTo>
                  <a:lnTo>
                    <a:pt x="86872" y="111503"/>
                  </a:lnTo>
                  <a:lnTo>
                    <a:pt x="86430" y="114601"/>
                  </a:lnTo>
                  <a:lnTo>
                    <a:pt x="86430" y="117698"/>
                  </a:lnTo>
                  <a:lnTo>
                    <a:pt x="87020" y="121090"/>
                  </a:lnTo>
                  <a:lnTo>
                    <a:pt x="88642" y="125810"/>
                  </a:lnTo>
                  <a:lnTo>
                    <a:pt x="88642" y="127432"/>
                  </a:lnTo>
                  <a:lnTo>
                    <a:pt x="88052" y="128760"/>
                  </a:lnTo>
                  <a:lnTo>
                    <a:pt x="87167" y="129940"/>
                  </a:lnTo>
                  <a:lnTo>
                    <a:pt x="85398" y="130382"/>
                  </a:lnTo>
                  <a:lnTo>
                    <a:pt x="82448" y="130382"/>
                  </a:lnTo>
                  <a:lnTo>
                    <a:pt x="81563" y="129940"/>
                  </a:lnTo>
                  <a:lnTo>
                    <a:pt x="79203" y="126843"/>
                  </a:lnTo>
                  <a:lnTo>
                    <a:pt x="77875" y="125958"/>
                  </a:lnTo>
                  <a:lnTo>
                    <a:pt x="76400" y="125368"/>
                  </a:lnTo>
                  <a:lnTo>
                    <a:pt x="75221" y="124040"/>
                  </a:lnTo>
                  <a:lnTo>
                    <a:pt x="73746" y="123008"/>
                  </a:lnTo>
                  <a:lnTo>
                    <a:pt x="72713" y="123598"/>
                  </a:lnTo>
                  <a:lnTo>
                    <a:pt x="72271" y="124925"/>
                  </a:lnTo>
                  <a:lnTo>
                    <a:pt x="71976" y="130235"/>
                  </a:lnTo>
                  <a:lnTo>
                    <a:pt x="71976" y="131415"/>
                  </a:lnTo>
                  <a:lnTo>
                    <a:pt x="73156" y="132890"/>
                  </a:lnTo>
                  <a:lnTo>
                    <a:pt x="74483" y="134070"/>
                  </a:lnTo>
                  <a:lnTo>
                    <a:pt x="75073" y="134955"/>
                  </a:lnTo>
                  <a:lnTo>
                    <a:pt x="75368" y="135987"/>
                  </a:lnTo>
                  <a:lnTo>
                    <a:pt x="76400" y="146754"/>
                  </a:lnTo>
                  <a:lnTo>
                    <a:pt x="77138" y="149114"/>
                  </a:lnTo>
                  <a:lnTo>
                    <a:pt x="78318" y="152063"/>
                  </a:lnTo>
                  <a:lnTo>
                    <a:pt x="79203" y="155161"/>
                  </a:lnTo>
                  <a:lnTo>
                    <a:pt x="79203" y="158848"/>
                  </a:lnTo>
                  <a:lnTo>
                    <a:pt x="80382" y="162240"/>
                  </a:lnTo>
                  <a:lnTo>
                    <a:pt x="81857" y="163568"/>
                  </a:lnTo>
                  <a:lnTo>
                    <a:pt x="83775" y="163273"/>
                  </a:lnTo>
                  <a:lnTo>
                    <a:pt x="84807" y="163715"/>
                  </a:lnTo>
                  <a:lnTo>
                    <a:pt x="85692" y="166665"/>
                  </a:lnTo>
                  <a:lnTo>
                    <a:pt x="87757" y="168730"/>
                  </a:lnTo>
                  <a:lnTo>
                    <a:pt x="88495" y="171827"/>
                  </a:lnTo>
                  <a:lnTo>
                    <a:pt x="89674" y="172860"/>
                  </a:lnTo>
                  <a:lnTo>
                    <a:pt x="91149" y="173155"/>
                  </a:lnTo>
                  <a:lnTo>
                    <a:pt x="92772" y="173155"/>
                  </a:lnTo>
                  <a:lnTo>
                    <a:pt x="93657" y="171975"/>
                  </a:lnTo>
                  <a:lnTo>
                    <a:pt x="93657" y="169025"/>
                  </a:lnTo>
                  <a:lnTo>
                    <a:pt x="92624" y="164453"/>
                  </a:lnTo>
                  <a:lnTo>
                    <a:pt x="93657" y="161355"/>
                  </a:lnTo>
                  <a:lnTo>
                    <a:pt x="95132" y="163125"/>
                  </a:lnTo>
                  <a:lnTo>
                    <a:pt x="96902" y="164158"/>
                  </a:lnTo>
                  <a:lnTo>
                    <a:pt x="99409" y="164600"/>
                  </a:lnTo>
                  <a:lnTo>
                    <a:pt x="101621" y="165780"/>
                  </a:lnTo>
                  <a:lnTo>
                    <a:pt x="102949" y="167697"/>
                  </a:lnTo>
                  <a:lnTo>
                    <a:pt x="103243" y="170057"/>
                  </a:lnTo>
                  <a:lnTo>
                    <a:pt x="102506" y="171827"/>
                  </a:lnTo>
                  <a:lnTo>
                    <a:pt x="96459" y="177137"/>
                  </a:lnTo>
                  <a:lnTo>
                    <a:pt x="95279" y="178317"/>
                  </a:lnTo>
                  <a:lnTo>
                    <a:pt x="94542" y="179792"/>
                  </a:lnTo>
                  <a:lnTo>
                    <a:pt x="94542" y="184954"/>
                  </a:lnTo>
                  <a:lnTo>
                    <a:pt x="95132" y="189969"/>
                  </a:lnTo>
                  <a:lnTo>
                    <a:pt x="97492" y="187461"/>
                  </a:lnTo>
                  <a:lnTo>
                    <a:pt x="100441" y="187904"/>
                  </a:lnTo>
                  <a:lnTo>
                    <a:pt x="102801" y="191149"/>
                  </a:lnTo>
                  <a:lnTo>
                    <a:pt x="104719" y="191149"/>
                  </a:lnTo>
                  <a:lnTo>
                    <a:pt x="107078" y="193361"/>
                  </a:lnTo>
                  <a:lnTo>
                    <a:pt x="109881" y="194394"/>
                  </a:lnTo>
                  <a:lnTo>
                    <a:pt x="113568" y="194099"/>
                  </a:lnTo>
                  <a:lnTo>
                    <a:pt x="116223" y="192476"/>
                  </a:lnTo>
                  <a:lnTo>
                    <a:pt x="116223" y="190411"/>
                  </a:lnTo>
                  <a:lnTo>
                    <a:pt x="117698" y="189084"/>
                  </a:lnTo>
                  <a:lnTo>
                    <a:pt x="121385" y="187166"/>
                  </a:lnTo>
                  <a:lnTo>
                    <a:pt x="122712" y="186724"/>
                  </a:lnTo>
                  <a:lnTo>
                    <a:pt x="124040" y="186429"/>
                  </a:lnTo>
                  <a:lnTo>
                    <a:pt x="124925" y="186429"/>
                  </a:lnTo>
                  <a:lnTo>
                    <a:pt x="132595" y="190559"/>
                  </a:lnTo>
                  <a:lnTo>
                    <a:pt x="135987" y="194246"/>
                  </a:lnTo>
                  <a:close/>
                  <a:moveTo>
                    <a:pt x="84807" y="230529"/>
                  </a:moveTo>
                  <a:lnTo>
                    <a:pt x="83923" y="231856"/>
                  </a:lnTo>
                  <a:lnTo>
                    <a:pt x="82890" y="232299"/>
                  </a:lnTo>
                  <a:lnTo>
                    <a:pt x="81415" y="231856"/>
                  </a:lnTo>
                  <a:lnTo>
                    <a:pt x="80825" y="231119"/>
                  </a:lnTo>
                  <a:lnTo>
                    <a:pt x="77875" y="229202"/>
                  </a:lnTo>
                  <a:lnTo>
                    <a:pt x="76695" y="227874"/>
                  </a:lnTo>
                  <a:lnTo>
                    <a:pt x="76253" y="227874"/>
                  </a:lnTo>
                  <a:lnTo>
                    <a:pt x="75958" y="228316"/>
                  </a:lnTo>
                  <a:lnTo>
                    <a:pt x="75958" y="228907"/>
                  </a:lnTo>
                  <a:lnTo>
                    <a:pt x="76106" y="228907"/>
                  </a:lnTo>
                  <a:lnTo>
                    <a:pt x="75515" y="229791"/>
                  </a:lnTo>
                  <a:lnTo>
                    <a:pt x="75515" y="230971"/>
                  </a:lnTo>
                  <a:lnTo>
                    <a:pt x="76253" y="231561"/>
                  </a:lnTo>
                  <a:lnTo>
                    <a:pt x="77875" y="234511"/>
                  </a:lnTo>
                  <a:lnTo>
                    <a:pt x="79203" y="236133"/>
                  </a:lnTo>
                  <a:lnTo>
                    <a:pt x="81563" y="236576"/>
                  </a:lnTo>
                  <a:lnTo>
                    <a:pt x="83480" y="235839"/>
                  </a:lnTo>
                  <a:lnTo>
                    <a:pt x="85250" y="236281"/>
                  </a:lnTo>
                  <a:lnTo>
                    <a:pt x="87167" y="236281"/>
                  </a:lnTo>
                  <a:lnTo>
                    <a:pt x="87905" y="234364"/>
                  </a:lnTo>
                  <a:lnTo>
                    <a:pt x="85840" y="232741"/>
                  </a:lnTo>
                  <a:lnTo>
                    <a:pt x="84955" y="230676"/>
                  </a:lnTo>
                  <a:close/>
                  <a:moveTo>
                    <a:pt x="85987" y="191886"/>
                  </a:moveTo>
                  <a:lnTo>
                    <a:pt x="85987" y="190116"/>
                  </a:lnTo>
                  <a:lnTo>
                    <a:pt x="84365" y="188199"/>
                  </a:lnTo>
                  <a:lnTo>
                    <a:pt x="82005" y="187166"/>
                  </a:lnTo>
                  <a:lnTo>
                    <a:pt x="81563" y="187609"/>
                  </a:lnTo>
                  <a:lnTo>
                    <a:pt x="81563" y="189231"/>
                  </a:lnTo>
                  <a:lnTo>
                    <a:pt x="85987" y="191886"/>
                  </a:lnTo>
                  <a:close/>
                  <a:moveTo>
                    <a:pt x="112389" y="392769"/>
                  </a:moveTo>
                  <a:lnTo>
                    <a:pt x="110618" y="393212"/>
                  </a:lnTo>
                  <a:lnTo>
                    <a:pt x="109143" y="391294"/>
                  </a:lnTo>
                  <a:lnTo>
                    <a:pt x="105899" y="390704"/>
                  </a:lnTo>
                  <a:lnTo>
                    <a:pt x="102212" y="393064"/>
                  </a:lnTo>
                  <a:lnTo>
                    <a:pt x="101621" y="394539"/>
                  </a:lnTo>
                  <a:lnTo>
                    <a:pt x="103097" y="396014"/>
                  </a:lnTo>
                  <a:lnTo>
                    <a:pt x="105456" y="395277"/>
                  </a:lnTo>
                  <a:lnTo>
                    <a:pt x="107078" y="396014"/>
                  </a:lnTo>
                  <a:lnTo>
                    <a:pt x="110618" y="394687"/>
                  </a:lnTo>
                  <a:lnTo>
                    <a:pt x="112683" y="396604"/>
                  </a:lnTo>
                  <a:lnTo>
                    <a:pt x="115781" y="394834"/>
                  </a:lnTo>
                  <a:lnTo>
                    <a:pt x="115781" y="394244"/>
                  </a:lnTo>
                  <a:lnTo>
                    <a:pt x="115338" y="393212"/>
                  </a:lnTo>
                  <a:lnTo>
                    <a:pt x="112535" y="392622"/>
                  </a:lnTo>
                  <a:close/>
                  <a:moveTo>
                    <a:pt x="228169" y="362386"/>
                  </a:moveTo>
                  <a:lnTo>
                    <a:pt x="227284" y="365336"/>
                  </a:lnTo>
                  <a:lnTo>
                    <a:pt x="227874" y="366221"/>
                  </a:lnTo>
                  <a:lnTo>
                    <a:pt x="229496" y="369761"/>
                  </a:lnTo>
                  <a:lnTo>
                    <a:pt x="229939" y="368286"/>
                  </a:lnTo>
                  <a:lnTo>
                    <a:pt x="229939" y="363861"/>
                  </a:lnTo>
                  <a:lnTo>
                    <a:pt x="228169" y="362386"/>
                  </a:lnTo>
                  <a:close/>
                  <a:moveTo>
                    <a:pt x="250588" y="349554"/>
                  </a:moveTo>
                  <a:lnTo>
                    <a:pt x="249850" y="348374"/>
                  </a:lnTo>
                  <a:lnTo>
                    <a:pt x="248523" y="347489"/>
                  </a:lnTo>
                  <a:lnTo>
                    <a:pt x="247047" y="345572"/>
                  </a:lnTo>
                  <a:lnTo>
                    <a:pt x="246753" y="343065"/>
                  </a:lnTo>
                  <a:lnTo>
                    <a:pt x="247638" y="337312"/>
                  </a:lnTo>
                  <a:lnTo>
                    <a:pt x="247638" y="335838"/>
                  </a:lnTo>
                  <a:lnTo>
                    <a:pt x="245573" y="332593"/>
                  </a:lnTo>
                  <a:lnTo>
                    <a:pt x="245131" y="328463"/>
                  </a:lnTo>
                  <a:lnTo>
                    <a:pt x="242918" y="326988"/>
                  </a:lnTo>
                  <a:lnTo>
                    <a:pt x="240116" y="326398"/>
                  </a:lnTo>
                  <a:lnTo>
                    <a:pt x="239231" y="325513"/>
                  </a:lnTo>
                  <a:lnTo>
                    <a:pt x="239231" y="324628"/>
                  </a:lnTo>
                  <a:lnTo>
                    <a:pt x="241296" y="322858"/>
                  </a:lnTo>
                  <a:lnTo>
                    <a:pt x="242475" y="321678"/>
                  </a:lnTo>
                  <a:lnTo>
                    <a:pt x="243951" y="319024"/>
                  </a:lnTo>
                  <a:lnTo>
                    <a:pt x="243508" y="316221"/>
                  </a:lnTo>
                  <a:lnTo>
                    <a:pt x="241001" y="312829"/>
                  </a:lnTo>
                  <a:lnTo>
                    <a:pt x="240558" y="311649"/>
                  </a:lnTo>
                  <a:lnTo>
                    <a:pt x="240558" y="307667"/>
                  </a:lnTo>
                  <a:lnTo>
                    <a:pt x="237903" y="308109"/>
                  </a:lnTo>
                  <a:lnTo>
                    <a:pt x="235839" y="306487"/>
                  </a:lnTo>
                  <a:lnTo>
                    <a:pt x="234511" y="303684"/>
                  </a:lnTo>
                  <a:lnTo>
                    <a:pt x="232446" y="301472"/>
                  </a:lnTo>
                  <a:lnTo>
                    <a:pt x="226399" y="297785"/>
                  </a:lnTo>
                  <a:lnTo>
                    <a:pt x="223154" y="294983"/>
                  </a:lnTo>
                  <a:lnTo>
                    <a:pt x="221827" y="294983"/>
                  </a:lnTo>
                  <a:lnTo>
                    <a:pt x="220352" y="297342"/>
                  </a:lnTo>
                  <a:lnTo>
                    <a:pt x="222860" y="307667"/>
                  </a:lnTo>
                  <a:lnTo>
                    <a:pt x="223449" y="311207"/>
                  </a:lnTo>
                  <a:lnTo>
                    <a:pt x="222564" y="314451"/>
                  </a:lnTo>
                  <a:lnTo>
                    <a:pt x="219320" y="315041"/>
                  </a:lnTo>
                  <a:lnTo>
                    <a:pt x="215927" y="314156"/>
                  </a:lnTo>
                  <a:lnTo>
                    <a:pt x="214894" y="314156"/>
                  </a:lnTo>
                  <a:lnTo>
                    <a:pt x="214010" y="316959"/>
                  </a:lnTo>
                  <a:lnTo>
                    <a:pt x="213125" y="318286"/>
                  </a:lnTo>
                  <a:lnTo>
                    <a:pt x="210618" y="317696"/>
                  </a:lnTo>
                  <a:lnTo>
                    <a:pt x="207963" y="315926"/>
                  </a:lnTo>
                  <a:lnTo>
                    <a:pt x="206045" y="315484"/>
                  </a:lnTo>
                  <a:lnTo>
                    <a:pt x="204423" y="316811"/>
                  </a:lnTo>
                  <a:lnTo>
                    <a:pt x="203980" y="318139"/>
                  </a:lnTo>
                  <a:lnTo>
                    <a:pt x="203391" y="323006"/>
                  </a:lnTo>
                  <a:lnTo>
                    <a:pt x="202653" y="326251"/>
                  </a:lnTo>
                  <a:lnTo>
                    <a:pt x="199851" y="327283"/>
                  </a:lnTo>
                  <a:lnTo>
                    <a:pt x="195425" y="325071"/>
                  </a:lnTo>
                  <a:lnTo>
                    <a:pt x="194246" y="325071"/>
                  </a:lnTo>
                  <a:lnTo>
                    <a:pt x="193066" y="326251"/>
                  </a:lnTo>
                  <a:lnTo>
                    <a:pt x="192181" y="327578"/>
                  </a:lnTo>
                  <a:lnTo>
                    <a:pt x="191149" y="330823"/>
                  </a:lnTo>
                  <a:lnTo>
                    <a:pt x="189674" y="333773"/>
                  </a:lnTo>
                  <a:lnTo>
                    <a:pt x="188936" y="334805"/>
                  </a:lnTo>
                  <a:lnTo>
                    <a:pt x="187904" y="335543"/>
                  </a:lnTo>
                  <a:lnTo>
                    <a:pt x="183626" y="336723"/>
                  </a:lnTo>
                  <a:lnTo>
                    <a:pt x="181857" y="337460"/>
                  </a:lnTo>
                  <a:lnTo>
                    <a:pt x="178465" y="339525"/>
                  </a:lnTo>
                  <a:lnTo>
                    <a:pt x="177284" y="339230"/>
                  </a:lnTo>
                  <a:lnTo>
                    <a:pt x="179939" y="337018"/>
                  </a:lnTo>
                  <a:lnTo>
                    <a:pt x="180530" y="335838"/>
                  </a:lnTo>
                  <a:lnTo>
                    <a:pt x="180087" y="330970"/>
                  </a:lnTo>
                  <a:lnTo>
                    <a:pt x="179791" y="329495"/>
                  </a:lnTo>
                  <a:lnTo>
                    <a:pt x="178022" y="326546"/>
                  </a:lnTo>
                  <a:lnTo>
                    <a:pt x="175367" y="324628"/>
                  </a:lnTo>
                  <a:lnTo>
                    <a:pt x="172270" y="323891"/>
                  </a:lnTo>
                  <a:lnTo>
                    <a:pt x="170647" y="323006"/>
                  </a:lnTo>
                  <a:lnTo>
                    <a:pt x="169025" y="322416"/>
                  </a:lnTo>
                  <a:lnTo>
                    <a:pt x="167550" y="324776"/>
                  </a:lnTo>
                  <a:lnTo>
                    <a:pt x="166518" y="325956"/>
                  </a:lnTo>
                  <a:lnTo>
                    <a:pt x="165190" y="326693"/>
                  </a:lnTo>
                  <a:lnTo>
                    <a:pt x="161355" y="327431"/>
                  </a:lnTo>
                  <a:lnTo>
                    <a:pt x="160028" y="328315"/>
                  </a:lnTo>
                  <a:lnTo>
                    <a:pt x="158848" y="329495"/>
                  </a:lnTo>
                  <a:lnTo>
                    <a:pt x="157963" y="330381"/>
                  </a:lnTo>
                  <a:lnTo>
                    <a:pt x="157521" y="331413"/>
                  </a:lnTo>
                  <a:lnTo>
                    <a:pt x="157521" y="334953"/>
                  </a:lnTo>
                  <a:lnTo>
                    <a:pt x="155161" y="336575"/>
                  </a:lnTo>
                  <a:lnTo>
                    <a:pt x="152358" y="337165"/>
                  </a:lnTo>
                  <a:lnTo>
                    <a:pt x="148966" y="337165"/>
                  </a:lnTo>
                  <a:lnTo>
                    <a:pt x="146754" y="338198"/>
                  </a:lnTo>
                  <a:lnTo>
                    <a:pt x="141444" y="339377"/>
                  </a:lnTo>
                  <a:lnTo>
                    <a:pt x="140116" y="339820"/>
                  </a:lnTo>
                  <a:lnTo>
                    <a:pt x="137609" y="342032"/>
                  </a:lnTo>
                  <a:lnTo>
                    <a:pt x="134659" y="345572"/>
                  </a:lnTo>
                  <a:lnTo>
                    <a:pt x="134365" y="346752"/>
                  </a:lnTo>
                  <a:lnTo>
                    <a:pt x="134365" y="349554"/>
                  </a:lnTo>
                  <a:lnTo>
                    <a:pt x="132447" y="357224"/>
                  </a:lnTo>
                  <a:lnTo>
                    <a:pt x="130972" y="359436"/>
                  </a:lnTo>
                  <a:lnTo>
                    <a:pt x="129202" y="361501"/>
                  </a:lnTo>
                  <a:lnTo>
                    <a:pt x="128612" y="364746"/>
                  </a:lnTo>
                  <a:lnTo>
                    <a:pt x="130235" y="367548"/>
                  </a:lnTo>
                  <a:lnTo>
                    <a:pt x="131857" y="368581"/>
                  </a:lnTo>
                  <a:lnTo>
                    <a:pt x="133627" y="369023"/>
                  </a:lnTo>
                  <a:lnTo>
                    <a:pt x="134807" y="368138"/>
                  </a:lnTo>
                  <a:lnTo>
                    <a:pt x="135692" y="366663"/>
                  </a:lnTo>
                  <a:lnTo>
                    <a:pt x="137609" y="362386"/>
                  </a:lnTo>
                  <a:lnTo>
                    <a:pt x="139379" y="357961"/>
                  </a:lnTo>
                  <a:lnTo>
                    <a:pt x="142772" y="352209"/>
                  </a:lnTo>
                  <a:lnTo>
                    <a:pt x="143509" y="350144"/>
                  </a:lnTo>
                  <a:lnTo>
                    <a:pt x="144099" y="349259"/>
                  </a:lnTo>
                  <a:lnTo>
                    <a:pt x="147196" y="346900"/>
                  </a:lnTo>
                  <a:lnTo>
                    <a:pt x="149704" y="346604"/>
                  </a:lnTo>
                  <a:lnTo>
                    <a:pt x="151769" y="347932"/>
                  </a:lnTo>
                  <a:lnTo>
                    <a:pt x="152506" y="352209"/>
                  </a:lnTo>
                  <a:lnTo>
                    <a:pt x="153096" y="352947"/>
                  </a:lnTo>
                  <a:lnTo>
                    <a:pt x="155013" y="352947"/>
                  </a:lnTo>
                  <a:lnTo>
                    <a:pt x="156930" y="352504"/>
                  </a:lnTo>
                  <a:lnTo>
                    <a:pt x="158553" y="350734"/>
                  </a:lnTo>
                  <a:lnTo>
                    <a:pt x="159733" y="348522"/>
                  </a:lnTo>
                  <a:lnTo>
                    <a:pt x="160323" y="349407"/>
                  </a:lnTo>
                  <a:lnTo>
                    <a:pt x="160765" y="350439"/>
                  </a:lnTo>
                  <a:lnTo>
                    <a:pt x="161061" y="351914"/>
                  </a:lnTo>
                  <a:lnTo>
                    <a:pt x="161798" y="353094"/>
                  </a:lnTo>
                  <a:lnTo>
                    <a:pt x="164453" y="354864"/>
                  </a:lnTo>
                  <a:lnTo>
                    <a:pt x="167255" y="356339"/>
                  </a:lnTo>
                  <a:lnTo>
                    <a:pt x="169468" y="349554"/>
                  </a:lnTo>
                  <a:lnTo>
                    <a:pt x="169468" y="347195"/>
                  </a:lnTo>
                  <a:lnTo>
                    <a:pt x="169910" y="345867"/>
                  </a:lnTo>
                  <a:lnTo>
                    <a:pt x="171532" y="345277"/>
                  </a:lnTo>
                  <a:lnTo>
                    <a:pt x="173007" y="345277"/>
                  </a:lnTo>
                  <a:lnTo>
                    <a:pt x="174482" y="345720"/>
                  </a:lnTo>
                  <a:lnTo>
                    <a:pt x="175810" y="346604"/>
                  </a:lnTo>
                  <a:lnTo>
                    <a:pt x="176989" y="347784"/>
                  </a:lnTo>
                  <a:lnTo>
                    <a:pt x="182299" y="349849"/>
                  </a:lnTo>
                  <a:lnTo>
                    <a:pt x="184954" y="352062"/>
                  </a:lnTo>
                  <a:lnTo>
                    <a:pt x="187904" y="355749"/>
                  </a:lnTo>
                  <a:lnTo>
                    <a:pt x="188494" y="356781"/>
                  </a:lnTo>
                  <a:lnTo>
                    <a:pt x="188494" y="358404"/>
                  </a:lnTo>
                  <a:lnTo>
                    <a:pt x="188051" y="360026"/>
                  </a:lnTo>
                  <a:lnTo>
                    <a:pt x="187166" y="361354"/>
                  </a:lnTo>
                  <a:lnTo>
                    <a:pt x="186134" y="362534"/>
                  </a:lnTo>
                  <a:lnTo>
                    <a:pt x="184217" y="364156"/>
                  </a:lnTo>
                  <a:lnTo>
                    <a:pt x="182594" y="367253"/>
                  </a:lnTo>
                  <a:lnTo>
                    <a:pt x="182594" y="370646"/>
                  </a:lnTo>
                  <a:lnTo>
                    <a:pt x="184217" y="375808"/>
                  </a:lnTo>
                  <a:lnTo>
                    <a:pt x="184217" y="379348"/>
                  </a:lnTo>
                  <a:lnTo>
                    <a:pt x="184954" y="382740"/>
                  </a:lnTo>
                  <a:lnTo>
                    <a:pt x="188494" y="387165"/>
                  </a:lnTo>
                  <a:lnTo>
                    <a:pt x="193361" y="390114"/>
                  </a:lnTo>
                  <a:lnTo>
                    <a:pt x="199556" y="393212"/>
                  </a:lnTo>
                  <a:lnTo>
                    <a:pt x="207225" y="396457"/>
                  </a:lnTo>
                  <a:lnTo>
                    <a:pt x="208405" y="396752"/>
                  </a:lnTo>
                  <a:lnTo>
                    <a:pt x="210028" y="396752"/>
                  </a:lnTo>
                  <a:lnTo>
                    <a:pt x="211060" y="395719"/>
                  </a:lnTo>
                  <a:lnTo>
                    <a:pt x="213568" y="392032"/>
                  </a:lnTo>
                  <a:lnTo>
                    <a:pt x="214010" y="391589"/>
                  </a:lnTo>
                  <a:lnTo>
                    <a:pt x="215042" y="391589"/>
                  </a:lnTo>
                  <a:lnTo>
                    <a:pt x="216075" y="392327"/>
                  </a:lnTo>
                  <a:lnTo>
                    <a:pt x="216075" y="395129"/>
                  </a:lnTo>
                  <a:lnTo>
                    <a:pt x="215190" y="398226"/>
                  </a:lnTo>
                  <a:lnTo>
                    <a:pt x="215190" y="399554"/>
                  </a:lnTo>
                  <a:lnTo>
                    <a:pt x="216664" y="402799"/>
                  </a:lnTo>
                  <a:lnTo>
                    <a:pt x="218140" y="403684"/>
                  </a:lnTo>
                  <a:lnTo>
                    <a:pt x="220942" y="401914"/>
                  </a:lnTo>
                  <a:lnTo>
                    <a:pt x="224924" y="396604"/>
                  </a:lnTo>
                  <a:lnTo>
                    <a:pt x="226547" y="393802"/>
                  </a:lnTo>
                  <a:lnTo>
                    <a:pt x="226547" y="387312"/>
                  </a:lnTo>
                  <a:lnTo>
                    <a:pt x="224482" y="380970"/>
                  </a:lnTo>
                  <a:lnTo>
                    <a:pt x="223892" y="380085"/>
                  </a:lnTo>
                  <a:lnTo>
                    <a:pt x="221827" y="378168"/>
                  </a:lnTo>
                  <a:lnTo>
                    <a:pt x="220352" y="377283"/>
                  </a:lnTo>
                  <a:lnTo>
                    <a:pt x="219025" y="375070"/>
                  </a:lnTo>
                  <a:lnTo>
                    <a:pt x="219614" y="372268"/>
                  </a:lnTo>
                  <a:lnTo>
                    <a:pt x="221236" y="369318"/>
                  </a:lnTo>
                  <a:lnTo>
                    <a:pt x="223302" y="366516"/>
                  </a:lnTo>
                  <a:lnTo>
                    <a:pt x="225809" y="364156"/>
                  </a:lnTo>
                  <a:lnTo>
                    <a:pt x="226252" y="362681"/>
                  </a:lnTo>
                  <a:lnTo>
                    <a:pt x="226547" y="361059"/>
                  </a:lnTo>
                  <a:lnTo>
                    <a:pt x="226989" y="360026"/>
                  </a:lnTo>
                  <a:lnTo>
                    <a:pt x="229202" y="358551"/>
                  </a:lnTo>
                  <a:lnTo>
                    <a:pt x="230528" y="358256"/>
                  </a:lnTo>
                  <a:lnTo>
                    <a:pt x="232594" y="363861"/>
                  </a:lnTo>
                  <a:lnTo>
                    <a:pt x="234216" y="366073"/>
                  </a:lnTo>
                  <a:lnTo>
                    <a:pt x="234806" y="368433"/>
                  </a:lnTo>
                  <a:lnTo>
                    <a:pt x="236281" y="371088"/>
                  </a:lnTo>
                  <a:lnTo>
                    <a:pt x="237313" y="373890"/>
                  </a:lnTo>
                  <a:lnTo>
                    <a:pt x="238051" y="380232"/>
                  </a:lnTo>
                  <a:lnTo>
                    <a:pt x="238936" y="382592"/>
                  </a:lnTo>
                  <a:lnTo>
                    <a:pt x="240116" y="384952"/>
                  </a:lnTo>
                  <a:lnTo>
                    <a:pt x="241001" y="380380"/>
                  </a:lnTo>
                  <a:lnTo>
                    <a:pt x="241444" y="373890"/>
                  </a:lnTo>
                  <a:lnTo>
                    <a:pt x="240116" y="370793"/>
                  </a:lnTo>
                  <a:lnTo>
                    <a:pt x="240705" y="369761"/>
                  </a:lnTo>
                  <a:lnTo>
                    <a:pt x="242770" y="370056"/>
                  </a:lnTo>
                  <a:lnTo>
                    <a:pt x="246605" y="366663"/>
                  </a:lnTo>
                  <a:lnTo>
                    <a:pt x="249408" y="362386"/>
                  </a:lnTo>
                  <a:lnTo>
                    <a:pt x="250293" y="360469"/>
                  </a:lnTo>
                  <a:lnTo>
                    <a:pt x="250293" y="358404"/>
                  </a:lnTo>
                  <a:lnTo>
                    <a:pt x="250588" y="352652"/>
                  </a:lnTo>
                  <a:lnTo>
                    <a:pt x="249997" y="349259"/>
                  </a:lnTo>
                  <a:close/>
                  <a:moveTo>
                    <a:pt x="130087" y="179349"/>
                  </a:moveTo>
                  <a:lnTo>
                    <a:pt x="135692" y="183332"/>
                  </a:lnTo>
                  <a:lnTo>
                    <a:pt x="135692" y="182299"/>
                  </a:lnTo>
                  <a:lnTo>
                    <a:pt x="130087" y="177580"/>
                  </a:lnTo>
                  <a:lnTo>
                    <a:pt x="129793" y="178169"/>
                  </a:lnTo>
                  <a:lnTo>
                    <a:pt x="129793" y="178759"/>
                  </a:lnTo>
                  <a:lnTo>
                    <a:pt x="130087" y="179497"/>
                  </a:lnTo>
                  <a:close/>
                  <a:moveTo>
                    <a:pt x="155161" y="355896"/>
                  </a:moveTo>
                  <a:lnTo>
                    <a:pt x="153980" y="356781"/>
                  </a:lnTo>
                  <a:lnTo>
                    <a:pt x="152654" y="355896"/>
                  </a:lnTo>
                  <a:lnTo>
                    <a:pt x="151916" y="356781"/>
                  </a:lnTo>
                  <a:lnTo>
                    <a:pt x="151916" y="358846"/>
                  </a:lnTo>
                  <a:lnTo>
                    <a:pt x="153096" y="358846"/>
                  </a:lnTo>
                  <a:lnTo>
                    <a:pt x="155750" y="357666"/>
                  </a:lnTo>
                  <a:lnTo>
                    <a:pt x="155750" y="356339"/>
                  </a:lnTo>
                  <a:lnTo>
                    <a:pt x="155013" y="355749"/>
                  </a:lnTo>
                  <a:close/>
                  <a:moveTo>
                    <a:pt x="184954" y="193804"/>
                  </a:moveTo>
                  <a:lnTo>
                    <a:pt x="188051" y="195721"/>
                  </a:lnTo>
                  <a:lnTo>
                    <a:pt x="189968" y="194246"/>
                  </a:lnTo>
                  <a:lnTo>
                    <a:pt x="191149" y="194246"/>
                  </a:lnTo>
                  <a:lnTo>
                    <a:pt x="192033" y="194688"/>
                  </a:lnTo>
                  <a:lnTo>
                    <a:pt x="192771" y="192919"/>
                  </a:lnTo>
                  <a:lnTo>
                    <a:pt x="194099" y="191739"/>
                  </a:lnTo>
                  <a:lnTo>
                    <a:pt x="194099" y="189821"/>
                  </a:lnTo>
                  <a:lnTo>
                    <a:pt x="194394" y="186577"/>
                  </a:lnTo>
                  <a:lnTo>
                    <a:pt x="192329" y="184954"/>
                  </a:lnTo>
                  <a:lnTo>
                    <a:pt x="191591" y="184511"/>
                  </a:lnTo>
                  <a:lnTo>
                    <a:pt x="189379" y="181119"/>
                  </a:lnTo>
                  <a:lnTo>
                    <a:pt x="188346" y="181562"/>
                  </a:lnTo>
                  <a:lnTo>
                    <a:pt x="187461" y="182447"/>
                  </a:lnTo>
                  <a:lnTo>
                    <a:pt x="186724" y="183627"/>
                  </a:lnTo>
                  <a:lnTo>
                    <a:pt x="186724" y="188641"/>
                  </a:lnTo>
                  <a:lnTo>
                    <a:pt x="184511" y="192034"/>
                  </a:lnTo>
                  <a:lnTo>
                    <a:pt x="184954" y="193508"/>
                  </a:lnTo>
                  <a:close/>
                  <a:moveTo>
                    <a:pt x="132742" y="373890"/>
                  </a:moveTo>
                  <a:lnTo>
                    <a:pt x="129054" y="375513"/>
                  </a:lnTo>
                  <a:lnTo>
                    <a:pt x="126843" y="375808"/>
                  </a:lnTo>
                  <a:lnTo>
                    <a:pt x="126252" y="377135"/>
                  </a:lnTo>
                  <a:lnTo>
                    <a:pt x="127875" y="378463"/>
                  </a:lnTo>
                  <a:lnTo>
                    <a:pt x="127875" y="379643"/>
                  </a:lnTo>
                  <a:lnTo>
                    <a:pt x="130087" y="382297"/>
                  </a:lnTo>
                  <a:lnTo>
                    <a:pt x="130972" y="382297"/>
                  </a:lnTo>
                  <a:lnTo>
                    <a:pt x="133627" y="382003"/>
                  </a:lnTo>
                  <a:lnTo>
                    <a:pt x="136429" y="380528"/>
                  </a:lnTo>
                  <a:lnTo>
                    <a:pt x="137757" y="378020"/>
                  </a:lnTo>
                  <a:lnTo>
                    <a:pt x="139674" y="377430"/>
                  </a:lnTo>
                  <a:lnTo>
                    <a:pt x="138789" y="376545"/>
                  </a:lnTo>
                  <a:lnTo>
                    <a:pt x="132742" y="373890"/>
                  </a:lnTo>
                  <a:close/>
                  <a:moveTo>
                    <a:pt x="117403" y="42478"/>
                  </a:moveTo>
                  <a:lnTo>
                    <a:pt x="118877" y="42478"/>
                  </a:lnTo>
                  <a:lnTo>
                    <a:pt x="118583" y="40118"/>
                  </a:lnTo>
                  <a:lnTo>
                    <a:pt x="115190" y="39085"/>
                  </a:lnTo>
                  <a:lnTo>
                    <a:pt x="114748" y="39675"/>
                  </a:lnTo>
                  <a:lnTo>
                    <a:pt x="114748" y="41003"/>
                  </a:lnTo>
                  <a:lnTo>
                    <a:pt x="117255" y="42478"/>
                  </a:lnTo>
                  <a:close/>
                  <a:moveTo>
                    <a:pt x="128023" y="1622"/>
                  </a:moveTo>
                  <a:lnTo>
                    <a:pt x="127727" y="0"/>
                  </a:lnTo>
                  <a:lnTo>
                    <a:pt x="127285" y="0"/>
                  </a:lnTo>
                  <a:lnTo>
                    <a:pt x="125958" y="2507"/>
                  </a:lnTo>
                  <a:lnTo>
                    <a:pt x="125958" y="3687"/>
                  </a:lnTo>
                  <a:lnTo>
                    <a:pt x="126843" y="3687"/>
                  </a:lnTo>
                  <a:lnTo>
                    <a:pt x="128169" y="1475"/>
                  </a:lnTo>
                  <a:close/>
                  <a:moveTo>
                    <a:pt x="127580" y="52064"/>
                  </a:moveTo>
                  <a:lnTo>
                    <a:pt x="126695" y="53982"/>
                  </a:lnTo>
                  <a:lnTo>
                    <a:pt x="127580" y="54572"/>
                  </a:lnTo>
                  <a:lnTo>
                    <a:pt x="129202" y="52654"/>
                  </a:lnTo>
                  <a:lnTo>
                    <a:pt x="130972" y="51032"/>
                  </a:lnTo>
                  <a:lnTo>
                    <a:pt x="129793" y="49557"/>
                  </a:lnTo>
                  <a:lnTo>
                    <a:pt x="128317" y="50000"/>
                  </a:lnTo>
                  <a:lnTo>
                    <a:pt x="127580" y="51475"/>
                  </a:lnTo>
                  <a:lnTo>
                    <a:pt x="127580" y="52064"/>
                  </a:lnTo>
                  <a:close/>
                  <a:moveTo>
                    <a:pt x="130235" y="12832"/>
                  </a:moveTo>
                  <a:lnTo>
                    <a:pt x="132152" y="10030"/>
                  </a:lnTo>
                  <a:lnTo>
                    <a:pt x="131119" y="9734"/>
                  </a:lnTo>
                  <a:lnTo>
                    <a:pt x="129793" y="10472"/>
                  </a:lnTo>
                  <a:lnTo>
                    <a:pt x="129054" y="12979"/>
                  </a:lnTo>
                  <a:lnTo>
                    <a:pt x="130235" y="12979"/>
                  </a:lnTo>
                  <a:close/>
                  <a:moveTo>
                    <a:pt x="84513" y="410026"/>
                  </a:moveTo>
                  <a:lnTo>
                    <a:pt x="83332" y="410026"/>
                  </a:lnTo>
                  <a:lnTo>
                    <a:pt x="81120" y="411943"/>
                  </a:lnTo>
                  <a:lnTo>
                    <a:pt x="78613" y="412828"/>
                  </a:lnTo>
                  <a:lnTo>
                    <a:pt x="74483" y="415335"/>
                  </a:lnTo>
                  <a:lnTo>
                    <a:pt x="74483" y="416958"/>
                  </a:lnTo>
                  <a:lnTo>
                    <a:pt x="75810" y="417253"/>
                  </a:lnTo>
                  <a:lnTo>
                    <a:pt x="77875" y="416810"/>
                  </a:lnTo>
                  <a:lnTo>
                    <a:pt x="79350" y="414893"/>
                  </a:lnTo>
                  <a:lnTo>
                    <a:pt x="81563" y="414451"/>
                  </a:lnTo>
                  <a:lnTo>
                    <a:pt x="82005" y="413271"/>
                  </a:lnTo>
                  <a:lnTo>
                    <a:pt x="82890" y="414155"/>
                  </a:lnTo>
                  <a:lnTo>
                    <a:pt x="83923" y="414598"/>
                  </a:lnTo>
                  <a:lnTo>
                    <a:pt x="84807" y="413860"/>
                  </a:lnTo>
                  <a:lnTo>
                    <a:pt x="85545" y="412238"/>
                  </a:lnTo>
                  <a:lnTo>
                    <a:pt x="84955" y="411501"/>
                  </a:lnTo>
                  <a:lnTo>
                    <a:pt x="84365" y="410026"/>
                  </a:lnTo>
                  <a:close/>
                  <a:moveTo>
                    <a:pt x="111651" y="49115"/>
                  </a:moveTo>
                  <a:lnTo>
                    <a:pt x="111651" y="45722"/>
                  </a:lnTo>
                  <a:lnTo>
                    <a:pt x="110766" y="44690"/>
                  </a:lnTo>
                  <a:lnTo>
                    <a:pt x="110176" y="45870"/>
                  </a:lnTo>
                  <a:lnTo>
                    <a:pt x="110176" y="48230"/>
                  </a:lnTo>
                  <a:lnTo>
                    <a:pt x="111651" y="49115"/>
                  </a:lnTo>
                  <a:close/>
                  <a:moveTo>
                    <a:pt x="79940" y="237903"/>
                  </a:moveTo>
                  <a:lnTo>
                    <a:pt x="78908" y="237461"/>
                  </a:lnTo>
                  <a:lnTo>
                    <a:pt x="77875" y="236724"/>
                  </a:lnTo>
                  <a:lnTo>
                    <a:pt x="76843" y="236133"/>
                  </a:lnTo>
                  <a:lnTo>
                    <a:pt x="75368" y="236871"/>
                  </a:lnTo>
                  <a:lnTo>
                    <a:pt x="77285" y="241591"/>
                  </a:lnTo>
                  <a:lnTo>
                    <a:pt x="77285" y="242476"/>
                  </a:lnTo>
                  <a:lnTo>
                    <a:pt x="77581" y="243803"/>
                  </a:lnTo>
                  <a:lnTo>
                    <a:pt x="78023" y="244393"/>
                  </a:lnTo>
                  <a:lnTo>
                    <a:pt x="79940" y="243508"/>
                  </a:lnTo>
                  <a:lnTo>
                    <a:pt x="80825" y="241443"/>
                  </a:lnTo>
                  <a:lnTo>
                    <a:pt x="80530" y="240411"/>
                  </a:lnTo>
                  <a:lnTo>
                    <a:pt x="80530" y="239378"/>
                  </a:lnTo>
                  <a:lnTo>
                    <a:pt x="79793" y="237903"/>
                  </a:lnTo>
                  <a:close/>
                  <a:moveTo>
                    <a:pt x="442" y="339230"/>
                  </a:moveTo>
                  <a:lnTo>
                    <a:pt x="0" y="340115"/>
                  </a:lnTo>
                  <a:lnTo>
                    <a:pt x="0" y="343360"/>
                  </a:lnTo>
                  <a:lnTo>
                    <a:pt x="1327" y="345572"/>
                  </a:lnTo>
                  <a:lnTo>
                    <a:pt x="2655" y="343655"/>
                  </a:lnTo>
                  <a:lnTo>
                    <a:pt x="2655" y="338787"/>
                  </a:lnTo>
                  <a:lnTo>
                    <a:pt x="442" y="339230"/>
                  </a:lnTo>
                  <a:close/>
                  <a:moveTo>
                    <a:pt x="74631" y="252063"/>
                  </a:moveTo>
                  <a:lnTo>
                    <a:pt x="75221" y="251620"/>
                  </a:lnTo>
                  <a:lnTo>
                    <a:pt x="75958" y="249555"/>
                  </a:lnTo>
                  <a:lnTo>
                    <a:pt x="75368" y="248228"/>
                  </a:lnTo>
                  <a:lnTo>
                    <a:pt x="74483" y="248523"/>
                  </a:lnTo>
                  <a:lnTo>
                    <a:pt x="72713" y="249555"/>
                  </a:lnTo>
                  <a:lnTo>
                    <a:pt x="71828" y="249555"/>
                  </a:lnTo>
                  <a:lnTo>
                    <a:pt x="71828" y="250588"/>
                  </a:lnTo>
                  <a:lnTo>
                    <a:pt x="73746" y="251178"/>
                  </a:lnTo>
                  <a:lnTo>
                    <a:pt x="74631" y="252063"/>
                  </a:lnTo>
                  <a:close/>
                  <a:moveTo>
                    <a:pt x="9292" y="332445"/>
                  </a:moveTo>
                  <a:lnTo>
                    <a:pt x="7965" y="332445"/>
                  </a:lnTo>
                  <a:lnTo>
                    <a:pt x="7669" y="333920"/>
                  </a:lnTo>
                  <a:lnTo>
                    <a:pt x="8112" y="335543"/>
                  </a:lnTo>
                  <a:lnTo>
                    <a:pt x="9882" y="334953"/>
                  </a:lnTo>
                  <a:lnTo>
                    <a:pt x="9882" y="333035"/>
                  </a:lnTo>
                  <a:lnTo>
                    <a:pt x="9144" y="332593"/>
                  </a:lnTo>
                  <a:close/>
                  <a:moveTo>
                    <a:pt x="69026" y="269614"/>
                  </a:moveTo>
                  <a:lnTo>
                    <a:pt x="66666" y="263124"/>
                  </a:lnTo>
                  <a:lnTo>
                    <a:pt x="67551" y="260765"/>
                  </a:lnTo>
                  <a:lnTo>
                    <a:pt x="66814" y="259290"/>
                  </a:lnTo>
                  <a:lnTo>
                    <a:pt x="66814" y="257815"/>
                  </a:lnTo>
                  <a:lnTo>
                    <a:pt x="67551" y="254865"/>
                  </a:lnTo>
                  <a:lnTo>
                    <a:pt x="67551" y="253685"/>
                  </a:lnTo>
                  <a:lnTo>
                    <a:pt x="66076" y="252800"/>
                  </a:lnTo>
                  <a:lnTo>
                    <a:pt x="65191" y="254127"/>
                  </a:lnTo>
                  <a:lnTo>
                    <a:pt x="61946" y="260912"/>
                  </a:lnTo>
                  <a:lnTo>
                    <a:pt x="61061" y="262534"/>
                  </a:lnTo>
                  <a:lnTo>
                    <a:pt x="59881" y="265927"/>
                  </a:lnTo>
                  <a:lnTo>
                    <a:pt x="60766" y="268434"/>
                  </a:lnTo>
                  <a:lnTo>
                    <a:pt x="61209" y="270056"/>
                  </a:lnTo>
                  <a:lnTo>
                    <a:pt x="60472" y="273006"/>
                  </a:lnTo>
                  <a:lnTo>
                    <a:pt x="58849" y="275514"/>
                  </a:lnTo>
                  <a:lnTo>
                    <a:pt x="57816" y="276546"/>
                  </a:lnTo>
                  <a:lnTo>
                    <a:pt x="56637" y="277284"/>
                  </a:lnTo>
                  <a:lnTo>
                    <a:pt x="55014" y="277873"/>
                  </a:lnTo>
                  <a:lnTo>
                    <a:pt x="53539" y="278759"/>
                  </a:lnTo>
                  <a:lnTo>
                    <a:pt x="48820" y="284658"/>
                  </a:lnTo>
                  <a:lnTo>
                    <a:pt x="48229" y="285396"/>
                  </a:lnTo>
                  <a:lnTo>
                    <a:pt x="45870" y="287166"/>
                  </a:lnTo>
                  <a:lnTo>
                    <a:pt x="40855" y="293508"/>
                  </a:lnTo>
                  <a:lnTo>
                    <a:pt x="35840" y="298522"/>
                  </a:lnTo>
                  <a:lnTo>
                    <a:pt x="29793" y="305159"/>
                  </a:lnTo>
                  <a:lnTo>
                    <a:pt x="27433" y="307224"/>
                  </a:lnTo>
                  <a:lnTo>
                    <a:pt x="26401" y="307667"/>
                  </a:lnTo>
                  <a:lnTo>
                    <a:pt x="25073" y="307667"/>
                  </a:lnTo>
                  <a:lnTo>
                    <a:pt x="23894" y="307962"/>
                  </a:lnTo>
                  <a:lnTo>
                    <a:pt x="20206" y="311649"/>
                  </a:lnTo>
                  <a:lnTo>
                    <a:pt x="16224" y="315041"/>
                  </a:lnTo>
                  <a:lnTo>
                    <a:pt x="14601" y="316811"/>
                  </a:lnTo>
                  <a:lnTo>
                    <a:pt x="11652" y="320351"/>
                  </a:lnTo>
                  <a:lnTo>
                    <a:pt x="9882" y="321678"/>
                  </a:lnTo>
                  <a:lnTo>
                    <a:pt x="7375" y="326251"/>
                  </a:lnTo>
                  <a:lnTo>
                    <a:pt x="6637" y="328463"/>
                  </a:lnTo>
                  <a:lnTo>
                    <a:pt x="6342" y="330823"/>
                  </a:lnTo>
                  <a:lnTo>
                    <a:pt x="8702" y="328906"/>
                  </a:lnTo>
                  <a:lnTo>
                    <a:pt x="11357" y="327431"/>
                  </a:lnTo>
                  <a:lnTo>
                    <a:pt x="12832" y="326988"/>
                  </a:lnTo>
                  <a:lnTo>
                    <a:pt x="14011" y="326251"/>
                  </a:lnTo>
                  <a:lnTo>
                    <a:pt x="14601" y="324776"/>
                  </a:lnTo>
                  <a:lnTo>
                    <a:pt x="15486" y="323596"/>
                  </a:lnTo>
                  <a:lnTo>
                    <a:pt x="18289" y="322711"/>
                  </a:lnTo>
                  <a:lnTo>
                    <a:pt x="20944" y="321384"/>
                  </a:lnTo>
                  <a:lnTo>
                    <a:pt x="23746" y="319614"/>
                  </a:lnTo>
                  <a:lnTo>
                    <a:pt x="26401" y="317549"/>
                  </a:lnTo>
                  <a:lnTo>
                    <a:pt x="28466" y="314746"/>
                  </a:lnTo>
                  <a:lnTo>
                    <a:pt x="30088" y="311649"/>
                  </a:lnTo>
                  <a:lnTo>
                    <a:pt x="32595" y="309879"/>
                  </a:lnTo>
                  <a:lnTo>
                    <a:pt x="35693" y="308994"/>
                  </a:lnTo>
                  <a:lnTo>
                    <a:pt x="37905" y="307519"/>
                  </a:lnTo>
                  <a:lnTo>
                    <a:pt x="39675" y="305455"/>
                  </a:lnTo>
                  <a:lnTo>
                    <a:pt x="41445" y="303095"/>
                  </a:lnTo>
                  <a:lnTo>
                    <a:pt x="46754" y="294098"/>
                  </a:lnTo>
                  <a:lnTo>
                    <a:pt x="46312" y="291590"/>
                  </a:lnTo>
                  <a:lnTo>
                    <a:pt x="47050" y="290115"/>
                  </a:lnTo>
                  <a:lnTo>
                    <a:pt x="48377" y="289230"/>
                  </a:lnTo>
                  <a:lnTo>
                    <a:pt x="51327" y="288050"/>
                  </a:lnTo>
                  <a:lnTo>
                    <a:pt x="57669" y="286281"/>
                  </a:lnTo>
                  <a:lnTo>
                    <a:pt x="58406" y="285248"/>
                  </a:lnTo>
                  <a:lnTo>
                    <a:pt x="58702" y="283921"/>
                  </a:lnTo>
                  <a:lnTo>
                    <a:pt x="60029" y="281266"/>
                  </a:lnTo>
                  <a:lnTo>
                    <a:pt x="62241" y="279348"/>
                  </a:lnTo>
                  <a:lnTo>
                    <a:pt x="63569" y="278611"/>
                  </a:lnTo>
                  <a:lnTo>
                    <a:pt x="66666" y="278021"/>
                  </a:lnTo>
                  <a:lnTo>
                    <a:pt x="68141" y="277284"/>
                  </a:lnTo>
                  <a:lnTo>
                    <a:pt x="70501" y="274776"/>
                  </a:lnTo>
                  <a:lnTo>
                    <a:pt x="70501" y="273449"/>
                  </a:lnTo>
                  <a:lnTo>
                    <a:pt x="68583" y="269319"/>
                  </a:lnTo>
                  <a:close/>
                </a:path>
              </a:pathLst>
            </a:custGeom>
            <a:grpFill/>
            <a:ln w="3175" cap="flat">
              <a:solidFill>
                <a:schemeClr val="bg2">
                  <a:lumMod val="90000"/>
                </a:schemeClr>
              </a:solid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5E6B843-D263-5D44-0E6D-A5E12822C16A}"/>
                </a:ext>
              </a:extLst>
            </p:cNvPr>
            <p:cNvSpPr/>
            <p:nvPr/>
          </p:nvSpPr>
          <p:spPr>
            <a:xfrm>
              <a:off x="9469125" y="4329813"/>
              <a:ext cx="394096" cy="267991"/>
            </a:xfrm>
            <a:custGeom>
              <a:avLst/>
              <a:gdLst>
                <a:gd name="connsiteX0" fmla="*/ 149261 w 394096"/>
                <a:gd name="connsiteY0" fmla="*/ 22124 h 267991"/>
                <a:gd name="connsiteX1" fmla="*/ 150883 w 394096"/>
                <a:gd name="connsiteY1" fmla="*/ 21091 h 267991"/>
                <a:gd name="connsiteX2" fmla="*/ 152505 w 394096"/>
                <a:gd name="connsiteY2" fmla="*/ 21386 h 267991"/>
                <a:gd name="connsiteX3" fmla="*/ 153833 w 394096"/>
                <a:gd name="connsiteY3" fmla="*/ 20501 h 267991"/>
                <a:gd name="connsiteX4" fmla="*/ 158553 w 394096"/>
                <a:gd name="connsiteY4" fmla="*/ 21534 h 267991"/>
                <a:gd name="connsiteX5" fmla="*/ 162093 w 394096"/>
                <a:gd name="connsiteY5" fmla="*/ 21534 h 267991"/>
                <a:gd name="connsiteX6" fmla="*/ 164158 w 394096"/>
                <a:gd name="connsiteY6" fmla="*/ 20944 h 267991"/>
                <a:gd name="connsiteX7" fmla="*/ 165780 w 394096"/>
                <a:gd name="connsiteY7" fmla="*/ 21386 h 267991"/>
                <a:gd name="connsiteX8" fmla="*/ 168287 w 394096"/>
                <a:gd name="connsiteY8" fmla="*/ 19026 h 267991"/>
                <a:gd name="connsiteX9" fmla="*/ 169172 w 394096"/>
                <a:gd name="connsiteY9" fmla="*/ 18436 h 267991"/>
                <a:gd name="connsiteX10" fmla="*/ 171827 w 394096"/>
                <a:gd name="connsiteY10" fmla="*/ 18436 h 267991"/>
                <a:gd name="connsiteX11" fmla="*/ 171827 w 394096"/>
                <a:gd name="connsiteY11" fmla="*/ 16962 h 267991"/>
                <a:gd name="connsiteX12" fmla="*/ 171532 w 394096"/>
                <a:gd name="connsiteY12" fmla="*/ 16519 h 267991"/>
                <a:gd name="connsiteX13" fmla="*/ 171532 w 394096"/>
                <a:gd name="connsiteY13" fmla="*/ 16519 h 267991"/>
                <a:gd name="connsiteX14" fmla="*/ 171532 w 394096"/>
                <a:gd name="connsiteY14" fmla="*/ 17256 h 267991"/>
                <a:gd name="connsiteX15" fmla="*/ 171090 w 394096"/>
                <a:gd name="connsiteY15" fmla="*/ 17256 h 267991"/>
                <a:gd name="connsiteX16" fmla="*/ 162388 w 394096"/>
                <a:gd name="connsiteY16" fmla="*/ 15634 h 267991"/>
                <a:gd name="connsiteX17" fmla="*/ 156931 w 394096"/>
                <a:gd name="connsiteY17" fmla="*/ 15339 h 267991"/>
                <a:gd name="connsiteX18" fmla="*/ 154423 w 394096"/>
                <a:gd name="connsiteY18" fmla="*/ 16076 h 267991"/>
                <a:gd name="connsiteX19" fmla="*/ 151768 w 394096"/>
                <a:gd name="connsiteY19" fmla="*/ 16076 h 267991"/>
                <a:gd name="connsiteX20" fmla="*/ 150146 w 394096"/>
                <a:gd name="connsiteY20" fmla="*/ 17109 h 267991"/>
                <a:gd name="connsiteX21" fmla="*/ 150441 w 394096"/>
                <a:gd name="connsiteY21" fmla="*/ 19321 h 267991"/>
                <a:gd name="connsiteX22" fmla="*/ 148524 w 394096"/>
                <a:gd name="connsiteY22" fmla="*/ 19911 h 267991"/>
                <a:gd name="connsiteX23" fmla="*/ 148524 w 394096"/>
                <a:gd name="connsiteY23" fmla="*/ 20649 h 267991"/>
                <a:gd name="connsiteX24" fmla="*/ 148818 w 394096"/>
                <a:gd name="connsiteY24" fmla="*/ 22124 h 267991"/>
                <a:gd name="connsiteX25" fmla="*/ 149556 w 394096"/>
                <a:gd name="connsiteY25" fmla="*/ 22124 h 267991"/>
                <a:gd name="connsiteX26" fmla="*/ 182447 w 394096"/>
                <a:gd name="connsiteY26" fmla="*/ 25369 h 267991"/>
                <a:gd name="connsiteX27" fmla="*/ 183332 w 394096"/>
                <a:gd name="connsiteY27" fmla="*/ 24041 h 267991"/>
                <a:gd name="connsiteX28" fmla="*/ 182299 w 394096"/>
                <a:gd name="connsiteY28" fmla="*/ 23156 h 267991"/>
                <a:gd name="connsiteX29" fmla="*/ 181709 w 394096"/>
                <a:gd name="connsiteY29" fmla="*/ 23599 h 267991"/>
                <a:gd name="connsiteX30" fmla="*/ 181119 w 394096"/>
                <a:gd name="connsiteY30" fmla="*/ 24779 h 267991"/>
                <a:gd name="connsiteX31" fmla="*/ 179644 w 394096"/>
                <a:gd name="connsiteY31" fmla="*/ 25073 h 267991"/>
                <a:gd name="connsiteX32" fmla="*/ 180529 w 394096"/>
                <a:gd name="connsiteY32" fmla="*/ 25516 h 267991"/>
                <a:gd name="connsiteX33" fmla="*/ 182447 w 394096"/>
                <a:gd name="connsiteY33" fmla="*/ 25516 h 267991"/>
                <a:gd name="connsiteX34" fmla="*/ 133037 w 394096"/>
                <a:gd name="connsiteY34" fmla="*/ 88347 h 267991"/>
                <a:gd name="connsiteX35" fmla="*/ 134807 w 394096"/>
                <a:gd name="connsiteY35" fmla="*/ 87610 h 267991"/>
                <a:gd name="connsiteX36" fmla="*/ 135692 w 394096"/>
                <a:gd name="connsiteY36" fmla="*/ 85398 h 267991"/>
                <a:gd name="connsiteX37" fmla="*/ 135249 w 394096"/>
                <a:gd name="connsiteY37" fmla="*/ 83628 h 267991"/>
                <a:gd name="connsiteX38" fmla="*/ 134217 w 394096"/>
                <a:gd name="connsiteY38" fmla="*/ 82743 h 267991"/>
                <a:gd name="connsiteX39" fmla="*/ 133184 w 394096"/>
                <a:gd name="connsiteY39" fmla="*/ 83185 h 267991"/>
                <a:gd name="connsiteX40" fmla="*/ 131710 w 394096"/>
                <a:gd name="connsiteY40" fmla="*/ 84512 h 267991"/>
                <a:gd name="connsiteX41" fmla="*/ 131267 w 394096"/>
                <a:gd name="connsiteY41" fmla="*/ 86135 h 267991"/>
                <a:gd name="connsiteX42" fmla="*/ 131857 w 394096"/>
                <a:gd name="connsiteY42" fmla="*/ 87905 h 267991"/>
                <a:gd name="connsiteX43" fmla="*/ 133184 w 394096"/>
                <a:gd name="connsiteY43" fmla="*/ 88495 h 267991"/>
                <a:gd name="connsiteX44" fmla="*/ 163863 w 394096"/>
                <a:gd name="connsiteY44" fmla="*/ 99704 h 267991"/>
                <a:gd name="connsiteX45" fmla="*/ 160765 w 394096"/>
                <a:gd name="connsiteY45" fmla="*/ 101474 h 267991"/>
                <a:gd name="connsiteX46" fmla="*/ 160471 w 394096"/>
                <a:gd name="connsiteY46" fmla="*/ 102801 h 267991"/>
                <a:gd name="connsiteX47" fmla="*/ 161060 w 394096"/>
                <a:gd name="connsiteY47" fmla="*/ 103686 h 267991"/>
                <a:gd name="connsiteX48" fmla="*/ 163421 w 394096"/>
                <a:gd name="connsiteY48" fmla="*/ 106194 h 267991"/>
                <a:gd name="connsiteX49" fmla="*/ 164895 w 394096"/>
                <a:gd name="connsiteY49" fmla="*/ 106194 h 267991"/>
                <a:gd name="connsiteX50" fmla="*/ 166075 w 394096"/>
                <a:gd name="connsiteY50" fmla="*/ 104719 h 267991"/>
                <a:gd name="connsiteX51" fmla="*/ 165632 w 394096"/>
                <a:gd name="connsiteY51" fmla="*/ 101326 h 267991"/>
                <a:gd name="connsiteX52" fmla="*/ 163715 w 394096"/>
                <a:gd name="connsiteY52" fmla="*/ 99704 h 267991"/>
                <a:gd name="connsiteX53" fmla="*/ 67551 w 394096"/>
                <a:gd name="connsiteY53" fmla="*/ 186577 h 267991"/>
                <a:gd name="connsiteX54" fmla="*/ 63569 w 394096"/>
                <a:gd name="connsiteY54" fmla="*/ 185397 h 267991"/>
                <a:gd name="connsiteX55" fmla="*/ 61356 w 394096"/>
                <a:gd name="connsiteY55" fmla="*/ 184069 h 267991"/>
                <a:gd name="connsiteX56" fmla="*/ 62536 w 394096"/>
                <a:gd name="connsiteY56" fmla="*/ 185839 h 267991"/>
                <a:gd name="connsiteX57" fmla="*/ 64306 w 394096"/>
                <a:gd name="connsiteY57" fmla="*/ 186577 h 267991"/>
                <a:gd name="connsiteX58" fmla="*/ 67993 w 394096"/>
                <a:gd name="connsiteY58" fmla="*/ 189231 h 267991"/>
                <a:gd name="connsiteX59" fmla="*/ 71828 w 394096"/>
                <a:gd name="connsiteY59" fmla="*/ 190854 h 267991"/>
                <a:gd name="connsiteX60" fmla="*/ 71385 w 394096"/>
                <a:gd name="connsiteY60" fmla="*/ 189674 h 267991"/>
                <a:gd name="connsiteX61" fmla="*/ 67551 w 394096"/>
                <a:gd name="connsiteY61" fmla="*/ 186724 h 267991"/>
                <a:gd name="connsiteX62" fmla="*/ 181266 w 394096"/>
                <a:gd name="connsiteY62" fmla="*/ 107669 h 267991"/>
                <a:gd name="connsiteX63" fmla="*/ 180971 w 394096"/>
                <a:gd name="connsiteY63" fmla="*/ 108406 h 267991"/>
                <a:gd name="connsiteX64" fmla="*/ 180971 w 394096"/>
                <a:gd name="connsiteY64" fmla="*/ 111061 h 267991"/>
                <a:gd name="connsiteX65" fmla="*/ 183332 w 394096"/>
                <a:gd name="connsiteY65" fmla="*/ 114306 h 267991"/>
                <a:gd name="connsiteX66" fmla="*/ 185839 w 394096"/>
                <a:gd name="connsiteY66" fmla="*/ 115338 h 267991"/>
                <a:gd name="connsiteX67" fmla="*/ 186282 w 394096"/>
                <a:gd name="connsiteY67" fmla="*/ 116518 h 267991"/>
                <a:gd name="connsiteX68" fmla="*/ 187314 w 394096"/>
                <a:gd name="connsiteY68" fmla="*/ 116518 h 267991"/>
                <a:gd name="connsiteX69" fmla="*/ 188199 w 394096"/>
                <a:gd name="connsiteY69" fmla="*/ 114748 h 267991"/>
                <a:gd name="connsiteX70" fmla="*/ 188641 w 394096"/>
                <a:gd name="connsiteY70" fmla="*/ 111798 h 267991"/>
                <a:gd name="connsiteX71" fmla="*/ 188051 w 394096"/>
                <a:gd name="connsiteY71" fmla="*/ 110766 h 267991"/>
                <a:gd name="connsiteX72" fmla="*/ 182594 w 394096"/>
                <a:gd name="connsiteY72" fmla="*/ 107669 h 267991"/>
                <a:gd name="connsiteX73" fmla="*/ 181266 w 394096"/>
                <a:gd name="connsiteY73" fmla="*/ 107669 h 267991"/>
                <a:gd name="connsiteX74" fmla="*/ 289967 w 394096"/>
                <a:gd name="connsiteY74" fmla="*/ 38495 h 267991"/>
                <a:gd name="connsiteX75" fmla="*/ 291443 w 394096"/>
                <a:gd name="connsiteY75" fmla="*/ 37905 h 267991"/>
                <a:gd name="connsiteX76" fmla="*/ 291148 w 394096"/>
                <a:gd name="connsiteY76" fmla="*/ 35988 h 267991"/>
                <a:gd name="connsiteX77" fmla="*/ 289673 w 394096"/>
                <a:gd name="connsiteY77" fmla="*/ 35250 h 267991"/>
                <a:gd name="connsiteX78" fmla="*/ 289230 w 394096"/>
                <a:gd name="connsiteY78" fmla="*/ 36283 h 267991"/>
                <a:gd name="connsiteX79" fmla="*/ 289230 w 394096"/>
                <a:gd name="connsiteY79" fmla="*/ 38348 h 267991"/>
                <a:gd name="connsiteX80" fmla="*/ 289967 w 394096"/>
                <a:gd name="connsiteY80" fmla="*/ 38348 h 267991"/>
                <a:gd name="connsiteX81" fmla="*/ 289967 w 394096"/>
                <a:gd name="connsiteY81" fmla="*/ 39528 h 267991"/>
                <a:gd name="connsiteX82" fmla="*/ 290410 w 394096"/>
                <a:gd name="connsiteY82" fmla="*/ 40265 h 267991"/>
                <a:gd name="connsiteX83" fmla="*/ 292622 w 394096"/>
                <a:gd name="connsiteY83" fmla="*/ 42773 h 267991"/>
                <a:gd name="connsiteX84" fmla="*/ 293507 w 394096"/>
                <a:gd name="connsiteY84" fmla="*/ 42773 h 267991"/>
                <a:gd name="connsiteX85" fmla="*/ 293802 w 394096"/>
                <a:gd name="connsiteY85" fmla="*/ 41593 h 267991"/>
                <a:gd name="connsiteX86" fmla="*/ 293213 w 394096"/>
                <a:gd name="connsiteY86" fmla="*/ 40855 h 267991"/>
                <a:gd name="connsiteX87" fmla="*/ 290558 w 394096"/>
                <a:gd name="connsiteY87" fmla="*/ 38938 h 267991"/>
                <a:gd name="connsiteX88" fmla="*/ 289967 w 394096"/>
                <a:gd name="connsiteY88" fmla="*/ 39528 h 267991"/>
                <a:gd name="connsiteX89" fmla="*/ 308109 w 394096"/>
                <a:gd name="connsiteY89" fmla="*/ 48672 h 267991"/>
                <a:gd name="connsiteX90" fmla="*/ 308699 w 394096"/>
                <a:gd name="connsiteY90" fmla="*/ 46460 h 267991"/>
                <a:gd name="connsiteX91" fmla="*/ 307814 w 394096"/>
                <a:gd name="connsiteY91" fmla="*/ 44100 h 267991"/>
                <a:gd name="connsiteX92" fmla="*/ 306044 w 394096"/>
                <a:gd name="connsiteY92" fmla="*/ 44542 h 267991"/>
                <a:gd name="connsiteX93" fmla="*/ 305307 w 394096"/>
                <a:gd name="connsiteY93" fmla="*/ 45427 h 267991"/>
                <a:gd name="connsiteX94" fmla="*/ 306339 w 394096"/>
                <a:gd name="connsiteY94" fmla="*/ 47345 h 267991"/>
                <a:gd name="connsiteX95" fmla="*/ 307962 w 394096"/>
                <a:gd name="connsiteY95" fmla="*/ 48672 h 267991"/>
                <a:gd name="connsiteX96" fmla="*/ 334510 w 394096"/>
                <a:gd name="connsiteY96" fmla="*/ 71533 h 267991"/>
                <a:gd name="connsiteX97" fmla="*/ 334510 w 394096"/>
                <a:gd name="connsiteY97" fmla="*/ 70058 h 267991"/>
                <a:gd name="connsiteX98" fmla="*/ 334067 w 394096"/>
                <a:gd name="connsiteY98" fmla="*/ 70058 h 267991"/>
                <a:gd name="connsiteX99" fmla="*/ 332740 w 394096"/>
                <a:gd name="connsiteY99" fmla="*/ 71533 h 267991"/>
                <a:gd name="connsiteX100" fmla="*/ 334215 w 394096"/>
                <a:gd name="connsiteY100" fmla="*/ 72271 h 267991"/>
                <a:gd name="connsiteX101" fmla="*/ 334510 w 394096"/>
                <a:gd name="connsiteY101" fmla="*/ 71681 h 267991"/>
                <a:gd name="connsiteX102" fmla="*/ 239968 w 394096"/>
                <a:gd name="connsiteY102" fmla="*/ 30236 h 267991"/>
                <a:gd name="connsiteX103" fmla="*/ 241443 w 394096"/>
                <a:gd name="connsiteY103" fmla="*/ 32596 h 267991"/>
                <a:gd name="connsiteX104" fmla="*/ 243065 w 394096"/>
                <a:gd name="connsiteY104" fmla="*/ 34070 h 267991"/>
                <a:gd name="connsiteX105" fmla="*/ 244983 w 394096"/>
                <a:gd name="connsiteY105" fmla="*/ 34513 h 267991"/>
                <a:gd name="connsiteX106" fmla="*/ 250145 w 394096"/>
                <a:gd name="connsiteY106" fmla="*/ 34218 h 267991"/>
                <a:gd name="connsiteX107" fmla="*/ 250440 w 394096"/>
                <a:gd name="connsiteY107" fmla="*/ 33481 h 267991"/>
                <a:gd name="connsiteX108" fmla="*/ 250440 w 394096"/>
                <a:gd name="connsiteY108" fmla="*/ 30383 h 267991"/>
                <a:gd name="connsiteX109" fmla="*/ 249998 w 394096"/>
                <a:gd name="connsiteY109" fmla="*/ 29203 h 267991"/>
                <a:gd name="connsiteX110" fmla="*/ 244687 w 394096"/>
                <a:gd name="connsiteY110" fmla="*/ 26991 h 267991"/>
                <a:gd name="connsiteX111" fmla="*/ 241443 w 394096"/>
                <a:gd name="connsiteY111" fmla="*/ 27581 h 267991"/>
                <a:gd name="connsiteX112" fmla="*/ 237756 w 394096"/>
                <a:gd name="connsiteY112" fmla="*/ 29351 h 267991"/>
                <a:gd name="connsiteX113" fmla="*/ 238345 w 394096"/>
                <a:gd name="connsiteY113" fmla="*/ 29793 h 267991"/>
                <a:gd name="connsiteX114" fmla="*/ 239821 w 394096"/>
                <a:gd name="connsiteY114" fmla="*/ 30383 h 267991"/>
                <a:gd name="connsiteX115" fmla="*/ 71239 w 394096"/>
                <a:gd name="connsiteY115" fmla="*/ 185691 h 267991"/>
                <a:gd name="connsiteX116" fmla="*/ 71239 w 394096"/>
                <a:gd name="connsiteY116" fmla="*/ 183332 h 267991"/>
                <a:gd name="connsiteX117" fmla="*/ 69763 w 394096"/>
                <a:gd name="connsiteY117" fmla="*/ 183037 h 267991"/>
                <a:gd name="connsiteX118" fmla="*/ 64306 w 394096"/>
                <a:gd name="connsiteY118" fmla="*/ 182742 h 267991"/>
                <a:gd name="connsiteX119" fmla="*/ 65486 w 394096"/>
                <a:gd name="connsiteY119" fmla="*/ 184069 h 267991"/>
                <a:gd name="connsiteX120" fmla="*/ 70058 w 394096"/>
                <a:gd name="connsiteY120" fmla="*/ 185839 h 267991"/>
                <a:gd name="connsiteX121" fmla="*/ 71239 w 394096"/>
                <a:gd name="connsiteY121" fmla="*/ 185839 h 267991"/>
                <a:gd name="connsiteX122" fmla="*/ 230677 w 394096"/>
                <a:gd name="connsiteY122" fmla="*/ 5752 h 267991"/>
                <a:gd name="connsiteX123" fmla="*/ 232593 w 394096"/>
                <a:gd name="connsiteY123" fmla="*/ 6195 h 267991"/>
                <a:gd name="connsiteX124" fmla="*/ 232593 w 394096"/>
                <a:gd name="connsiteY124" fmla="*/ 5310 h 267991"/>
                <a:gd name="connsiteX125" fmla="*/ 231561 w 394096"/>
                <a:gd name="connsiteY125" fmla="*/ 2065 h 267991"/>
                <a:gd name="connsiteX126" fmla="*/ 229201 w 394096"/>
                <a:gd name="connsiteY126" fmla="*/ 295 h 267991"/>
                <a:gd name="connsiteX127" fmla="*/ 227874 w 394096"/>
                <a:gd name="connsiteY127" fmla="*/ 0 h 267991"/>
                <a:gd name="connsiteX128" fmla="*/ 226989 w 394096"/>
                <a:gd name="connsiteY128" fmla="*/ 1475 h 267991"/>
                <a:gd name="connsiteX129" fmla="*/ 226989 w 394096"/>
                <a:gd name="connsiteY129" fmla="*/ 3097 h 267991"/>
                <a:gd name="connsiteX130" fmla="*/ 230234 w 394096"/>
                <a:gd name="connsiteY130" fmla="*/ 5752 h 267991"/>
                <a:gd name="connsiteX131" fmla="*/ 230823 w 394096"/>
                <a:gd name="connsiteY131" fmla="*/ 5752 h 267991"/>
                <a:gd name="connsiteX132" fmla="*/ 331118 w 394096"/>
                <a:gd name="connsiteY132" fmla="*/ 264010 h 267991"/>
                <a:gd name="connsiteX133" fmla="*/ 325070 w 394096"/>
                <a:gd name="connsiteY133" fmla="*/ 260912 h 267991"/>
                <a:gd name="connsiteX134" fmla="*/ 322416 w 394096"/>
                <a:gd name="connsiteY134" fmla="*/ 260027 h 267991"/>
                <a:gd name="connsiteX135" fmla="*/ 322416 w 394096"/>
                <a:gd name="connsiteY135" fmla="*/ 260765 h 267991"/>
                <a:gd name="connsiteX136" fmla="*/ 323153 w 394096"/>
                <a:gd name="connsiteY136" fmla="*/ 262534 h 267991"/>
                <a:gd name="connsiteX137" fmla="*/ 325513 w 394096"/>
                <a:gd name="connsiteY137" fmla="*/ 263862 h 267991"/>
                <a:gd name="connsiteX138" fmla="*/ 324628 w 394096"/>
                <a:gd name="connsiteY138" fmla="*/ 265042 h 267991"/>
                <a:gd name="connsiteX139" fmla="*/ 326398 w 394096"/>
                <a:gd name="connsiteY139" fmla="*/ 264452 h 267991"/>
                <a:gd name="connsiteX140" fmla="*/ 326988 w 394096"/>
                <a:gd name="connsiteY140" fmla="*/ 266222 h 267991"/>
                <a:gd name="connsiteX141" fmla="*/ 330675 w 394096"/>
                <a:gd name="connsiteY141" fmla="*/ 267107 h 267991"/>
                <a:gd name="connsiteX142" fmla="*/ 331560 w 394096"/>
                <a:gd name="connsiteY142" fmla="*/ 267992 h 267991"/>
                <a:gd name="connsiteX143" fmla="*/ 335395 w 394096"/>
                <a:gd name="connsiteY143" fmla="*/ 267549 h 267991"/>
                <a:gd name="connsiteX144" fmla="*/ 337017 w 394096"/>
                <a:gd name="connsiteY144" fmla="*/ 266812 h 267991"/>
                <a:gd name="connsiteX145" fmla="*/ 335543 w 394096"/>
                <a:gd name="connsiteY145" fmla="*/ 265337 h 267991"/>
                <a:gd name="connsiteX146" fmla="*/ 331118 w 394096"/>
                <a:gd name="connsiteY146" fmla="*/ 264010 h 267991"/>
                <a:gd name="connsiteX147" fmla="*/ 317548 w 394096"/>
                <a:gd name="connsiteY147" fmla="*/ 71386 h 267991"/>
                <a:gd name="connsiteX148" fmla="*/ 300882 w 394096"/>
                <a:gd name="connsiteY148" fmla="*/ 57817 h 267991"/>
                <a:gd name="connsiteX149" fmla="*/ 299555 w 394096"/>
                <a:gd name="connsiteY149" fmla="*/ 56194 h 267991"/>
                <a:gd name="connsiteX150" fmla="*/ 295572 w 394096"/>
                <a:gd name="connsiteY150" fmla="*/ 53392 h 267991"/>
                <a:gd name="connsiteX151" fmla="*/ 292622 w 394096"/>
                <a:gd name="connsiteY151" fmla="*/ 50000 h 267991"/>
                <a:gd name="connsiteX152" fmla="*/ 291737 w 394096"/>
                <a:gd name="connsiteY152" fmla="*/ 49262 h 267991"/>
                <a:gd name="connsiteX153" fmla="*/ 285838 w 394096"/>
                <a:gd name="connsiteY153" fmla="*/ 47197 h 267991"/>
                <a:gd name="connsiteX154" fmla="*/ 282740 w 394096"/>
                <a:gd name="connsiteY154" fmla="*/ 44542 h 267991"/>
                <a:gd name="connsiteX155" fmla="*/ 280086 w 394096"/>
                <a:gd name="connsiteY155" fmla="*/ 42773 h 267991"/>
                <a:gd name="connsiteX156" fmla="*/ 277136 w 394096"/>
                <a:gd name="connsiteY156" fmla="*/ 41150 h 267991"/>
                <a:gd name="connsiteX157" fmla="*/ 273006 w 394096"/>
                <a:gd name="connsiteY157" fmla="*/ 39380 h 267991"/>
                <a:gd name="connsiteX158" fmla="*/ 270646 w 394096"/>
                <a:gd name="connsiteY158" fmla="*/ 39380 h 267991"/>
                <a:gd name="connsiteX159" fmla="*/ 269319 w 394096"/>
                <a:gd name="connsiteY159" fmla="*/ 37168 h 267991"/>
                <a:gd name="connsiteX160" fmla="*/ 264599 w 394096"/>
                <a:gd name="connsiteY160" fmla="*/ 34513 h 267991"/>
                <a:gd name="connsiteX161" fmla="*/ 260175 w 394096"/>
                <a:gd name="connsiteY161" fmla="*/ 31563 h 267991"/>
                <a:gd name="connsiteX162" fmla="*/ 260617 w 394096"/>
                <a:gd name="connsiteY162" fmla="*/ 33333 h 267991"/>
                <a:gd name="connsiteX163" fmla="*/ 260175 w 394096"/>
                <a:gd name="connsiteY163" fmla="*/ 35103 h 267991"/>
                <a:gd name="connsiteX164" fmla="*/ 258110 w 394096"/>
                <a:gd name="connsiteY164" fmla="*/ 35840 h 267991"/>
                <a:gd name="connsiteX165" fmla="*/ 260764 w 394096"/>
                <a:gd name="connsiteY165" fmla="*/ 36873 h 267991"/>
                <a:gd name="connsiteX166" fmla="*/ 263862 w 394096"/>
                <a:gd name="connsiteY166" fmla="*/ 36873 h 267991"/>
                <a:gd name="connsiteX167" fmla="*/ 266369 w 394096"/>
                <a:gd name="connsiteY167" fmla="*/ 38200 h 267991"/>
                <a:gd name="connsiteX168" fmla="*/ 275218 w 394096"/>
                <a:gd name="connsiteY168" fmla="*/ 43658 h 267991"/>
                <a:gd name="connsiteX169" fmla="*/ 276840 w 394096"/>
                <a:gd name="connsiteY169" fmla="*/ 45280 h 267991"/>
                <a:gd name="connsiteX170" fmla="*/ 279790 w 394096"/>
                <a:gd name="connsiteY170" fmla="*/ 46607 h 267991"/>
                <a:gd name="connsiteX171" fmla="*/ 285395 w 394096"/>
                <a:gd name="connsiteY171" fmla="*/ 51327 h 267991"/>
                <a:gd name="connsiteX172" fmla="*/ 287608 w 394096"/>
                <a:gd name="connsiteY172" fmla="*/ 52949 h 267991"/>
                <a:gd name="connsiteX173" fmla="*/ 290115 w 394096"/>
                <a:gd name="connsiteY173" fmla="*/ 54277 h 267991"/>
                <a:gd name="connsiteX174" fmla="*/ 291443 w 394096"/>
                <a:gd name="connsiteY174" fmla="*/ 54719 h 267991"/>
                <a:gd name="connsiteX175" fmla="*/ 294392 w 394096"/>
                <a:gd name="connsiteY175" fmla="*/ 55162 h 267991"/>
                <a:gd name="connsiteX176" fmla="*/ 295867 w 394096"/>
                <a:gd name="connsiteY176" fmla="*/ 55604 h 267991"/>
                <a:gd name="connsiteX177" fmla="*/ 298079 w 394096"/>
                <a:gd name="connsiteY177" fmla="*/ 57522 h 267991"/>
                <a:gd name="connsiteX178" fmla="*/ 300144 w 394096"/>
                <a:gd name="connsiteY178" fmla="*/ 59734 h 267991"/>
                <a:gd name="connsiteX179" fmla="*/ 306486 w 394096"/>
                <a:gd name="connsiteY179" fmla="*/ 68289 h 267991"/>
                <a:gd name="connsiteX180" fmla="*/ 308256 w 394096"/>
                <a:gd name="connsiteY180" fmla="*/ 71828 h 267991"/>
                <a:gd name="connsiteX181" fmla="*/ 308994 w 394096"/>
                <a:gd name="connsiteY181" fmla="*/ 75663 h 267991"/>
                <a:gd name="connsiteX182" fmla="*/ 308994 w 394096"/>
                <a:gd name="connsiteY182" fmla="*/ 77581 h 267991"/>
                <a:gd name="connsiteX183" fmla="*/ 308551 w 394096"/>
                <a:gd name="connsiteY183" fmla="*/ 79498 h 267991"/>
                <a:gd name="connsiteX184" fmla="*/ 308551 w 394096"/>
                <a:gd name="connsiteY184" fmla="*/ 81268 h 267991"/>
                <a:gd name="connsiteX185" fmla="*/ 310174 w 394096"/>
                <a:gd name="connsiteY185" fmla="*/ 84807 h 267991"/>
                <a:gd name="connsiteX186" fmla="*/ 311354 w 394096"/>
                <a:gd name="connsiteY186" fmla="*/ 86430 h 267991"/>
                <a:gd name="connsiteX187" fmla="*/ 312828 w 394096"/>
                <a:gd name="connsiteY187" fmla="*/ 88052 h 267991"/>
                <a:gd name="connsiteX188" fmla="*/ 314009 w 394096"/>
                <a:gd name="connsiteY188" fmla="*/ 89970 h 267991"/>
                <a:gd name="connsiteX189" fmla="*/ 315926 w 394096"/>
                <a:gd name="connsiteY189" fmla="*/ 88052 h 267991"/>
                <a:gd name="connsiteX190" fmla="*/ 317401 w 394096"/>
                <a:gd name="connsiteY190" fmla="*/ 85692 h 267991"/>
                <a:gd name="connsiteX191" fmla="*/ 317991 w 394096"/>
                <a:gd name="connsiteY191" fmla="*/ 83333 h 267991"/>
                <a:gd name="connsiteX192" fmla="*/ 317991 w 394096"/>
                <a:gd name="connsiteY192" fmla="*/ 80678 h 267991"/>
                <a:gd name="connsiteX193" fmla="*/ 319761 w 394096"/>
                <a:gd name="connsiteY193" fmla="*/ 78465 h 267991"/>
                <a:gd name="connsiteX194" fmla="*/ 320351 w 394096"/>
                <a:gd name="connsiteY194" fmla="*/ 77433 h 267991"/>
                <a:gd name="connsiteX195" fmla="*/ 320351 w 394096"/>
                <a:gd name="connsiteY195" fmla="*/ 74778 h 267991"/>
                <a:gd name="connsiteX196" fmla="*/ 317254 w 394096"/>
                <a:gd name="connsiteY196" fmla="*/ 70943 h 267991"/>
                <a:gd name="connsiteX197" fmla="*/ 314599 w 394096"/>
                <a:gd name="connsiteY197" fmla="*/ 200146 h 267991"/>
                <a:gd name="connsiteX198" fmla="*/ 313124 w 394096"/>
                <a:gd name="connsiteY198" fmla="*/ 199703 h 267991"/>
                <a:gd name="connsiteX199" fmla="*/ 312091 w 394096"/>
                <a:gd name="connsiteY199" fmla="*/ 198228 h 267991"/>
                <a:gd name="connsiteX200" fmla="*/ 306044 w 394096"/>
                <a:gd name="connsiteY200" fmla="*/ 198228 h 267991"/>
                <a:gd name="connsiteX201" fmla="*/ 304422 w 394096"/>
                <a:gd name="connsiteY201" fmla="*/ 199408 h 267991"/>
                <a:gd name="connsiteX202" fmla="*/ 307667 w 394096"/>
                <a:gd name="connsiteY202" fmla="*/ 200736 h 267991"/>
                <a:gd name="connsiteX203" fmla="*/ 309436 w 394096"/>
                <a:gd name="connsiteY203" fmla="*/ 202505 h 267991"/>
                <a:gd name="connsiteX204" fmla="*/ 309732 w 394096"/>
                <a:gd name="connsiteY204" fmla="*/ 203538 h 267991"/>
                <a:gd name="connsiteX205" fmla="*/ 310764 w 394096"/>
                <a:gd name="connsiteY205" fmla="*/ 203833 h 267991"/>
                <a:gd name="connsiteX206" fmla="*/ 313567 w 394096"/>
                <a:gd name="connsiteY206" fmla="*/ 205013 h 267991"/>
                <a:gd name="connsiteX207" fmla="*/ 315041 w 394096"/>
                <a:gd name="connsiteY207" fmla="*/ 204423 h 267991"/>
                <a:gd name="connsiteX208" fmla="*/ 316221 w 394096"/>
                <a:gd name="connsiteY208" fmla="*/ 204423 h 267991"/>
                <a:gd name="connsiteX209" fmla="*/ 316221 w 394096"/>
                <a:gd name="connsiteY209" fmla="*/ 203538 h 267991"/>
                <a:gd name="connsiteX210" fmla="*/ 316663 w 394096"/>
                <a:gd name="connsiteY210" fmla="*/ 203096 h 267991"/>
                <a:gd name="connsiteX211" fmla="*/ 316959 w 394096"/>
                <a:gd name="connsiteY211" fmla="*/ 202505 h 267991"/>
                <a:gd name="connsiteX212" fmla="*/ 316959 w 394096"/>
                <a:gd name="connsiteY212" fmla="*/ 201916 h 267991"/>
                <a:gd name="connsiteX213" fmla="*/ 315926 w 394096"/>
                <a:gd name="connsiteY213" fmla="*/ 200883 h 267991"/>
                <a:gd name="connsiteX214" fmla="*/ 314746 w 394096"/>
                <a:gd name="connsiteY214" fmla="*/ 200146 h 267991"/>
                <a:gd name="connsiteX215" fmla="*/ 345867 w 394096"/>
                <a:gd name="connsiteY215" fmla="*/ 259585 h 267991"/>
                <a:gd name="connsiteX216" fmla="*/ 346309 w 394096"/>
                <a:gd name="connsiteY216" fmla="*/ 261059 h 267991"/>
                <a:gd name="connsiteX217" fmla="*/ 343802 w 394096"/>
                <a:gd name="connsiteY217" fmla="*/ 260617 h 267991"/>
                <a:gd name="connsiteX218" fmla="*/ 343802 w 394096"/>
                <a:gd name="connsiteY218" fmla="*/ 261207 h 267991"/>
                <a:gd name="connsiteX219" fmla="*/ 344835 w 394096"/>
                <a:gd name="connsiteY219" fmla="*/ 262534 h 267991"/>
                <a:gd name="connsiteX220" fmla="*/ 346309 w 394096"/>
                <a:gd name="connsiteY220" fmla="*/ 262534 h 267991"/>
                <a:gd name="connsiteX221" fmla="*/ 349112 w 394096"/>
                <a:gd name="connsiteY221" fmla="*/ 261945 h 267991"/>
                <a:gd name="connsiteX222" fmla="*/ 349996 w 394096"/>
                <a:gd name="connsiteY222" fmla="*/ 262387 h 267991"/>
                <a:gd name="connsiteX223" fmla="*/ 350439 w 394096"/>
                <a:gd name="connsiteY223" fmla="*/ 260912 h 267991"/>
                <a:gd name="connsiteX224" fmla="*/ 349259 w 394096"/>
                <a:gd name="connsiteY224" fmla="*/ 260322 h 267991"/>
                <a:gd name="connsiteX225" fmla="*/ 345720 w 394096"/>
                <a:gd name="connsiteY225" fmla="*/ 259585 h 267991"/>
                <a:gd name="connsiteX226" fmla="*/ 255307 w 394096"/>
                <a:gd name="connsiteY226" fmla="*/ 234069 h 267991"/>
                <a:gd name="connsiteX227" fmla="*/ 256782 w 394096"/>
                <a:gd name="connsiteY227" fmla="*/ 233479 h 267991"/>
                <a:gd name="connsiteX228" fmla="*/ 260912 w 394096"/>
                <a:gd name="connsiteY228" fmla="*/ 231266 h 267991"/>
                <a:gd name="connsiteX229" fmla="*/ 256192 w 394096"/>
                <a:gd name="connsiteY229" fmla="*/ 231856 h 267991"/>
                <a:gd name="connsiteX230" fmla="*/ 252800 w 394096"/>
                <a:gd name="connsiteY230" fmla="*/ 230529 h 267991"/>
                <a:gd name="connsiteX231" fmla="*/ 248228 w 394096"/>
                <a:gd name="connsiteY231" fmla="*/ 230086 h 267991"/>
                <a:gd name="connsiteX232" fmla="*/ 246163 w 394096"/>
                <a:gd name="connsiteY232" fmla="*/ 229349 h 267991"/>
                <a:gd name="connsiteX233" fmla="*/ 244098 w 394096"/>
                <a:gd name="connsiteY233" fmla="*/ 228316 h 267991"/>
                <a:gd name="connsiteX234" fmla="*/ 241000 w 394096"/>
                <a:gd name="connsiteY234" fmla="*/ 227284 h 267991"/>
                <a:gd name="connsiteX235" fmla="*/ 237903 w 394096"/>
                <a:gd name="connsiteY235" fmla="*/ 226547 h 267991"/>
                <a:gd name="connsiteX236" fmla="*/ 236576 w 394096"/>
                <a:gd name="connsiteY236" fmla="*/ 226104 h 267991"/>
                <a:gd name="connsiteX237" fmla="*/ 235395 w 394096"/>
                <a:gd name="connsiteY237" fmla="*/ 225367 h 267991"/>
                <a:gd name="connsiteX238" fmla="*/ 234069 w 394096"/>
                <a:gd name="connsiteY238" fmla="*/ 223302 h 267991"/>
                <a:gd name="connsiteX239" fmla="*/ 232593 w 394096"/>
                <a:gd name="connsiteY239" fmla="*/ 221532 h 267991"/>
                <a:gd name="connsiteX240" fmla="*/ 232593 w 394096"/>
                <a:gd name="connsiteY240" fmla="*/ 219910 h 267991"/>
                <a:gd name="connsiteX241" fmla="*/ 235249 w 394096"/>
                <a:gd name="connsiteY241" fmla="*/ 219025 h 267991"/>
                <a:gd name="connsiteX242" fmla="*/ 236871 w 394096"/>
                <a:gd name="connsiteY242" fmla="*/ 218730 h 267991"/>
                <a:gd name="connsiteX243" fmla="*/ 238345 w 394096"/>
                <a:gd name="connsiteY243" fmla="*/ 218140 h 267991"/>
                <a:gd name="connsiteX244" fmla="*/ 239083 w 394096"/>
                <a:gd name="connsiteY244" fmla="*/ 216812 h 267991"/>
                <a:gd name="connsiteX245" fmla="*/ 238051 w 394096"/>
                <a:gd name="connsiteY245" fmla="*/ 216075 h 267991"/>
                <a:gd name="connsiteX246" fmla="*/ 235249 w 394096"/>
                <a:gd name="connsiteY246" fmla="*/ 215337 h 267991"/>
                <a:gd name="connsiteX247" fmla="*/ 232446 w 394096"/>
                <a:gd name="connsiteY247" fmla="*/ 214895 h 267991"/>
                <a:gd name="connsiteX248" fmla="*/ 225072 w 394096"/>
                <a:gd name="connsiteY248" fmla="*/ 214305 h 267991"/>
                <a:gd name="connsiteX249" fmla="*/ 223596 w 394096"/>
                <a:gd name="connsiteY249" fmla="*/ 213862 h 267991"/>
                <a:gd name="connsiteX250" fmla="*/ 219467 w 394096"/>
                <a:gd name="connsiteY250" fmla="*/ 211945 h 267991"/>
                <a:gd name="connsiteX251" fmla="*/ 217844 w 394096"/>
                <a:gd name="connsiteY251" fmla="*/ 209585 h 267991"/>
                <a:gd name="connsiteX252" fmla="*/ 218139 w 394096"/>
                <a:gd name="connsiteY252" fmla="*/ 206635 h 267991"/>
                <a:gd name="connsiteX253" fmla="*/ 219319 w 394096"/>
                <a:gd name="connsiteY253" fmla="*/ 203685 h 267991"/>
                <a:gd name="connsiteX254" fmla="*/ 218877 w 394096"/>
                <a:gd name="connsiteY254" fmla="*/ 200883 h 267991"/>
                <a:gd name="connsiteX255" fmla="*/ 217550 w 394096"/>
                <a:gd name="connsiteY255" fmla="*/ 199851 h 267991"/>
                <a:gd name="connsiteX256" fmla="*/ 216074 w 394096"/>
                <a:gd name="connsiteY256" fmla="*/ 199408 h 267991"/>
                <a:gd name="connsiteX257" fmla="*/ 214895 w 394096"/>
                <a:gd name="connsiteY257" fmla="*/ 199408 h 267991"/>
                <a:gd name="connsiteX258" fmla="*/ 206930 w 394096"/>
                <a:gd name="connsiteY258" fmla="*/ 201326 h 267991"/>
                <a:gd name="connsiteX259" fmla="*/ 203981 w 394096"/>
                <a:gd name="connsiteY259" fmla="*/ 201326 h 267991"/>
                <a:gd name="connsiteX260" fmla="*/ 201473 w 394096"/>
                <a:gd name="connsiteY260" fmla="*/ 200293 h 267991"/>
                <a:gd name="connsiteX261" fmla="*/ 199998 w 394096"/>
                <a:gd name="connsiteY261" fmla="*/ 197343 h 267991"/>
                <a:gd name="connsiteX262" fmla="*/ 198081 w 394096"/>
                <a:gd name="connsiteY262" fmla="*/ 191001 h 267991"/>
                <a:gd name="connsiteX263" fmla="*/ 197048 w 394096"/>
                <a:gd name="connsiteY263" fmla="*/ 190264 h 267991"/>
                <a:gd name="connsiteX264" fmla="*/ 192624 w 394096"/>
                <a:gd name="connsiteY264" fmla="*/ 187461 h 267991"/>
                <a:gd name="connsiteX265" fmla="*/ 192328 w 394096"/>
                <a:gd name="connsiteY265" fmla="*/ 186282 h 267991"/>
                <a:gd name="connsiteX266" fmla="*/ 192328 w 394096"/>
                <a:gd name="connsiteY266" fmla="*/ 184954 h 267991"/>
                <a:gd name="connsiteX267" fmla="*/ 191591 w 394096"/>
                <a:gd name="connsiteY267" fmla="*/ 181857 h 267991"/>
                <a:gd name="connsiteX268" fmla="*/ 190116 w 394096"/>
                <a:gd name="connsiteY268" fmla="*/ 177137 h 267991"/>
                <a:gd name="connsiteX269" fmla="*/ 189526 w 394096"/>
                <a:gd name="connsiteY269" fmla="*/ 175662 h 267991"/>
                <a:gd name="connsiteX270" fmla="*/ 184512 w 394096"/>
                <a:gd name="connsiteY270" fmla="*/ 172270 h 267991"/>
                <a:gd name="connsiteX271" fmla="*/ 181562 w 394096"/>
                <a:gd name="connsiteY271" fmla="*/ 171237 h 267991"/>
                <a:gd name="connsiteX272" fmla="*/ 179055 w 394096"/>
                <a:gd name="connsiteY272" fmla="*/ 169615 h 267991"/>
                <a:gd name="connsiteX273" fmla="*/ 174335 w 394096"/>
                <a:gd name="connsiteY273" fmla="*/ 165338 h 267991"/>
                <a:gd name="connsiteX274" fmla="*/ 172122 w 394096"/>
                <a:gd name="connsiteY274" fmla="*/ 162830 h 267991"/>
                <a:gd name="connsiteX275" fmla="*/ 169615 w 394096"/>
                <a:gd name="connsiteY275" fmla="*/ 160618 h 267991"/>
                <a:gd name="connsiteX276" fmla="*/ 166813 w 394096"/>
                <a:gd name="connsiteY276" fmla="*/ 158848 h 267991"/>
                <a:gd name="connsiteX277" fmla="*/ 165043 w 394096"/>
                <a:gd name="connsiteY277" fmla="*/ 156636 h 267991"/>
                <a:gd name="connsiteX278" fmla="*/ 162830 w 394096"/>
                <a:gd name="connsiteY278" fmla="*/ 151179 h 267991"/>
                <a:gd name="connsiteX279" fmla="*/ 158995 w 394096"/>
                <a:gd name="connsiteY279" fmla="*/ 144984 h 267991"/>
                <a:gd name="connsiteX280" fmla="*/ 158701 w 394096"/>
                <a:gd name="connsiteY280" fmla="*/ 143804 h 267991"/>
                <a:gd name="connsiteX281" fmla="*/ 158701 w 394096"/>
                <a:gd name="connsiteY281" fmla="*/ 142477 h 267991"/>
                <a:gd name="connsiteX282" fmla="*/ 163125 w 394096"/>
                <a:gd name="connsiteY282" fmla="*/ 139527 h 267991"/>
                <a:gd name="connsiteX283" fmla="*/ 169320 w 394096"/>
                <a:gd name="connsiteY283" fmla="*/ 140117 h 267991"/>
                <a:gd name="connsiteX284" fmla="*/ 178612 w 394096"/>
                <a:gd name="connsiteY284" fmla="*/ 139674 h 267991"/>
                <a:gd name="connsiteX285" fmla="*/ 181266 w 394096"/>
                <a:gd name="connsiteY285" fmla="*/ 139084 h 267991"/>
                <a:gd name="connsiteX286" fmla="*/ 182151 w 394096"/>
                <a:gd name="connsiteY286" fmla="*/ 138052 h 267991"/>
                <a:gd name="connsiteX287" fmla="*/ 182447 w 394096"/>
                <a:gd name="connsiteY287" fmla="*/ 135102 h 267991"/>
                <a:gd name="connsiteX288" fmla="*/ 181709 w 394096"/>
                <a:gd name="connsiteY288" fmla="*/ 130530 h 267991"/>
                <a:gd name="connsiteX289" fmla="*/ 181119 w 394096"/>
                <a:gd name="connsiteY289" fmla="*/ 129055 h 267991"/>
                <a:gd name="connsiteX290" fmla="*/ 180086 w 394096"/>
                <a:gd name="connsiteY290" fmla="*/ 128465 h 267991"/>
                <a:gd name="connsiteX291" fmla="*/ 179201 w 394096"/>
                <a:gd name="connsiteY291" fmla="*/ 127727 h 267991"/>
                <a:gd name="connsiteX292" fmla="*/ 177137 w 394096"/>
                <a:gd name="connsiteY292" fmla="*/ 124925 h 267991"/>
                <a:gd name="connsiteX293" fmla="*/ 174924 w 394096"/>
                <a:gd name="connsiteY293" fmla="*/ 122418 h 267991"/>
                <a:gd name="connsiteX294" fmla="*/ 173597 w 394096"/>
                <a:gd name="connsiteY294" fmla="*/ 121533 h 267991"/>
                <a:gd name="connsiteX295" fmla="*/ 171090 w 394096"/>
                <a:gd name="connsiteY295" fmla="*/ 120058 h 267991"/>
                <a:gd name="connsiteX296" fmla="*/ 169909 w 394096"/>
                <a:gd name="connsiteY296" fmla="*/ 119615 h 267991"/>
                <a:gd name="connsiteX297" fmla="*/ 163273 w 394096"/>
                <a:gd name="connsiteY297" fmla="*/ 119615 h 267991"/>
                <a:gd name="connsiteX298" fmla="*/ 161060 w 394096"/>
                <a:gd name="connsiteY298" fmla="*/ 118731 h 267991"/>
                <a:gd name="connsiteX299" fmla="*/ 144541 w 394096"/>
                <a:gd name="connsiteY299" fmla="*/ 110913 h 267991"/>
                <a:gd name="connsiteX300" fmla="*/ 139379 w 394096"/>
                <a:gd name="connsiteY300" fmla="*/ 108996 h 267991"/>
                <a:gd name="connsiteX301" fmla="*/ 134069 w 394096"/>
                <a:gd name="connsiteY301" fmla="*/ 107816 h 267991"/>
                <a:gd name="connsiteX302" fmla="*/ 130235 w 394096"/>
                <a:gd name="connsiteY302" fmla="*/ 107079 h 267991"/>
                <a:gd name="connsiteX303" fmla="*/ 127433 w 394096"/>
                <a:gd name="connsiteY303" fmla="*/ 105309 h 267991"/>
                <a:gd name="connsiteX304" fmla="*/ 128612 w 394096"/>
                <a:gd name="connsiteY304" fmla="*/ 99409 h 267991"/>
                <a:gd name="connsiteX305" fmla="*/ 128612 w 394096"/>
                <a:gd name="connsiteY305" fmla="*/ 91887 h 267991"/>
                <a:gd name="connsiteX306" fmla="*/ 127875 w 394096"/>
                <a:gd name="connsiteY306" fmla="*/ 90117 h 267991"/>
                <a:gd name="connsiteX307" fmla="*/ 116518 w 394096"/>
                <a:gd name="connsiteY307" fmla="*/ 78760 h 267991"/>
                <a:gd name="connsiteX308" fmla="*/ 113273 w 394096"/>
                <a:gd name="connsiteY308" fmla="*/ 78760 h 267991"/>
                <a:gd name="connsiteX309" fmla="*/ 110176 w 394096"/>
                <a:gd name="connsiteY309" fmla="*/ 77875 h 267991"/>
                <a:gd name="connsiteX310" fmla="*/ 108111 w 394096"/>
                <a:gd name="connsiteY310" fmla="*/ 75958 h 267991"/>
                <a:gd name="connsiteX311" fmla="*/ 106341 w 394096"/>
                <a:gd name="connsiteY311" fmla="*/ 73746 h 267991"/>
                <a:gd name="connsiteX312" fmla="*/ 103834 w 394096"/>
                <a:gd name="connsiteY312" fmla="*/ 71533 h 267991"/>
                <a:gd name="connsiteX313" fmla="*/ 101031 w 394096"/>
                <a:gd name="connsiteY313" fmla="*/ 69616 h 267991"/>
                <a:gd name="connsiteX314" fmla="*/ 98081 w 394096"/>
                <a:gd name="connsiteY314" fmla="*/ 68731 h 267991"/>
                <a:gd name="connsiteX315" fmla="*/ 96017 w 394096"/>
                <a:gd name="connsiteY315" fmla="*/ 66666 h 267991"/>
                <a:gd name="connsiteX316" fmla="*/ 95426 w 394096"/>
                <a:gd name="connsiteY316" fmla="*/ 65191 h 267991"/>
                <a:gd name="connsiteX317" fmla="*/ 94247 w 394096"/>
                <a:gd name="connsiteY317" fmla="*/ 64454 h 267991"/>
                <a:gd name="connsiteX318" fmla="*/ 92919 w 394096"/>
                <a:gd name="connsiteY318" fmla="*/ 64011 h 267991"/>
                <a:gd name="connsiteX319" fmla="*/ 91591 w 394096"/>
                <a:gd name="connsiteY319" fmla="*/ 64011 h 267991"/>
                <a:gd name="connsiteX320" fmla="*/ 88347 w 394096"/>
                <a:gd name="connsiteY320" fmla="*/ 64306 h 267991"/>
                <a:gd name="connsiteX321" fmla="*/ 85102 w 394096"/>
                <a:gd name="connsiteY321" fmla="*/ 64306 h 267991"/>
                <a:gd name="connsiteX322" fmla="*/ 83627 w 394096"/>
                <a:gd name="connsiteY322" fmla="*/ 64011 h 267991"/>
                <a:gd name="connsiteX323" fmla="*/ 82300 w 394096"/>
                <a:gd name="connsiteY323" fmla="*/ 63421 h 267991"/>
                <a:gd name="connsiteX324" fmla="*/ 78907 w 394096"/>
                <a:gd name="connsiteY324" fmla="*/ 61209 h 267991"/>
                <a:gd name="connsiteX325" fmla="*/ 76548 w 394096"/>
                <a:gd name="connsiteY325" fmla="*/ 59144 h 267991"/>
                <a:gd name="connsiteX326" fmla="*/ 74040 w 394096"/>
                <a:gd name="connsiteY326" fmla="*/ 57964 h 267991"/>
                <a:gd name="connsiteX327" fmla="*/ 69026 w 394096"/>
                <a:gd name="connsiteY327" fmla="*/ 54277 h 267991"/>
                <a:gd name="connsiteX328" fmla="*/ 65634 w 394096"/>
                <a:gd name="connsiteY328" fmla="*/ 53392 h 267991"/>
                <a:gd name="connsiteX329" fmla="*/ 59144 w 394096"/>
                <a:gd name="connsiteY329" fmla="*/ 52359 h 267991"/>
                <a:gd name="connsiteX330" fmla="*/ 56194 w 394096"/>
                <a:gd name="connsiteY330" fmla="*/ 52064 h 267991"/>
                <a:gd name="connsiteX331" fmla="*/ 53244 w 394096"/>
                <a:gd name="connsiteY331" fmla="*/ 51475 h 267991"/>
                <a:gd name="connsiteX332" fmla="*/ 43952 w 394096"/>
                <a:gd name="connsiteY332" fmla="*/ 48525 h 267991"/>
                <a:gd name="connsiteX333" fmla="*/ 35103 w 394096"/>
                <a:gd name="connsiteY333" fmla="*/ 45427 h 267991"/>
                <a:gd name="connsiteX334" fmla="*/ 29203 w 394096"/>
                <a:gd name="connsiteY334" fmla="*/ 42330 h 267991"/>
                <a:gd name="connsiteX335" fmla="*/ 28023 w 394096"/>
                <a:gd name="connsiteY335" fmla="*/ 42035 h 267991"/>
                <a:gd name="connsiteX336" fmla="*/ 26696 w 394096"/>
                <a:gd name="connsiteY336" fmla="*/ 42035 h 267991"/>
                <a:gd name="connsiteX337" fmla="*/ 25368 w 394096"/>
                <a:gd name="connsiteY337" fmla="*/ 41445 h 267991"/>
                <a:gd name="connsiteX338" fmla="*/ 21386 w 394096"/>
                <a:gd name="connsiteY338" fmla="*/ 39233 h 267991"/>
                <a:gd name="connsiteX339" fmla="*/ 8259 w 394096"/>
                <a:gd name="connsiteY339" fmla="*/ 33628 h 267991"/>
                <a:gd name="connsiteX340" fmla="*/ 6194 w 394096"/>
                <a:gd name="connsiteY340" fmla="*/ 33186 h 267991"/>
                <a:gd name="connsiteX341" fmla="*/ 2802 w 394096"/>
                <a:gd name="connsiteY341" fmla="*/ 33186 h 267991"/>
                <a:gd name="connsiteX342" fmla="*/ 2802 w 394096"/>
                <a:gd name="connsiteY342" fmla="*/ 130382 h 267991"/>
                <a:gd name="connsiteX343" fmla="*/ 2065 w 394096"/>
                <a:gd name="connsiteY343" fmla="*/ 133185 h 267991"/>
                <a:gd name="connsiteX344" fmla="*/ 294 w 394096"/>
                <a:gd name="connsiteY344" fmla="*/ 137314 h 267991"/>
                <a:gd name="connsiteX345" fmla="*/ 0 w 394096"/>
                <a:gd name="connsiteY345" fmla="*/ 140707 h 267991"/>
                <a:gd name="connsiteX346" fmla="*/ 1475 w 394096"/>
                <a:gd name="connsiteY346" fmla="*/ 143362 h 267991"/>
                <a:gd name="connsiteX347" fmla="*/ 2950 w 394096"/>
                <a:gd name="connsiteY347" fmla="*/ 145131 h 267991"/>
                <a:gd name="connsiteX348" fmla="*/ 2950 w 394096"/>
                <a:gd name="connsiteY348" fmla="*/ 202948 h 267991"/>
                <a:gd name="connsiteX349" fmla="*/ 7079 w 394096"/>
                <a:gd name="connsiteY349" fmla="*/ 205603 h 267991"/>
                <a:gd name="connsiteX350" fmla="*/ 9292 w 394096"/>
                <a:gd name="connsiteY350" fmla="*/ 205603 h 267991"/>
                <a:gd name="connsiteX351" fmla="*/ 11356 w 394096"/>
                <a:gd name="connsiteY351" fmla="*/ 204275 h 267991"/>
                <a:gd name="connsiteX352" fmla="*/ 14306 w 394096"/>
                <a:gd name="connsiteY352" fmla="*/ 203833 h 267991"/>
                <a:gd name="connsiteX353" fmla="*/ 17256 w 394096"/>
                <a:gd name="connsiteY353" fmla="*/ 204865 h 267991"/>
                <a:gd name="connsiteX354" fmla="*/ 19911 w 394096"/>
                <a:gd name="connsiteY354" fmla="*/ 205455 h 267991"/>
                <a:gd name="connsiteX355" fmla="*/ 22713 w 394096"/>
                <a:gd name="connsiteY355" fmla="*/ 205455 h 267991"/>
                <a:gd name="connsiteX356" fmla="*/ 29351 w 394096"/>
                <a:gd name="connsiteY356" fmla="*/ 205160 h 267991"/>
                <a:gd name="connsiteX357" fmla="*/ 35840 w 394096"/>
                <a:gd name="connsiteY357" fmla="*/ 204423 h 267991"/>
                <a:gd name="connsiteX358" fmla="*/ 37462 w 394096"/>
                <a:gd name="connsiteY358" fmla="*/ 204718 h 267991"/>
                <a:gd name="connsiteX359" fmla="*/ 40117 w 394096"/>
                <a:gd name="connsiteY359" fmla="*/ 205603 h 267991"/>
                <a:gd name="connsiteX360" fmla="*/ 41150 w 394096"/>
                <a:gd name="connsiteY360" fmla="*/ 206045 h 267991"/>
                <a:gd name="connsiteX361" fmla="*/ 43804 w 394096"/>
                <a:gd name="connsiteY361" fmla="*/ 207815 h 267991"/>
                <a:gd name="connsiteX362" fmla="*/ 46754 w 394096"/>
                <a:gd name="connsiteY362" fmla="*/ 208405 h 267991"/>
                <a:gd name="connsiteX363" fmla="*/ 52359 w 394096"/>
                <a:gd name="connsiteY363" fmla="*/ 205160 h 267991"/>
                <a:gd name="connsiteX364" fmla="*/ 58112 w 394096"/>
                <a:gd name="connsiteY364" fmla="*/ 202211 h 267991"/>
                <a:gd name="connsiteX365" fmla="*/ 61947 w 394096"/>
                <a:gd name="connsiteY365" fmla="*/ 200736 h 267991"/>
                <a:gd name="connsiteX366" fmla="*/ 65634 w 394096"/>
                <a:gd name="connsiteY366" fmla="*/ 198818 h 267991"/>
                <a:gd name="connsiteX367" fmla="*/ 66223 w 394096"/>
                <a:gd name="connsiteY367" fmla="*/ 197491 h 267991"/>
                <a:gd name="connsiteX368" fmla="*/ 66223 w 394096"/>
                <a:gd name="connsiteY368" fmla="*/ 194688 h 267991"/>
                <a:gd name="connsiteX369" fmla="*/ 65928 w 394096"/>
                <a:gd name="connsiteY369" fmla="*/ 193656 h 267991"/>
                <a:gd name="connsiteX370" fmla="*/ 64158 w 394096"/>
                <a:gd name="connsiteY370" fmla="*/ 191001 h 267991"/>
                <a:gd name="connsiteX371" fmla="*/ 61947 w 394096"/>
                <a:gd name="connsiteY371" fmla="*/ 188641 h 267991"/>
                <a:gd name="connsiteX372" fmla="*/ 58997 w 394096"/>
                <a:gd name="connsiteY372" fmla="*/ 186134 h 267991"/>
                <a:gd name="connsiteX373" fmla="*/ 57816 w 394096"/>
                <a:gd name="connsiteY373" fmla="*/ 185691 h 267991"/>
                <a:gd name="connsiteX374" fmla="*/ 56489 w 394096"/>
                <a:gd name="connsiteY374" fmla="*/ 185397 h 267991"/>
                <a:gd name="connsiteX375" fmla="*/ 50885 w 394096"/>
                <a:gd name="connsiteY375" fmla="*/ 182742 h 267991"/>
                <a:gd name="connsiteX376" fmla="*/ 45132 w 394096"/>
                <a:gd name="connsiteY376" fmla="*/ 182447 h 267991"/>
                <a:gd name="connsiteX377" fmla="*/ 42478 w 394096"/>
                <a:gd name="connsiteY377" fmla="*/ 183332 h 267991"/>
                <a:gd name="connsiteX378" fmla="*/ 40265 w 394096"/>
                <a:gd name="connsiteY378" fmla="*/ 181857 h 267991"/>
                <a:gd name="connsiteX379" fmla="*/ 39528 w 394096"/>
                <a:gd name="connsiteY379" fmla="*/ 180234 h 267991"/>
                <a:gd name="connsiteX380" fmla="*/ 38643 w 394096"/>
                <a:gd name="connsiteY380" fmla="*/ 178907 h 267991"/>
                <a:gd name="connsiteX381" fmla="*/ 35545 w 394096"/>
                <a:gd name="connsiteY381" fmla="*/ 178907 h 267991"/>
                <a:gd name="connsiteX382" fmla="*/ 37315 w 394096"/>
                <a:gd name="connsiteY382" fmla="*/ 178317 h 267991"/>
                <a:gd name="connsiteX383" fmla="*/ 39232 w 394096"/>
                <a:gd name="connsiteY383" fmla="*/ 178317 h 267991"/>
                <a:gd name="connsiteX384" fmla="*/ 39970 w 394096"/>
                <a:gd name="connsiteY384" fmla="*/ 179202 h 267991"/>
                <a:gd name="connsiteX385" fmla="*/ 40560 w 394096"/>
                <a:gd name="connsiteY385" fmla="*/ 180382 h 267991"/>
                <a:gd name="connsiteX386" fmla="*/ 41887 w 394096"/>
                <a:gd name="connsiteY386" fmla="*/ 182004 h 267991"/>
                <a:gd name="connsiteX387" fmla="*/ 43952 w 394096"/>
                <a:gd name="connsiteY387" fmla="*/ 182004 h 267991"/>
                <a:gd name="connsiteX388" fmla="*/ 46312 w 394096"/>
                <a:gd name="connsiteY388" fmla="*/ 181267 h 267991"/>
                <a:gd name="connsiteX389" fmla="*/ 48820 w 394096"/>
                <a:gd name="connsiteY389" fmla="*/ 180824 h 267991"/>
                <a:gd name="connsiteX390" fmla="*/ 51474 w 394096"/>
                <a:gd name="connsiteY390" fmla="*/ 181267 h 267991"/>
                <a:gd name="connsiteX391" fmla="*/ 53981 w 394096"/>
                <a:gd name="connsiteY391" fmla="*/ 182004 h 267991"/>
                <a:gd name="connsiteX392" fmla="*/ 58997 w 394096"/>
                <a:gd name="connsiteY392" fmla="*/ 182004 h 267991"/>
                <a:gd name="connsiteX393" fmla="*/ 63864 w 394096"/>
                <a:gd name="connsiteY393" fmla="*/ 180677 h 267991"/>
                <a:gd name="connsiteX394" fmla="*/ 68289 w 394096"/>
                <a:gd name="connsiteY394" fmla="*/ 180087 h 267991"/>
                <a:gd name="connsiteX395" fmla="*/ 72565 w 394096"/>
                <a:gd name="connsiteY395" fmla="*/ 179054 h 267991"/>
                <a:gd name="connsiteX396" fmla="*/ 71681 w 394096"/>
                <a:gd name="connsiteY396" fmla="*/ 176694 h 267991"/>
                <a:gd name="connsiteX397" fmla="*/ 70648 w 394096"/>
                <a:gd name="connsiteY397" fmla="*/ 174482 h 267991"/>
                <a:gd name="connsiteX398" fmla="*/ 70058 w 394096"/>
                <a:gd name="connsiteY398" fmla="*/ 173745 h 267991"/>
                <a:gd name="connsiteX399" fmla="*/ 70943 w 394096"/>
                <a:gd name="connsiteY399" fmla="*/ 173302 h 267991"/>
                <a:gd name="connsiteX400" fmla="*/ 73893 w 394096"/>
                <a:gd name="connsiteY400" fmla="*/ 173597 h 267991"/>
                <a:gd name="connsiteX401" fmla="*/ 76842 w 394096"/>
                <a:gd name="connsiteY401" fmla="*/ 174482 h 267991"/>
                <a:gd name="connsiteX402" fmla="*/ 78318 w 394096"/>
                <a:gd name="connsiteY402" fmla="*/ 174482 h 267991"/>
                <a:gd name="connsiteX403" fmla="*/ 79792 w 394096"/>
                <a:gd name="connsiteY403" fmla="*/ 174187 h 267991"/>
                <a:gd name="connsiteX404" fmla="*/ 78613 w 394096"/>
                <a:gd name="connsiteY404" fmla="*/ 172270 h 267991"/>
                <a:gd name="connsiteX405" fmla="*/ 79940 w 394096"/>
                <a:gd name="connsiteY405" fmla="*/ 172565 h 267991"/>
                <a:gd name="connsiteX406" fmla="*/ 81268 w 394096"/>
                <a:gd name="connsiteY406" fmla="*/ 172565 h 267991"/>
                <a:gd name="connsiteX407" fmla="*/ 76105 w 394096"/>
                <a:gd name="connsiteY407" fmla="*/ 162093 h 267991"/>
                <a:gd name="connsiteX408" fmla="*/ 73893 w 394096"/>
                <a:gd name="connsiteY408" fmla="*/ 159733 h 267991"/>
                <a:gd name="connsiteX409" fmla="*/ 75663 w 394096"/>
                <a:gd name="connsiteY409" fmla="*/ 160766 h 267991"/>
                <a:gd name="connsiteX410" fmla="*/ 77138 w 394096"/>
                <a:gd name="connsiteY410" fmla="*/ 162093 h 267991"/>
                <a:gd name="connsiteX411" fmla="*/ 78613 w 394096"/>
                <a:gd name="connsiteY411" fmla="*/ 163863 h 267991"/>
                <a:gd name="connsiteX412" fmla="*/ 80235 w 394096"/>
                <a:gd name="connsiteY412" fmla="*/ 165338 h 267991"/>
                <a:gd name="connsiteX413" fmla="*/ 82153 w 394096"/>
                <a:gd name="connsiteY413" fmla="*/ 166223 h 267991"/>
                <a:gd name="connsiteX414" fmla="*/ 86577 w 394096"/>
                <a:gd name="connsiteY414" fmla="*/ 167550 h 267991"/>
                <a:gd name="connsiteX415" fmla="*/ 88789 w 394096"/>
                <a:gd name="connsiteY415" fmla="*/ 167550 h 267991"/>
                <a:gd name="connsiteX416" fmla="*/ 89969 w 394096"/>
                <a:gd name="connsiteY416" fmla="*/ 166370 h 267991"/>
                <a:gd name="connsiteX417" fmla="*/ 91445 w 394096"/>
                <a:gd name="connsiteY417" fmla="*/ 165338 h 267991"/>
                <a:gd name="connsiteX418" fmla="*/ 92182 w 394096"/>
                <a:gd name="connsiteY418" fmla="*/ 165043 h 267991"/>
                <a:gd name="connsiteX419" fmla="*/ 93509 w 394096"/>
                <a:gd name="connsiteY419" fmla="*/ 165485 h 267991"/>
                <a:gd name="connsiteX420" fmla="*/ 94247 w 394096"/>
                <a:gd name="connsiteY420" fmla="*/ 165485 h 267991"/>
                <a:gd name="connsiteX421" fmla="*/ 94689 w 394096"/>
                <a:gd name="connsiteY421" fmla="*/ 163273 h 267991"/>
                <a:gd name="connsiteX422" fmla="*/ 96311 w 394096"/>
                <a:gd name="connsiteY422" fmla="*/ 162535 h 267991"/>
                <a:gd name="connsiteX423" fmla="*/ 98672 w 394096"/>
                <a:gd name="connsiteY423" fmla="*/ 163125 h 267991"/>
                <a:gd name="connsiteX424" fmla="*/ 100884 w 394096"/>
                <a:gd name="connsiteY424" fmla="*/ 164010 h 267991"/>
                <a:gd name="connsiteX425" fmla="*/ 103244 w 394096"/>
                <a:gd name="connsiteY425" fmla="*/ 164453 h 267991"/>
                <a:gd name="connsiteX426" fmla="*/ 105603 w 394096"/>
                <a:gd name="connsiteY426" fmla="*/ 164158 h 267991"/>
                <a:gd name="connsiteX427" fmla="*/ 106194 w 394096"/>
                <a:gd name="connsiteY427" fmla="*/ 166813 h 267991"/>
                <a:gd name="connsiteX428" fmla="*/ 107079 w 394096"/>
                <a:gd name="connsiteY428" fmla="*/ 167993 h 267991"/>
                <a:gd name="connsiteX429" fmla="*/ 108406 w 394096"/>
                <a:gd name="connsiteY429" fmla="*/ 168730 h 267991"/>
                <a:gd name="connsiteX430" fmla="*/ 111208 w 394096"/>
                <a:gd name="connsiteY430" fmla="*/ 169468 h 267991"/>
                <a:gd name="connsiteX431" fmla="*/ 114158 w 394096"/>
                <a:gd name="connsiteY431" fmla="*/ 169763 h 267991"/>
                <a:gd name="connsiteX432" fmla="*/ 116665 w 394096"/>
                <a:gd name="connsiteY432" fmla="*/ 170352 h 267991"/>
                <a:gd name="connsiteX433" fmla="*/ 121385 w 394096"/>
                <a:gd name="connsiteY433" fmla="*/ 172122 h 267991"/>
                <a:gd name="connsiteX434" fmla="*/ 123892 w 394096"/>
                <a:gd name="connsiteY434" fmla="*/ 172417 h 267991"/>
                <a:gd name="connsiteX435" fmla="*/ 128170 w 394096"/>
                <a:gd name="connsiteY435" fmla="*/ 172712 h 267991"/>
                <a:gd name="connsiteX436" fmla="*/ 129349 w 394096"/>
                <a:gd name="connsiteY436" fmla="*/ 173007 h 267991"/>
                <a:gd name="connsiteX437" fmla="*/ 130382 w 394096"/>
                <a:gd name="connsiteY437" fmla="*/ 173745 h 267991"/>
                <a:gd name="connsiteX438" fmla="*/ 136134 w 394096"/>
                <a:gd name="connsiteY438" fmla="*/ 175957 h 267991"/>
                <a:gd name="connsiteX439" fmla="*/ 137314 w 394096"/>
                <a:gd name="connsiteY439" fmla="*/ 176990 h 267991"/>
                <a:gd name="connsiteX440" fmla="*/ 138052 w 394096"/>
                <a:gd name="connsiteY440" fmla="*/ 178465 h 267991"/>
                <a:gd name="connsiteX441" fmla="*/ 138937 w 394096"/>
                <a:gd name="connsiteY441" fmla="*/ 179497 h 267991"/>
                <a:gd name="connsiteX442" fmla="*/ 139969 w 394096"/>
                <a:gd name="connsiteY442" fmla="*/ 180382 h 267991"/>
                <a:gd name="connsiteX443" fmla="*/ 141739 w 394096"/>
                <a:gd name="connsiteY443" fmla="*/ 182889 h 267991"/>
                <a:gd name="connsiteX444" fmla="*/ 142919 w 394096"/>
                <a:gd name="connsiteY444" fmla="*/ 185839 h 267991"/>
                <a:gd name="connsiteX445" fmla="*/ 147048 w 394096"/>
                <a:gd name="connsiteY445" fmla="*/ 190706 h 267991"/>
                <a:gd name="connsiteX446" fmla="*/ 148818 w 394096"/>
                <a:gd name="connsiteY446" fmla="*/ 193508 h 267991"/>
                <a:gd name="connsiteX447" fmla="*/ 151621 w 394096"/>
                <a:gd name="connsiteY447" fmla="*/ 198818 h 267991"/>
                <a:gd name="connsiteX448" fmla="*/ 153390 w 394096"/>
                <a:gd name="connsiteY448" fmla="*/ 200736 h 267991"/>
                <a:gd name="connsiteX449" fmla="*/ 157521 w 394096"/>
                <a:gd name="connsiteY449" fmla="*/ 202358 h 267991"/>
                <a:gd name="connsiteX450" fmla="*/ 158995 w 394096"/>
                <a:gd name="connsiteY450" fmla="*/ 202358 h 267991"/>
                <a:gd name="connsiteX451" fmla="*/ 160323 w 394096"/>
                <a:gd name="connsiteY451" fmla="*/ 201621 h 267991"/>
                <a:gd name="connsiteX452" fmla="*/ 159438 w 394096"/>
                <a:gd name="connsiteY452" fmla="*/ 204128 h 267991"/>
                <a:gd name="connsiteX453" fmla="*/ 159438 w 394096"/>
                <a:gd name="connsiteY453" fmla="*/ 206635 h 267991"/>
                <a:gd name="connsiteX454" fmla="*/ 161650 w 394096"/>
                <a:gd name="connsiteY454" fmla="*/ 210323 h 267991"/>
                <a:gd name="connsiteX455" fmla="*/ 162830 w 394096"/>
                <a:gd name="connsiteY455" fmla="*/ 211355 h 267991"/>
                <a:gd name="connsiteX456" fmla="*/ 169024 w 394096"/>
                <a:gd name="connsiteY456" fmla="*/ 215337 h 267991"/>
                <a:gd name="connsiteX457" fmla="*/ 171827 w 394096"/>
                <a:gd name="connsiteY457" fmla="*/ 217845 h 267991"/>
                <a:gd name="connsiteX458" fmla="*/ 174187 w 394096"/>
                <a:gd name="connsiteY458" fmla="*/ 220942 h 267991"/>
                <a:gd name="connsiteX459" fmla="*/ 175662 w 394096"/>
                <a:gd name="connsiteY459" fmla="*/ 224187 h 267991"/>
                <a:gd name="connsiteX460" fmla="*/ 177284 w 394096"/>
                <a:gd name="connsiteY460" fmla="*/ 225367 h 267991"/>
                <a:gd name="connsiteX461" fmla="*/ 178759 w 394096"/>
                <a:gd name="connsiteY461" fmla="*/ 226694 h 267991"/>
                <a:gd name="connsiteX462" fmla="*/ 181414 w 394096"/>
                <a:gd name="connsiteY462" fmla="*/ 228169 h 267991"/>
                <a:gd name="connsiteX463" fmla="*/ 184658 w 394096"/>
                <a:gd name="connsiteY463" fmla="*/ 228611 h 267991"/>
                <a:gd name="connsiteX464" fmla="*/ 188936 w 394096"/>
                <a:gd name="connsiteY464" fmla="*/ 229644 h 267991"/>
                <a:gd name="connsiteX465" fmla="*/ 190263 w 394096"/>
                <a:gd name="connsiteY465" fmla="*/ 229644 h 267991"/>
                <a:gd name="connsiteX466" fmla="*/ 191591 w 394096"/>
                <a:gd name="connsiteY466" fmla="*/ 229054 h 267991"/>
                <a:gd name="connsiteX467" fmla="*/ 194689 w 394096"/>
                <a:gd name="connsiteY467" fmla="*/ 229644 h 267991"/>
                <a:gd name="connsiteX468" fmla="*/ 197638 w 394096"/>
                <a:gd name="connsiteY468" fmla="*/ 231119 h 267991"/>
                <a:gd name="connsiteX469" fmla="*/ 203095 w 394096"/>
                <a:gd name="connsiteY469" fmla="*/ 231119 h 267991"/>
                <a:gd name="connsiteX470" fmla="*/ 204718 w 394096"/>
                <a:gd name="connsiteY470" fmla="*/ 230381 h 267991"/>
                <a:gd name="connsiteX471" fmla="*/ 206192 w 394096"/>
                <a:gd name="connsiteY471" fmla="*/ 230676 h 267991"/>
                <a:gd name="connsiteX472" fmla="*/ 209438 w 394096"/>
                <a:gd name="connsiteY472" fmla="*/ 232446 h 267991"/>
                <a:gd name="connsiteX473" fmla="*/ 212093 w 394096"/>
                <a:gd name="connsiteY473" fmla="*/ 233036 h 267991"/>
                <a:gd name="connsiteX474" fmla="*/ 223007 w 394096"/>
                <a:gd name="connsiteY474" fmla="*/ 233921 h 267991"/>
                <a:gd name="connsiteX475" fmla="*/ 228021 w 394096"/>
                <a:gd name="connsiteY475" fmla="*/ 235249 h 267991"/>
                <a:gd name="connsiteX476" fmla="*/ 230823 w 394096"/>
                <a:gd name="connsiteY476" fmla="*/ 235249 h 267991"/>
                <a:gd name="connsiteX477" fmla="*/ 233479 w 394096"/>
                <a:gd name="connsiteY477" fmla="*/ 235691 h 267991"/>
                <a:gd name="connsiteX478" fmla="*/ 235543 w 394096"/>
                <a:gd name="connsiteY478" fmla="*/ 236871 h 267991"/>
                <a:gd name="connsiteX479" fmla="*/ 238493 w 394096"/>
                <a:gd name="connsiteY479" fmla="*/ 239083 h 267991"/>
                <a:gd name="connsiteX480" fmla="*/ 239378 w 394096"/>
                <a:gd name="connsiteY480" fmla="*/ 239968 h 267991"/>
                <a:gd name="connsiteX481" fmla="*/ 240263 w 394096"/>
                <a:gd name="connsiteY481" fmla="*/ 241591 h 267991"/>
                <a:gd name="connsiteX482" fmla="*/ 243508 w 394096"/>
                <a:gd name="connsiteY482" fmla="*/ 242771 h 267991"/>
                <a:gd name="connsiteX483" fmla="*/ 248080 w 394096"/>
                <a:gd name="connsiteY483" fmla="*/ 243656 h 267991"/>
                <a:gd name="connsiteX484" fmla="*/ 250883 w 394096"/>
                <a:gd name="connsiteY484" fmla="*/ 243656 h 267991"/>
                <a:gd name="connsiteX485" fmla="*/ 252357 w 394096"/>
                <a:gd name="connsiteY485" fmla="*/ 243213 h 267991"/>
                <a:gd name="connsiteX486" fmla="*/ 255897 w 394096"/>
                <a:gd name="connsiteY486" fmla="*/ 241148 h 267991"/>
                <a:gd name="connsiteX487" fmla="*/ 256634 w 394096"/>
                <a:gd name="connsiteY487" fmla="*/ 240116 h 267991"/>
                <a:gd name="connsiteX488" fmla="*/ 255603 w 394096"/>
                <a:gd name="connsiteY488" fmla="*/ 239231 h 267991"/>
                <a:gd name="connsiteX489" fmla="*/ 252505 w 394096"/>
                <a:gd name="connsiteY489" fmla="*/ 237756 h 267991"/>
                <a:gd name="connsiteX490" fmla="*/ 250440 w 394096"/>
                <a:gd name="connsiteY490" fmla="*/ 235544 h 267991"/>
                <a:gd name="connsiteX491" fmla="*/ 251325 w 394096"/>
                <a:gd name="connsiteY491" fmla="*/ 234659 h 267991"/>
                <a:gd name="connsiteX492" fmla="*/ 256340 w 394096"/>
                <a:gd name="connsiteY492" fmla="*/ 235396 h 267991"/>
                <a:gd name="connsiteX493" fmla="*/ 361206 w 394096"/>
                <a:gd name="connsiteY493" fmla="*/ 98377 h 267991"/>
                <a:gd name="connsiteX494" fmla="*/ 361206 w 394096"/>
                <a:gd name="connsiteY494" fmla="*/ 96017 h 267991"/>
                <a:gd name="connsiteX495" fmla="*/ 359731 w 394096"/>
                <a:gd name="connsiteY495" fmla="*/ 94984 h 267991"/>
                <a:gd name="connsiteX496" fmla="*/ 358993 w 394096"/>
                <a:gd name="connsiteY496" fmla="*/ 95574 h 267991"/>
                <a:gd name="connsiteX497" fmla="*/ 357223 w 394096"/>
                <a:gd name="connsiteY497" fmla="*/ 97492 h 267991"/>
                <a:gd name="connsiteX498" fmla="*/ 357814 w 394096"/>
                <a:gd name="connsiteY498" fmla="*/ 98524 h 267991"/>
                <a:gd name="connsiteX499" fmla="*/ 358108 w 394096"/>
                <a:gd name="connsiteY499" fmla="*/ 100294 h 267991"/>
                <a:gd name="connsiteX500" fmla="*/ 358108 w 394096"/>
                <a:gd name="connsiteY500" fmla="*/ 102801 h 267991"/>
                <a:gd name="connsiteX501" fmla="*/ 359436 w 394096"/>
                <a:gd name="connsiteY501" fmla="*/ 106046 h 267991"/>
                <a:gd name="connsiteX502" fmla="*/ 360026 w 394096"/>
                <a:gd name="connsiteY502" fmla="*/ 106046 h 267991"/>
                <a:gd name="connsiteX503" fmla="*/ 361354 w 394096"/>
                <a:gd name="connsiteY503" fmla="*/ 104571 h 267991"/>
                <a:gd name="connsiteX504" fmla="*/ 362091 w 394096"/>
                <a:gd name="connsiteY504" fmla="*/ 100294 h 267991"/>
                <a:gd name="connsiteX505" fmla="*/ 361058 w 394096"/>
                <a:gd name="connsiteY505" fmla="*/ 98377 h 267991"/>
                <a:gd name="connsiteX506" fmla="*/ 393507 w 394096"/>
                <a:gd name="connsiteY506" fmla="*/ 135397 h 267991"/>
                <a:gd name="connsiteX507" fmla="*/ 392326 w 394096"/>
                <a:gd name="connsiteY507" fmla="*/ 132890 h 267991"/>
                <a:gd name="connsiteX508" fmla="*/ 390704 w 394096"/>
                <a:gd name="connsiteY508" fmla="*/ 130530 h 267991"/>
                <a:gd name="connsiteX509" fmla="*/ 388345 w 394096"/>
                <a:gd name="connsiteY509" fmla="*/ 128317 h 267991"/>
                <a:gd name="connsiteX510" fmla="*/ 385837 w 394096"/>
                <a:gd name="connsiteY510" fmla="*/ 126400 h 267991"/>
                <a:gd name="connsiteX511" fmla="*/ 384362 w 394096"/>
                <a:gd name="connsiteY511" fmla="*/ 125810 h 267991"/>
                <a:gd name="connsiteX512" fmla="*/ 382740 w 394096"/>
                <a:gd name="connsiteY512" fmla="*/ 125368 h 267991"/>
                <a:gd name="connsiteX513" fmla="*/ 381412 w 394096"/>
                <a:gd name="connsiteY513" fmla="*/ 124483 h 267991"/>
                <a:gd name="connsiteX514" fmla="*/ 378905 w 394096"/>
                <a:gd name="connsiteY514" fmla="*/ 120058 h 267991"/>
                <a:gd name="connsiteX515" fmla="*/ 377577 w 394096"/>
                <a:gd name="connsiteY515" fmla="*/ 118878 h 267991"/>
                <a:gd name="connsiteX516" fmla="*/ 375070 w 394096"/>
                <a:gd name="connsiteY516" fmla="*/ 117108 h 267991"/>
                <a:gd name="connsiteX517" fmla="*/ 374333 w 394096"/>
                <a:gd name="connsiteY517" fmla="*/ 116076 h 267991"/>
                <a:gd name="connsiteX518" fmla="*/ 374038 w 394096"/>
                <a:gd name="connsiteY518" fmla="*/ 114748 h 267991"/>
                <a:gd name="connsiteX519" fmla="*/ 371678 w 394096"/>
                <a:gd name="connsiteY519" fmla="*/ 110618 h 267991"/>
                <a:gd name="connsiteX520" fmla="*/ 369170 w 394096"/>
                <a:gd name="connsiteY520" fmla="*/ 108554 h 267991"/>
                <a:gd name="connsiteX521" fmla="*/ 365926 w 394096"/>
                <a:gd name="connsiteY521" fmla="*/ 108111 h 267991"/>
                <a:gd name="connsiteX522" fmla="*/ 364598 w 394096"/>
                <a:gd name="connsiteY522" fmla="*/ 107374 h 267991"/>
                <a:gd name="connsiteX523" fmla="*/ 363419 w 394096"/>
                <a:gd name="connsiteY523" fmla="*/ 106341 h 267991"/>
                <a:gd name="connsiteX524" fmla="*/ 362238 w 394096"/>
                <a:gd name="connsiteY524" fmla="*/ 106046 h 267991"/>
                <a:gd name="connsiteX525" fmla="*/ 362534 w 394096"/>
                <a:gd name="connsiteY525" fmla="*/ 108701 h 267991"/>
                <a:gd name="connsiteX526" fmla="*/ 361648 w 394096"/>
                <a:gd name="connsiteY526" fmla="*/ 114011 h 267991"/>
                <a:gd name="connsiteX527" fmla="*/ 361943 w 394096"/>
                <a:gd name="connsiteY527" fmla="*/ 115781 h 267991"/>
                <a:gd name="connsiteX528" fmla="*/ 362976 w 394096"/>
                <a:gd name="connsiteY528" fmla="*/ 118731 h 267991"/>
                <a:gd name="connsiteX529" fmla="*/ 363565 w 394096"/>
                <a:gd name="connsiteY529" fmla="*/ 119763 h 267991"/>
                <a:gd name="connsiteX530" fmla="*/ 365926 w 394096"/>
                <a:gd name="connsiteY530" fmla="*/ 122123 h 267991"/>
                <a:gd name="connsiteX531" fmla="*/ 367696 w 394096"/>
                <a:gd name="connsiteY531" fmla="*/ 123303 h 267991"/>
                <a:gd name="connsiteX532" fmla="*/ 369465 w 394096"/>
                <a:gd name="connsiteY532" fmla="*/ 125958 h 267991"/>
                <a:gd name="connsiteX533" fmla="*/ 370350 w 394096"/>
                <a:gd name="connsiteY533" fmla="*/ 126548 h 267991"/>
                <a:gd name="connsiteX534" fmla="*/ 374481 w 394096"/>
                <a:gd name="connsiteY534" fmla="*/ 128465 h 267991"/>
                <a:gd name="connsiteX535" fmla="*/ 375365 w 394096"/>
                <a:gd name="connsiteY535" fmla="*/ 131120 h 267991"/>
                <a:gd name="connsiteX536" fmla="*/ 374627 w 394096"/>
                <a:gd name="connsiteY536" fmla="*/ 134070 h 267991"/>
                <a:gd name="connsiteX537" fmla="*/ 375955 w 394096"/>
                <a:gd name="connsiteY537" fmla="*/ 136724 h 267991"/>
                <a:gd name="connsiteX538" fmla="*/ 378168 w 394096"/>
                <a:gd name="connsiteY538" fmla="*/ 139232 h 267991"/>
                <a:gd name="connsiteX539" fmla="*/ 380380 w 394096"/>
                <a:gd name="connsiteY539" fmla="*/ 140854 h 267991"/>
                <a:gd name="connsiteX540" fmla="*/ 382887 w 394096"/>
                <a:gd name="connsiteY540" fmla="*/ 142034 h 267991"/>
                <a:gd name="connsiteX541" fmla="*/ 385395 w 394096"/>
                <a:gd name="connsiteY541" fmla="*/ 142772 h 267991"/>
                <a:gd name="connsiteX542" fmla="*/ 388049 w 394096"/>
                <a:gd name="connsiteY542" fmla="*/ 142772 h 267991"/>
                <a:gd name="connsiteX543" fmla="*/ 389230 w 394096"/>
                <a:gd name="connsiteY543" fmla="*/ 142182 h 267991"/>
                <a:gd name="connsiteX544" fmla="*/ 390261 w 394096"/>
                <a:gd name="connsiteY544" fmla="*/ 141149 h 267991"/>
                <a:gd name="connsiteX545" fmla="*/ 392474 w 394096"/>
                <a:gd name="connsiteY545" fmla="*/ 140264 h 267991"/>
                <a:gd name="connsiteX546" fmla="*/ 393064 w 394096"/>
                <a:gd name="connsiteY546" fmla="*/ 141149 h 267991"/>
                <a:gd name="connsiteX547" fmla="*/ 393507 w 394096"/>
                <a:gd name="connsiteY547" fmla="*/ 140707 h 267991"/>
                <a:gd name="connsiteX548" fmla="*/ 394096 w 394096"/>
                <a:gd name="connsiteY548" fmla="*/ 138199 h 267991"/>
                <a:gd name="connsiteX549" fmla="*/ 393359 w 394096"/>
                <a:gd name="connsiteY549" fmla="*/ 134955 h 267991"/>
                <a:gd name="connsiteX550" fmla="*/ 298670 w 394096"/>
                <a:gd name="connsiteY550" fmla="*/ 76990 h 267991"/>
                <a:gd name="connsiteX551" fmla="*/ 296015 w 394096"/>
                <a:gd name="connsiteY551" fmla="*/ 76106 h 267991"/>
                <a:gd name="connsiteX552" fmla="*/ 293950 w 394096"/>
                <a:gd name="connsiteY552" fmla="*/ 74188 h 267991"/>
                <a:gd name="connsiteX553" fmla="*/ 289967 w 394096"/>
                <a:gd name="connsiteY553" fmla="*/ 76843 h 267991"/>
                <a:gd name="connsiteX554" fmla="*/ 288641 w 394096"/>
                <a:gd name="connsiteY554" fmla="*/ 76253 h 267991"/>
                <a:gd name="connsiteX555" fmla="*/ 287313 w 394096"/>
                <a:gd name="connsiteY555" fmla="*/ 75368 h 267991"/>
                <a:gd name="connsiteX556" fmla="*/ 286133 w 394096"/>
                <a:gd name="connsiteY556" fmla="*/ 74188 h 267991"/>
                <a:gd name="connsiteX557" fmla="*/ 283183 w 394096"/>
                <a:gd name="connsiteY557" fmla="*/ 73746 h 267991"/>
                <a:gd name="connsiteX558" fmla="*/ 280233 w 394096"/>
                <a:gd name="connsiteY558" fmla="*/ 73746 h 267991"/>
                <a:gd name="connsiteX559" fmla="*/ 279348 w 394096"/>
                <a:gd name="connsiteY559" fmla="*/ 74926 h 267991"/>
                <a:gd name="connsiteX560" fmla="*/ 278906 w 394096"/>
                <a:gd name="connsiteY560" fmla="*/ 76253 h 267991"/>
                <a:gd name="connsiteX561" fmla="*/ 278906 w 394096"/>
                <a:gd name="connsiteY561" fmla="*/ 77433 h 267991"/>
                <a:gd name="connsiteX562" fmla="*/ 282003 w 394096"/>
                <a:gd name="connsiteY562" fmla="*/ 84955 h 267991"/>
                <a:gd name="connsiteX563" fmla="*/ 282445 w 394096"/>
                <a:gd name="connsiteY563" fmla="*/ 88200 h 267991"/>
                <a:gd name="connsiteX564" fmla="*/ 282445 w 394096"/>
                <a:gd name="connsiteY564" fmla="*/ 91445 h 267991"/>
                <a:gd name="connsiteX565" fmla="*/ 279643 w 394096"/>
                <a:gd name="connsiteY565" fmla="*/ 92920 h 267991"/>
                <a:gd name="connsiteX566" fmla="*/ 274629 w 394096"/>
                <a:gd name="connsiteY566" fmla="*/ 92920 h 267991"/>
                <a:gd name="connsiteX567" fmla="*/ 273153 w 394096"/>
                <a:gd name="connsiteY567" fmla="*/ 93509 h 267991"/>
                <a:gd name="connsiteX568" fmla="*/ 268287 w 394096"/>
                <a:gd name="connsiteY568" fmla="*/ 97492 h 267991"/>
                <a:gd name="connsiteX569" fmla="*/ 266517 w 394096"/>
                <a:gd name="connsiteY569" fmla="*/ 99852 h 267991"/>
                <a:gd name="connsiteX570" fmla="*/ 265337 w 394096"/>
                <a:gd name="connsiteY570" fmla="*/ 102949 h 267991"/>
                <a:gd name="connsiteX571" fmla="*/ 263567 w 394096"/>
                <a:gd name="connsiteY571" fmla="*/ 105604 h 267991"/>
                <a:gd name="connsiteX572" fmla="*/ 262239 w 394096"/>
                <a:gd name="connsiteY572" fmla="*/ 106194 h 267991"/>
                <a:gd name="connsiteX573" fmla="*/ 260764 w 394096"/>
                <a:gd name="connsiteY573" fmla="*/ 106194 h 267991"/>
                <a:gd name="connsiteX574" fmla="*/ 259290 w 394096"/>
                <a:gd name="connsiteY574" fmla="*/ 106784 h 267991"/>
                <a:gd name="connsiteX575" fmla="*/ 257962 w 394096"/>
                <a:gd name="connsiteY575" fmla="*/ 107816 h 267991"/>
                <a:gd name="connsiteX576" fmla="*/ 255160 w 394096"/>
                <a:gd name="connsiteY576" fmla="*/ 108111 h 267991"/>
                <a:gd name="connsiteX577" fmla="*/ 252357 w 394096"/>
                <a:gd name="connsiteY577" fmla="*/ 106489 h 267991"/>
                <a:gd name="connsiteX578" fmla="*/ 249407 w 394096"/>
                <a:gd name="connsiteY578" fmla="*/ 106784 h 267991"/>
                <a:gd name="connsiteX579" fmla="*/ 246605 w 394096"/>
                <a:gd name="connsiteY579" fmla="*/ 108406 h 267991"/>
                <a:gd name="connsiteX580" fmla="*/ 243655 w 394096"/>
                <a:gd name="connsiteY580" fmla="*/ 108111 h 267991"/>
                <a:gd name="connsiteX581" fmla="*/ 241591 w 394096"/>
                <a:gd name="connsiteY581" fmla="*/ 105604 h 267991"/>
                <a:gd name="connsiteX582" fmla="*/ 240706 w 394096"/>
                <a:gd name="connsiteY582" fmla="*/ 102506 h 267991"/>
                <a:gd name="connsiteX583" fmla="*/ 241000 w 394096"/>
                <a:gd name="connsiteY583" fmla="*/ 99262 h 267991"/>
                <a:gd name="connsiteX584" fmla="*/ 241738 w 394096"/>
                <a:gd name="connsiteY584" fmla="*/ 97934 h 267991"/>
                <a:gd name="connsiteX585" fmla="*/ 243361 w 394096"/>
                <a:gd name="connsiteY585" fmla="*/ 96164 h 267991"/>
                <a:gd name="connsiteX586" fmla="*/ 242033 w 394096"/>
                <a:gd name="connsiteY586" fmla="*/ 94837 h 267991"/>
                <a:gd name="connsiteX587" fmla="*/ 241148 w 394096"/>
                <a:gd name="connsiteY587" fmla="*/ 94837 h 267991"/>
                <a:gd name="connsiteX588" fmla="*/ 239968 w 394096"/>
                <a:gd name="connsiteY588" fmla="*/ 95279 h 267991"/>
                <a:gd name="connsiteX589" fmla="*/ 239083 w 394096"/>
                <a:gd name="connsiteY589" fmla="*/ 98082 h 267991"/>
                <a:gd name="connsiteX590" fmla="*/ 237756 w 394096"/>
                <a:gd name="connsiteY590" fmla="*/ 106046 h 267991"/>
                <a:gd name="connsiteX591" fmla="*/ 234364 w 394096"/>
                <a:gd name="connsiteY591" fmla="*/ 107964 h 267991"/>
                <a:gd name="connsiteX592" fmla="*/ 229201 w 394096"/>
                <a:gd name="connsiteY592" fmla="*/ 107964 h 267991"/>
                <a:gd name="connsiteX593" fmla="*/ 225072 w 394096"/>
                <a:gd name="connsiteY593" fmla="*/ 109291 h 267991"/>
                <a:gd name="connsiteX594" fmla="*/ 221974 w 394096"/>
                <a:gd name="connsiteY594" fmla="*/ 109586 h 267991"/>
                <a:gd name="connsiteX595" fmla="*/ 219024 w 394096"/>
                <a:gd name="connsiteY595" fmla="*/ 109291 h 267991"/>
                <a:gd name="connsiteX596" fmla="*/ 215927 w 394096"/>
                <a:gd name="connsiteY596" fmla="*/ 107964 h 267991"/>
                <a:gd name="connsiteX597" fmla="*/ 212682 w 394096"/>
                <a:gd name="connsiteY597" fmla="*/ 106931 h 267991"/>
                <a:gd name="connsiteX598" fmla="*/ 207077 w 394096"/>
                <a:gd name="connsiteY598" fmla="*/ 107669 h 267991"/>
                <a:gd name="connsiteX599" fmla="*/ 205603 w 394096"/>
                <a:gd name="connsiteY599" fmla="*/ 107226 h 267991"/>
                <a:gd name="connsiteX600" fmla="*/ 204127 w 394096"/>
                <a:gd name="connsiteY600" fmla="*/ 107226 h 267991"/>
                <a:gd name="connsiteX601" fmla="*/ 202800 w 394096"/>
                <a:gd name="connsiteY601" fmla="*/ 107669 h 267991"/>
                <a:gd name="connsiteX602" fmla="*/ 201473 w 394096"/>
                <a:gd name="connsiteY602" fmla="*/ 107669 h 267991"/>
                <a:gd name="connsiteX603" fmla="*/ 197933 w 394096"/>
                <a:gd name="connsiteY603" fmla="*/ 106784 h 267991"/>
                <a:gd name="connsiteX604" fmla="*/ 195720 w 394096"/>
                <a:gd name="connsiteY604" fmla="*/ 108701 h 267991"/>
                <a:gd name="connsiteX605" fmla="*/ 195720 w 394096"/>
                <a:gd name="connsiteY605" fmla="*/ 111946 h 267991"/>
                <a:gd name="connsiteX606" fmla="*/ 197196 w 394096"/>
                <a:gd name="connsiteY606" fmla="*/ 114453 h 267991"/>
                <a:gd name="connsiteX607" fmla="*/ 199998 w 394096"/>
                <a:gd name="connsiteY607" fmla="*/ 115486 h 267991"/>
                <a:gd name="connsiteX608" fmla="*/ 202948 w 394096"/>
                <a:gd name="connsiteY608" fmla="*/ 116076 h 267991"/>
                <a:gd name="connsiteX609" fmla="*/ 205455 w 394096"/>
                <a:gd name="connsiteY609" fmla="*/ 116961 h 267991"/>
                <a:gd name="connsiteX610" fmla="*/ 207815 w 394096"/>
                <a:gd name="connsiteY610" fmla="*/ 118288 h 267991"/>
                <a:gd name="connsiteX611" fmla="*/ 215485 w 394096"/>
                <a:gd name="connsiteY611" fmla="*/ 123450 h 267991"/>
                <a:gd name="connsiteX612" fmla="*/ 216222 w 394096"/>
                <a:gd name="connsiteY612" fmla="*/ 123745 h 267991"/>
                <a:gd name="connsiteX613" fmla="*/ 220057 w 394096"/>
                <a:gd name="connsiteY613" fmla="*/ 122418 h 267991"/>
                <a:gd name="connsiteX614" fmla="*/ 222859 w 394096"/>
                <a:gd name="connsiteY614" fmla="*/ 122418 h 267991"/>
                <a:gd name="connsiteX615" fmla="*/ 225514 w 394096"/>
                <a:gd name="connsiteY615" fmla="*/ 123598 h 267991"/>
                <a:gd name="connsiteX616" fmla="*/ 228464 w 394096"/>
                <a:gd name="connsiteY616" fmla="*/ 127137 h 267991"/>
                <a:gd name="connsiteX617" fmla="*/ 229938 w 394096"/>
                <a:gd name="connsiteY617" fmla="*/ 127875 h 267991"/>
                <a:gd name="connsiteX618" fmla="*/ 232446 w 394096"/>
                <a:gd name="connsiteY618" fmla="*/ 128170 h 267991"/>
                <a:gd name="connsiteX619" fmla="*/ 235101 w 394096"/>
                <a:gd name="connsiteY619" fmla="*/ 128170 h 267991"/>
                <a:gd name="connsiteX620" fmla="*/ 243950 w 394096"/>
                <a:gd name="connsiteY620" fmla="*/ 127875 h 267991"/>
                <a:gd name="connsiteX621" fmla="*/ 250145 w 394096"/>
                <a:gd name="connsiteY621" fmla="*/ 127580 h 267991"/>
                <a:gd name="connsiteX622" fmla="*/ 251325 w 394096"/>
                <a:gd name="connsiteY622" fmla="*/ 127285 h 267991"/>
                <a:gd name="connsiteX623" fmla="*/ 254275 w 394096"/>
                <a:gd name="connsiteY623" fmla="*/ 125368 h 267991"/>
                <a:gd name="connsiteX624" fmla="*/ 257372 w 394096"/>
                <a:gd name="connsiteY624" fmla="*/ 124335 h 267991"/>
                <a:gd name="connsiteX625" fmla="*/ 258847 w 394096"/>
                <a:gd name="connsiteY625" fmla="*/ 123450 h 267991"/>
                <a:gd name="connsiteX626" fmla="*/ 260175 w 394096"/>
                <a:gd name="connsiteY626" fmla="*/ 122270 h 267991"/>
                <a:gd name="connsiteX627" fmla="*/ 263124 w 394096"/>
                <a:gd name="connsiteY627" fmla="*/ 121090 h 267991"/>
                <a:gd name="connsiteX628" fmla="*/ 266369 w 394096"/>
                <a:gd name="connsiteY628" fmla="*/ 120795 h 267991"/>
                <a:gd name="connsiteX629" fmla="*/ 267549 w 394096"/>
                <a:gd name="connsiteY629" fmla="*/ 120353 h 267991"/>
                <a:gd name="connsiteX630" fmla="*/ 271237 w 394096"/>
                <a:gd name="connsiteY630" fmla="*/ 118288 h 267991"/>
                <a:gd name="connsiteX631" fmla="*/ 273891 w 394096"/>
                <a:gd name="connsiteY631" fmla="*/ 116223 h 267991"/>
                <a:gd name="connsiteX632" fmla="*/ 276251 w 394096"/>
                <a:gd name="connsiteY632" fmla="*/ 113863 h 267991"/>
                <a:gd name="connsiteX633" fmla="*/ 277136 w 394096"/>
                <a:gd name="connsiteY633" fmla="*/ 112683 h 267991"/>
                <a:gd name="connsiteX634" fmla="*/ 277726 w 394096"/>
                <a:gd name="connsiteY634" fmla="*/ 111356 h 267991"/>
                <a:gd name="connsiteX635" fmla="*/ 277726 w 394096"/>
                <a:gd name="connsiteY635" fmla="*/ 109734 h 267991"/>
                <a:gd name="connsiteX636" fmla="*/ 278611 w 394096"/>
                <a:gd name="connsiteY636" fmla="*/ 108701 h 267991"/>
                <a:gd name="connsiteX637" fmla="*/ 283330 w 394096"/>
                <a:gd name="connsiteY637" fmla="*/ 108406 h 267991"/>
                <a:gd name="connsiteX638" fmla="*/ 287756 w 394096"/>
                <a:gd name="connsiteY638" fmla="*/ 108996 h 267991"/>
                <a:gd name="connsiteX639" fmla="*/ 290410 w 394096"/>
                <a:gd name="connsiteY639" fmla="*/ 108111 h 267991"/>
                <a:gd name="connsiteX640" fmla="*/ 293213 w 394096"/>
                <a:gd name="connsiteY640" fmla="*/ 106341 h 267991"/>
                <a:gd name="connsiteX641" fmla="*/ 294983 w 394096"/>
                <a:gd name="connsiteY641" fmla="*/ 103686 h 267991"/>
                <a:gd name="connsiteX642" fmla="*/ 293213 w 394096"/>
                <a:gd name="connsiteY642" fmla="*/ 100884 h 267991"/>
                <a:gd name="connsiteX643" fmla="*/ 291000 w 394096"/>
                <a:gd name="connsiteY643" fmla="*/ 98377 h 267991"/>
                <a:gd name="connsiteX644" fmla="*/ 290705 w 394096"/>
                <a:gd name="connsiteY644" fmla="*/ 96459 h 267991"/>
                <a:gd name="connsiteX645" fmla="*/ 291443 w 394096"/>
                <a:gd name="connsiteY645" fmla="*/ 94689 h 267991"/>
                <a:gd name="connsiteX646" fmla="*/ 295425 w 394096"/>
                <a:gd name="connsiteY646" fmla="*/ 94395 h 267991"/>
                <a:gd name="connsiteX647" fmla="*/ 296752 w 394096"/>
                <a:gd name="connsiteY647" fmla="*/ 94099 h 267991"/>
                <a:gd name="connsiteX648" fmla="*/ 297785 w 394096"/>
                <a:gd name="connsiteY648" fmla="*/ 93509 h 267991"/>
                <a:gd name="connsiteX649" fmla="*/ 300292 w 394096"/>
                <a:gd name="connsiteY649" fmla="*/ 90117 h 267991"/>
                <a:gd name="connsiteX650" fmla="*/ 301620 w 394096"/>
                <a:gd name="connsiteY650" fmla="*/ 87757 h 267991"/>
                <a:gd name="connsiteX651" fmla="*/ 301620 w 394096"/>
                <a:gd name="connsiteY651" fmla="*/ 85103 h 267991"/>
                <a:gd name="connsiteX652" fmla="*/ 301029 w 394096"/>
                <a:gd name="connsiteY652" fmla="*/ 83333 h 267991"/>
                <a:gd name="connsiteX653" fmla="*/ 300735 w 394096"/>
                <a:gd name="connsiteY653" fmla="*/ 81563 h 267991"/>
                <a:gd name="connsiteX654" fmla="*/ 301767 w 394096"/>
                <a:gd name="connsiteY654" fmla="*/ 77728 h 267991"/>
                <a:gd name="connsiteX655" fmla="*/ 298964 w 394096"/>
                <a:gd name="connsiteY655" fmla="*/ 77138 h 267991"/>
                <a:gd name="connsiteX656" fmla="*/ 247195 w 394096"/>
                <a:gd name="connsiteY656" fmla="*/ 212535 h 267991"/>
                <a:gd name="connsiteX657" fmla="*/ 247490 w 394096"/>
                <a:gd name="connsiteY657" fmla="*/ 211945 h 267991"/>
                <a:gd name="connsiteX658" fmla="*/ 248080 w 394096"/>
                <a:gd name="connsiteY658" fmla="*/ 209438 h 267991"/>
                <a:gd name="connsiteX659" fmla="*/ 247785 w 394096"/>
                <a:gd name="connsiteY659" fmla="*/ 208258 h 267991"/>
                <a:gd name="connsiteX660" fmla="*/ 246753 w 394096"/>
                <a:gd name="connsiteY660" fmla="*/ 206045 h 267991"/>
                <a:gd name="connsiteX661" fmla="*/ 243803 w 394096"/>
                <a:gd name="connsiteY661" fmla="*/ 204570 h 267991"/>
                <a:gd name="connsiteX662" fmla="*/ 241885 w 394096"/>
                <a:gd name="connsiteY662" fmla="*/ 205898 h 267991"/>
                <a:gd name="connsiteX663" fmla="*/ 241295 w 394096"/>
                <a:gd name="connsiteY663" fmla="*/ 208553 h 267991"/>
                <a:gd name="connsiteX664" fmla="*/ 245572 w 394096"/>
                <a:gd name="connsiteY664" fmla="*/ 212240 h 267991"/>
                <a:gd name="connsiteX665" fmla="*/ 247048 w 394096"/>
                <a:gd name="connsiteY665" fmla="*/ 212682 h 267991"/>
                <a:gd name="connsiteX666" fmla="*/ 261945 w 394096"/>
                <a:gd name="connsiteY666" fmla="*/ 216370 h 267991"/>
                <a:gd name="connsiteX667" fmla="*/ 261945 w 394096"/>
                <a:gd name="connsiteY667" fmla="*/ 215632 h 267991"/>
                <a:gd name="connsiteX668" fmla="*/ 261649 w 394096"/>
                <a:gd name="connsiteY668" fmla="*/ 214010 h 267991"/>
                <a:gd name="connsiteX669" fmla="*/ 261649 w 394096"/>
                <a:gd name="connsiteY669" fmla="*/ 212240 h 267991"/>
                <a:gd name="connsiteX670" fmla="*/ 259142 w 394096"/>
                <a:gd name="connsiteY670" fmla="*/ 209733 h 267991"/>
                <a:gd name="connsiteX671" fmla="*/ 258110 w 394096"/>
                <a:gd name="connsiteY671" fmla="*/ 209438 h 267991"/>
                <a:gd name="connsiteX672" fmla="*/ 256045 w 394096"/>
                <a:gd name="connsiteY672" fmla="*/ 210028 h 267991"/>
                <a:gd name="connsiteX673" fmla="*/ 252357 w 394096"/>
                <a:gd name="connsiteY673" fmla="*/ 207815 h 267991"/>
                <a:gd name="connsiteX674" fmla="*/ 251620 w 394096"/>
                <a:gd name="connsiteY674" fmla="*/ 207815 h 267991"/>
                <a:gd name="connsiteX675" fmla="*/ 249998 w 394096"/>
                <a:gd name="connsiteY675" fmla="*/ 208110 h 267991"/>
                <a:gd name="connsiteX676" fmla="*/ 249998 w 394096"/>
                <a:gd name="connsiteY676" fmla="*/ 210028 h 267991"/>
                <a:gd name="connsiteX677" fmla="*/ 251915 w 394096"/>
                <a:gd name="connsiteY677" fmla="*/ 212682 h 267991"/>
                <a:gd name="connsiteX678" fmla="*/ 251620 w 394096"/>
                <a:gd name="connsiteY678" fmla="*/ 213420 h 267991"/>
                <a:gd name="connsiteX679" fmla="*/ 250145 w 394096"/>
                <a:gd name="connsiteY679" fmla="*/ 215042 h 267991"/>
                <a:gd name="connsiteX680" fmla="*/ 253832 w 394096"/>
                <a:gd name="connsiteY680" fmla="*/ 215042 h 267991"/>
                <a:gd name="connsiteX681" fmla="*/ 256488 w 394096"/>
                <a:gd name="connsiteY681" fmla="*/ 215927 h 267991"/>
                <a:gd name="connsiteX682" fmla="*/ 260912 w 394096"/>
                <a:gd name="connsiteY682" fmla="*/ 215927 h 267991"/>
                <a:gd name="connsiteX683" fmla="*/ 260912 w 394096"/>
                <a:gd name="connsiteY683" fmla="*/ 217107 h 267991"/>
                <a:gd name="connsiteX684" fmla="*/ 262091 w 394096"/>
                <a:gd name="connsiteY684" fmla="*/ 216222 h 267991"/>
                <a:gd name="connsiteX685" fmla="*/ 267106 w 394096"/>
                <a:gd name="connsiteY685" fmla="*/ 183922 h 267991"/>
                <a:gd name="connsiteX686" fmla="*/ 265926 w 394096"/>
                <a:gd name="connsiteY686" fmla="*/ 184512 h 267991"/>
                <a:gd name="connsiteX687" fmla="*/ 264894 w 394096"/>
                <a:gd name="connsiteY687" fmla="*/ 186429 h 267991"/>
                <a:gd name="connsiteX688" fmla="*/ 266959 w 394096"/>
                <a:gd name="connsiteY688" fmla="*/ 187609 h 267991"/>
                <a:gd name="connsiteX689" fmla="*/ 266959 w 394096"/>
                <a:gd name="connsiteY689" fmla="*/ 189526 h 267991"/>
                <a:gd name="connsiteX690" fmla="*/ 266074 w 394096"/>
                <a:gd name="connsiteY690" fmla="*/ 191739 h 267991"/>
                <a:gd name="connsiteX691" fmla="*/ 268139 w 394096"/>
                <a:gd name="connsiteY691" fmla="*/ 193804 h 267991"/>
                <a:gd name="connsiteX692" fmla="*/ 267696 w 394096"/>
                <a:gd name="connsiteY692" fmla="*/ 191886 h 267991"/>
                <a:gd name="connsiteX693" fmla="*/ 268581 w 394096"/>
                <a:gd name="connsiteY693" fmla="*/ 187609 h 267991"/>
                <a:gd name="connsiteX694" fmla="*/ 267991 w 394096"/>
                <a:gd name="connsiteY694" fmla="*/ 186429 h 267991"/>
                <a:gd name="connsiteX695" fmla="*/ 267991 w 394096"/>
                <a:gd name="connsiteY695" fmla="*/ 183774 h 267991"/>
                <a:gd name="connsiteX696" fmla="*/ 267254 w 394096"/>
                <a:gd name="connsiteY696" fmla="*/ 183774 h 267991"/>
                <a:gd name="connsiteX697" fmla="*/ 259437 w 394096"/>
                <a:gd name="connsiteY697" fmla="*/ 239821 h 267991"/>
                <a:gd name="connsiteX698" fmla="*/ 259142 w 394096"/>
                <a:gd name="connsiteY698" fmla="*/ 241148 h 267991"/>
                <a:gd name="connsiteX699" fmla="*/ 259584 w 394096"/>
                <a:gd name="connsiteY699" fmla="*/ 241591 h 267991"/>
                <a:gd name="connsiteX700" fmla="*/ 261797 w 394096"/>
                <a:gd name="connsiteY700" fmla="*/ 242181 h 267991"/>
                <a:gd name="connsiteX701" fmla="*/ 262091 w 394096"/>
                <a:gd name="connsiteY701" fmla="*/ 240116 h 267991"/>
                <a:gd name="connsiteX702" fmla="*/ 261354 w 394096"/>
                <a:gd name="connsiteY702" fmla="*/ 239821 h 267991"/>
                <a:gd name="connsiteX703" fmla="*/ 259437 w 394096"/>
                <a:gd name="connsiteY703" fmla="*/ 239821 h 267991"/>
                <a:gd name="connsiteX704" fmla="*/ 269761 w 394096"/>
                <a:gd name="connsiteY704" fmla="*/ 223892 h 267991"/>
                <a:gd name="connsiteX705" fmla="*/ 267844 w 394096"/>
                <a:gd name="connsiteY705" fmla="*/ 225809 h 267991"/>
                <a:gd name="connsiteX706" fmla="*/ 266664 w 394096"/>
                <a:gd name="connsiteY706" fmla="*/ 225809 h 267991"/>
                <a:gd name="connsiteX707" fmla="*/ 265632 w 394096"/>
                <a:gd name="connsiteY707" fmla="*/ 224777 h 267991"/>
                <a:gd name="connsiteX708" fmla="*/ 265632 w 394096"/>
                <a:gd name="connsiteY708" fmla="*/ 223597 h 267991"/>
                <a:gd name="connsiteX709" fmla="*/ 260912 w 394096"/>
                <a:gd name="connsiteY709" fmla="*/ 220057 h 267991"/>
                <a:gd name="connsiteX710" fmla="*/ 259732 w 394096"/>
                <a:gd name="connsiteY710" fmla="*/ 218287 h 267991"/>
                <a:gd name="connsiteX711" fmla="*/ 258699 w 394096"/>
                <a:gd name="connsiteY711" fmla="*/ 217550 h 267991"/>
                <a:gd name="connsiteX712" fmla="*/ 258995 w 394096"/>
                <a:gd name="connsiteY712" fmla="*/ 219319 h 267991"/>
                <a:gd name="connsiteX713" fmla="*/ 260912 w 394096"/>
                <a:gd name="connsiteY713" fmla="*/ 221974 h 267991"/>
                <a:gd name="connsiteX714" fmla="*/ 261797 w 394096"/>
                <a:gd name="connsiteY714" fmla="*/ 224334 h 267991"/>
                <a:gd name="connsiteX715" fmla="*/ 263272 w 394096"/>
                <a:gd name="connsiteY715" fmla="*/ 225072 h 267991"/>
                <a:gd name="connsiteX716" fmla="*/ 263272 w 394096"/>
                <a:gd name="connsiteY716" fmla="*/ 227579 h 267991"/>
                <a:gd name="connsiteX717" fmla="*/ 269172 w 394096"/>
                <a:gd name="connsiteY717" fmla="*/ 229349 h 267991"/>
                <a:gd name="connsiteX718" fmla="*/ 270646 w 394096"/>
                <a:gd name="connsiteY718" fmla="*/ 230234 h 267991"/>
                <a:gd name="connsiteX719" fmla="*/ 272416 w 394096"/>
                <a:gd name="connsiteY719" fmla="*/ 224039 h 267991"/>
                <a:gd name="connsiteX720" fmla="*/ 271383 w 394096"/>
                <a:gd name="connsiteY720" fmla="*/ 223154 h 267991"/>
                <a:gd name="connsiteX721" fmla="*/ 269761 w 394096"/>
                <a:gd name="connsiteY721" fmla="*/ 223744 h 26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Lst>
              <a:rect l="l" t="t" r="r" b="b"/>
              <a:pathLst>
                <a:path w="394096" h="267991">
                  <a:moveTo>
                    <a:pt x="149261" y="22124"/>
                  </a:moveTo>
                  <a:lnTo>
                    <a:pt x="150883" y="21091"/>
                  </a:lnTo>
                  <a:lnTo>
                    <a:pt x="152505" y="21386"/>
                  </a:lnTo>
                  <a:lnTo>
                    <a:pt x="153833" y="20501"/>
                  </a:lnTo>
                  <a:lnTo>
                    <a:pt x="158553" y="21534"/>
                  </a:lnTo>
                  <a:lnTo>
                    <a:pt x="162093" y="21534"/>
                  </a:lnTo>
                  <a:lnTo>
                    <a:pt x="164158" y="20944"/>
                  </a:lnTo>
                  <a:lnTo>
                    <a:pt x="165780" y="21386"/>
                  </a:lnTo>
                  <a:lnTo>
                    <a:pt x="168287" y="19026"/>
                  </a:lnTo>
                  <a:lnTo>
                    <a:pt x="169172" y="18436"/>
                  </a:lnTo>
                  <a:lnTo>
                    <a:pt x="171827" y="18436"/>
                  </a:lnTo>
                  <a:lnTo>
                    <a:pt x="171827" y="16962"/>
                  </a:lnTo>
                  <a:lnTo>
                    <a:pt x="171532" y="16519"/>
                  </a:lnTo>
                  <a:lnTo>
                    <a:pt x="171532" y="16519"/>
                  </a:lnTo>
                  <a:lnTo>
                    <a:pt x="171532" y="17256"/>
                  </a:lnTo>
                  <a:lnTo>
                    <a:pt x="171090" y="17256"/>
                  </a:lnTo>
                  <a:lnTo>
                    <a:pt x="162388" y="15634"/>
                  </a:lnTo>
                  <a:lnTo>
                    <a:pt x="156931" y="15339"/>
                  </a:lnTo>
                  <a:lnTo>
                    <a:pt x="154423" y="16076"/>
                  </a:lnTo>
                  <a:lnTo>
                    <a:pt x="151768" y="16076"/>
                  </a:lnTo>
                  <a:lnTo>
                    <a:pt x="150146" y="17109"/>
                  </a:lnTo>
                  <a:lnTo>
                    <a:pt x="150441" y="19321"/>
                  </a:lnTo>
                  <a:lnTo>
                    <a:pt x="148524" y="19911"/>
                  </a:lnTo>
                  <a:lnTo>
                    <a:pt x="148524" y="20649"/>
                  </a:lnTo>
                  <a:lnTo>
                    <a:pt x="148818" y="22124"/>
                  </a:lnTo>
                  <a:lnTo>
                    <a:pt x="149556" y="22124"/>
                  </a:lnTo>
                  <a:close/>
                  <a:moveTo>
                    <a:pt x="182447" y="25369"/>
                  </a:moveTo>
                  <a:lnTo>
                    <a:pt x="183332" y="24041"/>
                  </a:lnTo>
                  <a:lnTo>
                    <a:pt x="182299" y="23156"/>
                  </a:lnTo>
                  <a:lnTo>
                    <a:pt x="181709" y="23599"/>
                  </a:lnTo>
                  <a:lnTo>
                    <a:pt x="181119" y="24779"/>
                  </a:lnTo>
                  <a:lnTo>
                    <a:pt x="179644" y="25073"/>
                  </a:lnTo>
                  <a:lnTo>
                    <a:pt x="180529" y="25516"/>
                  </a:lnTo>
                  <a:lnTo>
                    <a:pt x="182447" y="25516"/>
                  </a:lnTo>
                  <a:close/>
                  <a:moveTo>
                    <a:pt x="133037" y="88347"/>
                  </a:moveTo>
                  <a:lnTo>
                    <a:pt x="134807" y="87610"/>
                  </a:lnTo>
                  <a:lnTo>
                    <a:pt x="135692" y="85398"/>
                  </a:lnTo>
                  <a:lnTo>
                    <a:pt x="135249" y="83628"/>
                  </a:lnTo>
                  <a:lnTo>
                    <a:pt x="134217" y="82743"/>
                  </a:lnTo>
                  <a:lnTo>
                    <a:pt x="133184" y="83185"/>
                  </a:lnTo>
                  <a:lnTo>
                    <a:pt x="131710" y="84512"/>
                  </a:lnTo>
                  <a:lnTo>
                    <a:pt x="131267" y="86135"/>
                  </a:lnTo>
                  <a:lnTo>
                    <a:pt x="131857" y="87905"/>
                  </a:lnTo>
                  <a:lnTo>
                    <a:pt x="133184" y="88495"/>
                  </a:lnTo>
                  <a:close/>
                  <a:moveTo>
                    <a:pt x="163863" y="99704"/>
                  </a:moveTo>
                  <a:lnTo>
                    <a:pt x="160765" y="101474"/>
                  </a:lnTo>
                  <a:lnTo>
                    <a:pt x="160471" y="102801"/>
                  </a:lnTo>
                  <a:lnTo>
                    <a:pt x="161060" y="103686"/>
                  </a:lnTo>
                  <a:lnTo>
                    <a:pt x="163421" y="106194"/>
                  </a:lnTo>
                  <a:lnTo>
                    <a:pt x="164895" y="106194"/>
                  </a:lnTo>
                  <a:lnTo>
                    <a:pt x="166075" y="104719"/>
                  </a:lnTo>
                  <a:lnTo>
                    <a:pt x="165632" y="101326"/>
                  </a:lnTo>
                  <a:lnTo>
                    <a:pt x="163715" y="99704"/>
                  </a:lnTo>
                  <a:close/>
                  <a:moveTo>
                    <a:pt x="67551" y="186577"/>
                  </a:moveTo>
                  <a:lnTo>
                    <a:pt x="63569" y="185397"/>
                  </a:lnTo>
                  <a:lnTo>
                    <a:pt x="61356" y="184069"/>
                  </a:lnTo>
                  <a:lnTo>
                    <a:pt x="62536" y="185839"/>
                  </a:lnTo>
                  <a:lnTo>
                    <a:pt x="64306" y="186577"/>
                  </a:lnTo>
                  <a:lnTo>
                    <a:pt x="67993" y="189231"/>
                  </a:lnTo>
                  <a:lnTo>
                    <a:pt x="71828" y="190854"/>
                  </a:lnTo>
                  <a:lnTo>
                    <a:pt x="71385" y="189674"/>
                  </a:lnTo>
                  <a:lnTo>
                    <a:pt x="67551" y="186724"/>
                  </a:lnTo>
                  <a:close/>
                  <a:moveTo>
                    <a:pt x="181266" y="107669"/>
                  </a:moveTo>
                  <a:lnTo>
                    <a:pt x="180971" y="108406"/>
                  </a:lnTo>
                  <a:lnTo>
                    <a:pt x="180971" y="111061"/>
                  </a:lnTo>
                  <a:lnTo>
                    <a:pt x="183332" y="114306"/>
                  </a:lnTo>
                  <a:lnTo>
                    <a:pt x="185839" y="115338"/>
                  </a:lnTo>
                  <a:lnTo>
                    <a:pt x="186282" y="116518"/>
                  </a:lnTo>
                  <a:lnTo>
                    <a:pt x="187314" y="116518"/>
                  </a:lnTo>
                  <a:lnTo>
                    <a:pt x="188199" y="114748"/>
                  </a:lnTo>
                  <a:lnTo>
                    <a:pt x="188641" y="111798"/>
                  </a:lnTo>
                  <a:lnTo>
                    <a:pt x="188051" y="110766"/>
                  </a:lnTo>
                  <a:lnTo>
                    <a:pt x="182594" y="107669"/>
                  </a:lnTo>
                  <a:lnTo>
                    <a:pt x="181266" y="107669"/>
                  </a:lnTo>
                  <a:close/>
                  <a:moveTo>
                    <a:pt x="289967" y="38495"/>
                  </a:moveTo>
                  <a:lnTo>
                    <a:pt x="291443" y="37905"/>
                  </a:lnTo>
                  <a:lnTo>
                    <a:pt x="291148" y="35988"/>
                  </a:lnTo>
                  <a:lnTo>
                    <a:pt x="289673" y="35250"/>
                  </a:lnTo>
                  <a:lnTo>
                    <a:pt x="289230" y="36283"/>
                  </a:lnTo>
                  <a:lnTo>
                    <a:pt x="289230" y="38348"/>
                  </a:lnTo>
                  <a:lnTo>
                    <a:pt x="289967" y="38348"/>
                  </a:lnTo>
                  <a:close/>
                  <a:moveTo>
                    <a:pt x="289967" y="39528"/>
                  </a:moveTo>
                  <a:lnTo>
                    <a:pt x="290410" y="40265"/>
                  </a:lnTo>
                  <a:lnTo>
                    <a:pt x="292622" y="42773"/>
                  </a:lnTo>
                  <a:lnTo>
                    <a:pt x="293507" y="42773"/>
                  </a:lnTo>
                  <a:lnTo>
                    <a:pt x="293802" y="41593"/>
                  </a:lnTo>
                  <a:lnTo>
                    <a:pt x="293213" y="40855"/>
                  </a:lnTo>
                  <a:lnTo>
                    <a:pt x="290558" y="38938"/>
                  </a:lnTo>
                  <a:lnTo>
                    <a:pt x="289967" y="39528"/>
                  </a:lnTo>
                  <a:close/>
                  <a:moveTo>
                    <a:pt x="308109" y="48672"/>
                  </a:moveTo>
                  <a:lnTo>
                    <a:pt x="308699" y="46460"/>
                  </a:lnTo>
                  <a:lnTo>
                    <a:pt x="307814" y="44100"/>
                  </a:lnTo>
                  <a:lnTo>
                    <a:pt x="306044" y="44542"/>
                  </a:lnTo>
                  <a:lnTo>
                    <a:pt x="305307" y="45427"/>
                  </a:lnTo>
                  <a:lnTo>
                    <a:pt x="306339" y="47345"/>
                  </a:lnTo>
                  <a:lnTo>
                    <a:pt x="307962" y="48672"/>
                  </a:lnTo>
                  <a:close/>
                  <a:moveTo>
                    <a:pt x="334510" y="71533"/>
                  </a:moveTo>
                  <a:lnTo>
                    <a:pt x="334510" y="70058"/>
                  </a:lnTo>
                  <a:lnTo>
                    <a:pt x="334067" y="70058"/>
                  </a:lnTo>
                  <a:lnTo>
                    <a:pt x="332740" y="71533"/>
                  </a:lnTo>
                  <a:lnTo>
                    <a:pt x="334215" y="72271"/>
                  </a:lnTo>
                  <a:lnTo>
                    <a:pt x="334510" y="71681"/>
                  </a:lnTo>
                  <a:close/>
                  <a:moveTo>
                    <a:pt x="239968" y="30236"/>
                  </a:moveTo>
                  <a:lnTo>
                    <a:pt x="241443" y="32596"/>
                  </a:lnTo>
                  <a:lnTo>
                    <a:pt x="243065" y="34070"/>
                  </a:lnTo>
                  <a:lnTo>
                    <a:pt x="244983" y="34513"/>
                  </a:lnTo>
                  <a:lnTo>
                    <a:pt x="250145" y="34218"/>
                  </a:lnTo>
                  <a:lnTo>
                    <a:pt x="250440" y="33481"/>
                  </a:lnTo>
                  <a:lnTo>
                    <a:pt x="250440" y="30383"/>
                  </a:lnTo>
                  <a:lnTo>
                    <a:pt x="249998" y="29203"/>
                  </a:lnTo>
                  <a:lnTo>
                    <a:pt x="244687" y="26991"/>
                  </a:lnTo>
                  <a:lnTo>
                    <a:pt x="241443" y="27581"/>
                  </a:lnTo>
                  <a:lnTo>
                    <a:pt x="237756" y="29351"/>
                  </a:lnTo>
                  <a:lnTo>
                    <a:pt x="238345" y="29793"/>
                  </a:lnTo>
                  <a:lnTo>
                    <a:pt x="239821" y="30383"/>
                  </a:lnTo>
                  <a:close/>
                  <a:moveTo>
                    <a:pt x="71239" y="185691"/>
                  </a:moveTo>
                  <a:lnTo>
                    <a:pt x="71239" y="183332"/>
                  </a:lnTo>
                  <a:lnTo>
                    <a:pt x="69763" y="183037"/>
                  </a:lnTo>
                  <a:lnTo>
                    <a:pt x="64306" y="182742"/>
                  </a:lnTo>
                  <a:lnTo>
                    <a:pt x="65486" y="184069"/>
                  </a:lnTo>
                  <a:lnTo>
                    <a:pt x="70058" y="185839"/>
                  </a:lnTo>
                  <a:lnTo>
                    <a:pt x="71239" y="185839"/>
                  </a:lnTo>
                  <a:close/>
                  <a:moveTo>
                    <a:pt x="230677" y="5752"/>
                  </a:moveTo>
                  <a:lnTo>
                    <a:pt x="232593" y="6195"/>
                  </a:lnTo>
                  <a:lnTo>
                    <a:pt x="232593" y="5310"/>
                  </a:lnTo>
                  <a:lnTo>
                    <a:pt x="231561" y="2065"/>
                  </a:lnTo>
                  <a:lnTo>
                    <a:pt x="229201" y="295"/>
                  </a:lnTo>
                  <a:lnTo>
                    <a:pt x="227874" y="0"/>
                  </a:lnTo>
                  <a:lnTo>
                    <a:pt x="226989" y="1475"/>
                  </a:lnTo>
                  <a:lnTo>
                    <a:pt x="226989" y="3097"/>
                  </a:lnTo>
                  <a:lnTo>
                    <a:pt x="230234" y="5752"/>
                  </a:lnTo>
                  <a:lnTo>
                    <a:pt x="230823" y="5752"/>
                  </a:lnTo>
                  <a:close/>
                  <a:moveTo>
                    <a:pt x="331118" y="264010"/>
                  </a:moveTo>
                  <a:lnTo>
                    <a:pt x="325070" y="260912"/>
                  </a:lnTo>
                  <a:lnTo>
                    <a:pt x="322416" y="260027"/>
                  </a:lnTo>
                  <a:lnTo>
                    <a:pt x="322416" y="260765"/>
                  </a:lnTo>
                  <a:lnTo>
                    <a:pt x="323153" y="262534"/>
                  </a:lnTo>
                  <a:lnTo>
                    <a:pt x="325513" y="263862"/>
                  </a:lnTo>
                  <a:lnTo>
                    <a:pt x="324628" y="265042"/>
                  </a:lnTo>
                  <a:lnTo>
                    <a:pt x="326398" y="264452"/>
                  </a:lnTo>
                  <a:lnTo>
                    <a:pt x="326988" y="266222"/>
                  </a:lnTo>
                  <a:lnTo>
                    <a:pt x="330675" y="267107"/>
                  </a:lnTo>
                  <a:lnTo>
                    <a:pt x="331560" y="267992"/>
                  </a:lnTo>
                  <a:lnTo>
                    <a:pt x="335395" y="267549"/>
                  </a:lnTo>
                  <a:lnTo>
                    <a:pt x="337017" y="266812"/>
                  </a:lnTo>
                  <a:lnTo>
                    <a:pt x="335543" y="265337"/>
                  </a:lnTo>
                  <a:lnTo>
                    <a:pt x="331118" y="264010"/>
                  </a:lnTo>
                  <a:close/>
                  <a:moveTo>
                    <a:pt x="317548" y="71386"/>
                  </a:moveTo>
                  <a:lnTo>
                    <a:pt x="300882" y="57817"/>
                  </a:lnTo>
                  <a:lnTo>
                    <a:pt x="299555" y="56194"/>
                  </a:lnTo>
                  <a:lnTo>
                    <a:pt x="295572" y="53392"/>
                  </a:lnTo>
                  <a:lnTo>
                    <a:pt x="292622" y="50000"/>
                  </a:lnTo>
                  <a:lnTo>
                    <a:pt x="291737" y="49262"/>
                  </a:lnTo>
                  <a:lnTo>
                    <a:pt x="285838" y="47197"/>
                  </a:lnTo>
                  <a:lnTo>
                    <a:pt x="282740" y="44542"/>
                  </a:lnTo>
                  <a:lnTo>
                    <a:pt x="280086" y="42773"/>
                  </a:lnTo>
                  <a:lnTo>
                    <a:pt x="277136" y="41150"/>
                  </a:lnTo>
                  <a:lnTo>
                    <a:pt x="273006" y="39380"/>
                  </a:lnTo>
                  <a:lnTo>
                    <a:pt x="270646" y="39380"/>
                  </a:lnTo>
                  <a:lnTo>
                    <a:pt x="269319" y="37168"/>
                  </a:lnTo>
                  <a:lnTo>
                    <a:pt x="264599" y="34513"/>
                  </a:lnTo>
                  <a:lnTo>
                    <a:pt x="260175" y="31563"/>
                  </a:lnTo>
                  <a:lnTo>
                    <a:pt x="260617" y="33333"/>
                  </a:lnTo>
                  <a:lnTo>
                    <a:pt x="260175" y="35103"/>
                  </a:lnTo>
                  <a:lnTo>
                    <a:pt x="258110" y="35840"/>
                  </a:lnTo>
                  <a:lnTo>
                    <a:pt x="260764" y="36873"/>
                  </a:lnTo>
                  <a:lnTo>
                    <a:pt x="263862" y="36873"/>
                  </a:lnTo>
                  <a:lnTo>
                    <a:pt x="266369" y="38200"/>
                  </a:lnTo>
                  <a:lnTo>
                    <a:pt x="275218" y="43658"/>
                  </a:lnTo>
                  <a:lnTo>
                    <a:pt x="276840" y="45280"/>
                  </a:lnTo>
                  <a:lnTo>
                    <a:pt x="279790" y="46607"/>
                  </a:lnTo>
                  <a:lnTo>
                    <a:pt x="285395" y="51327"/>
                  </a:lnTo>
                  <a:lnTo>
                    <a:pt x="287608" y="52949"/>
                  </a:lnTo>
                  <a:lnTo>
                    <a:pt x="290115" y="54277"/>
                  </a:lnTo>
                  <a:lnTo>
                    <a:pt x="291443" y="54719"/>
                  </a:lnTo>
                  <a:lnTo>
                    <a:pt x="294392" y="55162"/>
                  </a:lnTo>
                  <a:lnTo>
                    <a:pt x="295867" y="55604"/>
                  </a:lnTo>
                  <a:lnTo>
                    <a:pt x="298079" y="57522"/>
                  </a:lnTo>
                  <a:lnTo>
                    <a:pt x="300144" y="59734"/>
                  </a:lnTo>
                  <a:lnTo>
                    <a:pt x="306486" y="68289"/>
                  </a:lnTo>
                  <a:lnTo>
                    <a:pt x="308256" y="71828"/>
                  </a:lnTo>
                  <a:lnTo>
                    <a:pt x="308994" y="75663"/>
                  </a:lnTo>
                  <a:lnTo>
                    <a:pt x="308994" y="77581"/>
                  </a:lnTo>
                  <a:lnTo>
                    <a:pt x="308551" y="79498"/>
                  </a:lnTo>
                  <a:lnTo>
                    <a:pt x="308551" y="81268"/>
                  </a:lnTo>
                  <a:lnTo>
                    <a:pt x="310174" y="84807"/>
                  </a:lnTo>
                  <a:lnTo>
                    <a:pt x="311354" y="86430"/>
                  </a:lnTo>
                  <a:lnTo>
                    <a:pt x="312828" y="88052"/>
                  </a:lnTo>
                  <a:lnTo>
                    <a:pt x="314009" y="89970"/>
                  </a:lnTo>
                  <a:lnTo>
                    <a:pt x="315926" y="88052"/>
                  </a:lnTo>
                  <a:lnTo>
                    <a:pt x="317401" y="85692"/>
                  </a:lnTo>
                  <a:lnTo>
                    <a:pt x="317991" y="83333"/>
                  </a:lnTo>
                  <a:lnTo>
                    <a:pt x="317991" y="80678"/>
                  </a:lnTo>
                  <a:lnTo>
                    <a:pt x="319761" y="78465"/>
                  </a:lnTo>
                  <a:lnTo>
                    <a:pt x="320351" y="77433"/>
                  </a:lnTo>
                  <a:lnTo>
                    <a:pt x="320351" y="74778"/>
                  </a:lnTo>
                  <a:lnTo>
                    <a:pt x="317254" y="70943"/>
                  </a:lnTo>
                  <a:close/>
                  <a:moveTo>
                    <a:pt x="314599" y="200146"/>
                  </a:moveTo>
                  <a:lnTo>
                    <a:pt x="313124" y="199703"/>
                  </a:lnTo>
                  <a:lnTo>
                    <a:pt x="312091" y="198228"/>
                  </a:lnTo>
                  <a:lnTo>
                    <a:pt x="306044" y="198228"/>
                  </a:lnTo>
                  <a:lnTo>
                    <a:pt x="304422" y="199408"/>
                  </a:lnTo>
                  <a:lnTo>
                    <a:pt x="307667" y="200736"/>
                  </a:lnTo>
                  <a:lnTo>
                    <a:pt x="309436" y="202505"/>
                  </a:lnTo>
                  <a:lnTo>
                    <a:pt x="309732" y="203538"/>
                  </a:lnTo>
                  <a:lnTo>
                    <a:pt x="310764" y="203833"/>
                  </a:lnTo>
                  <a:lnTo>
                    <a:pt x="313567" y="205013"/>
                  </a:lnTo>
                  <a:lnTo>
                    <a:pt x="315041" y="204423"/>
                  </a:lnTo>
                  <a:lnTo>
                    <a:pt x="316221" y="204423"/>
                  </a:lnTo>
                  <a:lnTo>
                    <a:pt x="316221" y="203538"/>
                  </a:lnTo>
                  <a:lnTo>
                    <a:pt x="316663" y="203096"/>
                  </a:lnTo>
                  <a:lnTo>
                    <a:pt x="316959" y="202505"/>
                  </a:lnTo>
                  <a:lnTo>
                    <a:pt x="316959" y="201916"/>
                  </a:lnTo>
                  <a:lnTo>
                    <a:pt x="315926" y="200883"/>
                  </a:lnTo>
                  <a:lnTo>
                    <a:pt x="314746" y="200146"/>
                  </a:lnTo>
                  <a:close/>
                  <a:moveTo>
                    <a:pt x="345867" y="259585"/>
                  </a:moveTo>
                  <a:lnTo>
                    <a:pt x="346309" y="261059"/>
                  </a:lnTo>
                  <a:lnTo>
                    <a:pt x="343802" y="260617"/>
                  </a:lnTo>
                  <a:lnTo>
                    <a:pt x="343802" y="261207"/>
                  </a:lnTo>
                  <a:lnTo>
                    <a:pt x="344835" y="262534"/>
                  </a:lnTo>
                  <a:lnTo>
                    <a:pt x="346309" y="262534"/>
                  </a:lnTo>
                  <a:lnTo>
                    <a:pt x="349112" y="261945"/>
                  </a:lnTo>
                  <a:lnTo>
                    <a:pt x="349996" y="262387"/>
                  </a:lnTo>
                  <a:lnTo>
                    <a:pt x="350439" y="260912"/>
                  </a:lnTo>
                  <a:lnTo>
                    <a:pt x="349259" y="260322"/>
                  </a:lnTo>
                  <a:lnTo>
                    <a:pt x="345720" y="259585"/>
                  </a:lnTo>
                  <a:close/>
                  <a:moveTo>
                    <a:pt x="255307" y="234069"/>
                  </a:moveTo>
                  <a:lnTo>
                    <a:pt x="256782" y="233479"/>
                  </a:lnTo>
                  <a:lnTo>
                    <a:pt x="260912" y="231266"/>
                  </a:lnTo>
                  <a:lnTo>
                    <a:pt x="256192" y="231856"/>
                  </a:lnTo>
                  <a:lnTo>
                    <a:pt x="252800" y="230529"/>
                  </a:lnTo>
                  <a:lnTo>
                    <a:pt x="248228" y="230086"/>
                  </a:lnTo>
                  <a:lnTo>
                    <a:pt x="246163" y="229349"/>
                  </a:lnTo>
                  <a:lnTo>
                    <a:pt x="244098" y="228316"/>
                  </a:lnTo>
                  <a:lnTo>
                    <a:pt x="241000" y="227284"/>
                  </a:lnTo>
                  <a:lnTo>
                    <a:pt x="237903" y="226547"/>
                  </a:lnTo>
                  <a:lnTo>
                    <a:pt x="236576" y="226104"/>
                  </a:lnTo>
                  <a:lnTo>
                    <a:pt x="235395" y="225367"/>
                  </a:lnTo>
                  <a:lnTo>
                    <a:pt x="234069" y="223302"/>
                  </a:lnTo>
                  <a:lnTo>
                    <a:pt x="232593" y="221532"/>
                  </a:lnTo>
                  <a:lnTo>
                    <a:pt x="232593" y="219910"/>
                  </a:lnTo>
                  <a:lnTo>
                    <a:pt x="235249" y="219025"/>
                  </a:lnTo>
                  <a:lnTo>
                    <a:pt x="236871" y="218730"/>
                  </a:lnTo>
                  <a:lnTo>
                    <a:pt x="238345" y="218140"/>
                  </a:lnTo>
                  <a:lnTo>
                    <a:pt x="239083" y="216812"/>
                  </a:lnTo>
                  <a:lnTo>
                    <a:pt x="238051" y="216075"/>
                  </a:lnTo>
                  <a:lnTo>
                    <a:pt x="235249" y="215337"/>
                  </a:lnTo>
                  <a:lnTo>
                    <a:pt x="232446" y="214895"/>
                  </a:lnTo>
                  <a:lnTo>
                    <a:pt x="225072" y="214305"/>
                  </a:lnTo>
                  <a:lnTo>
                    <a:pt x="223596" y="213862"/>
                  </a:lnTo>
                  <a:lnTo>
                    <a:pt x="219467" y="211945"/>
                  </a:lnTo>
                  <a:lnTo>
                    <a:pt x="217844" y="209585"/>
                  </a:lnTo>
                  <a:lnTo>
                    <a:pt x="218139" y="206635"/>
                  </a:lnTo>
                  <a:lnTo>
                    <a:pt x="219319" y="203685"/>
                  </a:lnTo>
                  <a:lnTo>
                    <a:pt x="218877" y="200883"/>
                  </a:lnTo>
                  <a:lnTo>
                    <a:pt x="217550" y="199851"/>
                  </a:lnTo>
                  <a:lnTo>
                    <a:pt x="216074" y="199408"/>
                  </a:lnTo>
                  <a:lnTo>
                    <a:pt x="214895" y="199408"/>
                  </a:lnTo>
                  <a:lnTo>
                    <a:pt x="206930" y="201326"/>
                  </a:lnTo>
                  <a:lnTo>
                    <a:pt x="203981" y="201326"/>
                  </a:lnTo>
                  <a:lnTo>
                    <a:pt x="201473" y="200293"/>
                  </a:lnTo>
                  <a:lnTo>
                    <a:pt x="199998" y="197343"/>
                  </a:lnTo>
                  <a:lnTo>
                    <a:pt x="198081" y="191001"/>
                  </a:lnTo>
                  <a:lnTo>
                    <a:pt x="197048" y="190264"/>
                  </a:lnTo>
                  <a:lnTo>
                    <a:pt x="192624" y="187461"/>
                  </a:lnTo>
                  <a:lnTo>
                    <a:pt x="192328" y="186282"/>
                  </a:lnTo>
                  <a:lnTo>
                    <a:pt x="192328" y="184954"/>
                  </a:lnTo>
                  <a:lnTo>
                    <a:pt x="191591" y="181857"/>
                  </a:lnTo>
                  <a:lnTo>
                    <a:pt x="190116" y="177137"/>
                  </a:lnTo>
                  <a:lnTo>
                    <a:pt x="189526" y="175662"/>
                  </a:lnTo>
                  <a:lnTo>
                    <a:pt x="184512" y="172270"/>
                  </a:lnTo>
                  <a:lnTo>
                    <a:pt x="181562" y="171237"/>
                  </a:lnTo>
                  <a:lnTo>
                    <a:pt x="179055" y="169615"/>
                  </a:lnTo>
                  <a:lnTo>
                    <a:pt x="174335" y="165338"/>
                  </a:lnTo>
                  <a:lnTo>
                    <a:pt x="172122" y="162830"/>
                  </a:lnTo>
                  <a:lnTo>
                    <a:pt x="169615" y="160618"/>
                  </a:lnTo>
                  <a:lnTo>
                    <a:pt x="166813" y="158848"/>
                  </a:lnTo>
                  <a:lnTo>
                    <a:pt x="165043" y="156636"/>
                  </a:lnTo>
                  <a:lnTo>
                    <a:pt x="162830" y="151179"/>
                  </a:lnTo>
                  <a:lnTo>
                    <a:pt x="158995" y="144984"/>
                  </a:lnTo>
                  <a:lnTo>
                    <a:pt x="158701" y="143804"/>
                  </a:lnTo>
                  <a:lnTo>
                    <a:pt x="158701" y="142477"/>
                  </a:lnTo>
                  <a:lnTo>
                    <a:pt x="163125" y="139527"/>
                  </a:lnTo>
                  <a:lnTo>
                    <a:pt x="169320" y="140117"/>
                  </a:lnTo>
                  <a:lnTo>
                    <a:pt x="178612" y="139674"/>
                  </a:lnTo>
                  <a:lnTo>
                    <a:pt x="181266" y="139084"/>
                  </a:lnTo>
                  <a:lnTo>
                    <a:pt x="182151" y="138052"/>
                  </a:lnTo>
                  <a:lnTo>
                    <a:pt x="182447" y="135102"/>
                  </a:lnTo>
                  <a:lnTo>
                    <a:pt x="181709" y="130530"/>
                  </a:lnTo>
                  <a:lnTo>
                    <a:pt x="181119" y="129055"/>
                  </a:lnTo>
                  <a:lnTo>
                    <a:pt x="180086" y="128465"/>
                  </a:lnTo>
                  <a:lnTo>
                    <a:pt x="179201" y="127727"/>
                  </a:lnTo>
                  <a:lnTo>
                    <a:pt x="177137" y="124925"/>
                  </a:lnTo>
                  <a:lnTo>
                    <a:pt x="174924" y="122418"/>
                  </a:lnTo>
                  <a:lnTo>
                    <a:pt x="173597" y="121533"/>
                  </a:lnTo>
                  <a:lnTo>
                    <a:pt x="171090" y="120058"/>
                  </a:lnTo>
                  <a:lnTo>
                    <a:pt x="169909" y="119615"/>
                  </a:lnTo>
                  <a:lnTo>
                    <a:pt x="163273" y="119615"/>
                  </a:lnTo>
                  <a:lnTo>
                    <a:pt x="161060" y="118731"/>
                  </a:lnTo>
                  <a:lnTo>
                    <a:pt x="144541" y="110913"/>
                  </a:lnTo>
                  <a:lnTo>
                    <a:pt x="139379" y="108996"/>
                  </a:lnTo>
                  <a:lnTo>
                    <a:pt x="134069" y="107816"/>
                  </a:lnTo>
                  <a:lnTo>
                    <a:pt x="130235" y="107079"/>
                  </a:lnTo>
                  <a:lnTo>
                    <a:pt x="127433" y="105309"/>
                  </a:lnTo>
                  <a:lnTo>
                    <a:pt x="128612" y="99409"/>
                  </a:lnTo>
                  <a:lnTo>
                    <a:pt x="128612" y="91887"/>
                  </a:lnTo>
                  <a:lnTo>
                    <a:pt x="127875" y="90117"/>
                  </a:lnTo>
                  <a:lnTo>
                    <a:pt x="116518" y="78760"/>
                  </a:lnTo>
                  <a:lnTo>
                    <a:pt x="113273" y="78760"/>
                  </a:lnTo>
                  <a:lnTo>
                    <a:pt x="110176" y="77875"/>
                  </a:lnTo>
                  <a:lnTo>
                    <a:pt x="108111" y="75958"/>
                  </a:lnTo>
                  <a:lnTo>
                    <a:pt x="106341" y="73746"/>
                  </a:lnTo>
                  <a:lnTo>
                    <a:pt x="103834" y="71533"/>
                  </a:lnTo>
                  <a:lnTo>
                    <a:pt x="101031" y="69616"/>
                  </a:lnTo>
                  <a:lnTo>
                    <a:pt x="98081" y="68731"/>
                  </a:lnTo>
                  <a:lnTo>
                    <a:pt x="96017" y="66666"/>
                  </a:lnTo>
                  <a:lnTo>
                    <a:pt x="95426" y="65191"/>
                  </a:lnTo>
                  <a:lnTo>
                    <a:pt x="94247" y="64454"/>
                  </a:lnTo>
                  <a:lnTo>
                    <a:pt x="92919" y="64011"/>
                  </a:lnTo>
                  <a:lnTo>
                    <a:pt x="91591" y="64011"/>
                  </a:lnTo>
                  <a:lnTo>
                    <a:pt x="88347" y="64306"/>
                  </a:lnTo>
                  <a:lnTo>
                    <a:pt x="85102" y="64306"/>
                  </a:lnTo>
                  <a:lnTo>
                    <a:pt x="83627" y="64011"/>
                  </a:lnTo>
                  <a:lnTo>
                    <a:pt x="82300" y="63421"/>
                  </a:lnTo>
                  <a:lnTo>
                    <a:pt x="78907" y="61209"/>
                  </a:lnTo>
                  <a:lnTo>
                    <a:pt x="76548" y="59144"/>
                  </a:lnTo>
                  <a:lnTo>
                    <a:pt x="74040" y="57964"/>
                  </a:lnTo>
                  <a:lnTo>
                    <a:pt x="69026" y="54277"/>
                  </a:lnTo>
                  <a:lnTo>
                    <a:pt x="65634" y="53392"/>
                  </a:lnTo>
                  <a:lnTo>
                    <a:pt x="59144" y="52359"/>
                  </a:lnTo>
                  <a:lnTo>
                    <a:pt x="56194" y="52064"/>
                  </a:lnTo>
                  <a:lnTo>
                    <a:pt x="53244" y="51475"/>
                  </a:lnTo>
                  <a:lnTo>
                    <a:pt x="43952" y="48525"/>
                  </a:lnTo>
                  <a:lnTo>
                    <a:pt x="35103" y="45427"/>
                  </a:lnTo>
                  <a:lnTo>
                    <a:pt x="29203" y="42330"/>
                  </a:lnTo>
                  <a:lnTo>
                    <a:pt x="28023" y="42035"/>
                  </a:lnTo>
                  <a:lnTo>
                    <a:pt x="26696" y="42035"/>
                  </a:lnTo>
                  <a:lnTo>
                    <a:pt x="25368" y="41445"/>
                  </a:lnTo>
                  <a:lnTo>
                    <a:pt x="21386" y="39233"/>
                  </a:lnTo>
                  <a:lnTo>
                    <a:pt x="8259" y="33628"/>
                  </a:lnTo>
                  <a:lnTo>
                    <a:pt x="6194" y="33186"/>
                  </a:lnTo>
                  <a:lnTo>
                    <a:pt x="2802" y="33186"/>
                  </a:lnTo>
                  <a:lnTo>
                    <a:pt x="2802" y="130382"/>
                  </a:lnTo>
                  <a:lnTo>
                    <a:pt x="2065" y="133185"/>
                  </a:lnTo>
                  <a:lnTo>
                    <a:pt x="294" y="137314"/>
                  </a:lnTo>
                  <a:lnTo>
                    <a:pt x="0" y="140707"/>
                  </a:lnTo>
                  <a:lnTo>
                    <a:pt x="1475" y="143362"/>
                  </a:lnTo>
                  <a:lnTo>
                    <a:pt x="2950" y="145131"/>
                  </a:lnTo>
                  <a:lnTo>
                    <a:pt x="2950" y="202948"/>
                  </a:lnTo>
                  <a:lnTo>
                    <a:pt x="7079" y="205603"/>
                  </a:lnTo>
                  <a:lnTo>
                    <a:pt x="9292" y="205603"/>
                  </a:lnTo>
                  <a:lnTo>
                    <a:pt x="11356" y="204275"/>
                  </a:lnTo>
                  <a:lnTo>
                    <a:pt x="14306" y="203833"/>
                  </a:lnTo>
                  <a:lnTo>
                    <a:pt x="17256" y="204865"/>
                  </a:lnTo>
                  <a:lnTo>
                    <a:pt x="19911" y="205455"/>
                  </a:lnTo>
                  <a:lnTo>
                    <a:pt x="22713" y="205455"/>
                  </a:lnTo>
                  <a:lnTo>
                    <a:pt x="29351" y="205160"/>
                  </a:lnTo>
                  <a:lnTo>
                    <a:pt x="35840" y="204423"/>
                  </a:lnTo>
                  <a:lnTo>
                    <a:pt x="37462" y="204718"/>
                  </a:lnTo>
                  <a:lnTo>
                    <a:pt x="40117" y="205603"/>
                  </a:lnTo>
                  <a:lnTo>
                    <a:pt x="41150" y="206045"/>
                  </a:lnTo>
                  <a:lnTo>
                    <a:pt x="43804" y="207815"/>
                  </a:lnTo>
                  <a:lnTo>
                    <a:pt x="46754" y="208405"/>
                  </a:lnTo>
                  <a:lnTo>
                    <a:pt x="52359" y="205160"/>
                  </a:lnTo>
                  <a:lnTo>
                    <a:pt x="58112" y="202211"/>
                  </a:lnTo>
                  <a:lnTo>
                    <a:pt x="61947" y="200736"/>
                  </a:lnTo>
                  <a:lnTo>
                    <a:pt x="65634" y="198818"/>
                  </a:lnTo>
                  <a:lnTo>
                    <a:pt x="66223" y="197491"/>
                  </a:lnTo>
                  <a:lnTo>
                    <a:pt x="66223" y="194688"/>
                  </a:lnTo>
                  <a:lnTo>
                    <a:pt x="65928" y="193656"/>
                  </a:lnTo>
                  <a:lnTo>
                    <a:pt x="64158" y="191001"/>
                  </a:lnTo>
                  <a:lnTo>
                    <a:pt x="61947" y="188641"/>
                  </a:lnTo>
                  <a:lnTo>
                    <a:pt x="58997" y="186134"/>
                  </a:lnTo>
                  <a:lnTo>
                    <a:pt x="57816" y="185691"/>
                  </a:lnTo>
                  <a:lnTo>
                    <a:pt x="56489" y="185397"/>
                  </a:lnTo>
                  <a:lnTo>
                    <a:pt x="50885" y="182742"/>
                  </a:lnTo>
                  <a:lnTo>
                    <a:pt x="45132" y="182447"/>
                  </a:lnTo>
                  <a:lnTo>
                    <a:pt x="42478" y="183332"/>
                  </a:lnTo>
                  <a:lnTo>
                    <a:pt x="40265" y="181857"/>
                  </a:lnTo>
                  <a:lnTo>
                    <a:pt x="39528" y="180234"/>
                  </a:lnTo>
                  <a:lnTo>
                    <a:pt x="38643" y="178907"/>
                  </a:lnTo>
                  <a:lnTo>
                    <a:pt x="35545" y="178907"/>
                  </a:lnTo>
                  <a:lnTo>
                    <a:pt x="37315" y="178317"/>
                  </a:lnTo>
                  <a:lnTo>
                    <a:pt x="39232" y="178317"/>
                  </a:lnTo>
                  <a:lnTo>
                    <a:pt x="39970" y="179202"/>
                  </a:lnTo>
                  <a:lnTo>
                    <a:pt x="40560" y="180382"/>
                  </a:lnTo>
                  <a:lnTo>
                    <a:pt x="41887" y="182004"/>
                  </a:lnTo>
                  <a:lnTo>
                    <a:pt x="43952" y="182004"/>
                  </a:lnTo>
                  <a:lnTo>
                    <a:pt x="46312" y="181267"/>
                  </a:lnTo>
                  <a:lnTo>
                    <a:pt x="48820" y="180824"/>
                  </a:lnTo>
                  <a:lnTo>
                    <a:pt x="51474" y="181267"/>
                  </a:lnTo>
                  <a:lnTo>
                    <a:pt x="53981" y="182004"/>
                  </a:lnTo>
                  <a:lnTo>
                    <a:pt x="58997" y="182004"/>
                  </a:lnTo>
                  <a:lnTo>
                    <a:pt x="63864" y="180677"/>
                  </a:lnTo>
                  <a:lnTo>
                    <a:pt x="68289" y="180087"/>
                  </a:lnTo>
                  <a:lnTo>
                    <a:pt x="72565" y="179054"/>
                  </a:lnTo>
                  <a:lnTo>
                    <a:pt x="71681" y="176694"/>
                  </a:lnTo>
                  <a:lnTo>
                    <a:pt x="70648" y="174482"/>
                  </a:lnTo>
                  <a:lnTo>
                    <a:pt x="70058" y="173745"/>
                  </a:lnTo>
                  <a:lnTo>
                    <a:pt x="70943" y="173302"/>
                  </a:lnTo>
                  <a:lnTo>
                    <a:pt x="73893" y="173597"/>
                  </a:lnTo>
                  <a:lnTo>
                    <a:pt x="76842" y="174482"/>
                  </a:lnTo>
                  <a:lnTo>
                    <a:pt x="78318" y="174482"/>
                  </a:lnTo>
                  <a:lnTo>
                    <a:pt x="79792" y="174187"/>
                  </a:lnTo>
                  <a:lnTo>
                    <a:pt x="78613" y="172270"/>
                  </a:lnTo>
                  <a:lnTo>
                    <a:pt x="79940" y="172565"/>
                  </a:lnTo>
                  <a:lnTo>
                    <a:pt x="81268" y="172565"/>
                  </a:lnTo>
                  <a:lnTo>
                    <a:pt x="76105" y="162093"/>
                  </a:lnTo>
                  <a:lnTo>
                    <a:pt x="73893" y="159733"/>
                  </a:lnTo>
                  <a:lnTo>
                    <a:pt x="75663" y="160766"/>
                  </a:lnTo>
                  <a:lnTo>
                    <a:pt x="77138" y="162093"/>
                  </a:lnTo>
                  <a:lnTo>
                    <a:pt x="78613" y="163863"/>
                  </a:lnTo>
                  <a:lnTo>
                    <a:pt x="80235" y="165338"/>
                  </a:lnTo>
                  <a:lnTo>
                    <a:pt x="82153" y="166223"/>
                  </a:lnTo>
                  <a:lnTo>
                    <a:pt x="86577" y="167550"/>
                  </a:lnTo>
                  <a:lnTo>
                    <a:pt x="88789" y="167550"/>
                  </a:lnTo>
                  <a:lnTo>
                    <a:pt x="89969" y="166370"/>
                  </a:lnTo>
                  <a:lnTo>
                    <a:pt x="91445" y="165338"/>
                  </a:lnTo>
                  <a:lnTo>
                    <a:pt x="92182" y="165043"/>
                  </a:lnTo>
                  <a:lnTo>
                    <a:pt x="93509" y="165485"/>
                  </a:lnTo>
                  <a:lnTo>
                    <a:pt x="94247" y="165485"/>
                  </a:lnTo>
                  <a:lnTo>
                    <a:pt x="94689" y="163273"/>
                  </a:lnTo>
                  <a:lnTo>
                    <a:pt x="96311" y="162535"/>
                  </a:lnTo>
                  <a:lnTo>
                    <a:pt x="98672" y="163125"/>
                  </a:lnTo>
                  <a:lnTo>
                    <a:pt x="100884" y="164010"/>
                  </a:lnTo>
                  <a:lnTo>
                    <a:pt x="103244" y="164453"/>
                  </a:lnTo>
                  <a:lnTo>
                    <a:pt x="105603" y="164158"/>
                  </a:lnTo>
                  <a:lnTo>
                    <a:pt x="106194" y="166813"/>
                  </a:lnTo>
                  <a:lnTo>
                    <a:pt x="107079" y="167993"/>
                  </a:lnTo>
                  <a:lnTo>
                    <a:pt x="108406" y="168730"/>
                  </a:lnTo>
                  <a:lnTo>
                    <a:pt x="111208" y="169468"/>
                  </a:lnTo>
                  <a:lnTo>
                    <a:pt x="114158" y="169763"/>
                  </a:lnTo>
                  <a:lnTo>
                    <a:pt x="116665" y="170352"/>
                  </a:lnTo>
                  <a:lnTo>
                    <a:pt x="121385" y="172122"/>
                  </a:lnTo>
                  <a:lnTo>
                    <a:pt x="123892" y="172417"/>
                  </a:lnTo>
                  <a:lnTo>
                    <a:pt x="128170" y="172712"/>
                  </a:lnTo>
                  <a:lnTo>
                    <a:pt x="129349" y="173007"/>
                  </a:lnTo>
                  <a:lnTo>
                    <a:pt x="130382" y="173745"/>
                  </a:lnTo>
                  <a:lnTo>
                    <a:pt x="136134" y="175957"/>
                  </a:lnTo>
                  <a:lnTo>
                    <a:pt x="137314" y="176990"/>
                  </a:lnTo>
                  <a:lnTo>
                    <a:pt x="138052" y="178465"/>
                  </a:lnTo>
                  <a:lnTo>
                    <a:pt x="138937" y="179497"/>
                  </a:lnTo>
                  <a:lnTo>
                    <a:pt x="139969" y="180382"/>
                  </a:lnTo>
                  <a:lnTo>
                    <a:pt x="141739" y="182889"/>
                  </a:lnTo>
                  <a:lnTo>
                    <a:pt x="142919" y="185839"/>
                  </a:lnTo>
                  <a:lnTo>
                    <a:pt x="147048" y="190706"/>
                  </a:lnTo>
                  <a:lnTo>
                    <a:pt x="148818" y="193508"/>
                  </a:lnTo>
                  <a:lnTo>
                    <a:pt x="151621" y="198818"/>
                  </a:lnTo>
                  <a:lnTo>
                    <a:pt x="153390" y="200736"/>
                  </a:lnTo>
                  <a:lnTo>
                    <a:pt x="157521" y="202358"/>
                  </a:lnTo>
                  <a:lnTo>
                    <a:pt x="158995" y="202358"/>
                  </a:lnTo>
                  <a:lnTo>
                    <a:pt x="160323" y="201621"/>
                  </a:lnTo>
                  <a:lnTo>
                    <a:pt x="159438" y="204128"/>
                  </a:lnTo>
                  <a:lnTo>
                    <a:pt x="159438" y="206635"/>
                  </a:lnTo>
                  <a:lnTo>
                    <a:pt x="161650" y="210323"/>
                  </a:lnTo>
                  <a:lnTo>
                    <a:pt x="162830" y="211355"/>
                  </a:lnTo>
                  <a:lnTo>
                    <a:pt x="169024" y="215337"/>
                  </a:lnTo>
                  <a:lnTo>
                    <a:pt x="171827" y="217845"/>
                  </a:lnTo>
                  <a:lnTo>
                    <a:pt x="174187" y="220942"/>
                  </a:lnTo>
                  <a:lnTo>
                    <a:pt x="175662" y="224187"/>
                  </a:lnTo>
                  <a:lnTo>
                    <a:pt x="177284" y="225367"/>
                  </a:lnTo>
                  <a:lnTo>
                    <a:pt x="178759" y="226694"/>
                  </a:lnTo>
                  <a:lnTo>
                    <a:pt x="181414" y="228169"/>
                  </a:lnTo>
                  <a:lnTo>
                    <a:pt x="184658" y="228611"/>
                  </a:lnTo>
                  <a:lnTo>
                    <a:pt x="188936" y="229644"/>
                  </a:lnTo>
                  <a:lnTo>
                    <a:pt x="190263" y="229644"/>
                  </a:lnTo>
                  <a:lnTo>
                    <a:pt x="191591" y="229054"/>
                  </a:lnTo>
                  <a:lnTo>
                    <a:pt x="194689" y="229644"/>
                  </a:lnTo>
                  <a:lnTo>
                    <a:pt x="197638" y="231119"/>
                  </a:lnTo>
                  <a:lnTo>
                    <a:pt x="203095" y="231119"/>
                  </a:lnTo>
                  <a:lnTo>
                    <a:pt x="204718" y="230381"/>
                  </a:lnTo>
                  <a:lnTo>
                    <a:pt x="206192" y="230676"/>
                  </a:lnTo>
                  <a:lnTo>
                    <a:pt x="209438" y="232446"/>
                  </a:lnTo>
                  <a:lnTo>
                    <a:pt x="212093" y="233036"/>
                  </a:lnTo>
                  <a:lnTo>
                    <a:pt x="223007" y="233921"/>
                  </a:lnTo>
                  <a:lnTo>
                    <a:pt x="228021" y="235249"/>
                  </a:lnTo>
                  <a:lnTo>
                    <a:pt x="230823" y="235249"/>
                  </a:lnTo>
                  <a:lnTo>
                    <a:pt x="233479" y="235691"/>
                  </a:lnTo>
                  <a:lnTo>
                    <a:pt x="235543" y="236871"/>
                  </a:lnTo>
                  <a:lnTo>
                    <a:pt x="238493" y="239083"/>
                  </a:lnTo>
                  <a:lnTo>
                    <a:pt x="239378" y="239968"/>
                  </a:lnTo>
                  <a:lnTo>
                    <a:pt x="240263" y="241591"/>
                  </a:lnTo>
                  <a:lnTo>
                    <a:pt x="243508" y="242771"/>
                  </a:lnTo>
                  <a:lnTo>
                    <a:pt x="248080" y="243656"/>
                  </a:lnTo>
                  <a:lnTo>
                    <a:pt x="250883" y="243656"/>
                  </a:lnTo>
                  <a:lnTo>
                    <a:pt x="252357" y="243213"/>
                  </a:lnTo>
                  <a:lnTo>
                    <a:pt x="255897" y="241148"/>
                  </a:lnTo>
                  <a:lnTo>
                    <a:pt x="256634" y="240116"/>
                  </a:lnTo>
                  <a:lnTo>
                    <a:pt x="255603" y="239231"/>
                  </a:lnTo>
                  <a:lnTo>
                    <a:pt x="252505" y="237756"/>
                  </a:lnTo>
                  <a:lnTo>
                    <a:pt x="250440" y="235544"/>
                  </a:lnTo>
                  <a:lnTo>
                    <a:pt x="251325" y="234659"/>
                  </a:lnTo>
                  <a:lnTo>
                    <a:pt x="256340" y="235396"/>
                  </a:lnTo>
                  <a:close/>
                  <a:moveTo>
                    <a:pt x="361206" y="98377"/>
                  </a:moveTo>
                  <a:lnTo>
                    <a:pt x="361206" y="96017"/>
                  </a:lnTo>
                  <a:lnTo>
                    <a:pt x="359731" y="94984"/>
                  </a:lnTo>
                  <a:lnTo>
                    <a:pt x="358993" y="95574"/>
                  </a:lnTo>
                  <a:lnTo>
                    <a:pt x="357223" y="97492"/>
                  </a:lnTo>
                  <a:lnTo>
                    <a:pt x="357814" y="98524"/>
                  </a:lnTo>
                  <a:lnTo>
                    <a:pt x="358108" y="100294"/>
                  </a:lnTo>
                  <a:lnTo>
                    <a:pt x="358108" y="102801"/>
                  </a:lnTo>
                  <a:lnTo>
                    <a:pt x="359436" y="106046"/>
                  </a:lnTo>
                  <a:lnTo>
                    <a:pt x="360026" y="106046"/>
                  </a:lnTo>
                  <a:lnTo>
                    <a:pt x="361354" y="104571"/>
                  </a:lnTo>
                  <a:lnTo>
                    <a:pt x="362091" y="100294"/>
                  </a:lnTo>
                  <a:lnTo>
                    <a:pt x="361058" y="98377"/>
                  </a:lnTo>
                  <a:close/>
                  <a:moveTo>
                    <a:pt x="393507" y="135397"/>
                  </a:moveTo>
                  <a:lnTo>
                    <a:pt x="392326" y="132890"/>
                  </a:lnTo>
                  <a:lnTo>
                    <a:pt x="390704" y="130530"/>
                  </a:lnTo>
                  <a:lnTo>
                    <a:pt x="388345" y="128317"/>
                  </a:lnTo>
                  <a:lnTo>
                    <a:pt x="385837" y="126400"/>
                  </a:lnTo>
                  <a:lnTo>
                    <a:pt x="384362" y="125810"/>
                  </a:lnTo>
                  <a:lnTo>
                    <a:pt x="382740" y="125368"/>
                  </a:lnTo>
                  <a:lnTo>
                    <a:pt x="381412" y="124483"/>
                  </a:lnTo>
                  <a:lnTo>
                    <a:pt x="378905" y="120058"/>
                  </a:lnTo>
                  <a:lnTo>
                    <a:pt x="377577" y="118878"/>
                  </a:lnTo>
                  <a:lnTo>
                    <a:pt x="375070" y="117108"/>
                  </a:lnTo>
                  <a:lnTo>
                    <a:pt x="374333" y="116076"/>
                  </a:lnTo>
                  <a:lnTo>
                    <a:pt x="374038" y="114748"/>
                  </a:lnTo>
                  <a:lnTo>
                    <a:pt x="371678" y="110618"/>
                  </a:lnTo>
                  <a:lnTo>
                    <a:pt x="369170" y="108554"/>
                  </a:lnTo>
                  <a:lnTo>
                    <a:pt x="365926" y="108111"/>
                  </a:lnTo>
                  <a:lnTo>
                    <a:pt x="364598" y="107374"/>
                  </a:lnTo>
                  <a:lnTo>
                    <a:pt x="363419" y="106341"/>
                  </a:lnTo>
                  <a:lnTo>
                    <a:pt x="362238" y="106046"/>
                  </a:lnTo>
                  <a:lnTo>
                    <a:pt x="362534" y="108701"/>
                  </a:lnTo>
                  <a:lnTo>
                    <a:pt x="361648" y="114011"/>
                  </a:lnTo>
                  <a:lnTo>
                    <a:pt x="361943" y="115781"/>
                  </a:lnTo>
                  <a:lnTo>
                    <a:pt x="362976" y="118731"/>
                  </a:lnTo>
                  <a:lnTo>
                    <a:pt x="363565" y="119763"/>
                  </a:lnTo>
                  <a:lnTo>
                    <a:pt x="365926" y="122123"/>
                  </a:lnTo>
                  <a:lnTo>
                    <a:pt x="367696" y="123303"/>
                  </a:lnTo>
                  <a:lnTo>
                    <a:pt x="369465" y="125958"/>
                  </a:lnTo>
                  <a:lnTo>
                    <a:pt x="370350" y="126548"/>
                  </a:lnTo>
                  <a:lnTo>
                    <a:pt x="374481" y="128465"/>
                  </a:lnTo>
                  <a:lnTo>
                    <a:pt x="375365" y="131120"/>
                  </a:lnTo>
                  <a:lnTo>
                    <a:pt x="374627" y="134070"/>
                  </a:lnTo>
                  <a:lnTo>
                    <a:pt x="375955" y="136724"/>
                  </a:lnTo>
                  <a:lnTo>
                    <a:pt x="378168" y="139232"/>
                  </a:lnTo>
                  <a:lnTo>
                    <a:pt x="380380" y="140854"/>
                  </a:lnTo>
                  <a:lnTo>
                    <a:pt x="382887" y="142034"/>
                  </a:lnTo>
                  <a:lnTo>
                    <a:pt x="385395" y="142772"/>
                  </a:lnTo>
                  <a:lnTo>
                    <a:pt x="388049" y="142772"/>
                  </a:lnTo>
                  <a:lnTo>
                    <a:pt x="389230" y="142182"/>
                  </a:lnTo>
                  <a:lnTo>
                    <a:pt x="390261" y="141149"/>
                  </a:lnTo>
                  <a:lnTo>
                    <a:pt x="392474" y="140264"/>
                  </a:lnTo>
                  <a:lnTo>
                    <a:pt x="393064" y="141149"/>
                  </a:lnTo>
                  <a:lnTo>
                    <a:pt x="393507" y="140707"/>
                  </a:lnTo>
                  <a:lnTo>
                    <a:pt x="394096" y="138199"/>
                  </a:lnTo>
                  <a:lnTo>
                    <a:pt x="393359" y="134955"/>
                  </a:lnTo>
                  <a:close/>
                  <a:moveTo>
                    <a:pt x="298670" y="76990"/>
                  </a:moveTo>
                  <a:lnTo>
                    <a:pt x="296015" y="76106"/>
                  </a:lnTo>
                  <a:lnTo>
                    <a:pt x="293950" y="74188"/>
                  </a:lnTo>
                  <a:lnTo>
                    <a:pt x="289967" y="76843"/>
                  </a:lnTo>
                  <a:lnTo>
                    <a:pt x="288641" y="76253"/>
                  </a:lnTo>
                  <a:lnTo>
                    <a:pt x="287313" y="75368"/>
                  </a:lnTo>
                  <a:lnTo>
                    <a:pt x="286133" y="74188"/>
                  </a:lnTo>
                  <a:lnTo>
                    <a:pt x="283183" y="73746"/>
                  </a:lnTo>
                  <a:lnTo>
                    <a:pt x="280233" y="73746"/>
                  </a:lnTo>
                  <a:lnTo>
                    <a:pt x="279348" y="74926"/>
                  </a:lnTo>
                  <a:lnTo>
                    <a:pt x="278906" y="76253"/>
                  </a:lnTo>
                  <a:lnTo>
                    <a:pt x="278906" y="77433"/>
                  </a:lnTo>
                  <a:lnTo>
                    <a:pt x="282003" y="84955"/>
                  </a:lnTo>
                  <a:lnTo>
                    <a:pt x="282445" y="88200"/>
                  </a:lnTo>
                  <a:lnTo>
                    <a:pt x="282445" y="91445"/>
                  </a:lnTo>
                  <a:lnTo>
                    <a:pt x="279643" y="92920"/>
                  </a:lnTo>
                  <a:lnTo>
                    <a:pt x="274629" y="92920"/>
                  </a:lnTo>
                  <a:lnTo>
                    <a:pt x="273153" y="93509"/>
                  </a:lnTo>
                  <a:lnTo>
                    <a:pt x="268287" y="97492"/>
                  </a:lnTo>
                  <a:lnTo>
                    <a:pt x="266517" y="99852"/>
                  </a:lnTo>
                  <a:lnTo>
                    <a:pt x="265337" y="102949"/>
                  </a:lnTo>
                  <a:lnTo>
                    <a:pt x="263567" y="105604"/>
                  </a:lnTo>
                  <a:lnTo>
                    <a:pt x="262239" y="106194"/>
                  </a:lnTo>
                  <a:lnTo>
                    <a:pt x="260764" y="106194"/>
                  </a:lnTo>
                  <a:lnTo>
                    <a:pt x="259290" y="106784"/>
                  </a:lnTo>
                  <a:lnTo>
                    <a:pt x="257962" y="107816"/>
                  </a:lnTo>
                  <a:lnTo>
                    <a:pt x="255160" y="108111"/>
                  </a:lnTo>
                  <a:lnTo>
                    <a:pt x="252357" y="106489"/>
                  </a:lnTo>
                  <a:lnTo>
                    <a:pt x="249407" y="106784"/>
                  </a:lnTo>
                  <a:lnTo>
                    <a:pt x="246605" y="108406"/>
                  </a:lnTo>
                  <a:lnTo>
                    <a:pt x="243655" y="108111"/>
                  </a:lnTo>
                  <a:lnTo>
                    <a:pt x="241591" y="105604"/>
                  </a:lnTo>
                  <a:lnTo>
                    <a:pt x="240706" y="102506"/>
                  </a:lnTo>
                  <a:lnTo>
                    <a:pt x="241000" y="99262"/>
                  </a:lnTo>
                  <a:lnTo>
                    <a:pt x="241738" y="97934"/>
                  </a:lnTo>
                  <a:lnTo>
                    <a:pt x="243361" y="96164"/>
                  </a:lnTo>
                  <a:lnTo>
                    <a:pt x="242033" y="94837"/>
                  </a:lnTo>
                  <a:lnTo>
                    <a:pt x="241148" y="94837"/>
                  </a:lnTo>
                  <a:lnTo>
                    <a:pt x="239968" y="95279"/>
                  </a:lnTo>
                  <a:lnTo>
                    <a:pt x="239083" y="98082"/>
                  </a:lnTo>
                  <a:lnTo>
                    <a:pt x="237756" y="106046"/>
                  </a:lnTo>
                  <a:lnTo>
                    <a:pt x="234364" y="107964"/>
                  </a:lnTo>
                  <a:lnTo>
                    <a:pt x="229201" y="107964"/>
                  </a:lnTo>
                  <a:lnTo>
                    <a:pt x="225072" y="109291"/>
                  </a:lnTo>
                  <a:lnTo>
                    <a:pt x="221974" y="109586"/>
                  </a:lnTo>
                  <a:lnTo>
                    <a:pt x="219024" y="109291"/>
                  </a:lnTo>
                  <a:lnTo>
                    <a:pt x="215927" y="107964"/>
                  </a:lnTo>
                  <a:lnTo>
                    <a:pt x="212682" y="106931"/>
                  </a:lnTo>
                  <a:lnTo>
                    <a:pt x="207077" y="107669"/>
                  </a:lnTo>
                  <a:lnTo>
                    <a:pt x="205603" y="107226"/>
                  </a:lnTo>
                  <a:lnTo>
                    <a:pt x="204127" y="107226"/>
                  </a:lnTo>
                  <a:lnTo>
                    <a:pt x="202800" y="107669"/>
                  </a:lnTo>
                  <a:lnTo>
                    <a:pt x="201473" y="107669"/>
                  </a:lnTo>
                  <a:lnTo>
                    <a:pt x="197933" y="106784"/>
                  </a:lnTo>
                  <a:lnTo>
                    <a:pt x="195720" y="108701"/>
                  </a:lnTo>
                  <a:lnTo>
                    <a:pt x="195720" y="111946"/>
                  </a:lnTo>
                  <a:lnTo>
                    <a:pt x="197196" y="114453"/>
                  </a:lnTo>
                  <a:lnTo>
                    <a:pt x="199998" y="115486"/>
                  </a:lnTo>
                  <a:lnTo>
                    <a:pt x="202948" y="116076"/>
                  </a:lnTo>
                  <a:lnTo>
                    <a:pt x="205455" y="116961"/>
                  </a:lnTo>
                  <a:lnTo>
                    <a:pt x="207815" y="118288"/>
                  </a:lnTo>
                  <a:lnTo>
                    <a:pt x="215485" y="123450"/>
                  </a:lnTo>
                  <a:lnTo>
                    <a:pt x="216222" y="123745"/>
                  </a:lnTo>
                  <a:lnTo>
                    <a:pt x="220057" y="122418"/>
                  </a:lnTo>
                  <a:lnTo>
                    <a:pt x="222859" y="122418"/>
                  </a:lnTo>
                  <a:lnTo>
                    <a:pt x="225514" y="123598"/>
                  </a:lnTo>
                  <a:lnTo>
                    <a:pt x="228464" y="127137"/>
                  </a:lnTo>
                  <a:lnTo>
                    <a:pt x="229938" y="127875"/>
                  </a:lnTo>
                  <a:lnTo>
                    <a:pt x="232446" y="128170"/>
                  </a:lnTo>
                  <a:lnTo>
                    <a:pt x="235101" y="128170"/>
                  </a:lnTo>
                  <a:lnTo>
                    <a:pt x="243950" y="127875"/>
                  </a:lnTo>
                  <a:lnTo>
                    <a:pt x="250145" y="127580"/>
                  </a:lnTo>
                  <a:lnTo>
                    <a:pt x="251325" y="127285"/>
                  </a:lnTo>
                  <a:lnTo>
                    <a:pt x="254275" y="125368"/>
                  </a:lnTo>
                  <a:lnTo>
                    <a:pt x="257372" y="124335"/>
                  </a:lnTo>
                  <a:lnTo>
                    <a:pt x="258847" y="123450"/>
                  </a:lnTo>
                  <a:lnTo>
                    <a:pt x="260175" y="122270"/>
                  </a:lnTo>
                  <a:lnTo>
                    <a:pt x="263124" y="121090"/>
                  </a:lnTo>
                  <a:lnTo>
                    <a:pt x="266369" y="120795"/>
                  </a:lnTo>
                  <a:lnTo>
                    <a:pt x="267549" y="120353"/>
                  </a:lnTo>
                  <a:lnTo>
                    <a:pt x="271237" y="118288"/>
                  </a:lnTo>
                  <a:lnTo>
                    <a:pt x="273891" y="116223"/>
                  </a:lnTo>
                  <a:lnTo>
                    <a:pt x="276251" y="113863"/>
                  </a:lnTo>
                  <a:lnTo>
                    <a:pt x="277136" y="112683"/>
                  </a:lnTo>
                  <a:lnTo>
                    <a:pt x="277726" y="111356"/>
                  </a:lnTo>
                  <a:lnTo>
                    <a:pt x="277726" y="109734"/>
                  </a:lnTo>
                  <a:lnTo>
                    <a:pt x="278611" y="108701"/>
                  </a:lnTo>
                  <a:lnTo>
                    <a:pt x="283330" y="108406"/>
                  </a:lnTo>
                  <a:lnTo>
                    <a:pt x="287756" y="108996"/>
                  </a:lnTo>
                  <a:lnTo>
                    <a:pt x="290410" y="108111"/>
                  </a:lnTo>
                  <a:lnTo>
                    <a:pt x="293213" y="106341"/>
                  </a:lnTo>
                  <a:lnTo>
                    <a:pt x="294983" y="103686"/>
                  </a:lnTo>
                  <a:lnTo>
                    <a:pt x="293213" y="100884"/>
                  </a:lnTo>
                  <a:lnTo>
                    <a:pt x="291000" y="98377"/>
                  </a:lnTo>
                  <a:lnTo>
                    <a:pt x="290705" y="96459"/>
                  </a:lnTo>
                  <a:lnTo>
                    <a:pt x="291443" y="94689"/>
                  </a:lnTo>
                  <a:lnTo>
                    <a:pt x="295425" y="94395"/>
                  </a:lnTo>
                  <a:lnTo>
                    <a:pt x="296752" y="94099"/>
                  </a:lnTo>
                  <a:lnTo>
                    <a:pt x="297785" y="93509"/>
                  </a:lnTo>
                  <a:lnTo>
                    <a:pt x="300292" y="90117"/>
                  </a:lnTo>
                  <a:lnTo>
                    <a:pt x="301620" y="87757"/>
                  </a:lnTo>
                  <a:lnTo>
                    <a:pt x="301620" y="85103"/>
                  </a:lnTo>
                  <a:lnTo>
                    <a:pt x="301029" y="83333"/>
                  </a:lnTo>
                  <a:lnTo>
                    <a:pt x="300735" y="81563"/>
                  </a:lnTo>
                  <a:lnTo>
                    <a:pt x="301767" y="77728"/>
                  </a:lnTo>
                  <a:lnTo>
                    <a:pt x="298964" y="77138"/>
                  </a:lnTo>
                  <a:close/>
                  <a:moveTo>
                    <a:pt x="247195" y="212535"/>
                  </a:moveTo>
                  <a:lnTo>
                    <a:pt x="247490" y="211945"/>
                  </a:lnTo>
                  <a:lnTo>
                    <a:pt x="248080" y="209438"/>
                  </a:lnTo>
                  <a:lnTo>
                    <a:pt x="247785" y="208258"/>
                  </a:lnTo>
                  <a:lnTo>
                    <a:pt x="246753" y="206045"/>
                  </a:lnTo>
                  <a:lnTo>
                    <a:pt x="243803" y="204570"/>
                  </a:lnTo>
                  <a:lnTo>
                    <a:pt x="241885" y="205898"/>
                  </a:lnTo>
                  <a:lnTo>
                    <a:pt x="241295" y="208553"/>
                  </a:lnTo>
                  <a:lnTo>
                    <a:pt x="245572" y="212240"/>
                  </a:lnTo>
                  <a:lnTo>
                    <a:pt x="247048" y="212682"/>
                  </a:lnTo>
                  <a:close/>
                  <a:moveTo>
                    <a:pt x="261945" y="216370"/>
                  </a:moveTo>
                  <a:lnTo>
                    <a:pt x="261945" y="215632"/>
                  </a:lnTo>
                  <a:lnTo>
                    <a:pt x="261649" y="214010"/>
                  </a:lnTo>
                  <a:lnTo>
                    <a:pt x="261649" y="212240"/>
                  </a:lnTo>
                  <a:lnTo>
                    <a:pt x="259142" y="209733"/>
                  </a:lnTo>
                  <a:lnTo>
                    <a:pt x="258110" y="209438"/>
                  </a:lnTo>
                  <a:lnTo>
                    <a:pt x="256045" y="210028"/>
                  </a:lnTo>
                  <a:lnTo>
                    <a:pt x="252357" y="207815"/>
                  </a:lnTo>
                  <a:lnTo>
                    <a:pt x="251620" y="207815"/>
                  </a:lnTo>
                  <a:lnTo>
                    <a:pt x="249998" y="208110"/>
                  </a:lnTo>
                  <a:lnTo>
                    <a:pt x="249998" y="210028"/>
                  </a:lnTo>
                  <a:lnTo>
                    <a:pt x="251915" y="212682"/>
                  </a:lnTo>
                  <a:lnTo>
                    <a:pt x="251620" y="213420"/>
                  </a:lnTo>
                  <a:lnTo>
                    <a:pt x="250145" y="215042"/>
                  </a:lnTo>
                  <a:lnTo>
                    <a:pt x="253832" y="215042"/>
                  </a:lnTo>
                  <a:lnTo>
                    <a:pt x="256488" y="215927"/>
                  </a:lnTo>
                  <a:lnTo>
                    <a:pt x="260912" y="215927"/>
                  </a:lnTo>
                  <a:lnTo>
                    <a:pt x="260912" y="217107"/>
                  </a:lnTo>
                  <a:lnTo>
                    <a:pt x="262091" y="216222"/>
                  </a:lnTo>
                  <a:close/>
                  <a:moveTo>
                    <a:pt x="267106" y="183922"/>
                  </a:moveTo>
                  <a:lnTo>
                    <a:pt x="265926" y="184512"/>
                  </a:lnTo>
                  <a:lnTo>
                    <a:pt x="264894" y="186429"/>
                  </a:lnTo>
                  <a:lnTo>
                    <a:pt x="266959" y="187609"/>
                  </a:lnTo>
                  <a:lnTo>
                    <a:pt x="266959" y="189526"/>
                  </a:lnTo>
                  <a:lnTo>
                    <a:pt x="266074" y="191739"/>
                  </a:lnTo>
                  <a:lnTo>
                    <a:pt x="268139" y="193804"/>
                  </a:lnTo>
                  <a:lnTo>
                    <a:pt x="267696" y="191886"/>
                  </a:lnTo>
                  <a:lnTo>
                    <a:pt x="268581" y="187609"/>
                  </a:lnTo>
                  <a:lnTo>
                    <a:pt x="267991" y="186429"/>
                  </a:lnTo>
                  <a:lnTo>
                    <a:pt x="267991" y="183774"/>
                  </a:lnTo>
                  <a:lnTo>
                    <a:pt x="267254" y="183774"/>
                  </a:lnTo>
                  <a:close/>
                  <a:moveTo>
                    <a:pt x="259437" y="239821"/>
                  </a:moveTo>
                  <a:lnTo>
                    <a:pt x="259142" y="241148"/>
                  </a:lnTo>
                  <a:lnTo>
                    <a:pt x="259584" y="241591"/>
                  </a:lnTo>
                  <a:lnTo>
                    <a:pt x="261797" y="242181"/>
                  </a:lnTo>
                  <a:lnTo>
                    <a:pt x="262091" y="240116"/>
                  </a:lnTo>
                  <a:lnTo>
                    <a:pt x="261354" y="239821"/>
                  </a:lnTo>
                  <a:lnTo>
                    <a:pt x="259437" y="239821"/>
                  </a:lnTo>
                  <a:close/>
                  <a:moveTo>
                    <a:pt x="269761" y="223892"/>
                  </a:moveTo>
                  <a:lnTo>
                    <a:pt x="267844" y="225809"/>
                  </a:lnTo>
                  <a:lnTo>
                    <a:pt x="266664" y="225809"/>
                  </a:lnTo>
                  <a:lnTo>
                    <a:pt x="265632" y="224777"/>
                  </a:lnTo>
                  <a:lnTo>
                    <a:pt x="265632" y="223597"/>
                  </a:lnTo>
                  <a:lnTo>
                    <a:pt x="260912" y="220057"/>
                  </a:lnTo>
                  <a:lnTo>
                    <a:pt x="259732" y="218287"/>
                  </a:lnTo>
                  <a:lnTo>
                    <a:pt x="258699" y="217550"/>
                  </a:lnTo>
                  <a:lnTo>
                    <a:pt x="258995" y="219319"/>
                  </a:lnTo>
                  <a:lnTo>
                    <a:pt x="260912" y="221974"/>
                  </a:lnTo>
                  <a:lnTo>
                    <a:pt x="261797" y="224334"/>
                  </a:lnTo>
                  <a:lnTo>
                    <a:pt x="263272" y="225072"/>
                  </a:lnTo>
                  <a:lnTo>
                    <a:pt x="263272" y="227579"/>
                  </a:lnTo>
                  <a:lnTo>
                    <a:pt x="269172" y="229349"/>
                  </a:lnTo>
                  <a:lnTo>
                    <a:pt x="270646" y="230234"/>
                  </a:lnTo>
                  <a:lnTo>
                    <a:pt x="272416" y="224039"/>
                  </a:lnTo>
                  <a:lnTo>
                    <a:pt x="271383" y="223154"/>
                  </a:lnTo>
                  <a:lnTo>
                    <a:pt x="269761" y="223744"/>
                  </a:lnTo>
                  <a:close/>
                </a:path>
              </a:pathLst>
            </a:custGeom>
            <a:grpFill/>
            <a:ln w="3175" cap="flat">
              <a:solidFill>
                <a:schemeClr val="bg2">
                  <a:lumMod val="90000"/>
                </a:schemeClr>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56D560AA-DE32-6AC9-3A74-2BD99763D478}"/>
                </a:ext>
              </a:extLst>
            </p:cNvPr>
            <p:cNvSpPr/>
            <p:nvPr/>
          </p:nvSpPr>
          <p:spPr>
            <a:xfrm>
              <a:off x="1829520" y="4522436"/>
              <a:ext cx="397341" cy="321530"/>
            </a:xfrm>
            <a:custGeom>
              <a:avLst/>
              <a:gdLst>
                <a:gd name="connsiteX0" fmla="*/ 204718 w 397341"/>
                <a:gd name="connsiteY0" fmla="*/ 206488 h 321530"/>
                <a:gd name="connsiteX1" fmla="*/ 203685 w 397341"/>
                <a:gd name="connsiteY1" fmla="*/ 206488 h 321530"/>
                <a:gd name="connsiteX2" fmla="*/ 206193 w 397341"/>
                <a:gd name="connsiteY2" fmla="*/ 208110 h 321530"/>
                <a:gd name="connsiteX3" fmla="*/ 207225 w 397341"/>
                <a:gd name="connsiteY3" fmla="*/ 208110 h 321530"/>
                <a:gd name="connsiteX4" fmla="*/ 206045 w 397341"/>
                <a:gd name="connsiteY4" fmla="*/ 207520 h 321530"/>
                <a:gd name="connsiteX5" fmla="*/ 204570 w 397341"/>
                <a:gd name="connsiteY5" fmla="*/ 206488 h 321530"/>
                <a:gd name="connsiteX6" fmla="*/ 210028 w 397341"/>
                <a:gd name="connsiteY6" fmla="*/ 207373 h 321530"/>
                <a:gd name="connsiteX7" fmla="*/ 207815 w 397341"/>
                <a:gd name="connsiteY7" fmla="*/ 207373 h 321530"/>
                <a:gd name="connsiteX8" fmla="*/ 210175 w 397341"/>
                <a:gd name="connsiteY8" fmla="*/ 207963 h 321530"/>
                <a:gd name="connsiteX9" fmla="*/ 212092 w 397341"/>
                <a:gd name="connsiteY9" fmla="*/ 208848 h 321530"/>
                <a:gd name="connsiteX10" fmla="*/ 210618 w 397341"/>
                <a:gd name="connsiteY10" fmla="*/ 207520 h 321530"/>
                <a:gd name="connsiteX11" fmla="*/ 210028 w 397341"/>
                <a:gd name="connsiteY11" fmla="*/ 207520 h 321530"/>
                <a:gd name="connsiteX12" fmla="*/ 277284 w 397341"/>
                <a:gd name="connsiteY12" fmla="*/ 247490 h 321530"/>
                <a:gd name="connsiteX13" fmla="*/ 276399 w 397341"/>
                <a:gd name="connsiteY13" fmla="*/ 246458 h 321530"/>
                <a:gd name="connsiteX14" fmla="*/ 275071 w 397341"/>
                <a:gd name="connsiteY14" fmla="*/ 245868 h 321530"/>
                <a:gd name="connsiteX15" fmla="*/ 275514 w 397341"/>
                <a:gd name="connsiteY15" fmla="*/ 246605 h 321530"/>
                <a:gd name="connsiteX16" fmla="*/ 277136 w 397341"/>
                <a:gd name="connsiteY16" fmla="*/ 248228 h 321530"/>
                <a:gd name="connsiteX17" fmla="*/ 278021 w 397341"/>
                <a:gd name="connsiteY17" fmla="*/ 249555 h 321530"/>
                <a:gd name="connsiteX18" fmla="*/ 279053 w 397341"/>
                <a:gd name="connsiteY18" fmla="*/ 249998 h 321530"/>
                <a:gd name="connsiteX19" fmla="*/ 279053 w 397341"/>
                <a:gd name="connsiteY19" fmla="*/ 249260 h 321530"/>
                <a:gd name="connsiteX20" fmla="*/ 277284 w 397341"/>
                <a:gd name="connsiteY20" fmla="*/ 247343 h 321530"/>
                <a:gd name="connsiteX21" fmla="*/ 165780 w 397341"/>
                <a:gd name="connsiteY21" fmla="*/ 184364 h 321530"/>
                <a:gd name="connsiteX22" fmla="*/ 166370 w 397341"/>
                <a:gd name="connsiteY22" fmla="*/ 185249 h 321530"/>
                <a:gd name="connsiteX23" fmla="*/ 167993 w 397341"/>
                <a:gd name="connsiteY23" fmla="*/ 187166 h 321530"/>
                <a:gd name="connsiteX24" fmla="*/ 168435 w 397341"/>
                <a:gd name="connsiteY24" fmla="*/ 188346 h 321530"/>
                <a:gd name="connsiteX25" fmla="*/ 168435 w 397341"/>
                <a:gd name="connsiteY25" fmla="*/ 187166 h 321530"/>
                <a:gd name="connsiteX26" fmla="*/ 166518 w 397341"/>
                <a:gd name="connsiteY26" fmla="*/ 184659 h 321530"/>
                <a:gd name="connsiteX27" fmla="*/ 165780 w 397341"/>
                <a:gd name="connsiteY27" fmla="*/ 184659 h 321530"/>
                <a:gd name="connsiteX28" fmla="*/ 234511 w 397341"/>
                <a:gd name="connsiteY28" fmla="*/ 193509 h 321530"/>
                <a:gd name="connsiteX29" fmla="*/ 234954 w 397341"/>
                <a:gd name="connsiteY29" fmla="*/ 193214 h 321530"/>
                <a:gd name="connsiteX30" fmla="*/ 235691 w 397341"/>
                <a:gd name="connsiteY30" fmla="*/ 191149 h 321530"/>
                <a:gd name="connsiteX31" fmla="*/ 234954 w 397341"/>
                <a:gd name="connsiteY31" fmla="*/ 191444 h 321530"/>
                <a:gd name="connsiteX32" fmla="*/ 234364 w 397341"/>
                <a:gd name="connsiteY32" fmla="*/ 193509 h 321530"/>
                <a:gd name="connsiteX33" fmla="*/ 280233 w 397341"/>
                <a:gd name="connsiteY33" fmla="*/ 253095 h 321530"/>
                <a:gd name="connsiteX34" fmla="*/ 280528 w 397341"/>
                <a:gd name="connsiteY34" fmla="*/ 253833 h 321530"/>
                <a:gd name="connsiteX35" fmla="*/ 282593 w 397341"/>
                <a:gd name="connsiteY35" fmla="*/ 254717 h 321530"/>
                <a:gd name="connsiteX36" fmla="*/ 283183 w 397341"/>
                <a:gd name="connsiteY36" fmla="*/ 255160 h 321530"/>
                <a:gd name="connsiteX37" fmla="*/ 282888 w 397341"/>
                <a:gd name="connsiteY37" fmla="*/ 254128 h 321530"/>
                <a:gd name="connsiteX38" fmla="*/ 280381 w 397341"/>
                <a:gd name="connsiteY38" fmla="*/ 252948 h 321530"/>
                <a:gd name="connsiteX39" fmla="*/ 1032 w 397341"/>
                <a:gd name="connsiteY39" fmla="*/ 210470 h 321530"/>
                <a:gd name="connsiteX40" fmla="*/ 737 w 397341"/>
                <a:gd name="connsiteY40" fmla="*/ 211060 h 321530"/>
                <a:gd name="connsiteX41" fmla="*/ 442 w 397341"/>
                <a:gd name="connsiteY41" fmla="*/ 213862 h 321530"/>
                <a:gd name="connsiteX42" fmla="*/ 1327 w 397341"/>
                <a:gd name="connsiteY42" fmla="*/ 214305 h 321530"/>
                <a:gd name="connsiteX43" fmla="*/ 2360 w 397341"/>
                <a:gd name="connsiteY43" fmla="*/ 214305 h 321530"/>
                <a:gd name="connsiteX44" fmla="*/ 3540 w 397341"/>
                <a:gd name="connsiteY44" fmla="*/ 213862 h 321530"/>
                <a:gd name="connsiteX45" fmla="*/ 2360 w 397341"/>
                <a:gd name="connsiteY45" fmla="*/ 211503 h 321530"/>
                <a:gd name="connsiteX46" fmla="*/ 885 w 397341"/>
                <a:gd name="connsiteY46" fmla="*/ 210618 h 321530"/>
                <a:gd name="connsiteX47" fmla="*/ 1032 w 397341"/>
                <a:gd name="connsiteY47" fmla="*/ 208258 h 321530"/>
                <a:gd name="connsiteX48" fmla="*/ 1770 w 397341"/>
                <a:gd name="connsiteY48" fmla="*/ 207373 h 321530"/>
                <a:gd name="connsiteX49" fmla="*/ 1327 w 397341"/>
                <a:gd name="connsiteY49" fmla="*/ 206783 h 321530"/>
                <a:gd name="connsiteX50" fmla="*/ 0 w 397341"/>
                <a:gd name="connsiteY50" fmla="*/ 206045 h 321530"/>
                <a:gd name="connsiteX51" fmla="*/ 0 w 397341"/>
                <a:gd name="connsiteY51" fmla="*/ 207963 h 321530"/>
                <a:gd name="connsiteX52" fmla="*/ 590 w 397341"/>
                <a:gd name="connsiteY52" fmla="*/ 208405 h 321530"/>
                <a:gd name="connsiteX53" fmla="*/ 1032 w 397341"/>
                <a:gd name="connsiteY53" fmla="*/ 208405 h 321530"/>
                <a:gd name="connsiteX54" fmla="*/ 156488 w 397341"/>
                <a:gd name="connsiteY54" fmla="*/ 197933 h 321530"/>
                <a:gd name="connsiteX55" fmla="*/ 155898 w 397341"/>
                <a:gd name="connsiteY55" fmla="*/ 196458 h 321530"/>
                <a:gd name="connsiteX56" fmla="*/ 155013 w 397341"/>
                <a:gd name="connsiteY56" fmla="*/ 194689 h 321530"/>
                <a:gd name="connsiteX57" fmla="*/ 153981 w 397341"/>
                <a:gd name="connsiteY57" fmla="*/ 192476 h 321530"/>
                <a:gd name="connsiteX58" fmla="*/ 153981 w 397341"/>
                <a:gd name="connsiteY58" fmla="*/ 194836 h 321530"/>
                <a:gd name="connsiteX59" fmla="*/ 155013 w 397341"/>
                <a:gd name="connsiteY59" fmla="*/ 195868 h 321530"/>
                <a:gd name="connsiteX60" fmla="*/ 155603 w 397341"/>
                <a:gd name="connsiteY60" fmla="*/ 197196 h 321530"/>
                <a:gd name="connsiteX61" fmla="*/ 155898 w 397341"/>
                <a:gd name="connsiteY61" fmla="*/ 198376 h 321530"/>
                <a:gd name="connsiteX62" fmla="*/ 156931 w 397341"/>
                <a:gd name="connsiteY62" fmla="*/ 199703 h 321530"/>
                <a:gd name="connsiteX63" fmla="*/ 157521 w 397341"/>
                <a:gd name="connsiteY63" fmla="*/ 199703 h 321530"/>
                <a:gd name="connsiteX64" fmla="*/ 157521 w 397341"/>
                <a:gd name="connsiteY64" fmla="*/ 199261 h 321530"/>
                <a:gd name="connsiteX65" fmla="*/ 156636 w 397341"/>
                <a:gd name="connsiteY65" fmla="*/ 197933 h 321530"/>
                <a:gd name="connsiteX66" fmla="*/ 57079 w 397341"/>
                <a:gd name="connsiteY66" fmla="*/ 235691 h 321530"/>
                <a:gd name="connsiteX67" fmla="*/ 56784 w 397341"/>
                <a:gd name="connsiteY67" fmla="*/ 233036 h 321530"/>
                <a:gd name="connsiteX68" fmla="*/ 55457 w 397341"/>
                <a:gd name="connsiteY68" fmla="*/ 231266 h 321530"/>
                <a:gd name="connsiteX69" fmla="*/ 52064 w 397341"/>
                <a:gd name="connsiteY69" fmla="*/ 230529 h 321530"/>
                <a:gd name="connsiteX70" fmla="*/ 49410 w 397341"/>
                <a:gd name="connsiteY70" fmla="*/ 231414 h 321530"/>
                <a:gd name="connsiteX71" fmla="*/ 48820 w 397341"/>
                <a:gd name="connsiteY71" fmla="*/ 232299 h 321530"/>
                <a:gd name="connsiteX72" fmla="*/ 48820 w 397341"/>
                <a:gd name="connsiteY72" fmla="*/ 233774 h 321530"/>
                <a:gd name="connsiteX73" fmla="*/ 50295 w 397341"/>
                <a:gd name="connsiteY73" fmla="*/ 236871 h 321530"/>
                <a:gd name="connsiteX74" fmla="*/ 52802 w 397341"/>
                <a:gd name="connsiteY74" fmla="*/ 237314 h 321530"/>
                <a:gd name="connsiteX75" fmla="*/ 56489 w 397341"/>
                <a:gd name="connsiteY75" fmla="*/ 236724 h 321530"/>
                <a:gd name="connsiteX76" fmla="*/ 57817 w 397341"/>
                <a:gd name="connsiteY76" fmla="*/ 239083 h 321530"/>
                <a:gd name="connsiteX77" fmla="*/ 58702 w 397341"/>
                <a:gd name="connsiteY77" fmla="*/ 239821 h 321530"/>
                <a:gd name="connsiteX78" fmla="*/ 60619 w 397341"/>
                <a:gd name="connsiteY78" fmla="*/ 240116 h 321530"/>
                <a:gd name="connsiteX79" fmla="*/ 61356 w 397341"/>
                <a:gd name="connsiteY79" fmla="*/ 238788 h 321530"/>
                <a:gd name="connsiteX80" fmla="*/ 60619 w 397341"/>
                <a:gd name="connsiteY80" fmla="*/ 236724 h 321530"/>
                <a:gd name="connsiteX81" fmla="*/ 56932 w 397341"/>
                <a:gd name="connsiteY81" fmla="*/ 235544 h 321530"/>
                <a:gd name="connsiteX82" fmla="*/ 41888 w 397341"/>
                <a:gd name="connsiteY82" fmla="*/ 229791 h 321530"/>
                <a:gd name="connsiteX83" fmla="*/ 41593 w 397341"/>
                <a:gd name="connsiteY83" fmla="*/ 230676 h 321530"/>
                <a:gd name="connsiteX84" fmla="*/ 41593 w 397341"/>
                <a:gd name="connsiteY84" fmla="*/ 231414 h 321530"/>
                <a:gd name="connsiteX85" fmla="*/ 42183 w 397341"/>
                <a:gd name="connsiteY85" fmla="*/ 232151 h 321530"/>
                <a:gd name="connsiteX86" fmla="*/ 43215 w 397341"/>
                <a:gd name="connsiteY86" fmla="*/ 232594 h 321530"/>
                <a:gd name="connsiteX87" fmla="*/ 44100 w 397341"/>
                <a:gd name="connsiteY87" fmla="*/ 231856 h 321530"/>
                <a:gd name="connsiteX88" fmla="*/ 44985 w 397341"/>
                <a:gd name="connsiteY88" fmla="*/ 230382 h 321530"/>
                <a:gd name="connsiteX89" fmla="*/ 44247 w 397341"/>
                <a:gd name="connsiteY89" fmla="*/ 229939 h 321530"/>
                <a:gd name="connsiteX90" fmla="*/ 41740 w 397341"/>
                <a:gd name="connsiteY90" fmla="*/ 229939 h 321530"/>
                <a:gd name="connsiteX91" fmla="*/ 334805 w 397341"/>
                <a:gd name="connsiteY91" fmla="*/ 43067 h 321530"/>
                <a:gd name="connsiteX92" fmla="*/ 334805 w 397341"/>
                <a:gd name="connsiteY92" fmla="*/ 45870 h 321530"/>
                <a:gd name="connsiteX93" fmla="*/ 335838 w 397341"/>
                <a:gd name="connsiteY93" fmla="*/ 45427 h 321530"/>
                <a:gd name="connsiteX94" fmla="*/ 336280 w 397341"/>
                <a:gd name="connsiteY94" fmla="*/ 44837 h 321530"/>
                <a:gd name="connsiteX95" fmla="*/ 336280 w 397341"/>
                <a:gd name="connsiteY95" fmla="*/ 44100 h 321530"/>
                <a:gd name="connsiteX96" fmla="*/ 335985 w 397341"/>
                <a:gd name="connsiteY96" fmla="*/ 43658 h 321530"/>
                <a:gd name="connsiteX97" fmla="*/ 334805 w 397341"/>
                <a:gd name="connsiteY97" fmla="*/ 43067 h 321530"/>
                <a:gd name="connsiteX98" fmla="*/ 338640 w 397341"/>
                <a:gd name="connsiteY98" fmla="*/ 318581 h 321530"/>
                <a:gd name="connsiteX99" fmla="*/ 338050 w 397341"/>
                <a:gd name="connsiteY99" fmla="*/ 319024 h 321530"/>
                <a:gd name="connsiteX100" fmla="*/ 338640 w 397341"/>
                <a:gd name="connsiteY100" fmla="*/ 319024 h 321530"/>
                <a:gd name="connsiteX101" fmla="*/ 339230 w 397341"/>
                <a:gd name="connsiteY101" fmla="*/ 320794 h 321530"/>
                <a:gd name="connsiteX102" fmla="*/ 338935 w 397341"/>
                <a:gd name="connsiteY102" fmla="*/ 321531 h 321530"/>
                <a:gd name="connsiteX103" fmla="*/ 339672 w 397341"/>
                <a:gd name="connsiteY103" fmla="*/ 321089 h 321530"/>
                <a:gd name="connsiteX104" fmla="*/ 339377 w 397341"/>
                <a:gd name="connsiteY104" fmla="*/ 319909 h 321530"/>
                <a:gd name="connsiteX105" fmla="*/ 338492 w 397341"/>
                <a:gd name="connsiteY105" fmla="*/ 318729 h 321530"/>
                <a:gd name="connsiteX106" fmla="*/ 326103 w 397341"/>
                <a:gd name="connsiteY106" fmla="*/ 23894 h 321530"/>
                <a:gd name="connsiteX107" fmla="*/ 322416 w 397341"/>
                <a:gd name="connsiteY107" fmla="*/ 25811 h 321530"/>
                <a:gd name="connsiteX108" fmla="*/ 323301 w 397341"/>
                <a:gd name="connsiteY108" fmla="*/ 27433 h 321530"/>
                <a:gd name="connsiteX109" fmla="*/ 324923 w 397341"/>
                <a:gd name="connsiteY109" fmla="*/ 27876 h 321530"/>
                <a:gd name="connsiteX110" fmla="*/ 326251 w 397341"/>
                <a:gd name="connsiteY110" fmla="*/ 27286 h 321530"/>
                <a:gd name="connsiteX111" fmla="*/ 330085 w 397341"/>
                <a:gd name="connsiteY111" fmla="*/ 26548 h 321530"/>
                <a:gd name="connsiteX112" fmla="*/ 331265 w 397341"/>
                <a:gd name="connsiteY112" fmla="*/ 25221 h 321530"/>
                <a:gd name="connsiteX113" fmla="*/ 330085 w 397341"/>
                <a:gd name="connsiteY113" fmla="*/ 25221 h 321530"/>
                <a:gd name="connsiteX114" fmla="*/ 326103 w 397341"/>
                <a:gd name="connsiteY114" fmla="*/ 24041 h 321530"/>
                <a:gd name="connsiteX115" fmla="*/ 378168 w 397341"/>
                <a:gd name="connsiteY115" fmla="*/ 251178 h 321530"/>
                <a:gd name="connsiteX116" fmla="*/ 377135 w 397341"/>
                <a:gd name="connsiteY116" fmla="*/ 251178 h 321530"/>
                <a:gd name="connsiteX117" fmla="*/ 379643 w 397341"/>
                <a:gd name="connsiteY117" fmla="*/ 253538 h 321530"/>
                <a:gd name="connsiteX118" fmla="*/ 379643 w 397341"/>
                <a:gd name="connsiteY118" fmla="*/ 253095 h 321530"/>
                <a:gd name="connsiteX119" fmla="*/ 378168 w 397341"/>
                <a:gd name="connsiteY119" fmla="*/ 251178 h 321530"/>
                <a:gd name="connsiteX120" fmla="*/ 396457 w 397341"/>
                <a:gd name="connsiteY120" fmla="*/ 257815 h 321530"/>
                <a:gd name="connsiteX121" fmla="*/ 395129 w 397341"/>
                <a:gd name="connsiteY121" fmla="*/ 257225 h 321530"/>
                <a:gd name="connsiteX122" fmla="*/ 393949 w 397341"/>
                <a:gd name="connsiteY122" fmla="*/ 256635 h 321530"/>
                <a:gd name="connsiteX123" fmla="*/ 393064 w 397341"/>
                <a:gd name="connsiteY123" fmla="*/ 256340 h 321530"/>
                <a:gd name="connsiteX124" fmla="*/ 392474 w 397341"/>
                <a:gd name="connsiteY124" fmla="*/ 256340 h 321530"/>
                <a:gd name="connsiteX125" fmla="*/ 392917 w 397341"/>
                <a:gd name="connsiteY125" fmla="*/ 256930 h 321530"/>
                <a:gd name="connsiteX126" fmla="*/ 393654 w 397341"/>
                <a:gd name="connsiteY126" fmla="*/ 256930 h 321530"/>
                <a:gd name="connsiteX127" fmla="*/ 394982 w 397341"/>
                <a:gd name="connsiteY127" fmla="*/ 257667 h 321530"/>
                <a:gd name="connsiteX128" fmla="*/ 396014 w 397341"/>
                <a:gd name="connsiteY128" fmla="*/ 258257 h 321530"/>
                <a:gd name="connsiteX129" fmla="*/ 396752 w 397341"/>
                <a:gd name="connsiteY129" fmla="*/ 258552 h 321530"/>
                <a:gd name="connsiteX130" fmla="*/ 396752 w 397341"/>
                <a:gd name="connsiteY130" fmla="*/ 259142 h 321530"/>
                <a:gd name="connsiteX131" fmla="*/ 397341 w 397341"/>
                <a:gd name="connsiteY131" fmla="*/ 258552 h 321530"/>
                <a:gd name="connsiteX132" fmla="*/ 396457 w 397341"/>
                <a:gd name="connsiteY132" fmla="*/ 257815 h 321530"/>
                <a:gd name="connsiteX133" fmla="*/ 296752 w 397341"/>
                <a:gd name="connsiteY133" fmla="*/ 15192 h 321530"/>
                <a:gd name="connsiteX134" fmla="*/ 296752 w 397341"/>
                <a:gd name="connsiteY134" fmla="*/ 15782 h 321530"/>
                <a:gd name="connsiteX135" fmla="*/ 297932 w 397341"/>
                <a:gd name="connsiteY135" fmla="*/ 17404 h 321530"/>
                <a:gd name="connsiteX136" fmla="*/ 298522 w 397341"/>
                <a:gd name="connsiteY136" fmla="*/ 16962 h 321530"/>
                <a:gd name="connsiteX137" fmla="*/ 299702 w 397341"/>
                <a:gd name="connsiteY137" fmla="*/ 14897 h 321530"/>
                <a:gd name="connsiteX138" fmla="*/ 298670 w 397341"/>
                <a:gd name="connsiteY138" fmla="*/ 14454 h 321530"/>
                <a:gd name="connsiteX139" fmla="*/ 296752 w 397341"/>
                <a:gd name="connsiteY139" fmla="*/ 15339 h 321530"/>
                <a:gd name="connsiteX140" fmla="*/ 323891 w 397341"/>
                <a:gd name="connsiteY140" fmla="*/ 29793 h 321530"/>
                <a:gd name="connsiteX141" fmla="*/ 323153 w 397341"/>
                <a:gd name="connsiteY141" fmla="*/ 30088 h 321530"/>
                <a:gd name="connsiteX142" fmla="*/ 323153 w 397341"/>
                <a:gd name="connsiteY142" fmla="*/ 32301 h 321530"/>
                <a:gd name="connsiteX143" fmla="*/ 325071 w 397341"/>
                <a:gd name="connsiteY143" fmla="*/ 30236 h 321530"/>
                <a:gd name="connsiteX144" fmla="*/ 324481 w 397341"/>
                <a:gd name="connsiteY144" fmla="*/ 29793 h 321530"/>
                <a:gd name="connsiteX145" fmla="*/ 323891 w 397341"/>
                <a:gd name="connsiteY145" fmla="*/ 29793 h 321530"/>
                <a:gd name="connsiteX146" fmla="*/ 299407 w 397341"/>
                <a:gd name="connsiteY146" fmla="*/ 2507 h 321530"/>
                <a:gd name="connsiteX147" fmla="*/ 299407 w 397341"/>
                <a:gd name="connsiteY147" fmla="*/ 1622 h 321530"/>
                <a:gd name="connsiteX148" fmla="*/ 299112 w 397341"/>
                <a:gd name="connsiteY148" fmla="*/ 590 h 321530"/>
                <a:gd name="connsiteX149" fmla="*/ 294688 w 397341"/>
                <a:gd name="connsiteY149" fmla="*/ 0 h 321530"/>
                <a:gd name="connsiteX150" fmla="*/ 294245 w 397341"/>
                <a:gd name="connsiteY150" fmla="*/ 442 h 321530"/>
                <a:gd name="connsiteX151" fmla="*/ 293950 w 397341"/>
                <a:gd name="connsiteY151" fmla="*/ 1770 h 321530"/>
                <a:gd name="connsiteX152" fmla="*/ 294835 w 397341"/>
                <a:gd name="connsiteY152" fmla="*/ 3835 h 321530"/>
                <a:gd name="connsiteX153" fmla="*/ 296015 w 397341"/>
                <a:gd name="connsiteY153" fmla="*/ 3835 h 321530"/>
                <a:gd name="connsiteX154" fmla="*/ 298522 w 397341"/>
                <a:gd name="connsiteY154" fmla="*/ 3392 h 321530"/>
                <a:gd name="connsiteX155" fmla="*/ 299260 w 397341"/>
                <a:gd name="connsiteY155" fmla="*/ 2360 h 321530"/>
                <a:gd name="connsiteX156" fmla="*/ 282741 w 397341"/>
                <a:gd name="connsiteY156" fmla="*/ 235396 h 321530"/>
                <a:gd name="connsiteX157" fmla="*/ 280823 w 397341"/>
                <a:gd name="connsiteY157" fmla="*/ 236281 h 321530"/>
                <a:gd name="connsiteX158" fmla="*/ 279791 w 397341"/>
                <a:gd name="connsiteY158" fmla="*/ 237166 h 321530"/>
                <a:gd name="connsiteX159" fmla="*/ 279201 w 397341"/>
                <a:gd name="connsiteY159" fmla="*/ 238199 h 321530"/>
                <a:gd name="connsiteX160" fmla="*/ 278464 w 397341"/>
                <a:gd name="connsiteY160" fmla="*/ 239378 h 321530"/>
                <a:gd name="connsiteX161" fmla="*/ 278464 w 397341"/>
                <a:gd name="connsiteY161" fmla="*/ 240263 h 321530"/>
                <a:gd name="connsiteX162" fmla="*/ 278759 w 397341"/>
                <a:gd name="connsiteY162" fmla="*/ 240263 h 321530"/>
                <a:gd name="connsiteX163" fmla="*/ 279643 w 397341"/>
                <a:gd name="connsiteY163" fmla="*/ 240558 h 321530"/>
                <a:gd name="connsiteX164" fmla="*/ 279643 w 397341"/>
                <a:gd name="connsiteY164" fmla="*/ 240116 h 321530"/>
                <a:gd name="connsiteX165" fmla="*/ 279053 w 397341"/>
                <a:gd name="connsiteY165" fmla="*/ 240116 h 321530"/>
                <a:gd name="connsiteX166" fmla="*/ 279053 w 397341"/>
                <a:gd name="connsiteY166" fmla="*/ 239673 h 321530"/>
                <a:gd name="connsiteX167" fmla="*/ 279348 w 397341"/>
                <a:gd name="connsiteY167" fmla="*/ 238788 h 321530"/>
                <a:gd name="connsiteX168" fmla="*/ 280381 w 397341"/>
                <a:gd name="connsiteY168" fmla="*/ 237461 h 321530"/>
                <a:gd name="connsiteX169" fmla="*/ 283626 w 397341"/>
                <a:gd name="connsiteY169" fmla="*/ 235544 h 321530"/>
                <a:gd name="connsiteX170" fmla="*/ 283921 w 397341"/>
                <a:gd name="connsiteY170" fmla="*/ 235544 h 321530"/>
                <a:gd name="connsiteX171" fmla="*/ 283626 w 397341"/>
                <a:gd name="connsiteY171" fmla="*/ 235249 h 321530"/>
                <a:gd name="connsiteX172" fmla="*/ 282741 w 397341"/>
                <a:gd name="connsiteY172" fmla="*/ 235691 h 321530"/>
                <a:gd name="connsiteX173" fmla="*/ 311502 w 397341"/>
                <a:gd name="connsiteY173" fmla="*/ 2065 h 321530"/>
                <a:gd name="connsiteX174" fmla="*/ 310764 w 397341"/>
                <a:gd name="connsiteY174" fmla="*/ 2360 h 321530"/>
                <a:gd name="connsiteX175" fmla="*/ 310174 w 397341"/>
                <a:gd name="connsiteY175" fmla="*/ 3097 h 321530"/>
                <a:gd name="connsiteX176" fmla="*/ 310469 w 397341"/>
                <a:gd name="connsiteY176" fmla="*/ 4425 h 321530"/>
                <a:gd name="connsiteX177" fmla="*/ 312092 w 397341"/>
                <a:gd name="connsiteY177" fmla="*/ 4425 h 321530"/>
                <a:gd name="connsiteX178" fmla="*/ 313271 w 397341"/>
                <a:gd name="connsiteY178" fmla="*/ 3540 h 321530"/>
                <a:gd name="connsiteX179" fmla="*/ 313271 w 397341"/>
                <a:gd name="connsiteY179" fmla="*/ 3097 h 321530"/>
                <a:gd name="connsiteX180" fmla="*/ 312681 w 397341"/>
                <a:gd name="connsiteY180" fmla="*/ 2507 h 321530"/>
                <a:gd name="connsiteX181" fmla="*/ 311354 w 397341"/>
                <a:gd name="connsiteY181" fmla="*/ 2065 h 321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97341" h="321530">
                  <a:moveTo>
                    <a:pt x="204718" y="206488"/>
                  </a:moveTo>
                  <a:lnTo>
                    <a:pt x="203685" y="206488"/>
                  </a:lnTo>
                  <a:lnTo>
                    <a:pt x="206193" y="208110"/>
                  </a:lnTo>
                  <a:lnTo>
                    <a:pt x="207225" y="208110"/>
                  </a:lnTo>
                  <a:lnTo>
                    <a:pt x="206045" y="207520"/>
                  </a:lnTo>
                  <a:lnTo>
                    <a:pt x="204570" y="206488"/>
                  </a:lnTo>
                  <a:close/>
                  <a:moveTo>
                    <a:pt x="210028" y="207373"/>
                  </a:moveTo>
                  <a:lnTo>
                    <a:pt x="207815" y="207373"/>
                  </a:lnTo>
                  <a:lnTo>
                    <a:pt x="210175" y="207963"/>
                  </a:lnTo>
                  <a:lnTo>
                    <a:pt x="212092" y="208848"/>
                  </a:lnTo>
                  <a:lnTo>
                    <a:pt x="210618" y="207520"/>
                  </a:lnTo>
                  <a:lnTo>
                    <a:pt x="210028" y="207520"/>
                  </a:lnTo>
                  <a:close/>
                  <a:moveTo>
                    <a:pt x="277284" y="247490"/>
                  </a:moveTo>
                  <a:lnTo>
                    <a:pt x="276399" y="246458"/>
                  </a:lnTo>
                  <a:lnTo>
                    <a:pt x="275071" y="245868"/>
                  </a:lnTo>
                  <a:lnTo>
                    <a:pt x="275514" y="246605"/>
                  </a:lnTo>
                  <a:lnTo>
                    <a:pt x="277136" y="248228"/>
                  </a:lnTo>
                  <a:lnTo>
                    <a:pt x="278021" y="249555"/>
                  </a:lnTo>
                  <a:lnTo>
                    <a:pt x="279053" y="249998"/>
                  </a:lnTo>
                  <a:lnTo>
                    <a:pt x="279053" y="249260"/>
                  </a:lnTo>
                  <a:lnTo>
                    <a:pt x="277284" y="247343"/>
                  </a:lnTo>
                  <a:close/>
                  <a:moveTo>
                    <a:pt x="165780" y="184364"/>
                  </a:moveTo>
                  <a:lnTo>
                    <a:pt x="166370" y="185249"/>
                  </a:lnTo>
                  <a:lnTo>
                    <a:pt x="167993" y="187166"/>
                  </a:lnTo>
                  <a:lnTo>
                    <a:pt x="168435" y="188346"/>
                  </a:lnTo>
                  <a:lnTo>
                    <a:pt x="168435" y="187166"/>
                  </a:lnTo>
                  <a:lnTo>
                    <a:pt x="166518" y="184659"/>
                  </a:lnTo>
                  <a:lnTo>
                    <a:pt x="165780" y="184659"/>
                  </a:lnTo>
                  <a:close/>
                  <a:moveTo>
                    <a:pt x="234511" y="193509"/>
                  </a:moveTo>
                  <a:lnTo>
                    <a:pt x="234954" y="193214"/>
                  </a:lnTo>
                  <a:lnTo>
                    <a:pt x="235691" y="191149"/>
                  </a:lnTo>
                  <a:lnTo>
                    <a:pt x="234954" y="191444"/>
                  </a:lnTo>
                  <a:lnTo>
                    <a:pt x="234364" y="193509"/>
                  </a:lnTo>
                  <a:close/>
                  <a:moveTo>
                    <a:pt x="280233" y="253095"/>
                  </a:moveTo>
                  <a:lnTo>
                    <a:pt x="280528" y="253833"/>
                  </a:lnTo>
                  <a:lnTo>
                    <a:pt x="282593" y="254717"/>
                  </a:lnTo>
                  <a:lnTo>
                    <a:pt x="283183" y="255160"/>
                  </a:lnTo>
                  <a:lnTo>
                    <a:pt x="282888" y="254128"/>
                  </a:lnTo>
                  <a:lnTo>
                    <a:pt x="280381" y="252948"/>
                  </a:lnTo>
                  <a:close/>
                  <a:moveTo>
                    <a:pt x="1032" y="210470"/>
                  </a:moveTo>
                  <a:lnTo>
                    <a:pt x="737" y="211060"/>
                  </a:lnTo>
                  <a:lnTo>
                    <a:pt x="442" y="213862"/>
                  </a:lnTo>
                  <a:lnTo>
                    <a:pt x="1327" y="214305"/>
                  </a:lnTo>
                  <a:lnTo>
                    <a:pt x="2360" y="214305"/>
                  </a:lnTo>
                  <a:lnTo>
                    <a:pt x="3540" y="213862"/>
                  </a:lnTo>
                  <a:lnTo>
                    <a:pt x="2360" y="211503"/>
                  </a:lnTo>
                  <a:lnTo>
                    <a:pt x="885" y="210618"/>
                  </a:lnTo>
                  <a:close/>
                  <a:moveTo>
                    <a:pt x="1032" y="208258"/>
                  </a:moveTo>
                  <a:lnTo>
                    <a:pt x="1770" y="207373"/>
                  </a:lnTo>
                  <a:lnTo>
                    <a:pt x="1327" y="206783"/>
                  </a:lnTo>
                  <a:lnTo>
                    <a:pt x="0" y="206045"/>
                  </a:lnTo>
                  <a:lnTo>
                    <a:pt x="0" y="207963"/>
                  </a:lnTo>
                  <a:lnTo>
                    <a:pt x="590" y="208405"/>
                  </a:lnTo>
                  <a:lnTo>
                    <a:pt x="1032" y="208405"/>
                  </a:lnTo>
                  <a:close/>
                  <a:moveTo>
                    <a:pt x="156488" y="197933"/>
                  </a:moveTo>
                  <a:lnTo>
                    <a:pt x="155898" y="196458"/>
                  </a:lnTo>
                  <a:lnTo>
                    <a:pt x="155013" y="194689"/>
                  </a:lnTo>
                  <a:lnTo>
                    <a:pt x="153981" y="192476"/>
                  </a:lnTo>
                  <a:lnTo>
                    <a:pt x="153981" y="194836"/>
                  </a:lnTo>
                  <a:lnTo>
                    <a:pt x="155013" y="195868"/>
                  </a:lnTo>
                  <a:lnTo>
                    <a:pt x="155603" y="197196"/>
                  </a:lnTo>
                  <a:lnTo>
                    <a:pt x="155898" y="198376"/>
                  </a:lnTo>
                  <a:lnTo>
                    <a:pt x="156931" y="199703"/>
                  </a:lnTo>
                  <a:lnTo>
                    <a:pt x="157521" y="199703"/>
                  </a:lnTo>
                  <a:lnTo>
                    <a:pt x="157521" y="199261"/>
                  </a:lnTo>
                  <a:lnTo>
                    <a:pt x="156636" y="197933"/>
                  </a:lnTo>
                  <a:close/>
                  <a:moveTo>
                    <a:pt x="57079" y="235691"/>
                  </a:moveTo>
                  <a:lnTo>
                    <a:pt x="56784" y="233036"/>
                  </a:lnTo>
                  <a:lnTo>
                    <a:pt x="55457" y="231266"/>
                  </a:lnTo>
                  <a:lnTo>
                    <a:pt x="52064" y="230529"/>
                  </a:lnTo>
                  <a:lnTo>
                    <a:pt x="49410" y="231414"/>
                  </a:lnTo>
                  <a:lnTo>
                    <a:pt x="48820" y="232299"/>
                  </a:lnTo>
                  <a:lnTo>
                    <a:pt x="48820" y="233774"/>
                  </a:lnTo>
                  <a:lnTo>
                    <a:pt x="50295" y="236871"/>
                  </a:lnTo>
                  <a:lnTo>
                    <a:pt x="52802" y="237314"/>
                  </a:lnTo>
                  <a:lnTo>
                    <a:pt x="56489" y="236724"/>
                  </a:lnTo>
                  <a:lnTo>
                    <a:pt x="57817" y="239083"/>
                  </a:lnTo>
                  <a:lnTo>
                    <a:pt x="58702" y="239821"/>
                  </a:lnTo>
                  <a:lnTo>
                    <a:pt x="60619" y="240116"/>
                  </a:lnTo>
                  <a:lnTo>
                    <a:pt x="61356" y="238788"/>
                  </a:lnTo>
                  <a:lnTo>
                    <a:pt x="60619" y="236724"/>
                  </a:lnTo>
                  <a:lnTo>
                    <a:pt x="56932" y="235544"/>
                  </a:lnTo>
                  <a:close/>
                  <a:moveTo>
                    <a:pt x="41888" y="229791"/>
                  </a:moveTo>
                  <a:lnTo>
                    <a:pt x="41593" y="230676"/>
                  </a:lnTo>
                  <a:lnTo>
                    <a:pt x="41593" y="231414"/>
                  </a:lnTo>
                  <a:lnTo>
                    <a:pt x="42183" y="232151"/>
                  </a:lnTo>
                  <a:lnTo>
                    <a:pt x="43215" y="232594"/>
                  </a:lnTo>
                  <a:lnTo>
                    <a:pt x="44100" y="231856"/>
                  </a:lnTo>
                  <a:lnTo>
                    <a:pt x="44985" y="230382"/>
                  </a:lnTo>
                  <a:lnTo>
                    <a:pt x="44247" y="229939"/>
                  </a:lnTo>
                  <a:lnTo>
                    <a:pt x="41740" y="229939"/>
                  </a:lnTo>
                  <a:close/>
                  <a:moveTo>
                    <a:pt x="334805" y="43067"/>
                  </a:moveTo>
                  <a:lnTo>
                    <a:pt x="334805" y="45870"/>
                  </a:lnTo>
                  <a:lnTo>
                    <a:pt x="335838" y="45427"/>
                  </a:lnTo>
                  <a:lnTo>
                    <a:pt x="336280" y="44837"/>
                  </a:lnTo>
                  <a:lnTo>
                    <a:pt x="336280" y="44100"/>
                  </a:lnTo>
                  <a:lnTo>
                    <a:pt x="335985" y="43658"/>
                  </a:lnTo>
                  <a:lnTo>
                    <a:pt x="334805" y="43067"/>
                  </a:lnTo>
                  <a:close/>
                  <a:moveTo>
                    <a:pt x="338640" y="318581"/>
                  </a:moveTo>
                  <a:lnTo>
                    <a:pt x="338050" y="319024"/>
                  </a:lnTo>
                  <a:lnTo>
                    <a:pt x="338640" y="319024"/>
                  </a:lnTo>
                  <a:lnTo>
                    <a:pt x="339230" y="320794"/>
                  </a:lnTo>
                  <a:lnTo>
                    <a:pt x="338935" y="321531"/>
                  </a:lnTo>
                  <a:lnTo>
                    <a:pt x="339672" y="321089"/>
                  </a:lnTo>
                  <a:lnTo>
                    <a:pt x="339377" y="319909"/>
                  </a:lnTo>
                  <a:lnTo>
                    <a:pt x="338492" y="318729"/>
                  </a:lnTo>
                  <a:close/>
                  <a:moveTo>
                    <a:pt x="326103" y="23894"/>
                  </a:moveTo>
                  <a:lnTo>
                    <a:pt x="322416" y="25811"/>
                  </a:lnTo>
                  <a:lnTo>
                    <a:pt x="323301" y="27433"/>
                  </a:lnTo>
                  <a:lnTo>
                    <a:pt x="324923" y="27876"/>
                  </a:lnTo>
                  <a:lnTo>
                    <a:pt x="326251" y="27286"/>
                  </a:lnTo>
                  <a:lnTo>
                    <a:pt x="330085" y="26548"/>
                  </a:lnTo>
                  <a:lnTo>
                    <a:pt x="331265" y="25221"/>
                  </a:lnTo>
                  <a:lnTo>
                    <a:pt x="330085" y="25221"/>
                  </a:lnTo>
                  <a:lnTo>
                    <a:pt x="326103" y="24041"/>
                  </a:lnTo>
                  <a:close/>
                  <a:moveTo>
                    <a:pt x="378168" y="251178"/>
                  </a:moveTo>
                  <a:lnTo>
                    <a:pt x="377135" y="251178"/>
                  </a:lnTo>
                  <a:lnTo>
                    <a:pt x="379643" y="253538"/>
                  </a:lnTo>
                  <a:lnTo>
                    <a:pt x="379643" y="253095"/>
                  </a:lnTo>
                  <a:lnTo>
                    <a:pt x="378168" y="251178"/>
                  </a:lnTo>
                  <a:close/>
                  <a:moveTo>
                    <a:pt x="396457" y="257815"/>
                  </a:moveTo>
                  <a:lnTo>
                    <a:pt x="395129" y="257225"/>
                  </a:lnTo>
                  <a:lnTo>
                    <a:pt x="393949" y="256635"/>
                  </a:lnTo>
                  <a:lnTo>
                    <a:pt x="393064" y="256340"/>
                  </a:lnTo>
                  <a:lnTo>
                    <a:pt x="392474" y="256340"/>
                  </a:lnTo>
                  <a:lnTo>
                    <a:pt x="392917" y="256930"/>
                  </a:lnTo>
                  <a:lnTo>
                    <a:pt x="393654" y="256930"/>
                  </a:lnTo>
                  <a:lnTo>
                    <a:pt x="394982" y="257667"/>
                  </a:lnTo>
                  <a:lnTo>
                    <a:pt x="396014" y="258257"/>
                  </a:lnTo>
                  <a:lnTo>
                    <a:pt x="396752" y="258552"/>
                  </a:lnTo>
                  <a:lnTo>
                    <a:pt x="396752" y="259142"/>
                  </a:lnTo>
                  <a:lnTo>
                    <a:pt x="397341" y="258552"/>
                  </a:lnTo>
                  <a:lnTo>
                    <a:pt x="396457" y="257815"/>
                  </a:lnTo>
                  <a:close/>
                  <a:moveTo>
                    <a:pt x="296752" y="15192"/>
                  </a:moveTo>
                  <a:lnTo>
                    <a:pt x="296752" y="15782"/>
                  </a:lnTo>
                  <a:lnTo>
                    <a:pt x="297932" y="17404"/>
                  </a:lnTo>
                  <a:lnTo>
                    <a:pt x="298522" y="16962"/>
                  </a:lnTo>
                  <a:lnTo>
                    <a:pt x="299702" y="14897"/>
                  </a:lnTo>
                  <a:lnTo>
                    <a:pt x="298670" y="14454"/>
                  </a:lnTo>
                  <a:lnTo>
                    <a:pt x="296752" y="15339"/>
                  </a:lnTo>
                  <a:close/>
                  <a:moveTo>
                    <a:pt x="323891" y="29793"/>
                  </a:moveTo>
                  <a:lnTo>
                    <a:pt x="323153" y="30088"/>
                  </a:lnTo>
                  <a:lnTo>
                    <a:pt x="323153" y="32301"/>
                  </a:lnTo>
                  <a:lnTo>
                    <a:pt x="325071" y="30236"/>
                  </a:lnTo>
                  <a:lnTo>
                    <a:pt x="324481" y="29793"/>
                  </a:lnTo>
                  <a:lnTo>
                    <a:pt x="323891" y="29793"/>
                  </a:lnTo>
                  <a:close/>
                  <a:moveTo>
                    <a:pt x="299407" y="2507"/>
                  </a:moveTo>
                  <a:lnTo>
                    <a:pt x="299407" y="1622"/>
                  </a:lnTo>
                  <a:lnTo>
                    <a:pt x="299112" y="590"/>
                  </a:lnTo>
                  <a:lnTo>
                    <a:pt x="294688" y="0"/>
                  </a:lnTo>
                  <a:lnTo>
                    <a:pt x="294245" y="442"/>
                  </a:lnTo>
                  <a:lnTo>
                    <a:pt x="293950" y="1770"/>
                  </a:lnTo>
                  <a:lnTo>
                    <a:pt x="294835" y="3835"/>
                  </a:lnTo>
                  <a:lnTo>
                    <a:pt x="296015" y="3835"/>
                  </a:lnTo>
                  <a:lnTo>
                    <a:pt x="298522" y="3392"/>
                  </a:lnTo>
                  <a:lnTo>
                    <a:pt x="299260" y="2360"/>
                  </a:lnTo>
                  <a:close/>
                  <a:moveTo>
                    <a:pt x="282741" y="235396"/>
                  </a:moveTo>
                  <a:lnTo>
                    <a:pt x="280823" y="236281"/>
                  </a:lnTo>
                  <a:lnTo>
                    <a:pt x="279791" y="237166"/>
                  </a:lnTo>
                  <a:lnTo>
                    <a:pt x="279201" y="238199"/>
                  </a:lnTo>
                  <a:lnTo>
                    <a:pt x="278464" y="239378"/>
                  </a:lnTo>
                  <a:lnTo>
                    <a:pt x="278464" y="240263"/>
                  </a:lnTo>
                  <a:lnTo>
                    <a:pt x="278759" y="240263"/>
                  </a:lnTo>
                  <a:lnTo>
                    <a:pt x="279643" y="240558"/>
                  </a:lnTo>
                  <a:lnTo>
                    <a:pt x="279643" y="240116"/>
                  </a:lnTo>
                  <a:lnTo>
                    <a:pt x="279053" y="240116"/>
                  </a:lnTo>
                  <a:lnTo>
                    <a:pt x="279053" y="239673"/>
                  </a:lnTo>
                  <a:lnTo>
                    <a:pt x="279348" y="238788"/>
                  </a:lnTo>
                  <a:lnTo>
                    <a:pt x="280381" y="237461"/>
                  </a:lnTo>
                  <a:lnTo>
                    <a:pt x="283626" y="235544"/>
                  </a:lnTo>
                  <a:lnTo>
                    <a:pt x="283921" y="235544"/>
                  </a:lnTo>
                  <a:lnTo>
                    <a:pt x="283626" y="235249"/>
                  </a:lnTo>
                  <a:lnTo>
                    <a:pt x="282741" y="235691"/>
                  </a:lnTo>
                  <a:close/>
                  <a:moveTo>
                    <a:pt x="311502" y="2065"/>
                  </a:moveTo>
                  <a:lnTo>
                    <a:pt x="310764" y="2360"/>
                  </a:lnTo>
                  <a:lnTo>
                    <a:pt x="310174" y="3097"/>
                  </a:lnTo>
                  <a:lnTo>
                    <a:pt x="310469" y="4425"/>
                  </a:lnTo>
                  <a:lnTo>
                    <a:pt x="312092" y="4425"/>
                  </a:lnTo>
                  <a:lnTo>
                    <a:pt x="313271" y="3540"/>
                  </a:lnTo>
                  <a:lnTo>
                    <a:pt x="313271" y="3097"/>
                  </a:lnTo>
                  <a:lnTo>
                    <a:pt x="312681" y="2507"/>
                  </a:lnTo>
                  <a:lnTo>
                    <a:pt x="311354" y="2065"/>
                  </a:lnTo>
                  <a:close/>
                </a:path>
              </a:pathLst>
            </a:custGeom>
            <a:grpFill/>
            <a:ln w="3175" cap="flat">
              <a:solidFill>
                <a:schemeClr val="bg2">
                  <a:lumMod val="90000"/>
                </a:schemeClr>
              </a:solid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61B94405-328F-14DF-4059-65032AD17522}"/>
                </a:ext>
              </a:extLst>
            </p:cNvPr>
            <p:cNvSpPr/>
            <p:nvPr/>
          </p:nvSpPr>
          <p:spPr>
            <a:xfrm>
              <a:off x="3663131" y="4295595"/>
              <a:ext cx="330527" cy="480526"/>
            </a:xfrm>
            <a:custGeom>
              <a:avLst/>
              <a:gdLst>
                <a:gd name="connsiteX0" fmla="*/ 330528 w 330527"/>
                <a:gd name="connsiteY0" fmla="*/ 325218 h 480526"/>
                <a:gd name="connsiteX1" fmla="*/ 327136 w 330527"/>
                <a:gd name="connsiteY1" fmla="*/ 319023 h 480526"/>
                <a:gd name="connsiteX2" fmla="*/ 324038 w 330527"/>
                <a:gd name="connsiteY2" fmla="*/ 313714 h 480526"/>
                <a:gd name="connsiteX3" fmla="*/ 321089 w 330527"/>
                <a:gd name="connsiteY3" fmla="*/ 308699 h 480526"/>
                <a:gd name="connsiteX4" fmla="*/ 317844 w 330527"/>
                <a:gd name="connsiteY4" fmla="*/ 302800 h 480526"/>
                <a:gd name="connsiteX5" fmla="*/ 315631 w 330527"/>
                <a:gd name="connsiteY5" fmla="*/ 298965 h 480526"/>
                <a:gd name="connsiteX6" fmla="*/ 312829 w 330527"/>
                <a:gd name="connsiteY6" fmla="*/ 294245 h 480526"/>
                <a:gd name="connsiteX7" fmla="*/ 310469 w 330527"/>
                <a:gd name="connsiteY7" fmla="*/ 290115 h 480526"/>
                <a:gd name="connsiteX8" fmla="*/ 307224 w 330527"/>
                <a:gd name="connsiteY8" fmla="*/ 284363 h 480526"/>
                <a:gd name="connsiteX9" fmla="*/ 304717 w 330527"/>
                <a:gd name="connsiteY9" fmla="*/ 284363 h 480526"/>
                <a:gd name="connsiteX10" fmla="*/ 300440 w 330527"/>
                <a:gd name="connsiteY10" fmla="*/ 283921 h 480526"/>
                <a:gd name="connsiteX11" fmla="*/ 297195 w 330527"/>
                <a:gd name="connsiteY11" fmla="*/ 283773 h 480526"/>
                <a:gd name="connsiteX12" fmla="*/ 294392 w 330527"/>
                <a:gd name="connsiteY12" fmla="*/ 285248 h 480526"/>
                <a:gd name="connsiteX13" fmla="*/ 290410 w 330527"/>
                <a:gd name="connsiteY13" fmla="*/ 286870 h 480526"/>
                <a:gd name="connsiteX14" fmla="*/ 288640 w 330527"/>
                <a:gd name="connsiteY14" fmla="*/ 287313 h 480526"/>
                <a:gd name="connsiteX15" fmla="*/ 287313 w 330527"/>
                <a:gd name="connsiteY15" fmla="*/ 287460 h 480526"/>
                <a:gd name="connsiteX16" fmla="*/ 285986 w 330527"/>
                <a:gd name="connsiteY16" fmla="*/ 287166 h 480526"/>
                <a:gd name="connsiteX17" fmla="*/ 284363 w 330527"/>
                <a:gd name="connsiteY17" fmla="*/ 286280 h 480526"/>
                <a:gd name="connsiteX18" fmla="*/ 282298 w 330527"/>
                <a:gd name="connsiteY18" fmla="*/ 284216 h 480526"/>
                <a:gd name="connsiteX19" fmla="*/ 280676 w 330527"/>
                <a:gd name="connsiteY19" fmla="*/ 285101 h 480526"/>
                <a:gd name="connsiteX20" fmla="*/ 279348 w 330527"/>
                <a:gd name="connsiteY20" fmla="*/ 285838 h 480526"/>
                <a:gd name="connsiteX21" fmla="*/ 279496 w 330527"/>
                <a:gd name="connsiteY21" fmla="*/ 281413 h 480526"/>
                <a:gd name="connsiteX22" fmla="*/ 279496 w 330527"/>
                <a:gd name="connsiteY22" fmla="*/ 274776 h 480526"/>
                <a:gd name="connsiteX23" fmla="*/ 279496 w 330527"/>
                <a:gd name="connsiteY23" fmla="*/ 268877 h 480526"/>
                <a:gd name="connsiteX24" fmla="*/ 279496 w 330527"/>
                <a:gd name="connsiteY24" fmla="*/ 264157 h 480526"/>
                <a:gd name="connsiteX25" fmla="*/ 279496 w 330527"/>
                <a:gd name="connsiteY25" fmla="*/ 258700 h 480526"/>
                <a:gd name="connsiteX26" fmla="*/ 279496 w 330527"/>
                <a:gd name="connsiteY26" fmla="*/ 254717 h 480526"/>
                <a:gd name="connsiteX27" fmla="*/ 280676 w 330527"/>
                <a:gd name="connsiteY27" fmla="*/ 253242 h 480526"/>
                <a:gd name="connsiteX28" fmla="*/ 281413 w 330527"/>
                <a:gd name="connsiteY28" fmla="*/ 251620 h 480526"/>
                <a:gd name="connsiteX29" fmla="*/ 280528 w 330527"/>
                <a:gd name="connsiteY29" fmla="*/ 249408 h 480526"/>
                <a:gd name="connsiteX30" fmla="*/ 280676 w 330527"/>
                <a:gd name="connsiteY30" fmla="*/ 247490 h 480526"/>
                <a:gd name="connsiteX31" fmla="*/ 281266 w 330527"/>
                <a:gd name="connsiteY31" fmla="*/ 246015 h 480526"/>
                <a:gd name="connsiteX32" fmla="*/ 282003 w 330527"/>
                <a:gd name="connsiteY32" fmla="*/ 244688 h 480526"/>
                <a:gd name="connsiteX33" fmla="*/ 280381 w 330527"/>
                <a:gd name="connsiteY33" fmla="*/ 245278 h 480526"/>
                <a:gd name="connsiteX34" fmla="*/ 279496 w 330527"/>
                <a:gd name="connsiteY34" fmla="*/ 245720 h 480526"/>
                <a:gd name="connsiteX35" fmla="*/ 278611 w 330527"/>
                <a:gd name="connsiteY35" fmla="*/ 246753 h 480526"/>
                <a:gd name="connsiteX36" fmla="*/ 276398 w 330527"/>
                <a:gd name="connsiteY36" fmla="*/ 248228 h 480526"/>
                <a:gd name="connsiteX37" fmla="*/ 274924 w 330527"/>
                <a:gd name="connsiteY37" fmla="*/ 249555 h 480526"/>
                <a:gd name="connsiteX38" fmla="*/ 273154 w 330527"/>
                <a:gd name="connsiteY38" fmla="*/ 250735 h 480526"/>
                <a:gd name="connsiteX39" fmla="*/ 270794 w 330527"/>
                <a:gd name="connsiteY39" fmla="*/ 253242 h 480526"/>
                <a:gd name="connsiteX40" fmla="*/ 269024 w 330527"/>
                <a:gd name="connsiteY40" fmla="*/ 254570 h 480526"/>
                <a:gd name="connsiteX41" fmla="*/ 267107 w 330527"/>
                <a:gd name="connsiteY41" fmla="*/ 255455 h 480526"/>
                <a:gd name="connsiteX42" fmla="*/ 263862 w 330527"/>
                <a:gd name="connsiteY42" fmla="*/ 258552 h 480526"/>
                <a:gd name="connsiteX43" fmla="*/ 261207 w 330527"/>
                <a:gd name="connsiteY43" fmla="*/ 259142 h 480526"/>
                <a:gd name="connsiteX44" fmla="*/ 254127 w 330527"/>
                <a:gd name="connsiteY44" fmla="*/ 259584 h 480526"/>
                <a:gd name="connsiteX45" fmla="*/ 246900 w 330527"/>
                <a:gd name="connsiteY45" fmla="*/ 259584 h 480526"/>
                <a:gd name="connsiteX46" fmla="*/ 240263 w 330527"/>
                <a:gd name="connsiteY46" fmla="*/ 259584 h 480526"/>
                <a:gd name="connsiteX47" fmla="*/ 239231 w 330527"/>
                <a:gd name="connsiteY47" fmla="*/ 259437 h 480526"/>
                <a:gd name="connsiteX48" fmla="*/ 239231 w 330527"/>
                <a:gd name="connsiteY48" fmla="*/ 257077 h 480526"/>
                <a:gd name="connsiteX49" fmla="*/ 239378 w 330527"/>
                <a:gd name="connsiteY49" fmla="*/ 255307 h 480526"/>
                <a:gd name="connsiteX50" fmla="*/ 237166 w 330527"/>
                <a:gd name="connsiteY50" fmla="*/ 253537 h 480526"/>
                <a:gd name="connsiteX51" fmla="*/ 237018 w 330527"/>
                <a:gd name="connsiteY51" fmla="*/ 251178 h 480526"/>
                <a:gd name="connsiteX52" fmla="*/ 236428 w 330527"/>
                <a:gd name="connsiteY52" fmla="*/ 249703 h 480526"/>
                <a:gd name="connsiteX53" fmla="*/ 235691 w 330527"/>
                <a:gd name="connsiteY53" fmla="*/ 247785 h 480526"/>
                <a:gd name="connsiteX54" fmla="*/ 234069 w 330527"/>
                <a:gd name="connsiteY54" fmla="*/ 246605 h 480526"/>
                <a:gd name="connsiteX55" fmla="*/ 231856 w 330527"/>
                <a:gd name="connsiteY55" fmla="*/ 246015 h 480526"/>
                <a:gd name="connsiteX56" fmla="*/ 228169 w 330527"/>
                <a:gd name="connsiteY56" fmla="*/ 244983 h 480526"/>
                <a:gd name="connsiteX57" fmla="*/ 222712 w 330527"/>
                <a:gd name="connsiteY57" fmla="*/ 243950 h 480526"/>
                <a:gd name="connsiteX58" fmla="*/ 217402 w 330527"/>
                <a:gd name="connsiteY58" fmla="*/ 243803 h 480526"/>
                <a:gd name="connsiteX59" fmla="*/ 212387 w 330527"/>
                <a:gd name="connsiteY59" fmla="*/ 243950 h 480526"/>
                <a:gd name="connsiteX60" fmla="*/ 215485 w 330527"/>
                <a:gd name="connsiteY60" fmla="*/ 240116 h 480526"/>
                <a:gd name="connsiteX61" fmla="*/ 218582 w 330527"/>
                <a:gd name="connsiteY61" fmla="*/ 236281 h 480526"/>
                <a:gd name="connsiteX62" fmla="*/ 218435 w 330527"/>
                <a:gd name="connsiteY62" fmla="*/ 233036 h 480526"/>
                <a:gd name="connsiteX63" fmla="*/ 215927 w 330527"/>
                <a:gd name="connsiteY63" fmla="*/ 230086 h 480526"/>
                <a:gd name="connsiteX64" fmla="*/ 214600 w 330527"/>
                <a:gd name="connsiteY64" fmla="*/ 228316 h 480526"/>
                <a:gd name="connsiteX65" fmla="*/ 212535 w 330527"/>
                <a:gd name="connsiteY65" fmla="*/ 225809 h 480526"/>
                <a:gd name="connsiteX66" fmla="*/ 209880 w 330527"/>
                <a:gd name="connsiteY66" fmla="*/ 224187 h 480526"/>
                <a:gd name="connsiteX67" fmla="*/ 208553 w 330527"/>
                <a:gd name="connsiteY67" fmla="*/ 221827 h 480526"/>
                <a:gd name="connsiteX68" fmla="*/ 208553 w 330527"/>
                <a:gd name="connsiteY68" fmla="*/ 220499 h 480526"/>
                <a:gd name="connsiteX69" fmla="*/ 208405 w 330527"/>
                <a:gd name="connsiteY69" fmla="*/ 219614 h 480526"/>
                <a:gd name="connsiteX70" fmla="*/ 207373 w 330527"/>
                <a:gd name="connsiteY70" fmla="*/ 219024 h 480526"/>
                <a:gd name="connsiteX71" fmla="*/ 206340 w 330527"/>
                <a:gd name="connsiteY71" fmla="*/ 218287 h 480526"/>
                <a:gd name="connsiteX72" fmla="*/ 205013 w 330527"/>
                <a:gd name="connsiteY72" fmla="*/ 217255 h 480526"/>
                <a:gd name="connsiteX73" fmla="*/ 203390 w 330527"/>
                <a:gd name="connsiteY73" fmla="*/ 216075 h 480526"/>
                <a:gd name="connsiteX74" fmla="*/ 203390 w 330527"/>
                <a:gd name="connsiteY74" fmla="*/ 214895 h 480526"/>
                <a:gd name="connsiteX75" fmla="*/ 202800 w 330527"/>
                <a:gd name="connsiteY75" fmla="*/ 213567 h 480526"/>
                <a:gd name="connsiteX76" fmla="*/ 201916 w 330527"/>
                <a:gd name="connsiteY76" fmla="*/ 212092 h 480526"/>
                <a:gd name="connsiteX77" fmla="*/ 201916 w 330527"/>
                <a:gd name="connsiteY77" fmla="*/ 210912 h 480526"/>
                <a:gd name="connsiteX78" fmla="*/ 200883 w 330527"/>
                <a:gd name="connsiteY78" fmla="*/ 208995 h 480526"/>
                <a:gd name="connsiteX79" fmla="*/ 199998 w 330527"/>
                <a:gd name="connsiteY79" fmla="*/ 207668 h 480526"/>
                <a:gd name="connsiteX80" fmla="*/ 198966 w 330527"/>
                <a:gd name="connsiteY80" fmla="*/ 206635 h 480526"/>
                <a:gd name="connsiteX81" fmla="*/ 197491 w 330527"/>
                <a:gd name="connsiteY81" fmla="*/ 205455 h 480526"/>
                <a:gd name="connsiteX82" fmla="*/ 197638 w 330527"/>
                <a:gd name="connsiteY82" fmla="*/ 204275 h 480526"/>
                <a:gd name="connsiteX83" fmla="*/ 198671 w 330527"/>
                <a:gd name="connsiteY83" fmla="*/ 203833 h 480526"/>
                <a:gd name="connsiteX84" fmla="*/ 199113 w 330527"/>
                <a:gd name="connsiteY84" fmla="*/ 202653 h 480526"/>
                <a:gd name="connsiteX85" fmla="*/ 198966 w 330527"/>
                <a:gd name="connsiteY85" fmla="*/ 201325 h 480526"/>
                <a:gd name="connsiteX86" fmla="*/ 197786 w 330527"/>
                <a:gd name="connsiteY86" fmla="*/ 200588 h 480526"/>
                <a:gd name="connsiteX87" fmla="*/ 196311 w 330527"/>
                <a:gd name="connsiteY87" fmla="*/ 200293 h 480526"/>
                <a:gd name="connsiteX88" fmla="*/ 194393 w 330527"/>
                <a:gd name="connsiteY88" fmla="*/ 198081 h 480526"/>
                <a:gd name="connsiteX89" fmla="*/ 193066 w 330527"/>
                <a:gd name="connsiteY89" fmla="*/ 196901 h 480526"/>
                <a:gd name="connsiteX90" fmla="*/ 192181 w 330527"/>
                <a:gd name="connsiteY90" fmla="*/ 196163 h 480526"/>
                <a:gd name="connsiteX91" fmla="*/ 191591 w 330527"/>
                <a:gd name="connsiteY91" fmla="*/ 195426 h 480526"/>
                <a:gd name="connsiteX92" fmla="*/ 192181 w 330527"/>
                <a:gd name="connsiteY92" fmla="*/ 194983 h 480526"/>
                <a:gd name="connsiteX93" fmla="*/ 192771 w 330527"/>
                <a:gd name="connsiteY93" fmla="*/ 194246 h 480526"/>
                <a:gd name="connsiteX94" fmla="*/ 192919 w 330527"/>
                <a:gd name="connsiteY94" fmla="*/ 192919 h 480526"/>
                <a:gd name="connsiteX95" fmla="*/ 192624 w 330527"/>
                <a:gd name="connsiteY95" fmla="*/ 191886 h 480526"/>
                <a:gd name="connsiteX96" fmla="*/ 192624 w 330527"/>
                <a:gd name="connsiteY96" fmla="*/ 190854 h 480526"/>
                <a:gd name="connsiteX97" fmla="*/ 193508 w 330527"/>
                <a:gd name="connsiteY97" fmla="*/ 190559 h 480526"/>
                <a:gd name="connsiteX98" fmla="*/ 194541 w 330527"/>
                <a:gd name="connsiteY98" fmla="*/ 190706 h 480526"/>
                <a:gd name="connsiteX99" fmla="*/ 195426 w 330527"/>
                <a:gd name="connsiteY99" fmla="*/ 190116 h 480526"/>
                <a:gd name="connsiteX100" fmla="*/ 196753 w 330527"/>
                <a:gd name="connsiteY100" fmla="*/ 189821 h 480526"/>
                <a:gd name="connsiteX101" fmla="*/ 198228 w 330527"/>
                <a:gd name="connsiteY101" fmla="*/ 189674 h 480526"/>
                <a:gd name="connsiteX102" fmla="*/ 198966 w 330527"/>
                <a:gd name="connsiteY102" fmla="*/ 189084 h 480526"/>
                <a:gd name="connsiteX103" fmla="*/ 198966 w 330527"/>
                <a:gd name="connsiteY103" fmla="*/ 187756 h 480526"/>
                <a:gd name="connsiteX104" fmla="*/ 197933 w 330527"/>
                <a:gd name="connsiteY104" fmla="*/ 185396 h 480526"/>
                <a:gd name="connsiteX105" fmla="*/ 197048 w 330527"/>
                <a:gd name="connsiteY105" fmla="*/ 184511 h 480526"/>
                <a:gd name="connsiteX106" fmla="*/ 196753 w 330527"/>
                <a:gd name="connsiteY106" fmla="*/ 183036 h 480526"/>
                <a:gd name="connsiteX107" fmla="*/ 197491 w 330527"/>
                <a:gd name="connsiteY107" fmla="*/ 180234 h 480526"/>
                <a:gd name="connsiteX108" fmla="*/ 197933 w 330527"/>
                <a:gd name="connsiteY108" fmla="*/ 178464 h 480526"/>
                <a:gd name="connsiteX109" fmla="*/ 199703 w 330527"/>
                <a:gd name="connsiteY109" fmla="*/ 176547 h 480526"/>
                <a:gd name="connsiteX110" fmla="*/ 204718 w 330527"/>
                <a:gd name="connsiteY110" fmla="*/ 172565 h 480526"/>
                <a:gd name="connsiteX111" fmla="*/ 209290 w 330527"/>
                <a:gd name="connsiteY111" fmla="*/ 169910 h 480526"/>
                <a:gd name="connsiteX112" fmla="*/ 211502 w 330527"/>
                <a:gd name="connsiteY112" fmla="*/ 169615 h 480526"/>
                <a:gd name="connsiteX113" fmla="*/ 213125 w 330527"/>
                <a:gd name="connsiteY113" fmla="*/ 168582 h 480526"/>
                <a:gd name="connsiteX114" fmla="*/ 214157 w 330527"/>
                <a:gd name="connsiteY114" fmla="*/ 166960 h 480526"/>
                <a:gd name="connsiteX115" fmla="*/ 214452 w 330527"/>
                <a:gd name="connsiteY115" fmla="*/ 165338 h 480526"/>
                <a:gd name="connsiteX116" fmla="*/ 214305 w 330527"/>
                <a:gd name="connsiteY116" fmla="*/ 163863 h 480526"/>
                <a:gd name="connsiteX117" fmla="*/ 213420 w 330527"/>
                <a:gd name="connsiteY117" fmla="*/ 161650 h 480526"/>
                <a:gd name="connsiteX118" fmla="*/ 212387 w 330527"/>
                <a:gd name="connsiteY118" fmla="*/ 158996 h 480526"/>
                <a:gd name="connsiteX119" fmla="*/ 211650 w 330527"/>
                <a:gd name="connsiteY119" fmla="*/ 157521 h 480526"/>
                <a:gd name="connsiteX120" fmla="*/ 212387 w 330527"/>
                <a:gd name="connsiteY120" fmla="*/ 155603 h 480526"/>
                <a:gd name="connsiteX121" fmla="*/ 213567 w 330527"/>
                <a:gd name="connsiteY121" fmla="*/ 153096 h 480526"/>
                <a:gd name="connsiteX122" fmla="*/ 216075 w 330527"/>
                <a:gd name="connsiteY122" fmla="*/ 149408 h 480526"/>
                <a:gd name="connsiteX123" fmla="*/ 218287 w 330527"/>
                <a:gd name="connsiteY123" fmla="*/ 145426 h 480526"/>
                <a:gd name="connsiteX124" fmla="*/ 218582 w 330527"/>
                <a:gd name="connsiteY124" fmla="*/ 144246 h 480526"/>
                <a:gd name="connsiteX125" fmla="*/ 218877 w 330527"/>
                <a:gd name="connsiteY125" fmla="*/ 141739 h 480526"/>
                <a:gd name="connsiteX126" fmla="*/ 219910 w 330527"/>
                <a:gd name="connsiteY126" fmla="*/ 136724 h 480526"/>
                <a:gd name="connsiteX127" fmla="*/ 220499 w 330527"/>
                <a:gd name="connsiteY127" fmla="*/ 134070 h 480526"/>
                <a:gd name="connsiteX128" fmla="*/ 220204 w 330527"/>
                <a:gd name="connsiteY128" fmla="*/ 132890 h 480526"/>
                <a:gd name="connsiteX129" fmla="*/ 220794 w 330527"/>
                <a:gd name="connsiteY129" fmla="*/ 132005 h 480526"/>
                <a:gd name="connsiteX130" fmla="*/ 222122 w 330527"/>
                <a:gd name="connsiteY130" fmla="*/ 131267 h 480526"/>
                <a:gd name="connsiteX131" fmla="*/ 225662 w 330527"/>
                <a:gd name="connsiteY131" fmla="*/ 130530 h 480526"/>
                <a:gd name="connsiteX132" fmla="*/ 228021 w 330527"/>
                <a:gd name="connsiteY132" fmla="*/ 129055 h 480526"/>
                <a:gd name="connsiteX133" fmla="*/ 231709 w 330527"/>
                <a:gd name="connsiteY133" fmla="*/ 126252 h 480526"/>
                <a:gd name="connsiteX134" fmla="*/ 234659 w 330527"/>
                <a:gd name="connsiteY134" fmla="*/ 123303 h 480526"/>
                <a:gd name="connsiteX135" fmla="*/ 237166 w 330527"/>
                <a:gd name="connsiteY135" fmla="*/ 122270 h 480526"/>
                <a:gd name="connsiteX136" fmla="*/ 241738 w 330527"/>
                <a:gd name="connsiteY136" fmla="*/ 119615 h 480526"/>
                <a:gd name="connsiteX137" fmla="*/ 244393 w 330527"/>
                <a:gd name="connsiteY137" fmla="*/ 117845 h 480526"/>
                <a:gd name="connsiteX138" fmla="*/ 245425 w 330527"/>
                <a:gd name="connsiteY138" fmla="*/ 117256 h 480526"/>
                <a:gd name="connsiteX139" fmla="*/ 247933 w 330527"/>
                <a:gd name="connsiteY139" fmla="*/ 115928 h 480526"/>
                <a:gd name="connsiteX140" fmla="*/ 252652 w 330527"/>
                <a:gd name="connsiteY140" fmla="*/ 115486 h 480526"/>
                <a:gd name="connsiteX141" fmla="*/ 256487 w 330527"/>
                <a:gd name="connsiteY141" fmla="*/ 115043 h 480526"/>
                <a:gd name="connsiteX142" fmla="*/ 258552 w 330527"/>
                <a:gd name="connsiteY142" fmla="*/ 114158 h 480526"/>
                <a:gd name="connsiteX143" fmla="*/ 261797 w 330527"/>
                <a:gd name="connsiteY143" fmla="*/ 113863 h 480526"/>
                <a:gd name="connsiteX144" fmla="*/ 263862 w 330527"/>
                <a:gd name="connsiteY144" fmla="*/ 112978 h 480526"/>
                <a:gd name="connsiteX145" fmla="*/ 266369 w 330527"/>
                <a:gd name="connsiteY145" fmla="*/ 112978 h 480526"/>
                <a:gd name="connsiteX146" fmla="*/ 270794 w 330527"/>
                <a:gd name="connsiteY146" fmla="*/ 111946 h 480526"/>
                <a:gd name="connsiteX147" fmla="*/ 272269 w 330527"/>
                <a:gd name="connsiteY147" fmla="*/ 110471 h 480526"/>
                <a:gd name="connsiteX148" fmla="*/ 273596 w 330527"/>
                <a:gd name="connsiteY148" fmla="*/ 108848 h 480526"/>
                <a:gd name="connsiteX149" fmla="*/ 275366 w 330527"/>
                <a:gd name="connsiteY149" fmla="*/ 107374 h 480526"/>
                <a:gd name="connsiteX150" fmla="*/ 277284 w 330527"/>
                <a:gd name="connsiteY150" fmla="*/ 106931 h 480526"/>
                <a:gd name="connsiteX151" fmla="*/ 279643 w 330527"/>
                <a:gd name="connsiteY151" fmla="*/ 107226 h 480526"/>
                <a:gd name="connsiteX152" fmla="*/ 282298 w 330527"/>
                <a:gd name="connsiteY152" fmla="*/ 107226 h 480526"/>
                <a:gd name="connsiteX153" fmla="*/ 285691 w 330527"/>
                <a:gd name="connsiteY153" fmla="*/ 106784 h 480526"/>
                <a:gd name="connsiteX154" fmla="*/ 287166 w 330527"/>
                <a:gd name="connsiteY154" fmla="*/ 107816 h 480526"/>
                <a:gd name="connsiteX155" fmla="*/ 287903 w 330527"/>
                <a:gd name="connsiteY155" fmla="*/ 109291 h 480526"/>
                <a:gd name="connsiteX156" fmla="*/ 289968 w 330527"/>
                <a:gd name="connsiteY156" fmla="*/ 110618 h 480526"/>
                <a:gd name="connsiteX157" fmla="*/ 291443 w 330527"/>
                <a:gd name="connsiteY157" fmla="*/ 110618 h 480526"/>
                <a:gd name="connsiteX158" fmla="*/ 292770 w 330527"/>
                <a:gd name="connsiteY158" fmla="*/ 110323 h 480526"/>
                <a:gd name="connsiteX159" fmla="*/ 294835 w 330527"/>
                <a:gd name="connsiteY159" fmla="*/ 111503 h 480526"/>
                <a:gd name="connsiteX160" fmla="*/ 296162 w 330527"/>
                <a:gd name="connsiteY160" fmla="*/ 111356 h 480526"/>
                <a:gd name="connsiteX161" fmla="*/ 296900 w 330527"/>
                <a:gd name="connsiteY161" fmla="*/ 110618 h 480526"/>
                <a:gd name="connsiteX162" fmla="*/ 297047 w 330527"/>
                <a:gd name="connsiteY162" fmla="*/ 108996 h 480526"/>
                <a:gd name="connsiteX163" fmla="*/ 295720 w 330527"/>
                <a:gd name="connsiteY163" fmla="*/ 107079 h 480526"/>
                <a:gd name="connsiteX164" fmla="*/ 293655 w 330527"/>
                <a:gd name="connsiteY164" fmla="*/ 105309 h 480526"/>
                <a:gd name="connsiteX165" fmla="*/ 291885 w 330527"/>
                <a:gd name="connsiteY165" fmla="*/ 104129 h 480526"/>
                <a:gd name="connsiteX166" fmla="*/ 291000 w 330527"/>
                <a:gd name="connsiteY166" fmla="*/ 102654 h 480526"/>
                <a:gd name="connsiteX167" fmla="*/ 289968 w 330527"/>
                <a:gd name="connsiteY167" fmla="*/ 99851 h 480526"/>
                <a:gd name="connsiteX168" fmla="*/ 288345 w 330527"/>
                <a:gd name="connsiteY168" fmla="*/ 98819 h 480526"/>
                <a:gd name="connsiteX169" fmla="*/ 287313 w 330527"/>
                <a:gd name="connsiteY169" fmla="*/ 98082 h 480526"/>
                <a:gd name="connsiteX170" fmla="*/ 286281 w 330527"/>
                <a:gd name="connsiteY170" fmla="*/ 98082 h 480526"/>
                <a:gd name="connsiteX171" fmla="*/ 285248 w 330527"/>
                <a:gd name="connsiteY171" fmla="*/ 98967 h 480526"/>
                <a:gd name="connsiteX172" fmla="*/ 283478 w 330527"/>
                <a:gd name="connsiteY172" fmla="*/ 99409 h 480526"/>
                <a:gd name="connsiteX173" fmla="*/ 282298 w 330527"/>
                <a:gd name="connsiteY173" fmla="*/ 99409 h 480526"/>
                <a:gd name="connsiteX174" fmla="*/ 277726 w 330527"/>
                <a:gd name="connsiteY174" fmla="*/ 97344 h 480526"/>
                <a:gd name="connsiteX175" fmla="*/ 276989 w 330527"/>
                <a:gd name="connsiteY175" fmla="*/ 97197 h 480526"/>
                <a:gd name="connsiteX176" fmla="*/ 279938 w 330527"/>
                <a:gd name="connsiteY176" fmla="*/ 92624 h 480526"/>
                <a:gd name="connsiteX177" fmla="*/ 285248 w 330527"/>
                <a:gd name="connsiteY177" fmla="*/ 84365 h 480526"/>
                <a:gd name="connsiteX178" fmla="*/ 288640 w 330527"/>
                <a:gd name="connsiteY178" fmla="*/ 79055 h 480526"/>
                <a:gd name="connsiteX179" fmla="*/ 292328 w 330527"/>
                <a:gd name="connsiteY179" fmla="*/ 73303 h 480526"/>
                <a:gd name="connsiteX180" fmla="*/ 294245 w 330527"/>
                <a:gd name="connsiteY180" fmla="*/ 70353 h 480526"/>
                <a:gd name="connsiteX181" fmla="*/ 294540 w 330527"/>
                <a:gd name="connsiteY181" fmla="*/ 69911 h 480526"/>
                <a:gd name="connsiteX182" fmla="*/ 294540 w 330527"/>
                <a:gd name="connsiteY182" fmla="*/ 69173 h 480526"/>
                <a:gd name="connsiteX183" fmla="*/ 293655 w 330527"/>
                <a:gd name="connsiteY183" fmla="*/ 67993 h 480526"/>
                <a:gd name="connsiteX184" fmla="*/ 291885 w 330527"/>
                <a:gd name="connsiteY184" fmla="*/ 67551 h 480526"/>
                <a:gd name="connsiteX185" fmla="*/ 289820 w 330527"/>
                <a:gd name="connsiteY185" fmla="*/ 66666 h 480526"/>
                <a:gd name="connsiteX186" fmla="*/ 288493 w 330527"/>
                <a:gd name="connsiteY186" fmla="*/ 65191 h 480526"/>
                <a:gd name="connsiteX187" fmla="*/ 286723 w 330527"/>
                <a:gd name="connsiteY187" fmla="*/ 64601 h 480526"/>
                <a:gd name="connsiteX188" fmla="*/ 285248 w 330527"/>
                <a:gd name="connsiteY188" fmla="*/ 63569 h 480526"/>
                <a:gd name="connsiteX189" fmla="*/ 282741 w 330527"/>
                <a:gd name="connsiteY189" fmla="*/ 62684 h 480526"/>
                <a:gd name="connsiteX190" fmla="*/ 281118 w 330527"/>
                <a:gd name="connsiteY190" fmla="*/ 61799 h 480526"/>
                <a:gd name="connsiteX191" fmla="*/ 279201 w 330527"/>
                <a:gd name="connsiteY191" fmla="*/ 61356 h 480526"/>
                <a:gd name="connsiteX192" fmla="*/ 277726 w 330527"/>
                <a:gd name="connsiteY192" fmla="*/ 59734 h 480526"/>
                <a:gd name="connsiteX193" fmla="*/ 272269 w 330527"/>
                <a:gd name="connsiteY193" fmla="*/ 56489 h 480526"/>
                <a:gd name="connsiteX194" fmla="*/ 270941 w 330527"/>
                <a:gd name="connsiteY194" fmla="*/ 56194 h 480526"/>
                <a:gd name="connsiteX195" fmla="*/ 269319 w 330527"/>
                <a:gd name="connsiteY195" fmla="*/ 56784 h 480526"/>
                <a:gd name="connsiteX196" fmla="*/ 267107 w 330527"/>
                <a:gd name="connsiteY196" fmla="*/ 57226 h 480526"/>
                <a:gd name="connsiteX197" fmla="*/ 264894 w 330527"/>
                <a:gd name="connsiteY197" fmla="*/ 58997 h 480526"/>
                <a:gd name="connsiteX198" fmla="*/ 262239 w 330527"/>
                <a:gd name="connsiteY198" fmla="*/ 59586 h 480526"/>
                <a:gd name="connsiteX199" fmla="*/ 259732 w 330527"/>
                <a:gd name="connsiteY199" fmla="*/ 59586 h 480526"/>
                <a:gd name="connsiteX200" fmla="*/ 258405 w 330527"/>
                <a:gd name="connsiteY200" fmla="*/ 58554 h 480526"/>
                <a:gd name="connsiteX201" fmla="*/ 257077 w 330527"/>
                <a:gd name="connsiteY201" fmla="*/ 58111 h 480526"/>
                <a:gd name="connsiteX202" fmla="*/ 255455 w 330527"/>
                <a:gd name="connsiteY202" fmla="*/ 56637 h 480526"/>
                <a:gd name="connsiteX203" fmla="*/ 252505 w 330527"/>
                <a:gd name="connsiteY203" fmla="*/ 55604 h 480526"/>
                <a:gd name="connsiteX204" fmla="*/ 250440 w 330527"/>
                <a:gd name="connsiteY204" fmla="*/ 54867 h 480526"/>
                <a:gd name="connsiteX205" fmla="*/ 249113 w 330527"/>
                <a:gd name="connsiteY205" fmla="*/ 55162 h 480526"/>
                <a:gd name="connsiteX206" fmla="*/ 247343 w 330527"/>
                <a:gd name="connsiteY206" fmla="*/ 56784 h 480526"/>
                <a:gd name="connsiteX207" fmla="*/ 245720 w 330527"/>
                <a:gd name="connsiteY207" fmla="*/ 58406 h 480526"/>
                <a:gd name="connsiteX208" fmla="*/ 244393 w 330527"/>
                <a:gd name="connsiteY208" fmla="*/ 59439 h 480526"/>
                <a:gd name="connsiteX209" fmla="*/ 242476 w 330527"/>
                <a:gd name="connsiteY209" fmla="*/ 59291 h 480526"/>
                <a:gd name="connsiteX210" fmla="*/ 240411 w 330527"/>
                <a:gd name="connsiteY210" fmla="*/ 60766 h 480526"/>
                <a:gd name="connsiteX211" fmla="*/ 238198 w 330527"/>
                <a:gd name="connsiteY211" fmla="*/ 61356 h 480526"/>
                <a:gd name="connsiteX212" fmla="*/ 236133 w 330527"/>
                <a:gd name="connsiteY212" fmla="*/ 61504 h 480526"/>
                <a:gd name="connsiteX213" fmla="*/ 233626 w 330527"/>
                <a:gd name="connsiteY213" fmla="*/ 62094 h 480526"/>
                <a:gd name="connsiteX214" fmla="*/ 230824 w 330527"/>
                <a:gd name="connsiteY214" fmla="*/ 61209 h 480526"/>
                <a:gd name="connsiteX215" fmla="*/ 228611 w 330527"/>
                <a:gd name="connsiteY215" fmla="*/ 60324 h 480526"/>
                <a:gd name="connsiteX216" fmla="*/ 227579 w 330527"/>
                <a:gd name="connsiteY216" fmla="*/ 60029 h 480526"/>
                <a:gd name="connsiteX217" fmla="*/ 226694 w 330527"/>
                <a:gd name="connsiteY217" fmla="*/ 60324 h 480526"/>
                <a:gd name="connsiteX218" fmla="*/ 225219 w 330527"/>
                <a:gd name="connsiteY218" fmla="*/ 61061 h 480526"/>
                <a:gd name="connsiteX219" fmla="*/ 222712 w 330527"/>
                <a:gd name="connsiteY219" fmla="*/ 61356 h 480526"/>
                <a:gd name="connsiteX220" fmla="*/ 220794 w 330527"/>
                <a:gd name="connsiteY220" fmla="*/ 61504 h 480526"/>
                <a:gd name="connsiteX221" fmla="*/ 219319 w 330527"/>
                <a:gd name="connsiteY221" fmla="*/ 61061 h 480526"/>
                <a:gd name="connsiteX222" fmla="*/ 218139 w 330527"/>
                <a:gd name="connsiteY222" fmla="*/ 59734 h 480526"/>
                <a:gd name="connsiteX223" fmla="*/ 216075 w 330527"/>
                <a:gd name="connsiteY223" fmla="*/ 58997 h 480526"/>
                <a:gd name="connsiteX224" fmla="*/ 213715 w 330527"/>
                <a:gd name="connsiteY224" fmla="*/ 58111 h 480526"/>
                <a:gd name="connsiteX225" fmla="*/ 213272 w 330527"/>
                <a:gd name="connsiteY225" fmla="*/ 56342 h 480526"/>
                <a:gd name="connsiteX226" fmla="*/ 213567 w 330527"/>
                <a:gd name="connsiteY226" fmla="*/ 55014 h 480526"/>
                <a:gd name="connsiteX227" fmla="*/ 214452 w 330527"/>
                <a:gd name="connsiteY227" fmla="*/ 52949 h 480526"/>
                <a:gd name="connsiteX228" fmla="*/ 214010 w 330527"/>
                <a:gd name="connsiteY228" fmla="*/ 51032 h 480526"/>
                <a:gd name="connsiteX229" fmla="*/ 213125 w 330527"/>
                <a:gd name="connsiteY229" fmla="*/ 47787 h 480526"/>
                <a:gd name="connsiteX230" fmla="*/ 212682 w 330527"/>
                <a:gd name="connsiteY230" fmla="*/ 46460 h 480526"/>
                <a:gd name="connsiteX231" fmla="*/ 211945 w 330527"/>
                <a:gd name="connsiteY231" fmla="*/ 45427 h 480526"/>
                <a:gd name="connsiteX232" fmla="*/ 210913 w 330527"/>
                <a:gd name="connsiteY232" fmla="*/ 44985 h 480526"/>
                <a:gd name="connsiteX233" fmla="*/ 208700 w 330527"/>
                <a:gd name="connsiteY233" fmla="*/ 45280 h 480526"/>
                <a:gd name="connsiteX234" fmla="*/ 206340 w 330527"/>
                <a:gd name="connsiteY234" fmla="*/ 44100 h 480526"/>
                <a:gd name="connsiteX235" fmla="*/ 204865 w 330527"/>
                <a:gd name="connsiteY235" fmla="*/ 42920 h 480526"/>
                <a:gd name="connsiteX236" fmla="*/ 204128 w 330527"/>
                <a:gd name="connsiteY236" fmla="*/ 41445 h 480526"/>
                <a:gd name="connsiteX237" fmla="*/ 204865 w 330527"/>
                <a:gd name="connsiteY237" fmla="*/ 38790 h 480526"/>
                <a:gd name="connsiteX238" fmla="*/ 204128 w 330527"/>
                <a:gd name="connsiteY238" fmla="*/ 36578 h 480526"/>
                <a:gd name="connsiteX239" fmla="*/ 202800 w 330527"/>
                <a:gd name="connsiteY239" fmla="*/ 35398 h 480526"/>
                <a:gd name="connsiteX240" fmla="*/ 201916 w 330527"/>
                <a:gd name="connsiteY240" fmla="*/ 33186 h 480526"/>
                <a:gd name="connsiteX241" fmla="*/ 200441 w 330527"/>
                <a:gd name="connsiteY241" fmla="*/ 31415 h 480526"/>
                <a:gd name="connsiteX242" fmla="*/ 198523 w 330527"/>
                <a:gd name="connsiteY242" fmla="*/ 30531 h 480526"/>
                <a:gd name="connsiteX243" fmla="*/ 196753 w 330527"/>
                <a:gd name="connsiteY243" fmla="*/ 30531 h 480526"/>
                <a:gd name="connsiteX244" fmla="*/ 195278 w 330527"/>
                <a:gd name="connsiteY244" fmla="*/ 30088 h 480526"/>
                <a:gd name="connsiteX245" fmla="*/ 193656 w 330527"/>
                <a:gd name="connsiteY245" fmla="*/ 28171 h 480526"/>
                <a:gd name="connsiteX246" fmla="*/ 192034 w 330527"/>
                <a:gd name="connsiteY246" fmla="*/ 27433 h 480526"/>
                <a:gd name="connsiteX247" fmla="*/ 190264 w 330527"/>
                <a:gd name="connsiteY247" fmla="*/ 25663 h 480526"/>
                <a:gd name="connsiteX248" fmla="*/ 187019 w 330527"/>
                <a:gd name="connsiteY248" fmla="*/ 24926 h 480526"/>
                <a:gd name="connsiteX249" fmla="*/ 185249 w 330527"/>
                <a:gd name="connsiteY249" fmla="*/ 24189 h 480526"/>
                <a:gd name="connsiteX250" fmla="*/ 184216 w 330527"/>
                <a:gd name="connsiteY250" fmla="*/ 23009 h 480526"/>
                <a:gd name="connsiteX251" fmla="*/ 182889 w 330527"/>
                <a:gd name="connsiteY251" fmla="*/ 21091 h 480526"/>
                <a:gd name="connsiteX252" fmla="*/ 183037 w 330527"/>
                <a:gd name="connsiteY252" fmla="*/ 19911 h 480526"/>
                <a:gd name="connsiteX253" fmla="*/ 182447 w 330527"/>
                <a:gd name="connsiteY253" fmla="*/ 18879 h 480526"/>
                <a:gd name="connsiteX254" fmla="*/ 181857 w 330527"/>
                <a:gd name="connsiteY254" fmla="*/ 16961 h 480526"/>
                <a:gd name="connsiteX255" fmla="*/ 180824 w 330527"/>
                <a:gd name="connsiteY255" fmla="*/ 14012 h 480526"/>
                <a:gd name="connsiteX256" fmla="*/ 179497 w 330527"/>
                <a:gd name="connsiteY256" fmla="*/ 12389 h 480526"/>
                <a:gd name="connsiteX257" fmla="*/ 178317 w 330527"/>
                <a:gd name="connsiteY257" fmla="*/ 11209 h 480526"/>
                <a:gd name="connsiteX258" fmla="*/ 177137 w 330527"/>
                <a:gd name="connsiteY258" fmla="*/ 10177 h 480526"/>
                <a:gd name="connsiteX259" fmla="*/ 175515 w 330527"/>
                <a:gd name="connsiteY259" fmla="*/ 8555 h 480526"/>
                <a:gd name="connsiteX260" fmla="*/ 173597 w 330527"/>
                <a:gd name="connsiteY260" fmla="*/ 7669 h 480526"/>
                <a:gd name="connsiteX261" fmla="*/ 171975 w 330527"/>
                <a:gd name="connsiteY261" fmla="*/ 6784 h 480526"/>
                <a:gd name="connsiteX262" fmla="*/ 171237 w 330527"/>
                <a:gd name="connsiteY262" fmla="*/ 5310 h 480526"/>
                <a:gd name="connsiteX263" fmla="*/ 170795 w 330527"/>
                <a:gd name="connsiteY263" fmla="*/ 4130 h 480526"/>
                <a:gd name="connsiteX264" fmla="*/ 169762 w 330527"/>
                <a:gd name="connsiteY264" fmla="*/ 4277 h 480526"/>
                <a:gd name="connsiteX265" fmla="*/ 168435 w 330527"/>
                <a:gd name="connsiteY265" fmla="*/ 4130 h 480526"/>
                <a:gd name="connsiteX266" fmla="*/ 166960 w 330527"/>
                <a:gd name="connsiteY266" fmla="*/ 3835 h 480526"/>
                <a:gd name="connsiteX267" fmla="*/ 165485 w 330527"/>
                <a:gd name="connsiteY267" fmla="*/ 2950 h 480526"/>
                <a:gd name="connsiteX268" fmla="*/ 164158 w 330527"/>
                <a:gd name="connsiteY268" fmla="*/ 2065 h 480526"/>
                <a:gd name="connsiteX269" fmla="*/ 161945 w 330527"/>
                <a:gd name="connsiteY269" fmla="*/ 295 h 480526"/>
                <a:gd name="connsiteX270" fmla="*/ 160765 w 330527"/>
                <a:gd name="connsiteY270" fmla="*/ 0 h 480526"/>
                <a:gd name="connsiteX271" fmla="*/ 159733 w 330527"/>
                <a:gd name="connsiteY271" fmla="*/ 0 h 480526"/>
                <a:gd name="connsiteX272" fmla="*/ 158111 w 330527"/>
                <a:gd name="connsiteY272" fmla="*/ 1770 h 480526"/>
                <a:gd name="connsiteX273" fmla="*/ 156636 w 330527"/>
                <a:gd name="connsiteY273" fmla="*/ 2655 h 480526"/>
                <a:gd name="connsiteX274" fmla="*/ 155161 w 330527"/>
                <a:gd name="connsiteY274" fmla="*/ 2802 h 480526"/>
                <a:gd name="connsiteX275" fmla="*/ 153096 w 330527"/>
                <a:gd name="connsiteY275" fmla="*/ 3097 h 480526"/>
                <a:gd name="connsiteX276" fmla="*/ 150294 w 330527"/>
                <a:gd name="connsiteY276" fmla="*/ 2212 h 480526"/>
                <a:gd name="connsiteX277" fmla="*/ 149114 w 330527"/>
                <a:gd name="connsiteY277" fmla="*/ 2212 h 480526"/>
                <a:gd name="connsiteX278" fmla="*/ 148966 w 330527"/>
                <a:gd name="connsiteY278" fmla="*/ 3097 h 480526"/>
                <a:gd name="connsiteX279" fmla="*/ 150883 w 330527"/>
                <a:gd name="connsiteY279" fmla="*/ 4130 h 480526"/>
                <a:gd name="connsiteX280" fmla="*/ 152653 w 330527"/>
                <a:gd name="connsiteY280" fmla="*/ 5457 h 480526"/>
                <a:gd name="connsiteX281" fmla="*/ 153391 w 330527"/>
                <a:gd name="connsiteY281" fmla="*/ 7375 h 480526"/>
                <a:gd name="connsiteX282" fmla="*/ 154423 w 330527"/>
                <a:gd name="connsiteY282" fmla="*/ 9587 h 480526"/>
                <a:gd name="connsiteX283" fmla="*/ 157078 w 330527"/>
                <a:gd name="connsiteY283" fmla="*/ 12094 h 480526"/>
                <a:gd name="connsiteX284" fmla="*/ 158701 w 330527"/>
                <a:gd name="connsiteY284" fmla="*/ 13422 h 480526"/>
                <a:gd name="connsiteX285" fmla="*/ 158701 w 330527"/>
                <a:gd name="connsiteY285" fmla="*/ 14307 h 480526"/>
                <a:gd name="connsiteX286" fmla="*/ 158258 w 330527"/>
                <a:gd name="connsiteY286" fmla="*/ 15929 h 480526"/>
                <a:gd name="connsiteX287" fmla="*/ 158111 w 330527"/>
                <a:gd name="connsiteY287" fmla="*/ 17256 h 480526"/>
                <a:gd name="connsiteX288" fmla="*/ 158996 w 330527"/>
                <a:gd name="connsiteY288" fmla="*/ 23746 h 480526"/>
                <a:gd name="connsiteX289" fmla="*/ 158405 w 330527"/>
                <a:gd name="connsiteY289" fmla="*/ 24041 h 480526"/>
                <a:gd name="connsiteX290" fmla="*/ 157521 w 330527"/>
                <a:gd name="connsiteY290" fmla="*/ 24041 h 480526"/>
                <a:gd name="connsiteX291" fmla="*/ 156488 w 330527"/>
                <a:gd name="connsiteY291" fmla="*/ 24041 h 480526"/>
                <a:gd name="connsiteX292" fmla="*/ 155603 w 330527"/>
                <a:gd name="connsiteY292" fmla="*/ 23304 h 480526"/>
                <a:gd name="connsiteX293" fmla="*/ 154866 w 330527"/>
                <a:gd name="connsiteY293" fmla="*/ 23009 h 480526"/>
                <a:gd name="connsiteX294" fmla="*/ 154571 w 330527"/>
                <a:gd name="connsiteY294" fmla="*/ 23894 h 480526"/>
                <a:gd name="connsiteX295" fmla="*/ 153833 w 330527"/>
                <a:gd name="connsiteY295" fmla="*/ 26843 h 480526"/>
                <a:gd name="connsiteX296" fmla="*/ 152063 w 330527"/>
                <a:gd name="connsiteY296" fmla="*/ 33186 h 480526"/>
                <a:gd name="connsiteX297" fmla="*/ 150588 w 330527"/>
                <a:gd name="connsiteY297" fmla="*/ 38643 h 480526"/>
                <a:gd name="connsiteX298" fmla="*/ 148819 w 330527"/>
                <a:gd name="connsiteY298" fmla="*/ 40708 h 480526"/>
                <a:gd name="connsiteX299" fmla="*/ 146016 w 330527"/>
                <a:gd name="connsiteY299" fmla="*/ 43805 h 480526"/>
                <a:gd name="connsiteX300" fmla="*/ 142477 w 330527"/>
                <a:gd name="connsiteY300" fmla="*/ 48082 h 480526"/>
                <a:gd name="connsiteX301" fmla="*/ 137019 w 330527"/>
                <a:gd name="connsiteY301" fmla="*/ 54277 h 480526"/>
                <a:gd name="connsiteX302" fmla="*/ 133185 w 330527"/>
                <a:gd name="connsiteY302" fmla="*/ 57226 h 480526"/>
                <a:gd name="connsiteX303" fmla="*/ 129940 w 330527"/>
                <a:gd name="connsiteY303" fmla="*/ 59439 h 480526"/>
                <a:gd name="connsiteX304" fmla="*/ 126400 w 330527"/>
                <a:gd name="connsiteY304" fmla="*/ 62094 h 480526"/>
                <a:gd name="connsiteX305" fmla="*/ 121680 w 330527"/>
                <a:gd name="connsiteY305" fmla="*/ 65486 h 480526"/>
                <a:gd name="connsiteX306" fmla="*/ 116371 w 330527"/>
                <a:gd name="connsiteY306" fmla="*/ 67403 h 480526"/>
                <a:gd name="connsiteX307" fmla="*/ 108996 w 330527"/>
                <a:gd name="connsiteY307" fmla="*/ 70058 h 480526"/>
                <a:gd name="connsiteX308" fmla="*/ 103834 w 330527"/>
                <a:gd name="connsiteY308" fmla="*/ 71976 h 480526"/>
                <a:gd name="connsiteX309" fmla="*/ 99999 w 330527"/>
                <a:gd name="connsiteY309" fmla="*/ 73156 h 480526"/>
                <a:gd name="connsiteX310" fmla="*/ 96017 w 330527"/>
                <a:gd name="connsiteY310" fmla="*/ 74631 h 480526"/>
                <a:gd name="connsiteX311" fmla="*/ 90855 w 330527"/>
                <a:gd name="connsiteY311" fmla="*/ 76400 h 480526"/>
                <a:gd name="connsiteX312" fmla="*/ 88790 w 330527"/>
                <a:gd name="connsiteY312" fmla="*/ 78023 h 480526"/>
                <a:gd name="connsiteX313" fmla="*/ 85397 w 330527"/>
                <a:gd name="connsiteY313" fmla="*/ 82300 h 480526"/>
                <a:gd name="connsiteX314" fmla="*/ 83775 w 330527"/>
                <a:gd name="connsiteY314" fmla="*/ 84217 h 480526"/>
                <a:gd name="connsiteX315" fmla="*/ 82300 w 330527"/>
                <a:gd name="connsiteY315" fmla="*/ 85987 h 480526"/>
                <a:gd name="connsiteX316" fmla="*/ 82005 w 330527"/>
                <a:gd name="connsiteY316" fmla="*/ 86725 h 480526"/>
                <a:gd name="connsiteX317" fmla="*/ 82300 w 330527"/>
                <a:gd name="connsiteY317" fmla="*/ 87315 h 480526"/>
                <a:gd name="connsiteX318" fmla="*/ 82890 w 330527"/>
                <a:gd name="connsiteY318" fmla="*/ 88052 h 480526"/>
                <a:gd name="connsiteX319" fmla="*/ 83037 w 330527"/>
                <a:gd name="connsiteY319" fmla="*/ 88937 h 480526"/>
                <a:gd name="connsiteX320" fmla="*/ 82005 w 330527"/>
                <a:gd name="connsiteY320" fmla="*/ 89527 h 480526"/>
                <a:gd name="connsiteX321" fmla="*/ 81268 w 330527"/>
                <a:gd name="connsiteY321" fmla="*/ 89527 h 480526"/>
                <a:gd name="connsiteX322" fmla="*/ 80825 w 330527"/>
                <a:gd name="connsiteY322" fmla="*/ 89085 h 480526"/>
                <a:gd name="connsiteX323" fmla="*/ 80530 w 330527"/>
                <a:gd name="connsiteY323" fmla="*/ 88200 h 480526"/>
                <a:gd name="connsiteX324" fmla="*/ 79793 w 330527"/>
                <a:gd name="connsiteY324" fmla="*/ 87167 h 480526"/>
                <a:gd name="connsiteX325" fmla="*/ 78760 w 330527"/>
                <a:gd name="connsiteY325" fmla="*/ 87020 h 480526"/>
                <a:gd name="connsiteX326" fmla="*/ 78170 w 330527"/>
                <a:gd name="connsiteY326" fmla="*/ 87167 h 480526"/>
                <a:gd name="connsiteX327" fmla="*/ 78023 w 330527"/>
                <a:gd name="connsiteY327" fmla="*/ 88052 h 480526"/>
                <a:gd name="connsiteX328" fmla="*/ 76695 w 330527"/>
                <a:gd name="connsiteY328" fmla="*/ 92329 h 480526"/>
                <a:gd name="connsiteX329" fmla="*/ 76695 w 330527"/>
                <a:gd name="connsiteY329" fmla="*/ 94394 h 480526"/>
                <a:gd name="connsiteX330" fmla="*/ 76106 w 330527"/>
                <a:gd name="connsiteY330" fmla="*/ 95132 h 480526"/>
                <a:gd name="connsiteX331" fmla="*/ 76253 w 330527"/>
                <a:gd name="connsiteY331" fmla="*/ 97049 h 480526"/>
                <a:gd name="connsiteX332" fmla="*/ 74778 w 330527"/>
                <a:gd name="connsiteY332" fmla="*/ 98819 h 480526"/>
                <a:gd name="connsiteX333" fmla="*/ 74188 w 330527"/>
                <a:gd name="connsiteY333" fmla="*/ 100294 h 480526"/>
                <a:gd name="connsiteX334" fmla="*/ 73893 w 330527"/>
                <a:gd name="connsiteY334" fmla="*/ 101621 h 480526"/>
                <a:gd name="connsiteX335" fmla="*/ 72713 w 330527"/>
                <a:gd name="connsiteY335" fmla="*/ 102506 h 480526"/>
                <a:gd name="connsiteX336" fmla="*/ 72418 w 330527"/>
                <a:gd name="connsiteY336" fmla="*/ 103981 h 480526"/>
                <a:gd name="connsiteX337" fmla="*/ 71386 w 330527"/>
                <a:gd name="connsiteY337" fmla="*/ 106931 h 480526"/>
                <a:gd name="connsiteX338" fmla="*/ 70206 w 330527"/>
                <a:gd name="connsiteY338" fmla="*/ 109291 h 480526"/>
                <a:gd name="connsiteX339" fmla="*/ 69468 w 330527"/>
                <a:gd name="connsiteY339" fmla="*/ 111356 h 480526"/>
                <a:gd name="connsiteX340" fmla="*/ 69321 w 330527"/>
                <a:gd name="connsiteY340" fmla="*/ 112831 h 480526"/>
                <a:gd name="connsiteX341" fmla="*/ 69911 w 330527"/>
                <a:gd name="connsiteY341" fmla="*/ 113863 h 480526"/>
                <a:gd name="connsiteX342" fmla="*/ 70058 w 330527"/>
                <a:gd name="connsiteY342" fmla="*/ 114748 h 480526"/>
                <a:gd name="connsiteX343" fmla="*/ 69468 w 330527"/>
                <a:gd name="connsiteY343" fmla="*/ 116371 h 480526"/>
                <a:gd name="connsiteX344" fmla="*/ 69173 w 330527"/>
                <a:gd name="connsiteY344" fmla="*/ 117403 h 480526"/>
                <a:gd name="connsiteX345" fmla="*/ 67698 w 330527"/>
                <a:gd name="connsiteY345" fmla="*/ 118288 h 480526"/>
                <a:gd name="connsiteX346" fmla="*/ 64601 w 330527"/>
                <a:gd name="connsiteY346" fmla="*/ 120205 h 480526"/>
                <a:gd name="connsiteX347" fmla="*/ 63421 w 330527"/>
                <a:gd name="connsiteY347" fmla="*/ 121385 h 480526"/>
                <a:gd name="connsiteX348" fmla="*/ 62979 w 330527"/>
                <a:gd name="connsiteY348" fmla="*/ 122860 h 480526"/>
                <a:gd name="connsiteX349" fmla="*/ 63274 w 330527"/>
                <a:gd name="connsiteY349" fmla="*/ 124188 h 480526"/>
                <a:gd name="connsiteX350" fmla="*/ 63126 w 330527"/>
                <a:gd name="connsiteY350" fmla="*/ 125220 h 480526"/>
                <a:gd name="connsiteX351" fmla="*/ 61651 w 330527"/>
                <a:gd name="connsiteY351" fmla="*/ 125515 h 480526"/>
                <a:gd name="connsiteX352" fmla="*/ 61209 w 330527"/>
                <a:gd name="connsiteY352" fmla="*/ 126400 h 480526"/>
                <a:gd name="connsiteX353" fmla="*/ 60176 w 330527"/>
                <a:gd name="connsiteY353" fmla="*/ 128022 h 480526"/>
                <a:gd name="connsiteX354" fmla="*/ 58997 w 330527"/>
                <a:gd name="connsiteY354" fmla="*/ 128612 h 480526"/>
                <a:gd name="connsiteX355" fmla="*/ 56194 w 330527"/>
                <a:gd name="connsiteY355" fmla="*/ 127727 h 480526"/>
                <a:gd name="connsiteX356" fmla="*/ 53982 w 330527"/>
                <a:gd name="connsiteY356" fmla="*/ 127727 h 480526"/>
                <a:gd name="connsiteX357" fmla="*/ 52359 w 330527"/>
                <a:gd name="connsiteY357" fmla="*/ 126990 h 480526"/>
                <a:gd name="connsiteX358" fmla="*/ 50589 w 330527"/>
                <a:gd name="connsiteY358" fmla="*/ 124630 h 480526"/>
                <a:gd name="connsiteX359" fmla="*/ 49115 w 330527"/>
                <a:gd name="connsiteY359" fmla="*/ 122713 h 480526"/>
                <a:gd name="connsiteX360" fmla="*/ 47935 w 330527"/>
                <a:gd name="connsiteY360" fmla="*/ 120353 h 480526"/>
                <a:gd name="connsiteX361" fmla="*/ 47492 w 330527"/>
                <a:gd name="connsiteY361" fmla="*/ 116813 h 480526"/>
                <a:gd name="connsiteX362" fmla="*/ 45870 w 330527"/>
                <a:gd name="connsiteY362" fmla="*/ 115928 h 480526"/>
                <a:gd name="connsiteX363" fmla="*/ 44395 w 330527"/>
                <a:gd name="connsiteY363" fmla="*/ 114601 h 480526"/>
                <a:gd name="connsiteX364" fmla="*/ 42477 w 330527"/>
                <a:gd name="connsiteY364" fmla="*/ 115043 h 480526"/>
                <a:gd name="connsiteX365" fmla="*/ 40118 w 330527"/>
                <a:gd name="connsiteY365" fmla="*/ 115191 h 480526"/>
                <a:gd name="connsiteX366" fmla="*/ 38938 w 330527"/>
                <a:gd name="connsiteY366" fmla="*/ 114453 h 480526"/>
                <a:gd name="connsiteX367" fmla="*/ 35840 w 330527"/>
                <a:gd name="connsiteY367" fmla="*/ 112978 h 480526"/>
                <a:gd name="connsiteX368" fmla="*/ 33186 w 330527"/>
                <a:gd name="connsiteY368" fmla="*/ 111356 h 480526"/>
                <a:gd name="connsiteX369" fmla="*/ 31268 w 330527"/>
                <a:gd name="connsiteY369" fmla="*/ 110471 h 480526"/>
                <a:gd name="connsiteX370" fmla="*/ 29793 w 330527"/>
                <a:gd name="connsiteY370" fmla="*/ 110913 h 480526"/>
                <a:gd name="connsiteX371" fmla="*/ 28761 w 330527"/>
                <a:gd name="connsiteY371" fmla="*/ 111946 h 480526"/>
                <a:gd name="connsiteX372" fmla="*/ 27286 w 330527"/>
                <a:gd name="connsiteY372" fmla="*/ 113716 h 480526"/>
                <a:gd name="connsiteX373" fmla="*/ 24926 w 330527"/>
                <a:gd name="connsiteY373" fmla="*/ 114896 h 480526"/>
                <a:gd name="connsiteX374" fmla="*/ 23746 w 330527"/>
                <a:gd name="connsiteY374" fmla="*/ 114896 h 480526"/>
                <a:gd name="connsiteX375" fmla="*/ 22419 w 330527"/>
                <a:gd name="connsiteY375" fmla="*/ 114011 h 480526"/>
                <a:gd name="connsiteX376" fmla="*/ 22124 w 330527"/>
                <a:gd name="connsiteY376" fmla="*/ 113126 h 480526"/>
                <a:gd name="connsiteX377" fmla="*/ 23304 w 330527"/>
                <a:gd name="connsiteY377" fmla="*/ 111651 h 480526"/>
                <a:gd name="connsiteX378" fmla="*/ 25663 w 330527"/>
                <a:gd name="connsiteY378" fmla="*/ 108259 h 480526"/>
                <a:gd name="connsiteX379" fmla="*/ 23009 w 330527"/>
                <a:gd name="connsiteY379" fmla="*/ 108111 h 480526"/>
                <a:gd name="connsiteX380" fmla="*/ 22124 w 330527"/>
                <a:gd name="connsiteY380" fmla="*/ 107079 h 480526"/>
                <a:gd name="connsiteX381" fmla="*/ 21976 w 330527"/>
                <a:gd name="connsiteY381" fmla="*/ 105899 h 480526"/>
                <a:gd name="connsiteX382" fmla="*/ 21534 w 330527"/>
                <a:gd name="connsiteY382" fmla="*/ 104719 h 480526"/>
                <a:gd name="connsiteX383" fmla="*/ 22124 w 330527"/>
                <a:gd name="connsiteY383" fmla="*/ 103096 h 480526"/>
                <a:gd name="connsiteX384" fmla="*/ 23451 w 330527"/>
                <a:gd name="connsiteY384" fmla="*/ 102359 h 480526"/>
                <a:gd name="connsiteX385" fmla="*/ 25516 w 330527"/>
                <a:gd name="connsiteY385" fmla="*/ 102949 h 480526"/>
                <a:gd name="connsiteX386" fmla="*/ 26991 w 330527"/>
                <a:gd name="connsiteY386" fmla="*/ 102949 h 480526"/>
                <a:gd name="connsiteX387" fmla="*/ 27876 w 330527"/>
                <a:gd name="connsiteY387" fmla="*/ 101474 h 480526"/>
                <a:gd name="connsiteX388" fmla="*/ 28908 w 330527"/>
                <a:gd name="connsiteY388" fmla="*/ 100884 h 480526"/>
                <a:gd name="connsiteX389" fmla="*/ 29793 w 330527"/>
                <a:gd name="connsiteY389" fmla="*/ 100442 h 480526"/>
                <a:gd name="connsiteX390" fmla="*/ 30236 w 330527"/>
                <a:gd name="connsiteY390" fmla="*/ 99704 h 480526"/>
                <a:gd name="connsiteX391" fmla="*/ 29203 w 330527"/>
                <a:gd name="connsiteY391" fmla="*/ 97344 h 480526"/>
                <a:gd name="connsiteX392" fmla="*/ 28908 w 330527"/>
                <a:gd name="connsiteY392" fmla="*/ 96017 h 480526"/>
                <a:gd name="connsiteX393" fmla="*/ 29203 w 330527"/>
                <a:gd name="connsiteY393" fmla="*/ 95279 h 480526"/>
                <a:gd name="connsiteX394" fmla="*/ 29203 w 330527"/>
                <a:gd name="connsiteY394" fmla="*/ 93804 h 480526"/>
                <a:gd name="connsiteX395" fmla="*/ 29056 w 330527"/>
                <a:gd name="connsiteY395" fmla="*/ 92772 h 480526"/>
                <a:gd name="connsiteX396" fmla="*/ 28466 w 330527"/>
                <a:gd name="connsiteY396" fmla="*/ 91887 h 480526"/>
                <a:gd name="connsiteX397" fmla="*/ 28466 w 330527"/>
                <a:gd name="connsiteY397" fmla="*/ 90412 h 480526"/>
                <a:gd name="connsiteX398" fmla="*/ 28023 w 330527"/>
                <a:gd name="connsiteY398" fmla="*/ 89675 h 480526"/>
                <a:gd name="connsiteX399" fmla="*/ 27728 w 330527"/>
                <a:gd name="connsiteY399" fmla="*/ 88790 h 480526"/>
                <a:gd name="connsiteX400" fmla="*/ 27728 w 330527"/>
                <a:gd name="connsiteY400" fmla="*/ 87905 h 480526"/>
                <a:gd name="connsiteX401" fmla="*/ 27138 w 330527"/>
                <a:gd name="connsiteY401" fmla="*/ 87462 h 480526"/>
                <a:gd name="connsiteX402" fmla="*/ 26401 w 330527"/>
                <a:gd name="connsiteY402" fmla="*/ 86872 h 480526"/>
                <a:gd name="connsiteX403" fmla="*/ 21681 w 330527"/>
                <a:gd name="connsiteY403" fmla="*/ 89675 h 480526"/>
                <a:gd name="connsiteX404" fmla="*/ 17846 w 330527"/>
                <a:gd name="connsiteY404" fmla="*/ 93509 h 480526"/>
                <a:gd name="connsiteX405" fmla="*/ 14012 w 330527"/>
                <a:gd name="connsiteY405" fmla="*/ 95869 h 480526"/>
                <a:gd name="connsiteX406" fmla="*/ 11652 w 330527"/>
                <a:gd name="connsiteY406" fmla="*/ 99704 h 480526"/>
                <a:gd name="connsiteX407" fmla="*/ 2655 w 330527"/>
                <a:gd name="connsiteY407" fmla="*/ 108996 h 480526"/>
                <a:gd name="connsiteX408" fmla="*/ 1327 w 330527"/>
                <a:gd name="connsiteY408" fmla="*/ 111208 h 480526"/>
                <a:gd name="connsiteX409" fmla="*/ 0 w 330527"/>
                <a:gd name="connsiteY409" fmla="*/ 120205 h 480526"/>
                <a:gd name="connsiteX410" fmla="*/ 1180 w 330527"/>
                <a:gd name="connsiteY410" fmla="*/ 122565 h 480526"/>
                <a:gd name="connsiteX411" fmla="*/ 3687 w 330527"/>
                <a:gd name="connsiteY411" fmla="*/ 125662 h 480526"/>
                <a:gd name="connsiteX412" fmla="*/ 5900 w 330527"/>
                <a:gd name="connsiteY412" fmla="*/ 129645 h 480526"/>
                <a:gd name="connsiteX413" fmla="*/ 4867 w 330527"/>
                <a:gd name="connsiteY413" fmla="*/ 131562 h 480526"/>
                <a:gd name="connsiteX414" fmla="*/ 4425 w 330527"/>
                <a:gd name="connsiteY414" fmla="*/ 133185 h 480526"/>
                <a:gd name="connsiteX415" fmla="*/ 10177 w 330527"/>
                <a:gd name="connsiteY415" fmla="*/ 141297 h 480526"/>
                <a:gd name="connsiteX416" fmla="*/ 11799 w 330527"/>
                <a:gd name="connsiteY416" fmla="*/ 145426 h 480526"/>
                <a:gd name="connsiteX417" fmla="*/ 11799 w 330527"/>
                <a:gd name="connsiteY417" fmla="*/ 148671 h 480526"/>
                <a:gd name="connsiteX418" fmla="*/ 10619 w 330527"/>
                <a:gd name="connsiteY418" fmla="*/ 150736 h 480526"/>
                <a:gd name="connsiteX419" fmla="*/ 8997 w 330527"/>
                <a:gd name="connsiteY419" fmla="*/ 151326 h 480526"/>
                <a:gd name="connsiteX420" fmla="*/ 6342 w 330527"/>
                <a:gd name="connsiteY420" fmla="*/ 149999 h 480526"/>
                <a:gd name="connsiteX421" fmla="*/ 4425 w 330527"/>
                <a:gd name="connsiteY421" fmla="*/ 151621 h 480526"/>
                <a:gd name="connsiteX422" fmla="*/ 3982 w 330527"/>
                <a:gd name="connsiteY422" fmla="*/ 153391 h 480526"/>
                <a:gd name="connsiteX423" fmla="*/ 5015 w 330527"/>
                <a:gd name="connsiteY423" fmla="*/ 156341 h 480526"/>
                <a:gd name="connsiteX424" fmla="*/ 7227 w 330527"/>
                <a:gd name="connsiteY424" fmla="*/ 158258 h 480526"/>
                <a:gd name="connsiteX425" fmla="*/ 13717 w 330527"/>
                <a:gd name="connsiteY425" fmla="*/ 162240 h 480526"/>
                <a:gd name="connsiteX426" fmla="*/ 32006 w 330527"/>
                <a:gd name="connsiteY426" fmla="*/ 171827 h 480526"/>
                <a:gd name="connsiteX427" fmla="*/ 34955 w 330527"/>
                <a:gd name="connsiteY427" fmla="*/ 174925 h 480526"/>
                <a:gd name="connsiteX428" fmla="*/ 37315 w 330527"/>
                <a:gd name="connsiteY428" fmla="*/ 178317 h 480526"/>
                <a:gd name="connsiteX429" fmla="*/ 41150 w 330527"/>
                <a:gd name="connsiteY429" fmla="*/ 182742 h 480526"/>
                <a:gd name="connsiteX430" fmla="*/ 44837 w 330527"/>
                <a:gd name="connsiteY430" fmla="*/ 188641 h 480526"/>
                <a:gd name="connsiteX431" fmla="*/ 45575 w 330527"/>
                <a:gd name="connsiteY431" fmla="*/ 191886 h 480526"/>
                <a:gd name="connsiteX432" fmla="*/ 51179 w 330527"/>
                <a:gd name="connsiteY432" fmla="*/ 202800 h 480526"/>
                <a:gd name="connsiteX433" fmla="*/ 52802 w 330527"/>
                <a:gd name="connsiteY433" fmla="*/ 205013 h 480526"/>
                <a:gd name="connsiteX434" fmla="*/ 56784 w 330527"/>
                <a:gd name="connsiteY434" fmla="*/ 208258 h 480526"/>
                <a:gd name="connsiteX435" fmla="*/ 60766 w 330527"/>
                <a:gd name="connsiteY435" fmla="*/ 212535 h 480526"/>
                <a:gd name="connsiteX436" fmla="*/ 62979 w 330527"/>
                <a:gd name="connsiteY436" fmla="*/ 217697 h 480526"/>
                <a:gd name="connsiteX437" fmla="*/ 67256 w 330527"/>
                <a:gd name="connsiteY437" fmla="*/ 223154 h 480526"/>
                <a:gd name="connsiteX438" fmla="*/ 67403 w 330527"/>
                <a:gd name="connsiteY438" fmla="*/ 226399 h 480526"/>
                <a:gd name="connsiteX439" fmla="*/ 69763 w 330527"/>
                <a:gd name="connsiteY439" fmla="*/ 232446 h 480526"/>
                <a:gd name="connsiteX440" fmla="*/ 71976 w 330527"/>
                <a:gd name="connsiteY440" fmla="*/ 237313 h 480526"/>
                <a:gd name="connsiteX441" fmla="*/ 75515 w 330527"/>
                <a:gd name="connsiteY441" fmla="*/ 242918 h 480526"/>
                <a:gd name="connsiteX442" fmla="*/ 77875 w 330527"/>
                <a:gd name="connsiteY442" fmla="*/ 250293 h 480526"/>
                <a:gd name="connsiteX443" fmla="*/ 79940 w 330527"/>
                <a:gd name="connsiteY443" fmla="*/ 254422 h 480526"/>
                <a:gd name="connsiteX444" fmla="*/ 82300 w 330527"/>
                <a:gd name="connsiteY444" fmla="*/ 261797 h 480526"/>
                <a:gd name="connsiteX445" fmla="*/ 84660 w 330527"/>
                <a:gd name="connsiteY445" fmla="*/ 266222 h 480526"/>
                <a:gd name="connsiteX446" fmla="*/ 94099 w 330527"/>
                <a:gd name="connsiteY446" fmla="*/ 281413 h 480526"/>
                <a:gd name="connsiteX447" fmla="*/ 95869 w 330527"/>
                <a:gd name="connsiteY447" fmla="*/ 286280 h 480526"/>
                <a:gd name="connsiteX448" fmla="*/ 96607 w 330527"/>
                <a:gd name="connsiteY448" fmla="*/ 290705 h 480526"/>
                <a:gd name="connsiteX449" fmla="*/ 96754 w 330527"/>
                <a:gd name="connsiteY449" fmla="*/ 293212 h 480526"/>
                <a:gd name="connsiteX450" fmla="*/ 105161 w 330527"/>
                <a:gd name="connsiteY450" fmla="*/ 299702 h 480526"/>
                <a:gd name="connsiteX451" fmla="*/ 107521 w 330527"/>
                <a:gd name="connsiteY451" fmla="*/ 303094 h 480526"/>
                <a:gd name="connsiteX452" fmla="*/ 109143 w 330527"/>
                <a:gd name="connsiteY452" fmla="*/ 309879 h 480526"/>
                <a:gd name="connsiteX453" fmla="*/ 109291 w 330527"/>
                <a:gd name="connsiteY453" fmla="*/ 313566 h 480526"/>
                <a:gd name="connsiteX454" fmla="*/ 111651 w 330527"/>
                <a:gd name="connsiteY454" fmla="*/ 314746 h 480526"/>
                <a:gd name="connsiteX455" fmla="*/ 112241 w 330527"/>
                <a:gd name="connsiteY455" fmla="*/ 316516 h 480526"/>
                <a:gd name="connsiteX456" fmla="*/ 113421 w 330527"/>
                <a:gd name="connsiteY456" fmla="*/ 317696 h 480526"/>
                <a:gd name="connsiteX457" fmla="*/ 117698 w 330527"/>
                <a:gd name="connsiteY457" fmla="*/ 321088 h 480526"/>
                <a:gd name="connsiteX458" fmla="*/ 119615 w 330527"/>
                <a:gd name="connsiteY458" fmla="*/ 325808 h 480526"/>
                <a:gd name="connsiteX459" fmla="*/ 122713 w 330527"/>
                <a:gd name="connsiteY459" fmla="*/ 331118 h 480526"/>
                <a:gd name="connsiteX460" fmla="*/ 124925 w 330527"/>
                <a:gd name="connsiteY460" fmla="*/ 333625 h 480526"/>
                <a:gd name="connsiteX461" fmla="*/ 126252 w 330527"/>
                <a:gd name="connsiteY461" fmla="*/ 337902 h 480526"/>
                <a:gd name="connsiteX462" fmla="*/ 128317 w 330527"/>
                <a:gd name="connsiteY462" fmla="*/ 341147 h 480526"/>
                <a:gd name="connsiteX463" fmla="*/ 133627 w 330527"/>
                <a:gd name="connsiteY463" fmla="*/ 348079 h 480526"/>
                <a:gd name="connsiteX464" fmla="*/ 134659 w 330527"/>
                <a:gd name="connsiteY464" fmla="*/ 351914 h 480526"/>
                <a:gd name="connsiteX465" fmla="*/ 132595 w 330527"/>
                <a:gd name="connsiteY465" fmla="*/ 359584 h 480526"/>
                <a:gd name="connsiteX466" fmla="*/ 131120 w 330527"/>
                <a:gd name="connsiteY466" fmla="*/ 360026 h 480526"/>
                <a:gd name="connsiteX467" fmla="*/ 129645 w 330527"/>
                <a:gd name="connsiteY467" fmla="*/ 361059 h 480526"/>
                <a:gd name="connsiteX468" fmla="*/ 131710 w 330527"/>
                <a:gd name="connsiteY468" fmla="*/ 363418 h 480526"/>
                <a:gd name="connsiteX469" fmla="*/ 131857 w 330527"/>
                <a:gd name="connsiteY469" fmla="*/ 368286 h 480526"/>
                <a:gd name="connsiteX470" fmla="*/ 134807 w 330527"/>
                <a:gd name="connsiteY470" fmla="*/ 370793 h 480526"/>
                <a:gd name="connsiteX471" fmla="*/ 135839 w 330527"/>
                <a:gd name="connsiteY471" fmla="*/ 373300 h 480526"/>
                <a:gd name="connsiteX472" fmla="*/ 139232 w 330527"/>
                <a:gd name="connsiteY472" fmla="*/ 377873 h 480526"/>
                <a:gd name="connsiteX473" fmla="*/ 141149 w 330527"/>
                <a:gd name="connsiteY473" fmla="*/ 381560 h 480526"/>
                <a:gd name="connsiteX474" fmla="*/ 146311 w 330527"/>
                <a:gd name="connsiteY474" fmla="*/ 385542 h 480526"/>
                <a:gd name="connsiteX475" fmla="*/ 151621 w 330527"/>
                <a:gd name="connsiteY475" fmla="*/ 388639 h 480526"/>
                <a:gd name="connsiteX476" fmla="*/ 155161 w 330527"/>
                <a:gd name="connsiteY476" fmla="*/ 393802 h 480526"/>
                <a:gd name="connsiteX477" fmla="*/ 158405 w 330527"/>
                <a:gd name="connsiteY477" fmla="*/ 396014 h 480526"/>
                <a:gd name="connsiteX478" fmla="*/ 160618 w 330527"/>
                <a:gd name="connsiteY478" fmla="*/ 399701 h 480526"/>
                <a:gd name="connsiteX479" fmla="*/ 162830 w 330527"/>
                <a:gd name="connsiteY479" fmla="*/ 402209 h 480526"/>
                <a:gd name="connsiteX480" fmla="*/ 177137 w 330527"/>
                <a:gd name="connsiteY480" fmla="*/ 409878 h 480526"/>
                <a:gd name="connsiteX481" fmla="*/ 181857 w 330527"/>
                <a:gd name="connsiteY481" fmla="*/ 413418 h 480526"/>
                <a:gd name="connsiteX482" fmla="*/ 187904 w 330527"/>
                <a:gd name="connsiteY482" fmla="*/ 415483 h 480526"/>
                <a:gd name="connsiteX483" fmla="*/ 196311 w 330527"/>
                <a:gd name="connsiteY483" fmla="*/ 421973 h 480526"/>
                <a:gd name="connsiteX484" fmla="*/ 198818 w 330527"/>
                <a:gd name="connsiteY484" fmla="*/ 423152 h 480526"/>
                <a:gd name="connsiteX485" fmla="*/ 207373 w 330527"/>
                <a:gd name="connsiteY485" fmla="*/ 425955 h 480526"/>
                <a:gd name="connsiteX486" fmla="*/ 210913 w 330527"/>
                <a:gd name="connsiteY486" fmla="*/ 428167 h 480526"/>
                <a:gd name="connsiteX487" fmla="*/ 218877 w 330527"/>
                <a:gd name="connsiteY487" fmla="*/ 431707 h 480526"/>
                <a:gd name="connsiteX488" fmla="*/ 223154 w 330527"/>
                <a:gd name="connsiteY488" fmla="*/ 434214 h 480526"/>
                <a:gd name="connsiteX489" fmla="*/ 231709 w 330527"/>
                <a:gd name="connsiteY489" fmla="*/ 436722 h 480526"/>
                <a:gd name="connsiteX490" fmla="*/ 234511 w 330527"/>
                <a:gd name="connsiteY490" fmla="*/ 438491 h 480526"/>
                <a:gd name="connsiteX491" fmla="*/ 236871 w 330527"/>
                <a:gd name="connsiteY491" fmla="*/ 441294 h 480526"/>
                <a:gd name="connsiteX492" fmla="*/ 241001 w 330527"/>
                <a:gd name="connsiteY492" fmla="*/ 444539 h 480526"/>
                <a:gd name="connsiteX493" fmla="*/ 244835 w 330527"/>
                <a:gd name="connsiteY493" fmla="*/ 446308 h 480526"/>
                <a:gd name="connsiteX494" fmla="*/ 247343 w 330527"/>
                <a:gd name="connsiteY494" fmla="*/ 448521 h 480526"/>
                <a:gd name="connsiteX495" fmla="*/ 249850 w 330527"/>
                <a:gd name="connsiteY495" fmla="*/ 449848 h 480526"/>
                <a:gd name="connsiteX496" fmla="*/ 256192 w 330527"/>
                <a:gd name="connsiteY496" fmla="*/ 452356 h 480526"/>
                <a:gd name="connsiteX497" fmla="*/ 258700 w 330527"/>
                <a:gd name="connsiteY497" fmla="*/ 454273 h 480526"/>
                <a:gd name="connsiteX498" fmla="*/ 259584 w 330527"/>
                <a:gd name="connsiteY498" fmla="*/ 455748 h 480526"/>
                <a:gd name="connsiteX499" fmla="*/ 260470 w 330527"/>
                <a:gd name="connsiteY499" fmla="*/ 461205 h 480526"/>
                <a:gd name="connsiteX500" fmla="*/ 261207 w 330527"/>
                <a:gd name="connsiteY500" fmla="*/ 462827 h 480526"/>
                <a:gd name="connsiteX501" fmla="*/ 268581 w 330527"/>
                <a:gd name="connsiteY501" fmla="*/ 467990 h 480526"/>
                <a:gd name="connsiteX502" fmla="*/ 271531 w 330527"/>
                <a:gd name="connsiteY502" fmla="*/ 469465 h 480526"/>
                <a:gd name="connsiteX503" fmla="*/ 274776 w 330527"/>
                <a:gd name="connsiteY503" fmla="*/ 472709 h 480526"/>
                <a:gd name="connsiteX504" fmla="*/ 283331 w 330527"/>
                <a:gd name="connsiteY504" fmla="*/ 478757 h 480526"/>
                <a:gd name="connsiteX505" fmla="*/ 285248 w 330527"/>
                <a:gd name="connsiteY505" fmla="*/ 480527 h 480526"/>
                <a:gd name="connsiteX506" fmla="*/ 286281 w 330527"/>
                <a:gd name="connsiteY506" fmla="*/ 480232 h 480526"/>
                <a:gd name="connsiteX507" fmla="*/ 288788 w 330527"/>
                <a:gd name="connsiteY507" fmla="*/ 480084 h 480526"/>
                <a:gd name="connsiteX508" fmla="*/ 291443 w 330527"/>
                <a:gd name="connsiteY508" fmla="*/ 480084 h 480526"/>
                <a:gd name="connsiteX509" fmla="*/ 294687 w 330527"/>
                <a:gd name="connsiteY509" fmla="*/ 478904 h 480526"/>
                <a:gd name="connsiteX510" fmla="*/ 298080 w 330527"/>
                <a:gd name="connsiteY510" fmla="*/ 476839 h 480526"/>
                <a:gd name="connsiteX511" fmla="*/ 300440 w 330527"/>
                <a:gd name="connsiteY511" fmla="*/ 473742 h 480526"/>
                <a:gd name="connsiteX512" fmla="*/ 301325 w 330527"/>
                <a:gd name="connsiteY512" fmla="*/ 471087 h 480526"/>
                <a:gd name="connsiteX513" fmla="*/ 301325 w 330527"/>
                <a:gd name="connsiteY513" fmla="*/ 468580 h 480526"/>
                <a:gd name="connsiteX514" fmla="*/ 300292 w 330527"/>
                <a:gd name="connsiteY514" fmla="*/ 465482 h 480526"/>
                <a:gd name="connsiteX515" fmla="*/ 299997 w 330527"/>
                <a:gd name="connsiteY515" fmla="*/ 463418 h 480526"/>
                <a:gd name="connsiteX516" fmla="*/ 301325 w 330527"/>
                <a:gd name="connsiteY516" fmla="*/ 462385 h 480526"/>
                <a:gd name="connsiteX517" fmla="*/ 304422 w 330527"/>
                <a:gd name="connsiteY517" fmla="*/ 461943 h 480526"/>
                <a:gd name="connsiteX518" fmla="*/ 306929 w 330527"/>
                <a:gd name="connsiteY518" fmla="*/ 459878 h 480526"/>
                <a:gd name="connsiteX519" fmla="*/ 308994 w 330527"/>
                <a:gd name="connsiteY519" fmla="*/ 458108 h 480526"/>
                <a:gd name="connsiteX520" fmla="*/ 308994 w 330527"/>
                <a:gd name="connsiteY520" fmla="*/ 458108 h 480526"/>
                <a:gd name="connsiteX521" fmla="*/ 308994 w 330527"/>
                <a:gd name="connsiteY521" fmla="*/ 456780 h 480526"/>
                <a:gd name="connsiteX522" fmla="*/ 308699 w 330527"/>
                <a:gd name="connsiteY522" fmla="*/ 454863 h 480526"/>
                <a:gd name="connsiteX523" fmla="*/ 307667 w 330527"/>
                <a:gd name="connsiteY523" fmla="*/ 453388 h 480526"/>
                <a:gd name="connsiteX524" fmla="*/ 306044 w 330527"/>
                <a:gd name="connsiteY524" fmla="*/ 452356 h 480526"/>
                <a:gd name="connsiteX525" fmla="*/ 305454 w 330527"/>
                <a:gd name="connsiteY525" fmla="*/ 451176 h 480526"/>
                <a:gd name="connsiteX526" fmla="*/ 306044 w 330527"/>
                <a:gd name="connsiteY526" fmla="*/ 449848 h 480526"/>
                <a:gd name="connsiteX527" fmla="*/ 309142 w 330527"/>
                <a:gd name="connsiteY527" fmla="*/ 447341 h 480526"/>
                <a:gd name="connsiteX528" fmla="*/ 310912 w 330527"/>
                <a:gd name="connsiteY528" fmla="*/ 446898 h 480526"/>
                <a:gd name="connsiteX529" fmla="*/ 311354 w 330527"/>
                <a:gd name="connsiteY529" fmla="*/ 445571 h 480526"/>
                <a:gd name="connsiteX530" fmla="*/ 312386 w 330527"/>
                <a:gd name="connsiteY530" fmla="*/ 444539 h 480526"/>
                <a:gd name="connsiteX531" fmla="*/ 315336 w 330527"/>
                <a:gd name="connsiteY531" fmla="*/ 440851 h 480526"/>
                <a:gd name="connsiteX532" fmla="*/ 317106 w 330527"/>
                <a:gd name="connsiteY532" fmla="*/ 438344 h 480526"/>
                <a:gd name="connsiteX533" fmla="*/ 318876 w 330527"/>
                <a:gd name="connsiteY533" fmla="*/ 436869 h 480526"/>
                <a:gd name="connsiteX534" fmla="*/ 320941 w 330527"/>
                <a:gd name="connsiteY534" fmla="*/ 435837 h 480526"/>
                <a:gd name="connsiteX535" fmla="*/ 321826 w 330527"/>
                <a:gd name="connsiteY535" fmla="*/ 434952 h 480526"/>
                <a:gd name="connsiteX536" fmla="*/ 321383 w 330527"/>
                <a:gd name="connsiteY536" fmla="*/ 432297 h 480526"/>
                <a:gd name="connsiteX537" fmla="*/ 321383 w 330527"/>
                <a:gd name="connsiteY537" fmla="*/ 432002 h 480526"/>
                <a:gd name="connsiteX538" fmla="*/ 321089 w 330527"/>
                <a:gd name="connsiteY538" fmla="*/ 431854 h 480526"/>
                <a:gd name="connsiteX539" fmla="*/ 320351 w 330527"/>
                <a:gd name="connsiteY539" fmla="*/ 431707 h 480526"/>
                <a:gd name="connsiteX540" fmla="*/ 319761 w 330527"/>
                <a:gd name="connsiteY540" fmla="*/ 430674 h 480526"/>
                <a:gd name="connsiteX541" fmla="*/ 320941 w 330527"/>
                <a:gd name="connsiteY541" fmla="*/ 428905 h 480526"/>
                <a:gd name="connsiteX542" fmla="*/ 321383 w 330527"/>
                <a:gd name="connsiteY542" fmla="*/ 427577 h 480526"/>
                <a:gd name="connsiteX543" fmla="*/ 321236 w 330527"/>
                <a:gd name="connsiteY543" fmla="*/ 426397 h 480526"/>
                <a:gd name="connsiteX544" fmla="*/ 321236 w 330527"/>
                <a:gd name="connsiteY544" fmla="*/ 425365 h 480526"/>
                <a:gd name="connsiteX545" fmla="*/ 322121 w 330527"/>
                <a:gd name="connsiteY545" fmla="*/ 424627 h 480526"/>
                <a:gd name="connsiteX546" fmla="*/ 322858 w 330527"/>
                <a:gd name="connsiteY546" fmla="*/ 424185 h 480526"/>
                <a:gd name="connsiteX547" fmla="*/ 321089 w 330527"/>
                <a:gd name="connsiteY547" fmla="*/ 423595 h 480526"/>
                <a:gd name="connsiteX548" fmla="*/ 318876 w 330527"/>
                <a:gd name="connsiteY548" fmla="*/ 423742 h 480526"/>
                <a:gd name="connsiteX549" fmla="*/ 318729 w 330527"/>
                <a:gd name="connsiteY549" fmla="*/ 424037 h 480526"/>
                <a:gd name="connsiteX550" fmla="*/ 317696 w 330527"/>
                <a:gd name="connsiteY550" fmla="*/ 424480 h 480526"/>
                <a:gd name="connsiteX551" fmla="*/ 316516 w 330527"/>
                <a:gd name="connsiteY551" fmla="*/ 424627 h 480526"/>
                <a:gd name="connsiteX552" fmla="*/ 315336 w 330527"/>
                <a:gd name="connsiteY552" fmla="*/ 424480 h 480526"/>
                <a:gd name="connsiteX553" fmla="*/ 313861 w 330527"/>
                <a:gd name="connsiteY553" fmla="*/ 424332 h 480526"/>
                <a:gd name="connsiteX554" fmla="*/ 312681 w 330527"/>
                <a:gd name="connsiteY554" fmla="*/ 423742 h 480526"/>
                <a:gd name="connsiteX555" fmla="*/ 311797 w 330527"/>
                <a:gd name="connsiteY555" fmla="*/ 423152 h 480526"/>
                <a:gd name="connsiteX556" fmla="*/ 310912 w 330527"/>
                <a:gd name="connsiteY556" fmla="*/ 422857 h 480526"/>
                <a:gd name="connsiteX557" fmla="*/ 309732 w 330527"/>
                <a:gd name="connsiteY557" fmla="*/ 422710 h 480526"/>
                <a:gd name="connsiteX558" fmla="*/ 309584 w 330527"/>
                <a:gd name="connsiteY558" fmla="*/ 422120 h 480526"/>
                <a:gd name="connsiteX559" fmla="*/ 310617 w 330527"/>
                <a:gd name="connsiteY559" fmla="*/ 420793 h 480526"/>
                <a:gd name="connsiteX560" fmla="*/ 310912 w 330527"/>
                <a:gd name="connsiteY560" fmla="*/ 419465 h 480526"/>
                <a:gd name="connsiteX561" fmla="*/ 310617 w 330527"/>
                <a:gd name="connsiteY561" fmla="*/ 418580 h 480526"/>
                <a:gd name="connsiteX562" fmla="*/ 309584 w 330527"/>
                <a:gd name="connsiteY562" fmla="*/ 418138 h 480526"/>
                <a:gd name="connsiteX563" fmla="*/ 307814 w 330527"/>
                <a:gd name="connsiteY563" fmla="*/ 417548 h 480526"/>
                <a:gd name="connsiteX564" fmla="*/ 305897 w 330527"/>
                <a:gd name="connsiteY564" fmla="*/ 416958 h 480526"/>
                <a:gd name="connsiteX565" fmla="*/ 304864 w 330527"/>
                <a:gd name="connsiteY565" fmla="*/ 416368 h 480526"/>
                <a:gd name="connsiteX566" fmla="*/ 304274 w 330527"/>
                <a:gd name="connsiteY566" fmla="*/ 415778 h 480526"/>
                <a:gd name="connsiteX567" fmla="*/ 303537 w 330527"/>
                <a:gd name="connsiteY567" fmla="*/ 415335 h 480526"/>
                <a:gd name="connsiteX568" fmla="*/ 302800 w 330527"/>
                <a:gd name="connsiteY568" fmla="*/ 414893 h 480526"/>
                <a:gd name="connsiteX569" fmla="*/ 301915 w 330527"/>
                <a:gd name="connsiteY569" fmla="*/ 414008 h 480526"/>
                <a:gd name="connsiteX570" fmla="*/ 301030 w 330527"/>
                <a:gd name="connsiteY570" fmla="*/ 413270 h 480526"/>
                <a:gd name="connsiteX571" fmla="*/ 300587 w 330527"/>
                <a:gd name="connsiteY571" fmla="*/ 412976 h 480526"/>
                <a:gd name="connsiteX572" fmla="*/ 300145 w 330527"/>
                <a:gd name="connsiteY572" fmla="*/ 413270 h 480526"/>
                <a:gd name="connsiteX573" fmla="*/ 299997 w 330527"/>
                <a:gd name="connsiteY573" fmla="*/ 413565 h 480526"/>
                <a:gd name="connsiteX574" fmla="*/ 299997 w 330527"/>
                <a:gd name="connsiteY574" fmla="*/ 414155 h 480526"/>
                <a:gd name="connsiteX575" fmla="*/ 300292 w 330527"/>
                <a:gd name="connsiteY575" fmla="*/ 414745 h 480526"/>
                <a:gd name="connsiteX576" fmla="*/ 300587 w 330527"/>
                <a:gd name="connsiteY576" fmla="*/ 415335 h 480526"/>
                <a:gd name="connsiteX577" fmla="*/ 300440 w 330527"/>
                <a:gd name="connsiteY577" fmla="*/ 415630 h 480526"/>
                <a:gd name="connsiteX578" fmla="*/ 300292 w 330527"/>
                <a:gd name="connsiteY578" fmla="*/ 415778 h 480526"/>
                <a:gd name="connsiteX579" fmla="*/ 299850 w 330527"/>
                <a:gd name="connsiteY579" fmla="*/ 415778 h 480526"/>
                <a:gd name="connsiteX580" fmla="*/ 299407 w 330527"/>
                <a:gd name="connsiteY580" fmla="*/ 415483 h 480526"/>
                <a:gd name="connsiteX581" fmla="*/ 298965 w 330527"/>
                <a:gd name="connsiteY581" fmla="*/ 415188 h 480526"/>
                <a:gd name="connsiteX582" fmla="*/ 298227 w 330527"/>
                <a:gd name="connsiteY582" fmla="*/ 414598 h 480526"/>
                <a:gd name="connsiteX583" fmla="*/ 297195 w 330527"/>
                <a:gd name="connsiteY583" fmla="*/ 414155 h 480526"/>
                <a:gd name="connsiteX584" fmla="*/ 296310 w 330527"/>
                <a:gd name="connsiteY584" fmla="*/ 413713 h 480526"/>
                <a:gd name="connsiteX585" fmla="*/ 295867 w 330527"/>
                <a:gd name="connsiteY585" fmla="*/ 413270 h 480526"/>
                <a:gd name="connsiteX586" fmla="*/ 295720 w 330527"/>
                <a:gd name="connsiteY586" fmla="*/ 412680 h 480526"/>
                <a:gd name="connsiteX587" fmla="*/ 295720 w 330527"/>
                <a:gd name="connsiteY587" fmla="*/ 411796 h 480526"/>
                <a:gd name="connsiteX588" fmla="*/ 295720 w 330527"/>
                <a:gd name="connsiteY588" fmla="*/ 410763 h 480526"/>
                <a:gd name="connsiteX589" fmla="*/ 296162 w 330527"/>
                <a:gd name="connsiteY589" fmla="*/ 410026 h 480526"/>
                <a:gd name="connsiteX590" fmla="*/ 296752 w 330527"/>
                <a:gd name="connsiteY590" fmla="*/ 409288 h 480526"/>
                <a:gd name="connsiteX591" fmla="*/ 297342 w 330527"/>
                <a:gd name="connsiteY591" fmla="*/ 408403 h 480526"/>
                <a:gd name="connsiteX592" fmla="*/ 298227 w 330527"/>
                <a:gd name="connsiteY592" fmla="*/ 408108 h 480526"/>
                <a:gd name="connsiteX593" fmla="*/ 299702 w 330527"/>
                <a:gd name="connsiteY593" fmla="*/ 408846 h 480526"/>
                <a:gd name="connsiteX594" fmla="*/ 300882 w 330527"/>
                <a:gd name="connsiteY594" fmla="*/ 409583 h 480526"/>
                <a:gd name="connsiteX595" fmla="*/ 301472 w 330527"/>
                <a:gd name="connsiteY595" fmla="*/ 409731 h 480526"/>
                <a:gd name="connsiteX596" fmla="*/ 300882 w 330527"/>
                <a:gd name="connsiteY596" fmla="*/ 408256 h 480526"/>
                <a:gd name="connsiteX597" fmla="*/ 299555 w 330527"/>
                <a:gd name="connsiteY597" fmla="*/ 405453 h 480526"/>
                <a:gd name="connsiteX598" fmla="*/ 298080 w 330527"/>
                <a:gd name="connsiteY598" fmla="*/ 402651 h 480526"/>
                <a:gd name="connsiteX599" fmla="*/ 297785 w 330527"/>
                <a:gd name="connsiteY599" fmla="*/ 401914 h 480526"/>
                <a:gd name="connsiteX600" fmla="*/ 298375 w 330527"/>
                <a:gd name="connsiteY600" fmla="*/ 401176 h 480526"/>
                <a:gd name="connsiteX601" fmla="*/ 299997 w 330527"/>
                <a:gd name="connsiteY601" fmla="*/ 400439 h 480526"/>
                <a:gd name="connsiteX602" fmla="*/ 300292 w 330527"/>
                <a:gd name="connsiteY602" fmla="*/ 399849 h 480526"/>
                <a:gd name="connsiteX603" fmla="*/ 300587 w 330527"/>
                <a:gd name="connsiteY603" fmla="*/ 399554 h 480526"/>
                <a:gd name="connsiteX604" fmla="*/ 301472 w 330527"/>
                <a:gd name="connsiteY604" fmla="*/ 399259 h 480526"/>
                <a:gd name="connsiteX605" fmla="*/ 302504 w 330527"/>
                <a:gd name="connsiteY605" fmla="*/ 398816 h 480526"/>
                <a:gd name="connsiteX606" fmla="*/ 302947 w 330527"/>
                <a:gd name="connsiteY606" fmla="*/ 398374 h 480526"/>
                <a:gd name="connsiteX607" fmla="*/ 304422 w 330527"/>
                <a:gd name="connsiteY607" fmla="*/ 398226 h 480526"/>
                <a:gd name="connsiteX608" fmla="*/ 306044 w 330527"/>
                <a:gd name="connsiteY608" fmla="*/ 400439 h 480526"/>
                <a:gd name="connsiteX609" fmla="*/ 308109 w 330527"/>
                <a:gd name="connsiteY609" fmla="*/ 401176 h 480526"/>
                <a:gd name="connsiteX610" fmla="*/ 310617 w 330527"/>
                <a:gd name="connsiteY610" fmla="*/ 403831 h 480526"/>
                <a:gd name="connsiteX611" fmla="*/ 311797 w 330527"/>
                <a:gd name="connsiteY611" fmla="*/ 404273 h 480526"/>
                <a:gd name="connsiteX612" fmla="*/ 312829 w 330527"/>
                <a:gd name="connsiteY612" fmla="*/ 404863 h 480526"/>
                <a:gd name="connsiteX613" fmla="*/ 314451 w 330527"/>
                <a:gd name="connsiteY613" fmla="*/ 401914 h 480526"/>
                <a:gd name="connsiteX614" fmla="*/ 315631 w 330527"/>
                <a:gd name="connsiteY614" fmla="*/ 400144 h 480526"/>
                <a:gd name="connsiteX615" fmla="*/ 317844 w 330527"/>
                <a:gd name="connsiteY615" fmla="*/ 397489 h 480526"/>
                <a:gd name="connsiteX616" fmla="*/ 317401 w 330527"/>
                <a:gd name="connsiteY616" fmla="*/ 396604 h 480526"/>
                <a:gd name="connsiteX617" fmla="*/ 313714 w 330527"/>
                <a:gd name="connsiteY617" fmla="*/ 392327 h 480526"/>
                <a:gd name="connsiteX618" fmla="*/ 312534 w 330527"/>
                <a:gd name="connsiteY618" fmla="*/ 390262 h 480526"/>
                <a:gd name="connsiteX619" fmla="*/ 312534 w 330527"/>
                <a:gd name="connsiteY619" fmla="*/ 388345 h 480526"/>
                <a:gd name="connsiteX620" fmla="*/ 312976 w 330527"/>
                <a:gd name="connsiteY620" fmla="*/ 385837 h 480526"/>
                <a:gd name="connsiteX621" fmla="*/ 315041 w 330527"/>
                <a:gd name="connsiteY621" fmla="*/ 384510 h 480526"/>
                <a:gd name="connsiteX622" fmla="*/ 315779 w 330527"/>
                <a:gd name="connsiteY622" fmla="*/ 382592 h 480526"/>
                <a:gd name="connsiteX623" fmla="*/ 316221 w 330527"/>
                <a:gd name="connsiteY623" fmla="*/ 380527 h 480526"/>
                <a:gd name="connsiteX624" fmla="*/ 317106 w 330527"/>
                <a:gd name="connsiteY624" fmla="*/ 379937 h 480526"/>
                <a:gd name="connsiteX625" fmla="*/ 318139 w 330527"/>
                <a:gd name="connsiteY625" fmla="*/ 378757 h 480526"/>
                <a:gd name="connsiteX626" fmla="*/ 319171 w 330527"/>
                <a:gd name="connsiteY626" fmla="*/ 377135 h 480526"/>
                <a:gd name="connsiteX627" fmla="*/ 320941 w 330527"/>
                <a:gd name="connsiteY627" fmla="*/ 375808 h 480526"/>
                <a:gd name="connsiteX628" fmla="*/ 321973 w 330527"/>
                <a:gd name="connsiteY628" fmla="*/ 374775 h 480526"/>
                <a:gd name="connsiteX629" fmla="*/ 322268 w 330527"/>
                <a:gd name="connsiteY629" fmla="*/ 371825 h 480526"/>
                <a:gd name="connsiteX630" fmla="*/ 323006 w 330527"/>
                <a:gd name="connsiteY630" fmla="*/ 370940 h 480526"/>
                <a:gd name="connsiteX631" fmla="*/ 325513 w 330527"/>
                <a:gd name="connsiteY631" fmla="*/ 370056 h 480526"/>
                <a:gd name="connsiteX632" fmla="*/ 325661 w 330527"/>
                <a:gd name="connsiteY632" fmla="*/ 369171 h 480526"/>
                <a:gd name="connsiteX633" fmla="*/ 325218 w 330527"/>
                <a:gd name="connsiteY633" fmla="*/ 367253 h 480526"/>
                <a:gd name="connsiteX634" fmla="*/ 323891 w 330527"/>
                <a:gd name="connsiteY634" fmla="*/ 365188 h 480526"/>
                <a:gd name="connsiteX635" fmla="*/ 323006 w 330527"/>
                <a:gd name="connsiteY635" fmla="*/ 364156 h 480526"/>
                <a:gd name="connsiteX636" fmla="*/ 321678 w 330527"/>
                <a:gd name="connsiteY636" fmla="*/ 358994 h 480526"/>
                <a:gd name="connsiteX637" fmla="*/ 320351 w 330527"/>
                <a:gd name="connsiteY637" fmla="*/ 356339 h 480526"/>
                <a:gd name="connsiteX638" fmla="*/ 320941 w 330527"/>
                <a:gd name="connsiteY638" fmla="*/ 355306 h 480526"/>
                <a:gd name="connsiteX639" fmla="*/ 321826 w 330527"/>
                <a:gd name="connsiteY639" fmla="*/ 353979 h 480526"/>
                <a:gd name="connsiteX640" fmla="*/ 322711 w 330527"/>
                <a:gd name="connsiteY640" fmla="*/ 351472 h 480526"/>
                <a:gd name="connsiteX641" fmla="*/ 323006 w 330527"/>
                <a:gd name="connsiteY641" fmla="*/ 348374 h 480526"/>
                <a:gd name="connsiteX642" fmla="*/ 322858 w 330527"/>
                <a:gd name="connsiteY642" fmla="*/ 337312 h 480526"/>
                <a:gd name="connsiteX643" fmla="*/ 322858 w 330527"/>
                <a:gd name="connsiteY643" fmla="*/ 335100 h 480526"/>
                <a:gd name="connsiteX644" fmla="*/ 324038 w 330527"/>
                <a:gd name="connsiteY644" fmla="*/ 333625 h 480526"/>
                <a:gd name="connsiteX645" fmla="*/ 325808 w 330527"/>
                <a:gd name="connsiteY645" fmla="*/ 331855 h 480526"/>
                <a:gd name="connsiteX646" fmla="*/ 327283 w 330527"/>
                <a:gd name="connsiteY646" fmla="*/ 331118 h 480526"/>
                <a:gd name="connsiteX647" fmla="*/ 328611 w 330527"/>
                <a:gd name="connsiteY647" fmla="*/ 330085 h 480526"/>
                <a:gd name="connsiteX648" fmla="*/ 328463 w 330527"/>
                <a:gd name="connsiteY648" fmla="*/ 328020 h 480526"/>
                <a:gd name="connsiteX649" fmla="*/ 329495 w 330527"/>
                <a:gd name="connsiteY649" fmla="*/ 326693 h 480526"/>
                <a:gd name="connsiteX650" fmla="*/ 330528 w 330527"/>
                <a:gd name="connsiteY650" fmla="*/ 325218 h 48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Lst>
              <a:rect l="l" t="t" r="r" b="b"/>
              <a:pathLst>
                <a:path w="330527" h="480526">
                  <a:moveTo>
                    <a:pt x="330528" y="325218"/>
                  </a:moveTo>
                  <a:lnTo>
                    <a:pt x="327136" y="319023"/>
                  </a:lnTo>
                  <a:lnTo>
                    <a:pt x="324038" y="313714"/>
                  </a:lnTo>
                  <a:lnTo>
                    <a:pt x="321089" y="308699"/>
                  </a:lnTo>
                  <a:lnTo>
                    <a:pt x="317844" y="302800"/>
                  </a:lnTo>
                  <a:lnTo>
                    <a:pt x="315631" y="298965"/>
                  </a:lnTo>
                  <a:lnTo>
                    <a:pt x="312829" y="294245"/>
                  </a:lnTo>
                  <a:lnTo>
                    <a:pt x="310469" y="290115"/>
                  </a:lnTo>
                  <a:lnTo>
                    <a:pt x="307224" y="284363"/>
                  </a:lnTo>
                  <a:lnTo>
                    <a:pt x="304717" y="284363"/>
                  </a:lnTo>
                  <a:lnTo>
                    <a:pt x="300440" y="283921"/>
                  </a:lnTo>
                  <a:lnTo>
                    <a:pt x="297195" y="283773"/>
                  </a:lnTo>
                  <a:lnTo>
                    <a:pt x="294392" y="285248"/>
                  </a:lnTo>
                  <a:lnTo>
                    <a:pt x="290410" y="286870"/>
                  </a:lnTo>
                  <a:lnTo>
                    <a:pt x="288640" y="287313"/>
                  </a:lnTo>
                  <a:lnTo>
                    <a:pt x="287313" y="287460"/>
                  </a:lnTo>
                  <a:lnTo>
                    <a:pt x="285986" y="287166"/>
                  </a:lnTo>
                  <a:lnTo>
                    <a:pt x="284363" y="286280"/>
                  </a:lnTo>
                  <a:lnTo>
                    <a:pt x="282298" y="284216"/>
                  </a:lnTo>
                  <a:lnTo>
                    <a:pt x="280676" y="285101"/>
                  </a:lnTo>
                  <a:lnTo>
                    <a:pt x="279348" y="285838"/>
                  </a:lnTo>
                  <a:lnTo>
                    <a:pt x="279496" y="281413"/>
                  </a:lnTo>
                  <a:lnTo>
                    <a:pt x="279496" y="274776"/>
                  </a:lnTo>
                  <a:lnTo>
                    <a:pt x="279496" y="268877"/>
                  </a:lnTo>
                  <a:lnTo>
                    <a:pt x="279496" y="264157"/>
                  </a:lnTo>
                  <a:lnTo>
                    <a:pt x="279496" y="258700"/>
                  </a:lnTo>
                  <a:lnTo>
                    <a:pt x="279496" y="254717"/>
                  </a:lnTo>
                  <a:lnTo>
                    <a:pt x="280676" y="253242"/>
                  </a:lnTo>
                  <a:lnTo>
                    <a:pt x="281413" y="251620"/>
                  </a:lnTo>
                  <a:lnTo>
                    <a:pt x="280528" y="249408"/>
                  </a:lnTo>
                  <a:lnTo>
                    <a:pt x="280676" y="247490"/>
                  </a:lnTo>
                  <a:lnTo>
                    <a:pt x="281266" y="246015"/>
                  </a:lnTo>
                  <a:lnTo>
                    <a:pt x="282003" y="244688"/>
                  </a:lnTo>
                  <a:lnTo>
                    <a:pt x="280381" y="245278"/>
                  </a:lnTo>
                  <a:lnTo>
                    <a:pt x="279496" y="245720"/>
                  </a:lnTo>
                  <a:lnTo>
                    <a:pt x="278611" y="246753"/>
                  </a:lnTo>
                  <a:lnTo>
                    <a:pt x="276398" y="248228"/>
                  </a:lnTo>
                  <a:lnTo>
                    <a:pt x="274924" y="249555"/>
                  </a:lnTo>
                  <a:lnTo>
                    <a:pt x="273154" y="250735"/>
                  </a:lnTo>
                  <a:lnTo>
                    <a:pt x="270794" y="253242"/>
                  </a:lnTo>
                  <a:lnTo>
                    <a:pt x="269024" y="254570"/>
                  </a:lnTo>
                  <a:lnTo>
                    <a:pt x="267107" y="255455"/>
                  </a:lnTo>
                  <a:lnTo>
                    <a:pt x="263862" y="258552"/>
                  </a:lnTo>
                  <a:lnTo>
                    <a:pt x="261207" y="259142"/>
                  </a:lnTo>
                  <a:lnTo>
                    <a:pt x="254127" y="259584"/>
                  </a:lnTo>
                  <a:lnTo>
                    <a:pt x="246900" y="259584"/>
                  </a:lnTo>
                  <a:lnTo>
                    <a:pt x="240263" y="259584"/>
                  </a:lnTo>
                  <a:lnTo>
                    <a:pt x="239231" y="259437"/>
                  </a:lnTo>
                  <a:lnTo>
                    <a:pt x="239231" y="257077"/>
                  </a:lnTo>
                  <a:lnTo>
                    <a:pt x="239378" y="255307"/>
                  </a:lnTo>
                  <a:lnTo>
                    <a:pt x="237166" y="253537"/>
                  </a:lnTo>
                  <a:lnTo>
                    <a:pt x="237018" y="251178"/>
                  </a:lnTo>
                  <a:lnTo>
                    <a:pt x="236428" y="249703"/>
                  </a:lnTo>
                  <a:lnTo>
                    <a:pt x="235691" y="247785"/>
                  </a:lnTo>
                  <a:lnTo>
                    <a:pt x="234069" y="246605"/>
                  </a:lnTo>
                  <a:lnTo>
                    <a:pt x="231856" y="246015"/>
                  </a:lnTo>
                  <a:lnTo>
                    <a:pt x="228169" y="244983"/>
                  </a:lnTo>
                  <a:lnTo>
                    <a:pt x="222712" y="243950"/>
                  </a:lnTo>
                  <a:lnTo>
                    <a:pt x="217402" y="243803"/>
                  </a:lnTo>
                  <a:lnTo>
                    <a:pt x="212387" y="243950"/>
                  </a:lnTo>
                  <a:lnTo>
                    <a:pt x="215485" y="240116"/>
                  </a:lnTo>
                  <a:lnTo>
                    <a:pt x="218582" y="236281"/>
                  </a:lnTo>
                  <a:lnTo>
                    <a:pt x="218435" y="233036"/>
                  </a:lnTo>
                  <a:lnTo>
                    <a:pt x="215927" y="230086"/>
                  </a:lnTo>
                  <a:lnTo>
                    <a:pt x="214600" y="228316"/>
                  </a:lnTo>
                  <a:lnTo>
                    <a:pt x="212535" y="225809"/>
                  </a:lnTo>
                  <a:lnTo>
                    <a:pt x="209880" y="224187"/>
                  </a:lnTo>
                  <a:lnTo>
                    <a:pt x="208553" y="221827"/>
                  </a:lnTo>
                  <a:lnTo>
                    <a:pt x="208553" y="220499"/>
                  </a:lnTo>
                  <a:lnTo>
                    <a:pt x="208405" y="219614"/>
                  </a:lnTo>
                  <a:lnTo>
                    <a:pt x="207373" y="219024"/>
                  </a:lnTo>
                  <a:lnTo>
                    <a:pt x="206340" y="218287"/>
                  </a:lnTo>
                  <a:lnTo>
                    <a:pt x="205013" y="217255"/>
                  </a:lnTo>
                  <a:lnTo>
                    <a:pt x="203390" y="216075"/>
                  </a:lnTo>
                  <a:lnTo>
                    <a:pt x="203390" y="214895"/>
                  </a:lnTo>
                  <a:lnTo>
                    <a:pt x="202800" y="213567"/>
                  </a:lnTo>
                  <a:lnTo>
                    <a:pt x="201916" y="212092"/>
                  </a:lnTo>
                  <a:lnTo>
                    <a:pt x="201916" y="210912"/>
                  </a:lnTo>
                  <a:lnTo>
                    <a:pt x="200883" y="208995"/>
                  </a:lnTo>
                  <a:lnTo>
                    <a:pt x="199998" y="207668"/>
                  </a:lnTo>
                  <a:lnTo>
                    <a:pt x="198966" y="206635"/>
                  </a:lnTo>
                  <a:lnTo>
                    <a:pt x="197491" y="205455"/>
                  </a:lnTo>
                  <a:lnTo>
                    <a:pt x="197638" y="204275"/>
                  </a:lnTo>
                  <a:lnTo>
                    <a:pt x="198671" y="203833"/>
                  </a:lnTo>
                  <a:lnTo>
                    <a:pt x="199113" y="202653"/>
                  </a:lnTo>
                  <a:lnTo>
                    <a:pt x="198966" y="201325"/>
                  </a:lnTo>
                  <a:lnTo>
                    <a:pt x="197786" y="200588"/>
                  </a:lnTo>
                  <a:lnTo>
                    <a:pt x="196311" y="200293"/>
                  </a:lnTo>
                  <a:lnTo>
                    <a:pt x="194393" y="198081"/>
                  </a:lnTo>
                  <a:lnTo>
                    <a:pt x="193066" y="196901"/>
                  </a:lnTo>
                  <a:lnTo>
                    <a:pt x="192181" y="196163"/>
                  </a:lnTo>
                  <a:lnTo>
                    <a:pt x="191591" y="195426"/>
                  </a:lnTo>
                  <a:lnTo>
                    <a:pt x="192181" y="194983"/>
                  </a:lnTo>
                  <a:lnTo>
                    <a:pt x="192771" y="194246"/>
                  </a:lnTo>
                  <a:lnTo>
                    <a:pt x="192919" y="192919"/>
                  </a:lnTo>
                  <a:lnTo>
                    <a:pt x="192624" y="191886"/>
                  </a:lnTo>
                  <a:lnTo>
                    <a:pt x="192624" y="190854"/>
                  </a:lnTo>
                  <a:lnTo>
                    <a:pt x="193508" y="190559"/>
                  </a:lnTo>
                  <a:lnTo>
                    <a:pt x="194541" y="190706"/>
                  </a:lnTo>
                  <a:lnTo>
                    <a:pt x="195426" y="190116"/>
                  </a:lnTo>
                  <a:lnTo>
                    <a:pt x="196753" y="189821"/>
                  </a:lnTo>
                  <a:lnTo>
                    <a:pt x="198228" y="189674"/>
                  </a:lnTo>
                  <a:lnTo>
                    <a:pt x="198966" y="189084"/>
                  </a:lnTo>
                  <a:lnTo>
                    <a:pt x="198966" y="187756"/>
                  </a:lnTo>
                  <a:lnTo>
                    <a:pt x="197933" y="185396"/>
                  </a:lnTo>
                  <a:lnTo>
                    <a:pt x="197048" y="184511"/>
                  </a:lnTo>
                  <a:lnTo>
                    <a:pt x="196753" y="183036"/>
                  </a:lnTo>
                  <a:lnTo>
                    <a:pt x="197491" y="180234"/>
                  </a:lnTo>
                  <a:lnTo>
                    <a:pt x="197933" y="178464"/>
                  </a:lnTo>
                  <a:lnTo>
                    <a:pt x="199703" y="176547"/>
                  </a:lnTo>
                  <a:lnTo>
                    <a:pt x="204718" y="172565"/>
                  </a:lnTo>
                  <a:lnTo>
                    <a:pt x="209290" y="169910"/>
                  </a:lnTo>
                  <a:lnTo>
                    <a:pt x="211502" y="169615"/>
                  </a:lnTo>
                  <a:lnTo>
                    <a:pt x="213125" y="168582"/>
                  </a:lnTo>
                  <a:lnTo>
                    <a:pt x="214157" y="166960"/>
                  </a:lnTo>
                  <a:lnTo>
                    <a:pt x="214452" y="165338"/>
                  </a:lnTo>
                  <a:lnTo>
                    <a:pt x="214305" y="163863"/>
                  </a:lnTo>
                  <a:lnTo>
                    <a:pt x="213420" y="161650"/>
                  </a:lnTo>
                  <a:lnTo>
                    <a:pt x="212387" y="158996"/>
                  </a:lnTo>
                  <a:lnTo>
                    <a:pt x="211650" y="157521"/>
                  </a:lnTo>
                  <a:lnTo>
                    <a:pt x="212387" y="155603"/>
                  </a:lnTo>
                  <a:lnTo>
                    <a:pt x="213567" y="153096"/>
                  </a:lnTo>
                  <a:lnTo>
                    <a:pt x="216075" y="149408"/>
                  </a:lnTo>
                  <a:lnTo>
                    <a:pt x="218287" y="145426"/>
                  </a:lnTo>
                  <a:lnTo>
                    <a:pt x="218582" y="144246"/>
                  </a:lnTo>
                  <a:lnTo>
                    <a:pt x="218877" y="141739"/>
                  </a:lnTo>
                  <a:lnTo>
                    <a:pt x="219910" y="136724"/>
                  </a:lnTo>
                  <a:lnTo>
                    <a:pt x="220499" y="134070"/>
                  </a:lnTo>
                  <a:lnTo>
                    <a:pt x="220204" y="132890"/>
                  </a:lnTo>
                  <a:lnTo>
                    <a:pt x="220794" y="132005"/>
                  </a:lnTo>
                  <a:lnTo>
                    <a:pt x="222122" y="131267"/>
                  </a:lnTo>
                  <a:lnTo>
                    <a:pt x="225662" y="130530"/>
                  </a:lnTo>
                  <a:lnTo>
                    <a:pt x="228021" y="129055"/>
                  </a:lnTo>
                  <a:lnTo>
                    <a:pt x="231709" y="126252"/>
                  </a:lnTo>
                  <a:lnTo>
                    <a:pt x="234659" y="123303"/>
                  </a:lnTo>
                  <a:lnTo>
                    <a:pt x="237166" y="122270"/>
                  </a:lnTo>
                  <a:lnTo>
                    <a:pt x="241738" y="119615"/>
                  </a:lnTo>
                  <a:lnTo>
                    <a:pt x="244393" y="117845"/>
                  </a:lnTo>
                  <a:lnTo>
                    <a:pt x="245425" y="117256"/>
                  </a:lnTo>
                  <a:lnTo>
                    <a:pt x="247933" y="115928"/>
                  </a:lnTo>
                  <a:lnTo>
                    <a:pt x="252652" y="115486"/>
                  </a:lnTo>
                  <a:lnTo>
                    <a:pt x="256487" y="115043"/>
                  </a:lnTo>
                  <a:lnTo>
                    <a:pt x="258552" y="114158"/>
                  </a:lnTo>
                  <a:lnTo>
                    <a:pt x="261797" y="113863"/>
                  </a:lnTo>
                  <a:lnTo>
                    <a:pt x="263862" y="112978"/>
                  </a:lnTo>
                  <a:lnTo>
                    <a:pt x="266369" y="112978"/>
                  </a:lnTo>
                  <a:lnTo>
                    <a:pt x="270794" y="111946"/>
                  </a:lnTo>
                  <a:lnTo>
                    <a:pt x="272269" y="110471"/>
                  </a:lnTo>
                  <a:lnTo>
                    <a:pt x="273596" y="108848"/>
                  </a:lnTo>
                  <a:lnTo>
                    <a:pt x="275366" y="107374"/>
                  </a:lnTo>
                  <a:lnTo>
                    <a:pt x="277284" y="106931"/>
                  </a:lnTo>
                  <a:lnTo>
                    <a:pt x="279643" y="107226"/>
                  </a:lnTo>
                  <a:lnTo>
                    <a:pt x="282298" y="107226"/>
                  </a:lnTo>
                  <a:lnTo>
                    <a:pt x="285691" y="106784"/>
                  </a:lnTo>
                  <a:lnTo>
                    <a:pt x="287166" y="107816"/>
                  </a:lnTo>
                  <a:lnTo>
                    <a:pt x="287903" y="109291"/>
                  </a:lnTo>
                  <a:lnTo>
                    <a:pt x="289968" y="110618"/>
                  </a:lnTo>
                  <a:lnTo>
                    <a:pt x="291443" y="110618"/>
                  </a:lnTo>
                  <a:lnTo>
                    <a:pt x="292770" y="110323"/>
                  </a:lnTo>
                  <a:lnTo>
                    <a:pt x="294835" y="111503"/>
                  </a:lnTo>
                  <a:lnTo>
                    <a:pt x="296162" y="111356"/>
                  </a:lnTo>
                  <a:lnTo>
                    <a:pt x="296900" y="110618"/>
                  </a:lnTo>
                  <a:lnTo>
                    <a:pt x="297047" y="108996"/>
                  </a:lnTo>
                  <a:lnTo>
                    <a:pt x="295720" y="107079"/>
                  </a:lnTo>
                  <a:lnTo>
                    <a:pt x="293655" y="105309"/>
                  </a:lnTo>
                  <a:lnTo>
                    <a:pt x="291885" y="104129"/>
                  </a:lnTo>
                  <a:lnTo>
                    <a:pt x="291000" y="102654"/>
                  </a:lnTo>
                  <a:lnTo>
                    <a:pt x="289968" y="99851"/>
                  </a:lnTo>
                  <a:lnTo>
                    <a:pt x="288345" y="98819"/>
                  </a:lnTo>
                  <a:lnTo>
                    <a:pt x="287313" y="98082"/>
                  </a:lnTo>
                  <a:lnTo>
                    <a:pt x="286281" y="98082"/>
                  </a:lnTo>
                  <a:lnTo>
                    <a:pt x="285248" y="98967"/>
                  </a:lnTo>
                  <a:lnTo>
                    <a:pt x="283478" y="99409"/>
                  </a:lnTo>
                  <a:lnTo>
                    <a:pt x="282298" y="99409"/>
                  </a:lnTo>
                  <a:lnTo>
                    <a:pt x="277726" y="97344"/>
                  </a:lnTo>
                  <a:lnTo>
                    <a:pt x="276989" y="97197"/>
                  </a:lnTo>
                  <a:lnTo>
                    <a:pt x="279938" y="92624"/>
                  </a:lnTo>
                  <a:lnTo>
                    <a:pt x="285248" y="84365"/>
                  </a:lnTo>
                  <a:lnTo>
                    <a:pt x="288640" y="79055"/>
                  </a:lnTo>
                  <a:lnTo>
                    <a:pt x="292328" y="73303"/>
                  </a:lnTo>
                  <a:lnTo>
                    <a:pt x="294245" y="70353"/>
                  </a:lnTo>
                  <a:lnTo>
                    <a:pt x="294540" y="69911"/>
                  </a:lnTo>
                  <a:lnTo>
                    <a:pt x="294540" y="69173"/>
                  </a:lnTo>
                  <a:lnTo>
                    <a:pt x="293655" y="67993"/>
                  </a:lnTo>
                  <a:lnTo>
                    <a:pt x="291885" y="67551"/>
                  </a:lnTo>
                  <a:lnTo>
                    <a:pt x="289820" y="66666"/>
                  </a:lnTo>
                  <a:lnTo>
                    <a:pt x="288493" y="65191"/>
                  </a:lnTo>
                  <a:lnTo>
                    <a:pt x="286723" y="64601"/>
                  </a:lnTo>
                  <a:lnTo>
                    <a:pt x="285248" y="63569"/>
                  </a:lnTo>
                  <a:lnTo>
                    <a:pt x="282741" y="62684"/>
                  </a:lnTo>
                  <a:lnTo>
                    <a:pt x="281118" y="61799"/>
                  </a:lnTo>
                  <a:lnTo>
                    <a:pt x="279201" y="61356"/>
                  </a:lnTo>
                  <a:lnTo>
                    <a:pt x="277726" y="59734"/>
                  </a:lnTo>
                  <a:lnTo>
                    <a:pt x="272269" y="56489"/>
                  </a:lnTo>
                  <a:lnTo>
                    <a:pt x="270941" y="56194"/>
                  </a:lnTo>
                  <a:lnTo>
                    <a:pt x="269319" y="56784"/>
                  </a:lnTo>
                  <a:lnTo>
                    <a:pt x="267107" y="57226"/>
                  </a:lnTo>
                  <a:lnTo>
                    <a:pt x="264894" y="58997"/>
                  </a:lnTo>
                  <a:lnTo>
                    <a:pt x="262239" y="59586"/>
                  </a:lnTo>
                  <a:lnTo>
                    <a:pt x="259732" y="59586"/>
                  </a:lnTo>
                  <a:lnTo>
                    <a:pt x="258405" y="58554"/>
                  </a:lnTo>
                  <a:lnTo>
                    <a:pt x="257077" y="58111"/>
                  </a:lnTo>
                  <a:lnTo>
                    <a:pt x="255455" y="56637"/>
                  </a:lnTo>
                  <a:lnTo>
                    <a:pt x="252505" y="55604"/>
                  </a:lnTo>
                  <a:lnTo>
                    <a:pt x="250440" y="54867"/>
                  </a:lnTo>
                  <a:lnTo>
                    <a:pt x="249113" y="55162"/>
                  </a:lnTo>
                  <a:lnTo>
                    <a:pt x="247343" y="56784"/>
                  </a:lnTo>
                  <a:lnTo>
                    <a:pt x="245720" y="58406"/>
                  </a:lnTo>
                  <a:lnTo>
                    <a:pt x="244393" y="59439"/>
                  </a:lnTo>
                  <a:lnTo>
                    <a:pt x="242476" y="59291"/>
                  </a:lnTo>
                  <a:lnTo>
                    <a:pt x="240411" y="60766"/>
                  </a:lnTo>
                  <a:lnTo>
                    <a:pt x="238198" y="61356"/>
                  </a:lnTo>
                  <a:lnTo>
                    <a:pt x="236133" y="61504"/>
                  </a:lnTo>
                  <a:lnTo>
                    <a:pt x="233626" y="62094"/>
                  </a:lnTo>
                  <a:lnTo>
                    <a:pt x="230824" y="61209"/>
                  </a:lnTo>
                  <a:lnTo>
                    <a:pt x="228611" y="60324"/>
                  </a:lnTo>
                  <a:lnTo>
                    <a:pt x="227579" y="60029"/>
                  </a:lnTo>
                  <a:lnTo>
                    <a:pt x="226694" y="60324"/>
                  </a:lnTo>
                  <a:lnTo>
                    <a:pt x="225219" y="61061"/>
                  </a:lnTo>
                  <a:lnTo>
                    <a:pt x="222712" y="61356"/>
                  </a:lnTo>
                  <a:lnTo>
                    <a:pt x="220794" y="61504"/>
                  </a:lnTo>
                  <a:lnTo>
                    <a:pt x="219319" y="61061"/>
                  </a:lnTo>
                  <a:lnTo>
                    <a:pt x="218139" y="59734"/>
                  </a:lnTo>
                  <a:lnTo>
                    <a:pt x="216075" y="58997"/>
                  </a:lnTo>
                  <a:lnTo>
                    <a:pt x="213715" y="58111"/>
                  </a:lnTo>
                  <a:lnTo>
                    <a:pt x="213272" y="56342"/>
                  </a:lnTo>
                  <a:lnTo>
                    <a:pt x="213567" y="55014"/>
                  </a:lnTo>
                  <a:lnTo>
                    <a:pt x="214452" y="52949"/>
                  </a:lnTo>
                  <a:lnTo>
                    <a:pt x="214010" y="51032"/>
                  </a:lnTo>
                  <a:lnTo>
                    <a:pt x="213125" y="47787"/>
                  </a:lnTo>
                  <a:lnTo>
                    <a:pt x="212682" y="46460"/>
                  </a:lnTo>
                  <a:lnTo>
                    <a:pt x="211945" y="45427"/>
                  </a:lnTo>
                  <a:lnTo>
                    <a:pt x="210913" y="44985"/>
                  </a:lnTo>
                  <a:lnTo>
                    <a:pt x="208700" y="45280"/>
                  </a:lnTo>
                  <a:lnTo>
                    <a:pt x="206340" y="44100"/>
                  </a:lnTo>
                  <a:lnTo>
                    <a:pt x="204865" y="42920"/>
                  </a:lnTo>
                  <a:lnTo>
                    <a:pt x="204128" y="41445"/>
                  </a:lnTo>
                  <a:lnTo>
                    <a:pt x="204865" y="38790"/>
                  </a:lnTo>
                  <a:lnTo>
                    <a:pt x="204128" y="36578"/>
                  </a:lnTo>
                  <a:lnTo>
                    <a:pt x="202800" y="35398"/>
                  </a:lnTo>
                  <a:lnTo>
                    <a:pt x="201916" y="33186"/>
                  </a:lnTo>
                  <a:lnTo>
                    <a:pt x="200441" y="31415"/>
                  </a:lnTo>
                  <a:lnTo>
                    <a:pt x="198523" y="30531"/>
                  </a:lnTo>
                  <a:lnTo>
                    <a:pt x="196753" y="30531"/>
                  </a:lnTo>
                  <a:lnTo>
                    <a:pt x="195278" y="30088"/>
                  </a:lnTo>
                  <a:lnTo>
                    <a:pt x="193656" y="28171"/>
                  </a:lnTo>
                  <a:lnTo>
                    <a:pt x="192034" y="27433"/>
                  </a:lnTo>
                  <a:lnTo>
                    <a:pt x="190264" y="25663"/>
                  </a:lnTo>
                  <a:lnTo>
                    <a:pt x="187019" y="24926"/>
                  </a:lnTo>
                  <a:lnTo>
                    <a:pt x="185249" y="24189"/>
                  </a:lnTo>
                  <a:lnTo>
                    <a:pt x="184216" y="23009"/>
                  </a:lnTo>
                  <a:lnTo>
                    <a:pt x="182889" y="21091"/>
                  </a:lnTo>
                  <a:lnTo>
                    <a:pt x="183037" y="19911"/>
                  </a:lnTo>
                  <a:lnTo>
                    <a:pt x="182447" y="18879"/>
                  </a:lnTo>
                  <a:lnTo>
                    <a:pt x="181857" y="16961"/>
                  </a:lnTo>
                  <a:lnTo>
                    <a:pt x="180824" y="14012"/>
                  </a:lnTo>
                  <a:lnTo>
                    <a:pt x="179497" y="12389"/>
                  </a:lnTo>
                  <a:lnTo>
                    <a:pt x="178317" y="11209"/>
                  </a:lnTo>
                  <a:lnTo>
                    <a:pt x="177137" y="10177"/>
                  </a:lnTo>
                  <a:lnTo>
                    <a:pt x="175515" y="8555"/>
                  </a:lnTo>
                  <a:lnTo>
                    <a:pt x="173597" y="7669"/>
                  </a:lnTo>
                  <a:lnTo>
                    <a:pt x="171975" y="6784"/>
                  </a:lnTo>
                  <a:lnTo>
                    <a:pt x="171237" y="5310"/>
                  </a:lnTo>
                  <a:lnTo>
                    <a:pt x="170795" y="4130"/>
                  </a:lnTo>
                  <a:lnTo>
                    <a:pt x="169762" y="4277"/>
                  </a:lnTo>
                  <a:lnTo>
                    <a:pt x="168435" y="4130"/>
                  </a:lnTo>
                  <a:lnTo>
                    <a:pt x="166960" y="3835"/>
                  </a:lnTo>
                  <a:lnTo>
                    <a:pt x="165485" y="2950"/>
                  </a:lnTo>
                  <a:lnTo>
                    <a:pt x="164158" y="2065"/>
                  </a:lnTo>
                  <a:lnTo>
                    <a:pt x="161945" y="295"/>
                  </a:lnTo>
                  <a:lnTo>
                    <a:pt x="160765" y="0"/>
                  </a:lnTo>
                  <a:lnTo>
                    <a:pt x="159733" y="0"/>
                  </a:lnTo>
                  <a:lnTo>
                    <a:pt x="158111" y="1770"/>
                  </a:lnTo>
                  <a:lnTo>
                    <a:pt x="156636" y="2655"/>
                  </a:lnTo>
                  <a:lnTo>
                    <a:pt x="155161" y="2802"/>
                  </a:lnTo>
                  <a:lnTo>
                    <a:pt x="153096" y="3097"/>
                  </a:lnTo>
                  <a:lnTo>
                    <a:pt x="150294" y="2212"/>
                  </a:lnTo>
                  <a:lnTo>
                    <a:pt x="149114" y="2212"/>
                  </a:lnTo>
                  <a:lnTo>
                    <a:pt x="148966" y="3097"/>
                  </a:lnTo>
                  <a:lnTo>
                    <a:pt x="150883" y="4130"/>
                  </a:lnTo>
                  <a:lnTo>
                    <a:pt x="152653" y="5457"/>
                  </a:lnTo>
                  <a:lnTo>
                    <a:pt x="153391" y="7375"/>
                  </a:lnTo>
                  <a:lnTo>
                    <a:pt x="154423" y="9587"/>
                  </a:lnTo>
                  <a:lnTo>
                    <a:pt x="157078" y="12094"/>
                  </a:lnTo>
                  <a:lnTo>
                    <a:pt x="158701" y="13422"/>
                  </a:lnTo>
                  <a:lnTo>
                    <a:pt x="158701" y="14307"/>
                  </a:lnTo>
                  <a:lnTo>
                    <a:pt x="158258" y="15929"/>
                  </a:lnTo>
                  <a:lnTo>
                    <a:pt x="158111" y="17256"/>
                  </a:lnTo>
                  <a:lnTo>
                    <a:pt x="158996" y="23746"/>
                  </a:lnTo>
                  <a:lnTo>
                    <a:pt x="158405" y="24041"/>
                  </a:lnTo>
                  <a:lnTo>
                    <a:pt x="157521" y="24041"/>
                  </a:lnTo>
                  <a:lnTo>
                    <a:pt x="156488" y="24041"/>
                  </a:lnTo>
                  <a:lnTo>
                    <a:pt x="155603" y="23304"/>
                  </a:lnTo>
                  <a:lnTo>
                    <a:pt x="154866" y="23009"/>
                  </a:lnTo>
                  <a:lnTo>
                    <a:pt x="154571" y="23894"/>
                  </a:lnTo>
                  <a:lnTo>
                    <a:pt x="153833" y="26843"/>
                  </a:lnTo>
                  <a:lnTo>
                    <a:pt x="152063" y="33186"/>
                  </a:lnTo>
                  <a:lnTo>
                    <a:pt x="150588" y="38643"/>
                  </a:lnTo>
                  <a:lnTo>
                    <a:pt x="148819" y="40708"/>
                  </a:lnTo>
                  <a:lnTo>
                    <a:pt x="146016" y="43805"/>
                  </a:lnTo>
                  <a:lnTo>
                    <a:pt x="142477" y="48082"/>
                  </a:lnTo>
                  <a:lnTo>
                    <a:pt x="137019" y="54277"/>
                  </a:lnTo>
                  <a:lnTo>
                    <a:pt x="133185" y="57226"/>
                  </a:lnTo>
                  <a:lnTo>
                    <a:pt x="129940" y="59439"/>
                  </a:lnTo>
                  <a:lnTo>
                    <a:pt x="126400" y="62094"/>
                  </a:lnTo>
                  <a:lnTo>
                    <a:pt x="121680" y="65486"/>
                  </a:lnTo>
                  <a:lnTo>
                    <a:pt x="116371" y="67403"/>
                  </a:lnTo>
                  <a:lnTo>
                    <a:pt x="108996" y="70058"/>
                  </a:lnTo>
                  <a:lnTo>
                    <a:pt x="103834" y="71976"/>
                  </a:lnTo>
                  <a:lnTo>
                    <a:pt x="99999" y="73156"/>
                  </a:lnTo>
                  <a:lnTo>
                    <a:pt x="96017" y="74631"/>
                  </a:lnTo>
                  <a:lnTo>
                    <a:pt x="90855" y="76400"/>
                  </a:lnTo>
                  <a:lnTo>
                    <a:pt x="88790" y="78023"/>
                  </a:lnTo>
                  <a:lnTo>
                    <a:pt x="85397" y="82300"/>
                  </a:lnTo>
                  <a:lnTo>
                    <a:pt x="83775" y="84217"/>
                  </a:lnTo>
                  <a:lnTo>
                    <a:pt x="82300" y="85987"/>
                  </a:lnTo>
                  <a:lnTo>
                    <a:pt x="82005" y="86725"/>
                  </a:lnTo>
                  <a:lnTo>
                    <a:pt x="82300" y="87315"/>
                  </a:lnTo>
                  <a:lnTo>
                    <a:pt x="82890" y="88052"/>
                  </a:lnTo>
                  <a:lnTo>
                    <a:pt x="83037" y="88937"/>
                  </a:lnTo>
                  <a:lnTo>
                    <a:pt x="82005" y="89527"/>
                  </a:lnTo>
                  <a:lnTo>
                    <a:pt x="81268" y="89527"/>
                  </a:lnTo>
                  <a:lnTo>
                    <a:pt x="80825" y="89085"/>
                  </a:lnTo>
                  <a:lnTo>
                    <a:pt x="80530" y="88200"/>
                  </a:lnTo>
                  <a:lnTo>
                    <a:pt x="79793" y="87167"/>
                  </a:lnTo>
                  <a:lnTo>
                    <a:pt x="78760" y="87020"/>
                  </a:lnTo>
                  <a:lnTo>
                    <a:pt x="78170" y="87167"/>
                  </a:lnTo>
                  <a:lnTo>
                    <a:pt x="78023" y="88052"/>
                  </a:lnTo>
                  <a:lnTo>
                    <a:pt x="76695" y="92329"/>
                  </a:lnTo>
                  <a:lnTo>
                    <a:pt x="76695" y="94394"/>
                  </a:lnTo>
                  <a:lnTo>
                    <a:pt x="76106" y="95132"/>
                  </a:lnTo>
                  <a:lnTo>
                    <a:pt x="76253" y="97049"/>
                  </a:lnTo>
                  <a:lnTo>
                    <a:pt x="74778" y="98819"/>
                  </a:lnTo>
                  <a:lnTo>
                    <a:pt x="74188" y="100294"/>
                  </a:lnTo>
                  <a:lnTo>
                    <a:pt x="73893" y="101621"/>
                  </a:lnTo>
                  <a:lnTo>
                    <a:pt x="72713" y="102506"/>
                  </a:lnTo>
                  <a:lnTo>
                    <a:pt x="72418" y="103981"/>
                  </a:lnTo>
                  <a:lnTo>
                    <a:pt x="71386" y="106931"/>
                  </a:lnTo>
                  <a:lnTo>
                    <a:pt x="70206" y="109291"/>
                  </a:lnTo>
                  <a:lnTo>
                    <a:pt x="69468" y="111356"/>
                  </a:lnTo>
                  <a:lnTo>
                    <a:pt x="69321" y="112831"/>
                  </a:lnTo>
                  <a:lnTo>
                    <a:pt x="69911" y="113863"/>
                  </a:lnTo>
                  <a:lnTo>
                    <a:pt x="70058" y="114748"/>
                  </a:lnTo>
                  <a:lnTo>
                    <a:pt x="69468" y="116371"/>
                  </a:lnTo>
                  <a:lnTo>
                    <a:pt x="69173" y="117403"/>
                  </a:lnTo>
                  <a:lnTo>
                    <a:pt x="67698" y="118288"/>
                  </a:lnTo>
                  <a:lnTo>
                    <a:pt x="64601" y="120205"/>
                  </a:lnTo>
                  <a:lnTo>
                    <a:pt x="63421" y="121385"/>
                  </a:lnTo>
                  <a:lnTo>
                    <a:pt x="62979" y="122860"/>
                  </a:lnTo>
                  <a:lnTo>
                    <a:pt x="63274" y="124188"/>
                  </a:lnTo>
                  <a:lnTo>
                    <a:pt x="63126" y="125220"/>
                  </a:lnTo>
                  <a:lnTo>
                    <a:pt x="61651" y="125515"/>
                  </a:lnTo>
                  <a:lnTo>
                    <a:pt x="61209" y="126400"/>
                  </a:lnTo>
                  <a:lnTo>
                    <a:pt x="60176" y="128022"/>
                  </a:lnTo>
                  <a:lnTo>
                    <a:pt x="58997" y="128612"/>
                  </a:lnTo>
                  <a:lnTo>
                    <a:pt x="56194" y="127727"/>
                  </a:lnTo>
                  <a:lnTo>
                    <a:pt x="53982" y="127727"/>
                  </a:lnTo>
                  <a:lnTo>
                    <a:pt x="52359" y="126990"/>
                  </a:lnTo>
                  <a:lnTo>
                    <a:pt x="50589" y="124630"/>
                  </a:lnTo>
                  <a:lnTo>
                    <a:pt x="49115" y="122713"/>
                  </a:lnTo>
                  <a:lnTo>
                    <a:pt x="47935" y="120353"/>
                  </a:lnTo>
                  <a:lnTo>
                    <a:pt x="47492" y="116813"/>
                  </a:lnTo>
                  <a:lnTo>
                    <a:pt x="45870" y="115928"/>
                  </a:lnTo>
                  <a:lnTo>
                    <a:pt x="44395" y="114601"/>
                  </a:lnTo>
                  <a:lnTo>
                    <a:pt x="42477" y="115043"/>
                  </a:lnTo>
                  <a:lnTo>
                    <a:pt x="40118" y="115191"/>
                  </a:lnTo>
                  <a:lnTo>
                    <a:pt x="38938" y="114453"/>
                  </a:lnTo>
                  <a:lnTo>
                    <a:pt x="35840" y="112978"/>
                  </a:lnTo>
                  <a:lnTo>
                    <a:pt x="33186" y="111356"/>
                  </a:lnTo>
                  <a:lnTo>
                    <a:pt x="31268" y="110471"/>
                  </a:lnTo>
                  <a:lnTo>
                    <a:pt x="29793" y="110913"/>
                  </a:lnTo>
                  <a:lnTo>
                    <a:pt x="28761" y="111946"/>
                  </a:lnTo>
                  <a:lnTo>
                    <a:pt x="27286" y="113716"/>
                  </a:lnTo>
                  <a:lnTo>
                    <a:pt x="24926" y="114896"/>
                  </a:lnTo>
                  <a:lnTo>
                    <a:pt x="23746" y="114896"/>
                  </a:lnTo>
                  <a:lnTo>
                    <a:pt x="22419" y="114011"/>
                  </a:lnTo>
                  <a:lnTo>
                    <a:pt x="22124" y="113126"/>
                  </a:lnTo>
                  <a:lnTo>
                    <a:pt x="23304" y="111651"/>
                  </a:lnTo>
                  <a:lnTo>
                    <a:pt x="25663" y="108259"/>
                  </a:lnTo>
                  <a:lnTo>
                    <a:pt x="23009" y="108111"/>
                  </a:lnTo>
                  <a:lnTo>
                    <a:pt x="22124" y="107079"/>
                  </a:lnTo>
                  <a:lnTo>
                    <a:pt x="21976" y="105899"/>
                  </a:lnTo>
                  <a:lnTo>
                    <a:pt x="21534" y="104719"/>
                  </a:lnTo>
                  <a:lnTo>
                    <a:pt x="22124" y="103096"/>
                  </a:lnTo>
                  <a:lnTo>
                    <a:pt x="23451" y="102359"/>
                  </a:lnTo>
                  <a:lnTo>
                    <a:pt x="25516" y="102949"/>
                  </a:lnTo>
                  <a:lnTo>
                    <a:pt x="26991" y="102949"/>
                  </a:lnTo>
                  <a:lnTo>
                    <a:pt x="27876" y="101474"/>
                  </a:lnTo>
                  <a:lnTo>
                    <a:pt x="28908" y="100884"/>
                  </a:lnTo>
                  <a:lnTo>
                    <a:pt x="29793" y="100442"/>
                  </a:lnTo>
                  <a:lnTo>
                    <a:pt x="30236" y="99704"/>
                  </a:lnTo>
                  <a:lnTo>
                    <a:pt x="29203" y="97344"/>
                  </a:lnTo>
                  <a:lnTo>
                    <a:pt x="28908" y="96017"/>
                  </a:lnTo>
                  <a:lnTo>
                    <a:pt x="29203" y="95279"/>
                  </a:lnTo>
                  <a:lnTo>
                    <a:pt x="29203" y="93804"/>
                  </a:lnTo>
                  <a:lnTo>
                    <a:pt x="29056" y="92772"/>
                  </a:lnTo>
                  <a:lnTo>
                    <a:pt x="28466" y="91887"/>
                  </a:lnTo>
                  <a:lnTo>
                    <a:pt x="28466" y="90412"/>
                  </a:lnTo>
                  <a:lnTo>
                    <a:pt x="28023" y="89675"/>
                  </a:lnTo>
                  <a:lnTo>
                    <a:pt x="27728" y="88790"/>
                  </a:lnTo>
                  <a:lnTo>
                    <a:pt x="27728" y="87905"/>
                  </a:lnTo>
                  <a:lnTo>
                    <a:pt x="27138" y="87462"/>
                  </a:lnTo>
                  <a:lnTo>
                    <a:pt x="26401" y="86872"/>
                  </a:lnTo>
                  <a:lnTo>
                    <a:pt x="21681" y="89675"/>
                  </a:lnTo>
                  <a:lnTo>
                    <a:pt x="17846" y="93509"/>
                  </a:lnTo>
                  <a:lnTo>
                    <a:pt x="14012" y="95869"/>
                  </a:lnTo>
                  <a:lnTo>
                    <a:pt x="11652" y="99704"/>
                  </a:lnTo>
                  <a:lnTo>
                    <a:pt x="2655" y="108996"/>
                  </a:lnTo>
                  <a:lnTo>
                    <a:pt x="1327" y="111208"/>
                  </a:lnTo>
                  <a:lnTo>
                    <a:pt x="0" y="120205"/>
                  </a:lnTo>
                  <a:lnTo>
                    <a:pt x="1180" y="122565"/>
                  </a:lnTo>
                  <a:lnTo>
                    <a:pt x="3687" y="125662"/>
                  </a:lnTo>
                  <a:lnTo>
                    <a:pt x="5900" y="129645"/>
                  </a:lnTo>
                  <a:lnTo>
                    <a:pt x="4867" y="131562"/>
                  </a:lnTo>
                  <a:lnTo>
                    <a:pt x="4425" y="133185"/>
                  </a:lnTo>
                  <a:lnTo>
                    <a:pt x="10177" y="141297"/>
                  </a:lnTo>
                  <a:lnTo>
                    <a:pt x="11799" y="145426"/>
                  </a:lnTo>
                  <a:lnTo>
                    <a:pt x="11799" y="148671"/>
                  </a:lnTo>
                  <a:lnTo>
                    <a:pt x="10619" y="150736"/>
                  </a:lnTo>
                  <a:lnTo>
                    <a:pt x="8997" y="151326"/>
                  </a:lnTo>
                  <a:lnTo>
                    <a:pt x="6342" y="149999"/>
                  </a:lnTo>
                  <a:lnTo>
                    <a:pt x="4425" y="151621"/>
                  </a:lnTo>
                  <a:lnTo>
                    <a:pt x="3982" y="153391"/>
                  </a:lnTo>
                  <a:lnTo>
                    <a:pt x="5015" y="156341"/>
                  </a:lnTo>
                  <a:lnTo>
                    <a:pt x="7227" y="158258"/>
                  </a:lnTo>
                  <a:lnTo>
                    <a:pt x="13717" y="162240"/>
                  </a:lnTo>
                  <a:lnTo>
                    <a:pt x="32006" y="171827"/>
                  </a:lnTo>
                  <a:lnTo>
                    <a:pt x="34955" y="174925"/>
                  </a:lnTo>
                  <a:lnTo>
                    <a:pt x="37315" y="178317"/>
                  </a:lnTo>
                  <a:lnTo>
                    <a:pt x="41150" y="182742"/>
                  </a:lnTo>
                  <a:lnTo>
                    <a:pt x="44837" y="188641"/>
                  </a:lnTo>
                  <a:lnTo>
                    <a:pt x="45575" y="191886"/>
                  </a:lnTo>
                  <a:lnTo>
                    <a:pt x="51179" y="202800"/>
                  </a:lnTo>
                  <a:lnTo>
                    <a:pt x="52802" y="205013"/>
                  </a:lnTo>
                  <a:lnTo>
                    <a:pt x="56784" y="208258"/>
                  </a:lnTo>
                  <a:lnTo>
                    <a:pt x="60766" y="212535"/>
                  </a:lnTo>
                  <a:lnTo>
                    <a:pt x="62979" y="217697"/>
                  </a:lnTo>
                  <a:lnTo>
                    <a:pt x="67256" y="223154"/>
                  </a:lnTo>
                  <a:lnTo>
                    <a:pt x="67403" y="226399"/>
                  </a:lnTo>
                  <a:lnTo>
                    <a:pt x="69763" y="232446"/>
                  </a:lnTo>
                  <a:lnTo>
                    <a:pt x="71976" y="237313"/>
                  </a:lnTo>
                  <a:lnTo>
                    <a:pt x="75515" y="242918"/>
                  </a:lnTo>
                  <a:lnTo>
                    <a:pt x="77875" y="250293"/>
                  </a:lnTo>
                  <a:lnTo>
                    <a:pt x="79940" y="254422"/>
                  </a:lnTo>
                  <a:lnTo>
                    <a:pt x="82300" y="261797"/>
                  </a:lnTo>
                  <a:lnTo>
                    <a:pt x="84660" y="266222"/>
                  </a:lnTo>
                  <a:lnTo>
                    <a:pt x="94099" y="281413"/>
                  </a:lnTo>
                  <a:lnTo>
                    <a:pt x="95869" y="286280"/>
                  </a:lnTo>
                  <a:lnTo>
                    <a:pt x="96607" y="290705"/>
                  </a:lnTo>
                  <a:lnTo>
                    <a:pt x="96754" y="293212"/>
                  </a:lnTo>
                  <a:lnTo>
                    <a:pt x="105161" y="299702"/>
                  </a:lnTo>
                  <a:lnTo>
                    <a:pt x="107521" y="303094"/>
                  </a:lnTo>
                  <a:lnTo>
                    <a:pt x="109143" y="309879"/>
                  </a:lnTo>
                  <a:lnTo>
                    <a:pt x="109291" y="313566"/>
                  </a:lnTo>
                  <a:lnTo>
                    <a:pt x="111651" y="314746"/>
                  </a:lnTo>
                  <a:lnTo>
                    <a:pt x="112241" y="316516"/>
                  </a:lnTo>
                  <a:lnTo>
                    <a:pt x="113421" y="317696"/>
                  </a:lnTo>
                  <a:lnTo>
                    <a:pt x="117698" y="321088"/>
                  </a:lnTo>
                  <a:lnTo>
                    <a:pt x="119615" y="325808"/>
                  </a:lnTo>
                  <a:lnTo>
                    <a:pt x="122713" y="331118"/>
                  </a:lnTo>
                  <a:lnTo>
                    <a:pt x="124925" y="333625"/>
                  </a:lnTo>
                  <a:lnTo>
                    <a:pt x="126252" y="337902"/>
                  </a:lnTo>
                  <a:lnTo>
                    <a:pt x="128317" y="341147"/>
                  </a:lnTo>
                  <a:lnTo>
                    <a:pt x="133627" y="348079"/>
                  </a:lnTo>
                  <a:lnTo>
                    <a:pt x="134659" y="351914"/>
                  </a:lnTo>
                  <a:lnTo>
                    <a:pt x="132595" y="359584"/>
                  </a:lnTo>
                  <a:lnTo>
                    <a:pt x="131120" y="360026"/>
                  </a:lnTo>
                  <a:lnTo>
                    <a:pt x="129645" y="361059"/>
                  </a:lnTo>
                  <a:lnTo>
                    <a:pt x="131710" y="363418"/>
                  </a:lnTo>
                  <a:lnTo>
                    <a:pt x="131857" y="368286"/>
                  </a:lnTo>
                  <a:lnTo>
                    <a:pt x="134807" y="370793"/>
                  </a:lnTo>
                  <a:lnTo>
                    <a:pt x="135839" y="373300"/>
                  </a:lnTo>
                  <a:lnTo>
                    <a:pt x="139232" y="377873"/>
                  </a:lnTo>
                  <a:lnTo>
                    <a:pt x="141149" y="381560"/>
                  </a:lnTo>
                  <a:lnTo>
                    <a:pt x="146311" y="385542"/>
                  </a:lnTo>
                  <a:lnTo>
                    <a:pt x="151621" y="388639"/>
                  </a:lnTo>
                  <a:lnTo>
                    <a:pt x="155161" y="393802"/>
                  </a:lnTo>
                  <a:lnTo>
                    <a:pt x="158405" y="396014"/>
                  </a:lnTo>
                  <a:lnTo>
                    <a:pt x="160618" y="399701"/>
                  </a:lnTo>
                  <a:lnTo>
                    <a:pt x="162830" y="402209"/>
                  </a:lnTo>
                  <a:lnTo>
                    <a:pt x="177137" y="409878"/>
                  </a:lnTo>
                  <a:lnTo>
                    <a:pt x="181857" y="413418"/>
                  </a:lnTo>
                  <a:lnTo>
                    <a:pt x="187904" y="415483"/>
                  </a:lnTo>
                  <a:lnTo>
                    <a:pt x="196311" y="421973"/>
                  </a:lnTo>
                  <a:lnTo>
                    <a:pt x="198818" y="423152"/>
                  </a:lnTo>
                  <a:lnTo>
                    <a:pt x="207373" y="425955"/>
                  </a:lnTo>
                  <a:lnTo>
                    <a:pt x="210913" y="428167"/>
                  </a:lnTo>
                  <a:lnTo>
                    <a:pt x="218877" y="431707"/>
                  </a:lnTo>
                  <a:lnTo>
                    <a:pt x="223154" y="434214"/>
                  </a:lnTo>
                  <a:lnTo>
                    <a:pt x="231709" y="436722"/>
                  </a:lnTo>
                  <a:lnTo>
                    <a:pt x="234511" y="438491"/>
                  </a:lnTo>
                  <a:lnTo>
                    <a:pt x="236871" y="441294"/>
                  </a:lnTo>
                  <a:lnTo>
                    <a:pt x="241001" y="444539"/>
                  </a:lnTo>
                  <a:lnTo>
                    <a:pt x="244835" y="446308"/>
                  </a:lnTo>
                  <a:lnTo>
                    <a:pt x="247343" y="448521"/>
                  </a:lnTo>
                  <a:lnTo>
                    <a:pt x="249850" y="449848"/>
                  </a:lnTo>
                  <a:lnTo>
                    <a:pt x="256192" y="452356"/>
                  </a:lnTo>
                  <a:lnTo>
                    <a:pt x="258700" y="454273"/>
                  </a:lnTo>
                  <a:lnTo>
                    <a:pt x="259584" y="455748"/>
                  </a:lnTo>
                  <a:lnTo>
                    <a:pt x="260470" y="461205"/>
                  </a:lnTo>
                  <a:lnTo>
                    <a:pt x="261207" y="462827"/>
                  </a:lnTo>
                  <a:lnTo>
                    <a:pt x="268581" y="467990"/>
                  </a:lnTo>
                  <a:lnTo>
                    <a:pt x="271531" y="469465"/>
                  </a:lnTo>
                  <a:lnTo>
                    <a:pt x="274776" y="472709"/>
                  </a:lnTo>
                  <a:lnTo>
                    <a:pt x="283331" y="478757"/>
                  </a:lnTo>
                  <a:lnTo>
                    <a:pt x="285248" y="480527"/>
                  </a:lnTo>
                  <a:lnTo>
                    <a:pt x="286281" y="480232"/>
                  </a:lnTo>
                  <a:lnTo>
                    <a:pt x="288788" y="480084"/>
                  </a:lnTo>
                  <a:lnTo>
                    <a:pt x="291443" y="480084"/>
                  </a:lnTo>
                  <a:lnTo>
                    <a:pt x="294687" y="478904"/>
                  </a:lnTo>
                  <a:lnTo>
                    <a:pt x="298080" y="476839"/>
                  </a:lnTo>
                  <a:lnTo>
                    <a:pt x="300440" y="473742"/>
                  </a:lnTo>
                  <a:lnTo>
                    <a:pt x="301325" y="471087"/>
                  </a:lnTo>
                  <a:lnTo>
                    <a:pt x="301325" y="468580"/>
                  </a:lnTo>
                  <a:lnTo>
                    <a:pt x="300292" y="465482"/>
                  </a:lnTo>
                  <a:lnTo>
                    <a:pt x="299997" y="463418"/>
                  </a:lnTo>
                  <a:lnTo>
                    <a:pt x="301325" y="462385"/>
                  </a:lnTo>
                  <a:lnTo>
                    <a:pt x="304422" y="461943"/>
                  </a:lnTo>
                  <a:lnTo>
                    <a:pt x="306929" y="459878"/>
                  </a:lnTo>
                  <a:lnTo>
                    <a:pt x="308994" y="458108"/>
                  </a:lnTo>
                  <a:lnTo>
                    <a:pt x="308994" y="458108"/>
                  </a:lnTo>
                  <a:lnTo>
                    <a:pt x="308994" y="456780"/>
                  </a:lnTo>
                  <a:lnTo>
                    <a:pt x="308699" y="454863"/>
                  </a:lnTo>
                  <a:lnTo>
                    <a:pt x="307667" y="453388"/>
                  </a:lnTo>
                  <a:lnTo>
                    <a:pt x="306044" y="452356"/>
                  </a:lnTo>
                  <a:lnTo>
                    <a:pt x="305454" y="451176"/>
                  </a:lnTo>
                  <a:lnTo>
                    <a:pt x="306044" y="449848"/>
                  </a:lnTo>
                  <a:lnTo>
                    <a:pt x="309142" y="447341"/>
                  </a:lnTo>
                  <a:lnTo>
                    <a:pt x="310912" y="446898"/>
                  </a:lnTo>
                  <a:lnTo>
                    <a:pt x="311354" y="445571"/>
                  </a:lnTo>
                  <a:lnTo>
                    <a:pt x="312386" y="444539"/>
                  </a:lnTo>
                  <a:lnTo>
                    <a:pt x="315336" y="440851"/>
                  </a:lnTo>
                  <a:lnTo>
                    <a:pt x="317106" y="438344"/>
                  </a:lnTo>
                  <a:lnTo>
                    <a:pt x="318876" y="436869"/>
                  </a:lnTo>
                  <a:lnTo>
                    <a:pt x="320941" y="435837"/>
                  </a:lnTo>
                  <a:lnTo>
                    <a:pt x="321826" y="434952"/>
                  </a:lnTo>
                  <a:lnTo>
                    <a:pt x="321383" y="432297"/>
                  </a:lnTo>
                  <a:lnTo>
                    <a:pt x="321383" y="432002"/>
                  </a:lnTo>
                  <a:lnTo>
                    <a:pt x="321089" y="431854"/>
                  </a:lnTo>
                  <a:lnTo>
                    <a:pt x="320351" y="431707"/>
                  </a:lnTo>
                  <a:lnTo>
                    <a:pt x="319761" y="430674"/>
                  </a:lnTo>
                  <a:lnTo>
                    <a:pt x="320941" y="428905"/>
                  </a:lnTo>
                  <a:lnTo>
                    <a:pt x="321383" y="427577"/>
                  </a:lnTo>
                  <a:lnTo>
                    <a:pt x="321236" y="426397"/>
                  </a:lnTo>
                  <a:lnTo>
                    <a:pt x="321236" y="425365"/>
                  </a:lnTo>
                  <a:lnTo>
                    <a:pt x="322121" y="424627"/>
                  </a:lnTo>
                  <a:lnTo>
                    <a:pt x="322858" y="424185"/>
                  </a:lnTo>
                  <a:lnTo>
                    <a:pt x="321089" y="423595"/>
                  </a:lnTo>
                  <a:lnTo>
                    <a:pt x="318876" y="423742"/>
                  </a:lnTo>
                  <a:lnTo>
                    <a:pt x="318729" y="424037"/>
                  </a:lnTo>
                  <a:lnTo>
                    <a:pt x="317696" y="424480"/>
                  </a:lnTo>
                  <a:lnTo>
                    <a:pt x="316516" y="424627"/>
                  </a:lnTo>
                  <a:lnTo>
                    <a:pt x="315336" y="424480"/>
                  </a:lnTo>
                  <a:lnTo>
                    <a:pt x="313861" y="424332"/>
                  </a:lnTo>
                  <a:lnTo>
                    <a:pt x="312681" y="423742"/>
                  </a:lnTo>
                  <a:lnTo>
                    <a:pt x="311797" y="423152"/>
                  </a:lnTo>
                  <a:lnTo>
                    <a:pt x="310912" y="422857"/>
                  </a:lnTo>
                  <a:lnTo>
                    <a:pt x="309732" y="422710"/>
                  </a:lnTo>
                  <a:lnTo>
                    <a:pt x="309584" y="422120"/>
                  </a:lnTo>
                  <a:lnTo>
                    <a:pt x="310617" y="420793"/>
                  </a:lnTo>
                  <a:lnTo>
                    <a:pt x="310912" y="419465"/>
                  </a:lnTo>
                  <a:lnTo>
                    <a:pt x="310617" y="418580"/>
                  </a:lnTo>
                  <a:lnTo>
                    <a:pt x="309584" y="418138"/>
                  </a:lnTo>
                  <a:lnTo>
                    <a:pt x="307814" y="417548"/>
                  </a:lnTo>
                  <a:lnTo>
                    <a:pt x="305897" y="416958"/>
                  </a:lnTo>
                  <a:lnTo>
                    <a:pt x="304864" y="416368"/>
                  </a:lnTo>
                  <a:lnTo>
                    <a:pt x="304274" y="415778"/>
                  </a:lnTo>
                  <a:lnTo>
                    <a:pt x="303537" y="415335"/>
                  </a:lnTo>
                  <a:lnTo>
                    <a:pt x="302800" y="414893"/>
                  </a:lnTo>
                  <a:lnTo>
                    <a:pt x="301915" y="414008"/>
                  </a:lnTo>
                  <a:lnTo>
                    <a:pt x="301030" y="413270"/>
                  </a:lnTo>
                  <a:lnTo>
                    <a:pt x="300587" y="412976"/>
                  </a:lnTo>
                  <a:lnTo>
                    <a:pt x="300145" y="413270"/>
                  </a:lnTo>
                  <a:lnTo>
                    <a:pt x="299997" y="413565"/>
                  </a:lnTo>
                  <a:lnTo>
                    <a:pt x="299997" y="414155"/>
                  </a:lnTo>
                  <a:lnTo>
                    <a:pt x="300292" y="414745"/>
                  </a:lnTo>
                  <a:lnTo>
                    <a:pt x="300587" y="415335"/>
                  </a:lnTo>
                  <a:lnTo>
                    <a:pt x="300440" y="415630"/>
                  </a:lnTo>
                  <a:lnTo>
                    <a:pt x="300292" y="415778"/>
                  </a:lnTo>
                  <a:lnTo>
                    <a:pt x="299850" y="415778"/>
                  </a:lnTo>
                  <a:lnTo>
                    <a:pt x="299407" y="415483"/>
                  </a:lnTo>
                  <a:lnTo>
                    <a:pt x="298965" y="415188"/>
                  </a:lnTo>
                  <a:lnTo>
                    <a:pt x="298227" y="414598"/>
                  </a:lnTo>
                  <a:lnTo>
                    <a:pt x="297195" y="414155"/>
                  </a:lnTo>
                  <a:lnTo>
                    <a:pt x="296310" y="413713"/>
                  </a:lnTo>
                  <a:lnTo>
                    <a:pt x="295867" y="413270"/>
                  </a:lnTo>
                  <a:lnTo>
                    <a:pt x="295720" y="412680"/>
                  </a:lnTo>
                  <a:lnTo>
                    <a:pt x="295720" y="411796"/>
                  </a:lnTo>
                  <a:lnTo>
                    <a:pt x="295720" y="410763"/>
                  </a:lnTo>
                  <a:lnTo>
                    <a:pt x="296162" y="410026"/>
                  </a:lnTo>
                  <a:lnTo>
                    <a:pt x="296752" y="409288"/>
                  </a:lnTo>
                  <a:lnTo>
                    <a:pt x="297342" y="408403"/>
                  </a:lnTo>
                  <a:lnTo>
                    <a:pt x="298227" y="408108"/>
                  </a:lnTo>
                  <a:lnTo>
                    <a:pt x="299702" y="408846"/>
                  </a:lnTo>
                  <a:lnTo>
                    <a:pt x="300882" y="409583"/>
                  </a:lnTo>
                  <a:lnTo>
                    <a:pt x="301472" y="409731"/>
                  </a:lnTo>
                  <a:lnTo>
                    <a:pt x="300882" y="408256"/>
                  </a:lnTo>
                  <a:lnTo>
                    <a:pt x="299555" y="405453"/>
                  </a:lnTo>
                  <a:lnTo>
                    <a:pt x="298080" y="402651"/>
                  </a:lnTo>
                  <a:lnTo>
                    <a:pt x="297785" y="401914"/>
                  </a:lnTo>
                  <a:lnTo>
                    <a:pt x="298375" y="401176"/>
                  </a:lnTo>
                  <a:lnTo>
                    <a:pt x="299997" y="400439"/>
                  </a:lnTo>
                  <a:lnTo>
                    <a:pt x="300292" y="399849"/>
                  </a:lnTo>
                  <a:lnTo>
                    <a:pt x="300587" y="399554"/>
                  </a:lnTo>
                  <a:lnTo>
                    <a:pt x="301472" y="399259"/>
                  </a:lnTo>
                  <a:lnTo>
                    <a:pt x="302504" y="398816"/>
                  </a:lnTo>
                  <a:lnTo>
                    <a:pt x="302947" y="398374"/>
                  </a:lnTo>
                  <a:lnTo>
                    <a:pt x="304422" y="398226"/>
                  </a:lnTo>
                  <a:lnTo>
                    <a:pt x="306044" y="400439"/>
                  </a:lnTo>
                  <a:lnTo>
                    <a:pt x="308109" y="401176"/>
                  </a:lnTo>
                  <a:lnTo>
                    <a:pt x="310617" y="403831"/>
                  </a:lnTo>
                  <a:lnTo>
                    <a:pt x="311797" y="404273"/>
                  </a:lnTo>
                  <a:lnTo>
                    <a:pt x="312829" y="404863"/>
                  </a:lnTo>
                  <a:lnTo>
                    <a:pt x="314451" y="401914"/>
                  </a:lnTo>
                  <a:lnTo>
                    <a:pt x="315631" y="400144"/>
                  </a:lnTo>
                  <a:lnTo>
                    <a:pt x="317844" y="397489"/>
                  </a:lnTo>
                  <a:lnTo>
                    <a:pt x="317401" y="396604"/>
                  </a:lnTo>
                  <a:lnTo>
                    <a:pt x="313714" y="392327"/>
                  </a:lnTo>
                  <a:lnTo>
                    <a:pt x="312534" y="390262"/>
                  </a:lnTo>
                  <a:lnTo>
                    <a:pt x="312534" y="388345"/>
                  </a:lnTo>
                  <a:lnTo>
                    <a:pt x="312976" y="385837"/>
                  </a:lnTo>
                  <a:lnTo>
                    <a:pt x="315041" y="384510"/>
                  </a:lnTo>
                  <a:lnTo>
                    <a:pt x="315779" y="382592"/>
                  </a:lnTo>
                  <a:lnTo>
                    <a:pt x="316221" y="380527"/>
                  </a:lnTo>
                  <a:lnTo>
                    <a:pt x="317106" y="379937"/>
                  </a:lnTo>
                  <a:lnTo>
                    <a:pt x="318139" y="378757"/>
                  </a:lnTo>
                  <a:lnTo>
                    <a:pt x="319171" y="377135"/>
                  </a:lnTo>
                  <a:lnTo>
                    <a:pt x="320941" y="375808"/>
                  </a:lnTo>
                  <a:lnTo>
                    <a:pt x="321973" y="374775"/>
                  </a:lnTo>
                  <a:lnTo>
                    <a:pt x="322268" y="371825"/>
                  </a:lnTo>
                  <a:lnTo>
                    <a:pt x="323006" y="370940"/>
                  </a:lnTo>
                  <a:lnTo>
                    <a:pt x="325513" y="370056"/>
                  </a:lnTo>
                  <a:lnTo>
                    <a:pt x="325661" y="369171"/>
                  </a:lnTo>
                  <a:lnTo>
                    <a:pt x="325218" y="367253"/>
                  </a:lnTo>
                  <a:lnTo>
                    <a:pt x="323891" y="365188"/>
                  </a:lnTo>
                  <a:lnTo>
                    <a:pt x="323006" y="364156"/>
                  </a:lnTo>
                  <a:lnTo>
                    <a:pt x="321678" y="358994"/>
                  </a:lnTo>
                  <a:lnTo>
                    <a:pt x="320351" y="356339"/>
                  </a:lnTo>
                  <a:lnTo>
                    <a:pt x="320941" y="355306"/>
                  </a:lnTo>
                  <a:lnTo>
                    <a:pt x="321826" y="353979"/>
                  </a:lnTo>
                  <a:lnTo>
                    <a:pt x="322711" y="351472"/>
                  </a:lnTo>
                  <a:lnTo>
                    <a:pt x="323006" y="348374"/>
                  </a:lnTo>
                  <a:lnTo>
                    <a:pt x="322858" y="337312"/>
                  </a:lnTo>
                  <a:lnTo>
                    <a:pt x="322858" y="335100"/>
                  </a:lnTo>
                  <a:lnTo>
                    <a:pt x="324038" y="333625"/>
                  </a:lnTo>
                  <a:lnTo>
                    <a:pt x="325808" y="331855"/>
                  </a:lnTo>
                  <a:lnTo>
                    <a:pt x="327283" y="331118"/>
                  </a:lnTo>
                  <a:lnTo>
                    <a:pt x="328611" y="330085"/>
                  </a:lnTo>
                  <a:lnTo>
                    <a:pt x="328463" y="328020"/>
                  </a:lnTo>
                  <a:lnTo>
                    <a:pt x="329495" y="326693"/>
                  </a:lnTo>
                  <a:lnTo>
                    <a:pt x="330528" y="325218"/>
                  </a:lnTo>
                  <a:close/>
                </a:path>
              </a:pathLst>
            </a:custGeom>
            <a:grpFill/>
            <a:ln w="3175" cap="flat">
              <a:solidFill>
                <a:schemeClr val="bg2">
                  <a:lumMod val="90000"/>
                </a:schemeClr>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A5E14F0C-51CF-373A-4A52-5A18F627AE9D}"/>
                </a:ext>
              </a:extLst>
            </p:cNvPr>
            <p:cNvSpPr/>
            <p:nvPr/>
          </p:nvSpPr>
          <p:spPr>
            <a:xfrm>
              <a:off x="3618441" y="4044564"/>
              <a:ext cx="152358" cy="61798"/>
            </a:xfrm>
            <a:custGeom>
              <a:avLst/>
              <a:gdLst>
                <a:gd name="connsiteX0" fmla="*/ 21239 w 152358"/>
                <a:gd name="connsiteY0" fmla="*/ 5752 h 61798"/>
                <a:gd name="connsiteX1" fmla="*/ 20501 w 152358"/>
                <a:gd name="connsiteY1" fmla="*/ 4425 h 61798"/>
                <a:gd name="connsiteX2" fmla="*/ 20059 w 152358"/>
                <a:gd name="connsiteY2" fmla="*/ 4425 h 61798"/>
                <a:gd name="connsiteX3" fmla="*/ 18879 w 152358"/>
                <a:gd name="connsiteY3" fmla="*/ 4720 h 61798"/>
                <a:gd name="connsiteX4" fmla="*/ 20944 w 152358"/>
                <a:gd name="connsiteY4" fmla="*/ 6932 h 61798"/>
                <a:gd name="connsiteX5" fmla="*/ 21239 w 152358"/>
                <a:gd name="connsiteY5" fmla="*/ 5752 h 61798"/>
                <a:gd name="connsiteX6" fmla="*/ 35250 w 152358"/>
                <a:gd name="connsiteY6" fmla="*/ 56932 h 61798"/>
                <a:gd name="connsiteX7" fmla="*/ 34808 w 152358"/>
                <a:gd name="connsiteY7" fmla="*/ 55309 h 61798"/>
                <a:gd name="connsiteX8" fmla="*/ 35840 w 152358"/>
                <a:gd name="connsiteY8" fmla="*/ 54277 h 61798"/>
                <a:gd name="connsiteX9" fmla="*/ 34365 w 152358"/>
                <a:gd name="connsiteY9" fmla="*/ 51769 h 61798"/>
                <a:gd name="connsiteX10" fmla="*/ 33775 w 152358"/>
                <a:gd name="connsiteY10" fmla="*/ 51769 h 61798"/>
                <a:gd name="connsiteX11" fmla="*/ 32153 w 152358"/>
                <a:gd name="connsiteY11" fmla="*/ 52507 h 61798"/>
                <a:gd name="connsiteX12" fmla="*/ 30973 w 152358"/>
                <a:gd name="connsiteY12" fmla="*/ 54719 h 61798"/>
                <a:gd name="connsiteX13" fmla="*/ 30973 w 152358"/>
                <a:gd name="connsiteY13" fmla="*/ 56194 h 61798"/>
                <a:gd name="connsiteX14" fmla="*/ 33186 w 152358"/>
                <a:gd name="connsiteY14" fmla="*/ 58406 h 61798"/>
                <a:gd name="connsiteX15" fmla="*/ 36135 w 152358"/>
                <a:gd name="connsiteY15" fmla="*/ 59586 h 61798"/>
                <a:gd name="connsiteX16" fmla="*/ 37610 w 152358"/>
                <a:gd name="connsiteY16" fmla="*/ 59586 h 61798"/>
                <a:gd name="connsiteX17" fmla="*/ 37315 w 152358"/>
                <a:gd name="connsiteY17" fmla="*/ 58259 h 61798"/>
                <a:gd name="connsiteX18" fmla="*/ 35250 w 152358"/>
                <a:gd name="connsiteY18" fmla="*/ 57079 h 61798"/>
                <a:gd name="connsiteX19" fmla="*/ 103096 w 152358"/>
                <a:gd name="connsiteY19" fmla="*/ 34218 h 61798"/>
                <a:gd name="connsiteX20" fmla="*/ 102211 w 152358"/>
                <a:gd name="connsiteY20" fmla="*/ 35398 h 61798"/>
                <a:gd name="connsiteX21" fmla="*/ 102654 w 152358"/>
                <a:gd name="connsiteY21" fmla="*/ 36430 h 61798"/>
                <a:gd name="connsiteX22" fmla="*/ 103834 w 152358"/>
                <a:gd name="connsiteY22" fmla="*/ 35250 h 61798"/>
                <a:gd name="connsiteX23" fmla="*/ 103244 w 152358"/>
                <a:gd name="connsiteY23" fmla="*/ 34218 h 61798"/>
                <a:gd name="connsiteX24" fmla="*/ 102949 w 152358"/>
                <a:gd name="connsiteY24" fmla="*/ 34218 h 61798"/>
                <a:gd name="connsiteX25" fmla="*/ 152359 w 152358"/>
                <a:gd name="connsiteY25" fmla="*/ 41003 h 61798"/>
                <a:gd name="connsiteX26" fmla="*/ 150588 w 152358"/>
                <a:gd name="connsiteY26" fmla="*/ 37020 h 61798"/>
                <a:gd name="connsiteX27" fmla="*/ 148966 w 152358"/>
                <a:gd name="connsiteY27" fmla="*/ 34808 h 61798"/>
                <a:gd name="connsiteX28" fmla="*/ 147934 w 152358"/>
                <a:gd name="connsiteY28" fmla="*/ 32595 h 61798"/>
                <a:gd name="connsiteX29" fmla="*/ 147344 w 152358"/>
                <a:gd name="connsiteY29" fmla="*/ 30678 h 61798"/>
                <a:gd name="connsiteX30" fmla="*/ 145426 w 152358"/>
                <a:gd name="connsiteY30" fmla="*/ 28761 h 61798"/>
                <a:gd name="connsiteX31" fmla="*/ 146164 w 152358"/>
                <a:gd name="connsiteY31" fmla="*/ 26991 h 61798"/>
                <a:gd name="connsiteX32" fmla="*/ 147639 w 152358"/>
                <a:gd name="connsiteY32" fmla="*/ 24926 h 61798"/>
                <a:gd name="connsiteX33" fmla="*/ 148081 w 152358"/>
                <a:gd name="connsiteY33" fmla="*/ 24631 h 61798"/>
                <a:gd name="connsiteX34" fmla="*/ 139674 w 152358"/>
                <a:gd name="connsiteY34" fmla="*/ 18584 h 61798"/>
                <a:gd name="connsiteX35" fmla="*/ 136134 w 152358"/>
                <a:gd name="connsiteY35" fmla="*/ 13864 h 61798"/>
                <a:gd name="connsiteX36" fmla="*/ 129497 w 152358"/>
                <a:gd name="connsiteY36" fmla="*/ 9439 h 61798"/>
                <a:gd name="connsiteX37" fmla="*/ 118435 w 152358"/>
                <a:gd name="connsiteY37" fmla="*/ 5015 h 61798"/>
                <a:gd name="connsiteX38" fmla="*/ 113421 w 152358"/>
                <a:gd name="connsiteY38" fmla="*/ 4277 h 61798"/>
                <a:gd name="connsiteX39" fmla="*/ 107226 w 152358"/>
                <a:gd name="connsiteY39" fmla="*/ 4277 h 61798"/>
                <a:gd name="connsiteX40" fmla="*/ 106046 w 152358"/>
                <a:gd name="connsiteY40" fmla="*/ 3835 h 61798"/>
                <a:gd name="connsiteX41" fmla="*/ 105014 w 152358"/>
                <a:gd name="connsiteY41" fmla="*/ 2360 h 61798"/>
                <a:gd name="connsiteX42" fmla="*/ 102506 w 152358"/>
                <a:gd name="connsiteY42" fmla="*/ 1622 h 61798"/>
                <a:gd name="connsiteX43" fmla="*/ 99851 w 152358"/>
                <a:gd name="connsiteY43" fmla="*/ 1622 h 61798"/>
                <a:gd name="connsiteX44" fmla="*/ 96164 w 152358"/>
                <a:gd name="connsiteY44" fmla="*/ 738 h 61798"/>
                <a:gd name="connsiteX45" fmla="*/ 90412 w 152358"/>
                <a:gd name="connsiteY45" fmla="*/ 0 h 61798"/>
                <a:gd name="connsiteX46" fmla="*/ 88495 w 152358"/>
                <a:gd name="connsiteY46" fmla="*/ 1032 h 61798"/>
                <a:gd name="connsiteX47" fmla="*/ 86577 w 152358"/>
                <a:gd name="connsiteY47" fmla="*/ 3097 h 61798"/>
                <a:gd name="connsiteX48" fmla="*/ 83185 w 152358"/>
                <a:gd name="connsiteY48" fmla="*/ 5752 h 61798"/>
                <a:gd name="connsiteX49" fmla="*/ 81563 w 152358"/>
                <a:gd name="connsiteY49" fmla="*/ 6195 h 61798"/>
                <a:gd name="connsiteX50" fmla="*/ 79940 w 152358"/>
                <a:gd name="connsiteY50" fmla="*/ 6637 h 61798"/>
                <a:gd name="connsiteX51" fmla="*/ 76105 w 152358"/>
                <a:gd name="connsiteY51" fmla="*/ 10177 h 61798"/>
                <a:gd name="connsiteX52" fmla="*/ 65191 w 152358"/>
                <a:gd name="connsiteY52" fmla="*/ 13569 h 61798"/>
                <a:gd name="connsiteX53" fmla="*/ 61799 w 152358"/>
                <a:gd name="connsiteY53" fmla="*/ 15192 h 61798"/>
                <a:gd name="connsiteX54" fmla="*/ 57522 w 152358"/>
                <a:gd name="connsiteY54" fmla="*/ 18731 h 61798"/>
                <a:gd name="connsiteX55" fmla="*/ 51622 w 152358"/>
                <a:gd name="connsiteY55" fmla="*/ 20649 h 61798"/>
                <a:gd name="connsiteX56" fmla="*/ 47935 w 152358"/>
                <a:gd name="connsiteY56" fmla="*/ 21386 h 61798"/>
                <a:gd name="connsiteX57" fmla="*/ 43952 w 152358"/>
                <a:gd name="connsiteY57" fmla="*/ 21386 h 61798"/>
                <a:gd name="connsiteX58" fmla="*/ 38938 w 152358"/>
                <a:gd name="connsiteY58" fmla="*/ 20354 h 61798"/>
                <a:gd name="connsiteX59" fmla="*/ 34513 w 152358"/>
                <a:gd name="connsiteY59" fmla="*/ 15339 h 61798"/>
                <a:gd name="connsiteX60" fmla="*/ 32153 w 152358"/>
                <a:gd name="connsiteY60" fmla="*/ 13864 h 61798"/>
                <a:gd name="connsiteX61" fmla="*/ 31121 w 152358"/>
                <a:gd name="connsiteY61" fmla="*/ 12684 h 61798"/>
                <a:gd name="connsiteX62" fmla="*/ 29793 w 152358"/>
                <a:gd name="connsiteY62" fmla="*/ 12094 h 61798"/>
                <a:gd name="connsiteX63" fmla="*/ 29793 w 152358"/>
                <a:gd name="connsiteY63" fmla="*/ 12832 h 61798"/>
                <a:gd name="connsiteX64" fmla="*/ 31415 w 152358"/>
                <a:gd name="connsiteY64" fmla="*/ 14602 h 61798"/>
                <a:gd name="connsiteX65" fmla="*/ 32743 w 152358"/>
                <a:gd name="connsiteY65" fmla="*/ 16961 h 61798"/>
                <a:gd name="connsiteX66" fmla="*/ 31563 w 152358"/>
                <a:gd name="connsiteY66" fmla="*/ 17256 h 61798"/>
                <a:gd name="connsiteX67" fmla="*/ 29793 w 152358"/>
                <a:gd name="connsiteY67" fmla="*/ 16961 h 61798"/>
                <a:gd name="connsiteX68" fmla="*/ 24926 w 152358"/>
                <a:gd name="connsiteY68" fmla="*/ 17551 h 61798"/>
                <a:gd name="connsiteX69" fmla="*/ 23451 w 152358"/>
                <a:gd name="connsiteY69" fmla="*/ 16372 h 61798"/>
                <a:gd name="connsiteX70" fmla="*/ 20501 w 152358"/>
                <a:gd name="connsiteY70" fmla="*/ 15044 h 61798"/>
                <a:gd name="connsiteX71" fmla="*/ 20796 w 152358"/>
                <a:gd name="connsiteY71" fmla="*/ 12094 h 61798"/>
                <a:gd name="connsiteX72" fmla="*/ 21681 w 152358"/>
                <a:gd name="connsiteY72" fmla="*/ 11357 h 61798"/>
                <a:gd name="connsiteX73" fmla="*/ 21976 w 152358"/>
                <a:gd name="connsiteY73" fmla="*/ 10767 h 61798"/>
                <a:gd name="connsiteX74" fmla="*/ 21534 w 152358"/>
                <a:gd name="connsiteY74" fmla="*/ 10177 h 61798"/>
                <a:gd name="connsiteX75" fmla="*/ 19764 w 152358"/>
                <a:gd name="connsiteY75" fmla="*/ 10767 h 61798"/>
                <a:gd name="connsiteX76" fmla="*/ 17994 w 152358"/>
                <a:gd name="connsiteY76" fmla="*/ 10324 h 61798"/>
                <a:gd name="connsiteX77" fmla="*/ 17109 w 152358"/>
                <a:gd name="connsiteY77" fmla="*/ 6932 h 61798"/>
                <a:gd name="connsiteX78" fmla="*/ 17404 w 152358"/>
                <a:gd name="connsiteY78" fmla="*/ 5752 h 61798"/>
                <a:gd name="connsiteX79" fmla="*/ 17404 w 152358"/>
                <a:gd name="connsiteY79" fmla="*/ 4572 h 61798"/>
                <a:gd name="connsiteX80" fmla="*/ 13864 w 152358"/>
                <a:gd name="connsiteY80" fmla="*/ 2065 h 61798"/>
                <a:gd name="connsiteX81" fmla="*/ 12242 w 152358"/>
                <a:gd name="connsiteY81" fmla="*/ 738 h 61798"/>
                <a:gd name="connsiteX82" fmla="*/ 12242 w 152358"/>
                <a:gd name="connsiteY82" fmla="*/ 1180 h 61798"/>
                <a:gd name="connsiteX83" fmla="*/ 11652 w 152358"/>
                <a:gd name="connsiteY83" fmla="*/ 1622 h 61798"/>
                <a:gd name="connsiteX84" fmla="*/ 11062 w 152358"/>
                <a:gd name="connsiteY84" fmla="*/ 2065 h 61798"/>
                <a:gd name="connsiteX85" fmla="*/ 10177 w 152358"/>
                <a:gd name="connsiteY85" fmla="*/ 2360 h 61798"/>
                <a:gd name="connsiteX86" fmla="*/ 8112 w 152358"/>
                <a:gd name="connsiteY86" fmla="*/ 1327 h 61798"/>
                <a:gd name="connsiteX87" fmla="*/ 6047 w 152358"/>
                <a:gd name="connsiteY87" fmla="*/ 147 h 61798"/>
                <a:gd name="connsiteX88" fmla="*/ 4867 w 152358"/>
                <a:gd name="connsiteY88" fmla="*/ 738 h 61798"/>
                <a:gd name="connsiteX89" fmla="*/ 4425 w 152358"/>
                <a:gd name="connsiteY89" fmla="*/ 2360 h 61798"/>
                <a:gd name="connsiteX90" fmla="*/ 3687 w 152358"/>
                <a:gd name="connsiteY90" fmla="*/ 3097 h 61798"/>
                <a:gd name="connsiteX91" fmla="*/ 2802 w 152358"/>
                <a:gd name="connsiteY91" fmla="*/ 3392 h 61798"/>
                <a:gd name="connsiteX92" fmla="*/ 2360 w 152358"/>
                <a:gd name="connsiteY92" fmla="*/ 3982 h 61798"/>
                <a:gd name="connsiteX93" fmla="*/ 2360 w 152358"/>
                <a:gd name="connsiteY93" fmla="*/ 14159 h 61798"/>
                <a:gd name="connsiteX94" fmla="*/ 3835 w 152358"/>
                <a:gd name="connsiteY94" fmla="*/ 14159 h 61798"/>
                <a:gd name="connsiteX95" fmla="*/ 6342 w 152358"/>
                <a:gd name="connsiteY95" fmla="*/ 15929 h 61798"/>
                <a:gd name="connsiteX96" fmla="*/ 7375 w 152358"/>
                <a:gd name="connsiteY96" fmla="*/ 16961 h 61798"/>
                <a:gd name="connsiteX97" fmla="*/ 7669 w 152358"/>
                <a:gd name="connsiteY97" fmla="*/ 17846 h 61798"/>
                <a:gd name="connsiteX98" fmla="*/ 7375 w 152358"/>
                <a:gd name="connsiteY98" fmla="*/ 18289 h 61798"/>
                <a:gd name="connsiteX99" fmla="*/ 5457 w 152358"/>
                <a:gd name="connsiteY99" fmla="*/ 19321 h 61798"/>
                <a:gd name="connsiteX100" fmla="*/ 3687 w 152358"/>
                <a:gd name="connsiteY100" fmla="*/ 20649 h 61798"/>
                <a:gd name="connsiteX101" fmla="*/ 2802 w 152358"/>
                <a:gd name="connsiteY101" fmla="*/ 22419 h 61798"/>
                <a:gd name="connsiteX102" fmla="*/ 4425 w 152358"/>
                <a:gd name="connsiteY102" fmla="*/ 25221 h 61798"/>
                <a:gd name="connsiteX103" fmla="*/ 4720 w 152358"/>
                <a:gd name="connsiteY103" fmla="*/ 27138 h 61798"/>
                <a:gd name="connsiteX104" fmla="*/ 4720 w 152358"/>
                <a:gd name="connsiteY104" fmla="*/ 29056 h 61798"/>
                <a:gd name="connsiteX105" fmla="*/ 4277 w 152358"/>
                <a:gd name="connsiteY105" fmla="*/ 29941 h 61798"/>
                <a:gd name="connsiteX106" fmla="*/ 738 w 152358"/>
                <a:gd name="connsiteY106" fmla="*/ 32153 h 61798"/>
                <a:gd name="connsiteX107" fmla="*/ 0 w 152358"/>
                <a:gd name="connsiteY107" fmla="*/ 32890 h 61798"/>
                <a:gd name="connsiteX108" fmla="*/ 0 w 152358"/>
                <a:gd name="connsiteY108" fmla="*/ 33481 h 61798"/>
                <a:gd name="connsiteX109" fmla="*/ 2065 w 152358"/>
                <a:gd name="connsiteY109" fmla="*/ 34955 h 61798"/>
                <a:gd name="connsiteX110" fmla="*/ 2950 w 152358"/>
                <a:gd name="connsiteY110" fmla="*/ 36430 h 61798"/>
                <a:gd name="connsiteX111" fmla="*/ 3687 w 152358"/>
                <a:gd name="connsiteY111" fmla="*/ 38200 h 61798"/>
                <a:gd name="connsiteX112" fmla="*/ 3687 w 152358"/>
                <a:gd name="connsiteY112" fmla="*/ 39823 h 61798"/>
                <a:gd name="connsiteX113" fmla="*/ 4425 w 152358"/>
                <a:gd name="connsiteY113" fmla="*/ 39085 h 61798"/>
                <a:gd name="connsiteX114" fmla="*/ 4130 w 152358"/>
                <a:gd name="connsiteY114" fmla="*/ 35250 h 61798"/>
                <a:gd name="connsiteX115" fmla="*/ 6342 w 152358"/>
                <a:gd name="connsiteY115" fmla="*/ 33775 h 61798"/>
                <a:gd name="connsiteX116" fmla="*/ 8997 w 152358"/>
                <a:gd name="connsiteY116" fmla="*/ 33333 h 61798"/>
                <a:gd name="connsiteX117" fmla="*/ 12832 w 152358"/>
                <a:gd name="connsiteY117" fmla="*/ 34218 h 61798"/>
                <a:gd name="connsiteX118" fmla="*/ 17109 w 152358"/>
                <a:gd name="connsiteY118" fmla="*/ 34513 h 61798"/>
                <a:gd name="connsiteX119" fmla="*/ 20501 w 152358"/>
                <a:gd name="connsiteY119" fmla="*/ 33628 h 61798"/>
                <a:gd name="connsiteX120" fmla="*/ 20796 w 152358"/>
                <a:gd name="connsiteY120" fmla="*/ 35693 h 61798"/>
                <a:gd name="connsiteX121" fmla="*/ 22419 w 152358"/>
                <a:gd name="connsiteY121" fmla="*/ 36578 h 61798"/>
                <a:gd name="connsiteX122" fmla="*/ 24041 w 152358"/>
                <a:gd name="connsiteY122" fmla="*/ 35840 h 61798"/>
                <a:gd name="connsiteX123" fmla="*/ 27286 w 152358"/>
                <a:gd name="connsiteY123" fmla="*/ 35840 h 61798"/>
                <a:gd name="connsiteX124" fmla="*/ 30236 w 152358"/>
                <a:gd name="connsiteY124" fmla="*/ 37315 h 61798"/>
                <a:gd name="connsiteX125" fmla="*/ 33628 w 152358"/>
                <a:gd name="connsiteY125" fmla="*/ 38053 h 61798"/>
                <a:gd name="connsiteX126" fmla="*/ 34513 w 152358"/>
                <a:gd name="connsiteY126" fmla="*/ 39823 h 61798"/>
                <a:gd name="connsiteX127" fmla="*/ 34955 w 152358"/>
                <a:gd name="connsiteY127" fmla="*/ 41298 h 61798"/>
                <a:gd name="connsiteX128" fmla="*/ 39380 w 152358"/>
                <a:gd name="connsiteY128" fmla="*/ 48967 h 61798"/>
                <a:gd name="connsiteX129" fmla="*/ 42920 w 152358"/>
                <a:gd name="connsiteY129" fmla="*/ 50147 h 61798"/>
                <a:gd name="connsiteX130" fmla="*/ 45575 w 152358"/>
                <a:gd name="connsiteY130" fmla="*/ 51475 h 61798"/>
                <a:gd name="connsiteX131" fmla="*/ 46902 w 152358"/>
                <a:gd name="connsiteY131" fmla="*/ 51475 h 61798"/>
                <a:gd name="connsiteX132" fmla="*/ 47492 w 152358"/>
                <a:gd name="connsiteY132" fmla="*/ 50295 h 61798"/>
                <a:gd name="connsiteX133" fmla="*/ 47935 w 152358"/>
                <a:gd name="connsiteY133" fmla="*/ 46607 h 61798"/>
                <a:gd name="connsiteX134" fmla="*/ 48525 w 152358"/>
                <a:gd name="connsiteY134" fmla="*/ 45427 h 61798"/>
                <a:gd name="connsiteX135" fmla="*/ 50147 w 152358"/>
                <a:gd name="connsiteY135" fmla="*/ 44837 h 61798"/>
                <a:gd name="connsiteX136" fmla="*/ 50884 w 152358"/>
                <a:gd name="connsiteY136" fmla="*/ 44247 h 61798"/>
                <a:gd name="connsiteX137" fmla="*/ 51622 w 152358"/>
                <a:gd name="connsiteY137" fmla="*/ 49115 h 61798"/>
                <a:gd name="connsiteX138" fmla="*/ 54719 w 152358"/>
                <a:gd name="connsiteY138" fmla="*/ 56194 h 61798"/>
                <a:gd name="connsiteX139" fmla="*/ 55014 w 152358"/>
                <a:gd name="connsiteY139" fmla="*/ 60324 h 61798"/>
                <a:gd name="connsiteX140" fmla="*/ 56489 w 152358"/>
                <a:gd name="connsiteY140" fmla="*/ 61799 h 61798"/>
                <a:gd name="connsiteX141" fmla="*/ 61209 w 152358"/>
                <a:gd name="connsiteY141" fmla="*/ 61799 h 61798"/>
                <a:gd name="connsiteX142" fmla="*/ 67109 w 152358"/>
                <a:gd name="connsiteY142" fmla="*/ 60324 h 61798"/>
                <a:gd name="connsiteX143" fmla="*/ 68878 w 152358"/>
                <a:gd name="connsiteY143" fmla="*/ 58997 h 61798"/>
                <a:gd name="connsiteX144" fmla="*/ 69468 w 152358"/>
                <a:gd name="connsiteY144" fmla="*/ 57374 h 61798"/>
                <a:gd name="connsiteX145" fmla="*/ 71091 w 152358"/>
                <a:gd name="connsiteY145" fmla="*/ 56342 h 61798"/>
                <a:gd name="connsiteX146" fmla="*/ 75663 w 152358"/>
                <a:gd name="connsiteY146" fmla="*/ 56342 h 61798"/>
                <a:gd name="connsiteX147" fmla="*/ 76843 w 152358"/>
                <a:gd name="connsiteY147" fmla="*/ 55604 h 61798"/>
                <a:gd name="connsiteX148" fmla="*/ 78318 w 152358"/>
                <a:gd name="connsiteY148" fmla="*/ 54424 h 61798"/>
                <a:gd name="connsiteX149" fmla="*/ 77580 w 152358"/>
                <a:gd name="connsiteY149" fmla="*/ 51769 h 61798"/>
                <a:gd name="connsiteX150" fmla="*/ 76695 w 152358"/>
                <a:gd name="connsiteY150" fmla="*/ 50000 h 61798"/>
                <a:gd name="connsiteX151" fmla="*/ 71828 w 152358"/>
                <a:gd name="connsiteY151" fmla="*/ 45132 h 61798"/>
                <a:gd name="connsiteX152" fmla="*/ 69026 w 152358"/>
                <a:gd name="connsiteY152" fmla="*/ 41298 h 61798"/>
                <a:gd name="connsiteX153" fmla="*/ 67846 w 152358"/>
                <a:gd name="connsiteY153" fmla="*/ 40560 h 61798"/>
                <a:gd name="connsiteX154" fmla="*/ 66518 w 152358"/>
                <a:gd name="connsiteY154" fmla="*/ 39233 h 61798"/>
                <a:gd name="connsiteX155" fmla="*/ 66518 w 152358"/>
                <a:gd name="connsiteY155" fmla="*/ 35693 h 61798"/>
                <a:gd name="connsiteX156" fmla="*/ 67846 w 152358"/>
                <a:gd name="connsiteY156" fmla="*/ 34365 h 61798"/>
                <a:gd name="connsiteX157" fmla="*/ 68878 w 152358"/>
                <a:gd name="connsiteY157" fmla="*/ 33628 h 61798"/>
                <a:gd name="connsiteX158" fmla="*/ 73303 w 152358"/>
                <a:gd name="connsiteY158" fmla="*/ 33038 h 61798"/>
                <a:gd name="connsiteX159" fmla="*/ 75220 w 152358"/>
                <a:gd name="connsiteY159" fmla="*/ 32153 h 61798"/>
                <a:gd name="connsiteX160" fmla="*/ 84955 w 152358"/>
                <a:gd name="connsiteY160" fmla="*/ 25664 h 61798"/>
                <a:gd name="connsiteX161" fmla="*/ 83185 w 152358"/>
                <a:gd name="connsiteY161" fmla="*/ 24484 h 61798"/>
                <a:gd name="connsiteX162" fmla="*/ 84660 w 152358"/>
                <a:gd name="connsiteY162" fmla="*/ 22566 h 61798"/>
                <a:gd name="connsiteX163" fmla="*/ 85397 w 152358"/>
                <a:gd name="connsiteY163" fmla="*/ 20944 h 61798"/>
                <a:gd name="connsiteX164" fmla="*/ 86577 w 152358"/>
                <a:gd name="connsiteY164" fmla="*/ 19026 h 61798"/>
                <a:gd name="connsiteX165" fmla="*/ 89527 w 152358"/>
                <a:gd name="connsiteY165" fmla="*/ 17699 h 61798"/>
                <a:gd name="connsiteX166" fmla="*/ 90117 w 152358"/>
                <a:gd name="connsiteY166" fmla="*/ 17109 h 61798"/>
                <a:gd name="connsiteX167" fmla="*/ 91297 w 152358"/>
                <a:gd name="connsiteY167" fmla="*/ 15929 h 61798"/>
                <a:gd name="connsiteX168" fmla="*/ 93067 w 152358"/>
                <a:gd name="connsiteY168" fmla="*/ 15044 h 61798"/>
                <a:gd name="connsiteX169" fmla="*/ 98229 w 152358"/>
                <a:gd name="connsiteY169" fmla="*/ 14749 h 61798"/>
                <a:gd name="connsiteX170" fmla="*/ 102359 w 152358"/>
                <a:gd name="connsiteY170" fmla="*/ 15339 h 61798"/>
                <a:gd name="connsiteX171" fmla="*/ 105751 w 152358"/>
                <a:gd name="connsiteY171" fmla="*/ 16961 h 61798"/>
                <a:gd name="connsiteX172" fmla="*/ 108554 w 152358"/>
                <a:gd name="connsiteY172" fmla="*/ 19321 h 61798"/>
                <a:gd name="connsiteX173" fmla="*/ 110618 w 152358"/>
                <a:gd name="connsiteY173" fmla="*/ 20206 h 61798"/>
                <a:gd name="connsiteX174" fmla="*/ 112241 w 152358"/>
                <a:gd name="connsiteY174" fmla="*/ 21681 h 61798"/>
                <a:gd name="connsiteX175" fmla="*/ 113273 w 152358"/>
                <a:gd name="connsiteY175" fmla="*/ 21976 h 61798"/>
                <a:gd name="connsiteX176" fmla="*/ 114601 w 152358"/>
                <a:gd name="connsiteY176" fmla="*/ 22714 h 61798"/>
                <a:gd name="connsiteX177" fmla="*/ 117403 w 152358"/>
                <a:gd name="connsiteY177" fmla="*/ 24926 h 61798"/>
                <a:gd name="connsiteX178" fmla="*/ 118583 w 152358"/>
                <a:gd name="connsiteY178" fmla="*/ 29646 h 61798"/>
                <a:gd name="connsiteX179" fmla="*/ 119468 w 152358"/>
                <a:gd name="connsiteY179" fmla="*/ 30826 h 61798"/>
                <a:gd name="connsiteX180" fmla="*/ 120205 w 152358"/>
                <a:gd name="connsiteY180" fmla="*/ 32153 h 61798"/>
                <a:gd name="connsiteX181" fmla="*/ 120943 w 152358"/>
                <a:gd name="connsiteY181" fmla="*/ 32153 h 61798"/>
                <a:gd name="connsiteX182" fmla="*/ 121238 w 152358"/>
                <a:gd name="connsiteY182" fmla="*/ 30826 h 61798"/>
                <a:gd name="connsiteX183" fmla="*/ 120795 w 152358"/>
                <a:gd name="connsiteY183" fmla="*/ 29793 h 61798"/>
                <a:gd name="connsiteX184" fmla="*/ 120500 w 152358"/>
                <a:gd name="connsiteY184" fmla="*/ 28171 h 61798"/>
                <a:gd name="connsiteX185" fmla="*/ 121090 w 152358"/>
                <a:gd name="connsiteY185" fmla="*/ 28613 h 61798"/>
                <a:gd name="connsiteX186" fmla="*/ 121680 w 152358"/>
                <a:gd name="connsiteY186" fmla="*/ 29351 h 61798"/>
                <a:gd name="connsiteX187" fmla="*/ 124188 w 152358"/>
                <a:gd name="connsiteY187" fmla="*/ 29351 h 61798"/>
                <a:gd name="connsiteX188" fmla="*/ 124188 w 152358"/>
                <a:gd name="connsiteY188" fmla="*/ 30383 h 61798"/>
                <a:gd name="connsiteX189" fmla="*/ 125073 w 152358"/>
                <a:gd name="connsiteY189" fmla="*/ 30973 h 61798"/>
                <a:gd name="connsiteX190" fmla="*/ 125957 w 152358"/>
                <a:gd name="connsiteY190" fmla="*/ 30383 h 61798"/>
                <a:gd name="connsiteX191" fmla="*/ 126695 w 152358"/>
                <a:gd name="connsiteY191" fmla="*/ 29498 h 61798"/>
                <a:gd name="connsiteX192" fmla="*/ 128317 w 152358"/>
                <a:gd name="connsiteY192" fmla="*/ 28318 h 61798"/>
                <a:gd name="connsiteX193" fmla="*/ 129350 w 152358"/>
                <a:gd name="connsiteY193" fmla="*/ 30973 h 61798"/>
                <a:gd name="connsiteX194" fmla="*/ 130530 w 152358"/>
                <a:gd name="connsiteY194" fmla="*/ 32890 h 61798"/>
                <a:gd name="connsiteX195" fmla="*/ 134659 w 152358"/>
                <a:gd name="connsiteY195" fmla="*/ 35693 h 61798"/>
                <a:gd name="connsiteX196" fmla="*/ 137019 w 152358"/>
                <a:gd name="connsiteY196" fmla="*/ 37905 h 61798"/>
                <a:gd name="connsiteX197" fmla="*/ 135102 w 152358"/>
                <a:gd name="connsiteY197" fmla="*/ 37463 h 61798"/>
                <a:gd name="connsiteX198" fmla="*/ 132005 w 152358"/>
                <a:gd name="connsiteY198" fmla="*/ 35398 h 61798"/>
                <a:gd name="connsiteX199" fmla="*/ 129497 w 152358"/>
                <a:gd name="connsiteY199" fmla="*/ 33923 h 61798"/>
                <a:gd name="connsiteX200" fmla="*/ 127727 w 152358"/>
                <a:gd name="connsiteY200" fmla="*/ 31416 h 61798"/>
                <a:gd name="connsiteX201" fmla="*/ 126990 w 152358"/>
                <a:gd name="connsiteY201" fmla="*/ 31416 h 61798"/>
                <a:gd name="connsiteX202" fmla="*/ 125957 w 152358"/>
                <a:gd name="connsiteY202" fmla="*/ 32743 h 61798"/>
                <a:gd name="connsiteX203" fmla="*/ 123303 w 152358"/>
                <a:gd name="connsiteY203" fmla="*/ 34955 h 61798"/>
                <a:gd name="connsiteX204" fmla="*/ 124040 w 152358"/>
                <a:gd name="connsiteY204" fmla="*/ 37758 h 61798"/>
                <a:gd name="connsiteX205" fmla="*/ 123155 w 152358"/>
                <a:gd name="connsiteY205" fmla="*/ 38938 h 61798"/>
                <a:gd name="connsiteX206" fmla="*/ 122418 w 152358"/>
                <a:gd name="connsiteY206" fmla="*/ 39528 h 61798"/>
                <a:gd name="connsiteX207" fmla="*/ 119615 w 152358"/>
                <a:gd name="connsiteY207" fmla="*/ 39528 h 61798"/>
                <a:gd name="connsiteX208" fmla="*/ 120795 w 152358"/>
                <a:gd name="connsiteY208" fmla="*/ 43952 h 61798"/>
                <a:gd name="connsiteX209" fmla="*/ 126252 w 152358"/>
                <a:gd name="connsiteY209" fmla="*/ 53244 h 61798"/>
                <a:gd name="connsiteX210" fmla="*/ 132595 w 152358"/>
                <a:gd name="connsiteY210" fmla="*/ 60766 h 61798"/>
                <a:gd name="connsiteX211" fmla="*/ 133332 w 152358"/>
                <a:gd name="connsiteY211" fmla="*/ 61504 h 61798"/>
                <a:gd name="connsiteX212" fmla="*/ 135249 w 152358"/>
                <a:gd name="connsiteY212" fmla="*/ 55899 h 61798"/>
                <a:gd name="connsiteX213" fmla="*/ 136872 w 152358"/>
                <a:gd name="connsiteY213" fmla="*/ 54867 h 61798"/>
                <a:gd name="connsiteX214" fmla="*/ 137462 w 152358"/>
                <a:gd name="connsiteY214" fmla="*/ 53539 h 61798"/>
                <a:gd name="connsiteX215" fmla="*/ 136872 w 152358"/>
                <a:gd name="connsiteY215" fmla="*/ 50147 h 61798"/>
                <a:gd name="connsiteX216" fmla="*/ 136872 w 152358"/>
                <a:gd name="connsiteY216" fmla="*/ 49410 h 61798"/>
                <a:gd name="connsiteX217" fmla="*/ 137462 w 152358"/>
                <a:gd name="connsiteY217" fmla="*/ 49115 h 61798"/>
                <a:gd name="connsiteX218" fmla="*/ 137904 w 152358"/>
                <a:gd name="connsiteY218" fmla="*/ 49115 h 61798"/>
                <a:gd name="connsiteX219" fmla="*/ 138642 w 152358"/>
                <a:gd name="connsiteY219" fmla="*/ 49704 h 61798"/>
                <a:gd name="connsiteX220" fmla="*/ 139822 w 152358"/>
                <a:gd name="connsiteY220" fmla="*/ 51179 h 61798"/>
                <a:gd name="connsiteX221" fmla="*/ 140854 w 152358"/>
                <a:gd name="connsiteY221" fmla="*/ 52949 h 61798"/>
                <a:gd name="connsiteX222" fmla="*/ 141739 w 152358"/>
                <a:gd name="connsiteY222" fmla="*/ 53539 h 61798"/>
                <a:gd name="connsiteX223" fmla="*/ 143066 w 152358"/>
                <a:gd name="connsiteY223" fmla="*/ 52949 h 61798"/>
                <a:gd name="connsiteX224" fmla="*/ 147934 w 152358"/>
                <a:gd name="connsiteY224" fmla="*/ 49262 h 61798"/>
                <a:gd name="connsiteX225" fmla="*/ 147639 w 152358"/>
                <a:gd name="connsiteY225" fmla="*/ 48082 h 61798"/>
                <a:gd name="connsiteX226" fmla="*/ 148081 w 152358"/>
                <a:gd name="connsiteY226" fmla="*/ 45870 h 61798"/>
                <a:gd name="connsiteX227" fmla="*/ 149704 w 152358"/>
                <a:gd name="connsiteY227" fmla="*/ 43952 h 61798"/>
                <a:gd name="connsiteX228" fmla="*/ 151473 w 152358"/>
                <a:gd name="connsiteY228" fmla="*/ 43362 h 61798"/>
                <a:gd name="connsiteX229" fmla="*/ 152063 w 152358"/>
                <a:gd name="connsiteY229" fmla="*/ 42330 h 61798"/>
                <a:gd name="connsiteX230" fmla="*/ 151621 w 152358"/>
                <a:gd name="connsiteY230" fmla="*/ 40708 h 61798"/>
                <a:gd name="connsiteX231" fmla="*/ 108701 w 152358"/>
                <a:gd name="connsiteY231" fmla="*/ 29793 h 61798"/>
                <a:gd name="connsiteX232" fmla="*/ 107816 w 152358"/>
                <a:gd name="connsiteY232" fmla="*/ 29793 h 61798"/>
                <a:gd name="connsiteX233" fmla="*/ 106636 w 152358"/>
                <a:gd name="connsiteY233" fmla="*/ 30383 h 61798"/>
                <a:gd name="connsiteX234" fmla="*/ 106636 w 152358"/>
                <a:gd name="connsiteY234" fmla="*/ 33186 h 61798"/>
                <a:gd name="connsiteX235" fmla="*/ 107816 w 152358"/>
                <a:gd name="connsiteY235" fmla="*/ 35693 h 61798"/>
                <a:gd name="connsiteX236" fmla="*/ 108406 w 152358"/>
                <a:gd name="connsiteY236" fmla="*/ 34661 h 61798"/>
                <a:gd name="connsiteX237" fmla="*/ 109586 w 152358"/>
                <a:gd name="connsiteY237" fmla="*/ 33923 h 61798"/>
                <a:gd name="connsiteX238" fmla="*/ 109881 w 152358"/>
                <a:gd name="connsiteY238" fmla="*/ 32743 h 61798"/>
                <a:gd name="connsiteX239" fmla="*/ 109438 w 152358"/>
                <a:gd name="connsiteY239" fmla="*/ 30088 h 61798"/>
                <a:gd name="connsiteX240" fmla="*/ 108701 w 152358"/>
                <a:gd name="connsiteY240" fmla="*/ 29793 h 6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52358" h="61798">
                  <a:moveTo>
                    <a:pt x="21239" y="5752"/>
                  </a:moveTo>
                  <a:lnTo>
                    <a:pt x="20501" y="4425"/>
                  </a:lnTo>
                  <a:lnTo>
                    <a:pt x="20059" y="4425"/>
                  </a:lnTo>
                  <a:lnTo>
                    <a:pt x="18879" y="4720"/>
                  </a:lnTo>
                  <a:lnTo>
                    <a:pt x="20944" y="6932"/>
                  </a:lnTo>
                  <a:lnTo>
                    <a:pt x="21239" y="5752"/>
                  </a:lnTo>
                  <a:close/>
                  <a:moveTo>
                    <a:pt x="35250" y="56932"/>
                  </a:moveTo>
                  <a:lnTo>
                    <a:pt x="34808" y="55309"/>
                  </a:lnTo>
                  <a:lnTo>
                    <a:pt x="35840" y="54277"/>
                  </a:lnTo>
                  <a:lnTo>
                    <a:pt x="34365" y="51769"/>
                  </a:lnTo>
                  <a:lnTo>
                    <a:pt x="33775" y="51769"/>
                  </a:lnTo>
                  <a:lnTo>
                    <a:pt x="32153" y="52507"/>
                  </a:lnTo>
                  <a:lnTo>
                    <a:pt x="30973" y="54719"/>
                  </a:lnTo>
                  <a:lnTo>
                    <a:pt x="30973" y="56194"/>
                  </a:lnTo>
                  <a:lnTo>
                    <a:pt x="33186" y="58406"/>
                  </a:lnTo>
                  <a:lnTo>
                    <a:pt x="36135" y="59586"/>
                  </a:lnTo>
                  <a:lnTo>
                    <a:pt x="37610" y="59586"/>
                  </a:lnTo>
                  <a:lnTo>
                    <a:pt x="37315" y="58259"/>
                  </a:lnTo>
                  <a:lnTo>
                    <a:pt x="35250" y="57079"/>
                  </a:lnTo>
                  <a:close/>
                  <a:moveTo>
                    <a:pt x="103096" y="34218"/>
                  </a:moveTo>
                  <a:lnTo>
                    <a:pt x="102211" y="35398"/>
                  </a:lnTo>
                  <a:lnTo>
                    <a:pt x="102654" y="36430"/>
                  </a:lnTo>
                  <a:lnTo>
                    <a:pt x="103834" y="35250"/>
                  </a:lnTo>
                  <a:lnTo>
                    <a:pt x="103244" y="34218"/>
                  </a:lnTo>
                  <a:lnTo>
                    <a:pt x="102949" y="34218"/>
                  </a:lnTo>
                  <a:close/>
                  <a:moveTo>
                    <a:pt x="152359" y="41003"/>
                  </a:moveTo>
                  <a:lnTo>
                    <a:pt x="150588" y="37020"/>
                  </a:lnTo>
                  <a:lnTo>
                    <a:pt x="148966" y="34808"/>
                  </a:lnTo>
                  <a:lnTo>
                    <a:pt x="147934" y="32595"/>
                  </a:lnTo>
                  <a:lnTo>
                    <a:pt x="147344" y="30678"/>
                  </a:lnTo>
                  <a:lnTo>
                    <a:pt x="145426" y="28761"/>
                  </a:lnTo>
                  <a:lnTo>
                    <a:pt x="146164" y="26991"/>
                  </a:lnTo>
                  <a:lnTo>
                    <a:pt x="147639" y="24926"/>
                  </a:lnTo>
                  <a:lnTo>
                    <a:pt x="148081" y="24631"/>
                  </a:lnTo>
                  <a:lnTo>
                    <a:pt x="139674" y="18584"/>
                  </a:lnTo>
                  <a:lnTo>
                    <a:pt x="136134" y="13864"/>
                  </a:lnTo>
                  <a:lnTo>
                    <a:pt x="129497" y="9439"/>
                  </a:lnTo>
                  <a:lnTo>
                    <a:pt x="118435" y="5015"/>
                  </a:lnTo>
                  <a:lnTo>
                    <a:pt x="113421" y="4277"/>
                  </a:lnTo>
                  <a:lnTo>
                    <a:pt x="107226" y="4277"/>
                  </a:lnTo>
                  <a:lnTo>
                    <a:pt x="106046" y="3835"/>
                  </a:lnTo>
                  <a:lnTo>
                    <a:pt x="105014" y="2360"/>
                  </a:lnTo>
                  <a:lnTo>
                    <a:pt x="102506" y="1622"/>
                  </a:lnTo>
                  <a:lnTo>
                    <a:pt x="99851" y="1622"/>
                  </a:lnTo>
                  <a:lnTo>
                    <a:pt x="96164" y="738"/>
                  </a:lnTo>
                  <a:lnTo>
                    <a:pt x="90412" y="0"/>
                  </a:lnTo>
                  <a:lnTo>
                    <a:pt x="88495" y="1032"/>
                  </a:lnTo>
                  <a:lnTo>
                    <a:pt x="86577" y="3097"/>
                  </a:lnTo>
                  <a:lnTo>
                    <a:pt x="83185" y="5752"/>
                  </a:lnTo>
                  <a:lnTo>
                    <a:pt x="81563" y="6195"/>
                  </a:lnTo>
                  <a:lnTo>
                    <a:pt x="79940" y="6637"/>
                  </a:lnTo>
                  <a:lnTo>
                    <a:pt x="76105" y="10177"/>
                  </a:lnTo>
                  <a:lnTo>
                    <a:pt x="65191" y="13569"/>
                  </a:lnTo>
                  <a:lnTo>
                    <a:pt x="61799" y="15192"/>
                  </a:lnTo>
                  <a:lnTo>
                    <a:pt x="57522" y="18731"/>
                  </a:lnTo>
                  <a:lnTo>
                    <a:pt x="51622" y="20649"/>
                  </a:lnTo>
                  <a:lnTo>
                    <a:pt x="47935" y="21386"/>
                  </a:lnTo>
                  <a:lnTo>
                    <a:pt x="43952" y="21386"/>
                  </a:lnTo>
                  <a:lnTo>
                    <a:pt x="38938" y="20354"/>
                  </a:lnTo>
                  <a:lnTo>
                    <a:pt x="34513" y="15339"/>
                  </a:lnTo>
                  <a:lnTo>
                    <a:pt x="32153" y="13864"/>
                  </a:lnTo>
                  <a:lnTo>
                    <a:pt x="31121" y="12684"/>
                  </a:lnTo>
                  <a:lnTo>
                    <a:pt x="29793" y="12094"/>
                  </a:lnTo>
                  <a:lnTo>
                    <a:pt x="29793" y="12832"/>
                  </a:lnTo>
                  <a:lnTo>
                    <a:pt x="31415" y="14602"/>
                  </a:lnTo>
                  <a:lnTo>
                    <a:pt x="32743" y="16961"/>
                  </a:lnTo>
                  <a:lnTo>
                    <a:pt x="31563" y="17256"/>
                  </a:lnTo>
                  <a:lnTo>
                    <a:pt x="29793" y="16961"/>
                  </a:lnTo>
                  <a:lnTo>
                    <a:pt x="24926" y="17551"/>
                  </a:lnTo>
                  <a:lnTo>
                    <a:pt x="23451" y="16372"/>
                  </a:lnTo>
                  <a:lnTo>
                    <a:pt x="20501" y="15044"/>
                  </a:lnTo>
                  <a:lnTo>
                    <a:pt x="20796" y="12094"/>
                  </a:lnTo>
                  <a:lnTo>
                    <a:pt x="21681" y="11357"/>
                  </a:lnTo>
                  <a:lnTo>
                    <a:pt x="21976" y="10767"/>
                  </a:lnTo>
                  <a:lnTo>
                    <a:pt x="21534" y="10177"/>
                  </a:lnTo>
                  <a:lnTo>
                    <a:pt x="19764" y="10767"/>
                  </a:lnTo>
                  <a:lnTo>
                    <a:pt x="17994" y="10324"/>
                  </a:lnTo>
                  <a:lnTo>
                    <a:pt x="17109" y="6932"/>
                  </a:lnTo>
                  <a:lnTo>
                    <a:pt x="17404" y="5752"/>
                  </a:lnTo>
                  <a:lnTo>
                    <a:pt x="17404" y="4572"/>
                  </a:lnTo>
                  <a:lnTo>
                    <a:pt x="13864" y="2065"/>
                  </a:lnTo>
                  <a:lnTo>
                    <a:pt x="12242" y="738"/>
                  </a:lnTo>
                  <a:lnTo>
                    <a:pt x="12242" y="1180"/>
                  </a:lnTo>
                  <a:lnTo>
                    <a:pt x="11652" y="1622"/>
                  </a:lnTo>
                  <a:lnTo>
                    <a:pt x="11062" y="2065"/>
                  </a:lnTo>
                  <a:lnTo>
                    <a:pt x="10177" y="2360"/>
                  </a:lnTo>
                  <a:lnTo>
                    <a:pt x="8112" y="1327"/>
                  </a:lnTo>
                  <a:lnTo>
                    <a:pt x="6047" y="147"/>
                  </a:lnTo>
                  <a:lnTo>
                    <a:pt x="4867" y="738"/>
                  </a:lnTo>
                  <a:lnTo>
                    <a:pt x="4425" y="2360"/>
                  </a:lnTo>
                  <a:lnTo>
                    <a:pt x="3687" y="3097"/>
                  </a:lnTo>
                  <a:lnTo>
                    <a:pt x="2802" y="3392"/>
                  </a:lnTo>
                  <a:lnTo>
                    <a:pt x="2360" y="3982"/>
                  </a:lnTo>
                  <a:lnTo>
                    <a:pt x="2360" y="14159"/>
                  </a:lnTo>
                  <a:lnTo>
                    <a:pt x="3835" y="14159"/>
                  </a:lnTo>
                  <a:lnTo>
                    <a:pt x="6342" y="15929"/>
                  </a:lnTo>
                  <a:lnTo>
                    <a:pt x="7375" y="16961"/>
                  </a:lnTo>
                  <a:lnTo>
                    <a:pt x="7669" y="17846"/>
                  </a:lnTo>
                  <a:lnTo>
                    <a:pt x="7375" y="18289"/>
                  </a:lnTo>
                  <a:lnTo>
                    <a:pt x="5457" y="19321"/>
                  </a:lnTo>
                  <a:lnTo>
                    <a:pt x="3687" y="20649"/>
                  </a:lnTo>
                  <a:lnTo>
                    <a:pt x="2802" y="22419"/>
                  </a:lnTo>
                  <a:lnTo>
                    <a:pt x="4425" y="25221"/>
                  </a:lnTo>
                  <a:lnTo>
                    <a:pt x="4720" y="27138"/>
                  </a:lnTo>
                  <a:lnTo>
                    <a:pt x="4720" y="29056"/>
                  </a:lnTo>
                  <a:lnTo>
                    <a:pt x="4277" y="29941"/>
                  </a:lnTo>
                  <a:lnTo>
                    <a:pt x="738" y="32153"/>
                  </a:lnTo>
                  <a:lnTo>
                    <a:pt x="0" y="32890"/>
                  </a:lnTo>
                  <a:lnTo>
                    <a:pt x="0" y="33481"/>
                  </a:lnTo>
                  <a:lnTo>
                    <a:pt x="2065" y="34955"/>
                  </a:lnTo>
                  <a:lnTo>
                    <a:pt x="2950" y="36430"/>
                  </a:lnTo>
                  <a:lnTo>
                    <a:pt x="3687" y="38200"/>
                  </a:lnTo>
                  <a:lnTo>
                    <a:pt x="3687" y="39823"/>
                  </a:lnTo>
                  <a:lnTo>
                    <a:pt x="4425" y="39085"/>
                  </a:lnTo>
                  <a:lnTo>
                    <a:pt x="4130" y="35250"/>
                  </a:lnTo>
                  <a:lnTo>
                    <a:pt x="6342" y="33775"/>
                  </a:lnTo>
                  <a:lnTo>
                    <a:pt x="8997" y="33333"/>
                  </a:lnTo>
                  <a:lnTo>
                    <a:pt x="12832" y="34218"/>
                  </a:lnTo>
                  <a:lnTo>
                    <a:pt x="17109" y="34513"/>
                  </a:lnTo>
                  <a:lnTo>
                    <a:pt x="20501" y="33628"/>
                  </a:lnTo>
                  <a:lnTo>
                    <a:pt x="20796" y="35693"/>
                  </a:lnTo>
                  <a:lnTo>
                    <a:pt x="22419" y="36578"/>
                  </a:lnTo>
                  <a:lnTo>
                    <a:pt x="24041" y="35840"/>
                  </a:lnTo>
                  <a:lnTo>
                    <a:pt x="27286" y="35840"/>
                  </a:lnTo>
                  <a:lnTo>
                    <a:pt x="30236" y="37315"/>
                  </a:lnTo>
                  <a:lnTo>
                    <a:pt x="33628" y="38053"/>
                  </a:lnTo>
                  <a:lnTo>
                    <a:pt x="34513" y="39823"/>
                  </a:lnTo>
                  <a:lnTo>
                    <a:pt x="34955" y="41298"/>
                  </a:lnTo>
                  <a:lnTo>
                    <a:pt x="39380" y="48967"/>
                  </a:lnTo>
                  <a:lnTo>
                    <a:pt x="42920" y="50147"/>
                  </a:lnTo>
                  <a:lnTo>
                    <a:pt x="45575" y="51475"/>
                  </a:lnTo>
                  <a:lnTo>
                    <a:pt x="46902" y="51475"/>
                  </a:lnTo>
                  <a:lnTo>
                    <a:pt x="47492" y="50295"/>
                  </a:lnTo>
                  <a:lnTo>
                    <a:pt x="47935" y="46607"/>
                  </a:lnTo>
                  <a:lnTo>
                    <a:pt x="48525" y="45427"/>
                  </a:lnTo>
                  <a:lnTo>
                    <a:pt x="50147" y="44837"/>
                  </a:lnTo>
                  <a:lnTo>
                    <a:pt x="50884" y="44247"/>
                  </a:lnTo>
                  <a:lnTo>
                    <a:pt x="51622" y="49115"/>
                  </a:lnTo>
                  <a:lnTo>
                    <a:pt x="54719" y="56194"/>
                  </a:lnTo>
                  <a:lnTo>
                    <a:pt x="55014" y="60324"/>
                  </a:lnTo>
                  <a:lnTo>
                    <a:pt x="56489" y="61799"/>
                  </a:lnTo>
                  <a:lnTo>
                    <a:pt x="61209" y="61799"/>
                  </a:lnTo>
                  <a:lnTo>
                    <a:pt x="67109" y="60324"/>
                  </a:lnTo>
                  <a:lnTo>
                    <a:pt x="68878" y="58997"/>
                  </a:lnTo>
                  <a:lnTo>
                    <a:pt x="69468" y="57374"/>
                  </a:lnTo>
                  <a:lnTo>
                    <a:pt x="71091" y="56342"/>
                  </a:lnTo>
                  <a:lnTo>
                    <a:pt x="75663" y="56342"/>
                  </a:lnTo>
                  <a:lnTo>
                    <a:pt x="76843" y="55604"/>
                  </a:lnTo>
                  <a:lnTo>
                    <a:pt x="78318" y="54424"/>
                  </a:lnTo>
                  <a:lnTo>
                    <a:pt x="77580" y="51769"/>
                  </a:lnTo>
                  <a:lnTo>
                    <a:pt x="76695" y="50000"/>
                  </a:lnTo>
                  <a:lnTo>
                    <a:pt x="71828" y="45132"/>
                  </a:lnTo>
                  <a:lnTo>
                    <a:pt x="69026" y="41298"/>
                  </a:lnTo>
                  <a:lnTo>
                    <a:pt x="67846" y="40560"/>
                  </a:lnTo>
                  <a:lnTo>
                    <a:pt x="66518" y="39233"/>
                  </a:lnTo>
                  <a:lnTo>
                    <a:pt x="66518" y="35693"/>
                  </a:lnTo>
                  <a:lnTo>
                    <a:pt x="67846" y="34365"/>
                  </a:lnTo>
                  <a:lnTo>
                    <a:pt x="68878" y="33628"/>
                  </a:lnTo>
                  <a:lnTo>
                    <a:pt x="73303" y="33038"/>
                  </a:lnTo>
                  <a:lnTo>
                    <a:pt x="75220" y="32153"/>
                  </a:lnTo>
                  <a:lnTo>
                    <a:pt x="84955" y="25664"/>
                  </a:lnTo>
                  <a:lnTo>
                    <a:pt x="83185" y="24484"/>
                  </a:lnTo>
                  <a:lnTo>
                    <a:pt x="84660" y="22566"/>
                  </a:lnTo>
                  <a:lnTo>
                    <a:pt x="85397" y="20944"/>
                  </a:lnTo>
                  <a:lnTo>
                    <a:pt x="86577" y="19026"/>
                  </a:lnTo>
                  <a:lnTo>
                    <a:pt x="89527" y="17699"/>
                  </a:lnTo>
                  <a:lnTo>
                    <a:pt x="90117" y="17109"/>
                  </a:lnTo>
                  <a:lnTo>
                    <a:pt x="91297" y="15929"/>
                  </a:lnTo>
                  <a:lnTo>
                    <a:pt x="93067" y="15044"/>
                  </a:lnTo>
                  <a:lnTo>
                    <a:pt x="98229" y="14749"/>
                  </a:lnTo>
                  <a:lnTo>
                    <a:pt x="102359" y="15339"/>
                  </a:lnTo>
                  <a:lnTo>
                    <a:pt x="105751" y="16961"/>
                  </a:lnTo>
                  <a:lnTo>
                    <a:pt x="108554" y="19321"/>
                  </a:lnTo>
                  <a:lnTo>
                    <a:pt x="110618" y="20206"/>
                  </a:lnTo>
                  <a:lnTo>
                    <a:pt x="112241" y="21681"/>
                  </a:lnTo>
                  <a:lnTo>
                    <a:pt x="113273" y="21976"/>
                  </a:lnTo>
                  <a:lnTo>
                    <a:pt x="114601" y="22714"/>
                  </a:lnTo>
                  <a:lnTo>
                    <a:pt x="117403" y="24926"/>
                  </a:lnTo>
                  <a:lnTo>
                    <a:pt x="118583" y="29646"/>
                  </a:lnTo>
                  <a:lnTo>
                    <a:pt x="119468" y="30826"/>
                  </a:lnTo>
                  <a:lnTo>
                    <a:pt x="120205" y="32153"/>
                  </a:lnTo>
                  <a:lnTo>
                    <a:pt x="120943" y="32153"/>
                  </a:lnTo>
                  <a:lnTo>
                    <a:pt x="121238" y="30826"/>
                  </a:lnTo>
                  <a:lnTo>
                    <a:pt x="120795" y="29793"/>
                  </a:lnTo>
                  <a:lnTo>
                    <a:pt x="120500" y="28171"/>
                  </a:lnTo>
                  <a:lnTo>
                    <a:pt x="121090" y="28613"/>
                  </a:lnTo>
                  <a:lnTo>
                    <a:pt x="121680" y="29351"/>
                  </a:lnTo>
                  <a:lnTo>
                    <a:pt x="124188" y="29351"/>
                  </a:lnTo>
                  <a:lnTo>
                    <a:pt x="124188" y="30383"/>
                  </a:lnTo>
                  <a:lnTo>
                    <a:pt x="125073" y="30973"/>
                  </a:lnTo>
                  <a:lnTo>
                    <a:pt x="125957" y="30383"/>
                  </a:lnTo>
                  <a:lnTo>
                    <a:pt x="126695" y="29498"/>
                  </a:lnTo>
                  <a:lnTo>
                    <a:pt x="128317" y="28318"/>
                  </a:lnTo>
                  <a:lnTo>
                    <a:pt x="129350" y="30973"/>
                  </a:lnTo>
                  <a:lnTo>
                    <a:pt x="130530" y="32890"/>
                  </a:lnTo>
                  <a:lnTo>
                    <a:pt x="134659" y="35693"/>
                  </a:lnTo>
                  <a:lnTo>
                    <a:pt x="137019" y="37905"/>
                  </a:lnTo>
                  <a:lnTo>
                    <a:pt x="135102" y="37463"/>
                  </a:lnTo>
                  <a:lnTo>
                    <a:pt x="132005" y="35398"/>
                  </a:lnTo>
                  <a:lnTo>
                    <a:pt x="129497" y="33923"/>
                  </a:lnTo>
                  <a:lnTo>
                    <a:pt x="127727" y="31416"/>
                  </a:lnTo>
                  <a:lnTo>
                    <a:pt x="126990" y="31416"/>
                  </a:lnTo>
                  <a:lnTo>
                    <a:pt x="125957" y="32743"/>
                  </a:lnTo>
                  <a:lnTo>
                    <a:pt x="123303" y="34955"/>
                  </a:lnTo>
                  <a:lnTo>
                    <a:pt x="124040" y="37758"/>
                  </a:lnTo>
                  <a:lnTo>
                    <a:pt x="123155" y="38938"/>
                  </a:lnTo>
                  <a:lnTo>
                    <a:pt x="122418" y="39528"/>
                  </a:lnTo>
                  <a:lnTo>
                    <a:pt x="119615" y="39528"/>
                  </a:lnTo>
                  <a:lnTo>
                    <a:pt x="120795" y="43952"/>
                  </a:lnTo>
                  <a:lnTo>
                    <a:pt x="126252" y="53244"/>
                  </a:lnTo>
                  <a:lnTo>
                    <a:pt x="132595" y="60766"/>
                  </a:lnTo>
                  <a:lnTo>
                    <a:pt x="133332" y="61504"/>
                  </a:lnTo>
                  <a:lnTo>
                    <a:pt x="135249" y="55899"/>
                  </a:lnTo>
                  <a:lnTo>
                    <a:pt x="136872" y="54867"/>
                  </a:lnTo>
                  <a:lnTo>
                    <a:pt x="137462" y="53539"/>
                  </a:lnTo>
                  <a:lnTo>
                    <a:pt x="136872" y="50147"/>
                  </a:lnTo>
                  <a:lnTo>
                    <a:pt x="136872" y="49410"/>
                  </a:lnTo>
                  <a:lnTo>
                    <a:pt x="137462" y="49115"/>
                  </a:lnTo>
                  <a:lnTo>
                    <a:pt x="137904" y="49115"/>
                  </a:lnTo>
                  <a:lnTo>
                    <a:pt x="138642" y="49704"/>
                  </a:lnTo>
                  <a:lnTo>
                    <a:pt x="139822" y="51179"/>
                  </a:lnTo>
                  <a:lnTo>
                    <a:pt x="140854" y="52949"/>
                  </a:lnTo>
                  <a:lnTo>
                    <a:pt x="141739" y="53539"/>
                  </a:lnTo>
                  <a:lnTo>
                    <a:pt x="143066" y="52949"/>
                  </a:lnTo>
                  <a:lnTo>
                    <a:pt x="147934" y="49262"/>
                  </a:lnTo>
                  <a:lnTo>
                    <a:pt x="147639" y="48082"/>
                  </a:lnTo>
                  <a:lnTo>
                    <a:pt x="148081" y="45870"/>
                  </a:lnTo>
                  <a:lnTo>
                    <a:pt x="149704" y="43952"/>
                  </a:lnTo>
                  <a:lnTo>
                    <a:pt x="151473" y="43362"/>
                  </a:lnTo>
                  <a:lnTo>
                    <a:pt x="152063" y="42330"/>
                  </a:lnTo>
                  <a:lnTo>
                    <a:pt x="151621" y="40708"/>
                  </a:lnTo>
                  <a:close/>
                  <a:moveTo>
                    <a:pt x="108701" y="29793"/>
                  </a:moveTo>
                  <a:lnTo>
                    <a:pt x="107816" y="29793"/>
                  </a:lnTo>
                  <a:lnTo>
                    <a:pt x="106636" y="30383"/>
                  </a:lnTo>
                  <a:lnTo>
                    <a:pt x="106636" y="33186"/>
                  </a:lnTo>
                  <a:lnTo>
                    <a:pt x="107816" y="35693"/>
                  </a:lnTo>
                  <a:lnTo>
                    <a:pt x="108406" y="34661"/>
                  </a:lnTo>
                  <a:lnTo>
                    <a:pt x="109586" y="33923"/>
                  </a:lnTo>
                  <a:lnTo>
                    <a:pt x="109881" y="32743"/>
                  </a:lnTo>
                  <a:lnTo>
                    <a:pt x="109438" y="30088"/>
                  </a:lnTo>
                  <a:lnTo>
                    <a:pt x="108701" y="29793"/>
                  </a:lnTo>
                  <a:close/>
                </a:path>
              </a:pathLst>
            </a:custGeom>
            <a:grpFill/>
            <a:ln w="3175" cap="flat">
              <a:solidFill>
                <a:schemeClr val="bg2">
                  <a:lumMod val="90000"/>
                </a:schemeClr>
              </a:solid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39A52A45-63D1-3466-6374-A0F69B6E7111}"/>
                </a:ext>
              </a:extLst>
            </p:cNvPr>
            <p:cNvSpPr/>
            <p:nvPr/>
          </p:nvSpPr>
          <p:spPr>
            <a:xfrm>
              <a:off x="7148940" y="3593979"/>
              <a:ext cx="206044" cy="262534"/>
            </a:xfrm>
            <a:custGeom>
              <a:avLst/>
              <a:gdLst>
                <a:gd name="connsiteX0" fmla="*/ 108996 w 206044"/>
                <a:gd name="connsiteY0" fmla="*/ 29351 h 262534"/>
                <a:gd name="connsiteX1" fmla="*/ 108553 w 206044"/>
                <a:gd name="connsiteY1" fmla="*/ 30383 h 262534"/>
                <a:gd name="connsiteX2" fmla="*/ 108553 w 206044"/>
                <a:gd name="connsiteY2" fmla="*/ 31858 h 262534"/>
                <a:gd name="connsiteX3" fmla="*/ 109143 w 206044"/>
                <a:gd name="connsiteY3" fmla="*/ 31858 h 262534"/>
                <a:gd name="connsiteX4" fmla="*/ 110176 w 206044"/>
                <a:gd name="connsiteY4" fmla="*/ 31268 h 262534"/>
                <a:gd name="connsiteX5" fmla="*/ 110176 w 206044"/>
                <a:gd name="connsiteY5" fmla="*/ 29498 h 262534"/>
                <a:gd name="connsiteX6" fmla="*/ 108996 w 206044"/>
                <a:gd name="connsiteY6" fmla="*/ 29498 h 262534"/>
                <a:gd name="connsiteX7" fmla="*/ 107226 w 206044"/>
                <a:gd name="connsiteY7" fmla="*/ 8555 h 262534"/>
                <a:gd name="connsiteX8" fmla="*/ 107226 w 206044"/>
                <a:gd name="connsiteY8" fmla="*/ 11357 h 262534"/>
                <a:gd name="connsiteX9" fmla="*/ 106931 w 206044"/>
                <a:gd name="connsiteY9" fmla="*/ 14012 h 262534"/>
                <a:gd name="connsiteX10" fmla="*/ 106931 w 206044"/>
                <a:gd name="connsiteY10" fmla="*/ 16814 h 262534"/>
                <a:gd name="connsiteX11" fmla="*/ 106636 w 206044"/>
                <a:gd name="connsiteY11" fmla="*/ 18289 h 262534"/>
                <a:gd name="connsiteX12" fmla="*/ 107668 w 206044"/>
                <a:gd name="connsiteY12" fmla="*/ 19616 h 262534"/>
                <a:gd name="connsiteX13" fmla="*/ 109438 w 206044"/>
                <a:gd name="connsiteY13" fmla="*/ 20206 h 262534"/>
                <a:gd name="connsiteX14" fmla="*/ 110176 w 206044"/>
                <a:gd name="connsiteY14" fmla="*/ 20206 h 262534"/>
                <a:gd name="connsiteX15" fmla="*/ 110618 w 206044"/>
                <a:gd name="connsiteY15" fmla="*/ 19469 h 262534"/>
                <a:gd name="connsiteX16" fmla="*/ 110913 w 206044"/>
                <a:gd name="connsiteY16" fmla="*/ 17847 h 262534"/>
                <a:gd name="connsiteX17" fmla="*/ 111503 w 206044"/>
                <a:gd name="connsiteY17" fmla="*/ 16667 h 262534"/>
                <a:gd name="connsiteX18" fmla="*/ 112683 w 206044"/>
                <a:gd name="connsiteY18" fmla="*/ 15192 h 262534"/>
                <a:gd name="connsiteX19" fmla="*/ 113863 w 206044"/>
                <a:gd name="connsiteY19" fmla="*/ 6785 h 262534"/>
                <a:gd name="connsiteX20" fmla="*/ 113863 w 206044"/>
                <a:gd name="connsiteY20" fmla="*/ 3982 h 262534"/>
                <a:gd name="connsiteX21" fmla="*/ 114158 w 206044"/>
                <a:gd name="connsiteY21" fmla="*/ 738 h 262534"/>
                <a:gd name="connsiteX22" fmla="*/ 113716 w 206044"/>
                <a:gd name="connsiteY22" fmla="*/ 0 h 262534"/>
                <a:gd name="connsiteX23" fmla="*/ 112831 w 206044"/>
                <a:gd name="connsiteY23" fmla="*/ 0 h 262534"/>
                <a:gd name="connsiteX24" fmla="*/ 111946 w 206044"/>
                <a:gd name="connsiteY24" fmla="*/ 1033 h 262534"/>
                <a:gd name="connsiteX25" fmla="*/ 110913 w 206044"/>
                <a:gd name="connsiteY25" fmla="*/ 3245 h 262534"/>
                <a:gd name="connsiteX26" fmla="*/ 108848 w 206044"/>
                <a:gd name="connsiteY26" fmla="*/ 3687 h 262534"/>
                <a:gd name="connsiteX27" fmla="*/ 107963 w 206044"/>
                <a:gd name="connsiteY27" fmla="*/ 3392 h 262534"/>
                <a:gd name="connsiteX28" fmla="*/ 107078 w 206044"/>
                <a:gd name="connsiteY28" fmla="*/ 3982 h 262534"/>
                <a:gd name="connsiteX29" fmla="*/ 104866 w 206044"/>
                <a:gd name="connsiteY29" fmla="*/ 7965 h 262534"/>
                <a:gd name="connsiteX30" fmla="*/ 105751 w 206044"/>
                <a:gd name="connsiteY30" fmla="*/ 7965 h 262534"/>
                <a:gd name="connsiteX31" fmla="*/ 107078 w 206044"/>
                <a:gd name="connsiteY31" fmla="*/ 8407 h 262534"/>
                <a:gd name="connsiteX32" fmla="*/ 202800 w 206044"/>
                <a:gd name="connsiteY32" fmla="*/ 106046 h 262534"/>
                <a:gd name="connsiteX33" fmla="*/ 199408 w 206044"/>
                <a:gd name="connsiteY33" fmla="*/ 105014 h 262534"/>
                <a:gd name="connsiteX34" fmla="*/ 195278 w 206044"/>
                <a:gd name="connsiteY34" fmla="*/ 104129 h 262534"/>
                <a:gd name="connsiteX35" fmla="*/ 192476 w 206044"/>
                <a:gd name="connsiteY35" fmla="*/ 101917 h 262534"/>
                <a:gd name="connsiteX36" fmla="*/ 189379 w 206044"/>
                <a:gd name="connsiteY36" fmla="*/ 98229 h 262534"/>
                <a:gd name="connsiteX37" fmla="*/ 186281 w 206044"/>
                <a:gd name="connsiteY37" fmla="*/ 93362 h 262534"/>
                <a:gd name="connsiteX38" fmla="*/ 182004 w 206044"/>
                <a:gd name="connsiteY38" fmla="*/ 89085 h 262534"/>
                <a:gd name="connsiteX39" fmla="*/ 180824 w 206044"/>
                <a:gd name="connsiteY39" fmla="*/ 86282 h 262534"/>
                <a:gd name="connsiteX40" fmla="*/ 178907 w 206044"/>
                <a:gd name="connsiteY40" fmla="*/ 83628 h 262534"/>
                <a:gd name="connsiteX41" fmla="*/ 176842 w 206044"/>
                <a:gd name="connsiteY41" fmla="*/ 81858 h 262534"/>
                <a:gd name="connsiteX42" fmla="*/ 175367 w 206044"/>
                <a:gd name="connsiteY42" fmla="*/ 78613 h 262534"/>
                <a:gd name="connsiteX43" fmla="*/ 170205 w 206044"/>
                <a:gd name="connsiteY43" fmla="*/ 75073 h 262534"/>
                <a:gd name="connsiteX44" fmla="*/ 168140 w 206044"/>
                <a:gd name="connsiteY44" fmla="*/ 75073 h 262534"/>
                <a:gd name="connsiteX45" fmla="*/ 165338 w 206044"/>
                <a:gd name="connsiteY45" fmla="*/ 75811 h 262534"/>
                <a:gd name="connsiteX46" fmla="*/ 163568 w 206044"/>
                <a:gd name="connsiteY46" fmla="*/ 75811 h 262534"/>
                <a:gd name="connsiteX47" fmla="*/ 158258 w 206044"/>
                <a:gd name="connsiteY47" fmla="*/ 73156 h 262534"/>
                <a:gd name="connsiteX48" fmla="*/ 150588 w 206044"/>
                <a:gd name="connsiteY48" fmla="*/ 71976 h 262534"/>
                <a:gd name="connsiteX49" fmla="*/ 144984 w 206044"/>
                <a:gd name="connsiteY49" fmla="*/ 70796 h 262534"/>
                <a:gd name="connsiteX50" fmla="*/ 134807 w 206044"/>
                <a:gd name="connsiteY50" fmla="*/ 67551 h 262534"/>
                <a:gd name="connsiteX51" fmla="*/ 132299 w 206044"/>
                <a:gd name="connsiteY51" fmla="*/ 65929 h 262534"/>
                <a:gd name="connsiteX52" fmla="*/ 126842 w 206044"/>
                <a:gd name="connsiteY52" fmla="*/ 61209 h 262534"/>
                <a:gd name="connsiteX53" fmla="*/ 123155 w 206044"/>
                <a:gd name="connsiteY53" fmla="*/ 56194 h 262534"/>
                <a:gd name="connsiteX54" fmla="*/ 119615 w 206044"/>
                <a:gd name="connsiteY54" fmla="*/ 52507 h 262534"/>
                <a:gd name="connsiteX55" fmla="*/ 115633 w 206044"/>
                <a:gd name="connsiteY55" fmla="*/ 45722 h 262534"/>
                <a:gd name="connsiteX56" fmla="*/ 112978 w 206044"/>
                <a:gd name="connsiteY56" fmla="*/ 38495 h 262534"/>
                <a:gd name="connsiteX57" fmla="*/ 112093 w 206044"/>
                <a:gd name="connsiteY57" fmla="*/ 38495 h 262534"/>
                <a:gd name="connsiteX58" fmla="*/ 111061 w 206044"/>
                <a:gd name="connsiteY58" fmla="*/ 39823 h 262534"/>
                <a:gd name="connsiteX59" fmla="*/ 109881 w 206044"/>
                <a:gd name="connsiteY59" fmla="*/ 41593 h 262534"/>
                <a:gd name="connsiteX60" fmla="*/ 108259 w 206044"/>
                <a:gd name="connsiteY60" fmla="*/ 42478 h 262534"/>
                <a:gd name="connsiteX61" fmla="*/ 106931 w 206044"/>
                <a:gd name="connsiteY61" fmla="*/ 43510 h 262534"/>
                <a:gd name="connsiteX62" fmla="*/ 105751 w 206044"/>
                <a:gd name="connsiteY62" fmla="*/ 44837 h 262534"/>
                <a:gd name="connsiteX63" fmla="*/ 104571 w 206044"/>
                <a:gd name="connsiteY63" fmla="*/ 45132 h 262534"/>
                <a:gd name="connsiteX64" fmla="*/ 103096 w 206044"/>
                <a:gd name="connsiteY64" fmla="*/ 43510 h 262534"/>
                <a:gd name="connsiteX65" fmla="*/ 102064 w 206044"/>
                <a:gd name="connsiteY65" fmla="*/ 41887 h 262534"/>
                <a:gd name="connsiteX66" fmla="*/ 102359 w 206044"/>
                <a:gd name="connsiteY66" fmla="*/ 41593 h 262534"/>
                <a:gd name="connsiteX67" fmla="*/ 103096 w 206044"/>
                <a:gd name="connsiteY67" fmla="*/ 41593 h 262534"/>
                <a:gd name="connsiteX68" fmla="*/ 103391 w 206044"/>
                <a:gd name="connsiteY68" fmla="*/ 40560 h 262534"/>
                <a:gd name="connsiteX69" fmla="*/ 102949 w 206044"/>
                <a:gd name="connsiteY69" fmla="*/ 39233 h 262534"/>
                <a:gd name="connsiteX70" fmla="*/ 101916 w 206044"/>
                <a:gd name="connsiteY70" fmla="*/ 38790 h 262534"/>
                <a:gd name="connsiteX71" fmla="*/ 100736 w 206044"/>
                <a:gd name="connsiteY71" fmla="*/ 38790 h 262534"/>
                <a:gd name="connsiteX72" fmla="*/ 99557 w 206044"/>
                <a:gd name="connsiteY72" fmla="*/ 39380 h 262534"/>
                <a:gd name="connsiteX73" fmla="*/ 98376 w 206044"/>
                <a:gd name="connsiteY73" fmla="*/ 40560 h 262534"/>
                <a:gd name="connsiteX74" fmla="*/ 97639 w 206044"/>
                <a:gd name="connsiteY74" fmla="*/ 41740 h 262534"/>
                <a:gd name="connsiteX75" fmla="*/ 97639 w 206044"/>
                <a:gd name="connsiteY75" fmla="*/ 44100 h 262534"/>
                <a:gd name="connsiteX76" fmla="*/ 97934 w 206044"/>
                <a:gd name="connsiteY76" fmla="*/ 46755 h 262534"/>
                <a:gd name="connsiteX77" fmla="*/ 97934 w 206044"/>
                <a:gd name="connsiteY77" fmla="*/ 48082 h 262534"/>
                <a:gd name="connsiteX78" fmla="*/ 97197 w 206044"/>
                <a:gd name="connsiteY78" fmla="*/ 49704 h 262534"/>
                <a:gd name="connsiteX79" fmla="*/ 96901 w 206044"/>
                <a:gd name="connsiteY79" fmla="*/ 52064 h 262534"/>
                <a:gd name="connsiteX80" fmla="*/ 97344 w 206044"/>
                <a:gd name="connsiteY80" fmla="*/ 53982 h 262534"/>
                <a:gd name="connsiteX81" fmla="*/ 97786 w 206044"/>
                <a:gd name="connsiteY81" fmla="*/ 55014 h 262534"/>
                <a:gd name="connsiteX82" fmla="*/ 97786 w 206044"/>
                <a:gd name="connsiteY82" fmla="*/ 55899 h 262534"/>
                <a:gd name="connsiteX83" fmla="*/ 96607 w 206044"/>
                <a:gd name="connsiteY83" fmla="*/ 58849 h 262534"/>
                <a:gd name="connsiteX84" fmla="*/ 97639 w 206044"/>
                <a:gd name="connsiteY84" fmla="*/ 59439 h 262534"/>
                <a:gd name="connsiteX85" fmla="*/ 101031 w 206044"/>
                <a:gd name="connsiteY85" fmla="*/ 59439 h 262534"/>
                <a:gd name="connsiteX86" fmla="*/ 102064 w 206044"/>
                <a:gd name="connsiteY86" fmla="*/ 61651 h 262534"/>
                <a:gd name="connsiteX87" fmla="*/ 102801 w 206044"/>
                <a:gd name="connsiteY87" fmla="*/ 62979 h 262534"/>
                <a:gd name="connsiteX88" fmla="*/ 102801 w 206044"/>
                <a:gd name="connsiteY88" fmla="*/ 63864 h 262534"/>
                <a:gd name="connsiteX89" fmla="*/ 100294 w 206044"/>
                <a:gd name="connsiteY89" fmla="*/ 64454 h 262534"/>
                <a:gd name="connsiteX90" fmla="*/ 97344 w 206044"/>
                <a:gd name="connsiteY90" fmla="*/ 65191 h 262534"/>
                <a:gd name="connsiteX91" fmla="*/ 95132 w 206044"/>
                <a:gd name="connsiteY91" fmla="*/ 65191 h 262534"/>
                <a:gd name="connsiteX92" fmla="*/ 91297 w 206044"/>
                <a:gd name="connsiteY92" fmla="*/ 65929 h 262534"/>
                <a:gd name="connsiteX93" fmla="*/ 89232 w 206044"/>
                <a:gd name="connsiteY93" fmla="*/ 67256 h 262534"/>
                <a:gd name="connsiteX94" fmla="*/ 89822 w 206044"/>
                <a:gd name="connsiteY94" fmla="*/ 68141 h 262534"/>
                <a:gd name="connsiteX95" fmla="*/ 90559 w 206044"/>
                <a:gd name="connsiteY95" fmla="*/ 68878 h 262534"/>
                <a:gd name="connsiteX96" fmla="*/ 90854 w 206044"/>
                <a:gd name="connsiteY96" fmla="*/ 70648 h 262534"/>
                <a:gd name="connsiteX97" fmla="*/ 90265 w 206044"/>
                <a:gd name="connsiteY97" fmla="*/ 73303 h 262534"/>
                <a:gd name="connsiteX98" fmla="*/ 89232 w 206044"/>
                <a:gd name="connsiteY98" fmla="*/ 75811 h 262534"/>
                <a:gd name="connsiteX99" fmla="*/ 87905 w 206044"/>
                <a:gd name="connsiteY99" fmla="*/ 78908 h 262534"/>
                <a:gd name="connsiteX100" fmla="*/ 86282 w 206044"/>
                <a:gd name="connsiteY100" fmla="*/ 82448 h 262534"/>
                <a:gd name="connsiteX101" fmla="*/ 84070 w 206044"/>
                <a:gd name="connsiteY101" fmla="*/ 87905 h 262534"/>
                <a:gd name="connsiteX102" fmla="*/ 82300 w 206044"/>
                <a:gd name="connsiteY102" fmla="*/ 92182 h 262534"/>
                <a:gd name="connsiteX103" fmla="*/ 82300 w 206044"/>
                <a:gd name="connsiteY103" fmla="*/ 97197 h 262534"/>
                <a:gd name="connsiteX104" fmla="*/ 82005 w 206044"/>
                <a:gd name="connsiteY104" fmla="*/ 101179 h 262534"/>
                <a:gd name="connsiteX105" fmla="*/ 83922 w 206044"/>
                <a:gd name="connsiteY105" fmla="*/ 104276 h 262534"/>
                <a:gd name="connsiteX106" fmla="*/ 85545 w 206044"/>
                <a:gd name="connsiteY106" fmla="*/ 106784 h 262534"/>
                <a:gd name="connsiteX107" fmla="*/ 87757 w 206044"/>
                <a:gd name="connsiteY107" fmla="*/ 110323 h 262534"/>
                <a:gd name="connsiteX108" fmla="*/ 90117 w 206044"/>
                <a:gd name="connsiteY108" fmla="*/ 114011 h 262534"/>
                <a:gd name="connsiteX109" fmla="*/ 92329 w 206044"/>
                <a:gd name="connsiteY109" fmla="*/ 117551 h 262534"/>
                <a:gd name="connsiteX110" fmla="*/ 93952 w 206044"/>
                <a:gd name="connsiteY110" fmla="*/ 120206 h 262534"/>
                <a:gd name="connsiteX111" fmla="*/ 93067 w 206044"/>
                <a:gd name="connsiteY111" fmla="*/ 123008 h 262534"/>
                <a:gd name="connsiteX112" fmla="*/ 92182 w 206044"/>
                <a:gd name="connsiteY112" fmla="*/ 125958 h 262534"/>
                <a:gd name="connsiteX113" fmla="*/ 91297 w 206044"/>
                <a:gd name="connsiteY113" fmla="*/ 128907 h 262534"/>
                <a:gd name="connsiteX114" fmla="*/ 90412 w 206044"/>
                <a:gd name="connsiteY114" fmla="*/ 131857 h 262534"/>
                <a:gd name="connsiteX115" fmla="*/ 89527 w 206044"/>
                <a:gd name="connsiteY115" fmla="*/ 134807 h 262534"/>
                <a:gd name="connsiteX116" fmla="*/ 88642 w 206044"/>
                <a:gd name="connsiteY116" fmla="*/ 137757 h 262534"/>
                <a:gd name="connsiteX117" fmla="*/ 87757 w 206044"/>
                <a:gd name="connsiteY117" fmla="*/ 140707 h 262534"/>
                <a:gd name="connsiteX118" fmla="*/ 86872 w 206044"/>
                <a:gd name="connsiteY118" fmla="*/ 143657 h 262534"/>
                <a:gd name="connsiteX119" fmla="*/ 85987 w 206044"/>
                <a:gd name="connsiteY119" fmla="*/ 146606 h 262534"/>
                <a:gd name="connsiteX120" fmla="*/ 85102 w 206044"/>
                <a:gd name="connsiteY120" fmla="*/ 149556 h 262534"/>
                <a:gd name="connsiteX121" fmla="*/ 84070 w 206044"/>
                <a:gd name="connsiteY121" fmla="*/ 152506 h 262534"/>
                <a:gd name="connsiteX122" fmla="*/ 83185 w 206044"/>
                <a:gd name="connsiteY122" fmla="*/ 155456 h 262534"/>
                <a:gd name="connsiteX123" fmla="*/ 82300 w 206044"/>
                <a:gd name="connsiteY123" fmla="*/ 158406 h 262534"/>
                <a:gd name="connsiteX124" fmla="*/ 81415 w 206044"/>
                <a:gd name="connsiteY124" fmla="*/ 161355 h 262534"/>
                <a:gd name="connsiteX125" fmla="*/ 80382 w 206044"/>
                <a:gd name="connsiteY125" fmla="*/ 164305 h 262534"/>
                <a:gd name="connsiteX126" fmla="*/ 79498 w 206044"/>
                <a:gd name="connsiteY126" fmla="*/ 167255 h 262534"/>
                <a:gd name="connsiteX127" fmla="*/ 78465 w 206044"/>
                <a:gd name="connsiteY127" fmla="*/ 170205 h 262534"/>
                <a:gd name="connsiteX128" fmla="*/ 77285 w 206044"/>
                <a:gd name="connsiteY128" fmla="*/ 173745 h 262534"/>
                <a:gd name="connsiteX129" fmla="*/ 74483 w 206044"/>
                <a:gd name="connsiteY129" fmla="*/ 174630 h 262534"/>
                <a:gd name="connsiteX130" fmla="*/ 70058 w 206044"/>
                <a:gd name="connsiteY130" fmla="*/ 176252 h 262534"/>
                <a:gd name="connsiteX131" fmla="*/ 65633 w 206044"/>
                <a:gd name="connsiteY131" fmla="*/ 177727 h 262534"/>
                <a:gd name="connsiteX132" fmla="*/ 61209 w 206044"/>
                <a:gd name="connsiteY132" fmla="*/ 179202 h 262534"/>
                <a:gd name="connsiteX133" fmla="*/ 56784 w 206044"/>
                <a:gd name="connsiteY133" fmla="*/ 180677 h 262534"/>
                <a:gd name="connsiteX134" fmla="*/ 52359 w 206044"/>
                <a:gd name="connsiteY134" fmla="*/ 182152 h 262534"/>
                <a:gd name="connsiteX135" fmla="*/ 47935 w 206044"/>
                <a:gd name="connsiteY135" fmla="*/ 183627 h 262534"/>
                <a:gd name="connsiteX136" fmla="*/ 43510 w 206044"/>
                <a:gd name="connsiteY136" fmla="*/ 185249 h 262534"/>
                <a:gd name="connsiteX137" fmla="*/ 39085 w 206044"/>
                <a:gd name="connsiteY137" fmla="*/ 186724 h 262534"/>
                <a:gd name="connsiteX138" fmla="*/ 34660 w 206044"/>
                <a:gd name="connsiteY138" fmla="*/ 188199 h 262534"/>
                <a:gd name="connsiteX139" fmla="*/ 30236 w 206044"/>
                <a:gd name="connsiteY139" fmla="*/ 189674 h 262534"/>
                <a:gd name="connsiteX140" fmla="*/ 25811 w 206044"/>
                <a:gd name="connsiteY140" fmla="*/ 191149 h 262534"/>
                <a:gd name="connsiteX141" fmla="*/ 21386 w 206044"/>
                <a:gd name="connsiteY141" fmla="*/ 192624 h 262534"/>
                <a:gd name="connsiteX142" fmla="*/ 16961 w 206044"/>
                <a:gd name="connsiteY142" fmla="*/ 194099 h 262534"/>
                <a:gd name="connsiteX143" fmla="*/ 12536 w 206044"/>
                <a:gd name="connsiteY143" fmla="*/ 195573 h 262534"/>
                <a:gd name="connsiteX144" fmla="*/ 8112 w 206044"/>
                <a:gd name="connsiteY144" fmla="*/ 197048 h 262534"/>
                <a:gd name="connsiteX145" fmla="*/ 3687 w 206044"/>
                <a:gd name="connsiteY145" fmla="*/ 198523 h 262534"/>
                <a:gd name="connsiteX146" fmla="*/ 0 w 206044"/>
                <a:gd name="connsiteY146" fmla="*/ 199851 h 262534"/>
                <a:gd name="connsiteX147" fmla="*/ 1180 w 206044"/>
                <a:gd name="connsiteY147" fmla="*/ 202505 h 262534"/>
                <a:gd name="connsiteX148" fmla="*/ 2359 w 206044"/>
                <a:gd name="connsiteY148" fmla="*/ 205160 h 262534"/>
                <a:gd name="connsiteX149" fmla="*/ 3540 w 206044"/>
                <a:gd name="connsiteY149" fmla="*/ 207815 h 262534"/>
                <a:gd name="connsiteX150" fmla="*/ 4719 w 206044"/>
                <a:gd name="connsiteY150" fmla="*/ 210470 h 262534"/>
                <a:gd name="connsiteX151" fmla="*/ 5900 w 206044"/>
                <a:gd name="connsiteY151" fmla="*/ 213125 h 262534"/>
                <a:gd name="connsiteX152" fmla="*/ 7079 w 206044"/>
                <a:gd name="connsiteY152" fmla="*/ 215780 h 262534"/>
                <a:gd name="connsiteX153" fmla="*/ 8259 w 206044"/>
                <a:gd name="connsiteY153" fmla="*/ 218435 h 262534"/>
                <a:gd name="connsiteX154" fmla="*/ 9439 w 206044"/>
                <a:gd name="connsiteY154" fmla="*/ 221089 h 262534"/>
                <a:gd name="connsiteX155" fmla="*/ 10619 w 206044"/>
                <a:gd name="connsiteY155" fmla="*/ 223744 h 262534"/>
                <a:gd name="connsiteX156" fmla="*/ 11799 w 206044"/>
                <a:gd name="connsiteY156" fmla="*/ 226399 h 262534"/>
                <a:gd name="connsiteX157" fmla="*/ 12979 w 206044"/>
                <a:gd name="connsiteY157" fmla="*/ 229054 h 262534"/>
                <a:gd name="connsiteX158" fmla="*/ 14159 w 206044"/>
                <a:gd name="connsiteY158" fmla="*/ 231709 h 262534"/>
                <a:gd name="connsiteX159" fmla="*/ 15339 w 206044"/>
                <a:gd name="connsiteY159" fmla="*/ 234364 h 262534"/>
                <a:gd name="connsiteX160" fmla="*/ 16519 w 206044"/>
                <a:gd name="connsiteY160" fmla="*/ 237019 h 262534"/>
                <a:gd name="connsiteX161" fmla="*/ 17699 w 206044"/>
                <a:gd name="connsiteY161" fmla="*/ 239673 h 262534"/>
                <a:gd name="connsiteX162" fmla="*/ 18879 w 206044"/>
                <a:gd name="connsiteY162" fmla="*/ 242328 h 262534"/>
                <a:gd name="connsiteX163" fmla="*/ 20059 w 206044"/>
                <a:gd name="connsiteY163" fmla="*/ 244983 h 262534"/>
                <a:gd name="connsiteX164" fmla="*/ 21976 w 206044"/>
                <a:gd name="connsiteY164" fmla="*/ 245868 h 262534"/>
                <a:gd name="connsiteX165" fmla="*/ 23156 w 206044"/>
                <a:gd name="connsiteY165" fmla="*/ 248375 h 262534"/>
                <a:gd name="connsiteX166" fmla="*/ 24778 w 206044"/>
                <a:gd name="connsiteY166" fmla="*/ 251915 h 262534"/>
                <a:gd name="connsiteX167" fmla="*/ 26401 w 206044"/>
                <a:gd name="connsiteY167" fmla="*/ 255455 h 262534"/>
                <a:gd name="connsiteX168" fmla="*/ 28023 w 206044"/>
                <a:gd name="connsiteY168" fmla="*/ 258995 h 262534"/>
                <a:gd name="connsiteX169" fmla="*/ 29645 w 206044"/>
                <a:gd name="connsiteY169" fmla="*/ 262534 h 262534"/>
                <a:gd name="connsiteX170" fmla="*/ 35250 w 206044"/>
                <a:gd name="connsiteY170" fmla="*/ 260470 h 262534"/>
                <a:gd name="connsiteX171" fmla="*/ 43362 w 206044"/>
                <a:gd name="connsiteY171" fmla="*/ 259437 h 262534"/>
                <a:gd name="connsiteX172" fmla="*/ 47639 w 206044"/>
                <a:gd name="connsiteY172" fmla="*/ 256930 h 262534"/>
                <a:gd name="connsiteX173" fmla="*/ 52359 w 206044"/>
                <a:gd name="connsiteY173" fmla="*/ 255307 h 262534"/>
                <a:gd name="connsiteX174" fmla="*/ 55309 w 206044"/>
                <a:gd name="connsiteY174" fmla="*/ 252948 h 262534"/>
                <a:gd name="connsiteX175" fmla="*/ 63421 w 206044"/>
                <a:gd name="connsiteY175" fmla="*/ 252210 h 262534"/>
                <a:gd name="connsiteX176" fmla="*/ 68436 w 206044"/>
                <a:gd name="connsiteY176" fmla="*/ 252210 h 262534"/>
                <a:gd name="connsiteX177" fmla="*/ 70943 w 206044"/>
                <a:gd name="connsiteY177" fmla="*/ 252800 h 262534"/>
                <a:gd name="connsiteX178" fmla="*/ 73746 w 206044"/>
                <a:gd name="connsiteY178" fmla="*/ 253980 h 262534"/>
                <a:gd name="connsiteX179" fmla="*/ 81415 w 206044"/>
                <a:gd name="connsiteY179" fmla="*/ 252063 h 262534"/>
                <a:gd name="connsiteX180" fmla="*/ 84217 w 206044"/>
                <a:gd name="connsiteY180" fmla="*/ 248818 h 262534"/>
                <a:gd name="connsiteX181" fmla="*/ 86872 w 206044"/>
                <a:gd name="connsiteY181" fmla="*/ 244393 h 262534"/>
                <a:gd name="connsiteX182" fmla="*/ 87462 w 206044"/>
                <a:gd name="connsiteY182" fmla="*/ 242771 h 262534"/>
                <a:gd name="connsiteX183" fmla="*/ 87020 w 206044"/>
                <a:gd name="connsiteY183" fmla="*/ 241001 h 262534"/>
                <a:gd name="connsiteX184" fmla="*/ 85840 w 206044"/>
                <a:gd name="connsiteY184" fmla="*/ 239378 h 262534"/>
                <a:gd name="connsiteX185" fmla="*/ 86282 w 206044"/>
                <a:gd name="connsiteY185" fmla="*/ 237166 h 262534"/>
                <a:gd name="connsiteX186" fmla="*/ 92182 w 206044"/>
                <a:gd name="connsiteY186" fmla="*/ 230234 h 262534"/>
                <a:gd name="connsiteX187" fmla="*/ 95722 w 206044"/>
                <a:gd name="connsiteY187" fmla="*/ 229054 h 262534"/>
                <a:gd name="connsiteX188" fmla="*/ 105751 w 206044"/>
                <a:gd name="connsiteY188" fmla="*/ 227727 h 262534"/>
                <a:gd name="connsiteX189" fmla="*/ 112831 w 206044"/>
                <a:gd name="connsiteY189" fmla="*/ 227284 h 262534"/>
                <a:gd name="connsiteX190" fmla="*/ 115780 w 206044"/>
                <a:gd name="connsiteY190" fmla="*/ 226252 h 262534"/>
                <a:gd name="connsiteX191" fmla="*/ 120205 w 206044"/>
                <a:gd name="connsiteY191" fmla="*/ 221532 h 262534"/>
                <a:gd name="connsiteX192" fmla="*/ 122860 w 206044"/>
                <a:gd name="connsiteY192" fmla="*/ 210175 h 262534"/>
                <a:gd name="connsiteX193" fmla="*/ 127285 w 206044"/>
                <a:gd name="connsiteY193" fmla="*/ 205750 h 262534"/>
                <a:gd name="connsiteX194" fmla="*/ 130677 w 206044"/>
                <a:gd name="connsiteY194" fmla="*/ 203685 h 262534"/>
                <a:gd name="connsiteX195" fmla="*/ 136429 w 206044"/>
                <a:gd name="connsiteY195" fmla="*/ 201621 h 262534"/>
                <a:gd name="connsiteX196" fmla="*/ 143066 w 206044"/>
                <a:gd name="connsiteY196" fmla="*/ 200441 h 262534"/>
                <a:gd name="connsiteX197" fmla="*/ 149556 w 206044"/>
                <a:gd name="connsiteY197" fmla="*/ 199998 h 262534"/>
                <a:gd name="connsiteX198" fmla="*/ 151179 w 206044"/>
                <a:gd name="connsiteY198" fmla="*/ 199408 h 262534"/>
                <a:gd name="connsiteX199" fmla="*/ 153096 w 206044"/>
                <a:gd name="connsiteY199" fmla="*/ 198376 h 262534"/>
                <a:gd name="connsiteX200" fmla="*/ 152506 w 206044"/>
                <a:gd name="connsiteY200" fmla="*/ 194836 h 262534"/>
                <a:gd name="connsiteX201" fmla="*/ 151768 w 206044"/>
                <a:gd name="connsiteY201" fmla="*/ 191886 h 262534"/>
                <a:gd name="connsiteX202" fmla="*/ 151768 w 206044"/>
                <a:gd name="connsiteY202" fmla="*/ 187019 h 262534"/>
                <a:gd name="connsiteX203" fmla="*/ 150441 w 206044"/>
                <a:gd name="connsiteY203" fmla="*/ 182299 h 262534"/>
                <a:gd name="connsiteX204" fmla="*/ 150441 w 206044"/>
                <a:gd name="connsiteY204" fmla="*/ 180382 h 262534"/>
                <a:gd name="connsiteX205" fmla="*/ 151179 w 206044"/>
                <a:gd name="connsiteY205" fmla="*/ 176990 h 262534"/>
                <a:gd name="connsiteX206" fmla="*/ 152801 w 206044"/>
                <a:gd name="connsiteY206" fmla="*/ 173007 h 262534"/>
                <a:gd name="connsiteX207" fmla="*/ 153833 w 206044"/>
                <a:gd name="connsiteY207" fmla="*/ 168583 h 262534"/>
                <a:gd name="connsiteX208" fmla="*/ 154276 w 206044"/>
                <a:gd name="connsiteY208" fmla="*/ 165190 h 262534"/>
                <a:gd name="connsiteX209" fmla="*/ 156488 w 206044"/>
                <a:gd name="connsiteY209" fmla="*/ 162535 h 262534"/>
                <a:gd name="connsiteX210" fmla="*/ 160618 w 206044"/>
                <a:gd name="connsiteY210" fmla="*/ 156341 h 262534"/>
                <a:gd name="connsiteX211" fmla="*/ 162388 w 206044"/>
                <a:gd name="connsiteY211" fmla="*/ 155751 h 262534"/>
                <a:gd name="connsiteX212" fmla="*/ 164305 w 206044"/>
                <a:gd name="connsiteY212" fmla="*/ 155456 h 262534"/>
                <a:gd name="connsiteX213" fmla="*/ 164010 w 206044"/>
                <a:gd name="connsiteY213" fmla="*/ 157963 h 262534"/>
                <a:gd name="connsiteX214" fmla="*/ 163420 w 206044"/>
                <a:gd name="connsiteY214" fmla="*/ 160176 h 262534"/>
                <a:gd name="connsiteX215" fmla="*/ 164895 w 206044"/>
                <a:gd name="connsiteY215" fmla="*/ 160913 h 262534"/>
                <a:gd name="connsiteX216" fmla="*/ 167107 w 206044"/>
                <a:gd name="connsiteY216" fmla="*/ 161208 h 262534"/>
                <a:gd name="connsiteX217" fmla="*/ 170352 w 206044"/>
                <a:gd name="connsiteY217" fmla="*/ 160618 h 262534"/>
                <a:gd name="connsiteX218" fmla="*/ 171974 w 206044"/>
                <a:gd name="connsiteY218" fmla="*/ 157963 h 262534"/>
                <a:gd name="connsiteX219" fmla="*/ 176104 w 206044"/>
                <a:gd name="connsiteY219" fmla="*/ 149704 h 262534"/>
                <a:gd name="connsiteX220" fmla="*/ 181414 w 206044"/>
                <a:gd name="connsiteY220" fmla="*/ 141444 h 262534"/>
                <a:gd name="connsiteX221" fmla="*/ 185986 w 206044"/>
                <a:gd name="connsiteY221" fmla="*/ 136724 h 262534"/>
                <a:gd name="connsiteX222" fmla="*/ 192181 w 206044"/>
                <a:gd name="connsiteY222" fmla="*/ 132742 h 262534"/>
                <a:gd name="connsiteX223" fmla="*/ 193951 w 206044"/>
                <a:gd name="connsiteY223" fmla="*/ 130972 h 262534"/>
                <a:gd name="connsiteX224" fmla="*/ 197785 w 206044"/>
                <a:gd name="connsiteY224" fmla="*/ 123303 h 262534"/>
                <a:gd name="connsiteX225" fmla="*/ 201325 w 206044"/>
                <a:gd name="connsiteY225" fmla="*/ 118731 h 262534"/>
                <a:gd name="connsiteX226" fmla="*/ 202063 w 206044"/>
                <a:gd name="connsiteY226" fmla="*/ 115928 h 262534"/>
                <a:gd name="connsiteX227" fmla="*/ 205160 w 206044"/>
                <a:gd name="connsiteY227" fmla="*/ 111356 h 262534"/>
                <a:gd name="connsiteX228" fmla="*/ 205750 w 206044"/>
                <a:gd name="connsiteY228" fmla="*/ 108996 h 262534"/>
                <a:gd name="connsiteX229" fmla="*/ 206045 w 206044"/>
                <a:gd name="connsiteY229" fmla="*/ 105899 h 262534"/>
                <a:gd name="connsiteX230" fmla="*/ 205602 w 206044"/>
                <a:gd name="connsiteY230" fmla="*/ 103539 h 262534"/>
                <a:gd name="connsiteX231" fmla="*/ 175809 w 206044"/>
                <a:gd name="connsiteY231" fmla="*/ 160766 h 262534"/>
                <a:gd name="connsiteX232" fmla="*/ 171974 w 206044"/>
                <a:gd name="connsiteY232" fmla="*/ 165043 h 262534"/>
                <a:gd name="connsiteX233" fmla="*/ 171974 w 206044"/>
                <a:gd name="connsiteY233" fmla="*/ 168435 h 262534"/>
                <a:gd name="connsiteX234" fmla="*/ 174040 w 206044"/>
                <a:gd name="connsiteY234" fmla="*/ 168435 h 262534"/>
                <a:gd name="connsiteX235" fmla="*/ 175367 w 206044"/>
                <a:gd name="connsiteY235" fmla="*/ 166960 h 262534"/>
                <a:gd name="connsiteX236" fmla="*/ 176990 w 206044"/>
                <a:gd name="connsiteY236" fmla="*/ 162683 h 262534"/>
                <a:gd name="connsiteX237" fmla="*/ 179939 w 206044"/>
                <a:gd name="connsiteY237" fmla="*/ 160176 h 262534"/>
                <a:gd name="connsiteX238" fmla="*/ 178169 w 206044"/>
                <a:gd name="connsiteY238" fmla="*/ 155751 h 262534"/>
                <a:gd name="connsiteX239" fmla="*/ 175662 w 206044"/>
                <a:gd name="connsiteY239" fmla="*/ 160766 h 26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206044" h="262534">
                  <a:moveTo>
                    <a:pt x="108996" y="29351"/>
                  </a:moveTo>
                  <a:lnTo>
                    <a:pt x="108553" y="30383"/>
                  </a:lnTo>
                  <a:lnTo>
                    <a:pt x="108553" y="31858"/>
                  </a:lnTo>
                  <a:lnTo>
                    <a:pt x="109143" y="31858"/>
                  </a:lnTo>
                  <a:lnTo>
                    <a:pt x="110176" y="31268"/>
                  </a:lnTo>
                  <a:lnTo>
                    <a:pt x="110176" y="29498"/>
                  </a:lnTo>
                  <a:lnTo>
                    <a:pt x="108996" y="29498"/>
                  </a:lnTo>
                  <a:close/>
                  <a:moveTo>
                    <a:pt x="107226" y="8555"/>
                  </a:moveTo>
                  <a:lnTo>
                    <a:pt x="107226" y="11357"/>
                  </a:lnTo>
                  <a:lnTo>
                    <a:pt x="106931" y="14012"/>
                  </a:lnTo>
                  <a:lnTo>
                    <a:pt x="106931" y="16814"/>
                  </a:lnTo>
                  <a:lnTo>
                    <a:pt x="106636" y="18289"/>
                  </a:lnTo>
                  <a:lnTo>
                    <a:pt x="107668" y="19616"/>
                  </a:lnTo>
                  <a:lnTo>
                    <a:pt x="109438" y="20206"/>
                  </a:lnTo>
                  <a:lnTo>
                    <a:pt x="110176" y="20206"/>
                  </a:lnTo>
                  <a:lnTo>
                    <a:pt x="110618" y="19469"/>
                  </a:lnTo>
                  <a:lnTo>
                    <a:pt x="110913" y="17847"/>
                  </a:lnTo>
                  <a:lnTo>
                    <a:pt x="111503" y="16667"/>
                  </a:lnTo>
                  <a:lnTo>
                    <a:pt x="112683" y="15192"/>
                  </a:lnTo>
                  <a:lnTo>
                    <a:pt x="113863" y="6785"/>
                  </a:lnTo>
                  <a:lnTo>
                    <a:pt x="113863" y="3982"/>
                  </a:lnTo>
                  <a:lnTo>
                    <a:pt x="114158" y="738"/>
                  </a:lnTo>
                  <a:lnTo>
                    <a:pt x="113716" y="0"/>
                  </a:lnTo>
                  <a:lnTo>
                    <a:pt x="112831" y="0"/>
                  </a:lnTo>
                  <a:lnTo>
                    <a:pt x="111946" y="1033"/>
                  </a:lnTo>
                  <a:lnTo>
                    <a:pt x="110913" y="3245"/>
                  </a:lnTo>
                  <a:lnTo>
                    <a:pt x="108848" y="3687"/>
                  </a:lnTo>
                  <a:lnTo>
                    <a:pt x="107963" y="3392"/>
                  </a:lnTo>
                  <a:lnTo>
                    <a:pt x="107078" y="3982"/>
                  </a:lnTo>
                  <a:lnTo>
                    <a:pt x="104866" y="7965"/>
                  </a:lnTo>
                  <a:lnTo>
                    <a:pt x="105751" y="7965"/>
                  </a:lnTo>
                  <a:lnTo>
                    <a:pt x="107078" y="8407"/>
                  </a:lnTo>
                  <a:close/>
                  <a:moveTo>
                    <a:pt x="202800" y="106046"/>
                  </a:moveTo>
                  <a:lnTo>
                    <a:pt x="199408" y="105014"/>
                  </a:lnTo>
                  <a:lnTo>
                    <a:pt x="195278" y="104129"/>
                  </a:lnTo>
                  <a:lnTo>
                    <a:pt x="192476" y="101917"/>
                  </a:lnTo>
                  <a:lnTo>
                    <a:pt x="189379" y="98229"/>
                  </a:lnTo>
                  <a:lnTo>
                    <a:pt x="186281" y="93362"/>
                  </a:lnTo>
                  <a:lnTo>
                    <a:pt x="182004" y="89085"/>
                  </a:lnTo>
                  <a:lnTo>
                    <a:pt x="180824" y="86282"/>
                  </a:lnTo>
                  <a:lnTo>
                    <a:pt x="178907" y="83628"/>
                  </a:lnTo>
                  <a:lnTo>
                    <a:pt x="176842" y="81858"/>
                  </a:lnTo>
                  <a:lnTo>
                    <a:pt x="175367" y="78613"/>
                  </a:lnTo>
                  <a:lnTo>
                    <a:pt x="170205" y="75073"/>
                  </a:lnTo>
                  <a:lnTo>
                    <a:pt x="168140" y="75073"/>
                  </a:lnTo>
                  <a:lnTo>
                    <a:pt x="165338" y="75811"/>
                  </a:lnTo>
                  <a:lnTo>
                    <a:pt x="163568" y="75811"/>
                  </a:lnTo>
                  <a:lnTo>
                    <a:pt x="158258" y="73156"/>
                  </a:lnTo>
                  <a:lnTo>
                    <a:pt x="150588" y="71976"/>
                  </a:lnTo>
                  <a:lnTo>
                    <a:pt x="144984" y="70796"/>
                  </a:lnTo>
                  <a:lnTo>
                    <a:pt x="134807" y="67551"/>
                  </a:lnTo>
                  <a:lnTo>
                    <a:pt x="132299" y="65929"/>
                  </a:lnTo>
                  <a:lnTo>
                    <a:pt x="126842" y="61209"/>
                  </a:lnTo>
                  <a:lnTo>
                    <a:pt x="123155" y="56194"/>
                  </a:lnTo>
                  <a:lnTo>
                    <a:pt x="119615" y="52507"/>
                  </a:lnTo>
                  <a:lnTo>
                    <a:pt x="115633" y="45722"/>
                  </a:lnTo>
                  <a:lnTo>
                    <a:pt x="112978" y="38495"/>
                  </a:lnTo>
                  <a:lnTo>
                    <a:pt x="112093" y="38495"/>
                  </a:lnTo>
                  <a:lnTo>
                    <a:pt x="111061" y="39823"/>
                  </a:lnTo>
                  <a:lnTo>
                    <a:pt x="109881" y="41593"/>
                  </a:lnTo>
                  <a:lnTo>
                    <a:pt x="108259" y="42478"/>
                  </a:lnTo>
                  <a:lnTo>
                    <a:pt x="106931" y="43510"/>
                  </a:lnTo>
                  <a:lnTo>
                    <a:pt x="105751" y="44837"/>
                  </a:lnTo>
                  <a:lnTo>
                    <a:pt x="104571" y="45132"/>
                  </a:lnTo>
                  <a:lnTo>
                    <a:pt x="103096" y="43510"/>
                  </a:lnTo>
                  <a:lnTo>
                    <a:pt x="102064" y="41887"/>
                  </a:lnTo>
                  <a:lnTo>
                    <a:pt x="102359" y="41593"/>
                  </a:lnTo>
                  <a:lnTo>
                    <a:pt x="103096" y="41593"/>
                  </a:lnTo>
                  <a:lnTo>
                    <a:pt x="103391" y="40560"/>
                  </a:lnTo>
                  <a:lnTo>
                    <a:pt x="102949" y="39233"/>
                  </a:lnTo>
                  <a:lnTo>
                    <a:pt x="101916" y="38790"/>
                  </a:lnTo>
                  <a:lnTo>
                    <a:pt x="100736" y="38790"/>
                  </a:lnTo>
                  <a:lnTo>
                    <a:pt x="99557" y="39380"/>
                  </a:lnTo>
                  <a:lnTo>
                    <a:pt x="98376" y="40560"/>
                  </a:lnTo>
                  <a:lnTo>
                    <a:pt x="97639" y="41740"/>
                  </a:lnTo>
                  <a:lnTo>
                    <a:pt x="97639" y="44100"/>
                  </a:lnTo>
                  <a:lnTo>
                    <a:pt x="97934" y="46755"/>
                  </a:lnTo>
                  <a:lnTo>
                    <a:pt x="97934" y="48082"/>
                  </a:lnTo>
                  <a:lnTo>
                    <a:pt x="97197" y="49704"/>
                  </a:lnTo>
                  <a:lnTo>
                    <a:pt x="96901" y="52064"/>
                  </a:lnTo>
                  <a:lnTo>
                    <a:pt x="97344" y="53982"/>
                  </a:lnTo>
                  <a:lnTo>
                    <a:pt x="97786" y="55014"/>
                  </a:lnTo>
                  <a:lnTo>
                    <a:pt x="97786" y="55899"/>
                  </a:lnTo>
                  <a:lnTo>
                    <a:pt x="96607" y="58849"/>
                  </a:lnTo>
                  <a:lnTo>
                    <a:pt x="97639" y="59439"/>
                  </a:lnTo>
                  <a:lnTo>
                    <a:pt x="101031" y="59439"/>
                  </a:lnTo>
                  <a:lnTo>
                    <a:pt x="102064" y="61651"/>
                  </a:lnTo>
                  <a:lnTo>
                    <a:pt x="102801" y="62979"/>
                  </a:lnTo>
                  <a:lnTo>
                    <a:pt x="102801" y="63864"/>
                  </a:lnTo>
                  <a:lnTo>
                    <a:pt x="100294" y="64454"/>
                  </a:lnTo>
                  <a:lnTo>
                    <a:pt x="97344" y="65191"/>
                  </a:lnTo>
                  <a:lnTo>
                    <a:pt x="95132" y="65191"/>
                  </a:lnTo>
                  <a:lnTo>
                    <a:pt x="91297" y="65929"/>
                  </a:lnTo>
                  <a:lnTo>
                    <a:pt x="89232" y="67256"/>
                  </a:lnTo>
                  <a:lnTo>
                    <a:pt x="89822" y="68141"/>
                  </a:lnTo>
                  <a:lnTo>
                    <a:pt x="90559" y="68878"/>
                  </a:lnTo>
                  <a:lnTo>
                    <a:pt x="90854" y="70648"/>
                  </a:lnTo>
                  <a:lnTo>
                    <a:pt x="90265" y="73303"/>
                  </a:lnTo>
                  <a:lnTo>
                    <a:pt x="89232" y="75811"/>
                  </a:lnTo>
                  <a:lnTo>
                    <a:pt x="87905" y="78908"/>
                  </a:lnTo>
                  <a:lnTo>
                    <a:pt x="86282" y="82448"/>
                  </a:lnTo>
                  <a:lnTo>
                    <a:pt x="84070" y="87905"/>
                  </a:lnTo>
                  <a:lnTo>
                    <a:pt x="82300" y="92182"/>
                  </a:lnTo>
                  <a:lnTo>
                    <a:pt x="82300" y="97197"/>
                  </a:lnTo>
                  <a:lnTo>
                    <a:pt x="82005" y="101179"/>
                  </a:lnTo>
                  <a:lnTo>
                    <a:pt x="83922" y="104276"/>
                  </a:lnTo>
                  <a:lnTo>
                    <a:pt x="85545" y="106784"/>
                  </a:lnTo>
                  <a:lnTo>
                    <a:pt x="87757" y="110323"/>
                  </a:lnTo>
                  <a:lnTo>
                    <a:pt x="90117" y="114011"/>
                  </a:lnTo>
                  <a:lnTo>
                    <a:pt x="92329" y="117551"/>
                  </a:lnTo>
                  <a:lnTo>
                    <a:pt x="93952" y="120206"/>
                  </a:lnTo>
                  <a:lnTo>
                    <a:pt x="93067" y="123008"/>
                  </a:lnTo>
                  <a:lnTo>
                    <a:pt x="92182" y="125958"/>
                  </a:lnTo>
                  <a:lnTo>
                    <a:pt x="91297" y="128907"/>
                  </a:lnTo>
                  <a:lnTo>
                    <a:pt x="90412" y="131857"/>
                  </a:lnTo>
                  <a:lnTo>
                    <a:pt x="89527" y="134807"/>
                  </a:lnTo>
                  <a:lnTo>
                    <a:pt x="88642" y="137757"/>
                  </a:lnTo>
                  <a:lnTo>
                    <a:pt x="87757" y="140707"/>
                  </a:lnTo>
                  <a:lnTo>
                    <a:pt x="86872" y="143657"/>
                  </a:lnTo>
                  <a:lnTo>
                    <a:pt x="85987" y="146606"/>
                  </a:lnTo>
                  <a:lnTo>
                    <a:pt x="85102" y="149556"/>
                  </a:lnTo>
                  <a:lnTo>
                    <a:pt x="84070" y="152506"/>
                  </a:lnTo>
                  <a:lnTo>
                    <a:pt x="83185" y="155456"/>
                  </a:lnTo>
                  <a:lnTo>
                    <a:pt x="82300" y="158406"/>
                  </a:lnTo>
                  <a:lnTo>
                    <a:pt x="81415" y="161355"/>
                  </a:lnTo>
                  <a:lnTo>
                    <a:pt x="80382" y="164305"/>
                  </a:lnTo>
                  <a:lnTo>
                    <a:pt x="79498" y="167255"/>
                  </a:lnTo>
                  <a:lnTo>
                    <a:pt x="78465" y="170205"/>
                  </a:lnTo>
                  <a:lnTo>
                    <a:pt x="77285" y="173745"/>
                  </a:lnTo>
                  <a:lnTo>
                    <a:pt x="74483" y="174630"/>
                  </a:lnTo>
                  <a:lnTo>
                    <a:pt x="70058" y="176252"/>
                  </a:lnTo>
                  <a:lnTo>
                    <a:pt x="65633" y="177727"/>
                  </a:lnTo>
                  <a:lnTo>
                    <a:pt x="61209" y="179202"/>
                  </a:lnTo>
                  <a:lnTo>
                    <a:pt x="56784" y="180677"/>
                  </a:lnTo>
                  <a:lnTo>
                    <a:pt x="52359" y="182152"/>
                  </a:lnTo>
                  <a:lnTo>
                    <a:pt x="47935" y="183627"/>
                  </a:lnTo>
                  <a:lnTo>
                    <a:pt x="43510" y="185249"/>
                  </a:lnTo>
                  <a:lnTo>
                    <a:pt x="39085" y="186724"/>
                  </a:lnTo>
                  <a:lnTo>
                    <a:pt x="34660" y="188199"/>
                  </a:lnTo>
                  <a:lnTo>
                    <a:pt x="30236" y="189674"/>
                  </a:lnTo>
                  <a:lnTo>
                    <a:pt x="25811" y="191149"/>
                  </a:lnTo>
                  <a:lnTo>
                    <a:pt x="21386" y="192624"/>
                  </a:lnTo>
                  <a:lnTo>
                    <a:pt x="16961" y="194099"/>
                  </a:lnTo>
                  <a:lnTo>
                    <a:pt x="12536" y="195573"/>
                  </a:lnTo>
                  <a:lnTo>
                    <a:pt x="8112" y="197048"/>
                  </a:lnTo>
                  <a:lnTo>
                    <a:pt x="3687" y="198523"/>
                  </a:lnTo>
                  <a:lnTo>
                    <a:pt x="0" y="199851"/>
                  </a:lnTo>
                  <a:lnTo>
                    <a:pt x="1180" y="202505"/>
                  </a:lnTo>
                  <a:lnTo>
                    <a:pt x="2359" y="205160"/>
                  </a:lnTo>
                  <a:lnTo>
                    <a:pt x="3540" y="207815"/>
                  </a:lnTo>
                  <a:lnTo>
                    <a:pt x="4719" y="210470"/>
                  </a:lnTo>
                  <a:lnTo>
                    <a:pt x="5900" y="213125"/>
                  </a:lnTo>
                  <a:lnTo>
                    <a:pt x="7079" y="215780"/>
                  </a:lnTo>
                  <a:lnTo>
                    <a:pt x="8259" y="218435"/>
                  </a:lnTo>
                  <a:lnTo>
                    <a:pt x="9439" y="221089"/>
                  </a:lnTo>
                  <a:lnTo>
                    <a:pt x="10619" y="223744"/>
                  </a:lnTo>
                  <a:lnTo>
                    <a:pt x="11799" y="226399"/>
                  </a:lnTo>
                  <a:lnTo>
                    <a:pt x="12979" y="229054"/>
                  </a:lnTo>
                  <a:lnTo>
                    <a:pt x="14159" y="231709"/>
                  </a:lnTo>
                  <a:lnTo>
                    <a:pt x="15339" y="234364"/>
                  </a:lnTo>
                  <a:lnTo>
                    <a:pt x="16519" y="237019"/>
                  </a:lnTo>
                  <a:lnTo>
                    <a:pt x="17699" y="239673"/>
                  </a:lnTo>
                  <a:lnTo>
                    <a:pt x="18879" y="242328"/>
                  </a:lnTo>
                  <a:lnTo>
                    <a:pt x="20059" y="244983"/>
                  </a:lnTo>
                  <a:lnTo>
                    <a:pt x="21976" y="245868"/>
                  </a:lnTo>
                  <a:lnTo>
                    <a:pt x="23156" y="248375"/>
                  </a:lnTo>
                  <a:lnTo>
                    <a:pt x="24778" y="251915"/>
                  </a:lnTo>
                  <a:lnTo>
                    <a:pt x="26401" y="255455"/>
                  </a:lnTo>
                  <a:lnTo>
                    <a:pt x="28023" y="258995"/>
                  </a:lnTo>
                  <a:lnTo>
                    <a:pt x="29645" y="262534"/>
                  </a:lnTo>
                  <a:lnTo>
                    <a:pt x="35250" y="260470"/>
                  </a:lnTo>
                  <a:lnTo>
                    <a:pt x="43362" y="259437"/>
                  </a:lnTo>
                  <a:lnTo>
                    <a:pt x="47639" y="256930"/>
                  </a:lnTo>
                  <a:lnTo>
                    <a:pt x="52359" y="255307"/>
                  </a:lnTo>
                  <a:lnTo>
                    <a:pt x="55309" y="252948"/>
                  </a:lnTo>
                  <a:lnTo>
                    <a:pt x="63421" y="252210"/>
                  </a:lnTo>
                  <a:lnTo>
                    <a:pt x="68436" y="252210"/>
                  </a:lnTo>
                  <a:lnTo>
                    <a:pt x="70943" y="252800"/>
                  </a:lnTo>
                  <a:lnTo>
                    <a:pt x="73746" y="253980"/>
                  </a:lnTo>
                  <a:lnTo>
                    <a:pt x="81415" y="252063"/>
                  </a:lnTo>
                  <a:lnTo>
                    <a:pt x="84217" y="248818"/>
                  </a:lnTo>
                  <a:lnTo>
                    <a:pt x="86872" y="244393"/>
                  </a:lnTo>
                  <a:lnTo>
                    <a:pt x="87462" y="242771"/>
                  </a:lnTo>
                  <a:lnTo>
                    <a:pt x="87020" y="241001"/>
                  </a:lnTo>
                  <a:lnTo>
                    <a:pt x="85840" y="239378"/>
                  </a:lnTo>
                  <a:lnTo>
                    <a:pt x="86282" y="237166"/>
                  </a:lnTo>
                  <a:lnTo>
                    <a:pt x="92182" y="230234"/>
                  </a:lnTo>
                  <a:lnTo>
                    <a:pt x="95722" y="229054"/>
                  </a:lnTo>
                  <a:lnTo>
                    <a:pt x="105751" y="227727"/>
                  </a:lnTo>
                  <a:lnTo>
                    <a:pt x="112831" y="227284"/>
                  </a:lnTo>
                  <a:lnTo>
                    <a:pt x="115780" y="226252"/>
                  </a:lnTo>
                  <a:lnTo>
                    <a:pt x="120205" y="221532"/>
                  </a:lnTo>
                  <a:lnTo>
                    <a:pt x="122860" y="210175"/>
                  </a:lnTo>
                  <a:lnTo>
                    <a:pt x="127285" y="205750"/>
                  </a:lnTo>
                  <a:lnTo>
                    <a:pt x="130677" y="203685"/>
                  </a:lnTo>
                  <a:lnTo>
                    <a:pt x="136429" y="201621"/>
                  </a:lnTo>
                  <a:lnTo>
                    <a:pt x="143066" y="200441"/>
                  </a:lnTo>
                  <a:lnTo>
                    <a:pt x="149556" y="199998"/>
                  </a:lnTo>
                  <a:lnTo>
                    <a:pt x="151179" y="199408"/>
                  </a:lnTo>
                  <a:lnTo>
                    <a:pt x="153096" y="198376"/>
                  </a:lnTo>
                  <a:lnTo>
                    <a:pt x="152506" y="194836"/>
                  </a:lnTo>
                  <a:lnTo>
                    <a:pt x="151768" y="191886"/>
                  </a:lnTo>
                  <a:lnTo>
                    <a:pt x="151768" y="187019"/>
                  </a:lnTo>
                  <a:lnTo>
                    <a:pt x="150441" y="182299"/>
                  </a:lnTo>
                  <a:lnTo>
                    <a:pt x="150441" y="180382"/>
                  </a:lnTo>
                  <a:lnTo>
                    <a:pt x="151179" y="176990"/>
                  </a:lnTo>
                  <a:lnTo>
                    <a:pt x="152801" y="173007"/>
                  </a:lnTo>
                  <a:lnTo>
                    <a:pt x="153833" y="168583"/>
                  </a:lnTo>
                  <a:lnTo>
                    <a:pt x="154276" y="165190"/>
                  </a:lnTo>
                  <a:lnTo>
                    <a:pt x="156488" y="162535"/>
                  </a:lnTo>
                  <a:lnTo>
                    <a:pt x="160618" y="156341"/>
                  </a:lnTo>
                  <a:lnTo>
                    <a:pt x="162388" y="155751"/>
                  </a:lnTo>
                  <a:lnTo>
                    <a:pt x="164305" y="155456"/>
                  </a:lnTo>
                  <a:lnTo>
                    <a:pt x="164010" y="157963"/>
                  </a:lnTo>
                  <a:lnTo>
                    <a:pt x="163420" y="160176"/>
                  </a:lnTo>
                  <a:lnTo>
                    <a:pt x="164895" y="160913"/>
                  </a:lnTo>
                  <a:lnTo>
                    <a:pt x="167107" y="161208"/>
                  </a:lnTo>
                  <a:lnTo>
                    <a:pt x="170352" y="160618"/>
                  </a:lnTo>
                  <a:lnTo>
                    <a:pt x="171974" y="157963"/>
                  </a:lnTo>
                  <a:lnTo>
                    <a:pt x="176104" y="149704"/>
                  </a:lnTo>
                  <a:lnTo>
                    <a:pt x="181414" y="141444"/>
                  </a:lnTo>
                  <a:lnTo>
                    <a:pt x="185986" y="136724"/>
                  </a:lnTo>
                  <a:lnTo>
                    <a:pt x="192181" y="132742"/>
                  </a:lnTo>
                  <a:lnTo>
                    <a:pt x="193951" y="130972"/>
                  </a:lnTo>
                  <a:lnTo>
                    <a:pt x="197785" y="123303"/>
                  </a:lnTo>
                  <a:lnTo>
                    <a:pt x="201325" y="118731"/>
                  </a:lnTo>
                  <a:lnTo>
                    <a:pt x="202063" y="115928"/>
                  </a:lnTo>
                  <a:lnTo>
                    <a:pt x="205160" y="111356"/>
                  </a:lnTo>
                  <a:lnTo>
                    <a:pt x="205750" y="108996"/>
                  </a:lnTo>
                  <a:lnTo>
                    <a:pt x="206045" y="105899"/>
                  </a:lnTo>
                  <a:lnTo>
                    <a:pt x="205602" y="103539"/>
                  </a:lnTo>
                  <a:close/>
                  <a:moveTo>
                    <a:pt x="175809" y="160766"/>
                  </a:moveTo>
                  <a:lnTo>
                    <a:pt x="171974" y="165043"/>
                  </a:lnTo>
                  <a:lnTo>
                    <a:pt x="171974" y="168435"/>
                  </a:lnTo>
                  <a:lnTo>
                    <a:pt x="174040" y="168435"/>
                  </a:lnTo>
                  <a:lnTo>
                    <a:pt x="175367" y="166960"/>
                  </a:lnTo>
                  <a:lnTo>
                    <a:pt x="176990" y="162683"/>
                  </a:lnTo>
                  <a:lnTo>
                    <a:pt x="179939" y="160176"/>
                  </a:lnTo>
                  <a:lnTo>
                    <a:pt x="178169" y="155751"/>
                  </a:lnTo>
                  <a:lnTo>
                    <a:pt x="175662" y="160766"/>
                  </a:lnTo>
                  <a:close/>
                </a:path>
              </a:pathLst>
            </a:custGeom>
            <a:grpFill/>
            <a:ln w="3175" cap="flat">
              <a:solidFill>
                <a:schemeClr val="bg2">
                  <a:lumMod val="90000"/>
                </a:schemeClr>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4EC423BD-7F83-458B-7F29-67EE30EB9FE5}"/>
                </a:ext>
              </a:extLst>
            </p:cNvPr>
            <p:cNvSpPr/>
            <p:nvPr/>
          </p:nvSpPr>
          <p:spPr>
            <a:xfrm>
              <a:off x="10123100" y="4516536"/>
              <a:ext cx="598962" cy="1287893"/>
            </a:xfrm>
            <a:custGeom>
              <a:avLst/>
              <a:gdLst>
                <a:gd name="connsiteX0" fmla="*/ 8850 w 598962"/>
                <a:gd name="connsiteY0" fmla="*/ 1217393 h 1287893"/>
                <a:gd name="connsiteX1" fmla="*/ 5605 w 598962"/>
                <a:gd name="connsiteY1" fmla="*/ 1217688 h 1287893"/>
                <a:gd name="connsiteX2" fmla="*/ 5605 w 598962"/>
                <a:gd name="connsiteY2" fmla="*/ 1218868 h 1287893"/>
                <a:gd name="connsiteX3" fmla="*/ 4867 w 598962"/>
                <a:gd name="connsiteY3" fmla="*/ 1222555 h 1287893"/>
                <a:gd name="connsiteX4" fmla="*/ 738 w 598962"/>
                <a:gd name="connsiteY4" fmla="*/ 1225505 h 1287893"/>
                <a:gd name="connsiteX5" fmla="*/ 0 w 598962"/>
                <a:gd name="connsiteY5" fmla="*/ 1226980 h 1287893"/>
                <a:gd name="connsiteX6" fmla="*/ 443 w 598962"/>
                <a:gd name="connsiteY6" fmla="*/ 1227422 h 1287893"/>
                <a:gd name="connsiteX7" fmla="*/ 2213 w 598962"/>
                <a:gd name="connsiteY7" fmla="*/ 1227422 h 1287893"/>
                <a:gd name="connsiteX8" fmla="*/ 3245 w 598962"/>
                <a:gd name="connsiteY8" fmla="*/ 1225947 h 1287893"/>
                <a:gd name="connsiteX9" fmla="*/ 3835 w 598962"/>
                <a:gd name="connsiteY9" fmla="*/ 1226242 h 1287893"/>
                <a:gd name="connsiteX10" fmla="*/ 4720 w 598962"/>
                <a:gd name="connsiteY10" fmla="*/ 1227422 h 1287893"/>
                <a:gd name="connsiteX11" fmla="*/ 7670 w 598962"/>
                <a:gd name="connsiteY11" fmla="*/ 1228160 h 1287893"/>
                <a:gd name="connsiteX12" fmla="*/ 9144 w 598962"/>
                <a:gd name="connsiteY12" fmla="*/ 1228160 h 1287893"/>
                <a:gd name="connsiteX13" fmla="*/ 8555 w 598962"/>
                <a:gd name="connsiteY13" fmla="*/ 1225210 h 1287893"/>
                <a:gd name="connsiteX14" fmla="*/ 7965 w 598962"/>
                <a:gd name="connsiteY14" fmla="*/ 1224915 h 1287893"/>
                <a:gd name="connsiteX15" fmla="*/ 7375 w 598962"/>
                <a:gd name="connsiteY15" fmla="*/ 1223735 h 1287893"/>
                <a:gd name="connsiteX16" fmla="*/ 8407 w 598962"/>
                <a:gd name="connsiteY16" fmla="*/ 1222998 h 1287893"/>
                <a:gd name="connsiteX17" fmla="*/ 8113 w 598962"/>
                <a:gd name="connsiteY17" fmla="*/ 1221523 h 1287893"/>
                <a:gd name="connsiteX18" fmla="*/ 8113 w 598962"/>
                <a:gd name="connsiteY18" fmla="*/ 1220195 h 1287893"/>
                <a:gd name="connsiteX19" fmla="*/ 9440 w 598962"/>
                <a:gd name="connsiteY19" fmla="*/ 1219015 h 1287893"/>
                <a:gd name="connsiteX20" fmla="*/ 9440 w 598962"/>
                <a:gd name="connsiteY20" fmla="*/ 1217835 h 1287893"/>
                <a:gd name="connsiteX21" fmla="*/ 8555 w 598962"/>
                <a:gd name="connsiteY21" fmla="*/ 1217393 h 1287893"/>
                <a:gd name="connsiteX22" fmla="*/ 18436 w 598962"/>
                <a:gd name="connsiteY22" fmla="*/ 1056332 h 1287893"/>
                <a:gd name="connsiteX23" fmla="*/ 19764 w 598962"/>
                <a:gd name="connsiteY23" fmla="*/ 1057070 h 1287893"/>
                <a:gd name="connsiteX24" fmla="*/ 21977 w 598962"/>
                <a:gd name="connsiteY24" fmla="*/ 1057070 h 1287893"/>
                <a:gd name="connsiteX25" fmla="*/ 22271 w 598962"/>
                <a:gd name="connsiteY25" fmla="*/ 1056480 h 1287893"/>
                <a:gd name="connsiteX26" fmla="*/ 22271 w 598962"/>
                <a:gd name="connsiteY26" fmla="*/ 1054857 h 1287893"/>
                <a:gd name="connsiteX27" fmla="*/ 21977 w 598962"/>
                <a:gd name="connsiteY27" fmla="*/ 1054268 h 1287893"/>
                <a:gd name="connsiteX28" fmla="*/ 20797 w 598962"/>
                <a:gd name="connsiteY28" fmla="*/ 1053530 h 1287893"/>
                <a:gd name="connsiteX29" fmla="*/ 17699 w 598962"/>
                <a:gd name="connsiteY29" fmla="*/ 1054415 h 1287893"/>
                <a:gd name="connsiteX30" fmla="*/ 16814 w 598962"/>
                <a:gd name="connsiteY30" fmla="*/ 1056185 h 1287893"/>
                <a:gd name="connsiteX31" fmla="*/ 17551 w 598962"/>
                <a:gd name="connsiteY31" fmla="*/ 1056480 h 1287893"/>
                <a:gd name="connsiteX32" fmla="*/ 18436 w 598962"/>
                <a:gd name="connsiteY32" fmla="*/ 1056480 h 1287893"/>
                <a:gd name="connsiteX33" fmla="*/ 59292 w 598962"/>
                <a:gd name="connsiteY33" fmla="*/ 1098220 h 1287893"/>
                <a:gd name="connsiteX34" fmla="*/ 58554 w 598962"/>
                <a:gd name="connsiteY34" fmla="*/ 1097187 h 1287893"/>
                <a:gd name="connsiteX35" fmla="*/ 56342 w 598962"/>
                <a:gd name="connsiteY35" fmla="*/ 1096450 h 1287893"/>
                <a:gd name="connsiteX36" fmla="*/ 56342 w 598962"/>
                <a:gd name="connsiteY36" fmla="*/ 1094975 h 1287893"/>
                <a:gd name="connsiteX37" fmla="*/ 58997 w 598962"/>
                <a:gd name="connsiteY37" fmla="*/ 1095417 h 1287893"/>
                <a:gd name="connsiteX38" fmla="*/ 58997 w 598962"/>
                <a:gd name="connsiteY38" fmla="*/ 1094090 h 1287893"/>
                <a:gd name="connsiteX39" fmla="*/ 53982 w 598962"/>
                <a:gd name="connsiteY39" fmla="*/ 1088633 h 1287893"/>
                <a:gd name="connsiteX40" fmla="*/ 49558 w 598962"/>
                <a:gd name="connsiteY40" fmla="*/ 1088633 h 1287893"/>
                <a:gd name="connsiteX41" fmla="*/ 49115 w 598962"/>
                <a:gd name="connsiteY41" fmla="*/ 1092025 h 1287893"/>
                <a:gd name="connsiteX42" fmla="*/ 50000 w 598962"/>
                <a:gd name="connsiteY42" fmla="*/ 1095565 h 1287893"/>
                <a:gd name="connsiteX43" fmla="*/ 48525 w 598962"/>
                <a:gd name="connsiteY43" fmla="*/ 1097187 h 1287893"/>
                <a:gd name="connsiteX44" fmla="*/ 48525 w 598962"/>
                <a:gd name="connsiteY44" fmla="*/ 1099105 h 1287893"/>
                <a:gd name="connsiteX45" fmla="*/ 46165 w 598962"/>
                <a:gd name="connsiteY45" fmla="*/ 1100137 h 1287893"/>
                <a:gd name="connsiteX46" fmla="*/ 45575 w 598962"/>
                <a:gd name="connsiteY46" fmla="*/ 1101612 h 1287893"/>
                <a:gd name="connsiteX47" fmla="*/ 45575 w 598962"/>
                <a:gd name="connsiteY47" fmla="*/ 1103382 h 1287893"/>
                <a:gd name="connsiteX48" fmla="*/ 43215 w 598962"/>
                <a:gd name="connsiteY48" fmla="*/ 1105300 h 1287893"/>
                <a:gd name="connsiteX49" fmla="*/ 42773 w 598962"/>
                <a:gd name="connsiteY49" fmla="*/ 1107217 h 1287893"/>
                <a:gd name="connsiteX50" fmla="*/ 43658 w 598962"/>
                <a:gd name="connsiteY50" fmla="*/ 1107217 h 1287893"/>
                <a:gd name="connsiteX51" fmla="*/ 46902 w 598962"/>
                <a:gd name="connsiteY51" fmla="*/ 1106627 h 1287893"/>
                <a:gd name="connsiteX52" fmla="*/ 49704 w 598962"/>
                <a:gd name="connsiteY52" fmla="*/ 1104415 h 1287893"/>
                <a:gd name="connsiteX53" fmla="*/ 52802 w 598962"/>
                <a:gd name="connsiteY53" fmla="*/ 1104415 h 1287893"/>
                <a:gd name="connsiteX54" fmla="*/ 55604 w 598962"/>
                <a:gd name="connsiteY54" fmla="*/ 1102497 h 1287893"/>
                <a:gd name="connsiteX55" fmla="*/ 60029 w 598962"/>
                <a:gd name="connsiteY55" fmla="*/ 1101907 h 1287893"/>
                <a:gd name="connsiteX56" fmla="*/ 61505 w 598962"/>
                <a:gd name="connsiteY56" fmla="*/ 1100875 h 1287893"/>
                <a:gd name="connsiteX57" fmla="*/ 61947 w 598962"/>
                <a:gd name="connsiteY57" fmla="*/ 1099400 h 1287893"/>
                <a:gd name="connsiteX58" fmla="*/ 61505 w 598962"/>
                <a:gd name="connsiteY58" fmla="*/ 1097777 h 1287893"/>
                <a:gd name="connsiteX59" fmla="*/ 59292 w 598962"/>
                <a:gd name="connsiteY59" fmla="*/ 1098073 h 1287893"/>
                <a:gd name="connsiteX60" fmla="*/ 29646 w 598962"/>
                <a:gd name="connsiteY60" fmla="*/ 1043058 h 1287893"/>
                <a:gd name="connsiteX61" fmla="*/ 28466 w 598962"/>
                <a:gd name="connsiteY61" fmla="*/ 1039223 h 1287893"/>
                <a:gd name="connsiteX62" fmla="*/ 28024 w 598962"/>
                <a:gd name="connsiteY62" fmla="*/ 1039223 h 1287893"/>
                <a:gd name="connsiteX63" fmla="*/ 26254 w 598962"/>
                <a:gd name="connsiteY63" fmla="*/ 1041141 h 1287893"/>
                <a:gd name="connsiteX64" fmla="*/ 27286 w 598962"/>
                <a:gd name="connsiteY64" fmla="*/ 1042321 h 1287893"/>
                <a:gd name="connsiteX65" fmla="*/ 29646 w 598962"/>
                <a:gd name="connsiteY65" fmla="*/ 1043058 h 1287893"/>
                <a:gd name="connsiteX66" fmla="*/ 84661 w 598962"/>
                <a:gd name="connsiteY66" fmla="*/ 1284944 h 1287893"/>
                <a:gd name="connsiteX67" fmla="*/ 83333 w 598962"/>
                <a:gd name="connsiteY67" fmla="*/ 1285386 h 1287893"/>
                <a:gd name="connsiteX68" fmla="*/ 81858 w 598962"/>
                <a:gd name="connsiteY68" fmla="*/ 1285386 h 1287893"/>
                <a:gd name="connsiteX69" fmla="*/ 82300 w 598962"/>
                <a:gd name="connsiteY69" fmla="*/ 1286419 h 1287893"/>
                <a:gd name="connsiteX70" fmla="*/ 83185 w 598962"/>
                <a:gd name="connsiteY70" fmla="*/ 1287304 h 1287893"/>
                <a:gd name="connsiteX71" fmla="*/ 84513 w 598962"/>
                <a:gd name="connsiteY71" fmla="*/ 1287894 h 1287893"/>
                <a:gd name="connsiteX72" fmla="*/ 87315 w 598962"/>
                <a:gd name="connsiteY72" fmla="*/ 1287156 h 1287893"/>
                <a:gd name="connsiteX73" fmla="*/ 85840 w 598962"/>
                <a:gd name="connsiteY73" fmla="*/ 1285386 h 1287893"/>
                <a:gd name="connsiteX74" fmla="*/ 84513 w 598962"/>
                <a:gd name="connsiteY74" fmla="*/ 1284944 h 1287893"/>
                <a:gd name="connsiteX75" fmla="*/ 247491 w 598962"/>
                <a:gd name="connsiteY75" fmla="*/ 762088 h 1287893"/>
                <a:gd name="connsiteX76" fmla="*/ 249703 w 598962"/>
                <a:gd name="connsiteY76" fmla="*/ 763415 h 1287893"/>
                <a:gd name="connsiteX77" fmla="*/ 250441 w 598962"/>
                <a:gd name="connsiteY77" fmla="*/ 764595 h 1287893"/>
                <a:gd name="connsiteX78" fmla="*/ 252505 w 598962"/>
                <a:gd name="connsiteY78" fmla="*/ 765185 h 1287893"/>
                <a:gd name="connsiteX79" fmla="*/ 252505 w 598962"/>
                <a:gd name="connsiteY79" fmla="*/ 763562 h 1287893"/>
                <a:gd name="connsiteX80" fmla="*/ 251473 w 598962"/>
                <a:gd name="connsiteY80" fmla="*/ 760465 h 1287893"/>
                <a:gd name="connsiteX81" fmla="*/ 249703 w 598962"/>
                <a:gd name="connsiteY81" fmla="*/ 758547 h 1287893"/>
                <a:gd name="connsiteX82" fmla="*/ 248818 w 598962"/>
                <a:gd name="connsiteY82" fmla="*/ 757220 h 1287893"/>
                <a:gd name="connsiteX83" fmla="*/ 248228 w 598962"/>
                <a:gd name="connsiteY83" fmla="*/ 757220 h 1287893"/>
                <a:gd name="connsiteX84" fmla="*/ 248228 w 598962"/>
                <a:gd name="connsiteY84" fmla="*/ 757957 h 1287893"/>
                <a:gd name="connsiteX85" fmla="*/ 246901 w 598962"/>
                <a:gd name="connsiteY85" fmla="*/ 759138 h 1287893"/>
                <a:gd name="connsiteX86" fmla="*/ 247195 w 598962"/>
                <a:gd name="connsiteY86" fmla="*/ 761645 h 1287893"/>
                <a:gd name="connsiteX87" fmla="*/ 247491 w 598962"/>
                <a:gd name="connsiteY87" fmla="*/ 762088 h 1287893"/>
                <a:gd name="connsiteX88" fmla="*/ 466073 w 598962"/>
                <a:gd name="connsiteY88" fmla="*/ 993796 h 1287893"/>
                <a:gd name="connsiteX89" fmla="*/ 467695 w 598962"/>
                <a:gd name="connsiteY89" fmla="*/ 993796 h 1287893"/>
                <a:gd name="connsiteX90" fmla="*/ 468580 w 598962"/>
                <a:gd name="connsiteY90" fmla="*/ 993058 h 1287893"/>
                <a:gd name="connsiteX91" fmla="*/ 458403 w 598962"/>
                <a:gd name="connsiteY91" fmla="*/ 992321 h 1287893"/>
                <a:gd name="connsiteX92" fmla="*/ 455748 w 598962"/>
                <a:gd name="connsiteY92" fmla="*/ 993796 h 1287893"/>
                <a:gd name="connsiteX93" fmla="*/ 453241 w 598962"/>
                <a:gd name="connsiteY93" fmla="*/ 993501 h 1287893"/>
                <a:gd name="connsiteX94" fmla="*/ 451029 w 598962"/>
                <a:gd name="connsiteY94" fmla="*/ 995566 h 1287893"/>
                <a:gd name="connsiteX95" fmla="*/ 452061 w 598962"/>
                <a:gd name="connsiteY95" fmla="*/ 995861 h 1287893"/>
                <a:gd name="connsiteX96" fmla="*/ 456633 w 598962"/>
                <a:gd name="connsiteY96" fmla="*/ 995418 h 1287893"/>
                <a:gd name="connsiteX97" fmla="*/ 458698 w 598962"/>
                <a:gd name="connsiteY97" fmla="*/ 996451 h 1287893"/>
                <a:gd name="connsiteX98" fmla="*/ 459583 w 598962"/>
                <a:gd name="connsiteY98" fmla="*/ 998074 h 1287893"/>
                <a:gd name="connsiteX99" fmla="*/ 458551 w 598962"/>
                <a:gd name="connsiteY99" fmla="*/ 999696 h 1287893"/>
                <a:gd name="connsiteX100" fmla="*/ 456781 w 598962"/>
                <a:gd name="connsiteY100" fmla="*/ 1001318 h 1287893"/>
                <a:gd name="connsiteX101" fmla="*/ 456781 w 598962"/>
                <a:gd name="connsiteY101" fmla="*/ 1002203 h 1287893"/>
                <a:gd name="connsiteX102" fmla="*/ 457666 w 598962"/>
                <a:gd name="connsiteY102" fmla="*/ 1004416 h 1287893"/>
                <a:gd name="connsiteX103" fmla="*/ 458403 w 598962"/>
                <a:gd name="connsiteY103" fmla="*/ 1004710 h 1287893"/>
                <a:gd name="connsiteX104" fmla="*/ 459878 w 598962"/>
                <a:gd name="connsiteY104" fmla="*/ 1004710 h 1287893"/>
                <a:gd name="connsiteX105" fmla="*/ 461501 w 598962"/>
                <a:gd name="connsiteY105" fmla="*/ 1003531 h 1287893"/>
                <a:gd name="connsiteX106" fmla="*/ 464597 w 598962"/>
                <a:gd name="connsiteY106" fmla="*/ 1002646 h 1287893"/>
                <a:gd name="connsiteX107" fmla="*/ 464597 w 598962"/>
                <a:gd name="connsiteY107" fmla="*/ 1001908 h 1287893"/>
                <a:gd name="connsiteX108" fmla="*/ 463271 w 598962"/>
                <a:gd name="connsiteY108" fmla="*/ 999548 h 1287893"/>
                <a:gd name="connsiteX109" fmla="*/ 461795 w 598962"/>
                <a:gd name="connsiteY109" fmla="*/ 999548 h 1287893"/>
                <a:gd name="connsiteX110" fmla="*/ 460173 w 598962"/>
                <a:gd name="connsiteY110" fmla="*/ 996599 h 1287893"/>
                <a:gd name="connsiteX111" fmla="*/ 461648 w 598962"/>
                <a:gd name="connsiteY111" fmla="*/ 995124 h 1287893"/>
                <a:gd name="connsiteX112" fmla="*/ 461353 w 598962"/>
                <a:gd name="connsiteY112" fmla="*/ 994829 h 1287893"/>
                <a:gd name="connsiteX113" fmla="*/ 459731 w 598962"/>
                <a:gd name="connsiteY113" fmla="*/ 994239 h 1287893"/>
                <a:gd name="connsiteX114" fmla="*/ 460173 w 598962"/>
                <a:gd name="connsiteY114" fmla="*/ 993649 h 1287893"/>
                <a:gd name="connsiteX115" fmla="*/ 462533 w 598962"/>
                <a:gd name="connsiteY115" fmla="*/ 993354 h 1287893"/>
                <a:gd name="connsiteX116" fmla="*/ 463418 w 598962"/>
                <a:gd name="connsiteY116" fmla="*/ 994239 h 1287893"/>
                <a:gd name="connsiteX117" fmla="*/ 463418 w 598962"/>
                <a:gd name="connsiteY117" fmla="*/ 996599 h 1287893"/>
                <a:gd name="connsiteX118" fmla="*/ 466073 w 598962"/>
                <a:gd name="connsiteY118" fmla="*/ 993354 h 1287893"/>
                <a:gd name="connsiteX119" fmla="*/ 467252 w 598962"/>
                <a:gd name="connsiteY119" fmla="*/ 1008840 h 1287893"/>
                <a:gd name="connsiteX120" fmla="*/ 467695 w 598962"/>
                <a:gd name="connsiteY120" fmla="*/ 1010020 h 1287893"/>
                <a:gd name="connsiteX121" fmla="*/ 467695 w 598962"/>
                <a:gd name="connsiteY121" fmla="*/ 1011790 h 1287893"/>
                <a:gd name="connsiteX122" fmla="*/ 468728 w 598962"/>
                <a:gd name="connsiteY122" fmla="*/ 1011495 h 1287893"/>
                <a:gd name="connsiteX123" fmla="*/ 470202 w 598962"/>
                <a:gd name="connsiteY123" fmla="*/ 1009725 h 1287893"/>
                <a:gd name="connsiteX124" fmla="*/ 469317 w 598962"/>
                <a:gd name="connsiteY124" fmla="*/ 1008250 h 1287893"/>
                <a:gd name="connsiteX125" fmla="*/ 467400 w 598962"/>
                <a:gd name="connsiteY125" fmla="*/ 1008693 h 1287893"/>
                <a:gd name="connsiteX126" fmla="*/ 215485 w 598962"/>
                <a:gd name="connsiteY126" fmla="*/ 914593 h 1287893"/>
                <a:gd name="connsiteX127" fmla="*/ 212830 w 598962"/>
                <a:gd name="connsiteY127" fmla="*/ 914593 h 1287893"/>
                <a:gd name="connsiteX128" fmla="*/ 214453 w 598962"/>
                <a:gd name="connsiteY128" fmla="*/ 913561 h 1287893"/>
                <a:gd name="connsiteX129" fmla="*/ 216960 w 598962"/>
                <a:gd name="connsiteY129" fmla="*/ 911791 h 1287893"/>
                <a:gd name="connsiteX130" fmla="*/ 217403 w 598962"/>
                <a:gd name="connsiteY130" fmla="*/ 910759 h 1287893"/>
                <a:gd name="connsiteX131" fmla="*/ 219025 w 598962"/>
                <a:gd name="connsiteY131" fmla="*/ 908989 h 1287893"/>
                <a:gd name="connsiteX132" fmla="*/ 219762 w 598962"/>
                <a:gd name="connsiteY132" fmla="*/ 907514 h 1287893"/>
                <a:gd name="connsiteX133" fmla="*/ 217697 w 598962"/>
                <a:gd name="connsiteY133" fmla="*/ 907514 h 1287893"/>
                <a:gd name="connsiteX134" fmla="*/ 217403 w 598962"/>
                <a:gd name="connsiteY134" fmla="*/ 906481 h 1287893"/>
                <a:gd name="connsiteX135" fmla="*/ 215927 w 598962"/>
                <a:gd name="connsiteY135" fmla="*/ 906481 h 1287893"/>
                <a:gd name="connsiteX136" fmla="*/ 215043 w 598962"/>
                <a:gd name="connsiteY136" fmla="*/ 907071 h 1287893"/>
                <a:gd name="connsiteX137" fmla="*/ 214010 w 598962"/>
                <a:gd name="connsiteY137" fmla="*/ 907071 h 1287893"/>
                <a:gd name="connsiteX138" fmla="*/ 211945 w 598962"/>
                <a:gd name="connsiteY138" fmla="*/ 906776 h 1287893"/>
                <a:gd name="connsiteX139" fmla="*/ 211945 w 598962"/>
                <a:gd name="connsiteY139" fmla="*/ 907809 h 1287893"/>
                <a:gd name="connsiteX140" fmla="*/ 212535 w 598962"/>
                <a:gd name="connsiteY140" fmla="*/ 909136 h 1287893"/>
                <a:gd name="connsiteX141" fmla="*/ 210766 w 598962"/>
                <a:gd name="connsiteY141" fmla="*/ 910021 h 1287893"/>
                <a:gd name="connsiteX142" fmla="*/ 209585 w 598962"/>
                <a:gd name="connsiteY142" fmla="*/ 911791 h 1287893"/>
                <a:gd name="connsiteX143" fmla="*/ 210028 w 598962"/>
                <a:gd name="connsiteY143" fmla="*/ 912676 h 1287893"/>
                <a:gd name="connsiteX144" fmla="*/ 209142 w 598962"/>
                <a:gd name="connsiteY144" fmla="*/ 914298 h 1287893"/>
                <a:gd name="connsiteX145" fmla="*/ 206488 w 598962"/>
                <a:gd name="connsiteY145" fmla="*/ 915331 h 1287893"/>
                <a:gd name="connsiteX146" fmla="*/ 208111 w 598962"/>
                <a:gd name="connsiteY146" fmla="*/ 912823 h 1287893"/>
                <a:gd name="connsiteX147" fmla="*/ 208111 w 598962"/>
                <a:gd name="connsiteY147" fmla="*/ 910759 h 1287893"/>
                <a:gd name="connsiteX148" fmla="*/ 209438 w 598962"/>
                <a:gd name="connsiteY148" fmla="*/ 909136 h 1287893"/>
                <a:gd name="connsiteX149" fmla="*/ 208553 w 598962"/>
                <a:gd name="connsiteY149" fmla="*/ 907956 h 1287893"/>
                <a:gd name="connsiteX150" fmla="*/ 208848 w 598962"/>
                <a:gd name="connsiteY150" fmla="*/ 907219 h 1287893"/>
                <a:gd name="connsiteX151" fmla="*/ 210470 w 598962"/>
                <a:gd name="connsiteY151" fmla="*/ 906481 h 1287893"/>
                <a:gd name="connsiteX152" fmla="*/ 211798 w 598962"/>
                <a:gd name="connsiteY152" fmla="*/ 904417 h 1287893"/>
                <a:gd name="connsiteX153" fmla="*/ 210323 w 598962"/>
                <a:gd name="connsiteY153" fmla="*/ 904417 h 1287893"/>
                <a:gd name="connsiteX154" fmla="*/ 208996 w 598962"/>
                <a:gd name="connsiteY154" fmla="*/ 905449 h 1287893"/>
                <a:gd name="connsiteX155" fmla="*/ 206046 w 598962"/>
                <a:gd name="connsiteY155" fmla="*/ 906186 h 1287893"/>
                <a:gd name="connsiteX156" fmla="*/ 204866 w 598962"/>
                <a:gd name="connsiteY156" fmla="*/ 906629 h 1287893"/>
                <a:gd name="connsiteX157" fmla="*/ 200293 w 598962"/>
                <a:gd name="connsiteY157" fmla="*/ 910168 h 1287893"/>
                <a:gd name="connsiteX158" fmla="*/ 197343 w 598962"/>
                <a:gd name="connsiteY158" fmla="*/ 911643 h 1287893"/>
                <a:gd name="connsiteX159" fmla="*/ 194541 w 598962"/>
                <a:gd name="connsiteY159" fmla="*/ 913561 h 1287893"/>
                <a:gd name="connsiteX160" fmla="*/ 191739 w 598962"/>
                <a:gd name="connsiteY160" fmla="*/ 915773 h 1287893"/>
                <a:gd name="connsiteX161" fmla="*/ 188790 w 598962"/>
                <a:gd name="connsiteY161" fmla="*/ 915773 h 1287893"/>
                <a:gd name="connsiteX162" fmla="*/ 187609 w 598962"/>
                <a:gd name="connsiteY162" fmla="*/ 912676 h 1287893"/>
                <a:gd name="connsiteX163" fmla="*/ 187166 w 598962"/>
                <a:gd name="connsiteY163" fmla="*/ 909284 h 1287893"/>
                <a:gd name="connsiteX164" fmla="*/ 186872 w 598962"/>
                <a:gd name="connsiteY164" fmla="*/ 905449 h 1287893"/>
                <a:gd name="connsiteX165" fmla="*/ 185544 w 598962"/>
                <a:gd name="connsiteY165" fmla="*/ 902204 h 1287893"/>
                <a:gd name="connsiteX166" fmla="*/ 182447 w 598962"/>
                <a:gd name="connsiteY166" fmla="*/ 901319 h 1287893"/>
                <a:gd name="connsiteX167" fmla="*/ 179792 w 598962"/>
                <a:gd name="connsiteY167" fmla="*/ 899844 h 1287893"/>
                <a:gd name="connsiteX168" fmla="*/ 178759 w 598962"/>
                <a:gd name="connsiteY168" fmla="*/ 898369 h 1287893"/>
                <a:gd name="connsiteX169" fmla="*/ 178170 w 598962"/>
                <a:gd name="connsiteY169" fmla="*/ 896600 h 1287893"/>
                <a:gd name="connsiteX170" fmla="*/ 178170 w 598962"/>
                <a:gd name="connsiteY170" fmla="*/ 894682 h 1287893"/>
                <a:gd name="connsiteX171" fmla="*/ 178907 w 598962"/>
                <a:gd name="connsiteY171" fmla="*/ 892765 h 1287893"/>
                <a:gd name="connsiteX172" fmla="*/ 184364 w 598962"/>
                <a:gd name="connsiteY172" fmla="*/ 892027 h 1287893"/>
                <a:gd name="connsiteX173" fmla="*/ 181415 w 598962"/>
                <a:gd name="connsiteY173" fmla="*/ 891142 h 1287893"/>
                <a:gd name="connsiteX174" fmla="*/ 178317 w 598962"/>
                <a:gd name="connsiteY174" fmla="*/ 891142 h 1287893"/>
                <a:gd name="connsiteX175" fmla="*/ 176548 w 598962"/>
                <a:gd name="connsiteY175" fmla="*/ 892027 h 1287893"/>
                <a:gd name="connsiteX176" fmla="*/ 171975 w 598962"/>
                <a:gd name="connsiteY176" fmla="*/ 895272 h 1287893"/>
                <a:gd name="connsiteX177" fmla="*/ 166813 w 598962"/>
                <a:gd name="connsiteY177" fmla="*/ 899549 h 1287893"/>
                <a:gd name="connsiteX178" fmla="*/ 163273 w 598962"/>
                <a:gd name="connsiteY178" fmla="*/ 905449 h 1287893"/>
                <a:gd name="connsiteX179" fmla="*/ 162094 w 598962"/>
                <a:gd name="connsiteY179" fmla="*/ 913266 h 1287893"/>
                <a:gd name="connsiteX180" fmla="*/ 159881 w 598962"/>
                <a:gd name="connsiteY180" fmla="*/ 920788 h 1287893"/>
                <a:gd name="connsiteX181" fmla="*/ 158259 w 598962"/>
                <a:gd name="connsiteY181" fmla="*/ 923738 h 1287893"/>
                <a:gd name="connsiteX182" fmla="*/ 155161 w 598962"/>
                <a:gd name="connsiteY182" fmla="*/ 927425 h 1287893"/>
                <a:gd name="connsiteX183" fmla="*/ 152506 w 598962"/>
                <a:gd name="connsiteY183" fmla="*/ 929490 h 1287893"/>
                <a:gd name="connsiteX184" fmla="*/ 150884 w 598962"/>
                <a:gd name="connsiteY184" fmla="*/ 930228 h 1287893"/>
                <a:gd name="connsiteX185" fmla="*/ 147345 w 598962"/>
                <a:gd name="connsiteY185" fmla="*/ 930670 h 1287893"/>
                <a:gd name="connsiteX186" fmla="*/ 146017 w 598962"/>
                <a:gd name="connsiteY186" fmla="*/ 931850 h 1287893"/>
                <a:gd name="connsiteX187" fmla="*/ 144247 w 598962"/>
                <a:gd name="connsiteY187" fmla="*/ 937454 h 1287893"/>
                <a:gd name="connsiteX188" fmla="*/ 142625 w 598962"/>
                <a:gd name="connsiteY188" fmla="*/ 940847 h 1287893"/>
                <a:gd name="connsiteX189" fmla="*/ 141592 w 598962"/>
                <a:gd name="connsiteY189" fmla="*/ 944239 h 1287893"/>
                <a:gd name="connsiteX190" fmla="*/ 140855 w 598962"/>
                <a:gd name="connsiteY190" fmla="*/ 947779 h 1287893"/>
                <a:gd name="connsiteX191" fmla="*/ 139675 w 598962"/>
                <a:gd name="connsiteY191" fmla="*/ 950876 h 1287893"/>
                <a:gd name="connsiteX192" fmla="*/ 140855 w 598962"/>
                <a:gd name="connsiteY192" fmla="*/ 951761 h 1287893"/>
                <a:gd name="connsiteX193" fmla="*/ 141297 w 598962"/>
                <a:gd name="connsiteY193" fmla="*/ 952646 h 1287893"/>
                <a:gd name="connsiteX194" fmla="*/ 139822 w 598962"/>
                <a:gd name="connsiteY194" fmla="*/ 952646 h 1287893"/>
                <a:gd name="connsiteX195" fmla="*/ 138937 w 598962"/>
                <a:gd name="connsiteY195" fmla="*/ 953236 h 1287893"/>
                <a:gd name="connsiteX196" fmla="*/ 138053 w 598962"/>
                <a:gd name="connsiteY196" fmla="*/ 953973 h 1287893"/>
                <a:gd name="connsiteX197" fmla="*/ 133775 w 598962"/>
                <a:gd name="connsiteY197" fmla="*/ 960168 h 1287893"/>
                <a:gd name="connsiteX198" fmla="*/ 134365 w 598962"/>
                <a:gd name="connsiteY198" fmla="*/ 963560 h 1287893"/>
                <a:gd name="connsiteX199" fmla="*/ 134070 w 598962"/>
                <a:gd name="connsiteY199" fmla="*/ 965478 h 1287893"/>
                <a:gd name="connsiteX200" fmla="*/ 133333 w 598962"/>
                <a:gd name="connsiteY200" fmla="*/ 966215 h 1287893"/>
                <a:gd name="connsiteX201" fmla="*/ 133333 w 598962"/>
                <a:gd name="connsiteY201" fmla="*/ 962380 h 1287893"/>
                <a:gd name="connsiteX202" fmla="*/ 132300 w 598962"/>
                <a:gd name="connsiteY202" fmla="*/ 960905 h 1287893"/>
                <a:gd name="connsiteX203" fmla="*/ 128908 w 598962"/>
                <a:gd name="connsiteY203" fmla="*/ 965035 h 1287893"/>
                <a:gd name="connsiteX204" fmla="*/ 126400 w 598962"/>
                <a:gd name="connsiteY204" fmla="*/ 967543 h 1287893"/>
                <a:gd name="connsiteX205" fmla="*/ 125958 w 598962"/>
                <a:gd name="connsiteY205" fmla="*/ 969018 h 1287893"/>
                <a:gd name="connsiteX206" fmla="*/ 126252 w 598962"/>
                <a:gd name="connsiteY206" fmla="*/ 970788 h 1287893"/>
                <a:gd name="connsiteX207" fmla="*/ 124483 w 598962"/>
                <a:gd name="connsiteY207" fmla="*/ 968575 h 1287893"/>
                <a:gd name="connsiteX208" fmla="*/ 123156 w 598962"/>
                <a:gd name="connsiteY208" fmla="*/ 968870 h 1287893"/>
                <a:gd name="connsiteX209" fmla="*/ 120795 w 598962"/>
                <a:gd name="connsiteY209" fmla="*/ 970050 h 1287893"/>
                <a:gd name="connsiteX210" fmla="*/ 121091 w 598962"/>
                <a:gd name="connsiteY210" fmla="*/ 971082 h 1287893"/>
                <a:gd name="connsiteX211" fmla="*/ 123008 w 598962"/>
                <a:gd name="connsiteY211" fmla="*/ 972705 h 1287893"/>
                <a:gd name="connsiteX212" fmla="*/ 121091 w 598962"/>
                <a:gd name="connsiteY212" fmla="*/ 971673 h 1287893"/>
                <a:gd name="connsiteX213" fmla="*/ 119026 w 598962"/>
                <a:gd name="connsiteY213" fmla="*/ 971082 h 1287893"/>
                <a:gd name="connsiteX214" fmla="*/ 116960 w 598962"/>
                <a:gd name="connsiteY214" fmla="*/ 971967 h 1287893"/>
                <a:gd name="connsiteX215" fmla="*/ 114896 w 598962"/>
                <a:gd name="connsiteY215" fmla="*/ 973295 h 1287893"/>
                <a:gd name="connsiteX216" fmla="*/ 116814 w 598962"/>
                <a:gd name="connsiteY216" fmla="*/ 974180 h 1287893"/>
                <a:gd name="connsiteX217" fmla="*/ 117403 w 598962"/>
                <a:gd name="connsiteY217" fmla="*/ 975655 h 1287893"/>
                <a:gd name="connsiteX218" fmla="*/ 116371 w 598962"/>
                <a:gd name="connsiteY218" fmla="*/ 974770 h 1287893"/>
                <a:gd name="connsiteX219" fmla="*/ 114896 w 598962"/>
                <a:gd name="connsiteY219" fmla="*/ 974475 h 1287893"/>
                <a:gd name="connsiteX220" fmla="*/ 113273 w 598962"/>
                <a:gd name="connsiteY220" fmla="*/ 975065 h 1287893"/>
                <a:gd name="connsiteX221" fmla="*/ 111946 w 598962"/>
                <a:gd name="connsiteY221" fmla="*/ 976835 h 1287893"/>
                <a:gd name="connsiteX222" fmla="*/ 110914 w 598962"/>
                <a:gd name="connsiteY222" fmla="*/ 977572 h 1287893"/>
                <a:gd name="connsiteX223" fmla="*/ 109734 w 598962"/>
                <a:gd name="connsiteY223" fmla="*/ 978162 h 1287893"/>
                <a:gd name="connsiteX224" fmla="*/ 107522 w 598962"/>
                <a:gd name="connsiteY224" fmla="*/ 980817 h 1287893"/>
                <a:gd name="connsiteX225" fmla="*/ 103392 w 598962"/>
                <a:gd name="connsiteY225" fmla="*/ 983177 h 1287893"/>
                <a:gd name="connsiteX226" fmla="*/ 104719 w 598962"/>
                <a:gd name="connsiteY226" fmla="*/ 983767 h 1287893"/>
                <a:gd name="connsiteX227" fmla="*/ 104276 w 598962"/>
                <a:gd name="connsiteY227" fmla="*/ 984209 h 1287893"/>
                <a:gd name="connsiteX228" fmla="*/ 102802 w 598962"/>
                <a:gd name="connsiteY228" fmla="*/ 984209 h 1287893"/>
                <a:gd name="connsiteX229" fmla="*/ 102507 w 598962"/>
                <a:gd name="connsiteY229" fmla="*/ 985389 h 1287893"/>
                <a:gd name="connsiteX230" fmla="*/ 102802 w 598962"/>
                <a:gd name="connsiteY230" fmla="*/ 986716 h 1287893"/>
                <a:gd name="connsiteX231" fmla="*/ 101180 w 598962"/>
                <a:gd name="connsiteY231" fmla="*/ 986716 h 1287893"/>
                <a:gd name="connsiteX232" fmla="*/ 98377 w 598962"/>
                <a:gd name="connsiteY232" fmla="*/ 988486 h 1287893"/>
                <a:gd name="connsiteX233" fmla="*/ 94542 w 598962"/>
                <a:gd name="connsiteY233" fmla="*/ 989519 h 1287893"/>
                <a:gd name="connsiteX234" fmla="*/ 89527 w 598962"/>
                <a:gd name="connsiteY234" fmla="*/ 992026 h 1287893"/>
                <a:gd name="connsiteX235" fmla="*/ 85546 w 598962"/>
                <a:gd name="connsiteY235" fmla="*/ 994386 h 1287893"/>
                <a:gd name="connsiteX236" fmla="*/ 84661 w 598962"/>
                <a:gd name="connsiteY236" fmla="*/ 995714 h 1287893"/>
                <a:gd name="connsiteX237" fmla="*/ 85840 w 598962"/>
                <a:gd name="connsiteY237" fmla="*/ 998663 h 1287893"/>
                <a:gd name="connsiteX238" fmla="*/ 84661 w 598962"/>
                <a:gd name="connsiteY238" fmla="*/ 998221 h 1287893"/>
                <a:gd name="connsiteX239" fmla="*/ 82890 w 598962"/>
                <a:gd name="connsiteY239" fmla="*/ 997041 h 1287893"/>
                <a:gd name="connsiteX240" fmla="*/ 80973 w 598962"/>
                <a:gd name="connsiteY240" fmla="*/ 997926 h 1287893"/>
                <a:gd name="connsiteX241" fmla="*/ 76106 w 598962"/>
                <a:gd name="connsiteY241" fmla="*/ 1001171 h 1287893"/>
                <a:gd name="connsiteX242" fmla="*/ 75221 w 598962"/>
                <a:gd name="connsiteY242" fmla="*/ 1001171 h 1287893"/>
                <a:gd name="connsiteX243" fmla="*/ 71976 w 598962"/>
                <a:gd name="connsiteY243" fmla="*/ 1000581 h 1287893"/>
                <a:gd name="connsiteX244" fmla="*/ 66962 w 598962"/>
                <a:gd name="connsiteY244" fmla="*/ 1002498 h 1287893"/>
                <a:gd name="connsiteX245" fmla="*/ 64601 w 598962"/>
                <a:gd name="connsiteY245" fmla="*/ 1004120 h 1287893"/>
                <a:gd name="connsiteX246" fmla="*/ 60177 w 598962"/>
                <a:gd name="connsiteY246" fmla="*/ 1008693 h 1287893"/>
                <a:gd name="connsiteX247" fmla="*/ 55457 w 598962"/>
                <a:gd name="connsiteY247" fmla="*/ 1012970 h 1287893"/>
                <a:gd name="connsiteX248" fmla="*/ 51180 w 598962"/>
                <a:gd name="connsiteY248" fmla="*/ 1017542 h 1287893"/>
                <a:gd name="connsiteX249" fmla="*/ 51475 w 598962"/>
                <a:gd name="connsiteY249" fmla="*/ 1020492 h 1287893"/>
                <a:gd name="connsiteX250" fmla="*/ 52360 w 598962"/>
                <a:gd name="connsiteY250" fmla="*/ 1021525 h 1287893"/>
                <a:gd name="connsiteX251" fmla="*/ 52360 w 598962"/>
                <a:gd name="connsiteY251" fmla="*/ 1022852 h 1287893"/>
                <a:gd name="connsiteX252" fmla="*/ 51328 w 598962"/>
                <a:gd name="connsiteY252" fmla="*/ 1021525 h 1287893"/>
                <a:gd name="connsiteX253" fmla="*/ 49410 w 598962"/>
                <a:gd name="connsiteY253" fmla="*/ 1020640 h 1287893"/>
                <a:gd name="connsiteX254" fmla="*/ 47050 w 598962"/>
                <a:gd name="connsiteY254" fmla="*/ 1022114 h 1287893"/>
                <a:gd name="connsiteX255" fmla="*/ 43953 w 598962"/>
                <a:gd name="connsiteY255" fmla="*/ 1025359 h 1287893"/>
                <a:gd name="connsiteX256" fmla="*/ 41593 w 598962"/>
                <a:gd name="connsiteY256" fmla="*/ 1026392 h 1287893"/>
                <a:gd name="connsiteX257" fmla="*/ 41003 w 598962"/>
                <a:gd name="connsiteY257" fmla="*/ 1027424 h 1287893"/>
                <a:gd name="connsiteX258" fmla="*/ 41003 w 598962"/>
                <a:gd name="connsiteY258" fmla="*/ 1028604 h 1287893"/>
                <a:gd name="connsiteX259" fmla="*/ 41593 w 598962"/>
                <a:gd name="connsiteY259" fmla="*/ 1029784 h 1287893"/>
                <a:gd name="connsiteX260" fmla="*/ 41593 w 598962"/>
                <a:gd name="connsiteY260" fmla="*/ 1031111 h 1287893"/>
                <a:gd name="connsiteX261" fmla="*/ 41151 w 598962"/>
                <a:gd name="connsiteY261" fmla="*/ 1032439 h 1287893"/>
                <a:gd name="connsiteX262" fmla="*/ 39675 w 598962"/>
                <a:gd name="connsiteY262" fmla="*/ 1028309 h 1287893"/>
                <a:gd name="connsiteX263" fmla="*/ 34070 w 598962"/>
                <a:gd name="connsiteY263" fmla="*/ 1032734 h 1287893"/>
                <a:gd name="connsiteX264" fmla="*/ 33481 w 598962"/>
                <a:gd name="connsiteY264" fmla="*/ 1033766 h 1287893"/>
                <a:gd name="connsiteX265" fmla="*/ 34366 w 598962"/>
                <a:gd name="connsiteY265" fmla="*/ 1035389 h 1287893"/>
                <a:gd name="connsiteX266" fmla="*/ 35840 w 598962"/>
                <a:gd name="connsiteY266" fmla="*/ 1036421 h 1287893"/>
                <a:gd name="connsiteX267" fmla="*/ 33924 w 598962"/>
                <a:gd name="connsiteY267" fmla="*/ 1036863 h 1287893"/>
                <a:gd name="connsiteX268" fmla="*/ 32301 w 598962"/>
                <a:gd name="connsiteY268" fmla="*/ 1035536 h 1287893"/>
                <a:gd name="connsiteX269" fmla="*/ 29646 w 598962"/>
                <a:gd name="connsiteY269" fmla="*/ 1037896 h 1287893"/>
                <a:gd name="connsiteX270" fmla="*/ 29646 w 598962"/>
                <a:gd name="connsiteY270" fmla="*/ 1041141 h 1287893"/>
                <a:gd name="connsiteX271" fmla="*/ 32301 w 598962"/>
                <a:gd name="connsiteY271" fmla="*/ 1042616 h 1287893"/>
                <a:gd name="connsiteX272" fmla="*/ 34366 w 598962"/>
                <a:gd name="connsiteY272" fmla="*/ 1043058 h 1287893"/>
                <a:gd name="connsiteX273" fmla="*/ 34955 w 598962"/>
                <a:gd name="connsiteY273" fmla="*/ 1043353 h 1287893"/>
                <a:gd name="connsiteX274" fmla="*/ 32744 w 598962"/>
                <a:gd name="connsiteY274" fmla="*/ 1043796 h 1287893"/>
                <a:gd name="connsiteX275" fmla="*/ 32006 w 598962"/>
                <a:gd name="connsiteY275" fmla="*/ 1044386 h 1287893"/>
                <a:gd name="connsiteX276" fmla="*/ 32006 w 598962"/>
                <a:gd name="connsiteY276" fmla="*/ 1045565 h 1287893"/>
                <a:gd name="connsiteX277" fmla="*/ 33039 w 598962"/>
                <a:gd name="connsiteY277" fmla="*/ 1047483 h 1287893"/>
                <a:gd name="connsiteX278" fmla="*/ 30383 w 598962"/>
                <a:gd name="connsiteY278" fmla="*/ 1046598 h 1287893"/>
                <a:gd name="connsiteX279" fmla="*/ 26696 w 598962"/>
                <a:gd name="connsiteY279" fmla="*/ 1044091 h 1287893"/>
                <a:gd name="connsiteX280" fmla="*/ 25664 w 598962"/>
                <a:gd name="connsiteY280" fmla="*/ 1044091 h 1287893"/>
                <a:gd name="connsiteX281" fmla="*/ 25664 w 598962"/>
                <a:gd name="connsiteY281" fmla="*/ 1046008 h 1287893"/>
                <a:gd name="connsiteX282" fmla="*/ 26991 w 598962"/>
                <a:gd name="connsiteY282" fmla="*/ 1047336 h 1287893"/>
                <a:gd name="connsiteX283" fmla="*/ 23304 w 598962"/>
                <a:gd name="connsiteY283" fmla="*/ 1047336 h 1287893"/>
                <a:gd name="connsiteX284" fmla="*/ 22419 w 598962"/>
                <a:gd name="connsiteY284" fmla="*/ 1049253 h 1287893"/>
                <a:gd name="connsiteX285" fmla="*/ 22124 w 598962"/>
                <a:gd name="connsiteY285" fmla="*/ 1051760 h 1287893"/>
                <a:gd name="connsiteX286" fmla="*/ 25664 w 598962"/>
                <a:gd name="connsiteY286" fmla="*/ 1051760 h 1287893"/>
                <a:gd name="connsiteX287" fmla="*/ 28909 w 598962"/>
                <a:gd name="connsiteY287" fmla="*/ 1051318 h 1287893"/>
                <a:gd name="connsiteX288" fmla="*/ 24632 w 598962"/>
                <a:gd name="connsiteY288" fmla="*/ 1053678 h 1287893"/>
                <a:gd name="connsiteX289" fmla="*/ 23894 w 598962"/>
                <a:gd name="connsiteY289" fmla="*/ 1055005 h 1287893"/>
                <a:gd name="connsiteX290" fmla="*/ 24189 w 598962"/>
                <a:gd name="connsiteY290" fmla="*/ 1056775 h 1287893"/>
                <a:gd name="connsiteX291" fmla="*/ 29204 w 598962"/>
                <a:gd name="connsiteY291" fmla="*/ 1057217 h 1287893"/>
                <a:gd name="connsiteX292" fmla="*/ 27876 w 598962"/>
                <a:gd name="connsiteY292" fmla="*/ 1058397 h 1287893"/>
                <a:gd name="connsiteX293" fmla="*/ 24778 w 598962"/>
                <a:gd name="connsiteY293" fmla="*/ 1059135 h 1287893"/>
                <a:gd name="connsiteX294" fmla="*/ 16372 w 598962"/>
                <a:gd name="connsiteY294" fmla="*/ 1060314 h 1287893"/>
                <a:gd name="connsiteX295" fmla="*/ 15782 w 598962"/>
                <a:gd name="connsiteY295" fmla="*/ 1060905 h 1287893"/>
                <a:gd name="connsiteX296" fmla="*/ 15487 w 598962"/>
                <a:gd name="connsiteY296" fmla="*/ 1063264 h 1287893"/>
                <a:gd name="connsiteX297" fmla="*/ 15929 w 598962"/>
                <a:gd name="connsiteY297" fmla="*/ 1065182 h 1287893"/>
                <a:gd name="connsiteX298" fmla="*/ 19027 w 598962"/>
                <a:gd name="connsiteY298" fmla="*/ 1064887 h 1287893"/>
                <a:gd name="connsiteX299" fmla="*/ 21829 w 598962"/>
                <a:gd name="connsiteY299" fmla="*/ 1062674 h 1287893"/>
                <a:gd name="connsiteX300" fmla="*/ 22271 w 598962"/>
                <a:gd name="connsiteY300" fmla="*/ 1064002 h 1287893"/>
                <a:gd name="connsiteX301" fmla="*/ 22271 w 598962"/>
                <a:gd name="connsiteY301" fmla="*/ 1065182 h 1287893"/>
                <a:gd name="connsiteX302" fmla="*/ 20059 w 598962"/>
                <a:gd name="connsiteY302" fmla="*/ 1067689 h 1287893"/>
                <a:gd name="connsiteX303" fmla="*/ 22124 w 598962"/>
                <a:gd name="connsiteY303" fmla="*/ 1067984 h 1287893"/>
                <a:gd name="connsiteX304" fmla="*/ 25369 w 598962"/>
                <a:gd name="connsiteY304" fmla="*/ 1065624 h 1287893"/>
                <a:gd name="connsiteX305" fmla="*/ 26991 w 598962"/>
                <a:gd name="connsiteY305" fmla="*/ 1064887 h 1287893"/>
                <a:gd name="connsiteX306" fmla="*/ 21682 w 598962"/>
                <a:gd name="connsiteY306" fmla="*/ 1070639 h 1287893"/>
                <a:gd name="connsiteX307" fmla="*/ 22124 w 598962"/>
                <a:gd name="connsiteY307" fmla="*/ 1072704 h 1287893"/>
                <a:gd name="connsiteX308" fmla="*/ 24778 w 598962"/>
                <a:gd name="connsiteY308" fmla="*/ 1073589 h 1287893"/>
                <a:gd name="connsiteX309" fmla="*/ 31859 w 598962"/>
                <a:gd name="connsiteY309" fmla="*/ 1074326 h 1287893"/>
                <a:gd name="connsiteX310" fmla="*/ 38938 w 598962"/>
                <a:gd name="connsiteY310" fmla="*/ 1074032 h 1287893"/>
                <a:gd name="connsiteX311" fmla="*/ 40118 w 598962"/>
                <a:gd name="connsiteY311" fmla="*/ 1073589 h 1287893"/>
                <a:gd name="connsiteX312" fmla="*/ 42183 w 598962"/>
                <a:gd name="connsiteY312" fmla="*/ 1071229 h 1287893"/>
                <a:gd name="connsiteX313" fmla="*/ 43510 w 598962"/>
                <a:gd name="connsiteY313" fmla="*/ 1071229 h 1287893"/>
                <a:gd name="connsiteX314" fmla="*/ 47197 w 598962"/>
                <a:gd name="connsiteY314" fmla="*/ 1072409 h 1287893"/>
                <a:gd name="connsiteX315" fmla="*/ 48230 w 598962"/>
                <a:gd name="connsiteY315" fmla="*/ 1073589 h 1287893"/>
                <a:gd name="connsiteX316" fmla="*/ 51328 w 598962"/>
                <a:gd name="connsiteY316" fmla="*/ 1078161 h 1287893"/>
                <a:gd name="connsiteX317" fmla="*/ 52802 w 598962"/>
                <a:gd name="connsiteY317" fmla="*/ 1078161 h 1287893"/>
                <a:gd name="connsiteX318" fmla="*/ 57374 w 598962"/>
                <a:gd name="connsiteY318" fmla="*/ 1077719 h 1287893"/>
                <a:gd name="connsiteX319" fmla="*/ 60324 w 598962"/>
                <a:gd name="connsiteY319" fmla="*/ 1078014 h 1287893"/>
                <a:gd name="connsiteX320" fmla="*/ 61357 w 598962"/>
                <a:gd name="connsiteY320" fmla="*/ 1078751 h 1287893"/>
                <a:gd name="connsiteX321" fmla="*/ 62242 w 598962"/>
                <a:gd name="connsiteY321" fmla="*/ 1079783 h 1287893"/>
                <a:gd name="connsiteX322" fmla="*/ 63569 w 598962"/>
                <a:gd name="connsiteY322" fmla="*/ 1080668 h 1287893"/>
                <a:gd name="connsiteX323" fmla="*/ 64159 w 598962"/>
                <a:gd name="connsiteY323" fmla="*/ 1081996 h 1287893"/>
                <a:gd name="connsiteX324" fmla="*/ 63716 w 598962"/>
                <a:gd name="connsiteY324" fmla="*/ 1083913 h 1287893"/>
                <a:gd name="connsiteX325" fmla="*/ 64601 w 598962"/>
                <a:gd name="connsiteY325" fmla="*/ 1085241 h 1287893"/>
                <a:gd name="connsiteX326" fmla="*/ 65192 w 598962"/>
                <a:gd name="connsiteY326" fmla="*/ 1085831 h 1287893"/>
                <a:gd name="connsiteX327" fmla="*/ 67404 w 598962"/>
                <a:gd name="connsiteY327" fmla="*/ 1085241 h 1287893"/>
                <a:gd name="connsiteX328" fmla="*/ 70206 w 598962"/>
                <a:gd name="connsiteY328" fmla="*/ 1085978 h 1287893"/>
                <a:gd name="connsiteX329" fmla="*/ 71681 w 598962"/>
                <a:gd name="connsiteY329" fmla="*/ 1085241 h 1287893"/>
                <a:gd name="connsiteX330" fmla="*/ 75221 w 598962"/>
                <a:gd name="connsiteY330" fmla="*/ 1084503 h 1287893"/>
                <a:gd name="connsiteX331" fmla="*/ 77139 w 598962"/>
                <a:gd name="connsiteY331" fmla="*/ 1084946 h 1287893"/>
                <a:gd name="connsiteX332" fmla="*/ 80531 w 598962"/>
                <a:gd name="connsiteY332" fmla="*/ 1086125 h 1287893"/>
                <a:gd name="connsiteX333" fmla="*/ 84070 w 598962"/>
                <a:gd name="connsiteY333" fmla="*/ 1086716 h 1287893"/>
                <a:gd name="connsiteX334" fmla="*/ 90412 w 598962"/>
                <a:gd name="connsiteY334" fmla="*/ 1086421 h 1287893"/>
                <a:gd name="connsiteX335" fmla="*/ 99410 w 598962"/>
                <a:gd name="connsiteY335" fmla="*/ 1084208 h 1287893"/>
                <a:gd name="connsiteX336" fmla="*/ 100589 w 598962"/>
                <a:gd name="connsiteY336" fmla="*/ 1083176 h 1287893"/>
                <a:gd name="connsiteX337" fmla="*/ 101474 w 598962"/>
                <a:gd name="connsiteY337" fmla="*/ 1081849 h 1287893"/>
                <a:gd name="connsiteX338" fmla="*/ 105604 w 598962"/>
                <a:gd name="connsiteY338" fmla="*/ 1077129 h 1287893"/>
                <a:gd name="connsiteX339" fmla="*/ 112536 w 598962"/>
                <a:gd name="connsiteY339" fmla="*/ 1071524 h 1287893"/>
                <a:gd name="connsiteX340" fmla="*/ 114601 w 598962"/>
                <a:gd name="connsiteY340" fmla="*/ 1069017 h 1287893"/>
                <a:gd name="connsiteX341" fmla="*/ 116371 w 598962"/>
                <a:gd name="connsiteY341" fmla="*/ 1066067 h 1287893"/>
                <a:gd name="connsiteX342" fmla="*/ 118584 w 598962"/>
                <a:gd name="connsiteY342" fmla="*/ 1064445 h 1287893"/>
                <a:gd name="connsiteX343" fmla="*/ 125221 w 598962"/>
                <a:gd name="connsiteY343" fmla="*/ 1062970 h 1287893"/>
                <a:gd name="connsiteX344" fmla="*/ 126400 w 598962"/>
                <a:gd name="connsiteY344" fmla="*/ 1062380 h 1287893"/>
                <a:gd name="connsiteX345" fmla="*/ 127876 w 598962"/>
                <a:gd name="connsiteY345" fmla="*/ 1062085 h 1287893"/>
                <a:gd name="connsiteX346" fmla="*/ 128318 w 598962"/>
                <a:gd name="connsiteY346" fmla="*/ 1061200 h 1287893"/>
                <a:gd name="connsiteX347" fmla="*/ 128318 w 598962"/>
                <a:gd name="connsiteY347" fmla="*/ 1059577 h 1287893"/>
                <a:gd name="connsiteX348" fmla="*/ 126991 w 598962"/>
                <a:gd name="connsiteY348" fmla="*/ 1058397 h 1287893"/>
                <a:gd name="connsiteX349" fmla="*/ 125958 w 598962"/>
                <a:gd name="connsiteY349" fmla="*/ 1057070 h 1287893"/>
                <a:gd name="connsiteX350" fmla="*/ 125958 w 598962"/>
                <a:gd name="connsiteY350" fmla="*/ 1056038 h 1287893"/>
                <a:gd name="connsiteX351" fmla="*/ 128908 w 598962"/>
                <a:gd name="connsiteY351" fmla="*/ 1050728 h 1287893"/>
                <a:gd name="connsiteX352" fmla="*/ 130825 w 598962"/>
                <a:gd name="connsiteY352" fmla="*/ 1046008 h 1287893"/>
                <a:gd name="connsiteX353" fmla="*/ 132152 w 598962"/>
                <a:gd name="connsiteY353" fmla="*/ 1040846 h 1287893"/>
                <a:gd name="connsiteX354" fmla="*/ 133480 w 598962"/>
                <a:gd name="connsiteY354" fmla="*/ 1038781 h 1287893"/>
                <a:gd name="connsiteX355" fmla="*/ 136725 w 598962"/>
                <a:gd name="connsiteY355" fmla="*/ 1035094 h 1287893"/>
                <a:gd name="connsiteX356" fmla="*/ 137314 w 598962"/>
                <a:gd name="connsiteY356" fmla="*/ 1033176 h 1287893"/>
                <a:gd name="connsiteX357" fmla="*/ 134365 w 598962"/>
                <a:gd name="connsiteY357" fmla="*/ 1031849 h 1287893"/>
                <a:gd name="connsiteX358" fmla="*/ 133775 w 598962"/>
                <a:gd name="connsiteY358" fmla="*/ 1030964 h 1287893"/>
                <a:gd name="connsiteX359" fmla="*/ 137610 w 598962"/>
                <a:gd name="connsiteY359" fmla="*/ 1030964 h 1287893"/>
                <a:gd name="connsiteX360" fmla="*/ 138937 w 598962"/>
                <a:gd name="connsiteY360" fmla="*/ 1026392 h 1287893"/>
                <a:gd name="connsiteX361" fmla="*/ 139379 w 598962"/>
                <a:gd name="connsiteY361" fmla="*/ 1021377 h 1287893"/>
                <a:gd name="connsiteX362" fmla="*/ 139822 w 598962"/>
                <a:gd name="connsiteY362" fmla="*/ 1018427 h 1287893"/>
                <a:gd name="connsiteX363" fmla="*/ 142034 w 598962"/>
                <a:gd name="connsiteY363" fmla="*/ 1011348 h 1287893"/>
                <a:gd name="connsiteX364" fmla="*/ 141297 w 598962"/>
                <a:gd name="connsiteY364" fmla="*/ 1010610 h 1287893"/>
                <a:gd name="connsiteX365" fmla="*/ 140117 w 598962"/>
                <a:gd name="connsiteY365" fmla="*/ 1010168 h 1287893"/>
                <a:gd name="connsiteX366" fmla="*/ 143362 w 598962"/>
                <a:gd name="connsiteY366" fmla="*/ 1009873 h 1287893"/>
                <a:gd name="connsiteX367" fmla="*/ 144689 w 598962"/>
                <a:gd name="connsiteY367" fmla="*/ 1008398 h 1287893"/>
                <a:gd name="connsiteX368" fmla="*/ 145279 w 598962"/>
                <a:gd name="connsiteY368" fmla="*/ 1006038 h 1287893"/>
                <a:gd name="connsiteX369" fmla="*/ 147197 w 598962"/>
                <a:gd name="connsiteY369" fmla="*/ 1005448 h 1287893"/>
                <a:gd name="connsiteX370" fmla="*/ 150884 w 598962"/>
                <a:gd name="connsiteY370" fmla="*/ 1005448 h 1287893"/>
                <a:gd name="connsiteX371" fmla="*/ 152211 w 598962"/>
                <a:gd name="connsiteY371" fmla="*/ 1004710 h 1287893"/>
                <a:gd name="connsiteX372" fmla="*/ 154719 w 598962"/>
                <a:gd name="connsiteY372" fmla="*/ 1002941 h 1287893"/>
                <a:gd name="connsiteX373" fmla="*/ 156931 w 598962"/>
                <a:gd name="connsiteY373" fmla="*/ 1001761 h 1287893"/>
                <a:gd name="connsiteX374" fmla="*/ 159144 w 598962"/>
                <a:gd name="connsiteY374" fmla="*/ 1001023 h 1287893"/>
                <a:gd name="connsiteX375" fmla="*/ 161798 w 598962"/>
                <a:gd name="connsiteY375" fmla="*/ 999843 h 1287893"/>
                <a:gd name="connsiteX376" fmla="*/ 164453 w 598962"/>
                <a:gd name="connsiteY376" fmla="*/ 998221 h 1287893"/>
                <a:gd name="connsiteX377" fmla="*/ 163273 w 598962"/>
                <a:gd name="connsiteY377" fmla="*/ 996303 h 1287893"/>
                <a:gd name="connsiteX378" fmla="*/ 161061 w 598962"/>
                <a:gd name="connsiteY378" fmla="*/ 993354 h 1287893"/>
                <a:gd name="connsiteX379" fmla="*/ 160618 w 598962"/>
                <a:gd name="connsiteY379" fmla="*/ 992174 h 1287893"/>
                <a:gd name="connsiteX380" fmla="*/ 163568 w 598962"/>
                <a:gd name="connsiteY380" fmla="*/ 994091 h 1287893"/>
                <a:gd name="connsiteX381" fmla="*/ 165486 w 598962"/>
                <a:gd name="connsiteY381" fmla="*/ 996008 h 1287893"/>
                <a:gd name="connsiteX382" fmla="*/ 167403 w 598962"/>
                <a:gd name="connsiteY382" fmla="*/ 997336 h 1287893"/>
                <a:gd name="connsiteX383" fmla="*/ 168878 w 598962"/>
                <a:gd name="connsiteY383" fmla="*/ 997041 h 1287893"/>
                <a:gd name="connsiteX384" fmla="*/ 169763 w 598962"/>
                <a:gd name="connsiteY384" fmla="*/ 996156 h 1287893"/>
                <a:gd name="connsiteX385" fmla="*/ 170058 w 598962"/>
                <a:gd name="connsiteY385" fmla="*/ 994533 h 1287893"/>
                <a:gd name="connsiteX386" fmla="*/ 170943 w 598962"/>
                <a:gd name="connsiteY386" fmla="*/ 993501 h 1287893"/>
                <a:gd name="connsiteX387" fmla="*/ 172270 w 598962"/>
                <a:gd name="connsiteY387" fmla="*/ 992911 h 1287893"/>
                <a:gd name="connsiteX388" fmla="*/ 173450 w 598962"/>
                <a:gd name="connsiteY388" fmla="*/ 993354 h 1287893"/>
                <a:gd name="connsiteX389" fmla="*/ 174925 w 598962"/>
                <a:gd name="connsiteY389" fmla="*/ 994386 h 1287893"/>
                <a:gd name="connsiteX390" fmla="*/ 172123 w 598962"/>
                <a:gd name="connsiteY390" fmla="*/ 996303 h 1287893"/>
                <a:gd name="connsiteX391" fmla="*/ 172860 w 598962"/>
                <a:gd name="connsiteY391" fmla="*/ 996599 h 1287893"/>
                <a:gd name="connsiteX392" fmla="*/ 174187 w 598962"/>
                <a:gd name="connsiteY392" fmla="*/ 996156 h 1287893"/>
                <a:gd name="connsiteX393" fmla="*/ 179202 w 598962"/>
                <a:gd name="connsiteY393" fmla="*/ 995566 h 1287893"/>
                <a:gd name="connsiteX394" fmla="*/ 180972 w 598962"/>
                <a:gd name="connsiteY394" fmla="*/ 997336 h 1287893"/>
                <a:gd name="connsiteX395" fmla="*/ 183627 w 598962"/>
                <a:gd name="connsiteY395" fmla="*/ 998074 h 1287893"/>
                <a:gd name="connsiteX396" fmla="*/ 186282 w 598962"/>
                <a:gd name="connsiteY396" fmla="*/ 998074 h 1287893"/>
                <a:gd name="connsiteX397" fmla="*/ 187314 w 598962"/>
                <a:gd name="connsiteY397" fmla="*/ 997483 h 1287893"/>
                <a:gd name="connsiteX398" fmla="*/ 188051 w 598962"/>
                <a:gd name="connsiteY398" fmla="*/ 996451 h 1287893"/>
                <a:gd name="connsiteX399" fmla="*/ 188642 w 598962"/>
                <a:gd name="connsiteY399" fmla="*/ 994976 h 1287893"/>
                <a:gd name="connsiteX400" fmla="*/ 188199 w 598962"/>
                <a:gd name="connsiteY400" fmla="*/ 992026 h 1287893"/>
                <a:gd name="connsiteX401" fmla="*/ 187609 w 598962"/>
                <a:gd name="connsiteY401" fmla="*/ 991141 h 1287893"/>
                <a:gd name="connsiteX402" fmla="*/ 184364 w 598962"/>
                <a:gd name="connsiteY402" fmla="*/ 990551 h 1287893"/>
                <a:gd name="connsiteX403" fmla="*/ 180677 w 598962"/>
                <a:gd name="connsiteY403" fmla="*/ 989371 h 1287893"/>
                <a:gd name="connsiteX404" fmla="*/ 179644 w 598962"/>
                <a:gd name="connsiteY404" fmla="*/ 987454 h 1287893"/>
                <a:gd name="connsiteX405" fmla="*/ 179202 w 598962"/>
                <a:gd name="connsiteY405" fmla="*/ 985979 h 1287893"/>
                <a:gd name="connsiteX406" fmla="*/ 178907 w 598962"/>
                <a:gd name="connsiteY406" fmla="*/ 984357 h 1287893"/>
                <a:gd name="connsiteX407" fmla="*/ 177728 w 598962"/>
                <a:gd name="connsiteY407" fmla="*/ 983619 h 1287893"/>
                <a:gd name="connsiteX408" fmla="*/ 173302 w 598962"/>
                <a:gd name="connsiteY408" fmla="*/ 984209 h 1287893"/>
                <a:gd name="connsiteX409" fmla="*/ 174187 w 598962"/>
                <a:gd name="connsiteY409" fmla="*/ 983324 h 1287893"/>
                <a:gd name="connsiteX410" fmla="*/ 175957 w 598962"/>
                <a:gd name="connsiteY410" fmla="*/ 983029 h 1287893"/>
                <a:gd name="connsiteX411" fmla="*/ 177728 w 598962"/>
                <a:gd name="connsiteY411" fmla="*/ 982144 h 1287893"/>
                <a:gd name="connsiteX412" fmla="*/ 178613 w 598962"/>
                <a:gd name="connsiteY412" fmla="*/ 980669 h 1287893"/>
                <a:gd name="connsiteX413" fmla="*/ 177432 w 598962"/>
                <a:gd name="connsiteY413" fmla="*/ 979342 h 1287893"/>
                <a:gd name="connsiteX414" fmla="*/ 175810 w 598962"/>
                <a:gd name="connsiteY414" fmla="*/ 978899 h 1287893"/>
                <a:gd name="connsiteX415" fmla="*/ 175810 w 598962"/>
                <a:gd name="connsiteY415" fmla="*/ 978015 h 1287893"/>
                <a:gd name="connsiteX416" fmla="*/ 178170 w 598962"/>
                <a:gd name="connsiteY416" fmla="*/ 977572 h 1287893"/>
                <a:gd name="connsiteX417" fmla="*/ 180530 w 598962"/>
                <a:gd name="connsiteY417" fmla="*/ 975655 h 1287893"/>
                <a:gd name="connsiteX418" fmla="*/ 182594 w 598962"/>
                <a:gd name="connsiteY418" fmla="*/ 973295 h 1287893"/>
                <a:gd name="connsiteX419" fmla="*/ 187462 w 598962"/>
                <a:gd name="connsiteY419" fmla="*/ 971230 h 1287893"/>
                <a:gd name="connsiteX420" fmla="*/ 189527 w 598962"/>
                <a:gd name="connsiteY420" fmla="*/ 970050 h 1287893"/>
                <a:gd name="connsiteX421" fmla="*/ 191444 w 598962"/>
                <a:gd name="connsiteY421" fmla="*/ 968575 h 1287893"/>
                <a:gd name="connsiteX422" fmla="*/ 194689 w 598962"/>
                <a:gd name="connsiteY422" fmla="*/ 964298 h 1287893"/>
                <a:gd name="connsiteX423" fmla="*/ 199851 w 598962"/>
                <a:gd name="connsiteY423" fmla="*/ 954121 h 1287893"/>
                <a:gd name="connsiteX424" fmla="*/ 201031 w 598962"/>
                <a:gd name="connsiteY424" fmla="*/ 952794 h 1287893"/>
                <a:gd name="connsiteX425" fmla="*/ 207520 w 598962"/>
                <a:gd name="connsiteY425" fmla="*/ 946452 h 1287893"/>
                <a:gd name="connsiteX426" fmla="*/ 208848 w 598962"/>
                <a:gd name="connsiteY426" fmla="*/ 944534 h 1287893"/>
                <a:gd name="connsiteX427" fmla="*/ 208848 w 598962"/>
                <a:gd name="connsiteY427" fmla="*/ 942027 h 1287893"/>
                <a:gd name="connsiteX428" fmla="*/ 211060 w 598962"/>
                <a:gd name="connsiteY428" fmla="*/ 940404 h 1287893"/>
                <a:gd name="connsiteX429" fmla="*/ 212977 w 598962"/>
                <a:gd name="connsiteY429" fmla="*/ 938045 h 1287893"/>
                <a:gd name="connsiteX430" fmla="*/ 217403 w 598962"/>
                <a:gd name="connsiteY430" fmla="*/ 933325 h 1287893"/>
                <a:gd name="connsiteX431" fmla="*/ 218140 w 598962"/>
                <a:gd name="connsiteY431" fmla="*/ 932145 h 1287893"/>
                <a:gd name="connsiteX432" fmla="*/ 219173 w 598962"/>
                <a:gd name="connsiteY432" fmla="*/ 929932 h 1287893"/>
                <a:gd name="connsiteX433" fmla="*/ 217403 w 598962"/>
                <a:gd name="connsiteY433" fmla="*/ 928015 h 1287893"/>
                <a:gd name="connsiteX434" fmla="*/ 216223 w 598962"/>
                <a:gd name="connsiteY434" fmla="*/ 927425 h 1287893"/>
                <a:gd name="connsiteX435" fmla="*/ 214010 w 598962"/>
                <a:gd name="connsiteY435" fmla="*/ 927868 h 1287893"/>
                <a:gd name="connsiteX436" fmla="*/ 216075 w 598962"/>
                <a:gd name="connsiteY436" fmla="*/ 924475 h 1287893"/>
                <a:gd name="connsiteX437" fmla="*/ 214305 w 598962"/>
                <a:gd name="connsiteY437" fmla="*/ 922705 h 1287893"/>
                <a:gd name="connsiteX438" fmla="*/ 213862 w 598962"/>
                <a:gd name="connsiteY438" fmla="*/ 921673 h 1287893"/>
                <a:gd name="connsiteX439" fmla="*/ 213862 w 598962"/>
                <a:gd name="connsiteY439" fmla="*/ 920345 h 1287893"/>
                <a:gd name="connsiteX440" fmla="*/ 214601 w 598962"/>
                <a:gd name="connsiteY440" fmla="*/ 918428 h 1287893"/>
                <a:gd name="connsiteX441" fmla="*/ 216370 w 598962"/>
                <a:gd name="connsiteY441" fmla="*/ 917248 h 1287893"/>
                <a:gd name="connsiteX442" fmla="*/ 218140 w 598962"/>
                <a:gd name="connsiteY442" fmla="*/ 916806 h 1287893"/>
                <a:gd name="connsiteX443" fmla="*/ 219762 w 598962"/>
                <a:gd name="connsiteY443" fmla="*/ 915331 h 1287893"/>
                <a:gd name="connsiteX444" fmla="*/ 221532 w 598962"/>
                <a:gd name="connsiteY444" fmla="*/ 912971 h 1287893"/>
                <a:gd name="connsiteX445" fmla="*/ 221532 w 598962"/>
                <a:gd name="connsiteY445" fmla="*/ 910316 h 1287893"/>
                <a:gd name="connsiteX446" fmla="*/ 219319 w 598962"/>
                <a:gd name="connsiteY446" fmla="*/ 912381 h 1287893"/>
                <a:gd name="connsiteX447" fmla="*/ 215485 w 598962"/>
                <a:gd name="connsiteY447" fmla="*/ 914741 h 1287893"/>
                <a:gd name="connsiteX448" fmla="*/ 598815 w 598962"/>
                <a:gd name="connsiteY448" fmla="*/ 20944 h 1287893"/>
                <a:gd name="connsiteX449" fmla="*/ 598815 w 598962"/>
                <a:gd name="connsiteY449" fmla="*/ 20944 h 1287893"/>
                <a:gd name="connsiteX450" fmla="*/ 598815 w 598962"/>
                <a:gd name="connsiteY450" fmla="*/ 20649 h 1287893"/>
                <a:gd name="connsiteX451" fmla="*/ 598520 w 598962"/>
                <a:gd name="connsiteY451" fmla="*/ 20649 h 1287893"/>
                <a:gd name="connsiteX452" fmla="*/ 598520 w 598962"/>
                <a:gd name="connsiteY452" fmla="*/ 20944 h 1287893"/>
                <a:gd name="connsiteX453" fmla="*/ 598815 w 598962"/>
                <a:gd name="connsiteY453" fmla="*/ 20944 h 1287893"/>
                <a:gd name="connsiteX454" fmla="*/ 598815 w 598962"/>
                <a:gd name="connsiteY454" fmla="*/ 21239 h 1287893"/>
                <a:gd name="connsiteX455" fmla="*/ 598963 w 598962"/>
                <a:gd name="connsiteY455" fmla="*/ 21239 h 1287893"/>
                <a:gd name="connsiteX456" fmla="*/ 598963 w 598962"/>
                <a:gd name="connsiteY456" fmla="*/ 20944 h 1287893"/>
                <a:gd name="connsiteX457" fmla="*/ 564892 w 598962"/>
                <a:gd name="connsiteY457" fmla="*/ 295 h 1287893"/>
                <a:gd name="connsiteX458" fmla="*/ 564597 w 598962"/>
                <a:gd name="connsiteY458" fmla="*/ 0 h 1287893"/>
                <a:gd name="connsiteX459" fmla="*/ 564597 w 598962"/>
                <a:gd name="connsiteY459" fmla="*/ 0 h 1287893"/>
                <a:gd name="connsiteX460" fmla="*/ 564597 w 598962"/>
                <a:gd name="connsiteY460" fmla="*/ 295 h 1287893"/>
                <a:gd name="connsiteX461" fmla="*/ 564892 w 598962"/>
                <a:gd name="connsiteY461" fmla="*/ 590 h 1287893"/>
                <a:gd name="connsiteX462" fmla="*/ 564892 w 598962"/>
                <a:gd name="connsiteY462" fmla="*/ 885 h 1287893"/>
                <a:gd name="connsiteX463" fmla="*/ 565187 w 598962"/>
                <a:gd name="connsiteY463" fmla="*/ 885 h 1287893"/>
                <a:gd name="connsiteX464" fmla="*/ 565187 w 598962"/>
                <a:gd name="connsiteY464" fmla="*/ 147 h 1287893"/>
                <a:gd name="connsiteX465" fmla="*/ 325513 w 598962"/>
                <a:gd name="connsiteY465" fmla="*/ 803680 h 1287893"/>
                <a:gd name="connsiteX466" fmla="*/ 323154 w 598962"/>
                <a:gd name="connsiteY466" fmla="*/ 802058 h 1287893"/>
                <a:gd name="connsiteX467" fmla="*/ 316221 w 598962"/>
                <a:gd name="connsiteY467" fmla="*/ 801762 h 1287893"/>
                <a:gd name="connsiteX468" fmla="*/ 314894 w 598962"/>
                <a:gd name="connsiteY468" fmla="*/ 802500 h 1287893"/>
                <a:gd name="connsiteX469" fmla="*/ 313567 w 598962"/>
                <a:gd name="connsiteY469" fmla="*/ 803533 h 1287893"/>
                <a:gd name="connsiteX470" fmla="*/ 311059 w 598962"/>
                <a:gd name="connsiteY470" fmla="*/ 804712 h 1287893"/>
                <a:gd name="connsiteX471" fmla="*/ 308847 w 598962"/>
                <a:gd name="connsiteY471" fmla="*/ 806187 h 1287893"/>
                <a:gd name="connsiteX472" fmla="*/ 306783 w 598962"/>
                <a:gd name="connsiteY472" fmla="*/ 809284 h 1287893"/>
                <a:gd name="connsiteX473" fmla="*/ 304422 w 598962"/>
                <a:gd name="connsiteY473" fmla="*/ 811939 h 1287893"/>
                <a:gd name="connsiteX474" fmla="*/ 301620 w 598962"/>
                <a:gd name="connsiteY474" fmla="*/ 813709 h 1287893"/>
                <a:gd name="connsiteX475" fmla="*/ 298523 w 598962"/>
                <a:gd name="connsiteY475" fmla="*/ 814742 h 1287893"/>
                <a:gd name="connsiteX476" fmla="*/ 293950 w 598962"/>
                <a:gd name="connsiteY476" fmla="*/ 814742 h 1287893"/>
                <a:gd name="connsiteX477" fmla="*/ 283774 w 598962"/>
                <a:gd name="connsiteY477" fmla="*/ 811644 h 1287893"/>
                <a:gd name="connsiteX478" fmla="*/ 279644 w 598962"/>
                <a:gd name="connsiteY478" fmla="*/ 809875 h 1287893"/>
                <a:gd name="connsiteX479" fmla="*/ 271237 w 598962"/>
                <a:gd name="connsiteY479" fmla="*/ 805302 h 1287893"/>
                <a:gd name="connsiteX480" fmla="*/ 269910 w 598962"/>
                <a:gd name="connsiteY480" fmla="*/ 804860 h 1287893"/>
                <a:gd name="connsiteX481" fmla="*/ 268582 w 598962"/>
                <a:gd name="connsiteY481" fmla="*/ 804860 h 1287893"/>
                <a:gd name="connsiteX482" fmla="*/ 266369 w 598962"/>
                <a:gd name="connsiteY482" fmla="*/ 804270 h 1287893"/>
                <a:gd name="connsiteX483" fmla="*/ 264599 w 598962"/>
                <a:gd name="connsiteY483" fmla="*/ 802942 h 1287893"/>
                <a:gd name="connsiteX484" fmla="*/ 264599 w 598962"/>
                <a:gd name="connsiteY484" fmla="*/ 802205 h 1287893"/>
                <a:gd name="connsiteX485" fmla="*/ 265042 w 598962"/>
                <a:gd name="connsiteY485" fmla="*/ 801762 h 1287893"/>
                <a:gd name="connsiteX486" fmla="*/ 266960 w 598962"/>
                <a:gd name="connsiteY486" fmla="*/ 802500 h 1287893"/>
                <a:gd name="connsiteX487" fmla="*/ 266517 w 598962"/>
                <a:gd name="connsiteY487" fmla="*/ 801025 h 1287893"/>
                <a:gd name="connsiteX488" fmla="*/ 263272 w 598962"/>
                <a:gd name="connsiteY488" fmla="*/ 797928 h 1287893"/>
                <a:gd name="connsiteX489" fmla="*/ 261503 w 598962"/>
                <a:gd name="connsiteY489" fmla="*/ 790996 h 1287893"/>
                <a:gd name="connsiteX490" fmla="*/ 260322 w 598962"/>
                <a:gd name="connsiteY490" fmla="*/ 783621 h 1287893"/>
                <a:gd name="connsiteX491" fmla="*/ 259438 w 598962"/>
                <a:gd name="connsiteY491" fmla="*/ 781114 h 1287893"/>
                <a:gd name="connsiteX492" fmla="*/ 257815 w 598962"/>
                <a:gd name="connsiteY492" fmla="*/ 779049 h 1287893"/>
                <a:gd name="connsiteX493" fmla="*/ 257520 w 598962"/>
                <a:gd name="connsiteY493" fmla="*/ 776984 h 1287893"/>
                <a:gd name="connsiteX494" fmla="*/ 255161 w 598962"/>
                <a:gd name="connsiteY494" fmla="*/ 777279 h 1287893"/>
                <a:gd name="connsiteX495" fmla="*/ 251178 w 598962"/>
                <a:gd name="connsiteY495" fmla="*/ 772264 h 1287893"/>
                <a:gd name="connsiteX496" fmla="*/ 250441 w 598962"/>
                <a:gd name="connsiteY496" fmla="*/ 770642 h 1287893"/>
                <a:gd name="connsiteX497" fmla="*/ 249408 w 598962"/>
                <a:gd name="connsiteY497" fmla="*/ 769314 h 1287893"/>
                <a:gd name="connsiteX498" fmla="*/ 247786 w 598962"/>
                <a:gd name="connsiteY498" fmla="*/ 770052 h 1287893"/>
                <a:gd name="connsiteX499" fmla="*/ 247343 w 598962"/>
                <a:gd name="connsiteY499" fmla="*/ 771674 h 1287893"/>
                <a:gd name="connsiteX500" fmla="*/ 248376 w 598962"/>
                <a:gd name="connsiteY500" fmla="*/ 772706 h 1287893"/>
                <a:gd name="connsiteX501" fmla="*/ 249261 w 598962"/>
                <a:gd name="connsiteY501" fmla="*/ 774034 h 1287893"/>
                <a:gd name="connsiteX502" fmla="*/ 249998 w 598962"/>
                <a:gd name="connsiteY502" fmla="*/ 775657 h 1287893"/>
                <a:gd name="connsiteX503" fmla="*/ 250293 w 598962"/>
                <a:gd name="connsiteY503" fmla="*/ 777426 h 1287893"/>
                <a:gd name="connsiteX504" fmla="*/ 250293 w 598962"/>
                <a:gd name="connsiteY504" fmla="*/ 780966 h 1287893"/>
                <a:gd name="connsiteX505" fmla="*/ 251620 w 598962"/>
                <a:gd name="connsiteY505" fmla="*/ 786424 h 1287893"/>
                <a:gd name="connsiteX506" fmla="*/ 252063 w 598962"/>
                <a:gd name="connsiteY506" fmla="*/ 789816 h 1287893"/>
                <a:gd name="connsiteX507" fmla="*/ 251326 w 598962"/>
                <a:gd name="connsiteY507" fmla="*/ 791143 h 1287893"/>
                <a:gd name="connsiteX508" fmla="*/ 249261 w 598962"/>
                <a:gd name="connsiteY508" fmla="*/ 791586 h 1287893"/>
                <a:gd name="connsiteX509" fmla="*/ 247343 w 598962"/>
                <a:gd name="connsiteY509" fmla="*/ 791291 h 1287893"/>
                <a:gd name="connsiteX510" fmla="*/ 246311 w 598962"/>
                <a:gd name="connsiteY510" fmla="*/ 789816 h 1287893"/>
                <a:gd name="connsiteX511" fmla="*/ 245721 w 598962"/>
                <a:gd name="connsiteY511" fmla="*/ 786424 h 1287893"/>
                <a:gd name="connsiteX512" fmla="*/ 244984 w 598962"/>
                <a:gd name="connsiteY512" fmla="*/ 784949 h 1287893"/>
                <a:gd name="connsiteX513" fmla="*/ 243508 w 598962"/>
                <a:gd name="connsiteY513" fmla="*/ 784358 h 1287893"/>
                <a:gd name="connsiteX514" fmla="*/ 238346 w 598962"/>
                <a:gd name="connsiteY514" fmla="*/ 782589 h 1287893"/>
                <a:gd name="connsiteX515" fmla="*/ 235839 w 598962"/>
                <a:gd name="connsiteY515" fmla="*/ 780819 h 1287893"/>
                <a:gd name="connsiteX516" fmla="*/ 234953 w 598962"/>
                <a:gd name="connsiteY516" fmla="*/ 781114 h 1287893"/>
                <a:gd name="connsiteX517" fmla="*/ 234216 w 598962"/>
                <a:gd name="connsiteY517" fmla="*/ 782441 h 1287893"/>
                <a:gd name="connsiteX518" fmla="*/ 233184 w 598962"/>
                <a:gd name="connsiteY518" fmla="*/ 781409 h 1287893"/>
                <a:gd name="connsiteX519" fmla="*/ 232004 w 598962"/>
                <a:gd name="connsiteY519" fmla="*/ 780819 h 1287893"/>
                <a:gd name="connsiteX520" fmla="*/ 229939 w 598962"/>
                <a:gd name="connsiteY520" fmla="*/ 780524 h 1287893"/>
                <a:gd name="connsiteX521" fmla="*/ 229939 w 598962"/>
                <a:gd name="connsiteY521" fmla="*/ 779196 h 1287893"/>
                <a:gd name="connsiteX522" fmla="*/ 230677 w 598962"/>
                <a:gd name="connsiteY522" fmla="*/ 778607 h 1287893"/>
                <a:gd name="connsiteX523" fmla="*/ 231414 w 598962"/>
                <a:gd name="connsiteY523" fmla="*/ 774919 h 1287893"/>
                <a:gd name="connsiteX524" fmla="*/ 232446 w 598962"/>
                <a:gd name="connsiteY524" fmla="*/ 773739 h 1287893"/>
                <a:gd name="connsiteX525" fmla="*/ 230677 w 598962"/>
                <a:gd name="connsiteY525" fmla="*/ 770052 h 1287893"/>
                <a:gd name="connsiteX526" fmla="*/ 231266 w 598962"/>
                <a:gd name="connsiteY526" fmla="*/ 768724 h 1287893"/>
                <a:gd name="connsiteX527" fmla="*/ 231266 w 598962"/>
                <a:gd name="connsiteY527" fmla="*/ 767102 h 1287893"/>
                <a:gd name="connsiteX528" fmla="*/ 231857 w 598962"/>
                <a:gd name="connsiteY528" fmla="*/ 764742 h 1287893"/>
                <a:gd name="connsiteX529" fmla="*/ 226694 w 598962"/>
                <a:gd name="connsiteY529" fmla="*/ 757957 h 1287893"/>
                <a:gd name="connsiteX530" fmla="*/ 225219 w 598962"/>
                <a:gd name="connsiteY530" fmla="*/ 755745 h 1287893"/>
                <a:gd name="connsiteX531" fmla="*/ 223450 w 598962"/>
                <a:gd name="connsiteY531" fmla="*/ 752058 h 1287893"/>
                <a:gd name="connsiteX532" fmla="*/ 221237 w 598962"/>
                <a:gd name="connsiteY532" fmla="*/ 749551 h 1287893"/>
                <a:gd name="connsiteX533" fmla="*/ 221237 w 598962"/>
                <a:gd name="connsiteY533" fmla="*/ 748813 h 1287893"/>
                <a:gd name="connsiteX534" fmla="*/ 224777 w 598962"/>
                <a:gd name="connsiteY534" fmla="*/ 749403 h 1287893"/>
                <a:gd name="connsiteX535" fmla="*/ 225957 w 598962"/>
                <a:gd name="connsiteY535" fmla="*/ 749108 h 1287893"/>
                <a:gd name="connsiteX536" fmla="*/ 224039 w 598962"/>
                <a:gd name="connsiteY536" fmla="*/ 745568 h 1287893"/>
                <a:gd name="connsiteX537" fmla="*/ 224630 w 598962"/>
                <a:gd name="connsiteY537" fmla="*/ 744388 h 1287893"/>
                <a:gd name="connsiteX538" fmla="*/ 224924 w 598962"/>
                <a:gd name="connsiteY538" fmla="*/ 743061 h 1287893"/>
                <a:gd name="connsiteX539" fmla="*/ 222860 w 598962"/>
                <a:gd name="connsiteY539" fmla="*/ 739226 h 1287893"/>
                <a:gd name="connsiteX540" fmla="*/ 221680 w 598962"/>
                <a:gd name="connsiteY540" fmla="*/ 737899 h 1287893"/>
                <a:gd name="connsiteX541" fmla="*/ 220795 w 598962"/>
                <a:gd name="connsiteY541" fmla="*/ 736571 h 1287893"/>
                <a:gd name="connsiteX542" fmla="*/ 220943 w 598962"/>
                <a:gd name="connsiteY542" fmla="*/ 736571 h 1287893"/>
                <a:gd name="connsiteX543" fmla="*/ 220352 w 598962"/>
                <a:gd name="connsiteY543" fmla="*/ 735244 h 1287893"/>
                <a:gd name="connsiteX544" fmla="*/ 219025 w 598962"/>
                <a:gd name="connsiteY544" fmla="*/ 732884 h 1287893"/>
                <a:gd name="connsiteX545" fmla="*/ 217993 w 598962"/>
                <a:gd name="connsiteY545" fmla="*/ 732884 h 1287893"/>
                <a:gd name="connsiteX546" fmla="*/ 215927 w 598962"/>
                <a:gd name="connsiteY546" fmla="*/ 734654 h 1287893"/>
                <a:gd name="connsiteX547" fmla="*/ 214305 w 598962"/>
                <a:gd name="connsiteY547" fmla="*/ 734359 h 1287893"/>
                <a:gd name="connsiteX548" fmla="*/ 213716 w 598962"/>
                <a:gd name="connsiteY548" fmla="*/ 733327 h 1287893"/>
                <a:gd name="connsiteX549" fmla="*/ 213420 w 598962"/>
                <a:gd name="connsiteY549" fmla="*/ 731999 h 1287893"/>
                <a:gd name="connsiteX550" fmla="*/ 213716 w 598962"/>
                <a:gd name="connsiteY550" fmla="*/ 730672 h 1287893"/>
                <a:gd name="connsiteX551" fmla="*/ 213273 w 598962"/>
                <a:gd name="connsiteY551" fmla="*/ 729787 h 1287893"/>
                <a:gd name="connsiteX552" fmla="*/ 208553 w 598962"/>
                <a:gd name="connsiteY552" fmla="*/ 727279 h 1287893"/>
                <a:gd name="connsiteX553" fmla="*/ 206488 w 598962"/>
                <a:gd name="connsiteY553" fmla="*/ 726394 h 1287893"/>
                <a:gd name="connsiteX554" fmla="*/ 205603 w 598962"/>
                <a:gd name="connsiteY554" fmla="*/ 726837 h 1287893"/>
                <a:gd name="connsiteX555" fmla="*/ 204866 w 598962"/>
                <a:gd name="connsiteY555" fmla="*/ 727574 h 1287893"/>
                <a:gd name="connsiteX556" fmla="*/ 203685 w 598962"/>
                <a:gd name="connsiteY556" fmla="*/ 727132 h 1287893"/>
                <a:gd name="connsiteX557" fmla="*/ 202506 w 598962"/>
                <a:gd name="connsiteY557" fmla="*/ 725657 h 1287893"/>
                <a:gd name="connsiteX558" fmla="*/ 196754 w 598962"/>
                <a:gd name="connsiteY558" fmla="*/ 723887 h 1287893"/>
                <a:gd name="connsiteX559" fmla="*/ 195869 w 598962"/>
                <a:gd name="connsiteY559" fmla="*/ 723297 h 1287893"/>
                <a:gd name="connsiteX560" fmla="*/ 196164 w 598962"/>
                <a:gd name="connsiteY560" fmla="*/ 720790 h 1287893"/>
                <a:gd name="connsiteX561" fmla="*/ 194393 w 598962"/>
                <a:gd name="connsiteY561" fmla="*/ 722265 h 1287893"/>
                <a:gd name="connsiteX562" fmla="*/ 193362 w 598962"/>
                <a:gd name="connsiteY562" fmla="*/ 723740 h 1287893"/>
                <a:gd name="connsiteX563" fmla="*/ 191886 w 598962"/>
                <a:gd name="connsiteY563" fmla="*/ 724772 h 1287893"/>
                <a:gd name="connsiteX564" fmla="*/ 191444 w 598962"/>
                <a:gd name="connsiteY564" fmla="*/ 723444 h 1287893"/>
                <a:gd name="connsiteX565" fmla="*/ 190706 w 598962"/>
                <a:gd name="connsiteY565" fmla="*/ 722412 h 1287893"/>
                <a:gd name="connsiteX566" fmla="*/ 189084 w 598962"/>
                <a:gd name="connsiteY566" fmla="*/ 721085 h 1287893"/>
                <a:gd name="connsiteX567" fmla="*/ 188790 w 598962"/>
                <a:gd name="connsiteY567" fmla="*/ 719757 h 1287893"/>
                <a:gd name="connsiteX568" fmla="*/ 185692 w 598962"/>
                <a:gd name="connsiteY568" fmla="*/ 715038 h 1287893"/>
                <a:gd name="connsiteX569" fmla="*/ 184217 w 598962"/>
                <a:gd name="connsiteY569" fmla="*/ 713563 h 1287893"/>
                <a:gd name="connsiteX570" fmla="*/ 183332 w 598962"/>
                <a:gd name="connsiteY570" fmla="*/ 711793 h 1287893"/>
                <a:gd name="connsiteX571" fmla="*/ 185397 w 598962"/>
                <a:gd name="connsiteY571" fmla="*/ 708695 h 1287893"/>
                <a:gd name="connsiteX572" fmla="*/ 180972 w 598962"/>
                <a:gd name="connsiteY572" fmla="*/ 708695 h 1287893"/>
                <a:gd name="connsiteX573" fmla="*/ 176548 w 598962"/>
                <a:gd name="connsiteY573" fmla="*/ 709433 h 1287893"/>
                <a:gd name="connsiteX574" fmla="*/ 180530 w 598962"/>
                <a:gd name="connsiteY574" fmla="*/ 714595 h 1287893"/>
                <a:gd name="connsiteX575" fmla="*/ 184955 w 598962"/>
                <a:gd name="connsiteY575" fmla="*/ 719462 h 1287893"/>
                <a:gd name="connsiteX576" fmla="*/ 187314 w 598962"/>
                <a:gd name="connsiteY576" fmla="*/ 722560 h 1287893"/>
                <a:gd name="connsiteX577" fmla="*/ 189232 w 598962"/>
                <a:gd name="connsiteY577" fmla="*/ 725952 h 1287893"/>
                <a:gd name="connsiteX578" fmla="*/ 189232 w 598962"/>
                <a:gd name="connsiteY578" fmla="*/ 729197 h 1287893"/>
                <a:gd name="connsiteX579" fmla="*/ 187314 w 598962"/>
                <a:gd name="connsiteY579" fmla="*/ 731557 h 1287893"/>
                <a:gd name="connsiteX580" fmla="*/ 188494 w 598962"/>
                <a:gd name="connsiteY580" fmla="*/ 732884 h 1287893"/>
                <a:gd name="connsiteX581" fmla="*/ 190264 w 598962"/>
                <a:gd name="connsiteY581" fmla="*/ 735391 h 1287893"/>
                <a:gd name="connsiteX582" fmla="*/ 191444 w 598962"/>
                <a:gd name="connsiteY582" fmla="*/ 735686 h 1287893"/>
                <a:gd name="connsiteX583" fmla="*/ 191886 w 598962"/>
                <a:gd name="connsiteY583" fmla="*/ 736424 h 1287893"/>
                <a:gd name="connsiteX584" fmla="*/ 191886 w 598962"/>
                <a:gd name="connsiteY584" fmla="*/ 737604 h 1287893"/>
                <a:gd name="connsiteX585" fmla="*/ 192477 w 598962"/>
                <a:gd name="connsiteY585" fmla="*/ 738636 h 1287893"/>
                <a:gd name="connsiteX586" fmla="*/ 194099 w 598962"/>
                <a:gd name="connsiteY586" fmla="*/ 740259 h 1287893"/>
                <a:gd name="connsiteX587" fmla="*/ 194689 w 598962"/>
                <a:gd name="connsiteY587" fmla="*/ 739669 h 1287893"/>
                <a:gd name="connsiteX588" fmla="*/ 196016 w 598962"/>
                <a:gd name="connsiteY588" fmla="*/ 737309 h 1287893"/>
                <a:gd name="connsiteX589" fmla="*/ 197049 w 598962"/>
                <a:gd name="connsiteY589" fmla="*/ 736277 h 1287893"/>
                <a:gd name="connsiteX590" fmla="*/ 198228 w 598962"/>
                <a:gd name="connsiteY590" fmla="*/ 735391 h 1287893"/>
                <a:gd name="connsiteX591" fmla="*/ 199261 w 598962"/>
                <a:gd name="connsiteY591" fmla="*/ 734949 h 1287893"/>
                <a:gd name="connsiteX592" fmla="*/ 200441 w 598962"/>
                <a:gd name="connsiteY592" fmla="*/ 734949 h 1287893"/>
                <a:gd name="connsiteX593" fmla="*/ 199998 w 598962"/>
                <a:gd name="connsiteY593" fmla="*/ 736277 h 1287893"/>
                <a:gd name="connsiteX594" fmla="*/ 199408 w 598962"/>
                <a:gd name="connsiteY594" fmla="*/ 737162 h 1287893"/>
                <a:gd name="connsiteX595" fmla="*/ 196606 w 598962"/>
                <a:gd name="connsiteY595" fmla="*/ 739226 h 1287893"/>
                <a:gd name="connsiteX596" fmla="*/ 194836 w 598962"/>
                <a:gd name="connsiteY596" fmla="*/ 741734 h 1287893"/>
                <a:gd name="connsiteX597" fmla="*/ 208700 w 598962"/>
                <a:gd name="connsiteY597" fmla="*/ 760465 h 1287893"/>
                <a:gd name="connsiteX598" fmla="*/ 209881 w 598962"/>
                <a:gd name="connsiteY598" fmla="*/ 762235 h 1287893"/>
                <a:gd name="connsiteX599" fmla="*/ 211503 w 598962"/>
                <a:gd name="connsiteY599" fmla="*/ 765922 h 1287893"/>
                <a:gd name="connsiteX600" fmla="*/ 212683 w 598962"/>
                <a:gd name="connsiteY600" fmla="*/ 766807 h 1287893"/>
                <a:gd name="connsiteX601" fmla="*/ 214010 w 598962"/>
                <a:gd name="connsiteY601" fmla="*/ 766364 h 1287893"/>
                <a:gd name="connsiteX602" fmla="*/ 214601 w 598962"/>
                <a:gd name="connsiteY602" fmla="*/ 764889 h 1287893"/>
                <a:gd name="connsiteX603" fmla="*/ 214010 w 598962"/>
                <a:gd name="connsiteY603" fmla="*/ 763710 h 1287893"/>
                <a:gd name="connsiteX604" fmla="*/ 210323 w 598962"/>
                <a:gd name="connsiteY604" fmla="*/ 759432 h 1287893"/>
                <a:gd name="connsiteX605" fmla="*/ 208111 w 598962"/>
                <a:gd name="connsiteY605" fmla="*/ 755598 h 1287893"/>
                <a:gd name="connsiteX606" fmla="*/ 208111 w 598962"/>
                <a:gd name="connsiteY606" fmla="*/ 752353 h 1287893"/>
                <a:gd name="connsiteX607" fmla="*/ 209438 w 598962"/>
                <a:gd name="connsiteY607" fmla="*/ 755745 h 1287893"/>
                <a:gd name="connsiteX608" fmla="*/ 211208 w 598962"/>
                <a:gd name="connsiteY608" fmla="*/ 758843 h 1287893"/>
                <a:gd name="connsiteX609" fmla="*/ 216812 w 598962"/>
                <a:gd name="connsiteY609" fmla="*/ 762677 h 1287893"/>
                <a:gd name="connsiteX610" fmla="*/ 217403 w 598962"/>
                <a:gd name="connsiteY610" fmla="*/ 762677 h 1287893"/>
                <a:gd name="connsiteX611" fmla="*/ 216665 w 598962"/>
                <a:gd name="connsiteY611" fmla="*/ 761055 h 1287893"/>
                <a:gd name="connsiteX612" fmla="*/ 217108 w 598962"/>
                <a:gd name="connsiteY612" fmla="*/ 760022 h 1287893"/>
                <a:gd name="connsiteX613" fmla="*/ 217993 w 598962"/>
                <a:gd name="connsiteY613" fmla="*/ 760022 h 1287893"/>
                <a:gd name="connsiteX614" fmla="*/ 220352 w 598962"/>
                <a:gd name="connsiteY614" fmla="*/ 762382 h 1287893"/>
                <a:gd name="connsiteX615" fmla="*/ 220352 w 598962"/>
                <a:gd name="connsiteY615" fmla="*/ 763415 h 1287893"/>
                <a:gd name="connsiteX616" fmla="*/ 219319 w 598962"/>
                <a:gd name="connsiteY616" fmla="*/ 764889 h 1287893"/>
                <a:gd name="connsiteX617" fmla="*/ 219319 w 598962"/>
                <a:gd name="connsiteY617" fmla="*/ 766512 h 1287893"/>
                <a:gd name="connsiteX618" fmla="*/ 220795 w 598962"/>
                <a:gd name="connsiteY618" fmla="*/ 767397 h 1287893"/>
                <a:gd name="connsiteX619" fmla="*/ 221827 w 598962"/>
                <a:gd name="connsiteY619" fmla="*/ 768724 h 1287893"/>
                <a:gd name="connsiteX620" fmla="*/ 221827 w 598962"/>
                <a:gd name="connsiteY620" fmla="*/ 770494 h 1287893"/>
                <a:gd name="connsiteX621" fmla="*/ 221385 w 598962"/>
                <a:gd name="connsiteY621" fmla="*/ 772117 h 1287893"/>
                <a:gd name="connsiteX622" fmla="*/ 220647 w 598962"/>
                <a:gd name="connsiteY622" fmla="*/ 773297 h 1287893"/>
                <a:gd name="connsiteX623" fmla="*/ 216517 w 598962"/>
                <a:gd name="connsiteY623" fmla="*/ 769757 h 1287893"/>
                <a:gd name="connsiteX624" fmla="*/ 215043 w 598962"/>
                <a:gd name="connsiteY624" fmla="*/ 769757 h 1287893"/>
                <a:gd name="connsiteX625" fmla="*/ 220058 w 598962"/>
                <a:gd name="connsiteY625" fmla="*/ 776984 h 1287893"/>
                <a:gd name="connsiteX626" fmla="*/ 220647 w 598962"/>
                <a:gd name="connsiteY626" fmla="*/ 778311 h 1287893"/>
                <a:gd name="connsiteX627" fmla="*/ 221680 w 598962"/>
                <a:gd name="connsiteY627" fmla="*/ 781704 h 1287893"/>
                <a:gd name="connsiteX628" fmla="*/ 222565 w 598962"/>
                <a:gd name="connsiteY628" fmla="*/ 783474 h 1287893"/>
                <a:gd name="connsiteX629" fmla="*/ 224187 w 598962"/>
                <a:gd name="connsiteY629" fmla="*/ 784358 h 1287893"/>
                <a:gd name="connsiteX630" fmla="*/ 225957 w 598962"/>
                <a:gd name="connsiteY630" fmla="*/ 784801 h 1287893"/>
                <a:gd name="connsiteX631" fmla="*/ 227727 w 598962"/>
                <a:gd name="connsiteY631" fmla="*/ 784358 h 1287893"/>
                <a:gd name="connsiteX632" fmla="*/ 229496 w 598962"/>
                <a:gd name="connsiteY632" fmla="*/ 783621 h 1287893"/>
                <a:gd name="connsiteX633" fmla="*/ 230824 w 598962"/>
                <a:gd name="connsiteY633" fmla="*/ 783621 h 1287893"/>
                <a:gd name="connsiteX634" fmla="*/ 234659 w 598962"/>
                <a:gd name="connsiteY634" fmla="*/ 787603 h 1287893"/>
                <a:gd name="connsiteX635" fmla="*/ 232889 w 598962"/>
                <a:gd name="connsiteY635" fmla="*/ 787603 h 1287893"/>
                <a:gd name="connsiteX636" fmla="*/ 231266 w 598962"/>
                <a:gd name="connsiteY636" fmla="*/ 788341 h 1287893"/>
                <a:gd name="connsiteX637" fmla="*/ 229792 w 598962"/>
                <a:gd name="connsiteY637" fmla="*/ 789521 h 1287893"/>
                <a:gd name="connsiteX638" fmla="*/ 229496 w 598962"/>
                <a:gd name="connsiteY638" fmla="*/ 791438 h 1287893"/>
                <a:gd name="connsiteX639" fmla="*/ 227579 w 598962"/>
                <a:gd name="connsiteY639" fmla="*/ 787603 h 1287893"/>
                <a:gd name="connsiteX640" fmla="*/ 226252 w 598962"/>
                <a:gd name="connsiteY640" fmla="*/ 787013 h 1287893"/>
                <a:gd name="connsiteX641" fmla="*/ 225662 w 598962"/>
                <a:gd name="connsiteY641" fmla="*/ 787899 h 1287893"/>
                <a:gd name="connsiteX642" fmla="*/ 227874 w 598962"/>
                <a:gd name="connsiteY642" fmla="*/ 793208 h 1287893"/>
                <a:gd name="connsiteX643" fmla="*/ 228759 w 598962"/>
                <a:gd name="connsiteY643" fmla="*/ 794830 h 1287893"/>
                <a:gd name="connsiteX644" fmla="*/ 230381 w 598962"/>
                <a:gd name="connsiteY644" fmla="*/ 795273 h 1287893"/>
                <a:gd name="connsiteX645" fmla="*/ 229792 w 598962"/>
                <a:gd name="connsiteY645" fmla="*/ 796895 h 1287893"/>
                <a:gd name="connsiteX646" fmla="*/ 229350 w 598962"/>
                <a:gd name="connsiteY646" fmla="*/ 798517 h 1287893"/>
                <a:gd name="connsiteX647" fmla="*/ 229939 w 598962"/>
                <a:gd name="connsiteY647" fmla="*/ 800140 h 1287893"/>
                <a:gd name="connsiteX648" fmla="*/ 232446 w 598962"/>
                <a:gd name="connsiteY648" fmla="*/ 805597 h 1287893"/>
                <a:gd name="connsiteX649" fmla="*/ 234659 w 598962"/>
                <a:gd name="connsiteY649" fmla="*/ 809137 h 1287893"/>
                <a:gd name="connsiteX650" fmla="*/ 233331 w 598962"/>
                <a:gd name="connsiteY650" fmla="*/ 809579 h 1287893"/>
                <a:gd name="connsiteX651" fmla="*/ 232152 w 598962"/>
                <a:gd name="connsiteY651" fmla="*/ 810465 h 1287893"/>
                <a:gd name="connsiteX652" fmla="*/ 231266 w 598962"/>
                <a:gd name="connsiteY652" fmla="*/ 811939 h 1287893"/>
                <a:gd name="connsiteX653" fmla="*/ 232299 w 598962"/>
                <a:gd name="connsiteY653" fmla="*/ 815774 h 1287893"/>
                <a:gd name="connsiteX654" fmla="*/ 231561 w 598962"/>
                <a:gd name="connsiteY654" fmla="*/ 818134 h 1287893"/>
                <a:gd name="connsiteX655" fmla="*/ 229054 w 598962"/>
                <a:gd name="connsiteY655" fmla="*/ 821969 h 1287893"/>
                <a:gd name="connsiteX656" fmla="*/ 227432 w 598962"/>
                <a:gd name="connsiteY656" fmla="*/ 828163 h 1287893"/>
                <a:gd name="connsiteX657" fmla="*/ 226547 w 598962"/>
                <a:gd name="connsiteY657" fmla="*/ 833473 h 1287893"/>
                <a:gd name="connsiteX658" fmla="*/ 225957 w 598962"/>
                <a:gd name="connsiteY658" fmla="*/ 838930 h 1287893"/>
                <a:gd name="connsiteX659" fmla="*/ 225072 w 598962"/>
                <a:gd name="connsiteY659" fmla="*/ 840700 h 1287893"/>
                <a:gd name="connsiteX660" fmla="*/ 222269 w 598962"/>
                <a:gd name="connsiteY660" fmla="*/ 843208 h 1287893"/>
                <a:gd name="connsiteX661" fmla="*/ 220647 w 598962"/>
                <a:gd name="connsiteY661" fmla="*/ 844387 h 1287893"/>
                <a:gd name="connsiteX662" fmla="*/ 219467 w 598962"/>
                <a:gd name="connsiteY662" fmla="*/ 844682 h 1287893"/>
                <a:gd name="connsiteX663" fmla="*/ 218288 w 598962"/>
                <a:gd name="connsiteY663" fmla="*/ 844682 h 1287893"/>
                <a:gd name="connsiteX664" fmla="*/ 211945 w 598962"/>
                <a:gd name="connsiteY664" fmla="*/ 846452 h 1287893"/>
                <a:gd name="connsiteX665" fmla="*/ 206046 w 598962"/>
                <a:gd name="connsiteY665" fmla="*/ 849697 h 1287893"/>
                <a:gd name="connsiteX666" fmla="*/ 205013 w 598962"/>
                <a:gd name="connsiteY666" fmla="*/ 850582 h 1287893"/>
                <a:gd name="connsiteX667" fmla="*/ 204424 w 598962"/>
                <a:gd name="connsiteY667" fmla="*/ 851910 h 1287893"/>
                <a:gd name="connsiteX668" fmla="*/ 203981 w 598962"/>
                <a:gd name="connsiteY668" fmla="*/ 853532 h 1287893"/>
                <a:gd name="connsiteX669" fmla="*/ 203981 w 598962"/>
                <a:gd name="connsiteY669" fmla="*/ 855155 h 1287893"/>
                <a:gd name="connsiteX670" fmla="*/ 204424 w 598962"/>
                <a:gd name="connsiteY670" fmla="*/ 856924 h 1287893"/>
                <a:gd name="connsiteX671" fmla="*/ 205161 w 598962"/>
                <a:gd name="connsiteY671" fmla="*/ 858399 h 1287893"/>
                <a:gd name="connsiteX672" fmla="*/ 208405 w 598962"/>
                <a:gd name="connsiteY672" fmla="*/ 860906 h 1287893"/>
                <a:gd name="connsiteX673" fmla="*/ 214010 w 598962"/>
                <a:gd name="connsiteY673" fmla="*/ 862676 h 1287893"/>
                <a:gd name="connsiteX674" fmla="*/ 219319 w 598962"/>
                <a:gd name="connsiteY674" fmla="*/ 865036 h 1287893"/>
                <a:gd name="connsiteX675" fmla="*/ 221975 w 598962"/>
                <a:gd name="connsiteY675" fmla="*/ 867839 h 1287893"/>
                <a:gd name="connsiteX676" fmla="*/ 224924 w 598962"/>
                <a:gd name="connsiteY676" fmla="*/ 870198 h 1287893"/>
                <a:gd name="connsiteX677" fmla="*/ 228022 w 598962"/>
                <a:gd name="connsiteY677" fmla="*/ 871231 h 1287893"/>
                <a:gd name="connsiteX678" fmla="*/ 231266 w 598962"/>
                <a:gd name="connsiteY678" fmla="*/ 871673 h 1287893"/>
                <a:gd name="connsiteX679" fmla="*/ 236429 w 598962"/>
                <a:gd name="connsiteY679" fmla="*/ 874476 h 1287893"/>
                <a:gd name="connsiteX680" fmla="*/ 240264 w 598962"/>
                <a:gd name="connsiteY680" fmla="*/ 879490 h 1287893"/>
                <a:gd name="connsiteX681" fmla="*/ 241738 w 598962"/>
                <a:gd name="connsiteY681" fmla="*/ 882145 h 1287893"/>
                <a:gd name="connsiteX682" fmla="*/ 242919 w 598962"/>
                <a:gd name="connsiteY682" fmla="*/ 884948 h 1287893"/>
                <a:gd name="connsiteX683" fmla="*/ 241591 w 598962"/>
                <a:gd name="connsiteY683" fmla="*/ 891585 h 1287893"/>
                <a:gd name="connsiteX684" fmla="*/ 240558 w 598962"/>
                <a:gd name="connsiteY684" fmla="*/ 895125 h 1287893"/>
                <a:gd name="connsiteX685" fmla="*/ 236724 w 598962"/>
                <a:gd name="connsiteY685" fmla="*/ 902057 h 1287893"/>
                <a:gd name="connsiteX686" fmla="*/ 232299 w 598962"/>
                <a:gd name="connsiteY686" fmla="*/ 908546 h 1287893"/>
                <a:gd name="connsiteX687" fmla="*/ 228022 w 598962"/>
                <a:gd name="connsiteY687" fmla="*/ 913413 h 1287893"/>
                <a:gd name="connsiteX688" fmla="*/ 227285 w 598962"/>
                <a:gd name="connsiteY688" fmla="*/ 914446 h 1287893"/>
                <a:gd name="connsiteX689" fmla="*/ 226694 w 598962"/>
                <a:gd name="connsiteY689" fmla="*/ 915626 h 1287893"/>
                <a:gd name="connsiteX690" fmla="*/ 226694 w 598962"/>
                <a:gd name="connsiteY690" fmla="*/ 916363 h 1287893"/>
                <a:gd name="connsiteX691" fmla="*/ 227579 w 598962"/>
                <a:gd name="connsiteY691" fmla="*/ 916806 h 1287893"/>
                <a:gd name="connsiteX692" fmla="*/ 229939 w 598962"/>
                <a:gd name="connsiteY692" fmla="*/ 916806 h 1287893"/>
                <a:gd name="connsiteX693" fmla="*/ 232152 w 598962"/>
                <a:gd name="connsiteY693" fmla="*/ 915773 h 1287893"/>
                <a:gd name="connsiteX694" fmla="*/ 231561 w 598962"/>
                <a:gd name="connsiteY694" fmla="*/ 914888 h 1287893"/>
                <a:gd name="connsiteX695" fmla="*/ 231857 w 598962"/>
                <a:gd name="connsiteY695" fmla="*/ 913856 h 1287893"/>
                <a:gd name="connsiteX696" fmla="*/ 232742 w 598962"/>
                <a:gd name="connsiteY696" fmla="*/ 913561 h 1287893"/>
                <a:gd name="connsiteX697" fmla="*/ 233627 w 598962"/>
                <a:gd name="connsiteY697" fmla="*/ 914151 h 1287893"/>
                <a:gd name="connsiteX698" fmla="*/ 233037 w 598962"/>
                <a:gd name="connsiteY698" fmla="*/ 915183 h 1287893"/>
                <a:gd name="connsiteX699" fmla="*/ 233037 w 598962"/>
                <a:gd name="connsiteY699" fmla="*/ 919755 h 1287893"/>
                <a:gd name="connsiteX700" fmla="*/ 233922 w 598962"/>
                <a:gd name="connsiteY700" fmla="*/ 920051 h 1287893"/>
                <a:gd name="connsiteX701" fmla="*/ 237756 w 598962"/>
                <a:gd name="connsiteY701" fmla="*/ 918723 h 1287893"/>
                <a:gd name="connsiteX702" fmla="*/ 240706 w 598962"/>
                <a:gd name="connsiteY702" fmla="*/ 919608 h 1287893"/>
                <a:gd name="connsiteX703" fmla="*/ 241149 w 598962"/>
                <a:gd name="connsiteY703" fmla="*/ 920641 h 1287893"/>
                <a:gd name="connsiteX704" fmla="*/ 241738 w 598962"/>
                <a:gd name="connsiteY704" fmla="*/ 923295 h 1287893"/>
                <a:gd name="connsiteX705" fmla="*/ 242181 w 598962"/>
                <a:gd name="connsiteY705" fmla="*/ 924475 h 1287893"/>
                <a:gd name="connsiteX706" fmla="*/ 244541 w 598962"/>
                <a:gd name="connsiteY706" fmla="*/ 925655 h 1287893"/>
                <a:gd name="connsiteX707" fmla="*/ 246311 w 598962"/>
                <a:gd name="connsiteY707" fmla="*/ 924770 h 1287893"/>
                <a:gd name="connsiteX708" fmla="*/ 248080 w 598962"/>
                <a:gd name="connsiteY708" fmla="*/ 923443 h 1287893"/>
                <a:gd name="connsiteX709" fmla="*/ 254422 w 598962"/>
                <a:gd name="connsiteY709" fmla="*/ 919460 h 1287893"/>
                <a:gd name="connsiteX710" fmla="*/ 258405 w 598962"/>
                <a:gd name="connsiteY710" fmla="*/ 916658 h 1287893"/>
                <a:gd name="connsiteX711" fmla="*/ 262092 w 598962"/>
                <a:gd name="connsiteY711" fmla="*/ 913266 h 1287893"/>
                <a:gd name="connsiteX712" fmla="*/ 264157 w 598962"/>
                <a:gd name="connsiteY712" fmla="*/ 910611 h 1287893"/>
                <a:gd name="connsiteX713" fmla="*/ 265632 w 598962"/>
                <a:gd name="connsiteY713" fmla="*/ 907514 h 1287893"/>
                <a:gd name="connsiteX714" fmla="*/ 269172 w 598962"/>
                <a:gd name="connsiteY714" fmla="*/ 902794 h 1287893"/>
                <a:gd name="connsiteX715" fmla="*/ 270795 w 598962"/>
                <a:gd name="connsiteY715" fmla="*/ 899402 h 1287893"/>
                <a:gd name="connsiteX716" fmla="*/ 272712 w 598962"/>
                <a:gd name="connsiteY716" fmla="*/ 896304 h 1287893"/>
                <a:gd name="connsiteX717" fmla="*/ 275072 w 598962"/>
                <a:gd name="connsiteY717" fmla="*/ 893355 h 1287893"/>
                <a:gd name="connsiteX718" fmla="*/ 278611 w 598962"/>
                <a:gd name="connsiteY718" fmla="*/ 889372 h 1287893"/>
                <a:gd name="connsiteX719" fmla="*/ 280676 w 598962"/>
                <a:gd name="connsiteY719" fmla="*/ 884800 h 1287893"/>
                <a:gd name="connsiteX720" fmla="*/ 282888 w 598962"/>
                <a:gd name="connsiteY720" fmla="*/ 882735 h 1287893"/>
                <a:gd name="connsiteX721" fmla="*/ 284806 w 598962"/>
                <a:gd name="connsiteY721" fmla="*/ 880523 h 1287893"/>
                <a:gd name="connsiteX722" fmla="*/ 288051 w 598962"/>
                <a:gd name="connsiteY722" fmla="*/ 873001 h 1287893"/>
                <a:gd name="connsiteX723" fmla="*/ 291738 w 598962"/>
                <a:gd name="connsiteY723" fmla="*/ 865774 h 1287893"/>
                <a:gd name="connsiteX724" fmla="*/ 288051 w 598962"/>
                <a:gd name="connsiteY724" fmla="*/ 863709 h 1287893"/>
                <a:gd name="connsiteX725" fmla="*/ 287314 w 598962"/>
                <a:gd name="connsiteY725" fmla="*/ 862234 h 1287893"/>
                <a:gd name="connsiteX726" fmla="*/ 287314 w 598962"/>
                <a:gd name="connsiteY726" fmla="*/ 860316 h 1287893"/>
                <a:gd name="connsiteX727" fmla="*/ 287756 w 598962"/>
                <a:gd name="connsiteY727" fmla="*/ 856482 h 1287893"/>
                <a:gd name="connsiteX728" fmla="*/ 289821 w 598962"/>
                <a:gd name="connsiteY728" fmla="*/ 853384 h 1287893"/>
                <a:gd name="connsiteX729" fmla="*/ 291001 w 598962"/>
                <a:gd name="connsiteY729" fmla="*/ 852057 h 1287893"/>
                <a:gd name="connsiteX730" fmla="*/ 292328 w 598962"/>
                <a:gd name="connsiteY730" fmla="*/ 851025 h 1287893"/>
                <a:gd name="connsiteX731" fmla="*/ 296752 w 598962"/>
                <a:gd name="connsiteY731" fmla="*/ 848812 h 1287893"/>
                <a:gd name="connsiteX732" fmla="*/ 299702 w 598962"/>
                <a:gd name="connsiteY732" fmla="*/ 847780 h 1287893"/>
                <a:gd name="connsiteX733" fmla="*/ 302652 w 598962"/>
                <a:gd name="connsiteY733" fmla="*/ 847485 h 1287893"/>
                <a:gd name="connsiteX734" fmla="*/ 306192 w 598962"/>
                <a:gd name="connsiteY734" fmla="*/ 847780 h 1287893"/>
                <a:gd name="connsiteX735" fmla="*/ 309585 w 598962"/>
                <a:gd name="connsiteY735" fmla="*/ 848517 h 1287893"/>
                <a:gd name="connsiteX736" fmla="*/ 310764 w 598962"/>
                <a:gd name="connsiteY736" fmla="*/ 849550 h 1287893"/>
                <a:gd name="connsiteX737" fmla="*/ 311944 w 598962"/>
                <a:gd name="connsiteY737" fmla="*/ 852057 h 1287893"/>
                <a:gd name="connsiteX738" fmla="*/ 312829 w 598962"/>
                <a:gd name="connsiteY738" fmla="*/ 852499 h 1287893"/>
                <a:gd name="connsiteX739" fmla="*/ 314304 w 598962"/>
                <a:gd name="connsiteY739" fmla="*/ 849550 h 1287893"/>
                <a:gd name="connsiteX740" fmla="*/ 313862 w 598962"/>
                <a:gd name="connsiteY740" fmla="*/ 848075 h 1287893"/>
                <a:gd name="connsiteX741" fmla="*/ 312977 w 598962"/>
                <a:gd name="connsiteY741" fmla="*/ 847042 h 1287893"/>
                <a:gd name="connsiteX742" fmla="*/ 312977 w 598962"/>
                <a:gd name="connsiteY742" fmla="*/ 845862 h 1287893"/>
                <a:gd name="connsiteX743" fmla="*/ 313419 w 598962"/>
                <a:gd name="connsiteY743" fmla="*/ 840995 h 1287893"/>
                <a:gd name="connsiteX744" fmla="*/ 314599 w 598962"/>
                <a:gd name="connsiteY744" fmla="*/ 836865 h 1287893"/>
                <a:gd name="connsiteX745" fmla="*/ 317401 w 598962"/>
                <a:gd name="connsiteY745" fmla="*/ 835980 h 1287893"/>
                <a:gd name="connsiteX746" fmla="*/ 319909 w 598962"/>
                <a:gd name="connsiteY746" fmla="*/ 834211 h 1287893"/>
                <a:gd name="connsiteX747" fmla="*/ 322121 w 598962"/>
                <a:gd name="connsiteY747" fmla="*/ 831703 h 1287893"/>
                <a:gd name="connsiteX748" fmla="*/ 323301 w 598962"/>
                <a:gd name="connsiteY748" fmla="*/ 828459 h 1287893"/>
                <a:gd name="connsiteX749" fmla="*/ 324186 w 598962"/>
                <a:gd name="connsiteY749" fmla="*/ 821084 h 1287893"/>
                <a:gd name="connsiteX750" fmla="*/ 325366 w 598962"/>
                <a:gd name="connsiteY750" fmla="*/ 813857 h 1287893"/>
                <a:gd name="connsiteX751" fmla="*/ 326694 w 598962"/>
                <a:gd name="connsiteY751" fmla="*/ 810612 h 1287893"/>
                <a:gd name="connsiteX752" fmla="*/ 328463 w 598962"/>
                <a:gd name="connsiteY752" fmla="*/ 807662 h 1287893"/>
                <a:gd name="connsiteX753" fmla="*/ 329053 w 598962"/>
                <a:gd name="connsiteY753" fmla="*/ 805745 h 1287893"/>
                <a:gd name="connsiteX754" fmla="*/ 327431 w 598962"/>
                <a:gd name="connsiteY754" fmla="*/ 804712 h 1287893"/>
                <a:gd name="connsiteX755" fmla="*/ 324481 w 598962"/>
                <a:gd name="connsiteY755" fmla="*/ 803533 h 1287893"/>
                <a:gd name="connsiteX756" fmla="*/ 210470 w 598962"/>
                <a:gd name="connsiteY756" fmla="*/ 900434 h 1287893"/>
                <a:gd name="connsiteX757" fmla="*/ 210470 w 598962"/>
                <a:gd name="connsiteY757" fmla="*/ 898222 h 1287893"/>
                <a:gd name="connsiteX758" fmla="*/ 208996 w 598962"/>
                <a:gd name="connsiteY758" fmla="*/ 899254 h 1287893"/>
                <a:gd name="connsiteX759" fmla="*/ 208258 w 598962"/>
                <a:gd name="connsiteY759" fmla="*/ 899254 h 1287893"/>
                <a:gd name="connsiteX760" fmla="*/ 206635 w 598962"/>
                <a:gd name="connsiteY760" fmla="*/ 900729 h 1287893"/>
                <a:gd name="connsiteX761" fmla="*/ 205898 w 598962"/>
                <a:gd name="connsiteY761" fmla="*/ 903384 h 1287893"/>
                <a:gd name="connsiteX762" fmla="*/ 205898 w 598962"/>
                <a:gd name="connsiteY762" fmla="*/ 904564 h 1287893"/>
                <a:gd name="connsiteX763" fmla="*/ 209290 w 598962"/>
                <a:gd name="connsiteY763" fmla="*/ 902794 h 1287893"/>
                <a:gd name="connsiteX764" fmla="*/ 210470 w 598962"/>
                <a:gd name="connsiteY764" fmla="*/ 900434 h 1287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Lst>
              <a:rect l="l" t="t" r="r" b="b"/>
              <a:pathLst>
                <a:path w="598962" h="1287893">
                  <a:moveTo>
                    <a:pt x="8850" y="1217393"/>
                  </a:moveTo>
                  <a:lnTo>
                    <a:pt x="5605" y="1217688"/>
                  </a:lnTo>
                  <a:lnTo>
                    <a:pt x="5605" y="1218868"/>
                  </a:lnTo>
                  <a:lnTo>
                    <a:pt x="4867" y="1222555"/>
                  </a:lnTo>
                  <a:lnTo>
                    <a:pt x="738" y="1225505"/>
                  </a:lnTo>
                  <a:lnTo>
                    <a:pt x="0" y="1226980"/>
                  </a:lnTo>
                  <a:lnTo>
                    <a:pt x="443" y="1227422"/>
                  </a:lnTo>
                  <a:lnTo>
                    <a:pt x="2213" y="1227422"/>
                  </a:lnTo>
                  <a:lnTo>
                    <a:pt x="3245" y="1225947"/>
                  </a:lnTo>
                  <a:lnTo>
                    <a:pt x="3835" y="1226242"/>
                  </a:lnTo>
                  <a:lnTo>
                    <a:pt x="4720" y="1227422"/>
                  </a:lnTo>
                  <a:lnTo>
                    <a:pt x="7670" y="1228160"/>
                  </a:lnTo>
                  <a:lnTo>
                    <a:pt x="9144" y="1228160"/>
                  </a:lnTo>
                  <a:lnTo>
                    <a:pt x="8555" y="1225210"/>
                  </a:lnTo>
                  <a:lnTo>
                    <a:pt x="7965" y="1224915"/>
                  </a:lnTo>
                  <a:lnTo>
                    <a:pt x="7375" y="1223735"/>
                  </a:lnTo>
                  <a:lnTo>
                    <a:pt x="8407" y="1222998"/>
                  </a:lnTo>
                  <a:lnTo>
                    <a:pt x="8113" y="1221523"/>
                  </a:lnTo>
                  <a:lnTo>
                    <a:pt x="8113" y="1220195"/>
                  </a:lnTo>
                  <a:lnTo>
                    <a:pt x="9440" y="1219015"/>
                  </a:lnTo>
                  <a:lnTo>
                    <a:pt x="9440" y="1217835"/>
                  </a:lnTo>
                  <a:lnTo>
                    <a:pt x="8555" y="1217393"/>
                  </a:lnTo>
                  <a:close/>
                  <a:moveTo>
                    <a:pt x="18436" y="1056332"/>
                  </a:moveTo>
                  <a:lnTo>
                    <a:pt x="19764" y="1057070"/>
                  </a:lnTo>
                  <a:lnTo>
                    <a:pt x="21977" y="1057070"/>
                  </a:lnTo>
                  <a:lnTo>
                    <a:pt x="22271" y="1056480"/>
                  </a:lnTo>
                  <a:lnTo>
                    <a:pt x="22271" y="1054857"/>
                  </a:lnTo>
                  <a:lnTo>
                    <a:pt x="21977" y="1054268"/>
                  </a:lnTo>
                  <a:lnTo>
                    <a:pt x="20797" y="1053530"/>
                  </a:lnTo>
                  <a:lnTo>
                    <a:pt x="17699" y="1054415"/>
                  </a:lnTo>
                  <a:lnTo>
                    <a:pt x="16814" y="1056185"/>
                  </a:lnTo>
                  <a:lnTo>
                    <a:pt x="17551" y="1056480"/>
                  </a:lnTo>
                  <a:lnTo>
                    <a:pt x="18436" y="1056480"/>
                  </a:lnTo>
                  <a:close/>
                  <a:moveTo>
                    <a:pt x="59292" y="1098220"/>
                  </a:moveTo>
                  <a:lnTo>
                    <a:pt x="58554" y="1097187"/>
                  </a:lnTo>
                  <a:lnTo>
                    <a:pt x="56342" y="1096450"/>
                  </a:lnTo>
                  <a:lnTo>
                    <a:pt x="56342" y="1094975"/>
                  </a:lnTo>
                  <a:lnTo>
                    <a:pt x="58997" y="1095417"/>
                  </a:lnTo>
                  <a:lnTo>
                    <a:pt x="58997" y="1094090"/>
                  </a:lnTo>
                  <a:lnTo>
                    <a:pt x="53982" y="1088633"/>
                  </a:lnTo>
                  <a:lnTo>
                    <a:pt x="49558" y="1088633"/>
                  </a:lnTo>
                  <a:lnTo>
                    <a:pt x="49115" y="1092025"/>
                  </a:lnTo>
                  <a:lnTo>
                    <a:pt x="50000" y="1095565"/>
                  </a:lnTo>
                  <a:lnTo>
                    <a:pt x="48525" y="1097187"/>
                  </a:lnTo>
                  <a:lnTo>
                    <a:pt x="48525" y="1099105"/>
                  </a:lnTo>
                  <a:lnTo>
                    <a:pt x="46165" y="1100137"/>
                  </a:lnTo>
                  <a:lnTo>
                    <a:pt x="45575" y="1101612"/>
                  </a:lnTo>
                  <a:lnTo>
                    <a:pt x="45575" y="1103382"/>
                  </a:lnTo>
                  <a:lnTo>
                    <a:pt x="43215" y="1105300"/>
                  </a:lnTo>
                  <a:lnTo>
                    <a:pt x="42773" y="1107217"/>
                  </a:lnTo>
                  <a:lnTo>
                    <a:pt x="43658" y="1107217"/>
                  </a:lnTo>
                  <a:lnTo>
                    <a:pt x="46902" y="1106627"/>
                  </a:lnTo>
                  <a:lnTo>
                    <a:pt x="49704" y="1104415"/>
                  </a:lnTo>
                  <a:lnTo>
                    <a:pt x="52802" y="1104415"/>
                  </a:lnTo>
                  <a:lnTo>
                    <a:pt x="55604" y="1102497"/>
                  </a:lnTo>
                  <a:lnTo>
                    <a:pt x="60029" y="1101907"/>
                  </a:lnTo>
                  <a:lnTo>
                    <a:pt x="61505" y="1100875"/>
                  </a:lnTo>
                  <a:lnTo>
                    <a:pt x="61947" y="1099400"/>
                  </a:lnTo>
                  <a:lnTo>
                    <a:pt x="61505" y="1097777"/>
                  </a:lnTo>
                  <a:lnTo>
                    <a:pt x="59292" y="1098073"/>
                  </a:lnTo>
                  <a:close/>
                  <a:moveTo>
                    <a:pt x="29646" y="1043058"/>
                  </a:moveTo>
                  <a:lnTo>
                    <a:pt x="28466" y="1039223"/>
                  </a:lnTo>
                  <a:lnTo>
                    <a:pt x="28024" y="1039223"/>
                  </a:lnTo>
                  <a:lnTo>
                    <a:pt x="26254" y="1041141"/>
                  </a:lnTo>
                  <a:lnTo>
                    <a:pt x="27286" y="1042321"/>
                  </a:lnTo>
                  <a:lnTo>
                    <a:pt x="29646" y="1043058"/>
                  </a:lnTo>
                  <a:close/>
                  <a:moveTo>
                    <a:pt x="84661" y="1284944"/>
                  </a:moveTo>
                  <a:lnTo>
                    <a:pt x="83333" y="1285386"/>
                  </a:lnTo>
                  <a:lnTo>
                    <a:pt x="81858" y="1285386"/>
                  </a:lnTo>
                  <a:lnTo>
                    <a:pt x="82300" y="1286419"/>
                  </a:lnTo>
                  <a:lnTo>
                    <a:pt x="83185" y="1287304"/>
                  </a:lnTo>
                  <a:lnTo>
                    <a:pt x="84513" y="1287894"/>
                  </a:lnTo>
                  <a:lnTo>
                    <a:pt x="87315" y="1287156"/>
                  </a:lnTo>
                  <a:lnTo>
                    <a:pt x="85840" y="1285386"/>
                  </a:lnTo>
                  <a:lnTo>
                    <a:pt x="84513" y="1284944"/>
                  </a:lnTo>
                  <a:close/>
                  <a:moveTo>
                    <a:pt x="247491" y="762088"/>
                  </a:moveTo>
                  <a:lnTo>
                    <a:pt x="249703" y="763415"/>
                  </a:lnTo>
                  <a:lnTo>
                    <a:pt x="250441" y="764595"/>
                  </a:lnTo>
                  <a:lnTo>
                    <a:pt x="252505" y="765185"/>
                  </a:lnTo>
                  <a:lnTo>
                    <a:pt x="252505" y="763562"/>
                  </a:lnTo>
                  <a:lnTo>
                    <a:pt x="251473" y="760465"/>
                  </a:lnTo>
                  <a:lnTo>
                    <a:pt x="249703" y="758547"/>
                  </a:lnTo>
                  <a:lnTo>
                    <a:pt x="248818" y="757220"/>
                  </a:lnTo>
                  <a:lnTo>
                    <a:pt x="248228" y="757220"/>
                  </a:lnTo>
                  <a:lnTo>
                    <a:pt x="248228" y="757957"/>
                  </a:lnTo>
                  <a:lnTo>
                    <a:pt x="246901" y="759138"/>
                  </a:lnTo>
                  <a:lnTo>
                    <a:pt x="247195" y="761645"/>
                  </a:lnTo>
                  <a:lnTo>
                    <a:pt x="247491" y="762088"/>
                  </a:lnTo>
                  <a:close/>
                  <a:moveTo>
                    <a:pt x="466073" y="993796"/>
                  </a:moveTo>
                  <a:lnTo>
                    <a:pt x="467695" y="993796"/>
                  </a:lnTo>
                  <a:lnTo>
                    <a:pt x="468580" y="993058"/>
                  </a:lnTo>
                  <a:lnTo>
                    <a:pt x="458403" y="992321"/>
                  </a:lnTo>
                  <a:lnTo>
                    <a:pt x="455748" y="993796"/>
                  </a:lnTo>
                  <a:lnTo>
                    <a:pt x="453241" y="993501"/>
                  </a:lnTo>
                  <a:lnTo>
                    <a:pt x="451029" y="995566"/>
                  </a:lnTo>
                  <a:lnTo>
                    <a:pt x="452061" y="995861"/>
                  </a:lnTo>
                  <a:lnTo>
                    <a:pt x="456633" y="995418"/>
                  </a:lnTo>
                  <a:lnTo>
                    <a:pt x="458698" y="996451"/>
                  </a:lnTo>
                  <a:lnTo>
                    <a:pt x="459583" y="998074"/>
                  </a:lnTo>
                  <a:lnTo>
                    <a:pt x="458551" y="999696"/>
                  </a:lnTo>
                  <a:lnTo>
                    <a:pt x="456781" y="1001318"/>
                  </a:lnTo>
                  <a:lnTo>
                    <a:pt x="456781" y="1002203"/>
                  </a:lnTo>
                  <a:lnTo>
                    <a:pt x="457666" y="1004416"/>
                  </a:lnTo>
                  <a:lnTo>
                    <a:pt x="458403" y="1004710"/>
                  </a:lnTo>
                  <a:lnTo>
                    <a:pt x="459878" y="1004710"/>
                  </a:lnTo>
                  <a:lnTo>
                    <a:pt x="461501" y="1003531"/>
                  </a:lnTo>
                  <a:lnTo>
                    <a:pt x="464597" y="1002646"/>
                  </a:lnTo>
                  <a:lnTo>
                    <a:pt x="464597" y="1001908"/>
                  </a:lnTo>
                  <a:lnTo>
                    <a:pt x="463271" y="999548"/>
                  </a:lnTo>
                  <a:lnTo>
                    <a:pt x="461795" y="999548"/>
                  </a:lnTo>
                  <a:lnTo>
                    <a:pt x="460173" y="996599"/>
                  </a:lnTo>
                  <a:lnTo>
                    <a:pt x="461648" y="995124"/>
                  </a:lnTo>
                  <a:lnTo>
                    <a:pt x="461353" y="994829"/>
                  </a:lnTo>
                  <a:lnTo>
                    <a:pt x="459731" y="994239"/>
                  </a:lnTo>
                  <a:lnTo>
                    <a:pt x="460173" y="993649"/>
                  </a:lnTo>
                  <a:lnTo>
                    <a:pt x="462533" y="993354"/>
                  </a:lnTo>
                  <a:lnTo>
                    <a:pt x="463418" y="994239"/>
                  </a:lnTo>
                  <a:lnTo>
                    <a:pt x="463418" y="996599"/>
                  </a:lnTo>
                  <a:lnTo>
                    <a:pt x="466073" y="993354"/>
                  </a:lnTo>
                  <a:close/>
                  <a:moveTo>
                    <a:pt x="467252" y="1008840"/>
                  </a:moveTo>
                  <a:lnTo>
                    <a:pt x="467695" y="1010020"/>
                  </a:lnTo>
                  <a:lnTo>
                    <a:pt x="467695" y="1011790"/>
                  </a:lnTo>
                  <a:lnTo>
                    <a:pt x="468728" y="1011495"/>
                  </a:lnTo>
                  <a:lnTo>
                    <a:pt x="470202" y="1009725"/>
                  </a:lnTo>
                  <a:lnTo>
                    <a:pt x="469317" y="1008250"/>
                  </a:lnTo>
                  <a:lnTo>
                    <a:pt x="467400" y="1008693"/>
                  </a:lnTo>
                  <a:close/>
                  <a:moveTo>
                    <a:pt x="215485" y="914593"/>
                  </a:moveTo>
                  <a:lnTo>
                    <a:pt x="212830" y="914593"/>
                  </a:lnTo>
                  <a:lnTo>
                    <a:pt x="214453" y="913561"/>
                  </a:lnTo>
                  <a:lnTo>
                    <a:pt x="216960" y="911791"/>
                  </a:lnTo>
                  <a:lnTo>
                    <a:pt x="217403" y="910759"/>
                  </a:lnTo>
                  <a:lnTo>
                    <a:pt x="219025" y="908989"/>
                  </a:lnTo>
                  <a:lnTo>
                    <a:pt x="219762" y="907514"/>
                  </a:lnTo>
                  <a:lnTo>
                    <a:pt x="217697" y="907514"/>
                  </a:lnTo>
                  <a:lnTo>
                    <a:pt x="217403" y="906481"/>
                  </a:lnTo>
                  <a:lnTo>
                    <a:pt x="215927" y="906481"/>
                  </a:lnTo>
                  <a:lnTo>
                    <a:pt x="215043" y="907071"/>
                  </a:lnTo>
                  <a:lnTo>
                    <a:pt x="214010" y="907071"/>
                  </a:lnTo>
                  <a:lnTo>
                    <a:pt x="211945" y="906776"/>
                  </a:lnTo>
                  <a:lnTo>
                    <a:pt x="211945" y="907809"/>
                  </a:lnTo>
                  <a:lnTo>
                    <a:pt x="212535" y="909136"/>
                  </a:lnTo>
                  <a:lnTo>
                    <a:pt x="210766" y="910021"/>
                  </a:lnTo>
                  <a:lnTo>
                    <a:pt x="209585" y="911791"/>
                  </a:lnTo>
                  <a:lnTo>
                    <a:pt x="210028" y="912676"/>
                  </a:lnTo>
                  <a:lnTo>
                    <a:pt x="209142" y="914298"/>
                  </a:lnTo>
                  <a:lnTo>
                    <a:pt x="206488" y="915331"/>
                  </a:lnTo>
                  <a:lnTo>
                    <a:pt x="208111" y="912823"/>
                  </a:lnTo>
                  <a:lnTo>
                    <a:pt x="208111" y="910759"/>
                  </a:lnTo>
                  <a:lnTo>
                    <a:pt x="209438" y="909136"/>
                  </a:lnTo>
                  <a:lnTo>
                    <a:pt x="208553" y="907956"/>
                  </a:lnTo>
                  <a:lnTo>
                    <a:pt x="208848" y="907219"/>
                  </a:lnTo>
                  <a:lnTo>
                    <a:pt x="210470" y="906481"/>
                  </a:lnTo>
                  <a:lnTo>
                    <a:pt x="211798" y="904417"/>
                  </a:lnTo>
                  <a:lnTo>
                    <a:pt x="210323" y="904417"/>
                  </a:lnTo>
                  <a:lnTo>
                    <a:pt x="208996" y="905449"/>
                  </a:lnTo>
                  <a:lnTo>
                    <a:pt x="206046" y="906186"/>
                  </a:lnTo>
                  <a:lnTo>
                    <a:pt x="204866" y="906629"/>
                  </a:lnTo>
                  <a:lnTo>
                    <a:pt x="200293" y="910168"/>
                  </a:lnTo>
                  <a:lnTo>
                    <a:pt x="197343" y="911643"/>
                  </a:lnTo>
                  <a:lnTo>
                    <a:pt x="194541" y="913561"/>
                  </a:lnTo>
                  <a:lnTo>
                    <a:pt x="191739" y="915773"/>
                  </a:lnTo>
                  <a:lnTo>
                    <a:pt x="188790" y="915773"/>
                  </a:lnTo>
                  <a:lnTo>
                    <a:pt x="187609" y="912676"/>
                  </a:lnTo>
                  <a:lnTo>
                    <a:pt x="187166" y="909284"/>
                  </a:lnTo>
                  <a:lnTo>
                    <a:pt x="186872" y="905449"/>
                  </a:lnTo>
                  <a:lnTo>
                    <a:pt x="185544" y="902204"/>
                  </a:lnTo>
                  <a:lnTo>
                    <a:pt x="182447" y="901319"/>
                  </a:lnTo>
                  <a:lnTo>
                    <a:pt x="179792" y="899844"/>
                  </a:lnTo>
                  <a:lnTo>
                    <a:pt x="178759" y="898369"/>
                  </a:lnTo>
                  <a:lnTo>
                    <a:pt x="178170" y="896600"/>
                  </a:lnTo>
                  <a:lnTo>
                    <a:pt x="178170" y="894682"/>
                  </a:lnTo>
                  <a:lnTo>
                    <a:pt x="178907" y="892765"/>
                  </a:lnTo>
                  <a:lnTo>
                    <a:pt x="184364" y="892027"/>
                  </a:lnTo>
                  <a:lnTo>
                    <a:pt x="181415" y="891142"/>
                  </a:lnTo>
                  <a:lnTo>
                    <a:pt x="178317" y="891142"/>
                  </a:lnTo>
                  <a:lnTo>
                    <a:pt x="176548" y="892027"/>
                  </a:lnTo>
                  <a:lnTo>
                    <a:pt x="171975" y="895272"/>
                  </a:lnTo>
                  <a:lnTo>
                    <a:pt x="166813" y="899549"/>
                  </a:lnTo>
                  <a:lnTo>
                    <a:pt x="163273" y="905449"/>
                  </a:lnTo>
                  <a:lnTo>
                    <a:pt x="162094" y="913266"/>
                  </a:lnTo>
                  <a:lnTo>
                    <a:pt x="159881" y="920788"/>
                  </a:lnTo>
                  <a:lnTo>
                    <a:pt x="158259" y="923738"/>
                  </a:lnTo>
                  <a:lnTo>
                    <a:pt x="155161" y="927425"/>
                  </a:lnTo>
                  <a:lnTo>
                    <a:pt x="152506" y="929490"/>
                  </a:lnTo>
                  <a:lnTo>
                    <a:pt x="150884" y="930228"/>
                  </a:lnTo>
                  <a:lnTo>
                    <a:pt x="147345" y="930670"/>
                  </a:lnTo>
                  <a:lnTo>
                    <a:pt x="146017" y="931850"/>
                  </a:lnTo>
                  <a:lnTo>
                    <a:pt x="144247" y="937454"/>
                  </a:lnTo>
                  <a:lnTo>
                    <a:pt x="142625" y="940847"/>
                  </a:lnTo>
                  <a:lnTo>
                    <a:pt x="141592" y="944239"/>
                  </a:lnTo>
                  <a:lnTo>
                    <a:pt x="140855" y="947779"/>
                  </a:lnTo>
                  <a:lnTo>
                    <a:pt x="139675" y="950876"/>
                  </a:lnTo>
                  <a:lnTo>
                    <a:pt x="140855" y="951761"/>
                  </a:lnTo>
                  <a:lnTo>
                    <a:pt x="141297" y="952646"/>
                  </a:lnTo>
                  <a:lnTo>
                    <a:pt x="139822" y="952646"/>
                  </a:lnTo>
                  <a:lnTo>
                    <a:pt x="138937" y="953236"/>
                  </a:lnTo>
                  <a:lnTo>
                    <a:pt x="138053" y="953973"/>
                  </a:lnTo>
                  <a:lnTo>
                    <a:pt x="133775" y="960168"/>
                  </a:lnTo>
                  <a:lnTo>
                    <a:pt x="134365" y="963560"/>
                  </a:lnTo>
                  <a:lnTo>
                    <a:pt x="134070" y="965478"/>
                  </a:lnTo>
                  <a:lnTo>
                    <a:pt x="133333" y="966215"/>
                  </a:lnTo>
                  <a:lnTo>
                    <a:pt x="133333" y="962380"/>
                  </a:lnTo>
                  <a:lnTo>
                    <a:pt x="132300" y="960905"/>
                  </a:lnTo>
                  <a:lnTo>
                    <a:pt x="128908" y="965035"/>
                  </a:lnTo>
                  <a:lnTo>
                    <a:pt x="126400" y="967543"/>
                  </a:lnTo>
                  <a:lnTo>
                    <a:pt x="125958" y="969018"/>
                  </a:lnTo>
                  <a:lnTo>
                    <a:pt x="126252" y="970788"/>
                  </a:lnTo>
                  <a:lnTo>
                    <a:pt x="124483" y="968575"/>
                  </a:lnTo>
                  <a:lnTo>
                    <a:pt x="123156" y="968870"/>
                  </a:lnTo>
                  <a:lnTo>
                    <a:pt x="120795" y="970050"/>
                  </a:lnTo>
                  <a:lnTo>
                    <a:pt x="121091" y="971082"/>
                  </a:lnTo>
                  <a:lnTo>
                    <a:pt x="123008" y="972705"/>
                  </a:lnTo>
                  <a:lnTo>
                    <a:pt x="121091" y="971673"/>
                  </a:lnTo>
                  <a:lnTo>
                    <a:pt x="119026" y="971082"/>
                  </a:lnTo>
                  <a:lnTo>
                    <a:pt x="116960" y="971967"/>
                  </a:lnTo>
                  <a:lnTo>
                    <a:pt x="114896" y="973295"/>
                  </a:lnTo>
                  <a:lnTo>
                    <a:pt x="116814" y="974180"/>
                  </a:lnTo>
                  <a:lnTo>
                    <a:pt x="117403" y="975655"/>
                  </a:lnTo>
                  <a:lnTo>
                    <a:pt x="116371" y="974770"/>
                  </a:lnTo>
                  <a:lnTo>
                    <a:pt x="114896" y="974475"/>
                  </a:lnTo>
                  <a:lnTo>
                    <a:pt x="113273" y="975065"/>
                  </a:lnTo>
                  <a:lnTo>
                    <a:pt x="111946" y="976835"/>
                  </a:lnTo>
                  <a:lnTo>
                    <a:pt x="110914" y="977572"/>
                  </a:lnTo>
                  <a:lnTo>
                    <a:pt x="109734" y="978162"/>
                  </a:lnTo>
                  <a:lnTo>
                    <a:pt x="107522" y="980817"/>
                  </a:lnTo>
                  <a:lnTo>
                    <a:pt x="103392" y="983177"/>
                  </a:lnTo>
                  <a:lnTo>
                    <a:pt x="104719" y="983767"/>
                  </a:lnTo>
                  <a:lnTo>
                    <a:pt x="104276" y="984209"/>
                  </a:lnTo>
                  <a:lnTo>
                    <a:pt x="102802" y="984209"/>
                  </a:lnTo>
                  <a:lnTo>
                    <a:pt x="102507" y="985389"/>
                  </a:lnTo>
                  <a:lnTo>
                    <a:pt x="102802" y="986716"/>
                  </a:lnTo>
                  <a:lnTo>
                    <a:pt x="101180" y="986716"/>
                  </a:lnTo>
                  <a:lnTo>
                    <a:pt x="98377" y="988486"/>
                  </a:lnTo>
                  <a:lnTo>
                    <a:pt x="94542" y="989519"/>
                  </a:lnTo>
                  <a:lnTo>
                    <a:pt x="89527" y="992026"/>
                  </a:lnTo>
                  <a:lnTo>
                    <a:pt x="85546" y="994386"/>
                  </a:lnTo>
                  <a:lnTo>
                    <a:pt x="84661" y="995714"/>
                  </a:lnTo>
                  <a:lnTo>
                    <a:pt x="85840" y="998663"/>
                  </a:lnTo>
                  <a:lnTo>
                    <a:pt x="84661" y="998221"/>
                  </a:lnTo>
                  <a:lnTo>
                    <a:pt x="82890" y="997041"/>
                  </a:lnTo>
                  <a:lnTo>
                    <a:pt x="80973" y="997926"/>
                  </a:lnTo>
                  <a:lnTo>
                    <a:pt x="76106" y="1001171"/>
                  </a:lnTo>
                  <a:lnTo>
                    <a:pt x="75221" y="1001171"/>
                  </a:lnTo>
                  <a:lnTo>
                    <a:pt x="71976" y="1000581"/>
                  </a:lnTo>
                  <a:lnTo>
                    <a:pt x="66962" y="1002498"/>
                  </a:lnTo>
                  <a:lnTo>
                    <a:pt x="64601" y="1004120"/>
                  </a:lnTo>
                  <a:lnTo>
                    <a:pt x="60177" y="1008693"/>
                  </a:lnTo>
                  <a:lnTo>
                    <a:pt x="55457" y="1012970"/>
                  </a:lnTo>
                  <a:lnTo>
                    <a:pt x="51180" y="1017542"/>
                  </a:lnTo>
                  <a:lnTo>
                    <a:pt x="51475" y="1020492"/>
                  </a:lnTo>
                  <a:lnTo>
                    <a:pt x="52360" y="1021525"/>
                  </a:lnTo>
                  <a:lnTo>
                    <a:pt x="52360" y="1022852"/>
                  </a:lnTo>
                  <a:lnTo>
                    <a:pt x="51328" y="1021525"/>
                  </a:lnTo>
                  <a:lnTo>
                    <a:pt x="49410" y="1020640"/>
                  </a:lnTo>
                  <a:lnTo>
                    <a:pt x="47050" y="1022114"/>
                  </a:lnTo>
                  <a:lnTo>
                    <a:pt x="43953" y="1025359"/>
                  </a:lnTo>
                  <a:lnTo>
                    <a:pt x="41593" y="1026392"/>
                  </a:lnTo>
                  <a:lnTo>
                    <a:pt x="41003" y="1027424"/>
                  </a:lnTo>
                  <a:lnTo>
                    <a:pt x="41003" y="1028604"/>
                  </a:lnTo>
                  <a:lnTo>
                    <a:pt x="41593" y="1029784"/>
                  </a:lnTo>
                  <a:lnTo>
                    <a:pt x="41593" y="1031111"/>
                  </a:lnTo>
                  <a:lnTo>
                    <a:pt x="41151" y="1032439"/>
                  </a:lnTo>
                  <a:lnTo>
                    <a:pt x="39675" y="1028309"/>
                  </a:lnTo>
                  <a:lnTo>
                    <a:pt x="34070" y="1032734"/>
                  </a:lnTo>
                  <a:lnTo>
                    <a:pt x="33481" y="1033766"/>
                  </a:lnTo>
                  <a:lnTo>
                    <a:pt x="34366" y="1035389"/>
                  </a:lnTo>
                  <a:lnTo>
                    <a:pt x="35840" y="1036421"/>
                  </a:lnTo>
                  <a:lnTo>
                    <a:pt x="33924" y="1036863"/>
                  </a:lnTo>
                  <a:lnTo>
                    <a:pt x="32301" y="1035536"/>
                  </a:lnTo>
                  <a:lnTo>
                    <a:pt x="29646" y="1037896"/>
                  </a:lnTo>
                  <a:lnTo>
                    <a:pt x="29646" y="1041141"/>
                  </a:lnTo>
                  <a:lnTo>
                    <a:pt x="32301" y="1042616"/>
                  </a:lnTo>
                  <a:lnTo>
                    <a:pt x="34366" y="1043058"/>
                  </a:lnTo>
                  <a:lnTo>
                    <a:pt x="34955" y="1043353"/>
                  </a:lnTo>
                  <a:lnTo>
                    <a:pt x="32744" y="1043796"/>
                  </a:lnTo>
                  <a:lnTo>
                    <a:pt x="32006" y="1044386"/>
                  </a:lnTo>
                  <a:lnTo>
                    <a:pt x="32006" y="1045565"/>
                  </a:lnTo>
                  <a:lnTo>
                    <a:pt x="33039" y="1047483"/>
                  </a:lnTo>
                  <a:lnTo>
                    <a:pt x="30383" y="1046598"/>
                  </a:lnTo>
                  <a:lnTo>
                    <a:pt x="26696" y="1044091"/>
                  </a:lnTo>
                  <a:lnTo>
                    <a:pt x="25664" y="1044091"/>
                  </a:lnTo>
                  <a:lnTo>
                    <a:pt x="25664" y="1046008"/>
                  </a:lnTo>
                  <a:lnTo>
                    <a:pt x="26991" y="1047336"/>
                  </a:lnTo>
                  <a:lnTo>
                    <a:pt x="23304" y="1047336"/>
                  </a:lnTo>
                  <a:lnTo>
                    <a:pt x="22419" y="1049253"/>
                  </a:lnTo>
                  <a:lnTo>
                    <a:pt x="22124" y="1051760"/>
                  </a:lnTo>
                  <a:lnTo>
                    <a:pt x="25664" y="1051760"/>
                  </a:lnTo>
                  <a:lnTo>
                    <a:pt x="28909" y="1051318"/>
                  </a:lnTo>
                  <a:lnTo>
                    <a:pt x="24632" y="1053678"/>
                  </a:lnTo>
                  <a:lnTo>
                    <a:pt x="23894" y="1055005"/>
                  </a:lnTo>
                  <a:lnTo>
                    <a:pt x="24189" y="1056775"/>
                  </a:lnTo>
                  <a:lnTo>
                    <a:pt x="29204" y="1057217"/>
                  </a:lnTo>
                  <a:lnTo>
                    <a:pt x="27876" y="1058397"/>
                  </a:lnTo>
                  <a:lnTo>
                    <a:pt x="24778" y="1059135"/>
                  </a:lnTo>
                  <a:lnTo>
                    <a:pt x="16372" y="1060314"/>
                  </a:lnTo>
                  <a:lnTo>
                    <a:pt x="15782" y="1060905"/>
                  </a:lnTo>
                  <a:lnTo>
                    <a:pt x="15487" y="1063264"/>
                  </a:lnTo>
                  <a:lnTo>
                    <a:pt x="15929" y="1065182"/>
                  </a:lnTo>
                  <a:lnTo>
                    <a:pt x="19027" y="1064887"/>
                  </a:lnTo>
                  <a:lnTo>
                    <a:pt x="21829" y="1062674"/>
                  </a:lnTo>
                  <a:lnTo>
                    <a:pt x="22271" y="1064002"/>
                  </a:lnTo>
                  <a:lnTo>
                    <a:pt x="22271" y="1065182"/>
                  </a:lnTo>
                  <a:lnTo>
                    <a:pt x="20059" y="1067689"/>
                  </a:lnTo>
                  <a:lnTo>
                    <a:pt x="22124" y="1067984"/>
                  </a:lnTo>
                  <a:lnTo>
                    <a:pt x="25369" y="1065624"/>
                  </a:lnTo>
                  <a:lnTo>
                    <a:pt x="26991" y="1064887"/>
                  </a:lnTo>
                  <a:lnTo>
                    <a:pt x="21682" y="1070639"/>
                  </a:lnTo>
                  <a:lnTo>
                    <a:pt x="22124" y="1072704"/>
                  </a:lnTo>
                  <a:lnTo>
                    <a:pt x="24778" y="1073589"/>
                  </a:lnTo>
                  <a:lnTo>
                    <a:pt x="31859" y="1074326"/>
                  </a:lnTo>
                  <a:lnTo>
                    <a:pt x="38938" y="1074032"/>
                  </a:lnTo>
                  <a:lnTo>
                    <a:pt x="40118" y="1073589"/>
                  </a:lnTo>
                  <a:lnTo>
                    <a:pt x="42183" y="1071229"/>
                  </a:lnTo>
                  <a:lnTo>
                    <a:pt x="43510" y="1071229"/>
                  </a:lnTo>
                  <a:lnTo>
                    <a:pt x="47197" y="1072409"/>
                  </a:lnTo>
                  <a:lnTo>
                    <a:pt x="48230" y="1073589"/>
                  </a:lnTo>
                  <a:lnTo>
                    <a:pt x="51328" y="1078161"/>
                  </a:lnTo>
                  <a:lnTo>
                    <a:pt x="52802" y="1078161"/>
                  </a:lnTo>
                  <a:lnTo>
                    <a:pt x="57374" y="1077719"/>
                  </a:lnTo>
                  <a:lnTo>
                    <a:pt x="60324" y="1078014"/>
                  </a:lnTo>
                  <a:lnTo>
                    <a:pt x="61357" y="1078751"/>
                  </a:lnTo>
                  <a:lnTo>
                    <a:pt x="62242" y="1079783"/>
                  </a:lnTo>
                  <a:lnTo>
                    <a:pt x="63569" y="1080668"/>
                  </a:lnTo>
                  <a:lnTo>
                    <a:pt x="64159" y="1081996"/>
                  </a:lnTo>
                  <a:lnTo>
                    <a:pt x="63716" y="1083913"/>
                  </a:lnTo>
                  <a:lnTo>
                    <a:pt x="64601" y="1085241"/>
                  </a:lnTo>
                  <a:lnTo>
                    <a:pt x="65192" y="1085831"/>
                  </a:lnTo>
                  <a:lnTo>
                    <a:pt x="67404" y="1085241"/>
                  </a:lnTo>
                  <a:lnTo>
                    <a:pt x="70206" y="1085978"/>
                  </a:lnTo>
                  <a:lnTo>
                    <a:pt x="71681" y="1085241"/>
                  </a:lnTo>
                  <a:lnTo>
                    <a:pt x="75221" y="1084503"/>
                  </a:lnTo>
                  <a:lnTo>
                    <a:pt x="77139" y="1084946"/>
                  </a:lnTo>
                  <a:lnTo>
                    <a:pt x="80531" y="1086125"/>
                  </a:lnTo>
                  <a:lnTo>
                    <a:pt x="84070" y="1086716"/>
                  </a:lnTo>
                  <a:lnTo>
                    <a:pt x="90412" y="1086421"/>
                  </a:lnTo>
                  <a:lnTo>
                    <a:pt x="99410" y="1084208"/>
                  </a:lnTo>
                  <a:lnTo>
                    <a:pt x="100589" y="1083176"/>
                  </a:lnTo>
                  <a:lnTo>
                    <a:pt x="101474" y="1081849"/>
                  </a:lnTo>
                  <a:lnTo>
                    <a:pt x="105604" y="1077129"/>
                  </a:lnTo>
                  <a:lnTo>
                    <a:pt x="112536" y="1071524"/>
                  </a:lnTo>
                  <a:lnTo>
                    <a:pt x="114601" y="1069017"/>
                  </a:lnTo>
                  <a:lnTo>
                    <a:pt x="116371" y="1066067"/>
                  </a:lnTo>
                  <a:lnTo>
                    <a:pt x="118584" y="1064445"/>
                  </a:lnTo>
                  <a:lnTo>
                    <a:pt x="125221" y="1062970"/>
                  </a:lnTo>
                  <a:lnTo>
                    <a:pt x="126400" y="1062380"/>
                  </a:lnTo>
                  <a:lnTo>
                    <a:pt x="127876" y="1062085"/>
                  </a:lnTo>
                  <a:lnTo>
                    <a:pt x="128318" y="1061200"/>
                  </a:lnTo>
                  <a:lnTo>
                    <a:pt x="128318" y="1059577"/>
                  </a:lnTo>
                  <a:lnTo>
                    <a:pt x="126991" y="1058397"/>
                  </a:lnTo>
                  <a:lnTo>
                    <a:pt x="125958" y="1057070"/>
                  </a:lnTo>
                  <a:lnTo>
                    <a:pt x="125958" y="1056038"/>
                  </a:lnTo>
                  <a:lnTo>
                    <a:pt x="128908" y="1050728"/>
                  </a:lnTo>
                  <a:lnTo>
                    <a:pt x="130825" y="1046008"/>
                  </a:lnTo>
                  <a:lnTo>
                    <a:pt x="132152" y="1040846"/>
                  </a:lnTo>
                  <a:lnTo>
                    <a:pt x="133480" y="1038781"/>
                  </a:lnTo>
                  <a:lnTo>
                    <a:pt x="136725" y="1035094"/>
                  </a:lnTo>
                  <a:lnTo>
                    <a:pt x="137314" y="1033176"/>
                  </a:lnTo>
                  <a:lnTo>
                    <a:pt x="134365" y="1031849"/>
                  </a:lnTo>
                  <a:lnTo>
                    <a:pt x="133775" y="1030964"/>
                  </a:lnTo>
                  <a:lnTo>
                    <a:pt x="137610" y="1030964"/>
                  </a:lnTo>
                  <a:lnTo>
                    <a:pt x="138937" y="1026392"/>
                  </a:lnTo>
                  <a:lnTo>
                    <a:pt x="139379" y="1021377"/>
                  </a:lnTo>
                  <a:lnTo>
                    <a:pt x="139822" y="1018427"/>
                  </a:lnTo>
                  <a:lnTo>
                    <a:pt x="142034" y="1011348"/>
                  </a:lnTo>
                  <a:lnTo>
                    <a:pt x="141297" y="1010610"/>
                  </a:lnTo>
                  <a:lnTo>
                    <a:pt x="140117" y="1010168"/>
                  </a:lnTo>
                  <a:lnTo>
                    <a:pt x="143362" y="1009873"/>
                  </a:lnTo>
                  <a:lnTo>
                    <a:pt x="144689" y="1008398"/>
                  </a:lnTo>
                  <a:lnTo>
                    <a:pt x="145279" y="1006038"/>
                  </a:lnTo>
                  <a:lnTo>
                    <a:pt x="147197" y="1005448"/>
                  </a:lnTo>
                  <a:lnTo>
                    <a:pt x="150884" y="1005448"/>
                  </a:lnTo>
                  <a:lnTo>
                    <a:pt x="152211" y="1004710"/>
                  </a:lnTo>
                  <a:lnTo>
                    <a:pt x="154719" y="1002941"/>
                  </a:lnTo>
                  <a:lnTo>
                    <a:pt x="156931" y="1001761"/>
                  </a:lnTo>
                  <a:lnTo>
                    <a:pt x="159144" y="1001023"/>
                  </a:lnTo>
                  <a:lnTo>
                    <a:pt x="161798" y="999843"/>
                  </a:lnTo>
                  <a:lnTo>
                    <a:pt x="164453" y="998221"/>
                  </a:lnTo>
                  <a:lnTo>
                    <a:pt x="163273" y="996303"/>
                  </a:lnTo>
                  <a:lnTo>
                    <a:pt x="161061" y="993354"/>
                  </a:lnTo>
                  <a:lnTo>
                    <a:pt x="160618" y="992174"/>
                  </a:lnTo>
                  <a:lnTo>
                    <a:pt x="163568" y="994091"/>
                  </a:lnTo>
                  <a:lnTo>
                    <a:pt x="165486" y="996008"/>
                  </a:lnTo>
                  <a:lnTo>
                    <a:pt x="167403" y="997336"/>
                  </a:lnTo>
                  <a:lnTo>
                    <a:pt x="168878" y="997041"/>
                  </a:lnTo>
                  <a:lnTo>
                    <a:pt x="169763" y="996156"/>
                  </a:lnTo>
                  <a:lnTo>
                    <a:pt x="170058" y="994533"/>
                  </a:lnTo>
                  <a:lnTo>
                    <a:pt x="170943" y="993501"/>
                  </a:lnTo>
                  <a:lnTo>
                    <a:pt x="172270" y="992911"/>
                  </a:lnTo>
                  <a:lnTo>
                    <a:pt x="173450" y="993354"/>
                  </a:lnTo>
                  <a:lnTo>
                    <a:pt x="174925" y="994386"/>
                  </a:lnTo>
                  <a:lnTo>
                    <a:pt x="172123" y="996303"/>
                  </a:lnTo>
                  <a:lnTo>
                    <a:pt x="172860" y="996599"/>
                  </a:lnTo>
                  <a:lnTo>
                    <a:pt x="174187" y="996156"/>
                  </a:lnTo>
                  <a:lnTo>
                    <a:pt x="179202" y="995566"/>
                  </a:lnTo>
                  <a:lnTo>
                    <a:pt x="180972" y="997336"/>
                  </a:lnTo>
                  <a:lnTo>
                    <a:pt x="183627" y="998074"/>
                  </a:lnTo>
                  <a:lnTo>
                    <a:pt x="186282" y="998074"/>
                  </a:lnTo>
                  <a:lnTo>
                    <a:pt x="187314" y="997483"/>
                  </a:lnTo>
                  <a:lnTo>
                    <a:pt x="188051" y="996451"/>
                  </a:lnTo>
                  <a:lnTo>
                    <a:pt x="188642" y="994976"/>
                  </a:lnTo>
                  <a:lnTo>
                    <a:pt x="188199" y="992026"/>
                  </a:lnTo>
                  <a:lnTo>
                    <a:pt x="187609" y="991141"/>
                  </a:lnTo>
                  <a:lnTo>
                    <a:pt x="184364" y="990551"/>
                  </a:lnTo>
                  <a:lnTo>
                    <a:pt x="180677" y="989371"/>
                  </a:lnTo>
                  <a:lnTo>
                    <a:pt x="179644" y="987454"/>
                  </a:lnTo>
                  <a:lnTo>
                    <a:pt x="179202" y="985979"/>
                  </a:lnTo>
                  <a:lnTo>
                    <a:pt x="178907" y="984357"/>
                  </a:lnTo>
                  <a:lnTo>
                    <a:pt x="177728" y="983619"/>
                  </a:lnTo>
                  <a:lnTo>
                    <a:pt x="173302" y="984209"/>
                  </a:lnTo>
                  <a:lnTo>
                    <a:pt x="174187" y="983324"/>
                  </a:lnTo>
                  <a:lnTo>
                    <a:pt x="175957" y="983029"/>
                  </a:lnTo>
                  <a:lnTo>
                    <a:pt x="177728" y="982144"/>
                  </a:lnTo>
                  <a:lnTo>
                    <a:pt x="178613" y="980669"/>
                  </a:lnTo>
                  <a:lnTo>
                    <a:pt x="177432" y="979342"/>
                  </a:lnTo>
                  <a:lnTo>
                    <a:pt x="175810" y="978899"/>
                  </a:lnTo>
                  <a:lnTo>
                    <a:pt x="175810" y="978015"/>
                  </a:lnTo>
                  <a:lnTo>
                    <a:pt x="178170" y="977572"/>
                  </a:lnTo>
                  <a:lnTo>
                    <a:pt x="180530" y="975655"/>
                  </a:lnTo>
                  <a:lnTo>
                    <a:pt x="182594" y="973295"/>
                  </a:lnTo>
                  <a:lnTo>
                    <a:pt x="187462" y="971230"/>
                  </a:lnTo>
                  <a:lnTo>
                    <a:pt x="189527" y="970050"/>
                  </a:lnTo>
                  <a:lnTo>
                    <a:pt x="191444" y="968575"/>
                  </a:lnTo>
                  <a:lnTo>
                    <a:pt x="194689" y="964298"/>
                  </a:lnTo>
                  <a:lnTo>
                    <a:pt x="199851" y="954121"/>
                  </a:lnTo>
                  <a:lnTo>
                    <a:pt x="201031" y="952794"/>
                  </a:lnTo>
                  <a:lnTo>
                    <a:pt x="207520" y="946452"/>
                  </a:lnTo>
                  <a:lnTo>
                    <a:pt x="208848" y="944534"/>
                  </a:lnTo>
                  <a:lnTo>
                    <a:pt x="208848" y="942027"/>
                  </a:lnTo>
                  <a:lnTo>
                    <a:pt x="211060" y="940404"/>
                  </a:lnTo>
                  <a:lnTo>
                    <a:pt x="212977" y="938045"/>
                  </a:lnTo>
                  <a:lnTo>
                    <a:pt x="217403" y="933325"/>
                  </a:lnTo>
                  <a:lnTo>
                    <a:pt x="218140" y="932145"/>
                  </a:lnTo>
                  <a:lnTo>
                    <a:pt x="219173" y="929932"/>
                  </a:lnTo>
                  <a:lnTo>
                    <a:pt x="217403" y="928015"/>
                  </a:lnTo>
                  <a:lnTo>
                    <a:pt x="216223" y="927425"/>
                  </a:lnTo>
                  <a:lnTo>
                    <a:pt x="214010" y="927868"/>
                  </a:lnTo>
                  <a:lnTo>
                    <a:pt x="216075" y="924475"/>
                  </a:lnTo>
                  <a:lnTo>
                    <a:pt x="214305" y="922705"/>
                  </a:lnTo>
                  <a:lnTo>
                    <a:pt x="213862" y="921673"/>
                  </a:lnTo>
                  <a:lnTo>
                    <a:pt x="213862" y="920345"/>
                  </a:lnTo>
                  <a:lnTo>
                    <a:pt x="214601" y="918428"/>
                  </a:lnTo>
                  <a:lnTo>
                    <a:pt x="216370" y="917248"/>
                  </a:lnTo>
                  <a:lnTo>
                    <a:pt x="218140" y="916806"/>
                  </a:lnTo>
                  <a:lnTo>
                    <a:pt x="219762" y="915331"/>
                  </a:lnTo>
                  <a:lnTo>
                    <a:pt x="221532" y="912971"/>
                  </a:lnTo>
                  <a:lnTo>
                    <a:pt x="221532" y="910316"/>
                  </a:lnTo>
                  <a:lnTo>
                    <a:pt x="219319" y="912381"/>
                  </a:lnTo>
                  <a:lnTo>
                    <a:pt x="215485" y="914741"/>
                  </a:lnTo>
                  <a:close/>
                  <a:moveTo>
                    <a:pt x="598815" y="20944"/>
                  </a:moveTo>
                  <a:lnTo>
                    <a:pt x="598815" y="20944"/>
                  </a:lnTo>
                  <a:lnTo>
                    <a:pt x="598815" y="20649"/>
                  </a:lnTo>
                  <a:lnTo>
                    <a:pt x="598520" y="20649"/>
                  </a:lnTo>
                  <a:lnTo>
                    <a:pt x="598520" y="20944"/>
                  </a:lnTo>
                  <a:lnTo>
                    <a:pt x="598815" y="20944"/>
                  </a:lnTo>
                  <a:lnTo>
                    <a:pt x="598815" y="21239"/>
                  </a:lnTo>
                  <a:lnTo>
                    <a:pt x="598963" y="21239"/>
                  </a:lnTo>
                  <a:lnTo>
                    <a:pt x="598963" y="20944"/>
                  </a:lnTo>
                  <a:close/>
                  <a:moveTo>
                    <a:pt x="564892" y="295"/>
                  </a:moveTo>
                  <a:lnTo>
                    <a:pt x="564597" y="0"/>
                  </a:lnTo>
                  <a:lnTo>
                    <a:pt x="564597" y="0"/>
                  </a:lnTo>
                  <a:lnTo>
                    <a:pt x="564597" y="295"/>
                  </a:lnTo>
                  <a:lnTo>
                    <a:pt x="564892" y="590"/>
                  </a:lnTo>
                  <a:lnTo>
                    <a:pt x="564892" y="885"/>
                  </a:lnTo>
                  <a:lnTo>
                    <a:pt x="565187" y="885"/>
                  </a:lnTo>
                  <a:lnTo>
                    <a:pt x="565187" y="147"/>
                  </a:lnTo>
                  <a:close/>
                  <a:moveTo>
                    <a:pt x="325513" y="803680"/>
                  </a:moveTo>
                  <a:lnTo>
                    <a:pt x="323154" y="802058"/>
                  </a:lnTo>
                  <a:lnTo>
                    <a:pt x="316221" y="801762"/>
                  </a:lnTo>
                  <a:lnTo>
                    <a:pt x="314894" y="802500"/>
                  </a:lnTo>
                  <a:lnTo>
                    <a:pt x="313567" y="803533"/>
                  </a:lnTo>
                  <a:lnTo>
                    <a:pt x="311059" y="804712"/>
                  </a:lnTo>
                  <a:lnTo>
                    <a:pt x="308847" y="806187"/>
                  </a:lnTo>
                  <a:lnTo>
                    <a:pt x="306783" y="809284"/>
                  </a:lnTo>
                  <a:lnTo>
                    <a:pt x="304422" y="811939"/>
                  </a:lnTo>
                  <a:lnTo>
                    <a:pt x="301620" y="813709"/>
                  </a:lnTo>
                  <a:lnTo>
                    <a:pt x="298523" y="814742"/>
                  </a:lnTo>
                  <a:lnTo>
                    <a:pt x="293950" y="814742"/>
                  </a:lnTo>
                  <a:lnTo>
                    <a:pt x="283774" y="811644"/>
                  </a:lnTo>
                  <a:lnTo>
                    <a:pt x="279644" y="809875"/>
                  </a:lnTo>
                  <a:lnTo>
                    <a:pt x="271237" y="805302"/>
                  </a:lnTo>
                  <a:lnTo>
                    <a:pt x="269910" y="804860"/>
                  </a:lnTo>
                  <a:lnTo>
                    <a:pt x="268582" y="804860"/>
                  </a:lnTo>
                  <a:lnTo>
                    <a:pt x="266369" y="804270"/>
                  </a:lnTo>
                  <a:lnTo>
                    <a:pt x="264599" y="802942"/>
                  </a:lnTo>
                  <a:lnTo>
                    <a:pt x="264599" y="802205"/>
                  </a:lnTo>
                  <a:lnTo>
                    <a:pt x="265042" y="801762"/>
                  </a:lnTo>
                  <a:lnTo>
                    <a:pt x="266960" y="802500"/>
                  </a:lnTo>
                  <a:lnTo>
                    <a:pt x="266517" y="801025"/>
                  </a:lnTo>
                  <a:lnTo>
                    <a:pt x="263272" y="797928"/>
                  </a:lnTo>
                  <a:lnTo>
                    <a:pt x="261503" y="790996"/>
                  </a:lnTo>
                  <a:lnTo>
                    <a:pt x="260322" y="783621"/>
                  </a:lnTo>
                  <a:lnTo>
                    <a:pt x="259438" y="781114"/>
                  </a:lnTo>
                  <a:lnTo>
                    <a:pt x="257815" y="779049"/>
                  </a:lnTo>
                  <a:lnTo>
                    <a:pt x="257520" y="776984"/>
                  </a:lnTo>
                  <a:lnTo>
                    <a:pt x="255161" y="777279"/>
                  </a:lnTo>
                  <a:lnTo>
                    <a:pt x="251178" y="772264"/>
                  </a:lnTo>
                  <a:lnTo>
                    <a:pt x="250441" y="770642"/>
                  </a:lnTo>
                  <a:lnTo>
                    <a:pt x="249408" y="769314"/>
                  </a:lnTo>
                  <a:lnTo>
                    <a:pt x="247786" y="770052"/>
                  </a:lnTo>
                  <a:lnTo>
                    <a:pt x="247343" y="771674"/>
                  </a:lnTo>
                  <a:lnTo>
                    <a:pt x="248376" y="772706"/>
                  </a:lnTo>
                  <a:lnTo>
                    <a:pt x="249261" y="774034"/>
                  </a:lnTo>
                  <a:lnTo>
                    <a:pt x="249998" y="775657"/>
                  </a:lnTo>
                  <a:lnTo>
                    <a:pt x="250293" y="777426"/>
                  </a:lnTo>
                  <a:lnTo>
                    <a:pt x="250293" y="780966"/>
                  </a:lnTo>
                  <a:lnTo>
                    <a:pt x="251620" y="786424"/>
                  </a:lnTo>
                  <a:lnTo>
                    <a:pt x="252063" y="789816"/>
                  </a:lnTo>
                  <a:lnTo>
                    <a:pt x="251326" y="791143"/>
                  </a:lnTo>
                  <a:lnTo>
                    <a:pt x="249261" y="791586"/>
                  </a:lnTo>
                  <a:lnTo>
                    <a:pt x="247343" y="791291"/>
                  </a:lnTo>
                  <a:lnTo>
                    <a:pt x="246311" y="789816"/>
                  </a:lnTo>
                  <a:lnTo>
                    <a:pt x="245721" y="786424"/>
                  </a:lnTo>
                  <a:lnTo>
                    <a:pt x="244984" y="784949"/>
                  </a:lnTo>
                  <a:lnTo>
                    <a:pt x="243508" y="784358"/>
                  </a:lnTo>
                  <a:lnTo>
                    <a:pt x="238346" y="782589"/>
                  </a:lnTo>
                  <a:lnTo>
                    <a:pt x="235839" y="780819"/>
                  </a:lnTo>
                  <a:lnTo>
                    <a:pt x="234953" y="781114"/>
                  </a:lnTo>
                  <a:lnTo>
                    <a:pt x="234216" y="782441"/>
                  </a:lnTo>
                  <a:lnTo>
                    <a:pt x="233184" y="781409"/>
                  </a:lnTo>
                  <a:lnTo>
                    <a:pt x="232004" y="780819"/>
                  </a:lnTo>
                  <a:lnTo>
                    <a:pt x="229939" y="780524"/>
                  </a:lnTo>
                  <a:lnTo>
                    <a:pt x="229939" y="779196"/>
                  </a:lnTo>
                  <a:lnTo>
                    <a:pt x="230677" y="778607"/>
                  </a:lnTo>
                  <a:lnTo>
                    <a:pt x="231414" y="774919"/>
                  </a:lnTo>
                  <a:lnTo>
                    <a:pt x="232446" y="773739"/>
                  </a:lnTo>
                  <a:lnTo>
                    <a:pt x="230677" y="770052"/>
                  </a:lnTo>
                  <a:lnTo>
                    <a:pt x="231266" y="768724"/>
                  </a:lnTo>
                  <a:lnTo>
                    <a:pt x="231266" y="767102"/>
                  </a:lnTo>
                  <a:lnTo>
                    <a:pt x="231857" y="764742"/>
                  </a:lnTo>
                  <a:lnTo>
                    <a:pt x="226694" y="757957"/>
                  </a:lnTo>
                  <a:lnTo>
                    <a:pt x="225219" y="755745"/>
                  </a:lnTo>
                  <a:lnTo>
                    <a:pt x="223450" y="752058"/>
                  </a:lnTo>
                  <a:lnTo>
                    <a:pt x="221237" y="749551"/>
                  </a:lnTo>
                  <a:lnTo>
                    <a:pt x="221237" y="748813"/>
                  </a:lnTo>
                  <a:lnTo>
                    <a:pt x="224777" y="749403"/>
                  </a:lnTo>
                  <a:lnTo>
                    <a:pt x="225957" y="749108"/>
                  </a:lnTo>
                  <a:lnTo>
                    <a:pt x="224039" y="745568"/>
                  </a:lnTo>
                  <a:lnTo>
                    <a:pt x="224630" y="744388"/>
                  </a:lnTo>
                  <a:lnTo>
                    <a:pt x="224924" y="743061"/>
                  </a:lnTo>
                  <a:lnTo>
                    <a:pt x="222860" y="739226"/>
                  </a:lnTo>
                  <a:lnTo>
                    <a:pt x="221680" y="737899"/>
                  </a:lnTo>
                  <a:lnTo>
                    <a:pt x="220795" y="736571"/>
                  </a:lnTo>
                  <a:lnTo>
                    <a:pt x="220943" y="736571"/>
                  </a:lnTo>
                  <a:lnTo>
                    <a:pt x="220352" y="735244"/>
                  </a:lnTo>
                  <a:lnTo>
                    <a:pt x="219025" y="732884"/>
                  </a:lnTo>
                  <a:lnTo>
                    <a:pt x="217993" y="732884"/>
                  </a:lnTo>
                  <a:lnTo>
                    <a:pt x="215927" y="734654"/>
                  </a:lnTo>
                  <a:lnTo>
                    <a:pt x="214305" y="734359"/>
                  </a:lnTo>
                  <a:lnTo>
                    <a:pt x="213716" y="733327"/>
                  </a:lnTo>
                  <a:lnTo>
                    <a:pt x="213420" y="731999"/>
                  </a:lnTo>
                  <a:lnTo>
                    <a:pt x="213716" y="730672"/>
                  </a:lnTo>
                  <a:lnTo>
                    <a:pt x="213273" y="729787"/>
                  </a:lnTo>
                  <a:lnTo>
                    <a:pt x="208553" y="727279"/>
                  </a:lnTo>
                  <a:lnTo>
                    <a:pt x="206488" y="726394"/>
                  </a:lnTo>
                  <a:lnTo>
                    <a:pt x="205603" y="726837"/>
                  </a:lnTo>
                  <a:lnTo>
                    <a:pt x="204866" y="727574"/>
                  </a:lnTo>
                  <a:lnTo>
                    <a:pt x="203685" y="727132"/>
                  </a:lnTo>
                  <a:lnTo>
                    <a:pt x="202506" y="725657"/>
                  </a:lnTo>
                  <a:lnTo>
                    <a:pt x="196754" y="723887"/>
                  </a:lnTo>
                  <a:lnTo>
                    <a:pt x="195869" y="723297"/>
                  </a:lnTo>
                  <a:lnTo>
                    <a:pt x="196164" y="720790"/>
                  </a:lnTo>
                  <a:lnTo>
                    <a:pt x="194393" y="722265"/>
                  </a:lnTo>
                  <a:lnTo>
                    <a:pt x="193362" y="723740"/>
                  </a:lnTo>
                  <a:lnTo>
                    <a:pt x="191886" y="724772"/>
                  </a:lnTo>
                  <a:lnTo>
                    <a:pt x="191444" y="723444"/>
                  </a:lnTo>
                  <a:lnTo>
                    <a:pt x="190706" y="722412"/>
                  </a:lnTo>
                  <a:lnTo>
                    <a:pt x="189084" y="721085"/>
                  </a:lnTo>
                  <a:lnTo>
                    <a:pt x="188790" y="719757"/>
                  </a:lnTo>
                  <a:lnTo>
                    <a:pt x="185692" y="715038"/>
                  </a:lnTo>
                  <a:lnTo>
                    <a:pt x="184217" y="713563"/>
                  </a:lnTo>
                  <a:lnTo>
                    <a:pt x="183332" y="711793"/>
                  </a:lnTo>
                  <a:lnTo>
                    <a:pt x="185397" y="708695"/>
                  </a:lnTo>
                  <a:lnTo>
                    <a:pt x="180972" y="708695"/>
                  </a:lnTo>
                  <a:lnTo>
                    <a:pt x="176548" y="709433"/>
                  </a:lnTo>
                  <a:lnTo>
                    <a:pt x="180530" y="714595"/>
                  </a:lnTo>
                  <a:lnTo>
                    <a:pt x="184955" y="719462"/>
                  </a:lnTo>
                  <a:lnTo>
                    <a:pt x="187314" y="722560"/>
                  </a:lnTo>
                  <a:lnTo>
                    <a:pt x="189232" y="725952"/>
                  </a:lnTo>
                  <a:lnTo>
                    <a:pt x="189232" y="729197"/>
                  </a:lnTo>
                  <a:lnTo>
                    <a:pt x="187314" y="731557"/>
                  </a:lnTo>
                  <a:lnTo>
                    <a:pt x="188494" y="732884"/>
                  </a:lnTo>
                  <a:lnTo>
                    <a:pt x="190264" y="735391"/>
                  </a:lnTo>
                  <a:lnTo>
                    <a:pt x="191444" y="735686"/>
                  </a:lnTo>
                  <a:lnTo>
                    <a:pt x="191886" y="736424"/>
                  </a:lnTo>
                  <a:lnTo>
                    <a:pt x="191886" y="737604"/>
                  </a:lnTo>
                  <a:lnTo>
                    <a:pt x="192477" y="738636"/>
                  </a:lnTo>
                  <a:lnTo>
                    <a:pt x="194099" y="740259"/>
                  </a:lnTo>
                  <a:lnTo>
                    <a:pt x="194689" y="739669"/>
                  </a:lnTo>
                  <a:lnTo>
                    <a:pt x="196016" y="737309"/>
                  </a:lnTo>
                  <a:lnTo>
                    <a:pt x="197049" y="736277"/>
                  </a:lnTo>
                  <a:lnTo>
                    <a:pt x="198228" y="735391"/>
                  </a:lnTo>
                  <a:lnTo>
                    <a:pt x="199261" y="734949"/>
                  </a:lnTo>
                  <a:lnTo>
                    <a:pt x="200441" y="734949"/>
                  </a:lnTo>
                  <a:lnTo>
                    <a:pt x="199998" y="736277"/>
                  </a:lnTo>
                  <a:lnTo>
                    <a:pt x="199408" y="737162"/>
                  </a:lnTo>
                  <a:lnTo>
                    <a:pt x="196606" y="739226"/>
                  </a:lnTo>
                  <a:lnTo>
                    <a:pt x="194836" y="741734"/>
                  </a:lnTo>
                  <a:lnTo>
                    <a:pt x="208700" y="760465"/>
                  </a:lnTo>
                  <a:lnTo>
                    <a:pt x="209881" y="762235"/>
                  </a:lnTo>
                  <a:lnTo>
                    <a:pt x="211503" y="765922"/>
                  </a:lnTo>
                  <a:lnTo>
                    <a:pt x="212683" y="766807"/>
                  </a:lnTo>
                  <a:lnTo>
                    <a:pt x="214010" y="766364"/>
                  </a:lnTo>
                  <a:lnTo>
                    <a:pt x="214601" y="764889"/>
                  </a:lnTo>
                  <a:lnTo>
                    <a:pt x="214010" y="763710"/>
                  </a:lnTo>
                  <a:lnTo>
                    <a:pt x="210323" y="759432"/>
                  </a:lnTo>
                  <a:lnTo>
                    <a:pt x="208111" y="755598"/>
                  </a:lnTo>
                  <a:lnTo>
                    <a:pt x="208111" y="752353"/>
                  </a:lnTo>
                  <a:lnTo>
                    <a:pt x="209438" y="755745"/>
                  </a:lnTo>
                  <a:lnTo>
                    <a:pt x="211208" y="758843"/>
                  </a:lnTo>
                  <a:lnTo>
                    <a:pt x="216812" y="762677"/>
                  </a:lnTo>
                  <a:lnTo>
                    <a:pt x="217403" y="762677"/>
                  </a:lnTo>
                  <a:lnTo>
                    <a:pt x="216665" y="761055"/>
                  </a:lnTo>
                  <a:lnTo>
                    <a:pt x="217108" y="760022"/>
                  </a:lnTo>
                  <a:lnTo>
                    <a:pt x="217993" y="760022"/>
                  </a:lnTo>
                  <a:lnTo>
                    <a:pt x="220352" y="762382"/>
                  </a:lnTo>
                  <a:lnTo>
                    <a:pt x="220352" y="763415"/>
                  </a:lnTo>
                  <a:lnTo>
                    <a:pt x="219319" y="764889"/>
                  </a:lnTo>
                  <a:lnTo>
                    <a:pt x="219319" y="766512"/>
                  </a:lnTo>
                  <a:lnTo>
                    <a:pt x="220795" y="767397"/>
                  </a:lnTo>
                  <a:lnTo>
                    <a:pt x="221827" y="768724"/>
                  </a:lnTo>
                  <a:lnTo>
                    <a:pt x="221827" y="770494"/>
                  </a:lnTo>
                  <a:lnTo>
                    <a:pt x="221385" y="772117"/>
                  </a:lnTo>
                  <a:lnTo>
                    <a:pt x="220647" y="773297"/>
                  </a:lnTo>
                  <a:lnTo>
                    <a:pt x="216517" y="769757"/>
                  </a:lnTo>
                  <a:lnTo>
                    <a:pt x="215043" y="769757"/>
                  </a:lnTo>
                  <a:lnTo>
                    <a:pt x="220058" y="776984"/>
                  </a:lnTo>
                  <a:lnTo>
                    <a:pt x="220647" y="778311"/>
                  </a:lnTo>
                  <a:lnTo>
                    <a:pt x="221680" y="781704"/>
                  </a:lnTo>
                  <a:lnTo>
                    <a:pt x="222565" y="783474"/>
                  </a:lnTo>
                  <a:lnTo>
                    <a:pt x="224187" y="784358"/>
                  </a:lnTo>
                  <a:lnTo>
                    <a:pt x="225957" y="784801"/>
                  </a:lnTo>
                  <a:lnTo>
                    <a:pt x="227727" y="784358"/>
                  </a:lnTo>
                  <a:lnTo>
                    <a:pt x="229496" y="783621"/>
                  </a:lnTo>
                  <a:lnTo>
                    <a:pt x="230824" y="783621"/>
                  </a:lnTo>
                  <a:lnTo>
                    <a:pt x="234659" y="787603"/>
                  </a:lnTo>
                  <a:lnTo>
                    <a:pt x="232889" y="787603"/>
                  </a:lnTo>
                  <a:lnTo>
                    <a:pt x="231266" y="788341"/>
                  </a:lnTo>
                  <a:lnTo>
                    <a:pt x="229792" y="789521"/>
                  </a:lnTo>
                  <a:lnTo>
                    <a:pt x="229496" y="791438"/>
                  </a:lnTo>
                  <a:lnTo>
                    <a:pt x="227579" y="787603"/>
                  </a:lnTo>
                  <a:lnTo>
                    <a:pt x="226252" y="787013"/>
                  </a:lnTo>
                  <a:lnTo>
                    <a:pt x="225662" y="787899"/>
                  </a:lnTo>
                  <a:lnTo>
                    <a:pt x="227874" y="793208"/>
                  </a:lnTo>
                  <a:lnTo>
                    <a:pt x="228759" y="794830"/>
                  </a:lnTo>
                  <a:lnTo>
                    <a:pt x="230381" y="795273"/>
                  </a:lnTo>
                  <a:lnTo>
                    <a:pt x="229792" y="796895"/>
                  </a:lnTo>
                  <a:lnTo>
                    <a:pt x="229350" y="798517"/>
                  </a:lnTo>
                  <a:lnTo>
                    <a:pt x="229939" y="800140"/>
                  </a:lnTo>
                  <a:lnTo>
                    <a:pt x="232446" y="805597"/>
                  </a:lnTo>
                  <a:lnTo>
                    <a:pt x="234659" y="809137"/>
                  </a:lnTo>
                  <a:lnTo>
                    <a:pt x="233331" y="809579"/>
                  </a:lnTo>
                  <a:lnTo>
                    <a:pt x="232152" y="810465"/>
                  </a:lnTo>
                  <a:lnTo>
                    <a:pt x="231266" y="811939"/>
                  </a:lnTo>
                  <a:lnTo>
                    <a:pt x="232299" y="815774"/>
                  </a:lnTo>
                  <a:lnTo>
                    <a:pt x="231561" y="818134"/>
                  </a:lnTo>
                  <a:lnTo>
                    <a:pt x="229054" y="821969"/>
                  </a:lnTo>
                  <a:lnTo>
                    <a:pt x="227432" y="828163"/>
                  </a:lnTo>
                  <a:lnTo>
                    <a:pt x="226547" y="833473"/>
                  </a:lnTo>
                  <a:lnTo>
                    <a:pt x="225957" y="838930"/>
                  </a:lnTo>
                  <a:lnTo>
                    <a:pt x="225072" y="840700"/>
                  </a:lnTo>
                  <a:lnTo>
                    <a:pt x="222269" y="843208"/>
                  </a:lnTo>
                  <a:lnTo>
                    <a:pt x="220647" y="844387"/>
                  </a:lnTo>
                  <a:lnTo>
                    <a:pt x="219467" y="844682"/>
                  </a:lnTo>
                  <a:lnTo>
                    <a:pt x="218288" y="844682"/>
                  </a:lnTo>
                  <a:lnTo>
                    <a:pt x="211945" y="846452"/>
                  </a:lnTo>
                  <a:lnTo>
                    <a:pt x="206046" y="849697"/>
                  </a:lnTo>
                  <a:lnTo>
                    <a:pt x="205013" y="850582"/>
                  </a:lnTo>
                  <a:lnTo>
                    <a:pt x="204424" y="851910"/>
                  </a:lnTo>
                  <a:lnTo>
                    <a:pt x="203981" y="853532"/>
                  </a:lnTo>
                  <a:lnTo>
                    <a:pt x="203981" y="855155"/>
                  </a:lnTo>
                  <a:lnTo>
                    <a:pt x="204424" y="856924"/>
                  </a:lnTo>
                  <a:lnTo>
                    <a:pt x="205161" y="858399"/>
                  </a:lnTo>
                  <a:lnTo>
                    <a:pt x="208405" y="860906"/>
                  </a:lnTo>
                  <a:lnTo>
                    <a:pt x="214010" y="862676"/>
                  </a:lnTo>
                  <a:lnTo>
                    <a:pt x="219319" y="865036"/>
                  </a:lnTo>
                  <a:lnTo>
                    <a:pt x="221975" y="867839"/>
                  </a:lnTo>
                  <a:lnTo>
                    <a:pt x="224924" y="870198"/>
                  </a:lnTo>
                  <a:lnTo>
                    <a:pt x="228022" y="871231"/>
                  </a:lnTo>
                  <a:lnTo>
                    <a:pt x="231266" y="871673"/>
                  </a:lnTo>
                  <a:lnTo>
                    <a:pt x="236429" y="874476"/>
                  </a:lnTo>
                  <a:lnTo>
                    <a:pt x="240264" y="879490"/>
                  </a:lnTo>
                  <a:lnTo>
                    <a:pt x="241738" y="882145"/>
                  </a:lnTo>
                  <a:lnTo>
                    <a:pt x="242919" y="884948"/>
                  </a:lnTo>
                  <a:lnTo>
                    <a:pt x="241591" y="891585"/>
                  </a:lnTo>
                  <a:lnTo>
                    <a:pt x="240558" y="895125"/>
                  </a:lnTo>
                  <a:lnTo>
                    <a:pt x="236724" y="902057"/>
                  </a:lnTo>
                  <a:lnTo>
                    <a:pt x="232299" y="908546"/>
                  </a:lnTo>
                  <a:lnTo>
                    <a:pt x="228022" y="913413"/>
                  </a:lnTo>
                  <a:lnTo>
                    <a:pt x="227285" y="914446"/>
                  </a:lnTo>
                  <a:lnTo>
                    <a:pt x="226694" y="915626"/>
                  </a:lnTo>
                  <a:lnTo>
                    <a:pt x="226694" y="916363"/>
                  </a:lnTo>
                  <a:lnTo>
                    <a:pt x="227579" y="916806"/>
                  </a:lnTo>
                  <a:lnTo>
                    <a:pt x="229939" y="916806"/>
                  </a:lnTo>
                  <a:lnTo>
                    <a:pt x="232152" y="915773"/>
                  </a:lnTo>
                  <a:lnTo>
                    <a:pt x="231561" y="914888"/>
                  </a:lnTo>
                  <a:lnTo>
                    <a:pt x="231857" y="913856"/>
                  </a:lnTo>
                  <a:lnTo>
                    <a:pt x="232742" y="913561"/>
                  </a:lnTo>
                  <a:lnTo>
                    <a:pt x="233627" y="914151"/>
                  </a:lnTo>
                  <a:lnTo>
                    <a:pt x="233037" y="915183"/>
                  </a:lnTo>
                  <a:lnTo>
                    <a:pt x="233037" y="919755"/>
                  </a:lnTo>
                  <a:lnTo>
                    <a:pt x="233922" y="920051"/>
                  </a:lnTo>
                  <a:lnTo>
                    <a:pt x="237756" y="918723"/>
                  </a:lnTo>
                  <a:lnTo>
                    <a:pt x="240706" y="919608"/>
                  </a:lnTo>
                  <a:lnTo>
                    <a:pt x="241149" y="920641"/>
                  </a:lnTo>
                  <a:lnTo>
                    <a:pt x="241738" y="923295"/>
                  </a:lnTo>
                  <a:lnTo>
                    <a:pt x="242181" y="924475"/>
                  </a:lnTo>
                  <a:lnTo>
                    <a:pt x="244541" y="925655"/>
                  </a:lnTo>
                  <a:lnTo>
                    <a:pt x="246311" y="924770"/>
                  </a:lnTo>
                  <a:lnTo>
                    <a:pt x="248080" y="923443"/>
                  </a:lnTo>
                  <a:lnTo>
                    <a:pt x="254422" y="919460"/>
                  </a:lnTo>
                  <a:lnTo>
                    <a:pt x="258405" y="916658"/>
                  </a:lnTo>
                  <a:lnTo>
                    <a:pt x="262092" y="913266"/>
                  </a:lnTo>
                  <a:lnTo>
                    <a:pt x="264157" y="910611"/>
                  </a:lnTo>
                  <a:lnTo>
                    <a:pt x="265632" y="907514"/>
                  </a:lnTo>
                  <a:lnTo>
                    <a:pt x="269172" y="902794"/>
                  </a:lnTo>
                  <a:lnTo>
                    <a:pt x="270795" y="899402"/>
                  </a:lnTo>
                  <a:lnTo>
                    <a:pt x="272712" y="896304"/>
                  </a:lnTo>
                  <a:lnTo>
                    <a:pt x="275072" y="893355"/>
                  </a:lnTo>
                  <a:lnTo>
                    <a:pt x="278611" y="889372"/>
                  </a:lnTo>
                  <a:lnTo>
                    <a:pt x="280676" y="884800"/>
                  </a:lnTo>
                  <a:lnTo>
                    <a:pt x="282888" y="882735"/>
                  </a:lnTo>
                  <a:lnTo>
                    <a:pt x="284806" y="880523"/>
                  </a:lnTo>
                  <a:lnTo>
                    <a:pt x="288051" y="873001"/>
                  </a:lnTo>
                  <a:lnTo>
                    <a:pt x="291738" y="865774"/>
                  </a:lnTo>
                  <a:lnTo>
                    <a:pt x="288051" y="863709"/>
                  </a:lnTo>
                  <a:lnTo>
                    <a:pt x="287314" y="862234"/>
                  </a:lnTo>
                  <a:lnTo>
                    <a:pt x="287314" y="860316"/>
                  </a:lnTo>
                  <a:lnTo>
                    <a:pt x="287756" y="856482"/>
                  </a:lnTo>
                  <a:lnTo>
                    <a:pt x="289821" y="853384"/>
                  </a:lnTo>
                  <a:lnTo>
                    <a:pt x="291001" y="852057"/>
                  </a:lnTo>
                  <a:lnTo>
                    <a:pt x="292328" y="851025"/>
                  </a:lnTo>
                  <a:lnTo>
                    <a:pt x="296752" y="848812"/>
                  </a:lnTo>
                  <a:lnTo>
                    <a:pt x="299702" y="847780"/>
                  </a:lnTo>
                  <a:lnTo>
                    <a:pt x="302652" y="847485"/>
                  </a:lnTo>
                  <a:lnTo>
                    <a:pt x="306192" y="847780"/>
                  </a:lnTo>
                  <a:lnTo>
                    <a:pt x="309585" y="848517"/>
                  </a:lnTo>
                  <a:lnTo>
                    <a:pt x="310764" y="849550"/>
                  </a:lnTo>
                  <a:lnTo>
                    <a:pt x="311944" y="852057"/>
                  </a:lnTo>
                  <a:lnTo>
                    <a:pt x="312829" y="852499"/>
                  </a:lnTo>
                  <a:lnTo>
                    <a:pt x="314304" y="849550"/>
                  </a:lnTo>
                  <a:lnTo>
                    <a:pt x="313862" y="848075"/>
                  </a:lnTo>
                  <a:lnTo>
                    <a:pt x="312977" y="847042"/>
                  </a:lnTo>
                  <a:lnTo>
                    <a:pt x="312977" y="845862"/>
                  </a:lnTo>
                  <a:lnTo>
                    <a:pt x="313419" y="840995"/>
                  </a:lnTo>
                  <a:lnTo>
                    <a:pt x="314599" y="836865"/>
                  </a:lnTo>
                  <a:lnTo>
                    <a:pt x="317401" y="835980"/>
                  </a:lnTo>
                  <a:lnTo>
                    <a:pt x="319909" y="834211"/>
                  </a:lnTo>
                  <a:lnTo>
                    <a:pt x="322121" y="831703"/>
                  </a:lnTo>
                  <a:lnTo>
                    <a:pt x="323301" y="828459"/>
                  </a:lnTo>
                  <a:lnTo>
                    <a:pt x="324186" y="821084"/>
                  </a:lnTo>
                  <a:lnTo>
                    <a:pt x="325366" y="813857"/>
                  </a:lnTo>
                  <a:lnTo>
                    <a:pt x="326694" y="810612"/>
                  </a:lnTo>
                  <a:lnTo>
                    <a:pt x="328463" y="807662"/>
                  </a:lnTo>
                  <a:lnTo>
                    <a:pt x="329053" y="805745"/>
                  </a:lnTo>
                  <a:lnTo>
                    <a:pt x="327431" y="804712"/>
                  </a:lnTo>
                  <a:lnTo>
                    <a:pt x="324481" y="803533"/>
                  </a:lnTo>
                  <a:close/>
                  <a:moveTo>
                    <a:pt x="210470" y="900434"/>
                  </a:moveTo>
                  <a:lnTo>
                    <a:pt x="210470" y="898222"/>
                  </a:lnTo>
                  <a:lnTo>
                    <a:pt x="208996" y="899254"/>
                  </a:lnTo>
                  <a:lnTo>
                    <a:pt x="208258" y="899254"/>
                  </a:lnTo>
                  <a:lnTo>
                    <a:pt x="206635" y="900729"/>
                  </a:lnTo>
                  <a:lnTo>
                    <a:pt x="205898" y="903384"/>
                  </a:lnTo>
                  <a:lnTo>
                    <a:pt x="205898" y="904564"/>
                  </a:lnTo>
                  <a:lnTo>
                    <a:pt x="209290" y="902794"/>
                  </a:lnTo>
                  <a:lnTo>
                    <a:pt x="210470" y="900434"/>
                  </a:lnTo>
                  <a:close/>
                </a:path>
              </a:pathLst>
            </a:custGeom>
            <a:grpFill/>
            <a:ln w="3175" cap="flat">
              <a:solidFill>
                <a:schemeClr val="bg2">
                  <a:lumMod val="90000"/>
                </a:schemeClr>
              </a:solid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43530AFC-32ED-E887-6EC1-9786B3498E45}"/>
                </a:ext>
              </a:extLst>
            </p:cNvPr>
            <p:cNvSpPr/>
            <p:nvPr/>
          </p:nvSpPr>
          <p:spPr>
            <a:xfrm>
              <a:off x="10754510" y="4792788"/>
              <a:ext cx="4130" cy="4719"/>
            </a:xfrm>
            <a:custGeom>
              <a:avLst/>
              <a:gdLst>
                <a:gd name="connsiteX0" fmla="*/ 3098 w 4130"/>
                <a:gd name="connsiteY0" fmla="*/ 0 h 4719"/>
                <a:gd name="connsiteX1" fmla="*/ 2360 w 4130"/>
                <a:gd name="connsiteY1" fmla="*/ 148 h 4719"/>
                <a:gd name="connsiteX2" fmla="*/ 1180 w 4130"/>
                <a:gd name="connsiteY2" fmla="*/ 738 h 4719"/>
                <a:gd name="connsiteX3" fmla="*/ 0 w 4130"/>
                <a:gd name="connsiteY3" fmla="*/ 2950 h 4719"/>
                <a:gd name="connsiteX4" fmla="*/ 1180 w 4130"/>
                <a:gd name="connsiteY4" fmla="*/ 4720 h 4719"/>
                <a:gd name="connsiteX5" fmla="*/ 3835 w 4130"/>
                <a:gd name="connsiteY5" fmla="*/ 3245 h 4719"/>
                <a:gd name="connsiteX6" fmla="*/ 4130 w 4130"/>
                <a:gd name="connsiteY6" fmla="*/ 2065 h 4719"/>
                <a:gd name="connsiteX7" fmla="*/ 3098 w 4130"/>
                <a:gd name="connsiteY7" fmla="*/ 0 h 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0" h="4719">
                  <a:moveTo>
                    <a:pt x="3098" y="0"/>
                  </a:moveTo>
                  <a:lnTo>
                    <a:pt x="2360" y="148"/>
                  </a:lnTo>
                  <a:lnTo>
                    <a:pt x="1180" y="738"/>
                  </a:lnTo>
                  <a:lnTo>
                    <a:pt x="0" y="2950"/>
                  </a:lnTo>
                  <a:lnTo>
                    <a:pt x="1180" y="4720"/>
                  </a:lnTo>
                  <a:lnTo>
                    <a:pt x="3835" y="3245"/>
                  </a:lnTo>
                  <a:lnTo>
                    <a:pt x="4130" y="2065"/>
                  </a:lnTo>
                  <a:lnTo>
                    <a:pt x="3098" y="0"/>
                  </a:lnTo>
                  <a:close/>
                </a:path>
              </a:pathLst>
            </a:custGeom>
            <a:grpFill/>
            <a:ln w="3175" cap="flat">
              <a:solidFill>
                <a:schemeClr val="bg2">
                  <a:lumMod val="90000"/>
                </a:schemeClr>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F7078E48-9788-78BF-DA68-99BCF3516086}"/>
                </a:ext>
              </a:extLst>
            </p:cNvPr>
            <p:cNvSpPr/>
            <p:nvPr/>
          </p:nvSpPr>
          <p:spPr>
            <a:xfrm>
              <a:off x="10149796" y="4307246"/>
              <a:ext cx="1327" cy="1622"/>
            </a:xfrm>
            <a:custGeom>
              <a:avLst/>
              <a:gdLst>
                <a:gd name="connsiteX0" fmla="*/ 1328 w 1327"/>
                <a:gd name="connsiteY0" fmla="*/ 147 h 1622"/>
                <a:gd name="connsiteX1" fmla="*/ 885 w 1327"/>
                <a:gd name="connsiteY1" fmla="*/ 0 h 1622"/>
                <a:gd name="connsiteX2" fmla="*/ 148 w 1327"/>
                <a:gd name="connsiteY2" fmla="*/ 295 h 1622"/>
                <a:gd name="connsiteX3" fmla="*/ 0 w 1327"/>
                <a:gd name="connsiteY3" fmla="*/ 885 h 1622"/>
                <a:gd name="connsiteX4" fmla="*/ 295 w 1327"/>
                <a:gd name="connsiteY4" fmla="*/ 1475 h 1622"/>
                <a:gd name="connsiteX5" fmla="*/ 885 w 1327"/>
                <a:gd name="connsiteY5" fmla="*/ 1622 h 1622"/>
                <a:gd name="connsiteX6" fmla="*/ 1328 w 1327"/>
                <a:gd name="connsiteY6" fmla="*/ 738 h 1622"/>
                <a:gd name="connsiteX7" fmla="*/ 1328 w 1327"/>
                <a:gd name="connsiteY7" fmla="*/ 147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7" h="1622">
                  <a:moveTo>
                    <a:pt x="1328" y="147"/>
                  </a:moveTo>
                  <a:lnTo>
                    <a:pt x="885" y="0"/>
                  </a:lnTo>
                  <a:lnTo>
                    <a:pt x="148" y="295"/>
                  </a:lnTo>
                  <a:lnTo>
                    <a:pt x="0" y="885"/>
                  </a:lnTo>
                  <a:lnTo>
                    <a:pt x="295" y="1475"/>
                  </a:lnTo>
                  <a:lnTo>
                    <a:pt x="885" y="1622"/>
                  </a:lnTo>
                  <a:lnTo>
                    <a:pt x="1328" y="738"/>
                  </a:lnTo>
                  <a:lnTo>
                    <a:pt x="1328" y="147"/>
                  </a:lnTo>
                  <a:close/>
                </a:path>
              </a:pathLst>
            </a:custGeom>
            <a:grpFill/>
            <a:ln w="3175" cap="flat">
              <a:solidFill>
                <a:schemeClr val="bg2">
                  <a:lumMod val="90000"/>
                </a:schemeClr>
              </a:solid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E7DCAAC2-2D45-BB20-A62B-7C56C956F190}"/>
                </a:ext>
              </a:extLst>
            </p:cNvPr>
            <p:cNvSpPr/>
            <p:nvPr/>
          </p:nvSpPr>
          <p:spPr>
            <a:xfrm>
              <a:off x="7880201" y="3480410"/>
              <a:ext cx="211944" cy="113568"/>
            </a:xfrm>
            <a:custGeom>
              <a:avLst/>
              <a:gdLst>
                <a:gd name="connsiteX0" fmla="*/ 211797 w 211944"/>
                <a:gd name="connsiteY0" fmla="*/ 101032 h 113568"/>
                <a:gd name="connsiteX1" fmla="*/ 210618 w 211944"/>
                <a:gd name="connsiteY1" fmla="*/ 97639 h 113568"/>
                <a:gd name="connsiteX2" fmla="*/ 207520 w 211944"/>
                <a:gd name="connsiteY2" fmla="*/ 93214 h 113568"/>
                <a:gd name="connsiteX3" fmla="*/ 207373 w 211944"/>
                <a:gd name="connsiteY3" fmla="*/ 91887 h 113568"/>
                <a:gd name="connsiteX4" fmla="*/ 208405 w 211944"/>
                <a:gd name="connsiteY4" fmla="*/ 84217 h 113568"/>
                <a:gd name="connsiteX5" fmla="*/ 209438 w 211944"/>
                <a:gd name="connsiteY5" fmla="*/ 79793 h 113568"/>
                <a:gd name="connsiteX6" fmla="*/ 210470 w 211944"/>
                <a:gd name="connsiteY6" fmla="*/ 77728 h 113568"/>
                <a:gd name="connsiteX7" fmla="*/ 211502 w 211944"/>
                <a:gd name="connsiteY7" fmla="*/ 74631 h 113568"/>
                <a:gd name="connsiteX8" fmla="*/ 211797 w 211944"/>
                <a:gd name="connsiteY8" fmla="*/ 73303 h 113568"/>
                <a:gd name="connsiteX9" fmla="*/ 211650 w 211944"/>
                <a:gd name="connsiteY9" fmla="*/ 71976 h 113568"/>
                <a:gd name="connsiteX10" fmla="*/ 210618 w 211944"/>
                <a:gd name="connsiteY10" fmla="*/ 71238 h 113568"/>
                <a:gd name="connsiteX11" fmla="*/ 208405 w 211944"/>
                <a:gd name="connsiteY11" fmla="*/ 70943 h 113568"/>
                <a:gd name="connsiteX12" fmla="*/ 206045 w 211944"/>
                <a:gd name="connsiteY12" fmla="*/ 70648 h 113568"/>
                <a:gd name="connsiteX13" fmla="*/ 204128 w 211944"/>
                <a:gd name="connsiteY13" fmla="*/ 70796 h 113568"/>
                <a:gd name="connsiteX14" fmla="*/ 199408 w 211944"/>
                <a:gd name="connsiteY14" fmla="*/ 72566 h 113568"/>
                <a:gd name="connsiteX15" fmla="*/ 197933 w 211944"/>
                <a:gd name="connsiteY15" fmla="*/ 72861 h 113568"/>
                <a:gd name="connsiteX16" fmla="*/ 196163 w 211944"/>
                <a:gd name="connsiteY16" fmla="*/ 72566 h 113568"/>
                <a:gd name="connsiteX17" fmla="*/ 193656 w 211944"/>
                <a:gd name="connsiteY17" fmla="*/ 72566 h 113568"/>
                <a:gd name="connsiteX18" fmla="*/ 189231 w 211944"/>
                <a:gd name="connsiteY18" fmla="*/ 72566 h 113568"/>
                <a:gd name="connsiteX19" fmla="*/ 185249 w 211944"/>
                <a:gd name="connsiteY19" fmla="*/ 72123 h 113568"/>
                <a:gd name="connsiteX20" fmla="*/ 182152 w 211944"/>
                <a:gd name="connsiteY20" fmla="*/ 69616 h 113568"/>
                <a:gd name="connsiteX21" fmla="*/ 179940 w 211944"/>
                <a:gd name="connsiteY21" fmla="*/ 68436 h 113568"/>
                <a:gd name="connsiteX22" fmla="*/ 177432 w 211944"/>
                <a:gd name="connsiteY22" fmla="*/ 67698 h 113568"/>
                <a:gd name="connsiteX23" fmla="*/ 175072 w 211944"/>
                <a:gd name="connsiteY23" fmla="*/ 66961 h 113568"/>
                <a:gd name="connsiteX24" fmla="*/ 174335 w 211944"/>
                <a:gd name="connsiteY24" fmla="*/ 65634 h 113568"/>
                <a:gd name="connsiteX25" fmla="*/ 173450 w 211944"/>
                <a:gd name="connsiteY25" fmla="*/ 64896 h 113568"/>
                <a:gd name="connsiteX26" fmla="*/ 171532 w 211944"/>
                <a:gd name="connsiteY26" fmla="*/ 64749 h 113568"/>
                <a:gd name="connsiteX27" fmla="*/ 169910 w 211944"/>
                <a:gd name="connsiteY27" fmla="*/ 65191 h 113568"/>
                <a:gd name="connsiteX28" fmla="*/ 169025 w 211944"/>
                <a:gd name="connsiteY28" fmla="*/ 68583 h 113568"/>
                <a:gd name="connsiteX29" fmla="*/ 168140 w 211944"/>
                <a:gd name="connsiteY29" fmla="*/ 69321 h 113568"/>
                <a:gd name="connsiteX30" fmla="*/ 166222 w 211944"/>
                <a:gd name="connsiteY30" fmla="*/ 69616 h 113568"/>
                <a:gd name="connsiteX31" fmla="*/ 164010 w 211944"/>
                <a:gd name="connsiteY31" fmla="*/ 68731 h 113568"/>
                <a:gd name="connsiteX32" fmla="*/ 161208 w 211944"/>
                <a:gd name="connsiteY32" fmla="*/ 66961 h 113568"/>
                <a:gd name="connsiteX33" fmla="*/ 160028 w 211944"/>
                <a:gd name="connsiteY33" fmla="*/ 65044 h 113568"/>
                <a:gd name="connsiteX34" fmla="*/ 158996 w 211944"/>
                <a:gd name="connsiteY34" fmla="*/ 64454 h 113568"/>
                <a:gd name="connsiteX35" fmla="*/ 157521 w 211944"/>
                <a:gd name="connsiteY35" fmla="*/ 65191 h 113568"/>
                <a:gd name="connsiteX36" fmla="*/ 157373 w 211944"/>
                <a:gd name="connsiteY36" fmla="*/ 67698 h 113568"/>
                <a:gd name="connsiteX37" fmla="*/ 157078 w 211944"/>
                <a:gd name="connsiteY37" fmla="*/ 69468 h 113568"/>
                <a:gd name="connsiteX38" fmla="*/ 155308 w 211944"/>
                <a:gd name="connsiteY38" fmla="*/ 70206 h 113568"/>
                <a:gd name="connsiteX39" fmla="*/ 154276 w 211944"/>
                <a:gd name="connsiteY39" fmla="*/ 69616 h 113568"/>
                <a:gd name="connsiteX40" fmla="*/ 153391 w 211944"/>
                <a:gd name="connsiteY40" fmla="*/ 67846 h 113568"/>
                <a:gd name="connsiteX41" fmla="*/ 151326 w 211944"/>
                <a:gd name="connsiteY41" fmla="*/ 63864 h 113568"/>
                <a:gd name="connsiteX42" fmla="*/ 149113 w 211944"/>
                <a:gd name="connsiteY42" fmla="*/ 61356 h 113568"/>
                <a:gd name="connsiteX43" fmla="*/ 147049 w 211944"/>
                <a:gd name="connsiteY43" fmla="*/ 59734 h 113568"/>
                <a:gd name="connsiteX44" fmla="*/ 140117 w 211944"/>
                <a:gd name="connsiteY44" fmla="*/ 59881 h 113568"/>
                <a:gd name="connsiteX45" fmla="*/ 134954 w 211944"/>
                <a:gd name="connsiteY45" fmla="*/ 59439 h 113568"/>
                <a:gd name="connsiteX46" fmla="*/ 132595 w 211944"/>
                <a:gd name="connsiteY46" fmla="*/ 58701 h 113568"/>
                <a:gd name="connsiteX47" fmla="*/ 131710 w 211944"/>
                <a:gd name="connsiteY47" fmla="*/ 57079 h 113568"/>
                <a:gd name="connsiteX48" fmla="*/ 132447 w 211944"/>
                <a:gd name="connsiteY48" fmla="*/ 53982 h 113568"/>
                <a:gd name="connsiteX49" fmla="*/ 133479 w 211944"/>
                <a:gd name="connsiteY49" fmla="*/ 51475 h 113568"/>
                <a:gd name="connsiteX50" fmla="*/ 133479 w 211944"/>
                <a:gd name="connsiteY50" fmla="*/ 50884 h 113568"/>
                <a:gd name="connsiteX51" fmla="*/ 132595 w 211944"/>
                <a:gd name="connsiteY51" fmla="*/ 50589 h 113568"/>
                <a:gd name="connsiteX52" fmla="*/ 131119 w 211944"/>
                <a:gd name="connsiteY52" fmla="*/ 50442 h 113568"/>
                <a:gd name="connsiteX53" fmla="*/ 125515 w 211944"/>
                <a:gd name="connsiteY53" fmla="*/ 52064 h 113568"/>
                <a:gd name="connsiteX54" fmla="*/ 124040 w 211944"/>
                <a:gd name="connsiteY54" fmla="*/ 51769 h 113568"/>
                <a:gd name="connsiteX55" fmla="*/ 123008 w 211944"/>
                <a:gd name="connsiteY55" fmla="*/ 51327 h 113568"/>
                <a:gd name="connsiteX56" fmla="*/ 121828 w 211944"/>
                <a:gd name="connsiteY56" fmla="*/ 50884 h 113568"/>
                <a:gd name="connsiteX57" fmla="*/ 120943 w 211944"/>
                <a:gd name="connsiteY57" fmla="*/ 50147 h 113568"/>
                <a:gd name="connsiteX58" fmla="*/ 120205 w 211944"/>
                <a:gd name="connsiteY58" fmla="*/ 48967 h 113568"/>
                <a:gd name="connsiteX59" fmla="*/ 115338 w 211944"/>
                <a:gd name="connsiteY59" fmla="*/ 46460 h 113568"/>
                <a:gd name="connsiteX60" fmla="*/ 114011 w 211944"/>
                <a:gd name="connsiteY60" fmla="*/ 44985 h 113568"/>
                <a:gd name="connsiteX61" fmla="*/ 111356 w 211944"/>
                <a:gd name="connsiteY61" fmla="*/ 43067 h 113568"/>
                <a:gd name="connsiteX62" fmla="*/ 109143 w 211944"/>
                <a:gd name="connsiteY62" fmla="*/ 41887 h 113568"/>
                <a:gd name="connsiteX63" fmla="*/ 107816 w 211944"/>
                <a:gd name="connsiteY63" fmla="*/ 38348 h 113568"/>
                <a:gd name="connsiteX64" fmla="*/ 106489 w 211944"/>
                <a:gd name="connsiteY64" fmla="*/ 34955 h 113568"/>
                <a:gd name="connsiteX65" fmla="*/ 105899 w 211944"/>
                <a:gd name="connsiteY65" fmla="*/ 33186 h 113568"/>
                <a:gd name="connsiteX66" fmla="*/ 103834 w 211944"/>
                <a:gd name="connsiteY66" fmla="*/ 32153 h 113568"/>
                <a:gd name="connsiteX67" fmla="*/ 101474 w 211944"/>
                <a:gd name="connsiteY67" fmla="*/ 31416 h 113568"/>
                <a:gd name="connsiteX68" fmla="*/ 97787 w 211944"/>
                <a:gd name="connsiteY68" fmla="*/ 32890 h 113568"/>
                <a:gd name="connsiteX69" fmla="*/ 94542 w 211944"/>
                <a:gd name="connsiteY69" fmla="*/ 34070 h 113568"/>
                <a:gd name="connsiteX70" fmla="*/ 92330 w 211944"/>
                <a:gd name="connsiteY70" fmla="*/ 34218 h 113568"/>
                <a:gd name="connsiteX71" fmla="*/ 89085 w 211944"/>
                <a:gd name="connsiteY71" fmla="*/ 30678 h 113568"/>
                <a:gd name="connsiteX72" fmla="*/ 86430 w 211944"/>
                <a:gd name="connsiteY72" fmla="*/ 26991 h 113568"/>
                <a:gd name="connsiteX73" fmla="*/ 83185 w 211944"/>
                <a:gd name="connsiteY73" fmla="*/ 23746 h 113568"/>
                <a:gd name="connsiteX74" fmla="*/ 81120 w 211944"/>
                <a:gd name="connsiteY74" fmla="*/ 21976 h 113568"/>
                <a:gd name="connsiteX75" fmla="*/ 77433 w 211944"/>
                <a:gd name="connsiteY75" fmla="*/ 21829 h 113568"/>
                <a:gd name="connsiteX76" fmla="*/ 73303 w 211944"/>
                <a:gd name="connsiteY76" fmla="*/ 20059 h 113568"/>
                <a:gd name="connsiteX77" fmla="*/ 67698 w 211944"/>
                <a:gd name="connsiteY77" fmla="*/ 15781 h 113568"/>
                <a:gd name="connsiteX78" fmla="*/ 63716 w 211944"/>
                <a:gd name="connsiteY78" fmla="*/ 12684 h 113568"/>
                <a:gd name="connsiteX79" fmla="*/ 56784 w 211944"/>
                <a:gd name="connsiteY79" fmla="*/ 9144 h 113568"/>
                <a:gd name="connsiteX80" fmla="*/ 55162 w 211944"/>
                <a:gd name="connsiteY80" fmla="*/ 7670 h 113568"/>
                <a:gd name="connsiteX81" fmla="*/ 54424 w 211944"/>
                <a:gd name="connsiteY81" fmla="*/ 6490 h 113568"/>
                <a:gd name="connsiteX82" fmla="*/ 53539 w 211944"/>
                <a:gd name="connsiteY82" fmla="*/ 3982 h 113568"/>
                <a:gd name="connsiteX83" fmla="*/ 52064 w 211944"/>
                <a:gd name="connsiteY83" fmla="*/ 1770 h 113568"/>
                <a:gd name="connsiteX84" fmla="*/ 47197 w 211944"/>
                <a:gd name="connsiteY84" fmla="*/ 738 h 113568"/>
                <a:gd name="connsiteX85" fmla="*/ 41593 w 211944"/>
                <a:gd name="connsiteY85" fmla="*/ 0 h 113568"/>
                <a:gd name="connsiteX86" fmla="*/ 35693 w 211944"/>
                <a:gd name="connsiteY86" fmla="*/ 1327 h 113568"/>
                <a:gd name="connsiteX87" fmla="*/ 31416 w 211944"/>
                <a:gd name="connsiteY87" fmla="*/ 8407 h 113568"/>
                <a:gd name="connsiteX88" fmla="*/ 29498 w 211944"/>
                <a:gd name="connsiteY88" fmla="*/ 9882 h 113568"/>
                <a:gd name="connsiteX89" fmla="*/ 27728 w 211944"/>
                <a:gd name="connsiteY89" fmla="*/ 10029 h 113568"/>
                <a:gd name="connsiteX90" fmla="*/ 26253 w 211944"/>
                <a:gd name="connsiteY90" fmla="*/ 8259 h 113568"/>
                <a:gd name="connsiteX91" fmla="*/ 25074 w 211944"/>
                <a:gd name="connsiteY91" fmla="*/ 6342 h 113568"/>
                <a:gd name="connsiteX92" fmla="*/ 23894 w 211944"/>
                <a:gd name="connsiteY92" fmla="*/ 5900 h 113568"/>
                <a:gd name="connsiteX93" fmla="*/ 22419 w 211944"/>
                <a:gd name="connsiteY93" fmla="*/ 6047 h 113568"/>
                <a:gd name="connsiteX94" fmla="*/ 20796 w 211944"/>
                <a:gd name="connsiteY94" fmla="*/ 7080 h 113568"/>
                <a:gd name="connsiteX95" fmla="*/ 20059 w 211944"/>
                <a:gd name="connsiteY95" fmla="*/ 7670 h 113568"/>
                <a:gd name="connsiteX96" fmla="*/ 16519 w 211944"/>
                <a:gd name="connsiteY96" fmla="*/ 11209 h 113568"/>
                <a:gd name="connsiteX97" fmla="*/ 14749 w 211944"/>
                <a:gd name="connsiteY97" fmla="*/ 12242 h 113568"/>
                <a:gd name="connsiteX98" fmla="*/ 12979 w 211944"/>
                <a:gd name="connsiteY98" fmla="*/ 13864 h 113568"/>
                <a:gd name="connsiteX99" fmla="*/ 9144 w 211944"/>
                <a:gd name="connsiteY99" fmla="*/ 18731 h 113568"/>
                <a:gd name="connsiteX100" fmla="*/ 6932 w 211944"/>
                <a:gd name="connsiteY100" fmla="*/ 23156 h 113568"/>
                <a:gd name="connsiteX101" fmla="*/ 5309 w 211944"/>
                <a:gd name="connsiteY101" fmla="*/ 27433 h 113568"/>
                <a:gd name="connsiteX102" fmla="*/ 5309 w 211944"/>
                <a:gd name="connsiteY102" fmla="*/ 30383 h 113568"/>
                <a:gd name="connsiteX103" fmla="*/ 4720 w 211944"/>
                <a:gd name="connsiteY103" fmla="*/ 33923 h 113568"/>
                <a:gd name="connsiteX104" fmla="*/ 3097 w 211944"/>
                <a:gd name="connsiteY104" fmla="*/ 35840 h 113568"/>
                <a:gd name="connsiteX105" fmla="*/ 2065 w 211944"/>
                <a:gd name="connsiteY105" fmla="*/ 36578 h 113568"/>
                <a:gd name="connsiteX106" fmla="*/ 885 w 211944"/>
                <a:gd name="connsiteY106" fmla="*/ 39528 h 113568"/>
                <a:gd name="connsiteX107" fmla="*/ 0 w 211944"/>
                <a:gd name="connsiteY107" fmla="*/ 43067 h 113568"/>
                <a:gd name="connsiteX108" fmla="*/ 590 w 211944"/>
                <a:gd name="connsiteY108" fmla="*/ 44247 h 113568"/>
                <a:gd name="connsiteX109" fmla="*/ 2655 w 211944"/>
                <a:gd name="connsiteY109" fmla="*/ 45722 h 113568"/>
                <a:gd name="connsiteX110" fmla="*/ 4572 w 211944"/>
                <a:gd name="connsiteY110" fmla="*/ 47197 h 113568"/>
                <a:gd name="connsiteX111" fmla="*/ 7227 w 211944"/>
                <a:gd name="connsiteY111" fmla="*/ 48820 h 113568"/>
                <a:gd name="connsiteX112" fmla="*/ 9587 w 211944"/>
                <a:gd name="connsiteY112" fmla="*/ 50295 h 113568"/>
                <a:gd name="connsiteX113" fmla="*/ 11209 w 211944"/>
                <a:gd name="connsiteY113" fmla="*/ 50589 h 113568"/>
                <a:gd name="connsiteX114" fmla="*/ 11652 w 211944"/>
                <a:gd name="connsiteY114" fmla="*/ 49704 h 113568"/>
                <a:gd name="connsiteX115" fmla="*/ 12242 w 211944"/>
                <a:gd name="connsiteY115" fmla="*/ 48820 h 113568"/>
                <a:gd name="connsiteX116" fmla="*/ 14012 w 211944"/>
                <a:gd name="connsiteY116" fmla="*/ 49262 h 113568"/>
                <a:gd name="connsiteX117" fmla="*/ 16224 w 211944"/>
                <a:gd name="connsiteY117" fmla="*/ 50884 h 113568"/>
                <a:gd name="connsiteX118" fmla="*/ 17699 w 211944"/>
                <a:gd name="connsiteY118" fmla="*/ 52064 h 113568"/>
                <a:gd name="connsiteX119" fmla="*/ 18289 w 211944"/>
                <a:gd name="connsiteY119" fmla="*/ 52359 h 113568"/>
                <a:gd name="connsiteX120" fmla="*/ 22124 w 211944"/>
                <a:gd name="connsiteY120" fmla="*/ 54424 h 113568"/>
                <a:gd name="connsiteX121" fmla="*/ 25221 w 211944"/>
                <a:gd name="connsiteY121" fmla="*/ 56047 h 113568"/>
                <a:gd name="connsiteX122" fmla="*/ 29203 w 211944"/>
                <a:gd name="connsiteY122" fmla="*/ 58112 h 113568"/>
                <a:gd name="connsiteX123" fmla="*/ 30236 w 211944"/>
                <a:gd name="connsiteY123" fmla="*/ 59439 h 113568"/>
                <a:gd name="connsiteX124" fmla="*/ 31120 w 211944"/>
                <a:gd name="connsiteY124" fmla="*/ 60766 h 113568"/>
                <a:gd name="connsiteX125" fmla="*/ 32891 w 211944"/>
                <a:gd name="connsiteY125" fmla="*/ 62684 h 113568"/>
                <a:gd name="connsiteX126" fmla="*/ 37463 w 211944"/>
                <a:gd name="connsiteY126" fmla="*/ 65929 h 113568"/>
                <a:gd name="connsiteX127" fmla="*/ 41445 w 211944"/>
                <a:gd name="connsiteY127" fmla="*/ 68141 h 113568"/>
                <a:gd name="connsiteX128" fmla="*/ 44542 w 211944"/>
                <a:gd name="connsiteY128" fmla="*/ 70058 h 113568"/>
                <a:gd name="connsiteX129" fmla="*/ 47050 w 211944"/>
                <a:gd name="connsiteY129" fmla="*/ 71386 h 113568"/>
                <a:gd name="connsiteX130" fmla="*/ 48229 w 211944"/>
                <a:gd name="connsiteY130" fmla="*/ 71091 h 113568"/>
                <a:gd name="connsiteX131" fmla="*/ 49557 w 211944"/>
                <a:gd name="connsiteY131" fmla="*/ 70501 h 113568"/>
                <a:gd name="connsiteX132" fmla="*/ 50589 w 211944"/>
                <a:gd name="connsiteY132" fmla="*/ 70058 h 113568"/>
                <a:gd name="connsiteX133" fmla="*/ 51917 w 211944"/>
                <a:gd name="connsiteY133" fmla="*/ 70353 h 113568"/>
                <a:gd name="connsiteX134" fmla="*/ 53834 w 211944"/>
                <a:gd name="connsiteY134" fmla="*/ 71386 h 113568"/>
                <a:gd name="connsiteX135" fmla="*/ 58406 w 211944"/>
                <a:gd name="connsiteY135" fmla="*/ 74483 h 113568"/>
                <a:gd name="connsiteX136" fmla="*/ 62684 w 211944"/>
                <a:gd name="connsiteY136" fmla="*/ 76843 h 113568"/>
                <a:gd name="connsiteX137" fmla="*/ 67404 w 211944"/>
                <a:gd name="connsiteY137" fmla="*/ 76400 h 113568"/>
                <a:gd name="connsiteX138" fmla="*/ 68583 w 211944"/>
                <a:gd name="connsiteY138" fmla="*/ 76843 h 113568"/>
                <a:gd name="connsiteX139" fmla="*/ 69468 w 211944"/>
                <a:gd name="connsiteY139" fmla="*/ 78908 h 113568"/>
                <a:gd name="connsiteX140" fmla="*/ 70058 w 211944"/>
                <a:gd name="connsiteY140" fmla="*/ 81120 h 113568"/>
                <a:gd name="connsiteX141" fmla="*/ 75368 w 211944"/>
                <a:gd name="connsiteY141" fmla="*/ 82595 h 113568"/>
                <a:gd name="connsiteX142" fmla="*/ 78760 w 211944"/>
                <a:gd name="connsiteY142" fmla="*/ 83185 h 113568"/>
                <a:gd name="connsiteX143" fmla="*/ 82595 w 211944"/>
                <a:gd name="connsiteY143" fmla="*/ 84365 h 113568"/>
                <a:gd name="connsiteX144" fmla="*/ 84660 w 211944"/>
                <a:gd name="connsiteY144" fmla="*/ 85250 h 113568"/>
                <a:gd name="connsiteX145" fmla="*/ 86725 w 211944"/>
                <a:gd name="connsiteY145" fmla="*/ 84217 h 113568"/>
                <a:gd name="connsiteX146" fmla="*/ 87167 w 211944"/>
                <a:gd name="connsiteY146" fmla="*/ 83185 h 113568"/>
                <a:gd name="connsiteX147" fmla="*/ 88790 w 211944"/>
                <a:gd name="connsiteY147" fmla="*/ 82595 h 113568"/>
                <a:gd name="connsiteX148" fmla="*/ 91445 w 211944"/>
                <a:gd name="connsiteY148" fmla="*/ 82890 h 113568"/>
                <a:gd name="connsiteX149" fmla="*/ 96607 w 211944"/>
                <a:gd name="connsiteY149" fmla="*/ 84512 h 113568"/>
                <a:gd name="connsiteX150" fmla="*/ 98672 w 211944"/>
                <a:gd name="connsiteY150" fmla="*/ 85103 h 113568"/>
                <a:gd name="connsiteX151" fmla="*/ 100589 w 211944"/>
                <a:gd name="connsiteY151" fmla="*/ 83480 h 113568"/>
                <a:gd name="connsiteX152" fmla="*/ 103834 w 211944"/>
                <a:gd name="connsiteY152" fmla="*/ 82743 h 113568"/>
                <a:gd name="connsiteX153" fmla="*/ 105604 w 211944"/>
                <a:gd name="connsiteY153" fmla="*/ 81858 h 113568"/>
                <a:gd name="connsiteX154" fmla="*/ 109143 w 211944"/>
                <a:gd name="connsiteY154" fmla="*/ 83628 h 113568"/>
                <a:gd name="connsiteX155" fmla="*/ 115781 w 211944"/>
                <a:gd name="connsiteY155" fmla="*/ 85987 h 113568"/>
                <a:gd name="connsiteX156" fmla="*/ 119173 w 211944"/>
                <a:gd name="connsiteY156" fmla="*/ 87315 h 113568"/>
                <a:gd name="connsiteX157" fmla="*/ 119910 w 211944"/>
                <a:gd name="connsiteY157" fmla="*/ 88642 h 113568"/>
                <a:gd name="connsiteX158" fmla="*/ 120353 w 211944"/>
                <a:gd name="connsiteY158" fmla="*/ 89970 h 113568"/>
                <a:gd name="connsiteX159" fmla="*/ 120353 w 211944"/>
                <a:gd name="connsiteY159" fmla="*/ 93067 h 113568"/>
                <a:gd name="connsiteX160" fmla="*/ 121090 w 211944"/>
                <a:gd name="connsiteY160" fmla="*/ 94542 h 113568"/>
                <a:gd name="connsiteX161" fmla="*/ 127727 w 211944"/>
                <a:gd name="connsiteY161" fmla="*/ 97639 h 113568"/>
                <a:gd name="connsiteX162" fmla="*/ 129792 w 211944"/>
                <a:gd name="connsiteY162" fmla="*/ 99114 h 113568"/>
                <a:gd name="connsiteX163" fmla="*/ 131562 w 211944"/>
                <a:gd name="connsiteY163" fmla="*/ 99557 h 113568"/>
                <a:gd name="connsiteX164" fmla="*/ 132595 w 211944"/>
                <a:gd name="connsiteY164" fmla="*/ 99557 h 113568"/>
                <a:gd name="connsiteX165" fmla="*/ 133332 w 211944"/>
                <a:gd name="connsiteY165" fmla="*/ 99999 h 113568"/>
                <a:gd name="connsiteX166" fmla="*/ 133922 w 211944"/>
                <a:gd name="connsiteY166" fmla="*/ 101769 h 113568"/>
                <a:gd name="connsiteX167" fmla="*/ 134364 w 211944"/>
                <a:gd name="connsiteY167" fmla="*/ 102211 h 113568"/>
                <a:gd name="connsiteX168" fmla="*/ 135545 w 211944"/>
                <a:gd name="connsiteY168" fmla="*/ 102654 h 113568"/>
                <a:gd name="connsiteX169" fmla="*/ 137020 w 211944"/>
                <a:gd name="connsiteY169" fmla="*/ 102949 h 113568"/>
                <a:gd name="connsiteX170" fmla="*/ 141296 w 211944"/>
                <a:gd name="connsiteY170" fmla="*/ 101326 h 113568"/>
                <a:gd name="connsiteX171" fmla="*/ 144246 w 211944"/>
                <a:gd name="connsiteY171" fmla="*/ 100146 h 113568"/>
                <a:gd name="connsiteX172" fmla="*/ 146312 w 211944"/>
                <a:gd name="connsiteY172" fmla="*/ 100442 h 113568"/>
                <a:gd name="connsiteX173" fmla="*/ 147639 w 211944"/>
                <a:gd name="connsiteY173" fmla="*/ 101769 h 113568"/>
                <a:gd name="connsiteX174" fmla="*/ 147786 w 211944"/>
                <a:gd name="connsiteY174" fmla="*/ 103686 h 113568"/>
                <a:gd name="connsiteX175" fmla="*/ 148671 w 211944"/>
                <a:gd name="connsiteY175" fmla="*/ 105751 h 113568"/>
                <a:gd name="connsiteX176" fmla="*/ 150146 w 211944"/>
                <a:gd name="connsiteY176" fmla="*/ 106784 h 113568"/>
                <a:gd name="connsiteX177" fmla="*/ 151769 w 211944"/>
                <a:gd name="connsiteY177" fmla="*/ 106784 h 113568"/>
                <a:gd name="connsiteX178" fmla="*/ 155603 w 211944"/>
                <a:gd name="connsiteY178" fmla="*/ 105456 h 113568"/>
                <a:gd name="connsiteX179" fmla="*/ 158848 w 211944"/>
                <a:gd name="connsiteY179" fmla="*/ 106489 h 113568"/>
                <a:gd name="connsiteX180" fmla="*/ 161798 w 211944"/>
                <a:gd name="connsiteY180" fmla="*/ 106931 h 113568"/>
                <a:gd name="connsiteX181" fmla="*/ 165043 w 211944"/>
                <a:gd name="connsiteY181" fmla="*/ 107521 h 113568"/>
                <a:gd name="connsiteX182" fmla="*/ 166370 w 211944"/>
                <a:gd name="connsiteY182" fmla="*/ 108111 h 113568"/>
                <a:gd name="connsiteX183" fmla="*/ 169615 w 211944"/>
                <a:gd name="connsiteY183" fmla="*/ 109734 h 113568"/>
                <a:gd name="connsiteX184" fmla="*/ 173745 w 211944"/>
                <a:gd name="connsiteY184" fmla="*/ 111503 h 113568"/>
                <a:gd name="connsiteX185" fmla="*/ 175367 w 211944"/>
                <a:gd name="connsiteY185" fmla="*/ 111208 h 113568"/>
                <a:gd name="connsiteX186" fmla="*/ 182004 w 211944"/>
                <a:gd name="connsiteY186" fmla="*/ 108111 h 113568"/>
                <a:gd name="connsiteX187" fmla="*/ 182594 w 211944"/>
                <a:gd name="connsiteY187" fmla="*/ 108406 h 113568"/>
                <a:gd name="connsiteX188" fmla="*/ 183922 w 211944"/>
                <a:gd name="connsiteY188" fmla="*/ 111503 h 113568"/>
                <a:gd name="connsiteX189" fmla="*/ 185986 w 211944"/>
                <a:gd name="connsiteY189" fmla="*/ 112536 h 113568"/>
                <a:gd name="connsiteX190" fmla="*/ 189084 w 211944"/>
                <a:gd name="connsiteY190" fmla="*/ 113568 h 113568"/>
                <a:gd name="connsiteX191" fmla="*/ 192476 w 211944"/>
                <a:gd name="connsiteY191" fmla="*/ 111798 h 113568"/>
                <a:gd name="connsiteX192" fmla="*/ 194983 w 211944"/>
                <a:gd name="connsiteY192" fmla="*/ 112241 h 113568"/>
                <a:gd name="connsiteX193" fmla="*/ 198081 w 211944"/>
                <a:gd name="connsiteY193" fmla="*/ 112388 h 113568"/>
                <a:gd name="connsiteX194" fmla="*/ 201178 w 211944"/>
                <a:gd name="connsiteY194" fmla="*/ 111651 h 113568"/>
                <a:gd name="connsiteX195" fmla="*/ 203833 w 211944"/>
                <a:gd name="connsiteY195" fmla="*/ 111356 h 113568"/>
                <a:gd name="connsiteX196" fmla="*/ 207667 w 211944"/>
                <a:gd name="connsiteY196" fmla="*/ 112978 h 113568"/>
                <a:gd name="connsiteX197" fmla="*/ 208405 w 211944"/>
                <a:gd name="connsiteY197" fmla="*/ 112536 h 113568"/>
                <a:gd name="connsiteX198" fmla="*/ 209142 w 211944"/>
                <a:gd name="connsiteY198" fmla="*/ 111651 h 113568"/>
                <a:gd name="connsiteX199" fmla="*/ 210618 w 211944"/>
                <a:gd name="connsiteY199" fmla="*/ 107226 h 113568"/>
                <a:gd name="connsiteX200" fmla="*/ 211945 w 211944"/>
                <a:gd name="connsiteY200" fmla="*/ 103391 h 113568"/>
                <a:gd name="connsiteX201" fmla="*/ 211797 w 211944"/>
                <a:gd name="connsiteY201" fmla="*/ 101032 h 11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11944" h="113568">
                  <a:moveTo>
                    <a:pt x="211797" y="101032"/>
                  </a:moveTo>
                  <a:lnTo>
                    <a:pt x="210618" y="97639"/>
                  </a:lnTo>
                  <a:lnTo>
                    <a:pt x="207520" y="93214"/>
                  </a:lnTo>
                  <a:lnTo>
                    <a:pt x="207373" y="91887"/>
                  </a:lnTo>
                  <a:lnTo>
                    <a:pt x="208405" y="84217"/>
                  </a:lnTo>
                  <a:lnTo>
                    <a:pt x="209438" y="79793"/>
                  </a:lnTo>
                  <a:lnTo>
                    <a:pt x="210470" y="77728"/>
                  </a:lnTo>
                  <a:lnTo>
                    <a:pt x="211502" y="74631"/>
                  </a:lnTo>
                  <a:lnTo>
                    <a:pt x="211797" y="73303"/>
                  </a:lnTo>
                  <a:lnTo>
                    <a:pt x="211650" y="71976"/>
                  </a:lnTo>
                  <a:lnTo>
                    <a:pt x="210618" y="71238"/>
                  </a:lnTo>
                  <a:lnTo>
                    <a:pt x="208405" y="70943"/>
                  </a:lnTo>
                  <a:lnTo>
                    <a:pt x="206045" y="70648"/>
                  </a:lnTo>
                  <a:lnTo>
                    <a:pt x="204128" y="70796"/>
                  </a:lnTo>
                  <a:lnTo>
                    <a:pt x="199408" y="72566"/>
                  </a:lnTo>
                  <a:lnTo>
                    <a:pt x="197933" y="72861"/>
                  </a:lnTo>
                  <a:lnTo>
                    <a:pt x="196163" y="72566"/>
                  </a:lnTo>
                  <a:lnTo>
                    <a:pt x="193656" y="72566"/>
                  </a:lnTo>
                  <a:lnTo>
                    <a:pt x="189231" y="72566"/>
                  </a:lnTo>
                  <a:lnTo>
                    <a:pt x="185249" y="72123"/>
                  </a:lnTo>
                  <a:lnTo>
                    <a:pt x="182152" y="69616"/>
                  </a:lnTo>
                  <a:lnTo>
                    <a:pt x="179940" y="68436"/>
                  </a:lnTo>
                  <a:lnTo>
                    <a:pt x="177432" y="67698"/>
                  </a:lnTo>
                  <a:lnTo>
                    <a:pt x="175072" y="66961"/>
                  </a:lnTo>
                  <a:lnTo>
                    <a:pt x="174335" y="65634"/>
                  </a:lnTo>
                  <a:lnTo>
                    <a:pt x="173450" y="64896"/>
                  </a:lnTo>
                  <a:lnTo>
                    <a:pt x="171532" y="64749"/>
                  </a:lnTo>
                  <a:lnTo>
                    <a:pt x="169910" y="65191"/>
                  </a:lnTo>
                  <a:lnTo>
                    <a:pt x="169025" y="68583"/>
                  </a:lnTo>
                  <a:lnTo>
                    <a:pt x="168140" y="69321"/>
                  </a:lnTo>
                  <a:lnTo>
                    <a:pt x="166222" y="69616"/>
                  </a:lnTo>
                  <a:lnTo>
                    <a:pt x="164010" y="68731"/>
                  </a:lnTo>
                  <a:lnTo>
                    <a:pt x="161208" y="66961"/>
                  </a:lnTo>
                  <a:lnTo>
                    <a:pt x="160028" y="65044"/>
                  </a:lnTo>
                  <a:lnTo>
                    <a:pt x="158996" y="64454"/>
                  </a:lnTo>
                  <a:lnTo>
                    <a:pt x="157521" y="65191"/>
                  </a:lnTo>
                  <a:lnTo>
                    <a:pt x="157373" y="67698"/>
                  </a:lnTo>
                  <a:lnTo>
                    <a:pt x="157078" y="69468"/>
                  </a:lnTo>
                  <a:lnTo>
                    <a:pt x="155308" y="70206"/>
                  </a:lnTo>
                  <a:lnTo>
                    <a:pt x="154276" y="69616"/>
                  </a:lnTo>
                  <a:lnTo>
                    <a:pt x="153391" y="67846"/>
                  </a:lnTo>
                  <a:lnTo>
                    <a:pt x="151326" y="63864"/>
                  </a:lnTo>
                  <a:lnTo>
                    <a:pt x="149113" y="61356"/>
                  </a:lnTo>
                  <a:lnTo>
                    <a:pt x="147049" y="59734"/>
                  </a:lnTo>
                  <a:lnTo>
                    <a:pt x="140117" y="59881"/>
                  </a:lnTo>
                  <a:lnTo>
                    <a:pt x="134954" y="59439"/>
                  </a:lnTo>
                  <a:lnTo>
                    <a:pt x="132595" y="58701"/>
                  </a:lnTo>
                  <a:lnTo>
                    <a:pt x="131710" y="57079"/>
                  </a:lnTo>
                  <a:lnTo>
                    <a:pt x="132447" y="53982"/>
                  </a:lnTo>
                  <a:lnTo>
                    <a:pt x="133479" y="51475"/>
                  </a:lnTo>
                  <a:lnTo>
                    <a:pt x="133479" y="50884"/>
                  </a:lnTo>
                  <a:lnTo>
                    <a:pt x="132595" y="50589"/>
                  </a:lnTo>
                  <a:lnTo>
                    <a:pt x="131119" y="50442"/>
                  </a:lnTo>
                  <a:lnTo>
                    <a:pt x="125515" y="52064"/>
                  </a:lnTo>
                  <a:lnTo>
                    <a:pt x="124040" y="51769"/>
                  </a:lnTo>
                  <a:lnTo>
                    <a:pt x="123008" y="51327"/>
                  </a:lnTo>
                  <a:lnTo>
                    <a:pt x="121828" y="50884"/>
                  </a:lnTo>
                  <a:lnTo>
                    <a:pt x="120943" y="50147"/>
                  </a:lnTo>
                  <a:lnTo>
                    <a:pt x="120205" y="48967"/>
                  </a:lnTo>
                  <a:lnTo>
                    <a:pt x="115338" y="46460"/>
                  </a:lnTo>
                  <a:lnTo>
                    <a:pt x="114011" y="44985"/>
                  </a:lnTo>
                  <a:lnTo>
                    <a:pt x="111356" y="43067"/>
                  </a:lnTo>
                  <a:lnTo>
                    <a:pt x="109143" y="41887"/>
                  </a:lnTo>
                  <a:lnTo>
                    <a:pt x="107816" y="38348"/>
                  </a:lnTo>
                  <a:lnTo>
                    <a:pt x="106489" y="34955"/>
                  </a:lnTo>
                  <a:lnTo>
                    <a:pt x="105899" y="33186"/>
                  </a:lnTo>
                  <a:lnTo>
                    <a:pt x="103834" y="32153"/>
                  </a:lnTo>
                  <a:lnTo>
                    <a:pt x="101474" y="31416"/>
                  </a:lnTo>
                  <a:lnTo>
                    <a:pt x="97787" y="32890"/>
                  </a:lnTo>
                  <a:lnTo>
                    <a:pt x="94542" y="34070"/>
                  </a:lnTo>
                  <a:lnTo>
                    <a:pt x="92330" y="34218"/>
                  </a:lnTo>
                  <a:lnTo>
                    <a:pt x="89085" y="30678"/>
                  </a:lnTo>
                  <a:lnTo>
                    <a:pt x="86430" y="26991"/>
                  </a:lnTo>
                  <a:lnTo>
                    <a:pt x="83185" y="23746"/>
                  </a:lnTo>
                  <a:lnTo>
                    <a:pt x="81120" y="21976"/>
                  </a:lnTo>
                  <a:lnTo>
                    <a:pt x="77433" y="21829"/>
                  </a:lnTo>
                  <a:lnTo>
                    <a:pt x="73303" y="20059"/>
                  </a:lnTo>
                  <a:lnTo>
                    <a:pt x="67698" y="15781"/>
                  </a:lnTo>
                  <a:lnTo>
                    <a:pt x="63716" y="12684"/>
                  </a:lnTo>
                  <a:lnTo>
                    <a:pt x="56784" y="9144"/>
                  </a:lnTo>
                  <a:lnTo>
                    <a:pt x="55162" y="7670"/>
                  </a:lnTo>
                  <a:lnTo>
                    <a:pt x="54424" y="6490"/>
                  </a:lnTo>
                  <a:lnTo>
                    <a:pt x="53539" y="3982"/>
                  </a:lnTo>
                  <a:lnTo>
                    <a:pt x="52064" y="1770"/>
                  </a:lnTo>
                  <a:lnTo>
                    <a:pt x="47197" y="738"/>
                  </a:lnTo>
                  <a:lnTo>
                    <a:pt x="41593" y="0"/>
                  </a:lnTo>
                  <a:lnTo>
                    <a:pt x="35693" y="1327"/>
                  </a:lnTo>
                  <a:lnTo>
                    <a:pt x="31416" y="8407"/>
                  </a:lnTo>
                  <a:lnTo>
                    <a:pt x="29498" y="9882"/>
                  </a:lnTo>
                  <a:lnTo>
                    <a:pt x="27728" y="10029"/>
                  </a:lnTo>
                  <a:lnTo>
                    <a:pt x="26253" y="8259"/>
                  </a:lnTo>
                  <a:lnTo>
                    <a:pt x="25074" y="6342"/>
                  </a:lnTo>
                  <a:lnTo>
                    <a:pt x="23894" y="5900"/>
                  </a:lnTo>
                  <a:lnTo>
                    <a:pt x="22419" y="6047"/>
                  </a:lnTo>
                  <a:lnTo>
                    <a:pt x="20796" y="7080"/>
                  </a:lnTo>
                  <a:lnTo>
                    <a:pt x="20059" y="7670"/>
                  </a:lnTo>
                  <a:lnTo>
                    <a:pt x="16519" y="11209"/>
                  </a:lnTo>
                  <a:lnTo>
                    <a:pt x="14749" y="12242"/>
                  </a:lnTo>
                  <a:lnTo>
                    <a:pt x="12979" y="13864"/>
                  </a:lnTo>
                  <a:lnTo>
                    <a:pt x="9144" y="18731"/>
                  </a:lnTo>
                  <a:lnTo>
                    <a:pt x="6932" y="23156"/>
                  </a:lnTo>
                  <a:lnTo>
                    <a:pt x="5309" y="27433"/>
                  </a:lnTo>
                  <a:lnTo>
                    <a:pt x="5309" y="30383"/>
                  </a:lnTo>
                  <a:lnTo>
                    <a:pt x="4720" y="33923"/>
                  </a:lnTo>
                  <a:lnTo>
                    <a:pt x="3097" y="35840"/>
                  </a:lnTo>
                  <a:lnTo>
                    <a:pt x="2065" y="36578"/>
                  </a:lnTo>
                  <a:lnTo>
                    <a:pt x="885" y="39528"/>
                  </a:lnTo>
                  <a:lnTo>
                    <a:pt x="0" y="43067"/>
                  </a:lnTo>
                  <a:lnTo>
                    <a:pt x="590" y="44247"/>
                  </a:lnTo>
                  <a:lnTo>
                    <a:pt x="2655" y="45722"/>
                  </a:lnTo>
                  <a:lnTo>
                    <a:pt x="4572" y="47197"/>
                  </a:lnTo>
                  <a:lnTo>
                    <a:pt x="7227" y="48820"/>
                  </a:lnTo>
                  <a:lnTo>
                    <a:pt x="9587" y="50295"/>
                  </a:lnTo>
                  <a:lnTo>
                    <a:pt x="11209" y="50589"/>
                  </a:lnTo>
                  <a:lnTo>
                    <a:pt x="11652" y="49704"/>
                  </a:lnTo>
                  <a:lnTo>
                    <a:pt x="12242" y="48820"/>
                  </a:lnTo>
                  <a:lnTo>
                    <a:pt x="14012" y="49262"/>
                  </a:lnTo>
                  <a:lnTo>
                    <a:pt x="16224" y="50884"/>
                  </a:lnTo>
                  <a:lnTo>
                    <a:pt x="17699" y="52064"/>
                  </a:lnTo>
                  <a:lnTo>
                    <a:pt x="18289" y="52359"/>
                  </a:lnTo>
                  <a:lnTo>
                    <a:pt x="22124" y="54424"/>
                  </a:lnTo>
                  <a:lnTo>
                    <a:pt x="25221" y="56047"/>
                  </a:lnTo>
                  <a:lnTo>
                    <a:pt x="29203" y="58112"/>
                  </a:lnTo>
                  <a:lnTo>
                    <a:pt x="30236" y="59439"/>
                  </a:lnTo>
                  <a:lnTo>
                    <a:pt x="31120" y="60766"/>
                  </a:lnTo>
                  <a:lnTo>
                    <a:pt x="32891" y="62684"/>
                  </a:lnTo>
                  <a:lnTo>
                    <a:pt x="37463" y="65929"/>
                  </a:lnTo>
                  <a:lnTo>
                    <a:pt x="41445" y="68141"/>
                  </a:lnTo>
                  <a:lnTo>
                    <a:pt x="44542" y="70058"/>
                  </a:lnTo>
                  <a:lnTo>
                    <a:pt x="47050" y="71386"/>
                  </a:lnTo>
                  <a:lnTo>
                    <a:pt x="48229" y="71091"/>
                  </a:lnTo>
                  <a:lnTo>
                    <a:pt x="49557" y="70501"/>
                  </a:lnTo>
                  <a:lnTo>
                    <a:pt x="50589" y="70058"/>
                  </a:lnTo>
                  <a:lnTo>
                    <a:pt x="51917" y="70353"/>
                  </a:lnTo>
                  <a:lnTo>
                    <a:pt x="53834" y="71386"/>
                  </a:lnTo>
                  <a:lnTo>
                    <a:pt x="58406" y="74483"/>
                  </a:lnTo>
                  <a:lnTo>
                    <a:pt x="62684" y="76843"/>
                  </a:lnTo>
                  <a:lnTo>
                    <a:pt x="67404" y="76400"/>
                  </a:lnTo>
                  <a:lnTo>
                    <a:pt x="68583" y="76843"/>
                  </a:lnTo>
                  <a:lnTo>
                    <a:pt x="69468" y="78908"/>
                  </a:lnTo>
                  <a:lnTo>
                    <a:pt x="70058" y="81120"/>
                  </a:lnTo>
                  <a:lnTo>
                    <a:pt x="75368" y="82595"/>
                  </a:lnTo>
                  <a:lnTo>
                    <a:pt x="78760" y="83185"/>
                  </a:lnTo>
                  <a:lnTo>
                    <a:pt x="82595" y="84365"/>
                  </a:lnTo>
                  <a:lnTo>
                    <a:pt x="84660" y="85250"/>
                  </a:lnTo>
                  <a:lnTo>
                    <a:pt x="86725" y="84217"/>
                  </a:lnTo>
                  <a:lnTo>
                    <a:pt x="87167" y="83185"/>
                  </a:lnTo>
                  <a:lnTo>
                    <a:pt x="88790" y="82595"/>
                  </a:lnTo>
                  <a:lnTo>
                    <a:pt x="91445" y="82890"/>
                  </a:lnTo>
                  <a:lnTo>
                    <a:pt x="96607" y="84512"/>
                  </a:lnTo>
                  <a:lnTo>
                    <a:pt x="98672" y="85103"/>
                  </a:lnTo>
                  <a:lnTo>
                    <a:pt x="100589" y="83480"/>
                  </a:lnTo>
                  <a:lnTo>
                    <a:pt x="103834" y="82743"/>
                  </a:lnTo>
                  <a:lnTo>
                    <a:pt x="105604" y="81858"/>
                  </a:lnTo>
                  <a:lnTo>
                    <a:pt x="109143" y="83628"/>
                  </a:lnTo>
                  <a:lnTo>
                    <a:pt x="115781" y="85987"/>
                  </a:lnTo>
                  <a:lnTo>
                    <a:pt x="119173" y="87315"/>
                  </a:lnTo>
                  <a:lnTo>
                    <a:pt x="119910" y="88642"/>
                  </a:lnTo>
                  <a:lnTo>
                    <a:pt x="120353" y="89970"/>
                  </a:lnTo>
                  <a:lnTo>
                    <a:pt x="120353" y="93067"/>
                  </a:lnTo>
                  <a:lnTo>
                    <a:pt x="121090" y="94542"/>
                  </a:lnTo>
                  <a:lnTo>
                    <a:pt x="127727" y="97639"/>
                  </a:lnTo>
                  <a:lnTo>
                    <a:pt x="129792" y="99114"/>
                  </a:lnTo>
                  <a:lnTo>
                    <a:pt x="131562" y="99557"/>
                  </a:lnTo>
                  <a:lnTo>
                    <a:pt x="132595" y="99557"/>
                  </a:lnTo>
                  <a:lnTo>
                    <a:pt x="133332" y="99999"/>
                  </a:lnTo>
                  <a:lnTo>
                    <a:pt x="133922" y="101769"/>
                  </a:lnTo>
                  <a:lnTo>
                    <a:pt x="134364" y="102211"/>
                  </a:lnTo>
                  <a:lnTo>
                    <a:pt x="135545" y="102654"/>
                  </a:lnTo>
                  <a:lnTo>
                    <a:pt x="137020" y="102949"/>
                  </a:lnTo>
                  <a:lnTo>
                    <a:pt x="141296" y="101326"/>
                  </a:lnTo>
                  <a:lnTo>
                    <a:pt x="144246" y="100146"/>
                  </a:lnTo>
                  <a:lnTo>
                    <a:pt x="146312" y="100442"/>
                  </a:lnTo>
                  <a:lnTo>
                    <a:pt x="147639" y="101769"/>
                  </a:lnTo>
                  <a:lnTo>
                    <a:pt x="147786" y="103686"/>
                  </a:lnTo>
                  <a:lnTo>
                    <a:pt x="148671" y="105751"/>
                  </a:lnTo>
                  <a:lnTo>
                    <a:pt x="150146" y="106784"/>
                  </a:lnTo>
                  <a:lnTo>
                    <a:pt x="151769" y="106784"/>
                  </a:lnTo>
                  <a:lnTo>
                    <a:pt x="155603" y="105456"/>
                  </a:lnTo>
                  <a:lnTo>
                    <a:pt x="158848" y="106489"/>
                  </a:lnTo>
                  <a:lnTo>
                    <a:pt x="161798" y="106931"/>
                  </a:lnTo>
                  <a:lnTo>
                    <a:pt x="165043" y="107521"/>
                  </a:lnTo>
                  <a:lnTo>
                    <a:pt x="166370" y="108111"/>
                  </a:lnTo>
                  <a:lnTo>
                    <a:pt x="169615" y="109734"/>
                  </a:lnTo>
                  <a:lnTo>
                    <a:pt x="173745" y="111503"/>
                  </a:lnTo>
                  <a:lnTo>
                    <a:pt x="175367" y="111208"/>
                  </a:lnTo>
                  <a:lnTo>
                    <a:pt x="182004" y="108111"/>
                  </a:lnTo>
                  <a:lnTo>
                    <a:pt x="182594" y="108406"/>
                  </a:lnTo>
                  <a:lnTo>
                    <a:pt x="183922" y="111503"/>
                  </a:lnTo>
                  <a:lnTo>
                    <a:pt x="185986" y="112536"/>
                  </a:lnTo>
                  <a:lnTo>
                    <a:pt x="189084" y="113568"/>
                  </a:lnTo>
                  <a:lnTo>
                    <a:pt x="192476" y="111798"/>
                  </a:lnTo>
                  <a:lnTo>
                    <a:pt x="194983" y="112241"/>
                  </a:lnTo>
                  <a:lnTo>
                    <a:pt x="198081" y="112388"/>
                  </a:lnTo>
                  <a:lnTo>
                    <a:pt x="201178" y="111651"/>
                  </a:lnTo>
                  <a:lnTo>
                    <a:pt x="203833" y="111356"/>
                  </a:lnTo>
                  <a:lnTo>
                    <a:pt x="207667" y="112978"/>
                  </a:lnTo>
                  <a:lnTo>
                    <a:pt x="208405" y="112536"/>
                  </a:lnTo>
                  <a:lnTo>
                    <a:pt x="209142" y="111651"/>
                  </a:lnTo>
                  <a:lnTo>
                    <a:pt x="210618" y="107226"/>
                  </a:lnTo>
                  <a:lnTo>
                    <a:pt x="211945" y="103391"/>
                  </a:lnTo>
                  <a:lnTo>
                    <a:pt x="211797" y="101032"/>
                  </a:lnTo>
                  <a:close/>
                </a:path>
              </a:pathLst>
            </a:custGeom>
            <a:grpFill/>
            <a:ln w="3175" cap="flat">
              <a:solidFill>
                <a:schemeClr val="bg2">
                  <a:lumMod val="90000"/>
                </a:schemeClr>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25E36E98-FF38-07F3-01B9-D37E09E50070}"/>
                </a:ext>
              </a:extLst>
            </p:cNvPr>
            <p:cNvSpPr/>
            <p:nvPr/>
          </p:nvSpPr>
          <p:spPr>
            <a:xfrm>
              <a:off x="5551019" y="1526299"/>
              <a:ext cx="1116656" cy="1060757"/>
            </a:xfrm>
            <a:custGeom>
              <a:avLst/>
              <a:gdLst>
                <a:gd name="connsiteX0" fmla="*/ 518432 w 1116656"/>
                <a:gd name="connsiteY0" fmla="*/ 47345 h 1060757"/>
                <a:gd name="connsiteX1" fmla="*/ 519907 w 1116656"/>
                <a:gd name="connsiteY1" fmla="*/ 50295 h 1060757"/>
                <a:gd name="connsiteX2" fmla="*/ 517990 w 1116656"/>
                <a:gd name="connsiteY2" fmla="*/ 53834 h 1060757"/>
                <a:gd name="connsiteX3" fmla="*/ 517694 w 1116656"/>
                <a:gd name="connsiteY3" fmla="*/ 55309 h 1060757"/>
                <a:gd name="connsiteX4" fmla="*/ 517990 w 1116656"/>
                <a:gd name="connsiteY4" fmla="*/ 57374 h 1060757"/>
                <a:gd name="connsiteX5" fmla="*/ 520497 w 1116656"/>
                <a:gd name="connsiteY5" fmla="*/ 60766 h 1060757"/>
                <a:gd name="connsiteX6" fmla="*/ 521972 w 1116656"/>
                <a:gd name="connsiteY6" fmla="*/ 63569 h 1060757"/>
                <a:gd name="connsiteX7" fmla="*/ 523004 w 1116656"/>
                <a:gd name="connsiteY7" fmla="*/ 67404 h 1060757"/>
                <a:gd name="connsiteX8" fmla="*/ 524332 w 1116656"/>
                <a:gd name="connsiteY8" fmla="*/ 70058 h 1060757"/>
                <a:gd name="connsiteX9" fmla="*/ 527724 w 1116656"/>
                <a:gd name="connsiteY9" fmla="*/ 74336 h 1060757"/>
                <a:gd name="connsiteX10" fmla="*/ 530379 w 1116656"/>
                <a:gd name="connsiteY10" fmla="*/ 80383 h 1060757"/>
                <a:gd name="connsiteX11" fmla="*/ 533771 w 1116656"/>
                <a:gd name="connsiteY11" fmla="*/ 81563 h 1060757"/>
                <a:gd name="connsiteX12" fmla="*/ 538491 w 1116656"/>
                <a:gd name="connsiteY12" fmla="*/ 79055 h 1060757"/>
                <a:gd name="connsiteX13" fmla="*/ 540998 w 1116656"/>
                <a:gd name="connsiteY13" fmla="*/ 75958 h 1060757"/>
                <a:gd name="connsiteX14" fmla="*/ 540113 w 1116656"/>
                <a:gd name="connsiteY14" fmla="*/ 71386 h 1060757"/>
                <a:gd name="connsiteX15" fmla="*/ 542768 w 1116656"/>
                <a:gd name="connsiteY15" fmla="*/ 70943 h 1060757"/>
                <a:gd name="connsiteX16" fmla="*/ 550585 w 1116656"/>
                <a:gd name="connsiteY16" fmla="*/ 70943 h 1060757"/>
                <a:gd name="connsiteX17" fmla="*/ 553388 w 1116656"/>
                <a:gd name="connsiteY17" fmla="*/ 72271 h 1060757"/>
                <a:gd name="connsiteX18" fmla="*/ 551618 w 1116656"/>
                <a:gd name="connsiteY18" fmla="*/ 75516 h 1060757"/>
                <a:gd name="connsiteX19" fmla="*/ 548373 w 1116656"/>
                <a:gd name="connsiteY19" fmla="*/ 79055 h 1060757"/>
                <a:gd name="connsiteX20" fmla="*/ 548668 w 1116656"/>
                <a:gd name="connsiteY20" fmla="*/ 81415 h 1060757"/>
                <a:gd name="connsiteX21" fmla="*/ 549258 w 1116656"/>
                <a:gd name="connsiteY21" fmla="*/ 83480 h 1060757"/>
                <a:gd name="connsiteX22" fmla="*/ 550733 w 1116656"/>
                <a:gd name="connsiteY22" fmla="*/ 86577 h 1060757"/>
                <a:gd name="connsiteX23" fmla="*/ 552355 w 1116656"/>
                <a:gd name="connsiteY23" fmla="*/ 89085 h 1060757"/>
                <a:gd name="connsiteX24" fmla="*/ 553388 w 1116656"/>
                <a:gd name="connsiteY24" fmla="*/ 89527 h 1060757"/>
                <a:gd name="connsiteX25" fmla="*/ 557664 w 1116656"/>
                <a:gd name="connsiteY25" fmla="*/ 89527 h 1060757"/>
                <a:gd name="connsiteX26" fmla="*/ 560909 w 1116656"/>
                <a:gd name="connsiteY26" fmla="*/ 89970 h 1060757"/>
                <a:gd name="connsiteX27" fmla="*/ 561647 w 1116656"/>
                <a:gd name="connsiteY27" fmla="*/ 90707 h 1060757"/>
                <a:gd name="connsiteX28" fmla="*/ 559582 w 1116656"/>
                <a:gd name="connsiteY28" fmla="*/ 92920 h 1060757"/>
                <a:gd name="connsiteX29" fmla="*/ 558255 w 1116656"/>
                <a:gd name="connsiteY29" fmla="*/ 93509 h 1060757"/>
                <a:gd name="connsiteX30" fmla="*/ 539228 w 1116656"/>
                <a:gd name="connsiteY30" fmla="*/ 88937 h 1060757"/>
                <a:gd name="connsiteX31" fmla="*/ 536869 w 1116656"/>
                <a:gd name="connsiteY31" fmla="*/ 89527 h 1060757"/>
                <a:gd name="connsiteX32" fmla="*/ 534509 w 1116656"/>
                <a:gd name="connsiteY32" fmla="*/ 90855 h 1060757"/>
                <a:gd name="connsiteX33" fmla="*/ 540998 w 1116656"/>
                <a:gd name="connsiteY33" fmla="*/ 94837 h 1060757"/>
                <a:gd name="connsiteX34" fmla="*/ 547488 w 1116656"/>
                <a:gd name="connsiteY34" fmla="*/ 97787 h 1060757"/>
                <a:gd name="connsiteX35" fmla="*/ 544686 w 1116656"/>
                <a:gd name="connsiteY35" fmla="*/ 98967 h 1060757"/>
                <a:gd name="connsiteX36" fmla="*/ 544390 w 1116656"/>
                <a:gd name="connsiteY36" fmla="*/ 101621 h 1060757"/>
                <a:gd name="connsiteX37" fmla="*/ 545128 w 1116656"/>
                <a:gd name="connsiteY37" fmla="*/ 104571 h 1060757"/>
                <a:gd name="connsiteX38" fmla="*/ 547488 w 1116656"/>
                <a:gd name="connsiteY38" fmla="*/ 107079 h 1060757"/>
                <a:gd name="connsiteX39" fmla="*/ 549995 w 1116656"/>
                <a:gd name="connsiteY39" fmla="*/ 108849 h 1060757"/>
                <a:gd name="connsiteX40" fmla="*/ 554567 w 1116656"/>
                <a:gd name="connsiteY40" fmla="*/ 110913 h 1060757"/>
                <a:gd name="connsiteX41" fmla="*/ 557664 w 1116656"/>
                <a:gd name="connsiteY41" fmla="*/ 111503 h 1060757"/>
                <a:gd name="connsiteX42" fmla="*/ 562237 w 1116656"/>
                <a:gd name="connsiteY42" fmla="*/ 117993 h 1060757"/>
                <a:gd name="connsiteX43" fmla="*/ 568284 w 1116656"/>
                <a:gd name="connsiteY43" fmla="*/ 123598 h 1060757"/>
                <a:gd name="connsiteX44" fmla="*/ 572414 w 1116656"/>
                <a:gd name="connsiteY44" fmla="*/ 125515 h 1060757"/>
                <a:gd name="connsiteX45" fmla="*/ 573594 w 1116656"/>
                <a:gd name="connsiteY45" fmla="*/ 126695 h 1060757"/>
                <a:gd name="connsiteX46" fmla="*/ 574773 w 1116656"/>
                <a:gd name="connsiteY46" fmla="*/ 128465 h 1060757"/>
                <a:gd name="connsiteX47" fmla="*/ 580968 w 1116656"/>
                <a:gd name="connsiteY47" fmla="*/ 132152 h 1060757"/>
                <a:gd name="connsiteX48" fmla="*/ 594095 w 1116656"/>
                <a:gd name="connsiteY48" fmla="*/ 131710 h 1060757"/>
                <a:gd name="connsiteX49" fmla="*/ 600732 w 1116656"/>
                <a:gd name="connsiteY49" fmla="*/ 130530 h 1060757"/>
                <a:gd name="connsiteX50" fmla="*/ 606042 w 1116656"/>
                <a:gd name="connsiteY50" fmla="*/ 130235 h 1060757"/>
                <a:gd name="connsiteX51" fmla="*/ 609434 w 1116656"/>
                <a:gd name="connsiteY51" fmla="*/ 128022 h 1060757"/>
                <a:gd name="connsiteX52" fmla="*/ 612679 w 1116656"/>
                <a:gd name="connsiteY52" fmla="*/ 125220 h 1060757"/>
                <a:gd name="connsiteX53" fmla="*/ 616218 w 1116656"/>
                <a:gd name="connsiteY53" fmla="*/ 123303 h 1060757"/>
                <a:gd name="connsiteX54" fmla="*/ 619906 w 1116656"/>
                <a:gd name="connsiteY54" fmla="*/ 121975 h 1060757"/>
                <a:gd name="connsiteX55" fmla="*/ 617546 w 1116656"/>
                <a:gd name="connsiteY55" fmla="*/ 119320 h 1060757"/>
                <a:gd name="connsiteX56" fmla="*/ 614596 w 1116656"/>
                <a:gd name="connsiteY56" fmla="*/ 117551 h 1060757"/>
                <a:gd name="connsiteX57" fmla="*/ 615481 w 1116656"/>
                <a:gd name="connsiteY57" fmla="*/ 114748 h 1060757"/>
                <a:gd name="connsiteX58" fmla="*/ 616661 w 1116656"/>
                <a:gd name="connsiteY58" fmla="*/ 112536 h 1060757"/>
                <a:gd name="connsiteX59" fmla="*/ 616366 w 1116656"/>
                <a:gd name="connsiteY59" fmla="*/ 109734 h 1060757"/>
                <a:gd name="connsiteX60" fmla="*/ 615334 w 1116656"/>
                <a:gd name="connsiteY60" fmla="*/ 107079 h 1060757"/>
                <a:gd name="connsiteX61" fmla="*/ 618284 w 1116656"/>
                <a:gd name="connsiteY61" fmla="*/ 105309 h 1060757"/>
                <a:gd name="connsiteX62" fmla="*/ 621234 w 1116656"/>
                <a:gd name="connsiteY62" fmla="*/ 104424 h 1060757"/>
                <a:gd name="connsiteX63" fmla="*/ 622708 w 1116656"/>
                <a:gd name="connsiteY63" fmla="*/ 104424 h 1060757"/>
                <a:gd name="connsiteX64" fmla="*/ 624035 w 1116656"/>
                <a:gd name="connsiteY64" fmla="*/ 105309 h 1060757"/>
                <a:gd name="connsiteX65" fmla="*/ 625216 w 1116656"/>
                <a:gd name="connsiteY65" fmla="*/ 107669 h 1060757"/>
                <a:gd name="connsiteX66" fmla="*/ 626543 w 1116656"/>
                <a:gd name="connsiteY66" fmla="*/ 109144 h 1060757"/>
                <a:gd name="connsiteX67" fmla="*/ 629788 w 1116656"/>
                <a:gd name="connsiteY67" fmla="*/ 109734 h 1060757"/>
                <a:gd name="connsiteX68" fmla="*/ 632885 w 1116656"/>
                <a:gd name="connsiteY68" fmla="*/ 107816 h 1060757"/>
                <a:gd name="connsiteX69" fmla="*/ 635245 w 1116656"/>
                <a:gd name="connsiteY69" fmla="*/ 103834 h 1060757"/>
                <a:gd name="connsiteX70" fmla="*/ 637753 w 1116656"/>
                <a:gd name="connsiteY70" fmla="*/ 101032 h 1060757"/>
                <a:gd name="connsiteX71" fmla="*/ 639375 w 1116656"/>
                <a:gd name="connsiteY71" fmla="*/ 101621 h 1060757"/>
                <a:gd name="connsiteX72" fmla="*/ 639375 w 1116656"/>
                <a:gd name="connsiteY72" fmla="*/ 104571 h 1060757"/>
                <a:gd name="connsiteX73" fmla="*/ 638490 w 1116656"/>
                <a:gd name="connsiteY73" fmla="*/ 107964 h 1060757"/>
                <a:gd name="connsiteX74" fmla="*/ 636278 w 1116656"/>
                <a:gd name="connsiteY74" fmla="*/ 111061 h 1060757"/>
                <a:gd name="connsiteX75" fmla="*/ 635983 w 1116656"/>
                <a:gd name="connsiteY75" fmla="*/ 112241 h 1060757"/>
                <a:gd name="connsiteX76" fmla="*/ 636572 w 1116656"/>
                <a:gd name="connsiteY76" fmla="*/ 114306 h 1060757"/>
                <a:gd name="connsiteX77" fmla="*/ 638637 w 1116656"/>
                <a:gd name="connsiteY77" fmla="*/ 118141 h 1060757"/>
                <a:gd name="connsiteX78" fmla="*/ 640112 w 1116656"/>
                <a:gd name="connsiteY78" fmla="*/ 119025 h 1060757"/>
                <a:gd name="connsiteX79" fmla="*/ 647045 w 1116656"/>
                <a:gd name="connsiteY79" fmla="*/ 119025 h 1060757"/>
                <a:gd name="connsiteX80" fmla="*/ 653977 w 1116656"/>
                <a:gd name="connsiteY80" fmla="*/ 117846 h 1060757"/>
                <a:gd name="connsiteX81" fmla="*/ 659581 w 1116656"/>
                <a:gd name="connsiteY81" fmla="*/ 115191 h 1060757"/>
                <a:gd name="connsiteX82" fmla="*/ 667103 w 1116656"/>
                <a:gd name="connsiteY82" fmla="*/ 109439 h 1060757"/>
                <a:gd name="connsiteX83" fmla="*/ 669315 w 1116656"/>
                <a:gd name="connsiteY83" fmla="*/ 108406 h 1060757"/>
                <a:gd name="connsiteX84" fmla="*/ 675953 w 1116656"/>
                <a:gd name="connsiteY84" fmla="*/ 107964 h 1060757"/>
                <a:gd name="connsiteX85" fmla="*/ 673740 w 1116656"/>
                <a:gd name="connsiteY85" fmla="*/ 110913 h 1060757"/>
                <a:gd name="connsiteX86" fmla="*/ 667251 w 1116656"/>
                <a:gd name="connsiteY86" fmla="*/ 117256 h 1060757"/>
                <a:gd name="connsiteX87" fmla="*/ 669463 w 1116656"/>
                <a:gd name="connsiteY87" fmla="*/ 120353 h 1060757"/>
                <a:gd name="connsiteX88" fmla="*/ 674478 w 1116656"/>
                <a:gd name="connsiteY88" fmla="*/ 122713 h 1060757"/>
                <a:gd name="connsiteX89" fmla="*/ 676690 w 1116656"/>
                <a:gd name="connsiteY89" fmla="*/ 123303 h 1060757"/>
                <a:gd name="connsiteX90" fmla="*/ 681410 w 1116656"/>
                <a:gd name="connsiteY90" fmla="*/ 123303 h 1060757"/>
                <a:gd name="connsiteX91" fmla="*/ 686130 w 1116656"/>
                <a:gd name="connsiteY91" fmla="*/ 122123 h 1060757"/>
                <a:gd name="connsiteX92" fmla="*/ 681705 w 1116656"/>
                <a:gd name="connsiteY92" fmla="*/ 124925 h 1060757"/>
                <a:gd name="connsiteX93" fmla="*/ 675805 w 1116656"/>
                <a:gd name="connsiteY93" fmla="*/ 125958 h 1060757"/>
                <a:gd name="connsiteX94" fmla="*/ 659434 w 1116656"/>
                <a:gd name="connsiteY94" fmla="*/ 125958 h 1060757"/>
                <a:gd name="connsiteX95" fmla="*/ 652206 w 1116656"/>
                <a:gd name="connsiteY95" fmla="*/ 126548 h 1060757"/>
                <a:gd name="connsiteX96" fmla="*/ 649846 w 1116656"/>
                <a:gd name="connsiteY96" fmla="*/ 127285 h 1060757"/>
                <a:gd name="connsiteX97" fmla="*/ 646602 w 1116656"/>
                <a:gd name="connsiteY97" fmla="*/ 128907 h 1060757"/>
                <a:gd name="connsiteX98" fmla="*/ 646602 w 1116656"/>
                <a:gd name="connsiteY98" fmla="*/ 130825 h 1060757"/>
                <a:gd name="connsiteX99" fmla="*/ 647634 w 1116656"/>
                <a:gd name="connsiteY99" fmla="*/ 132890 h 1060757"/>
                <a:gd name="connsiteX100" fmla="*/ 642915 w 1116656"/>
                <a:gd name="connsiteY100" fmla="*/ 132595 h 1060757"/>
                <a:gd name="connsiteX101" fmla="*/ 638195 w 1116656"/>
                <a:gd name="connsiteY101" fmla="*/ 133332 h 1060757"/>
                <a:gd name="connsiteX102" fmla="*/ 629198 w 1116656"/>
                <a:gd name="connsiteY102" fmla="*/ 137314 h 1060757"/>
                <a:gd name="connsiteX103" fmla="*/ 609729 w 1116656"/>
                <a:gd name="connsiteY103" fmla="*/ 141887 h 1060757"/>
                <a:gd name="connsiteX104" fmla="*/ 611204 w 1116656"/>
                <a:gd name="connsiteY104" fmla="*/ 145574 h 1060757"/>
                <a:gd name="connsiteX105" fmla="*/ 604419 w 1116656"/>
                <a:gd name="connsiteY105" fmla="*/ 142034 h 1060757"/>
                <a:gd name="connsiteX106" fmla="*/ 601469 w 1116656"/>
                <a:gd name="connsiteY106" fmla="*/ 141002 h 1060757"/>
                <a:gd name="connsiteX107" fmla="*/ 598520 w 1116656"/>
                <a:gd name="connsiteY107" fmla="*/ 141002 h 1060757"/>
                <a:gd name="connsiteX108" fmla="*/ 597045 w 1116656"/>
                <a:gd name="connsiteY108" fmla="*/ 141592 h 1060757"/>
                <a:gd name="connsiteX109" fmla="*/ 595717 w 1116656"/>
                <a:gd name="connsiteY109" fmla="*/ 142624 h 1060757"/>
                <a:gd name="connsiteX110" fmla="*/ 594685 w 1116656"/>
                <a:gd name="connsiteY110" fmla="*/ 144246 h 1060757"/>
                <a:gd name="connsiteX111" fmla="*/ 595570 w 1116656"/>
                <a:gd name="connsiteY111" fmla="*/ 150441 h 1060757"/>
                <a:gd name="connsiteX112" fmla="*/ 596455 w 1116656"/>
                <a:gd name="connsiteY112" fmla="*/ 152506 h 1060757"/>
                <a:gd name="connsiteX113" fmla="*/ 597487 w 1116656"/>
                <a:gd name="connsiteY113" fmla="*/ 154128 h 1060757"/>
                <a:gd name="connsiteX114" fmla="*/ 601912 w 1116656"/>
                <a:gd name="connsiteY114" fmla="*/ 157373 h 1060757"/>
                <a:gd name="connsiteX115" fmla="*/ 605304 w 1116656"/>
                <a:gd name="connsiteY115" fmla="*/ 158701 h 1060757"/>
                <a:gd name="connsiteX116" fmla="*/ 618726 w 1116656"/>
                <a:gd name="connsiteY116" fmla="*/ 158996 h 1060757"/>
                <a:gd name="connsiteX117" fmla="*/ 625068 w 1116656"/>
                <a:gd name="connsiteY117" fmla="*/ 158258 h 1060757"/>
                <a:gd name="connsiteX118" fmla="*/ 631558 w 1116656"/>
                <a:gd name="connsiteY118" fmla="*/ 156488 h 1060757"/>
                <a:gd name="connsiteX119" fmla="*/ 638047 w 1116656"/>
                <a:gd name="connsiteY119" fmla="*/ 153833 h 1060757"/>
                <a:gd name="connsiteX120" fmla="*/ 644389 w 1116656"/>
                <a:gd name="connsiteY120" fmla="*/ 153096 h 1060757"/>
                <a:gd name="connsiteX121" fmla="*/ 650732 w 1116656"/>
                <a:gd name="connsiteY121" fmla="*/ 154276 h 1060757"/>
                <a:gd name="connsiteX122" fmla="*/ 656779 w 1116656"/>
                <a:gd name="connsiteY122" fmla="*/ 154276 h 1060757"/>
                <a:gd name="connsiteX123" fmla="*/ 669315 w 1116656"/>
                <a:gd name="connsiteY123" fmla="*/ 152358 h 1060757"/>
                <a:gd name="connsiteX124" fmla="*/ 677575 w 1116656"/>
                <a:gd name="connsiteY124" fmla="*/ 150589 h 1060757"/>
                <a:gd name="connsiteX125" fmla="*/ 679198 w 1116656"/>
                <a:gd name="connsiteY125" fmla="*/ 151326 h 1060757"/>
                <a:gd name="connsiteX126" fmla="*/ 680673 w 1116656"/>
                <a:gd name="connsiteY126" fmla="*/ 154423 h 1060757"/>
                <a:gd name="connsiteX127" fmla="*/ 682295 w 1116656"/>
                <a:gd name="connsiteY127" fmla="*/ 156931 h 1060757"/>
                <a:gd name="connsiteX128" fmla="*/ 671528 w 1116656"/>
                <a:gd name="connsiteY128" fmla="*/ 156931 h 1060757"/>
                <a:gd name="connsiteX129" fmla="*/ 660761 w 1116656"/>
                <a:gd name="connsiteY129" fmla="*/ 157816 h 1060757"/>
                <a:gd name="connsiteX130" fmla="*/ 627133 w 1116656"/>
                <a:gd name="connsiteY130" fmla="*/ 163125 h 1060757"/>
                <a:gd name="connsiteX131" fmla="*/ 621234 w 1116656"/>
                <a:gd name="connsiteY131" fmla="*/ 172270 h 1060757"/>
                <a:gd name="connsiteX132" fmla="*/ 618726 w 1116656"/>
                <a:gd name="connsiteY132" fmla="*/ 171532 h 1060757"/>
                <a:gd name="connsiteX133" fmla="*/ 615924 w 1116656"/>
                <a:gd name="connsiteY133" fmla="*/ 169762 h 1060757"/>
                <a:gd name="connsiteX134" fmla="*/ 612974 w 1116656"/>
                <a:gd name="connsiteY134" fmla="*/ 169320 h 1060757"/>
                <a:gd name="connsiteX135" fmla="*/ 605009 w 1116656"/>
                <a:gd name="connsiteY135" fmla="*/ 170205 h 1060757"/>
                <a:gd name="connsiteX136" fmla="*/ 603829 w 1116656"/>
                <a:gd name="connsiteY136" fmla="*/ 171237 h 1060757"/>
                <a:gd name="connsiteX137" fmla="*/ 603092 w 1116656"/>
                <a:gd name="connsiteY137" fmla="*/ 173302 h 1060757"/>
                <a:gd name="connsiteX138" fmla="*/ 603387 w 1116656"/>
                <a:gd name="connsiteY138" fmla="*/ 176842 h 1060757"/>
                <a:gd name="connsiteX139" fmla="*/ 604567 w 1116656"/>
                <a:gd name="connsiteY139" fmla="*/ 179202 h 1060757"/>
                <a:gd name="connsiteX140" fmla="*/ 607074 w 1116656"/>
                <a:gd name="connsiteY140" fmla="*/ 183037 h 1060757"/>
                <a:gd name="connsiteX141" fmla="*/ 609729 w 1116656"/>
                <a:gd name="connsiteY141" fmla="*/ 185986 h 1060757"/>
                <a:gd name="connsiteX142" fmla="*/ 612826 w 1116656"/>
                <a:gd name="connsiteY142" fmla="*/ 188641 h 1060757"/>
                <a:gd name="connsiteX143" fmla="*/ 615924 w 1116656"/>
                <a:gd name="connsiteY143" fmla="*/ 190559 h 1060757"/>
                <a:gd name="connsiteX144" fmla="*/ 622561 w 1116656"/>
                <a:gd name="connsiteY144" fmla="*/ 192624 h 1060757"/>
                <a:gd name="connsiteX145" fmla="*/ 632590 w 1116656"/>
                <a:gd name="connsiteY145" fmla="*/ 196901 h 1060757"/>
                <a:gd name="connsiteX146" fmla="*/ 643652 w 1116656"/>
                <a:gd name="connsiteY146" fmla="*/ 207815 h 1060757"/>
                <a:gd name="connsiteX147" fmla="*/ 655599 w 1116656"/>
                <a:gd name="connsiteY147" fmla="*/ 214747 h 1060757"/>
                <a:gd name="connsiteX148" fmla="*/ 658696 w 1116656"/>
                <a:gd name="connsiteY148" fmla="*/ 215927 h 1060757"/>
                <a:gd name="connsiteX149" fmla="*/ 661646 w 1116656"/>
                <a:gd name="connsiteY149" fmla="*/ 217992 h 1060757"/>
                <a:gd name="connsiteX150" fmla="*/ 664448 w 1116656"/>
                <a:gd name="connsiteY150" fmla="*/ 221089 h 1060757"/>
                <a:gd name="connsiteX151" fmla="*/ 667546 w 1116656"/>
                <a:gd name="connsiteY151" fmla="*/ 223007 h 1060757"/>
                <a:gd name="connsiteX152" fmla="*/ 673740 w 1116656"/>
                <a:gd name="connsiteY152" fmla="*/ 224629 h 1060757"/>
                <a:gd name="connsiteX153" fmla="*/ 679935 w 1116656"/>
                <a:gd name="connsiteY153" fmla="*/ 223154 h 1060757"/>
                <a:gd name="connsiteX154" fmla="*/ 683327 w 1116656"/>
                <a:gd name="connsiteY154" fmla="*/ 220204 h 1060757"/>
                <a:gd name="connsiteX155" fmla="*/ 682590 w 1116656"/>
                <a:gd name="connsiteY155" fmla="*/ 216812 h 1060757"/>
                <a:gd name="connsiteX156" fmla="*/ 681115 w 1116656"/>
                <a:gd name="connsiteY156" fmla="*/ 213567 h 1060757"/>
                <a:gd name="connsiteX157" fmla="*/ 681115 w 1116656"/>
                <a:gd name="connsiteY157" fmla="*/ 211797 h 1060757"/>
                <a:gd name="connsiteX158" fmla="*/ 685392 w 1116656"/>
                <a:gd name="connsiteY158" fmla="*/ 207225 h 1060757"/>
                <a:gd name="connsiteX159" fmla="*/ 688194 w 1116656"/>
                <a:gd name="connsiteY159" fmla="*/ 203095 h 1060757"/>
                <a:gd name="connsiteX160" fmla="*/ 686572 w 1116656"/>
                <a:gd name="connsiteY160" fmla="*/ 200883 h 1060757"/>
                <a:gd name="connsiteX161" fmla="*/ 685687 w 1116656"/>
                <a:gd name="connsiteY161" fmla="*/ 198818 h 1060757"/>
                <a:gd name="connsiteX162" fmla="*/ 690849 w 1116656"/>
                <a:gd name="connsiteY162" fmla="*/ 192919 h 1060757"/>
                <a:gd name="connsiteX163" fmla="*/ 693357 w 1116656"/>
                <a:gd name="connsiteY163" fmla="*/ 189084 h 1060757"/>
                <a:gd name="connsiteX164" fmla="*/ 698076 w 1116656"/>
                <a:gd name="connsiteY164" fmla="*/ 179349 h 1060757"/>
                <a:gd name="connsiteX165" fmla="*/ 703976 w 1116656"/>
                <a:gd name="connsiteY165" fmla="*/ 173892 h 1060757"/>
                <a:gd name="connsiteX166" fmla="*/ 711498 w 1116656"/>
                <a:gd name="connsiteY166" fmla="*/ 173302 h 1060757"/>
                <a:gd name="connsiteX167" fmla="*/ 713858 w 1116656"/>
                <a:gd name="connsiteY167" fmla="*/ 172417 h 1060757"/>
                <a:gd name="connsiteX168" fmla="*/ 715775 w 1116656"/>
                <a:gd name="connsiteY168" fmla="*/ 169320 h 1060757"/>
                <a:gd name="connsiteX169" fmla="*/ 717398 w 1116656"/>
                <a:gd name="connsiteY169" fmla="*/ 163568 h 1060757"/>
                <a:gd name="connsiteX170" fmla="*/ 718430 w 1116656"/>
                <a:gd name="connsiteY170" fmla="*/ 157226 h 1060757"/>
                <a:gd name="connsiteX171" fmla="*/ 719315 w 1116656"/>
                <a:gd name="connsiteY171" fmla="*/ 148819 h 1060757"/>
                <a:gd name="connsiteX172" fmla="*/ 719315 w 1116656"/>
                <a:gd name="connsiteY172" fmla="*/ 144099 h 1060757"/>
                <a:gd name="connsiteX173" fmla="*/ 722855 w 1116656"/>
                <a:gd name="connsiteY173" fmla="*/ 142772 h 1060757"/>
                <a:gd name="connsiteX174" fmla="*/ 726394 w 1116656"/>
                <a:gd name="connsiteY174" fmla="*/ 143214 h 1060757"/>
                <a:gd name="connsiteX175" fmla="*/ 729197 w 1116656"/>
                <a:gd name="connsiteY175" fmla="*/ 143214 h 1060757"/>
                <a:gd name="connsiteX176" fmla="*/ 733769 w 1116656"/>
                <a:gd name="connsiteY176" fmla="*/ 140854 h 1060757"/>
                <a:gd name="connsiteX177" fmla="*/ 734064 w 1116656"/>
                <a:gd name="connsiteY177" fmla="*/ 137904 h 1060757"/>
                <a:gd name="connsiteX178" fmla="*/ 732737 w 1116656"/>
                <a:gd name="connsiteY178" fmla="*/ 135102 h 1060757"/>
                <a:gd name="connsiteX179" fmla="*/ 733474 w 1116656"/>
                <a:gd name="connsiteY179" fmla="*/ 132152 h 1060757"/>
                <a:gd name="connsiteX180" fmla="*/ 735392 w 1116656"/>
                <a:gd name="connsiteY180" fmla="*/ 127285 h 1060757"/>
                <a:gd name="connsiteX181" fmla="*/ 737899 w 1116656"/>
                <a:gd name="connsiteY181" fmla="*/ 123893 h 1060757"/>
                <a:gd name="connsiteX182" fmla="*/ 743946 w 1116656"/>
                <a:gd name="connsiteY182" fmla="*/ 118141 h 1060757"/>
                <a:gd name="connsiteX183" fmla="*/ 750141 w 1116656"/>
                <a:gd name="connsiteY183" fmla="*/ 113421 h 1060757"/>
                <a:gd name="connsiteX184" fmla="*/ 751026 w 1116656"/>
                <a:gd name="connsiteY184" fmla="*/ 111356 h 1060757"/>
                <a:gd name="connsiteX185" fmla="*/ 751616 w 1116656"/>
                <a:gd name="connsiteY185" fmla="*/ 110618 h 1060757"/>
                <a:gd name="connsiteX186" fmla="*/ 753976 w 1116656"/>
                <a:gd name="connsiteY186" fmla="*/ 109881 h 1060757"/>
                <a:gd name="connsiteX187" fmla="*/ 770199 w 1116656"/>
                <a:gd name="connsiteY187" fmla="*/ 108701 h 1060757"/>
                <a:gd name="connsiteX188" fmla="*/ 779049 w 1116656"/>
                <a:gd name="connsiteY188" fmla="*/ 107079 h 1060757"/>
                <a:gd name="connsiteX189" fmla="*/ 788783 w 1116656"/>
                <a:gd name="connsiteY189" fmla="*/ 106784 h 1060757"/>
                <a:gd name="connsiteX190" fmla="*/ 792618 w 1116656"/>
                <a:gd name="connsiteY190" fmla="*/ 105456 h 1060757"/>
                <a:gd name="connsiteX191" fmla="*/ 796453 w 1116656"/>
                <a:gd name="connsiteY191" fmla="*/ 103096 h 1060757"/>
                <a:gd name="connsiteX192" fmla="*/ 795568 w 1116656"/>
                <a:gd name="connsiteY192" fmla="*/ 101327 h 1060757"/>
                <a:gd name="connsiteX193" fmla="*/ 794536 w 1116656"/>
                <a:gd name="connsiteY193" fmla="*/ 99999 h 1060757"/>
                <a:gd name="connsiteX194" fmla="*/ 788783 w 1116656"/>
                <a:gd name="connsiteY194" fmla="*/ 96754 h 1060757"/>
                <a:gd name="connsiteX195" fmla="*/ 779197 w 1116656"/>
                <a:gd name="connsiteY195" fmla="*/ 93657 h 1060757"/>
                <a:gd name="connsiteX196" fmla="*/ 773444 w 1116656"/>
                <a:gd name="connsiteY196" fmla="*/ 89380 h 1060757"/>
                <a:gd name="connsiteX197" fmla="*/ 780376 w 1116656"/>
                <a:gd name="connsiteY197" fmla="*/ 84807 h 1060757"/>
                <a:gd name="connsiteX198" fmla="*/ 776247 w 1116656"/>
                <a:gd name="connsiteY198" fmla="*/ 82005 h 1060757"/>
                <a:gd name="connsiteX199" fmla="*/ 772264 w 1116656"/>
                <a:gd name="connsiteY199" fmla="*/ 80678 h 1060757"/>
                <a:gd name="connsiteX200" fmla="*/ 764595 w 1116656"/>
                <a:gd name="connsiteY200" fmla="*/ 79793 h 1060757"/>
                <a:gd name="connsiteX201" fmla="*/ 763267 w 1116656"/>
                <a:gd name="connsiteY201" fmla="*/ 80973 h 1060757"/>
                <a:gd name="connsiteX202" fmla="*/ 763267 w 1116656"/>
                <a:gd name="connsiteY202" fmla="*/ 83775 h 1060757"/>
                <a:gd name="connsiteX203" fmla="*/ 757515 w 1116656"/>
                <a:gd name="connsiteY203" fmla="*/ 84955 h 1060757"/>
                <a:gd name="connsiteX204" fmla="*/ 753828 w 1116656"/>
                <a:gd name="connsiteY204" fmla="*/ 79645 h 1060757"/>
                <a:gd name="connsiteX205" fmla="*/ 747044 w 1116656"/>
                <a:gd name="connsiteY205" fmla="*/ 78023 h 1060757"/>
                <a:gd name="connsiteX206" fmla="*/ 736571 w 1116656"/>
                <a:gd name="connsiteY206" fmla="*/ 79055 h 1060757"/>
                <a:gd name="connsiteX207" fmla="*/ 733622 w 1116656"/>
                <a:gd name="connsiteY207" fmla="*/ 77728 h 1060757"/>
                <a:gd name="connsiteX208" fmla="*/ 730967 w 1116656"/>
                <a:gd name="connsiteY208" fmla="*/ 74483 h 1060757"/>
                <a:gd name="connsiteX209" fmla="*/ 728165 w 1116656"/>
                <a:gd name="connsiteY209" fmla="*/ 73008 h 1060757"/>
                <a:gd name="connsiteX210" fmla="*/ 725657 w 1116656"/>
                <a:gd name="connsiteY210" fmla="*/ 73008 h 1060757"/>
                <a:gd name="connsiteX211" fmla="*/ 726690 w 1116656"/>
                <a:gd name="connsiteY211" fmla="*/ 71828 h 1060757"/>
                <a:gd name="connsiteX212" fmla="*/ 728902 w 1116656"/>
                <a:gd name="connsiteY212" fmla="*/ 70501 h 1060757"/>
                <a:gd name="connsiteX213" fmla="*/ 729344 w 1116656"/>
                <a:gd name="connsiteY213" fmla="*/ 68583 h 1060757"/>
                <a:gd name="connsiteX214" fmla="*/ 729639 w 1116656"/>
                <a:gd name="connsiteY214" fmla="*/ 65781 h 1060757"/>
                <a:gd name="connsiteX215" fmla="*/ 729197 w 1116656"/>
                <a:gd name="connsiteY215" fmla="*/ 63274 h 1060757"/>
                <a:gd name="connsiteX216" fmla="*/ 728460 w 1116656"/>
                <a:gd name="connsiteY216" fmla="*/ 61209 h 1060757"/>
                <a:gd name="connsiteX217" fmla="*/ 727427 w 1116656"/>
                <a:gd name="connsiteY217" fmla="*/ 59586 h 1060757"/>
                <a:gd name="connsiteX218" fmla="*/ 723002 w 1116656"/>
                <a:gd name="connsiteY218" fmla="*/ 54719 h 1060757"/>
                <a:gd name="connsiteX219" fmla="*/ 718135 w 1116656"/>
                <a:gd name="connsiteY219" fmla="*/ 52802 h 1060757"/>
                <a:gd name="connsiteX220" fmla="*/ 716513 w 1116656"/>
                <a:gd name="connsiteY220" fmla="*/ 52507 h 1060757"/>
                <a:gd name="connsiteX221" fmla="*/ 714890 w 1116656"/>
                <a:gd name="connsiteY221" fmla="*/ 53097 h 1060757"/>
                <a:gd name="connsiteX222" fmla="*/ 704124 w 1116656"/>
                <a:gd name="connsiteY222" fmla="*/ 62684 h 1060757"/>
                <a:gd name="connsiteX223" fmla="*/ 699109 w 1116656"/>
                <a:gd name="connsiteY223" fmla="*/ 65634 h 1060757"/>
                <a:gd name="connsiteX224" fmla="*/ 700289 w 1116656"/>
                <a:gd name="connsiteY224" fmla="*/ 62979 h 1060757"/>
                <a:gd name="connsiteX225" fmla="*/ 700731 w 1116656"/>
                <a:gd name="connsiteY225" fmla="*/ 60029 h 1060757"/>
                <a:gd name="connsiteX226" fmla="*/ 699551 w 1116656"/>
                <a:gd name="connsiteY226" fmla="*/ 56932 h 1060757"/>
                <a:gd name="connsiteX227" fmla="*/ 700731 w 1116656"/>
                <a:gd name="connsiteY227" fmla="*/ 54867 h 1060757"/>
                <a:gd name="connsiteX228" fmla="*/ 704124 w 1116656"/>
                <a:gd name="connsiteY228" fmla="*/ 51032 h 1060757"/>
                <a:gd name="connsiteX229" fmla="*/ 706631 w 1116656"/>
                <a:gd name="connsiteY229" fmla="*/ 46902 h 1060757"/>
                <a:gd name="connsiteX230" fmla="*/ 703386 w 1116656"/>
                <a:gd name="connsiteY230" fmla="*/ 41150 h 1060757"/>
                <a:gd name="connsiteX231" fmla="*/ 699404 w 1116656"/>
                <a:gd name="connsiteY231" fmla="*/ 37758 h 1060757"/>
                <a:gd name="connsiteX232" fmla="*/ 696601 w 1116656"/>
                <a:gd name="connsiteY232" fmla="*/ 36135 h 1060757"/>
                <a:gd name="connsiteX233" fmla="*/ 687162 w 1116656"/>
                <a:gd name="connsiteY233" fmla="*/ 32743 h 1060757"/>
                <a:gd name="connsiteX234" fmla="*/ 680525 w 1116656"/>
                <a:gd name="connsiteY234" fmla="*/ 31711 h 1060757"/>
                <a:gd name="connsiteX235" fmla="*/ 679492 w 1116656"/>
                <a:gd name="connsiteY235" fmla="*/ 32596 h 1060757"/>
                <a:gd name="connsiteX236" fmla="*/ 678607 w 1116656"/>
                <a:gd name="connsiteY236" fmla="*/ 34218 h 1060757"/>
                <a:gd name="connsiteX237" fmla="*/ 677280 w 1116656"/>
                <a:gd name="connsiteY237" fmla="*/ 34808 h 1060757"/>
                <a:gd name="connsiteX238" fmla="*/ 675953 w 1116656"/>
                <a:gd name="connsiteY238" fmla="*/ 34808 h 1060757"/>
                <a:gd name="connsiteX239" fmla="*/ 669021 w 1116656"/>
                <a:gd name="connsiteY239" fmla="*/ 27876 h 1060757"/>
                <a:gd name="connsiteX240" fmla="*/ 665481 w 1116656"/>
                <a:gd name="connsiteY240" fmla="*/ 25958 h 1060757"/>
                <a:gd name="connsiteX241" fmla="*/ 661794 w 1116656"/>
                <a:gd name="connsiteY241" fmla="*/ 25958 h 1060757"/>
                <a:gd name="connsiteX242" fmla="*/ 657811 w 1116656"/>
                <a:gd name="connsiteY242" fmla="*/ 28613 h 1060757"/>
                <a:gd name="connsiteX243" fmla="*/ 656779 w 1116656"/>
                <a:gd name="connsiteY243" fmla="*/ 31858 h 1060757"/>
                <a:gd name="connsiteX244" fmla="*/ 657959 w 1116656"/>
                <a:gd name="connsiteY244" fmla="*/ 35988 h 1060757"/>
                <a:gd name="connsiteX245" fmla="*/ 654124 w 1116656"/>
                <a:gd name="connsiteY245" fmla="*/ 38938 h 1060757"/>
                <a:gd name="connsiteX246" fmla="*/ 651174 w 1116656"/>
                <a:gd name="connsiteY246" fmla="*/ 44985 h 1060757"/>
                <a:gd name="connsiteX247" fmla="*/ 650732 w 1116656"/>
                <a:gd name="connsiteY247" fmla="*/ 46460 h 1060757"/>
                <a:gd name="connsiteX248" fmla="*/ 650437 w 1116656"/>
                <a:gd name="connsiteY248" fmla="*/ 48082 h 1060757"/>
                <a:gd name="connsiteX249" fmla="*/ 651027 w 1116656"/>
                <a:gd name="connsiteY249" fmla="*/ 53687 h 1060757"/>
                <a:gd name="connsiteX250" fmla="*/ 651912 w 1116656"/>
                <a:gd name="connsiteY250" fmla="*/ 57669 h 1060757"/>
                <a:gd name="connsiteX251" fmla="*/ 655894 w 1116656"/>
                <a:gd name="connsiteY251" fmla="*/ 68141 h 1060757"/>
                <a:gd name="connsiteX252" fmla="*/ 661794 w 1116656"/>
                <a:gd name="connsiteY252" fmla="*/ 81563 h 1060757"/>
                <a:gd name="connsiteX253" fmla="*/ 664153 w 1116656"/>
                <a:gd name="connsiteY253" fmla="*/ 89527 h 1060757"/>
                <a:gd name="connsiteX254" fmla="*/ 662826 w 1116656"/>
                <a:gd name="connsiteY254" fmla="*/ 89232 h 1060757"/>
                <a:gd name="connsiteX255" fmla="*/ 651469 w 1116656"/>
                <a:gd name="connsiteY255" fmla="*/ 78760 h 1060757"/>
                <a:gd name="connsiteX256" fmla="*/ 648962 w 1116656"/>
                <a:gd name="connsiteY256" fmla="*/ 77875 h 1060757"/>
                <a:gd name="connsiteX257" fmla="*/ 646307 w 1116656"/>
                <a:gd name="connsiteY257" fmla="*/ 74336 h 1060757"/>
                <a:gd name="connsiteX258" fmla="*/ 640702 w 1116656"/>
                <a:gd name="connsiteY258" fmla="*/ 64306 h 1060757"/>
                <a:gd name="connsiteX259" fmla="*/ 635687 w 1116656"/>
                <a:gd name="connsiteY259" fmla="*/ 56194 h 1060757"/>
                <a:gd name="connsiteX260" fmla="*/ 630525 w 1116656"/>
                <a:gd name="connsiteY260" fmla="*/ 48525 h 1060757"/>
                <a:gd name="connsiteX261" fmla="*/ 624773 w 1116656"/>
                <a:gd name="connsiteY261" fmla="*/ 43067 h 1060757"/>
                <a:gd name="connsiteX262" fmla="*/ 618578 w 1116656"/>
                <a:gd name="connsiteY262" fmla="*/ 41150 h 1060757"/>
                <a:gd name="connsiteX263" fmla="*/ 612974 w 1116656"/>
                <a:gd name="connsiteY263" fmla="*/ 45427 h 1060757"/>
                <a:gd name="connsiteX264" fmla="*/ 607664 w 1116656"/>
                <a:gd name="connsiteY264" fmla="*/ 51769 h 1060757"/>
                <a:gd name="connsiteX265" fmla="*/ 603977 w 1116656"/>
                <a:gd name="connsiteY265" fmla="*/ 53687 h 1060757"/>
                <a:gd name="connsiteX266" fmla="*/ 603387 w 1116656"/>
                <a:gd name="connsiteY266" fmla="*/ 56489 h 1060757"/>
                <a:gd name="connsiteX267" fmla="*/ 603092 w 1116656"/>
                <a:gd name="connsiteY267" fmla="*/ 59881 h 1060757"/>
                <a:gd name="connsiteX268" fmla="*/ 603534 w 1116656"/>
                <a:gd name="connsiteY268" fmla="*/ 62979 h 1060757"/>
                <a:gd name="connsiteX269" fmla="*/ 604272 w 1116656"/>
                <a:gd name="connsiteY269" fmla="*/ 65634 h 1060757"/>
                <a:gd name="connsiteX270" fmla="*/ 603534 w 1116656"/>
                <a:gd name="connsiteY270" fmla="*/ 67993 h 1060757"/>
                <a:gd name="connsiteX271" fmla="*/ 601617 w 1116656"/>
                <a:gd name="connsiteY271" fmla="*/ 68288 h 1060757"/>
                <a:gd name="connsiteX272" fmla="*/ 598372 w 1116656"/>
                <a:gd name="connsiteY272" fmla="*/ 66224 h 1060757"/>
                <a:gd name="connsiteX273" fmla="*/ 595275 w 1116656"/>
                <a:gd name="connsiteY273" fmla="*/ 63126 h 1060757"/>
                <a:gd name="connsiteX274" fmla="*/ 592325 w 1116656"/>
                <a:gd name="connsiteY274" fmla="*/ 61504 h 1060757"/>
                <a:gd name="connsiteX275" fmla="*/ 587900 w 1116656"/>
                <a:gd name="connsiteY275" fmla="*/ 60766 h 1060757"/>
                <a:gd name="connsiteX276" fmla="*/ 586573 w 1116656"/>
                <a:gd name="connsiteY276" fmla="*/ 60176 h 1060757"/>
                <a:gd name="connsiteX277" fmla="*/ 585246 w 1116656"/>
                <a:gd name="connsiteY277" fmla="*/ 54572 h 1060757"/>
                <a:gd name="connsiteX278" fmla="*/ 582148 w 1116656"/>
                <a:gd name="connsiteY278" fmla="*/ 53834 h 1060757"/>
                <a:gd name="connsiteX279" fmla="*/ 564892 w 1116656"/>
                <a:gd name="connsiteY279" fmla="*/ 54867 h 1060757"/>
                <a:gd name="connsiteX280" fmla="*/ 577576 w 1116656"/>
                <a:gd name="connsiteY280" fmla="*/ 48082 h 1060757"/>
                <a:gd name="connsiteX281" fmla="*/ 596897 w 1116656"/>
                <a:gd name="connsiteY281" fmla="*/ 46312 h 1060757"/>
                <a:gd name="connsiteX282" fmla="*/ 600290 w 1116656"/>
                <a:gd name="connsiteY282" fmla="*/ 44100 h 1060757"/>
                <a:gd name="connsiteX283" fmla="*/ 600584 w 1116656"/>
                <a:gd name="connsiteY283" fmla="*/ 43510 h 1060757"/>
                <a:gd name="connsiteX284" fmla="*/ 600584 w 1116656"/>
                <a:gd name="connsiteY284" fmla="*/ 40265 h 1060757"/>
                <a:gd name="connsiteX285" fmla="*/ 594685 w 1116656"/>
                <a:gd name="connsiteY285" fmla="*/ 37610 h 1060757"/>
                <a:gd name="connsiteX286" fmla="*/ 579346 w 1116656"/>
                <a:gd name="connsiteY286" fmla="*/ 39380 h 1060757"/>
                <a:gd name="connsiteX287" fmla="*/ 570054 w 1116656"/>
                <a:gd name="connsiteY287" fmla="*/ 42772 h 1060757"/>
                <a:gd name="connsiteX288" fmla="*/ 566072 w 1116656"/>
                <a:gd name="connsiteY288" fmla="*/ 42772 h 1060757"/>
                <a:gd name="connsiteX289" fmla="*/ 557664 w 1116656"/>
                <a:gd name="connsiteY289" fmla="*/ 40413 h 1060757"/>
                <a:gd name="connsiteX290" fmla="*/ 556042 w 1116656"/>
                <a:gd name="connsiteY290" fmla="*/ 41445 h 1060757"/>
                <a:gd name="connsiteX291" fmla="*/ 556780 w 1116656"/>
                <a:gd name="connsiteY291" fmla="*/ 44247 h 1060757"/>
                <a:gd name="connsiteX292" fmla="*/ 557960 w 1116656"/>
                <a:gd name="connsiteY292" fmla="*/ 46460 h 1060757"/>
                <a:gd name="connsiteX293" fmla="*/ 555747 w 1116656"/>
                <a:gd name="connsiteY293" fmla="*/ 46165 h 1060757"/>
                <a:gd name="connsiteX294" fmla="*/ 553092 w 1116656"/>
                <a:gd name="connsiteY294" fmla="*/ 45132 h 1060757"/>
                <a:gd name="connsiteX295" fmla="*/ 542620 w 1116656"/>
                <a:gd name="connsiteY295" fmla="*/ 40118 h 1060757"/>
                <a:gd name="connsiteX296" fmla="*/ 533181 w 1116656"/>
                <a:gd name="connsiteY296" fmla="*/ 41445 h 1060757"/>
                <a:gd name="connsiteX297" fmla="*/ 530821 w 1116656"/>
                <a:gd name="connsiteY297" fmla="*/ 42330 h 1060757"/>
                <a:gd name="connsiteX298" fmla="*/ 529052 w 1116656"/>
                <a:gd name="connsiteY298" fmla="*/ 46165 h 1060757"/>
                <a:gd name="connsiteX299" fmla="*/ 528166 w 1116656"/>
                <a:gd name="connsiteY299" fmla="*/ 46165 h 1060757"/>
                <a:gd name="connsiteX300" fmla="*/ 525511 w 1116656"/>
                <a:gd name="connsiteY300" fmla="*/ 43805 h 1060757"/>
                <a:gd name="connsiteX301" fmla="*/ 520644 w 1116656"/>
                <a:gd name="connsiteY301" fmla="*/ 41593 h 1060757"/>
                <a:gd name="connsiteX302" fmla="*/ 519022 w 1116656"/>
                <a:gd name="connsiteY302" fmla="*/ 41593 h 1060757"/>
                <a:gd name="connsiteX303" fmla="*/ 517547 w 1116656"/>
                <a:gd name="connsiteY303" fmla="*/ 42035 h 1060757"/>
                <a:gd name="connsiteX304" fmla="*/ 515925 w 1116656"/>
                <a:gd name="connsiteY304" fmla="*/ 43805 h 1060757"/>
                <a:gd name="connsiteX305" fmla="*/ 515925 w 1116656"/>
                <a:gd name="connsiteY305" fmla="*/ 45280 h 1060757"/>
                <a:gd name="connsiteX306" fmla="*/ 517842 w 1116656"/>
                <a:gd name="connsiteY306" fmla="*/ 47787 h 1060757"/>
                <a:gd name="connsiteX307" fmla="*/ 777131 w 1116656"/>
                <a:gd name="connsiteY307" fmla="*/ 545570 h 1060757"/>
                <a:gd name="connsiteX308" fmla="*/ 772855 w 1116656"/>
                <a:gd name="connsiteY308" fmla="*/ 546898 h 1060757"/>
                <a:gd name="connsiteX309" fmla="*/ 770789 w 1116656"/>
                <a:gd name="connsiteY309" fmla="*/ 549110 h 1060757"/>
                <a:gd name="connsiteX310" fmla="*/ 770789 w 1116656"/>
                <a:gd name="connsiteY310" fmla="*/ 550732 h 1060757"/>
                <a:gd name="connsiteX311" fmla="*/ 772117 w 1116656"/>
                <a:gd name="connsiteY311" fmla="*/ 552797 h 1060757"/>
                <a:gd name="connsiteX312" fmla="*/ 773887 w 1116656"/>
                <a:gd name="connsiteY312" fmla="*/ 552797 h 1060757"/>
                <a:gd name="connsiteX313" fmla="*/ 775509 w 1116656"/>
                <a:gd name="connsiteY313" fmla="*/ 553092 h 1060757"/>
                <a:gd name="connsiteX314" fmla="*/ 776689 w 1116656"/>
                <a:gd name="connsiteY314" fmla="*/ 553830 h 1060757"/>
                <a:gd name="connsiteX315" fmla="*/ 778901 w 1116656"/>
                <a:gd name="connsiteY315" fmla="*/ 553387 h 1060757"/>
                <a:gd name="connsiteX316" fmla="*/ 780376 w 1116656"/>
                <a:gd name="connsiteY316" fmla="*/ 552355 h 1060757"/>
                <a:gd name="connsiteX317" fmla="*/ 781409 w 1116656"/>
                <a:gd name="connsiteY317" fmla="*/ 546898 h 1060757"/>
                <a:gd name="connsiteX318" fmla="*/ 780524 w 1116656"/>
                <a:gd name="connsiteY318" fmla="*/ 546308 h 1060757"/>
                <a:gd name="connsiteX319" fmla="*/ 777131 w 1116656"/>
                <a:gd name="connsiteY319" fmla="*/ 545718 h 1060757"/>
                <a:gd name="connsiteX320" fmla="*/ 846453 w 1116656"/>
                <a:gd name="connsiteY320" fmla="*/ 522414 h 1060757"/>
                <a:gd name="connsiteX321" fmla="*/ 848665 w 1116656"/>
                <a:gd name="connsiteY321" fmla="*/ 520939 h 1060757"/>
                <a:gd name="connsiteX322" fmla="*/ 849550 w 1116656"/>
                <a:gd name="connsiteY322" fmla="*/ 519464 h 1060757"/>
                <a:gd name="connsiteX323" fmla="*/ 849992 w 1116656"/>
                <a:gd name="connsiteY323" fmla="*/ 517989 h 1060757"/>
                <a:gd name="connsiteX324" fmla="*/ 848812 w 1116656"/>
                <a:gd name="connsiteY324" fmla="*/ 516662 h 1060757"/>
                <a:gd name="connsiteX325" fmla="*/ 845862 w 1116656"/>
                <a:gd name="connsiteY325" fmla="*/ 518137 h 1060757"/>
                <a:gd name="connsiteX326" fmla="*/ 843945 w 1116656"/>
                <a:gd name="connsiteY326" fmla="*/ 518137 h 1060757"/>
                <a:gd name="connsiteX327" fmla="*/ 837603 w 1116656"/>
                <a:gd name="connsiteY327" fmla="*/ 523004 h 1060757"/>
                <a:gd name="connsiteX328" fmla="*/ 834801 w 1116656"/>
                <a:gd name="connsiteY328" fmla="*/ 522119 h 1060757"/>
                <a:gd name="connsiteX329" fmla="*/ 827279 w 1116656"/>
                <a:gd name="connsiteY329" fmla="*/ 523594 h 1060757"/>
                <a:gd name="connsiteX330" fmla="*/ 823296 w 1116656"/>
                <a:gd name="connsiteY330" fmla="*/ 523299 h 1060757"/>
                <a:gd name="connsiteX331" fmla="*/ 821379 w 1116656"/>
                <a:gd name="connsiteY331" fmla="*/ 525364 h 1060757"/>
                <a:gd name="connsiteX332" fmla="*/ 818282 w 1116656"/>
                <a:gd name="connsiteY332" fmla="*/ 524921 h 1060757"/>
                <a:gd name="connsiteX333" fmla="*/ 816659 w 1116656"/>
                <a:gd name="connsiteY333" fmla="*/ 525364 h 1060757"/>
                <a:gd name="connsiteX334" fmla="*/ 812087 w 1116656"/>
                <a:gd name="connsiteY334" fmla="*/ 525364 h 1060757"/>
                <a:gd name="connsiteX335" fmla="*/ 813709 w 1116656"/>
                <a:gd name="connsiteY335" fmla="*/ 527429 h 1060757"/>
                <a:gd name="connsiteX336" fmla="*/ 816659 w 1116656"/>
                <a:gd name="connsiteY336" fmla="*/ 529789 h 1060757"/>
                <a:gd name="connsiteX337" fmla="*/ 821674 w 1116656"/>
                <a:gd name="connsiteY337" fmla="*/ 532001 h 1060757"/>
                <a:gd name="connsiteX338" fmla="*/ 823592 w 1116656"/>
                <a:gd name="connsiteY338" fmla="*/ 532296 h 1060757"/>
                <a:gd name="connsiteX339" fmla="*/ 826836 w 1116656"/>
                <a:gd name="connsiteY339" fmla="*/ 532001 h 1060757"/>
                <a:gd name="connsiteX340" fmla="*/ 828016 w 1116656"/>
                <a:gd name="connsiteY340" fmla="*/ 531116 h 1060757"/>
                <a:gd name="connsiteX341" fmla="*/ 829344 w 1116656"/>
                <a:gd name="connsiteY341" fmla="*/ 529936 h 1060757"/>
                <a:gd name="connsiteX342" fmla="*/ 833916 w 1116656"/>
                <a:gd name="connsiteY342" fmla="*/ 530821 h 1060757"/>
                <a:gd name="connsiteX343" fmla="*/ 835391 w 1116656"/>
                <a:gd name="connsiteY343" fmla="*/ 530231 h 1060757"/>
                <a:gd name="connsiteX344" fmla="*/ 836570 w 1116656"/>
                <a:gd name="connsiteY344" fmla="*/ 529346 h 1060757"/>
                <a:gd name="connsiteX345" fmla="*/ 840258 w 1116656"/>
                <a:gd name="connsiteY345" fmla="*/ 528314 h 1060757"/>
                <a:gd name="connsiteX346" fmla="*/ 846453 w 1116656"/>
                <a:gd name="connsiteY346" fmla="*/ 522267 h 1060757"/>
                <a:gd name="connsiteX347" fmla="*/ 736571 w 1116656"/>
                <a:gd name="connsiteY347" fmla="*/ 342622 h 1060757"/>
                <a:gd name="connsiteX348" fmla="*/ 739669 w 1116656"/>
                <a:gd name="connsiteY348" fmla="*/ 340557 h 1060757"/>
                <a:gd name="connsiteX349" fmla="*/ 741144 w 1116656"/>
                <a:gd name="connsiteY349" fmla="*/ 337165 h 1060757"/>
                <a:gd name="connsiteX350" fmla="*/ 740849 w 1116656"/>
                <a:gd name="connsiteY350" fmla="*/ 335985 h 1060757"/>
                <a:gd name="connsiteX351" fmla="*/ 738784 w 1116656"/>
                <a:gd name="connsiteY351" fmla="*/ 333920 h 1060757"/>
                <a:gd name="connsiteX352" fmla="*/ 730377 w 1116656"/>
                <a:gd name="connsiteY352" fmla="*/ 333920 h 1060757"/>
                <a:gd name="connsiteX353" fmla="*/ 728754 w 1116656"/>
                <a:gd name="connsiteY353" fmla="*/ 335543 h 1060757"/>
                <a:gd name="connsiteX354" fmla="*/ 731852 w 1116656"/>
                <a:gd name="connsiteY354" fmla="*/ 339377 h 1060757"/>
                <a:gd name="connsiteX355" fmla="*/ 736571 w 1116656"/>
                <a:gd name="connsiteY355" fmla="*/ 342327 h 1060757"/>
                <a:gd name="connsiteX356" fmla="*/ 855302 w 1116656"/>
                <a:gd name="connsiteY356" fmla="*/ 534656 h 1060757"/>
                <a:gd name="connsiteX357" fmla="*/ 855302 w 1116656"/>
                <a:gd name="connsiteY357" fmla="*/ 532886 h 1060757"/>
                <a:gd name="connsiteX358" fmla="*/ 854564 w 1116656"/>
                <a:gd name="connsiteY358" fmla="*/ 530674 h 1060757"/>
                <a:gd name="connsiteX359" fmla="*/ 853679 w 1116656"/>
                <a:gd name="connsiteY359" fmla="*/ 528609 h 1060757"/>
                <a:gd name="connsiteX360" fmla="*/ 852795 w 1116656"/>
                <a:gd name="connsiteY360" fmla="*/ 527429 h 1060757"/>
                <a:gd name="connsiteX361" fmla="*/ 844978 w 1116656"/>
                <a:gd name="connsiteY361" fmla="*/ 532738 h 1060757"/>
                <a:gd name="connsiteX362" fmla="*/ 842618 w 1116656"/>
                <a:gd name="connsiteY362" fmla="*/ 532149 h 1060757"/>
                <a:gd name="connsiteX363" fmla="*/ 839078 w 1116656"/>
                <a:gd name="connsiteY363" fmla="*/ 533476 h 1060757"/>
                <a:gd name="connsiteX364" fmla="*/ 837013 w 1116656"/>
                <a:gd name="connsiteY364" fmla="*/ 535541 h 1060757"/>
                <a:gd name="connsiteX365" fmla="*/ 836423 w 1116656"/>
                <a:gd name="connsiteY365" fmla="*/ 536868 h 1060757"/>
                <a:gd name="connsiteX366" fmla="*/ 836423 w 1116656"/>
                <a:gd name="connsiteY366" fmla="*/ 538343 h 1060757"/>
                <a:gd name="connsiteX367" fmla="*/ 838783 w 1116656"/>
                <a:gd name="connsiteY367" fmla="*/ 539818 h 1060757"/>
                <a:gd name="connsiteX368" fmla="*/ 840995 w 1116656"/>
                <a:gd name="connsiteY368" fmla="*/ 538638 h 1060757"/>
                <a:gd name="connsiteX369" fmla="*/ 841438 w 1116656"/>
                <a:gd name="connsiteY369" fmla="*/ 539523 h 1060757"/>
                <a:gd name="connsiteX370" fmla="*/ 841438 w 1116656"/>
                <a:gd name="connsiteY370" fmla="*/ 542473 h 1060757"/>
                <a:gd name="connsiteX371" fmla="*/ 842765 w 1116656"/>
                <a:gd name="connsiteY371" fmla="*/ 543063 h 1060757"/>
                <a:gd name="connsiteX372" fmla="*/ 845715 w 1116656"/>
                <a:gd name="connsiteY372" fmla="*/ 542473 h 1060757"/>
                <a:gd name="connsiteX373" fmla="*/ 847632 w 1116656"/>
                <a:gd name="connsiteY373" fmla="*/ 541588 h 1060757"/>
                <a:gd name="connsiteX374" fmla="*/ 847337 w 1116656"/>
                <a:gd name="connsiteY374" fmla="*/ 540703 h 1060757"/>
                <a:gd name="connsiteX375" fmla="*/ 852942 w 1116656"/>
                <a:gd name="connsiteY375" fmla="*/ 537311 h 1060757"/>
                <a:gd name="connsiteX376" fmla="*/ 855449 w 1116656"/>
                <a:gd name="connsiteY376" fmla="*/ 534656 h 1060757"/>
                <a:gd name="connsiteX377" fmla="*/ 715038 w 1116656"/>
                <a:gd name="connsiteY377" fmla="*/ 578166 h 1060757"/>
                <a:gd name="connsiteX378" fmla="*/ 718577 w 1116656"/>
                <a:gd name="connsiteY378" fmla="*/ 577428 h 1060757"/>
                <a:gd name="connsiteX379" fmla="*/ 728312 w 1116656"/>
                <a:gd name="connsiteY379" fmla="*/ 576248 h 1060757"/>
                <a:gd name="connsiteX380" fmla="*/ 728754 w 1116656"/>
                <a:gd name="connsiteY380" fmla="*/ 575068 h 1060757"/>
                <a:gd name="connsiteX381" fmla="*/ 728754 w 1116656"/>
                <a:gd name="connsiteY381" fmla="*/ 573446 h 1060757"/>
                <a:gd name="connsiteX382" fmla="*/ 731557 w 1116656"/>
                <a:gd name="connsiteY382" fmla="*/ 570349 h 1060757"/>
                <a:gd name="connsiteX383" fmla="*/ 734064 w 1116656"/>
                <a:gd name="connsiteY383" fmla="*/ 567841 h 1060757"/>
                <a:gd name="connsiteX384" fmla="*/ 737309 w 1116656"/>
                <a:gd name="connsiteY384" fmla="*/ 565482 h 1060757"/>
                <a:gd name="connsiteX385" fmla="*/ 739079 w 1116656"/>
                <a:gd name="connsiteY385" fmla="*/ 565924 h 1060757"/>
                <a:gd name="connsiteX386" fmla="*/ 742619 w 1116656"/>
                <a:gd name="connsiteY386" fmla="*/ 565039 h 1060757"/>
                <a:gd name="connsiteX387" fmla="*/ 745421 w 1116656"/>
                <a:gd name="connsiteY387" fmla="*/ 560909 h 1060757"/>
                <a:gd name="connsiteX388" fmla="*/ 749403 w 1116656"/>
                <a:gd name="connsiteY388" fmla="*/ 557959 h 1060757"/>
                <a:gd name="connsiteX389" fmla="*/ 749846 w 1116656"/>
                <a:gd name="connsiteY389" fmla="*/ 555600 h 1060757"/>
                <a:gd name="connsiteX390" fmla="*/ 747044 w 1116656"/>
                <a:gd name="connsiteY390" fmla="*/ 554272 h 1060757"/>
                <a:gd name="connsiteX391" fmla="*/ 745716 w 1116656"/>
                <a:gd name="connsiteY391" fmla="*/ 554715 h 1060757"/>
                <a:gd name="connsiteX392" fmla="*/ 745126 w 1116656"/>
                <a:gd name="connsiteY392" fmla="*/ 555747 h 1060757"/>
                <a:gd name="connsiteX393" fmla="*/ 743061 w 1116656"/>
                <a:gd name="connsiteY393" fmla="*/ 556042 h 1060757"/>
                <a:gd name="connsiteX394" fmla="*/ 740701 w 1116656"/>
                <a:gd name="connsiteY394" fmla="*/ 553535 h 1060757"/>
                <a:gd name="connsiteX395" fmla="*/ 740701 w 1116656"/>
                <a:gd name="connsiteY395" fmla="*/ 548225 h 1060757"/>
                <a:gd name="connsiteX396" fmla="*/ 739521 w 1116656"/>
                <a:gd name="connsiteY396" fmla="*/ 544980 h 1060757"/>
                <a:gd name="connsiteX397" fmla="*/ 737456 w 1116656"/>
                <a:gd name="connsiteY397" fmla="*/ 544980 h 1060757"/>
                <a:gd name="connsiteX398" fmla="*/ 735539 w 1116656"/>
                <a:gd name="connsiteY398" fmla="*/ 548815 h 1060757"/>
                <a:gd name="connsiteX399" fmla="*/ 735244 w 1116656"/>
                <a:gd name="connsiteY399" fmla="*/ 550290 h 1060757"/>
                <a:gd name="connsiteX400" fmla="*/ 735834 w 1116656"/>
                <a:gd name="connsiteY400" fmla="*/ 552650 h 1060757"/>
                <a:gd name="connsiteX401" fmla="*/ 735244 w 1116656"/>
                <a:gd name="connsiteY401" fmla="*/ 554862 h 1060757"/>
                <a:gd name="connsiteX402" fmla="*/ 733032 w 1116656"/>
                <a:gd name="connsiteY402" fmla="*/ 554567 h 1060757"/>
                <a:gd name="connsiteX403" fmla="*/ 730819 w 1116656"/>
                <a:gd name="connsiteY403" fmla="*/ 556042 h 1060757"/>
                <a:gd name="connsiteX404" fmla="*/ 729197 w 1116656"/>
                <a:gd name="connsiteY404" fmla="*/ 558402 h 1060757"/>
                <a:gd name="connsiteX405" fmla="*/ 725657 w 1116656"/>
                <a:gd name="connsiteY405" fmla="*/ 561647 h 1060757"/>
                <a:gd name="connsiteX406" fmla="*/ 725362 w 1116656"/>
                <a:gd name="connsiteY406" fmla="*/ 562827 h 1060757"/>
                <a:gd name="connsiteX407" fmla="*/ 725952 w 1116656"/>
                <a:gd name="connsiteY407" fmla="*/ 564597 h 1060757"/>
                <a:gd name="connsiteX408" fmla="*/ 725362 w 1116656"/>
                <a:gd name="connsiteY408" fmla="*/ 566661 h 1060757"/>
                <a:gd name="connsiteX409" fmla="*/ 724035 w 1116656"/>
                <a:gd name="connsiteY409" fmla="*/ 565187 h 1060757"/>
                <a:gd name="connsiteX410" fmla="*/ 723002 w 1116656"/>
                <a:gd name="connsiteY410" fmla="*/ 565482 h 1060757"/>
                <a:gd name="connsiteX411" fmla="*/ 721085 w 1116656"/>
                <a:gd name="connsiteY411" fmla="*/ 567251 h 1060757"/>
                <a:gd name="connsiteX412" fmla="*/ 718283 w 1116656"/>
                <a:gd name="connsiteY412" fmla="*/ 566661 h 1060757"/>
                <a:gd name="connsiteX413" fmla="*/ 716808 w 1116656"/>
                <a:gd name="connsiteY413" fmla="*/ 567251 h 1060757"/>
                <a:gd name="connsiteX414" fmla="*/ 715923 w 1116656"/>
                <a:gd name="connsiteY414" fmla="*/ 569759 h 1060757"/>
                <a:gd name="connsiteX415" fmla="*/ 714743 w 1116656"/>
                <a:gd name="connsiteY415" fmla="*/ 570349 h 1060757"/>
                <a:gd name="connsiteX416" fmla="*/ 713858 w 1116656"/>
                <a:gd name="connsiteY416" fmla="*/ 571529 h 1060757"/>
                <a:gd name="connsiteX417" fmla="*/ 713858 w 1116656"/>
                <a:gd name="connsiteY417" fmla="*/ 573446 h 1060757"/>
                <a:gd name="connsiteX418" fmla="*/ 710023 w 1116656"/>
                <a:gd name="connsiteY418" fmla="*/ 573889 h 1060757"/>
                <a:gd name="connsiteX419" fmla="*/ 709433 w 1116656"/>
                <a:gd name="connsiteY419" fmla="*/ 575068 h 1060757"/>
                <a:gd name="connsiteX420" fmla="*/ 711203 w 1116656"/>
                <a:gd name="connsiteY420" fmla="*/ 577133 h 1060757"/>
                <a:gd name="connsiteX421" fmla="*/ 715038 w 1116656"/>
                <a:gd name="connsiteY421" fmla="*/ 578166 h 1060757"/>
                <a:gd name="connsiteX422" fmla="*/ 708401 w 1116656"/>
                <a:gd name="connsiteY422" fmla="*/ 586720 h 1060757"/>
                <a:gd name="connsiteX423" fmla="*/ 709876 w 1116656"/>
                <a:gd name="connsiteY423" fmla="*/ 584655 h 1060757"/>
                <a:gd name="connsiteX424" fmla="*/ 709286 w 1116656"/>
                <a:gd name="connsiteY424" fmla="*/ 581853 h 1060757"/>
                <a:gd name="connsiteX425" fmla="*/ 707958 w 1116656"/>
                <a:gd name="connsiteY425" fmla="*/ 579641 h 1060757"/>
                <a:gd name="connsiteX426" fmla="*/ 705893 w 1116656"/>
                <a:gd name="connsiteY426" fmla="*/ 579641 h 1060757"/>
                <a:gd name="connsiteX427" fmla="*/ 704271 w 1116656"/>
                <a:gd name="connsiteY427" fmla="*/ 577871 h 1060757"/>
                <a:gd name="connsiteX428" fmla="*/ 702206 w 1116656"/>
                <a:gd name="connsiteY428" fmla="*/ 576986 h 1060757"/>
                <a:gd name="connsiteX429" fmla="*/ 699404 w 1116656"/>
                <a:gd name="connsiteY429" fmla="*/ 577281 h 1060757"/>
                <a:gd name="connsiteX430" fmla="*/ 697929 w 1116656"/>
                <a:gd name="connsiteY430" fmla="*/ 578166 h 1060757"/>
                <a:gd name="connsiteX431" fmla="*/ 694832 w 1116656"/>
                <a:gd name="connsiteY431" fmla="*/ 575511 h 1060757"/>
                <a:gd name="connsiteX432" fmla="*/ 694389 w 1116656"/>
                <a:gd name="connsiteY432" fmla="*/ 575953 h 1060757"/>
                <a:gd name="connsiteX433" fmla="*/ 694389 w 1116656"/>
                <a:gd name="connsiteY433" fmla="*/ 576691 h 1060757"/>
                <a:gd name="connsiteX434" fmla="*/ 693504 w 1116656"/>
                <a:gd name="connsiteY434" fmla="*/ 578461 h 1060757"/>
                <a:gd name="connsiteX435" fmla="*/ 690997 w 1116656"/>
                <a:gd name="connsiteY435" fmla="*/ 578461 h 1060757"/>
                <a:gd name="connsiteX436" fmla="*/ 688342 w 1116656"/>
                <a:gd name="connsiteY436" fmla="*/ 579641 h 1060757"/>
                <a:gd name="connsiteX437" fmla="*/ 687752 w 1116656"/>
                <a:gd name="connsiteY437" fmla="*/ 580821 h 1060757"/>
                <a:gd name="connsiteX438" fmla="*/ 691439 w 1116656"/>
                <a:gd name="connsiteY438" fmla="*/ 582590 h 1060757"/>
                <a:gd name="connsiteX439" fmla="*/ 692029 w 1116656"/>
                <a:gd name="connsiteY439" fmla="*/ 583623 h 1060757"/>
                <a:gd name="connsiteX440" fmla="*/ 691144 w 1116656"/>
                <a:gd name="connsiteY440" fmla="*/ 585245 h 1060757"/>
                <a:gd name="connsiteX441" fmla="*/ 683917 w 1116656"/>
                <a:gd name="connsiteY441" fmla="*/ 584508 h 1060757"/>
                <a:gd name="connsiteX442" fmla="*/ 681852 w 1116656"/>
                <a:gd name="connsiteY442" fmla="*/ 586278 h 1060757"/>
                <a:gd name="connsiteX443" fmla="*/ 681852 w 1116656"/>
                <a:gd name="connsiteY443" fmla="*/ 587753 h 1060757"/>
                <a:gd name="connsiteX444" fmla="*/ 681115 w 1116656"/>
                <a:gd name="connsiteY444" fmla="*/ 589818 h 1060757"/>
                <a:gd name="connsiteX445" fmla="*/ 681705 w 1116656"/>
                <a:gd name="connsiteY445" fmla="*/ 594095 h 1060757"/>
                <a:gd name="connsiteX446" fmla="*/ 680967 w 1116656"/>
                <a:gd name="connsiteY446" fmla="*/ 596455 h 1060757"/>
                <a:gd name="connsiteX447" fmla="*/ 677575 w 1116656"/>
                <a:gd name="connsiteY447" fmla="*/ 597635 h 1060757"/>
                <a:gd name="connsiteX448" fmla="*/ 676838 w 1116656"/>
                <a:gd name="connsiteY448" fmla="*/ 598372 h 1060757"/>
                <a:gd name="connsiteX449" fmla="*/ 676838 w 1116656"/>
                <a:gd name="connsiteY449" fmla="*/ 599552 h 1060757"/>
                <a:gd name="connsiteX450" fmla="*/ 680673 w 1116656"/>
                <a:gd name="connsiteY450" fmla="*/ 599552 h 1060757"/>
                <a:gd name="connsiteX451" fmla="*/ 683770 w 1116656"/>
                <a:gd name="connsiteY451" fmla="*/ 600732 h 1060757"/>
                <a:gd name="connsiteX452" fmla="*/ 683770 w 1116656"/>
                <a:gd name="connsiteY452" fmla="*/ 602207 h 1060757"/>
                <a:gd name="connsiteX453" fmla="*/ 685982 w 1116656"/>
                <a:gd name="connsiteY453" fmla="*/ 601617 h 1060757"/>
                <a:gd name="connsiteX454" fmla="*/ 690259 w 1116656"/>
                <a:gd name="connsiteY454" fmla="*/ 596897 h 1060757"/>
                <a:gd name="connsiteX455" fmla="*/ 694537 w 1116656"/>
                <a:gd name="connsiteY455" fmla="*/ 593800 h 1060757"/>
                <a:gd name="connsiteX456" fmla="*/ 696601 w 1116656"/>
                <a:gd name="connsiteY456" fmla="*/ 595422 h 1060757"/>
                <a:gd name="connsiteX457" fmla="*/ 701911 w 1116656"/>
                <a:gd name="connsiteY457" fmla="*/ 594832 h 1060757"/>
                <a:gd name="connsiteX458" fmla="*/ 706483 w 1116656"/>
                <a:gd name="connsiteY458" fmla="*/ 593652 h 1060757"/>
                <a:gd name="connsiteX459" fmla="*/ 705746 w 1116656"/>
                <a:gd name="connsiteY459" fmla="*/ 590113 h 1060757"/>
                <a:gd name="connsiteX460" fmla="*/ 706336 w 1116656"/>
                <a:gd name="connsiteY460" fmla="*/ 587605 h 1060757"/>
                <a:gd name="connsiteX461" fmla="*/ 708401 w 1116656"/>
                <a:gd name="connsiteY461" fmla="*/ 586573 h 1060757"/>
                <a:gd name="connsiteX462" fmla="*/ 716808 w 1116656"/>
                <a:gd name="connsiteY462" fmla="*/ 25369 h 1060757"/>
                <a:gd name="connsiteX463" fmla="*/ 730229 w 1116656"/>
                <a:gd name="connsiteY463" fmla="*/ 26696 h 1060757"/>
                <a:gd name="connsiteX464" fmla="*/ 726837 w 1116656"/>
                <a:gd name="connsiteY464" fmla="*/ 29056 h 1060757"/>
                <a:gd name="connsiteX465" fmla="*/ 723445 w 1116656"/>
                <a:gd name="connsiteY465" fmla="*/ 30826 h 1060757"/>
                <a:gd name="connsiteX466" fmla="*/ 714595 w 1116656"/>
                <a:gd name="connsiteY466" fmla="*/ 33038 h 1060757"/>
                <a:gd name="connsiteX467" fmla="*/ 715333 w 1116656"/>
                <a:gd name="connsiteY467" fmla="*/ 35545 h 1060757"/>
                <a:gd name="connsiteX468" fmla="*/ 716365 w 1116656"/>
                <a:gd name="connsiteY468" fmla="*/ 37168 h 1060757"/>
                <a:gd name="connsiteX469" fmla="*/ 719020 w 1116656"/>
                <a:gd name="connsiteY469" fmla="*/ 39233 h 1060757"/>
                <a:gd name="connsiteX470" fmla="*/ 726837 w 1116656"/>
                <a:gd name="connsiteY470" fmla="*/ 43067 h 1060757"/>
                <a:gd name="connsiteX471" fmla="*/ 732442 w 1116656"/>
                <a:gd name="connsiteY471" fmla="*/ 44542 h 1060757"/>
                <a:gd name="connsiteX472" fmla="*/ 744388 w 1116656"/>
                <a:gd name="connsiteY472" fmla="*/ 45132 h 1060757"/>
                <a:gd name="connsiteX473" fmla="*/ 750583 w 1116656"/>
                <a:gd name="connsiteY473" fmla="*/ 45132 h 1060757"/>
                <a:gd name="connsiteX474" fmla="*/ 757368 w 1116656"/>
                <a:gd name="connsiteY474" fmla="*/ 44100 h 1060757"/>
                <a:gd name="connsiteX475" fmla="*/ 763267 w 1116656"/>
                <a:gd name="connsiteY475" fmla="*/ 42035 h 1060757"/>
                <a:gd name="connsiteX476" fmla="*/ 772117 w 1116656"/>
                <a:gd name="connsiteY476" fmla="*/ 42330 h 1060757"/>
                <a:gd name="connsiteX477" fmla="*/ 780524 w 1116656"/>
                <a:gd name="connsiteY477" fmla="*/ 43952 h 1060757"/>
                <a:gd name="connsiteX478" fmla="*/ 778016 w 1116656"/>
                <a:gd name="connsiteY478" fmla="*/ 46460 h 1060757"/>
                <a:gd name="connsiteX479" fmla="*/ 774772 w 1116656"/>
                <a:gd name="connsiteY479" fmla="*/ 47492 h 1060757"/>
                <a:gd name="connsiteX480" fmla="*/ 772855 w 1116656"/>
                <a:gd name="connsiteY480" fmla="*/ 50884 h 1060757"/>
                <a:gd name="connsiteX481" fmla="*/ 764890 w 1116656"/>
                <a:gd name="connsiteY481" fmla="*/ 50884 h 1060757"/>
                <a:gd name="connsiteX482" fmla="*/ 760318 w 1116656"/>
                <a:gd name="connsiteY482" fmla="*/ 50442 h 1060757"/>
                <a:gd name="connsiteX483" fmla="*/ 755303 w 1116656"/>
                <a:gd name="connsiteY483" fmla="*/ 50884 h 1060757"/>
                <a:gd name="connsiteX484" fmla="*/ 753386 w 1116656"/>
                <a:gd name="connsiteY484" fmla="*/ 51769 h 1060757"/>
                <a:gd name="connsiteX485" fmla="*/ 751468 w 1116656"/>
                <a:gd name="connsiteY485" fmla="*/ 53392 h 1060757"/>
                <a:gd name="connsiteX486" fmla="*/ 757368 w 1116656"/>
                <a:gd name="connsiteY486" fmla="*/ 56784 h 1060757"/>
                <a:gd name="connsiteX487" fmla="*/ 763267 w 1116656"/>
                <a:gd name="connsiteY487" fmla="*/ 59439 h 1060757"/>
                <a:gd name="connsiteX488" fmla="*/ 770347 w 1116656"/>
                <a:gd name="connsiteY488" fmla="*/ 60914 h 1060757"/>
                <a:gd name="connsiteX489" fmla="*/ 779787 w 1116656"/>
                <a:gd name="connsiteY489" fmla="*/ 62241 h 1060757"/>
                <a:gd name="connsiteX490" fmla="*/ 780966 w 1116656"/>
                <a:gd name="connsiteY490" fmla="*/ 64159 h 1060757"/>
                <a:gd name="connsiteX491" fmla="*/ 782441 w 1116656"/>
                <a:gd name="connsiteY491" fmla="*/ 64896 h 1060757"/>
                <a:gd name="connsiteX492" fmla="*/ 809875 w 1116656"/>
                <a:gd name="connsiteY492" fmla="*/ 65929 h 1060757"/>
                <a:gd name="connsiteX493" fmla="*/ 834801 w 1116656"/>
                <a:gd name="connsiteY493" fmla="*/ 64159 h 1060757"/>
                <a:gd name="connsiteX494" fmla="*/ 830376 w 1116656"/>
                <a:gd name="connsiteY494" fmla="*/ 69026 h 1060757"/>
                <a:gd name="connsiteX495" fmla="*/ 832883 w 1116656"/>
                <a:gd name="connsiteY495" fmla="*/ 72861 h 1060757"/>
                <a:gd name="connsiteX496" fmla="*/ 835833 w 1116656"/>
                <a:gd name="connsiteY496" fmla="*/ 74778 h 1060757"/>
                <a:gd name="connsiteX497" fmla="*/ 858104 w 1116656"/>
                <a:gd name="connsiteY497" fmla="*/ 76253 h 1060757"/>
                <a:gd name="connsiteX498" fmla="*/ 862972 w 1116656"/>
                <a:gd name="connsiteY498" fmla="*/ 76843 h 1060757"/>
                <a:gd name="connsiteX499" fmla="*/ 867839 w 1116656"/>
                <a:gd name="connsiteY499" fmla="*/ 75663 h 1060757"/>
                <a:gd name="connsiteX500" fmla="*/ 871083 w 1116656"/>
                <a:gd name="connsiteY500" fmla="*/ 72861 h 1060757"/>
                <a:gd name="connsiteX501" fmla="*/ 874328 w 1116656"/>
                <a:gd name="connsiteY501" fmla="*/ 70648 h 1060757"/>
                <a:gd name="connsiteX502" fmla="*/ 883915 w 1116656"/>
                <a:gd name="connsiteY502" fmla="*/ 66961 h 1060757"/>
                <a:gd name="connsiteX503" fmla="*/ 886275 w 1116656"/>
                <a:gd name="connsiteY503" fmla="*/ 66961 h 1060757"/>
                <a:gd name="connsiteX504" fmla="*/ 894240 w 1116656"/>
                <a:gd name="connsiteY504" fmla="*/ 68436 h 1060757"/>
                <a:gd name="connsiteX505" fmla="*/ 896747 w 1116656"/>
                <a:gd name="connsiteY505" fmla="*/ 68141 h 1060757"/>
                <a:gd name="connsiteX506" fmla="*/ 907219 w 1116656"/>
                <a:gd name="connsiteY506" fmla="*/ 64749 h 1060757"/>
                <a:gd name="connsiteX507" fmla="*/ 909431 w 1116656"/>
                <a:gd name="connsiteY507" fmla="*/ 62536 h 1060757"/>
                <a:gd name="connsiteX508" fmla="*/ 914003 w 1116656"/>
                <a:gd name="connsiteY508" fmla="*/ 55309 h 1060757"/>
                <a:gd name="connsiteX509" fmla="*/ 916659 w 1116656"/>
                <a:gd name="connsiteY509" fmla="*/ 52064 h 1060757"/>
                <a:gd name="connsiteX510" fmla="*/ 922263 w 1116656"/>
                <a:gd name="connsiteY510" fmla="*/ 48525 h 1060757"/>
                <a:gd name="connsiteX511" fmla="*/ 944682 w 1116656"/>
                <a:gd name="connsiteY511" fmla="*/ 37315 h 1060757"/>
                <a:gd name="connsiteX512" fmla="*/ 947779 w 1116656"/>
                <a:gd name="connsiteY512" fmla="*/ 34808 h 1060757"/>
                <a:gd name="connsiteX513" fmla="*/ 946452 w 1116656"/>
                <a:gd name="connsiteY513" fmla="*/ 25663 h 1060757"/>
                <a:gd name="connsiteX514" fmla="*/ 943059 w 1116656"/>
                <a:gd name="connsiteY514" fmla="*/ 21681 h 1060757"/>
                <a:gd name="connsiteX515" fmla="*/ 938929 w 1116656"/>
                <a:gd name="connsiteY515" fmla="*/ 19616 h 1060757"/>
                <a:gd name="connsiteX516" fmla="*/ 927868 w 1116656"/>
                <a:gd name="connsiteY516" fmla="*/ 18731 h 1060757"/>
                <a:gd name="connsiteX517" fmla="*/ 912234 w 1116656"/>
                <a:gd name="connsiteY517" fmla="*/ 18731 h 1060757"/>
                <a:gd name="connsiteX518" fmla="*/ 910021 w 1116656"/>
                <a:gd name="connsiteY518" fmla="*/ 17994 h 1060757"/>
                <a:gd name="connsiteX519" fmla="*/ 907809 w 1116656"/>
                <a:gd name="connsiteY519" fmla="*/ 16667 h 1060757"/>
                <a:gd name="connsiteX520" fmla="*/ 902647 w 1116656"/>
                <a:gd name="connsiteY520" fmla="*/ 15192 h 1060757"/>
                <a:gd name="connsiteX521" fmla="*/ 887898 w 1116656"/>
                <a:gd name="connsiteY521" fmla="*/ 12537 h 1060757"/>
                <a:gd name="connsiteX522" fmla="*/ 884800 w 1116656"/>
                <a:gd name="connsiteY522" fmla="*/ 11062 h 1060757"/>
                <a:gd name="connsiteX523" fmla="*/ 883473 w 1116656"/>
                <a:gd name="connsiteY523" fmla="*/ 11062 h 1060757"/>
                <a:gd name="connsiteX524" fmla="*/ 880228 w 1116656"/>
                <a:gd name="connsiteY524" fmla="*/ 11947 h 1060757"/>
                <a:gd name="connsiteX525" fmla="*/ 878458 w 1116656"/>
                <a:gd name="connsiteY525" fmla="*/ 11357 h 1060757"/>
                <a:gd name="connsiteX526" fmla="*/ 874623 w 1116656"/>
                <a:gd name="connsiteY526" fmla="*/ 7670 h 1060757"/>
                <a:gd name="connsiteX527" fmla="*/ 871821 w 1116656"/>
                <a:gd name="connsiteY527" fmla="*/ 7375 h 1060757"/>
                <a:gd name="connsiteX528" fmla="*/ 871379 w 1116656"/>
                <a:gd name="connsiteY528" fmla="*/ 9292 h 1060757"/>
                <a:gd name="connsiteX529" fmla="*/ 870198 w 1116656"/>
                <a:gd name="connsiteY529" fmla="*/ 10914 h 1060757"/>
                <a:gd name="connsiteX530" fmla="*/ 867839 w 1116656"/>
                <a:gd name="connsiteY530" fmla="*/ 11357 h 1060757"/>
                <a:gd name="connsiteX531" fmla="*/ 862824 w 1116656"/>
                <a:gd name="connsiteY531" fmla="*/ 10767 h 1060757"/>
                <a:gd name="connsiteX532" fmla="*/ 858104 w 1116656"/>
                <a:gd name="connsiteY532" fmla="*/ 14454 h 1060757"/>
                <a:gd name="connsiteX533" fmla="*/ 855892 w 1116656"/>
                <a:gd name="connsiteY533" fmla="*/ 16667 h 1060757"/>
                <a:gd name="connsiteX534" fmla="*/ 847190 w 1116656"/>
                <a:gd name="connsiteY534" fmla="*/ 18289 h 1060757"/>
                <a:gd name="connsiteX535" fmla="*/ 840995 w 1116656"/>
                <a:gd name="connsiteY535" fmla="*/ 17846 h 1060757"/>
                <a:gd name="connsiteX536" fmla="*/ 843798 w 1116656"/>
                <a:gd name="connsiteY536" fmla="*/ 10029 h 1060757"/>
                <a:gd name="connsiteX537" fmla="*/ 844535 w 1116656"/>
                <a:gd name="connsiteY537" fmla="*/ 6195 h 1060757"/>
                <a:gd name="connsiteX538" fmla="*/ 846305 w 1116656"/>
                <a:gd name="connsiteY538" fmla="*/ 3540 h 1060757"/>
                <a:gd name="connsiteX539" fmla="*/ 844683 w 1116656"/>
                <a:gd name="connsiteY539" fmla="*/ 2212 h 1060757"/>
                <a:gd name="connsiteX540" fmla="*/ 838341 w 1116656"/>
                <a:gd name="connsiteY540" fmla="*/ 590 h 1060757"/>
                <a:gd name="connsiteX541" fmla="*/ 835391 w 1116656"/>
                <a:gd name="connsiteY541" fmla="*/ 885 h 1060757"/>
                <a:gd name="connsiteX542" fmla="*/ 832736 w 1116656"/>
                <a:gd name="connsiteY542" fmla="*/ 3097 h 1060757"/>
                <a:gd name="connsiteX543" fmla="*/ 829638 w 1116656"/>
                <a:gd name="connsiteY543" fmla="*/ 4277 h 1060757"/>
                <a:gd name="connsiteX544" fmla="*/ 826394 w 1116656"/>
                <a:gd name="connsiteY544" fmla="*/ 3982 h 1060757"/>
                <a:gd name="connsiteX545" fmla="*/ 823886 w 1116656"/>
                <a:gd name="connsiteY545" fmla="*/ 4867 h 1060757"/>
                <a:gd name="connsiteX546" fmla="*/ 823001 w 1116656"/>
                <a:gd name="connsiteY546" fmla="*/ 7080 h 1060757"/>
                <a:gd name="connsiteX547" fmla="*/ 823739 w 1116656"/>
                <a:gd name="connsiteY547" fmla="*/ 10472 h 1060757"/>
                <a:gd name="connsiteX548" fmla="*/ 823739 w 1116656"/>
                <a:gd name="connsiteY548" fmla="*/ 17551 h 1060757"/>
                <a:gd name="connsiteX549" fmla="*/ 821969 w 1116656"/>
                <a:gd name="connsiteY549" fmla="*/ 23599 h 1060757"/>
                <a:gd name="connsiteX550" fmla="*/ 819757 w 1116656"/>
                <a:gd name="connsiteY550" fmla="*/ 25958 h 1060757"/>
                <a:gd name="connsiteX551" fmla="*/ 817102 w 1116656"/>
                <a:gd name="connsiteY551" fmla="*/ 25369 h 1060757"/>
                <a:gd name="connsiteX552" fmla="*/ 809432 w 1116656"/>
                <a:gd name="connsiteY552" fmla="*/ 20944 h 1060757"/>
                <a:gd name="connsiteX553" fmla="*/ 806335 w 1116656"/>
                <a:gd name="connsiteY553" fmla="*/ 20501 h 1060757"/>
                <a:gd name="connsiteX554" fmla="*/ 804123 w 1116656"/>
                <a:gd name="connsiteY554" fmla="*/ 19321 h 1060757"/>
                <a:gd name="connsiteX555" fmla="*/ 803090 w 1116656"/>
                <a:gd name="connsiteY555" fmla="*/ 15782 h 1060757"/>
                <a:gd name="connsiteX556" fmla="*/ 800288 w 1116656"/>
                <a:gd name="connsiteY556" fmla="*/ 14307 h 1060757"/>
                <a:gd name="connsiteX557" fmla="*/ 785833 w 1116656"/>
                <a:gd name="connsiteY557" fmla="*/ 14602 h 1060757"/>
                <a:gd name="connsiteX558" fmla="*/ 783179 w 1116656"/>
                <a:gd name="connsiteY558" fmla="*/ 13864 h 1060757"/>
                <a:gd name="connsiteX559" fmla="*/ 777869 w 1116656"/>
                <a:gd name="connsiteY559" fmla="*/ 10914 h 1060757"/>
                <a:gd name="connsiteX560" fmla="*/ 772117 w 1116656"/>
                <a:gd name="connsiteY560" fmla="*/ 6490 h 1060757"/>
                <a:gd name="connsiteX561" fmla="*/ 769020 w 1116656"/>
                <a:gd name="connsiteY561" fmla="*/ 4720 h 1060757"/>
                <a:gd name="connsiteX562" fmla="*/ 762382 w 1116656"/>
                <a:gd name="connsiteY562" fmla="*/ 2950 h 1060757"/>
                <a:gd name="connsiteX563" fmla="*/ 755746 w 1116656"/>
                <a:gd name="connsiteY563" fmla="*/ 442 h 1060757"/>
                <a:gd name="connsiteX564" fmla="*/ 752648 w 1116656"/>
                <a:gd name="connsiteY564" fmla="*/ 0 h 1060757"/>
                <a:gd name="connsiteX565" fmla="*/ 749551 w 1116656"/>
                <a:gd name="connsiteY565" fmla="*/ 885 h 1060757"/>
                <a:gd name="connsiteX566" fmla="*/ 751616 w 1116656"/>
                <a:gd name="connsiteY566" fmla="*/ 4572 h 1060757"/>
                <a:gd name="connsiteX567" fmla="*/ 753828 w 1116656"/>
                <a:gd name="connsiteY567" fmla="*/ 7522 h 1060757"/>
                <a:gd name="connsiteX568" fmla="*/ 754713 w 1116656"/>
                <a:gd name="connsiteY568" fmla="*/ 9144 h 1060757"/>
                <a:gd name="connsiteX569" fmla="*/ 754713 w 1116656"/>
                <a:gd name="connsiteY569" fmla="*/ 11062 h 1060757"/>
                <a:gd name="connsiteX570" fmla="*/ 753090 w 1116656"/>
                <a:gd name="connsiteY570" fmla="*/ 15192 h 1060757"/>
                <a:gd name="connsiteX571" fmla="*/ 748371 w 1116656"/>
                <a:gd name="connsiteY571" fmla="*/ 13864 h 1060757"/>
                <a:gd name="connsiteX572" fmla="*/ 742028 w 1116656"/>
                <a:gd name="connsiteY572" fmla="*/ 9439 h 1060757"/>
                <a:gd name="connsiteX573" fmla="*/ 740406 w 1116656"/>
                <a:gd name="connsiteY573" fmla="*/ 8702 h 1060757"/>
                <a:gd name="connsiteX574" fmla="*/ 738194 w 1116656"/>
                <a:gd name="connsiteY574" fmla="*/ 8997 h 1060757"/>
                <a:gd name="connsiteX575" fmla="*/ 737604 w 1116656"/>
                <a:gd name="connsiteY575" fmla="*/ 10767 h 1060757"/>
                <a:gd name="connsiteX576" fmla="*/ 738489 w 1116656"/>
                <a:gd name="connsiteY576" fmla="*/ 13127 h 1060757"/>
                <a:gd name="connsiteX577" fmla="*/ 742766 w 1116656"/>
                <a:gd name="connsiteY577" fmla="*/ 17846 h 1060757"/>
                <a:gd name="connsiteX578" fmla="*/ 747486 w 1116656"/>
                <a:gd name="connsiteY578" fmla="*/ 19174 h 1060757"/>
                <a:gd name="connsiteX579" fmla="*/ 742471 w 1116656"/>
                <a:gd name="connsiteY579" fmla="*/ 21976 h 1060757"/>
                <a:gd name="connsiteX580" fmla="*/ 737161 w 1116656"/>
                <a:gd name="connsiteY580" fmla="*/ 20649 h 1060757"/>
                <a:gd name="connsiteX581" fmla="*/ 732442 w 1116656"/>
                <a:gd name="connsiteY581" fmla="*/ 18436 h 1060757"/>
                <a:gd name="connsiteX582" fmla="*/ 727722 w 1116656"/>
                <a:gd name="connsiteY582" fmla="*/ 17256 h 1060757"/>
                <a:gd name="connsiteX583" fmla="*/ 709728 w 1116656"/>
                <a:gd name="connsiteY583" fmla="*/ 18584 h 1060757"/>
                <a:gd name="connsiteX584" fmla="*/ 705156 w 1116656"/>
                <a:gd name="connsiteY584" fmla="*/ 20206 h 1060757"/>
                <a:gd name="connsiteX585" fmla="*/ 710760 w 1116656"/>
                <a:gd name="connsiteY585" fmla="*/ 23156 h 1060757"/>
                <a:gd name="connsiteX586" fmla="*/ 716365 w 1116656"/>
                <a:gd name="connsiteY586" fmla="*/ 25221 h 1060757"/>
                <a:gd name="connsiteX587" fmla="*/ 622266 w 1116656"/>
                <a:gd name="connsiteY587" fmla="*/ 611941 h 1060757"/>
                <a:gd name="connsiteX588" fmla="*/ 621381 w 1116656"/>
                <a:gd name="connsiteY588" fmla="*/ 611204 h 1060757"/>
                <a:gd name="connsiteX589" fmla="*/ 617841 w 1116656"/>
                <a:gd name="connsiteY589" fmla="*/ 611204 h 1060757"/>
                <a:gd name="connsiteX590" fmla="*/ 616366 w 1116656"/>
                <a:gd name="connsiteY590" fmla="*/ 613121 h 1060757"/>
                <a:gd name="connsiteX591" fmla="*/ 613121 w 1116656"/>
                <a:gd name="connsiteY591" fmla="*/ 615924 h 1060757"/>
                <a:gd name="connsiteX592" fmla="*/ 614006 w 1116656"/>
                <a:gd name="connsiteY592" fmla="*/ 618136 h 1060757"/>
                <a:gd name="connsiteX593" fmla="*/ 617104 w 1116656"/>
                <a:gd name="connsiteY593" fmla="*/ 619463 h 1060757"/>
                <a:gd name="connsiteX594" fmla="*/ 619463 w 1116656"/>
                <a:gd name="connsiteY594" fmla="*/ 619168 h 1060757"/>
                <a:gd name="connsiteX595" fmla="*/ 622856 w 1116656"/>
                <a:gd name="connsiteY595" fmla="*/ 617398 h 1060757"/>
                <a:gd name="connsiteX596" fmla="*/ 624183 w 1116656"/>
                <a:gd name="connsiteY596" fmla="*/ 617841 h 1060757"/>
                <a:gd name="connsiteX597" fmla="*/ 624478 w 1116656"/>
                <a:gd name="connsiteY597" fmla="*/ 619168 h 1060757"/>
                <a:gd name="connsiteX598" fmla="*/ 626691 w 1116656"/>
                <a:gd name="connsiteY598" fmla="*/ 620348 h 1060757"/>
                <a:gd name="connsiteX599" fmla="*/ 630230 w 1116656"/>
                <a:gd name="connsiteY599" fmla="*/ 620348 h 1060757"/>
                <a:gd name="connsiteX600" fmla="*/ 635393 w 1116656"/>
                <a:gd name="connsiteY600" fmla="*/ 620053 h 1060757"/>
                <a:gd name="connsiteX601" fmla="*/ 638637 w 1116656"/>
                <a:gd name="connsiteY601" fmla="*/ 617546 h 1060757"/>
                <a:gd name="connsiteX602" fmla="*/ 639965 w 1116656"/>
                <a:gd name="connsiteY602" fmla="*/ 612531 h 1060757"/>
                <a:gd name="connsiteX603" fmla="*/ 638342 w 1116656"/>
                <a:gd name="connsiteY603" fmla="*/ 609876 h 1060757"/>
                <a:gd name="connsiteX604" fmla="*/ 634950 w 1116656"/>
                <a:gd name="connsiteY604" fmla="*/ 605304 h 1060757"/>
                <a:gd name="connsiteX605" fmla="*/ 634065 w 1116656"/>
                <a:gd name="connsiteY605" fmla="*/ 603534 h 1060757"/>
                <a:gd name="connsiteX606" fmla="*/ 632885 w 1116656"/>
                <a:gd name="connsiteY606" fmla="*/ 602502 h 1060757"/>
                <a:gd name="connsiteX607" fmla="*/ 630525 w 1116656"/>
                <a:gd name="connsiteY607" fmla="*/ 602502 h 1060757"/>
                <a:gd name="connsiteX608" fmla="*/ 630525 w 1116656"/>
                <a:gd name="connsiteY608" fmla="*/ 607517 h 1060757"/>
                <a:gd name="connsiteX609" fmla="*/ 626248 w 1116656"/>
                <a:gd name="connsiteY609" fmla="*/ 606632 h 1060757"/>
                <a:gd name="connsiteX610" fmla="*/ 625363 w 1116656"/>
                <a:gd name="connsiteY610" fmla="*/ 607811 h 1060757"/>
                <a:gd name="connsiteX611" fmla="*/ 625658 w 1116656"/>
                <a:gd name="connsiteY611" fmla="*/ 609581 h 1060757"/>
                <a:gd name="connsiteX612" fmla="*/ 624478 w 1116656"/>
                <a:gd name="connsiteY612" fmla="*/ 612236 h 1060757"/>
                <a:gd name="connsiteX613" fmla="*/ 622413 w 1116656"/>
                <a:gd name="connsiteY613" fmla="*/ 611794 h 1060757"/>
                <a:gd name="connsiteX614" fmla="*/ 727279 w 1116656"/>
                <a:gd name="connsiteY614" fmla="*/ 10914 h 1060757"/>
                <a:gd name="connsiteX615" fmla="*/ 721527 w 1116656"/>
                <a:gd name="connsiteY615" fmla="*/ 8112 h 1060757"/>
                <a:gd name="connsiteX616" fmla="*/ 715628 w 1116656"/>
                <a:gd name="connsiteY616" fmla="*/ 7522 h 1060757"/>
                <a:gd name="connsiteX617" fmla="*/ 713416 w 1116656"/>
                <a:gd name="connsiteY617" fmla="*/ 9144 h 1060757"/>
                <a:gd name="connsiteX618" fmla="*/ 712235 w 1116656"/>
                <a:gd name="connsiteY618" fmla="*/ 11799 h 1060757"/>
                <a:gd name="connsiteX619" fmla="*/ 721675 w 1116656"/>
                <a:gd name="connsiteY619" fmla="*/ 14307 h 1060757"/>
                <a:gd name="connsiteX620" fmla="*/ 727279 w 1116656"/>
                <a:gd name="connsiteY620" fmla="*/ 10914 h 1060757"/>
                <a:gd name="connsiteX621" fmla="*/ 982145 w 1116656"/>
                <a:gd name="connsiteY621" fmla="*/ 94542 h 1060757"/>
                <a:gd name="connsiteX622" fmla="*/ 992174 w 1116656"/>
                <a:gd name="connsiteY622" fmla="*/ 94984 h 1060757"/>
                <a:gd name="connsiteX623" fmla="*/ 1003383 w 1116656"/>
                <a:gd name="connsiteY623" fmla="*/ 96607 h 1060757"/>
                <a:gd name="connsiteX624" fmla="*/ 1013413 w 1116656"/>
                <a:gd name="connsiteY624" fmla="*/ 93509 h 1060757"/>
                <a:gd name="connsiteX625" fmla="*/ 1012085 w 1116656"/>
                <a:gd name="connsiteY625" fmla="*/ 92477 h 1060757"/>
                <a:gd name="connsiteX626" fmla="*/ 1004268 w 1116656"/>
                <a:gd name="connsiteY626" fmla="*/ 93362 h 1060757"/>
                <a:gd name="connsiteX627" fmla="*/ 996451 w 1116656"/>
                <a:gd name="connsiteY627" fmla="*/ 93067 h 1060757"/>
                <a:gd name="connsiteX628" fmla="*/ 991141 w 1116656"/>
                <a:gd name="connsiteY628" fmla="*/ 89675 h 1060757"/>
                <a:gd name="connsiteX629" fmla="*/ 982440 w 1116656"/>
                <a:gd name="connsiteY629" fmla="*/ 89675 h 1060757"/>
                <a:gd name="connsiteX630" fmla="*/ 979932 w 1116656"/>
                <a:gd name="connsiteY630" fmla="*/ 90265 h 1060757"/>
                <a:gd name="connsiteX631" fmla="*/ 978900 w 1116656"/>
                <a:gd name="connsiteY631" fmla="*/ 92330 h 1060757"/>
                <a:gd name="connsiteX632" fmla="*/ 972263 w 1116656"/>
                <a:gd name="connsiteY632" fmla="*/ 93362 h 1060757"/>
                <a:gd name="connsiteX633" fmla="*/ 966215 w 1116656"/>
                <a:gd name="connsiteY633" fmla="*/ 96607 h 1060757"/>
                <a:gd name="connsiteX634" fmla="*/ 970050 w 1116656"/>
                <a:gd name="connsiteY634" fmla="*/ 97934 h 1060757"/>
                <a:gd name="connsiteX635" fmla="*/ 981997 w 1116656"/>
                <a:gd name="connsiteY635" fmla="*/ 94542 h 1060757"/>
                <a:gd name="connsiteX636" fmla="*/ 860907 w 1116656"/>
                <a:gd name="connsiteY636" fmla="*/ 522709 h 1060757"/>
                <a:gd name="connsiteX637" fmla="*/ 860464 w 1116656"/>
                <a:gd name="connsiteY637" fmla="*/ 521972 h 1060757"/>
                <a:gd name="connsiteX638" fmla="*/ 858989 w 1116656"/>
                <a:gd name="connsiteY638" fmla="*/ 521087 h 1060757"/>
                <a:gd name="connsiteX639" fmla="*/ 856629 w 1116656"/>
                <a:gd name="connsiteY639" fmla="*/ 522267 h 1060757"/>
                <a:gd name="connsiteX640" fmla="*/ 855892 w 1116656"/>
                <a:gd name="connsiteY640" fmla="*/ 524479 h 1060757"/>
                <a:gd name="connsiteX641" fmla="*/ 855892 w 1116656"/>
                <a:gd name="connsiteY641" fmla="*/ 528166 h 1060757"/>
                <a:gd name="connsiteX642" fmla="*/ 857220 w 1116656"/>
                <a:gd name="connsiteY642" fmla="*/ 529789 h 1060757"/>
                <a:gd name="connsiteX643" fmla="*/ 860169 w 1116656"/>
                <a:gd name="connsiteY643" fmla="*/ 531411 h 1060757"/>
                <a:gd name="connsiteX644" fmla="*/ 865184 w 1116656"/>
                <a:gd name="connsiteY644" fmla="*/ 529494 h 1060757"/>
                <a:gd name="connsiteX645" fmla="*/ 866806 w 1116656"/>
                <a:gd name="connsiteY645" fmla="*/ 525511 h 1060757"/>
                <a:gd name="connsiteX646" fmla="*/ 863562 w 1116656"/>
                <a:gd name="connsiteY646" fmla="*/ 523152 h 1060757"/>
                <a:gd name="connsiteX647" fmla="*/ 860907 w 1116656"/>
                <a:gd name="connsiteY647" fmla="*/ 522414 h 1060757"/>
                <a:gd name="connsiteX648" fmla="*/ 888340 w 1116656"/>
                <a:gd name="connsiteY648" fmla="*/ 159143 h 1060757"/>
                <a:gd name="connsiteX649" fmla="*/ 879638 w 1116656"/>
                <a:gd name="connsiteY649" fmla="*/ 154718 h 1060757"/>
                <a:gd name="connsiteX650" fmla="*/ 870936 w 1116656"/>
                <a:gd name="connsiteY650" fmla="*/ 151031 h 1060757"/>
                <a:gd name="connsiteX651" fmla="*/ 861644 w 1116656"/>
                <a:gd name="connsiteY651" fmla="*/ 152948 h 1060757"/>
                <a:gd name="connsiteX652" fmla="*/ 856482 w 1116656"/>
                <a:gd name="connsiteY652" fmla="*/ 152358 h 1060757"/>
                <a:gd name="connsiteX653" fmla="*/ 847190 w 1116656"/>
                <a:gd name="connsiteY653" fmla="*/ 147639 h 1060757"/>
                <a:gd name="connsiteX654" fmla="*/ 841585 w 1116656"/>
                <a:gd name="connsiteY654" fmla="*/ 145721 h 1060757"/>
                <a:gd name="connsiteX655" fmla="*/ 842470 w 1116656"/>
                <a:gd name="connsiteY655" fmla="*/ 140264 h 1060757"/>
                <a:gd name="connsiteX656" fmla="*/ 848075 w 1116656"/>
                <a:gd name="connsiteY656" fmla="*/ 138494 h 1060757"/>
                <a:gd name="connsiteX657" fmla="*/ 850287 w 1116656"/>
                <a:gd name="connsiteY657" fmla="*/ 136872 h 1060757"/>
                <a:gd name="connsiteX658" fmla="*/ 847632 w 1116656"/>
                <a:gd name="connsiteY658" fmla="*/ 134807 h 1060757"/>
                <a:gd name="connsiteX659" fmla="*/ 841585 w 1116656"/>
                <a:gd name="connsiteY659" fmla="*/ 131857 h 1060757"/>
                <a:gd name="connsiteX660" fmla="*/ 838193 w 1116656"/>
                <a:gd name="connsiteY660" fmla="*/ 131120 h 1060757"/>
                <a:gd name="connsiteX661" fmla="*/ 831556 w 1116656"/>
                <a:gd name="connsiteY661" fmla="*/ 131857 h 1060757"/>
                <a:gd name="connsiteX662" fmla="*/ 824034 w 1116656"/>
                <a:gd name="connsiteY662" fmla="*/ 133332 h 1060757"/>
                <a:gd name="connsiteX663" fmla="*/ 820051 w 1116656"/>
                <a:gd name="connsiteY663" fmla="*/ 132595 h 1060757"/>
                <a:gd name="connsiteX664" fmla="*/ 817692 w 1116656"/>
                <a:gd name="connsiteY664" fmla="*/ 122270 h 1060757"/>
                <a:gd name="connsiteX665" fmla="*/ 813415 w 1116656"/>
                <a:gd name="connsiteY665" fmla="*/ 112536 h 1060757"/>
                <a:gd name="connsiteX666" fmla="*/ 805598 w 1116656"/>
                <a:gd name="connsiteY666" fmla="*/ 112831 h 1060757"/>
                <a:gd name="connsiteX667" fmla="*/ 802058 w 1116656"/>
                <a:gd name="connsiteY667" fmla="*/ 111503 h 1060757"/>
                <a:gd name="connsiteX668" fmla="*/ 798075 w 1116656"/>
                <a:gd name="connsiteY668" fmla="*/ 111503 h 1060757"/>
                <a:gd name="connsiteX669" fmla="*/ 787456 w 1116656"/>
                <a:gd name="connsiteY669" fmla="*/ 113716 h 1060757"/>
                <a:gd name="connsiteX670" fmla="*/ 769610 w 1116656"/>
                <a:gd name="connsiteY670" fmla="*/ 116076 h 1060757"/>
                <a:gd name="connsiteX671" fmla="*/ 766070 w 1116656"/>
                <a:gd name="connsiteY671" fmla="*/ 118141 h 1060757"/>
                <a:gd name="connsiteX672" fmla="*/ 769905 w 1116656"/>
                <a:gd name="connsiteY672" fmla="*/ 121975 h 1060757"/>
                <a:gd name="connsiteX673" fmla="*/ 774772 w 1116656"/>
                <a:gd name="connsiteY673" fmla="*/ 121533 h 1060757"/>
                <a:gd name="connsiteX674" fmla="*/ 773887 w 1116656"/>
                <a:gd name="connsiteY674" fmla="*/ 126842 h 1060757"/>
                <a:gd name="connsiteX675" fmla="*/ 780672 w 1116656"/>
                <a:gd name="connsiteY675" fmla="*/ 130972 h 1060757"/>
                <a:gd name="connsiteX676" fmla="*/ 782146 w 1116656"/>
                <a:gd name="connsiteY676" fmla="*/ 135839 h 1060757"/>
                <a:gd name="connsiteX677" fmla="*/ 787161 w 1116656"/>
                <a:gd name="connsiteY677" fmla="*/ 141887 h 1060757"/>
                <a:gd name="connsiteX678" fmla="*/ 791733 w 1116656"/>
                <a:gd name="connsiteY678" fmla="*/ 144984 h 1060757"/>
                <a:gd name="connsiteX679" fmla="*/ 803238 w 1116656"/>
                <a:gd name="connsiteY679" fmla="*/ 149704 h 1060757"/>
                <a:gd name="connsiteX680" fmla="*/ 802058 w 1116656"/>
                <a:gd name="connsiteY680" fmla="*/ 150146 h 1060757"/>
                <a:gd name="connsiteX681" fmla="*/ 797485 w 1116656"/>
                <a:gd name="connsiteY681" fmla="*/ 156046 h 1060757"/>
                <a:gd name="connsiteX682" fmla="*/ 794978 w 1116656"/>
                <a:gd name="connsiteY682" fmla="*/ 158258 h 1060757"/>
                <a:gd name="connsiteX683" fmla="*/ 792766 w 1116656"/>
                <a:gd name="connsiteY683" fmla="*/ 161650 h 1060757"/>
                <a:gd name="connsiteX684" fmla="*/ 791438 w 1116656"/>
                <a:gd name="connsiteY684" fmla="*/ 166813 h 1060757"/>
                <a:gd name="connsiteX685" fmla="*/ 782884 w 1116656"/>
                <a:gd name="connsiteY685" fmla="*/ 169910 h 1060757"/>
                <a:gd name="connsiteX686" fmla="*/ 784359 w 1116656"/>
                <a:gd name="connsiteY686" fmla="*/ 175810 h 1060757"/>
                <a:gd name="connsiteX687" fmla="*/ 787604 w 1116656"/>
                <a:gd name="connsiteY687" fmla="*/ 176842 h 1060757"/>
                <a:gd name="connsiteX688" fmla="*/ 808695 w 1116656"/>
                <a:gd name="connsiteY688" fmla="*/ 173892 h 1060757"/>
                <a:gd name="connsiteX689" fmla="*/ 814004 w 1116656"/>
                <a:gd name="connsiteY689" fmla="*/ 173450 h 1060757"/>
                <a:gd name="connsiteX690" fmla="*/ 819167 w 1116656"/>
                <a:gd name="connsiteY690" fmla="*/ 171975 h 1060757"/>
                <a:gd name="connsiteX691" fmla="*/ 822854 w 1116656"/>
                <a:gd name="connsiteY691" fmla="*/ 169615 h 1060757"/>
                <a:gd name="connsiteX692" fmla="*/ 824181 w 1116656"/>
                <a:gd name="connsiteY692" fmla="*/ 169615 h 1060757"/>
                <a:gd name="connsiteX693" fmla="*/ 828606 w 1116656"/>
                <a:gd name="connsiteY693" fmla="*/ 170795 h 1060757"/>
                <a:gd name="connsiteX694" fmla="*/ 830376 w 1116656"/>
                <a:gd name="connsiteY694" fmla="*/ 170795 h 1060757"/>
                <a:gd name="connsiteX695" fmla="*/ 831556 w 1116656"/>
                <a:gd name="connsiteY695" fmla="*/ 171385 h 1060757"/>
                <a:gd name="connsiteX696" fmla="*/ 830081 w 1116656"/>
                <a:gd name="connsiteY696" fmla="*/ 173597 h 1060757"/>
                <a:gd name="connsiteX697" fmla="*/ 823886 w 1116656"/>
                <a:gd name="connsiteY697" fmla="*/ 177579 h 1060757"/>
                <a:gd name="connsiteX698" fmla="*/ 825066 w 1116656"/>
                <a:gd name="connsiteY698" fmla="*/ 181414 h 1060757"/>
                <a:gd name="connsiteX699" fmla="*/ 824624 w 1116656"/>
                <a:gd name="connsiteY699" fmla="*/ 183037 h 1060757"/>
                <a:gd name="connsiteX700" fmla="*/ 823592 w 1116656"/>
                <a:gd name="connsiteY700" fmla="*/ 183922 h 1060757"/>
                <a:gd name="connsiteX701" fmla="*/ 826836 w 1116656"/>
                <a:gd name="connsiteY701" fmla="*/ 186724 h 1060757"/>
                <a:gd name="connsiteX702" fmla="*/ 833326 w 1116656"/>
                <a:gd name="connsiteY702" fmla="*/ 186281 h 1060757"/>
                <a:gd name="connsiteX703" fmla="*/ 835833 w 1116656"/>
                <a:gd name="connsiteY703" fmla="*/ 184364 h 1060757"/>
                <a:gd name="connsiteX704" fmla="*/ 838341 w 1116656"/>
                <a:gd name="connsiteY704" fmla="*/ 181562 h 1060757"/>
                <a:gd name="connsiteX705" fmla="*/ 841143 w 1116656"/>
                <a:gd name="connsiteY705" fmla="*/ 180234 h 1060757"/>
                <a:gd name="connsiteX706" fmla="*/ 848517 w 1116656"/>
                <a:gd name="connsiteY706" fmla="*/ 180529 h 1060757"/>
                <a:gd name="connsiteX707" fmla="*/ 851762 w 1116656"/>
                <a:gd name="connsiteY707" fmla="*/ 179349 h 1060757"/>
                <a:gd name="connsiteX708" fmla="*/ 857809 w 1116656"/>
                <a:gd name="connsiteY708" fmla="*/ 175957 h 1060757"/>
                <a:gd name="connsiteX709" fmla="*/ 860612 w 1116656"/>
                <a:gd name="connsiteY709" fmla="*/ 174040 h 1060757"/>
                <a:gd name="connsiteX710" fmla="*/ 863562 w 1116656"/>
                <a:gd name="connsiteY710" fmla="*/ 170647 h 1060757"/>
                <a:gd name="connsiteX711" fmla="*/ 866364 w 1116656"/>
                <a:gd name="connsiteY711" fmla="*/ 166518 h 1060757"/>
                <a:gd name="connsiteX712" fmla="*/ 868134 w 1116656"/>
                <a:gd name="connsiteY712" fmla="*/ 164895 h 1060757"/>
                <a:gd name="connsiteX713" fmla="*/ 888340 w 1116656"/>
                <a:gd name="connsiteY713" fmla="*/ 159438 h 1060757"/>
                <a:gd name="connsiteX714" fmla="*/ 913266 w 1116656"/>
                <a:gd name="connsiteY714" fmla="*/ 504125 h 1060757"/>
                <a:gd name="connsiteX715" fmla="*/ 906334 w 1116656"/>
                <a:gd name="connsiteY715" fmla="*/ 502355 h 1060757"/>
                <a:gd name="connsiteX716" fmla="*/ 902057 w 1116656"/>
                <a:gd name="connsiteY716" fmla="*/ 504568 h 1060757"/>
                <a:gd name="connsiteX717" fmla="*/ 899254 w 1116656"/>
                <a:gd name="connsiteY717" fmla="*/ 506633 h 1060757"/>
                <a:gd name="connsiteX718" fmla="*/ 899254 w 1116656"/>
                <a:gd name="connsiteY718" fmla="*/ 507517 h 1060757"/>
                <a:gd name="connsiteX719" fmla="*/ 903679 w 1116656"/>
                <a:gd name="connsiteY719" fmla="*/ 508255 h 1060757"/>
                <a:gd name="connsiteX720" fmla="*/ 906334 w 1116656"/>
                <a:gd name="connsiteY720" fmla="*/ 511057 h 1060757"/>
                <a:gd name="connsiteX721" fmla="*/ 911054 w 1116656"/>
                <a:gd name="connsiteY721" fmla="*/ 511352 h 1060757"/>
                <a:gd name="connsiteX722" fmla="*/ 911939 w 1116656"/>
                <a:gd name="connsiteY722" fmla="*/ 510910 h 1060757"/>
                <a:gd name="connsiteX723" fmla="*/ 917396 w 1116656"/>
                <a:gd name="connsiteY723" fmla="*/ 510320 h 1060757"/>
                <a:gd name="connsiteX724" fmla="*/ 920935 w 1116656"/>
                <a:gd name="connsiteY724" fmla="*/ 509287 h 1060757"/>
                <a:gd name="connsiteX725" fmla="*/ 921231 w 1116656"/>
                <a:gd name="connsiteY725" fmla="*/ 507222 h 1060757"/>
                <a:gd name="connsiteX726" fmla="*/ 919461 w 1116656"/>
                <a:gd name="connsiteY726" fmla="*/ 507517 h 1060757"/>
                <a:gd name="connsiteX727" fmla="*/ 916068 w 1116656"/>
                <a:gd name="connsiteY727" fmla="*/ 504125 h 1060757"/>
                <a:gd name="connsiteX728" fmla="*/ 913709 w 1116656"/>
                <a:gd name="connsiteY728" fmla="*/ 504125 h 1060757"/>
                <a:gd name="connsiteX729" fmla="*/ 929048 w 1116656"/>
                <a:gd name="connsiteY729" fmla="*/ 99114 h 1060757"/>
                <a:gd name="connsiteX730" fmla="*/ 927720 w 1116656"/>
                <a:gd name="connsiteY730" fmla="*/ 100589 h 1060757"/>
                <a:gd name="connsiteX731" fmla="*/ 929048 w 1116656"/>
                <a:gd name="connsiteY731" fmla="*/ 104276 h 1060757"/>
                <a:gd name="connsiteX732" fmla="*/ 936127 w 1116656"/>
                <a:gd name="connsiteY732" fmla="*/ 108554 h 1060757"/>
                <a:gd name="connsiteX733" fmla="*/ 939962 w 1116656"/>
                <a:gd name="connsiteY733" fmla="*/ 108554 h 1060757"/>
                <a:gd name="connsiteX734" fmla="*/ 943354 w 1116656"/>
                <a:gd name="connsiteY734" fmla="*/ 105604 h 1060757"/>
                <a:gd name="connsiteX735" fmla="*/ 937602 w 1116656"/>
                <a:gd name="connsiteY735" fmla="*/ 104129 h 1060757"/>
                <a:gd name="connsiteX736" fmla="*/ 932293 w 1116656"/>
                <a:gd name="connsiteY736" fmla="*/ 99114 h 1060757"/>
                <a:gd name="connsiteX737" fmla="*/ 928900 w 1116656"/>
                <a:gd name="connsiteY737" fmla="*/ 99114 h 1060757"/>
                <a:gd name="connsiteX738" fmla="*/ 752796 w 1116656"/>
                <a:gd name="connsiteY738" fmla="*/ 548815 h 1060757"/>
                <a:gd name="connsiteX739" fmla="*/ 753680 w 1116656"/>
                <a:gd name="connsiteY739" fmla="*/ 551322 h 1060757"/>
                <a:gd name="connsiteX740" fmla="*/ 754565 w 1116656"/>
                <a:gd name="connsiteY740" fmla="*/ 552945 h 1060757"/>
                <a:gd name="connsiteX741" fmla="*/ 757663 w 1116656"/>
                <a:gd name="connsiteY741" fmla="*/ 553387 h 1060757"/>
                <a:gd name="connsiteX742" fmla="*/ 760465 w 1116656"/>
                <a:gd name="connsiteY742" fmla="*/ 553092 h 1060757"/>
                <a:gd name="connsiteX743" fmla="*/ 762678 w 1116656"/>
                <a:gd name="connsiteY743" fmla="*/ 551912 h 1060757"/>
                <a:gd name="connsiteX744" fmla="*/ 762678 w 1116656"/>
                <a:gd name="connsiteY744" fmla="*/ 550732 h 1060757"/>
                <a:gd name="connsiteX745" fmla="*/ 760170 w 1116656"/>
                <a:gd name="connsiteY745" fmla="*/ 549700 h 1060757"/>
                <a:gd name="connsiteX746" fmla="*/ 757958 w 1116656"/>
                <a:gd name="connsiteY746" fmla="*/ 547193 h 1060757"/>
                <a:gd name="connsiteX747" fmla="*/ 756925 w 1116656"/>
                <a:gd name="connsiteY747" fmla="*/ 546750 h 1060757"/>
                <a:gd name="connsiteX748" fmla="*/ 755598 w 1116656"/>
                <a:gd name="connsiteY748" fmla="*/ 547045 h 1060757"/>
                <a:gd name="connsiteX749" fmla="*/ 754271 w 1116656"/>
                <a:gd name="connsiteY749" fmla="*/ 546455 h 1060757"/>
                <a:gd name="connsiteX750" fmla="*/ 752058 w 1116656"/>
                <a:gd name="connsiteY750" fmla="*/ 543800 h 1060757"/>
                <a:gd name="connsiteX751" fmla="*/ 749846 w 1116656"/>
                <a:gd name="connsiteY751" fmla="*/ 544095 h 1060757"/>
                <a:gd name="connsiteX752" fmla="*/ 750288 w 1116656"/>
                <a:gd name="connsiteY752" fmla="*/ 546308 h 1060757"/>
                <a:gd name="connsiteX753" fmla="*/ 752796 w 1116656"/>
                <a:gd name="connsiteY753" fmla="*/ 548815 h 1060757"/>
                <a:gd name="connsiteX754" fmla="*/ 367696 w 1116656"/>
                <a:gd name="connsiteY754" fmla="*/ 937897 h 1060757"/>
                <a:gd name="connsiteX755" fmla="*/ 366221 w 1116656"/>
                <a:gd name="connsiteY755" fmla="*/ 935832 h 1060757"/>
                <a:gd name="connsiteX756" fmla="*/ 364746 w 1116656"/>
                <a:gd name="connsiteY756" fmla="*/ 935832 h 1060757"/>
                <a:gd name="connsiteX757" fmla="*/ 363714 w 1116656"/>
                <a:gd name="connsiteY757" fmla="*/ 936717 h 1060757"/>
                <a:gd name="connsiteX758" fmla="*/ 362976 w 1116656"/>
                <a:gd name="connsiteY758" fmla="*/ 940552 h 1060757"/>
                <a:gd name="connsiteX759" fmla="*/ 364894 w 1116656"/>
                <a:gd name="connsiteY759" fmla="*/ 940994 h 1060757"/>
                <a:gd name="connsiteX760" fmla="*/ 367254 w 1116656"/>
                <a:gd name="connsiteY760" fmla="*/ 940552 h 1060757"/>
                <a:gd name="connsiteX761" fmla="*/ 367696 w 1116656"/>
                <a:gd name="connsiteY761" fmla="*/ 938044 h 1060757"/>
                <a:gd name="connsiteX762" fmla="*/ 19764 w 1116656"/>
                <a:gd name="connsiteY762" fmla="*/ 502503 h 1060757"/>
                <a:gd name="connsiteX763" fmla="*/ 15192 w 1116656"/>
                <a:gd name="connsiteY763" fmla="*/ 507812 h 1060757"/>
                <a:gd name="connsiteX764" fmla="*/ 3540 w 1116656"/>
                <a:gd name="connsiteY764" fmla="*/ 513270 h 1060757"/>
                <a:gd name="connsiteX765" fmla="*/ 0 w 1116656"/>
                <a:gd name="connsiteY765" fmla="*/ 516219 h 1060757"/>
                <a:gd name="connsiteX766" fmla="*/ 1328 w 1116656"/>
                <a:gd name="connsiteY766" fmla="*/ 517252 h 1060757"/>
                <a:gd name="connsiteX767" fmla="*/ 3687 w 1116656"/>
                <a:gd name="connsiteY767" fmla="*/ 516957 h 1060757"/>
                <a:gd name="connsiteX768" fmla="*/ 11947 w 1116656"/>
                <a:gd name="connsiteY768" fmla="*/ 512090 h 1060757"/>
                <a:gd name="connsiteX769" fmla="*/ 20649 w 1116656"/>
                <a:gd name="connsiteY769" fmla="*/ 510172 h 1060757"/>
                <a:gd name="connsiteX770" fmla="*/ 28466 w 1116656"/>
                <a:gd name="connsiteY770" fmla="*/ 507222 h 1060757"/>
                <a:gd name="connsiteX771" fmla="*/ 29056 w 1116656"/>
                <a:gd name="connsiteY771" fmla="*/ 503535 h 1060757"/>
                <a:gd name="connsiteX772" fmla="*/ 28466 w 1116656"/>
                <a:gd name="connsiteY772" fmla="*/ 500585 h 1060757"/>
                <a:gd name="connsiteX773" fmla="*/ 19469 w 1116656"/>
                <a:gd name="connsiteY773" fmla="*/ 502355 h 1060757"/>
                <a:gd name="connsiteX774" fmla="*/ 369761 w 1116656"/>
                <a:gd name="connsiteY774" fmla="*/ 967985 h 1060757"/>
                <a:gd name="connsiteX775" fmla="*/ 368139 w 1116656"/>
                <a:gd name="connsiteY775" fmla="*/ 965478 h 1060757"/>
                <a:gd name="connsiteX776" fmla="*/ 367254 w 1116656"/>
                <a:gd name="connsiteY776" fmla="*/ 965478 h 1060757"/>
                <a:gd name="connsiteX777" fmla="*/ 366516 w 1116656"/>
                <a:gd name="connsiteY777" fmla="*/ 967100 h 1060757"/>
                <a:gd name="connsiteX778" fmla="*/ 367106 w 1116656"/>
                <a:gd name="connsiteY778" fmla="*/ 969903 h 1060757"/>
                <a:gd name="connsiteX779" fmla="*/ 367106 w 1116656"/>
                <a:gd name="connsiteY779" fmla="*/ 973737 h 1060757"/>
                <a:gd name="connsiteX780" fmla="*/ 368286 w 1116656"/>
                <a:gd name="connsiteY780" fmla="*/ 975507 h 1060757"/>
                <a:gd name="connsiteX781" fmla="*/ 370646 w 1116656"/>
                <a:gd name="connsiteY781" fmla="*/ 975802 h 1060757"/>
                <a:gd name="connsiteX782" fmla="*/ 370646 w 1116656"/>
                <a:gd name="connsiteY782" fmla="*/ 971082 h 1060757"/>
                <a:gd name="connsiteX783" fmla="*/ 369613 w 1116656"/>
                <a:gd name="connsiteY783" fmla="*/ 967838 h 1060757"/>
                <a:gd name="connsiteX784" fmla="*/ 443949 w 1116656"/>
                <a:gd name="connsiteY784" fmla="*/ 848665 h 1060757"/>
                <a:gd name="connsiteX785" fmla="*/ 447046 w 1116656"/>
                <a:gd name="connsiteY785" fmla="*/ 849255 h 1060757"/>
                <a:gd name="connsiteX786" fmla="*/ 449554 w 1116656"/>
                <a:gd name="connsiteY786" fmla="*/ 849255 h 1060757"/>
                <a:gd name="connsiteX787" fmla="*/ 450586 w 1116656"/>
                <a:gd name="connsiteY787" fmla="*/ 848075 h 1060757"/>
                <a:gd name="connsiteX788" fmla="*/ 450586 w 1116656"/>
                <a:gd name="connsiteY788" fmla="*/ 845420 h 1060757"/>
                <a:gd name="connsiteX789" fmla="*/ 448816 w 1116656"/>
                <a:gd name="connsiteY789" fmla="*/ 843798 h 1060757"/>
                <a:gd name="connsiteX790" fmla="*/ 445276 w 1116656"/>
                <a:gd name="connsiteY790" fmla="*/ 844682 h 1060757"/>
                <a:gd name="connsiteX791" fmla="*/ 441737 w 1116656"/>
                <a:gd name="connsiteY791" fmla="*/ 846157 h 1060757"/>
                <a:gd name="connsiteX792" fmla="*/ 442031 w 1116656"/>
                <a:gd name="connsiteY792" fmla="*/ 847337 h 1060757"/>
                <a:gd name="connsiteX793" fmla="*/ 443949 w 1116656"/>
                <a:gd name="connsiteY793" fmla="*/ 848665 h 1060757"/>
                <a:gd name="connsiteX794" fmla="*/ 1037306 w 1116656"/>
                <a:gd name="connsiteY794" fmla="*/ 532001 h 1060757"/>
                <a:gd name="connsiteX795" fmla="*/ 1032734 w 1116656"/>
                <a:gd name="connsiteY795" fmla="*/ 530821 h 1060757"/>
                <a:gd name="connsiteX796" fmla="*/ 1027277 w 1116656"/>
                <a:gd name="connsiteY796" fmla="*/ 530821 h 1060757"/>
                <a:gd name="connsiteX797" fmla="*/ 1026982 w 1116656"/>
                <a:gd name="connsiteY797" fmla="*/ 530084 h 1060757"/>
                <a:gd name="connsiteX798" fmla="*/ 1027867 w 1116656"/>
                <a:gd name="connsiteY798" fmla="*/ 527281 h 1060757"/>
                <a:gd name="connsiteX799" fmla="*/ 1023294 w 1116656"/>
                <a:gd name="connsiteY799" fmla="*/ 523447 h 1060757"/>
                <a:gd name="connsiteX800" fmla="*/ 1020492 w 1116656"/>
                <a:gd name="connsiteY800" fmla="*/ 523889 h 1060757"/>
                <a:gd name="connsiteX801" fmla="*/ 1016215 w 1116656"/>
                <a:gd name="connsiteY801" fmla="*/ 526396 h 1060757"/>
                <a:gd name="connsiteX802" fmla="*/ 1014740 w 1116656"/>
                <a:gd name="connsiteY802" fmla="*/ 526396 h 1060757"/>
                <a:gd name="connsiteX803" fmla="*/ 1014298 w 1116656"/>
                <a:gd name="connsiteY803" fmla="*/ 525216 h 1060757"/>
                <a:gd name="connsiteX804" fmla="*/ 1012085 w 1116656"/>
                <a:gd name="connsiteY804" fmla="*/ 523447 h 1060757"/>
                <a:gd name="connsiteX805" fmla="*/ 1005743 w 1116656"/>
                <a:gd name="connsiteY805" fmla="*/ 522119 h 1060757"/>
                <a:gd name="connsiteX806" fmla="*/ 1003678 w 1116656"/>
                <a:gd name="connsiteY806" fmla="*/ 520792 h 1060757"/>
                <a:gd name="connsiteX807" fmla="*/ 1001024 w 1116656"/>
                <a:gd name="connsiteY807" fmla="*/ 517547 h 1060757"/>
                <a:gd name="connsiteX808" fmla="*/ 997926 w 1116656"/>
                <a:gd name="connsiteY808" fmla="*/ 516072 h 1060757"/>
                <a:gd name="connsiteX809" fmla="*/ 990847 w 1116656"/>
                <a:gd name="connsiteY809" fmla="*/ 516072 h 1060757"/>
                <a:gd name="connsiteX810" fmla="*/ 988782 w 1116656"/>
                <a:gd name="connsiteY810" fmla="*/ 516957 h 1060757"/>
                <a:gd name="connsiteX811" fmla="*/ 985094 w 1116656"/>
                <a:gd name="connsiteY811" fmla="*/ 520792 h 1060757"/>
                <a:gd name="connsiteX812" fmla="*/ 981849 w 1116656"/>
                <a:gd name="connsiteY812" fmla="*/ 527429 h 1060757"/>
                <a:gd name="connsiteX813" fmla="*/ 980670 w 1116656"/>
                <a:gd name="connsiteY813" fmla="*/ 533033 h 1060757"/>
                <a:gd name="connsiteX814" fmla="*/ 977277 w 1116656"/>
                <a:gd name="connsiteY814" fmla="*/ 535836 h 1060757"/>
                <a:gd name="connsiteX815" fmla="*/ 976540 w 1116656"/>
                <a:gd name="connsiteY815" fmla="*/ 537753 h 1060757"/>
                <a:gd name="connsiteX816" fmla="*/ 974327 w 1116656"/>
                <a:gd name="connsiteY816" fmla="*/ 545128 h 1060757"/>
                <a:gd name="connsiteX817" fmla="*/ 973590 w 1116656"/>
                <a:gd name="connsiteY817" fmla="*/ 543358 h 1060757"/>
                <a:gd name="connsiteX818" fmla="*/ 973590 w 1116656"/>
                <a:gd name="connsiteY818" fmla="*/ 539966 h 1060757"/>
                <a:gd name="connsiteX819" fmla="*/ 974180 w 1116656"/>
                <a:gd name="connsiteY819" fmla="*/ 536131 h 1060757"/>
                <a:gd name="connsiteX820" fmla="*/ 974475 w 1116656"/>
                <a:gd name="connsiteY820" fmla="*/ 529641 h 1060757"/>
                <a:gd name="connsiteX821" fmla="*/ 976245 w 1116656"/>
                <a:gd name="connsiteY821" fmla="*/ 525364 h 1060757"/>
                <a:gd name="connsiteX822" fmla="*/ 974770 w 1116656"/>
                <a:gd name="connsiteY822" fmla="*/ 523594 h 1060757"/>
                <a:gd name="connsiteX823" fmla="*/ 969165 w 1116656"/>
                <a:gd name="connsiteY823" fmla="*/ 525511 h 1060757"/>
                <a:gd name="connsiteX824" fmla="*/ 966510 w 1116656"/>
                <a:gd name="connsiteY824" fmla="*/ 524921 h 1060757"/>
                <a:gd name="connsiteX825" fmla="*/ 967838 w 1116656"/>
                <a:gd name="connsiteY825" fmla="*/ 523004 h 1060757"/>
                <a:gd name="connsiteX826" fmla="*/ 976245 w 1116656"/>
                <a:gd name="connsiteY826" fmla="*/ 519169 h 1060757"/>
                <a:gd name="connsiteX827" fmla="*/ 977720 w 1116656"/>
                <a:gd name="connsiteY827" fmla="*/ 517842 h 1060757"/>
                <a:gd name="connsiteX828" fmla="*/ 979195 w 1116656"/>
                <a:gd name="connsiteY828" fmla="*/ 515777 h 1060757"/>
                <a:gd name="connsiteX829" fmla="*/ 979490 w 1116656"/>
                <a:gd name="connsiteY829" fmla="*/ 510762 h 1060757"/>
                <a:gd name="connsiteX830" fmla="*/ 973000 w 1116656"/>
                <a:gd name="connsiteY830" fmla="*/ 507517 h 1060757"/>
                <a:gd name="connsiteX831" fmla="*/ 964446 w 1116656"/>
                <a:gd name="connsiteY831" fmla="*/ 506780 h 1060757"/>
                <a:gd name="connsiteX832" fmla="*/ 962380 w 1116656"/>
                <a:gd name="connsiteY832" fmla="*/ 505748 h 1060757"/>
                <a:gd name="connsiteX833" fmla="*/ 958841 w 1116656"/>
                <a:gd name="connsiteY833" fmla="*/ 505305 h 1060757"/>
                <a:gd name="connsiteX834" fmla="*/ 951909 w 1116656"/>
                <a:gd name="connsiteY834" fmla="*/ 509877 h 1060757"/>
                <a:gd name="connsiteX835" fmla="*/ 949402 w 1116656"/>
                <a:gd name="connsiteY835" fmla="*/ 512237 h 1060757"/>
                <a:gd name="connsiteX836" fmla="*/ 950287 w 1116656"/>
                <a:gd name="connsiteY836" fmla="*/ 514007 h 1060757"/>
                <a:gd name="connsiteX837" fmla="*/ 957808 w 1116656"/>
                <a:gd name="connsiteY837" fmla="*/ 517989 h 1060757"/>
                <a:gd name="connsiteX838" fmla="*/ 957513 w 1116656"/>
                <a:gd name="connsiteY838" fmla="*/ 519169 h 1060757"/>
                <a:gd name="connsiteX839" fmla="*/ 951319 w 1116656"/>
                <a:gd name="connsiteY839" fmla="*/ 519169 h 1060757"/>
                <a:gd name="connsiteX840" fmla="*/ 948074 w 1116656"/>
                <a:gd name="connsiteY840" fmla="*/ 521972 h 1060757"/>
                <a:gd name="connsiteX841" fmla="*/ 947189 w 1116656"/>
                <a:gd name="connsiteY841" fmla="*/ 524921 h 1060757"/>
                <a:gd name="connsiteX842" fmla="*/ 945272 w 1116656"/>
                <a:gd name="connsiteY842" fmla="*/ 528314 h 1060757"/>
                <a:gd name="connsiteX843" fmla="*/ 943059 w 1116656"/>
                <a:gd name="connsiteY843" fmla="*/ 532886 h 1060757"/>
                <a:gd name="connsiteX844" fmla="*/ 934652 w 1116656"/>
                <a:gd name="connsiteY844" fmla="*/ 537163 h 1060757"/>
                <a:gd name="connsiteX845" fmla="*/ 932587 w 1116656"/>
                <a:gd name="connsiteY845" fmla="*/ 537753 h 1060757"/>
                <a:gd name="connsiteX846" fmla="*/ 932587 w 1116656"/>
                <a:gd name="connsiteY846" fmla="*/ 535688 h 1060757"/>
                <a:gd name="connsiteX847" fmla="*/ 933030 w 1116656"/>
                <a:gd name="connsiteY847" fmla="*/ 533328 h 1060757"/>
                <a:gd name="connsiteX848" fmla="*/ 933767 w 1116656"/>
                <a:gd name="connsiteY848" fmla="*/ 531116 h 1060757"/>
                <a:gd name="connsiteX849" fmla="*/ 934210 w 1116656"/>
                <a:gd name="connsiteY849" fmla="*/ 527134 h 1060757"/>
                <a:gd name="connsiteX850" fmla="*/ 931997 w 1116656"/>
                <a:gd name="connsiteY850" fmla="*/ 525511 h 1060757"/>
                <a:gd name="connsiteX851" fmla="*/ 935095 w 1116656"/>
                <a:gd name="connsiteY851" fmla="*/ 522119 h 1060757"/>
                <a:gd name="connsiteX852" fmla="*/ 936569 w 1116656"/>
                <a:gd name="connsiteY852" fmla="*/ 516809 h 1060757"/>
                <a:gd name="connsiteX853" fmla="*/ 934652 w 1116656"/>
                <a:gd name="connsiteY853" fmla="*/ 512680 h 1060757"/>
                <a:gd name="connsiteX854" fmla="*/ 930670 w 1116656"/>
                <a:gd name="connsiteY854" fmla="*/ 514007 h 1060757"/>
                <a:gd name="connsiteX855" fmla="*/ 923443 w 1116656"/>
                <a:gd name="connsiteY855" fmla="*/ 520202 h 1060757"/>
                <a:gd name="connsiteX856" fmla="*/ 917101 w 1116656"/>
                <a:gd name="connsiteY856" fmla="*/ 527724 h 1060757"/>
                <a:gd name="connsiteX857" fmla="*/ 903532 w 1116656"/>
                <a:gd name="connsiteY857" fmla="*/ 541145 h 1060757"/>
                <a:gd name="connsiteX858" fmla="*/ 902204 w 1116656"/>
                <a:gd name="connsiteY858" fmla="*/ 546160 h 1060757"/>
                <a:gd name="connsiteX859" fmla="*/ 896747 w 1116656"/>
                <a:gd name="connsiteY859" fmla="*/ 550880 h 1060757"/>
                <a:gd name="connsiteX860" fmla="*/ 892322 w 1116656"/>
                <a:gd name="connsiteY860" fmla="*/ 552207 h 1060757"/>
                <a:gd name="connsiteX861" fmla="*/ 890700 w 1116656"/>
                <a:gd name="connsiteY861" fmla="*/ 550585 h 1060757"/>
                <a:gd name="connsiteX862" fmla="*/ 890995 w 1116656"/>
                <a:gd name="connsiteY862" fmla="*/ 547045 h 1060757"/>
                <a:gd name="connsiteX863" fmla="*/ 894977 w 1116656"/>
                <a:gd name="connsiteY863" fmla="*/ 542030 h 1060757"/>
                <a:gd name="connsiteX864" fmla="*/ 896599 w 1116656"/>
                <a:gd name="connsiteY864" fmla="*/ 534213 h 1060757"/>
                <a:gd name="connsiteX865" fmla="*/ 898222 w 1116656"/>
                <a:gd name="connsiteY865" fmla="*/ 531264 h 1060757"/>
                <a:gd name="connsiteX866" fmla="*/ 903237 w 1116656"/>
                <a:gd name="connsiteY866" fmla="*/ 525659 h 1060757"/>
                <a:gd name="connsiteX867" fmla="*/ 908399 w 1116656"/>
                <a:gd name="connsiteY867" fmla="*/ 520644 h 1060757"/>
                <a:gd name="connsiteX868" fmla="*/ 911496 w 1116656"/>
                <a:gd name="connsiteY868" fmla="*/ 518727 h 1060757"/>
                <a:gd name="connsiteX869" fmla="*/ 911201 w 1116656"/>
                <a:gd name="connsiteY869" fmla="*/ 516957 h 1060757"/>
                <a:gd name="connsiteX870" fmla="*/ 909726 w 1116656"/>
                <a:gd name="connsiteY870" fmla="*/ 516219 h 1060757"/>
                <a:gd name="connsiteX871" fmla="*/ 908104 w 1116656"/>
                <a:gd name="connsiteY871" fmla="*/ 516219 h 1060757"/>
                <a:gd name="connsiteX872" fmla="*/ 906039 w 1116656"/>
                <a:gd name="connsiteY872" fmla="*/ 514745 h 1060757"/>
                <a:gd name="connsiteX873" fmla="*/ 902499 w 1116656"/>
                <a:gd name="connsiteY873" fmla="*/ 514155 h 1060757"/>
                <a:gd name="connsiteX874" fmla="*/ 900877 w 1116656"/>
                <a:gd name="connsiteY874" fmla="*/ 515040 h 1060757"/>
                <a:gd name="connsiteX875" fmla="*/ 899549 w 1116656"/>
                <a:gd name="connsiteY875" fmla="*/ 517104 h 1060757"/>
                <a:gd name="connsiteX876" fmla="*/ 897927 w 1116656"/>
                <a:gd name="connsiteY876" fmla="*/ 517399 h 1060757"/>
                <a:gd name="connsiteX877" fmla="*/ 895420 w 1116656"/>
                <a:gd name="connsiteY877" fmla="*/ 516072 h 1060757"/>
                <a:gd name="connsiteX878" fmla="*/ 892027 w 1116656"/>
                <a:gd name="connsiteY878" fmla="*/ 513417 h 1060757"/>
                <a:gd name="connsiteX879" fmla="*/ 886570 w 1116656"/>
                <a:gd name="connsiteY879" fmla="*/ 511057 h 1060757"/>
                <a:gd name="connsiteX880" fmla="*/ 884800 w 1116656"/>
                <a:gd name="connsiteY880" fmla="*/ 509582 h 1060757"/>
                <a:gd name="connsiteX881" fmla="*/ 881998 w 1116656"/>
                <a:gd name="connsiteY881" fmla="*/ 509877 h 1060757"/>
                <a:gd name="connsiteX882" fmla="*/ 876393 w 1116656"/>
                <a:gd name="connsiteY882" fmla="*/ 515040 h 1060757"/>
                <a:gd name="connsiteX883" fmla="*/ 871673 w 1116656"/>
                <a:gd name="connsiteY883" fmla="*/ 518137 h 1060757"/>
                <a:gd name="connsiteX884" fmla="*/ 871673 w 1116656"/>
                <a:gd name="connsiteY884" fmla="*/ 520644 h 1060757"/>
                <a:gd name="connsiteX885" fmla="*/ 875361 w 1116656"/>
                <a:gd name="connsiteY885" fmla="*/ 521972 h 1060757"/>
                <a:gd name="connsiteX886" fmla="*/ 875803 w 1116656"/>
                <a:gd name="connsiteY886" fmla="*/ 524036 h 1060757"/>
                <a:gd name="connsiteX887" fmla="*/ 874181 w 1116656"/>
                <a:gd name="connsiteY887" fmla="*/ 524331 h 1060757"/>
                <a:gd name="connsiteX888" fmla="*/ 872411 w 1116656"/>
                <a:gd name="connsiteY888" fmla="*/ 525806 h 1060757"/>
                <a:gd name="connsiteX889" fmla="*/ 865922 w 1116656"/>
                <a:gd name="connsiteY889" fmla="*/ 534213 h 1060757"/>
                <a:gd name="connsiteX890" fmla="*/ 862234 w 1116656"/>
                <a:gd name="connsiteY890" fmla="*/ 534508 h 1060757"/>
                <a:gd name="connsiteX891" fmla="*/ 856039 w 1116656"/>
                <a:gd name="connsiteY891" fmla="*/ 538196 h 1060757"/>
                <a:gd name="connsiteX892" fmla="*/ 848665 w 1116656"/>
                <a:gd name="connsiteY892" fmla="*/ 545423 h 1060757"/>
                <a:gd name="connsiteX893" fmla="*/ 847337 w 1116656"/>
                <a:gd name="connsiteY893" fmla="*/ 547340 h 1060757"/>
                <a:gd name="connsiteX894" fmla="*/ 846158 w 1116656"/>
                <a:gd name="connsiteY894" fmla="*/ 552207 h 1060757"/>
                <a:gd name="connsiteX895" fmla="*/ 846747 w 1116656"/>
                <a:gd name="connsiteY895" fmla="*/ 554125 h 1060757"/>
                <a:gd name="connsiteX896" fmla="*/ 849107 w 1116656"/>
                <a:gd name="connsiteY896" fmla="*/ 556190 h 1060757"/>
                <a:gd name="connsiteX897" fmla="*/ 847928 w 1116656"/>
                <a:gd name="connsiteY897" fmla="*/ 557959 h 1060757"/>
                <a:gd name="connsiteX898" fmla="*/ 845420 w 1116656"/>
                <a:gd name="connsiteY898" fmla="*/ 557517 h 1060757"/>
                <a:gd name="connsiteX899" fmla="*/ 843355 w 1116656"/>
                <a:gd name="connsiteY899" fmla="*/ 555895 h 1060757"/>
                <a:gd name="connsiteX900" fmla="*/ 839963 w 1116656"/>
                <a:gd name="connsiteY900" fmla="*/ 552502 h 1060757"/>
                <a:gd name="connsiteX901" fmla="*/ 838341 w 1116656"/>
                <a:gd name="connsiteY901" fmla="*/ 546160 h 1060757"/>
                <a:gd name="connsiteX902" fmla="*/ 837308 w 1116656"/>
                <a:gd name="connsiteY902" fmla="*/ 542915 h 1060757"/>
                <a:gd name="connsiteX903" fmla="*/ 834948 w 1116656"/>
                <a:gd name="connsiteY903" fmla="*/ 541293 h 1060757"/>
                <a:gd name="connsiteX904" fmla="*/ 830523 w 1116656"/>
                <a:gd name="connsiteY904" fmla="*/ 539671 h 1060757"/>
                <a:gd name="connsiteX905" fmla="*/ 823592 w 1116656"/>
                <a:gd name="connsiteY905" fmla="*/ 541440 h 1060757"/>
                <a:gd name="connsiteX906" fmla="*/ 822706 w 1116656"/>
                <a:gd name="connsiteY906" fmla="*/ 544243 h 1060757"/>
                <a:gd name="connsiteX907" fmla="*/ 821084 w 1116656"/>
                <a:gd name="connsiteY907" fmla="*/ 544833 h 1060757"/>
                <a:gd name="connsiteX908" fmla="*/ 818429 w 1116656"/>
                <a:gd name="connsiteY908" fmla="*/ 542768 h 1060757"/>
                <a:gd name="connsiteX909" fmla="*/ 814152 w 1116656"/>
                <a:gd name="connsiteY909" fmla="*/ 544390 h 1060757"/>
                <a:gd name="connsiteX910" fmla="*/ 812677 w 1116656"/>
                <a:gd name="connsiteY910" fmla="*/ 543505 h 1060757"/>
                <a:gd name="connsiteX911" fmla="*/ 807072 w 1116656"/>
                <a:gd name="connsiteY911" fmla="*/ 546455 h 1060757"/>
                <a:gd name="connsiteX912" fmla="*/ 800730 w 1116656"/>
                <a:gd name="connsiteY912" fmla="*/ 545128 h 1060757"/>
                <a:gd name="connsiteX913" fmla="*/ 796010 w 1116656"/>
                <a:gd name="connsiteY913" fmla="*/ 546308 h 1060757"/>
                <a:gd name="connsiteX914" fmla="*/ 795716 w 1116656"/>
                <a:gd name="connsiteY914" fmla="*/ 547488 h 1060757"/>
                <a:gd name="connsiteX915" fmla="*/ 797191 w 1116656"/>
                <a:gd name="connsiteY915" fmla="*/ 549110 h 1060757"/>
                <a:gd name="connsiteX916" fmla="*/ 802648 w 1116656"/>
                <a:gd name="connsiteY916" fmla="*/ 552650 h 1060757"/>
                <a:gd name="connsiteX917" fmla="*/ 807810 w 1116656"/>
                <a:gd name="connsiteY917" fmla="*/ 554125 h 1060757"/>
                <a:gd name="connsiteX918" fmla="*/ 810170 w 1116656"/>
                <a:gd name="connsiteY918" fmla="*/ 557075 h 1060757"/>
                <a:gd name="connsiteX919" fmla="*/ 812382 w 1116656"/>
                <a:gd name="connsiteY919" fmla="*/ 565039 h 1060757"/>
                <a:gd name="connsiteX920" fmla="*/ 811202 w 1116656"/>
                <a:gd name="connsiteY920" fmla="*/ 565924 h 1060757"/>
                <a:gd name="connsiteX921" fmla="*/ 807220 w 1116656"/>
                <a:gd name="connsiteY921" fmla="*/ 562532 h 1060757"/>
                <a:gd name="connsiteX922" fmla="*/ 802205 w 1116656"/>
                <a:gd name="connsiteY922" fmla="*/ 560172 h 1060757"/>
                <a:gd name="connsiteX923" fmla="*/ 798075 w 1116656"/>
                <a:gd name="connsiteY923" fmla="*/ 556632 h 1060757"/>
                <a:gd name="connsiteX924" fmla="*/ 793356 w 1116656"/>
                <a:gd name="connsiteY924" fmla="*/ 557075 h 1060757"/>
                <a:gd name="connsiteX925" fmla="*/ 790996 w 1116656"/>
                <a:gd name="connsiteY925" fmla="*/ 562384 h 1060757"/>
                <a:gd name="connsiteX926" fmla="*/ 787604 w 1116656"/>
                <a:gd name="connsiteY926" fmla="*/ 562384 h 1060757"/>
                <a:gd name="connsiteX927" fmla="*/ 785981 w 1116656"/>
                <a:gd name="connsiteY927" fmla="*/ 561204 h 1060757"/>
                <a:gd name="connsiteX928" fmla="*/ 782589 w 1116656"/>
                <a:gd name="connsiteY928" fmla="*/ 561647 h 1060757"/>
                <a:gd name="connsiteX929" fmla="*/ 776837 w 1116656"/>
                <a:gd name="connsiteY929" fmla="*/ 561352 h 1060757"/>
                <a:gd name="connsiteX930" fmla="*/ 774919 w 1116656"/>
                <a:gd name="connsiteY930" fmla="*/ 564302 h 1060757"/>
                <a:gd name="connsiteX931" fmla="*/ 774624 w 1116656"/>
                <a:gd name="connsiteY931" fmla="*/ 571676 h 1060757"/>
                <a:gd name="connsiteX932" fmla="*/ 775362 w 1116656"/>
                <a:gd name="connsiteY932" fmla="*/ 574478 h 1060757"/>
                <a:gd name="connsiteX933" fmla="*/ 778016 w 1116656"/>
                <a:gd name="connsiteY933" fmla="*/ 576691 h 1060757"/>
                <a:gd name="connsiteX934" fmla="*/ 780081 w 1116656"/>
                <a:gd name="connsiteY934" fmla="*/ 579051 h 1060757"/>
                <a:gd name="connsiteX935" fmla="*/ 780081 w 1116656"/>
                <a:gd name="connsiteY935" fmla="*/ 579641 h 1060757"/>
                <a:gd name="connsiteX936" fmla="*/ 773444 w 1116656"/>
                <a:gd name="connsiteY936" fmla="*/ 578608 h 1060757"/>
                <a:gd name="connsiteX937" fmla="*/ 765922 w 1116656"/>
                <a:gd name="connsiteY937" fmla="*/ 586573 h 1060757"/>
                <a:gd name="connsiteX938" fmla="*/ 763563 w 1116656"/>
                <a:gd name="connsiteY938" fmla="*/ 587900 h 1060757"/>
                <a:gd name="connsiteX939" fmla="*/ 762235 w 1116656"/>
                <a:gd name="connsiteY939" fmla="*/ 588343 h 1060757"/>
                <a:gd name="connsiteX940" fmla="*/ 761940 w 1116656"/>
                <a:gd name="connsiteY940" fmla="*/ 587310 h 1060757"/>
                <a:gd name="connsiteX941" fmla="*/ 767987 w 1116656"/>
                <a:gd name="connsiteY941" fmla="*/ 578903 h 1060757"/>
                <a:gd name="connsiteX942" fmla="*/ 769610 w 1116656"/>
                <a:gd name="connsiteY942" fmla="*/ 575216 h 1060757"/>
                <a:gd name="connsiteX943" fmla="*/ 769610 w 1116656"/>
                <a:gd name="connsiteY943" fmla="*/ 572414 h 1060757"/>
                <a:gd name="connsiteX944" fmla="*/ 770937 w 1116656"/>
                <a:gd name="connsiteY944" fmla="*/ 563564 h 1060757"/>
                <a:gd name="connsiteX945" fmla="*/ 770052 w 1116656"/>
                <a:gd name="connsiteY945" fmla="*/ 561057 h 1060757"/>
                <a:gd name="connsiteX946" fmla="*/ 769314 w 1116656"/>
                <a:gd name="connsiteY946" fmla="*/ 560024 h 1060757"/>
                <a:gd name="connsiteX947" fmla="*/ 766660 w 1116656"/>
                <a:gd name="connsiteY947" fmla="*/ 560909 h 1060757"/>
                <a:gd name="connsiteX948" fmla="*/ 764595 w 1116656"/>
                <a:gd name="connsiteY948" fmla="*/ 562384 h 1060757"/>
                <a:gd name="connsiteX949" fmla="*/ 762530 w 1116656"/>
                <a:gd name="connsiteY949" fmla="*/ 562974 h 1060757"/>
                <a:gd name="connsiteX950" fmla="*/ 759728 w 1116656"/>
                <a:gd name="connsiteY950" fmla="*/ 565777 h 1060757"/>
                <a:gd name="connsiteX951" fmla="*/ 757221 w 1116656"/>
                <a:gd name="connsiteY951" fmla="*/ 570496 h 1060757"/>
                <a:gd name="connsiteX952" fmla="*/ 753828 w 1116656"/>
                <a:gd name="connsiteY952" fmla="*/ 580673 h 1060757"/>
                <a:gd name="connsiteX953" fmla="*/ 751321 w 1116656"/>
                <a:gd name="connsiteY953" fmla="*/ 584360 h 1060757"/>
                <a:gd name="connsiteX954" fmla="*/ 751321 w 1116656"/>
                <a:gd name="connsiteY954" fmla="*/ 580673 h 1060757"/>
                <a:gd name="connsiteX955" fmla="*/ 752796 w 1116656"/>
                <a:gd name="connsiteY955" fmla="*/ 575658 h 1060757"/>
                <a:gd name="connsiteX956" fmla="*/ 753533 w 1116656"/>
                <a:gd name="connsiteY956" fmla="*/ 567841 h 1060757"/>
                <a:gd name="connsiteX957" fmla="*/ 752648 w 1116656"/>
                <a:gd name="connsiteY957" fmla="*/ 566809 h 1060757"/>
                <a:gd name="connsiteX958" fmla="*/ 739816 w 1116656"/>
                <a:gd name="connsiteY958" fmla="*/ 569464 h 1060757"/>
                <a:gd name="connsiteX959" fmla="*/ 735686 w 1116656"/>
                <a:gd name="connsiteY959" fmla="*/ 573594 h 1060757"/>
                <a:gd name="connsiteX960" fmla="*/ 734949 w 1116656"/>
                <a:gd name="connsiteY960" fmla="*/ 575363 h 1060757"/>
                <a:gd name="connsiteX961" fmla="*/ 734949 w 1116656"/>
                <a:gd name="connsiteY961" fmla="*/ 576986 h 1060757"/>
                <a:gd name="connsiteX962" fmla="*/ 734359 w 1116656"/>
                <a:gd name="connsiteY962" fmla="*/ 578166 h 1060757"/>
                <a:gd name="connsiteX963" fmla="*/ 731557 w 1116656"/>
                <a:gd name="connsiteY963" fmla="*/ 579936 h 1060757"/>
                <a:gd name="connsiteX964" fmla="*/ 728460 w 1116656"/>
                <a:gd name="connsiteY964" fmla="*/ 580231 h 1060757"/>
                <a:gd name="connsiteX965" fmla="*/ 726100 w 1116656"/>
                <a:gd name="connsiteY965" fmla="*/ 580231 h 1060757"/>
                <a:gd name="connsiteX966" fmla="*/ 724477 w 1116656"/>
                <a:gd name="connsiteY966" fmla="*/ 581411 h 1060757"/>
                <a:gd name="connsiteX967" fmla="*/ 724772 w 1116656"/>
                <a:gd name="connsiteY967" fmla="*/ 584065 h 1060757"/>
                <a:gd name="connsiteX968" fmla="*/ 728017 w 1116656"/>
                <a:gd name="connsiteY968" fmla="*/ 586720 h 1060757"/>
                <a:gd name="connsiteX969" fmla="*/ 732294 w 1116656"/>
                <a:gd name="connsiteY969" fmla="*/ 588638 h 1060757"/>
                <a:gd name="connsiteX970" fmla="*/ 730819 w 1116656"/>
                <a:gd name="connsiteY970" fmla="*/ 589670 h 1060757"/>
                <a:gd name="connsiteX971" fmla="*/ 725215 w 1116656"/>
                <a:gd name="connsiteY971" fmla="*/ 589375 h 1060757"/>
                <a:gd name="connsiteX972" fmla="*/ 720937 w 1116656"/>
                <a:gd name="connsiteY972" fmla="*/ 587458 h 1060757"/>
                <a:gd name="connsiteX973" fmla="*/ 718283 w 1116656"/>
                <a:gd name="connsiteY973" fmla="*/ 583918 h 1060757"/>
                <a:gd name="connsiteX974" fmla="*/ 716070 w 1116656"/>
                <a:gd name="connsiteY974" fmla="*/ 582296 h 1060757"/>
                <a:gd name="connsiteX975" fmla="*/ 715185 w 1116656"/>
                <a:gd name="connsiteY975" fmla="*/ 582296 h 1060757"/>
                <a:gd name="connsiteX976" fmla="*/ 713268 w 1116656"/>
                <a:gd name="connsiteY976" fmla="*/ 584213 h 1060757"/>
                <a:gd name="connsiteX977" fmla="*/ 710466 w 1116656"/>
                <a:gd name="connsiteY977" fmla="*/ 589228 h 1060757"/>
                <a:gd name="connsiteX978" fmla="*/ 710466 w 1116656"/>
                <a:gd name="connsiteY978" fmla="*/ 593505 h 1060757"/>
                <a:gd name="connsiteX979" fmla="*/ 711498 w 1116656"/>
                <a:gd name="connsiteY979" fmla="*/ 595865 h 1060757"/>
                <a:gd name="connsiteX980" fmla="*/ 711056 w 1116656"/>
                <a:gd name="connsiteY980" fmla="*/ 597045 h 1060757"/>
                <a:gd name="connsiteX981" fmla="*/ 700731 w 1116656"/>
                <a:gd name="connsiteY981" fmla="*/ 599699 h 1060757"/>
                <a:gd name="connsiteX982" fmla="*/ 696601 w 1116656"/>
                <a:gd name="connsiteY982" fmla="*/ 604272 h 1060757"/>
                <a:gd name="connsiteX983" fmla="*/ 695126 w 1116656"/>
                <a:gd name="connsiteY983" fmla="*/ 609876 h 1060757"/>
                <a:gd name="connsiteX984" fmla="*/ 692472 w 1116656"/>
                <a:gd name="connsiteY984" fmla="*/ 613564 h 1060757"/>
                <a:gd name="connsiteX985" fmla="*/ 685687 w 1116656"/>
                <a:gd name="connsiteY985" fmla="*/ 618431 h 1060757"/>
                <a:gd name="connsiteX986" fmla="*/ 679198 w 1116656"/>
                <a:gd name="connsiteY986" fmla="*/ 618726 h 1060757"/>
                <a:gd name="connsiteX987" fmla="*/ 673150 w 1116656"/>
                <a:gd name="connsiteY987" fmla="*/ 621381 h 1060757"/>
                <a:gd name="connsiteX988" fmla="*/ 671233 w 1116656"/>
                <a:gd name="connsiteY988" fmla="*/ 622856 h 1060757"/>
                <a:gd name="connsiteX989" fmla="*/ 669463 w 1116656"/>
                <a:gd name="connsiteY989" fmla="*/ 625658 h 1060757"/>
                <a:gd name="connsiteX990" fmla="*/ 669758 w 1116656"/>
                <a:gd name="connsiteY990" fmla="*/ 627575 h 1060757"/>
                <a:gd name="connsiteX991" fmla="*/ 671381 w 1116656"/>
                <a:gd name="connsiteY991" fmla="*/ 628608 h 1060757"/>
                <a:gd name="connsiteX992" fmla="*/ 687457 w 1116656"/>
                <a:gd name="connsiteY992" fmla="*/ 628903 h 1060757"/>
                <a:gd name="connsiteX993" fmla="*/ 693357 w 1116656"/>
                <a:gd name="connsiteY993" fmla="*/ 627870 h 1060757"/>
                <a:gd name="connsiteX994" fmla="*/ 694832 w 1116656"/>
                <a:gd name="connsiteY994" fmla="*/ 628165 h 1060757"/>
                <a:gd name="connsiteX995" fmla="*/ 695422 w 1116656"/>
                <a:gd name="connsiteY995" fmla="*/ 628755 h 1060757"/>
                <a:gd name="connsiteX996" fmla="*/ 697191 w 1116656"/>
                <a:gd name="connsiteY996" fmla="*/ 629345 h 1060757"/>
                <a:gd name="connsiteX997" fmla="*/ 696749 w 1116656"/>
                <a:gd name="connsiteY997" fmla="*/ 630378 h 1060757"/>
                <a:gd name="connsiteX998" fmla="*/ 694832 w 1116656"/>
                <a:gd name="connsiteY998" fmla="*/ 630378 h 1060757"/>
                <a:gd name="connsiteX999" fmla="*/ 691144 w 1116656"/>
                <a:gd name="connsiteY999" fmla="*/ 631115 h 1060757"/>
                <a:gd name="connsiteX1000" fmla="*/ 684802 w 1116656"/>
                <a:gd name="connsiteY1000" fmla="*/ 633033 h 1060757"/>
                <a:gd name="connsiteX1001" fmla="*/ 681115 w 1116656"/>
                <a:gd name="connsiteY1001" fmla="*/ 633622 h 1060757"/>
                <a:gd name="connsiteX1002" fmla="*/ 678902 w 1116656"/>
                <a:gd name="connsiteY1002" fmla="*/ 633622 h 1060757"/>
                <a:gd name="connsiteX1003" fmla="*/ 672413 w 1116656"/>
                <a:gd name="connsiteY1003" fmla="*/ 631263 h 1060757"/>
                <a:gd name="connsiteX1004" fmla="*/ 666366 w 1116656"/>
                <a:gd name="connsiteY1004" fmla="*/ 632000 h 1060757"/>
                <a:gd name="connsiteX1005" fmla="*/ 661498 w 1116656"/>
                <a:gd name="connsiteY1005" fmla="*/ 635245 h 1060757"/>
                <a:gd name="connsiteX1006" fmla="*/ 660761 w 1116656"/>
                <a:gd name="connsiteY1006" fmla="*/ 636867 h 1060757"/>
                <a:gd name="connsiteX1007" fmla="*/ 662973 w 1116656"/>
                <a:gd name="connsiteY1007" fmla="*/ 643062 h 1060757"/>
                <a:gd name="connsiteX1008" fmla="*/ 664596 w 1116656"/>
                <a:gd name="connsiteY1008" fmla="*/ 644979 h 1060757"/>
                <a:gd name="connsiteX1009" fmla="*/ 666513 w 1116656"/>
                <a:gd name="connsiteY1009" fmla="*/ 645422 h 1060757"/>
                <a:gd name="connsiteX1010" fmla="*/ 665923 w 1116656"/>
                <a:gd name="connsiteY1010" fmla="*/ 646749 h 1060757"/>
                <a:gd name="connsiteX1011" fmla="*/ 664301 w 1116656"/>
                <a:gd name="connsiteY1011" fmla="*/ 647929 h 1060757"/>
                <a:gd name="connsiteX1012" fmla="*/ 662973 w 1116656"/>
                <a:gd name="connsiteY1012" fmla="*/ 649552 h 1060757"/>
                <a:gd name="connsiteX1013" fmla="*/ 664448 w 1116656"/>
                <a:gd name="connsiteY1013" fmla="*/ 654861 h 1060757"/>
                <a:gd name="connsiteX1014" fmla="*/ 663121 w 1116656"/>
                <a:gd name="connsiteY1014" fmla="*/ 654566 h 1060757"/>
                <a:gd name="connsiteX1015" fmla="*/ 659434 w 1116656"/>
                <a:gd name="connsiteY1015" fmla="*/ 648224 h 1060757"/>
                <a:gd name="connsiteX1016" fmla="*/ 657959 w 1116656"/>
                <a:gd name="connsiteY1016" fmla="*/ 640407 h 1060757"/>
                <a:gd name="connsiteX1017" fmla="*/ 657221 w 1116656"/>
                <a:gd name="connsiteY1017" fmla="*/ 639522 h 1060757"/>
                <a:gd name="connsiteX1018" fmla="*/ 656484 w 1116656"/>
                <a:gd name="connsiteY1018" fmla="*/ 639080 h 1060757"/>
                <a:gd name="connsiteX1019" fmla="*/ 652354 w 1116656"/>
                <a:gd name="connsiteY1019" fmla="*/ 641145 h 1060757"/>
                <a:gd name="connsiteX1020" fmla="*/ 647339 w 1116656"/>
                <a:gd name="connsiteY1020" fmla="*/ 641882 h 1060757"/>
                <a:gd name="connsiteX1021" fmla="*/ 642915 w 1116656"/>
                <a:gd name="connsiteY1021" fmla="*/ 644684 h 1060757"/>
                <a:gd name="connsiteX1022" fmla="*/ 638490 w 1116656"/>
                <a:gd name="connsiteY1022" fmla="*/ 646159 h 1060757"/>
                <a:gd name="connsiteX1023" fmla="*/ 637900 w 1116656"/>
                <a:gd name="connsiteY1023" fmla="*/ 647634 h 1060757"/>
                <a:gd name="connsiteX1024" fmla="*/ 639522 w 1116656"/>
                <a:gd name="connsiteY1024" fmla="*/ 649109 h 1060757"/>
                <a:gd name="connsiteX1025" fmla="*/ 646012 w 1116656"/>
                <a:gd name="connsiteY1025" fmla="*/ 649847 h 1060757"/>
                <a:gd name="connsiteX1026" fmla="*/ 646454 w 1116656"/>
                <a:gd name="connsiteY1026" fmla="*/ 651616 h 1060757"/>
                <a:gd name="connsiteX1027" fmla="*/ 643504 w 1116656"/>
                <a:gd name="connsiteY1027" fmla="*/ 652649 h 1060757"/>
                <a:gd name="connsiteX1028" fmla="*/ 640702 w 1116656"/>
                <a:gd name="connsiteY1028" fmla="*/ 652944 h 1060757"/>
                <a:gd name="connsiteX1029" fmla="*/ 637457 w 1116656"/>
                <a:gd name="connsiteY1029" fmla="*/ 651026 h 1060757"/>
                <a:gd name="connsiteX1030" fmla="*/ 633770 w 1116656"/>
                <a:gd name="connsiteY1030" fmla="*/ 650437 h 1060757"/>
                <a:gd name="connsiteX1031" fmla="*/ 631558 w 1116656"/>
                <a:gd name="connsiteY1031" fmla="*/ 651174 h 1060757"/>
                <a:gd name="connsiteX1032" fmla="*/ 625068 w 1116656"/>
                <a:gd name="connsiteY1032" fmla="*/ 657811 h 1060757"/>
                <a:gd name="connsiteX1033" fmla="*/ 625658 w 1116656"/>
                <a:gd name="connsiteY1033" fmla="*/ 660466 h 1060757"/>
                <a:gd name="connsiteX1034" fmla="*/ 624626 w 1116656"/>
                <a:gd name="connsiteY1034" fmla="*/ 663858 h 1060757"/>
                <a:gd name="connsiteX1035" fmla="*/ 626543 w 1116656"/>
                <a:gd name="connsiteY1035" fmla="*/ 664448 h 1060757"/>
                <a:gd name="connsiteX1036" fmla="*/ 631410 w 1116656"/>
                <a:gd name="connsiteY1036" fmla="*/ 663563 h 1060757"/>
                <a:gd name="connsiteX1037" fmla="*/ 638342 w 1116656"/>
                <a:gd name="connsiteY1037" fmla="*/ 659876 h 1060757"/>
                <a:gd name="connsiteX1038" fmla="*/ 639375 w 1116656"/>
                <a:gd name="connsiteY1038" fmla="*/ 661203 h 1060757"/>
                <a:gd name="connsiteX1039" fmla="*/ 637753 w 1116656"/>
                <a:gd name="connsiteY1039" fmla="*/ 662383 h 1060757"/>
                <a:gd name="connsiteX1040" fmla="*/ 635983 w 1116656"/>
                <a:gd name="connsiteY1040" fmla="*/ 664743 h 1060757"/>
                <a:gd name="connsiteX1041" fmla="*/ 636720 w 1116656"/>
                <a:gd name="connsiteY1041" fmla="*/ 667103 h 1060757"/>
                <a:gd name="connsiteX1042" fmla="*/ 639522 w 1116656"/>
                <a:gd name="connsiteY1042" fmla="*/ 669758 h 1060757"/>
                <a:gd name="connsiteX1043" fmla="*/ 643062 w 1116656"/>
                <a:gd name="connsiteY1043" fmla="*/ 671085 h 1060757"/>
                <a:gd name="connsiteX1044" fmla="*/ 647634 w 1116656"/>
                <a:gd name="connsiteY1044" fmla="*/ 669905 h 1060757"/>
                <a:gd name="connsiteX1045" fmla="*/ 648372 w 1116656"/>
                <a:gd name="connsiteY1045" fmla="*/ 670790 h 1060757"/>
                <a:gd name="connsiteX1046" fmla="*/ 645274 w 1116656"/>
                <a:gd name="connsiteY1046" fmla="*/ 674183 h 1060757"/>
                <a:gd name="connsiteX1047" fmla="*/ 645717 w 1116656"/>
                <a:gd name="connsiteY1047" fmla="*/ 678460 h 1060757"/>
                <a:gd name="connsiteX1048" fmla="*/ 644685 w 1116656"/>
                <a:gd name="connsiteY1048" fmla="*/ 678460 h 1060757"/>
                <a:gd name="connsiteX1049" fmla="*/ 642325 w 1116656"/>
                <a:gd name="connsiteY1049" fmla="*/ 673888 h 1060757"/>
                <a:gd name="connsiteX1050" fmla="*/ 640850 w 1116656"/>
                <a:gd name="connsiteY1050" fmla="*/ 672855 h 1060757"/>
                <a:gd name="connsiteX1051" fmla="*/ 637753 w 1116656"/>
                <a:gd name="connsiteY1051" fmla="*/ 672413 h 1060757"/>
                <a:gd name="connsiteX1052" fmla="*/ 633328 w 1116656"/>
                <a:gd name="connsiteY1052" fmla="*/ 669168 h 1060757"/>
                <a:gd name="connsiteX1053" fmla="*/ 629198 w 1116656"/>
                <a:gd name="connsiteY1053" fmla="*/ 668283 h 1060757"/>
                <a:gd name="connsiteX1054" fmla="*/ 623741 w 1116656"/>
                <a:gd name="connsiteY1054" fmla="*/ 671675 h 1060757"/>
                <a:gd name="connsiteX1055" fmla="*/ 619168 w 1116656"/>
                <a:gd name="connsiteY1055" fmla="*/ 676690 h 1060757"/>
                <a:gd name="connsiteX1056" fmla="*/ 618136 w 1116656"/>
                <a:gd name="connsiteY1056" fmla="*/ 678755 h 1060757"/>
                <a:gd name="connsiteX1057" fmla="*/ 615776 w 1116656"/>
                <a:gd name="connsiteY1057" fmla="*/ 680672 h 1060757"/>
                <a:gd name="connsiteX1058" fmla="*/ 615776 w 1116656"/>
                <a:gd name="connsiteY1058" fmla="*/ 681852 h 1060757"/>
                <a:gd name="connsiteX1059" fmla="*/ 616514 w 1116656"/>
                <a:gd name="connsiteY1059" fmla="*/ 682590 h 1060757"/>
                <a:gd name="connsiteX1060" fmla="*/ 619168 w 1116656"/>
                <a:gd name="connsiteY1060" fmla="*/ 682147 h 1060757"/>
                <a:gd name="connsiteX1061" fmla="*/ 625510 w 1116656"/>
                <a:gd name="connsiteY1061" fmla="*/ 682147 h 1060757"/>
                <a:gd name="connsiteX1062" fmla="*/ 637900 w 1116656"/>
                <a:gd name="connsiteY1062" fmla="*/ 682590 h 1060757"/>
                <a:gd name="connsiteX1063" fmla="*/ 641440 w 1116656"/>
                <a:gd name="connsiteY1063" fmla="*/ 683032 h 1060757"/>
                <a:gd name="connsiteX1064" fmla="*/ 640997 w 1116656"/>
                <a:gd name="connsiteY1064" fmla="*/ 684949 h 1060757"/>
                <a:gd name="connsiteX1065" fmla="*/ 624331 w 1116656"/>
                <a:gd name="connsiteY1065" fmla="*/ 685244 h 1060757"/>
                <a:gd name="connsiteX1066" fmla="*/ 619759 w 1116656"/>
                <a:gd name="connsiteY1066" fmla="*/ 686129 h 1060757"/>
                <a:gd name="connsiteX1067" fmla="*/ 616366 w 1116656"/>
                <a:gd name="connsiteY1067" fmla="*/ 687457 h 1060757"/>
                <a:gd name="connsiteX1068" fmla="*/ 612974 w 1116656"/>
                <a:gd name="connsiteY1068" fmla="*/ 686719 h 1060757"/>
                <a:gd name="connsiteX1069" fmla="*/ 609434 w 1116656"/>
                <a:gd name="connsiteY1069" fmla="*/ 688784 h 1060757"/>
                <a:gd name="connsiteX1070" fmla="*/ 606927 w 1116656"/>
                <a:gd name="connsiteY1070" fmla="*/ 688489 h 1060757"/>
                <a:gd name="connsiteX1071" fmla="*/ 604714 w 1116656"/>
                <a:gd name="connsiteY1071" fmla="*/ 690554 h 1060757"/>
                <a:gd name="connsiteX1072" fmla="*/ 601027 w 1116656"/>
                <a:gd name="connsiteY1072" fmla="*/ 695274 h 1060757"/>
                <a:gd name="connsiteX1073" fmla="*/ 599110 w 1116656"/>
                <a:gd name="connsiteY1073" fmla="*/ 695274 h 1060757"/>
                <a:gd name="connsiteX1074" fmla="*/ 597045 w 1116656"/>
                <a:gd name="connsiteY1074" fmla="*/ 696454 h 1060757"/>
                <a:gd name="connsiteX1075" fmla="*/ 595127 w 1116656"/>
                <a:gd name="connsiteY1075" fmla="*/ 697781 h 1060757"/>
                <a:gd name="connsiteX1076" fmla="*/ 596455 w 1116656"/>
                <a:gd name="connsiteY1076" fmla="*/ 700289 h 1060757"/>
                <a:gd name="connsiteX1077" fmla="*/ 602059 w 1116656"/>
                <a:gd name="connsiteY1077" fmla="*/ 701763 h 1060757"/>
                <a:gd name="connsiteX1078" fmla="*/ 603240 w 1116656"/>
                <a:gd name="connsiteY1078" fmla="*/ 702796 h 1060757"/>
                <a:gd name="connsiteX1079" fmla="*/ 598815 w 1116656"/>
                <a:gd name="connsiteY1079" fmla="*/ 703386 h 1060757"/>
                <a:gd name="connsiteX1080" fmla="*/ 594390 w 1116656"/>
                <a:gd name="connsiteY1080" fmla="*/ 702796 h 1060757"/>
                <a:gd name="connsiteX1081" fmla="*/ 591735 w 1116656"/>
                <a:gd name="connsiteY1081" fmla="*/ 705156 h 1060757"/>
                <a:gd name="connsiteX1082" fmla="*/ 589965 w 1116656"/>
                <a:gd name="connsiteY1082" fmla="*/ 706336 h 1060757"/>
                <a:gd name="connsiteX1083" fmla="*/ 586278 w 1116656"/>
                <a:gd name="connsiteY1083" fmla="*/ 706926 h 1060757"/>
                <a:gd name="connsiteX1084" fmla="*/ 583623 w 1116656"/>
                <a:gd name="connsiteY1084" fmla="*/ 709580 h 1060757"/>
                <a:gd name="connsiteX1085" fmla="*/ 583033 w 1116656"/>
                <a:gd name="connsiteY1085" fmla="*/ 714153 h 1060757"/>
                <a:gd name="connsiteX1086" fmla="*/ 580821 w 1116656"/>
                <a:gd name="connsiteY1086" fmla="*/ 714153 h 1060757"/>
                <a:gd name="connsiteX1087" fmla="*/ 579936 w 1116656"/>
                <a:gd name="connsiteY1087" fmla="*/ 718872 h 1060757"/>
                <a:gd name="connsiteX1088" fmla="*/ 581263 w 1116656"/>
                <a:gd name="connsiteY1088" fmla="*/ 727574 h 1060757"/>
                <a:gd name="connsiteX1089" fmla="*/ 587310 w 1116656"/>
                <a:gd name="connsiteY1089" fmla="*/ 727279 h 1060757"/>
                <a:gd name="connsiteX1090" fmla="*/ 588933 w 1116656"/>
                <a:gd name="connsiteY1090" fmla="*/ 726542 h 1060757"/>
                <a:gd name="connsiteX1091" fmla="*/ 591145 w 1116656"/>
                <a:gd name="connsiteY1091" fmla="*/ 726542 h 1060757"/>
                <a:gd name="connsiteX1092" fmla="*/ 595865 w 1116656"/>
                <a:gd name="connsiteY1092" fmla="*/ 725657 h 1060757"/>
                <a:gd name="connsiteX1093" fmla="*/ 603534 w 1116656"/>
                <a:gd name="connsiteY1093" fmla="*/ 723592 h 1060757"/>
                <a:gd name="connsiteX1094" fmla="*/ 605157 w 1116656"/>
                <a:gd name="connsiteY1094" fmla="*/ 724625 h 1060757"/>
                <a:gd name="connsiteX1095" fmla="*/ 602059 w 1116656"/>
                <a:gd name="connsiteY1095" fmla="*/ 726837 h 1060757"/>
                <a:gd name="connsiteX1096" fmla="*/ 597930 w 1116656"/>
                <a:gd name="connsiteY1096" fmla="*/ 728017 h 1060757"/>
                <a:gd name="connsiteX1097" fmla="*/ 595717 w 1116656"/>
                <a:gd name="connsiteY1097" fmla="*/ 729787 h 1060757"/>
                <a:gd name="connsiteX1098" fmla="*/ 588195 w 1116656"/>
                <a:gd name="connsiteY1098" fmla="*/ 729787 h 1060757"/>
                <a:gd name="connsiteX1099" fmla="*/ 572414 w 1116656"/>
                <a:gd name="connsiteY1099" fmla="*/ 733179 h 1060757"/>
                <a:gd name="connsiteX1100" fmla="*/ 572709 w 1116656"/>
                <a:gd name="connsiteY1100" fmla="*/ 734506 h 1060757"/>
                <a:gd name="connsiteX1101" fmla="*/ 577429 w 1116656"/>
                <a:gd name="connsiteY1101" fmla="*/ 736719 h 1060757"/>
                <a:gd name="connsiteX1102" fmla="*/ 578903 w 1116656"/>
                <a:gd name="connsiteY1102" fmla="*/ 739374 h 1060757"/>
                <a:gd name="connsiteX1103" fmla="*/ 577576 w 1116656"/>
                <a:gd name="connsiteY1103" fmla="*/ 739964 h 1060757"/>
                <a:gd name="connsiteX1104" fmla="*/ 573299 w 1116656"/>
                <a:gd name="connsiteY1104" fmla="*/ 739521 h 1060757"/>
                <a:gd name="connsiteX1105" fmla="*/ 569906 w 1116656"/>
                <a:gd name="connsiteY1105" fmla="*/ 741734 h 1060757"/>
                <a:gd name="connsiteX1106" fmla="*/ 568284 w 1116656"/>
                <a:gd name="connsiteY1106" fmla="*/ 745863 h 1060757"/>
                <a:gd name="connsiteX1107" fmla="*/ 560909 w 1116656"/>
                <a:gd name="connsiteY1107" fmla="*/ 753385 h 1060757"/>
                <a:gd name="connsiteX1108" fmla="*/ 558992 w 1116656"/>
                <a:gd name="connsiteY1108" fmla="*/ 756040 h 1060757"/>
                <a:gd name="connsiteX1109" fmla="*/ 557222 w 1116656"/>
                <a:gd name="connsiteY1109" fmla="*/ 759580 h 1060757"/>
                <a:gd name="connsiteX1110" fmla="*/ 555010 w 1116656"/>
                <a:gd name="connsiteY1110" fmla="*/ 764890 h 1060757"/>
                <a:gd name="connsiteX1111" fmla="*/ 555305 w 1116656"/>
                <a:gd name="connsiteY1111" fmla="*/ 768430 h 1060757"/>
                <a:gd name="connsiteX1112" fmla="*/ 557075 w 1116656"/>
                <a:gd name="connsiteY1112" fmla="*/ 769904 h 1060757"/>
                <a:gd name="connsiteX1113" fmla="*/ 558697 w 1116656"/>
                <a:gd name="connsiteY1113" fmla="*/ 769462 h 1060757"/>
                <a:gd name="connsiteX1114" fmla="*/ 560614 w 1116656"/>
                <a:gd name="connsiteY1114" fmla="*/ 770052 h 1060757"/>
                <a:gd name="connsiteX1115" fmla="*/ 561352 w 1116656"/>
                <a:gd name="connsiteY1115" fmla="*/ 772117 h 1060757"/>
                <a:gd name="connsiteX1116" fmla="*/ 562827 w 1116656"/>
                <a:gd name="connsiteY1116" fmla="*/ 772559 h 1060757"/>
                <a:gd name="connsiteX1117" fmla="*/ 565334 w 1116656"/>
                <a:gd name="connsiteY1117" fmla="*/ 772117 h 1060757"/>
                <a:gd name="connsiteX1118" fmla="*/ 570644 w 1116656"/>
                <a:gd name="connsiteY1118" fmla="*/ 769019 h 1060757"/>
                <a:gd name="connsiteX1119" fmla="*/ 573446 w 1116656"/>
                <a:gd name="connsiteY1119" fmla="*/ 766807 h 1060757"/>
                <a:gd name="connsiteX1120" fmla="*/ 575954 w 1116656"/>
                <a:gd name="connsiteY1120" fmla="*/ 765922 h 1060757"/>
                <a:gd name="connsiteX1121" fmla="*/ 571381 w 1116656"/>
                <a:gd name="connsiteY1121" fmla="*/ 771232 h 1060757"/>
                <a:gd name="connsiteX1122" fmla="*/ 565334 w 1116656"/>
                <a:gd name="connsiteY1122" fmla="*/ 776099 h 1060757"/>
                <a:gd name="connsiteX1123" fmla="*/ 560024 w 1116656"/>
                <a:gd name="connsiteY1123" fmla="*/ 776689 h 1060757"/>
                <a:gd name="connsiteX1124" fmla="*/ 557960 w 1116656"/>
                <a:gd name="connsiteY1124" fmla="*/ 774182 h 1060757"/>
                <a:gd name="connsiteX1125" fmla="*/ 556190 w 1116656"/>
                <a:gd name="connsiteY1125" fmla="*/ 772707 h 1060757"/>
                <a:gd name="connsiteX1126" fmla="*/ 538638 w 1116656"/>
                <a:gd name="connsiteY1126" fmla="*/ 781409 h 1060757"/>
                <a:gd name="connsiteX1127" fmla="*/ 534951 w 1116656"/>
                <a:gd name="connsiteY1127" fmla="*/ 784359 h 1060757"/>
                <a:gd name="connsiteX1128" fmla="*/ 533771 w 1116656"/>
                <a:gd name="connsiteY1128" fmla="*/ 787603 h 1060757"/>
                <a:gd name="connsiteX1129" fmla="*/ 533771 w 1116656"/>
                <a:gd name="connsiteY1129" fmla="*/ 790701 h 1060757"/>
                <a:gd name="connsiteX1130" fmla="*/ 536131 w 1116656"/>
                <a:gd name="connsiteY1130" fmla="*/ 789963 h 1060757"/>
                <a:gd name="connsiteX1131" fmla="*/ 540556 w 1116656"/>
                <a:gd name="connsiteY1131" fmla="*/ 788046 h 1060757"/>
                <a:gd name="connsiteX1132" fmla="*/ 542473 w 1116656"/>
                <a:gd name="connsiteY1132" fmla="*/ 788046 h 1060757"/>
                <a:gd name="connsiteX1133" fmla="*/ 539671 w 1116656"/>
                <a:gd name="connsiteY1133" fmla="*/ 791143 h 1060757"/>
                <a:gd name="connsiteX1134" fmla="*/ 534656 w 1116656"/>
                <a:gd name="connsiteY1134" fmla="*/ 793651 h 1060757"/>
                <a:gd name="connsiteX1135" fmla="*/ 531853 w 1116656"/>
                <a:gd name="connsiteY1135" fmla="*/ 793945 h 1060757"/>
                <a:gd name="connsiteX1136" fmla="*/ 528314 w 1116656"/>
                <a:gd name="connsiteY1136" fmla="*/ 796748 h 1060757"/>
                <a:gd name="connsiteX1137" fmla="*/ 524184 w 1116656"/>
                <a:gd name="connsiteY1137" fmla="*/ 798370 h 1060757"/>
                <a:gd name="connsiteX1138" fmla="*/ 521677 w 1116656"/>
                <a:gd name="connsiteY1138" fmla="*/ 801910 h 1060757"/>
                <a:gd name="connsiteX1139" fmla="*/ 514597 w 1116656"/>
                <a:gd name="connsiteY1139" fmla="*/ 805155 h 1060757"/>
                <a:gd name="connsiteX1140" fmla="*/ 506042 w 1116656"/>
                <a:gd name="connsiteY1140" fmla="*/ 815184 h 1060757"/>
                <a:gd name="connsiteX1141" fmla="*/ 500143 w 1116656"/>
                <a:gd name="connsiteY1141" fmla="*/ 819166 h 1060757"/>
                <a:gd name="connsiteX1142" fmla="*/ 498373 w 1116656"/>
                <a:gd name="connsiteY1142" fmla="*/ 823444 h 1060757"/>
                <a:gd name="connsiteX1143" fmla="*/ 496456 w 1116656"/>
                <a:gd name="connsiteY1143" fmla="*/ 826099 h 1060757"/>
                <a:gd name="connsiteX1144" fmla="*/ 492326 w 1116656"/>
                <a:gd name="connsiteY1144" fmla="*/ 828311 h 1060757"/>
                <a:gd name="connsiteX1145" fmla="*/ 489819 w 1116656"/>
                <a:gd name="connsiteY1145" fmla="*/ 831261 h 1060757"/>
                <a:gd name="connsiteX1146" fmla="*/ 488639 w 1116656"/>
                <a:gd name="connsiteY1146" fmla="*/ 834948 h 1060757"/>
                <a:gd name="connsiteX1147" fmla="*/ 489376 w 1116656"/>
                <a:gd name="connsiteY1147" fmla="*/ 836128 h 1060757"/>
                <a:gd name="connsiteX1148" fmla="*/ 490999 w 1116656"/>
                <a:gd name="connsiteY1148" fmla="*/ 835391 h 1060757"/>
                <a:gd name="connsiteX1149" fmla="*/ 493949 w 1116656"/>
                <a:gd name="connsiteY1149" fmla="*/ 835391 h 1060757"/>
                <a:gd name="connsiteX1150" fmla="*/ 495571 w 1116656"/>
                <a:gd name="connsiteY1150" fmla="*/ 838783 h 1060757"/>
                <a:gd name="connsiteX1151" fmla="*/ 497193 w 1116656"/>
                <a:gd name="connsiteY1151" fmla="*/ 840405 h 1060757"/>
                <a:gd name="connsiteX1152" fmla="*/ 498078 w 1116656"/>
                <a:gd name="connsiteY1152" fmla="*/ 842618 h 1060757"/>
                <a:gd name="connsiteX1153" fmla="*/ 501470 w 1116656"/>
                <a:gd name="connsiteY1153" fmla="*/ 843060 h 1060757"/>
                <a:gd name="connsiteX1154" fmla="*/ 508845 w 1116656"/>
                <a:gd name="connsiteY1154" fmla="*/ 840700 h 1060757"/>
                <a:gd name="connsiteX1155" fmla="*/ 524479 w 1116656"/>
                <a:gd name="connsiteY1155" fmla="*/ 832441 h 1060757"/>
                <a:gd name="connsiteX1156" fmla="*/ 527429 w 1116656"/>
                <a:gd name="connsiteY1156" fmla="*/ 829343 h 1060757"/>
                <a:gd name="connsiteX1157" fmla="*/ 525364 w 1116656"/>
                <a:gd name="connsiteY1157" fmla="*/ 826984 h 1060757"/>
                <a:gd name="connsiteX1158" fmla="*/ 524036 w 1116656"/>
                <a:gd name="connsiteY1158" fmla="*/ 826099 h 1060757"/>
                <a:gd name="connsiteX1159" fmla="*/ 528314 w 1116656"/>
                <a:gd name="connsiteY1159" fmla="*/ 823296 h 1060757"/>
                <a:gd name="connsiteX1160" fmla="*/ 532001 w 1116656"/>
                <a:gd name="connsiteY1160" fmla="*/ 821526 h 1060757"/>
                <a:gd name="connsiteX1161" fmla="*/ 534361 w 1116656"/>
                <a:gd name="connsiteY1161" fmla="*/ 820789 h 1060757"/>
                <a:gd name="connsiteX1162" fmla="*/ 537606 w 1116656"/>
                <a:gd name="connsiteY1162" fmla="*/ 821821 h 1060757"/>
                <a:gd name="connsiteX1163" fmla="*/ 538343 w 1116656"/>
                <a:gd name="connsiteY1163" fmla="*/ 822706 h 1060757"/>
                <a:gd name="connsiteX1164" fmla="*/ 534066 w 1116656"/>
                <a:gd name="connsiteY1164" fmla="*/ 825066 h 1060757"/>
                <a:gd name="connsiteX1165" fmla="*/ 530969 w 1116656"/>
                <a:gd name="connsiteY1165" fmla="*/ 827131 h 1060757"/>
                <a:gd name="connsiteX1166" fmla="*/ 532001 w 1116656"/>
                <a:gd name="connsiteY1166" fmla="*/ 828016 h 1060757"/>
                <a:gd name="connsiteX1167" fmla="*/ 534509 w 1116656"/>
                <a:gd name="connsiteY1167" fmla="*/ 828016 h 1060757"/>
                <a:gd name="connsiteX1168" fmla="*/ 535541 w 1116656"/>
                <a:gd name="connsiteY1168" fmla="*/ 829638 h 1060757"/>
                <a:gd name="connsiteX1169" fmla="*/ 536131 w 1116656"/>
                <a:gd name="connsiteY1169" fmla="*/ 830966 h 1060757"/>
                <a:gd name="connsiteX1170" fmla="*/ 532296 w 1116656"/>
                <a:gd name="connsiteY1170" fmla="*/ 832736 h 1060757"/>
                <a:gd name="connsiteX1171" fmla="*/ 529494 w 1116656"/>
                <a:gd name="connsiteY1171" fmla="*/ 834653 h 1060757"/>
                <a:gd name="connsiteX1172" fmla="*/ 525217 w 1116656"/>
                <a:gd name="connsiteY1172" fmla="*/ 835538 h 1060757"/>
                <a:gd name="connsiteX1173" fmla="*/ 520644 w 1116656"/>
                <a:gd name="connsiteY1173" fmla="*/ 837455 h 1060757"/>
                <a:gd name="connsiteX1174" fmla="*/ 519169 w 1116656"/>
                <a:gd name="connsiteY1174" fmla="*/ 838488 h 1060757"/>
                <a:gd name="connsiteX1175" fmla="*/ 517842 w 1116656"/>
                <a:gd name="connsiteY1175" fmla="*/ 841290 h 1060757"/>
                <a:gd name="connsiteX1176" fmla="*/ 518727 w 1116656"/>
                <a:gd name="connsiteY1176" fmla="*/ 842175 h 1060757"/>
                <a:gd name="connsiteX1177" fmla="*/ 520054 w 1116656"/>
                <a:gd name="connsiteY1177" fmla="*/ 845272 h 1060757"/>
                <a:gd name="connsiteX1178" fmla="*/ 518579 w 1116656"/>
                <a:gd name="connsiteY1178" fmla="*/ 845272 h 1060757"/>
                <a:gd name="connsiteX1179" fmla="*/ 515630 w 1116656"/>
                <a:gd name="connsiteY1179" fmla="*/ 845862 h 1060757"/>
                <a:gd name="connsiteX1180" fmla="*/ 509140 w 1116656"/>
                <a:gd name="connsiteY1180" fmla="*/ 844977 h 1060757"/>
                <a:gd name="connsiteX1181" fmla="*/ 505158 w 1116656"/>
                <a:gd name="connsiteY1181" fmla="*/ 845567 h 1060757"/>
                <a:gd name="connsiteX1182" fmla="*/ 502355 w 1116656"/>
                <a:gd name="connsiteY1182" fmla="*/ 846452 h 1060757"/>
                <a:gd name="connsiteX1183" fmla="*/ 500733 w 1116656"/>
                <a:gd name="connsiteY1183" fmla="*/ 848222 h 1060757"/>
                <a:gd name="connsiteX1184" fmla="*/ 499700 w 1116656"/>
                <a:gd name="connsiteY1184" fmla="*/ 848222 h 1060757"/>
                <a:gd name="connsiteX1185" fmla="*/ 498521 w 1116656"/>
                <a:gd name="connsiteY1185" fmla="*/ 844535 h 1060757"/>
                <a:gd name="connsiteX1186" fmla="*/ 497341 w 1116656"/>
                <a:gd name="connsiteY1186" fmla="*/ 843945 h 1060757"/>
                <a:gd name="connsiteX1187" fmla="*/ 495718 w 1116656"/>
                <a:gd name="connsiteY1187" fmla="*/ 842618 h 1060757"/>
                <a:gd name="connsiteX1188" fmla="*/ 492179 w 1116656"/>
                <a:gd name="connsiteY1188" fmla="*/ 838488 h 1060757"/>
                <a:gd name="connsiteX1189" fmla="*/ 489671 w 1116656"/>
                <a:gd name="connsiteY1189" fmla="*/ 839078 h 1060757"/>
                <a:gd name="connsiteX1190" fmla="*/ 487606 w 1116656"/>
                <a:gd name="connsiteY1190" fmla="*/ 840110 h 1060757"/>
                <a:gd name="connsiteX1191" fmla="*/ 482444 w 1116656"/>
                <a:gd name="connsiteY1191" fmla="*/ 840700 h 1060757"/>
                <a:gd name="connsiteX1192" fmla="*/ 478019 w 1116656"/>
                <a:gd name="connsiteY1192" fmla="*/ 845272 h 1060757"/>
                <a:gd name="connsiteX1193" fmla="*/ 476102 w 1116656"/>
                <a:gd name="connsiteY1193" fmla="*/ 845272 h 1060757"/>
                <a:gd name="connsiteX1194" fmla="*/ 476102 w 1116656"/>
                <a:gd name="connsiteY1194" fmla="*/ 843503 h 1060757"/>
                <a:gd name="connsiteX1195" fmla="*/ 478019 w 1116656"/>
                <a:gd name="connsiteY1195" fmla="*/ 840700 h 1060757"/>
                <a:gd name="connsiteX1196" fmla="*/ 477430 w 1116656"/>
                <a:gd name="connsiteY1196" fmla="*/ 839520 h 1060757"/>
                <a:gd name="connsiteX1197" fmla="*/ 469760 w 1116656"/>
                <a:gd name="connsiteY1197" fmla="*/ 837308 h 1060757"/>
                <a:gd name="connsiteX1198" fmla="*/ 465335 w 1116656"/>
                <a:gd name="connsiteY1198" fmla="*/ 838340 h 1060757"/>
                <a:gd name="connsiteX1199" fmla="*/ 462828 w 1116656"/>
                <a:gd name="connsiteY1199" fmla="*/ 839225 h 1060757"/>
                <a:gd name="connsiteX1200" fmla="*/ 458108 w 1116656"/>
                <a:gd name="connsiteY1200" fmla="*/ 842028 h 1060757"/>
                <a:gd name="connsiteX1201" fmla="*/ 457076 w 1116656"/>
                <a:gd name="connsiteY1201" fmla="*/ 843503 h 1060757"/>
                <a:gd name="connsiteX1202" fmla="*/ 457813 w 1116656"/>
                <a:gd name="connsiteY1202" fmla="*/ 845715 h 1060757"/>
                <a:gd name="connsiteX1203" fmla="*/ 460321 w 1116656"/>
                <a:gd name="connsiteY1203" fmla="*/ 846600 h 1060757"/>
                <a:gd name="connsiteX1204" fmla="*/ 463270 w 1116656"/>
                <a:gd name="connsiteY1204" fmla="*/ 846600 h 1060757"/>
                <a:gd name="connsiteX1205" fmla="*/ 464450 w 1116656"/>
                <a:gd name="connsiteY1205" fmla="*/ 847927 h 1060757"/>
                <a:gd name="connsiteX1206" fmla="*/ 464450 w 1116656"/>
                <a:gd name="connsiteY1206" fmla="*/ 849992 h 1060757"/>
                <a:gd name="connsiteX1207" fmla="*/ 462828 w 1116656"/>
                <a:gd name="connsiteY1207" fmla="*/ 851172 h 1060757"/>
                <a:gd name="connsiteX1208" fmla="*/ 454716 w 1116656"/>
                <a:gd name="connsiteY1208" fmla="*/ 852352 h 1060757"/>
                <a:gd name="connsiteX1209" fmla="*/ 452504 w 1116656"/>
                <a:gd name="connsiteY1209" fmla="*/ 854417 h 1060757"/>
                <a:gd name="connsiteX1210" fmla="*/ 451766 w 1116656"/>
                <a:gd name="connsiteY1210" fmla="*/ 857514 h 1060757"/>
                <a:gd name="connsiteX1211" fmla="*/ 453831 w 1116656"/>
                <a:gd name="connsiteY1211" fmla="*/ 860759 h 1060757"/>
                <a:gd name="connsiteX1212" fmla="*/ 456486 w 1116656"/>
                <a:gd name="connsiteY1212" fmla="*/ 862381 h 1060757"/>
                <a:gd name="connsiteX1213" fmla="*/ 463565 w 1116656"/>
                <a:gd name="connsiteY1213" fmla="*/ 869019 h 1060757"/>
                <a:gd name="connsiteX1214" fmla="*/ 463860 w 1116656"/>
                <a:gd name="connsiteY1214" fmla="*/ 870493 h 1060757"/>
                <a:gd name="connsiteX1215" fmla="*/ 455748 w 1116656"/>
                <a:gd name="connsiteY1215" fmla="*/ 865626 h 1060757"/>
                <a:gd name="connsiteX1216" fmla="*/ 453093 w 1116656"/>
                <a:gd name="connsiteY1216" fmla="*/ 864446 h 1060757"/>
                <a:gd name="connsiteX1217" fmla="*/ 450144 w 1116656"/>
                <a:gd name="connsiteY1217" fmla="*/ 860464 h 1060757"/>
                <a:gd name="connsiteX1218" fmla="*/ 443802 w 1116656"/>
                <a:gd name="connsiteY1218" fmla="*/ 859579 h 1060757"/>
                <a:gd name="connsiteX1219" fmla="*/ 440557 w 1116656"/>
                <a:gd name="connsiteY1219" fmla="*/ 859874 h 1060757"/>
                <a:gd name="connsiteX1220" fmla="*/ 436279 w 1116656"/>
                <a:gd name="connsiteY1220" fmla="*/ 859874 h 1060757"/>
                <a:gd name="connsiteX1221" fmla="*/ 431560 w 1116656"/>
                <a:gd name="connsiteY1221" fmla="*/ 863119 h 1060757"/>
                <a:gd name="connsiteX1222" fmla="*/ 421678 w 1116656"/>
                <a:gd name="connsiteY1222" fmla="*/ 865774 h 1060757"/>
                <a:gd name="connsiteX1223" fmla="*/ 419908 w 1116656"/>
                <a:gd name="connsiteY1223" fmla="*/ 866954 h 1060757"/>
                <a:gd name="connsiteX1224" fmla="*/ 419613 w 1116656"/>
                <a:gd name="connsiteY1224" fmla="*/ 868134 h 1060757"/>
                <a:gd name="connsiteX1225" fmla="*/ 415778 w 1116656"/>
                <a:gd name="connsiteY1225" fmla="*/ 872706 h 1060757"/>
                <a:gd name="connsiteX1226" fmla="*/ 414598 w 1116656"/>
                <a:gd name="connsiteY1226" fmla="*/ 875508 h 1060757"/>
                <a:gd name="connsiteX1227" fmla="*/ 415778 w 1116656"/>
                <a:gd name="connsiteY1227" fmla="*/ 876393 h 1060757"/>
                <a:gd name="connsiteX1228" fmla="*/ 422120 w 1116656"/>
                <a:gd name="connsiteY1228" fmla="*/ 875213 h 1060757"/>
                <a:gd name="connsiteX1229" fmla="*/ 424333 w 1116656"/>
                <a:gd name="connsiteY1229" fmla="*/ 874328 h 1060757"/>
                <a:gd name="connsiteX1230" fmla="*/ 427725 w 1116656"/>
                <a:gd name="connsiteY1230" fmla="*/ 874328 h 1060757"/>
                <a:gd name="connsiteX1231" fmla="*/ 432002 w 1116656"/>
                <a:gd name="connsiteY1231" fmla="*/ 875951 h 1060757"/>
                <a:gd name="connsiteX1232" fmla="*/ 448669 w 1116656"/>
                <a:gd name="connsiteY1232" fmla="*/ 873591 h 1060757"/>
                <a:gd name="connsiteX1233" fmla="*/ 449996 w 1116656"/>
                <a:gd name="connsiteY1233" fmla="*/ 875213 h 1060757"/>
                <a:gd name="connsiteX1234" fmla="*/ 442327 w 1116656"/>
                <a:gd name="connsiteY1234" fmla="*/ 875656 h 1060757"/>
                <a:gd name="connsiteX1235" fmla="*/ 435394 w 1116656"/>
                <a:gd name="connsiteY1235" fmla="*/ 877720 h 1060757"/>
                <a:gd name="connsiteX1236" fmla="*/ 434804 w 1116656"/>
                <a:gd name="connsiteY1236" fmla="*/ 878753 h 1060757"/>
                <a:gd name="connsiteX1237" fmla="*/ 435099 w 1116656"/>
                <a:gd name="connsiteY1237" fmla="*/ 880228 h 1060757"/>
                <a:gd name="connsiteX1238" fmla="*/ 439377 w 1116656"/>
                <a:gd name="connsiteY1238" fmla="*/ 881260 h 1060757"/>
                <a:gd name="connsiteX1239" fmla="*/ 438344 w 1116656"/>
                <a:gd name="connsiteY1239" fmla="*/ 882145 h 1060757"/>
                <a:gd name="connsiteX1240" fmla="*/ 436132 w 1116656"/>
                <a:gd name="connsiteY1240" fmla="*/ 882735 h 1060757"/>
                <a:gd name="connsiteX1241" fmla="*/ 434067 w 1116656"/>
                <a:gd name="connsiteY1241" fmla="*/ 882735 h 1060757"/>
                <a:gd name="connsiteX1242" fmla="*/ 428610 w 1116656"/>
                <a:gd name="connsiteY1242" fmla="*/ 880523 h 1060757"/>
                <a:gd name="connsiteX1243" fmla="*/ 420203 w 1116656"/>
                <a:gd name="connsiteY1243" fmla="*/ 879490 h 1060757"/>
                <a:gd name="connsiteX1244" fmla="*/ 414598 w 1116656"/>
                <a:gd name="connsiteY1244" fmla="*/ 879048 h 1060757"/>
                <a:gd name="connsiteX1245" fmla="*/ 411353 w 1116656"/>
                <a:gd name="connsiteY1245" fmla="*/ 879785 h 1060757"/>
                <a:gd name="connsiteX1246" fmla="*/ 406634 w 1116656"/>
                <a:gd name="connsiteY1246" fmla="*/ 880228 h 1060757"/>
                <a:gd name="connsiteX1247" fmla="*/ 404421 w 1116656"/>
                <a:gd name="connsiteY1247" fmla="*/ 880228 h 1060757"/>
                <a:gd name="connsiteX1248" fmla="*/ 402356 w 1116656"/>
                <a:gd name="connsiteY1248" fmla="*/ 881260 h 1060757"/>
                <a:gd name="connsiteX1249" fmla="*/ 401471 w 1116656"/>
                <a:gd name="connsiteY1249" fmla="*/ 883915 h 1060757"/>
                <a:gd name="connsiteX1250" fmla="*/ 399554 w 1116656"/>
                <a:gd name="connsiteY1250" fmla="*/ 885390 h 1060757"/>
                <a:gd name="connsiteX1251" fmla="*/ 398374 w 1116656"/>
                <a:gd name="connsiteY1251" fmla="*/ 886865 h 1060757"/>
                <a:gd name="connsiteX1252" fmla="*/ 398816 w 1116656"/>
                <a:gd name="connsiteY1252" fmla="*/ 888487 h 1060757"/>
                <a:gd name="connsiteX1253" fmla="*/ 402061 w 1116656"/>
                <a:gd name="connsiteY1253" fmla="*/ 888192 h 1060757"/>
                <a:gd name="connsiteX1254" fmla="*/ 407224 w 1116656"/>
                <a:gd name="connsiteY1254" fmla="*/ 886865 h 1060757"/>
                <a:gd name="connsiteX1255" fmla="*/ 413418 w 1116656"/>
                <a:gd name="connsiteY1255" fmla="*/ 885980 h 1060757"/>
                <a:gd name="connsiteX1256" fmla="*/ 411501 w 1116656"/>
                <a:gd name="connsiteY1256" fmla="*/ 887750 h 1060757"/>
                <a:gd name="connsiteX1257" fmla="*/ 410468 w 1116656"/>
                <a:gd name="connsiteY1257" fmla="*/ 888340 h 1060757"/>
                <a:gd name="connsiteX1258" fmla="*/ 400734 w 1116656"/>
                <a:gd name="connsiteY1258" fmla="*/ 890552 h 1060757"/>
                <a:gd name="connsiteX1259" fmla="*/ 397489 w 1116656"/>
                <a:gd name="connsiteY1259" fmla="*/ 890552 h 1060757"/>
                <a:gd name="connsiteX1260" fmla="*/ 396014 w 1116656"/>
                <a:gd name="connsiteY1260" fmla="*/ 889667 h 1060757"/>
                <a:gd name="connsiteX1261" fmla="*/ 394834 w 1116656"/>
                <a:gd name="connsiteY1261" fmla="*/ 888340 h 1060757"/>
                <a:gd name="connsiteX1262" fmla="*/ 392917 w 1116656"/>
                <a:gd name="connsiteY1262" fmla="*/ 888045 h 1060757"/>
                <a:gd name="connsiteX1263" fmla="*/ 389967 w 1116656"/>
                <a:gd name="connsiteY1263" fmla="*/ 889372 h 1060757"/>
                <a:gd name="connsiteX1264" fmla="*/ 387902 w 1116656"/>
                <a:gd name="connsiteY1264" fmla="*/ 889667 h 1060757"/>
                <a:gd name="connsiteX1265" fmla="*/ 383035 w 1116656"/>
                <a:gd name="connsiteY1265" fmla="*/ 892470 h 1060757"/>
                <a:gd name="connsiteX1266" fmla="*/ 381707 w 1116656"/>
                <a:gd name="connsiteY1266" fmla="*/ 895420 h 1060757"/>
                <a:gd name="connsiteX1267" fmla="*/ 380085 w 1116656"/>
                <a:gd name="connsiteY1267" fmla="*/ 896747 h 1060757"/>
                <a:gd name="connsiteX1268" fmla="*/ 378463 w 1116656"/>
                <a:gd name="connsiteY1268" fmla="*/ 898959 h 1060757"/>
                <a:gd name="connsiteX1269" fmla="*/ 376840 w 1116656"/>
                <a:gd name="connsiteY1269" fmla="*/ 898959 h 1060757"/>
                <a:gd name="connsiteX1270" fmla="*/ 375513 w 1116656"/>
                <a:gd name="connsiteY1270" fmla="*/ 897484 h 1060757"/>
                <a:gd name="connsiteX1271" fmla="*/ 373006 w 1116656"/>
                <a:gd name="connsiteY1271" fmla="*/ 898664 h 1060757"/>
                <a:gd name="connsiteX1272" fmla="*/ 371826 w 1116656"/>
                <a:gd name="connsiteY1272" fmla="*/ 904121 h 1060757"/>
                <a:gd name="connsiteX1273" fmla="*/ 373448 w 1116656"/>
                <a:gd name="connsiteY1273" fmla="*/ 906924 h 1060757"/>
                <a:gd name="connsiteX1274" fmla="*/ 376250 w 1116656"/>
                <a:gd name="connsiteY1274" fmla="*/ 907809 h 1060757"/>
                <a:gd name="connsiteX1275" fmla="*/ 381707 w 1116656"/>
                <a:gd name="connsiteY1275" fmla="*/ 907366 h 1060757"/>
                <a:gd name="connsiteX1276" fmla="*/ 386722 w 1116656"/>
                <a:gd name="connsiteY1276" fmla="*/ 908251 h 1060757"/>
                <a:gd name="connsiteX1277" fmla="*/ 398964 w 1116656"/>
                <a:gd name="connsiteY1277" fmla="*/ 911054 h 1060757"/>
                <a:gd name="connsiteX1278" fmla="*/ 405896 w 1116656"/>
                <a:gd name="connsiteY1278" fmla="*/ 911054 h 1060757"/>
                <a:gd name="connsiteX1279" fmla="*/ 413418 w 1116656"/>
                <a:gd name="connsiteY1279" fmla="*/ 909726 h 1060757"/>
                <a:gd name="connsiteX1280" fmla="*/ 414746 w 1116656"/>
                <a:gd name="connsiteY1280" fmla="*/ 910464 h 1060757"/>
                <a:gd name="connsiteX1281" fmla="*/ 407814 w 1116656"/>
                <a:gd name="connsiteY1281" fmla="*/ 912971 h 1060757"/>
                <a:gd name="connsiteX1282" fmla="*/ 396014 w 1116656"/>
                <a:gd name="connsiteY1282" fmla="*/ 913708 h 1060757"/>
                <a:gd name="connsiteX1283" fmla="*/ 390262 w 1116656"/>
                <a:gd name="connsiteY1283" fmla="*/ 912086 h 1060757"/>
                <a:gd name="connsiteX1284" fmla="*/ 381707 w 1116656"/>
                <a:gd name="connsiteY1284" fmla="*/ 909284 h 1060757"/>
                <a:gd name="connsiteX1285" fmla="*/ 372563 w 1116656"/>
                <a:gd name="connsiteY1285" fmla="*/ 909726 h 1060757"/>
                <a:gd name="connsiteX1286" fmla="*/ 369171 w 1116656"/>
                <a:gd name="connsiteY1286" fmla="*/ 909136 h 1060757"/>
                <a:gd name="connsiteX1287" fmla="*/ 367696 w 1116656"/>
                <a:gd name="connsiteY1287" fmla="*/ 910021 h 1060757"/>
                <a:gd name="connsiteX1288" fmla="*/ 367254 w 1116656"/>
                <a:gd name="connsiteY1288" fmla="*/ 912823 h 1060757"/>
                <a:gd name="connsiteX1289" fmla="*/ 367696 w 1116656"/>
                <a:gd name="connsiteY1289" fmla="*/ 916806 h 1060757"/>
                <a:gd name="connsiteX1290" fmla="*/ 369466 w 1116656"/>
                <a:gd name="connsiteY1290" fmla="*/ 919461 h 1060757"/>
                <a:gd name="connsiteX1291" fmla="*/ 372121 w 1116656"/>
                <a:gd name="connsiteY1291" fmla="*/ 920493 h 1060757"/>
                <a:gd name="connsiteX1292" fmla="*/ 373890 w 1116656"/>
                <a:gd name="connsiteY1292" fmla="*/ 923590 h 1060757"/>
                <a:gd name="connsiteX1293" fmla="*/ 376545 w 1116656"/>
                <a:gd name="connsiteY1293" fmla="*/ 925065 h 1060757"/>
                <a:gd name="connsiteX1294" fmla="*/ 378463 w 1116656"/>
                <a:gd name="connsiteY1294" fmla="*/ 925803 h 1060757"/>
                <a:gd name="connsiteX1295" fmla="*/ 376398 w 1116656"/>
                <a:gd name="connsiteY1295" fmla="*/ 926983 h 1060757"/>
                <a:gd name="connsiteX1296" fmla="*/ 374186 w 1116656"/>
                <a:gd name="connsiteY1296" fmla="*/ 926983 h 1060757"/>
                <a:gd name="connsiteX1297" fmla="*/ 369761 w 1116656"/>
                <a:gd name="connsiteY1297" fmla="*/ 927868 h 1060757"/>
                <a:gd name="connsiteX1298" fmla="*/ 369466 w 1116656"/>
                <a:gd name="connsiteY1298" fmla="*/ 930080 h 1060757"/>
                <a:gd name="connsiteX1299" fmla="*/ 370351 w 1116656"/>
                <a:gd name="connsiteY1299" fmla="*/ 935095 h 1060757"/>
                <a:gd name="connsiteX1300" fmla="*/ 372563 w 1116656"/>
                <a:gd name="connsiteY1300" fmla="*/ 937602 h 1060757"/>
                <a:gd name="connsiteX1301" fmla="*/ 378315 w 1116656"/>
                <a:gd name="connsiteY1301" fmla="*/ 940699 h 1060757"/>
                <a:gd name="connsiteX1302" fmla="*/ 381560 w 1116656"/>
                <a:gd name="connsiteY1302" fmla="*/ 940994 h 1060757"/>
                <a:gd name="connsiteX1303" fmla="*/ 386722 w 1116656"/>
                <a:gd name="connsiteY1303" fmla="*/ 939224 h 1060757"/>
                <a:gd name="connsiteX1304" fmla="*/ 398079 w 1116656"/>
                <a:gd name="connsiteY1304" fmla="*/ 938487 h 1060757"/>
                <a:gd name="connsiteX1305" fmla="*/ 405896 w 1116656"/>
                <a:gd name="connsiteY1305" fmla="*/ 939814 h 1060757"/>
                <a:gd name="connsiteX1306" fmla="*/ 408699 w 1116656"/>
                <a:gd name="connsiteY1306" fmla="*/ 938929 h 1060757"/>
                <a:gd name="connsiteX1307" fmla="*/ 410026 w 1116656"/>
                <a:gd name="connsiteY1307" fmla="*/ 935390 h 1060757"/>
                <a:gd name="connsiteX1308" fmla="*/ 411501 w 1116656"/>
                <a:gd name="connsiteY1308" fmla="*/ 933620 h 1060757"/>
                <a:gd name="connsiteX1309" fmla="*/ 412238 w 1116656"/>
                <a:gd name="connsiteY1309" fmla="*/ 934062 h 1060757"/>
                <a:gd name="connsiteX1310" fmla="*/ 411796 w 1116656"/>
                <a:gd name="connsiteY1310" fmla="*/ 936127 h 1060757"/>
                <a:gd name="connsiteX1311" fmla="*/ 412976 w 1116656"/>
                <a:gd name="connsiteY1311" fmla="*/ 937012 h 1060757"/>
                <a:gd name="connsiteX1312" fmla="*/ 416516 w 1116656"/>
                <a:gd name="connsiteY1312" fmla="*/ 937602 h 1060757"/>
                <a:gd name="connsiteX1313" fmla="*/ 420350 w 1116656"/>
                <a:gd name="connsiteY1313" fmla="*/ 938782 h 1060757"/>
                <a:gd name="connsiteX1314" fmla="*/ 426397 w 1116656"/>
                <a:gd name="connsiteY1314" fmla="*/ 938782 h 1060757"/>
                <a:gd name="connsiteX1315" fmla="*/ 429052 w 1116656"/>
                <a:gd name="connsiteY1315" fmla="*/ 937897 h 1060757"/>
                <a:gd name="connsiteX1316" fmla="*/ 429642 w 1116656"/>
                <a:gd name="connsiteY1316" fmla="*/ 936570 h 1060757"/>
                <a:gd name="connsiteX1317" fmla="*/ 429052 w 1116656"/>
                <a:gd name="connsiteY1317" fmla="*/ 933767 h 1060757"/>
                <a:gd name="connsiteX1318" fmla="*/ 430527 w 1116656"/>
                <a:gd name="connsiteY1318" fmla="*/ 930227 h 1060757"/>
                <a:gd name="connsiteX1319" fmla="*/ 433477 w 1116656"/>
                <a:gd name="connsiteY1319" fmla="*/ 927720 h 1060757"/>
                <a:gd name="connsiteX1320" fmla="*/ 433772 w 1116656"/>
                <a:gd name="connsiteY1320" fmla="*/ 928310 h 1060757"/>
                <a:gd name="connsiteX1321" fmla="*/ 430969 w 1116656"/>
                <a:gd name="connsiteY1321" fmla="*/ 933030 h 1060757"/>
                <a:gd name="connsiteX1322" fmla="*/ 432444 w 1116656"/>
                <a:gd name="connsiteY1322" fmla="*/ 936127 h 1060757"/>
                <a:gd name="connsiteX1323" fmla="*/ 437754 w 1116656"/>
                <a:gd name="connsiteY1323" fmla="*/ 936570 h 1060757"/>
                <a:gd name="connsiteX1324" fmla="*/ 436132 w 1116656"/>
                <a:gd name="connsiteY1324" fmla="*/ 937897 h 1060757"/>
                <a:gd name="connsiteX1325" fmla="*/ 423005 w 1116656"/>
                <a:gd name="connsiteY1325" fmla="*/ 941289 h 1060757"/>
                <a:gd name="connsiteX1326" fmla="*/ 423005 w 1116656"/>
                <a:gd name="connsiteY1326" fmla="*/ 944239 h 1060757"/>
                <a:gd name="connsiteX1327" fmla="*/ 424037 w 1116656"/>
                <a:gd name="connsiteY1327" fmla="*/ 946156 h 1060757"/>
                <a:gd name="connsiteX1328" fmla="*/ 423005 w 1116656"/>
                <a:gd name="connsiteY1328" fmla="*/ 946746 h 1060757"/>
                <a:gd name="connsiteX1329" fmla="*/ 421530 w 1116656"/>
                <a:gd name="connsiteY1329" fmla="*/ 945124 h 1060757"/>
                <a:gd name="connsiteX1330" fmla="*/ 421235 w 1116656"/>
                <a:gd name="connsiteY1330" fmla="*/ 942617 h 1060757"/>
                <a:gd name="connsiteX1331" fmla="*/ 419465 w 1116656"/>
                <a:gd name="connsiteY1331" fmla="*/ 940847 h 1060757"/>
                <a:gd name="connsiteX1332" fmla="*/ 416220 w 1116656"/>
                <a:gd name="connsiteY1332" fmla="*/ 939224 h 1060757"/>
                <a:gd name="connsiteX1333" fmla="*/ 411796 w 1116656"/>
                <a:gd name="connsiteY1333" fmla="*/ 939224 h 1060757"/>
                <a:gd name="connsiteX1334" fmla="*/ 406781 w 1116656"/>
                <a:gd name="connsiteY1334" fmla="*/ 941584 h 1060757"/>
                <a:gd name="connsiteX1335" fmla="*/ 403536 w 1116656"/>
                <a:gd name="connsiteY1335" fmla="*/ 941584 h 1060757"/>
                <a:gd name="connsiteX1336" fmla="*/ 395424 w 1116656"/>
                <a:gd name="connsiteY1336" fmla="*/ 940257 h 1060757"/>
                <a:gd name="connsiteX1337" fmla="*/ 382888 w 1116656"/>
                <a:gd name="connsiteY1337" fmla="*/ 942764 h 1060757"/>
                <a:gd name="connsiteX1338" fmla="*/ 377283 w 1116656"/>
                <a:gd name="connsiteY1338" fmla="*/ 943059 h 1060757"/>
                <a:gd name="connsiteX1339" fmla="*/ 374775 w 1116656"/>
                <a:gd name="connsiteY1339" fmla="*/ 942764 h 1060757"/>
                <a:gd name="connsiteX1340" fmla="*/ 372268 w 1116656"/>
                <a:gd name="connsiteY1340" fmla="*/ 942027 h 1060757"/>
                <a:gd name="connsiteX1341" fmla="*/ 370056 w 1116656"/>
                <a:gd name="connsiteY1341" fmla="*/ 943354 h 1060757"/>
                <a:gd name="connsiteX1342" fmla="*/ 370498 w 1116656"/>
                <a:gd name="connsiteY1342" fmla="*/ 947336 h 1060757"/>
                <a:gd name="connsiteX1343" fmla="*/ 370203 w 1116656"/>
                <a:gd name="connsiteY1343" fmla="*/ 950434 h 1060757"/>
                <a:gd name="connsiteX1344" fmla="*/ 371236 w 1116656"/>
                <a:gd name="connsiteY1344" fmla="*/ 956481 h 1060757"/>
                <a:gd name="connsiteX1345" fmla="*/ 373006 w 1116656"/>
                <a:gd name="connsiteY1345" fmla="*/ 959283 h 1060757"/>
                <a:gd name="connsiteX1346" fmla="*/ 376398 w 1116656"/>
                <a:gd name="connsiteY1346" fmla="*/ 961938 h 1060757"/>
                <a:gd name="connsiteX1347" fmla="*/ 381707 w 1116656"/>
                <a:gd name="connsiteY1347" fmla="*/ 960021 h 1060757"/>
                <a:gd name="connsiteX1348" fmla="*/ 385395 w 1116656"/>
                <a:gd name="connsiteY1348" fmla="*/ 956923 h 1060757"/>
                <a:gd name="connsiteX1349" fmla="*/ 386870 w 1116656"/>
                <a:gd name="connsiteY1349" fmla="*/ 957218 h 1060757"/>
                <a:gd name="connsiteX1350" fmla="*/ 384215 w 1116656"/>
                <a:gd name="connsiteY1350" fmla="*/ 959726 h 1060757"/>
                <a:gd name="connsiteX1351" fmla="*/ 374333 w 1116656"/>
                <a:gd name="connsiteY1351" fmla="*/ 965183 h 1060757"/>
                <a:gd name="connsiteX1352" fmla="*/ 373448 w 1116656"/>
                <a:gd name="connsiteY1352" fmla="*/ 966658 h 1060757"/>
                <a:gd name="connsiteX1353" fmla="*/ 374628 w 1116656"/>
                <a:gd name="connsiteY1353" fmla="*/ 972115 h 1060757"/>
                <a:gd name="connsiteX1354" fmla="*/ 377283 w 1116656"/>
                <a:gd name="connsiteY1354" fmla="*/ 976097 h 1060757"/>
                <a:gd name="connsiteX1355" fmla="*/ 380675 w 1116656"/>
                <a:gd name="connsiteY1355" fmla="*/ 978162 h 1060757"/>
                <a:gd name="connsiteX1356" fmla="*/ 387017 w 1116656"/>
                <a:gd name="connsiteY1356" fmla="*/ 978162 h 1060757"/>
                <a:gd name="connsiteX1357" fmla="*/ 387755 w 1116656"/>
                <a:gd name="connsiteY1357" fmla="*/ 979342 h 1060757"/>
                <a:gd name="connsiteX1358" fmla="*/ 382740 w 1116656"/>
                <a:gd name="connsiteY1358" fmla="*/ 981407 h 1060757"/>
                <a:gd name="connsiteX1359" fmla="*/ 379643 w 1116656"/>
                <a:gd name="connsiteY1359" fmla="*/ 981407 h 1060757"/>
                <a:gd name="connsiteX1360" fmla="*/ 376693 w 1116656"/>
                <a:gd name="connsiteY1360" fmla="*/ 980817 h 1060757"/>
                <a:gd name="connsiteX1361" fmla="*/ 375071 w 1116656"/>
                <a:gd name="connsiteY1361" fmla="*/ 980817 h 1060757"/>
                <a:gd name="connsiteX1362" fmla="*/ 374186 w 1116656"/>
                <a:gd name="connsiteY1362" fmla="*/ 982439 h 1060757"/>
                <a:gd name="connsiteX1363" fmla="*/ 375365 w 1116656"/>
                <a:gd name="connsiteY1363" fmla="*/ 985094 h 1060757"/>
                <a:gd name="connsiteX1364" fmla="*/ 374481 w 1116656"/>
                <a:gd name="connsiteY1364" fmla="*/ 987896 h 1060757"/>
                <a:gd name="connsiteX1365" fmla="*/ 372711 w 1116656"/>
                <a:gd name="connsiteY1365" fmla="*/ 990699 h 1060757"/>
                <a:gd name="connsiteX1366" fmla="*/ 372268 w 1116656"/>
                <a:gd name="connsiteY1366" fmla="*/ 994681 h 1060757"/>
                <a:gd name="connsiteX1367" fmla="*/ 372268 w 1116656"/>
                <a:gd name="connsiteY1367" fmla="*/ 997188 h 1060757"/>
                <a:gd name="connsiteX1368" fmla="*/ 373300 w 1116656"/>
                <a:gd name="connsiteY1368" fmla="*/ 998368 h 1060757"/>
                <a:gd name="connsiteX1369" fmla="*/ 374333 w 1116656"/>
                <a:gd name="connsiteY1369" fmla="*/ 998368 h 1060757"/>
                <a:gd name="connsiteX1370" fmla="*/ 375660 w 1116656"/>
                <a:gd name="connsiteY1370" fmla="*/ 996303 h 1060757"/>
                <a:gd name="connsiteX1371" fmla="*/ 376398 w 1116656"/>
                <a:gd name="connsiteY1371" fmla="*/ 995566 h 1060757"/>
                <a:gd name="connsiteX1372" fmla="*/ 378758 w 1116656"/>
                <a:gd name="connsiteY1372" fmla="*/ 993649 h 1060757"/>
                <a:gd name="connsiteX1373" fmla="*/ 382445 w 1116656"/>
                <a:gd name="connsiteY1373" fmla="*/ 991141 h 1060757"/>
                <a:gd name="connsiteX1374" fmla="*/ 384067 w 1116656"/>
                <a:gd name="connsiteY1374" fmla="*/ 987896 h 1060757"/>
                <a:gd name="connsiteX1375" fmla="*/ 387755 w 1116656"/>
                <a:gd name="connsiteY1375" fmla="*/ 983914 h 1060757"/>
                <a:gd name="connsiteX1376" fmla="*/ 390409 w 1116656"/>
                <a:gd name="connsiteY1376" fmla="*/ 983324 h 1060757"/>
                <a:gd name="connsiteX1377" fmla="*/ 392327 w 1116656"/>
                <a:gd name="connsiteY1377" fmla="*/ 981554 h 1060757"/>
                <a:gd name="connsiteX1378" fmla="*/ 393065 w 1116656"/>
                <a:gd name="connsiteY1378" fmla="*/ 978457 h 1060757"/>
                <a:gd name="connsiteX1379" fmla="*/ 394687 w 1116656"/>
                <a:gd name="connsiteY1379" fmla="*/ 976245 h 1060757"/>
                <a:gd name="connsiteX1380" fmla="*/ 398226 w 1116656"/>
                <a:gd name="connsiteY1380" fmla="*/ 972852 h 1060757"/>
                <a:gd name="connsiteX1381" fmla="*/ 399554 w 1116656"/>
                <a:gd name="connsiteY1381" fmla="*/ 970640 h 1060757"/>
                <a:gd name="connsiteX1382" fmla="*/ 404569 w 1116656"/>
                <a:gd name="connsiteY1382" fmla="*/ 967838 h 1060757"/>
                <a:gd name="connsiteX1383" fmla="*/ 416516 w 1116656"/>
                <a:gd name="connsiteY1383" fmla="*/ 964593 h 1060757"/>
                <a:gd name="connsiteX1384" fmla="*/ 421530 w 1116656"/>
                <a:gd name="connsiteY1384" fmla="*/ 964150 h 1060757"/>
                <a:gd name="connsiteX1385" fmla="*/ 420350 w 1116656"/>
                <a:gd name="connsiteY1385" fmla="*/ 965478 h 1060757"/>
                <a:gd name="connsiteX1386" fmla="*/ 416073 w 1116656"/>
                <a:gd name="connsiteY1386" fmla="*/ 966363 h 1060757"/>
                <a:gd name="connsiteX1387" fmla="*/ 414303 w 1116656"/>
                <a:gd name="connsiteY1387" fmla="*/ 967838 h 1060757"/>
                <a:gd name="connsiteX1388" fmla="*/ 412828 w 1116656"/>
                <a:gd name="connsiteY1388" fmla="*/ 969903 h 1060757"/>
                <a:gd name="connsiteX1389" fmla="*/ 409288 w 1116656"/>
                <a:gd name="connsiteY1389" fmla="*/ 978310 h 1060757"/>
                <a:gd name="connsiteX1390" fmla="*/ 409288 w 1116656"/>
                <a:gd name="connsiteY1390" fmla="*/ 975950 h 1060757"/>
                <a:gd name="connsiteX1391" fmla="*/ 410468 w 1116656"/>
                <a:gd name="connsiteY1391" fmla="*/ 970198 h 1060757"/>
                <a:gd name="connsiteX1392" fmla="*/ 408993 w 1116656"/>
                <a:gd name="connsiteY1392" fmla="*/ 968280 h 1060757"/>
                <a:gd name="connsiteX1393" fmla="*/ 404569 w 1116656"/>
                <a:gd name="connsiteY1393" fmla="*/ 970492 h 1060757"/>
                <a:gd name="connsiteX1394" fmla="*/ 399111 w 1116656"/>
                <a:gd name="connsiteY1394" fmla="*/ 975212 h 1060757"/>
                <a:gd name="connsiteX1395" fmla="*/ 398226 w 1116656"/>
                <a:gd name="connsiteY1395" fmla="*/ 977867 h 1060757"/>
                <a:gd name="connsiteX1396" fmla="*/ 398226 w 1116656"/>
                <a:gd name="connsiteY1396" fmla="*/ 979195 h 1060757"/>
                <a:gd name="connsiteX1397" fmla="*/ 397341 w 1116656"/>
                <a:gd name="connsiteY1397" fmla="*/ 981112 h 1060757"/>
                <a:gd name="connsiteX1398" fmla="*/ 395424 w 1116656"/>
                <a:gd name="connsiteY1398" fmla="*/ 983177 h 1060757"/>
                <a:gd name="connsiteX1399" fmla="*/ 389820 w 1116656"/>
                <a:gd name="connsiteY1399" fmla="*/ 987749 h 1060757"/>
                <a:gd name="connsiteX1400" fmla="*/ 388492 w 1116656"/>
                <a:gd name="connsiteY1400" fmla="*/ 989666 h 1060757"/>
                <a:gd name="connsiteX1401" fmla="*/ 389377 w 1116656"/>
                <a:gd name="connsiteY1401" fmla="*/ 991879 h 1060757"/>
                <a:gd name="connsiteX1402" fmla="*/ 391147 w 1116656"/>
                <a:gd name="connsiteY1402" fmla="*/ 992321 h 1060757"/>
                <a:gd name="connsiteX1403" fmla="*/ 394687 w 1116656"/>
                <a:gd name="connsiteY1403" fmla="*/ 991584 h 1060757"/>
                <a:gd name="connsiteX1404" fmla="*/ 397047 w 1116656"/>
                <a:gd name="connsiteY1404" fmla="*/ 991584 h 1060757"/>
                <a:gd name="connsiteX1405" fmla="*/ 401029 w 1116656"/>
                <a:gd name="connsiteY1405" fmla="*/ 990846 h 1060757"/>
                <a:gd name="connsiteX1406" fmla="*/ 401029 w 1116656"/>
                <a:gd name="connsiteY1406" fmla="*/ 991436 h 1060757"/>
                <a:gd name="connsiteX1407" fmla="*/ 395277 w 1116656"/>
                <a:gd name="connsiteY1407" fmla="*/ 994239 h 1060757"/>
                <a:gd name="connsiteX1408" fmla="*/ 392032 w 1116656"/>
                <a:gd name="connsiteY1408" fmla="*/ 994681 h 1060757"/>
                <a:gd name="connsiteX1409" fmla="*/ 389524 w 1116656"/>
                <a:gd name="connsiteY1409" fmla="*/ 997483 h 1060757"/>
                <a:gd name="connsiteX1410" fmla="*/ 384510 w 1116656"/>
                <a:gd name="connsiteY1410" fmla="*/ 996451 h 1060757"/>
                <a:gd name="connsiteX1411" fmla="*/ 383182 w 1116656"/>
                <a:gd name="connsiteY1411" fmla="*/ 995419 h 1060757"/>
                <a:gd name="connsiteX1412" fmla="*/ 381707 w 1116656"/>
                <a:gd name="connsiteY1412" fmla="*/ 995419 h 1060757"/>
                <a:gd name="connsiteX1413" fmla="*/ 379938 w 1116656"/>
                <a:gd name="connsiteY1413" fmla="*/ 997631 h 1060757"/>
                <a:gd name="connsiteX1414" fmla="*/ 377431 w 1116656"/>
                <a:gd name="connsiteY1414" fmla="*/ 998073 h 1060757"/>
                <a:gd name="connsiteX1415" fmla="*/ 375808 w 1116656"/>
                <a:gd name="connsiteY1415" fmla="*/ 1001171 h 1060757"/>
                <a:gd name="connsiteX1416" fmla="*/ 374333 w 1116656"/>
                <a:gd name="connsiteY1416" fmla="*/ 1005448 h 1060757"/>
                <a:gd name="connsiteX1417" fmla="*/ 373006 w 1116656"/>
                <a:gd name="connsiteY1417" fmla="*/ 1014297 h 1060757"/>
                <a:gd name="connsiteX1418" fmla="*/ 374038 w 1116656"/>
                <a:gd name="connsiteY1418" fmla="*/ 1016805 h 1060757"/>
                <a:gd name="connsiteX1419" fmla="*/ 378905 w 1116656"/>
                <a:gd name="connsiteY1419" fmla="*/ 1016805 h 1060757"/>
                <a:gd name="connsiteX1420" fmla="*/ 381707 w 1116656"/>
                <a:gd name="connsiteY1420" fmla="*/ 1015182 h 1060757"/>
                <a:gd name="connsiteX1421" fmla="*/ 384215 w 1116656"/>
                <a:gd name="connsiteY1421" fmla="*/ 1011790 h 1060757"/>
                <a:gd name="connsiteX1422" fmla="*/ 386722 w 1116656"/>
                <a:gd name="connsiteY1422" fmla="*/ 1011053 h 1060757"/>
                <a:gd name="connsiteX1423" fmla="*/ 388345 w 1116656"/>
                <a:gd name="connsiteY1423" fmla="*/ 1010315 h 1060757"/>
                <a:gd name="connsiteX1424" fmla="*/ 391737 w 1116656"/>
                <a:gd name="connsiteY1424" fmla="*/ 1009430 h 1060757"/>
                <a:gd name="connsiteX1425" fmla="*/ 396309 w 1116656"/>
                <a:gd name="connsiteY1425" fmla="*/ 1007070 h 1060757"/>
                <a:gd name="connsiteX1426" fmla="*/ 399997 w 1116656"/>
                <a:gd name="connsiteY1426" fmla="*/ 1004120 h 1060757"/>
                <a:gd name="connsiteX1427" fmla="*/ 403094 w 1116656"/>
                <a:gd name="connsiteY1427" fmla="*/ 1002351 h 1060757"/>
                <a:gd name="connsiteX1428" fmla="*/ 406339 w 1116656"/>
                <a:gd name="connsiteY1428" fmla="*/ 1001318 h 1060757"/>
                <a:gd name="connsiteX1429" fmla="*/ 406634 w 1116656"/>
                <a:gd name="connsiteY1429" fmla="*/ 1001908 h 1060757"/>
                <a:gd name="connsiteX1430" fmla="*/ 403831 w 1116656"/>
                <a:gd name="connsiteY1430" fmla="*/ 1003531 h 1060757"/>
                <a:gd name="connsiteX1431" fmla="*/ 401029 w 1116656"/>
                <a:gd name="connsiteY1431" fmla="*/ 1006185 h 1060757"/>
                <a:gd name="connsiteX1432" fmla="*/ 397194 w 1116656"/>
                <a:gd name="connsiteY1432" fmla="*/ 1008840 h 1060757"/>
                <a:gd name="connsiteX1433" fmla="*/ 394539 w 1116656"/>
                <a:gd name="connsiteY1433" fmla="*/ 1011495 h 1060757"/>
                <a:gd name="connsiteX1434" fmla="*/ 394097 w 1116656"/>
                <a:gd name="connsiteY1434" fmla="*/ 1014002 h 1060757"/>
                <a:gd name="connsiteX1435" fmla="*/ 394982 w 1116656"/>
                <a:gd name="connsiteY1435" fmla="*/ 1015920 h 1060757"/>
                <a:gd name="connsiteX1436" fmla="*/ 394392 w 1116656"/>
                <a:gd name="connsiteY1436" fmla="*/ 1017837 h 1060757"/>
                <a:gd name="connsiteX1437" fmla="*/ 392769 w 1116656"/>
                <a:gd name="connsiteY1437" fmla="*/ 1019312 h 1060757"/>
                <a:gd name="connsiteX1438" fmla="*/ 392769 w 1116656"/>
                <a:gd name="connsiteY1438" fmla="*/ 1020787 h 1060757"/>
                <a:gd name="connsiteX1439" fmla="*/ 396162 w 1116656"/>
                <a:gd name="connsiteY1439" fmla="*/ 1023589 h 1060757"/>
                <a:gd name="connsiteX1440" fmla="*/ 398374 w 1116656"/>
                <a:gd name="connsiteY1440" fmla="*/ 1024917 h 1060757"/>
                <a:gd name="connsiteX1441" fmla="*/ 404126 w 1116656"/>
                <a:gd name="connsiteY1441" fmla="*/ 1022409 h 1060757"/>
                <a:gd name="connsiteX1442" fmla="*/ 405159 w 1116656"/>
                <a:gd name="connsiteY1442" fmla="*/ 1022999 h 1060757"/>
                <a:gd name="connsiteX1443" fmla="*/ 401324 w 1116656"/>
                <a:gd name="connsiteY1443" fmla="*/ 1025212 h 1060757"/>
                <a:gd name="connsiteX1444" fmla="*/ 399259 w 1116656"/>
                <a:gd name="connsiteY1444" fmla="*/ 1027867 h 1060757"/>
                <a:gd name="connsiteX1445" fmla="*/ 398226 w 1116656"/>
                <a:gd name="connsiteY1445" fmla="*/ 1027867 h 1060757"/>
                <a:gd name="connsiteX1446" fmla="*/ 391884 w 1116656"/>
                <a:gd name="connsiteY1446" fmla="*/ 1024622 h 1060757"/>
                <a:gd name="connsiteX1447" fmla="*/ 385542 w 1116656"/>
                <a:gd name="connsiteY1447" fmla="*/ 1022557 h 1060757"/>
                <a:gd name="connsiteX1448" fmla="*/ 384067 w 1116656"/>
                <a:gd name="connsiteY1448" fmla="*/ 1024032 h 1060757"/>
                <a:gd name="connsiteX1449" fmla="*/ 383182 w 1116656"/>
                <a:gd name="connsiteY1449" fmla="*/ 1029931 h 1060757"/>
                <a:gd name="connsiteX1450" fmla="*/ 383182 w 1116656"/>
                <a:gd name="connsiteY1450" fmla="*/ 1033619 h 1060757"/>
                <a:gd name="connsiteX1451" fmla="*/ 384805 w 1116656"/>
                <a:gd name="connsiteY1451" fmla="*/ 1037748 h 1060757"/>
                <a:gd name="connsiteX1452" fmla="*/ 387902 w 1116656"/>
                <a:gd name="connsiteY1452" fmla="*/ 1041436 h 1060757"/>
                <a:gd name="connsiteX1453" fmla="*/ 394982 w 1116656"/>
                <a:gd name="connsiteY1453" fmla="*/ 1044976 h 1060757"/>
                <a:gd name="connsiteX1454" fmla="*/ 397047 w 1116656"/>
                <a:gd name="connsiteY1454" fmla="*/ 1047188 h 1060757"/>
                <a:gd name="connsiteX1455" fmla="*/ 405749 w 1116656"/>
                <a:gd name="connsiteY1455" fmla="*/ 1051318 h 1060757"/>
                <a:gd name="connsiteX1456" fmla="*/ 408403 w 1116656"/>
                <a:gd name="connsiteY1456" fmla="*/ 1051613 h 1060757"/>
                <a:gd name="connsiteX1457" fmla="*/ 411648 w 1116656"/>
                <a:gd name="connsiteY1457" fmla="*/ 1051318 h 1060757"/>
                <a:gd name="connsiteX1458" fmla="*/ 412681 w 1116656"/>
                <a:gd name="connsiteY1458" fmla="*/ 1051318 h 1060757"/>
                <a:gd name="connsiteX1459" fmla="*/ 413123 w 1116656"/>
                <a:gd name="connsiteY1459" fmla="*/ 1052498 h 1060757"/>
                <a:gd name="connsiteX1460" fmla="*/ 413566 w 1116656"/>
                <a:gd name="connsiteY1460" fmla="*/ 1052940 h 1060757"/>
                <a:gd name="connsiteX1461" fmla="*/ 411353 w 1116656"/>
                <a:gd name="connsiteY1461" fmla="*/ 1054710 h 1060757"/>
                <a:gd name="connsiteX1462" fmla="*/ 410026 w 1116656"/>
                <a:gd name="connsiteY1462" fmla="*/ 1056775 h 1060757"/>
                <a:gd name="connsiteX1463" fmla="*/ 410911 w 1116656"/>
                <a:gd name="connsiteY1463" fmla="*/ 1057807 h 1060757"/>
                <a:gd name="connsiteX1464" fmla="*/ 414598 w 1116656"/>
                <a:gd name="connsiteY1464" fmla="*/ 1058840 h 1060757"/>
                <a:gd name="connsiteX1465" fmla="*/ 415483 w 1116656"/>
                <a:gd name="connsiteY1465" fmla="*/ 1058397 h 1060757"/>
                <a:gd name="connsiteX1466" fmla="*/ 415483 w 1116656"/>
                <a:gd name="connsiteY1466" fmla="*/ 1056480 h 1060757"/>
                <a:gd name="connsiteX1467" fmla="*/ 416368 w 1116656"/>
                <a:gd name="connsiteY1467" fmla="*/ 1055595 h 1060757"/>
                <a:gd name="connsiteX1468" fmla="*/ 418285 w 1116656"/>
                <a:gd name="connsiteY1468" fmla="*/ 1055595 h 1060757"/>
                <a:gd name="connsiteX1469" fmla="*/ 419170 w 1116656"/>
                <a:gd name="connsiteY1469" fmla="*/ 1056038 h 1060757"/>
                <a:gd name="connsiteX1470" fmla="*/ 418728 w 1116656"/>
                <a:gd name="connsiteY1470" fmla="*/ 1056922 h 1060757"/>
                <a:gd name="connsiteX1471" fmla="*/ 418728 w 1116656"/>
                <a:gd name="connsiteY1471" fmla="*/ 1058840 h 1060757"/>
                <a:gd name="connsiteX1472" fmla="*/ 421530 w 1116656"/>
                <a:gd name="connsiteY1472" fmla="*/ 1060610 h 1060757"/>
                <a:gd name="connsiteX1473" fmla="*/ 426545 w 1116656"/>
                <a:gd name="connsiteY1473" fmla="*/ 1059725 h 1060757"/>
                <a:gd name="connsiteX1474" fmla="*/ 433625 w 1116656"/>
                <a:gd name="connsiteY1474" fmla="*/ 1060757 h 1060757"/>
                <a:gd name="connsiteX1475" fmla="*/ 444391 w 1116656"/>
                <a:gd name="connsiteY1475" fmla="*/ 1058545 h 1060757"/>
                <a:gd name="connsiteX1476" fmla="*/ 448669 w 1116656"/>
                <a:gd name="connsiteY1476" fmla="*/ 1056038 h 1060757"/>
                <a:gd name="connsiteX1477" fmla="*/ 452061 w 1116656"/>
                <a:gd name="connsiteY1477" fmla="*/ 1056038 h 1060757"/>
                <a:gd name="connsiteX1478" fmla="*/ 455896 w 1116656"/>
                <a:gd name="connsiteY1478" fmla="*/ 1053088 h 1060757"/>
                <a:gd name="connsiteX1479" fmla="*/ 461353 w 1116656"/>
                <a:gd name="connsiteY1479" fmla="*/ 1050138 h 1060757"/>
                <a:gd name="connsiteX1480" fmla="*/ 471972 w 1116656"/>
                <a:gd name="connsiteY1480" fmla="*/ 1039813 h 1060757"/>
                <a:gd name="connsiteX1481" fmla="*/ 478462 w 1116656"/>
                <a:gd name="connsiteY1481" fmla="*/ 1035831 h 1060757"/>
                <a:gd name="connsiteX1482" fmla="*/ 478904 w 1116656"/>
                <a:gd name="connsiteY1482" fmla="*/ 1034356 h 1060757"/>
                <a:gd name="connsiteX1483" fmla="*/ 480084 w 1116656"/>
                <a:gd name="connsiteY1483" fmla="*/ 1033324 h 1060757"/>
                <a:gd name="connsiteX1484" fmla="*/ 482297 w 1116656"/>
                <a:gd name="connsiteY1484" fmla="*/ 1033029 h 1060757"/>
                <a:gd name="connsiteX1485" fmla="*/ 484214 w 1116656"/>
                <a:gd name="connsiteY1485" fmla="*/ 1030816 h 1060757"/>
                <a:gd name="connsiteX1486" fmla="*/ 482002 w 1116656"/>
                <a:gd name="connsiteY1486" fmla="*/ 1028899 h 1060757"/>
                <a:gd name="connsiteX1487" fmla="*/ 488344 w 1116656"/>
                <a:gd name="connsiteY1487" fmla="*/ 1025949 h 1060757"/>
                <a:gd name="connsiteX1488" fmla="*/ 490114 w 1116656"/>
                <a:gd name="connsiteY1488" fmla="*/ 1025507 h 1060757"/>
                <a:gd name="connsiteX1489" fmla="*/ 491146 w 1116656"/>
                <a:gd name="connsiteY1489" fmla="*/ 1024474 h 1060757"/>
                <a:gd name="connsiteX1490" fmla="*/ 492179 w 1116656"/>
                <a:gd name="connsiteY1490" fmla="*/ 1022999 h 1060757"/>
                <a:gd name="connsiteX1491" fmla="*/ 490408 w 1116656"/>
                <a:gd name="connsiteY1491" fmla="*/ 1020787 h 1060757"/>
                <a:gd name="connsiteX1492" fmla="*/ 488639 w 1116656"/>
                <a:gd name="connsiteY1492" fmla="*/ 1019017 h 1060757"/>
                <a:gd name="connsiteX1493" fmla="*/ 490704 w 1116656"/>
                <a:gd name="connsiteY1493" fmla="*/ 1019017 h 1060757"/>
                <a:gd name="connsiteX1494" fmla="*/ 494981 w 1116656"/>
                <a:gd name="connsiteY1494" fmla="*/ 1022262 h 1060757"/>
                <a:gd name="connsiteX1495" fmla="*/ 496161 w 1116656"/>
                <a:gd name="connsiteY1495" fmla="*/ 1024917 h 1060757"/>
                <a:gd name="connsiteX1496" fmla="*/ 499258 w 1116656"/>
                <a:gd name="connsiteY1496" fmla="*/ 1024474 h 1060757"/>
                <a:gd name="connsiteX1497" fmla="*/ 502503 w 1116656"/>
                <a:gd name="connsiteY1497" fmla="*/ 1022114 h 1060757"/>
                <a:gd name="connsiteX1498" fmla="*/ 505010 w 1116656"/>
                <a:gd name="connsiteY1498" fmla="*/ 1022852 h 1060757"/>
                <a:gd name="connsiteX1499" fmla="*/ 505748 w 1116656"/>
                <a:gd name="connsiteY1499" fmla="*/ 1021672 h 1060757"/>
                <a:gd name="connsiteX1500" fmla="*/ 506780 w 1116656"/>
                <a:gd name="connsiteY1500" fmla="*/ 1020787 h 1060757"/>
                <a:gd name="connsiteX1501" fmla="*/ 511647 w 1116656"/>
                <a:gd name="connsiteY1501" fmla="*/ 1012380 h 1060757"/>
                <a:gd name="connsiteX1502" fmla="*/ 512237 w 1116656"/>
                <a:gd name="connsiteY1502" fmla="*/ 1008545 h 1060757"/>
                <a:gd name="connsiteX1503" fmla="*/ 512237 w 1116656"/>
                <a:gd name="connsiteY1503" fmla="*/ 1006038 h 1060757"/>
                <a:gd name="connsiteX1504" fmla="*/ 511058 w 1116656"/>
                <a:gd name="connsiteY1504" fmla="*/ 1005595 h 1060757"/>
                <a:gd name="connsiteX1505" fmla="*/ 510762 w 1116656"/>
                <a:gd name="connsiteY1505" fmla="*/ 1003088 h 1060757"/>
                <a:gd name="connsiteX1506" fmla="*/ 513270 w 1116656"/>
                <a:gd name="connsiteY1506" fmla="*/ 1002203 h 1060757"/>
                <a:gd name="connsiteX1507" fmla="*/ 515187 w 1116656"/>
                <a:gd name="connsiteY1507" fmla="*/ 1000433 h 1060757"/>
                <a:gd name="connsiteX1508" fmla="*/ 514302 w 1116656"/>
                <a:gd name="connsiteY1508" fmla="*/ 996156 h 1060757"/>
                <a:gd name="connsiteX1509" fmla="*/ 515925 w 1116656"/>
                <a:gd name="connsiteY1509" fmla="*/ 993501 h 1060757"/>
                <a:gd name="connsiteX1510" fmla="*/ 516219 w 1116656"/>
                <a:gd name="connsiteY1510" fmla="*/ 996746 h 1060757"/>
                <a:gd name="connsiteX1511" fmla="*/ 516957 w 1116656"/>
                <a:gd name="connsiteY1511" fmla="*/ 999696 h 1060757"/>
                <a:gd name="connsiteX1512" fmla="*/ 516957 w 1116656"/>
                <a:gd name="connsiteY1512" fmla="*/ 1006480 h 1060757"/>
                <a:gd name="connsiteX1513" fmla="*/ 517252 w 1116656"/>
                <a:gd name="connsiteY1513" fmla="*/ 1007955 h 1060757"/>
                <a:gd name="connsiteX1514" fmla="*/ 519760 w 1116656"/>
                <a:gd name="connsiteY1514" fmla="*/ 1011495 h 1060757"/>
                <a:gd name="connsiteX1515" fmla="*/ 522119 w 1116656"/>
                <a:gd name="connsiteY1515" fmla="*/ 1015772 h 1060757"/>
                <a:gd name="connsiteX1516" fmla="*/ 525069 w 1116656"/>
                <a:gd name="connsiteY1516" fmla="*/ 1016215 h 1060757"/>
                <a:gd name="connsiteX1517" fmla="*/ 526544 w 1116656"/>
                <a:gd name="connsiteY1517" fmla="*/ 1016510 h 1060757"/>
                <a:gd name="connsiteX1518" fmla="*/ 528904 w 1116656"/>
                <a:gd name="connsiteY1518" fmla="*/ 1017395 h 1060757"/>
                <a:gd name="connsiteX1519" fmla="*/ 529936 w 1116656"/>
                <a:gd name="connsiteY1519" fmla="*/ 1017395 h 1060757"/>
                <a:gd name="connsiteX1520" fmla="*/ 535984 w 1116656"/>
                <a:gd name="connsiteY1520" fmla="*/ 1018870 h 1060757"/>
                <a:gd name="connsiteX1521" fmla="*/ 536573 w 1116656"/>
                <a:gd name="connsiteY1521" fmla="*/ 1020345 h 1060757"/>
                <a:gd name="connsiteX1522" fmla="*/ 536573 w 1116656"/>
                <a:gd name="connsiteY1522" fmla="*/ 1021524 h 1060757"/>
                <a:gd name="connsiteX1523" fmla="*/ 538786 w 1116656"/>
                <a:gd name="connsiteY1523" fmla="*/ 1026392 h 1060757"/>
                <a:gd name="connsiteX1524" fmla="*/ 540703 w 1116656"/>
                <a:gd name="connsiteY1524" fmla="*/ 1026982 h 1060757"/>
                <a:gd name="connsiteX1525" fmla="*/ 543358 w 1116656"/>
                <a:gd name="connsiteY1525" fmla="*/ 1025654 h 1060757"/>
                <a:gd name="connsiteX1526" fmla="*/ 545128 w 1116656"/>
                <a:gd name="connsiteY1526" fmla="*/ 1022114 h 1060757"/>
                <a:gd name="connsiteX1527" fmla="*/ 546160 w 1116656"/>
                <a:gd name="connsiteY1527" fmla="*/ 1016805 h 1060757"/>
                <a:gd name="connsiteX1528" fmla="*/ 547340 w 1116656"/>
                <a:gd name="connsiteY1528" fmla="*/ 1011643 h 1060757"/>
                <a:gd name="connsiteX1529" fmla="*/ 545865 w 1116656"/>
                <a:gd name="connsiteY1529" fmla="*/ 1006185 h 1060757"/>
                <a:gd name="connsiteX1530" fmla="*/ 544390 w 1116656"/>
                <a:gd name="connsiteY1530" fmla="*/ 1001318 h 1060757"/>
                <a:gd name="connsiteX1531" fmla="*/ 544390 w 1116656"/>
                <a:gd name="connsiteY1531" fmla="*/ 999843 h 1060757"/>
                <a:gd name="connsiteX1532" fmla="*/ 548225 w 1116656"/>
                <a:gd name="connsiteY1532" fmla="*/ 995713 h 1060757"/>
                <a:gd name="connsiteX1533" fmla="*/ 549405 w 1116656"/>
                <a:gd name="connsiteY1533" fmla="*/ 992321 h 1060757"/>
                <a:gd name="connsiteX1534" fmla="*/ 550733 w 1116656"/>
                <a:gd name="connsiteY1534" fmla="*/ 989224 h 1060757"/>
                <a:gd name="connsiteX1535" fmla="*/ 552207 w 1116656"/>
                <a:gd name="connsiteY1535" fmla="*/ 988192 h 1060757"/>
                <a:gd name="connsiteX1536" fmla="*/ 554420 w 1116656"/>
                <a:gd name="connsiteY1536" fmla="*/ 987896 h 1060757"/>
                <a:gd name="connsiteX1537" fmla="*/ 556927 w 1116656"/>
                <a:gd name="connsiteY1537" fmla="*/ 987306 h 1060757"/>
                <a:gd name="connsiteX1538" fmla="*/ 560172 w 1116656"/>
                <a:gd name="connsiteY1538" fmla="*/ 985242 h 1060757"/>
                <a:gd name="connsiteX1539" fmla="*/ 562974 w 1116656"/>
                <a:gd name="connsiteY1539" fmla="*/ 982439 h 1060757"/>
                <a:gd name="connsiteX1540" fmla="*/ 565187 w 1116656"/>
                <a:gd name="connsiteY1540" fmla="*/ 979785 h 1060757"/>
                <a:gd name="connsiteX1541" fmla="*/ 565924 w 1116656"/>
                <a:gd name="connsiteY1541" fmla="*/ 974622 h 1060757"/>
                <a:gd name="connsiteX1542" fmla="*/ 565924 w 1116656"/>
                <a:gd name="connsiteY1542" fmla="*/ 971967 h 1060757"/>
                <a:gd name="connsiteX1543" fmla="*/ 566956 w 1116656"/>
                <a:gd name="connsiteY1543" fmla="*/ 970050 h 1060757"/>
                <a:gd name="connsiteX1544" fmla="*/ 567841 w 1116656"/>
                <a:gd name="connsiteY1544" fmla="*/ 966215 h 1060757"/>
                <a:gd name="connsiteX1545" fmla="*/ 566956 w 1116656"/>
                <a:gd name="connsiteY1545" fmla="*/ 962528 h 1060757"/>
                <a:gd name="connsiteX1546" fmla="*/ 564154 w 1116656"/>
                <a:gd name="connsiteY1546" fmla="*/ 956776 h 1060757"/>
                <a:gd name="connsiteX1547" fmla="*/ 560762 w 1116656"/>
                <a:gd name="connsiteY1547" fmla="*/ 948811 h 1060757"/>
                <a:gd name="connsiteX1548" fmla="*/ 560172 w 1116656"/>
                <a:gd name="connsiteY1548" fmla="*/ 944387 h 1060757"/>
                <a:gd name="connsiteX1549" fmla="*/ 561795 w 1116656"/>
                <a:gd name="connsiteY1549" fmla="*/ 943502 h 1060757"/>
                <a:gd name="connsiteX1550" fmla="*/ 564744 w 1116656"/>
                <a:gd name="connsiteY1550" fmla="*/ 942764 h 1060757"/>
                <a:gd name="connsiteX1551" fmla="*/ 570349 w 1116656"/>
                <a:gd name="connsiteY1551" fmla="*/ 942764 h 1060757"/>
                <a:gd name="connsiteX1552" fmla="*/ 570939 w 1116656"/>
                <a:gd name="connsiteY1552" fmla="*/ 942027 h 1060757"/>
                <a:gd name="connsiteX1553" fmla="*/ 571529 w 1116656"/>
                <a:gd name="connsiteY1553" fmla="*/ 940109 h 1060757"/>
                <a:gd name="connsiteX1554" fmla="*/ 572856 w 1116656"/>
                <a:gd name="connsiteY1554" fmla="*/ 937454 h 1060757"/>
                <a:gd name="connsiteX1555" fmla="*/ 574184 w 1116656"/>
                <a:gd name="connsiteY1555" fmla="*/ 935537 h 1060757"/>
                <a:gd name="connsiteX1556" fmla="*/ 575069 w 1116656"/>
                <a:gd name="connsiteY1556" fmla="*/ 932735 h 1060757"/>
                <a:gd name="connsiteX1557" fmla="*/ 575511 w 1116656"/>
                <a:gd name="connsiteY1557" fmla="*/ 930227 h 1060757"/>
                <a:gd name="connsiteX1558" fmla="*/ 572266 w 1116656"/>
                <a:gd name="connsiteY1558" fmla="*/ 926540 h 1060757"/>
                <a:gd name="connsiteX1559" fmla="*/ 567989 w 1116656"/>
                <a:gd name="connsiteY1559" fmla="*/ 922705 h 1060757"/>
                <a:gd name="connsiteX1560" fmla="*/ 565187 w 1116656"/>
                <a:gd name="connsiteY1560" fmla="*/ 921378 h 1060757"/>
                <a:gd name="connsiteX1561" fmla="*/ 560172 w 1116656"/>
                <a:gd name="connsiteY1561" fmla="*/ 918133 h 1060757"/>
                <a:gd name="connsiteX1562" fmla="*/ 556632 w 1116656"/>
                <a:gd name="connsiteY1562" fmla="*/ 915478 h 1060757"/>
                <a:gd name="connsiteX1563" fmla="*/ 558697 w 1116656"/>
                <a:gd name="connsiteY1563" fmla="*/ 905154 h 1060757"/>
                <a:gd name="connsiteX1564" fmla="*/ 560172 w 1116656"/>
                <a:gd name="connsiteY1564" fmla="*/ 897484 h 1060757"/>
                <a:gd name="connsiteX1565" fmla="*/ 560467 w 1116656"/>
                <a:gd name="connsiteY1565" fmla="*/ 895567 h 1060757"/>
                <a:gd name="connsiteX1566" fmla="*/ 560467 w 1116656"/>
                <a:gd name="connsiteY1566" fmla="*/ 892617 h 1060757"/>
                <a:gd name="connsiteX1567" fmla="*/ 555600 w 1116656"/>
                <a:gd name="connsiteY1567" fmla="*/ 880228 h 1060757"/>
                <a:gd name="connsiteX1568" fmla="*/ 555600 w 1116656"/>
                <a:gd name="connsiteY1568" fmla="*/ 877426 h 1060757"/>
                <a:gd name="connsiteX1569" fmla="*/ 556190 w 1116656"/>
                <a:gd name="connsiteY1569" fmla="*/ 874918 h 1060757"/>
                <a:gd name="connsiteX1570" fmla="*/ 555600 w 1116656"/>
                <a:gd name="connsiteY1570" fmla="*/ 870641 h 1060757"/>
                <a:gd name="connsiteX1571" fmla="*/ 555305 w 1116656"/>
                <a:gd name="connsiteY1571" fmla="*/ 866806 h 1060757"/>
                <a:gd name="connsiteX1572" fmla="*/ 556190 w 1116656"/>
                <a:gd name="connsiteY1572" fmla="*/ 865626 h 1060757"/>
                <a:gd name="connsiteX1573" fmla="*/ 558255 w 1116656"/>
                <a:gd name="connsiteY1573" fmla="*/ 863414 h 1060757"/>
                <a:gd name="connsiteX1574" fmla="*/ 556337 w 1116656"/>
                <a:gd name="connsiteY1574" fmla="*/ 860022 h 1060757"/>
                <a:gd name="connsiteX1575" fmla="*/ 556337 w 1116656"/>
                <a:gd name="connsiteY1575" fmla="*/ 859727 h 1060757"/>
                <a:gd name="connsiteX1576" fmla="*/ 552503 w 1116656"/>
                <a:gd name="connsiteY1576" fmla="*/ 851320 h 1060757"/>
                <a:gd name="connsiteX1577" fmla="*/ 558107 w 1116656"/>
                <a:gd name="connsiteY1577" fmla="*/ 843060 h 1060757"/>
                <a:gd name="connsiteX1578" fmla="*/ 557075 w 1116656"/>
                <a:gd name="connsiteY1578" fmla="*/ 838783 h 1060757"/>
                <a:gd name="connsiteX1579" fmla="*/ 560320 w 1116656"/>
                <a:gd name="connsiteY1579" fmla="*/ 835685 h 1060757"/>
                <a:gd name="connsiteX1580" fmla="*/ 566367 w 1116656"/>
                <a:gd name="connsiteY1580" fmla="*/ 828458 h 1060757"/>
                <a:gd name="connsiteX1581" fmla="*/ 569759 w 1116656"/>
                <a:gd name="connsiteY1581" fmla="*/ 824476 h 1060757"/>
                <a:gd name="connsiteX1582" fmla="*/ 570497 w 1116656"/>
                <a:gd name="connsiteY1582" fmla="*/ 823739 h 1060757"/>
                <a:gd name="connsiteX1583" fmla="*/ 573151 w 1116656"/>
                <a:gd name="connsiteY1583" fmla="*/ 821969 h 1060757"/>
                <a:gd name="connsiteX1584" fmla="*/ 578314 w 1116656"/>
                <a:gd name="connsiteY1584" fmla="*/ 819904 h 1060757"/>
                <a:gd name="connsiteX1585" fmla="*/ 583918 w 1116656"/>
                <a:gd name="connsiteY1585" fmla="*/ 818872 h 1060757"/>
                <a:gd name="connsiteX1586" fmla="*/ 586425 w 1116656"/>
                <a:gd name="connsiteY1586" fmla="*/ 818872 h 1060757"/>
                <a:gd name="connsiteX1587" fmla="*/ 596160 w 1116656"/>
                <a:gd name="connsiteY1587" fmla="*/ 820346 h 1060757"/>
                <a:gd name="connsiteX1588" fmla="*/ 603682 w 1116656"/>
                <a:gd name="connsiteY1588" fmla="*/ 821526 h 1060757"/>
                <a:gd name="connsiteX1589" fmla="*/ 604714 w 1116656"/>
                <a:gd name="connsiteY1589" fmla="*/ 820346 h 1060757"/>
                <a:gd name="connsiteX1590" fmla="*/ 606337 w 1116656"/>
                <a:gd name="connsiteY1590" fmla="*/ 817987 h 1060757"/>
                <a:gd name="connsiteX1591" fmla="*/ 608401 w 1116656"/>
                <a:gd name="connsiteY1591" fmla="*/ 814742 h 1060757"/>
                <a:gd name="connsiteX1592" fmla="*/ 608401 w 1116656"/>
                <a:gd name="connsiteY1592" fmla="*/ 811054 h 1060757"/>
                <a:gd name="connsiteX1593" fmla="*/ 607812 w 1116656"/>
                <a:gd name="connsiteY1593" fmla="*/ 805745 h 1060757"/>
                <a:gd name="connsiteX1594" fmla="*/ 606779 w 1116656"/>
                <a:gd name="connsiteY1594" fmla="*/ 802500 h 1060757"/>
                <a:gd name="connsiteX1595" fmla="*/ 601469 w 1116656"/>
                <a:gd name="connsiteY1595" fmla="*/ 800435 h 1060757"/>
                <a:gd name="connsiteX1596" fmla="*/ 595570 w 1116656"/>
                <a:gd name="connsiteY1596" fmla="*/ 797633 h 1060757"/>
                <a:gd name="connsiteX1597" fmla="*/ 602797 w 1116656"/>
                <a:gd name="connsiteY1597" fmla="*/ 788488 h 1060757"/>
                <a:gd name="connsiteX1598" fmla="*/ 607812 w 1116656"/>
                <a:gd name="connsiteY1598" fmla="*/ 782146 h 1060757"/>
                <a:gd name="connsiteX1599" fmla="*/ 614006 w 1116656"/>
                <a:gd name="connsiteY1599" fmla="*/ 772559 h 1060757"/>
                <a:gd name="connsiteX1600" fmla="*/ 615924 w 1116656"/>
                <a:gd name="connsiteY1600" fmla="*/ 768577 h 1060757"/>
                <a:gd name="connsiteX1601" fmla="*/ 617251 w 1116656"/>
                <a:gd name="connsiteY1601" fmla="*/ 766955 h 1060757"/>
                <a:gd name="connsiteX1602" fmla="*/ 619021 w 1116656"/>
                <a:gd name="connsiteY1602" fmla="*/ 752206 h 1060757"/>
                <a:gd name="connsiteX1603" fmla="*/ 620201 w 1116656"/>
                <a:gd name="connsiteY1603" fmla="*/ 748076 h 1060757"/>
                <a:gd name="connsiteX1604" fmla="*/ 621234 w 1116656"/>
                <a:gd name="connsiteY1604" fmla="*/ 745863 h 1060757"/>
                <a:gd name="connsiteX1605" fmla="*/ 621234 w 1116656"/>
                <a:gd name="connsiteY1605" fmla="*/ 743651 h 1060757"/>
                <a:gd name="connsiteX1606" fmla="*/ 620643 w 1116656"/>
                <a:gd name="connsiteY1606" fmla="*/ 739816 h 1060757"/>
                <a:gd name="connsiteX1607" fmla="*/ 618874 w 1116656"/>
                <a:gd name="connsiteY1607" fmla="*/ 731262 h 1060757"/>
                <a:gd name="connsiteX1608" fmla="*/ 628608 w 1116656"/>
                <a:gd name="connsiteY1608" fmla="*/ 730229 h 1060757"/>
                <a:gd name="connsiteX1609" fmla="*/ 631853 w 1116656"/>
                <a:gd name="connsiteY1609" fmla="*/ 729639 h 1060757"/>
                <a:gd name="connsiteX1610" fmla="*/ 634803 w 1116656"/>
                <a:gd name="connsiteY1610" fmla="*/ 728607 h 1060757"/>
                <a:gd name="connsiteX1611" fmla="*/ 640555 w 1116656"/>
                <a:gd name="connsiteY1611" fmla="*/ 725952 h 1060757"/>
                <a:gd name="connsiteX1612" fmla="*/ 643357 w 1116656"/>
                <a:gd name="connsiteY1612" fmla="*/ 723592 h 1060757"/>
                <a:gd name="connsiteX1613" fmla="*/ 641735 w 1116656"/>
                <a:gd name="connsiteY1613" fmla="*/ 715628 h 1060757"/>
                <a:gd name="connsiteX1614" fmla="*/ 645274 w 1116656"/>
                <a:gd name="connsiteY1614" fmla="*/ 712973 h 1060757"/>
                <a:gd name="connsiteX1615" fmla="*/ 653829 w 1116656"/>
                <a:gd name="connsiteY1615" fmla="*/ 703533 h 1060757"/>
                <a:gd name="connsiteX1616" fmla="*/ 663121 w 1116656"/>
                <a:gd name="connsiteY1616" fmla="*/ 694389 h 1060757"/>
                <a:gd name="connsiteX1617" fmla="*/ 667398 w 1116656"/>
                <a:gd name="connsiteY1617" fmla="*/ 690849 h 1060757"/>
                <a:gd name="connsiteX1618" fmla="*/ 667840 w 1116656"/>
                <a:gd name="connsiteY1618" fmla="*/ 689227 h 1060757"/>
                <a:gd name="connsiteX1619" fmla="*/ 668136 w 1116656"/>
                <a:gd name="connsiteY1619" fmla="*/ 686424 h 1060757"/>
                <a:gd name="connsiteX1620" fmla="*/ 666218 w 1116656"/>
                <a:gd name="connsiteY1620" fmla="*/ 682147 h 1060757"/>
                <a:gd name="connsiteX1621" fmla="*/ 664153 w 1116656"/>
                <a:gd name="connsiteY1621" fmla="*/ 679492 h 1060757"/>
                <a:gd name="connsiteX1622" fmla="*/ 660171 w 1116656"/>
                <a:gd name="connsiteY1622" fmla="*/ 674478 h 1060757"/>
                <a:gd name="connsiteX1623" fmla="*/ 661941 w 1116656"/>
                <a:gd name="connsiteY1623" fmla="*/ 670938 h 1060757"/>
                <a:gd name="connsiteX1624" fmla="*/ 664891 w 1116656"/>
                <a:gd name="connsiteY1624" fmla="*/ 670200 h 1060757"/>
                <a:gd name="connsiteX1625" fmla="*/ 668873 w 1116656"/>
                <a:gd name="connsiteY1625" fmla="*/ 668873 h 1060757"/>
                <a:gd name="connsiteX1626" fmla="*/ 671970 w 1116656"/>
                <a:gd name="connsiteY1626" fmla="*/ 665776 h 1060757"/>
                <a:gd name="connsiteX1627" fmla="*/ 672265 w 1116656"/>
                <a:gd name="connsiteY1627" fmla="*/ 665333 h 1060757"/>
                <a:gd name="connsiteX1628" fmla="*/ 677428 w 1116656"/>
                <a:gd name="connsiteY1628" fmla="*/ 653386 h 1060757"/>
                <a:gd name="connsiteX1629" fmla="*/ 687605 w 1116656"/>
                <a:gd name="connsiteY1629" fmla="*/ 647339 h 1060757"/>
                <a:gd name="connsiteX1630" fmla="*/ 691587 w 1116656"/>
                <a:gd name="connsiteY1630" fmla="*/ 643947 h 1060757"/>
                <a:gd name="connsiteX1631" fmla="*/ 697929 w 1116656"/>
                <a:gd name="connsiteY1631" fmla="*/ 646454 h 1060757"/>
                <a:gd name="connsiteX1632" fmla="*/ 707073 w 1116656"/>
                <a:gd name="connsiteY1632" fmla="*/ 650142 h 1060757"/>
                <a:gd name="connsiteX1633" fmla="*/ 711203 w 1116656"/>
                <a:gd name="connsiteY1633" fmla="*/ 644537 h 1060757"/>
                <a:gd name="connsiteX1634" fmla="*/ 712530 w 1116656"/>
                <a:gd name="connsiteY1634" fmla="*/ 642472 h 1060757"/>
                <a:gd name="connsiteX1635" fmla="*/ 713858 w 1116656"/>
                <a:gd name="connsiteY1635" fmla="*/ 639375 h 1060757"/>
                <a:gd name="connsiteX1636" fmla="*/ 713268 w 1116656"/>
                <a:gd name="connsiteY1636" fmla="*/ 634065 h 1060757"/>
                <a:gd name="connsiteX1637" fmla="*/ 712973 w 1116656"/>
                <a:gd name="connsiteY1637" fmla="*/ 627280 h 1060757"/>
                <a:gd name="connsiteX1638" fmla="*/ 713416 w 1116656"/>
                <a:gd name="connsiteY1638" fmla="*/ 624478 h 1060757"/>
                <a:gd name="connsiteX1639" fmla="*/ 717103 w 1116656"/>
                <a:gd name="connsiteY1639" fmla="*/ 623298 h 1060757"/>
                <a:gd name="connsiteX1640" fmla="*/ 719020 w 1116656"/>
                <a:gd name="connsiteY1640" fmla="*/ 623003 h 1060757"/>
                <a:gd name="connsiteX1641" fmla="*/ 729197 w 1116656"/>
                <a:gd name="connsiteY1641" fmla="*/ 625805 h 1060757"/>
                <a:gd name="connsiteX1642" fmla="*/ 731704 w 1116656"/>
                <a:gd name="connsiteY1642" fmla="*/ 625805 h 1060757"/>
                <a:gd name="connsiteX1643" fmla="*/ 736571 w 1116656"/>
                <a:gd name="connsiteY1643" fmla="*/ 626100 h 1060757"/>
                <a:gd name="connsiteX1644" fmla="*/ 742028 w 1116656"/>
                <a:gd name="connsiteY1644" fmla="*/ 627280 h 1060757"/>
                <a:gd name="connsiteX1645" fmla="*/ 753386 w 1116656"/>
                <a:gd name="connsiteY1645" fmla="*/ 630525 h 1060757"/>
                <a:gd name="connsiteX1646" fmla="*/ 758105 w 1116656"/>
                <a:gd name="connsiteY1646" fmla="*/ 631853 h 1060757"/>
                <a:gd name="connsiteX1647" fmla="*/ 760760 w 1116656"/>
                <a:gd name="connsiteY1647" fmla="*/ 632148 h 1060757"/>
                <a:gd name="connsiteX1648" fmla="*/ 762972 w 1116656"/>
                <a:gd name="connsiteY1648" fmla="*/ 630673 h 1060757"/>
                <a:gd name="connsiteX1649" fmla="*/ 767839 w 1116656"/>
                <a:gd name="connsiteY1649" fmla="*/ 626690 h 1060757"/>
                <a:gd name="connsiteX1650" fmla="*/ 760760 w 1116656"/>
                <a:gd name="connsiteY1650" fmla="*/ 623741 h 1060757"/>
                <a:gd name="connsiteX1651" fmla="*/ 765480 w 1116656"/>
                <a:gd name="connsiteY1651" fmla="*/ 620791 h 1060757"/>
                <a:gd name="connsiteX1652" fmla="*/ 767839 w 1116656"/>
                <a:gd name="connsiteY1652" fmla="*/ 617841 h 1060757"/>
                <a:gd name="connsiteX1653" fmla="*/ 769905 w 1116656"/>
                <a:gd name="connsiteY1653" fmla="*/ 614154 h 1060757"/>
                <a:gd name="connsiteX1654" fmla="*/ 770642 w 1116656"/>
                <a:gd name="connsiteY1654" fmla="*/ 609876 h 1060757"/>
                <a:gd name="connsiteX1655" fmla="*/ 770347 w 1116656"/>
                <a:gd name="connsiteY1655" fmla="*/ 607517 h 1060757"/>
                <a:gd name="connsiteX1656" fmla="*/ 768872 w 1116656"/>
                <a:gd name="connsiteY1656" fmla="*/ 605894 h 1060757"/>
                <a:gd name="connsiteX1657" fmla="*/ 764595 w 1116656"/>
                <a:gd name="connsiteY1657" fmla="*/ 601912 h 1060757"/>
                <a:gd name="connsiteX1658" fmla="*/ 774329 w 1116656"/>
                <a:gd name="connsiteY1658" fmla="*/ 601322 h 1060757"/>
                <a:gd name="connsiteX1659" fmla="*/ 777722 w 1116656"/>
                <a:gd name="connsiteY1659" fmla="*/ 601322 h 1060757"/>
                <a:gd name="connsiteX1660" fmla="*/ 779197 w 1116656"/>
                <a:gd name="connsiteY1660" fmla="*/ 599699 h 1060757"/>
                <a:gd name="connsiteX1661" fmla="*/ 784801 w 1116656"/>
                <a:gd name="connsiteY1661" fmla="*/ 599699 h 1060757"/>
                <a:gd name="connsiteX1662" fmla="*/ 789374 w 1116656"/>
                <a:gd name="connsiteY1662" fmla="*/ 601027 h 1060757"/>
                <a:gd name="connsiteX1663" fmla="*/ 790406 w 1116656"/>
                <a:gd name="connsiteY1663" fmla="*/ 600437 h 1060757"/>
                <a:gd name="connsiteX1664" fmla="*/ 790996 w 1116656"/>
                <a:gd name="connsiteY1664" fmla="*/ 599257 h 1060757"/>
                <a:gd name="connsiteX1665" fmla="*/ 789078 w 1116656"/>
                <a:gd name="connsiteY1665" fmla="*/ 594390 h 1060757"/>
                <a:gd name="connsiteX1666" fmla="*/ 789374 w 1116656"/>
                <a:gd name="connsiteY1666" fmla="*/ 593062 h 1060757"/>
                <a:gd name="connsiteX1667" fmla="*/ 791438 w 1116656"/>
                <a:gd name="connsiteY1667" fmla="*/ 591587 h 1060757"/>
                <a:gd name="connsiteX1668" fmla="*/ 794683 w 1116656"/>
                <a:gd name="connsiteY1668" fmla="*/ 590408 h 1060757"/>
                <a:gd name="connsiteX1669" fmla="*/ 803975 w 1116656"/>
                <a:gd name="connsiteY1669" fmla="*/ 590408 h 1060757"/>
                <a:gd name="connsiteX1670" fmla="*/ 809137 w 1116656"/>
                <a:gd name="connsiteY1670" fmla="*/ 595865 h 1060757"/>
                <a:gd name="connsiteX1671" fmla="*/ 813562 w 1116656"/>
                <a:gd name="connsiteY1671" fmla="*/ 601027 h 1060757"/>
                <a:gd name="connsiteX1672" fmla="*/ 815922 w 1116656"/>
                <a:gd name="connsiteY1672" fmla="*/ 603239 h 1060757"/>
                <a:gd name="connsiteX1673" fmla="*/ 821674 w 1116656"/>
                <a:gd name="connsiteY1673" fmla="*/ 609581 h 1060757"/>
                <a:gd name="connsiteX1674" fmla="*/ 823886 w 1116656"/>
                <a:gd name="connsiteY1674" fmla="*/ 613269 h 1060757"/>
                <a:gd name="connsiteX1675" fmla="*/ 824624 w 1116656"/>
                <a:gd name="connsiteY1675" fmla="*/ 615924 h 1060757"/>
                <a:gd name="connsiteX1676" fmla="*/ 826984 w 1116656"/>
                <a:gd name="connsiteY1676" fmla="*/ 615924 h 1060757"/>
                <a:gd name="connsiteX1677" fmla="*/ 835096 w 1116656"/>
                <a:gd name="connsiteY1677" fmla="*/ 617103 h 1060757"/>
                <a:gd name="connsiteX1678" fmla="*/ 841880 w 1116656"/>
                <a:gd name="connsiteY1678" fmla="*/ 617988 h 1060757"/>
                <a:gd name="connsiteX1679" fmla="*/ 843798 w 1116656"/>
                <a:gd name="connsiteY1679" fmla="*/ 619463 h 1060757"/>
                <a:gd name="connsiteX1680" fmla="*/ 848517 w 1116656"/>
                <a:gd name="connsiteY1680" fmla="*/ 619168 h 1060757"/>
                <a:gd name="connsiteX1681" fmla="*/ 852204 w 1116656"/>
                <a:gd name="connsiteY1681" fmla="*/ 617841 h 1060757"/>
                <a:gd name="connsiteX1682" fmla="*/ 858547 w 1116656"/>
                <a:gd name="connsiteY1682" fmla="*/ 616218 h 1060757"/>
                <a:gd name="connsiteX1683" fmla="*/ 860317 w 1116656"/>
                <a:gd name="connsiteY1683" fmla="*/ 614154 h 1060757"/>
                <a:gd name="connsiteX1684" fmla="*/ 862381 w 1116656"/>
                <a:gd name="connsiteY1684" fmla="*/ 611941 h 1060757"/>
                <a:gd name="connsiteX1685" fmla="*/ 866069 w 1116656"/>
                <a:gd name="connsiteY1685" fmla="*/ 612236 h 1060757"/>
                <a:gd name="connsiteX1686" fmla="*/ 870198 w 1116656"/>
                <a:gd name="connsiteY1686" fmla="*/ 614006 h 1060757"/>
                <a:gd name="connsiteX1687" fmla="*/ 874918 w 1116656"/>
                <a:gd name="connsiteY1687" fmla="*/ 616218 h 1060757"/>
                <a:gd name="connsiteX1688" fmla="*/ 879048 w 1116656"/>
                <a:gd name="connsiteY1688" fmla="*/ 617251 h 1060757"/>
                <a:gd name="connsiteX1689" fmla="*/ 884653 w 1116656"/>
                <a:gd name="connsiteY1689" fmla="*/ 618873 h 1060757"/>
                <a:gd name="connsiteX1690" fmla="*/ 887307 w 1116656"/>
                <a:gd name="connsiteY1690" fmla="*/ 620938 h 1060757"/>
                <a:gd name="connsiteX1691" fmla="*/ 890995 w 1116656"/>
                <a:gd name="connsiteY1691" fmla="*/ 621528 h 1060757"/>
                <a:gd name="connsiteX1692" fmla="*/ 894830 w 1116656"/>
                <a:gd name="connsiteY1692" fmla="*/ 619463 h 1060757"/>
                <a:gd name="connsiteX1693" fmla="*/ 897042 w 1116656"/>
                <a:gd name="connsiteY1693" fmla="*/ 613711 h 1060757"/>
                <a:gd name="connsiteX1694" fmla="*/ 899107 w 1116656"/>
                <a:gd name="connsiteY1694" fmla="*/ 611204 h 1060757"/>
                <a:gd name="connsiteX1695" fmla="*/ 901909 w 1116656"/>
                <a:gd name="connsiteY1695" fmla="*/ 609286 h 1060757"/>
                <a:gd name="connsiteX1696" fmla="*/ 905154 w 1116656"/>
                <a:gd name="connsiteY1696" fmla="*/ 608401 h 1060757"/>
                <a:gd name="connsiteX1697" fmla="*/ 907661 w 1116656"/>
                <a:gd name="connsiteY1697" fmla="*/ 608106 h 1060757"/>
                <a:gd name="connsiteX1698" fmla="*/ 909579 w 1116656"/>
                <a:gd name="connsiteY1698" fmla="*/ 606632 h 1060757"/>
                <a:gd name="connsiteX1699" fmla="*/ 912234 w 1116656"/>
                <a:gd name="connsiteY1699" fmla="*/ 603387 h 1060757"/>
                <a:gd name="connsiteX1700" fmla="*/ 912824 w 1116656"/>
                <a:gd name="connsiteY1700" fmla="*/ 599404 h 1060757"/>
                <a:gd name="connsiteX1701" fmla="*/ 912381 w 1116656"/>
                <a:gd name="connsiteY1701" fmla="*/ 592325 h 1060757"/>
                <a:gd name="connsiteX1702" fmla="*/ 912824 w 1116656"/>
                <a:gd name="connsiteY1702" fmla="*/ 589965 h 1060757"/>
                <a:gd name="connsiteX1703" fmla="*/ 915036 w 1116656"/>
                <a:gd name="connsiteY1703" fmla="*/ 586130 h 1060757"/>
                <a:gd name="connsiteX1704" fmla="*/ 917986 w 1116656"/>
                <a:gd name="connsiteY1704" fmla="*/ 575806 h 1060757"/>
                <a:gd name="connsiteX1705" fmla="*/ 919313 w 1116656"/>
                <a:gd name="connsiteY1705" fmla="*/ 572856 h 1060757"/>
                <a:gd name="connsiteX1706" fmla="*/ 920935 w 1116656"/>
                <a:gd name="connsiteY1706" fmla="*/ 571086 h 1060757"/>
                <a:gd name="connsiteX1707" fmla="*/ 923148 w 1116656"/>
                <a:gd name="connsiteY1707" fmla="*/ 570054 h 1060757"/>
                <a:gd name="connsiteX1708" fmla="*/ 927130 w 1116656"/>
                <a:gd name="connsiteY1708" fmla="*/ 566956 h 1060757"/>
                <a:gd name="connsiteX1709" fmla="*/ 932735 w 1116656"/>
                <a:gd name="connsiteY1709" fmla="*/ 560762 h 1060757"/>
                <a:gd name="connsiteX1710" fmla="*/ 934210 w 1116656"/>
                <a:gd name="connsiteY1710" fmla="*/ 560172 h 1060757"/>
                <a:gd name="connsiteX1711" fmla="*/ 938340 w 1116656"/>
                <a:gd name="connsiteY1711" fmla="*/ 559877 h 1060757"/>
                <a:gd name="connsiteX1712" fmla="*/ 943354 w 1116656"/>
                <a:gd name="connsiteY1712" fmla="*/ 560172 h 1060757"/>
                <a:gd name="connsiteX1713" fmla="*/ 947927 w 1116656"/>
                <a:gd name="connsiteY1713" fmla="*/ 561204 h 1060757"/>
                <a:gd name="connsiteX1714" fmla="*/ 948369 w 1116656"/>
                <a:gd name="connsiteY1714" fmla="*/ 561204 h 1060757"/>
                <a:gd name="connsiteX1715" fmla="*/ 950434 w 1116656"/>
                <a:gd name="connsiteY1715" fmla="*/ 560614 h 1060757"/>
                <a:gd name="connsiteX1716" fmla="*/ 954121 w 1116656"/>
                <a:gd name="connsiteY1716" fmla="*/ 558697 h 1060757"/>
                <a:gd name="connsiteX1717" fmla="*/ 960463 w 1116656"/>
                <a:gd name="connsiteY1717" fmla="*/ 554862 h 1060757"/>
                <a:gd name="connsiteX1718" fmla="*/ 964593 w 1116656"/>
                <a:gd name="connsiteY1718" fmla="*/ 553830 h 1060757"/>
                <a:gd name="connsiteX1719" fmla="*/ 968280 w 1116656"/>
                <a:gd name="connsiteY1719" fmla="*/ 553830 h 1060757"/>
                <a:gd name="connsiteX1720" fmla="*/ 972410 w 1116656"/>
                <a:gd name="connsiteY1720" fmla="*/ 558254 h 1060757"/>
                <a:gd name="connsiteX1721" fmla="*/ 978162 w 1116656"/>
                <a:gd name="connsiteY1721" fmla="*/ 562974 h 1060757"/>
                <a:gd name="connsiteX1722" fmla="*/ 981849 w 1116656"/>
                <a:gd name="connsiteY1722" fmla="*/ 565187 h 1060757"/>
                <a:gd name="connsiteX1723" fmla="*/ 992026 w 1116656"/>
                <a:gd name="connsiteY1723" fmla="*/ 569464 h 1060757"/>
                <a:gd name="connsiteX1724" fmla="*/ 1000876 w 1116656"/>
                <a:gd name="connsiteY1724" fmla="*/ 572266 h 1060757"/>
                <a:gd name="connsiteX1725" fmla="*/ 1005891 w 1116656"/>
                <a:gd name="connsiteY1725" fmla="*/ 581411 h 1060757"/>
                <a:gd name="connsiteX1726" fmla="*/ 1003383 w 1116656"/>
                <a:gd name="connsiteY1726" fmla="*/ 585098 h 1060757"/>
                <a:gd name="connsiteX1727" fmla="*/ 1002203 w 1116656"/>
                <a:gd name="connsiteY1727" fmla="*/ 586425 h 1060757"/>
                <a:gd name="connsiteX1728" fmla="*/ 997779 w 1116656"/>
                <a:gd name="connsiteY1728" fmla="*/ 590113 h 1060757"/>
                <a:gd name="connsiteX1729" fmla="*/ 993059 w 1116656"/>
                <a:gd name="connsiteY1729" fmla="*/ 595275 h 1060757"/>
                <a:gd name="connsiteX1730" fmla="*/ 992764 w 1116656"/>
                <a:gd name="connsiteY1730" fmla="*/ 597930 h 1060757"/>
                <a:gd name="connsiteX1731" fmla="*/ 994386 w 1116656"/>
                <a:gd name="connsiteY1731" fmla="*/ 600584 h 1060757"/>
                <a:gd name="connsiteX1732" fmla="*/ 996304 w 1116656"/>
                <a:gd name="connsiteY1732" fmla="*/ 602354 h 1060757"/>
                <a:gd name="connsiteX1733" fmla="*/ 1000286 w 1116656"/>
                <a:gd name="connsiteY1733" fmla="*/ 601027 h 1060757"/>
                <a:gd name="connsiteX1734" fmla="*/ 1001613 w 1116656"/>
                <a:gd name="connsiteY1734" fmla="*/ 599994 h 1060757"/>
                <a:gd name="connsiteX1735" fmla="*/ 1002646 w 1116656"/>
                <a:gd name="connsiteY1735" fmla="*/ 598815 h 1060757"/>
                <a:gd name="connsiteX1736" fmla="*/ 1006333 w 1116656"/>
                <a:gd name="connsiteY1736" fmla="*/ 590850 h 1060757"/>
                <a:gd name="connsiteX1737" fmla="*/ 1007218 w 1116656"/>
                <a:gd name="connsiteY1737" fmla="*/ 589523 h 1060757"/>
                <a:gd name="connsiteX1738" fmla="*/ 1018870 w 1116656"/>
                <a:gd name="connsiteY1738" fmla="*/ 586573 h 1060757"/>
                <a:gd name="connsiteX1739" fmla="*/ 1023147 w 1116656"/>
                <a:gd name="connsiteY1739" fmla="*/ 585098 h 1060757"/>
                <a:gd name="connsiteX1740" fmla="*/ 1025654 w 1116656"/>
                <a:gd name="connsiteY1740" fmla="*/ 583180 h 1060757"/>
                <a:gd name="connsiteX1741" fmla="*/ 1026835 w 1116656"/>
                <a:gd name="connsiteY1741" fmla="*/ 581706 h 1060757"/>
                <a:gd name="connsiteX1742" fmla="*/ 1027719 w 1116656"/>
                <a:gd name="connsiteY1742" fmla="*/ 579936 h 1060757"/>
                <a:gd name="connsiteX1743" fmla="*/ 1028309 w 1116656"/>
                <a:gd name="connsiteY1743" fmla="*/ 578018 h 1060757"/>
                <a:gd name="connsiteX1744" fmla="*/ 1028604 w 1116656"/>
                <a:gd name="connsiteY1744" fmla="*/ 576248 h 1060757"/>
                <a:gd name="connsiteX1745" fmla="*/ 1027572 w 1116656"/>
                <a:gd name="connsiteY1745" fmla="*/ 573889 h 1060757"/>
                <a:gd name="connsiteX1746" fmla="*/ 1028162 w 1116656"/>
                <a:gd name="connsiteY1746" fmla="*/ 573594 h 1060757"/>
                <a:gd name="connsiteX1747" fmla="*/ 1029342 w 1116656"/>
                <a:gd name="connsiteY1747" fmla="*/ 573594 h 1060757"/>
                <a:gd name="connsiteX1748" fmla="*/ 1033324 w 1116656"/>
                <a:gd name="connsiteY1748" fmla="*/ 575953 h 1060757"/>
                <a:gd name="connsiteX1749" fmla="*/ 1039519 w 1116656"/>
                <a:gd name="connsiteY1749" fmla="*/ 578313 h 1060757"/>
                <a:gd name="connsiteX1750" fmla="*/ 1044091 w 1116656"/>
                <a:gd name="connsiteY1750" fmla="*/ 578313 h 1060757"/>
                <a:gd name="connsiteX1751" fmla="*/ 1046008 w 1116656"/>
                <a:gd name="connsiteY1751" fmla="*/ 578018 h 1060757"/>
                <a:gd name="connsiteX1752" fmla="*/ 1046893 w 1116656"/>
                <a:gd name="connsiteY1752" fmla="*/ 576986 h 1060757"/>
                <a:gd name="connsiteX1753" fmla="*/ 1047630 w 1116656"/>
                <a:gd name="connsiteY1753" fmla="*/ 574921 h 1060757"/>
                <a:gd name="connsiteX1754" fmla="*/ 1047630 w 1116656"/>
                <a:gd name="connsiteY1754" fmla="*/ 572856 h 1060757"/>
                <a:gd name="connsiteX1755" fmla="*/ 1046303 w 1116656"/>
                <a:gd name="connsiteY1755" fmla="*/ 566661 h 1060757"/>
                <a:gd name="connsiteX1756" fmla="*/ 1042173 w 1116656"/>
                <a:gd name="connsiteY1756" fmla="*/ 566071 h 1060757"/>
                <a:gd name="connsiteX1757" fmla="*/ 1039076 w 1116656"/>
                <a:gd name="connsiteY1757" fmla="*/ 566366 h 1060757"/>
                <a:gd name="connsiteX1758" fmla="*/ 1036126 w 1116656"/>
                <a:gd name="connsiteY1758" fmla="*/ 566071 h 1060757"/>
                <a:gd name="connsiteX1759" fmla="*/ 1034652 w 1116656"/>
                <a:gd name="connsiteY1759" fmla="*/ 569464 h 1060757"/>
                <a:gd name="connsiteX1760" fmla="*/ 1033767 w 1116656"/>
                <a:gd name="connsiteY1760" fmla="*/ 569021 h 1060757"/>
                <a:gd name="connsiteX1761" fmla="*/ 1032439 w 1116656"/>
                <a:gd name="connsiteY1761" fmla="*/ 564302 h 1060757"/>
                <a:gd name="connsiteX1762" fmla="*/ 1029489 w 1116656"/>
                <a:gd name="connsiteY1762" fmla="*/ 562974 h 1060757"/>
                <a:gd name="connsiteX1763" fmla="*/ 1028014 w 1116656"/>
                <a:gd name="connsiteY1763" fmla="*/ 564007 h 1060757"/>
                <a:gd name="connsiteX1764" fmla="*/ 1027424 w 1116656"/>
                <a:gd name="connsiteY1764" fmla="*/ 568431 h 1060757"/>
                <a:gd name="connsiteX1765" fmla="*/ 1025654 w 1116656"/>
                <a:gd name="connsiteY1765" fmla="*/ 569759 h 1060757"/>
                <a:gd name="connsiteX1766" fmla="*/ 1023147 w 1116656"/>
                <a:gd name="connsiteY1766" fmla="*/ 568874 h 1060757"/>
                <a:gd name="connsiteX1767" fmla="*/ 1017985 w 1116656"/>
                <a:gd name="connsiteY1767" fmla="*/ 569316 h 1060757"/>
                <a:gd name="connsiteX1768" fmla="*/ 1015477 w 1116656"/>
                <a:gd name="connsiteY1768" fmla="*/ 568579 h 1060757"/>
                <a:gd name="connsiteX1769" fmla="*/ 1014002 w 1116656"/>
                <a:gd name="connsiteY1769" fmla="*/ 566956 h 1060757"/>
                <a:gd name="connsiteX1770" fmla="*/ 1013560 w 1116656"/>
                <a:gd name="connsiteY1770" fmla="*/ 565187 h 1060757"/>
                <a:gd name="connsiteX1771" fmla="*/ 1013560 w 1116656"/>
                <a:gd name="connsiteY1771" fmla="*/ 562532 h 1060757"/>
                <a:gd name="connsiteX1772" fmla="*/ 1014298 w 1116656"/>
                <a:gd name="connsiteY1772" fmla="*/ 559287 h 1060757"/>
                <a:gd name="connsiteX1773" fmla="*/ 1013117 w 1116656"/>
                <a:gd name="connsiteY1773" fmla="*/ 557812 h 1060757"/>
                <a:gd name="connsiteX1774" fmla="*/ 992321 w 1116656"/>
                <a:gd name="connsiteY1774" fmla="*/ 552355 h 1060757"/>
                <a:gd name="connsiteX1775" fmla="*/ 991732 w 1116656"/>
                <a:gd name="connsiteY1775" fmla="*/ 549847 h 1060757"/>
                <a:gd name="connsiteX1776" fmla="*/ 1021672 w 1116656"/>
                <a:gd name="connsiteY1776" fmla="*/ 552207 h 1060757"/>
                <a:gd name="connsiteX1777" fmla="*/ 1030522 w 1116656"/>
                <a:gd name="connsiteY1777" fmla="*/ 550880 h 1060757"/>
                <a:gd name="connsiteX1778" fmla="*/ 1035831 w 1116656"/>
                <a:gd name="connsiteY1778" fmla="*/ 547488 h 1060757"/>
                <a:gd name="connsiteX1779" fmla="*/ 1048220 w 1116656"/>
                <a:gd name="connsiteY1779" fmla="*/ 543948 h 1060757"/>
                <a:gd name="connsiteX1780" fmla="*/ 1048663 w 1116656"/>
                <a:gd name="connsiteY1780" fmla="*/ 540703 h 1060757"/>
                <a:gd name="connsiteX1781" fmla="*/ 1047778 w 1116656"/>
                <a:gd name="connsiteY1781" fmla="*/ 538048 h 1060757"/>
                <a:gd name="connsiteX1782" fmla="*/ 1039076 w 1116656"/>
                <a:gd name="connsiteY1782" fmla="*/ 532296 h 1060757"/>
                <a:gd name="connsiteX1783" fmla="*/ 459140 w 1116656"/>
                <a:gd name="connsiteY1783" fmla="*/ 835685 h 1060757"/>
                <a:gd name="connsiteX1784" fmla="*/ 467400 w 1116656"/>
                <a:gd name="connsiteY1784" fmla="*/ 834211 h 1060757"/>
                <a:gd name="connsiteX1785" fmla="*/ 468138 w 1116656"/>
                <a:gd name="connsiteY1785" fmla="*/ 833326 h 1060757"/>
                <a:gd name="connsiteX1786" fmla="*/ 468138 w 1116656"/>
                <a:gd name="connsiteY1786" fmla="*/ 831408 h 1060757"/>
                <a:gd name="connsiteX1787" fmla="*/ 466810 w 1116656"/>
                <a:gd name="connsiteY1787" fmla="*/ 830081 h 1060757"/>
                <a:gd name="connsiteX1788" fmla="*/ 465925 w 1116656"/>
                <a:gd name="connsiteY1788" fmla="*/ 830081 h 1060757"/>
                <a:gd name="connsiteX1789" fmla="*/ 465335 w 1116656"/>
                <a:gd name="connsiteY1789" fmla="*/ 831408 h 1060757"/>
                <a:gd name="connsiteX1790" fmla="*/ 458551 w 1116656"/>
                <a:gd name="connsiteY1790" fmla="*/ 833178 h 1060757"/>
                <a:gd name="connsiteX1791" fmla="*/ 454273 w 1116656"/>
                <a:gd name="connsiteY1791" fmla="*/ 835096 h 1060757"/>
                <a:gd name="connsiteX1792" fmla="*/ 456043 w 1116656"/>
                <a:gd name="connsiteY1792" fmla="*/ 835981 h 1060757"/>
                <a:gd name="connsiteX1793" fmla="*/ 458993 w 1116656"/>
                <a:gd name="connsiteY1793" fmla="*/ 835981 h 1060757"/>
                <a:gd name="connsiteX1794" fmla="*/ 1110167 w 1116656"/>
                <a:gd name="connsiteY1794" fmla="*/ 14602 h 1060757"/>
                <a:gd name="connsiteX1795" fmla="*/ 1102645 w 1116656"/>
                <a:gd name="connsiteY1795" fmla="*/ 15487 h 1060757"/>
                <a:gd name="connsiteX1796" fmla="*/ 1100580 w 1116656"/>
                <a:gd name="connsiteY1796" fmla="*/ 16077 h 1060757"/>
                <a:gd name="connsiteX1797" fmla="*/ 1060463 w 1116656"/>
                <a:gd name="connsiteY1797" fmla="*/ 22714 h 1060757"/>
                <a:gd name="connsiteX1798" fmla="*/ 1062970 w 1116656"/>
                <a:gd name="connsiteY1798" fmla="*/ 24336 h 1060757"/>
                <a:gd name="connsiteX1799" fmla="*/ 1087748 w 1116656"/>
                <a:gd name="connsiteY1799" fmla="*/ 22124 h 1060757"/>
                <a:gd name="connsiteX1800" fmla="*/ 1114739 w 1116656"/>
                <a:gd name="connsiteY1800" fmla="*/ 17404 h 1060757"/>
                <a:gd name="connsiteX1801" fmla="*/ 1116657 w 1116656"/>
                <a:gd name="connsiteY1801" fmla="*/ 16224 h 1060757"/>
                <a:gd name="connsiteX1802" fmla="*/ 1110314 w 1116656"/>
                <a:gd name="connsiteY1802" fmla="*/ 14749 h 1060757"/>
                <a:gd name="connsiteX1803" fmla="*/ 610319 w 1116656"/>
                <a:gd name="connsiteY1803" fmla="*/ 639817 h 1060757"/>
                <a:gd name="connsiteX1804" fmla="*/ 612679 w 1116656"/>
                <a:gd name="connsiteY1804" fmla="*/ 640407 h 1060757"/>
                <a:gd name="connsiteX1805" fmla="*/ 619906 w 1116656"/>
                <a:gd name="connsiteY1805" fmla="*/ 639522 h 1060757"/>
                <a:gd name="connsiteX1806" fmla="*/ 627723 w 1116656"/>
                <a:gd name="connsiteY1806" fmla="*/ 634655 h 1060757"/>
                <a:gd name="connsiteX1807" fmla="*/ 630673 w 1116656"/>
                <a:gd name="connsiteY1807" fmla="*/ 635687 h 1060757"/>
                <a:gd name="connsiteX1808" fmla="*/ 632295 w 1116656"/>
                <a:gd name="connsiteY1808" fmla="*/ 635392 h 1060757"/>
                <a:gd name="connsiteX1809" fmla="*/ 634655 w 1116656"/>
                <a:gd name="connsiteY1809" fmla="*/ 634360 h 1060757"/>
                <a:gd name="connsiteX1810" fmla="*/ 637015 w 1116656"/>
                <a:gd name="connsiteY1810" fmla="*/ 631558 h 1060757"/>
                <a:gd name="connsiteX1811" fmla="*/ 638490 w 1116656"/>
                <a:gd name="connsiteY1811" fmla="*/ 631558 h 1060757"/>
                <a:gd name="connsiteX1812" fmla="*/ 638490 w 1116656"/>
                <a:gd name="connsiteY1812" fmla="*/ 633770 h 1060757"/>
                <a:gd name="connsiteX1813" fmla="*/ 641145 w 1116656"/>
                <a:gd name="connsiteY1813" fmla="*/ 634360 h 1060757"/>
                <a:gd name="connsiteX1814" fmla="*/ 647487 w 1116656"/>
                <a:gd name="connsiteY1814" fmla="*/ 632443 h 1060757"/>
                <a:gd name="connsiteX1815" fmla="*/ 649552 w 1116656"/>
                <a:gd name="connsiteY1815" fmla="*/ 630083 h 1060757"/>
                <a:gd name="connsiteX1816" fmla="*/ 651469 w 1116656"/>
                <a:gd name="connsiteY1816" fmla="*/ 630083 h 1060757"/>
                <a:gd name="connsiteX1817" fmla="*/ 652354 w 1116656"/>
                <a:gd name="connsiteY1817" fmla="*/ 630820 h 1060757"/>
                <a:gd name="connsiteX1818" fmla="*/ 653387 w 1116656"/>
                <a:gd name="connsiteY1818" fmla="*/ 631115 h 1060757"/>
                <a:gd name="connsiteX1819" fmla="*/ 655009 w 1116656"/>
                <a:gd name="connsiteY1819" fmla="*/ 630525 h 1060757"/>
                <a:gd name="connsiteX1820" fmla="*/ 656926 w 1116656"/>
                <a:gd name="connsiteY1820" fmla="*/ 627723 h 1060757"/>
                <a:gd name="connsiteX1821" fmla="*/ 660761 w 1116656"/>
                <a:gd name="connsiteY1821" fmla="*/ 624331 h 1060757"/>
                <a:gd name="connsiteX1822" fmla="*/ 664596 w 1116656"/>
                <a:gd name="connsiteY1822" fmla="*/ 623003 h 1060757"/>
                <a:gd name="connsiteX1823" fmla="*/ 669315 w 1116656"/>
                <a:gd name="connsiteY1823" fmla="*/ 620053 h 1060757"/>
                <a:gd name="connsiteX1824" fmla="*/ 670053 w 1116656"/>
                <a:gd name="connsiteY1824" fmla="*/ 616218 h 1060757"/>
                <a:gd name="connsiteX1825" fmla="*/ 668283 w 1116656"/>
                <a:gd name="connsiteY1825" fmla="*/ 612236 h 1060757"/>
                <a:gd name="connsiteX1826" fmla="*/ 666808 w 1116656"/>
                <a:gd name="connsiteY1826" fmla="*/ 610466 h 1060757"/>
                <a:gd name="connsiteX1827" fmla="*/ 664301 w 1116656"/>
                <a:gd name="connsiteY1827" fmla="*/ 608844 h 1060757"/>
                <a:gd name="connsiteX1828" fmla="*/ 662973 w 1116656"/>
                <a:gd name="connsiteY1828" fmla="*/ 609139 h 1060757"/>
                <a:gd name="connsiteX1829" fmla="*/ 661646 w 1116656"/>
                <a:gd name="connsiteY1829" fmla="*/ 609876 h 1060757"/>
                <a:gd name="connsiteX1830" fmla="*/ 659581 w 1116656"/>
                <a:gd name="connsiteY1830" fmla="*/ 610466 h 1060757"/>
                <a:gd name="connsiteX1831" fmla="*/ 658844 w 1116656"/>
                <a:gd name="connsiteY1831" fmla="*/ 612384 h 1060757"/>
                <a:gd name="connsiteX1832" fmla="*/ 658844 w 1116656"/>
                <a:gd name="connsiteY1832" fmla="*/ 614744 h 1060757"/>
                <a:gd name="connsiteX1833" fmla="*/ 657516 w 1116656"/>
                <a:gd name="connsiteY1833" fmla="*/ 616218 h 1060757"/>
                <a:gd name="connsiteX1834" fmla="*/ 657221 w 1116656"/>
                <a:gd name="connsiteY1834" fmla="*/ 617693 h 1060757"/>
                <a:gd name="connsiteX1835" fmla="*/ 653239 w 1116656"/>
                <a:gd name="connsiteY1835" fmla="*/ 619021 h 1060757"/>
                <a:gd name="connsiteX1836" fmla="*/ 649699 w 1116656"/>
                <a:gd name="connsiteY1836" fmla="*/ 623446 h 1060757"/>
                <a:gd name="connsiteX1837" fmla="*/ 649404 w 1116656"/>
                <a:gd name="connsiteY1837" fmla="*/ 623151 h 1060757"/>
                <a:gd name="connsiteX1838" fmla="*/ 650142 w 1116656"/>
                <a:gd name="connsiteY1838" fmla="*/ 620643 h 1060757"/>
                <a:gd name="connsiteX1839" fmla="*/ 653681 w 1116656"/>
                <a:gd name="connsiteY1839" fmla="*/ 615334 h 1060757"/>
                <a:gd name="connsiteX1840" fmla="*/ 653681 w 1116656"/>
                <a:gd name="connsiteY1840" fmla="*/ 611351 h 1060757"/>
                <a:gd name="connsiteX1841" fmla="*/ 653091 w 1116656"/>
                <a:gd name="connsiteY1841" fmla="*/ 607222 h 1060757"/>
                <a:gd name="connsiteX1842" fmla="*/ 651174 w 1116656"/>
                <a:gd name="connsiteY1842" fmla="*/ 604862 h 1060757"/>
                <a:gd name="connsiteX1843" fmla="*/ 650584 w 1116656"/>
                <a:gd name="connsiteY1843" fmla="*/ 601912 h 1060757"/>
                <a:gd name="connsiteX1844" fmla="*/ 655304 w 1116656"/>
                <a:gd name="connsiteY1844" fmla="*/ 597782 h 1060757"/>
                <a:gd name="connsiteX1845" fmla="*/ 658549 w 1116656"/>
                <a:gd name="connsiteY1845" fmla="*/ 593062 h 1060757"/>
                <a:gd name="connsiteX1846" fmla="*/ 658991 w 1116656"/>
                <a:gd name="connsiteY1846" fmla="*/ 590408 h 1060757"/>
                <a:gd name="connsiteX1847" fmla="*/ 656926 w 1116656"/>
                <a:gd name="connsiteY1847" fmla="*/ 589080 h 1060757"/>
                <a:gd name="connsiteX1848" fmla="*/ 654714 w 1116656"/>
                <a:gd name="connsiteY1848" fmla="*/ 589080 h 1060757"/>
                <a:gd name="connsiteX1849" fmla="*/ 652796 w 1116656"/>
                <a:gd name="connsiteY1849" fmla="*/ 590260 h 1060757"/>
                <a:gd name="connsiteX1850" fmla="*/ 648814 w 1116656"/>
                <a:gd name="connsiteY1850" fmla="*/ 595275 h 1060757"/>
                <a:gd name="connsiteX1851" fmla="*/ 646454 w 1116656"/>
                <a:gd name="connsiteY1851" fmla="*/ 597045 h 1060757"/>
                <a:gd name="connsiteX1852" fmla="*/ 642177 w 1116656"/>
                <a:gd name="connsiteY1852" fmla="*/ 601174 h 1060757"/>
                <a:gd name="connsiteX1853" fmla="*/ 640997 w 1116656"/>
                <a:gd name="connsiteY1853" fmla="*/ 604124 h 1060757"/>
                <a:gd name="connsiteX1854" fmla="*/ 640997 w 1116656"/>
                <a:gd name="connsiteY1854" fmla="*/ 606779 h 1060757"/>
                <a:gd name="connsiteX1855" fmla="*/ 643357 w 1116656"/>
                <a:gd name="connsiteY1855" fmla="*/ 607074 h 1060757"/>
                <a:gd name="connsiteX1856" fmla="*/ 644242 w 1116656"/>
                <a:gd name="connsiteY1856" fmla="*/ 608844 h 1060757"/>
                <a:gd name="connsiteX1857" fmla="*/ 642325 w 1116656"/>
                <a:gd name="connsiteY1857" fmla="*/ 611941 h 1060757"/>
                <a:gd name="connsiteX1858" fmla="*/ 640260 w 1116656"/>
                <a:gd name="connsiteY1858" fmla="*/ 620643 h 1060757"/>
                <a:gd name="connsiteX1859" fmla="*/ 632000 w 1116656"/>
                <a:gd name="connsiteY1859" fmla="*/ 628608 h 1060757"/>
                <a:gd name="connsiteX1860" fmla="*/ 618726 w 1116656"/>
                <a:gd name="connsiteY1860" fmla="*/ 630525 h 1060757"/>
                <a:gd name="connsiteX1861" fmla="*/ 614891 w 1116656"/>
                <a:gd name="connsiteY1861" fmla="*/ 633180 h 1060757"/>
                <a:gd name="connsiteX1862" fmla="*/ 610172 w 1116656"/>
                <a:gd name="connsiteY1862" fmla="*/ 637015 h 1060757"/>
                <a:gd name="connsiteX1863" fmla="*/ 610172 w 1116656"/>
                <a:gd name="connsiteY1863" fmla="*/ 639965 h 1060757"/>
                <a:gd name="connsiteX1864" fmla="*/ 1017395 w 1116656"/>
                <a:gd name="connsiteY1864" fmla="*/ 561057 h 1060757"/>
                <a:gd name="connsiteX1865" fmla="*/ 1016067 w 1116656"/>
                <a:gd name="connsiteY1865" fmla="*/ 564597 h 1060757"/>
                <a:gd name="connsiteX1866" fmla="*/ 1015035 w 1116656"/>
                <a:gd name="connsiteY1866" fmla="*/ 566366 h 1060757"/>
                <a:gd name="connsiteX1867" fmla="*/ 1015625 w 1116656"/>
                <a:gd name="connsiteY1867" fmla="*/ 567546 h 1060757"/>
                <a:gd name="connsiteX1868" fmla="*/ 1020640 w 1116656"/>
                <a:gd name="connsiteY1868" fmla="*/ 566219 h 1060757"/>
                <a:gd name="connsiteX1869" fmla="*/ 1023294 w 1116656"/>
                <a:gd name="connsiteY1869" fmla="*/ 564302 h 1060757"/>
                <a:gd name="connsiteX1870" fmla="*/ 1021672 w 1116656"/>
                <a:gd name="connsiteY1870" fmla="*/ 562679 h 1060757"/>
                <a:gd name="connsiteX1871" fmla="*/ 1019607 w 1116656"/>
                <a:gd name="connsiteY1871" fmla="*/ 561352 h 1060757"/>
                <a:gd name="connsiteX1872" fmla="*/ 1017542 w 1116656"/>
                <a:gd name="connsiteY1872" fmla="*/ 561352 h 1060757"/>
                <a:gd name="connsiteX1873" fmla="*/ 579198 w 1116656"/>
                <a:gd name="connsiteY1873" fmla="*/ 645127 h 1060757"/>
                <a:gd name="connsiteX1874" fmla="*/ 576248 w 1116656"/>
                <a:gd name="connsiteY1874" fmla="*/ 647634 h 1060757"/>
                <a:gd name="connsiteX1875" fmla="*/ 574184 w 1116656"/>
                <a:gd name="connsiteY1875" fmla="*/ 652059 h 1060757"/>
                <a:gd name="connsiteX1876" fmla="*/ 572709 w 1116656"/>
                <a:gd name="connsiteY1876" fmla="*/ 656336 h 1060757"/>
                <a:gd name="connsiteX1877" fmla="*/ 576544 w 1116656"/>
                <a:gd name="connsiteY1877" fmla="*/ 653976 h 1060757"/>
                <a:gd name="connsiteX1878" fmla="*/ 579198 w 1116656"/>
                <a:gd name="connsiteY1878" fmla="*/ 651321 h 1060757"/>
                <a:gd name="connsiteX1879" fmla="*/ 579788 w 1116656"/>
                <a:gd name="connsiteY1879" fmla="*/ 650289 h 1060757"/>
                <a:gd name="connsiteX1880" fmla="*/ 579788 w 1116656"/>
                <a:gd name="connsiteY1880" fmla="*/ 648224 h 1060757"/>
                <a:gd name="connsiteX1881" fmla="*/ 580378 w 1116656"/>
                <a:gd name="connsiteY1881" fmla="*/ 646159 h 1060757"/>
                <a:gd name="connsiteX1882" fmla="*/ 578903 w 1116656"/>
                <a:gd name="connsiteY1882" fmla="*/ 645127 h 1060757"/>
                <a:gd name="connsiteX1883" fmla="*/ 570054 w 1116656"/>
                <a:gd name="connsiteY1883" fmla="*/ 738194 h 1060757"/>
                <a:gd name="connsiteX1884" fmla="*/ 571676 w 1116656"/>
                <a:gd name="connsiteY1884" fmla="*/ 737014 h 1060757"/>
                <a:gd name="connsiteX1885" fmla="*/ 570791 w 1116656"/>
                <a:gd name="connsiteY1885" fmla="*/ 736129 h 1060757"/>
                <a:gd name="connsiteX1886" fmla="*/ 567989 w 1116656"/>
                <a:gd name="connsiteY1886" fmla="*/ 736129 h 1060757"/>
                <a:gd name="connsiteX1887" fmla="*/ 565482 w 1116656"/>
                <a:gd name="connsiteY1887" fmla="*/ 736571 h 1060757"/>
                <a:gd name="connsiteX1888" fmla="*/ 563564 w 1116656"/>
                <a:gd name="connsiteY1888" fmla="*/ 737604 h 1060757"/>
                <a:gd name="connsiteX1889" fmla="*/ 562384 w 1116656"/>
                <a:gd name="connsiteY1889" fmla="*/ 739226 h 1060757"/>
                <a:gd name="connsiteX1890" fmla="*/ 562384 w 1116656"/>
                <a:gd name="connsiteY1890" fmla="*/ 740996 h 1060757"/>
                <a:gd name="connsiteX1891" fmla="*/ 564449 w 1116656"/>
                <a:gd name="connsiteY1891" fmla="*/ 740996 h 1060757"/>
                <a:gd name="connsiteX1892" fmla="*/ 569906 w 1116656"/>
                <a:gd name="connsiteY1892" fmla="*/ 738194 h 1060757"/>
                <a:gd name="connsiteX1893" fmla="*/ 600142 w 1116656"/>
                <a:gd name="connsiteY1893" fmla="*/ 636425 h 1060757"/>
                <a:gd name="connsiteX1894" fmla="*/ 597782 w 1116656"/>
                <a:gd name="connsiteY1894" fmla="*/ 635982 h 1060757"/>
                <a:gd name="connsiteX1895" fmla="*/ 595275 w 1116656"/>
                <a:gd name="connsiteY1895" fmla="*/ 635982 h 1060757"/>
                <a:gd name="connsiteX1896" fmla="*/ 591293 w 1116656"/>
                <a:gd name="connsiteY1896" fmla="*/ 637162 h 1060757"/>
                <a:gd name="connsiteX1897" fmla="*/ 588490 w 1116656"/>
                <a:gd name="connsiteY1897" fmla="*/ 640997 h 1060757"/>
                <a:gd name="connsiteX1898" fmla="*/ 585098 w 1116656"/>
                <a:gd name="connsiteY1898" fmla="*/ 640997 h 1060757"/>
                <a:gd name="connsiteX1899" fmla="*/ 583918 w 1116656"/>
                <a:gd name="connsiteY1899" fmla="*/ 642914 h 1060757"/>
                <a:gd name="connsiteX1900" fmla="*/ 582443 w 1116656"/>
                <a:gd name="connsiteY1900" fmla="*/ 644389 h 1060757"/>
                <a:gd name="connsiteX1901" fmla="*/ 583181 w 1116656"/>
                <a:gd name="connsiteY1901" fmla="*/ 648519 h 1060757"/>
                <a:gd name="connsiteX1902" fmla="*/ 586425 w 1116656"/>
                <a:gd name="connsiteY1902" fmla="*/ 647929 h 1060757"/>
                <a:gd name="connsiteX1903" fmla="*/ 587458 w 1116656"/>
                <a:gd name="connsiteY1903" fmla="*/ 647339 h 1060757"/>
                <a:gd name="connsiteX1904" fmla="*/ 587753 w 1116656"/>
                <a:gd name="connsiteY1904" fmla="*/ 645569 h 1060757"/>
                <a:gd name="connsiteX1905" fmla="*/ 588343 w 1116656"/>
                <a:gd name="connsiteY1905" fmla="*/ 644537 h 1060757"/>
                <a:gd name="connsiteX1906" fmla="*/ 590260 w 1116656"/>
                <a:gd name="connsiteY1906" fmla="*/ 646012 h 1060757"/>
                <a:gd name="connsiteX1907" fmla="*/ 592620 w 1116656"/>
                <a:gd name="connsiteY1907" fmla="*/ 644094 h 1060757"/>
                <a:gd name="connsiteX1908" fmla="*/ 594537 w 1116656"/>
                <a:gd name="connsiteY1908" fmla="*/ 643652 h 1060757"/>
                <a:gd name="connsiteX1909" fmla="*/ 597782 w 1116656"/>
                <a:gd name="connsiteY1909" fmla="*/ 643652 h 1060757"/>
                <a:gd name="connsiteX1910" fmla="*/ 598962 w 1116656"/>
                <a:gd name="connsiteY1910" fmla="*/ 642914 h 1060757"/>
                <a:gd name="connsiteX1911" fmla="*/ 600584 w 1116656"/>
                <a:gd name="connsiteY1911" fmla="*/ 640702 h 1060757"/>
                <a:gd name="connsiteX1912" fmla="*/ 604272 w 1116656"/>
                <a:gd name="connsiteY1912" fmla="*/ 639817 h 1060757"/>
                <a:gd name="connsiteX1913" fmla="*/ 606042 w 1116656"/>
                <a:gd name="connsiteY1913" fmla="*/ 638342 h 1060757"/>
                <a:gd name="connsiteX1914" fmla="*/ 606632 w 1116656"/>
                <a:gd name="connsiteY1914" fmla="*/ 637015 h 1060757"/>
                <a:gd name="connsiteX1915" fmla="*/ 605747 w 1116656"/>
                <a:gd name="connsiteY1915" fmla="*/ 636720 h 1060757"/>
                <a:gd name="connsiteX1916" fmla="*/ 601617 w 1116656"/>
                <a:gd name="connsiteY1916" fmla="*/ 637015 h 1060757"/>
                <a:gd name="connsiteX1917" fmla="*/ 599995 w 1116656"/>
                <a:gd name="connsiteY1917" fmla="*/ 636277 h 1060757"/>
                <a:gd name="connsiteX1918" fmla="*/ 525659 w 1116656"/>
                <a:gd name="connsiteY1918" fmla="*/ 780524 h 1060757"/>
                <a:gd name="connsiteX1919" fmla="*/ 520202 w 1116656"/>
                <a:gd name="connsiteY1919" fmla="*/ 782884 h 1060757"/>
                <a:gd name="connsiteX1920" fmla="*/ 518284 w 1116656"/>
                <a:gd name="connsiteY1920" fmla="*/ 785096 h 1060757"/>
                <a:gd name="connsiteX1921" fmla="*/ 520644 w 1116656"/>
                <a:gd name="connsiteY1921" fmla="*/ 786276 h 1060757"/>
                <a:gd name="connsiteX1922" fmla="*/ 526692 w 1116656"/>
                <a:gd name="connsiteY1922" fmla="*/ 785538 h 1060757"/>
                <a:gd name="connsiteX1923" fmla="*/ 529789 w 1116656"/>
                <a:gd name="connsiteY1923" fmla="*/ 786423 h 1060757"/>
                <a:gd name="connsiteX1924" fmla="*/ 531116 w 1116656"/>
                <a:gd name="connsiteY1924" fmla="*/ 785244 h 1060757"/>
                <a:gd name="connsiteX1925" fmla="*/ 531559 w 1116656"/>
                <a:gd name="connsiteY1925" fmla="*/ 783474 h 1060757"/>
                <a:gd name="connsiteX1926" fmla="*/ 528609 w 1116656"/>
                <a:gd name="connsiteY1926" fmla="*/ 780524 h 1060757"/>
                <a:gd name="connsiteX1927" fmla="*/ 525659 w 1116656"/>
                <a:gd name="connsiteY1927" fmla="*/ 780524 h 1060757"/>
                <a:gd name="connsiteX1928" fmla="*/ 546013 w 1116656"/>
                <a:gd name="connsiteY1928" fmla="*/ 750288 h 1060757"/>
                <a:gd name="connsiteX1929" fmla="*/ 545128 w 1116656"/>
                <a:gd name="connsiteY1929" fmla="*/ 752500 h 1060757"/>
                <a:gd name="connsiteX1930" fmla="*/ 545423 w 1116656"/>
                <a:gd name="connsiteY1930" fmla="*/ 753680 h 1060757"/>
                <a:gd name="connsiteX1931" fmla="*/ 548668 w 1116656"/>
                <a:gd name="connsiteY1931" fmla="*/ 754123 h 1060757"/>
                <a:gd name="connsiteX1932" fmla="*/ 550437 w 1116656"/>
                <a:gd name="connsiteY1932" fmla="*/ 752795 h 1060757"/>
                <a:gd name="connsiteX1933" fmla="*/ 551322 w 1116656"/>
                <a:gd name="connsiteY1933" fmla="*/ 750583 h 1060757"/>
                <a:gd name="connsiteX1934" fmla="*/ 550585 w 1116656"/>
                <a:gd name="connsiteY1934" fmla="*/ 749698 h 1060757"/>
                <a:gd name="connsiteX1935" fmla="*/ 548078 w 1116656"/>
                <a:gd name="connsiteY1935" fmla="*/ 749698 h 1060757"/>
                <a:gd name="connsiteX1936" fmla="*/ 546160 w 1116656"/>
                <a:gd name="connsiteY1936" fmla="*/ 750436 h 1060757"/>
                <a:gd name="connsiteX1937" fmla="*/ 567547 w 1116656"/>
                <a:gd name="connsiteY1937" fmla="*/ 731262 h 1060757"/>
                <a:gd name="connsiteX1938" fmla="*/ 567547 w 1116656"/>
                <a:gd name="connsiteY1938" fmla="*/ 728902 h 1060757"/>
                <a:gd name="connsiteX1939" fmla="*/ 565039 w 1116656"/>
                <a:gd name="connsiteY1939" fmla="*/ 727427 h 1060757"/>
                <a:gd name="connsiteX1940" fmla="*/ 563269 w 1116656"/>
                <a:gd name="connsiteY1940" fmla="*/ 728607 h 1060757"/>
                <a:gd name="connsiteX1941" fmla="*/ 562827 w 1116656"/>
                <a:gd name="connsiteY1941" fmla="*/ 730082 h 1060757"/>
                <a:gd name="connsiteX1942" fmla="*/ 562089 w 1116656"/>
                <a:gd name="connsiteY1942" fmla="*/ 731262 h 1060757"/>
                <a:gd name="connsiteX1943" fmla="*/ 560172 w 1116656"/>
                <a:gd name="connsiteY1943" fmla="*/ 733032 h 1060757"/>
                <a:gd name="connsiteX1944" fmla="*/ 559730 w 1116656"/>
                <a:gd name="connsiteY1944" fmla="*/ 734949 h 1060757"/>
                <a:gd name="connsiteX1945" fmla="*/ 562089 w 1116656"/>
                <a:gd name="connsiteY1945" fmla="*/ 734654 h 1060757"/>
                <a:gd name="connsiteX1946" fmla="*/ 566219 w 1116656"/>
                <a:gd name="connsiteY1946" fmla="*/ 733474 h 1060757"/>
                <a:gd name="connsiteX1947" fmla="*/ 567399 w 1116656"/>
                <a:gd name="connsiteY1947" fmla="*/ 731262 h 1060757"/>
                <a:gd name="connsiteX1948" fmla="*/ 519612 w 1116656"/>
                <a:gd name="connsiteY1948" fmla="*/ 106194 h 1060757"/>
                <a:gd name="connsiteX1949" fmla="*/ 520939 w 1116656"/>
                <a:gd name="connsiteY1949" fmla="*/ 108554 h 1060757"/>
                <a:gd name="connsiteX1950" fmla="*/ 528314 w 1116656"/>
                <a:gd name="connsiteY1950" fmla="*/ 119025 h 1060757"/>
                <a:gd name="connsiteX1951" fmla="*/ 530379 w 1116656"/>
                <a:gd name="connsiteY1951" fmla="*/ 120353 h 1060757"/>
                <a:gd name="connsiteX1952" fmla="*/ 534951 w 1116656"/>
                <a:gd name="connsiteY1952" fmla="*/ 120353 h 1060757"/>
                <a:gd name="connsiteX1953" fmla="*/ 540556 w 1116656"/>
                <a:gd name="connsiteY1953" fmla="*/ 123450 h 1060757"/>
                <a:gd name="connsiteX1954" fmla="*/ 544980 w 1116656"/>
                <a:gd name="connsiteY1954" fmla="*/ 126842 h 1060757"/>
                <a:gd name="connsiteX1955" fmla="*/ 550437 w 1116656"/>
                <a:gd name="connsiteY1955" fmla="*/ 132742 h 1060757"/>
                <a:gd name="connsiteX1956" fmla="*/ 554420 w 1116656"/>
                <a:gd name="connsiteY1956" fmla="*/ 132300 h 1060757"/>
                <a:gd name="connsiteX1957" fmla="*/ 552797 w 1116656"/>
                <a:gd name="connsiteY1957" fmla="*/ 128170 h 1060757"/>
                <a:gd name="connsiteX1958" fmla="*/ 549553 w 1116656"/>
                <a:gd name="connsiteY1958" fmla="*/ 124188 h 1060757"/>
                <a:gd name="connsiteX1959" fmla="*/ 548373 w 1116656"/>
                <a:gd name="connsiteY1959" fmla="*/ 122270 h 1060757"/>
                <a:gd name="connsiteX1960" fmla="*/ 546898 w 1116656"/>
                <a:gd name="connsiteY1960" fmla="*/ 120795 h 1060757"/>
                <a:gd name="connsiteX1961" fmla="*/ 541441 w 1116656"/>
                <a:gd name="connsiteY1961" fmla="*/ 118583 h 1060757"/>
                <a:gd name="connsiteX1962" fmla="*/ 536426 w 1116656"/>
                <a:gd name="connsiteY1962" fmla="*/ 114306 h 1060757"/>
                <a:gd name="connsiteX1963" fmla="*/ 532149 w 1116656"/>
                <a:gd name="connsiteY1963" fmla="*/ 114748 h 1060757"/>
                <a:gd name="connsiteX1964" fmla="*/ 531853 w 1116656"/>
                <a:gd name="connsiteY1964" fmla="*/ 110766 h 1060757"/>
                <a:gd name="connsiteX1965" fmla="*/ 529346 w 1116656"/>
                <a:gd name="connsiteY1965" fmla="*/ 108996 h 1060757"/>
                <a:gd name="connsiteX1966" fmla="*/ 527281 w 1116656"/>
                <a:gd name="connsiteY1966" fmla="*/ 106341 h 1060757"/>
                <a:gd name="connsiteX1967" fmla="*/ 529199 w 1116656"/>
                <a:gd name="connsiteY1967" fmla="*/ 104129 h 1060757"/>
                <a:gd name="connsiteX1968" fmla="*/ 528461 w 1116656"/>
                <a:gd name="connsiteY1968" fmla="*/ 102506 h 1060757"/>
                <a:gd name="connsiteX1969" fmla="*/ 524184 w 1116656"/>
                <a:gd name="connsiteY1969" fmla="*/ 97049 h 1060757"/>
                <a:gd name="connsiteX1970" fmla="*/ 519317 w 1116656"/>
                <a:gd name="connsiteY1970" fmla="*/ 94689 h 1060757"/>
                <a:gd name="connsiteX1971" fmla="*/ 513712 w 1116656"/>
                <a:gd name="connsiteY1971" fmla="*/ 93804 h 1060757"/>
                <a:gd name="connsiteX1972" fmla="*/ 513712 w 1116656"/>
                <a:gd name="connsiteY1972" fmla="*/ 97639 h 1060757"/>
                <a:gd name="connsiteX1973" fmla="*/ 515482 w 1116656"/>
                <a:gd name="connsiteY1973" fmla="*/ 102506 h 1060757"/>
                <a:gd name="connsiteX1974" fmla="*/ 519612 w 1116656"/>
                <a:gd name="connsiteY1974" fmla="*/ 106341 h 10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Lst>
              <a:rect l="l" t="t" r="r" b="b"/>
              <a:pathLst>
                <a:path w="1116656" h="1060757">
                  <a:moveTo>
                    <a:pt x="518432" y="47345"/>
                  </a:moveTo>
                  <a:lnTo>
                    <a:pt x="519907" y="50295"/>
                  </a:lnTo>
                  <a:lnTo>
                    <a:pt x="517990" y="53834"/>
                  </a:lnTo>
                  <a:lnTo>
                    <a:pt x="517694" y="55309"/>
                  </a:lnTo>
                  <a:lnTo>
                    <a:pt x="517990" y="57374"/>
                  </a:lnTo>
                  <a:lnTo>
                    <a:pt x="520497" y="60766"/>
                  </a:lnTo>
                  <a:lnTo>
                    <a:pt x="521972" y="63569"/>
                  </a:lnTo>
                  <a:lnTo>
                    <a:pt x="523004" y="67404"/>
                  </a:lnTo>
                  <a:lnTo>
                    <a:pt x="524332" y="70058"/>
                  </a:lnTo>
                  <a:lnTo>
                    <a:pt x="527724" y="74336"/>
                  </a:lnTo>
                  <a:lnTo>
                    <a:pt x="530379" y="80383"/>
                  </a:lnTo>
                  <a:lnTo>
                    <a:pt x="533771" y="81563"/>
                  </a:lnTo>
                  <a:lnTo>
                    <a:pt x="538491" y="79055"/>
                  </a:lnTo>
                  <a:lnTo>
                    <a:pt x="540998" y="75958"/>
                  </a:lnTo>
                  <a:lnTo>
                    <a:pt x="540113" y="71386"/>
                  </a:lnTo>
                  <a:lnTo>
                    <a:pt x="542768" y="70943"/>
                  </a:lnTo>
                  <a:lnTo>
                    <a:pt x="550585" y="70943"/>
                  </a:lnTo>
                  <a:lnTo>
                    <a:pt x="553388" y="72271"/>
                  </a:lnTo>
                  <a:lnTo>
                    <a:pt x="551618" y="75516"/>
                  </a:lnTo>
                  <a:lnTo>
                    <a:pt x="548373" y="79055"/>
                  </a:lnTo>
                  <a:lnTo>
                    <a:pt x="548668" y="81415"/>
                  </a:lnTo>
                  <a:lnTo>
                    <a:pt x="549258" y="83480"/>
                  </a:lnTo>
                  <a:lnTo>
                    <a:pt x="550733" y="86577"/>
                  </a:lnTo>
                  <a:lnTo>
                    <a:pt x="552355" y="89085"/>
                  </a:lnTo>
                  <a:lnTo>
                    <a:pt x="553388" y="89527"/>
                  </a:lnTo>
                  <a:lnTo>
                    <a:pt x="557664" y="89527"/>
                  </a:lnTo>
                  <a:lnTo>
                    <a:pt x="560909" y="89970"/>
                  </a:lnTo>
                  <a:lnTo>
                    <a:pt x="561647" y="90707"/>
                  </a:lnTo>
                  <a:lnTo>
                    <a:pt x="559582" y="92920"/>
                  </a:lnTo>
                  <a:lnTo>
                    <a:pt x="558255" y="93509"/>
                  </a:lnTo>
                  <a:lnTo>
                    <a:pt x="539228" y="88937"/>
                  </a:lnTo>
                  <a:lnTo>
                    <a:pt x="536869" y="89527"/>
                  </a:lnTo>
                  <a:lnTo>
                    <a:pt x="534509" y="90855"/>
                  </a:lnTo>
                  <a:lnTo>
                    <a:pt x="540998" y="94837"/>
                  </a:lnTo>
                  <a:lnTo>
                    <a:pt x="547488" y="97787"/>
                  </a:lnTo>
                  <a:lnTo>
                    <a:pt x="544686" y="98967"/>
                  </a:lnTo>
                  <a:lnTo>
                    <a:pt x="544390" y="101621"/>
                  </a:lnTo>
                  <a:lnTo>
                    <a:pt x="545128" y="104571"/>
                  </a:lnTo>
                  <a:lnTo>
                    <a:pt x="547488" y="107079"/>
                  </a:lnTo>
                  <a:lnTo>
                    <a:pt x="549995" y="108849"/>
                  </a:lnTo>
                  <a:lnTo>
                    <a:pt x="554567" y="110913"/>
                  </a:lnTo>
                  <a:lnTo>
                    <a:pt x="557664" y="111503"/>
                  </a:lnTo>
                  <a:lnTo>
                    <a:pt x="562237" y="117993"/>
                  </a:lnTo>
                  <a:lnTo>
                    <a:pt x="568284" y="123598"/>
                  </a:lnTo>
                  <a:lnTo>
                    <a:pt x="572414" y="125515"/>
                  </a:lnTo>
                  <a:lnTo>
                    <a:pt x="573594" y="126695"/>
                  </a:lnTo>
                  <a:lnTo>
                    <a:pt x="574773" y="128465"/>
                  </a:lnTo>
                  <a:lnTo>
                    <a:pt x="580968" y="132152"/>
                  </a:lnTo>
                  <a:lnTo>
                    <a:pt x="594095" y="131710"/>
                  </a:lnTo>
                  <a:lnTo>
                    <a:pt x="600732" y="130530"/>
                  </a:lnTo>
                  <a:lnTo>
                    <a:pt x="606042" y="130235"/>
                  </a:lnTo>
                  <a:lnTo>
                    <a:pt x="609434" y="128022"/>
                  </a:lnTo>
                  <a:lnTo>
                    <a:pt x="612679" y="125220"/>
                  </a:lnTo>
                  <a:lnTo>
                    <a:pt x="616218" y="123303"/>
                  </a:lnTo>
                  <a:lnTo>
                    <a:pt x="619906" y="121975"/>
                  </a:lnTo>
                  <a:lnTo>
                    <a:pt x="617546" y="119320"/>
                  </a:lnTo>
                  <a:lnTo>
                    <a:pt x="614596" y="117551"/>
                  </a:lnTo>
                  <a:lnTo>
                    <a:pt x="615481" y="114748"/>
                  </a:lnTo>
                  <a:lnTo>
                    <a:pt x="616661" y="112536"/>
                  </a:lnTo>
                  <a:lnTo>
                    <a:pt x="616366" y="109734"/>
                  </a:lnTo>
                  <a:lnTo>
                    <a:pt x="615334" y="107079"/>
                  </a:lnTo>
                  <a:lnTo>
                    <a:pt x="618284" y="105309"/>
                  </a:lnTo>
                  <a:lnTo>
                    <a:pt x="621234" y="104424"/>
                  </a:lnTo>
                  <a:lnTo>
                    <a:pt x="622708" y="104424"/>
                  </a:lnTo>
                  <a:lnTo>
                    <a:pt x="624035" y="105309"/>
                  </a:lnTo>
                  <a:lnTo>
                    <a:pt x="625216" y="107669"/>
                  </a:lnTo>
                  <a:lnTo>
                    <a:pt x="626543" y="109144"/>
                  </a:lnTo>
                  <a:lnTo>
                    <a:pt x="629788" y="109734"/>
                  </a:lnTo>
                  <a:lnTo>
                    <a:pt x="632885" y="107816"/>
                  </a:lnTo>
                  <a:lnTo>
                    <a:pt x="635245" y="103834"/>
                  </a:lnTo>
                  <a:lnTo>
                    <a:pt x="637753" y="101032"/>
                  </a:lnTo>
                  <a:lnTo>
                    <a:pt x="639375" y="101621"/>
                  </a:lnTo>
                  <a:lnTo>
                    <a:pt x="639375" y="104571"/>
                  </a:lnTo>
                  <a:lnTo>
                    <a:pt x="638490" y="107964"/>
                  </a:lnTo>
                  <a:lnTo>
                    <a:pt x="636278" y="111061"/>
                  </a:lnTo>
                  <a:lnTo>
                    <a:pt x="635983" y="112241"/>
                  </a:lnTo>
                  <a:lnTo>
                    <a:pt x="636572" y="114306"/>
                  </a:lnTo>
                  <a:lnTo>
                    <a:pt x="638637" y="118141"/>
                  </a:lnTo>
                  <a:lnTo>
                    <a:pt x="640112" y="119025"/>
                  </a:lnTo>
                  <a:lnTo>
                    <a:pt x="647045" y="119025"/>
                  </a:lnTo>
                  <a:lnTo>
                    <a:pt x="653977" y="117846"/>
                  </a:lnTo>
                  <a:lnTo>
                    <a:pt x="659581" y="115191"/>
                  </a:lnTo>
                  <a:lnTo>
                    <a:pt x="667103" y="109439"/>
                  </a:lnTo>
                  <a:lnTo>
                    <a:pt x="669315" y="108406"/>
                  </a:lnTo>
                  <a:lnTo>
                    <a:pt x="675953" y="107964"/>
                  </a:lnTo>
                  <a:lnTo>
                    <a:pt x="673740" y="110913"/>
                  </a:lnTo>
                  <a:lnTo>
                    <a:pt x="667251" y="117256"/>
                  </a:lnTo>
                  <a:lnTo>
                    <a:pt x="669463" y="120353"/>
                  </a:lnTo>
                  <a:lnTo>
                    <a:pt x="674478" y="122713"/>
                  </a:lnTo>
                  <a:lnTo>
                    <a:pt x="676690" y="123303"/>
                  </a:lnTo>
                  <a:lnTo>
                    <a:pt x="681410" y="123303"/>
                  </a:lnTo>
                  <a:lnTo>
                    <a:pt x="686130" y="122123"/>
                  </a:lnTo>
                  <a:lnTo>
                    <a:pt x="681705" y="124925"/>
                  </a:lnTo>
                  <a:lnTo>
                    <a:pt x="675805" y="125958"/>
                  </a:lnTo>
                  <a:lnTo>
                    <a:pt x="659434" y="125958"/>
                  </a:lnTo>
                  <a:lnTo>
                    <a:pt x="652206" y="126548"/>
                  </a:lnTo>
                  <a:lnTo>
                    <a:pt x="649846" y="127285"/>
                  </a:lnTo>
                  <a:lnTo>
                    <a:pt x="646602" y="128907"/>
                  </a:lnTo>
                  <a:lnTo>
                    <a:pt x="646602" y="130825"/>
                  </a:lnTo>
                  <a:lnTo>
                    <a:pt x="647634" y="132890"/>
                  </a:lnTo>
                  <a:lnTo>
                    <a:pt x="642915" y="132595"/>
                  </a:lnTo>
                  <a:lnTo>
                    <a:pt x="638195" y="133332"/>
                  </a:lnTo>
                  <a:lnTo>
                    <a:pt x="629198" y="137314"/>
                  </a:lnTo>
                  <a:lnTo>
                    <a:pt x="609729" y="141887"/>
                  </a:lnTo>
                  <a:lnTo>
                    <a:pt x="611204" y="145574"/>
                  </a:lnTo>
                  <a:lnTo>
                    <a:pt x="604419" y="142034"/>
                  </a:lnTo>
                  <a:lnTo>
                    <a:pt x="601469" y="141002"/>
                  </a:lnTo>
                  <a:lnTo>
                    <a:pt x="598520" y="141002"/>
                  </a:lnTo>
                  <a:lnTo>
                    <a:pt x="597045" y="141592"/>
                  </a:lnTo>
                  <a:lnTo>
                    <a:pt x="595717" y="142624"/>
                  </a:lnTo>
                  <a:lnTo>
                    <a:pt x="594685" y="144246"/>
                  </a:lnTo>
                  <a:lnTo>
                    <a:pt x="595570" y="150441"/>
                  </a:lnTo>
                  <a:lnTo>
                    <a:pt x="596455" y="152506"/>
                  </a:lnTo>
                  <a:lnTo>
                    <a:pt x="597487" y="154128"/>
                  </a:lnTo>
                  <a:lnTo>
                    <a:pt x="601912" y="157373"/>
                  </a:lnTo>
                  <a:lnTo>
                    <a:pt x="605304" y="158701"/>
                  </a:lnTo>
                  <a:lnTo>
                    <a:pt x="618726" y="158996"/>
                  </a:lnTo>
                  <a:lnTo>
                    <a:pt x="625068" y="158258"/>
                  </a:lnTo>
                  <a:lnTo>
                    <a:pt x="631558" y="156488"/>
                  </a:lnTo>
                  <a:lnTo>
                    <a:pt x="638047" y="153833"/>
                  </a:lnTo>
                  <a:lnTo>
                    <a:pt x="644389" y="153096"/>
                  </a:lnTo>
                  <a:lnTo>
                    <a:pt x="650732" y="154276"/>
                  </a:lnTo>
                  <a:lnTo>
                    <a:pt x="656779" y="154276"/>
                  </a:lnTo>
                  <a:lnTo>
                    <a:pt x="669315" y="152358"/>
                  </a:lnTo>
                  <a:lnTo>
                    <a:pt x="677575" y="150589"/>
                  </a:lnTo>
                  <a:lnTo>
                    <a:pt x="679198" y="151326"/>
                  </a:lnTo>
                  <a:lnTo>
                    <a:pt x="680673" y="154423"/>
                  </a:lnTo>
                  <a:lnTo>
                    <a:pt x="682295" y="156931"/>
                  </a:lnTo>
                  <a:lnTo>
                    <a:pt x="671528" y="156931"/>
                  </a:lnTo>
                  <a:lnTo>
                    <a:pt x="660761" y="157816"/>
                  </a:lnTo>
                  <a:lnTo>
                    <a:pt x="627133" y="163125"/>
                  </a:lnTo>
                  <a:lnTo>
                    <a:pt x="621234" y="172270"/>
                  </a:lnTo>
                  <a:lnTo>
                    <a:pt x="618726" y="171532"/>
                  </a:lnTo>
                  <a:lnTo>
                    <a:pt x="615924" y="169762"/>
                  </a:lnTo>
                  <a:lnTo>
                    <a:pt x="612974" y="169320"/>
                  </a:lnTo>
                  <a:lnTo>
                    <a:pt x="605009" y="170205"/>
                  </a:lnTo>
                  <a:lnTo>
                    <a:pt x="603829" y="171237"/>
                  </a:lnTo>
                  <a:lnTo>
                    <a:pt x="603092" y="173302"/>
                  </a:lnTo>
                  <a:lnTo>
                    <a:pt x="603387" y="176842"/>
                  </a:lnTo>
                  <a:lnTo>
                    <a:pt x="604567" y="179202"/>
                  </a:lnTo>
                  <a:lnTo>
                    <a:pt x="607074" y="183037"/>
                  </a:lnTo>
                  <a:lnTo>
                    <a:pt x="609729" y="185986"/>
                  </a:lnTo>
                  <a:lnTo>
                    <a:pt x="612826" y="188641"/>
                  </a:lnTo>
                  <a:lnTo>
                    <a:pt x="615924" y="190559"/>
                  </a:lnTo>
                  <a:lnTo>
                    <a:pt x="622561" y="192624"/>
                  </a:lnTo>
                  <a:lnTo>
                    <a:pt x="632590" y="196901"/>
                  </a:lnTo>
                  <a:lnTo>
                    <a:pt x="643652" y="207815"/>
                  </a:lnTo>
                  <a:lnTo>
                    <a:pt x="655599" y="214747"/>
                  </a:lnTo>
                  <a:lnTo>
                    <a:pt x="658696" y="215927"/>
                  </a:lnTo>
                  <a:lnTo>
                    <a:pt x="661646" y="217992"/>
                  </a:lnTo>
                  <a:lnTo>
                    <a:pt x="664448" y="221089"/>
                  </a:lnTo>
                  <a:lnTo>
                    <a:pt x="667546" y="223007"/>
                  </a:lnTo>
                  <a:lnTo>
                    <a:pt x="673740" y="224629"/>
                  </a:lnTo>
                  <a:lnTo>
                    <a:pt x="679935" y="223154"/>
                  </a:lnTo>
                  <a:lnTo>
                    <a:pt x="683327" y="220204"/>
                  </a:lnTo>
                  <a:lnTo>
                    <a:pt x="682590" y="216812"/>
                  </a:lnTo>
                  <a:lnTo>
                    <a:pt x="681115" y="213567"/>
                  </a:lnTo>
                  <a:lnTo>
                    <a:pt x="681115" y="211797"/>
                  </a:lnTo>
                  <a:lnTo>
                    <a:pt x="685392" y="207225"/>
                  </a:lnTo>
                  <a:lnTo>
                    <a:pt x="688194" y="203095"/>
                  </a:lnTo>
                  <a:lnTo>
                    <a:pt x="686572" y="200883"/>
                  </a:lnTo>
                  <a:lnTo>
                    <a:pt x="685687" y="198818"/>
                  </a:lnTo>
                  <a:lnTo>
                    <a:pt x="690849" y="192919"/>
                  </a:lnTo>
                  <a:lnTo>
                    <a:pt x="693357" y="189084"/>
                  </a:lnTo>
                  <a:lnTo>
                    <a:pt x="698076" y="179349"/>
                  </a:lnTo>
                  <a:lnTo>
                    <a:pt x="703976" y="173892"/>
                  </a:lnTo>
                  <a:lnTo>
                    <a:pt x="711498" y="173302"/>
                  </a:lnTo>
                  <a:lnTo>
                    <a:pt x="713858" y="172417"/>
                  </a:lnTo>
                  <a:lnTo>
                    <a:pt x="715775" y="169320"/>
                  </a:lnTo>
                  <a:lnTo>
                    <a:pt x="717398" y="163568"/>
                  </a:lnTo>
                  <a:lnTo>
                    <a:pt x="718430" y="157226"/>
                  </a:lnTo>
                  <a:lnTo>
                    <a:pt x="719315" y="148819"/>
                  </a:lnTo>
                  <a:lnTo>
                    <a:pt x="719315" y="144099"/>
                  </a:lnTo>
                  <a:lnTo>
                    <a:pt x="722855" y="142772"/>
                  </a:lnTo>
                  <a:lnTo>
                    <a:pt x="726394" y="143214"/>
                  </a:lnTo>
                  <a:lnTo>
                    <a:pt x="729197" y="143214"/>
                  </a:lnTo>
                  <a:lnTo>
                    <a:pt x="733769" y="140854"/>
                  </a:lnTo>
                  <a:lnTo>
                    <a:pt x="734064" y="137904"/>
                  </a:lnTo>
                  <a:lnTo>
                    <a:pt x="732737" y="135102"/>
                  </a:lnTo>
                  <a:lnTo>
                    <a:pt x="733474" y="132152"/>
                  </a:lnTo>
                  <a:lnTo>
                    <a:pt x="735392" y="127285"/>
                  </a:lnTo>
                  <a:lnTo>
                    <a:pt x="737899" y="123893"/>
                  </a:lnTo>
                  <a:lnTo>
                    <a:pt x="743946" y="118141"/>
                  </a:lnTo>
                  <a:lnTo>
                    <a:pt x="750141" y="113421"/>
                  </a:lnTo>
                  <a:lnTo>
                    <a:pt x="751026" y="111356"/>
                  </a:lnTo>
                  <a:lnTo>
                    <a:pt x="751616" y="110618"/>
                  </a:lnTo>
                  <a:lnTo>
                    <a:pt x="753976" y="109881"/>
                  </a:lnTo>
                  <a:lnTo>
                    <a:pt x="770199" y="108701"/>
                  </a:lnTo>
                  <a:lnTo>
                    <a:pt x="779049" y="107079"/>
                  </a:lnTo>
                  <a:lnTo>
                    <a:pt x="788783" y="106784"/>
                  </a:lnTo>
                  <a:lnTo>
                    <a:pt x="792618" y="105456"/>
                  </a:lnTo>
                  <a:lnTo>
                    <a:pt x="796453" y="103096"/>
                  </a:lnTo>
                  <a:lnTo>
                    <a:pt x="795568" y="101327"/>
                  </a:lnTo>
                  <a:lnTo>
                    <a:pt x="794536" y="99999"/>
                  </a:lnTo>
                  <a:lnTo>
                    <a:pt x="788783" y="96754"/>
                  </a:lnTo>
                  <a:lnTo>
                    <a:pt x="779197" y="93657"/>
                  </a:lnTo>
                  <a:lnTo>
                    <a:pt x="773444" y="89380"/>
                  </a:lnTo>
                  <a:lnTo>
                    <a:pt x="780376" y="84807"/>
                  </a:lnTo>
                  <a:lnTo>
                    <a:pt x="776247" y="82005"/>
                  </a:lnTo>
                  <a:lnTo>
                    <a:pt x="772264" y="80678"/>
                  </a:lnTo>
                  <a:lnTo>
                    <a:pt x="764595" y="79793"/>
                  </a:lnTo>
                  <a:lnTo>
                    <a:pt x="763267" y="80973"/>
                  </a:lnTo>
                  <a:lnTo>
                    <a:pt x="763267" y="83775"/>
                  </a:lnTo>
                  <a:lnTo>
                    <a:pt x="757515" y="84955"/>
                  </a:lnTo>
                  <a:lnTo>
                    <a:pt x="753828" y="79645"/>
                  </a:lnTo>
                  <a:lnTo>
                    <a:pt x="747044" y="78023"/>
                  </a:lnTo>
                  <a:lnTo>
                    <a:pt x="736571" y="79055"/>
                  </a:lnTo>
                  <a:lnTo>
                    <a:pt x="733622" y="77728"/>
                  </a:lnTo>
                  <a:lnTo>
                    <a:pt x="730967" y="74483"/>
                  </a:lnTo>
                  <a:lnTo>
                    <a:pt x="728165" y="73008"/>
                  </a:lnTo>
                  <a:lnTo>
                    <a:pt x="725657" y="73008"/>
                  </a:lnTo>
                  <a:lnTo>
                    <a:pt x="726690" y="71828"/>
                  </a:lnTo>
                  <a:lnTo>
                    <a:pt x="728902" y="70501"/>
                  </a:lnTo>
                  <a:lnTo>
                    <a:pt x="729344" y="68583"/>
                  </a:lnTo>
                  <a:lnTo>
                    <a:pt x="729639" y="65781"/>
                  </a:lnTo>
                  <a:lnTo>
                    <a:pt x="729197" y="63274"/>
                  </a:lnTo>
                  <a:lnTo>
                    <a:pt x="728460" y="61209"/>
                  </a:lnTo>
                  <a:lnTo>
                    <a:pt x="727427" y="59586"/>
                  </a:lnTo>
                  <a:lnTo>
                    <a:pt x="723002" y="54719"/>
                  </a:lnTo>
                  <a:lnTo>
                    <a:pt x="718135" y="52802"/>
                  </a:lnTo>
                  <a:lnTo>
                    <a:pt x="716513" y="52507"/>
                  </a:lnTo>
                  <a:lnTo>
                    <a:pt x="714890" y="53097"/>
                  </a:lnTo>
                  <a:lnTo>
                    <a:pt x="704124" y="62684"/>
                  </a:lnTo>
                  <a:lnTo>
                    <a:pt x="699109" y="65634"/>
                  </a:lnTo>
                  <a:lnTo>
                    <a:pt x="700289" y="62979"/>
                  </a:lnTo>
                  <a:lnTo>
                    <a:pt x="700731" y="60029"/>
                  </a:lnTo>
                  <a:lnTo>
                    <a:pt x="699551" y="56932"/>
                  </a:lnTo>
                  <a:lnTo>
                    <a:pt x="700731" y="54867"/>
                  </a:lnTo>
                  <a:lnTo>
                    <a:pt x="704124" y="51032"/>
                  </a:lnTo>
                  <a:lnTo>
                    <a:pt x="706631" y="46902"/>
                  </a:lnTo>
                  <a:lnTo>
                    <a:pt x="703386" y="41150"/>
                  </a:lnTo>
                  <a:lnTo>
                    <a:pt x="699404" y="37758"/>
                  </a:lnTo>
                  <a:lnTo>
                    <a:pt x="696601" y="36135"/>
                  </a:lnTo>
                  <a:lnTo>
                    <a:pt x="687162" y="32743"/>
                  </a:lnTo>
                  <a:lnTo>
                    <a:pt x="680525" y="31711"/>
                  </a:lnTo>
                  <a:lnTo>
                    <a:pt x="679492" y="32596"/>
                  </a:lnTo>
                  <a:lnTo>
                    <a:pt x="678607" y="34218"/>
                  </a:lnTo>
                  <a:lnTo>
                    <a:pt x="677280" y="34808"/>
                  </a:lnTo>
                  <a:lnTo>
                    <a:pt x="675953" y="34808"/>
                  </a:lnTo>
                  <a:lnTo>
                    <a:pt x="669021" y="27876"/>
                  </a:lnTo>
                  <a:lnTo>
                    <a:pt x="665481" y="25958"/>
                  </a:lnTo>
                  <a:lnTo>
                    <a:pt x="661794" y="25958"/>
                  </a:lnTo>
                  <a:lnTo>
                    <a:pt x="657811" y="28613"/>
                  </a:lnTo>
                  <a:lnTo>
                    <a:pt x="656779" y="31858"/>
                  </a:lnTo>
                  <a:lnTo>
                    <a:pt x="657959" y="35988"/>
                  </a:lnTo>
                  <a:lnTo>
                    <a:pt x="654124" y="38938"/>
                  </a:lnTo>
                  <a:lnTo>
                    <a:pt x="651174" y="44985"/>
                  </a:lnTo>
                  <a:lnTo>
                    <a:pt x="650732" y="46460"/>
                  </a:lnTo>
                  <a:lnTo>
                    <a:pt x="650437" y="48082"/>
                  </a:lnTo>
                  <a:lnTo>
                    <a:pt x="651027" y="53687"/>
                  </a:lnTo>
                  <a:lnTo>
                    <a:pt x="651912" y="57669"/>
                  </a:lnTo>
                  <a:lnTo>
                    <a:pt x="655894" y="68141"/>
                  </a:lnTo>
                  <a:lnTo>
                    <a:pt x="661794" y="81563"/>
                  </a:lnTo>
                  <a:lnTo>
                    <a:pt x="664153" y="89527"/>
                  </a:lnTo>
                  <a:lnTo>
                    <a:pt x="662826" y="89232"/>
                  </a:lnTo>
                  <a:lnTo>
                    <a:pt x="651469" y="78760"/>
                  </a:lnTo>
                  <a:lnTo>
                    <a:pt x="648962" y="77875"/>
                  </a:lnTo>
                  <a:lnTo>
                    <a:pt x="646307" y="74336"/>
                  </a:lnTo>
                  <a:lnTo>
                    <a:pt x="640702" y="64306"/>
                  </a:lnTo>
                  <a:lnTo>
                    <a:pt x="635687" y="56194"/>
                  </a:lnTo>
                  <a:lnTo>
                    <a:pt x="630525" y="48525"/>
                  </a:lnTo>
                  <a:lnTo>
                    <a:pt x="624773" y="43067"/>
                  </a:lnTo>
                  <a:lnTo>
                    <a:pt x="618578" y="41150"/>
                  </a:lnTo>
                  <a:lnTo>
                    <a:pt x="612974" y="45427"/>
                  </a:lnTo>
                  <a:lnTo>
                    <a:pt x="607664" y="51769"/>
                  </a:lnTo>
                  <a:lnTo>
                    <a:pt x="603977" y="53687"/>
                  </a:lnTo>
                  <a:lnTo>
                    <a:pt x="603387" y="56489"/>
                  </a:lnTo>
                  <a:lnTo>
                    <a:pt x="603092" y="59881"/>
                  </a:lnTo>
                  <a:lnTo>
                    <a:pt x="603534" y="62979"/>
                  </a:lnTo>
                  <a:lnTo>
                    <a:pt x="604272" y="65634"/>
                  </a:lnTo>
                  <a:lnTo>
                    <a:pt x="603534" y="67993"/>
                  </a:lnTo>
                  <a:lnTo>
                    <a:pt x="601617" y="68288"/>
                  </a:lnTo>
                  <a:lnTo>
                    <a:pt x="598372" y="66224"/>
                  </a:lnTo>
                  <a:lnTo>
                    <a:pt x="595275" y="63126"/>
                  </a:lnTo>
                  <a:lnTo>
                    <a:pt x="592325" y="61504"/>
                  </a:lnTo>
                  <a:lnTo>
                    <a:pt x="587900" y="60766"/>
                  </a:lnTo>
                  <a:lnTo>
                    <a:pt x="586573" y="60176"/>
                  </a:lnTo>
                  <a:lnTo>
                    <a:pt x="585246" y="54572"/>
                  </a:lnTo>
                  <a:lnTo>
                    <a:pt x="582148" y="53834"/>
                  </a:lnTo>
                  <a:lnTo>
                    <a:pt x="564892" y="54867"/>
                  </a:lnTo>
                  <a:lnTo>
                    <a:pt x="577576" y="48082"/>
                  </a:lnTo>
                  <a:lnTo>
                    <a:pt x="596897" y="46312"/>
                  </a:lnTo>
                  <a:lnTo>
                    <a:pt x="600290" y="44100"/>
                  </a:lnTo>
                  <a:lnTo>
                    <a:pt x="600584" y="43510"/>
                  </a:lnTo>
                  <a:lnTo>
                    <a:pt x="600584" y="40265"/>
                  </a:lnTo>
                  <a:lnTo>
                    <a:pt x="594685" y="37610"/>
                  </a:lnTo>
                  <a:lnTo>
                    <a:pt x="579346" y="39380"/>
                  </a:lnTo>
                  <a:lnTo>
                    <a:pt x="570054" y="42772"/>
                  </a:lnTo>
                  <a:lnTo>
                    <a:pt x="566072" y="42772"/>
                  </a:lnTo>
                  <a:lnTo>
                    <a:pt x="557664" y="40413"/>
                  </a:lnTo>
                  <a:lnTo>
                    <a:pt x="556042" y="41445"/>
                  </a:lnTo>
                  <a:lnTo>
                    <a:pt x="556780" y="44247"/>
                  </a:lnTo>
                  <a:lnTo>
                    <a:pt x="557960" y="46460"/>
                  </a:lnTo>
                  <a:lnTo>
                    <a:pt x="555747" y="46165"/>
                  </a:lnTo>
                  <a:lnTo>
                    <a:pt x="553092" y="45132"/>
                  </a:lnTo>
                  <a:lnTo>
                    <a:pt x="542620" y="40118"/>
                  </a:lnTo>
                  <a:lnTo>
                    <a:pt x="533181" y="41445"/>
                  </a:lnTo>
                  <a:lnTo>
                    <a:pt x="530821" y="42330"/>
                  </a:lnTo>
                  <a:lnTo>
                    <a:pt x="529052" y="46165"/>
                  </a:lnTo>
                  <a:lnTo>
                    <a:pt x="528166" y="46165"/>
                  </a:lnTo>
                  <a:lnTo>
                    <a:pt x="525511" y="43805"/>
                  </a:lnTo>
                  <a:lnTo>
                    <a:pt x="520644" y="41593"/>
                  </a:lnTo>
                  <a:lnTo>
                    <a:pt x="519022" y="41593"/>
                  </a:lnTo>
                  <a:lnTo>
                    <a:pt x="517547" y="42035"/>
                  </a:lnTo>
                  <a:lnTo>
                    <a:pt x="515925" y="43805"/>
                  </a:lnTo>
                  <a:lnTo>
                    <a:pt x="515925" y="45280"/>
                  </a:lnTo>
                  <a:lnTo>
                    <a:pt x="517842" y="47787"/>
                  </a:lnTo>
                  <a:close/>
                  <a:moveTo>
                    <a:pt x="777131" y="545570"/>
                  </a:moveTo>
                  <a:lnTo>
                    <a:pt x="772855" y="546898"/>
                  </a:lnTo>
                  <a:lnTo>
                    <a:pt x="770789" y="549110"/>
                  </a:lnTo>
                  <a:lnTo>
                    <a:pt x="770789" y="550732"/>
                  </a:lnTo>
                  <a:lnTo>
                    <a:pt x="772117" y="552797"/>
                  </a:lnTo>
                  <a:lnTo>
                    <a:pt x="773887" y="552797"/>
                  </a:lnTo>
                  <a:lnTo>
                    <a:pt x="775509" y="553092"/>
                  </a:lnTo>
                  <a:lnTo>
                    <a:pt x="776689" y="553830"/>
                  </a:lnTo>
                  <a:lnTo>
                    <a:pt x="778901" y="553387"/>
                  </a:lnTo>
                  <a:lnTo>
                    <a:pt x="780376" y="552355"/>
                  </a:lnTo>
                  <a:lnTo>
                    <a:pt x="781409" y="546898"/>
                  </a:lnTo>
                  <a:lnTo>
                    <a:pt x="780524" y="546308"/>
                  </a:lnTo>
                  <a:lnTo>
                    <a:pt x="777131" y="545718"/>
                  </a:lnTo>
                  <a:close/>
                  <a:moveTo>
                    <a:pt x="846453" y="522414"/>
                  </a:moveTo>
                  <a:lnTo>
                    <a:pt x="848665" y="520939"/>
                  </a:lnTo>
                  <a:lnTo>
                    <a:pt x="849550" y="519464"/>
                  </a:lnTo>
                  <a:lnTo>
                    <a:pt x="849992" y="517989"/>
                  </a:lnTo>
                  <a:lnTo>
                    <a:pt x="848812" y="516662"/>
                  </a:lnTo>
                  <a:lnTo>
                    <a:pt x="845862" y="518137"/>
                  </a:lnTo>
                  <a:lnTo>
                    <a:pt x="843945" y="518137"/>
                  </a:lnTo>
                  <a:lnTo>
                    <a:pt x="837603" y="523004"/>
                  </a:lnTo>
                  <a:lnTo>
                    <a:pt x="834801" y="522119"/>
                  </a:lnTo>
                  <a:lnTo>
                    <a:pt x="827279" y="523594"/>
                  </a:lnTo>
                  <a:lnTo>
                    <a:pt x="823296" y="523299"/>
                  </a:lnTo>
                  <a:lnTo>
                    <a:pt x="821379" y="525364"/>
                  </a:lnTo>
                  <a:lnTo>
                    <a:pt x="818282" y="524921"/>
                  </a:lnTo>
                  <a:lnTo>
                    <a:pt x="816659" y="525364"/>
                  </a:lnTo>
                  <a:lnTo>
                    <a:pt x="812087" y="525364"/>
                  </a:lnTo>
                  <a:lnTo>
                    <a:pt x="813709" y="527429"/>
                  </a:lnTo>
                  <a:lnTo>
                    <a:pt x="816659" y="529789"/>
                  </a:lnTo>
                  <a:lnTo>
                    <a:pt x="821674" y="532001"/>
                  </a:lnTo>
                  <a:lnTo>
                    <a:pt x="823592" y="532296"/>
                  </a:lnTo>
                  <a:lnTo>
                    <a:pt x="826836" y="532001"/>
                  </a:lnTo>
                  <a:lnTo>
                    <a:pt x="828016" y="531116"/>
                  </a:lnTo>
                  <a:lnTo>
                    <a:pt x="829344" y="529936"/>
                  </a:lnTo>
                  <a:lnTo>
                    <a:pt x="833916" y="530821"/>
                  </a:lnTo>
                  <a:lnTo>
                    <a:pt x="835391" y="530231"/>
                  </a:lnTo>
                  <a:lnTo>
                    <a:pt x="836570" y="529346"/>
                  </a:lnTo>
                  <a:lnTo>
                    <a:pt x="840258" y="528314"/>
                  </a:lnTo>
                  <a:lnTo>
                    <a:pt x="846453" y="522267"/>
                  </a:lnTo>
                  <a:close/>
                  <a:moveTo>
                    <a:pt x="736571" y="342622"/>
                  </a:moveTo>
                  <a:lnTo>
                    <a:pt x="739669" y="340557"/>
                  </a:lnTo>
                  <a:lnTo>
                    <a:pt x="741144" y="337165"/>
                  </a:lnTo>
                  <a:lnTo>
                    <a:pt x="740849" y="335985"/>
                  </a:lnTo>
                  <a:lnTo>
                    <a:pt x="738784" y="333920"/>
                  </a:lnTo>
                  <a:lnTo>
                    <a:pt x="730377" y="333920"/>
                  </a:lnTo>
                  <a:lnTo>
                    <a:pt x="728754" y="335543"/>
                  </a:lnTo>
                  <a:lnTo>
                    <a:pt x="731852" y="339377"/>
                  </a:lnTo>
                  <a:lnTo>
                    <a:pt x="736571" y="342327"/>
                  </a:lnTo>
                  <a:close/>
                  <a:moveTo>
                    <a:pt x="855302" y="534656"/>
                  </a:moveTo>
                  <a:lnTo>
                    <a:pt x="855302" y="532886"/>
                  </a:lnTo>
                  <a:lnTo>
                    <a:pt x="854564" y="530674"/>
                  </a:lnTo>
                  <a:lnTo>
                    <a:pt x="853679" y="528609"/>
                  </a:lnTo>
                  <a:lnTo>
                    <a:pt x="852795" y="527429"/>
                  </a:lnTo>
                  <a:lnTo>
                    <a:pt x="844978" y="532738"/>
                  </a:lnTo>
                  <a:lnTo>
                    <a:pt x="842618" y="532149"/>
                  </a:lnTo>
                  <a:lnTo>
                    <a:pt x="839078" y="533476"/>
                  </a:lnTo>
                  <a:lnTo>
                    <a:pt x="837013" y="535541"/>
                  </a:lnTo>
                  <a:lnTo>
                    <a:pt x="836423" y="536868"/>
                  </a:lnTo>
                  <a:lnTo>
                    <a:pt x="836423" y="538343"/>
                  </a:lnTo>
                  <a:lnTo>
                    <a:pt x="838783" y="539818"/>
                  </a:lnTo>
                  <a:lnTo>
                    <a:pt x="840995" y="538638"/>
                  </a:lnTo>
                  <a:lnTo>
                    <a:pt x="841438" y="539523"/>
                  </a:lnTo>
                  <a:lnTo>
                    <a:pt x="841438" y="542473"/>
                  </a:lnTo>
                  <a:lnTo>
                    <a:pt x="842765" y="543063"/>
                  </a:lnTo>
                  <a:lnTo>
                    <a:pt x="845715" y="542473"/>
                  </a:lnTo>
                  <a:lnTo>
                    <a:pt x="847632" y="541588"/>
                  </a:lnTo>
                  <a:lnTo>
                    <a:pt x="847337" y="540703"/>
                  </a:lnTo>
                  <a:lnTo>
                    <a:pt x="852942" y="537311"/>
                  </a:lnTo>
                  <a:lnTo>
                    <a:pt x="855449" y="534656"/>
                  </a:lnTo>
                  <a:close/>
                  <a:moveTo>
                    <a:pt x="715038" y="578166"/>
                  </a:moveTo>
                  <a:lnTo>
                    <a:pt x="718577" y="577428"/>
                  </a:lnTo>
                  <a:lnTo>
                    <a:pt x="728312" y="576248"/>
                  </a:lnTo>
                  <a:lnTo>
                    <a:pt x="728754" y="575068"/>
                  </a:lnTo>
                  <a:lnTo>
                    <a:pt x="728754" y="573446"/>
                  </a:lnTo>
                  <a:lnTo>
                    <a:pt x="731557" y="570349"/>
                  </a:lnTo>
                  <a:lnTo>
                    <a:pt x="734064" y="567841"/>
                  </a:lnTo>
                  <a:lnTo>
                    <a:pt x="737309" y="565482"/>
                  </a:lnTo>
                  <a:lnTo>
                    <a:pt x="739079" y="565924"/>
                  </a:lnTo>
                  <a:lnTo>
                    <a:pt x="742619" y="565039"/>
                  </a:lnTo>
                  <a:lnTo>
                    <a:pt x="745421" y="560909"/>
                  </a:lnTo>
                  <a:lnTo>
                    <a:pt x="749403" y="557959"/>
                  </a:lnTo>
                  <a:lnTo>
                    <a:pt x="749846" y="555600"/>
                  </a:lnTo>
                  <a:lnTo>
                    <a:pt x="747044" y="554272"/>
                  </a:lnTo>
                  <a:lnTo>
                    <a:pt x="745716" y="554715"/>
                  </a:lnTo>
                  <a:lnTo>
                    <a:pt x="745126" y="555747"/>
                  </a:lnTo>
                  <a:lnTo>
                    <a:pt x="743061" y="556042"/>
                  </a:lnTo>
                  <a:lnTo>
                    <a:pt x="740701" y="553535"/>
                  </a:lnTo>
                  <a:lnTo>
                    <a:pt x="740701" y="548225"/>
                  </a:lnTo>
                  <a:lnTo>
                    <a:pt x="739521" y="544980"/>
                  </a:lnTo>
                  <a:lnTo>
                    <a:pt x="737456" y="544980"/>
                  </a:lnTo>
                  <a:lnTo>
                    <a:pt x="735539" y="548815"/>
                  </a:lnTo>
                  <a:lnTo>
                    <a:pt x="735244" y="550290"/>
                  </a:lnTo>
                  <a:lnTo>
                    <a:pt x="735834" y="552650"/>
                  </a:lnTo>
                  <a:lnTo>
                    <a:pt x="735244" y="554862"/>
                  </a:lnTo>
                  <a:lnTo>
                    <a:pt x="733032" y="554567"/>
                  </a:lnTo>
                  <a:lnTo>
                    <a:pt x="730819" y="556042"/>
                  </a:lnTo>
                  <a:lnTo>
                    <a:pt x="729197" y="558402"/>
                  </a:lnTo>
                  <a:lnTo>
                    <a:pt x="725657" y="561647"/>
                  </a:lnTo>
                  <a:lnTo>
                    <a:pt x="725362" y="562827"/>
                  </a:lnTo>
                  <a:lnTo>
                    <a:pt x="725952" y="564597"/>
                  </a:lnTo>
                  <a:lnTo>
                    <a:pt x="725362" y="566661"/>
                  </a:lnTo>
                  <a:lnTo>
                    <a:pt x="724035" y="565187"/>
                  </a:lnTo>
                  <a:lnTo>
                    <a:pt x="723002" y="565482"/>
                  </a:lnTo>
                  <a:lnTo>
                    <a:pt x="721085" y="567251"/>
                  </a:lnTo>
                  <a:lnTo>
                    <a:pt x="718283" y="566661"/>
                  </a:lnTo>
                  <a:lnTo>
                    <a:pt x="716808" y="567251"/>
                  </a:lnTo>
                  <a:lnTo>
                    <a:pt x="715923" y="569759"/>
                  </a:lnTo>
                  <a:lnTo>
                    <a:pt x="714743" y="570349"/>
                  </a:lnTo>
                  <a:lnTo>
                    <a:pt x="713858" y="571529"/>
                  </a:lnTo>
                  <a:lnTo>
                    <a:pt x="713858" y="573446"/>
                  </a:lnTo>
                  <a:lnTo>
                    <a:pt x="710023" y="573889"/>
                  </a:lnTo>
                  <a:lnTo>
                    <a:pt x="709433" y="575068"/>
                  </a:lnTo>
                  <a:lnTo>
                    <a:pt x="711203" y="577133"/>
                  </a:lnTo>
                  <a:lnTo>
                    <a:pt x="715038" y="578166"/>
                  </a:lnTo>
                  <a:close/>
                  <a:moveTo>
                    <a:pt x="708401" y="586720"/>
                  </a:moveTo>
                  <a:lnTo>
                    <a:pt x="709876" y="584655"/>
                  </a:lnTo>
                  <a:lnTo>
                    <a:pt x="709286" y="581853"/>
                  </a:lnTo>
                  <a:lnTo>
                    <a:pt x="707958" y="579641"/>
                  </a:lnTo>
                  <a:lnTo>
                    <a:pt x="705893" y="579641"/>
                  </a:lnTo>
                  <a:lnTo>
                    <a:pt x="704271" y="577871"/>
                  </a:lnTo>
                  <a:lnTo>
                    <a:pt x="702206" y="576986"/>
                  </a:lnTo>
                  <a:lnTo>
                    <a:pt x="699404" y="577281"/>
                  </a:lnTo>
                  <a:lnTo>
                    <a:pt x="697929" y="578166"/>
                  </a:lnTo>
                  <a:lnTo>
                    <a:pt x="694832" y="575511"/>
                  </a:lnTo>
                  <a:lnTo>
                    <a:pt x="694389" y="575953"/>
                  </a:lnTo>
                  <a:lnTo>
                    <a:pt x="694389" y="576691"/>
                  </a:lnTo>
                  <a:lnTo>
                    <a:pt x="693504" y="578461"/>
                  </a:lnTo>
                  <a:lnTo>
                    <a:pt x="690997" y="578461"/>
                  </a:lnTo>
                  <a:lnTo>
                    <a:pt x="688342" y="579641"/>
                  </a:lnTo>
                  <a:lnTo>
                    <a:pt x="687752" y="580821"/>
                  </a:lnTo>
                  <a:lnTo>
                    <a:pt x="691439" y="582590"/>
                  </a:lnTo>
                  <a:lnTo>
                    <a:pt x="692029" y="583623"/>
                  </a:lnTo>
                  <a:lnTo>
                    <a:pt x="691144" y="585245"/>
                  </a:lnTo>
                  <a:lnTo>
                    <a:pt x="683917" y="584508"/>
                  </a:lnTo>
                  <a:lnTo>
                    <a:pt x="681852" y="586278"/>
                  </a:lnTo>
                  <a:lnTo>
                    <a:pt x="681852" y="587753"/>
                  </a:lnTo>
                  <a:lnTo>
                    <a:pt x="681115" y="589818"/>
                  </a:lnTo>
                  <a:lnTo>
                    <a:pt x="681705" y="594095"/>
                  </a:lnTo>
                  <a:lnTo>
                    <a:pt x="680967" y="596455"/>
                  </a:lnTo>
                  <a:lnTo>
                    <a:pt x="677575" y="597635"/>
                  </a:lnTo>
                  <a:lnTo>
                    <a:pt x="676838" y="598372"/>
                  </a:lnTo>
                  <a:lnTo>
                    <a:pt x="676838" y="599552"/>
                  </a:lnTo>
                  <a:lnTo>
                    <a:pt x="680673" y="599552"/>
                  </a:lnTo>
                  <a:lnTo>
                    <a:pt x="683770" y="600732"/>
                  </a:lnTo>
                  <a:lnTo>
                    <a:pt x="683770" y="602207"/>
                  </a:lnTo>
                  <a:lnTo>
                    <a:pt x="685982" y="601617"/>
                  </a:lnTo>
                  <a:lnTo>
                    <a:pt x="690259" y="596897"/>
                  </a:lnTo>
                  <a:lnTo>
                    <a:pt x="694537" y="593800"/>
                  </a:lnTo>
                  <a:lnTo>
                    <a:pt x="696601" y="595422"/>
                  </a:lnTo>
                  <a:lnTo>
                    <a:pt x="701911" y="594832"/>
                  </a:lnTo>
                  <a:lnTo>
                    <a:pt x="706483" y="593652"/>
                  </a:lnTo>
                  <a:lnTo>
                    <a:pt x="705746" y="590113"/>
                  </a:lnTo>
                  <a:lnTo>
                    <a:pt x="706336" y="587605"/>
                  </a:lnTo>
                  <a:lnTo>
                    <a:pt x="708401" y="586573"/>
                  </a:lnTo>
                  <a:close/>
                  <a:moveTo>
                    <a:pt x="716808" y="25369"/>
                  </a:moveTo>
                  <a:lnTo>
                    <a:pt x="730229" y="26696"/>
                  </a:lnTo>
                  <a:lnTo>
                    <a:pt x="726837" y="29056"/>
                  </a:lnTo>
                  <a:lnTo>
                    <a:pt x="723445" y="30826"/>
                  </a:lnTo>
                  <a:lnTo>
                    <a:pt x="714595" y="33038"/>
                  </a:lnTo>
                  <a:lnTo>
                    <a:pt x="715333" y="35545"/>
                  </a:lnTo>
                  <a:lnTo>
                    <a:pt x="716365" y="37168"/>
                  </a:lnTo>
                  <a:lnTo>
                    <a:pt x="719020" y="39233"/>
                  </a:lnTo>
                  <a:lnTo>
                    <a:pt x="726837" y="43067"/>
                  </a:lnTo>
                  <a:lnTo>
                    <a:pt x="732442" y="44542"/>
                  </a:lnTo>
                  <a:lnTo>
                    <a:pt x="744388" y="45132"/>
                  </a:lnTo>
                  <a:lnTo>
                    <a:pt x="750583" y="45132"/>
                  </a:lnTo>
                  <a:lnTo>
                    <a:pt x="757368" y="44100"/>
                  </a:lnTo>
                  <a:lnTo>
                    <a:pt x="763267" y="42035"/>
                  </a:lnTo>
                  <a:lnTo>
                    <a:pt x="772117" y="42330"/>
                  </a:lnTo>
                  <a:lnTo>
                    <a:pt x="780524" y="43952"/>
                  </a:lnTo>
                  <a:lnTo>
                    <a:pt x="778016" y="46460"/>
                  </a:lnTo>
                  <a:lnTo>
                    <a:pt x="774772" y="47492"/>
                  </a:lnTo>
                  <a:lnTo>
                    <a:pt x="772855" y="50884"/>
                  </a:lnTo>
                  <a:lnTo>
                    <a:pt x="764890" y="50884"/>
                  </a:lnTo>
                  <a:lnTo>
                    <a:pt x="760318" y="50442"/>
                  </a:lnTo>
                  <a:lnTo>
                    <a:pt x="755303" y="50884"/>
                  </a:lnTo>
                  <a:lnTo>
                    <a:pt x="753386" y="51769"/>
                  </a:lnTo>
                  <a:lnTo>
                    <a:pt x="751468" y="53392"/>
                  </a:lnTo>
                  <a:lnTo>
                    <a:pt x="757368" y="56784"/>
                  </a:lnTo>
                  <a:lnTo>
                    <a:pt x="763267" y="59439"/>
                  </a:lnTo>
                  <a:lnTo>
                    <a:pt x="770347" y="60914"/>
                  </a:lnTo>
                  <a:lnTo>
                    <a:pt x="779787" y="62241"/>
                  </a:lnTo>
                  <a:lnTo>
                    <a:pt x="780966" y="64159"/>
                  </a:lnTo>
                  <a:lnTo>
                    <a:pt x="782441" y="64896"/>
                  </a:lnTo>
                  <a:lnTo>
                    <a:pt x="809875" y="65929"/>
                  </a:lnTo>
                  <a:lnTo>
                    <a:pt x="834801" y="64159"/>
                  </a:lnTo>
                  <a:lnTo>
                    <a:pt x="830376" y="69026"/>
                  </a:lnTo>
                  <a:lnTo>
                    <a:pt x="832883" y="72861"/>
                  </a:lnTo>
                  <a:lnTo>
                    <a:pt x="835833" y="74778"/>
                  </a:lnTo>
                  <a:lnTo>
                    <a:pt x="858104" y="76253"/>
                  </a:lnTo>
                  <a:lnTo>
                    <a:pt x="862972" y="76843"/>
                  </a:lnTo>
                  <a:lnTo>
                    <a:pt x="867839" y="75663"/>
                  </a:lnTo>
                  <a:lnTo>
                    <a:pt x="871083" y="72861"/>
                  </a:lnTo>
                  <a:lnTo>
                    <a:pt x="874328" y="70648"/>
                  </a:lnTo>
                  <a:lnTo>
                    <a:pt x="883915" y="66961"/>
                  </a:lnTo>
                  <a:lnTo>
                    <a:pt x="886275" y="66961"/>
                  </a:lnTo>
                  <a:lnTo>
                    <a:pt x="894240" y="68436"/>
                  </a:lnTo>
                  <a:lnTo>
                    <a:pt x="896747" y="68141"/>
                  </a:lnTo>
                  <a:lnTo>
                    <a:pt x="907219" y="64749"/>
                  </a:lnTo>
                  <a:lnTo>
                    <a:pt x="909431" y="62536"/>
                  </a:lnTo>
                  <a:lnTo>
                    <a:pt x="914003" y="55309"/>
                  </a:lnTo>
                  <a:lnTo>
                    <a:pt x="916659" y="52064"/>
                  </a:lnTo>
                  <a:lnTo>
                    <a:pt x="922263" y="48525"/>
                  </a:lnTo>
                  <a:lnTo>
                    <a:pt x="944682" y="37315"/>
                  </a:lnTo>
                  <a:lnTo>
                    <a:pt x="947779" y="34808"/>
                  </a:lnTo>
                  <a:lnTo>
                    <a:pt x="946452" y="25663"/>
                  </a:lnTo>
                  <a:lnTo>
                    <a:pt x="943059" y="21681"/>
                  </a:lnTo>
                  <a:lnTo>
                    <a:pt x="938929" y="19616"/>
                  </a:lnTo>
                  <a:lnTo>
                    <a:pt x="927868" y="18731"/>
                  </a:lnTo>
                  <a:lnTo>
                    <a:pt x="912234" y="18731"/>
                  </a:lnTo>
                  <a:lnTo>
                    <a:pt x="910021" y="17994"/>
                  </a:lnTo>
                  <a:lnTo>
                    <a:pt x="907809" y="16667"/>
                  </a:lnTo>
                  <a:lnTo>
                    <a:pt x="902647" y="15192"/>
                  </a:lnTo>
                  <a:lnTo>
                    <a:pt x="887898" y="12537"/>
                  </a:lnTo>
                  <a:lnTo>
                    <a:pt x="884800" y="11062"/>
                  </a:lnTo>
                  <a:lnTo>
                    <a:pt x="883473" y="11062"/>
                  </a:lnTo>
                  <a:lnTo>
                    <a:pt x="880228" y="11947"/>
                  </a:lnTo>
                  <a:lnTo>
                    <a:pt x="878458" y="11357"/>
                  </a:lnTo>
                  <a:lnTo>
                    <a:pt x="874623" y="7670"/>
                  </a:lnTo>
                  <a:lnTo>
                    <a:pt x="871821" y="7375"/>
                  </a:lnTo>
                  <a:lnTo>
                    <a:pt x="871379" y="9292"/>
                  </a:lnTo>
                  <a:lnTo>
                    <a:pt x="870198" y="10914"/>
                  </a:lnTo>
                  <a:lnTo>
                    <a:pt x="867839" y="11357"/>
                  </a:lnTo>
                  <a:lnTo>
                    <a:pt x="862824" y="10767"/>
                  </a:lnTo>
                  <a:lnTo>
                    <a:pt x="858104" y="14454"/>
                  </a:lnTo>
                  <a:lnTo>
                    <a:pt x="855892" y="16667"/>
                  </a:lnTo>
                  <a:lnTo>
                    <a:pt x="847190" y="18289"/>
                  </a:lnTo>
                  <a:lnTo>
                    <a:pt x="840995" y="17846"/>
                  </a:lnTo>
                  <a:lnTo>
                    <a:pt x="843798" y="10029"/>
                  </a:lnTo>
                  <a:lnTo>
                    <a:pt x="844535" y="6195"/>
                  </a:lnTo>
                  <a:lnTo>
                    <a:pt x="846305" y="3540"/>
                  </a:lnTo>
                  <a:lnTo>
                    <a:pt x="844683" y="2212"/>
                  </a:lnTo>
                  <a:lnTo>
                    <a:pt x="838341" y="590"/>
                  </a:lnTo>
                  <a:lnTo>
                    <a:pt x="835391" y="885"/>
                  </a:lnTo>
                  <a:lnTo>
                    <a:pt x="832736" y="3097"/>
                  </a:lnTo>
                  <a:lnTo>
                    <a:pt x="829638" y="4277"/>
                  </a:lnTo>
                  <a:lnTo>
                    <a:pt x="826394" y="3982"/>
                  </a:lnTo>
                  <a:lnTo>
                    <a:pt x="823886" y="4867"/>
                  </a:lnTo>
                  <a:lnTo>
                    <a:pt x="823001" y="7080"/>
                  </a:lnTo>
                  <a:lnTo>
                    <a:pt x="823739" y="10472"/>
                  </a:lnTo>
                  <a:lnTo>
                    <a:pt x="823739" y="17551"/>
                  </a:lnTo>
                  <a:lnTo>
                    <a:pt x="821969" y="23599"/>
                  </a:lnTo>
                  <a:lnTo>
                    <a:pt x="819757" y="25958"/>
                  </a:lnTo>
                  <a:lnTo>
                    <a:pt x="817102" y="25369"/>
                  </a:lnTo>
                  <a:lnTo>
                    <a:pt x="809432" y="20944"/>
                  </a:lnTo>
                  <a:lnTo>
                    <a:pt x="806335" y="20501"/>
                  </a:lnTo>
                  <a:lnTo>
                    <a:pt x="804123" y="19321"/>
                  </a:lnTo>
                  <a:lnTo>
                    <a:pt x="803090" y="15782"/>
                  </a:lnTo>
                  <a:lnTo>
                    <a:pt x="800288" y="14307"/>
                  </a:lnTo>
                  <a:lnTo>
                    <a:pt x="785833" y="14602"/>
                  </a:lnTo>
                  <a:lnTo>
                    <a:pt x="783179" y="13864"/>
                  </a:lnTo>
                  <a:lnTo>
                    <a:pt x="777869" y="10914"/>
                  </a:lnTo>
                  <a:lnTo>
                    <a:pt x="772117" y="6490"/>
                  </a:lnTo>
                  <a:lnTo>
                    <a:pt x="769020" y="4720"/>
                  </a:lnTo>
                  <a:lnTo>
                    <a:pt x="762382" y="2950"/>
                  </a:lnTo>
                  <a:lnTo>
                    <a:pt x="755746" y="442"/>
                  </a:lnTo>
                  <a:lnTo>
                    <a:pt x="752648" y="0"/>
                  </a:lnTo>
                  <a:lnTo>
                    <a:pt x="749551" y="885"/>
                  </a:lnTo>
                  <a:lnTo>
                    <a:pt x="751616" y="4572"/>
                  </a:lnTo>
                  <a:lnTo>
                    <a:pt x="753828" y="7522"/>
                  </a:lnTo>
                  <a:lnTo>
                    <a:pt x="754713" y="9144"/>
                  </a:lnTo>
                  <a:lnTo>
                    <a:pt x="754713" y="11062"/>
                  </a:lnTo>
                  <a:lnTo>
                    <a:pt x="753090" y="15192"/>
                  </a:lnTo>
                  <a:lnTo>
                    <a:pt x="748371" y="13864"/>
                  </a:lnTo>
                  <a:lnTo>
                    <a:pt x="742028" y="9439"/>
                  </a:lnTo>
                  <a:lnTo>
                    <a:pt x="740406" y="8702"/>
                  </a:lnTo>
                  <a:lnTo>
                    <a:pt x="738194" y="8997"/>
                  </a:lnTo>
                  <a:lnTo>
                    <a:pt x="737604" y="10767"/>
                  </a:lnTo>
                  <a:lnTo>
                    <a:pt x="738489" y="13127"/>
                  </a:lnTo>
                  <a:lnTo>
                    <a:pt x="742766" y="17846"/>
                  </a:lnTo>
                  <a:lnTo>
                    <a:pt x="747486" y="19174"/>
                  </a:lnTo>
                  <a:lnTo>
                    <a:pt x="742471" y="21976"/>
                  </a:lnTo>
                  <a:lnTo>
                    <a:pt x="737161" y="20649"/>
                  </a:lnTo>
                  <a:lnTo>
                    <a:pt x="732442" y="18436"/>
                  </a:lnTo>
                  <a:lnTo>
                    <a:pt x="727722" y="17256"/>
                  </a:lnTo>
                  <a:lnTo>
                    <a:pt x="709728" y="18584"/>
                  </a:lnTo>
                  <a:lnTo>
                    <a:pt x="705156" y="20206"/>
                  </a:lnTo>
                  <a:lnTo>
                    <a:pt x="710760" y="23156"/>
                  </a:lnTo>
                  <a:lnTo>
                    <a:pt x="716365" y="25221"/>
                  </a:lnTo>
                  <a:close/>
                  <a:moveTo>
                    <a:pt x="622266" y="611941"/>
                  </a:moveTo>
                  <a:lnTo>
                    <a:pt x="621381" y="611204"/>
                  </a:lnTo>
                  <a:lnTo>
                    <a:pt x="617841" y="611204"/>
                  </a:lnTo>
                  <a:lnTo>
                    <a:pt x="616366" y="613121"/>
                  </a:lnTo>
                  <a:lnTo>
                    <a:pt x="613121" y="615924"/>
                  </a:lnTo>
                  <a:lnTo>
                    <a:pt x="614006" y="618136"/>
                  </a:lnTo>
                  <a:lnTo>
                    <a:pt x="617104" y="619463"/>
                  </a:lnTo>
                  <a:lnTo>
                    <a:pt x="619463" y="619168"/>
                  </a:lnTo>
                  <a:lnTo>
                    <a:pt x="622856" y="617398"/>
                  </a:lnTo>
                  <a:lnTo>
                    <a:pt x="624183" y="617841"/>
                  </a:lnTo>
                  <a:lnTo>
                    <a:pt x="624478" y="619168"/>
                  </a:lnTo>
                  <a:lnTo>
                    <a:pt x="626691" y="620348"/>
                  </a:lnTo>
                  <a:lnTo>
                    <a:pt x="630230" y="620348"/>
                  </a:lnTo>
                  <a:lnTo>
                    <a:pt x="635393" y="620053"/>
                  </a:lnTo>
                  <a:lnTo>
                    <a:pt x="638637" y="617546"/>
                  </a:lnTo>
                  <a:lnTo>
                    <a:pt x="639965" y="612531"/>
                  </a:lnTo>
                  <a:lnTo>
                    <a:pt x="638342" y="609876"/>
                  </a:lnTo>
                  <a:lnTo>
                    <a:pt x="634950" y="605304"/>
                  </a:lnTo>
                  <a:lnTo>
                    <a:pt x="634065" y="603534"/>
                  </a:lnTo>
                  <a:lnTo>
                    <a:pt x="632885" y="602502"/>
                  </a:lnTo>
                  <a:lnTo>
                    <a:pt x="630525" y="602502"/>
                  </a:lnTo>
                  <a:lnTo>
                    <a:pt x="630525" y="607517"/>
                  </a:lnTo>
                  <a:lnTo>
                    <a:pt x="626248" y="606632"/>
                  </a:lnTo>
                  <a:lnTo>
                    <a:pt x="625363" y="607811"/>
                  </a:lnTo>
                  <a:lnTo>
                    <a:pt x="625658" y="609581"/>
                  </a:lnTo>
                  <a:lnTo>
                    <a:pt x="624478" y="612236"/>
                  </a:lnTo>
                  <a:lnTo>
                    <a:pt x="622413" y="611794"/>
                  </a:lnTo>
                  <a:close/>
                  <a:moveTo>
                    <a:pt x="727279" y="10914"/>
                  </a:moveTo>
                  <a:lnTo>
                    <a:pt x="721527" y="8112"/>
                  </a:lnTo>
                  <a:lnTo>
                    <a:pt x="715628" y="7522"/>
                  </a:lnTo>
                  <a:lnTo>
                    <a:pt x="713416" y="9144"/>
                  </a:lnTo>
                  <a:lnTo>
                    <a:pt x="712235" y="11799"/>
                  </a:lnTo>
                  <a:lnTo>
                    <a:pt x="721675" y="14307"/>
                  </a:lnTo>
                  <a:lnTo>
                    <a:pt x="727279" y="10914"/>
                  </a:lnTo>
                  <a:close/>
                  <a:moveTo>
                    <a:pt x="982145" y="94542"/>
                  </a:moveTo>
                  <a:lnTo>
                    <a:pt x="992174" y="94984"/>
                  </a:lnTo>
                  <a:lnTo>
                    <a:pt x="1003383" y="96607"/>
                  </a:lnTo>
                  <a:lnTo>
                    <a:pt x="1013413" y="93509"/>
                  </a:lnTo>
                  <a:lnTo>
                    <a:pt x="1012085" y="92477"/>
                  </a:lnTo>
                  <a:lnTo>
                    <a:pt x="1004268" y="93362"/>
                  </a:lnTo>
                  <a:lnTo>
                    <a:pt x="996451" y="93067"/>
                  </a:lnTo>
                  <a:lnTo>
                    <a:pt x="991141" y="89675"/>
                  </a:lnTo>
                  <a:lnTo>
                    <a:pt x="982440" y="89675"/>
                  </a:lnTo>
                  <a:lnTo>
                    <a:pt x="979932" y="90265"/>
                  </a:lnTo>
                  <a:lnTo>
                    <a:pt x="978900" y="92330"/>
                  </a:lnTo>
                  <a:lnTo>
                    <a:pt x="972263" y="93362"/>
                  </a:lnTo>
                  <a:lnTo>
                    <a:pt x="966215" y="96607"/>
                  </a:lnTo>
                  <a:lnTo>
                    <a:pt x="970050" y="97934"/>
                  </a:lnTo>
                  <a:lnTo>
                    <a:pt x="981997" y="94542"/>
                  </a:lnTo>
                  <a:close/>
                  <a:moveTo>
                    <a:pt x="860907" y="522709"/>
                  </a:moveTo>
                  <a:lnTo>
                    <a:pt x="860464" y="521972"/>
                  </a:lnTo>
                  <a:lnTo>
                    <a:pt x="858989" y="521087"/>
                  </a:lnTo>
                  <a:lnTo>
                    <a:pt x="856629" y="522267"/>
                  </a:lnTo>
                  <a:lnTo>
                    <a:pt x="855892" y="524479"/>
                  </a:lnTo>
                  <a:lnTo>
                    <a:pt x="855892" y="528166"/>
                  </a:lnTo>
                  <a:lnTo>
                    <a:pt x="857220" y="529789"/>
                  </a:lnTo>
                  <a:lnTo>
                    <a:pt x="860169" y="531411"/>
                  </a:lnTo>
                  <a:lnTo>
                    <a:pt x="865184" y="529494"/>
                  </a:lnTo>
                  <a:lnTo>
                    <a:pt x="866806" y="525511"/>
                  </a:lnTo>
                  <a:lnTo>
                    <a:pt x="863562" y="523152"/>
                  </a:lnTo>
                  <a:lnTo>
                    <a:pt x="860907" y="522414"/>
                  </a:lnTo>
                  <a:close/>
                  <a:moveTo>
                    <a:pt x="888340" y="159143"/>
                  </a:moveTo>
                  <a:lnTo>
                    <a:pt x="879638" y="154718"/>
                  </a:lnTo>
                  <a:lnTo>
                    <a:pt x="870936" y="151031"/>
                  </a:lnTo>
                  <a:lnTo>
                    <a:pt x="861644" y="152948"/>
                  </a:lnTo>
                  <a:lnTo>
                    <a:pt x="856482" y="152358"/>
                  </a:lnTo>
                  <a:lnTo>
                    <a:pt x="847190" y="147639"/>
                  </a:lnTo>
                  <a:lnTo>
                    <a:pt x="841585" y="145721"/>
                  </a:lnTo>
                  <a:lnTo>
                    <a:pt x="842470" y="140264"/>
                  </a:lnTo>
                  <a:lnTo>
                    <a:pt x="848075" y="138494"/>
                  </a:lnTo>
                  <a:lnTo>
                    <a:pt x="850287" y="136872"/>
                  </a:lnTo>
                  <a:lnTo>
                    <a:pt x="847632" y="134807"/>
                  </a:lnTo>
                  <a:lnTo>
                    <a:pt x="841585" y="131857"/>
                  </a:lnTo>
                  <a:lnTo>
                    <a:pt x="838193" y="131120"/>
                  </a:lnTo>
                  <a:lnTo>
                    <a:pt x="831556" y="131857"/>
                  </a:lnTo>
                  <a:lnTo>
                    <a:pt x="824034" y="133332"/>
                  </a:lnTo>
                  <a:lnTo>
                    <a:pt x="820051" y="132595"/>
                  </a:lnTo>
                  <a:lnTo>
                    <a:pt x="817692" y="122270"/>
                  </a:lnTo>
                  <a:lnTo>
                    <a:pt x="813415" y="112536"/>
                  </a:lnTo>
                  <a:lnTo>
                    <a:pt x="805598" y="112831"/>
                  </a:lnTo>
                  <a:lnTo>
                    <a:pt x="802058" y="111503"/>
                  </a:lnTo>
                  <a:lnTo>
                    <a:pt x="798075" y="111503"/>
                  </a:lnTo>
                  <a:lnTo>
                    <a:pt x="787456" y="113716"/>
                  </a:lnTo>
                  <a:lnTo>
                    <a:pt x="769610" y="116076"/>
                  </a:lnTo>
                  <a:lnTo>
                    <a:pt x="766070" y="118141"/>
                  </a:lnTo>
                  <a:lnTo>
                    <a:pt x="769905" y="121975"/>
                  </a:lnTo>
                  <a:lnTo>
                    <a:pt x="774772" y="121533"/>
                  </a:lnTo>
                  <a:lnTo>
                    <a:pt x="773887" y="126842"/>
                  </a:lnTo>
                  <a:lnTo>
                    <a:pt x="780672" y="130972"/>
                  </a:lnTo>
                  <a:lnTo>
                    <a:pt x="782146" y="135839"/>
                  </a:lnTo>
                  <a:lnTo>
                    <a:pt x="787161" y="141887"/>
                  </a:lnTo>
                  <a:lnTo>
                    <a:pt x="791733" y="144984"/>
                  </a:lnTo>
                  <a:lnTo>
                    <a:pt x="803238" y="149704"/>
                  </a:lnTo>
                  <a:lnTo>
                    <a:pt x="802058" y="150146"/>
                  </a:lnTo>
                  <a:lnTo>
                    <a:pt x="797485" y="156046"/>
                  </a:lnTo>
                  <a:lnTo>
                    <a:pt x="794978" y="158258"/>
                  </a:lnTo>
                  <a:lnTo>
                    <a:pt x="792766" y="161650"/>
                  </a:lnTo>
                  <a:lnTo>
                    <a:pt x="791438" y="166813"/>
                  </a:lnTo>
                  <a:lnTo>
                    <a:pt x="782884" y="169910"/>
                  </a:lnTo>
                  <a:lnTo>
                    <a:pt x="784359" y="175810"/>
                  </a:lnTo>
                  <a:lnTo>
                    <a:pt x="787604" y="176842"/>
                  </a:lnTo>
                  <a:lnTo>
                    <a:pt x="808695" y="173892"/>
                  </a:lnTo>
                  <a:lnTo>
                    <a:pt x="814004" y="173450"/>
                  </a:lnTo>
                  <a:lnTo>
                    <a:pt x="819167" y="171975"/>
                  </a:lnTo>
                  <a:lnTo>
                    <a:pt x="822854" y="169615"/>
                  </a:lnTo>
                  <a:lnTo>
                    <a:pt x="824181" y="169615"/>
                  </a:lnTo>
                  <a:lnTo>
                    <a:pt x="828606" y="170795"/>
                  </a:lnTo>
                  <a:lnTo>
                    <a:pt x="830376" y="170795"/>
                  </a:lnTo>
                  <a:lnTo>
                    <a:pt x="831556" y="171385"/>
                  </a:lnTo>
                  <a:lnTo>
                    <a:pt x="830081" y="173597"/>
                  </a:lnTo>
                  <a:lnTo>
                    <a:pt x="823886" y="177579"/>
                  </a:lnTo>
                  <a:lnTo>
                    <a:pt x="825066" y="181414"/>
                  </a:lnTo>
                  <a:lnTo>
                    <a:pt x="824624" y="183037"/>
                  </a:lnTo>
                  <a:lnTo>
                    <a:pt x="823592" y="183922"/>
                  </a:lnTo>
                  <a:lnTo>
                    <a:pt x="826836" y="186724"/>
                  </a:lnTo>
                  <a:lnTo>
                    <a:pt x="833326" y="186281"/>
                  </a:lnTo>
                  <a:lnTo>
                    <a:pt x="835833" y="184364"/>
                  </a:lnTo>
                  <a:lnTo>
                    <a:pt x="838341" y="181562"/>
                  </a:lnTo>
                  <a:lnTo>
                    <a:pt x="841143" y="180234"/>
                  </a:lnTo>
                  <a:lnTo>
                    <a:pt x="848517" y="180529"/>
                  </a:lnTo>
                  <a:lnTo>
                    <a:pt x="851762" y="179349"/>
                  </a:lnTo>
                  <a:lnTo>
                    <a:pt x="857809" y="175957"/>
                  </a:lnTo>
                  <a:lnTo>
                    <a:pt x="860612" y="174040"/>
                  </a:lnTo>
                  <a:lnTo>
                    <a:pt x="863562" y="170647"/>
                  </a:lnTo>
                  <a:lnTo>
                    <a:pt x="866364" y="166518"/>
                  </a:lnTo>
                  <a:lnTo>
                    <a:pt x="868134" y="164895"/>
                  </a:lnTo>
                  <a:lnTo>
                    <a:pt x="888340" y="159438"/>
                  </a:lnTo>
                  <a:close/>
                  <a:moveTo>
                    <a:pt x="913266" y="504125"/>
                  </a:moveTo>
                  <a:lnTo>
                    <a:pt x="906334" y="502355"/>
                  </a:lnTo>
                  <a:lnTo>
                    <a:pt x="902057" y="504568"/>
                  </a:lnTo>
                  <a:lnTo>
                    <a:pt x="899254" y="506633"/>
                  </a:lnTo>
                  <a:lnTo>
                    <a:pt x="899254" y="507517"/>
                  </a:lnTo>
                  <a:lnTo>
                    <a:pt x="903679" y="508255"/>
                  </a:lnTo>
                  <a:lnTo>
                    <a:pt x="906334" y="511057"/>
                  </a:lnTo>
                  <a:lnTo>
                    <a:pt x="911054" y="511352"/>
                  </a:lnTo>
                  <a:lnTo>
                    <a:pt x="911939" y="510910"/>
                  </a:lnTo>
                  <a:lnTo>
                    <a:pt x="917396" y="510320"/>
                  </a:lnTo>
                  <a:lnTo>
                    <a:pt x="920935" y="509287"/>
                  </a:lnTo>
                  <a:lnTo>
                    <a:pt x="921231" y="507222"/>
                  </a:lnTo>
                  <a:lnTo>
                    <a:pt x="919461" y="507517"/>
                  </a:lnTo>
                  <a:lnTo>
                    <a:pt x="916068" y="504125"/>
                  </a:lnTo>
                  <a:lnTo>
                    <a:pt x="913709" y="504125"/>
                  </a:lnTo>
                  <a:close/>
                  <a:moveTo>
                    <a:pt x="929048" y="99114"/>
                  </a:moveTo>
                  <a:lnTo>
                    <a:pt x="927720" y="100589"/>
                  </a:lnTo>
                  <a:lnTo>
                    <a:pt x="929048" y="104276"/>
                  </a:lnTo>
                  <a:lnTo>
                    <a:pt x="936127" y="108554"/>
                  </a:lnTo>
                  <a:lnTo>
                    <a:pt x="939962" y="108554"/>
                  </a:lnTo>
                  <a:lnTo>
                    <a:pt x="943354" y="105604"/>
                  </a:lnTo>
                  <a:lnTo>
                    <a:pt x="937602" y="104129"/>
                  </a:lnTo>
                  <a:lnTo>
                    <a:pt x="932293" y="99114"/>
                  </a:lnTo>
                  <a:lnTo>
                    <a:pt x="928900" y="99114"/>
                  </a:lnTo>
                  <a:close/>
                  <a:moveTo>
                    <a:pt x="752796" y="548815"/>
                  </a:moveTo>
                  <a:lnTo>
                    <a:pt x="753680" y="551322"/>
                  </a:lnTo>
                  <a:lnTo>
                    <a:pt x="754565" y="552945"/>
                  </a:lnTo>
                  <a:lnTo>
                    <a:pt x="757663" y="553387"/>
                  </a:lnTo>
                  <a:lnTo>
                    <a:pt x="760465" y="553092"/>
                  </a:lnTo>
                  <a:lnTo>
                    <a:pt x="762678" y="551912"/>
                  </a:lnTo>
                  <a:lnTo>
                    <a:pt x="762678" y="550732"/>
                  </a:lnTo>
                  <a:lnTo>
                    <a:pt x="760170" y="549700"/>
                  </a:lnTo>
                  <a:lnTo>
                    <a:pt x="757958" y="547193"/>
                  </a:lnTo>
                  <a:lnTo>
                    <a:pt x="756925" y="546750"/>
                  </a:lnTo>
                  <a:lnTo>
                    <a:pt x="755598" y="547045"/>
                  </a:lnTo>
                  <a:lnTo>
                    <a:pt x="754271" y="546455"/>
                  </a:lnTo>
                  <a:lnTo>
                    <a:pt x="752058" y="543800"/>
                  </a:lnTo>
                  <a:lnTo>
                    <a:pt x="749846" y="544095"/>
                  </a:lnTo>
                  <a:lnTo>
                    <a:pt x="750288" y="546308"/>
                  </a:lnTo>
                  <a:lnTo>
                    <a:pt x="752796" y="548815"/>
                  </a:lnTo>
                  <a:close/>
                  <a:moveTo>
                    <a:pt x="367696" y="937897"/>
                  </a:moveTo>
                  <a:lnTo>
                    <a:pt x="366221" y="935832"/>
                  </a:lnTo>
                  <a:lnTo>
                    <a:pt x="364746" y="935832"/>
                  </a:lnTo>
                  <a:lnTo>
                    <a:pt x="363714" y="936717"/>
                  </a:lnTo>
                  <a:lnTo>
                    <a:pt x="362976" y="940552"/>
                  </a:lnTo>
                  <a:lnTo>
                    <a:pt x="364894" y="940994"/>
                  </a:lnTo>
                  <a:lnTo>
                    <a:pt x="367254" y="940552"/>
                  </a:lnTo>
                  <a:lnTo>
                    <a:pt x="367696" y="938044"/>
                  </a:lnTo>
                  <a:close/>
                  <a:moveTo>
                    <a:pt x="19764" y="502503"/>
                  </a:moveTo>
                  <a:lnTo>
                    <a:pt x="15192" y="507812"/>
                  </a:lnTo>
                  <a:lnTo>
                    <a:pt x="3540" y="513270"/>
                  </a:lnTo>
                  <a:lnTo>
                    <a:pt x="0" y="516219"/>
                  </a:lnTo>
                  <a:lnTo>
                    <a:pt x="1328" y="517252"/>
                  </a:lnTo>
                  <a:lnTo>
                    <a:pt x="3687" y="516957"/>
                  </a:lnTo>
                  <a:lnTo>
                    <a:pt x="11947" y="512090"/>
                  </a:lnTo>
                  <a:lnTo>
                    <a:pt x="20649" y="510172"/>
                  </a:lnTo>
                  <a:lnTo>
                    <a:pt x="28466" y="507222"/>
                  </a:lnTo>
                  <a:lnTo>
                    <a:pt x="29056" y="503535"/>
                  </a:lnTo>
                  <a:lnTo>
                    <a:pt x="28466" y="500585"/>
                  </a:lnTo>
                  <a:lnTo>
                    <a:pt x="19469" y="502355"/>
                  </a:lnTo>
                  <a:close/>
                  <a:moveTo>
                    <a:pt x="369761" y="967985"/>
                  </a:moveTo>
                  <a:lnTo>
                    <a:pt x="368139" y="965478"/>
                  </a:lnTo>
                  <a:lnTo>
                    <a:pt x="367254" y="965478"/>
                  </a:lnTo>
                  <a:lnTo>
                    <a:pt x="366516" y="967100"/>
                  </a:lnTo>
                  <a:lnTo>
                    <a:pt x="367106" y="969903"/>
                  </a:lnTo>
                  <a:lnTo>
                    <a:pt x="367106" y="973737"/>
                  </a:lnTo>
                  <a:lnTo>
                    <a:pt x="368286" y="975507"/>
                  </a:lnTo>
                  <a:lnTo>
                    <a:pt x="370646" y="975802"/>
                  </a:lnTo>
                  <a:lnTo>
                    <a:pt x="370646" y="971082"/>
                  </a:lnTo>
                  <a:lnTo>
                    <a:pt x="369613" y="967838"/>
                  </a:lnTo>
                  <a:close/>
                  <a:moveTo>
                    <a:pt x="443949" y="848665"/>
                  </a:moveTo>
                  <a:lnTo>
                    <a:pt x="447046" y="849255"/>
                  </a:lnTo>
                  <a:lnTo>
                    <a:pt x="449554" y="849255"/>
                  </a:lnTo>
                  <a:lnTo>
                    <a:pt x="450586" y="848075"/>
                  </a:lnTo>
                  <a:lnTo>
                    <a:pt x="450586" y="845420"/>
                  </a:lnTo>
                  <a:lnTo>
                    <a:pt x="448816" y="843798"/>
                  </a:lnTo>
                  <a:lnTo>
                    <a:pt x="445276" y="844682"/>
                  </a:lnTo>
                  <a:lnTo>
                    <a:pt x="441737" y="846157"/>
                  </a:lnTo>
                  <a:lnTo>
                    <a:pt x="442031" y="847337"/>
                  </a:lnTo>
                  <a:lnTo>
                    <a:pt x="443949" y="848665"/>
                  </a:lnTo>
                  <a:close/>
                  <a:moveTo>
                    <a:pt x="1037306" y="532001"/>
                  </a:moveTo>
                  <a:lnTo>
                    <a:pt x="1032734" y="530821"/>
                  </a:lnTo>
                  <a:lnTo>
                    <a:pt x="1027277" y="530821"/>
                  </a:lnTo>
                  <a:lnTo>
                    <a:pt x="1026982" y="530084"/>
                  </a:lnTo>
                  <a:lnTo>
                    <a:pt x="1027867" y="527281"/>
                  </a:lnTo>
                  <a:lnTo>
                    <a:pt x="1023294" y="523447"/>
                  </a:lnTo>
                  <a:lnTo>
                    <a:pt x="1020492" y="523889"/>
                  </a:lnTo>
                  <a:lnTo>
                    <a:pt x="1016215" y="526396"/>
                  </a:lnTo>
                  <a:lnTo>
                    <a:pt x="1014740" y="526396"/>
                  </a:lnTo>
                  <a:lnTo>
                    <a:pt x="1014298" y="525216"/>
                  </a:lnTo>
                  <a:lnTo>
                    <a:pt x="1012085" y="523447"/>
                  </a:lnTo>
                  <a:lnTo>
                    <a:pt x="1005743" y="522119"/>
                  </a:lnTo>
                  <a:lnTo>
                    <a:pt x="1003678" y="520792"/>
                  </a:lnTo>
                  <a:lnTo>
                    <a:pt x="1001024" y="517547"/>
                  </a:lnTo>
                  <a:lnTo>
                    <a:pt x="997926" y="516072"/>
                  </a:lnTo>
                  <a:lnTo>
                    <a:pt x="990847" y="516072"/>
                  </a:lnTo>
                  <a:lnTo>
                    <a:pt x="988782" y="516957"/>
                  </a:lnTo>
                  <a:lnTo>
                    <a:pt x="985094" y="520792"/>
                  </a:lnTo>
                  <a:lnTo>
                    <a:pt x="981849" y="527429"/>
                  </a:lnTo>
                  <a:lnTo>
                    <a:pt x="980670" y="533033"/>
                  </a:lnTo>
                  <a:lnTo>
                    <a:pt x="977277" y="535836"/>
                  </a:lnTo>
                  <a:lnTo>
                    <a:pt x="976540" y="537753"/>
                  </a:lnTo>
                  <a:lnTo>
                    <a:pt x="974327" y="545128"/>
                  </a:lnTo>
                  <a:lnTo>
                    <a:pt x="973590" y="543358"/>
                  </a:lnTo>
                  <a:lnTo>
                    <a:pt x="973590" y="539966"/>
                  </a:lnTo>
                  <a:lnTo>
                    <a:pt x="974180" y="536131"/>
                  </a:lnTo>
                  <a:lnTo>
                    <a:pt x="974475" y="529641"/>
                  </a:lnTo>
                  <a:lnTo>
                    <a:pt x="976245" y="525364"/>
                  </a:lnTo>
                  <a:lnTo>
                    <a:pt x="974770" y="523594"/>
                  </a:lnTo>
                  <a:lnTo>
                    <a:pt x="969165" y="525511"/>
                  </a:lnTo>
                  <a:lnTo>
                    <a:pt x="966510" y="524921"/>
                  </a:lnTo>
                  <a:lnTo>
                    <a:pt x="967838" y="523004"/>
                  </a:lnTo>
                  <a:lnTo>
                    <a:pt x="976245" y="519169"/>
                  </a:lnTo>
                  <a:lnTo>
                    <a:pt x="977720" y="517842"/>
                  </a:lnTo>
                  <a:lnTo>
                    <a:pt x="979195" y="515777"/>
                  </a:lnTo>
                  <a:lnTo>
                    <a:pt x="979490" y="510762"/>
                  </a:lnTo>
                  <a:lnTo>
                    <a:pt x="973000" y="507517"/>
                  </a:lnTo>
                  <a:lnTo>
                    <a:pt x="964446" y="506780"/>
                  </a:lnTo>
                  <a:lnTo>
                    <a:pt x="962380" y="505748"/>
                  </a:lnTo>
                  <a:lnTo>
                    <a:pt x="958841" y="505305"/>
                  </a:lnTo>
                  <a:lnTo>
                    <a:pt x="951909" y="509877"/>
                  </a:lnTo>
                  <a:lnTo>
                    <a:pt x="949402" y="512237"/>
                  </a:lnTo>
                  <a:lnTo>
                    <a:pt x="950287" y="514007"/>
                  </a:lnTo>
                  <a:lnTo>
                    <a:pt x="957808" y="517989"/>
                  </a:lnTo>
                  <a:lnTo>
                    <a:pt x="957513" y="519169"/>
                  </a:lnTo>
                  <a:lnTo>
                    <a:pt x="951319" y="519169"/>
                  </a:lnTo>
                  <a:lnTo>
                    <a:pt x="948074" y="521972"/>
                  </a:lnTo>
                  <a:lnTo>
                    <a:pt x="947189" y="524921"/>
                  </a:lnTo>
                  <a:lnTo>
                    <a:pt x="945272" y="528314"/>
                  </a:lnTo>
                  <a:lnTo>
                    <a:pt x="943059" y="532886"/>
                  </a:lnTo>
                  <a:lnTo>
                    <a:pt x="934652" y="537163"/>
                  </a:lnTo>
                  <a:lnTo>
                    <a:pt x="932587" y="537753"/>
                  </a:lnTo>
                  <a:lnTo>
                    <a:pt x="932587" y="535688"/>
                  </a:lnTo>
                  <a:lnTo>
                    <a:pt x="933030" y="533328"/>
                  </a:lnTo>
                  <a:lnTo>
                    <a:pt x="933767" y="531116"/>
                  </a:lnTo>
                  <a:lnTo>
                    <a:pt x="934210" y="527134"/>
                  </a:lnTo>
                  <a:lnTo>
                    <a:pt x="931997" y="525511"/>
                  </a:lnTo>
                  <a:lnTo>
                    <a:pt x="935095" y="522119"/>
                  </a:lnTo>
                  <a:lnTo>
                    <a:pt x="936569" y="516809"/>
                  </a:lnTo>
                  <a:lnTo>
                    <a:pt x="934652" y="512680"/>
                  </a:lnTo>
                  <a:lnTo>
                    <a:pt x="930670" y="514007"/>
                  </a:lnTo>
                  <a:lnTo>
                    <a:pt x="923443" y="520202"/>
                  </a:lnTo>
                  <a:lnTo>
                    <a:pt x="917101" y="527724"/>
                  </a:lnTo>
                  <a:lnTo>
                    <a:pt x="903532" y="541145"/>
                  </a:lnTo>
                  <a:lnTo>
                    <a:pt x="902204" y="546160"/>
                  </a:lnTo>
                  <a:lnTo>
                    <a:pt x="896747" y="550880"/>
                  </a:lnTo>
                  <a:lnTo>
                    <a:pt x="892322" y="552207"/>
                  </a:lnTo>
                  <a:lnTo>
                    <a:pt x="890700" y="550585"/>
                  </a:lnTo>
                  <a:lnTo>
                    <a:pt x="890995" y="547045"/>
                  </a:lnTo>
                  <a:lnTo>
                    <a:pt x="894977" y="542030"/>
                  </a:lnTo>
                  <a:lnTo>
                    <a:pt x="896599" y="534213"/>
                  </a:lnTo>
                  <a:lnTo>
                    <a:pt x="898222" y="531264"/>
                  </a:lnTo>
                  <a:lnTo>
                    <a:pt x="903237" y="525659"/>
                  </a:lnTo>
                  <a:lnTo>
                    <a:pt x="908399" y="520644"/>
                  </a:lnTo>
                  <a:lnTo>
                    <a:pt x="911496" y="518727"/>
                  </a:lnTo>
                  <a:lnTo>
                    <a:pt x="911201" y="516957"/>
                  </a:lnTo>
                  <a:lnTo>
                    <a:pt x="909726" y="516219"/>
                  </a:lnTo>
                  <a:lnTo>
                    <a:pt x="908104" y="516219"/>
                  </a:lnTo>
                  <a:lnTo>
                    <a:pt x="906039" y="514745"/>
                  </a:lnTo>
                  <a:lnTo>
                    <a:pt x="902499" y="514155"/>
                  </a:lnTo>
                  <a:lnTo>
                    <a:pt x="900877" y="515040"/>
                  </a:lnTo>
                  <a:lnTo>
                    <a:pt x="899549" y="517104"/>
                  </a:lnTo>
                  <a:lnTo>
                    <a:pt x="897927" y="517399"/>
                  </a:lnTo>
                  <a:lnTo>
                    <a:pt x="895420" y="516072"/>
                  </a:lnTo>
                  <a:lnTo>
                    <a:pt x="892027" y="513417"/>
                  </a:lnTo>
                  <a:lnTo>
                    <a:pt x="886570" y="511057"/>
                  </a:lnTo>
                  <a:lnTo>
                    <a:pt x="884800" y="509582"/>
                  </a:lnTo>
                  <a:lnTo>
                    <a:pt x="881998" y="509877"/>
                  </a:lnTo>
                  <a:lnTo>
                    <a:pt x="876393" y="515040"/>
                  </a:lnTo>
                  <a:lnTo>
                    <a:pt x="871673" y="518137"/>
                  </a:lnTo>
                  <a:lnTo>
                    <a:pt x="871673" y="520644"/>
                  </a:lnTo>
                  <a:lnTo>
                    <a:pt x="875361" y="521972"/>
                  </a:lnTo>
                  <a:lnTo>
                    <a:pt x="875803" y="524036"/>
                  </a:lnTo>
                  <a:lnTo>
                    <a:pt x="874181" y="524331"/>
                  </a:lnTo>
                  <a:lnTo>
                    <a:pt x="872411" y="525806"/>
                  </a:lnTo>
                  <a:lnTo>
                    <a:pt x="865922" y="534213"/>
                  </a:lnTo>
                  <a:lnTo>
                    <a:pt x="862234" y="534508"/>
                  </a:lnTo>
                  <a:lnTo>
                    <a:pt x="856039" y="538196"/>
                  </a:lnTo>
                  <a:lnTo>
                    <a:pt x="848665" y="545423"/>
                  </a:lnTo>
                  <a:lnTo>
                    <a:pt x="847337" y="547340"/>
                  </a:lnTo>
                  <a:lnTo>
                    <a:pt x="846158" y="552207"/>
                  </a:lnTo>
                  <a:lnTo>
                    <a:pt x="846747" y="554125"/>
                  </a:lnTo>
                  <a:lnTo>
                    <a:pt x="849107" y="556190"/>
                  </a:lnTo>
                  <a:lnTo>
                    <a:pt x="847928" y="557959"/>
                  </a:lnTo>
                  <a:lnTo>
                    <a:pt x="845420" y="557517"/>
                  </a:lnTo>
                  <a:lnTo>
                    <a:pt x="843355" y="555895"/>
                  </a:lnTo>
                  <a:lnTo>
                    <a:pt x="839963" y="552502"/>
                  </a:lnTo>
                  <a:lnTo>
                    <a:pt x="838341" y="546160"/>
                  </a:lnTo>
                  <a:lnTo>
                    <a:pt x="837308" y="542915"/>
                  </a:lnTo>
                  <a:lnTo>
                    <a:pt x="834948" y="541293"/>
                  </a:lnTo>
                  <a:lnTo>
                    <a:pt x="830523" y="539671"/>
                  </a:lnTo>
                  <a:lnTo>
                    <a:pt x="823592" y="541440"/>
                  </a:lnTo>
                  <a:lnTo>
                    <a:pt x="822706" y="544243"/>
                  </a:lnTo>
                  <a:lnTo>
                    <a:pt x="821084" y="544833"/>
                  </a:lnTo>
                  <a:lnTo>
                    <a:pt x="818429" y="542768"/>
                  </a:lnTo>
                  <a:lnTo>
                    <a:pt x="814152" y="544390"/>
                  </a:lnTo>
                  <a:lnTo>
                    <a:pt x="812677" y="543505"/>
                  </a:lnTo>
                  <a:lnTo>
                    <a:pt x="807072" y="546455"/>
                  </a:lnTo>
                  <a:lnTo>
                    <a:pt x="800730" y="545128"/>
                  </a:lnTo>
                  <a:lnTo>
                    <a:pt x="796010" y="546308"/>
                  </a:lnTo>
                  <a:lnTo>
                    <a:pt x="795716" y="547488"/>
                  </a:lnTo>
                  <a:lnTo>
                    <a:pt x="797191" y="549110"/>
                  </a:lnTo>
                  <a:lnTo>
                    <a:pt x="802648" y="552650"/>
                  </a:lnTo>
                  <a:lnTo>
                    <a:pt x="807810" y="554125"/>
                  </a:lnTo>
                  <a:lnTo>
                    <a:pt x="810170" y="557075"/>
                  </a:lnTo>
                  <a:lnTo>
                    <a:pt x="812382" y="565039"/>
                  </a:lnTo>
                  <a:lnTo>
                    <a:pt x="811202" y="565924"/>
                  </a:lnTo>
                  <a:lnTo>
                    <a:pt x="807220" y="562532"/>
                  </a:lnTo>
                  <a:lnTo>
                    <a:pt x="802205" y="560172"/>
                  </a:lnTo>
                  <a:lnTo>
                    <a:pt x="798075" y="556632"/>
                  </a:lnTo>
                  <a:lnTo>
                    <a:pt x="793356" y="557075"/>
                  </a:lnTo>
                  <a:lnTo>
                    <a:pt x="790996" y="562384"/>
                  </a:lnTo>
                  <a:lnTo>
                    <a:pt x="787604" y="562384"/>
                  </a:lnTo>
                  <a:lnTo>
                    <a:pt x="785981" y="561204"/>
                  </a:lnTo>
                  <a:lnTo>
                    <a:pt x="782589" y="561647"/>
                  </a:lnTo>
                  <a:lnTo>
                    <a:pt x="776837" y="561352"/>
                  </a:lnTo>
                  <a:lnTo>
                    <a:pt x="774919" y="564302"/>
                  </a:lnTo>
                  <a:lnTo>
                    <a:pt x="774624" y="571676"/>
                  </a:lnTo>
                  <a:lnTo>
                    <a:pt x="775362" y="574478"/>
                  </a:lnTo>
                  <a:lnTo>
                    <a:pt x="778016" y="576691"/>
                  </a:lnTo>
                  <a:lnTo>
                    <a:pt x="780081" y="579051"/>
                  </a:lnTo>
                  <a:lnTo>
                    <a:pt x="780081" y="579641"/>
                  </a:lnTo>
                  <a:lnTo>
                    <a:pt x="773444" y="578608"/>
                  </a:lnTo>
                  <a:lnTo>
                    <a:pt x="765922" y="586573"/>
                  </a:lnTo>
                  <a:lnTo>
                    <a:pt x="763563" y="587900"/>
                  </a:lnTo>
                  <a:lnTo>
                    <a:pt x="762235" y="588343"/>
                  </a:lnTo>
                  <a:lnTo>
                    <a:pt x="761940" y="587310"/>
                  </a:lnTo>
                  <a:lnTo>
                    <a:pt x="767987" y="578903"/>
                  </a:lnTo>
                  <a:lnTo>
                    <a:pt x="769610" y="575216"/>
                  </a:lnTo>
                  <a:lnTo>
                    <a:pt x="769610" y="572414"/>
                  </a:lnTo>
                  <a:lnTo>
                    <a:pt x="770937" y="563564"/>
                  </a:lnTo>
                  <a:lnTo>
                    <a:pt x="770052" y="561057"/>
                  </a:lnTo>
                  <a:lnTo>
                    <a:pt x="769314" y="560024"/>
                  </a:lnTo>
                  <a:lnTo>
                    <a:pt x="766660" y="560909"/>
                  </a:lnTo>
                  <a:lnTo>
                    <a:pt x="764595" y="562384"/>
                  </a:lnTo>
                  <a:lnTo>
                    <a:pt x="762530" y="562974"/>
                  </a:lnTo>
                  <a:lnTo>
                    <a:pt x="759728" y="565777"/>
                  </a:lnTo>
                  <a:lnTo>
                    <a:pt x="757221" y="570496"/>
                  </a:lnTo>
                  <a:lnTo>
                    <a:pt x="753828" y="580673"/>
                  </a:lnTo>
                  <a:lnTo>
                    <a:pt x="751321" y="584360"/>
                  </a:lnTo>
                  <a:lnTo>
                    <a:pt x="751321" y="580673"/>
                  </a:lnTo>
                  <a:lnTo>
                    <a:pt x="752796" y="575658"/>
                  </a:lnTo>
                  <a:lnTo>
                    <a:pt x="753533" y="567841"/>
                  </a:lnTo>
                  <a:lnTo>
                    <a:pt x="752648" y="566809"/>
                  </a:lnTo>
                  <a:lnTo>
                    <a:pt x="739816" y="569464"/>
                  </a:lnTo>
                  <a:lnTo>
                    <a:pt x="735686" y="573594"/>
                  </a:lnTo>
                  <a:lnTo>
                    <a:pt x="734949" y="575363"/>
                  </a:lnTo>
                  <a:lnTo>
                    <a:pt x="734949" y="576986"/>
                  </a:lnTo>
                  <a:lnTo>
                    <a:pt x="734359" y="578166"/>
                  </a:lnTo>
                  <a:lnTo>
                    <a:pt x="731557" y="579936"/>
                  </a:lnTo>
                  <a:lnTo>
                    <a:pt x="728460" y="580231"/>
                  </a:lnTo>
                  <a:lnTo>
                    <a:pt x="726100" y="580231"/>
                  </a:lnTo>
                  <a:lnTo>
                    <a:pt x="724477" y="581411"/>
                  </a:lnTo>
                  <a:lnTo>
                    <a:pt x="724772" y="584065"/>
                  </a:lnTo>
                  <a:lnTo>
                    <a:pt x="728017" y="586720"/>
                  </a:lnTo>
                  <a:lnTo>
                    <a:pt x="732294" y="588638"/>
                  </a:lnTo>
                  <a:lnTo>
                    <a:pt x="730819" y="589670"/>
                  </a:lnTo>
                  <a:lnTo>
                    <a:pt x="725215" y="589375"/>
                  </a:lnTo>
                  <a:lnTo>
                    <a:pt x="720937" y="587458"/>
                  </a:lnTo>
                  <a:lnTo>
                    <a:pt x="718283" y="583918"/>
                  </a:lnTo>
                  <a:lnTo>
                    <a:pt x="716070" y="582296"/>
                  </a:lnTo>
                  <a:lnTo>
                    <a:pt x="715185" y="582296"/>
                  </a:lnTo>
                  <a:lnTo>
                    <a:pt x="713268" y="584213"/>
                  </a:lnTo>
                  <a:lnTo>
                    <a:pt x="710466" y="589228"/>
                  </a:lnTo>
                  <a:lnTo>
                    <a:pt x="710466" y="593505"/>
                  </a:lnTo>
                  <a:lnTo>
                    <a:pt x="711498" y="595865"/>
                  </a:lnTo>
                  <a:lnTo>
                    <a:pt x="711056" y="597045"/>
                  </a:lnTo>
                  <a:lnTo>
                    <a:pt x="700731" y="599699"/>
                  </a:lnTo>
                  <a:lnTo>
                    <a:pt x="696601" y="604272"/>
                  </a:lnTo>
                  <a:lnTo>
                    <a:pt x="695126" y="609876"/>
                  </a:lnTo>
                  <a:lnTo>
                    <a:pt x="692472" y="613564"/>
                  </a:lnTo>
                  <a:lnTo>
                    <a:pt x="685687" y="618431"/>
                  </a:lnTo>
                  <a:lnTo>
                    <a:pt x="679198" y="618726"/>
                  </a:lnTo>
                  <a:lnTo>
                    <a:pt x="673150" y="621381"/>
                  </a:lnTo>
                  <a:lnTo>
                    <a:pt x="671233" y="622856"/>
                  </a:lnTo>
                  <a:lnTo>
                    <a:pt x="669463" y="625658"/>
                  </a:lnTo>
                  <a:lnTo>
                    <a:pt x="669758" y="627575"/>
                  </a:lnTo>
                  <a:lnTo>
                    <a:pt x="671381" y="628608"/>
                  </a:lnTo>
                  <a:lnTo>
                    <a:pt x="687457" y="628903"/>
                  </a:lnTo>
                  <a:lnTo>
                    <a:pt x="693357" y="627870"/>
                  </a:lnTo>
                  <a:lnTo>
                    <a:pt x="694832" y="628165"/>
                  </a:lnTo>
                  <a:lnTo>
                    <a:pt x="695422" y="628755"/>
                  </a:lnTo>
                  <a:lnTo>
                    <a:pt x="697191" y="629345"/>
                  </a:lnTo>
                  <a:lnTo>
                    <a:pt x="696749" y="630378"/>
                  </a:lnTo>
                  <a:lnTo>
                    <a:pt x="694832" y="630378"/>
                  </a:lnTo>
                  <a:lnTo>
                    <a:pt x="691144" y="631115"/>
                  </a:lnTo>
                  <a:lnTo>
                    <a:pt x="684802" y="633033"/>
                  </a:lnTo>
                  <a:lnTo>
                    <a:pt x="681115" y="633622"/>
                  </a:lnTo>
                  <a:lnTo>
                    <a:pt x="678902" y="633622"/>
                  </a:lnTo>
                  <a:lnTo>
                    <a:pt x="672413" y="631263"/>
                  </a:lnTo>
                  <a:lnTo>
                    <a:pt x="666366" y="632000"/>
                  </a:lnTo>
                  <a:lnTo>
                    <a:pt x="661498" y="635245"/>
                  </a:lnTo>
                  <a:lnTo>
                    <a:pt x="660761" y="636867"/>
                  </a:lnTo>
                  <a:lnTo>
                    <a:pt x="662973" y="643062"/>
                  </a:lnTo>
                  <a:lnTo>
                    <a:pt x="664596" y="644979"/>
                  </a:lnTo>
                  <a:lnTo>
                    <a:pt x="666513" y="645422"/>
                  </a:lnTo>
                  <a:lnTo>
                    <a:pt x="665923" y="646749"/>
                  </a:lnTo>
                  <a:lnTo>
                    <a:pt x="664301" y="647929"/>
                  </a:lnTo>
                  <a:lnTo>
                    <a:pt x="662973" y="649552"/>
                  </a:lnTo>
                  <a:lnTo>
                    <a:pt x="664448" y="654861"/>
                  </a:lnTo>
                  <a:lnTo>
                    <a:pt x="663121" y="654566"/>
                  </a:lnTo>
                  <a:lnTo>
                    <a:pt x="659434" y="648224"/>
                  </a:lnTo>
                  <a:lnTo>
                    <a:pt x="657959" y="640407"/>
                  </a:lnTo>
                  <a:lnTo>
                    <a:pt x="657221" y="639522"/>
                  </a:lnTo>
                  <a:lnTo>
                    <a:pt x="656484" y="639080"/>
                  </a:lnTo>
                  <a:lnTo>
                    <a:pt x="652354" y="641145"/>
                  </a:lnTo>
                  <a:lnTo>
                    <a:pt x="647339" y="641882"/>
                  </a:lnTo>
                  <a:lnTo>
                    <a:pt x="642915" y="644684"/>
                  </a:lnTo>
                  <a:lnTo>
                    <a:pt x="638490" y="646159"/>
                  </a:lnTo>
                  <a:lnTo>
                    <a:pt x="637900" y="647634"/>
                  </a:lnTo>
                  <a:lnTo>
                    <a:pt x="639522" y="649109"/>
                  </a:lnTo>
                  <a:lnTo>
                    <a:pt x="646012" y="649847"/>
                  </a:lnTo>
                  <a:lnTo>
                    <a:pt x="646454" y="651616"/>
                  </a:lnTo>
                  <a:lnTo>
                    <a:pt x="643504" y="652649"/>
                  </a:lnTo>
                  <a:lnTo>
                    <a:pt x="640702" y="652944"/>
                  </a:lnTo>
                  <a:lnTo>
                    <a:pt x="637457" y="651026"/>
                  </a:lnTo>
                  <a:lnTo>
                    <a:pt x="633770" y="650437"/>
                  </a:lnTo>
                  <a:lnTo>
                    <a:pt x="631558" y="651174"/>
                  </a:lnTo>
                  <a:lnTo>
                    <a:pt x="625068" y="657811"/>
                  </a:lnTo>
                  <a:lnTo>
                    <a:pt x="625658" y="660466"/>
                  </a:lnTo>
                  <a:lnTo>
                    <a:pt x="624626" y="663858"/>
                  </a:lnTo>
                  <a:lnTo>
                    <a:pt x="626543" y="664448"/>
                  </a:lnTo>
                  <a:lnTo>
                    <a:pt x="631410" y="663563"/>
                  </a:lnTo>
                  <a:lnTo>
                    <a:pt x="638342" y="659876"/>
                  </a:lnTo>
                  <a:lnTo>
                    <a:pt x="639375" y="661203"/>
                  </a:lnTo>
                  <a:lnTo>
                    <a:pt x="637753" y="662383"/>
                  </a:lnTo>
                  <a:lnTo>
                    <a:pt x="635983" y="664743"/>
                  </a:lnTo>
                  <a:lnTo>
                    <a:pt x="636720" y="667103"/>
                  </a:lnTo>
                  <a:lnTo>
                    <a:pt x="639522" y="669758"/>
                  </a:lnTo>
                  <a:lnTo>
                    <a:pt x="643062" y="671085"/>
                  </a:lnTo>
                  <a:lnTo>
                    <a:pt x="647634" y="669905"/>
                  </a:lnTo>
                  <a:lnTo>
                    <a:pt x="648372" y="670790"/>
                  </a:lnTo>
                  <a:lnTo>
                    <a:pt x="645274" y="674183"/>
                  </a:lnTo>
                  <a:lnTo>
                    <a:pt x="645717" y="678460"/>
                  </a:lnTo>
                  <a:lnTo>
                    <a:pt x="644685" y="678460"/>
                  </a:lnTo>
                  <a:lnTo>
                    <a:pt x="642325" y="673888"/>
                  </a:lnTo>
                  <a:lnTo>
                    <a:pt x="640850" y="672855"/>
                  </a:lnTo>
                  <a:lnTo>
                    <a:pt x="637753" y="672413"/>
                  </a:lnTo>
                  <a:lnTo>
                    <a:pt x="633328" y="669168"/>
                  </a:lnTo>
                  <a:lnTo>
                    <a:pt x="629198" y="668283"/>
                  </a:lnTo>
                  <a:lnTo>
                    <a:pt x="623741" y="671675"/>
                  </a:lnTo>
                  <a:lnTo>
                    <a:pt x="619168" y="676690"/>
                  </a:lnTo>
                  <a:lnTo>
                    <a:pt x="618136" y="678755"/>
                  </a:lnTo>
                  <a:lnTo>
                    <a:pt x="615776" y="680672"/>
                  </a:lnTo>
                  <a:lnTo>
                    <a:pt x="615776" y="681852"/>
                  </a:lnTo>
                  <a:lnTo>
                    <a:pt x="616514" y="682590"/>
                  </a:lnTo>
                  <a:lnTo>
                    <a:pt x="619168" y="682147"/>
                  </a:lnTo>
                  <a:lnTo>
                    <a:pt x="625510" y="682147"/>
                  </a:lnTo>
                  <a:lnTo>
                    <a:pt x="637900" y="682590"/>
                  </a:lnTo>
                  <a:lnTo>
                    <a:pt x="641440" y="683032"/>
                  </a:lnTo>
                  <a:lnTo>
                    <a:pt x="640997" y="684949"/>
                  </a:lnTo>
                  <a:lnTo>
                    <a:pt x="624331" y="685244"/>
                  </a:lnTo>
                  <a:lnTo>
                    <a:pt x="619759" y="686129"/>
                  </a:lnTo>
                  <a:lnTo>
                    <a:pt x="616366" y="687457"/>
                  </a:lnTo>
                  <a:lnTo>
                    <a:pt x="612974" y="686719"/>
                  </a:lnTo>
                  <a:lnTo>
                    <a:pt x="609434" y="688784"/>
                  </a:lnTo>
                  <a:lnTo>
                    <a:pt x="606927" y="688489"/>
                  </a:lnTo>
                  <a:lnTo>
                    <a:pt x="604714" y="690554"/>
                  </a:lnTo>
                  <a:lnTo>
                    <a:pt x="601027" y="695274"/>
                  </a:lnTo>
                  <a:lnTo>
                    <a:pt x="599110" y="695274"/>
                  </a:lnTo>
                  <a:lnTo>
                    <a:pt x="597045" y="696454"/>
                  </a:lnTo>
                  <a:lnTo>
                    <a:pt x="595127" y="697781"/>
                  </a:lnTo>
                  <a:lnTo>
                    <a:pt x="596455" y="700289"/>
                  </a:lnTo>
                  <a:lnTo>
                    <a:pt x="602059" y="701763"/>
                  </a:lnTo>
                  <a:lnTo>
                    <a:pt x="603240" y="702796"/>
                  </a:lnTo>
                  <a:lnTo>
                    <a:pt x="598815" y="703386"/>
                  </a:lnTo>
                  <a:lnTo>
                    <a:pt x="594390" y="702796"/>
                  </a:lnTo>
                  <a:lnTo>
                    <a:pt x="591735" y="705156"/>
                  </a:lnTo>
                  <a:lnTo>
                    <a:pt x="589965" y="706336"/>
                  </a:lnTo>
                  <a:lnTo>
                    <a:pt x="586278" y="706926"/>
                  </a:lnTo>
                  <a:lnTo>
                    <a:pt x="583623" y="709580"/>
                  </a:lnTo>
                  <a:lnTo>
                    <a:pt x="583033" y="714153"/>
                  </a:lnTo>
                  <a:lnTo>
                    <a:pt x="580821" y="714153"/>
                  </a:lnTo>
                  <a:lnTo>
                    <a:pt x="579936" y="718872"/>
                  </a:lnTo>
                  <a:lnTo>
                    <a:pt x="581263" y="727574"/>
                  </a:lnTo>
                  <a:lnTo>
                    <a:pt x="587310" y="727279"/>
                  </a:lnTo>
                  <a:lnTo>
                    <a:pt x="588933" y="726542"/>
                  </a:lnTo>
                  <a:lnTo>
                    <a:pt x="591145" y="726542"/>
                  </a:lnTo>
                  <a:lnTo>
                    <a:pt x="595865" y="725657"/>
                  </a:lnTo>
                  <a:lnTo>
                    <a:pt x="603534" y="723592"/>
                  </a:lnTo>
                  <a:lnTo>
                    <a:pt x="605157" y="724625"/>
                  </a:lnTo>
                  <a:lnTo>
                    <a:pt x="602059" y="726837"/>
                  </a:lnTo>
                  <a:lnTo>
                    <a:pt x="597930" y="728017"/>
                  </a:lnTo>
                  <a:lnTo>
                    <a:pt x="595717" y="729787"/>
                  </a:lnTo>
                  <a:lnTo>
                    <a:pt x="588195" y="729787"/>
                  </a:lnTo>
                  <a:lnTo>
                    <a:pt x="572414" y="733179"/>
                  </a:lnTo>
                  <a:lnTo>
                    <a:pt x="572709" y="734506"/>
                  </a:lnTo>
                  <a:lnTo>
                    <a:pt x="577429" y="736719"/>
                  </a:lnTo>
                  <a:lnTo>
                    <a:pt x="578903" y="739374"/>
                  </a:lnTo>
                  <a:lnTo>
                    <a:pt x="577576" y="739964"/>
                  </a:lnTo>
                  <a:lnTo>
                    <a:pt x="573299" y="739521"/>
                  </a:lnTo>
                  <a:lnTo>
                    <a:pt x="569906" y="741734"/>
                  </a:lnTo>
                  <a:lnTo>
                    <a:pt x="568284" y="745863"/>
                  </a:lnTo>
                  <a:lnTo>
                    <a:pt x="560909" y="753385"/>
                  </a:lnTo>
                  <a:lnTo>
                    <a:pt x="558992" y="756040"/>
                  </a:lnTo>
                  <a:lnTo>
                    <a:pt x="557222" y="759580"/>
                  </a:lnTo>
                  <a:lnTo>
                    <a:pt x="555010" y="764890"/>
                  </a:lnTo>
                  <a:lnTo>
                    <a:pt x="555305" y="768430"/>
                  </a:lnTo>
                  <a:lnTo>
                    <a:pt x="557075" y="769904"/>
                  </a:lnTo>
                  <a:lnTo>
                    <a:pt x="558697" y="769462"/>
                  </a:lnTo>
                  <a:lnTo>
                    <a:pt x="560614" y="770052"/>
                  </a:lnTo>
                  <a:lnTo>
                    <a:pt x="561352" y="772117"/>
                  </a:lnTo>
                  <a:lnTo>
                    <a:pt x="562827" y="772559"/>
                  </a:lnTo>
                  <a:lnTo>
                    <a:pt x="565334" y="772117"/>
                  </a:lnTo>
                  <a:lnTo>
                    <a:pt x="570644" y="769019"/>
                  </a:lnTo>
                  <a:lnTo>
                    <a:pt x="573446" y="766807"/>
                  </a:lnTo>
                  <a:lnTo>
                    <a:pt x="575954" y="765922"/>
                  </a:lnTo>
                  <a:lnTo>
                    <a:pt x="571381" y="771232"/>
                  </a:lnTo>
                  <a:lnTo>
                    <a:pt x="565334" y="776099"/>
                  </a:lnTo>
                  <a:lnTo>
                    <a:pt x="560024" y="776689"/>
                  </a:lnTo>
                  <a:lnTo>
                    <a:pt x="557960" y="774182"/>
                  </a:lnTo>
                  <a:lnTo>
                    <a:pt x="556190" y="772707"/>
                  </a:lnTo>
                  <a:lnTo>
                    <a:pt x="538638" y="781409"/>
                  </a:lnTo>
                  <a:lnTo>
                    <a:pt x="534951" y="784359"/>
                  </a:lnTo>
                  <a:lnTo>
                    <a:pt x="533771" y="787603"/>
                  </a:lnTo>
                  <a:lnTo>
                    <a:pt x="533771" y="790701"/>
                  </a:lnTo>
                  <a:lnTo>
                    <a:pt x="536131" y="789963"/>
                  </a:lnTo>
                  <a:lnTo>
                    <a:pt x="540556" y="788046"/>
                  </a:lnTo>
                  <a:lnTo>
                    <a:pt x="542473" y="788046"/>
                  </a:lnTo>
                  <a:lnTo>
                    <a:pt x="539671" y="791143"/>
                  </a:lnTo>
                  <a:lnTo>
                    <a:pt x="534656" y="793651"/>
                  </a:lnTo>
                  <a:lnTo>
                    <a:pt x="531853" y="793945"/>
                  </a:lnTo>
                  <a:lnTo>
                    <a:pt x="528314" y="796748"/>
                  </a:lnTo>
                  <a:lnTo>
                    <a:pt x="524184" y="798370"/>
                  </a:lnTo>
                  <a:lnTo>
                    <a:pt x="521677" y="801910"/>
                  </a:lnTo>
                  <a:lnTo>
                    <a:pt x="514597" y="805155"/>
                  </a:lnTo>
                  <a:lnTo>
                    <a:pt x="506042" y="815184"/>
                  </a:lnTo>
                  <a:lnTo>
                    <a:pt x="500143" y="819166"/>
                  </a:lnTo>
                  <a:lnTo>
                    <a:pt x="498373" y="823444"/>
                  </a:lnTo>
                  <a:lnTo>
                    <a:pt x="496456" y="826099"/>
                  </a:lnTo>
                  <a:lnTo>
                    <a:pt x="492326" y="828311"/>
                  </a:lnTo>
                  <a:lnTo>
                    <a:pt x="489819" y="831261"/>
                  </a:lnTo>
                  <a:lnTo>
                    <a:pt x="488639" y="834948"/>
                  </a:lnTo>
                  <a:lnTo>
                    <a:pt x="489376" y="836128"/>
                  </a:lnTo>
                  <a:lnTo>
                    <a:pt x="490999" y="835391"/>
                  </a:lnTo>
                  <a:lnTo>
                    <a:pt x="493949" y="835391"/>
                  </a:lnTo>
                  <a:lnTo>
                    <a:pt x="495571" y="838783"/>
                  </a:lnTo>
                  <a:lnTo>
                    <a:pt x="497193" y="840405"/>
                  </a:lnTo>
                  <a:lnTo>
                    <a:pt x="498078" y="842618"/>
                  </a:lnTo>
                  <a:lnTo>
                    <a:pt x="501470" y="843060"/>
                  </a:lnTo>
                  <a:lnTo>
                    <a:pt x="508845" y="840700"/>
                  </a:lnTo>
                  <a:lnTo>
                    <a:pt x="524479" y="832441"/>
                  </a:lnTo>
                  <a:lnTo>
                    <a:pt x="527429" y="829343"/>
                  </a:lnTo>
                  <a:lnTo>
                    <a:pt x="525364" y="826984"/>
                  </a:lnTo>
                  <a:lnTo>
                    <a:pt x="524036" y="826099"/>
                  </a:lnTo>
                  <a:lnTo>
                    <a:pt x="528314" y="823296"/>
                  </a:lnTo>
                  <a:lnTo>
                    <a:pt x="532001" y="821526"/>
                  </a:lnTo>
                  <a:lnTo>
                    <a:pt x="534361" y="820789"/>
                  </a:lnTo>
                  <a:lnTo>
                    <a:pt x="537606" y="821821"/>
                  </a:lnTo>
                  <a:lnTo>
                    <a:pt x="538343" y="822706"/>
                  </a:lnTo>
                  <a:lnTo>
                    <a:pt x="534066" y="825066"/>
                  </a:lnTo>
                  <a:lnTo>
                    <a:pt x="530969" y="827131"/>
                  </a:lnTo>
                  <a:lnTo>
                    <a:pt x="532001" y="828016"/>
                  </a:lnTo>
                  <a:lnTo>
                    <a:pt x="534509" y="828016"/>
                  </a:lnTo>
                  <a:lnTo>
                    <a:pt x="535541" y="829638"/>
                  </a:lnTo>
                  <a:lnTo>
                    <a:pt x="536131" y="830966"/>
                  </a:lnTo>
                  <a:lnTo>
                    <a:pt x="532296" y="832736"/>
                  </a:lnTo>
                  <a:lnTo>
                    <a:pt x="529494" y="834653"/>
                  </a:lnTo>
                  <a:lnTo>
                    <a:pt x="525217" y="835538"/>
                  </a:lnTo>
                  <a:lnTo>
                    <a:pt x="520644" y="837455"/>
                  </a:lnTo>
                  <a:lnTo>
                    <a:pt x="519169" y="838488"/>
                  </a:lnTo>
                  <a:lnTo>
                    <a:pt x="517842" y="841290"/>
                  </a:lnTo>
                  <a:lnTo>
                    <a:pt x="518727" y="842175"/>
                  </a:lnTo>
                  <a:lnTo>
                    <a:pt x="520054" y="845272"/>
                  </a:lnTo>
                  <a:lnTo>
                    <a:pt x="518579" y="845272"/>
                  </a:lnTo>
                  <a:lnTo>
                    <a:pt x="515630" y="845862"/>
                  </a:lnTo>
                  <a:lnTo>
                    <a:pt x="509140" y="844977"/>
                  </a:lnTo>
                  <a:lnTo>
                    <a:pt x="505158" y="845567"/>
                  </a:lnTo>
                  <a:lnTo>
                    <a:pt x="502355" y="846452"/>
                  </a:lnTo>
                  <a:lnTo>
                    <a:pt x="500733" y="848222"/>
                  </a:lnTo>
                  <a:lnTo>
                    <a:pt x="499700" y="848222"/>
                  </a:lnTo>
                  <a:lnTo>
                    <a:pt x="498521" y="844535"/>
                  </a:lnTo>
                  <a:lnTo>
                    <a:pt x="497341" y="843945"/>
                  </a:lnTo>
                  <a:lnTo>
                    <a:pt x="495718" y="842618"/>
                  </a:lnTo>
                  <a:lnTo>
                    <a:pt x="492179" y="838488"/>
                  </a:lnTo>
                  <a:lnTo>
                    <a:pt x="489671" y="839078"/>
                  </a:lnTo>
                  <a:lnTo>
                    <a:pt x="487606" y="840110"/>
                  </a:lnTo>
                  <a:lnTo>
                    <a:pt x="482444" y="840700"/>
                  </a:lnTo>
                  <a:lnTo>
                    <a:pt x="478019" y="845272"/>
                  </a:lnTo>
                  <a:lnTo>
                    <a:pt x="476102" y="845272"/>
                  </a:lnTo>
                  <a:lnTo>
                    <a:pt x="476102" y="843503"/>
                  </a:lnTo>
                  <a:lnTo>
                    <a:pt x="478019" y="840700"/>
                  </a:lnTo>
                  <a:lnTo>
                    <a:pt x="477430" y="839520"/>
                  </a:lnTo>
                  <a:lnTo>
                    <a:pt x="469760" y="837308"/>
                  </a:lnTo>
                  <a:lnTo>
                    <a:pt x="465335" y="838340"/>
                  </a:lnTo>
                  <a:lnTo>
                    <a:pt x="462828" y="839225"/>
                  </a:lnTo>
                  <a:lnTo>
                    <a:pt x="458108" y="842028"/>
                  </a:lnTo>
                  <a:lnTo>
                    <a:pt x="457076" y="843503"/>
                  </a:lnTo>
                  <a:lnTo>
                    <a:pt x="457813" y="845715"/>
                  </a:lnTo>
                  <a:lnTo>
                    <a:pt x="460321" y="846600"/>
                  </a:lnTo>
                  <a:lnTo>
                    <a:pt x="463270" y="846600"/>
                  </a:lnTo>
                  <a:lnTo>
                    <a:pt x="464450" y="847927"/>
                  </a:lnTo>
                  <a:lnTo>
                    <a:pt x="464450" y="849992"/>
                  </a:lnTo>
                  <a:lnTo>
                    <a:pt x="462828" y="851172"/>
                  </a:lnTo>
                  <a:lnTo>
                    <a:pt x="454716" y="852352"/>
                  </a:lnTo>
                  <a:lnTo>
                    <a:pt x="452504" y="854417"/>
                  </a:lnTo>
                  <a:lnTo>
                    <a:pt x="451766" y="857514"/>
                  </a:lnTo>
                  <a:lnTo>
                    <a:pt x="453831" y="860759"/>
                  </a:lnTo>
                  <a:lnTo>
                    <a:pt x="456486" y="862381"/>
                  </a:lnTo>
                  <a:lnTo>
                    <a:pt x="463565" y="869019"/>
                  </a:lnTo>
                  <a:lnTo>
                    <a:pt x="463860" y="870493"/>
                  </a:lnTo>
                  <a:lnTo>
                    <a:pt x="455748" y="865626"/>
                  </a:lnTo>
                  <a:lnTo>
                    <a:pt x="453093" y="864446"/>
                  </a:lnTo>
                  <a:lnTo>
                    <a:pt x="450144" y="860464"/>
                  </a:lnTo>
                  <a:lnTo>
                    <a:pt x="443802" y="859579"/>
                  </a:lnTo>
                  <a:lnTo>
                    <a:pt x="440557" y="859874"/>
                  </a:lnTo>
                  <a:lnTo>
                    <a:pt x="436279" y="859874"/>
                  </a:lnTo>
                  <a:lnTo>
                    <a:pt x="431560" y="863119"/>
                  </a:lnTo>
                  <a:lnTo>
                    <a:pt x="421678" y="865774"/>
                  </a:lnTo>
                  <a:lnTo>
                    <a:pt x="419908" y="866954"/>
                  </a:lnTo>
                  <a:lnTo>
                    <a:pt x="419613" y="868134"/>
                  </a:lnTo>
                  <a:lnTo>
                    <a:pt x="415778" y="872706"/>
                  </a:lnTo>
                  <a:lnTo>
                    <a:pt x="414598" y="875508"/>
                  </a:lnTo>
                  <a:lnTo>
                    <a:pt x="415778" y="876393"/>
                  </a:lnTo>
                  <a:lnTo>
                    <a:pt x="422120" y="875213"/>
                  </a:lnTo>
                  <a:lnTo>
                    <a:pt x="424333" y="874328"/>
                  </a:lnTo>
                  <a:lnTo>
                    <a:pt x="427725" y="874328"/>
                  </a:lnTo>
                  <a:lnTo>
                    <a:pt x="432002" y="875951"/>
                  </a:lnTo>
                  <a:lnTo>
                    <a:pt x="448669" y="873591"/>
                  </a:lnTo>
                  <a:lnTo>
                    <a:pt x="449996" y="875213"/>
                  </a:lnTo>
                  <a:lnTo>
                    <a:pt x="442327" y="875656"/>
                  </a:lnTo>
                  <a:lnTo>
                    <a:pt x="435394" y="877720"/>
                  </a:lnTo>
                  <a:lnTo>
                    <a:pt x="434804" y="878753"/>
                  </a:lnTo>
                  <a:lnTo>
                    <a:pt x="435099" y="880228"/>
                  </a:lnTo>
                  <a:lnTo>
                    <a:pt x="439377" y="881260"/>
                  </a:lnTo>
                  <a:lnTo>
                    <a:pt x="438344" y="882145"/>
                  </a:lnTo>
                  <a:lnTo>
                    <a:pt x="436132" y="882735"/>
                  </a:lnTo>
                  <a:lnTo>
                    <a:pt x="434067" y="882735"/>
                  </a:lnTo>
                  <a:lnTo>
                    <a:pt x="428610" y="880523"/>
                  </a:lnTo>
                  <a:lnTo>
                    <a:pt x="420203" y="879490"/>
                  </a:lnTo>
                  <a:lnTo>
                    <a:pt x="414598" y="879048"/>
                  </a:lnTo>
                  <a:lnTo>
                    <a:pt x="411353" y="879785"/>
                  </a:lnTo>
                  <a:lnTo>
                    <a:pt x="406634" y="880228"/>
                  </a:lnTo>
                  <a:lnTo>
                    <a:pt x="404421" y="880228"/>
                  </a:lnTo>
                  <a:lnTo>
                    <a:pt x="402356" y="881260"/>
                  </a:lnTo>
                  <a:lnTo>
                    <a:pt x="401471" y="883915"/>
                  </a:lnTo>
                  <a:lnTo>
                    <a:pt x="399554" y="885390"/>
                  </a:lnTo>
                  <a:lnTo>
                    <a:pt x="398374" y="886865"/>
                  </a:lnTo>
                  <a:lnTo>
                    <a:pt x="398816" y="888487"/>
                  </a:lnTo>
                  <a:lnTo>
                    <a:pt x="402061" y="888192"/>
                  </a:lnTo>
                  <a:lnTo>
                    <a:pt x="407224" y="886865"/>
                  </a:lnTo>
                  <a:lnTo>
                    <a:pt x="413418" y="885980"/>
                  </a:lnTo>
                  <a:lnTo>
                    <a:pt x="411501" y="887750"/>
                  </a:lnTo>
                  <a:lnTo>
                    <a:pt x="410468" y="888340"/>
                  </a:lnTo>
                  <a:lnTo>
                    <a:pt x="400734" y="890552"/>
                  </a:lnTo>
                  <a:lnTo>
                    <a:pt x="397489" y="890552"/>
                  </a:lnTo>
                  <a:lnTo>
                    <a:pt x="396014" y="889667"/>
                  </a:lnTo>
                  <a:lnTo>
                    <a:pt x="394834" y="888340"/>
                  </a:lnTo>
                  <a:lnTo>
                    <a:pt x="392917" y="888045"/>
                  </a:lnTo>
                  <a:lnTo>
                    <a:pt x="389967" y="889372"/>
                  </a:lnTo>
                  <a:lnTo>
                    <a:pt x="387902" y="889667"/>
                  </a:lnTo>
                  <a:lnTo>
                    <a:pt x="383035" y="892470"/>
                  </a:lnTo>
                  <a:lnTo>
                    <a:pt x="381707" y="895420"/>
                  </a:lnTo>
                  <a:lnTo>
                    <a:pt x="380085" y="896747"/>
                  </a:lnTo>
                  <a:lnTo>
                    <a:pt x="378463" y="898959"/>
                  </a:lnTo>
                  <a:lnTo>
                    <a:pt x="376840" y="898959"/>
                  </a:lnTo>
                  <a:lnTo>
                    <a:pt x="375513" y="897484"/>
                  </a:lnTo>
                  <a:lnTo>
                    <a:pt x="373006" y="898664"/>
                  </a:lnTo>
                  <a:lnTo>
                    <a:pt x="371826" y="904121"/>
                  </a:lnTo>
                  <a:lnTo>
                    <a:pt x="373448" y="906924"/>
                  </a:lnTo>
                  <a:lnTo>
                    <a:pt x="376250" y="907809"/>
                  </a:lnTo>
                  <a:lnTo>
                    <a:pt x="381707" y="907366"/>
                  </a:lnTo>
                  <a:lnTo>
                    <a:pt x="386722" y="908251"/>
                  </a:lnTo>
                  <a:lnTo>
                    <a:pt x="398964" y="911054"/>
                  </a:lnTo>
                  <a:lnTo>
                    <a:pt x="405896" y="911054"/>
                  </a:lnTo>
                  <a:lnTo>
                    <a:pt x="413418" y="909726"/>
                  </a:lnTo>
                  <a:lnTo>
                    <a:pt x="414746" y="910464"/>
                  </a:lnTo>
                  <a:lnTo>
                    <a:pt x="407814" y="912971"/>
                  </a:lnTo>
                  <a:lnTo>
                    <a:pt x="396014" y="913708"/>
                  </a:lnTo>
                  <a:lnTo>
                    <a:pt x="390262" y="912086"/>
                  </a:lnTo>
                  <a:lnTo>
                    <a:pt x="381707" y="909284"/>
                  </a:lnTo>
                  <a:lnTo>
                    <a:pt x="372563" y="909726"/>
                  </a:lnTo>
                  <a:lnTo>
                    <a:pt x="369171" y="909136"/>
                  </a:lnTo>
                  <a:lnTo>
                    <a:pt x="367696" y="910021"/>
                  </a:lnTo>
                  <a:lnTo>
                    <a:pt x="367254" y="912823"/>
                  </a:lnTo>
                  <a:lnTo>
                    <a:pt x="367696" y="916806"/>
                  </a:lnTo>
                  <a:lnTo>
                    <a:pt x="369466" y="919461"/>
                  </a:lnTo>
                  <a:lnTo>
                    <a:pt x="372121" y="920493"/>
                  </a:lnTo>
                  <a:lnTo>
                    <a:pt x="373890" y="923590"/>
                  </a:lnTo>
                  <a:lnTo>
                    <a:pt x="376545" y="925065"/>
                  </a:lnTo>
                  <a:lnTo>
                    <a:pt x="378463" y="925803"/>
                  </a:lnTo>
                  <a:lnTo>
                    <a:pt x="376398" y="926983"/>
                  </a:lnTo>
                  <a:lnTo>
                    <a:pt x="374186" y="926983"/>
                  </a:lnTo>
                  <a:lnTo>
                    <a:pt x="369761" y="927868"/>
                  </a:lnTo>
                  <a:lnTo>
                    <a:pt x="369466" y="930080"/>
                  </a:lnTo>
                  <a:lnTo>
                    <a:pt x="370351" y="935095"/>
                  </a:lnTo>
                  <a:lnTo>
                    <a:pt x="372563" y="937602"/>
                  </a:lnTo>
                  <a:lnTo>
                    <a:pt x="378315" y="940699"/>
                  </a:lnTo>
                  <a:lnTo>
                    <a:pt x="381560" y="940994"/>
                  </a:lnTo>
                  <a:lnTo>
                    <a:pt x="386722" y="939224"/>
                  </a:lnTo>
                  <a:lnTo>
                    <a:pt x="398079" y="938487"/>
                  </a:lnTo>
                  <a:lnTo>
                    <a:pt x="405896" y="939814"/>
                  </a:lnTo>
                  <a:lnTo>
                    <a:pt x="408699" y="938929"/>
                  </a:lnTo>
                  <a:lnTo>
                    <a:pt x="410026" y="935390"/>
                  </a:lnTo>
                  <a:lnTo>
                    <a:pt x="411501" y="933620"/>
                  </a:lnTo>
                  <a:lnTo>
                    <a:pt x="412238" y="934062"/>
                  </a:lnTo>
                  <a:lnTo>
                    <a:pt x="411796" y="936127"/>
                  </a:lnTo>
                  <a:lnTo>
                    <a:pt x="412976" y="937012"/>
                  </a:lnTo>
                  <a:lnTo>
                    <a:pt x="416516" y="937602"/>
                  </a:lnTo>
                  <a:lnTo>
                    <a:pt x="420350" y="938782"/>
                  </a:lnTo>
                  <a:lnTo>
                    <a:pt x="426397" y="938782"/>
                  </a:lnTo>
                  <a:lnTo>
                    <a:pt x="429052" y="937897"/>
                  </a:lnTo>
                  <a:lnTo>
                    <a:pt x="429642" y="936570"/>
                  </a:lnTo>
                  <a:lnTo>
                    <a:pt x="429052" y="933767"/>
                  </a:lnTo>
                  <a:lnTo>
                    <a:pt x="430527" y="930227"/>
                  </a:lnTo>
                  <a:lnTo>
                    <a:pt x="433477" y="927720"/>
                  </a:lnTo>
                  <a:lnTo>
                    <a:pt x="433772" y="928310"/>
                  </a:lnTo>
                  <a:lnTo>
                    <a:pt x="430969" y="933030"/>
                  </a:lnTo>
                  <a:lnTo>
                    <a:pt x="432444" y="936127"/>
                  </a:lnTo>
                  <a:lnTo>
                    <a:pt x="437754" y="936570"/>
                  </a:lnTo>
                  <a:lnTo>
                    <a:pt x="436132" y="937897"/>
                  </a:lnTo>
                  <a:lnTo>
                    <a:pt x="423005" y="941289"/>
                  </a:lnTo>
                  <a:lnTo>
                    <a:pt x="423005" y="944239"/>
                  </a:lnTo>
                  <a:lnTo>
                    <a:pt x="424037" y="946156"/>
                  </a:lnTo>
                  <a:lnTo>
                    <a:pt x="423005" y="946746"/>
                  </a:lnTo>
                  <a:lnTo>
                    <a:pt x="421530" y="945124"/>
                  </a:lnTo>
                  <a:lnTo>
                    <a:pt x="421235" y="942617"/>
                  </a:lnTo>
                  <a:lnTo>
                    <a:pt x="419465" y="940847"/>
                  </a:lnTo>
                  <a:lnTo>
                    <a:pt x="416220" y="939224"/>
                  </a:lnTo>
                  <a:lnTo>
                    <a:pt x="411796" y="939224"/>
                  </a:lnTo>
                  <a:lnTo>
                    <a:pt x="406781" y="941584"/>
                  </a:lnTo>
                  <a:lnTo>
                    <a:pt x="403536" y="941584"/>
                  </a:lnTo>
                  <a:lnTo>
                    <a:pt x="395424" y="940257"/>
                  </a:lnTo>
                  <a:lnTo>
                    <a:pt x="382888" y="942764"/>
                  </a:lnTo>
                  <a:lnTo>
                    <a:pt x="377283" y="943059"/>
                  </a:lnTo>
                  <a:lnTo>
                    <a:pt x="374775" y="942764"/>
                  </a:lnTo>
                  <a:lnTo>
                    <a:pt x="372268" y="942027"/>
                  </a:lnTo>
                  <a:lnTo>
                    <a:pt x="370056" y="943354"/>
                  </a:lnTo>
                  <a:lnTo>
                    <a:pt x="370498" y="947336"/>
                  </a:lnTo>
                  <a:lnTo>
                    <a:pt x="370203" y="950434"/>
                  </a:lnTo>
                  <a:lnTo>
                    <a:pt x="371236" y="956481"/>
                  </a:lnTo>
                  <a:lnTo>
                    <a:pt x="373006" y="959283"/>
                  </a:lnTo>
                  <a:lnTo>
                    <a:pt x="376398" y="961938"/>
                  </a:lnTo>
                  <a:lnTo>
                    <a:pt x="381707" y="960021"/>
                  </a:lnTo>
                  <a:lnTo>
                    <a:pt x="385395" y="956923"/>
                  </a:lnTo>
                  <a:lnTo>
                    <a:pt x="386870" y="957218"/>
                  </a:lnTo>
                  <a:lnTo>
                    <a:pt x="384215" y="959726"/>
                  </a:lnTo>
                  <a:lnTo>
                    <a:pt x="374333" y="965183"/>
                  </a:lnTo>
                  <a:lnTo>
                    <a:pt x="373448" y="966658"/>
                  </a:lnTo>
                  <a:lnTo>
                    <a:pt x="374628" y="972115"/>
                  </a:lnTo>
                  <a:lnTo>
                    <a:pt x="377283" y="976097"/>
                  </a:lnTo>
                  <a:lnTo>
                    <a:pt x="380675" y="978162"/>
                  </a:lnTo>
                  <a:lnTo>
                    <a:pt x="387017" y="978162"/>
                  </a:lnTo>
                  <a:lnTo>
                    <a:pt x="387755" y="979342"/>
                  </a:lnTo>
                  <a:lnTo>
                    <a:pt x="382740" y="981407"/>
                  </a:lnTo>
                  <a:lnTo>
                    <a:pt x="379643" y="981407"/>
                  </a:lnTo>
                  <a:lnTo>
                    <a:pt x="376693" y="980817"/>
                  </a:lnTo>
                  <a:lnTo>
                    <a:pt x="375071" y="980817"/>
                  </a:lnTo>
                  <a:lnTo>
                    <a:pt x="374186" y="982439"/>
                  </a:lnTo>
                  <a:lnTo>
                    <a:pt x="375365" y="985094"/>
                  </a:lnTo>
                  <a:lnTo>
                    <a:pt x="374481" y="987896"/>
                  </a:lnTo>
                  <a:lnTo>
                    <a:pt x="372711" y="990699"/>
                  </a:lnTo>
                  <a:lnTo>
                    <a:pt x="372268" y="994681"/>
                  </a:lnTo>
                  <a:lnTo>
                    <a:pt x="372268" y="997188"/>
                  </a:lnTo>
                  <a:lnTo>
                    <a:pt x="373300" y="998368"/>
                  </a:lnTo>
                  <a:lnTo>
                    <a:pt x="374333" y="998368"/>
                  </a:lnTo>
                  <a:lnTo>
                    <a:pt x="375660" y="996303"/>
                  </a:lnTo>
                  <a:lnTo>
                    <a:pt x="376398" y="995566"/>
                  </a:lnTo>
                  <a:lnTo>
                    <a:pt x="378758" y="993649"/>
                  </a:lnTo>
                  <a:lnTo>
                    <a:pt x="382445" y="991141"/>
                  </a:lnTo>
                  <a:lnTo>
                    <a:pt x="384067" y="987896"/>
                  </a:lnTo>
                  <a:lnTo>
                    <a:pt x="387755" y="983914"/>
                  </a:lnTo>
                  <a:lnTo>
                    <a:pt x="390409" y="983324"/>
                  </a:lnTo>
                  <a:lnTo>
                    <a:pt x="392327" y="981554"/>
                  </a:lnTo>
                  <a:lnTo>
                    <a:pt x="393065" y="978457"/>
                  </a:lnTo>
                  <a:lnTo>
                    <a:pt x="394687" y="976245"/>
                  </a:lnTo>
                  <a:lnTo>
                    <a:pt x="398226" y="972852"/>
                  </a:lnTo>
                  <a:lnTo>
                    <a:pt x="399554" y="970640"/>
                  </a:lnTo>
                  <a:lnTo>
                    <a:pt x="404569" y="967838"/>
                  </a:lnTo>
                  <a:lnTo>
                    <a:pt x="416516" y="964593"/>
                  </a:lnTo>
                  <a:lnTo>
                    <a:pt x="421530" y="964150"/>
                  </a:lnTo>
                  <a:lnTo>
                    <a:pt x="420350" y="965478"/>
                  </a:lnTo>
                  <a:lnTo>
                    <a:pt x="416073" y="966363"/>
                  </a:lnTo>
                  <a:lnTo>
                    <a:pt x="414303" y="967838"/>
                  </a:lnTo>
                  <a:lnTo>
                    <a:pt x="412828" y="969903"/>
                  </a:lnTo>
                  <a:lnTo>
                    <a:pt x="409288" y="978310"/>
                  </a:lnTo>
                  <a:lnTo>
                    <a:pt x="409288" y="975950"/>
                  </a:lnTo>
                  <a:lnTo>
                    <a:pt x="410468" y="970198"/>
                  </a:lnTo>
                  <a:lnTo>
                    <a:pt x="408993" y="968280"/>
                  </a:lnTo>
                  <a:lnTo>
                    <a:pt x="404569" y="970492"/>
                  </a:lnTo>
                  <a:lnTo>
                    <a:pt x="399111" y="975212"/>
                  </a:lnTo>
                  <a:lnTo>
                    <a:pt x="398226" y="977867"/>
                  </a:lnTo>
                  <a:lnTo>
                    <a:pt x="398226" y="979195"/>
                  </a:lnTo>
                  <a:lnTo>
                    <a:pt x="397341" y="981112"/>
                  </a:lnTo>
                  <a:lnTo>
                    <a:pt x="395424" y="983177"/>
                  </a:lnTo>
                  <a:lnTo>
                    <a:pt x="389820" y="987749"/>
                  </a:lnTo>
                  <a:lnTo>
                    <a:pt x="388492" y="989666"/>
                  </a:lnTo>
                  <a:lnTo>
                    <a:pt x="389377" y="991879"/>
                  </a:lnTo>
                  <a:lnTo>
                    <a:pt x="391147" y="992321"/>
                  </a:lnTo>
                  <a:lnTo>
                    <a:pt x="394687" y="991584"/>
                  </a:lnTo>
                  <a:lnTo>
                    <a:pt x="397047" y="991584"/>
                  </a:lnTo>
                  <a:lnTo>
                    <a:pt x="401029" y="990846"/>
                  </a:lnTo>
                  <a:lnTo>
                    <a:pt x="401029" y="991436"/>
                  </a:lnTo>
                  <a:lnTo>
                    <a:pt x="395277" y="994239"/>
                  </a:lnTo>
                  <a:lnTo>
                    <a:pt x="392032" y="994681"/>
                  </a:lnTo>
                  <a:lnTo>
                    <a:pt x="389524" y="997483"/>
                  </a:lnTo>
                  <a:lnTo>
                    <a:pt x="384510" y="996451"/>
                  </a:lnTo>
                  <a:lnTo>
                    <a:pt x="383182" y="995419"/>
                  </a:lnTo>
                  <a:lnTo>
                    <a:pt x="381707" y="995419"/>
                  </a:lnTo>
                  <a:lnTo>
                    <a:pt x="379938" y="997631"/>
                  </a:lnTo>
                  <a:lnTo>
                    <a:pt x="377431" y="998073"/>
                  </a:lnTo>
                  <a:lnTo>
                    <a:pt x="375808" y="1001171"/>
                  </a:lnTo>
                  <a:lnTo>
                    <a:pt x="374333" y="1005448"/>
                  </a:lnTo>
                  <a:lnTo>
                    <a:pt x="373006" y="1014297"/>
                  </a:lnTo>
                  <a:lnTo>
                    <a:pt x="374038" y="1016805"/>
                  </a:lnTo>
                  <a:lnTo>
                    <a:pt x="378905" y="1016805"/>
                  </a:lnTo>
                  <a:lnTo>
                    <a:pt x="381707" y="1015182"/>
                  </a:lnTo>
                  <a:lnTo>
                    <a:pt x="384215" y="1011790"/>
                  </a:lnTo>
                  <a:lnTo>
                    <a:pt x="386722" y="1011053"/>
                  </a:lnTo>
                  <a:lnTo>
                    <a:pt x="388345" y="1010315"/>
                  </a:lnTo>
                  <a:lnTo>
                    <a:pt x="391737" y="1009430"/>
                  </a:lnTo>
                  <a:lnTo>
                    <a:pt x="396309" y="1007070"/>
                  </a:lnTo>
                  <a:lnTo>
                    <a:pt x="399997" y="1004120"/>
                  </a:lnTo>
                  <a:lnTo>
                    <a:pt x="403094" y="1002351"/>
                  </a:lnTo>
                  <a:lnTo>
                    <a:pt x="406339" y="1001318"/>
                  </a:lnTo>
                  <a:lnTo>
                    <a:pt x="406634" y="1001908"/>
                  </a:lnTo>
                  <a:lnTo>
                    <a:pt x="403831" y="1003531"/>
                  </a:lnTo>
                  <a:lnTo>
                    <a:pt x="401029" y="1006185"/>
                  </a:lnTo>
                  <a:lnTo>
                    <a:pt x="397194" y="1008840"/>
                  </a:lnTo>
                  <a:lnTo>
                    <a:pt x="394539" y="1011495"/>
                  </a:lnTo>
                  <a:lnTo>
                    <a:pt x="394097" y="1014002"/>
                  </a:lnTo>
                  <a:lnTo>
                    <a:pt x="394982" y="1015920"/>
                  </a:lnTo>
                  <a:lnTo>
                    <a:pt x="394392" y="1017837"/>
                  </a:lnTo>
                  <a:lnTo>
                    <a:pt x="392769" y="1019312"/>
                  </a:lnTo>
                  <a:lnTo>
                    <a:pt x="392769" y="1020787"/>
                  </a:lnTo>
                  <a:lnTo>
                    <a:pt x="396162" y="1023589"/>
                  </a:lnTo>
                  <a:lnTo>
                    <a:pt x="398374" y="1024917"/>
                  </a:lnTo>
                  <a:lnTo>
                    <a:pt x="404126" y="1022409"/>
                  </a:lnTo>
                  <a:lnTo>
                    <a:pt x="405159" y="1022999"/>
                  </a:lnTo>
                  <a:lnTo>
                    <a:pt x="401324" y="1025212"/>
                  </a:lnTo>
                  <a:lnTo>
                    <a:pt x="399259" y="1027867"/>
                  </a:lnTo>
                  <a:lnTo>
                    <a:pt x="398226" y="1027867"/>
                  </a:lnTo>
                  <a:lnTo>
                    <a:pt x="391884" y="1024622"/>
                  </a:lnTo>
                  <a:lnTo>
                    <a:pt x="385542" y="1022557"/>
                  </a:lnTo>
                  <a:lnTo>
                    <a:pt x="384067" y="1024032"/>
                  </a:lnTo>
                  <a:lnTo>
                    <a:pt x="383182" y="1029931"/>
                  </a:lnTo>
                  <a:lnTo>
                    <a:pt x="383182" y="1033619"/>
                  </a:lnTo>
                  <a:lnTo>
                    <a:pt x="384805" y="1037748"/>
                  </a:lnTo>
                  <a:lnTo>
                    <a:pt x="387902" y="1041436"/>
                  </a:lnTo>
                  <a:lnTo>
                    <a:pt x="394982" y="1044976"/>
                  </a:lnTo>
                  <a:lnTo>
                    <a:pt x="397047" y="1047188"/>
                  </a:lnTo>
                  <a:lnTo>
                    <a:pt x="405749" y="1051318"/>
                  </a:lnTo>
                  <a:lnTo>
                    <a:pt x="408403" y="1051613"/>
                  </a:lnTo>
                  <a:lnTo>
                    <a:pt x="411648" y="1051318"/>
                  </a:lnTo>
                  <a:lnTo>
                    <a:pt x="412681" y="1051318"/>
                  </a:lnTo>
                  <a:lnTo>
                    <a:pt x="413123" y="1052498"/>
                  </a:lnTo>
                  <a:lnTo>
                    <a:pt x="413566" y="1052940"/>
                  </a:lnTo>
                  <a:lnTo>
                    <a:pt x="411353" y="1054710"/>
                  </a:lnTo>
                  <a:lnTo>
                    <a:pt x="410026" y="1056775"/>
                  </a:lnTo>
                  <a:lnTo>
                    <a:pt x="410911" y="1057807"/>
                  </a:lnTo>
                  <a:lnTo>
                    <a:pt x="414598" y="1058840"/>
                  </a:lnTo>
                  <a:lnTo>
                    <a:pt x="415483" y="1058397"/>
                  </a:lnTo>
                  <a:lnTo>
                    <a:pt x="415483" y="1056480"/>
                  </a:lnTo>
                  <a:lnTo>
                    <a:pt x="416368" y="1055595"/>
                  </a:lnTo>
                  <a:lnTo>
                    <a:pt x="418285" y="1055595"/>
                  </a:lnTo>
                  <a:lnTo>
                    <a:pt x="419170" y="1056038"/>
                  </a:lnTo>
                  <a:lnTo>
                    <a:pt x="418728" y="1056922"/>
                  </a:lnTo>
                  <a:lnTo>
                    <a:pt x="418728" y="1058840"/>
                  </a:lnTo>
                  <a:lnTo>
                    <a:pt x="421530" y="1060610"/>
                  </a:lnTo>
                  <a:lnTo>
                    <a:pt x="426545" y="1059725"/>
                  </a:lnTo>
                  <a:lnTo>
                    <a:pt x="433625" y="1060757"/>
                  </a:lnTo>
                  <a:lnTo>
                    <a:pt x="444391" y="1058545"/>
                  </a:lnTo>
                  <a:lnTo>
                    <a:pt x="448669" y="1056038"/>
                  </a:lnTo>
                  <a:lnTo>
                    <a:pt x="452061" y="1056038"/>
                  </a:lnTo>
                  <a:lnTo>
                    <a:pt x="455896" y="1053088"/>
                  </a:lnTo>
                  <a:lnTo>
                    <a:pt x="461353" y="1050138"/>
                  </a:lnTo>
                  <a:lnTo>
                    <a:pt x="471972" y="1039813"/>
                  </a:lnTo>
                  <a:lnTo>
                    <a:pt x="478462" y="1035831"/>
                  </a:lnTo>
                  <a:lnTo>
                    <a:pt x="478904" y="1034356"/>
                  </a:lnTo>
                  <a:lnTo>
                    <a:pt x="480084" y="1033324"/>
                  </a:lnTo>
                  <a:lnTo>
                    <a:pt x="482297" y="1033029"/>
                  </a:lnTo>
                  <a:lnTo>
                    <a:pt x="484214" y="1030816"/>
                  </a:lnTo>
                  <a:lnTo>
                    <a:pt x="482002" y="1028899"/>
                  </a:lnTo>
                  <a:lnTo>
                    <a:pt x="488344" y="1025949"/>
                  </a:lnTo>
                  <a:lnTo>
                    <a:pt x="490114" y="1025507"/>
                  </a:lnTo>
                  <a:lnTo>
                    <a:pt x="491146" y="1024474"/>
                  </a:lnTo>
                  <a:lnTo>
                    <a:pt x="492179" y="1022999"/>
                  </a:lnTo>
                  <a:lnTo>
                    <a:pt x="490408" y="1020787"/>
                  </a:lnTo>
                  <a:lnTo>
                    <a:pt x="488639" y="1019017"/>
                  </a:lnTo>
                  <a:lnTo>
                    <a:pt x="490704" y="1019017"/>
                  </a:lnTo>
                  <a:lnTo>
                    <a:pt x="494981" y="1022262"/>
                  </a:lnTo>
                  <a:lnTo>
                    <a:pt x="496161" y="1024917"/>
                  </a:lnTo>
                  <a:lnTo>
                    <a:pt x="499258" y="1024474"/>
                  </a:lnTo>
                  <a:lnTo>
                    <a:pt x="502503" y="1022114"/>
                  </a:lnTo>
                  <a:lnTo>
                    <a:pt x="505010" y="1022852"/>
                  </a:lnTo>
                  <a:lnTo>
                    <a:pt x="505748" y="1021672"/>
                  </a:lnTo>
                  <a:lnTo>
                    <a:pt x="506780" y="1020787"/>
                  </a:lnTo>
                  <a:lnTo>
                    <a:pt x="511647" y="1012380"/>
                  </a:lnTo>
                  <a:lnTo>
                    <a:pt x="512237" y="1008545"/>
                  </a:lnTo>
                  <a:lnTo>
                    <a:pt x="512237" y="1006038"/>
                  </a:lnTo>
                  <a:lnTo>
                    <a:pt x="511058" y="1005595"/>
                  </a:lnTo>
                  <a:lnTo>
                    <a:pt x="510762" y="1003088"/>
                  </a:lnTo>
                  <a:lnTo>
                    <a:pt x="513270" y="1002203"/>
                  </a:lnTo>
                  <a:lnTo>
                    <a:pt x="515187" y="1000433"/>
                  </a:lnTo>
                  <a:lnTo>
                    <a:pt x="514302" y="996156"/>
                  </a:lnTo>
                  <a:lnTo>
                    <a:pt x="515925" y="993501"/>
                  </a:lnTo>
                  <a:lnTo>
                    <a:pt x="516219" y="996746"/>
                  </a:lnTo>
                  <a:lnTo>
                    <a:pt x="516957" y="999696"/>
                  </a:lnTo>
                  <a:lnTo>
                    <a:pt x="516957" y="1006480"/>
                  </a:lnTo>
                  <a:lnTo>
                    <a:pt x="517252" y="1007955"/>
                  </a:lnTo>
                  <a:lnTo>
                    <a:pt x="519760" y="1011495"/>
                  </a:lnTo>
                  <a:lnTo>
                    <a:pt x="522119" y="1015772"/>
                  </a:lnTo>
                  <a:lnTo>
                    <a:pt x="525069" y="1016215"/>
                  </a:lnTo>
                  <a:lnTo>
                    <a:pt x="526544" y="1016510"/>
                  </a:lnTo>
                  <a:lnTo>
                    <a:pt x="528904" y="1017395"/>
                  </a:lnTo>
                  <a:lnTo>
                    <a:pt x="529936" y="1017395"/>
                  </a:lnTo>
                  <a:lnTo>
                    <a:pt x="535984" y="1018870"/>
                  </a:lnTo>
                  <a:lnTo>
                    <a:pt x="536573" y="1020345"/>
                  </a:lnTo>
                  <a:lnTo>
                    <a:pt x="536573" y="1021524"/>
                  </a:lnTo>
                  <a:lnTo>
                    <a:pt x="538786" y="1026392"/>
                  </a:lnTo>
                  <a:lnTo>
                    <a:pt x="540703" y="1026982"/>
                  </a:lnTo>
                  <a:lnTo>
                    <a:pt x="543358" y="1025654"/>
                  </a:lnTo>
                  <a:lnTo>
                    <a:pt x="545128" y="1022114"/>
                  </a:lnTo>
                  <a:lnTo>
                    <a:pt x="546160" y="1016805"/>
                  </a:lnTo>
                  <a:lnTo>
                    <a:pt x="547340" y="1011643"/>
                  </a:lnTo>
                  <a:lnTo>
                    <a:pt x="545865" y="1006185"/>
                  </a:lnTo>
                  <a:lnTo>
                    <a:pt x="544390" y="1001318"/>
                  </a:lnTo>
                  <a:lnTo>
                    <a:pt x="544390" y="999843"/>
                  </a:lnTo>
                  <a:lnTo>
                    <a:pt x="548225" y="995713"/>
                  </a:lnTo>
                  <a:lnTo>
                    <a:pt x="549405" y="992321"/>
                  </a:lnTo>
                  <a:lnTo>
                    <a:pt x="550733" y="989224"/>
                  </a:lnTo>
                  <a:lnTo>
                    <a:pt x="552207" y="988192"/>
                  </a:lnTo>
                  <a:lnTo>
                    <a:pt x="554420" y="987896"/>
                  </a:lnTo>
                  <a:lnTo>
                    <a:pt x="556927" y="987306"/>
                  </a:lnTo>
                  <a:lnTo>
                    <a:pt x="560172" y="985242"/>
                  </a:lnTo>
                  <a:lnTo>
                    <a:pt x="562974" y="982439"/>
                  </a:lnTo>
                  <a:lnTo>
                    <a:pt x="565187" y="979785"/>
                  </a:lnTo>
                  <a:lnTo>
                    <a:pt x="565924" y="974622"/>
                  </a:lnTo>
                  <a:lnTo>
                    <a:pt x="565924" y="971967"/>
                  </a:lnTo>
                  <a:lnTo>
                    <a:pt x="566956" y="970050"/>
                  </a:lnTo>
                  <a:lnTo>
                    <a:pt x="567841" y="966215"/>
                  </a:lnTo>
                  <a:lnTo>
                    <a:pt x="566956" y="962528"/>
                  </a:lnTo>
                  <a:lnTo>
                    <a:pt x="564154" y="956776"/>
                  </a:lnTo>
                  <a:lnTo>
                    <a:pt x="560762" y="948811"/>
                  </a:lnTo>
                  <a:lnTo>
                    <a:pt x="560172" y="944387"/>
                  </a:lnTo>
                  <a:lnTo>
                    <a:pt x="561795" y="943502"/>
                  </a:lnTo>
                  <a:lnTo>
                    <a:pt x="564744" y="942764"/>
                  </a:lnTo>
                  <a:lnTo>
                    <a:pt x="570349" y="942764"/>
                  </a:lnTo>
                  <a:lnTo>
                    <a:pt x="570939" y="942027"/>
                  </a:lnTo>
                  <a:lnTo>
                    <a:pt x="571529" y="940109"/>
                  </a:lnTo>
                  <a:lnTo>
                    <a:pt x="572856" y="937454"/>
                  </a:lnTo>
                  <a:lnTo>
                    <a:pt x="574184" y="935537"/>
                  </a:lnTo>
                  <a:lnTo>
                    <a:pt x="575069" y="932735"/>
                  </a:lnTo>
                  <a:lnTo>
                    <a:pt x="575511" y="930227"/>
                  </a:lnTo>
                  <a:lnTo>
                    <a:pt x="572266" y="926540"/>
                  </a:lnTo>
                  <a:lnTo>
                    <a:pt x="567989" y="922705"/>
                  </a:lnTo>
                  <a:lnTo>
                    <a:pt x="565187" y="921378"/>
                  </a:lnTo>
                  <a:lnTo>
                    <a:pt x="560172" y="918133"/>
                  </a:lnTo>
                  <a:lnTo>
                    <a:pt x="556632" y="915478"/>
                  </a:lnTo>
                  <a:lnTo>
                    <a:pt x="558697" y="905154"/>
                  </a:lnTo>
                  <a:lnTo>
                    <a:pt x="560172" y="897484"/>
                  </a:lnTo>
                  <a:lnTo>
                    <a:pt x="560467" y="895567"/>
                  </a:lnTo>
                  <a:lnTo>
                    <a:pt x="560467" y="892617"/>
                  </a:lnTo>
                  <a:lnTo>
                    <a:pt x="555600" y="880228"/>
                  </a:lnTo>
                  <a:lnTo>
                    <a:pt x="555600" y="877426"/>
                  </a:lnTo>
                  <a:lnTo>
                    <a:pt x="556190" y="874918"/>
                  </a:lnTo>
                  <a:lnTo>
                    <a:pt x="555600" y="870641"/>
                  </a:lnTo>
                  <a:lnTo>
                    <a:pt x="555305" y="866806"/>
                  </a:lnTo>
                  <a:lnTo>
                    <a:pt x="556190" y="865626"/>
                  </a:lnTo>
                  <a:lnTo>
                    <a:pt x="558255" y="863414"/>
                  </a:lnTo>
                  <a:lnTo>
                    <a:pt x="556337" y="860022"/>
                  </a:lnTo>
                  <a:lnTo>
                    <a:pt x="556337" y="859727"/>
                  </a:lnTo>
                  <a:lnTo>
                    <a:pt x="552503" y="851320"/>
                  </a:lnTo>
                  <a:lnTo>
                    <a:pt x="558107" y="843060"/>
                  </a:lnTo>
                  <a:lnTo>
                    <a:pt x="557075" y="838783"/>
                  </a:lnTo>
                  <a:lnTo>
                    <a:pt x="560320" y="835685"/>
                  </a:lnTo>
                  <a:lnTo>
                    <a:pt x="566367" y="828458"/>
                  </a:lnTo>
                  <a:lnTo>
                    <a:pt x="569759" y="824476"/>
                  </a:lnTo>
                  <a:lnTo>
                    <a:pt x="570497" y="823739"/>
                  </a:lnTo>
                  <a:lnTo>
                    <a:pt x="573151" y="821969"/>
                  </a:lnTo>
                  <a:lnTo>
                    <a:pt x="578314" y="819904"/>
                  </a:lnTo>
                  <a:lnTo>
                    <a:pt x="583918" y="818872"/>
                  </a:lnTo>
                  <a:lnTo>
                    <a:pt x="586425" y="818872"/>
                  </a:lnTo>
                  <a:lnTo>
                    <a:pt x="596160" y="820346"/>
                  </a:lnTo>
                  <a:lnTo>
                    <a:pt x="603682" y="821526"/>
                  </a:lnTo>
                  <a:lnTo>
                    <a:pt x="604714" y="820346"/>
                  </a:lnTo>
                  <a:lnTo>
                    <a:pt x="606337" y="817987"/>
                  </a:lnTo>
                  <a:lnTo>
                    <a:pt x="608401" y="814742"/>
                  </a:lnTo>
                  <a:lnTo>
                    <a:pt x="608401" y="811054"/>
                  </a:lnTo>
                  <a:lnTo>
                    <a:pt x="607812" y="805745"/>
                  </a:lnTo>
                  <a:lnTo>
                    <a:pt x="606779" y="802500"/>
                  </a:lnTo>
                  <a:lnTo>
                    <a:pt x="601469" y="800435"/>
                  </a:lnTo>
                  <a:lnTo>
                    <a:pt x="595570" y="797633"/>
                  </a:lnTo>
                  <a:lnTo>
                    <a:pt x="602797" y="788488"/>
                  </a:lnTo>
                  <a:lnTo>
                    <a:pt x="607812" y="782146"/>
                  </a:lnTo>
                  <a:lnTo>
                    <a:pt x="614006" y="772559"/>
                  </a:lnTo>
                  <a:lnTo>
                    <a:pt x="615924" y="768577"/>
                  </a:lnTo>
                  <a:lnTo>
                    <a:pt x="617251" y="766955"/>
                  </a:lnTo>
                  <a:lnTo>
                    <a:pt x="619021" y="752206"/>
                  </a:lnTo>
                  <a:lnTo>
                    <a:pt x="620201" y="748076"/>
                  </a:lnTo>
                  <a:lnTo>
                    <a:pt x="621234" y="745863"/>
                  </a:lnTo>
                  <a:lnTo>
                    <a:pt x="621234" y="743651"/>
                  </a:lnTo>
                  <a:lnTo>
                    <a:pt x="620643" y="739816"/>
                  </a:lnTo>
                  <a:lnTo>
                    <a:pt x="618874" y="731262"/>
                  </a:lnTo>
                  <a:lnTo>
                    <a:pt x="628608" y="730229"/>
                  </a:lnTo>
                  <a:lnTo>
                    <a:pt x="631853" y="729639"/>
                  </a:lnTo>
                  <a:lnTo>
                    <a:pt x="634803" y="728607"/>
                  </a:lnTo>
                  <a:lnTo>
                    <a:pt x="640555" y="725952"/>
                  </a:lnTo>
                  <a:lnTo>
                    <a:pt x="643357" y="723592"/>
                  </a:lnTo>
                  <a:lnTo>
                    <a:pt x="641735" y="715628"/>
                  </a:lnTo>
                  <a:lnTo>
                    <a:pt x="645274" y="712973"/>
                  </a:lnTo>
                  <a:lnTo>
                    <a:pt x="653829" y="703533"/>
                  </a:lnTo>
                  <a:lnTo>
                    <a:pt x="663121" y="694389"/>
                  </a:lnTo>
                  <a:lnTo>
                    <a:pt x="667398" y="690849"/>
                  </a:lnTo>
                  <a:lnTo>
                    <a:pt x="667840" y="689227"/>
                  </a:lnTo>
                  <a:lnTo>
                    <a:pt x="668136" y="686424"/>
                  </a:lnTo>
                  <a:lnTo>
                    <a:pt x="666218" y="682147"/>
                  </a:lnTo>
                  <a:lnTo>
                    <a:pt x="664153" y="679492"/>
                  </a:lnTo>
                  <a:lnTo>
                    <a:pt x="660171" y="674478"/>
                  </a:lnTo>
                  <a:lnTo>
                    <a:pt x="661941" y="670938"/>
                  </a:lnTo>
                  <a:lnTo>
                    <a:pt x="664891" y="670200"/>
                  </a:lnTo>
                  <a:lnTo>
                    <a:pt x="668873" y="668873"/>
                  </a:lnTo>
                  <a:lnTo>
                    <a:pt x="671970" y="665776"/>
                  </a:lnTo>
                  <a:lnTo>
                    <a:pt x="672265" y="665333"/>
                  </a:lnTo>
                  <a:lnTo>
                    <a:pt x="677428" y="653386"/>
                  </a:lnTo>
                  <a:lnTo>
                    <a:pt x="687605" y="647339"/>
                  </a:lnTo>
                  <a:lnTo>
                    <a:pt x="691587" y="643947"/>
                  </a:lnTo>
                  <a:lnTo>
                    <a:pt x="697929" y="646454"/>
                  </a:lnTo>
                  <a:lnTo>
                    <a:pt x="707073" y="650142"/>
                  </a:lnTo>
                  <a:lnTo>
                    <a:pt x="711203" y="644537"/>
                  </a:lnTo>
                  <a:lnTo>
                    <a:pt x="712530" y="642472"/>
                  </a:lnTo>
                  <a:lnTo>
                    <a:pt x="713858" y="639375"/>
                  </a:lnTo>
                  <a:lnTo>
                    <a:pt x="713268" y="634065"/>
                  </a:lnTo>
                  <a:lnTo>
                    <a:pt x="712973" y="627280"/>
                  </a:lnTo>
                  <a:lnTo>
                    <a:pt x="713416" y="624478"/>
                  </a:lnTo>
                  <a:lnTo>
                    <a:pt x="717103" y="623298"/>
                  </a:lnTo>
                  <a:lnTo>
                    <a:pt x="719020" y="623003"/>
                  </a:lnTo>
                  <a:lnTo>
                    <a:pt x="729197" y="625805"/>
                  </a:lnTo>
                  <a:lnTo>
                    <a:pt x="731704" y="625805"/>
                  </a:lnTo>
                  <a:lnTo>
                    <a:pt x="736571" y="626100"/>
                  </a:lnTo>
                  <a:lnTo>
                    <a:pt x="742028" y="627280"/>
                  </a:lnTo>
                  <a:lnTo>
                    <a:pt x="753386" y="630525"/>
                  </a:lnTo>
                  <a:lnTo>
                    <a:pt x="758105" y="631853"/>
                  </a:lnTo>
                  <a:lnTo>
                    <a:pt x="760760" y="632148"/>
                  </a:lnTo>
                  <a:lnTo>
                    <a:pt x="762972" y="630673"/>
                  </a:lnTo>
                  <a:lnTo>
                    <a:pt x="767839" y="626690"/>
                  </a:lnTo>
                  <a:lnTo>
                    <a:pt x="760760" y="623741"/>
                  </a:lnTo>
                  <a:lnTo>
                    <a:pt x="765480" y="620791"/>
                  </a:lnTo>
                  <a:lnTo>
                    <a:pt x="767839" y="617841"/>
                  </a:lnTo>
                  <a:lnTo>
                    <a:pt x="769905" y="614154"/>
                  </a:lnTo>
                  <a:lnTo>
                    <a:pt x="770642" y="609876"/>
                  </a:lnTo>
                  <a:lnTo>
                    <a:pt x="770347" y="607517"/>
                  </a:lnTo>
                  <a:lnTo>
                    <a:pt x="768872" y="605894"/>
                  </a:lnTo>
                  <a:lnTo>
                    <a:pt x="764595" y="601912"/>
                  </a:lnTo>
                  <a:lnTo>
                    <a:pt x="774329" y="601322"/>
                  </a:lnTo>
                  <a:lnTo>
                    <a:pt x="777722" y="601322"/>
                  </a:lnTo>
                  <a:lnTo>
                    <a:pt x="779197" y="599699"/>
                  </a:lnTo>
                  <a:lnTo>
                    <a:pt x="784801" y="599699"/>
                  </a:lnTo>
                  <a:lnTo>
                    <a:pt x="789374" y="601027"/>
                  </a:lnTo>
                  <a:lnTo>
                    <a:pt x="790406" y="600437"/>
                  </a:lnTo>
                  <a:lnTo>
                    <a:pt x="790996" y="599257"/>
                  </a:lnTo>
                  <a:lnTo>
                    <a:pt x="789078" y="594390"/>
                  </a:lnTo>
                  <a:lnTo>
                    <a:pt x="789374" y="593062"/>
                  </a:lnTo>
                  <a:lnTo>
                    <a:pt x="791438" y="591587"/>
                  </a:lnTo>
                  <a:lnTo>
                    <a:pt x="794683" y="590408"/>
                  </a:lnTo>
                  <a:lnTo>
                    <a:pt x="803975" y="590408"/>
                  </a:lnTo>
                  <a:lnTo>
                    <a:pt x="809137" y="595865"/>
                  </a:lnTo>
                  <a:lnTo>
                    <a:pt x="813562" y="601027"/>
                  </a:lnTo>
                  <a:lnTo>
                    <a:pt x="815922" y="603239"/>
                  </a:lnTo>
                  <a:lnTo>
                    <a:pt x="821674" y="609581"/>
                  </a:lnTo>
                  <a:lnTo>
                    <a:pt x="823886" y="613269"/>
                  </a:lnTo>
                  <a:lnTo>
                    <a:pt x="824624" y="615924"/>
                  </a:lnTo>
                  <a:lnTo>
                    <a:pt x="826984" y="615924"/>
                  </a:lnTo>
                  <a:lnTo>
                    <a:pt x="835096" y="617103"/>
                  </a:lnTo>
                  <a:lnTo>
                    <a:pt x="841880" y="617988"/>
                  </a:lnTo>
                  <a:lnTo>
                    <a:pt x="843798" y="619463"/>
                  </a:lnTo>
                  <a:lnTo>
                    <a:pt x="848517" y="619168"/>
                  </a:lnTo>
                  <a:lnTo>
                    <a:pt x="852204" y="617841"/>
                  </a:lnTo>
                  <a:lnTo>
                    <a:pt x="858547" y="616218"/>
                  </a:lnTo>
                  <a:lnTo>
                    <a:pt x="860317" y="614154"/>
                  </a:lnTo>
                  <a:lnTo>
                    <a:pt x="862381" y="611941"/>
                  </a:lnTo>
                  <a:lnTo>
                    <a:pt x="866069" y="612236"/>
                  </a:lnTo>
                  <a:lnTo>
                    <a:pt x="870198" y="614006"/>
                  </a:lnTo>
                  <a:lnTo>
                    <a:pt x="874918" y="616218"/>
                  </a:lnTo>
                  <a:lnTo>
                    <a:pt x="879048" y="617251"/>
                  </a:lnTo>
                  <a:lnTo>
                    <a:pt x="884653" y="618873"/>
                  </a:lnTo>
                  <a:lnTo>
                    <a:pt x="887307" y="620938"/>
                  </a:lnTo>
                  <a:lnTo>
                    <a:pt x="890995" y="621528"/>
                  </a:lnTo>
                  <a:lnTo>
                    <a:pt x="894830" y="619463"/>
                  </a:lnTo>
                  <a:lnTo>
                    <a:pt x="897042" y="613711"/>
                  </a:lnTo>
                  <a:lnTo>
                    <a:pt x="899107" y="611204"/>
                  </a:lnTo>
                  <a:lnTo>
                    <a:pt x="901909" y="609286"/>
                  </a:lnTo>
                  <a:lnTo>
                    <a:pt x="905154" y="608401"/>
                  </a:lnTo>
                  <a:lnTo>
                    <a:pt x="907661" y="608106"/>
                  </a:lnTo>
                  <a:lnTo>
                    <a:pt x="909579" y="606632"/>
                  </a:lnTo>
                  <a:lnTo>
                    <a:pt x="912234" y="603387"/>
                  </a:lnTo>
                  <a:lnTo>
                    <a:pt x="912824" y="599404"/>
                  </a:lnTo>
                  <a:lnTo>
                    <a:pt x="912381" y="592325"/>
                  </a:lnTo>
                  <a:lnTo>
                    <a:pt x="912824" y="589965"/>
                  </a:lnTo>
                  <a:lnTo>
                    <a:pt x="915036" y="586130"/>
                  </a:lnTo>
                  <a:lnTo>
                    <a:pt x="917986" y="575806"/>
                  </a:lnTo>
                  <a:lnTo>
                    <a:pt x="919313" y="572856"/>
                  </a:lnTo>
                  <a:lnTo>
                    <a:pt x="920935" y="571086"/>
                  </a:lnTo>
                  <a:lnTo>
                    <a:pt x="923148" y="570054"/>
                  </a:lnTo>
                  <a:lnTo>
                    <a:pt x="927130" y="566956"/>
                  </a:lnTo>
                  <a:lnTo>
                    <a:pt x="932735" y="560762"/>
                  </a:lnTo>
                  <a:lnTo>
                    <a:pt x="934210" y="560172"/>
                  </a:lnTo>
                  <a:lnTo>
                    <a:pt x="938340" y="559877"/>
                  </a:lnTo>
                  <a:lnTo>
                    <a:pt x="943354" y="560172"/>
                  </a:lnTo>
                  <a:lnTo>
                    <a:pt x="947927" y="561204"/>
                  </a:lnTo>
                  <a:lnTo>
                    <a:pt x="948369" y="561204"/>
                  </a:lnTo>
                  <a:lnTo>
                    <a:pt x="950434" y="560614"/>
                  </a:lnTo>
                  <a:lnTo>
                    <a:pt x="954121" y="558697"/>
                  </a:lnTo>
                  <a:lnTo>
                    <a:pt x="960463" y="554862"/>
                  </a:lnTo>
                  <a:lnTo>
                    <a:pt x="964593" y="553830"/>
                  </a:lnTo>
                  <a:lnTo>
                    <a:pt x="968280" y="553830"/>
                  </a:lnTo>
                  <a:lnTo>
                    <a:pt x="972410" y="558254"/>
                  </a:lnTo>
                  <a:lnTo>
                    <a:pt x="978162" y="562974"/>
                  </a:lnTo>
                  <a:lnTo>
                    <a:pt x="981849" y="565187"/>
                  </a:lnTo>
                  <a:lnTo>
                    <a:pt x="992026" y="569464"/>
                  </a:lnTo>
                  <a:lnTo>
                    <a:pt x="1000876" y="572266"/>
                  </a:lnTo>
                  <a:lnTo>
                    <a:pt x="1005891" y="581411"/>
                  </a:lnTo>
                  <a:lnTo>
                    <a:pt x="1003383" y="585098"/>
                  </a:lnTo>
                  <a:lnTo>
                    <a:pt x="1002203" y="586425"/>
                  </a:lnTo>
                  <a:lnTo>
                    <a:pt x="997779" y="590113"/>
                  </a:lnTo>
                  <a:lnTo>
                    <a:pt x="993059" y="595275"/>
                  </a:lnTo>
                  <a:lnTo>
                    <a:pt x="992764" y="597930"/>
                  </a:lnTo>
                  <a:lnTo>
                    <a:pt x="994386" y="600584"/>
                  </a:lnTo>
                  <a:lnTo>
                    <a:pt x="996304" y="602354"/>
                  </a:lnTo>
                  <a:lnTo>
                    <a:pt x="1000286" y="601027"/>
                  </a:lnTo>
                  <a:lnTo>
                    <a:pt x="1001613" y="599994"/>
                  </a:lnTo>
                  <a:lnTo>
                    <a:pt x="1002646" y="598815"/>
                  </a:lnTo>
                  <a:lnTo>
                    <a:pt x="1006333" y="590850"/>
                  </a:lnTo>
                  <a:lnTo>
                    <a:pt x="1007218" y="589523"/>
                  </a:lnTo>
                  <a:lnTo>
                    <a:pt x="1018870" y="586573"/>
                  </a:lnTo>
                  <a:lnTo>
                    <a:pt x="1023147" y="585098"/>
                  </a:lnTo>
                  <a:lnTo>
                    <a:pt x="1025654" y="583180"/>
                  </a:lnTo>
                  <a:lnTo>
                    <a:pt x="1026835" y="581706"/>
                  </a:lnTo>
                  <a:lnTo>
                    <a:pt x="1027719" y="579936"/>
                  </a:lnTo>
                  <a:lnTo>
                    <a:pt x="1028309" y="578018"/>
                  </a:lnTo>
                  <a:lnTo>
                    <a:pt x="1028604" y="576248"/>
                  </a:lnTo>
                  <a:lnTo>
                    <a:pt x="1027572" y="573889"/>
                  </a:lnTo>
                  <a:lnTo>
                    <a:pt x="1028162" y="573594"/>
                  </a:lnTo>
                  <a:lnTo>
                    <a:pt x="1029342" y="573594"/>
                  </a:lnTo>
                  <a:lnTo>
                    <a:pt x="1033324" y="575953"/>
                  </a:lnTo>
                  <a:lnTo>
                    <a:pt x="1039519" y="578313"/>
                  </a:lnTo>
                  <a:lnTo>
                    <a:pt x="1044091" y="578313"/>
                  </a:lnTo>
                  <a:lnTo>
                    <a:pt x="1046008" y="578018"/>
                  </a:lnTo>
                  <a:lnTo>
                    <a:pt x="1046893" y="576986"/>
                  </a:lnTo>
                  <a:lnTo>
                    <a:pt x="1047630" y="574921"/>
                  </a:lnTo>
                  <a:lnTo>
                    <a:pt x="1047630" y="572856"/>
                  </a:lnTo>
                  <a:lnTo>
                    <a:pt x="1046303" y="566661"/>
                  </a:lnTo>
                  <a:lnTo>
                    <a:pt x="1042173" y="566071"/>
                  </a:lnTo>
                  <a:lnTo>
                    <a:pt x="1039076" y="566366"/>
                  </a:lnTo>
                  <a:lnTo>
                    <a:pt x="1036126" y="566071"/>
                  </a:lnTo>
                  <a:lnTo>
                    <a:pt x="1034652" y="569464"/>
                  </a:lnTo>
                  <a:lnTo>
                    <a:pt x="1033767" y="569021"/>
                  </a:lnTo>
                  <a:lnTo>
                    <a:pt x="1032439" y="564302"/>
                  </a:lnTo>
                  <a:lnTo>
                    <a:pt x="1029489" y="562974"/>
                  </a:lnTo>
                  <a:lnTo>
                    <a:pt x="1028014" y="564007"/>
                  </a:lnTo>
                  <a:lnTo>
                    <a:pt x="1027424" y="568431"/>
                  </a:lnTo>
                  <a:lnTo>
                    <a:pt x="1025654" y="569759"/>
                  </a:lnTo>
                  <a:lnTo>
                    <a:pt x="1023147" y="568874"/>
                  </a:lnTo>
                  <a:lnTo>
                    <a:pt x="1017985" y="569316"/>
                  </a:lnTo>
                  <a:lnTo>
                    <a:pt x="1015477" y="568579"/>
                  </a:lnTo>
                  <a:lnTo>
                    <a:pt x="1014002" y="566956"/>
                  </a:lnTo>
                  <a:lnTo>
                    <a:pt x="1013560" y="565187"/>
                  </a:lnTo>
                  <a:lnTo>
                    <a:pt x="1013560" y="562532"/>
                  </a:lnTo>
                  <a:lnTo>
                    <a:pt x="1014298" y="559287"/>
                  </a:lnTo>
                  <a:lnTo>
                    <a:pt x="1013117" y="557812"/>
                  </a:lnTo>
                  <a:lnTo>
                    <a:pt x="992321" y="552355"/>
                  </a:lnTo>
                  <a:lnTo>
                    <a:pt x="991732" y="549847"/>
                  </a:lnTo>
                  <a:lnTo>
                    <a:pt x="1021672" y="552207"/>
                  </a:lnTo>
                  <a:lnTo>
                    <a:pt x="1030522" y="550880"/>
                  </a:lnTo>
                  <a:lnTo>
                    <a:pt x="1035831" y="547488"/>
                  </a:lnTo>
                  <a:lnTo>
                    <a:pt x="1048220" y="543948"/>
                  </a:lnTo>
                  <a:lnTo>
                    <a:pt x="1048663" y="540703"/>
                  </a:lnTo>
                  <a:lnTo>
                    <a:pt x="1047778" y="538048"/>
                  </a:lnTo>
                  <a:lnTo>
                    <a:pt x="1039076" y="532296"/>
                  </a:lnTo>
                  <a:close/>
                  <a:moveTo>
                    <a:pt x="459140" y="835685"/>
                  </a:moveTo>
                  <a:lnTo>
                    <a:pt x="467400" y="834211"/>
                  </a:lnTo>
                  <a:lnTo>
                    <a:pt x="468138" y="833326"/>
                  </a:lnTo>
                  <a:lnTo>
                    <a:pt x="468138" y="831408"/>
                  </a:lnTo>
                  <a:lnTo>
                    <a:pt x="466810" y="830081"/>
                  </a:lnTo>
                  <a:lnTo>
                    <a:pt x="465925" y="830081"/>
                  </a:lnTo>
                  <a:lnTo>
                    <a:pt x="465335" y="831408"/>
                  </a:lnTo>
                  <a:lnTo>
                    <a:pt x="458551" y="833178"/>
                  </a:lnTo>
                  <a:lnTo>
                    <a:pt x="454273" y="835096"/>
                  </a:lnTo>
                  <a:lnTo>
                    <a:pt x="456043" y="835981"/>
                  </a:lnTo>
                  <a:lnTo>
                    <a:pt x="458993" y="835981"/>
                  </a:lnTo>
                  <a:close/>
                  <a:moveTo>
                    <a:pt x="1110167" y="14602"/>
                  </a:moveTo>
                  <a:lnTo>
                    <a:pt x="1102645" y="15487"/>
                  </a:lnTo>
                  <a:lnTo>
                    <a:pt x="1100580" y="16077"/>
                  </a:lnTo>
                  <a:lnTo>
                    <a:pt x="1060463" y="22714"/>
                  </a:lnTo>
                  <a:lnTo>
                    <a:pt x="1062970" y="24336"/>
                  </a:lnTo>
                  <a:lnTo>
                    <a:pt x="1087748" y="22124"/>
                  </a:lnTo>
                  <a:lnTo>
                    <a:pt x="1114739" y="17404"/>
                  </a:lnTo>
                  <a:lnTo>
                    <a:pt x="1116657" y="16224"/>
                  </a:lnTo>
                  <a:lnTo>
                    <a:pt x="1110314" y="14749"/>
                  </a:lnTo>
                  <a:close/>
                  <a:moveTo>
                    <a:pt x="610319" y="639817"/>
                  </a:moveTo>
                  <a:lnTo>
                    <a:pt x="612679" y="640407"/>
                  </a:lnTo>
                  <a:lnTo>
                    <a:pt x="619906" y="639522"/>
                  </a:lnTo>
                  <a:lnTo>
                    <a:pt x="627723" y="634655"/>
                  </a:lnTo>
                  <a:lnTo>
                    <a:pt x="630673" y="635687"/>
                  </a:lnTo>
                  <a:lnTo>
                    <a:pt x="632295" y="635392"/>
                  </a:lnTo>
                  <a:lnTo>
                    <a:pt x="634655" y="634360"/>
                  </a:lnTo>
                  <a:lnTo>
                    <a:pt x="637015" y="631558"/>
                  </a:lnTo>
                  <a:lnTo>
                    <a:pt x="638490" y="631558"/>
                  </a:lnTo>
                  <a:lnTo>
                    <a:pt x="638490" y="633770"/>
                  </a:lnTo>
                  <a:lnTo>
                    <a:pt x="641145" y="634360"/>
                  </a:lnTo>
                  <a:lnTo>
                    <a:pt x="647487" y="632443"/>
                  </a:lnTo>
                  <a:lnTo>
                    <a:pt x="649552" y="630083"/>
                  </a:lnTo>
                  <a:lnTo>
                    <a:pt x="651469" y="630083"/>
                  </a:lnTo>
                  <a:lnTo>
                    <a:pt x="652354" y="630820"/>
                  </a:lnTo>
                  <a:lnTo>
                    <a:pt x="653387" y="631115"/>
                  </a:lnTo>
                  <a:lnTo>
                    <a:pt x="655009" y="630525"/>
                  </a:lnTo>
                  <a:lnTo>
                    <a:pt x="656926" y="627723"/>
                  </a:lnTo>
                  <a:lnTo>
                    <a:pt x="660761" y="624331"/>
                  </a:lnTo>
                  <a:lnTo>
                    <a:pt x="664596" y="623003"/>
                  </a:lnTo>
                  <a:lnTo>
                    <a:pt x="669315" y="620053"/>
                  </a:lnTo>
                  <a:lnTo>
                    <a:pt x="670053" y="616218"/>
                  </a:lnTo>
                  <a:lnTo>
                    <a:pt x="668283" y="612236"/>
                  </a:lnTo>
                  <a:lnTo>
                    <a:pt x="666808" y="610466"/>
                  </a:lnTo>
                  <a:lnTo>
                    <a:pt x="664301" y="608844"/>
                  </a:lnTo>
                  <a:lnTo>
                    <a:pt x="662973" y="609139"/>
                  </a:lnTo>
                  <a:lnTo>
                    <a:pt x="661646" y="609876"/>
                  </a:lnTo>
                  <a:lnTo>
                    <a:pt x="659581" y="610466"/>
                  </a:lnTo>
                  <a:lnTo>
                    <a:pt x="658844" y="612384"/>
                  </a:lnTo>
                  <a:lnTo>
                    <a:pt x="658844" y="614744"/>
                  </a:lnTo>
                  <a:lnTo>
                    <a:pt x="657516" y="616218"/>
                  </a:lnTo>
                  <a:lnTo>
                    <a:pt x="657221" y="617693"/>
                  </a:lnTo>
                  <a:lnTo>
                    <a:pt x="653239" y="619021"/>
                  </a:lnTo>
                  <a:lnTo>
                    <a:pt x="649699" y="623446"/>
                  </a:lnTo>
                  <a:lnTo>
                    <a:pt x="649404" y="623151"/>
                  </a:lnTo>
                  <a:lnTo>
                    <a:pt x="650142" y="620643"/>
                  </a:lnTo>
                  <a:lnTo>
                    <a:pt x="653681" y="615334"/>
                  </a:lnTo>
                  <a:lnTo>
                    <a:pt x="653681" y="611351"/>
                  </a:lnTo>
                  <a:lnTo>
                    <a:pt x="653091" y="607222"/>
                  </a:lnTo>
                  <a:lnTo>
                    <a:pt x="651174" y="604862"/>
                  </a:lnTo>
                  <a:lnTo>
                    <a:pt x="650584" y="601912"/>
                  </a:lnTo>
                  <a:lnTo>
                    <a:pt x="655304" y="597782"/>
                  </a:lnTo>
                  <a:lnTo>
                    <a:pt x="658549" y="593062"/>
                  </a:lnTo>
                  <a:lnTo>
                    <a:pt x="658991" y="590408"/>
                  </a:lnTo>
                  <a:lnTo>
                    <a:pt x="656926" y="589080"/>
                  </a:lnTo>
                  <a:lnTo>
                    <a:pt x="654714" y="589080"/>
                  </a:lnTo>
                  <a:lnTo>
                    <a:pt x="652796" y="590260"/>
                  </a:lnTo>
                  <a:lnTo>
                    <a:pt x="648814" y="595275"/>
                  </a:lnTo>
                  <a:lnTo>
                    <a:pt x="646454" y="597045"/>
                  </a:lnTo>
                  <a:lnTo>
                    <a:pt x="642177" y="601174"/>
                  </a:lnTo>
                  <a:lnTo>
                    <a:pt x="640997" y="604124"/>
                  </a:lnTo>
                  <a:lnTo>
                    <a:pt x="640997" y="606779"/>
                  </a:lnTo>
                  <a:lnTo>
                    <a:pt x="643357" y="607074"/>
                  </a:lnTo>
                  <a:lnTo>
                    <a:pt x="644242" y="608844"/>
                  </a:lnTo>
                  <a:lnTo>
                    <a:pt x="642325" y="611941"/>
                  </a:lnTo>
                  <a:lnTo>
                    <a:pt x="640260" y="620643"/>
                  </a:lnTo>
                  <a:lnTo>
                    <a:pt x="632000" y="628608"/>
                  </a:lnTo>
                  <a:lnTo>
                    <a:pt x="618726" y="630525"/>
                  </a:lnTo>
                  <a:lnTo>
                    <a:pt x="614891" y="633180"/>
                  </a:lnTo>
                  <a:lnTo>
                    <a:pt x="610172" y="637015"/>
                  </a:lnTo>
                  <a:lnTo>
                    <a:pt x="610172" y="639965"/>
                  </a:lnTo>
                  <a:close/>
                  <a:moveTo>
                    <a:pt x="1017395" y="561057"/>
                  </a:moveTo>
                  <a:lnTo>
                    <a:pt x="1016067" y="564597"/>
                  </a:lnTo>
                  <a:lnTo>
                    <a:pt x="1015035" y="566366"/>
                  </a:lnTo>
                  <a:lnTo>
                    <a:pt x="1015625" y="567546"/>
                  </a:lnTo>
                  <a:lnTo>
                    <a:pt x="1020640" y="566219"/>
                  </a:lnTo>
                  <a:lnTo>
                    <a:pt x="1023294" y="564302"/>
                  </a:lnTo>
                  <a:lnTo>
                    <a:pt x="1021672" y="562679"/>
                  </a:lnTo>
                  <a:lnTo>
                    <a:pt x="1019607" y="561352"/>
                  </a:lnTo>
                  <a:lnTo>
                    <a:pt x="1017542" y="561352"/>
                  </a:lnTo>
                  <a:close/>
                  <a:moveTo>
                    <a:pt x="579198" y="645127"/>
                  </a:moveTo>
                  <a:lnTo>
                    <a:pt x="576248" y="647634"/>
                  </a:lnTo>
                  <a:lnTo>
                    <a:pt x="574184" y="652059"/>
                  </a:lnTo>
                  <a:lnTo>
                    <a:pt x="572709" y="656336"/>
                  </a:lnTo>
                  <a:lnTo>
                    <a:pt x="576544" y="653976"/>
                  </a:lnTo>
                  <a:lnTo>
                    <a:pt x="579198" y="651321"/>
                  </a:lnTo>
                  <a:lnTo>
                    <a:pt x="579788" y="650289"/>
                  </a:lnTo>
                  <a:lnTo>
                    <a:pt x="579788" y="648224"/>
                  </a:lnTo>
                  <a:lnTo>
                    <a:pt x="580378" y="646159"/>
                  </a:lnTo>
                  <a:lnTo>
                    <a:pt x="578903" y="645127"/>
                  </a:lnTo>
                  <a:close/>
                  <a:moveTo>
                    <a:pt x="570054" y="738194"/>
                  </a:moveTo>
                  <a:lnTo>
                    <a:pt x="571676" y="737014"/>
                  </a:lnTo>
                  <a:lnTo>
                    <a:pt x="570791" y="736129"/>
                  </a:lnTo>
                  <a:lnTo>
                    <a:pt x="567989" y="736129"/>
                  </a:lnTo>
                  <a:lnTo>
                    <a:pt x="565482" y="736571"/>
                  </a:lnTo>
                  <a:lnTo>
                    <a:pt x="563564" y="737604"/>
                  </a:lnTo>
                  <a:lnTo>
                    <a:pt x="562384" y="739226"/>
                  </a:lnTo>
                  <a:lnTo>
                    <a:pt x="562384" y="740996"/>
                  </a:lnTo>
                  <a:lnTo>
                    <a:pt x="564449" y="740996"/>
                  </a:lnTo>
                  <a:lnTo>
                    <a:pt x="569906" y="738194"/>
                  </a:lnTo>
                  <a:close/>
                  <a:moveTo>
                    <a:pt x="600142" y="636425"/>
                  </a:moveTo>
                  <a:lnTo>
                    <a:pt x="597782" y="635982"/>
                  </a:lnTo>
                  <a:lnTo>
                    <a:pt x="595275" y="635982"/>
                  </a:lnTo>
                  <a:lnTo>
                    <a:pt x="591293" y="637162"/>
                  </a:lnTo>
                  <a:lnTo>
                    <a:pt x="588490" y="640997"/>
                  </a:lnTo>
                  <a:lnTo>
                    <a:pt x="585098" y="640997"/>
                  </a:lnTo>
                  <a:lnTo>
                    <a:pt x="583918" y="642914"/>
                  </a:lnTo>
                  <a:lnTo>
                    <a:pt x="582443" y="644389"/>
                  </a:lnTo>
                  <a:lnTo>
                    <a:pt x="583181" y="648519"/>
                  </a:lnTo>
                  <a:lnTo>
                    <a:pt x="586425" y="647929"/>
                  </a:lnTo>
                  <a:lnTo>
                    <a:pt x="587458" y="647339"/>
                  </a:lnTo>
                  <a:lnTo>
                    <a:pt x="587753" y="645569"/>
                  </a:lnTo>
                  <a:lnTo>
                    <a:pt x="588343" y="644537"/>
                  </a:lnTo>
                  <a:lnTo>
                    <a:pt x="590260" y="646012"/>
                  </a:lnTo>
                  <a:lnTo>
                    <a:pt x="592620" y="644094"/>
                  </a:lnTo>
                  <a:lnTo>
                    <a:pt x="594537" y="643652"/>
                  </a:lnTo>
                  <a:lnTo>
                    <a:pt x="597782" y="643652"/>
                  </a:lnTo>
                  <a:lnTo>
                    <a:pt x="598962" y="642914"/>
                  </a:lnTo>
                  <a:lnTo>
                    <a:pt x="600584" y="640702"/>
                  </a:lnTo>
                  <a:lnTo>
                    <a:pt x="604272" y="639817"/>
                  </a:lnTo>
                  <a:lnTo>
                    <a:pt x="606042" y="638342"/>
                  </a:lnTo>
                  <a:lnTo>
                    <a:pt x="606632" y="637015"/>
                  </a:lnTo>
                  <a:lnTo>
                    <a:pt x="605747" y="636720"/>
                  </a:lnTo>
                  <a:lnTo>
                    <a:pt x="601617" y="637015"/>
                  </a:lnTo>
                  <a:lnTo>
                    <a:pt x="599995" y="636277"/>
                  </a:lnTo>
                  <a:close/>
                  <a:moveTo>
                    <a:pt x="525659" y="780524"/>
                  </a:moveTo>
                  <a:lnTo>
                    <a:pt x="520202" y="782884"/>
                  </a:lnTo>
                  <a:lnTo>
                    <a:pt x="518284" y="785096"/>
                  </a:lnTo>
                  <a:lnTo>
                    <a:pt x="520644" y="786276"/>
                  </a:lnTo>
                  <a:lnTo>
                    <a:pt x="526692" y="785538"/>
                  </a:lnTo>
                  <a:lnTo>
                    <a:pt x="529789" y="786423"/>
                  </a:lnTo>
                  <a:lnTo>
                    <a:pt x="531116" y="785244"/>
                  </a:lnTo>
                  <a:lnTo>
                    <a:pt x="531559" y="783474"/>
                  </a:lnTo>
                  <a:lnTo>
                    <a:pt x="528609" y="780524"/>
                  </a:lnTo>
                  <a:lnTo>
                    <a:pt x="525659" y="780524"/>
                  </a:lnTo>
                  <a:close/>
                  <a:moveTo>
                    <a:pt x="546013" y="750288"/>
                  </a:moveTo>
                  <a:lnTo>
                    <a:pt x="545128" y="752500"/>
                  </a:lnTo>
                  <a:lnTo>
                    <a:pt x="545423" y="753680"/>
                  </a:lnTo>
                  <a:lnTo>
                    <a:pt x="548668" y="754123"/>
                  </a:lnTo>
                  <a:lnTo>
                    <a:pt x="550437" y="752795"/>
                  </a:lnTo>
                  <a:lnTo>
                    <a:pt x="551322" y="750583"/>
                  </a:lnTo>
                  <a:lnTo>
                    <a:pt x="550585" y="749698"/>
                  </a:lnTo>
                  <a:lnTo>
                    <a:pt x="548078" y="749698"/>
                  </a:lnTo>
                  <a:lnTo>
                    <a:pt x="546160" y="750436"/>
                  </a:lnTo>
                  <a:close/>
                  <a:moveTo>
                    <a:pt x="567547" y="731262"/>
                  </a:moveTo>
                  <a:lnTo>
                    <a:pt x="567547" y="728902"/>
                  </a:lnTo>
                  <a:lnTo>
                    <a:pt x="565039" y="727427"/>
                  </a:lnTo>
                  <a:lnTo>
                    <a:pt x="563269" y="728607"/>
                  </a:lnTo>
                  <a:lnTo>
                    <a:pt x="562827" y="730082"/>
                  </a:lnTo>
                  <a:lnTo>
                    <a:pt x="562089" y="731262"/>
                  </a:lnTo>
                  <a:lnTo>
                    <a:pt x="560172" y="733032"/>
                  </a:lnTo>
                  <a:lnTo>
                    <a:pt x="559730" y="734949"/>
                  </a:lnTo>
                  <a:lnTo>
                    <a:pt x="562089" y="734654"/>
                  </a:lnTo>
                  <a:lnTo>
                    <a:pt x="566219" y="733474"/>
                  </a:lnTo>
                  <a:lnTo>
                    <a:pt x="567399" y="731262"/>
                  </a:lnTo>
                  <a:close/>
                  <a:moveTo>
                    <a:pt x="519612" y="106194"/>
                  </a:moveTo>
                  <a:lnTo>
                    <a:pt x="520939" y="108554"/>
                  </a:lnTo>
                  <a:lnTo>
                    <a:pt x="528314" y="119025"/>
                  </a:lnTo>
                  <a:lnTo>
                    <a:pt x="530379" y="120353"/>
                  </a:lnTo>
                  <a:lnTo>
                    <a:pt x="534951" y="120353"/>
                  </a:lnTo>
                  <a:lnTo>
                    <a:pt x="540556" y="123450"/>
                  </a:lnTo>
                  <a:lnTo>
                    <a:pt x="544980" y="126842"/>
                  </a:lnTo>
                  <a:lnTo>
                    <a:pt x="550437" y="132742"/>
                  </a:lnTo>
                  <a:lnTo>
                    <a:pt x="554420" y="132300"/>
                  </a:lnTo>
                  <a:lnTo>
                    <a:pt x="552797" y="128170"/>
                  </a:lnTo>
                  <a:lnTo>
                    <a:pt x="549553" y="124188"/>
                  </a:lnTo>
                  <a:lnTo>
                    <a:pt x="548373" y="122270"/>
                  </a:lnTo>
                  <a:lnTo>
                    <a:pt x="546898" y="120795"/>
                  </a:lnTo>
                  <a:lnTo>
                    <a:pt x="541441" y="118583"/>
                  </a:lnTo>
                  <a:lnTo>
                    <a:pt x="536426" y="114306"/>
                  </a:lnTo>
                  <a:lnTo>
                    <a:pt x="532149" y="114748"/>
                  </a:lnTo>
                  <a:lnTo>
                    <a:pt x="531853" y="110766"/>
                  </a:lnTo>
                  <a:lnTo>
                    <a:pt x="529346" y="108996"/>
                  </a:lnTo>
                  <a:lnTo>
                    <a:pt x="527281" y="106341"/>
                  </a:lnTo>
                  <a:lnTo>
                    <a:pt x="529199" y="104129"/>
                  </a:lnTo>
                  <a:lnTo>
                    <a:pt x="528461" y="102506"/>
                  </a:lnTo>
                  <a:lnTo>
                    <a:pt x="524184" y="97049"/>
                  </a:lnTo>
                  <a:lnTo>
                    <a:pt x="519317" y="94689"/>
                  </a:lnTo>
                  <a:lnTo>
                    <a:pt x="513712" y="93804"/>
                  </a:lnTo>
                  <a:lnTo>
                    <a:pt x="513712" y="97639"/>
                  </a:lnTo>
                  <a:lnTo>
                    <a:pt x="515482" y="102506"/>
                  </a:lnTo>
                  <a:lnTo>
                    <a:pt x="519612" y="106341"/>
                  </a:lnTo>
                  <a:close/>
                </a:path>
              </a:pathLst>
            </a:custGeom>
            <a:grpFill/>
            <a:ln w="3175" cap="flat">
              <a:solidFill>
                <a:schemeClr val="bg2">
                  <a:lumMod val="90000"/>
                </a:schemeClr>
              </a:solid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967C1E19-B35E-7468-2DA7-6C62B2E49977}"/>
                </a:ext>
              </a:extLst>
            </p:cNvPr>
            <p:cNvSpPr/>
            <p:nvPr/>
          </p:nvSpPr>
          <p:spPr>
            <a:xfrm>
              <a:off x="5875942" y="2747084"/>
              <a:ext cx="100441" cy="101031"/>
            </a:xfrm>
            <a:custGeom>
              <a:avLst/>
              <a:gdLst>
                <a:gd name="connsiteX0" fmla="*/ 37611 w 100441"/>
                <a:gd name="connsiteY0" fmla="*/ 22124 h 101031"/>
                <a:gd name="connsiteX1" fmla="*/ 40265 w 100441"/>
                <a:gd name="connsiteY1" fmla="*/ 19616 h 101031"/>
                <a:gd name="connsiteX2" fmla="*/ 40265 w 100441"/>
                <a:gd name="connsiteY2" fmla="*/ 15634 h 101031"/>
                <a:gd name="connsiteX3" fmla="*/ 36430 w 100441"/>
                <a:gd name="connsiteY3" fmla="*/ 18879 h 101031"/>
                <a:gd name="connsiteX4" fmla="*/ 35693 w 100441"/>
                <a:gd name="connsiteY4" fmla="*/ 20796 h 101031"/>
                <a:gd name="connsiteX5" fmla="*/ 36136 w 100441"/>
                <a:gd name="connsiteY5" fmla="*/ 21386 h 101031"/>
                <a:gd name="connsiteX6" fmla="*/ 37758 w 100441"/>
                <a:gd name="connsiteY6" fmla="*/ 22124 h 101031"/>
                <a:gd name="connsiteX7" fmla="*/ 46018 w 100441"/>
                <a:gd name="connsiteY7" fmla="*/ 11209 h 101031"/>
                <a:gd name="connsiteX8" fmla="*/ 43953 w 100441"/>
                <a:gd name="connsiteY8" fmla="*/ 11209 h 101031"/>
                <a:gd name="connsiteX9" fmla="*/ 40855 w 100441"/>
                <a:gd name="connsiteY9" fmla="*/ 13422 h 101031"/>
                <a:gd name="connsiteX10" fmla="*/ 41298 w 100441"/>
                <a:gd name="connsiteY10" fmla="*/ 13864 h 101031"/>
                <a:gd name="connsiteX11" fmla="*/ 46165 w 100441"/>
                <a:gd name="connsiteY11" fmla="*/ 11209 h 101031"/>
                <a:gd name="connsiteX12" fmla="*/ 62241 w 100441"/>
                <a:gd name="connsiteY12" fmla="*/ 6490 h 101031"/>
                <a:gd name="connsiteX13" fmla="*/ 67404 w 100441"/>
                <a:gd name="connsiteY13" fmla="*/ 5900 h 101031"/>
                <a:gd name="connsiteX14" fmla="*/ 67404 w 100441"/>
                <a:gd name="connsiteY14" fmla="*/ 5900 h 101031"/>
                <a:gd name="connsiteX15" fmla="*/ 66076 w 100441"/>
                <a:gd name="connsiteY15" fmla="*/ 5310 h 101031"/>
                <a:gd name="connsiteX16" fmla="*/ 61652 w 100441"/>
                <a:gd name="connsiteY16" fmla="*/ 5310 h 101031"/>
                <a:gd name="connsiteX17" fmla="*/ 60177 w 100441"/>
                <a:gd name="connsiteY17" fmla="*/ 5605 h 101031"/>
                <a:gd name="connsiteX18" fmla="*/ 60472 w 100441"/>
                <a:gd name="connsiteY18" fmla="*/ 6047 h 101031"/>
                <a:gd name="connsiteX19" fmla="*/ 62241 w 100441"/>
                <a:gd name="connsiteY19" fmla="*/ 6490 h 101031"/>
                <a:gd name="connsiteX20" fmla="*/ 51622 w 100441"/>
                <a:gd name="connsiteY20" fmla="*/ 8555 h 101031"/>
                <a:gd name="connsiteX21" fmla="*/ 58407 w 100441"/>
                <a:gd name="connsiteY21" fmla="*/ 6637 h 101031"/>
                <a:gd name="connsiteX22" fmla="*/ 57817 w 100441"/>
                <a:gd name="connsiteY22" fmla="*/ 6637 h 101031"/>
                <a:gd name="connsiteX23" fmla="*/ 54129 w 100441"/>
                <a:gd name="connsiteY23" fmla="*/ 6932 h 101031"/>
                <a:gd name="connsiteX24" fmla="*/ 48230 w 100441"/>
                <a:gd name="connsiteY24" fmla="*/ 8407 h 101031"/>
                <a:gd name="connsiteX25" fmla="*/ 49410 w 100441"/>
                <a:gd name="connsiteY25" fmla="*/ 8849 h 101031"/>
                <a:gd name="connsiteX26" fmla="*/ 51917 w 100441"/>
                <a:gd name="connsiteY26" fmla="*/ 8555 h 101031"/>
                <a:gd name="connsiteX27" fmla="*/ 90117 w 100441"/>
                <a:gd name="connsiteY27" fmla="*/ 0 h 101031"/>
                <a:gd name="connsiteX28" fmla="*/ 88937 w 100441"/>
                <a:gd name="connsiteY28" fmla="*/ 0 h 101031"/>
                <a:gd name="connsiteX29" fmla="*/ 86725 w 100441"/>
                <a:gd name="connsiteY29" fmla="*/ 738 h 101031"/>
                <a:gd name="connsiteX30" fmla="*/ 85988 w 100441"/>
                <a:gd name="connsiteY30" fmla="*/ 1622 h 101031"/>
                <a:gd name="connsiteX31" fmla="*/ 88348 w 100441"/>
                <a:gd name="connsiteY31" fmla="*/ 1622 h 101031"/>
                <a:gd name="connsiteX32" fmla="*/ 90117 w 100441"/>
                <a:gd name="connsiteY32" fmla="*/ 0 h 101031"/>
                <a:gd name="connsiteX33" fmla="*/ 77875 w 100441"/>
                <a:gd name="connsiteY33" fmla="*/ 4130 h 101031"/>
                <a:gd name="connsiteX34" fmla="*/ 76696 w 100441"/>
                <a:gd name="connsiteY34" fmla="*/ 4130 h 101031"/>
                <a:gd name="connsiteX35" fmla="*/ 73451 w 100441"/>
                <a:gd name="connsiteY35" fmla="*/ 4720 h 101031"/>
                <a:gd name="connsiteX36" fmla="*/ 73451 w 100441"/>
                <a:gd name="connsiteY36" fmla="*/ 5015 h 101031"/>
                <a:gd name="connsiteX37" fmla="*/ 74188 w 100441"/>
                <a:gd name="connsiteY37" fmla="*/ 5310 h 101031"/>
                <a:gd name="connsiteX38" fmla="*/ 77875 w 100441"/>
                <a:gd name="connsiteY38" fmla="*/ 4130 h 101031"/>
                <a:gd name="connsiteX39" fmla="*/ 100442 w 100441"/>
                <a:gd name="connsiteY39" fmla="*/ 12242 h 101031"/>
                <a:gd name="connsiteX40" fmla="*/ 96755 w 100441"/>
                <a:gd name="connsiteY40" fmla="*/ 11652 h 101031"/>
                <a:gd name="connsiteX41" fmla="*/ 94395 w 100441"/>
                <a:gd name="connsiteY41" fmla="*/ 10767 h 101031"/>
                <a:gd name="connsiteX42" fmla="*/ 92920 w 100441"/>
                <a:gd name="connsiteY42" fmla="*/ 8997 h 101031"/>
                <a:gd name="connsiteX43" fmla="*/ 90412 w 100441"/>
                <a:gd name="connsiteY43" fmla="*/ 6637 h 101031"/>
                <a:gd name="connsiteX44" fmla="*/ 83775 w 100441"/>
                <a:gd name="connsiteY44" fmla="*/ 6932 h 101031"/>
                <a:gd name="connsiteX45" fmla="*/ 78318 w 100441"/>
                <a:gd name="connsiteY45" fmla="*/ 7669 h 101031"/>
                <a:gd name="connsiteX46" fmla="*/ 70648 w 100441"/>
                <a:gd name="connsiteY46" fmla="*/ 7965 h 101031"/>
                <a:gd name="connsiteX47" fmla="*/ 65781 w 100441"/>
                <a:gd name="connsiteY47" fmla="*/ 9144 h 101031"/>
                <a:gd name="connsiteX48" fmla="*/ 56784 w 100441"/>
                <a:gd name="connsiteY48" fmla="*/ 12979 h 101031"/>
                <a:gd name="connsiteX49" fmla="*/ 54572 w 100441"/>
                <a:gd name="connsiteY49" fmla="*/ 14897 h 101031"/>
                <a:gd name="connsiteX50" fmla="*/ 52212 w 100441"/>
                <a:gd name="connsiteY50" fmla="*/ 19026 h 101031"/>
                <a:gd name="connsiteX51" fmla="*/ 44395 w 100441"/>
                <a:gd name="connsiteY51" fmla="*/ 23894 h 101031"/>
                <a:gd name="connsiteX52" fmla="*/ 39823 w 100441"/>
                <a:gd name="connsiteY52" fmla="*/ 25811 h 101031"/>
                <a:gd name="connsiteX53" fmla="*/ 38495 w 100441"/>
                <a:gd name="connsiteY53" fmla="*/ 25073 h 101031"/>
                <a:gd name="connsiteX54" fmla="*/ 36726 w 100441"/>
                <a:gd name="connsiteY54" fmla="*/ 24631 h 101031"/>
                <a:gd name="connsiteX55" fmla="*/ 35251 w 100441"/>
                <a:gd name="connsiteY55" fmla="*/ 27138 h 101031"/>
                <a:gd name="connsiteX56" fmla="*/ 34366 w 100441"/>
                <a:gd name="connsiteY56" fmla="*/ 29351 h 101031"/>
                <a:gd name="connsiteX57" fmla="*/ 31269 w 100441"/>
                <a:gd name="connsiteY57" fmla="*/ 42330 h 101031"/>
                <a:gd name="connsiteX58" fmla="*/ 29203 w 100441"/>
                <a:gd name="connsiteY58" fmla="*/ 47050 h 101031"/>
                <a:gd name="connsiteX59" fmla="*/ 26401 w 100441"/>
                <a:gd name="connsiteY59" fmla="*/ 51032 h 101031"/>
                <a:gd name="connsiteX60" fmla="*/ 21977 w 100441"/>
                <a:gd name="connsiteY60" fmla="*/ 55899 h 101031"/>
                <a:gd name="connsiteX61" fmla="*/ 19911 w 100441"/>
                <a:gd name="connsiteY61" fmla="*/ 57522 h 101031"/>
                <a:gd name="connsiteX62" fmla="*/ 18732 w 100441"/>
                <a:gd name="connsiteY62" fmla="*/ 58112 h 101031"/>
                <a:gd name="connsiteX63" fmla="*/ 17257 w 100441"/>
                <a:gd name="connsiteY63" fmla="*/ 60471 h 101031"/>
                <a:gd name="connsiteX64" fmla="*/ 16077 w 100441"/>
                <a:gd name="connsiteY64" fmla="*/ 63274 h 101031"/>
                <a:gd name="connsiteX65" fmla="*/ 15192 w 100441"/>
                <a:gd name="connsiteY65" fmla="*/ 64601 h 101031"/>
                <a:gd name="connsiteX66" fmla="*/ 20059 w 100441"/>
                <a:gd name="connsiteY66" fmla="*/ 69321 h 101031"/>
                <a:gd name="connsiteX67" fmla="*/ 20649 w 100441"/>
                <a:gd name="connsiteY67" fmla="*/ 70648 h 101031"/>
                <a:gd name="connsiteX68" fmla="*/ 21239 w 100441"/>
                <a:gd name="connsiteY68" fmla="*/ 71386 h 101031"/>
                <a:gd name="connsiteX69" fmla="*/ 16519 w 100441"/>
                <a:gd name="connsiteY69" fmla="*/ 71828 h 101031"/>
                <a:gd name="connsiteX70" fmla="*/ 18436 w 100441"/>
                <a:gd name="connsiteY70" fmla="*/ 73451 h 101031"/>
                <a:gd name="connsiteX71" fmla="*/ 20944 w 100441"/>
                <a:gd name="connsiteY71" fmla="*/ 74483 h 101031"/>
                <a:gd name="connsiteX72" fmla="*/ 22566 w 100441"/>
                <a:gd name="connsiteY72" fmla="*/ 75073 h 101031"/>
                <a:gd name="connsiteX73" fmla="*/ 23452 w 100441"/>
                <a:gd name="connsiteY73" fmla="*/ 76253 h 101031"/>
                <a:gd name="connsiteX74" fmla="*/ 21681 w 100441"/>
                <a:gd name="connsiteY74" fmla="*/ 76843 h 101031"/>
                <a:gd name="connsiteX75" fmla="*/ 20059 w 100441"/>
                <a:gd name="connsiteY75" fmla="*/ 76843 h 101031"/>
                <a:gd name="connsiteX76" fmla="*/ 13422 w 100441"/>
                <a:gd name="connsiteY76" fmla="*/ 72713 h 101031"/>
                <a:gd name="connsiteX77" fmla="*/ 9734 w 100441"/>
                <a:gd name="connsiteY77" fmla="*/ 71976 h 101031"/>
                <a:gd name="connsiteX78" fmla="*/ 4573 w 100441"/>
                <a:gd name="connsiteY78" fmla="*/ 72271 h 101031"/>
                <a:gd name="connsiteX79" fmla="*/ 3245 w 100441"/>
                <a:gd name="connsiteY79" fmla="*/ 72713 h 101031"/>
                <a:gd name="connsiteX80" fmla="*/ 1917 w 100441"/>
                <a:gd name="connsiteY80" fmla="*/ 73893 h 101031"/>
                <a:gd name="connsiteX81" fmla="*/ 3835 w 100441"/>
                <a:gd name="connsiteY81" fmla="*/ 75811 h 101031"/>
                <a:gd name="connsiteX82" fmla="*/ 5605 w 100441"/>
                <a:gd name="connsiteY82" fmla="*/ 76990 h 101031"/>
                <a:gd name="connsiteX83" fmla="*/ 8407 w 100441"/>
                <a:gd name="connsiteY83" fmla="*/ 76990 h 101031"/>
                <a:gd name="connsiteX84" fmla="*/ 11800 w 100441"/>
                <a:gd name="connsiteY84" fmla="*/ 78465 h 101031"/>
                <a:gd name="connsiteX85" fmla="*/ 16667 w 100441"/>
                <a:gd name="connsiteY85" fmla="*/ 77285 h 101031"/>
                <a:gd name="connsiteX86" fmla="*/ 20059 w 100441"/>
                <a:gd name="connsiteY86" fmla="*/ 78760 h 101031"/>
                <a:gd name="connsiteX87" fmla="*/ 22271 w 100441"/>
                <a:gd name="connsiteY87" fmla="*/ 79350 h 101031"/>
                <a:gd name="connsiteX88" fmla="*/ 24336 w 100441"/>
                <a:gd name="connsiteY88" fmla="*/ 80235 h 101031"/>
                <a:gd name="connsiteX89" fmla="*/ 26991 w 100441"/>
                <a:gd name="connsiteY89" fmla="*/ 80235 h 101031"/>
                <a:gd name="connsiteX90" fmla="*/ 26549 w 100441"/>
                <a:gd name="connsiteY90" fmla="*/ 77875 h 101031"/>
                <a:gd name="connsiteX91" fmla="*/ 28024 w 100441"/>
                <a:gd name="connsiteY91" fmla="*/ 76695 h 101031"/>
                <a:gd name="connsiteX92" fmla="*/ 29646 w 100441"/>
                <a:gd name="connsiteY92" fmla="*/ 76106 h 101031"/>
                <a:gd name="connsiteX93" fmla="*/ 30384 w 100441"/>
                <a:gd name="connsiteY93" fmla="*/ 76990 h 101031"/>
                <a:gd name="connsiteX94" fmla="*/ 31858 w 100441"/>
                <a:gd name="connsiteY94" fmla="*/ 77875 h 101031"/>
                <a:gd name="connsiteX95" fmla="*/ 33038 w 100441"/>
                <a:gd name="connsiteY95" fmla="*/ 77875 h 101031"/>
                <a:gd name="connsiteX96" fmla="*/ 36283 w 100441"/>
                <a:gd name="connsiteY96" fmla="*/ 75516 h 101031"/>
                <a:gd name="connsiteX97" fmla="*/ 37020 w 100441"/>
                <a:gd name="connsiteY97" fmla="*/ 75958 h 101031"/>
                <a:gd name="connsiteX98" fmla="*/ 37758 w 100441"/>
                <a:gd name="connsiteY98" fmla="*/ 76843 h 101031"/>
                <a:gd name="connsiteX99" fmla="*/ 37758 w 100441"/>
                <a:gd name="connsiteY99" fmla="*/ 77580 h 101031"/>
                <a:gd name="connsiteX100" fmla="*/ 38053 w 100441"/>
                <a:gd name="connsiteY100" fmla="*/ 78318 h 101031"/>
                <a:gd name="connsiteX101" fmla="*/ 38790 w 100441"/>
                <a:gd name="connsiteY101" fmla="*/ 78613 h 101031"/>
                <a:gd name="connsiteX102" fmla="*/ 41298 w 100441"/>
                <a:gd name="connsiteY102" fmla="*/ 78613 h 101031"/>
                <a:gd name="connsiteX103" fmla="*/ 42625 w 100441"/>
                <a:gd name="connsiteY103" fmla="*/ 77138 h 101031"/>
                <a:gd name="connsiteX104" fmla="*/ 43658 w 100441"/>
                <a:gd name="connsiteY104" fmla="*/ 76253 h 101031"/>
                <a:gd name="connsiteX105" fmla="*/ 44395 w 100441"/>
                <a:gd name="connsiteY105" fmla="*/ 76843 h 101031"/>
                <a:gd name="connsiteX106" fmla="*/ 44690 w 100441"/>
                <a:gd name="connsiteY106" fmla="*/ 78465 h 101031"/>
                <a:gd name="connsiteX107" fmla="*/ 45428 w 100441"/>
                <a:gd name="connsiteY107" fmla="*/ 80530 h 101031"/>
                <a:gd name="connsiteX108" fmla="*/ 48377 w 100441"/>
                <a:gd name="connsiteY108" fmla="*/ 82890 h 101031"/>
                <a:gd name="connsiteX109" fmla="*/ 50885 w 100441"/>
                <a:gd name="connsiteY109" fmla="*/ 83628 h 101031"/>
                <a:gd name="connsiteX110" fmla="*/ 53982 w 100441"/>
                <a:gd name="connsiteY110" fmla="*/ 83185 h 101031"/>
                <a:gd name="connsiteX111" fmla="*/ 55162 w 100441"/>
                <a:gd name="connsiteY111" fmla="*/ 82743 h 101031"/>
                <a:gd name="connsiteX112" fmla="*/ 56047 w 100441"/>
                <a:gd name="connsiteY112" fmla="*/ 83038 h 101031"/>
                <a:gd name="connsiteX113" fmla="*/ 56932 w 100441"/>
                <a:gd name="connsiteY113" fmla="*/ 84217 h 101031"/>
                <a:gd name="connsiteX114" fmla="*/ 58702 w 100441"/>
                <a:gd name="connsiteY114" fmla="*/ 85692 h 101031"/>
                <a:gd name="connsiteX115" fmla="*/ 62389 w 100441"/>
                <a:gd name="connsiteY115" fmla="*/ 86725 h 101031"/>
                <a:gd name="connsiteX116" fmla="*/ 63569 w 100441"/>
                <a:gd name="connsiteY116" fmla="*/ 87315 h 101031"/>
                <a:gd name="connsiteX117" fmla="*/ 64306 w 100441"/>
                <a:gd name="connsiteY117" fmla="*/ 88200 h 101031"/>
                <a:gd name="connsiteX118" fmla="*/ 64012 w 100441"/>
                <a:gd name="connsiteY118" fmla="*/ 89527 h 101031"/>
                <a:gd name="connsiteX119" fmla="*/ 62241 w 100441"/>
                <a:gd name="connsiteY119" fmla="*/ 92920 h 101031"/>
                <a:gd name="connsiteX120" fmla="*/ 61947 w 100441"/>
                <a:gd name="connsiteY120" fmla="*/ 93952 h 101031"/>
                <a:gd name="connsiteX121" fmla="*/ 62241 w 100441"/>
                <a:gd name="connsiteY121" fmla="*/ 94247 h 101031"/>
                <a:gd name="connsiteX122" fmla="*/ 61947 w 100441"/>
                <a:gd name="connsiteY122" fmla="*/ 94837 h 101031"/>
                <a:gd name="connsiteX123" fmla="*/ 59587 w 100441"/>
                <a:gd name="connsiteY123" fmla="*/ 97049 h 101031"/>
                <a:gd name="connsiteX124" fmla="*/ 59587 w 100441"/>
                <a:gd name="connsiteY124" fmla="*/ 97787 h 101031"/>
                <a:gd name="connsiteX125" fmla="*/ 60177 w 100441"/>
                <a:gd name="connsiteY125" fmla="*/ 99114 h 101031"/>
                <a:gd name="connsiteX126" fmla="*/ 60767 w 100441"/>
                <a:gd name="connsiteY126" fmla="*/ 100147 h 101031"/>
                <a:gd name="connsiteX127" fmla="*/ 60767 w 100441"/>
                <a:gd name="connsiteY127" fmla="*/ 100147 h 101031"/>
                <a:gd name="connsiteX128" fmla="*/ 62094 w 100441"/>
                <a:gd name="connsiteY128" fmla="*/ 100737 h 101031"/>
                <a:gd name="connsiteX129" fmla="*/ 63422 w 100441"/>
                <a:gd name="connsiteY129" fmla="*/ 100737 h 101031"/>
                <a:gd name="connsiteX130" fmla="*/ 65929 w 100441"/>
                <a:gd name="connsiteY130" fmla="*/ 101031 h 101031"/>
                <a:gd name="connsiteX131" fmla="*/ 68584 w 100441"/>
                <a:gd name="connsiteY131" fmla="*/ 101031 h 101031"/>
                <a:gd name="connsiteX132" fmla="*/ 70058 w 100441"/>
                <a:gd name="connsiteY132" fmla="*/ 95722 h 101031"/>
                <a:gd name="connsiteX133" fmla="*/ 69026 w 100441"/>
                <a:gd name="connsiteY133" fmla="*/ 94099 h 101031"/>
                <a:gd name="connsiteX134" fmla="*/ 67699 w 100441"/>
                <a:gd name="connsiteY134" fmla="*/ 93362 h 101031"/>
                <a:gd name="connsiteX135" fmla="*/ 66076 w 100441"/>
                <a:gd name="connsiteY135" fmla="*/ 92920 h 101031"/>
                <a:gd name="connsiteX136" fmla="*/ 65339 w 100441"/>
                <a:gd name="connsiteY136" fmla="*/ 92182 h 101031"/>
                <a:gd name="connsiteX137" fmla="*/ 65044 w 100441"/>
                <a:gd name="connsiteY137" fmla="*/ 91297 h 101031"/>
                <a:gd name="connsiteX138" fmla="*/ 65339 w 100441"/>
                <a:gd name="connsiteY138" fmla="*/ 90707 h 101031"/>
                <a:gd name="connsiteX139" fmla="*/ 67256 w 100441"/>
                <a:gd name="connsiteY139" fmla="*/ 90707 h 101031"/>
                <a:gd name="connsiteX140" fmla="*/ 67846 w 100441"/>
                <a:gd name="connsiteY140" fmla="*/ 90265 h 101031"/>
                <a:gd name="connsiteX141" fmla="*/ 72271 w 100441"/>
                <a:gd name="connsiteY141" fmla="*/ 87167 h 101031"/>
                <a:gd name="connsiteX142" fmla="*/ 72271 w 100441"/>
                <a:gd name="connsiteY142" fmla="*/ 86577 h 101031"/>
                <a:gd name="connsiteX143" fmla="*/ 71829 w 100441"/>
                <a:gd name="connsiteY143" fmla="*/ 86282 h 101031"/>
                <a:gd name="connsiteX144" fmla="*/ 71091 w 100441"/>
                <a:gd name="connsiteY144" fmla="*/ 86282 h 101031"/>
                <a:gd name="connsiteX145" fmla="*/ 71091 w 100441"/>
                <a:gd name="connsiteY145" fmla="*/ 84513 h 101031"/>
                <a:gd name="connsiteX146" fmla="*/ 73303 w 100441"/>
                <a:gd name="connsiteY146" fmla="*/ 79940 h 101031"/>
                <a:gd name="connsiteX147" fmla="*/ 74041 w 100441"/>
                <a:gd name="connsiteY147" fmla="*/ 78023 h 101031"/>
                <a:gd name="connsiteX148" fmla="*/ 74041 w 100441"/>
                <a:gd name="connsiteY148" fmla="*/ 75368 h 101031"/>
                <a:gd name="connsiteX149" fmla="*/ 72714 w 100441"/>
                <a:gd name="connsiteY149" fmla="*/ 73303 h 101031"/>
                <a:gd name="connsiteX150" fmla="*/ 71386 w 100441"/>
                <a:gd name="connsiteY150" fmla="*/ 71681 h 101031"/>
                <a:gd name="connsiteX151" fmla="*/ 71386 w 100441"/>
                <a:gd name="connsiteY151" fmla="*/ 70353 h 101031"/>
                <a:gd name="connsiteX152" fmla="*/ 70354 w 100441"/>
                <a:gd name="connsiteY152" fmla="*/ 69616 h 101031"/>
                <a:gd name="connsiteX153" fmla="*/ 67699 w 100441"/>
                <a:gd name="connsiteY153" fmla="*/ 65929 h 101031"/>
                <a:gd name="connsiteX154" fmla="*/ 67699 w 100441"/>
                <a:gd name="connsiteY154" fmla="*/ 64454 h 101031"/>
                <a:gd name="connsiteX155" fmla="*/ 69173 w 100441"/>
                <a:gd name="connsiteY155" fmla="*/ 63421 h 101031"/>
                <a:gd name="connsiteX156" fmla="*/ 71386 w 100441"/>
                <a:gd name="connsiteY156" fmla="*/ 62684 h 101031"/>
                <a:gd name="connsiteX157" fmla="*/ 72123 w 100441"/>
                <a:gd name="connsiteY157" fmla="*/ 62094 h 101031"/>
                <a:gd name="connsiteX158" fmla="*/ 73451 w 100441"/>
                <a:gd name="connsiteY158" fmla="*/ 61799 h 101031"/>
                <a:gd name="connsiteX159" fmla="*/ 76843 w 100441"/>
                <a:gd name="connsiteY159" fmla="*/ 62831 h 101031"/>
                <a:gd name="connsiteX160" fmla="*/ 78318 w 100441"/>
                <a:gd name="connsiteY160" fmla="*/ 63716 h 101031"/>
                <a:gd name="connsiteX161" fmla="*/ 78761 w 100441"/>
                <a:gd name="connsiteY161" fmla="*/ 63716 h 101031"/>
                <a:gd name="connsiteX162" fmla="*/ 80088 w 100441"/>
                <a:gd name="connsiteY162" fmla="*/ 62536 h 101031"/>
                <a:gd name="connsiteX163" fmla="*/ 82448 w 100441"/>
                <a:gd name="connsiteY163" fmla="*/ 62536 h 101031"/>
                <a:gd name="connsiteX164" fmla="*/ 88348 w 100441"/>
                <a:gd name="connsiteY164" fmla="*/ 60766 h 101031"/>
                <a:gd name="connsiteX165" fmla="*/ 89232 w 100441"/>
                <a:gd name="connsiteY165" fmla="*/ 59881 h 101031"/>
                <a:gd name="connsiteX166" fmla="*/ 89823 w 100441"/>
                <a:gd name="connsiteY166" fmla="*/ 58849 h 101031"/>
                <a:gd name="connsiteX167" fmla="*/ 89823 w 100441"/>
                <a:gd name="connsiteY167" fmla="*/ 58407 h 101031"/>
                <a:gd name="connsiteX168" fmla="*/ 87610 w 100441"/>
                <a:gd name="connsiteY168" fmla="*/ 56489 h 101031"/>
                <a:gd name="connsiteX169" fmla="*/ 87610 w 100441"/>
                <a:gd name="connsiteY169" fmla="*/ 55752 h 101031"/>
                <a:gd name="connsiteX170" fmla="*/ 87905 w 100441"/>
                <a:gd name="connsiteY170" fmla="*/ 54867 h 101031"/>
                <a:gd name="connsiteX171" fmla="*/ 88495 w 100441"/>
                <a:gd name="connsiteY171" fmla="*/ 54277 h 101031"/>
                <a:gd name="connsiteX172" fmla="*/ 89823 w 100441"/>
                <a:gd name="connsiteY172" fmla="*/ 53834 h 101031"/>
                <a:gd name="connsiteX173" fmla="*/ 91297 w 100441"/>
                <a:gd name="connsiteY173" fmla="*/ 52949 h 101031"/>
                <a:gd name="connsiteX174" fmla="*/ 94542 w 100441"/>
                <a:gd name="connsiteY174" fmla="*/ 50442 h 101031"/>
                <a:gd name="connsiteX175" fmla="*/ 95722 w 100441"/>
                <a:gd name="connsiteY175" fmla="*/ 48377 h 101031"/>
                <a:gd name="connsiteX176" fmla="*/ 96017 w 100441"/>
                <a:gd name="connsiteY176" fmla="*/ 46017 h 101031"/>
                <a:gd name="connsiteX177" fmla="*/ 96017 w 100441"/>
                <a:gd name="connsiteY177" fmla="*/ 44247 h 101031"/>
                <a:gd name="connsiteX178" fmla="*/ 95280 w 100441"/>
                <a:gd name="connsiteY178" fmla="*/ 42920 h 101031"/>
                <a:gd name="connsiteX179" fmla="*/ 94395 w 100441"/>
                <a:gd name="connsiteY179" fmla="*/ 42035 h 101031"/>
                <a:gd name="connsiteX180" fmla="*/ 90855 w 100441"/>
                <a:gd name="connsiteY180" fmla="*/ 42035 h 101031"/>
                <a:gd name="connsiteX181" fmla="*/ 88642 w 100441"/>
                <a:gd name="connsiteY181" fmla="*/ 41298 h 101031"/>
                <a:gd name="connsiteX182" fmla="*/ 87463 w 100441"/>
                <a:gd name="connsiteY182" fmla="*/ 40118 h 101031"/>
                <a:gd name="connsiteX183" fmla="*/ 87167 w 100441"/>
                <a:gd name="connsiteY183" fmla="*/ 39085 h 101031"/>
                <a:gd name="connsiteX184" fmla="*/ 87757 w 100441"/>
                <a:gd name="connsiteY184" fmla="*/ 38348 h 101031"/>
                <a:gd name="connsiteX185" fmla="*/ 87757 w 100441"/>
                <a:gd name="connsiteY185" fmla="*/ 35988 h 101031"/>
                <a:gd name="connsiteX186" fmla="*/ 88642 w 100441"/>
                <a:gd name="connsiteY186" fmla="*/ 35398 h 101031"/>
                <a:gd name="connsiteX187" fmla="*/ 95574 w 100441"/>
                <a:gd name="connsiteY187" fmla="*/ 35398 h 101031"/>
                <a:gd name="connsiteX188" fmla="*/ 96165 w 100441"/>
                <a:gd name="connsiteY188" fmla="*/ 34808 h 101031"/>
                <a:gd name="connsiteX189" fmla="*/ 96607 w 100441"/>
                <a:gd name="connsiteY189" fmla="*/ 31563 h 101031"/>
                <a:gd name="connsiteX190" fmla="*/ 98377 w 100441"/>
                <a:gd name="connsiteY190" fmla="*/ 26548 h 101031"/>
                <a:gd name="connsiteX191" fmla="*/ 99999 w 100441"/>
                <a:gd name="connsiteY191" fmla="*/ 23746 h 101031"/>
                <a:gd name="connsiteX192" fmla="*/ 100294 w 100441"/>
                <a:gd name="connsiteY192" fmla="*/ 22566 h 101031"/>
                <a:gd name="connsiteX193" fmla="*/ 100294 w 100441"/>
                <a:gd name="connsiteY193" fmla="*/ 12537 h 101031"/>
                <a:gd name="connsiteX194" fmla="*/ 64012 w 100441"/>
                <a:gd name="connsiteY194" fmla="*/ 42477 h 101031"/>
                <a:gd name="connsiteX195" fmla="*/ 56195 w 100441"/>
                <a:gd name="connsiteY195" fmla="*/ 48672 h 101031"/>
                <a:gd name="connsiteX196" fmla="*/ 51475 w 100441"/>
                <a:gd name="connsiteY196" fmla="*/ 47345 h 101031"/>
                <a:gd name="connsiteX197" fmla="*/ 44247 w 100441"/>
                <a:gd name="connsiteY197" fmla="*/ 45427 h 101031"/>
                <a:gd name="connsiteX198" fmla="*/ 43510 w 100441"/>
                <a:gd name="connsiteY198" fmla="*/ 44690 h 101031"/>
                <a:gd name="connsiteX199" fmla="*/ 44100 w 100441"/>
                <a:gd name="connsiteY199" fmla="*/ 43215 h 101031"/>
                <a:gd name="connsiteX200" fmla="*/ 44837 w 100441"/>
                <a:gd name="connsiteY200" fmla="*/ 42330 h 101031"/>
                <a:gd name="connsiteX201" fmla="*/ 44837 w 100441"/>
                <a:gd name="connsiteY201" fmla="*/ 35545 h 101031"/>
                <a:gd name="connsiteX202" fmla="*/ 46755 w 100441"/>
                <a:gd name="connsiteY202" fmla="*/ 35545 h 101031"/>
                <a:gd name="connsiteX203" fmla="*/ 49410 w 100441"/>
                <a:gd name="connsiteY203" fmla="*/ 33923 h 101031"/>
                <a:gd name="connsiteX204" fmla="*/ 49410 w 100441"/>
                <a:gd name="connsiteY204" fmla="*/ 31858 h 101031"/>
                <a:gd name="connsiteX205" fmla="*/ 47345 w 100441"/>
                <a:gd name="connsiteY205" fmla="*/ 29941 h 101031"/>
                <a:gd name="connsiteX206" fmla="*/ 46165 w 100441"/>
                <a:gd name="connsiteY206" fmla="*/ 28171 h 101031"/>
                <a:gd name="connsiteX207" fmla="*/ 45575 w 100441"/>
                <a:gd name="connsiteY207" fmla="*/ 26401 h 101031"/>
                <a:gd name="connsiteX208" fmla="*/ 44837 w 100441"/>
                <a:gd name="connsiteY208" fmla="*/ 25073 h 101031"/>
                <a:gd name="connsiteX209" fmla="*/ 47050 w 100441"/>
                <a:gd name="connsiteY209" fmla="*/ 23599 h 101031"/>
                <a:gd name="connsiteX210" fmla="*/ 50147 w 100441"/>
                <a:gd name="connsiteY210" fmla="*/ 21386 h 101031"/>
                <a:gd name="connsiteX211" fmla="*/ 52950 w 100441"/>
                <a:gd name="connsiteY211" fmla="*/ 20059 h 101031"/>
                <a:gd name="connsiteX212" fmla="*/ 53539 w 100441"/>
                <a:gd name="connsiteY212" fmla="*/ 20796 h 101031"/>
                <a:gd name="connsiteX213" fmla="*/ 53982 w 100441"/>
                <a:gd name="connsiteY213" fmla="*/ 25663 h 101031"/>
                <a:gd name="connsiteX214" fmla="*/ 53982 w 100441"/>
                <a:gd name="connsiteY214" fmla="*/ 26696 h 101031"/>
                <a:gd name="connsiteX215" fmla="*/ 55014 w 100441"/>
                <a:gd name="connsiteY215" fmla="*/ 27286 h 101031"/>
                <a:gd name="connsiteX216" fmla="*/ 57374 w 100441"/>
                <a:gd name="connsiteY216" fmla="*/ 27728 h 101031"/>
                <a:gd name="connsiteX217" fmla="*/ 60177 w 100441"/>
                <a:gd name="connsiteY217" fmla="*/ 27728 h 101031"/>
                <a:gd name="connsiteX218" fmla="*/ 60472 w 100441"/>
                <a:gd name="connsiteY218" fmla="*/ 28761 h 101031"/>
                <a:gd name="connsiteX219" fmla="*/ 59439 w 100441"/>
                <a:gd name="connsiteY219" fmla="*/ 29941 h 101031"/>
                <a:gd name="connsiteX220" fmla="*/ 59439 w 100441"/>
                <a:gd name="connsiteY220" fmla="*/ 30826 h 101031"/>
                <a:gd name="connsiteX221" fmla="*/ 59144 w 100441"/>
                <a:gd name="connsiteY221" fmla="*/ 33480 h 101031"/>
                <a:gd name="connsiteX222" fmla="*/ 59144 w 100441"/>
                <a:gd name="connsiteY222" fmla="*/ 34365 h 101031"/>
                <a:gd name="connsiteX223" fmla="*/ 60177 w 100441"/>
                <a:gd name="connsiteY223" fmla="*/ 35398 h 101031"/>
                <a:gd name="connsiteX224" fmla="*/ 64897 w 100441"/>
                <a:gd name="connsiteY224" fmla="*/ 36135 h 101031"/>
                <a:gd name="connsiteX225" fmla="*/ 65781 w 100441"/>
                <a:gd name="connsiteY225" fmla="*/ 37758 h 101031"/>
                <a:gd name="connsiteX226" fmla="*/ 65781 w 100441"/>
                <a:gd name="connsiteY226" fmla="*/ 40560 h 101031"/>
                <a:gd name="connsiteX227" fmla="*/ 63864 w 100441"/>
                <a:gd name="connsiteY227" fmla="*/ 42625 h 101031"/>
                <a:gd name="connsiteX228" fmla="*/ 17404 w 100441"/>
                <a:gd name="connsiteY228" fmla="*/ 78465 h 101031"/>
                <a:gd name="connsiteX229" fmla="*/ 14012 w 100441"/>
                <a:gd name="connsiteY229" fmla="*/ 79940 h 101031"/>
                <a:gd name="connsiteX230" fmla="*/ 9587 w 100441"/>
                <a:gd name="connsiteY230" fmla="*/ 79498 h 101031"/>
                <a:gd name="connsiteX231" fmla="*/ 6195 w 100441"/>
                <a:gd name="connsiteY231" fmla="*/ 78465 h 101031"/>
                <a:gd name="connsiteX232" fmla="*/ 1917 w 100441"/>
                <a:gd name="connsiteY232" fmla="*/ 78465 h 101031"/>
                <a:gd name="connsiteX233" fmla="*/ 0 w 100441"/>
                <a:gd name="connsiteY233" fmla="*/ 79203 h 101031"/>
                <a:gd name="connsiteX234" fmla="*/ 738 w 100441"/>
                <a:gd name="connsiteY234" fmla="*/ 82153 h 101031"/>
                <a:gd name="connsiteX235" fmla="*/ 1328 w 100441"/>
                <a:gd name="connsiteY235" fmla="*/ 83038 h 101031"/>
                <a:gd name="connsiteX236" fmla="*/ 2065 w 100441"/>
                <a:gd name="connsiteY236" fmla="*/ 83628 h 101031"/>
                <a:gd name="connsiteX237" fmla="*/ 3098 w 100441"/>
                <a:gd name="connsiteY237" fmla="*/ 83628 h 101031"/>
                <a:gd name="connsiteX238" fmla="*/ 4277 w 100441"/>
                <a:gd name="connsiteY238" fmla="*/ 83038 h 101031"/>
                <a:gd name="connsiteX239" fmla="*/ 5900 w 100441"/>
                <a:gd name="connsiteY239" fmla="*/ 82300 h 101031"/>
                <a:gd name="connsiteX240" fmla="*/ 8555 w 100441"/>
                <a:gd name="connsiteY240" fmla="*/ 82595 h 101031"/>
                <a:gd name="connsiteX241" fmla="*/ 10472 w 100441"/>
                <a:gd name="connsiteY241" fmla="*/ 83333 h 101031"/>
                <a:gd name="connsiteX242" fmla="*/ 11209 w 100441"/>
                <a:gd name="connsiteY242" fmla="*/ 84070 h 101031"/>
                <a:gd name="connsiteX243" fmla="*/ 12537 w 100441"/>
                <a:gd name="connsiteY243" fmla="*/ 84807 h 101031"/>
                <a:gd name="connsiteX244" fmla="*/ 14454 w 100441"/>
                <a:gd name="connsiteY244" fmla="*/ 84807 h 101031"/>
                <a:gd name="connsiteX245" fmla="*/ 17994 w 100441"/>
                <a:gd name="connsiteY245" fmla="*/ 83628 h 101031"/>
                <a:gd name="connsiteX246" fmla="*/ 21386 w 100441"/>
                <a:gd name="connsiteY246" fmla="*/ 81563 h 101031"/>
                <a:gd name="connsiteX247" fmla="*/ 22419 w 100441"/>
                <a:gd name="connsiteY247" fmla="*/ 80088 h 101031"/>
                <a:gd name="connsiteX248" fmla="*/ 22861 w 100441"/>
                <a:gd name="connsiteY248" fmla="*/ 78760 h 101031"/>
                <a:gd name="connsiteX249" fmla="*/ 19911 w 100441"/>
                <a:gd name="connsiteY249" fmla="*/ 79645 h 101031"/>
                <a:gd name="connsiteX250" fmla="*/ 17257 w 100441"/>
                <a:gd name="connsiteY250" fmla="*/ 78465 h 101031"/>
                <a:gd name="connsiteX251" fmla="*/ 64012 w 100441"/>
                <a:gd name="connsiteY251" fmla="*/ 37610 h 101031"/>
                <a:gd name="connsiteX252" fmla="*/ 62389 w 100441"/>
                <a:gd name="connsiteY252" fmla="*/ 37020 h 101031"/>
                <a:gd name="connsiteX253" fmla="*/ 60324 w 100441"/>
                <a:gd name="connsiteY253" fmla="*/ 37020 h 101031"/>
                <a:gd name="connsiteX254" fmla="*/ 57227 w 100441"/>
                <a:gd name="connsiteY254" fmla="*/ 37905 h 101031"/>
                <a:gd name="connsiteX255" fmla="*/ 52950 w 100441"/>
                <a:gd name="connsiteY255" fmla="*/ 40265 h 101031"/>
                <a:gd name="connsiteX256" fmla="*/ 47492 w 100441"/>
                <a:gd name="connsiteY256" fmla="*/ 44247 h 101031"/>
                <a:gd name="connsiteX257" fmla="*/ 47935 w 100441"/>
                <a:gd name="connsiteY257" fmla="*/ 44985 h 101031"/>
                <a:gd name="connsiteX258" fmla="*/ 49410 w 100441"/>
                <a:gd name="connsiteY258" fmla="*/ 45870 h 101031"/>
                <a:gd name="connsiteX259" fmla="*/ 54129 w 100441"/>
                <a:gd name="connsiteY259" fmla="*/ 47197 h 101031"/>
                <a:gd name="connsiteX260" fmla="*/ 56047 w 100441"/>
                <a:gd name="connsiteY260" fmla="*/ 47197 h 101031"/>
                <a:gd name="connsiteX261" fmla="*/ 57374 w 100441"/>
                <a:gd name="connsiteY261" fmla="*/ 46312 h 101031"/>
                <a:gd name="connsiteX262" fmla="*/ 59292 w 100441"/>
                <a:gd name="connsiteY262" fmla="*/ 44542 h 101031"/>
                <a:gd name="connsiteX263" fmla="*/ 62389 w 100441"/>
                <a:gd name="connsiteY263" fmla="*/ 42625 h 101031"/>
                <a:gd name="connsiteX264" fmla="*/ 64012 w 100441"/>
                <a:gd name="connsiteY264" fmla="*/ 41298 h 101031"/>
                <a:gd name="connsiteX265" fmla="*/ 64897 w 100441"/>
                <a:gd name="connsiteY265" fmla="*/ 39970 h 101031"/>
                <a:gd name="connsiteX266" fmla="*/ 64897 w 100441"/>
                <a:gd name="connsiteY266" fmla="*/ 38790 h 101031"/>
                <a:gd name="connsiteX267" fmla="*/ 63864 w 100441"/>
                <a:gd name="connsiteY267" fmla="*/ 37758 h 101031"/>
                <a:gd name="connsiteX268" fmla="*/ 10030 w 100441"/>
                <a:gd name="connsiteY268" fmla="*/ 68583 h 101031"/>
                <a:gd name="connsiteX269" fmla="*/ 12242 w 100441"/>
                <a:gd name="connsiteY269" fmla="*/ 67993 h 101031"/>
                <a:gd name="connsiteX270" fmla="*/ 15634 w 100441"/>
                <a:gd name="connsiteY270" fmla="*/ 70353 h 101031"/>
                <a:gd name="connsiteX271" fmla="*/ 18879 w 100441"/>
                <a:gd name="connsiteY271" fmla="*/ 69616 h 101031"/>
                <a:gd name="connsiteX272" fmla="*/ 18879 w 100441"/>
                <a:gd name="connsiteY272" fmla="*/ 69026 h 101031"/>
                <a:gd name="connsiteX273" fmla="*/ 18142 w 100441"/>
                <a:gd name="connsiteY273" fmla="*/ 68436 h 101031"/>
                <a:gd name="connsiteX274" fmla="*/ 15634 w 100441"/>
                <a:gd name="connsiteY274" fmla="*/ 66519 h 101031"/>
                <a:gd name="connsiteX275" fmla="*/ 11504 w 100441"/>
                <a:gd name="connsiteY275" fmla="*/ 66224 h 101031"/>
                <a:gd name="connsiteX276" fmla="*/ 9145 w 100441"/>
                <a:gd name="connsiteY276" fmla="*/ 66814 h 101031"/>
                <a:gd name="connsiteX277" fmla="*/ 9145 w 100441"/>
                <a:gd name="connsiteY277" fmla="*/ 67551 h 101031"/>
                <a:gd name="connsiteX278" fmla="*/ 10030 w 100441"/>
                <a:gd name="connsiteY278" fmla="*/ 68583 h 10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Lst>
              <a:rect l="l" t="t" r="r" b="b"/>
              <a:pathLst>
                <a:path w="100441" h="101031">
                  <a:moveTo>
                    <a:pt x="37611" y="22124"/>
                  </a:moveTo>
                  <a:lnTo>
                    <a:pt x="40265" y="19616"/>
                  </a:lnTo>
                  <a:lnTo>
                    <a:pt x="40265" y="15634"/>
                  </a:lnTo>
                  <a:lnTo>
                    <a:pt x="36430" y="18879"/>
                  </a:lnTo>
                  <a:lnTo>
                    <a:pt x="35693" y="20796"/>
                  </a:lnTo>
                  <a:lnTo>
                    <a:pt x="36136" y="21386"/>
                  </a:lnTo>
                  <a:lnTo>
                    <a:pt x="37758" y="22124"/>
                  </a:lnTo>
                  <a:close/>
                  <a:moveTo>
                    <a:pt x="46018" y="11209"/>
                  </a:moveTo>
                  <a:lnTo>
                    <a:pt x="43953" y="11209"/>
                  </a:lnTo>
                  <a:lnTo>
                    <a:pt x="40855" y="13422"/>
                  </a:lnTo>
                  <a:lnTo>
                    <a:pt x="41298" y="13864"/>
                  </a:lnTo>
                  <a:lnTo>
                    <a:pt x="46165" y="11209"/>
                  </a:lnTo>
                  <a:close/>
                  <a:moveTo>
                    <a:pt x="62241" y="6490"/>
                  </a:moveTo>
                  <a:lnTo>
                    <a:pt x="67404" y="5900"/>
                  </a:lnTo>
                  <a:lnTo>
                    <a:pt x="67404" y="5900"/>
                  </a:lnTo>
                  <a:lnTo>
                    <a:pt x="66076" y="5310"/>
                  </a:lnTo>
                  <a:lnTo>
                    <a:pt x="61652" y="5310"/>
                  </a:lnTo>
                  <a:lnTo>
                    <a:pt x="60177" y="5605"/>
                  </a:lnTo>
                  <a:lnTo>
                    <a:pt x="60472" y="6047"/>
                  </a:lnTo>
                  <a:lnTo>
                    <a:pt x="62241" y="6490"/>
                  </a:lnTo>
                  <a:close/>
                  <a:moveTo>
                    <a:pt x="51622" y="8555"/>
                  </a:moveTo>
                  <a:lnTo>
                    <a:pt x="58407" y="6637"/>
                  </a:lnTo>
                  <a:lnTo>
                    <a:pt x="57817" y="6637"/>
                  </a:lnTo>
                  <a:lnTo>
                    <a:pt x="54129" y="6932"/>
                  </a:lnTo>
                  <a:lnTo>
                    <a:pt x="48230" y="8407"/>
                  </a:lnTo>
                  <a:lnTo>
                    <a:pt x="49410" y="8849"/>
                  </a:lnTo>
                  <a:lnTo>
                    <a:pt x="51917" y="8555"/>
                  </a:lnTo>
                  <a:close/>
                  <a:moveTo>
                    <a:pt x="90117" y="0"/>
                  </a:moveTo>
                  <a:lnTo>
                    <a:pt x="88937" y="0"/>
                  </a:lnTo>
                  <a:lnTo>
                    <a:pt x="86725" y="738"/>
                  </a:lnTo>
                  <a:lnTo>
                    <a:pt x="85988" y="1622"/>
                  </a:lnTo>
                  <a:lnTo>
                    <a:pt x="88348" y="1622"/>
                  </a:lnTo>
                  <a:lnTo>
                    <a:pt x="90117" y="0"/>
                  </a:lnTo>
                  <a:close/>
                  <a:moveTo>
                    <a:pt x="77875" y="4130"/>
                  </a:moveTo>
                  <a:lnTo>
                    <a:pt x="76696" y="4130"/>
                  </a:lnTo>
                  <a:lnTo>
                    <a:pt x="73451" y="4720"/>
                  </a:lnTo>
                  <a:lnTo>
                    <a:pt x="73451" y="5015"/>
                  </a:lnTo>
                  <a:lnTo>
                    <a:pt x="74188" y="5310"/>
                  </a:lnTo>
                  <a:lnTo>
                    <a:pt x="77875" y="4130"/>
                  </a:lnTo>
                  <a:close/>
                  <a:moveTo>
                    <a:pt x="100442" y="12242"/>
                  </a:moveTo>
                  <a:lnTo>
                    <a:pt x="96755" y="11652"/>
                  </a:lnTo>
                  <a:lnTo>
                    <a:pt x="94395" y="10767"/>
                  </a:lnTo>
                  <a:lnTo>
                    <a:pt x="92920" y="8997"/>
                  </a:lnTo>
                  <a:lnTo>
                    <a:pt x="90412" y="6637"/>
                  </a:lnTo>
                  <a:lnTo>
                    <a:pt x="83775" y="6932"/>
                  </a:lnTo>
                  <a:lnTo>
                    <a:pt x="78318" y="7669"/>
                  </a:lnTo>
                  <a:lnTo>
                    <a:pt x="70648" y="7965"/>
                  </a:lnTo>
                  <a:lnTo>
                    <a:pt x="65781" y="9144"/>
                  </a:lnTo>
                  <a:lnTo>
                    <a:pt x="56784" y="12979"/>
                  </a:lnTo>
                  <a:lnTo>
                    <a:pt x="54572" y="14897"/>
                  </a:lnTo>
                  <a:lnTo>
                    <a:pt x="52212" y="19026"/>
                  </a:lnTo>
                  <a:lnTo>
                    <a:pt x="44395" y="23894"/>
                  </a:lnTo>
                  <a:lnTo>
                    <a:pt x="39823" y="25811"/>
                  </a:lnTo>
                  <a:lnTo>
                    <a:pt x="38495" y="25073"/>
                  </a:lnTo>
                  <a:lnTo>
                    <a:pt x="36726" y="24631"/>
                  </a:lnTo>
                  <a:lnTo>
                    <a:pt x="35251" y="27138"/>
                  </a:lnTo>
                  <a:lnTo>
                    <a:pt x="34366" y="29351"/>
                  </a:lnTo>
                  <a:lnTo>
                    <a:pt x="31269" y="42330"/>
                  </a:lnTo>
                  <a:lnTo>
                    <a:pt x="29203" y="47050"/>
                  </a:lnTo>
                  <a:lnTo>
                    <a:pt x="26401" y="51032"/>
                  </a:lnTo>
                  <a:lnTo>
                    <a:pt x="21977" y="55899"/>
                  </a:lnTo>
                  <a:lnTo>
                    <a:pt x="19911" y="57522"/>
                  </a:lnTo>
                  <a:lnTo>
                    <a:pt x="18732" y="58112"/>
                  </a:lnTo>
                  <a:lnTo>
                    <a:pt x="17257" y="60471"/>
                  </a:lnTo>
                  <a:lnTo>
                    <a:pt x="16077" y="63274"/>
                  </a:lnTo>
                  <a:lnTo>
                    <a:pt x="15192" y="64601"/>
                  </a:lnTo>
                  <a:lnTo>
                    <a:pt x="20059" y="69321"/>
                  </a:lnTo>
                  <a:lnTo>
                    <a:pt x="20649" y="70648"/>
                  </a:lnTo>
                  <a:lnTo>
                    <a:pt x="21239" y="71386"/>
                  </a:lnTo>
                  <a:lnTo>
                    <a:pt x="16519" y="71828"/>
                  </a:lnTo>
                  <a:lnTo>
                    <a:pt x="18436" y="73451"/>
                  </a:lnTo>
                  <a:lnTo>
                    <a:pt x="20944" y="74483"/>
                  </a:lnTo>
                  <a:lnTo>
                    <a:pt x="22566" y="75073"/>
                  </a:lnTo>
                  <a:lnTo>
                    <a:pt x="23452" y="76253"/>
                  </a:lnTo>
                  <a:lnTo>
                    <a:pt x="21681" y="76843"/>
                  </a:lnTo>
                  <a:lnTo>
                    <a:pt x="20059" y="76843"/>
                  </a:lnTo>
                  <a:lnTo>
                    <a:pt x="13422" y="72713"/>
                  </a:lnTo>
                  <a:lnTo>
                    <a:pt x="9734" y="71976"/>
                  </a:lnTo>
                  <a:lnTo>
                    <a:pt x="4573" y="72271"/>
                  </a:lnTo>
                  <a:lnTo>
                    <a:pt x="3245" y="72713"/>
                  </a:lnTo>
                  <a:lnTo>
                    <a:pt x="1917" y="73893"/>
                  </a:lnTo>
                  <a:lnTo>
                    <a:pt x="3835" y="75811"/>
                  </a:lnTo>
                  <a:lnTo>
                    <a:pt x="5605" y="76990"/>
                  </a:lnTo>
                  <a:lnTo>
                    <a:pt x="8407" y="76990"/>
                  </a:lnTo>
                  <a:lnTo>
                    <a:pt x="11800" y="78465"/>
                  </a:lnTo>
                  <a:lnTo>
                    <a:pt x="16667" y="77285"/>
                  </a:lnTo>
                  <a:lnTo>
                    <a:pt x="20059" y="78760"/>
                  </a:lnTo>
                  <a:lnTo>
                    <a:pt x="22271" y="79350"/>
                  </a:lnTo>
                  <a:lnTo>
                    <a:pt x="24336" y="80235"/>
                  </a:lnTo>
                  <a:lnTo>
                    <a:pt x="26991" y="80235"/>
                  </a:lnTo>
                  <a:lnTo>
                    <a:pt x="26549" y="77875"/>
                  </a:lnTo>
                  <a:lnTo>
                    <a:pt x="28024" y="76695"/>
                  </a:lnTo>
                  <a:lnTo>
                    <a:pt x="29646" y="76106"/>
                  </a:lnTo>
                  <a:lnTo>
                    <a:pt x="30384" y="76990"/>
                  </a:lnTo>
                  <a:lnTo>
                    <a:pt x="31858" y="77875"/>
                  </a:lnTo>
                  <a:lnTo>
                    <a:pt x="33038" y="77875"/>
                  </a:lnTo>
                  <a:lnTo>
                    <a:pt x="36283" y="75516"/>
                  </a:lnTo>
                  <a:lnTo>
                    <a:pt x="37020" y="75958"/>
                  </a:lnTo>
                  <a:lnTo>
                    <a:pt x="37758" y="76843"/>
                  </a:lnTo>
                  <a:lnTo>
                    <a:pt x="37758" y="77580"/>
                  </a:lnTo>
                  <a:lnTo>
                    <a:pt x="38053" y="78318"/>
                  </a:lnTo>
                  <a:lnTo>
                    <a:pt x="38790" y="78613"/>
                  </a:lnTo>
                  <a:lnTo>
                    <a:pt x="41298" y="78613"/>
                  </a:lnTo>
                  <a:lnTo>
                    <a:pt x="42625" y="77138"/>
                  </a:lnTo>
                  <a:lnTo>
                    <a:pt x="43658" y="76253"/>
                  </a:lnTo>
                  <a:lnTo>
                    <a:pt x="44395" y="76843"/>
                  </a:lnTo>
                  <a:lnTo>
                    <a:pt x="44690" y="78465"/>
                  </a:lnTo>
                  <a:lnTo>
                    <a:pt x="45428" y="80530"/>
                  </a:lnTo>
                  <a:lnTo>
                    <a:pt x="48377" y="82890"/>
                  </a:lnTo>
                  <a:lnTo>
                    <a:pt x="50885" y="83628"/>
                  </a:lnTo>
                  <a:lnTo>
                    <a:pt x="53982" y="83185"/>
                  </a:lnTo>
                  <a:lnTo>
                    <a:pt x="55162" y="82743"/>
                  </a:lnTo>
                  <a:lnTo>
                    <a:pt x="56047" y="83038"/>
                  </a:lnTo>
                  <a:lnTo>
                    <a:pt x="56932" y="84217"/>
                  </a:lnTo>
                  <a:lnTo>
                    <a:pt x="58702" y="85692"/>
                  </a:lnTo>
                  <a:lnTo>
                    <a:pt x="62389" y="86725"/>
                  </a:lnTo>
                  <a:lnTo>
                    <a:pt x="63569" y="87315"/>
                  </a:lnTo>
                  <a:lnTo>
                    <a:pt x="64306" y="88200"/>
                  </a:lnTo>
                  <a:lnTo>
                    <a:pt x="64012" y="89527"/>
                  </a:lnTo>
                  <a:lnTo>
                    <a:pt x="62241" y="92920"/>
                  </a:lnTo>
                  <a:lnTo>
                    <a:pt x="61947" y="93952"/>
                  </a:lnTo>
                  <a:lnTo>
                    <a:pt x="62241" y="94247"/>
                  </a:lnTo>
                  <a:lnTo>
                    <a:pt x="61947" y="94837"/>
                  </a:lnTo>
                  <a:lnTo>
                    <a:pt x="59587" y="97049"/>
                  </a:lnTo>
                  <a:lnTo>
                    <a:pt x="59587" y="97787"/>
                  </a:lnTo>
                  <a:lnTo>
                    <a:pt x="60177" y="99114"/>
                  </a:lnTo>
                  <a:lnTo>
                    <a:pt x="60767" y="100147"/>
                  </a:lnTo>
                  <a:lnTo>
                    <a:pt x="60767" y="100147"/>
                  </a:lnTo>
                  <a:lnTo>
                    <a:pt x="62094" y="100737"/>
                  </a:lnTo>
                  <a:lnTo>
                    <a:pt x="63422" y="100737"/>
                  </a:lnTo>
                  <a:lnTo>
                    <a:pt x="65929" y="101031"/>
                  </a:lnTo>
                  <a:lnTo>
                    <a:pt x="68584" y="101031"/>
                  </a:lnTo>
                  <a:lnTo>
                    <a:pt x="70058" y="95722"/>
                  </a:lnTo>
                  <a:lnTo>
                    <a:pt x="69026" y="94099"/>
                  </a:lnTo>
                  <a:lnTo>
                    <a:pt x="67699" y="93362"/>
                  </a:lnTo>
                  <a:lnTo>
                    <a:pt x="66076" y="92920"/>
                  </a:lnTo>
                  <a:lnTo>
                    <a:pt x="65339" y="92182"/>
                  </a:lnTo>
                  <a:lnTo>
                    <a:pt x="65044" y="91297"/>
                  </a:lnTo>
                  <a:lnTo>
                    <a:pt x="65339" y="90707"/>
                  </a:lnTo>
                  <a:lnTo>
                    <a:pt x="67256" y="90707"/>
                  </a:lnTo>
                  <a:lnTo>
                    <a:pt x="67846" y="90265"/>
                  </a:lnTo>
                  <a:lnTo>
                    <a:pt x="72271" y="87167"/>
                  </a:lnTo>
                  <a:lnTo>
                    <a:pt x="72271" y="86577"/>
                  </a:lnTo>
                  <a:lnTo>
                    <a:pt x="71829" y="86282"/>
                  </a:lnTo>
                  <a:lnTo>
                    <a:pt x="71091" y="86282"/>
                  </a:lnTo>
                  <a:lnTo>
                    <a:pt x="71091" y="84513"/>
                  </a:lnTo>
                  <a:lnTo>
                    <a:pt x="73303" y="79940"/>
                  </a:lnTo>
                  <a:lnTo>
                    <a:pt x="74041" y="78023"/>
                  </a:lnTo>
                  <a:lnTo>
                    <a:pt x="74041" y="75368"/>
                  </a:lnTo>
                  <a:lnTo>
                    <a:pt x="72714" y="73303"/>
                  </a:lnTo>
                  <a:lnTo>
                    <a:pt x="71386" y="71681"/>
                  </a:lnTo>
                  <a:lnTo>
                    <a:pt x="71386" y="70353"/>
                  </a:lnTo>
                  <a:lnTo>
                    <a:pt x="70354" y="69616"/>
                  </a:lnTo>
                  <a:lnTo>
                    <a:pt x="67699" y="65929"/>
                  </a:lnTo>
                  <a:lnTo>
                    <a:pt x="67699" y="64454"/>
                  </a:lnTo>
                  <a:lnTo>
                    <a:pt x="69173" y="63421"/>
                  </a:lnTo>
                  <a:lnTo>
                    <a:pt x="71386" y="62684"/>
                  </a:lnTo>
                  <a:lnTo>
                    <a:pt x="72123" y="62094"/>
                  </a:lnTo>
                  <a:lnTo>
                    <a:pt x="73451" y="61799"/>
                  </a:lnTo>
                  <a:lnTo>
                    <a:pt x="76843" y="62831"/>
                  </a:lnTo>
                  <a:lnTo>
                    <a:pt x="78318" y="63716"/>
                  </a:lnTo>
                  <a:lnTo>
                    <a:pt x="78761" y="63716"/>
                  </a:lnTo>
                  <a:lnTo>
                    <a:pt x="80088" y="62536"/>
                  </a:lnTo>
                  <a:lnTo>
                    <a:pt x="82448" y="62536"/>
                  </a:lnTo>
                  <a:lnTo>
                    <a:pt x="88348" y="60766"/>
                  </a:lnTo>
                  <a:lnTo>
                    <a:pt x="89232" y="59881"/>
                  </a:lnTo>
                  <a:lnTo>
                    <a:pt x="89823" y="58849"/>
                  </a:lnTo>
                  <a:lnTo>
                    <a:pt x="89823" y="58407"/>
                  </a:lnTo>
                  <a:lnTo>
                    <a:pt x="87610" y="56489"/>
                  </a:lnTo>
                  <a:lnTo>
                    <a:pt x="87610" y="55752"/>
                  </a:lnTo>
                  <a:lnTo>
                    <a:pt x="87905" y="54867"/>
                  </a:lnTo>
                  <a:lnTo>
                    <a:pt x="88495" y="54277"/>
                  </a:lnTo>
                  <a:lnTo>
                    <a:pt x="89823" y="53834"/>
                  </a:lnTo>
                  <a:lnTo>
                    <a:pt x="91297" y="52949"/>
                  </a:lnTo>
                  <a:lnTo>
                    <a:pt x="94542" y="50442"/>
                  </a:lnTo>
                  <a:lnTo>
                    <a:pt x="95722" y="48377"/>
                  </a:lnTo>
                  <a:lnTo>
                    <a:pt x="96017" y="46017"/>
                  </a:lnTo>
                  <a:lnTo>
                    <a:pt x="96017" y="44247"/>
                  </a:lnTo>
                  <a:lnTo>
                    <a:pt x="95280" y="42920"/>
                  </a:lnTo>
                  <a:lnTo>
                    <a:pt x="94395" y="42035"/>
                  </a:lnTo>
                  <a:lnTo>
                    <a:pt x="90855" y="42035"/>
                  </a:lnTo>
                  <a:lnTo>
                    <a:pt x="88642" y="41298"/>
                  </a:lnTo>
                  <a:lnTo>
                    <a:pt x="87463" y="40118"/>
                  </a:lnTo>
                  <a:lnTo>
                    <a:pt x="87167" y="39085"/>
                  </a:lnTo>
                  <a:lnTo>
                    <a:pt x="87757" y="38348"/>
                  </a:lnTo>
                  <a:lnTo>
                    <a:pt x="87757" y="35988"/>
                  </a:lnTo>
                  <a:lnTo>
                    <a:pt x="88642" y="35398"/>
                  </a:lnTo>
                  <a:lnTo>
                    <a:pt x="95574" y="35398"/>
                  </a:lnTo>
                  <a:lnTo>
                    <a:pt x="96165" y="34808"/>
                  </a:lnTo>
                  <a:lnTo>
                    <a:pt x="96607" y="31563"/>
                  </a:lnTo>
                  <a:lnTo>
                    <a:pt x="98377" y="26548"/>
                  </a:lnTo>
                  <a:lnTo>
                    <a:pt x="99999" y="23746"/>
                  </a:lnTo>
                  <a:lnTo>
                    <a:pt x="100294" y="22566"/>
                  </a:lnTo>
                  <a:lnTo>
                    <a:pt x="100294" y="12537"/>
                  </a:lnTo>
                  <a:close/>
                  <a:moveTo>
                    <a:pt x="64012" y="42477"/>
                  </a:moveTo>
                  <a:lnTo>
                    <a:pt x="56195" y="48672"/>
                  </a:lnTo>
                  <a:lnTo>
                    <a:pt x="51475" y="47345"/>
                  </a:lnTo>
                  <a:lnTo>
                    <a:pt x="44247" y="45427"/>
                  </a:lnTo>
                  <a:lnTo>
                    <a:pt x="43510" y="44690"/>
                  </a:lnTo>
                  <a:lnTo>
                    <a:pt x="44100" y="43215"/>
                  </a:lnTo>
                  <a:lnTo>
                    <a:pt x="44837" y="42330"/>
                  </a:lnTo>
                  <a:lnTo>
                    <a:pt x="44837" y="35545"/>
                  </a:lnTo>
                  <a:lnTo>
                    <a:pt x="46755" y="35545"/>
                  </a:lnTo>
                  <a:lnTo>
                    <a:pt x="49410" y="33923"/>
                  </a:lnTo>
                  <a:lnTo>
                    <a:pt x="49410" y="31858"/>
                  </a:lnTo>
                  <a:lnTo>
                    <a:pt x="47345" y="29941"/>
                  </a:lnTo>
                  <a:lnTo>
                    <a:pt x="46165" y="28171"/>
                  </a:lnTo>
                  <a:lnTo>
                    <a:pt x="45575" y="26401"/>
                  </a:lnTo>
                  <a:lnTo>
                    <a:pt x="44837" y="25073"/>
                  </a:lnTo>
                  <a:lnTo>
                    <a:pt x="47050" y="23599"/>
                  </a:lnTo>
                  <a:lnTo>
                    <a:pt x="50147" y="21386"/>
                  </a:lnTo>
                  <a:lnTo>
                    <a:pt x="52950" y="20059"/>
                  </a:lnTo>
                  <a:lnTo>
                    <a:pt x="53539" y="20796"/>
                  </a:lnTo>
                  <a:lnTo>
                    <a:pt x="53982" y="25663"/>
                  </a:lnTo>
                  <a:lnTo>
                    <a:pt x="53982" y="26696"/>
                  </a:lnTo>
                  <a:lnTo>
                    <a:pt x="55014" y="27286"/>
                  </a:lnTo>
                  <a:lnTo>
                    <a:pt x="57374" y="27728"/>
                  </a:lnTo>
                  <a:lnTo>
                    <a:pt x="60177" y="27728"/>
                  </a:lnTo>
                  <a:lnTo>
                    <a:pt x="60472" y="28761"/>
                  </a:lnTo>
                  <a:lnTo>
                    <a:pt x="59439" y="29941"/>
                  </a:lnTo>
                  <a:lnTo>
                    <a:pt x="59439" y="30826"/>
                  </a:lnTo>
                  <a:lnTo>
                    <a:pt x="59144" y="33480"/>
                  </a:lnTo>
                  <a:lnTo>
                    <a:pt x="59144" y="34365"/>
                  </a:lnTo>
                  <a:lnTo>
                    <a:pt x="60177" y="35398"/>
                  </a:lnTo>
                  <a:lnTo>
                    <a:pt x="64897" y="36135"/>
                  </a:lnTo>
                  <a:lnTo>
                    <a:pt x="65781" y="37758"/>
                  </a:lnTo>
                  <a:lnTo>
                    <a:pt x="65781" y="40560"/>
                  </a:lnTo>
                  <a:lnTo>
                    <a:pt x="63864" y="42625"/>
                  </a:lnTo>
                  <a:close/>
                  <a:moveTo>
                    <a:pt x="17404" y="78465"/>
                  </a:moveTo>
                  <a:lnTo>
                    <a:pt x="14012" y="79940"/>
                  </a:lnTo>
                  <a:lnTo>
                    <a:pt x="9587" y="79498"/>
                  </a:lnTo>
                  <a:lnTo>
                    <a:pt x="6195" y="78465"/>
                  </a:lnTo>
                  <a:lnTo>
                    <a:pt x="1917" y="78465"/>
                  </a:lnTo>
                  <a:lnTo>
                    <a:pt x="0" y="79203"/>
                  </a:lnTo>
                  <a:lnTo>
                    <a:pt x="738" y="82153"/>
                  </a:lnTo>
                  <a:lnTo>
                    <a:pt x="1328" y="83038"/>
                  </a:lnTo>
                  <a:lnTo>
                    <a:pt x="2065" y="83628"/>
                  </a:lnTo>
                  <a:lnTo>
                    <a:pt x="3098" y="83628"/>
                  </a:lnTo>
                  <a:lnTo>
                    <a:pt x="4277" y="83038"/>
                  </a:lnTo>
                  <a:lnTo>
                    <a:pt x="5900" y="82300"/>
                  </a:lnTo>
                  <a:lnTo>
                    <a:pt x="8555" y="82595"/>
                  </a:lnTo>
                  <a:lnTo>
                    <a:pt x="10472" y="83333"/>
                  </a:lnTo>
                  <a:lnTo>
                    <a:pt x="11209" y="84070"/>
                  </a:lnTo>
                  <a:lnTo>
                    <a:pt x="12537" y="84807"/>
                  </a:lnTo>
                  <a:lnTo>
                    <a:pt x="14454" y="84807"/>
                  </a:lnTo>
                  <a:lnTo>
                    <a:pt x="17994" y="83628"/>
                  </a:lnTo>
                  <a:lnTo>
                    <a:pt x="21386" y="81563"/>
                  </a:lnTo>
                  <a:lnTo>
                    <a:pt x="22419" y="80088"/>
                  </a:lnTo>
                  <a:lnTo>
                    <a:pt x="22861" y="78760"/>
                  </a:lnTo>
                  <a:lnTo>
                    <a:pt x="19911" y="79645"/>
                  </a:lnTo>
                  <a:lnTo>
                    <a:pt x="17257" y="78465"/>
                  </a:lnTo>
                  <a:close/>
                  <a:moveTo>
                    <a:pt x="64012" y="37610"/>
                  </a:moveTo>
                  <a:lnTo>
                    <a:pt x="62389" y="37020"/>
                  </a:lnTo>
                  <a:lnTo>
                    <a:pt x="60324" y="37020"/>
                  </a:lnTo>
                  <a:lnTo>
                    <a:pt x="57227" y="37905"/>
                  </a:lnTo>
                  <a:lnTo>
                    <a:pt x="52950" y="40265"/>
                  </a:lnTo>
                  <a:lnTo>
                    <a:pt x="47492" y="44247"/>
                  </a:lnTo>
                  <a:lnTo>
                    <a:pt x="47935" y="44985"/>
                  </a:lnTo>
                  <a:lnTo>
                    <a:pt x="49410" y="45870"/>
                  </a:lnTo>
                  <a:lnTo>
                    <a:pt x="54129" y="47197"/>
                  </a:lnTo>
                  <a:lnTo>
                    <a:pt x="56047" y="47197"/>
                  </a:lnTo>
                  <a:lnTo>
                    <a:pt x="57374" y="46312"/>
                  </a:lnTo>
                  <a:lnTo>
                    <a:pt x="59292" y="44542"/>
                  </a:lnTo>
                  <a:lnTo>
                    <a:pt x="62389" y="42625"/>
                  </a:lnTo>
                  <a:lnTo>
                    <a:pt x="64012" y="41298"/>
                  </a:lnTo>
                  <a:lnTo>
                    <a:pt x="64897" y="39970"/>
                  </a:lnTo>
                  <a:lnTo>
                    <a:pt x="64897" y="38790"/>
                  </a:lnTo>
                  <a:lnTo>
                    <a:pt x="63864" y="37758"/>
                  </a:lnTo>
                  <a:close/>
                  <a:moveTo>
                    <a:pt x="10030" y="68583"/>
                  </a:moveTo>
                  <a:lnTo>
                    <a:pt x="12242" y="67993"/>
                  </a:lnTo>
                  <a:lnTo>
                    <a:pt x="15634" y="70353"/>
                  </a:lnTo>
                  <a:lnTo>
                    <a:pt x="18879" y="69616"/>
                  </a:lnTo>
                  <a:lnTo>
                    <a:pt x="18879" y="69026"/>
                  </a:lnTo>
                  <a:lnTo>
                    <a:pt x="18142" y="68436"/>
                  </a:lnTo>
                  <a:lnTo>
                    <a:pt x="15634" y="66519"/>
                  </a:lnTo>
                  <a:lnTo>
                    <a:pt x="11504" y="66224"/>
                  </a:lnTo>
                  <a:lnTo>
                    <a:pt x="9145" y="66814"/>
                  </a:lnTo>
                  <a:lnTo>
                    <a:pt x="9145" y="67551"/>
                  </a:lnTo>
                  <a:lnTo>
                    <a:pt x="10030" y="68583"/>
                  </a:lnTo>
                  <a:close/>
                </a:path>
              </a:pathLst>
            </a:custGeom>
            <a:grpFill/>
            <a:ln w="3175" cap="flat">
              <a:solidFill>
                <a:schemeClr val="bg2">
                  <a:lumMod val="90000"/>
                </a:schemeClr>
              </a:solid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FAA3656A-33A3-20A8-3B66-429B58FC83AD}"/>
                </a:ext>
              </a:extLst>
            </p:cNvPr>
            <p:cNvSpPr/>
            <p:nvPr/>
          </p:nvSpPr>
          <p:spPr>
            <a:xfrm>
              <a:off x="4135693" y="3831587"/>
              <a:ext cx="8259" cy="4572"/>
            </a:xfrm>
            <a:custGeom>
              <a:avLst/>
              <a:gdLst>
                <a:gd name="connsiteX0" fmla="*/ 295 w 8259"/>
                <a:gd name="connsiteY0" fmla="*/ 0 h 4572"/>
                <a:gd name="connsiteX1" fmla="*/ 0 w 8259"/>
                <a:gd name="connsiteY1" fmla="*/ 0 h 4572"/>
                <a:gd name="connsiteX2" fmla="*/ 0 w 8259"/>
                <a:gd name="connsiteY2" fmla="*/ 590 h 4572"/>
                <a:gd name="connsiteX3" fmla="*/ 295 w 8259"/>
                <a:gd name="connsiteY3" fmla="*/ 885 h 4572"/>
                <a:gd name="connsiteX4" fmla="*/ 590 w 8259"/>
                <a:gd name="connsiteY4" fmla="*/ 885 h 4572"/>
                <a:gd name="connsiteX5" fmla="*/ 590 w 8259"/>
                <a:gd name="connsiteY5" fmla="*/ 147 h 4572"/>
                <a:gd name="connsiteX6" fmla="*/ 295 w 8259"/>
                <a:gd name="connsiteY6" fmla="*/ 147 h 4572"/>
                <a:gd name="connsiteX7" fmla="*/ 7522 w 8259"/>
                <a:gd name="connsiteY7" fmla="*/ 3687 h 4572"/>
                <a:gd name="connsiteX8" fmla="*/ 7375 w 8259"/>
                <a:gd name="connsiteY8" fmla="*/ 3687 h 4572"/>
                <a:gd name="connsiteX9" fmla="*/ 7375 w 8259"/>
                <a:gd name="connsiteY9" fmla="*/ 3392 h 4572"/>
                <a:gd name="connsiteX10" fmla="*/ 6637 w 8259"/>
                <a:gd name="connsiteY10" fmla="*/ 3097 h 4572"/>
                <a:gd name="connsiteX11" fmla="*/ 6637 w 8259"/>
                <a:gd name="connsiteY11" fmla="*/ 3982 h 4572"/>
                <a:gd name="connsiteX12" fmla="*/ 7080 w 8259"/>
                <a:gd name="connsiteY12" fmla="*/ 4572 h 4572"/>
                <a:gd name="connsiteX13" fmla="*/ 7670 w 8259"/>
                <a:gd name="connsiteY13" fmla="*/ 4572 h 4572"/>
                <a:gd name="connsiteX14" fmla="*/ 8259 w 8259"/>
                <a:gd name="connsiteY14" fmla="*/ 4130 h 4572"/>
                <a:gd name="connsiteX15" fmla="*/ 7522 w 8259"/>
                <a:gd name="connsiteY15" fmla="*/ 3835 h 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9" h="4572">
                  <a:moveTo>
                    <a:pt x="295" y="0"/>
                  </a:moveTo>
                  <a:lnTo>
                    <a:pt x="0" y="0"/>
                  </a:lnTo>
                  <a:lnTo>
                    <a:pt x="0" y="590"/>
                  </a:lnTo>
                  <a:lnTo>
                    <a:pt x="295" y="885"/>
                  </a:lnTo>
                  <a:lnTo>
                    <a:pt x="590" y="885"/>
                  </a:lnTo>
                  <a:lnTo>
                    <a:pt x="590" y="147"/>
                  </a:lnTo>
                  <a:lnTo>
                    <a:pt x="295" y="147"/>
                  </a:lnTo>
                  <a:close/>
                  <a:moveTo>
                    <a:pt x="7522" y="3687"/>
                  </a:moveTo>
                  <a:lnTo>
                    <a:pt x="7375" y="3687"/>
                  </a:lnTo>
                  <a:lnTo>
                    <a:pt x="7375" y="3392"/>
                  </a:lnTo>
                  <a:lnTo>
                    <a:pt x="6637" y="3097"/>
                  </a:lnTo>
                  <a:lnTo>
                    <a:pt x="6637" y="3982"/>
                  </a:lnTo>
                  <a:lnTo>
                    <a:pt x="7080" y="4572"/>
                  </a:lnTo>
                  <a:lnTo>
                    <a:pt x="7670" y="4572"/>
                  </a:lnTo>
                  <a:lnTo>
                    <a:pt x="8259" y="4130"/>
                  </a:lnTo>
                  <a:lnTo>
                    <a:pt x="7522"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C7A19818-CD17-4A86-779A-2E79A45C7E64}"/>
                </a:ext>
              </a:extLst>
            </p:cNvPr>
            <p:cNvSpPr/>
            <p:nvPr/>
          </p:nvSpPr>
          <p:spPr>
            <a:xfrm>
              <a:off x="3497646" y="3901940"/>
              <a:ext cx="117845" cy="113420"/>
            </a:xfrm>
            <a:custGeom>
              <a:avLst/>
              <a:gdLst>
                <a:gd name="connsiteX0" fmla="*/ 112978 w 117845"/>
                <a:gd name="connsiteY0" fmla="*/ 2950 h 113420"/>
                <a:gd name="connsiteX1" fmla="*/ 114011 w 117845"/>
                <a:gd name="connsiteY1" fmla="*/ 3245 h 113420"/>
                <a:gd name="connsiteX2" fmla="*/ 114011 w 117845"/>
                <a:gd name="connsiteY2" fmla="*/ 5605 h 113420"/>
                <a:gd name="connsiteX3" fmla="*/ 114748 w 117845"/>
                <a:gd name="connsiteY3" fmla="*/ 5310 h 113420"/>
                <a:gd name="connsiteX4" fmla="*/ 116371 w 117845"/>
                <a:gd name="connsiteY4" fmla="*/ 2065 h 113420"/>
                <a:gd name="connsiteX5" fmla="*/ 117108 w 117845"/>
                <a:gd name="connsiteY5" fmla="*/ 1475 h 113420"/>
                <a:gd name="connsiteX6" fmla="*/ 117846 w 117845"/>
                <a:gd name="connsiteY6" fmla="*/ 442 h 113420"/>
                <a:gd name="connsiteX7" fmla="*/ 111061 w 117845"/>
                <a:gd name="connsiteY7" fmla="*/ 0 h 113420"/>
                <a:gd name="connsiteX8" fmla="*/ 107816 w 117845"/>
                <a:gd name="connsiteY8" fmla="*/ 885 h 113420"/>
                <a:gd name="connsiteX9" fmla="*/ 106489 w 117845"/>
                <a:gd name="connsiteY9" fmla="*/ 2802 h 113420"/>
                <a:gd name="connsiteX10" fmla="*/ 105309 w 117845"/>
                <a:gd name="connsiteY10" fmla="*/ 3687 h 113420"/>
                <a:gd name="connsiteX11" fmla="*/ 104276 w 117845"/>
                <a:gd name="connsiteY11" fmla="*/ 3687 h 113420"/>
                <a:gd name="connsiteX12" fmla="*/ 102211 w 117845"/>
                <a:gd name="connsiteY12" fmla="*/ 4277 h 113420"/>
                <a:gd name="connsiteX13" fmla="*/ 99114 w 117845"/>
                <a:gd name="connsiteY13" fmla="*/ 5900 h 113420"/>
                <a:gd name="connsiteX14" fmla="*/ 96312 w 117845"/>
                <a:gd name="connsiteY14" fmla="*/ 6490 h 113420"/>
                <a:gd name="connsiteX15" fmla="*/ 93804 w 117845"/>
                <a:gd name="connsiteY15" fmla="*/ 6047 h 113420"/>
                <a:gd name="connsiteX16" fmla="*/ 93067 w 117845"/>
                <a:gd name="connsiteY16" fmla="*/ 6490 h 113420"/>
                <a:gd name="connsiteX17" fmla="*/ 93067 w 117845"/>
                <a:gd name="connsiteY17" fmla="*/ 7080 h 113420"/>
                <a:gd name="connsiteX18" fmla="*/ 92477 w 117845"/>
                <a:gd name="connsiteY18" fmla="*/ 7670 h 113420"/>
                <a:gd name="connsiteX19" fmla="*/ 91592 w 117845"/>
                <a:gd name="connsiteY19" fmla="*/ 7964 h 113420"/>
                <a:gd name="connsiteX20" fmla="*/ 90560 w 117845"/>
                <a:gd name="connsiteY20" fmla="*/ 7964 h 113420"/>
                <a:gd name="connsiteX21" fmla="*/ 89380 w 117845"/>
                <a:gd name="connsiteY21" fmla="*/ 7227 h 113420"/>
                <a:gd name="connsiteX22" fmla="*/ 88790 w 117845"/>
                <a:gd name="connsiteY22" fmla="*/ 7522 h 113420"/>
                <a:gd name="connsiteX23" fmla="*/ 88790 w 117845"/>
                <a:gd name="connsiteY23" fmla="*/ 8555 h 113420"/>
                <a:gd name="connsiteX24" fmla="*/ 88052 w 117845"/>
                <a:gd name="connsiteY24" fmla="*/ 8849 h 113420"/>
                <a:gd name="connsiteX25" fmla="*/ 86872 w 117845"/>
                <a:gd name="connsiteY25" fmla="*/ 8407 h 113420"/>
                <a:gd name="connsiteX26" fmla="*/ 85397 w 117845"/>
                <a:gd name="connsiteY26" fmla="*/ 8849 h 113420"/>
                <a:gd name="connsiteX27" fmla="*/ 83775 w 117845"/>
                <a:gd name="connsiteY27" fmla="*/ 10177 h 113420"/>
                <a:gd name="connsiteX28" fmla="*/ 81563 w 117845"/>
                <a:gd name="connsiteY28" fmla="*/ 10472 h 113420"/>
                <a:gd name="connsiteX29" fmla="*/ 78760 w 117845"/>
                <a:gd name="connsiteY29" fmla="*/ 9734 h 113420"/>
                <a:gd name="connsiteX30" fmla="*/ 76548 w 117845"/>
                <a:gd name="connsiteY30" fmla="*/ 8407 h 113420"/>
                <a:gd name="connsiteX31" fmla="*/ 74926 w 117845"/>
                <a:gd name="connsiteY31" fmla="*/ 6342 h 113420"/>
                <a:gd name="connsiteX32" fmla="*/ 73008 w 117845"/>
                <a:gd name="connsiteY32" fmla="*/ 5900 h 113420"/>
                <a:gd name="connsiteX33" fmla="*/ 69763 w 117845"/>
                <a:gd name="connsiteY33" fmla="*/ 7375 h 113420"/>
                <a:gd name="connsiteX34" fmla="*/ 68436 w 117845"/>
                <a:gd name="connsiteY34" fmla="*/ 9144 h 113420"/>
                <a:gd name="connsiteX35" fmla="*/ 68141 w 117845"/>
                <a:gd name="connsiteY35" fmla="*/ 10177 h 113420"/>
                <a:gd name="connsiteX36" fmla="*/ 68436 w 117845"/>
                <a:gd name="connsiteY36" fmla="*/ 11209 h 113420"/>
                <a:gd name="connsiteX37" fmla="*/ 67846 w 117845"/>
                <a:gd name="connsiteY37" fmla="*/ 11799 h 113420"/>
                <a:gd name="connsiteX38" fmla="*/ 66371 w 117845"/>
                <a:gd name="connsiteY38" fmla="*/ 12094 h 113420"/>
                <a:gd name="connsiteX39" fmla="*/ 65191 w 117845"/>
                <a:gd name="connsiteY39" fmla="*/ 13274 h 113420"/>
                <a:gd name="connsiteX40" fmla="*/ 64454 w 117845"/>
                <a:gd name="connsiteY40" fmla="*/ 15339 h 113420"/>
                <a:gd name="connsiteX41" fmla="*/ 64454 w 117845"/>
                <a:gd name="connsiteY41" fmla="*/ 16961 h 113420"/>
                <a:gd name="connsiteX42" fmla="*/ 64749 w 117845"/>
                <a:gd name="connsiteY42" fmla="*/ 18141 h 113420"/>
                <a:gd name="connsiteX43" fmla="*/ 64011 w 117845"/>
                <a:gd name="connsiteY43" fmla="*/ 19026 h 113420"/>
                <a:gd name="connsiteX44" fmla="*/ 62094 w 117845"/>
                <a:gd name="connsiteY44" fmla="*/ 19616 h 113420"/>
                <a:gd name="connsiteX45" fmla="*/ 59734 w 117845"/>
                <a:gd name="connsiteY45" fmla="*/ 21386 h 113420"/>
                <a:gd name="connsiteX46" fmla="*/ 57079 w 117845"/>
                <a:gd name="connsiteY46" fmla="*/ 24484 h 113420"/>
                <a:gd name="connsiteX47" fmla="*/ 54424 w 117845"/>
                <a:gd name="connsiteY47" fmla="*/ 26548 h 113420"/>
                <a:gd name="connsiteX48" fmla="*/ 51769 w 117845"/>
                <a:gd name="connsiteY48" fmla="*/ 27728 h 113420"/>
                <a:gd name="connsiteX49" fmla="*/ 50442 w 117845"/>
                <a:gd name="connsiteY49" fmla="*/ 29056 h 113420"/>
                <a:gd name="connsiteX50" fmla="*/ 50442 w 117845"/>
                <a:gd name="connsiteY50" fmla="*/ 30973 h 113420"/>
                <a:gd name="connsiteX51" fmla="*/ 49852 w 117845"/>
                <a:gd name="connsiteY51" fmla="*/ 30973 h 113420"/>
                <a:gd name="connsiteX52" fmla="*/ 48967 w 117845"/>
                <a:gd name="connsiteY52" fmla="*/ 31415 h 113420"/>
                <a:gd name="connsiteX53" fmla="*/ 43805 w 117845"/>
                <a:gd name="connsiteY53" fmla="*/ 28171 h 113420"/>
                <a:gd name="connsiteX54" fmla="*/ 42330 w 117845"/>
                <a:gd name="connsiteY54" fmla="*/ 25958 h 113420"/>
                <a:gd name="connsiteX55" fmla="*/ 41003 w 117845"/>
                <a:gd name="connsiteY55" fmla="*/ 26253 h 113420"/>
                <a:gd name="connsiteX56" fmla="*/ 39380 w 117845"/>
                <a:gd name="connsiteY56" fmla="*/ 27433 h 113420"/>
                <a:gd name="connsiteX57" fmla="*/ 37168 w 117845"/>
                <a:gd name="connsiteY57" fmla="*/ 29941 h 113420"/>
                <a:gd name="connsiteX58" fmla="*/ 34660 w 117845"/>
                <a:gd name="connsiteY58" fmla="*/ 33333 h 113420"/>
                <a:gd name="connsiteX59" fmla="*/ 33481 w 117845"/>
                <a:gd name="connsiteY59" fmla="*/ 33775 h 113420"/>
                <a:gd name="connsiteX60" fmla="*/ 27433 w 117845"/>
                <a:gd name="connsiteY60" fmla="*/ 33333 h 113420"/>
                <a:gd name="connsiteX61" fmla="*/ 24189 w 117845"/>
                <a:gd name="connsiteY61" fmla="*/ 33628 h 113420"/>
                <a:gd name="connsiteX62" fmla="*/ 23598 w 117845"/>
                <a:gd name="connsiteY62" fmla="*/ 34070 h 113420"/>
                <a:gd name="connsiteX63" fmla="*/ 23304 w 117845"/>
                <a:gd name="connsiteY63" fmla="*/ 35398 h 113420"/>
                <a:gd name="connsiteX64" fmla="*/ 23304 w 117845"/>
                <a:gd name="connsiteY64" fmla="*/ 37020 h 113420"/>
                <a:gd name="connsiteX65" fmla="*/ 24336 w 117845"/>
                <a:gd name="connsiteY65" fmla="*/ 43067 h 113420"/>
                <a:gd name="connsiteX66" fmla="*/ 24778 w 117845"/>
                <a:gd name="connsiteY66" fmla="*/ 45575 h 113420"/>
                <a:gd name="connsiteX67" fmla="*/ 24336 w 117845"/>
                <a:gd name="connsiteY67" fmla="*/ 46312 h 113420"/>
                <a:gd name="connsiteX68" fmla="*/ 22714 w 117845"/>
                <a:gd name="connsiteY68" fmla="*/ 46312 h 113420"/>
                <a:gd name="connsiteX69" fmla="*/ 20649 w 117845"/>
                <a:gd name="connsiteY69" fmla="*/ 46755 h 113420"/>
                <a:gd name="connsiteX70" fmla="*/ 19469 w 117845"/>
                <a:gd name="connsiteY70" fmla="*/ 47935 h 113420"/>
                <a:gd name="connsiteX71" fmla="*/ 19174 w 117845"/>
                <a:gd name="connsiteY71" fmla="*/ 49115 h 113420"/>
                <a:gd name="connsiteX72" fmla="*/ 19174 w 117845"/>
                <a:gd name="connsiteY72" fmla="*/ 50737 h 113420"/>
                <a:gd name="connsiteX73" fmla="*/ 18436 w 117845"/>
                <a:gd name="connsiteY73" fmla="*/ 52359 h 113420"/>
                <a:gd name="connsiteX74" fmla="*/ 17109 w 117845"/>
                <a:gd name="connsiteY74" fmla="*/ 53539 h 113420"/>
                <a:gd name="connsiteX75" fmla="*/ 15781 w 117845"/>
                <a:gd name="connsiteY75" fmla="*/ 53982 h 113420"/>
                <a:gd name="connsiteX76" fmla="*/ 8555 w 117845"/>
                <a:gd name="connsiteY76" fmla="*/ 54277 h 113420"/>
                <a:gd name="connsiteX77" fmla="*/ 8555 w 117845"/>
                <a:gd name="connsiteY77" fmla="*/ 55014 h 113420"/>
                <a:gd name="connsiteX78" fmla="*/ 7227 w 117845"/>
                <a:gd name="connsiteY78" fmla="*/ 55752 h 113420"/>
                <a:gd name="connsiteX79" fmla="*/ 6342 w 117845"/>
                <a:gd name="connsiteY79" fmla="*/ 55752 h 113420"/>
                <a:gd name="connsiteX80" fmla="*/ 4425 w 117845"/>
                <a:gd name="connsiteY80" fmla="*/ 54129 h 113420"/>
                <a:gd name="connsiteX81" fmla="*/ 3245 w 117845"/>
                <a:gd name="connsiteY81" fmla="*/ 52654 h 113420"/>
                <a:gd name="connsiteX82" fmla="*/ 2212 w 117845"/>
                <a:gd name="connsiteY82" fmla="*/ 52654 h 113420"/>
                <a:gd name="connsiteX83" fmla="*/ 0 w 117845"/>
                <a:gd name="connsiteY83" fmla="*/ 54572 h 113420"/>
                <a:gd name="connsiteX84" fmla="*/ 0 w 117845"/>
                <a:gd name="connsiteY84" fmla="*/ 56194 h 113420"/>
                <a:gd name="connsiteX85" fmla="*/ 5457 w 117845"/>
                <a:gd name="connsiteY85" fmla="*/ 60029 h 113420"/>
                <a:gd name="connsiteX86" fmla="*/ 12537 w 117845"/>
                <a:gd name="connsiteY86" fmla="*/ 66666 h 113420"/>
                <a:gd name="connsiteX87" fmla="*/ 14159 w 117845"/>
                <a:gd name="connsiteY87" fmla="*/ 68583 h 113420"/>
                <a:gd name="connsiteX88" fmla="*/ 21386 w 117845"/>
                <a:gd name="connsiteY88" fmla="*/ 73451 h 113420"/>
                <a:gd name="connsiteX89" fmla="*/ 23894 w 117845"/>
                <a:gd name="connsiteY89" fmla="*/ 75811 h 113420"/>
                <a:gd name="connsiteX90" fmla="*/ 26548 w 117845"/>
                <a:gd name="connsiteY90" fmla="*/ 80383 h 113420"/>
                <a:gd name="connsiteX91" fmla="*/ 31416 w 117845"/>
                <a:gd name="connsiteY91" fmla="*/ 86725 h 113420"/>
                <a:gd name="connsiteX92" fmla="*/ 44690 w 117845"/>
                <a:gd name="connsiteY92" fmla="*/ 97492 h 113420"/>
                <a:gd name="connsiteX93" fmla="*/ 48082 w 117845"/>
                <a:gd name="connsiteY93" fmla="*/ 101031 h 113420"/>
                <a:gd name="connsiteX94" fmla="*/ 50295 w 117845"/>
                <a:gd name="connsiteY94" fmla="*/ 103981 h 113420"/>
                <a:gd name="connsiteX95" fmla="*/ 50295 w 117845"/>
                <a:gd name="connsiteY95" fmla="*/ 104719 h 113420"/>
                <a:gd name="connsiteX96" fmla="*/ 50884 w 117845"/>
                <a:gd name="connsiteY96" fmla="*/ 104719 h 113420"/>
                <a:gd name="connsiteX97" fmla="*/ 51327 w 117845"/>
                <a:gd name="connsiteY97" fmla="*/ 104276 h 113420"/>
                <a:gd name="connsiteX98" fmla="*/ 51622 w 117845"/>
                <a:gd name="connsiteY98" fmla="*/ 103834 h 113420"/>
                <a:gd name="connsiteX99" fmla="*/ 52654 w 117845"/>
                <a:gd name="connsiteY99" fmla="*/ 102359 h 113420"/>
                <a:gd name="connsiteX100" fmla="*/ 53539 w 117845"/>
                <a:gd name="connsiteY100" fmla="*/ 101474 h 113420"/>
                <a:gd name="connsiteX101" fmla="*/ 54572 w 117845"/>
                <a:gd name="connsiteY101" fmla="*/ 101474 h 113420"/>
                <a:gd name="connsiteX102" fmla="*/ 55752 w 117845"/>
                <a:gd name="connsiteY102" fmla="*/ 101917 h 113420"/>
                <a:gd name="connsiteX103" fmla="*/ 60176 w 117845"/>
                <a:gd name="connsiteY103" fmla="*/ 103539 h 113420"/>
                <a:gd name="connsiteX104" fmla="*/ 65191 w 117845"/>
                <a:gd name="connsiteY104" fmla="*/ 105309 h 113420"/>
                <a:gd name="connsiteX105" fmla="*/ 72271 w 117845"/>
                <a:gd name="connsiteY105" fmla="*/ 107816 h 113420"/>
                <a:gd name="connsiteX106" fmla="*/ 75220 w 117845"/>
                <a:gd name="connsiteY106" fmla="*/ 106194 h 113420"/>
                <a:gd name="connsiteX107" fmla="*/ 77728 w 117845"/>
                <a:gd name="connsiteY107" fmla="*/ 105014 h 113420"/>
                <a:gd name="connsiteX108" fmla="*/ 79498 w 117845"/>
                <a:gd name="connsiteY108" fmla="*/ 105014 h 113420"/>
                <a:gd name="connsiteX109" fmla="*/ 83332 w 117845"/>
                <a:gd name="connsiteY109" fmla="*/ 106636 h 113420"/>
                <a:gd name="connsiteX110" fmla="*/ 85545 w 117845"/>
                <a:gd name="connsiteY110" fmla="*/ 107079 h 113420"/>
                <a:gd name="connsiteX111" fmla="*/ 86872 w 117845"/>
                <a:gd name="connsiteY111" fmla="*/ 107079 h 113420"/>
                <a:gd name="connsiteX112" fmla="*/ 89232 w 117845"/>
                <a:gd name="connsiteY112" fmla="*/ 108996 h 113420"/>
                <a:gd name="connsiteX113" fmla="*/ 90560 w 117845"/>
                <a:gd name="connsiteY113" fmla="*/ 110618 h 113420"/>
                <a:gd name="connsiteX114" fmla="*/ 90560 w 117845"/>
                <a:gd name="connsiteY114" fmla="*/ 111651 h 113420"/>
                <a:gd name="connsiteX115" fmla="*/ 91445 w 117845"/>
                <a:gd name="connsiteY115" fmla="*/ 112241 h 113420"/>
                <a:gd name="connsiteX116" fmla="*/ 93362 w 117845"/>
                <a:gd name="connsiteY116" fmla="*/ 112241 h 113420"/>
                <a:gd name="connsiteX117" fmla="*/ 97934 w 117845"/>
                <a:gd name="connsiteY117" fmla="*/ 113421 h 113420"/>
                <a:gd name="connsiteX118" fmla="*/ 100737 w 117845"/>
                <a:gd name="connsiteY118" fmla="*/ 113421 h 113420"/>
                <a:gd name="connsiteX119" fmla="*/ 103244 w 117845"/>
                <a:gd name="connsiteY119" fmla="*/ 112093 h 113420"/>
                <a:gd name="connsiteX120" fmla="*/ 104719 w 117845"/>
                <a:gd name="connsiteY120" fmla="*/ 110766 h 113420"/>
                <a:gd name="connsiteX121" fmla="*/ 105161 w 117845"/>
                <a:gd name="connsiteY121" fmla="*/ 108701 h 113420"/>
                <a:gd name="connsiteX122" fmla="*/ 103244 w 117845"/>
                <a:gd name="connsiteY122" fmla="*/ 108259 h 113420"/>
                <a:gd name="connsiteX123" fmla="*/ 101769 w 117845"/>
                <a:gd name="connsiteY123" fmla="*/ 106194 h 113420"/>
                <a:gd name="connsiteX124" fmla="*/ 100146 w 117845"/>
                <a:gd name="connsiteY124" fmla="*/ 103096 h 113420"/>
                <a:gd name="connsiteX125" fmla="*/ 99262 w 117845"/>
                <a:gd name="connsiteY125" fmla="*/ 98672 h 113420"/>
                <a:gd name="connsiteX126" fmla="*/ 99557 w 117845"/>
                <a:gd name="connsiteY126" fmla="*/ 97197 h 113420"/>
                <a:gd name="connsiteX127" fmla="*/ 100294 w 117845"/>
                <a:gd name="connsiteY127" fmla="*/ 95279 h 113420"/>
                <a:gd name="connsiteX128" fmla="*/ 101621 w 117845"/>
                <a:gd name="connsiteY128" fmla="*/ 93214 h 113420"/>
                <a:gd name="connsiteX129" fmla="*/ 102506 w 117845"/>
                <a:gd name="connsiteY129" fmla="*/ 91592 h 113420"/>
                <a:gd name="connsiteX130" fmla="*/ 105014 w 117845"/>
                <a:gd name="connsiteY130" fmla="*/ 89675 h 113420"/>
                <a:gd name="connsiteX131" fmla="*/ 104719 w 117845"/>
                <a:gd name="connsiteY131" fmla="*/ 87462 h 113420"/>
                <a:gd name="connsiteX132" fmla="*/ 103686 w 117845"/>
                <a:gd name="connsiteY132" fmla="*/ 84807 h 113420"/>
                <a:gd name="connsiteX133" fmla="*/ 102359 w 117845"/>
                <a:gd name="connsiteY133" fmla="*/ 84807 h 113420"/>
                <a:gd name="connsiteX134" fmla="*/ 101326 w 117845"/>
                <a:gd name="connsiteY134" fmla="*/ 84512 h 113420"/>
                <a:gd name="connsiteX135" fmla="*/ 100442 w 117845"/>
                <a:gd name="connsiteY135" fmla="*/ 83923 h 113420"/>
                <a:gd name="connsiteX136" fmla="*/ 100884 w 117845"/>
                <a:gd name="connsiteY136" fmla="*/ 83037 h 113420"/>
                <a:gd name="connsiteX137" fmla="*/ 102064 w 117845"/>
                <a:gd name="connsiteY137" fmla="*/ 82153 h 113420"/>
                <a:gd name="connsiteX138" fmla="*/ 102064 w 117845"/>
                <a:gd name="connsiteY138" fmla="*/ 78760 h 113420"/>
                <a:gd name="connsiteX139" fmla="*/ 103539 w 117845"/>
                <a:gd name="connsiteY139" fmla="*/ 78760 h 113420"/>
                <a:gd name="connsiteX140" fmla="*/ 103981 w 117845"/>
                <a:gd name="connsiteY140" fmla="*/ 79498 h 113420"/>
                <a:gd name="connsiteX141" fmla="*/ 104424 w 117845"/>
                <a:gd name="connsiteY141" fmla="*/ 79498 h 113420"/>
                <a:gd name="connsiteX142" fmla="*/ 104719 w 117845"/>
                <a:gd name="connsiteY142" fmla="*/ 74335 h 113420"/>
                <a:gd name="connsiteX143" fmla="*/ 105161 w 117845"/>
                <a:gd name="connsiteY143" fmla="*/ 72713 h 113420"/>
                <a:gd name="connsiteX144" fmla="*/ 104719 w 117845"/>
                <a:gd name="connsiteY144" fmla="*/ 71386 h 113420"/>
                <a:gd name="connsiteX145" fmla="*/ 103391 w 117845"/>
                <a:gd name="connsiteY145" fmla="*/ 69616 h 113420"/>
                <a:gd name="connsiteX146" fmla="*/ 102359 w 117845"/>
                <a:gd name="connsiteY146" fmla="*/ 67109 h 113420"/>
                <a:gd name="connsiteX147" fmla="*/ 103244 w 117845"/>
                <a:gd name="connsiteY147" fmla="*/ 65781 h 113420"/>
                <a:gd name="connsiteX148" fmla="*/ 104276 w 117845"/>
                <a:gd name="connsiteY148" fmla="*/ 65339 h 113420"/>
                <a:gd name="connsiteX149" fmla="*/ 105751 w 117845"/>
                <a:gd name="connsiteY149" fmla="*/ 64159 h 113420"/>
                <a:gd name="connsiteX150" fmla="*/ 106636 w 117845"/>
                <a:gd name="connsiteY150" fmla="*/ 61504 h 113420"/>
                <a:gd name="connsiteX151" fmla="*/ 107079 w 117845"/>
                <a:gd name="connsiteY151" fmla="*/ 62684 h 113420"/>
                <a:gd name="connsiteX152" fmla="*/ 106784 w 117845"/>
                <a:gd name="connsiteY152" fmla="*/ 65044 h 113420"/>
                <a:gd name="connsiteX153" fmla="*/ 105899 w 117845"/>
                <a:gd name="connsiteY153" fmla="*/ 66814 h 113420"/>
                <a:gd name="connsiteX154" fmla="*/ 105899 w 117845"/>
                <a:gd name="connsiteY154" fmla="*/ 68288 h 113420"/>
                <a:gd name="connsiteX155" fmla="*/ 106636 w 117845"/>
                <a:gd name="connsiteY155" fmla="*/ 69911 h 113420"/>
                <a:gd name="connsiteX156" fmla="*/ 107374 w 117845"/>
                <a:gd name="connsiteY156" fmla="*/ 69911 h 113420"/>
                <a:gd name="connsiteX157" fmla="*/ 108849 w 117845"/>
                <a:gd name="connsiteY157" fmla="*/ 69468 h 113420"/>
                <a:gd name="connsiteX158" fmla="*/ 108849 w 117845"/>
                <a:gd name="connsiteY158" fmla="*/ 66814 h 113420"/>
                <a:gd name="connsiteX159" fmla="*/ 108111 w 117845"/>
                <a:gd name="connsiteY159" fmla="*/ 64601 h 113420"/>
                <a:gd name="connsiteX160" fmla="*/ 108849 w 117845"/>
                <a:gd name="connsiteY160" fmla="*/ 55457 h 113420"/>
                <a:gd name="connsiteX161" fmla="*/ 107521 w 117845"/>
                <a:gd name="connsiteY161" fmla="*/ 45575 h 113420"/>
                <a:gd name="connsiteX162" fmla="*/ 109438 w 117845"/>
                <a:gd name="connsiteY162" fmla="*/ 34513 h 113420"/>
                <a:gd name="connsiteX163" fmla="*/ 111503 w 117845"/>
                <a:gd name="connsiteY163" fmla="*/ 27728 h 113420"/>
                <a:gd name="connsiteX164" fmla="*/ 113273 w 117845"/>
                <a:gd name="connsiteY164" fmla="*/ 26106 h 113420"/>
                <a:gd name="connsiteX165" fmla="*/ 115043 w 117845"/>
                <a:gd name="connsiteY165" fmla="*/ 23598 h 113420"/>
                <a:gd name="connsiteX166" fmla="*/ 116813 w 117845"/>
                <a:gd name="connsiteY166" fmla="*/ 20649 h 113420"/>
                <a:gd name="connsiteX167" fmla="*/ 117403 w 117845"/>
                <a:gd name="connsiteY167" fmla="*/ 18731 h 113420"/>
                <a:gd name="connsiteX168" fmla="*/ 114453 w 117845"/>
                <a:gd name="connsiteY168" fmla="*/ 7817 h 113420"/>
                <a:gd name="connsiteX169" fmla="*/ 113421 w 117845"/>
                <a:gd name="connsiteY169" fmla="*/ 7375 h 113420"/>
                <a:gd name="connsiteX170" fmla="*/ 112536 w 117845"/>
                <a:gd name="connsiteY170" fmla="*/ 7375 h 113420"/>
                <a:gd name="connsiteX171" fmla="*/ 111503 w 117845"/>
                <a:gd name="connsiteY171" fmla="*/ 5752 h 113420"/>
                <a:gd name="connsiteX172" fmla="*/ 112093 w 117845"/>
                <a:gd name="connsiteY172" fmla="*/ 4572 h 113420"/>
                <a:gd name="connsiteX173" fmla="*/ 113273 w 117845"/>
                <a:gd name="connsiteY173" fmla="*/ 3687 h 113420"/>
                <a:gd name="connsiteX174" fmla="*/ 40855 w 117845"/>
                <a:gd name="connsiteY174" fmla="*/ 74188 h 113420"/>
                <a:gd name="connsiteX175" fmla="*/ 39085 w 117845"/>
                <a:gd name="connsiteY175" fmla="*/ 74778 h 113420"/>
                <a:gd name="connsiteX176" fmla="*/ 36873 w 117845"/>
                <a:gd name="connsiteY176" fmla="*/ 75073 h 113420"/>
                <a:gd name="connsiteX177" fmla="*/ 35545 w 117845"/>
                <a:gd name="connsiteY177" fmla="*/ 75073 h 113420"/>
                <a:gd name="connsiteX178" fmla="*/ 35545 w 117845"/>
                <a:gd name="connsiteY178" fmla="*/ 74188 h 113420"/>
                <a:gd name="connsiteX179" fmla="*/ 35988 w 117845"/>
                <a:gd name="connsiteY179" fmla="*/ 73303 h 113420"/>
                <a:gd name="connsiteX180" fmla="*/ 35988 w 117845"/>
                <a:gd name="connsiteY180" fmla="*/ 72713 h 113420"/>
                <a:gd name="connsiteX181" fmla="*/ 35250 w 117845"/>
                <a:gd name="connsiteY181" fmla="*/ 72271 h 113420"/>
                <a:gd name="connsiteX182" fmla="*/ 31416 w 117845"/>
                <a:gd name="connsiteY182" fmla="*/ 72271 h 113420"/>
                <a:gd name="connsiteX183" fmla="*/ 29941 w 117845"/>
                <a:gd name="connsiteY183" fmla="*/ 71681 h 113420"/>
                <a:gd name="connsiteX184" fmla="*/ 28761 w 117845"/>
                <a:gd name="connsiteY184" fmla="*/ 70648 h 113420"/>
                <a:gd name="connsiteX185" fmla="*/ 28318 w 117845"/>
                <a:gd name="connsiteY185" fmla="*/ 69616 h 113420"/>
                <a:gd name="connsiteX186" fmla="*/ 28318 w 117845"/>
                <a:gd name="connsiteY186" fmla="*/ 68878 h 113420"/>
                <a:gd name="connsiteX187" fmla="*/ 29498 w 117845"/>
                <a:gd name="connsiteY187" fmla="*/ 68878 h 113420"/>
                <a:gd name="connsiteX188" fmla="*/ 31563 w 117845"/>
                <a:gd name="connsiteY188" fmla="*/ 68288 h 113420"/>
                <a:gd name="connsiteX189" fmla="*/ 33333 w 117845"/>
                <a:gd name="connsiteY189" fmla="*/ 67403 h 113420"/>
                <a:gd name="connsiteX190" fmla="*/ 34955 w 117845"/>
                <a:gd name="connsiteY190" fmla="*/ 66961 h 113420"/>
                <a:gd name="connsiteX191" fmla="*/ 36135 w 117845"/>
                <a:gd name="connsiteY191" fmla="*/ 66961 h 113420"/>
                <a:gd name="connsiteX192" fmla="*/ 37610 w 117845"/>
                <a:gd name="connsiteY192" fmla="*/ 69468 h 113420"/>
                <a:gd name="connsiteX193" fmla="*/ 39528 w 117845"/>
                <a:gd name="connsiteY193" fmla="*/ 71238 h 113420"/>
                <a:gd name="connsiteX194" fmla="*/ 40560 w 117845"/>
                <a:gd name="connsiteY194" fmla="*/ 70943 h 113420"/>
                <a:gd name="connsiteX195" fmla="*/ 41003 w 117845"/>
                <a:gd name="connsiteY195" fmla="*/ 71386 h 113420"/>
                <a:gd name="connsiteX196" fmla="*/ 41003 w 117845"/>
                <a:gd name="connsiteY196" fmla="*/ 74188 h 113420"/>
                <a:gd name="connsiteX197" fmla="*/ 74778 w 117845"/>
                <a:gd name="connsiteY197" fmla="*/ 104276 h 113420"/>
                <a:gd name="connsiteX198" fmla="*/ 73746 w 117845"/>
                <a:gd name="connsiteY198" fmla="*/ 104719 h 113420"/>
                <a:gd name="connsiteX199" fmla="*/ 72271 w 117845"/>
                <a:gd name="connsiteY199" fmla="*/ 105014 h 113420"/>
                <a:gd name="connsiteX200" fmla="*/ 71091 w 117845"/>
                <a:gd name="connsiteY200" fmla="*/ 104571 h 113420"/>
                <a:gd name="connsiteX201" fmla="*/ 69321 w 117845"/>
                <a:gd name="connsiteY201" fmla="*/ 104571 h 113420"/>
                <a:gd name="connsiteX202" fmla="*/ 66518 w 117845"/>
                <a:gd name="connsiteY202" fmla="*/ 103834 h 113420"/>
                <a:gd name="connsiteX203" fmla="*/ 62536 w 117845"/>
                <a:gd name="connsiteY203" fmla="*/ 102654 h 113420"/>
                <a:gd name="connsiteX204" fmla="*/ 58554 w 117845"/>
                <a:gd name="connsiteY204" fmla="*/ 101326 h 113420"/>
                <a:gd name="connsiteX205" fmla="*/ 55752 w 117845"/>
                <a:gd name="connsiteY205" fmla="*/ 100294 h 113420"/>
                <a:gd name="connsiteX206" fmla="*/ 53982 w 117845"/>
                <a:gd name="connsiteY206" fmla="*/ 99409 h 113420"/>
                <a:gd name="connsiteX207" fmla="*/ 52507 w 117845"/>
                <a:gd name="connsiteY207" fmla="*/ 98524 h 113420"/>
                <a:gd name="connsiteX208" fmla="*/ 51327 w 117845"/>
                <a:gd name="connsiteY208" fmla="*/ 97639 h 113420"/>
                <a:gd name="connsiteX209" fmla="*/ 50442 w 117845"/>
                <a:gd name="connsiteY209" fmla="*/ 96754 h 113420"/>
                <a:gd name="connsiteX210" fmla="*/ 49557 w 117845"/>
                <a:gd name="connsiteY210" fmla="*/ 95279 h 113420"/>
                <a:gd name="connsiteX211" fmla="*/ 48377 w 117845"/>
                <a:gd name="connsiteY211" fmla="*/ 93214 h 113420"/>
                <a:gd name="connsiteX212" fmla="*/ 47345 w 117845"/>
                <a:gd name="connsiteY212" fmla="*/ 91149 h 113420"/>
                <a:gd name="connsiteX213" fmla="*/ 46755 w 117845"/>
                <a:gd name="connsiteY213" fmla="*/ 89527 h 113420"/>
                <a:gd name="connsiteX214" fmla="*/ 46460 w 117845"/>
                <a:gd name="connsiteY214" fmla="*/ 88495 h 113420"/>
                <a:gd name="connsiteX215" fmla="*/ 46165 w 117845"/>
                <a:gd name="connsiteY215" fmla="*/ 88052 h 113420"/>
                <a:gd name="connsiteX216" fmla="*/ 45870 w 117845"/>
                <a:gd name="connsiteY216" fmla="*/ 88052 h 113420"/>
                <a:gd name="connsiteX217" fmla="*/ 45575 w 117845"/>
                <a:gd name="connsiteY217" fmla="*/ 87610 h 113420"/>
                <a:gd name="connsiteX218" fmla="*/ 45575 w 117845"/>
                <a:gd name="connsiteY218" fmla="*/ 85250 h 113420"/>
                <a:gd name="connsiteX219" fmla="*/ 45280 w 117845"/>
                <a:gd name="connsiteY219" fmla="*/ 83185 h 113420"/>
                <a:gd name="connsiteX220" fmla="*/ 45280 w 117845"/>
                <a:gd name="connsiteY220" fmla="*/ 79793 h 113420"/>
                <a:gd name="connsiteX221" fmla="*/ 45575 w 117845"/>
                <a:gd name="connsiteY221" fmla="*/ 78908 h 113420"/>
                <a:gd name="connsiteX222" fmla="*/ 46165 w 117845"/>
                <a:gd name="connsiteY222" fmla="*/ 77285 h 113420"/>
                <a:gd name="connsiteX223" fmla="*/ 47050 w 117845"/>
                <a:gd name="connsiteY223" fmla="*/ 76990 h 113420"/>
                <a:gd name="connsiteX224" fmla="*/ 48082 w 117845"/>
                <a:gd name="connsiteY224" fmla="*/ 76990 h 113420"/>
                <a:gd name="connsiteX225" fmla="*/ 49262 w 117845"/>
                <a:gd name="connsiteY225" fmla="*/ 77433 h 113420"/>
                <a:gd name="connsiteX226" fmla="*/ 51179 w 117845"/>
                <a:gd name="connsiteY226" fmla="*/ 78170 h 113420"/>
                <a:gd name="connsiteX227" fmla="*/ 53392 w 117845"/>
                <a:gd name="connsiteY227" fmla="*/ 79498 h 113420"/>
                <a:gd name="connsiteX228" fmla="*/ 55309 w 117845"/>
                <a:gd name="connsiteY228" fmla="*/ 80973 h 113420"/>
                <a:gd name="connsiteX229" fmla="*/ 57227 w 117845"/>
                <a:gd name="connsiteY229" fmla="*/ 82448 h 113420"/>
                <a:gd name="connsiteX230" fmla="*/ 59292 w 117845"/>
                <a:gd name="connsiteY230" fmla="*/ 83628 h 113420"/>
                <a:gd name="connsiteX231" fmla="*/ 61946 w 117845"/>
                <a:gd name="connsiteY231" fmla="*/ 85545 h 113420"/>
                <a:gd name="connsiteX232" fmla="*/ 65339 w 117845"/>
                <a:gd name="connsiteY232" fmla="*/ 88642 h 113420"/>
                <a:gd name="connsiteX233" fmla="*/ 68583 w 117845"/>
                <a:gd name="connsiteY233" fmla="*/ 92182 h 113420"/>
                <a:gd name="connsiteX234" fmla="*/ 70943 w 117845"/>
                <a:gd name="connsiteY234" fmla="*/ 95132 h 113420"/>
                <a:gd name="connsiteX235" fmla="*/ 72418 w 117845"/>
                <a:gd name="connsiteY235" fmla="*/ 97344 h 113420"/>
                <a:gd name="connsiteX236" fmla="*/ 73598 w 117845"/>
                <a:gd name="connsiteY236" fmla="*/ 99114 h 113420"/>
                <a:gd name="connsiteX237" fmla="*/ 74188 w 117845"/>
                <a:gd name="connsiteY237" fmla="*/ 100589 h 113420"/>
                <a:gd name="connsiteX238" fmla="*/ 74483 w 117845"/>
                <a:gd name="connsiteY238" fmla="*/ 101917 h 113420"/>
                <a:gd name="connsiteX239" fmla="*/ 74778 w 117845"/>
                <a:gd name="connsiteY239" fmla="*/ 102949 h 113420"/>
                <a:gd name="connsiteX240" fmla="*/ 73893 w 117845"/>
                <a:gd name="connsiteY240" fmla="*/ 104276 h 1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117845" h="113420">
                  <a:moveTo>
                    <a:pt x="112978" y="2950"/>
                  </a:moveTo>
                  <a:lnTo>
                    <a:pt x="114011" y="3245"/>
                  </a:lnTo>
                  <a:lnTo>
                    <a:pt x="114011" y="5605"/>
                  </a:lnTo>
                  <a:lnTo>
                    <a:pt x="114748" y="5310"/>
                  </a:lnTo>
                  <a:lnTo>
                    <a:pt x="116371" y="2065"/>
                  </a:lnTo>
                  <a:lnTo>
                    <a:pt x="117108" y="1475"/>
                  </a:lnTo>
                  <a:lnTo>
                    <a:pt x="117846" y="442"/>
                  </a:lnTo>
                  <a:lnTo>
                    <a:pt x="111061" y="0"/>
                  </a:lnTo>
                  <a:lnTo>
                    <a:pt x="107816" y="885"/>
                  </a:lnTo>
                  <a:lnTo>
                    <a:pt x="106489" y="2802"/>
                  </a:lnTo>
                  <a:lnTo>
                    <a:pt x="105309" y="3687"/>
                  </a:lnTo>
                  <a:lnTo>
                    <a:pt x="104276" y="3687"/>
                  </a:lnTo>
                  <a:lnTo>
                    <a:pt x="102211" y="4277"/>
                  </a:lnTo>
                  <a:lnTo>
                    <a:pt x="99114" y="5900"/>
                  </a:lnTo>
                  <a:lnTo>
                    <a:pt x="96312" y="6490"/>
                  </a:lnTo>
                  <a:lnTo>
                    <a:pt x="93804" y="6047"/>
                  </a:lnTo>
                  <a:lnTo>
                    <a:pt x="93067" y="6490"/>
                  </a:lnTo>
                  <a:lnTo>
                    <a:pt x="93067" y="7080"/>
                  </a:lnTo>
                  <a:lnTo>
                    <a:pt x="92477" y="7670"/>
                  </a:lnTo>
                  <a:lnTo>
                    <a:pt x="91592" y="7964"/>
                  </a:lnTo>
                  <a:lnTo>
                    <a:pt x="90560" y="7964"/>
                  </a:lnTo>
                  <a:lnTo>
                    <a:pt x="89380" y="7227"/>
                  </a:lnTo>
                  <a:lnTo>
                    <a:pt x="88790" y="7522"/>
                  </a:lnTo>
                  <a:lnTo>
                    <a:pt x="88790" y="8555"/>
                  </a:lnTo>
                  <a:lnTo>
                    <a:pt x="88052" y="8849"/>
                  </a:lnTo>
                  <a:lnTo>
                    <a:pt x="86872" y="8407"/>
                  </a:lnTo>
                  <a:lnTo>
                    <a:pt x="85397" y="8849"/>
                  </a:lnTo>
                  <a:lnTo>
                    <a:pt x="83775" y="10177"/>
                  </a:lnTo>
                  <a:lnTo>
                    <a:pt x="81563" y="10472"/>
                  </a:lnTo>
                  <a:lnTo>
                    <a:pt x="78760" y="9734"/>
                  </a:lnTo>
                  <a:lnTo>
                    <a:pt x="76548" y="8407"/>
                  </a:lnTo>
                  <a:lnTo>
                    <a:pt x="74926" y="6342"/>
                  </a:lnTo>
                  <a:lnTo>
                    <a:pt x="73008" y="5900"/>
                  </a:lnTo>
                  <a:lnTo>
                    <a:pt x="69763" y="7375"/>
                  </a:lnTo>
                  <a:lnTo>
                    <a:pt x="68436" y="9144"/>
                  </a:lnTo>
                  <a:lnTo>
                    <a:pt x="68141" y="10177"/>
                  </a:lnTo>
                  <a:lnTo>
                    <a:pt x="68436" y="11209"/>
                  </a:lnTo>
                  <a:lnTo>
                    <a:pt x="67846" y="11799"/>
                  </a:lnTo>
                  <a:lnTo>
                    <a:pt x="66371" y="12094"/>
                  </a:lnTo>
                  <a:lnTo>
                    <a:pt x="65191" y="13274"/>
                  </a:lnTo>
                  <a:lnTo>
                    <a:pt x="64454" y="15339"/>
                  </a:lnTo>
                  <a:lnTo>
                    <a:pt x="64454" y="16961"/>
                  </a:lnTo>
                  <a:lnTo>
                    <a:pt x="64749" y="18141"/>
                  </a:lnTo>
                  <a:lnTo>
                    <a:pt x="64011" y="19026"/>
                  </a:lnTo>
                  <a:lnTo>
                    <a:pt x="62094" y="19616"/>
                  </a:lnTo>
                  <a:lnTo>
                    <a:pt x="59734" y="21386"/>
                  </a:lnTo>
                  <a:lnTo>
                    <a:pt x="57079" y="24484"/>
                  </a:lnTo>
                  <a:lnTo>
                    <a:pt x="54424" y="26548"/>
                  </a:lnTo>
                  <a:lnTo>
                    <a:pt x="51769" y="27728"/>
                  </a:lnTo>
                  <a:lnTo>
                    <a:pt x="50442" y="29056"/>
                  </a:lnTo>
                  <a:lnTo>
                    <a:pt x="50442" y="30973"/>
                  </a:lnTo>
                  <a:lnTo>
                    <a:pt x="49852" y="30973"/>
                  </a:lnTo>
                  <a:lnTo>
                    <a:pt x="48967" y="31415"/>
                  </a:lnTo>
                  <a:lnTo>
                    <a:pt x="43805" y="28171"/>
                  </a:lnTo>
                  <a:lnTo>
                    <a:pt x="42330" y="25958"/>
                  </a:lnTo>
                  <a:lnTo>
                    <a:pt x="41003" y="26253"/>
                  </a:lnTo>
                  <a:lnTo>
                    <a:pt x="39380" y="27433"/>
                  </a:lnTo>
                  <a:lnTo>
                    <a:pt x="37168" y="29941"/>
                  </a:lnTo>
                  <a:lnTo>
                    <a:pt x="34660" y="33333"/>
                  </a:lnTo>
                  <a:lnTo>
                    <a:pt x="33481" y="33775"/>
                  </a:lnTo>
                  <a:lnTo>
                    <a:pt x="27433" y="33333"/>
                  </a:lnTo>
                  <a:lnTo>
                    <a:pt x="24189" y="33628"/>
                  </a:lnTo>
                  <a:lnTo>
                    <a:pt x="23598" y="34070"/>
                  </a:lnTo>
                  <a:lnTo>
                    <a:pt x="23304" y="35398"/>
                  </a:lnTo>
                  <a:lnTo>
                    <a:pt x="23304" y="37020"/>
                  </a:lnTo>
                  <a:lnTo>
                    <a:pt x="24336" y="43067"/>
                  </a:lnTo>
                  <a:lnTo>
                    <a:pt x="24778" y="45575"/>
                  </a:lnTo>
                  <a:lnTo>
                    <a:pt x="24336" y="46312"/>
                  </a:lnTo>
                  <a:lnTo>
                    <a:pt x="22714" y="46312"/>
                  </a:lnTo>
                  <a:lnTo>
                    <a:pt x="20649" y="46755"/>
                  </a:lnTo>
                  <a:lnTo>
                    <a:pt x="19469" y="47935"/>
                  </a:lnTo>
                  <a:lnTo>
                    <a:pt x="19174" y="49115"/>
                  </a:lnTo>
                  <a:lnTo>
                    <a:pt x="19174" y="50737"/>
                  </a:lnTo>
                  <a:lnTo>
                    <a:pt x="18436" y="52359"/>
                  </a:lnTo>
                  <a:lnTo>
                    <a:pt x="17109" y="53539"/>
                  </a:lnTo>
                  <a:lnTo>
                    <a:pt x="15781" y="53982"/>
                  </a:lnTo>
                  <a:lnTo>
                    <a:pt x="8555" y="54277"/>
                  </a:lnTo>
                  <a:lnTo>
                    <a:pt x="8555" y="55014"/>
                  </a:lnTo>
                  <a:lnTo>
                    <a:pt x="7227" y="55752"/>
                  </a:lnTo>
                  <a:lnTo>
                    <a:pt x="6342" y="55752"/>
                  </a:lnTo>
                  <a:lnTo>
                    <a:pt x="4425" y="54129"/>
                  </a:lnTo>
                  <a:lnTo>
                    <a:pt x="3245" y="52654"/>
                  </a:lnTo>
                  <a:lnTo>
                    <a:pt x="2212" y="52654"/>
                  </a:lnTo>
                  <a:lnTo>
                    <a:pt x="0" y="54572"/>
                  </a:lnTo>
                  <a:lnTo>
                    <a:pt x="0" y="56194"/>
                  </a:lnTo>
                  <a:lnTo>
                    <a:pt x="5457" y="60029"/>
                  </a:lnTo>
                  <a:lnTo>
                    <a:pt x="12537" y="66666"/>
                  </a:lnTo>
                  <a:lnTo>
                    <a:pt x="14159" y="68583"/>
                  </a:lnTo>
                  <a:lnTo>
                    <a:pt x="21386" y="73451"/>
                  </a:lnTo>
                  <a:lnTo>
                    <a:pt x="23894" y="75811"/>
                  </a:lnTo>
                  <a:lnTo>
                    <a:pt x="26548" y="80383"/>
                  </a:lnTo>
                  <a:lnTo>
                    <a:pt x="31416" y="86725"/>
                  </a:lnTo>
                  <a:lnTo>
                    <a:pt x="44690" y="97492"/>
                  </a:lnTo>
                  <a:lnTo>
                    <a:pt x="48082" y="101031"/>
                  </a:lnTo>
                  <a:lnTo>
                    <a:pt x="50295" y="103981"/>
                  </a:lnTo>
                  <a:lnTo>
                    <a:pt x="50295" y="104719"/>
                  </a:lnTo>
                  <a:lnTo>
                    <a:pt x="50884" y="104719"/>
                  </a:lnTo>
                  <a:lnTo>
                    <a:pt x="51327" y="104276"/>
                  </a:lnTo>
                  <a:lnTo>
                    <a:pt x="51622" y="103834"/>
                  </a:lnTo>
                  <a:lnTo>
                    <a:pt x="52654" y="102359"/>
                  </a:lnTo>
                  <a:lnTo>
                    <a:pt x="53539" y="101474"/>
                  </a:lnTo>
                  <a:lnTo>
                    <a:pt x="54572" y="101474"/>
                  </a:lnTo>
                  <a:lnTo>
                    <a:pt x="55752" y="101917"/>
                  </a:lnTo>
                  <a:lnTo>
                    <a:pt x="60176" y="103539"/>
                  </a:lnTo>
                  <a:lnTo>
                    <a:pt x="65191" y="105309"/>
                  </a:lnTo>
                  <a:lnTo>
                    <a:pt x="72271" y="107816"/>
                  </a:lnTo>
                  <a:lnTo>
                    <a:pt x="75220" y="106194"/>
                  </a:lnTo>
                  <a:lnTo>
                    <a:pt x="77728" y="105014"/>
                  </a:lnTo>
                  <a:lnTo>
                    <a:pt x="79498" y="105014"/>
                  </a:lnTo>
                  <a:lnTo>
                    <a:pt x="83332" y="106636"/>
                  </a:lnTo>
                  <a:lnTo>
                    <a:pt x="85545" y="107079"/>
                  </a:lnTo>
                  <a:lnTo>
                    <a:pt x="86872" y="107079"/>
                  </a:lnTo>
                  <a:lnTo>
                    <a:pt x="89232" y="108996"/>
                  </a:lnTo>
                  <a:lnTo>
                    <a:pt x="90560" y="110618"/>
                  </a:lnTo>
                  <a:lnTo>
                    <a:pt x="90560" y="111651"/>
                  </a:lnTo>
                  <a:lnTo>
                    <a:pt x="91445" y="112241"/>
                  </a:lnTo>
                  <a:lnTo>
                    <a:pt x="93362" y="112241"/>
                  </a:lnTo>
                  <a:lnTo>
                    <a:pt x="97934" y="113421"/>
                  </a:lnTo>
                  <a:lnTo>
                    <a:pt x="100737" y="113421"/>
                  </a:lnTo>
                  <a:lnTo>
                    <a:pt x="103244" y="112093"/>
                  </a:lnTo>
                  <a:lnTo>
                    <a:pt x="104719" y="110766"/>
                  </a:lnTo>
                  <a:lnTo>
                    <a:pt x="105161" y="108701"/>
                  </a:lnTo>
                  <a:lnTo>
                    <a:pt x="103244" y="108259"/>
                  </a:lnTo>
                  <a:lnTo>
                    <a:pt x="101769" y="106194"/>
                  </a:lnTo>
                  <a:lnTo>
                    <a:pt x="100146" y="103096"/>
                  </a:lnTo>
                  <a:lnTo>
                    <a:pt x="99262" y="98672"/>
                  </a:lnTo>
                  <a:lnTo>
                    <a:pt x="99557" y="97197"/>
                  </a:lnTo>
                  <a:lnTo>
                    <a:pt x="100294" y="95279"/>
                  </a:lnTo>
                  <a:lnTo>
                    <a:pt x="101621" y="93214"/>
                  </a:lnTo>
                  <a:lnTo>
                    <a:pt x="102506" y="91592"/>
                  </a:lnTo>
                  <a:lnTo>
                    <a:pt x="105014" y="89675"/>
                  </a:lnTo>
                  <a:lnTo>
                    <a:pt x="104719" y="87462"/>
                  </a:lnTo>
                  <a:lnTo>
                    <a:pt x="103686" y="84807"/>
                  </a:lnTo>
                  <a:lnTo>
                    <a:pt x="102359" y="84807"/>
                  </a:lnTo>
                  <a:lnTo>
                    <a:pt x="101326" y="84512"/>
                  </a:lnTo>
                  <a:lnTo>
                    <a:pt x="100442" y="83923"/>
                  </a:lnTo>
                  <a:lnTo>
                    <a:pt x="100884" y="83037"/>
                  </a:lnTo>
                  <a:lnTo>
                    <a:pt x="102064" y="82153"/>
                  </a:lnTo>
                  <a:lnTo>
                    <a:pt x="102064" y="78760"/>
                  </a:lnTo>
                  <a:lnTo>
                    <a:pt x="103539" y="78760"/>
                  </a:lnTo>
                  <a:lnTo>
                    <a:pt x="103981" y="79498"/>
                  </a:lnTo>
                  <a:lnTo>
                    <a:pt x="104424" y="79498"/>
                  </a:lnTo>
                  <a:lnTo>
                    <a:pt x="104719" y="74335"/>
                  </a:lnTo>
                  <a:lnTo>
                    <a:pt x="105161" y="72713"/>
                  </a:lnTo>
                  <a:lnTo>
                    <a:pt x="104719" y="71386"/>
                  </a:lnTo>
                  <a:lnTo>
                    <a:pt x="103391" y="69616"/>
                  </a:lnTo>
                  <a:lnTo>
                    <a:pt x="102359" y="67109"/>
                  </a:lnTo>
                  <a:lnTo>
                    <a:pt x="103244" y="65781"/>
                  </a:lnTo>
                  <a:lnTo>
                    <a:pt x="104276" y="65339"/>
                  </a:lnTo>
                  <a:lnTo>
                    <a:pt x="105751" y="64159"/>
                  </a:lnTo>
                  <a:lnTo>
                    <a:pt x="106636" y="61504"/>
                  </a:lnTo>
                  <a:lnTo>
                    <a:pt x="107079" y="62684"/>
                  </a:lnTo>
                  <a:lnTo>
                    <a:pt x="106784" y="65044"/>
                  </a:lnTo>
                  <a:lnTo>
                    <a:pt x="105899" y="66814"/>
                  </a:lnTo>
                  <a:lnTo>
                    <a:pt x="105899" y="68288"/>
                  </a:lnTo>
                  <a:lnTo>
                    <a:pt x="106636" y="69911"/>
                  </a:lnTo>
                  <a:lnTo>
                    <a:pt x="107374" y="69911"/>
                  </a:lnTo>
                  <a:lnTo>
                    <a:pt x="108849" y="69468"/>
                  </a:lnTo>
                  <a:lnTo>
                    <a:pt x="108849" y="66814"/>
                  </a:lnTo>
                  <a:lnTo>
                    <a:pt x="108111" y="64601"/>
                  </a:lnTo>
                  <a:lnTo>
                    <a:pt x="108849" y="55457"/>
                  </a:lnTo>
                  <a:lnTo>
                    <a:pt x="107521" y="45575"/>
                  </a:lnTo>
                  <a:lnTo>
                    <a:pt x="109438" y="34513"/>
                  </a:lnTo>
                  <a:lnTo>
                    <a:pt x="111503" y="27728"/>
                  </a:lnTo>
                  <a:lnTo>
                    <a:pt x="113273" y="26106"/>
                  </a:lnTo>
                  <a:lnTo>
                    <a:pt x="115043" y="23598"/>
                  </a:lnTo>
                  <a:lnTo>
                    <a:pt x="116813" y="20649"/>
                  </a:lnTo>
                  <a:lnTo>
                    <a:pt x="117403" y="18731"/>
                  </a:lnTo>
                  <a:lnTo>
                    <a:pt x="114453" y="7817"/>
                  </a:lnTo>
                  <a:lnTo>
                    <a:pt x="113421" y="7375"/>
                  </a:lnTo>
                  <a:lnTo>
                    <a:pt x="112536" y="7375"/>
                  </a:lnTo>
                  <a:lnTo>
                    <a:pt x="111503" y="5752"/>
                  </a:lnTo>
                  <a:lnTo>
                    <a:pt x="112093" y="4572"/>
                  </a:lnTo>
                  <a:lnTo>
                    <a:pt x="113273" y="3687"/>
                  </a:lnTo>
                  <a:close/>
                  <a:moveTo>
                    <a:pt x="40855" y="74188"/>
                  </a:moveTo>
                  <a:lnTo>
                    <a:pt x="39085" y="74778"/>
                  </a:lnTo>
                  <a:lnTo>
                    <a:pt x="36873" y="75073"/>
                  </a:lnTo>
                  <a:lnTo>
                    <a:pt x="35545" y="75073"/>
                  </a:lnTo>
                  <a:lnTo>
                    <a:pt x="35545" y="74188"/>
                  </a:lnTo>
                  <a:lnTo>
                    <a:pt x="35988" y="73303"/>
                  </a:lnTo>
                  <a:lnTo>
                    <a:pt x="35988" y="72713"/>
                  </a:lnTo>
                  <a:lnTo>
                    <a:pt x="35250" y="72271"/>
                  </a:lnTo>
                  <a:lnTo>
                    <a:pt x="31416" y="72271"/>
                  </a:lnTo>
                  <a:lnTo>
                    <a:pt x="29941" y="71681"/>
                  </a:lnTo>
                  <a:lnTo>
                    <a:pt x="28761" y="70648"/>
                  </a:lnTo>
                  <a:lnTo>
                    <a:pt x="28318" y="69616"/>
                  </a:lnTo>
                  <a:lnTo>
                    <a:pt x="28318" y="68878"/>
                  </a:lnTo>
                  <a:lnTo>
                    <a:pt x="29498" y="68878"/>
                  </a:lnTo>
                  <a:lnTo>
                    <a:pt x="31563" y="68288"/>
                  </a:lnTo>
                  <a:lnTo>
                    <a:pt x="33333" y="67403"/>
                  </a:lnTo>
                  <a:lnTo>
                    <a:pt x="34955" y="66961"/>
                  </a:lnTo>
                  <a:lnTo>
                    <a:pt x="36135" y="66961"/>
                  </a:lnTo>
                  <a:lnTo>
                    <a:pt x="37610" y="69468"/>
                  </a:lnTo>
                  <a:lnTo>
                    <a:pt x="39528" y="71238"/>
                  </a:lnTo>
                  <a:lnTo>
                    <a:pt x="40560" y="70943"/>
                  </a:lnTo>
                  <a:lnTo>
                    <a:pt x="41003" y="71386"/>
                  </a:lnTo>
                  <a:lnTo>
                    <a:pt x="41003" y="74188"/>
                  </a:lnTo>
                  <a:close/>
                  <a:moveTo>
                    <a:pt x="74778" y="104276"/>
                  </a:moveTo>
                  <a:lnTo>
                    <a:pt x="73746" y="104719"/>
                  </a:lnTo>
                  <a:lnTo>
                    <a:pt x="72271" y="105014"/>
                  </a:lnTo>
                  <a:lnTo>
                    <a:pt x="71091" y="104571"/>
                  </a:lnTo>
                  <a:lnTo>
                    <a:pt x="69321" y="104571"/>
                  </a:lnTo>
                  <a:lnTo>
                    <a:pt x="66518" y="103834"/>
                  </a:lnTo>
                  <a:lnTo>
                    <a:pt x="62536" y="102654"/>
                  </a:lnTo>
                  <a:lnTo>
                    <a:pt x="58554" y="101326"/>
                  </a:lnTo>
                  <a:lnTo>
                    <a:pt x="55752" y="100294"/>
                  </a:lnTo>
                  <a:lnTo>
                    <a:pt x="53982" y="99409"/>
                  </a:lnTo>
                  <a:lnTo>
                    <a:pt x="52507" y="98524"/>
                  </a:lnTo>
                  <a:lnTo>
                    <a:pt x="51327" y="97639"/>
                  </a:lnTo>
                  <a:lnTo>
                    <a:pt x="50442" y="96754"/>
                  </a:lnTo>
                  <a:lnTo>
                    <a:pt x="49557" y="95279"/>
                  </a:lnTo>
                  <a:lnTo>
                    <a:pt x="48377" y="93214"/>
                  </a:lnTo>
                  <a:lnTo>
                    <a:pt x="47345" y="91149"/>
                  </a:lnTo>
                  <a:lnTo>
                    <a:pt x="46755" y="89527"/>
                  </a:lnTo>
                  <a:lnTo>
                    <a:pt x="46460" y="88495"/>
                  </a:lnTo>
                  <a:lnTo>
                    <a:pt x="46165" y="88052"/>
                  </a:lnTo>
                  <a:lnTo>
                    <a:pt x="45870" y="88052"/>
                  </a:lnTo>
                  <a:lnTo>
                    <a:pt x="45575" y="87610"/>
                  </a:lnTo>
                  <a:lnTo>
                    <a:pt x="45575" y="85250"/>
                  </a:lnTo>
                  <a:lnTo>
                    <a:pt x="45280" y="83185"/>
                  </a:lnTo>
                  <a:lnTo>
                    <a:pt x="45280" y="79793"/>
                  </a:lnTo>
                  <a:lnTo>
                    <a:pt x="45575" y="78908"/>
                  </a:lnTo>
                  <a:lnTo>
                    <a:pt x="46165" y="77285"/>
                  </a:lnTo>
                  <a:lnTo>
                    <a:pt x="47050" y="76990"/>
                  </a:lnTo>
                  <a:lnTo>
                    <a:pt x="48082" y="76990"/>
                  </a:lnTo>
                  <a:lnTo>
                    <a:pt x="49262" y="77433"/>
                  </a:lnTo>
                  <a:lnTo>
                    <a:pt x="51179" y="78170"/>
                  </a:lnTo>
                  <a:lnTo>
                    <a:pt x="53392" y="79498"/>
                  </a:lnTo>
                  <a:lnTo>
                    <a:pt x="55309" y="80973"/>
                  </a:lnTo>
                  <a:lnTo>
                    <a:pt x="57227" y="82448"/>
                  </a:lnTo>
                  <a:lnTo>
                    <a:pt x="59292" y="83628"/>
                  </a:lnTo>
                  <a:lnTo>
                    <a:pt x="61946" y="85545"/>
                  </a:lnTo>
                  <a:lnTo>
                    <a:pt x="65339" y="88642"/>
                  </a:lnTo>
                  <a:lnTo>
                    <a:pt x="68583" y="92182"/>
                  </a:lnTo>
                  <a:lnTo>
                    <a:pt x="70943" y="95132"/>
                  </a:lnTo>
                  <a:lnTo>
                    <a:pt x="72418" y="97344"/>
                  </a:lnTo>
                  <a:lnTo>
                    <a:pt x="73598" y="99114"/>
                  </a:lnTo>
                  <a:lnTo>
                    <a:pt x="74188" y="100589"/>
                  </a:lnTo>
                  <a:lnTo>
                    <a:pt x="74483" y="101917"/>
                  </a:lnTo>
                  <a:lnTo>
                    <a:pt x="74778" y="102949"/>
                  </a:lnTo>
                  <a:lnTo>
                    <a:pt x="73893" y="104276"/>
                  </a:lnTo>
                  <a:close/>
                </a:path>
              </a:pathLst>
            </a:custGeom>
            <a:grpFill/>
            <a:ln w="3175" cap="flat">
              <a:solidFill>
                <a:schemeClr val="bg2">
                  <a:lumMod val="90000"/>
                </a:schemeClr>
              </a:solid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B19F2D7F-D1F4-5E55-0B2E-7590408EA70D}"/>
                </a:ext>
              </a:extLst>
            </p:cNvPr>
            <p:cNvSpPr/>
            <p:nvPr/>
          </p:nvSpPr>
          <p:spPr>
            <a:xfrm>
              <a:off x="5858391" y="3932471"/>
              <a:ext cx="312091" cy="250735"/>
            </a:xfrm>
            <a:custGeom>
              <a:avLst/>
              <a:gdLst>
                <a:gd name="connsiteX0" fmla="*/ 118878 w 312091"/>
                <a:gd name="connsiteY0" fmla="*/ 244541 h 250735"/>
                <a:gd name="connsiteX1" fmla="*/ 116665 w 312091"/>
                <a:gd name="connsiteY1" fmla="*/ 247933 h 250735"/>
                <a:gd name="connsiteX2" fmla="*/ 118288 w 312091"/>
                <a:gd name="connsiteY2" fmla="*/ 247933 h 250735"/>
                <a:gd name="connsiteX3" fmla="*/ 120795 w 312091"/>
                <a:gd name="connsiteY3" fmla="*/ 247343 h 250735"/>
                <a:gd name="connsiteX4" fmla="*/ 121533 w 312091"/>
                <a:gd name="connsiteY4" fmla="*/ 245573 h 250735"/>
                <a:gd name="connsiteX5" fmla="*/ 120058 w 312091"/>
                <a:gd name="connsiteY5" fmla="*/ 245278 h 250735"/>
                <a:gd name="connsiteX6" fmla="*/ 118878 w 312091"/>
                <a:gd name="connsiteY6" fmla="*/ 244541 h 250735"/>
                <a:gd name="connsiteX7" fmla="*/ 312091 w 312091"/>
                <a:gd name="connsiteY7" fmla="*/ 45132 h 250735"/>
                <a:gd name="connsiteX8" fmla="*/ 311206 w 312091"/>
                <a:gd name="connsiteY8" fmla="*/ 43658 h 250735"/>
                <a:gd name="connsiteX9" fmla="*/ 311206 w 312091"/>
                <a:gd name="connsiteY9" fmla="*/ 43362 h 250735"/>
                <a:gd name="connsiteX10" fmla="*/ 309436 w 312091"/>
                <a:gd name="connsiteY10" fmla="*/ 41298 h 250735"/>
                <a:gd name="connsiteX11" fmla="*/ 306782 w 312091"/>
                <a:gd name="connsiteY11" fmla="*/ 40118 h 250735"/>
                <a:gd name="connsiteX12" fmla="*/ 303094 w 312091"/>
                <a:gd name="connsiteY12" fmla="*/ 39823 h 250735"/>
                <a:gd name="connsiteX13" fmla="*/ 301177 w 312091"/>
                <a:gd name="connsiteY13" fmla="*/ 39085 h 250735"/>
                <a:gd name="connsiteX14" fmla="*/ 300882 w 312091"/>
                <a:gd name="connsiteY14" fmla="*/ 37463 h 250735"/>
                <a:gd name="connsiteX15" fmla="*/ 300882 w 312091"/>
                <a:gd name="connsiteY15" fmla="*/ 36430 h 250735"/>
                <a:gd name="connsiteX16" fmla="*/ 300440 w 312091"/>
                <a:gd name="connsiteY16" fmla="*/ 35398 h 250735"/>
                <a:gd name="connsiteX17" fmla="*/ 300144 w 312091"/>
                <a:gd name="connsiteY17" fmla="*/ 33038 h 250735"/>
                <a:gd name="connsiteX18" fmla="*/ 297637 w 312091"/>
                <a:gd name="connsiteY18" fmla="*/ 20796 h 250735"/>
                <a:gd name="connsiteX19" fmla="*/ 294245 w 312091"/>
                <a:gd name="connsiteY19" fmla="*/ 16077 h 250735"/>
                <a:gd name="connsiteX20" fmla="*/ 289820 w 312091"/>
                <a:gd name="connsiteY20" fmla="*/ 10030 h 250735"/>
                <a:gd name="connsiteX21" fmla="*/ 285691 w 312091"/>
                <a:gd name="connsiteY21" fmla="*/ 4277 h 250735"/>
                <a:gd name="connsiteX22" fmla="*/ 280971 w 312091"/>
                <a:gd name="connsiteY22" fmla="*/ 4277 h 250735"/>
                <a:gd name="connsiteX23" fmla="*/ 278316 w 312091"/>
                <a:gd name="connsiteY23" fmla="*/ 5162 h 250735"/>
                <a:gd name="connsiteX24" fmla="*/ 274923 w 312091"/>
                <a:gd name="connsiteY24" fmla="*/ 7817 h 250735"/>
                <a:gd name="connsiteX25" fmla="*/ 271089 w 312091"/>
                <a:gd name="connsiteY25" fmla="*/ 8850 h 250735"/>
                <a:gd name="connsiteX26" fmla="*/ 266516 w 312091"/>
                <a:gd name="connsiteY26" fmla="*/ 11062 h 250735"/>
                <a:gd name="connsiteX27" fmla="*/ 263567 w 312091"/>
                <a:gd name="connsiteY27" fmla="*/ 12832 h 250735"/>
                <a:gd name="connsiteX28" fmla="*/ 260764 w 312091"/>
                <a:gd name="connsiteY28" fmla="*/ 14307 h 250735"/>
                <a:gd name="connsiteX29" fmla="*/ 256930 w 312091"/>
                <a:gd name="connsiteY29" fmla="*/ 17847 h 250735"/>
                <a:gd name="connsiteX30" fmla="*/ 255750 w 312091"/>
                <a:gd name="connsiteY30" fmla="*/ 20501 h 250735"/>
                <a:gd name="connsiteX31" fmla="*/ 251915 w 312091"/>
                <a:gd name="connsiteY31" fmla="*/ 21091 h 250735"/>
                <a:gd name="connsiteX32" fmla="*/ 246605 w 312091"/>
                <a:gd name="connsiteY32" fmla="*/ 20649 h 250735"/>
                <a:gd name="connsiteX33" fmla="*/ 243213 w 312091"/>
                <a:gd name="connsiteY33" fmla="*/ 17994 h 250735"/>
                <a:gd name="connsiteX34" fmla="*/ 235396 w 312091"/>
                <a:gd name="connsiteY34" fmla="*/ 15192 h 250735"/>
                <a:gd name="connsiteX35" fmla="*/ 230381 w 312091"/>
                <a:gd name="connsiteY35" fmla="*/ 14012 h 250735"/>
                <a:gd name="connsiteX36" fmla="*/ 228021 w 312091"/>
                <a:gd name="connsiteY36" fmla="*/ 13717 h 250735"/>
                <a:gd name="connsiteX37" fmla="*/ 216222 w 312091"/>
                <a:gd name="connsiteY37" fmla="*/ 13274 h 250735"/>
                <a:gd name="connsiteX38" fmla="*/ 203538 w 312091"/>
                <a:gd name="connsiteY38" fmla="*/ 14307 h 250735"/>
                <a:gd name="connsiteX39" fmla="*/ 197048 w 312091"/>
                <a:gd name="connsiteY39" fmla="*/ 15634 h 250735"/>
                <a:gd name="connsiteX40" fmla="*/ 195868 w 312091"/>
                <a:gd name="connsiteY40" fmla="*/ 15929 h 250735"/>
                <a:gd name="connsiteX41" fmla="*/ 192181 w 312091"/>
                <a:gd name="connsiteY41" fmla="*/ 17551 h 250735"/>
                <a:gd name="connsiteX42" fmla="*/ 189083 w 312091"/>
                <a:gd name="connsiteY42" fmla="*/ 19469 h 250735"/>
                <a:gd name="connsiteX43" fmla="*/ 180824 w 312091"/>
                <a:gd name="connsiteY43" fmla="*/ 28023 h 250735"/>
                <a:gd name="connsiteX44" fmla="*/ 170057 w 312091"/>
                <a:gd name="connsiteY44" fmla="*/ 27728 h 250735"/>
                <a:gd name="connsiteX45" fmla="*/ 163715 w 312091"/>
                <a:gd name="connsiteY45" fmla="*/ 26844 h 250735"/>
                <a:gd name="connsiteX46" fmla="*/ 158258 w 312091"/>
                <a:gd name="connsiteY46" fmla="*/ 25516 h 250735"/>
                <a:gd name="connsiteX47" fmla="*/ 150588 w 312091"/>
                <a:gd name="connsiteY47" fmla="*/ 21534 h 250735"/>
                <a:gd name="connsiteX48" fmla="*/ 141149 w 312091"/>
                <a:gd name="connsiteY48" fmla="*/ 15487 h 250735"/>
                <a:gd name="connsiteX49" fmla="*/ 137462 w 312091"/>
                <a:gd name="connsiteY49" fmla="*/ 14602 h 250735"/>
                <a:gd name="connsiteX50" fmla="*/ 134217 w 312091"/>
                <a:gd name="connsiteY50" fmla="*/ 14159 h 250735"/>
                <a:gd name="connsiteX51" fmla="*/ 133185 w 312091"/>
                <a:gd name="connsiteY51" fmla="*/ 14159 h 250735"/>
                <a:gd name="connsiteX52" fmla="*/ 121975 w 312091"/>
                <a:gd name="connsiteY52" fmla="*/ 20354 h 250735"/>
                <a:gd name="connsiteX53" fmla="*/ 119763 w 312091"/>
                <a:gd name="connsiteY53" fmla="*/ 20354 h 250735"/>
                <a:gd name="connsiteX54" fmla="*/ 117108 w 312091"/>
                <a:gd name="connsiteY54" fmla="*/ 20944 h 250735"/>
                <a:gd name="connsiteX55" fmla="*/ 115338 w 312091"/>
                <a:gd name="connsiteY55" fmla="*/ 22419 h 250735"/>
                <a:gd name="connsiteX56" fmla="*/ 114010 w 312091"/>
                <a:gd name="connsiteY56" fmla="*/ 23156 h 250735"/>
                <a:gd name="connsiteX57" fmla="*/ 110913 w 312091"/>
                <a:gd name="connsiteY57" fmla="*/ 23156 h 250735"/>
                <a:gd name="connsiteX58" fmla="*/ 109143 w 312091"/>
                <a:gd name="connsiteY58" fmla="*/ 21976 h 250735"/>
                <a:gd name="connsiteX59" fmla="*/ 107374 w 312091"/>
                <a:gd name="connsiteY59" fmla="*/ 20206 h 250735"/>
                <a:gd name="connsiteX60" fmla="*/ 102801 w 312091"/>
                <a:gd name="connsiteY60" fmla="*/ 13422 h 250735"/>
                <a:gd name="connsiteX61" fmla="*/ 101916 w 312091"/>
                <a:gd name="connsiteY61" fmla="*/ 12242 h 250735"/>
                <a:gd name="connsiteX62" fmla="*/ 99999 w 312091"/>
                <a:gd name="connsiteY62" fmla="*/ 10177 h 250735"/>
                <a:gd name="connsiteX63" fmla="*/ 96607 w 312091"/>
                <a:gd name="connsiteY63" fmla="*/ 7080 h 250735"/>
                <a:gd name="connsiteX64" fmla="*/ 94394 w 312091"/>
                <a:gd name="connsiteY64" fmla="*/ 5605 h 250735"/>
                <a:gd name="connsiteX65" fmla="*/ 93067 w 312091"/>
                <a:gd name="connsiteY65" fmla="*/ 5162 h 250735"/>
                <a:gd name="connsiteX66" fmla="*/ 91444 w 312091"/>
                <a:gd name="connsiteY66" fmla="*/ 5457 h 250735"/>
                <a:gd name="connsiteX67" fmla="*/ 82448 w 312091"/>
                <a:gd name="connsiteY67" fmla="*/ 2802 h 250735"/>
                <a:gd name="connsiteX68" fmla="*/ 73450 w 312091"/>
                <a:gd name="connsiteY68" fmla="*/ 0 h 250735"/>
                <a:gd name="connsiteX69" fmla="*/ 71533 w 312091"/>
                <a:gd name="connsiteY69" fmla="*/ 295 h 250735"/>
                <a:gd name="connsiteX70" fmla="*/ 70058 w 312091"/>
                <a:gd name="connsiteY70" fmla="*/ 885 h 250735"/>
                <a:gd name="connsiteX71" fmla="*/ 66961 w 312091"/>
                <a:gd name="connsiteY71" fmla="*/ 2950 h 250735"/>
                <a:gd name="connsiteX72" fmla="*/ 63273 w 312091"/>
                <a:gd name="connsiteY72" fmla="*/ 3392 h 250735"/>
                <a:gd name="connsiteX73" fmla="*/ 58554 w 312091"/>
                <a:gd name="connsiteY73" fmla="*/ 3392 h 250735"/>
                <a:gd name="connsiteX74" fmla="*/ 56046 w 312091"/>
                <a:gd name="connsiteY74" fmla="*/ 2950 h 250735"/>
                <a:gd name="connsiteX75" fmla="*/ 51917 w 312091"/>
                <a:gd name="connsiteY75" fmla="*/ 3687 h 250735"/>
                <a:gd name="connsiteX76" fmla="*/ 49114 w 312091"/>
                <a:gd name="connsiteY76" fmla="*/ 4572 h 250735"/>
                <a:gd name="connsiteX77" fmla="*/ 45575 w 312091"/>
                <a:gd name="connsiteY77" fmla="*/ 6047 h 250735"/>
                <a:gd name="connsiteX78" fmla="*/ 40855 w 312091"/>
                <a:gd name="connsiteY78" fmla="*/ 9882 h 250735"/>
                <a:gd name="connsiteX79" fmla="*/ 39528 w 312091"/>
                <a:gd name="connsiteY79" fmla="*/ 10325 h 250735"/>
                <a:gd name="connsiteX80" fmla="*/ 38347 w 312091"/>
                <a:gd name="connsiteY80" fmla="*/ 10914 h 250735"/>
                <a:gd name="connsiteX81" fmla="*/ 36725 w 312091"/>
                <a:gd name="connsiteY81" fmla="*/ 21534 h 250735"/>
                <a:gd name="connsiteX82" fmla="*/ 35398 w 312091"/>
                <a:gd name="connsiteY82" fmla="*/ 24779 h 250735"/>
                <a:gd name="connsiteX83" fmla="*/ 33038 w 312091"/>
                <a:gd name="connsiteY83" fmla="*/ 29056 h 250735"/>
                <a:gd name="connsiteX84" fmla="*/ 28318 w 312091"/>
                <a:gd name="connsiteY84" fmla="*/ 33038 h 250735"/>
                <a:gd name="connsiteX85" fmla="*/ 25073 w 312091"/>
                <a:gd name="connsiteY85" fmla="*/ 35398 h 250735"/>
                <a:gd name="connsiteX86" fmla="*/ 25073 w 312091"/>
                <a:gd name="connsiteY86" fmla="*/ 38643 h 250735"/>
                <a:gd name="connsiteX87" fmla="*/ 24778 w 312091"/>
                <a:gd name="connsiteY87" fmla="*/ 43953 h 250735"/>
                <a:gd name="connsiteX88" fmla="*/ 24778 w 312091"/>
                <a:gd name="connsiteY88" fmla="*/ 50000 h 250735"/>
                <a:gd name="connsiteX89" fmla="*/ 24483 w 312091"/>
                <a:gd name="connsiteY89" fmla="*/ 51179 h 250735"/>
                <a:gd name="connsiteX90" fmla="*/ 24483 w 312091"/>
                <a:gd name="connsiteY90" fmla="*/ 53834 h 250735"/>
                <a:gd name="connsiteX91" fmla="*/ 25221 w 312091"/>
                <a:gd name="connsiteY91" fmla="*/ 54572 h 250735"/>
                <a:gd name="connsiteX92" fmla="*/ 25663 w 312091"/>
                <a:gd name="connsiteY92" fmla="*/ 55604 h 250735"/>
                <a:gd name="connsiteX93" fmla="*/ 25368 w 312091"/>
                <a:gd name="connsiteY93" fmla="*/ 56342 h 250735"/>
                <a:gd name="connsiteX94" fmla="*/ 23894 w 312091"/>
                <a:gd name="connsiteY94" fmla="*/ 57227 h 250735"/>
                <a:gd name="connsiteX95" fmla="*/ 22861 w 312091"/>
                <a:gd name="connsiteY95" fmla="*/ 58849 h 250735"/>
                <a:gd name="connsiteX96" fmla="*/ 21238 w 312091"/>
                <a:gd name="connsiteY96" fmla="*/ 62389 h 250735"/>
                <a:gd name="connsiteX97" fmla="*/ 21238 w 312091"/>
                <a:gd name="connsiteY97" fmla="*/ 65191 h 250735"/>
                <a:gd name="connsiteX98" fmla="*/ 25073 w 312091"/>
                <a:gd name="connsiteY98" fmla="*/ 70943 h 250735"/>
                <a:gd name="connsiteX99" fmla="*/ 25516 w 312091"/>
                <a:gd name="connsiteY99" fmla="*/ 71533 h 250735"/>
                <a:gd name="connsiteX100" fmla="*/ 26548 w 312091"/>
                <a:gd name="connsiteY100" fmla="*/ 72418 h 250735"/>
                <a:gd name="connsiteX101" fmla="*/ 27138 w 312091"/>
                <a:gd name="connsiteY101" fmla="*/ 73451 h 250735"/>
                <a:gd name="connsiteX102" fmla="*/ 27581 w 312091"/>
                <a:gd name="connsiteY102" fmla="*/ 76253 h 250735"/>
                <a:gd name="connsiteX103" fmla="*/ 27876 w 312091"/>
                <a:gd name="connsiteY103" fmla="*/ 79498 h 250735"/>
                <a:gd name="connsiteX104" fmla="*/ 28170 w 312091"/>
                <a:gd name="connsiteY104" fmla="*/ 81710 h 250735"/>
                <a:gd name="connsiteX105" fmla="*/ 30088 w 312091"/>
                <a:gd name="connsiteY105" fmla="*/ 84660 h 250735"/>
                <a:gd name="connsiteX106" fmla="*/ 30088 w 312091"/>
                <a:gd name="connsiteY106" fmla="*/ 85840 h 250735"/>
                <a:gd name="connsiteX107" fmla="*/ 28908 w 312091"/>
                <a:gd name="connsiteY107" fmla="*/ 90412 h 250735"/>
                <a:gd name="connsiteX108" fmla="*/ 28613 w 312091"/>
                <a:gd name="connsiteY108" fmla="*/ 90855 h 250735"/>
                <a:gd name="connsiteX109" fmla="*/ 28318 w 312091"/>
                <a:gd name="connsiteY109" fmla="*/ 90855 h 250735"/>
                <a:gd name="connsiteX110" fmla="*/ 26253 w 312091"/>
                <a:gd name="connsiteY110" fmla="*/ 90560 h 250735"/>
                <a:gd name="connsiteX111" fmla="*/ 25368 w 312091"/>
                <a:gd name="connsiteY111" fmla="*/ 91002 h 250735"/>
                <a:gd name="connsiteX112" fmla="*/ 24188 w 312091"/>
                <a:gd name="connsiteY112" fmla="*/ 92477 h 250735"/>
                <a:gd name="connsiteX113" fmla="*/ 23451 w 312091"/>
                <a:gd name="connsiteY113" fmla="*/ 93952 h 250735"/>
                <a:gd name="connsiteX114" fmla="*/ 23451 w 312091"/>
                <a:gd name="connsiteY114" fmla="*/ 94542 h 250735"/>
                <a:gd name="connsiteX115" fmla="*/ 25221 w 312091"/>
                <a:gd name="connsiteY115" fmla="*/ 97344 h 250735"/>
                <a:gd name="connsiteX116" fmla="*/ 24041 w 312091"/>
                <a:gd name="connsiteY116" fmla="*/ 101474 h 250735"/>
                <a:gd name="connsiteX117" fmla="*/ 22861 w 312091"/>
                <a:gd name="connsiteY117" fmla="*/ 103981 h 250735"/>
                <a:gd name="connsiteX118" fmla="*/ 20796 w 312091"/>
                <a:gd name="connsiteY118" fmla="*/ 105456 h 250735"/>
                <a:gd name="connsiteX119" fmla="*/ 18879 w 312091"/>
                <a:gd name="connsiteY119" fmla="*/ 105751 h 250735"/>
                <a:gd name="connsiteX120" fmla="*/ 17551 w 312091"/>
                <a:gd name="connsiteY120" fmla="*/ 106489 h 250735"/>
                <a:gd name="connsiteX121" fmla="*/ 16814 w 312091"/>
                <a:gd name="connsiteY121" fmla="*/ 107374 h 250735"/>
                <a:gd name="connsiteX122" fmla="*/ 16814 w 312091"/>
                <a:gd name="connsiteY122" fmla="*/ 110324 h 250735"/>
                <a:gd name="connsiteX123" fmla="*/ 14159 w 312091"/>
                <a:gd name="connsiteY123" fmla="*/ 112978 h 250735"/>
                <a:gd name="connsiteX124" fmla="*/ 12684 w 312091"/>
                <a:gd name="connsiteY124" fmla="*/ 114896 h 250735"/>
                <a:gd name="connsiteX125" fmla="*/ 11947 w 312091"/>
                <a:gd name="connsiteY125" fmla="*/ 116076 h 250735"/>
                <a:gd name="connsiteX126" fmla="*/ 12242 w 312091"/>
                <a:gd name="connsiteY126" fmla="*/ 119468 h 250735"/>
                <a:gd name="connsiteX127" fmla="*/ 11209 w 312091"/>
                <a:gd name="connsiteY127" fmla="*/ 122860 h 250735"/>
                <a:gd name="connsiteX128" fmla="*/ 9439 w 312091"/>
                <a:gd name="connsiteY128" fmla="*/ 125663 h 250735"/>
                <a:gd name="connsiteX129" fmla="*/ 5604 w 312091"/>
                <a:gd name="connsiteY129" fmla="*/ 126252 h 250735"/>
                <a:gd name="connsiteX130" fmla="*/ 2359 w 312091"/>
                <a:gd name="connsiteY130" fmla="*/ 126548 h 250735"/>
                <a:gd name="connsiteX131" fmla="*/ 1327 w 312091"/>
                <a:gd name="connsiteY131" fmla="*/ 133480 h 250735"/>
                <a:gd name="connsiteX132" fmla="*/ 1327 w 312091"/>
                <a:gd name="connsiteY132" fmla="*/ 137904 h 250735"/>
                <a:gd name="connsiteX133" fmla="*/ 1032 w 312091"/>
                <a:gd name="connsiteY133" fmla="*/ 142477 h 250735"/>
                <a:gd name="connsiteX134" fmla="*/ 442 w 312091"/>
                <a:gd name="connsiteY134" fmla="*/ 144246 h 250735"/>
                <a:gd name="connsiteX135" fmla="*/ 442 w 312091"/>
                <a:gd name="connsiteY135" fmla="*/ 152654 h 250735"/>
                <a:gd name="connsiteX136" fmla="*/ 0 w 312091"/>
                <a:gd name="connsiteY136" fmla="*/ 157226 h 250735"/>
                <a:gd name="connsiteX137" fmla="*/ 590 w 312091"/>
                <a:gd name="connsiteY137" fmla="*/ 158406 h 250735"/>
                <a:gd name="connsiteX138" fmla="*/ 885 w 312091"/>
                <a:gd name="connsiteY138" fmla="*/ 161060 h 250735"/>
                <a:gd name="connsiteX139" fmla="*/ 885 w 312091"/>
                <a:gd name="connsiteY139" fmla="*/ 163863 h 250735"/>
                <a:gd name="connsiteX140" fmla="*/ 1622 w 312091"/>
                <a:gd name="connsiteY140" fmla="*/ 165780 h 250735"/>
                <a:gd name="connsiteX141" fmla="*/ 2507 w 312091"/>
                <a:gd name="connsiteY141" fmla="*/ 167550 h 250735"/>
                <a:gd name="connsiteX142" fmla="*/ 2507 w 312091"/>
                <a:gd name="connsiteY142" fmla="*/ 168435 h 250735"/>
                <a:gd name="connsiteX143" fmla="*/ 2065 w 312091"/>
                <a:gd name="connsiteY143" fmla="*/ 169025 h 250735"/>
                <a:gd name="connsiteX144" fmla="*/ 1622 w 312091"/>
                <a:gd name="connsiteY144" fmla="*/ 169763 h 250735"/>
                <a:gd name="connsiteX145" fmla="*/ 1622 w 312091"/>
                <a:gd name="connsiteY145" fmla="*/ 179497 h 250735"/>
                <a:gd name="connsiteX146" fmla="*/ 885 w 312091"/>
                <a:gd name="connsiteY146" fmla="*/ 180529 h 250735"/>
                <a:gd name="connsiteX147" fmla="*/ 1180 w 312091"/>
                <a:gd name="connsiteY147" fmla="*/ 183922 h 250735"/>
                <a:gd name="connsiteX148" fmla="*/ 1770 w 312091"/>
                <a:gd name="connsiteY148" fmla="*/ 185986 h 250735"/>
                <a:gd name="connsiteX149" fmla="*/ 2359 w 312091"/>
                <a:gd name="connsiteY149" fmla="*/ 187609 h 250735"/>
                <a:gd name="connsiteX150" fmla="*/ 1770 w 312091"/>
                <a:gd name="connsiteY150" fmla="*/ 188936 h 250735"/>
                <a:gd name="connsiteX151" fmla="*/ 1327 w 312091"/>
                <a:gd name="connsiteY151" fmla="*/ 190706 h 250735"/>
                <a:gd name="connsiteX152" fmla="*/ 590 w 312091"/>
                <a:gd name="connsiteY152" fmla="*/ 195131 h 250735"/>
                <a:gd name="connsiteX153" fmla="*/ 590 w 312091"/>
                <a:gd name="connsiteY153" fmla="*/ 196606 h 250735"/>
                <a:gd name="connsiteX154" fmla="*/ 2212 w 312091"/>
                <a:gd name="connsiteY154" fmla="*/ 196606 h 250735"/>
                <a:gd name="connsiteX155" fmla="*/ 16961 w 312091"/>
                <a:gd name="connsiteY155" fmla="*/ 195868 h 250735"/>
                <a:gd name="connsiteX156" fmla="*/ 19469 w 312091"/>
                <a:gd name="connsiteY156" fmla="*/ 192476 h 250735"/>
                <a:gd name="connsiteX157" fmla="*/ 21386 w 312091"/>
                <a:gd name="connsiteY157" fmla="*/ 192476 h 250735"/>
                <a:gd name="connsiteX158" fmla="*/ 26991 w 312091"/>
                <a:gd name="connsiteY158" fmla="*/ 190559 h 250735"/>
                <a:gd name="connsiteX159" fmla="*/ 27876 w 312091"/>
                <a:gd name="connsiteY159" fmla="*/ 190854 h 250735"/>
                <a:gd name="connsiteX160" fmla="*/ 22566 w 312091"/>
                <a:gd name="connsiteY160" fmla="*/ 193656 h 250735"/>
                <a:gd name="connsiteX161" fmla="*/ 21091 w 312091"/>
                <a:gd name="connsiteY161" fmla="*/ 194246 h 250735"/>
                <a:gd name="connsiteX162" fmla="*/ 20059 w 312091"/>
                <a:gd name="connsiteY162" fmla="*/ 194983 h 250735"/>
                <a:gd name="connsiteX163" fmla="*/ 20944 w 312091"/>
                <a:gd name="connsiteY163" fmla="*/ 195426 h 250735"/>
                <a:gd name="connsiteX164" fmla="*/ 37610 w 312091"/>
                <a:gd name="connsiteY164" fmla="*/ 195426 h 250735"/>
                <a:gd name="connsiteX165" fmla="*/ 45575 w 312091"/>
                <a:gd name="connsiteY165" fmla="*/ 197048 h 250735"/>
                <a:gd name="connsiteX166" fmla="*/ 50884 w 312091"/>
                <a:gd name="connsiteY166" fmla="*/ 200441 h 250735"/>
                <a:gd name="connsiteX167" fmla="*/ 56784 w 312091"/>
                <a:gd name="connsiteY167" fmla="*/ 205455 h 250735"/>
                <a:gd name="connsiteX168" fmla="*/ 61504 w 312091"/>
                <a:gd name="connsiteY168" fmla="*/ 211355 h 250735"/>
                <a:gd name="connsiteX169" fmla="*/ 62831 w 312091"/>
                <a:gd name="connsiteY169" fmla="*/ 212093 h 250735"/>
                <a:gd name="connsiteX170" fmla="*/ 63126 w 312091"/>
                <a:gd name="connsiteY170" fmla="*/ 213125 h 250735"/>
                <a:gd name="connsiteX171" fmla="*/ 63126 w 312091"/>
                <a:gd name="connsiteY171" fmla="*/ 215337 h 250735"/>
                <a:gd name="connsiteX172" fmla="*/ 64896 w 312091"/>
                <a:gd name="connsiteY172" fmla="*/ 216370 h 250735"/>
                <a:gd name="connsiteX173" fmla="*/ 67551 w 312091"/>
                <a:gd name="connsiteY173" fmla="*/ 215337 h 250735"/>
                <a:gd name="connsiteX174" fmla="*/ 68288 w 312091"/>
                <a:gd name="connsiteY174" fmla="*/ 214010 h 250735"/>
                <a:gd name="connsiteX175" fmla="*/ 68878 w 312091"/>
                <a:gd name="connsiteY175" fmla="*/ 213715 h 250735"/>
                <a:gd name="connsiteX176" fmla="*/ 68878 w 312091"/>
                <a:gd name="connsiteY176" fmla="*/ 215337 h 250735"/>
                <a:gd name="connsiteX177" fmla="*/ 69468 w 312091"/>
                <a:gd name="connsiteY177" fmla="*/ 215927 h 250735"/>
                <a:gd name="connsiteX178" fmla="*/ 71238 w 312091"/>
                <a:gd name="connsiteY178" fmla="*/ 215927 h 250735"/>
                <a:gd name="connsiteX179" fmla="*/ 72271 w 312091"/>
                <a:gd name="connsiteY179" fmla="*/ 216222 h 250735"/>
                <a:gd name="connsiteX180" fmla="*/ 70648 w 312091"/>
                <a:gd name="connsiteY180" fmla="*/ 217255 h 250735"/>
                <a:gd name="connsiteX181" fmla="*/ 65928 w 312091"/>
                <a:gd name="connsiteY181" fmla="*/ 217255 h 250735"/>
                <a:gd name="connsiteX182" fmla="*/ 65486 w 312091"/>
                <a:gd name="connsiteY182" fmla="*/ 218287 h 250735"/>
                <a:gd name="connsiteX183" fmla="*/ 66371 w 312091"/>
                <a:gd name="connsiteY183" fmla="*/ 219614 h 250735"/>
                <a:gd name="connsiteX184" fmla="*/ 70353 w 312091"/>
                <a:gd name="connsiteY184" fmla="*/ 221679 h 250735"/>
                <a:gd name="connsiteX185" fmla="*/ 74631 w 312091"/>
                <a:gd name="connsiteY185" fmla="*/ 219762 h 250735"/>
                <a:gd name="connsiteX186" fmla="*/ 74188 w 312091"/>
                <a:gd name="connsiteY186" fmla="*/ 220942 h 250735"/>
                <a:gd name="connsiteX187" fmla="*/ 73450 w 312091"/>
                <a:gd name="connsiteY187" fmla="*/ 222122 h 250735"/>
                <a:gd name="connsiteX188" fmla="*/ 71828 w 312091"/>
                <a:gd name="connsiteY188" fmla="*/ 222417 h 250735"/>
                <a:gd name="connsiteX189" fmla="*/ 69911 w 312091"/>
                <a:gd name="connsiteY189" fmla="*/ 223154 h 250735"/>
                <a:gd name="connsiteX190" fmla="*/ 69911 w 312091"/>
                <a:gd name="connsiteY190" fmla="*/ 226842 h 250735"/>
                <a:gd name="connsiteX191" fmla="*/ 70501 w 312091"/>
                <a:gd name="connsiteY191" fmla="*/ 227432 h 250735"/>
                <a:gd name="connsiteX192" fmla="*/ 72860 w 312091"/>
                <a:gd name="connsiteY192" fmla="*/ 228022 h 250735"/>
                <a:gd name="connsiteX193" fmla="*/ 72271 w 312091"/>
                <a:gd name="connsiteY193" fmla="*/ 228759 h 250735"/>
                <a:gd name="connsiteX194" fmla="*/ 70943 w 312091"/>
                <a:gd name="connsiteY194" fmla="*/ 228317 h 250735"/>
                <a:gd name="connsiteX195" fmla="*/ 70353 w 312091"/>
                <a:gd name="connsiteY195" fmla="*/ 228611 h 250735"/>
                <a:gd name="connsiteX196" fmla="*/ 71975 w 312091"/>
                <a:gd name="connsiteY196" fmla="*/ 233331 h 250735"/>
                <a:gd name="connsiteX197" fmla="*/ 73156 w 312091"/>
                <a:gd name="connsiteY197" fmla="*/ 236134 h 250735"/>
                <a:gd name="connsiteX198" fmla="*/ 74778 w 312091"/>
                <a:gd name="connsiteY198" fmla="*/ 238936 h 250735"/>
                <a:gd name="connsiteX199" fmla="*/ 75663 w 312091"/>
                <a:gd name="connsiteY199" fmla="*/ 241148 h 250735"/>
                <a:gd name="connsiteX200" fmla="*/ 81120 w 312091"/>
                <a:gd name="connsiteY200" fmla="*/ 246163 h 250735"/>
                <a:gd name="connsiteX201" fmla="*/ 83922 w 312091"/>
                <a:gd name="connsiteY201" fmla="*/ 247933 h 250735"/>
                <a:gd name="connsiteX202" fmla="*/ 85545 w 312091"/>
                <a:gd name="connsiteY202" fmla="*/ 249260 h 250735"/>
                <a:gd name="connsiteX203" fmla="*/ 88347 w 312091"/>
                <a:gd name="connsiteY203" fmla="*/ 250440 h 250735"/>
                <a:gd name="connsiteX204" fmla="*/ 90854 w 312091"/>
                <a:gd name="connsiteY204" fmla="*/ 250735 h 250735"/>
                <a:gd name="connsiteX205" fmla="*/ 91739 w 312091"/>
                <a:gd name="connsiteY205" fmla="*/ 250293 h 250735"/>
                <a:gd name="connsiteX206" fmla="*/ 92034 w 312091"/>
                <a:gd name="connsiteY206" fmla="*/ 247933 h 250735"/>
                <a:gd name="connsiteX207" fmla="*/ 93509 w 312091"/>
                <a:gd name="connsiteY207" fmla="*/ 246753 h 250735"/>
                <a:gd name="connsiteX208" fmla="*/ 93509 w 312091"/>
                <a:gd name="connsiteY208" fmla="*/ 248375 h 250735"/>
                <a:gd name="connsiteX209" fmla="*/ 93067 w 312091"/>
                <a:gd name="connsiteY209" fmla="*/ 249408 h 250735"/>
                <a:gd name="connsiteX210" fmla="*/ 93067 w 312091"/>
                <a:gd name="connsiteY210" fmla="*/ 249998 h 250735"/>
                <a:gd name="connsiteX211" fmla="*/ 94247 w 312091"/>
                <a:gd name="connsiteY211" fmla="*/ 249998 h 250735"/>
                <a:gd name="connsiteX212" fmla="*/ 98524 w 312091"/>
                <a:gd name="connsiteY212" fmla="*/ 249408 h 250735"/>
                <a:gd name="connsiteX213" fmla="*/ 100884 w 312091"/>
                <a:gd name="connsiteY213" fmla="*/ 249408 h 250735"/>
                <a:gd name="connsiteX214" fmla="*/ 101474 w 312091"/>
                <a:gd name="connsiteY214" fmla="*/ 245720 h 250735"/>
                <a:gd name="connsiteX215" fmla="*/ 102064 w 312091"/>
                <a:gd name="connsiteY215" fmla="*/ 246311 h 250735"/>
                <a:gd name="connsiteX216" fmla="*/ 102506 w 312091"/>
                <a:gd name="connsiteY216" fmla="*/ 248375 h 250735"/>
                <a:gd name="connsiteX217" fmla="*/ 102949 w 312091"/>
                <a:gd name="connsiteY217" fmla="*/ 249260 h 250735"/>
                <a:gd name="connsiteX218" fmla="*/ 106193 w 312091"/>
                <a:gd name="connsiteY218" fmla="*/ 249260 h 250735"/>
                <a:gd name="connsiteX219" fmla="*/ 108848 w 312091"/>
                <a:gd name="connsiteY219" fmla="*/ 248375 h 250735"/>
                <a:gd name="connsiteX220" fmla="*/ 107078 w 312091"/>
                <a:gd name="connsiteY220" fmla="*/ 245868 h 250735"/>
                <a:gd name="connsiteX221" fmla="*/ 107078 w 312091"/>
                <a:gd name="connsiteY221" fmla="*/ 241148 h 250735"/>
                <a:gd name="connsiteX222" fmla="*/ 106341 w 312091"/>
                <a:gd name="connsiteY222" fmla="*/ 239231 h 250735"/>
                <a:gd name="connsiteX223" fmla="*/ 106931 w 312091"/>
                <a:gd name="connsiteY223" fmla="*/ 239231 h 250735"/>
                <a:gd name="connsiteX224" fmla="*/ 107963 w 312091"/>
                <a:gd name="connsiteY224" fmla="*/ 241296 h 250735"/>
                <a:gd name="connsiteX225" fmla="*/ 108406 w 312091"/>
                <a:gd name="connsiteY225" fmla="*/ 244393 h 250735"/>
                <a:gd name="connsiteX226" fmla="*/ 109143 w 312091"/>
                <a:gd name="connsiteY226" fmla="*/ 246605 h 250735"/>
                <a:gd name="connsiteX227" fmla="*/ 110618 w 312091"/>
                <a:gd name="connsiteY227" fmla="*/ 247933 h 250735"/>
                <a:gd name="connsiteX228" fmla="*/ 112978 w 312091"/>
                <a:gd name="connsiteY228" fmla="*/ 247933 h 250735"/>
                <a:gd name="connsiteX229" fmla="*/ 116665 w 312091"/>
                <a:gd name="connsiteY229" fmla="*/ 244688 h 250735"/>
                <a:gd name="connsiteX230" fmla="*/ 116960 w 312091"/>
                <a:gd name="connsiteY230" fmla="*/ 242033 h 250735"/>
                <a:gd name="connsiteX231" fmla="*/ 114895 w 312091"/>
                <a:gd name="connsiteY231" fmla="*/ 240263 h 250735"/>
                <a:gd name="connsiteX232" fmla="*/ 114601 w 312091"/>
                <a:gd name="connsiteY232" fmla="*/ 239526 h 250735"/>
                <a:gd name="connsiteX233" fmla="*/ 116370 w 312091"/>
                <a:gd name="connsiteY233" fmla="*/ 240411 h 250735"/>
                <a:gd name="connsiteX234" fmla="*/ 117993 w 312091"/>
                <a:gd name="connsiteY234" fmla="*/ 242328 h 250735"/>
                <a:gd name="connsiteX235" fmla="*/ 120058 w 312091"/>
                <a:gd name="connsiteY235" fmla="*/ 243951 h 250735"/>
                <a:gd name="connsiteX236" fmla="*/ 124630 w 312091"/>
                <a:gd name="connsiteY236" fmla="*/ 243951 h 250735"/>
                <a:gd name="connsiteX237" fmla="*/ 125957 w 312091"/>
                <a:gd name="connsiteY237" fmla="*/ 242771 h 250735"/>
                <a:gd name="connsiteX238" fmla="*/ 125957 w 312091"/>
                <a:gd name="connsiteY238" fmla="*/ 241443 h 250735"/>
                <a:gd name="connsiteX239" fmla="*/ 126547 w 312091"/>
                <a:gd name="connsiteY239" fmla="*/ 241148 h 250735"/>
                <a:gd name="connsiteX240" fmla="*/ 127432 w 312091"/>
                <a:gd name="connsiteY240" fmla="*/ 243656 h 250735"/>
                <a:gd name="connsiteX241" fmla="*/ 129497 w 312091"/>
                <a:gd name="connsiteY241" fmla="*/ 244541 h 250735"/>
                <a:gd name="connsiteX242" fmla="*/ 133627 w 312091"/>
                <a:gd name="connsiteY242" fmla="*/ 244541 h 250735"/>
                <a:gd name="connsiteX243" fmla="*/ 139527 w 312091"/>
                <a:gd name="connsiteY243" fmla="*/ 243803 h 250735"/>
                <a:gd name="connsiteX244" fmla="*/ 146459 w 312091"/>
                <a:gd name="connsiteY244" fmla="*/ 243803 h 250735"/>
                <a:gd name="connsiteX245" fmla="*/ 147344 w 312091"/>
                <a:gd name="connsiteY245" fmla="*/ 241148 h 250735"/>
                <a:gd name="connsiteX246" fmla="*/ 144836 w 312091"/>
                <a:gd name="connsiteY246" fmla="*/ 234659 h 250735"/>
                <a:gd name="connsiteX247" fmla="*/ 145279 w 312091"/>
                <a:gd name="connsiteY247" fmla="*/ 234216 h 250735"/>
                <a:gd name="connsiteX248" fmla="*/ 147638 w 312091"/>
                <a:gd name="connsiteY248" fmla="*/ 236871 h 250735"/>
                <a:gd name="connsiteX249" fmla="*/ 148966 w 312091"/>
                <a:gd name="connsiteY249" fmla="*/ 237166 h 250735"/>
                <a:gd name="connsiteX250" fmla="*/ 149998 w 312091"/>
                <a:gd name="connsiteY250" fmla="*/ 238936 h 250735"/>
                <a:gd name="connsiteX251" fmla="*/ 152211 w 312091"/>
                <a:gd name="connsiteY251" fmla="*/ 239526 h 250735"/>
                <a:gd name="connsiteX252" fmla="*/ 152948 w 312091"/>
                <a:gd name="connsiteY252" fmla="*/ 238641 h 250735"/>
                <a:gd name="connsiteX253" fmla="*/ 153243 w 312091"/>
                <a:gd name="connsiteY253" fmla="*/ 238641 h 250735"/>
                <a:gd name="connsiteX254" fmla="*/ 153980 w 312091"/>
                <a:gd name="connsiteY254" fmla="*/ 236724 h 250735"/>
                <a:gd name="connsiteX255" fmla="*/ 155455 w 312091"/>
                <a:gd name="connsiteY255" fmla="*/ 234216 h 250735"/>
                <a:gd name="connsiteX256" fmla="*/ 157373 w 312091"/>
                <a:gd name="connsiteY256" fmla="*/ 231119 h 250735"/>
                <a:gd name="connsiteX257" fmla="*/ 159585 w 312091"/>
                <a:gd name="connsiteY257" fmla="*/ 227137 h 250735"/>
                <a:gd name="connsiteX258" fmla="*/ 161060 w 312091"/>
                <a:gd name="connsiteY258" fmla="*/ 220205 h 250735"/>
                <a:gd name="connsiteX259" fmla="*/ 162093 w 312091"/>
                <a:gd name="connsiteY259" fmla="*/ 215927 h 250735"/>
                <a:gd name="connsiteX260" fmla="*/ 162978 w 312091"/>
                <a:gd name="connsiteY260" fmla="*/ 211945 h 250735"/>
                <a:gd name="connsiteX261" fmla="*/ 164600 w 312091"/>
                <a:gd name="connsiteY261" fmla="*/ 208405 h 250735"/>
                <a:gd name="connsiteX262" fmla="*/ 166222 w 312091"/>
                <a:gd name="connsiteY262" fmla="*/ 206045 h 250735"/>
                <a:gd name="connsiteX263" fmla="*/ 170942 w 312091"/>
                <a:gd name="connsiteY263" fmla="*/ 201473 h 250735"/>
                <a:gd name="connsiteX264" fmla="*/ 174482 w 312091"/>
                <a:gd name="connsiteY264" fmla="*/ 197933 h 250735"/>
                <a:gd name="connsiteX265" fmla="*/ 176252 w 312091"/>
                <a:gd name="connsiteY265" fmla="*/ 196458 h 250735"/>
                <a:gd name="connsiteX266" fmla="*/ 177579 w 312091"/>
                <a:gd name="connsiteY266" fmla="*/ 195279 h 250735"/>
                <a:gd name="connsiteX267" fmla="*/ 179791 w 312091"/>
                <a:gd name="connsiteY267" fmla="*/ 193951 h 250735"/>
                <a:gd name="connsiteX268" fmla="*/ 182004 w 312091"/>
                <a:gd name="connsiteY268" fmla="*/ 192329 h 250735"/>
                <a:gd name="connsiteX269" fmla="*/ 183774 w 312091"/>
                <a:gd name="connsiteY269" fmla="*/ 189231 h 250735"/>
                <a:gd name="connsiteX270" fmla="*/ 185249 w 312091"/>
                <a:gd name="connsiteY270" fmla="*/ 186429 h 250735"/>
                <a:gd name="connsiteX271" fmla="*/ 186281 w 312091"/>
                <a:gd name="connsiteY271" fmla="*/ 185839 h 250735"/>
                <a:gd name="connsiteX272" fmla="*/ 187608 w 312091"/>
                <a:gd name="connsiteY272" fmla="*/ 185397 h 250735"/>
                <a:gd name="connsiteX273" fmla="*/ 191886 w 312091"/>
                <a:gd name="connsiteY273" fmla="*/ 182299 h 250735"/>
                <a:gd name="connsiteX274" fmla="*/ 194688 w 312091"/>
                <a:gd name="connsiteY274" fmla="*/ 180382 h 250735"/>
                <a:gd name="connsiteX275" fmla="*/ 195278 w 312091"/>
                <a:gd name="connsiteY275" fmla="*/ 181414 h 250735"/>
                <a:gd name="connsiteX276" fmla="*/ 195721 w 312091"/>
                <a:gd name="connsiteY276" fmla="*/ 182594 h 250735"/>
                <a:gd name="connsiteX277" fmla="*/ 196311 w 312091"/>
                <a:gd name="connsiteY277" fmla="*/ 183184 h 250735"/>
                <a:gd name="connsiteX278" fmla="*/ 198670 w 312091"/>
                <a:gd name="connsiteY278" fmla="*/ 183627 h 250735"/>
                <a:gd name="connsiteX279" fmla="*/ 201768 w 312091"/>
                <a:gd name="connsiteY279" fmla="*/ 183627 h 250735"/>
                <a:gd name="connsiteX280" fmla="*/ 203538 w 312091"/>
                <a:gd name="connsiteY280" fmla="*/ 183184 h 250735"/>
                <a:gd name="connsiteX281" fmla="*/ 204570 w 312091"/>
                <a:gd name="connsiteY281" fmla="*/ 182152 h 250735"/>
                <a:gd name="connsiteX282" fmla="*/ 205602 w 312091"/>
                <a:gd name="connsiteY282" fmla="*/ 179349 h 250735"/>
                <a:gd name="connsiteX283" fmla="*/ 206192 w 312091"/>
                <a:gd name="connsiteY283" fmla="*/ 178760 h 250735"/>
                <a:gd name="connsiteX284" fmla="*/ 206930 w 312091"/>
                <a:gd name="connsiteY284" fmla="*/ 178760 h 250735"/>
                <a:gd name="connsiteX285" fmla="*/ 210322 w 312091"/>
                <a:gd name="connsiteY285" fmla="*/ 180529 h 250735"/>
                <a:gd name="connsiteX286" fmla="*/ 213125 w 312091"/>
                <a:gd name="connsiteY286" fmla="*/ 183332 h 250735"/>
                <a:gd name="connsiteX287" fmla="*/ 215927 w 312091"/>
                <a:gd name="connsiteY287" fmla="*/ 186134 h 250735"/>
                <a:gd name="connsiteX288" fmla="*/ 217402 w 312091"/>
                <a:gd name="connsiteY288" fmla="*/ 187166 h 250735"/>
                <a:gd name="connsiteX289" fmla="*/ 217992 w 312091"/>
                <a:gd name="connsiteY289" fmla="*/ 188199 h 250735"/>
                <a:gd name="connsiteX290" fmla="*/ 219172 w 312091"/>
                <a:gd name="connsiteY290" fmla="*/ 193214 h 250735"/>
                <a:gd name="connsiteX291" fmla="*/ 219909 w 312091"/>
                <a:gd name="connsiteY291" fmla="*/ 194394 h 250735"/>
                <a:gd name="connsiteX292" fmla="*/ 221089 w 312091"/>
                <a:gd name="connsiteY292" fmla="*/ 194836 h 250735"/>
                <a:gd name="connsiteX293" fmla="*/ 223302 w 312091"/>
                <a:gd name="connsiteY293" fmla="*/ 194541 h 250735"/>
                <a:gd name="connsiteX294" fmla="*/ 225514 w 312091"/>
                <a:gd name="connsiteY294" fmla="*/ 193656 h 250735"/>
                <a:gd name="connsiteX295" fmla="*/ 227579 w 312091"/>
                <a:gd name="connsiteY295" fmla="*/ 192329 h 250735"/>
                <a:gd name="connsiteX296" fmla="*/ 229496 w 312091"/>
                <a:gd name="connsiteY296" fmla="*/ 190706 h 250735"/>
                <a:gd name="connsiteX297" fmla="*/ 230824 w 312091"/>
                <a:gd name="connsiteY297" fmla="*/ 189231 h 250735"/>
                <a:gd name="connsiteX298" fmla="*/ 231413 w 312091"/>
                <a:gd name="connsiteY298" fmla="*/ 188199 h 250735"/>
                <a:gd name="connsiteX299" fmla="*/ 231709 w 312091"/>
                <a:gd name="connsiteY299" fmla="*/ 184069 h 250735"/>
                <a:gd name="connsiteX300" fmla="*/ 232151 w 312091"/>
                <a:gd name="connsiteY300" fmla="*/ 183184 h 250735"/>
                <a:gd name="connsiteX301" fmla="*/ 234216 w 312091"/>
                <a:gd name="connsiteY301" fmla="*/ 181562 h 250735"/>
                <a:gd name="connsiteX302" fmla="*/ 237608 w 312091"/>
                <a:gd name="connsiteY302" fmla="*/ 178760 h 250735"/>
                <a:gd name="connsiteX303" fmla="*/ 239526 w 312091"/>
                <a:gd name="connsiteY303" fmla="*/ 177137 h 250735"/>
                <a:gd name="connsiteX304" fmla="*/ 239526 w 312091"/>
                <a:gd name="connsiteY304" fmla="*/ 176547 h 250735"/>
                <a:gd name="connsiteX305" fmla="*/ 238198 w 312091"/>
                <a:gd name="connsiteY305" fmla="*/ 174925 h 250735"/>
                <a:gd name="connsiteX306" fmla="*/ 237166 w 312091"/>
                <a:gd name="connsiteY306" fmla="*/ 173155 h 250735"/>
                <a:gd name="connsiteX307" fmla="*/ 238198 w 312091"/>
                <a:gd name="connsiteY307" fmla="*/ 171237 h 250735"/>
                <a:gd name="connsiteX308" fmla="*/ 239378 w 312091"/>
                <a:gd name="connsiteY308" fmla="*/ 169763 h 250735"/>
                <a:gd name="connsiteX309" fmla="*/ 243655 w 312091"/>
                <a:gd name="connsiteY309" fmla="*/ 164895 h 250735"/>
                <a:gd name="connsiteX310" fmla="*/ 243655 w 312091"/>
                <a:gd name="connsiteY310" fmla="*/ 163273 h 250735"/>
                <a:gd name="connsiteX311" fmla="*/ 243950 w 312091"/>
                <a:gd name="connsiteY311" fmla="*/ 161355 h 250735"/>
                <a:gd name="connsiteX312" fmla="*/ 247343 w 312091"/>
                <a:gd name="connsiteY312" fmla="*/ 155751 h 250735"/>
                <a:gd name="connsiteX313" fmla="*/ 249260 w 312091"/>
                <a:gd name="connsiteY313" fmla="*/ 148376 h 250735"/>
                <a:gd name="connsiteX314" fmla="*/ 249260 w 312091"/>
                <a:gd name="connsiteY314" fmla="*/ 146901 h 250735"/>
                <a:gd name="connsiteX315" fmla="*/ 251325 w 312091"/>
                <a:gd name="connsiteY315" fmla="*/ 143362 h 250735"/>
                <a:gd name="connsiteX316" fmla="*/ 253685 w 312091"/>
                <a:gd name="connsiteY316" fmla="*/ 138789 h 250735"/>
                <a:gd name="connsiteX317" fmla="*/ 258405 w 312091"/>
                <a:gd name="connsiteY317" fmla="*/ 138052 h 250735"/>
                <a:gd name="connsiteX318" fmla="*/ 260174 w 312091"/>
                <a:gd name="connsiteY318" fmla="*/ 136872 h 250735"/>
                <a:gd name="connsiteX319" fmla="*/ 262239 w 312091"/>
                <a:gd name="connsiteY319" fmla="*/ 134807 h 250735"/>
                <a:gd name="connsiteX320" fmla="*/ 263567 w 312091"/>
                <a:gd name="connsiteY320" fmla="*/ 132890 h 250735"/>
                <a:gd name="connsiteX321" fmla="*/ 264156 w 312091"/>
                <a:gd name="connsiteY321" fmla="*/ 131120 h 250735"/>
                <a:gd name="connsiteX322" fmla="*/ 264599 w 312091"/>
                <a:gd name="connsiteY322" fmla="*/ 127580 h 250735"/>
                <a:gd name="connsiteX323" fmla="*/ 265484 w 312091"/>
                <a:gd name="connsiteY323" fmla="*/ 123598 h 250735"/>
                <a:gd name="connsiteX324" fmla="*/ 265927 w 312091"/>
                <a:gd name="connsiteY324" fmla="*/ 120058 h 250735"/>
                <a:gd name="connsiteX325" fmla="*/ 267401 w 312091"/>
                <a:gd name="connsiteY325" fmla="*/ 116813 h 250735"/>
                <a:gd name="connsiteX326" fmla="*/ 269761 w 312091"/>
                <a:gd name="connsiteY326" fmla="*/ 115191 h 250735"/>
                <a:gd name="connsiteX327" fmla="*/ 273891 w 312091"/>
                <a:gd name="connsiteY327" fmla="*/ 113863 h 250735"/>
                <a:gd name="connsiteX328" fmla="*/ 274481 w 312091"/>
                <a:gd name="connsiteY328" fmla="*/ 113273 h 250735"/>
                <a:gd name="connsiteX329" fmla="*/ 275071 w 312091"/>
                <a:gd name="connsiteY329" fmla="*/ 111209 h 250735"/>
                <a:gd name="connsiteX330" fmla="*/ 275514 w 312091"/>
                <a:gd name="connsiteY330" fmla="*/ 106784 h 250735"/>
                <a:gd name="connsiteX331" fmla="*/ 275514 w 312091"/>
                <a:gd name="connsiteY331" fmla="*/ 104129 h 250735"/>
                <a:gd name="connsiteX332" fmla="*/ 275808 w 312091"/>
                <a:gd name="connsiteY332" fmla="*/ 102949 h 250735"/>
                <a:gd name="connsiteX333" fmla="*/ 276398 w 312091"/>
                <a:gd name="connsiteY333" fmla="*/ 100884 h 250735"/>
                <a:gd name="connsiteX334" fmla="*/ 280233 w 312091"/>
                <a:gd name="connsiteY334" fmla="*/ 97344 h 250735"/>
                <a:gd name="connsiteX335" fmla="*/ 281856 w 312091"/>
                <a:gd name="connsiteY335" fmla="*/ 91740 h 250735"/>
                <a:gd name="connsiteX336" fmla="*/ 283331 w 312091"/>
                <a:gd name="connsiteY336" fmla="*/ 85987 h 250735"/>
                <a:gd name="connsiteX337" fmla="*/ 287608 w 312091"/>
                <a:gd name="connsiteY337" fmla="*/ 78908 h 250735"/>
                <a:gd name="connsiteX338" fmla="*/ 292623 w 312091"/>
                <a:gd name="connsiteY338" fmla="*/ 71828 h 250735"/>
                <a:gd name="connsiteX339" fmla="*/ 294983 w 312091"/>
                <a:gd name="connsiteY339" fmla="*/ 69911 h 250735"/>
                <a:gd name="connsiteX340" fmla="*/ 296900 w 312091"/>
                <a:gd name="connsiteY340" fmla="*/ 69026 h 250735"/>
                <a:gd name="connsiteX341" fmla="*/ 299112 w 312091"/>
                <a:gd name="connsiteY341" fmla="*/ 69026 h 250735"/>
                <a:gd name="connsiteX342" fmla="*/ 300587 w 312091"/>
                <a:gd name="connsiteY342" fmla="*/ 68436 h 250735"/>
                <a:gd name="connsiteX343" fmla="*/ 306044 w 312091"/>
                <a:gd name="connsiteY343" fmla="*/ 64896 h 250735"/>
                <a:gd name="connsiteX344" fmla="*/ 308257 w 312091"/>
                <a:gd name="connsiteY344" fmla="*/ 63716 h 250735"/>
                <a:gd name="connsiteX345" fmla="*/ 309879 w 312091"/>
                <a:gd name="connsiteY345" fmla="*/ 62536 h 250735"/>
                <a:gd name="connsiteX346" fmla="*/ 310321 w 312091"/>
                <a:gd name="connsiteY346" fmla="*/ 61504 h 250735"/>
                <a:gd name="connsiteX347" fmla="*/ 310321 w 312091"/>
                <a:gd name="connsiteY347" fmla="*/ 60029 h 250735"/>
                <a:gd name="connsiteX348" fmla="*/ 310026 w 312091"/>
                <a:gd name="connsiteY348" fmla="*/ 56342 h 250735"/>
                <a:gd name="connsiteX349" fmla="*/ 310911 w 312091"/>
                <a:gd name="connsiteY349" fmla="*/ 53687 h 250735"/>
                <a:gd name="connsiteX350" fmla="*/ 311501 w 312091"/>
                <a:gd name="connsiteY350" fmla="*/ 49557 h 250735"/>
                <a:gd name="connsiteX351" fmla="*/ 311796 w 312091"/>
                <a:gd name="connsiteY351" fmla="*/ 46312 h 250735"/>
                <a:gd name="connsiteX352" fmla="*/ 311796 w 312091"/>
                <a:gd name="connsiteY352" fmla="*/ 45132 h 25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Lst>
              <a:rect l="l" t="t" r="r" b="b"/>
              <a:pathLst>
                <a:path w="312091" h="250735">
                  <a:moveTo>
                    <a:pt x="118878" y="244541"/>
                  </a:moveTo>
                  <a:lnTo>
                    <a:pt x="116665" y="247933"/>
                  </a:lnTo>
                  <a:lnTo>
                    <a:pt x="118288" y="247933"/>
                  </a:lnTo>
                  <a:lnTo>
                    <a:pt x="120795" y="247343"/>
                  </a:lnTo>
                  <a:lnTo>
                    <a:pt x="121533" y="245573"/>
                  </a:lnTo>
                  <a:lnTo>
                    <a:pt x="120058" y="245278"/>
                  </a:lnTo>
                  <a:lnTo>
                    <a:pt x="118878" y="244541"/>
                  </a:lnTo>
                  <a:close/>
                  <a:moveTo>
                    <a:pt x="312091" y="45132"/>
                  </a:moveTo>
                  <a:lnTo>
                    <a:pt x="311206" y="43658"/>
                  </a:lnTo>
                  <a:lnTo>
                    <a:pt x="311206" y="43362"/>
                  </a:lnTo>
                  <a:lnTo>
                    <a:pt x="309436" y="41298"/>
                  </a:lnTo>
                  <a:lnTo>
                    <a:pt x="306782" y="40118"/>
                  </a:lnTo>
                  <a:lnTo>
                    <a:pt x="303094" y="39823"/>
                  </a:lnTo>
                  <a:lnTo>
                    <a:pt x="301177" y="39085"/>
                  </a:lnTo>
                  <a:lnTo>
                    <a:pt x="300882" y="37463"/>
                  </a:lnTo>
                  <a:lnTo>
                    <a:pt x="300882" y="36430"/>
                  </a:lnTo>
                  <a:lnTo>
                    <a:pt x="300440" y="35398"/>
                  </a:lnTo>
                  <a:lnTo>
                    <a:pt x="300144" y="33038"/>
                  </a:lnTo>
                  <a:lnTo>
                    <a:pt x="297637" y="20796"/>
                  </a:lnTo>
                  <a:lnTo>
                    <a:pt x="294245" y="16077"/>
                  </a:lnTo>
                  <a:lnTo>
                    <a:pt x="289820" y="10030"/>
                  </a:lnTo>
                  <a:lnTo>
                    <a:pt x="285691" y="4277"/>
                  </a:lnTo>
                  <a:lnTo>
                    <a:pt x="280971" y="4277"/>
                  </a:lnTo>
                  <a:lnTo>
                    <a:pt x="278316" y="5162"/>
                  </a:lnTo>
                  <a:lnTo>
                    <a:pt x="274923" y="7817"/>
                  </a:lnTo>
                  <a:lnTo>
                    <a:pt x="271089" y="8850"/>
                  </a:lnTo>
                  <a:lnTo>
                    <a:pt x="266516" y="11062"/>
                  </a:lnTo>
                  <a:lnTo>
                    <a:pt x="263567" y="12832"/>
                  </a:lnTo>
                  <a:lnTo>
                    <a:pt x="260764" y="14307"/>
                  </a:lnTo>
                  <a:lnTo>
                    <a:pt x="256930" y="17847"/>
                  </a:lnTo>
                  <a:lnTo>
                    <a:pt x="255750" y="20501"/>
                  </a:lnTo>
                  <a:lnTo>
                    <a:pt x="251915" y="21091"/>
                  </a:lnTo>
                  <a:lnTo>
                    <a:pt x="246605" y="20649"/>
                  </a:lnTo>
                  <a:lnTo>
                    <a:pt x="243213" y="17994"/>
                  </a:lnTo>
                  <a:lnTo>
                    <a:pt x="235396" y="15192"/>
                  </a:lnTo>
                  <a:lnTo>
                    <a:pt x="230381" y="14012"/>
                  </a:lnTo>
                  <a:lnTo>
                    <a:pt x="228021" y="13717"/>
                  </a:lnTo>
                  <a:lnTo>
                    <a:pt x="216222" y="13274"/>
                  </a:lnTo>
                  <a:lnTo>
                    <a:pt x="203538" y="14307"/>
                  </a:lnTo>
                  <a:lnTo>
                    <a:pt x="197048" y="15634"/>
                  </a:lnTo>
                  <a:lnTo>
                    <a:pt x="195868" y="15929"/>
                  </a:lnTo>
                  <a:lnTo>
                    <a:pt x="192181" y="17551"/>
                  </a:lnTo>
                  <a:lnTo>
                    <a:pt x="189083" y="19469"/>
                  </a:lnTo>
                  <a:lnTo>
                    <a:pt x="180824" y="28023"/>
                  </a:lnTo>
                  <a:lnTo>
                    <a:pt x="170057" y="27728"/>
                  </a:lnTo>
                  <a:lnTo>
                    <a:pt x="163715" y="26844"/>
                  </a:lnTo>
                  <a:lnTo>
                    <a:pt x="158258" y="25516"/>
                  </a:lnTo>
                  <a:lnTo>
                    <a:pt x="150588" y="21534"/>
                  </a:lnTo>
                  <a:lnTo>
                    <a:pt x="141149" y="15487"/>
                  </a:lnTo>
                  <a:lnTo>
                    <a:pt x="137462" y="14602"/>
                  </a:lnTo>
                  <a:lnTo>
                    <a:pt x="134217" y="14159"/>
                  </a:lnTo>
                  <a:lnTo>
                    <a:pt x="133185" y="14159"/>
                  </a:lnTo>
                  <a:lnTo>
                    <a:pt x="121975" y="20354"/>
                  </a:lnTo>
                  <a:lnTo>
                    <a:pt x="119763" y="20354"/>
                  </a:lnTo>
                  <a:lnTo>
                    <a:pt x="117108" y="20944"/>
                  </a:lnTo>
                  <a:lnTo>
                    <a:pt x="115338" y="22419"/>
                  </a:lnTo>
                  <a:lnTo>
                    <a:pt x="114010" y="23156"/>
                  </a:lnTo>
                  <a:lnTo>
                    <a:pt x="110913" y="23156"/>
                  </a:lnTo>
                  <a:lnTo>
                    <a:pt x="109143" y="21976"/>
                  </a:lnTo>
                  <a:lnTo>
                    <a:pt x="107374" y="20206"/>
                  </a:lnTo>
                  <a:lnTo>
                    <a:pt x="102801" y="13422"/>
                  </a:lnTo>
                  <a:lnTo>
                    <a:pt x="101916" y="12242"/>
                  </a:lnTo>
                  <a:lnTo>
                    <a:pt x="99999" y="10177"/>
                  </a:lnTo>
                  <a:lnTo>
                    <a:pt x="96607" y="7080"/>
                  </a:lnTo>
                  <a:lnTo>
                    <a:pt x="94394" y="5605"/>
                  </a:lnTo>
                  <a:lnTo>
                    <a:pt x="93067" y="5162"/>
                  </a:lnTo>
                  <a:lnTo>
                    <a:pt x="91444" y="5457"/>
                  </a:lnTo>
                  <a:lnTo>
                    <a:pt x="82448" y="2802"/>
                  </a:lnTo>
                  <a:lnTo>
                    <a:pt x="73450" y="0"/>
                  </a:lnTo>
                  <a:lnTo>
                    <a:pt x="71533" y="295"/>
                  </a:lnTo>
                  <a:lnTo>
                    <a:pt x="70058" y="885"/>
                  </a:lnTo>
                  <a:lnTo>
                    <a:pt x="66961" y="2950"/>
                  </a:lnTo>
                  <a:lnTo>
                    <a:pt x="63273" y="3392"/>
                  </a:lnTo>
                  <a:lnTo>
                    <a:pt x="58554" y="3392"/>
                  </a:lnTo>
                  <a:lnTo>
                    <a:pt x="56046" y="2950"/>
                  </a:lnTo>
                  <a:lnTo>
                    <a:pt x="51917" y="3687"/>
                  </a:lnTo>
                  <a:lnTo>
                    <a:pt x="49114" y="4572"/>
                  </a:lnTo>
                  <a:lnTo>
                    <a:pt x="45575" y="6047"/>
                  </a:lnTo>
                  <a:lnTo>
                    <a:pt x="40855" y="9882"/>
                  </a:lnTo>
                  <a:lnTo>
                    <a:pt x="39528" y="10325"/>
                  </a:lnTo>
                  <a:lnTo>
                    <a:pt x="38347" y="10914"/>
                  </a:lnTo>
                  <a:lnTo>
                    <a:pt x="36725" y="21534"/>
                  </a:lnTo>
                  <a:lnTo>
                    <a:pt x="35398" y="24779"/>
                  </a:lnTo>
                  <a:lnTo>
                    <a:pt x="33038" y="29056"/>
                  </a:lnTo>
                  <a:lnTo>
                    <a:pt x="28318" y="33038"/>
                  </a:lnTo>
                  <a:lnTo>
                    <a:pt x="25073" y="35398"/>
                  </a:lnTo>
                  <a:lnTo>
                    <a:pt x="25073" y="38643"/>
                  </a:lnTo>
                  <a:lnTo>
                    <a:pt x="24778" y="43953"/>
                  </a:lnTo>
                  <a:lnTo>
                    <a:pt x="24778" y="50000"/>
                  </a:lnTo>
                  <a:lnTo>
                    <a:pt x="24483" y="51179"/>
                  </a:lnTo>
                  <a:lnTo>
                    <a:pt x="24483" y="53834"/>
                  </a:lnTo>
                  <a:lnTo>
                    <a:pt x="25221" y="54572"/>
                  </a:lnTo>
                  <a:lnTo>
                    <a:pt x="25663" y="55604"/>
                  </a:lnTo>
                  <a:lnTo>
                    <a:pt x="25368" y="56342"/>
                  </a:lnTo>
                  <a:lnTo>
                    <a:pt x="23894" y="57227"/>
                  </a:lnTo>
                  <a:lnTo>
                    <a:pt x="22861" y="58849"/>
                  </a:lnTo>
                  <a:lnTo>
                    <a:pt x="21238" y="62389"/>
                  </a:lnTo>
                  <a:lnTo>
                    <a:pt x="21238" y="65191"/>
                  </a:lnTo>
                  <a:lnTo>
                    <a:pt x="25073" y="70943"/>
                  </a:lnTo>
                  <a:lnTo>
                    <a:pt x="25516" y="71533"/>
                  </a:lnTo>
                  <a:lnTo>
                    <a:pt x="26548" y="72418"/>
                  </a:lnTo>
                  <a:lnTo>
                    <a:pt x="27138" y="73451"/>
                  </a:lnTo>
                  <a:lnTo>
                    <a:pt x="27581" y="76253"/>
                  </a:lnTo>
                  <a:lnTo>
                    <a:pt x="27876" y="79498"/>
                  </a:lnTo>
                  <a:lnTo>
                    <a:pt x="28170" y="81710"/>
                  </a:lnTo>
                  <a:lnTo>
                    <a:pt x="30088" y="84660"/>
                  </a:lnTo>
                  <a:lnTo>
                    <a:pt x="30088" y="85840"/>
                  </a:lnTo>
                  <a:lnTo>
                    <a:pt x="28908" y="90412"/>
                  </a:lnTo>
                  <a:lnTo>
                    <a:pt x="28613" y="90855"/>
                  </a:lnTo>
                  <a:lnTo>
                    <a:pt x="28318" y="90855"/>
                  </a:lnTo>
                  <a:lnTo>
                    <a:pt x="26253" y="90560"/>
                  </a:lnTo>
                  <a:lnTo>
                    <a:pt x="25368" y="91002"/>
                  </a:lnTo>
                  <a:lnTo>
                    <a:pt x="24188" y="92477"/>
                  </a:lnTo>
                  <a:lnTo>
                    <a:pt x="23451" y="93952"/>
                  </a:lnTo>
                  <a:lnTo>
                    <a:pt x="23451" y="94542"/>
                  </a:lnTo>
                  <a:lnTo>
                    <a:pt x="25221" y="97344"/>
                  </a:lnTo>
                  <a:lnTo>
                    <a:pt x="24041" y="101474"/>
                  </a:lnTo>
                  <a:lnTo>
                    <a:pt x="22861" y="103981"/>
                  </a:lnTo>
                  <a:lnTo>
                    <a:pt x="20796" y="105456"/>
                  </a:lnTo>
                  <a:lnTo>
                    <a:pt x="18879" y="105751"/>
                  </a:lnTo>
                  <a:lnTo>
                    <a:pt x="17551" y="106489"/>
                  </a:lnTo>
                  <a:lnTo>
                    <a:pt x="16814" y="107374"/>
                  </a:lnTo>
                  <a:lnTo>
                    <a:pt x="16814" y="110324"/>
                  </a:lnTo>
                  <a:lnTo>
                    <a:pt x="14159" y="112978"/>
                  </a:lnTo>
                  <a:lnTo>
                    <a:pt x="12684" y="114896"/>
                  </a:lnTo>
                  <a:lnTo>
                    <a:pt x="11947" y="116076"/>
                  </a:lnTo>
                  <a:lnTo>
                    <a:pt x="12242" y="119468"/>
                  </a:lnTo>
                  <a:lnTo>
                    <a:pt x="11209" y="122860"/>
                  </a:lnTo>
                  <a:lnTo>
                    <a:pt x="9439" y="125663"/>
                  </a:lnTo>
                  <a:lnTo>
                    <a:pt x="5604" y="126252"/>
                  </a:lnTo>
                  <a:lnTo>
                    <a:pt x="2359" y="126548"/>
                  </a:lnTo>
                  <a:lnTo>
                    <a:pt x="1327" y="133480"/>
                  </a:lnTo>
                  <a:lnTo>
                    <a:pt x="1327" y="137904"/>
                  </a:lnTo>
                  <a:lnTo>
                    <a:pt x="1032" y="142477"/>
                  </a:lnTo>
                  <a:lnTo>
                    <a:pt x="442" y="144246"/>
                  </a:lnTo>
                  <a:lnTo>
                    <a:pt x="442" y="152654"/>
                  </a:lnTo>
                  <a:lnTo>
                    <a:pt x="0" y="157226"/>
                  </a:lnTo>
                  <a:lnTo>
                    <a:pt x="590" y="158406"/>
                  </a:lnTo>
                  <a:lnTo>
                    <a:pt x="885" y="161060"/>
                  </a:lnTo>
                  <a:lnTo>
                    <a:pt x="885" y="163863"/>
                  </a:lnTo>
                  <a:lnTo>
                    <a:pt x="1622" y="165780"/>
                  </a:lnTo>
                  <a:lnTo>
                    <a:pt x="2507" y="167550"/>
                  </a:lnTo>
                  <a:lnTo>
                    <a:pt x="2507" y="168435"/>
                  </a:lnTo>
                  <a:lnTo>
                    <a:pt x="2065" y="169025"/>
                  </a:lnTo>
                  <a:lnTo>
                    <a:pt x="1622" y="169763"/>
                  </a:lnTo>
                  <a:lnTo>
                    <a:pt x="1622" y="179497"/>
                  </a:lnTo>
                  <a:lnTo>
                    <a:pt x="885" y="180529"/>
                  </a:lnTo>
                  <a:lnTo>
                    <a:pt x="1180" y="183922"/>
                  </a:lnTo>
                  <a:lnTo>
                    <a:pt x="1770" y="185986"/>
                  </a:lnTo>
                  <a:lnTo>
                    <a:pt x="2359" y="187609"/>
                  </a:lnTo>
                  <a:lnTo>
                    <a:pt x="1770" y="188936"/>
                  </a:lnTo>
                  <a:lnTo>
                    <a:pt x="1327" y="190706"/>
                  </a:lnTo>
                  <a:lnTo>
                    <a:pt x="590" y="195131"/>
                  </a:lnTo>
                  <a:lnTo>
                    <a:pt x="590" y="196606"/>
                  </a:lnTo>
                  <a:lnTo>
                    <a:pt x="2212" y="196606"/>
                  </a:lnTo>
                  <a:lnTo>
                    <a:pt x="16961" y="195868"/>
                  </a:lnTo>
                  <a:lnTo>
                    <a:pt x="19469" y="192476"/>
                  </a:lnTo>
                  <a:lnTo>
                    <a:pt x="21386" y="192476"/>
                  </a:lnTo>
                  <a:lnTo>
                    <a:pt x="26991" y="190559"/>
                  </a:lnTo>
                  <a:lnTo>
                    <a:pt x="27876" y="190854"/>
                  </a:lnTo>
                  <a:lnTo>
                    <a:pt x="22566" y="193656"/>
                  </a:lnTo>
                  <a:lnTo>
                    <a:pt x="21091" y="194246"/>
                  </a:lnTo>
                  <a:lnTo>
                    <a:pt x="20059" y="194983"/>
                  </a:lnTo>
                  <a:lnTo>
                    <a:pt x="20944" y="195426"/>
                  </a:lnTo>
                  <a:lnTo>
                    <a:pt x="37610" y="195426"/>
                  </a:lnTo>
                  <a:lnTo>
                    <a:pt x="45575" y="197048"/>
                  </a:lnTo>
                  <a:lnTo>
                    <a:pt x="50884" y="200441"/>
                  </a:lnTo>
                  <a:lnTo>
                    <a:pt x="56784" y="205455"/>
                  </a:lnTo>
                  <a:lnTo>
                    <a:pt x="61504" y="211355"/>
                  </a:lnTo>
                  <a:lnTo>
                    <a:pt x="62831" y="212093"/>
                  </a:lnTo>
                  <a:lnTo>
                    <a:pt x="63126" y="213125"/>
                  </a:lnTo>
                  <a:lnTo>
                    <a:pt x="63126" y="215337"/>
                  </a:lnTo>
                  <a:lnTo>
                    <a:pt x="64896" y="216370"/>
                  </a:lnTo>
                  <a:lnTo>
                    <a:pt x="67551" y="215337"/>
                  </a:lnTo>
                  <a:lnTo>
                    <a:pt x="68288" y="214010"/>
                  </a:lnTo>
                  <a:lnTo>
                    <a:pt x="68878" y="213715"/>
                  </a:lnTo>
                  <a:lnTo>
                    <a:pt x="68878" y="215337"/>
                  </a:lnTo>
                  <a:lnTo>
                    <a:pt x="69468" y="215927"/>
                  </a:lnTo>
                  <a:lnTo>
                    <a:pt x="71238" y="215927"/>
                  </a:lnTo>
                  <a:lnTo>
                    <a:pt x="72271" y="216222"/>
                  </a:lnTo>
                  <a:lnTo>
                    <a:pt x="70648" y="217255"/>
                  </a:lnTo>
                  <a:lnTo>
                    <a:pt x="65928" y="217255"/>
                  </a:lnTo>
                  <a:lnTo>
                    <a:pt x="65486" y="218287"/>
                  </a:lnTo>
                  <a:lnTo>
                    <a:pt x="66371" y="219614"/>
                  </a:lnTo>
                  <a:lnTo>
                    <a:pt x="70353" y="221679"/>
                  </a:lnTo>
                  <a:lnTo>
                    <a:pt x="74631" y="219762"/>
                  </a:lnTo>
                  <a:lnTo>
                    <a:pt x="74188" y="220942"/>
                  </a:lnTo>
                  <a:lnTo>
                    <a:pt x="73450" y="222122"/>
                  </a:lnTo>
                  <a:lnTo>
                    <a:pt x="71828" y="222417"/>
                  </a:lnTo>
                  <a:lnTo>
                    <a:pt x="69911" y="223154"/>
                  </a:lnTo>
                  <a:lnTo>
                    <a:pt x="69911" y="226842"/>
                  </a:lnTo>
                  <a:lnTo>
                    <a:pt x="70501" y="227432"/>
                  </a:lnTo>
                  <a:lnTo>
                    <a:pt x="72860" y="228022"/>
                  </a:lnTo>
                  <a:lnTo>
                    <a:pt x="72271" y="228759"/>
                  </a:lnTo>
                  <a:lnTo>
                    <a:pt x="70943" y="228317"/>
                  </a:lnTo>
                  <a:lnTo>
                    <a:pt x="70353" y="228611"/>
                  </a:lnTo>
                  <a:lnTo>
                    <a:pt x="71975" y="233331"/>
                  </a:lnTo>
                  <a:lnTo>
                    <a:pt x="73156" y="236134"/>
                  </a:lnTo>
                  <a:lnTo>
                    <a:pt x="74778" y="238936"/>
                  </a:lnTo>
                  <a:lnTo>
                    <a:pt x="75663" y="241148"/>
                  </a:lnTo>
                  <a:lnTo>
                    <a:pt x="81120" y="246163"/>
                  </a:lnTo>
                  <a:lnTo>
                    <a:pt x="83922" y="247933"/>
                  </a:lnTo>
                  <a:lnTo>
                    <a:pt x="85545" y="249260"/>
                  </a:lnTo>
                  <a:lnTo>
                    <a:pt x="88347" y="250440"/>
                  </a:lnTo>
                  <a:lnTo>
                    <a:pt x="90854" y="250735"/>
                  </a:lnTo>
                  <a:lnTo>
                    <a:pt x="91739" y="250293"/>
                  </a:lnTo>
                  <a:lnTo>
                    <a:pt x="92034" y="247933"/>
                  </a:lnTo>
                  <a:lnTo>
                    <a:pt x="93509" y="246753"/>
                  </a:lnTo>
                  <a:lnTo>
                    <a:pt x="93509" y="248375"/>
                  </a:lnTo>
                  <a:lnTo>
                    <a:pt x="93067" y="249408"/>
                  </a:lnTo>
                  <a:lnTo>
                    <a:pt x="93067" y="249998"/>
                  </a:lnTo>
                  <a:lnTo>
                    <a:pt x="94247" y="249998"/>
                  </a:lnTo>
                  <a:lnTo>
                    <a:pt x="98524" y="249408"/>
                  </a:lnTo>
                  <a:lnTo>
                    <a:pt x="100884" y="249408"/>
                  </a:lnTo>
                  <a:lnTo>
                    <a:pt x="101474" y="245720"/>
                  </a:lnTo>
                  <a:lnTo>
                    <a:pt x="102064" y="246311"/>
                  </a:lnTo>
                  <a:lnTo>
                    <a:pt x="102506" y="248375"/>
                  </a:lnTo>
                  <a:lnTo>
                    <a:pt x="102949" y="249260"/>
                  </a:lnTo>
                  <a:lnTo>
                    <a:pt x="106193" y="249260"/>
                  </a:lnTo>
                  <a:lnTo>
                    <a:pt x="108848" y="248375"/>
                  </a:lnTo>
                  <a:lnTo>
                    <a:pt x="107078" y="245868"/>
                  </a:lnTo>
                  <a:lnTo>
                    <a:pt x="107078" y="241148"/>
                  </a:lnTo>
                  <a:lnTo>
                    <a:pt x="106341" y="239231"/>
                  </a:lnTo>
                  <a:lnTo>
                    <a:pt x="106931" y="239231"/>
                  </a:lnTo>
                  <a:lnTo>
                    <a:pt x="107963" y="241296"/>
                  </a:lnTo>
                  <a:lnTo>
                    <a:pt x="108406" y="244393"/>
                  </a:lnTo>
                  <a:lnTo>
                    <a:pt x="109143" y="246605"/>
                  </a:lnTo>
                  <a:lnTo>
                    <a:pt x="110618" y="247933"/>
                  </a:lnTo>
                  <a:lnTo>
                    <a:pt x="112978" y="247933"/>
                  </a:lnTo>
                  <a:lnTo>
                    <a:pt x="116665" y="244688"/>
                  </a:lnTo>
                  <a:lnTo>
                    <a:pt x="116960" y="242033"/>
                  </a:lnTo>
                  <a:lnTo>
                    <a:pt x="114895" y="240263"/>
                  </a:lnTo>
                  <a:lnTo>
                    <a:pt x="114601" y="239526"/>
                  </a:lnTo>
                  <a:lnTo>
                    <a:pt x="116370" y="240411"/>
                  </a:lnTo>
                  <a:lnTo>
                    <a:pt x="117993" y="242328"/>
                  </a:lnTo>
                  <a:lnTo>
                    <a:pt x="120058" y="243951"/>
                  </a:lnTo>
                  <a:lnTo>
                    <a:pt x="124630" y="243951"/>
                  </a:lnTo>
                  <a:lnTo>
                    <a:pt x="125957" y="242771"/>
                  </a:lnTo>
                  <a:lnTo>
                    <a:pt x="125957" y="241443"/>
                  </a:lnTo>
                  <a:lnTo>
                    <a:pt x="126547" y="241148"/>
                  </a:lnTo>
                  <a:lnTo>
                    <a:pt x="127432" y="243656"/>
                  </a:lnTo>
                  <a:lnTo>
                    <a:pt x="129497" y="244541"/>
                  </a:lnTo>
                  <a:lnTo>
                    <a:pt x="133627" y="244541"/>
                  </a:lnTo>
                  <a:lnTo>
                    <a:pt x="139527" y="243803"/>
                  </a:lnTo>
                  <a:lnTo>
                    <a:pt x="146459" y="243803"/>
                  </a:lnTo>
                  <a:lnTo>
                    <a:pt x="147344" y="241148"/>
                  </a:lnTo>
                  <a:lnTo>
                    <a:pt x="144836" y="234659"/>
                  </a:lnTo>
                  <a:lnTo>
                    <a:pt x="145279" y="234216"/>
                  </a:lnTo>
                  <a:lnTo>
                    <a:pt x="147638" y="236871"/>
                  </a:lnTo>
                  <a:lnTo>
                    <a:pt x="148966" y="237166"/>
                  </a:lnTo>
                  <a:lnTo>
                    <a:pt x="149998" y="238936"/>
                  </a:lnTo>
                  <a:lnTo>
                    <a:pt x="152211" y="239526"/>
                  </a:lnTo>
                  <a:lnTo>
                    <a:pt x="152948" y="238641"/>
                  </a:lnTo>
                  <a:lnTo>
                    <a:pt x="153243" y="238641"/>
                  </a:lnTo>
                  <a:lnTo>
                    <a:pt x="153980" y="236724"/>
                  </a:lnTo>
                  <a:lnTo>
                    <a:pt x="155455" y="234216"/>
                  </a:lnTo>
                  <a:lnTo>
                    <a:pt x="157373" y="231119"/>
                  </a:lnTo>
                  <a:lnTo>
                    <a:pt x="159585" y="227137"/>
                  </a:lnTo>
                  <a:lnTo>
                    <a:pt x="161060" y="220205"/>
                  </a:lnTo>
                  <a:lnTo>
                    <a:pt x="162093" y="215927"/>
                  </a:lnTo>
                  <a:lnTo>
                    <a:pt x="162978" y="211945"/>
                  </a:lnTo>
                  <a:lnTo>
                    <a:pt x="164600" y="208405"/>
                  </a:lnTo>
                  <a:lnTo>
                    <a:pt x="166222" y="206045"/>
                  </a:lnTo>
                  <a:lnTo>
                    <a:pt x="170942" y="201473"/>
                  </a:lnTo>
                  <a:lnTo>
                    <a:pt x="174482" y="197933"/>
                  </a:lnTo>
                  <a:lnTo>
                    <a:pt x="176252" y="196458"/>
                  </a:lnTo>
                  <a:lnTo>
                    <a:pt x="177579" y="195279"/>
                  </a:lnTo>
                  <a:lnTo>
                    <a:pt x="179791" y="193951"/>
                  </a:lnTo>
                  <a:lnTo>
                    <a:pt x="182004" y="192329"/>
                  </a:lnTo>
                  <a:lnTo>
                    <a:pt x="183774" y="189231"/>
                  </a:lnTo>
                  <a:lnTo>
                    <a:pt x="185249" y="186429"/>
                  </a:lnTo>
                  <a:lnTo>
                    <a:pt x="186281" y="185839"/>
                  </a:lnTo>
                  <a:lnTo>
                    <a:pt x="187608" y="185397"/>
                  </a:lnTo>
                  <a:lnTo>
                    <a:pt x="191886" y="182299"/>
                  </a:lnTo>
                  <a:lnTo>
                    <a:pt x="194688" y="180382"/>
                  </a:lnTo>
                  <a:lnTo>
                    <a:pt x="195278" y="181414"/>
                  </a:lnTo>
                  <a:lnTo>
                    <a:pt x="195721" y="182594"/>
                  </a:lnTo>
                  <a:lnTo>
                    <a:pt x="196311" y="183184"/>
                  </a:lnTo>
                  <a:lnTo>
                    <a:pt x="198670" y="183627"/>
                  </a:lnTo>
                  <a:lnTo>
                    <a:pt x="201768" y="183627"/>
                  </a:lnTo>
                  <a:lnTo>
                    <a:pt x="203538" y="183184"/>
                  </a:lnTo>
                  <a:lnTo>
                    <a:pt x="204570" y="182152"/>
                  </a:lnTo>
                  <a:lnTo>
                    <a:pt x="205602" y="179349"/>
                  </a:lnTo>
                  <a:lnTo>
                    <a:pt x="206192" y="178760"/>
                  </a:lnTo>
                  <a:lnTo>
                    <a:pt x="206930" y="178760"/>
                  </a:lnTo>
                  <a:lnTo>
                    <a:pt x="210322" y="180529"/>
                  </a:lnTo>
                  <a:lnTo>
                    <a:pt x="213125" y="183332"/>
                  </a:lnTo>
                  <a:lnTo>
                    <a:pt x="215927" y="186134"/>
                  </a:lnTo>
                  <a:lnTo>
                    <a:pt x="217402" y="187166"/>
                  </a:lnTo>
                  <a:lnTo>
                    <a:pt x="217992" y="188199"/>
                  </a:lnTo>
                  <a:lnTo>
                    <a:pt x="219172" y="193214"/>
                  </a:lnTo>
                  <a:lnTo>
                    <a:pt x="219909" y="194394"/>
                  </a:lnTo>
                  <a:lnTo>
                    <a:pt x="221089" y="194836"/>
                  </a:lnTo>
                  <a:lnTo>
                    <a:pt x="223302" y="194541"/>
                  </a:lnTo>
                  <a:lnTo>
                    <a:pt x="225514" y="193656"/>
                  </a:lnTo>
                  <a:lnTo>
                    <a:pt x="227579" y="192329"/>
                  </a:lnTo>
                  <a:lnTo>
                    <a:pt x="229496" y="190706"/>
                  </a:lnTo>
                  <a:lnTo>
                    <a:pt x="230824" y="189231"/>
                  </a:lnTo>
                  <a:lnTo>
                    <a:pt x="231413" y="188199"/>
                  </a:lnTo>
                  <a:lnTo>
                    <a:pt x="231709" y="184069"/>
                  </a:lnTo>
                  <a:lnTo>
                    <a:pt x="232151" y="183184"/>
                  </a:lnTo>
                  <a:lnTo>
                    <a:pt x="234216" y="181562"/>
                  </a:lnTo>
                  <a:lnTo>
                    <a:pt x="237608" y="178760"/>
                  </a:lnTo>
                  <a:lnTo>
                    <a:pt x="239526" y="177137"/>
                  </a:lnTo>
                  <a:lnTo>
                    <a:pt x="239526" y="176547"/>
                  </a:lnTo>
                  <a:lnTo>
                    <a:pt x="238198" y="174925"/>
                  </a:lnTo>
                  <a:lnTo>
                    <a:pt x="237166" y="173155"/>
                  </a:lnTo>
                  <a:lnTo>
                    <a:pt x="238198" y="171237"/>
                  </a:lnTo>
                  <a:lnTo>
                    <a:pt x="239378" y="169763"/>
                  </a:lnTo>
                  <a:lnTo>
                    <a:pt x="243655" y="164895"/>
                  </a:lnTo>
                  <a:lnTo>
                    <a:pt x="243655" y="163273"/>
                  </a:lnTo>
                  <a:lnTo>
                    <a:pt x="243950" y="161355"/>
                  </a:lnTo>
                  <a:lnTo>
                    <a:pt x="247343" y="155751"/>
                  </a:lnTo>
                  <a:lnTo>
                    <a:pt x="249260" y="148376"/>
                  </a:lnTo>
                  <a:lnTo>
                    <a:pt x="249260" y="146901"/>
                  </a:lnTo>
                  <a:lnTo>
                    <a:pt x="251325" y="143362"/>
                  </a:lnTo>
                  <a:lnTo>
                    <a:pt x="253685" y="138789"/>
                  </a:lnTo>
                  <a:lnTo>
                    <a:pt x="258405" y="138052"/>
                  </a:lnTo>
                  <a:lnTo>
                    <a:pt x="260174" y="136872"/>
                  </a:lnTo>
                  <a:lnTo>
                    <a:pt x="262239" y="134807"/>
                  </a:lnTo>
                  <a:lnTo>
                    <a:pt x="263567" y="132890"/>
                  </a:lnTo>
                  <a:lnTo>
                    <a:pt x="264156" y="131120"/>
                  </a:lnTo>
                  <a:lnTo>
                    <a:pt x="264599" y="127580"/>
                  </a:lnTo>
                  <a:lnTo>
                    <a:pt x="265484" y="123598"/>
                  </a:lnTo>
                  <a:lnTo>
                    <a:pt x="265927" y="120058"/>
                  </a:lnTo>
                  <a:lnTo>
                    <a:pt x="267401" y="116813"/>
                  </a:lnTo>
                  <a:lnTo>
                    <a:pt x="269761" y="115191"/>
                  </a:lnTo>
                  <a:lnTo>
                    <a:pt x="273891" y="113863"/>
                  </a:lnTo>
                  <a:lnTo>
                    <a:pt x="274481" y="113273"/>
                  </a:lnTo>
                  <a:lnTo>
                    <a:pt x="275071" y="111209"/>
                  </a:lnTo>
                  <a:lnTo>
                    <a:pt x="275514" y="106784"/>
                  </a:lnTo>
                  <a:lnTo>
                    <a:pt x="275514" y="104129"/>
                  </a:lnTo>
                  <a:lnTo>
                    <a:pt x="275808" y="102949"/>
                  </a:lnTo>
                  <a:lnTo>
                    <a:pt x="276398" y="100884"/>
                  </a:lnTo>
                  <a:lnTo>
                    <a:pt x="280233" y="97344"/>
                  </a:lnTo>
                  <a:lnTo>
                    <a:pt x="281856" y="91740"/>
                  </a:lnTo>
                  <a:lnTo>
                    <a:pt x="283331" y="85987"/>
                  </a:lnTo>
                  <a:lnTo>
                    <a:pt x="287608" y="78908"/>
                  </a:lnTo>
                  <a:lnTo>
                    <a:pt x="292623" y="71828"/>
                  </a:lnTo>
                  <a:lnTo>
                    <a:pt x="294983" y="69911"/>
                  </a:lnTo>
                  <a:lnTo>
                    <a:pt x="296900" y="69026"/>
                  </a:lnTo>
                  <a:lnTo>
                    <a:pt x="299112" y="69026"/>
                  </a:lnTo>
                  <a:lnTo>
                    <a:pt x="300587" y="68436"/>
                  </a:lnTo>
                  <a:lnTo>
                    <a:pt x="306044" y="64896"/>
                  </a:lnTo>
                  <a:lnTo>
                    <a:pt x="308257" y="63716"/>
                  </a:lnTo>
                  <a:lnTo>
                    <a:pt x="309879" y="62536"/>
                  </a:lnTo>
                  <a:lnTo>
                    <a:pt x="310321" y="61504"/>
                  </a:lnTo>
                  <a:lnTo>
                    <a:pt x="310321" y="60029"/>
                  </a:lnTo>
                  <a:lnTo>
                    <a:pt x="310026" y="56342"/>
                  </a:lnTo>
                  <a:lnTo>
                    <a:pt x="310911" y="53687"/>
                  </a:lnTo>
                  <a:lnTo>
                    <a:pt x="311501" y="49557"/>
                  </a:lnTo>
                  <a:lnTo>
                    <a:pt x="311796" y="46312"/>
                  </a:lnTo>
                  <a:lnTo>
                    <a:pt x="311796" y="45132"/>
                  </a:lnTo>
                  <a:close/>
                </a:path>
              </a:pathLst>
            </a:custGeom>
            <a:grpFill/>
            <a:ln w="3175" cap="flat">
              <a:solidFill>
                <a:schemeClr val="bg2">
                  <a:lumMod val="90000"/>
                </a:schemeClr>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1FF1E38-508E-53E5-617D-FDCFF4585C70}"/>
                </a:ext>
              </a:extLst>
            </p:cNvPr>
            <p:cNvSpPr/>
            <p:nvPr/>
          </p:nvSpPr>
          <p:spPr>
            <a:xfrm>
              <a:off x="10175902" y="5069776"/>
              <a:ext cx="2212" cy="2212"/>
            </a:xfrm>
            <a:custGeom>
              <a:avLst/>
              <a:gdLst>
                <a:gd name="connsiteX0" fmla="*/ 1917 w 2212"/>
                <a:gd name="connsiteY0" fmla="*/ 442 h 2212"/>
                <a:gd name="connsiteX1" fmla="*/ 1475 w 2212"/>
                <a:gd name="connsiteY1" fmla="*/ 295 h 2212"/>
                <a:gd name="connsiteX2" fmla="*/ 885 w 2212"/>
                <a:gd name="connsiteY2" fmla="*/ 0 h 2212"/>
                <a:gd name="connsiteX3" fmla="*/ 443 w 2212"/>
                <a:gd name="connsiteY3" fmla="*/ 0 h 2212"/>
                <a:gd name="connsiteX4" fmla="*/ 0 w 2212"/>
                <a:gd name="connsiteY4" fmla="*/ 295 h 2212"/>
                <a:gd name="connsiteX5" fmla="*/ 295 w 2212"/>
                <a:gd name="connsiteY5" fmla="*/ 295 h 2212"/>
                <a:gd name="connsiteX6" fmla="*/ 443 w 2212"/>
                <a:gd name="connsiteY6" fmla="*/ 295 h 2212"/>
                <a:gd name="connsiteX7" fmla="*/ 443 w 2212"/>
                <a:gd name="connsiteY7" fmla="*/ 590 h 2212"/>
                <a:gd name="connsiteX8" fmla="*/ 295 w 2212"/>
                <a:gd name="connsiteY8" fmla="*/ 885 h 2212"/>
                <a:gd name="connsiteX9" fmla="*/ 148 w 2212"/>
                <a:gd name="connsiteY9" fmla="*/ 1033 h 2212"/>
                <a:gd name="connsiteX10" fmla="*/ 295 w 2212"/>
                <a:gd name="connsiteY10" fmla="*/ 1328 h 2212"/>
                <a:gd name="connsiteX11" fmla="*/ 295 w 2212"/>
                <a:gd name="connsiteY11" fmla="*/ 1622 h 2212"/>
                <a:gd name="connsiteX12" fmla="*/ 443 w 2212"/>
                <a:gd name="connsiteY12" fmla="*/ 1917 h 2212"/>
                <a:gd name="connsiteX13" fmla="*/ 590 w 2212"/>
                <a:gd name="connsiteY13" fmla="*/ 1917 h 2212"/>
                <a:gd name="connsiteX14" fmla="*/ 737 w 2212"/>
                <a:gd name="connsiteY14" fmla="*/ 1622 h 2212"/>
                <a:gd name="connsiteX15" fmla="*/ 1033 w 2212"/>
                <a:gd name="connsiteY15" fmla="*/ 1622 h 2212"/>
                <a:gd name="connsiteX16" fmla="*/ 1328 w 2212"/>
                <a:gd name="connsiteY16" fmla="*/ 1917 h 2212"/>
                <a:gd name="connsiteX17" fmla="*/ 1475 w 2212"/>
                <a:gd name="connsiteY17" fmla="*/ 2213 h 2212"/>
                <a:gd name="connsiteX18" fmla="*/ 1475 w 2212"/>
                <a:gd name="connsiteY18" fmla="*/ 2213 h 2212"/>
                <a:gd name="connsiteX19" fmla="*/ 1475 w 2212"/>
                <a:gd name="connsiteY19" fmla="*/ 2065 h 2212"/>
                <a:gd name="connsiteX20" fmla="*/ 1475 w 2212"/>
                <a:gd name="connsiteY20" fmla="*/ 1917 h 2212"/>
                <a:gd name="connsiteX21" fmla="*/ 1622 w 2212"/>
                <a:gd name="connsiteY21" fmla="*/ 1917 h 2212"/>
                <a:gd name="connsiteX22" fmla="*/ 1917 w 2212"/>
                <a:gd name="connsiteY22" fmla="*/ 1622 h 2212"/>
                <a:gd name="connsiteX23" fmla="*/ 2213 w 2212"/>
                <a:gd name="connsiteY23" fmla="*/ 1180 h 2212"/>
                <a:gd name="connsiteX24" fmla="*/ 2213 w 2212"/>
                <a:gd name="connsiteY24" fmla="*/ 738 h 2212"/>
                <a:gd name="connsiteX25" fmla="*/ 1917 w 2212"/>
                <a:gd name="connsiteY25" fmla="*/ 442 h 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12" h="2212">
                  <a:moveTo>
                    <a:pt x="1917" y="442"/>
                  </a:moveTo>
                  <a:lnTo>
                    <a:pt x="1475" y="295"/>
                  </a:lnTo>
                  <a:lnTo>
                    <a:pt x="885" y="0"/>
                  </a:lnTo>
                  <a:lnTo>
                    <a:pt x="443" y="0"/>
                  </a:lnTo>
                  <a:lnTo>
                    <a:pt x="0" y="295"/>
                  </a:lnTo>
                  <a:lnTo>
                    <a:pt x="295" y="295"/>
                  </a:lnTo>
                  <a:lnTo>
                    <a:pt x="443" y="295"/>
                  </a:lnTo>
                  <a:lnTo>
                    <a:pt x="443" y="590"/>
                  </a:lnTo>
                  <a:lnTo>
                    <a:pt x="295" y="885"/>
                  </a:lnTo>
                  <a:lnTo>
                    <a:pt x="148" y="1033"/>
                  </a:lnTo>
                  <a:lnTo>
                    <a:pt x="295" y="1328"/>
                  </a:lnTo>
                  <a:lnTo>
                    <a:pt x="295" y="1622"/>
                  </a:lnTo>
                  <a:lnTo>
                    <a:pt x="443" y="1917"/>
                  </a:lnTo>
                  <a:lnTo>
                    <a:pt x="590" y="1917"/>
                  </a:lnTo>
                  <a:lnTo>
                    <a:pt x="737" y="1622"/>
                  </a:lnTo>
                  <a:lnTo>
                    <a:pt x="1033" y="1622"/>
                  </a:lnTo>
                  <a:lnTo>
                    <a:pt x="1328" y="1917"/>
                  </a:lnTo>
                  <a:lnTo>
                    <a:pt x="1475" y="2213"/>
                  </a:lnTo>
                  <a:lnTo>
                    <a:pt x="1475" y="2213"/>
                  </a:lnTo>
                  <a:lnTo>
                    <a:pt x="1475" y="2065"/>
                  </a:lnTo>
                  <a:lnTo>
                    <a:pt x="1475" y="1917"/>
                  </a:lnTo>
                  <a:lnTo>
                    <a:pt x="1622" y="1917"/>
                  </a:lnTo>
                  <a:lnTo>
                    <a:pt x="1917" y="1622"/>
                  </a:lnTo>
                  <a:lnTo>
                    <a:pt x="2213" y="1180"/>
                  </a:lnTo>
                  <a:lnTo>
                    <a:pt x="2213" y="738"/>
                  </a:lnTo>
                  <a:lnTo>
                    <a:pt x="1917" y="442"/>
                  </a:lnTo>
                  <a:close/>
                </a:path>
              </a:pathLst>
            </a:custGeom>
            <a:grpFill/>
            <a:ln w="3175" cap="flat">
              <a:solidFill>
                <a:schemeClr val="bg2">
                  <a:lumMod val="90000"/>
                </a:schemeClr>
              </a:solid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378148AC-A07A-0273-E163-F3077710B8D5}"/>
                </a:ext>
              </a:extLst>
            </p:cNvPr>
            <p:cNvSpPr/>
            <p:nvPr/>
          </p:nvSpPr>
          <p:spPr>
            <a:xfrm>
              <a:off x="5792758" y="3672592"/>
              <a:ext cx="412827" cy="316958"/>
            </a:xfrm>
            <a:custGeom>
              <a:avLst/>
              <a:gdLst>
                <a:gd name="connsiteX0" fmla="*/ 411943 w 412827"/>
                <a:gd name="connsiteY0" fmla="*/ 84955 h 316958"/>
                <a:gd name="connsiteX1" fmla="*/ 405159 w 412827"/>
                <a:gd name="connsiteY1" fmla="*/ 77580 h 316958"/>
                <a:gd name="connsiteX2" fmla="*/ 402946 w 412827"/>
                <a:gd name="connsiteY2" fmla="*/ 75958 h 316958"/>
                <a:gd name="connsiteX3" fmla="*/ 401766 w 412827"/>
                <a:gd name="connsiteY3" fmla="*/ 72123 h 316958"/>
                <a:gd name="connsiteX4" fmla="*/ 403536 w 412827"/>
                <a:gd name="connsiteY4" fmla="*/ 69911 h 316958"/>
                <a:gd name="connsiteX5" fmla="*/ 395276 w 412827"/>
                <a:gd name="connsiteY5" fmla="*/ 57522 h 316958"/>
                <a:gd name="connsiteX6" fmla="*/ 393359 w 412827"/>
                <a:gd name="connsiteY6" fmla="*/ 56047 h 316958"/>
                <a:gd name="connsiteX7" fmla="*/ 392474 w 412827"/>
                <a:gd name="connsiteY7" fmla="*/ 54424 h 316958"/>
                <a:gd name="connsiteX8" fmla="*/ 392327 w 412827"/>
                <a:gd name="connsiteY8" fmla="*/ 52212 h 316958"/>
                <a:gd name="connsiteX9" fmla="*/ 392179 w 412827"/>
                <a:gd name="connsiteY9" fmla="*/ 43658 h 316958"/>
                <a:gd name="connsiteX10" fmla="*/ 389967 w 412827"/>
                <a:gd name="connsiteY10" fmla="*/ 30088 h 316958"/>
                <a:gd name="connsiteX11" fmla="*/ 387165 w 412827"/>
                <a:gd name="connsiteY11" fmla="*/ 14307 h 316958"/>
                <a:gd name="connsiteX12" fmla="*/ 387165 w 412827"/>
                <a:gd name="connsiteY12" fmla="*/ 14307 h 316958"/>
                <a:gd name="connsiteX13" fmla="*/ 376103 w 412827"/>
                <a:gd name="connsiteY13" fmla="*/ 20059 h 316958"/>
                <a:gd name="connsiteX14" fmla="*/ 367548 w 412827"/>
                <a:gd name="connsiteY14" fmla="*/ 24631 h 316958"/>
                <a:gd name="connsiteX15" fmla="*/ 367106 w 412827"/>
                <a:gd name="connsiteY15" fmla="*/ 24631 h 316958"/>
                <a:gd name="connsiteX16" fmla="*/ 366811 w 412827"/>
                <a:gd name="connsiteY16" fmla="*/ 24484 h 316958"/>
                <a:gd name="connsiteX17" fmla="*/ 357961 w 412827"/>
                <a:gd name="connsiteY17" fmla="*/ 16814 h 316958"/>
                <a:gd name="connsiteX18" fmla="*/ 351029 w 412827"/>
                <a:gd name="connsiteY18" fmla="*/ 10914 h 316958"/>
                <a:gd name="connsiteX19" fmla="*/ 347932 w 412827"/>
                <a:gd name="connsiteY19" fmla="*/ 9292 h 316958"/>
                <a:gd name="connsiteX20" fmla="*/ 334953 w 412827"/>
                <a:gd name="connsiteY20" fmla="*/ 6195 h 316958"/>
                <a:gd name="connsiteX21" fmla="*/ 321973 w 412827"/>
                <a:gd name="connsiteY21" fmla="*/ 3097 h 316958"/>
                <a:gd name="connsiteX22" fmla="*/ 308404 w 412827"/>
                <a:gd name="connsiteY22" fmla="*/ 0 h 316958"/>
                <a:gd name="connsiteX23" fmla="*/ 294835 w 412827"/>
                <a:gd name="connsiteY23" fmla="*/ 8407 h 316958"/>
                <a:gd name="connsiteX24" fmla="*/ 281413 w 412827"/>
                <a:gd name="connsiteY24" fmla="*/ 16667 h 316958"/>
                <a:gd name="connsiteX25" fmla="*/ 267844 w 412827"/>
                <a:gd name="connsiteY25" fmla="*/ 25073 h 316958"/>
                <a:gd name="connsiteX26" fmla="*/ 254275 w 412827"/>
                <a:gd name="connsiteY26" fmla="*/ 33333 h 316958"/>
                <a:gd name="connsiteX27" fmla="*/ 240706 w 412827"/>
                <a:gd name="connsiteY27" fmla="*/ 41740 h 316958"/>
                <a:gd name="connsiteX28" fmla="*/ 227284 w 412827"/>
                <a:gd name="connsiteY28" fmla="*/ 50000 h 316958"/>
                <a:gd name="connsiteX29" fmla="*/ 213715 w 412827"/>
                <a:gd name="connsiteY29" fmla="*/ 58407 h 316958"/>
                <a:gd name="connsiteX30" fmla="*/ 200146 w 412827"/>
                <a:gd name="connsiteY30" fmla="*/ 66666 h 316958"/>
                <a:gd name="connsiteX31" fmla="*/ 191149 w 412827"/>
                <a:gd name="connsiteY31" fmla="*/ 72123 h 316958"/>
                <a:gd name="connsiteX32" fmla="*/ 185544 w 412827"/>
                <a:gd name="connsiteY32" fmla="*/ 76990 h 316958"/>
                <a:gd name="connsiteX33" fmla="*/ 178317 w 412827"/>
                <a:gd name="connsiteY33" fmla="*/ 83038 h 316958"/>
                <a:gd name="connsiteX34" fmla="*/ 171532 w 412827"/>
                <a:gd name="connsiteY34" fmla="*/ 89085 h 316958"/>
                <a:gd name="connsiteX35" fmla="*/ 166222 w 412827"/>
                <a:gd name="connsiteY35" fmla="*/ 93804 h 316958"/>
                <a:gd name="connsiteX36" fmla="*/ 159290 w 412827"/>
                <a:gd name="connsiteY36" fmla="*/ 99999 h 316958"/>
                <a:gd name="connsiteX37" fmla="*/ 155898 w 412827"/>
                <a:gd name="connsiteY37" fmla="*/ 103096 h 316958"/>
                <a:gd name="connsiteX38" fmla="*/ 148229 w 412827"/>
                <a:gd name="connsiteY38" fmla="*/ 109881 h 316958"/>
                <a:gd name="connsiteX39" fmla="*/ 145869 w 412827"/>
                <a:gd name="connsiteY39" fmla="*/ 111061 h 316958"/>
                <a:gd name="connsiteX40" fmla="*/ 135692 w 412827"/>
                <a:gd name="connsiteY40" fmla="*/ 113126 h 316958"/>
                <a:gd name="connsiteX41" fmla="*/ 126400 w 412827"/>
                <a:gd name="connsiteY41" fmla="*/ 114896 h 316958"/>
                <a:gd name="connsiteX42" fmla="*/ 117698 w 412827"/>
                <a:gd name="connsiteY42" fmla="*/ 116666 h 316958"/>
                <a:gd name="connsiteX43" fmla="*/ 111798 w 412827"/>
                <a:gd name="connsiteY43" fmla="*/ 117846 h 316958"/>
                <a:gd name="connsiteX44" fmla="*/ 106194 w 412827"/>
                <a:gd name="connsiteY44" fmla="*/ 118878 h 316958"/>
                <a:gd name="connsiteX45" fmla="*/ 106194 w 412827"/>
                <a:gd name="connsiteY45" fmla="*/ 123598 h 316958"/>
                <a:gd name="connsiteX46" fmla="*/ 106194 w 412827"/>
                <a:gd name="connsiteY46" fmla="*/ 130677 h 316958"/>
                <a:gd name="connsiteX47" fmla="*/ 106194 w 412827"/>
                <a:gd name="connsiteY47" fmla="*/ 138642 h 316958"/>
                <a:gd name="connsiteX48" fmla="*/ 106194 w 412827"/>
                <a:gd name="connsiteY48" fmla="*/ 145869 h 316958"/>
                <a:gd name="connsiteX49" fmla="*/ 106341 w 412827"/>
                <a:gd name="connsiteY49" fmla="*/ 154128 h 316958"/>
                <a:gd name="connsiteX50" fmla="*/ 106341 w 412827"/>
                <a:gd name="connsiteY50" fmla="*/ 160765 h 316958"/>
                <a:gd name="connsiteX51" fmla="*/ 106341 w 412827"/>
                <a:gd name="connsiteY51" fmla="*/ 168730 h 316958"/>
                <a:gd name="connsiteX52" fmla="*/ 106341 w 412827"/>
                <a:gd name="connsiteY52" fmla="*/ 176547 h 316958"/>
                <a:gd name="connsiteX53" fmla="*/ 105456 w 412827"/>
                <a:gd name="connsiteY53" fmla="*/ 177432 h 316958"/>
                <a:gd name="connsiteX54" fmla="*/ 105161 w 412827"/>
                <a:gd name="connsiteY54" fmla="*/ 181857 h 316958"/>
                <a:gd name="connsiteX55" fmla="*/ 105014 w 412827"/>
                <a:gd name="connsiteY55" fmla="*/ 187609 h 316958"/>
                <a:gd name="connsiteX56" fmla="*/ 103392 w 412827"/>
                <a:gd name="connsiteY56" fmla="*/ 193508 h 316958"/>
                <a:gd name="connsiteX57" fmla="*/ 100589 w 412827"/>
                <a:gd name="connsiteY57" fmla="*/ 197933 h 316958"/>
                <a:gd name="connsiteX58" fmla="*/ 99557 w 412827"/>
                <a:gd name="connsiteY58" fmla="*/ 202211 h 316958"/>
                <a:gd name="connsiteX59" fmla="*/ 98819 w 412827"/>
                <a:gd name="connsiteY59" fmla="*/ 204570 h 316958"/>
                <a:gd name="connsiteX60" fmla="*/ 97787 w 412827"/>
                <a:gd name="connsiteY60" fmla="*/ 205898 h 316958"/>
                <a:gd name="connsiteX61" fmla="*/ 97492 w 412827"/>
                <a:gd name="connsiteY61" fmla="*/ 207373 h 316958"/>
                <a:gd name="connsiteX62" fmla="*/ 97049 w 412827"/>
                <a:gd name="connsiteY62" fmla="*/ 209585 h 316958"/>
                <a:gd name="connsiteX63" fmla="*/ 96164 w 412827"/>
                <a:gd name="connsiteY63" fmla="*/ 211060 h 316958"/>
                <a:gd name="connsiteX64" fmla="*/ 95427 w 412827"/>
                <a:gd name="connsiteY64" fmla="*/ 211797 h 316958"/>
                <a:gd name="connsiteX65" fmla="*/ 92624 w 412827"/>
                <a:gd name="connsiteY65" fmla="*/ 212682 h 316958"/>
                <a:gd name="connsiteX66" fmla="*/ 87757 w 412827"/>
                <a:gd name="connsiteY66" fmla="*/ 216812 h 316958"/>
                <a:gd name="connsiteX67" fmla="*/ 87315 w 412827"/>
                <a:gd name="connsiteY67" fmla="*/ 220204 h 316958"/>
                <a:gd name="connsiteX68" fmla="*/ 81710 w 412827"/>
                <a:gd name="connsiteY68" fmla="*/ 219319 h 316958"/>
                <a:gd name="connsiteX69" fmla="*/ 75663 w 412827"/>
                <a:gd name="connsiteY69" fmla="*/ 218287 h 316958"/>
                <a:gd name="connsiteX70" fmla="*/ 74925 w 412827"/>
                <a:gd name="connsiteY70" fmla="*/ 218435 h 316958"/>
                <a:gd name="connsiteX71" fmla="*/ 74336 w 412827"/>
                <a:gd name="connsiteY71" fmla="*/ 218877 h 316958"/>
                <a:gd name="connsiteX72" fmla="*/ 74188 w 412827"/>
                <a:gd name="connsiteY72" fmla="*/ 220647 h 316958"/>
                <a:gd name="connsiteX73" fmla="*/ 65929 w 412827"/>
                <a:gd name="connsiteY73" fmla="*/ 220942 h 316958"/>
                <a:gd name="connsiteX74" fmla="*/ 58997 w 412827"/>
                <a:gd name="connsiteY74" fmla="*/ 221237 h 316958"/>
                <a:gd name="connsiteX75" fmla="*/ 50295 w 412827"/>
                <a:gd name="connsiteY75" fmla="*/ 221532 h 316958"/>
                <a:gd name="connsiteX76" fmla="*/ 44247 w 412827"/>
                <a:gd name="connsiteY76" fmla="*/ 221679 h 316958"/>
                <a:gd name="connsiteX77" fmla="*/ 36725 w 412827"/>
                <a:gd name="connsiteY77" fmla="*/ 222122 h 316958"/>
                <a:gd name="connsiteX78" fmla="*/ 29646 w 412827"/>
                <a:gd name="connsiteY78" fmla="*/ 222417 h 316958"/>
                <a:gd name="connsiteX79" fmla="*/ 24926 w 412827"/>
                <a:gd name="connsiteY79" fmla="*/ 226399 h 316958"/>
                <a:gd name="connsiteX80" fmla="*/ 20796 w 412827"/>
                <a:gd name="connsiteY80" fmla="*/ 230086 h 316958"/>
                <a:gd name="connsiteX81" fmla="*/ 20501 w 412827"/>
                <a:gd name="connsiteY81" fmla="*/ 230086 h 316958"/>
                <a:gd name="connsiteX82" fmla="*/ 14454 w 412827"/>
                <a:gd name="connsiteY82" fmla="*/ 230824 h 316958"/>
                <a:gd name="connsiteX83" fmla="*/ 7080 w 412827"/>
                <a:gd name="connsiteY83" fmla="*/ 230234 h 316958"/>
                <a:gd name="connsiteX84" fmla="*/ 3245 w 412827"/>
                <a:gd name="connsiteY84" fmla="*/ 230234 h 316958"/>
                <a:gd name="connsiteX85" fmla="*/ 1622 w 412827"/>
                <a:gd name="connsiteY85" fmla="*/ 230676 h 316958"/>
                <a:gd name="connsiteX86" fmla="*/ 1327 w 412827"/>
                <a:gd name="connsiteY86" fmla="*/ 232004 h 316958"/>
                <a:gd name="connsiteX87" fmla="*/ 1033 w 412827"/>
                <a:gd name="connsiteY87" fmla="*/ 233331 h 316958"/>
                <a:gd name="connsiteX88" fmla="*/ 1033 w 412827"/>
                <a:gd name="connsiteY88" fmla="*/ 235396 h 316958"/>
                <a:gd name="connsiteX89" fmla="*/ 590 w 412827"/>
                <a:gd name="connsiteY89" fmla="*/ 238936 h 316958"/>
                <a:gd name="connsiteX90" fmla="*/ 0 w 412827"/>
                <a:gd name="connsiteY90" fmla="*/ 243066 h 316958"/>
                <a:gd name="connsiteX91" fmla="*/ 2212 w 412827"/>
                <a:gd name="connsiteY91" fmla="*/ 245720 h 316958"/>
                <a:gd name="connsiteX92" fmla="*/ 5015 w 412827"/>
                <a:gd name="connsiteY92" fmla="*/ 248523 h 316958"/>
                <a:gd name="connsiteX93" fmla="*/ 5752 w 412827"/>
                <a:gd name="connsiteY93" fmla="*/ 249703 h 316958"/>
                <a:gd name="connsiteX94" fmla="*/ 5015 w 412827"/>
                <a:gd name="connsiteY94" fmla="*/ 252505 h 316958"/>
                <a:gd name="connsiteX95" fmla="*/ 5457 w 412827"/>
                <a:gd name="connsiteY95" fmla="*/ 254127 h 316958"/>
                <a:gd name="connsiteX96" fmla="*/ 6932 w 412827"/>
                <a:gd name="connsiteY96" fmla="*/ 256930 h 316958"/>
                <a:gd name="connsiteX97" fmla="*/ 9292 w 412827"/>
                <a:gd name="connsiteY97" fmla="*/ 260470 h 316958"/>
                <a:gd name="connsiteX98" fmla="*/ 11799 w 412827"/>
                <a:gd name="connsiteY98" fmla="*/ 264009 h 316958"/>
                <a:gd name="connsiteX99" fmla="*/ 13569 w 412827"/>
                <a:gd name="connsiteY99" fmla="*/ 264452 h 316958"/>
                <a:gd name="connsiteX100" fmla="*/ 15192 w 412827"/>
                <a:gd name="connsiteY100" fmla="*/ 264747 h 316958"/>
                <a:gd name="connsiteX101" fmla="*/ 16224 w 412827"/>
                <a:gd name="connsiteY101" fmla="*/ 265484 h 316958"/>
                <a:gd name="connsiteX102" fmla="*/ 17699 w 412827"/>
                <a:gd name="connsiteY102" fmla="*/ 266074 h 316958"/>
                <a:gd name="connsiteX103" fmla="*/ 19174 w 412827"/>
                <a:gd name="connsiteY103" fmla="*/ 266517 h 316958"/>
                <a:gd name="connsiteX104" fmla="*/ 20501 w 412827"/>
                <a:gd name="connsiteY104" fmla="*/ 267254 h 316958"/>
                <a:gd name="connsiteX105" fmla="*/ 21239 w 412827"/>
                <a:gd name="connsiteY105" fmla="*/ 267992 h 316958"/>
                <a:gd name="connsiteX106" fmla="*/ 22271 w 412827"/>
                <a:gd name="connsiteY106" fmla="*/ 270204 h 316958"/>
                <a:gd name="connsiteX107" fmla="*/ 25074 w 412827"/>
                <a:gd name="connsiteY107" fmla="*/ 271679 h 316958"/>
                <a:gd name="connsiteX108" fmla="*/ 27138 w 412827"/>
                <a:gd name="connsiteY108" fmla="*/ 273154 h 316958"/>
                <a:gd name="connsiteX109" fmla="*/ 26253 w 412827"/>
                <a:gd name="connsiteY109" fmla="*/ 273891 h 316958"/>
                <a:gd name="connsiteX110" fmla="*/ 23894 w 412827"/>
                <a:gd name="connsiteY110" fmla="*/ 273596 h 316958"/>
                <a:gd name="connsiteX111" fmla="*/ 21534 w 412827"/>
                <a:gd name="connsiteY111" fmla="*/ 273006 h 316958"/>
                <a:gd name="connsiteX112" fmla="*/ 21239 w 412827"/>
                <a:gd name="connsiteY112" fmla="*/ 274039 h 316958"/>
                <a:gd name="connsiteX113" fmla="*/ 21091 w 412827"/>
                <a:gd name="connsiteY113" fmla="*/ 278169 h 316958"/>
                <a:gd name="connsiteX114" fmla="*/ 21534 w 412827"/>
                <a:gd name="connsiteY114" fmla="*/ 281561 h 316958"/>
                <a:gd name="connsiteX115" fmla="*/ 21976 w 412827"/>
                <a:gd name="connsiteY115" fmla="*/ 282003 h 316958"/>
                <a:gd name="connsiteX116" fmla="*/ 24336 w 412827"/>
                <a:gd name="connsiteY116" fmla="*/ 282593 h 316958"/>
                <a:gd name="connsiteX117" fmla="*/ 29941 w 412827"/>
                <a:gd name="connsiteY117" fmla="*/ 287018 h 316958"/>
                <a:gd name="connsiteX118" fmla="*/ 34955 w 412827"/>
                <a:gd name="connsiteY118" fmla="*/ 291148 h 316958"/>
                <a:gd name="connsiteX119" fmla="*/ 36578 w 412827"/>
                <a:gd name="connsiteY119" fmla="*/ 292180 h 316958"/>
                <a:gd name="connsiteX120" fmla="*/ 39380 w 412827"/>
                <a:gd name="connsiteY120" fmla="*/ 292623 h 316958"/>
                <a:gd name="connsiteX121" fmla="*/ 42478 w 412827"/>
                <a:gd name="connsiteY121" fmla="*/ 292770 h 316958"/>
                <a:gd name="connsiteX122" fmla="*/ 43805 w 412827"/>
                <a:gd name="connsiteY122" fmla="*/ 292475 h 316958"/>
                <a:gd name="connsiteX123" fmla="*/ 46754 w 412827"/>
                <a:gd name="connsiteY123" fmla="*/ 290410 h 316958"/>
                <a:gd name="connsiteX124" fmla="*/ 48377 w 412827"/>
                <a:gd name="connsiteY124" fmla="*/ 290115 h 316958"/>
                <a:gd name="connsiteX125" fmla="*/ 49852 w 412827"/>
                <a:gd name="connsiteY125" fmla="*/ 290115 h 316958"/>
                <a:gd name="connsiteX126" fmla="*/ 50737 w 412827"/>
                <a:gd name="connsiteY126" fmla="*/ 290558 h 316958"/>
                <a:gd name="connsiteX127" fmla="*/ 52064 w 412827"/>
                <a:gd name="connsiteY127" fmla="*/ 292180 h 316958"/>
                <a:gd name="connsiteX128" fmla="*/ 53539 w 412827"/>
                <a:gd name="connsiteY128" fmla="*/ 294835 h 316958"/>
                <a:gd name="connsiteX129" fmla="*/ 53834 w 412827"/>
                <a:gd name="connsiteY129" fmla="*/ 296752 h 316958"/>
                <a:gd name="connsiteX130" fmla="*/ 53687 w 412827"/>
                <a:gd name="connsiteY130" fmla="*/ 297785 h 316958"/>
                <a:gd name="connsiteX131" fmla="*/ 53244 w 412827"/>
                <a:gd name="connsiteY131" fmla="*/ 298080 h 316958"/>
                <a:gd name="connsiteX132" fmla="*/ 50885 w 412827"/>
                <a:gd name="connsiteY132" fmla="*/ 298670 h 316958"/>
                <a:gd name="connsiteX133" fmla="*/ 49704 w 412827"/>
                <a:gd name="connsiteY133" fmla="*/ 298965 h 316958"/>
                <a:gd name="connsiteX134" fmla="*/ 49557 w 412827"/>
                <a:gd name="connsiteY134" fmla="*/ 299555 h 316958"/>
                <a:gd name="connsiteX135" fmla="*/ 49852 w 412827"/>
                <a:gd name="connsiteY135" fmla="*/ 300882 h 316958"/>
                <a:gd name="connsiteX136" fmla="*/ 50295 w 412827"/>
                <a:gd name="connsiteY136" fmla="*/ 301620 h 316958"/>
                <a:gd name="connsiteX137" fmla="*/ 53097 w 412827"/>
                <a:gd name="connsiteY137" fmla="*/ 305455 h 316958"/>
                <a:gd name="connsiteX138" fmla="*/ 56931 w 412827"/>
                <a:gd name="connsiteY138" fmla="*/ 310469 h 316958"/>
                <a:gd name="connsiteX139" fmla="*/ 58112 w 412827"/>
                <a:gd name="connsiteY139" fmla="*/ 311649 h 316958"/>
                <a:gd name="connsiteX140" fmla="*/ 58702 w 412827"/>
                <a:gd name="connsiteY140" fmla="*/ 308994 h 316958"/>
                <a:gd name="connsiteX141" fmla="*/ 57522 w 412827"/>
                <a:gd name="connsiteY141" fmla="*/ 303980 h 316958"/>
                <a:gd name="connsiteX142" fmla="*/ 57522 w 412827"/>
                <a:gd name="connsiteY142" fmla="*/ 303095 h 316958"/>
                <a:gd name="connsiteX143" fmla="*/ 60176 w 412827"/>
                <a:gd name="connsiteY143" fmla="*/ 302062 h 316958"/>
                <a:gd name="connsiteX144" fmla="*/ 63569 w 412827"/>
                <a:gd name="connsiteY144" fmla="*/ 301177 h 316958"/>
                <a:gd name="connsiteX145" fmla="*/ 64896 w 412827"/>
                <a:gd name="connsiteY145" fmla="*/ 301177 h 316958"/>
                <a:gd name="connsiteX146" fmla="*/ 65781 w 412827"/>
                <a:gd name="connsiteY146" fmla="*/ 300735 h 316958"/>
                <a:gd name="connsiteX147" fmla="*/ 66961 w 412827"/>
                <a:gd name="connsiteY147" fmla="*/ 299702 h 316958"/>
                <a:gd name="connsiteX148" fmla="*/ 69026 w 412827"/>
                <a:gd name="connsiteY148" fmla="*/ 298817 h 316958"/>
                <a:gd name="connsiteX149" fmla="*/ 70206 w 412827"/>
                <a:gd name="connsiteY149" fmla="*/ 299112 h 316958"/>
                <a:gd name="connsiteX150" fmla="*/ 70943 w 412827"/>
                <a:gd name="connsiteY150" fmla="*/ 299260 h 316958"/>
                <a:gd name="connsiteX151" fmla="*/ 78023 w 412827"/>
                <a:gd name="connsiteY151" fmla="*/ 305897 h 316958"/>
                <a:gd name="connsiteX152" fmla="*/ 81120 w 412827"/>
                <a:gd name="connsiteY152" fmla="*/ 309142 h 316958"/>
                <a:gd name="connsiteX153" fmla="*/ 81857 w 412827"/>
                <a:gd name="connsiteY153" fmla="*/ 310912 h 316958"/>
                <a:gd name="connsiteX154" fmla="*/ 83480 w 412827"/>
                <a:gd name="connsiteY154" fmla="*/ 312092 h 316958"/>
                <a:gd name="connsiteX155" fmla="*/ 85840 w 412827"/>
                <a:gd name="connsiteY155" fmla="*/ 312829 h 316958"/>
                <a:gd name="connsiteX156" fmla="*/ 88052 w 412827"/>
                <a:gd name="connsiteY156" fmla="*/ 314599 h 316958"/>
                <a:gd name="connsiteX157" fmla="*/ 89674 w 412827"/>
                <a:gd name="connsiteY157" fmla="*/ 316959 h 316958"/>
                <a:gd name="connsiteX158" fmla="*/ 91149 w 412827"/>
                <a:gd name="connsiteY158" fmla="*/ 316074 h 316958"/>
                <a:gd name="connsiteX159" fmla="*/ 91445 w 412827"/>
                <a:gd name="connsiteY159" fmla="*/ 315189 h 316958"/>
                <a:gd name="connsiteX160" fmla="*/ 91002 w 412827"/>
                <a:gd name="connsiteY160" fmla="*/ 314304 h 316958"/>
                <a:gd name="connsiteX161" fmla="*/ 90265 w 412827"/>
                <a:gd name="connsiteY161" fmla="*/ 313566 h 316958"/>
                <a:gd name="connsiteX162" fmla="*/ 90117 w 412827"/>
                <a:gd name="connsiteY162" fmla="*/ 311944 h 316958"/>
                <a:gd name="connsiteX163" fmla="*/ 90265 w 412827"/>
                <a:gd name="connsiteY163" fmla="*/ 310912 h 316958"/>
                <a:gd name="connsiteX164" fmla="*/ 90855 w 412827"/>
                <a:gd name="connsiteY164" fmla="*/ 309732 h 316958"/>
                <a:gd name="connsiteX165" fmla="*/ 90559 w 412827"/>
                <a:gd name="connsiteY165" fmla="*/ 307372 h 316958"/>
                <a:gd name="connsiteX166" fmla="*/ 90707 w 412827"/>
                <a:gd name="connsiteY166" fmla="*/ 303684 h 316958"/>
                <a:gd name="connsiteX167" fmla="*/ 90855 w 412827"/>
                <a:gd name="connsiteY167" fmla="*/ 298375 h 316958"/>
                <a:gd name="connsiteX168" fmla="*/ 91002 w 412827"/>
                <a:gd name="connsiteY168" fmla="*/ 294983 h 316958"/>
                <a:gd name="connsiteX169" fmla="*/ 94247 w 412827"/>
                <a:gd name="connsiteY169" fmla="*/ 292623 h 316958"/>
                <a:gd name="connsiteX170" fmla="*/ 98819 w 412827"/>
                <a:gd name="connsiteY170" fmla="*/ 288493 h 316958"/>
                <a:gd name="connsiteX171" fmla="*/ 101179 w 412827"/>
                <a:gd name="connsiteY171" fmla="*/ 284363 h 316958"/>
                <a:gd name="connsiteX172" fmla="*/ 102507 w 412827"/>
                <a:gd name="connsiteY172" fmla="*/ 281118 h 316958"/>
                <a:gd name="connsiteX173" fmla="*/ 104129 w 412827"/>
                <a:gd name="connsiteY173" fmla="*/ 270499 h 316958"/>
                <a:gd name="connsiteX174" fmla="*/ 105161 w 412827"/>
                <a:gd name="connsiteY174" fmla="*/ 269909 h 316958"/>
                <a:gd name="connsiteX175" fmla="*/ 106489 w 412827"/>
                <a:gd name="connsiteY175" fmla="*/ 269319 h 316958"/>
                <a:gd name="connsiteX176" fmla="*/ 111209 w 412827"/>
                <a:gd name="connsiteY176" fmla="*/ 265484 h 316958"/>
                <a:gd name="connsiteX177" fmla="*/ 114896 w 412827"/>
                <a:gd name="connsiteY177" fmla="*/ 264157 h 316958"/>
                <a:gd name="connsiteX178" fmla="*/ 117551 w 412827"/>
                <a:gd name="connsiteY178" fmla="*/ 263272 h 316958"/>
                <a:gd name="connsiteX179" fmla="*/ 121680 w 412827"/>
                <a:gd name="connsiteY179" fmla="*/ 262534 h 316958"/>
                <a:gd name="connsiteX180" fmla="*/ 124335 w 412827"/>
                <a:gd name="connsiteY180" fmla="*/ 262830 h 316958"/>
                <a:gd name="connsiteX181" fmla="*/ 129055 w 412827"/>
                <a:gd name="connsiteY181" fmla="*/ 262977 h 316958"/>
                <a:gd name="connsiteX182" fmla="*/ 132742 w 412827"/>
                <a:gd name="connsiteY182" fmla="*/ 262682 h 316958"/>
                <a:gd name="connsiteX183" fmla="*/ 135839 w 412827"/>
                <a:gd name="connsiteY183" fmla="*/ 260470 h 316958"/>
                <a:gd name="connsiteX184" fmla="*/ 137167 w 412827"/>
                <a:gd name="connsiteY184" fmla="*/ 259880 h 316958"/>
                <a:gd name="connsiteX185" fmla="*/ 139232 w 412827"/>
                <a:gd name="connsiteY185" fmla="*/ 259585 h 316958"/>
                <a:gd name="connsiteX186" fmla="*/ 148229 w 412827"/>
                <a:gd name="connsiteY186" fmla="*/ 262387 h 316958"/>
                <a:gd name="connsiteX187" fmla="*/ 157226 w 412827"/>
                <a:gd name="connsiteY187" fmla="*/ 265042 h 316958"/>
                <a:gd name="connsiteX188" fmla="*/ 158996 w 412827"/>
                <a:gd name="connsiteY188" fmla="*/ 264894 h 316958"/>
                <a:gd name="connsiteX189" fmla="*/ 160323 w 412827"/>
                <a:gd name="connsiteY189" fmla="*/ 265189 h 316958"/>
                <a:gd name="connsiteX190" fmla="*/ 162535 w 412827"/>
                <a:gd name="connsiteY190" fmla="*/ 266664 h 316958"/>
                <a:gd name="connsiteX191" fmla="*/ 165928 w 412827"/>
                <a:gd name="connsiteY191" fmla="*/ 269761 h 316958"/>
                <a:gd name="connsiteX192" fmla="*/ 167845 w 412827"/>
                <a:gd name="connsiteY192" fmla="*/ 271826 h 316958"/>
                <a:gd name="connsiteX193" fmla="*/ 168878 w 412827"/>
                <a:gd name="connsiteY193" fmla="*/ 273006 h 316958"/>
                <a:gd name="connsiteX194" fmla="*/ 173450 w 412827"/>
                <a:gd name="connsiteY194" fmla="*/ 279791 h 316958"/>
                <a:gd name="connsiteX195" fmla="*/ 175220 w 412827"/>
                <a:gd name="connsiteY195" fmla="*/ 281561 h 316958"/>
                <a:gd name="connsiteX196" fmla="*/ 176990 w 412827"/>
                <a:gd name="connsiteY196" fmla="*/ 282446 h 316958"/>
                <a:gd name="connsiteX197" fmla="*/ 178759 w 412827"/>
                <a:gd name="connsiteY197" fmla="*/ 282741 h 316958"/>
                <a:gd name="connsiteX198" fmla="*/ 180087 w 412827"/>
                <a:gd name="connsiteY198" fmla="*/ 282593 h 316958"/>
                <a:gd name="connsiteX199" fmla="*/ 181414 w 412827"/>
                <a:gd name="connsiteY199" fmla="*/ 281856 h 316958"/>
                <a:gd name="connsiteX200" fmla="*/ 183184 w 412827"/>
                <a:gd name="connsiteY200" fmla="*/ 280381 h 316958"/>
                <a:gd name="connsiteX201" fmla="*/ 185839 w 412827"/>
                <a:gd name="connsiteY201" fmla="*/ 279644 h 316958"/>
                <a:gd name="connsiteX202" fmla="*/ 187904 w 412827"/>
                <a:gd name="connsiteY202" fmla="*/ 279791 h 316958"/>
                <a:gd name="connsiteX203" fmla="*/ 199261 w 412827"/>
                <a:gd name="connsiteY203" fmla="*/ 273744 h 316958"/>
                <a:gd name="connsiteX204" fmla="*/ 200293 w 412827"/>
                <a:gd name="connsiteY204" fmla="*/ 273596 h 316958"/>
                <a:gd name="connsiteX205" fmla="*/ 203538 w 412827"/>
                <a:gd name="connsiteY205" fmla="*/ 274039 h 316958"/>
                <a:gd name="connsiteX206" fmla="*/ 207225 w 412827"/>
                <a:gd name="connsiteY206" fmla="*/ 274924 h 316958"/>
                <a:gd name="connsiteX207" fmla="*/ 216665 w 412827"/>
                <a:gd name="connsiteY207" fmla="*/ 281118 h 316958"/>
                <a:gd name="connsiteX208" fmla="*/ 224334 w 412827"/>
                <a:gd name="connsiteY208" fmla="*/ 285101 h 316958"/>
                <a:gd name="connsiteX209" fmla="*/ 229791 w 412827"/>
                <a:gd name="connsiteY209" fmla="*/ 286428 h 316958"/>
                <a:gd name="connsiteX210" fmla="*/ 236134 w 412827"/>
                <a:gd name="connsiteY210" fmla="*/ 287313 h 316958"/>
                <a:gd name="connsiteX211" fmla="*/ 246900 w 412827"/>
                <a:gd name="connsiteY211" fmla="*/ 287608 h 316958"/>
                <a:gd name="connsiteX212" fmla="*/ 255160 w 412827"/>
                <a:gd name="connsiteY212" fmla="*/ 279053 h 316958"/>
                <a:gd name="connsiteX213" fmla="*/ 258110 w 412827"/>
                <a:gd name="connsiteY213" fmla="*/ 277136 h 316958"/>
                <a:gd name="connsiteX214" fmla="*/ 261797 w 412827"/>
                <a:gd name="connsiteY214" fmla="*/ 275514 h 316958"/>
                <a:gd name="connsiteX215" fmla="*/ 262977 w 412827"/>
                <a:gd name="connsiteY215" fmla="*/ 275219 h 316958"/>
                <a:gd name="connsiteX216" fmla="*/ 269466 w 412827"/>
                <a:gd name="connsiteY216" fmla="*/ 273891 h 316958"/>
                <a:gd name="connsiteX217" fmla="*/ 282003 w 412827"/>
                <a:gd name="connsiteY217" fmla="*/ 272859 h 316958"/>
                <a:gd name="connsiteX218" fmla="*/ 293950 w 412827"/>
                <a:gd name="connsiteY218" fmla="*/ 273301 h 316958"/>
                <a:gd name="connsiteX219" fmla="*/ 296162 w 412827"/>
                <a:gd name="connsiteY219" fmla="*/ 273596 h 316958"/>
                <a:gd name="connsiteX220" fmla="*/ 301177 w 412827"/>
                <a:gd name="connsiteY220" fmla="*/ 274776 h 316958"/>
                <a:gd name="connsiteX221" fmla="*/ 308994 w 412827"/>
                <a:gd name="connsiteY221" fmla="*/ 277579 h 316958"/>
                <a:gd name="connsiteX222" fmla="*/ 312386 w 412827"/>
                <a:gd name="connsiteY222" fmla="*/ 280233 h 316958"/>
                <a:gd name="connsiteX223" fmla="*/ 317549 w 412827"/>
                <a:gd name="connsiteY223" fmla="*/ 280676 h 316958"/>
                <a:gd name="connsiteX224" fmla="*/ 321384 w 412827"/>
                <a:gd name="connsiteY224" fmla="*/ 280086 h 316958"/>
                <a:gd name="connsiteX225" fmla="*/ 322563 w 412827"/>
                <a:gd name="connsiteY225" fmla="*/ 277431 h 316958"/>
                <a:gd name="connsiteX226" fmla="*/ 326398 w 412827"/>
                <a:gd name="connsiteY226" fmla="*/ 274039 h 316958"/>
                <a:gd name="connsiteX227" fmla="*/ 329053 w 412827"/>
                <a:gd name="connsiteY227" fmla="*/ 272564 h 316958"/>
                <a:gd name="connsiteX228" fmla="*/ 332003 w 412827"/>
                <a:gd name="connsiteY228" fmla="*/ 270794 h 316958"/>
                <a:gd name="connsiteX229" fmla="*/ 336722 w 412827"/>
                <a:gd name="connsiteY229" fmla="*/ 268434 h 316958"/>
                <a:gd name="connsiteX230" fmla="*/ 340410 w 412827"/>
                <a:gd name="connsiteY230" fmla="*/ 267549 h 316958"/>
                <a:gd name="connsiteX231" fmla="*/ 343802 w 412827"/>
                <a:gd name="connsiteY231" fmla="*/ 264894 h 316958"/>
                <a:gd name="connsiteX232" fmla="*/ 346604 w 412827"/>
                <a:gd name="connsiteY232" fmla="*/ 264157 h 316958"/>
                <a:gd name="connsiteX233" fmla="*/ 351177 w 412827"/>
                <a:gd name="connsiteY233" fmla="*/ 264009 h 316958"/>
                <a:gd name="connsiteX234" fmla="*/ 348669 w 412827"/>
                <a:gd name="connsiteY234" fmla="*/ 252653 h 316958"/>
                <a:gd name="connsiteX235" fmla="*/ 347047 w 412827"/>
                <a:gd name="connsiteY235" fmla="*/ 246163 h 316958"/>
                <a:gd name="connsiteX236" fmla="*/ 348817 w 412827"/>
                <a:gd name="connsiteY236" fmla="*/ 244098 h 316958"/>
                <a:gd name="connsiteX237" fmla="*/ 352209 w 412827"/>
                <a:gd name="connsiteY237" fmla="*/ 239526 h 316958"/>
                <a:gd name="connsiteX238" fmla="*/ 356486 w 412827"/>
                <a:gd name="connsiteY238" fmla="*/ 230529 h 316958"/>
                <a:gd name="connsiteX239" fmla="*/ 366221 w 412827"/>
                <a:gd name="connsiteY239" fmla="*/ 216812 h 316958"/>
                <a:gd name="connsiteX240" fmla="*/ 371088 w 412827"/>
                <a:gd name="connsiteY240" fmla="*/ 209733 h 316958"/>
                <a:gd name="connsiteX241" fmla="*/ 380970 w 412827"/>
                <a:gd name="connsiteY241" fmla="*/ 199113 h 316958"/>
                <a:gd name="connsiteX242" fmla="*/ 393212 w 412827"/>
                <a:gd name="connsiteY242" fmla="*/ 186134 h 316958"/>
                <a:gd name="connsiteX243" fmla="*/ 399996 w 412827"/>
                <a:gd name="connsiteY243" fmla="*/ 178907 h 316958"/>
                <a:gd name="connsiteX244" fmla="*/ 401176 w 412827"/>
                <a:gd name="connsiteY244" fmla="*/ 165485 h 316958"/>
                <a:gd name="connsiteX245" fmla="*/ 402356 w 412827"/>
                <a:gd name="connsiteY245" fmla="*/ 151326 h 316958"/>
                <a:gd name="connsiteX246" fmla="*/ 403241 w 412827"/>
                <a:gd name="connsiteY246" fmla="*/ 140559 h 316958"/>
                <a:gd name="connsiteX247" fmla="*/ 404274 w 412827"/>
                <a:gd name="connsiteY247" fmla="*/ 127875 h 316958"/>
                <a:gd name="connsiteX248" fmla="*/ 405306 w 412827"/>
                <a:gd name="connsiteY248" fmla="*/ 117256 h 316958"/>
                <a:gd name="connsiteX249" fmla="*/ 405896 w 412827"/>
                <a:gd name="connsiteY249" fmla="*/ 109438 h 316958"/>
                <a:gd name="connsiteX250" fmla="*/ 406928 w 412827"/>
                <a:gd name="connsiteY250" fmla="*/ 98377 h 316958"/>
                <a:gd name="connsiteX251" fmla="*/ 407666 w 412827"/>
                <a:gd name="connsiteY251" fmla="*/ 96312 h 316958"/>
                <a:gd name="connsiteX252" fmla="*/ 412385 w 412827"/>
                <a:gd name="connsiteY252" fmla="*/ 87610 h 316958"/>
                <a:gd name="connsiteX253" fmla="*/ 412828 w 412827"/>
                <a:gd name="connsiteY253" fmla="*/ 86430 h 316958"/>
                <a:gd name="connsiteX254" fmla="*/ 411943 w 412827"/>
                <a:gd name="connsiteY254" fmla="*/ 84955 h 316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412827" h="316958">
                  <a:moveTo>
                    <a:pt x="411943" y="84955"/>
                  </a:moveTo>
                  <a:lnTo>
                    <a:pt x="405159" y="77580"/>
                  </a:lnTo>
                  <a:lnTo>
                    <a:pt x="402946" y="75958"/>
                  </a:lnTo>
                  <a:lnTo>
                    <a:pt x="401766" y="72123"/>
                  </a:lnTo>
                  <a:lnTo>
                    <a:pt x="403536" y="69911"/>
                  </a:lnTo>
                  <a:lnTo>
                    <a:pt x="395276" y="57522"/>
                  </a:lnTo>
                  <a:lnTo>
                    <a:pt x="393359" y="56047"/>
                  </a:lnTo>
                  <a:lnTo>
                    <a:pt x="392474" y="54424"/>
                  </a:lnTo>
                  <a:lnTo>
                    <a:pt x="392327" y="52212"/>
                  </a:lnTo>
                  <a:lnTo>
                    <a:pt x="392179" y="43658"/>
                  </a:lnTo>
                  <a:lnTo>
                    <a:pt x="389967" y="30088"/>
                  </a:lnTo>
                  <a:lnTo>
                    <a:pt x="387165" y="14307"/>
                  </a:lnTo>
                  <a:lnTo>
                    <a:pt x="387165" y="14307"/>
                  </a:lnTo>
                  <a:lnTo>
                    <a:pt x="376103" y="20059"/>
                  </a:lnTo>
                  <a:lnTo>
                    <a:pt x="367548" y="24631"/>
                  </a:lnTo>
                  <a:lnTo>
                    <a:pt x="367106" y="24631"/>
                  </a:lnTo>
                  <a:lnTo>
                    <a:pt x="366811" y="24484"/>
                  </a:lnTo>
                  <a:lnTo>
                    <a:pt x="357961" y="16814"/>
                  </a:lnTo>
                  <a:lnTo>
                    <a:pt x="351029" y="10914"/>
                  </a:lnTo>
                  <a:lnTo>
                    <a:pt x="347932" y="9292"/>
                  </a:lnTo>
                  <a:lnTo>
                    <a:pt x="334953" y="6195"/>
                  </a:lnTo>
                  <a:lnTo>
                    <a:pt x="321973" y="3097"/>
                  </a:lnTo>
                  <a:lnTo>
                    <a:pt x="308404" y="0"/>
                  </a:lnTo>
                  <a:lnTo>
                    <a:pt x="294835" y="8407"/>
                  </a:lnTo>
                  <a:lnTo>
                    <a:pt x="281413" y="16667"/>
                  </a:lnTo>
                  <a:lnTo>
                    <a:pt x="267844" y="25073"/>
                  </a:lnTo>
                  <a:lnTo>
                    <a:pt x="254275" y="33333"/>
                  </a:lnTo>
                  <a:lnTo>
                    <a:pt x="240706" y="41740"/>
                  </a:lnTo>
                  <a:lnTo>
                    <a:pt x="227284" y="50000"/>
                  </a:lnTo>
                  <a:lnTo>
                    <a:pt x="213715" y="58407"/>
                  </a:lnTo>
                  <a:lnTo>
                    <a:pt x="200146" y="66666"/>
                  </a:lnTo>
                  <a:lnTo>
                    <a:pt x="191149" y="72123"/>
                  </a:lnTo>
                  <a:lnTo>
                    <a:pt x="185544" y="76990"/>
                  </a:lnTo>
                  <a:lnTo>
                    <a:pt x="178317" y="83038"/>
                  </a:lnTo>
                  <a:lnTo>
                    <a:pt x="171532" y="89085"/>
                  </a:lnTo>
                  <a:lnTo>
                    <a:pt x="166222" y="93804"/>
                  </a:lnTo>
                  <a:lnTo>
                    <a:pt x="159290" y="99999"/>
                  </a:lnTo>
                  <a:lnTo>
                    <a:pt x="155898" y="103096"/>
                  </a:lnTo>
                  <a:lnTo>
                    <a:pt x="148229" y="109881"/>
                  </a:lnTo>
                  <a:lnTo>
                    <a:pt x="145869" y="111061"/>
                  </a:lnTo>
                  <a:lnTo>
                    <a:pt x="135692" y="113126"/>
                  </a:lnTo>
                  <a:lnTo>
                    <a:pt x="126400" y="114896"/>
                  </a:lnTo>
                  <a:lnTo>
                    <a:pt x="117698" y="116666"/>
                  </a:lnTo>
                  <a:lnTo>
                    <a:pt x="111798" y="117846"/>
                  </a:lnTo>
                  <a:lnTo>
                    <a:pt x="106194" y="118878"/>
                  </a:lnTo>
                  <a:lnTo>
                    <a:pt x="106194" y="123598"/>
                  </a:lnTo>
                  <a:lnTo>
                    <a:pt x="106194" y="130677"/>
                  </a:lnTo>
                  <a:lnTo>
                    <a:pt x="106194" y="138642"/>
                  </a:lnTo>
                  <a:lnTo>
                    <a:pt x="106194" y="145869"/>
                  </a:lnTo>
                  <a:lnTo>
                    <a:pt x="106341" y="154128"/>
                  </a:lnTo>
                  <a:lnTo>
                    <a:pt x="106341" y="160765"/>
                  </a:lnTo>
                  <a:lnTo>
                    <a:pt x="106341" y="168730"/>
                  </a:lnTo>
                  <a:lnTo>
                    <a:pt x="106341" y="176547"/>
                  </a:lnTo>
                  <a:lnTo>
                    <a:pt x="105456" y="177432"/>
                  </a:lnTo>
                  <a:lnTo>
                    <a:pt x="105161" y="181857"/>
                  </a:lnTo>
                  <a:lnTo>
                    <a:pt x="105014" y="187609"/>
                  </a:lnTo>
                  <a:lnTo>
                    <a:pt x="103392" y="193508"/>
                  </a:lnTo>
                  <a:lnTo>
                    <a:pt x="100589" y="197933"/>
                  </a:lnTo>
                  <a:lnTo>
                    <a:pt x="99557" y="202211"/>
                  </a:lnTo>
                  <a:lnTo>
                    <a:pt x="98819" y="204570"/>
                  </a:lnTo>
                  <a:lnTo>
                    <a:pt x="97787" y="205898"/>
                  </a:lnTo>
                  <a:lnTo>
                    <a:pt x="97492" y="207373"/>
                  </a:lnTo>
                  <a:lnTo>
                    <a:pt x="97049" y="209585"/>
                  </a:lnTo>
                  <a:lnTo>
                    <a:pt x="96164" y="211060"/>
                  </a:lnTo>
                  <a:lnTo>
                    <a:pt x="95427" y="211797"/>
                  </a:lnTo>
                  <a:lnTo>
                    <a:pt x="92624" y="212682"/>
                  </a:lnTo>
                  <a:lnTo>
                    <a:pt x="87757" y="216812"/>
                  </a:lnTo>
                  <a:lnTo>
                    <a:pt x="87315" y="220204"/>
                  </a:lnTo>
                  <a:lnTo>
                    <a:pt x="81710" y="219319"/>
                  </a:lnTo>
                  <a:lnTo>
                    <a:pt x="75663" y="218287"/>
                  </a:lnTo>
                  <a:lnTo>
                    <a:pt x="74925" y="218435"/>
                  </a:lnTo>
                  <a:lnTo>
                    <a:pt x="74336" y="218877"/>
                  </a:lnTo>
                  <a:lnTo>
                    <a:pt x="74188" y="220647"/>
                  </a:lnTo>
                  <a:lnTo>
                    <a:pt x="65929" y="220942"/>
                  </a:lnTo>
                  <a:lnTo>
                    <a:pt x="58997" y="221237"/>
                  </a:lnTo>
                  <a:lnTo>
                    <a:pt x="50295" y="221532"/>
                  </a:lnTo>
                  <a:lnTo>
                    <a:pt x="44247" y="221679"/>
                  </a:lnTo>
                  <a:lnTo>
                    <a:pt x="36725" y="222122"/>
                  </a:lnTo>
                  <a:lnTo>
                    <a:pt x="29646" y="222417"/>
                  </a:lnTo>
                  <a:lnTo>
                    <a:pt x="24926" y="226399"/>
                  </a:lnTo>
                  <a:lnTo>
                    <a:pt x="20796" y="230086"/>
                  </a:lnTo>
                  <a:lnTo>
                    <a:pt x="20501" y="230086"/>
                  </a:lnTo>
                  <a:lnTo>
                    <a:pt x="14454" y="230824"/>
                  </a:lnTo>
                  <a:lnTo>
                    <a:pt x="7080" y="230234"/>
                  </a:lnTo>
                  <a:lnTo>
                    <a:pt x="3245" y="230234"/>
                  </a:lnTo>
                  <a:lnTo>
                    <a:pt x="1622" y="230676"/>
                  </a:lnTo>
                  <a:lnTo>
                    <a:pt x="1327" y="232004"/>
                  </a:lnTo>
                  <a:lnTo>
                    <a:pt x="1033" y="233331"/>
                  </a:lnTo>
                  <a:lnTo>
                    <a:pt x="1033" y="235396"/>
                  </a:lnTo>
                  <a:lnTo>
                    <a:pt x="590" y="238936"/>
                  </a:lnTo>
                  <a:lnTo>
                    <a:pt x="0" y="243066"/>
                  </a:lnTo>
                  <a:lnTo>
                    <a:pt x="2212" y="245720"/>
                  </a:lnTo>
                  <a:lnTo>
                    <a:pt x="5015" y="248523"/>
                  </a:lnTo>
                  <a:lnTo>
                    <a:pt x="5752" y="249703"/>
                  </a:lnTo>
                  <a:lnTo>
                    <a:pt x="5015" y="252505"/>
                  </a:lnTo>
                  <a:lnTo>
                    <a:pt x="5457" y="254127"/>
                  </a:lnTo>
                  <a:lnTo>
                    <a:pt x="6932" y="256930"/>
                  </a:lnTo>
                  <a:lnTo>
                    <a:pt x="9292" y="260470"/>
                  </a:lnTo>
                  <a:lnTo>
                    <a:pt x="11799" y="264009"/>
                  </a:lnTo>
                  <a:lnTo>
                    <a:pt x="13569" y="264452"/>
                  </a:lnTo>
                  <a:lnTo>
                    <a:pt x="15192" y="264747"/>
                  </a:lnTo>
                  <a:lnTo>
                    <a:pt x="16224" y="265484"/>
                  </a:lnTo>
                  <a:lnTo>
                    <a:pt x="17699" y="266074"/>
                  </a:lnTo>
                  <a:lnTo>
                    <a:pt x="19174" y="266517"/>
                  </a:lnTo>
                  <a:lnTo>
                    <a:pt x="20501" y="267254"/>
                  </a:lnTo>
                  <a:lnTo>
                    <a:pt x="21239" y="267992"/>
                  </a:lnTo>
                  <a:lnTo>
                    <a:pt x="22271" y="270204"/>
                  </a:lnTo>
                  <a:lnTo>
                    <a:pt x="25074" y="271679"/>
                  </a:lnTo>
                  <a:lnTo>
                    <a:pt x="27138" y="273154"/>
                  </a:lnTo>
                  <a:lnTo>
                    <a:pt x="26253" y="273891"/>
                  </a:lnTo>
                  <a:lnTo>
                    <a:pt x="23894" y="273596"/>
                  </a:lnTo>
                  <a:lnTo>
                    <a:pt x="21534" y="273006"/>
                  </a:lnTo>
                  <a:lnTo>
                    <a:pt x="21239" y="274039"/>
                  </a:lnTo>
                  <a:lnTo>
                    <a:pt x="21091" y="278169"/>
                  </a:lnTo>
                  <a:lnTo>
                    <a:pt x="21534" y="281561"/>
                  </a:lnTo>
                  <a:lnTo>
                    <a:pt x="21976" y="282003"/>
                  </a:lnTo>
                  <a:lnTo>
                    <a:pt x="24336" y="282593"/>
                  </a:lnTo>
                  <a:lnTo>
                    <a:pt x="29941" y="287018"/>
                  </a:lnTo>
                  <a:lnTo>
                    <a:pt x="34955" y="291148"/>
                  </a:lnTo>
                  <a:lnTo>
                    <a:pt x="36578" y="292180"/>
                  </a:lnTo>
                  <a:lnTo>
                    <a:pt x="39380" y="292623"/>
                  </a:lnTo>
                  <a:lnTo>
                    <a:pt x="42478" y="292770"/>
                  </a:lnTo>
                  <a:lnTo>
                    <a:pt x="43805" y="292475"/>
                  </a:lnTo>
                  <a:lnTo>
                    <a:pt x="46754" y="290410"/>
                  </a:lnTo>
                  <a:lnTo>
                    <a:pt x="48377" y="290115"/>
                  </a:lnTo>
                  <a:lnTo>
                    <a:pt x="49852" y="290115"/>
                  </a:lnTo>
                  <a:lnTo>
                    <a:pt x="50737" y="290558"/>
                  </a:lnTo>
                  <a:lnTo>
                    <a:pt x="52064" y="292180"/>
                  </a:lnTo>
                  <a:lnTo>
                    <a:pt x="53539" y="294835"/>
                  </a:lnTo>
                  <a:lnTo>
                    <a:pt x="53834" y="296752"/>
                  </a:lnTo>
                  <a:lnTo>
                    <a:pt x="53687" y="297785"/>
                  </a:lnTo>
                  <a:lnTo>
                    <a:pt x="53244" y="298080"/>
                  </a:lnTo>
                  <a:lnTo>
                    <a:pt x="50885" y="298670"/>
                  </a:lnTo>
                  <a:lnTo>
                    <a:pt x="49704" y="298965"/>
                  </a:lnTo>
                  <a:lnTo>
                    <a:pt x="49557" y="299555"/>
                  </a:lnTo>
                  <a:lnTo>
                    <a:pt x="49852" y="300882"/>
                  </a:lnTo>
                  <a:lnTo>
                    <a:pt x="50295" y="301620"/>
                  </a:lnTo>
                  <a:lnTo>
                    <a:pt x="53097" y="305455"/>
                  </a:lnTo>
                  <a:lnTo>
                    <a:pt x="56931" y="310469"/>
                  </a:lnTo>
                  <a:lnTo>
                    <a:pt x="58112" y="311649"/>
                  </a:lnTo>
                  <a:lnTo>
                    <a:pt x="58702" y="308994"/>
                  </a:lnTo>
                  <a:lnTo>
                    <a:pt x="57522" y="303980"/>
                  </a:lnTo>
                  <a:lnTo>
                    <a:pt x="57522" y="303095"/>
                  </a:lnTo>
                  <a:lnTo>
                    <a:pt x="60176" y="302062"/>
                  </a:lnTo>
                  <a:lnTo>
                    <a:pt x="63569" y="301177"/>
                  </a:lnTo>
                  <a:lnTo>
                    <a:pt x="64896" y="301177"/>
                  </a:lnTo>
                  <a:lnTo>
                    <a:pt x="65781" y="300735"/>
                  </a:lnTo>
                  <a:lnTo>
                    <a:pt x="66961" y="299702"/>
                  </a:lnTo>
                  <a:lnTo>
                    <a:pt x="69026" y="298817"/>
                  </a:lnTo>
                  <a:lnTo>
                    <a:pt x="70206" y="299112"/>
                  </a:lnTo>
                  <a:lnTo>
                    <a:pt x="70943" y="299260"/>
                  </a:lnTo>
                  <a:lnTo>
                    <a:pt x="78023" y="305897"/>
                  </a:lnTo>
                  <a:lnTo>
                    <a:pt x="81120" y="309142"/>
                  </a:lnTo>
                  <a:lnTo>
                    <a:pt x="81857" y="310912"/>
                  </a:lnTo>
                  <a:lnTo>
                    <a:pt x="83480" y="312092"/>
                  </a:lnTo>
                  <a:lnTo>
                    <a:pt x="85840" y="312829"/>
                  </a:lnTo>
                  <a:lnTo>
                    <a:pt x="88052" y="314599"/>
                  </a:lnTo>
                  <a:lnTo>
                    <a:pt x="89674" y="316959"/>
                  </a:lnTo>
                  <a:lnTo>
                    <a:pt x="91149" y="316074"/>
                  </a:lnTo>
                  <a:lnTo>
                    <a:pt x="91445" y="315189"/>
                  </a:lnTo>
                  <a:lnTo>
                    <a:pt x="91002" y="314304"/>
                  </a:lnTo>
                  <a:lnTo>
                    <a:pt x="90265" y="313566"/>
                  </a:lnTo>
                  <a:lnTo>
                    <a:pt x="90117" y="311944"/>
                  </a:lnTo>
                  <a:lnTo>
                    <a:pt x="90265" y="310912"/>
                  </a:lnTo>
                  <a:lnTo>
                    <a:pt x="90855" y="309732"/>
                  </a:lnTo>
                  <a:lnTo>
                    <a:pt x="90559" y="307372"/>
                  </a:lnTo>
                  <a:lnTo>
                    <a:pt x="90707" y="303684"/>
                  </a:lnTo>
                  <a:lnTo>
                    <a:pt x="90855" y="298375"/>
                  </a:lnTo>
                  <a:lnTo>
                    <a:pt x="91002" y="294983"/>
                  </a:lnTo>
                  <a:lnTo>
                    <a:pt x="94247" y="292623"/>
                  </a:lnTo>
                  <a:lnTo>
                    <a:pt x="98819" y="288493"/>
                  </a:lnTo>
                  <a:lnTo>
                    <a:pt x="101179" y="284363"/>
                  </a:lnTo>
                  <a:lnTo>
                    <a:pt x="102507" y="281118"/>
                  </a:lnTo>
                  <a:lnTo>
                    <a:pt x="104129" y="270499"/>
                  </a:lnTo>
                  <a:lnTo>
                    <a:pt x="105161" y="269909"/>
                  </a:lnTo>
                  <a:lnTo>
                    <a:pt x="106489" y="269319"/>
                  </a:lnTo>
                  <a:lnTo>
                    <a:pt x="111209" y="265484"/>
                  </a:lnTo>
                  <a:lnTo>
                    <a:pt x="114896" y="264157"/>
                  </a:lnTo>
                  <a:lnTo>
                    <a:pt x="117551" y="263272"/>
                  </a:lnTo>
                  <a:lnTo>
                    <a:pt x="121680" y="262534"/>
                  </a:lnTo>
                  <a:lnTo>
                    <a:pt x="124335" y="262830"/>
                  </a:lnTo>
                  <a:lnTo>
                    <a:pt x="129055" y="262977"/>
                  </a:lnTo>
                  <a:lnTo>
                    <a:pt x="132742" y="262682"/>
                  </a:lnTo>
                  <a:lnTo>
                    <a:pt x="135839" y="260470"/>
                  </a:lnTo>
                  <a:lnTo>
                    <a:pt x="137167" y="259880"/>
                  </a:lnTo>
                  <a:lnTo>
                    <a:pt x="139232" y="259585"/>
                  </a:lnTo>
                  <a:lnTo>
                    <a:pt x="148229" y="262387"/>
                  </a:lnTo>
                  <a:lnTo>
                    <a:pt x="157226" y="265042"/>
                  </a:lnTo>
                  <a:lnTo>
                    <a:pt x="158996" y="264894"/>
                  </a:lnTo>
                  <a:lnTo>
                    <a:pt x="160323" y="265189"/>
                  </a:lnTo>
                  <a:lnTo>
                    <a:pt x="162535" y="266664"/>
                  </a:lnTo>
                  <a:lnTo>
                    <a:pt x="165928" y="269761"/>
                  </a:lnTo>
                  <a:lnTo>
                    <a:pt x="167845" y="271826"/>
                  </a:lnTo>
                  <a:lnTo>
                    <a:pt x="168878" y="273006"/>
                  </a:lnTo>
                  <a:lnTo>
                    <a:pt x="173450" y="279791"/>
                  </a:lnTo>
                  <a:lnTo>
                    <a:pt x="175220" y="281561"/>
                  </a:lnTo>
                  <a:lnTo>
                    <a:pt x="176990" y="282446"/>
                  </a:lnTo>
                  <a:lnTo>
                    <a:pt x="178759" y="282741"/>
                  </a:lnTo>
                  <a:lnTo>
                    <a:pt x="180087" y="282593"/>
                  </a:lnTo>
                  <a:lnTo>
                    <a:pt x="181414" y="281856"/>
                  </a:lnTo>
                  <a:lnTo>
                    <a:pt x="183184" y="280381"/>
                  </a:lnTo>
                  <a:lnTo>
                    <a:pt x="185839" y="279644"/>
                  </a:lnTo>
                  <a:lnTo>
                    <a:pt x="187904" y="279791"/>
                  </a:lnTo>
                  <a:lnTo>
                    <a:pt x="199261" y="273744"/>
                  </a:lnTo>
                  <a:lnTo>
                    <a:pt x="200293" y="273596"/>
                  </a:lnTo>
                  <a:lnTo>
                    <a:pt x="203538" y="274039"/>
                  </a:lnTo>
                  <a:lnTo>
                    <a:pt x="207225" y="274924"/>
                  </a:lnTo>
                  <a:lnTo>
                    <a:pt x="216665" y="281118"/>
                  </a:lnTo>
                  <a:lnTo>
                    <a:pt x="224334" y="285101"/>
                  </a:lnTo>
                  <a:lnTo>
                    <a:pt x="229791" y="286428"/>
                  </a:lnTo>
                  <a:lnTo>
                    <a:pt x="236134" y="287313"/>
                  </a:lnTo>
                  <a:lnTo>
                    <a:pt x="246900" y="287608"/>
                  </a:lnTo>
                  <a:lnTo>
                    <a:pt x="255160" y="279053"/>
                  </a:lnTo>
                  <a:lnTo>
                    <a:pt x="258110" y="277136"/>
                  </a:lnTo>
                  <a:lnTo>
                    <a:pt x="261797" y="275514"/>
                  </a:lnTo>
                  <a:lnTo>
                    <a:pt x="262977" y="275219"/>
                  </a:lnTo>
                  <a:lnTo>
                    <a:pt x="269466" y="273891"/>
                  </a:lnTo>
                  <a:lnTo>
                    <a:pt x="282003" y="272859"/>
                  </a:lnTo>
                  <a:lnTo>
                    <a:pt x="293950" y="273301"/>
                  </a:lnTo>
                  <a:lnTo>
                    <a:pt x="296162" y="273596"/>
                  </a:lnTo>
                  <a:lnTo>
                    <a:pt x="301177" y="274776"/>
                  </a:lnTo>
                  <a:lnTo>
                    <a:pt x="308994" y="277579"/>
                  </a:lnTo>
                  <a:lnTo>
                    <a:pt x="312386" y="280233"/>
                  </a:lnTo>
                  <a:lnTo>
                    <a:pt x="317549" y="280676"/>
                  </a:lnTo>
                  <a:lnTo>
                    <a:pt x="321384" y="280086"/>
                  </a:lnTo>
                  <a:lnTo>
                    <a:pt x="322563" y="277431"/>
                  </a:lnTo>
                  <a:lnTo>
                    <a:pt x="326398" y="274039"/>
                  </a:lnTo>
                  <a:lnTo>
                    <a:pt x="329053" y="272564"/>
                  </a:lnTo>
                  <a:lnTo>
                    <a:pt x="332003" y="270794"/>
                  </a:lnTo>
                  <a:lnTo>
                    <a:pt x="336722" y="268434"/>
                  </a:lnTo>
                  <a:lnTo>
                    <a:pt x="340410" y="267549"/>
                  </a:lnTo>
                  <a:lnTo>
                    <a:pt x="343802" y="264894"/>
                  </a:lnTo>
                  <a:lnTo>
                    <a:pt x="346604" y="264157"/>
                  </a:lnTo>
                  <a:lnTo>
                    <a:pt x="351177" y="264009"/>
                  </a:lnTo>
                  <a:lnTo>
                    <a:pt x="348669" y="252653"/>
                  </a:lnTo>
                  <a:lnTo>
                    <a:pt x="347047" y="246163"/>
                  </a:lnTo>
                  <a:lnTo>
                    <a:pt x="348817" y="244098"/>
                  </a:lnTo>
                  <a:lnTo>
                    <a:pt x="352209" y="239526"/>
                  </a:lnTo>
                  <a:lnTo>
                    <a:pt x="356486" y="230529"/>
                  </a:lnTo>
                  <a:lnTo>
                    <a:pt x="366221" y="216812"/>
                  </a:lnTo>
                  <a:lnTo>
                    <a:pt x="371088" y="209733"/>
                  </a:lnTo>
                  <a:lnTo>
                    <a:pt x="380970" y="199113"/>
                  </a:lnTo>
                  <a:lnTo>
                    <a:pt x="393212" y="186134"/>
                  </a:lnTo>
                  <a:lnTo>
                    <a:pt x="399996" y="178907"/>
                  </a:lnTo>
                  <a:lnTo>
                    <a:pt x="401176" y="165485"/>
                  </a:lnTo>
                  <a:lnTo>
                    <a:pt x="402356" y="151326"/>
                  </a:lnTo>
                  <a:lnTo>
                    <a:pt x="403241" y="140559"/>
                  </a:lnTo>
                  <a:lnTo>
                    <a:pt x="404274" y="127875"/>
                  </a:lnTo>
                  <a:lnTo>
                    <a:pt x="405306" y="117256"/>
                  </a:lnTo>
                  <a:lnTo>
                    <a:pt x="405896" y="109438"/>
                  </a:lnTo>
                  <a:lnTo>
                    <a:pt x="406928" y="98377"/>
                  </a:lnTo>
                  <a:lnTo>
                    <a:pt x="407666" y="96312"/>
                  </a:lnTo>
                  <a:lnTo>
                    <a:pt x="412385" y="87610"/>
                  </a:lnTo>
                  <a:lnTo>
                    <a:pt x="412828" y="86430"/>
                  </a:lnTo>
                  <a:lnTo>
                    <a:pt x="411943" y="84955"/>
                  </a:lnTo>
                  <a:close/>
                </a:path>
              </a:pathLst>
            </a:custGeom>
            <a:grpFill/>
            <a:ln w="3175" cap="flat">
              <a:solidFill>
                <a:schemeClr val="bg2">
                  <a:lumMod val="90000"/>
                </a:schemeClr>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688A3ECF-8CD5-DB96-F730-C63FEDE9FE73}"/>
                </a:ext>
              </a:extLst>
            </p:cNvPr>
            <p:cNvSpPr/>
            <p:nvPr/>
          </p:nvSpPr>
          <p:spPr>
            <a:xfrm>
              <a:off x="9967350" y="4796770"/>
              <a:ext cx="214600" cy="96164"/>
            </a:xfrm>
            <a:custGeom>
              <a:avLst/>
              <a:gdLst>
                <a:gd name="connsiteX0" fmla="*/ 148 w 214600"/>
                <a:gd name="connsiteY0" fmla="*/ 1622 h 96164"/>
                <a:gd name="connsiteX1" fmla="*/ 148 w 214600"/>
                <a:gd name="connsiteY1" fmla="*/ 5900 h 96164"/>
                <a:gd name="connsiteX2" fmla="*/ 738 w 214600"/>
                <a:gd name="connsiteY2" fmla="*/ 5310 h 96164"/>
                <a:gd name="connsiteX3" fmla="*/ 1328 w 214600"/>
                <a:gd name="connsiteY3" fmla="*/ 3392 h 96164"/>
                <a:gd name="connsiteX4" fmla="*/ 885 w 214600"/>
                <a:gd name="connsiteY4" fmla="*/ 0 h 96164"/>
                <a:gd name="connsiteX5" fmla="*/ 0 w 214600"/>
                <a:gd name="connsiteY5" fmla="*/ 1622 h 96164"/>
                <a:gd name="connsiteX6" fmla="*/ 212535 w 214600"/>
                <a:gd name="connsiteY6" fmla="*/ 63126 h 96164"/>
                <a:gd name="connsiteX7" fmla="*/ 211355 w 214600"/>
                <a:gd name="connsiteY7" fmla="*/ 62684 h 96164"/>
                <a:gd name="connsiteX8" fmla="*/ 210913 w 214600"/>
                <a:gd name="connsiteY8" fmla="*/ 62094 h 96164"/>
                <a:gd name="connsiteX9" fmla="*/ 210618 w 214600"/>
                <a:gd name="connsiteY9" fmla="*/ 61061 h 96164"/>
                <a:gd name="connsiteX10" fmla="*/ 210618 w 214600"/>
                <a:gd name="connsiteY10" fmla="*/ 60176 h 96164"/>
                <a:gd name="connsiteX11" fmla="*/ 209142 w 214600"/>
                <a:gd name="connsiteY11" fmla="*/ 61061 h 96164"/>
                <a:gd name="connsiteX12" fmla="*/ 206193 w 214600"/>
                <a:gd name="connsiteY12" fmla="*/ 61651 h 96164"/>
                <a:gd name="connsiteX13" fmla="*/ 207816 w 214600"/>
                <a:gd name="connsiteY13" fmla="*/ 65191 h 96164"/>
                <a:gd name="connsiteX14" fmla="*/ 207816 w 214600"/>
                <a:gd name="connsiteY14" fmla="*/ 66814 h 96164"/>
                <a:gd name="connsiteX15" fmla="*/ 209438 w 214600"/>
                <a:gd name="connsiteY15" fmla="*/ 67403 h 96164"/>
                <a:gd name="connsiteX16" fmla="*/ 210175 w 214600"/>
                <a:gd name="connsiteY16" fmla="*/ 68436 h 96164"/>
                <a:gd name="connsiteX17" fmla="*/ 211208 w 214600"/>
                <a:gd name="connsiteY17" fmla="*/ 68436 h 96164"/>
                <a:gd name="connsiteX18" fmla="*/ 214158 w 214600"/>
                <a:gd name="connsiteY18" fmla="*/ 67698 h 96164"/>
                <a:gd name="connsiteX19" fmla="*/ 214601 w 214600"/>
                <a:gd name="connsiteY19" fmla="*/ 63126 h 96164"/>
                <a:gd name="connsiteX20" fmla="*/ 212535 w 214600"/>
                <a:gd name="connsiteY20" fmla="*/ 63126 h 96164"/>
                <a:gd name="connsiteX21" fmla="*/ 180235 w 214600"/>
                <a:gd name="connsiteY21" fmla="*/ 78760 h 96164"/>
                <a:gd name="connsiteX22" fmla="*/ 176842 w 214600"/>
                <a:gd name="connsiteY22" fmla="*/ 76990 h 96164"/>
                <a:gd name="connsiteX23" fmla="*/ 174187 w 214600"/>
                <a:gd name="connsiteY23" fmla="*/ 74778 h 96164"/>
                <a:gd name="connsiteX24" fmla="*/ 171680 w 214600"/>
                <a:gd name="connsiteY24" fmla="*/ 72271 h 96164"/>
                <a:gd name="connsiteX25" fmla="*/ 166666 w 214600"/>
                <a:gd name="connsiteY25" fmla="*/ 68289 h 96164"/>
                <a:gd name="connsiteX26" fmla="*/ 160323 w 214600"/>
                <a:gd name="connsiteY26" fmla="*/ 64159 h 96164"/>
                <a:gd name="connsiteX27" fmla="*/ 157521 w 214600"/>
                <a:gd name="connsiteY27" fmla="*/ 62979 h 96164"/>
                <a:gd name="connsiteX28" fmla="*/ 155898 w 214600"/>
                <a:gd name="connsiteY28" fmla="*/ 61504 h 96164"/>
                <a:gd name="connsiteX29" fmla="*/ 154276 w 214600"/>
                <a:gd name="connsiteY29" fmla="*/ 60766 h 96164"/>
                <a:gd name="connsiteX30" fmla="*/ 152948 w 214600"/>
                <a:gd name="connsiteY30" fmla="*/ 59292 h 96164"/>
                <a:gd name="connsiteX31" fmla="*/ 149999 w 214600"/>
                <a:gd name="connsiteY31" fmla="*/ 58112 h 96164"/>
                <a:gd name="connsiteX32" fmla="*/ 147934 w 214600"/>
                <a:gd name="connsiteY32" fmla="*/ 55752 h 96164"/>
                <a:gd name="connsiteX33" fmla="*/ 144395 w 214600"/>
                <a:gd name="connsiteY33" fmla="*/ 53097 h 96164"/>
                <a:gd name="connsiteX34" fmla="*/ 143656 w 214600"/>
                <a:gd name="connsiteY34" fmla="*/ 52064 h 96164"/>
                <a:gd name="connsiteX35" fmla="*/ 143656 w 214600"/>
                <a:gd name="connsiteY35" fmla="*/ 50442 h 96164"/>
                <a:gd name="connsiteX36" fmla="*/ 142625 w 214600"/>
                <a:gd name="connsiteY36" fmla="*/ 49262 h 96164"/>
                <a:gd name="connsiteX37" fmla="*/ 140707 w 214600"/>
                <a:gd name="connsiteY37" fmla="*/ 47935 h 96164"/>
                <a:gd name="connsiteX38" fmla="*/ 139232 w 214600"/>
                <a:gd name="connsiteY38" fmla="*/ 46017 h 96164"/>
                <a:gd name="connsiteX39" fmla="*/ 137610 w 214600"/>
                <a:gd name="connsiteY39" fmla="*/ 44690 h 96164"/>
                <a:gd name="connsiteX40" fmla="*/ 135545 w 214600"/>
                <a:gd name="connsiteY40" fmla="*/ 44100 h 96164"/>
                <a:gd name="connsiteX41" fmla="*/ 132005 w 214600"/>
                <a:gd name="connsiteY41" fmla="*/ 42330 h 96164"/>
                <a:gd name="connsiteX42" fmla="*/ 121828 w 214600"/>
                <a:gd name="connsiteY42" fmla="*/ 34218 h 96164"/>
                <a:gd name="connsiteX43" fmla="*/ 117845 w 214600"/>
                <a:gd name="connsiteY43" fmla="*/ 31563 h 96164"/>
                <a:gd name="connsiteX44" fmla="*/ 114749 w 214600"/>
                <a:gd name="connsiteY44" fmla="*/ 32301 h 96164"/>
                <a:gd name="connsiteX45" fmla="*/ 111799 w 214600"/>
                <a:gd name="connsiteY45" fmla="*/ 30531 h 96164"/>
                <a:gd name="connsiteX46" fmla="*/ 108111 w 214600"/>
                <a:gd name="connsiteY46" fmla="*/ 27728 h 96164"/>
                <a:gd name="connsiteX47" fmla="*/ 107669 w 214600"/>
                <a:gd name="connsiteY47" fmla="*/ 28613 h 96164"/>
                <a:gd name="connsiteX48" fmla="*/ 107669 w 214600"/>
                <a:gd name="connsiteY48" fmla="*/ 30236 h 96164"/>
                <a:gd name="connsiteX49" fmla="*/ 108259 w 214600"/>
                <a:gd name="connsiteY49" fmla="*/ 31416 h 96164"/>
                <a:gd name="connsiteX50" fmla="*/ 109734 w 214600"/>
                <a:gd name="connsiteY50" fmla="*/ 32153 h 96164"/>
                <a:gd name="connsiteX51" fmla="*/ 110618 w 214600"/>
                <a:gd name="connsiteY51" fmla="*/ 33333 h 96164"/>
                <a:gd name="connsiteX52" fmla="*/ 110618 w 214600"/>
                <a:gd name="connsiteY52" fmla="*/ 35103 h 96164"/>
                <a:gd name="connsiteX53" fmla="*/ 110914 w 214600"/>
                <a:gd name="connsiteY53" fmla="*/ 36873 h 96164"/>
                <a:gd name="connsiteX54" fmla="*/ 114601 w 214600"/>
                <a:gd name="connsiteY54" fmla="*/ 41003 h 96164"/>
                <a:gd name="connsiteX55" fmla="*/ 116223 w 214600"/>
                <a:gd name="connsiteY55" fmla="*/ 43952 h 96164"/>
                <a:gd name="connsiteX56" fmla="*/ 118288 w 214600"/>
                <a:gd name="connsiteY56" fmla="*/ 46460 h 96164"/>
                <a:gd name="connsiteX57" fmla="*/ 121091 w 214600"/>
                <a:gd name="connsiteY57" fmla="*/ 48525 h 96164"/>
                <a:gd name="connsiteX58" fmla="*/ 123598 w 214600"/>
                <a:gd name="connsiteY58" fmla="*/ 50884 h 96164"/>
                <a:gd name="connsiteX59" fmla="*/ 128760 w 214600"/>
                <a:gd name="connsiteY59" fmla="*/ 56637 h 96164"/>
                <a:gd name="connsiteX60" fmla="*/ 130678 w 214600"/>
                <a:gd name="connsiteY60" fmla="*/ 58997 h 96164"/>
                <a:gd name="connsiteX61" fmla="*/ 132890 w 214600"/>
                <a:gd name="connsiteY61" fmla="*/ 60029 h 96164"/>
                <a:gd name="connsiteX62" fmla="*/ 138937 w 214600"/>
                <a:gd name="connsiteY62" fmla="*/ 65486 h 96164"/>
                <a:gd name="connsiteX63" fmla="*/ 141149 w 214600"/>
                <a:gd name="connsiteY63" fmla="*/ 66961 h 96164"/>
                <a:gd name="connsiteX64" fmla="*/ 143804 w 214600"/>
                <a:gd name="connsiteY64" fmla="*/ 67846 h 96164"/>
                <a:gd name="connsiteX65" fmla="*/ 148819 w 214600"/>
                <a:gd name="connsiteY65" fmla="*/ 70796 h 96164"/>
                <a:gd name="connsiteX66" fmla="*/ 152063 w 214600"/>
                <a:gd name="connsiteY66" fmla="*/ 72271 h 96164"/>
                <a:gd name="connsiteX67" fmla="*/ 154129 w 214600"/>
                <a:gd name="connsiteY67" fmla="*/ 74335 h 96164"/>
                <a:gd name="connsiteX68" fmla="*/ 156931 w 214600"/>
                <a:gd name="connsiteY68" fmla="*/ 75811 h 96164"/>
                <a:gd name="connsiteX69" fmla="*/ 161208 w 214600"/>
                <a:gd name="connsiteY69" fmla="*/ 77138 h 96164"/>
                <a:gd name="connsiteX70" fmla="*/ 161946 w 214600"/>
                <a:gd name="connsiteY70" fmla="*/ 78023 h 96164"/>
                <a:gd name="connsiteX71" fmla="*/ 162388 w 214600"/>
                <a:gd name="connsiteY71" fmla="*/ 79498 h 96164"/>
                <a:gd name="connsiteX72" fmla="*/ 163273 w 214600"/>
                <a:gd name="connsiteY72" fmla="*/ 80678 h 96164"/>
                <a:gd name="connsiteX73" fmla="*/ 166223 w 214600"/>
                <a:gd name="connsiteY73" fmla="*/ 82448 h 96164"/>
                <a:gd name="connsiteX74" fmla="*/ 169467 w 214600"/>
                <a:gd name="connsiteY74" fmla="*/ 83628 h 96164"/>
                <a:gd name="connsiteX75" fmla="*/ 170058 w 214600"/>
                <a:gd name="connsiteY75" fmla="*/ 84660 h 96164"/>
                <a:gd name="connsiteX76" fmla="*/ 170795 w 214600"/>
                <a:gd name="connsiteY76" fmla="*/ 85397 h 96164"/>
                <a:gd name="connsiteX77" fmla="*/ 172270 w 214600"/>
                <a:gd name="connsiteY77" fmla="*/ 85397 h 96164"/>
                <a:gd name="connsiteX78" fmla="*/ 173598 w 214600"/>
                <a:gd name="connsiteY78" fmla="*/ 85692 h 96164"/>
                <a:gd name="connsiteX79" fmla="*/ 178907 w 214600"/>
                <a:gd name="connsiteY79" fmla="*/ 88642 h 96164"/>
                <a:gd name="connsiteX80" fmla="*/ 180529 w 214600"/>
                <a:gd name="connsiteY80" fmla="*/ 88052 h 96164"/>
                <a:gd name="connsiteX81" fmla="*/ 182300 w 214600"/>
                <a:gd name="connsiteY81" fmla="*/ 88052 h 96164"/>
                <a:gd name="connsiteX82" fmla="*/ 184070 w 214600"/>
                <a:gd name="connsiteY82" fmla="*/ 87167 h 96164"/>
                <a:gd name="connsiteX83" fmla="*/ 184955 w 214600"/>
                <a:gd name="connsiteY83" fmla="*/ 85545 h 96164"/>
                <a:gd name="connsiteX84" fmla="*/ 183332 w 214600"/>
                <a:gd name="connsiteY84" fmla="*/ 80825 h 96164"/>
                <a:gd name="connsiteX85" fmla="*/ 180087 w 214600"/>
                <a:gd name="connsiteY85" fmla="*/ 78760 h 96164"/>
                <a:gd name="connsiteX86" fmla="*/ 174187 w 214600"/>
                <a:gd name="connsiteY86" fmla="*/ 41887 h 96164"/>
                <a:gd name="connsiteX87" fmla="*/ 175072 w 214600"/>
                <a:gd name="connsiteY87" fmla="*/ 40118 h 96164"/>
                <a:gd name="connsiteX88" fmla="*/ 174482 w 214600"/>
                <a:gd name="connsiteY88" fmla="*/ 39823 h 96164"/>
                <a:gd name="connsiteX89" fmla="*/ 174482 w 214600"/>
                <a:gd name="connsiteY89" fmla="*/ 38200 h 96164"/>
                <a:gd name="connsiteX90" fmla="*/ 174925 w 214600"/>
                <a:gd name="connsiteY90" fmla="*/ 36873 h 96164"/>
                <a:gd name="connsiteX91" fmla="*/ 176252 w 214600"/>
                <a:gd name="connsiteY91" fmla="*/ 36135 h 96164"/>
                <a:gd name="connsiteX92" fmla="*/ 175072 w 214600"/>
                <a:gd name="connsiteY92" fmla="*/ 35250 h 96164"/>
                <a:gd name="connsiteX93" fmla="*/ 174040 w 214600"/>
                <a:gd name="connsiteY93" fmla="*/ 35250 h 96164"/>
                <a:gd name="connsiteX94" fmla="*/ 174040 w 214600"/>
                <a:gd name="connsiteY94" fmla="*/ 36135 h 96164"/>
                <a:gd name="connsiteX95" fmla="*/ 173450 w 214600"/>
                <a:gd name="connsiteY95" fmla="*/ 39085 h 96164"/>
                <a:gd name="connsiteX96" fmla="*/ 173450 w 214600"/>
                <a:gd name="connsiteY96" fmla="*/ 40560 h 96164"/>
                <a:gd name="connsiteX97" fmla="*/ 171680 w 214600"/>
                <a:gd name="connsiteY97" fmla="*/ 43067 h 96164"/>
                <a:gd name="connsiteX98" fmla="*/ 173008 w 214600"/>
                <a:gd name="connsiteY98" fmla="*/ 42772 h 96164"/>
                <a:gd name="connsiteX99" fmla="*/ 174040 w 214600"/>
                <a:gd name="connsiteY99" fmla="*/ 41740 h 96164"/>
                <a:gd name="connsiteX100" fmla="*/ 196458 w 214600"/>
                <a:gd name="connsiteY100" fmla="*/ 93067 h 96164"/>
                <a:gd name="connsiteX101" fmla="*/ 195869 w 214600"/>
                <a:gd name="connsiteY101" fmla="*/ 95132 h 96164"/>
                <a:gd name="connsiteX102" fmla="*/ 196458 w 214600"/>
                <a:gd name="connsiteY102" fmla="*/ 95722 h 96164"/>
                <a:gd name="connsiteX103" fmla="*/ 197196 w 214600"/>
                <a:gd name="connsiteY103" fmla="*/ 96164 h 96164"/>
                <a:gd name="connsiteX104" fmla="*/ 198228 w 214600"/>
                <a:gd name="connsiteY104" fmla="*/ 96164 h 96164"/>
                <a:gd name="connsiteX105" fmla="*/ 199113 w 214600"/>
                <a:gd name="connsiteY105" fmla="*/ 95279 h 96164"/>
                <a:gd name="connsiteX106" fmla="*/ 198671 w 214600"/>
                <a:gd name="connsiteY106" fmla="*/ 94099 h 96164"/>
                <a:gd name="connsiteX107" fmla="*/ 196458 w 214600"/>
                <a:gd name="connsiteY107" fmla="*/ 93067 h 96164"/>
                <a:gd name="connsiteX108" fmla="*/ 196164 w 214600"/>
                <a:gd name="connsiteY108" fmla="*/ 52654 h 96164"/>
                <a:gd name="connsiteX109" fmla="*/ 194393 w 214600"/>
                <a:gd name="connsiteY109" fmla="*/ 49557 h 96164"/>
                <a:gd name="connsiteX110" fmla="*/ 192624 w 214600"/>
                <a:gd name="connsiteY110" fmla="*/ 48230 h 96164"/>
                <a:gd name="connsiteX111" fmla="*/ 192624 w 214600"/>
                <a:gd name="connsiteY111" fmla="*/ 43952 h 96164"/>
                <a:gd name="connsiteX112" fmla="*/ 192034 w 214600"/>
                <a:gd name="connsiteY112" fmla="*/ 43067 h 96164"/>
                <a:gd name="connsiteX113" fmla="*/ 190264 w 214600"/>
                <a:gd name="connsiteY113" fmla="*/ 42330 h 96164"/>
                <a:gd name="connsiteX114" fmla="*/ 186429 w 214600"/>
                <a:gd name="connsiteY114" fmla="*/ 43657 h 96164"/>
                <a:gd name="connsiteX115" fmla="*/ 186134 w 214600"/>
                <a:gd name="connsiteY115" fmla="*/ 44690 h 96164"/>
                <a:gd name="connsiteX116" fmla="*/ 188494 w 214600"/>
                <a:gd name="connsiteY116" fmla="*/ 44690 h 96164"/>
                <a:gd name="connsiteX117" fmla="*/ 189821 w 214600"/>
                <a:gd name="connsiteY117" fmla="*/ 45870 h 96164"/>
                <a:gd name="connsiteX118" fmla="*/ 187757 w 214600"/>
                <a:gd name="connsiteY118" fmla="*/ 48672 h 96164"/>
                <a:gd name="connsiteX119" fmla="*/ 185692 w 214600"/>
                <a:gd name="connsiteY119" fmla="*/ 49115 h 96164"/>
                <a:gd name="connsiteX120" fmla="*/ 186724 w 214600"/>
                <a:gd name="connsiteY120" fmla="*/ 51179 h 96164"/>
                <a:gd name="connsiteX121" fmla="*/ 188347 w 214600"/>
                <a:gd name="connsiteY121" fmla="*/ 52949 h 96164"/>
                <a:gd name="connsiteX122" fmla="*/ 192034 w 214600"/>
                <a:gd name="connsiteY122" fmla="*/ 53982 h 96164"/>
                <a:gd name="connsiteX123" fmla="*/ 193951 w 214600"/>
                <a:gd name="connsiteY123" fmla="*/ 55899 h 96164"/>
                <a:gd name="connsiteX124" fmla="*/ 195426 w 214600"/>
                <a:gd name="connsiteY124" fmla="*/ 55899 h 96164"/>
                <a:gd name="connsiteX125" fmla="*/ 196164 w 214600"/>
                <a:gd name="connsiteY125" fmla="*/ 53687 h 96164"/>
                <a:gd name="connsiteX126" fmla="*/ 196164 w 214600"/>
                <a:gd name="connsiteY126" fmla="*/ 52802 h 96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14600" h="96164">
                  <a:moveTo>
                    <a:pt x="148" y="1622"/>
                  </a:moveTo>
                  <a:lnTo>
                    <a:pt x="148" y="5900"/>
                  </a:lnTo>
                  <a:lnTo>
                    <a:pt x="738" y="5310"/>
                  </a:lnTo>
                  <a:lnTo>
                    <a:pt x="1328" y="3392"/>
                  </a:lnTo>
                  <a:lnTo>
                    <a:pt x="885" y="0"/>
                  </a:lnTo>
                  <a:lnTo>
                    <a:pt x="0" y="1622"/>
                  </a:lnTo>
                  <a:close/>
                  <a:moveTo>
                    <a:pt x="212535" y="63126"/>
                  </a:moveTo>
                  <a:lnTo>
                    <a:pt x="211355" y="62684"/>
                  </a:lnTo>
                  <a:lnTo>
                    <a:pt x="210913" y="62094"/>
                  </a:lnTo>
                  <a:lnTo>
                    <a:pt x="210618" y="61061"/>
                  </a:lnTo>
                  <a:lnTo>
                    <a:pt x="210618" y="60176"/>
                  </a:lnTo>
                  <a:lnTo>
                    <a:pt x="209142" y="61061"/>
                  </a:lnTo>
                  <a:lnTo>
                    <a:pt x="206193" y="61651"/>
                  </a:lnTo>
                  <a:lnTo>
                    <a:pt x="207816" y="65191"/>
                  </a:lnTo>
                  <a:lnTo>
                    <a:pt x="207816" y="66814"/>
                  </a:lnTo>
                  <a:lnTo>
                    <a:pt x="209438" y="67403"/>
                  </a:lnTo>
                  <a:lnTo>
                    <a:pt x="210175" y="68436"/>
                  </a:lnTo>
                  <a:lnTo>
                    <a:pt x="211208" y="68436"/>
                  </a:lnTo>
                  <a:lnTo>
                    <a:pt x="214158" y="67698"/>
                  </a:lnTo>
                  <a:lnTo>
                    <a:pt x="214601" y="63126"/>
                  </a:lnTo>
                  <a:lnTo>
                    <a:pt x="212535" y="63126"/>
                  </a:lnTo>
                  <a:close/>
                  <a:moveTo>
                    <a:pt x="180235" y="78760"/>
                  </a:moveTo>
                  <a:lnTo>
                    <a:pt x="176842" y="76990"/>
                  </a:lnTo>
                  <a:lnTo>
                    <a:pt x="174187" y="74778"/>
                  </a:lnTo>
                  <a:lnTo>
                    <a:pt x="171680" y="72271"/>
                  </a:lnTo>
                  <a:lnTo>
                    <a:pt x="166666" y="68289"/>
                  </a:lnTo>
                  <a:lnTo>
                    <a:pt x="160323" y="64159"/>
                  </a:lnTo>
                  <a:lnTo>
                    <a:pt x="157521" y="62979"/>
                  </a:lnTo>
                  <a:lnTo>
                    <a:pt x="155898" y="61504"/>
                  </a:lnTo>
                  <a:lnTo>
                    <a:pt x="154276" y="60766"/>
                  </a:lnTo>
                  <a:lnTo>
                    <a:pt x="152948" y="59292"/>
                  </a:lnTo>
                  <a:lnTo>
                    <a:pt x="149999" y="58112"/>
                  </a:lnTo>
                  <a:lnTo>
                    <a:pt x="147934" y="55752"/>
                  </a:lnTo>
                  <a:lnTo>
                    <a:pt x="144395" y="53097"/>
                  </a:lnTo>
                  <a:lnTo>
                    <a:pt x="143656" y="52064"/>
                  </a:lnTo>
                  <a:lnTo>
                    <a:pt x="143656" y="50442"/>
                  </a:lnTo>
                  <a:lnTo>
                    <a:pt x="142625" y="49262"/>
                  </a:lnTo>
                  <a:lnTo>
                    <a:pt x="140707" y="47935"/>
                  </a:lnTo>
                  <a:lnTo>
                    <a:pt x="139232" y="46017"/>
                  </a:lnTo>
                  <a:lnTo>
                    <a:pt x="137610" y="44690"/>
                  </a:lnTo>
                  <a:lnTo>
                    <a:pt x="135545" y="44100"/>
                  </a:lnTo>
                  <a:lnTo>
                    <a:pt x="132005" y="42330"/>
                  </a:lnTo>
                  <a:lnTo>
                    <a:pt x="121828" y="34218"/>
                  </a:lnTo>
                  <a:lnTo>
                    <a:pt x="117845" y="31563"/>
                  </a:lnTo>
                  <a:lnTo>
                    <a:pt x="114749" y="32301"/>
                  </a:lnTo>
                  <a:lnTo>
                    <a:pt x="111799" y="30531"/>
                  </a:lnTo>
                  <a:lnTo>
                    <a:pt x="108111" y="27728"/>
                  </a:lnTo>
                  <a:lnTo>
                    <a:pt x="107669" y="28613"/>
                  </a:lnTo>
                  <a:lnTo>
                    <a:pt x="107669" y="30236"/>
                  </a:lnTo>
                  <a:lnTo>
                    <a:pt x="108259" y="31416"/>
                  </a:lnTo>
                  <a:lnTo>
                    <a:pt x="109734" y="32153"/>
                  </a:lnTo>
                  <a:lnTo>
                    <a:pt x="110618" y="33333"/>
                  </a:lnTo>
                  <a:lnTo>
                    <a:pt x="110618" y="35103"/>
                  </a:lnTo>
                  <a:lnTo>
                    <a:pt x="110914" y="36873"/>
                  </a:lnTo>
                  <a:lnTo>
                    <a:pt x="114601" y="41003"/>
                  </a:lnTo>
                  <a:lnTo>
                    <a:pt x="116223" y="43952"/>
                  </a:lnTo>
                  <a:lnTo>
                    <a:pt x="118288" y="46460"/>
                  </a:lnTo>
                  <a:lnTo>
                    <a:pt x="121091" y="48525"/>
                  </a:lnTo>
                  <a:lnTo>
                    <a:pt x="123598" y="50884"/>
                  </a:lnTo>
                  <a:lnTo>
                    <a:pt x="128760" y="56637"/>
                  </a:lnTo>
                  <a:lnTo>
                    <a:pt x="130678" y="58997"/>
                  </a:lnTo>
                  <a:lnTo>
                    <a:pt x="132890" y="60029"/>
                  </a:lnTo>
                  <a:lnTo>
                    <a:pt x="138937" y="65486"/>
                  </a:lnTo>
                  <a:lnTo>
                    <a:pt x="141149" y="66961"/>
                  </a:lnTo>
                  <a:lnTo>
                    <a:pt x="143804" y="67846"/>
                  </a:lnTo>
                  <a:lnTo>
                    <a:pt x="148819" y="70796"/>
                  </a:lnTo>
                  <a:lnTo>
                    <a:pt x="152063" y="72271"/>
                  </a:lnTo>
                  <a:lnTo>
                    <a:pt x="154129" y="74335"/>
                  </a:lnTo>
                  <a:lnTo>
                    <a:pt x="156931" y="75811"/>
                  </a:lnTo>
                  <a:lnTo>
                    <a:pt x="161208" y="77138"/>
                  </a:lnTo>
                  <a:lnTo>
                    <a:pt x="161946" y="78023"/>
                  </a:lnTo>
                  <a:lnTo>
                    <a:pt x="162388" y="79498"/>
                  </a:lnTo>
                  <a:lnTo>
                    <a:pt x="163273" y="80678"/>
                  </a:lnTo>
                  <a:lnTo>
                    <a:pt x="166223" y="82448"/>
                  </a:lnTo>
                  <a:lnTo>
                    <a:pt x="169467" y="83628"/>
                  </a:lnTo>
                  <a:lnTo>
                    <a:pt x="170058" y="84660"/>
                  </a:lnTo>
                  <a:lnTo>
                    <a:pt x="170795" y="85397"/>
                  </a:lnTo>
                  <a:lnTo>
                    <a:pt x="172270" y="85397"/>
                  </a:lnTo>
                  <a:lnTo>
                    <a:pt x="173598" y="85692"/>
                  </a:lnTo>
                  <a:lnTo>
                    <a:pt x="178907" y="88642"/>
                  </a:lnTo>
                  <a:lnTo>
                    <a:pt x="180529" y="88052"/>
                  </a:lnTo>
                  <a:lnTo>
                    <a:pt x="182300" y="88052"/>
                  </a:lnTo>
                  <a:lnTo>
                    <a:pt x="184070" y="87167"/>
                  </a:lnTo>
                  <a:lnTo>
                    <a:pt x="184955" y="85545"/>
                  </a:lnTo>
                  <a:lnTo>
                    <a:pt x="183332" y="80825"/>
                  </a:lnTo>
                  <a:lnTo>
                    <a:pt x="180087" y="78760"/>
                  </a:lnTo>
                  <a:close/>
                  <a:moveTo>
                    <a:pt x="174187" y="41887"/>
                  </a:moveTo>
                  <a:lnTo>
                    <a:pt x="175072" y="40118"/>
                  </a:lnTo>
                  <a:lnTo>
                    <a:pt x="174482" y="39823"/>
                  </a:lnTo>
                  <a:lnTo>
                    <a:pt x="174482" y="38200"/>
                  </a:lnTo>
                  <a:lnTo>
                    <a:pt x="174925" y="36873"/>
                  </a:lnTo>
                  <a:lnTo>
                    <a:pt x="176252" y="36135"/>
                  </a:lnTo>
                  <a:lnTo>
                    <a:pt x="175072" y="35250"/>
                  </a:lnTo>
                  <a:lnTo>
                    <a:pt x="174040" y="35250"/>
                  </a:lnTo>
                  <a:lnTo>
                    <a:pt x="174040" y="36135"/>
                  </a:lnTo>
                  <a:lnTo>
                    <a:pt x="173450" y="39085"/>
                  </a:lnTo>
                  <a:lnTo>
                    <a:pt x="173450" y="40560"/>
                  </a:lnTo>
                  <a:lnTo>
                    <a:pt x="171680" y="43067"/>
                  </a:lnTo>
                  <a:lnTo>
                    <a:pt x="173008" y="42772"/>
                  </a:lnTo>
                  <a:lnTo>
                    <a:pt x="174040" y="41740"/>
                  </a:lnTo>
                  <a:close/>
                  <a:moveTo>
                    <a:pt x="196458" y="93067"/>
                  </a:moveTo>
                  <a:lnTo>
                    <a:pt x="195869" y="95132"/>
                  </a:lnTo>
                  <a:lnTo>
                    <a:pt x="196458" y="95722"/>
                  </a:lnTo>
                  <a:lnTo>
                    <a:pt x="197196" y="96164"/>
                  </a:lnTo>
                  <a:lnTo>
                    <a:pt x="198228" y="96164"/>
                  </a:lnTo>
                  <a:lnTo>
                    <a:pt x="199113" y="95279"/>
                  </a:lnTo>
                  <a:lnTo>
                    <a:pt x="198671" y="94099"/>
                  </a:lnTo>
                  <a:lnTo>
                    <a:pt x="196458" y="93067"/>
                  </a:lnTo>
                  <a:close/>
                  <a:moveTo>
                    <a:pt x="196164" y="52654"/>
                  </a:moveTo>
                  <a:lnTo>
                    <a:pt x="194393" y="49557"/>
                  </a:lnTo>
                  <a:lnTo>
                    <a:pt x="192624" y="48230"/>
                  </a:lnTo>
                  <a:lnTo>
                    <a:pt x="192624" y="43952"/>
                  </a:lnTo>
                  <a:lnTo>
                    <a:pt x="192034" y="43067"/>
                  </a:lnTo>
                  <a:lnTo>
                    <a:pt x="190264" y="42330"/>
                  </a:lnTo>
                  <a:lnTo>
                    <a:pt x="186429" y="43657"/>
                  </a:lnTo>
                  <a:lnTo>
                    <a:pt x="186134" y="44690"/>
                  </a:lnTo>
                  <a:lnTo>
                    <a:pt x="188494" y="44690"/>
                  </a:lnTo>
                  <a:lnTo>
                    <a:pt x="189821" y="45870"/>
                  </a:lnTo>
                  <a:lnTo>
                    <a:pt x="187757" y="48672"/>
                  </a:lnTo>
                  <a:lnTo>
                    <a:pt x="185692" y="49115"/>
                  </a:lnTo>
                  <a:lnTo>
                    <a:pt x="186724" y="51179"/>
                  </a:lnTo>
                  <a:lnTo>
                    <a:pt x="188347" y="52949"/>
                  </a:lnTo>
                  <a:lnTo>
                    <a:pt x="192034" y="53982"/>
                  </a:lnTo>
                  <a:lnTo>
                    <a:pt x="193951" y="55899"/>
                  </a:lnTo>
                  <a:lnTo>
                    <a:pt x="195426" y="55899"/>
                  </a:lnTo>
                  <a:lnTo>
                    <a:pt x="196164" y="53687"/>
                  </a:lnTo>
                  <a:lnTo>
                    <a:pt x="196164" y="52802"/>
                  </a:lnTo>
                  <a:close/>
                </a:path>
              </a:pathLst>
            </a:custGeom>
            <a:grpFill/>
            <a:ln w="3175" cap="flat">
              <a:solidFill>
                <a:schemeClr val="bg2">
                  <a:lumMod val="90000"/>
                </a:schemeClr>
              </a:solid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50E2C9B2-88EF-B5C6-8B80-4B1A86B40B78}"/>
                </a:ext>
              </a:extLst>
            </p:cNvPr>
            <p:cNvSpPr/>
            <p:nvPr/>
          </p:nvSpPr>
          <p:spPr>
            <a:xfrm>
              <a:off x="6094820" y="4739248"/>
              <a:ext cx="353683" cy="328315"/>
            </a:xfrm>
            <a:custGeom>
              <a:avLst/>
              <a:gdLst>
                <a:gd name="connsiteX0" fmla="*/ 349259 w 353683"/>
                <a:gd name="connsiteY0" fmla="*/ 17846 h 328315"/>
                <a:gd name="connsiteX1" fmla="*/ 346899 w 353683"/>
                <a:gd name="connsiteY1" fmla="*/ 16076 h 328315"/>
                <a:gd name="connsiteX2" fmla="*/ 345129 w 353683"/>
                <a:gd name="connsiteY2" fmla="*/ 15486 h 328315"/>
                <a:gd name="connsiteX3" fmla="*/ 339967 w 353683"/>
                <a:gd name="connsiteY3" fmla="*/ 14749 h 328315"/>
                <a:gd name="connsiteX4" fmla="*/ 328020 w 353683"/>
                <a:gd name="connsiteY4" fmla="*/ 13717 h 328315"/>
                <a:gd name="connsiteX5" fmla="*/ 326693 w 353683"/>
                <a:gd name="connsiteY5" fmla="*/ 14012 h 328315"/>
                <a:gd name="connsiteX6" fmla="*/ 321678 w 353683"/>
                <a:gd name="connsiteY6" fmla="*/ 14749 h 328315"/>
                <a:gd name="connsiteX7" fmla="*/ 315484 w 353683"/>
                <a:gd name="connsiteY7" fmla="*/ 15929 h 328315"/>
                <a:gd name="connsiteX8" fmla="*/ 310174 w 353683"/>
                <a:gd name="connsiteY8" fmla="*/ 16961 h 328315"/>
                <a:gd name="connsiteX9" fmla="*/ 304569 w 353683"/>
                <a:gd name="connsiteY9" fmla="*/ 17994 h 328315"/>
                <a:gd name="connsiteX10" fmla="*/ 296457 w 353683"/>
                <a:gd name="connsiteY10" fmla="*/ 19616 h 328315"/>
                <a:gd name="connsiteX11" fmla="*/ 284806 w 353683"/>
                <a:gd name="connsiteY11" fmla="*/ 21829 h 328315"/>
                <a:gd name="connsiteX12" fmla="*/ 276989 w 353683"/>
                <a:gd name="connsiteY12" fmla="*/ 23303 h 328315"/>
                <a:gd name="connsiteX13" fmla="*/ 267549 w 353683"/>
                <a:gd name="connsiteY13" fmla="*/ 25073 h 328315"/>
                <a:gd name="connsiteX14" fmla="*/ 261207 w 353683"/>
                <a:gd name="connsiteY14" fmla="*/ 26253 h 328315"/>
                <a:gd name="connsiteX15" fmla="*/ 253242 w 353683"/>
                <a:gd name="connsiteY15" fmla="*/ 27728 h 328315"/>
                <a:gd name="connsiteX16" fmla="*/ 252063 w 353683"/>
                <a:gd name="connsiteY16" fmla="*/ 27581 h 328315"/>
                <a:gd name="connsiteX17" fmla="*/ 249850 w 353683"/>
                <a:gd name="connsiteY17" fmla="*/ 26696 h 328315"/>
                <a:gd name="connsiteX18" fmla="*/ 245278 w 353683"/>
                <a:gd name="connsiteY18" fmla="*/ 26401 h 328315"/>
                <a:gd name="connsiteX19" fmla="*/ 239968 w 353683"/>
                <a:gd name="connsiteY19" fmla="*/ 27876 h 328315"/>
                <a:gd name="connsiteX20" fmla="*/ 235691 w 353683"/>
                <a:gd name="connsiteY20" fmla="*/ 28171 h 328315"/>
                <a:gd name="connsiteX21" fmla="*/ 232594 w 353683"/>
                <a:gd name="connsiteY21" fmla="*/ 27581 h 328315"/>
                <a:gd name="connsiteX22" fmla="*/ 229496 w 353683"/>
                <a:gd name="connsiteY22" fmla="*/ 26401 h 328315"/>
                <a:gd name="connsiteX23" fmla="*/ 226546 w 353683"/>
                <a:gd name="connsiteY23" fmla="*/ 24631 h 328315"/>
                <a:gd name="connsiteX24" fmla="*/ 221384 w 353683"/>
                <a:gd name="connsiteY24" fmla="*/ 24041 h 328315"/>
                <a:gd name="connsiteX25" fmla="*/ 214010 w 353683"/>
                <a:gd name="connsiteY25" fmla="*/ 24483 h 328315"/>
                <a:gd name="connsiteX26" fmla="*/ 206783 w 353683"/>
                <a:gd name="connsiteY26" fmla="*/ 24189 h 328315"/>
                <a:gd name="connsiteX27" fmla="*/ 199998 w 353683"/>
                <a:gd name="connsiteY27" fmla="*/ 23009 h 328315"/>
                <a:gd name="connsiteX28" fmla="*/ 195131 w 353683"/>
                <a:gd name="connsiteY28" fmla="*/ 22566 h 328315"/>
                <a:gd name="connsiteX29" fmla="*/ 192181 w 353683"/>
                <a:gd name="connsiteY29" fmla="*/ 22714 h 328315"/>
                <a:gd name="connsiteX30" fmla="*/ 188936 w 353683"/>
                <a:gd name="connsiteY30" fmla="*/ 22419 h 328315"/>
                <a:gd name="connsiteX31" fmla="*/ 185544 w 353683"/>
                <a:gd name="connsiteY31" fmla="*/ 21386 h 328315"/>
                <a:gd name="connsiteX32" fmla="*/ 182741 w 353683"/>
                <a:gd name="connsiteY32" fmla="*/ 19764 h 328315"/>
                <a:gd name="connsiteX33" fmla="*/ 179349 w 353683"/>
                <a:gd name="connsiteY33" fmla="*/ 16076 h 328315"/>
                <a:gd name="connsiteX34" fmla="*/ 176694 w 353683"/>
                <a:gd name="connsiteY34" fmla="*/ 12684 h 328315"/>
                <a:gd name="connsiteX35" fmla="*/ 175957 w 353683"/>
                <a:gd name="connsiteY35" fmla="*/ 12242 h 328315"/>
                <a:gd name="connsiteX36" fmla="*/ 175219 w 353683"/>
                <a:gd name="connsiteY36" fmla="*/ 11652 h 328315"/>
                <a:gd name="connsiteX37" fmla="*/ 174334 w 353683"/>
                <a:gd name="connsiteY37" fmla="*/ 11504 h 328315"/>
                <a:gd name="connsiteX38" fmla="*/ 166813 w 353683"/>
                <a:gd name="connsiteY38" fmla="*/ 11504 h 328315"/>
                <a:gd name="connsiteX39" fmla="*/ 159733 w 353683"/>
                <a:gd name="connsiteY39" fmla="*/ 11357 h 328315"/>
                <a:gd name="connsiteX40" fmla="*/ 155603 w 353683"/>
                <a:gd name="connsiteY40" fmla="*/ 11357 h 328315"/>
                <a:gd name="connsiteX41" fmla="*/ 145574 w 353683"/>
                <a:gd name="connsiteY41" fmla="*/ 11357 h 328315"/>
                <a:gd name="connsiteX42" fmla="*/ 135544 w 353683"/>
                <a:gd name="connsiteY42" fmla="*/ 11357 h 328315"/>
                <a:gd name="connsiteX43" fmla="*/ 125662 w 353683"/>
                <a:gd name="connsiteY43" fmla="*/ 11357 h 328315"/>
                <a:gd name="connsiteX44" fmla="*/ 115633 w 353683"/>
                <a:gd name="connsiteY44" fmla="*/ 11357 h 328315"/>
                <a:gd name="connsiteX45" fmla="*/ 105603 w 353683"/>
                <a:gd name="connsiteY45" fmla="*/ 11357 h 328315"/>
                <a:gd name="connsiteX46" fmla="*/ 95574 w 353683"/>
                <a:gd name="connsiteY46" fmla="*/ 11357 h 328315"/>
                <a:gd name="connsiteX47" fmla="*/ 85545 w 353683"/>
                <a:gd name="connsiteY47" fmla="*/ 11209 h 328315"/>
                <a:gd name="connsiteX48" fmla="*/ 75663 w 353683"/>
                <a:gd name="connsiteY48" fmla="*/ 11209 h 328315"/>
                <a:gd name="connsiteX49" fmla="*/ 70353 w 353683"/>
                <a:gd name="connsiteY49" fmla="*/ 11209 h 328315"/>
                <a:gd name="connsiteX50" fmla="*/ 65339 w 353683"/>
                <a:gd name="connsiteY50" fmla="*/ 11504 h 328315"/>
                <a:gd name="connsiteX51" fmla="*/ 59881 w 353683"/>
                <a:gd name="connsiteY51" fmla="*/ 11799 h 328315"/>
                <a:gd name="connsiteX52" fmla="*/ 59144 w 353683"/>
                <a:gd name="connsiteY52" fmla="*/ 11652 h 328315"/>
                <a:gd name="connsiteX53" fmla="*/ 57816 w 353683"/>
                <a:gd name="connsiteY53" fmla="*/ 11209 h 328315"/>
                <a:gd name="connsiteX54" fmla="*/ 56931 w 353683"/>
                <a:gd name="connsiteY54" fmla="*/ 10472 h 328315"/>
                <a:gd name="connsiteX55" fmla="*/ 53981 w 353683"/>
                <a:gd name="connsiteY55" fmla="*/ 8554 h 328315"/>
                <a:gd name="connsiteX56" fmla="*/ 51474 w 353683"/>
                <a:gd name="connsiteY56" fmla="*/ 7080 h 328315"/>
                <a:gd name="connsiteX57" fmla="*/ 48082 w 353683"/>
                <a:gd name="connsiteY57" fmla="*/ 4720 h 328315"/>
                <a:gd name="connsiteX58" fmla="*/ 45722 w 353683"/>
                <a:gd name="connsiteY58" fmla="*/ 1917 h 328315"/>
                <a:gd name="connsiteX59" fmla="*/ 43952 w 353683"/>
                <a:gd name="connsiteY59" fmla="*/ 1032 h 328315"/>
                <a:gd name="connsiteX60" fmla="*/ 40560 w 353683"/>
                <a:gd name="connsiteY60" fmla="*/ 590 h 328315"/>
                <a:gd name="connsiteX61" fmla="*/ 38053 w 353683"/>
                <a:gd name="connsiteY61" fmla="*/ 147 h 328315"/>
                <a:gd name="connsiteX62" fmla="*/ 35987 w 353683"/>
                <a:gd name="connsiteY62" fmla="*/ 0 h 328315"/>
                <a:gd name="connsiteX63" fmla="*/ 32300 w 353683"/>
                <a:gd name="connsiteY63" fmla="*/ 1327 h 328315"/>
                <a:gd name="connsiteX64" fmla="*/ 29645 w 353683"/>
                <a:gd name="connsiteY64" fmla="*/ 2507 h 328315"/>
                <a:gd name="connsiteX65" fmla="*/ 27728 w 353683"/>
                <a:gd name="connsiteY65" fmla="*/ 3835 h 328315"/>
                <a:gd name="connsiteX66" fmla="*/ 24336 w 353683"/>
                <a:gd name="connsiteY66" fmla="*/ 5162 h 328315"/>
                <a:gd name="connsiteX67" fmla="*/ 21534 w 353683"/>
                <a:gd name="connsiteY67" fmla="*/ 6637 h 328315"/>
                <a:gd name="connsiteX68" fmla="*/ 16519 w 353683"/>
                <a:gd name="connsiteY68" fmla="*/ 6342 h 328315"/>
                <a:gd name="connsiteX69" fmla="*/ 15486 w 353683"/>
                <a:gd name="connsiteY69" fmla="*/ 6637 h 328315"/>
                <a:gd name="connsiteX70" fmla="*/ 12832 w 353683"/>
                <a:gd name="connsiteY70" fmla="*/ 6489 h 328315"/>
                <a:gd name="connsiteX71" fmla="*/ 10176 w 353683"/>
                <a:gd name="connsiteY71" fmla="*/ 5309 h 328315"/>
                <a:gd name="connsiteX72" fmla="*/ 7522 w 353683"/>
                <a:gd name="connsiteY72" fmla="*/ 5457 h 328315"/>
                <a:gd name="connsiteX73" fmla="*/ 4719 w 353683"/>
                <a:gd name="connsiteY73" fmla="*/ 6932 h 328315"/>
                <a:gd name="connsiteX74" fmla="*/ 442 w 353683"/>
                <a:gd name="connsiteY74" fmla="*/ 7522 h 328315"/>
                <a:gd name="connsiteX75" fmla="*/ 0 w 353683"/>
                <a:gd name="connsiteY75" fmla="*/ 13422 h 328315"/>
                <a:gd name="connsiteX76" fmla="*/ 295 w 353683"/>
                <a:gd name="connsiteY76" fmla="*/ 20944 h 328315"/>
                <a:gd name="connsiteX77" fmla="*/ 1327 w 353683"/>
                <a:gd name="connsiteY77" fmla="*/ 27728 h 328315"/>
                <a:gd name="connsiteX78" fmla="*/ 5900 w 353683"/>
                <a:gd name="connsiteY78" fmla="*/ 34955 h 328315"/>
                <a:gd name="connsiteX79" fmla="*/ 8259 w 353683"/>
                <a:gd name="connsiteY79" fmla="*/ 40265 h 328315"/>
                <a:gd name="connsiteX80" fmla="*/ 9734 w 353683"/>
                <a:gd name="connsiteY80" fmla="*/ 42182 h 328315"/>
                <a:gd name="connsiteX81" fmla="*/ 15781 w 353683"/>
                <a:gd name="connsiteY81" fmla="*/ 47787 h 328315"/>
                <a:gd name="connsiteX82" fmla="*/ 19174 w 353683"/>
                <a:gd name="connsiteY82" fmla="*/ 52507 h 328315"/>
                <a:gd name="connsiteX83" fmla="*/ 34365 w 353683"/>
                <a:gd name="connsiteY83" fmla="*/ 82300 h 328315"/>
                <a:gd name="connsiteX84" fmla="*/ 37758 w 353683"/>
                <a:gd name="connsiteY84" fmla="*/ 86430 h 328315"/>
                <a:gd name="connsiteX85" fmla="*/ 40707 w 353683"/>
                <a:gd name="connsiteY85" fmla="*/ 95722 h 328315"/>
                <a:gd name="connsiteX86" fmla="*/ 45132 w 353683"/>
                <a:gd name="connsiteY86" fmla="*/ 106341 h 328315"/>
                <a:gd name="connsiteX87" fmla="*/ 55309 w 353683"/>
                <a:gd name="connsiteY87" fmla="*/ 121385 h 328315"/>
                <a:gd name="connsiteX88" fmla="*/ 56489 w 353683"/>
                <a:gd name="connsiteY88" fmla="*/ 125073 h 328315"/>
                <a:gd name="connsiteX89" fmla="*/ 58701 w 353683"/>
                <a:gd name="connsiteY89" fmla="*/ 129497 h 328315"/>
                <a:gd name="connsiteX90" fmla="*/ 67846 w 353683"/>
                <a:gd name="connsiteY90" fmla="*/ 141002 h 328315"/>
                <a:gd name="connsiteX91" fmla="*/ 71533 w 353683"/>
                <a:gd name="connsiteY91" fmla="*/ 148081 h 328315"/>
                <a:gd name="connsiteX92" fmla="*/ 73156 w 353683"/>
                <a:gd name="connsiteY92" fmla="*/ 155013 h 328315"/>
                <a:gd name="connsiteX93" fmla="*/ 73008 w 353683"/>
                <a:gd name="connsiteY93" fmla="*/ 157816 h 328315"/>
                <a:gd name="connsiteX94" fmla="*/ 72418 w 353683"/>
                <a:gd name="connsiteY94" fmla="*/ 160913 h 328315"/>
                <a:gd name="connsiteX95" fmla="*/ 71533 w 353683"/>
                <a:gd name="connsiteY95" fmla="*/ 160618 h 328315"/>
                <a:gd name="connsiteX96" fmla="*/ 70943 w 353683"/>
                <a:gd name="connsiteY96" fmla="*/ 159880 h 328315"/>
                <a:gd name="connsiteX97" fmla="*/ 70058 w 353683"/>
                <a:gd name="connsiteY97" fmla="*/ 162240 h 328315"/>
                <a:gd name="connsiteX98" fmla="*/ 70501 w 353683"/>
                <a:gd name="connsiteY98" fmla="*/ 165338 h 328315"/>
                <a:gd name="connsiteX99" fmla="*/ 71828 w 353683"/>
                <a:gd name="connsiteY99" fmla="*/ 170795 h 328315"/>
                <a:gd name="connsiteX100" fmla="*/ 71828 w 353683"/>
                <a:gd name="connsiteY100" fmla="*/ 176252 h 328315"/>
                <a:gd name="connsiteX101" fmla="*/ 72418 w 353683"/>
                <a:gd name="connsiteY101" fmla="*/ 180824 h 328315"/>
                <a:gd name="connsiteX102" fmla="*/ 72123 w 353683"/>
                <a:gd name="connsiteY102" fmla="*/ 192033 h 328315"/>
                <a:gd name="connsiteX103" fmla="*/ 72565 w 353683"/>
                <a:gd name="connsiteY103" fmla="*/ 196163 h 328315"/>
                <a:gd name="connsiteX104" fmla="*/ 75810 w 353683"/>
                <a:gd name="connsiteY104" fmla="*/ 205750 h 328315"/>
                <a:gd name="connsiteX105" fmla="*/ 79498 w 353683"/>
                <a:gd name="connsiteY105" fmla="*/ 212240 h 328315"/>
                <a:gd name="connsiteX106" fmla="*/ 81267 w 353683"/>
                <a:gd name="connsiteY106" fmla="*/ 219024 h 328315"/>
                <a:gd name="connsiteX107" fmla="*/ 80825 w 353683"/>
                <a:gd name="connsiteY107" fmla="*/ 224924 h 328315"/>
                <a:gd name="connsiteX108" fmla="*/ 80973 w 353683"/>
                <a:gd name="connsiteY108" fmla="*/ 228169 h 328315"/>
                <a:gd name="connsiteX109" fmla="*/ 82005 w 353683"/>
                <a:gd name="connsiteY109" fmla="*/ 232889 h 328315"/>
                <a:gd name="connsiteX110" fmla="*/ 81563 w 353683"/>
                <a:gd name="connsiteY110" fmla="*/ 238346 h 328315"/>
                <a:gd name="connsiteX111" fmla="*/ 83775 w 353683"/>
                <a:gd name="connsiteY111" fmla="*/ 244688 h 328315"/>
                <a:gd name="connsiteX112" fmla="*/ 84807 w 353683"/>
                <a:gd name="connsiteY112" fmla="*/ 254717 h 328315"/>
                <a:gd name="connsiteX113" fmla="*/ 88052 w 353683"/>
                <a:gd name="connsiteY113" fmla="*/ 257815 h 328315"/>
                <a:gd name="connsiteX114" fmla="*/ 89232 w 353683"/>
                <a:gd name="connsiteY114" fmla="*/ 260027 h 328315"/>
                <a:gd name="connsiteX115" fmla="*/ 89822 w 353683"/>
                <a:gd name="connsiteY115" fmla="*/ 262682 h 328315"/>
                <a:gd name="connsiteX116" fmla="*/ 88790 w 353683"/>
                <a:gd name="connsiteY116" fmla="*/ 264452 h 328315"/>
                <a:gd name="connsiteX117" fmla="*/ 89084 w 353683"/>
                <a:gd name="connsiteY117" fmla="*/ 267844 h 328315"/>
                <a:gd name="connsiteX118" fmla="*/ 91297 w 353683"/>
                <a:gd name="connsiteY118" fmla="*/ 273596 h 328315"/>
                <a:gd name="connsiteX119" fmla="*/ 93067 w 353683"/>
                <a:gd name="connsiteY119" fmla="*/ 281561 h 328315"/>
                <a:gd name="connsiteX120" fmla="*/ 94542 w 353683"/>
                <a:gd name="connsiteY120" fmla="*/ 284658 h 328315"/>
                <a:gd name="connsiteX121" fmla="*/ 104424 w 353683"/>
                <a:gd name="connsiteY121" fmla="*/ 300882 h 328315"/>
                <a:gd name="connsiteX122" fmla="*/ 108848 w 353683"/>
                <a:gd name="connsiteY122" fmla="*/ 306192 h 328315"/>
                <a:gd name="connsiteX123" fmla="*/ 111946 w 353683"/>
                <a:gd name="connsiteY123" fmla="*/ 308404 h 328315"/>
                <a:gd name="connsiteX124" fmla="*/ 120500 w 353683"/>
                <a:gd name="connsiteY124" fmla="*/ 316959 h 328315"/>
                <a:gd name="connsiteX125" fmla="*/ 123450 w 353683"/>
                <a:gd name="connsiteY125" fmla="*/ 319318 h 328315"/>
                <a:gd name="connsiteX126" fmla="*/ 124482 w 353683"/>
                <a:gd name="connsiteY126" fmla="*/ 317991 h 328315"/>
                <a:gd name="connsiteX127" fmla="*/ 128022 w 353683"/>
                <a:gd name="connsiteY127" fmla="*/ 315631 h 328315"/>
                <a:gd name="connsiteX128" fmla="*/ 129792 w 353683"/>
                <a:gd name="connsiteY128" fmla="*/ 314894 h 328315"/>
                <a:gd name="connsiteX129" fmla="*/ 130677 w 353683"/>
                <a:gd name="connsiteY129" fmla="*/ 315189 h 328315"/>
                <a:gd name="connsiteX130" fmla="*/ 131414 w 353683"/>
                <a:gd name="connsiteY130" fmla="*/ 314599 h 328315"/>
                <a:gd name="connsiteX131" fmla="*/ 132300 w 353683"/>
                <a:gd name="connsiteY131" fmla="*/ 312976 h 328315"/>
                <a:gd name="connsiteX132" fmla="*/ 132447 w 353683"/>
                <a:gd name="connsiteY132" fmla="*/ 311501 h 328315"/>
                <a:gd name="connsiteX133" fmla="*/ 132889 w 353683"/>
                <a:gd name="connsiteY133" fmla="*/ 309289 h 328315"/>
                <a:gd name="connsiteX134" fmla="*/ 133774 w 353683"/>
                <a:gd name="connsiteY134" fmla="*/ 307962 h 328315"/>
                <a:gd name="connsiteX135" fmla="*/ 134659 w 353683"/>
                <a:gd name="connsiteY135" fmla="*/ 305454 h 328315"/>
                <a:gd name="connsiteX136" fmla="*/ 136134 w 353683"/>
                <a:gd name="connsiteY136" fmla="*/ 303832 h 328315"/>
                <a:gd name="connsiteX137" fmla="*/ 139379 w 353683"/>
                <a:gd name="connsiteY137" fmla="*/ 302652 h 328315"/>
                <a:gd name="connsiteX138" fmla="*/ 141739 w 353683"/>
                <a:gd name="connsiteY138" fmla="*/ 304127 h 328315"/>
                <a:gd name="connsiteX139" fmla="*/ 142771 w 353683"/>
                <a:gd name="connsiteY139" fmla="*/ 305602 h 328315"/>
                <a:gd name="connsiteX140" fmla="*/ 143214 w 353683"/>
                <a:gd name="connsiteY140" fmla="*/ 307519 h 328315"/>
                <a:gd name="connsiteX141" fmla="*/ 144246 w 353683"/>
                <a:gd name="connsiteY141" fmla="*/ 308404 h 328315"/>
                <a:gd name="connsiteX142" fmla="*/ 146016 w 353683"/>
                <a:gd name="connsiteY142" fmla="*/ 308257 h 328315"/>
                <a:gd name="connsiteX143" fmla="*/ 147196 w 353683"/>
                <a:gd name="connsiteY143" fmla="*/ 309437 h 328315"/>
                <a:gd name="connsiteX144" fmla="*/ 147934 w 353683"/>
                <a:gd name="connsiteY144" fmla="*/ 311797 h 328315"/>
                <a:gd name="connsiteX145" fmla="*/ 147786 w 353683"/>
                <a:gd name="connsiteY145" fmla="*/ 313566 h 328315"/>
                <a:gd name="connsiteX146" fmla="*/ 146754 w 353683"/>
                <a:gd name="connsiteY146" fmla="*/ 314599 h 328315"/>
                <a:gd name="connsiteX147" fmla="*/ 146901 w 353683"/>
                <a:gd name="connsiteY147" fmla="*/ 315926 h 328315"/>
                <a:gd name="connsiteX148" fmla="*/ 148229 w 353683"/>
                <a:gd name="connsiteY148" fmla="*/ 317696 h 328315"/>
                <a:gd name="connsiteX149" fmla="*/ 148671 w 353683"/>
                <a:gd name="connsiteY149" fmla="*/ 319318 h 328315"/>
                <a:gd name="connsiteX150" fmla="*/ 149556 w 353683"/>
                <a:gd name="connsiteY150" fmla="*/ 321531 h 328315"/>
                <a:gd name="connsiteX151" fmla="*/ 153980 w 353683"/>
                <a:gd name="connsiteY151" fmla="*/ 322858 h 328315"/>
                <a:gd name="connsiteX152" fmla="*/ 156193 w 353683"/>
                <a:gd name="connsiteY152" fmla="*/ 323448 h 328315"/>
                <a:gd name="connsiteX153" fmla="*/ 159880 w 353683"/>
                <a:gd name="connsiteY153" fmla="*/ 323743 h 328315"/>
                <a:gd name="connsiteX154" fmla="*/ 163420 w 353683"/>
                <a:gd name="connsiteY154" fmla="*/ 324776 h 328315"/>
                <a:gd name="connsiteX155" fmla="*/ 166665 w 353683"/>
                <a:gd name="connsiteY155" fmla="*/ 326398 h 328315"/>
                <a:gd name="connsiteX156" fmla="*/ 172122 w 353683"/>
                <a:gd name="connsiteY156" fmla="*/ 326840 h 328315"/>
                <a:gd name="connsiteX157" fmla="*/ 179644 w 353683"/>
                <a:gd name="connsiteY157" fmla="*/ 325956 h 328315"/>
                <a:gd name="connsiteX158" fmla="*/ 185839 w 353683"/>
                <a:gd name="connsiteY158" fmla="*/ 326398 h 328315"/>
                <a:gd name="connsiteX159" fmla="*/ 190853 w 353683"/>
                <a:gd name="connsiteY159" fmla="*/ 328020 h 328315"/>
                <a:gd name="connsiteX160" fmla="*/ 194393 w 353683"/>
                <a:gd name="connsiteY160" fmla="*/ 328315 h 328315"/>
                <a:gd name="connsiteX161" fmla="*/ 196606 w 353683"/>
                <a:gd name="connsiteY161" fmla="*/ 327283 h 328315"/>
                <a:gd name="connsiteX162" fmla="*/ 197491 w 353683"/>
                <a:gd name="connsiteY162" fmla="*/ 325808 h 328315"/>
                <a:gd name="connsiteX163" fmla="*/ 197196 w 353683"/>
                <a:gd name="connsiteY163" fmla="*/ 323743 h 328315"/>
                <a:gd name="connsiteX164" fmla="*/ 198228 w 353683"/>
                <a:gd name="connsiteY164" fmla="*/ 322563 h 328315"/>
                <a:gd name="connsiteX165" fmla="*/ 200735 w 353683"/>
                <a:gd name="connsiteY165" fmla="*/ 321973 h 328315"/>
                <a:gd name="connsiteX166" fmla="*/ 202800 w 353683"/>
                <a:gd name="connsiteY166" fmla="*/ 320498 h 328315"/>
                <a:gd name="connsiteX167" fmla="*/ 204275 w 353683"/>
                <a:gd name="connsiteY167" fmla="*/ 317991 h 328315"/>
                <a:gd name="connsiteX168" fmla="*/ 207667 w 353683"/>
                <a:gd name="connsiteY168" fmla="*/ 316074 h 328315"/>
                <a:gd name="connsiteX169" fmla="*/ 213125 w 353683"/>
                <a:gd name="connsiteY169" fmla="*/ 314451 h 328315"/>
                <a:gd name="connsiteX170" fmla="*/ 215779 w 353683"/>
                <a:gd name="connsiteY170" fmla="*/ 314599 h 328315"/>
                <a:gd name="connsiteX171" fmla="*/ 215779 w 353683"/>
                <a:gd name="connsiteY171" fmla="*/ 310617 h 328315"/>
                <a:gd name="connsiteX172" fmla="*/ 215779 w 353683"/>
                <a:gd name="connsiteY172" fmla="*/ 298080 h 328315"/>
                <a:gd name="connsiteX173" fmla="*/ 215779 w 353683"/>
                <a:gd name="connsiteY173" fmla="*/ 285543 h 328315"/>
                <a:gd name="connsiteX174" fmla="*/ 215779 w 353683"/>
                <a:gd name="connsiteY174" fmla="*/ 273154 h 328315"/>
                <a:gd name="connsiteX175" fmla="*/ 215779 w 353683"/>
                <a:gd name="connsiteY175" fmla="*/ 260764 h 328315"/>
                <a:gd name="connsiteX176" fmla="*/ 215779 w 353683"/>
                <a:gd name="connsiteY176" fmla="*/ 248375 h 328315"/>
                <a:gd name="connsiteX177" fmla="*/ 215779 w 353683"/>
                <a:gd name="connsiteY177" fmla="*/ 235986 h 328315"/>
                <a:gd name="connsiteX178" fmla="*/ 215779 w 353683"/>
                <a:gd name="connsiteY178" fmla="*/ 223597 h 328315"/>
                <a:gd name="connsiteX179" fmla="*/ 215779 w 353683"/>
                <a:gd name="connsiteY179" fmla="*/ 211945 h 328315"/>
                <a:gd name="connsiteX180" fmla="*/ 215779 w 353683"/>
                <a:gd name="connsiteY180" fmla="*/ 211355 h 328315"/>
                <a:gd name="connsiteX181" fmla="*/ 215779 w 353683"/>
                <a:gd name="connsiteY181" fmla="*/ 205308 h 328315"/>
                <a:gd name="connsiteX182" fmla="*/ 215779 w 353683"/>
                <a:gd name="connsiteY182" fmla="*/ 197491 h 328315"/>
                <a:gd name="connsiteX183" fmla="*/ 215779 w 353683"/>
                <a:gd name="connsiteY183" fmla="*/ 189526 h 328315"/>
                <a:gd name="connsiteX184" fmla="*/ 215632 w 353683"/>
                <a:gd name="connsiteY184" fmla="*/ 181709 h 328315"/>
                <a:gd name="connsiteX185" fmla="*/ 215632 w 353683"/>
                <a:gd name="connsiteY185" fmla="*/ 173745 h 328315"/>
                <a:gd name="connsiteX186" fmla="*/ 215632 w 353683"/>
                <a:gd name="connsiteY186" fmla="*/ 165928 h 328315"/>
                <a:gd name="connsiteX187" fmla="*/ 215632 w 353683"/>
                <a:gd name="connsiteY187" fmla="*/ 158110 h 328315"/>
                <a:gd name="connsiteX188" fmla="*/ 215632 w 353683"/>
                <a:gd name="connsiteY188" fmla="*/ 150293 h 328315"/>
                <a:gd name="connsiteX189" fmla="*/ 215632 w 353683"/>
                <a:gd name="connsiteY189" fmla="*/ 142476 h 328315"/>
                <a:gd name="connsiteX190" fmla="*/ 215632 w 353683"/>
                <a:gd name="connsiteY190" fmla="*/ 135839 h 328315"/>
                <a:gd name="connsiteX191" fmla="*/ 221679 w 353683"/>
                <a:gd name="connsiteY191" fmla="*/ 135839 h 328315"/>
                <a:gd name="connsiteX192" fmla="*/ 229054 w 353683"/>
                <a:gd name="connsiteY192" fmla="*/ 135839 h 328315"/>
                <a:gd name="connsiteX193" fmla="*/ 237756 w 353683"/>
                <a:gd name="connsiteY193" fmla="*/ 135839 h 328315"/>
                <a:gd name="connsiteX194" fmla="*/ 241590 w 353683"/>
                <a:gd name="connsiteY194" fmla="*/ 135839 h 328315"/>
                <a:gd name="connsiteX195" fmla="*/ 241886 w 353683"/>
                <a:gd name="connsiteY195" fmla="*/ 134807 h 328315"/>
                <a:gd name="connsiteX196" fmla="*/ 241886 w 353683"/>
                <a:gd name="connsiteY196" fmla="*/ 129940 h 328315"/>
                <a:gd name="connsiteX197" fmla="*/ 241886 w 353683"/>
                <a:gd name="connsiteY197" fmla="*/ 118730 h 328315"/>
                <a:gd name="connsiteX198" fmla="*/ 241738 w 353683"/>
                <a:gd name="connsiteY198" fmla="*/ 107668 h 328315"/>
                <a:gd name="connsiteX199" fmla="*/ 241738 w 353683"/>
                <a:gd name="connsiteY199" fmla="*/ 96607 h 328315"/>
                <a:gd name="connsiteX200" fmla="*/ 241738 w 353683"/>
                <a:gd name="connsiteY200" fmla="*/ 85545 h 328315"/>
                <a:gd name="connsiteX201" fmla="*/ 241738 w 353683"/>
                <a:gd name="connsiteY201" fmla="*/ 74631 h 328315"/>
                <a:gd name="connsiteX202" fmla="*/ 241738 w 353683"/>
                <a:gd name="connsiteY202" fmla="*/ 63569 h 328315"/>
                <a:gd name="connsiteX203" fmla="*/ 241738 w 353683"/>
                <a:gd name="connsiteY203" fmla="*/ 52654 h 328315"/>
                <a:gd name="connsiteX204" fmla="*/ 241738 w 353683"/>
                <a:gd name="connsiteY204" fmla="*/ 41592 h 328315"/>
                <a:gd name="connsiteX205" fmla="*/ 241738 w 353683"/>
                <a:gd name="connsiteY205" fmla="*/ 36135 h 328315"/>
                <a:gd name="connsiteX206" fmla="*/ 248522 w 353683"/>
                <a:gd name="connsiteY206" fmla="*/ 35840 h 328315"/>
                <a:gd name="connsiteX207" fmla="*/ 256192 w 353683"/>
                <a:gd name="connsiteY207" fmla="*/ 34808 h 328315"/>
                <a:gd name="connsiteX208" fmla="*/ 268876 w 353683"/>
                <a:gd name="connsiteY208" fmla="*/ 33038 h 328315"/>
                <a:gd name="connsiteX209" fmla="*/ 280528 w 353683"/>
                <a:gd name="connsiteY209" fmla="*/ 30826 h 328315"/>
                <a:gd name="connsiteX210" fmla="*/ 288198 w 353683"/>
                <a:gd name="connsiteY210" fmla="*/ 29498 h 328315"/>
                <a:gd name="connsiteX211" fmla="*/ 297195 w 353683"/>
                <a:gd name="connsiteY211" fmla="*/ 27876 h 328315"/>
                <a:gd name="connsiteX212" fmla="*/ 300440 w 353683"/>
                <a:gd name="connsiteY212" fmla="*/ 27581 h 328315"/>
                <a:gd name="connsiteX213" fmla="*/ 301177 w 353683"/>
                <a:gd name="connsiteY213" fmla="*/ 27876 h 328315"/>
                <a:gd name="connsiteX214" fmla="*/ 302504 w 353683"/>
                <a:gd name="connsiteY214" fmla="*/ 28318 h 328315"/>
                <a:gd name="connsiteX215" fmla="*/ 306634 w 353683"/>
                <a:gd name="connsiteY215" fmla="*/ 33923 h 328315"/>
                <a:gd name="connsiteX216" fmla="*/ 309289 w 353683"/>
                <a:gd name="connsiteY216" fmla="*/ 38053 h 328315"/>
                <a:gd name="connsiteX217" fmla="*/ 309879 w 353683"/>
                <a:gd name="connsiteY217" fmla="*/ 39823 h 328315"/>
                <a:gd name="connsiteX218" fmla="*/ 310321 w 353683"/>
                <a:gd name="connsiteY218" fmla="*/ 39970 h 328315"/>
                <a:gd name="connsiteX219" fmla="*/ 311501 w 353683"/>
                <a:gd name="connsiteY219" fmla="*/ 39675 h 328315"/>
                <a:gd name="connsiteX220" fmla="*/ 312976 w 353683"/>
                <a:gd name="connsiteY220" fmla="*/ 39085 h 328315"/>
                <a:gd name="connsiteX221" fmla="*/ 317253 w 353683"/>
                <a:gd name="connsiteY221" fmla="*/ 34955 h 328315"/>
                <a:gd name="connsiteX222" fmla="*/ 318138 w 353683"/>
                <a:gd name="connsiteY222" fmla="*/ 33775 h 328315"/>
                <a:gd name="connsiteX223" fmla="*/ 320793 w 353683"/>
                <a:gd name="connsiteY223" fmla="*/ 31858 h 328315"/>
                <a:gd name="connsiteX224" fmla="*/ 324186 w 353683"/>
                <a:gd name="connsiteY224" fmla="*/ 29793 h 328315"/>
                <a:gd name="connsiteX225" fmla="*/ 327136 w 353683"/>
                <a:gd name="connsiteY225" fmla="*/ 28318 h 328315"/>
                <a:gd name="connsiteX226" fmla="*/ 330085 w 353683"/>
                <a:gd name="connsiteY226" fmla="*/ 27138 h 328315"/>
                <a:gd name="connsiteX227" fmla="*/ 331560 w 353683"/>
                <a:gd name="connsiteY227" fmla="*/ 27433 h 328315"/>
                <a:gd name="connsiteX228" fmla="*/ 333183 w 353683"/>
                <a:gd name="connsiteY228" fmla="*/ 28466 h 328315"/>
                <a:gd name="connsiteX229" fmla="*/ 334657 w 353683"/>
                <a:gd name="connsiteY229" fmla="*/ 29056 h 328315"/>
                <a:gd name="connsiteX230" fmla="*/ 341442 w 353683"/>
                <a:gd name="connsiteY230" fmla="*/ 24041 h 328315"/>
                <a:gd name="connsiteX231" fmla="*/ 344539 w 353683"/>
                <a:gd name="connsiteY231" fmla="*/ 22861 h 328315"/>
                <a:gd name="connsiteX232" fmla="*/ 352504 w 353683"/>
                <a:gd name="connsiteY232" fmla="*/ 21976 h 328315"/>
                <a:gd name="connsiteX233" fmla="*/ 353684 w 353683"/>
                <a:gd name="connsiteY233" fmla="*/ 22124 h 328315"/>
                <a:gd name="connsiteX234" fmla="*/ 349259 w 353683"/>
                <a:gd name="connsiteY234" fmla="*/ 17846 h 328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53683" h="328315">
                  <a:moveTo>
                    <a:pt x="349259" y="17846"/>
                  </a:moveTo>
                  <a:lnTo>
                    <a:pt x="346899" y="16076"/>
                  </a:lnTo>
                  <a:lnTo>
                    <a:pt x="345129" y="15486"/>
                  </a:lnTo>
                  <a:lnTo>
                    <a:pt x="339967" y="14749"/>
                  </a:lnTo>
                  <a:lnTo>
                    <a:pt x="328020" y="13717"/>
                  </a:lnTo>
                  <a:lnTo>
                    <a:pt x="326693" y="14012"/>
                  </a:lnTo>
                  <a:lnTo>
                    <a:pt x="321678" y="14749"/>
                  </a:lnTo>
                  <a:lnTo>
                    <a:pt x="315484" y="15929"/>
                  </a:lnTo>
                  <a:lnTo>
                    <a:pt x="310174" y="16961"/>
                  </a:lnTo>
                  <a:lnTo>
                    <a:pt x="304569" y="17994"/>
                  </a:lnTo>
                  <a:lnTo>
                    <a:pt x="296457" y="19616"/>
                  </a:lnTo>
                  <a:lnTo>
                    <a:pt x="284806" y="21829"/>
                  </a:lnTo>
                  <a:lnTo>
                    <a:pt x="276989" y="23303"/>
                  </a:lnTo>
                  <a:lnTo>
                    <a:pt x="267549" y="25073"/>
                  </a:lnTo>
                  <a:lnTo>
                    <a:pt x="261207" y="26253"/>
                  </a:lnTo>
                  <a:lnTo>
                    <a:pt x="253242" y="27728"/>
                  </a:lnTo>
                  <a:lnTo>
                    <a:pt x="252063" y="27581"/>
                  </a:lnTo>
                  <a:lnTo>
                    <a:pt x="249850" y="26696"/>
                  </a:lnTo>
                  <a:lnTo>
                    <a:pt x="245278" y="26401"/>
                  </a:lnTo>
                  <a:lnTo>
                    <a:pt x="239968" y="27876"/>
                  </a:lnTo>
                  <a:lnTo>
                    <a:pt x="235691" y="28171"/>
                  </a:lnTo>
                  <a:lnTo>
                    <a:pt x="232594" y="27581"/>
                  </a:lnTo>
                  <a:lnTo>
                    <a:pt x="229496" y="26401"/>
                  </a:lnTo>
                  <a:lnTo>
                    <a:pt x="226546" y="24631"/>
                  </a:lnTo>
                  <a:lnTo>
                    <a:pt x="221384" y="24041"/>
                  </a:lnTo>
                  <a:lnTo>
                    <a:pt x="214010" y="24483"/>
                  </a:lnTo>
                  <a:lnTo>
                    <a:pt x="206783" y="24189"/>
                  </a:lnTo>
                  <a:lnTo>
                    <a:pt x="199998" y="23009"/>
                  </a:lnTo>
                  <a:lnTo>
                    <a:pt x="195131" y="22566"/>
                  </a:lnTo>
                  <a:lnTo>
                    <a:pt x="192181" y="22714"/>
                  </a:lnTo>
                  <a:lnTo>
                    <a:pt x="188936" y="22419"/>
                  </a:lnTo>
                  <a:lnTo>
                    <a:pt x="185544" y="21386"/>
                  </a:lnTo>
                  <a:lnTo>
                    <a:pt x="182741" y="19764"/>
                  </a:lnTo>
                  <a:lnTo>
                    <a:pt x="179349" y="16076"/>
                  </a:lnTo>
                  <a:lnTo>
                    <a:pt x="176694" y="12684"/>
                  </a:lnTo>
                  <a:lnTo>
                    <a:pt x="175957" y="12242"/>
                  </a:lnTo>
                  <a:lnTo>
                    <a:pt x="175219" y="11652"/>
                  </a:lnTo>
                  <a:lnTo>
                    <a:pt x="174334" y="11504"/>
                  </a:lnTo>
                  <a:lnTo>
                    <a:pt x="166813" y="11504"/>
                  </a:lnTo>
                  <a:lnTo>
                    <a:pt x="159733" y="11357"/>
                  </a:lnTo>
                  <a:lnTo>
                    <a:pt x="155603" y="11357"/>
                  </a:lnTo>
                  <a:lnTo>
                    <a:pt x="145574" y="11357"/>
                  </a:lnTo>
                  <a:lnTo>
                    <a:pt x="135544" y="11357"/>
                  </a:lnTo>
                  <a:lnTo>
                    <a:pt x="125662" y="11357"/>
                  </a:lnTo>
                  <a:lnTo>
                    <a:pt x="115633" y="11357"/>
                  </a:lnTo>
                  <a:lnTo>
                    <a:pt x="105603" y="11357"/>
                  </a:lnTo>
                  <a:lnTo>
                    <a:pt x="95574" y="11357"/>
                  </a:lnTo>
                  <a:lnTo>
                    <a:pt x="85545" y="11209"/>
                  </a:lnTo>
                  <a:lnTo>
                    <a:pt x="75663" y="11209"/>
                  </a:lnTo>
                  <a:lnTo>
                    <a:pt x="70353" y="11209"/>
                  </a:lnTo>
                  <a:lnTo>
                    <a:pt x="65339" y="11504"/>
                  </a:lnTo>
                  <a:lnTo>
                    <a:pt x="59881" y="11799"/>
                  </a:lnTo>
                  <a:lnTo>
                    <a:pt x="59144" y="11652"/>
                  </a:lnTo>
                  <a:lnTo>
                    <a:pt x="57816" y="11209"/>
                  </a:lnTo>
                  <a:lnTo>
                    <a:pt x="56931" y="10472"/>
                  </a:lnTo>
                  <a:lnTo>
                    <a:pt x="53981" y="8554"/>
                  </a:lnTo>
                  <a:lnTo>
                    <a:pt x="51474" y="7080"/>
                  </a:lnTo>
                  <a:lnTo>
                    <a:pt x="48082" y="4720"/>
                  </a:lnTo>
                  <a:lnTo>
                    <a:pt x="45722" y="1917"/>
                  </a:lnTo>
                  <a:lnTo>
                    <a:pt x="43952" y="1032"/>
                  </a:lnTo>
                  <a:lnTo>
                    <a:pt x="40560" y="590"/>
                  </a:lnTo>
                  <a:lnTo>
                    <a:pt x="38053" y="147"/>
                  </a:lnTo>
                  <a:lnTo>
                    <a:pt x="35987" y="0"/>
                  </a:lnTo>
                  <a:lnTo>
                    <a:pt x="32300" y="1327"/>
                  </a:lnTo>
                  <a:lnTo>
                    <a:pt x="29645" y="2507"/>
                  </a:lnTo>
                  <a:lnTo>
                    <a:pt x="27728" y="3835"/>
                  </a:lnTo>
                  <a:lnTo>
                    <a:pt x="24336" y="5162"/>
                  </a:lnTo>
                  <a:lnTo>
                    <a:pt x="21534" y="6637"/>
                  </a:lnTo>
                  <a:lnTo>
                    <a:pt x="16519" y="6342"/>
                  </a:lnTo>
                  <a:lnTo>
                    <a:pt x="15486" y="6637"/>
                  </a:lnTo>
                  <a:lnTo>
                    <a:pt x="12832" y="6489"/>
                  </a:lnTo>
                  <a:lnTo>
                    <a:pt x="10176" y="5309"/>
                  </a:lnTo>
                  <a:lnTo>
                    <a:pt x="7522" y="5457"/>
                  </a:lnTo>
                  <a:lnTo>
                    <a:pt x="4719" y="6932"/>
                  </a:lnTo>
                  <a:lnTo>
                    <a:pt x="442" y="7522"/>
                  </a:lnTo>
                  <a:lnTo>
                    <a:pt x="0" y="13422"/>
                  </a:lnTo>
                  <a:lnTo>
                    <a:pt x="295" y="20944"/>
                  </a:lnTo>
                  <a:lnTo>
                    <a:pt x="1327" y="27728"/>
                  </a:lnTo>
                  <a:lnTo>
                    <a:pt x="5900" y="34955"/>
                  </a:lnTo>
                  <a:lnTo>
                    <a:pt x="8259" y="40265"/>
                  </a:lnTo>
                  <a:lnTo>
                    <a:pt x="9734" y="42182"/>
                  </a:lnTo>
                  <a:lnTo>
                    <a:pt x="15781" y="47787"/>
                  </a:lnTo>
                  <a:lnTo>
                    <a:pt x="19174" y="52507"/>
                  </a:lnTo>
                  <a:lnTo>
                    <a:pt x="34365" y="82300"/>
                  </a:lnTo>
                  <a:lnTo>
                    <a:pt x="37758" y="86430"/>
                  </a:lnTo>
                  <a:lnTo>
                    <a:pt x="40707" y="95722"/>
                  </a:lnTo>
                  <a:lnTo>
                    <a:pt x="45132" y="106341"/>
                  </a:lnTo>
                  <a:lnTo>
                    <a:pt x="55309" y="121385"/>
                  </a:lnTo>
                  <a:lnTo>
                    <a:pt x="56489" y="125073"/>
                  </a:lnTo>
                  <a:lnTo>
                    <a:pt x="58701" y="129497"/>
                  </a:lnTo>
                  <a:lnTo>
                    <a:pt x="67846" y="141002"/>
                  </a:lnTo>
                  <a:lnTo>
                    <a:pt x="71533" y="148081"/>
                  </a:lnTo>
                  <a:lnTo>
                    <a:pt x="73156" y="155013"/>
                  </a:lnTo>
                  <a:lnTo>
                    <a:pt x="73008" y="157816"/>
                  </a:lnTo>
                  <a:lnTo>
                    <a:pt x="72418" y="160913"/>
                  </a:lnTo>
                  <a:lnTo>
                    <a:pt x="71533" y="160618"/>
                  </a:lnTo>
                  <a:lnTo>
                    <a:pt x="70943" y="159880"/>
                  </a:lnTo>
                  <a:lnTo>
                    <a:pt x="70058" y="162240"/>
                  </a:lnTo>
                  <a:lnTo>
                    <a:pt x="70501" y="165338"/>
                  </a:lnTo>
                  <a:lnTo>
                    <a:pt x="71828" y="170795"/>
                  </a:lnTo>
                  <a:lnTo>
                    <a:pt x="71828" y="176252"/>
                  </a:lnTo>
                  <a:lnTo>
                    <a:pt x="72418" y="180824"/>
                  </a:lnTo>
                  <a:lnTo>
                    <a:pt x="72123" y="192033"/>
                  </a:lnTo>
                  <a:lnTo>
                    <a:pt x="72565" y="196163"/>
                  </a:lnTo>
                  <a:lnTo>
                    <a:pt x="75810" y="205750"/>
                  </a:lnTo>
                  <a:lnTo>
                    <a:pt x="79498" y="212240"/>
                  </a:lnTo>
                  <a:lnTo>
                    <a:pt x="81267" y="219024"/>
                  </a:lnTo>
                  <a:lnTo>
                    <a:pt x="80825" y="224924"/>
                  </a:lnTo>
                  <a:lnTo>
                    <a:pt x="80973" y="228169"/>
                  </a:lnTo>
                  <a:lnTo>
                    <a:pt x="82005" y="232889"/>
                  </a:lnTo>
                  <a:lnTo>
                    <a:pt x="81563" y="238346"/>
                  </a:lnTo>
                  <a:lnTo>
                    <a:pt x="83775" y="244688"/>
                  </a:lnTo>
                  <a:lnTo>
                    <a:pt x="84807" y="254717"/>
                  </a:lnTo>
                  <a:lnTo>
                    <a:pt x="88052" y="257815"/>
                  </a:lnTo>
                  <a:lnTo>
                    <a:pt x="89232" y="260027"/>
                  </a:lnTo>
                  <a:lnTo>
                    <a:pt x="89822" y="262682"/>
                  </a:lnTo>
                  <a:lnTo>
                    <a:pt x="88790" y="264452"/>
                  </a:lnTo>
                  <a:lnTo>
                    <a:pt x="89084" y="267844"/>
                  </a:lnTo>
                  <a:lnTo>
                    <a:pt x="91297" y="273596"/>
                  </a:lnTo>
                  <a:lnTo>
                    <a:pt x="93067" y="281561"/>
                  </a:lnTo>
                  <a:lnTo>
                    <a:pt x="94542" y="284658"/>
                  </a:lnTo>
                  <a:lnTo>
                    <a:pt x="104424" y="300882"/>
                  </a:lnTo>
                  <a:lnTo>
                    <a:pt x="108848" y="306192"/>
                  </a:lnTo>
                  <a:lnTo>
                    <a:pt x="111946" y="308404"/>
                  </a:lnTo>
                  <a:lnTo>
                    <a:pt x="120500" y="316959"/>
                  </a:lnTo>
                  <a:lnTo>
                    <a:pt x="123450" y="319318"/>
                  </a:lnTo>
                  <a:lnTo>
                    <a:pt x="124482" y="317991"/>
                  </a:lnTo>
                  <a:lnTo>
                    <a:pt x="128022" y="315631"/>
                  </a:lnTo>
                  <a:lnTo>
                    <a:pt x="129792" y="314894"/>
                  </a:lnTo>
                  <a:lnTo>
                    <a:pt x="130677" y="315189"/>
                  </a:lnTo>
                  <a:lnTo>
                    <a:pt x="131414" y="314599"/>
                  </a:lnTo>
                  <a:lnTo>
                    <a:pt x="132300" y="312976"/>
                  </a:lnTo>
                  <a:lnTo>
                    <a:pt x="132447" y="311501"/>
                  </a:lnTo>
                  <a:lnTo>
                    <a:pt x="132889" y="309289"/>
                  </a:lnTo>
                  <a:lnTo>
                    <a:pt x="133774" y="307962"/>
                  </a:lnTo>
                  <a:lnTo>
                    <a:pt x="134659" y="305454"/>
                  </a:lnTo>
                  <a:lnTo>
                    <a:pt x="136134" y="303832"/>
                  </a:lnTo>
                  <a:lnTo>
                    <a:pt x="139379" y="302652"/>
                  </a:lnTo>
                  <a:lnTo>
                    <a:pt x="141739" y="304127"/>
                  </a:lnTo>
                  <a:lnTo>
                    <a:pt x="142771" y="305602"/>
                  </a:lnTo>
                  <a:lnTo>
                    <a:pt x="143214" y="307519"/>
                  </a:lnTo>
                  <a:lnTo>
                    <a:pt x="144246" y="308404"/>
                  </a:lnTo>
                  <a:lnTo>
                    <a:pt x="146016" y="308257"/>
                  </a:lnTo>
                  <a:lnTo>
                    <a:pt x="147196" y="309437"/>
                  </a:lnTo>
                  <a:lnTo>
                    <a:pt x="147934" y="311797"/>
                  </a:lnTo>
                  <a:lnTo>
                    <a:pt x="147786" y="313566"/>
                  </a:lnTo>
                  <a:lnTo>
                    <a:pt x="146754" y="314599"/>
                  </a:lnTo>
                  <a:lnTo>
                    <a:pt x="146901" y="315926"/>
                  </a:lnTo>
                  <a:lnTo>
                    <a:pt x="148229" y="317696"/>
                  </a:lnTo>
                  <a:lnTo>
                    <a:pt x="148671" y="319318"/>
                  </a:lnTo>
                  <a:lnTo>
                    <a:pt x="149556" y="321531"/>
                  </a:lnTo>
                  <a:lnTo>
                    <a:pt x="153980" y="322858"/>
                  </a:lnTo>
                  <a:lnTo>
                    <a:pt x="156193" y="323448"/>
                  </a:lnTo>
                  <a:lnTo>
                    <a:pt x="159880" y="323743"/>
                  </a:lnTo>
                  <a:lnTo>
                    <a:pt x="163420" y="324776"/>
                  </a:lnTo>
                  <a:lnTo>
                    <a:pt x="166665" y="326398"/>
                  </a:lnTo>
                  <a:lnTo>
                    <a:pt x="172122" y="326840"/>
                  </a:lnTo>
                  <a:lnTo>
                    <a:pt x="179644" y="325956"/>
                  </a:lnTo>
                  <a:lnTo>
                    <a:pt x="185839" y="326398"/>
                  </a:lnTo>
                  <a:lnTo>
                    <a:pt x="190853" y="328020"/>
                  </a:lnTo>
                  <a:lnTo>
                    <a:pt x="194393" y="328315"/>
                  </a:lnTo>
                  <a:lnTo>
                    <a:pt x="196606" y="327283"/>
                  </a:lnTo>
                  <a:lnTo>
                    <a:pt x="197491" y="325808"/>
                  </a:lnTo>
                  <a:lnTo>
                    <a:pt x="197196" y="323743"/>
                  </a:lnTo>
                  <a:lnTo>
                    <a:pt x="198228" y="322563"/>
                  </a:lnTo>
                  <a:lnTo>
                    <a:pt x="200735" y="321973"/>
                  </a:lnTo>
                  <a:lnTo>
                    <a:pt x="202800" y="320498"/>
                  </a:lnTo>
                  <a:lnTo>
                    <a:pt x="204275" y="317991"/>
                  </a:lnTo>
                  <a:lnTo>
                    <a:pt x="207667" y="316074"/>
                  </a:lnTo>
                  <a:lnTo>
                    <a:pt x="213125" y="314451"/>
                  </a:lnTo>
                  <a:lnTo>
                    <a:pt x="215779" y="314599"/>
                  </a:lnTo>
                  <a:lnTo>
                    <a:pt x="215779" y="310617"/>
                  </a:lnTo>
                  <a:lnTo>
                    <a:pt x="215779" y="298080"/>
                  </a:lnTo>
                  <a:lnTo>
                    <a:pt x="215779" y="285543"/>
                  </a:lnTo>
                  <a:lnTo>
                    <a:pt x="215779" y="273154"/>
                  </a:lnTo>
                  <a:lnTo>
                    <a:pt x="215779" y="260764"/>
                  </a:lnTo>
                  <a:lnTo>
                    <a:pt x="215779" y="248375"/>
                  </a:lnTo>
                  <a:lnTo>
                    <a:pt x="215779" y="235986"/>
                  </a:lnTo>
                  <a:lnTo>
                    <a:pt x="215779" y="223597"/>
                  </a:lnTo>
                  <a:lnTo>
                    <a:pt x="215779" y="211945"/>
                  </a:lnTo>
                  <a:lnTo>
                    <a:pt x="215779" y="211355"/>
                  </a:lnTo>
                  <a:lnTo>
                    <a:pt x="215779" y="205308"/>
                  </a:lnTo>
                  <a:lnTo>
                    <a:pt x="215779" y="197491"/>
                  </a:lnTo>
                  <a:lnTo>
                    <a:pt x="215779" y="189526"/>
                  </a:lnTo>
                  <a:lnTo>
                    <a:pt x="215632" y="181709"/>
                  </a:lnTo>
                  <a:lnTo>
                    <a:pt x="215632" y="173745"/>
                  </a:lnTo>
                  <a:lnTo>
                    <a:pt x="215632" y="165928"/>
                  </a:lnTo>
                  <a:lnTo>
                    <a:pt x="215632" y="158110"/>
                  </a:lnTo>
                  <a:lnTo>
                    <a:pt x="215632" y="150293"/>
                  </a:lnTo>
                  <a:lnTo>
                    <a:pt x="215632" y="142476"/>
                  </a:lnTo>
                  <a:lnTo>
                    <a:pt x="215632" y="135839"/>
                  </a:lnTo>
                  <a:lnTo>
                    <a:pt x="221679" y="135839"/>
                  </a:lnTo>
                  <a:lnTo>
                    <a:pt x="229054" y="135839"/>
                  </a:lnTo>
                  <a:lnTo>
                    <a:pt x="237756" y="135839"/>
                  </a:lnTo>
                  <a:lnTo>
                    <a:pt x="241590" y="135839"/>
                  </a:lnTo>
                  <a:lnTo>
                    <a:pt x="241886" y="134807"/>
                  </a:lnTo>
                  <a:lnTo>
                    <a:pt x="241886" y="129940"/>
                  </a:lnTo>
                  <a:lnTo>
                    <a:pt x="241886" y="118730"/>
                  </a:lnTo>
                  <a:lnTo>
                    <a:pt x="241738" y="107668"/>
                  </a:lnTo>
                  <a:lnTo>
                    <a:pt x="241738" y="96607"/>
                  </a:lnTo>
                  <a:lnTo>
                    <a:pt x="241738" y="85545"/>
                  </a:lnTo>
                  <a:lnTo>
                    <a:pt x="241738" y="74631"/>
                  </a:lnTo>
                  <a:lnTo>
                    <a:pt x="241738" y="63569"/>
                  </a:lnTo>
                  <a:lnTo>
                    <a:pt x="241738" y="52654"/>
                  </a:lnTo>
                  <a:lnTo>
                    <a:pt x="241738" y="41592"/>
                  </a:lnTo>
                  <a:lnTo>
                    <a:pt x="241738" y="36135"/>
                  </a:lnTo>
                  <a:lnTo>
                    <a:pt x="248522" y="35840"/>
                  </a:lnTo>
                  <a:lnTo>
                    <a:pt x="256192" y="34808"/>
                  </a:lnTo>
                  <a:lnTo>
                    <a:pt x="268876" y="33038"/>
                  </a:lnTo>
                  <a:lnTo>
                    <a:pt x="280528" y="30826"/>
                  </a:lnTo>
                  <a:lnTo>
                    <a:pt x="288198" y="29498"/>
                  </a:lnTo>
                  <a:lnTo>
                    <a:pt x="297195" y="27876"/>
                  </a:lnTo>
                  <a:lnTo>
                    <a:pt x="300440" y="27581"/>
                  </a:lnTo>
                  <a:lnTo>
                    <a:pt x="301177" y="27876"/>
                  </a:lnTo>
                  <a:lnTo>
                    <a:pt x="302504" y="28318"/>
                  </a:lnTo>
                  <a:lnTo>
                    <a:pt x="306634" y="33923"/>
                  </a:lnTo>
                  <a:lnTo>
                    <a:pt x="309289" y="38053"/>
                  </a:lnTo>
                  <a:lnTo>
                    <a:pt x="309879" y="39823"/>
                  </a:lnTo>
                  <a:lnTo>
                    <a:pt x="310321" y="39970"/>
                  </a:lnTo>
                  <a:lnTo>
                    <a:pt x="311501" y="39675"/>
                  </a:lnTo>
                  <a:lnTo>
                    <a:pt x="312976" y="39085"/>
                  </a:lnTo>
                  <a:lnTo>
                    <a:pt x="317253" y="34955"/>
                  </a:lnTo>
                  <a:lnTo>
                    <a:pt x="318138" y="33775"/>
                  </a:lnTo>
                  <a:lnTo>
                    <a:pt x="320793" y="31858"/>
                  </a:lnTo>
                  <a:lnTo>
                    <a:pt x="324186" y="29793"/>
                  </a:lnTo>
                  <a:lnTo>
                    <a:pt x="327136" y="28318"/>
                  </a:lnTo>
                  <a:lnTo>
                    <a:pt x="330085" y="27138"/>
                  </a:lnTo>
                  <a:lnTo>
                    <a:pt x="331560" y="27433"/>
                  </a:lnTo>
                  <a:lnTo>
                    <a:pt x="333183" y="28466"/>
                  </a:lnTo>
                  <a:lnTo>
                    <a:pt x="334657" y="29056"/>
                  </a:lnTo>
                  <a:lnTo>
                    <a:pt x="341442" y="24041"/>
                  </a:lnTo>
                  <a:lnTo>
                    <a:pt x="344539" y="22861"/>
                  </a:lnTo>
                  <a:lnTo>
                    <a:pt x="352504" y="21976"/>
                  </a:lnTo>
                  <a:lnTo>
                    <a:pt x="353684" y="22124"/>
                  </a:lnTo>
                  <a:lnTo>
                    <a:pt x="349259" y="17846"/>
                  </a:lnTo>
                  <a:close/>
                </a:path>
              </a:pathLst>
            </a:custGeom>
            <a:grpFill/>
            <a:ln w="3175" cap="flat">
              <a:solidFill>
                <a:schemeClr val="bg2">
                  <a:lumMod val="90000"/>
                </a:schemeClr>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982BEDCE-C18E-AC87-13C4-DE039807A942}"/>
                </a:ext>
              </a:extLst>
            </p:cNvPr>
            <p:cNvSpPr/>
            <p:nvPr/>
          </p:nvSpPr>
          <p:spPr>
            <a:xfrm>
              <a:off x="6578148" y="4567126"/>
              <a:ext cx="277578" cy="442031"/>
            </a:xfrm>
            <a:custGeom>
              <a:avLst/>
              <a:gdLst>
                <a:gd name="connsiteX0" fmla="*/ 276989 w 277578"/>
                <a:gd name="connsiteY0" fmla="*/ 110029 h 442031"/>
                <a:gd name="connsiteX1" fmla="*/ 277136 w 277578"/>
                <a:gd name="connsiteY1" fmla="*/ 108259 h 442031"/>
                <a:gd name="connsiteX2" fmla="*/ 276694 w 277578"/>
                <a:gd name="connsiteY2" fmla="*/ 107374 h 442031"/>
                <a:gd name="connsiteX3" fmla="*/ 276841 w 277578"/>
                <a:gd name="connsiteY3" fmla="*/ 105604 h 442031"/>
                <a:gd name="connsiteX4" fmla="*/ 275809 w 277578"/>
                <a:gd name="connsiteY4" fmla="*/ 104424 h 442031"/>
                <a:gd name="connsiteX5" fmla="*/ 274481 w 277578"/>
                <a:gd name="connsiteY5" fmla="*/ 104424 h 442031"/>
                <a:gd name="connsiteX6" fmla="*/ 272416 w 277578"/>
                <a:gd name="connsiteY6" fmla="*/ 107521 h 442031"/>
                <a:gd name="connsiteX7" fmla="*/ 272122 w 277578"/>
                <a:gd name="connsiteY7" fmla="*/ 105161 h 442031"/>
                <a:gd name="connsiteX8" fmla="*/ 272269 w 277578"/>
                <a:gd name="connsiteY8" fmla="*/ 103539 h 442031"/>
                <a:gd name="connsiteX9" fmla="*/ 274186 w 277578"/>
                <a:gd name="connsiteY9" fmla="*/ 100884 h 442031"/>
                <a:gd name="connsiteX10" fmla="*/ 274186 w 277578"/>
                <a:gd name="connsiteY10" fmla="*/ 98967 h 442031"/>
                <a:gd name="connsiteX11" fmla="*/ 272564 w 277578"/>
                <a:gd name="connsiteY11" fmla="*/ 98524 h 442031"/>
                <a:gd name="connsiteX12" fmla="*/ 271236 w 277578"/>
                <a:gd name="connsiteY12" fmla="*/ 97639 h 442031"/>
                <a:gd name="connsiteX13" fmla="*/ 271089 w 277578"/>
                <a:gd name="connsiteY13" fmla="*/ 96459 h 442031"/>
                <a:gd name="connsiteX14" fmla="*/ 270941 w 277578"/>
                <a:gd name="connsiteY14" fmla="*/ 89085 h 442031"/>
                <a:gd name="connsiteX15" fmla="*/ 270204 w 277578"/>
                <a:gd name="connsiteY15" fmla="*/ 83185 h 442031"/>
                <a:gd name="connsiteX16" fmla="*/ 270056 w 277578"/>
                <a:gd name="connsiteY16" fmla="*/ 80825 h 442031"/>
                <a:gd name="connsiteX17" fmla="*/ 269762 w 277578"/>
                <a:gd name="connsiteY17" fmla="*/ 79055 h 442031"/>
                <a:gd name="connsiteX18" fmla="*/ 270794 w 277578"/>
                <a:gd name="connsiteY18" fmla="*/ 76696 h 442031"/>
                <a:gd name="connsiteX19" fmla="*/ 269909 w 277578"/>
                <a:gd name="connsiteY19" fmla="*/ 74483 h 442031"/>
                <a:gd name="connsiteX20" fmla="*/ 270351 w 277578"/>
                <a:gd name="connsiteY20" fmla="*/ 72713 h 442031"/>
                <a:gd name="connsiteX21" fmla="*/ 270204 w 277578"/>
                <a:gd name="connsiteY21" fmla="*/ 69764 h 442031"/>
                <a:gd name="connsiteX22" fmla="*/ 270499 w 277578"/>
                <a:gd name="connsiteY22" fmla="*/ 68289 h 442031"/>
                <a:gd name="connsiteX23" fmla="*/ 270351 w 277578"/>
                <a:gd name="connsiteY23" fmla="*/ 66371 h 442031"/>
                <a:gd name="connsiteX24" fmla="*/ 266959 w 277578"/>
                <a:gd name="connsiteY24" fmla="*/ 66371 h 442031"/>
                <a:gd name="connsiteX25" fmla="*/ 266959 w 277578"/>
                <a:gd name="connsiteY25" fmla="*/ 65044 h 442031"/>
                <a:gd name="connsiteX26" fmla="*/ 267254 w 277578"/>
                <a:gd name="connsiteY26" fmla="*/ 64306 h 442031"/>
                <a:gd name="connsiteX27" fmla="*/ 269909 w 277578"/>
                <a:gd name="connsiteY27" fmla="*/ 62094 h 442031"/>
                <a:gd name="connsiteX28" fmla="*/ 270499 w 277578"/>
                <a:gd name="connsiteY28" fmla="*/ 60472 h 442031"/>
                <a:gd name="connsiteX29" fmla="*/ 270647 w 277578"/>
                <a:gd name="connsiteY29" fmla="*/ 57227 h 442031"/>
                <a:gd name="connsiteX30" fmla="*/ 269909 w 277578"/>
                <a:gd name="connsiteY30" fmla="*/ 54277 h 442031"/>
                <a:gd name="connsiteX31" fmla="*/ 268287 w 277578"/>
                <a:gd name="connsiteY31" fmla="*/ 53392 h 442031"/>
                <a:gd name="connsiteX32" fmla="*/ 269172 w 277578"/>
                <a:gd name="connsiteY32" fmla="*/ 50737 h 442031"/>
                <a:gd name="connsiteX33" fmla="*/ 268877 w 277578"/>
                <a:gd name="connsiteY33" fmla="*/ 48672 h 442031"/>
                <a:gd name="connsiteX34" fmla="*/ 268581 w 277578"/>
                <a:gd name="connsiteY34" fmla="*/ 43510 h 442031"/>
                <a:gd name="connsiteX35" fmla="*/ 269466 w 277578"/>
                <a:gd name="connsiteY35" fmla="*/ 40560 h 442031"/>
                <a:gd name="connsiteX36" fmla="*/ 268877 w 277578"/>
                <a:gd name="connsiteY36" fmla="*/ 38790 h 442031"/>
                <a:gd name="connsiteX37" fmla="*/ 268434 w 277578"/>
                <a:gd name="connsiteY37" fmla="*/ 36283 h 442031"/>
                <a:gd name="connsiteX38" fmla="*/ 266812 w 277578"/>
                <a:gd name="connsiteY38" fmla="*/ 31416 h 442031"/>
                <a:gd name="connsiteX39" fmla="*/ 267697 w 277578"/>
                <a:gd name="connsiteY39" fmla="*/ 25959 h 442031"/>
                <a:gd name="connsiteX40" fmla="*/ 266074 w 277578"/>
                <a:gd name="connsiteY40" fmla="*/ 22861 h 442031"/>
                <a:gd name="connsiteX41" fmla="*/ 266517 w 277578"/>
                <a:gd name="connsiteY41" fmla="*/ 21091 h 442031"/>
                <a:gd name="connsiteX42" fmla="*/ 268434 w 277578"/>
                <a:gd name="connsiteY42" fmla="*/ 18879 h 442031"/>
                <a:gd name="connsiteX43" fmla="*/ 269762 w 277578"/>
                <a:gd name="connsiteY43" fmla="*/ 15782 h 442031"/>
                <a:gd name="connsiteX44" fmla="*/ 269319 w 277578"/>
                <a:gd name="connsiteY44" fmla="*/ 14749 h 442031"/>
                <a:gd name="connsiteX45" fmla="*/ 268729 w 277578"/>
                <a:gd name="connsiteY45" fmla="*/ 14012 h 442031"/>
                <a:gd name="connsiteX46" fmla="*/ 269024 w 277578"/>
                <a:gd name="connsiteY46" fmla="*/ 12242 h 442031"/>
                <a:gd name="connsiteX47" fmla="*/ 271089 w 277578"/>
                <a:gd name="connsiteY47" fmla="*/ 9587 h 442031"/>
                <a:gd name="connsiteX48" fmla="*/ 268287 w 277578"/>
                <a:gd name="connsiteY48" fmla="*/ 7965 h 442031"/>
                <a:gd name="connsiteX49" fmla="*/ 270056 w 277578"/>
                <a:gd name="connsiteY49" fmla="*/ 6637 h 442031"/>
                <a:gd name="connsiteX50" fmla="*/ 271531 w 277578"/>
                <a:gd name="connsiteY50" fmla="*/ 5162 h 442031"/>
                <a:gd name="connsiteX51" fmla="*/ 269024 w 277578"/>
                <a:gd name="connsiteY51" fmla="*/ 2802 h 442031"/>
                <a:gd name="connsiteX52" fmla="*/ 267697 w 277578"/>
                <a:gd name="connsiteY52" fmla="*/ 0 h 442031"/>
                <a:gd name="connsiteX53" fmla="*/ 264599 w 277578"/>
                <a:gd name="connsiteY53" fmla="*/ 2360 h 442031"/>
                <a:gd name="connsiteX54" fmla="*/ 259880 w 277578"/>
                <a:gd name="connsiteY54" fmla="*/ 5900 h 442031"/>
                <a:gd name="connsiteX55" fmla="*/ 255160 w 277578"/>
                <a:gd name="connsiteY55" fmla="*/ 9439 h 442031"/>
                <a:gd name="connsiteX56" fmla="*/ 250735 w 277578"/>
                <a:gd name="connsiteY56" fmla="*/ 11799 h 442031"/>
                <a:gd name="connsiteX57" fmla="*/ 247490 w 277578"/>
                <a:gd name="connsiteY57" fmla="*/ 12979 h 442031"/>
                <a:gd name="connsiteX58" fmla="*/ 244098 w 277578"/>
                <a:gd name="connsiteY58" fmla="*/ 13569 h 442031"/>
                <a:gd name="connsiteX59" fmla="*/ 240853 w 277578"/>
                <a:gd name="connsiteY59" fmla="*/ 15044 h 442031"/>
                <a:gd name="connsiteX60" fmla="*/ 237756 w 277578"/>
                <a:gd name="connsiteY60" fmla="*/ 17257 h 442031"/>
                <a:gd name="connsiteX61" fmla="*/ 233921 w 277578"/>
                <a:gd name="connsiteY61" fmla="*/ 18436 h 442031"/>
                <a:gd name="connsiteX62" fmla="*/ 229054 w 277578"/>
                <a:gd name="connsiteY62" fmla="*/ 18436 h 442031"/>
                <a:gd name="connsiteX63" fmla="*/ 224039 w 277578"/>
                <a:gd name="connsiteY63" fmla="*/ 20059 h 442031"/>
                <a:gd name="connsiteX64" fmla="*/ 219025 w 277578"/>
                <a:gd name="connsiteY64" fmla="*/ 23156 h 442031"/>
                <a:gd name="connsiteX65" fmla="*/ 216075 w 277578"/>
                <a:gd name="connsiteY65" fmla="*/ 24926 h 442031"/>
                <a:gd name="connsiteX66" fmla="*/ 211502 w 277578"/>
                <a:gd name="connsiteY66" fmla="*/ 22271 h 442031"/>
                <a:gd name="connsiteX67" fmla="*/ 207815 w 277578"/>
                <a:gd name="connsiteY67" fmla="*/ 21386 h 442031"/>
                <a:gd name="connsiteX68" fmla="*/ 203685 w 277578"/>
                <a:gd name="connsiteY68" fmla="*/ 21534 h 442031"/>
                <a:gd name="connsiteX69" fmla="*/ 201178 w 277578"/>
                <a:gd name="connsiteY69" fmla="*/ 21829 h 442031"/>
                <a:gd name="connsiteX70" fmla="*/ 200293 w 277578"/>
                <a:gd name="connsiteY70" fmla="*/ 22419 h 442031"/>
                <a:gd name="connsiteX71" fmla="*/ 199408 w 277578"/>
                <a:gd name="connsiteY71" fmla="*/ 24041 h 442031"/>
                <a:gd name="connsiteX72" fmla="*/ 198818 w 277578"/>
                <a:gd name="connsiteY72" fmla="*/ 26844 h 442031"/>
                <a:gd name="connsiteX73" fmla="*/ 196016 w 277578"/>
                <a:gd name="connsiteY73" fmla="*/ 29351 h 442031"/>
                <a:gd name="connsiteX74" fmla="*/ 191296 w 277578"/>
                <a:gd name="connsiteY74" fmla="*/ 31858 h 442031"/>
                <a:gd name="connsiteX75" fmla="*/ 186871 w 277578"/>
                <a:gd name="connsiteY75" fmla="*/ 32743 h 442031"/>
                <a:gd name="connsiteX76" fmla="*/ 182889 w 277578"/>
                <a:gd name="connsiteY76" fmla="*/ 32153 h 442031"/>
                <a:gd name="connsiteX77" fmla="*/ 180087 w 277578"/>
                <a:gd name="connsiteY77" fmla="*/ 31121 h 442031"/>
                <a:gd name="connsiteX78" fmla="*/ 178612 w 277578"/>
                <a:gd name="connsiteY78" fmla="*/ 29646 h 442031"/>
                <a:gd name="connsiteX79" fmla="*/ 176547 w 277578"/>
                <a:gd name="connsiteY79" fmla="*/ 29056 h 442031"/>
                <a:gd name="connsiteX80" fmla="*/ 173745 w 277578"/>
                <a:gd name="connsiteY80" fmla="*/ 29056 h 442031"/>
                <a:gd name="connsiteX81" fmla="*/ 171090 w 277578"/>
                <a:gd name="connsiteY81" fmla="*/ 30088 h 442031"/>
                <a:gd name="connsiteX82" fmla="*/ 168582 w 277578"/>
                <a:gd name="connsiteY82" fmla="*/ 32153 h 442031"/>
                <a:gd name="connsiteX83" fmla="*/ 164600 w 277578"/>
                <a:gd name="connsiteY83" fmla="*/ 32891 h 442031"/>
                <a:gd name="connsiteX84" fmla="*/ 158996 w 277578"/>
                <a:gd name="connsiteY84" fmla="*/ 32743 h 442031"/>
                <a:gd name="connsiteX85" fmla="*/ 156046 w 277578"/>
                <a:gd name="connsiteY85" fmla="*/ 31711 h 442031"/>
                <a:gd name="connsiteX86" fmla="*/ 155603 w 277578"/>
                <a:gd name="connsiteY86" fmla="*/ 30088 h 442031"/>
                <a:gd name="connsiteX87" fmla="*/ 153096 w 277578"/>
                <a:gd name="connsiteY87" fmla="*/ 28171 h 442031"/>
                <a:gd name="connsiteX88" fmla="*/ 148671 w 277578"/>
                <a:gd name="connsiteY88" fmla="*/ 26106 h 442031"/>
                <a:gd name="connsiteX89" fmla="*/ 145426 w 277578"/>
                <a:gd name="connsiteY89" fmla="*/ 25959 h 442031"/>
                <a:gd name="connsiteX90" fmla="*/ 143214 w 277578"/>
                <a:gd name="connsiteY90" fmla="*/ 28171 h 442031"/>
                <a:gd name="connsiteX91" fmla="*/ 141296 w 277578"/>
                <a:gd name="connsiteY91" fmla="*/ 29351 h 442031"/>
                <a:gd name="connsiteX92" fmla="*/ 139674 w 277578"/>
                <a:gd name="connsiteY92" fmla="*/ 29941 h 442031"/>
                <a:gd name="connsiteX93" fmla="*/ 138052 w 277578"/>
                <a:gd name="connsiteY93" fmla="*/ 29941 h 442031"/>
                <a:gd name="connsiteX94" fmla="*/ 136724 w 277578"/>
                <a:gd name="connsiteY94" fmla="*/ 29646 h 442031"/>
                <a:gd name="connsiteX95" fmla="*/ 135839 w 277578"/>
                <a:gd name="connsiteY95" fmla="*/ 29498 h 442031"/>
                <a:gd name="connsiteX96" fmla="*/ 129645 w 277578"/>
                <a:gd name="connsiteY96" fmla="*/ 29203 h 442031"/>
                <a:gd name="connsiteX97" fmla="*/ 123745 w 277578"/>
                <a:gd name="connsiteY97" fmla="*/ 29351 h 442031"/>
                <a:gd name="connsiteX98" fmla="*/ 123745 w 277578"/>
                <a:gd name="connsiteY98" fmla="*/ 29351 h 442031"/>
                <a:gd name="connsiteX99" fmla="*/ 123745 w 277578"/>
                <a:gd name="connsiteY99" fmla="*/ 33481 h 442031"/>
                <a:gd name="connsiteX100" fmla="*/ 123155 w 277578"/>
                <a:gd name="connsiteY100" fmla="*/ 37020 h 442031"/>
                <a:gd name="connsiteX101" fmla="*/ 121975 w 277578"/>
                <a:gd name="connsiteY101" fmla="*/ 39970 h 442031"/>
                <a:gd name="connsiteX102" fmla="*/ 121090 w 277578"/>
                <a:gd name="connsiteY102" fmla="*/ 41740 h 442031"/>
                <a:gd name="connsiteX103" fmla="*/ 120500 w 277578"/>
                <a:gd name="connsiteY103" fmla="*/ 41888 h 442031"/>
                <a:gd name="connsiteX104" fmla="*/ 119320 w 277578"/>
                <a:gd name="connsiteY104" fmla="*/ 42920 h 442031"/>
                <a:gd name="connsiteX105" fmla="*/ 117698 w 277578"/>
                <a:gd name="connsiteY105" fmla="*/ 44542 h 442031"/>
                <a:gd name="connsiteX106" fmla="*/ 117108 w 277578"/>
                <a:gd name="connsiteY106" fmla="*/ 45722 h 442031"/>
                <a:gd name="connsiteX107" fmla="*/ 117256 w 277578"/>
                <a:gd name="connsiteY107" fmla="*/ 46312 h 442031"/>
                <a:gd name="connsiteX108" fmla="*/ 117403 w 277578"/>
                <a:gd name="connsiteY108" fmla="*/ 47787 h 442031"/>
                <a:gd name="connsiteX109" fmla="*/ 117256 w 277578"/>
                <a:gd name="connsiteY109" fmla="*/ 50000 h 442031"/>
                <a:gd name="connsiteX110" fmla="*/ 117108 w 277578"/>
                <a:gd name="connsiteY110" fmla="*/ 51032 h 442031"/>
                <a:gd name="connsiteX111" fmla="*/ 116813 w 277578"/>
                <a:gd name="connsiteY111" fmla="*/ 51475 h 442031"/>
                <a:gd name="connsiteX112" fmla="*/ 119468 w 277578"/>
                <a:gd name="connsiteY112" fmla="*/ 57374 h 442031"/>
                <a:gd name="connsiteX113" fmla="*/ 119910 w 277578"/>
                <a:gd name="connsiteY113" fmla="*/ 60619 h 442031"/>
                <a:gd name="connsiteX114" fmla="*/ 118878 w 277578"/>
                <a:gd name="connsiteY114" fmla="*/ 63421 h 442031"/>
                <a:gd name="connsiteX115" fmla="*/ 118878 w 277578"/>
                <a:gd name="connsiteY115" fmla="*/ 65781 h 442031"/>
                <a:gd name="connsiteX116" fmla="*/ 119615 w 277578"/>
                <a:gd name="connsiteY116" fmla="*/ 67993 h 442031"/>
                <a:gd name="connsiteX117" fmla="*/ 119910 w 277578"/>
                <a:gd name="connsiteY117" fmla="*/ 70501 h 442031"/>
                <a:gd name="connsiteX118" fmla="*/ 119615 w 277578"/>
                <a:gd name="connsiteY118" fmla="*/ 73598 h 442031"/>
                <a:gd name="connsiteX119" fmla="*/ 119910 w 277578"/>
                <a:gd name="connsiteY119" fmla="*/ 75516 h 442031"/>
                <a:gd name="connsiteX120" fmla="*/ 120795 w 277578"/>
                <a:gd name="connsiteY120" fmla="*/ 76401 h 442031"/>
                <a:gd name="connsiteX121" fmla="*/ 121238 w 277578"/>
                <a:gd name="connsiteY121" fmla="*/ 78908 h 442031"/>
                <a:gd name="connsiteX122" fmla="*/ 121238 w 277578"/>
                <a:gd name="connsiteY122" fmla="*/ 80530 h 442031"/>
                <a:gd name="connsiteX123" fmla="*/ 122418 w 277578"/>
                <a:gd name="connsiteY123" fmla="*/ 81415 h 442031"/>
                <a:gd name="connsiteX124" fmla="*/ 125220 w 277578"/>
                <a:gd name="connsiteY124" fmla="*/ 83775 h 442031"/>
                <a:gd name="connsiteX125" fmla="*/ 131267 w 277578"/>
                <a:gd name="connsiteY125" fmla="*/ 90560 h 442031"/>
                <a:gd name="connsiteX126" fmla="*/ 134660 w 277578"/>
                <a:gd name="connsiteY126" fmla="*/ 94837 h 442031"/>
                <a:gd name="connsiteX127" fmla="*/ 137609 w 277578"/>
                <a:gd name="connsiteY127" fmla="*/ 98524 h 442031"/>
                <a:gd name="connsiteX128" fmla="*/ 142919 w 277578"/>
                <a:gd name="connsiteY128" fmla="*/ 105604 h 442031"/>
                <a:gd name="connsiteX129" fmla="*/ 147049 w 277578"/>
                <a:gd name="connsiteY129" fmla="*/ 111061 h 442031"/>
                <a:gd name="connsiteX130" fmla="*/ 147491 w 277578"/>
                <a:gd name="connsiteY130" fmla="*/ 116076 h 442031"/>
                <a:gd name="connsiteX131" fmla="*/ 148229 w 277578"/>
                <a:gd name="connsiteY131" fmla="*/ 116813 h 442031"/>
                <a:gd name="connsiteX132" fmla="*/ 146754 w 277578"/>
                <a:gd name="connsiteY132" fmla="*/ 120648 h 442031"/>
                <a:gd name="connsiteX133" fmla="*/ 145869 w 277578"/>
                <a:gd name="connsiteY133" fmla="*/ 126843 h 442031"/>
                <a:gd name="connsiteX134" fmla="*/ 146606 w 277578"/>
                <a:gd name="connsiteY134" fmla="*/ 130825 h 442031"/>
                <a:gd name="connsiteX135" fmla="*/ 146311 w 277578"/>
                <a:gd name="connsiteY135" fmla="*/ 137757 h 442031"/>
                <a:gd name="connsiteX136" fmla="*/ 145574 w 277578"/>
                <a:gd name="connsiteY136" fmla="*/ 145279 h 442031"/>
                <a:gd name="connsiteX137" fmla="*/ 144541 w 277578"/>
                <a:gd name="connsiteY137" fmla="*/ 147934 h 442031"/>
                <a:gd name="connsiteX138" fmla="*/ 143362 w 277578"/>
                <a:gd name="connsiteY138" fmla="*/ 148819 h 442031"/>
                <a:gd name="connsiteX139" fmla="*/ 140559 w 277578"/>
                <a:gd name="connsiteY139" fmla="*/ 149704 h 442031"/>
                <a:gd name="connsiteX140" fmla="*/ 134217 w 277578"/>
                <a:gd name="connsiteY140" fmla="*/ 150589 h 442031"/>
                <a:gd name="connsiteX141" fmla="*/ 133332 w 277578"/>
                <a:gd name="connsiteY141" fmla="*/ 151474 h 442031"/>
                <a:gd name="connsiteX142" fmla="*/ 132447 w 277578"/>
                <a:gd name="connsiteY142" fmla="*/ 152949 h 442031"/>
                <a:gd name="connsiteX143" fmla="*/ 131267 w 277578"/>
                <a:gd name="connsiteY143" fmla="*/ 156341 h 442031"/>
                <a:gd name="connsiteX144" fmla="*/ 129645 w 277578"/>
                <a:gd name="connsiteY144" fmla="*/ 159733 h 442031"/>
                <a:gd name="connsiteX145" fmla="*/ 129202 w 277578"/>
                <a:gd name="connsiteY145" fmla="*/ 161208 h 442031"/>
                <a:gd name="connsiteX146" fmla="*/ 129497 w 277578"/>
                <a:gd name="connsiteY146" fmla="*/ 161651 h 442031"/>
                <a:gd name="connsiteX147" fmla="*/ 130825 w 277578"/>
                <a:gd name="connsiteY147" fmla="*/ 163420 h 442031"/>
                <a:gd name="connsiteX148" fmla="*/ 132152 w 277578"/>
                <a:gd name="connsiteY148" fmla="*/ 167845 h 442031"/>
                <a:gd name="connsiteX149" fmla="*/ 132447 w 277578"/>
                <a:gd name="connsiteY149" fmla="*/ 175662 h 442031"/>
                <a:gd name="connsiteX150" fmla="*/ 132005 w 277578"/>
                <a:gd name="connsiteY150" fmla="*/ 176105 h 442031"/>
                <a:gd name="connsiteX151" fmla="*/ 130087 w 277578"/>
                <a:gd name="connsiteY151" fmla="*/ 176547 h 442031"/>
                <a:gd name="connsiteX152" fmla="*/ 128170 w 277578"/>
                <a:gd name="connsiteY152" fmla="*/ 176400 h 442031"/>
                <a:gd name="connsiteX153" fmla="*/ 127285 w 277578"/>
                <a:gd name="connsiteY153" fmla="*/ 175957 h 442031"/>
                <a:gd name="connsiteX154" fmla="*/ 126547 w 277578"/>
                <a:gd name="connsiteY154" fmla="*/ 175072 h 442031"/>
                <a:gd name="connsiteX155" fmla="*/ 125958 w 277578"/>
                <a:gd name="connsiteY155" fmla="*/ 173450 h 442031"/>
                <a:gd name="connsiteX156" fmla="*/ 127285 w 277578"/>
                <a:gd name="connsiteY156" fmla="*/ 172270 h 442031"/>
                <a:gd name="connsiteX157" fmla="*/ 127875 w 277578"/>
                <a:gd name="connsiteY157" fmla="*/ 170352 h 442031"/>
                <a:gd name="connsiteX158" fmla="*/ 126990 w 277578"/>
                <a:gd name="connsiteY158" fmla="*/ 168583 h 442031"/>
                <a:gd name="connsiteX159" fmla="*/ 125220 w 277578"/>
                <a:gd name="connsiteY159" fmla="*/ 168140 h 442031"/>
                <a:gd name="connsiteX160" fmla="*/ 123155 w 277578"/>
                <a:gd name="connsiteY160" fmla="*/ 166665 h 442031"/>
                <a:gd name="connsiteX161" fmla="*/ 118583 w 277578"/>
                <a:gd name="connsiteY161" fmla="*/ 161503 h 442031"/>
                <a:gd name="connsiteX162" fmla="*/ 114748 w 277578"/>
                <a:gd name="connsiteY162" fmla="*/ 157816 h 442031"/>
                <a:gd name="connsiteX163" fmla="*/ 112536 w 277578"/>
                <a:gd name="connsiteY163" fmla="*/ 154866 h 442031"/>
                <a:gd name="connsiteX164" fmla="*/ 110324 w 277578"/>
                <a:gd name="connsiteY164" fmla="*/ 153686 h 442031"/>
                <a:gd name="connsiteX165" fmla="*/ 109586 w 277578"/>
                <a:gd name="connsiteY165" fmla="*/ 152949 h 442031"/>
                <a:gd name="connsiteX166" fmla="*/ 109143 w 277578"/>
                <a:gd name="connsiteY166" fmla="*/ 151621 h 442031"/>
                <a:gd name="connsiteX167" fmla="*/ 108996 w 277578"/>
                <a:gd name="connsiteY167" fmla="*/ 149851 h 442031"/>
                <a:gd name="connsiteX168" fmla="*/ 109291 w 277578"/>
                <a:gd name="connsiteY168" fmla="*/ 148524 h 442031"/>
                <a:gd name="connsiteX169" fmla="*/ 108553 w 277578"/>
                <a:gd name="connsiteY169" fmla="*/ 146901 h 442031"/>
                <a:gd name="connsiteX170" fmla="*/ 106341 w 277578"/>
                <a:gd name="connsiteY170" fmla="*/ 144689 h 442031"/>
                <a:gd name="connsiteX171" fmla="*/ 105161 w 277578"/>
                <a:gd name="connsiteY171" fmla="*/ 143362 h 442031"/>
                <a:gd name="connsiteX172" fmla="*/ 105161 w 277578"/>
                <a:gd name="connsiteY172" fmla="*/ 141739 h 442031"/>
                <a:gd name="connsiteX173" fmla="*/ 106194 w 277578"/>
                <a:gd name="connsiteY173" fmla="*/ 140264 h 442031"/>
                <a:gd name="connsiteX174" fmla="*/ 108111 w 277578"/>
                <a:gd name="connsiteY174" fmla="*/ 138494 h 442031"/>
                <a:gd name="connsiteX175" fmla="*/ 109586 w 277578"/>
                <a:gd name="connsiteY175" fmla="*/ 134807 h 442031"/>
                <a:gd name="connsiteX176" fmla="*/ 110176 w 277578"/>
                <a:gd name="connsiteY176" fmla="*/ 132447 h 442031"/>
                <a:gd name="connsiteX177" fmla="*/ 112831 w 277578"/>
                <a:gd name="connsiteY177" fmla="*/ 127580 h 442031"/>
                <a:gd name="connsiteX178" fmla="*/ 113273 w 277578"/>
                <a:gd name="connsiteY178" fmla="*/ 123450 h 442031"/>
                <a:gd name="connsiteX179" fmla="*/ 113273 w 277578"/>
                <a:gd name="connsiteY179" fmla="*/ 120206 h 442031"/>
                <a:gd name="connsiteX180" fmla="*/ 113126 w 277578"/>
                <a:gd name="connsiteY180" fmla="*/ 117698 h 442031"/>
                <a:gd name="connsiteX181" fmla="*/ 112388 w 277578"/>
                <a:gd name="connsiteY181" fmla="*/ 112536 h 442031"/>
                <a:gd name="connsiteX182" fmla="*/ 111946 w 277578"/>
                <a:gd name="connsiteY182" fmla="*/ 108996 h 442031"/>
                <a:gd name="connsiteX183" fmla="*/ 108553 w 277578"/>
                <a:gd name="connsiteY183" fmla="*/ 104424 h 442031"/>
                <a:gd name="connsiteX184" fmla="*/ 107374 w 277578"/>
                <a:gd name="connsiteY184" fmla="*/ 103981 h 442031"/>
                <a:gd name="connsiteX185" fmla="*/ 104129 w 277578"/>
                <a:gd name="connsiteY185" fmla="*/ 104424 h 442031"/>
                <a:gd name="connsiteX186" fmla="*/ 101474 w 277578"/>
                <a:gd name="connsiteY186" fmla="*/ 105161 h 442031"/>
                <a:gd name="connsiteX187" fmla="*/ 99999 w 277578"/>
                <a:gd name="connsiteY187" fmla="*/ 106046 h 442031"/>
                <a:gd name="connsiteX188" fmla="*/ 97934 w 277578"/>
                <a:gd name="connsiteY188" fmla="*/ 106194 h 442031"/>
                <a:gd name="connsiteX189" fmla="*/ 92477 w 277578"/>
                <a:gd name="connsiteY189" fmla="*/ 106931 h 442031"/>
                <a:gd name="connsiteX190" fmla="*/ 90855 w 277578"/>
                <a:gd name="connsiteY190" fmla="*/ 107226 h 442031"/>
                <a:gd name="connsiteX191" fmla="*/ 89822 w 277578"/>
                <a:gd name="connsiteY191" fmla="*/ 108111 h 442031"/>
                <a:gd name="connsiteX192" fmla="*/ 89232 w 277578"/>
                <a:gd name="connsiteY192" fmla="*/ 108259 h 442031"/>
                <a:gd name="connsiteX193" fmla="*/ 85840 w 277578"/>
                <a:gd name="connsiteY193" fmla="*/ 104719 h 442031"/>
                <a:gd name="connsiteX194" fmla="*/ 82742 w 277578"/>
                <a:gd name="connsiteY194" fmla="*/ 100884 h 442031"/>
                <a:gd name="connsiteX195" fmla="*/ 78908 w 277578"/>
                <a:gd name="connsiteY195" fmla="*/ 94395 h 442031"/>
                <a:gd name="connsiteX196" fmla="*/ 77875 w 277578"/>
                <a:gd name="connsiteY196" fmla="*/ 93510 h 442031"/>
                <a:gd name="connsiteX197" fmla="*/ 72271 w 277578"/>
                <a:gd name="connsiteY197" fmla="*/ 95427 h 442031"/>
                <a:gd name="connsiteX198" fmla="*/ 69321 w 277578"/>
                <a:gd name="connsiteY198" fmla="*/ 96459 h 442031"/>
                <a:gd name="connsiteX199" fmla="*/ 60914 w 277578"/>
                <a:gd name="connsiteY199" fmla="*/ 99262 h 442031"/>
                <a:gd name="connsiteX200" fmla="*/ 53539 w 277578"/>
                <a:gd name="connsiteY200" fmla="*/ 101769 h 442031"/>
                <a:gd name="connsiteX201" fmla="*/ 51770 w 277578"/>
                <a:gd name="connsiteY201" fmla="*/ 102212 h 442031"/>
                <a:gd name="connsiteX202" fmla="*/ 47935 w 277578"/>
                <a:gd name="connsiteY202" fmla="*/ 103392 h 442031"/>
                <a:gd name="connsiteX203" fmla="*/ 46017 w 277578"/>
                <a:gd name="connsiteY203" fmla="*/ 104129 h 442031"/>
                <a:gd name="connsiteX204" fmla="*/ 39380 w 277578"/>
                <a:gd name="connsiteY204" fmla="*/ 106341 h 442031"/>
                <a:gd name="connsiteX205" fmla="*/ 36578 w 277578"/>
                <a:gd name="connsiteY205" fmla="*/ 107374 h 442031"/>
                <a:gd name="connsiteX206" fmla="*/ 34365 w 277578"/>
                <a:gd name="connsiteY206" fmla="*/ 108554 h 442031"/>
                <a:gd name="connsiteX207" fmla="*/ 28908 w 277578"/>
                <a:gd name="connsiteY207" fmla="*/ 110176 h 442031"/>
                <a:gd name="connsiteX208" fmla="*/ 23746 w 277578"/>
                <a:gd name="connsiteY208" fmla="*/ 111651 h 442031"/>
                <a:gd name="connsiteX209" fmla="*/ 18142 w 277578"/>
                <a:gd name="connsiteY209" fmla="*/ 113126 h 442031"/>
                <a:gd name="connsiteX210" fmla="*/ 11799 w 277578"/>
                <a:gd name="connsiteY210" fmla="*/ 114896 h 442031"/>
                <a:gd name="connsiteX211" fmla="*/ 8259 w 277578"/>
                <a:gd name="connsiteY211" fmla="*/ 116223 h 442031"/>
                <a:gd name="connsiteX212" fmla="*/ 5900 w 277578"/>
                <a:gd name="connsiteY212" fmla="*/ 117256 h 442031"/>
                <a:gd name="connsiteX213" fmla="*/ 295 w 277578"/>
                <a:gd name="connsiteY213" fmla="*/ 119468 h 442031"/>
                <a:gd name="connsiteX214" fmla="*/ 0 w 277578"/>
                <a:gd name="connsiteY214" fmla="*/ 120058 h 442031"/>
                <a:gd name="connsiteX215" fmla="*/ 148 w 277578"/>
                <a:gd name="connsiteY215" fmla="*/ 121533 h 442031"/>
                <a:gd name="connsiteX216" fmla="*/ 737 w 277578"/>
                <a:gd name="connsiteY216" fmla="*/ 124630 h 442031"/>
                <a:gd name="connsiteX217" fmla="*/ 2212 w 277578"/>
                <a:gd name="connsiteY217" fmla="*/ 127432 h 442031"/>
                <a:gd name="connsiteX218" fmla="*/ 3392 w 277578"/>
                <a:gd name="connsiteY218" fmla="*/ 129055 h 442031"/>
                <a:gd name="connsiteX219" fmla="*/ 4130 w 277578"/>
                <a:gd name="connsiteY219" fmla="*/ 133185 h 442031"/>
                <a:gd name="connsiteX220" fmla="*/ 4572 w 277578"/>
                <a:gd name="connsiteY220" fmla="*/ 136872 h 442031"/>
                <a:gd name="connsiteX221" fmla="*/ 4572 w 277578"/>
                <a:gd name="connsiteY221" fmla="*/ 141002 h 442031"/>
                <a:gd name="connsiteX222" fmla="*/ 4867 w 277578"/>
                <a:gd name="connsiteY222" fmla="*/ 145721 h 442031"/>
                <a:gd name="connsiteX223" fmla="*/ 5605 w 277578"/>
                <a:gd name="connsiteY223" fmla="*/ 146164 h 442031"/>
                <a:gd name="connsiteX224" fmla="*/ 10619 w 277578"/>
                <a:gd name="connsiteY224" fmla="*/ 146312 h 442031"/>
                <a:gd name="connsiteX225" fmla="*/ 18731 w 277578"/>
                <a:gd name="connsiteY225" fmla="*/ 146606 h 442031"/>
                <a:gd name="connsiteX226" fmla="*/ 26548 w 277578"/>
                <a:gd name="connsiteY226" fmla="*/ 146901 h 442031"/>
                <a:gd name="connsiteX227" fmla="*/ 31416 w 277578"/>
                <a:gd name="connsiteY227" fmla="*/ 150441 h 442031"/>
                <a:gd name="connsiteX228" fmla="*/ 33186 w 277578"/>
                <a:gd name="connsiteY228" fmla="*/ 151179 h 442031"/>
                <a:gd name="connsiteX229" fmla="*/ 38348 w 277578"/>
                <a:gd name="connsiteY229" fmla="*/ 152064 h 442031"/>
                <a:gd name="connsiteX230" fmla="*/ 44837 w 277578"/>
                <a:gd name="connsiteY230" fmla="*/ 157816 h 442031"/>
                <a:gd name="connsiteX231" fmla="*/ 52802 w 277578"/>
                <a:gd name="connsiteY231" fmla="*/ 158258 h 442031"/>
                <a:gd name="connsiteX232" fmla="*/ 58259 w 277578"/>
                <a:gd name="connsiteY232" fmla="*/ 160028 h 442031"/>
                <a:gd name="connsiteX233" fmla="*/ 63126 w 277578"/>
                <a:gd name="connsiteY233" fmla="*/ 162093 h 442031"/>
                <a:gd name="connsiteX234" fmla="*/ 65929 w 277578"/>
                <a:gd name="connsiteY234" fmla="*/ 164453 h 442031"/>
                <a:gd name="connsiteX235" fmla="*/ 67698 w 277578"/>
                <a:gd name="connsiteY235" fmla="*/ 164895 h 442031"/>
                <a:gd name="connsiteX236" fmla="*/ 70058 w 277578"/>
                <a:gd name="connsiteY236" fmla="*/ 165043 h 442031"/>
                <a:gd name="connsiteX237" fmla="*/ 71238 w 277578"/>
                <a:gd name="connsiteY237" fmla="*/ 165338 h 442031"/>
                <a:gd name="connsiteX238" fmla="*/ 70943 w 277578"/>
                <a:gd name="connsiteY238" fmla="*/ 166960 h 442031"/>
                <a:gd name="connsiteX239" fmla="*/ 69321 w 277578"/>
                <a:gd name="connsiteY239" fmla="*/ 169910 h 442031"/>
                <a:gd name="connsiteX240" fmla="*/ 69616 w 277578"/>
                <a:gd name="connsiteY240" fmla="*/ 174040 h 442031"/>
                <a:gd name="connsiteX241" fmla="*/ 71828 w 277578"/>
                <a:gd name="connsiteY241" fmla="*/ 179792 h 442031"/>
                <a:gd name="connsiteX242" fmla="*/ 72123 w 277578"/>
                <a:gd name="connsiteY242" fmla="*/ 184659 h 442031"/>
                <a:gd name="connsiteX243" fmla="*/ 71386 w 277578"/>
                <a:gd name="connsiteY243" fmla="*/ 193509 h 442031"/>
                <a:gd name="connsiteX244" fmla="*/ 71386 w 277578"/>
                <a:gd name="connsiteY244" fmla="*/ 202063 h 442031"/>
                <a:gd name="connsiteX245" fmla="*/ 71681 w 277578"/>
                <a:gd name="connsiteY245" fmla="*/ 205013 h 442031"/>
                <a:gd name="connsiteX246" fmla="*/ 72123 w 277578"/>
                <a:gd name="connsiteY246" fmla="*/ 207078 h 442031"/>
                <a:gd name="connsiteX247" fmla="*/ 72565 w 277578"/>
                <a:gd name="connsiteY247" fmla="*/ 208110 h 442031"/>
                <a:gd name="connsiteX248" fmla="*/ 72418 w 277578"/>
                <a:gd name="connsiteY248" fmla="*/ 209438 h 442031"/>
                <a:gd name="connsiteX249" fmla="*/ 71091 w 277578"/>
                <a:gd name="connsiteY249" fmla="*/ 212977 h 442031"/>
                <a:gd name="connsiteX250" fmla="*/ 70058 w 277578"/>
                <a:gd name="connsiteY250" fmla="*/ 216812 h 442031"/>
                <a:gd name="connsiteX251" fmla="*/ 70058 w 277578"/>
                <a:gd name="connsiteY251" fmla="*/ 218287 h 442031"/>
                <a:gd name="connsiteX252" fmla="*/ 69616 w 277578"/>
                <a:gd name="connsiteY252" fmla="*/ 219320 h 442031"/>
                <a:gd name="connsiteX253" fmla="*/ 68878 w 277578"/>
                <a:gd name="connsiteY253" fmla="*/ 220352 h 442031"/>
                <a:gd name="connsiteX254" fmla="*/ 65339 w 277578"/>
                <a:gd name="connsiteY254" fmla="*/ 221974 h 442031"/>
                <a:gd name="connsiteX255" fmla="*/ 64748 w 277578"/>
                <a:gd name="connsiteY255" fmla="*/ 223154 h 442031"/>
                <a:gd name="connsiteX256" fmla="*/ 64748 w 277578"/>
                <a:gd name="connsiteY256" fmla="*/ 225072 h 442031"/>
                <a:gd name="connsiteX257" fmla="*/ 65191 w 277578"/>
                <a:gd name="connsiteY257" fmla="*/ 226694 h 442031"/>
                <a:gd name="connsiteX258" fmla="*/ 66519 w 277578"/>
                <a:gd name="connsiteY258" fmla="*/ 227284 h 442031"/>
                <a:gd name="connsiteX259" fmla="*/ 68141 w 277578"/>
                <a:gd name="connsiteY259" fmla="*/ 228169 h 442031"/>
                <a:gd name="connsiteX260" fmla="*/ 68731 w 277578"/>
                <a:gd name="connsiteY260" fmla="*/ 229497 h 442031"/>
                <a:gd name="connsiteX261" fmla="*/ 68731 w 277578"/>
                <a:gd name="connsiteY261" fmla="*/ 230676 h 442031"/>
                <a:gd name="connsiteX262" fmla="*/ 68141 w 277578"/>
                <a:gd name="connsiteY262" fmla="*/ 233184 h 442031"/>
                <a:gd name="connsiteX263" fmla="*/ 66814 w 277578"/>
                <a:gd name="connsiteY263" fmla="*/ 237166 h 442031"/>
                <a:gd name="connsiteX264" fmla="*/ 68141 w 277578"/>
                <a:gd name="connsiteY264" fmla="*/ 241738 h 442031"/>
                <a:gd name="connsiteX265" fmla="*/ 69764 w 277578"/>
                <a:gd name="connsiteY265" fmla="*/ 244688 h 442031"/>
                <a:gd name="connsiteX266" fmla="*/ 71828 w 277578"/>
                <a:gd name="connsiteY266" fmla="*/ 248080 h 442031"/>
                <a:gd name="connsiteX267" fmla="*/ 72713 w 277578"/>
                <a:gd name="connsiteY267" fmla="*/ 250145 h 442031"/>
                <a:gd name="connsiteX268" fmla="*/ 72713 w 277578"/>
                <a:gd name="connsiteY268" fmla="*/ 251768 h 442031"/>
                <a:gd name="connsiteX269" fmla="*/ 72418 w 277578"/>
                <a:gd name="connsiteY269" fmla="*/ 253243 h 442031"/>
                <a:gd name="connsiteX270" fmla="*/ 69173 w 277578"/>
                <a:gd name="connsiteY270" fmla="*/ 259437 h 442031"/>
                <a:gd name="connsiteX271" fmla="*/ 66814 w 277578"/>
                <a:gd name="connsiteY271" fmla="*/ 263419 h 442031"/>
                <a:gd name="connsiteX272" fmla="*/ 64011 w 277578"/>
                <a:gd name="connsiteY272" fmla="*/ 267549 h 442031"/>
                <a:gd name="connsiteX273" fmla="*/ 60324 w 277578"/>
                <a:gd name="connsiteY273" fmla="*/ 270204 h 442031"/>
                <a:gd name="connsiteX274" fmla="*/ 59291 w 277578"/>
                <a:gd name="connsiteY274" fmla="*/ 271531 h 442031"/>
                <a:gd name="connsiteX275" fmla="*/ 58997 w 277578"/>
                <a:gd name="connsiteY275" fmla="*/ 272859 h 442031"/>
                <a:gd name="connsiteX276" fmla="*/ 59144 w 277578"/>
                <a:gd name="connsiteY276" fmla="*/ 276104 h 442031"/>
                <a:gd name="connsiteX277" fmla="*/ 58997 w 277578"/>
                <a:gd name="connsiteY277" fmla="*/ 279348 h 442031"/>
                <a:gd name="connsiteX278" fmla="*/ 55752 w 277578"/>
                <a:gd name="connsiteY278" fmla="*/ 284363 h 442031"/>
                <a:gd name="connsiteX279" fmla="*/ 57669 w 277578"/>
                <a:gd name="connsiteY279" fmla="*/ 288788 h 442031"/>
                <a:gd name="connsiteX280" fmla="*/ 57227 w 277578"/>
                <a:gd name="connsiteY280" fmla="*/ 289230 h 442031"/>
                <a:gd name="connsiteX281" fmla="*/ 56194 w 277578"/>
                <a:gd name="connsiteY281" fmla="*/ 289820 h 442031"/>
                <a:gd name="connsiteX282" fmla="*/ 51622 w 277578"/>
                <a:gd name="connsiteY282" fmla="*/ 294688 h 442031"/>
                <a:gd name="connsiteX283" fmla="*/ 46902 w 277578"/>
                <a:gd name="connsiteY283" fmla="*/ 299702 h 442031"/>
                <a:gd name="connsiteX284" fmla="*/ 43510 w 277578"/>
                <a:gd name="connsiteY284" fmla="*/ 303390 h 442031"/>
                <a:gd name="connsiteX285" fmla="*/ 39675 w 277578"/>
                <a:gd name="connsiteY285" fmla="*/ 307519 h 442031"/>
                <a:gd name="connsiteX286" fmla="*/ 35250 w 277578"/>
                <a:gd name="connsiteY286" fmla="*/ 312092 h 442031"/>
                <a:gd name="connsiteX287" fmla="*/ 31563 w 277578"/>
                <a:gd name="connsiteY287" fmla="*/ 316074 h 442031"/>
                <a:gd name="connsiteX288" fmla="*/ 27876 w 277578"/>
                <a:gd name="connsiteY288" fmla="*/ 318876 h 442031"/>
                <a:gd name="connsiteX289" fmla="*/ 28023 w 277578"/>
                <a:gd name="connsiteY289" fmla="*/ 320351 h 442031"/>
                <a:gd name="connsiteX290" fmla="*/ 28171 w 277578"/>
                <a:gd name="connsiteY290" fmla="*/ 320941 h 442031"/>
                <a:gd name="connsiteX291" fmla="*/ 29498 w 277578"/>
                <a:gd name="connsiteY291" fmla="*/ 324776 h 442031"/>
                <a:gd name="connsiteX292" fmla="*/ 31268 w 277578"/>
                <a:gd name="connsiteY292" fmla="*/ 330381 h 442031"/>
                <a:gd name="connsiteX293" fmla="*/ 32595 w 277578"/>
                <a:gd name="connsiteY293" fmla="*/ 335690 h 442031"/>
                <a:gd name="connsiteX294" fmla="*/ 34218 w 277578"/>
                <a:gd name="connsiteY294" fmla="*/ 342917 h 442031"/>
                <a:gd name="connsiteX295" fmla="*/ 34218 w 277578"/>
                <a:gd name="connsiteY295" fmla="*/ 346900 h 442031"/>
                <a:gd name="connsiteX296" fmla="*/ 34661 w 277578"/>
                <a:gd name="connsiteY296" fmla="*/ 348522 h 442031"/>
                <a:gd name="connsiteX297" fmla="*/ 36136 w 277578"/>
                <a:gd name="connsiteY297" fmla="*/ 350439 h 442031"/>
                <a:gd name="connsiteX298" fmla="*/ 38053 w 277578"/>
                <a:gd name="connsiteY298" fmla="*/ 353684 h 442031"/>
                <a:gd name="connsiteX299" fmla="*/ 38643 w 277578"/>
                <a:gd name="connsiteY299" fmla="*/ 355601 h 442031"/>
                <a:gd name="connsiteX300" fmla="*/ 39233 w 277578"/>
                <a:gd name="connsiteY300" fmla="*/ 357076 h 442031"/>
                <a:gd name="connsiteX301" fmla="*/ 41297 w 277578"/>
                <a:gd name="connsiteY301" fmla="*/ 359731 h 442031"/>
                <a:gd name="connsiteX302" fmla="*/ 42772 w 277578"/>
                <a:gd name="connsiteY302" fmla="*/ 363861 h 442031"/>
                <a:gd name="connsiteX303" fmla="*/ 44100 w 277578"/>
                <a:gd name="connsiteY303" fmla="*/ 369171 h 442031"/>
                <a:gd name="connsiteX304" fmla="*/ 45132 w 277578"/>
                <a:gd name="connsiteY304" fmla="*/ 371826 h 442031"/>
                <a:gd name="connsiteX305" fmla="*/ 45575 w 277578"/>
                <a:gd name="connsiteY305" fmla="*/ 373006 h 442031"/>
                <a:gd name="connsiteX306" fmla="*/ 46165 w 277578"/>
                <a:gd name="connsiteY306" fmla="*/ 375365 h 442031"/>
                <a:gd name="connsiteX307" fmla="*/ 46017 w 277578"/>
                <a:gd name="connsiteY307" fmla="*/ 380232 h 442031"/>
                <a:gd name="connsiteX308" fmla="*/ 46017 w 277578"/>
                <a:gd name="connsiteY308" fmla="*/ 385985 h 442031"/>
                <a:gd name="connsiteX309" fmla="*/ 46165 w 277578"/>
                <a:gd name="connsiteY309" fmla="*/ 392327 h 442031"/>
                <a:gd name="connsiteX310" fmla="*/ 46165 w 277578"/>
                <a:gd name="connsiteY310" fmla="*/ 397637 h 442031"/>
                <a:gd name="connsiteX311" fmla="*/ 45870 w 277578"/>
                <a:gd name="connsiteY311" fmla="*/ 400291 h 442031"/>
                <a:gd name="connsiteX312" fmla="*/ 46017 w 277578"/>
                <a:gd name="connsiteY312" fmla="*/ 407813 h 442031"/>
                <a:gd name="connsiteX313" fmla="*/ 44395 w 277578"/>
                <a:gd name="connsiteY313" fmla="*/ 411796 h 442031"/>
                <a:gd name="connsiteX314" fmla="*/ 44542 w 277578"/>
                <a:gd name="connsiteY314" fmla="*/ 414893 h 442031"/>
                <a:gd name="connsiteX315" fmla="*/ 45132 w 277578"/>
                <a:gd name="connsiteY315" fmla="*/ 416810 h 442031"/>
                <a:gd name="connsiteX316" fmla="*/ 45722 w 277578"/>
                <a:gd name="connsiteY316" fmla="*/ 417253 h 442031"/>
                <a:gd name="connsiteX317" fmla="*/ 48082 w 277578"/>
                <a:gd name="connsiteY317" fmla="*/ 418580 h 442031"/>
                <a:gd name="connsiteX318" fmla="*/ 48229 w 277578"/>
                <a:gd name="connsiteY318" fmla="*/ 421088 h 442031"/>
                <a:gd name="connsiteX319" fmla="*/ 48082 w 277578"/>
                <a:gd name="connsiteY319" fmla="*/ 424037 h 442031"/>
                <a:gd name="connsiteX320" fmla="*/ 47492 w 277578"/>
                <a:gd name="connsiteY320" fmla="*/ 425807 h 442031"/>
                <a:gd name="connsiteX321" fmla="*/ 47787 w 277578"/>
                <a:gd name="connsiteY321" fmla="*/ 427725 h 442031"/>
                <a:gd name="connsiteX322" fmla="*/ 48525 w 277578"/>
                <a:gd name="connsiteY322" fmla="*/ 430527 h 442031"/>
                <a:gd name="connsiteX323" fmla="*/ 49262 w 277578"/>
                <a:gd name="connsiteY323" fmla="*/ 432444 h 442031"/>
                <a:gd name="connsiteX324" fmla="*/ 49410 w 277578"/>
                <a:gd name="connsiteY324" fmla="*/ 441441 h 442031"/>
                <a:gd name="connsiteX325" fmla="*/ 51770 w 277578"/>
                <a:gd name="connsiteY325" fmla="*/ 441294 h 442031"/>
                <a:gd name="connsiteX326" fmla="*/ 55752 w 277578"/>
                <a:gd name="connsiteY326" fmla="*/ 442031 h 442031"/>
                <a:gd name="connsiteX327" fmla="*/ 58997 w 277578"/>
                <a:gd name="connsiteY327" fmla="*/ 442031 h 442031"/>
                <a:gd name="connsiteX328" fmla="*/ 61799 w 277578"/>
                <a:gd name="connsiteY328" fmla="*/ 441884 h 442031"/>
                <a:gd name="connsiteX329" fmla="*/ 66814 w 277578"/>
                <a:gd name="connsiteY329" fmla="*/ 441737 h 442031"/>
                <a:gd name="connsiteX330" fmla="*/ 69616 w 277578"/>
                <a:gd name="connsiteY330" fmla="*/ 441737 h 442031"/>
                <a:gd name="connsiteX331" fmla="*/ 69764 w 277578"/>
                <a:gd name="connsiteY331" fmla="*/ 441146 h 442031"/>
                <a:gd name="connsiteX332" fmla="*/ 70943 w 277578"/>
                <a:gd name="connsiteY332" fmla="*/ 425070 h 442031"/>
                <a:gd name="connsiteX333" fmla="*/ 71386 w 277578"/>
                <a:gd name="connsiteY333" fmla="*/ 420350 h 442031"/>
                <a:gd name="connsiteX334" fmla="*/ 70353 w 277578"/>
                <a:gd name="connsiteY334" fmla="*/ 420498 h 442031"/>
                <a:gd name="connsiteX335" fmla="*/ 69911 w 277578"/>
                <a:gd name="connsiteY335" fmla="*/ 421678 h 442031"/>
                <a:gd name="connsiteX336" fmla="*/ 68731 w 277578"/>
                <a:gd name="connsiteY336" fmla="*/ 425512 h 442031"/>
                <a:gd name="connsiteX337" fmla="*/ 67551 w 277578"/>
                <a:gd name="connsiteY337" fmla="*/ 424775 h 442031"/>
                <a:gd name="connsiteX338" fmla="*/ 66519 w 277578"/>
                <a:gd name="connsiteY338" fmla="*/ 423743 h 442031"/>
                <a:gd name="connsiteX339" fmla="*/ 64896 w 277578"/>
                <a:gd name="connsiteY339" fmla="*/ 422415 h 442031"/>
                <a:gd name="connsiteX340" fmla="*/ 63421 w 277578"/>
                <a:gd name="connsiteY340" fmla="*/ 420645 h 442031"/>
                <a:gd name="connsiteX341" fmla="*/ 61947 w 277578"/>
                <a:gd name="connsiteY341" fmla="*/ 418138 h 442031"/>
                <a:gd name="connsiteX342" fmla="*/ 63569 w 277578"/>
                <a:gd name="connsiteY342" fmla="*/ 415335 h 442031"/>
                <a:gd name="connsiteX343" fmla="*/ 65339 w 277578"/>
                <a:gd name="connsiteY343" fmla="*/ 413123 h 442031"/>
                <a:gd name="connsiteX344" fmla="*/ 67108 w 277578"/>
                <a:gd name="connsiteY344" fmla="*/ 408109 h 442031"/>
                <a:gd name="connsiteX345" fmla="*/ 71533 w 277578"/>
                <a:gd name="connsiteY345" fmla="*/ 403831 h 442031"/>
                <a:gd name="connsiteX346" fmla="*/ 81710 w 277578"/>
                <a:gd name="connsiteY346" fmla="*/ 397489 h 442031"/>
                <a:gd name="connsiteX347" fmla="*/ 86430 w 277578"/>
                <a:gd name="connsiteY347" fmla="*/ 395572 h 442031"/>
                <a:gd name="connsiteX348" fmla="*/ 94394 w 277578"/>
                <a:gd name="connsiteY348" fmla="*/ 392179 h 442031"/>
                <a:gd name="connsiteX349" fmla="*/ 114601 w 277578"/>
                <a:gd name="connsiteY349" fmla="*/ 385395 h 442031"/>
                <a:gd name="connsiteX350" fmla="*/ 124630 w 277578"/>
                <a:gd name="connsiteY350" fmla="*/ 380675 h 442031"/>
                <a:gd name="connsiteX351" fmla="*/ 128907 w 277578"/>
                <a:gd name="connsiteY351" fmla="*/ 377578 h 442031"/>
                <a:gd name="connsiteX352" fmla="*/ 131562 w 277578"/>
                <a:gd name="connsiteY352" fmla="*/ 374628 h 442031"/>
                <a:gd name="connsiteX353" fmla="*/ 136282 w 277578"/>
                <a:gd name="connsiteY353" fmla="*/ 367401 h 442031"/>
                <a:gd name="connsiteX354" fmla="*/ 137609 w 277578"/>
                <a:gd name="connsiteY354" fmla="*/ 364451 h 442031"/>
                <a:gd name="connsiteX355" fmla="*/ 139084 w 277578"/>
                <a:gd name="connsiteY355" fmla="*/ 357814 h 442031"/>
                <a:gd name="connsiteX356" fmla="*/ 138494 w 277578"/>
                <a:gd name="connsiteY356" fmla="*/ 356781 h 442031"/>
                <a:gd name="connsiteX357" fmla="*/ 137609 w 277578"/>
                <a:gd name="connsiteY357" fmla="*/ 356781 h 442031"/>
                <a:gd name="connsiteX358" fmla="*/ 137020 w 277578"/>
                <a:gd name="connsiteY358" fmla="*/ 358551 h 442031"/>
                <a:gd name="connsiteX359" fmla="*/ 135249 w 277578"/>
                <a:gd name="connsiteY359" fmla="*/ 358256 h 442031"/>
                <a:gd name="connsiteX360" fmla="*/ 134512 w 277578"/>
                <a:gd name="connsiteY360" fmla="*/ 357076 h 442031"/>
                <a:gd name="connsiteX361" fmla="*/ 134660 w 277578"/>
                <a:gd name="connsiteY361" fmla="*/ 354717 h 442031"/>
                <a:gd name="connsiteX362" fmla="*/ 137757 w 277578"/>
                <a:gd name="connsiteY362" fmla="*/ 340262 h 442031"/>
                <a:gd name="connsiteX363" fmla="*/ 139969 w 277578"/>
                <a:gd name="connsiteY363" fmla="*/ 334215 h 442031"/>
                <a:gd name="connsiteX364" fmla="*/ 138052 w 277578"/>
                <a:gd name="connsiteY364" fmla="*/ 329053 h 442031"/>
                <a:gd name="connsiteX365" fmla="*/ 137609 w 277578"/>
                <a:gd name="connsiteY365" fmla="*/ 325808 h 442031"/>
                <a:gd name="connsiteX366" fmla="*/ 139084 w 277578"/>
                <a:gd name="connsiteY366" fmla="*/ 318139 h 442031"/>
                <a:gd name="connsiteX367" fmla="*/ 138937 w 277578"/>
                <a:gd name="connsiteY367" fmla="*/ 316221 h 442031"/>
                <a:gd name="connsiteX368" fmla="*/ 138789 w 277578"/>
                <a:gd name="connsiteY368" fmla="*/ 314747 h 442031"/>
                <a:gd name="connsiteX369" fmla="*/ 138052 w 277578"/>
                <a:gd name="connsiteY369" fmla="*/ 313124 h 442031"/>
                <a:gd name="connsiteX370" fmla="*/ 137757 w 277578"/>
                <a:gd name="connsiteY370" fmla="*/ 311354 h 442031"/>
                <a:gd name="connsiteX371" fmla="*/ 136724 w 277578"/>
                <a:gd name="connsiteY371" fmla="*/ 311059 h 442031"/>
                <a:gd name="connsiteX372" fmla="*/ 135839 w 277578"/>
                <a:gd name="connsiteY372" fmla="*/ 312829 h 442031"/>
                <a:gd name="connsiteX373" fmla="*/ 135397 w 277578"/>
                <a:gd name="connsiteY373" fmla="*/ 316516 h 442031"/>
                <a:gd name="connsiteX374" fmla="*/ 135545 w 277578"/>
                <a:gd name="connsiteY374" fmla="*/ 318876 h 442031"/>
                <a:gd name="connsiteX375" fmla="*/ 134807 w 277578"/>
                <a:gd name="connsiteY375" fmla="*/ 320351 h 442031"/>
                <a:gd name="connsiteX376" fmla="*/ 133185 w 277578"/>
                <a:gd name="connsiteY376" fmla="*/ 318729 h 442031"/>
                <a:gd name="connsiteX377" fmla="*/ 133332 w 277578"/>
                <a:gd name="connsiteY377" fmla="*/ 315041 h 442031"/>
                <a:gd name="connsiteX378" fmla="*/ 133479 w 277578"/>
                <a:gd name="connsiteY378" fmla="*/ 308994 h 442031"/>
                <a:gd name="connsiteX379" fmla="*/ 132005 w 277578"/>
                <a:gd name="connsiteY379" fmla="*/ 301472 h 442031"/>
                <a:gd name="connsiteX380" fmla="*/ 131857 w 277578"/>
                <a:gd name="connsiteY380" fmla="*/ 298375 h 442031"/>
                <a:gd name="connsiteX381" fmla="*/ 128170 w 277578"/>
                <a:gd name="connsiteY381" fmla="*/ 291443 h 442031"/>
                <a:gd name="connsiteX382" fmla="*/ 127875 w 277578"/>
                <a:gd name="connsiteY382" fmla="*/ 285986 h 442031"/>
                <a:gd name="connsiteX383" fmla="*/ 124483 w 277578"/>
                <a:gd name="connsiteY383" fmla="*/ 275514 h 442031"/>
                <a:gd name="connsiteX384" fmla="*/ 121680 w 277578"/>
                <a:gd name="connsiteY384" fmla="*/ 271827 h 442031"/>
                <a:gd name="connsiteX385" fmla="*/ 118730 w 277578"/>
                <a:gd name="connsiteY385" fmla="*/ 268877 h 442031"/>
                <a:gd name="connsiteX386" fmla="*/ 117108 w 277578"/>
                <a:gd name="connsiteY386" fmla="*/ 266369 h 442031"/>
                <a:gd name="connsiteX387" fmla="*/ 116960 w 277578"/>
                <a:gd name="connsiteY387" fmla="*/ 264599 h 442031"/>
                <a:gd name="connsiteX388" fmla="*/ 118288 w 277578"/>
                <a:gd name="connsiteY388" fmla="*/ 256045 h 442031"/>
                <a:gd name="connsiteX389" fmla="*/ 118141 w 277578"/>
                <a:gd name="connsiteY389" fmla="*/ 251768 h 442031"/>
                <a:gd name="connsiteX390" fmla="*/ 118435 w 277578"/>
                <a:gd name="connsiteY390" fmla="*/ 248818 h 442031"/>
                <a:gd name="connsiteX391" fmla="*/ 117403 w 277578"/>
                <a:gd name="connsiteY391" fmla="*/ 247343 h 442031"/>
                <a:gd name="connsiteX392" fmla="*/ 115781 w 277578"/>
                <a:gd name="connsiteY392" fmla="*/ 245573 h 442031"/>
                <a:gd name="connsiteX393" fmla="*/ 117551 w 277578"/>
                <a:gd name="connsiteY393" fmla="*/ 245720 h 442031"/>
                <a:gd name="connsiteX394" fmla="*/ 120943 w 277578"/>
                <a:gd name="connsiteY394" fmla="*/ 248818 h 442031"/>
                <a:gd name="connsiteX395" fmla="*/ 121975 w 277578"/>
                <a:gd name="connsiteY395" fmla="*/ 248818 h 442031"/>
                <a:gd name="connsiteX396" fmla="*/ 123450 w 277578"/>
                <a:gd name="connsiteY396" fmla="*/ 248523 h 442031"/>
                <a:gd name="connsiteX397" fmla="*/ 134364 w 277578"/>
                <a:gd name="connsiteY397" fmla="*/ 239968 h 442031"/>
                <a:gd name="connsiteX398" fmla="*/ 141887 w 277578"/>
                <a:gd name="connsiteY398" fmla="*/ 231119 h 442031"/>
                <a:gd name="connsiteX399" fmla="*/ 147196 w 277578"/>
                <a:gd name="connsiteY399" fmla="*/ 226399 h 442031"/>
                <a:gd name="connsiteX400" fmla="*/ 150441 w 277578"/>
                <a:gd name="connsiteY400" fmla="*/ 224334 h 442031"/>
                <a:gd name="connsiteX401" fmla="*/ 154276 w 277578"/>
                <a:gd name="connsiteY401" fmla="*/ 222417 h 442031"/>
                <a:gd name="connsiteX402" fmla="*/ 155751 w 277578"/>
                <a:gd name="connsiteY402" fmla="*/ 223154 h 442031"/>
                <a:gd name="connsiteX403" fmla="*/ 157226 w 277578"/>
                <a:gd name="connsiteY403" fmla="*/ 222859 h 442031"/>
                <a:gd name="connsiteX404" fmla="*/ 157816 w 277578"/>
                <a:gd name="connsiteY404" fmla="*/ 219172 h 442031"/>
                <a:gd name="connsiteX405" fmla="*/ 159586 w 277578"/>
                <a:gd name="connsiteY405" fmla="*/ 221089 h 442031"/>
                <a:gd name="connsiteX406" fmla="*/ 161503 w 277578"/>
                <a:gd name="connsiteY406" fmla="*/ 220500 h 442031"/>
                <a:gd name="connsiteX407" fmla="*/ 161798 w 277578"/>
                <a:gd name="connsiteY407" fmla="*/ 218435 h 442031"/>
                <a:gd name="connsiteX408" fmla="*/ 164010 w 277578"/>
                <a:gd name="connsiteY408" fmla="*/ 215190 h 442031"/>
                <a:gd name="connsiteX409" fmla="*/ 165190 w 277578"/>
                <a:gd name="connsiteY409" fmla="*/ 213715 h 442031"/>
                <a:gd name="connsiteX410" fmla="*/ 170795 w 277578"/>
                <a:gd name="connsiteY410" fmla="*/ 207963 h 442031"/>
                <a:gd name="connsiteX411" fmla="*/ 174482 w 277578"/>
                <a:gd name="connsiteY411" fmla="*/ 203243 h 442031"/>
                <a:gd name="connsiteX412" fmla="*/ 175072 w 277578"/>
                <a:gd name="connsiteY412" fmla="*/ 201916 h 442031"/>
                <a:gd name="connsiteX413" fmla="*/ 175515 w 277578"/>
                <a:gd name="connsiteY413" fmla="*/ 199556 h 442031"/>
                <a:gd name="connsiteX414" fmla="*/ 177137 w 277578"/>
                <a:gd name="connsiteY414" fmla="*/ 198081 h 442031"/>
                <a:gd name="connsiteX415" fmla="*/ 178465 w 277578"/>
                <a:gd name="connsiteY415" fmla="*/ 197343 h 442031"/>
                <a:gd name="connsiteX416" fmla="*/ 183479 w 277578"/>
                <a:gd name="connsiteY416" fmla="*/ 192771 h 442031"/>
                <a:gd name="connsiteX417" fmla="*/ 190558 w 277578"/>
                <a:gd name="connsiteY417" fmla="*/ 188199 h 442031"/>
                <a:gd name="connsiteX418" fmla="*/ 199113 w 277578"/>
                <a:gd name="connsiteY418" fmla="*/ 183479 h 442031"/>
                <a:gd name="connsiteX419" fmla="*/ 204570 w 277578"/>
                <a:gd name="connsiteY419" fmla="*/ 181562 h 442031"/>
                <a:gd name="connsiteX420" fmla="*/ 205603 w 277578"/>
                <a:gd name="connsiteY420" fmla="*/ 180382 h 442031"/>
                <a:gd name="connsiteX421" fmla="*/ 207078 w 277578"/>
                <a:gd name="connsiteY421" fmla="*/ 179497 h 442031"/>
                <a:gd name="connsiteX422" fmla="*/ 213272 w 277578"/>
                <a:gd name="connsiteY422" fmla="*/ 177580 h 442031"/>
                <a:gd name="connsiteX423" fmla="*/ 219762 w 277578"/>
                <a:gd name="connsiteY423" fmla="*/ 175072 h 442031"/>
                <a:gd name="connsiteX424" fmla="*/ 220794 w 277578"/>
                <a:gd name="connsiteY424" fmla="*/ 174335 h 442031"/>
                <a:gd name="connsiteX425" fmla="*/ 221974 w 277578"/>
                <a:gd name="connsiteY425" fmla="*/ 174187 h 442031"/>
                <a:gd name="connsiteX426" fmla="*/ 223007 w 277578"/>
                <a:gd name="connsiteY426" fmla="*/ 174482 h 442031"/>
                <a:gd name="connsiteX427" fmla="*/ 226399 w 277578"/>
                <a:gd name="connsiteY427" fmla="*/ 174040 h 442031"/>
                <a:gd name="connsiteX428" fmla="*/ 228317 w 277578"/>
                <a:gd name="connsiteY428" fmla="*/ 173155 h 442031"/>
                <a:gd name="connsiteX429" fmla="*/ 231561 w 277578"/>
                <a:gd name="connsiteY429" fmla="*/ 172270 h 442031"/>
                <a:gd name="connsiteX430" fmla="*/ 234069 w 277578"/>
                <a:gd name="connsiteY430" fmla="*/ 168730 h 442031"/>
                <a:gd name="connsiteX431" fmla="*/ 235691 w 277578"/>
                <a:gd name="connsiteY431" fmla="*/ 167403 h 442031"/>
                <a:gd name="connsiteX432" fmla="*/ 245720 w 277578"/>
                <a:gd name="connsiteY432" fmla="*/ 161798 h 442031"/>
                <a:gd name="connsiteX433" fmla="*/ 249408 w 277578"/>
                <a:gd name="connsiteY433" fmla="*/ 158848 h 442031"/>
                <a:gd name="connsiteX434" fmla="*/ 251472 w 277578"/>
                <a:gd name="connsiteY434" fmla="*/ 157963 h 442031"/>
                <a:gd name="connsiteX435" fmla="*/ 249998 w 277578"/>
                <a:gd name="connsiteY435" fmla="*/ 154129 h 442031"/>
                <a:gd name="connsiteX436" fmla="*/ 251915 w 277578"/>
                <a:gd name="connsiteY436" fmla="*/ 153096 h 442031"/>
                <a:gd name="connsiteX437" fmla="*/ 255160 w 277578"/>
                <a:gd name="connsiteY437" fmla="*/ 152359 h 442031"/>
                <a:gd name="connsiteX438" fmla="*/ 258110 w 277578"/>
                <a:gd name="connsiteY438" fmla="*/ 148081 h 442031"/>
                <a:gd name="connsiteX439" fmla="*/ 258405 w 277578"/>
                <a:gd name="connsiteY439" fmla="*/ 147049 h 442031"/>
                <a:gd name="connsiteX440" fmla="*/ 258405 w 277578"/>
                <a:gd name="connsiteY440" fmla="*/ 145721 h 442031"/>
                <a:gd name="connsiteX441" fmla="*/ 260912 w 277578"/>
                <a:gd name="connsiteY441" fmla="*/ 142772 h 442031"/>
                <a:gd name="connsiteX442" fmla="*/ 263714 w 277578"/>
                <a:gd name="connsiteY442" fmla="*/ 139969 h 442031"/>
                <a:gd name="connsiteX443" fmla="*/ 270204 w 277578"/>
                <a:gd name="connsiteY443" fmla="*/ 132300 h 442031"/>
                <a:gd name="connsiteX444" fmla="*/ 272564 w 277578"/>
                <a:gd name="connsiteY444" fmla="*/ 126695 h 442031"/>
                <a:gd name="connsiteX445" fmla="*/ 272564 w 277578"/>
                <a:gd name="connsiteY445" fmla="*/ 124778 h 442031"/>
                <a:gd name="connsiteX446" fmla="*/ 271679 w 277578"/>
                <a:gd name="connsiteY446" fmla="*/ 122860 h 442031"/>
                <a:gd name="connsiteX447" fmla="*/ 272269 w 277578"/>
                <a:gd name="connsiteY447" fmla="*/ 121975 h 442031"/>
                <a:gd name="connsiteX448" fmla="*/ 273596 w 277578"/>
                <a:gd name="connsiteY448" fmla="*/ 121533 h 442031"/>
                <a:gd name="connsiteX449" fmla="*/ 273449 w 277578"/>
                <a:gd name="connsiteY449" fmla="*/ 120058 h 442031"/>
                <a:gd name="connsiteX450" fmla="*/ 273891 w 277578"/>
                <a:gd name="connsiteY450" fmla="*/ 117846 h 442031"/>
                <a:gd name="connsiteX451" fmla="*/ 275809 w 277578"/>
                <a:gd name="connsiteY451" fmla="*/ 115486 h 442031"/>
                <a:gd name="connsiteX452" fmla="*/ 277283 w 277578"/>
                <a:gd name="connsiteY452" fmla="*/ 114158 h 442031"/>
                <a:gd name="connsiteX453" fmla="*/ 277579 w 277578"/>
                <a:gd name="connsiteY453" fmla="*/ 112241 h 442031"/>
                <a:gd name="connsiteX454" fmla="*/ 276989 w 277578"/>
                <a:gd name="connsiteY454" fmla="*/ 110029 h 44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277578" h="442031">
                  <a:moveTo>
                    <a:pt x="276989" y="110029"/>
                  </a:moveTo>
                  <a:lnTo>
                    <a:pt x="277136" y="108259"/>
                  </a:lnTo>
                  <a:lnTo>
                    <a:pt x="276694" y="107374"/>
                  </a:lnTo>
                  <a:lnTo>
                    <a:pt x="276841" y="105604"/>
                  </a:lnTo>
                  <a:lnTo>
                    <a:pt x="275809" y="104424"/>
                  </a:lnTo>
                  <a:lnTo>
                    <a:pt x="274481" y="104424"/>
                  </a:lnTo>
                  <a:lnTo>
                    <a:pt x="272416" y="107521"/>
                  </a:lnTo>
                  <a:lnTo>
                    <a:pt x="272122" y="105161"/>
                  </a:lnTo>
                  <a:lnTo>
                    <a:pt x="272269" y="103539"/>
                  </a:lnTo>
                  <a:lnTo>
                    <a:pt x="274186" y="100884"/>
                  </a:lnTo>
                  <a:lnTo>
                    <a:pt x="274186" y="98967"/>
                  </a:lnTo>
                  <a:lnTo>
                    <a:pt x="272564" y="98524"/>
                  </a:lnTo>
                  <a:lnTo>
                    <a:pt x="271236" y="97639"/>
                  </a:lnTo>
                  <a:lnTo>
                    <a:pt x="271089" y="96459"/>
                  </a:lnTo>
                  <a:lnTo>
                    <a:pt x="270941" y="89085"/>
                  </a:lnTo>
                  <a:lnTo>
                    <a:pt x="270204" y="83185"/>
                  </a:lnTo>
                  <a:lnTo>
                    <a:pt x="270056" y="80825"/>
                  </a:lnTo>
                  <a:lnTo>
                    <a:pt x="269762" y="79055"/>
                  </a:lnTo>
                  <a:lnTo>
                    <a:pt x="270794" y="76696"/>
                  </a:lnTo>
                  <a:lnTo>
                    <a:pt x="269909" y="74483"/>
                  </a:lnTo>
                  <a:lnTo>
                    <a:pt x="270351" y="72713"/>
                  </a:lnTo>
                  <a:lnTo>
                    <a:pt x="270204" y="69764"/>
                  </a:lnTo>
                  <a:lnTo>
                    <a:pt x="270499" y="68289"/>
                  </a:lnTo>
                  <a:lnTo>
                    <a:pt x="270351" y="66371"/>
                  </a:lnTo>
                  <a:lnTo>
                    <a:pt x="266959" y="66371"/>
                  </a:lnTo>
                  <a:lnTo>
                    <a:pt x="266959" y="65044"/>
                  </a:lnTo>
                  <a:lnTo>
                    <a:pt x="267254" y="64306"/>
                  </a:lnTo>
                  <a:lnTo>
                    <a:pt x="269909" y="62094"/>
                  </a:lnTo>
                  <a:lnTo>
                    <a:pt x="270499" y="60472"/>
                  </a:lnTo>
                  <a:lnTo>
                    <a:pt x="270647" y="57227"/>
                  </a:lnTo>
                  <a:lnTo>
                    <a:pt x="269909" y="54277"/>
                  </a:lnTo>
                  <a:lnTo>
                    <a:pt x="268287" y="53392"/>
                  </a:lnTo>
                  <a:lnTo>
                    <a:pt x="269172" y="50737"/>
                  </a:lnTo>
                  <a:lnTo>
                    <a:pt x="268877" y="48672"/>
                  </a:lnTo>
                  <a:lnTo>
                    <a:pt x="268581" y="43510"/>
                  </a:lnTo>
                  <a:lnTo>
                    <a:pt x="269466" y="40560"/>
                  </a:lnTo>
                  <a:lnTo>
                    <a:pt x="268877" y="38790"/>
                  </a:lnTo>
                  <a:lnTo>
                    <a:pt x="268434" y="36283"/>
                  </a:lnTo>
                  <a:lnTo>
                    <a:pt x="266812" y="31416"/>
                  </a:lnTo>
                  <a:lnTo>
                    <a:pt x="267697" y="25959"/>
                  </a:lnTo>
                  <a:lnTo>
                    <a:pt x="266074" y="22861"/>
                  </a:lnTo>
                  <a:lnTo>
                    <a:pt x="266517" y="21091"/>
                  </a:lnTo>
                  <a:lnTo>
                    <a:pt x="268434" y="18879"/>
                  </a:lnTo>
                  <a:lnTo>
                    <a:pt x="269762" y="15782"/>
                  </a:lnTo>
                  <a:lnTo>
                    <a:pt x="269319" y="14749"/>
                  </a:lnTo>
                  <a:lnTo>
                    <a:pt x="268729" y="14012"/>
                  </a:lnTo>
                  <a:lnTo>
                    <a:pt x="269024" y="12242"/>
                  </a:lnTo>
                  <a:lnTo>
                    <a:pt x="271089" y="9587"/>
                  </a:lnTo>
                  <a:lnTo>
                    <a:pt x="268287" y="7965"/>
                  </a:lnTo>
                  <a:lnTo>
                    <a:pt x="270056" y="6637"/>
                  </a:lnTo>
                  <a:lnTo>
                    <a:pt x="271531" y="5162"/>
                  </a:lnTo>
                  <a:lnTo>
                    <a:pt x="269024" y="2802"/>
                  </a:lnTo>
                  <a:lnTo>
                    <a:pt x="267697" y="0"/>
                  </a:lnTo>
                  <a:lnTo>
                    <a:pt x="264599" y="2360"/>
                  </a:lnTo>
                  <a:lnTo>
                    <a:pt x="259880" y="5900"/>
                  </a:lnTo>
                  <a:lnTo>
                    <a:pt x="255160" y="9439"/>
                  </a:lnTo>
                  <a:lnTo>
                    <a:pt x="250735" y="11799"/>
                  </a:lnTo>
                  <a:lnTo>
                    <a:pt x="247490" y="12979"/>
                  </a:lnTo>
                  <a:lnTo>
                    <a:pt x="244098" y="13569"/>
                  </a:lnTo>
                  <a:lnTo>
                    <a:pt x="240853" y="15044"/>
                  </a:lnTo>
                  <a:lnTo>
                    <a:pt x="237756" y="17257"/>
                  </a:lnTo>
                  <a:lnTo>
                    <a:pt x="233921" y="18436"/>
                  </a:lnTo>
                  <a:lnTo>
                    <a:pt x="229054" y="18436"/>
                  </a:lnTo>
                  <a:lnTo>
                    <a:pt x="224039" y="20059"/>
                  </a:lnTo>
                  <a:lnTo>
                    <a:pt x="219025" y="23156"/>
                  </a:lnTo>
                  <a:lnTo>
                    <a:pt x="216075" y="24926"/>
                  </a:lnTo>
                  <a:lnTo>
                    <a:pt x="211502" y="22271"/>
                  </a:lnTo>
                  <a:lnTo>
                    <a:pt x="207815" y="21386"/>
                  </a:lnTo>
                  <a:lnTo>
                    <a:pt x="203685" y="21534"/>
                  </a:lnTo>
                  <a:lnTo>
                    <a:pt x="201178" y="21829"/>
                  </a:lnTo>
                  <a:lnTo>
                    <a:pt x="200293" y="22419"/>
                  </a:lnTo>
                  <a:lnTo>
                    <a:pt x="199408" y="24041"/>
                  </a:lnTo>
                  <a:lnTo>
                    <a:pt x="198818" y="26844"/>
                  </a:lnTo>
                  <a:lnTo>
                    <a:pt x="196016" y="29351"/>
                  </a:lnTo>
                  <a:lnTo>
                    <a:pt x="191296" y="31858"/>
                  </a:lnTo>
                  <a:lnTo>
                    <a:pt x="186871" y="32743"/>
                  </a:lnTo>
                  <a:lnTo>
                    <a:pt x="182889" y="32153"/>
                  </a:lnTo>
                  <a:lnTo>
                    <a:pt x="180087" y="31121"/>
                  </a:lnTo>
                  <a:lnTo>
                    <a:pt x="178612" y="29646"/>
                  </a:lnTo>
                  <a:lnTo>
                    <a:pt x="176547" y="29056"/>
                  </a:lnTo>
                  <a:lnTo>
                    <a:pt x="173745" y="29056"/>
                  </a:lnTo>
                  <a:lnTo>
                    <a:pt x="171090" y="30088"/>
                  </a:lnTo>
                  <a:lnTo>
                    <a:pt x="168582" y="32153"/>
                  </a:lnTo>
                  <a:lnTo>
                    <a:pt x="164600" y="32891"/>
                  </a:lnTo>
                  <a:lnTo>
                    <a:pt x="158996" y="32743"/>
                  </a:lnTo>
                  <a:lnTo>
                    <a:pt x="156046" y="31711"/>
                  </a:lnTo>
                  <a:lnTo>
                    <a:pt x="155603" y="30088"/>
                  </a:lnTo>
                  <a:lnTo>
                    <a:pt x="153096" y="28171"/>
                  </a:lnTo>
                  <a:lnTo>
                    <a:pt x="148671" y="26106"/>
                  </a:lnTo>
                  <a:lnTo>
                    <a:pt x="145426" y="25959"/>
                  </a:lnTo>
                  <a:lnTo>
                    <a:pt x="143214" y="28171"/>
                  </a:lnTo>
                  <a:lnTo>
                    <a:pt x="141296" y="29351"/>
                  </a:lnTo>
                  <a:lnTo>
                    <a:pt x="139674" y="29941"/>
                  </a:lnTo>
                  <a:lnTo>
                    <a:pt x="138052" y="29941"/>
                  </a:lnTo>
                  <a:lnTo>
                    <a:pt x="136724" y="29646"/>
                  </a:lnTo>
                  <a:lnTo>
                    <a:pt x="135839" y="29498"/>
                  </a:lnTo>
                  <a:lnTo>
                    <a:pt x="129645" y="29203"/>
                  </a:lnTo>
                  <a:lnTo>
                    <a:pt x="123745" y="29351"/>
                  </a:lnTo>
                  <a:lnTo>
                    <a:pt x="123745" y="29351"/>
                  </a:lnTo>
                  <a:lnTo>
                    <a:pt x="123745" y="33481"/>
                  </a:lnTo>
                  <a:lnTo>
                    <a:pt x="123155" y="37020"/>
                  </a:lnTo>
                  <a:lnTo>
                    <a:pt x="121975" y="39970"/>
                  </a:lnTo>
                  <a:lnTo>
                    <a:pt x="121090" y="41740"/>
                  </a:lnTo>
                  <a:lnTo>
                    <a:pt x="120500" y="41888"/>
                  </a:lnTo>
                  <a:lnTo>
                    <a:pt x="119320" y="42920"/>
                  </a:lnTo>
                  <a:lnTo>
                    <a:pt x="117698" y="44542"/>
                  </a:lnTo>
                  <a:lnTo>
                    <a:pt x="117108" y="45722"/>
                  </a:lnTo>
                  <a:lnTo>
                    <a:pt x="117256" y="46312"/>
                  </a:lnTo>
                  <a:lnTo>
                    <a:pt x="117403" y="47787"/>
                  </a:lnTo>
                  <a:lnTo>
                    <a:pt x="117256" y="50000"/>
                  </a:lnTo>
                  <a:lnTo>
                    <a:pt x="117108" y="51032"/>
                  </a:lnTo>
                  <a:lnTo>
                    <a:pt x="116813" y="51475"/>
                  </a:lnTo>
                  <a:lnTo>
                    <a:pt x="119468" y="57374"/>
                  </a:lnTo>
                  <a:lnTo>
                    <a:pt x="119910" y="60619"/>
                  </a:lnTo>
                  <a:lnTo>
                    <a:pt x="118878" y="63421"/>
                  </a:lnTo>
                  <a:lnTo>
                    <a:pt x="118878" y="65781"/>
                  </a:lnTo>
                  <a:lnTo>
                    <a:pt x="119615" y="67993"/>
                  </a:lnTo>
                  <a:lnTo>
                    <a:pt x="119910" y="70501"/>
                  </a:lnTo>
                  <a:lnTo>
                    <a:pt x="119615" y="73598"/>
                  </a:lnTo>
                  <a:lnTo>
                    <a:pt x="119910" y="75516"/>
                  </a:lnTo>
                  <a:lnTo>
                    <a:pt x="120795" y="76401"/>
                  </a:lnTo>
                  <a:lnTo>
                    <a:pt x="121238" y="78908"/>
                  </a:lnTo>
                  <a:lnTo>
                    <a:pt x="121238" y="80530"/>
                  </a:lnTo>
                  <a:lnTo>
                    <a:pt x="122418" y="81415"/>
                  </a:lnTo>
                  <a:lnTo>
                    <a:pt x="125220" y="83775"/>
                  </a:lnTo>
                  <a:lnTo>
                    <a:pt x="131267" y="90560"/>
                  </a:lnTo>
                  <a:lnTo>
                    <a:pt x="134660" y="94837"/>
                  </a:lnTo>
                  <a:lnTo>
                    <a:pt x="137609" y="98524"/>
                  </a:lnTo>
                  <a:lnTo>
                    <a:pt x="142919" y="105604"/>
                  </a:lnTo>
                  <a:lnTo>
                    <a:pt x="147049" y="111061"/>
                  </a:lnTo>
                  <a:lnTo>
                    <a:pt x="147491" y="116076"/>
                  </a:lnTo>
                  <a:lnTo>
                    <a:pt x="148229" y="116813"/>
                  </a:lnTo>
                  <a:lnTo>
                    <a:pt x="146754" y="120648"/>
                  </a:lnTo>
                  <a:lnTo>
                    <a:pt x="145869" y="126843"/>
                  </a:lnTo>
                  <a:lnTo>
                    <a:pt x="146606" y="130825"/>
                  </a:lnTo>
                  <a:lnTo>
                    <a:pt x="146311" y="137757"/>
                  </a:lnTo>
                  <a:lnTo>
                    <a:pt x="145574" y="145279"/>
                  </a:lnTo>
                  <a:lnTo>
                    <a:pt x="144541" y="147934"/>
                  </a:lnTo>
                  <a:lnTo>
                    <a:pt x="143362" y="148819"/>
                  </a:lnTo>
                  <a:lnTo>
                    <a:pt x="140559" y="149704"/>
                  </a:lnTo>
                  <a:lnTo>
                    <a:pt x="134217" y="150589"/>
                  </a:lnTo>
                  <a:lnTo>
                    <a:pt x="133332" y="151474"/>
                  </a:lnTo>
                  <a:lnTo>
                    <a:pt x="132447" y="152949"/>
                  </a:lnTo>
                  <a:lnTo>
                    <a:pt x="131267" y="156341"/>
                  </a:lnTo>
                  <a:lnTo>
                    <a:pt x="129645" y="159733"/>
                  </a:lnTo>
                  <a:lnTo>
                    <a:pt x="129202" y="161208"/>
                  </a:lnTo>
                  <a:lnTo>
                    <a:pt x="129497" y="161651"/>
                  </a:lnTo>
                  <a:lnTo>
                    <a:pt x="130825" y="163420"/>
                  </a:lnTo>
                  <a:lnTo>
                    <a:pt x="132152" y="167845"/>
                  </a:lnTo>
                  <a:lnTo>
                    <a:pt x="132447" y="175662"/>
                  </a:lnTo>
                  <a:lnTo>
                    <a:pt x="132005" y="176105"/>
                  </a:lnTo>
                  <a:lnTo>
                    <a:pt x="130087" y="176547"/>
                  </a:lnTo>
                  <a:lnTo>
                    <a:pt x="128170" y="176400"/>
                  </a:lnTo>
                  <a:lnTo>
                    <a:pt x="127285" y="175957"/>
                  </a:lnTo>
                  <a:lnTo>
                    <a:pt x="126547" y="175072"/>
                  </a:lnTo>
                  <a:lnTo>
                    <a:pt x="125958" y="173450"/>
                  </a:lnTo>
                  <a:lnTo>
                    <a:pt x="127285" y="172270"/>
                  </a:lnTo>
                  <a:lnTo>
                    <a:pt x="127875" y="170352"/>
                  </a:lnTo>
                  <a:lnTo>
                    <a:pt x="126990" y="168583"/>
                  </a:lnTo>
                  <a:lnTo>
                    <a:pt x="125220" y="168140"/>
                  </a:lnTo>
                  <a:lnTo>
                    <a:pt x="123155" y="166665"/>
                  </a:lnTo>
                  <a:lnTo>
                    <a:pt x="118583" y="161503"/>
                  </a:lnTo>
                  <a:lnTo>
                    <a:pt x="114748" y="157816"/>
                  </a:lnTo>
                  <a:lnTo>
                    <a:pt x="112536" y="154866"/>
                  </a:lnTo>
                  <a:lnTo>
                    <a:pt x="110324" y="153686"/>
                  </a:lnTo>
                  <a:lnTo>
                    <a:pt x="109586" y="152949"/>
                  </a:lnTo>
                  <a:lnTo>
                    <a:pt x="109143" y="151621"/>
                  </a:lnTo>
                  <a:lnTo>
                    <a:pt x="108996" y="149851"/>
                  </a:lnTo>
                  <a:lnTo>
                    <a:pt x="109291" y="148524"/>
                  </a:lnTo>
                  <a:lnTo>
                    <a:pt x="108553" y="146901"/>
                  </a:lnTo>
                  <a:lnTo>
                    <a:pt x="106341" y="144689"/>
                  </a:lnTo>
                  <a:lnTo>
                    <a:pt x="105161" y="143362"/>
                  </a:lnTo>
                  <a:lnTo>
                    <a:pt x="105161" y="141739"/>
                  </a:lnTo>
                  <a:lnTo>
                    <a:pt x="106194" y="140264"/>
                  </a:lnTo>
                  <a:lnTo>
                    <a:pt x="108111" y="138494"/>
                  </a:lnTo>
                  <a:lnTo>
                    <a:pt x="109586" y="134807"/>
                  </a:lnTo>
                  <a:lnTo>
                    <a:pt x="110176" y="132447"/>
                  </a:lnTo>
                  <a:lnTo>
                    <a:pt x="112831" y="127580"/>
                  </a:lnTo>
                  <a:lnTo>
                    <a:pt x="113273" y="123450"/>
                  </a:lnTo>
                  <a:lnTo>
                    <a:pt x="113273" y="120206"/>
                  </a:lnTo>
                  <a:lnTo>
                    <a:pt x="113126" y="117698"/>
                  </a:lnTo>
                  <a:lnTo>
                    <a:pt x="112388" y="112536"/>
                  </a:lnTo>
                  <a:lnTo>
                    <a:pt x="111946" y="108996"/>
                  </a:lnTo>
                  <a:lnTo>
                    <a:pt x="108553" y="104424"/>
                  </a:lnTo>
                  <a:lnTo>
                    <a:pt x="107374" y="103981"/>
                  </a:lnTo>
                  <a:lnTo>
                    <a:pt x="104129" y="104424"/>
                  </a:lnTo>
                  <a:lnTo>
                    <a:pt x="101474" y="105161"/>
                  </a:lnTo>
                  <a:lnTo>
                    <a:pt x="99999" y="106046"/>
                  </a:lnTo>
                  <a:lnTo>
                    <a:pt x="97934" y="106194"/>
                  </a:lnTo>
                  <a:lnTo>
                    <a:pt x="92477" y="106931"/>
                  </a:lnTo>
                  <a:lnTo>
                    <a:pt x="90855" y="107226"/>
                  </a:lnTo>
                  <a:lnTo>
                    <a:pt x="89822" y="108111"/>
                  </a:lnTo>
                  <a:lnTo>
                    <a:pt x="89232" y="108259"/>
                  </a:lnTo>
                  <a:lnTo>
                    <a:pt x="85840" y="104719"/>
                  </a:lnTo>
                  <a:lnTo>
                    <a:pt x="82742" y="100884"/>
                  </a:lnTo>
                  <a:lnTo>
                    <a:pt x="78908" y="94395"/>
                  </a:lnTo>
                  <a:lnTo>
                    <a:pt x="77875" y="93510"/>
                  </a:lnTo>
                  <a:lnTo>
                    <a:pt x="72271" y="95427"/>
                  </a:lnTo>
                  <a:lnTo>
                    <a:pt x="69321" y="96459"/>
                  </a:lnTo>
                  <a:lnTo>
                    <a:pt x="60914" y="99262"/>
                  </a:lnTo>
                  <a:lnTo>
                    <a:pt x="53539" y="101769"/>
                  </a:lnTo>
                  <a:lnTo>
                    <a:pt x="51770" y="102212"/>
                  </a:lnTo>
                  <a:lnTo>
                    <a:pt x="47935" y="103392"/>
                  </a:lnTo>
                  <a:lnTo>
                    <a:pt x="46017" y="104129"/>
                  </a:lnTo>
                  <a:lnTo>
                    <a:pt x="39380" y="106341"/>
                  </a:lnTo>
                  <a:lnTo>
                    <a:pt x="36578" y="107374"/>
                  </a:lnTo>
                  <a:lnTo>
                    <a:pt x="34365" y="108554"/>
                  </a:lnTo>
                  <a:lnTo>
                    <a:pt x="28908" y="110176"/>
                  </a:lnTo>
                  <a:lnTo>
                    <a:pt x="23746" y="111651"/>
                  </a:lnTo>
                  <a:lnTo>
                    <a:pt x="18142" y="113126"/>
                  </a:lnTo>
                  <a:lnTo>
                    <a:pt x="11799" y="114896"/>
                  </a:lnTo>
                  <a:lnTo>
                    <a:pt x="8259" y="116223"/>
                  </a:lnTo>
                  <a:lnTo>
                    <a:pt x="5900" y="117256"/>
                  </a:lnTo>
                  <a:lnTo>
                    <a:pt x="295" y="119468"/>
                  </a:lnTo>
                  <a:lnTo>
                    <a:pt x="0" y="120058"/>
                  </a:lnTo>
                  <a:lnTo>
                    <a:pt x="148" y="121533"/>
                  </a:lnTo>
                  <a:lnTo>
                    <a:pt x="737" y="124630"/>
                  </a:lnTo>
                  <a:lnTo>
                    <a:pt x="2212" y="127432"/>
                  </a:lnTo>
                  <a:lnTo>
                    <a:pt x="3392" y="129055"/>
                  </a:lnTo>
                  <a:lnTo>
                    <a:pt x="4130" y="133185"/>
                  </a:lnTo>
                  <a:lnTo>
                    <a:pt x="4572" y="136872"/>
                  </a:lnTo>
                  <a:lnTo>
                    <a:pt x="4572" y="141002"/>
                  </a:lnTo>
                  <a:lnTo>
                    <a:pt x="4867" y="145721"/>
                  </a:lnTo>
                  <a:lnTo>
                    <a:pt x="5605" y="146164"/>
                  </a:lnTo>
                  <a:lnTo>
                    <a:pt x="10619" y="146312"/>
                  </a:lnTo>
                  <a:lnTo>
                    <a:pt x="18731" y="146606"/>
                  </a:lnTo>
                  <a:lnTo>
                    <a:pt x="26548" y="146901"/>
                  </a:lnTo>
                  <a:lnTo>
                    <a:pt x="31416" y="150441"/>
                  </a:lnTo>
                  <a:lnTo>
                    <a:pt x="33186" y="151179"/>
                  </a:lnTo>
                  <a:lnTo>
                    <a:pt x="38348" y="152064"/>
                  </a:lnTo>
                  <a:lnTo>
                    <a:pt x="44837" y="157816"/>
                  </a:lnTo>
                  <a:lnTo>
                    <a:pt x="52802" y="158258"/>
                  </a:lnTo>
                  <a:lnTo>
                    <a:pt x="58259" y="160028"/>
                  </a:lnTo>
                  <a:lnTo>
                    <a:pt x="63126" y="162093"/>
                  </a:lnTo>
                  <a:lnTo>
                    <a:pt x="65929" y="164453"/>
                  </a:lnTo>
                  <a:lnTo>
                    <a:pt x="67698" y="164895"/>
                  </a:lnTo>
                  <a:lnTo>
                    <a:pt x="70058" y="165043"/>
                  </a:lnTo>
                  <a:lnTo>
                    <a:pt x="71238" y="165338"/>
                  </a:lnTo>
                  <a:lnTo>
                    <a:pt x="70943" y="166960"/>
                  </a:lnTo>
                  <a:lnTo>
                    <a:pt x="69321" y="169910"/>
                  </a:lnTo>
                  <a:lnTo>
                    <a:pt x="69616" y="174040"/>
                  </a:lnTo>
                  <a:lnTo>
                    <a:pt x="71828" y="179792"/>
                  </a:lnTo>
                  <a:lnTo>
                    <a:pt x="72123" y="184659"/>
                  </a:lnTo>
                  <a:lnTo>
                    <a:pt x="71386" y="193509"/>
                  </a:lnTo>
                  <a:lnTo>
                    <a:pt x="71386" y="202063"/>
                  </a:lnTo>
                  <a:lnTo>
                    <a:pt x="71681" y="205013"/>
                  </a:lnTo>
                  <a:lnTo>
                    <a:pt x="72123" y="207078"/>
                  </a:lnTo>
                  <a:lnTo>
                    <a:pt x="72565" y="208110"/>
                  </a:lnTo>
                  <a:lnTo>
                    <a:pt x="72418" y="209438"/>
                  </a:lnTo>
                  <a:lnTo>
                    <a:pt x="71091" y="212977"/>
                  </a:lnTo>
                  <a:lnTo>
                    <a:pt x="70058" y="216812"/>
                  </a:lnTo>
                  <a:lnTo>
                    <a:pt x="70058" y="218287"/>
                  </a:lnTo>
                  <a:lnTo>
                    <a:pt x="69616" y="219320"/>
                  </a:lnTo>
                  <a:lnTo>
                    <a:pt x="68878" y="220352"/>
                  </a:lnTo>
                  <a:lnTo>
                    <a:pt x="65339" y="221974"/>
                  </a:lnTo>
                  <a:lnTo>
                    <a:pt x="64748" y="223154"/>
                  </a:lnTo>
                  <a:lnTo>
                    <a:pt x="64748" y="225072"/>
                  </a:lnTo>
                  <a:lnTo>
                    <a:pt x="65191" y="226694"/>
                  </a:lnTo>
                  <a:lnTo>
                    <a:pt x="66519" y="227284"/>
                  </a:lnTo>
                  <a:lnTo>
                    <a:pt x="68141" y="228169"/>
                  </a:lnTo>
                  <a:lnTo>
                    <a:pt x="68731" y="229497"/>
                  </a:lnTo>
                  <a:lnTo>
                    <a:pt x="68731" y="230676"/>
                  </a:lnTo>
                  <a:lnTo>
                    <a:pt x="68141" y="233184"/>
                  </a:lnTo>
                  <a:lnTo>
                    <a:pt x="66814" y="237166"/>
                  </a:lnTo>
                  <a:lnTo>
                    <a:pt x="68141" y="241738"/>
                  </a:lnTo>
                  <a:lnTo>
                    <a:pt x="69764" y="244688"/>
                  </a:lnTo>
                  <a:lnTo>
                    <a:pt x="71828" y="248080"/>
                  </a:lnTo>
                  <a:lnTo>
                    <a:pt x="72713" y="250145"/>
                  </a:lnTo>
                  <a:lnTo>
                    <a:pt x="72713" y="251768"/>
                  </a:lnTo>
                  <a:lnTo>
                    <a:pt x="72418" y="253243"/>
                  </a:lnTo>
                  <a:lnTo>
                    <a:pt x="69173" y="259437"/>
                  </a:lnTo>
                  <a:lnTo>
                    <a:pt x="66814" y="263419"/>
                  </a:lnTo>
                  <a:lnTo>
                    <a:pt x="64011" y="267549"/>
                  </a:lnTo>
                  <a:lnTo>
                    <a:pt x="60324" y="270204"/>
                  </a:lnTo>
                  <a:lnTo>
                    <a:pt x="59291" y="271531"/>
                  </a:lnTo>
                  <a:lnTo>
                    <a:pt x="58997" y="272859"/>
                  </a:lnTo>
                  <a:lnTo>
                    <a:pt x="59144" y="276104"/>
                  </a:lnTo>
                  <a:lnTo>
                    <a:pt x="58997" y="279348"/>
                  </a:lnTo>
                  <a:lnTo>
                    <a:pt x="55752" y="284363"/>
                  </a:lnTo>
                  <a:lnTo>
                    <a:pt x="57669" y="288788"/>
                  </a:lnTo>
                  <a:lnTo>
                    <a:pt x="57227" y="289230"/>
                  </a:lnTo>
                  <a:lnTo>
                    <a:pt x="56194" y="289820"/>
                  </a:lnTo>
                  <a:lnTo>
                    <a:pt x="51622" y="294688"/>
                  </a:lnTo>
                  <a:lnTo>
                    <a:pt x="46902" y="299702"/>
                  </a:lnTo>
                  <a:lnTo>
                    <a:pt x="43510" y="303390"/>
                  </a:lnTo>
                  <a:lnTo>
                    <a:pt x="39675" y="307519"/>
                  </a:lnTo>
                  <a:lnTo>
                    <a:pt x="35250" y="312092"/>
                  </a:lnTo>
                  <a:lnTo>
                    <a:pt x="31563" y="316074"/>
                  </a:lnTo>
                  <a:lnTo>
                    <a:pt x="27876" y="318876"/>
                  </a:lnTo>
                  <a:lnTo>
                    <a:pt x="28023" y="320351"/>
                  </a:lnTo>
                  <a:lnTo>
                    <a:pt x="28171" y="320941"/>
                  </a:lnTo>
                  <a:lnTo>
                    <a:pt x="29498" y="324776"/>
                  </a:lnTo>
                  <a:lnTo>
                    <a:pt x="31268" y="330381"/>
                  </a:lnTo>
                  <a:lnTo>
                    <a:pt x="32595" y="335690"/>
                  </a:lnTo>
                  <a:lnTo>
                    <a:pt x="34218" y="342917"/>
                  </a:lnTo>
                  <a:lnTo>
                    <a:pt x="34218" y="346900"/>
                  </a:lnTo>
                  <a:lnTo>
                    <a:pt x="34661" y="348522"/>
                  </a:lnTo>
                  <a:lnTo>
                    <a:pt x="36136" y="350439"/>
                  </a:lnTo>
                  <a:lnTo>
                    <a:pt x="38053" y="353684"/>
                  </a:lnTo>
                  <a:lnTo>
                    <a:pt x="38643" y="355601"/>
                  </a:lnTo>
                  <a:lnTo>
                    <a:pt x="39233" y="357076"/>
                  </a:lnTo>
                  <a:lnTo>
                    <a:pt x="41297" y="359731"/>
                  </a:lnTo>
                  <a:lnTo>
                    <a:pt x="42772" y="363861"/>
                  </a:lnTo>
                  <a:lnTo>
                    <a:pt x="44100" y="369171"/>
                  </a:lnTo>
                  <a:lnTo>
                    <a:pt x="45132" y="371826"/>
                  </a:lnTo>
                  <a:lnTo>
                    <a:pt x="45575" y="373006"/>
                  </a:lnTo>
                  <a:lnTo>
                    <a:pt x="46165" y="375365"/>
                  </a:lnTo>
                  <a:lnTo>
                    <a:pt x="46017" y="380232"/>
                  </a:lnTo>
                  <a:lnTo>
                    <a:pt x="46017" y="385985"/>
                  </a:lnTo>
                  <a:lnTo>
                    <a:pt x="46165" y="392327"/>
                  </a:lnTo>
                  <a:lnTo>
                    <a:pt x="46165" y="397637"/>
                  </a:lnTo>
                  <a:lnTo>
                    <a:pt x="45870" y="400291"/>
                  </a:lnTo>
                  <a:lnTo>
                    <a:pt x="46017" y="407813"/>
                  </a:lnTo>
                  <a:lnTo>
                    <a:pt x="44395" y="411796"/>
                  </a:lnTo>
                  <a:lnTo>
                    <a:pt x="44542" y="414893"/>
                  </a:lnTo>
                  <a:lnTo>
                    <a:pt x="45132" y="416810"/>
                  </a:lnTo>
                  <a:lnTo>
                    <a:pt x="45722" y="417253"/>
                  </a:lnTo>
                  <a:lnTo>
                    <a:pt x="48082" y="418580"/>
                  </a:lnTo>
                  <a:lnTo>
                    <a:pt x="48229" y="421088"/>
                  </a:lnTo>
                  <a:lnTo>
                    <a:pt x="48082" y="424037"/>
                  </a:lnTo>
                  <a:lnTo>
                    <a:pt x="47492" y="425807"/>
                  </a:lnTo>
                  <a:lnTo>
                    <a:pt x="47787" y="427725"/>
                  </a:lnTo>
                  <a:lnTo>
                    <a:pt x="48525" y="430527"/>
                  </a:lnTo>
                  <a:lnTo>
                    <a:pt x="49262" y="432444"/>
                  </a:lnTo>
                  <a:lnTo>
                    <a:pt x="49410" y="441441"/>
                  </a:lnTo>
                  <a:lnTo>
                    <a:pt x="51770" y="441294"/>
                  </a:lnTo>
                  <a:lnTo>
                    <a:pt x="55752" y="442031"/>
                  </a:lnTo>
                  <a:lnTo>
                    <a:pt x="58997" y="442031"/>
                  </a:lnTo>
                  <a:lnTo>
                    <a:pt x="61799" y="441884"/>
                  </a:lnTo>
                  <a:lnTo>
                    <a:pt x="66814" y="441737"/>
                  </a:lnTo>
                  <a:lnTo>
                    <a:pt x="69616" y="441737"/>
                  </a:lnTo>
                  <a:lnTo>
                    <a:pt x="69764" y="441146"/>
                  </a:lnTo>
                  <a:lnTo>
                    <a:pt x="70943" y="425070"/>
                  </a:lnTo>
                  <a:lnTo>
                    <a:pt x="71386" y="420350"/>
                  </a:lnTo>
                  <a:lnTo>
                    <a:pt x="70353" y="420498"/>
                  </a:lnTo>
                  <a:lnTo>
                    <a:pt x="69911" y="421678"/>
                  </a:lnTo>
                  <a:lnTo>
                    <a:pt x="68731" y="425512"/>
                  </a:lnTo>
                  <a:lnTo>
                    <a:pt x="67551" y="424775"/>
                  </a:lnTo>
                  <a:lnTo>
                    <a:pt x="66519" y="423743"/>
                  </a:lnTo>
                  <a:lnTo>
                    <a:pt x="64896" y="422415"/>
                  </a:lnTo>
                  <a:lnTo>
                    <a:pt x="63421" y="420645"/>
                  </a:lnTo>
                  <a:lnTo>
                    <a:pt x="61947" y="418138"/>
                  </a:lnTo>
                  <a:lnTo>
                    <a:pt x="63569" y="415335"/>
                  </a:lnTo>
                  <a:lnTo>
                    <a:pt x="65339" y="413123"/>
                  </a:lnTo>
                  <a:lnTo>
                    <a:pt x="67108" y="408109"/>
                  </a:lnTo>
                  <a:lnTo>
                    <a:pt x="71533" y="403831"/>
                  </a:lnTo>
                  <a:lnTo>
                    <a:pt x="81710" y="397489"/>
                  </a:lnTo>
                  <a:lnTo>
                    <a:pt x="86430" y="395572"/>
                  </a:lnTo>
                  <a:lnTo>
                    <a:pt x="94394" y="392179"/>
                  </a:lnTo>
                  <a:lnTo>
                    <a:pt x="114601" y="385395"/>
                  </a:lnTo>
                  <a:lnTo>
                    <a:pt x="124630" y="380675"/>
                  </a:lnTo>
                  <a:lnTo>
                    <a:pt x="128907" y="377578"/>
                  </a:lnTo>
                  <a:lnTo>
                    <a:pt x="131562" y="374628"/>
                  </a:lnTo>
                  <a:lnTo>
                    <a:pt x="136282" y="367401"/>
                  </a:lnTo>
                  <a:lnTo>
                    <a:pt x="137609" y="364451"/>
                  </a:lnTo>
                  <a:lnTo>
                    <a:pt x="139084" y="357814"/>
                  </a:lnTo>
                  <a:lnTo>
                    <a:pt x="138494" y="356781"/>
                  </a:lnTo>
                  <a:lnTo>
                    <a:pt x="137609" y="356781"/>
                  </a:lnTo>
                  <a:lnTo>
                    <a:pt x="137020" y="358551"/>
                  </a:lnTo>
                  <a:lnTo>
                    <a:pt x="135249" y="358256"/>
                  </a:lnTo>
                  <a:lnTo>
                    <a:pt x="134512" y="357076"/>
                  </a:lnTo>
                  <a:lnTo>
                    <a:pt x="134660" y="354717"/>
                  </a:lnTo>
                  <a:lnTo>
                    <a:pt x="137757" y="340262"/>
                  </a:lnTo>
                  <a:lnTo>
                    <a:pt x="139969" y="334215"/>
                  </a:lnTo>
                  <a:lnTo>
                    <a:pt x="138052" y="329053"/>
                  </a:lnTo>
                  <a:lnTo>
                    <a:pt x="137609" y="325808"/>
                  </a:lnTo>
                  <a:lnTo>
                    <a:pt x="139084" y="318139"/>
                  </a:lnTo>
                  <a:lnTo>
                    <a:pt x="138937" y="316221"/>
                  </a:lnTo>
                  <a:lnTo>
                    <a:pt x="138789" y="314747"/>
                  </a:lnTo>
                  <a:lnTo>
                    <a:pt x="138052" y="313124"/>
                  </a:lnTo>
                  <a:lnTo>
                    <a:pt x="137757" y="311354"/>
                  </a:lnTo>
                  <a:lnTo>
                    <a:pt x="136724" y="311059"/>
                  </a:lnTo>
                  <a:lnTo>
                    <a:pt x="135839" y="312829"/>
                  </a:lnTo>
                  <a:lnTo>
                    <a:pt x="135397" y="316516"/>
                  </a:lnTo>
                  <a:lnTo>
                    <a:pt x="135545" y="318876"/>
                  </a:lnTo>
                  <a:lnTo>
                    <a:pt x="134807" y="320351"/>
                  </a:lnTo>
                  <a:lnTo>
                    <a:pt x="133185" y="318729"/>
                  </a:lnTo>
                  <a:lnTo>
                    <a:pt x="133332" y="315041"/>
                  </a:lnTo>
                  <a:lnTo>
                    <a:pt x="133479" y="308994"/>
                  </a:lnTo>
                  <a:lnTo>
                    <a:pt x="132005" y="301472"/>
                  </a:lnTo>
                  <a:lnTo>
                    <a:pt x="131857" y="298375"/>
                  </a:lnTo>
                  <a:lnTo>
                    <a:pt x="128170" y="291443"/>
                  </a:lnTo>
                  <a:lnTo>
                    <a:pt x="127875" y="285986"/>
                  </a:lnTo>
                  <a:lnTo>
                    <a:pt x="124483" y="275514"/>
                  </a:lnTo>
                  <a:lnTo>
                    <a:pt x="121680" y="271827"/>
                  </a:lnTo>
                  <a:lnTo>
                    <a:pt x="118730" y="268877"/>
                  </a:lnTo>
                  <a:lnTo>
                    <a:pt x="117108" y="266369"/>
                  </a:lnTo>
                  <a:lnTo>
                    <a:pt x="116960" y="264599"/>
                  </a:lnTo>
                  <a:lnTo>
                    <a:pt x="118288" y="256045"/>
                  </a:lnTo>
                  <a:lnTo>
                    <a:pt x="118141" y="251768"/>
                  </a:lnTo>
                  <a:lnTo>
                    <a:pt x="118435" y="248818"/>
                  </a:lnTo>
                  <a:lnTo>
                    <a:pt x="117403" y="247343"/>
                  </a:lnTo>
                  <a:lnTo>
                    <a:pt x="115781" y="245573"/>
                  </a:lnTo>
                  <a:lnTo>
                    <a:pt x="117551" y="245720"/>
                  </a:lnTo>
                  <a:lnTo>
                    <a:pt x="120943" y="248818"/>
                  </a:lnTo>
                  <a:lnTo>
                    <a:pt x="121975" y="248818"/>
                  </a:lnTo>
                  <a:lnTo>
                    <a:pt x="123450" y="248523"/>
                  </a:lnTo>
                  <a:lnTo>
                    <a:pt x="134364" y="239968"/>
                  </a:lnTo>
                  <a:lnTo>
                    <a:pt x="141887" y="231119"/>
                  </a:lnTo>
                  <a:lnTo>
                    <a:pt x="147196" y="226399"/>
                  </a:lnTo>
                  <a:lnTo>
                    <a:pt x="150441" y="224334"/>
                  </a:lnTo>
                  <a:lnTo>
                    <a:pt x="154276" y="222417"/>
                  </a:lnTo>
                  <a:lnTo>
                    <a:pt x="155751" y="223154"/>
                  </a:lnTo>
                  <a:lnTo>
                    <a:pt x="157226" y="222859"/>
                  </a:lnTo>
                  <a:lnTo>
                    <a:pt x="157816" y="219172"/>
                  </a:lnTo>
                  <a:lnTo>
                    <a:pt x="159586" y="221089"/>
                  </a:lnTo>
                  <a:lnTo>
                    <a:pt x="161503" y="220500"/>
                  </a:lnTo>
                  <a:lnTo>
                    <a:pt x="161798" y="218435"/>
                  </a:lnTo>
                  <a:lnTo>
                    <a:pt x="164010" y="215190"/>
                  </a:lnTo>
                  <a:lnTo>
                    <a:pt x="165190" y="213715"/>
                  </a:lnTo>
                  <a:lnTo>
                    <a:pt x="170795" y="207963"/>
                  </a:lnTo>
                  <a:lnTo>
                    <a:pt x="174482" y="203243"/>
                  </a:lnTo>
                  <a:lnTo>
                    <a:pt x="175072" y="201916"/>
                  </a:lnTo>
                  <a:lnTo>
                    <a:pt x="175515" y="199556"/>
                  </a:lnTo>
                  <a:lnTo>
                    <a:pt x="177137" y="198081"/>
                  </a:lnTo>
                  <a:lnTo>
                    <a:pt x="178465" y="197343"/>
                  </a:lnTo>
                  <a:lnTo>
                    <a:pt x="183479" y="192771"/>
                  </a:lnTo>
                  <a:lnTo>
                    <a:pt x="190558" y="188199"/>
                  </a:lnTo>
                  <a:lnTo>
                    <a:pt x="199113" y="183479"/>
                  </a:lnTo>
                  <a:lnTo>
                    <a:pt x="204570" y="181562"/>
                  </a:lnTo>
                  <a:lnTo>
                    <a:pt x="205603" y="180382"/>
                  </a:lnTo>
                  <a:lnTo>
                    <a:pt x="207078" y="179497"/>
                  </a:lnTo>
                  <a:lnTo>
                    <a:pt x="213272" y="177580"/>
                  </a:lnTo>
                  <a:lnTo>
                    <a:pt x="219762" y="175072"/>
                  </a:lnTo>
                  <a:lnTo>
                    <a:pt x="220794" y="174335"/>
                  </a:lnTo>
                  <a:lnTo>
                    <a:pt x="221974" y="174187"/>
                  </a:lnTo>
                  <a:lnTo>
                    <a:pt x="223007" y="174482"/>
                  </a:lnTo>
                  <a:lnTo>
                    <a:pt x="226399" y="174040"/>
                  </a:lnTo>
                  <a:lnTo>
                    <a:pt x="228317" y="173155"/>
                  </a:lnTo>
                  <a:lnTo>
                    <a:pt x="231561" y="172270"/>
                  </a:lnTo>
                  <a:lnTo>
                    <a:pt x="234069" y="168730"/>
                  </a:lnTo>
                  <a:lnTo>
                    <a:pt x="235691" y="167403"/>
                  </a:lnTo>
                  <a:lnTo>
                    <a:pt x="245720" y="161798"/>
                  </a:lnTo>
                  <a:lnTo>
                    <a:pt x="249408" y="158848"/>
                  </a:lnTo>
                  <a:lnTo>
                    <a:pt x="251472" y="157963"/>
                  </a:lnTo>
                  <a:lnTo>
                    <a:pt x="249998" y="154129"/>
                  </a:lnTo>
                  <a:lnTo>
                    <a:pt x="251915" y="153096"/>
                  </a:lnTo>
                  <a:lnTo>
                    <a:pt x="255160" y="152359"/>
                  </a:lnTo>
                  <a:lnTo>
                    <a:pt x="258110" y="148081"/>
                  </a:lnTo>
                  <a:lnTo>
                    <a:pt x="258405" y="147049"/>
                  </a:lnTo>
                  <a:lnTo>
                    <a:pt x="258405" y="145721"/>
                  </a:lnTo>
                  <a:lnTo>
                    <a:pt x="260912" y="142772"/>
                  </a:lnTo>
                  <a:lnTo>
                    <a:pt x="263714" y="139969"/>
                  </a:lnTo>
                  <a:lnTo>
                    <a:pt x="270204" y="132300"/>
                  </a:lnTo>
                  <a:lnTo>
                    <a:pt x="272564" y="126695"/>
                  </a:lnTo>
                  <a:lnTo>
                    <a:pt x="272564" y="124778"/>
                  </a:lnTo>
                  <a:lnTo>
                    <a:pt x="271679" y="122860"/>
                  </a:lnTo>
                  <a:lnTo>
                    <a:pt x="272269" y="121975"/>
                  </a:lnTo>
                  <a:lnTo>
                    <a:pt x="273596" y="121533"/>
                  </a:lnTo>
                  <a:lnTo>
                    <a:pt x="273449" y="120058"/>
                  </a:lnTo>
                  <a:lnTo>
                    <a:pt x="273891" y="117846"/>
                  </a:lnTo>
                  <a:lnTo>
                    <a:pt x="275809" y="115486"/>
                  </a:lnTo>
                  <a:lnTo>
                    <a:pt x="277283" y="114158"/>
                  </a:lnTo>
                  <a:lnTo>
                    <a:pt x="277579" y="112241"/>
                  </a:lnTo>
                  <a:lnTo>
                    <a:pt x="276989" y="110029"/>
                  </a:lnTo>
                  <a:close/>
                </a:path>
              </a:pathLst>
            </a:custGeom>
            <a:grpFill/>
            <a:ln w="3175" cap="flat">
              <a:solidFill>
                <a:schemeClr val="bg2">
                  <a:lumMod val="90000"/>
                </a:schemeClr>
              </a:solid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018888E6-465E-4C89-93E3-E62560D6424D}"/>
                </a:ext>
              </a:extLst>
            </p:cNvPr>
            <p:cNvSpPr/>
            <p:nvPr/>
          </p:nvSpPr>
          <p:spPr>
            <a:xfrm>
              <a:off x="8392439" y="4103708"/>
              <a:ext cx="512384" cy="169025"/>
            </a:xfrm>
            <a:custGeom>
              <a:avLst/>
              <a:gdLst>
                <a:gd name="connsiteX0" fmla="*/ 305897 w 512384"/>
                <a:gd name="connsiteY0" fmla="*/ 128465 h 169025"/>
                <a:gd name="connsiteX1" fmla="*/ 306634 w 512384"/>
                <a:gd name="connsiteY1" fmla="*/ 128170 h 169025"/>
                <a:gd name="connsiteX2" fmla="*/ 306339 w 512384"/>
                <a:gd name="connsiteY2" fmla="*/ 126990 h 169025"/>
                <a:gd name="connsiteX3" fmla="*/ 306339 w 512384"/>
                <a:gd name="connsiteY3" fmla="*/ 120500 h 169025"/>
                <a:gd name="connsiteX4" fmla="*/ 305602 w 512384"/>
                <a:gd name="connsiteY4" fmla="*/ 119026 h 169025"/>
                <a:gd name="connsiteX5" fmla="*/ 305012 w 512384"/>
                <a:gd name="connsiteY5" fmla="*/ 119026 h 169025"/>
                <a:gd name="connsiteX6" fmla="*/ 304127 w 512384"/>
                <a:gd name="connsiteY6" fmla="*/ 119615 h 169025"/>
                <a:gd name="connsiteX7" fmla="*/ 304422 w 512384"/>
                <a:gd name="connsiteY7" fmla="*/ 127432 h 169025"/>
                <a:gd name="connsiteX8" fmla="*/ 305602 w 512384"/>
                <a:gd name="connsiteY8" fmla="*/ 128317 h 169025"/>
                <a:gd name="connsiteX9" fmla="*/ 118140 w 512384"/>
                <a:gd name="connsiteY9" fmla="*/ 120206 h 169025"/>
                <a:gd name="connsiteX10" fmla="*/ 119468 w 512384"/>
                <a:gd name="connsiteY10" fmla="*/ 119910 h 169025"/>
                <a:gd name="connsiteX11" fmla="*/ 119468 w 512384"/>
                <a:gd name="connsiteY11" fmla="*/ 118878 h 169025"/>
                <a:gd name="connsiteX12" fmla="*/ 118435 w 512384"/>
                <a:gd name="connsiteY12" fmla="*/ 116371 h 169025"/>
                <a:gd name="connsiteX13" fmla="*/ 117993 w 512384"/>
                <a:gd name="connsiteY13" fmla="*/ 116813 h 169025"/>
                <a:gd name="connsiteX14" fmla="*/ 116960 w 512384"/>
                <a:gd name="connsiteY14" fmla="*/ 119173 h 169025"/>
                <a:gd name="connsiteX15" fmla="*/ 117403 w 512384"/>
                <a:gd name="connsiteY15" fmla="*/ 120206 h 169025"/>
                <a:gd name="connsiteX16" fmla="*/ 118140 w 512384"/>
                <a:gd name="connsiteY16" fmla="*/ 120206 h 169025"/>
                <a:gd name="connsiteX17" fmla="*/ 457075 w 512384"/>
                <a:gd name="connsiteY17" fmla="*/ 4720 h 169025"/>
                <a:gd name="connsiteX18" fmla="*/ 459582 w 512384"/>
                <a:gd name="connsiteY18" fmla="*/ 4277 h 169025"/>
                <a:gd name="connsiteX19" fmla="*/ 460320 w 512384"/>
                <a:gd name="connsiteY19" fmla="*/ 3392 h 169025"/>
                <a:gd name="connsiteX20" fmla="*/ 460615 w 512384"/>
                <a:gd name="connsiteY20" fmla="*/ 1622 h 169025"/>
                <a:gd name="connsiteX21" fmla="*/ 460172 w 512384"/>
                <a:gd name="connsiteY21" fmla="*/ 0 h 169025"/>
                <a:gd name="connsiteX22" fmla="*/ 457075 w 512384"/>
                <a:gd name="connsiteY22" fmla="*/ 442 h 169025"/>
                <a:gd name="connsiteX23" fmla="*/ 454863 w 512384"/>
                <a:gd name="connsiteY23" fmla="*/ 2507 h 169025"/>
                <a:gd name="connsiteX24" fmla="*/ 454863 w 512384"/>
                <a:gd name="connsiteY24" fmla="*/ 4572 h 169025"/>
                <a:gd name="connsiteX25" fmla="*/ 455305 w 512384"/>
                <a:gd name="connsiteY25" fmla="*/ 6195 h 169025"/>
                <a:gd name="connsiteX26" fmla="*/ 456928 w 512384"/>
                <a:gd name="connsiteY26" fmla="*/ 4867 h 169025"/>
                <a:gd name="connsiteX27" fmla="*/ 4572 w 512384"/>
                <a:gd name="connsiteY27" fmla="*/ 23599 h 169025"/>
                <a:gd name="connsiteX28" fmla="*/ 2655 w 512384"/>
                <a:gd name="connsiteY28" fmla="*/ 24484 h 169025"/>
                <a:gd name="connsiteX29" fmla="*/ 1622 w 512384"/>
                <a:gd name="connsiteY29" fmla="*/ 24041 h 169025"/>
                <a:gd name="connsiteX30" fmla="*/ 0 w 512384"/>
                <a:gd name="connsiteY30" fmla="*/ 24336 h 169025"/>
                <a:gd name="connsiteX31" fmla="*/ 295 w 512384"/>
                <a:gd name="connsiteY31" fmla="*/ 25664 h 169025"/>
                <a:gd name="connsiteX32" fmla="*/ 1622 w 512384"/>
                <a:gd name="connsiteY32" fmla="*/ 26401 h 169025"/>
                <a:gd name="connsiteX33" fmla="*/ 2655 w 512384"/>
                <a:gd name="connsiteY33" fmla="*/ 28318 h 169025"/>
                <a:gd name="connsiteX34" fmla="*/ 3687 w 512384"/>
                <a:gd name="connsiteY34" fmla="*/ 28318 h 169025"/>
                <a:gd name="connsiteX35" fmla="*/ 4719 w 512384"/>
                <a:gd name="connsiteY35" fmla="*/ 26991 h 169025"/>
                <a:gd name="connsiteX36" fmla="*/ 5900 w 512384"/>
                <a:gd name="connsiteY36" fmla="*/ 27433 h 169025"/>
                <a:gd name="connsiteX37" fmla="*/ 6342 w 512384"/>
                <a:gd name="connsiteY37" fmla="*/ 27139 h 169025"/>
                <a:gd name="connsiteX38" fmla="*/ 7227 w 512384"/>
                <a:gd name="connsiteY38" fmla="*/ 25959 h 169025"/>
                <a:gd name="connsiteX39" fmla="*/ 5309 w 512384"/>
                <a:gd name="connsiteY39" fmla="*/ 23156 h 169025"/>
                <a:gd name="connsiteX40" fmla="*/ 4572 w 512384"/>
                <a:gd name="connsiteY40" fmla="*/ 23746 h 169025"/>
                <a:gd name="connsiteX41" fmla="*/ 512384 w 512384"/>
                <a:gd name="connsiteY41" fmla="*/ 51770 h 169025"/>
                <a:gd name="connsiteX42" fmla="*/ 511500 w 512384"/>
                <a:gd name="connsiteY42" fmla="*/ 50590 h 169025"/>
                <a:gd name="connsiteX43" fmla="*/ 510319 w 512384"/>
                <a:gd name="connsiteY43" fmla="*/ 50147 h 169025"/>
                <a:gd name="connsiteX44" fmla="*/ 506927 w 512384"/>
                <a:gd name="connsiteY44" fmla="*/ 50590 h 169025"/>
                <a:gd name="connsiteX45" fmla="*/ 505747 w 512384"/>
                <a:gd name="connsiteY45" fmla="*/ 50590 h 169025"/>
                <a:gd name="connsiteX46" fmla="*/ 504567 w 512384"/>
                <a:gd name="connsiteY46" fmla="*/ 50295 h 169025"/>
                <a:gd name="connsiteX47" fmla="*/ 498225 w 512384"/>
                <a:gd name="connsiteY47" fmla="*/ 46902 h 169025"/>
                <a:gd name="connsiteX48" fmla="*/ 495128 w 512384"/>
                <a:gd name="connsiteY48" fmla="*/ 46017 h 169025"/>
                <a:gd name="connsiteX49" fmla="*/ 494243 w 512384"/>
                <a:gd name="connsiteY49" fmla="*/ 43658 h 169025"/>
                <a:gd name="connsiteX50" fmla="*/ 492916 w 512384"/>
                <a:gd name="connsiteY50" fmla="*/ 42478 h 169025"/>
                <a:gd name="connsiteX51" fmla="*/ 491441 w 512384"/>
                <a:gd name="connsiteY51" fmla="*/ 41593 h 169025"/>
                <a:gd name="connsiteX52" fmla="*/ 488786 w 512384"/>
                <a:gd name="connsiteY52" fmla="*/ 40413 h 169025"/>
                <a:gd name="connsiteX53" fmla="*/ 487458 w 512384"/>
                <a:gd name="connsiteY53" fmla="*/ 40118 h 169025"/>
                <a:gd name="connsiteX54" fmla="*/ 486131 w 512384"/>
                <a:gd name="connsiteY54" fmla="*/ 40118 h 169025"/>
                <a:gd name="connsiteX55" fmla="*/ 483329 w 512384"/>
                <a:gd name="connsiteY55" fmla="*/ 41888 h 169025"/>
                <a:gd name="connsiteX56" fmla="*/ 480379 w 512384"/>
                <a:gd name="connsiteY56" fmla="*/ 42920 h 169025"/>
                <a:gd name="connsiteX57" fmla="*/ 478904 w 512384"/>
                <a:gd name="connsiteY57" fmla="*/ 42920 h 169025"/>
                <a:gd name="connsiteX58" fmla="*/ 477724 w 512384"/>
                <a:gd name="connsiteY58" fmla="*/ 41445 h 169025"/>
                <a:gd name="connsiteX59" fmla="*/ 477724 w 512384"/>
                <a:gd name="connsiteY59" fmla="*/ 41003 h 169025"/>
                <a:gd name="connsiteX60" fmla="*/ 481559 w 512384"/>
                <a:gd name="connsiteY60" fmla="*/ 39823 h 169025"/>
                <a:gd name="connsiteX61" fmla="*/ 482739 w 512384"/>
                <a:gd name="connsiteY61" fmla="*/ 39085 h 169025"/>
                <a:gd name="connsiteX62" fmla="*/ 481264 w 512384"/>
                <a:gd name="connsiteY62" fmla="*/ 35988 h 169025"/>
                <a:gd name="connsiteX63" fmla="*/ 479789 w 512384"/>
                <a:gd name="connsiteY63" fmla="*/ 34218 h 169025"/>
                <a:gd name="connsiteX64" fmla="*/ 476987 w 512384"/>
                <a:gd name="connsiteY64" fmla="*/ 36283 h 169025"/>
                <a:gd name="connsiteX65" fmla="*/ 474922 w 512384"/>
                <a:gd name="connsiteY65" fmla="*/ 37168 h 169025"/>
                <a:gd name="connsiteX66" fmla="*/ 466662 w 512384"/>
                <a:gd name="connsiteY66" fmla="*/ 38643 h 169025"/>
                <a:gd name="connsiteX67" fmla="*/ 469759 w 512384"/>
                <a:gd name="connsiteY67" fmla="*/ 37168 h 169025"/>
                <a:gd name="connsiteX68" fmla="*/ 470497 w 512384"/>
                <a:gd name="connsiteY68" fmla="*/ 35545 h 169025"/>
                <a:gd name="connsiteX69" fmla="*/ 470497 w 512384"/>
                <a:gd name="connsiteY69" fmla="*/ 33628 h 169025"/>
                <a:gd name="connsiteX70" fmla="*/ 469759 w 512384"/>
                <a:gd name="connsiteY70" fmla="*/ 30383 h 169025"/>
                <a:gd name="connsiteX71" fmla="*/ 471824 w 512384"/>
                <a:gd name="connsiteY71" fmla="*/ 28466 h 169025"/>
                <a:gd name="connsiteX72" fmla="*/ 471824 w 512384"/>
                <a:gd name="connsiteY72" fmla="*/ 26401 h 169025"/>
                <a:gd name="connsiteX73" fmla="*/ 471087 w 512384"/>
                <a:gd name="connsiteY73" fmla="*/ 24336 h 169025"/>
                <a:gd name="connsiteX74" fmla="*/ 470497 w 512384"/>
                <a:gd name="connsiteY74" fmla="*/ 23156 h 169025"/>
                <a:gd name="connsiteX75" fmla="*/ 469612 w 512384"/>
                <a:gd name="connsiteY75" fmla="*/ 22124 h 169025"/>
                <a:gd name="connsiteX76" fmla="*/ 466662 w 512384"/>
                <a:gd name="connsiteY76" fmla="*/ 20649 h 169025"/>
                <a:gd name="connsiteX77" fmla="*/ 463565 w 512384"/>
                <a:gd name="connsiteY77" fmla="*/ 19616 h 169025"/>
                <a:gd name="connsiteX78" fmla="*/ 461353 w 512384"/>
                <a:gd name="connsiteY78" fmla="*/ 17994 h 169025"/>
                <a:gd name="connsiteX79" fmla="*/ 460320 w 512384"/>
                <a:gd name="connsiteY79" fmla="*/ 15192 h 169025"/>
                <a:gd name="connsiteX80" fmla="*/ 460025 w 512384"/>
                <a:gd name="connsiteY80" fmla="*/ 13864 h 169025"/>
                <a:gd name="connsiteX81" fmla="*/ 460025 w 512384"/>
                <a:gd name="connsiteY81" fmla="*/ 11652 h 169025"/>
                <a:gd name="connsiteX82" fmla="*/ 459582 w 512384"/>
                <a:gd name="connsiteY82" fmla="*/ 11062 h 169025"/>
                <a:gd name="connsiteX83" fmla="*/ 456928 w 512384"/>
                <a:gd name="connsiteY83" fmla="*/ 10324 h 169025"/>
                <a:gd name="connsiteX84" fmla="*/ 455600 w 512384"/>
                <a:gd name="connsiteY84" fmla="*/ 11652 h 169025"/>
                <a:gd name="connsiteX85" fmla="*/ 453978 w 512384"/>
                <a:gd name="connsiteY85" fmla="*/ 14749 h 169025"/>
                <a:gd name="connsiteX86" fmla="*/ 451176 w 512384"/>
                <a:gd name="connsiteY86" fmla="*/ 18289 h 169025"/>
                <a:gd name="connsiteX87" fmla="*/ 448521 w 512384"/>
                <a:gd name="connsiteY87" fmla="*/ 19616 h 169025"/>
                <a:gd name="connsiteX88" fmla="*/ 447931 w 512384"/>
                <a:gd name="connsiteY88" fmla="*/ 19616 h 169025"/>
                <a:gd name="connsiteX89" fmla="*/ 448373 w 512384"/>
                <a:gd name="connsiteY89" fmla="*/ 17404 h 169025"/>
                <a:gd name="connsiteX90" fmla="*/ 449258 w 512384"/>
                <a:gd name="connsiteY90" fmla="*/ 15339 h 169025"/>
                <a:gd name="connsiteX91" fmla="*/ 449258 w 512384"/>
                <a:gd name="connsiteY91" fmla="*/ 13864 h 169025"/>
                <a:gd name="connsiteX92" fmla="*/ 448963 w 512384"/>
                <a:gd name="connsiteY92" fmla="*/ 10619 h 169025"/>
                <a:gd name="connsiteX93" fmla="*/ 447488 w 512384"/>
                <a:gd name="connsiteY93" fmla="*/ 9587 h 169025"/>
                <a:gd name="connsiteX94" fmla="*/ 446751 w 512384"/>
                <a:gd name="connsiteY94" fmla="*/ 9882 h 169025"/>
                <a:gd name="connsiteX95" fmla="*/ 441294 w 512384"/>
                <a:gd name="connsiteY95" fmla="*/ 20206 h 169025"/>
                <a:gd name="connsiteX96" fmla="*/ 440114 w 512384"/>
                <a:gd name="connsiteY96" fmla="*/ 21829 h 169025"/>
                <a:gd name="connsiteX97" fmla="*/ 430822 w 512384"/>
                <a:gd name="connsiteY97" fmla="*/ 32006 h 169025"/>
                <a:gd name="connsiteX98" fmla="*/ 430084 w 512384"/>
                <a:gd name="connsiteY98" fmla="*/ 35250 h 169025"/>
                <a:gd name="connsiteX99" fmla="*/ 428757 w 512384"/>
                <a:gd name="connsiteY99" fmla="*/ 38348 h 169025"/>
                <a:gd name="connsiteX100" fmla="*/ 425069 w 512384"/>
                <a:gd name="connsiteY100" fmla="*/ 42478 h 169025"/>
                <a:gd name="connsiteX101" fmla="*/ 424037 w 512384"/>
                <a:gd name="connsiteY101" fmla="*/ 45427 h 169025"/>
                <a:gd name="connsiteX102" fmla="*/ 421972 w 512384"/>
                <a:gd name="connsiteY102" fmla="*/ 47492 h 169025"/>
                <a:gd name="connsiteX103" fmla="*/ 419022 w 512384"/>
                <a:gd name="connsiteY103" fmla="*/ 47492 h 169025"/>
                <a:gd name="connsiteX104" fmla="*/ 417400 w 512384"/>
                <a:gd name="connsiteY104" fmla="*/ 47197 h 169025"/>
                <a:gd name="connsiteX105" fmla="*/ 416810 w 512384"/>
                <a:gd name="connsiteY105" fmla="*/ 45722 h 169025"/>
                <a:gd name="connsiteX106" fmla="*/ 415630 w 512384"/>
                <a:gd name="connsiteY106" fmla="*/ 46607 h 169025"/>
                <a:gd name="connsiteX107" fmla="*/ 412091 w 512384"/>
                <a:gd name="connsiteY107" fmla="*/ 50590 h 169025"/>
                <a:gd name="connsiteX108" fmla="*/ 412091 w 512384"/>
                <a:gd name="connsiteY108" fmla="*/ 52802 h 169025"/>
                <a:gd name="connsiteX109" fmla="*/ 413270 w 512384"/>
                <a:gd name="connsiteY109" fmla="*/ 54719 h 169025"/>
                <a:gd name="connsiteX110" fmla="*/ 416220 w 512384"/>
                <a:gd name="connsiteY110" fmla="*/ 56342 h 169025"/>
                <a:gd name="connsiteX111" fmla="*/ 415483 w 512384"/>
                <a:gd name="connsiteY111" fmla="*/ 58997 h 169025"/>
                <a:gd name="connsiteX112" fmla="*/ 414598 w 512384"/>
                <a:gd name="connsiteY112" fmla="*/ 60176 h 169025"/>
                <a:gd name="connsiteX113" fmla="*/ 412238 w 512384"/>
                <a:gd name="connsiteY113" fmla="*/ 62241 h 169025"/>
                <a:gd name="connsiteX114" fmla="*/ 410910 w 512384"/>
                <a:gd name="connsiteY114" fmla="*/ 63126 h 169025"/>
                <a:gd name="connsiteX115" fmla="*/ 404716 w 512384"/>
                <a:gd name="connsiteY115" fmla="*/ 64011 h 169025"/>
                <a:gd name="connsiteX116" fmla="*/ 405453 w 512384"/>
                <a:gd name="connsiteY116" fmla="*/ 64896 h 169025"/>
                <a:gd name="connsiteX117" fmla="*/ 407076 w 512384"/>
                <a:gd name="connsiteY117" fmla="*/ 67846 h 169025"/>
                <a:gd name="connsiteX118" fmla="*/ 408108 w 512384"/>
                <a:gd name="connsiteY118" fmla="*/ 70943 h 169025"/>
                <a:gd name="connsiteX119" fmla="*/ 408403 w 512384"/>
                <a:gd name="connsiteY119" fmla="*/ 75516 h 169025"/>
                <a:gd name="connsiteX120" fmla="*/ 409583 w 512384"/>
                <a:gd name="connsiteY120" fmla="*/ 77433 h 169025"/>
                <a:gd name="connsiteX121" fmla="*/ 409583 w 512384"/>
                <a:gd name="connsiteY121" fmla="*/ 77875 h 169025"/>
                <a:gd name="connsiteX122" fmla="*/ 408698 w 512384"/>
                <a:gd name="connsiteY122" fmla="*/ 78170 h 169025"/>
                <a:gd name="connsiteX123" fmla="*/ 407518 w 512384"/>
                <a:gd name="connsiteY123" fmla="*/ 78170 h 169025"/>
                <a:gd name="connsiteX124" fmla="*/ 405601 w 512384"/>
                <a:gd name="connsiteY124" fmla="*/ 77875 h 169025"/>
                <a:gd name="connsiteX125" fmla="*/ 403978 w 512384"/>
                <a:gd name="connsiteY125" fmla="*/ 77138 h 169025"/>
                <a:gd name="connsiteX126" fmla="*/ 402503 w 512384"/>
                <a:gd name="connsiteY126" fmla="*/ 72123 h 169025"/>
                <a:gd name="connsiteX127" fmla="*/ 401914 w 512384"/>
                <a:gd name="connsiteY127" fmla="*/ 69321 h 169025"/>
                <a:gd name="connsiteX128" fmla="*/ 401914 w 512384"/>
                <a:gd name="connsiteY128" fmla="*/ 63864 h 169025"/>
                <a:gd name="connsiteX129" fmla="*/ 399701 w 512384"/>
                <a:gd name="connsiteY129" fmla="*/ 65044 h 169025"/>
                <a:gd name="connsiteX130" fmla="*/ 397636 w 512384"/>
                <a:gd name="connsiteY130" fmla="*/ 66519 h 169025"/>
                <a:gd name="connsiteX131" fmla="*/ 395571 w 512384"/>
                <a:gd name="connsiteY131" fmla="*/ 67699 h 169025"/>
                <a:gd name="connsiteX132" fmla="*/ 394539 w 512384"/>
                <a:gd name="connsiteY132" fmla="*/ 68584 h 169025"/>
                <a:gd name="connsiteX133" fmla="*/ 394834 w 512384"/>
                <a:gd name="connsiteY133" fmla="*/ 69911 h 169025"/>
                <a:gd name="connsiteX134" fmla="*/ 395276 w 512384"/>
                <a:gd name="connsiteY134" fmla="*/ 72861 h 169025"/>
                <a:gd name="connsiteX135" fmla="*/ 395571 w 512384"/>
                <a:gd name="connsiteY135" fmla="*/ 75221 h 169025"/>
                <a:gd name="connsiteX136" fmla="*/ 396309 w 512384"/>
                <a:gd name="connsiteY136" fmla="*/ 76106 h 169025"/>
                <a:gd name="connsiteX137" fmla="*/ 396899 w 512384"/>
                <a:gd name="connsiteY137" fmla="*/ 76990 h 169025"/>
                <a:gd name="connsiteX138" fmla="*/ 396604 w 512384"/>
                <a:gd name="connsiteY138" fmla="*/ 78023 h 169025"/>
                <a:gd name="connsiteX139" fmla="*/ 395424 w 512384"/>
                <a:gd name="connsiteY139" fmla="*/ 79940 h 169025"/>
                <a:gd name="connsiteX140" fmla="*/ 396161 w 512384"/>
                <a:gd name="connsiteY140" fmla="*/ 80383 h 169025"/>
                <a:gd name="connsiteX141" fmla="*/ 395276 w 512384"/>
                <a:gd name="connsiteY141" fmla="*/ 82890 h 169025"/>
                <a:gd name="connsiteX142" fmla="*/ 393949 w 512384"/>
                <a:gd name="connsiteY142" fmla="*/ 84807 h 169025"/>
                <a:gd name="connsiteX143" fmla="*/ 392032 w 512384"/>
                <a:gd name="connsiteY143" fmla="*/ 86282 h 169025"/>
                <a:gd name="connsiteX144" fmla="*/ 390852 w 512384"/>
                <a:gd name="connsiteY144" fmla="*/ 86578 h 169025"/>
                <a:gd name="connsiteX145" fmla="*/ 389967 w 512384"/>
                <a:gd name="connsiteY145" fmla="*/ 85987 h 169025"/>
                <a:gd name="connsiteX146" fmla="*/ 388344 w 512384"/>
                <a:gd name="connsiteY146" fmla="*/ 84365 h 169025"/>
                <a:gd name="connsiteX147" fmla="*/ 386574 w 512384"/>
                <a:gd name="connsiteY147" fmla="*/ 82005 h 169025"/>
                <a:gd name="connsiteX148" fmla="*/ 385837 w 512384"/>
                <a:gd name="connsiteY148" fmla="*/ 80678 h 169025"/>
                <a:gd name="connsiteX149" fmla="*/ 383330 w 512384"/>
                <a:gd name="connsiteY149" fmla="*/ 80678 h 169025"/>
                <a:gd name="connsiteX150" fmla="*/ 382445 w 512384"/>
                <a:gd name="connsiteY150" fmla="*/ 79350 h 169025"/>
                <a:gd name="connsiteX151" fmla="*/ 382445 w 512384"/>
                <a:gd name="connsiteY151" fmla="*/ 78023 h 169025"/>
                <a:gd name="connsiteX152" fmla="*/ 381707 w 512384"/>
                <a:gd name="connsiteY152" fmla="*/ 76548 h 169025"/>
                <a:gd name="connsiteX153" fmla="*/ 380675 w 512384"/>
                <a:gd name="connsiteY153" fmla="*/ 74926 h 169025"/>
                <a:gd name="connsiteX154" fmla="*/ 379200 w 512384"/>
                <a:gd name="connsiteY154" fmla="*/ 73598 h 169025"/>
                <a:gd name="connsiteX155" fmla="*/ 377282 w 512384"/>
                <a:gd name="connsiteY155" fmla="*/ 72566 h 169025"/>
                <a:gd name="connsiteX156" fmla="*/ 376398 w 512384"/>
                <a:gd name="connsiteY156" fmla="*/ 71828 h 169025"/>
                <a:gd name="connsiteX157" fmla="*/ 376103 w 512384"/>
                <a:gd name="connsiteY157" fmla="*/ 71828 h 169025"/>
                <a:gd name="connsiteX158" fmla="*/ 375070 w 512384"/>
                <a:gd name="connsiteY158" fmla="*/ 72271 h 169025"/>
                <a:gd name="connsiteX159" fmla="*/ 374332 w 512384"/>
                <a:gd name="connsiteY159" fmla="*/ 73008 h 169025"/>
                <a:gd name="connsiteX160" fmla="*/ 374332 w 512384"/>
                <a:gd name="connsiteY160" fmla="*/ 76253 h 169025"/>
                <a:gd name="connsiteX161" fmla="*/ 373448 w 512384"/>
                <a:gd name="connsiteY161" fmla="*/ 79645 h 169025"/>
                <a:gd name="connsiteX162" fmla="*/ 372710 w 512384"/>
                <a:gd name="connsiteY162" fmla="*/ 80825 h 169025"/>
                <a:gd name="connsiteX163" fmla="*/ 367106 w 512384"/>
                <a:gd name="connsiteY163" fmla="*/ 87167 h 169025"/>
                <a:gd name="connsiteX164" fmla="*/ 360173 w 512384"/>
                <a:gd name="connsiteY164" fmla="*/ 93952 h 169025"/>
                <a:gd name="connsiteX165" fmla="*/ 356929 w 512384"/>
                <a:gd name="connsiteY165" fmla="*/ 98672 h 169025"/>
                <a:gd name="connsiteX166" fmla="*/ 352209 w 512384"/>
                <a:gd name="connsiteY166" fmla="*/ 104276 h 169025"/>
                <a:gd name="connsiteX167" fmla="*/ 349702 w 512384"/>
                <a:gd name="connsiteY167" fmla="*/ 107816 h 169025"/>
                <a:gd name="connsiteX168" fmla="*/ 348227 w 512384"/>
                <a:gd name="connsiteY168" fmla="*/ 108996 h 169025"/>
                <a:gd name="connsiteX169" fmla="*/ 346457 w 512384"/>
                <a:gd name="connsiteY169" fmla="*/ 109734 h 169025"/>
                <a:gd name="connsiteX170" fmla="*/ 341737 w 512384"/>
                <a:gd name="connsiteY170" fmla="*/ 111356 h 169025"/>
                <a:gd name="connsiteX171" fmla="*/ 325513 w 512384"/>
                <a:gd name="connsiteY171" fmla="*/ 115338 h 169025"/>
                <a:gd name="connsiteX172" fmla="*/ 315336 w 512384"/>
                <a:gd name="connsiteY172" fmla="*/ 116961 h 169025"/>
                <a:gd name="connsiteX173" fmla="*/ 312534 w 512384"/>
                <a:gd name="connsiteY173" fmla="*/ 117846 h 169025"/>
                <a:gd name="connsiteX174" fmla="*/ 309584 w 512384"/>
                <a:gd name="connsiteY174" fmla="*/ 119763 h 169025"/>
                <a:gd name="connsiteX175" fmla="*/ 307814 w 512384"/>
                <a:gd name="connsiteY175" fmla="*/ 122565 h 169025"/>
                <a:gd name="connsiteX176" fmla="*/ 307814 w 512384"/>
                <a:gd name="connsiteY176" fmla="*/ 129202 h 169025"/>
                <a:gd name="connsiteX177" fmla="*/ 306782 w 512384"/>
                <a:gd name="connsiteY177" fmla="*/ 129497 h 169025"/>
                <a:gd name="connsiteX178" fmla="*/ 305307 w 512384"/>
                <a:gd name="connsiteY178" fmla="*/ 129497 h 169025"/>
                <a:gd name="connsiteX179" fmla="*/ 303832 w 512384"/>
                <a:gd name="connsiteY179" fmla="*/ 128760 h 169025"/>
                <a:gd name="connsiteX180" fmla="*/ 302357 w 512384"/>
                <a:gd name="connsiteY180" fmla="*/ 127727 h 169025"/>
                <a:gd name="connsiteX181" fmla="*/ 301472 w 512384"/>
                <a:gd name="connsiteY181" fmla="*/ 129202 h 169025"/>
                <a:gd name="connsiteX182" fmla="*/ 301177 w 512384"/>
                <a:gd name="connsiteY182" fmla="*/ 131415 h 169025"/>
                <a:gd name="connsiteX183" fmla="*/ 301472 w 512384"/>
                <a:gd name="connsiteY183" fmla="*/ 134070 h 169025"/>
                <a:gd name="connsiteX184" fmla="*/ 303094 w 512384"/>
                <a:gd name="connsiteY184" fmla="*/ 135545 h 169025"/>
                <a:gd name="connsiteX185" fmla="*/ 302652 w 512384"/>
                <a:gd name="connsiteY185" fmla="*/ 137462 h 169025"/>
                <a:gd name="connsiteX186" fmla="*/ 301325 w 512384"/>
                <a:gd name="connsiteY186" fmla="*/ 139527 h 169025"/>
                <a:gd name="connsiteX187" fmla="*/ 300587 w 512384"/>
                <a:gd name="connsiteY187" fmla="*/ 141739 h 169025"/>
                <a:gd name="connsiteX188" fmla="*/ 300144 w 512384"/>
                <a:gd name="connsiteY188" fmla="*/ 146016 h 169025"/>
                <a:gd name="connsiteX189" fmla="*/ 298965 w 512384"/>
                <a:gd name="connsiteY189" fmla="*/ 147491 h 169025"/>
                <a:gd name="connsiteX190" fmla="*/ 297342 w 512384"/>
                <a:gd name="connsiteY190" fmla="*/ 148819 h 169025"/>
                <a:gd name="connsiteX191" fmla="*/ 296900 w 512384"/>
                <a:gd name="connsiteY191" fmla="*/ 150736 h 169025"/>
                <a:gd name="connsiteX192" fmla="*/ 297637 w 512384"/>
                <a:gd name="connsiteY192" fmla="*/ 152654 h 169025"/>
                <a:gd name="connsiteX193" fmla="*/ 299407 w 512384"/>
                <a:gd name="connsiteY193" fmla="*/ 153686 h 169025"/>
                <a:gd name="connsiteX194" fmla="*/ 302062 w 512384"/>
                <a:gd name="connsiteY194" fmla="*/ 155013 h 169025"/>
                <a:gd name="connsiteX195" fmla="*/ 299997 w 512384"/>
                <a:gd name="connsiteY195" fmla="*/ 155308 h 169025"/>
                <a:gd name="connsiteX196" fmla="*/ 298817 w 512384"/>
                <a:gd name="connsiteY196" fmla="*/ 155013 h 169025"/>
                <a:gd name="connsiteX197" fmla="*/ 294687 w 512384"/>
                <a:gd name="connsiteY197" fmla="*/ 152063 h 169025"/>
                <a:gd name="connsiteX198" fmla="*/ 293508 w 512384"/>
                <a:gd name="connsiteY198" fmla="*/ 151621 h 169025"/>
                <a:gd name="connsiteX199" fmla="*/ 290558 w 512384"/>
                <a:gd name="connsiteY199" fmla="*/ 151916 h 169025"/>
                <a:gd name="connsiteX200" fmla="*/ 287755 w 512384"/>
                <a:gd name="connsiteY200" fmla="*/ 151179 h 169025"/>
                <a:gd name="connsiteX201" fmla="*/ 280528 w 512384"/>
                <a:gd name="connsiteY201" fmla="*/ 147196 h 169025"/>
                <a:gd name="connsiteX202" fmla="*/ 279201 w 512384"/>
                <a:gd name="connsiteY202" fmla="*/ 146754 h 169025"/>
                <a:gd name="connsiteX203" fmla="*/ 277873 w 512384"/>
                <a:gd name="connsiteY203" fmla="*/ 147196 h 169025"/>
                <a:gd name="connsiteX204" fmla="*/ 273006 w 512384"/>
                <a:gd name="connsiteY204" fmla="*/ 147196 h 169025"/>
                <a:gd name="connsiteX205" fmla="*/ 269614 w 512384"/>
                <a:gd name="connsiteY205" fmla="*/ 146754 h 169025"/>
                <a:gd name="connsiteX206" fmla="*/ 266516 w 512384"/>
                <a:gd name="connsiteY206" fmla="*/ 145574 h 169025"/>
                <a:gd name="connsiteX207" fmla="*/ 262682 w 512384"/>
                <a:gd name="connsiteY207" fmla="*/ 143214 h 169025"/>
                <a:gd name="connsiteX208" fmla="*/ 262092 w 512384"/>
                <a:gd name="connsiteY208" fmla="*/ 142477 h 169025"/>
                <a:gd name="connsiteX209" fmla="*/ 260322 w 512384"/>
                <a:gd name="connsiteY209" fmla="*/ 138937 h 169025"/>
                <a:gd name="connsiteX210" fmla="*/ 257962 w 512384"/>
                <a:gd name="connsiteY210" fmla="*/ 142329 h 169025"/>
                <a:gd name="connsiteX211" fmla="*/ 258257 w 512384"/>
                <a:gd name="connsiteY211" fmla="*/ 143509 h 169025"/>
                <a:gd name="connsiteX212" fmla="*/ 258847 w 512384"/>
                <a:gd name="connsiteY212" fmla="*/ 144541 h 169025"/>
                <a:gd name="connsiteX213" fmla="*/ 260617 w 512384"/>
                <a:gd name="connsiteY213" fmla="*/ 145279 h 169025"/>
                <a:gd name="connsiteX214" fmla="*/ 261059 w 512384"/>
                <a:gd name="connsiteY214" fmla="*/ 149409 h 169025"/>
                <a:gd name="connsiteX215" fmla="*/ 263124 w 512384"/>
                <a:gd name="connsiteY215" fmla="*/ 151769 h 169025"/>
                <a:gd name="connsiteX216" fmla="*/ 265337 w 512384"/>
                <a:gd name="connsiteY216" fmla="*/ 153981 h 169025"/>
                <a:gd name="connsiteX217" fmla="*/ 266959 w 512384"/>
                <a:gd name="connsiteY217" fmla="*/ 155013 h 169025"/>
                <a:gd name="connsiteX218" fmla="*/ 268729 w 512384"/>
                <a:gd name="connsiteY218" fmla="*/ 156636 h 169025"/>
                <a:gd name="connsiteX219" fmla="*/ 269909 w 512384"/>
                <a:gd name="connsiteY219" fmla="*/ 158111 h 169025"/>
                <a:gd name="connsiteX220" fmla="*/ 271236 w 512384"/>
                <a:gd name="connsiteY220" fmla="*/ 159291 h 169025"/>
                <a:gd name="connsiteX221" fmla="*/ 273154 w 512384"/>
                <a:gd name="connsiteY221" fmla="*/ 160471 h 169025"/>
                <a:gd name="connsiteX222" fmla="*/ 278463 w 512384"/>
                <a:gd name="connsiteY222" fmla="*/ 165485 h 169025"/>
                <a:gd name="connsiteX223" fmla="*/ 280676 w 512384"/>
                <a:gd name="connsiteY223" fmla="*/ 166960 h 169025"/>
                <a:gd name="connsiteX224" fmla="*/ 282298 w 512384"/>
                <a:gd name="connsiteY224" fmla="*/ 168435 h 169025"/>
                <a:gd name="connsiteX225" fmla="*/ 283478 w 512384"/>
                <a:gd name="connsiteY225" fmla="*/ 169025 h 169025"/>
                <a:gd name="connsiteX226" fmla="*/ 286280 w 512384"/>
                <a:gd name="connsiteY226" fmla="*/ 168583 h 169025"/>
                <a:gd name="connsiteX227" fmla="*/ 294687 w 512384"/>
                <a:gd name="connsiteY227" fmla="*/ 164895 h 169025"/>
                <a:gd name="connsiteX228" fmla="*/ 296162 w 512384"/>
                <a:gd name="connsiteY228" fmla="*/ 164600 h 169025"/>
                <a:gd name="connsiteX229" fmla="*/ 298965 w 512384"/>
                <a:gd name="connsiteY229" fmla="*/ 164010 h 169025"/>
                <a:gd name="connsiteX230" fmla="*/ 303832 w 512384"/>
                <a:gd name="connsiteY230" fmla="*/ 164010 h 169025"/>
                <a:gd name="connsiteX231" fmla="*/ 308994 w 512384"/>
                <a:gd name="connsiteY231" fmla="*/ 165485 h 169025"/>
                <a:gd name="connsiteX232" fmla="*/ 310617 w 512384"/>
                <a:gd name="connsiteY232" fmla="*/ 165485 h 169025"/>
                <a:gd name="connsiteX233" fmla="*/ 312239 w 512384"/>
                <a:gd name="connsiteY233" fmla="*/ 164748 h 169025"/>
                <a:gd name="connsiteX234" fmla="*/ 314451 w 512384"/>
                <a:gd name="connsiteY234" fmla="*/ 164748 h 169025"/>
                <a:gd name="connsiteX235" fmla="*/ 316516 w 512384"/>
                <a:gd name="connsiteY235" fmla="*/ 165338 h 169025"/>
                <a:gd name="connsiteX236" fmla="*/ 317549 w 512384"/>
                <a:gd name="connsiteY236" fmla="*/ 165043 h 169025"/>
                <a:gd name="connsiteX237" fmla="*/ 320498 w 512384"/>
                <a:gd name="connsiteY237" fmla="*/ 162388 h 169025"/>
                <a:gd name="connsiteX238" fmla="*/ 324628 w 512384"/>
                <a:gd name="connsiteY238" fmla="*/ 161651 h 169025"/>
                <a:gd name="connsiteX239" fmla="*/ 325955 w 512384"/>
                <a:gd name="connsiteY239" fmla="*/ 158996 h 169025"/>
                <a:gd name="connsiteX240" fmla="*/ 326988 w 512384"/>
                <a:gd name="connsiteY240" fmla="*/ 156488 h 169025"/>
                <a:gd name="connsiteX241" fmla="*/ 327430 w 512384"/>
                <a:gd name="connsiteY241" fmla="*/ 153834 h 169025"/>
                <a:gd name="connsiteX242" fmla="*/ 329200 w 512384"/>
                <a:gd name="connsiteY242" fmla="*/ 152801 h 169025"/>
                <a:gd name="connsiteX243" fmla="*/ 331560 w 512384"/>
                <a:gd name="connsiteY243" fmla="*/ 151916 h 169025"/>
                <a:gd name="connsiteX244" fmla="*/ 335100 w 512384"/>
                <a:gd name="connsiteY244" fmla="*/ 150736 h 169025"/>
                <a:gd name="connsiteX245" fmla="*/ 347342 w 512384"/>
                <a:gd name="connsiteY245" fmla="*/ 150736 h 169025"/>
                <a:gd name="connsiteX246" fmla="*/ 348521 w 512384"/>
                <a:gd name="connsiteY246" fmla="*/ 151031 h 169025"/>
                <a:gd name="connsiteX247" fmla="*/ 348817 w 512384"/>
                <a:gd name="connsiteY247" fmla="*/ 152359 h 169025"/>
                <a:gd name="connsiteX248" fmla="*/ 348521 w 512384"/>
                <a:gd name="connsiteY248" fmla="*/ 153391 h 169025"/>
                <a:gd name="connsiteX249" fmla="*/ 348964 w 512384"/>
                <a:gd name="connsiteY249" fmla="*/ 153981 h 169025"/>
                <a:gd name="connsiteX250" fmla="*/ 350587 w 512384"/>
                <a:gd name="connsiteY250" fmla="*/ 153981 h 169025"/>
                <a:gd name="connsiteX251" fmla="*/ 352062 w 512384"/>
                <a:gd name="connsiteY251" fmla="*/ 154718 h 169025"/>
                <a:gd name="connsiteX252" fmla="*/ 358109 w 512384"/>
                <a:gd name="connsiteY252" fmla="*/ 156783 h 169025"/>
                <a:gd name="connsiteX253" fmla="*/ 360763 w 512384"/>
                <a:gd name="connsiteY253" fmla="*/ 157373 h 169025"/>
                <a:gd name="connsiteX254" fmla="*/ 362238 w 512384"/>
                <a:gd name="connsiteY254" fmla="*/ 157373 h 169025"/>
                <a:gd name="connsiteX255" fmla="*/ 365041 w 512384"/>
                <a:gd name="connsiteY255" fmla="*/ 159143 h 169025"/>
                <a:gd name="connsiteX256" fmla="*/ 366663 w 512384"/>
                <a:gd name="connsiteY256" fmla="*/ 158553 h 169025"/>
                <a:gd name="connsiteX257" fmla="*/ 368728 w 512384"/>
                <a:gd name="connsiteY257" fmla="*/ 157226 h 169025"/>
                <a:gd name="connsiteX258" fmla="*/ 370645 w 512384"/>
                <a:gd name="connsiteY258" fmla="*/ 155456 h 169025"/>
                <a:gd name="connsiteX259" fmla="*/ 372415 w 512384"/>
                <a:gd name="connsiteY259" fmla="*/ 153981 h 169025"/>
                <a:gd name="connsiteX260" fmla="*/ 374923 w 512384"/>
                <a:gd name="connsiteY260" fmla="*/ 153391 h 169025"/>
                <a:gd name="connsiteX261" fmla="*/ 378167 w 512384"/>
                <a:gd name="connsiteY261" fmla="*/ 153391 h 169025"/>
                <a:gd name="connsiteX262" fmla="*/ 382002 w 512384"/>
                <a:gd name="connsiteY262" fmla="*/ 152949 h 169025"/>
                <a:gd name="connsiteX263" fmla="*/ 384952 w 512384"/>
                <a:gd name="connsiteY263" fmla="*/ 152211 h 169025"/>
                <a:gd name="connsiteX264" fmla="*/ 388197 w 512384"/>
                <a:gd name="connsiteY264" fmla="*/ 153391 h 169025"/>
                <a:gd name="connsiteX265" fmla="*/ 389082 w 512384"/>
                <a:gd name="connsiteY265" fmla="*/ 152949 h 169025"/>
                <a:gd name="connsiteX266" fmla="*/ 389672 w 512384"/>
                <a:gd name="connsiteY266" fmla="*/ 151769 h 169025"/>
                <a:gd name="connsiteX267" fmla="*/ 391294 w 512384"/>
                <a:gd name="connsiteY267" fmla="*/ 149114 h 169025"/>
                <a:gd name="connsiteX268" fmla="*/ 392032 w 512384"/>
                <a:gd name="connsiteY268" fmla="*/ 147344 h 169025"/>
                <a:gd name="connsiteX269" fmla="*/ 392622 w 512384"/>
                <a:gd name="connsiteY269" fmla="*/ 143952 h 169025"/>
                <a:gd name="connsiteX270" fmla="*/ 393064 w 512384"/>
                <a:gd name="connsiteY270" fmla="*/ 143066 h 169025"/>
                <a:gd name="connsiteX271" fmla="*/ 394244 w 512384"/>
                <a:gd name="connsiteY271" fmla="*/ 142624 h 169025"/>
                <a:gd name="connsiteX272" fmla="*/ 395571 w 512384"/>
                <a:gd name="connsiteY272" fmla="*/ 142034 h 169025"/>
                <a:gd name="connsiteX273" fmla="*/ 395866 w 512384"/>
                <a:gd name="connsiteY273" fmla="*/ 141002 h 169025"/>
                <a:gd name="connsiteX274" fmla="*/ 396309 w 512384"/>
                <a:gd name="connsiteY274" fmla="*/ 139822 h 169025"/>
                <a:gd name="connsiteX275" fmla="*/ 395866 w 512384"/>
                <a:gd name="connsiteY275" fmla="*/ 138789 h 169025"/>
                <a:gd name="connsiteX276" fmla="*/ 395129 w 512384"/>
                <a:gd name="connsiteY276" fmla="*/ 137904 h 169025"/>
                <a:gd name="connsiteX277" fmla="*/ 394391 w 512384"/>
                <a:gd name="connsiteY277" fmla="*/ 134955 h 169025"/>
                <a:gd name="connsiteX278" fmla="*/ 394686 w 512384"/>
                <a:gd name="connsiteY278" fmla="*/ 133627 h 169025"/>
                <a:gd name="connsiteX279" fmla="*/ 395129 w 512384"/>
                <a:gd name="connsiteY279" fmla="*/ 132595 h 169025"/>
                <a:gd name="connsiteX280" fmla="*/ 396456 w 512384"/>
                <a:gd name="connsiteY280" fmla="*/ 132152 h 169025"/>
                <a:gd name="connsiteX281" fmla="*/ 399996 w 512384"/>
                <a:gd name="connsiteY281" fmla="*/ 130087 h 169025"/>
                <a:gd name="connsiteX282" fmla="*/ 403093 w 512384"/>
                <a:gd name="connsiteY282" fmla="*/ 127580 h 169025"/>
                <a:gd name="connsiteX283" fmla="*/ 404716 w 512384"/>
                <a:gd name="connsiteY283" fmla="*/ 126400 h 169025"/>
                <a:gd name="connsiteX284" fmla="*/ 405453 w 512384"/>
                <a:gd name="connsiteY284" fmla="*/ 125663 h 169025"/>
                <a:gd name="connsiteX285" fmla="*/ 405453 w 512384"/>
                <a:gd name="connsiteY285" fmla="*/ 124483 h 169025"/>
                <a:gd name="connsiteX286" fmla="*/ 404126 w 512384"/>
                <a:gd name="connsiteY286" fmla="*/ 123303 h 169025"/>
                <a:gd name="connsiteX287" fmla="*/ 402799 w 512384"/>
                <a:gd name="connsiteY287" fmla="*/ 122713 h 169025"/>
                <a:gd name="connsiteX288" fmla="*/ 402799 w 512384"/>
                <a:gd name="connsiteY288" fmla="*/ 120353 h 169025"/>
                <a:gd name="connsiteX289" fmla="*/ 403093 w 512384"/>
                <a:gd name="connsiteY289" fmla="*/ 119468 h 169025"/>
                <a:gd name="connsiteX290" fmla="*/ 403093 w 512384"/>
                <a:gd name="connsiteY290" fmla="*/ 117256 h 169025"/>
                <a:gd name="connsiteX291" fmla="*/ 403684 w 512384"/>
                <a:gd name="connsiteY291" fmla="*/ 115928 h 169025"/>
                <a:gd name="connsiteX292" fmla="*/ 405601 w 512384"/>
                <a:gd name="connsiteY292" fmla="*/ 113863 h 169025"/>
                <a:gd name="connsiteX293" fmla="*/ 407076 w 512384"/>
                <a:gd name="connsiteY293" fmla="*/ 112536 h 169025"/>
                <a:gd name="connsiteX294" fmla="*/ 408698 w 512384"/>
                <a:gd name="connsiteY294" fmla="*/ 113421 h 169025"/>
                <a:gd name="connsiteX295" fmla="*/ 410616 w 512384"/>
                <a:gd name="connsiteY295" fmla="*/ 112978 h 169025"/>
                <a:gd name="connsiteX296" fmla="*/ 412385 w 512384"/>
                <a:gd name="connsiteY296" fmla="*/ 112241 h 169025"/>
                <a:gd name="connsiteX297" fmla="*/ 413418 w 512384"/>
                <a:gd name="connsiteY297" fmla="*/ 109734 h 169025"/>
                <a:gd name="connsiteX298" fmla="*/ 413418 w 512384"/>
                <a:gd name="connsiteY298" fmla="*/ 107669 h 169025"/>
                <a:gd name="connsiteX299" fmla="*/ 414008 w 512384"/>
                <a:gd name="connsiteY299" fmla="*/ 104129 h 169025"/>
                <a:gd name="connsiteX300" fmla="*/ 414008 w 512384"/>
                <a:gd name="connsiteY300" fmla="*/ 103686 h 169025"/>
                <a:gd name="connsiteX301" fmla="*/ 415335 w 512384"/>
                <a:gd name="connsiteY301" fmla="*/ 101474 h 169025"/>
                <a:gd name="connsiteX302" fmla="*/ 415335 w 512384"/>
                <a:gd name="connsiteY302" fmla="*/ 99999 h 169025"/>
                <a:gd name="connsiteX303" fmla="*/ 414745 w 512384"/>
                <a:gd name="connsiteY303" fmla="*/ 96607 h 169025"/>
                <a:gd name="connsiteX304" fmla="*/ 415188 w 512384"/>
                <a:gd name="connsiteY304" fmla="*/ 93952 h 169025"/>
                <a:gd name="connsiteX305" fmla="*/ 415188 w 512384"/>
                <a:gd name="connsiteY305" fmla="*/ 88642 h 169025"/>
                <a:gd name="connsiteX306" fmla="*/ 416073 w 512384"/>
                <a:gd name="connsiteY306" fmla="*/ 87757 h 169025"/>
                <a:gd name="connsiteX307" fmla="*/ 416958 w 512384"/>
                <a:gd name="connsiteY307" fmla="*/ 84955 h 169025"/>
                <a:gd name="connsiteX308" fmla="*/ 418285 w 512384"/>
                <a:gd name="connsiteY308" fmla="*/ 82005 h 169025"/>
                <a:gd name="connsiteX309" fmla="*/ 420940 w 512384"/>
                <a:gd name="connsiteY309" fmla="*/ 80383 h 169025"/>
                <a:gd name="connsiteX310" fmla="*/ 422415 w 512384"/>
                <a:gd name="connsiteY310" fmla="*/ 78318 h 169025"/>
                <a:gd name="connsiteX311" fmla="*/ 423005 w 512384"/>
                <a:gd name="connsiteY311" fmla="*/ 77875 h 169025"/>
                <a:gd name="connsiteX312" fmla="*/ 423890 w 512384"/>
                <a:gd name="connsiteY312" fmla="*/ 77875 h 169025"/>
                <a:gd name="connsiteX313" fmla="*/ 427135 w 512384"/>
                <a:gd name="connsiteY313" fmla="*/ 79350 h 169025"/>
                <a:gd name="connsiteX314" fmla="*/ 430084 w 512384"/>
                <a:gd name="connsiteY314" fmla="*/ 77728 h 169025"/>
                <a:gd name="connsiteX315" fmla="*/ 434952 w 512384"/>
                <a:gd name="connsiteY315" fmla="*/ 77728 h 169025"/>
                <a:gd name="connsiteX316" fmla="*/ 436131 w 512384"/>
                <a:gd name="connsiteY316" fmla="*/ 78465 h 169025"/>
                <a:gd name="connsiteX317" fmla="*/ 437311 w 512384"/>
                <a:gd name="connsiteY317" fmla="*/ 78908 h 169025"/>
                <a:gd name="connsiteX318" fmla="*/ 439966 w 512384"/>
                <a:gd name="connsiteY318" fmla="*/ 77286 h 169025"/>
                <a:gd name="connsiteX319" fmla="*/ 440999 w 512384"/>
                <a:gd name="connsiteY319" fmla="*/ 77581 h 169025"/>
                <a:gd name="connsiteX320" fmla="*/ 441884 w 512384"/>
                <a:gd name="connsiteY320" fmla="*/ 78170 h 169025"/>
                <a:gd name="connsiteX321" fmla="*/ 443211 w 512384"/>
                <a:gd name="connsiteY321" fmla="*/ 78170 h 169025"/>
                <a:gd name="connsiteX322" fmla="*/ 444686 w 512384"/>
                <a:gd name="connsiteY322" fmla="*/ 77728 h 169025"/>
                <a:gd name="connsiteX323" fmla="*/ 448521 w 512384"/>
                <a:gd name="connsiteY323" fmla="*/ 78170 h 169025"/>
                <a:gd name="connsiteX324" fmla="*/ 455305 w 512384"/>
                <a:gd name="connsiteY324" fmla="*/ 78170 h 169025"/>
                <a:gd name="connsiteX325" fmla="*/ 459878 w 512384"/>
                <a:gd name="connsiteY325" fmla="*/ 79203 h 169025"/>
                <a:gd name="connsiteX326" fmla="*/ 464450 w 512384"/>
                <a:gd name="connsiteY326" fmla="*/ 82005 h 169025"/>
                <a:gd name="connsiteX327" fmla="*/ 466662 w 512384"/>
                <a:gd name="connsiteY327" fmla="*/ 82595 h 169025"/>
                <a:gd name="connsiteX328" fmla="*/ 467695 w 512384"/>
                <a:gd name="connsiteY328" fmla="*/ 82595 h 169025"/>
                <a:gd name="connsiteX329" fmla="*/ 468432 w 512384"/>
                <a:gd name="connsiteY329" fmla="*/ 81858 h 169025"/>
                <a:gd name="connsiteX330" fmla="*/ 469612 w 512384"/>
                <a:gd name="connsiteY330" fmla="*/ 79203 h 169025"/>
                <a:gd name="connsiteX331" fmla="*/ 470792 w 512384"/>
                <a:gd name="connsiteY331" fmla="*/ 78170 h 169025"/>
                <a:gd name="connsiteX332" fmla="*/ 471972 w 512384"/>
                <a:gd name="connsiteY332" fmla="*/ 78170 h 169025"/>
                <a:gd name="connsiteX333" fmla="*/ 475954 w 512384"/>
                <a:gd name="connsiteY333" fmla="*/ 80235 h 169025"/>
                <a:gd name="connsiteX334" fmla="*/ 478904 w 512384"/>
                <a:gd name="connsiteY334" fmla="*/ 80530 h 169025"/>
                <a:gd name="connsiteX335" fmla="*/ 481706 w 512384"/>
                <a:gd name="connsiteY335" fmla="*/ 79498 h 169025"/>
                <a:gd name="connsiteX336" fmla="*/ 484656 w 512384"/>
                <a:gd name="connsiteY336" fmla="*/ 78761 h 169025"/>
                <a:gd name="connsiteX337" fmla="*/ 488196 w 512384"/>
                <a:gd name="connsiteY337" fmla="*/ 78318 h 169025"/>
                <a:gd name="connsiteX338" fmla="*/ 491736 w 512384"/>
                <a:gd name="connsiteY338" fmla="*/ 77581 h 169025"/>
                <a:gd name="connsiteX339" fmla="*/ 493063 w 512384"/>
                <a:gd name="connsiteY339" fmla="*/ 77138 h 169025"/>
                <a:gd name="connsiteX340" fmla="*/ 494096 w 512384"/>
                <a:gd name="connsiteY340" fmla="*/ 76401 h 169025"/>
                <a:gd name="connsiteX341" fmla="*/ 494391 w 512384"/>
                <a:gd name="connsiteY341" fmla="*/ 75073 h 169025"/>
                <a:gd name="connsiteX342" fmla="*/ 493506 w 512384"/>
                <a:gd name="connsiteY342" fmla="*/ 74041 h 169025"/>
                <a:gd name="connsiteX343" fmla="*/ 487311 w 512384"/>
                <a:gd name="connsiteY343" fmla="*/ 69764 h 169025"/>
                <a:gd name="connsiteX344" fmla="*/ 483624 w 512384"/>
                <a:gd name="connsiteY344" fmla="*/ 65634 h 169025"/>
                <a:gd name="connsiteX345" fmla="*/ 485541 w 512384"/>
                <a:gd name="connsiteY345" fmla="*/ 61504 h 169025"/>
                <a:gd name="connsiteX346" fmla="*/ 487164 w 512384"/>
                <a:gd name="connsiteY346" fmla="*/ 60914 h 169025"/>
                <a:gd name="connsiteX347" fmla="*/ 488786 w 512384"/>
                <a:gd name="connsiteY347" fmla="*/ 60914 h 169025"/>
                <a:gd name="connsiteX348" fmla="*/ 493211 w 512384"/>
                <a:gd name="connsiteY348" fmla="*/ 62094 h 169025"/>
                <a:gd name="connsiteX349" fmla="*/ 496308 w 512384"/>
                <a:gd name="connsiteY349" fmla="*/ 62094 h 169025"/>
                <a:gd name="connsiteX350" fmla="*/ 502650 w 512384"/>
                <a:gd name="connsiteY350" fmla="*/ 60619 h 169025"/>
                <a:gd name="connsiteX351" fmla="*/ 508402 w 512384"/>
                <a:gd name="connsiteY351" fmla="*/ 58554 h 169025"/>
                <a:gd name="connsiteX352" fmla="*/ 510615 w 512384"/>
                <a:gd name="connsiteY352" fmla="*/ 57079 h 169025"/>
                <a:gd name="connsiteX353" fmla="*/ 511352 w 512384"/>
                <a:gd name="connsiteY353" fmla="*/ 56047 h 169025"/>
                <a:gd name="connsiteX354" fmla="*/ 511647 w 512384"/>
                <a:gd name="connsiteY354" fmla="*/ 54867 h 169025"/>
                <a:gd name="connsiteX355" fmla="*/ 511647 w 512384"/>
                <a:gd name="connsiteY355" fmla="*/ 51770 h 169025"/>
                <a:gd name="connsiteX356" fmla="*/ 112683 w 512384"/>
                <a:gd name="connsiteY356" fmla="*/ 132447 h 169025"/>
                <a:gd name="connsiteX357" fmla="*/ 109143 w 512384"/>
                <a:gd name="connsiteY357" fmla="*/ 125958 h 169025"/>
                <a:gd name="connsiteX358" fmla="*/ 108553 w 512384"/>
                <a:gd name="connsiteY358" fmla="*/ 124040 h 169025"/>
                <a:gd name="connsiteX359" fmla="*/ 101326 w 512384"/>
                <a:gd name="connsiteY359" fmla="*/ 119026 h 169025"/>
                <a:gd name="connsiteX360" fmla="*/ 99999 w 512384"/>
                <a:gd name="connsiteY360" fmla="*/ 117403 h 169025"/>
                <a:gd name="connsiteX361" fmla="*/ 98819 w 512384"/>
                <a:gd name="connsiteY361" fmla="*/ 114896 h 169025"/>
                <a:gd name="connsiteX362" fmla="*/ 98819 w 512384"/>
                <a:gd name="connsiteY362" fmla="*/ 106341 h 169025"/>
                <a:gd name="connsiteX363" fmla="*/ 98524 w 512384"/>
                <a:gd name="connsiteY363" fmla="*/ 103244 h 169025"/>
                <a:gd name="connsiteX364" fmla="*/ 99114 w 512384"/>
                <a:gd name="connsiteY364" fmla="*/ 99557 h 169025"/>
                <a:gd name="connsiteX365" fmla="*/ 97049 w 512384"/>
                <a:gd name="connsiteY365" fmla="*/ 95575 h 169025"/>
                <a:gd name="connsiteX366" fmla="*/ 96754 w 512384"/>
                <a:gd name="connsiteY366" fmla="*/ 93067 h 169025"/>
                <a:gd name="connsiteX367" fmla="*/ 98229 w 512384"/>
                <a:gd name="connsiteY367" fmla="*/ 87610 h 169025"/>
                <a:gd name="connsiteX368" fmla="*/ 99557 w 512384"/>
                <a:gd name="connsiteY368" fmla="*/ 76843 h 169025"/>
                <a:gd name="connsiteX369" fmla="*/ 99114 w 512384"/>
                <a:gd name="connsiteY369" fmla="*/ 69616 h 169025"/>
                <a:gd name="connsiteX370" fmla="*/ 98082 w 512384"/>
                <a:gd name="connsiteY370" fmla="*/ 64896 h 169025"/>
                <a:gd name="connsiteX371" fmla="*/ 92329 w 512384"/>
                <a:gd name="connsiteY371" fmla="*/ 54129 h 169025"/>
                <a:gd name="connsiteX372" fmla="*/ 89674 w 512384"/>
                <a:gd name="connsiteY372" fmla="*/ 50295 h 169025"/>
                <a:gd name="connsiteX373" fmla="*/ 86724 w 512384"/>
                <a:gd name="connsiteY373" fmla="*/ 47197 h 169025"/>
                <a:gd name="connsiteX374" fmla="*/ 84512 w 512384"/>
                <a:gd name="connsiteY374" fmla="*/ 46165 h 169025"/>
                <a:gd name="connsiteX375" fmla="*/ 81710 w 512384"/>
                <a:gd name="connsiteY375" fmla="*/ 44100 h 169025"/>
                <a:gd name="connsiteX376" fmla="*/ 75073 w 512384"/>
                <a:gd name="connsiteY376" fmla="*/ 38495 h 169025"/>
                <a:gd name="connsiteX377" fmla="*/ 70058 w 512384"/>
                <a:gd name="connsiteY377" fmla="*/ 30383 h 169025"/>
                <a:gd name="connsiteX378" fmla="*/ 68288 w 512384"/>
                <a:gd name="connsiteY378" fmla="*/ 29498 h 169025"/>
                <a:gd name="connsiteX379" fmla="*/ 63716 w 512384"/>
                <a:gd name="connsiteY379" fmla="*/ 28466 h 169025"/>
                <a:gd name="connsiteX380" fmla="*/ 62831 w 512384"/>
                <a:gd name="connsiteY380" fmla="*/ 29941 h 169025"/>
                <a:gd name="connsiteX381" fmla="*/ 62536 w 512384"/>
                <a:gd name="connsiteY381" fmla="*/ 32301 h 169025"/>
                <a:gd name="connsiteX382" fmla="*/ 59439 w 512384"/>
                <a:gd name="connsiteY382" fmla="*/ 35398 h 169025"/>
                <a:gd name="connsiteX383" fmla="*/ 58997 w 512384"/>
                <a:gd name="connsiteY383" fmla="*/ 37168 h 169025"/>
                <a:gd name="connsiteX384" fmla="*/ 57816 w 512384"/>
                <a:gd name="connsiteY384" fmla="*/ 39380 h 169025"/>
                <a:gd name="connsiteX385" fmla="*/ 55604 w 512384"/>
                <a:gd name="connsiteY385" fmla="*/ 40560 h 169025"/>
                <a:gd name="connsiteX386" fmla="*/ 53687 w 512384"/>
                <a:gd name="connsiteY386" fmla="*/ 40855 h 169025"/>
                <a:gd name="connsiteX387" fmla="*/ 52654 w 512384"/>
                <a:gd name="connsiteY387" fmla="*/ 40855 h 169025"/>
                <a:gd name="connsiteX388" fmla="*/ 51917 w 512384"/>
                <a:gd name="connsiteY388" fmla="*/ 40265 h 169025"/>
                <a:gd name="connsiteX389" fmla="*/ 50589 w 512384"/>
                <a:gd name="connsiteY389" fmla="*/ 38200 h 169025"/>
                <a:gd name="connsiteX390" fmla="*/ 49999 w 512384"/>
                <a:gd name="connsiteY390" fmla="*/ 37610 h 169025"/>
                <a:gd name="connsiteX391" fmla="*/ 49409 w 512384"/>
                <a:gd name="connsiteY391" fmla="*/ 37610 h 169025"/>
                <a:gd name="connsiteX392" fmla="*/ 45427 w 512384"/>
                <a:gd name="connsiteY392" fmla="*/ 38938 h 169025"/>
                <a:gd name="connsiteX393" fmla="*/ 41592 w 512384"/>
                <a:gd name="connsiteY393" fmla="*/ 40560 h 169025"/>
                <a:gd name="connsiteX394" fmla="*/ 40855 w 512384"/>
                <a:gd name="connsiteY394" fmla="*/ 42035 h 169025"/>
                <a:gd name="connsiteX395" fmla="*/ 39822 w 512384"/>
                <a:gd name="connsiteY395" fmla="*/ 43658 h 169025"/>
                <a:gd name="connsiteX396" fmla="*/ 38643 w 512384"/>
                <a:gd name="connsiteY396" fmla="*/ 44395 h 169025"/>
                <a:gd name="connsiteX397" fmla="*/ 37758 w 512384"/>
                <a:gd name="connsiteY397" fmla="*/ 44395 h 169025"/>
                <a:gd name="connsiteX398" fmla="*/ 36873 w 512384"/>
                <a:gd name="connsiteY398" fmla="*/ 43510 h 169025"/>
                <a:gd name="connsiteX399" fmla="*/ 35398 w 512384"/>
                <a:gd name="connsiteY399" fmla="*/ 42183 h 169025"/>
                <a:gd name="connsiteX400" fmla="*/ 34218 w 512384"/>
                <a:gd name="connsiteY400" fmla="*/ 41003 h 169025"/>
                <a:gd name="connsiteX401" fmla="*/ 34513 w 512384"/>
                <a:gd name="connsiteY401" fmla="*/ 39085 h 169025"/>
                <a:gd name="connsiteX402" fmla="*/ 36725 w 512384"/>
                <a:gd name="connsiteY402" fmla="*/ 36283 h 169025"/>
                <a:gd name="connsiteX403" fmla="*/ 37020 w 512384"/>
                <a:gd name="connsiteY403" fmla="*/ 34218 h 169025"/>
                <a:gd name="connsiteX404" fmla="*/ 36725 w 512384"/>
                <a:gd name="connsiteY404" fmla="*/ 30826 h 169025"/>
                <a:gd name="connsiteX405" fmla="*/ 36135 w 512384"/>
                <a:gd name="connsiteY405" fmla="*/ 28761 h 169025"/>
                <a:gd name="connsiteX406" fmla="*/ 35545 w 512384"/>
                <a:gd name="connsiteY406" fmla="*/ 28761 h 169025"/>
                <a:gd name="connsiteX407" fmla="*/ 34513 w 512384"/>
                <a:gd name="connsiteY407" fmla="*/ 28318 h 169025"/>
                <a:gd name="connsiteX408" fmla="*/ 31563 w 512384"/>
                <a:gd name="connsiteY408" fmla="*/ 28613 h 169025"/>
                <a:gd name="connsiteX409" fmla="*/ 30088 w 512384"/>
                <a:gd name="connsiteY409" fmla="*/ 26401 h 169025"/>
                <a:gd name="connsiteX410" fmla="*/ 29498 w 512384"/>
                <a:gd name="connsiteY410" fmla="*/ 23894 h 169025"/>
                <a:gd name="connsiteX411" fmla="*/ 28466 w 512384"/>
                <a:gd name="connsiteY411" fmla="*/ 23009 h 169025"/>
                <a:gd name="connsiteX412" fmla="*/ 27433 w 512384"/>
                <a:gd name="connsiteY412" fmla="*/ 22419 h 169025"/>
                <a:gd name="connsiteX413" fmla="*/ 25221 w 512384"/>
                <a:gd name="connsiteY413" fmla="*/ 23304 h 169025"/>
                <a:gd name="connsiteX414" fmla="*/ 23451 w 512384"/>
                <a:gd name="connsiteY414" fmla="*/ 22861 h 169025"/>
                <a:gd name="connsiteX415" fmla="*/ 17699 w 512384"/>
                <a:gd name="connsiteY415" fmla="*/ 20649 h 169025"/>
                <a:gd name="connsiteX416" fmla="*/ 15486 w 512384"/>
                <a:gd name="connsiteY416" fmla="*/ 17256 h 169025"/>
                <a:gd name="connsiteX417" fmla="*/ 14307 w 512384"/>
                <a:gd name="connsiteY417" fmla="*/ 17256 h 169025"/>
                <a:gd name="connsiteX418" fmla="*/ 13274 w 512384"/>
                <a:gd name="connsiteY418" fmla="*/ 17551 h 169025"/>
                <a:gd name="connsiteX419" fmla="*/ 12832 w 512384"/>
                <a:gd name="connsiteY419" fmla="*/ 18289 h 169025"/>
                <a:gd name="connsiteX420" fmla="*/ 12242 w 512384"/>
                <a:gd name="connsiteY420" fmla="*/ 22271 h 169025"/>
                <a:gd name="connsiteX421" fmla="*/ 11799 w 512384"/>
                <a:gd name="connsiteY421" fmla="*/ 23451 h 169025"/>
                <a:gd name="connsiteX422" fmla="*/ 12832 w 512384"/>
                <a:gd name="connsiteY422" fmla="*/ 26548 h 169025"/>
                <a:gd name="connsiteX423" fmla="*/ 15634 w 512384"/>
                <a:gd name="connsiteY423" fmla="*/ 30236 h 169025"/>
                <a:gd name="connsiteX424" fmla="*/ 17699 w 512384"/>
                <a:gd name="connsiteY424" fmla="*/ 35398 h 169025"/>
                <a:gd name="connsiteX425" fmla="*/ 18436 w 512384"/>
                <a:gd name="connsiteY425" fmla="*/ 40708 h 169025"/>
                <a:gd name="connsiteX426" fmla="*/ 17846 w 512384"/>
                <a:gd name="connsiteY426" fmla="*/ 45722 h 169025"/>
                <a:gd name="connsiteX427" fmla="*/ 20944 w 512384"/>
                <a:gd name="connsiteY427" fmla="*/ 59881 h 169025"/>
                <a:gd name="connsiteX428" fmla="*/ 24631 w 512384"/>
                <a:gd name="connsiteY428" fmla="*/ 70058 h 169025"/>
                <a:gd name="connsiteX429" fmla="*/ 24631 w 512384"/>
                <a:gd name="connsiteY429" fmla="*/ 77286 h 169025"/>
                <a:gd name="connsiteX430" fmla="*/ 25811 w 512384"/>
                <a:gd name="connsiteY430" fmla="*/ 81120 h 169025"/>
                <a:gd name="connsiteX431" fmla="*/ 28466 w 512384"/>
                <a:gd name="connsiteY431" fmla="*/ 84513 h 169025"/>
                <a:gd name="connsiteX432" fmla="*/ 29351 w 512384"/>
                <a:gd name="connsiteY432" fmla="*/ 86430 h 169025"/>
                <a:gd name="connsiteX433" fmla="*/ 28318 w 512384"/>
                <a:gd name="connsiteY433" fmla="*/ 87020 h 169025"/>
                <a:gd name="connsiteX434" fmla="*/ 27286 w 512384"/>
                <a:gd name="connsiteY434" fmla="*/ 87905 h 169025"/>
                <a:gd name="connsiteX435" fmla="*/ 29056 w 512384"/>
                <a:gd name="connsiteY435" fmla="*/ 90560 h 169025"/>
                <a:gd name="connsiteX436" fmla="*/ 30826 w 512384"/>
                <a:gd name="connsiteY436" fmla="*/ 92772 h 169025"/>
                <a:gd name="connsiteX437" fmla="*/ 35398 w 512384"/>
                <a:gd name="connsiteY437" fmla="*/ 96754 h 169025"/>
                <a:gd name="connsiteX438" fmla="*/ 37758 w 512384"/>
                <a:gd name="connsiteY438" fmla="*/ 100737 h 169025"/>
                <a:gd name="connsiteX439" fmla="*/ 42625 w 512384"/>
                <a:gd name="connsiteY439" fmla="*/ 106489 h 169025"/>
                <a:gd name="connsiteX440" fmla="*/ 43362 w 512384"/>
                <a:gd name="connsiteY440" fmla="*/ 109438 h 169025"/>
                <a:gd name="connsiteX441" fmla="*/ 43952 w 512384"/>
                <a:gd name="connsiteY441" fmla="*/ 112831 h 169025"/>
                <a:gd name="connsiteX442" fmla="*/ 42477 w 512384"/>
                <a:gd name="connsiteY442" fmla="*/ 116076 h 169025"/>
                <a:gd name="connsiteX443" fmla="*/ 43952 w 512384"/>
                <a:gd name="connsiteY443" fmla="*/ 117256 h 169025"/>
                <a:gd name="connsiteX444" fmla="*/ 45427 w 512384"/>
                <a:gd name="connsiteY444" fmla="*/ 117846 h 169025"/>
                <a:gd name="connsiteX445" fmla="*/ 48377 w 512384"/>
                <a:gd name="connsiteY445" fmla="*/ 121238 h 169025"/>
                <a:gd name="connsiteX446" fmla="*/ 55162 w 512384"/>
                <a:gd name="connsiteY446" fmla="*/ 124040 h 169025"/>
                <a:gd name="connsiteX447" fmla="*/ 57964 w 512384"/>
                <a:gd name="connsiteY447" fmla="*/ 127285 h 169025"/>
                <a:gd name="connsiteX448" fmla="*/ 64601 w 512384"/>
                <a:gd name="connsiteY448" fmla="*/ 132447 h 169025"/>
                <a:gd name="connsiteX449" fmla="*/ 75073 w 512384"/>
                <a:gd name="connsiteY449" fmla="*/ 137757 h 169025"/>
                <a:gd name="connsiteX450" fmla="*/ 79792 w 512384"/>
                <a:gd name="connsiteY450" fmla="*/ 142624 h 169025"/>
                <a:gd name="connsiteX451" fmla="*/ 84217 w 512384"/>
                <a:gd name="connsiteY451" fmla="*/ 144246 h 169025"/>
                <a:gd name="connsiteX452" fmla="*/ 96164 w 512384"/>
                <a:gd name="connsiteY452" fmla="*/ 150589 h 169025"/>
                <a:gd name="connsiteX453" fmla="*/ 97344 w 512384"/>
                <a:gd name="connsiteY453" fmla="*/ 151916 h 169025"/>
                <a:gd name="connsiteX454" fmla="*/ 98082 w 512384"/>
                <a:gd name="connsiteY454" fmla="*/ 153686 h 169025"/>
                <a:gd name="connsiteX455" fmla="*/ 99409 w 512384"/>
                <a:gd name="connsiteY455" fmla="*/ 156341 h 169025"/>
                <a:gd name="connsiteX456" fmla="*/ 101179 w 512384"/>
                <a:gd name="connsiteY456" fmla="*/ 156341 h 169025"/>
                <a:gd name="connsiteX457" fmla="*/ 105014 w 512384"/>
                <a:gd name="connsiteY457" fmla="*/ 153243 h 169025"/>
                <a:gd name="connsiteX458" fmla="*/ 108259 w 512384"/>
                <a:gd name="connsiteY458" fmla="*/ 152506 h 169025"/>
                <a:gd name="connsiteX459" fmla="*/ 110766 w 512384"/>
                <a:gd name="connsiteY459" fmla="*/ 153243 h 169025"/>
                <a:gd name="connsiteX460" fmla="*/ 112831 w 512384"/>
                <a:gd name="connsiteY460" fmla="*/ 153243 h 169025"/>
                <a:gd name="connsiteX461" fmla="*/ 112831 w 512384"/>
                <a:gd name="connsiteY461" fmla="*/ 150589 h 169025"/>
                <a:gd name="connsiteX462" fmla="*/ 112535 w 512384"/>
                <a:gd name="connsiteY462" fmla="*/ 148671 h 169025"/>
                <a:gd name="connsiteX463" fmla="*/ 113421 w 512384"/>
                <a:gd name="connsiteY463" fmla="*/ 149851 h 169025"/>
                <a:gd name="connsiteX464" fmla="*/ 115043 w 512384"/>
                <a:gd name="connsiteY464" fmla="*/ 151179 h 169025"/>
                <a:gd name="connsiteX465" fmla="*/ 115633 w 512384"/>
                <a:gd name="connsiteY465" fmla="*/ 152211 h 169025"/>
                <a:gd name="connsiteX466" fmla="*/ 115633 w 512384"/>
                <a:gd name="connsiteY466" fmla="*/ 153243 h 169025"/>
                <a:gd name="connsiteX467" fmla="*/ 116076 w 512384"/>
                <a:gd name="connsiteY467" fmla="*/ 154128 h 169025"/>
                <a:gd name="connsiteX468" fmla="*/ 117698 w 512384"/>
                <a:gd name="connsiteY468" fmla="*/ 155308 h 169025"/>
                <a:gd name="connsiteX469" fmla="*/ 119615 w 512384"/>
                <a:gd name="connsiteY469" fmla="*/ 154718 h 169025"/>
                <a:gd name="connsiteX470" fmla="*/ 120352 w 512384"/>
                <a:gd name="connsiteY470" fmla="*/ 153981 h 169025"/>
                <a:gd name="connsiteX471" fmla="*/ 120352 w 512384"/>
                <a:gd name="connsiteY471" fmla="*/ 152359 h 169025"/>
                <a:gd name="connsiteX472" fmla="*/ 118730 w 512384"/>
                <a:gd name="connsiteY472" fmla="*/ 146016 h 169025"/>
                <a:gd name="connsiteX473" fmla="*/ 112241 w 512384"/>
                <a:gd name="connsiteY473" fmla="*/ 132005 h 169025"/>
                <a:gd name="connsiteX474" fmla="*/ 15486 w 512384"/>
                <a:gd name="connsiteY474" fmla="*/ 49115 h 169025"/>
                <a:gd name="connsiteX475" fmla="*/ 14454 w 512384"/>
                <a:gd name="connsiteY475" fmla="*/ 49705 h 169025"/>
                <a:gd name="connsiteX476" fmla="*/ 14159 w 512384"/>
                <a:gd name="connsiteY476" fmla="*/ 53982 h 169025"/>
                <a:gd name="connsiteX477" fmla="*/ 16076 w 512384"/>
                <a:gd name="connsiteY477" fmla="*/ 54424 h 169025"/>
                <a:gd name="connsiteX478" fmla="*/ 16666 w 512384"/>
                <a:gd name="connsiteY478" fmla="*/ 53687 h 169025"/>
                <a:gd name="connsiteX479" fmla="*/ 17994 w 512384"/>
                <a:gd name="connsiteY479" fmla="*/ 50737 h 169025"/>
                <a:gd name="connsiteX480" fmla="*/ 17256 w 512384"/>
                <a:gd name="connsiteY480" fmla="*/ 50000 h 169025"/>
                <a:gd name="connsiteX481" fmla="*/ 15634 w 512384"/>
                <a:gd name="connsiteY481" fmla="*/ 49262 h 169025"/>
                <a:gd name="connsiteX482" fmla="*/ 471824 w 512384"/>
                <a:gd name="connsiteY482" fmla="*/ 80530 h 169025"/>
                <a:gd name="connsiteX483" fmla="*/ 470644 w 512384"/>
                <a:gd name="connsiteY483" fmla="*/ 80825 h 169025"/>
                <a:gd name="connsiteX484" fmla="*/ 470644 w 512384"/>
                <a:gd name="connsiteY484" fmla="*/ 82005 h 169025"/>
                <a:gd name="connsiteX485" fmla="*/ 470349 w 512384"/>
                <a:gd name="connsiteY485" fmla="*/ 82890 h 169025"/>
                <a:gd name="connsiteX486" fmla="*/ 472857 w 512384"/>
                <a:gd name="connsiteY486" fmla="*/ 82890 h 169025"/>
                <a:gd name="connsiteX487" fmla="*/ 476544 w 512384"/>
                <a:gd name="connsiteY487" fmla="*/ 82448 h 169025"/>
                <a:gd name="connsiteX488" fmla="*/ 473299 w 512384"/>
                <a:gd name="connsiteY488" fmla="*/ 80678 h 169025"/>
                <a:gd name="connsiteX489" fmla="*/ 471972 w 512384"/>
                <a:gd name="connsiteY489" fmla="*/ 80383 h 169025"/>
                <a:gd name="connsiteX490" fmla="*/ 43805 w 512384"/>
                <a:gd name="connsiteY490" fmla="*/ 112093 h 169025"/>
                <a:gd name="connsiteX491" fmla="*/ 43362 w 512384"/>
                <a:gd name="connsiteY491" fmla="*/ 111651 h 169025"/>
                <a:gd name="connsiteX492" fmla="*/ 42330 w 512384"/>
                <a:gd name="connsiteY492" fmla="*/ 112536 h 169025"/>
                <a:gd name="connsiteX493" fmla="*/ 42035 w 512384"/>
                <a:gd name="connsiteY493" fmla="*/ 113421 h 169025"/>
                <a:gd name="connsiteX494" fmla="*/ 42035 w 512384"/>
                <a:gd name="connsiteY494" fmla="*/ 114158 h 169025"/>
                <a:gd name="connsiteX495" fmla="*/ 43362 w 512384"/>
                <a:gd name="connsiteY495" fmla="*/ 113716 h 169025"/>
                <a:gd name="connsiteX496" fmla="*/ 43657 w 512384"/>
                <a:gd name="connsiteY496" fmla="*/ 112241 h 16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Lst>
              <a:rect l="l" t="t" r="r" b="b"/>
              <a:pathLst>
                <a:path w="512384" h="169025">
                  <a:moveTo>
                    <a:pt x="305897" y="128465"/>
                  </a:moveTo>
                  <a:lnTo>
                    <a:pt x="306634" y="128170"/>
                  </a:lnTo>
                  <a:lnTo>
                    <a:pt x="306339" y="126990"/>
                  </a:lnTo>
                  <a:lnTo>
                    <a:pt x="306339" y="120500"/>
                  </a:lnTo>
                  <a:lnTo>
                    <a:pt x="305602" y="119026"/>
                  </a:lnTo>
                  <a:lnTo>
                    <a:pt x="305012" y="119026"/>
                  </a:lnTo>
                  <a:lnTo>
                    <a:pt x="304127" y="119615"/>
                  </a:lnTo>
                  <a:lnTo>
                    <a:pt x="304422" y="127432"/>
                  </a:lnTo>
                  <a:lnTo>
                    <a:pt x="305602" y="128317"/>
                  </a:lnTo>
                  <a:close/>
                  <a:moveTo>
                    <a:pt x="118140" y="120206"/>
                  </a:moveTo>
                  <a:lnTo>
                    <a:pt x="119468" y="119910"/>
                  </a:lnTo>
                  <a:lnTo>
                    <a:pt x="119468" y="118878"/>
                  </a:lnTo>
                  <a:lnTo>
                    <a:pt x="118435" y="116371"/>
                  </a:lnTo>
                  <a:lnTo>
                    <a:pt x="117993" y="116813"/>
                  </a:lnTo>
                  <a:lnTo>
                    <a:pt x="116960" y="119173"/>
                  </a:lnTo>
                  <a:lnTo>
                    <a:pt x="117403" y="120206"/>
                  </a:lnTo>
                  <a:lnTo>
                    <a:pt x="118140" y="120206"/>
                  </a:lnTo>
                  <a:close/>
                  <a:moveTo>
                    <a:pt x="457075" y="4720"/>
                  </a:moveTo>
                  <a:lnTo>
                    <a:pt x="459582" y="4277"/>
                  </a:lnTo>
                  <a:lnTo>
                    <a:pt x="460320" y="3392"/>
                  </a:lnTo>
                  <a:lnTo>
                    <a:pt x="460615" y="1622"/>
                  </a:lnTo>
                  <a:lnTo>
                    <a:pt x="460172" y="0"/>
                  </a:lnTo>
                  <a:lnTo>
                    <a:pt x="457075" y="442"/>
                  </a:lnTo>
                  <a:lnTo>
                    <a:pt x="454863" y="2507"/>
                  </a:lnTo>
                  <a:lnTo>
                    <a:pt x="454863" y="4572"/>
                  </a:lnTo>
                  <a:lnTo>
                    <a:pt x="455305" y="6195"/>
                  </a:lnTo>
                  <a:lnTo>
                    <a:pt x="456928" y="4867"/>
                  </a:lnTo>
                  <a:close/>
                  <a:moveTo>
                    <a:pt x="4572" y="23599"/>
                  </a:moveTo>
                  <a:lnTo>
                    <a:pt x="2655" y="24484"/>
                  </a:lnTo>
                  <a:lnTo>
                    <a:pt x="1622" y="24041"/>
                  </a:lnTo>
                  <a:lnTo>
                    <a:pt x="0" y="24336"/>
                  </a:lnTo>
                  <a:lnTo>
                    <a:pt x="295" y="25664"/>
                  </a:lnTo>
                  <a:lnTo>
                    <a:pt x="1622" y="26401"/>
                  </a:lnTo>
                  <a:lnTo>
                    <a:pt x="2655" y="28318"/>
                  </a:lnTo>
                  <a:lnTo>
                    <a:pt x="3687" y="28318"/>
                  </a:lnTo>
                  <a:lnTo>
                    <a:pt x="4719" y="26991"/>
                  </a:lnTo>
                  <a:lnTo>
                    <a:pt x="5900" y="27433"/>
                  </a:lnTo>
                  <a:lnTo>
                    <a:pt x="6342" y="27139"/>
                  </a:lnTo>
                  <a:lnTo>
                    <a:pt x="7227" y="25959"/>
                  </a:lnTo>
                  <a:lnTo>
                    <a:pt x="5309" y="23156"/>
                  </a:lnTo>
                  <a:lnTo>
                    <a:pt x="4572" y="23746"/>
                  </a:lnTo>
                  <a:close/>
                  <a:moveTo>
                    <a:pt x="512384" y="51770"/>
                  </a:moveTo>
                  <a:lnTo>
                    <a:pt x="511500" y="50590"/>
                  </a:lnTo>
                  <a:lnTo>
                    <a:pt x="510319" y="50147"/>
                  </a:lnTo>
                  <a:lnTo>
                    <a:pt x="506927" y="50590"/>
                  </a:lnTo>
                  <a:lnTo>
                    <a:pt x="505747" y="50590"/>
                  </a:lnTo>
                  <a:lnTo>
                    <a:pt x="504567" y="50295"/>
                  </a:lnTo>
                  <a:lnTo>
                    <a:pt x="498225" y="46902"/>
                  </a:lnTo>
                  <a:lnTo>
                    <a:pt x="495128" y="46017"/>
                  </a:lnTo>
                  <a:lnTo>
                    <a:pt x="494243" y="43658"/>
                  </a:lnTo>
                  <a:lnTo>
                    <a:pt x="492916" y="42478"/>
                  </a:lnTo>
                  <a:lnTo>
                    <a:pt x="491441" y="41593"/>
                  </a:lnTo>
                  <a:lnTo>
                    <a:pt x="488786" y="40413"/>
                  </a:lnTo>
                  <a:lnTo>
                    <a:pt x="487458" y="40118"/>
                  </a:lnTo>
                  <a:lnTo>
                    <a:pt x="486131" y="40118"/>
                  </a:lnTo>
                  <a:lnTo>
                    <a:pt x="483329" y="41888"/>
                  </a:lnTo>
                  <a:lnTo>
                    <a:pt x="480379" y="42920"/>
                  </a:lnTo>
                  <a:lnTo>
                    <a:pt x="478904" y="42920"/>
                  </a:lnTo>
                  <a:lnTo>
                    <a:pt x="477724" y="41445"/>
                  </a:lnTo>
                  <a:lnTo>
                    <a:pt x="477724" y="41003"/>
                  </a:lnTo>
                  <a:lnTo>
                    <a:pt x="481559" y="39823"/>
                  </a:lnTo>
                  <a:lnTo>
                    <a:pt x="482739" y="39085"/>
                  </a:lnTo>
                  <a:lnTo>
                    <a:pt x="481264" y="35988"/>
                  </a:lnTo>
                  <a:lnTo>
                    <a:pt x="479789" y="34218"/>
                  </a:lnTo>
                  <a:lnTo>
                    <a:pt x="476987" y="36283"/>
                  </a:lnTo>
                  <a:lnTo>
                    <a:pt x="474922" y="37168"/>
                  </a:lnTo>
                  <a:lnTo>
                    <a:pt x="466662" y="38643"/>
                  </a:lnTo>
                  <a:lnTo>
                    <a:pt x="469759" y="37168"/>
                  </a:lnTo>
                  <a:lnTo>
                    <a:pt x="470497" y="35545"/>
                  </a:lnTo>
                  <a:lnTo>
                    <a:pt x="470497" y="33628"/>
                  </a:lnTo>
                  <a:lnTo>
                    <a:pt x="469759" y="30383"/>
                  </a:lnTo>
                  <a:lnTo>
                    <a:pt x="471824" y="28466"/>
                  </a:lnTo>
                  <a:lnTo>
                    <a:pt x="471824" y="26401"/>
                  </a:lnTo>
                  <a:lnTo>
                    <a:pt x="471087" y="24336"/>
                  </a:lnTo>
                  <a:lnTo>
                    <a:pt x="470497" y="23156"/>
                  </a:lnTo>
                  <a:lnTo>
                    <a:pt x="469612" y="22124"/>
                  </a:lnTo>
                  <a:lnTo>
                    <a:pt x="466662" y="20649"/>
                  </a:lnTo>
                  <a:lnTo>
                    <a:pt x="463565" y="19616"/>
                  </a:lnTo>
                  <a:lnTo>
                    <a:pt x="461353" y="17994"/>
                  </a:lnTo>
                  <a:lnTo>
                    <a:pt x="460320" y="15192"/>
                  </a:lnTo>
                  <a:lnTo>
                    <a:pt x="460025" y="13864"/>
                  </a:lnTo>
                  <a:lnTo>
                    <a:pt x="460025" y="11652"/>
                  </a:lnTo>
                  <a:lnTo>
                    <a:pt x="459582" y="11062"/>
                  </a:lnTo>
                  <a:lnTo>
                    <a:pt x="456928" y="10324"/>
                  </a:lnTo>
                  <a:lnTo>
                    <a:pt x="455600" y="11652"/>
                  </a:lnTo>
                  <a:lnTo>
                    <a:pt x="453978" y="14749"/>
                  </a:lnTo>
                  <a:lnTo>
                    <a:pt x="451176" y="18289"/>
                  </a:lnTo>
                  <a:lnTo>
                    <a:pt x="448521" y="19616"/>
                  </a:lnTo>
                  <a:lnTo>
                    <a:pt x="447931" y="19616"/>
                  </a:lnTo>
                  <a:lnTo>
                    <a:pt x="448373" y="17404"/>
                  </a:lnTo>
                  <a:lnTo>
                    <a:pt x="449258" y="15339"/>
                  </a:lnTo>
                  <a:lnTo>
                    <a:pt x="449258" y="13864"/>
                  </a:lnTo>
                  <a:lnTo>
                    <a:pt x="448963" y="10619"/>
                  </a:lnTo>
                  <a:lnTo>
                    <a:pt x="447488" y="9587"/>
                  </a:lnTo>
                  <a:lnTo>
                    <a:pt x="446751" y="9882"/>
                  </a:lnTo>
                  <a:lnTo>
                    <a:pt x="441294" y="20206"/>
                  </a:lnTo>
                  <a:lnTo>
                    <a:pt x="440114" y="21829"/>
                  </a:lnTo>
                  <a:lnTo>
                    <a:pt x="430822" y="32006"/>
                  </a:lnTo>
                  <a:lnTo>
                    <a:pt x="430084" y="35250"/>
                  </a:lnTo>
                  <a:lnTo>
                    <a:pt x="428757" y="38348"/>
                  </a:lnTo>
                  <a:lnTo>
                    <a:pt x="425069" y="42478"/>
                  </a:lnTo>
                  <a:lnTo>
                    <a:pt x="424037" y="45427"/>
                  </a:lnTo>
                  <a:lnTo>
                    <a:pt x="421972" y="47492"/>
                  </a:lnTo>
                  <a:lnTo>
                    <a:pt x="419022" y="47492"/>
                  </a:lnTo>
                  <a:lnTo>
                    <a:pt x="417400" y="47197"/>
                  </a:lnTo>
                  <a:lnTo>
                    <a:pt x="416810" y="45722"/>
                  </a:lnTo>
                  <a:lnTo>
                    <a:pt x="415630" y="46607"/>
                  </a:lnTo>
                  <a:lnTo>
                    <a:pt x="412091" y="50590"/>
                  </a:lnTo>
                  <a:lnTo>
                    <a:pt x="412091" y="52802"/>
                  </a:lnTo>
                  <a:lnTo>
                    <a:pt x="413270" y="54719"/>
                  </a:lnTo>
                  <a:lnTo>
                    <a:pt x="416220" y="56342"/>
                  </a:lnTo>
                  <a:lnTo>
                    <a:pt x="415483" y="58997"/>
                  </a:lnTo>
                  <a:lnTo>
                    <a:pt x="414598" y="60176"/>
                  </a:lnTo>
                  <a:lnTo>
                    <a:pt x="412238" y="62241"/>
                  </a:lnTo>
                  <a:lnTo>
                    <a:pt x="410910" y="63126"/>
                  </a:lnTo>
                  <a:lnTo>
                    <a:pt x="404716" y="64011"/>
                  </a:lnTo>
                  <a:lnTo>
                    <a:pt x="405453" y="64896"/>
                  </a:lnTo>
                  <a:lnTo>
                    <a:pt x="407076" y="67846"/>
                  </a:lnTo>
                  <a:lnTo>
                    <a:pt x="408108" y="70943"/>
                  </a:lnTo>
                  <a:lnTo>
                    <a:pt x="408403" y="75516"/>
                  </a:lnTo>
                  <a:lnTo>
                    <a:pt x="409583" y="77433"/>
                  </a:lnTo>
                  <a:lnTo>
                    <a:pt x="409583" y="77875"/>
                  </a:lnTo>
                  <a:lnTo>
                    <a:pt x="408698" y="78170"/>
                  </a:lnTo>
                  <a:lnTo>
                    <a:pt x="407518" y="78170"/>
                  </a:lnTo>
                  <a:lnTo>
                    <a:pt x="405601" y="77875"/>
                  </a:lnTo>
                  <a:lnTo>
                    <a:pt x="403978" y="77138"/>
                  </a:lnTo>
                  <a:lnTo>
                    <a:pt x="402503" y="72123"/>
                  </a:lnTo>
                  <a:lnTo>
                    <a:pt x="401914" y="69321"/>
                  </a:lnTo>
                  <a:lnTo>
                    <a:pt x="401914" y="63864"/>
                  </a:lnTo>
                  <a:lnTo>
                    <a:pt x="399701" y="65044"/>
                  </a:lnTo>
                  <a:lnTo>
                    <a:pt x="397636" y="66519"/>
                  </a:lnTo>
                  <a:lnTo>
                    <a:pt x="395571" y="67699"/>
                  </a:lnTo>
                  <a:lnTo>
                    <a:pt x="394539" y="68584"/>
                  </a:lnTo>
                  <a:lnTo>
                    <a:pt x="394834" y="69911"/>
                  </a:lnTo>
                  <a:lnTo>
                    <a:pt x="395276" y="72861"/>
                  </a:lnTo>
                  <a:lnTo>
                    <a:pt x="395571" y="75221"/>
                  </a:lnTo>
                  <a:lnTo>
                    <a:pt x="396309" y="76106"/>
                  </a:lnTo>
                  <a:lnTo>
                    <a:pt x="396899" y="76990"/>
                  </a:lnTo>
                  <a:lnTo>
                    <a:pt x="396604" y="78023"/>
                  </a:lnTo>
                  <a:lnTo>
                    <a:pt x="395424" y="79940"/>
                  </a:lnTo>
                  <a:lnTo>
                    <a:pt x="396161" y="80383"/>
                  </a:lnTo>
                  <a:lnTo>
                    <a:pt x="395276" y="82890"/>
                  </a:lnTo>
                  <a:lnTo>
                    <a:pt x="393949" y="84807"/>
                  </a:lnTo>
                  <a:lnTo>
                    <a:pt x="392032" y="86282"/>
                  </a:lnTo>
                  <a:lnTo>
                    <a:pt x="390852" y="86578"/>
                  </a:lnTo>
                  <a:lnTo>
                    <a:pt x="389967" y="85987"/>
                  </a:lnTo>
                  <a:lnTo>
                    <a:pt x="388344" y="84365"/>
                  </a:lnTo>
                  <a:lnTo>
                    <a:pt x="386574" y="82005"/>
                  </a:lnTo>
                  <a:lnTo>
                    <a:pt x="385837" y="80678"/>
                  </a:lnTo>
                  <a:lnTo>
                    <a:pt x="383330" y="80678"/>
                  </a:lnTo>
                  <a:lnTo>
                    <a:pt x="382445" y="79350"/>
                  </a:lnTo>
                  <a:lnTo>
                    <a:pt x="382445" y="78023"/>
                  </a:lnTo>
                  <a:lnTo>
                    <a:pt x="381707" y="76548"/>
                  </a:lnTo>
                  <a:lnTo>
                    <a:pt x="380675" y="74926"/>
                  </a:lnTo>
                  <a:lnTo>
                    <a:pt x="379200" y="73598"/>
                  </a:lnTo>
                  <a:lnTo>
                    <a:pt x="377282" y="72566"/>
                  </a:lnTo>
                  <a:lnTo>
                    <a:pt x="376398" y="71828"/>
                  </a:lnTo>
                  <a:lnTo>
                    <a:pt x="376103" y="71828"/>
                  </a:lnTo>
                  <a:lnTo>
                    <a:pt x="375070" y="72271"/>
                  </a:lnTo>
                  <a:lnTo>
                    <a:pt x="374332" y="73008"/>
                  </a:lnTo>
                  <a:lnTo>
                    <a:pt x="374332" y="76253"/>
                  </a:lnTo>
                  <a:lnTo>
                    <a:pt x="373448" y="79645"/>
                  </a:lnTo>
                  <a:lnTo>
                    <a:pt x="372710" y="80825"/>
                  </a:lnTo>
                  <a:lnTo>
                    <a:pt x="367106" y="87167"/>
                  </a:lnTo>
                  <a:lnTo>
                    <a:pt x="360173" y="93952"/>
                  </a:lnTo>
                  <a:lnTo>
                    <a:pt x="356929" y="98672"/>
                  </a:lnTo>
                  <a:lnTo>
                    <a:pt x="352209" y="104276"/>
                  </a:lnTo>
                  <a:lnTo>
                    <a:pt x="349702" y="107816"/>
                  </a:lnTo>
                  <a:lnTo>
                    <a:pt x="348227" y="108996"/>
                  </a:lnTo>
                  <a:lnTo>
                    <a:pt x="346457" y="109734"/>
                  </a:lnTo>
                  <a:lnTo>
                    <a:pt x="341737" y="111356"/>
                  </a:lnTo>
                  <a:lnTo>
                    <a:pt x="325513" y="115338"/>
                  </a:lnTo>
                  <a:lnTo>
                    <a:pt x="315336" y="116961"/>
                  </a:lnTo>
                  <a:lnTo>
                    <a:pt x="312534" y="117846"/>
                  </a:lnTo>
                  <a:lnTo>
                    <a:pt x="309584" y="119763"/>
                  </a:lnTo>
                  <a:lnTo>
                    <a:pt x="307814" y="122565"/>
                  </a:lnTo>
                  <a:lnTo>
                    <a:pt x="307814" y="129202"/>
                  </a:lnTo>
                  <a:lnTo>
                    <a:pt x="306782" y="129497"/>
                  </a:lnTo>
                  <a:lnTo>
                    <a:pt x="305307" y="129497"/>
                  </a:lnTo>
                  <a:lnTo>
                    <a:pt x="303832" y="128760"/>
                  </a:lnTo>
                  <a:lnTo>
                    <a:pt x="302357" y="127727"/>
                  </a:lnTo>
                  <a:lnTo>
                    <a:pt x="301472" y="129202"/>
                  </a:lnTo>
                  <a:lnTo>
                    <a:pt x="301177" y="131415"/>
                  </a:lnTo>
                  <a:lnTo>
                    <a:pt x="301472" y="134070"/>
                  </a:lnTo>
                  <a:lnTo>
                    <a:pt x="303094" y="135545"/>
                  </a:lnTo>
                  <a:lnTo>
                    <a:pt x="302652" y="137462"/>
                  </a:lnTo>
                  <a:lnTo>
                    <a:pt x="301325" y="139527"/>
                  </a:lnTo>
                  <a:lnTo>
                    <a:pt x="300587" y="141739"/>
                  </a:lnTo>
                  <a:lnTo>
                    <a:pt x="300144" y="146016"/>
                  </a:lnTo>
                  <a:lnTo>
                    <a:pt x="298965" y="147491"/>
                  </a:lnTo>
                  <a:lnTo>
                    <a:pt x="297342" y="148819"/>
                  </a:lnTo>
                  <a:lnTo>
                    <a:pt x="296900" y="150736"/>
                  </a:lnTo>
                  <a:lnTo>
                    <a:pt x="297637" y="152654"/>
                  </a:lnTo>
                  <a:lnTo>
                    <a:pt x="299407" y="153686"/>
                  </a:lnTo>
                  <a:lnTo>
                    <a:pt x="302062" y="155013"/>
                  </a:lnTo>
                  <a:lnTo>
                    <a:pt x="299997" y="155308"/>
                  </a:lnTo>
                  <a:lnTo>
                    <a:pt x="298817" y="155013"/>
                  </a:lnTo>
                  <a:lnTo>
                    <a:pt x="294687" y="152063"/>
                  </a:lnTo>
                  <a:lnTo>
                    <a:pt x="293508" y="151621"/>
                  </a:lnTo>
                  <a:lnTo>
                    <a:pt x="290558" y="151916"/>
                  </a:lnTo>
                  <a:lnTo>
                    <a:pt x="287755" y="151179"/>
                  </a:lnTo>
                  <a:lnTo>
                    <a:pt x="280528" y="147196"/>
                  </a:lnTo>
                  <a:lnTo>
                    <a:pt x="279201" y="146754"/>
                  </a:lnTo>
                  <a:lnTo>
                    <a:pt x="277873" y="147196"/>
                  </a:lnTo>
                  <a:lnTo>
                    <a:pt x="273006" y="147196"/>
                  </a:lnTo>
                  <a:lnTo>
                    <a:pt x="269614" y="146754"/>
                  </a:lnTo>
                  <a:lnTo>
                    <a:pt x="266516" y="145574"/>
                  </a:lnTo>
                  <a:lnTo>
                    <a:pt x="262682" y="143214"/>
                  </a:lnTo>
                  <a:lnTo>
                    <a:pt x="262092" y="142477"/>
                  </a:lnTo>
                  <a:lnTo>
                    <a:pt x="260322" y="138937"/>
                  </a:lnTo>
                  <a:lnTo>
                    <a:pt x="257962" y="142329"/>
                  </a:lnTo>
                  <a:lnTo>
                    <a:pt x="258257" y="143509"/>
                  </a:lnTo>
                  <a:lnTo>
                    <a:pt x="258847" y="144541"/>
                  </a:lnTo>
                  <a:lnTo>
                    <a:pt x="260617" y="145279"/>
                  </a:lnTo>
                  <a:lnTo>
                    <a:pt x="261059" y="149409"/>
                  </a:lnTo>
                  <a:lnTo>
                    <a:pt x="263124" y="151769"/>
                  </a:lnTo>
                  <a:lnTo>
                    <a:pt x="265337" y="153981"/>
                  </a:lnTo>
                  <a:lnTo>
                    <a:pt x="266959" y="155013"/>
                  </a:lnTo>
                  <a:lnTo>
                    <a:pt x="268729" y="156636"/>
                  </a:lnTo>
                  <a:lnTo>
                    <a:pt x="269909" y="158111"/>
                  </a:lnTo>
                  <a:lnTo>
                    <a:pt x="271236" y="159291"/>
                  </a:lnTo>
                  <a:lnTo>
                    <a:pt x="273154" y="160471"/>
                  </a:lnTo>
                  <a:lnTo>
                    <a:pt x="278463" y="165485"/>
                  </a:lnTo>
                  <a:lnTo>
                    <a:pt x="280676" y="166960"/>
                  </a:lnTo>
                  <a:lnTo>
                    <a:pt x="282298" y="168435"/>
                  </a:lnTo>
                  <a:lnTo>
                    <a:pt x="283478" y="169025"/>
                  </a:lnTo>
                  <a:lnTo>
                    <a:pt x="286280" y="168583"/>
                  </a:lnTo>
                  <a:lnTo>
                    <a:pt x="294687" y="164895"/>
                  </a:lnTo>
                  <a:lnTo>
                    <a:pt x="296162" y="164600"/>
                  </a:lnTo>
                  <a:lnTo>
                    <a:pt x="298965" y="164010"/>
                  </a:lnTo>
                  <a:lnTo>
                    <a:pt x="303832" y="164010"/>
                  </a:lnTo>
                  <a:lnTo>
                    <a:pt x="308994" y="165485"/>
                  </a:lnTo>
                  <a:lnTo>
                    <a:pt x="310617" y="165485"/>
                  </a:lnTo>
                  <a:lnTo>
                    <a:pt x="312239" y="164748"/>
                  </a:lnTo>
                  <a:lnTo>
                    <a:pt x="314451" y="164748"/>
                  </a:lnTo>
                  <a:lnTo>
                    <a:pt x="316516" y="165338"/>
                  </a:lnTo>
                  <a:lnTo>
                    <a:pt x="317549" y="165043"/>
                  </a:lnTo>
                  <a:lnTo>
                    <a:pt x="320498" y="162388"/>
                  </a:lnTo>
                  <a:lnTo>
                    <a:pt x="324628" y="161651"/>
                  </a:lnTo>
                  <a:lnTo>
                    <a:pt x="325955" y="158996"/>
                  </a:lnTo>
                  <a:lnTo>
                    <a:pt x="326988" y="156488"/>
                  </a:lnTo>
                  <a:lnTo>
                    <a:pt x="327430" y="153834"/>
                  </a:lnTo>
                  <a:lnTo>
                    <a:pt x="329200" y="152801"/>
                  </a:lnTo>
                  <a:lnTo>
                    <a:pt x="331560" y="151916"/>
                  </a:lnTo>
                  <a:lnTo>
                    <a:pt x="335100" y="150736"/>
                  </a:lnTo>
                  <a:lnTo>
                    <a:pt x="347342" y="150736"/>
                  </a:lnTo>
                  <a:lnTo>
                    <a:pt x="348521" y="151031"/>
                  </a:lnTo>
                  <a:lnTo>
                    <a:pt x="348817" y="152359"/>
                  </a:lnTo>
                  <a:lnTo>
                    <a:pt x="348521" y="153391"/>
                  </a:lnTo>
                  <a:lnTo>
                    <a:pt x="348964" y="153981"/>
                  </a:lnTo>
                  <a:lnTo>
                    <a:pt x="350587" y="153981"/>
                  </a:lnTo>
                  <a:lnTo>
                    <a:pt x="352062" y="154718"/>
                  </a:lnTo>
                  <a:lnTo>
                    <a:pt x="358109" y="156783"/>
                  </a:lnTo>
                  <a:lnTo>
                    <a:pt x="360763" y="157373"/>
                  </a:lnTo>
                  <a:lnTo>
                    <a:pt x="362238" y="157373"/>
                  </a:lnTo>
                  <a:lnTo>
                    <a:pt x="365041" y="159143"/>
                  </a:lnTo>
                  <a:lnTo>
                    <a:pt x="366663" y="158553"/>
                  </a:lnTo>
                  <a:lnTo>
                    <a:pt x="368728" y="157226"/>
                  </a:lnTo>
                  <a:lnTo>
                    <a:pt x="370645" y="155456"/>
                  </a:lnTo>
                  <a:lnTo>
                    <a:pt x="372415" y="153981"/>
                  </a:lnTo>
                  <a:lnTo>
                    <a:pt x="374923" y="153391"/>
                  </a:lnTo>
                  <a:lnTo>
                    <a:pt x="378167" y="153391"/>
                  </a:lnTo>
                  <a:lnTo>
                    <a:pt x="382002" y="152949"/>
                  </a:lnTo>
                  <a:lnTo>
                    <a:pt x="384952" y="152211"/>
                  </a:lnTo>
                  <a:lnTo>
                    <a:pt x="388197" y="153391"/>
                  </a:lnTo>
                  <a:lnTo>
                    <a:pt x="389082" y="152949"/>
                  </a:lnTo>
                  <a:lnTo>
                    <a:pt x="389672" y="151769"/>
                  </a:lnTo>
                  <a:lnTo>
                    <a:pt x="391294" y="149114"/>
                  </a:lnTo>
                  <a:lnTo>
                    <a:pt x="392032" y="147344"/>
                  </a:lnTo>
                  <a:lnTo>
                    <a:pt x="392622" y="143952"/>
                  </a:lnTo>
                  <a:lnTo>
                    <a:pt x="393064" y="143066"/>
                  </a:lnTo>
                  <a:lnTo>
                    <a:pt x="394244" y="142624"/>
                  </a:lnTo>
                  <a:lnTo>
                    <a:pt x="395571" y="142034"/>
                  </a:lnTo>
                  <a:lnTo>
                    <a:pt x="395866" y="141002"/>
                  </a:lnTo>
                  <a:lnTo>
                    <a:pt x="396309" y="139822"/>
                  </a:lnTo>
                  <a:lnTo>
                    <a:pt x="395866" y="138789"/>
                  </a:lnTo>
                  <a:lnTo>
                    <a:pt x="395129" y="137904"/>
                  </a:lnTo>
                  <a:lnTo>
                    <a:pt x="394391" y="134955"/>
                  </a:lnTo>
                  <a:lnTo>
                    <a:pt x="394686" y="133627"/>
                  </a:lnTo>
                  <a:lnTo>
                    <a:pt x="395129" y="132595"/>
                  </a:lnTo>
                  <a:lnTo>
                    <a:pt x="396456" y="132152"/>
                  </a:lnTo>
                  <a:lnTo>
                    <a:pt x="399996" y="130087"/>
                  </a:lnTo>
                  <a:lnTo>
                    <a:pt x="403093" y="127580"/>
                  </a:lnTo>
                  <a:lnTo>
                    <a:pt x="404716" y="126400"/>
                  </a:lnTo>
                  <a:lnTo>
                    <a:pt x="405453" y="125663"/>
                  </a:lnTo>
                  <a:lnTo>
                    <a:pt x="405453" y="124483"/>
                  </a:lnTo>
                  <a:lnTo>
                    <a:pt x="404126" y="123303"/>
                  </a:lnTo>
                  <a:lnTo>
                    <a:pt x="402799" y="122713"/>
                  </a:lnTo>
                  <a:lnTo>
                    <a:pt x="402799" y="120353"/>
                  </a:lnTo>
                  <a:lnTo>
                    <a:pt x="403093" y="119468"/>
                  </a:lnTo>
                  <a:lnTo>
                    <a:pt x="403093" y="117256"/>
                  </a:lnTo>
                  <a:lnTo>
                    <a:pt x="403684" y="115928"/>
                  </a:lnTo>
                  <a:lnTo>
                    <a:pt x="405601" y="113863"/>
                  </a:lnTo>
                  <a:lnTo>
                    <a:pt x="407076" y="112536"/>
                  </a:lnTo>
                  <a:lnTo>
                    <a:pt x="408698" y="113421"/>
                  </a:lnTo>
                  <a:lnTo>
                    <a:pt x="410616" y="112978"/>
                  </a:lnTo>
                  <a:lnTo>
                    <a:pt x="412385" y="112241"/>
                  </a:lnTo>
                  <a:lnTo>
                    <a:pt x="413418" y="109734"/>
                  </a:lnTo>
                  <a:lnTo>
                    <a:pt x="413418" y="107669"/>
                  </a:lnTo>
                  <a:lnTo>
                    <a:pt x="414008" y="104129"/>
                  </a:lnTo>
                  <a:lnTo>
                    <a:pt x="414008" y="103686"/>
                  </a:lnTo>
                  <a:lnTo>
                    <a:pt x="415335" y="101474"/>
                  </a:lnTo>
                  <a:lnTo>
                    <a:pt x="415335" y="99999"/>
                  </a:lnTo>
                  <a:lnTo>
                    <a:pt x="414745" y="96607"/>
                  </a:lnTo>
                  <a:lnTo>
                    <a:pt x="415188" y="93952"/>
                  </a:lnTo>
                  <a:lnTo>
                    <a:pt x="415188" y="88642"/>
                  </a:lnTo>
                  <a:lnTo>
                    <a:pt x="416073" y="87757"/>
                  </a:lnTo>
                  <a:lnTo>
                    <a:pt x="416958" y="84955"/>
                  </a:lnTo>
                  <a:lnTo>
                    <a:pt x="418285" y="82005"/>
                  </a:lnTo>
                  <a:lnTo>
                    <a:pt x="420940" y="80383"/>
                  </a:lnTo>
                  <a:lnTo>
                    <a:pt x="422415" y="78318"/>
                  </a:lnTo>
                  <a:lnTo>
                    <a:pt x="423005" y="77875"/>
                  </a:lnTo>
                  <a:lnTo>
                    <a:pt x="423890" y="77875"/>
                  </a:lnTo>
                  <a:lnTo>
                    <a:pt x="427135" y="79350"/>
                  </a:lnTo>
                  <a:lnTo>
                    <a:pt x="430084" y="77728"/>
                  </a:lnTo>
                  <a:lnTo>
                    <a:pt x="434952" y="77728"/>
                  </a:lnTo>
                  <a:lnTo>
                    <a:pt x="436131" y="78465"/>
                  </a:lnTo>
                  <a:lnTo>
                    <a:pt x="437311" y="78908"/>
                  </a:lnTo>
                  <a:lnTo>
                    <a:pt x="439966" y="77286"/>
                  </a:lnTo>
                  <a:lnTo>
                    <a:pt x="440999" y="77581"/>
                  </a:lnTo>
                  <a:lnTo>
                    <a:pt x="441884" y="78170"/>
                  </a:lnTo>
                  <a:lnTo>
                    <a:pt x="443211" y="78170"/>
                  </a:lnTo>
                  <a:lnTo>
                    <a:pt x="444686" y="77728"/>
                  </a:lnTo>
                  <a:lnTo>
                    <a:pt x="448521" y="78170"/>
                  </a:lnTo>
                  <a:lnTo>
                    <a:pt x="455305" y="78170"/>
                  </a:lnTo>
                  <a:lnTo>
                    <a:pt x="459878" y="79203"/>
                  </a:lnTo>
                  <a:lnTo>
                    <a:pt x="464450" y="82005"/>
                  </a:lnTo>
                  <a:lnTo>
                    <a:pt x="466662" y="82595"/>
                  </a:lnTo>
                  <a:lnTo>
                    <a:pt x="467695" y="82595"/>
                  </a:lnTo>
                  <a:lnTo>
                    <a:pt x="468432" y="81858"/>
                  </a:lnTo>
                  <a:lnTo>
                    <a:pt x="469612" y="79203"/>
                  </a:lnTo>
                  <a:lnTo>
                    <a:pt x="470792" y="78170"/>
                  </a:lnTo>
                  <a:lnTo>
                    <a:pt x="471972" y="78170"/>
                  </a:lnTo>
                  <a:lnTo>
                    <a:pt x="475954" y="80235"/>
                  </a:lnTo>
                  <a:lnTo>
                    <a:pt x="478904" y="80530"/>
                  </a:lnTo>
                  <a:lnTo>
                    <a:pt x="481706" y="79498"/>
                  </a:lnTo>
                  <a:lnTo>
                    <a:pt x="484656" y="78761"/>
                  </a:lnTo>
                  <a:lnTo>
                    <a:pt x="488196" y="78318"/>
                  </a:lnTo>
                  <a:lnTo>
                    <a:pt x="491736" y="77581"/>
                  </a:lnTo>
                  <a:lnTo>
                    <a:pt x="493063" y="77138"/>
                  </a:lnTo>
                  <a:lnTo>
                    <a:pt x="494096" y="76401"/>
                  </a:lnTo>
                  <a:lnTo>
                    <a:pt x="494391" y="75073"/>
                  </a:lnTo>
                  <a:lnTo>
                    <a:pt x="493506" y="74041"/>
                  </a:lnTo>
                  <a:lnTo>
                    <a:pt x="487311" y="69764"/>
                  </a:lnTo>
                  <a:lnTo>
                    <a:pt x="483624" y="65634"/>
                  </a:lnTo>
                  <a:lnTo>
                    <a:pt x="485541" y="61504"/>
                  </a:lnTo>
                  <a:lnTo>
                    <a:pt x="487164" y="60914"/>
                  </a:lnTo>
                  <a:lnTo>
                    <a:pt x="488786" y="60914"/>
                  </a:lnTo>
                  <a:lnTo>
                    <a:pt x="493211" y="62094"/>
                  </a:lnTo>
                  <a:lnTo>
                    <a:pt x="496308" y="62094"/>
                  </a:lnTo>
                  <a:lnTo>
                    <a:pt x="502650" y="60619"/>
                  </a:lnTo>
                  <a:lnTo>
                    <a:pt x="508402" y="58554"/>
                  </a:lnTo>
                  <a:lnTo>
                    <a:pt x="510615" y="57079"/>
                  </a:lnTo>
                  <a:lnTo>
                    <a:pt x="511352" y="56047"/>
                  </a:lnTo>
                  <a:lnTo>
                    <a:pt x="511647" y="54867"/>
                  </a:lnTo>
                  <a:lnTo>
                    <a:pt x="511647" y="51770"/>
                  </a:lnTo>
                  <a:close/>
                  <a:moveTo>
                    <a:pt x="112683" y="132447"/>
                  </a:moveTo>
                  <a:lnTo>
                    <a:pt x="109143" y="125958"/>
                  </a:lnTo>
                  <a:lnTo>
                    <a:pt x="108553" y="124040"/>
                  </a:lnTo>
                  <a:lnTo>
                    <a:pt x="101326" y="119026"/>
                  </a:lnTo>
                  <a:lnTo>
                    <a:pt x="99999" y="117403"/>
                  </a:lnTo>
                  <a:lnTo>
                    <a:pt x="98819" y="114896"/>
                  </a:lnTo>
                  <a:lnTo>
                    <a:pt x="98819" y="106341"/>
                  </a:lnTo>
                  <a:lnTo>
                    <a:pt x="98524" y="103244"/>
                  </a:lnTo>
                  <a:lnTo>
                    <a:pt x="99114" y="99557"/>
                  </a:lnTo>
                  <a:lnTo>
                    <a:pt x="97049" y="95575"/>
                  </a:lnTo>
                  <a:lnTo>
                    <a:pt x="96754" y="93067"/>
                  </a:lnTo>
                  <a:lnTo>
                    <a:pt x="98229" y="87610"/>
                  </a:lnTo>
                  <a:lnTo>
                    <a:pt x="99557" y="76843"/>
                  </a:lnTo>
                  <a:lnTo>
                    <a:pt x="99114" y="69616"/>
                  </a:lnTo>
                  <a:lnTo>
                    <a:pt x="98082" y="64896"/>
                  </a:lnTo>
                  <a:lnTo>
                    <a:pt x="92329" y="54129"/>
                  </a:lnTo>
                  <a:lnTo>
                    <a:pt x="89674" y="50295"/>
                  </a:lnTo>
                  <a:lnTo>
                    <a:pt x="86724" y="47197"/>
                  </a:lnTo>
                  <a:lnTo>
                    <a:pt x="84512" y="46165"/>
                  </a:lnTo>
                  <a:lnTo>
                    <a:pt x="81710" y="44100"/>
                  </a:lnTo>
                  <a:lnTo>
                    <a:pt x="75073" y="38495"/>
                  </a:lnTo>
                  <a:lnTo>
                    <a:pt x="70058" y="30383"/>
                  </a:lnTo>
                  <a:lnTo>
                    <a:pt x="68288" y="29498"/>
                  </a:lnTo>
                  <a:lnTo>
                    <a:pt x="63716" y="28466"/>
                  </a:lnTo>
                  <a:lnTo>
                    <a:pt x="62831" y="29941"/>
                  </a:lnTo>
                  <a:lnTo>
                    <a:pt x="62536" y="32301"/>
                  </a:lnTo>
                  <a:lnTo>
                    <a:pt x="59439" y="35398"/>
                  </a:lnTo>
                  <a:lnTo>
                    <a:pt x="58997" y="37168"/>
                  </a:lnTo>
                  <a:lnTo>
                    <a:pt x="57816" y="39380"/>
                  </a:lnTo>
                  <a:lnTo>
                    <a:pt x="55604" y="40560"/>
                  </a:lnTo>
                  <a:lnTo>
                    <a:pt x="53687" y="40855"/>
                  </a:lnTo>
                  <a:lnTo>
                    <a:pt x="52654" y="40855"/>
                  </a:lnTo>
                  <a:lnTo>
                    <a:pt x="51917" y="40265"/>
                  </a:lnTo>
                  <a:lnTo>
                    <a:pt x="50589" y="38200"/>
                  </a:lnTo>
                  <a:lnTo>
                    <a:pt x="49999" y="37610"/>
                  </a:lnTo>
                  <a:lnTo>
                    <a:pt x="49409" y="37610"/>
                  </a:lnTo>
                  <a:lnTo>
                    <a:pt x="45427" y="38938"/>
                  </a:lnTo>
                  <a:lnTo>
                    <a:pt x="41592" y="40560"/>
                  </a:lnTo>
                  <a:lnTo>
                    <a:pt x="40855" y="42035"/>
                  </a:lnTo>
                  <a:lnTo>
                    <a:pt x="39822" y="43658"/>
                  </a:lnTo>
                  <a:lnTo>
                    <a:pt x="38643" y="44395"/>
                  </a:lnTo>
                  <a:lnTo>
                    <a:pt x="37758" y="44395"/>
                  </a:lnTo>
                  <a:lnTo>
                    <a:pt x="36873" y="43510"/>
                  </a:lnTo>
                  <a:lnTo>
                    <a:pt x="35398" y="42183"/>
                  </a:lnTo>
                  <a:lnTo>
                    <a:pt x="34218" y="41003"/>
                  </a:lnTo>
                  <a:lnTo>
                    <a:pt x="34513" y="39085"/>
                  </a:lnTo>
                  <a:lnTo>
                    <a:pt x="36725" y="36283"/>
                  </a:lnTo>
                  <a:lnTo>
                    <a:pt x="37020" y="34218"/>
                  </a:lnTo>
                  <a:lnTo>
                    <a:pt x="36725" y="30826"/>
                  </a:lnTo>
                  <a:lnTo>
                    <a:pt x="36135" y="28761"/>
                  </a:lnTo>
                  <a:lnTo>
                    <a:pt x="35545" y="28761"/>
                  </a:lnTo>
                  <a:lnTo>
                    <a:pt x="34513" y="28318"/>
                  </a:lnTo>
                  <a:lnTo>
                    <a:pt x="31563" y="28613"/>
                  </a:lnTo>
                  <a:lnTo>
                    <a:pt x="30088" y="26401"/>
                  </a:lnTo>
                  <a:lnTo>
                    <a:pt x="29498" y="23894"/>
                  </a:lnTo>
                  <a:lnTo>
                    <a:pt x="28466" y="23009"/>
                  </a:lnTo>
                  <a:lnTo>
                    <a:pt x="27433" y="22419"/>
                  </a:lnTo>
                  <a:lnTo>
                    <a:pt x="25221" y="23304"/>
                  </a:lnTo>
                  <a:lnTo>
                    <a:pt x="23451" y="22861"/>
                  </a:lnTo>
                  <a:lnTo>
                    <a:pt x="17699" y="20649"/>
                  </a:lnTo>
                  <a:lnTo>
                    <a:pt x="15486" y="17256"/>
                  </a:lnTo>
                  <a:lnTo>
                    <a:pt x="14307" y="17256"/>
                  </a:lnTo>
                  <a:lnTo>
                    <a:pt x="13274" y="17551"/>
                  </a:lnTo>
                  <a:lnTo>
                    <a:pt x="12832" y="18289"/>
                  </a:lnTo>
                  <a:lnTo>
                    <a:pt x="12242" y="22271"/>
                  </a:lnTo>
                  <a:lnTo>
                    <a:pt x="11799" y="23451"/>
                  </a:lnTo>
                  <a:lnTo>
                    <a:pt x="12832" y="26548"/>
                  </a:lnTo>
                  <a:lnTo>
                    <a:pt x="15634" y="30236"/>
                  </a:lnTo>
                  <a:lnTo>
                    <a:pt x="17699" y="35398"/>
                  </a:lnTo>
                  <a:lnTo>
                    <a:pt x="18436" y="40708"/>
                  </a:lnTo>
                  <a:lnTo>
                    <a:pt x="17846" y="45722"/>
                  </a:lnTo>
                  <a:lnTo>
                    <a:pt x="20944" y="59881"/>
                  </a:lnTo>
                  <a:lnTo>
                    <a:pt x="24631" y="70058"/>
                  </a:lnTo>
                  <a:lnTo>
                    <a:pt x="24631" y="77286"/>
                  </a:lnTo>
                  <a:lnTo>
                    <a:pt x="25811" y="81120"/>
                  </a:lnTo>
                  <a:lnTo>
                    <a:pt x="28466" y="84513"/>
                  </a:lnTo>
                  <a:lnTo>
                    <a:pt x="29351" y="86430"/>
                  </a:lnTo>
                  <a:lnTo>
                    <a:pt x="28318" y="87020"/>
                  </a:lnTo>
                  <a:lnTo>
                    <a:pt x="27286" y="87905"/>
                  </a:lnTo>
                  <a:lnTo>
                    <a:pt x="29056" y="90560"/>
                  </a:lnTo>
                  <a:lnTo>
                    <a:pt x="30826" y="92772"/>
                  </a:lnTo>
                  <a:lnTo>
                    <a:pt x="35398" y="96754"/>
                  </a:lnTo>
                  <a:lnTo>
                    <a:pt x="37758" y="100737"/>
                  </a:lnTo>
                  <a:lnTo>
                    <a:pt x="42625" y="106489"/>
                  </a:lnTo>
                  <a:lnTo>
                    <a:pt x="43362" y="109438"/>
                  </a:lnTo>
                  <a:lnTo>
                    <a:pt x="43952" y="112831"/>
                  </a:lnTo>
                  <a:lnTo>
                    <a:pt x="42477" y="116076"/>
                  </a:lnTo>
                  <a:lnTo>
                    <a:pt x="43952" y="117256"/>
                  </a:lnTo>
                  <a:lnTo>
                    <a:pt x="45427" y="117846"/>
                  </a:lnTo>
                  <a:lnTo>
                    <a:pt x="48377" y="121238"/>
                  </a:lnTo>
                  <a:lnTo>
                    <a:pt x="55162" y="124040"/>
                  </a:lnTo>
                  <a:lnTo>
                    <a:pt x="57964" y="127285"/>
                  </a:lnTo>
                  <a:lnTo>
                    <a:pt x="64601" y="132447"/>
                  </a:lnTo>
                  <a:lnTo>
                    <a:pt x="75073" y="137757"/>
                  </a:lnTo>
                  <a:lnTo>
                    <a:pt x="79792" y="142624"/>
                  </a:lnTo>
                  <a:lnTo>
                    <a:pt x="84217" y="144246"/>
                  </a:lnTo>
                  <a:lnTo>
                    <a:pt x="96164" y="150589"/>
                  </a:lnTo>
                  <a:lnTo>
                    <a:pt x="97344" y="151916"/>
                  </a:lnTo>
                  <a:lnTo>
                    <a:pt x="98082" y="153686"/>
                  </a:lnTo>
                  <a:lnTo>
                    <a:pt x="99409" y="156341"/>
                  </a:lnTo>
                  <a:lnTo>
                    <a:pt x="101179" y="156341"/>
                  </a:lnTo>
                  <a:lnTo>
                    <a:pt x="105014" y="153243"/>
                  </a:lnTo>
                  <a:lnTo>
                    <a:pt x="108259" y="152506"/>
                  </a:lnTo>
                  <a:lnTo>
                    <a:pt x="110766" y="153243"/>
                  </a:lnTo>
                  <a:lnTo>
                    <a:pt x="112831" y="153243"/>
                  </a:lnTo>
                  <a:lnTo>
                    <a:pt x="112831" y="150589"/>
                  </a:lnTo>
                  <a:lnTo>
                    <a:pt x="112535" y="148671"/>
                  </a:lnTo>
                  <a:lnTo>
                    <a:pt x="113421" y="149851"/>
                  </a:lnTo>
                  <a:lnTo>
                    <a:pt x="115043" y="151179"/>
                  </a:lnTo>
                  <a:lnTo>
                    <a:pt x="115633" y="152211"/>
                  </a:lnTo>
                  <a:lnTo>
                    <a:pt x="115633" y="153243"/>
                  </a:lnTo>
                  <a:lnTo>
                    <a:pt x="116076" y="154128"/>
                  </a:lnTo>
                  <a:lnTo>
                    <a:pt x="117698" y="155308"/>
                  </a:lnTo>
                  <a:lnTo>
                    <a:pt x="119615" y="154718"/>
                  </a:lnTo>
                  <a:lnTo>
                    <a:pt x="120352" y="153981"/>
                  </a:lnTo>
                  <a:lnTo>
                    <a:pt x="120352" y="152359"/>
                  </a:lnTo>
                  <a:lnTo>
                    <a:pt x="118730" y="146016"/>
                  </a:lnTo>
                  <a:lnTo>
                    <a:pt x="112241" y="132005"/>
                  </a:lnTo>
                  <a:close/>
                  <a:moveTo>
                    <a:pt x="15486" y="49115"/>
                  </a:moveTo>
                  <a:lnTo>
                    <a:pt x="14454" y="49705"/>
                  </a:lnTo>
                  <a:lnTo>
                    <a:pt x="14159" y="53982"/>
                  </a:lnTo>
                  <a:lnTo>
                    <a:pt x="16076" y="54424"/>
                  </a:lnTo>
                  <a:lnTo>
                    <a:pt x="16666" y="53687"/>
                  </a:lnTo>
                  <a:lnTo>
                    <a:pt x="17994" y="50737"/>
                  </a:lnTo>
                  <a:lnTo>
                    <a:pt x="17256" y="50000"/>
                  </a:lnTo>
                  <a:lnTo>
                    <a:pt x="15634" y="49262"/>
                  </a:lnTo>
                  <a:close/>
                  <a:moveTo>
                    <a:pt x="471824" y="80530"/>
                  </a:moveTo>
                  <a:lnTo>
                    <a:pt x="470644" y="80825"/>
                  </a:lnTo>
                  <a:lnTo>
                    <a:pt x="470644" y="82005"/>
                  </a:lnTo>
                  <a:lnTo>
                    <a:pt x="470349" y="82890"/>
                  </a:lnTo>
                  <a:lnTo>
                    <a:pt x="472857" y="82890"/>
                  </a:lnTo>
                  <a:lnTo>
                    <a:pt x="476544" y="82448"/>
                  </a:lnTo>
                  <a:lnTo>
                    <a:pt x="473299" y="80678"/>
                  </a:lnTo>
                  <a:lnTo>
                    <a:pt x="471972" y="80383"/>
                  </a:lnTo>
                  <a:close/>
                  <a:moveTo>
                    <a:pt x="43805" y="112093"/>
                  </a:moveTo>
                  <a:lnTo>
                    <a:pt x="43362" y="111651"/>
                  </a:lnTo>
                  <a:lnTo>
                    <a:pt x="42330" y="112536"/>
                  </a:lnTo>
                  <a:lnTo>
                    <a:pt x="42035" y="113421"/>
                  </a:lnTo>
                  <a:lnTo>
                    <a:pt x="42035" y="114158"/>
                  </a:lnTo>
                  <a:lnTo>
                    <a:pt x="43362" y="113716"/>
                  </a:lnTo>
                  <a:lnTo>
                    <a:pt x="43657" y="112241"/>
                  </a:lnTo>
                  <a:close/>
                </a:path>
              </a:pathLst>
            </a:custGeom>
            <a:grpFill/>
            <a:ln w="3175" cap="flat">
              <a:solidFill>
                <a:schemeClr val="bg2">
                  <a:lumMod val="90000"/>
                </a:schemeClr>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66A1D78F-24BF-6994-7A9E-860AB183CAD0}"/>
                </a:ext>
              </a:extLst>
            </p:cNvPr>
            <p:cNvSpPr/>
            <p:nvPr/>
          </p:nvSpPr>
          <p:spPr>
            <a:xfrm>
              <a:off x="2694556" y="3413302"/>
              <a:ext cx="828458" cy="501027"/>
            </a:xfrm>
            <a:custGeom>
              <a:avLst/>
              <a:gdLst>
                <a:gd name="connsiteX0" fmla="*/ 164010 w 828458"/>
                <a:gd name="connsiteY0" fmla="*/ 228022 h 501027"/>
                <a:gd name="connsiteX1" fmla="*/ 164010 w 828458"/>
                <a:gd name="connsiteY1" fmla="*/ 225957 h 501027"/>
                <a:gd name="connsiteX2" fmla="*/ 162978 w 828458"/>
                <a:gd name="connsiteY2" fmla="*/ 224039 h 501027"/>
                <a:gd name="connsiteX3" fmla="*/ 162093 w 828458"/>
                <a:gd name="connsiteY3" fmla="*/ 222859 h 501027"/>
                <a:gd name="connsiteX4" fmla="*/ 162093 w 828458"/>
                <a:gd name="connsiteY4" fmla="*/ 221679 h 501027"/>
                <a:gd name="connsiteX5" fmla="*/ 163715 w 828458"/>
                <a:gd name="connsiteY5" fmla="*/ 212240 h 501027"/>
                <a:gd name="connsiteX6" fmla="*/ 162978 w 828458"/>
                <a:gd name="connsiteY6" fmla="*/ 210470 h 501027"/>
                <a:gd name="connsiteX7" fmla="*/ 161355 w 828458"/>
                <a:gd name="connsiteY7" fmla="*/ 219762 h 501027"/>
                <a:gd name="connsiteX8" fmla="*/ 159438 w 828458"/>
                <a:gd name="connsiteY8" fmla="*/ 224187 h 501027"/>
                <a:gd name="connsiteX9" fmla="*/ 161650 w 828458"/>
                <a:gd name="connsiteY9" fmla="*/ 224924 h 501027"/>
                <a:gd name="connsiteX10" fmla="*/ 162535 w 828458"/>
                <a:gd name="connsiteY10" fmla="*/ 225809 h 501027"/>
                <a:gd name="connsiteX11" fmla="*/ 162830 w 828458"/>
                <a:gd name="connsiteY11" fmla="*/ 228022 h 501027"/>
                <a:gd name="connsiteX12" fmla="*/ 165043 w 828458"/>
                <a:gd name="connsiteY12" fmla="*/ 231266 h 501027"/>
                <a:gd name="connsiteX13" fmla="*/ 165633 w 828458"/>
                <a:gd name="connsiteY13" fmla="*/ 230971 h 501027"/>
                <a:gd name="connsiteX14" fmla="*/ 165338 w 828458"/>
                <a:gd name="connsiteY14" fmla="*/ 229939 h 501027"/>
                <a:gd name="connsiteX15" fmla="*/ 163863 w 828458"/>
                <a:gd name="connsiteY15" fmla="*/ 228022 h 501027"/>
                <a:gd name="connsiteX16" fmla="*/ 168878 w 828458"/>
                <a:gd name="connsiteY16" fmla="*/ 230824 h 501027"/>
                <a:gd name="connsiteX17" fmla="*/ 166960 w 828458"/>
                <a:gd name="connsiteY17" fmla="*/ 231266 h 501027"/>
                <a:gd name="connsiteX18" fmla="*/ 174777 w 828458"/>
                <a:gd name="connsiteY18" fmla="*/ 236428 h 501027"/>
                <a:gd name="connsiteX19" fmla="*/ 175072 w 828458"/>
                <a:gd name="connsiteY19" fmla="*/ 235101 h 501027"/>
                <a:gd name="connsiteX20" fmla="*/ 170942 w 828458"/>
                <a:gd name="connsiteY20" fmla="*/ 231119 h 501027"/>
                <a:gd name="connsiteX21" fmla="*/ 168730 w 828458"/>
                <a:gd name="connsiteY21" fmla="*/ 230824 h 501027"/>
                <a:gd name="connsiteX22" fmla="*/ 310027 w 828458"/>
                <a:gd name="connsiteY22" fmla="*/ 309584 h 501027"/>
                <a:gd name="connsiteX23" fmla="*/ 308404 w 828458"/>
                <a:gd name="connsiteY23" fmla="*/ 308552 h 501027"/>
                <a:gd name="connsiteX24" fmla="*/ 307372 w 828458"/>
                <a:gd name="connsiteY24" fmla="*/ 308994 h 501027"/>
                <a:gd name="connsiteX25" fmla="*/ 307372 w 828458"/>
                <a:gd name="connsiteY25" fmla="*/ 311354 h 501027"/>
                <a:gd name="connsiteX26" fmla="*/ 308257 w 828458"/>
                <a:gd name="connsiteY26" fmla="*/ 312829 h 501027"/>
                <a:gd name="connsiteX27" fmla="*/ 310174 w 828458"/>
                <a:gd name="connsiteY27" fmla="*/ 313714 h 501027"/>
                <a:gd name="connsiteX28" fmla="*/ 310912 w 828458"/>
                <a:gd name="connsiteY28" fmla="*/ 311501 h 501027"/>
                <a:gd name="connsiteX29" fmla="*/ 310322 w 828458"/>
                <a:gd name="connsiteY29" fmla="*/ 310322 h 501027"/>
                <a:gd name="connsiteX30" fmla="*/ 310027 w 828458"/>
                <a:gd name="connsiteY30" fmla="*/ 309732 h 501027"/>
                <a:gd name="connsiteX31" fmla="*/ 193656 w 828458"/>
                <a:gd name="connsiteY31" fmla="*/ 385690 h 501027"/>
                <a:gd name="connsiteX32" fmla="*/ 192329 w 828458"/>
                <a:gd name="connsiteY32" fmla="*/ 386575 h 501027"/>
                <a:gd name="connsiteX33" fmla="*/ 191739 w 828458"/>
                <a:gd name="connsiteY33" fmla="*/ 387902 h 501027"/>
                <a:gd name="connsiteX34" fmla="*/ 194099 w 828458"/>
                <a:gd name="connsiteY34" fmla="*/ 389524 h 501027"/>
                <a:gd name="connsiteX35" fmla="*/ 195721 w 828458"/>
                <a:gd name="connsiteY35" fmla="*/ 388934 h 501027"/>
                <a:gd name="connsiteX36" fmla="*/ 194983 w 828458"/>
                <a:gd name="connsiteY36" fmla="*/ 387312 h 501027"/>
                <a:gd name="connsiteX37" fmla="*/ 193804 w 828458"/>
                <a:gd name="connsiteY37" fmla="*/ 385690 h 501027"/>
                <a:gd name="connsiteX38" fmla="*/ 82743 w 828458"/>
                <a:gd name="connsiteY38" fmla="*/ 124335 h 501027"/>
                <a:gd name="connsiteX39" fmla="*/ 81710 w 828458"/>
                <a:gd name="connsiteY39" fmla="*/ 125073 h 501027"/>
                <a:gd name="connsiteX40" fmla="*/ 82005 w 828458"/>
                <a:gd name="connsiteY40" fmla="*/ 128465 h 501027"/>
                <a:gd name="connsiteX41" fmla="*/ 79645 w 828458"/>
                <a:gd name="connsiteY41" fmla="*/ 131710 h 501027"/>
                <a:gd name="connsiteX42" fmla="*/ 84070 w 828458"/>
                <a:gd name="connsiteY42" fmla="*/ 133627 h 501027"/>
                <a:gd name="connsiteX43" fmla="*/ 84365 w 828458"/>
                <a:gd name="connsiteY43" fmla="*/ 132742 h 501027"/>
                <a:gd name="connsiteX44" fmla="*/ 84955 w 828458"/>
                <a:gd name="connsiteY44" fmla="*/ 129792 h 501027"/>
                <a:gd name="connsiteX45" fmla="*/ 83628 w 828458"/>
                <a:gd name="connsiteY45" fmla="*/ 125368 h 501027"/>
                <a:gd name="connsiteX46" fmla="*/ 82743 w 828458"/>
                <a:gd name="connsiteY46" fmla="*/ 124188 h 501027"/>
                <a:gd name="connsiteX47" fmla="*/ 698076 w 828458"/>
                <a:gd name="connsiteY47" fmla="*/ 390704 h 501027"/>
                <a:gd name="connsiteX48" fmla="*/ 698814 w 828458"/>
                <a:gd name="connsiteY48" fmla="*/ 389820 h 501027"/>
                <a:gd name="connsiteX49" fmla="*/ 701911 w 828458"/>
                <a:gd name="connsiteY49" fmla="*/ 388492 h 501027"/>
                <a:gd name="connsiteX50" fmla="*/ 701616 w 828458"/>
                <a:gd name="connsiteY50" fmla="*/ 388197 h 501027"/>
                <a:gd name="connsiteX51" fmla="*/ 700584 w 828458"/>
                <a:gd name="connsiteY51" fmla="*/ 388197 h 501027"/>
                <a:gd name="connsiteX52" fmla="*/ 694684 w 828458"/>
                <a:gd name="connsiteY52" fmla="*/ 390852 h 501027"/>
                <a:gd name="connsiteX53" fmla="*/ 695274 w 828458"/>
                <a:gd name="connsiteY53" fmla="*/ 391442 h 501027"/>
                <a:gd name="connsiteX54" fmla="*/ 698224 w 828458"/>
                <a:gd name="connsiteY54" fmla="*/ 390852 h 501027"/>
                <a:gd name="connsiteX55" fmla="*/ 3540 w 828458"/>
                <a:gd name="connsiteY55" fmla="*/ 103981 h 501027"/>
                <a:gd name="connsiteX56" fmla="*/ 2360 w 828458"/>
                <a:gd name="connsiteY56" fmla="*/ 102801 h 501027"/>
                <a:gd name="connsiteX57" fmla="*/ 2360 w 828458"/>
                <a:gd name="connsiteY57" fmla="*/ 101326 h 501027"/>
                <a:gd name="connsiteX58" fmla="*/ 885 w 828458"/>
                <a:gd name="connsiteY58" fmla="*/ 101326 h 501027"/>
                <a:gd name="connsiteX59" fmla="*/ 0 w 828458"/>
                <a:gd name="connsiteY59" fmla="*/ 101917 h 501027"/>
                <a:gd name="connsiteX60" fmla="*/ 0 w 828458"/>
                <a:gd name="connsiteY60" fmla="*/ 103391 h 501027"/>
                <a:gd name="connsiteX61" fmla="*/ 3097 w 828458"/>
                <a:gd name="connsiteY61" fmla="*/ 109291 h 501027"/>
                <a:gd name="connsiteX62" fmla="*/ 4277 w 828458"/>
                <a:gd name="connsiteY62" fmla="*/ 108259 h 501027"/>
                <a:gd name="connsiteX63" fmla="*/ 4277 w 828458"/>
                <a:gd name="connsiteY63" fmla="*/ 105456 h 501027"/>
                <a:gd name="connsiteX64" fmla="*/ 3687 w 828458"/>
                <a:gd name="connsiteY64" fmla="*/ 104276 h 501027"/>
                <a:gd name="connsiteX65" fmla="*/ 824034 w 828458"/>
                <a:gd name="connsiteY65" fmla="*/ 330970 h 501027"/>
                <a:gd name="connsiteX66" fmla="*/ 825361 w 828458"/>
                <a:gd name="connsiteY66" fmla="*/ 327726 h 501027"/>
                <a:gd name="connsiteX67" fmla="*/ 826541 w 828458"/>
                <a:gd name="connsiteY67" fmla="*/ 323743 h 501027"/>
                <a:gd name="connsiteX68" fmla="*/ 825656 w 828458"/>
                <a:gd name="connsiteY68" fmla="*/ 322416 h 501027"/>
                <a:gd name="connsiteX69" fmla="*/ 825361 w 828458"/>
                <a:gd name="connsiteY69" fmla="*/ 321531 h 501027"/>
                <a:gd name="connsiteX70" fmla="*/ 825361 w 828458"/>
                <a:gd name="connsiteY70" fmla="*/ 316369 h 501027"/>
                <a:gd name="connsiteX71" fmla="*/ 822854 w 828458"/>
                <a:gd name="connsiteY71" fmla="*/ 315189 h 501027"/>
                <a:gd name="connsiteX72" fmla="*/ 819609 w 828458"/>
                <a:gd name="connsiteY72" fmla="*/ 311649 h 501027"/>
                <a:gd name="connsiteX73" fmla="*/ 817102 w 828458"/>
                <a:gd name="connsiteY73" fmla="*/ 310912 h 501027"/>
                <a:gd name="connsiteX74" fmla="*/ 814742 w 828458"/>
                <a:gd name="connsiteY74" fmla="*/ 311944 h 501027"/>
                <a:gd name="connsiteX75" fmla="*/ 813119 w 828458"/>
                <a:gd name="connsiteY75" fmla="*/ 312239 h 501027"/>
                <a:gd name="connsiteX76" fmla="*/ 810760 w 828458"/>
                <a:gd name="connsiteY76" fmla="*/ 312239 h 501027"/>
                <a:gd name="connsiteX77" fmla="*/ 810317 w 828458"/>
                <a:gd name="connsiteY77" fmla="*/ 312829 h 501027"/>
                <a:gd name="connsiteX78" fmla="*/ 812677 w 828458"/>
                <a:gd name="connsiteY78" fmla="*/ 313566 h 501027"/>
                <a:gd name="connsiteX79" fmla="*/ 813857 w 828458"/>
                <a:gd name="connsiteY79" fmla="*/ 313566 h 501027"/>
                <a:gd name="connsiteX80" fmla="*/ 814889 w 828458"/>
                <a:gd name="connsiteY80" fmla="*/ 312976 h 501027"/>
                <a:gd name="connsiteX81" fmla="*/ 815479 w 828458"/>
                <a:gd name="connsiteY81" fmla="*/ 312976 h 501027"/>
                <a:gd name="connsiteX82" fmla="*/ 816069 w 828458"/>
                <a:gd name="connsiteY82" fmla="*/ 313714 h 501027"/>
                <a:gd name="connsiteX83" fmla="*/ 815479 w 828458"/>
                <a:gd name="connsiteY83" fmla="*/ 314746 h 501027"/>
                <a:gd name="connsiteX84" fmla="*/ 814742 w 828458"/>
                <a:gd name="connsiteY84" fmla="*/ 315336 h 501027"/>
                <a:gd name="connsiteX85" fmla="*/ 813857 w 828458"/>
                <a:gd name="connsiteY85" fmla="*/ 315631 h 501027"/>
                <a:gd name="connsiteX86" fmla="*/ 807810 w 828458"/>
                <a:gd name="connsiteY86" fmla="*/ 314894 h 501027"/>
                <a:gd name="connsiteX87" fmla="*/ 802352 w 828458"/>
                <a:gd name="connsiteY87" fmla="*/ 313124 h 501027"/>
                <a:gd name="connsiteX88" fmla="*/ 800140 w 828458"/>
                <a:gd name="connsiteY88" fmla="*/ 312681 h 501027"/>
                <a:gd name="connsiteX89" fmla="*/ 794093 w 828458"/>
                <a:gd name="connsiteY89" fmla="*/ 311207 h 501027"/>
                <a:gd name="connsiteX90" fmla="*/ 790848 w 828458"/>
                <a:gd name="connsiteY90" fmla="*/ 310912 h 501027"/>
                <a:gd name="connsiteX91" fmla="*/ 789816 w 828458"/>
                <a:gd name="connsiteY91" fmla="*/ 311207 h 501027"/>
                <a:gd name="connsiteX92" fmla="*/ 789816 w 828458"/>
                <a:gd name="connsiteY92" fmla="*/ 311501 h 501027"/>
                <a:gd name="connsiteX93" fmla="*/ 789521 w 828458"/>
                <a:gd name="connsiteY93" fmla="*/ 311797 h 501027"/>
                <a:gd name="connsiteX94" fmla="*/ 787751 w 828458"/>
                <a:gd name="connsiteY94" fmla="*/ 312092 h 501027"/>
                <a:gd name="connsiteX95" fmla="*/ 782146 w 828458"/>
                <a:gd name="connsiteY95" fmla="*/ 312092 h 501027"/>
                <a:gd name="connsiteX96" fmla="*/ 779049 w 828458"/>
                <a:gd name="connsiteY96" fmla="*/ 312829 h 501027"/>
                <a:gd name="connsiteX97" fmla="*/ 774772 w 828458"/>
                <a:gd name="connsiteY97" fmla="*/ 315336 h 501027"/>
                <a:gd name="connsiteX98" fmla="*/ 771379 w 828458"/>
                <a:gd name="connsiteY98" fmla="*/ 316221 h 501027"/>
                <a:gd name="connsiteX99" fmla="*/ 746748 w 828458"/>
                <a:gd name="connsiteY99" fmla="*/ 320056 h 501027"/>
                <a:gd name="connsiteX100" fmla="*/ 744978 w 828458"/>
                <a:gd name="connsiteY100" fmla="*/ 320646 h 501027"/>
                <a:gd name="connsiteX101" fmla="*/ 737309 w 828458"/>
                <a:gd name="connsiteY101" fmla="*/ 324186 h 501027"/>
                <a:gd name="connsiteX102" fmla="*/ 732884 w 828458"/>
                <a:gd name="connsiteY102" fmla="*/ 327283 h 501027"/>
                <a:gd name="connsiteX103" fmla="*/ 730672 w 828458"/>
                <a:gd name="connsiteY103" fmla="*/ 334068 h 501027"/>
                <a:gd name="connsiteX104" fmla="*/ 730082 w 828458"/>
                <a:gd name="connsiteY104" fmla="*/ 335248 h 501027"/>
                <a:gd name="connsiteX105" fmla="*/ 729344 w 828458"/>
                <a:gd name="connsiteY105" fmla="*/ 339525 h 501027"/>
                <a:gd name="connsiteX106" fmla="*/ 729344 w 828458"/>
                <a:gd name="connsiteY106" fmla="*/ 356044 h 501027"/>
                <a:gd name="connsiteX107" fmla="*/ 728754 w 828458"/>
                <a:gd name="connsiteY107" fmla="*/ 356929 h 501027"/>
                <a:gd name="connsiteX108" fmla="*/ 725067 w 828458"/>
                <a:gd name="connsiteY108" fmla="*/ 360026 h 501027"/>
                <a:gd name="connsiteX109" fmla="*/ 723887 w 828458"/>
                <a:gd name="connsiteY109" fmla="*/ 361796 h 501027"/>
                <a:gd name="connsiteX110" fmla="*/ 722707 w 828458"/>
                <a:gd name="connsiteY110" fmla="*/ 371973 h 501027"/>
                <a:gd name="connsiteX111" fmla="*/ 717103 w 828458"/>
                <a:gd name="connsiteY111" fmla="*/ 377430 h 501027"/>
                <a:gd name="connsiteX112" fmla="*/ 714448 w 828458"/>
                <a:gd name="connsiteY112" fmla="*/ 378905 h 501027"/>
                <a:gd name="connsiteX113" fmla="*/ 712383 w 828458"/>
                <a:gd name="connsiteY113" fmla="*/ 380528 h 501027"/>
                <a:gd name="connsiteX114" fmla="*/ 704566 w 828458"/>
                <a:gd name="connsiteY114" fmla="*/ 384510 h 501027"/>
                <a:gd name="connsiteX115" fmla="*/ 703976 w 828458"/>
                <a:gd name="connsiteY115" fmla="*/ 385247 h 501027"/>
                <a:gd name="connsiteX116" fmla="*/ 703681 w 828458"/>
                <a:gd name="connsiteY116" fmla="*/ 386132 h 501027"/>
                <a:gd name="connsiteX117" fmla="*/ 704271 w 828458"/>
                <a:gd name="connsiteY117" fmla="*/ 386132 h 501027"/>
                <a:gd name="connsiteX118" fmla="*/ 706926 w 828458"/>
                <a:gd name="connsiteY118" fmla="*/ 384362 h 501027"/>
                <a:gd name="connsiteX119" fmla="*/ 707221 w 828458"/>
                <a:gd name="connsiteY119" fmla="*/ 384952 h 501027"/>
                <a:gd name="connsiteX120" fmla="*/ 706336 w 828458"/>
                <a:gd name="connsiteY120" fmla="*/ 386870 h 501027"/>
                <a:gd name="connsiteX121" fmla="*/ 706631 w 828458"/>
                <a:gd name="connsiteY121" fmla="*/ 387607 h 501027"/>
                <a:gd name="connsiteX122" fmla="*/ 707958 w 828458"/>
                <a:gd name="connsiteY122" fmla="*/ 387607 h 501027"/>
                <a:gd name="connsiteX123" fmla="*/ 708695 w 828458"/>
                <a:gd name="connsiteY123" fmla="*/ 389082 h 501027"/>
                <a:gd name="connsiteX124" fmla="*/ 708695 w 828458"/>
                <a:gd name="connsiteY124" fmla="*/ 391737 h 501027"/>
                <a:gd name="connsiteX125" fmla="*/ 704418 w 828458"/>
                <a:gd name="connsiteY125" fmla="*/ 393949 h 501027"/>
                <a:gd name="connsiteX126" fmla="*/ 701911 w 828458"/>
                <a:gd name="connsiteY126" fmla="*/ 396309 h 501027"/>
                <a:gd name="connsiteX127" fmla="*/ 700141 w 828458"/>
                <a:gd name="connsiteY127" fmla="*/ 396604 h 501027"/>
                <a:gd name="connsiteX128" fmla="*/ 694831 w 828458"/>
                <a:gd name="connsiteY128" fmla="*/ 396014 h 501027"/>
                <a:gd name="connsiteX129" fmla="*/ 691881 w 828458"/>
                <a:gd name="connsiteY129" fmla="*/ 394392 h 501027"/>
                <a:gd name="connsiteX130" fmla="*/ 691144 w 828458"/>
                <a:gd name="connsiteY130" fmla="*/ 393507 h 501027"/>
                <a:gd name="connsiteX131" fmla="*/ 692767 w 828458"/>
                <a:gd name="connsiteY131" fmla="*/ 392474 h 501027"/>
                <a:gd name="connsiteX132" fmla="*/ 692767 w 828458"/>
                <a:gd name="connsiteY132" fmla="*/ 391442 h 501027"/>
                <a:gd name="connsiteX133" fmla="*/ 690259 w 828458"/>
                <a:gd name="connsiteY133" fmla="*/ 389377 h 501027"/>
                <a:gd name="connsiteX134" fmla="*/ 686867 w 828458"/>
                <a:gd name="connsiteY134" fmla="*/ 389672 h 501027"/>
                <a:gd name="connsiteX135" fmla="*/ 684064 w 828458"/>
                <a:gd name="connsiteY135" fmla="*/ 390262 h 501027"/>
                <a:gd name="connsiteX136" fmla="*/ 678165 w 828458"/>
                <a:gd name="connsiteY136" fmla="*/ 390557 h 501027"/>
                <a:gd name="connsiteX137" fmla="*/ 676985 w 828458"/>
                <a:gd name="connsiteY137" fmla="*/ 390852 h 501027"/>
                <a:gd name="connsiteX138" fmla="*/ 671085 w 828458"/>
                <a:gd name="connsiteY138" fmla="*/ 392327 h 501027"/>
                <a:gd name="connsiteX139" fmla="*/ 670643 w 828458"/>
                <a:gd name="connsiteY139" fmla="*/ 393359 h 501027"/>
                <a:gd name="connsiteX140" fmla="*/ 669610 w 828458"/>
                <a:gd name="connsiteY140" fmla="*/ 394687 h 501027"/>
                <a:gd name="connsiteX141" fmla="*/ 666661 w 828458"/>
                <a:gd name="connsiteY141" fmla="*/ 396162 h 501027"/>
                <a:gd name="connsiteX142" fmla="*/ 660318 w 828458"/>
                <a:gd name="connsiteY142" fmla="*/ 397342 h 501027"/>
                <a:gd name="connsiteX143" fmla="*/ 657664 w 828458"/>
                <a:gd name="connsiteY143" fmla="*/ 396752 h 501027"/>
                <a:gd name="connsiteX144" fmla="*/ 649256 w 828458"/>
                <a:gd name="connsiteY144" fmla="*/ 397046 h 501027"/>
                <a:gd name="connsiteX145" fmla="*/ 643652 w 828458"/>
                <a:gd name="connsiteY145" fmla="*/ 398964 h 501027"/>
                <a:gd name="connsiteX146" fmla="*/ 640850 w 828458"/>
                <a:gd name="connsiteY146" fmla="*/ 400439 h 501027"/>
                <a:gd name="connsiteX147" fmla="*/ 632590 w 828458"/>
                <a:gd name="connsiteY147" fmla="*/ 403389 h 501027"/>
                <a:gd name="connsiteX148" fmla="*/ 627280 w 828458"/>
                <a:gd name="connsiteY148" fmla="*/ 404126 h 501027"/>
                <a:gd name="connsiteX149" fmla="*/ 625510 w 828458"/>
                <a:gd name="connsiteY149" fmla="*/ 404126 h 501027"/>
                <a:gd name="connsiteX150" fmla="*/ 623298 w 828458"/>
                <a:gd name="connsiteY150" fmla="*/ 403831 h 501027"/>
                <a:gd name="connsiteX151" fmla="*/ 619758 w 828458"/>
                <a:gd name="connsiteY151" fmla="*/ 399111 h 501027"/>
                <a:gd name="connsiteX152" fmla="*/ 616661 w 828458"/>
                <a:gd name="connsiteY152" fmla="*/ 394687 h 501027"/>
                <a:gd name="connsiteX153" fmla="*/ 611056 w 828458"/>
                <a:gd name="connsiteY153" fmla="*/ 393212 h 501027"/>
                <a:gd name="connsiteX154" fmla="*/ 606632 w 828458"/>
                <a:gd name="connsiteY154" fmla="*/ 389672 h 501027"/>
                <a:gd name="connsiteX155" fmla="*/ 596750 w 828458"/>
                <a:gd name="connsiteY155" fmla="*/ 389229 h 501027"/>
                <a:gd name="connsiteX156" fmla="*/ 593210 w 828458"/>
                <a:gd name="connsiteY156" fmla="*/ 387755 h 501027"/>
                <a:gd name="connsiteX157" fmla="*/ 592620 w 828458"/>
                <a:gd name="connsiteY157" fmla="*/ 387755 h 501027"/>
                <a:gd name="connsiteX158" fmla="*/ 594242 w 828458"/>
                <a:gd name="connsiteY158" fmla="*/ 389082 h 501027"/>
                <a:gd name="connsiteX159" fmla="*/ 596307 w 828458"/>
                <a:gd name="connsiteY159" fmla="*/ 389967 h 501027"/>
                <a:gd name="connsiteX160" fmla="*/ 594980 w 828458"/>
                <a:gd name="connsiteY160" fmla="*/ 389967 h 501027"/>
                <a:gd name="connsiteX161" fmla="*/ 589965 w 828458"/>
                <a:gd name="connsiteY161" fmla="*/ 388197 h 501027"/>
                <a:gd name="connsiteX162" fmla="*/ 587310 w 828458"/>
                <a:gd name="connsiteY162" fmla="*/ 386427 h 501027"/>
                <a:gd name="connsiteX163" fmla="*/ 587310 w 828458"/>
                <a:gd name="connsiteY163" fmla="*/ 385542 h 501027"/>
                <a:gd name="connsiteX164" fmla="*/ 590113 w 828458"/>
                <a:gd name="connsiteY164" fmla="*/ 386722 h 501027"/>
                <a:gd name="connsiteX165" fmla="*/ 590997 w 828458"/>
                <a:gd name="connsiteY165" fmla="*/ 386722 h 501027"/>
                <a:gd name="connsiteX166" fmla="*/ 587458 w 828458"/>
                <a:gd name="connsiteY166" fmla="*/ 384215 h 501027"/>
                <a:gd name="connsiteX167" fmla="*/ 585540 w 828458"/>
                <a:gd name="connsiteY167" fmla="*/ 379937 h 501027"/>
                <a:gd name="connsiteX168" fmla="*/ 583180 w 828458"/>
                <a:gd name="connsiteY168" fmla="*/ 378610 h 501027"/>
                <a:gd name="connsiteX169" fmla="*/ 581853 w 828458"/>
                <a:gd name="connsiteY169" fmla="*/ 376103 h 501027"/>
                <a:gd name="connsiteX170" fmla="*/ 577576 w 828458"/>
                <a:gd name="connsiteY170" fmla="*/ 372268 h 501027"/>
                <a:gd name="connsiteX171" fmla="*/ 576838 w 828458"/>
                <a:gd name="connsiteY171" fmla="*/ 368728 h 501027"/>
                <a:gd name="connsiteX172" fmla="*/ 575511 w 828458"/>
                <a:gd name="connsiteY172" fmla="*/ 366221 h 501027"/>
                <a:gd name="connsiteX173" fmla="*/ 573151 w 828458"/>
                <a:gd name="connsiteY173" fmla="*/ 358109 h 501027"/>
                <a:gd name="connsiteX174" fmla="*/ 566514 w 828458"/>
                <a:gd name="connsiteY174" fmla="*/ 349554 h 501027"/>
                <a:gd name="connsiteX175" fmla="*/ 555747 w 828458"/>
                <a:gd name="connsiteY175" fmla="*/ 338050 h 501027"/>
                <a:gd name="connsiteX176" fmla="*/ 554125 w 828458"/>
                <a:gd name="connsiteY176" fmla="*/ 335248 h 501027"/>
                <a:gd name="connsiteX177" fmla="*/ 553830 w 828458"/>
                <a:gd name="connsiteY177" fmla="*/ 333035 h 501027"/>
                <a:gd name="connsiteX178" fmla="*/ 549552 w 828458"/>
                <a:gd name="connsiteY178" fmla="*/ 324776 h 501027"/>
                <a:gd name="connsiteX179" fmla="*/ 545865 w 828458"/>
                <a:gd name="connsiteY179" fmla="*/ 316811 h 501027"/>
                <a:gd name="connsiteX180" fmla="*/ 545865 w 828458"/>
                <a:gd name="connsiteY180" fmla="*/ 315926 h 501027"/>
                <a:gd name="connsiteX181" fmla="*/ 545570 w 828458"/>
                <a:gd name="connsiteY181" fmla="*/ 314746 h 501027"/>
                <a:gd name="connsiteX182" fmla="*/ 544243 w 828458"/>
                <a:gd name="connsiteY182" fmla="*/ 314009 h 501027"/>
                <a:gd name="connsiteX183" fmla="*/ 543358 w 828458"/>
                <a:gd name="connsiteY183" fmla="*/ 313272 h 501027"/>
                <a:gd name="connsiteX184" fmla="*/ 542325 w 828458"/>
                <a:gd name="connsiteY184" fmla="*/ 311354 h 501027"/>
                <a:gd name="connsiteX185" fmla="*/ 539228 w 828458"/>
                <a:gd name="connsiteY185" fmla="*/ 299850 h 501027"/>
                <a:gd name="connsiteX186" fmla="*/ 543505 w 828458"/>
                <a:gd name="connsiteY186" fmla="*/ 307077 h 501027"/>
                <a:gd name="connsiteX187" fmla="*/ 547045 w 828458"/>
                <a:gd name="connsiteY187" fmla="*/ 311207 h 501027"/>
                <a:gd name="connsiteX188" fmla="*/ 548962 w 828458"/>
                <a:gd name="connsiteY188" fmla="*/ 312387 h 501027"/>
                <a:gd name="connsiteX189" fmla="*/ 548962 w 828458"/>
                <a:gd name="connsiteY189" fmla="*/ 313566 h 501027"/>
                <a:gd name="connsiteX190" fmla="*/ 547930 w 828458"/>
                <a:gd name="connsiteY190" fmla="*/ 315189 h 501027"/>
                <a:gd name="connsiteX191" fmla="*/ 547635 w 828458"/>
                <a:gd name="connsiteY191" fmla="*/ 318139 h 501027"/>
                <a:gd name="connsiteX192" fmla="*/ 548225 w 828458"/>
                <a:gd name="connsiteY192" fmla="*/ 320351 h 501027"/>
                <a:gd name="connsiteX193" fmla="*/ 548815 w 828458"/>
                <a:gd name="connsiteY193" fmla="*/ 317549 h 501027"/>
                <a:gd name="connsiteX194" fmla="*/ 550142 w 828458"/>
                <a:gd name="connsiteY194" fmla="*/ 315779 h 501027"/>
                <a:gd name="connsiteX195" fmla="*/ 550732 w 828458"/>
                <a:gd name="connsiteY195" fmla="*/ 312387 h 501027"/>
                <a:gd name="connsiteX196" fmla="*/ 549552 w 828458"/>
                <a:gd name="connsiteY196" fmla="*/ 311059 h 501027"/>
                <a:gd name="connsiteX197" fmla="*/ 546308 w 828458"/>
                <a:gd name="connsiteY197" fmla="*/ 308552 h 501027"/>
                <a:gd name="connsiteX198" fmla="*/ 543653 w 828458"/>
                <a:gd name="connsiteY198" fmla="*/ 305749 h 501027"/>
                <a:gd name="connsiteX199" fmla="*/ 538933 w 828458"/>
                <a:gd name="connsiteY199" fmla="*/ 297637 h 501027"/>
                <a:gd name="connsiteX200" fmla="*/ 538491 w 828458"/>
                <a:gd name="connsiteY200" fmla="*/ 292918 h 501027"/>
                <a:gd name="connsiteX201" fmla="*/ 536868 w 828458"/>
                <a:gd name="connsiteY201" fmla="*/ 286576 h 501027"/>
                <a:gd name="connsiteX202" fmla="*/ 536868 w 828458"/>
                <a:gd name="connsiteY202" fmla="*/ 285248 h 501027"/>
                <a:gd name="connsiteX203" fmla="*/ 536426 w 828458"/>
                <a:gd name="connsiteY203" fmla="*/ 283331 h 501027"/>
                <a:gd name="connsiteX204" fmla="*/ 537458 w 828458"/>
                <a:gd name="connsiteY204" fmla="*/ 279201 h 501027"/>
                <a:gd name="connsiteX205" fmla="*/ 538933 w 828458"/>
                <a:gd name="connsiteY205" fmla="*/ 276251 h 501027"/>
                <a:gd name="connsiteX206" fmla="*/ 539228 w 828458"/>
                <a:gd name="connsiteY206" fmla="*/ 274776 h 501027"/>
                <a:gd name="connsiteX207" fmla="*/ 538638 w 828458"/>
                <a:gd name="connsiteY207" fmla="*/ 264747 h 501027"/>
                <a:gd name="connsiteX208" fmla="*/ 539671 w 828458"/>
                <a:gd name="connsiteY208" fmla="*/ 253095 h 501027"/>
                <a:gd name="connsiteX209" fmla="*/ 539228 w 828458"/>
                <a:gd name="connsiteY209" fmla="*/ 252358 h 501027"/>
                <a:gd name="connsiteX210" fmla="*/ 539523 w 828458"/>
                <a:gd name="connsiteY210" fmla="*/ 251620 h 501027"/>
                <a:gd name="connsiteX211" fmla="*/ 539818 w 828458"/>
                <a:gd name="connsiteY211" fmla="*/ 246310 h 501027"/>
                <a:gd name="connsiteX212" fmla="*/ 541145 w 828458"/>
                <a:gd name="connsiteY212" fmla="*/ 235101 h 501027"/>
                <a:gd name="connsiteX213" fmla="*/ 545275 w 828458"/>
                <a:gd name="connsiteY213" fmla="*/ 217845 h 501027"/>
                <a:gd name="connsiteX214" fmla="*/ 547488 w 828458"/>
                <a:gd name="connsiteY214" fmla="*/ 211797 h 501027"/>
                <a:gd name="connsiteX215" fmla="*/ 552650 w 828458"/>
                <a:gd name="connsiteY215" fmla="*/ 202063 h 501027"/>
                <a:gd name="connsiteX216" fmla="*/ 554272 w 828458"/>
                <a:gd name="connsiteY216" fmla="*/ 197343 h 501027"/>
                <a:gd name="connsiteX217" fmla="*/ 554715 w 828458"/>
                <a:gd name="connsiteY217" fmla="*/ 191591 h 501027"/>
                <a:gd name="connsiteX218" fmla="*/ 551175 w 828458"/>
                <a:gd name="connsiteY218" fmla="*/ 192181 h 501027"/>
                <a:gd name="connsiteX219" fmla="*/ 549700 w 828458"/>
                <a:gd name="connsiteY219" fmla="*/ 193066 h 501027"/>
                <a:gd name="connsiteX220" fmla="*/ 549405 w 828458"/>
                <a:gd name="connsiteY220" fmla="*/ 193804 h 501027"/>
                <a:gd name="connsiteX221" fmla="*/ 549405 w 828458"/>
                <a:gd name="connsiteY221" fmla="*/ 194246 h 501027"/>
                <a:gd name="connsiteX222" fmla="*/ 548668 w 828458"/>
                <a:gd name="connsiteY222" fmla="*/ 194246 h 501027"/>
                <a:gd name="connsiteX223" fmla="*/ 547045 w 828458"/>
                <a:gd name="connsiteY223" fmla="*/ 193656 h 501027"/>
                <a:gd name="connsiteX224" fmla="*/ 543210 w 828458"/>
                <a:gd name="connsiteY224" fmla="*/ 191001 h 501027"/>
                <a:gd name="connsiteX225" fmla="*/ 537606 w 828458"/>
                <a:gd name="connsiteY225" fmla="*/ 189379 h 501027"/>
                <a:gd name="connsiteX226" fmla="*/ 530231 w 828458"/>
                <a:gd name="connsiteY226" fmla="*/ 188789 h 501027"/>
                <a:gd name="connsiteX227" fmla="*/ 525216 w 828458"/>
                <a:gd name="connsiteY227" fmla="*/ 187461 h 501027"/>
                <a:gd name="connsiteX228" fmla="*/ 522562 w 828458"/>
                <a:gd name="connsiteY228" fmla="*/ 185544 h 501027"/>
                <a:gd name="connsiteX229" fmla="*/ 519759 w 828458"/>
                <a:gd name="connsiteY229" fmla="*/ 184364 h 501027"/>
                <a:gd name="connsiteX230" fmla="*/ 516809 w 828458"/>
                <a:gd name="connsiteY230" fmla="*/ 183922 h 501027"/>
                <a:gd name="connsiteX231" fmla="*/ 514450 w 828458"/>
                <a:gd name="connsiteY231" fmla="*/ 182889 h 501027"/>
                <a:gd name="connsiteX232" fmla="*/ 512532 w 828458"/>
                <a:gd name="connsiteY232" fmla="*/ 181119 h 501027"/>
                <a:gd name="connsiteX233" fmla="*/ 509730 w 828458"/>
                <a:gd name="connsiteY233" fmla="*/ 179939 h 501027"/>
                <a:gd name="connsiteX234" fmla="*/ 506043 w 828458"/>
                <a:gd name="connsiteY234" fmla="*/ 179497 h 501027"/>
                <a:gd name="connsiteX235" fmla="*/ 503683 w 828458"/>
                <a:gd name="connsiteY235" fmla="*/ 178169 h 501027"/>
                <a:gd name="connsiteX236" fmla="*/ 502060 w 828458"/>
                <a:gd name="connsiteY236" fmla="*/ 174925 h 501027"/>
                <a:gd name="connsiteX237" fmla="*/ 502060 w 828458"/>
                <a:gd name="connsiteY237" fmla="*/ 174925 h 501027"/>
                <a:gd name="connsiteX238" fmla="*/ 500585 w 828458"/>
                <a:gd name="connsiteY238" fmla="*/ 169468 h 501027"/>
                <a:gd name="connsiteX239" fmla="*/ 498668 w 828458"/>
                <a:gd name="connsiteY239" fmla="*/ 166075 h 501027"/>
                <a:gd name="connsiteX240" fmla="*/ 494981 w 828458"/>
                <a:gd name="connsiteY240" fmla="*/ 161798 h 501027"/>
                <a:gd name="connsiteX241" fmla="*/ 494686 w 828458"/>
                <a:gd name="connsiteY241" fmla="*/ 161208 h 501027"/>
                <a:gd name="connsiteX242" fmla="*/ 494686 w 828458"/>
                <a:gd name="connsiteY242" fmla="*/ 161208 h 501027"/>
                <a:gd name="connsiteX243" fmla="*/ 494686 w 828458"/>
                <a:gd name="connsiteY243" fmla="*/ 160471 h 501027"/>
                <a:gd name="connsiteX244" fmla="*/ 495128 w 828458"/>
                <a:gd name="connsiteY244" fmla="*/ 157963 h 501027"/>
                <a:gd name="connsiteX245" fmla="*/ 494686 w 828458"/>
                <a:gd name="connsiteY245" fmla="*/ 156193 h 501027"/>
                <a:gd name="connsiteX246" fmla="*/ 493506 w 828458"/>
                <a:gd name="connsiteY246" fmla="*/ 154718 h 501027"/>
                <a:gd name="connsiteX247" fmla="*/ 493211 w 828458"/>
                <a:gd name="connsiteY247" fmla="*/ 153243 h 501027"/>
                <a:gd name="connsiteX248" fmla="*/ 493801 w 828458"/>
                <a:gd name="connsiteY248" fmla="*/ 151621 h 501027"/>
                <a:gd name="connsiteX249" fmla="*/ 493801 w 828458"/>
                <a:gd name="connsiteY249" fmla="*/ 149704 h 501027"/>
                <a:gd name="connsiteX250" fmla="*/ 493358 w 828458"/>
                <a:gd name="connsiteY250" fmla="*/ 147491 h 501027"/>
                <a:gd name="connsiteX251" fmla="*/ 490998 w 828458"/>
                <a:gd name="connsiteY251" fmla="*/ 144984 h 501027"/>
                <a:gd name="connsiteX252" fmla="*/ 486869 w 828458"/>
                <a:gd name="connsiteY252" fmla="*/ 142329 h 501027"/>
                <a:gd name="connsiteX253" fmla="*/ 483329 w 828458"/>
                <a:gd name="connsiteY253" fmla="*/ 138494 h 501027"/>
                <a:gd name="connsiteX254" fmla="*/ 480379 w 828458"/>
                <a:gd name="connsiteY254" fmla="*/ 133480 h 501027"/>
                <a:gd name="connsiteX255" fmla="*/ 477429 w 828458"/>
                <a:gd name="connsiteY255" fmla="*/ 129940 h 501027"/>
                <a:gd name="connsiteX256" fmla="*/ 474627 w 828458"/>
                <a:gd name="connsiteY256" fmla="*/ 128023 h 501027"/>
                <a:gd name="connsiteX257" fmla="*/ 472710 w 828458"/>
                <a:gd name="connsiteY257" fmla="*/ 125663 h 501027"/>
                <a:gd name="connsiteX258" fmla="*/ 471677 w 828458"/>
                <a:gd name="connsiteY258" fmla="*/ 122860 h 501027"/>
                <a:gd name="connsiteX259" fmla="*/ 471382 w 828458"/>
                <a:gd name="connsiteY259" fmla="*/ 121238 h 501027"/>
                <a:gd name="connsiteX260" fmla="*/ 471825 w 828458"/>
                <a:gd name="connsiteY260" fmla="*/ 120795 h 501027"/>
                <a:gd name="connsiteX261" fmla="*/ 470055 w 828458"/>
                <a:gd name="connsiteY261" fmla="*/ 117698 h 501027"/>
                <a:gd name="connsiteX262" fmla="*/ 466072 w 828458"/>
                <a:gd name="connsiteY262" fmla="*/ 111798 h 501027"/>
                <a:gd name="connsiteX263" fmla="*/ 463860 w 828458"/>
                <a:gd name="connsiteY263" fmla="*/ 107521 h 501027"/>
                <a:gd name="connsiteX264" fmla="*/ 463270 w 828458"/>
                <a:gd name="connsiteY264" fmla="*/ 104866 h 501027"/>
                <a:gd name="connsiteX265" fmla="*/ 460763 w 828458"/>
                <a:gd name="connsiteY265" fmla="*/ 101621 h 501027"/>
                <a:gd name="connsiteX266" fmla="*/ 456338 w 828458"/>
                <a:gd name="connsiteY266" fmla="*/ 97934 h 501027"/>
                <a:gd name="connsiteX267" fmla="*/ 453978 w 828458"/>
                <a:gd name="connsiteY267" fmla="*/ 95427 h 501027"/>
                <a:gd name="connsiteX268" fmla="*/ 453388 w 828458"/>
                <a:gd name="connsiteY268" fmla="*/ 93804 h 501027"/>
                <a:gd name="connsiteX269" fmla="*/ 453388 w 828458"/>
                <a:gd name="connsiteY269" fmla="*/ 93804 h 501027"/>
                <a:gd name="connsiteX270" fmla="*/ 446456 w 828458"/>
                <a:gd name="connsiteY270" fmla="*/ 88937 h 501027"/>
                <a:gd name="connsiteX271" fmla="*/ 444391 w 828458"/>
                <a:gd name="connsiteY271" fmla="*/ 85840 h 501027"/>
                <a:gd name="connsiteX272" fmla="*/ 442769 w 828458"/>
                <a:gd name="connsiteY272" fmla="*/ 84807 h 501027"/>
                <a:gd name="connsiteX273" fmla="*/ 440114 w 828458"/>
                <a:gd name="connsiteY273" fmla="*/ 84807 h 501027"/>
                <a:gd name="connsiteX274" fmla="*/ 440114 w 828458"/>
                <a:gd name="connsiteY274" fmla="*/ 83923 h 501027"/>
                <a:gd name="connsiteX275" fmla="*/ 439524 w 828458"/>
                <a:gd name="connsiteY275" fmla="*/ 83923 h 501027"/>
                <a:gd name="connsiteX276" fmla="*/ 438344 w 828458"/>
                <a:gd name="connsiteY276" fmla="*/ 84512 h 501027"/>
                <a:gd name="connsiteX277" fmla="*/ 434657 w 828458"/>
                <a:gd name="connsiteY277" fmla="*/ 84512 h 501027"/>
                <a:gd name="connsiteX278" fmla="*/ 428462 w 828458"/>
                <a:gd name="connsiteY278" fmla="*/ 84218 h 501027"/>
                <a:gd name="connsiteX279" fmla="*/ 423890 w 828458"/>
                <a:gd name="connsiteY279" fmla="*/ 83333 h 501027"/>
                <a:gd name="connsiteX280" fmla="*/ 421088 w 828458"/>
                <a:gd name="connsiteY280" fmla="*/ 82005 h 501027"/>
                <a:gd name="connsiteX281" fmla="*/ 419170 w 828458"/>
                <a:gd name="connsiteY281" fmla="*/ 82005 h 501027"/>
                <a:gd name="connsiteX282" fmla="*/ 417990 w 828458"/>
                <a:gd name="connsiteY282" fmla="*/ 83775 h 501027"/>
                <a:gd name="connsiteX283" fmla="*/ 415630 w 828458"/>
                <a:gd name="connsiteY283" fmla="*/ 84807 h 501027"/>
                <a:gd name="connsiteX284" fmla="*/ 411943 w 828458"/>
                <a:gd name="connsiteY284" fmla="*/ 85250 h 501027"/>
                <a:gd name="connsiteX285" fmla="*/ 408846 w 828458"/>
                <a:gd name="connsiteY285" fmla="*/ 88347 h 501027"/>
                <a:gd name="connsiteX286" fmla="*/ 406191 w 828458"/>
                <a:gd name="connsiteY286" fmla="*/ 94099 h 501027"/>
                <a:gd name="connsiteX287" fmla="*/ 405011 w 828458"/>
                <a:gd name="connsiteY287" fmla="*/ 97787 h 501027"/>
                <a:gd name="connsiteX288" fmla="*/ 405306 w 828458"/>
                <a:gd name="connsiteY288" fmla="*/ 99409 h 501027"/>
                <a:gd name="connsiteX289" fmla="*/ 404569 w 828458"/>
                <a:gd name="connsiteY289" fmla="*/ 100589 h 501027"/>
                <a:gd name="connsiteX290" fmla="*/ 402946 w 828458"/>
                <a:gd name="connsiteY290" fmla="*/ 101326 h 501027"/>
                <a:gd name="connsiteX291" fmla="*/ 401176 w 828458"/>
                <a:gd name="connsiteY291" fmla="*/ 102949 h 501027"/>
                <a:gd name="connsiteX292" fmla="*/ 399406 w 828458"/>
                <a:gd name="connsiteY292" fmla="*/ 105456 h 501027"/>
                <a:gd name="connsiteX293" fmla="*/ 397341 w 828458"/>
                <a:gd name="connsiteY293" fmla="*/ 106636 h 501027"/>
                <a:gd name="connsiteX294" fmla="*/ 394982 w 828458"/>
                <a:gd name="connsiteY294" fmla="*/ 106636 h 501027"/>
                <a:gd name="connsiteX295" fmla="*/ 390704 w 828458"/>
                <a:gd name="connsiteY295" fmla="*/ 104571 h 501027"/>
                <a:gd name="connsiteX296" fmla="*/ 384362 w 828458"/>
                <a:gd name="connsiteY296" fmla="*/ 100737 h 501027"/>
                <a:gd name="connsiteX297" fmla="*/ 379495 w 828458"/>
                <a:gd name="connsiteY297" fmla="*/ 98377 h 501027"/>
                <a:gd name="connsiteX298" fmla="*/ 375955 w 828458"/>
                <a:gd name="connsiteY298" fmla="*/ 97492 h 501027"/>
                <a:gd name="connsiteX299" fmla="*/ 372858 w 828458"/>
                <a:gd name="connsiteY299" fmla="*/ 95722 h 501027"/>
                <a:gd name="connsiteX300" fmla="*/ 370056 w 828458"/>
                <a:gd name="connsiteY300" fmla="*/ 93067 h 501027"/>
                <a:gd name="connsiteX301" fmla="*/ 367548 w 828458"/>
                <a:gd name="connsiteY301" fmla="*/ 91297 h 501027"/>
                <a:gd name="connsiteX302" fmla="*/ 365188 w 828458"/>
                <a:gd name="connsiteY302" fmla="*/ 90412 h 501027"/>
                <a:gd name="connsiteX303" fmla="*/ 362534 w 828458"/>
                <a:gd name="connsiteY303" fmla="*/ 87462 h 501027"/>
                <a:gd name="connsiteX304" fmla="*/ 359436 w 828458"/>
                <a:gd name="connsiteY304" fmla="*/ 82448 h 501027"/>
                <a:gd name="connsiteX305" fmla="*/ 357961 w 828458"/>
                <a:gd name="connsiteY305" fmla="*/ 78613 h 501027"/>
                <a:gd name="connsiteX306" fmla="*/ 357961 w 828458"/>
                <a:gd name="connsiteY306" fmla="*/ 74483 h 501027"/>
                <a:gd name="connsiteX307" fmla="*/ 353979 w 828458"/>
                <a:gd name="connsiteY307" fmla="*/ 65486 h 501027"/>
                <a:gd name="connsiteX308" fmla="*/ 351767 w 828458"/>
                <a:gd name="connsiteY308" fmla="*/ 61651 h 501027"/>
                <a:gd name="connsiteX309" fmla="*/ 350144 w 828458"/>
                <a:gd name="connsiteY309" fmla="*/ 59881 h 501027"/>
                <a:gd name="connsiteX310" fmla="*/ 347047 w 828458"/>
                <a:gd name="connsiteY310" fmla="*/ 57817 h 501027"/>
                <a:gd name="connsiteX311" fmla="*/ 342475 w 828458"/>
                <a:gd name="connsiteY311" fmla="*/ 55309 h 501027"/>
                <a:gd name="connsiteX312" fmla="*/ 336280 w 828458"/>
                <a:gd name="connsiteY312" fmla="*/ 50295 h 501027"/>
                <a:gd name="connsiteX313" fmla="*/ 328463 w 828458"/>
                <a:gd name="connsiteY313" fmla="*/ 42773 h 501027"/>
                <a:gd name="connsiteX314" fmla="*/ 323006 w 828458"/>
                <a:gd name="connsiteY314" fmla="*/ 38200 h 501027"/>
                <a:gd name="connsiteX315" fmla="*/ 319761 w 828458"/>
                <a:gd name="connsiteY315" fmla="*/ 36725 h 501027"/>
                <a:gd name="connsiteX316" fmla="*/ 316959 w 828458"/>
                <a:gd name="connsiteY316" fmla="*/ 34070 h 501027"/>
                <a:gd name="connsiteX317" fmla="*/ 314599 w 828458"/>
                <a:gd name="connsiteY317" fmla="*/ 30236 h 501027"/>
                <a:gd name="connsiteX318" fmla="*/ 312239 w 828458"/>
                <a:gd name="connsiteY318" fmla="*/ 27728 h 501027"/>
                <a:gd name="connsiteX319" fmla="*/ 306044 w 828458"/>
                <a:gd name="connsiteY319" fmla="*/ 27728 h 501027"/>
                <a:gd name="connsiteX320" fmla="*/ 300292 w 828458"/>
                <a:gd name="connsiteY320" fmla="*/ 27433 h 501027"/>
                <a:gd name="connsiteX321" fmla="*/ 265779 w 828458"/>
                <a:gd name="connsiteY321" fmla="*/ 27433 h 501027"/>
                <a:gd name="connsiteX322" fmla="*/ 265779 w 828458"/>
                <a:gd name="connsiteY322" fmla="*/ 40118 h 501027"/>
                <a:gd name="connsiteX323" fmla="*/ 191886 w 828458"/>
                <a:gd name="connsiteY323" fmla="*/ 40118 h 501027"/>
                <a:gd name="connsiteX324" fmla="*/ 179497 w 828458"/>
                <a:gd name="connsiteY324" fmla="*/ 35988 h 501027"/>
                <a:gd name="connsiteX325" fmla="*/ 167108 w 828458"/>
                <a:gd name="connsiteY325" fmla="*/ 31711 h 501027"/>
                <a:gd name="connsiteX326" fmla="*/ 154718 w 828458"/>
                <a:gd name="connsiteY326" fmla="*/ 27433 h 501027"/>
                <a:gd name="connsiteX327" fmla="*/ 142329 w 828458"/>
                <a:gd name="connsiteY327" fmla="*/ 23156 h 501027"/>
                <a:gd name="connsiteX328" fmla="*/ 129940 w 828458"/>
                <a:gd name="connsiteY328" fmla="*/ 18879 h 501027"/>
                <a:gd name="connsiteX329" fmla="*/ 117551 w 828458"/>
                <a:gd name="connsiteY329" fmla="*/ 14602 h 501027"/>
                <a:gd name="connsiteX330" fmla="*/ 105161 w 828458"/>
                <a:gd name="connsiteY330" fmla="*/ 10324 h 501027"/>
                <a:gd name="connsiteX331" fmla="*/ 92772 w 828458"/>
                <a:gd name="connsiteY331" fmla="*/ 6047 h 501027"/>
                <a:gd name="connsiteX332" fmla="*/ 93952 w 828458"/>
                <a:gd name="connsiteY332" fmla="*/ 4425 h 501027"/>
                <a:gd name="connsiteX333" fmla="*/ 95574 w 828458"/>
                <a:gd name="connsiteY333" fmla="*/ 0 h 501027"/>
                <a:gd name="connsiteX334" fmla="*/ 92625 w 828458"/>
                <a:gd name="connsiteY334" fmla="*/ 295 h 501027"/>
                <a:gd name="connsiteX335" fmla="*/ 85103 w 828458"/>
                <a:gd name="connsiteY335" fmla="*/ 885 h 501027"/>
                <a:gd name="connsiteX336" fmla="*/ 77580 w 828458"/>
                <a:gd name="connsiteY336" fmla="*/ 1475 h 501027"/>
                <a:gd name="connsiteX337" fmla="*/ 70058 w 828458"/>
                <a:gd name="connsiteY337" fmla="*/ 2065 h 501027"/>
                <a:gd name="connsiteX338" fmla="*/ 62536 w 828458"/>
                <a:gd name="connsiteY338" fmla="*/ 2655 h 501027"/>
                <a:gd name="connsiteX339" fmla="*/ 55014 w 828458"/>
                <a:gd name="connsiteY339" fmla="*/ 3245 h 501027"/>
                <a:gd name="connsiteX340" fmla="*/ 47492 w 828458"/>
                <a:gd name="connsiteY340" fmla="*/ 3835 h 501027"/>
                <a:gd name="connsiteX341" fmla="*/ 39970 w 828458"/>
                <a:gd name="connsiteY341" fmla="*/ 4425 h 501027"/>
                <a:gd name="connsiteX342" fmla="*/ 32448 w 828458"/>
                <a:gd name="connsiteY342" fmla="*/ 5015 h 501027"/>
                <a:gd name="connsiteX343" fmla="*/ 34218 w 828458"/>
                <a:gd name="connsiteY343" fmla="*/ 10472 h 501027"/>
                <a:gd name="connsiteX344" fmla="*/ 34955 w 828458"/>
                <a:gd name="connsiteY344" fmla="*/ 11652 h 501027"/>
                <a:gd name="connsiteX345" fmla="*/ 38053 w 828458"/>
                <a:gd name="connsiteY345" fmla="*/ 14749 h 501027"/>
                <a:gd name="connsiteX346" fmla="*/ 39823 w 828458"/>
                <a:gd name="connsiteY346" fmla="*/ 20501 h 501027"/>
                <a:gd name="connsiteX347" fmla="*/ 45722 w 828458"/>
                <a:gd name="connsiteY347" fmla="*/ 24779 h 501027"/>
                <a:gd name="connsiteX348" fmla="*/ 45722 w 828458"/>
                <a:gd name="connsiteY348" fmla="*/ 27433 h 501027"/>
                <a:gd name="connsiteX349" fmla="*/ 44837 w 828458"/>
                <a:gd name="connsiteY349" fmla="*/ 27876 h 501027"/>
                <a:gd name="connsiteX350" fmla="*/ 43068 w 828458"/>
                <a:gd name="connsiteY350" fmla="*/ 27876 h 501027"/>
                <a:gd name="connsiteX351" fmla="*/ 44395 w 828458"/>
                <a:gd name="connsiteY351" fmla="*/ 29056 h 501027"/>
                <a:gd name="connsiteX352" fmla="*/ 44395 w 828458"/>
                <a:gd name="connsiteY352" fmla="*/ 32890 h 501027"/>
                <a:gd name="connsiteX353" fmla="*/ 45870 w 828458"/>
                <a:gd name="connsiteY353" fmla="*/ 34808 h 501027"/>
                <a:gd name="connsiteX354" fmla="*/ 49852 w 828458"/>
                <a:gd name="connsiteY354" fmla="*/ 38790 h 501027"/>
                <a:gd name="connsiteX355" fmla="*/ 53097 w 828458"/>
                <a:gd name="connsiteY355" fmla="*/ 43362 h 501027"/>
                <a:gd name="connsiteX356" fmla="*/ 53687 w 828458"/>
                <a:gd name="connsiteY356" fmla="*/ 45575 h 501027"/>
                <a:gd name="connsiteX357" fmla="*/ 53687 w 828458"/>
                <a:gd name="connsiteY357" fmla="*/ 47787 h 501027"/>
                <a:gd name="connsiteX358" fmla="*/ 53982 w 828458"/>
                <a:gd name="connsiteY358" fmla="*/ 50147 h 501027"/>
                <a:gd name="connsiteX359" fmla="*/ 60029 w 828458"/>
                <a:gd name="connsiteY359" fmla="*/ 54867 h 501027"/>
                <a:gd name="connsiteX360" fmla="*/ 60766 w 828458"/>
                <a:gd name="connsiteY360" fmla="*/ 57669 h 501027"/>
                <a:gd name="connsiteX361" fmla="*/ 60766 w 828458"/>
                <a:gd name="connsiteY361" fmla="*/ 61799 h 501027"/>
                <a:gd name="connsiteX362" fmla="*/ 61799 w 828458"/>
                <a:gd name="connsiteY362" fmla="*/ 66076 h 501027"/>
                <a:gd name="connsiteX363" fmla="*/ 65339 w 828458"/>
                <a:gd name="connsiteY363" fmla="*/ 67698 h 501027"/>
                <a:gd name="connsiteX364" fmla="*/ 66519 w 828458"/>
                <a:gd name="connsiteY364" fmla="*/ 69321 h 501027"/>
                <a:gd name="connsiteX365" fmla="*/ 67256 w 828458"/>
                <a:gd name="connsiteY365" fmla="*/ 75515 h 501027"/>
                <a:gd name="connsiteX366" fmla="*/ 66814 w 828458"/>
                <a:gd name="connsiteY366" fmla="*/ 79055 h 501027"/>
                <a:gd name="connsiteX367" fmla="*/ 68436 w 828458"/>
                <a:gd name="connsiteY367" fmla="*/ 79793 h 501027"/>
                <a:gd name="connsiteX368" fmla="*/ 70353 w 828458"/>
                <a:gd name="connsiteY368" fmla="*/ 84955 h 501027"/>
                <a:gd name="connsiteX369" fmla="*/ 73156 w 828458"/>
                <a:gd name="connsiteY369" fmla="*/ 87167 h 501027"/>
                <a:gd name="connsiteX370" fmla="*/ 79793 w 828458"/>
                <a:gd name="connsiteY370" fmla="*/ 91445 h 501027"/>
                <a:gd name="connsiteX371" fmla="*/ 83628 w 828458"/>
                <a:gd name="connsiteY371" fmla="*/ 94395 h 501027"/>
                <a:gd name="connsiteX372" fmla="*/ 88200 w 828458"/>
                <a:gd name="connsiteY372" fmla="*/ 95574 h 501027"/>
                <a:gd name="connsiteX373" fmla="*/ 89675 w 828458"/>
                <a:gd name="connsiteY373" fmla="*/ 96459 h 501027"/>
                <a:gd name="connsiteX374" fmla="*/ 91297 w 828458"/>
                <a:gd name="connsiteY374" fmla="*/ 98377 h 501027"/>
                <a:gd name="connsiteX375" fmla="*/ 96902 w 828458"/>
                <a:gd name="connsiteY375" fmla="*/ 103686 h 501027"/>
                <a:gd name="connsiteX376" fmla="*/ 106194 w 828458"/>
                <a:gd name="connsiteY376" fmla="*/ 114011 h 501027"/>
                <a:gd name="connsiteX377" fmla="*/ 110471 w 828458"/>
                <a:gd name="connsiteY377" fmla="*/ 117551 h 501027"/>
                <a:gd name="connsiteX378" fmla="*/ 112978 w 828458"/>
                <a:gd name="connsiteY378" fmla="*/ 122565 h 501027"/>
                <a:gd name="connsiteX379" fmla="*/ 111798 w 828458"/>
                <a:gd name="connsiteY379" fmla="*/ 128317 h 501027"/>
                <a:gd name="connsiteX380" fmla="*/ 109439 w 828458"/>
                <a:gd name="connsiteY380" fmla="*/ 134217 h 501027"/>
                <a:gd name="connsiteX381" fmla="*/ 107374 w 828458"/>
                <a:gd name="connsiteY381" fmla="*/ 136429 h 501027"/>
                <a:gd name="connsiteX382" fmla="*/ 107669 w 828458"/>
                <a:gd name="connsiteY382" fmla="*/ 137167 h 501027"/>
                <a:gd name="connsiteX383" fmla="*/ 110176 w 828458"/>
                <a:gd name="connsiteY383" fmla="*/ 136872 h 501027"/>
                <a:gd name="connsiteX384" fmla="*/ 110176 w 828458"/>
                <a:gd name="connsiteY384" fmla="*/ 138347 h 501027"/>
                <a:gd name="connsiteX385" fmla="*/ 109734 w 828458"/>
                <a:gd name="connsiteY385" fmla="*/ 139379 h 501027"/>
                <a:gd name="connsiteX386" fmla="*/ 110766 w 828458"/>
                <a:gd name="connsiteY386" fmla="*/ 142329 h 501027"/>
                <a:gd name="connsiteX387" fmla="*/ 112536 w 828458"/>
                <a:gd name="connsiteY387" fmla="*/ 143804 h 501027"/>
                <a:gd name="connsiteX388" fmla="*/ 110766 w 828458"/>
                <a:gd name="connsiteY388" fmla="*/ 143804 h 501027"/>
                <a:gd name="connsiteX389" fmla="*/ 108259 w 828458"/>
                <a:gd name="connsiteY389" fmla="*/ 142624 h 501027"/>
                <a:gd name="connsiteX390" fmla="*/ 106489 w 828458"/>
                <a:gd name="connsiteY390" fmla="*/ 141002 h 501027"/>
                <a:gd name="connsiteX391" fmla="*/ 106784 w 828458"/>
                <a:gd name="connsiteY391" fmla="*/ 139232 h 501027"/>
                <a:gd name="connsiteX392" fmla="*/ 106489 w 828458"/>
                <a:gd name="connsiteY392" fmla="*/ 138199 h 501027"/>
                <a:gd name="connsiteX393" fmla="*/ 104571 w 828458"/>
                <a:gd name="connsiteY393" fmla="*/ 139084 h 501027"/>
                <a:gd name="connsiteX394" fmla="*/ 102654 w 828458"/>
                <a:gd name="connsiteY394" fmla="*/ 140264 h 501027"/>
                <a:gd name="connsiteX395" fmla="*/ 99409 w 828458"/>
                <a:gd name="connsiteY395" fmla="*/ 140559 h 501027"/>
                <a:gd name="connsiteX396" fmla="*/ 92772 w 828458"/>
                <a:gd name="connsiteY396" fmla="*/ 139232 h 501027"/>
                <a:gd name="connsiteX397" fmla="*/ 87167 w 828458"/>
                <a:gd name="connsiteY397" fmla="*/ 138937 h 501027"/>
                <a:gd name="connsiteX398" fmla="*/ 87167 w 828458"/>
                <a:gd name="connsiteY398" fmla="*/ 140117 h 501027"/>
                <a:gd name="connsiteX399" fmla="*/ 88347 w 828458"/>
                <a:gd name="connsiteY399" fmla="*/ 141887 h 501027"/>
                <a:gd name="connsiteX400" fmla="*/ 91887 w 828458"/>
                <a:gd name="connsiteY400" fmla="*/ 144099 h 501027"/>
                <a:gd name="connsiteX401" fmla="*/ 95574 w 828458"/>
                <a:gd name="connsiteY401" fmla="*/ 147491 h 501027"/>
                <a:gd name="connsiteX402" fmla="*/ 100147 w 828458"/>
                <a:gd name="connsiteY402" fmla="*/ 150589 h 501027"/>
                <a:gd name="connsiteX403" fmla="*/ 101179 w 828458"/>
                <a:gd name="connsiteY403" fmla="*/ 152063 h 501027"/>
                <a:gd name="connsiteX404" fmla="*/ 101621 w 828458"/>
                <a:gd name="connsiteY404" fmla="*/ 154718 h 501027"/>
                <a:gd name="connsiteX405" fmla="*/ 102506 w 828458"/>
                <a:gd name="connsiteY405" fmla="*/ 156488 h 501027"/>
                <a:gd name="connsiteX406" fmla="*/ 105456 w 828458"/>
                <a:gd name="connsiteY406" fmla="*/ 158111 h 501027"/>
                <a:gd name="connsiteX407" fmla="*/ 108849 w 828458"/>
                <a:gd name="connsiteY407" fmla="*/ 158553 h 501027"/>
                <a:gd name="connsiteX408" fmla="*/ 111208 w 828458"/>
                <a:gd name="connsiteY408" fmla="*/ 159586 h 501027"/>
                <a:gd name="connsiteX409" fmla="*/ 114158 w 828458"/>
                <a:gd name="connsiteY409" fmla="*/ 162830 h 501027"/>
                <a:gd name="connsiteX410" fmla="*/ 115781 w 828458"/>
                <a:gd name="connsiteY410" fmla="*/ 162830 h 501027"/>
                <a:gd name="connsiteX411" fmla="*/ 118288 w 828458"/>
                <a:gd name="connsiteY411" fmla="*/ 163420 h 501027"/>
                <a:gd name="connsiteX412" fmla="*/ 120500 w 828458"/>
                <a:gd name="connsiteY412" fmla="*/ 166075 h 501027"/>
                <a:gd name="connsiteX413" fmla="*/ 121975 w 828458"/>
                <a:gd name="connsiteY413" fmla="*/ 168288 h 501027"/>
                <a:gd name="connsiteX414" fmla="*/ 124630 w 828458"/>
                <a:gd name="connsiteY414" fmla="*/ 170205 h 501027"/>
                <a:gd name="connsiteX415" fmla="*/ 129202 w 828458"/>
                <a:gd name="connsiteY415" fmla="*/ 168140 h 501027"/>
                <a:gd name="connsiteX416" fmla="*/ 133185 w 828458"/>
                <a:gd name="connsiteY416" fmla="*/ 168140 h 501027"/>
                <a:gd name="connsiteX417" fmla="*/ 134955 w 828458"/>
                <a:gd name="connsiteY417" fmla="*/ 166370 h 501027"/>
                <a:gd name="connsiteX418" fmla="*/ 136282 w 828458"/>
                <a:gd name="connsiteY418" fmla="*/ 163863 h 501027"/>
                <a:gd name="connsiteX419" fmla="*/ 136577 w 828458"/>
                <a:gd name="connsiteY419" fmla="*/ 168140 h 501027"/>
                <a:gd name="connsiteX420" fmla="*/ 137167 w 828458"/>
                <a:gd name="connsiteY420" fmla="*/ 170205 h 501027"/>
                <a:gd name="connsiteX421" fmla="*/ 139674 w 828458"/>
                <a:gd name="connsiteY421" fmla="*/ 173892 h 501027"/>
                <a:gd name="connsiteX422" fmla="*/ 149114 w 828458"/>
                <a:gd name="connsiteY422" fmla="*/ 181267 h 501027"/>
                <a:gd name="connsiteX423" fmla="*/ 152506 w 828458"/>
                <a:gd name="connsiteY423" fmla="*/ 182447 h 501027"/>
                <a:gd name="connsiteX424" fmla="*/ 156341 w 828458"/>
                <a:gd name="connsiteY424" fmla="*/ 184069 h 501027"/>
                <a:gd name="connsiteX425" fmla="*/ 161650 w 828458"/>
                <a:gd name="connsiteY425" fmla="*/ 192476 h 501027"/>
                <a:gd name="connsiteX426" fmla="*/ 163125 w 828458"/>
                <a:gd name="connsiteY426" fmla="*/ 196606 h 501027"/>
                <a:gd name="connsiteX427" fmla="*/ 163125 w 828458"/>
                <a:gd name="connsiteY427" fmla="*/ 200293 h 501027"/>
                <a:gd name="connsiteX428" fmla="*/ 163863 w 828458"/>
                <a:gd name="connsiteY428" fmla="*/ 201621 h 501027"/>
                <a:gd name="connsiteX429" fmla="*/ 164453 w 828458"/>
                <a:gd name="connsiteY429" fmla="*/ 201916 h 501027"/>
                <a:gd name="connsiteX430" fmla="*/ 164895 w 828458"/>
                <a:gd name="connsiteY430" fmla="*/ 204275 h 501027"/>
                <a:gd name="connsiteX431" fmla="*/ 164305 w 828458"/>
                <a:gd name="connsiteY431" fmla="*/ 208848 h 501027"/>
                <a:gd name="connsiteX432" fmla="*/ 162978 w 828458"/>
                <a:gd name="connsiteY432" fmla="*/ 216665 h 501027"/>
                <a:gd name="connsiteX433" fmla="*/ 163273 w 828458"/>
                <a:gd name="connsiteY433" fmla="*/ 219614 h 501027"/>
                <a:gd name="connsiteX434" fmla="*/ 164453 w 828458"/>
                <a:gd name="connsiteY434" fmla="*/ 222269 h 501027"/>
                <a:gd name="connsiteX435" fmla="*/ 170352 w 828458"/>
                <a:gd name="connsiteY435" fmla="*/ 226989 h 501027"/>
                <a:gd name="connsiteX436" fmla="*/ 170942 w 828458"/>
                <a:gd name="connsiteY436" fmla="*/ 228022 h 501027"/>
                <a:gd name="connsiteX437" fmla="*/ 170942 w 828458"/>
                <a:gd name="connsiteY437" fmla="*/ 229644 h 501027"/>
                <a:gd name="connsiteX438" fmla="*/ 171532 w 828458"/>
                <a:gd name="connsiteY438" fmla="*/ 230529 h 501027"/>
                <a:gd name="connsiteX439" fmla="*/ 172860 w 828458"/>
                <a:gd name="connsiteY439" fmla="*/ 230234 h 501027"/>
                <a:gd name="connsiteX440" fmla="*/ 174630 w 828458"/>
                <a:gd name="connsiteY440" fmla="*/ 230234 h 501027"/>
                <a:gd name="connsiteX441" fmla="*/ 177432 w 828458"/>
                <a:gd name="connsiteY441" fmla="*/ 233331 h 501027"/>
                <a:gd name="connsiteX442" fmla="*/ 181562 w 828458"/>
                <a:gd name="connsiteY442" fmla="*/ 236428 h 501027"/>
                <a:gd name="connsiteX443" fmla="*/ 191591 w 828458"/>
                <a:gd name="connsiteY443" fmla="*/ 242623 h 501027"/>
                <a:gd name="connsiteX444" fmla="*/ 195279 w 828458"/>
                <a:gd name="connsiteY444" fmla="*/ 246310 h 501027"/>
                <a:gd name="connsiteX445" fmla="*/ 198671 w 828458"/>
                <a:gd name="connsiteY445" fmla="*/ 248818 h 501027"/>
                <a:gd name="connsiteX446" fmla="*/ 202211 w 828458"/>
                <a:gd name="connsiteY446" fmla="*/ 252653 h 501027"/>
                <a:gd name="connsiteX447" fmla="*/ 209143 w 828458"/>
                <a:gd name="connsiteY447" fmla="*/ 256340 h 501027"/>
                <a:gd name="connsiteX448" fmla="*/ 211060 w 828458"/>
                <a:gd name="connsiteY448" fmla="*/ 258700 h 501027"/>
                <a:gd name="connsiteX449" fmla="*/ 212240 w 828458"/>
                <a:gd name="connsiteY449" fmla="*/ 261650 h 501027"/>
                <a:gd name="connsiteX450" fmla="*/ 213862 w 828458"/>
                <a:gd name="connsiteY450" fmla="*/ 263567 h 501027"/>
                <a:gd name="connsiteX451" fmla="*/ 216370 w 828458"/>
                <a:gd name="connsiteY451" fmla="*/ 272711 h 501027"/>
                <a:gd name="connsiteX452" fmla="*/ 218435 w 828458"/>
                <a:gd name="connsiteY452" fmla="*/ 275809 h 501027"/>
                <a:gd name="connsiteX453" fmla="*/ 220647 w 828458"/>
                <a:gd name="connsiteY453" fmla="*/ 276104 h 501027"/>
                <a:gd name="connsiteX454" fmla="*/ 223302 w 828458"/>
                <a:gd name="connsiteY454" fmla="*/ 275071 h 501027"/>
                <a:gd name="connsiteX455" fmla="*/ 225809 w 828458"/>
                <a:gd name="connsiteY455" fmla="*/ 273449 h 501027"/>
                <a:gd name="connsiteX456" fmla="*/ 228317 w 828458"/>
                <a:gd name="connsiteY456" fmla="*/ 270794 h 501027"/>
                <a:gd name="connsiteX457" fmla="*/ 231856 w 828458"/>
                <a:gd name="connsiteY457" fmla="*/ 268582 h 501027"/>
                <a:gd name="connsiteX458" fmla="*/ 232889 w 828458"/>
                <a:gd name="connsiteY458" fmla="*/ 267107 h 501027"/>
                <a:gd name="connsiteX459" fmla="*/ 234069 w 828458"/>
                <a:gd name="connsiteY459" fmla="*/ 261944 h 501027"/>
                <a:gd name="connsiteX460" fmla="*/ 234069 w 828458"/>
                <a:gd name="connsiteY460" fmla="*/ 259880 h 501027"/>
                <a:gd name="connsiteX461" fmla="*/ 231561 w 828458"/>
                <a:gd name="connsiteY461" fmla="*/ 256635 h 501027"/>
                <a:gd name="connsiteX462" fmla="*/ 227137 w 828458"/>
                <a:gd name="connsiteY462" fmla="*/ 254865 h 501027"/>
                <a:gd name="connsiteX463" fmla="*/ 226252 w 828458"/>
                <a:gd name="connsiteY463" fmla="*/ 250883 h 501027"/>
                <a:gd name="connsiteX464" fmla="*/ 224482 w 828458"/>
                <a:gd name="connsiteY464" fmla="*/ 249260 h 501027"/>
                <a:gd name="connsiteX465" fmla="*/ 223597 w 828458"/>
                <a:gd name="connsiteY465" fmla="*/ 247195 h 501027"/>
                <a:gd name="connsiteX466" fmla="*/ 221532 w 828458"/>
                <a:gd name="connsiteY466" fmla="*/ 244541 h 501027"/>
                <a:gd name="connsiteX467" fmla="*/ 219172 w 828458"/>
                <a:gd name="connsiteY467" fmla="*/ 242476 h 501027"/>
                <a:gd name="connsiteX468" fmla="*/ 218140 w 828458"/>
                <a:gd name="connsiteY468" fmla="*/ 240706 h 501027"/>
                <a:gd name="connsiteX469" fmla="*/ 211797 w 828458"/>
                <a:gd name="connsiteY469" fmla="*/ 235986 h 501027"/>
                <a:gd name="connsiteX470" fmla="*/ 210765 w 828458"/>
                <a:gd name="connsiteY470" fmla="*/ 235986 h 501027"/>
                <a:gd name="connsiteX471" fmla="*/ 210175 w 828458"/>
                <a:gd name="connsiteY471" fmla="*/ 237019 h 501027"/>
                <a:gd name="connsiteX472" fmla="*/ 210175 w 828458"/>
                <a:gd name="connsiteY472" fmla="*/ 238346 h 501027"/>
                <a:gd name="connsiteX473" fmla="*/ 210913 w 828458"/>
                <a:gd name="connsiteY473" fmla="*/ 240116 h 501027"/>
                <a:gd name="connsiteX474" fmla="*/ 210323 w 828458"/>
                <a:gd name="connsiteY474" fmla="*/ 241591 h 501027"/>
                <a:gd name="connsiteX475" fmla="*/ 209143 w 828458"/>
                <a:gd name="connsiteY475" fmla="*/ 242623 h 501027"/>
                <a:gd name="connsiteX476" fmla="*/ 208110 w 828458"/>
                <a:gd name="connsiteY476" fmla="*/ 241738 h 501027"/>
                <a:gd name="connsiteX477" fmla="*/ 208405 w 828458"/>
                <a:gd name="connsiteY477" fmla="*/ 240853 h 501027"/>
                <a:gd name="connsiteX478" fmla="*/ 207815 w 828458"/>
                <a:gd name="connsiteY478" fmla="*/ 240411 h 501027"/>
                <a:gd name="connsiteX479" fmla="*/ 204570 w 828458"/>
                <a:gd name="connsiteY479" fmla="*/ 239526 h 501027"/>
                <a:gd name="connsiteX480" fmla="*/ 201621 w 828458"/>
                <a:gd name="connsiteY480" fmla="*/ 235986 h 501027"/>
                <a:gd name="connsiteX481" fmla="*/ 199703 w 828458"/>
                <a:gd name="connsiteY481" fmla="*/ 229202 h 501027"/>
                <a:gd name="connsiteX482" fmla="*/ 199703 w 828458"/>
                <a:gd name="connsiteY482" fmla="*/ 226989 h 501027"/>
                <a:gd name="connsiteX483" fmla="*/ 201178 w 828458"/>
                <a:gd name="connsiteY483" fmla="*/ 223744 h 501027"/>
                <a:gd name="connsiteX484" fmla="*/ 200883 w 828458"/>
                <a:gd name="connsiteY484" fmla="*/ 221532 h 501027"/>
                <a:gd name="connsiteX485" fmla="*/ 199113 w 828458"/>
                <a:gd name="connsiteY485" fmla="*/ 217992 h 501027"/>
                <a:gd name="connsiteX486" fmla="*/ 195573 w 828458"/>
                <a:gd name="connsiteY486" fmla="*/ 213862 h 501027"/>
                <a:gd name="connsiteX487" fmla="*/ 192476 w 828458"/>
                <a:gd name="connsiteY487" fmla="*/ 206193 h 501027"/>
                <a:gd name="connsiteX488" fmla="*/ 191886 w 828458"/>
                <a:gd name="connsiteY488" fmla="*/ 203243 h 501027"/>
                <a:gd name="connsiteX489" fmla="*/ 188936 w 828458"/>
                <a:gd name="connsiteY489" fmla="*/ 201916 h 501027"/>
                <a:gd name="connsiteX490" fmla="*/ 185249 w 828458"/>
                <a:gd name="connsiteY490" fmla="*/ 195868 h 501027"/>
                <a:gd name="connsiteX491" fmla="*/ 184217 w 828458"/>
                <a:gd name="connsiteY491" fmla="*/ 191886 h 501027"/>
                <a:gd name="connsiteX492" fmla="*/ 184217 w 828458"/>
                <a:gd name="connsiteY492" fmla="*/ 186429 h 501027"/>
                <a:gd name="connsiteX493" fmla="*/ 182299 w 828458"/>
                <a:gd name="connsiteY493" fmla="*/ 182594 h 501027"/>
                <a:gd name="connsiteX494" fmla="*/ 182004 w 828458"/>
                <a:gd name="connsiteY494" fmla="*/ 180234 h 501027"/>
                <a:gd name="connsiteX495" fmla="*/ 180824 w 828458"/>
                <a:gd name="connsiteY495" fmla="*/ 178612 h 501027"/>
                <a:gd name="connsiteX496" fmla="*/ 180824 w 828458"/>
                <a:gd name="connsiteY496" fmla="*/ 175810 h 501027"/>
                <a:gd name="connsiteX497" fmla="*/ 178759 w 828458"/>
                <a:gd name="connsiteY497" fmla="*/ 173745 h 501027"/>
                <a:gd name="connsiteX498" fmla="*/ 178169 w 828458"/>
                <a:gd name="connsiteY498" fmla="*/ 170205 h 501027"/>
                <a:gd name="connsiteX499" fmla="*/ 172270 w 828458"/>
                <a:gd name="connsiteY499" fmla="*/ 165338 h 501027"/>
                <a:gd name="connsiteX500" fmla="*/ 171532 w 828458"/>
                <a:gd name="connsiteY500" fmla="*/ 165780 h 501027"/>
                <a:gd name="connsiteX501" fmla="*/ 171532 w 828458"/>
                <a:gd name="connsiteY501" fmla="*/ 168877 h 501027"/>
                <a:gd name="connsiteX502" fmla="*/ 172712 w 828458"/>
                <a:gd name="connsiteY502" fmla="*/ 170795 h 501027"/>
                <a:gd name="connsiteX503" fmla="*/ 174777 w 828458"/>
                <a:gd name="connsiteY503" fmla="*/ 173745 h 501027"/>
                <a:gd name="connsiteX504" fmla="*/ 174187 w 828458"/>
                <a:gd name="connsiteY504" fmla="*/ 174187 h 501027"/>
                <a:gd name="connsiteX505" fmla="*/ 173450 w 828458"/>
                <a:gd name="connsiteY505" fmla="*/ 173892 h 501027"/>
                <a:gd name="connsiteX506" fmla="*/ 170647 w 828458"/>
                <a:gd name="connsiteY506" fmla="*/ 170942 h 501027"/>
                <a:gd name="connsiteX507" fmla="*/ 170058 w 828458"/>
                <a:gd name="connsiteY507" fmla="*/ 166370 h 501027"/>
                <a:gd name="connsiteX508" fmla="*/ 166813 w 828458"/>
                <a:gd name="connsiteY508" fmla="*/ 162830 h 501027"/>
                <a:gd name="connsiteX509" fmla="*/ 166813 w 828458"/>
                <a:gd name="connsiteY509" fmla="*/ 159733 h 501027"/>
                <a:gd name="connsiteX510" fmla="*/ 164453 w 828458"/>
                <a:gd name="connsiteY510" fmla="*/ 157816 h 501027"/>
                <a:gd name="connsiteX511" fmla="*/ 161945 w 828458"/>
                <a:gd name="connsiteY511" fmla="*/ 156636 h 501027"/>
                <a:gd name="connsiteX512" fmla="*/ 159586 w 828458"/>
                <a:gd name="connsiteY512" fmla="*/ 152063 h 501027"/>
                <a:gd name="connsiteX513" fmla="*/ 158406 w 828458"/>
                <a:gd name="connsiteY513" fmla="*/ 147196 h 501027"/>
                <a:gd name="connsiteX514" fmla="*/ 152506 w 828458"/>
                <a:gd name="connsiteY514" fmla="*/ 143362 h 501027"/>
                <a:gd name="connsiteX515" fmla="*/ 147786 w 828458"/>
                <a:gd name="connsiteY515" fmla="*/ 138642 h 501027"/>
                <a:gd name="connsiteX516" fmla="*/ 147196 w 828458"/>
                <a:gd name="connsiteY516" fmla="*/ 136577 h 501027"/>
                <a:gd name="connsiteX517" fmla="*/ 147491 w 828458"/>
                <a:gd name="connsiteY517" fmla="*/ 133922 h 501027"/>
                <a:gd name="connsiteX518" fmla="*/ 146016 w 828458"/>
                <a:gd name="connsiteY518" fmla="*/ 131120 h 501027"/>
                <a:gd name="connsiteX519" fmla="*/ 146311 w 828458"/>
                <a:gd name="connsiteY519" fmla="*/ 127875 h 501027"/>
                <a:gd name="connsiteX520" fmla="*/ 144394 w 828458"/>
                <a:gd name="connsiteY520" fmla="*/ 125515 h 501027"/>
                <a:gd name="connsiteX521" fmla="*/ 144394 w 828458"/>
                <a:gd name="connsiteY521" fmla="*/ 121828 h 501027"/>
                <a:gd name="connsiteX522" fmla="*/ 142034 w 828458"/>
                <a:gd name="connsiteY522" fmla="*/ 120943 h 501027"/>
                <a:gd name="connsiteX523" fmla="*/ 139969 w 828458"/>
                <a:gd name="connsiteY523" fmla="*/ 120500 h 501027"/>
                <a:gd name="connsiteX524" fmla="*/ 138347 w 828458"/>
                <a:gd name="connsiteY524" fmla="*/ 119468 h 501027"/>
                <a:gd name="connsiteX525" fmla="*/ 135397 w 828458"/>
                <a:gd name="connsiteY525" fmla="*/ 111356 h 501027"/>
                <a:gd name="connsiteX526" fmla="*/ 134070 w 828458"/>
                <a:gd name="connsiteY526" fmla="*/ 110766 h 501027"/>
                <a:gd name="connsiteX527" fmla="*/ 132447 w 828458"/>
                <a:gd name="connsiteY527" fmla="*/ 110766 h 501027"/>
                <a:gd name="connsiteX528" fmla="*/ 132005 w 828458"/>
                <a:gd name="connsiteY528" fmla="*/ 110176 h 501027"/>
                <a:gd name="connsiteX529" fmla="*/ 132005 w 828458"/>
                <a:gd name="connsiteY529" fmla="*/ 109144 h 501027"/>
                <a:gd name="connsiteX530" fmla="*/ 130825 w 828458"/>
                <a:gd name="connsiteY530" fmla="*/ 107079 h 501027"/>
                <a:gd name="connsiteX531" fmla="*/ 127727 w 828458"/>
                <a:gd name="connsiteY531" fmla="*/ 107669 h 501027"/>
                <a:gd name="connsiteX532" fmla="*/ 126695 w 828458"/>
                <a:gd name="connsiteY532" fmla="*/ 104866 h 501027"/>
                <a:gd name="connsiteX533" fmla="*/ 126695 w 828458"/>
                <a:gd name="connsiteY533" fmla="*/ 102654 h 501027"/>
                <a:gd name="connsiteX534" fmla="*/ 121090 w 828458"/>
                <a:gd name="connsiteY534" fmla="*/ 95132 h 501027"/>
                <a:gd name="connsiteX535" fmla="*/ 119173 w 828458"/>
                <a:gd name="connsiteY535" fmla="*/ 93067 h 501027"/>
                <a:gd name="connsiteX536" fmla="*/ 113126 w 828458"/>
                <a:gd name="connsiteY536" fmla="*/ 88200 h 501027"/>
                <a:gd name="connsiteX537" fmla="*/ 110028 w 828458"/>
                <a:gd name="connsiteY537" fmla="*/ 84660 h 501027"/>
                <a:gd name="connsiteX538" fmla="*/ 105014 w 828458"/>
                <a:gd name="connsiteY538" fmla="*/ 82005 h 501027"/>
                <a:gd name="connsiteX539" fmla="*/ 104276 w 828458"/>
                <a:gd name="connsiteY539" fmla="*/ 80088 h 501027"/>
                <a:gd name="connsiteX540" fmla="*/ 100442 w 828458"/>
                <a:gd name="connsiteY540" fmla="*/ 76548 h 501027"/>
                <a:gd name="connsiteX541" fmla="*/ 98377 w 828458"/>
                <a:gd name="connsiteY541" fmla="*/ 72713 h 501027"/>
                <a:gd name="connsiteX542" fmla="*/ 97787 w 828458"/>
                <a:gd name="connsiteY542" fmla="*/ 70353 h 501027"/>
                <a:gd name="connsiteX543" fmla="*/ 98229 w 828458"/>
                <a:gd name="connsiteY543" fmla="*/ 62684 h 501027"/>
                <a:gd name="connsiteX544" fmla="*/ 96902 w 828458"/>
                <a:gd name="connsiteY544" fmla="*/ 59439 h 501027"/>
                <a:gd name="connsiteX545" fmla="*/ 96459 w 828458"/>
                <a:gd name="connsiteY545" fmla="*/ 55309 h 501027"/>
                <a:gd name="connsiteX546" fmla="*/ 94984 w 828458"/>
                <a:gd name="connsiteY546" fmla="*/ 49704 h 501027"/>
                <a:gd name="connsiteX547" fmla="*/ 92772 w 828458"/>
                <a:gd name="connsiteY547" fmla="*/ 46165 h 501027"/>
                <a:gd name="connsiteX548" fmla="*/ 91740 w 828458"/>
                <a:gd name="connsiteY548" fmla="*/ 43952 h 501027"/>
                <a:gd name="connsiteX549" fmla="*/ 92625 w 828458"/>
                <a:gd name="connsiteY549" fmla="*/ 33038 h 501027"/>
                <a:gd name="connsiteX550" fmla="*/ 94099 w 828458"/>
                <a:gd name="connsiteY550" fmla="*/ 29941 h 501027"/>
                <a:gd name="connsiteX551" fmla="*/ 92772 w 828458"/>
                <a:gd name="connsiteY551" fmla="*/ 25516 h 501027"/>
                <a:gd name="connsiteX552" fmla="*/ 91297 w 828458"/>
                <a:gd name="connsiteY552" fmla="*/ 24041 h 501027"/>
                <a:gd name="connsiteX553" fmla="*/ 90265 w 828458"/>
                <a:gd name="connsiteY553" fmla="*/ 22566 h 501027"/>
                <a:gd name="connsiteX554" fmla="*/ 95279 w 828458"/>
                <a:gd name="connsiteY554" fmla="*/ 25221 h 501027"/>
                <a:gd name="connsiteX555" fmla="*/ 96459 w 828458"/>
                <a:gd name="connsiteY555" fmla="*/ 26106 h 501027"/>
                <a:gd name="connsiteX556" fmla="*/ 98819 w 828458"/>
                <a:gd name="connsiteY556" fmla="*/ 26548 h 501027"/>
                <a:gd name="connsiteX557" fmla="*/ 100442 w 828458"/>
                <a:gd name="connsiteY557" fmla="*/ 27433 h 501027"/>
                <a:gd name="connsiteX558" fmla="*/ 107816 w 828458"/>
                <a:gd name="connsiteY558" fmla="*/ 32596 h 501027"/>
                <a:gd name="connsiteX559" fmla="*/ 110766 w 828458"/>
                <a:gd name="connsiteY559" fmla="*/ 33923 h 501027"/>
                <a:gd name="connsiteX560" fmla="*/ 112536 w 828458"/>
                <a:gd name="connsiteY560" fmla="*/ 33923 h 501027"/>
                <a:gd name="connsiteX561" fmla="*/ 114601 w 828458"/>
                <a:gd name="connsiteY561" fmla="*/ 33481 h 501027"/>
                <a:gd name="connsiteX562" fmla="*/ 115191 w 828458"/>
                <a:gd name="connsiteY562" fmla="*/ 31563 h 501027"/>
                <a:gd name="connsiteX563" fmla="*/ 115928 w 828458"/>
                <a:gd name="connsiteY563" fmla="*/ 30531 h 501027"/>
                <a:gd name="connsiteX564" fmla="*/ 120795 w 828458"/>
                <a:gd name="connsiteY564" fmla="*/ 32596 h 501027"/>
                <a:gd name="connsiteX565" fmla="*/ 122418 w 828458"/>
                <a:gd name="connsiteY565" fmla="*/ 33628 h 501027"/>
                <a:gd name="connsiteX566" fmla="*/ 124188 w 828458"/>
                <a:gd name="connsiteY566" fmla="*/ 35250 h 501027"/>
                <a:gd name="connsiteX567" fmla="*/ 124483 w 828458"/>
                <a:gd name="connsiteY567" fmla="*/ 38790 h 501027"/>
                <a:gd name="connsiteX568" fmla="*/ 128170 w 828458"/>
                <a:gd name="connsiteY568" fmla="*/ 40265 h 501027"/>
                <a:gd name="connsiteX569" fmla="*/ 134660 w 828458"/>
                <a:gd name="connsiteY569" fmla="*/ 41298 h 501027"/>
                <a:gd name="connsiteX570" fmla="*/ 135839 w 828458"/>
                <a:gd name="connsiteY570" fmla="*/ 41887 h 501027"/>
                <a:gd name="connsiteX571" fmla="*/ 138494 w 828458"/>
                <a:gd name="connsiteY571" fmla="*/ 42773 h 501027"/>
                <a:gd name="connsiteX572" fmla="*/ 139527 w 828458"/>
                <a:gd name="connsiteY572" fmla="*/ 43510 h 501027"/>
                <a:gd name="connsiteX573" fmla="*/ 139527 w 828458"/>
                <a:gd name="connsiteY573" fmla="*/ 46165 h 501027"/>
                <a:gd name="connsiteX574" fmla="*/ 138789 w 828458"/>
                <a:gd name="connsiteY574" fmla="*/ 46902 h 501027"/>
                <a:gd name="connsiteX575" fmla="*/ 137904 w 828458"/>
                <a:gd name="connsiteY575" fmla="*/ 46460 h 501027"/>
                <a:gd name="connsiteX576" fmla="*/ 137609 w 828458"/>
                <a:gd name="connsiteY576" fmla="*/ 47345 h 501027"/>
                <a:gd name="connsiteX577" fmla="*/ 137904 w 828458"/>
                <a:gd name="connsiteY577" fmla="*/ 47935 h 501027"/>
                <a:gd name="connsiteX578" fmla="*/ 138347 w 828458"/>
                <a:gd name="connsiteY578" fmla="*/ 50442 h 501027"/>
                <a:gd name="connsiteX579" fmla="*/ 137757 w 828458"/>
                <a:gd name="connsiteY579" fmla="*/ 54572 h 501027"/>
                <a:gd name="connsiteX580" fmla="*/ 139084 w 828458"/>
                <a:gd name="connsiteY580" fmla="*/ 58701 h 501027"/>
                <a:gd name="connsiteX581" fmla="*/ 141887 w 828458"/>
                <a:gd name="connsiteY581" fmla="*/ 62684 h 501027"/>
                <a:gd name="connsiteX582" fmla="*/ 145131 w 828458"/>
                <a:gd name="connsiteY582" fmla="*/ 68731 h 501027"/>
                <a:gd name="connsiteX583" fmla="*/ 146901 w 828458"/>
                <a:gd name="connsiteY583" fmla="*/ 73746 h 501027"/>
                <a:gd name="connsiteX584" fmla="*/ 147491 w 828458"/>
                <a:gd name="connsiteY584" fmla="*/ 77728 h 501027"/>
                <a:gd name="connsiteX585" fmla="*/ 148524 w 828458"/>
                <a:gd name="connsiteY585" fmla="*/ 79645 h 501027"/>
                <a:gd name="connsiteX586" fmla="*/ 149704 w 828458"/>
                <a:gd name="connsiteY586" fmla="*/ 80973 h 501027"/>
                <a:gd name="connsiteX587" fmla="*/ 151769 w 828458"/>
                <a:gd name="connsiteY587" fmla="*/ 85250 h 501027"/>
                <a:gd name="connsiteX588" fmla="*/ 155898 w 828458"/>
                <a:gd name="connsiteY588" fmla="*/ 90412 h 501027"/>
                <a:gd name="connsiteX589" fmla="*/ 156636 w 828458"/>
                <a:gd name="connsiteY589" fmla="*/ 92624 h 501027"/>
                <a:gd name="connsiteX590" fmla="*/ 156636 w 828458"/>
                <a:gd name="connsiteY590" fmla="*/ 93804 h 501027"/>
                <a:gd name="connsiteX591" fmla="*/ 156931 w 828458"/>
                <a:gd name="connsiteY591" fmla="*/ 95869 h 501027"/>
                <a:gd name="connsiteX592" fmla="*/ 158996 w 828458"/>
                <a:gd name="connsiteY592" fmla="*/ 96607 h 501027"/>
                <a:gd name="connsiteX593" fmla="*/ 161061 w 828458"/>
                <a:gd name="connsiteY593" fmla="*/ 98082 h 501027"/>
                <a:gd name="connsiteX594" fmla="*/ 161945 w 828458"/>
                <a:gd name="connsiteY594" fmla="*/ 102359 h 501027"/>
                <a:gd name="connsiteX595" fmla="*/ 162683 w 828458"/>
                <a:gd name="connsiteY595" fmla="*/ 105161 h 501027"/>
                <a:gd name="connsiteX596" fmla="*/ 165780 w 828458"/>
                <a:gd name="connsiteY596" fmla="*/ 108701 h 501027"/>
                <a:gd name="connsiteX597" fmla="*/ 168435 w 828458"/>
                <a:gd name="connsiteY597" fmla="*/ 110766 h 501027"/>
                <a:gd name="connsiteX598" fmla="*/ 169025 w 828458"/>
                <a:gd name="connsiteY598" fmla="*/ 111503 h 501027"/>
                <a:gd name="connsiteX599" fmla="*/ 169320 w 828458"/>
                <a:gd name="connsiteY599" fmla="*/ 112831 h 501027"/>
                <a:gd name="connsiteX600" fmla="*/ 171237 w 828458"/>
                <a:gd name="connsiteY600" fmla="*/ 115781 h 501027"/>
                <a:gd name="connsiteX601" fmla="*/ 173450 w 828458"/>
                <a:gd name="connsiteY601" fmla="*/ 118140 h 501027"/>
                <a:gd name="connsiteX602" fmla="*/ 175220 w 828458"/>
                <a:gd name="connsiteY602" fmla="*/ 120795 h 501027"/>
                <a:gd name="connsiteX603" fmla="*/ 180677 w 828458"/>
                <a:gd name="connsiteY603" fmla="*/ 123303 h 501027"/>
                <a:gd name="connsiteX604" fmla="*/ 185692 w 828458"/>
                <a:gd name="connsiteY604" fmla="*/ 130825 h 501027"/>
                <a:gd name="connsiteX605" fmla="*/ 189969 w 828458"/>
                <a:gd name="connsiteY605" fmla="*/ 134955 h 501027"/>
                <a:gd name="connsiteX606" fmla="*/ 193509 w 828458"/>
                <a:gd name="connsiteY606" fmla="*/ 136134 h 501027"/>
                <a:gd name="connsiteX607" fmla="*/ 195279 w 828458"/>
                <a:gd name="connsiteY607" fmla="*/ 137167 h 501027"/>
                <a:gd name="connsiteX608" fmla="*/ 197196 w 828458"/>
                <a:gd name="connsiteY608" fmla="*/ 136429 h 501027"/>
                <a:gd name="connsiteX609" fmla="*/ 199556 w 828458"/>
                <a:gd name="connsiteY609" fmla="*/ 136429 h 501027"/>
                <a:gd name="connsiteX610" fmla="*/ 205603 w 828458"/>
                <a:gd name="connsiteY610" fmla="*/ 137904 h 501027"/>
                <a:gd name="connsiteX611" fmla="*/ 204275 w 828458"/>
                <a:gd name="connsiteY611" fmla="*/ 139822 h 501027"/>
                <a:gd name="connsiteX612" fmla="*/ 203243 w 828458"/>
                <a:gd name="connsiteY612" fmla="*/ 143804 h 501027"/>
                <a:gd name="connsiteX613" fmla="*/ 203833 w 828458"/>
                <a:gd name="connsiteY613" fmla="*/ 146901 h 501027"/>
                <a:gd name="connsiteX614" fmla="*/ 204718 w 828458"/>
                <a:gd name="connsiteY614" fmla="*/ 149556 h 501027"/>
                <a:gd name="connsiteX615" fmla="*/ 205750 w 828458"/>
                <a:gd name="connsiteY615" fmla="*/ 151031 h 501027"/>
                <a:gd name="connsiteX616" fmla="*/ 206783 w 828458"/>
                <a:gd name="connsiteY616" fmla="*/ 153096 h 501027"/>
                <a:gd name="connsiteX617" fmla="*/ 209438 w 828458"/>
                <a:gd name="connsiteY617" fmla="*/ 155603 h 501027"/>
                <a:gd name="connsiteX618" fmla="*/ 212093 w 828458"/>
                <a:gd name="connsiteY618" fmla="*/ 157668 h 501027"/>
                <a:gd name="connsiteX619" fmla="*/ 220794 w 828458"/>
                <a:gd name="connsiteY619" fmla="*/ 160028 h 501027"/>
                <a:gd name="connsiteX620" fmla="*/ 221237 w 828458"/>
                <a:gd name="connsiteY620" fmla="*/ 161503 h 501027"/>
                <a:gd name="connsiteX621" fmla="*/ 221237 w 828458"/>
                <a:gd name="connsiteY621" fmla="*/ 162978 h 501027"/>
                <a:gd name="connsiteX622" fmla="*/ 222122 w 828458"/>
                <a:gd name="connsiteY622" fmla="*/ 165633 h 501027"/>
                <a:gd name="connsiteX623" fmla="*/ 223744 w 828458"/>
                <a:gd name="connsiteY623" fmla="*/ 168730 h 501027"/>
                <a:gd name="connsiteX624" fmla="*/ 225662 w 828458"/>
                <a:gd name="connsiteY624" fmla="*/ 170648 h 501027"/>
                <a:gd name="connsiteX625" fmla="*/ 232741 w 828458"/>
                <a:gd name="connsiteY625" fmla="*/ 170648 h 501027"/>
                <a:gd name="connsiteX626" fmla="*/ 238198 w 828458"/>
                <a:gd name="connsiteY626" fmla="*/ 175367 h 501027"/>
                <a:gd name="connsiteX627" fmla="*/ 239083 w 828458"/>
                <a:gd name="connsiteY627" fmla="*/ 177727 h 501027"/>
                <a:gd name="connsiteX628" fmla="*/ 239083 w 828458"/>
                <a:gd name="connsiteY628" fmla="*/ 179054 h 501027"/>
                <a:gd name="connsiteX629" fmla="*/ 239821 w 828458"/>
                <a:gd name="connsiteY629" fmla="*/ 180382 h 501027"/>
                <a:gd name="connsiteX630" fmla="*/ 241591 w 828458"/>
                <a:gd name="connsiteY630" fmla="*/ 181709 h 501027"/>
                <a:gd name="connsiteX631" fmla="*/ 242328 w 828458"/>
                <a:gd name="connsiteY631" fmla="*/ 183184 h 501027"/>
                <a:gd name="connsiteX632" fmla="*/ 241296 w 828458"/>
                <a:gd name="connsiteY632" fmla="*/ 183184 h 501027"/>
                <a:gd name="connsiteX633" fmla="*/ 240263 w 828458"/>
                <a:gd name="connsiteY633" fmla="*/ 181709 h 501027"/>
                <a:gd name="connsiteX634" fmla="*/ 238346 w 828458"/>
                <a:gd name="connsiteY634" fmla="*/ 183479 h 501027"/>
                <a:gd name="connsiteX635" fmla="*/ 236134 w 828458"/>
                <a:gd name="connsiteY635" fmla="*/ 186429 h 501027"/>
                <a:gd name="connsiteX636" fmla="*/ 234216 w 828458"/>
                <a:gd name="connsiteY636" fmla="*/ 189379 h 501027"/>
                <a:gd name="connsiteX637" fmla="*/ 235249 w 828458"/>
                <a:gd name="connsiteY637" fmla="*/ 197933 h 501027"/>
                <a:gd name="connsiteX638" fmla="*/ 237313 w 828458"/>
                <a:gd name="connsiteY638" fmla="*/ 200588 h 501027"/>
                <a:gd name="connsiteX639" fmla="*/ 238641 w 828458"/>
                <a:gd name="connsiteY639" fmla="*/ 201326 h 501027"/>
                <a:gd name="connsiteX640" fmla="*/ 240116 w 828458"/>
                <a:gd name="connsiteY640" fmla="*/ 201768 h 501027"/>
                <a:gd name="connsiteX641" fmla="*/ 243066 w 828458"/>
                <a:gd name="connsiteY641" fmla="*/ 201178 h 501027"/>
                <a:gd name="connsiteX642" fmla="*/ 244983 w 828458"/>
                <a:gd name="connsiteY642" fmla="*/ 200441 h 501027"/>
                <a:gd name="connsiteX643" fmla="*/ 246900 w 828458"/>
                <a:gd name="connsiteY643" fmla="*/ 199113 h 501027"/>
                <a:gd name="connsiteX644" fmla="*/ 248228 w 828458"/>
                <a:gd name="connsiteY644" fmla="*/ 197933 h 501027"/>
                <a:gd name="connsiteX645" fmla="*/ 248228 w 828458"/>
                <a:gd name="connsiteY645" fmla="*/ 198966 h 501027"/>
                <a:gd name="connsiteX646" fmla="*/ 246015 w 828458"/>
                <a:gd name="connsiteY646" fmla="*/ 201916 h 501027"/>
                <a:gd name="connsiteX647" fmla="*/ 243508 w 828458"/>
                <a:gd name="connsiteY647" fmla="*/ 202948 h 501027"/>
                <a:gd name="connsiteX648" fmla="*/ 243508 w 828458"/>
                <a:gd name="connsiteY648" fmla="*/ 203980 h 501027"/>
                <a:gd name="connsiteX649" fmla="*/ 244541 w 828458"/>
                <a:gd name="connsiteY649" fmla="*/ 205013 h 501027"/>
                <a:gd name="connsiteX650" fmla="*/ 248080 w 828458"/>
                <a:gd name="connsiteY650" fmla="*/ 204128 h 501027"/>
                <a:gd name="connsiteX651" fmla="*/ 249408 w 828458"/>
                <a:gd name="connsiteY651" fmla="*/ 203243 h 501027"/>
                <a:gd name="connsiteX652" fmla="*/ 250883 w 828458"/>
                <a:gd name="connsiteY652" fmla="*/ 203243 h 501027"/>
                <a:gd name="connsiteX653" fmla="*/ 251768 w 828458"/>
                <a:gd name="connsiteY653" fmla="*/ 206488 h 501027"/>
                <a:gd name="connsiteX654" fmla="*/ 253243 w 828458"/>
                <a:gd name="connsiteY654" fmla="*/ 207668 h 501027"/>
                <a:gd name="connsiteX655" fmla="*/ 259290 w 828458"/>
                <a:gd name="connsiteY655" fmla="*/ 210913 h 501027"/>
                <a:gd name="connsiteX656" fmla="*/ 261650 w 828458"/>
                <a:gd name="connsiteY656" fmla="*/ 212830 h 501027"/>
                <a:gd name="connsiteX657" fmla="*/ 269024 w 828458"/>
                <a:gd name="connsiteY657" fmla="*/ 215632 h 501027"/>
                <a:gd name="connsiteX658" fmla="*/ 270057 w 828458"/>
                <a:gd name="connsiteY658" fmla="*/ 216370 h 501027"/>
                <a:gd name="connsiteX659" fmla="*/ 270499 w 828458"/>
                <a:gd name="connsiteY659" fmla="*/ 217255 h 501027"/>
                <a:gd name="connsiteX660" fmla="*/ 269319 w 828458"/>
                <a:gd name="connsiteY660" fmla="*/ 217697 h 501027"/>
                <a:gd name="connsiteX661" fmla="*/ 267697 w 828458"/>
                <a:gd name="connsiteY661" fmla="*/ 217697 h 501027"/>
                <a:gd name="connsiteX662" fmla="*/ 266369 w 828458"/>
                <a:gd name="connsiteY662" fmla="*/ 217402 h 501027"/>
                <a:gd name="connsiteX663" fmla="*/ 265042 w 828458"/>
                <a:gd name="connsiteY663" fmla="*/ 216222 h 501027"/>
                <a:gd name="connsiteX664" fmla="*/ 264009 w 828458"/>
                <a:gd name="connsiteY664" fmla="*/ 216222 h 501027"/>
                <a:gd name="connsiteX665" fmla="*/ 265927 w 828458"/>
                <a:gd name="connsiteY665" fmla="*/ 219025 h 501027"/>
                <a:gd name="connsiteX666" fmla="*/ 270941 w 828458"/>
                <a:gd name="connsiteY666" fmla="*/ 224334 h 501027"/>
                <a:gd name="connsiteX667" fmla="*/ 270941 w 828458"/>
                <a:gd name="connsiteY667" fmla="*/ 226842 h 501027"/>
                <a:gd name="connsiteX668" fmla="*/ 272564 w 828458"/>
                <a:gd name="connsiteY668" fmla="*/ 229054 h 501027"/>
                <a:gd name="connsiteX669" fmla="*/ 276104 w 828458"/>
                <a:gd name="connsiteY669" fmla="*/ 231119 h 501027"/>
                <a:gd name="connsiteX670" fmla="*/ 278906 w 828458"/>
                <a:gd name="connsiteY670" fmla="*/ 231561 h 501027"/>
                <a:gd name="connsiteX671" fmla="*/ 279791 w 828458"/>
                <a:gd name="connsiteY671" fmla="*/ 232151 h 501027"/>
                <a:gd name="connsiteX672" fmla="*/ 281708 w 828458"/>
                <a:gd name="connsiteY672" fmla="*/ 232594 h 501027"/>
                <a:gd name="connsiteX673" fmla="*/ 283036 w 828458"/>
                <a:gd name="connsiteY673" fmla="*/ 232151 h 501027"/>
                <a:gd name="connsiteX674" fmla="*/ 284068 w 828458"/>
                <a:gd name="connsiteY674" fmla="*/ 232594 h 501027"/>
                <a:gd name="connsiteX675" fmla="*/ 284658 w 828458"/>
                <a:gd name="connsiteY675" fmla="*/ 234364 h 501027"/>
                <a:gd name="connsiteX676" fmla="*/ 284658 w 828458"/>
                <a:gd name="connsiteY676" fmla="*/ 235839 h 501027"/>
                <a:gd name="connsiteX677" fmla="*/ 283626 w 828458"/>
                <a:gd name="connsiteY677" fmla="*/ 236133 h 501027"/>
                <a:gd name="connsiteX678" fmla="*/ 278464 w 828458"/>
                <a:gd name="connsiteY678" fmla="*/ 233036 h 501027"/>
                <a:gd name="connsiteX679" fmla="*/ 277431 w 828458"/>
                <a:gd name="connsiteY679" fmla="*/ 233036 h 501027"/>
                <a:gd name="connsiteX680" fmla="*/ 295130 w 828458"/>
                <a:gd name="connsiteY680" fmla="*/ 245573 h 501027"/>
                <a:gd name="connsiteX681" fmla="*/ 298965 w 828458"/>
                <a:gd name="connsiteY681" fmla="*/ 249260 h 501027"/>
                <a:gd name="connsiteX682" fmla="*/ 304422 w 828458"/>
                <a:gd name="connsiteY682" fmla="*/ 256635 h 501027"/>
                <a:gd name="connsiteX683" fmla="*/ 308699 w 828458"/>
                <a:gd name="connsiteY683" fmla="*/ 261059 h 501027"/>
                <a:gd name="connsiteX684" fmla="*/ 312976 w 828458"/>
                <a:gd name="connsiteY684" fmla="*/ 267992 h 501027"/>
                <a:gd name="connsiteX685" fmla="*/ 317401 w 828458"/>
                <a:gd name="connsiteY685" fmla="*/ 271679 h 501027"/>
                <a:gd name="connsiteX686" fmla="*/ 323006 w 828458"/>
                <a:gd name="connsiteY686" fmla="*/ 278021 h 501027"/>
                <a:gd name="connsiteX687" fmla="*/ 325071 w 828458"/>
                <a:gd name="connsiteY687" fmla="*/ 279496 h 501027"/>
                <a:gd name="connsiteX688" fmla="*/ 329053 w 828458"/>
                <a:gd name="connsiteY688" fmla="*/ 283626 h 501027"/>
                <a:gd name="connsiteX689" fmla="*/ 332888 w 828458"/>
                <a:gd name="connsiteY689" fmla="*/ 291885 h 501027"/>
                <a:gd name="connsiteX690" fmla="*/ 332888 w 828458"/>
                <a:gd name="connsiteY690" fmla="*/ 301177 h 501027"/>
                <a:gd name="connsiteX691" fmla="*/ 335985 w 828458"/>
                <a:gd name="connsiteY691" fmla="*/ 305749 h 501027"/>
                <a:gd name="connsiteX692" fmla="*/ 337755 w 828458"/>
                <a:gd name="connsiteY692" fmla="*/ 309732 h 501027"/>
                <a:gd name="connsiteX693" fmla="*/ 338493 w 828458"/>
                <a:gd name="connsiteY693" fmla="*/ 311207 h 501027"/>
                <a:gd name="connsiteX694" fmla="*/ 344245 w 828458"/>
                <a:gd name="connsiteY694" fmla="*/ 314746 h 501027"/>
                <a:gd name="connsiteX695" fmla="*/ 343655 w 828458"/>
                <a:gd name="connsiteY695" fmla="*/ 317696 h 501027"/>
                <a:gd name="connsiteX696" fmla="*/ 343655 w 828458"/>
                <a:gd name="connsiteY696" fmla="*/ 324776 h 501027"/>
                <a:gd name="connsiteX697" fmla="*/ 341885 w 828458"/>
                <a:gd name="connsiteY697" fmla="*/ 327283 h 501027"/>
                <a:gd name="connsiteX698" fmla="*/ 339525 w 828458"/>
                <a:gd name="connsiteY698" fmla="*/ 329938 h 501027"/>
                <a:gd name="connsiteX699" fmla="*/ 337903 w 828458"/>
                <a:gd name="connsiteY699" fmla="*/ 332150 h 501027"/>
                <a:gd name="connsiteX700" fmla="*/ 336428 w 828458"/>
                <a:gd name="connsiteY700" fmla="*/ 333035 h 501027"/>
                <a:gd name="connsiteX701" fmla="*/ 336870 w 828458"/>
                <a:gd name="connsiteY701" fmla="*/ 333920 h 501027"/>
                <a:gd name="connsiteX702" fmla="*/ 338787 w 828458"/>
                <a:gd name="connsiteY702" fmla="*/ 333920 h 501027"/>
                <a:gd name="connsiteX703" fmla="*/ 341147 w 828458"/>
                <a:gd name="connsiteY703" fmla="*/ 334510 h 501027"/>
                <a:gd name="connsiteX704" fmla="*/ 343065 w 828458"/>
                <a:gd name="connsiteY704" fmla="*/ 336870 h 501027"/>
                <a:gd name="connsiteX705" fmla="*/ 343065 w 828458"/>
                <a:gd name="connsiteY705" fmla="*/ 339230 h 501027"/>
                <a:gd name="connsiteX706" fmla="*/ 339820 w 828458"/>
                <a:gd name="connsiteY706" fmla="*/ 341000 h 501027"/>
                <a:gd name="connsiteX707" fmla="*/ 335543 w 828458"/>
                <a:gd name="connsiteY707" fmla="*/ 341442 h 501027"/>
                <a:gd name="connsiteX708" fmla="*/ 332888 w 828458"/>
                <a:gd name="connsiteY708" fmla="*/ 343065 h 501027"/>
                <a:gd name="connsiteX709" fmla="*/ 332150 w 828458"/>
                <a:gd name="connsiteY709" fmla="*/ 344392 h 501027"/>
                <a:gd name="connsiteX710" fmla="*/ 333478 w 828458"/>
                <a:gd name="connsiteY710" fmla="*/ 346309 h 501027"/>
                <a:gd name="connsiteX711" fmla="*/ 334658 w 828458"/>
                <a:gd name="connsiteY711" fmla="*/ 348669 h 501027"/>
                <a:gd name="connsiteX712" fmla="*/ 335690 w 828458"/>
                <a:gd name="connsiteY712" fmla="*/ 352799 h 501027"/>
                <a:gd name="connsiteX713" fmla="*/ 337018 w 828458"/>
                <a:gd name="connsiteY713" fmla="*/ 355454 h 501027"/>
                <a:gd name="connsiteX714" fmla="*/ 342180 w 828458"/>
                <a:gd name="connsiteY714" fmla="*/ 362681 h 501027"/>
                <a:gd name="connsiteX715" fmla="*/ 346900 w 828458"/>
                <a:gd name="connsiteY715" fmla="*/ 366516 h 501027"/>
                <a:gd name="connsiteX716" fmla="*/ 348522 w 828458"/>
                <a:gd name="connsiteY716" fmla="*/ 369761 h 501027"/>
                <a:gd name="connsiteX717" fmla="*/ 351324 w 828458"/>
                <a:gd name="connsiteY717" fmla="*/ 373300 h 501027"/>
                <a:gd name="connsiteX718" fmla="*/ 360026 w 828458"/>
                <a:gd name="connsiteY718" fmla="*/ 377578 h 501027"/>
                <a:gd name="connsiteX719" fmla="*/ 365188 w 828458"/>
                <a:gd name="connsiteY719" fmla="*/ 379200 h 501027"/>
                <a:gd name="connsiteX720" fmla="*/ 368581 w 828458"/>
                <a:gd name="connsiteY720" fmla="*/ 381412 h 501027"/>
                <a:gd name="connsiteX721" fmla="*/ 374628 w 828458"/>
                <a:gd name="connsiteY721" fmla="*/ 384067 h 501027"/>
                <a:gd name="connsiteX722" fmla="*/ 378168 w 828458"/>
                <a:gd name="connsiteY722" fmla="*/ 386280 h 501027"/>
                <a:gd name="connsiteX723" fmla="*/ 383772 w 828458"/>
                <a:gd name="connsiteY723" fmla="*/ 391589 h 501027"/>
                <a:gd name="connsiteX724" fmla="*/ 386870 w 828458"/>
                <a:gd name="connsiteY724" fmla="*/ 395572 h 501027"/>
                <a:gd name="connsiteX725" fmla="*/ 390557 w 828458"/>
                <a:gd name="connsiteY725" fmla="*/ 399849 h 501027"/>
                <a:gd name="connsiteX726" fmla="*/ 401619 w 828458"/>
                <a:gd name="connsiteY726" fmla="*/ 403536 h 501027"/>
                <a:gd name="connsiteX727" fmla="*/ 410026 w 828458"/>
                <a:gd name="connsiteY727" fmla="*/ 406928 h 501027"/>
                <a:gd name="connsiteX728" fmla="*/ 414008 w 828458"/>
                <a:gd name="connsiteY728" fmla="*/ 407518 h 501027"/>
                <a:gd name="connsiteX729" fmla="*/ 422710 w 828458"/>
                <a:gd name="connsiteY729" fmla="*/ 409731 h 501027"/>
                <a:gd name="connsiteX730" fmla="*/ 428462 w 828458"/>
                <a:gd name="connsiteY730" fmla="*/ 409288 h 501027"/>
                <a:gd name="connsiteX731" fmla="*/ 430527 w 828458"/>
                <a:gd name="connsiteY731" fmla="*/ 409583 h 501027"/>
                <a:gd name="connsiteX732" fmla="*/ 432444 w 828458"/>
                <a:gd name="connsiteY732" fmla="*/ 410616 h 501027"/>
                <a:gd name="connsiteX733" fmla="*/ 434657 w 828458"/>
                <a:gd name="connsiteY733" fmla="*/ 412828 h 501027"/>
                <a:gd name="connsiteX734" fmla="*/ 438934 w 828458"/>
                <a:gd name="connsiteY734" fmla="*/ 417990 h 501027"/>
                <a:gd name="connsiteX735" fmla="*/ 441884 w 828458"/>
                <a:gd name="connsiteY735" fmla="*/ 419023 h 501027"/>
                <a:gd name="connsiteX736" fmla="*/ 444539 w 828458"/>
                <a:gd name="connsiteY736" fmla="*/ 421677 h 501027"/>
                <a:gd name="connsiteX737" fmla="*/ 450733 w 828458"/>
                <a:gd name="connsiteY737" fmla="*/ 424922 h 501027"/>
                <a:gd name="connsiteX738" fmla="*/ 454568 w 828458"/>
                <a:gd name="connsiteY738" fmla="*/ 428020 h 501027"/>
                <a:gd name="connsiteX739" fmla="*/ 458550 w 828458"/>
                <a:gd name="connsiteY739" fmla="*/ 430085 h 501027"/>
                <a:gd name="connsiteX740" fmla="*/ 469465 w 828458"/>
                <a:gd name="connsiteY740" fmla="*/ 433772 h 501027"/>
                <a:gd name="connsiteX741" fmla="*/ 474332 w 828458"/>
                <a:gd name="connsiteY741" fmla="*/ 435837 h 501027"/>
                <a:gd name="connsiteX742" fmla="*/ 480084 w 828458"/>
                <a:gd name="connsiteY742" fmla="*/ 437607 h 501027"/>
                <a:gd name="connsiteX743" fmla="*/ 488786 w 828458"/>
                <a:gd name="connsiteY743" fmla="*/ 442916 h 501027"/>
                <a:gd name="connsiteX744" fmla="*/ 497783 w 828458"/>
                <a:gd name="connsiteY744" fmla="*/ 444391 h 501027"/>
                <a:gd name="connsiteX745" fmla="*/ 506780 w 828458"/>
                <a:gd name="connsiteY745" fmla="*/ 446604 h 501027"/>
                <a:gd name="connsiteX746" fmla="*/ 509287 w 828458"/>
                <a:gd name="connsiteY746" fmla="*/ 447636 h 501027"/>
                <a:gd name="connsiteX747" fmla="*/ 513122 w 828458"/>
                <a:gd name="connsiteY747" fmla="*/ 447931 h 501027"/>
                <a:gd name="connsiteX748" fmla="*/ 519464 w 828458"/>
                <a:gd name="connsiteY748" fmla="*/ 454126 h 501027"/>
                <a:gd name="connsiteX749" fmla="*/ 529494 w 828458"/>
                <a:gd name="connsiteY749" fmla="*/ 456780 h 501027"/>
                <a:gd name="connsiteX750" fmla="*/ 539523 w 828458"/>
                <a:gd name="connsiteY750" fmla="*/ 463123 h 501027"/>
                <a:gd name="connsiteX751" fmla="*/ 554420 w 828458"/>
                <a:gd name="connsiteY751" fmla="*/ 464597 h 501027"/>
                <a:gd name="connsiteX752" fmla="*/ 564302 w 828458"/>
                <a:gd name="connsiteY752" fmla="*/ 469465 h 501027"/>
                <a:gd name="connsiteX753" fmla="*/ 572119 w 828458"/>
                <a:gd name="connsiteY753" fmla="*/ 471382 h 501027"/>
                <a:gd name="connsiteX754" fmla="*/ 574773 w 828458"/>
                <a:gd name="connsiteY754" fmla="*/ 470497 h 501027"/>
                <a:gd name="connsiteX755" fmla="*/ 579936 w 828458"/>
                <a:gd name="connsiteY755" fmla="*/ 470202 h 501027"/>
                <a:gd name="connsiteX756" fmla="*/ 591440 w 828458"/>
                <a:gd name="connsiteY756" fmla="*/ 465040 h 501027"/>
                <a:gd name="connsiteX757" fmla="*/ 599405 w 828458"/>
                <a:gd name="connsiteY757" fmla="*/ 462680 h 501027"/>
                <a:gd name="connsiteX758" fmla="*/ 607959 w 828458"/>
                <a:gd name="connsiteY758" fmla="*/ 457223 h 501027"/>
                <a:gd name="connsiteX759" fmla="*/ 612826 w 828458"/>
                <a:gd name="connsiteY759" fmla="*/ 456338 h 501027"/>
                <a:gd name="connsiteX760" fmla="*/ 616808 w 828458"/>
                <a:gd name="connsiteY760" fmla="*/ 456338 h 501027"/>
                <a:gd name="connsiteX761" fmla="*/ 617103 w 828458"/>
                <a:gd name="connsiteY761" fmla="*/ 455896 h 501027"/>
                <a:gd name="connsiteX762" fmla="*/ 615481 w 828458"/>
                <a:gd name="connsiteY762" fmla="*/ 455453 h 501027"/>
                <a:gd name="connsiteX763" fmla="*/ 610909 w 828458"/>
                <a:gd name="connsiteY763" fmla="*/ 454568 h 501027"/>
                <a:gd name="connsiteX764" fmla="*/ 610909 w 828458"/>
                <a:gd name="connsiteY764" fmla="*/ 453831 h 501027"/>
                <a:gd name="connsiteX765" fmla="*/ 613121 w 828458"/>
                <a:gd name="connsiteY765" fmla="*/ 451913 h 501027"/>
                <a:gd name="connsiteX766" fmla="*/ 614006 w 828458"/>
                <a:gd name="connsiteY766" fmla="*/ 450881 h 501027"/>
                <a:gd name="connsiteX767" fmla="*/ 615039 w 828458"/>
                <a:gd name="connsiteY767" fmla="*/ 450881 h 501027"/>
                <a:gd name="connsiteX768" fmla="*/ 616808 w 828458"/>
                <a:gd name="connsiteY768" fmla="*/ 452356 h 501027"/>
                <a:gd name="connsiteX769" fmla="*/ 616808 w 828458"/>
                <a:gd name="connsiteY769" fmla="*/ 454421 h 501027"/>
                <a:gd name="connsiteX770" fmla="*/ 617841 w 828458"/>
                <a:gd name="connsiteY770" fmla="*/ 454421 h 501027"/>
                <a:gd name="connsiteX771" fmla="*/ 620496 w 828458"/>
                <a:gd name="connsiteY771" fmla="*/ 452651 h 501027"/>
                <a:gd name="connsiteX772" fmla="*/ 621381 w 828458"/>
                <a:gd name="connsiteY772" fmla="*/ 452651 h 501027"/>
                <a:gd name="connsiteX773" fmla="*/ 622118 w 828458"/>
                <a:gd name="connsiteY773" fmla="*/ 453683 h 501027"/>
                <a:gd name="connsiteX774" fmla="*/ 619611 w 828458"/>
                <a:gd name="connsiteY774" fmla="*/ 456043 h 501027"/>
                <a:gd name="connsiteX775" fmla="*/ 620201 w 828458"/>
                <a:gd name="connsiteY775" fmla="*/ 456780 h 501027"/>
                <a:gd name="connsiteX776" fmla="*/ 625216 w 828458"/>
                <a:gd name="connsiteY776" fmla="*/ 457223 h 501027"/>
                <a:gd name="connsiteX777" fmla="*/ 637457 w 828458"/>
                <a:gd name="connsiteY777" fmla="*/ 461648 h 501027"/>
                <a:gd name="connsiteX778" fmla="*/ 636720 w 828458"/>
                <a:gd name="connsiteY778" fmla="*/ 460468 h 501027"/>
                <a:gd name="connsiteX779" fmla="*/ 632442 w 828458"/>
                <a:gd name="connsiteY779" fmla="*/ 458255 h 501027"/>
                <a:gd name="connsiteX780" fmla="*/ 630968 w 828458"/>
                <a:gd name="connsiteY780" fmla="*/ 457665 h 501027"/>
                <a:gd name="connsiteX781" fmla="*/ 629640 w 828458"/>
                <a:gd name="connsiteY781" fmla="*/ 457665 h 501027"/>
                <a:gd name="connsiteX782" fmla="*/ 627870 w 828458"/>
                <a:gd name="connsiteY782" fmla="*/ 456928 h 501027"/>
                <a:gd name="connsiteX783" fmla="*/ 626396 w 828458"/>
                <a:gd name="connsiteY783" fmla="*/ 456043 h 501027"/>
                <a:gd name="connsiteX784" fmla="*/ 626838 w 828458"/>
                <a:gd name="connsiteY784" fmla="*/ 454421 h 501027"/>
                <a:gd name="connsiteX785" fmla="*/ 627723 w 828458"/>
                <a:gd name="connsiteY785" fmla="*/ 454421 h 501027"/>
                <a:gd name="connsiteX786" fmla="*/ 629345 w 828458"/>
                <a:gd name="connsiteY786" fmla="*/ 455748 h 501027"/>
                <a:gd name="connsiteX787" fmla="*/ 631263 w 828458"/>
                <a:gd name="connsiteY787" fmla="*/ 456633 h 501027"/>
                <a:gd name="connsiteX788" fmla="*/ 635540 w 828458"/>
                <a:gd name="connsiteY788" fmla="*/ 458255 h 501027"/>
                <a:gd name="connsiteX789" fmla="*/ 639817 w 828458"/>
                <a:gd name="connsiteY789" fmla="*/ 460763 h 501027"/>
                <a:gd name="connsiteX790" fmla="*/ 644537 w 828458"/>
                <a:gd name="connsiteY790" fmla="*/ 465188 h 501027"/>
                <a:gd name="connsiteX791" fmla="*/ 649552 w 828458"/>
                <a:gd name="connsiteY791" fmla="*/ 468875 h 501027"/>
                <a:gd name="connsiteX792" fmla="*/ 659286 w 828458"/>
                <a:gd name="connsiteY792" fmla="*/ 476987 h 501027"/>
                <a:gd name="connsiteX793" fmla="*/ 662973 w 828458"/>
                <a:gd name="connsiteY793" fmla="*/ 480674 h 501027"/>
                <a:gd name="connsiteX794" fmla="*/ 665776 w 828458"/>
                <a:gd name="connsiteY794" fmla="*/ 482591 h 501027"/>
                <a:gd name="connsiteX795" fmla="*/ 668578 w 828458"/>
                <a:gd name="connsiteY795" fmla="*/ 485246 h 501027"/>
                <a:gd name="connsiteX796" fmla="*/ 675805 w 828458"/>
                <a:gd name="connsiteY796" fmla="*/ 493211 h 501027"/>
                <a:gd name="connsiteX797" fmla="*/ 682737 w 828458"/>
                <a:gd name="connsiteY797" fmla="*/ 500438 h 501027"/>
                <a:gd name="connsiteX798" fmla="*/ 683475 w 828458"/>
                <a:gd name="connsiteY798" fmla="*/ 501028 h 501027"/>
                <a:gd name="connsiteX799" fmla="*/ 684212 w 828458"/>
                <a:gd name="connsiteY799" fmla="*/ 500290 h 501027"/>
                <a:gd name="connsiteX800" fmla="*/ 684802 w 828458"/>
                <a:gd name="connsiteY800" fmla="*/ 498668 h 501027"/>
                <a:gd name="connsiteX801" fmla="*/ 685539 w 828458"/>
                <a:gd name="connsiteY801" fmla="*/ 497046 h 501027"/>
                <a:gd name="connsiteX802" fmla="*/ 685097 w 828458"/>
                <a:gd name="connsiteY802" fmla="*/ 495128 h 501027"/>
                <a:gd name="connsiteX803" fmla="*/ 684802 w 828458"/>
                <a:gd name="connsiteY803" fmla="*/ 493653 h 501027"/>
                <a:gd name="connsiteX804" fmla="*/ 685539 w 828458"/>
                <a:gd name="connsiteY804" fmla="*/ 491441 h 501027"/>
                <a:gd name="connsiteX805" fmla="*/ 685539 w 828458"/>
                <a:gd name="connsiteY805" fmla="*/ 489819 h 501027"/>
                <a:gd name="connsiteX806" fmla="*/ 685834 w 828458"/>
                <a:gd name="connsiteY806" fmla="*/ 488786 h 501027"/>
                <a:gd name="connsiteX807" fmla="*/ 687014 w 828458"/>
                <a:gd name="connsiteY807" fmla="*/ 488196 h 501027"/>
                <a:gd name="connsiteX808" fmla="*/ 687604 w 828458"/>
                <a:gd name="connsiteY808" fmla="*/ 486869 h 501027"/>
                <a:gd name="connsiteX809" fmla="*/ 684212 w 828458"/>
                <a:gd name="connsiteY809" fmla="*/ 482591 h 501027"/>
                <a:gd name="connsiteX810" fmla="*/ 684212 w 828458"/>
                <a:gd name="connsiteY810" fmla="*/ 481559 h 501027"/>
                <a:gd name="connsiteX811" fmla="*/ 684655 w 828458"/>
                <a:gd name="connsiteY811" fmla="*/ 480379 h 501027"/>
                <a:gd name="connsiteX812" fmla="*/ 687457 w 828458"/>
                <a:gd name="connsiteY812" fmla="*/ 475807 h 501027"/>
                <a:gd name="connsiteX813" fmla="*/ 690702 w 828458"/>
                <a:gd name="connsiteY813" fmla="*/ 470350 h 501027"/>
                <a:gd name="connsiteX814" fmla="*/ 694241 w 828458"/>
                <a:gd name="connsiteY814" fmla="*/ 464302 h 501027"/>
                <a:gd name="connsiteX815" fmla="*/ 696454 w 828458"/>
                <a:gd name="connsiteY815" fmla="*/ 460615 h 501027"/>
                <a:gd name="connsiteX816" fmla="*/ 730082 w 828458"/>
                <a:gd name="connsiteY816" fmla="*/ 460615 h 501027"/>
                <a:gd name="connsiteX817" fmla="*/ 729787 w 828458"/>
                <a:gd name="connsiteY817" fmla="*/ 458108 h 501027"/>
                <a:gd name="connsiteX818" fmla="*/ 730082 w 828458"/>
                <a:gd name="connsiteY818" fmla="*/ 455453 h 501027"/>
                <a:gd name="connsiteX819" fmla="*/ 730967 w 828458"/>
                <a:gd name="connsiteY819" fmla="*/ 453093 h 501027"/>
                <a:gd name="connsiteX820" fmla="*/ 730967 w 828458"/>
                <a:gd name="connsiteY820" fmla="*/ 452061 h 501027"/>
                <a:gd name="connsiteX821" fmla="*/ 729492 w 828458"/>
                <a:gd name="connsiteY821" fmla="*/ 450733 h 501027"/>
                <a:gd name="connsiteX822" fmla="*/ 726689 w 828458"/>
                <a:gd name="connsiteY822" fmla="*/ 449996 h 501027"/>
                <a:gd name="connsiteX823" fmla="*/ 725215 w 828458"/>
                <a:gd name="connsiteY823" fmla="*/ 448816 h 501027"/>
                <a:gd name="connsiteX824" fmla="*/ 725215 w 828458"/>
                <a:gd name="connsiteY824" fmla="*/ 447341 h 501027"/>
                <a:gd name="connsiteX825" fmla="*/ 724477 w 828458"/>
                <a:gd name="connsiteY825" fmla="*/ 445571 h 501027"/>
                <a:gd name="connsiteX826" fmla="*/ 723150 w 828458"/>
                <a:gd name="connsiteY826" fmla="*/ 443506 h 501027"/>
                <a:gd name="connsiteX827" fmla="*/ 720347 w 828458"/>
                <a:gd name="connsiteY827" fmla="*/ 441441 h 501027"/>
                <a:gd name="connsiteX828" fmla="*/ 716218 w 828458"/>
                <a:gd name="connsiteY828" fmla="*/ 439229 h 501027"/>
                <a:gd name="connsiteX829" fmla="*/ 712678 w 828458"/>
                <a:gd name="connsiteY829" fmla="*/ 436279 h 501027"/>
                <a:gd name="connsiteX830" fmla="*/ 709728 w 828458"/>
                <a:gd name="connsiteY830" fmla="*/ 432592 h 501027"/>
                <a:gd name="connsiteX831" fmla="*/ 707221 w 828458"/>
                <a:gd name="connsiteY831" fmla="*/ 430232 h 501027"/>
                <a:gd name="connsiteX832" fmla="*/ 705303 w 828458"/>
                <a:gd name="connsiteY832" fmla="*/ 429200 h 501027"/>
                <a:gd name="connsiteX833" fmla="*/ 704861 w 828458"/>
                <a:gd name="connsiteY833" fmla="*/ 428610 h 501027"/>
                <a:gd name="connsiteX834" fmla="*/ 715775 w 828458"/>
                <a:gd name="connsiteY834" fmla="*/ 428610 h 501027"/>
                <a:gd name="connsiteX835" fmla="*/ 715775 w 828458"/>
                <a:gd name="connsiteY835" fmla="*/ 413566 h 501027"/>
                <a:gd name="connsiteX836" fmla="*/ 763562 w 828458"/>
                <a:gd name="connsiteY836" fmla="*/ 413566 h 501027"/>
                <a:gd name="connsiteX837" fmla="*/ 763562 w 828458"/>
                <a:gd name="connsiteY837" fmla="*/ 411206 h 501027"/>
                <a:gd name="connsiteX838" fmla="*/ 764300 w 828458"/>
                <a:gd name="connsiteY838" fmla="*/ 409288 h 501027"/>
                <a:gd name="connsiteX839" fmla="*/ 766512 w 828458"/>
                <a:gd name="connsiteY839" fmla="*/ 408551 h 501027"/>
                <a:gd name="connsiteX840" fmla="*/ 769314 w 828458"/>
                <a:gd name="connsiteY840" fmla="*/ 410173 h 501027"/>
                <a:gd name="connsiteX841" fmla="*/ 770494 w 828458"/>
                <a:gd name="connsiteY841" fmla="*/ 410911 h 501027"/>
                <a:gd name="connsiteX842" fmla="*/ 771527 w 828458"/>
                <a:gd name="connsiteY842" fmla="*/ 410468 h 501027"/>
                <a:gd name="connsiteX843" fmla="*/ 772854 w 828458"/>
                <a:gd name="connsiteY843" fmla="*/ 409436 h 501027"/>
                <a:gd name="connsiteX844" fmla="*/ 774477 w 828458"/>
                <a:gd name="connsiteY844" fmla="*/ 406634 h 501027"/>
                <a:gd name="connsiteX845" fmla="*/ 778606 w 828458"/>
                <a:gd name="connsiteY845" fmla="*/ 400734 h 501027"/>
                <a:gd name="connsiteX846" fmla="*/ 780229 w 828458"/>
                <a:gd name="connsiteY846" fmla="*/ 396604 h 501027"/>
                <a:gd name="connsiteX847" fmla="*/ 781851 w 828458"/>
                <a:gd name="connsiteY847" fmla="*/ 395719 h 501027"/>
                <a:gd name="connsiteX848" fmla="*/ 786128 w 828458"/>
                <a:gd name="connsiteY848" fmla="*/ 395719 h 501027"/>
                <a:gd name="connsiteX849" fmla="*/ 786718 w 828458"/>
                <a:gd name="connsiteY849" fmla="*/ 394687 h 501027"/>
                <a:gd name="connsiteX850" fmla="*/ 788783 w 828458"/>
                <a:gd name="connsiteY850" fmla="*/ 391294 h 501027"/>
                <a:gd name="connsiteX851" fmla="*/ 788783 w 828458"/>
                <a:gd name="connsiteY851" fmla="*/ 389229 h 501027"/>
                <a:gd name="connsiteX852" fmla="*/ 790553 w 828458"/>
                <a:gd name="connsiteY852" fmla="*/ 387755 h 501027"/>
                <a:gd name="connsiteX853" fmla="*/ 791881 w 828458"/>
                <a:gd name="connsiteY853" fmla="*/ 386132 h 501027"/>
                <a:gd name="connsiteX854" fmla="*/ 792913 w 828458"/>
                <a:gd name="connsiteY854" fmla="*/ 386132 h 501027"/>
                <a:gd name="connsiteX855" fmla="*/ 793503 w 828458"/>
                <a:gd name="connsiteY855" fmla="*/ 389082 h 501027"/>
                <a:gd name="connsiteX856" fmla="*/ 792323 w 828458"/>
                <a:gd name="connsiteY856" fmla="*/ 394539 h 501027"/>
                <a:gd name="connsiteX857" fmla="*/ 792766 w 828458"/>
                <a:gd name="connsiteY857" fmla="*/ 395572 h 501027"/>
                <a:gd name="connsiteX858" fmla="*/ 794831 w 828458"/>
                <a:gd name="connsiteY858" fmla="*/ 396752 h 501027"/>
                <a:gd name="connsiteX859" fmla="*/ 796895 w 828458"/>
                <a:gd name="connsiteY859" fmla="*/ 401176 h 501027"/>
                <a:gd name="connsiteX860" fmla="*/ 797633 w 828458"/>
                <a:gd name="connsiteY860" fmla="*/ 401176 h 501027"/>
                <a:gd name="connsiteX861" fmla="*/ 798960 w 828458"/>
                <a:gd name="connsiteY861" fmla="*/ 398964 h 501027"/>
                <a:gd name="connsiteX862" fmla="*/ 799993 w 828458"/>
                <a:gd name="connsiteY862" fmla="*/ 396604 h 501027"/>
                <a:gd name="connsiteX863" fmla="*/ 800730 w 828458"/>
                <a:gd name="connsiteY863" fmla="*/ 390999 h 501027"/>
                <a:gd name="connsiteX864" fmla="*/ 802795 w 828458"/>
                <a:gd name="connsiteY864" fmla="*/ 387165 h 501027"/>
                <a:gd name="connsiteX865" fmla="*/ 804417 w 828458"/>
                <a:gd name="connsiteY865" fmla="*/ 380528 h 501027"/>
                <a:gd name="connsiteX866" fmla="*/ 806777 w 828458"/>
                <a:gd name="connsiteY866" fmla="*/ 374038 h 501027"/>
                <a:gd name="connsiteX867" fmla="*/ 806777 w 828458"/>
                <a:gd name="connsiteY867" fmla="*/ 373300 h 501027"/>
                <a:gd name="connsiteX868" fmla="*/ 805450 w 828458"/>
                <a:gd name="connsiteY868" fmla="*/ 373300 h 501027"/>
                <a:gd name="connsiteX869" fmla="*/ 803532 w 828458"/>
                <a:gd name="connsiteY869" fmla="*/ 375070 h 501027"/>
                <a:gd name="connsiteX870" fmla="*/ 802648 w 828458"/>
                <a:gd name="connsiteY870" fmla="*/ 375070 h 501027"/>
                <a:gd name="connsiteX871" fmla="*/ 802648 w 828458"/>
                <a:gd name="connsiteY871" fmla="*/ 372268 h 501027"/>
                <a:gd name="connsiteX872" fmla="*/ 803385 w 828458"/>
                <a:gd name="connsiteY872" fmla="*/ 371383 h 501027"/>
                <a:gd name="connsiteX873" fmla="*/ 805007 w 828458"/>
                <a:gd name="connsiteY873" fmla="*/ 370498 h 501027"/>
                <a:gd name="connsiteX874" fmla="*/ 806482 w 828458"/>
                <a:gd name="connsiteY874" fmla="*/ 370203 h 501027"/>
                <a:gd name="connsiteX875" fmla="*/ 807220 w 828458"/>
                <a:gd name="connsiteY875" fmla="*/ 369761 h 501027"/>
                <a:gd name="connsiteX876" fmla="*/ 808400 w 828458"/>
                <a:gd name="connsiteY876" fmla="*/ 368138 h 501027"/>
                <a:gd name="connsiteX877" fmla="*/ 808695 w 828458"/>
                <a:gd name="connsiteY877" fmla="*/ 365926 h 501027"/>
                <a:gd name="connsiteX878" fmla="*/ 807515 w 828458"/>
                <a:gd name="connsiteY878" fmla="*/ 365926 h 501027"/>
                <a:gd name="connsiteX879" fmla="*/ 806482 w 828458"/>
                <a:gd name="connsiteY879" fmla="*/ 366221 h 501027"/>
                <a:gd name="connsiteX880" fmla="*/ 804565 w 828458"/>
                <a:gd name="connsiteY880" fmla="*/ 366221 h 501027"/>
                <a:gd name="connsiteX881" fmla="*/ 803090 w 828458"/>
                <a:gd name="connsiteY881" fmla="*/ 366811 h 501027"/>
                <a:gd name="connsiteX882" fmla="*/ 801910 w 828458"/>
                <a:gd name="connsiteY882" fmla="*/ 365778 h 501027"/>
                <a:gd name="connsiteX883" fmla="*/ 801910 w 828458"/>
                <a:gd name="connsiteY883" fmla="*/ 364598 h 501027"/>
                <a:gd name="connsiteX884" fmla="*/ 804565 w 828458"/>
                <a:gd name="connsiteY884" fmla="*/ 360764 h 501027"/>
                <a:gd name="connsiteX885" fmla="*/ 806630 w 828458"/>
                <a:gd name="connsiteY885" fmla="*/ 359436 h 501027"/>
                <a:gd name="connsiteX886" fmla="*/ 807662 w 828458"/>
                <a:gd name="connsiteY886" fmla="*/ 359436 h 501027"/>
                <a:gd name="connsiteX887" fmla="*/ 808252 w 828458"/>
                <a:gd name="connsiteY887" fmla="*/ 358551 h 501027"/>
                <a:gd name="connsiteX888" fmla="*/ 808547 w 828458"/>
                <a:gd name="connsiteY888" fmla="*/ 357519 h 501027"/>
                <a:gd name="connsiteX889" fmla="*/ 807662 w 828458"/>
                <a:gd name="connsiteY889" fmla="*/ 354864 h 501027"/>
                <a:gd name="connsiteX890" fmla="*/ 807662 w 828458"/>
                <a:gd name="connsiteY890" fmla="*/ 352062 h 501027"/>
                <a:gd name="connsiteX891" fmla="*/ 808842 w 828458"/>
                <a:gd name="connsiteY891" fmla="*/ 348522 h 501027"/>
                <a:gd name="connsiteX892" fmla="*/ 814004 w 828458"/>
                <a:gd name="connsiteY892" fmla="*/ 341000 h 501027"/>
                <a:gd name="connsiteX893" fmla="*/ 818282 w 828458"/>
                <a:gd name="connsiteY893" fmla="*/ 337607 h 501027"/>
                <a:gd name="connsiteX894" fmla="*/ 821821 w 828458"/>
                <a:gd name="connsiteY894" fmla="*/ 333330 h 501027"/>
                <a:gd name="connsiteX895" fmla="*/ 823444 w 828458"/>
                <a:gd name="connsiteY895" fmla="*/ 330675 h 501027"/>
                <a:gd name="connsiteX896" fmla="*/ 131267 w 828458"/>
                <a:gd name="connsiteY896" fmla="*/ 96754 h 501027"/>
                <a:gd name="connsiteX897" fmla="*/ 131267 w 828458"/>
                <a:gd name="connsiteY897" fmla="*/ 94542 h 501027"/>
                <a:gd name="connsiteX898" fmla="*/ 130235 w 828458"/>
                <a:gd name="connsiteY898" fmla="*/ 92624 h 501027"/>
                <a:gd name="connsiteX899" fmla="*/ 127875 w 828458"/>
                <a:gd name="connsiteY899" fmla="*/ 90560 h 501027"/>
                <a:gd name="connsiteX900" fmla="*/ 125810 w 828458"/>
                <a:gd name="connsiteY900" fmla="*/ 90117 h 501027"/>
                <a:gd name="connsiteX901" fmla="*/ 125810 w 828458"/>
                <a:gd name="connsiteY901" fmla="*/ 94689 h 501027"/>
                <a:gd name="connsiteX902" fmla="*/ 128170 w 828458"/>
                <a:gd name="connsiteY902" fmla="*/ 97639 h 501027"/>
                <a:gd name="connsiteX903" fmla="*/ 134217 w 828458"/>
                <a:gd name="connsiteY903" fmla="*/ 103686 h 501027"/>
                <a:gd name="connsiteX904" fmla="*/ 136872 w 828458"/>
                <a:gd name="connsiteY904" fmla="*/ 105456 h 501027"/>
                <a:gd name="connsiteX905" fmla="*/ 136872 w 828458"/>
                <a:gd name="connsiteY905" fmla="*/ 105014 h 501027"/>
                <a:gd name="connsiteX906" fmla="*/ 136429 w 828458"/>
                <a:gd name="connsiteY906" fmla="*/ 102801 h 501027"/>
                <a:gd name="connsiteX907" fmla="*/ 135839 w 828458"/>
                <a:gd name="connsiteY907" fmla="*/ 97934 h 501027"/>
                <a:gd name="connsiteX908" fmla="*/ 131415 w 828458"/>
                <a:gd name="connsiteY908" fmla="*/ 96902 h 501027"/>
                <a:gd name="connsiteX909" fmla="*/ 824919 w 828458"/>
                <a:gd name="connsiteY909" fmla="*/ 339820 h 501027"/>
                <a:gd name="connsiteX910" fmla="*/ 822264 w 828458"/>
                <a:gd name="connsiteY910" fmla="*/ 339820 h 501027"/>
                <a:gd name="connsiteX911" fmla="*/ 820936 w 828458"/>
                <a:gd name="connsiteY911" fmla="*/ 341737 h 501027"/>
                <a:gd name="connsiteX912" fmla="*/ 819904 w 828458"/>
                <a:gd name="connsiteY912" fmla="*/ 344687 h 501027"/>
                <a:gd name="connsiteX913" fmla="*/ 820641 w 828458"/>
                <a:gd name="connsiteY913" fmla="*/ 347637 h 501027"/>
                <a:gd name="connsiteX914" fmla="*/ 821969 w 828458"/>
                <a:gd name="connsiteY914" fmla="*/ 346752 h 501027"/>
                <a:gd name="connsiteX915" fmla="*/ 825361 w 828458"/>
                <a:gd name="connsiteY915" fmla="*/ 342327 h 501027"/>
                <a:gd name="connsiteX916" fmla="*/ 826836 w 828458"/>
                <a:gd name="connsiteY916" fmla="*/ 340115 h 501027"/>
                <a:gd name="connsiteX917" fmla="*/ 826836 w 828458"/>
                <a:gd name="connsiteY917" fmla="*/ 339377 h 501027"/>
                <a:gd name="connsiteX918" fmla="*/ 824919 w 828458"/>
                <a:gd name="connsiteY918" fmla="*/ 339967 h 501027"/>
                <a:gd name="connsiteX919" fmla="*/ 827868 w 828458"/>
                <a:gd name="connsiteY919" fmla="*/ 321384 h 501027"/>
                <a:gd name="connsiteX920" fmla="*/ 827574 w 828458"/>
                <a:gd name="connsiteY920" fmla="*/ 320646 h 501027"/>
                <a:gd name="connsiteX921" fmla="*/ 827279 w 828458"/>
                <a:gd name="connsiteY921" fmla="*/ 320204 h 501027"/>
                <a:gd name="connsiteX922" fmla="*/ 826983 w 828458"/>
                <a:gd name="connsiteY922" fmla="*/ 320204 h 501027"/>
                <a:gd name="connsiteX923" fmla="*/ 827426 w 828458"/>
                <a:gd name="connsiteY923" fmla="*/ 321531 h 501027"/>
                <a:gd name="connsiteX924" fmla="*/ 828016 w 828458"/>
                <a:gd name="connsiteY924" fmla="*/ 322563 h 501027"/>
                <a:gd name="connsiteX925" fmla="*/ 828458 w 828458"/>
                <a:gd name="connsiteY925" fmla="*/ 322563 h 501027"/>
                <a:gd name="connsiteX926" fmla="*/ 828016 w 828458"/>
                <a:gd name="connsiteY926" fmla="*/ 321384 h 501027"/>
                <a:gd name="connsiteX927" fmla="*/ 94689 w 828458"/>
                <a:gd name="connsiteY927" fmla="*/ 26548 h 501027"/>
                <a:gd name="connsiteX928" fmla="*/ 94394 w 828458"/>
                <a:gd name="connsiteY928" fmla="*/ 26548 h 501027"/>
                <a:gd name="connsiteX929" fmla="*/ 94394 w 828458"/>
                <a:gd name="connsiteY929" fmla="*/ 27876 h 501027"/>
                <a:gd name="connsiteX930" fmla="*/ 95869 w 828458"/>
                <a:gd name="connsiteY930" fmla="*/ 29203 h 501027"/>
                <a:gd name="connsiteX931" fmla="*/ 96754 w 828458"/>
                <a:gd name="connsiteY931" fmla="*/ 29203 h 501027"/>
                <a:gd name="connsiteX932" fmla="*/ 96754 w 828458"/>
                <a:gd name="connsiteY932" fmla="*/ 28613 h 501027"/>
                <a:gd name="connsiteX933" fmla="*/ 96312 w 828458"/>
                <a:gd name="connsiteY933" fmla="*/ 27728 h 501027"/>
                <a:gd name="connsiteX934" fmla="*/ 94689 w 828458"/>
                <a:gd name="connsiteY934" fmla="*/ 26696 h 501027"/>
                <a:gd name="connsiteX935" fmla="*/ 203833 w 828458"/>
                <a:gd name="connsiteY935" fmla="*/ 217107 h 501027"/>
                <a:gd name="connsiteX936" fmla="*/ 201326 w 828458"/>
                <a:gd name="connsiteY936" fmla="*/ 215780 h 501027"/>
                <a:gd name="connsiteX937" fmla="*/ 201031 w 828458"/>
                <a:gd name="connsiteY937" fmla="*/ 215780 h 501027"/>
                <a:gd name="connsiteX938" fmla="*/ 201031 w 828458"/>
                <a:gd name="connsiteY938" fmla="*/ 216960 h 501027"/>
                <a:gd name="connsiteX939" fmla="*/ 202063 w 828458"/>
                <a:gd name="connsiteY939" fmla="*/ 219172 h 501027"/>
                <a:gd name="connsiteX940" fmla="*/ 203833 w 828458"/>
                <a:gd name="connsiteY940" fmla="*/ 220794 h 501027"/>
                <a:gd name="connsiteX941" fmla="*/ 205160 w 828458"/>
                <a:gd name="connsiteY941" fmla="*/ 221237 h 501027"/>
                <a:gd name="connsiteX942" fmla="*/ 204423 w 828458"/>
                <a:gd name="connsiteY942" fmla="*/ 218140 h 501027"/>
                <a:gd name="connsiteX943" fmla="*/ 203686 w 828458"/>
                <a:gd name="connsiteY943" fmla="*/ 217107 h 501027"/>
                <a:gd name="connsiteX944" fmla="*/ 160176 w 828458"/>
                <a:gd name="connsiteY944" fmla="*/ 100589 h 501027"/>
                <a:gd name="connsiteX945" fmla="*/ 159586 w 828458"/>
                <a:gd name="connsiteY945" fmla="*/ 99704 h 501027"/>
                <a:gd name="connsiteX946" fmla="*/ 155898 w 828458"/>
                <a:gd name="connsiteY946" fmla="*/ 100737 h 501027"/>
                <a:gd name="connsiteX947" fmla="*/ 154718 w 828458"/>
                <a:gd name="connsiteY947" fmla="*/ 101769 h 501027"/>
                <a:gd name="connsiteX948" fmla="*/ 153096 w 828458"/>
                <a:gd name="connsiteY948" fmla="*/ 109586 h 501027"/>
                <a:gd name="connsiteX949" fmla="*/ 153538 w 828458"/>
                <a:gd name="connsiteY949" fmla="*/ 110913 h 501027"/>
                <a:gd name="connsiteX950" fmla="*/ 157668 w 828458"/>
                <a:gd name="connsiteY950" fmla="*/ 112978 h 501027"/>
                <a:gd name="connsiteX951" fmla="*/ 159733 w 828458"/>
                <a:gd name="connsiteY951" fmla="*/ 112978 h 501027"/>
                <a:gd name="connsiteX952" fmla="*/ 161650 w 828458"/>
                <a:gd name="connsiteY952" fmla="*/ 106341 h 501027"/>
                <a:gd name="connsiteX953" fmla="*/ 160471 w 828458"/>
                <a:gd name="connsiteY953" fmla="*/ 102949 h 501027"/>
                <a:gd name="connsiteX954" fmla="*/ 160028 w 828458"/>
                <a:gd name="connsiteY954" fmla="*/ 100589 h 501027"/>
                <a:gd name="connsiteX955" fmla="*/ 221974 w 828458"/>
                <a:gd name="connsiteY955" fmla="*/ 236871 h 501027"/>
                <a:gd name="connsiteX956" fmla="*/ 222564 w 828458"/>
                <a:gd name="connsiteY956" fmla="*/ 240411 h 501027"/>
                <a:gd name="connsiteX957" fmla="*/ 223892 w 828458"/>
                <a:gd name="connsiteY957" fmla="*/ 241886 h 501027"/>
                <a:gd name="connsiteX958" fmla="*/ 224482 w 828458"/>
                <a:gd name="connsiteY958" fmla="*/ 241886 h 501027"/>
                <a:gd name="connsiteX959" fmla="*/ 224777 w 828458"/>
                <a:gd name="connsiteY959" fmla="*/ 241443 h 501027"/>
                <a:gd name="connsiteX960" fmla="*/ 224777 w 828458"/>
                <a:gd name="connsiteY960" fmla="*/ 240853 h 501027"/>
                <a:gd name="connsiteX961" fmla="*/ 222269 w 828458"/>
                <a:gd name="connsiteY961" fmla="*/ 236428 h 501027"/>
                <a:gd name="connsiteX962" fmla="*/ 221974 w 828458"/>
                <a:gd name="connsiteY962" fmla="*/ 236871 h 501027"/>
                <a:gd name="connsiteX963" fmla="*/ 189674 w 828458"/>
                <a:gd name="connsiteY963" fmla="*/ 188641 h 501027"/>
                <a:gd name="connsiteX964" fmla="*/ 188494 w 828458"/>
                <a:gd name="connsiteY964" fmla="*/ 189526 h 501027"/>
                <a:gd name="connsiteX965" fmla="*/ 187461 w 828458"/>
                <a:gd name="connsiteY965" fmla="*/ 195279 h 501027"/>
                <a:gd name="connsiteX966" fmla="*/ 188051 w 828458"/>
                <a:gd name="connsiteY966" fmla="*/ 194836 h 501027"/>
                <a:gd name="connsiteX967" fmla="*/ 189821 w 828458"/>
                <a:gd name="connsiteY967" fmla="*/ 190706 h 501027"/>
                <a:gd name="connsiteX968" fmla="*/ 190854 w 828458"/>
                <a:gd name="connsiteY968" fmla="*/ 191444 h 501027"/>
                <a:gd name="connsiteX969" fmla="*/ 190854 w 828458"/>
                <a:gd name="connsiteY969" fmla="*/ 188641 h 501027"/>
                <a:gd name="connsiteX970" fmla="*/ 189674 w 828458"/>
                <a:gd name="connsiteY970" fmla="*/ 188641 h 50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Lst>
              <a:rect l="l" t="t" r="r" b="b"/>
              <a:pathLst>
                <a:path w="828458" h="501027">
                  <a:moveTo>
                    <a:pt x="164010" y="228022"/>
                  </a:moveTo>
                  <a:lnTo>
                    <a:pt x="164010" y="225957"/>
                  </a:lnTo>
                  <a:lnTo>
                    <a:pt x="162978" y="224039"/>
                  </a:lnTo>
                  <a:lnTo>
                    <a:pt x="162093" y="222859"/>
                  </a:lnTo>
                  <a:lnTo>
                    <a:pt x="162093" y="221679"/>
                  </a:lnTo>
                  <a:lnTo>
                    <a:pt x="163715" y="212240"/>
                  </a:lnTo>
                  <a:lnTo>
                    <a:pt x="162978" y="210470"/>
                  </a:lnTo>
                  <a:lnTo>
                    <a:pt x="161355" y="219762"/>
                  </a:lnTo>
                  <a:lnTo>
                    <a:pt x="159438" y="224187"/>
                  </a:lnTo>
                  <a:lnTo>
                    <a:pt x="161650" y="224924"/>
                  </a:lnTo>
                  <a:lnTo>
                    <a:pt x="162535" y="225809"/>
                  </a:lnTo>
                  <a:lnTo>
                    <a:pt x="162830" y="228022"/>
                  </a:lnTo>
                  <a:lnTo>
                    <a:pt x="165043" y="231266"/>
                  </a:lnTo>
                  <a:lnTo>
                    <a:pt x="165633" y="230971"/>
                  </a:lnTo>
                  <a:lnTo>
                    <a:pt x="165338" y="229939"/>
                  </a:lnTo>
                  <a:lnTo>
                    <a:pt x="163863" y="228022"/>
                  </a:lnTo>
                  <a:close/>
                  <a:moveTo>
                    <a:pt x="168878" y="230824"/>
                  </a:moveTo>
                  <a:lnTo>
                    <a:pt x="166960" y="231266"/>
                  </a:lnTo>
                  <a:lnTo>
                    <a:pt x="174777" y="236428"/>
                  </a:lnTo>
                  <a:lnTo>
                    <a:pt x="175072" y="235101"/>
                  </a:lnTo>
                  <a:lnTo>
                    <a:pt x="170942" y="231119"/>
                  </a:lnTo>
                  <a:lnTo>
                    <a:pt x="168730" y="230824"/>
                  </a:lnTo>
                  <a:close/>
                  <a:moveTo>
                    <a:pt x="310027" y="309584"/>
                  </a:moveTo>
                  <a:lnTo>
                    <a:pt x="308404" y="308552"/>
                  </a:lnTo>
                  <a:lnTo>
                    <a:pt x="307372" y="308994"/>
                  </a:lnTo>
                  <a:lnTo>
                    <a:pt x="307372" y="311354"/>
                  </a:lnTo>
                  <a:lnTo>
                    <a:pt x="308257" y="312829"/>
                  </a:lnTo>
                  <a:lnTo>
                    <a:pt x="310174" y="313714"/>
                  </a:lnTo>
                  <a:lnTo>
                    <a:pt x="310912" y="311501"/>
                  </a:lnTo>
                  <a:lnTo>
                    <a:pt x="310322" y="310322"/>
                  </a:lnTo>
                  <a:lnTo>
                    <a:pt x="310027" y="309732"/>
                  </a:lnTo>
                  <a:close/>
                  <a:moveTo>
                    <a:pt x="193656" y="385690"/>
                  </a:moveTo>
                  <a:lnTo>
                    <a:pt x="192329" y="386575"/>
                  </a:lnTo>
                  <a:lnTo>
                    <a:pt x="191739" y="387902"/>
                  </a:lnTo>
                  <a:lnTo>
                    <a:pt x="194099" y="389524"/>
                  </a:lnTo>
                  <a:lnTo>
                    <a:pt x="195721" y="388934"/>
                  </a:lnTo>
                  <a:lnTo>
                    <a:pt x="194983" y="387312"/>
                  </a:lnTo>
                  <a:lnTo>
                    <a:pt x="193804" y="385690"/>
                  </a:lnTo>
                  <a:close/>
                  <a:moveTo>
                    <a:pt x="82743" y="124335"/>
                  </a:moveTo>
                  <a:lnTo>
                    <a:pt x="81710" y="125073"/>
                  </a:lnTo>
                  <a:lnTo>
                    <a:pt x="82005" y="128465"/>
                  </a:lnTo>
                  <a:lnTo>
                    <a:pt x="79645" y="131710"/>
                  </a:lnTo>
                  <a:lnTo>
                    <a:pt x="84070" y="133627"/>
                  </a:lnTo>
                  <a:lnTo>
                    <a:pt x="84365" y="132742"/>
                  </a:lnTo>
                  <a:lnTo>
                    <a:pt x="84955" y="129792"/>
                  </a:lnTo>
                  <a:lnTo>
                    <a:pt x="83628" y="125368"/>
                  </a:lnTo>
                  <a:lnTo>
                    <a:pt x="82743" y="124188"/>
                  </a:lnTo>
                  <a:close/>
                  <a:moveTo>
                    <a:pt x="698076" y="390704"/>
                  </a:moveTo>
                  <a:lnTo>
                    <a:pt x="698814" y="389820"/>
                  </a:lnTo>
                  <a:lnTo>
                    <a:pt x="701911" y="388492"/>
                  </a:lnTo>
                  <a:lnTo>
                    <a:pt x="701616" y="388197"/>
                  </a:lnTo>
                  <a:lnTo>
                    <a:pt x="700584" y="388197"/>
                  </a:lnTo>
                  <a:lnTo>
                    <a:pt x="694684" y="390852"/>
                  </a:lnTo>
                  <a:lnTo>
                    <a:pt x="695274" y="391442"/>
                  </a:lnTo>
                  <a:lnTo>
                    <a:pt x="698224" y="390852"/>
                  </a:lnTo>
                  <a:close/>
                  <a:moveTo>
                    <a:pt x="3540" y="103981"/>
                  </a:moveTo>
                  <a:lnTo>
                    <a:pt x="2360" y="102801"/>
                  </a:lnTo>
                  <a:lnTo>
                    <a:pt x="2360" y="101326"/>
                  </a:lnTo>
                  <a:lnTo>
                    <a:pt x="885" y="101326"/>
                  </a:lnTo>
                  <a:lnTo>
                    <a:pt x="0" y="101917"/>
                  </a:lnTo>
                  <a:lnTo>
                    <a:pt x="0" y="103391"/>
                  </a:lnTo>
                  <a:lnTo>
                    <a:pt x="3097" y="109291"/>
                  </a:lnTo>
                  <a:lnTo>
                    <a:pt x="4277" y="108259"/>
                  </a:lnTo>
                  <a:lnTo>
                    <a:pt x="4277" y="105456"/>
                  </a:lnTo>
                  <a:lnTo>
                    <a:pt x="3687" y="104276"/>
                  </a:lnTo>
                  <a:close/>
                  <a:moveTo>
                    <a:pt x="824034" y="330970"/>
                  </a:moveTo>
                  <a:lnTo>
                    <a:pt x="825361" y="327726"/>
                  </a:lnTo>
                  <a:lnTo>
                    <a:pt x="826541" y="323743"/>
                  </a:lnTo>
                  <a:lnTo>
                    <a:pt x="825656" y="322416"/>
                  </a:lnTo>
                  <a:lnTo>
                    <a:pt x="825361" y="321531"/>
                  </a:lnTo>
                  <a:lnTo>
                    <a:pt x="825361" y="316369"/>
                  </a:lnTo>
                  <a:lnTo>
                    <a:pt x="822854" y="315189"/>
                  </a:lnTo>
                  <a:lnTo>
                    <a:pt x="819609" y="311649"/>
                  </a:lnTo>
                  <a:lnTo>
                    <a:pt x="817102" y="310912"/>
                  </a:lnTo>
                  <a:lnTo>
                    <a:pt x="814742" y="311944"/>
                  </a:lnTo>
                  <a:lnTo>
                    <a:pt x="813119" y="312239"/>
                  </a:lnTo>
                  <a:lnTo>
                    <a:pt x="810760" y="312239"/>
                  </a:lnTo>
                  <a:lnTo>
                    <a:pt x="810317" y="312829"/>
                  </a:lnTo>
                  <a:lnTo>
                    <a:pt x="812677" y="313566"/>
                  </a:lnTo>
                  <a:lnTo>
                    <a:pt x="813857" y="313566"/>
                  </a:lnTo>
                  <a:lnTo>
                    <a:pt x="814889" y="312976"/>
                  </a:lnTo>
                  <a:lnTo>
                    <a:pt x="815479" y="312976"/>
                  </a:lnTo>
                  <a:lnTo>
                    <a:pt x="816069" y="313714"/>
                  </a:lnTo>
                  <a:lnTo>
                    <a:pt x="815479" y="314746"/>
                  </a:lnTo>
                  <a:lnTo>
                    <a:pt x="814742" y="315336"/>
                  </a:lnTo>
                  <a:lnTo>
                    <a:pt x="813857" y="315631"/>
                  </a:lnTo>
                  <a:lnTo>
                    <a:pt x="807810" y="314894"/>
                  </a:lnTo>
                  <a:lnTo>
                    <a:pt x="802352" y="313124"/>
                  </a:lnTo>
                  <a:lnTo>
                    <a:pt x="800140" y="312681"/>
                  </a:lnTo>
                  <a:lnTo>
                    <a:pt x="794093" y="311207"/>
                  </a:lnTo>
                  <a:lnTo>
                    <a:pt x="790848" y="310912"/>
                  </a:lnTo>
                  <a:lnTo>
                    <a:pt x="789816" y="311207"/>
                  </a:lnTo>
                  <a:lnTo>
                    <a:pt x="789816" y="311501"/>
                  </a:lnTo>
                  <a:lnTo>
                    <a:pt x="789521" y="311797"/>
                  </a:lnTo>
                  <a:lnTo>
                    <a:pt x="787751" y="312092"/>
                  </a:lnTo>
                  <a:lnTo>
                    <a:pt x="782146" y="312092"/>
                  </a:lnTo>
                  <a:lnTo>
                    <a:pt x="779049" y="312829"/>
                  </a:lnTo>
                  <a:lnTo>
                    <a:pt x="774772" y="315336"/>
                  </a:lnTo>
                  <a:lnTo>
                    <a:pt x="771379" y="316221"/>
                  </a:lnTo>
                  <a:lnTo>
                    <a:pt x="746748" y="320056"/>
                  </a:lnTo>
                  <a:lnTo>
                    <a:pt x="744978" y="320646"/>
                  </a:lnTo>
                  <a:lnTo>
                    <a:pt x="737309" y="324186"/>
                  </a:lnTo>
                  <a:lnTo>
                    <a:pt x="732884" y="327283"/>
                  </a:lnTo>
                  <a:lnTo>
                    <a:pt x="730672" y="334068"/>
                  </a:lnTo>
                  <a:lnTo>
                    <a:pt x="730082" y="335248"/>
                  </a:lnTo>
                  <a:lnTo>
                    <a:pt x="729344" y="339525"/>
                  </a:lnTo>
                  <a:lnTo>
                    <a:pt x="729344" y="356044"/>
                  </a:lnTo>
                  <a:lnTo>
                    <a:pt x="728754" y="356929"/>
                  </a:lnTo>
                  <a:lnTo>
                    <a:pt x="725067" y="360026"/>
                  </a:lnTo>
                  <a:lnTo>
                    <a:pt x="723887" y="361796"/>
                  </a:lnTo>
                  <a:lnTo>
                    <a:pt x="722707" y="371973"/>
                  </a:lnTo>
                  <a:lnTo>
                    <a:pt x="717103" y="377430"/>
                  </a:lnTo>
                  <a:lnTo>
                    <a:pt x="714448" y="378905"/>
                  </a:lnTo>
                  <a:lnTo>
                    <a:pt x="712383" y="380528"/>
                  </a:lnTo>
                  <a:lnTo>
                    <a:pt x="704566" y="384510"/>
                  </a:lnTo>
                  <a:lnTo>
                    <a:pt x="703976" y="385247"/>
                  </a:lnTo>
                  <a:lnTo>
                    <a:pt x="703681" y="386132"/>
                  </a:lnTo>
                  <a:lnTo>
                    <a:pt x="704271" y="386132"/>
                  </a:lnTo>
                  <a:lnTo>
                    <a:pt x="706926" y="384362"/>
                  </a:lnTo>
                  <a:lnTo>
                    <a:pt x="707221" y="384952"/>
                  </a:lnTo>
                  <a:lnTo>
                    <a:pt x="706336" y="386870"/>
                  </a:lnTo>
                  <a:lnTo>
                    <a:pt x="706631" y="387607"/>
                  </a:lnTo>
                  <a:lnTo>
                    <a:pt x="707958" y="387607"/>
                  </a:lnTo>
                  <a:lnTo>
                    <a:pt x="708695" y="389082"/>
                  </a:lnTo>
                  <a:lnTo>
                    <a:pt x="708695" y="391737"/>
                  </a:lnTo>
                  <a:lnTo>
                    <a:pt x="704418" y="393949"/>
                  </a:lnTo>
                  <a:lnTo>
                    <a:pt x="701911" y="396309"/>
                  </a:lnTo>
                  <a:lnTo>
                    <a:pt x="700141" y="396604"/>
                  </a:lnTo>
                  <a:lnTo>
                    <a:pt x="694831" y="396014"/>
                  </a:lnTo>
                  <a:lnTo>
                    <a:pt x="691881" y="394392"/>
                  </a:lnTo>
                  <a:lnTo>
                    <a:pt x="691144" y="393507"/>
                  </a:lnTo>
                  <a:lnTo>
                    <a:pt x="692767" y="392474"/>
                  </a:lnTo>
                  <a:lnTo>
                    <a:pt x="692767" y="391442"/>
                  </a:lnTo>
                  <a:lnTo>
                    <a:pt x="690259" y="389377"/>
                  </a:lnTo>
                  <a:lnTo>
                    <a:pt x="686867" y="389672"/>
                  </a:lnTo>
                  <a:lnTo>
                    <a:pt x="684064" y="390262"/>
                  </a:lnTo>
                  <a:lnTo>
                    <a:pt x="678165" y="390557"/>
                  </a:lnTo>
                  <a:lnTo>
                    <a:pt x="676985" y="390852"/>
                  </a:lnTo>
                  <a:lnTo>
                    <a:pt x="671085" y="392327"/>
                  </a:lnTo>
                  <a:lnTo>
                    <a:pt x="670643" y="393359"/>
                  </a:lnTo>
                  <a:lnTo>
                    <a:pt x="669610" y="394687"/>
                  </a:lnTo>
                  <a:lnTo>
                    <a:pt x="666661" y="396162"/>
                  </a:lnTo>
                  <a:lnTo>
                    <a:pt x="660318" y="397342"/>
                  </a:lnTo>
                  <a:lnTo>
                    <a:pt x="657664" y="396752"/>
                  </a:lnTo>
                  <a:lnTo>
                    <a:pt x="649256" y="397046"/>
                  </a:lnTo>
                  <a:lnTo>
                    <a:pt x="643652" y="398964"/>
                  </a:lnTo>
                  <a:lnTo>
                    <a:pt x="640850" y="400439"/>
                  </a:lnTo>
                  <a:lnTo>
                    <a:pt x="632590" y="403389"/>
                  </a:lnTo>
                  <a:lnTo>
                    <a:pt x="627280" y="404126"/>
                  </a:lnTo>
                  <a:lnTo>
                    <a:pt x="625510" y="404126"/>
                  </a:lnTo>
                  <a:lnTo>
                    <a:pt x="623298" y="403831"/>
                  </a:lnTo>
                  <a:lnTo>
                    <a:pt x="619758" y="399111"/>
                  </a:lnTo>
                  <a:lnTo>
                    <a:pt x="616661" y="394687"/>
                  </a:lnTo>
                  <a:lnTo>
                    <a:pt x="611056" y="393212"/>
                  </a:lnTo>
                  <a:lnTo>
                    <a:pt x="606632" y="389672"/>
                  </a:lnTo>
                  <a:lnTo>
                    <a:pt x="596750" y="389229"/>
                  </a:lnTo>
                  <a:lnTo>
                    <a:pt x="593210" y="387755"/>
                  </a:lnTo>
                  <a:lnTo>
                    <a:pt x="592620" y="387755"/>
                  </a:lnTo>
                  <a:lnTo>
                    <a:pt x="594242" y="389082"/>
                  </a:lnTo>
                  <a:lnTo>
                    <a:pt x="596307" y="389967"/>
                  </a:lnTo>
                  <a:lnTo>
                    <a:pt x="594980" y="389967"/>
                  </a:lnTo>
                  <a:lnTo>
                    <a:pt x="589965" y="388197"/>
                  </a:lnTo>
                  <a:lnTo>
                    <a:pt x="587310" y="386427"/>
                  </a:lnTo>
                  <a:lnTo>
                    <a:pt x="587310" y="385542"/>
                  </a:lnTo>
                  <a:lnTo>
                    <a:pt x="590113" y="386722"/>
                  </a:lnTo>
                  <a:lnTo>
                    <a:pt x="590997" y="386722"/>
                  </a:lnTo>
                  <a:lnTo>
                    <a:pt x="587458" y="384215"/>
                  </a:lnTo>
                  <a:lnTo>
                    <a:pt x="585540" y="379937"/>
                  </a:lnTo>
                  <a:lnTo>
                    <a:pt x="583180" y="378610"/>
                  </a:lnTo>
                  <a:lnTo>
                    <a:pt x="581853" y="376103"/>
                  </a:lnTo>
                  <a:lnTo>
                    <a:pt x="577576" y="372268"/>
                  </a:lnTo>
                  <a:lnTo>
                    <a:pt x="576838" y="368728"/>
                  </a:lnTo>
                  <a:lnTo>
                    <a:pt x="575511" y="366221"/>
                  </a:lnTo>
                  <a:lnTo>
                    <a:pt x="573151" y="358109"/>
                  </a:lnTo>
                  <a:lnTo>
                    <a:pt x="566514" y="349554"/>
                  </a:lnTo>
                  <a:lnTo>
                    <a:pt x="555747" y="338050"/>
                  </a:lnTo>
                  <a:lnTo>
                    <a:pt x="554125" y="335248"/>
                  </a:lnTo>
                  <a:lnTo>
                    <a:pt x="553830" y="333035"/>
                  </a:lnTo>
                  <a:lnTo>
                    <a:pt x="549552" y="324776"/>
                  </a:lnTo>
                  <a:lnTo>
                    <a:pt x="545865" y="316811"/>
                  </a:lnTo>
                  <a:lnTo>
                    <a:pt x="545865" y="315926"/>
                  </a:lnTo>
                  <a:lnTo>
                    <a:pt x="545570" y="314746"/>
                  </a:lnTo>
                  <a:lnTo>
                    <a:pt x="544243" y="314009"/>
                  </a:lnTo>
                  <a:lnTo>
                    <a:pt x="543358" y="313272"/>
                  </a:lnTo>
                  <a:lnTo>
                    <a:pt x="542325" y="311354"/>
                  </a:lnTo>
                  <a:lnTo>
                    <a:pt x="539228" y="299850"/>
                  </a:lnTo>
                  <a:lnTo>
                    <a:pt x="543505" y="307077"/>
                  </a:lnTo>
                  <a:lnTo>
                    <a:pt x="547045" y="311207"/>
                  </a:lnTo>
                  <a:lnTo>
                    <a:pt x="548962" y="312387"/>
                  </a:lnTo>
                  <a:lnTo>
                    <a:pt x="548962" y="313566"/>
                  </a:lnTo>
                  <a:lnTo>
                    <a:pt x="547930" y="315189"/>
                  </a:lnTo>
                  <a:lnTo>
                    <a:pt x="547635" y="318139"/>
                  </a:lnTo>
                  <a:lnTo>
                    <a:pt x="548225" y="320351"/>
                  </a:lnTo>
                  <a:lnTo>
                    <a:pt x="548815" y="317549"/>
                  </a:lnTo>
                  <a:lnTo>
                    <a:pt x="550142" y="315779"/>
                  </a:lnTo>
                  <a:lnTo>
                    <a:pt x="550732" y="312387"/>
                  </a:lnTo>
                  <a:lnTo>
                    <a:pt x="549552" y="311059"/>
                  </a:lnTo>
                  <a:lnTo>
                    <a:pt x="546308" y="308552"/>
                  </a:lnTo>
                  <a:lnTo>
                    <a:pt x="543653" y="305749"/>
                  </a:lnTo>
                  <a:lnTo>
                    <a:pt x="538933" y="297637"/>
                  </a:lnTo>
                  <a:lnTo>
                    <a:pt x="538491" y="292918"/>
                  </a:lnTo>
                  <a:lnTo>
                    <a:pt x="536868" y="286576"/>
                  </a:lnTo>
                  <a:lnTo>
                    <a:pt x="536868" y="285248"/>
                  </a:lnTo>
                  <a:lnTo>
                    <a:pt x="536426" y="283331"/>
                  </a:lnTo>
                  <a:lnTo>
                    <a:pt x="537458" y="279201"/>
                  </a:lnTo>
                  <a:lnTo>
                    <a:pt x="538933" y="276251"/>
                  </a:lnTo>
                  <a:lnTo>
                    <a:pt x="539228" y="274776"/>
                  </a:lnTo>
                  <a:lnTo>
                    <a:pt x="538638" y="264747"/>
                  </a:lnTo>
                  <a:lnTo>
                    <a:pt x="539671" y="253095"/>
                  </a:lnTo>
                  <a:lnTo>
                    <a:pt x="539228" y="252358"/>
                  </a:lnTo>
                  <a:lnTo>
                    <a:pt x="539523" y="251620"/>
                  </a:lnTo>
                  <a:lnTo>
                    <a:pt x="539818" y="246310"/>
                  </a:lnTo>
                  <a:lnTo>
                    <a:pt x="541145" y="235101"/>
                  </a:lnTo>
                  <a:lnTo>
                    <a:pt x="545275" y="217845"/>
                  </a:lnTo>
                  <a:lnTo>
                    <a:pt x="547488" y="211797"/>
                  </a:lnTo>
                  <a:lnTo>
                    <a:pt x="552650" y="202063"/>
                  </a:lnTo>
                  <a:lnTo>
                    <a:pt x="554272" y="197343"/>
                  </a:lnTo>
                  <a:lnTo>
                    <a:pt x="554715" y="191591"/>
                  </a:lnTo>
                  <a:lnTo>
                    <a:pt x="551175" y="192181"/>
                  </a:lnTo>
                  <a:lnTo>
                    <a:pt x="549700" y="193066"/>
                  </a:lnTo>
                  <a:lnTo>
                    <a:pt x="549405" y="193804"/>
                  </a:lnTo>
                  <a:lnTo>
                    <a:pt x="549405" y="194246"/>
                  </a:lnTo>
                  <a:lnTo>
                    <a:pt x="548668" y="194246"/>
                  </a:lnTo>
                  <a:lnTo>
                    <a:pt x="547045" y="193656"/>
                  </a:lnTo>
                  <a:lnTo>
                    <a:pt x="543210" y="191001"/>
                  </a:lnTo>
                  <a:lnTo>
                    <a:pt x="537606" y="189379"/>
                  </a:lnTo>
                  <a:lnTo>
                    <a:pt x="530231" y="188789"/>
                  </a:lnTo>
                  <a:lnTo>
                    <a:pt x="525216" y="187461"/>
                  </a:lnTo>
                  <a:lnTo>
                    <a:pt x="522562" y="185544"/>
                  </a:lnTo>
                  <a:lnTo>
                    <a:pt x="519759" y="184364"/>
                  </a:lnTo>
                  <a:lnTo>
                    <a:pt x="516809" y="183922"/>
                  </a:lnTo>
                  <a:lnTo>
                    <a:pt x="514450" y="182889"/>
                  </a:lnTo>
                  <a:lnTo>
                    <a:pt x="512532" y="181119"/>
                  </a:lnTo>
                  <a:lnTo>
                    <a:pt x="509730" y="179939"/>
                  </a:lnTo>
                  <a:lnTo>
                    <a:pt x="506043" y="179497"/>
                  </a:lnTo>
                  <a:lnTo>
                    <a:pt x="503683" y="178169"/>
                  </a:lnTo>
                  <a:lnTo>
                    <a:pt x="502060" y="174925"/>
                  </a:lnTo>
                  <a:lnTo>
                    <a:pt x="502060" y="174925"/>
                  </a:lnTo>
                  <a:lnTo>
                    <a:pt x="500585" y="169468"/>
                  </a:lnTo>
                  <a:lnTo>
                    <a:pt x="498668" y="166075"/>
                  </a:lnTo>
                  <a:lnTo>
                    <a:pt x="494981" y="161798"/>
                  </a:lnTo>
                  <a:lnTo>
                    <a:pt x="494686" y="161208"/>
                  </a:lnTo>
                  <a:lnTo>
                    <a:pt x="494686" y="161208"/>
                  </a:lnTo>
                  <a:lnTo>
                    <a:pt x="494686" y="160471"/>
                  </a:lnTo>
                  <a:lnTo>
                    <a:pt x="495128" y="157963"/>
                  </a:lnTo>
                  <a:lnTo>
                    <a:pt x="494686" y="156193"/>
                  </a:lnTo>
                  <a:lnTo>
                    <a:pt x="493506" y="154718"/>
                  </a:lnTo>
                  <a:lnTo>
                    <a:pt x="493211" y="153243"/>
                  </a:lnTo>
                  <a:lnTo>
                    <a:pt x="493801" y="151621"/>
                  </a:lnTo>
                  <a:lnTo>
                    <a:pt x="493801" y="149704"/>
                  </a:lnTo>
                  <a:lnTo>
                    <a:pt x="493358" y="147491"/>
                  </a:lnTo>
                  <a:lnTo>
                    <a:pt x="490998" y="144984"/>
                  </a:lnTo>
                  <a:lnTo>
                    <a:pt x="486869" y="142329"/>
                  </a:lnTo>
                  <a:lnTo>
                    <a:pt x="483329" y="138494"/>
                  </a:lnTo>
                  <a:lnTo>
                    <a:pt x="480379" y="133480"/>
                  </a:lnTo>
                  <a:lnTo>
                    <a:pt x="477429" y="129940"/>
                  </a:lnTo>
                  <a:lnTo>
                    <a:pt x="474627" y="128023"/>
                  </a:lnTo>
                  <a:lnTo>
                    <a:pt x="472710" y="125663"/>
                  </a:lnTo>
                  <a:lnTo>
                    <a:pt x="471677" y="122860"/>
                  </a:lnTo>
                  <a:lnTo>
                    <a:pt x="471382" y="121238"/>
                  </a:lnTo>
                  <a:lnTo>
                    <a:pt x="471825" y="120795"/>
                  </a:lnTo>
                  <a:lnTo>
                    <a:pt x="470055" y="117698"/>
                  </a:lnTo>
                  <a:lnTo>
                    <a:pt x="466072" y="111798"/>
                  </a:lnTo>
                  <a:lnTo>
                    <a:pt x="463860" y="107521"/>
                  </a:lnTo>
                  <a:lnTo>
                    <a:pt x="463270" y="104866"/>
                  </a:lnTo>
                  <a:lnTo>
                    <a:pt x="460763" y="101621"/>
                  </a:lnTo>
                  <a:lnTo>
                    <a:pt x="456338" y="97934"/>
                  </a:lnTo>
                  <a:lnTo>
                    <a:pt x="453978" y="95427"/>
                  </a:lnTo>
                  <a:lnTo>
                    <a:pt x="453388" y="93804"/>
                  </a:lnTo>
                  <a:lnTo>
                    <a:pt x="453388" y="93804"/>
                  </a:lnTo>
                  <a:lnTo>
                    <a:pt x="446456" y="88937"/>
                  </a:lnTo>
                  <a:lnTo>
                    <a:pt x="444391" y="85840"/>
                  </a:lnTo>
                  <a:lnTo>
                    <a:pt x="442769" y="84807"/>
                  </a:lnTo>
                  <a:lnTo>
                    <a:pt x="440114" y="84807"/>
                  </a:lnTo>
                  <a:lnTo>
                    <a:pt x="440114" y="83923"/>
                  </a:lnTo>
                  <a:lnTo>
                    <a:pt x="439524" y="83923"/>
                  </a:lnTo>
                  <a:lnTo>
                    <a:pt x="438344" y="84512"/>
                  </a:lnTo>
                  <a:lnTo>
                    <a:pt x="434657" y="84512"/>
                  </a:lnTo>
                  <a:lnTo>
                    <a:pt x="428462" y="84218"/>
                  </a:lnTo>
                  <a:lnTo>
                    <a:pt x="423890" y="83333"/>
                  </a:lnTo>
                  <a:lnTo>
                    <a:pt x="421088" y="82005"/>
                  </a:lnTo>
                  <a:lnTo>
                    <a:pt x="419170" y="82005"/>
                  </a:lnTo>
                  <a:lnTo>
                    <a:pt x="417990" y="83775"/>
                  </a:lnTo>
                  <a:lnTo>
                    <a:pt x="415630" y="84807"/>
                  </a:lnTo>
                  <a:lnTo>
                    <a:pt x="411943" y="85250"/>
                  </a:lnTo>
                  <a:lnTo>
                    <a:pt x="408846" y="88347"/>
                  </a:lnTo>
                  <a:lnTo>
                    <a:pt x="406191" y="94099"/>
                  </a:lnTo>
                  <a:lnTo>
                    <a:pt x="405011" y="97787"/>
                  </a:lnTo>
                  <a:lnTo>
                    <a:pt x="405306" y="99409"/>
                  </a:lnTo>
                  <a:lnTo>
                    <a:pt x="404569" y="100589"/>
                  </a:lnTo>
                  <a:lnTo>
                    <a:pt x="402946" y="101326"/>
                  </a:lnTo>
                  <a:lnTo>
                    <a:pt x="401176" y="102949"/>
                  </a:lnTo>
                  <a:lnTo>
                    <a:pt x="399406" y="105456"/>
                  </a:lnTo>
                  <a:lnTo>
                    <a:pt x="397341" y="106636"/>
                  </a:lnTo>
                  <a:lnTo>
                    <a:pt x="394982" y="106636"/>
                  </a:lnTo>
                  <a:lnTo>
                    <a:pt x="390704" y="104571"/>
                  </a:lnTo>
                  <a:lnTo>
                    <a:pt x="384362" y="100737"/>
                  </a:lnTo>
                  <a:lnTo>
                    <a:pt x="379495" y="98377"/>
                  </a:lnTo>
                  <a:lnTo>
                    <a:pt x="375955" y="97492"/>
                  </a:lnTo>
                  <a:lnTo>
                    <a:pt x="372858" y="95722"/>
                  </a:lnTo>
                  <a:lnTo>
                    <a:pt x="370056" y="93067"/>
                  </a:lnTo>
                  <a:lnTo>
                    <a:pt x="367548" y="91297"/>
                  </a:lnTo>
                  <a:lnTo>
                    <a:pt x="365188" y="90412"/>
                  </a:lnTo>
                  <a:lnTo>
                    <a:pt x="362534" y="87462"/>
                  </a:lnTo>
                  <a:lnTo>
                    <a:pt x="359436" y="82448"/>
                  </a:lnTo>
                  <a:lnTo>
                    <a:pt x="357961" y="78613"/>
                  </a:lnTo>
                  <a:lnTo>
                    <a:pt x="357961" y="74483"/>
                  </a:lnTo>
                  <a:lnTo>
                    <a:pt x="353979" y="65486"/>
                  </a:lnTo>
                  <a:lnTo>
                    <a:pt x="351767" y="61651"/>
                  </a:lnTo>
                  <a:lnTo>
                    <a:pt x="350144" y="59881"/>
                  </a:lnTo>
                  <a:lnTo>
                    <a:pt x="347047" y="57817"/>
                  </a:lnTo>
                  <a:lnTo>
                    <a:pt x="342475" y="55309"/>
                  </a:lnTo>
                  <a:lnTo>
                    <a:pt x="336280" y="50295"/>
                  </a:lnTo>
                  <a:lnTo>
                    <a:pt x="328463" y="42773"/>
                  </a:lnTo>
                  <a:lnTo>
                    <a:pt x="323006" y="38200"/>
                  </a:lnTo>
                  <a:lnTo>
                    <a:pt x="319761" y="36725"/>
                  </a:lnTo>
                  <a:lnTo>
                    <a:pt x="316959" y="34070"/>
                  </a:lnTo>
                  <a:lnTo>
                    <a:pt x="314599" y="30236"/>
                  </a:lnTo>
                  <a:lnTo>
                    <a:pt x="312239" y="27728"/>
                  </a:lnTo>
                  <a:lnTo>
                    <a:pt x="306044" y="27728"/>
                  </a:lnTo>
                  <a:lnTo>
                    <a:pt x="300292" y="27433"/>
                  </a:lnTo>
                  <a:lnTo>
                    <a:pt x="265779" y="27433"/>
                  </a:lnTo>
                  <a:lnTo>
                    <a:pt x="265779" y="40118"/>
                  </a:lnTo>
                  <a:lnTo>
                    <a:pt x="191886" y="40118"/>
                  </a:lnTo>
                  <a:lnTo>
                    <a:pt x="179497" y="35988"/>
                  </a:lnTo>
                  <a:lnTo>
                    <a:pt x="167108" y="31711"/>
                  </a:lnTo>
                  <a:lnTo>
                    <a:pt x="154718" y="27433"/>
                  </a:lnTo>
                  <a:lnTo>
                    <a:pt x="142329" y="23156"/>
                  </a:lnTo>
                  <a:lnTo>
                    <a:pt x="129940" y="18879"/>
                  </a:lnTo>
                  <a:lnTo>
                    <a:pt x="117551" y="14602"/>
                  </a:lnTo>
                  <a:lnTo>
                    <a:pt x="105161" y="10324"/>
                  </a:lnTo>
                  <a:lnTo>
                    <a:pt x="92772" y="6047"/>
                  </a:lnTo>
                  <a:lnTo>
                    <a:pt x="93952" y="4425"/>
                  </a:lnTo>
                  <a:lnTo>
                    <a:pt x="95574" y="0"/>
                  </a:lnTo>
                  <a:lnTo>
                    <a:pt x="92625" y="295"/>
                  </a:lnTo>
                  <a:lnTo>
                    <a:pt x="85103" y="885"/>
                  </a:lnTo>
                  <a:lnTo>
                    <a:pt x="77580" y="1475"/>
                  </a:lnTo>
                  <a:lnTo>
                    <a:pt x="70058" y="2065"/>
                  </a:lnTo>
                  <a:lnTo>
                    <a:pt x="62536" y="2655"/>
                  </a:lnTo>
                  <a:lnTo>
                    <a:pt x="55014" y="3245"/>
                  </a:lnTo>
                  <a:lnTo>
                    <a:pt x="47492" y="3835"/>
                  </a:lnTo>
                  <a:lnTo>
                    <a:pt x="39970" y="4425"/>
                  </a:lnTo>
                  <a:lnTo>
                    <a:pt x="32448" y="5015"/>
                  </a:lnTo>
                  <a:lnTo>
                    <a:pt x="34218" y="10472"/>
                  </a:lnTo>
                  <a:lnTo>
                    <a:pt x="34955" y="11652"/>
                  </a:lnTo>
                  <a:lnTo>
                    <a:pt x="38053" y="14749"/>
                  </a:lnTo>
                  <a:lnTo>
                    <a:pt x="39823" y="20501"/>
                  </a:lnTo>
                  <a:lnTo>
                    <a:pt x="45722" y="24779"/>
                  </a:lnTo>
                  <a:lnTo>
                    <a:pt x="45722" y="27433"/>
                  </a:lnTo>
                  <a:lnTo>
                    <a:pt x="44837" y="27876"/>
                  </a:lnTo>
                  <a:lnTo>
                    <a:pt x="43068" y="27876"/>
                  </a:lnTo>
                  <a:lnTo>
                    <a:pt x="44395" y="29056"/>
                  </a:lnTo>
                  <a:lnTo>
                    <a:pt x="44395" y="32890"/>
                  </a:lnTo>
                  <a:lnTo>
                    <a:pt x="45870" y="34808"/>
                  </a:lnTo>
                  <a:lnTo>
                    <a:pt x="49852" y="38790"/>
                  </a:lnTo>
                  <a:lnTo>
                    <a:pt x="53097" y="43362"/>
                  </a:lnTo>
                  <a:lnTo>
                    <a:pt x="53687" y="45575"/>
                  </a:lnTo>
                  <a:lnTo>
                    <a:pt x="53687" y="47787"/>
                  </a:lnTo>
                  <a:lnTo>
                    <a:pt x="53982" y="50147"/>
                  </a:lnTo>
                  <a:lnTo>
                    <a:pt x="60029" y="54867"/>
                  </a:lnTo>
                  <a:lnTo>
                    <a:pt x="60766" y="57669"/>
                  </a:lnTo>
                  <a:lnTo>
                    <a:pt x="60766" y="61799"/>
                  </a:lnTo>
                  <a:lnTo>
                    <a:pt x="61799" y="66076"/>
                  </a:lnTo>
                  <a:lnTo>
                    <a:pt x="65339" y="67698"/>
                  </a:lnTo>
                  <a:lnTo>
                    <a:pt x="66519" y="69321"/>
                  </a:lnTo>
                  <a:lnTo>
                    <a:pt x="67256" y="75515"/>
                  </a:lnTo>
                  <a:lnTo>
                    <a:pt x="66814" y="79055"/>
                  </a:lnTo>
                  <a:lnTo>
                    <a:pt x="68436" y="79793"/>
                  </a:lnTo>
                  <a:lnTo>
                    <a:pt x="70353" y="84955"/>
                  </a:lnTo>
                  <a:lnTo>
                    <a:pt x="73156" y="87167"/>
                  </a:lnTo>
                  <a:lnTo>
                    <a:pt x="79793" y="91445"/>
                  </a:lnTo>
                  <a:lnTo>
                    <a:pt x="83628" y="94395"/>
                  </a:lnTo>
                  <a:lnTo>
                    <a:pt x="88200" y="95574"/>
                  </a:lnTo>
                  <a:lnTo>
                    <a:pt x="89675" y="96459"/>
                  </a:lnTo>
                  <a:lnTo>
                    <a:pt x="91297" y="98377"/>
                  </a:lnTo>
                  <a:lnTo>
                    <a:pt x="96902" y="103686"/>
                  </a:lnTo>
                  <a:lnTo>
                    <a:pt x="106194" y="114011"/>
                  </a:lnTo>
                  <a:lnTo>
                    <a:pt x="110471" y="117551"/>
                  </a:lnTo>
                  <a:lnTo>
                    <a:pt x="112978" y="122565"/>
                  </a:lnTo>
                  <a:lnTo>
                    <a:pt x="111798" y="128317"/>
                  </a:lnTo>
                  <a:lnTo>
                    <a:pt x="109439" y="134217"/>
                  </a:lnTo>
                  <a:lnTo>
                    <a:pt x="107374" y="136429"/>
                  </a:lnTo>
                  <a:lnTo>
                    <a:pt x="107669" y="137167"/>
                  </a:lnTo>
                  <a:lnTo>
                    <a:pt x="110176" y="136872"/>
                  </a:lnTo>
                  <a:lnTo>
                    <a:pt x="110176" y="138347"/>
                  </a:lnTo>
                  <a:lnTo>
                    <a:pt x="109734" y="139379"/>
                  </a:lnTo>
                  <a:lnTo>
                    <a:pt x="110766" y="142329"/>
                  </a:lnTo>
                  <a:lnTo>
                    <a:pt x="112536" y="143804"/>
                  </a:lnTo>
                  <a:lnTo>
                    <a:pt x="110766" y="143804"/>
                  </a:lnTo>
                  <a:lnTo>
                    <a:pt x="108259" y="142624"/>
                  </a:lnTo>
                  <a:lnTo>
                    <a:pt x="106489" y="141002"/>
                  </a:lnTo>
                  <a:lnTo>
                    <a:pt x="106784" y="139232"/>
                  </a:lnTo>
                  <a:lnTo>
                    <a:pt x="106489" y="138199"/>
                  </a:lnTo>
                  <a:lnTo>
                    <a:pt x="104571" y="139084"/>
                  </a:lnTo>
                  <a:lnTo>
                    <a:pt x="102654" y="140264"/>
                  </a:lnTo>
                  <a:lnTo>
                    <a:pt x="99409" y="140559"/>
                  </a:lnTo>
                  <a:lnTo>
                    <a:pt x="92772" y="139232"/>
                  </a:lnTo>
                  <a:lnTo>
                    <a:pt x="87167" y="138937"/>
                  </a:lnTo>
                  <a:lnTo>
                    <a:pt x="87167" y="140117"/>
                  </a:lnTo>
                  <a:lnTo>
                    <a:pt x="88347" y="141887"/>
                  </a:lnTo>
                  <a:lnTo>
                    <a:pt x="91887" y="144099"/>
                  </a:lnTo>
                  <a:lnTo>
                    <a:pt x="95574" y="147491"/>
                  </a:lnTo>
                  <a:lnTo>
                    <a:pt x="100147" y="150589"/>
                  </a:lnTo>
                  <a:lnTo>
                    <a:pt x="101179" y="152063"/>
                  </a:lnTo>
                  <a:lnTo>
                    <a:pt x="101621" y="154718"/>
                  </a:lnTo>
                  <a:lnTo>
                    <a:pt x="102506" y="156488"/>
                  </a:lnTo>
                  <a:lnTo>
                    <a:pt x="105456" y="158111"/>
                  </a:lnTo>
                  <a:lnTo>
                    <a:pt x="108849" y="158553"/>
                  </a:lnTo>
                  <a:lnTo>
                    <a:pt x="111208" y="159586"/>
                  </a:lnTo>
                  <a:lnTo>
                    <a:pt x="114158" y="162830"/>
                  </a:lnTo>
                  <a:lnTo>
                    <a:pt x="115781" y="162830"/>
                  </a:lnTo>
                  <a:lnTo>
                    <a:pt x="118288" y="163420"/>
                  </a:lnTo>
                  <a:lnTo>
                    <a:pt x="120500" y="166075"/>
                  </a:lnTo>
                  <a:lnTo>
                    <a:pt x="121975" y="168288"/>
                  </a:lnTo>
                  <a:lnTo>
                    <a:pt x="124630" y="170205"/>
                  </a:lnTo>
                  <a:lnTo>
                    <a:pt x="129202" y="168140"/>
                  </a:lnTo>
                  <a:lnTo>
                    <a:pt x="133185" y="168140"/>
                  </a:lnTo>
                  <a:lnTo>
                    <a:pt x="134955" y="166370"/>
                  </a:lnTo>
                  <a:lnTo>
                    <a:pt x="136282" y="163863"/>
                  </a:lnTo>
                  <a:lnTo>
                    <a:pt x="136577" y="168140"/>
                  </a:lnTo>
                  <a:lnTo>
                    <a:pt x="137167" y="170205"/>
                  </a:lnTo>
                  <a:lnTo>
                    <a:pt x="139674" y="173892"/>
                  </a:lnTo>
                  <a:lnTo>
                    <a:pt x="149114" y="181267"/>
                  </a:lnTo>
                  <a:lnTo>
                    <a:pt x="152506" y="182447"/>
                  </a:lnTo>
                  <a:lnTo>
                    <a:pt x="156341" y="184069"/>
                  </a:lnTo>
                  <a:lnTo>
                    <a:pt x="161650" y="192476"/>
                  </a:lnTo>
                  <a:lnTo>
                    <a:pt x="163125" y="196606"/>
                  </a:lnTo>
                  <a:lnTo>
                    <a:pt x="163125" y="200293"/>
                  </a:lnTo>
                  <a:lnTo>
                    <a:pt x="163863" y="201621"/>
                  </a:lnTo>
                  <a:lnTo>
                    <a:pt x="164453" y="201916"/>
                  </a:lnTo>
                  <a:lnTo>
                    <a:pt x="164895" y="204275"/>
                  </a:lnTo>
                  <a:lnTo>
                    <a:pt x="164305" y="208848"/>
                  </a:lnTo>
                  <a:lnTo>
                    <a:pt x="162978" y="216665"/>
                  </a:lnTo>
                  <a:lnTo>
                    <a:pt x="163273" y="219614"/>
                  </a:lnTo>
                  <a:lnTo>
                    <a:pt x="164453" y="222269"/>
                  </a:lnTo>
                  <a:lnTo>
                    <a:pt x="170352" y="226989"/>
                  </a:lnTo>
                  <a:lnTo>
                    <a:pt x="170942" y="228022"/>
                  </a:lnTo>
                  <a:lnTo>
                    <a:pt x="170942" y="229644"/>
                  </a:lnTo>
                  <a:lnTo>
                    <a:pt x="171532" y="230529"/>
                  </a:lnTo>
                  <a:lnTo>
                    <a:pt x="172860" y="230234"/>
                  </a:lnTo>
                  <a:lnTo>
                    <a:pt x="174630" y="230234"/>
                  </a:lnTo>
                  <a:lnTo>
                    <a:pt x="177432" y="233331"/>
                  </a:lnTo>
                  <a:lnTo>
                    <a:pt x="181562" y="236428"/>
                  </a:lnTo>
                  <a:lnTo>
                    <a:pt x="191591" y="242623"/>
                  </a:lnTo>
                  <a:lnTo>
                    <a:pt x="195279" y="246310"/>
                  </a:lnTo>
                  <a:lnTo>
                    <a:pt x="198671" y="248818"/>
                  </a:lnTo>
                  <a:lnTo>
                    <a:pt x="202211" y="252653"/>
                  </a:lnTo>
                  <a:lnTo>
                    <a:pt x="209143" y="256340"/>
                  </a:lnTo>
                  <a:lnTo>
                    <a:pt x="211060" y="258700"/>
                  </a:lnTo>
                  <a:lnTo>
                    <a:pt x="212240" y="261650"/>
                  </a:lnTo>
                  <a:lnTo>
                    <a:pt x="213862" y="263567"/>
                  </a:lnTo>
                  <a:lnTo>
                    <a:pt x="216370" y="272711"/>
                  </a:lnTo>
                  <a:lnTo>
                    <a:pt x="218435" y="275809"/>
                  </a:lnTo>
                  <a:lnTo>
                    <a:pt x="220647" y="276104"/>
                  </a:lnTo>
                  <a:lnTo>
                    <a:pt x="223302" y="275071"/>
                  </a:lnTo>
                  <a:lnTo>
                    <a:pt x="225809" y="273449"/>
                  </a:lnTo>
                  <a:lnTo>
                    <a:pt x="228317" y="270794"/>
                  </a:lnTo>
                  <a:lnTo>
                    <a:pt x="231856" y="268582"/>
                  </a:lnTo>
                  <a:lnTo>
                    <a:pt x="232889" y="267107"/>
                  </a:lnTo>
                  <a:lnTo>
                    <a:pt x="234069" y="261944"/>
                  </a:lnTo>
                  <a:lnTo>
                    <a:pt x="234069" y="259880"/>
                  </a:lnTo>
                  <a:lnTo>
                    <a:pt x="231561" y="256635"/>
                  </a:lnTo>
                  <a:lnTo>
                    <a:pt x="227137" y="254865"/>
                  </a:lnTo>
                  <a:lnTo>
                    <a:pt x="226252" y="250883"/>
                  </a:lnTo>
                  <a:lnTo>
                    <a:pt x="224482" y="249260"/>
                  </a:lnTo>
                  <a:lnTo>
                    <a:pt x="223597" y="247195"/>
                  </a:lnTo>
                  <a:lnTo>
                    <a:pt x="221532" y="244541"/>
                  </a:lnTo>
                  <a:lnTo>
                    <a:pt x="219172" y="242476"/>
                  </a:lnTo>
                  <a:lnTo>
                    <a:pt x="218140" y="240706"/>
                  </a:lnTo>
                  <a:lnTo>
                    <a:pt x="211797" y="235986"/>
                  </a:lnTo>
                  <a:lnTo>
                    <a:pt x="210765" y="235986"/>
                  </a:lnTo>
                  <a:lnTo>
                    <a:pt x="210175" y="237019"/>
                  </a:lnTo>
                  <a:lnTo>
                    <a:pt x="210175" y="238346"/>
                  </a:lnTo>
                  <a:lnTo>
                    <a:pt x="210913" y="240116"/>
                  </a:lnTo>
                  <a:lnTo>
                    <a:pt x="210323" y="241591"/>
                  </a:lnTo>
                  <a:lnTo>
                    <a:pt x="209143" y="242623"/>
                  </a:lnTo>
                  <a:lnTo>
                    <a:pt x="208110" y="241738"/>
                  </a:lnTo>
                  <a:lnTo>
                    <a:pt x="208405" y="240853"/>
                  </a:lnTo>
                  <a:lnTo>
                    <a:pt x="207815" y="240411"/>
                  </a:lnTo>
                  <a:lnTo>
                    <a:pt x="204570" y="239526"/>
                  </a:lnTo>
                  <a:lnTo>
                    <a:pt x="201621" y="235986"/>
                  </a:lnTo>
                  <a:lnTo>
                    <a:pt x="199703" y="229202"/>
                  </a:lnTo>
                  <a:lnTo>
                    <a:pt x="199703" y="226989"/>
                  </a:lnTo>
                  <a:lnTo>
                    <a:pt x="201178" y="223744"/>
                  </a:lnTo>
                  <a:lnTo>
                    <a:pt x="200883" y="221532"/>
                  </a:lnTo>
                  <a:lnTo>
                    <a:pt x="199113" y="217992"/>
                  </a:lnTo>
                  <a:lnTo>
                    <a:pt x="195573" y="213862"/>
                  </a:lnTo>
                  <a:lnTo>
                    <a:pt x="192476" y="206193"/>
                  </a:lnTo>
                  <a:lnTo>
                    <a:pt x="191886" y="203243"/>
                  </a:lnTo>
                  <a:lnTo>
                    <a:pt x="188936" y="201916"/>
                  </a:lnTo>
                  <a:lnTo>
                    <a:pt x="185249" y="195868"/>
                  </a:lnTo>
                  <a:lnTo>
                    <a:pt x="184217" y="191886"/>
                  </a:lnTo>
                  <a:lnTo>
                    <a:pt x="184217" y="186429"/>
                  </a:lnTo>
                  <a:lnTo>
                    <a:pt x="182299" y="182594"/>
                  </a:lnTo>
                  <a:lnTo>
                    <a:pt x="182004" y="180234"/>
                  </a:lnTo>
                  <a:lnTo>
                    <a:pt x="180824" y="178612"/>
                  </a:lnTo>
                  <a:lnTo>
                    <a:pt x="180824" y="175810"/>
                  </a:lnTo>
                  <a:lnTo>
                    <a:pt x="178759" y="173745"/>
                  </a:lnTo>
                  <a:lnTo>
                    <a:pt x="178169" y="170205"/>
                  </a:lnTo>
                  <a:lnTo>
                    <a:pt x="172270" y="165338"/>
                  </a:lnTo>
                  <a:lnTo>
                    <a:pt x="171532" y="165780"/>
                  </a:lnTo>
                  <a:lnTo>
                    <a:pt x="171532" y="168877"/>
                  </a:lnTo>
                  <a:lnTo>
                    <a:pt x="172712" y="170795"/>
                  </a:lnTo>
                  <a:lnTo>
                    <a:pt x="174777" y="173745"/>
                  </a:lnTo>
                  <a:lnTo>
                    <a:pt x="174187" y="174187"/>
                  </a:lnTo>
                  <a:lnTo>
                    <a:pt x="173450" y="173892"/>
                  </a:lnTo>
                  <a:lnTo>
                    <a:pt x="170647" y="170942"/>
                  </a:lnTo>
                  <a:lnTo>
                    <a:pt x="170058" y="166370"/>
                  </a:lnTo>
                  <a:lnTo>
                    <a:pt x="166813" y="162830"/>
                  </a:lnTo>
                  <a:lnTo>
                    <a:pt x="166813" y="159733"/>
                  </a:lnTo>
                  <a:lnTo>
                    <a:pt x="164453" y="157816"/>
                  </a:lnTo>
                  <a:lnTo>
                    <a:pt x="161945" y="156636"/>
                  </a:lnTo>
                  <a:lnTo>
                    <a:pt x="159586" y="152063"/>
                  </a:lnTo>
                  <a:lnTo>
                    <a:pt x="158406" y="147196"/>
                  </a:lnTo>
                  <a:lnTo>
                    <a:pt x="152506" y="143362"/>
                  </a:lnTo>
                  <a:lnTo>
                    <a:pt x="147786" y="138642"/>
                  </a:lnTo>
                  <a:lnTo>
                    <a:pt x="147196" y="136577"/>
                  </a:lnTo>
                  <a:lnTo>
                    <a:pt x="147491" y="133922"/>
                  </a:lnTo>
                  <a:lnTo>
                    <a:pt x="146016" y="131120"/>
                  </a:lnTo>
                  <a:lnTo>
                    <a:pt x="146311" y="127875"/>
                  </a:lnTo>
                  <a:lnTo>
                    <a:pt x="144394" y="125515"/>
                  </a:lnTo>
                  <a:lnTo>
                    <a:pt x="144394" y="121828"/>
                  </a:lnTo>
                  <a:lnTo>
                    <a:pt x="142034" y="120943"/>
                  </a:lnTo>
                  <a:lnTo>
                    <a:pt x="139969" y="120500"/>
                  </a:lnTo>
                  <a:lnTo>
                    <a:pt x="138347" y="119468"/>
                  </a:lnTo>
                  <a:lnTo>
                    <a:pt x="135397" y="111356"/>
                  </a:lnTo>
                  <a:lnTo>
                    <a:pt x="134070" y="110766"/>
                  </a:lnTo>
                  <a:lnTo>
                    <a:pt x="132447" y="110766"/>
                  </a:lnTo>
                  <a:lnTo>
                    <a:pt x="132005" y="110176"/>
                  </a:lnTo>
                  <a:lnTo>
                    <a:pt x="132005" y="109144"/>
                  </a:lnTo>
                  <a:lnTo>
                    <a:pt x="130825" y="107079"/>
                  </a:lnTo>
                  <a:lnTo>
                    <a:pt x="127727" y="107669"/>
                  </a:lnTo>
                  <a:lnTo>
                    <a:pt x="126695" y="104866"/>
                  </a:lnTo>
                  <a:lnTo>
                    <a:pt x="126695" y="102654"/>
                  </a:lnTo>
                  <a:lnTo>
                    <a:pt x="121090" y="95132"/>
                  </a:lnTo>
                  <a:lnTo>
                    <a:pt x="119173" y="93067"/>
                  </a:lnTo>
                  <a:lnTo>
                    <a:pt x="113126" y="88200"/>
                  </a:lnTo>
                  <a:lnTo>
                    <a:pt x="110028" y="84660"/>
                  </a:lnTo>
                  <a:lnTo>
                    <a:pt x="105014" y="82005"/>
                  </a:lnTo>
                  <a:lnTo>
                    <a:pt x="104276" y="80088"/>
                  </a:lnTo>
                  <a:lnTo>
                    <a:pt x="100442" y="76548"/>
                  </a:lnTo>
                  <a:lnTo>
                    <a:pt x="98377" y="72713"/>
                  </a:lnTo>
                  <a:lnTo>
                    <a:pt x="97787" y="70353"/>
                  </a:lnTo>
                  <a:lnTo>
                    <a:pt x="98229" y="62684"/>
                  </a:lnTo>
                  <a:lnTo>
                    <a:pt x="96902" y="59439"/>
                  </a:lnTo>
                  <a:lnTo>
                    <a:pt x="96459" y="55309"/>
                  </a:lnTo>
                  <a:lnTo>
                    <a:pt x="94984" y="49704"/>
                  </a:lnTo>
                  <a:lnTo>
                    <a:pt x="92772" y="46165"/>
                  </a:lnTo>
                  <a:lnTo>
                    <a:pt x="91740" y="43952"/>
                  </a:lnTo>
                  <a:lnTo>
                    <a:pt x="92625" y="33038"/>
                  </a:lnTo>
                  <a:lnTo>
                    <a:pt x="94099" y="29941"/>
                  </a:lnTo>
                  <a:lnTo>
                    <a:pt x="92772" y="25516"/>
                  </a:lnTo>
                  <a:lnTo>
                    <a:pt x="91297" y="24041"/>
                  </a:lnTo>
                  <a:lnTo>
                    <a:pt x="90265" y="22566"/>
                  </a:lnTo>
                  <a:lnTo>
                    <a:pt x="95279" y="25221"/>
                  </a:lnTo>
                  <a:lnTo>
                    <a:pt x="96459" y="26106"/>
                  </a:lnTo>
                  <a:lnTo>
                    <a:pt x="98819" y="26548"/>
                  </a:lnTo>
                  <a:lnTo>
                    <a:pt x="100442" y="27433"/>
                  </a:lnTo>
                  <a:lnTo>
                    <a:pt x="107816" y="32596"/>
                  </a:lnTo>
                  <a:lnTo>
                    <a:pt x="110766" y="33923"/>
                  </a:lnTo>
                  <a:lnTo>
                    <a:pt x="112536" y="33923"/>
                  </a:lnTo>
                  <a:lnTo>
                    <a:pt x="114601" y="33481"/>
                  </a:lnTo>
                  <a:lnTo>
                    <a:pt x="115191" y="31563"/>
                  </a:lnTo>
                  <a:lnTo>
                    <a:pt x="115928" y="30531"/>
                  </a:lnTo>
                  <a:lnTo>
                    <a:pt x="120795" y="32596"/>
                  </a:lnTo>
                  <a:lnTo>
                    <a:pt x="122418" y="33628"/>
                  </a:lnTo>
                  <a:lnTo>
                    <a:pt x="124188" y="35250"/>
                  </a:lnTo>
                  <a:lnTo>
                    <a:pt x="124483" y="38790"/>
                  </a:lnTo>
                  <a:lnTo>
                    <a:pt x="128170" y="40265"/>
                  </a:lnTo>
                  <a:lnTo>
                    <a:pt x="134660" y="41298"/>
                  </a:lnTo>
                  <a:lnTo>
                    <a:pt x="135839" y="41887"/>
                  </a:lnTo>
                  <a:lnTo>
                    <a:pt x="138494" y="42773"/>
                  </a:lnTo>
                  <a:lnTo>
                    <a:pt x="139527" y="43510"/>
                  </a:lnTo>
                  <a:lnTo>
                    <a:pt x="139527" y="46165"/>
                  </a:lnTo>
                  <a:lnTo>
                    <a:pt x="138789" y="46902"/>
                  </a:lnTo>
                  <a:lnTo>
                    <a:pt x="137904" y="46460"/>
                  </a:lnTo>
                  <a:lnTo>
                    <a:pt x="137609" y="47345"/>
                  </a:lnTo>
                  <a:lnTo>
                    <a:pt x="137904" y="47935"/>
                  </a:lnTo>
                  <a:lnTo>
                    <a:pt x="138347" y="50442"/>
                  </a:lnTo>
                  <a:lnTo>
                    <a:pt x="137757" y="54572"/>
                  </a:lnTo>
                  <a:lnTo>
                    <a:pt x="139084" y="58701"/>
                  </a:lnTo>
                  <a:lnTo>
                    <a:pt x="141887" y="62684"/>
                  </a:lnTo>
                  <a:lnTo>
                    <a:pt x="145131" y="68731"/>
                  </a:lnTo>
                  <a:lnTo>
                    <a:pt x="146901" y="73746"/>
                  </a:lnTo>
                  <a:lnTo>
                    <a:pt x="147491" y="77728"/>
                  </a:lnTo>
                  <a:lnTo>
                    <a:pt x="148524" y="79645"/>
                  </a:lnTo>
                  <a:lnTo>
                    <a:pt x="149704" y="80973"/>
                  </a:lnTo>
                  <a:lnTo>
                    <a:pt x="151769" y="85250"/>
                  </a:lnTo>
                  <a:lnTo>
                    <a:pt x="155898" y="90412"/>
                  </a:lnTo>
                  <a:lnTo>
                    <a:pt x="156636" y="92624"/>
                  </a:lnTo>
                  <a:lnTo>
                    <a:pt x="156636" y="93804"/>
                  </a:lnTo>
                  <a:lnTo>
                    <a:pt x="156931" y="95869"/>
                  </a:lnTo>
                  <a:lnTo>
                    <a:pt x="158996" y="96607"/>
                  </a:lnTo>
                  <a:lnTo>
                    <a:pt x="161061" y="98082"/>
                  </a:lnTo>
                  <a:lnTo>
                    <a:pt x="161945" y="102359"/>
                  </a:lnTo>
                  <a:lnTo>
                    <a:pt x="162683" y="105161"/>
                  </a:lnTo>
                  <a:lnTo>
                    <a:pt x="165780" y="108701"/>
                  </a:lnTo>
                  <a:lnTo>
                    <a:pt x="168435" y="110766"/>
                  </a:lnTo>
                  <a:lnTo>
                    <a:pt x="169025" y="111503"/>
                  </a:lnTo>
                  <a:lnTo>
                    <a:pt x="169320" y="112831"/>
                  </a:lnTo>
                  <a:lnTo>
                    <a:pt x="171237" y="115781"/>
                  </a:lnTo>
                  <a:lnTo>
                    <a:pt x="173450" y="118140"/>
                  </a:lnTo>
                  <a:lnTo>
                    <a:pt x="175220" y="120795"/>
                  </a:lnTo>
                  <a:lnTo>
                    <a:pt x="180677" y="123303"/>
                  </a:lnTo>
                  <a:lnTo>
                    <a:pt x="185692" y="130825"/>
                  </a:lnTo>
                  <a:lnTo>
                    <a:pt x="189969" y="134955"/>
                  </a:lnTo>
                  <a:lnTo>
                    <a:pt x="193509" y="136134"/>
                  </a:lnTo>
                  <a:lnTo>
                    <a:pt x="195279" y="137167"/>
                  </a:lnTo>
                  <a:lnTo>
                    <a:pt x="197196" y="136429"/>
                  </a:lnTo>
                  <a:lnTo>
                    <a:pt x="199556" y="136429"/>
                  </a:lnTo>
                  <a:lnTo>
                    <a:pt x="205603" y="137904"/>
                  </a:lnTo>
                  <a:lnTo>
                    <a:pt x="204275" y="139822"/>
                  </a:lnTo>
                  <a:lnTo>
                    <a:pt x="203243" y="143804"/>
                  </a:lnTo>
                  <a:lnTo>
                    <a:pt x="203833" y="146901"/>
                  </a:lnTo>
                  <a:lnTo>
                    <a:pt x="204718" y="149556"/>
                  </a:lnTo>
                  <a:lnTo>
                    <a:pt x="205750" y="151031"/>
                  </a:lnTo>
                  <a:lnTo>
                    <a:pt x="206783" y="153096"/>
                  </a:lnTo>
                  <a:lnTo>
                    <a:pt x="209438" y="155603"/>
                  </a:lnTo>
                  <a:lnTo>
                    <a:pt x="212093" y="157668"/>
                  </a:lnTo>
                  <a:lnTo>
                    <a:pt x="220794" y="160028"/>
                  </a:lnTo>
                  <a:lnTo>
                    <a:pt x="221237" y="161503"/>
                  </a:lnTo>
                  <a:lnTo>
                    <a:pt x="221237" y="162978"/>
                  </a:lnTo>
                  <a:lnTo>
                    <a:pt x="222122" y="165633"/>
                  </a:lnTo>
                  <a:lnTo>
                    <a:pt x="223744" y="168730"/>
                  </a:lnTo>
                  <a:lnTo>
                    <a:pt x="225662" y="170648"/>
                  </a:lnTo>
                  <a:lnTo>
                    <a:pt x="232741" y="170648"/>
                  </a:lnTo>
                  <a:lnTo>
                    <a:pt x="238198" y="175367"/>
                  </a:lnTo>
                  <a:lnTo>
                    <a:pt x="239083" y="177727"/>
                  </a:lnTo>
                  <a:lnTo>
                    <a:pt x="239083" y="179054"/>
                  </a:lnTo>
                  <a:lnTo>
                    <a:pt x="239821" y="180382"/>
                  </a:lnTo>
                  <a:lnTo>
                    <a:pt x="241591" y="181709"/>
                  </a:lnTo>
                  <a:lnTo>
                    <a:pt x="242328" y="183184"/>
                  </a:lnTo>
                  <a:lnTo>
                    <a:pt x="241296" y="183184"/>
                  </a:lnTo>
                  <a:lnTo>
                    <a:pt x="240263" y="181709"/>
                  </a:lnTo>
                  <a:lnTo>
                    <a:pt x="238346" y="183479"/>
                  </a:lnTo>
                  <a:lnTo>
                    <a:pt x="236134" y="186429"/>
                  </a:lnTo>
                  <a:lnTo>
                    <a:pt x="234216" y="189379"/>
                  </a:lnTo>
                  <a:lnTo>
                    <a:pt x="235249" y="197933"/>
                  </a:lnTo>
                  <a:lnTo>
                    <a:pt x="237313" y="200588"/>
                  </a:lnTo>
                  <a:lnTo>
                    <a:pt x="238641" y="201326"/>
                  </a:lnTo>
                  <a:lnTo>
                    <a:pt x="240116" y="201768"/>
                  </a:lnTo>
                  <a:lnTo>
                    <a:pt x="243066" y="201178"/>
                  </a:lnTo>
                  <a:lnTo>
                    <a:pt x="244983" y="200441"/>
                  </a:lnTo>
                  <a:lnTo>
                    <a:pt x="246900" y="199113"/>
                  </a:lnTo>
                  <a:lnTo>
                    <a:pt x="248228" y="197933"/>
                  </a:lnTo>
                  <a:lnTo>
                    <a:pt x="248228" y="198966"/>
                  </a:lnTo>
                  <a:lnTo>
                    <a:pt x="246015" y="201916"/>
                  </a:lnTo>
                  <a:lnTo>
                    <a:pt x="243508" y="202948"/>
                  </a:lnTo>
                  <a:lnTo>
                    <a:pt x="243508" y="203980"/>
                  </a:lnTo>
                  <a:lnTo>
                    <a:pt x="244541" y="205013"/>
                  </a:lnTo>
                  <a:lnTo>
                    <a:pt x="248080" y="204128"/>
                  </a:lnTo>
                  <a:lnTo>
                    <a:pt x="249408" y="203243"/>
                  </a:lnTo>
                  <a:lnTo>
                    <a:pt x="250883" y="203243"/>
                  </a:lnTo>
                  <a:lnTo>
                    <a:pt x="251768" y="206488"/>
                  </a:lnTo>
                  <a:lnTo>
                    <a:pt x="253243" y="207668"/>
                  </a:lnTo>
                  <a:lnTo>
                    <a:pt x="259290" y="210913"/>
                  </a:lnTo>
                  <a:lnTo>
                    <a:pt x="261650" y="212830"/>
                  </a:lnTo>
                  <a:lnTo>
                    <a:pt x="269024" y="215632"/>
                  </a:lnTo>
                  <a:lnTo>
                    <a:pt x="270057" y="216370"/>
                  </a:lnTo>
                  <a:lnTo>
                    <a:pt x="270499" y="217255"/>
                  </a:lnTo>
                  <a:lnTo>
                    <a:pt x="269319" y="217697"/>
                  </a:lnTo>
                  <a:lnTo>
                    <a:pt x="267697" y="217697"/>
                  </a:lnTo>
                  <a:lnTo>
                    <a:pt x="266369" y="217402"/>
                  </a:lnTo>
                  <a:lnTo>
                    <a:pt x="265042" y="216222"/>
                  </a:lnTo>
                  <a:lnTo>
                    <a:pt x="264009" y="216222"/>
                  </a:lnTo>
                  <a:lnTo>
                    <a:pt x="265927" y="219025"/>
                  </a:lnTo>
                  <a:lnTo>
                    <a:pt x="270941" y="224334"/>
                  </a:lnTo>
                  <a:lnTo>
                    <a:pt x="270941" y="226842"/>
                  </a:lnTo>
                  <a:lnTo>
                    <a:pt x="272564" y="229054"/>
                  </a:lnTo>
                  <a:lnTo>
                    <a:pt x="276104" y="231119"/>
                  </a:lnTo>
                  <a:lnTo>
                    <a:pt x="278906" y="231561"/>
                  </a:lnTo>
                  <a:lnTo>
                    <a:pt x="279791" y="232151"/>
                  </a:lnTo>
                  <a:lnTo>
                    <a:pt x="281708" y="232594"/>
                  </a:lnTo>
                  <a:lnTo>
                    <a:pt x="283036" y="232151"/>
                  </a:lnTo>
                  <a:lnTo>
                    <a:pt x="284068" y="232594"/>
                  </a:lnTo>
                  <a:lnTo>
                    <a:pt x="284658" y="234364"/>
                  </a:lnTo>
                  <a:lnTo>
                    <a:pt x="284658" y="235839"/>
                  </a:lnTo>
                  <a:lnTo>
                    <a:pt x="283626" y="236133"/>
                  </a:lnTo>
                  <a:lnTo>
                    <a:pt x="278464" y="233036"/>
                  </a:lnTo>
                  <a:lnTo>
                    <a:pt x="277431" y="233036"/>
                  </a:lnTo>
                  <a:lnTo>
                    <a:pt x="295130" y="245573"/>
                  </a:lnTo>
                  <a:lnTo>
                    <a:pt x="298965" y="249260"/>
                  </a:lnTo>
                  <a:lnTo>
                    <a:pt x="304422" y="256635"/>
                  </a:lnTo>
                  <a:lnTo>
                    <a:pt x="308699" y="261059"/>
                  </a:lnTo>
                  <a:lnTo>
                    <a:pt x="312976" y="267992"/>
                  </a:lnTo>
                  <a:lnTo>
                    <a:pt x="317401" y="271679"/>
                  </a:lnTo>
                  <a:lnTo>
                    <a:pt x="323006" y="278021"/>
                  </a:lnTo>
                  <a:lnTo>
                    <a:pt x="325071" y="279496"/>
                  </a:lnTo>
                  <a:lnTo>
                    <a:pt x="329053" y="283626"/>
                  </a:lnTo>
                  <a:lnTo>
                    <a:pt x="332888" y="291885"/>
                  </a:lnTo>
                  <a:lnTo>
                    <a:pt x="332888" y="301177"/>
                  </a:lnTo>
                  <a:lnTo>
                    <a:pt x="335985" y="305749"/>
                  </a:lnTo>
                  <a:lnTo>
                    <a:pt x="337755" y="309732"/>
                  </a:lnTo>
                  <a:lnTo>
                    <a:pt x="338493" y="311207"/>
                  </a:lnTo>
                  <a:lnTo>
                    <a:pt x="344245" y="314746"/>
                  </a:lnTo>
                  <a:lnTo>
                    <a:pt x="343655" y="317696"/>
                  </a:lnTo>
                  <a:lnTo>
                    <a:pt x="343655" y="324776"/>
                  </a:lnTo>
                  <a:lnTo>
                    <a:pt x="341885" y="327283"/>
                  </a:lnTo>
                  <a:lnTo>
                    <a:pt x="339525" y="329938"/>
                  </a:lnTo>
                  <a:lnTo>
                    <a:pt x="337903" y="332150"/>
                  </a:lnTo>
                  <a:lnTo>
                    <a:pt x="336428" y="333035"/>
                  </a:lnTo>
                  <a:lnTo>
                    <a:pt x="336870" y="333920"/>
                  </a:lnTo>
                  <a:lnTo>
                    <a:pt x="338787" y="333920"/>
                  </a:lnTo>
                  <a:lnTo>
                    <a:pt x="341147" y="334510"/>
                  </a:lnTo>
                  <a:lnTo>
                    <a:pt x="343065" y="336870"/>
                  </a:lnTo>
                  <a:lnTo>
                    <a:pt x="343065" y="339230"/>
                  </a:lnTo>
                  <a:lnTo>
                    <a:pt x="339820" y="341000"/>
                  </a:lnTo>
                  <a:lnTo>
                    <a:pt x="335543" y="341442"/>
                  </a:lnTo>
                  <a:lnTo>
                    <a:pt x="332888" y="343065"/>
                  </a:lnTo>
                  <a:lnTo>
                    <a:pt x="332150" y="344392"/>
                  </a:lnTo>
                  <a:lnTo>
                    <a:pt x="333478" y="346309"/>
                  </a:lnTo>
                  <a:lnTo>
                    <a:pt x="334658" y="348669"/>
                  </a:lnTo>
                  <a:lnTo>
                    <a:pt x="335690" y="352799"/>
                  </a:lnTo>
                  <a:lnTo>
                    <a:pt x="337018" y="355454"/>
                  </a:lnTo>
                  <a:lnTo>
                    <a:pt x="342180" y="362681"/>
                  </a:lnTo>
                  <a:lnTo>
                    <a:pt x="346900" y="366516"/>
                  </a:lnTo>
                  <a:lnTo>
                    <a:pt x="348522" y="369761"/>
                  </a:lnTo>
                  <a:lnTo>
                    <a:pt x="351324" y="373300"/>
                  </a:lnTo>
                  <a:lnTo>
                    <a:pt x="360026" y="377578"/>
                  </a:lnTo>
                  <a:lnTo>
                    <a:pt x="365188" y="379200"/>
                  </a:lnTo>
                  <a:lnTo>
                    <a:pt x="368581" y="381412"/>
                  </a:lnTo>
                  <a:lnTo>
                    <a:pt x="374628" y="384067"/>
                  </a:lnTo>
                  <a:lnTo>
                    <a:pt x="378168" y="386280"/>
                  </a:lnTo>
                  <a:lnTo>
                    <a:pt x="383772" y="391589"/>
                  </a:lnTo>
                  <a:lnTo>
                    <a:pt x="386870" y="395572"/>
                  </a:lnTo>
                  <a:lnTo>
                    <a:pt x="390557" y="399849"/>
                  </a:lnTo>
                  <a:lnTo>
                    <a:pt x="401619" y="403536"/>
                  </a:lnTo>
                  <a:lnTo>
                    <a:pt x="410026" y="406928"/>
                  </a:lnTo>
                  <a:lnTo>
                    <a:pt x="414008" y="407518"/>
                  </a:lnTo>
                  <a:lnTo>
                    <a:pt x="422710" y="409731"/>
                  </a:lnTo>
                  <a:lnTo>
                    <a:pt x="428462" y="409288"/>
                  </a:lnTo>
                  <a:lnTo>
                    <a:pt x="430527" y="409583"/>
                  </a:lnTo>
                  <a:lnTo>
                    <a:pt x="432444" y="410616"/>
                  </a:lnTo>
                  <a:lnTo>
                    <a:pt x="434657" y="412828"/>
                  </a:lnTo>
                  <a:lnTo>
                    <a:pt x="438934" y="417990"/>
                  </a:lnTo>
                  <a:lnTo>
                    <a:pt x="441884" y="419023"/>
                  </a:lnTo>
                  <a:lnTo>
                    <a:pt x="444539" y="421677"/>
                  </a:lnTo>
                  <a:lnTo>
                    <a:pt x="450733" y="424922"/>
                  </a:lnTo>
                  <a:lnTo>
                    <a:pt x="454568" y="428020"/>
                  </a:lnTo>
                  <a:lnTo>
                    <a:pt x="458550" y="430085"/>
                  </a:lnTo>
                  <a:lnTo>
                    <a:pt x="469465" y="433772"/>
                  </a:lnTo>
                  <a:lnTo>
                    <a:pt x="474332" y="435837"/>
                  </a:lnTo>
                  <a:lnTo>
                    <a:pt x="480084" y="437607"/>
                  </a:lnTo>
                  <a:lnTo>
                    <a:pt x="488786" y="442916"/>
                  </a:lnTo>
                  <a:lnTo>
                    <a:pt x="497783" y="444391"/>
                  </a:lnTo>
                  <a:lnTo>
                    <a:pt x="506780" y="446604"/>
                  </a:lnTo>
                  <a:lnTo>
                    <a:pt x="509287" y="447636"/>
                  </a:lnTo>
                  <a:lnTo>
                    <a:pt x="513122" y="447931"/>
                  </a:lnTo>
                  <a:lnTo>
                    <a:pt x="519464" y="454126"/>
                  </a:lnTo>
                  <a:lnTo>
                    <a:pt x="529494" y="456780"/>
                  </a:lnTo>
                  <a:lnTo>
                    <a:pt x="539523" y="463123"/>
                  </a:lnTo>
                  <a:lnTo>
                    <a:pt x="554420" y="464597"/>
                  </a:lnTo>
                  <a:lnTo>
                    <a:pt x="564302" y="469465"/>
                  </a:lnTo>
                  <a:lnTo>
                    <a:pt x="572119" y="471382"/>
                  </a:lnTo>
                  <a:lnTo>
                    <a:pt x="574773" y="470497"/>
                  </a:lnTo>
                  <a:lnTo>
                    <a:pt x="579936" y="470202"/>
                  </a:lnTo>
                  <a:lnTo>
                    <a:pt x="591440" y="465040"/>
                  </a:lnTo>
                  <a:lnTo>
                    <a:pt x="599405" y="462680"/>
                  </a:lnTo>
                  <a:lnTo>
                    <a:pt x="607959" y="457223"/>
                  </a:lnTo>
                  <a:lnTo>
                    <a:pt x="612826" y="456338"/>
                  </a:lnTo>
                  <a:lnTo>
                    <a:pt x="616808" y="456338"/>
                  </a:lnTo>
                  <a:lnTo>
                    <a:pt x="617103" y="455896"/>
                  </a:lnTo>
                  <a:lnTo>
                    <a:pt x="615481" y="455453"/>
                  </a:lnTo>
                  <a:lnTo>
                    <a:pt x="610909" y="454568"/>
                  </a:lnTo>
                  <a:lnTo>
                    <a:pt x="610909" y="453831"/>
                  </a:lnTo>
                  <a:lnTo>
                    <a:pt x="613121" y="451913"/>
                  </a:lnTo>
                  <a:lnTo>
                    <a:pt x="614006" y="450881"/>
                  </a:lnTo>
                  <a:lnTo>
                    <a:pt x="615039" y="450881"/>
                  </a:lnTo>
                  <a:lnTo>
                    <a:pt x="616808" y="452356"/>
                  </a:lnTo>
                  <a:lnTo>
                    <a:pt x="616808" y="454421"/>
                  </a:lnTo>
                  <a:lnTo>
                    <a:pt x="617841" y="454421"/>
                  </a:lnTo>
                  <a:lnTo>
                    <a:pt x="620496" y="452651"/>
                  </a:lnTo>
                  <a:lnTo>
                    <a:pt x="621381" y="452651"/>
                  </a:lnTo>
                  <a:lnTo>
                    <a:pt x="622118" y="453683"/>
                  </a:lnTo>
                  <a:lnTo>
                    <a:pt x="619611" y="456043"/>
                  </a:lnTo>
                  <a:lnTo>
                    <a:pt x="620201" y="456780"/>
                  </a:lnTo>
                  <a:lnTo>
                    <a:pt x="625216" y="457223"/>
                  </a:lnTo>
                  <a:lnTo>
                    <a:pt x="637457" y="461648"/>
                  </a:lnTo>
                  <a:lnTo>
                    <a:pt x="636720" y="460468"/>
                  </a:lnTo>
                  <a:lnTo>
                    <a:pt x="632442" y="458255"/>
                  </a:lnTo>
                  <a:lnTo>
                    <a:pt x="630968" y="457665"/>
                  </a:lnTo>
                  <a:lnTo>
                    <a:pt x="629640" y="457665"/>
                  </a:lnTo>
                  <a:lnTo>
                    <a:pt x="627870" y="456928"/>
                  </a:lnTo>
                  <a:lnTo>
                    <a:pt x="626396" y="456043"/>
                  </a:lnTo>
                  <a:lnTo>
                    <a:pt x="626838" y="454421"/>
                  </a:lnTo>
                  <a:lnTo>
                    <a:pt x="627723" y="454421"/>
                  </a:lnTo>
                  <a:lnTo>
                    <a:pt x="629345" y="455748"/>
                  </a:lnTo>
                  <a:lnTo>
                    <a:pt x="631263" y="456633"/>
                  </a:lnTo>
                  <a:lnTo>
                    <a:pt x="635540" y="458255"/>
                  </a:lnTo>
                  <a:lnTo>
                    <a:pt x="639817" y="460763"/>
                  </a:lnTo>
                  <a:lnTo>
                    <a:pt x="644537" y="465188"/>
                  </a:lnTo>
                  <a:lnTo>
                    <a:pt x="649552" y="468875"/>
                  </a:lnTo>
                  <a:lnTo>
                    <a:pt x="659286" y="476987"/>
                  </a:lnTo>
                  <a:lnTo>
                    <a:pt x="662973" y="480674"/>
                  </a:lnTo>
                  <a:lnTo>
                    <a:pt x="665776" y="482591"/>
                  </a:lnTo>
                  <a:lnTo>
                    <a:pt x="668578" y="485246"/>
                  </a:lnTo>
                  <a:lnTo>
                    <a:pt x="675805" y="493211"/>
                  </a:lnTo>
                  <a:lnTo>
                    <a:pt x="682737" y="500438"/>
                  </a:lnTo>
                  <a:lnTo>
                    <a:pt x="683475" y="501028"/>
                  </a:lnTo>
                  <a:lnTo>
                    <a:pt x="684212" y="500290"/>
                  </a:lnTo>
                  <a:lnTo>
                    <a:pt x="684802" y="498668"/>
                  </a:lnTo>
                  <a:lnTo>
                    <a:pt x="685539" y="497046"/>
                  </a:lnTo>
                  <a:lnTo>
                    <a:pt x="685097" y="495128"/>
                  </a:lnTo>
                  <a:lnTo>
                    <a:pt x="684802" y="493653"/>
                  </a:lnTo>
                  <a:lnTo>
                    <a:pt x="685539" y="491441"/>
                  </a:lnTo>
                  <a:lnTo>
                    <a:pt x="685539" y="489819"/>
                  </a:lnTo>
                  <a:lnTo>
                    <a:pt x="685834" y="488786"/>
                  </a:lnTo>
                  <a:lnTo>
                    <a:pt x="687014" y="488196"/>
                  </a:lnTo>
                  <a:lnTo>
                    <a:pt x="687604" y="486869"/>
                  </a:lnTo>
                  <a:lnTo>
                    <a:pt x="684212" y="482591"/>
                  </a:lnTo>
                  <a:lnTo>
                    <a:pt x="684212" y="481559"/>
                  </a:lnTo>
                  <a:lnTo>
                    <a:pt x="684655" y="480379"/>
                  </a:lnTo>
                  <a:lnTo>
                    <a:pt x="687457" y="475807"/>
                  </a:lnTo>
                  <a:lnTo>
                    <a:pt x="690702" y="470350"/>
                  </a:lnTo>
                  <a:lnTo>
                    <a:pt x="694241" y="464302"/>
                  </a:lnTo>
                  <a:lnTo>
                    <a:pt x="696454" y="460615"/>
                  </a:lnTo>
                  <a:lnTo>
                    <a:pt x="730082" y="460615"/>
                  </a:lnTo>
                  <a:lnTo>
                    <a:pt x="729787" y="458108"/>
                  </a:lnTo>
                  <a:lnTo>
                    <a:pt x="730082" y="455453"/>
                  </a:lnTo>
                  <a:lnTo>
                    <a:pt x="730967" y="453093"/>
                  </a:lnTo>
                  <a:lnTo>
                    <a:pt x="730967" y="452061"/>
                  </a:lnTo>
                  <a:lnTo>
                    <a:pt x="729492" y="450733"/>
                  </a:lnTo>
                  <a:lnTo>
                    <a:pt x="726689" y="449996"/>
                  </a:lnTo>
                  <a:lnTo>
                    <a:pt x="725215" y="448816"/>
                  </a:lnTo>
                  <a:lnTo>
                    <a:pt x="725215" y="447341"/>
                  </a:lnTo>
                  <a:lnTo>
                    <a:pt x="724477" y="445571"/>
                  </a:lnTo>
                  <a:lnTo>
                    <a:pt x="723150" y="443506"/>
                  </a:lnTo>
                  <a:lnTo>
                    <a:pt x="720347" y="441441"/>
                  </a:lnTo>
                  <a:lnTo>
                    <a:pt x="716218" y="439229"/>
                  </a:lnTo>
                  <a:lnTo>
                    <a:pt x="712678" y="436279"/>
                  </a:lnTo>
                  <a:lnTo>
                    <a:pt x="709728" y="432592"/>
                  </a:lnTo>
                  <a:lnTo>
                    <a:pt x="707221" y="430232"/>
                  </a:lnTo>
                  <a:lnTo>
                    <a:pt x="705303" y="429200"/>
                  </a:lnTo>
                  <a:lnTo>
                    <a:pt x="704861" y="428610"/>
                  </a:lnTo>
                  <a:lnTo>
                    <a:pt x="715775" y="428610"/>
                  </a:lnTo>
                  <a:lnTo>
                    <a:pt x="715775" y="413566"/>
                  </a:lnTo>
                  <a:lnTo>
                    <a:pt x="763562" y="413566"/>
                  </a:lnTo>
                  <a:lnTo>
                    <a:pt x="763562" y="411206"/>
                  </a:lnTo>
                  <a:lnTo>
                    <a:pt x="764300" y="409288"/>
                  </a:lnTo>
                  <a:lnTo>
                    <a:pt x="766512" y="408551"/>
                  </a:lnTo>
                  <a:lnTo>
                    <a:pt x="769314" y="410173"/>
                  </a:lnTo>
                  <a:lnTo>
                    <a:pt x="770494" y="410911"/>
                  </a:lnTo>
                  <a:lnTo>
                    <a:pt x="771527" y="410468"/>
                  </a:lnTo>
                  <a:lnTo>
                    <a:pt x="772854" y="409436"/>
                  </a:lnTo>
                  <a:lnTo>
                    <a:pt x="774477" y="406634"/>
                  </a:lnTo>
                  <a:lnTo>
                    <a:pt x="778606" y="400734"/>
                  </a:lnTo>
                  <a:lnTo>
                    <a:pt x="780229" y="396604"/>
                  </a:lnTo>
                  <a:lnTo>
                    <a:pt x="781851" y="395719"/>
                  </a:lnTo>
                  <a:lnTo>
                    <a:pt x="786128" y="395719"/>
                  </a:lnTo>
                  <a:lnTo>
                    <a:pt x="786718" y="394687"/>
                  </a:lnTo>
                  <a:lnTo>
                    <a:pt x="788783" y="391294"/>
                  </a:lnTo>
                  <a:lnTo>
                    <a:pt x="788783" y="389229"/>
                  </a:lnTo>
                  <a:lnTo>
                    <a:pt x="790553" y="387755"/>
                  </a:lnTo>
                  <a:lnTo>
                    <a:pt x="791881" y="386132"/>
                  </a:lnTo>
                  <a:lnTo>
                    <a:pt x="792913" y="386132"/>
                  </a:lnTo>
                  <a:lnTo>
                    <a:pt x="793503" y="389082"/>
                  </a:lnTo>
                  <a:lnTo>
                    <a:pt x="792323" y="394539"/>
                  </a:lnTo>
                  <a:lnTo>
                    <a:pt x="792766" y="395572"/>
                  </a:lnTo>
                  <a:lnTo>
                    <a:pt x="794831" y="396752"/>
                  </a:lnTo>
                  <a:lnTo>
                    <a:pt x="796895" y="401176"/>
                  </a:lnTo>
                  <a:lnTo>
                    <a:pt x="797633" y="401176"/>
                  </a:lnTo>
                  <a:lnTo>
                    <a:pt x="798960" y="398964"/>
                  </a:lnTo>
                  <a:lnTo>
                    <a:pt x="799993" y="396604"/>
                  </a:lnTo>
                  <a:lnTo>
                    <a:pt x="800730" y="390999"/>
                  </a:lnTo>
                  <a:lnTo>
                    <a:pt x="802795" y="387165"/>
                  </a:lnTo>
                  <a:lnTo>
                    <a:pt x="804417" y="380528"/>
                  </a:lnTo>
                  <a:lnTo>
                    <a:pt x="806777" y="374038"/>
                  </a:lnTo>
                  <a:lnTo>
                    <a:pt x="806777" y="373300"/>
                  </a:lnTo>
                  <a:lnTo>
                    <a:pt x="805450" y="373300"/>
                  </a:lnTo>
                  <a:lnTo>
                    <a:pt x="803532" y="375070"/>
                  </a:lnTo>
                  <a:lnTo>
                    <a:pt x="802648" y="375070"/>
                  </a:lnTo>
                  <a:lnTo>
                    <a:pt x="802648" y="372268"/>
                  </a:lnTo>
                  <a:lnTo>
                    <a:pt x="803385" y="371383"/>
                  </a:lnTo>
                  <a:lnTo>
                    <a:pt x="805007" y="370498"/>
                  </a:lnTo>
                  <a:lnTo>
                    <a:pt x="806482" y="370203"/>
                  </a:lnTo>
                  <a:lnTo>
                    <a:pt x="807220" y="369761"/>
                  </a:lnTo>
                  <a:lnTo>
                    <a:pt x="808400" y="368138"/>
                  </a:lnTo>
                  <a:lnTo>
                    <a:pt x="808695" y="365926"/>
                  </a:lnTo>
                  <a:lnTo>
                    <a:pt x="807515" y="365926"/>
                  </a:lnTo>
                  <a:lnTo>
                    <a:pt x="806482" y="366221"/>
                  </a:lnTo>
                  <a:lnTo>
                    <a:pt x="804565" y="366221"/>
                  </a:lnTo>
                  <a:lnTo>
                    <a:pt x="803090" y="366811"/>
                  </a:lnTo>
                  <a:lnTo>
                    <a:pt x="801910" y="365778"/>
                  </a:lnTo>
                  <a:lnTo>
                    <a:pt x="801910" y="364598"/>
                  </a:lnTo>
                  <a:lnTo>
                    <a:pt x="804565" y="360764"/>
                  </a:lnTo>
                  <a:lnTo>
                    <a:pt x="806630" y="359436"/>
                  </a:lnTo>
                  <a:lnTo>
                    <a:pt x="807662" y="359436"/>
                  </a:lnTo>
                  <a:lnTo>
                    <a:pt x="808252" y="358551"/>
                  </a:lnTo>
                  <a:lnTo>
                    <a:pt x="808547" y="357519"/>
                  </a:lnTo>
                  <a:lnTo>
                    <a:pt x="807662" y="354864"/>
                  </a:lnTo>
                  <a:lnTo>
                    <a:pt x="807662" y="352062"/>
                  </a:lnTo>
                  <a:lnTo>
                    <a:pt x="808842" y="348522"/>
                  </a:lnTo>
                  <a:lnTo>
                    <a:pt x="814004" y="341000"/>
                  </a:lnTo>
                  <a:lnTo>
                    <a:pt x="818282" y="337607"/>
                  </a:lnTo>
                  <a:lnTo>
                    <a:pt x="821821" y="333330"/>
                  </a:lnTo>
                  <a:lnTo>
                    <a:pt x="823444" y="330675"/>
                  </a:lnTo>
                  <a:close/>
                  <a:moveTo>
                    <a:pt x="131267" y="96754"/>
                  </a:moveTo>
                  <a:lnTo>
                    <a:pt x="131267" y="94542"/>
                  </a:lnTo>
                  <a:lnTo>
                    <a:pt x="130235" y="92624"/>
                  </a:lnTo>
                  <a:lnTo>
                    <a:pt x="127875" y="90560"/>
                  </a:lnTo>
                  <a:lnTo>
                    <a:pt x="125810" y="90117"/>
                  </a:lnTo>
                  <a:lnTo>
                    <a:pt x="125810" y="94689"/>
                  </a:lnTo>
                  <a:lnTo>
                    <a:pt x="128170" y="97639"/>
                  </a:lnTo>
                  <a:lnTo>
                    <a:pt x="134217" y="103686"/>
                  </a:lnTo>
                  <a:lnTo>
                    <a:pt x="136872" y="105456"/>
                  </a:lnTo>
                  <a:lnTo>
                    <a:pt x="136872" y="105014"/>
                  </a:lnTo>
                  <a:lnTo>
                    <a:pt x="136429" y="102801"/>
                  </a:lnTo>
                  <a:lnTo>
                    <a:pt x="135839" y="97934"/>
                  </a:lnTo>
                  <a:lnTo>
                    <a:pt x="131415" y="96902"/>
                  </a:lnTo>
                  <a:close/>
                  <a:moveTo>
                    <a:pt x="824919" y="339820"/>
                  </a:moveTo>
                  <a:lnTo>
                    <a:pt x="822264" y="339820"/>
                  </a:lnTo>
                  <a:lnTo>
                    <a:pt x="820936" y="341737"/>
                  </a:lnTo>
                  <a:lnTo>
                    <a:pt x="819904" y="344687"/>
                  </a:lnTo>
                  <a:lnTo>
                    <a:pt x="820641" y="347637"/>
                  </a:lnTo>
                  <a:lnTo>
                    <a:pt x="821969" y="346752"/>
                  </a:lnTo>
                  <a:lnTo>
                    <a:pt x="825361" y="342327"/>
                  </a:lnTo>
                  <a:lnTo>
                    <a:pt x="826836" y="340115"/>
                  </a:lnTo>
                  <a:lnTo>
                    <a:pt x="826836" y="339377"/>
                  </a:lnTo>
                  <a:lnTo>
                    <a:pt x="824919" y="339967"/>
                  </a:lnTo>
                  <a:close/>
                  <a:moveTo>
                    <a:pt x="827868" y="321384"/>
                  </a:moveTo>
                  <a:lnTo>
                    <a:pt x="827574" y="320646"/>
                  </a:lnTo>
                  <a:lnTo>
                    <a:pt x="827279" y="320204"/>
                  </a:lnTo>
                  <a:lnTo>
                    <a:pt x="826983" y="320204"/>
                  </a:lnTo>
                  <a:lnTo>
                    <a:pt x="827426" y="321531"/>
                  </a:lnTo>
                  <a:lnTo>
                    <a:pt x="828016" y="322563"/>
                  </a:lnTo>
                  <a:lnTo>
                    <a:pt x="828458" y="322563"/>
                  </a:lnTo>
                  <a:lnTo>
                    <a:pt x="828016" y="321384"/>
                  </a:lnTo>
                  <a:close/>
                  <a:moveTo>
                    <a:pt x="94689" y="26548"/>
                  </a:moveTo>
                  <a:lnTo>
                    <a:pt x="94394" y="26548"/>
                  </a:lnTo>
                  <a:lnTo>
                    <a:pt x="94394" y="27876"/>
                  </a:lnTo>
                  <a:lnTo>
                    <a:pt x="95869" y="29203"/>
                  </a:lnTo>
                  <a:lnTo>
                    <a:pt x="96754" y="29203"/>
                  </a:lnTo>
                  <a:lnTo>
                    <a:pt x="96754" y="28613"/>
                  </a:lnTo>
                  <a:lnTo>
                    <a:pt x="96312" y="27728"/>
                  </a:lnTo>
                  <a:lnTo>
                    <a:pt x="94689" y="26696"/>
                  </a:lnTo>
                  <a:close/>
                  <a:moveTo>
                    <a:pt x="203833" y="217107"/>
                  </a:moveTo>
                  <a:lnTo>
                    <a:pt x="201326" y="215780"/>
                  </a:lnTo>
                  <a:lnTo>
                    <a:pt x="201031" y="215780"/>
                  </a:lnTo>
                  <a:lnTo>
                    <a:pt x="201031" y="216960"/>
                  </a:lnTo>
                  <a:lnTo>
                    <a:pt x="202063" y="219172"/>
                  </a:lnTo>
                  <a:lnTo>
                    <a:pt x="203833" y="220794"/>
                  </a:lnTo>
                  <a:lnTo>
                    <a:pt x="205160" y="221237"/>
                  </a:lnTo>
                  <a:lnTo>
                    <a:pt x="204423" y="218140"/>
                  </a:lnTo>
                  <a:lnTo>
                    <a:pt x="203686" y="217107"/>
                  </a:lnTo>
                  <a:close/>
                  <a:moveTo>
                    <a:pt x="160176" y="100589"/>
                  </a:moveTo>
                  <a:lnTo>
                    <a:pt x="159586" y="99704"/>
                  </a:lnTo>
                  <a:lnTo>
                    <a:pt x="155898" y="100737"/>
                  </a:lnTo>
                  <a:lnTo>
                    <a:pt x="154718" y="101769"/>
                  </a:lnTo>
                  <a:lnTo>
                    <a:pt x="153096" y="109586"/>
                  </a:lnTo>
                  <a:lnTo>
                    <a:pt x="153538" y="110913"/>
                  </a:lnTo>
                  <a:lnTo>
                    <a:pt x="157668" y="112978"/>
                  </a:lnTo>
                  <a:lnTo>
                    <a:pt x="159733" y="112978"/>
                  </a:lnTo>
                  <a:lnTo>
                    <a:pt x="161650" y="106341"/>
                  </a:lnTo>
                  <a:lnTo>
                    <a:pt x="160471" y="102949"/>
                  </a:lnTo>
                  <a:lnTo>
                    <a:pt x="160028" y="100589"/>
                  </a:lnTo>
                  <a:close/>
                  <a:moveTo>
                    <a:pt x="221974" y="236871"/>
                  </a:moveTo>
                  <a:lnTo>
                    <a:pt x="222564" y="240411"/>
                  </a:lnTo>
                  <a:lnTo>
                    <a:pt x="223892" y="241886"/>
                  </a:lnTo>
                  <a:lnTo>
                    <a:pt x="224482" y="241886"/>
                  </a:lnTo>
                  <a:lnTo>
                    <a:pt x="224777" y="241443"/>
                  </a:lnTo>
                  <a:lnTo>
                    <a:pt x="224777" y="240853"/>
                  </a:lnTo>
                  <a:lnTo>
                    <a:pt x="222269" y="236428"/>
                  </a:lnTo>
                  <a:lnTo>
                    <a:pt x="221974" y="236871"/>
                  </a:lnTo>
                  <a:close/>
                  <a:moveTo>
                    <a:pt x="189674" y="188641"/>
                  </a:moveTo>
                  <a:lnTo>
                    <a:pt x="188494" y="189526"/>
                  </a:lnTo>
                  <a:lnTo>
                    <a:pt x="187461" y="195279"/>
                  </a:lnTo>
                  <a:lnTo>
                    <a:pt x="188051" y="194836"/>
                  </a:lnTo>
                  <a:lnTo>
                    <a:pt x="189821" y="190706"/>
                  </a:lnTo>
                  <a:lnTo>
                    <a:pt x="190854" y="191444"/>
                  </a:lnTo>
                  <a:lnTo>
                    <a:pt x="190854" y="188641"/>
                  </a:lnTo>
                  <a:lnTo>
                    <a:pt x="189674" y="188641"/>
                  </a:lnTo>
                  <a:close/>
                </a:path>
              </a:pathLst>
            </a:custGeom>
            <a:grpFill/>
            <a:ln w="3175" cap="flat">
              <a:solidFill>
                <a:schemeClr val="bg2">
                  <a:lumMod val="90000"/>
                </a:schemeClr>
              </a:solid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603A272D-A081-B65C-82D6-336CC0E89E3B}"/>
                </a:ext>
              </a:extLst>
            </p:cNvPr>
            <p:cNvSpPr/>
            <p:nvPr/>
          </p:nvSpPr>
          <p:spPr>
            <a:xfrm>
              <a:off x="6642012" y="4539250"/>
              <a:ext cx="84365" cy="203980"/>
            </a:xfrm>
            <a:custGeom>
              <a:avLst/>
              <a:gdLst>
                <a:gd name="connsiteX0" fmla="*/ 59881 w 84365"/>
                <a:gd name="connsiteY0" fmla="*/ 57227 h 203980"/>
                <a:gd name="connsiteX1" fmla="*/ 59881 w 84365"/>
                <a:gd name="connsiteY1" fmla="*/ 57227 h 203980"/>
                <a:gd name="connsiteX2" fmla="*/ 59881 w 84365"/>
                <a:gd name="connsiteY2" fmla="*/ 57227 h 203980"/>
                <a:gd name="connsiteX3" fmla="*/ 59881 w 84365"/>
                <a:gd name="connsiteY3" fmla="*/ 57227 h 203980"/>
                <a:gd name="connsiteX4" fmla="*/ 53687 w 84365"/>
                <a:gd name="connsiteY4" fmla="*/ 71238 h 203980"/>
                <a:gd name="connsiteX5" fmla="*/ 54424 w 84365"/>
                <a:gd name="connsiteY5" fmla="*/ 70648 h 203980"/>
                <a:gd name="connsiteX6" fmla="*/ 54720 w 84365"/>
                <a:gd name="connsiteY6" fmla="*/ 69911 h 203980"/>
                <a:gd name="connsiteX7" fmla="*/ 54720 w 84365"/>
                <a:gd name="connsiteY7" fmla="*/ 69173 h 203980"/>
                <a:gd name="connsiteX8" fmla="*/ 54277 w 84365"/>
                <a:gd name="connsiteY8" fmla="*/ 68731 h 203980"/>
                <a:gd name="connsiteX9" fmla="*/ 53687 w 84365"/>
                <a:gd name="connsiteY9" fmla="*/ 68436 h 203980"/>
                <a:gd name="connsiteX10" fmla="*/ 52802 w 84365"/>
                <a:gd name="connsiteY10" fmla="*/ 68436 h 203980"/>
                <a:gd name="connsiteX11" fmla="*/ 52507 w 84365"/>
                <a:gd name="connsiteY11" fmla="*/ 69616 h 203980"/>
                <a:gd name="connsiteX12" fmla="*/ 52507 w 84365"/>
                <a:gd name="connsiteY12" fmla="*/ 71091 h 203980"/>
                <a:gd name="connsiteX13" fmla="*/ 52949 w 84365"/>
                <a:gd name="connsiteY13" fmla="*/ 71533 h 203980"/>
                <a:gd name="connsiteX14" fmla="*/ 53835 w 84365"/>
                <a:gd name="connsiteY14" fmla="*/ 71533 h 203980"/>
                <a:gd name="connsiteX15" fmla="*/ 84365 w 84365"/>
                <a:gd name="connsiteY15" fmla="*/ 144541 h 203980"/>
                <a:gd name="connsiteX16" fmla="*/ 83628 w 84365"/>
                <a:gd name="connsiteY16" fmla="*/ 143804 h 203980"/>
                <a:gd name="connsiteX17" fmla="*/ 83185 w 84365"/>
                <a:gd name="connsiteY17" fmla="*/ 138642 h 203980"/>
                <a:gd name="connsiteX18" fmla="*/ 79056 w 84365"/>
                <a:gd name="connsiteY18" fmla="*/ 133185 h 203980"/>
                <a:gd name="connsiteX19" fmla="*/ 73746 w 84365"/>
                <a:gd name="connsiteY19" fmla="*/ 126105 h 203980"/>
                <a:gd name="connsiteX20" fmla="*/ 70796 w 84365"/>
                <a:gd name="connsiteY20" fmla="*/ 122270 h 203980"/>
                <a:gd name="connsiteX21" fmla="*/ 67404 w 84365"/>
                <a:gd name="connsiteY21" fmla="*/ 117993 h 203980"/>
                <a:gd name="connsiteX22" fmla="*/ 61356 w 84365"/>
                <a:gd name="connsiteY22" fmla="*/ 111356 h 203980"/>
                <a:gd name="connsiteX23" fmla="*/ 58554 w 84365"/>
                <a:gd name="connsiteY23" fmla="*/ 108996 h 203980"/>
                <a:gd name="connsiteX24" fmla="*/ 57374 w 84365"/>
                <a:gd name="connsiteY24" fmla="*/ 108259 h 203980"/>
                <a:gd name="connsiteX25" fmla="*/ 57374 w 84365"/>
                <a:gd name="connsiteY25" fmla="*/ 112978 h 203980"/>
                <a:gd name="connsiteX26" fmla="*/ 58112 w 84365"/>
                <a:gd name="connsiteY26" fmla="*/ 113421 h 203980"/>
                <a:gd name="connsiteX27" fmla="*/ 61799 w 84365"/>
                <a:gd name="connsiteY27" fmla="*/ 113716 h 203980"/>
                <a:gd name="connsiteX28" fmla="*/ 62537 w 84365"/>
                <a:gd name="connsiteY28" fmla="*/ 114011 h 203980"/>
                <a:gd name="connsiteX29" fmla="*/ 63569 w 84365"/>
                <a:gd name="connsiteY29" fmla="*/ 116223 h 203980"/>
                <a:gd name="connsiteX30" fmla="*/ 65781 w 84365"/>
                <a:gd name="connsiteY30" fmla="*/ 122565 h 203980"/>
                <a:gd name="connsiteX31" fmla="*/ 65781 w 84365"/>
                <a:gd name="connsiteY31" fmla="*/ 123155 h 203980"/>
                <a:gd name="connsiteX32" fmla="*/ 67846 w 84365"/>
                <a:gd name="connsiteY32" fmla="*/ 128170 h 203980"/>
                <a:gd name="connsiteX33" fmla="*/ 68436 w 84365"/>
                <a:gd name="connsiteY33" fmla="*/ 130530 h 203980"/>
                <a:gd name="connsiteX34" fmla="*/ 68141 w 84365"/>
                <a:gd name="connsiteY34" fmla="*/ 131267 h 203980"/>
                <a:gd name="connsiteX35" fmla="*/ 67698 w 84365"/>
                <a:gd name="connsiteY35" fmla="*/ 131562 h 203980"/>
                <a:gd name="connsiteX36" fmla="*/ 67109 w 84365"/>
                <a:gd name="connsiteY36" fmla="*/ 131562 h 203980"/>
                <a:gd name="connsiteX37" fmla="*/ 65929 w 84365"/>
                <a:gd name="connsiteY37" fmla="*/ 130235 h 203980"/>
                <a:gd name="connsiteX38" fmla="*/ 64306 w 84365"/>
                <a:gd name="connsiteY38" fmla="*/ 128612 h 203980"/>
                <a:gd name="connsiteX39" fmla="*/ 62241 w 84365"/>
                <a:gd name="connsiteY39" fmla="*/ 125663 h 203980"/>
                <a:gd name="connsiteX40" fmla="*/ 61356 w 84365"/>
                <a:gd name="connsiteY40" fmla="*/ 125220 h 203980"/>
                <a:gd name="connsiteX41" fmla="*/ 59881 w 84365"/>
                <a:gd name="connsiteY41" fmla="*/ 124925 h 203980"/>
                <a:gd name="connsiteX42" fmla="*/ 59587 w 84365"/>
                <a:gd name="connsiteY42" fmla="*/ 124630 h 203980"/>
                <a:gd name="connsiteX43" fmla="*/ 59587 w 84365"/>
                <a:gd name="connsiteY43" fmla="*/ 123008 h 203980"/>
                <a:gd name="connsiteX44" fmla="*/ 59144 w 84365"/>
                <a:gd name="connsiteY44" fmla="*/ 122270 h 203980"/>
                <a:gd name="connsiteX45" fmla="*/ 58554 w 84365"/>
                <a:gd name="connsiteY45" fmla="*/ 121680 h 203980"/>
                <a:gd name="connsiteX46" fmla="*/ 57964 w 84365"/>
                <a:gd name="connsiteY46" fmla="*/ 121385 h 203980"/>
                <a:gd name="connsiteX47" fmla="*/ 57374 w 84365"/>
                <a:gd name="connsiteY47" fmla="*/ 121385 h 203980"/>
                <a:gd name="connsiteX48" fmla="*/ 57374 w 84365"/>
                <a:gd name="connsiteY48" fmla="*/ 124040 h 203980"/>
                <a:gd name="connsiteX49" fmla="*/ 56489 w 84365"/>
                <a:gd name="connsiteY49" fmla="*/ 125073 h 203980"/>
                <a:gd name="connsiteX50" fmla="*/ 56489 w 84365"/>
                <a:gd name="connsiteY50" fmla="*/ 126843 h 203980"/>
                <a:gd name="connsiteX51" fmla="*/ 55014 w 84365"/>
                <a:gd name="connsiteY51" fmla="*/ 127875 h 203980"/>
                <a:gd name="connsiteX52" fmla="*/ 53982 w 84365"/>
                <a:gd name="connsiteY52" fmla="*/ 128170 h 203980"/>
                <a:gd name="connsiteX53" fmla="*/ 53392 w 84365"/>
                <a:gd name="connsiteY53" fmla="*/ 128170 h 203980"/>
                <a:gd name="connsiteX54" fmla="*/ 53392 w 84365"/>
                <a:gd name="connsiteY54" fmla="*/ 127285 h 203980"/>
                <a:gd name="connsiteX55" fmla="*/ 52654 w 84365"/>
                <a:gd name="connsiteY55" fmla="*/ 126695 h 203980"/>
                <a:gd name="connsiteX56" fmla="*/ 51622 w 84365"/>
                <a:gd name="connsiteY56" fmla="*/ 126253 h 203980"/>
                <a:gd name="connsiteX57" fmla="*/ 50590 w 84365"/>
                <a:gd name="connsiteY57" fmla="*/ 125368 h 203980"/>
                <a:gd name="connsiteX58" fmla="*/ 49705 w 84365"/>
                <a:gd name="connsiteY58" fmla="*/ 123893 h 203980"/>
                <a:gd name="connsiteX59" fmla="*/ 49115 w 84365"/>
                <a:gd name="connsiteY59" fmla="*/ 122418 h 203980"/>
                <a:gd name="connsiteX60" fmla="*/ 48820 w 84365"/>
                <a:gd name="connsiteY60" fmla="*/ 120795 h 203980"/>
                <a:gd name="connsiteX61" fmla="*/ 48820 w 84365"/>
                <a:gd name="connsiteY61" fmla="*/ 119615 h 203980"/>
                <a:gd name="connsiteX62" fmla="*/ 49705 w 84365"/>
                <a:gd name="connsiteY62" fmla="*/ 118878 h 203980"/>
                <a:gd name="connsiteX63" fmla="*/ 50295 w 84365"/>
                <a:gd name="connsiteY63" fmla="*/ 117256 h 203980"/>
                <a:gd name="connsiteX64" fmla="*/ 51032 w 84365"/>
                <a:gd name="connsiteY64" fmla="*/ 114748 h 203980"/>
                <a:gd name="connsiteX65" fmla="*/ 50590 w 84365"/>
                <a:gd name="connsiteY65" fmla="*/ 112536 h 203980"/>
                <a:gd name="connsiteX66" fmla="*/ 49115 w 84365"/>
                <a:gd name="connsiteY66" fmla="*/ 110766 h 203980"/>
                <a:gd name="connsiteX67" fmla="*/ 47787 w 84365"/>
                <a:gd name="connsiteY67" fmla="*/ 109881 h 203980"/>
                <a:gd name="connsiteX68" fmla="*/ 46755 w 84365"/>
                <a:gd name="connsiteY68" fmla="*/ 109881 h 203980"/>
                <a:gd name="connsiteX69" fmla="*/ 45428 w 84365"/>
                <a:gd name="connsiteY69" fmla="*/ 108849 h 203980"/>
                <a:gd name="connsiteX70" fmla="*/ 43068 w 84365"/>
                <a:gd name="connsiteY70" fmla="*/ 104866 h 203980"/>
                <a:gd name="connsiteX71" fmla="*/ 43068 w 84365"/>
                <a:gd name="connsiteY71" fmla="*/ 102949 h 203980"/>
                <a:gd name="connsiteX72" fmla="*/ 43510 w 84365"/>
                <a:gd name="connsiteY72" fmla="*/ 101769 h 203980"/>
                <a:gd name="connsiteX73" fmla="*/ 43510 w 84365"/>
                <a:gd name="connsiteY73" fmla="*/ 93362 h 203980"/>
                <a:gd name="connsiteX74" fmla="*/ 43068 w 84365"/>
                <a:gd name="connsiteY74" fmla="*/ 92772 h 203980"/>
                <a:gd name="connsiteX75" fmla="*/ 42478 w 84365"/>
                <a:gd name="connsiteY75" fmla="*/ 91002 h 203980"/>
                <a:gd name="connsiteX76" fmla="*/ 41887 w 84365"/>
                <a:gd name="connsiteY76" fmla="*/ 90117 h 203980"/>
                <a:gd name="connsiteX77" fmla="*/ 41593 w 84365"/>
                <a:gd name="connsiteY77" fmla="*/ 89232 h 203980"/>
                <a:gd name="connsiteX78" fmla="*/ 41593 w 84365"/>
                <a:gd name="connsiteY78" fmla="*/ 87610 h 203980"/>
                <a:gd name="connsiteX79" fmla="*/ 40855 w 84365"/>
                <a:gd name="connsiteY79" fmla="*/ 87167 h 203980"/>
                <a:gd name="connsiteX80" fmla="*/ 40265 w 84365"/>
                <a:gd name="connsiteY80" fmla="*/ 86430 h 203980"/>
                <a:gd name="connsiteX81" fmla="*/ 39823 w 84365"/>
                <a:gd name="connsiteY81" fmla="*/ 85398 h 203980"/>
                <a:gd name="connsiteX82" fmla="*/ 39823 w 84365"/>
                <a:gd name="connsiteY82" fmla="*/ 81120 h 203980"/>
                <a:gd name="connsiteX83" fmla="*/ 39380 w 84365"/>
                <a:gd name="connsiteY83" fmla="*/ 79645 h 203980"/>
                <a:gd name="connsiteX84" fmla="*/ 38643 w 84365"/>
                <a:gd name="connsiteY84" fmla="*/ 78761 h 203980"/>
                <a:gd name="connsiteX85" fmla="*/ 37463 w 84365"/>
                <a:gd name="connsiteY85" fmla="*/ 78465 h 203980"/>
                <a:gd name="connsiteX86" fmla="*/ 36578 w 84365"/>
                <a:gd name="connsiteY86" fmla="*/ 77581 h 203980"/>
                <a:gd name="connsiteX87" fmla="*/ 35545 w 84365"/>
                <a:gd name="connsiteY87" fmla="*/ 74926 h 203980"/>
                <a:gd name="connsiteX88" fmla="*/ 35545 w 84365"/>
                <a:gd name="connsiteY88" fmla="*/ 73893 h 203980"/>
                <a:gd name="connsiteX89" fmla="*/ 36136 w 84365"/>
                <a:gd name="connsiteY89" fmla="*/ 69616 h 203980"/>
                <a:gd name="connsiteX90" fmla="*/ 37168 w 84365"/>
                <a:gd name="connsiteY90" fmla="*/ 67699 h 203980"/>
                <a:gd name="connsiteX91" fmla="*/ 38790 w 84365"/>
                <a:gd name="connsiteY91" fmla="*/ 66371 h 203980"/>
                <a:gd name="connsiteX92" fmla="*/ 39528 w 84365"/>
                <a:gd name="connsiteY92" fmla="*/ 65191 h 203980"/>
                <a:gd name="connsiteX93" fmla="*/ 39528 w 84365"/>
                <a:gd name="connsiteY93" fmla="*/ 64159 h 203980"/>
                <a:gd name="connsiteX94" fmla="*/ 40265 w 84365"/>
                <a:gd name="connsiteY94" fmla="*/ 62831 h 203980"/>
                <a:gd name="connsiteX95" fmla="*/ 42773 w 84365"/>
                <a:gd name="connsiteY95" fmla="*/ 60029 h 203980"/>
                <a:gd name="connsiteX96" fmla="*/ 42773 w 84365"/>
                <a:gd name="connsiteY96" fmla="*/ 59292 h 203980"/>
                <a:gd name="connsiteX97" fmla="*/ 42035 w 84365"/>
                <a:gd name="connsiteY97" fmla="*/ 53244 h 203980"/>
                <a:gd name="connsiteX98" fmla="*/ 41298 w 84365"/>
                <a:gd name="connsiteY98" fmla="*/ 50295 h 203980"/>
                <a:gd name="connsiteX99" fmla="*/ 40413 w 84365"/>
                <a:gd name="connsiteY99" fmla="*/ 48082 h 203980"/>
                <a:gd name="connsiteX100" fmla="*/ 40413 w 84365"/>
                <a:gd name="connsiteY100" fmla="*/ 46460 h 203980"/>
                <a:gd name="connsiteX101" fmla="*/ 40708 w 84365"/>
                <a:gd name="connsiteY101" fmla="*/ 45427 h 203980"/>
                <a:gd name="connsiteX102" fmla="*/ 40708 w 84365"/>
                <a:gd name="connsiteY102" fmla="*/ 43953 h 203980"/>
                <a:gd name="connsiteX103" fmla="*/ 39675 w 84365"/>
                <a:gd name="connsiteY103" fmla="*/ 31858 h 203980"/>
                <a:gd name="connsiteX104" fmla="*/ 39380 w 84365"/>
                <a:gd name="connsiteY104" fmla="*/ 31268 h 203980"/>
                <a:gd name="connsiteX105" fmla="*/ 39380 w 84365"/>
                <a:gd name="connsiteY105" fmla="*/ 30678 h 203980"/>
                <a:gd name="connsiteX106" fmla="*/ 40118 w 84365"/>
                <a:gd name="connsiteY106" fmla="*/ 30088 h 203980"/>
                <a:gd name="connsiteX107" fmla="*/ 40413 w 84365"/>
                <a:gd name="connsiteY107" fmla="*/ 29351 h 203980"/>
                <a:gd name="connsiteX108" fmla="*/ 40413 w 84365"/>
                <a:gd name="connsiteY108" fmla="*/ 28466 h 203980"/>
                <a:gd name="connsiteX109" fmla="*/ 40708 w 84365"/>
                <a:gd name="connsiteY109" fmla="*/ 27876 h 203980"/>
                <a:gd name="connsiteX110" fmla="*/ 41298 w 84365"/>
                <a:gd name="connsiteY110" fmla="*/ 27581 h 203980"/>
                <a:gd name="connsiteX111" fmla="*/ 41003 w 84365"/>
                <a:gd name="connsiteY111" fmla="*/ 26401 h 203980"/>
                <a:gd name="connsiteX112" fmla="*/ 39823 w 84365"/>
                <a:gd name="connsiteY112" fmla="*/ 24336 h 203980"/>
                <a:gd name="connsiteX113" fmla="*/ 38495 w 84365"/>
                <a:gd name="connsiteY113" fmla="*/ 22714 h 203980"/>
                <a:gd name="connsiteX114" fmla="*/ 35988 w 84365"/>
                <a:gd name="connsiteY114" fmla="*/ 20059 h 203980"/>
                <a:gd name="connsiteX115" fmla="*/ 34956 w 84365"/>
                <a:gd name="connsiteY115" fmla="*/ 18584 h 203980"/>
                <a:gd name="connsiteX116" fmla="*/ 34070 w 84365"/>
                <a:gd name="connsiteY116" fmla="*/ 16667 h 203980"/>
                <a:gd name="connsiteX117" fmla="*/ 32891 w 84365"/>
                <a:gd name="connsiteY117" fmla="*/ 12684 h 203980"/>
                <a:gd name="connsiteX118" fmla="*/ 32301 w 84365"/>
                <a:gd name="connsiteY118" fmla="*/ 11799 h 203980"/>
                <a:gd name="connsiteX119" fmla="*/ 32006 w 84365"/>
                <a:gd name="connsiteY119" fmla="*/ 10767 h 203980"/>
                <a:gd name="connsiteX120" fmla="*/ 32006 w 84365"/>
                <a:gd name="connsiteY120" fmla="*/ 9439 h 203980"/>
                <a:gd name="connsiteX121" fmla="*/ 32301 w 84365"/>
                <a:gd name="connsiteY121" fmla="*/ 8407 h 203980"/>
                <a:gd name="connsiteX122" fmla="*/ 33333 w 84365"/>
                <a:gd name="connsiteY122" fmla="*/ 6932 h 203980"/>
                <a:gd name="connsiteX123" fmla="*/ 33038 w 84365"/>
                <a:gd name="connsiteY123" fmla="*/ 7227 h 203980"/>
                <a:gd name="connsiteX124" fmla="*/ 31563 w 84365"/>
                <a:gd name="connsiteY124" fmla="*/ 7227 h 203980"/>
                <a:gd name="connsiteX125" fmla="*/ 30678 w 84365"/>
                <a:gd name="connsiteY125" fmla="*/ 6932 h 203980"/>
                <a:gd name="connsiteX126" fmla="*/ 28319 w 84365"/>
                <a:gd name="connsiteY126" fmla="*/ 5605 h 203980"/>
                <a:gd name="connsiteX127" fmla="*/ 26549 w 84365"/>
                <a:gd name="connsiteY127" fmla="*/ 5310 h 203980"/>
                <a:gd name="connsiteX128" fmla="*/ 22124 w 84365"/>
                <a:gd name="connsiteY128" fmla="*/ 5605 h 203980"/>
                <a:gd name="connsiteX129" fmla="*/ 20502 w 84365"/>
                <a:gd name="connsiteY129" fmla="*/ 5900 h 203980"/>
                <a:gd name="connsiteX130" fmla="*/ 19321 w 84365"/>
                <a:gd name="connsiteY130" fmla="*/ 5605 h 203980"/>
                <a:gd name="connsiteX131" fmla="*/ 16962 w 84365"/>
                <a:gd name="connsiteY131" fmla="*/ 3245 h 203980"/>
                <a:gd name="connsiteX132" fmla="*/ 14159 w 84365"/>
                <a:gd name="connsiteY132" fmla="*/ 2802 h 203980"/>
                <a:gd name="connsiteX133" fmla="*/ 11652 w 84365"/>
                <a:gd name="connsiteY133" fmla="*/ 2802 h 203980"/>
                <a:gd name="connsiteX134" fmla="*/ 7522 w 84365"/>
                <a:gd name="connsiteY134" fmla="*/ 0 h 203980"/>
                <a:gd name="connsiteX135" fmla="*/ 6490 w 84365"/>
                <a:gd name="connsiteY135" fmla="*/ 0 h 203980"/>
                <a:gd name="connsiteX136" fmla="*/ 6047 w 84365"/>
                <a:gd name="connsiteY136" fmla="*/ 295 h 203980"/>
                <a:gd name="connsiteX137" fmla="*/ 6047 w 84365"/>
                <a:gd name="connsiteY137" fmla="*/ 1033 h 203980"/>
                <a:gd name="connsiteX138" fmla="*/ 6932 w 84365"/>
                <a:gd name="connsiteY138" fmla="*/ 2360 h 203980"/>
                <a:gd name="connsiteX139" fmla="*/ 7670 w 84365"/>
                <a:gd name="connsiteY139" fmla="*/ 3245 h 203980"/>
                <a:gd name="connsiteX140" fmla="*/ 7670 w 84365"/>
                <a:gd name="connsiteY140" fmla="*/ 4572 h 203980"/>
                <a:gd name="connsiteX141" fmla="*/ 8112 w 84365"/>
                <a:gd name="connsiteY141" fmla="*/ 5900 h 203980"/>
                <a:gd name="connsiteX142" fmla="*/ 9145 w 84365"/>
                <a:gd name="connsiteY142" fmla="*/ 6195 h 203980"/>
                <a:gd name="connsiteX143" fmla="*/ 10030 w 84365"/>
                <a:gd name="connsiteY143" fmla="*/ 6195 h 203980"/>
                <a:gd name="connsiteX144" fmla="*/ 10915 w 84365"/>
                <a:gd name="connsiteY144" fmla="*/ 5310 h 203980"/>
                <a:gd name="connsiteX145" fmla="*/ 12094 w 84365"/>
                <a:gd name="connsiteY145" fmla="*/ 5310 h 203980"/>
                <a:gd name="connsiteX146" fmla="*/ 13275 w 84365"/>
                <a:gd name="connsiteY146" fmla="*/ 5900 h 203980"/>
                <a:gd name="connsiteX147" fmla="*/ 13717 w 84365"/>
                <a:gd name="connsiteY147" fmla="*/ 7375 h 203980"/>
                <a:gd name="connsiteX148" fmla="*/ 14749 w 84365"/>
                <a:gd name="connsiteY148" fmla="*/ 9439 h 203980"/>
                <a:gd name="connsiteX149" fmla="*/ 16372 w 84365"/>
                <a:gd name="connsiteY149" fmla="*/ 10767 h 203980"/>
                <a:gd name="connsiteX150" fmla="*/ 17404 w 84365"/>
                <a:gd name="connsiteY150" fmla="*/ 12094 h 203980"/>
                <a:gd name="connsiteX151" fmla="*/ 17109 w 84365"/>
                <a:gd name="connsiteY151" fmla="*/ 14454 h 203980"/>
                <a:gd name="connsiteX152" fmla="*/ 16372 w 84365"/>
                <a:gd name="connsiteY152" fmla="*/ 16667 h 203980"/>
                <a:gd name="connsiteX153" fmla="*/ 18584 w 84365"/>
                <a:gd name="connsiteY153" fmla="*/ 18879 h 203980"/>
                <a:gd name="connsiteX154" fmla="*/ 21386 w 84365"/>
                <a:gd name="connsiteY154" fmla="*/ 20944 h 203980"/>
                <a:gd name="connsiteX155" fmla="*/ 22124 w 84365"/>
                <a:gd name="connsiteY155" fmla="*/ 21829 h 203980"/>
                <a:gd name="connsiteX156" fmla="*/ 22419 w 84365"/>
                <a:gd name="connsiteY156" fmla="*/ 24926 h 203980"/>
                <a:gd name="connsiteX157" fmla="*/ 22861 w 84365"/>
                <a:gd name="connsiteY157" fmla="*/ 25959 h 203980"/>
                <a:gd name="connsiteX158" fmla="*/ 24779 w 84365"/>
                <a:gd name="connsiteY158" fmla="*/ 28466 h 203980"/>
                <a:gd name="connsiteX159" fmla="*/ 25664 w 84365"/>
                <a:gd name="connsiteY159" fmla="*/ 30088 h 203980"/>
                <a:gd name="connsiteX160" fmla="*/ 25664 w 84365"/>
                <a:gd name="connsiteY160" fmla="*/ 31121 h 203980"/>
                <a:gd name="connsiteX161" fmla="*/ 20502 w 84365"/>
                <a:gd name="connsiteY161" fmla="*/ 36136 h 203980"/>
                <a:gd name="connsiteX162" fmla="*/ 18879 w 84365"/>
                <a:gd name="connsiteY162" fmla="*/ 36578 h 203980"/>
                <a:gd name="connsiteX163" fmla="*/ 17404 w 84365"/>
                <a:gd name="connsiteY163" fmla="*/ 36873 h 203980"/>
                <a:gd name="connsiteX164" fmla="*/ 16076 w 84365"/>
                <a:gd name="connsiteY164" fmla="*/ 37905 h 203980"/>
                <a:gd name="connsiteX165" fmla="*/ 15192 w 84365"/>
                <a:gd name="connsiteY165" fmla="*/ 38938 h 203980"/>
                <a:gd name="connsiteX166" fmla="*/ 15487 w 84365"/>
                <a:gd name="connsiteY166" fmla="*/ 39528 h 203980"/>
                <a:gd name="connsiteX167" fmla="*/ 16076 w 84365"/>
                <a:gd name="connsiteY167" fmla="*/ 41298 h 203980"/>
                <a:gd name="connsiteX168" fmla="*/ 17257 w 84365"/>
                <a:gd name="connsiteY168" fmla="*/ 44100 h 203980"/>
                <a:gd name="connsiteX169" fmla="*/ 18289 w 84365"/>
                <a:gd name="connsiteY169" fmla="*/ 46017 h 203980"/>
                <a:gd name="connsiteX170" fmla="*/ 17404 w 84365"/>
                <a:gd name="connsiteY170" fmla="*/ 48377 h 203980"/>
                <a:gd name="connsiteX171" fmla="*/ 15339 w 84365"/>
                <a:gd name="connsiteY171" fmla="*/ 52507 h 203980"/>
                <a:gd name="connsiteX172" fmla="*/ 14454 w 84365"/>
                <a:gd name="connsiteY172" fmla="*/ 52802 h 203980"/>
                <a:gd name="connsiteX173" fmla="*/ 14454 w 84365"/>
                <a:gd name="connsiteY173" fmla="*/ 55899 h 203980"/>
                <a:gd name="connsiteX174" fmla="*/ 14897 w 84365"/>
                <a:gd name="connsiteY174" fmla="*/ 57079 h 203980"/>
                <a:gd name="connsiteX175" fmla="*/ 15929 w 84365"/>
                <a:gd name="connsiteY175" fmla="*/ 57964 h 203980"/>
                <a:gd name="connsiteX176" fmla="*/ 16372 w 84365"/>
                <a:gd name="connsiteY176" fmla="*/ 60029 h 203980"/>
                <a:gd name="connsiteX177" fmla="*/ 16372 w 84365"/>
                <a:gd name="connsiteY177" fmla="*/ 65191 h 203980"/>
                <a:gd name="connsiteX178" fmla="*/ 15044 w 84365"/>
                <a:gd name="connsiteY178" fmla="*/ 71091 h 203980"/>
                <a:gd name="connsiteX179" fmla="*/ 17404 w 84365"/>
                <a:gd name="connsiteY179" fmla="*/ 76253 h 203980"/>
                <a:gd name="connsiteX180" fmla="*/ 18142 w 84365"/>
                <a:gd name="connsiteY180" fmla="*/ 76843 h 203980"/>
                <a:gd name="connsiteX181" fmla="*/ 21386 w 84365"/>
                <a:gd name="connsiteY181" fmla="*/ 76843 h 203980"/>
                <a:gd name="connsiteX182" fmla="*/ 21977 w 84365"/>
                <a:gd name="connsiteY182" fmla="*/ 77286 h 203980"/>
                <a:gd name="connsiteX183" fmla="*/ 21239 w 84365"/>
                <a:gd name="connsiteY183" fmla="*/ 78761 h 203980"/>
                <a:gd name="connsiteX184" fmla="*/ 19911 w 84365"/>
                <a:gd name="connsiteY184" fmla="*/ 80235 h 203980"/>
                <a:gd name="connsiteX185" fmla="*/ 19026 w 84365"/>
                <a:gd name="connsiteY185" fmla="*/ 80973 h 203980"/>
                <a:gd name="connsiteX186" fmla="*/ 15044 w 84365"/>
                <a:gd name="connsiteY186" fmla="*/ 82743 h 203980"/>
                <a:gd name="connsiteX187" fmla="*/ 9292 w 84365"/>
                <a:gd name="connsiteY187" fmla="*/ 84660 h 203980"/>
                <a:gd name="connsiteX188" fmla="*/ 8112 w 84365"/>
                <a:gd name="connsiteY188" fmla="*/ 86578 h 203980"/>
                <a:gd name="connsiteX189" fmla="*/ 7375 w 84365"/>
                <a:gd name="connsiteY189" fmla="*/ 89232 h 203980"/>
                <a:gd name="connsiteX190" fmla="*/ 7965 w 84365"/>
                <a:gd name="connsiteY190" fmla="*/ 90855 h 203980"/>
                <a:gd name="connsiteX191" fmla="*/ 8702 w 84365"/>
                <a:gd name="connsiteY191" fmla="*/ 91740 h 203980"/>
                <a:gd name="connsiteX192" fmla="*/ 8407 w 84365"/>
                <a:gd name="connsiteY192" fmla="*/ 94099 h 203980"/>
                <a:gd name="connsiteX193" fmla="*/ 7965 w 84365"/>
                <a:gd name="connsiteY193" fmla="*/ 96607 h 203980"/>
                <a:gd name="connsiteX194" fmla="*/ 7965 w 84365"/>
                <a:gd name="connsiteY194" fmla="*/ 100294 h 203980"/>
                <a:gd name="connsiteX195" fmla="*/ 7080 w 84365"/>
                <a:gd name="connsiteY195" fmla="*/ 101179 h 203980"/>
                <a:gd name="connsiteX196" fmla="*/ 6047 w 84365"/>
                <a:gd name="connsiteY196" fmla="*/ 103834 h 203980"/>
                <a:gd name="connsiteX197" fmla="*/ 4867 w 84365"/>
                <a:gd name="connsiteY197" fmla="*/ 106489 h 203980"/>
                <a:gd name="connsiteX198" fmla="*/ 3835 w 84365"/>
                <a:gd name="connsiteY198" fmla="*/ 107669 h 203980"/>
                <a:gd name="connsiteX199" fmla="*/ 2360 w 84365"/>
                <a:gd name="connsiteY199" fmla="*/ 108996 h 203980"/>
                <a:gd name="connsiteX200" fmla="*/ 0 w 84365"/>
                <a:gd name="connsiteY200" fmla="*/ 110029 h 203980"/>
                <a:gd name="connsiteX201" fmla="*/ 0 w 84365"/>
                <a:gd name="connsiteY201" fmla="*/ 110618 h 203980"/>
                <a:gd name="connsiteX202" fmla="*/ 2655 w 84365"/>
                <a:gd name="connsiteY202" fmla="*/ 111798 h 203980"/>
                <a:gd name="connsiteX203" fmla="*/ 3392 w 84365"/>
                <a:gd name="connsiteY203" fmla="*/ 112683 h 203980"/>
                <a:gd name="connsiteX204" fmla="*/ 3687 w 84365"/>
                <a:gd name="connsiteY204" fmla="*/ 113273 h 203980"/>
                <a:gd name="connsiteX205" fmla="*/ 3098 w 84365"/>
                <a:gd name="connsiteY205" fmla="*/ 113863 h 203980"/>
                <a:gd name="connsiteX206" fmla="*/ 2508 w 84365"/>
                <a:gd name="connsiteY206" fmla="*/ 114601 h 203980"/>
                <a:gd name="connsiteX207" fmla="*/ 3687 w 84365"/>
                <a:gd name="connsiteY207" fmla="*/ 115338 h 203980"/>
                <a:gd name="connsiteX208" fmla="*/ 5162 w 84365"/>
                <a:gd name="connsiteY208" fmla="*/ 116076 h 203980"/>
                <a:gd name="connsiteX209" fmla="*/ 6490 w 84365"/>
                <a:gd name="connsiteY209" fmla="*/ 117846 h 203980"/>
                <a:gd name="connsiteX210" fmla="*/ 7670 w 84365"/>
                <a:gd name="connsiteY210" fmla="*/ 120353 h 203980"/>
                <a:gd name="connsiteX211" fmla="*/ 7965 w 84365"/>
                <a:gd name="connsiteY211" fmla="*/ 121238 h 203980"/>
                <a:gd name="connsiteX212" fmla="*/ 8259 w 84365"/>
                <a:gd name="connsiteY212" fmla="*/ 121533 h 203980"/>
                <a:gd name="connsiteX213" fmla="*/ 8702 w 84365"/>
                <a:gd name="connsiteY213" fmla="*/ 121533 h 203980"/>
                <a:gd name="connsiteX214" fmla="*/ 9587 w 84365"/>
                <a:gd name="connsiteY214" fmla="*/ 121238 h 203980"/>
                <a:gd name="connsiteX215" fmla="*/ 11209 w 84365"/>
                <a:gd name="connsiteY215" fmla="*/ 119910 h 203980"/>
                <a:gd name="connsiteX216" fmla="*/ 12389 w 84365"/>
                <a:gd name="connsiteY216" fmla="*/ 119468 h 203980"/>
                <a:gd name="connsiteX217" fmla="*/ 13864 w 84365"/>
                <a:gd name="connsiteY217" fmla="*/ 121385 h 203980"/>
                <a:gd name="connsiteX218" fmla="*/ 14897 w 84365"/>
                <a:gd name="connsiteY218" fmla="*/ 122123 h 203980"/>
                <a:gd name="connsiteX219" fmla="*/ 18732 w 84365"/>
                <a:gd name="connsiteY219" fmla="*/ 128612 h 203980"/>
                <a:gd name="connsiteX220" fmla="*/ 21681 w 84365"/>
                <a:gd name="connsiteY220" fmla="*/ 132447 h 203980"/>
                <a:gd name="connsiteX221" fmla="*/ 25074 w 84365"/>
                <a:gd name="connsiteY221" fmla="*/ 135987 h 203980"/>
                <a:gd name="connsiteX222" fmla="*/ 25664 w 84365"/>
                <a:gd name="connsiteY222" fmla="*/ 135987 h 203980"/>
                <a:gd name="connsiteX223" fmla="*/ 26696 w 84365"/>
                <a:gd name="connsiteY223" fmla="*/ 134955 h 203980"/>
                <a:gd name="connsiteX224" fmla="*/ 28466 w 84365"/>
                <a:gd name="connsiteY224" fmla="*/ 134660 h 203980"/>
                <a:gd name="connsiteX225" fmla="*/ 33923 w 84365"/>
                <a:gd name="connsiteY225" fmla="*/ 133922 h 203980"/>
                <a:gd name="connsiteX226" fmla="*/ 35988 w 84365"/>
                <a:gd name="connsiteY226" fmla="*/ 133922 h 203980"/>
                <a:gd name="connsiteX227" fmla="*/ 37315 w 84365"/>
                <a:gd name="connsiteY227" fmla="*/ 132890 h 203980"/>
                <a:gd name="connsiteX228" fmla="*/ 40118 w 84365"/>
                <a:gd name="connsiteY228" fmla="*/ 132152 h 203980"/>
                <a:gd name="connsiteX229" fmla="*/ 43362 w 84365"/>
                <a:gd name="connsiteY229" fmla="*/ 131710 h 203980"/>
                <a:gd name="connsiteX230" fmla="*/ 44543 w 84365"/>
                <a:gd name="connsiteY230" fmla="*/ 132152 h 203980"/>
                <a:gd name="connsiteX231" fmla="*/ 47935 w 84365"/>
                <a:gd name="connsiteY231" fmla="*/ 136724 h 203980"/>
                <a:gd name="connsiteX232" fmla="*/ 48377 w 84365"/>
                <a:gd name="connsiteY232" fmla="*/ 140264 h 203980"/>
                <a:gd name="connsiteX233" fmla="*/ 49115 w 84365"/>
                <a:gd name="connsiteY233" fmla="*/ 145279 h 203980"/>
                <a:gd name="connsiteX234" fmla="*/ 49115 w 84365"/>
                <a:gd name="connsiteY234" fmla="*/ 151031 h 203980"/>
                <a:gd name="connsiteX235" fmla="*/ 48820 w 84365"/>
                <a:gd name="connsiteY235" fmla="*/ 155161 h 203980"/>
                <a:gd name="connsiteX236" fmla="*/ 46018 w 84365"/>
                <a:gd name="connsiteY236" fmla="*/ 159881 h 203980"/>
                <a:gd name="connsiteX237" fmla="*/ 45428 w 84365"/>
                <a:gd name="connsiteY237" fmla="*/ 162240 h 203980"/>
                <a:gd name="connsiteX238" fmla="*/ 43953 w 84365"/>
                <a:gd name="connsiteY238" fmla="*/ 165928 h 203980"/>
                <a:gd name="connsiteX239" fmla="*/ 42035 w 84365"/>
                <a:gd name="connsiteY239" fmla="*/ 167698 h 203980"/>
                <a:gd name="connsiteX240" fmla="*/ 41003 w 84365"/>
                <a:gd name="connsiteY240" fmla="*/ 169172 h 203980"/>
                <a:gd name="connsiteX241" fmla="*/ 41003 w 84365"/>
                <a:gd name="connsiteY241" fmla="*/ 170648 h 203980"/>
                <a:gd name="connsiteX242" fmla="*/ 42035 w 84365"/>
                <a:gd name="connsiteY242" fmla="*/ 171975 h 203980"/>
                <a:gd name="connsiteX243" fmla="*/ 44395 w 84365"/>
                <a:gd name="connsiteY243" fmla="*/ 174335 h 203980"/>
                <a:gd name="connsiteX244" fmla="*/ 45132 w 84365"/>
                <a:gd name="connsiteY244" fmla="*/ 175810 h 203980"/>
                <a:gd name="connsiteX245" fmla="*/ 45132 w 84365"/>
                <a:gd name="connsiteY245" fmla="*/ 178907 h 203980"/>
                <a:gd name="connsiteX246" fmla="*/ 45428 w 84365"/>
                <a:gd name="connsiteY246" fmla="*/ 180234 h 203980"/>
                <a:gd name="connsiteX247" fmla="*/ 46018 w 84365"/>
                <a:gd name="connsiteY247" fmla="*/ 180972 h 203980"/>
                <a:gd name="connsiteX248" fmla="*/ 48230 w 84365"/>
                <a:gd name="connsiteY248" fmla="*/ 182152 h 203980"/>
                <a:gd name="connsiteX249" fmla="*/ 50442 w 84365"/>
                <a:gd name="connsiteY249" fmla="*/ 185102 h 203980"/>
                <a:gd name="connsiteX250" fmla="*/ 54277 w 84365"/>
                <a:gd name="connsiteY250" fmla="*/ 188789 h 203980"/>
                <a:gd name="connsiteX251" fmla="*/ 58849 w 84365"/>
                <a:gd name="connsiteY251" fmla="*/ 193951 h 203980"/>
                <a:gd name="connsiteX252" fmla="*/ 61062 w 84365"/>
                <a:gd name="connsiteY252" fmla="*/ 195574 h 203980"/>
                <a:gd name="connsiteX253" fmla="*/ 62684 w 84365"/>
                <a:gd name="connsiteY253" fmla="*/ 196016 h 203980"/>
                <a:gd name="connsiteX254" fmla="*/ 63569 w 84365"/>
                <a:gd name="connsiteY254" fmla="*/ 197786 h 203980"/>
                <a:gd name="connsiteX255" fmla="*/ 63126 w 84365"/>
                <a:gd name="connsiteY255" fmla="*/ 199851 h 203980"/>
                <a:gd name="connsiteX256" fmla="*/ 61799 w 84365"/>
                <a:gd name="connsiteY256" fmla="*/ 201031 h 203980"/>
                <a:gd name="connsiteX257" fmla="*/ 62389 w 84365"/>
                <a:gd name="connsiteY257" fmla="*/ 202653 h 203980"/>
                <a:gd name="connsiteX258" fmla="*/ 63126 w 84365"/>
                <a:gd name="connsiteY258" fmla="*/ 203538 h 203980"/>
                <a:gd name="connsiteX259" fmla="*/ 64011 w 84365"/>
                <a:gd name="connsiteY259" fmla="*/ 203980 h 203980"/>
                <a:gd name="connsiteX260" fmla="*/ 66076 w 84365"/>
                <a:gd name="connsiteY260" fmla="*/ 203980 h 203980"/>
                <a:gd name="connsiteX261" fmla="*/ 67994 w 84365"/>
                <a:gd name="connsiteY261" fmla="*/ 203686 h 203980"/>
                <a:gd name="connsiteX262" fmla="*/ 68436 w 84365"/>
                <a:gd name="connsiteY262" fmla="*/ 203096 h 203980"/>
                <a:gd name="connsiteX263" fmla="*/ 68141 w 84365"/>
                <a:gd name="connsiteY263" fmla="*/ 195426 h 203980"/>
                <a:gd name="connsiteX264" fmla="*/ 66814 w 84365"/>
                <a:gd name="connsiteY264" fmla="*/ 190854 h 203980"/>
                <a:gd name="connsiteX265" fmla="*/ 65486 w 84365"/>
                <a:gd name="connsiteY265" fmla="*/ 189084 h 203980"/>
                <a:gd name="connsiteX266" fmla="*/ 65191 w 84365"/>
                <a:gd name="connsiteY266" fmla="*/ 188789 h 203980"/>
                <a:gd name="connsiteX267" fmla="*/ 65634 w 84365"/>
                <a:gd name="connsiteY267" fmla="*/ 187314 h 203980"/>
                <a:gd name="connsiteX268" fmla="*/ 67109 w 84365"/>
                <a:gd name="connsiteY268" fmla="*/ 183922 h 203980"/>
                <a:gd name="connsiteX269" fmla="*/ 68436 w 84365"/>
                <a:gd name="connsiteY269" fmla="*/ 180529 h 203980"/>
                <a:gd name="connsiteX270" fmla="*/ 69173 w 84365"/>
                <a:gd name="connsiteY270" fmla="*/ 179054 h 203980"/>
                <a:gd name="connsiteX271" fmla="*/ 70058 w 84365"/>
                <a:gd name="connsiteY271" fmla="*/ 178169 h 203980"/>
                <a:gd name="connsiteX272" fmla="*/ 76401 w 84365"/>
                <a:gd name="connsiteY272" fmla="*/ 177285 h 203980"/>
                <a:gd name="connsiteX273" fmla="*/ 79203 w 84365"/>
                <a:gd name="connsiteY273" fmla="*/ 176547 h 203980"/>
                <a:gd name="connsiteX274" fmla="*/ 80383 w 84365"/>
                <a:gd name="connsiteY274" fmla="*/ 175515 h 203980"/>
                <a:gd name="connsiteX275" fmla="*/ 81268 w 84365"/>
                <a:gd name="connsiteY275" fmla="*/ 172860 h 203980"/>
                <a:gd name="connsiteX276" fmla="*/ 82005 w 84365"/>
                <a:gd name="connsiteY276" fmla="*/ 165485 h 203980"/>
                <a:gd name="connsiteX277" fmla="*/ 82300 w 84365"/>
                <a:gd name="connsiteY277" fmla="*/ 158553 h 203980"/>
                <a:gd name="connsiteX278" fmla="*/ 81710 w 84365"/>
                <a:gd name="connsiteY278" fmla="*/ 154423 h 203980"/>
                <a:gd name="connsiteX279" fmla="*/ 82595 w 84365"/>
                <a:gd name="connsiteY279" fmla="*/ 148229 h 203980"/>
                <a:gd name="connsiteX280" fmla="*/ 83923 w 84365"/>
                <a:gd name="connsiteY280" fmla="*/ 144394 h 203980"/>
                <a:gd name="connsiteX281" fmla="*/ 51179 w 84365"/>
                <a:gd name="connsiteY281" fmla="*/ 69911 h 203980"/>
                <a:gd name="connsiteX282" fmla="*/ 51770 w 84365"/>
                <a:gd name="connsiteY282" fmla="*/ 68584 h 203980"/>
                <a:gd name="connsiteX283" fmla="*/ 51327 w 84365"/>
                <a:gd name="connsiteY283" fmla="*/ 67846 h 203980"/>
                <a:gd name="connsiteX284" fmla="*/ 50442 w 84365"/>
                <a:gd name="connsiteY284" fmla="*/ 67551 h 203980"/>
                <a:gd name="connsiteX285" fmla="*/ 49410 w 84365"/>
                <a:gd name="connsiteY285" fmla="*/ 67846 h 203980"/>
                <a:gd name="connsiteX286" fmla="*/ 49115 w 84365"/>
                <a:gd name="connsiteY286" fmla="*/ 68878 h 203980"/>
                <a:gd name="connsiteX287" fmla="*/ 50147 w 84365"/>
                <a:gd name="connsiteY287" fmla="*/ 70058 h 203980"/>
                <a:gd name="connsiteX288" fmla="*/ 51179 w 84365"/>
                <a:gd name="connsiteY288" fmla="*/ 70058 h 20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84365" h="203980">
                  <a:moveTo>
                    <a:pt x="59881" y="57227"/>
                  </a:moveTo>
                  <a:lnTo>
                    <a:pt x="59881" y="57227"/>
                  </a:lnTo>
                  <a:lnTo>
                    <a:pt x="59881" y="57227"/>
                  </a:lnTo>
                  <a:lnTo>
                    <a:pt x="59881" y="57227"/>
                  </a:lnTo>
                  <a:close/>
                  <a:moveTo>
                    <a:pt x="53687" y="71238"/>
                  </a:moveTo>
                  <a:lnTo>
                    <a:pt x="54424" y="70648"/>
                  </a:lnTo>
                  <a:lnTo>
                    <a:pt x="54720" y="69911"/>
                  </a:lnTo>
                  <a:lnTo>
                    <a:pt x="54720" y="69173"/>
                  </a:lnTo>
                  <a:lnTo>
                    <a:pt x="54277" y="68731"/>
                  </a:lnTo>
                  <a:lnTo>
                    <a:pt x="53687" y="68436"/>
                  </a:lnTo>
                  <a:lnTo>
                    <a:pt x="52802" y="68436"/>
                  </a:lnTo>
                  <a:lnTo>
                    <a:pt x="52507" y="69616"/>
                  </a:lnTo>
                  <a:lnTo>
                    <a:pt x="52507" y="71091"/>
                  </a:lnTo>
                  <a:lnTo>
                    <a:pt x="52949" y="71533"/>
                  </a:lnTo>
                  <a:lnTo>
                    <a:pt x="53835" y="71533"/>
                  </a:lnTo>
                  <a:close/>
                  <a:moveTo>
                    <a:pt x="84365" y="144541"/>
                  </a:moveTo>
                  <a:lnTo>
                    <a:pt x="83628" y="143804"/>
                  </a:lnTo>
                  <a:lnTo>
                    <a:pt x="83185" y="138642"/>
                  </a:lnTo>
                  <a:lnTo>
                    <a:pt x="79056" y="133185"/>
                  </a:lnTo>
                  <a:lnTo>
                    <a:pt x="73746" y="126105"/>
                  </a:lnTo>
                  <a:lnTo>
                    <a:pt x="70796" y="122270"/>
                  </a:lnTo>
                  <a:lnTo>
                    <a:pt x="67404" y="117993"/>
                  </a:lnTo>
                  <a:lnTo>
                    <a:pt x="61356" y="111356"/>
                  </a:lnTo>
                  <a:lnTo>
                    <a:pt x="58554" y="108996"/>
                  </a:lnTo>
                  <a:lnTo>
                    <a:pt x="57374" y="108259"/>
                  </a:lnTo>
                  <a:lnTo>
                    <a:pt x="57374" y="112978"/>
                  </a:lnTo>
                  <a:lnTo>
                    <a:pt x="58112" y="113421"/>
                  </a:lnTo>
                  <a:lnTo>
                    <a:pt x="61799" y="113716"/>
                  </a:lnTo>
                  <a:lnTo>
                    <a:pt x="62537" y="114011"/>
                  </a:lnTo>
                  <a:lnTo>
                    <a:pt x="63569" y="116223"/>
                  </a:lnTo>
                  <a:lnTo>
                    <a:pt x="65781" y="122565"/>
                  </a:lnTo>
                  <a:lnTo>
                    <a:pt x="65781" y="123155"/>
                  </a:lnTo>
                  <a:lnTo>
                    <a:pt x="67846" y="128170"/>
                  </a:lnTo>
                  <a:lnTo>
                    <a:pt x="68436" y="130530"/>
                  </a:lnTo>
                  <a:lnTo>
                    <a:pt x="68141" y="131267"/>
                  </a:lnTo>
                  <a:lnTo>
                    <a:pt x="67698" y="131562"/>
                  </a:lnTo>
                  <a:lnTo>
                    <a:pt x="67109" y="131562"/>
                  </a:lnTo>
                  <a:lnTo>
                    <a:pt x="65929" y="130235"/>
                  </a:lnTo>
                  <a:lnTo>
                    <a:pt x="64306" y="128612"/>
                  </a:lnTo>
                  <a:lnTo>
                    <a:pt x="62241" y="125663"/>
                  </a:lnTo>
                  <a:lnTo>
                    <a:pt x="61356" y="125220"/>
                  </a:lnTo>
                  <a:lnTo>
                    <a:pt x="59881" y="124925"/>
                  </a:lnTo>
                  <a:lnTo>
                    <a:pt x="59587" y="124630"/>
                  </a:lnTo>
                  <a:lnTo>
                    <a:pt x="59587" y="123008"/>
                  </a:lnTo>
                  <a:lnTo>
                    <a:pt x="59144" y="122270"/>
                  </a:lnTo>
                  <a:lnTo>
                    <a:pt x="58554" y="121680"/>
                  </a:lnTo>
                  <a:lnTo>
                    <a:pt x="57964" y="121385"/>
                  </a:lnTo>
                  <a:lnTo>
                    <a:pt x="57374" y="121385"/>
                  </a:lnTo>
                  <a:lnTo>
                    <a:pt x="57374" y="124040"/>
                  </a:lnTo>
                  <a:lnTo>
                    <a:pt x="56489" y="125073"/>
                  </a:lnTo>
                  <a:lnTo>
                    <a:pt x="56489" y="126843"/>
                  </a:lnTo>
                  <a:lnTo>
                    <a:pt x="55014" y="127875"/>
                  </a:lnTo>
                  <a:lnTo>
                    <a:pt x="53982" y="128170"/>
                  </a:lnTo>
                  <a:lnTo>
                    <a:pt x="53392" y="128170"/>
                  </a:lnTo>
                  <a:lnTo>
                    <a:pt x="53392" y="127285"/>
                  </a:lnTo>
                  <a:lnTo>
                    <a:pt x="52654" y="126695"/>
                  </a:lnTo>
                  <a:lnTo>
                    <a:pt x="51622" y="126253"/>
                  </a:lnTo>
                  <a:lnTo>
                    <a:pt x="50590" y="125368"/>
                  </a:lnTo>
                  <a:lnTo>
                    <a:pt x="49705" y="123893"/>
                  </a:lnTo>
                  <a:lnTo>
                    <a:pt x="49115" y="122418"/>
                  </a:lnTo>
                  <a:lnTo>
                    <a:pt x="48820" y="120795"/>
                  </a:lnTo>
                  <a:lnTo>
                    <a:pt x="48820" y="119615"/>
                  </a:lnTo>
                  <a:lnTo>
                    <a:pt x="49705" y="118878"/>
                  </a:lnTo>
                  <a:lnTo>
                    <a:pt x="50295" y="117256"/>
                  </a:lnTo>
                  <a:lnTo>
                    <a:pt x="51032" y="114748"/>
                  </a:lnTo>
                  <a:lnTo>
                    <a:pt x="50590" y="112536"/>
                  </a:lnTo>
                  <a:lnTo>
                    <a:pt x="49115" y="110766"/>
                  </a:lnTo>
                  <a:lnTo>
                    <a:pt x="47787" y="109881"/>
                  </a:lnTo>
                  <a:lnTo>
                    <a:pt x="46755" y="109881"/>
                  </a:lnTo>
                  <a:lnTo>
                    <a:pt x="45428" y="108849"/>
                  </a:lnTo>
                  <a:lnTo>
                    <a:pt x="43068" y="104866"/>
                  </a:lnTo>
                  <a:lnTo>
                    <a:pt x="43068" y="102949"/>
                  </a:lnTo>
                  <a:lnTo>
                    <a:pt x="43510" y="101769"/>
                  </a:lnTo>
                  <a:lnTo>
                    <a:pt x="43510" y="93362"/>
                  </a:lnTo>
                  <a:lnTo>
                    <a:pt x="43068" y="92772"/>
                  </a:lnTo>
                  <a:lnTo>
                    <a:pt x="42478" y="91002"/>
                  </a:lnTo>
                  <a:lnTo>
                    <a:pt x="41887" y="90117"/>
                  </a:lnTo>
                  <a:lnTo>
                    <a:pt x="41593" y="89232"/>
                  </a:lnTo>
                  <a:lnTo>
                    <a:pt x="41593" y="87610"/>
                  </a:lnTo>
                  <a:lnTo>
                    <a:pt x="40855" y="87167"/>
                  </a:lnTo>
                  <a:lnTo>
                    <a:pt x="40265" y="86430"/>
                  </a:lnTo>
                  <a:lnTo>
                    <a:pt x="39823" y="85398"/>
                  </a:lnTo>
                  <a:lnTo>
                    <a:pt x="39823" y="81120"/>
                  </a:lnTo>
                  <a:lnTo>
                    <a:pt x="39380" y="79645"/>
                  </a:lnTo>
                  <a:lnTo>
                    <a:pt x="38643" y="78761"/>
                  </a:lnTo>
                  <a:lnTo>
                    <a:pt x="37463" y="78465"/>
                  </a:lnTo>
                  <a:lnTo>
                    <a:pt x="36578" y="77581"/>
                  </a:lnTo>
                  <a:lnTo>
                    <a:pt x="35545" y="74926"/>
                  </a:lnTo>
                  <a:lnTo>
                    <a:pt x="35545" y="73893"/>
                  </a:lnTo>
                  <a:lnTo>
                    <a:pt x="36136" y="69616"/>
                  </a:lnTo>
                  <a:lnTo>
                    <a:pt x="37168" y="67699"/>
                  </a:lnTo>
                  <a:lnTo>
                    <a:pt x="38790" y="66371"/>
                  </a:lnTo>
                  <a:lnTo>
                    <a:pt x="39528" y="65191"/>
                  </a:lnTo>
                  <a:lnTo>
                    <a:pt x="39528" y="64159"/>
                  </a:lnTo>
                  <a:lnTo>
                    <a:pt x="40265" y="62831"/>
                  </a:lnTo>
                  <a:lnTo>
                    <a:pt x="42773" y="60029"/>
                  </a:lnTo>
                  <a:lnTo>
                    <a:pt x="42773" y="59292"/>
                  </a:lnTo>
                  <a:lnTo>
                    <a:pt x="42035" y="53244"/>
                  </a:lnTo>
                  <a:lnTo>
                    <a:pt x="41298" y="50295"/>
                  </a:lnTo>
                  <a:lnTo>
                    <a:pt x="40413" y="48082"/>
                  </a:lnTo>
                  <a:lnTo>
                    <a:pt x="40413" y="46460"/>
                  </a:lnTo>
                  <a:lnTo>
                    <a:pt x="40708" y="45427"/>
                  </a:lnTo>
                  <a:lnTo>
                    <a:pt x="40708" y="43953"/>
                  </a:lnTo>
                  <a:lnTo>
                    <a:pt x="39675" y="31858"/>
                  </a:lnTo>
                  <a:lnTo>
                    <a:pt x="39380" y="31268"/>
                  </a:lnTo>
                  <a:lnTo>
                    <a:pt x="39380" y="30678"/>
                  </a:lnTo>
                  <a:lnTo>
                    <a:pt x="40118" y="30088"/>
                  </a:lnTo>
                  <a:lnTo>
                    <a:pt x="40413" y="29351"/>
                  </a:lnTo>
                  <a:lnTo>
                    <a:pt x="40413" y="28466"/>
                  </a:lnTo>
                  <a:lnTo>
                    <a:pt x="40708" y="27876"/>
                  </a:lnTo>
                  <a:lnTo>
                    <a:pt x="41298" y="27581"/>
                  </a:lnTo>
                  <a:lnTo>
                    <a:pt x="41003" y="26401"/>
                  </a:lnTo>
                  <a:lnTo>
                    <a:pt x="39823" y="24336"/>
                  </a:lnTo>
                  <a:lnTo>
                    <a:pt x="38495" y="22714"/>
                  </a:lnTo>
                  <a:lnTo>
                    <a:pt x="35988" y="20059"/>
                  </a:lnTo>
                  <a:lnTo>
                    <a:pt x="34956" y="18584"/>
                  </a:lnTo>
                  <a:lnTo>
                    <a:pt x="34070" y="16667"/>
                  </a:lnTo>
                  <a:lnTo>
                    <a:pt x="32891" y="12684"/>
                  </a:lnTo>
                  <a:lnTo>
                    <a:pt x="32301" y="11799"/>
                  </a:lnTo>
                  <a:lnTo>
                    <a:pt x="32006" y="10767"/>
                  </a:lnTo>
                  <a:lnTo>
                    <a:pt x="32006" y="9439"/>
                  </a:lnTo>
                  <a:lnTo>
                    <a:pt x="32301" y="8407"/>
                  </a:lnTo>
                  <a:lnTo>
                    <a:pt x="33333" y="6932"/>
                  </a:lnTo>
                  <a:lnTo>
                    <a:pt x="33038" y="7227"/>
                  </a:lnTo>
                  <a:lnTo>
                    <a:pt x="31563" y="7227"/>
                  </a:lnTo>
                  <a:lnTo>
                    <a:pt x="30678" y="6932"/>
                  </a:lnTo>
                  <a:lnTo>
                    <a:pt x="28319" y="5605"/>
                  </a:lnTo>
                  <a:lnTo>
                    <a:pt x="26549" y="5310"/>
                  </a:lnTo>
                  <a:lnTo>
                    <a:pt x="22124" y="5605"/>
                  </a:lnTo>
                  <a:lnTo>
                    <a:pt x="20502" y="5900"/>
                  </a:lnTo>
                  <a:lnTo>
                    <a:pt x="19321" y="5605"/>
                  </a:lnTo>
                  <a:lnTo>
                    <a:pt x="16962" y="3245"/>
                  </a:lnTo>
                  <a:lnTo>
                    <a:pt x="14159" y="2802"/>
                  </a:lnTo>
                  <a:lnTo>
                    <a:pt x="11652" y="2802"/>
                  </a:lnTo>
                  <a:lnTo>
                    <a:pt x="7522" y="0"/>
                  </a:lnTo>
                  <a:lnTo>
                    <a:pt x="6490" y="0"/>
                  </a:lnTo>
                  <a:lnTo>
                    <a:pt x="6047" y="295"/>
                  </a:lnTo>
                  <a:lnTo>
                    <a:pt x="6047" y="1033"/>
                  </a:lnTo>
                  <a:lnTo>
                    <a:pt x="6932" y="2360"/>
                  </a:lnTo>
                  <a:lnTo>
                    <a:pt x="7670" y="3245"/>
                  </a:lnTo>
                  <a:lnTo>
                    <a:pt x="7670" y="4572"/>
                  </a:lnTo>
                  <a:lnTo>
                    <a:pt x="8112" y="5900"/>
                  </a:lnTo>
                  <a:lnTo>
                    <a:pt x="9145" y="6195"/>
                  </a:lnTo>
                  <a:lnTo>
                    <a:pt x="10030" y="6195"/>
                  </a:lnTo>
                  <a:lnTo>
                    <a:pt x="10915" y="5310"/>
                  </a:lnTo>
                  <a:lnTo>
                    <a:pt x="12094" y="5310"/>
                  </a:lnTo>
                  <a:lnTo>
                    <a:pt x="13275" y="5900"/>
                  </a:lnTo>
                  <a:lnTo>
                    <a:pt x="13717" y="7375"/>
                  </a:lnTo>
                  <a:lnTo>
                    <a:pt x="14749" y="9439"/>
                  </a:lnTo>
                  <a:lnTo>
                    <a:pt x="16372" y="10767"/>
                  </a:lnTo>
                  <a:lnTo>
                    <a:pt x="17404" y="12094"/>
                  </a:lnTo>
                  <a:lnTo>
                    <a:pt x="17109" y="14454"/>
                  </a:lnTo>
                  <a:lnTo>
                    <a:pt x="16372" y="16667"/>
                  </a:lnTo>
                  <a:lnTo>
                    <a:pt x="18584" y="18879"/>
                  </a:lnTo>
                  <a:lnTo>
                    <a:pt x="21386" y="20944"/>
                  </a:lnTo>
                  <a:lnTo>
                    <a:pt x="22124" y="21829"/>
                  </a:lnTo>
                  <a:lnTo>
                    <a:pt x="22419" y="24926"/>
                  </a:lnTo>
                  <a:lnTo>
                    <a:pt x="22861" y="25959"/>
                  </a:lnTo>
                  <a:lnTo>
                    <a:pt x="24779" y="28466"/>
                  </a:lnTo>
                  <a:lnTo>
                    <a:pt x="25664" y="30088"/>
                  </a:lnTo>
                  <a:lnTo>
                    <a:pt x="25664" y="31121"/>
                  </a:lnTo>
                  <a:lnTo>
                    <a:pt x="20502" y="36136"/>
                  </a:lnTo>
                  <a:lnTo>
                    <a:pt x="18879" y="36578"/>
                  </a:lnTo>
                  <a:lnTo>
                    <a:pt x="17404" y="36873"/>
                  </a:lnTo>
                  <a:lnTo>
                    <a:pt x="16076" y="37905"/>
                  </a:lnTo>
                  <a:lnTo>
                    <a:pt x="15192" y="38938"/>
                  </a:lnTo>
                  <a:lnTo>
                    <a:pt x="15487" y="39528"/>
                  </a:lnTo>
                  <a:lnTo>
                    <a:pt x="16076" y="41298"/>
                  </a:lnTo>
                  <a:lnTo>
                    <a:pt x="17257" y="44100"/>
                  </a:lnTo>
                  <a:lnTo>
                    <a:pt x="18289" y="46017"/>
                  </a:lnTo>
                  <a:lnTo>
                    <a:pt x="17404" y="48377"/>
                  </a:lnTo>
                  <a:lnTo>
                    <a:pt x="15339" y="52507"/>
                  </a:lnTo>
                  <a:lnTo>
                    <a:pt x="14454" y="52802"/>
                  </a:lnTo>
                  <a:lnTo>
                    <a:pt x="14454" y="55899"/>
                  </a:lnTo>
                  <a:lnTo>
                    <a:pt x="14897" y="57079"/>
                  </a:lnTo>
                  <a:lnTo>
                    <a:pt x="15929" y="57964"/>
                  </a:lnTo>
                  <a:lnTo>
                    <a:pt x="16372" y="60029"/>
                  </a:lnTo>
                  <a:lnTo>
                    <a:pt x="16372" y="65191"/>
                  </a:lnTo>
                  <a:lnTo>
                    <a:pt x="15044" y="71091"/>
                  </a:lnTo>
                  <a:lnTo>
                    <a:pt x="17404" y="76253"/>
                  </a:lnTo>
                  <a:lnTo>
                    <a:pt x="18142" y="76843"/>
                  </a:lnTo>
                  <a:lnTo>
                    <a:pt x="21386" y="76843"/>
                  </a:lnTo>
                  <a:lnTo>
                    <a:pt x="21977" y="77286"/>
                  </a:lnTo>
                  <a:lnTo>
                    <a:pt x="21239" y="78761"/>
                  </a:lnTo>
                  <a:lnTo>
                    <a:pt x="19911" y="80235"/>
                  </a:lnTo>
                  <a:lnTo>
                    <a:pt x="19026" y="80973"/>
                  </a:lnTo>
                  <a:lnTo>
                    <a:pt x="15044" y="82743"/>
                  </a:lnTo>
                  <a:lnTo>
                    <a:pt x="9292" y="84660"/>
                  </a:lnTo>
                  <a:lnTo>
                    <a:pt x="8112" y="86578"/>
                  </a:lnTo>
                  <a:lnTo>
                    <a:pt x="7375" y="89232"/>
                  </a:lnTo>
                  <a:lnTo>
                    <a:pt x="7965" y="90855"/>
                  </a:lnTo>
                  <a:lnTo>
                    <a:pt x="8702" y="91740"/>
                  </a:lnTo>
                  <a:lnTo>
                    <a:pt x="8407" y="94099"/>
                  </a:lnTo>
                  <a:lnTo>
                    <a:pt x="7965" y="96607"/>
                  </a:lnTo>
                  <a:lnTo>
                    <a:pt x="7965" y="100294"/>
                  </a:lnTo>
                  <a:lnTo>
                    <a:pt x="7080" y="101179"/>
                  </a:lnTo>
                  <a:lnTo>
                    <a:pt x="6047" y="103834"/>
                  </a:lnTo>
                  <a:lnTo>
                    <a:pt x="4867" y="106489"/>
                  </a:lnTo>
                  <a:lnTo>
                    <a:pt x="3835" y="107669"/>
                  </a:lnTo>
                  <a:lnTo>
                    <a:pt x="2360" y="108996"/>
                  </a:lnTo>
                  <a:lnTo>
                    <a:pt x="0" y="110029"/>
                  </a:lnTo>
                  <a:lnTo>
                    <a:pt x="0" y="110618"/>
                  </a:lnTo>
                  <a:lnTo>
                    <a:pt x="2655" y="111798"/>
                  </a:lnTo>
                  <a:lnTo>
                    <a:pt x="3392" y="112683"/>
                  </a:lnTo>
                  <a:lnTo>
                    <a:pt x="3687" y="113273"/>
                  </a:lnTo>
                  <a:lnTo>
                    <a:pt x="3098" y="113863"/>
                  </a:lnTo>
                  <a:lnTo>
                    <a:pt x="2508" y="114601"/>
                  </a:lnTo>
                  <a:lnTo>
                    <a:pt x="3687" y="115338"/>
                  </a:lnTo>
                  <a:lnTo>
                    <a:pt x="5162" y="116076"/>
                  </a:lnTo>
                  <a:lnTo>
                    <a:pt x="6490" y="117846"/>
                  </a:lnTo>
                  <a:lnTo>
                    <a:pt x="7670" y="120353"/>
                  </a:lnTo>
                  <a:lnTo>
                    <a:pt x="7965" y="121238"/>
                  </a:lnTo>
                  <a:lnTo>
                    <a:pt x="8259" y="121533"/>
                  </a:lnTo>
                  <a:lnTo>
                    <a:pt x="8702" y="121533"/>
                  </a:lnTo>
                  <a:lnTo>
                    <a:pt x="9587" y="121238"/>
                  </a:lnTo>
                  <a:lnTo>
                    <a:pt x="11209" y="119910"/>
                  </a:lnTo>
                  <a:lnTo>
                    <a:pt x="12389" y="119468"/>
                  </a:lnTo>
                  <a:lnTo>
                    <a:pt x="13864" y="121385"/>
                  </a:lnTo>
                  <a:lnTo>
                    <a:pt x="14897" y="122123"/>
                  </a:lnTo>
                  <a:lnTo>
                    <a:pt x="18732" y="128612"/>
                  </a:lnTo>
                  <a:lnTo>
                    <a:pt x="21681" y="132447"/>
                  </a:lnTo>
                  <a:lnTo>
                    <a:pt x="25074" y="135987"/>
                  </a:lnTo>
                  <a:lnTo>
                    <a:pt x="25664" y="135987"/>
                  </a:lnTo>
                  <a:lnTo>
                    <a:pt x="26696" y="134955"/>
                  </a:lnTo>
                  <a:lnTo>
                    <a:pt x="28466" y="134660"/>
                  </a:lnTo>
                  <a:lnTo>
                    <a:pt x="33923" y="133922"/>
                  </a:lnTo>
                  <a:lnTo>
                    <a:pt x="35988" y="133922"/>
                  </a:lnTo>
                  <a:lnTo>
                    <a:pt x="37315" y="132890"/>
                  </a:lnTo>
                  <a:lnTo>
                    <a:pt x="40118" y="132152"/>
                  </a:lnTo>
                  <a:lnTo>
                    <a:pt x="43362" y="131710"/>
                  </a:lnTo>
                  <a:lnTo>
                    <a:pt x="44543" y="132152"/>
                  </a:lnTo>
                  <a:lnTo>
                    <a:pt x="47935" y="136724"/>
                  </a:lnTo>
                  <a:lnTo>
                    <a:pt x="48377" y="140264"/>
                  </a:lnTo>
                  <a:lnTo>
                    <a:pt x="49115" y="145279"/>
                  </a:lnTo>
                  <a:lnTo>
                    <a:pt x="49115" y="151031"/>
                  </a:lnTo>
                  <a:lnTo>
                    <a:pt x="48820" y="155161"/>
                  </a:lnTo>
                  <a:lnTo>
                    <a:pt x="46018" y="159881"/>
                  </a:lnTo>
                  <a:lnTo>
                    <a:pt x="45428" y="162240"/>
                  </a:lnTo>
                  <a:lnTo>
                    <a:pt x="43953" y="165928"/>
                  </a:lnTo>
                  <a:lnTo>
                    <a:pt x="42035" y="167698"/>
                  </a:lnTo>
                  <a:lnTo>
                    <a:pt x="41003" y="169172"/>
                  </a:lnTo>
                  <a:lnTo>
                    <a:pt x="41003" y="170648"/>
                  </a:lnTo>
                  <a:lnTo>
                    <a:pt x="42035" y="171975"/>
                  </a:lnTo>
                  <a:lnTo>
                    <a:pt x="44395" y="174335"/>
                  </a:lnTo>
                  <a:lnTo>
                    <a:pt x="45132" y="175810"/>
                  </a:lnTo>
                  <a:lnTo>
                    <a:pt x="45132" y="178907"/>
                  </a:lnTo>
                  <a:lnTo>
                    <a:pt x="45428" y="180234"/>
                  </a:lnTo>
                  <a:lnTo>
                    <a:pt x="46018" y="180972"/>
                  </a:lnTo>
                  <a:lnTo>
                    <a:pt x="48230" y="182152"/>
                  </a:lnTo>
                  <a:lnTo>
                    <a:pt x="50442" y="185102"/>
                  </a:lnTo>
                  <a:lnTo>
                    <a:pt x="54277" y="188789"/>
                  </a:lnTo>
                  <a:lnTo>
                    <a:pt x="58849" y="193951"/>
                  </a:lnTo>
                  <a:lnTo>
                    <a:pt x="61062" y="195574"/>
                  </a:lnTo>
                  <a:lnTo>
                    <a:pt x="62684" y="196016"/>
                  </a:lnTo>
                  <a:lnTo>
                    <a:pt x="63569" y="197786"/>
                  </a:lnTo>
                  <a:lnTo>
                    <a:pt x="63126" y="199851"/>
                  </a:lnTo>
                  <a:lnTo>
                    <a:pt x="61799" y="201031"/>
                  </a:lnTo>
                  <a:lnTo>
                    <a:pt x="62389" y="202653"/>
                  </a:lnTo>
                  <a:lnTo>
                    <a:pt x="63126" y="203538"/>
                  </a:lnTo>
                  <a:lnTo>
                    <a:pt x="64011" y="203980"/>
                  </a:lnTo>
                  <a:lnTo>
                    <a:pt x="66076" y="203980"/>
                  </a:lnTo>
                  <a:lnTo>
                    <a:pt x="67994" y="203686"/>
                  </a:lnTo>
                  <a:lnTo>
                    <a:pt x="68436" y="203096"/>
                  </a:lnTo>
                  <a:lnTo>
                    <a:pt x="68141" y="195426"/>
                  </a:lnTo>
                  <a:lnTo>
                    <a:pt x="66814" y="190854"/>
                  </a:lnTo>
                  <a:lnTo>
                    <a:pt x="65486" y="189084"/>
                  </a:lnTo>
                  <a:lnTo>
                    <a:pt x="65191" y="188789"/>
                  </a:lnTo>
                  <a:lnTo>
                    <a:pt x="65634" y="187314"/>
                  </a:lnTo>
                  <a:lnTo>
                    <a:pt x="67109" y="183922"/>
                  </a:lnTo>
                  <a:lnTo>
                    <a:pt x="68436" y="180529"/>
                  </a:lnTo>
                  <a:lnTo>
                    <a:pt x="69173" y="179054"/>
                  </a:lnTo>
                  <a:lnTo>
                    <a:pt x="70058" y="178169"/>
                  </a:lnTo>
                  <a:lnTo>
                    <a:pt x="76401" y="177285"/>
                  </a:lnTo>
                  <a:lnTo>
                    <a:pt x="79203" y="176547"/>
                  </a:lnTo>
                  <a:lnTo>
                    <a:pt x="80383" y="175515"/>
                  </a:lnTo>
                  <a:lnTo>
                    <a:pt x="81268" y="172860"/>
                  </a:lnTo>
                  <a:lnTo>
                    <a:pt x="82005" y="165485"/>
                  </a:lnTo>
                  <a:lnTo>
                    <a:pt x="82300" y="158553"/>
                  </a:lnTo>
                  <a:lnTo>
                    <a:pt x="81710" y="154423"/>
                  </a:lnTo>
                  <a:lnTo>
                    <a:pt x="82595" y="148229"/>
                  </a:lnTo>
                  <a:lnTo>
                    <a:pt x="83923" y="144394"/>
                  </a:lnTo>
                  <a:close/>
                  <a:moveTo>
                    <a:pt x="51179" y="69911"/>
                  </a:moveTo>
                  <a:lnTo>
                    <a:pt x="51770" y="68584"/>
                  </a:lnTo>
                  <a:lnTo>
                    <a:pt x="51327" y="67846"/>
                  </a:lnTo>
                  <a:lnTo>
                    <a:pt x="50442" y="67551"/>
                  </a:lnTo>
                  <a:lnTo>
                    <a:pt x="49410" y="67846"/>
                  </a:lnTo>
                  <a:lnTo>
                    <a:pt x="49115" y="68878"/>
                  </a:lnTo>
                  <a:lnTo>
                    <a:pt x="50147" y="70058"/>
                  </a:lnTo>
                  <a:lnTo>
                    <a:pt x="51179" y="70058"/>
                  </a:lnTo>
                  <a:close/>
                </a:path>
              </a:pathLst>
            </a:custGeom>
            <a:grpFill/>
            <a:ln w="3175" cap="flat">
              <a:solidFill>
                <a:schemeClr val="bg2">
                  <a:lumMod val="90000"/>
                </a:schemeClr>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3F2C59B2-9C21-D6EE-51BD-19E4D9422FFD}"/>
                </a:ext>
              </a:extLst>
            </p:cNvPr>
            <p:cNvSpPr/>
            <p:nvPr/>
          </p:nvSpPr>
          <p:spPr>
            <a:xfrm>
              <a:off x="7706014" y="4184239"/>
              <a:ext cx="3834" cy="26400"/>
            </a:xfrm>
            <a:custGeom>
              <a:avLst/>
              <a:gdLst>
                <a:gd name="connsiteX0" fmla="*/ 442 w 3834"/>
                <a:gd name="connsiteY0" fmla="*/ 24926 h 26400"/>
                <a:gd name="connsiteX1" fmla="*/ 0 w 3834"/>
                <a:gd name="connsiteY1" fmla="*/ 25369 h 26400"/>
                <a:gd name="connsiteX2" fmla="*/ 0 w 3834"/>
                <a:gd name="connsiteY2" fmla="*/ 25958 h 26400"/>
                <a:gd name="connsiteX3" fmla="*/ 295 w 3834"/>
                <a:gd name="connsiteY3" fmla="*/ 26401 h 26400"/>
                <a:gd name="connsiteX4" fmla="*/ 885 w 3834"/>
                <a:gd name="connsiteY4" fmla="*/ 26401 h 26400"/>
                <a:gd name="connsiteX5" fmla="*/ 1327 w 3834"/>
                <a:gd name="connsiteY5" fmla="*/ 25811 h 26400"/>
                <a:gd name="connsiteX6" fmla="*/ 1327 w 3834"/>
                <a:gd name="connsiteY6" fmla="*/ 24778 h 26400"/>
                <a:gd name="connsiteX7" fmla="*/ 442 w 3834"/>
                <a:gd name="connsiteY7" fmla="*/ 24778 h 26400"/>
                <a:gd name="connsiteX8" fmla="*/ 3540 w 3834"/>
                <a:gd name="connsiteY8" fmla="*/ 0 h 26400"/>
                <a:gd name="connsiteX9" fmla="*/ 3245 w 3834"/>
                <a:gd name="connsiteY9" fmla="*/ 295 h 26400"/>
                <a:gd name="connsiteX10" fmla="*/ 2950 w 3834"/>
                <a:gd name="connsiteY10" fmla="*/ 885 h 26400"/>
                <a:gd name="connsiteX11" fmla="*/ 2655 w 3834"/>
                <a:gd name="connsiteY11" fmla="*/ 1475 h 26400"/>
                <a:gd name="connsiteX12" fmla="*/ 2655 w 3834"/>
                <a:gd name="connsiteY12" fmla="*/ 2212 h 26400"/>
                <a:gd name="connsiteX13" fmla="*/ 3540 w 3834"/>
                <a:gd name="connsiteY13" fmla="*/ 2212 h 26400"/>
                <a:gd name="connsiteX14" fmla="*/ 3540 w 3834"/>
                <a:gd name="connsiteY14" fmla="*/ 1475 h 26400"/>
                <a:gd name="connsiteX15" fmla="*/ 3835 w 3834"/>
                <a:gd name="connsiteY15" fmla="*/ 885 h 26400"/>
                <a:gd name="connsiteX16" fmla="*/ 3835 w 3834"/>
                <a:gd name="connsiteY16" fmla="*/ 0 h 26400"/>
                <a:gd name="connsiteX17" fmla="*/ 3835 w 3834"/>
                <a:gd name="connsiteY17" fmla="*/ 0 h 2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34" h="26400">
                  <a:moveTo>
                    <a:pt x="442" y="24926"/>
                  </a:moveTo>
                  <a:lnTo>
                    <a:pt x="0" y="25369"/>
                  </a:lnTo>
                  <a:lnTo>
                    <a:pt x="0" y="25958"/>
                  </a:lnTo>
                  <a:lnTo>
                    <a:pt x="295" y="26401"/>
                  </a:lnTo>
                  <a:lnTo>
                    <a:pt x="885" y="26401"/>
                  </a:lnTo>
                  <a:lnTo>
                    <a:pt x="1327" y="25811"/>
                  </a:lnTo>
                  <a:lnTo>
                    <a:pt x="1327" y="24778"/>
                  </a:lnTo>
                  <a:lnTo>
                    <a:pt x="442" y="24778"/>
                  </a:lnTo>
                  <a:close/>
                  <a:moveTo>
                    <a:pt x="3540" y="0"/>
                  </a:moveTo>
                  <a:lnTo>
                    <a:pt x="3245" y="295"/>
                  </a:lnTo>
                  <a:lnTo>
                    <a:pt x="2950" y="885"/>
                  </a:lnTo>
                  <a:lnTo>
                    <a:pt x="2655" y="1475"/>
                  </a:lnTo>
                  <a:lnTo>
                    <a:pt x="2655" y="2212"/>
                  </a:lnTo>
                  <a:lnTo>
                    <a:pt x="3540" y="2212"/>
                  </a:lnTo>
                  <a:lnTo>
                    <a:pt x="3540" y="1475"/>
                  </a:lnTo>
                  <a:lnTo>
                    <a:pt x="3835" y="885"/>
                  </a:lnTo>
                  <a:lnTo>
                    <a:pt x="3835" y="0"/>
                  </a:lnTo>
                  <a:lnTo>
                    <a:pt x="3835" y="0"/>
                  </a:lnTo>
                  <a:close/>
                </a:path>
              </a:pathLst>
            </a:custGeom>
            <a:grpFill/>
            <a:ln w="14735" cap="flat">
              <a:solidFill>
                <a:schemeClr val="bg2">
                  <a:lumMod val="90000"/>
                </a:schemeClr>
              </a:solid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E05B2E35-3962-1EA4-2946-BA5AE2F033DD}"/>
                </a:ext>
              </a:extLst>
            </p:cNvPr>
            <p:cNvSpPr/>
            <p:nvPr/>
          </p:nvSpPr>
          <p:spPr>
            <a:xfrm>
              <a:off x="7286254" y="4820516"/>
              <a:ext cx="12389" cy="14159"/>
            </a:xfrm>
            <a:custGeom>
              <a:avLst/>
              <a:gdLst>
                <a:gd name="connsiteX0" fmla="*/ 10914 w 12389"/>
                <a:gd name="connsiteY0" fmla="*/ 2950 h 14159"/>
                <a:gd name="connsiteX1" fmla="*/ 8849 w 12389"/>
                <a:gd name="connsiteY1" fmla="*/ 0 h 14159"/>
                <a:gd name="connsiteX2" fmla="*/ 6637 w 12389"/>
                <a:gd name="connsiteY2" fmla="*/ 147 h 14159"/>
                <a:gd name="connsiteX3" fmla="*/ 5162 w 12389"/>
                <a:gd name="connsiteY3" fmla="*/ 1770 h 14159"/>
                <a:gd name="connsiteX4" fmla="*/ 4277 w 12389"/>
                <a:gd name="connsiteY4" fmla="*/ 4130 h 14159"/>
                <a:gd name="connsiteX5" fmla="*/ 2507 w 12389"/>
                <a:gd name="connsiteY5" fmla="*/ 5162 h 14159"/>
                <a:gd name="connsiteX6" fmla="*/ 1770 w 12389"/>
                <a:gd name="connsiteY6" fmla="*/ 6342 h 14159"/>
                <a:gd name="connsiteX7" fmla="*/ 1032 w 12389"/>
                <a:gd name="connsiteY7" fmla="*/ 9292 h 14159"/>
                <a:gd name="connsiteX8" fmla="*/ 1180 w 12389"/>
                <a:gd name="connsiteY8" fmla="*/ 11209 h 14159"/>
                <a:gd name="connsiteX9" fmla="*/ 0 w 12389"/>
                <a:gd name="connsiteY9" fmla="*/ 11799 h 14159"/>
                <a:gd name="connsiteX10" fmla="*/ 147 w 12389"/>
                <a:gd name="connsiteY10" fmla="*/ 12389 h 14159"/>
                <a:gd name="connsiteX11" fmla="*/ 1622 w 12389"/>
                <a:gd name="connsiteY11" fmla="*/ 13864 h 14159"/>
                <a:gd name="connsiteX12" fmla="*/ 5309 w 12389"/>
                <a:gd name="connsiteY12" fmla="*/ 14159 h 14159"/>
                <a:gd name="connsiteX13" fmla="*/ 8702 w 12389"/>
                <a:gd name="connsiteY13" fmla="*/ 13422 h 14159"/>
                <a:gd name="connsiteX14" fmla="*/ 10029 w 12389"/>
                <a:gd name="connsiteY14" fmla="*/ 11947 h 14159"/>
                <a:gd name="connsiteX15" fmla="*/ 10619 w 12389"/>
                <a:gd name="connsiteY15" fmla="*/ 10177 h 14159"/>
                <a:gd name="connsiteX16" fmla="*/ 12094 w 12389"/>
                <a:gd name="connsiteY16" fmla="*/ 9144 h 14159"/>
                <a:gd name="connsiteX17" fmla="*/ 12389 w 12389"/>
                <a:gd name="connsiteY17" fmla="*/ 6047 h 14159"/>
                <a:gd name="connsiteX18" fmla="*/ 10914 w 12389"/>
                <a:gd name="connsiteY18" fmla="*/ 2950 h 1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89" h="14159">
                  <a:moveTo>
                    <a:pt x="10914" y="2950"/>
                  </a:moveTo>
                  <a:lnTo>
                    <a:pt x="8849" y="0"/>
                  </a:lnTo>
                  <a:lnTo>
                    <a:pt x="6637" y="147"/>
                  </a:lnTo>
                  <a:lnTo>
                    <a:pt x="5162" y="1770"/>
                  </a:lnTo>
                  <a:lnTo>
                    <a:pt x="4277" y="4130"/>
                  </a:lnTo>
                  <a:lnTo>
                    <a:pt x="2507" y="5162"/>
                  </a:lnTo>
                  <a:lnTo>
                    <a:pt x="1770" y="6342"/>
                  </a:lnTo>
                  <a:lnTo>
                    <a:pt x="1032" y="9292"/>
                  </a:lnTo>
                  <a:lnTo>
                    <a:pt x="1180" y="11209"/>
                  </a:lnTo>
                  <a:lnTo>
                    <a:pt x="0" y="11799"/>
                  </a:lnTo>
                  <a:lnTo>
                    <a:pt x="147" y="12389"/>
                  </a:lnTo>
                  <a:lnTo>
                    <a:pt x="1622" y="13864"/>
                  </a:lnTo>
                  <a:lnTo>
                    <a:pt x="5309" y="14159"/>
                  </a:lnTo>
                  <a:lnTo>
                    <a:pt x="8702" y="13422"/>
                  </a:lnTo>
                  <a:lnTo>
                    <a:pt x="10029" y="11947"/>
                  </a:lnTo>
                  <a:lnTo>
                    <a:pt x="10619" y="10177"/>
                  </a:lnTo>
                  <a:lnTo>
                    <a:pt x="12094" y="9144"/>
                  </a:lnTo>
                  <a:lnTo>
                    <a:pt x="12389" y="6047"/>
                  </a:lnTo>
                  <a:lnTo>
                    <a:pt x="10914" y="2950"/>
                  </a:lnTo>
                  <a:close/>
                </a:path>
              </a:pathLst>
            </a:custGeom>
            <a:grpFill/>
            <a:ln w="3175" cap="flat">
              <a:solidFill>
                <a:schemeClr val="bg2">
                  <a:lumMod val="90000"/>
                </a:schemeClr>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B2AE97A7-8F2C-7DD7-2923-9B857E8CD8B0}"/>
                </a:ext>
              </a:extLst>
            </p:cNvPr>
            <p:cNvSpPr/>
            <p:nvPr/>
          </p:nvSpPr>
          <p:spPr>
            <a:xfrm>
              <a:off x="6158978" y="3314778"/>
              <a:ext cx="10029" cy="7521"/>
            </a:xfrm>
            <a:custGeom>
              <a:avLst/>
              <a:gdLst>
                <a:gd name="connsiteX0" fmla="*/ 2213 w 10029"/>
                <a:gd name="connsiteY0" fmla="*/ 0 h 7521"/>
                <a:gd name="connsiteX1" fmla="*/ 0 w 10029"/>
                <a:gd name="connsiteY1" fmla="*/ 442 h 7521"/>
                <a:gd name="connsiteX2" fmla="*/ 295 w 10029"/>
                <a:gd name="connsiteY2" fmla="*/ 1032 h 7521"/>
                <a:gd name="connsiteX3" fmla="*/ 1917 w 10029"/>
                <a:gd name="connsiteY3" fmla="*/ 1917 h 7521"/>
                <a:gd name="connsiteX4" fmla="*/ 3540 w 10029"/>
                <a:gd name="connsiteY4" fmla="*/ 1475 h 7521"/>
                <a:gd name="connsiteX5" fmla="*/ 3540 w 10029"/>
                <a:gd name="connsiteY5" fmla="*/ 1180 h 7521"/>
                <a:gd name="connsiteX6" fmla="*/ 3245 w 10029"/>
                <a:gd name="connsiteY6" fmla="*/ 442 h 7521"/>
                <a:gd name="connsiteX7" fmla="*/ 2213 w 10029"/>
                <a:gd name="connsiteY7" fmla="*/ 0 h 7521"/>
                <a:gd name="connsiteX8" fmla="*/ 9292 w 10029"/>
                <a:gd name="connsiteY8" fmla="*/ 5605 h 7521"/>
                <a:gd name="connsiteX9" fmla="*/ 6932 w 10029"/>
                <a:gd name="connsiteY9" fmla="*/ 3540 h 7521"/>
                <a:gd name="connsiteX10" fmla="*/ 4425 w 10029"/>
                <a:gd name="connsiteY10" fmla="*/ 2950 h 7521"/>
                <a:gd name="connsiteX11" fmla="*/ 4425 w 10029"/>
                <a:gd name="connsiteY11" fmla="*/ 6047 h 7521"/>
                <a:gd name="connsiteX12" fmla="*/ 6637 w 10029"/>
                <a:gd name="connsiteY12" fmla="*/ 7522 h 7521"/>
                <a:gd name="connsiteX13" fmla="*/ 9145 w 10029"/>
                <a:gd name="connsiteY13" fmla="*/ 7522 h 7521"/>
                <a:gd name="connsiteX14" fmla="*/ 10030 w 10029"/>
                <a:gd name="connsiteY14" fmla="*/ 6637 h 7521"/>
                <a:gd name="connsiteX15" fmla="*/ 9292 w 10029"/>
                <a:gd name="connsiteY15" fmla="*/ 5605 h 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29" h="7521">
                  <a:moveTo>
                    <a:pt x="2213" y="0"/>
                  </a:moveTo>
                  <a:lnTo>
                    <a:pt x="0" y="442"/>
                  </a:lnTo>
                  <a:lnTo>
                    <a:pt x="295" y="1032"/>
                  </a:lnTo>
                  <a:lnTo>
                    <a:pt x="1917" y="1917"/>
                  </a:lnTo>
                  <a:lnTo>
                    <a:pt x="3540" y="1475"/>
                  </a:lnTo>
                  <a:lnTo>
                    <a:pt x="3540" y="1180"/>
                  </a:lnTo>
                  <a:lnTo>
                    <a:pt x="3245" y="442"/>
                  </a:lnTo>
                  <a:lnTo>
                    <a:pt x="2213" y="0"/>
                  </a:lnTo>
                  <a:close/>
                  <a:moveTo>
                    <a:pt x="9292" y="5605"/>
                  </a:moveTo>
                  <a:lnTo>
                    <a:pt x="6932" y="3540"/>
                  </a:lnTo>
                  <a:lnTo>
                    <a:pt x="4425" y="2950"/>
                  </a:lnTo>
                  <a:lnTo>
                    <a:pt x="4425" y="6047"/>
                  </a:lnTo>
                  <a:lnTo>
                    <a:pt x="6637" y="7522"/>
                  </a:lnTo>
                  <a:lnTo>
                    <a:pt x="9145" y="7522"/>
                  </a:lnTo>
                  <a:lnTo>
                    <a:pt x="10030" y="6637"/>
                  </a:lnTo>
                  <a:lnTo>
                    <a:pt x="9292" y="5605"/>
                  </a:lnTo>
                  <a:close/>
                </a:path>
              </a:pathLst>
            </a:custGeom>
            <a:grpFill/>
            <a:ln w="14735" cap="flat">
              <a:solidFill>
                <a:schemeClr val="bg2">
                  <a:lumMod val="90000"/>
                </a:schemeClr>
              </a:solid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CBB4D625-DDFA-B0D2-CDB5-1E9F0A9E8744}"/>
                </a:ext>
              </a:extLst>
            </p:cNvPr>
            <p:cNvSpPr/>
            <p:nvPr/>
          </p:nvSpPr>
          <p:spPr>
            <a:xfrm>
              <a:off x="4162537" y="3854153"/>
              <a:ext cx="1917" cy="3392"/>
            </a:xfrm>
            <a:custGeom>
              <a:avLst/>
              <a:gdLst>
                <a:gd name="connsiteX0" fmla="*/ 1180 w 1917"/>
                <a:gd name="connsiteY0" fmla="*/ 0 h 3392"/>
                <a:gd name="connsiteX1" fmla="*/ 885 w 1917"/>
                <a:gd name="connsiteY1" fmla="*/ 0 h 3392"/>
                <a:gd name="connsiteX2" fmla="*/ 0 w 1917"/>
                <a:gd name="connsiteY2" fmla="*/ 1475 h 3392"/>
                <a:gd name="connsiteX3" fmla="*/ 0 w 1917"/>
                <a:gd name="connsiteY3" fmla="*/ 2802 h 3392"/>
                <a:gd name="connsiteX4" fmla="*/ 1770 w 1917"/>
                <a:gd name="connsiteY4" fmla="*/ 3392 h 3392"/>
                <a:gd name="connsiteX5" fmla="*/ 1917 w 1917"/>
                <a:gd name="connsiteY5" fmla="*/ 1770 h 3392"/>
                <a:gd name="connsiteX6" fmla="*/ 1180 w 1917"/>
                <a:gd name="connsiteY6" fmla="*/ 0 h 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 h="3392">
                  <a:moveTo>
                    <a:pt x="1180" y="0"/>
                  </a:moveTo>
                  <a:lnTo>
                    <a:pt x="885" y="0"/>
                  </a:lnTo>
                  <a:lnTo>
                    <a:pt x="0" y="1475"/>
                  </a:lnTo>
                  <a:lnTo>
                    <a:pt x="0" y="2802"/>
                  </a:lnTo>
                  <a:lnTo>
                    <a:pt x="1770" y="3392"/>
                  </a:lnTo>
                  <a:lnTo>
                    <a:pt x="1917" y="1770"/>
                  </a:lnTo>
                  <a:lnTo>
                    <a:pt x="1180" y="0"/>
                  </a:lnTo>
                  <a:close/>
                </a:path>
              </a:pathLst>
            </a:custGeom>
            <a:grpFill/>
            <a:ln w="3175" cap="flat">
              <a:solidFill>
                <a:schemeClr val="bg2">
                  <a:lumMod val="90000"/>
                </a:schemeClr>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6BAE66C6-052B-4A82-7FD7-E05406259547}"/>
                </a:ext>
              </a:extLst>
            </p:cNvPr>
            <p:cNvSpPr/>
            <p:nvPr/>
          </p:nvSpPr>
          <p:spPr>
            <a:xfrm>
              <a:off x="5343646" y="3568020"/>
              <a:ext cx="318728" cy="340999"/>
            </a:xfrm>
            <a:custGeom>
              <a:avLst/>
              <a:gdLst>
                <a:gd name="connsiteX0" fmla="*/ 289083 w 318728"/>
                <a:gd name="connsiteY0" fmla="*/ 63864 h 340999"/>
                <a:gd name="connsiteX1" fmla="*/ 318729 w 318728"/>
                <a:gd name="connsiteY1" fmla="*/ 63864 h 340999"/>
                <a:gd name="connsiteX2" fmla="*/ 312829 w 318728"/>
                <a:gd name="connsiteY2" fmla="*/ 60029 h 340999"/>
                <a:gd name="connsiteX3" fmla="*/ 306929 w 318728"/>
                <a:gd name="connsiteY3" fmla="*/ 56194 h 340999"/>
                <a:gd name="connsiteX4" fmla="*/ 300587 w 318728"/>
                <a:gd name="connsiteY4" fmla="*/ 52064 h 340999"/>
                <a:gd name="connsiteX5" fmla="*/ 296458 w 318728"/>
                <a:gd name="connsiteY5" fmla="*/ 49557 h 340999"/>
                <a:gd name="connsiteX6" fmla="*/ 291591 w 318728"/>
                <a:gd name="connsiteY6" fmla="*/ 46460 h 340999"/>
                <a:gd name="connsiteX7" fmla="*/ 286723 w 318728"/>
                <a:gd name="connsiteY7" fmla="*/ 43362 h 340999"/>
                <a:gd name="connsiteX8" fmla="*/ 281856 w 318728"/>
                <a:gd name="connsiteY8" fmla="*/ 40265 h 340999"/>
                <a:gd name="connsiteX9" fmla="*/ 276989 w 318728"/>
                <a:gd name="connsiteY9" fmla="*/ 37168 h 340999"/>
                <a:gd name="connsiteX10" fmla="*/ 272122 w 318728"/>
                <a:gd name="connsiteY10" fmla="*/ 34070 h 340999"/>
                <a:gd name="connsiteX11" fmla="*/ 267254 w 318728"/>
                <a:gd name="connsiteY11" fmla="*/ 30973 h 340999"/>
                <a:gd name="connsiteX12" fmla="*/ 262387 w 318728"/>
                <a:gd name="connsiteY12" fmla="*/ 27876 h 340999"/>
                <a:gd name="connsiteX13" fmla="*/ 257520 w 318728"/>
                <a:gd name="connsiteY13" fmla="*/ 24778 h 340999"/>
                <a:gd name="connsiteX14" fmla="*/ 252653 w 318728"/>
                <a:gd name="connsiteY14" fmla="*/ 21681 h 340999"/>
                <a:gd name="connsiteX15" fmla="*/ 247786 w 318728"/>
                <a:gd name="connsiteY15" fmla="*/ 18584 h 340999"/>
                <a:gd name="connsiteX16" fmla="*/ 242918 w 318728"/>
                <a:gd name="connsiteY16" fmla="*/ 15487 h 340999"/>
                <a:gd name="connsiteX17" fmla="*/ 238051 w 318728"/>
                <a:gd name="connsiteY17" fmla="*/ 12389 h 340999"/>
                <a:gd name="connsiteX18" fmla="*/ 233184 w 318728"/>
                <a:gd name="connsiteY18" fmla="*/ 9292 h 340999"/>
                <a:gd name="connsiteX19" fmla="*/ 228317 w 318728"/>
                <a:gd name="connsiteY19" fmla="*/ 6195 h 340999"/>
                <a:gd name="connsiteX20" fmla="*/ 223450 w 318728"/>
                <a:gd name="connsiteY20" fmla="*/ 3097 h 340999"/>
                <a:gd name="connsiteX21" fmla="*/ 218582 w 318728"/>
                <a:gd name="connsiteY21" fmla="*/ 0 h 340999"/>
                <a:gd name="connsiteX22" fmla="*/ 218582 w 318728"/>
                <a:gd name="connsiteY22" fmla="*/ 35988 h 340999"/>
                <a:gd name="connsiteX23" fmla="*/ 131562 w 318728"/>
                <a:gd name="connsiteY23" fmla="*/ 35988 h 340999"/>
                <a:gd name="connsiteX24" fmla="*/ 131562 w 318728"/>
                <a:gd name="connsiteY24" fmla="*/ 105899 h 340999"/>
                <a:gd name="connsiteX25" fmla="*/ 129793 w 318728"/>
                <a:gd name="connsiteY25" fmla="*/ 106784 h 340999"/>
                <a:gd name="connsiteX26" fmla="*/ 126105 w 318728"/>
                <a:gd name="connsiteY26" fmla="*/ 108406 h 340999"/>
                <a:gd name="connsiteX27" fmla="*/ 122270 w 318728"/>
                <a:gd name="connsiteY27" fmla="*/ 110028 h 340999"/>
                <a:gd name="connsiteX28" fmla="*/ 117403 w 318728"/>
                <a:gd name="connsiteY28" fmla="*/ 110766 h 340999"/>
                <a:gd name="connsiteX29" fmla="*/ 115781 w 318728"/>
                <a:gd name="connsiteY29" fmla="*/ 111356 h 340999"/>
                <a:gd name="connsiteX30" fmla="*/ 112684 w 318728"/>
                <a:gd name="connsiteY30" fmla="*/ 113568 h 340999"/>
                <a:gd name="connsiteX31" fmla="*/ 108554 w 318728"/>
                <a:gd name="connsiteY31" fmla="*/ 116371 h 340999"/>
                <a:gd name="connsiteX32" fmla="*/ 105014 w 318728"/>
                <a:gd name="connsiteY32" fmla="*/ 118878 h 340999"/>
                <a:gd name="connsiteX33" fmla="*/ 102654 w 318728"/>
                <a:gd name="connsiteY33" fmla="*/ 122123 h 340999"/>
                <a:gd name="connsiteX34" fmla="*/ 101769 w 318728"/>
                <a:gd name="connsiteY34" fmla="*/ 123893 h 340999"/>
                <a:gd name="connsiteX35" fmla="*/ 101474 w 318728"/>
                <a:gd name="connsiteY35" fmla="*/ 125662 h 340999"/>
                <a:gd name="connsiteX36" fmla="*/ 101769 w 318728"/>
                <a:gd name="connsiteY36" fmla="*/ 127432 h 340999"/>
                <a:gd name="connsiteX37" fmla="*/ 103097 w 318728"/>
                <a:gd name="connsiteY37" fmla="*/ 130972 h 340999"/>
                <a:gd name="connsiteX38" fmla="*/ 103392 w 318728"/>
                <a:gd name="connsiteY38" fmla="*/ 132742 h 340999"/>
                <a:gd name="connsiteX39" fmla="*/ 103392 w 318728"/>
                <a:gd name="connsiteY39" fmla="*/ 135839 h 340999"/>
                <a:gd name="connsiteX40" fmla="*/ 103834 w 318728"/>
                <a:gd name="connsiteY40" fmla="*/ 139232 h 340999"/>
                <a:gd name="connsiteX41" fmla="*/ 104129 w 318728"/>
                <a:gd name="connsiteY41" fmla="*/ 142771 h 340999"/>
                <a:gd name="connsiteX42" fmla="*/ 104424 w 318728"/>
                <a:gd name="connsiteY42" fmla="*/ 146311 h 340999"/>
                <a:gd name="connsiteX43" fmla="*/ 104719 w 318728"/>
                <a:gd name="connsiteY43" fmla="*/ 150146 h 340999"/>
                <a:gd name="connsiteX44" fmla="*/ 105014 w 318728"/>
                <a:gd name="connsiteY44" fmla="*/ 153981 h 340999"/>
                <a:gd name="connsiteX45" fmla="*/ 105309 w 318728"/>
                <a:gd name="connsiteY45" fmla="*/ 157816 h 340999"/>
                <a:gd name="connsiteX46" fmla="*/ 105309 w 318728"/>
                <a:gd name="connsiteY46" fmla="*/ 160618 h 340999"/>
                <a:gd name="connsiteX47" fmla="*/ 105751 w 318728"/>
                <a:gd name="connsiteY47" fmla="*/ 164158 h 340999"/>
                <a:gd name="connsiteX48" fmla="*/ 2508 w 318728"/>
                <a:gd name="connsiteY48" fmla="*/ 164158 h 340999"/>
                <a:gd name="connsiteX49" fmla="*/ 1475 w 318728"/>
                <a:gd name="connsiteY49" fmla="*/ 169320 h 340999"/>
                <a:gd name="connsiteX50" fmla="*/ 590 w 318728"/>
                <a:gd name="connsiteY50" fmla="*/ 173007 h 340999"/>
                <a:gd name="connsiteX51" fmla="*/ 0 w 318728"/>
                <a:gd name="connsiteY51" fmla="*/ 175957 h 340999"/>
                <a:gd name="connsiteX52" fmla="*/ 442 w 318728"/>
                <a:gd name="connsiteY52" fmla="*/ 178464 h 340999"/>
                <a:gd name="connsiteX53" fmla="*/ 1770 w 318728"/>
                <a:gd name="connsiteY53" fmla="*/ 172122 h 340999"/>
                <a:gd name="connsiteX54" fmla="*/ 2508 w 318728"/>
                <a:gd name="connsiteY54" fmla="*/ 171090 h 340999"/>
                <a:gd name="connsiteX55" fmla="*/ 3687 w 318728"/>
                <a:gd name="connsiteY55" fmla="*/ 170057 h 340999"/>
                <a:gd name="connsiteX56" fmla="*/ 5015 w 318728"/>
                <a:gd name="connsiteY56" fmla="*/ 170795 h 340999"/>
                <a:gd name="connsiteX57" fmla="*/ 8850 w 318728"/>
                <a:gd name="connsiteY57" fmla="*/ 178464 h 340999"/>
                <a:gd name="connsiteX58" fmla="*/ 11652 w 318728"/>
                <a:gd name="connsiteY58" fmla="*/ 183184 h 340999"/>
                <a:gd name="connsiteX59" fmla="*/ 13275 w 318728"/>
                <a:gd name="connsiteY59" fmla="*/ 184069 h 340999"/>
                <a:gd name="connsiteX60" fmla="*/ 14012 w 318728"/>
                <a:gd name="connsiteY60" fmla="*/ 182742 h 340999"/>
                <a:gd name="connsiteX61" fmla="*/ 14012 w 318728"/>
                <a:gd name="connsiteY61" fmla="*/ 181267 h 340999"/>
                <a:gd name="connsiteX62" fmla="*/ 15487 w 318728"/>
                <a:gd name="connsiteY62" fmla="*/ 181857 h 340999"/>
                <a:gd name="connsiteX63" fmla="*/ 16814 w 318728"/>
                <a:gd name="connsiteY63" fmla="*/ 182889 h 340999"/>
                <a:gd name="connsiteX64" fmla="*/ 19321 w 318728"/>
                <a:gd name="connsiteY64" fmla="*/ 189231 h 340999"/>
                <a:gd name="connsiteX65" fmla="*/ 22566 w 318728"/>
                <a:gd name="connsiteY65" fmla="*/ 194246 h 340999"/>
                <a:gd name="connsiteX66" fmla="*/ 21829 w 318728"/>
                <a:gd name="connsiteY66" fmla="*/ 196606 h 340999"/>
                <a:gd name="connsiteX67" fmla="*/ 21829 w 318728"/>
                <a:gd name="connsiteY67" fmla="*/ 200441 h 340999"/>
                <a:gd name="connsiteX68" fmla="*/ 20796 w 318728"/>
                <a:gd name="connsiteY68" fmla="*/ 206193 h 340999"/>
                <a:gd name="connsiteX69" fmla="*/ 16519 w 318728"/>
                <a:gd name="connsiteY69" fmla="*/ 214600 h 340999"/>
                <a:gd name="connsiteX70" fmla="*/ 20206 w 318728"/>
                <a:gd name="connsiteY70" fmla="*/ 213567 h 340999"/>
                <a:gd name="connsiteX71" fmla="*/ 18436 w 318728"/>
                <a:gd name="connsiteY71" fmla="*/ 216370 h 340999"/>
                <a:gd name="connsiteX72" fmla="*/ 15782 w 318728"/>
                <a:gd name="connsiteY72" fmla="*/ 216960 h 340999"/>
                <a:gd name="connsiteX73" fmla="*/ 14749 w 318728"/>
                <a:gd name="connsiteY73" fmla="*/ 217697 h 340999"/>
                <a:gd name="connsiteX74" fmla="*/ 15782 w 318728"/>
                <a:gd name="connsiteY74" fmla="*/ 219762 h 340999"/>
                <a:gd name="connsiteX75" fmla="*/ 20206 w 318728"/>
                <a:gd name="connsiteY75" fmla="*/ 223302 h 340999"/>
                <a:gd name="connsiteX76" fmla="*/ 22566 w 318728"/>
                <a:gd name="connsiteY76" fmla="*/ 227284 h 340999"/>
                <a:gd name="connsiteX77" fmla="*/ 24189 w 318728"/>
                <a:gd name="connsiteY77" fmla="*/ 234953 h 340999"/>
                <a:gd name="connsiteX78" fmla="*/ 25959 w 318728"/>
                <a:gd name="connsiteY78" fmla="*/ 240263 h 340999"/>
                <a:gd name="connsiteX79" fmla="*/ 26991 w 318728"/>
                <a:gd name="connsiteY79" fmla="*/ 248228 h 340999"/>
                <a:gd name="connsiteX80" fmla="*/ 27434 w 318728"/>
                <a:gd name="connsiteY80" fmla="*/ 257225 h 340999"/>
                <a:gd name="connsiteX81" fmla="*/ 26106 w 318728"/>
                <a:gd name="connsiteY81" fmla="*/ 266369 h 340999"/>
                <a:gd name="connsiteX82" fmla="*/ 22714 w 318728"/>
                <a:gd name="connsiteY82" fmla="*/ 275809 h 340999"/>
                <a:gd name="connsiteX83" fmla="*/ 19026 w 318728"/>
                <a:gd name="connsiteY83" fmla="*/ 282888 h 340999"/>
                <a:gd name="connsiteX84" fmla="*/ 15929 w 318728"/>
                <a:gd name="connsiteY84" fmla="*/ 291590 h 340999"/>
                <a:gd name="connsiteX85" fmla="*/ 15487 w 318728"/>
                <a:gd name="connsiteY85" fmla="*/ 295572 h 340999"/>
                <a:gd name="connsiteX86" fmla="*/ 14012 w 318728"/>
                <a:gd name="connsiteY86" fmla="*/ 299997 h 340999"/>
                <a:gd name="connsiteX87" fmla="*/ 14012 w 318728"/>
                <a:gd name="connsiteY87" fmla="*/ 311944 h 340999"/>
                <a:gd name="connsiteX88" fmla="*/ 14897 w 318728"/>
                <a:gd name="connsiteY88" fmla="*/ 309879 h 340999"/>
                <a:gd name="connsiteX89" fmla="*/ 15487 w 318728"/>
                <a:gd name="connsiteY89" fmla="*/ 305159 h 340999"/>
                <a:gd name="connsiteX90" fmla="*/ 16519 w 318728"/>
                <a:gd name="connsiteY90" fmla="*/ 302357 h 340999"/>
                <a:gd name="connsiteX91" fmla="*/ 17404 w 318728"/>
                <a:gd name="connsiteY91" fmla="*/ 301767 h 340999"/>
                <a:gd name="connsiteX92" fmla="*/ 18584 w 318728"/>
                <a:gd name="connsiteY92" fmla="*/ 299555 h 340999"/>
                <a:gd name="connsiteX93" fmla="*/ 20059 w 318728"/>
                <a:gd name="connsiteY93" fmla="*/ 295720 h 340999"/>
                <a:gd name="connsiteX94" fmla="*/ 21681 w 318728"/>
                <a:gd name="connsiteY94" fmla="*/ 293655 h 340999"/>
                <a:gd name="connsiteX95" fmla="*/ 23599 w 318728"/>
                <a:gd name="connsiteY95" fmla="*/ 293212 h 340999"/>
                <a:gd name="connsiteX96" fmla="*/ 25074 w 318728"/>
                <a:gd name="connsiteY96" fmla="*/ 293212 h 340999"/>
                <a:gd name="connsiteX97" fmla="*/ 26106 w 318728"/>
                <a:gd name="connsiteY97" fmla="*/ 294245 h 340999"/>
                <a:gd name="connsiteX98" fmla="*/ 29056 w 318728"/>
                <a:gd name="connsiteY98" fmla="*/ 294687 h 340999"/>
                <a:gd name="connsiteX99" fmla="*/ 34070 w 318728"/>
                <a:gd name="connsiteY99" fmla="*/ 294687 h 340999"/>
                <a:gd name="connsiteX100" fmla="*/ 37905 w 318728"/>
                <a:gd name="connsiteY100" fmla="*/ 294245 h 340999"/>
                <a:gd name="connsiteX101" fmla="*/ 40560 w 318728"/>
                <a:gd name="connsiteY101" fmla="*/ 292918 h 340999"/>
                <a:gd name="connsiteX102" fmla="*/ 44100 w 318728"/>
                <a:gd name="connsiteY102" fmla="*/ 292180 h 340999"/>
                <a:gd name="connsiteX103" fmla="*/ 48525 w 318728"/>
                <a:gd name="connsiteY103" fmla="*/ 292180 h 340999"/>
                <a:gd name="connsiteX104" fmla="*/ 50885 w 318728"/>
                <a:gd name="connsiteY104" fmla="*/ 291590 h 340999"/>
                <a:gd name="connsiteX105" fmla="*/ 51179 w 318728"/>
                <a:gd name="connsiteY105" fmla="*/ 290558 h 340999"/>
                <a:gd name="connsiteX106" fmla="*/ 51770 w 318728"/>
                <a:gd name="connsiteY106" fmla="*/ 290263 h 340999"/>
                <a:gd name="connsiteX107" fmla="*/ 52654 w 318728"/>
                <a:gd name="connsiteY107" fmla="*/ 290705 h 340999"/>
                <a:gd name="connsiteX108" fmla="*/ 53539 w 318728"/>
                <a:gd name="connsiteY108" fmla="*/ 290705 h 340999"/>
                <a:gd name="connsiteX109" fmla="*/ 54424 w 318728"/>
                <a:gd name="connsiteY109" fmla="*/ 289673 h 340999"/>
                <a:gd name="connsiteX110" fmla="*/ 55309 w 318728"/>
                <a:gd name="connsiteY110" fmla="*/ 289673 h 340999"/>
                <a:gd name="connsiteX111" fmla="*/ 56047 w 318728"/>
                <a:gd name="connsiteY111" fmla="*/ 290263 h 340999"/>
                <a:gd name="connsiteX112" fmla="*/ 66371 w 318728"/>
                <a:gd name="connsiteY112" fmla="*/ 290263 h 340999"/>
                <a:gd name="connsiteX113" fmla="*/ 72418 w 318728"/>
                <a:gd name="connsiteY113" fmla="*/ 292180 h 340999"/>
                <a:gd name="connsiteX114" fmla="*/ 78023 w 318728"/>
                <a:gd name="connsiteY114" fmla="*/ 296457 h 340999"/>
                <a:gd name="connsiteX115" fmla="*/ 80973 w 318728"/>
                <a:gd name="connsiteY115" fmla="*/ 299260 h 340999"/>
                <a:gd name="connsiteX116" fmla="*/ 80973 w 318728"/>
                <a:gd name="connsiteY116" fmla="*/ 300735 h 340999"/>
                <a:gd name="connsiteX117" fmla="*/ 82153 w 318728"/>
                <a:gd name="connsiteY117" fmla="*/ 302209 h 340999"/>
                <a:gd name="connsiteX118" fmla="*/ 83775 w 318728"/>
                <a:gd name="connsiteY118" fmla="*/ 303684 h 340999"/>
                <a:gd name="connsiteX119" fmla="*/ 85250 w 318728"/>
                <a:gd name="connsiteY119" fmla="*/ 303980 h 340999"/>
                <a:gd name="connsiteX120" fmla="*/ 86577 w 318728"/>
                <a:gd name="connsiteY120" fmla="*/ 303095 h 340999"/>
                <a:gd name="connsiteX121" fmla="*/ 87610 w 318728"/>
                <a:gd name="connsiteY121" fmla="*/ 303095 h 340999"/>
                <a:gd name="connsiteX122" fmla="*/ 88348 w 318728"/>
                <a:gd name="connsiteY122" fmla="*/ 304274 h 340999"/>
                <a:gd name="connsiteX123" fmla="*/ 89970 w 318728"/>
                <a:gd name="connsiteY123" fmla="*/ 304569 h 340999"/>
                <a:gd name="connsiteX124" fmla="*/ 91740 w 318728"/>
                <a:gd name="connsiteY124" fmla="*/ 303832 h 340999"/>
                <a:gd name="connsiteX125" fmla="*/ 93067 w 318728"/>
                <a:gd name="connsiteY125" fmla="*/ 304127 h 340999"/>
                <a:gd name="connsiteX126" fmla="*/ 93362 w 318728"/>
                <a:gd name="connsiteY126" fmla="*/ 304717 h 340999"/>
                <a:gd name="connsiteX127" fmla="*/ 93657 w 318728"/>
                <a:gd name="connsiteY127" fmla="*/ 305012 h 340999"/>
                <a:gd name="connsiteX128" fmla="*/ 94542 w 318728"/>
                <a:gd name="connsiteY128" fmla="*/ 305012 h 340999"/>
                <a:gd name="connsiteX129" fmla="*/ 95722 w 318728"/>
                <a:gd name="connsiteY129" fmla="*/ 306044 h 340999"/>
                <a:gd name="connsiteX130" fmla="*/ 97344 w 318728"/>
                <a:gd name="connsiteY130" fmla="*/ 308257 h 340999"/>
                <a:gd name="connsiteX131" fmla="*/ 98672 w 318728"/>
                <a:gd name="connsiteY131" fmla="*/ 311501 h 340999"/>
                <a:gd name="connsiteX132" fmla="*/ 99704 w 318728"/>
                <a:gd name="connsiteY132" fmla="*/ 315631 h 340999"/>
                <a:gd name="connsiteX133" fmla="*/ 101032 w 318728"/>
                <a:gd name="connsiteY133" fmla="*/ 317844 h 340999"/>
                <a:gd name="connsiteX134" fmla="*/ 102654 w 318728"/>
                <a:gd name="connsiteY134" fmla="*/ 318139 h 340999"/>
                <a:gd name="connsiteX135" fmla="*/ 103686 w 318728"/>
                <a:gd name="connsiteY135" fmla="*/ 319023 h 340999"/>
                <a:gd name="connsiteX136" fmla="*/ 103686 w 318728"/>
                <a:gd name="connsiteY136" fmla="*/ 320056 h 340999"/>
                <a:gd name="connsiteX137" fmla="*/ 104424 w 318728"/>
                <a:gd name="connsiteY137" fmla="*/ 320646 h 340999"/>
                <a:gd name="connsiteX138" fmla="*/ 105161 w 318728"/>
                <a:gd name="connsiteY138" fmla="*/ 320941 h 340999"/>
                <a:gd name="connsiteX139" fmla="*/ 106636 w 318728"/>
                <a:gd name="connsiteY139" fmla="*/ 320941 h 340999"/>
                <a:gd name="connsiteX140" fmla="*/ 108259 w 318728"/>
                <a:gd name="connsiteY140" fmla="*/ 322121 h 340999"/>
                <a:gd name="connsiteX141" fmla="*/ 110029 w 318728"/>
                <a:gd name="connsiteY141" fmla="*/ 325071 h 340999"/>
                <a:gd name="connsiteX142" fmla="*/ 110324 w 318728"/>
                <a:gd name="connsiteY142" fmla="*/ 326398 h 340999"/>
                <a:gd name="connsiteX143" fmla="*/ 110029 w 318728"/>
                <a:gd name="connsiteY143" fmla="*/ 327136 h 340999"/>
                <a:gd name="connsiteX144" fmla="*/ 110029 w 318728"/>
                <a:gd name="connsiteY144" fmla="*/ 327726 h 340999"/>
                <a:gd name="connsiteX145" fmla="*/ 111356 w 318728"/>
                <a:gd name="connsiteY145" fmla="*/ 328168 h 340999"/>
                <a:gd name="connsiteX146" fmla="*/ 112536 w 318728"/>
                <a:gd name="connsiteY146" fmla="*/ 329200 h 340999"/>
                <a:gd name="connsiteX147" fmla="*/ 113421 w 318728"/>
                <a:gd name="connsiteY147" fmla="*/ 330675 h 340999"/>
                <a:gd name="connsiteX148" fmla="*/ 115338 w 318728"/>
                <a:gd name="connsiteY148" fmla="*/ 332003 h 340999"/>
                <a:gd name="connsiteX149" fmla="*/ 118435 w 318728"/>
                <a:gd name="connsiteY149" fmla="*/ 333183 h 340999"/>
                <a:gd name="connsiteX150" fmla="*/ 120648 w 318728"/>
                <a:gd name="connsiteY150" fmla="*/ 334953 h 340999"/>
                <a:gd name="connsiteX151" fmla="*/ 121976 w 318728"/>
                <a:gd name="connsiteY151" fmla="*/ 337165 h 340999"/>
                <a:gd name="connsiteX152" fmla="*/ 124778 w 318728"/>
                <a:gd name="connsiteY152" fmla="*/ 339082 h 340999"/>
                <a:gd name="connsiteX153" fmla="*/ 125368 w 318728"/>
                <a:gd name="connsiteY153" fmla="*/ 339082 h 340999"/>
                <a:gd name="connsiteX154" fmla="*/ 129940 w 318728"/>
                <a:gd name="connsiteY154" fmla="*/ 341000 h 340999"/>
                <a:gd name="connsiteX155" fmla="*/ 130530 w 318728"/>
                <a:gd name="connsiteY155" fmla="*/ 340410 h 340999"/>
                <a:gd name="connsiteX156" fmla="*/ 132152 w 318728"/>
                <a:gd name="connsiteY156" fmla="*/ 339377 h 340999"/>
                <a:gd name="connsiteX157" fmla="*/ 134217 w 318728"/>
                <a:gd name="connsiteY157" fmla="*/ 337165 h 340999"/>
                <a:gd name="connsiteX158" fmla="*/ 135987 w 318728"/>
                <a:gd name="connsiteY158" fmla="*/ 334363 h 340999"/>
                <a:gd name="connsiteX159" fmla="*/ 136725 w 318728"/>
                <a:gd name="connsiteY159" fmla="*/ 330823 h 340999"/>
                <a:gd name="connsiteX160" fmla="*/ 137020 w 318728"/>
                <a:gd name="connsiteY160" fmla="*/ 327726 h 340999"/>
                <a:gd name="connsiteX161" fmla="*/ 137757 w 318728"/>
                <a:gd name="connsiteY161" fmla="*/ 325071 h 340999"/>
                <a:gd name="connsiteX162" fmla="*/ 138789 w 318728"/>
                <a:gd name="connsiteY162" fmla="*/ 322858 h 340999"/>
                <a:gd name="connsiteX163" fmla="*/ 141002 w 318728"/>
                <a:gd name="connsiteY163" fmla="*/ 320498 h 340999"/>
                <a:gd name="connsiteX164" fmla="*/ 143067 w 318728"/>
                <a:gd name="connsiteY164" fmla="*/ 318876 h 340999"/>
                <a:gd name="connsiteX165" fmla="*/ 145574 w 318728"/>
                <a:gd name="connsiteY165" fmla="*/ 317254 h 340999"/>
                <a:gd name="connsiteX166" fmla="*/ 146754 w 318728"/>
                <a:gd name="connsiteY166" fmla="*/ 317549 h 340999"/>
                <a:gd name="connsiteX167" fmla="*/ 149114 w 318728"/>
                <a:gd name="connsiteY167" fmla="*/ 319909 h 340999"/>
                <a:gd name="connsiteX168" fmla="*/ 154276 w 318728"/>
                <a:gd name="connsiteY168" fmla="*/ 324628 h 340999"/>
                <a:gd name="connsiteX169" fmla="*/ 158553 w 318728"/>
                <a:gd name="connsiteY169" fmla="*/ 328168 h 340999"/>
                <a:gd name="connsiteX170" fmla="*/ 160028 w 318728"/>
                <a:gd name="connsiteY170" fmla="*/ 330085 h 340999"/>
                <a:gd name="connsiteX171" fmla="*/ 161355 w 318728"/>
                <a:gd name="connsiteY171" fmla="*/ 330085 h 340999"/>
                <a:gd name="connsiteX172" fmla="*/ 163421 w 318728"/>
                <a:gd name="connsiteY172" fmla="*/ 326546 h 340999"/>
                <a:gd name="connsiteX173" fmla="*/ 165633 w 318728"/>
                <a:gd name="connsiteY173" fmla="*/ 323596 h 340999"/>
                <a:gd name="connsiteX174" fmla="*/ 166518 w 318728"/>
                <a:gd name="connsiteY174" fmla="*/ 322858 h 340999"/>
                <a:gd name="connsiteX175" fmla="*/ 169320 w 318728"/>
                <a:gd name="connsiteY175" fmla="*/ 322563 h 340999"/>
                <a:gd name="connsiteX176" fmla="*/ 173892 w 318728"/>
                <a:gd name="connsiteY176" fmla="*/ 322563 h 340999"/>
                <a:gd name="connsiteX177" fmla="*/ 177874 w 318728"/>
                <a:gd name="connsiteY177" fmla="*/ 323006 h 340999"/>
                <a:gd name="connsiteX178" fmla="*/ 179645 w 318728"/>
                <a:gd name="connsiteY178" fmla="*/ 323596 h 340999"/>
                <a:gd name="connsiteX179" fmla="*/ 181267 w 318728"/>
                <a:gd name="connsiteY179" fmla="*/ 323891 h 340999"/>
                <a:gd name="connsiteX180" fmla="*/ 186134 w 318728"/>
                <a:gd name="connsiteY180" fmla="*/ 324186 h 340999"/>
                <a:gd name="connsiteX181" fmla="*/ 191001 w 318728"/>
                <a:gd name="connsiteY181" fmla="*/ 323448 h 340999"/>
                <a:gd name="connsiteX182" fmla="*/ 195574 w 318728"/>
                <a:gd name="connsiteY182" fmla="*/ 322563 h 340999"/>
                <a:gd name="connsiteX183" fmla="*/ 198966 w 318728"/>
                <a:gd name="connsiteY183" fmla="*/ 321973 h 340999"/>
                <a:gd name="connsiteX184" fmla="*/ 198966 w 318728"/>
                <a:gd name="connsiteY184" fmla="*/ 318876 h 340999"/>
                <a:gd name="connsiteX185" fmla="*/ 199556 w 318728"/>
                <a:gd name="connsiteY185" fmla="*/ 317549 h 340999"/>
                <a:gd name="connsiteX186" fmla="*/ 200588 w 318728"/>
                <a:gd name="connsiteY186" fmla="*/ 316369 h 340999"/>
                <a:gd name="connsiteX187" fmla="*/ 201473 w 318728"/>
                <a:gd name="connsiteY187" fmla="*/ 316074 h 340999"/>
                <a:gd name="connsiteX188" fmla="*/ 201916 w 318728"/>
                <a:gd name="connsiteY188" fmla="*/ 320056 h 340999"/>
                <a:gd name="connsiteX189" fmla="*/ 202948 w 318728"/>
                <a:gd name="connsiteY189" fmla="*/ 320646 h 340999"/>
                <a:gd name="connsiteX190" fmla="*/ 301767 w 318728"/>
                <a:gd name="connsiteY190" fmla="*/ 320646 h 340999"/>
                <a:gd name="connsiteX191" fmla="*/ 303242 w 318728"/>
                <a:gd name="connsiteY191" fmla="*/ 312976 h 340999"/>
                <a:gd name="connsiteX192" fmla="*/ 304570 w 318728"/>
                <a:gd name="connsiteY192" fmla="*/ 305897 h 340999"/>
                <a:gd name="connsiteX193" fmla="*/ 305750 w 318728"/>
                <a:gd name="connsiteY193" fmla="*/ 299850 h 340999"/>
                <a:gd name="connsiteX194" fmla="*/ 301767 w 318728"/>
                <a:gd name="connsiteY194" fmla="*/ 295572 h 340999"/>
                <a:gd name="connsiteX195" fmla="*/ 298670 w 318728"/>
                <a:gd name="connsiteY195" fmla="*/ 292180 h 340999"/>
                <a:gd name="connsiteX196" fmla="*/ 297933 w 318728"/>
                <a:gd name="connsiteY196" fmla="*/ 285691 h 340999"/>
                <a:gd name="connsiteX197" fmla="*/ 297195 w 318728"/>
                <a:gd name="connsiteY197" fmla="*/ 279053 h 340999"/>
                <a:gd name="connsiteX198" fmla="*/ 296458 w 318728"/>
                <a:gd name="connsiteY198" fmla="*/ 272416 h 340999"/>
                <a:gd name="connsiteX199" fmla="*/ 295720 w 318728"/>
                <a:gd name="connsiteY199" fmla="*/ 265779 h 340999"/>
                <a:gd name="connsiteX200" fmla="*/ 294983 w 318728"/>
                <a:gd name="connsiteY200" fmla="*/ 259142 h 340999"/>
                <a:gd name="connsiteX201" fmla="*/ 294245 w 318728"/>
                <a:gd name="connsiteY201" fmla="*/ 252505 h 340999"/>
                <a:gd name="connsiteX202" fmla="*/ 293508 w 318728"/>
                <a:gd name="connsiteY202" fmla="*/ 245868 h 340999"/>
                <a:gd name="connsiteX203" fmla="*/ 292770 w 318728"/>
                <a:gd name="connsiteY203" fmla="*/ 239231 h 340999"/>
                <a:gd name="connsiteX204" fmla="*/ 292033 w 318728"/>
                <a:gd name="connsiteY204" fmla="*/ 232594 h 340999"/>
                <a:gd name="connsiteX205" fmla="*/ 291295 w 318728"/>
                <a:gd name="connsiteY205" fmla="*/ 225956 h 340999"/>
                <a:gd name="connsiteX206" fmla="*/ 290558 w 318728"/>
                <a:gd name="connsiteY206" fmla="*/ 219319 h 340999"/>
                <a:gd name="connsiteX207" fmla="*/ 289821 w 318728"/>
                <a:gd name="connsiteY207" fmla="*/ 212682 h 340999"/>
                <a:gd name="connsiteX208" fmla="*/ 289083 w 318728"/>
                <a:gd name="connsiteY208" fmla="*/ 205898 h 340999"/>
                <a:gd name="connsiteX209" fmla="*/ 288346 w 318728"/>
                <a:gd name="connsiteY209" fmla="*/ 199113 h 340999"/>
                <a:gd name="connsiteX210" fmla="*/ 287608 w 318728"/>
                <a:gd name="connsiteY210" fmla="*/ 192329 h 340999"/>
                <a:gd name="connsiteX211" fmla="*/ 286871 w 318728"/>
                <a:gd name="connsiteY211" fmla="*/ 185544 h 340999"/>
                <a:gd name="connsiteX212" fmla="*/ 286133 w 318728"/>
                <a:gd name="connsiteY212" fmla="*/ 178759 h 340999"/>
                <a:gd name="connsiteX213" fmla="*/ 285396 w 318728"/>
                <a:gd name="connsiteY213" fmla="*/ 171975 h 340999"/>
                <a:gd name="connsiteX214" fmla="*/ 284658 w 318728"/>
                <a:gd name="connsiteY214" fmla="*/ 165190 h 340999"/>
                <a:gd name="connsiteX215" fmla="*/ 283921 w 318728"/>
                <a:gd name="connsiteY215" fmla="*/ 158405 h 340999"/>
                <a:gd name="connsiteX216" fmla="*/ 283183 w 318728"/>
                <a:gd name="connsiteY216" fmla="*/ 151621 h 340999"/>
                <a:gd name="connsiteX217" fmla="*/ 282446 w 318728"/>
                <a:gd name="connsiteY217" fmla="*/ 144836 h 340999"/>
                <a:gd name="connsiteX218" fmla="*/ 281708 w 318728"/>
                <a:gd name="connsiteY218" fmla="*/ 138052 h 340999"/>
                <a:gd name="connsiteX219" fmla="*/ 280971 w 318728"/>
                <a:gd name="connsiteY219" fmla="*/ 131267 h 340999"/>
                <a:gd name="connsiteX220" fmla="*/ 280233 w 318728"/>
                <a:gd name="connsiteY220" fmla="*/ 124483 h 340999"/>
                <a:gd name="connsiteX221" fmla="*/ 279496 w 318728"/>
                <a:gd name="connsiteY221" fmla="*/ 117698 h 340999"/>
                <a:gd name="connsiteX222" fmla="*/ 278759 w 318728"/>
                <a:gd name="connsiteY222" fmla="*/ 110913 h 340999"/>
                <a:gd name="connsiteX223" fmla="*/ 278021 w 318728"/>
                <a:gd name="connsiteY223" fmla="*/ 104129 h 340999"/>
                <a:gd name="connsiteX224" fmla="*/ 277284 w 318728"/>
                <a:gd name="connsiteY224" fmla="*/ 97344 h 340999"/>
                <a:gd name="connsiteX225" fmla="*/ 276546 w 318728"/>
                <a:gd name="connsiteY225" fmla="*/ 90560 h 340999"/>
                <a:gd name="connsiteX226" fmla="*/ 275809 w 318728"/>
                <a:gd name="connsiteY226" fmla="*/ 83775 h 340999"/>
                <a:gd name="connsiteX227" fmla="*/ 275072 w 318728"/>
                <a:gd name="connsiteY227" fmla="*/ 76843 h 340999"/>
                <a:gd name="connsiteX228" fmla="*/ 274334 w 318728"/>
                <a:gd name="connsiteY228" fmla="*/ 69911 h 340999"/>
                <a:gd name="connsiteX229" fmla="*/ 273597 w 318728"/>
                <a:gd name="connsiteY229" fmla="*/ 63569 h 340999"/>
                <a:gd name="connsiteX230" fmla="*/ 290116 w 318728"/>
                <a:gd name="connsiteY230" fmla="*/ 63569 h 340999"/>
                <a:gd name="connsiteX231" fmla="*/ 15339 w 318728"/>
                <a:gd name="connsiteY231" fmla="*/ 210913 h 340999"/>
                <a:gd name="connsiteX232" fmla="*/ 16962 w 318728"/>
                <a:gd name="connsiteY232" fmla="*/ 208258 h 340999"/>
                <a:gd name="connsiteX233" fmla="*/ 17699 w 318728"/>
                <a:gd name="connsiteY233" fmla="*/ 203980 h 340999"/>
                <a:gd name="connsiteX234" fmla="*/ 16372 w 318728"/>
                <a:gd name="connsiteY234" fmla="*/ 204423 h 340999"/>
                <a:gd name="connsiteX235" fmla="*/ 15634 w 318728"/>
                <a:gd name="connsiteY235" fmla="*/ 205750 h 340999"/>
                <a:gd name="connsiteX236" fmla="*/ 14159 w 318728"/>
                <a:gd name="connsiteY236" fmla="*/ 208258 h 340999"/>
                <a:gd name="connsiteX237" fmla="*/ 14454 w 318728"/>
                <a:gd name="connsiteY237" fmla="*/ 210027 h 340999"/>
                <a:gd name="connsiteX238" fmla="*/ 15192 w 318728"/>
                <a:gd name="connsiteY238" fmla="*/ 211060 h 34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318728" h="340999">
                  <a:moveTo>
                    <a:pt x="289083" y="63864"/>
                  </a:moveTo>
                  <a:lnTo>
                    <a:pt x="318729" y="63864"/>
                  </a:lnTo>
                  <a:lnTo>
                    <a:pt x="312829" y="60029"/>
                  </a:lnTo>
                  <a:lnTo>
                    <a:pt x="306929" y="56194"/>
                  </a:lnTo>
                  <a:lnTo>
                    <a:pt x="300587" y="52064"/>
                  </a:lnTo>
                  <a:lnTo>
                    <a:pt x="296458" y="49557"/>
                  </a:lnTo>
                  <a:lnTo>
                    <a:pt x="291591" y="46460"/>
                  </a:lnTo>
                  <a:lnTo>
                    <a:pt x="286723" y="43362"/>
                  </a:lnTo>
                  <a:lnTo>
                    <a:pt x="281856" y="40265"/>
                  </a:lnTo>
                  <a:lnTo>
                    <a:pt x="276989" y="37168"/>
                  </a:lnTo>
                  <a:lnTo>
                    <a:pt x="272122" y="34070"/>
                  </a:lnTo>
                  <a:lnTo>
                    <a:pt x="267254" y="30973"/>
                  </a:lnTo>
                  <a:lnTo>
                    <a:pt x="262387" y="27876"/>
                  </a:lnTo>
                  <a:lnTo>
                    <a:pt x="257520" y="24778"/>
                  </a:lnTo>
                  <a:lnTo>
                    <a:pt x="252653" y="21681"/>
                  </a:lnTo>
                  <a:lnTo>
                    <a:pt x="247786" y="18584"/>
                  </a:lnTo>
                  <a:lnTo>
                    <a:pt x="242918" y="15487"/>
                  </a:lnTo>
                  <a:lnTo>
                    <a:pt x="238051" y="12389"/>
                  </a:lnTo>
                  <a:lnTo>
                    <a:pt x="233184" y="9292"/>
                  </a:lnTo>
                  <a:lnTo>
                    <a:pt x="228317" y="6195"/>
                  </a:lnTo>
                  <a:lnTo>
                    <a:pt x="223450" y="3097"/>
                  </a:lnTo>
                  <a:lnTo>
                    <a:pt x="218582" y="0"/>
                  </a:lnTo>
                  <a:lnTo>
                    <a:pt x="218582" y="35988"/>
                  </a:lnTo>
                  <a:lnTo>
                    <a:pt x="131562" y="35988"/>
                  </a:lnTo>
                  <a:lnTo>
                    <a:pt x="131562" y="105899"/>
                  </a:lnTo>
                  <a:lnTo>
                    <a:pt x="129793" y="106784"/>
                  </a:lnTo>
                  <a:lnTo>
                    <a:pt x="126105" y="108406"/>
                  </a:lnTo>
                  <a:lnTo>
                    <a:pt x="122270" y="110028"/>
                  </a:lnTo>
                  <a:lnTo>
                    <a:pt x="117403" y="110766"/>
                  </a:lnTo>
                  <a:lnTo>
                    <a:pt x="115781" y="111356"/>
                  </a:lnTo>
                  <a:lnTo>
                    <a:pt x="112684" y="113568"/>
                  </a:lnTo>
                  <a:lnTo>
                    <a:pt x="108554" y="116371"/>
                  </a:lnTo>
                  <a:lnTo>
                    <a:pt x="105014" y="118878"/>
                  </a:lnTo>
                  <a:lnTo>
                    <a:pt x="102654" y="122123"/>
                  </a:lnTo>
                  <a:lnTo>
                    <a:pt x="101769" y="123893"/>
                  </a:lnTo>
                  <a:lnTo>
                    <a:pt x="101474" y="125662"/>
                  </a:lnTo>
                  <a:lnTo>
                    <a:pt x="101769" y="127432"/>
                  </a:lnTo>
                  <a:lnTo>
                    <a:pt x="103097" y="130972"/>
                  </a:lnTo>
                  <a:lnTo>
                    <a:pt x="103392" y="132742"/>
                  </a:lnTo>
                  <a:lnTo>
                    <a:pt x="103392" y="135839"/>
                  </a:lnTo>
                  <a:lnTo>
                    <a:pt x="103834" y="139232"/>
                  </a:lnTo>
                  <a:lnTo>
                    <a:pt x="104129" y="142771"/>
                  </a:lnTo>
                  <a:lnTo>
                    <a:pt x="104424" y="146311"/>
                  </a:lnTo>
                  <a:lnTo>
                    <a:pt x="104719" y="150146"/>
                  </a:lnTo>
                  <a:lnTo>
                    <a:pt x="105014" y="153981"/>
                  </a:lnTo>
                  <a:lnTo>
                    <a:pt x="105309" y="157816"/>
                  </a:lnTo>
                  <a:lnTo>
                    <a:pt x="105309" y="160618"/>
                  </a:lnTo>
                  <a:lnTo>
                    <a:pt x="105751" y="164158"/>
                  </a:lnTo>
                  <a:lnTo>
                    <a:pt x="2508" y="164158"/>
                  </a:lnTo>
                  <a:lnTo>
                    <a:pt x="1475" y="169320"/>
                  </a:lnTo>
                  <a:lnTo>
                    <a:pt x="590" y="173007"/>
                  </a:lnTo>
                  <a:lnTo>
                    <a:pt x="0" y="175957"/>
                  </a:lnTo>
                  <a:lnTo>
                    <a:pt x="442" y="178464"/>
                  </a:lnTo>
                  <a:lnTo>
                    <a:pt x="1770" y="172122"/>
                  </a:lnTo>
                  <a:lnTo>
                    <a:pt x="2508" y="171090"/>
                  </a:lnTo>
                  <a:lnTo>
                    <a:pt x="3687" y="170057"/>
                  </a:lnTo>
                  <a:lnTo>
                    <a:pt x="5015" y="170795"/>
                  </a:lnTo>
                  <a:lnTo>
                    <a:pt x="8850" y="178464"/>
                  </a:lnTo>
                  <a:lnTo>
                    <a:pt x="11652" y="183184"/>
                  </a:lnTo>
                  <a:lnTo>
                    <a:pt x="13275" y="184069"/>
                  </a:lnTo>
                  <a:lnTo>
                    <a:pt x="14012" y="182742"/>
                  </a:lnTo>
                  <a:lnTo>
                    <a:pt x="14012" y="181267"/>
                  </a:lnTo>
                  <a:lnTo>
                    <a:pt x="15487" y="181857"/>
                  </a:lnTo>
                  <a:lnTo>
                    <a:pt x="16814" y="182889"/>
                  </a:lnTo>
                  <a:lnTo>
                    <a:pt x="19321" y="189231"/>
                  </a:lnTo>
                  <a:lnTo>
                    <a:pt x="22566" y="194246"/>
                  </a:lnTo>
                  <a:lnTo>
                    <a:pt x="21829" y="196606"/>
                  </a:lnTo>
                  <a:lnTo>
                    <a:pt x="21829" y="200441"/>
                  </a:lnTo>
                  <a:lnTo>
                    <a:pt x="20796" y="206193"/>
                  </a:lnTo>
                  <a:lnTo>
                    <a:pt x="16519" y="214600"/>
                  </a:lnTo>
                  <a:lnTo>
                    <a:pt x="20206" y="213567"/>
                  </a:lnTo>
                  <a:lnTo>
                    <a:pt x="18436" y="216370"/>
                  </a:lnTo>
                  <a:lnTo>
                    <a:pt x="15782" y="216960"/>
                  </a:lnTo>
                  <a:lnTo>
                    <a:pt x="14749" y="217697"/>
                  </a:lnTo>
                  <a:lnTo>
                    <a:pt x="15782" y="219762"/>
                  </a:lnTo>
                  <a:lnTo>
                    <a:pt x="20206" y="223302"/>
                  </a:lnTo>
                  <a:lnTo>
                    <a:pt x="22566" y="227284"/>
                  </a:lnTo>
                  <a:lnTo>
                    <a:pt x="24189" y="234953"/>
                  </a:lnTo>
                  <a:lnTo>
                    <a:pt x="25959" y="240263"/>
                  </a:lnTo>
                  <a:lnTo>
                    <a:pt x="26991" y="248228"/>
                  </a:lnTo>
                  <a:lnTo>
                    <a:pt x="27434" y="257225"/>
                  </a:lnTo>
                  <a:lnTo>
                    <a:pt x="26106" y="266369"/>
                  </a:lnTo>
                  <a:lnTo>
                    <a:pt x="22714" y="275809"/>
                  </a:lnTo>
                  <a:lnTo>
                    <a:pt x="19026" y="282888"/>
                  </a:lnTo>
                  <a:lnTo>
                    <a:pt x="15929" y="291590"/>
                  </a:lnTo>
                  <a:lnTo>
                    <a:pt x="15487" y="295572"/>
                  </a:lnTo>
                  <a:lnTo>
                    <a:pt x="14012" y="299997"/>
                  </a:lnTo>
                  <a:lnTo>
                    <a:pt x="14012" y="311944"/>
                  </a:lnTo>
                  <a:lnTo>
                    <a:pt x="14897" y="309879"/>
                  </a:lnTo>
                  <a:lnTo>
                    <a:pt x="15487" y="305159"/>
                  </a:lnTo>
                  <a:lnTo>
                    <a:pt x="16519" y="302357"/>
                  </a:lnTo>
                  <a:lnTo>
                    <a:pt x="17404" y="301767"/>
                  </a:lnTo>
                  <a:lnTo>
                    <a:pt x="18584" y="299555"/>
                  </a:lnTo>
                  <a:lnTo>
                    <a:pt x="20059" y="295720"/>
                  </a:lnTo>
                  <a:lnTo>
                    <a:pt x="21681" y="293655"/>
                  </a:lnTo>
                  <a:lnTo>
                    <a:pt x="23599" y="293212"/>
                  </a:lnTo>
                  <a:lnTo>
                    <a:pt x="25074" y="293212"/>
                  </a:lnTo>
                  <a:lnTo>
                    <a:pt x="26106" y="294245"/>
                  </a:lnTo>
                  <a:lnTo>
                    <a:pt x="29056" y="294687"/>
                  </a:lnTo>
                  <a:lnTo>
                    <a:pt x="34070" y="294687"/>
                  </a:lnTo>
                  <a:lnTo>
                    <a:pt x="37905" y="294245"/>
                  </a:lnTo>
                  <a:lnTo>
                    <a:pt x="40560" y="292918"/>
                  </a:lnTo>
                  <a:lnTo>
                    <a:pt x="44100" y="292180"/>
                  </a:lnTo>
                  <a:lnTo>
                    <a:pt x="48525" y="292180"/>
                  </a:lnTo>
                  <a:lnTo>
                    <a:pt x="50885" y="291590"/>
                  </a:lnTo>
                  <a:lnTo>
                    <a:pt x="51179" y="290558"/>
                  </a:lnTo>
                  <a:lnTo>
                    <a:pt x="51770" y="290263"/>
                  </a:lnTo>
                  <a:lnTo>
                    <a:pt x="52654" y="290705"/>
                  </a:lnTo>
                  <a:lnTo>
                    <a:pt x="53539" y="290705"/>
                  </a:lnTo>
                  <a:lnTo>
                    <a:pt x="54424" y="289673"/>
                  </a:lnTo>
                  <a:lnTo>
                    <a:pt x="55309" y="289673"/>
                  </a:lnTo>
                  <a:lnTo>
                    <a:pt x="56047" y="290263"/>
                  </a:lnTo>
                  <a:lnTo>
                    <a:pt x="66371" y="290263"/>
                  </a:lnTo>
                  <a:lnTo>
                    <a:pt x="72418" y="292180"/>
                  </a:lnTo>
                  <a:lnTo>
                    <a:pt x="78023" y="296457"/>
                  </a:lnTo>
                  <a:lnTo>
                    <a:pt x="80973" y="299260"/>
                  </a:lnTo>
                  <a:lnTo>
                    <a:pt x="80973" y="300735"/>
                  </a:lnTo>
                  <a:lnTo>
                    <a:pt x="82153" y="302209"/>
                  </a:lnTo>
                  <a:lnTo>
                    <a:pt x="83775" y="303684"/>
                  </a:lnTo>
                  <a:lnTo>
                    <a:pt x="85250" y="303980"/>
                  </a:lnTo>
                  <a:lnTo>
                    <a:pt x="86577" y="303095"/>
                  </a:lnTo>
                  <a:lnTo>
                    <a:pt x="87610" y="303095"/>
                  </a:lnTo>
                  <a:lnTo>
                    <a:pt x="88348" y="304274"/>
                  </a:lnTo>
                  <a:lnTo>
                    <a:pt x="89970" y="304569"/>
                  </a:lnTo>
                  <a:lnTo>
                    <a:pt x="91740" y="303832"/>
                  </a:lnTo>
                  <a:lnTo>
                    <a:pt x="93067" y="304127"/>
                  </a:lnTo>
                  <a:lnTo>
                    <a:pt x="93362" y="304717"/>
                  </a:lnTo>
                  <a:lnTo>
                    <a:pt x="93657" y="305012"/>
                  </a:lnTo>
                  <a:lnTo>
                    <a:pt x="94542" y="305012"/>
                  </a:lnTo>
                  <a:lnTo>
                    <a:pt x="95722" y="306044"/>
                  </a:lnTo>
                  <a:lnTo>
                    <a:pt x="97344" y="308257"/>
                  </a:lnTo>
                  <a:lnTo>
                    <a:pt x="98672" y="311501"/>
                  </a:lnTo>
                  <a:lnTo>
                    <a:pt x="99704" y="315631"/>
                  </a:lnTo>
                  <a:lnTo>
                    <a:pt x="101032" y="317844"/>
                  </a:lnTo>
                  <a:lnTo>
                    <a:pt x="102654" y="318139"/>
                  </a:lnTo>
                  <a:lnTo>
                    <a:pt x="103686" y="319023"/>
                  </a:lnTo>
                  <a:lnTo>
                    <a:pt x="103686" y="320056"/>
                  </a:lnTo>
                  <a:lnTo>
                    <a:pt x="104424" y="320646"/>
                  </a:lnTo>
                  <a:lnTo>
                    <a:pt x="105161" y="320941"/>
                  </a:lnTo>
                  <a:lnTo>
                    <a:pt x="106636" y="320941"/>
                  </a:lnTo>
                  <a:lnTo>
                    <a:pt x="108259" y="322121"/>
                  </a:lnTo>
                  <a:lnTo>
                    <a:pt x="110029" y="325071"/>
                  </a:lnTo>
                  <a:lnTo>
                    <a:pt x="110324" y="326398"/>
                  </a:lnTo>
                  <a:lnTo>
                    <a:pt x="110029" y="327136"/>
                  </a:lnTo>
                  <a:lnTo>
                    <a:pt x="110029" y="327726"/>
                  </a:lnTo>
                  <a:lnTo>
                    <a:pt x="111356" y="328168"/>
                  </a:lnTo>
                  <a:lnTo>
                    <a:pt x="112536" y="329200"/>
                  </a:lnTo>
                  <a:lnTo>
                    <a:pt x="113421" y="330675"/>
                  </a:lnTo>
                  <a:lnTo>
                    <a:pt x="115338" y="332003"/>
                  </a:lnTo>
                  <a:lnTo>
                    <a:pt x="118435" y="333183"/>
                  </a:lnTo>
                  <a:lnTo>
                    <a:pt x="120648" y="334953"/>
                  </a:lnTo>
                  <a:lnTo>
                    <a:pt x="121976" y="337165"/>
                  </a:lnTo>
                  <a:lnTo>
                    <a:pt x="124778" y="339082"/>
                  </a:lnTo>
                  <a:lnTo>
                    <a:pt x="125368" y="339082"/>
                  </a:lnTo>
                  <a:lnTo>
                    <a:pt x="129940" y="341000"/>
                  </a:lnTo>
                  <a:lnTo>
                    <a:pt x="130530" y="340410"/>
                  </a:lnTo>
                  <a:lnTo>
                    <a:pt x="132152" y="339377"/>
                  </a:lnTo>
                  <a:lnTo>
                    <a:pt x="134217" y="337165"/>
                  </a:lnTo>
                  <a:lnTo>
                    <a:pt x="135987" y="334363"/>
                  </a:lnTo>
                  <a:lnTo>
                    <a:pt x="136725" y="330823"/>
                  </a:lnTo>
                  <a:lnTo>
                    <a:pt x="137020" y="327726"/>
                  </a:lnTo>
                  <a:lnTo>
                    <a:pt x="137757" y="325071"/>
                  </a:lnTo>
                  <a:lnTo>
                    <a:pt x="138789" y="322858"/>
                  </a:lnTo>
                  <a:lnTo>
                    <a:pt x="141002" y="320498"/>
                  </a:lnTo>
                  <a:lnTo>
                    <a:pt x="143067" y="318876"/>
                  </a:lnTo>
                  <a:lnTo>
                    <a:pt x="145574" y="317254"/>
                  </a:lnTo>
                  <a:lnTo>
                    <a:pt x="146754" y="317549"/>
                  </a:lnTo>
                  <a:lnTo>
                    <a:pt x="149114" y="319909"/>
                  </a:lnTo>
                  <a:lnTo>
                    <a:pt x="154276" y="324628"/>
                  </a:lnTo>
                  <a:lnTo>
                    <a:pt x="158553" y="328168"/>
                  </a:lnTo>
                  <a:lnTo>
                    <a:pt x="160028" y="330085"/>
                  </a:lnTo>
                  <a:lnTo>
                    <a:pt x="161355" y="330085"/>
                  </a:lnTo>
                  <a:lnTo>
                    <a:pt x="163421" y="326546"/>
                  </a:lnTo>
                  <a:lnTo>
                    <a:pt x="165633" y="323596"/>
                  </a:lnTo>
                  <a:lnTo>
                    <a:pt x="166518" y="322858"/>
                  </a:lnTo>
                  <a:lnTo>
                    <a:pt x="169320" y="322563"/>
                  </a:lnTo>
                  <a:lnTo>
                    <a:pt x="173892" y="322563"/>
                  </a:lnTo>
                  <a:lnTo>
                    <a:pt x="177874" y="323006"/>
                  </a:lnTo>
                  <a:lnTo>
                    <a:pt x="179645" y="323596"/>
                  </a:lnTo>
                  <a:lnTo>
                    <a:pt x="181267" y="323891"/>
                  </a:lnTo>
                  <a:lnTo>
                    <a:pt x="186134" y="324186"/>
                  </a:lnTo>
                  <a:lnTo>
                    <a:pt x="191001" y="323448"/>
                  </a:lnTo>
                  <a:lnTo>
                    <a:pt x="195574" y="322563"/>
                  </a:lnTo>
                  <a:lnTo>
                    <a:pt x="198966" y="321973"/>
                  </a:lnTo>
                  <a:lnTo>
                    <a:pt x="198966" y="318876"/>
                  </a:lnTo>
                  <a:lnTo>
                    <a:pt x="199556" y="317549"/>
                  </a:lnTo>
                  <a:lnTo>
                    <a:pt x="200588" y="316369"/>
                  </a:lnTo>
                  <a:lnTo>
                    <a:pt x="201473" y="316074"/>
                  </a:lnTo>
                  <a:lnTo>
                    <a:pt x="201916" y="320056"/>
                  </a:lnTo>
                  <a:lnTo>
                    <a:pt x="202948" y="320646"/>
                  </a:lnTo>
                  <a:lnTo>
                    <a:pt x="301767" y="320646"/>
                  </a:lnTo>
                  <a:lnTo>
                    <a:pt x="303242" y="312976"/>
                  </a:lnTo>
                  <a:lnTo>
                    <a:pt x="304570" y="305897"/>
                  </a:lnTo>
                  <a:lnTo>
                    <a:pt x="305750" y="299850"/>
                  </a:lnTo>
                  <a:lnTo>
                    <a:pt x="301767" y="295572"/>
                  </a:lnTo>
                  <a:lnTo>
                    <a:pt x="298670" y="292180"/>
                  </a:lnTo>
                  <a:lnTo>
                    <a:pt x="297933" y="285691"/>
                  </a:lnTo>
                  <a:lnTo>
                    <a:pt x="297195" y="279053"/>
                  </a:lnTo>
                  <a:lnTo>
                    <a:pt x="296458" y="272416"/>
                  </a:lnTo>
                  <a:lnTo>
                    <a:pt x="295720" y="265779"/>
                  </a:lnTo>
                  <a:lnTo>
                    <a:pt x="294983" y="259142"/>
                  </a:lnTo>
                  <a:lnTo>
                    <a:pt x="294245" y="252505"/>
                  </a:lnTo>
                  <a:lnTo>
                    <a:pt x="293508" y="245868"/>
                  </a:lnTo>
                  <a:lnTo>
                    <a:pt x="292770" y="239231"/>
                  </a:lnTo>
                  <a:lnTo>
                    <a:pt x="292033" y="232594"/>
                  </a:lnTo>
                  <a:lnTo>
                    <a:pt x="291295" y="225956"/>
                  </a:lnTo>
                  <a:lnTo>
                    <a:pt x="290558" y="219319"/>
                  </a:lnTo>
                  <a:lnTo>
                    <a:pt x="289821" y="212682"/>
                  </a:lnTo>
                  <a:lnTo>
                    <a:pt x="289083" y="205898"/>
                  </a:lnTo>
                  <a:lnTo>
                    <a:pt x="288346" y="199113"/>
                  </a:lnTo>
                  <a:lnTo>
                    <a:pt x="287608" y="192329"/>
                  </a:lnTo>
                  <a:lnTo>
                    <a:pt x="286871" y="185544"/>
                  </a:lnTo>
                  <a:lnTo>
                    <a:pt x="286133" y="178759"/>
                  </a:lnTo>
                  <a:lnTo>
                    <a:pt x="285396" y="171975"/>
                  </a:lnTo>
                  <a:lnTo>
                    <a:pt x="284658" y="165190"/>
                  </a:lnTo>
                  <a:lnTo>
                    <a:pt x="283921" y="158405"/>
                  </a:lnTo>
                  <a:lnTo>
                    <a:pt x="283183" y="151621"/>
                  </a:lnTo>
                  <a:lnTo>
                    <a:pt x="282446" y="144836"/>
                  </a:lnTo>
                  <a:lnTo>
                    <a:pt x="281708" y="138052"/>
                  </a:lnTo>
                  <a:lnTo>
                    <a:pt x="280971" y="131267"/>
                  </a:lnTo>
                  <a:lnTo>
                    <a:pt x="280233" y="124483"/>
                  </a:lnTo>
                  <a:lnTo>
                    <a:pt x="279496" y="117698"/>
                  </a:lnTo>
                  <a:lnTo>
                    <a:pt x="278759" y="110913"/>
                  </a:lnTo>
                  <a:lnTo>
                    <a:pt x="278021" y="104129"/>
                  </a:lnTo>
                  <a:lnTo>
                    <a:pt x="277284" y="97344"/>
                  </a:lnTo>
                  <a:lnTo>
                    <a:pt x="276546" y="90560"/>
                  </a:lnTo>
                  <a:lnTo>
                    <a:pt x="275809" y="83775"/>
                  </a:lnTo>
                  <a:lnTo>
                    <a:pt x="275072" y="76843"/>
                  </a:lnTo>
                  <a:lnTo>
                    <a:pt x="274334" y="69911"/>
                  </a:lnTo>
                  <a:lnTo>
                    <a:pt x="273597" y="63569"/>
                  </a:lnTo>
                  <a:lnTo>
                    <a:pt x="290116" y="63569"/>
                  </a:lnTo>
                  <a:close/>
                  <a:moveTo>
                    <a:pt x="15339" y="210913"/>
                  </a:moveTo>
                  <a:lnTo>
                    <a:pt x="16962" y="208258"/>
                  </a:lnTo>
                  <a:lnTo>
                    <a:pt x="17699" y="203980"/>
                  </a:lnTo>
                  <a:lnTo>
                    <a:pt x="16372" y="204423"/>
                  </a:lnTo>
                  <a:lnTo>
                    <a:pt x="15634" y="205750"/>
                  </a:lnTo>
                  <a:lnTo>
                    <a:pt x="14159" y="208258"/>
                  </a:lnTo>
                  <a:lnTo>
                    <a:pt x="14454" y="210027"/>
                  </a:lnTo>
                  <a:lnTo>
                    <a:pt x="15192" y="211060"/>
                  </a:lnTo>
                  <a:close/>
                </a:path>
              </a:pathLst>
            </a:custGeom>
            <a:grpFill/>
            <a:ln w="3175" cap="flat">
              <a:solidFill>
                <a:schemeClr val="bg2">
                  <a:lumMod val="90000"/>
                </a:schemeClr>
              </a:solid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603C4589-B1BD-7A2E-0206-65207080F99A}"/>
                </a:ext>
              </a:extLst>
            </p:cNvPr>
            <p:cNvSpPr/>
            <p:nvPr/>
          </p:nvSpPr>
          <p:spPr>
            <a:xfrm>
              <a:off x="4188790" y="3905628"/>
              <a:ext cx="10176" cy="11799"/>
            </a:xfrm>
            <a:custGeom>
              <a:avLst/>
              <a:gdLst>
                <a:gd name="connsiteX0" fmla="*/ 8555 w 10176"/>
                <a:gd name="connsiteY0" fmla="*/ 6047 h 11799"/>
                <a:gd name="connsiteX1" fmla="*/ 7375 w 10176"/>
                <a:gd name="connsiteY1" fmla="*/ 5015 h 11799"/>
                <a:gd name="connsiteX2" fmla="*/ 7817 w 10176"/>
                <a:gd name="connsiteY2" fmla="*/ 3687 h 11799"/>
                <a:gd name="connsiteX3" fmla="*/ 7670 w 10176"/>
                <a:gd name="connsiteY3" fmla="*/ 3097 h 11799"/>
                <a:gd name="connsiteX4" fmla="*/ 6932 w 10176"/>
                <a:gd name="connsiteY4" fmla="*/ 3097 h 11799"/>
                <a:gd name="connsiteX5" fmla="*/ 5015 w 10176"/>
                <a:gd name="connsiteY5" fmla="*/ 1327 h 11799"/>
                <a:gd name="connsiteX6" fmla="*/ 2360 w 10176"/>
                <a:gd name="connsiteY6" fmla="*/ 0 h 11799"/>
                <a:gd name="connsiteX7" fmla="*/ 1032 w 10176"/>
                <a:gd name="connsiteY7" fmla="*/ 0 h 11799"/>
                <a:gd name="connsiteX8" fmla="*/ 147 w 10176"/>
                <a:gd name="connsiteY8" fmla="*/ 590 h 11799"/>
                <a:gd name="connsiteX9" fmla="*/ 0 w 10176"/>
                <a:gd name="connsiteY9" fmla="*/ 1770 h 11799"/>
                <a:gd name="connsiteX10" fmla="*/ 2065 w 10176"/>
                <a:gd name="connsiteY10" fmla="*/ 5900 h 11799"/>
                <a:gd name="connsiteX11" fmla="*/ 2950 w 10176"/>
                <a:gd name="connsiteY11" fmla="*/ 6637 h 11799"/>
                <a:gd name="connsiteX12" fmla="*/ 5457 w 10176"/>
                <a:gd name="connsiteY12" fmla="*/ 7227 h 11799"/>
                <a:gd name="connsiteX13" fmla="*/ 3392 w 10176"/>
                <a:gd name="connsiteY13" fmla="*/ 9144 h 11799"/>
                <a:gd name="connsiteX14" fmla="*/ 3392 w 10176"/>
                <a:gd name="connsiteY14" fmla="*/ 9587 h 11799"/>
                <a:gd name="connsiteX15" fmla="*/ 3982 w 10176"/>
                <a:gd name="connsiteY15" fmla="*/ 10767 h 11799"/>
                <a:gd name="connsiteX16" fmla="*/ 8407 w 10176"/>
                <a:gd name="connsiteY16" fmla="*/ 10619 h 11799"/>
                <a:gd name="connsiteX17" fmla="*/ 9292 w 10176"/>
                <a:gd name="connsiteY17" fmla="*/ 11799 h 11799"/>
                <a:gd name="connsiteX18" fmla="*/ 10029 w 10176"/>
                <a:gd name="connsiteY18" fmla="*/ 11504 h 11799"/>
                <a:gd name="connsiteX19" fmla="*/ 10177 w 10176"/>
                <a:gd name="connsiteY19" fmla="*/ 10029 h 11799"/>
                <a:gd name="connsiteX20" fmla="*/ 9144 w 10176"/>
                <a:gd name="connsiteY20" fmla="*/ 6932 h 11799"/>
                <a:gd name="connsiteX21" fmla="*/ 8555 w 10176"/>
                <a:gd name="connsiteY21" fmla="*/ 6047 h 1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6" h="11799">
                  <a:moveTo>
                    <a:pt x="8555" y="6047"/>
                  </a:moveTo>
                  <a:lnTo>
                    <a:pt x="7375" y="5015"/>
                  </a:lnTo>
                  <a:lnTo>
                    <a:pt x="7817" y="3687"/>
                  </a:lnTo>
                  <a:lnTo>
                    <a:pt x="7670" y="3097"/>
                  </a:lnTo>
                  <a:lnTo>
                    <a:pt x="6932" y="3097"/>
                  </a:lnTo>
                  <a:lnTo>
                    <a:pt x="5015" y="1327"/>
                  </a:lnTo>
                  <a:lnTo>
                    <a:pt x="2360" y="0"/>
                  </a:lnTo>
                  <a:lnTo>
                    <a:pt x="1032" y="0"/>
                  </a:lnTo>
                  <a:lnTo>
                    <a:pt x="147" y="590"/>
                  </a:lnTo>
                  <a:lnTo>
                    <a:pt x="0" y="1770"/>
                  </a:lnTo>
                  <a:lnTo>
                    <a:pt x="2065" y="5900"/>
                  </a:lnTo>
                  <a:lnTo>
                    <a:pt x="2950" y="6637"/>
                  </a:lnTo>
                  <a:lnTo>
                    <a:pt x="5457" y="7227"/>
                  </a:lnTo>
                  <a:lnTo>
                    <a:pt x="3392" y="9144"/>
                  </a:lnTo>
                  <a:lnTo>
                    <a:pt x="3392" y="9587"/>
                  </a:lnTo>
                  <a:lnTo>
                    <a:pt x="3982" y="10767"/>
                  </a:lnTo>
                  <a:lnTo>
                    <a:pt x="8407" y="10619"/>
                  </a:lnTo>
                  <a:lnTo>
                    <a:pt x="9292" y="11799"/>
                  </a:lnTo>
                  <a:lnTo>
                    <a:pt x="10029" y="11504"/>
                  </a:lnTo>
                  <a:lnTo>
                    <a:pt x="10177" y="10029"/>
                  </a:lnTo>
                  <a:lnTo>
                    <a:pt x="9144" y="6932"/>
                  </a:lnTo>
                  <a:lnTo>
                    <a:pt x="8555"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670029A9-A33C-CB44-D3F8-0CB5432F247A}"/>
                </a:ext>
              </a:extLst>
            </p:cNvPr>
            <p:cNvSpPr/>
            <p:nvPr/>
          </p:nvSpPr>
          <p:spPr>
            <a:xfrm>
              <a:off x="9581218" y="3800614"/>
              <a:ext cx="17846" cy="125220"/>
            </a:xfrm>
            <a:custGeom>
              <a:avLst/>
              <a:gdLst>
                <a:gd name="connsiteX0" fmla="*/ 13864 w 17846"/>
                <a:gd name="connsiteY0" fmla="*/ 2065 h 125220"/>
                <a:gd name="connsiteX1" fmla="*/ 14601 w 17846"/>
                <a:gd name="connsiteY1" fmla="*/ 1033 h 125220"/>
                <a:gd name="connsiteX2" fmla="*/ 14601 w 17846"/>
                <a:gd name="connsiteY2" fmla="*/ 295 h 125220"/>
                <a:gd name="connsiteX3" fmla="*/ 14159 w 17846"/>
                <a:gd name="connsiteY3" fmla="*/ 0 h 125220"/>
                <a:gd name="connsiteX4" fmla="*/ 12979 w 17846"/>
                <a:gd name="connsiteY4" fmla="*/ 0 h 125220"/>
                <a:gd name="connsiteX5" fmla="*/ 12979 w 17846"/>
                <a:gd name="connsiteY5" fmla="*/ 1328 h 125220"/>
                <a:gd name="connsiteX6" fmla="*/ 13864 w 17846"/>
                <a:gd name="connsiteY6" fmla="*/ 2065 h 125220"/>
                <a:gd name="connsiteX7" fmla="*/ 13275 w 17846"/>
                <a:gd name="connsiteY7" fmla="*/ 66076 h 125220"/>
                <a:gd name="connsiteX8" fmla="*/ 14749 w 17846"/>
                <a:gd name="connsiteY8" fmla="*/ 66076 h 125220"/>
                <a:gd name="connsiteX9" fmla="*/ 14749 w 17846"/>
                <a:gd name="connsiteY9" fmla="*/ 65486 h 125220"/>
                <a:gd name="connsiteX10" fmla="*/ 14307 w 17846"/>
                <a:gd name="connsiteY10" fmla="*/ 64896 h 125220"/>
                <a:gd name="connsiteX11" fmla="*/ 12684 w 17846"/>
                <a:gd name="connsiteY11" fmla="*/ 64896 h 125220"/>
                <a:gd name="connsiteX12" fmla="*/ 12684 w 17846"/>
                <a:gd name="connsiteY12" fmla="*/ 65634 h 125220"/>
                <a:gd name="connsiteX13" fmla="*/ 13422 w 17846"/>
                <a:gd name="connsiteY13" fmla="*/ 66076 h 125220"/>
                <a:gd name="connsiteX14" fmla="*/ 17847 w 17846"/>
                <a:gd name="connsiteY14" fmla="*/ 17847 h 125220"/>
                <a:gd name="connsiteX15" fmla="*/ 17109 w 17846"/>
                <a:gd name="connsiteY15" fmla="*/ 16814 h 125220"/>
                <a:gd name="connsiteX16" fmla="*/ 16667 w 17846"/>
                <a:gd name="connsiteY16" fmla="*/ 17257 h 125220"/>
                <a:gd name="connsiteX17" fmla="*/ 15044 w 17846"/>
                <a:gd name="connsiteY17" fmla="*/ 19911 h 125220"/>
                <a:gd name="connsiteX18" fmla="*/ 16371 w 17846"/>
                <a:gd name="connsiteY18" fmla="*/ 19322 h 125220"/>
                <a:gd name="connsiteX19" fmla="*/ 17847 w 17846"/>
                <a:gd name="connsiteY19" fmla="*/ 17699 h 125220"/>
                <a:gd name="connsiteX20" fmla="*/ 0 w 17846"/>
                <a:gd name="connsiteY20" fmla="*/ 123745 h 125220"/>
                <a:gd name="connsiteX21" fmla="*/ 0 w 17846"/>
                <a:gd name="connsiteY21" fmla="*/ 124483 h 125220"/>
                <a:gd name="connsiteX22" fmla="*/ 737 w 17846"/>
                <a:gd name="connsiteY22" fmla="*/ 124925 h 125220"/>
                <a:gd name="connsiteX23" fmla="*/ 1622 w 17846"/>
                <a:gd name="connsiteY23" fmla="*/ 125220 h 125220"/>
                <a:gd name="connsiteX24" fmla="*/ 2950 w 17846"/>
                <a:gd name="connsiteY24" fmla="*/ 124040 h 125220"/>
                <a:gd name="connsiteX25" fmla="*/ 2950 w 17846"/>
                <a:gd name="connsiteY25" fmla="*/ 123450 h 125220"/>
                <a:gd name="connsiteX26" fmla="*/ 2065 w 17846"/>
                <a:gd name="connsiteY26" fmla="*/ 123155 h 125220"/>
                <a:gd name="connsiteX27" fmla="*/ 0 w 17846"/>
                <a:gd name="connsiteY27" fmla="*/ 123893 h 125220"/>
                <a:gd name="connsiteX28" fmla="*/ 14601 w 17846"/>
                <a:gd name="connsiteY28" fmla="*/ 95869 h 125220"/>
                <a:gd name="connsiteX29" fmla="*/ 13864 w 17846"/>
                <a:gd name="connsiteY29" fmla="*/ 98229 h 125220"/>
                <a:gd name="connsiteX30" fmla="*/ 14159 w 17846"/>
                <a:gd name="connsiteY30" fmla="*/ 98524 h 125220"/>
                <a:gd name="connsiteX31" fmla="*/ 15486 w 17846"/>
                <a:gd name="connsiteY31" fmla="*/ 98524 h 125220"/>
                <a:gd name="connsiteX32" fmla="*/ 15486 w 17846"/>
                <a:gd name="connsiteY32" fmla="*/ 97934 h 125220"/>
                <a:gd name="connsiteX33" fmla="*/ 16371 w 17846"/>
                <a:gd name="connsiteY33" fmla="*/ 96902 h 125220"/>
                <a:gd name="connsiteX34" fmla="*/ 16371 w 17846"/>
                <a:gd name="connsiteY34" fmla="*/ 95575 h 125220"/>
                <a:gd name="connsiteX35" fmla="*/ 17404 w 17846"/>
                <a:gd name="connsiteY35" fmla="*/ 94395 h 125220"/>
                <a:gd name="connsiteX36" fmla="*/ 16519 w 17846"/>
                <a:gd name="connsiteY36" fmla="*/ 94690 h 125220"/>
                <a:gd name="connsiteX37" fmla="*/ 14601 w 17846"/>
                <a:gd name="connsiteY37" fmla="*/ 95722 h 125220"/>
                <a:gd name="connsiteX38" fmla="*/ 12242 w 17846"/>
                <a:gd name="connsiteY38" fmla="*/ 99999 h 125220"/>
                <a:gd name="connsiteX39" fmla="*/ 11209 w 17846"/>
                <a:gd name="connsiteY39" fmla="*/ 100737 h 125220"/>
                <a:gd name="connsiteX40" fmla="*/ 11209 w 17846"/>
                <a:gd name="connsiteY40" fmla="*/ 101622 h 125220"/>
                <a:gd name="connsiteX41" fmla="*/ 12094 w 17846"/>
                <a:gd name="connsiteY41" fmla="*/ 103687 h 125220"/>
                <a:gd name="connsiteX42" fmla="*/ 13127 w 17846"/>
                <a:gd name="connsiteY42" fmla="*/ 102359 h 125220"/>
                <a:gd name="connsiteX43" fmla="*/ 12684 w 17846"/>
                <a:gd name="connsiteY43" fmla="*/ 99999 h 125220"/>
                <a:gd name="connsiteX44" fmla="*/ 12094 w 17846"/>
                <a:gd name="connsiteY44" fmla="*/ 99999 h 12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846" h="125220">
                  <a:moveTo>
                    <a:pt x="13864" y="2065"/>
                  </a:moveTo>
                  <a:lnTo>
                    <a:pt x="14601" y="1033"/>
                  </a:lnTo>
                  <a:lnTo>
                    <a:pt x="14601" y="295"/>
                  </a:lnTo>
                  <a:lnTo>
                    <a:pt x="14159" y="0"/>
                  </a:lnTo>
                  <a:lnTo>
                    <a:pt x="12979" y="0"/>
                  </a:lnTo>
                  <a:lnTo>
                    <a:pt x="12979" y="1328"/>
                  </a:lnTo>
                  <a:lnTo>
                    <a:pt x="13864" y="2065"/>
                  </a:lnTo>
                  <a:close/>
                  <a:moveTo>
                    <a:pt x="13275" y="66076"/>
                  </a:moveTo>
                  <a:lnTo>
                    <a:pt x="14749" y="66076"/>
                  </a:lnTo>
                  <a:lnTo>
                    <a:pt x="14749" y="65486"/>
                  </a:lnTo>
                  <a:lnTo>
                    <a:pt x="14307" y="64896"/>
                  </a:lnTo>
                  <a:lnTo>
                    <a:pt x="12684" y="64896"/>
                  </a:lnTo>
                  <a:lnTo>
                    <a:pt x="12684" y="65634"/>
                  </a:lnTo>
                  <a:lnTo>
                    <a:pt x="13422" y="66076"/>
                  </a:lnTo>
                  <a:close/>
                  <a:moveTo>
                    <a:pt x="17847" y="17847"/>
                  </a:moveTo>
                  <a:lnTo>
                    <a:pt x="17109" y="16814"/>
                  </a:lnTo>
                  <a:lnTo>
                    <a:pt x="16667" y="17257"/>
                  </a:lnTo>
                  <a:lnTo>
                    <a:pt x="15044" y="19911"/>
                  </a:lnTo>
                  <a:lnTo>
                    <a:pt x="16371" y="19322"/>
                  </a:lnTo>
                  <a:lnTo>
                    <a:pt x="17847" y="17699"/>
                  </a:lnTo>
                  <a:close/>
                  <a:moveTo>
                    <a:pt x="0" y="123745"/>
                  </a:moveTo>
                  <a:lnTo>
                    <a:pt x="0" y="124483"/>
                  </a:lnTo>
                  <a:lnTo>
                    <a:pt x="737" y="124925"/>
                  </a:lnTo>
                  <a:lnTo>
                    <a:pt x="1622" y="125220"/>
                  </a:lnTo>
                  <a:lnTo>
                    <a:pt x="2950" y="124040"/>
                  </a:lnTo>
                  <a:lnTo>
                    <a:pt x="2950" y="123450"/>
                  </a:lnTo>
                  <a:lnTo>
                    <a:pt x="2065" y="123155"/>
                  </a:lnTo>
                  <a:lnTo>
                    <a:pt x="0" y="123893"/>
                  </a:lnTo>
                  <a:close/>
                  <a:moveTo>
                    <a:pt x="14601" y="95869"/>
                  </a:moveTo>
                  <a:lnTo>
                    <a:pt x="13864" y="98229"/>
                  </a:lnTo>
                  <a:lnTo>
                    <a:pt x="14159" y="98524"/>
                  </a:lnTo>
                  <a:lnTo>
                    <a:pt x="15486" y="98524"/>
                  </a:lnTo>
                  <a:lnTo>
                    <a:pt x="15486" y="97934"/>
                  </a:lnTo>
                  <a:lnTo>
                    <a:pt x="16371" y="96902"/>
                  </a:lnTo>
                  <a:lnTo>
                    <a:pt x="16371" y="95575"/>
                  </a:lnTo>
                  <a:lnTo>
                    <a:pt x="17404" y="94395"/>
                  </a:lnTo>
                  <a:lnTo>
                    <a:pt x="16519" y="94690"/>
                  </a:lnTo>
                  <a:lnTo>
                    <a:pt x="14601" y="95722"/>
                  </a:lnTo>
                  <a:close/>
                  <a:moveTo>
                    <a:pt x="12242" y="99999"/>
                  </a:moveTo>
                  <a:lnTo>
                    <a:pt x="11209" y="100737"/>
                  </a:lnTo>
                  <a:lnTo>
                    <a:pt x="11209" y="101622"/>
                  </a:lnTo>
                  <a:lnTo>
                    <a:pt x="12094" y="103687"/>
                  </a:lnTo>
                  <a:lnTo>
                    <a:pt x="13127" y="102359"/>
                  </a:lnTo>
                  <a:lnTo>
                    <a:pt x="12684" y="99999"/>
                  </a:lnTo>
                  <a:lnTo>
                    <a:pt x="12094" y="99999"/>
                  </a:lnTo>
                  <a:close/>
                </a:path>
              </a:pathLst>
            </a:custGeom>
            <a:grpFill/>
            <a:ln w="3175" cap="flat">
              <a:solidFill>
                <a:schemeClr val="bg2">
                  <a:lumMod val="90000"/>
                </a:schemeClr>
              </a:solid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A9523CEA-8EA7-E521-912C-F360CE75B83E}"/>
                </a:ext>
              </a:extLst>
            </p:cNvPr>
            <p:cNvSpPr/>
            <p:nvPr/>
          </p:nvSpPr>
          <p:spPr>
            <a:xfrm>
              <a:off x="8753644" y="3707399"/>
              <a:ext cx="1917" cy="1327"/>
            </a:xfrm>
            <a:custGeom>
              <a:avLst/>
              <a:gdLst>
                <a:gd name="connsiteX0" fmla="*/ 1327 w 1917"/>
                <a:gd name="connsiteY0" fmla="*/ 0 h 1327"/>
                <a:gd name="connsiteX1" fmla="*/ 442 w 1917"/>
                <a:gd name="connsiteY1" fmla="*/ 147 h 1327"/>
                <a:gd name="connsiteX2" fmla="*/ 148 w 1917"/>
                <a:gd name="connsiteY2" fmla="*/ 738 h 1327"/>
                <a:gd name="connsiteX3" fmla="*/ 0 w 1917"/>
                <a:gd name="connsiteY3" fmla="*/ 1327 h 1327"/>
                <a:gd name="connsiteX4" fmla="*/ 148 w 1917"/>
                <a:gd name="connsiteY4" fmla="*/ 1327 h 1327"/>
                <a:gd name="connsiteX5" fmla="*/ 590 w 1917"/>
                <a:gd name="connsiteY5" fmla="*/ 1180 h 1327"/>
                <a:gd name="connsiteX6" fmla="*/ 1770 w 1917"/>
                <a:gd name="connsiteY6" fmla="*/ 590 h 1327"/>
                <a:gd name="connsiteX7" fmla="*/ 1917 w 1917"/>
                <a:gd name="connsiteY7" fmla="*/ 590 h 1327"/>
                <a:gd name="connsiteX8" fmla="*/ 1327 w 1917"/>
                <a:gd name="connsiteY8" fmla="*/ 0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7" h="1327">
                  <a:moveTo>
                    <a:pt x="1327" y="0"/>
                  </a:moveTo>
                  <a:lnTo>
                    <a:pt x="442" y="147"/>
                  </a:lnTo>
                  <a:lnTo>
                    <a:pt x="148" y="738"/>
                  </a:lnTo>
                  <a:lnTo>
                    <a:pt x="0" y="1327"/>
                  </a:lnTo>
                  <a:lnTo>
                    <a:pt x="148" y="1327"/>
                  </a:lnTo>
                  <a:lnTo>
                    <a:pt x="590" y="1180"/>
                  </a:lnTo>
                  <a:lnTo>
                    <a:pt x="1770" y="590"/>
                  </a:lnTo>
                  <a:lnTo>
                    <a:pt x="1917" y="590"/>
                  </a:lnTo>
                  <a:lnTo>
                    <a:pt x="1327" y="0"/>
                  </a:lnTo>
                  <a:close/>
                </a:path>
              </a:pathLst>
            </a:custGeom>
            <a:grpFill/>
            <a:ln w="3175" cap="flat">
              <a:solidFill>
                <a:schemeClr val="bg2">
                  <a:lumMod val="90000"/>
                </a:schemeClr>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97B0E1AE-5DCE-5387-ED05-7B5E9104BE84}"/>
                </a:ext>
              </a:extLst>
            </p:cNvPr>
            <p:cNvSpPr/>
            <p:nvPr/>
          </p:nvSpPr>
          <p:spPr>
            <a:xfrm>
              <a:off x="8081232" y="2800181"/>
              <a:ext cx="840257" cy="346604"/>
            </a:xfrm>
            <a:custGeom>
              <a:avLst/>
              <a:gdLst>
                <a:gd name="connsiteX0" fmla="*/ 840258 w 840257"/>
                <a:gd name="connsiteY0" fmla="*/ 178169 h 346604"/>
                <a:gd name="connsiteX1" fmla="*/ 839225 w 840257"/>
                <a:gd name="connsiteY1" fmla="*/ 176695 h 346604"/>
                <a:gd name="connsiteX2" fmla="*/ 837308 w 840257"/>
                <a:gd name="connsiteY2" fmla="*/ 174187 h 346604"/>
                <a:gd name="connsiteX3" fmla="*/ 836570 w 840257"/>
                <a:gd name="connsiteY3" fmla="*/ 172712 h 346604"/>
                <a:gd name="connsiteX4" fmla="*/ 836570 w 840257"/>
                <a:gd name="connsiteY4" fmla="*/ 170647 h 346604"/>
                <a:gd name="connsiteX5" fmla="*/ 835390 w 840257"/>
                <a:gd name="connsiteY5" fmla="*/ 168583 h 346604"/>
                <a:gd name="connsiteX6" fmla="*/ 832441 w 840257"/>
                <a:gd name="connsiteY6" fmla="*/ 166223 h 346604"/>
                <a:gd name="connsiteX7" fmla="*/ 830523 w 840257"/>
                <a:gd name="connsiteY7" fmla="*/ 165190 h 346604"/>
                <a:gd name="connsiteX8" fmla="*/ 826541 w 840257"/>
                <a:gd name="connsiteY8" fmla="*/ 161060 h 346604"/>
                <a:gd name="connsiteX9" fmla="*/ 825213 w 840257"/>
                <a:gd name="connsiteY9" fmla="*/ 160028 h 346604"/>
                <a:gd name="connsiteX10" fmla="*/ 824771 w 840257"/>
                <a:gd name="connsiteY10" fmla="*/ 159291 h 346604"/>
                <a:gd name="connsiteX11" fmla="*/ 824328 w 840257"/>
                <a:gd name="connsiteY11" fmla="*/ 157963 h 346604"/>
                <a:gd name="connsiteX12" fmla="*/ 822854 w 840257"/>
                <a:gd name="connsiteY12" fmla="*/ 157226 h 346604"/>
                <a:gd name="connsiteX13" fmla="*/ 820936 w 840257"/>
                <a:gd name="connsiteY13" fmla="*/ 156193 h 346604"/>
                <a:gd name="connsiteX14" fmla="*/ 819904 w 840257"/>
                <a:gd name="connsiteY14" fmla="*/ 155161 h 346604"/>
                <a:gd name="connsiteX15" fmla="*/ 819314 w 840257"/>
                <a:gd name="connsiteY15" fmla="*/ 153243 h 346604"/>
                <a:gd name="connsiteX16" fmla="*/ 818871 w 840257"/>
                <a:gd name="connsiteY16" fmla="*/ 151916 h 346604"/>
                <a:gd name="connsiteX17" fmla="*/ 817249 w 840257"/>
                <a:gd name="connsiteY17" fmla="*/ 150884 h 346604"/>
                <a:gd name="connsiteX18" fmla="*/ 815479 w 840257"/>
                <a:gd name="connsiteY18" fmla="*/ 150294 h 346604"/>
                <a:gd name="connsiteX19" fmla="*/ 813562 w 840257"/>
                <a:gd name="connsiteY19" fmla="*/ 149556 h 346604"/>
                <a:gd name="connsiteX20" fmla="*/ 810464 w 840257"/>
                <a:gd name="connsiteY20" fmla="*/ 148524 h 346604"/>
                <a:gd name="connsiteX21" fmla="*/ 808694 w 840257"/>
                <a:gd name="connsiteY21" fmla="*/ 146311 h 346604"/>
                <a:gd name="connsiteX22" fmla="*/ 805450 w 840257"/>
                <a:gd name="connsiteY22" fmla="*/ 142329 h 346604"/>
                <a:gd name="connsiteX23" fmla="*/ 803680 w 840257"/>
                <a:gd name="connsiteY23" fmla="*/ 141002 h 346604"/>
                <a:gd name="connsiteX24" fmla="*/ 796895 w 840257"/>
                <a:gd name="connsiteY24" fmla="*/ 140412 h 346604"/>
                <a:gd name="connsiteX25" fmla="*/ 794388 w 840257"/>
                <a:gd name="connsiteY25" fmla="*/ 139527 h 346604"/>
                <a:gd name="connsiteX26" fmla="*/ 791733 w 840257"/>
                <a:gd name="connsiteY26" fmla="*/ 139822 h 346604"/>
                <a:gd name="connsiteX27" fmla="*/ 790111 w 840257"/>
                <a:gd name="connsiteY27" fmla="*/ 140412 h 346604"/>
                <a:gd name="connsiteX28" fmla="*/ 786424 w 840257"/>
                <a:gd name="connsiteY28" fmla="*/ 140412 h 346604"/>
                <a:gd name="connsiteX29" fmla="*/ 784506 w 840257"/>
                <a:gd name="connsiteY29" fmla="*/ 140854 h 346604"/>
                <a:gd name="connsiteX30" fmla="*/ 782146 w 840257"/>
                <a:gd name="connsiteY30" fmla="*/ 143509 h 346604"/>
                <a:gd name="connsiteX31" fmla="*/ 779049 w 840257"/>
                <a:gd name="connsiteY31" fmla="*/ 146901 h 346604"/>
                <a:gd name="connsiteX32" fmla="*/ 776394 w 840257"/>
                <a:gd name="connsiteY32" fmla="*/ 149114 h 346604"/>
                <a:gd name="connsiteX33" fmla="*/ 774476 w 840257"/>
                <a:gd name="connsiteY33" fmla="*/ 151179 h 346604"/>
                <a:gd name="connsiteX34" fmla="*/ 773591 w 840257"/>
                <a:gd name="connsiteY34" fmla="*/ 152064 h 346604"/>
                <a:gd name="connsiteX35" fmla="*/ 771969 w 840257"/>
                <a:gd name="connsiteY35" fmla="*/ 151474 h 346604"/>
                <a:gd name="connsiteX36" fmla="*/ 769609 w 840257"/>
                <a:gd name="connsiteY36" fmla="*/ 149114 h 346604"/>
                <a:gd name="connsiteX37" fmla="*/ 766364 w 840257"/>
                <a:gd name="connsiteY37" fmla="*/ 146901 h 346604"/>
                <a:gd name="connsiteX38" fmla="*/ 763267 w 840257"/>
                <a:gd name="connsiteY38" fmla="*/ 145869 h 346604"/>
                <a:gd name="connsiteX39" fmla="*/ 761940 w 840257"/>
                <a:gd name="connsiteY39" fmla="*/ 145279 h 346604"/>
                <a:gd name="connsiteX40" fmla="*/ 758253 w 840257"/>
                <a:gd name="connsiteY40" fmla="*/ 144836 h 346604"/>
                <a:gd name="connsiteX41" fmla="*/ 755450 w 840257"/>
                <a:gd name="connsiteY41" fmla="*/ 144984 h 346604"/>
                <a:gd name="connsiteX42" fmla="*/ 751763 w 840257"/>
                <a:gd name="connsiteY42" fmla="*/ 145721 h 346604"/>
                <a:gd name="connsiteX43" fmla="*/ 748223 w 840257"/>
                <a:gd name="connsiteY43" fmla="*/ 145574 h 346604"/>
                <a:gd name="connsiteX44" fmla="*/ 746601 w 840257"/>
                <a:gd name="connsiteY44" fmla="*/ 145131 h 346604"/>
                <a:gd name="connsiteX45" fmla="*/ 744388 w 840257"/>
                <a:gd name="connsiteY45" fmla="*/ 145131 h 346604"/>
                <a:gd name="connsiteX46" fmla="*/ 740259 w 840257"/>
                <a:gd name="connsiteY46" fmla="*/ 147491 h 346604"/>
                <a:gd name="connsiteX47" fmla="*/ 738194 w 840257"/>
                <a:gd name="connsiteY47" fmla="*/ 149999 h 346604"/>
                <a:gd name="connsiteX48" fmla="*/ 735686 w 840257"/>
                <a:gd name="connsiteY48" fmla="*/ 150884 h 346604"/>
                <a:gd name="connsiteX49" fmla="*/ 733474 w 840257"/>
                <a:gd name="connsiteY49" fmla="*/ 149114 h 346604"/>
                <a:gd name="connsiteX50" fmla="*/ 730819 w 840257"/>
                <a:gd name="connsiteY50" fmla="*/ 147196 h 346604"/>
                <a:gd name="connsiteX51" fmla="*/ 728312 w 840257"/>
                <a:gd name="connsiteY51" fmla="*/ 144689 h 346604"/>
                <a:gd name="connsiteX52" fmla="*/ 726837 w 840257"/>
                <a:gd name="connsiteY52" fmla="*/ 142329 h 346604"/>
                <a:gd name="connsiteX53" fmla="*/ 725952 w 840257"/>
                <a:gd name="connsiteY53" fmla="*/ 136134 h 346604"/>
                <a:gd name="connsiteX54" fmla="*/ 728902 w 840257"/>
                <a:gd name="connsiteY54" fmla="*/ 134217 h 346604"/>
                <a:gd name="connsiteX55" fmla="*/ 732736 w 840257"/>
                <a:gd name="connsiteY55" fmla="*/ 132152 h 346604"/>
                <a:gd name="connsiteX56" fmla="*/ 733031 w 840257"/>
                <a:gd name="connsiteY56" fmla="*/ 128907 h 346604"/>
                <a:gd name="connsiteX57" fmla="*/ 732884 w 840257"/>
                <a:gd name="connsiteY57" fmla="*/ 125220 h 346604"/>
                <a:gd name="connsiteX58" fmla="*/ 733621 w 840257"/>
                <a:gd name="connsiteY58" fmla="*/ 121238 h 346604"/>
                <a:gd name="connsiteX59" fmla="*/ 737161 w 840257"/>
                <a:gd name="connsiteY59" fmla="*/ 117403 h 346604"/>
                <a:gd name="connsiteX60" fmla="*/ 739078 w 840257"/>
                <a:gd name="connsiteY60" fmla="*/ 114306 h 346604"/>
                <a:gd name="connsiteX61" fmla="*/ 739226 w 840257"/>
                <a:gd name="connsiteY61" fmla="*/ 112388 h 346604"/>
                <a:gd name="connsiteX62" fmla="*/ 740848 w 840257"/>
                <a:gd name="connsiteY62" fmla="*/ 109144 h 346604"/>
                <a:gd name="connsiteX63" fmla="*/ 742471 w 840257"/>
                <a:gd name="connsiteY63" fmla="*/ 105751 h 346604"/>
                <a:gd name="connsiteX64" fmla="*/ 744683 w 840257"/>
                <a:gd name="connsiteY64" fmla="*/ 101179 h 346604"/>
                <a:gd name="connsiteX65" fmla="*/ 748813 w 840257"/>
                <a:gd name="connsiteY65" fmla="*/ 93214 h 346604"/>
                <a:gd name="connsiteX66" fmla="*/ 753828 w 840257"/>
                <a:gd name="connsiteY66" fmla="*/ 83775 h 346604"/>
                <a:gd name="connsiteX67" fmla="*/ 756188 w 840257"/>
                <a:gd name="connsiteY67" fmla="*/ 79055 h 346604"/>
                <a:gd name="connsiteX68" fmla="*/ 754860 w 840257"/>
                <a:gd name="connsiteY68" fmla="*/ 77285 h 346604"/>
                <a:gd name="connsiteX69" fmla="*/ 752796 w 840257"/>
                <a:gd name="connsiteY69" fmla="*/ 75811 h 346604"/>
                <a:gd name="connsiteX70" fmla="*/ 747486 w 840257"/>
                <a:gd name="connsiteY70" fmla="*/ 73893 h 346604"/>
                <a:gd name="connsiteX71" fmla="*/ 743946 w 840257"/>
                <a:gd name="connsiteY71" fmla="*/ 72713 h 346604"/>
                <a:gd name="connsiteX72" fmla="*/ 741881 w 840257"/>
                <a:gd name="connsiteY72" fmla="*/ 72713 h 346604"/>
                <a:gd name="connsiteX73" fmla="*/ 736424 w 840257"/>
                <a:gd name="connsiteY73" fmla="*/ 74778 h 346604"/>
                <a:gd name="connsiteX74" fmla="*/ 733031 w 840257"/>
                <a:gd name="connsiteY74" fmla="*/ 76253 h 346604"/>
                <a:gd name="connsiteX75" fmla="*/ 730967 w 840257"/>
                <a:gd name="connsiteY75" fmla="*/ 77138 h 346604"/>
                <a:gd name="connsiteX76" fmla="*/ 727574 w 840257"/>
                <a:gd name="connsiteY76" fmla="*/ 76990 h 346604"/>
                <a:gd name="connsiteX77" fmla="*/ 723444 w 840257"/>
                <a:gd name="connsiteY77" fmla="*/ 76548 h 346604"/>
                <a:gd name="connsiteX78" fmla="*/ 721822 w 840257"/>
                <a:gd name="connsiteY78" fmla="*/ 76106 h 346604"/>
                <a:gd name="connsiteX79" fmla="*/ 719462 w 840257"/>
                <a:gd name="connsiteY79" fmla="*/ 74778 h 346604"/>
                <a:gd name="connsiteX80" fmla="*/ 714743 w 840257"/>
                <a:gd name="connsiteY80" fmla="*/ 71091 h 346604"/>
                <a:gd name="connsiteX81" fmla="*/ 712235 w 840257"/>
                <a:gd name="connsiteY81" fmla="*/ 68436 h 346604"/>
                <a:gd name="connsiteX82" fmla="*/ 709138 w 840257"/>
                <a:gd name="connsiteY82" fmla="*/ 66814 h 346604"/>
                <a:gd name="connsiteX83" fmla="*/ 705451 w 840257"/>
                <a:gd name="connsiteY83" fmla="*/ 65191 h 346604"/>
                <a:gd name="connsiteX84" fmla="*/ 703681 w 840257"/>
                <a:gd name="connsiteY84" fmla="*/ 64749 h 346604"/>
                <a:gd name="connsiteX85" fmla="*/ 700583 w 840257"/>
                <a:gd name="connsiteY85" fmla="*/ 64896 h 346604"/>
                <a:gd name="connsiteX86" fmla="*/ 696158 w 840257"/>
                <a:gd name="connsiteY86" fmla="*/ 64306 h 346604"/>
                <a:gd name="connsiteX87" fmla="*/ 693799 w 840257"/>
                <a:gd name="connsiteY87" fmla="*/ 63716 h 346604"/>
                <a:gd name="connsiteX88" fmla="*/ 691882 w 840257"/>
                <a:gd name="connsiteY88" fmla="*/ 64306 h 346604"/>
                <a:gd name="connsiteX89" fmla="*/ 687899 w 840257"/>
                <a:gd name="connsiteY89" fmla="*/ 66076 h 346604"/>
                <a:gd name="connsiteX90" fmla="*/ 683032 w 840257"/>
                <a:gd name="connsiteY90" fmla="*/ 69616 h 346604"/>
                <a:gd name="connsiteX91" fmla="*/ 679050 w 840257"/>
                <a:gd name="connsiteY91" fmla="*/ 70943 h 346604"/>
                <a:gd name="connsiteX92" fmla="*/ 674920 w 840257"/>
                <a:gd name="connsiteY92" fmla="*/ 72861 h 346604"/>
                <a:gd name="connsiteX93" fmla="*/ 671675 w 840257"/>
                <a:gd name="connsiteY93" fmla="*/ 75073 h 346604"/>
                <a:gd name="connsiteX94" fmla="*/ 668283 w 840257"/>
                <a:gd name="connsiteY94" fmla="*/ 77433 h 346604"/>
                <a:gd name="connsiteX95" fmla="*/ 664301 w 840257"/>
                <a:gd name="connsiteY95" fmla="*/ 79940 h 346604"/>
                <a:gd name="connsiteX96" fmla="*/ 662383 w 840257"/>
                <a:gd name="connsiteY96" fmla="*/ 83480 h 346604"/>
                <a:gd name="connsiteX97" fmla="*/ 661351 w 840257"/>
                <a:gd name="connsiteY97" fmla="*/ 86135 h 346604"/>
                <a:gd name="connsiteX98" fmla="*/ 657663 w 840257"/>
                <a:gd name="connsiteY98" fmla="*/ 87757 h 346604"/>
                <a:gd name="connsiteX99" fmla="*/ 654861 w 840257"/>
                <a:gd name="connsiteY99" fmla="*/ 89232 h 346604"/>
                <a:gd name="connsiteX100" fmla="*/ 652059 w 840257"/>
                <a:gd name="connsiteY100" fmla="*/ 89822 h 346604"/>
                <a:gd name="connsiteX101" fmla="*/ 646749 w 840257"/>
                <a:gd name="connsiteY101" fmla="*/ 88937 h 346604"/>
                <a:gd name="connsiteX102" fmla="*/ 643652 w 840257"/>
                <a:gd name="connsiteY102" fmla="*/ 89527 h 346604"/>
                <a:gd name="connsiteX103" fmla="*/ 635982 w 840257"/>
                <a:gd name="connsiteY103" fmla="*/ 92624 h 346604"/>
                <a:gd name="connsiteX104" fmla="*/ 632147 w 840257"/>
                <a:gd name="connsiteY104" fmla="*/ 92920 h 346604"/>
                <a:gd name="connsiteX105" fmla="*/ 629493 w 840257"/>
                <a:gd name="connsiteY105" fmla="*/ 93362 h 346604"/>
                <a:gd name="connsiteX106" fmla="*/ 626985 w 840257"/>
                <a:gd name="connsiteY106" fmla="*/ 93510 h 346604"/>
                <a:gd name="connsiteX107" fmla="*/ 622708 w 840257"/>
                <a:gd name="connsiteY107" fmla="*/ 94247 h 346604"/>
                <a:gd name="connsiteX108" fmla="*/ 621085 w 840257"/>
                <a:gd name="connsiteY108" fmla="*/ 94837 h 346604"/>
                <a:gd name="connsiteX109" fmla="*/ 618873 w 840257"/>
                <a:gd name="connsiteY109" fmla="*/ 95427 h 346604"/>
                <a:gd name="connsiteX110" fmla="*/ 616513 w 840257"/>
                <a:gd name="connsiteY110" fmla="*/ 94984 h 346604"/>
                <a:gd name="connsiteX111" fmla="*/ 612974 w 840257"/>
                <a:gd name="connsiteY111" fmla="*/ 96754 h 346604"/>
                <a:gd name="connsiteX112" fmla="*/ 603239 w 840257"/>
                <a:gd name="connsiteY112" fmla="*/ 101327 h 346604"/>
                <a:gd name="connsiteX113" fmla="*/ 600142 w 840257"/>
                <a:gd name="connsiteY113" fmla="*/ 102211 h 346604"/>
                <a:gd name="connsiteX114" fmla="*/ 598077 w 840257"/>
                <a:gd name="connsiteY114" fmla="*/ 102359 h 346604"/>
                <a:gd name="connsiteX115" fmla="*/ 595422 w 840257"/>
                <a:gd name="connsiteY115" fmla="*/ 100589 h 346604"/>
                <a:gd name="connsiteX116" fmla="*/ 592767 w 840257"/>
                <a:gd name="connsiteY116" fmla="*/ 99557 h 346604"/>
                <a:gd name="connsiteX117" fmla="*/ 589965 w 840257"/>
                <a:gd name="connsiteY117" fmla="*/ 99704 h 346604"/>
                <a:gd name="connsiteX118" fmla="*/ 586720 w 840257"/>
                <a:gd name="connsiteY118" fmla="*/ 101179 h 346604"/>
                <a:gd name="connsiteX119" fmla="*/ 581410 w 840257"/>
                <a:gd name="connsiteY119" fmla="*/ 99999 h 346604"/>
                <a:gd name="connsiteX120" fmla="*/ 575068 w 840257"/>
                <a:gd name="connsiteY120" fmla="*/ 98967 h 346604"/>
                <a:gd name="connsiteX121" fmla="*/ 569316 w 840257"/>
                <a:gd name="connsiteY121" fmla="*/ 97934 h 346604"/>
                <a:gd name="connsiteX122" fmla="*/ 567251 w 840257"/>
                <a:gd name="connsiteY122" fmla="*/ 96902 h 346604"/>
                <a:gd name="connsiteX123" fmla="*/ 561647 w 840257"/>
                <a:gd name="connsiteY123" fmla="*/ 95722 h 346604"/>
                <a:gd name="connsiteX124" fmla="*/ 553387 w 840257"/>
                <a:gd name="connsiteY124" fmla="*/ 95722 h 346604"/>
                <a:gd name="connsiteX125" fmla="*/ 548520 w 840257"/>
                <a:gd name="connsiteY125" fmla="*/ 95574 h 346604"/>
                <a:gd name="connsiteX126" fmla="*/ 545275 w 840257"/>
                <a:gd name="connsiteY126" fmla="*/ 96017 h 346604"/>
                <a:gd name="connsiteX127" fmla="*/ 542915 w 840257"/>
                <a:gd name="connsiteY127" fmla="*/ 95427 h 346604"/>
                <a:gd name="connsiteX128" fmla="*/ 539965 w 840257"/>
                <a:gd name="connsiteY128" fmla="*/ 93657 h 346604"/>
                <a:gd name="connsiteX129" fmla="*/ 534803 w 840257"/>
                <a:gd name="connsiteY129" fmla="*/ 89232 h 346604"/>
                <a:gd name="connsiteX130" fmla="*/ 531853 w 840257"/>
                <a:gd name="connsiteY130" fmla="*/ 87905 h 346604"/>
                <a:gd name="connsiteX131" fmla="*/ 530231 w 840257"/>
                <a:gd name="connsiteY131" fmla="*/ 86872 h 346604"/>
                <a:gd name="connsiteX132" fmla="*/ 529494 w 840257"/>
                <a:gd name="connsiteY132" fmla="*/ 85103 h 346604"/>
                <a:gd name="connsiteX133" fmla="*/ 528461 w 840257"/>
                <a:gd name="connsiteY133" fmla="*/ 84807 h 346604"/>
                <a:gd name="connsiteX134" fmla="*/ 527724 w 840257"/>
                <a:gd name="connsiteY134" fmla="*/ 83628 h 346604"/>
                <a:gd name="connsiteX135" fmla="*/ 527724 w 840257"/>
                <a:gd name="connsiteY135" fmla="*/ 81858 h 346604"/>
                <a:gd name="connsiteX136" fmla="*/ 527576 w 840257"/>
                <a:gd name="connsiteY136" fmla="*/ 78170 h 346604"/>
                <a:gd name="connsiteX137" fmla="*/ 528019 w 840257"/>
                <a:gd name="connsiteY137" fmla="*/ 75663 h 346604"/>
                <a:gd name="connsiteX138" fmla="*/ 527134 w 840257"/>
                <a:gd name="connsiteY138" fmla="*/ 74926 h 346604"/>
                <a:gd name="connsiteX139" fmla="*/ 523741 w 840257"/>
                <a:gd name="connsiteY139" fmla="*/ 74483 h 346604"/>
                <a:gd name="connsiteX140" fmla="*/ 519611 w 840257"/>
                <a:gd name="connsiteY140" fmla="*/ 73598 h 346604"/>
                <a:gd name="connsiteX141" fmla="*/ 512237 w 840257"/>
                <a:gd name="connsiteY141" fmla="*/ 73598 h 346604"/>
                <a:gd name="connsiteX142" fmla="*/ 509287 w 840257"/>
                <a:gd name="connsiteY142" fmla="*/ 73451 h 346604"/>
                <a:gd name="connsiteX143" fmla="*/ 506927 w 840257"/>
                <a:gd name="connsiteY143" fmla="*/ 71976 h 346604"/>
                <a:gd name="connsiteX144" fmla="*/ 504273 w 840257"/>
                <a:gd name="connsiteY144" fmla="*/ 70206 h 346604"/>
                <a:gd name="connsiteX145" fmla="*/ 501617 w 840257"/>
                <a:gd name="connsiteY145" fmla="*/ 66371 h 346604"/>
                <a:gd name="connsiteX146" fmla="*/ 499405 w 840257"/>
                <a:gd name="connsiteY146" fmla="*/ 64601 h 346604"/>
                <a:gd name="connsiteX147" fmla="*/ 495571 w 840257"/>
                <a:gd name="connsiteY147" fmla="*/ 62389 h 346604"/>
                <a:gd name="connsiteX148" fmla="*/ 492031 w 840257"/>
                <a:gd name="connsiteY148" fmla="*/ 61799 h 346604"/>
                <a:gd name="connsiteX149" fmla="*/ 486721 w 840257"/>
                <a:gd name="connsiteY149" fmla="*/ 62241 h 346604"/>
                <a:gd name="connsiteX150" fmla="*/ 482739 w 840257"/>
                <a:gd name="connsiteY150" fmla="*/ 62684 h 346604"/>
                <a:gd name="connsiteX151" fmla="*/ 479199 w 840257"/>
                <a:gd name="connsiteY151" fmla="*/ 61799 h 346604"/>
                <a:gd name="connsiteX152" fmla="*/ 476987 w 840257"/>
                <a:gd name="connsiteY152" fmla="*/ 60471 h 346604"/>
                <a:gd name="connsiteX153" fmla="*/ 473742 w 840257"/>
                <a:gd name="connsiteY153" fmla="*/ 59292 h 346604"/>
                <a:gd name="connsiteX154" fmla="*/ 469022 w 840257"/>
                <a:gd name="connsiteY154" fmla="*/ 58997 h 346604"/>
                <a:gd name="connsiteX155" fmla="*/ 465040 w 840257"/>
                <a:gd name="connsiteY155" fmla="*/ 57964 h 346604"/>
                <a:gd name="connsiteX156" fmla="*/ 460910 w 840257"/>
                <a:gd name="connsiteY156" fmla="*/ 56932 h 346604"/>
                <a:gd name="connsiteX157" fmla="*/ 457813 w 840257"/>
                <a:gd name="connsiteY157" fmla="*/ 57374 h 346604"/>
                <a:gd name="connsiteX158" fmla="*/ 455748 w 840257"/>
                <a:gd name="connsiteY158" fmla="*/ 58407 h 346604"/>
                <a:gd name="connsiteX159" fmla="*/ 453388 w 840257"/>
                <a:gd name="connsiteY159" fmla="*/ 59734 h 346604"/>
                <a:gd name="connsiteX160" fmla="*/ 450291 w 840257"/>
                <a:gd name="connsiteY160" fmla="*/ 60029 h 346604"/>
                <a:gd name="connsiteX161" fmla="*/ 442769 w 840257"/>
                <a:gd name="connsiteY161" fmla="*/ 61356 h 346604"/>
                <a:gd name="connsiteX162" fmla="*/ 440409 w 840257"/>
                <a:gd name="connsiteY162" fmla="*/ 62241 h 346604"/>
                <a:gd name="connsiteX163" fmla="*/ 437017 w 840257"/>
                <a:gd name="connsiteY163" fmla="*/ 62684 h 346604"/>
                <a:gd name="connsiteX164" fmla="*/ 434067 w 840257"/>
                <a:gd name="connsiteY164" fmla="*/ 63716 h 346604"/>
                <a:gd name="connsiteX165" fmla="*/ 431559 w 840257"/>
                <a:gd name="connsiteY165" fmla="*/ 65781 h 346604"/>
                <a:gd name="connsiteX166" fmla="*/ 429494 w 840257"/>
                <a:gd name="connsiteY166" fmla="*/ 67256 h 346604"/>
                <a:gd name="connsiteX167" fmla="*/ 426840 w 840257"/>
                <a:gd name="connsiteY167" fmla="*/ 67846 h 346604"/>
                <a:gd name="connsiteX168" fmla="*/ 423742 w 840257"/>
                <a:gd name="connsiteY168" fmla="*/ 67699 h 346604"/>
                <a:gd name="connsiteX169" fmla="*/ 421087 w 840257"/>
                <a:gd name="connsiteY169" fmla="*/ 67256 h 346604"/>
                <a:gd name="connsiteX170" fmla="*/ 419612 w 840257"/>
                <a:gd name="connsiteY170" fmla="*/ 67109 h 346604"/>
                <a:gd name="connsiteX171" fmla="*/ 417548 w 840257"/>
                <a:gd name="connsiteY171" fmla="*/ 67846 h 346604"/>
                <a:gd name="connsiteX172" fmla="*/ 415188 w 840257"/>
                <a:gd name="connsiteY172" fmla="*/ 68436 h 346604"/>
                <a:gd name="connsiteX173" fmla="*/ 411648 w 840257"/>
                <a:gd name="connsiteY173" fmla="*/ 67404 h 346604"/>
                <a:gd name="connsiteX174" fmla="*/ 409731 w 840257"/>
                <a:gd name="connsiteY174" fmla="*/ 66666 h 346604"/>
                <a:gd name="connsiteX175" fmla="*/ 406634 w 840257"/>
                <a:gd name="connsiteY175" fmla="*/ 66224 h 346604"/>
                <a:gd name="connsiteX176" fmla="*/ 404716 w 840257"/>
                <a:gd name="connsiteY176" fmla="*/ 64011 h 346604"/>
                <a:gd name="connsiteX177" fmla="*/ 402946 w 840257"/>
                <a:gd name="connsiteY177" fmla="*/ 63126 h 346604"/>
                <a:gd name="connsiteX178" fmla="*/ 399701 w 840257"/>
                <a:gd name="connsiteY178" fmla="*/ 62831 h 346604"/>
                <a:gd name="connsiteX179" fmla="*/ 394982 w 840257"/>
                <a:gd name="connsiteY179" fmla="*/ 61651 h 346604"/>
                <a:gd name="connsiteX180" fmla="*/ 392474 w 840257"/>
                <a:gd name="connsiteY180" fmla="*/ 60619 h 346604"/>
                <a:gd name="connsiteX181" fmla="*/ 390409 w 840257"/>
                <a:gd name="connsiteY181" fmla="*/ 59882 h 346604"/>
                <a:gd name="connsiteX182" fmla="*/ 386869 w 840257"/>
                <a:gd name="connsiteY182" fmla="*/ 57374 h 346604"/>
                <a:gd name="connsiteX183" fmla="*/ 384805 w 840257"/>
                <a:gd name="connsiteY183" fmla="*/ 55162 h 346604"/>
                <a:gd name="connsiteX184" fmla="*/ 383182 w 840257"/>
                <a:gd name="connsiteY184" fmla="*/ 54719 h 346604"/>
                <a:gd name="connsiteX185" fmla="*/ 381265 w 840257"/>
                <a:gd name="connsiteY185" fmla="*/ 54424 h 346604"/>
                <a:gd name="connsiteX186" fmla="*/ 380085 w 840257"/>
                <a:gd name="connsiteY186" fmla="*/ 53097 h 346604"/>
                <a:gd name="connsiteX187" fmla="*/ 379937 w 840257"/>
                <a:gd name="connsiteY187" fmla="*/ 51327 h 346604"/>
                <a:gd name="connsiteX188" fmla="*/ 380380 w 840257"/>
                <a:gd name="connsiteY188" fmla="*/ 50295 h 346604"/>
                <a:gd name="connsiteX189" fmla="*/ 380823 w 840257"/>
                <a:gd name="connsiteY189" fmla="*/ 48525 h 346604"/>
                <a:gd name="connsiteX190" fmla="*/ 379790 w 840257"/>
                <a:gd name="connsiteY190" fmla="*/ 46755 h 346604"/>
                <a:gd name="connsiteX191" fmla="*/ 378610 w 840257"/>
                <a:gd name="connsiteY191" fmla="*/ 46017 h 346604"/>
                <a:gd name="connsiteX192" fmla="*/ 378167 w 840257"/>
                <a:gd name="connsiteY192" fmla="*/ 44690 h 346604"/>
                <a:gd name="connsiteX193" fmla="*/ 378463 w 840257"/>
                <a:gd name="connsiteY193" fmla="*/ 42183 h 346604"/>
                <a:gd name="connsiteX194" fmla="*/ 378020 w 840257"/>
                <a:gd name="connsiteY194" fmla="*/ 39675 h 346604"/>
                <a:gd name="connsiteX195" fmla="*/ 377578 w 840257"/>
                <a:gd name="connsiteY195" fmla="*/ 37020 h 346604"/>
                <a:gd name="connsiteX196" fmla="*/ 376545 w 840257"/>
                <a:gd name="connsiteY196" fmla="*/ 35103 h 346604"/>
                <a:gd name="connsiteX197" fmla="*/ 376250 w 840257"/>
                <a:gd name="connsiteY197" fmla="*/ 31416 h 346604"/>
                <a:gd name="connsiteX198" fmla="*/ 376693 w 840257"/>
                <a:gd name="connsiteY198" fmla="*/ 29793 h 346604"/>
                <a:gd name="connsiteX199" fmla="*/ 376545 w 840257"/>
                <a:gd name="connsiteY199" fmla="*/ 28023 h 346604"/>
                <a:gd name="connsiteX200" fmla="*/ 375513 w 840257"/>
                <a:gd name="connsiteY200" fmla="*/ 26548 h 346604"/>
                <a:gd name="connsiteX201" fmla="*/ 371973 w 840257"/>
                <a:gd name="connsiteY201" fmla="*/ 25663 h 346604"/>
                <a:gd name="connsiteX202" fmla="*/ 367843 w 840257"/>
                <a:gd name="connsiteY202" fmla="*/ 24189 h 346604"/>
                <a:gd name="connsiteX203" fmla="*/ 361354 w 840257"/>
                <a:gd name="connsiteY203" fmla="*/ 22714 h 346604"/>
                <a:gd name="connsiteX204" fmla="*/ 358551 w 840257"/>
                <a:gd name="connsiteY204" fmla="*/ 22566 h 346604"/>
                <a:gd name="connsiteX205" fmla="*/ 356339 w 840257"/>
                <a:gd name="connsiteY205" fmla="*/ 23156 h 346604"/>
                <a:gd name="connsiteX206" fmla="*/ 354421 w 840257"/>
                <a:gd name="connsiteY206" fmla="*/ 22419 h 346604"/>
                <a:gd name="connsiteX207" fmla="*/ 352209 w 840257"/>
                <a:gd name="connsiteY207" fmla="*/ 21091 h 346604"/>
                <a:gd name="connsiteX208" fmla="*/ 348669 w 840257"/>
                <a:gd name="connsiteY208" fmla="*/ 19616 h 346604"/>
                <a:gd name="connsiteX209" fmla="*/ 343950 w 840257"/>
                <a:gd name="connsiteY209" fmla="*/ 17846 h 346604"/>
                <a:gd name="connsiteX210" fmla="*/ 338787 w 840257"/>
                <a:gd name="connsiteY210" fmla="*/ 15929 h 346604"/>
                <a:gd name="connsiteX211" fmla="*/ 334215 w 840257"/>
                <a:gd name="connsiteY211" fmla="*/ 14159 h 346604"/>
                <a:gd name="connsiteX212" fmla="*/ 332593 w 840257"/>
                <a:gd name="connsiteY212" fmla="*/ 13717 h 346604"/>
                <a:gd name="connsiteX213" fmla="*/ 326251 w 840257"/>
                <a:gd name="connsiteY213" fmla="*/ 13569 h 346604"/>
                <a:gd name="connsiteX214" fmla="*/ 321236 w 840257"/>
                <a:gd name="connsiteY214" fmla="*/ 13274 h 346604"/>
                <a:gd name="connsiteX215" fmla="*/ 318286 w 840257"/>
                <a:gd name="connsiteY215" fmla="*/ 12684 h 346604"/>
                <a:gd name="connsiteX216" fmla="*/ 314746 w 840257"/>
                <a:gd name="connsiteY216" fmla="*/ 10177 h 346604"/>
                <a:gd name="connsiteX217" fmla="*/ 312976 w 840257"/>
                <a:gd name="connsiteY217" fmla="*/ 8555 h 346604"/>
                <a:gd name="connsiteX218" fmla="*/ 310174 w 840257"/>
                <a:gd name="connsiteY218" fmla="*/ 7817 h 346604"/>
                <a:gd name="connsiteX219" fmla="*/ 308109 w 840257"/>
                <a:gd name="connsiteY219" fmla="*/ 7670 h 346604"/>
                <a:gd name="connsiteX220" fmla="*/ 304717 w 840257"/>
                <a:gd name="connsiteY220" fmla="*/ 6785 h 346604"/>
                <a:gd name="connsiteX221" fmla="*/ 298670 w 840257"/>
                <a:gd name="connsiteY221" fmla="*/ 4130 h 346604"/>
                <a:gd name="connsiteX222" fmla="*/ 296458 w 840257"/>
                <a:gd name="connsiteY222" fmla="*/ 2950 h 346604"/>
                <a:gd name="connsiteX223" fmla="*/ 294983 w 840257"/>
                <a:gd name="connsiteY223" fmla="*/ 2802 h 346604"/>
                <a:gd name="connsiteX224" fmla="*/ 293065 w 840257"/>
                <a:gd name="connsiteY224" fmla="*/ 590 h 346604"/>
                <a:gd name="connsiteX225" fmla="*/ 291295 w 840257"/>
                <a:gd name="connsiteY225" fmla="*/ 0 h 346604"/>
                <a:gd name="connsiteX226" fmla="*/ 290115 w 840257"/>
                <a:gd name="connsiteY226" fmla="*/ 1622 h 346604"/>
                <a:gd name="connsiteX227" fmla="*/ 288935 w 840257"/>
                <a:gd name="connsiteY227" fmla="*/ 5605 h 346604"/>
                <a:gd name="connsiteX228" fmla="*/ 287903 w 840257"/>
                <a:gd name="connsiteY228" fmla="*/ 7375 h 346604"/>
                <a:gd name="connsiteX229" fmla="*/ 284806 w 840257"/>
                <a:gd name="connsiteY229" fmla="*/ 11062 h 346604"/>
                <a:gd name="connsiteX230" fmla="*/ 277283 w 840257"/>
                <a:gd name="connsiteY230" fmla="*/ 14012 h 346604"/>
                <a:gd name="connsiteX231" fmla="*/ 275956 w 840257"/>
                <a:gd name="connsiteY231" fmla="*/ 15487 h 346604"/>
                <a:gd name="connsiteX232" fmla="*/ 275219 w 840257"/>
                <a:gd name="connsiteY232" fmla="*/ 16814 h 346604"/>
                <a:gd name="connsiteX233" fmla="*/ 274186 w 840257"/>
                <a:gd name="connsiteY233" fmla="*/ 18731 h 346604"/>
                <a:gd name="connsiteX234" fmla="*/ 273744 w 840257"/>
                <a:gd name="connsiteY234" fmla="*/ 21386 h 346604"/>
                <a:gd name="connsiteX235" fmla="*/ 272859 w 840257"/>
                <a:gd name="connsiteY235" fmla="*/ 21976 h 346604"/>
                <a:gd name="connsiteX236" fmla="*/ 270647 w 840257"/>
                <a:gd name="connsiteY236" fmla="*/ 22124 h 346604"/>
                <a:gd name="connsiteX237" fmla="*/ 269024 w 840257"/>
                <a:gd name="connsiteY237" fmla="*/ 23304 h 346604"/>
                <a:gd name="connsiteX238" fmla="*/ 267697 w 840257"/>
                <a:gd name="connsiteY238" fmla="*/ 25811 h 346604"/>
                <a:gd name="connsiteX239" fmla="*/ 266664 w 840257"/>
                <a:gd name="connsiteY239" fmla="*/ 26843 h 346604"/>
                <a:gd name="connsiteX240" fmla="*/ 265927 w 840257"/>
                <a:gd name="connsiteY240" fmla="*/ 29056 h 346604"/>
                <a:gd name="connsiteX241" fmla="*/ 266074 w 840257"/>
                <a:gd name="connsiteY241" fmla="*/ 30088 h 346604"/>
                <a:gd name="connsiteX242" fmla="*/ 265927 w 840257"/>
                <a:gd name="connsiteY242" fmla="*/ 31268 h 346604"/>
                <a:gd name="connsiteX243" fmla="*/ 265631 w 840257"/>
                <a:gd name="connsiteY243" fmla="*/ 33038 h 346604"/>
                <a:gd name="connsiteX244" fmla="*/ 263714 w 840257"/>
                <a:gd name="connsiteY244" fmla="*/ 37020 h 346604"/>
                <a:gd name="connsiteX245" fmla="*/ 263419 w 840257"/>
                <a:gd name="connsiteY245" fmla="*/ 39380 h 346604"/>
                <a:gd name="connsiteX246" fmla="*/ 264304 w 840257"/>
                <a:gd name="connsiteY246" fmla="*/ 40708 h 346604"/>
                <a:gd name="connsiteX247" fmla="*/ 265927 w 840257"/>
                <a:gd name="connsiteY247" fmla="*/ 42772 h 346604"/>
                <a:gd name="connsiteX248" fmla="*/ 266812 w 840257"/>
                <a:gd name="connsiteY248" fmla="*/ 43805 h 346604"/>
                <a:gd name="connsiteX249" fmla="*/ 267106 w 840257"/>
                <a:gd name="connsiteY249" fmla="*/ 45132 h 346604"/>
                <a:gd name="connsiteX250" fmla="*/ 266959 w 840257"/>
                <a:gd name="connsiteY250" fmla="*/ 46755 h 346604"/>
                <a:gd name="connsiteX251" fmla="*/ 267991 w 840257"/>
                <a:gd name="connsiteY251" fmla="*/ 49115 h 346604"/>
                <a:gd name="connsiteX252" fmla="*/ 268729 w 840257"/>
                <a:gd name="connsiteY252" fmla="*/ 51032 h 346604"/>
                <a:gd name="connsiteX253" fmla="*/ 270056 w 840257"/>
                <a:gd name="connsiteY253" fmla="*/ 52507 h 346604"/>
                <a:gd name="connsiteX254" fmla="*/ 271826 w 840257"/>
                <a:gd name="connsiteY254" fmla="*/ 53687 h 346604"/>
                <a:gd name="connsiteX255" fmla="*/ 273744 w 840257"/>
                <a:gd name="connsiteY255" fmla="*/ 53982 h 346604"/>
                <a:gd name="connsiteX256" fmla="*/ 275366 w 840257"/>
                <a:gd name="connsiteY256" fmla="*/ 54867 h 346604"/>
                <a:gd name="connsiteX257" fmla="*/ 275661 w 840257"/>
                <a:gd name="connsiteY257" fmla="*/ 56489 h 346604"/>
                <a:gd name="connsiteX258" fmla="*/ 275219 w 840257"/>
                <a:gd name="connsiteY258" fmla="*/ 58702 h 346604"/>
                <a:gd name="connsiteX259" fmla="*/ 274481 w 840257"/>
                <a:gd name="connsiteY259" fmla="*/ 62831 h 346604"/>
                <a:gd name="connsiteX260" fmla="*/ 273301 w 840257"/>
                <a:gd name="connsiteY260" fmla="*/ 65339 h 346604"/>
                <a:gd name="connsiteX261" fmla="*/ 272416 w 840257"/>
                <a:gd name="connsiteY261" fmla="*/ 66961 h 346604"/>
                <a:gd name="connsiteX262" fmla="*/ 271236 w 840257"/>
                <a:gd name="connsiteY262" fmla="*/ 69468 h 346604"/>
                <a:gd name="connsiteX263" fmla="*/ 270647 w 840257"/>
                <a:gd name="connsiteY263" fmla="*/ 70501 h 346604"/>
                <a:gd name="connsiteX264" fmla="*/ 268139 w 840257"/>
                <a:gd name="connsiteY264" fmla="*/ 72566 h 346604"/>
                <a:gd name="connsiteX265" fmla="*/ 266369 w 840257"/>
                <a:gd name="connsiteY265" fmla="*/ 73156 h 346604"/>
                <a:gd name="connsiteX266" fmla="*/ 264157 w 840257"/>
                <a:gd name="connsiteY266" fmla="*/ 74926 h 346604"/>
                <a:gd name="connsiteX267" fmla="*/ 262387 w 840257"/>
                <a:gd name="connsiteY267" fmla="*/ 74926 h 346604"/>
                <a:gd name="connsiteX268" fmla="*/ 260764 w 840257"/>
                <a:gd name="connsiteY268" fmla="*/ 74926 h 346604"/>
                <a:gd name="connsiteX269" fmla="*/ 258847 w 840257"/>
                <a:gd name="connsiteY269" fmla="*/ 75368 h 346604"/>
                <a:gd name="connsiteX270" fmla="*/ 257225 w 840257"/>
                <a:gd name="connsiteY270" fmla="*/ 76106 h 346604"/>
                <a:gd name="connsiteX271" fmla="*/ 256045 w 840257"/>
                <a:gd name="connsiteY271" fmla="*/ 78465 h 346604"/>
                <a:gd name="connsiteX272" fmla="*/ 252800 w 840257"/>
                <a:gd name="connsiteY272" fmla="*/ 80825 h 346604"/>
                <a:gd name="connsiteX273" fmla="*/ 251325 w 840257"/>
                <a:gd name="connsiteY273" fmla="*/ 81858 h 346604"/>
                <a:gd name="connsiteX274" fmla="*/ 247343 w 840257"/>
                <a:gd name="connsiteY274" fmla="*/ 82300 h 346604"/>
                <a:gd name="connsiteX275" fmla="*/ 245425 w 840257"/>
                <a:gd name="connsiteY275" fmla="*/ 81268 h 346604"/>
                <a:gd name="connsiteX276" fmla="*/ 244393 w 840257"/>
                <a:gd name="connsiteY276" fmla="*/ 79793 h 346604"/>
                <a:gd name="connsiteX277" fmla="*/ 243213 w 840257"/>
                <a:gd name="connsiteY277" fmla="*/ 78908 h 346604"/>
                <a:gd name="connsiteX278" fmla="*/ 241443 w 840257"/>
                <a:gd name="connsiteY278" fmla="*/ 77138 h 346604"/>
                <a:gd name="connsiteX279" fmla="*/ 234363 w 840257"/>
                <a:gd name="connsiteY279" fmla="*/ 76106 h 346604"/>
                <a:gd name="connsiteX280" fmla="*/ 232446 w 840257"/>
                <a:gd name="connsiteY280" fmla="*/ 76548 h 346604"/>
                <a:gd name="connsiteX281" fmla="*/ 231414 w 840257"/>
                <a:gd name="connsiteY281" fmla="*/ 77285 h 346604"/>
                <a:gd name="connsiteX282" fmla="*/ 229939 w 840257"/>
                <a:gd name="connsiteY282" fmla="*/ 76696 h 346604"/>
                <a:gd name="connsiteX283" fmla="*/ 228906 w 840257"/>
                <a:gd name="connsiteY283" fmla="*/ 75811 h 346604"/>
                <a:gd name="connsiteX284" fmla="*/ 227874 w 840257"/>
                <a:gd name="connsiteY284" fmla="*/ 76106 h 346604"/>
                <a:gd name="connsiteX285" fmla="*/ 225661 w 840257"/>
                <a:gd name="connsiteY285" fmla="*/ 76696 h 346604"/>
                <a:gd name="connsiteX286" fmla="*/ 224039 w 840257"/>
                <a:gd name="connsiteY286" fmla="*/ 76400 h 346604"/>
                <a:gd name="connsiteX287" fmla="*/ 221679 w 840257"/>
                <a:gd name="connsiteY287" fmla="*/ 74631 h 346604"/>
                <a:gd name="connsiteX288" fmla="*/ 218729 w 840257"/>
                <a:gd name="connsiteY288" fmla="*/ 73746 h 346604"/>
                <a:gd name="connsiteX289" fmla="*/ 217402 w 840257"/>
                <a:gd name="connsiteY289" fmla="*/ 73156 h 346604"/>
                <a:gd name="connsiteX290" fmla="*/ 216222 w 840257"/>
                <a:gd name="connsiteY290" fmla="*/ 73156 h 346604"/>
                <a:gd name="connsiteX291" fmla="*/ 215485 w 840257"/>
                <a:gd name="connsiteY291" fmla="*/ 74041 h 346604"/>
                <a:gd name="connsiteX292" fmla="*/ 214010 w 840257"/>
                <a:gd name="connsiteY292" fmla="*/ 74483 h 346604"/>
                <a:gd name="connsiteX293" fmla="*/ 213125 w 840257"/>
                <a:gd name="connsiteY293" fmla="*/ 73451 h 346604"/>
                <a:gd name="connsiteX294" fmla="*/ 211945 w 840257"/>
                <a:gd name="connsiteY294" fmla="*/ 72713 h 346604"/>
                <a:gd name="connsiteX295" fmla="*/ 210175 w 840257"/>
                <a:gd name="connsiteY295" fmla="*/ 72713 h 346604"/>
                <a:gd name="connsiteX296" fmla="*/ 208110 w 840257"/>
                <a:gd name="connsiteY296" fmla="*/ 74188 h 346604"/>
                <a:gd name="connsiteX297" fmla="*/ 204423 w 840257"/>
                <a:gd name="connsiteY297" fmla="*/ 75073 h 346604"/>
                <a:gd name="connsiteX298" fmla="*/ 203243 w 840257"/>
                <a:gd name="connsiteY298" fmla="*/ 76106 h 346604"/>
                <a:gd name="connsiteX299" fmla="*/ 201178 w 840257"/>
                <a:gd name="connsiteY299" fmla="*/ 75958 h 346604"/>
                <a:gd name="connsiteX300" fmla="*/ 199703 w 840257"/>
                <a:gd name="connsiteY300" fmla="*/ 75073 h 346604"/>
                <a:gd name="connsiteX301" fmla="*/ 198228 w 840257"/>
                <a:gd name="connsiteY301" fmla="*/ 74926 h 346604"/>
                <a:gd name="connsiteX302" fmla="*/ 193951 w 840257"/>
                <a:gd name="connsiteY302" fmla="*/ 75073 h 346604"/>
                <a:gd name="connsiteX303" fmla="*/ 192476 w 840257"/>
                <a:gd name="connsiteY303" fmla="*/ 75221 h 346604"/>
                <a:gd name="connsiteX304" fmla="*/ 190706 w 840257"/>
                <a:gd name="connsiteY304" fmla="*/ 74336 h 346604"/>
                <a:gd name="connsiteX305" fmla="*/ 189969 w 840257"/>
                <a:gd name="connsiteY305" fmla="*/ 72861 h 346604"/>
                <a:gd name="connsiteX306" fmla="*/ 187756 w 840257"/>
                <a:gd name="connsiteY306" fmla="*/ 71533 h 346604"/>
                <a:gd name="connsiteX307" fmla="*/ 184659 w 840257"/>
                <a:gd name="connsiteY307" fmla="*/ 71386 h 346604"/>
                <a:gd name="connsiteX308" fmla="*/ 182299 w 840257"/>
                <a:gd name="connsiteY308" fmla="*/ 71681 h 346604"/>
                <a:gd name="connsiteX309" fmla="*/ 181119 w 840257"/>
                <a:gd name="connsiteY309" fmla="*/ 72123 h 346604"/>
                <a:gd name="connsiteX310" fmla="*/ 179497 w 840257"/>
                <a:gd name="connsiteY310" fmla="*/ 72271 h 346604"/>
                <a:gd name="connsiteX311" fmla="*/ 178169 w 840257"/>
                <a:gd name="connsiteY311" fmla="*/ 70058 h 346604"/>
                <a:gd name="connsiteX312" fmla="*/ 176399 w 840257"/>
                <a:gd name="connsiteY312" fmla="*/ 68583 h 346604"/>
                <a:gd name="connsiteX313" fmla="*/ 175515 w 840257"/>
                <a:gd name="connsiteY313" fmla="*/ 67404 h 346604"/>
                <a:gd name="connsiteX314" fmla="*/ 173892 w 840257"/>
                <a:gd name="connsiteY314" fmla="*/ 66961 h 346604"/>
                <a:gd name="connsiteX315" fmla="*/ 172712 w 840257"/>
                <a:gd name="connsiteY315" fmla="*/ 65486 h 346604"/>
                <a:gd name="connsiteX316" fmla="*/ 172565 w 840257"/>
                <a:gd name="connsiteY316" fmla="*/ 62684 h 346604"/>
                <a:gd name="connsiteX317" fmla="*/ 171827 w 840257"/>
                <a:gd name="connsiteY317" fmla="*/ 59292 h 346604"/>
                <a:gd name="connsiteX318" fmla="*/ 170942 w 840257"/>
                <a:gd name="connsiteY318" fmla="*/ 55604 h 346604"/>
                <a:gd name="connsiteX319" fmla="*/ 170057 w 840257"/>
                <a:gd name="connsiteY319" fmla="*/ 54129 h 346604"/>
                <a:gd name="connsiteX320" fmla="*/ 165485 w 840257"/>
                <a:gd name="connsiteY320" fmla="*/ 53539 h 346604"/>
                <a:gd name="connsiteX321" fmla="*/ 163273 w 840257"/>
                <a:gd name="connsiteY321" fmla="*/ 53687 h 346604"/>
                <a:gd name="connsiteX322" fmla="*/ 158111 w 840257"/>
                <a:gd name="connsiteY322" fmla="*/ 53392 h 346604"/>
                <a:gd name="connsiteX323" fmla="*/ 154718 w 840257"/>
                <a:gd name="connsiteY323" fmla="*/ 53097 h 346604"/>
                <a:gd name="connsiteX324" fmla="*/ 153686 w 840257"/>
                <a:gd name="connsiteY324" fmla="*/ 53097 h 346604"/>
                <a:gd name="connsiteX325" fmla="*/ 150441 w 840257"/>
                <a:gd name="connsiteY325" fmla="*/ 52654 h 346604"/>
                <a:gd name="connsiteX326" fmla="*/ 147491 w 840257"/>
                <a:gd name="connsiteY326" fmla="*/ 52212 h 346604"/>
                <a:gd name="connsiteX327" fmla="*/ 144394 w 840257"/>
                <a:gd name="connsiteY327" fmla="*/ 52064 h 346604"/>
                <a:gd name="connsiteX328" fmla="*/ 143214 w 840257"/>
                <a:gd name="connsiteY328" fmla="*/ 52359 h 346604"/>
                <a:gd name="connsiteX329" fmla="*/ 140117 w 840257"/>
                <a:gd name="connsiteY329" fmla="*/ 52507 h 346604"/>
                <a:gd name="connsiteX330" fmla="*/ 137609 w 840257"/>
                <a:gd name="connsiteY330" fmla="*/ 50737 h 346604"/>
                <a:gd name="connsiteX331" fmla="*/ 136577 w 840257"/>
                <a:gd name="connsiteY331" fmla="*/ 48672 h 346604"/>
                <a:gd name="connsiteX332" fmla="*/ 136429 w 840257"/>
                <a:gd name="connsiteY332" fmla="*/ 47640 h 346604"/>
                <a:gd name="connsiteX333" fmla="*/ 135839 w 840257"/>
                <a:gd name="connsiteY333" fmla="*/ 46460 h 346604"/>
                <a:gd name="connsiteX334" fmla="*/ 133627 w 840257"/>
                <a:gd name="connsiteY334" fmla="*/ 46017 h 346604"/>
                <a:gd name="connsiteX335" fmla="*/ 131562 w 840257"/>
                <a:gd name="connsiteY335" fmla="*/ 46460 h 346604"/>
                <a:gd name="connsiteX336" fmla="*/ 130530 w 840257"/>
                <a:gd name="connsiteY336" fmla="*/ 48820 h 346604"/>
                <a:gd name="connsiteX337" fmla="*/ 129055 w 840257"/>
                <a:gd name="connsiteY337" fmla="*/ 49705 h 346604"/>
                <a:gd name="connsiteX338" fmla="*/ 127580 w 840257"/>
                <a:gd name="connsiteY338" fmla="*/ 49557 h 346604"/>
                <a:gd name="connsiteX339" fmla="*/ 126400 w 840257"/>
                <a:gd name="connsiteY339" fmla="*/ 48230 h 346604"/>
                <a:gd name="connsiteX340" fmla="*/ 123893 w 840257"/>
                <a:gd name="connsiteY340" fmla="*/ 46902 h 346604"/>
                <a:gd name="connsiteX341" fmla="*/ 122418 w 840257"/>
                <a:gd name="connsiteY341" fmla="*/ 45575 h 346604"/>
                <a:gd name="connsiteX342" fmla="*/ 120500 w 840257"/>
                <a:gd name="connsiteY342" fmla="*/ 43510 h 346604"/>
                <a:gd name="connsiteX343" fmla="*/ 118878 w 840257"/>
                <a:gd name="connsiteY343" fmla="*/ 43952 h 346604"/>
                <a:gd name="connsiteX344" fmla="*/ 118583 w 840257"/>
                <a:gd name="connsiteY344" fmla="*/ 45280 h 346604"/>
                <a:gd name="connsiteX345" fmla="*/ 118140 w 840257"/>
                <a:gd name="connsiteY345" fmla="*/ 46607 h 346604"/>
                <a:gd name="connsiteX346" fmla="*/ 116223 w 840257"/>
                <a:gd name="connsiteY346" fmla="*/ 49115 h 346604"/>
                <a:gd name="connsiteX347" fmla="*/ 114010 w 840257"/>
                <a:gd name="connsiteY347" fmla="*/ 49410 h 346604"/>
                <a:gd name="connsiteX348" fmla="*/ 110028 w 840257"/>
                <a:gd name="connsiteY348" fmla="*/ 49262 h 346604"/>
                <a:gd name="connsiteX349" fmla="*/ 106046 w 840257"/>
                <a:gd name="connsiteY349" fmla="*/ 49410 h 346604"/>
                <a:gd name="connsiteX350" fmla="*/ 103539 w 840257"/>
                <a:gd name="connsiteY350" fmla="*/ 50295 h 346604"/>
                <a:gd name="connsiteX351" fmla="*/ 101621 w 840257"/>
                <a:gd name="connsiteY351" fmla="*/ 52064 h 346604"/>
                <a:gd name="connsiteX352" fmla="*/ 100736 w 840257"/>
                <a:gd name="connsiteY352" fmla="*/ 53392 h 346604"/>
                <a:gd name="connsiteX353" fmla="*/ 98672 w 840257"/>
                <a:gd name="connsiteY353" fmla="*/ 53834 h 346604"/>
                <a:gd name="connsiteX354" fmla="*/ 96754 w 840257"/>
                <a:gd name="connsiteY354" fmla="*/ 55309 h 346604"/>
                <a:gd name="connsiteX355" fmla="*/ 95869 w 840257"/>
                <a:gd name="connsiteY355" fmla="*/ 57079 h 346604"/>
                <a:gd name="connsiteX356" fmla="*/ 93952 w 840257"/>
                <a:gd name="connsiteY356" fmla="*/ 57079 h 346604"/>
                <a:gd name="connsiteX357" fmla="*/ 92919 w 840257"/>
                <a:gd name="connsiteY357" fmla="*/ 57227 h 346604"/>
                <a:gd name="connsiteX358" fmla="*/ 91149 w 840257"/>
                <a:gd name="connsiteY358" fmla="*/ 57669 h 346604"/>
                <a:gd name="connsiteX359" fmla="*/ 86725 w 840257"/>
                <a:gd name="connsiteY359" fmla="*/ 58702 h 346604"/>
                <a:gd name="connsiteX360" fmla="*/ 85692 w 840257"/>
                <a:gd name="connsiteY360" fmla="*/ 58849 h 346604"/>
                <a:gd name="connsiteX361" fmla="*/ 82890 w 840257"/>
                <a:gd name="connsiteY361" fmla="*/ 60619 h 346604"/>
                <a:gd name="connsiteX362" fmla="*/ 80825 w 840257"/>
                <a:gd name="connsiteY362" fmla="*/ 62094 h 346604"/>
                <a:gd name="connsiteX363" fmla="*/ 78908 w 840257"/>
                <a:gd name="connsiteY363" fmla="*/ 62684 h 346604"/>
                <a:gd name="connsiteX364" fmla="*/ 77580 w 840257"/>
                <a:gd name="connsiteY364" fmla="*/ 64306 h 346604"/>
                <a:gd name="connsiteX365" fmla="*/ 76106 w 840257"/>
                <a:gd name="connsiteY365" fmla="*/ 65486 h 346604"/>
                <a:gd name="connsiteX366" fmla="*/ 72418 w 840257"/>
                <a:gd name="connsiteY366" fmla="*/ 65781 h 346604"/>
                <a:gd name="connsiteX367" fmla="*/ 68436 w 840257"/>
                <a:gd name="connsiteY367" fmla="*/ 67404 h 346604"/>
                <a:gd name="connsiteX368" fmla="*/ 67108 w 840257"/>
                <a:gd name="connsiteY368" fmla="*/ 67993 h 346604"/>
                <a:gd name="connsiteX369" fmla="*/ 64896 w 840257"/>
                <a:gd name="connsiteY369" fmla="*/ 69173 h 346604"/>
                <a:gd name="connsiteX370" fmla="*/ 61651 w 840257"/>
                <a:gd name="connsiteY370" fmla="*/ 69616 h 346604"/>
                <a:gd name="connsiteX371" fmla="*/ 60324 w 840257"/>
                <a:gd name="connsiteY371" fmla="*/ 69911 h 346604"/>
                <a:gd name="connsiteX372" fmla="*/ 59144 w 840257"/>
                <a:gd name="connsiteY372" fmla="*/ 70796 h 346604"/>
                <a:gd name="connsiteX373" fmla="*/ 58406 w 840257"/>
                <a:gd name="connsiteY373" fmla="*/ 73598 h 346604"/>
                <a:gd name="connsiteX374" fmla="*/ 55752 w 840257"/>
                <a:gd name="connsiteY374" fmla="*/ 74631 h 346604"/>
                <a:gd name="connsiteX375" fmla="*/ 52212 w 840257"/>
                <a:gd name="connsiteY375" fmla="*/ 74926 h 346604"/>
                <a:gd name="connsiteX376" fmla="*/ 49704 w 840257"/>
                <a:gd name="connsiteY376" fmla="*/ 76400 h 346604"/>
                <a:gd name="connsiteX377" fmla="*/ 49410 w 840257"/>
                <a:gd name="connsiteY377" fmla="*/ 79055 h 346604"/>
                <a:gd name="connsiteX378" fmla="*/ 50295 w 840257"/>
                <a:gd name="connsiteY378" fmla="*/ 81563 h 346604"/>
                <a:gd name="connsiteX379" fmla="*/ 49852 w 840257"/>
                <a:gd name="connsiteY379" fmla="*/ 82743 h 346604"/>
                <a:gd name="connsiteX380" fmla="*/ 47935 w 840257"/>
                <a:gd name="connsiteY380" fmla="*/ 83333 h 346604"/>
                <a:gd name="connsiteX381" fmla="*/ 45280 w 840257"/>
                <a:gd name="connsiteY381" fmla="*/ 84660 h 346604"/>
                <a:gd name="connsiteX382" fmla="*/ 43215 w 840257"/>
                <a:gd name="connsiteY382" fmla="*/ 86282 h 346604"/>
                <a:gd name="connsiteX383" fmla="*/ 40707 w 840257"/>
                <a:gd name="connsiteY383" fmla="*/ 86282 h 346604"/>
                <a:gd name="connsiteX384" fmla="*/ 39233 w 840257"/>
                <a:gd name="connsiteY384" fmla="*/ 85840 h 346604"/>
                <a:gd name="connsiteX385" fmla="*/ 38200 w 840257"/>
                <a:gd name="connsiteY385" fmla="*/ 86872 h 346604"/>
                <a:gd name="connsiteX386" fmla="*/ 37463 w 840257"/>
                <a:gd name="connsiteY386" fmla="*/ 88937 h 346604"/>
                <a:gd name="connsiteX387" fmla="*/ 35693 w 840257"/>
                <a:gd name="connsiteY387" fmla="*/ 89970 h 346604"/>
                <a:gd name="connsiteX388" fmla="*/ 33038 w 840257"/>
                <a:gd name="connsiteY388" fmla="*/ 91002 h 346604"/>
                <a:gd name="connsiteX389" fmla="*/ 32005 w 840257"/>
                <a:gd name="connsiteY389" fmla="*/ 90560 h 346604"/>
                <a:gd name="connsiteX390" fmla="*/ 31416 w 840257"/>
                <a:gd name="connsiteY390" fmla="*/ 89822 h 346604"/>
                <a:gd name="connsiteX391" fmla="*/ 30236 w 840257"/>
                <a:gd name="connsiteY391" fmla="*/ 88790 h 346604"/>
                <a:gd name="connsiteX392" fmla="*/ 29203 w 840257"/>
                <a:gd name="connsiteY392" fmla="*/ 89085 h 346604"/>
                <a:gd name="connsiteX393" fmla="*/ 29203 w 840257"/>
                <a:gd name="connsiteY393" fmla="*/ 90707 h 346604"/>
                <a:gd name="connsiteX394" fmla="*/ 28466 w 840257"/>
                <a:gd name="connsiteY394" fmla="*/ 91887 h 346604"/>
                <a:gd name="connsiteX395" fmla="*/ 26253 w 840257"/>
                <a:gd name="connsiteY395" fmla="*/ 91887 h 346604"/>
                <a:gd name="connsiteX396" fmla="*/ 24484 w 840257"/>
                <a:gd name="connsiteY396" fmla="*/ 91297 h 346604"/>
                <a:gd name="connsiteX397" fmla="*/ 23303 w 840257"/>
                <a:gd name="connsiteY397" fmla="*/ 90560 h 346604"/>
                <a:gd name="connsiteX398" fmla="*/ 20944 w 840257"/>
                <a:gd name="connsiteY398" fmla="*/ 90707 h 346604"/>
                <a:gd name="connsiteX399" fmla="*/ 18584 w 840257"/>
                <a:gd name="connsiteY399" fmla="*/ 91002 h 346604"/>
                <a:gd name="connsiteX400" fmla="*/ 16961 w 840257"/>
                <a:gd name="connsiteY400" fmla="*/ 90707 h 346604"/>
                <a:gd name="connsiteX401" fmla="*/ 15486 w 840257"/>
                <a:gd name="connsiteY401" fmla="*/ 91002 h 346604"/>
                <a:gd name="connsiteX402" fmla="*/ 11799 w 840257"/>
                <a:gd name="connsiteY402" fmla="*/ 91740 h 346604"/>
                <a:gd name="connsiteX403" fmla="*/ 10177 w 840257"/>
                <a:gd name="connsiteY403" fmla="*/ 94099 h 346604"/>
                <a:gd name="connsiteX404" fmla="*/ 10177 w 840257"/>
                <a:gd name="connsiteY404" fmla="*/ 96902 h 346604"/>
                <a:gd name="connsiteX405" fmla="*/ 9734 w 840257"/>
                <a:gd name="connsiteY405" fmla="*/ 98377 h 346604"/>
                <a:gd name="connsiteX406" fmla="*/ 7375 w 840257"/>
                <a:gd name="connsiteY406" fmla="*/ 99557 h 346604"/>
                <a:gd name="connsiteX407" fmla="*/ 6342 w 840257"/>
                <a:gd name="connsiteY407" fmla="*/ 100737 h 346604"/>
                <a:gd name="connsiteX408" fmla="*/ 5015 w 840257"/>
                <a:gd name="connsiteY408" fmla="*/ 101474 h 346604"/>
                <a:gd name="connsiteX409" fmla="*/ 1917 w 840257"/>
                <a:gd name="connsiteY409" fmla="*/ 101474 h 346604"/>
                <a:gd name="connsiteX410" fmla="*/ 1917 w 840257"/>
                <a:gd name="connsiteY410" fmla="*/ 101474 h 346604"/>
                <a:gd name="connsiteX411" fmla="*/ 2065 w 840257"/>
                <a:gd name="connsiteY411" fmla="*/ 103096 h 346604"/>
                <a:gd name="connsiteX412" fmla="*/ 1917 w 840257"/>
                <a:gd name="connsiteY412" fmla="*/ 104276 h 346604"/>
                <a:gd name="connsiteX413" fmla="*/ 2360 w 840257"/>
                <a:gd name="connsiteY413" fmla="*/ 105899 h 346604"/>
                <a:gd name="connsiteX414" fmla="*/ 3392 w 840257"/>
                <a:gd name="connsiteY414" fmla="*/ 106931 h 346604"/>
                <a:gd name="connsiteX415" fmla="*/ 3097 w 840257"/>
                <a:gd name="connsiteY415" fmla="*/ 108111 h 346604"/>
                <a:gd name="connsiteX416" fmla="*/ 1622 w 840257"/>
                <a:gd name="connsiteY416" fmla="*/ 108849 h 346604"/>
                <a:gd name="connsiteX417" fmla="*/ 295 w 840257"/>
                <a:gd name="connsiteY417" fmla="*/ 109734 h 346604"/>
                <a:gd name="connsiteX418" fmla="*/ 0 w 840257"/>
                <a:gd name="connsiteY418" fmla="*/ 110913 h 346604"/>
                <a:gd name="connsiteX419" fmla="*/ 1770 w 840257"/>
                <a:gd name="connsiteY419" fmla="*/ 112536 h 346604"/>
                <a:gd name="connsiteX420" fmla="*/ 2360 w 840257"/>
                <a:gd name="connsiteY420" fmla="*/ 114011 h 346604"/>
                <a:gd name="connsiteX421" fmla="*/ 5162 w 840257"/>
                <a:gd name="connsiteY421" fmla="*/ 114896 h 346604"/>
                <a:gd name="connsiteX422" fmla="*/ 7375 w 840257"/>
                <a:gd name="connsiteY422" fmla="*/ 115928 h 346604"/>
                <a:gd name="connsiteX423" fmla="*/ 8259 w 840257"/>
                <a:gd name="connsiteY423" fmla="*/ 116813 h 346604"/>
                <a:gd name="connsiteX424" fmla="*/ 7965 w 840257"/>
                <a:gd name="connsiteY424" fmla="*/ 117845 h 346604"/>
                <a:gd name="connsiteX425" fmla="*/ 6932 w 840257"/>
                <a:gd name="connsiteY425" fmla="*/ 119025 h 346604"/>
                <a:gd name="connsiteX426" fmla="*/ 6047 w 840257"/>
                <a:gd name="connsiteY426" fmla="*/ 120353 h 346604"/>
                <a:gd name="connsiteX427" fmla="*/ 5900 w 840257"/>
                <a:gd name="connsiteY427" fmla="*/ 121090 h 346604"/>
                <a:gd name="connsiteX428" fmla="*/ 6194 w 840257"/>
                <a:gd name="connsiteY428" fmla="*/ 121975 h 346604"/>
                <a:gd name="connsiteX429" fmla="*/ 8407 w 840257"/>
                <a:gd name="connsiteY429" fmla="*/ 122418 h 346604"/>
                <a:gd name="connsiteX430" fmla="*/ 10767 w 840257"/>
                <a:gd name="connsiteY430" fmla="*/ 123450 h 346604"/>
                <a:gd name="connsiteX431" fmla="*/ 14749 w 840257"/>
                <a:gd name="connsiteY431" fmla="*/ 124630 h 346604"/>
                <a:gd name="connsiteX432" fmla="*/ 17551 w 840257"/>
                <a:gd name="connsiteY432" fmla="*/ 126990 h 346604"/>
                <a:gd name="connsiteX433" fmla="*/ 20206 w 840257"/>
                <a:gd name="connsiteY433" fmla="*/ 127580 h 346604"/>
                <a:gd name="connsiteX434" fmla="*/ 21534 w 840257"/>
                <a:gd name="connsiteY434" fmla="*/ 129792 h 346604"/>
                <a:gd name="connsiteX435" fmla="*/ 21681 w 840257"/>
                <a:gd name="connsiteY435" fmla="*/ 133185 h 346604"/>
                <a:gd name="connsiteX436" fmla="*/ 24484 w 840257"/>
                <a:gd name="connsiteY436" fmla="*/ 134807 h 346604"/>
                <a:gd name="connsiteX437" fmla="*/ 28613 w 840257"/>
                <a:gd name="connsiteY437" fmla="*/ 137019 h 346604"/>
                <a:gd name="connsiteX438" fmla="*/ 30678 w 840257"/>
                <a:gd name="connsiteY438" fmla="*/ 137462 h 346604"/>
                <a:gd name="connsiteX439" fmla="*/ 32005 w 840257"/>
                <a:gd name="connsiteY439" fmla="*/ 138789 h 346604"/>
                <a:gd name="connsiteX440" fmla="*/ 34070 w 840257"/>
                <a:gd name="connsiteY440" fmla="*/ 140412 h 346604"/>
                <a:gd name="connsiteX441" fmla="*/ 35840 w 840257"/>
                <a:gd name="connsiteY441" fmla="*/ 140854 h 346604"/>
                <a:gd name="connsiteX442" fmla="*/ 37905 w 840257"/>
                <a:gd name="connsiteY442" fmla="*/ 141149 h 346604"/>
                <a:gd name="connsiteX443" fmla="*/ 41445 w 840257"/>
                <a:gd name="connsiteY443" fmla="*/ 139674 h 346604"/>
                <a:gd name="connsiteX444" fmla="*/ 45280 w 840257"/>
                <a:gd name="connsiteY444" fmla="*/ 139527 h 346604"/>
                <a:gd name="connsiteX445" fmla="*/ 47492 w 840257"/>
                <a:gd name="connsiteY445" fmla="*/ 140264 h 346604"/>
                <a:gd name="connsiteX446" fmla="*/ 49557 w 840257"/>
                <a:gd name="connsiteY446" fmla="*/ 143509 h 346604"/>
                <a:gd name="connsiteX447" fmla="*/ 50884 w 840257"/>
                <a:gd name="connsiteY447" fmla="*/ 144541 h 346604"/>
                <a:gd name="connsiteX448" fmla="*/ 51769 w 840257"/>
                <a:gd name="connsiteY448" fmla="*/ 145426 h 346604"/>
                <a:gd name="connsiteX449" fmla="*/ 53097 w 840257"/>
                <a:gd name="connsiteY449" fmla="*/ 146164 h 346604"/>
                <a:gd name="connsiteX450" fmla="*/ 54571 w 840257"/>
                <a:gd name="connsiteY450" fmla="*/ 146311 h 346604"/>
                <a:gd name="connsiteX451" fmla="*/ 56637 w 840257"/>
                <a:gd name="connsiteY451" fmla="*/ 145574 h 346604"/>
                <a:gd name="connsiteX452" fmla="*/ 57816 w 840257"/>
                <a:gd name="connsiteY452" fmla="*/ 144246 h 346604"/>
                <a:gd name="connsiteX453" fmla="*/ 59734 w 840257"/>
                <a:gd name="connsiteY453" fmla="*/ 144541 h 346604"/>
                <a:gd name="connsiteX454" fmla="*/ 60324 w 840257"/>
                <a:gd name="connsiteY454" fmla="*/ 145426 h 346604"/>
                <a:gd name="connsiteX455" fmla="*/ 60766 w 840257"/>
                <a:gd name="connsiteY455" fmla="*/ 147049 h 346604"/>
                <a:gd name="connsiteX456" fmla="*/ 61651 w 840257"/>
                <a:gd name="connsiteY456" fmla="*/ 148966 h 346604"/>
                <a:gd name="connsiteX457" fmla="*/ 64011 w 840257"/>
                <a:gd name="connsiteY457" fmla="*/ 150294 h 346604"/>
                <a:gd name="connsiteX458" fmla="*/ 67108 w 840257"/>
                <a:gd name="connsiteY458" fmla="*/ 151179 h 346604"/>
                <a:gd name="connsiteX459" fmla="*/ 67551 w 840257"/>
                <a:gd name="connsiteY459" fmla="*/ 151916 h 346604"/>
                <a:gd name="connsiteX460" fmla="*/ 67993 w 840257"/>
                <a:gd name="connsiteY460" fmla="*/ 153833 h 346604"/>
                <a:gd name="connsiteX461" fmla="*/ 68878 w 840257"/>
                <a:gd name="connsiteY461" fmla="*/ 155161 h 346604"/>
                <a:gd name="connsiteX462" fmla="*/ 70058 w 840257"/>
                <a:gd name="connsiteY462" fmla="*/ 156931 h 346604"/>
                <a:gd name="connsiteX463" fmla="*/ 71238 w 840257"/>
                <a:gd name="connsiteY463" fmla="*/ 160028 h 346604"/>
                <a:gd name="connsiteX464" fmla="*/ 71386 w 840257"/>
                <a:gd name="connsiteY464" fmla="*/ 162683 h 346604"/>
                <a:gd name="connsiteX465" fmla="*/ 71976 w 840257"/>
                <a:gd name="connsiteY465" fmla="*/ 164158 h 346604"/>
                <a:gd name="connsiteX466" fmla="*/ 73450 w 840257"/>
                <a:gd name="connsiteY466" fmla="*/ 166518 h 346604"/>
                <a:gd name="connsiteX467" fmla="*/ 75810 w 840257"/>
                <a:gd name="connsiteY467" fmla="*/ 170205 h 346604"/>
                <a:gd name="connsiteX468" fmla="*/ 77728 w 840257"/>
                <a:gd name="connsiteY468" fmla="*/ 173450 h 346604"/>
                <a:gd name="connsiteX469" fmla="*/ 79793 w 840257"/>
                <a:gd name="connsiteY469" fmla="*/ 174040 h 346604"/>
                <a:gd name="connsiteX470" fmla="*/ 81710 w 840257"/>
                <a:gd name="connsiteY470" fmla="*/ 175072 h 346604"/>
                <a:gd name="connsiteX471" fmla="*/ 82742 w 840257"/>
                <a:gd name="connsiteY471" fmla="*/ 177432 h 346604"/>
                <a:gd name="connsiteX472" fmla="*/ 84660 w 840257"/>
                <a:gd name="connsiteY472" fmla="*/ 181857 h 346604"/>
                <a:gd name="connsiteX473" fmla="*/ 85102 w 840257"/>
                <a:gd name="connsiteY473" fmla="*/ 184659 h 346604"/>
                <a:gd name="connsiteX474" fmla="*/ 85250 w 840257"/>
                <a:gd name="connsiteY474" fmla="*/ 186871 h 346604"/>
                <a:gd name="connsiteX475" fmla="*/ 85840 w 840257"/>
                <a:gd name="connsiteY475" fmla="*/ 187756 h 346604"/>
                <a:gd name="connsiteX476" fmla="*/ 85987 w 840257"/>
                <a:gd name="connsiteY476" fmla="*/ 189084 h 346604"/>
                <a:gd name="connsiteX477" fmla="*/ 84365 w 840257"/>
                <a:gd name="connsiteY477" fmla="*/ 193656 h 346604"/>
                <a:gd name="connsiteX478" fmla="*/ 82890 w 840257"/>
                <a:gd name="connsiteY478" fmla="*/ 195721 h 346604"/>
                <a:gd name="connsiteX479" fmla="*/ 82742 w 840257"/>
                <a:gd name="connsiteY479" fmla="*/ 197491 h 346604"/>
                <a:gd name="connsiteX480" fmla="*/ 83775 w 840257"/>
                <a:gd name="connsiteY480" fmla="*/ 200588 h 346604"/>
                <a:gd name="connsiteX481" fmla="*/ 84955 w 840257"/>
                <a:gd name="connsiteY481" fmla="*/ 202948 h 346604"/>
                <a:gd name="connsiteX482" fmla="*/ 85102 w 840257"/>
                <a:gd name="connsiteY482" fmla="*/ 205160 h 346604"/>
                <a:gd name="connsiteX483" fmla="*/ 84070 w 840257"/>
                <a:gd name="connsiteY483" fmla="*/ 206783 h 346604"/>
                <a:gd name="connsiteX484" fmla="*/ 82153 w 840257"/>
                <a:gd name="connsiteY484" fmla="*/ 208848 h 346604"/>
                <a:gd name="connsiteX485" fmla="*/ 81267 w 840257"/>
                <a:gd name="connsiteY485" fmla="*/ 210028 h 346604"/>
                <a:gd name="connsiteX486" fmla="*/ 79793 w 840257"/>
                <a:gd name="connsiteY486" fmla="*/ 211060 h 346604"/>
                <a:gd name="connsiteX487" fmla="*/ 77433 w 840257"/>
                <a:gd name="connsiteY487" fmla="*/ 215042 h 346604"/>
                <a:gd name="connsiteX488" fmla="*/ 76548 w 840257"/>
                <a:gd name="connsiteY488" fmla="*/ 219467 h 346604"/>
                <a:gd name="connsiteX489" fmla="*/ 76253 w 840257"/>
                <a:gd name="connsiteY489" fmla="*/ 221679 h 346604"/>
                <a:gd name="connsiteX490" fmla="*/ 77138 w 840257"/>
                <a:gd name="connsiteY490" fmla="*/ 223449 h 346604"/>
                <a:gd name="connsiteX491" fmla="*/ 78613 w 840257"/>
                <a:gd name="connsiteY491" fmla="*/ 225219 h 346604"/>
                <a:gd name="connsiteX492" fmla="*/ 78908 w 840257"/>
                <a:gd name="connsiteY492" fmla="*/ 226694 h 346604"/>
                <a:gd name="connsiteX493" fmla="*/ 81267 w 840257"/>
                <a:gd name="connsiteY493" fmla="*/ 230234 h 346604"/>
                <a:gd name="connsiteX494" fmla="*/ 81857 w 840257"/>
                <a:gd name="connsiteY494" fmla="*/ 232446 h 346604"/>
                <a:gd name="connsiteX495" fmla="*/ 82890 w 840257"/>
                <a:gd name="connsiteY495" fmla="*/ 232446 h 346604"/>
                <a:gd name="connsiteX496" fmla="*/ 83923 w 840257"/>
                <a:gd name="connsiteY496" fmla="*/ 231709 h 346604"/>
                <a:gd name="connsiteX497" fmla="*/ 86430 w 840257"/>
                <a:gd name="connsiteY497" fmla="*/ 231709 h 346604"/>
                <a:gd name="connsiteX498" fmla="*/ 88642 w 840257"/>
                <a:gd name="connsiteY498" fmla="*/ 232446 h 346604"/>
                <a:gd name="connsiteX499" fmla="*/ 90855 w 840257"/>
                <a:gd name="connsiteY499" fmla="*/ 234069 h 346604"/>
                <a:gd name="connsiteX500" fmla="*/ 93215 w 840257"/>
                <a:gd name="connsiteY500" fmla="*/ 234954 h 346604"/>
                <a:gd name="connsiteX501" fmla="*/ 96607 w 840257"/>
                <a:gd name="connsiteY501" fmla="*/ 234659 h 346604"/>
                <a:gd name="connsiteX502" fmla="*/ 98376 w 840257"/>
                <a:gd name="connsiteY502" fmla="*/ 235544 h 346604"/>
                <a:gd name="connsiteX503" fmla="*/ 100294 w 840257"/>
                <a:gd name="connsiteY503" fmla="*/ 236281 h 346604"/>
                <a:gd name="connsiteX504" fmla="*/ 104424 w 840257"/>
                <a:gd name="connsiteY504" fmla="*/ 236428 h 346604"/>
                <a:gd name="connsiteX505" fmla="*/ 107374 w 840257"/>
                <a:gd name="connsiteY505" fmla="*/ 236428 h 346604"/>
                <a:gd name="connsiteX506" fmla="*/ 111946 w 840257"/>
                <a:gd name="connsiteY506" fmla="*/ 236576 h 346604"/>
                <a:gd name="connsiteX507" fmla="*/ 115781 w 840257"/>
                <a:gd name="connsiteY507" fmla="*/ 237608 h 346604"/>
                <a:gd name="connsiteX508" fmla="*/ 122270 w 840257"/>
                <a:gd name="connsiteY508" fmla="*/ 238493 h 346604"/>
                <a:gd name="connsiteX509" fmla="*/ 126400 w 840257"/>
                <a:gd name="connsiteY509" fmla="*/ 238346 h 346604"/>
                <a:gd name="connsiteX510" fmla="*/ 131857 w 840257"/>
                <a:gd name="connsiteY510" fmla="*/ 237608 h 346604"/>
                <a:gd name="connsiteX511" fmla="*/ 135102 w 840257"/>
                <a:gd name="connsiteY511" fmla="*/ 238051 h 346604"/>
                <a:gd name="connsiteX512" fmla="*/ 144984 w 840257"/>
                <a:gd name="connsiteY512" fmla="*/ 239231 h 346604"/>
                <a:gd name="connsiteX513" fmla="*/ 150883 w 840257"/>
                <a:gd name="connsiteY513" fmla="*/ 240558 h 346604"/>
                <a:gd name="connsiteX514" fmla="*/ 154571 w 840257"/>
                <a:gd name="connsiteY514" fmla="*/ 241886 h 346604"/>
                <a:gd name="connsiteX515" fmla="*/ 157078 w 840257"/>
                <a:gd name="connsiteY515" fmla="*/ 244098 h 346604"/>
                <a:gd name="connsiteX516" fmla="*/ 160028 w 840257"/>
                <a:gd name="connsiteY516" fmla="*/ 247638 h 346604"/>
                <a:gd name="connsiteX517" fmla="*/ 162388 w 840257"/>
                <a:gd name="connsiteY517" fmla="*/ 249113 h 346604"/>
                <a:gd name="connsiteX518" fmla="*/ 168730 w 840257"/>
                <a:gd name="connsiteY518" fmla="*/ 250145 h 346604"/>
                <a:gd name="connsiteX519" fmla="*/ 173007 w 840257"/>
                <a:gd name="connsiteY519" fmla="*/ 254127 h 346604"/>
                <a:gd name="connsiteX520" fmla="*/ 176399 w 840257"/>
                <a:gd name="connsiteY520" fmla="*/ 255602 h 346604"/>
                <a:gd name="connsiteX521" fmla="*/ 182152 w 840257"/>
                <a:gd name="connsiteY521" fmla="*/ 259585 h 346604"/>
                <a:gd name="connsiteX522" fmla="*/ 186134 w 840257"/>
                <a:gd name="connsiteY522" fmla="*/ 261060 h 346604"/>
                <a:gd name="connsiteX523" fmla="*/ 190854 w 840257"/>
                <a:gd name="connsiteY523" fmla="*/ 262534 h 346604"/>
                <a:gd name="connsiteX524" fmla="*/ 198818 w 840257"/>
                <a:gd name="connsiteY524" fmla="*/ 261945 h 346604"/>
                <a:gd name="connsiteX525" fmla="*/ 199260 w 840257"/>
                <a:gd name="connsiteY525" fmla="*/ 262387 h 346604"/>
                <a:gd name="connsiteX526" fmla="*/ 198523 w 840257"/>
                <a:gd name="connsiteY526" fmla="*/ 264599 h 346604"/>
                <a:gd name="connsiteX527" fmla="*/ 198081 w 840257"/>
                <a:gd name="connsiteY527" fmla="*/ 267402 h 346604"/>
                <a:gd name="connsiteX528" fmla="*/ 198081 w 840257"/>
                <a:gd name="connsiteY528" fmla="*/ 269467 h 346604"/>
                <a:gd name="connsiteX529" fmla="*/ 198966 w 840257"/>
                <a:gd name="connsiteY529" fmla="*/ 270646 h 346604"/>
                <a:gd name="connsiteX530" fmla="*/ 201916 w 840257"/>
                <a:gd name="connsiteY530" fmla="*/ 271236 h 346604"/>
                <a:gd name="connsiteX531" fmla="*/ 203391 w 840257"/>
                <a:gd name="connsiteY531" fmla="*/ 272269 h 346604"/>
                <a:gd name="connsiteX532" fmla="*/ 204423 w 840257"/>
                <a:gd name="connsiteY532" fmla="*/ 274186 h 346604"/>
                <a:gd name="connsiteX533" fmla="*/ 205013 w 840257"/>
                <a:gd name="connsiteY533" fmla="*/ 275514 h 346604"/>
                <a:gd name="connsiteX534" fmla="*/ 207520 w 840257"/>
                <a:gd name="connsiteY534" fmla="*/ 281561 h 346604"/>
                <a:gd name="connsiteX535" fmla="*/ 211650 w 840257"/>
                <a:gd name="connsiteY535" fmla="*/ 290410 h 346604"/>
                <a:gd name="connsiteX536" fmla="*/ 212093 w 840257"/>
                <a:gd name="connsiteY536" fmla="*/ 293803 h 346604"/>
                <a:gd name="connsiteX537" fmla="*/ 213420 w 840257"/>
                <a:gd name="connsiteY537" fmla="*/ 296015 h 346604"/>
                <a:gd name="connsiteX538" fmla="*/ 217844 w 840257"/>
                <a:gd name="connsiteY538" fmla="*/ 299555 h 346604"/>
                <a:gd name="connsiteX539" fmla="*/ 220204 w 840257"/>
                <a:gd name="connsiteY539" fmla="*/ 302062 h 346604"/>
                <a:gd name="connsiteX540" fmla="*/ 223597 w 840257"/>
                <a:gd name="connsiteY540" fmla="*/ 304717 h 346604"/>
                <a:gd name="connsiteX541" fmla="*/ 224629 w 840257"/>
                <a:gd name="connsiteY541" fmla="*/ 307224 h 346604"/>
                <a:gd name="connsiteX542" fmla="*/ 224924 w 840257"/>
                <a:gd name="connsiteY542" fmla="*/ 310469 h 346604"/>
                <a:gd name="connsiteX543" fmla="*/ 225809 w 840257"/>
                <a:gd name="connsiteY543" fmla="*/ 311354 h 346604"/>
                <a:gd name="connsiteX544" fmla="*/ 232151 w 840257"/>
                <a:gd name="connsiteY544" fmla="*/ 310617 h 346604"/>
                <a:gd name="connsiteX545" fmla="*/ 237461 w 840257"/>
                <a:gd name="connsiteY545" fmla="*/ 310174 h 346604"/>
                <a:gd name="connsiteX546" fmla="*/ 247195 w 840257"/>
                <a:gd name="connsiteY546" fmla="*/ 309142 h 346604"/>
                <a:gd name="connsiteX547" fmla="*/ 260617 w 840257"/>
                <a:gd name="connsiteY547" fmla="*/ 310912 h 346604"/>
                <a:gd name="connsiteX548" fmla="*/ 274481 w 840257"/>
                <a:gd name="connsiteY548" fmla="*/ 312534 h 346604"/>
                <a:gd name="connsiteX549" fmla="*/ 286723 w 840257"/>
                <a:gd name="connsiteY549" fmla="*/ 313861 h 346604"/>
                <a:gd name="connsiteX550" fmla="*/ 292770 w 840257"/>
                <a:gd name="connsiteY550" fmla="*/ 314599 h 346604"/>
                <a:gd name="connsiteX551" fmla="*/ 306339 w 840257"/>
                <a:gd name="connsiteY551" fmla="*/ 316221 h 346604"/>
                <a:gd name="connsiteX552" fmla="*/ 313861 w 840257"/>
                <a:gd name="connsiteY552" fmla="*/ 314156 h 346604"/>
                <a:gd name="connsiteX553" fmla="*/ 319909 w 840257"/>
                <a:gd name="connsiteY553" fmla="*/ 312682 h 346604"/>
                <a:gd name="connsiteX554" fmla="*/ 322563 w 840257"/>
                <a:gd name="connsiteY554" fmla="*/ 312976 h 346604"/>
                <a:gd name="connsiteX555" fmla="*/ 333773 w 840257"/>
                <a:gd name="connsiteY555" fmla="*/ 314599 h 346604"/>
                <a:gd name="connsiteX556" fmla="*/ 340410 w 840257"/>
                <a:gd name="connsiteY556" fmla="*/ 315484 h 346604"/>
                <a:gd name="connsiteX557" fmla="*/ 348817 w 840257"/>
                <a:gd name="connsiteY557" fmla="*/ 316664 h 346604"/>
                <a:gd name="connsiteX558" fmla="*/ 354569 w 840257"/>
                <a:gd name="connsiteY558" fmla="*/ 317106 h 346604"/>
                <a:gd name="connsiteX559" fmla="*/ 359288 w 840257"/>
                <a:gd name="connsiteY559" fmla="*/ 317106 h 346604"/>
                <a:gd name="connsiteX560" fmla="*/ 361501 w 840257"/>
                <a:gd name="connsiteY560" fmla="*/ 317549 h 346604"/>
                <a:gd name="connsiteX561" fmla="*/ 363714 w 840257"/>
                <a:gd name="connsiteY561" fmla="*/ 318286 h 346604"/>
                <a:gd name="connsiteX562" fmla="*/ 365041 w 840257"/>
                <a:gd name="connsiteY562" fmla="*/ 319319 h 346604"/>
                <a:gd name="connsiteX563" fmla="*/ 369318 w 840257"/>
                <a:gd name="connsiteY563" fmla="*/ 324776 h 346604"/>
                <a:gd name="connsiteX564" fmla="*/ 371825 w 840257"/>
                <a:gd name="connsiteY564" fmla="*/ 327283 h 346604"/>
                <a:gd name="connsiteX565" fmla="*/ 376693 w 840257"/>
                <a:gd name="connsiteY565" fmla="*/ 329053 h 346604"/>
                <a:gd name="connsiteX566" fmla="*/ 387607 w 840257"/>
                <a:gd name="connsiteY566" fmla="*/ 331118 h 346604"/>
                <a:gd name="connsiteX567" fmla="*/ 393654 w 840257"/>
                <a:gd name="connsiteY567" fmla="*/ 332298 h 346604"/>
                <a:gd name="connsiteX568" fmla="*/ 400586 w 840257"/>
                <a:gd name="connsiteY568" fmla="*/ 333773 h 346604"/>
                <a:gd name="connsiteX569" fmla="*/ 405159 w 840257"/>
                <a:gd name="connsiteY569" fmla="*/ 335985 h 346604"/>
                <a:gd name="connsiteX570" fmla="*/ 410468 w 840257"/>
                <a:gd name="connsiteY570" fmla="*/ 338493 h 346604"/>
                <a:gd name="connsiteX571" fmla="*/ 417253 w 840257"/>
                <a:gd name="connsiteY571" fmla="*/ 341737 h 346604"/>
                <a:gd name="connsiteX572" fmla="*/ 424775 w 840257"/>
                <a:gd name="connsiteY572" fmla="*/ 340262 h 346604"/>
                <a:gd name="connsiteX573" fmla="*/ 432739 w 840257"/>
                <a:gd name="connsiteY573" fmla="*/ 338787 h 346604"/>
                <a:gd name="connsiteX574" fmla="*/ 437754 w 840257"/>
                <a:gd name="connsiteY574" fmla="*/ 337903 h 346604"/>
                <a:gd name="connsiteX575" fmla="*/ 437754 w 840257"/>
                <a:gd name="connsiteY575" fmla="*/ 344687 h 346604"/>
                <a:gd name="connsiteX576" fmla="*/ 444981 w 840257"/>
                <a:gd name="connsiteY576" fmla="*/ 345130 h 346604"/>
                <a:gd name="connsiteX577" fmla="*/ 447341 w 840257"/>
                <a:gd name="connsiteY577" fmla="*/ 345130 h 346604"/>
                <a:gd name="connsiteX578" fmla="*/ 450438 w 840257"/>
                <a:gd name="connsiteY578" fmla="*/ 346604 h 346604"/>
                <a:gd name="connsiteX579" fmla="*/ 452208 w 840257"/>
                <a:gd name="connsiteY579" fmla="*/ 346014 h 346604"/>
                <a:gd name="connsiteX580" fmla="*/ 453978 w 840257"/>
                <a:gd name="connsiteY580" fmla="*/ 344540 h 346604"/>
                <a:gd name="connsiteX581" fmla="*/ 456043 w 840257"/>
                <a:gd name="connsiteY581" fmla="*/ 342180 h 346604"/>
                <a:gd name="connsiteX582" fmla="*/ 459140 w 840257"/>
                <a:gd name="connsiteY582" fmla="*/ 341147 h 346604"/>
                <a:gd name="connsiteX583" fmla="*/ 464450 w 840257"/>
                <a:gd name="connsiteY583" fmla="*/ 338493 h 346604"/>
                <a:gd name="connsiteX584" fmla="*/ 465777 w 840257"/>
                <a:gd name="connsiteY584" fmla="*/ 337903 h 346604"/>
                <a:gd name="connsiteX585" fmla="*/ 473594 w 840257"/>
                <a:gd name="connsiteY585" fmla="*/ 334215 h 346604"/>
                <a:gd name="connsiteX586" fmla="*/ 485394 w 840257"/>
                <a:gd name="connsiteY586" fmla="*/ 329643 h 346604"/>
                <a:gd name="connsiteX587" fmla="*/ 490556 w 840257"/>
                <a:gd name="connsiteY587" fmla="*/ 327283 h 346604"/>
                <a:gd name="connsiteX588" fmla="*/ 492178 w 840257"/>
                <a:gd name="connsiteY588" fmla="*/ 326841 h 346604"/>
                <a:gd name="connsiteX589" fmla="*/ 495128 w 840257"/>
                <a:gd name="connsiteY589" fmla="*/ 325661 h 346604"/>
                <a:gd name="connsiteX590" fmla="*/ 497193 w 840257"/>
                <a:gd name="connsiteY590" fmla="*/ 324923 h 346604"/>
                <a:gd name="connsiteX591" fmla="*/ 500733 w 840257"/>
                <a:gd name="connsiteY591" fmla="*/ 324333 h 346604"/>
                <a:gd name="connsiteX592" fmla="*/ 505600 w 840257"/>
                <a:gd name="connsiteY592" fmla="*/ 323891 h 346604"/>
                <a:gd name="connsiteX593" fmla="*/ 510762 w 840257"/>
                <a:gd name="connsiteY593" fmla="*/ 323006 h 346604"/>
                <a:gd name="connsiteX594" fmla="*/ 522709 w 840257"/>
                <a:gd name="connsiteY594" fmla="*/ 321383 h 346604"/>
                <a:gd name="connsiteX595" fmla="*/ 524184 w 840257"/>
                <a:gd name="connsiteY595" fmla="*/ 321236 h 346604"/>
                <a:gd name="connsiteX596" fmla="*/ 530969 w 840257"/>
                <a:gd name="connsiteY596" fmla="*/ 320646 h 346604"/>
                <a:gd name="connsiteX597" fmla="*/ 533771 w 840257"/>
                <a:gd name="connsiteY597" fmla="*/ 319909 h 346604"/>
                <a:gd name="connsiteX598" fmla="*/ 538048 w 840257"/>
                <a:gd name="connsiteY598" fmla="*/ 320351 h 346604"/>
                <a:gd name="connsiteX599" fmla="*/ 543653 w 840257"/>
                <a:gd name="connsiteY599" fmla="*/ 320499 h 346604"/>
                <a:gd name="connsiteX600" fmla="*/ 547340 w 840257"/>
                <a:gd name="connsiteY600" fmla="*/ 320941 h 346604"/>
                <a:gd name="connsiteX601" fmla="*/ 552207 w 840257"/>
                <a:gd name="connsiteY601" fmla="*/ 320646 h 346604"/>
                <a:gd name="connsiteX602" fmla="*/ 558844 w 840257"/>
                <a:gd name="connsiteY602" fmla="*/ 320204 h 346604"/>
                <a:gd name="connsiteX603" fmla="*/ 564301 w 840257"/>
                <a:gd name="connsiteY603" fmla="*/ 320204 h 346604"/>
                <a:gd name="connsiteX604" fmla="*/ 566956 w 840257"/>
                <a:gd name="connsiteY604" fmla="*/ 319614 h 346604"/>
                <a:gd name="connsiteX605" fmla="*/ 570939 w 840257"/>
                <a:gd name="connsiteY605" fmla="*/ 317991 h 346604"/>
                <a:gd name="connsiteX606" fmla="*/ 573741 w 840257"/>
                <a:gd name="connsiteY606" fmla="*/ 316664 h 346604"/>
                <a:gd name="connsiteX607" fmla="*/ 577871 w 840257"/>
                <a:gd name="connsiteY607" fmla="*/ 314894 h 346604"/>
                <a:gd name="connsiteX608" fmla="*/ 583033 w 840257"/>
                <a:gd name="connsiteY608" fmla="*/ 313271 h 346604"/>
                <a:gd name="connsiteX609" fmla="*/ 586720 w 840257"/>
                <a:gd name="connsiteY609" fmla="*/ 311649 h 346604"/>
                <a:gd name="connsiteX610" fmla="*/ 589080 w 840257"/>
                <a:gd name="connsiteY610" fmla="*/ 310617 h 346604"/>
                <a:gd name="connsiteX611" fmla="*/ 592030 w 840257"/>
                <a:gd name="connsiteY611" fmla="*/ 309732 h 346604"/>
                <a:gd name="connsiteX612" fmla="*/ 592767 w 840257"/>
                <a:gd name="connsiteY612" fmla="*/ 308404 h 346604"/>
                <a:gd name="connsiteX613" fmla="*/ 593652 w 840257"/>
                <a:gd name="connsiteY613" fmla="*/ 307519 h 346604"/>
                <a:gd name="connsiteX614" fmla="*/ 595127 w 840257"/>
                <a:gd name="connsiteY614" fmla="*/ 305897 h 346604"/>
                <a:gd name="connsiteX615" fmla="*/ 597930 w 840257"/>
                <a:gd name="connsiteY615" fmla="*/ 302800 h 346604"/>
                <a:gd name="connsiteX616" fmla="*/ 600142 w 840257"/>
                <a:gd name="connsiteY616" fmla="*/ 300145 h 346604"/>
                <a:gd name="connsiteX617" fmla="*/ 601174 w 840257"/>
                <a:gd name="connsiteY617" fmla="*/ 298965 h 346604"/>
                <a:gd name="connsiteX618" fmla="*/ 603534 w 840257"/>
                <a:gd name="connsiteY618" fmla="*/ 296457 h 346604"/>
                <a:gd name="connsiteX619" fmla="*/ 605451 w 840257"/>
                <a:gd name="connsiteY619" fmla="*/ 294393 h 346604"/>
                <a:gd name="connsiteX620" fmla="*/ 607959 w 840257"/>
                <a:gd name="connsiteY620" fmla="*/ 291738 h 346604"/>
                <a:gd name="connsiteX621" fmla="*/ 610024 w 840257"/>
                <a:gd name="connsiteY621" fmla="*/ 290853 h 346604"/>
                <a:gd name="connsiteX622" fmla="*/ 612531 w 840257"/>
                <a:gd name="connsiteY622" fmla="*/ 290115 h 346604"/>
                <a:gd name="connsiteX623" fmla="*/ 619463 w 840257"/>
                <a:gd name="connsiteY623" fmla="*/ 287460 h 346604"/>
                <a:gd name="connsiteX624" fmla="*/ 620791 w 840257"/>
                <a:gd name="connsiteY624" fmla="*/ 286871 h 346604"/>
                <a:gd name="connsiteX625" fmla="*/ 621970 w 840257"/>
                <a:gd name="connsiteY625" fmla="*/ 286871 h 346604"/>
                <a:gd name="connsiteX626" fmla="*/ 624478 w 840257"/>
                <a:gd name="connsiteY626" fmla="*/ 284658 h 346604"/>
                <a:gd name="connsiteX627" fmla="*/ 626543 w 840257"/>
                <a:gd name="connsiteY627" fmla="*/ 282888 h 346604"/>
                <a:gd name="connsiteX628" fmla="*/ 627870 w 840257"/>
                <a:gd name="connsiteY628" fmla="*/ 281413 h 346604"/>
                <a:gd name="connsiteX629" fmla="*/ 630672 w 840257"/>
                <a:gd name="connsiteY629" fmla="*/ 280971 h 346604"/>
                <a:gd name="connsiteX630" fmla="*/ 632147 w 840257"/>
                <a:gd name="connsiteY630" fmla="*/ 279938 h 346604"/>
                <a:gd name="connsiteX631" fmla="*/ 632295 w 840257"/>
                <a:gd name="connsiteY631" fmla="*/ 278611 h 346604"/>
                <a:gd name="connsiteX632" fmla="*/ 632000 w 840257"/>
                <a:gd name="connsiteY632" fmla="*/ 276694 h 346604"/>
                <a:gd name="connsiteX633" fmla="*/ 630672 w 840257"/>
                <a:gd name="connsiteY633" fmla="*/ 274629 h 346604"/>
                <a:gd name="connsiteX634" fmla="*/ 629640 w 840257"/>
                <a:gd name="connsiteY634" fmla="*/ 272859 h 346604"/>
                <a:gd name="connsiteX635" fmla="*/ 625510 w 840257"/>
                <a:gd name="connsiteY635" fmla="*/ 269467 h 346604"/>
                <a:gd name="connsiteX636" fmla="*/ 623445 w 840257"/>
                <a:gd name="connsiteY636" fmla="*/ 267402 h 346604"/>
                <a:gd name="connsiteX637" fmla="*/ 621233 w 840257"/>
                <a:gd name="connsiteY637" fmla="*/ 264599 h 346604"/>
                <a:gd name="connsiteX638" fmla="*/ 620348 w 840257"/>
                <a:gd name="connsiteY638" fmla="*/ 262092 h 346604"/>
                <a:gd name="connsiteX639" fmla="*/ 618873 w 840257"/>
                <a:gd name="connsiteY639" fmla="*/ 260470 h 346604"/>
                <a:gd name="connsiteX640" fmla="*/ 618283 w 840257"/>
                <a:gd name="connsiteY640" fmla="*/ 258995 h 346604"/>
                <a:gd name="connsiteX641" fmla="*/ 618431 w 840257"/>
                <a:gd name="connsiteY641" fmla="*/ 257372 h 346604"/>
                <a:gd name="connsiteX642" fmla="*/ 620496 w 840257"/>
                <a:gd name="connsiteY642" fmla="*/ 254422 h 346604"/>
                <a:gd name="connsiteX643" fmla="*/ 621085 w 840257"/>
                <a:gd name="connsiteY643" fmla="*/ 252505 h 346604"/>
                <a:gd name="connsiteX644" fmla="*/ 621970 w 840257"/>
                <a:gd name="connsiteY644" fmla="*/ 249260 h 346604"/>
                <a:gd name="connsiteX645" fmla="*/ 623888 w 840257"/>
                <a:gd name="connsiteY645" fmla="*/ 244246 h 346604"/>
                <a:gd name="connsiteX646" fmla="*/ 625510 w 840257"/>
                <a:gd name="connsiteY646" fmla="*/ 242033 h 346604"/>
                <a:gd name="connsiteX647" fmla="*/ 627280 w 840257"/>
                <a:gd name="connsiteY647" fmla="*/ 239673 h 346604"/>
                <a:gd name="connsiteX648" fmla="*/ 631115 w 840257"/>
                <a:gd name="connsiteY648" fmla="*/ 236724 h 346604"/>
                <a:gd name="connsiteX649" fmla="*/ 634655 w 840257"/>
                <a:gd name="connsiteY649" fmla="*/ 236134 h 346604"/>
                <a:gd name="connsiteX650" fmla="*/ 636720 w 840257"/>
                <a:gd name="connsiteY650" fmla="*/ 236724 h 346604"/>
                <a:gd name="connsiteX651" fmla="*/ 641439 w 840257"/>
                <a:gd name="connsiteY651" fmla="*/ 236724 h 346604"/>
                <a:gd name="connsiteX652" fmla="*/ 644537 w 840257"/>
                <a:gd name="connsiteY652" fmla="*/ 236871 h 346604"/>
                <a:gd name="connsiteX653" fmla="*/ 646896 w 840257"/>
                <a:gd name="connsiteY653" fmla="*/ 238346 h 346604"/>
                <a:gd name="connsiteX654" fmla="*/ 649404 w 840257"/>
                <a:gd name="connsiteY654" fmla="*/ 241296 h 346604"/>
                <a:gd name="connsiteX655" fmla="*/ 652354 w 840257"/>
                <a:gd name="connsiteY655" fmla="*/ 242476 h 346604"/>
                <a:gd name="connsiteX656" fmla="*/ 661203 w 840257"/>
                <a:gd name="connsiteY656" fmla="*/ 244835 h 346604"/>
                <a:gd name="connsiteX657" fmla="*/ 665038 w 840257"/>
                <a:gd name="connsiteY657" fmla="*/ 245278 h 346604"/>
                <a:gd name="connsiteX658" fmla="*/ 667840 w 840257"/>
                <a:gd name="connsiteY658" fmla="*/ 245425 h 346604"/>
                <a:gd name="connsiteX659" fmla="*/ 671823 w 840257"/>
                <a:gd name="connsiteY659" fmla="*/ 246163 h 346604"/>
                <a:gd name="connsiteX660" fmla="*/ 673298 w 840257"/>
                <a:gd name="connsiteY660" fmla="*/ 246310 h 346604"/>
                <a:gd name="connsiteX661" fmla="*/ 675363 w 840257"/>
                <a:gd name="connsiteY661" fmla="*/ 246900 h 346604"/>
                <a:gd name="connsiteX662" fmla="*/ 676985 w 840257"/>
                <a:gd name="connsiteY662" fmla="*/ 246310 h 346604"/>
                <a:gd name="connsiteX663" fmla="*/ 679640 w 840257"/>
                <a:gd name="connsiteY663" fmla="*/ 244393 h 346604"/>
                <a:gd name="connsiteX664" fmla="*/ 682884 w 840257"/>
                <a:gd name="connsiteY664" fmla="*/ 242033 h 346604"/>
                <a:gd name="connsiteX665" fmla="*/ 684212 w 840257"/>
                <a:gd name="connsiteY665" fmla="*/ 241591 h 346604"/>
                <a:gd name="connsiteX666" fmla="*/ 686867 w 840257"/>
                <a:gd name="connsiteY666" fmla="*/ 240558 h 346604"/>
                <a:gd name="connsiteX667" fmla="*/ 688194 w 840257"/>
                <a:gd name="connsiteY667" fmla="*/ 239673 h 346604"/>
                <a:gd name="connsiteX668" fmla="*/ 690407 w 840257"/>
                <a:gd name="connsiteY668" fmla="*/ 237166 h 346604"/>
                <a:gd name="connsiteX669" fmla="*/ 693504 w 840257"/>
                <a:gd name="connsiteY669" fmla="*/ 235101 h 346604"/>
                <a:gd name="connsiteX670" fmla="*/ 697043 w 840257"/>
                <a:gd name="connsiteY670" fmla="*/ 232151 h 346604"/>
                <a:gd name="connsiteX671" fmla="*/ 698814 w 840257"/>
                <a:gd name="connsiteY671" fmla="*/ 229939 h 346604"/>
                <a:gd name="connsiteX672" fmla="*/ 699256 w 840257"/>
                <a:gd name="connsiteY672" fmla="*/ 228464 h 346604"/>
                <a:gd name="connsiteX673" fmla="*/ 699551 w 840257"/>
                <a:gd name="connsiteY673" fmla="*/ 226989 h 346604"/>
                <a:gd name="connsiteX674" fmla="*/ 700731 w 840257"/>
                <a:gd name="connsiteY674" fmla="*/ 226104 h 346604"/>
                <a:gd name="connsiteX675" fmla="*/ 702943 w 840257"/>
                <a:gd name="connsiteY675" fmla="*/ 225367 h 346604"/>
                <a:gd name="connsiteX676" fmla="*/ 705451 w 840257"/>
                <a:gd name="connsiteY676" fmla="*/ 225219 h 346604"/>
                <a:gd name="connsiteX677" fmla="*/ 710170 w 840257"/>
                <a:gd name="connsiteY677" fmla="*/ 226547 h 346604"/>
                <a:gd name="connsiteX678" fmla="*/ 716512 w 840257"/>
                <a:gd name="connsiteY678" fmla="*/ 226104 h 346604"/>
                <a:gd name="connsiteX679" fmla="*/ 717840 w 840257"/>
                <a:gd name="connsiteY679" fmla="*/ 225957 h 346604"/>
                <a:gd name="connsiteX680" fmla="*/ 723740 w 840257"/>
                <a:gd name="connsiteY680" fmla="*/ 225219 h 346604"/>
                <a:gd name="connsiteX681" fmla="*/ 726247 w 840257"/>
                <a:gd name="connsiteY681" fmla="*/ 224482 h 346604"/>
                <a:gd name="connsiteX682" fmla="*/ 730082 w 840257"/>
                <a:gd name="connsiteY682" fmla="*/ 223892 h 346604"/>
                <a:gd name="connsiteX683" fmla="*/ 732884 w 840257"/>
                <a:gd name="connsiteY683" fmla="*/ 221384 h 346604"/>
                <a:gd name="connsiteX684" fmla="*/ 736571 w 840257"/>
                <a:gd name="connsiteY684" fmla="*/ 218435 h 346604"/>
                <a:gd name="connsiteX685" fmla="*/ 739374 w 840257"/>
                <a:gd name="connsiteY685" fmla="*/ 216812 h 346604"/>
                <a:gd name="connsiteX686" fmla="*/ 741291 w 840257"/>
                <a:gd name="connsiteY686" fmla="*/ 216517 h 346604"/>
                <a:gd name="connsiteX687" fmla="*/ 743503 w 840257"/>
                <a:gd name="connsiteY687" fmla="*/ 214747 h 346604"/>
                <a:gd name="connsiteX688" fmla="*/ 744683 w 840257"/>
                <a:gd name="connsiteY688" fmla="*/ 212977 h 346604"/>
                <a:gd name="connsiteX689" fmla="*/ 744388 w 840257"/>
                <a:gd name="connsiteY689" fmla="*/ 211355 h 346604"/>
                <a:gd name="connsiteX690" fmla="*/ 743946 w 840257"/>
                <a:gd name="connsiteY690" fmla="*/ 210028 h 346604"/>
                <a:gd name="connsiteX691" fmla="*/ 745273 w 840257"/>
                <a:gd name="connsiteY691" fmla="*/ 207520 h 346604"/>
                <a:gd name="connsiteX692" fmla="*/ 747633 w 840257"/>
                <a:gd name="connsiteY692" fmla="*/ 203096 h 346604"/>
                <a:gd name="connsiteX693" fmla="*/ 749993 w 840257"/>
                <a:gd name="connsiteY693" fmla="*/ 201178 h 346604"/>
                <a:gd name="connsiteX694" fmla="*/ 751910 w 840257"/>
                <a:gd name="connsiteY694" fmla="*/ 199556 h 346604"/>
                <a:gd name="connsiteX695" fmla="*/ 753090 w 840257"/>
                <a:gd name="connsiteY695" fmla="*/ 196901 h 346604"/>
                <a:gd name="connsiteX696" fmla="*/ 754565 w 840257"/>
                <a:gd name="connsiteY696" fmla="*/ 196163 h 346604"/>
                <a:gd name="connsiteX697" fmla="*/ 756335 w 840257"/>
                <a:gd name="connsiteY697" fmla="*/ 195868 h 346604"/>
                <a:gd name="connsiteX698" fmla="*/ 758990 w 840257"/>
                <a:gd name="connsiteY698" fmla="*/ 193951 h 346604"/>
                <a:gd name="connsiteX699" fmla="*/ 760760 w 840257"/>
                <a:gd name="connsiteY699" fmla="*/ 193656 h 346604"/>
                <a:gd name="connsiteX700" fmla="*/ 763857 w 840257"/>
                <a:gd name="connsiteY700" fmla="*/ 194541 h 346604"/>
                <a:gd name="connsiteX701" fmla="*/ 768577 w 840257"/>
                <a:gd name="connsiteY701" fmla="*/ 194689 h 346604"/>
                <a:gd name="connsiteX702" fmla="*/ 771527 w 840257"/>
                <a:gd name="connsiteY702" fmla="*/ 194836 h 346604"/>
                <a:gd name="connsiteX703" fmla="*/ 773149 w 840257"/>
                <a:gd name="connsiteY703" fmla="*/ 194541 h 346604"/>
                <a:gd name="connsiteX704" fmla="*/ 773739 w 840257"/>
                <a:gd name="connsiteY704" fmla="*/ 193509 h 346604"/>
                <a:gd name="connsiteX705" fmla="*/ 773739 w 840257"/>
                <a:gd name="connsiteY705" fmla="*/ 192034 h 346604"/>
                <a:gd name="connsiteX706" fmla="*/ 774772 w 840257"/>
                <a:gd name="connsiteY706" fmla="*/ 188789 h 346604"/>
                <a:gd name="connsiteX707" fmla="*/ 775066 w 840257"/>
                <a:gd name="connsiteY707" fmla="*/ 187609 h 346604"/>
                <a:gd name="connsiteX708" fmla="*/ 775951 w 840257"/>
                <a:gd name="connsiteY708" fmla="*/ 187166 h 346604"/>
                <a:gd name="connsiteX709" fmla="*/ 778754 w 840257"/>
                <a:gd name="connsiteY709" fmla="*/ 187019 h 346604"/>
                <a:gd name="connsiteX710" fmla="*/ 780671 w 840257"/>
                <a:gd name="connsiteY710" fmla="*/ 188346 h 346604"/>
                <a:gd name="connsiteX711" fmla="*/ 781998 w 840257"/>
                <a:gd name="connsiteY711" fmla="*/ 189231 h 346604"/>
                <a:gd name="connsiteX712" fmla="*/ 783916 w 840257"/>
                <a:gd name="connsiteY712" fmla="*/ 189379 h 346604"/>
                <a:gd name="connsiteX713" fmla="*/ 785686 w 840257"/>
                <a:gd name="connsiteY713" fmla="*/ 188789 h 346604"/>
                <a:gd name="connsiteX714" fmla="*/ 788341 w 840257"/>
                <a:gd name="connsiteY714" fmla="*/ 186134 h 346604"/>
                <a:gd name="connsiteX715" fmla="*/ 792470 w 840257"/>
                <a:gd name="connsiteY715" fmla="*/ 184512 h 346604"/>
                <a:gd name="connsiteX716" fmla="*/ 794683 w 840257"/>
                <a:gd name="connsiteY716" fmla="*/ 184069 h 346604"/>
                <a:gd name="connsiteX717" fmla="*/ 798665 w 840257"/>
                <a:gd name="connsiteY717" fmla="*/ 182889 h 346604"/>
                <a:gd name="connsiteX718" fmla="*/ 801173 w 840257"/>
                <a:gd name="connsiteY718" fmla="*/ 183332 h 346604"/>
                <a:gd name="connsiteX719" fmla="*/ 805745 w 840257"/>
                <a:gd name="connsiteY719" fmla="*/ 183627 h 346604"/>
                <a:gd name="connsiteX720" fmla="*/ 807515 w 840257"/>
                <a:gd name="connsiteY720" fmla="*/ 183332 h 346604"/>
                <a:gd name="connsiteX721" fmla="*/ 809432 w 840257"/>
                <a:gd name="connsiteY721" fmla="*/ 183627 h 346604"/>
                <a:gd name="connsiteX722" fmla="*/ 811202 w 840257"/>
                <a:gd name="connsiteY722" fmla="*/ 181857 h 346604"/>
                <a:gd name="connsiteX723" fmla="*/ 812677 w 840257"/>
                <a:gd name="connsiteY723" fmla="*/ 181414 h 346604"/>
                <a:gd name="connsiteX724" fmla="*/ 815626 w 840257"/>
                <a:gd name="connsiteY724" fmla="*/ 182299 h 346604"/>
                <a:gd name="connsiteX725" fmla="*/ 817544 w 840257"/>
                <a:gd name="connsiteY725" fmla="*/ 183627 h 346604"/>
                <a:gd name="connsiteX726" fmla="*/ 820936 w 840257"/>
                <a:gd name="connsiteY726" fmla="*/ 185397 h 346604"/>
                <a:gd name="connsiteX727" fmla="*/ 825361 w 840257"/>
                <a:gd name="connsiteY727" fmla="*/ 186282 h 346604"/>
                <a:gd name="connsiteX728" fmla="*/ 829196 w 840257"/>
                <a:gd name="connsiteY728" fmla="*/ 185839 h 346604"/>
                <a:gd name="connsiteX729" fmla="*/ 832883 w 840257"/>
                <a:gd name="connsiteY729" fmla="*/ 186576 h 346604"/>
                <a:gd name="connsiteX730" fmla="*/ 835243 w 840257"/>
                <a:gd name="connsiteY730" fmla="*/ 186576 h 346604"/>
                <a:gd name="connsiteX731" fmla="*/ 836275 w 840257"/>
                <a:gd name="connsiteY731" fmla="*/ 185839 h 346604"/>
                <a:gd name="connsiteX732" fmla="*/ 839373 w 840257"/>
                <a:gd name="connsiteY732" fmla="*/ 184364 h 346604"/>
                <a:gd name="connsiteX733" fmla="*/ 840110 w 840257"/>
                <a:gd name="connsiteY733" fmla="*/ 182299 h 346604"/>
                <a:gd name="connsiteX734" fmla="*/ 839815 w 840257"/>
                <a:gd name="connsiteY734" fmla="*/ 180382 h 346604"/>
                <a:gd name="connsiteX735" fmla="*/ 840258 w 840257"/>
                <a:gd name="connsiteY735" fmla="*/ 178169 h 34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840257" h="346604">
                  <a:moveTo>
                    <a:pt x="840258" y="178169"/>
                  </a:moveTo>
                  <a:lnTo>
                    <a:pt x="839225" y="176695"/>
                  </a:lnTo>
                  <a:lnTo>
                    <a:pt x="837308" y="174187"/>
                  </a:lnTo>
                  <a:lnTo>
                    <a:pt x="836570" y="172712"/>
                  </a:lnTo>
                  <a:lnTo>
                    <a:pt x="836570" y="170647"/>
                  </a:lnTo>
                  <a:lnTo>
                    <a:pt x="835390" y="168583"/>
                  </a:lnTo>
                  <a:lnTo>
                    <a:pt x="832441" y="166223"/>
                  </a:lnTo>
                  <a:lnTo>
                    <a:pt x="830523" y="165190"/>
                  </a:lnTo>
                  <a:lnTo>
                    <a:pt x="826541" y="161060"/>
                  </a:lnTo>
                  <a:lnTo>
                    <a:pt x="825213" y="160028"/>
                  </a:lnTo>
                  <a:lnTo>
                    <a:pt x="824771" y="159291"/>
                  </a:lnTo>
                  <a:lnTo>
                    <a:pt x="824328" y="157963"/>
                  </a:lnTo>
                  <a:lnTo>
                    <a:pt x="822854" y="157226"/>
                  </a:lnTo>
                  <a:lnTo>
                    <a:pt x="820936" y="156193"/>
                  </a:lnTo>
                  <a:lnTo>
                    <a:pt x="819904" y="155161"/>
                  </a:lnTo>
                  <a:lnTo>
                    <a:pt x="819314" y="153243"/>
                  </a:lnTo>
                  <a:lnTo>
                    <a:pt x="818871" y="151916"/>
                  </a:lnTo>
                  <a:lnTo>
                    <a:pt x="817249" y="150884"/>
                  </a:lnTo>
                  <a:lnTo>
                    <a:pt x="815479" y="150294"/>
                  </a:lnTo>
                  <a:lnTo>
                    <a:pt x="813562" y="149556"/>
                  </a:lnTo>
                  <a:lnTo>
                    <a:pt x="810464" y="148524"/>
                  </a:lnTo>
                  <a:lnTo>
                    <a:pt x="808694" y="146311"/>
                  </a:lnTo>
                  <a:lnTo>
                    <a:pt x="805450" y="142329"/>
                  </a:lnTo>
                  <a:lnTo>
                    <a:pt x="803680" y="141002"/>
                  </a:lnTo>
                  <a:lnTo>
                    <a:pt x="796895" y="140412"/>
                  </a:lnTo>
                  <a:lnTo>
                    <a:pt x="794388" y="139527"/>
                  </a:lnTo>
                  <a:lnTo>
                    <a:pt x="791733" y="139822"/>
                  </a:lnTo>
                  <a:lnTo>
                    <a:pt x="790111" y="140412"/>
                  </a:lnTo>
                  <a:lnTo>
                    <a:pt x="786424" y="140412"/>
                  </a:lnTo>
                  <a:lnTo>
                    <a:pt x="784506" y="140854"/>
                  </a:lnTo>
                  <a:lnTo>
                    <a:pt x="782146" y="143509"/>
                  </a:lnTo>
                  <a:lnTo>
                    <a:pt x="779049" y="146901"/>
                  </a:lnTo>
                  <a:lnTo>
                    <a:pt x="776394" y="149114"/>
                  </a:lnTo>
                  <a:lnTo>
                    <a:pt x="774476" y="151179"/>
                  </a:lnTo>
                  <a:lnTo>
                    <a:pt x="773591" y="152064"/>
                  </a:lnTo>
                  <a:lnTo>
                    <a:pt x="771969" y="151474"/>
                  </a:lnTo>
                  <a:lnTo>
                    <a:pt x="769609" y="149114"/>
                  </a:lnTo>
                  <a:lnTo>
                    <a:pt x="766364" y="146901"/>
                  </a:lnTo>
                  <a:lnTo>
                    <a:pt x="763267" y="145869"/>
                  </a:lnTo>
                  <a:lnTo>
                    <a:pt x="761940" y="145279"/>
                  </a:lnTo>
                  <a:lnTo>
                    <a:pt x="758253" y="144836"/>
                  </a:lnTo>
                  <a:lnTo>
                    <a:pt x="755450" y="144984"/>
                  </a:lnTo>
                  <a:lnTo>
                    <a:pt x="751763" y="145721"/>
                  </a:lnTo>
                  <a:lnTo>
                    <a:pt x="748223" y="145574"/>
                  </a:lnTo>
                  <a:lnTo>
                    <a:pt x="746601" y="145131"/>
                  </a:lnTo>
                  <a:lnTo>
                    <a:pt x="744388" y="145131"/>
                  </a:lnTo>
                  <a:lnTo>
                    <a:pt x="740259" y="147491"/>
                  </a:lnTo>
                  <a:lnTo>
                    <a:pt x="738194" y="149999"/>
                  </a:lnTo>
                  <a:lnTo>
                    <a:pt x="735686" y="150884"/>
                  </a:lnTo>
                  <a:lnTo>
                    <a:pt x="733474" y="149114"/>
                  </a:lnTo>
                  <a:lnTo>
                    <a:pt x="730819" y="147196"/>
                  </a:lnTo>
                  <a:lnTo>
                    <a:pt x="728312" y="144689"/>
                  </a:lnTo>
                  <a:lnTo>
                    <a:pt x="726837" y="142329"/>
                  </a:lnTo>
                  <a:lnTo>
                    <a:pt x="725952" y="136134"/>
                  </a:lnTo>
                  <a:lnTo>
                    <a:pt x="728902" y="134217"/>
                  </a:lnTo>
                  <a:lnTo>
                    <a:pt x="732736" y="132152"/>
                  </a:lnTo>
                  <a:lnTo>
                    <a:pt x="733031" y="128907"/>
                  </a:lnTo>
                  <a:lnTo>
                    <a:pt x="732884" y="125220"/>
                  </a:lnTo>
                  <a:lnTo>
                    <a:pt x="733621" y="121238"/>
                  </a:lnTo>
                  <a:lnTo>
                    <a:pt x="737161" y="117403"/>
                  </a:lnTo>
                  <a:lnTo>
                    <a:pt x="739078" y="114306"/>
                  </a:lnTo>
                  <a:lnTo>
                    <a:pt x="739226" y="112388"/>
                  </a:lnTo>
                  <a:lnTo>
                    <a:pt x="740848" y="109144"/>
                  </a:lnTo>
                  <a:lnTo>
                    <a:pt x="742471" y="105751"/>
                  </a:lnTo>
                  <a:lnTo>
                    <a:pt x="744683" y="101179"/>
                  </a:lnTo>
                  <a:lnTo>
                    <a:pt x="748813" y="93214"/>
                  </a:lnTo>
                  <a:lnTo>
                    <a:pt x="753828" y="83775"/>
                  </a:lnTo>
                  <a:lnTo>
                    <a:pt x="756188" y="79055"/>
                  </a:lnTo>
                  <a:lnTo>
                    <a:pt x="754860" y="77285"/>
                  </a:lnTo>
                  <a:lnTo>
                    <a:pt x="752796" y="75811"/>
                  </a:lnTo>
                  <a:lnTo>
                    <a:pt x="747486" y="73893"/>
                  </a:lnTo>
                  <a:lnTo>
                    <a:pt x="743946" y="72713"/>
                  </a:lnTo>
                  <a:lnTo>
                    <a:pt x="741881" y="72713"/>
                  </a:lnTo>
                  <a:lnTo>
                    <a:pt x="736424" y="74778"/>
                  </a:lnTo>
                  <a:lnTo>
                    <a:pt x="733031" y="76253"/>
                  </a:lnTo>
                  <a:lnTo>
                    <a:pt x="730967" y="77138"/>
                  </a:lnTo>
                  <a:lnTo>
                    <a:pt x="727574" y="76990"/>
                  </a:lnTo>
                  <a:lnTo>
                    <a:pt x="723444" y="76548"/>
                  </a:lnTo>
                  <a:lnTo>
                    <a:pt x="721822" y="76106"/>
                  </a:lnTo>
                  <a:lnTo>
                    <a:pt x="719462" y="74778"/>
                  </a:lnTo>
                  <a:lnTo>
                    <a:pt x="714743" y="71091"/>
                  </a:lnTo>
                  <a:lnTo>
                    <a:pt x="712235" y="68436"/>
                  </a:lnTo>
                  <a:lnTo>
                    <a:pt x="709138" y="66814"/>
                  </a:lnTo>
                  <a:lnTo>
                    <a:pt x="705451" y="65191"/>
                  </a:lnTo>
                  <a:lnTo>
                    <a:pt x="703681" y="64749"/>
                  </a:lnTo>
                  <a:lnTo>
                    <a:pt x="700583" y="64896"/>
                  </a:lnTo>
                  <a:lnTo>
                    <a:pt x="696158" y="64306"/>
                  </a:lnTo>
                  <a:lnTo>
                    <a:pt x="693799" y="63716"/>
                  </a:lnTo>
                  <a:lnTo>
                    <a:pt x="691882" y="64306"/>
                  </a:lnTo>
                  <a:lnTo>
                    <a:pt x="687899" y="66076"/>
                  </a:lnTo>
                  <a:lnTo>
                    <a:pt x="683032" y="69616"/>
                  </a:lnTo>
                  <a:lnTo>
                    <a:pt x="679050" y="70943"/>
                  </a:lnTo>
                  <a:lnTo>
                    <a:pt x="674920" y="72861"/>
                  </a:lnTo>
                  <a:lnTo>
                    <a:pt x="671675" y="75073"/>
                  </a:lnTo>
                  <a:lnTo>
                    <a:pt x="668283" y="77433"/>
                  </a:lnTo>
                  <a:lnTo>
                    <a:pt x="664301" y="79940"/>
                  </a:lnTo>
                  <a:lnTo>
                    <a:pt x="662383" y="83480"/>
                  </a:lnTo>
                  <a:lnTo>
                    <a:pt x="661351" y="86135"/>
                  </a:lnTo>
                  <a:lnTo>
                    <a:pt x="657663" y="87757"/>
                  </a:lnTo>
                  <a:lnTo>
                    <a:pt x="654861" y="89232"/>
                  </a:lnTo>
                  <a:lnTo>
                    <a:pt x="652059" y="89822"/>
                  </a:lnTo>
                  <a:lnTo>
                    <a:pt x="646749" y="88937"/>
                  </a:lnTo>
                  <a:lnTo>
                    <a:pt x="643652" y="89527"/>
                  </a:lnTo>
                  <a:lnTo>
                    <a:pt x="635982" y="92624"/>
                  </a:lnTo>
                  <a:lnTo>
                    <a:pt x="632147" y="92920"/>
                  </a:lnTo>
                  <a:lnTo>
                    <a:pt x="629493" y="93362"/>
                  </a:lnTo>
                  <a:lnTo>
                    <a:pt x="626985" y="93510"/>
                  </a:lnTo>
                  <a:lnTo>
                    <a:pt x="622708" y="94247"/>
                  </a:lnTo>
                  <a:lnTo>
                    <a:pt x="621085" y="94837"/>
                  </a:lnTo>
                  <a:lnTo>
                    <a:pt x="618873" y="95427"/>
                  </a:lnTo>
                  <a:lnTo>
                    <a:pt x="616513" y="94984"/>
                  </a:lnTo>
                  <a:lnTo>
                    <a:pt x="612974" y="96754"/>
                  </a:lnTo>
                  <a:lnTo>
                    <a:pt x="603239" y="101327"/>
                  </a:lnTo>
                  <a:lnTo>
                    <a:pt x="600142" y="102211"/>
                  </a:lnTo>
                  <a:lnTo>
                    <a:pt x="598077" y="102359"/>
                  </a:lnTo>
                  <a:lnTo>
                    <a:pt x="595422" y="100589"/>
                  </a:lnTo>
                  <a:lnTo>
                    <a:pt x="592767" y="99557"/>
                  </a:lnTo>
                  <a:lnTo>
                    <a:pt x="589965" y="99704"/>
                  </a:lnTo>
                  <a:lnTo>
                    <a:pt x="586720" y="101179"/>
                  </a:lnTo>
                  <a:lnTo>
                    <a:pt x="581410" y="99999"/>
                  </a:lnTo>
                  <a:lnTo>
                    <a:pt x="575068" y="98967"/>
                  </a:lnTo>
                  <a:lnTo>
                    <a:pt x="569316" y="97934"/>
                  </a:lnTo>
                  <a:lnTo>
                    <a:pt x="567251" y="96902"/>
                  </a:lnTo>
                  <a:lnTo>
                    <a:pt x="561647" y="95722"/>
                  </a:lnTo>
                  <a:lnTo>
                    <a:pt x="553387" y="95722"/>
                  </a:lnTo>
                  <a:lnTo>
                    <a:pt x="548520" y="95574"/>
                  </a:lnTo>
                  <a:lnTo>
                    <a:pt x="545275" y="96017"/>
                  </a:lnTo>
                  <a:lnTo>
                    <a:pt x="542915" y="95427"/>
                  </a:lnTo>
                  <a:lnTo>
                    <a:pt x="539965" y="93657"/>
                  </a:lnTo>
                  <a:lnTo>
                    <a:pt x="534803" y="89232"/>
                  </a:lnTo>
                  <a:lnTo>
                    <a:pt x="531853" y="87905"/>
                  </a:lnTo>
                  <a:lnTo>
                    <a:pt x="530231" y="86872"/>
                  </a:lnTo>
                  <a:lnTo>
                    <a:pt x="529494" y="85103"/>
                  </a:lnTo>
                  <a:lnTo>
                    <a:pt x="528461" y="84807"/>
                  </a:lnTo>
                  <a:lnTo>
                    <a:pt x="527724" y="83628"/>
                  </a:lnTo>
                  <a:lnTo>
                    <a:pt x="527724" y="81858"/>
                  </a:lnTo>
                  <a:lnTo>
                    <a:pt x="527576" y="78170"/>
                  </a:lnTo>
                  <a:lnTo>
                    <a:pt x="528019" y="75663"/>
                  </a:lnTo>
                  <a:lnTo>
                    <a:pt x="527134" y="74926"/>
                  </a:lnTo>
                  <a:lnTo>
                    <a:pt x="523741" y="74483"/>
                  </a:lnTo>
                  <a:lnTo>
                    <a:pt x="519611" y="73598"/>
                  </a:lnTo>
                  <a:lnTo>
                    <a:pt x="512237" y="73598"/>
                  </a:lnTo>
                  <a:lnTo>
                    <a:pt x="509287" y="73451"/>
                  </a:lnTo>
                  <a:lnTo>
                    <a:pt x="506927" y="71976"/>
                  </a:lnTo>
                  <a:lnTo>
                    <a:pt x="504273" y="70206"/>
                  </a:lnTo>
                  <a:lnTo>
                    <a:pt x="501617" y="66371"/>
                  </a:lnTo>
                  <a:lnTo>
                    <a:pt x="499405" y="64601"/>
                  </a:lnTo>
                  <a:lnTo>
                    <a:pt x="495571" y="62389"/>
                  </a:lnTo>
                  <a:lnTo>
                    <a:pt x="492031" y="61799"/>
                  </a:lnTo>
                  <a:lnTo>
                    <a:pt x="486721" y="62241"/>
                  </a:lnTo>
                  <a:lnTo>
                    <a:pt x="482739" y="62684"/>
                  </a:lnTo>
                  <a:lnTo>
                    <a:pt x="479199" y="61799"/>
                  </a:lnTo>
                  <a:lnTo>
                    <a:pt x="476987" y="60471"/>
                  </a:lnTo>
                  <a:lnTo>
                    <a:pt x="473742" y="59292"/>
                  </a:lnTo>
                  <a:lnTo>
                    <a:pt x="469022" y="58997"/>
                  </a:lnTo>
                  <a:lnTo>
                    <a:pt x="465040" y="57964"/>
                  </a:lnTo>
                  <a:lnTo>
                    <a:pt x="460910" y="56932"/>
                  </a:lnTo>
                  <a:lnTo>
                    <a:pt x="457813" y="57374"/>
                  </a:lnTo>
                  <a:lnTo>
                    <a:pt x="455748" y="58407"/>
                  </a:lnTo>
                  <a:lnTo>
                    <a:pt x="453388" y="59734"/>
                  </a:lnTo>
                  <a:lnTo>
                    <a:pt x="450291" y="60029"/>
                  </a:lnTo>
                  <a:lnTo>
                    <a:pt x="442769" y="61356"/>
                  </a:lnTo>
                  <a:lnTo>
                    <a:pt x="440409" y="62241"/>
                  </a:lnTo>
                  <a:lnTo>
                    <a:pt x="437017" y="62684"/>
                  </a:lnTo>
                  <a:lnTo>
                    <a:pt x="434067" y="63716"/>
                  </a:lnTo>
                  <a:lnTo>
                    <a:pt x="431559" y="65781"/>
                  </a:lnTo>
                  <a:lnTo>
                    <a:pt x="429494" y="67256"/>
                  </a:lnTo>
                  <a:lnTo>
                    <a:pt x="426840" y="67846"/>
                  </a:lnTo>
                  <a:lnTo>
                    <a:pt x="423742" y="67699"/>
                  </a:lnTo>
                  <a:lnTo>
                    <a:pt x="421087" y="67256"/>
                  </a:lnTo>
                  <a:lnTo>
                    <a:pt x="419612" y="67109"/>
                  </a:lnTo>
                  <a:lnTo>
                    <a:pt x="417548" y="67846"/>
                  </a:lnTo>
                  <a:lnTo>
                    <a:pt x="415188" y="68436"/>
                  </a:lnTo>
                  <a:lnTo>
                    <a:pt x="411648" y="67404"/>
                  </a:lnTo>
                  <a:lnTo>
                    <a:pt x="409731" y="66666"/>
                  </a:lnTo>
                  <a:lnTo>
                    <a:pt x="406634" y="66224"/>
                  </a:lnTo>
                  <a:lnTo>
                    <a:pt x="404716" y="64011"/>
                  </a:lnTo>
                  <a:lnTo>
                    <a:pt x="402946" y="63126"/>
                  </a:lnTo>
                  <a:lnTo>
                    <a:pt x="399701" y="62831"/>
                  </a:lnTo>
                  <a:lnTo>
                    <a:pt x="394982" y="61651"/>
                  </a:lnTo>
                  <a:lnTo>
                    <a:pt x="392474" y="60619"/>
                  </a:lnTo>
                  <a:lnTo>
                    <a:pt x="390409" y="59882"/>
                  </a:lnTo>
                  <a:lnTo>
                    <a:pt x="386869" y="57374"/>
                  </a:lnTo>
                  <a:lnTo>
                    <a:pt x="384805" y="55162"/>
                  </a:lnTo>
                  <a:lnTo>
                    <a:pt x="383182" y="54719"/>
                  </a:lnTo>
                  <a:lnTo>
                    <a:pt x="381265" y="54424"/>
                  </a:lnTo>
                  <a:lnTo>
                    <a:pt x="380085" y="53097"/>
                  </a:lnTo>
                  <a:lnTo>
                    <a:pt x="379937" y="51327"/>
                  </a:lnTo>
                  <a:lnTo>
                    <a:pt x="380380" y="50295"/>
                  </a:lnTo>
                  <a:lnTo>
                    <a:pt x="380823" y="48525"/>
                  </a:lnTo>
                  <a:lnTo>
                    <a:pt x="379790" y="46755"/>
                  </a:lnTo>
                  <a:lnTo>
                    <a:pt x="378610" y="46017"/>
                  </a:lnTo>
                  <a:lnTo>
                    <a:pt x="378167" y="44690"/>
                  </a:lnTo>
                  <a:lnTo>
                    <a:pt x="378463" y="42183"/>
                  </a:lnTo>
                  <a:lnTo>
                    <a:pt x="378020" y="39675"/>
                  </a:lnTo>
                  <a:lnTo>
                    <a:pt x="377578" y="37020"/>
                  </a:lnTo>
                  <a:lnTo>
                    <a:pt x="376545" y="35103"/>
                  </a:lnTo>
                  <a:lnTo>
                    <a:pt x="376250" y="31416"/>
                  </a:lnTo>
                  <a:lnTo>
                    <a:pt x="376693" y="29793"/>
                  </a:lnTo>
                  <a:lnTo>
                    <a:pt x="376545" y="28023"/>
                  </a:lnTo>
                  <a:lnTo>
                    <a:pt x="375513" y="26548"/>
                  </a:lnTo>
                  <a:lnTo>
                    <a:pt x="371973" y="25663"/>
                  </a:lnTo>
                  <a:lnTo>
                    <a:pt x="367843" y="24189"/>
                  </a:lnTo>
                  <a:lnTo>
                    <a:pt x="361354" y="22714"/>
                  </a:lnTo>
                  <a:lnTo>
                    <a:pt x="358551" y="22566"/>
                  </a:lnTo>
                  <a:lnTo>
                    <a:pt x="356339" y="23156"/>
                  </a:lnTo>
                  <a:lnTo>
                    <a:pt x="354421" y="22419"/>
                  </a:lnTo>
                  <a:lnTo>
                    <a:pt x="352209" y="21091"/>
                  </a:lnTo>
                  <a:lnTo>
                    <a:pt x="348669" y="19616"/>
                  </a:lnTo>
                  <a:lnTo>
                    <a:pt x="343950" y="17846"/>
                  </a:lnTo>
                  <a:lnTo>
                    <a:pt x="338787" y="15929"/>
                  </a:lnTo>
                  <a:lnTo>
                    <a:pt x="334215" y="14159"/>
                  </a:lnTo>
                  <a:lnTo>
                    <a:pt x="332593" y="13717"/>
                  </a:lnTo>
                  <a:lnTo>
                    <a:pt x="326251" y="13569"/>
                  </a:lnTo>
                  <a:lnTo>
                    <a:pt x="321236" y="13274"/>
                  </a:lnTo>
                  <a:lnTo>
                    <a:pt x="318286" y="12684"/>
                  </a:lnTo>
                  <a:lnTo>
                    <a:pt x="314746" y="10177"/>
                  </a:lnTo>
                  <a:lnTo>
                    <a:pt x="312976" y="8555"/>
                  </a:lnTo>
                  <a:lnTo>
                    <a:pt x="310174" y="7817"/>
                  </a:lnTo>
                  <a:lnTo>
                    <a:pt x="308109" y="7670"/>
                  </a:lnTo>
                  <a:lnTo>
                    <a:pt x="304717" y="6785"/>
                  </a:lnTo>
                  <a:lnTo>
                    <a:pt x="298670" y="4130"/>
                  </a:lnTo>
                  <a:lnTo>
                    <a:pt x="296458" y="2950"/>
                  </a:lnTo>
                  <a:lnTo>
                    <a:pt x="294983" y="2802"/>
                  </a:lnTo>
                  <a:lnTo>
                    <a:pt x="293065" y="590"/>
                  </a:lnTo>
                  <a:lnTo>
                    <a:pt x="291295" y="0"/>
                  </a:lnTo>
                  <a:lnTo>
                    <a:pt x="290115" y="1622"/>
                  </a:lnTo>
                  <a:lnTo>
                    <a:pt x="288935" y="5605"/>
                  </a:lnTo>
                  <a:lnTo>
                    <a:pt x="287903" y="7375"/>
                  </a:lnTo>
                  <a:lnTo>
                    <a:pt x="284806" y="11062"/>
                  </a:lnTo>
                  <a:lnTo>
                    <a:pt x="277283" y="14012"/>
                  </a:lnTo>
                  <a:lnTo>
                    <a:pt x="275956" y="15487"/>
                  </a:lnTo>
                  <a:lnTo>
                    <a:pt x="275219" y="16814"/>
                  </a:lnTo>
                  <a:lnTo>
                    <a:pt x="274186" y="18731"/>
                  </a:lnTo>
                  <a:lnTo>
                    <a:pt x="273744" y="21386"/>
                  </a:lnTo>
                  <a:lnTo>
                    <a:pt x="272859" y="21976"/>
                  </a:lnTo>
                  <a:lnTo>
                    <a:pt x="270647" y="22124"/>
                  </a:lnTo>
                  <a:lnTo>
                    <a:pt x="269024" y="23304"/>
                  </a:lnTo>
                  <a:lnTo>
                    <a:pt x="267697" y="25811"/>
                  </a:lnTo>
                  <a:lnTo>
                    <a:pt x="266664" y="26843"/>
                  </a:lnTo>
                  <a:lnTo>
                    <a:pt x="265927" y="29056"/>
                  </a:lnTo>
                  <a:lnTo>
                    <a:pt x="266074" y="30088"/>
                  </a:lnTo>
                  <a:lnTo>
                    <a:pt x="265927" y="31268"/>
                  </a:lnTo>
                  <a:lnTo>
                    <a:pt x="265631" y="33038"/>
                  </a:lnTo>
                  <a:lnTo>
                    <a:pt x="263714" y="37020"/>
                  </a:lnTo>
                  <a:lnTo>
                    <a:pt x="263419" y="39380"/>
                  </a:lnTo>
                  <a:lnTo>
                    <a:pt x="264304" y="40708"/>
                  </a:lnTo>
                  <a:lnTo>
                    <a:pt x="265927" y="42772"/>
                  </a:lnTo>
                  <a:lnTo>
                    <a:pt x="266812" y="43805"/>
                  </a:lnTo>
                  <a:lnTo>
                    <a:pt x="267106" y="45132"/>
                  </a:lnTo>
                  <a:lnTo>
                    <a:pt x="266959" y="46755"/>
                  </a:lnTo>
                  <a:lnTo>
                    <a:pt x="267991" y="49115"/>
                  </a:lnTo>
                  <a:lnTo>
                    <a:pt x="268729" y="51032"/>
                  </a:lnTo>
                  <a:lnTo>
                    <a:pt x="270056" y="52507"/>
                  </a:lnTo>
                  <a:lnTo>
                    <a:pt x="271826" y="53687"/>
                  </a:lnTo>
                  <a:lnTo>
                    <a:pt x="273744" y="53982"/>
                  </a:lnTo>
                  <a:lnTo>
                    <a:pt x="275366" y="54867"/>
                  </a:lnTo>
                  <a:lnTo>
                    <a:pt x="275661" y="56489"/>
                  </a:lnTo>
                  <a:lnTo>
                    <a:pt x="275219" y="58702"/>
                  </a:lnTo>
                  <a:lnTo>
                    <a:pt x="274481" y="62831"/>
                  </a:lnTo>
                  <a:lnTo>
                    <a:pt x="273301" y="65339"/>
                  </a:lnTo>
                  <a:lnTo>
                    <a:pt x="272416" y="66961"/>
                  </a:lnTo>
                  <a:lnTo>
                    <a:pt x="271236" y="69468"/>
                  </a:lnTo>
                  <a:lnTo>
                    <a:pt x="270647" y="70501"/>
                  </a:lnTo>
                  <a:lnTo>
                    <a:pt x="268139" y="72566"/>
                  </a:lnTo>
                  <a:lnTo>
                    <a:pt x="266369" y="73156"/>
                  </a:lnTo>
                  <a:lnTo>
                    <a:pt x="264157" y="74926"/>
                  </a:lnTo>
                  <a:lnTo>
                    <a:pt x="262387" y="74926"/>
                  </a:lnTo>
                  <a:lnTo>
                    <a:pt x="260764" y="74926"/>
                  </a:lnTo>
                  <a:lnTo>
                    <a:pt x="258847" y="75368"/>
                  </a:lnTo>
                  <a:lnTo>
                    <a:pt x="257225" y="76106"/>
                  </a:lnTo>
                  <a:lnTo>
                    <a:pt x="256045" y="78465"/>
                  </a:lnTo>
                  <a:lnTo>
                    <a:pt x="252800" y="80825"/>
                  </a:lnTo>
                  <a:lnTo>
                    <a:pt x="251325" y="81858"/>
                  </a:lnTo>
                  <a:lnTo>
                    <a:pt x="247343" y="82300"/>
                  </a:lnTo>
                  <a:lnTo>
                    <a:pt x="245425" y="81268"/>
                  </a:lnTo>
                  <a:lnTo>
                    <a:pt x="244393" y="79793"/>
                  </a:lnTo>
                  <a:lnTo>
                    <a:pt x="243213" y="78908"/>
                  </a:lnTo>
                  <a:lnTo>
                    <a:pt x="241443" y="77138"/>
                  </a:lnTo>
                  <a:lnTo>
                    <a:pt x="234363" y="76106"/>
                  </a:lnTo>
                  <a:lnTo>
                    <a:pt x="232446" y="76548"/>
                  </a:lnTo>
                  <a:lnTo>
                    <a:pt x="231414" y="77285"/>
                  </a:lnTo>
                  <a:lnTo>
                    <a:pt x="229939" y="76696"/>
                  </a:lnTo>
                  <a:lnTo>
                    <a:pt x="228906" y="75811"/>
                  </a:lnTo>
                  <a:lnTo>
                    <a:pt x="227874" y="76106"/>
                  </a:lnTo>
                  <a:lnTo>
                    <a:pt x="225661" y="76696"/>
                  </a:lnTo>
                  <a:lnTo>
                    <a:pt x="224039" y="76400"/>
                  </a:lnTo>
                  <a:lnTo>
                    <a:pt x="221679" y="74631"/>
                  </a:lnTo>
                  <a:lnTo>
                    <a:pt x="218729" y="73746"/>
                  </a:lnTo>
                  <a:lnTo>
                    <a:pt x="217402" y="73156"/>
                  </a:lnTo>
                  <a:lnTo>
                    <a:pt x="216222" y="73156"/>
                  </a:lnTo>
                  <a:lnTo>
                    <a:pt x="215485" y="74041"/>
                  </a:lnTo>
                  <a:lnTo>
                    <a:pt x="214010" y="74483"/>
                  </a:lnTo>
                  <a:lnTo>
                    <a:pt x="213125" y="73451"/>
                  </a:lnTo>
                  <a:lnTo>
                    <a:pt x="211945" y="72713"/>
                  </a:lnTo>
                  <a:lnTo>
                    <a:pt x="210175" y="72713"/>
                  </a:lnTo>
                  <a:lnTo>
                    <a:pt x="208110" y="74188"/>
                  </a:lnTo>
                  <a:lnTo>
                    <a:pt x="204423" y="75073"/>
                  </a:lnTo>
                  <a:lnTo>
                    <a:pt x="203243" y="76106"/>
                  </a:lnTo>
                  <a:lnTo>
                    <a:pt x="201178" y="75958"/>
                  </a:lnTo>
                  <a:lnTo>
                    <a:pt x="199703" y="75073"/>
                  </a:lnTo>
                  <a:lnTo>
                    <a:pt x="198228" y="74926"/>
                  </a:lnTo>
                  <a:lnTo>
                    <a:pt x="193951" y="75073"/>
                  </a:lnTo>
                  <a:lnTo>
                    <a:pt x="192476" y="75221"/>
                  </a:lnTo>
                  <a:lnTo>
                    <a:pt x="190706" y="74336"/>
                  </a:lnTo>
                  <a:lnTo>
                    <a:pt x="189969" y="72861"/>
                  </a:lnTo>
                  <a:lnTo>
                    <a:pt x="187756" y="71533"/>
                  </a:lnTo>
                  <a:lnTo>
                    <a:pt x="184659" y="71386"/>
                  </a:lnTo>
                  <a:lnTo>
                    <a:pt x="182299" y="71681"/>
                  </a:lnTo>
                  <a:lnTo>
                    <a:pt x="181119" y="72123"/>
                  </a:lnTo>
                  <a:lnTo>
                    <a:pt x="179497" y="72271"/>
                  </a:lnTo>
                  <a:lnTo>
                    <a:pt x="178169" y="70058"/>
                  </a:lnTo>
                  <a:lnTo>
                    <a:pt x="176399" y="68583"/>
                  </a:lnTo>
                  <a:lnTo>
                    <a:pt x="175515" y="67404"/>
                  </a:lnTo>
                  <a:lnTo>
                    <a:pt x="173892" y="66961"/>
                  </a:lnTo>
                  <a:lnTo>
                    <a:pt x="172712" y="65486"/>
                  </a:lnTo>
                  <a:lnTo>
                    <a:pt x="172565" y="62684"/>
                  </a:lnTo>
                  <a:lnTo>
                    <a:pt x="171827" y="59292"/>
                  </a:lnTo>
                  <a:lnTo>
                    <a:pt x="170942" y="55604"/>
                  </a:lnTo>
                  <a:lnTo>
                    <a:pt x="170057" y="54129"/>
                  </a:lnTo>
                  <a:lnTo>
                    <a:pt x="165485" y="53539"/>
                  </a:lnTo>
                  <a:lnTo>
                    <a:pt x="163273" y="53687"/>
                  </a:lnTo>
                  <a:lnTo>
                    <a:pt x="158111" y="53392"/>
                  </a:lnTo>
                  <a:lnTo>
                    <a:pt x="154718" y="53097"/>
                  </a:lnTo>
                  <a:lnTo>
                    <a:pt x="153686" y="53097"/>
                  </a:lnTo>
                  <a:lnTo>
                    <a:pt x="150441" y="52654"/>
                  </a:lnTo>
                  <a:lnTo>
                    <a:pt x="147491" y="52212"/>
                  </a:lnTo>
                  <a:lnTo>
                    <a:pt x="144394" y="52064"/>
                  </a:lnTo>
                  <a:lnTo>
                    <a:pt x="143214" y="52359"/>
                  </a:lnTo>
                  <a:lnTo>
                    <a:pt x="140117" y="52507"/>
                  </a:lnTo>
                  <a:lnTo>
                    <a:pt x="137609" y="50737"/>
                  </a:lnTo>
                  <a:lnTo>
                    <a:pt x="136577" y="48672"/>
                  </a:lnTo>
                  <a:lnTo>
                    <a:pt x="136429" y="47640"/>
                  </a:lnTo>
                  <a:lnTo>
                    <a:pt x="135839" y="46460"/>
                  </a:lnTo>
                  <a:lnTo>
                    <a:pt x="133627" y="46017"/>
                  </a:lnTo>
                  <a:lnTo>
                    <a:pt x="131562" y="46460"/>
                  </a:lnTo>
                  <a:lnTo>
                    <a:pt x="130530" y="48820"/>
                  </a:lnTo>
                  <a:lnTo>
                    <a:pt x="129055" y="49705"/>
                  </a:lnTo>
                  <a:lnTo>
                    <a:pt x="127580" y="49557"/>
                  </a:lnTo>
                  <a:lnTo>
                    <a:pt x="126400" y="48230"/>
                  </a:lnTo>
                  <a:lnTo>
                    <a:pt x="123893" y="46902"/>
                  </a:lnTo>
                  <a:lnTo>
                    <a:pt x="122418" y="45575"/>
                  </a:lnTo>
                  <a:lnTo>
                    <a:pt x="120500" y="43510"/>
                  </a:lnTo>
                  <a:lnTo>
                    <a:pt x="118878" y="43952"/>
                  </a:lnTo>
                  <a:lnTo>
                    <a:pt x="118583" y="45280"/>
                  </a:lnTo>
                  <a:lnTo>
                    <a:pt x="118140" y="46607"/>
                  </a:lnTo>
                  <a:lnTo>
                    <a:pt x="116223" y="49115"/>
                  </a:lnTo>
                  <a:lnTo>
                    <a:pt x="114010" y="49410"/>
                  </a:lnTo>
                  <a:lnTo>
                    <a:pt x="110028" y="49262"/>
                  </a:lnTo>
                  <a:lnTo>
                    <a:pt x="106046" y="49410"/>
                  </a:lnTo>
                  <a:lnTo>
                    <a:pt x="103539" y="50295"/>
                  </a:lnTo>
                  <a:lnTo>
                    <a:pt x="101621" y="52064"/>
                  </a:lnTo>
                  <a:lnTo>
                    <a:pt x="100736" y="53392"/>
                  </a:lnTo>
                  <a:lnTo>
                    <a:pt x="98672" y="53834"/>
                  </a:lnTo>
                  <a:lnTo>
                    <a:pt x="96754" y="55309"/>
                  </a:lnTo>
                  <a:lnTo>
                    <a:pt x="95869" y="57079"/>
                  </a:lnTo>
                  <a:lnTo>
                    <a:pt x="93952" y="57079"/>
                  </a:lnTo>
                  <a:lnTo>
                    <a:pt x="92919" y="57227"/>
                  </a:lnTo>
                  <a:lnTo>
                    <a:pt x="91149" y="57669"/>
                  </a:lnTo>
                  <a:lnTo>
                    <a:pt x="86725" y="58702"/>
                  </a:lnTo>
                  <a:lnTo>
                    <a:pt x="85692" y="58849"/>
                  </a:lnTo>
                  <a:lnTo>
                    <a:pt x="82890" y="60619"/>
                  </a:lnTo>
                  <a:lnTo>
                    <a:pt x="80825" y="62094"/>
                  </a:lnTo>
                  <a:lnTo>
                    <a:pt x="78908" y="62684"/>
                  </a:lnTo>
                  <a:lnTo>
                    <a:pt x="77580" y="64306"/>
                  </a:lnTo>
                  <a:lnTo>
                    <a:pt x="76106" y="65486"/>
                  </a:lnTo>
                  <a:lnTo>
                    <a:pt x="72418" y="65781"/>
                  </a:lnTo>
                  <a:lnTo>
                    <a:pt x="68436" y="67404"/>
                  </a:lnTo>
                  <a:lnTo>
                    <a:pt x="67108" y="67993"/>
                  </a:lnTo>
                  <a:lnTo>
                    <a:pt x="64896" y="69173"/>
                  </a:lnTo>
                  <a:lnTo>
                    <a:pt x="61651" y="69616"/>
                  </a:lnTo>
                  <a:lnTo>
                    <a:pt x="60324" y="69911"/>
                  </a:lnTo>
                  <a:lnTo>
                    <a:pt x="59144" y="70796"/>
                  </a:lnTo>
                  <a:lnTo>
                    <a:pt x="58406" y="73598"/>
                  </a:lnTo>
                  <a:lnTo>
                    <a:pt x="55752" y="74631"/>
                  </a:lnTo>
                  <a:lnTo>
                    <a:pt x="52212" y="74926"/>
                  </a:lnTo>
                  <a:lnTo>
                    <a:pt x="49704" y="76400"/>
                  </a:lnTo>
                  <a:lnTo>
                    <a:pt x="49410" y="79055"/>
                  </a:lnTo>
                  <a:lnTo>
                    <a:pt x="50295" y="81563"/>
                  </a:lnTo>
                  <a:lnTo>
                    <a:pt x="49852" y="82743"/>
                  </a:lnTo>
                  <a:lnTo>
                    <a:pt x="47935" y="83333"/>
                  </a:lnTo>
                  <a:lnTo>
                    <a:pt x="45280" y="84660"/>
                  </a:lnTo>
                  <a:lnTo>
                    <a:pt x="43215" y="86282"/>
                  </a:lnTo>
                  <a:lnTo>
                    <a:pt x="40707" y="86282"/>
                  </a:lnTo>
                  <a:lnTo>
                    <a:pt x="39233" y="85840"/>
                  </a:lnTo>
                  <a:lnTo>
                    <a:pt x="38200" y="86872"/>
                  </a:lnTo>
                  <a:lnTo>
                    <a:pt x="37463" y="88937"/>
                  </a:lnTo>
                  <a:lnTo>
                    <a:pt x="35693" y="89970"/>
                  </a:lnTo>
                  <a:lnTo>
                    <a:pt x="33038" y="91002"/>
                  </a:lnTo>
                  <a:lnTo>
                    <a:pt x="32005" y="90560"/>
                  </a:lnTo>
                  <a:lnTo>
                    <a:pt x="31416" y="89822"/>
                  </a:lnTo>
                  <a:lnTo>
                    <a:pt x="30236" y="88790"/>
                  </a:lnTo>
                  <a:lnTo>
                    <a:pt x="29203" y="89085"/>
                  </a:lnTo>
                  <a:lnTo>
                    <a:pt x="29203" y="90707"/>
                  </a:lnTo>
                  <a:lnTo>
                    <a:pt x="28466" y="91887"/>
                  </a:lnTo>
                  <a:lnTo>
                    <a:pt x="26253" y="91887"/>
                  </a:lnTo>
                  <a:lnTo>
                    <a:pt x="24484" y="91297"/>
                  </a:lnTo>
                  <a:lnTo>
                    <a:pt x="23303" y="90560"/>
                  </a:lnTo>
                  <a:lnTo>
                    <a:pt x="20944" y="90707"/>
                  </a:lnTo>
                  <a:lnTo>
                    <a:pt x="18584" y="91002"/>
                  </a:lnTo>
                  <a:lnTo>
                    <a:pt x="16961" y="90707"/>
                  </a:lnTo>
                  <a:lnTo>
                    <a:pt x="15486" y="91002"/>
                  </a:lnTo>
                  <a:lnTo>
                    <a:pt x="11799" y="91740"/>
                  </a:lnTo>
                  <a:lnTo>
                    <a:pt x="10177" y="94099"/>
                  </a:lnTo>
                  <a:lnTo>
                    <a:pt x="10177" y="96902"/>
                  </a:lnTo>
                  <a:lnTo>
                    <a:pt x="9734" y="98377"/>
                  </a:lnTo>
                  <a:lnTo>
                    <a:pt x="7375" y="99557"/>
                  </a:lnTo>
                  <a:lnTo>
                    <a:pt x="6342" y="100737"/>
                  </a:lnTo>
                  <a:lnTo>
                    <a:pt x="5015" y="101474"/>
                  </a:lnTo>
                  <a:lnTo>
                    <a:pt x="1917" y="101474"/>
                  </a:lnTo>
                  <a:lnTo>
                    <a:pt x="1917" y="101474"/>
                  </a:lnTo>
                  <a:lnTo>
                    <a:pt x="2065" y="103096"/>
                  </a:lnTo>
                  <a:lnTo>
                    <a:pt x="1917" y="104276"/>
                  </a:lnTo>
                  <a:lnTo>
                    <a:pt x="2360" y="105899"/>
                  </a:lnTo>
                  <a:lnTo>
                    <a:pt x="3392" y="106931"/>
                  </a:lnTo>
                  <a:lnTo>
                    <a:pt x="3097" y="108111"/>
                  </a:lnTo>
                  <a:lnTo>
                    <a:pt x="1622" y="108849"/>
                  </a:lnTo>
                  <a:lnTo>
                    <a:pt x="295" y="109734"/>
                  </a:lnTo>
                  <a:lnTo>
                    <a:pt x="0" y="110913"/>
                  </a:lnTo>
                  <a:lnTo>
                    <a:pt x="1770" y="112536"/>
                  </a:lnTo>
                  <a:lnTo>
                    <a:pt x="2360" y="114011"/>
                  </a:lnTo>
                  <a:lnTo>
                    <a:pt x="5162" y="114896"/>
                  </a:lnTo>
                  <a:lnTo>
                    <a:pt x="7375" y="115928"/>
                  </a:lnTo>
                  <a:lnTo>
                    <a:pt x="8259" y="116813"/>
                  </a:lnTo>
                  <a:lnTo>
                    <a:pt x="7965" y="117845"/>
                  </a:lnTo>
                  <a:lnTo>
                    <a:pt x="6932" y="119025"/>
                  </a:lnTo>
                  <a:lnTo>
                    <a:pt x="6047" y="120353"/>
                  </a:lnTo>
                  <a:lnTo>
                    <a:pt x="5900" y="121090"/>
                  </a:lnTo>
                  <a:lnTo>
                    <a:pt x="6194" y="121975"/>
                  </a:lnTo>
                  <a:lnTo>
                    <a:pt x="8407" y="122418"/>
                  </a:lnTo>
                  <a:lnTo>
                    <a:pt x="10767" y="123450"/>
                  </a:lnTo>
                  <a:lnTo>
                    <a:pt x="14749" y="124630"/>
                  </a:lnTo>
                  <a:lnTo>
                    <a:pt x="17551" y="126990"/>
                  </a:lnTo>
                  <a:lnTo>
                    <a:pt x="20206" y="127580"/>
                  </a:lnTo>
                  <a:lnTo>
                    <a:pt x="21534" y="129792"/>
                  </a:lnTo>
                  <a:lnTo>
                    <a:pt x="21681" y="133185"/>
                  </a:lnTo>
                  <a:lnTo>
                    <a:pt x="24484" y="134807"/>
                  </a:lnTo>
                  <a:lnTo>
                    <a:pt x="28613" y="137019"/>
                  </a:lnTo>
                  <a:lnTo>
                    <a:pt x="30678" y="137462"/>
                  </a:lnTo>
                  <a:lnTo>
                    <a:pt x="32005" y="138789"/>
                  </a:lnTo>
                  <a:lnTo>
                    <a:pt x="34070" y="140412"/>
                  </a:lnTo>
                  <a:lnTo>
                    <a:pt x="35840" y="140854"/>
                  </a:lnTo>
                  <a:lnTo>
                    <a:pt x="37905" y="141149"/>
                  </a:lnTo>
                  <a:lnTo>
                    <a:pt x="41445" y="139674"/>
                  </a:lnTo>
                  <a:lnTo>
                    <a:pt x="45280" y="139527"/>
                  </a:lnTo>
                  <a:lnTo>
                    <a:pt x="47492" y="140264"/>
                  </a:lnTo>
                  <a:lnTo>
                    <a:pt x="49557" y="143509"/>
                  </a:lnTo>
                  <a:lnTo>
                    <a:pt x="50884" y="144541"/>
                  </a:lnTo>
                  <a:lnTo>
                    <a:pt x="51769" y="145426"/>
                  </a:lnTo>
                  <a:lnTo>
                    <a:pt x="53097" y="146164"/>
                  </a:lnTo>
                  <a:lnTo>
                    <a:pt x="54571" y="146311"/>
                  </a:lnTo>
                  <a:lnTo>
                    <a:pt x="56637" y="145574"/>
                  </a:lnTo>
                  <a:lnTo>
                    <a:pt x="57816" y="144246"/>
                  </a:lnTo>
                  <a:lnTo>
                    <a:pt x="59734" y="144541"/>
                  </a:lnTo>
                  <a:lnTo>
                    <a:pt x="60324" y="145426"/>
                  </a:lnTo>
                  <a:lnTo>
                    <a:pt x="60766" y="147049"/>
                  </a:lnTo>
                  <a:lnTo>
                    <a:pt x="61651" y="148966"/>
                  </a:lnTo>
                  <a:lnTo>
                    <a:pt x="64011" y="150294"/>
                  </a:lnTo>
                  <a:lnTo>
                    <a:pt x="67108" y="151179"/>
                  </a:lnTo>
                  <a:lnTo>
                    <a:pt x="67551" y="151916"/>
                  </a:lnTo>
                  <a:lnTo>
                    <a:pt x="67993" y="153833"/>
                  </a:lnTo>
                  <a:lnTo>
                    <a:pt x="68878" y="155161"/>
                  </a:lnTo>
                  <a:lnTo>
                    <a:pt x="70058" y="156931"/>
                  </a:lnTo>
                  <a:lnTo>
                    <a:pt x="71238" y="160028"/>
                  </a:lnTo>
                  <a:lnTo>
                    <a:pt x="71386" y="162683"/>
                  </a:lnTo>
                  <a:lnTo>
                    <a:pt x="71976" y="164158"/>
                  </a:lnTo>
                  <a:lnTo>
                    <a:pt x="73450" y="166518"/>
                  </a:lnTo>
                  <a:lnTo>
                    <a:pt x="75810" y="170205"/>
                  </a:lnTo>
                  <a:lnTo>
                    <a:pt x="77728" y="173450"/>
                  </a:lnTo>
                  <a:lnTo>
                    <a:pt x="79793" y="174040"/>
                  </a:lnTo>
                  <a:lnTo>
                    <a:pt x="81710" y="175072"/>
                  </a:lnTo>
                  <a:lnTo>
                    <a:pt x="82742" y="177432"/>
                  </a:lnTo>
                  <a:lnTo>
                    <a:pt x="84660" y="181857"/>
                  </a:lnTo>
                  <a:lnTo>
                    <a:pt x="85102" y="184659"/>
                  </a:lnTo>
                  <a:lnTo>
                    <a:pt x="85250" y="186871"/>
                  </a:lnTo>
                  <a:lnTo>
                    <a:pt x="85840" y="187756"/>
                  </a:lnTo>
                  <a:lnTo>
                    <a:pt x="85987" y="189084"/>
                  </a:lnTo>
                  <a:lnTo>
                    <a:pt x="84365" y="193656"/>
                  </a:lnTo>
                  <a:lnTo>
                    <a:pt x="82890" y="195721"/>
                  </a:lnTo>
                  <a:lnTo>
                    <a:pt x="82742" y="197491"/>
                  </a:lnTo>
                  <a:lnTo>
                    <a:pt x="83775" y="200588"/>
                  </a:lnTo>
                  <a:lnTo>
                    <a:pt x="84955" y="202948"/>
                  </a:lnTo>
                  <a:lnTo>
                    <a:pt x="85102" y="205160"/>
                  </a:lnTo>
                  <a:lnTo>
                    <a:pt x="84070" y="206783"/>
                  </a:lnTo>
                  <a:lnTo>
                    <a:pt x="82153" y="208848"/>
                  </a:lnTo>
                  <a:lnTo>
                    <a:pt x="81267" y="210028"/>
                  </a:lnTo>
                  <a:lnTo>
                    <a:pt x="79793" y="211060"/>
                  </a:lnTo>
                  <a:lnTo>
                    <a:pt x="77433" y="215042"/>
                  </a:lnTo>
                  <a:lnTo>
                    <a:pt x="76548" y="219467"/>
                  </a:lnTo>
                  <a:lnTo>
                    <a:pt x="76253" y="221679"/>
                  </a:lnTo>
                  <a:lnTo>
                    <a:pt x="77138" y="223449"/>
                  </a:lnTo>
                  <a:lnTo>
                    <a:pt x="78613" y="225219"/>
                  </a:lnTo>
                  <a:lnTo>
                    <a:pt x="78908" y="226694"/>
                  </a:lnTo>
                  <a:lnTo>
                    <a:pt x="81267" y="230234"/>
                  </a:lnTo>
                  <a:lnTo>
                    <a:pt x="81857" y="232446"/>
                  </a:lnTo>
                  <a:lnTo>
                    <a:pt x="82890" y="232446"/>
                  </a:lnTo>
                  <a:lnTo>
                    <a:pt x="83923" y="231709"/>
                  </a:lnTo>
                  <a:lnTo>
                    <a:pt x="86430" y="231709"/>
                  </a:lnTo>
                  <a:lnTo>
                    <a:pt x="88642" y="232446"/>
                  </a:lnTo>
                  <a:lnTo>
                    <a:pt x="90855" y="234069"/>
                  </a:lnTo>
                  <a:lnTo>
                    <a:pt x="93215" y="234954"/>
                  </a:lnTo>
                  <a:lnTo>
                    <a:pt x="96607" y="234659"/>
                  </a:lnTo>
                  <a:lnTo>
                    <a:pt x="98376" y="235544"/>
                  </a:lnTo>
                  <a:lnTo>
                    <a:pt x="100294" y="236281"/>
                  </a:lnTo>
                  <a:lnTo>
                    <a:pt x="104424" y="236428"/>
                  </a:lnTo>
                  <a:lnTo>
                    <a:pt x="107374" y="236428"/>
                  </a:lnTo>
                  <a:lnTo>
                    <a:pt x="111946" y="236576"/>
                  </a:lnTo>
                  <a:lnTo>
                    <a:pt x="115781" y="237608"/>
                  </a:lnTo>
                  <a:lnTo>
                    <a:pt x="122270" y="238493"/>
                  </a:lnTo>
                  <a:lnTo>
                    <a:pt x="126400" y="238346"/>
                  </a:lnTo>
                  <a:lnTo>
                    <a:pt x="131857" y="237608"/>
                  </a:lnTo>
                  <a:lnTo>
                    <a:pt x="135102" y="238051"/>
                  </a:lnTo>
                  <a:lnTo>
                    <a:pt x="144984" y="239231"/>
                  </a:lnTo>
                  <a:lnTo>
                    <a:pt x="150883" y="240558"/>
                  </a:lnTo>
                  <a:lnTo>
                    <a:pt x="154571" y="241886"/>
                  </a:lnTo>
                  <a:lnTo>
                    <a:pt x="157078" y="244098"/>
                  </a:lnTo>
                  <a:lnTo>
                    <a:pt x="160028" y="247638"/>
                  </a:lnTo>
                  <a:lnTo>
                    <a:pt x="162388" y="249113"/>
                  </a:lnTo>
                  <a:lnTo>
                    <a:pt x="168730" y="250145"/>
                  </a:lnTo>
                  <a:lnTo>
                    <a:pt x="173007" y="254127"/>
                  </a:lnTo>
                  <a:lnTo>
                    <a:pt x="176399" y="255602"/>
                  </a:lnTo>
                  <a:lnTo>
                    <a:pt x="182152" y="259585"/>
                  </a:lnTo>
                  <a:lnTo>
                    <a:pt x="186134" y="261060"/>
                  </a:lnTo>
                  <a:lnTo>
                    <a:pt x="190854" y="262534"/>
                  </a:lnTo>
                  <a:lnTo>
                    <a:pt x="198818" y="261945"/>
                  </a:lnTo>
                  <a:lnTo>
                    <a:pt x="199260" y="262387"/>
                  </a:lnTo>
                  <a:lnTo>
                    <a:pt x="198523" y="264599"/>
                  </a:lnTo>
                  <a:lnTo>
                    <a:pt x="198081" y="267402"/>
                  </a:lnTo>
                  <a:lnTo>
                    <a:pt x="198081" y="269467"/>
                  </a:lnTo>
                  <a:lnTo>
                    <a:pt x="198966" y="270646"/>
                  </a:lnTo>
                  <a:lnTo>
                    <a:pt x="201916" y="271236"/>
                  </a:lnTo>
                  <a:lnTo>
                    <a:pt x="203391" y="272269"/>
                  </a:lnTo>
                  <a:lnTo>
                    <a:pt x="204423" y="274186"/>
                  </a:lnTo>
                  <a:lnTo>
                    <a:pt x="205013" y="275514"/>
                  </a:lnTo>
                  <a:lnTo>
                    <a:pt x="207520" y="281561"/>
                  </a:lnTo>
                  <a:lnTo>
                    <a:pt x="211650" y="290410"/>
                  </a:lnTo>
                  <a:lnTo>
                    <a:pt x="212093" y="293803"/>
                  </a:lnTo>
                  <a:lnTo>
                    <a:pt x="213420" y="296015"/>
                  </a:lnTo>
                  <a:lnTo>
                    <a:pt x="217844" y="299555"/>
                  </a:lnTo>
                  <a:lnTo>
                    <a:pt x="220204" y="302062"/>
                  </a:lnTo>
                  <a:lnTo>
                    <a:pt x="223597" y="304717"/>
                  </a:lnTo>
                  <a:lnTo>
                    <a:pt x="224629" y="307224"/>
                  </a:lnTo>
                  <a:lnTo>
                    <a:pt x="224924" y="310469"/>
                  </a:lnTo>
                  <a:lnTo>
                    <a:pt x="225809" y="311354"/>
                  </a:lnTo>
                  <a:lnTo>
                    <a:pt x="232151" y="310617"/>
                  </a:lnTo>
                  <a:lnTo>
                    <a:pt x="237461" y="310174"/>
                  </a:lnTo>
                  <a:lnTo>
                    <a:pt x="247195" y="309142"/>
                  </a:lnTo>
                  <a:lnTo>
                    <a:pt x="260617" y="310912"/>
                  </a:lnTo>
                  <a:lnTo>
                    <a:pt x="274481" y="312534"/>
                  </a:lnTo>
                  <a:lnTo>
                    <a:pt x="286723" y="313861"/>
                  </a:lnTo>
                  <a:lnTo>
                    <a:pt x="292770" y="314599"/>
                  </a:lnTo>
                  <a:lnTo>
                    <a:pt x="306339" y="316221"/>
                  </a:lnTo>
                  <a:lnTo>
                    <a:pt x="313861" y="314156"/>
                  </a:lnTo>
                  <a:lnTo>
                    <a:pt x="319909" y="312682"/>
                  </a:lnTo>
                  <a:lnTo>
                    <a:pt x="322563" y="312976"/>
                  </a:lnTo>
                  <a:lnTo>
                    <a:pt x="333773" y="314599"/>
                  </a:lnTo>
                  <a:lnTo>
                    <a:pt x="340410" y="315484"/>
                  </a:lnTo>
                  <a:lnTo>
                    <a:pt x="348817" y="316664"/>
                  </a:lnTo>
                  <a:lnTo>
                    <a:pt x="354569" y="317106"/>
                  </a:lnTo>
                  <a:lnTo>
                    <a:pt x="359288" y="317106"/>
                  </a:lnTo>
                  <a:lnTo>
                    <a:pt x="361501" y="317549"/>
                  </a:lnTo>
                  <a:lnTo>
                    <a:pt x="363714" y="318286"/>
                  </a:lnTo>
                  <a:lnTo>
                    <a:pt x="365041" y="319319"/>
                  </a:lnTo>
                  <a:lnTo>
                    <a:pt x="369318" y="324776"/>
                  </a:lnTo>
                  <a:lnTo>
                    <a:pt x="371825" y="327283"/>
                  </a:lnTo>
                  <a:lnTo>
                    <a:pt x="376693" y="329053"/>
                  </a:lnTo>
                  <a:lnTo>
                    <a:pt x="387607" y="331118"/>
                  </a:lnTo>
                  <a:lnTo>
                    <a:pt x="393654" y="332298"/>
                  </a:lnTo>
                  <a:lnTo>
                    <a:pt x="400586" y="333773"/>
                  </a:lnTo>
                  <a:lnTo>
                    <a:pt x="405159" y="335985"/>
                  </a:lnTo>
                  <a:lnTo>
                    <a:pt x="410468" y="338493"/>
                  </a:lnTo>
                  <a:lnTo>
                    <a:pt x="417253" y="341737"/>
                  </a:lnTo>
                  <a:lnTo>
                    <a:pt x="424775" y="340262"/>
                  </a:lnTo>
                  <a:lnTo>
                    <a:pt x="432739" y="338787"/>
                  </a:lnTo>
                  <a:lnTo>
                    <a:pt x="437754" y="337903"/>
                  </a:lnTo>
                  <a:lnTo>
                    <a:pt x="437754" y="344687"/>
                  </a:lnTo>
                  <a:lnTo>
                    <a:pt x="444981" y="345130"/>
                  </a:lnTo>
                  <a:lnTo>
                    <a:pt x="447341" y="345130"/>
                  </a:lnTo>
                  <a:lnTo>
                    <a:pt x="450438" y="346604"/>
                  </a:lnTo>
                  <a:lnTo>
                    <a:pt x="452208" y="346014"/>
                  </a:lnTo>
                  <a:lnTo>
                    <a:pt x="453978" y="344540"/>
                  </a:lnTo>
                  <a:lnTo>
                    <a:pt x="456043" y="342180"/>
                  </a:lnTo>
                  <a:lnTo>
                    <a:pt x="459140" y="341147"/>
                  </a:lnTo>
                  <a:lnTo>
                    <a:pt x="464450" y="338493"/>
                  </a:lnTo>
                  <a:lnTo>
                    <a:pt x="465777" y="337903"/>
                  </a:lnTo>
                  <a:lnTo>
                    <a:pt x="473594" y="334215"/>
                  </a:lnTo>
                  <a:lnTo>
                    <a:pt x="485394" y="329643"/>
                  </a:lnTo>
                  <a:lnTo>
                    <a:pt x="490556" y="327283"/>
                  </a:lnTo>
                  <a:lnTo>
                    <a:pt x="492178" y="326841"/>
                  </a:lnTo>
                  <a:lnTo>
                    <a:pt x="495128" y="325661"/>
                  </a:lnTo>
                  <a:lnTo>
                    <a:pt x="497193" y="324923"/>
                  </a:lnTo>
                  <a:lnTo>
                    <a:pt x="500733" y="324333"/>
                  </a:lnTo>
                  <a:lnTo>
                    <a:pt x="505600" y="323891"/>
                  </a:lnTo>
                  <a:lnTo>
                    <a:pt x="510762" y="323006"/>
                  </a:lnTo>
                  <a:lnTo>
                    <a:pt x="522709" y="321383"/>
                  </a:lnTo>
                  <a:lnTo>
                    <a:pt x="524184" y="321236"/>
                  </a:lnTo>
                  <a:lnTo>
                    <a:pt x="530969" y="320646"/>
                  </a:lnTo>
                  <a:lnTo>
                    <a:pt x="533771" y="319909"/>
                  </a:lnTo>
                  <a:lnTo>
                    <a:pt x="538048" y="320351"/>
                  </a:lnTo>
                  <a:lnTo>
                    <a:pt x="543653" y="320499"/>
                  </a:lnTo>
                  <a:lnTo>
                    <a:pt x="547340" y="320941"/>
                  </a:lnTo>
                  <a:lnTo>
                    <a:pt x="552207" y="320646"/>
                  </a:lnTo>
                  <a:lnTo>
                    <a:pt x="558844" y="320204"/>
                  </a:lnTo>
                  <a:lnTo>
                    <a:pt x="564301" y="320204"/>
                  </a:lnTo>
                  <a:lnTo>
                    <a:pt x="566956" y="319614"/>
                  </a:lnTo>
                  <a:lnTo>
                    <a:pt x="570939" y="317991"/>
                  </a:lnTo>
                  <a:lnTo>
                    <a:pt x="573741" y="316664"/>
                  </a:lnTo>
                  <a:lnTo>
                    <a:pt x="577871" y="314894"/>
                  </a:lnTo>
                  <a:lnTo>
                    <a:pt x="583033" y="313271"/>
                  </a:lnTo>
                  <a:lnTo>
                    <a:pt x="586720" y="311649"/>
                  </a:lnTo>
                  <a:lnTo>
                    <a:pt x="589080" y="310617"/>
                  </a:lnTo>
                  <a:lnTo>
                    <a:pt x="592030" y="309732"/>
                  </a:lnTo>
                  <a:lnTo>
                    <a:pt x="592767" y="308404"/>
                  </a:lnTo>
                  <a:lnTo>
                    <a:pt x="593652" y="307519"/>
                  </a:lnTo>
                  <a:lnTo>
                    <a:pt x="595127" y="305897"/>
                  </a:lnTo>
                  <a:lnTo>
                    <a:pt x="597930" y="302800"/>
                  </a:lnTo>
                  <a:lnTo>
                    <a:pt x="600142" y="300145"/>
                  </a:lnTo>
                  <a:lnTo>
                    <a:pt x="601174" y="298965"/>
                  </a:lnTo>
                  <a:lnTo>
                    <a:pt x="603534" y="296457"/>
                  </a:lnTo>
                  <a:lnTo>
                    <a:pt x="605451" y="294393"/>
                  </a:lnTo>
                  <a:lnTo>
                    <a:pt x="607959" y="291738"/>
                  </a:lnTo>
                  <a:lnTo>
                    <a:pt x="610024" y="290853"/>
                  </a:lnTo>
                  <a:lnTo>
                    <a:pt x="612531" y="290115"/>
                  </a:lnTo>
                  <a:lnTo>
                    <a:pt x="619463" y="287460"/>
                  </a:lnTo>
                  <a:lnTo>
                    <a:pt x="620791" y="286871"/>
                  </a:lnTo>
                  <a:lnTo>
                    <a:pt x="621970" y="286871"/>
                  </a:lnTo>
                  <a:lnTo>
                    <a:pt x="624478" y="284658"/>
                  </a:lnTo>
                  <a:lnTo>
                    <a:pt x="626543" y="282888"/>
                  </a:lnTo>
                  <a:lnTo>
                    <a:pt x="627870" y="281413"/>
                  </a:lnTo>
                  <a:lnTo>
                    <a:pt x="630672" y="280971"/>
                  </a:lnTo>
                  <a:lnTo>
                    <a:pt x="632147" y="279938"/>
                  </a:lnTo>
                  <a:lnTo>
                    <a:pt x="632295" y="278611"/>
                  </a:lnTo>
                  <a:lnTo>
                    <a:pt x="632000" y="276694"/>
                  </a:lnTo>
                  <a:lnTo>
                    <a:pt x="630672" y="274629"/>
                  </a:lnTo>
                  <a:lnTo>
                    <a:pt x="629640" y="272859"/>
                  </a:lnTo>
                  <a:lnTo>
                    <a:pt x="625510" y="269467"/>
                  </a:lnTo>
                  <a:lnTo>
                    <a:pt x="623445" y="267402"/>
                  </a:lnTo>
                  <a:lnTo>
                    <a:pt x="621233" y="264599"/>
                  </a:lnTo>
                  <a:lnTo>
                    <a:pt x="620348" y="262092"/>
                  </a:lnTo>
                  <a:lnTo>
                    <a:pt x="618873" y="260470"/>
                  </a:lnTo>
                  <a:lnTo>
                    <a:pt x="618283" y="258995"/>
                  </a:lnTo>
                  <a:lnTo>
                    <a:pt x="618431" y="257372"/>
                  </a:lnTo>
                  <a:lnTo>
                    <a:pt x="620496" y="254422"/>
                  </a:lnTo>
                  <a:lnTo>
                    <a:pt x="621085" y="252505"/>
                  </a:lnTo>
                  <a:lnTo>
                    <a:pt x="621970" y="249260"/>
                  </a:lnTo>
                  <a:lnTo>
                    <a:pt x="623888" y="244246"/>
                  </a:lnTo>
                  <a:lnTo>
                    <a:pt x="625510" y="242033"/>
                  </a:lnTo>
                  <a:lnTo>
                    <a:pt x="627280" y="239673"/>
                  </a:lnTo>
                  <a:lnTo>
                    <a:pt x="631115" y="236724"/>
                  </a:lnTo>
                  <a:lnTo>
                    <a:pt x="634655" y="236134"/>
                  </a:lnTo>
                  <a:lnTo>
                    <a:pt x="636720" y="236724"/>
                  </a:lnTo>
                  <a:lnTo>
                    <a:pt x="641439" y="236724"/>
                  </a:lnTo>
                  <a:lnTo>
                    <a:pt x="644537" y="236871"/>
                  </a:lnTo>
                  <a:lnTo>
                    <a:pt x="646896" y="238346"/>
                  </a:lnTo>
                  <a:lnTo>
                    <a:pt x="649404" y="241296"/>
                  </a:lnTo>
                  <a:lnTo>
                    <a:pt x="652354" y="242476"/>
                  </a:lnTo>
                  <a:lnTo>
                    <a:pt x="661203" y="244835"/>
                  </a:lnTo>
                  <a:lnTo>
                    <a:pt x="665038" y="245278"/>
                  </a:lnTo>
                  <a:lnTo>
                    <a:pt x="667840" y="245425"/>
                  </a:lnTo>
                  <a:lnTo>
                    <a:pt x="671823" y="246163"/>
                  </a:lnTo>
                  <a:lnTo>
                    <a:pt x="673298" y="246310"/>
                  </a:lnTo>
                  <a:lnTo>
                    <a:pt x="675363" y="246900"/>
                  </a:lnTo>
                  <a:lnTo>
                    <a:pt x="676985" y="246310"/>
                  </a:lnTo>
                  <a:lnTo>
                    <a:pt x="679640" y="244393"/>
                  </a:lnTo>
                  <a:lnTo>
                    <a:pt x="682884" y="242033"/>
                  </a:lnTo>
                  <a:lnTo>
                    <a:pt x="684212" y="241591"/>
                  </a:lnTo>
                  <a:lnTo>
                    <a:pt x="686867" y="240558"/>
                  </a:lnTo>
                  <a:lnTo>
                    <a:pt x="688194" y="239673"/>
                  </a:lnTo>
                  <a:lnTo>
                    <a:pt x="690407" y="237166"/>
                  </a:lnTo>
                  <a:lnTo>
                    <a:pt x="693504" y="235101"/>
                  </a:lnTo>
                  <a:lnTo>
                    <a:pt x="697043" y="232151"/>
                  </a:lnTo>
                  <a:lnTo>
                    <a:pt x="698814" y="229939"/>
                  </a:lnTo>
                  <a:lnTo>
                    <a:pt x="699256" y="228464"/>
                  </a:lnTo>
                  <a:lnTo>
                    <a:pt x="699551" y="226989"/>
                  </a:lnTo>
                  <a:lnTo>
                    <a:pt x="700731" y="226104"/>
                  </a:lnTo>
                  <a:lnTo>
                    <a:pt x="702943" y="225367"/>
                  </a:lnTo>
                  <a:lnTo>
                    <a:pt x="705451" y="225219"/>
                  </a:lnTo>
                  <a:lnTo>
                    <a:pt x="710170" y="226547"/>
                  </a:lnTo>
                  <a:lnTo>
                    <a:pt x="716512" y="226104"/>
                  </a:lnTo>
                  <a:lnTo>
                    <a:pt x="717840" y="225957"/>
                  </a:lnTo>
                  <a:lnTo>
                    <a:pt x="723740" y="225219"/>
                  </a:lnTo>
                  <a:lnTo>
                    <a:pt x="726247" y="224482"/>
                  </a:lnTo>
                  <a:lnTo>
                    <a:pt x="730082" y="223892"/>
                  </a:lnTo>
                  <a:lnTo>
                    <a:pt x="732884" y="221384"/>
                  </a:lnTo>
                  <a:lnTo>
                    <a:pt x="736571" y="218435"/>
                  </a:lnTo>
                  <a:lnTo>
                    <a:pt x="739374" y="216812"/>
                  </a:lnTo>
                  <a:lnTo>
                    <a:pt x="741291" y="216517"/>
                  </a:lnTo>
                  <a:lnTo>
                    <a:pt x="743503" y="214747"/>
                  </a:lnTo>
                  <a:lnTo>
                    <a:pt x="744683" y="212977"/>
                  </a:lnTo>
                  <a:lnTo>
                    <a:pt x="744388" y="211355"/>
                  </a:lnTo>
                  <a:lnTo>
                    <a:pt x="743946" y="210028"/>
                  </a:lnTo>
                  <a:lnTo>
                    <a:pt x="745273" y="207520"/>
                  </a:lnTo>
                  <a:lnTo>
                    <a:pt x="747633" y="203096"/>
                  </a:lnTo>
                  <a:lnTo>
                    <a:pt x="749993" y="201178"/>
                  </a:lnTo>
                  <a:lnTo>
                    <a:pt x="751910" y="199556"/>
                  </a:lnTo>
                  <a:lnTo>
                    <a:pt x="753090" y="196901"/>
                  </a:lnTo>
                  <a:lnTo>
                    <a:pt x="754565" y="196163"/>
                  </a:lnTo>
                  <a:lnTo>
                    <a:pt x="756335" y="195868"/>
                  </a:lnTo>
                  <a:lnTo>
                    <a:pt x="758990" y="193951"/>
                  </a:lnTo>
                  <a:lnTo>
                    <a:pt x="760760" y="193656"/>
                  </a:lnTo>
                  <a:lnTo>
                    <a:pt x="763857" y="194541"/>
                  </a:lnTo>
                  <a:lnTo>
                    <a:pt x="768577" y="194689"/>
                  </a:lnTo>
                  <a:lnTo>
                    <a:pt x="771527" y="194836"/>
                  </a:lnTo>
                  <a:lnTo>
                    <a:pt x="773149" y="194541"/>
                  </a:lnTo>
                  <a:lnTo>
                    <a:pt x="773739" y="193509"/>
                  </a:lnTo>
                  <a:lnTo>
                    <a:pt x="773739" y="192034"/>
                  </a:lnTo>
                  <a:lnTo>
                    <a:pt x="774772" y="188789"/>
                  </a:lnTo>
                  <a:lnTo>
                    <a:pt x="775066" y="187609"/>
                  </a:lnTo>
                  <a:lnTo>
                    <a:pt x="775951" y="187166"/>
                  </a:lnTo>
                  <a:lnTo>
                    <a:pt x="778754" y="187019"/>
                  </a:lnTo>
                  <a:lnTo>
                    <a:pt x="780671" y="188346"/>
                  </a:lnTo>
                  <a:lnTo>
                    <a:pt x="781998" y="189231"/>
                  </a:lnTo>
                  <a:lnTo>
                    <a:pt x="783916" y="189379"/>
                  </a:lnTo>
                  <a:lnTo>
                    <a:pt x="785686" y="188789"/>
                  </a:lnTo>
                  <a:lnTo>
                    <a:pt x="788341" y="186134"/>
                  </a:lnTo>
                  <a:lnTo>
                    <a:pt x="792470" y="184512"/>
                  </a:lnTo>
                  <a:lnTo>
                    <a:pt x="794683" y="184069"/>
                  </a:lnTo>
                  <a:lnTo>
                    <a:pt x="798665" y="182889"/>
                  </a:lnTo>
                  <a:lnTo>
                    <a:pt x="801173" y="183332"/>
                  </a:lnTo>
                  <a:lnTo>
                    <a:pt x="805745" y="183627"/>
                  </a:lnTo>
                  <a:lnTo>
                    <a:pt x="807515" y="183332"/>
                  </a:lnTo>
                  <a:lnTo>
                    <a:pt x="809432" y="183627"/>
                  </a:lnTo>
                  <a:lnTo>
                    <a:pt x="811202" y="181857"/>
                  </a:lnTo>
                  <a:lnTo>
                    <a:pt x="812677" y="181414"/>
                  </a:lnTo>
                  <a:lnTo>
                    <a:pt x="815626" y="182299"/>
                  </a:lnTo>
                  <a:lnTo>
                    <a:pt x="817544" y="183627"/>
                  </a:lnTo>
                  <a:lnTo>
                    <a:pt x="820936" y="185397"/>
                  </a:lnTo>
                  <a:lnTo>
                    <a:pt x="825361" y="186282"/>
                  </a:lnTo>
                  <a:lnTo>
                    <a:pt x="829196" y="185839"/>
                  </a:lnTo>
                  <a:lnTo>
                    <a:pt x="832883" y="186576"/>
                  </a:lnTo>
                  <a:lnTo>
                    <a:pt x="835243" y="186576"/>
                  </a:lnTo>
                  <a:lnTo>
                    <a:pt x="836275" y="185839"/>
                  </a:lnTo>
                  <a:lnTo>
                    <a:pt x="839373" y="184364"/>
                  </a:lnTo>
                  <a:lnTo>
                    <a:pt x="840110" y="182299"/>
                  </a:lnTo>
                  <a:lnTo>
                    <a:pt x="839815" y="180382"/>
                  </a:lnTo>
                  <a:lnTo>
                    <a:pt x="840258" y="178169"/>
                  </a:lnTo>
                  <a:close/>
                </a:path>
              </a:pathLst>
            </a:custGeom>
            <a:grpFill/>
            <a:ln w="3175" cap="flat">
              <a:solidFill>
                <a:schemeClr val="bg2">
                  <a:lumMod val="90000"/>
                </a:schemeClr>
              </a:solid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F005EBA8-644A-94C4-882D-FC3D52E90693}"/>
                </a:ext>
              </a:extLst>
            </p:cNvPr>
            <p:cNvSpPr/>
            <p:nvPr/>
          </p:nvSpPr>
          <p:spPr>
            <a:xfrm>
              <a:off x="8196423" y="3533802"/>
              <a:ext cx="234511" cy="503535"/>
            </a:xfrm>
            <a:custGeom>
              <a:avLst/>
              <a:gdLst>
                <a:gd name="connsiteX0" fmla="*/ 154718 w 234511"/>
                <a:gd name="connsiteY0" fmla="*/ 455896 h 503535"/>
                <a:gd name="connsiteX1" fmla="*/ 154718 w 234511"/>
                <a:gd name="connsiteY1" fmla="*/ 454863 h 503535"/>
                <a:gd name="connsiteX2" fmla="*/ 154276 w 234511"/>
                <a:gd name="connsiteY2" fmla="*/ 454273 h 503535"/>
                <a:gd name="connsiteX3" fmla="*/ 152948 w 234511"/>
                <a:gd name="connsiteY3" fmla="*/ 451618 h 503535"/>
                <a:gd name="connsiteX4" fmla="*/ 153243 w 234511"/>
                <a:gd name="connsiteY4" fmla="*/ 455896 h 503535"/>
                <a:gd name="connsiteX5" fmla="*/ 154866 w 234511"/>
                <a:gd name="connsiteY5" fmla="*/ 457518 h 503535"/>
                <a:gd name="connsiteX6" fmla="*/ 154866 w 234511"/>
                <a:gd name="connsiteY6" fmla="*/ 456043 h 503535"/>
                <a:gd name="connsiteX7" fmla="*/ 155751 w 234511"/>
                <a:gd name="connsiteY7" fmla="*/ 440409 h 503535"/>
                <a:gd name="connsiteX8" fmla="*/ 155308 w 234511"/>
                <a:gd name="connsiteY8" fmla="*/ 440114 h 503535"/>
                <a:gd name="connsiteX9" fmla="*/ 154128 w 234511"/>
                <a:gd name="connsiteY9" fmla="*/ 440114 h 503535"/>
                <a:gd name="connsiteX10" fmla="*/ 153538 w 234511"/>
                <a:gd name="connsiteY10" fmla="*/ 441589 h 503535"/>
                <a:gd name="connsiteX11" fmla="*/ 154571 w 234511"/>
                <a:gd name="connsiteY11" fmla="*/ 443359 h 503535"/>
                <a:gd name="connsiteX12" fmla="*/ 155456 w 234511"/>
                <a:gd name="connsiteY12" fmla="*/ 443801 h 503535"/>
                <a:gd name="connsiteX13" fmla="*/ 156193 w 234511"/>
                <a:gd name="connsiteY13" fmla="*/ 443801 h 503535"/>
                <a:gd name="connsiteX14" fmla="*/ 155751 w 234511"/>
                <a:gd name="connsiteY14" fmla="*/ 442621 h 503535"/>
                <a:gd name="connsiteX15" fmla="*/ 155751 w 234511"/>
                <a:gd name="connsiteY15" fmla="*/ 440262 h 503535"/>
                <a:gd name="connsiteX16" fmla="*/ 154276 w 234511"/>
                <a:gd name="connsiteY16" fmla="*/ 437459 h 503535"/>
                <a:gd name="connsiteX17" fmla="*/ 152358 w 234511"/>
                <a:gd name="connsiteY17" fmla="*/ 437459 h 503535"/>
                <a:gd name="connsiteX18" fmla="*/ 151031 w 234511"/>
                <a:gd name="connsiteY18" fmla="*/ 438639 h 503535"/>
                <a:gd name="connsiteX19" fmla="*/ 151326 w 234511"/>
                <a:gd name="connsiteY19" fmla="*/ 439229 h 503535"/>
                <a:gd name="connsiteX20" fmla="*/ 152654 w 234511"/>
                <a:gd name="connsiteY20" fmla="*/ 440409 h 503535"/>
                <a:gd name="connsiteX21" fmla="*/ 154128 w 234511"/>
                <a:gd name="connsiteY21" fmla="*/ 438492 h 503535"/>
                <a:gd name="connsiteX22" fmla="*/ 154128 w 234511"/>
                <a:gd name="connsiteY22" fmla="*/ 437607 h 503535"/>
                <a:gd name="connsiteX23" fmla="*/ 142181 w 234511"/>
                <a:gd name="connsiteY23" fmla="*/ 330381 h 503535"/>
                <a:gd name="connsiteX24" fmla="*/ 142181 w 234511"/>
                <a:gd name="connsiteY24" fmla="*/ 329495 h 503535"/>
                <a:gd name="connsiteX25" fmla="*/ 141592 w 234511"/>
                <a:gd name="connsiteY25" fmla="*/ 328758 h 503535"/>
                <a:gd name="connsiteX26" fmla="*/ 140559 w 234511"/>
                <a:gd name="connsiteY26" fmla="*/ 328316 h 503535"/>
                <a:gd name="connsiteX27" fmla="*/ 139822 w 234511"/>
                <a:gd name="connsiteY27" fmla="*/ 328316 h 503535"/>
                <a:gd name="connsiteX28" fmla="*/ 138642 w 234511"/>
                <a:gd name="connsiteY28" fmla="*/ 329495 h 503535"/>
                <a:gd name="connsiteX29" fmla="*/ 138937 w 234511"/>
                <a:gd name="connsiteY29" fmla="*/ 333625 h 503535"/>
                <a:gd name="connsiteX30" fmla="*/ 140412 w 234511"/>
                <a:gd name="connsiteY30" fmla="*/ 335395 h 503535"/>
                <a:gd name="connsiteX31" fmla="*/ 141444 w 234511"/>
                <a:gd name="connsiteY31" fmla="*/ 335100 h 503535"/>
                <a:gd name="connsiteX32" fmla="*/ 141887 w 234511"/>
                <a:gd name="connsiteY32" fmla="*/ 331265 h 503535"/>
                <a:gd name="connsiteX33" fmla="*/ 142181 w 234511"/>
                <a:gd name="connsiteY33" fmla="*/ 330381 h 503535"/>
                <a:gd name="connsiteX34" fmla="*/ 20944 w 234511"/>
                <a:gd name="connsiteY34" fmla="*/ 233331 h 503535"/>
                <a:gd name="connsiteX35" fmla="*/ 19764 w 234511"/>
                <a:gd name="connsiteY35" fmla="*/ 232299 h 503535"/>
                <a:gd name="connsiteX36" fmla="*/ 19764 w 234511"/>
                <a:gd name="connsiteY36" fmla="*/ 234659 h 503535"/>
                <a:gd name="connsiteX37" fmla="*/ 21386 w 234511"/>
                <a:gd name="connsiteY37" fmla="*/ 238199 h 503535"/>
                <a:gd name="connsiteX38" fmla="*/ 22714 w 234511"/>
                <a:gd name="connsiteY38" fmla="*/ 239231 h 503535"/>
                <a:gd name="connsiteX39" fmla="*/ 22419 w 234511"/>
                <a:gd name="connsiteY39" fmla="*/ 236724 h 503535"/>
                <a:gd name="connsiteX40" fmla="*/ 21091 w 234511"/>
                <a:gd name="connsiteY40" fmla="*/ 233479 h 503535"/>
                <a:gd name="connsiteX41" fmla="*/ 156341 w 234511"/>
                <a:gd name="connsiteY41" fmla="*/ 501028 h 503535"/>
                <a:gd name="connsiteX42" fmla="*/ 155751 w 234511"/>
                <a:gd name="connsiteY42" fmla="*/ 503535 h 503535"/>
                <a:gd name="connsiteX43" fmla="*/ 156193 w 234511"/>
                <a:gd name="connsiteY43" fmla="*/ 503535 h 503535"/>
                <a:gd name="connsiteX44" fmla="*/ 157521 w 234511"/>
                <a:gd name="connsiteY44" fmla="*/ 502060 h 503535"/>
                <a:gd name="connsiteX45" fmla="*/ 158848 w 234511"/>
                <a:gd name="connsiteY45" fmla="*/ 501470 h 503535"/>
                <a:gd name="connsiteX46" fmla="*/ 160175 w 234511"/>
                <a:gd name="connsiteY46" fmla="*/ 499996 h 503535"/>
                <a:gd name="connsiteX47" fmla="*/ 160175 w 234511"/>
                <a:gd name="connsiteY47" fmla="*/ 498816 h 503535"/>
                <a:gd name="connsiteX48" fmla="*/ 158553 w 234511"/>
                <a:gd name="connsiteY48" fmla="*/ 498816 h 503535"/>
                <a:gd name="connsiteX49" fmla="*/ 156488 w 234511"/>
                <a:gd name="connsiteY49" fmla="*/ 500880 h 503535"/>
                <a:gd name="connsiteX50" fmla="*/ 38200 w 234511"/>
                <a:gd name="connsiteY50" fmla="*/ 264599 h 503535"/>
                <a:gd name="connsiteX51" fmla="*/ 34808 w 234511"/>
                <a:gd name="connsiteY51" fmla="*/ 265189 h 503535"/>
                <a:gd name="connsiteX52" fmla="*/ 37020 w 234511"/>
                <a:gd name="connsiteY52" fmla="*/ 268139 h 503535"/>
                <a:gd name="connsiteX53" fmla="*/ 39675 w 234511"/>
                <a:gd name="connsiteY53" fmla="*/ 270352 h 503535"/>
                <a:gd name="connsiteX54" fmla="*/ 40118 w 234511"/>
                <a:gd name="connsiteY54" fmla="*/ 270056 h 503535"/>
                <a:gd name="connsiteX55" fmla="*/ 40855 w 234511"/>
                <a:gd name="connsiteY55" fmla="*/ 269172 h 503535"/>
                <a:gd name="connsiteX56" fmla="*/ 41593 w 234511"/>
                <a:gd name="connsiteY56" fmla="*/ 266664 h 503535"/>
                <a:gd name="connsiteX57" fmla="*/ 41593 w 234511"/>
                <a:gd name="connsiteY57" fmla="*/ 265189 h 503535"/>
                <a:gd name="connsiteX58" fmla="*/ 38200 w 234511"/>
                <a:gd name="connsiteY58" fmla="*/ 264599 h 503535"/>
                <a:gd name="connsiteX59" fmla="*/ 62389 w 234511"/>
                <a:gd name="connsiteY59" fmla="*/ 337903 h 503535"/>
                <a:gd name="connsiteX60" fmla="*/ 61061 w 234511"/>
                <a:gd name="connsiteY60" fmla="*/ 339967 h 503535"/>
                <a:gd name="connsiteX61" fmla="*/ 58259 w 234511"/>
                <a:gd name="connsiteY61" fmla="*/ 342180 h 503535"/>
                <a:gd name="connsiteX62" fmla="*/ 58849 w 234511"/>
                <a:gd name="connsiteY62" fmla="*/ 346015 h 503535"/>
                <a:gd name="connsiteX63" fmla="*/ 60472 w 234511"/>
                <a:gd name="connsiteY63" fmla="*/ 343360 h 503535"/>
                <a:gd name="connsiteX64" fmla="*/ 62831 w 234511"/>
                <a:gd name="connsiteY64" fmla="*/ 341442 h 503535"/>
                <a:gd name="connsiteX65" fmla="*/ 64159 w 234511"/>
                <a:gd name="connsiteY65" fmla="*/ 338198 h 503535"/>
                <a:gd name="connsiteX66" fmla="*/ 63716 w 234511"/>
                <a:gd name="connsiteY66" fmla="*/ 336428 h 503535"/>
                <a:gd name="connsiteX67" fmla="*/ 62241 w 234511"/>
                <a:gd name="connsiteY67" fmla="*/ 337903 h 503535"/>
                <a:gd name="connsiteX68" fmla="*/ 67256 w 234511"/>
                <a:gd name="connsiteY68" fmla="*/ 346752 h 503535"/>
                <a:gd name="connsiteX69" fmla="*/ 67551 w 234511"/>
                <a:gd name="connsiteY69" fmla="*/ 347047 h 503535"/>
                <a:gd name="connsiteX70" fmla="*/ 68583 w 234511"/>
                <a:gd name="connsiteY70" fmla="*/ 347489 h 503535"/>
                <a:gd name="connsiteX71" fmla="*/ 69173 w 234511"/>
                <a:gd name="connsiteY71" fmla="*/ 346752 h 503535"/>
                <a:gd name="connsiteX72" fmla="*/ 70058 w 234511"/>
                <a:gd name="connsiteY72" fmla="*/ 344835 h 503535"/>
                <a:gd name="connsiteX73" fmla="*/ 69764 w 234511"/>
                <a:gd name="connsiteY73" fmla="*/ 343802 h 503535"/>
                <a:gd name="connsiteX74" fmla="*/ 67256 w 234511"/>
                <a:gd name="connsiteY74" fmla="*/ 346752 h 503535"/>
                <a:gd name="connsiteX75" fmla="*/ 34808 w 234511"/>
                <a:gd name="connsiteY75" fmla="*/ 237608 h 503535"/>
                <a:gd name="connsiteX76" fmla="*/ 32743 w 234511"/>
                <a:gd name="connsiteY76" fmla="*/ 235986 h 503535"/>
                <a:gd name="connsiteX77" fmla="*/ 32743 w 234511"/>
                <a:gd name="connsiteY77" fmla="*/ 237903 h 503535"/>
                <a:gd name="connsiteX78" fmla="*/ 33628 w 234511"/>
                <a:gd name="connsiteY78" fmla="*/ 239821 h 503535"/>
                <a:gd name="connsiteX79" fmla="*/ 35398 w 234511"/>
                <a:gd name="connsiteY79" fmla="*/ 241148 h 503535"/>
                <a:gd name="connsiteX80" fmla="*/ 34808 w 234511"/>
                <a:gd name="connsiteY80" fmla="*/ 237461 h 503535"/>
                <a:gd name="connsiteX81" fmla="*/ 234363 w 234511"/>
                <a:gd name="connsiteY81" fmla="*/ 188494 h 503535"/>
                <a:gd name="connsiteX82" fmla="*/ 234363 w 234511"/>
                <a:gd name="connsiteY82" fmla="*/ 187314 h 503535"/>
                <a:gd name="connsiteX83" fmla="*/ 233036 w 234511"/>
                <a:gd name="connsiteY83" fmla="*/ 187019 h 503535"/>
                <a:gd name="connsiteX84" fmla="*/ 231414 w 234511"/>
                <a:gd name="connsiteY84" fmla="*/ 187609 h 503535"/>
                <a:gd name="connsiteX85" fmla="*/ 226546 w 234511"/>
                <a:gd name="connsiteY85" fmla="*/ 189821 h 503535"/>
                <a:gd name="connsiteX86" fmla="*/ 222417 w 234511"/>
                <a:gd name="connsiteY86" fmla="*/ 193951 h 503535"/>
                <a:gd name="connsiteX87" fmla="*/ 220499 w 234511"/>
                <a:gd name="connsiteY87" fmla="*/ 194836 h 503535"/>
                <a:gd name="connsiteX88" fmla="*/ 218582 w 234511"/>
                <a:gd name="connsiteY88" fmla="*/ 195279 h 503535"/>
                <a:gd name="connsiteX89" fmla="*/ 216369 w 234511"/>
                <a:gd name="connsiteY89" fmla="*/ 194541 h 503535"/>
                <a:gd name="connsiteX90" fmla="*/ 213862 w 234511"/>
                <a:gd name="connsiteY90" fmla="*/ 194099 h 503535"/>
                <a:gd name="connsiteX91" fmla="*/ 210323 w 234511"/>
                <a:gd name="connsiteY91" fmla="*/ 195131 h 503535"/>
                <a:gd name="connsiteX92" fmla="*/ 208552 w 234511"/>
                <a:gd name="connsiteY92" fmla="*/ 194688 h 503535"/>
                <a:gd name="connsiteX93" fmla="*/ 207815 w 234511"/>
                <a:gd name="connsiteY93" fmla="*/ 193804 h 503535"/>
                <a:gd name="connsiteX94" fmla="*/ 207078 w 234511"/>
                <a:gd name="connsiteY94" fmla="*/ 192476 h 503535"/>
                <a:gd name="connsiteX95" fmla="*/ 207520 w 234511"/>
                <a:gd name="connsiteY95" fmla="*/ 190854 h 503535"/>
                <a:gd name="connsiteX96" fmla="*/ 207225 w 234511"/>
                <a:gd name="connsiteY96" fmla="*/ 189674 h 503535"/>
                <a:gd name="connsiteX97" fmla="*/ 205750 w 234511"/>
                <a:gd name="connsiteY97" fmla="*/ 189084 h 503535"/>
                <a:gd name="connsiteX98" fmla="*/ 204128 w 234511"/>
                <a:gd name="connsiteY98" fmla="*/ 188641 h 503535"/>
                <a:gd name="connsiteX99" fmla="*/ 203095 w 234511"/>
                <a:gd name="connsiteY99" fmla="*/ 187019 h 503535"/>
                <a:gd name="connsiteX100" fmla="*/ 202653 w 234511"/>
                <a:gd name="connsiteY100" fmla="*/ 185397 h 503535"/>
                <a:gd name="connsiteX101" fmla="*/ 203095 w 234511"/>
                <a:gd name="connsiteY101" fmla="*/ 183184 h 503535"/>
                <a:gd name="connsiteX102" fmla="*/ 203095 w 234511"/>
                <a:gd name="connsiteY102" fmla="*/ 180824 h 503535"/>
                <a:gd name="connsiteX103" fmla="*/ 202506 w 234511"/>
                <a:gd name="connsiteY103" fmla="*/ 179792 h 503535"/>
                <a:gd name="connsiteX104" fmla="*/ 200146 w 234511"/>
                <a:gd name="connsiteY104" fmla="*/ 179202 h 503535"/>
                <a:gd name="connsiteX105" fmla="*/ 194099 w 234511"/>
                <a:gd name="connsiteY105" fmla="*/ 178169 h 503535"/>
                <a:gd name="connsiteX106" fmla="*/ 188789 w 234511"/>
                <a:gd name="connsiteY106" fmla="*/ 177580 h 503535"/>
                <a:gd name="connsiteX107" fmla="*/ 186576 w 234511"/>
                <a:gd name="connsiteY107" fmla="*/ 177874 h 503535"/>
                <a:gd name="connsiteX108" fmla="*/ 184807 w 234511"/>
                <a:gd name="connsiteY108" fmla="*/ 177580 h 503535"/>
                <a:gd name="connsiteX109" fmla="*/ 183774 w 234511"/>
                <a:gd name="connsiteY109" fmla="*/ 177137 h 503535"/>
                <a:gd name="connsiteX110" fmla="*/ 183332 w 234511"/>
                <a:gd name="connsiteY110" fmla="*/ 176400 h 503535"/>
                <a:gd name="connsiteX111" fmla="*/ 183332 w 234511"/>
                <a:gd name="connsiteY111" fmla="*/ 175367 h 503535"/>
                <a:gd name="connsiteX112" fmla="*/ 184216 w 234511"/>
                <a:gd name="connsiteY112" fmla="*/ 172860 h 503535"/>
                <a:gd name="connsiteX113" fmla="*/ 185249 w 234511"/>
                <a:gd name="connsiteY113" fmla="*/ 170500 h 503535"/>
                <a:gd name="connsiteX114" fmla="*/ 187757 w 234511"/>
                <a:gd name="connsiteY114" fmla="*/ 166960 h 503535"/>
                <a:gd name="connsiteX115" fmla="*/ 187757 w 234511"/>
                <a:gd name="connsiteY115" fmla="*/ 161798 h 503535"/>
                <a:gd name="connsiteX116" fmla="*/ 188936 w 234511"/>
                <a:gd name="connsiteY116" fmla="*/ 158111 h 503535"/>
                <a:gd name="connsiteX117" fmla="*/ 191001 w 234511"/>
                <a:gd name="connsiteY117" fmla="*/ 155308 h 503535"/>
                <a:gd name="connsiteX118" fmla="*/ 192033 w 234511"/>
                <a:gd name="connsiteY118" fmla="*/ 154423 h 503535"/>
                <a:gd name="connsiteX119" fmla="*/ 191739 w 234511"/>
                <a:gd name="connsiteY119" fmla="*/ 153243 h 503535"/>
                <a:gd name="connsiteX120" fmla="*/ 190854 w 234511"/>
                <a:gd name="connsiteY120" fmla="*/ 152063 h 503535"/>
                <a:gd name="connsiteX121" fmla="*/ 189674 w 234511"/>
                <a:gd name="connsiteY121" fmla="*/ 151474 h 503535"/>
                <a:gd name="connsiteX122" fmla="*/ 187609 w 234511"/>
                <a:gd name="connsiteY122" fmla="*/ 150736 h 503535"/>
                <a:gd name="connsiteX123" fmla="*/ 184512 w 234511"/>
                <a:gd name="connsiteY123" fmla="*/ 150736 h 503535"/>
                <a:gd name="connsiteX124" fmla="*/ 180234 w 234511"/>
                <a:gd name="connsiteY124" fmla="*/ 149851 h 503535"/>
                <a:gd name="connsiteX125" fmla="*/ 175220 w 234511"/>
                <a:gd name="connsiteY125" fmla="*/ 148229 h 503535"/>
                <a:gd name="connsiteX126" fmla="*/ 175809 w 234511"/>
                <a:gd name="connsiteY126" fmla="*/ 144984 h 503535"/>
                <a:gd name="connsiteX127" fmla="*/ 175809 w 234511"/>
                <a:gd name="connsiteY127" fmla="*/ 142919 h 503535"/>
                <a:gd name="connsiteX128" fmla="*/ 175072 w 234511"/>
                <a:gd name="connsiteY128" fmla="*/ 141297 h 503535"/>
                <a:gd name="connsiteX129" fmla="*/ 174040 w 234511"/>
                <a:gd name="connsiteY129" fmla="*/ 140117 h 503535"/>
                <a:gd name="connsiteX130" fmla="*/ 173450 w 234511"/>
                <a:gd name="connsiteY130" fmla="*/ 139084 h 503535"/>
                <a:gd name="connsiteX131" fmla="*/ 174335 w 234511"/>
                <a:gd name="connsiteY131" fmla="*/ 136282 h 503535"/>
                <a:gd name="connsiteX132" fmla="*/ 173155 w 234511"/>
                <a:gd name="connsiteY132" fmla="*/ 133185 h 503535"/>
                <a:gd name="connsiteX133" fmla="*/ 171827 w 234511"/>
                <a:gd name="connsiteY133" fmla="*/ 132005 h 503535"/>
                <a:gd name="connsiteX134" fmla="*/ 170352 w 234511"/>
                <a:gd name="connsiteY134" fmla="*/ 130382 h 503535"/>
                <a:gd name="connsiteX135" fmla="*/ 170352 w 234511"/>
                <a:gd name="connsiteY135" fmla="*/ 128612 h 503535"/>
                <a:gd name="connsiteX136" fmla="*/ 170942 w 234511"/>
                <a:gd name="connsiteY136" fmla="*/ 126990 h 503535"/>
                <a:gd name="connsiteX137" fmla="*/ 174335 w 234511"/>
                <a:gd name="connsiteY137" fmla="*/ 123450 h 503535"/>
                <a:gd name="connsiteX138" fmla="*/ 174335 w 234511"/>
                <a:gd name="connsiteY138" fmla="*/ 122565 h 503535"/>
                <a:gd name="connsiteX139" fmla="*/ 172565 w 234511"/>
                <a:gd name="connsiteY139" fmla="*/ 122565 h 503535"/>
                <a:gd name="connsiteX140" fmla="*/ 167845 w 234511"/>
                <a:gd name="connsiteY140" fmla="*/ 124040 h 503535"/>
                <a:gd name="connsiteX141" fmla="*/ 167403 w 234511"/>
                <a:gd name="connsiteY141" fmla="*/ 123303 h 503535"/>
                <a:gd name="connsiteX142" fmla="*/ 165780 w 234511"/>
                <a:gd name="connsiteY142" fmla="*/ 122860 h 503535"/>
                <a:gd name="connsiteX143" fmla="*/ 158258 w 234511"/>
                <a:gd name="connsiteY143" fmla="*/ 122860 h 503535"/>
                <a:gd name="connsiteX144" fmla="*/ 153096 w 234511"/>
                <a:gd name="connsiteY144" fmla="*/ 124188 h 503535"/>
                <a:gd name="connsiteX145" fmla="*/ 148376 w 234511"/>
                <a:gd name="connsiteY145" fmla="*/ 126400 h 503535"/>
                <a:gd name="connsiteX146" fmla="*/ 146164 w 234511"/>
                <a:gd name="connsiteY146" fmla="*/ 127875 h 503535"/>
                <a:gd name="connsiteX147" fmla="*/ 144394 w 234511"/>
                <a:gd name="connsiteY147" fmla="*/ 128760 h 503535"/>
                <a:gd name="connsiteX148" fmla="*/ 142919 w 234511"/>
                <a:gd name="connsiteY148" fmla="*/ 129055 h 503535"/>
                <a:gd name="connsiteX149" fmla="*/ 141149 w 234511"/>
                <a:gd name="connsiteY149" fmla="*/ 128465 h 503535"/>
                <a:gd name="connsiteX150" fmla="*/ 141149 w 234511"/>
                <a:gd name="connsiteY150" fmla="*/ 126400 h 503535"/>
                <a:gd name="connsiteX151" fmla="*/ 144394 w 234511"/>
                <a:gd name="connsiteY151" fmla="*/ 122418 h 503535"/>
                <a:gd name="connsiteX152" fmla="*/ 144837 w 234511"/>
                <a:gd name="connsiteY152" fmla="*/ 119763 h 503535"/>
                <a:gd name="connsiteX153" fmla="*/ 143804 w 234511"/>
                <a:gd name="connsiteY153" fmla="*/ 117403 h 503535"/>
                <a:gd name="connsiteX154" fmla="*/ 143804 w 234511"/>
                <a:gd name="connsiteY154" fmla="*/ 115486 h 503535"/>
                <a:gd name="connsiteX155" fmla="*/ 142624 w 234511"/>
                <a:gd name="connsiteY155" fmla="*/ 114306 h 503535"/>
                <a:gd name="connsiteX156" fmla="*/ 141002 w 234511"/>
                <a:gd name="connsiteY156" fmla="*/ 113716 h 503535"/>
                <a:gd name="connsiteX157" fmla="*/ 140117 w 234511"/>
                <a:gd name="connsiteY157" fmla="*/ 112388 h 503535"/>
                <a:gd name="connsiteX158" fmla="*/ 140117 w 234511"/>
                <a:gd name="connsiteY158" fmla="*/ 108554 h 503535"/>
                <a:gd name="connsiteX159" fmla="*/ 141444 w 234511"/>
                <a:gd name="connsiteY159" fmla="*/ 104571 h 503535"/>
                <a:gd name="connsiteX160" fmla="*/ 143656 w 234511"/>
                <a:gd name="connsiteY160" fmla="*/ 103392 h 503535"/>
                <a:gd name="connsiteX161" fmla="*/ 144984 w 234511"/>
                <a:gd name="connsiteY161" fmla="*/ 102801 h 503535"/>
                <a:gd name="connsiteX162" fmla="*/ 145279 w 234511"/>
                <a:gd name="connsiteY162" fmla="*/ 102064 h 503535"/>
                <a:gd name="connsiteX163" fmla="*/ 144541 w 234511"/>
                <a:gd name="connsiteY163" fmla="*/ 99262 h 503535"/>
                <a:gd name="connsiteX164" fmla="*/ 144541 w 234511"/>
                <a:gd name="connsiteY164" fmla="*/ 97492 h 503535"/>
                <a:gd name="connsiteX165" fmla="*/ 146016 w 234511"/>
                <a:gd name="connsiteY165" fmla="*/ 94099 h 503535"/>
                <a:gd name="connsiteX166" fmla="*/ 147344 w 234511"/>
                <a:gd name="connsiteY166" fmla="*/ 91445 h 503535"/>
                <a:gd name="connsiteX167" fmla="*/ 149851 w 234511"/>
                <a:gd name="connsiteY167" fmla="*/ 91887 h 503535"/>
                <a:gd name="connsiteX168" fmla="*/ 151031 w 234511"/>
                <a:gd name="connsiteY168" fmla="*/ 91297 h 503535"/>
                <a:gd name="connsiteX169" fmla="*/ 152358 w 234511"/>
                <a:gd name="connsiteY169" fmla="*/ 90412 h 503535"/>
                <a:gd name="connsiteX170" fmla="*/ 153686 w 234511"/>
                <a:gd name="connsiteY170" fmla="*/ 88790 h 503535"/>
                <a:gd name="connsiteX171" fmla="*/ 154571 w 234511"/>
                <a:gd name="connsiteY171" fmla="*/ 86872 h 503535"/>
                <a:gd name="connsiteX172" fmla="*/ 155751 w 234511"/>
                <a:gd name="connsiteY172" fmla="*/ 82595 h 503535"/>
                <a:gd name="connsiteX173" fmla="*/ 156488 w 234511"/>
                <a:gd name="connsiteY173" fmla="*/ 82005 h 503535"/>
                <a:gd name="connsiteX174" fmla="*/ 159733 w 234511"/>
                <a:gd name="connsiteY174" fmla="*/ 82743 h 503535"/>
                <a:gd name="connsiteX175" fmla="*/ 160765 w 234511"/>
                <a:gd name="connsiteY175" fmla="*/ 82300 h 503535"/>
                <a:gd name="connsiteX176" fmla="*/ 162535 w 234511"/>
                <a:gd name="connsiteY176" fmla="*/ 79793 h 503535"/>
                <a:gd name="connsiteX177" fmla="*/ 164158 w 234511"/>
                <a:gd name="connsiteY177" fmla="*/ 76695 h 503535"/>
                <a:gd name="connsiteX178" fmla="*/ 166518 w 234511"/>
                <a:gd name="connsiteY178" fmla="*/ 75811 h 503535"/>
                <a:gd name="connsiteX179" fmla="*/ 168288 w 234511"/>
                <a:gd name="connsiteY179" fmla="*/ 75811 h 503535"/>
                <a:gd name="connsiteX180" fmla="*/ 169025 w 234511"/>
                <a:gd name="connsiteY180" fmla="*/ 74631 h 503535"/>
                <a:gd name="connsiteX181" fmla="*/ 169025 w 234511"/>
                <a:gd name="connsiteY181" fmla="*/ 73156 h 503535"/>
                <a:gd name="connsiteX182" fmla="*/ 167255 w 234511"/>
                <a:gd name="connsiteY182" fmla="*/ 70796 h 503535"/>
                <a:gd name="connsiteX183" fmla="*/ 166518 w 234511"/>
                <a:gd name="connsiteY183" fmla="*/ 68878 h 503535"/>
                <a:gd name="connsiteX184" fmla="*/ 166518 w 234511"/>
                <a:gd name="connsiteY184" fmla="*/ 67698 h 503535"/>
                <a:gd name="connsiteX185" fmla="*/ 169172 w 234511"/>
                <a:gd name="connsiteY185" fmla="*/ 66961 h 503535"/>
                <a:gd name="connsiteX186" fmla="*/ 169763 w 234511"/>
                <a:gd name="connsiteY186" fmla="*/ 65634 h 503535"/>
                <a:gd name="connsiteX187" fmla="*/ 169467 w 234511"/>
                <a:gd name="connsiteY187" fmla="*/ 62536 h 503535"/>
                <a:gd name="connsiteX188" fmla="*/ 170500 w 234511"/>
                <a:gd name="connsiteY188" fmla="*/ 58849 h 503535"/>
                <a:gd name="connsiteX189" fmla="*/ 171090 w 234511"/>
                <a:gd name="connsiteY189" fmla="*/ 54572 h 503535"/>
                <a:gd name="connsiteX190" fmla="*/ 171090 w 234511"/>
                <a:gd name="connsiteY190" fmla="*/ 46312 h 503535"/>
                <a:gd name="connsiteX191" fmla="*/ 170647 w 234511"/>
                <a:gd name="connsiteY191" fmla="*/ 41593 h 503535"/>
                <a:gd name="connsiteX192" fmla="*/ 169615 w 234511"/>
                <a:gd name="connsiteY192" fmla="*/ 37463 h 503535"/>
                <a:gd name="connsiteX193" fmla="*/ 169615 w 234511"/>
                <a:gd name="connsiteY193" fmla="*/ 30973 h 503535"/>
                <a:gd name="connsiteX194" fmla="*/ 169025 w 234511"/>
                <a:gd name="connsiteY194" fmla="*/ 26696 h 503535"/>
                <a:gd name="connsiteX195" fmla="*/ 167697 w 234511"/>
                <a:gd name="connsiteY195" fmla="*/ 25959 h 503535"/>
                <a:gd name="connsiteX196" fmla="*/ 165190 w 234511"/>
                <a:gd name="connsiteY196" fmla="*/ 24631 h 503535"/>
                <a:gd name="connsiteX197" fmla="*/ 163863 w 234511"/>
                <a:gd name="connsiteY197" fmla="*/ 24336 h 503535"/>
                <a:gd name="connsiteX198" fmla="*/ 162683 w 234511"/>
                <a:gd name="connsiteY198" fmla="*/ 24779 h 503535"/>
                <a:gd name="connsiteX199" fmla="*/ 162240 w 234511"/>
                <a:gd name="connsiteY199" fmla="*/ 26253 h 503535"/>
                <a:gd name="connsiteX200" fmla="*/ 161208 w 234511"/>
                <a:gd name="connsiteY200" fmla="*/ 27581 h 503535"/>
                <a:gd name="connsiteX201" fmla="*/ 159880 w 234511"/>
                <a:gd name="connsiteY201" fmla="*/ 27286 h 503535"/>
                <a:gd name="connsiteX202" fmla="*/ 159290 w 234511"/>
                <a:gd name="connsiteY202" fmla="*/ 25959 h 503535"/>
                <a:gd name="connsiteX203" fmla="*/ 158405 w 234511"/>
                <a:gd name="connsiteY203" fmla="*/ 24189 h 503535"/>
                <a:gd name="connsiteX204" fmla="*/ 155456 w 234511"/>
                <a:gd name="connsiteY204" fmla="*/ 15634 h 503535"/>
                <a:gd name="connsiteX205" fmla="*/ 155161 w 234511"/>
                <a:gd name="connsiteY205" fmla="*/ 13127 h 503535"/>
                <a:gd name="connsiteX206" fmla="*/ 154718 w 234511"/>
                <a:gd name="connsiteY206" fmla="*/ 10619 h 503535"/>
                <a:gd name="connsiteX207" fmla="*/ 153686 w 234511"/>
                <a:gd name="connsiteY207" fmla="*/ 9439 h 503535"/>
                <a:gd name="connsiteX208" fmla="*/ 152654 w 234511"/>
                <a:gd name="connsiteY208" fmla="*/ 8702 h 503535"/>
                <a:gd name="connsiteX209" fmla="*/ 150294 w 234511"/>
                <a:gd name="connsiteY209" fmla="*/ 5752 h 503535"/>
                <a:gd name="connsiteX210" fmla="*/ 149113 w 234511"/>
                <a:gd name="connsiteY210" fmla="*/ 4572 h 503535"/>
                <a:gd name="connsiteX211" fmla="*/ 146016 w 234511"/>
                <a:gd name="connsiteY211" fmla="*/ 4572 h 503535"/>
                <a:gd name="connsiteX212" fmla="*/ 144984 w 234511"/>
                <a:gd name="connsiteY212" fmla="*/ 3097 h 503535"/>
                <a:gd name="connsiteX213" fmla="*/ 144099 w 234511"/>
                <a:gd name="connsiteY213" fmla="*/ 1327 h 503535"/>
                <a:gd name="connsiteX214" fmla="*/ 143214 w 234511"/>
                <a:gd name="connsiteY214" fmla="*/ 442 h 503535"/>
                <a:gd name="connsiteX215" fmla="*/ 141592 w 234511"/>
                <a:gd name="connsiteY215" fmla="*/ 0 h 503535"/>
                <a:gd name="connsiteX216" fmla="*/ 139969 w 234511"/>
                <a:gd name="connsiteY216" fmla="*/ 0 h 503535"/>
                <a:gd name="connsiteX217" fmla="*/ 139084 w 234511"/>
                <a:gd name="connsiteY217" fmla="*/ 1770 h 503535"/>
                <a:gd name="connsiteX218" fmla="*/ 138494 w 234511"/>
                <a:gd name="connsiteY218" fmla="*/ 2655 h 503535"/>
                <a:gd name="connsiteX219" fmla="*/ 137314 w 234511"/>
                <a:gd name="connsiteY219" fmla="*/ 4720 h 503535"/>
                <a:gd name="connsiteX220" fmla="*/ 135397 w 234511"/>
                <a:gd name="connsiteY220" fmla="*/ 7522 h 503535"/>
                <a:gd name="connsiteX221" fmla="*/ 134512 w 234511"/>
                <a:gd name="connsiteY221" fmla="*/ 8555 h 503535"/>
                <a:gd name="connsiteX222" fmla="*/ 134217 w 234511"/>
                <a:gd name="connsiteY222" fmla="*/ 10324 h 503535"/>
                <a:gd name="connsiteX223" fmla="*/ 134217 w 234511"/>
                <a:gd name="connsiteY223" fmla="*/ 12242 h 503535"/>
                <a:gd name="connsiteX224" fmla="*/ 134954 w 234511"/>
                <a:gd name="connsiteY224" fmla="*/ 13864 h 503535"/>
                <a:gd name="connsiteX225" fmla="*/ 134954 w 234511"/>
                <a:gd name="connsiteY225" fmla="*/ 16519 h 503535"/>
                <a:gd name="connsiteX226" fmla="*/ 134070 w 234511"/>
                <a:gd name="connsiteY226" fmla="*/ 17404 h 503535"/>
                <a:gd name="connsiteX227" fmla="*/ 132004 w 234511"/>
                <a:gd name="connsiteY227" fmla="*/ 17847 h 503535"/>
                <a:gd name="connsiteX228" fmla="*/ 130235 w 234511"/>
                <a:gd name="connsiteY228" fmla="*/ 19321 h 503535"/>
                <a:gd name="connsiteX229" fmla="*/ 127432 w 234511"/>
                <a:gd name="connsiteY229" fmla="*/ 21534 h 503535"/>
                <a:gd name="connsiteX230" fmla="*/ 125220 w 234511"/>
                <a:gd name="connsiteY230" fmla="*/ 23304 h 503535"/>
                <a:gd name="connsiteX231" fmla="*/ 123598 w 234511"/>
                <a:gd name="connsiteY231" fmla="*/ 24779 h 503535"/>
                <a:gd name="connsiteX232" fmla="*/ 123008 w 234511"/>
                <a:gd name="connsiteY232" fmla="*/ 26401 h 503535"/>
                <a:gd name="connsiteX233" fmla="*/ 123008 w 234511"/>
                <a:gd name="connsiteY233" fmla="*/ 28466 h 503535"/>
                <a:gd name="connsiteX234" fmla="*/ 123598 w 234511"/>
                <a:gd name="connsiteY234" fmla="*/ 30531 h 503535"/>
                <a:gd name="connsiteX235" fmla="*/ 128907 w 234511"/>
                <a:gd name="connsiteY235" fmla="*/ 38200 h 503535"/>
                <a:gd name="connsiteX236" fmla="*/ 128907 w 234511"/>
                <a:gd name="connsiteY236" fmla="*/ 39528 h 503535"/>
                <a:gd name="connsiteX237" fmla="*/ 127137 w 234511"/>
                <a:gd name="connsiteY237" fmla="*/ 39970 h 503535"/>
                <a:gd name="connsiteX238" fmla="*/ 124925 w 234511"/>
                <a:gd name="connsiteY238" fmla="*/ 39085 h 503535"/>
                <a:gd name="connsiteX239" fmla="*/ 123008 w 234511"/>
                <a:gd name="connsiteY239" fmla="*/ 37905 h 503535"/>
                <a:gd name="connsiteX240" fmla="*/ 120795 w 234511"/>
                <a:gd name="connsiteY240" fmla="*/ 34661 h 503535"/>
                <a:gd name="connsiteX241" fmla="*/ 119026 w 234511"/>
                <a:gd name="connsiteY241" fmla="*/ 33628 h 503535"/>
                <a:gd name="connsiteX242" fmla="*/ 117255 w 234511"/>
                <a:gd name="connsiteY242" fmla="*/ 33628 h 503535"/>
                <a:gd name="connsiteX243" fmla="*/ 107079 w 234511"/>
                <a:gd name="connsiteY243" fmla="*/ 35103 h 503535"/>
                <a:gd name="connsiteX244" fmla="*/ 104866 w 234511"/>
                <a:gd name="connsiteY244" fmla="*/ 35545 h 503535"/>
                <a:gd name="connsiteX245" fmla="*/ 101474 w 234511"/>
                <a:gd name="connsiteY245" fmla="*/ 36725 h 503535"/>
                <a:gd name="connsiteX246" fmla="*/ 99114 w 234511"/>
                <a:gd name="connsiteY246" fmla="*/ 39233 h 503535"/>
                <a:gd name="connsiteX247" fmla="*/ 97344 w 234511"/>
                <a:gd name="connsiteY247" fmla="*/ 41445 h 503535"/>
                <a:gd name="connsiteX248" fmla="*/ 95574 w 234511"/>
                <a:gd name="connsiteY248" fmla="*/ 42330 h 503535"/>
                <a:gd name="connsiteX249" fmla="*/ 92919 w 234511"/>
                <a:gd name="connsiteY249" fmla="*/ 44100 h 503535"/>
                <a:gd name="connsiteX250" fmla="*/ 85692 w 234511"/>
                <a:gd name="connsiteY250" fmla="*/ 49557 h 503535"/>
                <a:gd name="connsiteX251" fmla="*/ 81563 w 234511"/>
                <a:gd name="connsiteY251" fmla="*/ 51917 h 503535"/>
                <a:gd name="connsiteX252" fmla="*/ 78908 w 234511"/>
                <a:gd name="connsiteY252" fmla="*/ 52802 h 503535"/>
                <a:gd name="connsiteX253" fmla="*/ 76990 w 234511"/>
                <a:gd name="connsiteY253" fmla="*/ 53982 h 503535"/>
                <a:gd name="connsiteX254" fmla="*/ 75958 w 234511"/>
                <a:gd name="connsiteY254" fmla="*/ 56047 h 503535"/>
                <a:gd name="connsiteX255" fmla="*/ 75221 w 234511"/>
                <a:gd name="connsiteY255" fmla="*/ 57522 h 503535"/>
                <a:gd name="connsiteX256" fmla="*/ 74925 w 234511"/>
                <a:gd name="connsiteY256" fmla="*/ 61061 h 503535"/>
                <a:gd name="connsiteX257" fmla="*/ 75368 w 234511"/>
                <a:gd name="connsiteY257" fmla="*/ 65339 h 503535"/>
                <a:gd name="connsiteX258" fmla="*/ 76400 w 234511"/>
                <a:gd name="connsiteY258" fmla="*/ 68141 h 503535"/>
                <a:gd name="connsiteX259" fmla="*/ 76990 w 234511"/>
                <a:gd name="connsiteY259" fmla="*/ 68731 h 503535"/>
                <a:gd name="connsiteX260" fmla="*/ 76990 w 234511"/>
                <a:gd name="connsiteY260" fmla="*/ 69616 h 503535"/>
                <a:gd name="connsiteX261" fmla="*/ 76106 w 234511"/>
                <a:gd name="connsiteY261" fmla="*/ 71091 h 503535"/>
                <a:gd name="connsiteX262" fmla="*/ 74778 w 234511"/>
                <a:gd name="connsiteY262" fmla="*/ 72418 h 503535"/>
                <a:gd name="connsiteX263" fmla="*/ 74040 w 234511"/>
                <a:gd name="connsiteY263" fmla="*/ 73156 h 503535"/>
                <a:gd name="connsiteX264" fmla="*/ 73451 w 234511"/>
                <a:gd name="connsiteY264" fmla="*/ 77138 h 503535"/>
                <a:gd name="connsiteX265" fmla="*/ 72271 w 234511"/>
                <a:gd name="connsiteY265" fmla="*/ 79055 h 503535"/>
                <a:gd name="connsiteX266" fmla="*/ 70058 w 234511"/>
                <a:gd name="connsiteY266" fmla="*/ 81858 h 503535"/>
                <a:gd name="connsiteX267" fmla="*/ 68141 w 234511"/>
                <a:gd name="connsiteY267" fmla="*/ 84070 h 503535"/>
                <a:gd name="connsiteX268" fmla="*/ 65044 w 234511"/>
                <a:gd name="connsiteY268" fmla="*/ 85692 h 503535"/>
                <a:gd name="connsiteX269" fmla="*/ 63864 w 234511"/>
                <a:gd name="connsiteY269" fmla="*/ 87020 h 503535"/>
                <a:gd name="connsiteX270" fmla="*/ 62684 w 234511"/>
                <a:gd name="connsiteY270" fmla="*/ 89527 h 503535"/>
                <a:gd name="connsiteX271" fmla="*/ 61946 w 234511"/>
                <a:gd name="connsiteY271" fmla="*/ 91592 h 503535"/>
                <a:gd name="connsiteX272" fmla="*/ 61946 w 234511"/>
                <a:gd name="connsiteY272" fmla="*/ 92330 h 503535"/>
                <a:gd name="connsiteX273" fmla="*/ 62241 w 234511"/>
                <a:gd name="connsiteY273" fmla="*/ 93067 h 503535"/>
                <a:gd name="connsiteX274" fmla="*/ 63569 w 234511"/>
                <a:gd name="connsiteY274" fmla="*/ 93804 h 503535"/>
                <a:gd name="connsiteX275" fmla="*/ 65191 w 234511"/>
                <a:gd name="connsiteY275" fmla="*/ 94542 h 503535"/>
                <a:gd name="connsiteX276" fmla="*/ 65929 w 234511"/>
                <a:gd name="connsiteY276" fmla="*/ 95722 h 503535"/>
                <a:gd name="connsiteX277" fmla="*/ 65929 w 234511"/>
                <a:gd name="connsiteY277" fmla="*/ 97049 h 503535"/>
                <a:gd name="connsiteX278" fmla="*/ 64896 w 234511"/>
                <a:gd name="connsiteY278" fmla="*/ 100294 h 503535"/>
                <a:gd name="connsiteX279" fmla="*/ 62831 w 234511"/>
                <a:gd name="connsiteY279" fmla="*/ 104866 h 503535"/>
                <a:gd name="connsiteX280" fmla="*/ 60472 w 234511"/>
                <a:gd name="connsiteY280" fmla="*/ 108406 h 503535"/>
                <a:gd name="connsiteX281" fmla="*/ 57964 w 234511"/>
                <a:gd name="connsiteY281" fmla="*/ 111798 h 503535"/>
                <a:gd name="connsiteX282" fmla="*/ 57374 w 234511"/>
                <a:gd name="connsiteY282" fmla="*/ 112978 h 503535"/>
                <a:gd name="connsiteX283" fmla="*/ 55162 w 234511"/>
                <a:gd name="connsiteY283" fmla="*/ 117108 h 503535"/>
                <a:gd name="connsiteX284" fmla="*/ 53244 w 234511"/>
                <a:gd name="connsiteY284" fmla="*/ 122860 h 503535"/>
                <a:gd name="connsiteX285" fmla="*/ 51917 w 234511"/>
                <a:gd name="connsiteY285" fmla="*/ 126695 h 503535"/>
                <a:gd name="connsiteX286" fmla="*/ 50737 w 234511"/>
                <a:gd name="connsiteY286" fmla="*/ 129350 h 503535"/>
                <a:gd name="connsiteX287" fmla="*/ 49410 w 234511"/>
                <a:gd name="connsiteY287" fmla="*/ 129350 h 503535"/>
                <a:gd name="connsiteX288" fmla="*/ 47787 w 234511"/>
                <a:gd name="connsiteY288" fmla="*/ 128612 h 503535"/>
                <a:gd name="connsiteX289" fmla="*/ 43657 w 234511"/>
                <a:gd name="connsiteY289" fmla="*/ 127432 h 503535"/>
                <a:gd name="connsiteX290" fmla="*/ 41003 w 234511"/>
                <a:gd name="connsiteY290" fmla="*/ 126548 h 503535"/>
                <a:gd name="connsiteX291" fmla="*/ 39085 w 234511"/>
                <a:gd name="connsiteY291" fmla="*/ 125663 h 503535"/>
                <a:gd name="connsiteX292" fmla="*/ 37758 w 234511"/>
                <a:gd name="connsiteY292" fmla="*/ 125663 h 503535"/>
                <a:gd name="connsiteX293" fmla="*/ 35988 w 234511"/>
                <a:gd name="connsiteY293" fmla="*/ 126252 h 503535"/>
                <a:gd name="connsiteX294" fmla="*/ 34218 w 234511"/>
                <a:gd name="connsiteY294" fmla="*/ 126548 h 503535"/>
                <a:gd name="connsiteX295" fmla="*/ 33186 w 234511"/>
                <a:gd name="connsiteY295" fmla="*/ 126105 h 503535"/>
                <a:gd name="connsiteX296" fmla="*/ 30678 w 234511"/>
                <a:gd name="connsiteY296" fmla="*/ 123745 h 503535"/>
                <a:gd name="connsiteX297" fmla="*/ 29941 w 234511"/>
                <a:gd name="connsiteY297" fmla="*/ 124040 h 503535"/>
                <a:gd name="connsiteX298" fmla="*/ 29498 w 234511"/>
                <a:gd name="connsiteY298" fmla="*/ 125220 h 503535"/>
                <a:gd name="connsiteX299" fmla="*/ 31268 w 234511"/>
                <a:gd name="connsiteY299" fmla="*/ 132005 h 503535"/>
                <a:gd name="connsiteX300" fmla="*/ 32448 w 234511"/>
                <a:gd name="connsiteY300" fmla="*/ 134512 h 503535"/>
                <a:gd name="connsiteX301" fmla="*/ 32448 w 234511"/>
                <a:gd name="connsiteY301" fmla="*/ 138789 h 503535"/>
                <a:gd name="connsiteX302" fmla="*/ 31858 w 234511"/>
                <a:gd name="connsiteY302" fmla="*/ 143952 h 503535"/>
                <a:gd name="connsiteX303" fmla="*/ 31268 w 234511"/>
                <a:gd name="connsiteY303" fmla="*/ 149556 h 503535"/>
                <a:gd name="connsiteX304" fmla="*/ 30826 w 234511"/>
                <a:gd name="connsiteY304" fmla="*/ 150884 h 503535"/>
                <a:gd name="connsiteX305" fmla="*/ 29793 w 234511"/>
                <a:gd name="connsiteY305" fmla="*/ 152359 h 503535"/>
                <a:gd name="connsiteX306" fmla="*/ 28318 w 234511"/>
                <a:gd name="connsiteY306" fmla="*/ 152801 h 503535"/>
                <a:gd name="connsiteX307" fmla="*/ 26991 w 234511"/>
                <a:gd name="connsiteY307" fmla="*/ 152211 h 503535"/>
                <a:gd name="connsiteX308" fmla="*/ 25959 w 234511"/>
                <a:gd name="connsiteY308" fmla="*/ 152211 h 503535"/>
                <a:gd name="connsiteX309" fmla="*/ 25663 w 234511"/>
                <a:gd name="connsiteY309" fmla="*/ 153243 h 503535"/>
                <a:gd name="connsiteX310" fmla="*/ 25959 w 234511"/>
                <a:gd name="connsiteY310" fmla="*/ 155751 h 503535"/>
                <a:gd name="connsiteX311" fmla="*/ 24631 w 234511"/>
                <a:gd name="connsiteY311" fmla="*/ 158553 h 503535"/>
                <a:gd name="connsiteX312" fmla="*/ 23746 w 234511"/>
                <a:gd name="connsiteY312" fmla="*/ 160913 h 503535"/>
                <a:gd name="connsiteX313" fmla="*/ 24041 w 234511"/>
                <a:gd name="connsiteY313" fmla="*/ 163273 h 503535"/>
                <a:gd name="connsiteX314" fmla="*/ 24484 w 234511"/>
                <a:gd name="connsiteY314" fmla="*/ 165633 h 503535"/>
                <a:gd name="connsiteX315" fmla="*/ 25959 w 234511"/>
                <a:gd name="connsiteY315" fmla="*/ 170795 h 503535"/>
                <a:gd name="connsiteX316" fmla="*/ 25959 w 234511"/>
                <a:gd name="connsiteY316" fmla="*/ 172712 h 503535"/>
                <a:gd name="connsiteX317" fmla="*/ 25663 w 234511"/>
                <a:gd name="connsiteY317" fmla="*/ 174335 h 503535"/>
                <a:gd name="connsiteX318" fmla="*/ 24926 w 234511"/>
                <a:gd name="connsiteY318" fmla="*/ 175072 h 503535"/>
                <a:gd name="connsiteX319" fmla="*/ 23599 w 234511"/>
                <a:gd name="connsiteY319" fmla="*/ 175072 h 503535"/>
                <a:gd name="connsiteX320" fmla="*/ 22861 w 234511"/>
                <a:gd name="connsiteY320" fmla="*/ 175662 h 503535"/>
                <a:gd name="connsiteX321" fmla="*/ 22271 w 234511"/>
                <a:gd name="connsiteY321" fmla="*/ 176695 h 503535"/>
                <a:gd name="connsiteX322" fmla="*/ 20796 w 234511"/>
                <a:gd name="connsiteY322" fmla="*/ 180529 h 503535"/>
                <a:gd name="connsiteX323" fmla="*/ 19321 w 234511"/>
                <a:gd name="connsiteY323" fmla="*/ 180972 h 503535"/>
                <a:gd name="connsiteX324" fmla="*/ 17846 w 234511"/>
                <a:gd name="connsiteY324" fmla="*/ 180382 h 503535"/>
                <a:gd name="connsiteX325" fmla="*/ 15634 w 234511"/>
                <a:gd name="connsiteY325" fmla="*/ 177874 h 503535"/>
                <a:gd name="connsiteX326" fmla="*/ 14307 w 234511"/>
                <a:gd name="connsiteY326" fmla="*/ 177137 h 503535"/>
                <a:gd name="connsiteX327" fmla="*/ 13422 w 234511"/>
                <a:gd name="connsiteY327" fmla="*/ 177137 h 503535"/>
                <a:gd name="connsiteX328" fmla="*/ 12979 w 234511"/>
                <a:gd name="connsiteY328" fmla="*/ 177874 h 503535"/>
                <a:gd name="connsiteX329" fmla="*/ 12389 w 234511"/>
                <a:gd name="connsiteY329" fmla="*/ 179349 h 503535"/>
                <a:gd name="connsiteX330" fmla="*/ 11799 w 234511"/>
                <a:gd name="connsiteY330" fmla="*/ 180382 h 503535"/>
                <a:gd name="connsiteX331" fmla="*/ 10324 w 234511"/>
                <a:gd name="connsiteY331" fmla="*/ 181267 h 503535"/>
                <a:gd name="connsiteX332" fmla="*/ 10324 w 234511"/>
                <a:gd name="connsiteY332" fmla="*/ 182299 h 503535"/>
                <a:gd name="connsiteX333" fmla="*/ 10619 w 234511"/>
                <a:gd name="connsiteY333" fmla="*/ 191296 h 503535"/>
                <a:gd name="connsiteX334" fmla="*/ 10914 w 234511"/>
                <a:gd name="connsiteY334" fmla="*/ 195131 h 503535"/>
                <a:gd name="connsiteX335" fmla="*/ 11799 w 234511"/>
                <a:gd name="connsiteY335" fmla="*/ 198376 h 503535"/>
                <a:gd name="connsiteX336" fmla="*/ 11799 w 234511"/>
                <a:gd name="connsiteY336" fmla="*/ 199556 h 503535"/>
                <a:gd name="connsiteX337" fmla="*/ 11062 w 234511"/>
                <a:gd name="connsiteY337" fmla="*/ 200588 h 503535"/>
                <a:gd name="connsiteX338" fmla="*/ 10177 w 234511"/>
                <a:gd name="connsiteY338" fmla="*/ 200588 h 503535"/>
                <a:gd name="connsiteX339" fmla="*/ 9439 w 234511"/>
                <a:gd name="connsiteY339" fmla="*/ 199261 h 503535"/>
                <a:gd name="connsiteX340" fmla="*/ 7669 w 234511"/>
                <a:gd name="connsiteY340" fmla="*/ 198081 h 503535"/>
                <a:gd name="connsiteX341" fmla="*/ 5015 w 234511"/>
                <a:gd name="connsiteY341" fmla="*/ 196901 h 503535"/>
                <a:gd name="connsiteX342" fmla="*/ 3982 w 234511"/>
                <a:gd name="connsiteY342" fmla="*/ 196016 h 503535"/>
                <a:gd name="connsiteX343" fmla="*/ 2655 w 234511"/>
                <a:gd name="connsiteY343" fmla="*/ 196311 h 503535"/>
                <a:gd name="connsiteX344" fmla="*/ 737 w 234511"/>
                <a:gd name="connsiteY344" fmla="*/ 198228 h 503535"/>
                <a:gd name="connsiteX345" fmla="*/ 0 w 234511"/>
                <a:gd name="connsiteY345" fmla="*/ 199998 h 503535"/>
                <a:gd name="connsiteX346" fmla="*/ 295 w 234511"/>
                <a:gd name="connsiteY346" fmla="*/ 202506 h 503535"/>
                <a:gd name="connsiteX347" fmla="*/ 885 w 234511"/>
                <a:gd name="connsiteY347" fmla="*/ 204865 h 503535"/>
                <a:gd name="connsiteX348" fmla="*/ 2212 w 234511"/>
                <a:gd name="connsiteY348" fmla="*/ 206193 h 503535"/>
                <a:gd name="connsiteX349" fmla="*/ 2212 w 234511"/>
                <a:gd name="connsiteY349" fmla="*/ 207668 h 503535"/>
                <a:gd name="connsiteX350" fmla="*/ 2802 w 234511"/>
                <a:gd name="connsiteY350" fmla="*/ 209585 h 503535"/>
                <a:gd name="connsiteX351" fmla="*/ 3540 w 234511"/>
                <a:gd name="connsiteY351" fmla="*/ 211355 h 503535"/>
                <a:gd name="connsiteX352" fmla="*/ 3835 w 234511"/>
                <a:gd name="connsiteY352" fmla="*/ 213272 h 503535"/>
                <a:gd name="connsiteX353" fmla="*/ 5309 w 234511"/>
                <a:gd name="connsiteY353" fmla="*/ 215337 h 503535"/>
                <a:gd name="connsiteX354" fmla="*/ 11357 w 234511"/>
                <a:gd name="connsiteY354" fmla="*/ 222122 h 503535"/>
                <a:gd name="connsiteX355" fmla="*/ 14307 w 234511"/>
                <a:gd name="connsiteY355" fmla="*/ 226842 h 503535"/>
                <a:gd name="connsiteX356" fmla="*/ 14601 w 234511"/>
                <a:gd name="connsiteY356" fmla="*/ 222564 h 503535"/>
                <a:gd name="connsiteX357" fmla="*/ 14011 w 234511"/>
                <a:gd name="connsiteY357" fmla="*/ 219614 h 503535"/>
                <a:gd name="connsiteX358" fmla="*/ 14749 w 234511"/>
                <a:gd name="connsiteY358" fmla="*/ 219614 h 503535"/>
                <a:gd name="connsiteX359" fmla="*/ 16076 w 234511"/>
                <a:gd name="connsiteY359" fmla="*/ 222122 h 503535"/>
                <a:gd name="connsiteX360" fmla="*/ 17699 w 234511"/>
                <a:gd name="connsiteY360" fmla="*/ 223597 h 503535"/>
                <a:gd name="connsiteX361" fmla="*/ 18731 w 234511"/>
                <a:gd name="connsiteY361" fmla="*/ 225662 h 503535"/>
                <a:gd name="connsiteX362" fmla="*/ 18289 w 234511"/>
                <a:gd name="connsiteY362" fmla="*/ 226694 h 503535"/>
                <a:gd name="connsiteX363" fmla="*/ 17551 w 234511"/>
                <a:gd name="connsiteY363" fmla="*/ 227284 h 503535"/>
                <a:gd name="connsiteX364" fmla="*/ 16224 w 234511"/>
                <a:gd name="connsiteY364" fmla="*/ 229202 h 503535"/>
                <a:gd name="connsiteX365" fmla="*/ 17256 w 234511"/>
                <a:gd name="connsiteY365" fmla="*/ 230086 h 503535"/>
                <a:gd name="connsiteX366" fmla="*/ 18731 w 234511"/>
                <a:gd name="connsiteY366" fmla="*/ 230824 h 503535"/>
                <a:gd name="connsiteX367" fmla="*/ 21534 w 234511"/>
                <a:gd name="connsiteY367" fmla="*/ 227137 h 503535"/>
                <a:gd name="connsiteX368" fmla="*/ 22271 w 234511"/>
                <a:gd name="connsiteY368" fmla="*/ 225514 h 503535"/>
                <a:gd name="connsiteX369" fmla="*/ 22714 w 234511"/>
                <a:gd name="connsiteY369" fmla="*/ 223892 h 503535"/>
                <a:gd name="connsiteX370" fmla="*/ 23599 w 234511"/>
                <a:gd name="connsiteY370" fmla="*/ 224629 h 503535"/>
                <a:gd name="connsiteX371" fmla="*/ 22271 w 234511"/>
                <a:gd name="connsiteY371" fmla="*/ 229791 h 503535"/>
                <a:gd name="connsiteX372" fmla="*/ 24336 w 234511"/>
                <a:gd name="connsiteY372" fmla="*/ 229791 h 503535"/>
                <a:gd name="connsiteX373" fmla="*/ 22861 w 234511"/>
                <a:gd name="connsiteY373" fmla="*/ 231266 h 503535"/>
                <a:gd name="connsiteX374" fmla="*/ 21829 w 234511"/>
                <a:gd name="connsiteY374" fmla="*/ 232741 h 503535"/>
                <a:gd name="connsiteX375" fmla="*/ 25221 w 234511"/>
                <a:gd name="connsiteY375" fmla="*/ 238641 h 503535"/>
                <a:gd name="connsiteX376" fmla="*/ 26844 w 234511"/>
                <a:gd name="connsiteY376" fmla="*/ 238641 h 503535"/>
                <a:gd name="connsiteX377" fmla="*/ 26844 w 234511"/>
                <a:gd name="connsiteY377" fmla="*/ 237608 h 503535"/>
                <a:gd name="connsiteX378" fmla="*/ 25959 w 234511"/>
                <a:gd name="connsiteY378" fmla="*/ 233774 h 503535"/>
                <a:gd name="connsiteX379" fmla="*/ 28466 w 234511"/>
                <a:gd name="connsiteY379" fmla="*/ 233036 h 503535"/>
                <a:gd name="connsiteX380" fmla="*/ 31416 w 234511"/>
                <a:gd name="connsiteY380" fmla="*/ 233331 h 503535"/>
                <a:gd name="connsiteX381" fmla="*/ 32595 w 234511"/>
                <a:gd name="connsiteY381" fmla="*/ 233921 h 503535"/>
                <a:gd name="connsiteX382" fmla="*/ 33333 w 234511"/>
                <a:gd name="connsiteY382" fmla="*/ 234659 h 503535"/>
                <a:gd name="connsiteX383" fmla="*/ 37020 w 234511"/>
                <a:gd name="connsiteY383" fmla="*/ 237313 h 503535"/>
                <a:gd name="connsiteX384" fmla="*/ 40265 w 234511"/>
                <a:gd name="connsiteY384" fmla="*/ 237313 h 503535"/>
                <a:gd name="connsiteX385" fmla="*/ 39085 w 234511"/>
                <a:gd name="connsiteY385" fmla="*/ 238788 h 503535"/>
                <a:gd name="connsiteX386" fmla="*/ 37758 w 234511"/>
                <a:gd name="connsiteY386" fmla="*/ 240853 h 503535"/>
                <a:gd name="connsiteX387" fmla="*/ 39233 w 234511"/>
                <a:gd name="connsiteY387" fmla="*/ 242033 h 503535"/>
                <a:gd name="connsiteX388" fmla="*/ 41150 w 234511"/>
                <a:gd name="connsiteY388" fmla="*/ 242918 h 503535"/>
                <a:gd name="connsiteX389" fmla="*/ 41740 w 234511"/>
                <a:gd name="connsiteY389" fmla="*/ 244245 h 503535"/>
                <a:gd name="connsiteX390" fmla="*/ 42035 w 234511"/>
                <a:gd name="connsiteY390" fmla="*/ 245278 h 503535"/>
                <a:gd name="connsiteX391" fmla="*/ 43805 w 234511"/>
                <a:gd name="connsiteY391" fmla="*/ 247343 h 503535"/>
                <a:gd name="connsiteX392" fmla="*/ 45132 w 234511"/>
                <a:gd name="connsiteY392" fmla="*/ 248228 h 503535"/>
                <a:gd name="connsiteX393" fmla="*/ 47050 w 234511"/>
                <a:gd name="connsiteY393" fmla="*/ 248818 h 503535"/>
                <a:gd name="connsiteX394" fmla="*/ 48082 w 234511"/>
                <a:gd name="connsiteY394" fmla="*/ 249850 h 503535"/>
                <a:gd name="connsiteX395" fmla="*/ 47197 w 234511"/>
                <a:gd name="connsiteY395" fmla="*/ 252800 h 503535"/>
                <a:gd name="connsiteX396" fmla="*/ 45280 w 234511"/>
                <a:gd name="connsiteY396" fmla="*/ 254275 h 503535"/>
                <a:gd name="connsiteX397" fmla="*/ 43657 w 234511"/>
                <a:gd name="connsiteY397" fmla="*/ 255160 h 503535"/>
                <a:gd name="connsiteX398" fmla="*/ 41150 w 234511"/>
                <a:gd name="connsiteY398" fmla="*/ 254422 h 503535"/>
                <a:gd name="connsiteX399" fmla="*/ 37315 w 234511"/>
                <a:gd name="connsiteY399" fmla="*/ 250735 h 503535"/>
                <a:gd name="connsiteX400" fmla="*/ 35988 w 234511"/>
                <a:gd name="connsiteY400" fmla="*/ 250735 h 503535"/>
                <a:gd name="connsiteX401" fmla="*/ 34955 w 234511"/>
                <a:gd name="connsiteY401" fmla="*/ 251620 h 503535"/>
                <a:gd name="connsiteX402" fmla="*/ 37758 w 234511"/>
                <a:gd name="connsiteY402" fmla="*/ 256487 h 503535"/>
                <a:gd name="connsiteX403" fmla="*/ 40560 w 234511"/>
                <a:gd name="connsiteY403" fmla="*/ 260912 h 503535"/>
                <a:gd name="connsiteX404" fmla="*/ 43067 w 234511"/>
                <a:gd name="connsiteY404" fmla="*/ 262682 h 503535"/>
                <a:gd name="connsiteX405" fmla="*/ 46460 w 234511"/>
                <a:gd name="connsiteY405" fmla="*/ 264304 h 503535"/>
                <a:gd name="connsiteX406" fmla="*/ 47345 w 234511"/>
                <a:gd name="connsiteY406" fmla="*/ 262682 h 503535"/>
                <a:gd name="connsiteX407" fmla="*/ 47345 w 234511"/>
                <a:gd name="connsiteY407" fmla="*/ 261650 h 503535"/>
                <a:gd name="connsiteX408" fmla="*/ 46754 w 234511"/>
                <a:gd name="connsiteY408" fmla="*/ 257520 h 503535"/>
                <a:gd name="connsiteX409" fmla="*/ 48377 w 234511"/>
                <a:gd name="connsiteY409" fmla="*/ 256487 h 503535"/>
                <a:gd name="connsiteX410" fmla="*/ 48967 w 234511"/>
                <a:gd name="connsiteY410" fmla="*/ 254128 h 503535"/>
                <a:gd name="connsiteX411" fmla="*/ 49557 w 234511"/>
                <a:gd name="connsiteY411" fmla="*/ 253685 h 503535"/>
                <a:gd name="connsiteX412" fmla="*/ 49557 w 234511"/>
                <a:gd name="connsiteY412" fmla="*/ 257520 h 503535"/>
                <a:gd name="connsiteX413" fmla="*/ 50147 w 234511"/>
                <a:gd name="connsiteY413" fmla="*/ 264304 h 503535"/>
                <a:gd name="connsiteX414" fmla="*/ 50737 w 234511"/>
                <a:gd name="connsiteY414" fmla="*/ 265484 h 503535"/>
                <a:gd name="connsiteX415" fmla="*/ 54719 w 234511"/>
                <a:gd name="connsiteY415" fmla="*/ 268434 h 503535"/>
                <a:gd name="connsiteX416" fmla="*/ 52802 w 234511"/>
                <a:gd name="connsiteY416" fmla="*/ 268729 h 503535"/>
                <a:gd name="connsiteX417" fmla="*/ 54867 w 234511"/>
                <a:gd name="connsiteY417" fmla="*/ 271974 h 503535"/>
                <a:gd name="connsiteX418" fmla="*/ 55162 w 234511"/>
                <a:gd name="connsiteY418" fmla="*/ 274776 h 503535"/>
                <a:gd name="connsiteX419" fmla="*/ 59439 w 234511"/>
                <a:gd name="connsiteY419" fmla="*/ 283036 h 503535"/>
                <a:gd name="connsiteX420" fmla="*/ 61061 w 234511"/>
                <a:gd name="connsiteY420" fmla="*/ 293213 h 503535"/>
                <a:gd name="connsiteX421" fmla="*/ 62831 w 234511"/>
                <a:gd name="connsiteY421" fmla="*/ 296605 h 503535"/>
                <a:gd name="connsiteX422" fmla="*/ 63569 w 234511"/>
                <a:gd name="connsiteY422" fmla="*/ 300145 h 503535"/>
                <a:gd name="connsiteX423" fmla="*/ 62979 w 234511"/>
                <a:gd name="connsiteY423" fmla="*/ 307077 h 503535"/>
                <a:gd name="connsiteX424" fmla="*/ 61209 w 234511"/>
                <a:gd name="connsiteY424" fmla="*/ 310912 h 503535"/>
                <a:gd name="connsiteX425" fmla="*/ 60619 w 234511"/>
                <a:gd name="connsiteY425" fmla="*/ 311797 h 503535"/>
                <a:gd name="connsiteX426" fmla="*/ 60029 w 234511"/>
                <a:gd name="connsiteY426" fmla="*/ 316664 h 503535"/>
                <a:gd name="connsiteX427" fmla="*/ 58702 w 234511"/>
                <a:gd name="connsiteY427" fmla="*/ 319024 h 503535"/>
                <a:gd name="connsiteX428" fmla="*/ 57522 w 234511"/>
                <a:gd name="connsiteY428" fmla="*/ 325071 h 503535"/>
                <a:gd name="connsiteX429" fmla="*/ 56784 w 234511"/>
                <a:gd name="connsiteY429" fmla="*/ 326841 h 503535"/>
                <a:gd name="connsiteX430" fmla="*/ 55309 w 234511"/>
                <a:gd name="connsiteY430" fmla="*/ 328316 h 503535"/>
                <a:gd name="connsiteX431" fmla="*/ 53834 w 234511"/>
                <a:gd name="connsiteY431" fmla="*/ 338787 h 503535"/>
                <a:gd name="connsiteX432" fmla="*/ 54129 w 234511"/>
                <a:gd name="connsiteY432" fmla="*/ 341737 h 503535"/>
                <a:gd name="connsiteX433" fmla="*/ 56046 w 234511"/>
                <a:gd name="connsiteY433" fmla="*/ 342032 h 503535"/>
                <a:gd name="connsiteX434" fmla="*/ 59734 w 234511"/>
                <a:gd name="connsiteY434" fmla="*/ 339672 h 503535"/>
                <a:gd name="connsiteX435" fmla="*/ 61209 w 234511"/>
                <a:gd name="connsiteY435" fmla="*/ 337165 h 503535"/>
                <a:gd name="connsiteX436" fmla="*/ 63569 w 234511"/>
                <a:gd name="connsiteY436" fmla="*/ 334363 h 503535"/>
                <a:gd name="connsiteX437" fmla="*/ 64896 w 234511"/>
                <a:gd name="connsiteY437" fmla="*/ 333773 h 503535"/>
                <a:gd name="connsiteX438" fmla="*/ 65633 w 234511"/>
                <a:gd name="connsiteY438" fmla="*/ 333035 h 503535"/>
                <a:gd name="connsiteX439" fmla="*/ 65929 w 234511"/>
                <a:gd name="connsiteY439" fmla="*/ 330675 h 503535"/>
                <a:gd name="connsiteX440" fmla="*/ 66519 w 234511"/>
                <a:gd name="connsiteY440" fmla="*/ 328316 h 503535"/>
                <a:gd name="connsiteX441" fmla="*/ 66814 w 234511"/>
                <a:gd name="connsiteY441" fmla="*/ 329938 h 503535"/>
                <a:gd name="connsiteX442" fmla="*/ 66814 w 234511"/>
                <a:gd name="connsiteY442" fmla="*/ 331413 h 503535"/>
                <a:gd name="connsiteX443" fmla="*/ 65781 w 234511"/>
                <a:gd name="connsiteY443" fmla="*/ 335543 h 503535"/>
                <a:gd name="connsiteX444" fmla="*/ 65781 w 234511"/>
                <a:gd name="connsiteY444" fmla="*/ 338492 h 503535"/>
                <a:gd name="connsiteX445" fmla="*/ 65191 w 234511"/>
                <a:gd name="connsiteY445" fmla="*/ 340262 h 503535"/>
                <a:gd name="connsiteX446" fmla="*/ 65191 w 234511"/>
                <a:gd name="connsiteY446" fmla="*/ 342327 h 503535"/>
                <a:gd name="connsiteX447" fmla="*/ 65486 w 234511"/>
                <a:gd name="connsiteY447" fmla="*/ 344540 h 503535"/>
                <a:gd name="connsiteX448" fmla="*/ 69026 w 234511"/>
                <a:gd name="connsiteY448" fmla="*/ 342770 h 503535"/>
                <a:gd name="connsiteX449" fmla="*/ 70353 w 234511"/>
                <a:gd name="connsiteY449" fmla="*/ 341147 h 503535"/>
                <a:gd name="connsiteX450" fmla="*/ 70648 w 234511"/>
                <a:gd name="connsiteY450" fmla="*/ 339230 h 503535"/>
                <a:gd name="connsiteX451" fmla="*/ 71533 w 234511"/>
                <a:gd name="connsiteY451" fmla="*/ 337018 h 503535"/>
                <a:gd name="connsiteX452" fmla="*/ 71533 w 234511"/>
                <a:gd name="connsiteY452" fmla="*/ 338198 h 503535"/>
                <a:gd name="connsiteX453" fmla="*/ 71238 w 234511"/>
                <a:gd name="connsiteY453" fmla="*/ 339672 h 503535"/>
                <a:gd name="connsiteX454" fmla="*/ 71533 w 234511"/>
                <a:gd name="connsiteY454" fmla="*/ 341000 h 503535"/>
                <a:gd name="connsiteX455" fmla="*/ 71533 w 234511"/>
                <a:gd name="connsiteY455" fmla="*/ 342622 h 503535"/>
                <a:gd name="connsiteX456" fmla="*/ 72861 w 234511"/>
                <a:gd name="connsiteY456" fmla="*/ 346900 h 503535"/>
                <a:gd name="connsiteX457" fmla="*/ 76400 w 234511"/>
                <a:gd name="connsiteY457" fmla="*/ 346310 h 503535"/>
                <a:gd name="connsiteX458" fmla="*/ 78908 w 234511"/>
                <a:gd name="connsiteY458" fmla="*/ 346604 h 503535"/>
                <a:gd name="connsiteX459" fmla="*/ 80235 w 234511"/>
                <a:gd name="connsiteY459" fmla="*/ 345277 h 503535"/>
                <a:gd name="connsiteX460" fmla="*/ 83038 w 234511"/>
                <a:gd name="connsiteY460" fmla="*/ 341147 h 503535"/>
                <a:gd name="connsiteX461" fmla="*/ 83332 w 234511"/>
                <a:gd name="connsiteY461" fmla="*/ 339378 h 503535"/>
                <a:gd name="connsiteX462" fmla="*/ 83775 w 234511"/>
                <a:gd name="connsiteY462" fmla="*/ 342327 h 503535"/>
                <a:gd name="connsiteX463" fmla="*/ 82300 w 234511"/>
                <a:gd name="connsiteY463" fmla="*/ 345130 h 503535"/>
                <a:gd name="connsiteX464" fmla="*/ 82300 w 234511"/>
                <a:gd name="connsiteY464" fmla="*/ 348375 h 503535"/>
                <a:gd name="connsiteX465" fmla="*/ 83332 w 234511"/>
                <a:gd name="connsiteY465" fmla="*/ 349112 h 503535"/>
                <a:gd name="connsiteX466" fmla="*/ 84365 w 234511"/>
                <a:gd name="connsiteY466" fmla="*/ 349112 h 503535"/>
                <a:gd name="connsiteX467" fmla="*/ 88642 w 234511"/>
                <a:gd name="connsiteY467" fmla="*/ 346162 h 503535"/>
                <a:gd name="connsiteX468" fmla="*/ 91887 w 234511"/>
                <a:gd name="connsiteY468" fmla="*/ 342475 h 503535"/>
                <a:gd name="connsiteX469" fmla="*/ 92772 w 234511"/>
                <a:gd name="connsiteY469" fmla="*/ 339967 h 503535"/>
                <a:gd name="connsiteX470" fmla="*/ 94099 w 234511"/>
                <a:gd name="connsiteY470" fmla="*/ 337460 h 503535"/>
                <a:gd name="connsiteX471" fmla="*/ 100589 w 234511"/>
                <a:gd name="connsiteY471" fmla="*/ 335248 h 503535"/>
                <a:gd name="connsiteX472" fmla="*/ 101179 w 234511"/>
                <a:gd name="connsiteY472" fmla="*/ 334363 h 503535"/>
                <a:gd name="connsiteX473" fmla="*/ 101474 w 234511"/>
                <a:gd name="connsiteY473" fmla="*/ 332888 h 503535"/>
                <a:gd name="connsiteX474" fmla="*/ 102506 w 234511"/>
                <a:gd name="connsiteY474" fmla="*/ 332593 h 503535"/>
                <a:gd name="connsiteX475" fmla="*/ 103981 w 234511"/>
                <a:gd name="connsiteY475" fmla="*/ 332888 h 503535"/>
                <a:gd name="connsiteX476" fmla="*/ 108111 w 234511"/>
                <a:gd name="connsiteY476" fmla="*/ 331118 h 503535"/>
                <a:gd name="connsiteX477" fmla="*/ 108996 w 234511"/>
                <a:gd name="connsiteY477" fmla="*/ 330233 h 503535"/>
                <a:gd name="connsiteX478" fmla="*/ 106636 w 234511"/>
                <a:gd name="connsiteY478" fmla="*/ 326988 h 503535"/>
                <a:gd name="connsiteX479" fmla="*/ 106636 w 234511"/>
                <a:gd name="connsiteY479" fmla="*/ 325218 h 503535"/>
                <a:gd name="connsiteX480" fmla="*/ 105456 w 234511"/>
                <a:gd name="connsiteY480" fmla="*/ 321531 h 503535"/>
                <a:gd name="connsiteX481" fmla="*/ 106341 w 234511"/>
                <a:gd name="connsiteY481" fmla="*/ 321236 h 503535"/>
                <a:gd name="connsiteX482" fmla="*/ 107079 w 234511"/>
                <a:gd name="connsiteY482" fmla="*/ 321678 h 503535"/>
                <a:gd name="connsiteX483" fmla="*/ 107374 w 234511"/>
                <a:gd name="connsiteY483" fmla="*/ 324481 h 503535"/>
                <a:gd name="connsiteX484" fmla="*/ 107964 w 234511"/>
                <a:gd name="connsiteY484" fmla="*/ 326103 h 503535"/>
                <a:gd name="connsiteX485" fmla="*/ 110176 w 234511"/>
                <a:gd name="connsiteY485" fmla="*/ 328168 h 503535"/>
                <a:gd name="connsiteX486" fmla="*/ 111946 w 234511"/>
                <a:gd name="connsiteY486" fmla="*/ 328611 h 503535"/>
                <a:gd name="connsiteX487" fmla="*/ 113863 w 234511"/>
                <a:gd name="connsiteY487" fmla="*/ 328316 h 503535"/>
                <a:gd name="connsiteX488" fmla="*/ 116960 w 234511"/>
                <a:gd name="connsiteY488" fmla="*/ 326988 h 503535"/>
                <a:gd name="connsiteX489" fmla="*/ 120648 w 234511"/>
                <a:gd name="connsiteY489" fmla="*/ 323153 h 503535"/>
                <a:gd name="connsiteX490" fmla="*/ 121828 w 234511"/>
                <a:gd name="connsiteY490" fmla="*/ 321384 h 503535"/>
                <a:gd name="connsiteX491" fmla="*/ 123008 w 234511"/>
                <a:gd name="connsiteY491" fmla="*/ 317549 h 503535"/>
                <a:gd name="connsiteX492" fmla="*/ 124335 w 234511"/>
                <a:gd name="connsiteY492" fmla="*/ 314599 h 503535"/>
                <a:gd name="connsiteX493" fmla="*/ 122860 w 234511"/>
                <a:gd name="connsiteY493" fmla="*/ 310027 h 503535"/>
                <a:gd name="connsiteX494" fmla="*/ 124335 w 234511"/>
                <a:gd name="connsiteY494" fmla="*/ 307372 h 503535"/>
                <a:gd name="connsiteX495" fmla="*/ 123450 w 234511"/>
                <a:gd name="connsiteY495" fmla="*/ 306339 h 503535"/>
                <a:gd name="connsiteX496" fmla="*/ 122713 w 234511"/>
                <a:gd name="connsiteY496" fmla="*/ 304717 h 503535"/>
                <a:gd name="connsiteX497" fmla="*/ 125810 w 234511"/>
                <a:gd name="connsiteY497" fmla="*/ 306929 h 503535"/>
                <a:gd name="connsiteX498" fmla="*/ 128465 w 234511"/>
                <a:gd name="connsiteY498" fmla="*/ 309879 h 503535"/>
                <a:gd name="connsiteX499" fmla="*/ 129202 w 234511"/>
                <a:gd name="connsiteY499" fmla="*/ 311059 h 503535"/>
                <a:gd name="connsiteX500" fmla="*/ 131857 w 234511"/>
                <a:gd name="connsiteY500" fmla="*/ 312976 h 503535"/>
                <a:gd name="connsiteX501" fmla="*/ 131267 w 234511"/>
                <a:gd name="connsiteY501" fmla="*/ 313861 h 503535"/>
                <a:gd name="connsiteX502" fmla="*/ 132152 w 234511"/>
                <a:gd name="connsiteY502" fmla="*/ 318434 h 503535"/>
                <a:gd name="connsiteX503" fmla="*/ 133627 w 234511"/>
                <a:gd name="connsiteY503" fmla="*/ 322416 h 503535"/>
                <a:gd name="connsiteX504" fmla="*/ 135249 w 234511"/>
                <a:gd name="connsiteY504" fmla="*/ 324333 h 503535"/>
                <a:gd name="connsiteX505" fmla="*/ 136429 w 234511"/>
                <a:gd name="connsiteY505" fmla="*/ 328316 h 503535"/>
                <a:gd name="connsiteX506" fmla="*/ 139822 w 234511"/>
                <a:gd name="connsiteY506" fmla="*/ 328316 h 503535"/>
                <a:gd name="connsiteX507" fmla="*/ 142771 w 234511"/>
                <a:gd name="connsiteY507" fmla="*/ 327873 h 503535"/>
                <a:gd name="connsiteX508" fmla="*/ 144099 w 234511"/>
                <a:gd name="connsiteY508" fmla="*/ 327431 h 503535"/>
                <a:gd name="connsiteX509" fmla="*/ 145574 w 234511"/>
                <a:gd name="connsiteY509" fmla="*/ 326988 h 503535"/>
                <a:gd name="connsiteX510" fmla="*/ 143952 w 234511"/>
                <a:gd name="connsiteY510" fmla="*/ 328316 h 503535"/>
                <a:gd name="connsiteX511" fmla="*/ 143214 w 234511"/>
                <a:gd name="connsiteY511" fmla="*/ 329938 h 503535"/>
                <a:gd name="connsiteX512" fmla="*/ 143214 w 234511"/>
                <a:gd name="connsiteY512" fmla="*/ 335395 h 503535"/>
                <a:gd name="connsiteX513" fmla="*/ 142624 w 234511"/>
                <a:gd name="connsiteY513" fmla="*/ 338345 h 503535"/>
                <a:gd name="connsiteX514" fmla="*/ 142034 w 234511"/>
                <a:gd name="connsiteY514" fmla="*/ 341590 h 503535"/>
                <a:gd name="connsiteX515" fmla="*/ 145279 w 234511"/>
                <a:gd name="connsiteY515" fmla="*/ 345425 h 503535"/>
                <a:gd name="connsiteX516" fmla="*/ 146901 w 234511"/>
                <a:gd name="connsiteY516" fmla="*/ 357224 h 503535"/>
                <a:gd name="connsiteX517" fmla="*/ 146164 w 234511"/>
                <a:gd name="connsiteY517" fmla="*/ 360469 h 503535"/>
                <a:gd name="connsiteX518" fmla="*/ 147639 w 234511"/>
                <a:gd name="connsiteY518" fmla="*/ 363714 h 503535"/>
                <a:gd name="connsiteX519" fmla="*/ 147934 w 234511"/>
                <a:gd name="connsiteY519" fmla="*/ 372415 h 503535"/>
                <a:gd name="connsiteX520" fmla="*/ 149409 w 234511"/>
                <a:gd name="connsiteY520" fmla="*/ 375660 h 503535"/>
                <a:gd name="connsiteX521" fmla="*/ 151179 w 234511"/>
                <a:gd name="connsiteY521" fmla="*/ 374923 h 503535"/>
                <a:gd name="connsiteX522" fmla="*/ 153391 w 234511"/>
                <a:gd name="connsiteY522" fmla="*/ 377873 h 503535"/>
                <a:gd name="connsiteX523" fmla="*/ 151031 w 234511"/>
                <a:gd name="connsiteY523" fmla="*/ 376693 h 503535"/>
                <a:gd name="connsiteX524" fmla="*/ 150588 w 234511"/>
                <a:gd name="connsiteY524" fmla="*/ 377873 h 503535"/>
                <a:gd name="connsiteX525" fmla="*/ 152358 w 234511"/>
                <a:gd name="connsiteY525" fmla="*/ 382887 h 503535"/>
                <a:gd name="connsiteX526" fmla="*/ 152948 w 234511"/>
                <a:gd name="connsiteY526" fmla="*/ 386280 h 503535"/>
                <a:gd name="connsiteX527" fmla="*/ 155603 w 234511"/>
                <a:gd name="connsiteY527" fmla="*/ 390852 h 503535"/>
                <a:gd name="connsiteX528" fmla="*/ 154866 w 234511"/>
                <a:gd name="connsiteY528" fmla="*/ 395424 h 503535"/>
                <a:gd name="connsiteX529" fmla="*/ 155603 w 234511"/>
                <a:gd name="connsiteY529" fmla="*/ 397784 h 503535"/>
                <a:gd name="connsiteX530" fmla="*/ 155898 w 234511"/>
                <a:gd name="connsiteY530" fmla="*/ 402651 h 503535"/>
                <a:gd name="connsiteX531" fmla="*/ 156930 w 234511"/>
                <a:gd name="connsiteY531" fmla="*/ 404421 h 503535"/>
                <a:gd name="connsiteX532" fmla="*/ 158258 w 234511"/>
                <a:gd name="connsiteY532" fmla="*/ 395572 h 503535"/>
                <a:gd name="connsiteX533" fmla="*/ 159290 w 234511"/>
                <a:gd name="connsiteY533" fmla="*/ 396752 h 503535"/>
                <a:gd name="connsiteX534" fmla="*/ 159586 w 234511"/>
                <a:gd name="connsiteY534" fmla="*/ 399259 h 503535"/>
                <a:gd name="connsiteX535" fmla="*/ 159586 w 234511"/>
                <a:gd name="connsiteY535" fmla="*/ 402061 h 503535"/>
                <a:gd name="connsiteX536" fmla="*/ 164158 w 234511"/>
                <a:gd name="connsiteY536" fmla="*/ 408698 h 503535"/>
                <a:gd name="connsiteX537" fmla="*/ 165928 w 234511"/>
                <a:gd name="connsiteY537" fmla="*/ 413713 h 503535"/>
                <a:gd name="connsiteX538" fmla="*/ 168288 w 234511"/>
                <a:gd name="connsiteY538" fmla="*/ 417105 h 503535"/>
                <a:gd name="connsiteX539" fmla="*/ 168730 w 234511"/>
                <a:gd name="connsiteY539" fmla="*/ 421677 h 503535"/>
                <a:gd name="connsiteX540" fmla="*/ 169763 w 234511"/>
                <a:gd name="connsiteY540" fmla="*/ 425365 h 503535"/>
                <a:gd name="connsiteX541" fmla="*/ 169763 w 234511"/>
                <a:gd name="connsiteY541" fmla="*/ 427430 h 503535"/>
                <a:gd name="connsiteX542" fmla="*/ 170500 w 234511"/>
                <a:gd name="connsiteY542" fmla="*/ 430232 h 503535"/>
                <a:gd name="connsiteX543" fmla="*/ 170500 w 234511"/>
                <a:gd name="connsiteY543" fmla="*/ 433477 h 503535"/>
                <a:gd name="connsiteX544" fmla="*/ 169467 w 234511"/>
                <a:gd name="connsiteY544" fmla="*/ 436132 h 503535"/>
                <a:gd name="connsiteX545" fmla="*/ 170942 w 234511"/>
                <a:gd name="connsiteY545" fmla="*/ 438492 h 503535"/>
                <a:gd name="connsiteX546" fmla="*/ 169320 w 234511"/>
                <a:gd name="connsiteY546" fmla="*/ 439819 h 503535"/>
                <a:gd name="connsiteX547" fmla="*/ 168877 w 234511"/>
                <a:gd name="connsiteY547" fmla="*/ 441294 h 503535"/>
                <a:gd name="connsiteX548" fmla="*/ 169615 w 234511"/>
                <a:gd name="connsiteY548" fmla="*/ 441884 h 503535"/>
                <a:gd name="connsiteX549" fmla="*/ 171385 w 234511"/>
                <a:gd name="connsiteY549" fmla="*/ 441884 h 503535"/>
                <a:gd name="connsiteX550" fmla="*/ 170500 w 234511"/>
                <a:gd name="connsiteY550" fmla="*/ 444539 h 503535"/>
                <a:gd name="connsiteX551" fmla="*/ 171090 w 234511"/>
                <a:gd name="connsiteY551" fmla="*/ 446604 h 503535"/>
                <a:gd name="connsiteX552" fmla="*/ 171090 w 234511"/>
                <a:gd name="connsiteY552" fmla="*/ 448963 h 503535"/>
                <a:gd name="connsiteX553" fmla="*/ 170057 w 234511"/>
                <a:gd name="connsiteY553" fmla="*/ 450143 h 503535"/>
                <a:gd name="connsiteX554" fmla="*/ 170057 w 234511"/>
                <a:gd name="connsiteY554" fmla="*/ 451176 h 503535"/>
                <a:gd name="connsiteX555" fmla="*/ 169467 w 234511"/>
                <a:gd name="connsiteY555" fmla="*/ 452946 h 503535"/>
                <a:gd name="connsiteX556" fmla="*/ 169763 w 234511"/>
                <a:gd name="connsiteY556" fmla="*/ 454568 h 503535"/>
                <a:gd name="connsiteX557" fmla="*/ 171237 w 234511"/>
                <a:gd name="connsiteY557" fmla="*/ 455158 h 503535"/>
                <a:gd name="connsiteX558" fmla="*/ 174187 w 234511"/>
                <a:gd name="connsiteY558" fmla="*/ 453536 h 503535"/>
                <a:gd name="connsiteX559" fmla="*/ 175072 w 234511"/>
                <a:gd name="connsiteY559" fmla="*/ 454568 h 503535"/>
                <a:gd name="connsiteX560" fmla="*/ 175957 w 234511"/>
                <a:gd name="connsiteY560" fmla="*/ 455011 h 503535"/>
                <a:gd name="connsiteX561" fmla="*/ 173745 w 234511"/>
                <a:gd name="connsiteY561" fmla="*/ 456485 h 503535"/>
                <a:gd name="connsiteX562" fmla="*/ 172417 w 234511"/>
                <a:gd name="connsiteY562" fmla="*/ 458403 h 503535"/>
                <a:gd name="connsiteX563" fmla="*/ 172417 w 234511"/>
                <a:gd name="connsiteY563" fmla="*/ 462533 h 503535"/>
                <a:gd name="connsiteX564" fmla="*/ 172122 w 234511"/>
                <a:gd name="connsiteY564" fmla="*/ 465335 h 503535"/>
                <a:gd name="connsiteX565" fmla="*/ 172565 w 234511"/>
                <a:gd name="connsiteY565" fmla="*/ 467695 h 503535"/>
                <a:gd name="connsiteX566" fmla="*/ 170942 w 234511"/>
                <a:gd name="connsiteY566" fmla="*/ 470497 h 503535"/>
                <a:gd name="connsiteX567" fmla="*/ 170942 w 234511"/>
                <a:gd name="connsiteY567" fmla="*/ 474332 h 503535"/>
                <a:gd name="connsiteX568" fmla="*/ 168730 w 234511"/>
                <a:gd name="connsiteY568" fmla="*/ 477577 h 503535"/>
                <a:gd name="connsiteX569" fmla="*/ 167107 w 234511"/>
                <a:gd name="connsiteY569" fmla="*/ 480822 h 503535"/>
                <a:gd name="connsiteX570" fmla="*/ 166222 w 234511"/>
                <a:gd name="connsiteY570" fmla="*/ 481411 h 503535"/>
                <a:gd name="connsiteX571" fmla="*/ 165338 w 234511"/>
                <a:gd name="connsiteY571" fmla="*/ 482591 h 503535"/>
                <a:gd name="connsiteX572" fmla="*/ 166813 w 234511"/>
                <a:gd name="connsiteY572" fmla="*/ 490999 h 503535"/>
                <a:gd name="connsiteX573" fmla="*/ 166075 w 234511"/>
                <a:gd name="connsiteY573" fmla="*/ 495423 h 503535"/>
                <a:gd name="connsiteX574" fmla="*/ 166665 w 234511"/>
                <a:gd name="connsiteY574" fmla="*/ 497341 h 503535"/>
                <a:gd name="connsiteX575" fmla="*/ 167697 w 234511"/>
                <a:gd name="connsiteY575" fmla="*/ 499258 h 503535"/>
                <a:gd name="connsiteX576" fmla="*/ 170205 w 234511"/>
                <a:gd name="connsiteY576" fmla="*/ 495423 h 503535"/>
                <a:gd name="connsiteX577" fmla="*/ 171385 w 234511"/>
                <a:gd name="connsiteY577" fmla="*/ 495128 h 503535"/>
                <a:gd name="connsiteX578" fmla="*/ 171827 w 234511"/>
                <a:gd name="connsiteY578" fmla="*/ 493211 h 503535"/>
                <a:gd name="connsiteX579" fmla="*/ 172565 w 234511"/>
                <a:gd name="connsiteY579" fmla="*/ 490999 h 503535"/>
                <a:gd name="connsiteX580" fmla="*/ 173155 w 234511"/>
                <a:gd name="connsiteY580" fmla="*/ 488934 h 503535"/>
                <a:gd name="connsiteX581" fmla="*/ 173155 w 234511"/>
                <a:gd name="connsiteY581" fmla="*/ 485689 h 503535"/>
                <a:gd name="connsiteX582" fmla="*/ 172860 w 234511"/>
                <a:gd name="connsiteY582" fmla="*/ 483919 h 503535"/>
                <a:gd name="connsiteX583" fmla="*/ 172860 w 234511"/>
                <a:gd name="connsiteY583" fmla="*/ 482886 h 503535"/>
                <a:gd name="connsiteX584" fmla="*/ 173597 w 234511"/>
                <a:gd name="connsiteY584" fmla="*/ 481707 h 503535"/>
                <a:gd name="connsiteX585" fmla="*/ 176252 w 234511"/>
                <a:gd name="connsiteY585" fmla="*/ 479642 h 503535"/>
                <a:gd name="connsiteX586" fmla="*/ 179939 w 234511"/>
                <a:gd name="connsiteY586" fmla="*/ 476249 h 503535"/>
                <a:gd name="connsiteX587" fmla="*/ 184216 w 234511"/>
                <a:gd name="connsiteY587" fmla="*/ 471382 h 503535"/>
                <a:gd name="connsiteX588" fmla="*/ 188641 w 234511"/>
                <a:gd name="connsiteY588" fmla="*/ 463860 h 503535"/>
                <a:gd name="connsiteX589" fmla="*/ 190854 w 234511"/>
                <a:gd name="connsiteY589" fmla="*/ 459583 h 503535"/>
                <a:gd name="connsiteX590" fmla="*/ 191739 w 234511"/>
                <a:gd name="connsiteY590" fmla="*/ 458108 h 503535"/>
                <a:gd name="connsiteX591" fmla="*/ 192771 w 234511"/>
                <a:gd name="connsiteY591" fmla="*/ 457665 h 503535"/>
                <a:gd name="connsiteX592" fmla="*/ 194246 w 234511"/>
                <a:gd name="connsiteY592" fmla="*/ 456191 h 503535"/>
                <a:gd name="connsiteX593" fmla="*/ 195278 w 234511"/>
                <a:gd name="connsiteY593" fmla="*/ 454568 h 503535"/>
                <a:gd name="connsiteX594" fmla="*/ 195278 w 234511"/>
                <a:gd name="connsiteY594" fmla="*/ 453683 h 503535"/>
                <a:gd name="connsiteX595" fmla="*/ 192918 w 234511"/>
                <a:gd name="connsiteY595" fmla="*/ 445571 h 503535"/>
                <a:gd name="connsiteX596" fmla="*/ 191296 w 234511"/>
                <a:gd name="connsiteY596" fmla="*/ 442916 h 503535"/>
                <a:gd name="connsiteX597" fmla="*/ 190558 w 234511"/>
                <a:gd name="connsiteY597" fmla="*/ 439819 h 503535"/>
                <a:gd name="connsiteX598" fmla="*/ 190116 w 234511"/>
                <a:gd name="connsiteY598" fmla="*/ 437607 h 503535"/>
                <a:gd name="connsiteX599" fmla="*/ 189526 w 234511"/>
                <a:gd name="connsiteY599" fmla="*/ 435542 h 503535"/>
                <a:gd name="connsiteX600" fmla="*/ 189821 w 234511"/>
                <a:gd name="connsiteY600" fmla="*/ 433624 h 503535"/>
                <a:gd name="connsiteX601" fmla="*/ 188936 w 234511"/>
                <a:gd name="connsiteY601" fmla="*/ 432444 h 503535"/>
                <a:gd name="connsiteX602" fmla="*/ 187019 w 234511"/>
                <a:gd name="connsiteY602" fmla="*/ 430969 h 503535"/>
                <a:gd name="connsiteX603" fmla="*/ 184954 w 234511"/>
                <a:gd name="connsiteY603" fmla="*/ 428610 h 503535"/>
                <a:gd name="connsiteX604" fmla="*/ 183774 w 234511"/>
                <a:gd name="connsiteY604" fmla="*/ 424922 h 503535"/>
                <a:gd name="connsiteX605" fmla="*/ 183774 w 234511"/>
                <a:gd name="connsiteY605" fmla="*/ 422857 h 503535"/>
                <a:gd name="connsiteX606" fmla="*/ 182447 w 234511"/>
                <a:gd name="connsiteY606" fmla="*/ 421088 h 503535"/>
                <a:gd name="connsiteX607" fmla="*/ 182004 w 234511"/>
                <a:gd name="connsiteY607" fmla="*/ 419170 h 503535"/>
                <a:gd name="connsiteX608" fmla="*/ 182741 w 234511"/>
                <a:gd name="connsiteY608" fmla="*/ 417400 h 503535"/>
                <a:gd name="connsiteX609" fmla="*/ 183774 w 234511"/>
                <a:gd name="connsiteY609" fmla="*/ 415778 h 503535"/>
                <a:gd name="connsiteX610" fmla="*/ 183774 w 234511"/>
                <a:gd name="connsiteY610" fmla="*/ 408846 h 503535"/>
                <a:gd name="connsiteX611" fmla="*/ 183184 w 234511"/>
                <a:gd name="connsiteY611" fmla="*/ 406781 h 503535"/>
                <a:gd name="connsiteX612" fmla="*/ 182741 w 234511"/>
                <a:gd name="connsiteY612" fmla="*/ 403094 h 503535"/>
                <a:gd name="connsiteX613" fmla="*/ 181414 w 234511"/>
                <a:gd name="connsiteY613" fmla="*/ 400291 h 503535"/>
                <a:gd name="connsiteX614" fmla="*/ 179497 w 234511"/>
                <a:gd name="connsiteY614" fmla="*/ 397046 h 503535"/>
                <a:gd name="connsiteX615" fmla="*/ 177432 w 234511"/>
                <a:gd name="connsiteY615" fmla="*/ 394392 h 503535"/>
                <a:gd name="connsiteX616" fmla="*/ 171827 w 234511"/>
                <a:gd name="connsiteY616" fmla="*/ 389524 h 503535"/>
                <a:gd name="connsiteX617" fmla="*/ 167845 w 234511"/>
                <a:gd name="connsiteY617" fmla="*/ 386280 h 503535"/>
                <a:gd name="connsiteX618" fmla="*/ 165928 w 234511"/>
                <a:gd name="connsiteY618" fmla="*/ 383330 h 503535"/>
                <a:gd name="connsiteX619" fmla="*/ 163420 w 234511"/>
                <a:gd name="connsiteY619" fmla="*/ 379938 h 503535"/>
                <a:gd name="connsiteX620" fmla="*/ 161650 w 234511"/>
                <a:gd name="connsiteY620" fmla="*/ 377430 h 503535"/>
                <a:gd name="connsiteX621" fmla="*/ 159438 w 234511"/>
                <a:gd name="connsiteY621" fmla="*/ 374333 h 503535"/>
                <a:gd name="connsiteX622" fmla="*/ 158258 w 234511"/>
                <a:gd name="connsiteY622" fmla="*/ 370056 h 503535"/>
                <a:gd name="connsiteX623" fmla="*/ 157668 w 234511"/>
                <a:gd name="connsiteY623" fmla="*/ 365483 h 503535"/>
                <a:gd name="connsiteX624" fmla="*/ 157963 w 234511"/>
                <a:gd name="connsiteY624" fmla="*/ 364009 h 503535"/>
                <a:gd name="connsiteX625" fmla="*/ 158996 w 234511"/>
                <a:gd name="connsiteY625" fmla="*/ 362976 h 503535"/>
                <a:gd name="connsiteX626" fmla="*/ 160471 w 234511"/>
                <a:gd name="connsiteY626" fmla="*/ 362239 h 503535"/>
                <a:gd name="connsiteX627" fmla="*/ 161650 w 234511"/>
                <a:gd name="connsiteY627" fmla="*/ 362239 h 503535"/>
                <a:gd name="connsiteX628" fmla="*/ 164895 w 234511"/>
                <a:gd name="connsiteY628" fmla="*/ 360026 h 503535"/>
                <a:gd name="connsiteX629" fmla="*/ 167107 w 234511"/>
                <a:gd name="connsiteY629" fmla="*/ 360026 h 503535"/>
                <a:gd name="connsiteX630" fmla="*/ 167550 w 234511"/>
                <a:gd name="connsiteY630" fmla="*/ 359731 h 503535"/>
                <a:gd name="connsiteX631" fmla="*/ 167550 w 234511"/>
                <a:gd name="connsiteY631" fmla="*/ 349112 h 503535"/>
                <a:gd name="connsiteX632" fmla="*/ 167992 w 234511"/>
                <a:gd name="connsiteY632" fmla="*/ 344540 h 503535"/>
                <a:gd name="connsiteX633" fmla="*/ 168435 w 234511"/>
                <a:gd name="connsiteY633" fmla="*/ 341590 h 503535"/>
                <a:gd name="connsiteX634" fmla="*/ 174335 w 234511"/>
                <a:gd name="connsiteY634" fmla="*/ 338050 h 503535"/>
                <a:gd name="connsiteX635" fmla="*/ 175515 w 234511"/>
                <a:gd name="connsiteY635" fmla="*/ 336575 h 503535"/>
                <a:gd name="connsiteX636" fmla="*/ 176105 w 234511"/>
                <a:gd name="connsiteY636" fmla="*/ 334953 h 503535"/>
                <a:gd name="connsiteX637" fmla="*/ 176105 w 234511"/>
                <a:gd name="connsiteY637" fmla="*/ 333478 h 503535"/>
                <a:gd name="connsiteX638" fmla="*/ 175662 w 234511"/>
                <a:gd name="connsiteY638" fmla="*/ 332298 h 503535"/>
                <a:gd name="connsiteX639" fmla="*/ 174777 w 234511"/>
                <a:gd name="connsiteY639" fmla="*/ 331708 h 503535"/>
                <a:gd name="connsiteX640" fmla="*/ 170942 w 234511"/>
                <a:gd name="connsiteY640" fmla="*/ 334658 h 503535"/>
                <a:gd name="connsiteX641" fmla="*/ 170205 w 234511"/>
                <a:gd name="connsiteY641" fmla="*/ 333920 h 503535"/>
                <a:gd name="connsiteX642" fmla="*/ 168435 w 234511"/>
                <a:gd name="connsiteY642" fmla="*/ 329053 h 503535"/>
                <a:gd name="connsiteX643" fmla="*/ 167697 w 234511"/>
                <a:gd name="connsiteY643" fmla="*/ 327578 h 503535"/>
                <a:gd name="connsiteX644" fmla="*/ 166665 w 234511"/>
                <a:gd name="connsiteY644" fmla="*/ 325808 h 503535"/>
                <a:gd name="connsiteX645" fmla="*/ 165485 w 234511"/>
                <a:gd name="connsiteY645" fmla="*/ 323301 h 503535"/>
                <a:gd name="connsiteX646" fmla="*/ 165485 w 234511"/>
                <a:gd name="connsiteY646" fmla="*/ 319024 h 503535"/>
                <a:gd name="connsiteX647" fmla="*/ 164453 w 234511"/>
                <a:gd name="connsiteY647" fmla="*/ 316811 h 503535"/>
                <a:gd name="connsiteX648" fmla="*/ 159733 w 234511"/>
                <a:gd name="connsiteY648" fmla="*/ 312239 h 503535"/>
                <a:gd name="connsiteX649" fmla="*/ 157521 w 234511"/>
                <a:gd name="connsiteY649" fmla="*/ 309732 h 503535"/>
                <a:gd name="connsiteX650" fmla="*/ 154571 w 234511"/>
                <a:gd name="connsiteY650" fmla="*/ 306192 h 503535"/>
                <a:gd name="connsiteX651" fmla="*/ 151031 w 234511"/>
                <a:gd name="connsiteY651" fmla="*/ 301915 h 503535"/>
                <a:gd name="connsiteX652" fmla="*/ 147491 w 234511"/>
                <a:gd name="connsiteY652" fmla="*/ 297932 h 503535"/>
                <a:gd name="connsiteX653" fmla="*/ 145869 w 234511"/>
                <a:gd name="connsiteY653" fmla="*/ 295425 h 503535"/>
                <a:gd name="connsiteX654" fmla="*/ 145279 w 234511"/>
                <a:gd name="connsiteY654" fmla="*/ 294835 h 503535"/>
                <a:gd name="connsiteX655" fmla="*/ 145279 w 234511"/>
                <a:gd name="connsiteY655" fmla="*/ 293803 h 503535"/>
                <a:gd name="connsiteX656" fmla="*/ 146164 w 234511"/>
                <a:gd name="connsiteY656" fmla="*/ 291148 h 503535"/>
                <a:gd name="connsiteX657" fmla="*/ 145574 w 234511"/>
                <a:gd name="connsiteY657" fmla="*/ 288345 h 503535"/>
                <a:gd name="connsiteX658" fmla="*/ 143804 w 234511"/>
                <a:gd name="connsiteY658" fmla="*/ 284658 h 503535"/>
                <a:gd name="connsiteX659" fmla="*/ 143066 w 234511"/>
                <a:gd name="connsiteY659" fmla="*/ 282446 h 503535"/>
                <a:gd name="connsiteX660" fmla="*/ 143362 w 234511"/>
                <a:gd name="connsiteY660" fmla="*/ 281561 h 503535"/>
                <a:gd name="connsiteX661" fmla="*/ 142477 w 234511"/>
                <a:gd name="connsiteY661" fmla="*/ 281266 h 503535"/>
                <a:gd name="connsiteX662" fmla="*/ 140559 w 234511"/>
                <a:gd name="connsiteY662" fmla="*/ 281266 h 503535"/>
                <a:gd name="connsiteX663" fmla="*/ 138642 w 234511"/>
                <a:gd name="connsiteY663" fmla="*/ 279791 h 503535"/>
                <a:gd name="connsiteX664" fmla="*/ 136872 w 234511"/>
                <a:gd name="connsiteY664" fmla="*/ 276104 h 503535"/>
                <a:gd name="connsiteX665" fmla="*/ 136872 w 234511"/>
                <a:gd name="connsiteY665" fmla="*/ 275514 h 503535"/>
                <a:gd name="connsiteX666" fmla="*/ 137314 w 234511"/>
                <a:gd name="connsiteY666" fmla="*/ 275514 h 503535"/>
                <a:gd name="connsiteX667" fmla="*/ 139674 w 234511"/>
                <a:gd name="connsiteY667" fmla="*/ 276104 h 503535"/>
                <a:gd name="connsiteX668" fmla="*/ 140412 w 234511"/>
                <a:gd name="connsiteY668" fmla="*/ 276104 h 503535"/>
                <a:gd name="connsiteX669" fmla="*/ 142034 w 234511"/>
                <a:gd name="connsiteY669" fmla="*/ 275219 h 503535"/>
                <a:gd name="connsiteX670" fmla="*/ 144541 w 234511"/>
                <a:gd name="connsiteY670" fmla="*/ 274334 h 503535"/>
                <a:gd name="connsiteX671" fmla="*/ 146016 w 234511"/>
                <a:gd name="connsiteY671" fmla="*/ 274039 h 503535"/>
                <a:gd name="connsiteX672" fmla="*/ 146459 w 234511"/>
                <a:gd name="connsiteY672" fmla="*/ 273596 h 503535"/>
                <a:gd name="connsiteX673" fmla="*/ 146459 w 234511"/>
                <a:gd name="connsiteY673" fmla="*/ 272711 h 503535"/>
                <a:gd name="connsiteX674" fmla="*/ 145426 w 234511"/>
                <a:gd name="connsiteY674" fmla="*/ 264304 h 503535"/>
                <a:gd name="connsiteX675" fmla="*/ 145426 w 234511"/>
                <a:gd name="connsiteY675" fmla="*/ 262534 h 503535"/>
                <a:gd name="connsiteX676" fmla="*/ 147934 w 234511"/>
                <a:gd name="connsiteY676" fmla="*/ 258995 h 503535"/>
                <a:gd name="connsiteX677" fmla="*/ 147639 w 234511"/>
                <a:gd name="connsiteY677" fmla="*/ 255307 h 503535"/>
                <a:gd name="connsiteX678" fmla="*/ 148229 w 234511"/>
                <a:gd name="connsiteY678" fmla="*/ 250145 h 503535"/>
                <a:gd name="connsiteX679" fmla="*/ 150884 w 234511"/>
                <a:gd name="connsiteY679" fmla="*/ 246605 h 503535"/>
                <a:gd name="connsiteX680" fmla="*/ 152801 w 234511"/>
                <a:gd name="connsiteY680" fmla="*/ 244983 h 503535"/>
                <a:gd name="connsiteX681" fmla="*/ 153391 w 234511"/>
                <a:gd name="connsiteY681" fmla="*/ 242328 h 503535"/>
                <a:gd name="connsiteX682" fmla="*/ 154276 w 234511"/>
                <a:gd name="connsiteY682" fmla="*/ 241738 h 503535"/>
                <a:gd name="connsiteX683" fmla="*/ 155898 w 234511"/>
                <a:gd name="connsiteY683" fmla="*/ 241738 h 503535"/>
                <a:gd name="connsiteX684" fmla="*/ 159290 w 234511"/>
                <a:gd name="connsiteY684" fmla="*/ 243803 h 503535"/>
                <a:gd name="connsiteX685" fmla="*/ 164895 w 234511"/>
                <a:gd name="connsiteY685" fmla="*/ 243803 h 503535"/>
                <a:gd name="connsiteX686" fmla="*/ 165928 w 234511"/>
                <a:gd name="connsiteY686" fmla="*/ 243508 h 503535"/>
                <a:gd name="connsiteX687" fmla="*/ 172860 w 234511"/>
                <a:gd name="connsiteY687" fmla="*/ 241591 h 503535"/>
                <a:gd name="connsiteX688" fmla="*/ 176990 w 234511"/>
                <a:gd name="connsiteY688" fmla="*/ 241591 h 503535"/>
                <a:gd name="connsiteX689" fmla="*/ 178022 w 234511"/>
                <a:gd name="connsiteY689" fmla="*/ 240706 h 503535"/>
                <a:gd name="connsiteX690" fmla="*/ 178759 w 234511"/>
                <a:gd name="connsiteY690" fmla="*/ 239231 h 503535"/>
                <a:gd name="connsiteX691" fmla="*/ 179644 w 234511"/>
                <a:gd name="connsiteY691" fmla="*/ 234364 h 503535"/>
                <a:gd name="connsiteX692" fmla="*/ 180087 w 234511"/>
                <a:gd name="connsiteY692" fmla="*/ 233479 h 503535"/>
                <a:gd name="connsiteX693" fmla="*/ 180972 w 234511"/>
                <a:gd name="connsiteY693" fmla="*/ 232741 h 503535"/>
                <a:gd name="connsiteX694" fmla="*/ 182447 w 234511"/>
                <a:gd name="connsiteY694" fmla="*/ 232299 h 503535"/>
                <a:gd name="connsiteX695" fmla="*/ 184216 w 234511"/>
                <a:gd name="connsiteY695" fmla="*/ 232299 h 503535"/>
                <a:gd name="connsiteX696" fmla="*/ 186429 w 234511"/>
                <a:gd name="connsiteY696" fmla="*/ 233331 h 503535"/>
                <a:gd name="connsiteX697" fmla="*/ 187904 w 234511"/>
                <a:gd name="connsiteY697" fmla="*/ 233331 h 503535"/>
                <a:gd name="connsiteX698" fmla="*/ 189526 w 234511"/>
                <a:gd name="connsiteY698" fmla="*/ 233036 h 503535"/>
                <a:gd name="connsiteX699" fmla="*/ 190854 w 234511"/>
                <a:gd name="connsiteY699" fmla="*/ 232299 h 503535"/>
                <a:gd name="connsiteX700" fmla="*/ 191739 w 234511"/>
                <a:gd name="connsiteY700" fmla="*/ 231414 h 503535"/>
                <a:gd name="connsiteX701" fmla="*/ 192181 w 234511"/>
                <a:gd name="connsiteY701" fmla="*/ 230382 h 503535"/>
                <a:gd name="connsiteX702" fmla="*/ 191739 w 234511"/>
                <a:gd name="connsiteY702" fmla="*/ 228464 h 503535"/>
                <a:gd name="connsiteX703" fmla="*/ 190706 w 234511"/>
                <a:gd name="connsiteY703" fmla="*/ 225957 h 503535"/>
                <a:gd name="connsiteX704" fmla="*/ 191001 w 234511"/>
                <a:gd name="connsiteY704" fmla="*/ 225662 h 503535"/>
                <a:gd name="connsiteX705" fmla="*/ 192918 w 234511"/>
                <a:gd name="connsiteY705" fmla="*/ 226252 h 503535"/>
                <a:gd name="connsiteX706" fmla="*/ 195721 w 234511"/>
                <a:gd name="connsiteY706" fmla="*/ 226842 h 503535"/>
                <a:gd name="connsiteX707" fmla="*/ 197786 w 234511"/>
                <a:gd name="connsiteY707" fmla="*/ 226842 h 503535"/>
                <a:gd name="connsiteX708" fmla="*/ 199113 w 234511"/>
                <a:gd name="connsiteY708" fmla="*/ 226252 h 503535"/>
                <a:gd name="connsiteX709" fmla="*/ 200441 w 234511"/>
                <a:gd name="connsiteY709" fmla="*/ 225072 h 503535"/>
                <a:gd name="connsiteX710" fmla="*/ 202210 w 234511"/>
                <a:gd name="connsiteY710" fmla="*/ 224039 h 503535"/>
                <a:gd name="connsiteX711" fmla="*/ 203833 w 234511"/>
                <a:gd name="connsiteY711" fmla="*/ 224334 h 503535"/>
                <a:gd name="connsiteX712" fmla="*/ 205160 w 234511"/>
                <a:gd name="connsiteY712" fmla="*/ 225367 h 503535"/>
                <a:gd name="connsiteX713" fmla="*/ 208258 w 234511"/>
                <a:gd name="connsiteY713" fmla="*/ 227137 h 503535"/>
                <a:gd name="connsiteX714" fmla="*/ 208258 w 234511"/>
                <a:gd name="connsiteY714" fmla="*/ 225662 h 503535"/>
                <a:gd name="connsiteX715" fmla="*/ 209880 w 234511"/>
                <a:gd name="connsiteY715" fmla="*/ 219762 h 503535"/>
                <a:gd name="connsiteX716" fmla="*/ 211650 w 234511"/>
                <a:gd name="connsiteY716" fmla="*/ 215927 h 503535"/>
                <a:gd name="connsiteX717" fmla="*/ 213715 w 234511"/>
                <a:gd name="connsiteY717" fmla="*/ 214157 h 503535"/>
                <a:gd name="connsiteX718" fmla="*/ 215780 w 234511"/>
                <a:gd name="connsiteY718" fmla="*/ 213420 h 503535"/>
                <a:gd name="connsiteX719" fmla="*/ 217992 w 234511"/>
                <a:gd name="connsiteY719" fmla="*/ 213715 h 503535"/>
                <a:gd name="connsiteX720" fmla="*/ 219910 w 234511"/>
                <a:gd name="connsiteY720" fmla="*/ 213420 h 503535"/>
                <a:gd name="connsiteX721" fmla="*/ 221385 w 234511"/>
                <a:gd name="connsiteY721" fmla="*/ 212535 h 503535"/>
                <a:gd name="connsiteX722" fmla="*/ 221385 w 234511"/>
                <a:gd name="connsiteY722" fmla="*/ 211945 h 503535"/>
                <a:gd name="connsiteX723" fmla="*/ 219467 w 234511"/>
                <a:gd name="connsiteY723" fmla="*/ 211945 h 503535"/>
                <a:gd name="connsiteX724" fmla="*/ 218729 w 234511"/>
                <a:gd name="connsiteY724" fmla="*/ 210765 h 503535"/>
                <a:gd name="connsiteX725" fmla="*/ 219025 w 234511"/>
                <a:gd name="connsiteY725" fmla="*/ 208848 h 503535"/>
                <a:gd name="connsiteX726" fmla="*/ 219762 w 234511"/>
                <a:gd name="connsiteY726" fmla="*/ 207668 h 503535"/>
                <a:gd name="connsiteX727" fmla="*/ 220942 w 234511"/>
                <a:gd name="connsiteY727" fmla="*/ 207078 h 503535"/>
                <a:gd name="connsiteX728" fmla="*/ 222122 w 234511"/>
                <a:gd name="connsiteY728" fmla="*/ 205160 h 503535"/>
                <a:gd name="connsiteX729" fmla="*/ 223302 w 234511"/>
                <a:gd name="connsiteY729" fmla="*/ 201916 h 503535"/>
                <a:gd name="connsiteX730" fmla="*/ 224629 w 234511"/>
                <a:gd name="connsiteY730" fmla="*/ 200293 h 503535"/>
                <a:gd name="connsiteX731" fmla="*/ 226252 w 234511"/>
                <a:gd name="connsiteY731" fmla="*/ 200293 h 503535"/>
                <a:gd name="connsiteX732" fmla="*/ 229054 w 234511"/>
                <a:gd name="connsiteY732" fmla="*/ 198818 h 503535"/>
                <a:gd name="connsiteX733" fmla="*/ 233036 w 234511"/>
                <a:gd name="connsiteY733" fmla="*/ 196016 h 503535"/>
                <a:gd name="connsiteX734" fmla="*/ 234511 w 234511"/>
                <a:gd name="connsiteY734" fmla="*/ 193361 h 503535"/>
                <a:gd name="connsiteX735" fmla="*/ 234511 w 234511"/>
                <a:gd name="connsiteY735" fmla="*/ 192919 h 503535"/>
                <a:gd name="connsiteX736" fmla="*/ 234216 w 234511"/>
                <a:gd name="connsiteY736" fmla="*/ 189526 h 503535"/>
                <a:gd name="connsiteX737" fmla="*/ 156930 w 234511"/>
                <a:gd name="connsiteY737" fmla="*/ 474774 h 503535"/>
                <a:gd name="connsiteX738" fmla="*/ 156341 w 234511"/>
                <a:gd name="connsiteY738" fmla="*/ 475217 h 503535"/>
                <a:gd name="connsiteX739" fmla="*/ 154718 w 234511"/>
                <a:gd name="connsiteY739" fmla="*/ 477282 h 503535"/>
                <a:gd name="connsiteX740" fmla="*/ 156636 w 234511"/>
                <a:gd name="connsiteY740" fmla="*/ 476987 h 503535"/>
                <a:gd name="connsiteX741" fmla="*/ 158258 w 234511"/>
                <a:gd name="connsiteY741" fmla="*/ 478609 h 503535"/>
                <a:gd name="connsiteX742" fmla="*/ 159143 w 234511"/>
                <a:gd name="connsiteY742" fmla="*/ 481117 h 503535"/>
                <a:gd name="connsiteX743" fmla="*/ 159586 w 234511"/>
                <a:gd name="connsiteY743" fmla="*/ 481117 h 503535"/>
                <a:gd name="connsiteX744" fmla="*/ 159880 w 234511"/>
                <a:gd name="connsiteY744" fmla="*/ 480822 h 503535"/>
                <a:gd name="connsiteX745" fmla="*/ 160175 w 234511"/>
                <a:gd name="connsiteY745" fmla="*/ 480084 h 503535"/>
                <a:gd name="connsiteX746" fmla="*/ 157963 w 234511"/>
                <a:gd name="connsiteY746" fmla="*/ 475512 h 503535"/>
                <a:gd name="connsiteX747" fmla="*/ 156783 w 234511"/>
                <a:gd name="connsiteY747" fmla="*/ 474774 h 503535"/>
                <a:gd name="connsiteX748" fmla="*/ 166960 w 234511"/>
                <a:gd name="connsiteY748" fmla="*/ 454716 h 503535"/>
                <a:gd name="connsiteX749" fmla="*/ 166222 w 234511"/>
                <a:gd name="connsiteY749" fmla="*/ 453093 h 503535"/>
                <a:gd name="connsiteX750" fmla="*/ 162388 w 234511"/>
                <a:gd name="connsiteY750" fmla="*/ 453388 h 503535"/>
                <a:gd name="connsiteX751" fmla="*/ 162978 w 234511"/>
                <a:gd name="connsiteY751" fmla="*/ 455453 h 503535"/>
                <a:gd name="connsiteX752" fmla="*/ 162978 w 234511"/>
                <a:gd name="connsiteY752" fmla="*/ 456338 h 503535"/>
                <a:gd name="connsiteX753" fmla="*/ 163863 w 234511"/>
                <a:gd name="connsiteY753" fmla="*/ 459435 h 503535"/>
                <a:gd name="connsiteX754" fmla="*/ 164600 w 234511"/>
                <a:gd name="connsiteY754" fmla="*/ 459435 h 503535"/>
                <a:gd name="connsiteX755" fmla="*/ 166222 w 234511"/>
                <a:gd name="connsiteY755" fmla="*/ 460173 h 503535"/>
                <a:gd name="connsiteX756" fmla="*/ 166813 w 234511"/>
                <a:gd name="connsiteY756" fmla="*/ 454716 h 503535"/>
                <a:gd name="connsiteX757" fmla="*/ 41593 w 234511"/>
                <a:gd name="connsiteY757" fmla="*/ 252948 h 503535"/>
                <a:gd name="connsiteX758" fmla="*/ 43215 w 234511"/>
                <a:gd name="connsiteY758" fmla="*/ 253685 h 503535"/>
                <a:gd name="connsiteX759" fmla="*/ 45427 w 234511"/>
                <a:gd name="connsiteY759" fmla="*/ 252800 h 503535"/>
                <a:gd name="connsiteX760" fmla="*/ 46312 w 234511"/>
                <a:gd name="connsiteY760" fmla="*/ 251915 h 503535"/>
                <a:gd name="connsiteX761" fmla="*/ 46607 w 234511"/>
                <a:gd name="connsiteY761" fmla="*/ 250735 h 503535"/>
                <a:gd name="connsiteX762" fmla="*/ 46607 w 234511"/>
                <a:gd name="connsiteY762" fmla="*/ 250145 h 503535"/>
                <a:gd name="connsiteX763" fmla="*/ 44690 w 234511"/>
                <a:gd name="connsiteY763" fmla="*/ 248670 h 503535"/>
                <a:gd name="connsiteX764" fmla="*/ 43510 w 234511"/>
                <a:gd name="connsiteY764" fmla="*/ 248670 h 503535"/>
                <a:gd name="connsiteX765" fmla="*/ 40560 w 234511"/>
                <a:gd name="connsiteY765" fmla="*/ 246605 h 503535"/>
                <a:gd name="connsiteX766" fmla="*/ 39822 w 234511"/>
                <a:gd name="connsiteY766" fmla="*/ 247048 h 503535"/>
                <a:gd name="connsiteX767" fmla="*/ 38643 w 234511"/>
                <a:gd name="connsiteY767" fmla="*/ 248375 h 503535"/>
                <a:gd name="connsiteX768" fmla="*/ 39085 w 234511"/>
                <a:gd name="connsiteY768" fmla="*/ 249408 h 503535"/>
                <a:gd name="connsiteX769" fmla="*/ 40855 w 234511"/>
                <a:gd name="connsiteY769" fmla="*/ 250588 h 503535"/>
                <a:gd name="connsiteX770" fmla="*/ 41445 w 234511"/>
                <a:gd name="connsiteY770" fmla="*/ 253095 h 503535"/>
                <a:gd name="connsiteX771" fmla="*/ 164895 w 234511"/>
                <a:gd name="connsiteY771" fmla="*/ 474774 h 503535"/>
                <a:gd name="connsiteX772" fmla="*/ 165485 w 234511"/>
                <a:gd name="connsiteY772" fmla="*/ 475217 h 503535"/>
                <a:gd name="connsiteX773" fmla="*/ 166665 w 234511"/>
                <a:gd name="connsiteY773" fmla="*/ 475217 h 503535"/>
                <a:gd name="connsiteX774" fmla="*/ 166222 w 234511"/>
                <a:gd name="connsiteY774" fmla="*/ 471972 h 503535"/>
                <a:gd name="connsiteX775" fmla="*/ 164895 w 234511"/>
                <a:gd name="connsiteY775" fmla="*/ 474774 h 503535"/>
                <a:gd name="connsiteX776" fmla="*/ 159733 w 234511"/>
                <a:gd name="connsiteY776" fmla="*/ 454273 h 503535"/>
                <a:gd name="connsiteX777" fmla="*/ 158701 w 234511"/>
                <a:gd name="connsiteY777" fmla="*/ 457223 h 503535"/>
                <a:gd name="connsiteX778" fmla="*/ 157668 w 234511"/>
                <a:gd name="connsiteY778" fmla="*/ 459288 h 503535"/>
                <a:gd name="connsiteX779" fmla="*/ 157373 w 234511"/>
                <a:gd name="connsiteY779" fmla="*/ 461795 h 503535"/>
                <a:gd name="connsiteX780" fmla="*/ 157963 w 234511"/>
                <a:gd name="connsiteY780" fmla="*/ 462238 h 503535"/>
                <a:gd name="connsiteX781" fmla="*/ 158111 w 234511"/>
                <a:gd name="connsiteY781" fmla="*/ 462238 h 503535"/>
                <a:gd name="connsiteX782" fmla="*/ 158111 w 234511"/>
                <a:gd name="connsiteY782" fmla="*/ 461648 h 503535"/>
                <a:gd name="connsiteX783" fmla="*/ 159290 w 234511"/>
                <a:gd name="connsiteY783" fmla="*/ 460468 h 503535"/>
                <a:gd name="connsiteX784" fmla="*/ 159880 w 234511"/>
                <a:gd name="connsiteY784" fmla="*/ 458550 h 503535"/>
                <a:gd name="connsiteX785" fmla="*/ 160471 w 234511"/>
                <a:gd name="connsiteY785" fmla="*/ 455158 h 503535"/>
                <a:gd name="connsiteX786" fmla="*/ 160471 w 234511"/>
                <a:gd name="connsiteY786" fmla="*/ 453536 h 503535"/>
                <a:gd name="connsiteX787" fmla="*/ 159733 w 234511"/>
                <a:gd name="connsiteY787" fmla="*/ 454126 h 503535"/>
                <a:gd name="connsiteX788" fmla="*/ 160765 w 234511"/>
                <a:gd name="connsiteY788" fmla="*/ 418875 h 503535"/>
                <a:gd name="connsiteX789" fmla="*/ 160323 w 234511"/>
                <a:gd name="connsiteY789" fmla="*/ 417548 h 503535"/>
                <a:gd name="connsiteX790" fmla="*/ 159586 w 234511"/>
                <a:gd name="connsiteY790" fmla="*/ 416515 h 503535"/>
                <a:gd name="connsiteX791" fmla="*/ 159586 w 234511"/>
                <a:gd name="connsiteY791" fmla="*/ 416220 h 503535"/>
                <a:gd name="connsiteX792" fmla="*/ 159290 w 234511"/>
                <a:gd name="connsiteY792" fmla="*/ 416515 h 503535"/>
                <a:gd name="connsiteX793" fmla="*/ 159290 w 234511"/>
                <a:gd name="connsiteY793" fmla="*/ 421088 h 503535"/>
                <a:gd name="connsiteX794" fmla="*/ 160765 w 234511"/>
                <a:gd name="connsiteY794" fmla="*/ 423152 h 503535"/>
                <a:gd name="connsiteX795" fmla="*/ 160765 w 234511"/>
                <a:gd name="connsiteY795" fmla="*/ 418875 h 503535"/>
                <a:gd name="connsiteX796" fmla="*/ 165043 w 234511"/>
                <a:gd name="connsiteY796" fmla="*/ 450438 h 503535"/>
                <a:gd name="connsiteX797" fmla="*/ 166075 w 234511"/>
                <a:gd name="connsiteY797" fmla="*/ 450438 h 503535"/>
                <a:gd name="connsiteX798" fmla="*/ 167697 w 234511"/>
                <a:gd name="connsiteY798" fmla="*/ 449701 h 503535"/>
                <a:gd name="connsiteX799" fmla="*/ 168582 w 234511"/>
                <a:gd name="connsiteY799" fmla="*/ 448816 h 503535"/>
                <a:gd name="connsiteX800" fmla="*/ 166370 w 234511"/>
                <a:gd name="connsiteY800" fmla="*/ 447488 h 503535"/>
                <a:gd name="connsiteX801" fmla="*/ 164895 w 234511"/>
                <a:gd name="connsiteY801" fmla="*/ 445424 h 503535"/>
                <a:gd name="connsiteX802" fmla="*/ 164600 w 234511"/>
                <a:gd name="connsiteY802" fmla="*/ 446014 h 503535"/>
                <a:gd name="connsiteX803" fmla="*/ 165190 w 234511"/>
                <a:gd name="connsiteY803" fmla="*/ 450291 h 503535"/>
                <a:gd name="connsiteX804" fmla="*/ 164600 w 234511"/>
                <a:gd name="connsiteY804" fmla="*/ 435247 h 503535"/>
                <a:gd name="connsiteX805" fmla="*/ 164895 w 234511"/>
                <a:gd name="connsiteY805" fmla="*/ 432739 h 503535"/>
                <a:gd name="connsiteX806" fmla="*/ 164010 w 234511"/>
                <a:gd name="connsiteY806" fmla="*/ 432739 h 503535"/>
                <a:gd name="connsiteX807" fmla="*/ 163420 w 234511"/>
                <a:gd name="connsiteY807" fmla="*/ 432002 h 503535"/>
                <a:gd name="connsiteX808" fmla="*/ 162978 w 234511"/>
                <a:gd name="connsiteY808" fmla="*/ 430674 h 503535"/>
                <a:gd name="connsiteX809" fmla="*/ 160765 w 234511"/>
                <a:gd name="connsiteY809" fmla="*/ 429790 h 503535"/>
                <a:gd name="connsiteX810" fmla="*/ 160471 w 234511"/>
                <a:gd name="connsiteY810" fmla="*/ 431560 h 503535"/>
                <a:gd name="connsiteX811" fmla="*/ 161208 w 234511"/>
                <a:gd name="connsiteY811" fmla="*/ 434214 h 503535"/>
                <a:gd name="connsiteX812" fmla="*/ 160765 w 234511"/>
                <a:gd name="connsiteY812" fmla="*/ 438787 h 503535"/>
                <a:gd name="connsiteX813" fmla="*/ 161355 w 234511"/>
                <a:gd name="connsiteY813" fmla="*/ 438787 h 503535"/>
                <a:gd name="connsiteX814" fmla="*/ 162535 w 234511"/>
                <a:gd name="connsiteY814" fmla="*/ 438344 h 503535"/>
                <a:gd name="connsiteX815" fmla="*/ 164600 w 234511"/>
                <a:gd name="connsiteY815" fmla="*/ 435247 h 503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Lst>
              <a:rect l="l" t="t" r="r" b="b"/>
              <a:pathLst>
                <a:path w="234511" h="503535">
                  <a:moveTo>
                    <a:pt x="154718" y="455896"/>
                  </a:moveTo>
                  <a:lnTo>
                    <a:pt x="154718" y="454863"/>
                  </a:lnTo>
                  <a:lnTo>
                    <a:pt x="154276" y="454273"/>
                  </a:lnTo>
                  <a:lnTo>
                    <a:pt x="152948" y="451618"/>
                  </a:lnTo>
                  <a:lnTo>
                    <a:pt x="153243" y="455896"/>
                  </a:lnTo>
                  <a:lnTo>
                    <a:pt x="154866" y="457518"/>
                  </a:lnTo>
                  <a:lnTo>
                    <a:pt x="154866" y="456043"/>
                  </a:lnTo>
                  <a:close/>
                  <a:moveTo>
                    <a:pt x="155751" y="440409"/>
                  </a:moveTo>
                  <a:lnTo>
                    <a:pt x="155308" y="440114"/>
                  </a:lnTo>
                  <a:lnTo>
                    <a:pt x="154128" y="440114"/>
                  </a:lnTo>
                  <a:lnTo>
                    <a:pt x="153538" y="441589"/>
                  </a:lnTo>
                  <a:lnTo>
                    <a:pt x="154571" y="443359"/>
                  </a:lnTo>
                  <a:lnTo>
                    <a:pt x="155456" y="443801"/>
                  </a:lnTo>
                  <a:lnTo>
                    <a:pt x="156193" y="443801"/>
                  </a:lnTo>
                  <a:lnTo>
                    <a:pt x="155751" y="442621"/>
                  </a:lnTo>
                  <a:lnTo>
                    <a:pt x="155751" y="440262"/>
                  </a:lnTo>
                  <a:close/>
                  <a:moveTo>
                    <a:pt x="154276" y="437459"/>
                  </a:moveTo>
                  <a:lnTo>
                    <a:pt x="152358" y="437459"/>
                  </a:lnTo>
                  <a:lnTo>
                    <a:pt x="151031" y="438639"/>
                  </a:lnTo>
                  <a:lnTo>
                    <a:pt x="151326" y="439229"/>
                  </a:lnTo>
                  <a:lnTo>
                    <a:pt x="152654" y="440409"/>
                  </a:lnTo>
                  <a:lnTo>
                    <a:pt x="154128" y="438492"/>
                  </a:lnTo>
                  <a:lnTo>
                    <a:pt x="154128" y="437607"/>
                  </a:lnTo>
                  <a:close/>
                  <a:moveTo>
                    <a:pt x="142181" y="330381"/>
                  </a:moveTo>
                  <a:lnTo>
                    <a:pt x="142181" y="329495"/>
                  </a:lnTo>
                  <a:lnTo>
                    <a:pt x="141592" y="328758"/>
                  </a:lnTo>
                  <a:lnTo>
                    <a:pt x="140559" y="328316"/>
                  </a:lnTo>
                  <a:lnTo>
                    <a:pt x="139822" y="328316"/>
                  </a:lnTo>
                  <a:lnTo>
                    <a:pt x="138642" y="329495"/>
                  </a:lnTo>
                  <a:lnTo>
                    <a:pt x="138937" y="333625"/>
                  </a:lnTo>
                  <a:lnTo>
                    <a:pt x="140412" y="335395"/>
                  </a:lnTo>
                  <a:lnTo>
                    <a:pt x="141444" y="335100"/>
                  </a:lnTo>
                  <a:lnTo>
                    <a:pt x="141887" y="331265"/>
                  </a:lnTo>
                  <a:lnTo>
                    <a:pt x="142181" y="330381"/>
                  </a:lnTo>
                  <a:close/>
                  <a:moveTo>
                    <a:pt x="20944" y="233331"/>
                  </a:moveTo>
                  <a:lnTo>
                    <a:pt x="19764" y="232299"/>
                  </a:lnTo>
                  <a:lnTo>
                    <a:pt x="19764" y="234659"/>
                  </a:lnTo>
                  <a:lnTo>
                    <a:pt x="21386" y="238199"/>
                  </a:lnTo>
                  <a:lnTo>
                    <a:pt x="22714" y="239231"/>
                  </a:lnTo>
                  <a:lnTo>
                    <a:pt x="22419" y="236724"/>
                  </a:lnTo>
                  <a:lnTo>
                    <a:pt x="21091" y="233479"/>
                  </a:lnTo>
                  <a:close/>
                  <a:moveTo>
                    <a:pt x="156341" y="501028"/>
                  </a:moveTo>
                  <a:lnTo>
                    <a:pt x="155751" y="503535"/>
                  </a:lnTo>
                  <a:lnTo>
                    <a:pt x="156193" y="503535"/>
                  </a:lnTo>
                  <a:lnTo>
                    <a:pt x="157521" y="502060"/>
                  </a:lnTo>
                  <a:lnTo>
                    <a:pt x="158848" y="501470"/>
                  </a:lnTo>
                  <a:lnTo>
                    <a:pt x="160175" y="499996"/>
                  </a:lnTo>
                  <a:lnTo>
                    <a:pt x="160175" y="498816"/>
                  </a:lnTo>
                  <a:lnTo>
                    <a:pt x="158553" y="498816"/>
                  </a:lnTo>
                  <a:lnTo>
                    <a:pt x="156488" y="500880"/>
                  </a:lnTo>
                  <a:close/>
                  <a:moveTo>
                    <a:pt x="38200" y="264599"/>
                  </a:moveTo>
                  <a:lnTo>
                    <a:pt x="34808" y="265189"/>
                  </a:lnTo>
                  <a:lnTo>
                    <a:pt x="37020" y="268139"/>
                  </a:lnTo>
                  <a:lnTo>
                    <a:pt x="39675" y="270352"/>
                  </a:lnTo>
                  <a:lnTo>
                    <a:pt x="40118" y="270056"/>
                  </a:lnTo>
                  <a:lnTo>
                    <a:pt x="40855" y="269172"/>
                  </a:lnTo>
                  <a:lnTo>
                    <a:pt x="41593" y="266664"/>
                  </a:lnTo>
                  <a:lnTo>
                    <a:pt x="41593" y="265189"/>
                  </a:lnTo>
                  <a:lnTo>
                    <a:pt x="38200" y="264599"/>
                  </a:lnTo>
                  <a:close/>
                  <a:moveTo>
                    <a:pt x="62389" y="337903"/>
                  </a:moveTo>
                  <a:lnTo>
                    <a:pt x="61061" y="339967"/>
                  </a:lnTo>
                  <a:lnTo>
                    <a:pt x="58259" y="342180"/>
                  </a:lnTo>
                  <a:lnTo>
                    <a:pt x="58849" y="346015"/>
                  </a:lnTo>
                  <a:lnTo>
                    <a:pt x="60472" y="343360"/>
                  </a:lnTo>
                  <a:lnTo>
                    <a:pt x="62831" y="341442"/>
                  </a:lnTo>
                  <a:lnTo>
                    <a:pt x="64159" y="338198"/>
                  </a:lnTo>
                  <a:lnTo>
                    <a:pt x="63716" y="336428"/>
                  </a:lnTo>
                  <a:lnTo>
                    <a:pt x="62241" y="337903"/>
                  </a:lnTo>
                  <a:close/>
                  <a:moveTo>
                    <a:pt x="67256" y="346752"/>
                  </a:moveTo>
                  <a:lnTo>
                    <a:pt x="67551" y="347047"/>
                  </a:lnTo>
                  <a:lnTo>
                    <a:pt x="68583" y="347489"/>
                  </a:lnTo>
                  <a:lnTo>
                    <a:pt x="69173" y="346752"/>
                  </a:lnTo>
                  <a:lnTo>
                    <a:pt x="70058" y="344835"/>
                  </a:lnTo>
                  <a:lnTo>
                    <a:pt x="69764" y="343802"/>
                  </a:lnTo>
                  <a:lnTo>
                    <a:pt x="67256" y="346752"/>
                  </a:lnTo>
                  <a:close/>
                  <a:moveTo>
                    <a:pt x="34808" y="237608"/>
                  </a:moveTo>
                  <a:lnTo>
                    <a:pt x="32743" y="235986"/>
                  </a:lnTo>
                  <a:lnTo>
                    <a:pt x="32743" y="237903"/>
                  </a:lnTo>
                  <a:lnTo>
                    <a:pt x="33628" y="239821"/>
                  </a:lnTo>
                  <a:lnTo>
                    <a:pt x="35398" y="241148"/>
                  </a:lnTo>
                  <a:lnTo>
                    <a:pt x="34808" y="237461"/>
                  </a:lnTo>
                  <a:close/>
                  <a:moveTo>
                    <a:pt x="234363" y="188494"/>
                  </a:moveTo>
                  <a:lnTo>
                    <a:pt x="234363" y="187314"/>
                  </a:lnTo>
                  <a:lnTo>
                    <a:pt x="233036" y="187019"/>
                  </a:lnTo>
                  <a:lnTo>
                    <a:pt x="231414" y="187609"/>
                  </a:lnTo>
                  <a:lnTo>
                    <a:pt x="226546" y="189821"/>
                  </a:lnTo>
                  <a:lnTo>
                    <a:pt x="222417" y="193951"/>
                  </a:lnTo>
                  <a:lnTo>
                    <a:pt x="220499" y="194836"/>
                  </a:lnTo>
                  <a:lnTo>
                    <a:pt x="218582" y="195279"/>
                  </a:lnTo>
                  <a:lnTo>
                    <a:pt x="216369" y="194541"/>
                  </a:lnTo>
                  <a:lnTo>
                    <a:pt x="213862" y="194099"/>
                  </a:lnTo>
                  <a:lnTo>
                    <a:pt x="210323" y="195131"/>
                  </a:lnTo>
                  <a:lnTo>
                    <a:pt x="208552" y="194688"/>
                  </a:lnTo>
                  <a:lnTo>
                    <a:pt x="207815" y="193804"/>
                  </a:lnTo>
                  <a:lnTo>
                    <a:pt x="207078" y="192476"/>
                  </a:lnTo>
                  <a:lnTo>
                    <a:pt x="207520" y="190854"/>
                  </a:lnTo>
                  <a:lnTo>
                    <a:pt x="207225" y="189674"/>
                  </a:lnTo>
                  <a:lnTo>
                    <a:pt x="205750" y="189084"/>
                  </a:lnTo>
                  <a:lnTo>
                    <a:pt x="204128" y="188641"/>
                  </a:lnTo>
                  <a:lnTo>
                    <a:pt x="203095" y="187019"/>
                  </a:lnTo>
                  <a:lnTo>
                    <a:pt x="202653" y="185397"/>
                  </a:lnTo>
                  <a:lnTo>
                    <a:pt x="203095" y="183184"/>
                  </a:lnTo>
                  <a:lnTo>
                    <a:pt x="203095" y="180824"/>
                  </a:lnTo>
                  <a:lnTo>
                    <a:pt x="202506" y="179792"/>
                  </a:lnTo>
                  <a:lnTo>
                    <a:pt x="200146" y="179202"/>
                  </a:lnTo>
                  <a:lnTo>
                    <a:pt x="194099" y="178169"/>
                  </a:lnTo>
                  <a:lnTo>
                    <a:pt x="188789" y="177580"/>
                  </a:lnTo>
                  <a:lnTo>
                    <a:pt x="186576" y="177874"/>
                  </a:lnTo>
                  <a:lnTo>
                    <a:pt x="184807" y="177580"/>
                  </a:lnTo>
                  <a:lnTo>
                    <a:pt x="183774" y="177137"/>
                  </a:lnTo>
                  <a:lnTo>
                    <a:pt x="183332" y="176400"/>
                  </a:lnTo>
                  <a:lnTo>
                    <a:pt x="183332" y="175367"/>
                  </a:lnTo>
                  <a:lnTo>
                    <a:pt x="184216" y="172860"/>
                  </a:lnTo>
                  <a:lnTo>
                    <a:pt x="185249" y="170500"/>
                  </a:lnTo>
                  <a:lnTo>
                    <a:pt x="187757" y="166960"/>
                  </a:lnTo>
                  <a:lnTo>
                    <a:pt x="187757" y="161798"/>
                  </a:lnTo>
                  <a:lnTo>
                    <a:pt x="188936" y="158111"/>
                  </a:lnTo>
                  <a:lnTo>
                    <a:pt x="191001" y="155308"/>
                  </a:lnTo>
                  <a:lnTo>
                    <a:pt x="192033" y="154423"/>
                  </a:lnTo>
                  <a:lnTo>
                    <a:pt x="191739" y="153243"/>
                  </a:lnTo>
                  <a:lnTo>
                    <a:pt x="190854" y="152063"/>
                  </a:lnTo>
                  <a:lnTo>
                    <a:pt x="189674" y="151474"/>
                  </a:lnTo>
                  <a:lnTo>
                    <a:pt x="187609" y="150736"/>
                  </a:lnTo>
                  <a:lnTo>
                    <a:pt x="184512" y="150736"/>
                  </a:lnTo>
                  <a:lnTo>
                    <a:pt x="180234" y="149851"/>
                  </a:lnTo>
                  <a:lnTo>
                    <a:pt x="175220" y="148229"/>
                  </a:lnTo>
                  <a:lnTo>
                    <a:pt x="175809" y="144984"/>
                  </a:lnTo>
                  <a:lnTo>
                    <a:pt x="175809" y="142919"/>
                  </a:lnTo>
                  <a:lnTo>
                    <a:pt x="175072" y="141297"/>
                  </a:lnTo>
                  <a:lnTo>
                    <a:pt x="174040" y="140117"/>
                  </a:lnTo>
                  <a:lnTo>
                    <a:pt x="173450" y="139084"/>
                  </a:lnTo>
                  <a:lnTo>
                    <a:pt x="174335" y="136282"/>
                  </a:lnTo>
                  <a:lnTo>
                    <a:pt x="173155" y="133185"/>
                  </a:lnTo>
                  <a:lnTo>
                    <a:pt x="171827" y="132005"/>
                  </a:lnTo>
                  <a:lnTo>
                    <a:pt x="170352" y="130382"/>
                  </a:lnTo>
                  <a:lnTo>
                    <a:pt x="170352" y="128612"/>
                  </a:lnTo>
                  <a:lnTo>
                    <a:pt x="170942" y="126990"/>
                  </a:lnTo>
                  <a:lnTo>
                    <a:pt x="174335" y="123450"/>
                  </a:lnTo>
                  <a:lnTo>
                    <a:pt x="174335" y="122565"/>
                  </a:lnTo>
                  <a:lnTo>
                    <a:pt x="172565" y="122565"/>
                  </a:lnTo>
                  <a:lnTo>
                    <a:pt x="167845" y="124040"/>
                  </a:lnTo>
                  <a:lnTo>
                    <a:pt x="167403" y="123303"/>
                  </a:lnTo>
                  <a:lnTo>
                    <a:pt x="165780" y="122860"/>
                  </a:lnTo>
                  <a:lnTo>
                    <a:pt x="158258" y="122860"/>
                  </a:lnTo>
                  <a:lnTo>
                    <a:pt x="153096" y="124188"/>
                  </a:lnTo>
                  <a:lnTo>
                    <a:pt x="148376" y="126400"/>
                  </a:lnTo>
                  <a:lnTo>
                    <a:pt x="146164" y="127875"/>
                  </a:lnTo>
                  <a:lnTo>
                    <a:pt x="144394" y="128760"/>
                  </a:lnTo>
                  <a:lnTo>
                    <a:pt x="142919" y="129055"/>
                  </a:lnTo>
                  <a:lnTo>
                    <a:pt x="141149" y="128465"/>
                  </a:lnTo>
                  <a:lnTo>
                    <a:pt x="141149" y="126400"/>
                  </a:lnTo>
                  <a:lnTo>
                    <a:pt x="144394" y="122418"/>
                  </a:lnTo>
                  <a:lnTo>
                    <a:pt x="144837" y="119763"/>
                  </a:lnTo>
                  <a:lnTo>
                    <a:pt x="143804" y="117403"/>
                  </a:lnTo>
                  <a:lnTo>
                    <a:pt x="143804" y="115486"/>
                  </a:lnTo>
                  <a:lnTo>
                    <a:pt x="142624" y="114306"/>
                  </a:lnTo>
                  <a:lnTo>
                    <a:pt x="141002" y="113716"/>
                  </a:lnTo>
                  <a:lnTo>
                    <a:pt x="140117" y="112388"/>
                  </a:lnTo>
                  <a:lnTo>
                    <a:pt x="140117" y="108554"/>
                  </a:lnTo>
                  <a:lnTo>
                    <a:pt x="141444" y="104571"/>
                  </a:lnTo>
                  <a:lnTo>
                    <a:pt x="143656" y="103392"/>
                  </a:lnTo>
                  <a:lnTo>
                    <a:pt x="144984" y="102801"/>
                  </a:lnTo>
                  <a:lnTo>
                    <a:pt x="145279" y="102064"/>
                  </a:lnTo>
                  <a:lnTo>
                    <a:pt x="144541" y="99262"/>
                  </a:lnTo>
                  <a:lnTo>
                    <a:pt x="144541" y="97492"/>
                  </a:lnTo>
                  <a:lnTo>
                    <a:pt x="146016" y="94099"/>
                  </a:lnTo>
                  <a:lnTo>
                    <a:pt x="147344" y="91445"/>
                  </a:lnTo>
                  <a:lnTo>
                    <a:pt x="149851" y="91887"/>
                  </a:lnTo>
                  <a:lnTo>
                    <a:pt x="151031" y="91297"/>
                  </a:lnTo>
                  <a:lnTo>
                    <a:pt x="152358" y="90412"/>
                  </a:lnTo>
                  <a:lnTo>
                    <a:pt x="153686" y="88790"/>
                  </a:lnTo>
                  <a:lnTo>
                    <a:pt x="154571" y="86872"/>
                  </a:lnTo>
                  <a:lnTo>
                    <a:pt x="155751" y="82595"/>
                  </a:lnTo>
                  <a:lnTo>
                    <a:pt x="156488" y="82005"/>
                  </a:lnTo>
                  <a:lnTo>
                    <a:pt x="159733" y="82743"/>
                  </a:lnTo>
                  <a:lnTo>
                    <a:pt x="160765" y="82300"/>
                  </a:lnTo>
                  <a:lnTo>
                    <a:pt x="162535" y="79793"/>
                  </a:lnTo>
                  <a:lnTo>
                    <a:pt x="164158" y="76695"/>
                  </a:lnTo>
                  <a:lnTo>
                    <a:pt x="166518" y="75811"/>
                  </a:lnTo>
                  <a:lnTo>
                    <a:pt x="168288" y="75811"/>
                  </a:lnTo>
                  <a:lnTo>
                    <a:pt x="169025" y="74631"/>
                  </a:lnTo>
                  <a:lnTo>
                    <a:pt x="169025" y="73156"/>
                  </a:lnTo>
                  <a:lnTo>
                    <a:pt x="167255" y="70796"/>
                  </a:lnTo>
                  <a:lnTo>
                    <a:pt x="166518" y="68878"/>
                  </a:lnTo>
                  <a:lnTo>
                    <a:pt x="166518" y="67698"/>
                  </a:lnTo>
                  <a:lnTo>
                    <a:pt x="169172" y="66961"/>
                  </a:lnTo>
                  <a:lnTo>
                    <a:pt x="169763" y="65634"/>
                  </a:lnTo>
                  <a:lnTo>
                    <a:pt x="169467" y="62536"/>
                  </a:lnTo>
                  <a:lnTo>
                    <a:pt x="170500" y="58849"/>
                  </a:lnTo>
                  <a:lnTo>
                    <a:pt x="171090" y="54572"/>
                  </a:lnTo>
                  <a:lnTo>
                    <a:pt x="171090" y="46312"/>
                  </a:lnTo>
                  <a:lnTo>
                    <a:pt x="170647" y="41593"/>
                  </a:lnTo>
                  <a:lnTo>
                    <a:pt x="169615" y="37463"/>
                  </a:lnTo>
                  <a:lnTo>
                    <a:pt x="169615" y="30973"/>
                  </a:lnTo>
                  <a:lnTo>
                    <a:pt x="169025" y="26696"/>
                  </a:lnTo>
                  <a:lnTo>
                    <a:pt x="167697" y="25959"/>
                  </a:lnTo>
                  <a:lnTo>
                    <a:pt x="165190" y="24631"/>
                  </a:lnTo>
                  <a:lnTo>
                    <a:pt x="163863" y="24336"/>
                  </a:lnTo>
                  <a:lnTo>
                    <a:pt x="162683" y="24779"/>
                  </a:lnTo>
                  <a:lnTo>
                    <a:pt x="162240" y="26253"/>
                  </a:lnTo>
                  <a:lnTo>
                    <a:pt x="161208" y="27581"/>
                  </a:lnTo>
                  <a:lnTo>
                    <a:pt x="159880" y="27286"/>
                  </a:lnTo>
                  <a:lnTo>
                    <a:pt x="159290" y="25959"/>
                  </a:lnTo>
                  <a:lnTo>
                    <a:pt x="158405" y="24189"/>
                  </a:lnTo>
                  <a:lnTo>
                    <a:pt x="155456" y="15634"/>
                  </a:lnTo>
                  <a:lnTo>
                    <a:pt x="155161" y="13127"/>
                  </a:lnTo>
                  <a:lnTo>
                    <a:pt x="154718" y="10619"/>
                  </a:lnTo>
                  <a:lnTo>
                    <a:pt x="153686" y="9439"/>
                  </a:lnTo>
                  <a:lnTo>
                    <a:pt x="152654" y="8702"/>
                  </a:lnTo>
                  <a:lnTo>
                    <a:pt x="150294" y="5752"/>
                  </a:lnTo>
                  <a:lnTo>
                    <a:pt x="149113" y="4572"/>
                  </a:lnTo>
                  <a:lnTo>
                    <a:pt x="146016" y="4572"/>
                  </a:lnTo>
                  <a:lnTo>
                    <a:pt x="144984" y="3097"/>
                  </a:lnTo>
                  <a:lnTo>
                    <a:pt x="144099" y="1327"/>
                  </a:lnTo>
                  <a:lnTo>
                    <a:pt x="143214" y="442"/>
                  </a:lnTo>
                  <a:lnTo>
                    <a:pt x="141592" y="0"/>
                  </a:lnTo>
                  <a:lnTo>
                    <a:pt x="139969" y="0"/>
                  </a:lnTo>
                  <a:lnTo>
                    <a:pt x="139084" y="1770"/>
                  </a:lnTo>
                  <a:lnTo>
                    <a:pt x="138494" y="2655"/>
                  </a:lnTo>
                  <a:lnTo>
                    <a:pt x="137314" y="4720"/>
                  </a:lnTo>
                  <a:lnTo>
                    <a:pt x="135397" y="7522"/>
                  </a:lnTo>
                  <a:lnTo>
                    <a:pt x="134512" y="8555"/>
                  </a:lnTo>
                  <a:lnTo>
                    <a:pt x="134217" y="10324"/>
                  </a:lnTo>
                  <a:lnTo>
                    <a:pt x="134217" y="12242"/>
                  </a:lnTo>
                  <a:lnTo>
                    <a:pt x="134954" y="13864"/>
                  </a:lnTo>
                  <a:lnTo>
                    <a:pt x="134954" y="16519"/>
                  </a:lnTo>
                  <a:lnTo>
                    <a:pt x="134070" y="17404"/>
                  </a:lnTo>
                  <a:lnTo>
                    <a:pt x="132004" y="17847"/>
                  </a:lnTo>
                  <a:lnTo>
                    <a:pt x="130235" y="19321"/>
                  </a:lnTo>
                  <a:lnTo>
                    <a:pt x="127432" y="21534"/>
                  </a:lnTo>
                  <a:lnTo>
                    <a:pt x="125220" y="23304"/>
                  </a:lnTo>
                  <a:lnTo>
                    <a:pt x="123598" y="24779"/>
                  </a:lnTo>
                  <a:lnTo>
                    <a:pt x="123008" y="26401"/>
                  </a:lnTo>
                  <a:lnTo>
                    <a:pt x="123008" y="28466"/>
                  </a:lnTo>
                  <a:lnTo>
                    <a:pt x="123598" y="30531"/>
                  </a:lnTo>
                  <a:lnTo>
                    <a:pt x="128907" y="38200"/>
                  </a:lnTo>
                  <a:lnTo>
                    <a:pt x="128907" y="39528"/>
                  </a:lnTo>
                  <a:lnTo>
                    <a:pt x="127137" y="39970"/>
                  </a:lnTo>
                  <a:lnTo>
                    <a:pt x="124925" y="39085"/>
                  </a:lnTo>
                  <a:lnTo>
                    <a:pt x="123008" y="37905"/>
                  </a:lnTo>
                  <a:lnTo>
                    <a:pt x="120795" y="34661"/>
                  </a:lnTo>
                  <a:lnTo>
                    <a:pt x="119026" y="33628"/>
                  </a:lnTo>
                  <a:lnTo>
                    <a:pt x="117255" y="33628"/>
                  </a:lnTo>
                  <a:lnTo>
                    <a:pt x="107079" y="35103"/>
                  </a:lnTo>
                  <a:lnTo>
                    <a:pt x="104866" y="35545"/>
                  </a:lnTo>
                  <a:lnTo>
                    <a:pt x="101474" y="36725"/>
                  </a:lnTo>
                  <a:lnTo>
                    <a:pt x="99114" y="39233"/>
                  </a:lnTo>
                  <a:lnTo>
                    <a:pt x="97344" y="41445"/>
                  </a:lnTo>
                  <a:lnTo>
                    <a:pt x="95574" y="42330"/>
                  </a:lnTo>
                  <a:lnTo>
                    <a:pt x="92919" y="44100"/>
                  </a:lnTo>
                  <a:lnTo>
                    <a:pt x="85692" y="49557"/>
                  </a:lnTo>
                  <a:lnTo>
                    <a:pt x="81563" y="51917"/>
                  </a:lnTo>
                  <a:lnTo>
                    <a:pt x="78908" y="52802"/>
                  </a:lnTo>
                  <a:lnTo>
                    <a:pt x="76990" y="53982"/>
                  </a:lnTo>
                  <a:lnTo>
                    <a:pt x="75958" y="56047"/>
                  </a:lnTo>
                  <a:lnTo>
                    <a:pt x="75221" y="57522"/>
                  </a:lnTo>
                  <a:lnTo>
                    <a:pt x="74925" y="61061"/>
                  </a:lnTo>
                  <a:lnTo>
                    <a:pt x="75368" y="65339"/>
                  </a:lnTo>
                  <a:lnTo>
                    <a:pt x="76400" y="68141"/>
                  </a:lnTo>
                  <a:lnTo>
                    <a:pt x="76990" y="68731"/>
                  </a:lnTo>
                  <a:lnTo>
                    <a:pt x="76990" y="69616"/>
                  </a:lnTo>
                  <a:lnTo>
                    <a:pt x="76106" y="71091"/>
                  </a:lnTo>
                  <a:lnTo>
                    <a:pt x="74778" y="72418"/>
                  </a:lnTo>
                  <a:lnTo>
                    <a:pt x="74040" y="73156"/>
                  </a:lnTo>
                  <a:lnTo>
                    <a:pt x="73451" y="77138"/>
                  </a:lnTo>
                  <a:lnTo>
                    <a:pt x="72271" y="79055"/>
                  </a:lnTo>
                  <a:lnTo>
                    <a:pt x="70058" y="81858"/>
                  </a:lnTo>
                  <a:lnTo>
                    <a:pt x="68141" y="84070"/>
                  </a:lnTo>
                  <a:lnTo>
                    <a:pt x="65044" y="85692"/>
                  </a:lnTo>
                  <a:lnTo>
                    <a:pt x="63864" y="87020"/>
                  </a:lnTo>
                  <a:lnTo>
                    <a:pt x="62684" y="89527"/>
                  </a:lnTo>
                  <a:lnTo>
                    <a:pt x="61946" y="91592"/>
                  </a:lnTo>
                  <a:lnTo>
                    <a:pt x="61946" y="92330"/>
                  </a:lnTo>
                  <a:lnTo>
                    <a:pt x="62241" y="93067"/>
                  </a:lnTo>
                  <a:lnTo>
                    <a:pt x="63569" y="93804"/>
                  </a:lnTo>
                  <a:lnTo>
                    <a:pt x="65191" y="94542"/>
                  </a:lnTo>
                  <a:lnTo>
                    <a:pt x="65929" y="95722"/>
                  </a:lnTo>
                  <a:lnTo>
                    <a:pt x="65929" y="97049"/>
                  </a:lnTo>
                  <a:lnTo>
                    <a:pt x="64896" y="100294"/>
                  </a:lnTo>
                  <a:lnTo>
                    <a:pt x="62831" y="104866"/>
                  </a:lnTo>
                  <a:lnTo>
                    <a:pt x="60472" y="108406"/>
                  </a:lnTo>
                  <a:lnTo>
                    <a:pt x="57964" y="111798"/>
                  </a:lnTo>
                  <a:lnTo>
                    <a:pt x="57374" y="112978"/>
                  </a:lnTo>
                  <a:lnTo>
                    <a:pt x="55162" y="117108"/>
                  </a:lnTo>
                  <a:lnTo>
                    <a:pt x="53244" y="122860"/>
                  </a:lnTo>
                  <a:lnTo>
                    <a:pt x="51917" y="126695"/>
                  </a:lnTo>
                  <a:lnTo>
                    <a:pt x="50737" y="129350"/>
                  </a:lnTo>
                  <a:lnTo>
                    <a:pt x="49410" y="129350"/>
                  </a:lnTo>
                  <a:lnTo>
                    <a:pt x="47787" y="128612"/>
                  </a:lnTo>
                  <a:lnTo>
                    <a:pt x="43657" y="127432"/>
                  </a:lnTo>
                  <a:lnTo>
                    <a:pt x="41003" y="126548"/>
                  </a:lnTo>
                  <a:lnTo>
                    <a:pt x="39085" y="125663"/>
                  </a:lnTo>
                  <a:lnTo>
                    <a:pt x="37758" y="125663"/>
                  </a:lnTo>
                  <a:lnTo>
                    <a:pt x="35988" y="126252"/>
                  </a:lnTo>
                  <a:lnTo>
                    <a:pt x="34218" y="126548"/>
                  </a:lnTo>
                  <a:lnTo>
                    <a:pt x="33186" y="126105"/>
                  </a:lnTo>
                  <a:lnTo>
                    <a:pt x="30678" y="123745"/>
                  </a:lnTo>
                  <a:lnTo>
                    <a:pt x="29941" y="124040"/>
                  </a:lnTo>
                  <a:lnTo>
                    <a:pt x="29498" y="125220"/>
                  </a:lnTo>
                  <a:lnTo>
                    <a:pt x="31268" y="132005"/>
                  </a:lnTo>
                  <a:lnTo>
                    <a:pt x="32448" y="134512"/>
                  </a:lnTo>
                  <a:lnTo>
                    <a:pt x="32448" y="138789"/>
                  </a:lnTo>
                  <a:lnTo>
                    <a:pt x="31858" y="143952"/>
                  </a:lnTo>
                  <a:lnTo>
                    <a:pt x="31268" y="149556"/>
                  </a:lnTo>
                  <a:lnTo>
                    <a:pt x="30826" y="150884"/>
                  </a:lnTo>
                  <a:lnTo>
                    <a:pt x="29793" y="152359"/>
                  </a:lnTo>
                  <a:lnTo>
                    <a:pt x="28318" y="152801"/>
                  </a:lnTo>
                  <a:lnTo>
                    <a:pt x="26991" y="152211"/>
                  </a:lnTo>
                  <a:lnTo>
                    <a:pt x="25959" y="152211"/>
                  </a:lnTo>
                  <a:lnTo>
                    <a:pt x="25663" y="153243"/>
                  </a:lnTo>
                  <a:lnTo>
                    <a:pt x="25959" y="155751"/>
                  </a:lnTo>
                  <a:lnTo>
                    <a:pt x="24631" y="158553"/>
                  </a:lnTo>
                  <a:lnTo>
                    <a:pt x="23746" y="160913"/>
                  </a:lnTo>
                  <a:lnTo>
                    <a:pt x="24041" y="163273"/>
                  </a:lnTo>
                  <a:lnTo>
                    <a:pt x="24484" y="165633"/>
                  </a:lnTo>
                  <a:lnTo>
                    <a:pt x="25959" y="170795"/>
                  </a:lnTo>
                  <a:lnTo>
                    <a:pt x="25959" y="172712"/>
                  </a:lnTo>
                  <a:lnTo>
                    <a:pt x="25663" y="174335"/>
                  </a:lnTo>
                  <a:lnTo>
                    <a:pt x="24926" y="175072"/>
                  </a:lnTo>
                  <a:lnTo>
                    <a:pt x="23599" y="175072"/>
                  </a:lnTo>
                  <a:lnTo>
                    <a:pt x="22861" y="175662"/>
                  </a:lnTo>
                  <a:lnTo>
                    <a:pt x="22271" y="176695"/>
                  </a:lnTo>
                  <a:lnTo>
                    <a:pt x="20796" y="180529"/>
                  </a:lnTo>
                  <a:lnTo>
                    <a:pt x="19321" y="180972"/>
                  </a:lnTo>
                  <a:lnTo>
                    <a:pt x="17846" y="180382"/>
                  </a:lnTo>
                  <a:lnTo>
                    <a:pt x="15634" y="177874"/>
                  </a:lnTo>
                  <a:lnTo>
                    <a:pt x="14307" y="177137"/>
                  </a:lnTo>
                  <a:lnTo>
                    <a:pt x="13422" y="177137"/>
                  </a:lnTo>
                  <a:lnTo>
                    <a:pt x="12979" y="177874"/>
                  </a:lnTo>
                  <a:lnTo>
                    <a:pt x="12389" y="179349"/>
                  </a:lnTo>
                  <a:lnTo>
                    <a:pt x="11799" y="180382"/>
                  </a:lnTo>
                  <a:lnTo>
                    <a:pt x="10324" y="181267"/>
                  </a:lnTo>
                  <a:lnTo>
                    <a:pt x="10324" y="182299"/>
                  </a:lnTo>
                  <a:lnTo>
                    <a:pt x="10619" y="191296"/>
                  </a:lnTo>
                  <a:lnTo>
                    <a:pt x="10914" y="195131"/>
                  </a:lnTo>
                  <a:lnTo>
                    <a:pt x="11799" y="198376"/>
                  </a:lnTo>
                  <a:lnTo>
                    <a:pt x="11799" y="199556"/>
                  </a:lnTo>
                  <a:lnTo>
                    <a:pt x="11062" y="200588"/>
                  </a:lnTo>
                  <a:lnTo>
                    <a:pt x="10177" y="200588"/>
                  </a:lnTo>
                  <a:lnTo>
                    <a:pt x="9439" y="199261"/>
                  </a:lnTo>
                  <a:lnTo>
                    <a:pt x="7669" y="198081"/>
                  </a:lnTo>
                  <a:lnTo>
                    <a:pt x="5015" y="196901"/>
                  </a:lnTo>
                  <a:lnTo>
                    <a:pt x="3982" y="196016"/>
                  </a:lnTo>
                  <a:lnTo>
                    <a:pt x="2655" y="196311"/>
                  </a:lnTo>
                  <a:lnTo>
                    <a:pt x="737" y="198228"/>
                  </a:lnTo>
                  <a:lnTo>
                    <a:pt x="0" y="199998"/>
                  </a:lnTo>
                  <a:lnTo>
                    <a:pt x="295" y="202506"/>
                  </a:lnTo>
                  <a:lnTo>
                    <a:pt x="885" y="204865"/>
                  </a:lnTo>
                  <a:lnTo>
                    <a:pt x="2212" y="206193"/>
                  </a:lnTo>
                  <a:lnTo>
                    <a:pt x="2212" y="207668"/>
                  </a:lnTo>
                  <a:lnTo>
                    <a:pt x="2802" y="209585"/>
                  </a:lnTo>
                  <a:lnTo>
                    <a:pt x="3540" y="211355"/>
                  </a:lnTo>
                  <a:lnTo>
                    <a:pt x="3835" y="213272"/>
                  </a:lnTo>
                  <a:lnTo>
                    <a:pt x="5309" y="215337"/>
                  </a:lnTo>
                  <a:lnTo>
                    <a:pt x="11357" y="222122"/>
                  </a:lnTo>
                  <a:lnTo>
                    <a:pt x="14307" y="226842"/>
                  </a:lnTo>
                  <a:lnTo>
                    <a:pt x="14601" y="222564"/>
                  </a:lnTo>
                  <a:lnTo>
                    <a:pt x="14011" y="219614"/>
                  </a:lnTo>
                  <a:lnTo>
                    <a:pt x="14749" y="219614"/>
                  </a:lnTo>
                  <a:lnTo>
                    <a:pt x="16076" y="222122"/>
                  </a:lnTo>
                  <a:lnTo>
                    <a:pt x="17699" y="223597"/>
                  </a:lnTo>
                  <a:lnTo>
                    <a:pt x="18731" y="225662"/>
                  </a:lnTo>
                  <a:lnTo>
                    <a:pt x="18289" y="226694"/>
                  </a:lnTo>
                  <a:lnTo>
                    <a:pt x="17551" y="227284"/>
                  </a:lnTo>
                  <a:lnTo>
                    <a:pt x="16224" y="229202"/>
                  </a:lnTo>
                  <a:lnTo>
                    <a:pt x="17256" y="230086"/>
                  </a:lnTo>
                  <a:lnTo>
                    <a:pt x="18731" y="230824"/>
                  </a:lnTo>
                  <a:lnTo>
                    <a:pt x="21534" y="227137"/>
                  </a:lnTo>
                  <a:lnTo>
                    <a:pt x="22271" y="225514"/>
                  </a:lnTo>
                  <a:lnTo>
                    <a:pt x="22714" y="223892"/>
                  </a:lnTo>
                  <a:lnTo>
                    <a:pt x="23599" y="224629"/>
                  </a:lnTo>
                  <a:lnTo>
                    <a:pt x="22271" y="229791"/>
                  </a:lnTo>
                  <a:lnTo>
                    <a:pt x="24336" y="229791"/>
                  </a:lnTo>
                  <a:lnTo>
                    <a:pt x="22861" y="231266"/>
                  </a:lnTo>
                  <a:lnTo>
                    <a:pt x="21829" y="232741"/>
                  </a:lnTo>
                  <a:lnTo>
                    <a:pt x="25221" y="238641"/>
                  </a:lnTo>
                  <a:lnTo>
                    <a:pt x="26844" y="238641"/>
                  </a:lnTo>
                  <a:lnTo>
                    <a:pt x="26844" y="237608"/>
                  </a:lnTo>
                  <a:lnTo>
                    <a:pt x="25959" y="233774"/>
                  </a:lnTo>
                  <a:lnTo>
                    <a:pt x="28466" y="233036"/>
                  </a:lnTo>
                  <a:lnTo>
                    <a:pt x="31416" y="233331"/>
                  </a:lnTo>
                  <a:lnTo>
                    <a:pt x="32595" y="233921"/>
                  </a:lnTo>
                  <a:lnTo>
                    <a:pt x="33333" y="234659"/>
                  </a:lnTo>
                  <a:lnTo>
                    <a:pt x="37020" y="237313"/>
                  </a:lnTo>
                  <a:lnTo>
                    <a:pt x="40265" y="237313"/>
                  </a:lnTo>
                  <a:lnTo>
                    <a:pt x="39085" y="238788"/>
                  </a:lnTo>
                  <a:lnTo>
                    <a:pt x="37758" y="240853"/>
                  </a:lnTo>
                  <a:lnTo>
                    <a:pt x="39233" y="242033"/>
                  </a:lnTo>
                  <a:lnTo>
                    <a:pt x="41150" y="242918"/>
                  </a:lnTo>
                  <a:lnTo>
                    <a:pt x="41740" y="244245"/>
                  </a:lnTo>
                  <a:lnTo>
                    <a:pt x="42035" y="245278"/>
                  </a:lnTo>
                  <a:lnTo>
                    <a:pt x="43805" y="247343"/>
                  </a:lnTo>
                  <a:lnTo>
                    <a:pt x="45132" y="248228"/>
                  </a:lnTo>
                  <a:lnTo>
                    <a:pt x="47050" y="248818"/>
                  </a:lnTo>
                  <a:lnTo>
                    <a:pt x="48082" y="249850"/>
                  </a:lnTo>
                  <a:lnTo>
                    <a:pt x="47197" y="252800"/>
                  </a:lnTo>
                  <a:lnTo>
                    <a:pt x="45280" y="254275"/>
                  </a:lnTo>
                  <a:lnTo>
                    <a:pt x="43657" y="255160"/>
                  </a:lnTo>
                  <a:lnTo>
                    <a:pt x="41150" y="254422"/>
                  </a:lnTo>
                  <a:lnTo>
                    <a:pt x="37315" y="250735"/>
                  </a:lnTo>
                  <a:lnTo>
                    <a:pt x="35988" y="250735"/>
                  </a:lnTo>
                  <a:lnTo>
                    <a:pt x="34955" y="251620"/>
                  </a:lnTo>
                  <a:lnTo>
                    <a:pt x="37758" y="256487"/>
                  </a:lnTo>
                  <a:lnTo>
                    <a:pt x="40560" y="260912"/>
                  </a:lnTo>
                  <a:lnTo>
                    <a:pt x="43067" y="262682"/>
                  </a:lnTo>
                  <a:lnTo>
                    <a:pt x="46460" y="264304"/>
                  </a:lnTo>
                  <a:lnTo>
                    <a:pt x="47345" y="262682"/>
                  </a:lnTo>
                  <a:lnTo>
                    <a:pt x="47345" y="261650"/>
                  </a:lnTo>
                  <a:lnTo>
                    <a:pt x="46754" y="257520"/>
                  </a:lnTo>
                  <a:lnTo>
                    <a:pt x="48377" y="256487"/>
                  </a:lnTo>
                  <a:lnTo>
                    <a:pt x="48967" y="254128"/>
                  </a:lnTo>
                  <a:lnTo>
                    <a:pt x="49557" y="253685"/>
                  </a:lnTo>
                  <a:lnTo>
                    <a:pt x="49557" y="257520"/>
                  </a:lnTo>
                  <a:lnTo>
                    <a:pt x="50147" y="264304"/>
                  </a:lnTo>
                  <a:lnTo>
                    <a:pt x="50737" y="265484"/>
                  </a:lnTo>
                  <a:lnTo>
                    <a:pt x="54719" y="268434"/>
                  </a:lnTo>
                  <a:lnTo>
                    <a:pt x="52802" y="268729"/>
                  </a:lnTo>
                  <a:lnTo>
                    <a:pt x="54867" y="271974"/>
                  </a:lnTo>
                  <a:lnTo>
                    <a:pt x="55162" y="274776"/>
                  </a:lnTo>
                  <a:lnTo>
                    <a:pt x="59439" y="283036"/>
                  </a:lnTo>
                  <a:lnTo>
                    <a:pt x="61061" y="293213"/>
                  </a:lnTo>
                  <a:lnTo>
                    <a:pt x="62831" y="296605"/>
                  </a:lnTo>
                  <a:lnTo>
                    <a:pt x="63569" y="300145"/>
                  </a:lnTo>
                  <a:lnTo>
                    <a:pt x="62979" y="307077"/>
                  </a:lnTo>
                  <a:lnTo>
                    <a:pt x="61209" y="310912"/>
                  </a:lnTo>
                  <a:lnTo>
                    <a:pt x="60619" y="311797"/>
                  </a:lnTo>
                  <a:lnTo>
                    <a:pt x="60029" y="316664"/>
                  </a:lnTo>
                  <a:lnTo>
                    <a:pt x="58702" y="319024"/>
                  </a:lnTo>
                  <a:lnTo>
                    <a:pt x="57522" y="325071"/>
                  </a:lnTo>
                  <a:lnTo>
                    <a:pt x="56784" y="326841"/>
                  </a:lnTo>
                  <a:lnTo>
                    <a:pt x="55309" y="328316"/>
                  </a:lnTo>
                  <a:lnTo>
                    <a:pt x="53834" y="338787"/>
                  </a:lnTo>
                  <a:lnTo>
                    <a:pt x="54129" y="341737"/>
                  </a:lnTo>
                  <a:lnTo>
                    <a:pt x="56046" y="342032"/>
                  </a:lnTo>
                  <a:lnTo>
                    <a:pt x="59734" y="339672"/>
                  </a:lnTo>
                  <a:lnTo>
                    <a:pt x="61209" y="337165"/>
                  </a:lnTo>
                  <a:lnTo>
                    <a:pt x="63569" y="334363"/>
                  </a:lnTo>
                  <a:lnTo>
                    <a:pt x="64896" y="333773"/>
                  </a:lnTo>
                  <a:lnTo>
                    <a:pt x="65633" y="333035"/>
                  </a:lnTo>
                  <a:lnTo>
                    <a:pt x="65929" y="330675"/>
                  </a:lnTo>
                  <a:lnTo>
                    <a:pt x="66519" y="328316"/>
                  </a:lnTo>
                  <a:lnTo>
                    <a:pt x="66814" y="329938"/>
                  </a:lnTo>
                  <a:lnTo>
                    <a:pt x="66814" y="331413"/>
                  </a:lnTo>
                  <a:lnTo>
                    <a:pt x="65781" y="335543"/>
                  </a:lnTo>
                  <a:lnTo>
                    <a:pt x="65781" y="338492"/>
                  </a:lnTo>
                  <a:lnTo>
                    <a:pt x="65191" y="340262"/>
                  </a:lnTo>
                  <a:lnTo>
                    <a:pt x="65191" y="342327"/>
                  </a:lnTo>
                  <a:lnTo>
                    <a:pt x="65486" y="344540"/>
                  </a:lnTo>
                  <a:lnTo>
                    <a:pt x="69026" y="342770"/>
                  </a:lnTo>
                  <a:lnTo>
                    <a:pt x="70353" y="341147"/>
                  </a:lnTo>
                  <a:lnTo>
                    <a:pt x="70648" y="339230"/>
                  </a:lnTo>
                  <a:lnTo>
                    <a:pt x="71533" y="337018"/>
                  </a:lnTo>
                  <a:lnTo>
                    <a:pt x="71533" y="338198"/>
                  </a:lnTo>
                  <a:lnTo>
                    <a:pt x="71238" y="339672"/>
                  </a:lnTo>
                  <a:lnTo>
                    <a:pt x="71533" y="341000"/>
                  </a:lnTo>
                  <a:lnTo>
                    <a:pt x="71533" y="342622"/>
                  </a:lnTo>
                  <a:lnTo>
                    <a:pt x="72861" y="346900"/>
                  </a:lnTo>
                  <a:lnTo>
                    <a:pt x="76400" y="346310"/>
                  </a:lnTo>
                  <a:lnTo>
                    <a:pt x="78908" y="346604"/>
                  </a:lnTo>
                  <a:lnTo>
                    <a:pt x="80235" y="345277"/>
                  </a:lnTo>
                  <a:lnTo>
                    <a:pt x="83038" y="341147"/>
                  </a:lnTo>
                  <a:lnTo>
                    <a:pt x="83332" y="339378"/>
                  </a:lnTo>
                  <a:lnTo>
                    <a:pt x="83775" y="342327"/>
                  </a:lnTo>
                  <a:lnTo>
                    <a:pt x="82300" y="345130"/>
                  </a:lnTo>
                  <a:lnTo>
                    <a:pt x="82300" y="348375"/>
                  </a:lnTo>
                  <a:lnTo>
                    <a:pt x="83332" y="349112"/>
                  </a:lnTo>
                  <a:lnTo>
                    <a:pt x="84365" y="349112"/>
                  </a:lnTo>
                  <a:lnTo>
                    <a:pt x="88642" y="346162"/>
                  </a:lnTo>
                  <a:lnTo>
                    <a:pt x="91887" y="342475"/>
                  </a:lnTo>
                  <a:lnTo>
                    <a:pt x="92772" y="339967"/>
                  </a:lnTo>
                  <a:lnTo>
                    <a:pt x="94099" y="337460"/>
                  </a:lnTo>
                  <a:lnTo>
                    <a:pt x="100589" y="335248"/>
                  </a:lnTo>
                  <a:lnTo>
                    <a:pt x="101179" y="334363"/>
                  </a:lnTo>
                  <a:lnTo>
                    <a:pt x="101474" y="332888"/>
                  </a:lnTo>
                  <a:lnTo>
                    <a:pt x="102506" y="332593"/>
                  </a:lnTo>
                  <a:lnTo>
                    <a:pt x="103981" y="332888"/>
                  </a:lnTo>
                  <a:lnTo>
                    <a:pt x="108111" y="331118"/>
                  </a:lnTo>
                  <a:lnTo>
                    <a:pt x="108996" y="330233"/>
                  </a:lnTo>
                  <a:lnTo>
                    <a:pt x="106636" y="326988"/>
                  </a:lnTo>
                  <a:lnTo>
                    <a:pt x="106636" y="325218"/>
                  </a:lnTo>
                  <a:lnTo>
                    <a:pt x="105456" y="321531"/>
                  </a:lnTo>
                  <a:lnTo>
                    <a:pt x="106341" y="321236"/>
                  </a:lnTo>
                  <a:lnTo>
                    <a:pt x="107079" y="321678"/>
                  </a:lnTo>
                  <a:lnTo>
                    <a:pt x="107374" y="324481"/>
                  </a:lnTo>
                  <a:lnTo>
                    <a:pt x="107964" y="326103"/>
                  </a:lnTo>
                  <a:lnTo>
                    <a:pt x="110176" y="328168"/>
                  </a:lnTo>
                  <a:lnTo>
                    <a:pt x="111946" y="328611"/>
                  </a:lnTo>
                  <a:lnTo>
                    <a:pt x="113863" y="328316"/>
                  </a:lnTo>
                  <a:lnTo>
                    <a:pt x="116960" y="326988"/>
                  </a:lnTo>
                  <a:lnTo>
                    <a:pt x="120648" y="323153"/>
                  </a:lnTo>
                  <a:lnTo>
                    <a:pt x="121828" y="321384"/>
                  </a:lnTo>
                  <a:lnTo>
                    <a:pt x="123008" y="317549"/>
                  </a:lnTo>
                  <a:lnTo>
                    <a:pt x="124335" y="314599"/>
                  </a:lnTo>
                  <a:lnTo>
                    <a:pt x="122860" y="310027"/>
                  </a:lnTo>
                  <a:lnTo>
                    <a:pt x="124335" y="307372"/>
                  </a:lnTo>
                  <a:lnTo>
                    <a:pt x="123450" y="306339"/>
                  </a:lnTo>
                  <a:lnTo>
                    <a:pt x="122713" y="304717"/>
                  </a:lnTo>
                  <a:lnTo>
                    <a:pt x="125810" y="306929"/>
                  </a:lnTo>
                  <a:lnTo>
                    <a:pt x="128465" y="309879"/>
                  </a:lnTo>
                  <a:lnTo>
                    <a:pt x="129202" y="311059"/>
                  </a:lnTo>
                  <a:lnTo>
                    <a:pt x="131857" y="312976"/>
                  </a:lnTo>
                  <a:lnTo>
                    <a:pt x="131267" y="313861"/>
                  </a:lnTo>
                  <a:lnTo>
                    <a:pt x="132152" y="318434"/>
                  </a:lnTo>
                  <a:lnTo>
                    <a:pt x="133627" y="322416"/>
                  </a:lnTo>
                  <a:lnTo>
                    <a:pt x="135249" y="324333"/>
                  </a:lnTo>
                  <a:lnTo>
                    <a:pt x="136429" y="328316"/>
                  </a:lnTo>
                  <a:lnTo>
                    <a:pt x="139822" y="328316"/>
                  </a:lnTo>
                  <a:lnTo>
                    <a:pt x="142771" y="327873"/>
                  </a:lnTo>
                  <a:lnTo>
                    <a:pt x="144099" y="327431"/>
                  </a:lnTo>
                  <a:lnTo>
                    <a:pt x="145574" y="326988"/>
                  </a:lnTo>
                  <a:lnTo>
                    <a:pt x="143952" y="328316"/>
                  </a:lnTo>
                  <a:lnTo>
                    <a:pt x="143214" y="329938"/>
                  </a:lnTo>
                  <a:lnTo>
                    <a:pt x="143214" y="335395"/>
                  </a:lnTo>
                  <a:lnTo>
                    <a:pt x="142624" y="338345"/>
                  </a:lnTo>
                  <a:lnTo>
                    <a:pt x="142034" y="341590"/>
                  </a:lnTo>
                  <a:lnTo>
                    <a:pt x="145279" y="345425"/>
                  </a:lnTo>
                  <a:lnTo>
                    <a:pt x="146901" y="357224"/>
                  </a:lnTo>
                  <a:lnTo>
                    <a:pt x="146164" y="360469"/>
                  </a:lnTo>
                  <a:lnTo>
                    <a:pt x="147639" y="363714"/>
                  </a:lnTo>
                  <a:lnTo>
                    <a:pt x="147934" y="372415"/>
                  </a:lnTo>
                  <a:lnTo>
                    <a:pt x="149409" y="375660"/>
                  </a:lnTo>
                  <a:lnTo>
                    <a:pt x="151179" y="374923"/>
                  </a:lnTo>
                  <a:lnTo>
                    <a:pt x="153391" y="377873"/>
                  </a:lnTo>
                  <a:lnTo>
                    <a:pt x="151031" y="376693"/>
                  </a:lnTo>
                  <a:lnTo>
                    <a:pt x="150588" y="377873"/>
                  </a:lnTo>
                  <a:lnTo>
                    <a:pt x="152358" y="382887"/>
                  </a:lnTo>
                  <a:lnTo>
                    <a:pt x="152948" y="386280"/>
                  </a:lnTo>
                  <a:lnTo>
                    <a:pt x="155603" y="390852"/>
                  </a:lnTo>
                  <a:lnTo>
                    <a:pt x="154866" y="395424"/>
                  </a:lnTo>
                  <a:lnTo>
                    <a:pt x="155603" y="397784"/>
                  </a:lnTo>
                  <a:lnTo>
                    <a:pt x="155898" y="402651"/>
                  </a:lnTo>
                  <a:lnTo>
                    <a:pt x="156930" y="404421"/>
                  </a:lnTo>
                  <a:lnTo>
                    <a:pt x="158258" y="395572"/>
                  </a:lnTo>
                  <a:lnTo>
                    <a:pt x="159290" y="396752"/>
                  </a:lnTo>
                  <a:lnTo>
                    <a:pt x="159586" y="399259"/>
                  </a:lnTo>
                  <a:lnTo>
                    <a:pt x="159586" y="402061"/>
                  </a:lnTo>
                  <a:lnTo>
                    <a:pt x="164158" y="408698"/>
                  </a:lnTo>
                  <a:lnTo>
                    <a:pt x="165928" y="413713"/>
                  </a:lnTo>
                  <a:lnTo>
                    <a:pt x="168288" y="417105"/>
                  </a:lnTo>
                  <a:lnTo>
                    <a:pt x="168730" y="421677"/>
                  </a:lnTo>
                  <a:lnTo>
                    <a:pt x="169763" y="425365"/>
                  </a:lnTo>
                  <a:lnTo>
                    <a:pt x="169763" y="427430"/>
                  </a:lnTo>
                  <a:lnTo>
                    <a:pt x="170500" y="430232"/>
                  </a:lnTo>
                  <a:lnTo>
                    <a:pt x="170500" y="433477"/>
                  </a:lnTo>
                  <a:lnTo>
                    <a:pt x="169467" y="436132"/>
                  </a:lnTo>
                  <a:lnTo>
                    <a:pt x="170942" y="438492"/>
                  </a:lnTo>
                  <a:lnTo>
                    <a:pt x="169320" y="439819"/>
                  </a:lnTo>
                  <a:lnTo>
                    <a:pt x="168877" y="441294"/>
                  </a:lnTo>
                  <a:lnTo>
                    <a:pt x="169615" y="441884"/>
                  </a:lnTo>
                  <a:lnTo>
                    <a:pt x="171385" y="441884"/>
                  </a:lnTo>
                  <a:lnTo>
                    <a:pt x="170500" y="444539"/>
                  </a:lnTo>
                  <a:lnTo>
                    <a:pt x="171090" y="446604"/>
                  </a:lnTo>
                  <a:lnTo>
                    <a:pt x="171090" y="448963"/>
                  </a:lnTo>
                  <a:lnTo>
                    <a:pt x="170057" y="450143"/>
                  </a:lnTo>
                  <a:lnTo>
                    <a:pt x="170057" y="451176"/>
                  </a:lnTo>
                  <a:lnTo>
                    <a:pt x="169467" y="452946"/>
                  </a:lnTo>
                  <a:lnTo>
                    <a:pt x="169763" y="454568"/>
                  </a:lnTo>
                  <a:lnTo>
                    <a:pt x="171237" y="455158"/>
                  </a:lnTo>
                  <a:lnTo>
                    <a:pt x="174187" y="453536"/>
                  </a:lnTo>
                  <a:lnTo>
                    <a:pt x="175072" y="454568"/>
                  </a:lnTo>
                  <a:lnTo>
                    <a:pt x="175957" y="455011"/>
                  </a:lnTo>
                  <a:lnTo>
                    <a:pt x="173745" y="456485"/>
                  </a:lnTo>
                  <a:lnTo>
                    <a:pt x="172417" y="458403"/>
                  </a:lnTo>
                  <a:lnTo>
                    <a:pt x="172417" y="462533"/>
                  </a:lnTo>
                  <a:lnTo>
                    <a:pt x="172122" y="465335"/>
                  </a:lnTo>
                  <a:lnTo>
                    <a:pt x="172565" y="467695"/>
                  </a:lnTo>
                  <a:lnTo>
                    <a:pt x="170942" y="470497"/>
                  </a:lnTo>
                  <a:lnTo>
                    <a:pt x="170942" y="474332"/>
                  </a:lnTo>
                  <a:lnTo>
                    <a:pt x="168730" y="477577"/>
                  </a:lnTo>
                  <a:lnTo>
                    <a:pt x="167107" y="480822"/>
                  </a:lnTo>
                  <a:lnTo>
                    <a:pt x="166222" y="481411"/>
                  </a:lnTo>
                  <a:lnTo>
                    <a:pt x="165338" y="482591"/>
                  </a:lnTo>
                  <a:lnTo>
                    <a:pt x="166813" y="490999"/>
                  </a:lnTo>
                  <a:lnTo>
                    <a:pt x="166075" y="495423"/>
                  </a:lnTo>
                  <a:lnTo>
                    <a:pt x="166665" y="497341"/>
                  </a:lnTo>
                  <a:lnTo>
                    <a:pt x="167697" y="499258"/>
                  </a:lnTo>
                  <a:lnTo>
                    <a:pt x="170205" y="495423"/>
                  </a:lnTo>
                  <a:lnTo>
                    <a:pt x="171385" y="495128"/>
                  </a:lnTo>
                  <a:lnTo>
                    <a:pt x="171827" y="493211"/>
                  </a:lnTo>
                  <a:lnTo>
                    <a:pt x="172565" y="490999"/>
                  </a:lnTo>
                  <a:lnTo>
                    <a:pt x="173155" y="488934"/>
                  </a:lnTo>
                  <a:lnTo>
                    <a:pt x="173155" y="485689"/>
                  </a:lnTo>
                  <a:lnTo>
                    <a:pt x="172860" y="483919"/>
                  </a:lnTo>
                  <a:lnTo>
                    <a:pt x="172860" y="482886"/>
                  </a:lnTo>
                  <a:lnTo>
                    <a:pt x="173597" y="481707"/>
                  </a:lnTo>
                  <a:lnTo>
                    <a:pt x="176252" y="479642"/>
                  </a:lnTo>
                  <a:lnTo>
                    <a:pt x="179939" y="476249"/>
                  </a:lnTo>
                  <a:lnTo>
                    <a:pt x="184216" y="471382"/>
                  </a:lnTo>
                  <a:lnTo>
                    <a:pt x="188641" y="463860"/>
                  </a:lnTo>
                  <a:lnTo>
                    <a:pt x="190854" y="459583"/>
                  </a:lnTo>
                  <a:lnTo>
                    <a:pt x="191739" y="458108"/>
                  </a:lnTo>
                  <a:lnTo>
                    <a:pt x="192771" y="457665"/>
                  </a:lnTo>
                  <a:lnTo>
                    <a:pt x="194246" y="456191"/>
                  </a:lnTo>
                  <a:lnTo>
                    <a:pt x="195278" y="454568"/>
                  </a:lnTo>
                  <a:lnTo>
                    <a:pt x="195278" y="453683"/>
                  </a:lnTo>
                  <a:lnTo>
                    <a:pt x="192918" y="445571"/>
                  </a:lnTo>
                  <a:lnTo>
                    <a:pt x="191296" y="442916"/>
                  </a:lnTo>
                  <a:lnTo>
                    <a:pt x="190558" y="439819"/>
                  </a:lnTo>
                  <a:lnTo>
                    <a:pt x="190116" y="437607"/>
                  </a:lnTo>
                  <a:lnTo>
                    <a:pt x="189526" y="435542"/>
                  </a:lnTo>
                  <a:lnTo>
                    <a:pt x="189821" y="433624"/>
                  </a:lnTo>
                  <a:lnTo>
                    <a:pt x="188936" y="432444"/>
                  </a:lnTo>
                  <a:lnTo>
                    <a:pt x="187019" y="430969"/>
                  </a:lnTo>
                  <a:lnTo>
                    <a:pt x="184954" y="428610"/>
                  </a:lnTo>
                  <a:lnTo>
                    <a:pt x="183774" y="424922"/>
                  </a:lnTo>
                  <a:lnTo>
                    <a:pt x="183774" y="422857"/>
                  </a:lnTo>
                  <a:lnTo>
                    <a:pt x="182447" y="421088"/>
                  </a:lnTo>
                  <a:lnTo>
                    <a:pt x="182004" y="419170"/>
                  </a:lnTo>
                  <a:lnTo>
                    <a:pt x="182741" y="417400"/>
                  </a:lnTo>
                  <a:lnTo>
                    <a:pt x="183774" y="415778"/>
                  </a:lnTo>
                  <a:lnTo>
                    <a:pt x="183774" y="408846"/>
                  </a:lnTo>
                  <a:lnTo>
                    <a:pt x="183184" y="406781"/>
                  </a:lnTo>
                  <a:lnTo>
                    <a:pt x="182741" y="403094"/>
                  </a:lnTo>
                  <a:lnTo>
                    <a:pt x="181414" y="400291"/>
                  </a:lnTo>
                  <a:lnTo>
                    <a:pt x="179497" y="397046"/>
                  </a:lnTo>
                  <a:lnTo>
                    <a:pt x="177432" y="394392"/>
                  </a:lnTo>
                  <a:lnTo>
                    <a:pt x="171827" y="389524"/>
                  </a:lnTo>
                  <a:lnTo>
                    <a:pt x="167845" y="386280"/>
                  </a:lnTo>
                  <a:lnTo>
                    <a:pt x="165928" y="383330"/>
                  </a:lnTo>
                  <a:lnTo>
                    <a:pt x="163420" y="379938"/>
                  </a:lnTo>
                  <a:lnTo>
                    <a:pt x="161650" y="377430"/>
                  </a:lnTo>
                  <a:lnTo>
                    <a:pt x="159438" y="374333"/>
                  </a:lnTo>
                  <a:lnTo>
                    <a:pt x="158258" y="370056"/>
                  </a:lnTo>
                  <a:lnTo>
                    <a:pt x="157668" y="365483"/>
                  </a:lnTo>
                  <a:lnTo>
                    <a:pt x="157963" y="364009"/>
                  </a:lnTo>
                  <a:lnTo>
                    <a:pt x="158996" y="362976"/>
                  </a:lnTo>
                  <a:lnTo>
                    <a:pt x="160471" y="362239"/>
                  </a:lnTo>
                  <a:lnTo>
                    <a:pt x="161650" y="362239"/>
                  </a:lnTo>
                  <a:lnTo>
                    <a:pt x="164895" y="360026"/>
                  </a:lnTo>
                  <a:lnTo>
                    <a:pt x="167107" y="360026"/>
                  </a:lnTo>
                  <a:lnTo>
                    <a:pt x="167550" y="359731"/>
                  </a:lnTo>
                  <a:lnTo>
                    <a:pt x="167550" y="349112"/>
                  </a:lnTo>
                  <a:lnTo>
                    <a:pt x="167992" y="344540"/>
                  </a:lnTo>
                  <a:lnTo>
                    <a:pt x="168435" y="341590"/>
                  </a:lnTo>
                  <a:lnTo>
                    <a:pt x="174335" y="338050"/>
                  </a:lnTo>
                  <a:lnTo>
                    <a:pt x="175515" y="336575"/>
                  </a:lnTo>
                  <a:lnTo>
                    <a:pt x="176105" y="334953"/>
                  </a:lnTo>
                  <a:lnTo>
                    <a:pt x="176105" y="333478"/>
                  </a:lnTo>
                  <a:lnTo>
                    <a:pt x="175662" y="332298"/>
                  </a:lnTo>
                  <a:lnTo>
                    <a:pt x="174777" y="331708"/>
                  </a:lnTo>
                  <a:lnTo>
                    <a:pt x="170942" y="334658"/>
                  </a:lnTo>
                  <a:lnTo>
                    <a:pt x="170205" y="333920"/>
                  </a:lnTo>
                  <a:lnTo>
                    <a:pt x="168435" y="329053"/>
                  </a:lnTo>
                  <a:lnTo>
                    <a:pt x="167697" y="327578"/>
                  </a:lnTo>
                  <a:lnTo>
                    <a:pt x="166665" y="325808"/>
                  </a:lnTo>
                  <a:lnTo>
                    <a:pt x="165485" y="323301"/>
                  </a:lnTo>
                  <a:lnTo>
                    <a:pt x="165485" y="319024"/>
                  </a:lnTo>
                  <a:lnTo>
                    <a:pt x="164453" y="316811"/>
                  </a:lnTo>
                  <a:lnTo>
                    <a:pt x="159733" y="312239"/>
                  </a:lnTo>
                  <a:lnTo>
                    <a:pt x="157521" y="309732"/>
                  </a:lnTo>
                  <a:lnTo>
                    <a:pt x="154571" y="306192"/>
                  </a:lnTo>
                  <a:lnTo>
                    <a:pt x="151031" y="301915"/>
                  </a:lnTo>
                  <a:lnTo>
                    <a:pt x="147491" y="297932"/>
                  </a:lnTo>
                  <a:lnTo>
                    <a:pt x="145869" y="295425"/>
                  </a:lnTo>
                  <a:lnTo>
                    <a:pt x="145279" y="294835"/>
                  </a:lnTo>
                  <a:lnTo>
                    <a:pt x="145279" y="293803"/>
                  </a:lnTo>
                  <a:lnTo>
                    <a:pt x="146164" y="291148"/>
                  </a:lnTo>
                  <a:lnTo>
                    <a:pt x="145574" y="288345"/>
                  </a:lnTo>
                  <a:lnTo>
                    <a:pt x="143804" y="284658"/>
                  </a:lnTo>
                  <a:lnTo>
                    <a:pt x="143066" y="282446"/>
                  </a:lnTo>
                  <a:lnTo>
                    <a:pt x="143362" y="281561"/>
                  </a:lnTo>
                  <a:lnTo>
                    <a:pt x="142477" y="281266"/>
                  </a:lnTo>
                  <a:lnTo>
                    <a:pt x="140559" y="281266"/>
                  </a:lnTo>
                  <a:lnTo>
                    <a:pt x="138642" y="279791"/>
                  </a:lnTo>
                  <a:lnTo>
                    <a:pt x="136872" y="276104"/>
                  </a:lnTo>
                  <a:lnTo>
                    <a:pt x="136872" y="275514"/>
                  </a:lnTo>
                  <a:lnTo>
                    <a:pt x="137314" y="275514"/>
                  </a:lnTo>
                  <a:lnTo>
                    <a:pt x="139674" y="276104"/>
                  </a:lnTo>
                  <a:lnTo>
                    <a:pt x="140412" y="276104"/>
                  </a:lnTo>
                  <a:lnTo>
                    <a:pt x="142034" y="275219"/>
                  </a:lnTo>
                  <a:lnTo>
                    <a:pt x="144541" y="274334"/>
                  </a:lnTo>
                  <a:lnTo>
                    <a:pt x="146016" y="274039"/>
                  </a:lnTo>
                  <a:lnTo>
                    <a:pt x="146459" y="273596"/>
                  </a:lnTo>
                  <a:lnTo>
                    <a:pt x="146459" y="272711"/>
                  </a:lnTo>
                  <a:lnTo>
                    <a:pt x="145426" y="264304"/>
                  </a:lnTo>
                  <a:lnTo>
                    <a:pt x="145426" y="262534"/>
                  </a:lnTo>
                  <a:lnTo>
                    <a:pt x="147934" y="258995"/>
                  </a:lnTo>
                  <a:lnTo>
                    <a:pt x="147639" y="255307"/>
                  </a:lnTo>
                  <a:lnTo>
                    <a:pt x="148229" y="250145"/>
                  </a:lnTo>
                  <a:lnTo>
                    <a:pt x="150884" y="246605"/>
                  </a:lnTo>
                  <a:lnTo>
                    <a:pt x="152801" y="244983"/>
                  </a:lnTo>
                  <a:lnTo>
                    <a:pt x="153391" y="242328"/>
                  </a:lnTo>
                  <a:lnTo>
                    <a:pt x="154276" y="241738"/>
                  </a:lnTo>
                  <a:lnTo>
                    <a:pt x="155898" y="241738"/>
                  </a:lnTo>
                  <a:lnTo>
                    <a:pt x="159290" y="243803"/>
                  </a:lnTo>
                  <a:lnTo>
                    <a:pt x="164895" y="243803"/>
                  </a:lnTo>
                  <a:lnTo>
                    <a:pt x="165928" y="243508"/>
                  </a:lnTo>
                  <a:lnTo>
                    <a:pt x="172860" y="241591"/>
                  </a:lnTo>
                  <a:lnTo>
                    <a:pt x="176990" y="241591"/>
                  </a:lnTo>
                  <a:lnTo>
                    <a:pt x="178022" y="240706"/>
                  </a:lnTo>
                  <a:lnTo>
                    <a:pt x="178759" y="239231"/>
                  </a:lnTo>
                  <a:lnTo>
                    <a:pt x="179644" y="234364"/>
                  </a:lnTo>
                  <a:lnTo>
                    <a:pt x="180087" y="233479"/>
                  </a:lnTo>
                  <a:lnTo>
                    <a:pt x="180972" y="232741"/>
                  </a:lnTo>
                  <a:lnTo>
                    <a:pt x="182447" y="232299"/>
                  </a:lnTo>
                  <a:lnTo>
                    <a:pt x="184216" y="232299"/>
                  </a:lnTo>
                  <a:lnTo>
                    <a:pt x="186429" y="233331"/>
                  </a:lnTo>
                  <a:lnTo>
                    <a:pt x="187904" y="233331"/>
                  </a:lnTo>
                  <a:lnTo>
                    <a:pt x="189526" y="233036"/>
                  </a:lnTo>
                  <a:lnTo>
                    <a:pt x="190854" y="232299"/>
                  </a:lnTo>
                  <a:lnTo>
                    <a:pt x="191739" y="231414"/>
                  </a:lnTo>
                  <a:lnTo>
                    <a:pt x="192181" y="230382"/>
                  </a:lnTo>
                  <a:lnTo>
                    <a:pt x="191739" y="228464"/>
                  </a:lnTo>
                  <a:lnTo>
                    <a:pt x="190706" y="225957"/>
                  </a:lnTo>
                  <a:lnTo>
                    <a:pt x="191001" y="225662"/>
                  </a:lnTo>
                  <a:lnTo>
                    <a:pt x="192918" y="226252"/>
                  </a:lnTo>
                  <a:lnTo>
                    <a:pt x="195721" y="226842"/>
                  </a:lnTo>
                  <a:lnTo>
                    <a:pt x="197786" y="226842"/>
                  </a:lnTo>
                  <a:lnTo>
                    <a:pt x="199113" y="226252"/>
                  </a:lnTo>
                  <a:lnTo>
                    <a:pt x="200441" y="225072"/>
                  </a:lnTo>
                  <a:lnTo>
                    <a:pt x="202210" y="224039"/>
                  </a:lnTo>
                  <a:lnTo>
                    <a:pt x="203833" y="224334"/>
                  </a:lnTo>
                  <a:lnTo>
                    <a:pt x="205160" y="225367"/>
                  </a:lnTo>
                  <a:lnTo>
                    <a:pt x="208258" y="227137"/>
                  </a:lnTo>
                  <a:lnTo>
                    <a:pt x="208258" y="225662"/>
                  </a:lnTo>
                  <a:lnTo>
                    <a:pt x="209880" y="219762"/>
                  </a:lnTo>
                  <a:lnTo>
                    <a:pt x="211650" y="215927"/>
                  </a:lnTo>
                  <a:lnTo>
                    <a:pt x="213715" y="214157"/>
                  </a:lnTo>
                  <a:lnTo>
                    <a:pt x="215780" y="213420"/>
                  </a:lnTo>
                  <a:lnTo>
                    <a:pt x="217992" y="213715"/>
                  </a:lnTo>
                  <a:lnTo>
                    <a:pt x="219910" y="213420"/>
                  </a:lnTo>
                  <a:lnTo>
                    <a:pt x="221385" y="212535"/>
                  </a:lnTo>
                  <a:lnTo>
                    <a:pt x="221385" y="211945"/>
                  </a:lnTo>
                  <a:lnTo>
                    <a:pt x="219467" y="211945"/>
                  </a:lnTo>
                  <a:lnTo>
                    <a:pt x="218729" y="210765"/>
                  </a:lnTo>
                  <a:lnTo>
                    <a:pt x="219025" y="208848"/>
                  </a:lnTo>
                  <a:lnTo>
                    <a:pt x="219762" y="207668"/>
                  </a:lnTo>
                  <a:lnTo>
                    <a:pt x="220942" y="207078"/>
                  </a:lnTo>
                  <a:lnTo>
                    <a:pt x="222122" y="205160"/>
                  </a:lnTo>
                  <a:lnTo>
                    <a:pt x="223302" y="201916"/>
                  </a:lnTo>
                  <a:lnTo>
                    <a:pt x="224629" y="200293"/>
                  </a:lnTo>
                  <a:lnTo>
                    <a:pt x="226252" y="200293"/>
                  </a:lnTo>
                  <a:lnTo>
                    <a:pt x="229054" y="198818"/>
                  </a:lnTo>
                  <a:lnTo>
                    <a:pt x="233036" y="196016"/>
                  </a:lnTo>
                  <a:lnTo>
                    <a:pt x="234511" y="193361"/>
                  </a:lnTo>
                  <a:lnTo>
                    <a:pt x="234511" y="192919"/>
                  </a:lnTo>
                  <a:lnTo>
                    <a:pt x="234216" y="189526"/>
                  </a:lnTo>
                  <a:close/>
                  <a:moveTo>
                    <a:pt x="156930" y="474774"/>
                  </a:moveTo>
                  <a:lnTo>
                    <a:pt x="156341" y="475217"/>
                  </a:lnTo>
                  <a:lnTo>
                    <a:pt x="154718" y="477282"/>
                  </a:lnTo>
                  <a:lnTo>
                    <a:pt x="156636" y="476987"/>
                  </a:lnTo>
                  <a:lnTo>
                    <a:pt x="158258" y="478609"/>
                  </a:lnTo>
                  <a:lnTo>
                    <a:pt x="159143" y="481117"/>
                  </a:lnTo>
                  <a:lnTo>
                    <a:pt x="159586" y="481117"/>
                  </a:lnTo>
                  <a:lnTo>
                    <a:pt x="159880" y="480822"/>
                  </a:lnTo>
                  <a:lnTo>
                    <a:pt x="160175" y="480084"/>
                  </a:lnTo>
                  <a:lnTo>
                    <a:pt x="157963" y="475512"/>
                  </a:lnTo>
                  <a:lnTo>
                    <a:pt x="156783" y="474774"/>
                  </a:lnTo>
                  <a:close/>
                  <a:moveTo>
                    <a:pt x="166960" y="454716"/>
                  </a:moveTo>
                  <a:lnTo>
                    <a:pt x="166222" y="453093"/>
                  </a:lnTo>
                  <a:lnTo>
                    <a:pt x="162388" y="453388"/>
                  </a:lnTo>
                  <a:lnTo>
                    <a:pt x="162978" y="455453"/>
                  </a:lnTo>
                  <a:lnTo>
                    <a:pt x="162978" y="456338"/>
                  </a:lnTo>
                  <a:lnTo>
                    <a:pt x="163863" y="459435"/>
                  </a:lnTo>
                  <a:lnTo>
                    <a:pt x="164600" y="459435"/>
                  </a:lnTo>
                  <a:lnTo>
                    <a:pt x="166222" y="460173"/>
                  </a:lnTo>
                  <a:lnTo>
                    <a:pt x="166813" y="454716"/>
                  </a:lnTo>
                  <a:close/>
                  <a:moveTo>
                    <a:pt x="41593" y="252948"/>
                  </a:moveTo>
                  <a:lnTo>
                    <a:pt x="43215" y="253685"/>
                  </a:lnTo>
                  <a:lnTo>
                    <a:pt x="45427" y="252800"/>
                  </a:lnTo>
                  <a:lnTo>
                    <a:pt x="46312" y="251915"/>
                  </a:lnTo>
                  <a:lnTo>
                    <a:pt x="46607" y="250735"/>
                  </a:lnTo>
                  <a:lnTo>
                    <a:pt x="46607" y="250145"/>
                  </a:lnTo>
                  <a:lnTo>
                    <a:pt x="44690" y="248670"/>
                  </a:lnTo>
                  <a:lnTo>
                    <a:pt x="43510" y="248670"/>
                  </a:lnTo>
                  <a:lnTo>
                    <a:pt x="40560" y="246605"/>
                  </a:lnTo>
                  <a:lnTo>
                    <a:pt x="39822" y="247048"/>
                  </a:lnTo>
                  <a:lnTo>
                    <a:pt x="38643" y="248375"/>
                  </a:lnTo>
                  <a:lnTo>
                    <a:pt x="39085" y="249408"/>
                  </a:lnTo>
                  <a:lnTo>
                    <a:pt x="40855" y="250588"/>
                  </a:lnTo>
                  <a:lnTo>
                    <a:pt x="41445" y="253095"/>
                  </a:lnTo>
                  <a:close/>
                  <a:moveTo>
                    <a:pt x="164895" y="474774"/>
                  </a:moveTo>
                  <a:lnTo>
                    <a:pt x="165485" y="475217"/>
                  </a:lnTo>
                  <a:lnTo>
                    <a:pt x="166665" y="475217"/>
                  </a:lnTo>
                  <a:lnTo>
                    <a:pt x="166222" y="471972"/>
                  </a:lnTo>
                  <a:lnTo>
                    <a:pt x="164895" y="474774"/>
                  </a:lnTo>
                  <a:close/>
                  <a:moveTo>
                    <a:pt x="159733" y="454273"/>
                  </a:moveTo>
                  <a:lnTo>
                    <a:pt x="158701" y="457223"/>
                  </a:lnTo>
                  <a:lnTo>
                    <a:pt x="157668" y="459288"/>
                  </a:lnTo>
                  <a:lnTo>
                    <a:pt x="157373" y="461795"/>
                  </a:lnTo>
                  <a:lnTo>
                    <a:pt x="157963" y="462238"/>
                  </a:lnTo>
                  <a:lnTo>
                    <a:pt x="158111" y="462238"/>
                  </a:lnTo>
                  <a:lnTo>
                    <a:pt x="158111" y="461648"/>
                  </a:lnTo>
                  <a:lnTo>
                    <a:pt x="159290" y="460468"/>
                  </a:lnTo>
                  <a:lnTo>
                    <a:pt x="159880" y="458550"/>
                  </a:lnTo>
                  <a:lnTo>
                    <a:pt x="160471" y="455158"/>
                  </a:lnTo>
                  <a:lnTo>
                    <a:pt x="160471" y="453536"/>
                  </a:lnTo>
                  <a:lnTo>
                    <a:pt x="159733" y="454126"/>
                  </a:lnTo>
                  <a:close/>
                  <a:moveTo>
                    <a:pt x="160765" y="418875"/>
                  </a:moveTo>
                  <a:lnTo>
                    <a:pt x="160323" y="417548"/>
                  </a:lnTo>
                  <a:lnTo>
                    <a:pt x="159586" y="416515"/>
                  </a:lnTo>
                  <a:lnTo>
                    <a:pt x="159586" y="416220"/>
                  </a:lnTo>
                  <a:lnTo>
                    <a:pt x="159290" y="416515"/>
                  </a:lnTo>
                  <a:lnTo>
                    <a:pt x="159290" y="421088"/>
                  </a:lnTo>
                  <a:lnTo>
                    <a:pt x="160765" y="423152"/>
                  </a:lnTo>
                  <a:lnTo>
                    <a:pt x="160765" y="418875"/>
                  </a:lnTo>
                  <a:close/>
                  <a:moveTo>
                    <a:pt x="165043" y="450438"/>
                  </a:moveTo>
                  <a:lnTo>
                    <a:pt x="166075" y="450438"/>
                  </a:lnTo>
                  <a:lnTo>
                    <a:pt x="167697" y="449701"/>
                  </a:lnTo>
                  <a:lnTo>
                    <a:pt x="168582" y="448816"/>
                  </a:lnTo>
                  <a:lnTo>
                    <a:pt x="166370" y="447488"/>
                  </a:lnTo>
                  <a:lnTo>
                    <a:pt x="164895" y="445424"/>
                  </a:lnTo>
                  <a:lnTo>
                    <a:pt x="164600" y="446014"/>
                  </a:lnTo>
                  <a:lnTo>
                    <a:pt x="165190" y="450291"/>
                  </a:lnTo>
                  <a:close/>
                  <a:moveTo>
                    <a:pt x="164600" y="435247"/>
                  </a:moveTo>
                  <a:lnTo>
                    <a:pt x="164895" y="432739"/>
                  </a:lnTo>
                  <a:lnTo>
                    <a:pt x="164010" y="432739"/>
                  </a:lnTo>
                  <a:lnTo>
                    <a:pt x="163420" y="432002"/>
                  </a:lnTo>
                  <a:lnTo>
                    <a:pt x="162978" y="430674"/>
                  </a:lnTo>
                  <a:lnTo>
                    <a:pt x="160765" y="429790"/>
                  </a:lnTo>
                  <a:lnTo>
                    <a:pt x="160471" y="431560"/>
                  </a:lnTo>
                  <a:lnTo>
                    <a:pt x="161208" y="434214"/>
                  </a:lnTo>
                  <a:lnTo>
                    <a:pt x="160765" y="438787"/>
                  </a:lnTo>
                  <a:lnTo>
                    <a:pt x="161355" y="438787"/>
                  </a:lnTo>
                  <a:lnTo>
                    <a:pt x="162535" y="438344"/>
                  </a:lnTo>
                  <a:lnTo>
                    <a:pt x="164600" y="435247"/>
                  </a:lnTo>
                  <a:close/>
                </a:path>
              </a:pathLst>
            </a:custGeom>
            <a:grpFill/>
            <a:ln w="3175" cap="flat">
              <a:solidFill>
                <a:schemeClr val="bg2">
                  <a:lumMod val="90000"/>
                </a:schemeClr>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17344AD8-36AE-C9F2-0BB3-6D67875A9D38}"/>
                </a:ext>
              </a:extLst>
            </p:cNvPr>
            <p:cNvSpPr/>
            <p:nvPr/>
          </p:nvSpPr>
          <p:spPr>
            <a:xfrm>
              <a:off x="5467539" y="3631884"/>
              <a:ext cx="431559" cy="398521"/>
            </a:xfrm>
            <a:custGeom>
              <a:avLst/>
              <a:gdLst>
                <a:gd name="connsiteX0" fmla="*/ 431559 w 431559"/>
                <a:gd name="connsiteY0" fmla="*/ 209438 h 398521"/>
                <a:gd name="connsiteX1" fmla="*/ 431559 w 431559"/>
                <a:gd name="connsiteY1" fmla="*/ 201473 h 398521"/>
                <a:gd name="connsiteX2" fmla="*/ 431559 w 431559"/>
                <a:gd name="connsiteY2" fmla="*/ 194836 h 398521"/>
                <a:gd name="connsiteX3" fmla="*/ 431412 w 431559"/>
                <a:gd name="connsiteY3" fmla="*/ 186576 h 398521"/>
                <a:gd name="connsiteX4" fmla="*/ 431412 w 431559"/>
                <a:gd name="connsiteY4" fmla="*/ 179349 h 398521"/>
                <a:gd name="connsiteX5" fmla="*/ 431412 w 431559"/>
                <a:gd name="connsiteY5" fmla="*/ 171385 h 398521"/>
                <a:gd name="connsiteX6" fmla="*/ 431412 w 431559"/>
                <a:gd name="connsiteY6" fmla="*/ 164305 h 398521"/>
                <a:gd name="connsiteX7" fmla="*/ 431412 w 431559"/>
                <a:gd name="connsiteY7" fmla="*/ 159585 h 398521"/>
                <a:gd name="connsiteX8" fmla="*/ 423152 w 431559"/>
                <a:gd name="connsiteY8" fmla="*/ 161208 h 398521"/>
                <a:gd name="connsiteX9" fmla="*/ 417105 w 431559"/>
                <a:gd name="connsiteY9" fmla="*/ 162388 h 398521"/>
                <a:gd name="connsiteX10" fmla="*/ 410763 w 431559"/>
                <a:gd name="connsiteY10" fmla="*/ 163568 h 398521"/>
                <a:gd name="connsiteX11" fmla="*/ 409731 w 431559"/>
                <a:gd name="connsiteY11" fmla="*/ 163715 h 398521"/>
                <a:gd name="connsiteX12" fmla="*/ 408551 w 431559"/>
                <a:gd name="connsiteY12" fmla="*/ 163863 h 398521"/>
                <a:gd name="connsiteX13" fmla="*/ 407813 w 431559"/>
                <a:gd name="connsiteY13" fmla="*/ 163715 h 398521"/>
                <a:gd name="connsiteX14" fmla="*/ 406043 w 431559"/>
                <a:gd name="connsiteY14" fmla="*/ 163125 h 398521"/>
                <a:gd name="connsiteX15" fmla="*/ 403831 w 431559"/>
                <a:gd name="connsiteY15" fmla="*/ 161503 h 398521"/>
                <a:gd name="connsiteX16" fmla="*/ 402503 w 431559"/>
                <a:gd name="connsiteY16" fmla="*/ 160765 h 398521"/>
                <a:gd name="connsiteX17" fmla="*/ 402061 w 431559"/>
                <a:gd name="connsiteY17" fmla="*/ 159438 h 398521"/>
                <a:gd name="connsiteX18" fmla="*/ 402946 w 431559"/>
                <a:gd name="connsiteY18" fmla="*/ 157816 h 398521"/>
                <a:gd name="connsiteX19" fmla="*/ 403978 w 431559"/>
                <a:gd name="connsiteY19" fmla="*/ 156193 h 398521"/>
                <a:gd name="connsiteX20" fmla="*/ 404273 w 431559"/>
                <a:gd name="connsiteY20" fmla="*/ 155013 h 398521"/>
                <a:gd name="connsiteX21" fmla="*/ 405011 w 431559"/>
                <a:gd name="connsiteY21" fmla="*/ 154128 h 398521"/>
                <a:gd name="connsiteX22" fmla="*/ 405896 w 431559"/>
                <a:gd name="connsiteY22" fmla="*/ 153391 h 398521"/>
                <a:gd name="connsiteX23" fmla="*/ 406043 w 431559"/>
                <a:gd name="connsiteY23" fmla="*/ 152359 h 398521"/>
                <a:gd name="connsiteX24" fmla="*/ 405306 w 431559"/>
                <a:gd name="connsiteY24" fmla="*/ 150736 h 398521"/>
                <a:gd name="connsiteX25" fmla="*/ 404568 w 431559"/>
                <a:gd name="connsiteY25" fmla="*/ 148376 h 398521"/>
                <a:gd name="connsiteX26" fmla="*/ 404568 w 431559"/>
                <a:gd name="connsiteY26" fmla="*/ 144099 h 398521"/>
                <a:gd name="connsiteX27" fmla="*/ 404568 w 431559"/>
                <a:gd name="connsiteY27" fmla="*/ 142624 h 398521"/>
                <a:gd name="connsiteX28" fmla="*/ 404568 w 431559"/>
                <a:gd name="connsiteY28" fmla="*/ 142182 h 398521"/>
                <a:gd name="connsiteX29" fmla="*/ 402651 w 431559"/>
                <a:gd name="connsiteY29" fmla="*/ 140559 h 398521"/>
                <a:gd name="connsiteX30" fmla="*/ 399111 w 431559"/>
                <a:gd name="connsiteY30" fmla="*/ 138789 h 398521"/>
                <a:gd name="connsiteX31" fmla="*/ 395866 w 431559"/>
                <a:gd name="connsiteY31" fmla="*/ 137757 h 398521"/>
                <a:gd name="connsiteX32" fmla="*/ 394244 w 431559"/>
                <a:gd name="connsiteY32" fmla="*/ 137314 h 398521"/>
                <a:gd name="connsiteX33" fmla="*/ 390557 w 431559"/>
                <a:gd name="connsiteY33" fmla="*/ 136724 h 398521"/>
                <a:gd name="connsiteX34" fmla="*/ 385542 w 431559"/>
                <a:gd name="connsiteY34" fmla="*/ 135544 h 398521"/>
                <a:gd name="connsiteX35" fmla="*/ 383772 w 431559"/>
                <a:gd name="connsiteY35" fmla="*/ 134807 h 398521"/>
                <a:gd name="connsiteX36" fmla="*/ 380527 w 431559"/>
                <a:gd name="connsiteY36" fmla="*/ 130825 h 398521"/>
                <a:gd name="connsiteX37" fmla="*/ 378905 w 431559"/>
                <a:gd name="connsiteY37" fmla="*/ 129792 h 398521"/>
                <a:gd name="connsiteX38" fmla="*/ 371383 w 431559"/>
                <a:gd name="connsiteY38" fmla="*/ 129055 h 398521"/>
                <a:gd name="connsiteX39" fmla="*/ 368728 w 431559"/>
                <a:gd name="connsiteY39" fmla="*/ 128465 h 398521"/>
                <a:gd name="connsiteX40" fmla="*/ 366663 w 431559"/>
                <a:gd name="connsiteY40" fmla="*/ 127580 h 398521"/>
                <a:gd name="connsiteX41" fmla="*/ 364893 w 431559"/>
                <a:gd name="connsiteY41" fmla="*/ 126252 h 398521"/>
                <a:gd name="connsiteX42" fmla="*/ 364008 w 431559"/>
                <a:gd name="connsiteY42" fmla="*/ 124040 h 398521"/>
                <a:gd name="connsiteX43" fmla="*/ 363713 w 431559"/>
                <a:gd name="connsiteY43" fmla="*/ 122270 h 398521"/>
                <a:gd name="connsiteX44" fmla="*/ 362976 w 431559"/>
                <a:gd name="connsiteY44" fmla="*/ 121533 h 398521"/>
                <a:gd name="connsiteX45" fmla="*/ 354569 w 431559"/>
                <a:gd name="connsiteY45" fmla="*/ 117108 h 398521"/>
                <a:gd name="connsiteX46" fmla="*/ 352504 w 431559"/>
                <a:gd name="connsiteY46" fmla="*/ 115781 h 398521"/>
                <a:gd name="connsiteX47" fmla="*/ 351324 w 431559"/>
                <a:gd name="connsiteY47" fmla="*/ 114306 h 398521"/>
                <a:gd name="connsiteX48" fmla="*/ 351324 w 431559"/>
                <a:gd name="connsiteY48" fmla="*/ 112388 h 398521"/>
                <a:gd name="connsiteX49" fmla="*/ 351619 w 431559"/>
                <a:gd name="connsiteY49" fmla="*/ 109881 h 398521"/>
                <a:gd name="connsiteX50" fmla="*/ 351177 w 431559"/>
                <a:gd name="connsiteY50" fmla="*/ 107668 h 398521"/>
                <a:gd name="connsiteX51" fmla="*/ 350881 w 431559"/>
                <a:gd name="connsiteY51" fmla="*/ 106636 h 398521"/>
                <a:gd name="connsiteX52" fmla="*/ 347047 w 431559"/>
                <a:gd name="connsiteY52" fmla="*/ 103981 h 398521"/>
                <a:gd name="connsiteX53" fmla="*/ 338492 w 431559"/>
                <a:gd name="connsiteY53" fmla="*/ 98229 h 398521"/>
                <a:gd name="connsiteX54" fmla="*/ 329938 w 431559"/>
                <a:gd name="connsiteY54" fmla="*/ 92329 h 398521"/>
                <a:gd name="connsiteX55" fmla="*/ 321383 w 431559"/>
                <a:gd name="connsiteY55" fmla="*/ 86577 h 398521"/>
                <a:gd name="connsiteX56" fmla="*/ 312829 w 431559"/>
                <a:gd name="connsiteY56" fmla="*/ 80678 h 398521"/>
                <a:gd name="connsiteX57" fmla="*/ 304274 w 431559"/>
                <a:gd name="connsiteY57" fmla="*/ 74926 h 398521"/>
                <a:gd name="connsiteX58" fmla="*/ 295720 w 431559"/>
                <a:gd name="connsiteY58" fmla="*/ 69026 h 398521"/>
                <a:gd name="connsiteX59" fmla="*/ 287165 w 431559"/>
                <a:gd name="connsiteY59" fmla="*/ 63126 h 398521"/>
                <a:gd name="connsiteX60" fmla="*/ 278611 w 431559"/>
                <a:gd name="connsiteY60" fmla="*/ 57374 h 398521"/>
                <a:gd name="connsiteX61" fmla="*/ 270056 w 431559"/>
                <a:gd name="connsiteY61" fmla="*/ 51474 h 398521"/>
                <a:gd name="connsiteX62" fmla="*/ 261502 w 431559"/>
                <a:gd name="connsiteY62" fmla="*/ 45575 h 398521"/>
                <a:gd name="connsiteX63" fmla="*/ 252947 w 431559"/>
                <a:gd name="connsiteY63" fmla="*/ 39675 h 398521"/>
                <a:gd name="connsiteX64" fmla="*/ 244393 w 431559"/>
                <a:gd name="connsiteY64" fmla="*/ 33775 h 398521"/>
                <a:gd name="connsiteX65" fmla="*/ 235838 w 431559"/>
                <a:gd name="connsiteY65" fmla="*/ 27876 h 398521"/>
                <a:gd name="connsiteX66" fmla="*/ 227284 w 431559"/>
                <a:gd name="connsiteY66" fmla="*/ 21976 h 398521"/>
                <a:gd name="connsiteX67" fmla="*/ 218729 w 431559"/>
                <a:gd name="connsiteY67" fmla="*/ 16076 h 398521"/>
                <a:gd name="connsiteX68" fmla="*/ 210175 w 431559"/>
                <a:gd name="connsiteY68" fmla="*/ 10177 h 398521"/>
                <a:gd name="connsiteX69" fmla="*/ 202948 w 431559"/>
                <a:gd name="connsiteY69" fmla="*/ 5162 h 398521"/>
                <a:gd name="connsiteX70" fmla="*/ 194836 w 431559"/>
                <a:gd name="connsiteY70" fmla="*/ 0 h 398521"/>
                <a:gd name="connsiteX71" fmla="*/ 185691 w 431559"/>
                <a:gd name="connsiteY71" fmla="*/ 0 h 398521"/>
                <a:gd name="connsiteX72" fmla="*/ 173449 w 431559"/>
                <a:gd name="connsiteY72" fmla="*/ 0 h 398521"/>
                <a:gd name="connsiteX73" fmla="*/ 165190 w 431559"/>
                <a:gd name="connsiteY73" fmla="*/ 0 h 398521"/>
                <a:gd name="connsiteX74" fmla="*/ 156636 w 431559"/>
                <a:gd name="connsiteY74" fmla="*/ 0 h 398521"/>
                <a:gd name="connsiteX75" fmla="*/ 148671 w 431559"/>
                <a:gd name="connsiteY75" fmla="*/ 0 h 398521"/>
                <a:gd name="connsiteX76" fmla="*/ 149261 w 431559"/>
                <a:gd name="connsiteY76" fmla="*/ 6342 h 398521"/>
                <a:gd name="connsiteX77" fmla="*/ 149998 w 431559"/>
                <a:gd name="connsiteY77" fmla="*/ 13127 h 398521"/>
                <a:gd name="connsiteX78" fmla="*/ 150736 w 431559"/>
                <a:gd name="connsiteY78" fmla="*/ 20059 h 398521"/>
                <a:gd name="connsiteX79" fmla="*/ 151473 w 431559"/>
                <a:gd name="connsiteY79" fmla="*/ 26843 h 398521"/>
                <a:gd name="connsiteX80" fmla="*/ 152211 w 431559"/>
                <a:gd name="connsiteY80" fmla="*/ 33628 h 398521"/>
                <a:gd name="connsiteX81" fmla="*/ 153096 w 431559"/>
                <a:gd name="connsiteY81" fmla="*/ 40560 h 398521"/>
                <a:gd name="connsiteX82" fmla="*/ 153833 w 431559"/>
                <a:gd name="connsiteY82" fmla="*/ 47345 h 398521"/>
                <a:gd name="connsiteX83" fmla="*/ 154571 w 431559"/>
                <a:gd name="connsiteY83" fmla="*/ 54129 h 398521"/>
                <a:gd name="connsiteX84" fmla="*/ 155308 w 431559"/>
                <a:gd name="connsiteY84" fmla="*/ 60914 h 398521"/>
                <a:gd name="connsiteX85" fmla="*/ 156046 w 431559"/>
                <a:gd name="connsiteY85" fmla="*/ 67698 h 398521"/>
                <a:gd name="connsiteX86" fmla="*/ 156783 w 431559"/>
                <a:gd name="connsiteY86" fmla="*/ 74631 h 398521"/>
                <a:gd name="connsiteX87" fmla="*/ 157521 w 431559"/>
                <a:gd name="connsiteY87" fmla="*/ 81415 h 398521"/>
                <a:gd name="connsiteX88" fmla="*/ 158258 w 431559"/>
                <a:gd name="connsiteY88" fmla="*/ 88052 h 398521"/>
                <a:gd name="connsiteX89" fmla="*/ 158996 w 431559"/>
                <a:gd name="connsiteY89" fmla="*/ 94837 h 398521"/>
                <a:gd name="connsiteX90" fmla="*/ 159733 w 431559"/>
                <a:gd name="connsiteY90" fmla="*/ 101621 h 398521"/>
                <a:gd name="connsiteX91" fmla="*/ 160470 w 431559"/>
                <a:gd name="connsiteY91" fmla="*/ 108406 h 398521"/>
                <a:gd name="connsiteX92" fmla="*/ 161208 w 431559"/>
                <a:gd name="connsiteY92" fmla="*/ 115191 h 398521"/>
                <a:gd name="connsiteX93" fmla="*/ 161945 w 431559"/>
                <a:gd name="connsiteY93" fmla="*/ 121828 h 398521"/>
                <a:gd name="connsiteX94" fmla="*/ 162683 w 431559"/>
                <a:gd name="connsiteY94" fmla="*/ 128612 h 398521"/>
                <a:gd name="connsiteX95" fmla="*/ 163420 w 431559"/>
                <a:gd name="connsiteY95" fmla="*/ 135397 h 398521"/>
                <a:gd name="connsiteX96" fmla="*/ 164157 w 431559"/>
                <a:gd name="connsiteY96" fmla="*/ 142034 h 398521"/>
                <a:gd name="connsiteX97" fmla="*/ 164895 w 431559"/>
                <a:gd name="connsiteY97" fmla="*/ 148819 h 398521"/>
                <a:gd name="connsiteX98" fmla="*/ 165632 w 431559"/>
                <a:gd name="connsiteY98" fmla="*/ 155456 h 398521"/>
                <a:gd name="connsiteX99" fmla="*/ 166370 w 431559"/>
                <a:gd name="connsiteY99" fmla="*/ 162240 h 398521"/>
                <a:gd name="connsiteX100" fmla="*/ 167107 w 431559"/>
                <a:gd name="connsiteY100" fmla="*/ 168877 h 398521"/>
                <a:gd name="connsiteX101" fmla="*/ 167845 w 431559"/>
                <a:gd name="connsiteY101" fmla="*/ 175515 h 398521"/>
                <a:gd name="connsiteX102" fmla="*/ 168582 w 431559"/>
                <a:gd name="connsiteY102" fmla="*/ 182299 h 398521"/>
                <a:gd name="connsiteX103" fmla="*/ 169467 w 431559"/>
                <a:gd name="connsiteY103" fmla="*/ 188936 h 398521"/>
                <a:gd name="connsiteX104" fmla="*/ 170205 w 431559"/>
                <a:gd name="connsiteY104" fmla="*/ 195573 h 398521"/>
                <a:gd name="connsiteX105" fmla="*/ 170942 w 431559"/>
                <a:gd name="connsiteY105" fmla="*/ 202210 h 398521"/>
                <a:gd name="connsiteX106" fmla="*/ 171680 w 431559"/>
                <a:gd name="connsiteY106" fmla="*/ 208847 h 398521"/>
                <a:gd name="connsiteX107" fmla="*/ 172417 w 431559"/>
                <a:gd name="connsiteY107" fmla="*/ 215485 h 398521"/>
                <a:gd name="connsiteX108" fmla="*/ 173155 w 431559"/>
                <a:gd name="connsiteY108" fmla="*/ 222269 h 398521"/>
                <a:gd name="connsiteX109" fmla="*/ 173892 w 431559"/>
                <a:gd name="connsiteY109" fmla="*/ 228611 h 398521"/>
                <a:gd name="connsiteX110" fmla="*/ 176990 w 431559"/>
                <a:gd name="connsiteY110" fmla="*/ 232004 h 398521"/>
                <a:gd name="connsiteX111" fmla="*/ 180824 w 431559"/>
                <a:gd name="connsiteY111" fmla="*/ 236281 h 398521"/>
                <a:gd name="connsiteX112" fmla="*/ 179791 w 431559"/>
                <a:gd name="connsiteY112" fmla="*/ 242181 h 398521"/>
                <a:gd name="connsiteX113" fmla="*/ 178317 w 431559"/>
                <a:gd name="connsiteY113" fmla="*/ 249408 h 398521"/>
                <a:gd name="connsiteX114" fmla="*/ 176842 w 431559"/>
                <a:gd name="connsiteY114" fmla="*/ 257225 h 398521"/>
                <a:gd name="connsiteX115" fmla="*/ 171385 w 431559"/>
                <a:gd name="connsiteY115" fmla="*/ 257225 h 398521"/>
                <a:gd name="connsiteX116" fmla="*/ 166075 w 431559"/>
                <a:gd name="connsiteY116" fmla="*/ 257225 h 398521"/>
                <a:gd name="connsiteX117" fmla="*/ 160618 w 431559"/>
                <a:gd name="connsiteY117" fmla="*/ 257225 h 398521"/>
                <a:gd name="connsiteX118" fmla="*/ 155308 w 431559"/>
                <a:gd name="connsiteY118" fmla="*/ 257225 h 398521"/>
                <a:gd name="connsiteX119" fmla="*/ 149998 w 431559"/>
                <a:gd name="connsiteY119" fmla="*/ 257225 h 398521"/>
                <a:gd name="connsiteX120" fmla="*/ 144689 w 431559"/>
                <a:gd name="connsiteY120" fmla="*/ 257225 h 398521"/>
                <a:gd name="connsiteX121" fmla="*/ 139379 w 431559"/>
                <a:gd name="connsiteY121" fmla="*/ 257225 h 398521"/>
                <a:gd name="connsiteX122" fmla="*/ 134070 w 431559"/>
                <a:gd name="connsiteY122" fmla="*/ 257225 h 398521"/>
                <a:gd name="connsiteX123" fmla="*/ 128760 w 431559"/>
                <a:gd name="connsiteY123" fmla="*/ 257225 h 398521"/>
                <a:gd name="connsiteX124" fmla="*/ 123450 w 431559"/>
                <a:gd name="connsiteY124" fmla="*/ 257225 h 398521"/>
                <a:gd name="connsiteX125" fmla="*/ 117993 w 431559"/>
                <a:gd name="connsiteY125" fmla="*/ 257225 h 398521"/>
                <a:gd name="connsiteX126" fmla="*/ 112683 w 431559"/>
                <a:gd name="connsiteY126" fmla="*/ 257225 h 398521"/>
                <a:gd name="connsiteX127" fmla="*/ 107374 w 431559"/>
                <a:gd name="connsiteY127" fmla="*/ 257225 h 398521"/>
                <a:gd name="connsiteX128" fmla="*/ 102064 w 431559"/>
                <a:gd name="connsiteY128" fmla="*/ 257225 h 398521"/>
                <a:gd name="connsiteX129" fmla="*/ 96754 w 431559"/>
                <a:gd name="connsiteY129" fmla="*/ 257225 h 398521"/>
                <a:gd name="connsiteX130" fmla="*/ 91444 w 431559"/>
                <a:gd name="connsiteY130" fmla="*/ 257225 h 398521"/>
                <a:gd name="connsiteX131" fmla="*/ 86135 w 431559"/>
                <a:gd name="connsiteY131" fmla="*/ 257225 h 398521"/>
                <a:gd name="connsiteX132" fmla="*/ 81120 w 431559"/>
                <a:gd name="connsiteY132" fmla="*/ 257225 h 398521"/>
                <a:gd name="connsiteX133" fmla="*/ 78023 w 431559"/>
                <a:gd name="connsiteY133" fmla="*/ 257077 h 398521"/>
                <a:gd name="connsiteX134" fmla="*/ 76990 w 431559"/>
                <a:gd name="connsiteY134" fmla="*/ 256487 h 398521"/>
                <a:gd name="connsiteX135" fmla="*/ 76548 w 431559"/>
                <a:gd name="connsiteY135" fmla="*/ 252358 h 398521"/>
                <a:gd name="connsiteX136" fmla="*/ 75663 w 431559"/>
                <a:gd name="connsiteY136" fmla="*/ 252652 h 398521"/>
                <a:gd name="connsiteX137" fmla="*/ 74631 w 431559"/>
                <a:gd name="connsiteY137" fmla="*/ 253832 h 398521"/>
                <a:gd name="connsiteX138" fmla="*/ 74040 w 431559"/>
                <a:gd name="connsiteY138" fmla="*/ 255160 h 398521"/>
                <a:gd name="connsiteX139" fmla="*/ 74188 w 431559"/>
                <a:gd name="connsiteY139" fmla="*/ 256782 h 398521"/>
                <a:gd name="connsiteX140" fmla="*/ 74040 w 431559"/>
                <a:gd name="connsiteY140" fmla="*/ 258257 h 398521"/>
                <a:gd name="connsiteX141" fmla="*/ 70648 w 431559"/>
                <a:gd name="connsiteY141" fmla="*/ 258700 h 398521"/>
                <a:gd name="connsiteX142" fmla="*/ 66076 w 431559"/>
                <a:gd name="connsiteY142" fmla="*/ 259732 h 398521"/>
                <a:gd name="connsiteX143" fmla="*/ 61209 w 431559"/>
                <a:gd name="connsiteY143" fmla="*/ 260469 h 398521"/>
                <a:gd name="connsiteX144" fmla="*/ 56194 w 431559"/>
                <a:gd name="connsiteY144" fmla="*/ 260175 h 398521"/>
                <a:gd name="connsiteX145" fmla="*/ 54571 w 431559"/>
                <a:gd name="connsiteY145" fmla="*/ 259880 h 398521"/>
                <a:gd name="connsiteX146" fmla="*/ 52802 w 431559"/>
                <a:gd name="connsiteY146" fmla="*/ 259290 h 398521"/>
                <a:gd name="connsiteX147" fmla="*/ 48820 w 431559"/>
                <a:gd name="connsiteY147" fmla="*/ 258700 h 398521"/>
                <a:gd name="connsiteX148" fmla="*/ 46754 w 431559"/>
                <a:gd name="connsiteY148" fmla="*/ 258700 h 398521"/>
                <a:gd name="connsiteX149" fmla="*/ 44247 w 431559"/>
                <a:gd name="connsiteY149" fmla="*/ 258847 h 398521"/>
                <a:gd name="connsiteX150" fmla="*/ 41445 w 431559"/>
                <a:gd name="connsiteY150" fmla="*/ 259142 h 398521"/>
                <a:gd name="connsiteX151" fmla="*/ 40412 w 431559"/>
                <a:gd name="connsiteY151" fmla="*/ 259880 h 398521"/>
                <a:gd name="connsiteX152" fmla="*/ 38347 w 431559"/>
                <a:gd name="connsiteY152" fmla="*/ 262977 h 398521"/>
                <a:gd name="connsiteX153" fmla="*/ 36283 w 431559"/>
                <a:gd name="connsiteY153" fmla="*/ 266369 h 398521"/>
                <a:gd name="connsiteX154" fmla="*/ 34808 w 431559"/>
                <a:gd name="connsiteY154" fmla="*/ 266369 h 398521"/>
                <a:gd name="connsiteX155" fmla="*/ 33333 w 431559"/>
                <a:gd name="connsiteY155" fmla="*/ 264452 h 398521"/>
                <a:gd name="connsiteX156" fmla="*/ 29055 w 431559"/>
                <a:gd name="connsiteY156" fmla="*/ 260912 h 398521"/>
                <a:gd name="connsiteX157" fmla="*/ 23894 w 431559"/>
                <a:gd name="connsiteY157" fmla="*/ 256192 h 398521"/>
                <a:gd name="connsiteX158" fmla="*/ 21534 w 431559"/>
                <a:gd name="connsiteY158" fmla="*/ 253832 h 398521"/>
                <a:gd name="connsiteX159" fmla="*/ 20353 w 431559"/>
                <a:gd name="connsiteY159" fmla="*/ 253390 h 398521"/>
                <a:gd name="connsiteX160" fmla="*/ 17846 w 431559"/>
                <a:gd name="connsiteY160" fmla="*/ 255160 h 398521"/>
                <a:gd name="connsiteX161" fmla="*/ 15781 w 431559"/>
                <a:gd name="connsiteY161" fmla="*/ 256782 h 398521"/>
                <a:gd name="connsiteX162" fmla="*/ 13569 w 431559"/>
                <a:gd name="connsiteY162" fmla="*/ 259142 h 398521"/>
                <a:gd name="connsiteX163" fmla="*/ 12684 w 431559"/>
                <a:gd name="connsiteY163" fmla="*/ 261355 h 398521"/>
                <a:gd name="connsiteX164" fmla="*/ 11799 w 431559"/>
                <a:gd name="connsiteY164" fmla="*/ 263862 h 398521"/>
                <a:gd name="connsiteX165" fmla="*/ 11504 w 431559"/>
                <a:gd name="connsiteY165" fmla="*/ 266959 h 398521"/>
                <a:gd name="connsiteX166" fmla="*/ 10619 w 431559"/>
                <a:gd name="connsiteY166" fmla="*/ 270499 h 398521"/>
                <a:gd name="connsiteX167" fmla="*/ 8849 w 431559"/>
                <a:gd name="connsiteY167" fmla="*/ 273449 h 398521"/>
                <a:gd name="connsiteX168" fmla="*/ 6784 w 431559"/>
                <a:gd name="connsiteY168" fmla="*/ 275514 h 398521"/>
                <a:gd name="connsiteX169" fmla="*/ 5162 w 431559"/>
                <a:gd name="connsiteY169" fmla="*/ 276546 h 398521"/>
                <a:gd name="connsiteX170" fmla="*/ 4572 w 431559"/>
                <a:gd name="connsiteY170" fmla="*/ 277136 h 398521"/>
                <a:gd name="connsiteX171" fmla="*/ 0 w 431559"/>
                <a:gd name="connsiteY171" fmla="*/ 275514 h 398521"/>
                <a:gd name="connsiteX172" fmla="*/ 2507 w 431559"/>
                <a:gd name="connsiteY172" fmla="*/ 279791 h 398521"/>
                <a:gd name="connsiteX173" fmla="*/ 1917 w 431559"/>
                <a:gd name="connsiteY173" fmla="*/ 281708 h 398521"/>
                <a:gd name="connsiteX174" fmla="*/ 1327 w 431559"/>
                <a:gd name="connsiteY174" fmla="*/ 284806 h 398521"/>
                <a:gd name="connsiteX175" fmla="*/ 2802 w 431559"/>
                <a:gd name="connsiteY175" fmla="*/ 286870 h 398521"/>
                <a:gd name="connsiteX176" fmla="*/ 4425 w 431559"/>
                <a:gd name="connsiteY176" fmla="*/ 288345 h 398521"/>
                <a:gd name="connsiteX177" fmla="*/ 5604 w 431559"/>
                <a:gd name="connsiteY177" fmla="*/ 289673 h 398521"/>
                <a:gd name="connsiteX178" fmla="*/ 6784 w 431559"/>
                <a:gd name="connsiteY178" fmla="*/ 291443 h 398521"/>
                <a:gd name="connsiteX179" fmla="*/ 7079 w 431559"/>
                <a:gd name="connsiteY179" fmla="*/ 294983 h 398521"/>
                <a:gd name="connsiteX180" fmla="*/ 6784 w 431559"/>
                <a:gd name="connsiteY180" fmla="*/ 297637 h 398521"/>
                <a:gd name="connsiteX181" fmla="*/ 7669 w 431559"/>
                <a:gd name="connsiteY181" fmla="*/ 298670 h 398521"/>
                <a:gd name="connsiteX182" fmla="*/ 8407 w 431559"/>
                <a:gd name="connsiteY182" fmla="*/ 300145 h 398521"/>
                <a:gd name="connsiteX183" fmla="*/ 8259 w 431559"/>
                <a:gd name="connsiteY183" fmla="*/ 301472 h 398521"/>
                <a:gd name="connsiteX184" fmla="*/ 7817 w 431559"/>
                <a:gd name="connsiteY184" fmla="*/ 302505 h 398521"/>
                <a:gd name="connsiteX185" fmla="*/ 6194 w 431559"/>
                <a:gd name="connsiteY185" fmla="*/ 303980 h 398521"/>
                <a:gd name="connsiteX186" fmla="*/ 5900 w 431559"/>
                <a:gd name="connsiteY186" fmla="*/ 306634 h 398521"/>
                <a:gd name="connsiteX187" fmla="*/ 8407 w 431559"/>
                <a:gd name="connsiteY187" fmla="*/ 309879 h 398521"/>
                <a:gd name="connsiteX188" fmla="*/ 10176 w 431559"/>
                <a:gd name="connsiteY188" fmla="*/ 311649 h 398521"/>
                <a:gd name="connsiteX189" fmla="*/ 10029 w 431559"/>
                <a:gd name="connsiteY189" fmla="*/ 312534 h 398521"/>
                <a:gd name="connsiteX190" fmla="*/ 10472 w 431559"/>
                <a:gd name="connsiteY190" fmla="*/ 313714 h 398521"/>
                <a:gd name="connsiteX191" fmla="*/ 11799 w 431559"/>
                <a:gd name="connsiteY191" fmla="*/ 315041 h 398521"/>
                <a:gd name="connsiteX192" fmla="*/ 12536 w 431559"/>
                <a:gd name="connsiteY192" fmla="*/ 314746 h 398521"/>
                <a:gd name="connsiteX193" fmla="*/ 13274 w 431559"/>
                <a:gd name="connsiteY193" fmla="*/ 313566 h 398521"/>
                <a:gd name="connsiteX194" fmla="*/ 13717 w 431559"/>
                <a:gd name="connsiteY194" fmla="*/ 312976 h 398521"/>
                <a:gd name="connsiteX195" fmla="*/ 15929 w 431559"/>
                <a:gd name="connsiteY195" fmla="*/ 313271 h 398521"/>
                <a:gd name="connsiteX196" fmla="*/ 16961 w 431559"/>
                <a:gd name="connsiteY196" fmla="*/ 313566 h 398521"/>
                <a:gd name="connsiteX197" fmla="*/ 18289 w 431559"/>
                <a:gd name="connsiteY197" fmla="*/ 315631 h 398521"/>
                <a:gd name="connsiteX198" fmla="*/ 18879 w 431559"/>
                <a:gd name="connsiteY198" fmla="*/ 317106 h 398521"/>
                <a:gd name="connsiteX199" fmla="*/ 19174 w 431559"/>
                <a:gd name="connsiteY199" fmla="*/ 318876 h 398521"/>
                <a:gd name="connsiteX200" fmla="*/ 20649 w 431559"/>
                <a:gd name="connsiteY200" fmla="*/ 321088 h 398521"/>
                <a:gd name="connsiteX201" fmla="*/ 21828 w 431559"/>
                <a:gd name="connsiteY201" fmla="*/ 322563 h 398521"/>
                <a:gd name="connsiteX202" fmla="*/ 22124 w 431559"/>
                <a:gd name="connsiteY202" fmla="*/ 323596 h 398521"/>
                <a:gd name="connsiteX203" fmla="*/ 23303 w 431559"/>
                <a:gd name="connsiteY203" fmla="*/ 324923 h 398521"/>
                <a:gd name="connsiteX204" fmla="*/ 22566 w 431559"/>
                <a:gd name="connsiteY204" fmla="*/ 327726 h 398521"/>
                <a:gd name="connsiteX205" fmla="*/ 22713 w 431559"/>
                <a:gd name="connsiteY205" fmla="*/ 329200 h 398521"/>
                <a:gd name="connsiteX206" fmla="*/ 21828 w 431559"/>
                <a:gd name="connsiteY206" fmla="*/ 333183 h 398521"/>
                <a:gd name="connsiteX207" fmla="*/ 21681 w 431559"/>
                <a:gd name="connsiteY207" fmla="*/ 334953 h 398521"/>
                <a:gd name="connsiteX208" fmla="*/ 21828 w 431559"/>
                <a:gd name="connsiteY208" fmla="*/ 335690 h 398521"/>
                <a:gd name="connsiteX209" fmla="*/ 23451 w 431559"/>
                <a:gd name="connsiteY209" fmla="*/ 337017 h 398521"/>
                <a:gd name="connsiteX210" fmla="*/ 23303 w 431559"/>
                <a:gd name="connsiteY210" fmla="*/ 339082 h 398521"/>
                <a:gd name="connsiteX211" fmla="*/ 22566 w 431559"/>
                <a:gd name="connsiteY211" fmla="*/ 339820 h 398521"/>
                <a:gd name="connsiteX212" fmla="*/ 21828 w 431559"/>
                <a:gd name="connsiteY212" fmla="*/ 341295 h 398521"/>
                <a:gd name="connsiteX213" fmla="*/ 21091 w 431559"/>
                <a:gd name="connsiteY213" fmla="*/ 343212 h 398521"/>
                <a:gd name="connsiteX214" fmla="*/ 20353 w 431559"/>
                <a:gd name="connsiteY214" fmla="*/ 344540 h 398521"/>
                <a:gd name="connsiteX215" fmla="*/ 20649 w 431559"/>
                <a:gd name="connsiteY215" fmla="*/ 345277 h 398521"/>
                <a:gd name="connsiteX216" fmla="*/ 22713 w 431559"/>
                <a:gd name="connsiteY216" fmla="*/ 346899 h 398521"/>
                <a:gd name="connsiteX217" fmla="*/ 25516 w 431559"/>
                <a:gd name="connsiteY217" fmla="*/ 349259 h 398521"/>
                <a:gd name="connsiteX218" fmla="*/ 26696 w 431559"/>
                <a:gd name="connsiteY218" fmla="*/ 349554 h 398521"/>
                <a:gd name="connsiteX219" fmla="*/ 28023 w 431559"/>
                <a:gd name="connsiteY219" fmla="*/ 349112 h 398521"/>
                <a:gd name="connsiteX220" fmla="*/ 30088 w 431559"/>
                <a:gd name="connsiteY220" fmla="*/ 347194 h 398521"/>
                <a:gd name="connsiteX221" fmla="*/ 31711 w 431559"/>
                <a:gd name="connsiteY221" fmla="*/ 345277 h 398521"/>
                <a:gd name="connsiteX222" fmla="*/ 33333 w 431559"/>
                <a:gd name="connsiteY222" fmla="*/ 344245 h 398521"/>
                <a:gd name="connsiteX223" fmla="*/ 35250 w 431559"/>
                <a:gd name="connsiteY223" fmla="*/ 344245 h 398521"/>
                <a:gd name="connsiteX224" fmla="*/ 36725 w 431559"/>
                <a:gd name="connsiteY224" fmla="*/ 345719 h 398521"/>
                <a:gd name="connsiteX225" fmla="*/ 38495 w 431559"/>
                <a:gd name="connsiteY225" fmla="*/ 348817 h 398521"/>
                <a:gd name="connsiteX226" fmla="*/ 40265 w 431559"/>
                <a:gd name="connsiteY226" fmla="*/ 351619 h 398521"/>
                <a:gd name="connsiteX227" fmla="*/ 40412 w 431559"/>
                <a:gd name="connsiteY227" fmla="*/ 351914 h 398521"/>
                <a:gd name="connsiteX228" fmla="*/ 41150 w 431559"/>
                <a:gd name="connsiteY228" fmla="*/ 352357 h 398521"/>
                <a:gd name="connsiteX229" fmla="*/ 41887 w 431559"/>
                <a:gd name="connsiteY229" fmla="*/ 352357 h 398521"/>
                <a:gd name="connsiteX230" fmla="*/ 42772 w 431559"/>
                <a:gd name="connsiteY230" fmla="*/ 351619 h 398521"/>
                <a:gd name="connsiteX231" fmla="*/ 43510 w 431559"/>
                <a:gd name="connsiteY231" fmla="*/ 351324 h 398521"/>
                <a:gd name="connsiteX232" fmla="*/ 44247 w 431559"/>
                <a:gd name="connsiteY232" fmla="*/ 349997 h 398521"/>
                <a:gd name="connsiteX233" fmla="*/ 47492 w 431559"/>
                <a:gd name="connsiteY233" fmla="*/ 346014 h 398521"/>
                <a:gd name="connsiteX234" fmla="*/ 49852 w 431559"/>
                <a:gd name="connsiteY234" fmla="*/ 344982 h 398521"/>
                <a:gd name="connsiteX235" fmla="*/ 50737 w 431559"/>
                <a:gd name="connsiteY235" fmla="*/ 344687 h 398521"/>
                <a:gd name="connsiteX236" fmla="*/ 52359 w 431559"/>
                <a:gd name="connsiteY236" fmla="*/ 344097 h 398521"/>
                <a:gd name="connsiteX237" fmla="*/ 55309 w 431559"/>
                <a:gd name="connsiteY237" fmla="*/ 344982 h 398521"/>
                <a:gd name="connsiteX238" fmla="*/ 59291 w 431559"/>
                <a:gd name="connsiteY238" fmla="*/ 346604 h 398521"/>
                <a:gd name="connsiteX239" fmla="*/ 64306 w 431559"/>
                <a:gd name="connsiteY239" fmla="*/ 348522 h 398521"/>
                <a:gd name="connsiteX240" fmla="*/ 66076 w 431559"/>
                <a:gd name="connsiteY240" fmla="*/ 348964 h 398521"/>
                <a:gd name="connsiteX241" fmla="*/ 67108 w 431559"/>
                <a:gd name="connsiteY241" fmla="*/ 348522 h 398521"/>
                <a:gd name="connsiteX242" fmla="*/ 68583 w 431559"/>
                <a:gd name="connsiteY242" fmla="*/ 345867 h 398521"/>
                <a:gd name="connsiteX243" fmla="*/ 70353 w 431559"/>
                <a:gd name="connsiteY243" fmla="*/ 344834 h 398521"/>
                <a:gd name="connsiteX244" fmla="*/ 73008 w 431559"/>
                <a:gd name="connsiteY244" fmla="*/ 343654 h 398521"/>
                <a:gd name="connsiteX245" fmla="*/ 75220 w 431559"/>
                <a:gd name="connsiteY245" fmla="*/ 343065 h 398521"/>
                <a:gd name="connsiteX246" fmla="*/ 76400 w 431559"/>
                <a:gd name="connsiteY246" fmla="*/ 342917 h 398521"/>
                <a:gd name="connsiteX247" fmla="*/ 76843 w 431559"/>
                <a:gd name="connsiteY247" fmla="*/ 342327 h 398521"/>
                <a:gd name="connsiteX248" fmla="*/ 77138 w 431559"/>
                <a:gd name="connsiteY248" fmla="*/ 341147 h 398521"/>
                <a:gd name="connsiteX249" fmla="*/ 76843 w 431559"/>
                <a:gd name="connsiteY249" fmla="*/ 340115 h 398521"/>
                <a:gd name="connsiteX250" fmla="*/ 75515 w 431559"/>
                <a:gd name="connsiteY250" fmla="*/ 338050 h 398521"/>
                <a:gd name="connsiteX251" fmla="*/ 75368 w 431559"/>
                <a:gd name="connsiteY251" fmla="*/ 337460 h 398521"/>
                <a:gd name="connsiteX252" fmla="*/ 76253 w 431559"/>
                <a:gd name="connsiteY252" fmla="*/ 337017 h 398521"/>
                <a:gd name="connsiteX253" fmla="*/ 77875 w 431559"/>
                <a:gd name="connsiteY253" fmla="*/ 336723 h 398521"/>
                <a:gd name="connsiteX254" fmla="*/ 80088 w 431559"/>
                <a:gd name="connsiteY254" fmla="*/ 337017 h 398521"/>
                <a:gd name="connsiteX255" fmla="*/ 82595 w 431559"/>
                <a:gd name="connsiteY255" fmla="*/ 337902 h 398521"/>
                <a:gd name="connsiteX256" fmla="*/ 84660 w 431559"/>
                <a:gd name="connsiteY256" fmla="*/ 339082 h 398521"/>
                <a:gd name="connsiteX257" fmla="*/ 85840 w 431559"/>
                <a:gd name="connsiteY257" fmla="*/ 340557 h 398521"/>
                <a:gd name="connsiteX258" fmla="*/ 87020 w 431559"/>
                <a:gd name="connsiteY258" fmla="*/ 343802 h 398521"/>
                <a:gd name="connsiteX259" fmla="*/ 88052 w 431559"/>
                <a:gd name="connsiteY259" fmla="*/ 346899 h 398521"/>
                <a:gd name="connsiteX260" fmla="*/ 90559 w 431559"/>
                <a:gd name="connsiteY260" fmla="*/ 351767 h 398521"/>
                <a:gd name="connsiteX261" fmla="*/ 90412 w 431559"/>
                <a:gd name="connsiteY261" fmla="*/ 354716 h 398521"/>
                <a:gd name="connsiteX262" fmla="*/ 90412 w 431559"/>
                <a:gd name="connsiteY262" fmla="*/ 358256 h 398521"/>
                <a:gd name="connsiteX263" fmla="*/ 91444 w 431559"/>
                <a:gd name="connsiteY263" fmla="*/ 358994 h 398521"/>
                <a:gd name="connsiteX264" fmla="*/ 92772 w 431559"/>
                <a:gd name="connsiteY264" fmla="*/ 359289 h 398521"/>
                <a:gd name="connsiteX265" fmla="*/ 93214 w 431559"/>
                <a:gd name="connsiteY265" fmla="*/ 359731 h 398521"/>
                <a:gd name="connsiteX266" fmla="*/ 94542 w 431559"/>
                <a:gd name="connsiteY266" fmla="*/ 362534 h 398521"/>
                <a:gd name="connsiteX267" fmla="*/ 95574 w 431559"/>
                <a:gd name="connsiteY267" fmla="*/ 363271 h 398521"/>
                <a:gd name="connsiteX268" fmla="*/ 97049 w 431559"/>
                <a:gd name="connsiteY268" fmla="*/ 363418 h 398521"/>
                <a:gd name="connsiteX269" fmla="*/ 99557 w 431559"/>
                <a:gd name="connsiteY269" fmla="*/ 365188 h 398521"/>
                <a:gd name="connsiteX270" fmla="*/ 101179 w 431559"/>
                <a:gd name="connsiteY270" fmla="*/ 365926 h 398521"/>
                <a:gd name="connsiteX271" fmla="*/ 101474 w 431559"/>
                <a:gd name="connsiteY271" fmla="*/ 366368 h 398521"/>
                <a:gd name="connsiteX272" fmla="*/ 101474 w 431559"/>
                <a:gd name="connsiteY272" fmla="*/ 367106 h 398521"/>
                <a:gd name="connsiteX273" fmla="*/ 100736 w 431559"/>
                <a:gd name="connsiteY273" fmla="*/ 367991 h 398521"/>
                <a:gd name="connsiteX274" fmla="*/ 99704 w 431559"/>
                <a:gd name="connsiteY274" fmla="*/ 368581 h 398521"/>
                <a:gd name="connsiteX275" fmla="*/ 98229 w 431559"/>
                <a:gd name="connsiteY275" fmla="*/ 369760 h 398521"/>
                <a:gd name="connsiteX276" fmla="*/ 97049 w 431559"/>
                <a:gd name="connsiteY276" fmla="*/ 371383 h 398521"/>
                <a:gd name="connsiteX277" fmla="*/ 94542 w 431559"/>
                <a:gd name="connsiteY277" fmla="*/ 375070 h 398521"/>
                <a:gd name="connsiteX278" fmla="*/ 94394 w 431559"/>
                <a:gd name="connsiteY278" fmla="*/ 375808 h 398521"/>
                <a:gd name="connsiteX279" fmla="*/ 94984 w 431559"/>
                <a:gd name="connsiteY279" fmla="*/ 376250 h 398521"/>
                <a:gd name="connsiteX280" fmla="*/ 96017 w 431559"/>
                <a:gd name="connsiteY280" fmla="*/ 376398 h 398521"/>
                <a:gd name="connsiteX281" fmla="*/ 97197 w 431559"/>
                <a:gd name="connsiteY281" fmla="*/ 376103 h 398521"/>
                <a:gd name="connsiteX282" fmla="*/ 99409 w 431559"/>
                <a:gd name="connsiteY282" fmla="*/ 374775 h 398521"/>
                <a:gd name="connsiteX283" fmla="*/ 101326 w 431559"/>
                <a:gd name="connsiteY283" fmla="*/ 375218 h 398521"/>
                <a:gd name="connsiteX284" fmla="*/ 103096 w 431559"/>
                <a:gd name="connsiteY284" fmla="*/ 376250 h 398521"/>
                <a:gd name="connsiteX285" fmla="*/ 103686 w 431559"/>
                <a:gd name="connsiteY285" fmla="*/ 377283 h 398521"/>
                <a:gd name="connsiteX286" fmla="*/ 103834 w 431559"/>
                <a:gd name="connsiteY286" fmla="*/ 378757 h 398521"/>
                <a:gd name="connsiteX287" fmla="*/ 103539 w 431559"/>
                <a:gd name="connsiteY287" fmla="*/ 380527 h 398521"/>
                <a:gd name="connsiteX288" fmla="*/ 103391 w 431559"/>
                <a:gd name="connsiteY288" fmla="*/ 382592 h 398521"/>
                <a:gd name="connsiteX289" fmla="*/ 103981 w 431559"/>
                <a:gd name="connsiteY289" fmla="*/ 385985 h 398521"/>
                <a:gd name="connsiteX290" fmla="*/ 104866 w 431559"/>
                <a:gd name="connsiteY290" fmla="*/ 389524 h 398521"/>
                <a:gd name="connsiteX291" fmla="*/ 105751 w 431559"/>
                <a:gd name="connsiteY291" fmla="*/ 390704 h 398521"/>
                <a:gd name="connsiteX292" fmla="*/ 111651 w 431559"/>
                <a:gd name="connsiteY292" fmla="*/ 393802 h 398521"/>
                <a:gd name="connsiteX293" fmla="*/ 112241 w 431559"/>
                <a:gd name="connsiteY293" fmla="*/ 394982 h 398521"/>
                <a:gd name="connsiteX294" fmla="*/ 112535 w 431559"/>
                <a:gd name="connsiteY294" fmla="*/ 396162 h 398521"/>
                <a:gd name="connsiteX295" fmla="*/ 112093 w 431559"/>
                <a:gd name="connsiteY295" fmla="*/ 397931 h 398521"/>
                <a:gd name="connsiteX296" fmla="*/ 112831 w 431559"/>
                <a:gd name="connsiteY296" fmla="*/ 397931 h 398521"/>
                <a:gd name="connsiteX297" fmla="*/ 114895 w 431559"/>
                <a:gd name="connsiteY297" fmla="*/ 397341 h 398521"/>
                <a:gd name="connsiteX298" fmla="*/ 116665 w 431559"/>
                <a:gd name="connsiteY298" fmla="*/ 396014 h 398521"/>
                <a:gd name="connsiteX299" fmla="*/ 118435 w 431559"/>
                <a:gd name="connsiteY299" fmla="*/ 393212 h 398521"/>
                <a:gd name="connsiteX300" fmla="*/ 120795 w 431559"/>
                <a:gd name="connsiteY300" fmla="*/ 390999 h 398521"/>
                <a:gd name="connsiteX301" fmla="*/ 123302 w 431559"/>
                <a:gd name="connsiteY301" fmla="*/ 391147 h 398521"/>
                <a:gd name="connsiteX302" fmla="*/ 124040 w 431559"/>
                <a:gd name="connsiteY302" fmla="*/ 390852 h 398521"/>
                <a:gd name="connsiteX303" fmla="*/ 124925 w 431559"/>
                <a:gd name="connsiteY303" fmla="*/ 390704 h 398521"/>
                <a:gd name="connsiteX304" fmla="*/ 126105 w 431559"/>
                <a:gd name="connsiteY304" fmla="*/ 392179 h 398521"/>
                <a:gd name="connsiteX305" fmla="*/ 127137 w 431559"/>
                <a:gd name="connsiteY305" fmla="*/ 393359 h 398521"/>
                <a:gd name="connsiteX306" fmla="*/ 127875 w 431559"/>
                <a:gd name="connsiteY306" fmla="*/ 393359 h 398521"/>
                <a:gd name="connsiteX307" fmla="*/ 128465 w 431559"/>
                <a:gd name="connsiteY307" fmla="*/ 395424 h 398521"/>
                <a:gd name="connsiteX308" fmla="*/ 133185 w 431559"/>
                <a:gd name="connsiteY308" fmla="*/ 396309 h 398521"/>
                <a:gd name="connsiteX309" fmla="*/ 135249 w 431559"/>
                <a:gd name="connsiteY309" fmla="*/ 396899 h 398521"/>
                <a:gd name="connsiteX310" fmla="*/ 137019 w 431559"/>
                <a:gd name="connsiteY310" fmla="*/ 398521 h 398521"/>
                <a:gd name="connsiteX311" fmla="*/ 137609 w 431559"/>
                <a:gd name="connsiteY311" fmla="*/ 398521 h 398521"/>
                <a:gd name="connsiteX312" fmla="*/ 138346 w 431559"/>
                <a:gd name="connsiteY312" fmla="*/ 398226 h 398521"/>
                <a:gd name="connsiteX313" fmla="*/ 138789 w 431559"/>
                <a:gd name="connsiteY313" fmla="*/ 397636 h 398521"/>
                <a:gd name="connsiteX314" fmla="*/ 138937 w 431559"/>
                <a:gd name="connsiteY314" fmla="*/ 397046 h 398521"/>
                <a:gd name="connsiteX315" fmla="*/ 138199 w 431559"/>
                <a:gd name="connsiteY315" fmla="*/ 395719 h 398521"/>
                <a:gd name="connsiteX316" fmla="*/ 138494 w 431559"/>
                <a:gd name="connsiteY316" fmla="*/ 394391 h 398521"/>
                <a:gd name="connsiteX317" fmla="*/ 139231 w 431559"/>
                <a:gd name="connsiteY317" fmla="*/ 393212 h 398521"/>
                <a:gd name="connsiteX318" fmla="*/ 140559 w 431559"/>
                <a:gd name="connsiteY318" fmla="*/ 393212 h 398521"/>
                <a:gd name="connsiteX319" fmla="*/ 142329 w 431559"/>
                <a:gd name="connsiteY319" fmla="*/ 392917 h 398521"/>
                <a:gd name="connsiteX320" fmla="*/ 144394 w 431559"/>
                <a:gd name="connsiteY320" fmla="*/ 392917 h 398521"/>
                <a:gd name="connsiteX321" fmla="*/ 146016 w 431559"/>
                <a:gd name="connsiteY321" fmla="*/ 393064 h 398521"/>
                <a:gd name="connsiteX322" fmla="*/ 146606 w 431559"/>
                <a:gd name="connsiteY322" fmla="*/ 392032 h 398521"/>
                <a:gd name="connsiteX323" fmla="*/ 146016 w 431559"/>
                <a:gd name="connsiteY323" fmla="*/ 388787 h 398521"/>
                <a:gd name="connsiteX324" fmla="*/ 146163 w 431559"/>
                <a:gd name="connsiteY324" fmla="*/ 387017 h 398521"/>
                <a:gd name="connsiteX325" fmla="*/ 146459 w 431559"/>
                <a:gd name="connsiteY325" fmla="*/ 385690 h 398521"/>
                <a:gd name="connsiteX326" fmla="*/ 147048 w 431559"/>
                <a:gd name="connsiteY326" fmla="*/ 385100 h 398521"/>
                <a:gd name="connsiteX327" fmla="*/ 149408 w 431559"/>
                <a:gd name="connsiteY327" fmla="*/ 386870 h 398521"/>
                <a:gd name="connsiteX328" fmla="*/ 151473 w 431559"/>
                <a:gd name="connsiteY328" fmla="*/ 387459 h 398521"/>
                <a:gd name="connsiteX329" fmla="*/ 153096 w 431559"/>
                <a:gd name="connsiteY329" fmla="*/ 387607 h 398521"/>
                <a:gd name="connsiteX330" fmla="*/ 153538 w 431559"/>
                <a:gd name="connsiteY330" fmla="*/ 387165 h 398521"/>
                <a:gd name="connsiteX331" fmla="*/ 152801 w 431559"/>
                <a:gd name="connsiteY331" fmla="*/ 385247 h 398521"/>
                <a:gd name="connsiteX332" fmla="*/ 152948 w 431559"/>
                <a:gd name="connsiteY332" fmla="*/ 384657 h 398521"/>
                <a:gd name="connsiteX333" fmla="*/ 153538 w 431559"/>
                <a:gd name="connsiteY333" fmla="*/ 384215 h 398521"/>
                <a:gd name="connsiteX334" fmla="*/ 154571 w 431559"/>
                <a:gd name="connsiteY334" fmla="*/ 384067 h 398521"/>
                <a:gd name="connsiteX335" fmla="*/ 157373 w 431559"/>
                <a:gd name="connsiteY335" fmla="*/ 383182 h 398521"/>
                <a:gd name="connsiteX336" fmla="*/ 157668 w 431559"/>
                <a:gd name="connsiteY336" fmla="*/ 383477 h 398521"/>
                <a:gd name="connsiteX337" fmla="*/ 158110 w 431559"/>
                <a:gd name="connsiteY337" fmla="*/ 386574 h 398521"/>
                <a:gd name="connsiteX338" fmla="*/ 157815 w 431559"/>
                <a:gd name="connsiteY338" fmla="*/ 387607 h 398521"/>
                <a:gd name="connsiteX339" fmla="*/ 158405 w 431559"/>
                <a:gd name="connsiteY339" fmla="*/ 389819 h 398521"/>
                <a:gd name="connsiteX340" fmla="*/ 159143 w 431559"/>
                <a:gd name="connsiteY340" fmla="*/ 391737 h 398521"/>
                <a:gd name="connsiteX341" fmla="*/ 159143 w 431559"/>
                <a:gd name="connsiteY341" fmla="*/ 392622 h 398521"/>
                <a:gd name="connsiteX342" fmla="*/ 158553 w 431559"/>
                <a:gd name="connsiteY342" fmla="*/ 393802 h 398521"/>
                <a:gd name="connsiteX343" fmla="*/ 157815 w 431559"/>
                <a:gd name="connsiteY343" fmla="*/ 394982 h 398521"/>
                <a:gd name="connsiteX344" fmla="*/ 157963 w 431559"/>
                <a:gd name="connsiteY344" fmla="*/ 395424 h 398521"/>
                <a:gd name="connsiteX345" fmla="*/ 158996 w 431559"/>
                <a:gd name="connsiteY345" fmla="*/ 396162 h 398521"/>
                <a:gd name="connsiteX346" fmla="*/ 161060 w 431559"/>
                <a:gd name="connsiteY346" fmla="*/ 396899 h 398521"/>
                <a:gd name="connsiteX347" fmla="*/ 163272 w 431559"/>
                <a:gd name="connsiteY347" fmla="*/ 397194 h 398521"/>
                <a:gd name="connsiteX348" fmla="*/ 164453 w 431559"/>
                <a:gd name="connsiteY348" fmla="*/ 396014 h 398521"/>
                <a:gd name="connsiteX349" fmla="*/ 165632 w 431559"/>
                <a:gd name="connsiteY349" fmla="*/ 394982 h 398521"/>
                <a:gd name="connsiteX350" fmla="*/ 166517 w 431559"/>
                <a:gd name="connsiteY350" fmla="*/ 394244 h 398521"/>
                <a:gd name="connsiteX351" fmla="*/ 166813 w 431559"/>
                <a:gd name="connsiteY351" fmla="*/ 392917 h 398521"/>
                <a:gd name="connsiteX352" fmla="*/ 168287 w 431559"/>
                <a:gd name="connsiteY352" fmla="*/ 392032 h 398521"/>
                <a:gd name="connsiteX353" fmla="*/ 172122 w 431559"/>
                <a:gd name="connsiteY353" fmla="*/ 390852 h 398521"/>
                <a:gd name="connsiteX354" fmla="*/ 175662 w 431559"/>
                <a:gd name="connsiteY354" fmla="*/ 390704 h 398521"/>
                <a:gd name="connsiteX355" fmla="*/ 176547 w 431559"/>
                <a:gd name="connsiteY355" fmla="*/ 391147 h 398521"/>
                <a:gd name="connsiteX356" fmla="*/ 176990 w 431559"/>
                <a:gd name="connsiteY356" fmla="*/ 389524 h 398521"/>
                <a:gd name="connsiteX357" fmla="*/ 177727 w 431559"/>
                <a:gd name="connsiteY357" fmla="*/ 387459 h 398521"/>
                <a:gd name="connsiteX358" fmla="*/ 177874 w 431559"/>
                <a:gd name="connsiteY358" fmla="*/ 385395 h 398521"/>
                <a:gd name="connsiteX359" fmla="*/ 178317 w 431559"/>
                <a:gd name="connsiteY359" fmla="*/ 382002 h 398521"/>
                <a:gd name="connsiteX360" fmla="*/ 178022 w 431559"/>
                <a:gd name="connsiteY360" fmla="*/ 377873 h 398521"/>
                <a:gd name="connsiteX361" fmla="*/ 177432 w 431559"/>
                <a:gd name="connsiteY361" fmla="*/ 374923 h 398521"/>
                <a:gd name="connsiteX362" fmla="*/ 179202 w 431559"/>
                <a:gd name="connsiteY362" fmla="*/ 373743 h 398521"/>
                <a:gd name="connsiteX363" fmla="*/ 181119 w 431559"/>
                <a:gd name="connsiteY363" fmla="*/ 372563 h 398521"/>
                <a:gd name="connsiteX364" fmla="*/ 182447 w 431559"/>
                <a:gd name="connsiteY364" fmla="*/ 370645 h 398521"/>
                <a:gd name="connsiteX365" fmla="*/ 183774 w 431559"/>
                <a:gd name="connsiteY365" fmla="*/ 366073 h 398521"/>
                <a:gd name="connsiteX366" fmla="*/ 184216 w 431559"/>
                <a:gd name="connsiteY366" fmla="*/ 362239 h 398521"/>
                <a:gd name="connsiteX367" fmla="*/ 183921 w 431559"/>
                <a:gd name="connsiteY367" fmla="*/ 360911 h 398521"/>
                <a:gd name="connsiteX368" fmla="*/ 183184 w 431559"/>
                <a:gd name="connsiteY368" fmla="*/ 359731 h 398521"/>
                <a:gd name="connsiteX369" fmla="*/ 182741 w 431559"/>
                <a:gd name="connsiteY369" fmla="*/ 358109 h 398521"/>
                <a:gd name="connsiteX370" fmla="*/ 182299 w 431559"/>
                <a:gd name="connsiteY370" fmla="*/ 356044 h 398521"/>
                <a:gd name="connsiteX371" fmla="*/ 182741 w 431559"/>
                <a:gd name="connsiteY371" fmla="*/ 354274 h 398521"/>
                <a:gd name="connsiteX372" fmla="*/ 184216 w 431559"/>
                <a:gd name="connsiteY372" fmla="*/ 352651 h 398521"/>
                <a:gd name="connsiteX373" fmla="*/ 186134 w 431559"/>
                <a:gd name="connsiteY373" fmla="*/ 351177 h 398521"/>
                <a:gd name="connsiteX374" fmla="*/ 187461 w 431559"/>
                <a:gd name="connsiteY374" fmla="*/ 350587 h 398521"/>
                <a:gd name="connsiteX375" fmla="*/ 191149 w 431559"/>
                <a:gd name="connsiteY375" fmla="*/ 349849 h 398521"/>
                <a:gd name="connsiteX376" fmla="*/ 195573 w 431559"/>
                <a:gd name="connsiteY376" fmla="*/ 348817 h 398521"/>
                <a:gd name="connsiteX377" fmla="*/ 198081 w 431559"/>
                <a:gd name="connsiteY377" fmla="*/ 347637 h 398521"/>
                <a:gd name="connsiteX378" fmla="*/ 199998 w 431559"/>
                <a:gd name="connsiteY378" fmla="*/ 346604 h 398521"/>
                <a:gd name="connsiteX379" fmla="*/ 201030 w 431559"/>
                <a:gd name="connsiteY379" fmla="*/ 345572 h 398521"/>
                <a:gd name="connsiteX380" fmla="*/ 202063 w 431559"/>
                <a:gd name="connsiteY380" fmla="*/ 343802 h 398521"/>
                <a:gd name="connsiteX381" fmla="*/ 203833 w 431559"/>
                <a:gd name="connsiteY381" fmla="*/ 342327 h 398521"/>
                <a:gd name="connsiteX382" fmla="*/ 205160 w 431559"/>
                <a:gd name="connsiteY382" fmla="*/ 340852 h 398521"/>
                <a:gd name="connsiteX383" fmla="*/ 205308 w 431559"/>
                <a:gd name="connsiteY383" fmla="*/ 336723 h 398521"/>
                <a:gd name="connsiteX384" fmla="*/ 205308 w 431559"/>
                <a:gd name="connsiteY384" fmla="*/ 334363 h 398521"/>
                <a:gd name="connsiteX385" fmla="*/ 204423 w 431559"/>
                <a:gd name="connsiteY385" fmla="*/ 333035 h 398521"/>
                <a:gd name="connsiteX386" fmla="*/ 203833 w 431559"/>
                <a:gd name="connsiteY386" fmla="*/ 332003 h 398521"/>
                <a:gd name="connsiteX387" fmla="*/ 210470 w 431559"/>
                <a:gd name="connsiteY387" fmla="*/ 328758 h 398521"/>
                <a:gd name="connsiteX388" fmla="*/ 210470 w 431559"/>
                <a:gd name="connsiteY388" fmla="*/ 326546 h 398521"/>
                <a:gd name="connsiteX389" fmla="*/ 209585 w 431559"/>
                <a:gd name="connsiteY389" fmla="*/ 324038 h 398521"/>
                <a:gd name="connsiteX390" fmla="*/ 208258 w 431559"/>
                <a:gd name="connsiteY390" fmla="*/ 321973 h 398521"/>
                <a:gd name="connsiteX391" fmla="*/ 207815 w 431559"/>
                <a:gd name="connsiteY391" fmla="*/ 320203 h 398521"/>
                <a:gd name="connsiteX392" fmla="*/ 209585 w 431559"/>
                <a:gd name="connsiteY392" fmla="*/ 318139 h 398521"/>
                <a:gd name="connsiteX393" fmla="*/ 211207 w 431559"/>
                <a:gd name="connsiteY393" fmla="*/ 316516 h 398521"/>
                <a:gd name="connsiteX394" fmla="*/ 212387 w 431559"/>
                <a:gd name="connsiteY394" fmla="*/ 315189 h 398521"/>
                <a:gd name="connsiteX395" fmla="*/ 215042 w 431559"/>
                <a:gd name="connsiteY395" fmla="*/ 313271 h 398521"/>
                <a:gd name="connsiteX396" fmla="*/ 217844 w 431559"/>
                <a:gd name="connsiteY396" fmla="*/ 312681 h 398521"/>
                <a:gd name="connsiteX397" fmla="*/ 220204 w 431559"/>
                <a:gd name="connsiteY397" fmla="*/ 313419 h 398521"/>
                <a:gd name="connsiteX398" fmla="*/ 227431 w 431559"/>
                <a:gd name="connsiteY398" fmla="*/ 318139 h 398521"/>
                <a:gd name="connsiteX399" fmla="*/ 228759 w 431559"/>
                <a:gd name="connsiteY399" fmla="*/ 318581 h 398521"/>
                <a:gd name="connsiteX400" fmla="*/ 230234 w 431559"/>
                <a:gd name="connsiteY400" fmla="*/ 318139 h 398521"/>
                <a:gd name="connsiteX401" fmla="*/ 232151 w 431559"/>
                <a:gd name="connsiteY401" fmla="*/ 316959 h 398521"/>
                <a:gd name="connsiteX402" fmla="*/ 234658 w 431559"/>
                <a:gd name="connsiteY402" fmla="*/ 315926 h 398521"/>
                <a:gd name="connsiteX403" fmla="*/ 235543 w 431559"/>
                <a:gd name="connsiteY403" fmla="*/ 312681 h 398521"/>
                <a:gd name="connsiteX404" fmla="*/ 235396 w 431559"/>
                <a:gd name="connsiteY404" fmla="*/ 308109 h 398521"/>
                <a:gd name="connsiteX405" fmla="*/ 235986 w 431559"/>
                <a:gd name="connsiteY405" fmla="*/ 305897 h 398521"/>
                <a:gd name="connsiteX406" fmla="*/ 237313 w 431559"/>
                <a:gd name="connsiteY406" fmla="*/ 305602 h 398521"/>
                <a:gd name="connsiteX407" fmla="*/ 241443 w 431559"/>
                <a:gd name="connsiteY407" fmla="*/ 306487 h 398521"/>
                <a:gd name="connsiteX408" fmla="*/ 242623 w 431559"/>
                <a:gd name="connsiteY408" fmla="*/ 306487 h 398521"/>
                <a:gd name="connsiteX409" fmla="*/ 243803 w 431559"/>
                <a:gd name="connsiteY409" fmla="*/ 306192 h 398521"/>
                <a:gd name="connsiteX410" fmla="*/ 244688 w 431559"/>
                <a:gd name="connsiteY410" fmla="*/ 305454 h 398521"/>
                <a:gd name="connsiteX411" fmla="*/ 244688 w 431559"/>
                <a:gd name="connsiteY411" fmla="*/ 303832 h 398521"/>
                <a:gd name="connsiteX412" fmla="*/ 244393 w 431559"/>
                <a:gd name="connsiteY412" fmla="*/ 302505 h 398521"/>
                <a:gd name="connsiteX413" fmla="*/ 245868 w 431559"/>
                <a:gd name="connsiteY413" fmla="*/ 298227 h 398521"/>
                <a:gd name="connsiteX414" fmla="*/ 248375 w 431559"/>
                <a:gd name="connsiteY414" fmla="*/ 294983 h 398521"/>
                <a:gd name="connsiteX415" fmla="*/ 253390 w 431559"/>
                <a:gd name="connsiteY415" fmla="*/ 290853 h 398521"/>
                <a:gd name="connsiteX416" fmla="*/ 254865 w 431559"/>
                <a:gd name="connsiteY416" fmla="*/ 290115 h 398521"/>
                <a:gd name="connsiteX417" fmla="*/ 256635 w 431559"/>
                <a:gd name="connsiteY417" fmla="*/ 289673 h 398521"/>
                <a:gd name="connsiteX418" fmla="*/ 265631 w 431559"/>
                <a:gd name="connsiteY418" fmla="*/ 292475 h 398521"/>
                <a:gd name="connsiteX419" fmla="*/ 267106 w 431559"/>
                <a:gd name="connsiteY419" fmla="*/ 291738 h 398521"/>
                <a:gd name="connsiteX420" fmla="*/ 269319 w 431559"/>
                <a:gd name="connsiteY420" fmla="*/ 284806 h 398521"/>
                <a:gd name="connsiteX421" fmla="*/ 271826 w 431559"/>
                <a:gd name="connsiteY421" fmla="*/ 284216 h 398521"/>
                <a:gd name="connsiteX422" fmla="*/ 274776 w 431559"/>
                <a:gd name="connsiteY422" fmla="*/ 284068 h 398521"/>
                <a:gd name="connsiteX423" fmla="*/ 276693 w 431559"/>
                <a:gd name="connsiteY423" fmla="*/ 283478 h 398521"/>
                <a:gd name="connsiteX424" fmla="*/ 277578 w 431559"/>
                <a:gd name="connsiteY424" fmla="*/ 282888 h 398521"/>
                <a:gd name="connsiteX425" fmla="*/ 281856 w 431559"/>
                <a:gd name="connsiteY425" fmla="*/ 280381 h 398521"/>
                <a:gd name="connsiteX426" fmla="*/ 289378 w 431559"/>
                <a:gd name="connsiteY426" fmla="*/ 276694 h 398521"/>
                <a:gd name="connsiteX427" fmla="*/ 293508 w 431559"/>
                <a:gd name="connsiteY427" fmla="*/ 275219 h 398521"/>
                <a:gd name="connsiteX428" fmla="*/ 294245 w 431559"/>
                <a:gd name="connsiteY428" fmla="*/ 274629 h 398521"/>
                <a:gd name="connsiteX429" fmla="*/ 297195 w 431559"/>
                <a:gd name="connsiteY429" fmla="*/ 272121 h 398521"/>
                <a:gd name="connsiteX430" fmla="*/ 301029 w 431559"/>
                <a:gd name="connsiteY430" fmla="*/ 269172 h 398521"/>
                <a:gd name="connsiteX431" fmla="*/ 303537 w 431559"/>
                <a:gd name="connsiteY431" fmla="*/ 268581 h 398521"/>
                <a:gd name="connsiteX432" fmla="*/ 306929 w 431559"/>
                <a:gd name="connsiteY432" fmla="*/ 268286 h 398521"/>
                <a:gd name="connsiteX433" fmla="*/ 308994 w 431559"/>
                <a:gd name="connsiteY433" fmla="*/ 268877 h 398521"/>
                <a:gd name="connsiteX434" fmla="*/ 309584 w 431559"/>
                <a:gd name="connsiteY434" fmla="*/ 269614 h 398521"/>
                <a:gd name="connsiteX435" fmla="*/ 310321 w 431559"/>
                <a:gd name="connsiteY435" fmla="*/ 270056 h 398521"/>
                <a:gd name="connsiteX436" fmla="*/ 314746 w 431559"/>
                <a:gd name="connsiteY436" fmla="*/ 268877 h 398521"/>
                <a:gd name="connsiteX437" fmla="*/ 321088 w 431559"/>
                <a:gd name="connsiteY437" fmla="*/ 270794 h 398521"/>
                <a:gd name="connsiteX438" fmla="*/ 326545 w 431559"/>
                <a:gd name="connsiteY438" fmla="*/ 272711 h 398521"/>
                <a:gd name="connsiteX439" fmla="*/ 326840 w 431559"/>
                <a:gd name="connsiteY439" fmla="*/ 271384 h 398521"/>
                <a:gd name="connsiteX440" fmla="*/ 328463 w 431559"/>
                <a:gd name="connsiteY440" fmla="*/ 270941 h 398521"/>
                <a:gd name="connsiteX441" fmla="*/ 332298 w 431559"/>
                <a:gd name="connsiteY441" fmla="*/ 270941 h 398521"/>
                <a:gd name="connsiteX442" fmla="*/ 339672 w 431559"/>
                <a:gd name="connsiteY442" fmla="*/ 271531 h 398521"/>
                <a:gd name="connsiteX443" fmla="*/ 345719 w 431559"/>
                <a:gd name="connsiteY443" fmla="*/ 270794 h 398521"/>
                <a:gd name="connsiteX444" fmla="*/ 346014 w 431559"/>
                <a:gd name="connsiteY444" fmla="*/ 270794 h 398521"/>
                <a:gd name="connsiteX445" fmla="*/ 350144 w 431559"/>
                <a:gd name="connsiteY445" fmla="*/ 267107 h 398521"/>
                <a:gd name="connsiteX446" fmla="*/ 354864 w 431559"/>
                <a:gd name="connsiteY446" fmla="*/ 263124 h 398521"/>
                <a:gd name="connsiteX447" fmla="*/ 361943 w 431559"/>
                <a:gd name="connsiteY447" fmla="*/ 262829 h 398521"/>
                <a:gd name="connsiteX448" fmla="*/ 369465 w 431559"/>
                <a:gd name="connsiteY448" fmla="*/ 262387 h 398521"/>
                <a:gd name="connsiteX449" fmla="*/ 375513 w 431559"/>
                <a:gd name="connsiteY449" fmla="*/ 262239 h 398521"/>
                <a:gd name="connsiteX450" fmla="*/ 384215 w 431559"/>
                <a:gd name="connsiteY450" fmla="*/ 261944 h 398521"/>
                <a:gd name="connsiteX451" fmla="*/ 391147 w 431559"/>
                <a:gd name="connsiteY451" fmla="*/ 261649 h 398521"/>
                <a:gd name="connsiteX452" fmla="*/ 399406 w 431559"/>
                <a:gd name="connsiteY452" fmla="*/ 261355 h 398521"/>
                <a:gd name="connsiteX453" fmla="*/ 399554 w 431559"/>
                <a:gd name="connsiteY453" fmla="*/ 259584 h 398521"/>
                <a:gd name="connsiteX454" fmla="*/ 400143 w 431559"/>
                <a:gd name="connsiteY454" fmla="*/ 259142 h 398521"/>
                <a:gd name="connsiteX455" fmla="*/ 400881 w 431559"/>
                <a:gd name="connsiteY455" fmla="*/ 258995 h 398521"/>
                <a:gd name="connsiteX456" fmla="*/ 406928 w 431559"/>
                <a:gd name="connsiteY456" fmla="*/ 260027 h 398521"/>
                <a:gd name="connsiteX457" fmla="*/ 412533 w 431559"/>
                <a:gd name="connsiteY457" fmla="*/ 260912 h 398521"/>
                <a:gd name="connsiteX458" fmla="*/ 412976 w 431559"/>
                <a:gd name="connsiteY458" fmla="*/ 257520 h 398521"/>
                <a:gd name="connsiteX459" fmla="*/ 417843 w 431559"/>
                <a:gd name="connsiteY459" fmla="*/ 253390 h 398521"/>
                <a:gd name="connsiteX460" fmla="*/ 420645 w 431559"/>
                <a:gd name="connsiteY460" fmla="*/ 252505 h 398521"/>
                <a:gd name="connsiteX461" fmla="*/ 421382 w 431559"/>
                <a:gd name="connsiteY461" fmla="*/ 251767 h 398521"/>
                <a:gd name="connsiteX462" fmla="*/ 422267 w 431559"/>
                <a:gd name="connsiteY462" fmla="*/ 250293 h 398521"/>
                <a:gd name="connsiteX463" fmla="*/ 422710 w 431559"/>
                <a:gd name="connsiteY463" fmla="*/ 248080 h 398521"/>
                <a:gd name="connsiteX464" fmla="*/ 423005 w 431559"/>
                <a:gd name="connsiteY464" fmla="*/ 246605 h 398521"/>
                <a:gd name="connsiteX465" fmla="*/ 424037 w 431559"/>
                <a:gd name="connsiteY465" fmla="*/ 245278 h 398521"/>
                <a:gd name="connsiteX466" fmla="*/ 424775 w 431559"/>
                <a:gd name="connsiteY466" fmla="*/ 242918 h 398521"/>
                <a:gd name="connsiteX467" fmla="*/ 425807 w 431559"/>
                <a:gd name="connsiteY467" fmla="*/ 238641 h 398521"/>
                <a:gd name="connsiteX468" fmla="*/ 428610 w 431559"/>
                <a:gd name="connsiteY468" fmla="*/ 234216 h 398521"/>
                <a:gd name="connsiteX469" fmla="*/ 430232 w 431559"/>
                <a:gd name="connsiteY469" fmla="*/ 228316 h 398521"/>
                <a:gd name="connsiteX470" fmla="*/ 430379 w 431559"/>
                <a:gd name="connsiteY470" fmla="*/ 222564 h 398521"/>
                <a:gd name="connsiteX471" fmla="*/ 430674 w 431559"/>
                <a:gd name="connsiteY471" fmla="*/ 218139 h 398521"/>
                <a:gd name="connsiteX472" fmla="*/ 431559 w 431559"/>
                <a:gd name="connsiteY472" fmla="*/ 217255 h 398521"/>
                <a:gd name="connsiteX473" fmla="*/ 431559 w 431559"/>
                <a:gd name="connsiteY473" fmla="*/ 209438 h 3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431559" h="398521">
                  <a:moveTo>
                    <a:pt x="431559" y="209438"/>
                  </a:moveTo>
                  <a:lnTo>
                    <a:pt x="431559" y="201473"/>
                  </a:lnTo>
                  <a:lnTo>
                    <a:pt x="431559" y="194836"/>
                  </a:lnTo>
                  <a:lnTo>
                    <a:pt x="431412" y="186576"/>
                  </a:lnTo>
                  <a:lnTo>
                    <a:pt x="431412" y="179349"/>
                  </a:lnTo>
                  <a:lnTo>
                    <a:pt x="431412" y="171385"/>
                  </a:lnTo>
                  <a:lnTo>
                    <a:pt x="431412" y="164305"/>
                  </a:lnTo>
                  <a:lnTo>
                    <a:pt x="431412" y="159585"/>
                  </a:lnTo>
                  <a:lnTo>
                    <a:pt x="423152" y="161208"/>
                  </a:lnTo>
                  <a:lnTo>
                    <a:pt x="417105" y="162388"/>
                  </a:lnTo>
                  <a:lnTo>
                    <a:pt x="410763" y="163568"/>
                  </a:lnTo>
                  <a:lnTo>
                    <a:pt x="409731" y="163715"/>
                  </a:lnTo>
                  <a:lnTo>
                    <a:pt x="408551" y="163863"/>
                  </a:lnTo>
                  <a:lnTo>
                    <a:pt x="407813" y="163715"/>
                  </a:lnTo>
                  <a:lnTo>
                    <a:pt x="406043" y="163125"/>
                  </a:lnTo>
                  <a:lnTo>
                    <a:pt x="403831" y="161503"/>
                  </a:lnTo>
                  <a:lnTo>
                    <a:pt x="402503" y="160765"/>
                  </a:lnTo>
                  <a:lnTo>
                    <a:pt x="402061" y="159438"/>
                  </a:lnTo>
                  <a:lnTo>
                    <a:pt x="402946" y="157816"/>
                  </a:lnTo>
                  <a:lnTo>
                    <a:pt x="403978" y="156193"/>
                  </a:lnTo>
                  <a:lnTo>
                    <a:pt x="404273" y="155013"/>
                  </a:lnTo>
                  <a:lnTo>
                    <a:pt x="405011" y="154128"/>
                  </a:lnTo>
                  <a:lnTo>
                    <a:pt x="405896" y="153391"/>
                  </a:lnTo>
                  <a:lnTo>
                    <a:pt x="406043" y="152359"/>
                  </a:lnTo>
                  <a:lnTo>
                    <a:pt x="405306" y="150736"/>
                  </a:lnTo>
                  <a:lnTo>
                    <a:pt x="404568" y="148376"/>
                  </a:lnTo>
                  <a:lnTo>
                    <a:pt x="404568" y="144099"/>
                  </a:lnTo>
                  <a:lnTo>
                    <a:pt x="404568" y="142624"/>
                  </a:lnTo>
                  <a:lnTo>
                    <a:pt x="404568" y="142182"/>
                  </a:lnTo>
                  <a:lnTo>
                    <a:pt x="402651" y="140559"/>
                  </a:lnTo>
                  <a:lnTo>
                    <a:pt x="399111" y="138789"/>
                  </a:lnTo>
                  <a:lnTo>
                    <a:pt x="395866" y="137757"/>
                  </a:lnTo>
                  <a:lnTo>
                    <a:pt x="394244" y="137314"/>
                  </a:lnTo>
                  <a:lnTo>
                    <a:pt x="390557" y="136724"/>
                  </a:lnTo>
                  <a:lnTo>
                    <a:pt x="385542" y="135544"/>
                  </a:lnTo>
                  <a:lnTo>
                    <a:pt x="383772" y="134807"/>
                  </a:lnTo>
                  <a:lnTo>
                    <a:pt x="380527" y="130825"/>
                  </a:lnTo>
                  <a:lnTo>
                    <a:pt x="378905" y="129792"/>
                  </a:lnTo>
                  <a:lnTo>
                    <a:pt x="371383" y="129055"/>
                  </a:lnTo>
                  <a:lnTo>
                    <a:pt x="368728" y="128465"/>
                  </a:lnTo>
                  <a:lnTo>
                    <a:pt x="366663" y="127580"/>
                  </a:lnTo>
                  <a:lnTo>
                    <a:pt x="364893" y="126252"/>
                  </a:lnTo>
                  <a:lnTo>
                    <a:pt x="364008" y="124040"/>
                  </a:lnTo>
                  <a:lnTo>
                    <a:pt x="363713" y="122270"/>
                  </a:lnTo>
                  <a:lnTo>
                    <a:pt x="362976" y="121533"/>
                  </a:lnTo>
                  <a:lnTo>
                    <a:pt x="354569" y="117108"/>
                  </a:lnTo>
                  <a:lnTo>
                    <a:pt x="352504" y="115781"/>
                  </a:lnTo>
                  <a:lnTo>
                    <a:pt x="351324" y="114306"/>
                  </a:lnTo>
                  <a:lnTo>
                    <a:pt x="351324" y="112388"/>
                  </a:lnTo>
                  <a:lnTo>
                    <a:pt x="351619" y="109881"/>
                  </a:lnTo>
                  <a:lnTo>
                    <a:pt x="351177" y="107668"/>
                  </a:lnTo>
                  <a:lnTo>
                    <a:pt x="350881" y="106636"/>
                  </a:lnTo>
                  <a:lnTo>
                    <a:pt x="347047" y="103981"/>
                  </a:lnTo>
                  <a:lnTo>
                    <a:pt x="338492" y="98229"/>
                  </a:lnTo>
                  <a:lnTo>
                    <a:pt x="329938" y="92329"/>
                  </a:lnTo>
                  <a:lnTo>
                    <a:pt x="321383" y="86577"/>
                  </a:lnTo>
                  <a:lnTo>
                    <a:pt x="312829" y="80678"/>
                  </a:lnTo>
                  <a:lnTo>
                    <a:pt x="304274" y="74926"/>
                  </a:lnTo>
                  <a:lnTo>
                    <a:pt x="295720" y="69026"/>
                  </a:lnTo>
                  <a:lnTo>
                    <a:pt x="287165" y="63126"/>
                  </a:lnTo>
                  <a:lnTo>
                    <a:pt x="278611" y="57374"/>
                  </a:lnTo>
                  <a:lnTo>
                    <a:pt x="270056" y="51474"/>
                  </a:lnTo>
                  <a:lnTo>
                    <a:pt x="261502" y="45575"/>
                  </a:lnTo>
                  <a:lnTo>
                    <a:pt x="252947" y="39675"/>
                  </a:lnTo>
                  <a:lnTo>
                    <a:pt x="244393" y="33775"/>
                  </a:lnTo>
                  <a:lnTo>
                    <a:pt x="235838" y="27876"/>
                  </a:lnTo>
                  <a:lnTo>
                    <a:pt x="227284" y="21976"/>
                  </a:lnTo>
                  <a:lnTo>
                    <a:pt x="218729" y="16076"/>
                  </a:lnTo>
                  <a:lnTo>
                    <a:pt x="210175" y="10177"/>
                  </a:lnTo>
                  <a:lnTo>
                    <a:pt x="202948" y="5162"/>
                  </a:lnTo>
                  <a:lnTo>
                    <a:pt x="194836" y="0"/>
                  </a:lnTo>
                  <a:lnTo>
                    <a:pt x="185691" y="0"/>
                  </a:lnTo>
                  <a:lnTo>
                    <a:pt x="173449" y="0"/>
                  </a:lnTo>
                  <a:lnTo>
                    <a:pt x="165190" y="0"/>
                  </a:lnTo>
                  <a:lnTo>
                    <a:pt x="156636" y="0"/>
                  </a:lnTo>
                  <a:lnTo>
                    <a:pt x="148671" y="0"/>
                  </a:lnTo>
                  <a:lnTo>
                    <a:pt x="149261" y="6342"/>
                  </a:lnTo>
                  <a:lnTo>
                    <a:pt x="149998" y="13127"/>
                  </a:lnTo>
                  <a:lnTo>
                    <a:pt x="150736" y="20059"/>
                  </a:lnTo>
                  <a:lnTo>
                    <a:pt x="151473" y="26843"/>
                  </a:lnTo>
                  <a:lnTo>
                    <a:pt x="152211" y="33628"/>
                  </a:lnTo>
                  <a:lnTo>
                    <a:pt x="153096" y="40560"/>
                  </a:lnTo>
                  <a:lnTo>
                    <a:pt x="153833" y="47345"/>
                  </a:lnTo>
                  <a:lnTo>
                    <a:pt x="154571" y="54129"/>
                  </a:lnTo>
                  <a:lnTo>
                    <a:pt x="155308" y="60914"/>
                  </a:lnTo>
                  <a:lnTo>
                    <a:pt x="156046" y="67698"/>
                  </a:lnTo>
                  <a:lnTo>
                    <a:pt x="156783" y="74631"/>
                  </a:lnTo>
                  <a:lnTo>
                    <a:pt x="157521" y="81415"/>
                  </a:lnTo>
                  <a:lnTo>
                    <a:pt x="158258" y="88052"/>
                  </a:lnTo>
                  <a:lnTo>
                    <a:pt x="158996" y="94837"/>
                  </a:lnTo>
                  <a:lnTo>
                    <a:pt x="159733" y="101621"/>
                  </a:lnTo>
                  <a:lnTo>
                    <a:pt x="160470" y="108406"/>
                  </a:lnTo>
                  <a:lnTo>
                    <a:pt x="161208" y="115191"/>
                  </a:lnTo>
                  <a:lnTo>
                    <a:pt x="161945" y="121828"/>
                  </a:lnTo>
                  <a:lnTo>
                    <a:pt x="162683" y="128612"/>
                  </a:lnTo>
                  <a:lnTo>
                    <a:pt x="163420" y="135397"/>
                  </a:lnTo>
                  <a:lnTo>
                    <a:pt x="164157" y="142034"/>
                  </a:lnTo>
                  <a:lnTo>
                    <a:pt x="164895" y="148819"/>
                  </a:lnTo>
                  <a:lnTo>
                    <a:pt x="165632" y="155456"/>
                  </a:lnTo>
                  <a:lnTo>
                    <a:pt x="166370" y="162240"/>
                  </a:lnTo>
                  <a:lnTo>
                    <a:pt x="167107" y="168877"/>
                  </a:lnTo>
                  <a:lnTo>
                    <a:pt x="167845" y="175515"/>
                  </a:lnTo>
                  <a:lnTo>
                    <a:pt x="168582" y="182299"/>
                  </a:lnTo>
                  <a:lnTo>
                    <a:pt x="169467" y="188936"/>
                  </a:lnTo>
                  <a:lnTo>
                    <a:pt x="170205" y="195573"/>
                  </a:lnTo>
                  <a:lnTo>
                    <a:pt x="170942" y="202210"/>
                  </a:lnTo>
                  <a:lnTo>
                    <a:pt x="171680" y="208847"/>
                  </a:lnTo>
                  <a:lnTo>
                    <a:pt x="172417" y="215485"/>
                  </a:lnTo>
                  <a:lnTo>
                    <a:pt x="173155" y="222269"/>
                  </a:lnTo>
                  <a:lnTo>
                    <a:pt x="173892" y="228611"/>
                  </a:lnTo>
                  <a:lnTo>
                    <a:pt x="176990" y="232004"/>
                  </a:lnTo>
                  <a:lnTo>
                    <a:pt x="180824" y="236281"/>
                  </a:lnTo>
                  <a:lnTo>
                    <a:pt x="179791" y="242181"/>
                  </a:lnTo>
                  <a:lnTo>
                    <a:pt x="178317" y="249408"/>
                  </a:lnTo>
                  <a:lnTo>
                    <a:pt x="176842" y="257225"/>
                  </a:lnTo>
                  <a:lnTo>
                    <a:pt x="171385" y="257225"/>
                  </a:lnTo>
                  <a:lnTo>
                    <a:pt x="166075" y="257225"/>
                  </a:lnTo>
                  <a:lnTo>
                    <a:pt x="160618" y="257225"/>
                  </a:lnTo>
                  <a:lnTo>
                    <a:pt x="155308" y="257225"/>
                  </a:lnTo>
                  <a:lnTo>
                    <a:pt x="149998" y="257225"/>
                  </a:lnTo>
                  <a:lnTo>
                    <a:pt x="144689" y="257225"/>
                  </a:lnTo>
                  <a:lnTo>
                    <a:pt x="139379" y="257225"/>
                  </a:lnTo>
                  <a:lnTo>
                    <a:pt x="134070" y="257225"/>
                  </a:lnTo>
                  <a:lnTo>
                    <a:pt x="128760" y="257225"/>
                  </a:lnTo>
                  <a:lnTo>
                    <a:pt x="123450" y="257225"/>
                  </a:lnTo>
                  <a:lnTo>
                    <a:pt x="117993" y="257225"/>
                  </a:lnTo>
                  <a:lnTo>
                    <a:pt x="112683" y="257225"/>
                  </a:lnTo>
                  <a:lnTo>
                    <a:pt x="107374" y="257225"/>
                  </a:lnTo>
                  <a:lnTo>
                    <a:pt x="102064" y="257225"/>
                  </a:lnTo>
                  <a:lnTo>
                    <a:pt x="96754" y="257225"/>
                  </a:lnTo>
                  <a:lnTo>
                    <a:pt x="91444" y="257225"/>
                  </a:lnTo>
                  <a:lnTo>
                    <a:pt x="86135" y="257225"/>
                  </a:lnTo>
                  <a:lnTo>
                    <a:pt x="81120" y="257225"/>
                  </a:lnTo>
                  <a:lnTo>
                    <a:pt x="78023" y="257077"/>
                  </a:lnTo>
                  <a:lnTo>
                    <a:pt x="76990" y="256487"/>
                  </a:lnTo>
                  <a:lnTo>
                    <a:pt x="76548" y="252358"/>
                  </a:lnTo>
                  <a:lnTo>
                    <a:pt x="75663" y="252652"/>
                  </a:lnTo>
                  <a:lnTo>
                    <a:pt x="74631" y="253832"/>
                  </a:lnTo>
                  <a:lnTo>
                    <a:pt x="74040" y="255160"/>
                  </a:lnTo>
                  <a:lnTo>
                    <a:pt x="74188" y="256782"/>
                  </a:lnTo>
                  <a:lnTo>
                    <a:pt x="74040" y="258257"/>
                  </a:lnTo>
                  <a:lnTo>
                    <a:pt x="70648" y="258700"/>
                  </a:lnTo>
                  <a:lnTo>
                    <a:pt x="66076" y="259732"/>
                  </a:lnTo>
                  <a:lnTo>
                    <a:pt x="61209" y="260469"/>
                  </a:lnTo>
                  <a:lnTo>
                    <a:pt x="56194" y="260175"/>
                  </a:lnTo>
                  <a:lnTo>
                    <a:pt x="54571" y="259880"/>
                  </a:lnTo>
                  <a:lnTo>
                    <a:pt x="52802" y="259290"/>
                  </a:lnTo>
                  <a:lnTo>
                    <a:pt x="48820" y="258700"/>
                  </a:lnTo>
                  <a:lnTo>
                    <a:pt x="46754" y="258700"/>
                  </a:lnTo>
                  <a:lnTo>
                    <a:pt x="44247" y="258847"/>
                  </a:lnTo>
                  <a:lnTo>
                    <a:pt x="41445" y="259142"/>
                  </a:lnTo>
                  <a:lnTo>
                    <a:pt x="40412" y="259880"/>
                  </a:lnTo>
                  <a:lnTo>
                    <a:pt x="38347" y="262977"/>
                  </a:lnTo>
                  <a:lnTo>
                    <a:pt x="36283" y="266369"/>
                  </a:lnTo>
                  <a:lnTo>
                    <a:pt x="34808" y="266369"/>
                  </a:lnTo>
                  <a:lnTo>
                    <a:pt x="33333" y="264452"/>
                  </a:lnTo>
                  <a:lnTo>
                    <a:pt x="29055" y="260912"/>
                  </a:lnTo>
                  <a:lnTo>
                    <a:pt x="23894" y="256192"/>
                  </a:lnTo>
                  <a:lnTo>
                    <a:pt x="21534" y="253832"/>
                  </a:lnTo>
                  <a:lnTo>
                    <a:pt x="20353" y="253390"/>
                  </a:lnTo>
                  <a:lnTo>
                    <a:pt x="17846" y="255160"/>
                  </a:lnTo>
                  <a:lnTo>
                    <a:pt x="15781" y="256782"/>
                  </a:lnTo>
                  <a:lnTo>
                    <a:pt x="13569" y="259142"/>
                  </a:lnTo>
                  <a:lnTo>
                    <a:pt x="12684" y="261355"/>
                  </a:lnTo>
                  <a:lnTo>
                    <a:pt x="11799" y="263862"/>
                  </a:lnTo>
                  <a:lnTo>
                    <a:pt x="11504" y="266959"/>
                  </a:lnTo>
                  <a:lnTo>
                    <a:pt x="10619" y="270499"/>
                  </a:lnTo>
                  <a:lnTo>
                    <a:pt x="8849" y="273449"/>
                  </a:lnTo>
                  <a:lnTo>
                    <a:pt x="6784" y="275514"/>
                  </a:lnTo>
                  <a:lnTo>
                    <a:pt x="5162" y="276546"/>
                  </a:lnTo>
                  <a:lnTo>
                    <a:pt x="4572" y="277136"/>
                  </a:lnTo>
                  <a:lnTo>
                    <a:pt x="0" y="275514"/>
                  </a:lnTo>
                  <a:lnTo>
                    <a:pt x="2507" y="279791"/>
                  </a:lnTo>
                  <a:lnTo>
                    <a:pt x="1917" y="281708"/>
                  </a:lnTo>
                  <a:lnTo>
                    <a:pt x="1327" y="284806"/>
                  </a:lnTo>
                  <a:lnTo>
                    <a:pt x="2802" y="286870"/>
                  </a:lnTo>
                  <a:lnTo>
                    <a:pt x="4425" y="288345"/>
                  </a:lnTo>
                  <a:lnTo>
                    <a:pt x="5604" y="289673"/>
                  </a:lnTo>
                  <a:lnTo>
                    <a:pt x="6784" y="291443"/>
                  </a:lnTo>
                  <a:lnTo>
                    <a:pt x="7079" y="294983"/>
                  </a:lnTo>
                  <a:lnTo>
                    <a:pt x="6784" y="297637"/>
                  </a:lnTo>
                  <a:lnTo>
                    <a:pt x="7669" y="298670"/>
                  </a:lnTo>
                  <a:lnTo>
                    <a:pt x="8407" y="300145"/>
                  </a:lnTo>
                  <a:lnTo>
                    <a:pt x="8259" y="301472"/>
                  </a:lnTo>
                  <a:lnTo>
                    <a:pt x="7817" y="302505"/>
                  </a:lnTo>
                  <a:lnTo>
                    <a:pt x="6194" y="303980"/>
                  </a:lnTo>
                  <a:lnTo>
                    <a:pt x="5900" y="306634"/>
                  </a:lnTo>
                  <a:lnTo>
                    <a:pt x="8407" y="309879"/>
                  </a:lnTo>
                  <a:lnTo>
                    <a:pt x="10176" y="311649"/>
                  </a:lnTo>
                  <a:lnTo>
                    <a:pt x="10029" y="312534"/>
                  </a:lnTo>
                  <a:lnTo>
                    <a:pt x="10472" y="313714"/>
                  </a:lnTo>
                  <a:lnTo>
                    <a:pt x="11799" y="315041"/>
                  </a:lnTo>
                  <a:lnTo>
                    <a:pt x="12536" y="314746"/>
                  </a:lnTo>
                  <a:lnTo>
                    <a:pt x="13274" y="313566"/>
                  </a:lnTo>
                  <a:lnTo>
                    <a:pt x="13717" y="312976"/>
                  </a:lnTo>
                  <a:lnTo>
                    <a:pt x="15929" y="313271"/>
                  </a:lnTo>
                  <a:lnTo>
                    <a:pt x="16961" y="313566"/>
                  </a:lnTo>
                  <a:lnTo>
                    <a:pt x="18289" y="315631"/>
                  </a:lnTo>
                  <a:lnTo>
                    <a:pt x="18879" y="317106"/>
                  </a:lnTo>
                  <a:lnTo>
                    <a:pt x="19174" y="318876"/>
                  </a:lnTo>
                  <a:lnTo>
                    <a:pt x="20649" y="321088"/>
                  </a:lnTo>
                  <a:lnTo>
                    <a:pt x="21828" y="322563"/>
                  </a:lnTo>
                  <a:lnTo>
                    <a:pt x="22124" y="323596"/>
                  </a:lnTo>
                  <a:lnTo>
                    <a:pt x="23303" y="324923"/>
                  </a:lnTo>
                  <a:lnTo>
                    <a:pt x="22566" y="327726"/>
                  </a:lnTo>
                  <a:lnTo>
                    <a:pt x="22713" y="329200"/>
                  </a:lnTo>
                  <a:lnTo>
                    <a:pt x="21828" y="333183"/>
                  </a:lnTo>
                  <a:lnTo>
                    <a:pt x="21681" y="334953"/>
                  </a:lnTo>
                  <a:lnTo>
                    <a:pt x="21828" y="335690"/>
                  </a:lnTo>
                  <a:lnTo>
                    <a:pt x="23451" y="337017"/>
                  </a:lnTo>
                  <a:lnTo>
                    <a:pt x="23303" y="339082"/>
                  </a:lnTo>
                  <a:lnTo>
                    <a:pt x="22566" y="339820"/>
                  </a:lnTo>
                  <a:lnTo>
                    <a:pt x="21828" y="341295"/>
                  </a:lnTo>
                  <a:lnTo>
                    <a:pt x="21091" y="343212"/>
                  </a:lnTo>
                  <a:lnTo>
                    <a:pt x="20353" y="344540"/>
                  </a:lnTo>
                  <a:lnTo>
                    <a:pt x="20649" y="345277"/>
                  </a:lnTo>
                  <a:lnTo>
                    <a:pt x="22713" y="346899"/>
                  </a:lnTo>
                  <a:lnTo>
                    <a:pt x="25516" y="349259"/>
                  </a:lnTo>
                  <a:lnTo>
                    <a:pt x="26696" y="349554"/>
                  </a:lnTo>
                  <a:lnTo>
                    <a:pt x="28023" y="349112"/>
                  </a:lnTo>
                  <a:lnTo>
                    <a:pt x="30088" y="347194"/>
                  </a:lnTo>
                  <a:lnTo>
                    <a:pt x="31711" y="345277"/>
                  </a:lnTo>
                  <a:lnTo>
                    <a:pt x="33333" y="344245"/>
                  </a:lnTo>
                  <a:lnTo>
                    <a:pt x="35250" y="344245"/>
                  </a:lnTo>
                  <a:lnTo>
                    <a:pt x="36725" y="345719"/>
                  </a:lnTo>
                  <a:lnTo>
                    <a:pt x="38495" y="348817"/>
                  </a:lnTo>
                  <a:lnTo>
                    <a:pt x="40265" y="351619"/>
                  </a:lnTo>
                  <a:lnTo>
                    <a:pt x="40412" y="351914"/>
                  </a:lnTo>
                  <a:lnTo>
                    <a:pt x="41150" y="352357"/>
                  </a:lnTo>
                  <a:lnTo>
                    <a:pt x="41887" y="352357"/>
                  </a:lnTo>
                  <a:lnTo>
                    <a:pt x="42772" y="351619"/>
                  </a:lnTo>
                  <a:lnTo>
                    <a:pt x="43510" y="351324"/>
                  </a:lnTo>
                  <a:lnTo>
                    <a:pt x="44247" y="349997"/>
                  </a:lnTo>
                  <a:lnTo>
                    <a:pt x="47492" y="346014"/>
                  </a:lnTo>
                  <a:lnTo>
                    <a:pt x="49852" y="344982"/>
                  </a:lnTo>
                  <a:lnTo>
                    <a:pt x="50737" y="344687"/>
                  </a:lnTo>
                  <a:lnTo>
                    <a:pt x="52359" y="344097"/>
                  </a:lnTo>
                  <a:lnTo>
                    <a:pt x="55309" y="344982"/>
                  </a:lnTo>
                  <a:lnTo>
                    <a:pt x="59291" y="346604"/>
                  </a:lnTo>
                  <a:lnTo>
                    <a:pt x="64306" y="348522"/>
                  </a:lnTo>
                  <a:lnTo>
                    <a:pt x="66076" y="348964"/>
                  </a:lnTo>
                  <a:lnTo>
                    <a:pt x="67108" y="348522"/>
                  </a:lnTo>
                  <a:lnTo>
                    <a:pt x="68583" y="345867"/>
                  </a:lnTo>
                  <a:lnTo>
                    <a:pt x="70353" y="344834"/>
                  </a:lnTo>
                  <a:lnTo>
                    <a:pt x="73008" y="343654"/>
                  </a:lnTo>
                  <a:lnTo>
                    <a:pt x="75220" y="343065"/>
                  </a:lnTo>
                  <a:lnTo>
                    <a:pt x="76400" y="342917"/>
                  </a:lnTo>
                  <a:lnTo>
                    <a:pt x="76843" y="342327"/>
                  </a:lnTo>
                  <a:lnTo>
                    <a:pt x="77138" y="341147"/>
                  </a:lnTo>
                  <a:lnTo>
                    <a:pt x="76843" y="340115"/>
                  </a:lnTo>
                  <a:lnTo>
                    <a:pt x="75515" y="338050"/>
                  </a:lnTo>
                  <a:lnTo>
                    <a:pt x="75368" y="337460"/>
                  </a:lnTo>
                  <a:lnTo>
                    <a:pt x="76253" y="337017"/>
                  </a:lnTo>
                  <a:lnTo>
                    <a:pt x="77875" y="336723"/>
                  </a:lnTo>
                  <a:lnTo>
                    <a:pt x="80088" y="337017"/>
                  </a:lnTo>
                  <a:lnTo>
                    <a:pt x="82595" y="337902"/>
                  </a:lnTo>
                  <a:lnTo>
                    <a:pt x="84660" y="339082"/>
                  </a:lnTo>
                  <a:lnTo>
                    <a:pt x="85840" y="340557"/>
                  </a:lnTo>
                  <a:lnTo>
                    <a:pt x="87020" y="343802"/>
                  </a:lnTo>
                  <a:lnTo>
                    <a:pt x="88052" y="346899"/>
                  </a:lnTo>
                  <a:lnTo>
                    <a:pt x="90559" y="351767"/>
                  </a:lnTo>
                  <a:lnTo>
                    <a:pt x="90412" y="354716"/>
                  </a:lnTo>
                  <a:lnTo>
                    <a:pt x="90412" y="358256"/>
                  </a:lnTo>
                  <a:lnTo>
                    <a:pt x="91444" y="358994"/>
                  </a:lnTo>
                  <a:lnTo>
                    <a:pt x="92772" y="359289"/>
                  </a:lnTo>
                  <a:lnTo>
                    <a:pt x="93214" y="359731"/>
                  </a:lnTo>
                  <a:lnTo>
                    <a:pt x="94542" y="362534"/>
                  </a:lnTo>
                  <a:lnTo>
                    <a:pt x="95574" y="363271"/>
                  </a:lnTo>
                  <a:lnTo>
                    <a:pt x="97049" y="363418"/>
                  </a:lnTo>
                  <a:lnTo>
                    <a:pt x="99557" y="365188"/>
                  </a:lnTo>
                  <a:lnTo>
                    <a:pt x="101179" y="365926"/>
                  </a:lnTo>
                  <a:lnTo>
                    <a:pt x="101474" y="366368"/>
                  </a:lnTo>
                  <a:lnTo>
                    <a:pt x="101474" y="367106"/>
                  </a:lnTo>
                  <a:lnTo>
                    <a:pt x="100736" y="367991"/>
                  </a:lnTo>
                  <a:lnTo>
                    <a:pt x="99704" y="368581"/>
                  </a:lnTo>
                  <a:lnTo>
                    <a:pt x="98229" y="369760"/>
                  </a:lnTo>
                  <a:lnTo>
                    <a:pt x="97049" y="371383"/>
                  </a:lnTo>
                  <a:lnTo>
                    <a:pt x="94542" y="375070"/>
                  </a:lnTo>
                  <a:lnTo>
                    <a:pt x="94394" y="375808"/>
                  </a:lnTo>
                  <a:lnTo>
                    <a:pt x="94984" y="376250"/>
                  </a:lnTo>
                  <a:lnTo>
                    <a:pt x="96017" y="376398"/>
                  </a:lnTo>
                  <a:lnTo>
                    <a:pt x="97197" y="376103"/>
                  </a:lnTo>
                  <a:lnTo>
                    <a:pt x="99409" y="374775"/>
                  </a:lnTo>
                  <a:lnTo>
                    <a:pt x="101326" y="375218"/>
                  </a:lnTo>
                  <a:lnTo>
                    <a:pt x="103096" y="376250"/>
                  </a:lnTo>
                  <a:lnTo>
                    <a:pt x="103686" y="377283"/>
                  </a:lnTo>
                  <a:lnTo>
                    <a:pt x="103834" y="378757"/>
                  </a:lnTo>
                  <a:lnTo>
                    <a:pt x="103539" y="380527"/>
                  </a:lnTo>
                  <a:lnTo>
                    <a:pt x="103391" y="382592"/>
                  </a:lnTo>
                  <a:lnTo>
                    <a:pt x="103981" y="385985"/>
                  </a:lnTo>
                  <a:lnTo>
                    <a:pt x="104866" y="389524"/>
                  </a:lnTo>
                  <a:lnTo>
                    <a:pt x="105751" y="390704"/>
                  </a:lnTo>
                  <a:lnTo>
                    <a:pt x="111651" y="393802"/>
                  </a:lnTo>
                  <a:lnTo>
                    <a:pt x="112241" y="394982"/>
                  </a:lnTo>
                  <a:lnTo>
                    <a:pt x="112535" y="396162"/>
                  </a:lnTo>
                  <a:lnTo>
                    <a:pt x="112093" y="397931"/>
                  </a:lnTo>
                  <a:lnTo>
                    <a:pt x="112831" y="397931"/>
                  </a:lnTo>
                  <a:lnTo>
                    <a:pt x="114895" y="397341"/>
                  </a:lnTo>
                  <a:lnTo>
                    <a:pt x="116665" y="396014"/>
                  </a:lnTo>
                  <a:lnTo>
                    <a:pt x="118435" y="393212"/>
                  </a:lnTo>
                  <a:lnTo>
                    <a:pt x="120795" y="390999"/>
                  </a:lnTo>
                  <a:lnTo>
                    <a:pt x="123302" y="391147"/>
                  </a:lnTo>
                  <a:lnTo>
                    <a:pt x="124040" y="390852"/>
                  </a:lnTo>
                  <a:lnTo>
                    <a:pt x="124925" y="390704"/>
                  </a:lnTo>
                  <a:lnTo>
                    <a:pt x="126105" y="392179"/>
                  </a:lnTo>
                  <a:lnTo>
                    <a:pt x="127137" y="393359"/>
                  </a:lnTo>
                  <a:lnTo>
                    <a:pt x="127875" y="393359"/>
                  </a:lnTo>
                  <a:lnTo>
                    <a:pt x="128465" y="395424"/>
                  </a:lnTo>
                  <a:lnTo>
                    <a:pt x="133185" y="396309"/>
                  </a:lnTo>
                  <a:lnTo>
                    <a:pt x="135249" y="396899"/>
                  </a:lnTo>
                  <a:lnTo>
                    <a:pt x="137019" y="398521"/>
                  </a:lnTo>
                  <a:lnTo>
                    <a:pt x="137609" y="398521"/>
                  </a:lnTo>
                  <a:lnTo>
                    <a:pt x="138346" y="398226"/>
                  </a:lnTo>
                  <a:lnTo>
                    <a:pt x="138789" y="397636"/>
                  </a:lnTo>
                  <a:lnTo>
                    <a:pt x="138937" y="397046"/>
                  </a:lnTo>
                  <a:lnTo>
                    <a:pt x="138199" y="395719"/>
                  </a:lnTo>
                  <a:lnTo>
                    <a:pt x="138494" y="394391"/>
                  </a:lnTo>
                  <a:lnTo>
                    <a:pt x="139231" y="393212"/>
                  </a:lnTo>
                  <a:lnTo>
                    <a:pt x="140559" y="393212"/>
                  </a:lnTo>
                  <a:lnTo>
                    <a:pt x="142329" y="392917"/>
                  </a:lnTo>
                  <a:lnTo>
                    <a:pt x="144394" y="392917"/>
                  </a:lnTo>
                  <a:lnTo>
                    <a:pt x="146016" y="393064"/>
                  </a:lnTo>
                  <a:lnTo>
                    <a:pt x="146606" y="392032"/>
                  </a:lnTo>
                  <a:lnTo>
                    <a:pt x="146016" y="388787"/>
                  </a:lnTo>
                  <a:lnTo>
                    <a:pt x="146163" y="387017"/>
                  </a:lnTo>
                  <a:lnTo>
                    <a:pt x="146459" y="385690"/>
                  </a:lnTo>
                  <a:lnTo>
                    <a:pt x="147048" y="385100"/>
                  </a:lnTo>
                  <a:lnTo>
                    <a:pt x="149408" y="386870"/>
                  </a:lnTo>
                  <a:lnTo>
                    <a:pt x="151473" y="387459"/>
                  </a:lnTo>
                  <a:lnTo>
                    <a:pt x="153096" y="387607"/>
                  </a:lnTo>
                  <a:lnTo>
                    <a:pt x="153538" y="387165"/>
                  </a:lnTo>
                  <a:lnTo>
                    <a:pt x="152801" y="385247"/>
                  </a:lnTo>
                  <a:lnTo>
                    <a:pt x="152948" y="384657"/>
                  </a:lnTo>
                  <a:lnTo>
                    <a:pt x="153538" y="384215"/>
                  </a:lnTo>
                  <a:lnTo>
                    <a:pt x="154571" y="384067"/>
                  </a:lnTo>
                  <a:lnTo>
                    <a:pt x="157373" y="383182"/>
                  </a:lnTo>
                  <a:lnTo>
                    <a:pt x="157668" y="383477"/>
                  </a:lnTo>
                  <a:lnTo>
                    <a:pt x="158110" y="386574"/>
                  </a:lnTo>
                  <a:lnTo>
                    <a:pt x="157815" y="387607"/>
                  </a:lnTo>
                  <a:lnTo>
                    <a:pt x="158405" y="389819"/>
                  </a:lnTo>
                  <a:lnTo>
                    <a:pt x="159143" y="391737"/>
                  </a:lnTo>
                  <a:lnTo>
                    <a:pt x="159143" y="392622"/>
                  </a:lnTo>
                  <a:lnTo>
                    <a:pt x="158553" y="393802"/>
                  </a:lnTo>
                  <a:lnTo>
                    <a:pt x="157815" y="394982"/>
                  </a:lnTo>
                  <a:lnTo>
                    <a:pt x="157963" y="395424"/>
                  </a:lnTo>
                  <a:lnTo>
                    <a:pt x="158996" y="396162"/>
                  </a:lnTo>
                  <a:lnTo>
                    <a:pt x="161060" y="396899"/>
                  </a:lnTo>
                  <a:lnTo>
                    <a:pt x="163272" y="397194"/>
                  </a:lnTo>
                  <a:lnTo>
                    <a:pt x="164453" y="396014"/>
                  </a:lnTo>
                  <a:lnTo>
                    <a:pt x="165632" y="394982"/>
                  </a:lnTo>
                  <a:lnTo>
                    <a:pt x="166517" y="394244"/>
                  </a:lnTo>
                  <a:lnTo>
                    <a:pt x="166813" y="392917"/>
                  </a:lnTo>
                  <a:lnTo>
                    <a:pt x="168287" y="392032"/>
                  </a:lnTo>
                  <a:lnTo>
                    <a:pt x="172122" y="390852"/>
                  </a:lnTo>
                  <a:lnTo>
                    <a:pt x="175662" y="390704"/>
                  </a:lnTo>
                  <a:lnTo>
                    <a:pt x="176547" y="391147"/>
                  </a:lnTo>
                  <a:lnTo>
                    <a:pt x="176990" y="389524"/>
                  </a:lnTo>
                  <a:lnTo>
                    <a:pt x="177727" y="387459"/>
                  </a:lnTo>
                  <a:lnTo>
                    <a:pt x="177874" y="385395"/>
                  </a:lnTo>
                  <a:lnTo>
                    <a:pt x="178317" y="382002"/>
                  </a:lnTo>
                  <a:lnTo>
                    <a:pt x="178022" y="377873"/>
                  </a:lnTo>
                  <a:lnTo>
                    <a:pt x="177432" y="374923"/>
                  </a:lnTo>
                  <a:lnTo>
                    <a:pt x="179202" y="373743"/>
                  </a:lnTo>
                  <a:lnTo>
                    <a:pt x="181119" y="372563"/>
                  </a:lnTo>
                  <a:lnTo>
                    <a:pt x="182447" y="370645"/>
                  </a:lnTo>
                  <a:lnTo>
                    <a:pt x="183774" y="366073"/>
                  </a:lnTo>
                  <a:lnTo>
                    <a:pt x="184216" y="362239"/>
                  </a:lnTo>
                  <a:lnTo>
                    <a:pt x="183921" y="360911"/>
                  </a:lnTo>
                  <a:lnTo>
                    <a:pt x="183184" y="359731"/>
                  </a:lnTo>
                  <a:lnTo>
                    <a:pt x="182741" y="358109"/>
                  </a:lnTo>
                  <a:lnTo>
                    <a:pt x="182299" y="356044"/>
                  </a:lnTo>
                  <a:lnTo>
                    <a:pt x="182741" y="354274"/>
                  </a:lnTo>
                  <a:lnTo>
                    <a:pt x="184216" y="352651"/>
                  </a:lnTo>
                  <a:lnTo>
                    <a:pt x="186134" y="351177"/>
                  </a:lnTo>
                  <a:lnTo>
                    <a:pt x="187461" y="350587"/>
                  </a:lnTo>
                  <a:lnTo>
                    <a:pt x="191149" y="349849"/>
                  </a:lnTo>
                  <a:lnTo>
                    <a:pt x="195573" y="348817"/>
                  </a:lnTo>
                  <a:lnTo>
                    <a:pt x="198081" y="347637"/>
                  </a:lnTo>
                  <a:lnTo>
                    <a:pt x="199998" y="346604"/>
                  </a:lnTo>
                  <a:lnTo>
                    <a:pt x="201030" y="345572"/>
                  </a:lnTo>
                  <a:lnTo>
                    <a:pt x="202063" y="343802"/>
                  </a:lnTo>
                  <a:lnTo>
                    <a:pt x="203833" y="342327"/>
                  </a:lnTo>
                  <a:lnTo>
                    <a:pt x="205160" y="340852"/>
                  </a:lnTo>
                  <a:lnTo>
                    <a:pt x="205308" y="336723"/>
                  </a:lnTo>
                  <a:lnTo>
                    <a:pt x="205308" y="334363"/>
                  </a:lnTo>
                  <a:lnTo>
                    <a:pt x="204423" y="333035"/>
                  </a:lnTo>
                  <a:lnTo>
                    <a:pt x="203833" y="332003"/>
                  </a:lnTo>
                  <a:lnTo>
                    <a:pt x="210470" y="328758"/>
                  </a:lnTo>
                  <a:lnTo>
                    <a:pt x="210470" y="326546"/>
                  </a:lnTo>
                  <a:lnTo>
                    <a:pt x="209585" y="324038"/>
                  </a:lnTo>
                  <a:lnTo>
                    <a:pt x="208258" y="321973"/>
                  </a:lnTo>
                  <a:lnTo>
                    <a:pt x="207815" y="320203"/>
                  </a:lnTo>
                  <a:lnTo>
                    <a:pt x="209585" y="318139"/>
                  </a:lnTo>
                  <a:lnTo>
                    <a:pt x="211207" y="316516"/>
                  </a:lnTo>
                  <a:lnTo>
                    <a:pt x="212387" y="315189"/>
                  </a:lnTo>
                  <a:lnTo>
                    <a:pt x="215042" y="313271"/>
                  </a:lnTo>
                  <a:lnTo>
                    <a:pt x="217844" y="312681"/>
                  </a:lnTo>
                  <a:lnTo>
                    <a:pt x="220204" y="313419"/>
                  </a:lnTo>
                  <a:lnTo>
                    <a:pt x="227431" y="318139"/>
                  </a:lnTo>
                  <a:lnTo>
                    <a:pt x="228759" y="318581"/>
                  </a:lnTo>
                  <a:lnTo>
                    <a:pt x="230234" y="318139"/>
                  </a:lnTo>
                  <a:lnTo>
                    <a:pt x="232151" y="316959"/>
                  </a:lnTo>
                  <a:lnTo>
                    <a:pt x="234658" y="315926"/>
                  </a:lnTo>
                  <a:lnTo>
                    <a:pt x="235543" y="312681"/>
                  </a:lnTo>
                  <a:lnTo>
                    <a:pt x="235396" y="308109"/>
                  </a:lnTo>
                  <a:lnTo>
                    <a:pt x="235986" y="305897"/>
                  </a:lnTo>
                  <a:lnTo>
                    <a:pt x="237313" y="305602"/>
                  </a:lnTo>
                  <a:lnTo>
                    <a:pt x="241443" y="306487"/>
                  </a:lnTo>
                  <a:lnTo>
                    <a:pt x="242623" y="306487"/>
                  </a:lnTo>
                  <a:lnTo>
                    <a:pt x="243803" y="306192"/>
                  </a:lnTo>
                  <a:lnTo>
                    <a:pt x="244688" y="305454"/>
                  </a:lnTo>
                  <a:lnTo>
                    <a:pt x="244688" y="303832"/>
                  </a:lnTo>
                  <a:lnTo>
                    <a:pt x="244393" y="302505"/>
                  </a:lnTo>
                  <a:lnTo>
                    <a:pt x="245868" y="298227"/>
                  </a:lnTo>
                  <a:lnTo>
                    <a:pt x="248375" y="294983"/>
                  </a:lnTo>
                  <a:lnTo>
                    <a:pt x="253390" y="290853"/>
                  </a:lnTo>
                  <a:lnTo>
                    <a:pt x="254865" y="290115"/>
                  </a:lnTo>
                  <a:lnTo>
                    <a:pt x="256635" y="289673"/>
                  </a:lnTo>
                  <a:lnTo>
                    <a:pt x="265631" y="292475"/>
                  </a:lnTo>
                  <a:lnTo>
                    <a:pt x="267106" y="291738"/>
                  </a:lnTo>
                  <a:lnTo>
                    <a:pt x="269319" y="284806"/>
                  </a:lnTo>
                  <a:lnTo>
                    <a:pt x="271826" y="284216"/>
                  </a:lnTo>
                  <a:lnTo>
                    <a:pt x="274776" y="284068"/>
                  </a:lnTo>
                  <a:lnTo>
                    <a:pt x="276693" y="283478"/>
                  </a:lnTo>
                  <a:lnTo>
                    <a:pt x="277578" y="282888"/>
                  </a:lnTo>
                  <a:lnTo>
                    <a:pt x="281856" y="280381"/>
                  </a:lnTo>
                  <a:lnTo>
                    <a:pt x="289378" y="276694"/>
                  </a:lnTo>
                  <a:lnTo>
                    <a:pt x="293508" y="275219"/>
                  </a:lnTo>
                  <a:lnTo>
                    <a:pt x="294245" y="274629"/>
                  </a:lnTo>
                  <a:lnTo>
                    <a:pt x="297195" y="272121"/>
                  </a:lnTo>
                  <a:lnTo>
                    <a:pt x="301029" y="269172"/>
                  </a:lnTo>
                  <a:lnTo>
                    <a:pt x="303537" y="268581"/>
                  </a:lnTo>
                  <a:lnTo>
                    <a:pt x="306929" y="268286"/>
                  </a:lnTo>
                  <a:lnTo>
                    <a:pt x="308994" y="268877"/>
                  </a:lnTo>
                  <a:lnTo>
                    <a:pt x="309584" y="269614"/>
                  </a:lnTo>
                  <a:lnTo>
                    <a:pt x="310321" y="270056"/>
                  </a:lnTo>
                  <a:lnTo>
                    <a:pt x="314746" y="268877"/>
                  </a:lnTo>
                  <a:lnTo>
                    <a:pt x="321088" y="270794"/>
                  </a:lnTo>
                  <a:lnTo>
                    <a:pt x="326545" y="272711"/>
                  </a:lnTo>
                  <a:lnTo>
                    <a:pt x="326840" y="271384"/>
                  </a:lnTo>
                  <a:lnTo>
                    <a:pt x="328463" y="270941"/>
                  </a:lnTo>
                  <a:lnTo>
                    <a:pt x="332298" y="270941"/>
                  </a:lnTo>
                  <a:lnTo>
                    <a:pt x="339672" y="271531"/>
                  </a:lnTo>
                  <a:lnTo>
                    <a:pt x="345719" y="270794"/>
                  </a:lnTo>
                  <a:lnTo>
                    <a:pt x="346014" y="270794"/>
                  </a:lnTo>
                  <a:lnTo>
                    <a:pt x="350144" y="267107"/>
                  </a:lnTo>
                  <a:lnTo>
                    <a:pt x="354864" y="263124"/>
                  </a:lnTo>
                  <a:lnTo>
                    <a:pt x="361943" y="262829"/>
                  </a:lnTo>
                  <a:lnTo>
                    <a:pt x="369465" y="262387"/>
                  </a:lnTo>
                  <a:lnTo>
                    <a:pt x="375513" y="262239"/>
                  </a:lnTo>
                  <a:lnTo>
                    <a:pt x="384215" y="261944"/>
                  </a:lnTo>
                  <a:lnTo>
                    <a:pt x="391147" y="261649"/>
                  </a:lnTo>
                  <a:lnTo>
                    <a:pt x="399406" y="261355"/>
                  </a:lnTo>
                  <a:lnTo>
                    <a:pt x="399554" y="259584"/>
                  </a:lnTo>
                  <a:lnTo>
                    <a:pt x="400143" y="259142"/>
                  </a:lnTo>
                  <a:lnTo>
                    <a:pt x="400881" y="258995"/>
                  </a:lnTo>
                  <a:lnTo>
                    <a:pt x="406928" y="260027"/>
                  </a:lnTo>
                  <a:lnTo>
                    <a:pt x="412533" y="260912"/>
                  </a:lnTo>
                  <a:lnTo>
                    <a:pt x="412976" y="257520"/>
                  </a:lnTo>
                  <a:lnTo>
                    <a:pt x="417843" y="253390"/>
                  </a:lnTo>
                  <a:lnTo>
                    <a:pt x="420645" y="252505"/>
                  </a:lnTo>
                  <a:lnTo>
                    <a:pt x="421382" y="251767"/>
                  </a:lnTo>
                  <a:lnTo>
                    <a:pt x="422267" y="250293"/>
                  </a:lnTo>
                  <a:lnTo>
                    <a:pt x="422710" y="248080"/>
                  </a:lnTo>
                  <a:lnTo>
                    <a:pt x="423005" y="246605"/>
                  </a:lnTo>
                  <a:lnTo>
                    <a:pt x="424037" y="245278"/>
                  </a:lnTo>
                  <a:lnTo>
                    <a:pt x="424775" y="242918"/>
                  </a:lnTo>
                  <a:lnTo>
                    <a:pt x="425807" y="238641"/>
                  </a:lnTo>
                  <a:lnTo>
                    <a:pt x="428610" y="234216"/>
                  </a:lnTo>
                  <a:lnTo>
                    <a:pt x="430232" y="228316"/>
                  </a:lnTo>
                  <a:lnTo>
                    <a:pt x="430379" y="222564"/>
                  </a:lnTo>
                  <a:lnTo>
                    <a:pt x="430674" y="218139"/>
                  </a:lnTo>
                  <a:lnTo>
                    <a:pt x="431559" y="217255"/>
                  </a:lnTo>
                  <a:lnTo>
                    <a:pt x="431559" y="209438"/>
                  </a:lnTo>
                  <a:close/>
                </a:path>
              </a:pathLst>
            </a:custGeom>
            <a:grpFill/>
            <a:ln w="3175" cap="flat">
              <a:solidFill>
                <a:schemeClr val="bg2">
                  <a:lumMod val="90000"/>
                </a:schemeClr>
              </a:solid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23A9F3EE-07BC-09C8-B674-7C42B7C26463}"/>
                </a:ext>
              </a:extLst>
            </p:cNvPr>
            <p:cNvSpPr/>
            <p:nvPr/>
          </p:nvSpPr>
          <p:spPr>
            <a:xfrm>
              <a:off x="6322841" y="3122892"/>
              <a:ext cx="66813" cy="47049"/>
            </a:xfrm>
            <a:custGeom>
              <a:avLst/>
              <a:gdLst>
                <a:gd name="connsiteX0" fmla="*/ 66666 w 66813"/>
                <a:gd name="connsiteY0" fmla="*/ 19469 h 47049"/>
                <a:gd name="connsiteX1" fmla="*/ 66371 w 66813"/>
                <a:gd name="connsiteY1" fmla="*/ 18879 h 47049"/>
                <a:gd name="connsiteX2" fmla="*/ 65191 w 66813"/>
                <a:gd name="connsiteY2" fmla="*/ 18289 h 47049"/>
                <a:gd name="connsiteX3" fmla="*/ 64306 w 66813"/>
                <a:gd name="connsiteY3" fmla="*/ 16371 h 47049"/>
                <a:gd name="connsiteX4" fmla="*/ 62389 w 66813"/>
                <a:gd name="connsiteY4" fmla="*/ 11504 h 47049"/>
                <a:gd name="connsiteX5" fmla="*/ 61356 w 66813"/>
                <a:gd name="connsiteY5" fmla="*/ 10472 h 47049"/>
                <a:gd name="connsiteX6" fmla="*/ 58259 w 66813"/>
                <a:gd name="connsiteY6" fmla="*/ 9439 h 47049"/>
                <a:gd name="connsiteX7" fmla="*/ 55752 w 66813"/>
                <a:gd name="connsiteY7" fmla="*/ 7964 h 47049"/>
                <a:gd name="connsiteX8" fmla="*/ 53539 w 66813"/>
                <a:gd name="connsiteY8" fmla="*/ 6047 h 47049"/>
                <a:gd name="connsiteX9" fmla="*/ 49410 w 66813"/>
                <a:gd name="connsiteY9" fmla="*/ 1475 h 47049"/>
                <a:gd name="connsiteX10" fmla="*/ 48820 w 66813"/>
                <a:gd name="connsiteY10" fmla="*/ 1180 h 47049"/>
                <a:gd name="connsiteX11" fmla="*/ 47787 w 66813"/>
                <a:gd name="connsiteY11" fmla="*/ 295 h 47049"/>
                <a:gd name="connsiteX12" fmla="*/ 46754 w 66813"/>
                <a:gd name="connsiteY12" fmla="*/ 0 h 47049"/>
                <a:gd name="connsiteX13" fmla="*/ 44247 w 66813"/>
                <a:gd name="connsiteY13" fmla="*/ 1032 h 47049"/>
                <a:gd name="connsiteX14" fmla="*/ 41887 w 66813"/>
                <a:gd name="connsiteY14" fmla="*/ 1770 h 47049"/>
                <a:gd name="connsiteX15" fmla="*/ 39970 w 66813"/>
                <a:gd name="connsiteY15" fmla="*/ 1180 h 47049"/>
                <a:gd name="connsiteX16" fmla="*/ 37905 w 66813"/>
                <a:gd name="connsiteY16" fmla="*/ 1180 h 47049"/>
                <a:gd name="connsiteX17" fmla="*/ 36578 w 66813"/>
                <a:gd name="connsiteY17" fmla="*/ 1622 h 47049"/>
                <a:gd name="connsiteX18" fmla="*/ 35693 w 66813"/>
                <a:gd name="connsiteY18" fmla="*/ 1770 h 47049"/>
                <a:gd name="connsiteX19" fmla="*/ 33628 w 66813"/>
                <a:gd name="connsiteY19" fmla="*/ 2950 h 47049"/>
                <a:gd name="connsiteX20" fmla="*/ 30531 w 66813"/>
                <a:gd name="connsiteY20" fmla="*/ 3687 h 47049"/>
                <a:gd name="connsiteX21" fmla="*/ 29056 w 66813"/>
                <a:gd name="connsiteY21" fmla="*/ 3540 h 47049"/>
                <a:gd name="connsiteX22" fmla="*/ 29056 w 66813"/>
                <a:gd name="connsiteY22" fmla="*/ 3540 h 47049"/>
                <a:gd name="connsiteX23" fmla="*/ 24484 w 66813"/>
                <a:gd name="connsiteY23" fmla="*/ 4425 h 47049"/>
                <a:gd name="connsiteX24" fmla="*/ 23009 w 66813"/>
                <a:gd name="connsiteY24" fmla="*/ 5457 h 47049"/>
                <a:gd name="connsiteX25" fmla="*/ 22124 w 66813"/>
                <a:gd name="connsiteY25" fmla="*/ 7227 h 47049"/>
                <a:gd name="connsiteX26" fmla="*/ 21828 w 66813"/>
                <a:gd name="connsiteY26" fmla="*/ 8112 h 47049"/>
                <a:gd name="connsiteX27" fmla="*/ 21091 w 66813"/>
                <a:gd name="connsiteY27" fmla="*/ 8112 h 47049"/>
                <a:gd name="connsiteX28" fmla="*/ 19764 w 66813"/>
                <a:gd name="connsiteY28" fmla="*/ 7227 h 47049"/>
                <a:gd name="connsiteX29" fmla="*/ 18141 w 66813"/>
                <a:gd name="connsiteY29" fmla="*/ 5752 h 47049"/>
                <a:gd name="connsiteX30" fmla="*/ 15929 w 66813"/>
                <a:gd name="connsiteY30" fmla="*/ 5900 h 47049"/>
                <a:gd name="connsiteX31" fmla="*/ 8554 w 66813"/>
                <a:gd name="connsiteY31" fmla="*/ 8997 h 47049"/>
                <a:gd name="connsiteX32" fmla="*/ 7817 w 66813"/>
                <a:gd name="connsiteY32" fmla="*/ 10767 h 47049"/>
                <a:gd name="connsiteX33" fmla="*/ 7669 w 66813"/>
                <a:gd name="connsiteY33" fmla="*/ 14307 h 47049"/>
                <a:gd name="connsiteX34" fmla="*/ 7227 w 66813"/>
                <a:gd name="connsiteY34" fmla="*/ 15192 h 47049"/>
                <a:gd name="connsiteX35" fmla="*/ 6342 w 66813"/>
                <a:gd name="connsiteY35" fmla="*/ 15782 h 47049"/>
                <a:gd name="connsiteX36" fmla="*/ 3392 w 66813"/>
                <a:gd name="connsiteY36" fmla="*/ 15487 h 47049"/>
                <a:gd name="connsiteX37" fmla="*/ 2950 w 66813"/>
                <a:gd name="connsiteY37" fmla="*/ 15192 h 47049"/>
                <a:gd name="connsiteX38" fmla="*/ 2655 w 66813"/>
                <a:gd name="connsiteY38" fmla="*/ 15634 h 47049"/>
                <a:gd name="connsiteX39" fmla="*/ 1475 w 66813"/>
                <a:gd name="connsiteY39" fmla="*/ 20501 h 47049"/>
                <a:gd name="connsiteX40" fmla="*/ 1770 w 66813"/>
                <a:gd name="connsiteY40" fmla="*/ 22861 h 47049"/>
                <a:gd name="connsiteX41" fmla="*/ 1770 w 66813"/>
                <a:gd name="connsiteY41" fmla="*/ 24483 h 47049"/>
                <a:gd name="connsiteX42" fmla="*/ 590 w 66813"/>
                <a:gd name="connsiteY42" fmla="*/ 25221 h 47049"/>
                <a:gd name="connsiteX43" fmla="*/ 0 w 66813"/>
                <a:gd name="connsiteY43" fmla="*/ 26253 h 47049"/>
                <a:gd name="connsiteX44" fmla="*/ 1033 w 66813"/>
                <a:gd name="connsiteY44" fmla="*/ 30236 h 47049"/>
                <a:gd name="connsiteX45" fmla="*/ 885 w 66813"/>
                <a:gd name="connsiteY45" fmla="*/ 32006 h 47049"/>
                <a:gd name="connsiteX46" fmla="*/ 1033 w 66813"/>
                <a:gd name="connsiteY46" fmla="*/ 33923 h 47049"/>
                <a:gd name="connsiteX47" fmla="*/ 3097 w 66813"/>
                <a:gd name="connsiteY47" fmla="*/ 38495 h 47049"/>
                <a:gd name="connsiteX48" fmla="*/ 4277 w 66813"/>
                <a:gd name="connsiteY48" fmla="*/ 39823 h 47049"/>
                <a:gd name="connsiteX49" fmla="*/ 5309 w 66813"/>
                <a:gd name="connsiteY49" fmla="*/ 40560 h 47049"/>
                <a:gd name="connsiteX50" fmla="*/ 6784 w 66813"/>
                <a:gd name="connsiteY50" fmla="*/ 44690 h 47049"/>
                <a:gd name="connsiteX51" fmla="*/ 7522 w 66813"/>
                <a:gd name="connsiteY51" fmla="*/ 45427 h 47049"/>
                <a:gd name="connsiteX52" fmla="*/ 10914 w 66813"/>
                <a:gd name="connsiteY52" fmla="*/ 44985 h 47049"/>
                <a:gd name="connsiteX53" fmla="*/ 12684 w 66813"/>
                <a:gd name="connsiteY53" fmla="*/ 45427 h 47049"/>
                <a:gd name="connsiteX54" fmla="*/ 13274 w 66813"/>
                <a:gd name="connsiteY54" fmla="*/ 46460 h 47049"/>
                <a:gd name="connsiteX55" fmla="*/ 13422 w 66813"/>
                <a:gd name="connsiteY55" fmla="*/ 47050 h 47049"/>
                <a:gd name="connsiteX56" fmla="*/ 16961 w 66813"/>
                <a:gd name="connsiteY56" fmla="*/ 46902 h 47049"/>
                <a:gd name="connsiteX57" fmla="*/ 18141 w 66813"/>
                <a:gd name="connsiteY57" fmla="*/ 46607 h 47049"/>
                <a:gd name="connsiteX58" fmla="*/ 22861 w 66813"/>
                <a:gd name="connsiteY58" fmla="*/ 46607 h 47049"/>
                <a:gd name="connsiteX59" fmla="*/ 24926 w 66813"/>
                <a:gd name="connsiteY59" fmla="*/ 45280 h 47049"/>
                <a:gd name="connsiteX60" fmla="*/ 26401 w 66813"/>
                <a:gd name="connsiteY60" fmla="*/ 45427 h 47049"/>
                <a:gd name="connsiteX61" fmla="*/ 29351 w 66813"/>
                <a:gd name="connsiteY61" fmla="*/ 46460 h 47049"/>
                <a:gd name="connsiteX62" fmla="*/ 30678 w 66813"/>
                <a:gd name="connsiteY62" fmla="*/ 45575 h 47049"/>
                <a:gd name="connsiteX63" fmla="*/ 34661 w 66813"/>
                <a:gd name="connsiteY63" fmla="*/ 43952 h 47049"/>
                <a:gd name="connsiteX64" fmla="*/ 38643 w 66813"/>
                <a:gd name="connsiteY64" fmla="*/ 39085 h 47049"/>
                <a:gd name="connsiteX65" fmla="*/ 40265 w 66813"/>
                <a:gd name="connsiteY65" fmla="*/ 38348 h 47049"/>
                <a:gd name="connsiteX66" fmla="*/ 44100 w 66813"/>
                <a:gd name="connsiteY66" fmla="*/ 38053 h 47049"/>
                <a:gd name="connsiteX67" fmla="*/ 45280 w 66813"/>
                <a:gd name="connsiteY67" fmla="*/ 37463 h 47049"/>
                <a:gd name="connsiteX68" fmla="*/ 46754 w 66813"/>
                <a:gd name="connsiteY68" fmla="*/ 37610 h 47049"/>
                <a:gd name="connsiteX69" fmla="*/ 50884 w 66813"/>
                <a:gd name="connsiteY69" fmla="*/ 38643 h 47049"/>
                <a:gd name="connsiteX70" fmla="*/ 53392 w 66813"/>
                <a:gd name="connsiteY70" fmla="*/ 38790 h 47049"/>
                <a:gd name="connsiteX71" fmla="*/ 56194 w 66813"/>
                <a:gd name="connsiteY71" fmla="*/ 38053 h 47049"/>
                <a:gd name="connsiteX72" fmla="*/ 59439 w 66813"/>
                <a:gd name="connsiteY72" fmla="*/ 36873 h 47049"/>
                <a:gd name="connsiteX73" fmla="*/ 60176 w 66813"/>
                <a:gd name="connsiteY73" fmla="*/ 32743 h 47049"/>
                <a:gd name="connsiteX74" fmla="*/ 60914 w 66813"/>
                <a:gd name="connsiteY74" fmla="*/ 32153 h 47049"/>
                <a:gd name="connsiteX75" fmla="*/ 62979 w 66813"/>
                <a:gd name="connsiteY75" fmla="*/ 32006 h 47049"/>
                <a:gd name="connsiteX76" fmla="*/ 64454 w 66813"/>
                <a:gd name="connsiteY76" fmla="*/ 32006 h 47049"/>
                <a:gd name="connsiteX77" fmla="*/ 64748 w 66813"/>
                <a:gd name="connsiteY77" fmla="*/ 31416 h 47049"/>
                <a:gd name="connsiteX78" fmla="*/ 65339 w 66813"/>
                <a:gd name="connsiteY78" fmla="*/ 23599 h 47049"/>
                <a:gd name="connsiteX79" fmla="*/ 66814 w 66813"/>
                <a:gd name="connsiteY79" fmla="*/ 20059 h 47049"/>
                <a:gd name="connsiteX80" fmla="*/ 66666 w 66813"/>
                <a:gd name="connsiteY80" fmla="*/ 19469 h 4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6813" h="47049">
                  <a:moveTo>
                    <a:pt x="66666" y="19469"/>
                  </a:moveTo>
                  <a:lnTo>
                    <a:pt x="66371" y="18879"/>
                  </a:lnTo>
                  <a:lnTo>
                    <a:pt x="65191" y="18289"/>
                  </a:lnTo>
                  <a:lnTo>
                    <a:pt x="64306" y="16371"/>
                  </a:lnTo>
                  <a:lnTo>
                    <a:pt x="62389" y="11504"/>
                  </a:lnTo>
                  <a:lnTo>
                    <a:pt x="61356" y="10472"/>
                  </a:lnTo>
                  <a:lnTo>
                    <a:pt x="58259" y="9439"/>
                  </a:lnTo>
                  <a:lnTo>
                    <a:pt x="55752" y="7964"/>
                  </a:lnTo>
                  <a:lnTo>
                    <a:pt x="53539" y="6047"/>
                  </a:lnTo>
                  <a:lnTo>
                    <a:pt x="49410" y="1475"/>
                  </a:lnTo>
                  <a:lnTo>
                    <a:pt x="48820" y="1180"/>
                  </a:lnTo>
                  <a:lnTo>
                    <a:pt x="47787" y="295"/>
                  </a:lnTo>
                  <a:lnTo>
                    <a:pt x="46754" y="0"/>
                  </a:lnTo>
                  <a:lnTo>
                    <a:pt x="44247" y="1032"/>
                  </a:lnTo>
                  <a:lnTo>
                    <a:pt x="41887" y="1770"/>
                  </a:lnTo>
                  <a:lnTo>
                    <a:pt x="39970" y="1180"/>
                  </a:lnTo>
                  <a:lnTo>
                    <a:pt x="37905" y="1180"/>
                  </a:lnTo>
                  <a:lnTo>
                    <a:pt x="36578" y="1622"/>
                  </a:lnTo>
                  <a:lnTo>
                    <a:pt x="35693" y="1770"/>
                  </a:lnTo>
                  <a:lnTo>
                    <a:pt x="33628" y="2950"/>
                  </a:lnTo>
                  <a:lnTo>
                    <a:pt x="30531" y="3687"/>
                  </a:lnTo>
                  <a:lnTo>
                    <a:pt x="29056" y="3540"/>
                  </a:lnTo>
                  <a:lnTo>
                    <a:pt x="29056" y="3540"/>
                  </a:lnTo>
                  <a:lnTo>
                    <a:pt x="24484" y="4425"/>
                  </a:lnTo>
                  <a:lnTo>
                    <a:pt x="23009" y="5457"/>
                  </a:lnTo>
                  <a:lnTo>
                    <a:pt x="22124" y="7227"/>
                  </a:lnTo>
                  <a:lnTo>
                    <a:pt x="21828" y="8112"/>
                  </a:lnTo>
                  <a:lnTo>
                    <a:pt x="21091" y="8112"/>
                  </a:lnTo>
                  <a:lnTo>
                    <a:pt x="19764" y="7227"/>
                  </a:lnTo>
                  <a:lnTo>
                    <a:pt x="18141" y="5752"/>
                  </a:lnTo>
                  <a:lnTo>
                    <a:pt x="15929" y="5900"/>
                  </a:lnTo>
                  <a:lnTo>
                    <a:pt x="8554" y="8997"/>
                  </a:lnTo>
                  <a:lnTo>
                    <a:pt x="7817" y="10767"/>
                  </a:lnTo>
                  <a:lnTo>
                    <a:pt x="7669" y="14307"/>
                  </a:lnTo>
                  <a:lnTo>
                    <a:pt x="7227" y="15192"/>
                  </a:lnTo>
                  <a:lnTo>
                    <a:pt x="6342" y="15782"/>
                  </a:lnTo>
                  <a:lnTo>
                    <a:pt x="3392" y="15487"/>
                  </a:lnTo>
                  <a:lnTo>
                    <a:pt x="2950" y="15192"/>
                  </a:lnTo>
                  <a:lnTo>
                    <a:pt x="2655" y="15634"/>
                  </a:lnTo>
                  <a:lnTo>
                    <a:pt x="1475" y="20501"/>
                  </a:lnTo>
                  <a:lnTo>
                    <a:pt x="1770" y="22861"/>
                  </a:lnTo>
                  <a:lnTo>
                    <a:pt x="1770" y="24483"/>
                  </a:lnTo>
                  <a:lnTo>
                    <a:pt x="590" y="25221"/>
                  </a:lnTo>
                  <a:lnTo>
                    <a:pt x="0" y="26253"/>
                  </a:lnTo>
                  <a:lnTo>
                    <a:pt x="1033" y="30236"/>
                  </a:lnTo>
                  <a:lnTo>
                    <a:pt x="885" y="32006"/>
                  </a:lnTo>
                  <a:lnTo>
                    <a:pt x="1033" y="33923"/>
                  </a:lnTo>
                  <a:lnTo>
                    <a:pt x="3097" y="38495"/>
                  </a:lnTo>
                  <a:lnTo>
                    <a:pt x="4277" y="39823"/>
                  </a:lnTo>
                  <a:lnTo>
                    <a:pt x="5309" y="40560"/>
                  </a:lnTo>
                  <a:lnTo>
                    <a:pt x="6784" y="44690"/>
                  </a:lnTo>
                  <a:lnTo>
                    <a:pt x="7522" y="45427"/>
                  </a:lnTo>
                  <a:lnTo>
                    <a:pt x="10914" y="44985"/>
                  </a:lnTo>
                  <a:lnTo>
                    <a:pt x="12684" y="45427"/>
                  </a:lnTo>
                  <a:lnTo>
                    <a:pt x="13274" y="46460"/>
                  </a:lnTo>
                  <a:lnTo>
                    <a:pt x="13422" y="47050"/>
                  </a:lnTo>
                  <a:lnTo>
                    <a:pt x="16961" y="46902"/>
                  </a:lnTo>
                  <a:lnTo>
                    <a:pt x="18141" y="46607"/>
                  </a:lnTo>
                  <a:lnTo>
                    <a:pt x="22861" y="46607"/>
                  </a:lnTo>
                  <a:lnTo>
                    <a:pt x="24926" y="45280"/>
                  </a:lnTo>
                  <a:lnTo>
                    <a:pt x="26401" y="45427"/>
                  </a:lnTo>
                  <a:lnTo>
                    <a:pt x="29351" y="46460"/>
                  </a:lnTo>
                  <a:lnTo>
                    <a:pt x="30678" y="45575"/>
                  </a:lnTo>
                  <a:lnTo>
                    <a:pt x="34661" y="43952"/>
                  </a:lnTo>
                  <a:lnTo>
                    <a:pt x="38643" y="39085"/>
                  </a:lnTo>
                  <a:lnTo>
                    <a:pt x="40265" y="38348"/>
                  </a:lnTo>
                  <a:lnTo>
                    <a:pt x="44100" y="38053"/>
                  </a:lnTo>
                  <a:lnTo>
                    <a:pt x="45280" y="37463"/>
                  </a:lnTo>
                  <a:lnTo>
                    <a:pt x="46754" y="37610"/>
                  </a:lnTo>
                  <a:lnTo>
                    <a:pt x="50884" y="38643"/>
                  </a:lnTo>
                  <a:lnTo>
                    <a:pt x="53392" y="38790"/>
                  </a:lnTo>
                  <a:lnTo>
                    <a:pt x="56194" y="38053"/>
                  </a:lnTo>
                  <a:lnTo>
                    <a:pt x="59439" y="36873"/>
                  </a:lnTo>
                  <a:lnTo>
                    <a:pt x="60176" y="32743"/>
                  </a:lnTo>
                  <a:lnTo>
                    <a:pt x="60914" y="32153"/>
                  </a:lnTo>
                  <a:lnTo>
                    <a:pt x="62979" y="32006"/>
                  </a:lnTo>
                  <a:lnTo>
                    <a:pt x="64454" y="32006"/>
                  </a:lnTo>
                  <a:lnTo>
                    <a:pt x="64748" y="31416"/>
                  </a:lnTo>
                  <a:lnTo>
                    <a:pt x="65339" y="23599"/>
                  </a:lnTo>
                  <a:lnTo>
                    <a:pt x="66814" y="20059"/>
                  </a:lnTo>
                  <a:lnTo>
                    <a:pt x="66666" y="19469"/>
                  </a:lnTo>
                  <a:close/>
                </a:path>
              </a:pathLst>
            </a:custGeom>
            <a:grpFill/>
            <a:ln w="3175" cap="flat">
              <a:solidFill>
                <a:schemeClr val="bg2">
                  <a:lumMod val="90000"/>
                </a:schemeClr>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C2EFDECC-368C-DCA2-9DA8-01306243C554}"/>
                </a:ext>
              </a:extLst>
            </p:cNvPr>
            <p:cNvSpPr/>
            <p:nvPr/>
          </p:nvSpPr>
          <p:spPr>
            <a:xfrm>
              <a:off x="10148026" y="4003562"/>
              <a:ext cx="128612" cy="140411"/>
            </a:xfrm>
            <a:custGeom>
              <a:avLst/>
              <a:gdLst>
                <a:gd name="connsiteX0" fmla="*/ 48082 w 128612"/>
                <a:gd name="connsiteY0" fmla="*/ 100294 h 140411"/>
                <a:gd name="connsiteX1" fmla="*/ 48082 w 128612"/>
                <a:gd name="connsiteY1" fmla="*/ 100737 h 140411"/>
                <a:gd name="connsiteX2" fmla="*/ 49115 w 128612"/>
                <a:gd name="connsiteY2" fmla="*/ 101179 h 140411"/>
                <a:gd name="connsiteX3" fmla="*/ 51622 w 128612"/>
                <a:gd name="connsiteY3" fmla="*/ 101474 h 140411"/>
                <a:gd name="connsiteX4" fmla="*/ 52065 w 128612"/>
                <a:gd name="connsiteY4" fmla="*/ 101031 h 140411"/>
                <a:gd name="connsiteX5" fmla="*/ 50147 w 128612"/>
                <a:gd name="connsiteY5" fmla="*/ 100737 h 140411"/>
                <a:gd name="connsiteX6" fmla="*/ 48230 w 128612"/>
                <a:gd name="connsiteY6" fmla="*/ 100442 h 140411"/>
                <a:gd name="connsiteX7" fmla="*/ 443 w 128612"/>
                <a:gd name="connsiteY7" fmla="*/ 0 h 140411"/>
                <a:gd name="connsiteX8" fmla="*/ 0 w 128612"/>
                <a:gd name="connsiteY8" fmla="*/ 295 h 140411"/>
                <a:gd name="connsiteX9" fmla="*/ 1180 w 128612"/>
                <a:gd name="connsiteY9" fmla="*/ 295 h 140411"/>
                <a:gd name="connsiteX10" fmla="*/ 1475 w 128612"/>
                <a:gd name="connsiteY10" fmla="*/ 0 h 140411"/>
                <a:gd name="connsiteX11" fmla="*/ 443 w 128612"/>
                <a:gd name="connsiteY11" fmla="*/ 0 h 140411"/>
                <a:gd name="connsiteX12" fmla="*/ 73451 w 128612"/>
                <a:gd name="connsiteY12" fmla="*/ 136577 h 140411"/>
                <a:gd name="connsiteX13" fmla="*/ 72861 w 128612"/>
                <a:gd name="connsiteY13" fmla="*/ 138937 h 140411"/>
                <a:gd name="connsiteX14" fmla="*/ 72419 w 128612"/>
                <a:gd name="connsiteY14" fmla="*/ 139822 h 140411"/>
                <a:gd name="connsiteX15" fmla="*/ 71828 w 128612"/>
                <a:gd name="connsiteY15" fmla="*/ 140412 h 140411"/>
                <a:gd name="connsiteX16" fmla="*/ 72419 w 128612"/>
                <a:gd name="connsiteY16" fmla="*/ 140412 h 140411"/>
                <a:gd name="connsiteX17" fmla="*/ 72861 w 128612"/>
                <a:gd name="connsiteY17" fmla="*/ 139674 h 140411"/>
                <a:gd name="connsiteX18" fmla="*/ 73893 w 128612"/>
                <a:gd name="connsiteY18" fmla="*/ 136872 h 140411"/>
                <a:gd name="connsiteX19" fmla="*/ 75369 w 128612"/>
                <a:gd name="connsiteY19" fmla="*/ 135839 h 140411"/>
                <a:gd name="connsiteX20" fmla="*/ 75369 w 128612"/>
                <a:gd name="connsiteY20" fmla="*/ 134807 h 140411"/>
                <a:gd name="connsiteX21" fmla="*/ 74631 w 128612"/>
                <a:gd name="connsiteY21" fmla="*/ 135839 h 140411"/>
                <a:gd name="connsiteX22" fmla="*/ 73304 w 128612"/>
                <a:gd name="connsiteY22" fmla="*/ 136724 h 140411"/>
                <a:gd name="connsiteX23" fmla="*/ 126695 w 128612"/>
                <a:gd name="connsiteY23" fmla="*/ 108406 h 140411"/>
                <a:gd name="connsiteX24" fmla="*/ 124778 w 128612"/>
                <a:gd name="connsiteY24" fmla="*/ 108406 h 140411"/>
                <a:gd name="connsiteX25" fmla="*/ 123745 w 128612"/>
                <a:gd name="connsiteY25" fmla="*/ 107816 h 140411"/>
                <a:gd name="connsiteX26" fmla="*/ 124188 w 128612"/>
                <a:gd name="connsiteY26" fmla="*/ 108701 h 140411"/>
                <a:gd name="connsiteX27" fmla="*/ 124778 w 128612"/>
                <a:gd name="connsiteY27" fmla="*/ 108996 h 140411"/>
                <a:gd name="connsiteX28" fmla="*/ 126843 w 128612"/>
                <a:gd name="connsiteY28" fmla="*/ 108996 h 140411"/>
                <a:gd name="connsiteX29" fmla="*/ 127876 w 128612"/>
                <a:gd name="connsiteY29" fmla="*/ 109734 h 140411"/>
                <a:gd name="connsiteX30" fmla="*/ 128613 w 128612"/>
                <a:gd name="connsiteY30" fmla="*/ 109734 h 140411"/>
                <a:gd name="connsiteX31" fmla="*/ 126843 w 128612"/>
                <a:gd name="connsiteY31" fmla="*/ 108406 h 140411"/>
                <a:gd name="connsiteX32" fmla="*/ 111357 w 128612"/>
                <a:gd name="connsiteY32" fmla="*/ 105604 h 140411"/>
                <a:gd name="connsiteX33" fmla="*/ 110029 w 128612"/>
                <a:gd name="connsiteY33" fmla="*/ 104719 h 140411"/>
                <a:gd name="connsiteX34" fmla="*/ 109586 w 128612"/>
                <a:gd name="connsiteY34" fmla="*/ 105161 h 140411"/>
                <a:gd name="connsiteX35" fmla="*/ 111209 w 128612"/>
                <a:gd name="connsiteY35" fmla="*/ 106341 h 140411"/>
                <a:gd name="connsiteX36" fmla="*/ 114011 w 128612"/>
                <a:gd name="connsiteY36" fmla="*/ 107226 h 140411"/>
                <a:gd name="connsiteX37" fmla="*/ 116666 w 128612"/>
                <a:gd name="connsiteY37" fmla="*/ 107226 h 140411"/>
                <a:gd name="connsiteX38" fmla="*/ 118288 w 128612"/>
                <a:gd name="connsiteY38" fmla="*/ 106636 h 140411"/>
                <a:gd name="connsiteX39" fmla="*/ 119026 w 128612"/>
                <a:gd name="connsiteY39" fmla="*/ 106194 h 140411"/>
                <a:gd name="connsiteX40" fmla="*/ 114601 w 128612"/>
                <a:gd name="connsiteY40" fmla="*/ 106784 h 140411"/>
                <a:gd name="connsiteX41" fmla="*/ 111357 w 128612"/>
                <a:gd name="connsiteY41" fmla="*/ 105456 h 140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8612" h="140411">
                  <a:moveTo>
                    <a:pt x="48082" y="100294"/>
                  </a:moveTo>
                  <a:lnTo>
                    <a:pt x="48082" y="100737"/>
                  </a:lnTo>
                  <a:lnTo>
                    <a:pt x="49115" y="101179"/>
                  </a:lnTo>
                  <a:lnTo>
                    <a:pt x="51622" y="101474"/>
                  </a:lnTo>
                  <a:lnTo>
                    <a:pt x="52065" y="101031"/>
                  </a:lnTo>
                  <a:lnTo>
                    <a:pt x="50147" y="100737"/>
                  </a:lnTo>
                  <a:lnTo>
                    <a:pt x="48230" y="100442"/>
                  </a:lnTo>
                  <a:close/>
                  <a:moveTo>
                    <a:pt x="443" y="0"/>
                  </a:moveTo>
                  <a:lnTo>
                    <a:pt x="0" y="295"/>
                  </a:lnTo>
                  <a:lnTo>
                    <a:pt x="1180" y="295"/>
                  </a:lnTo>
                  <a:lnTo>
                    <a:pt x="1475" y="0"/>
                  </a:lnTo>
                  <a:lnTo>
                    <a:pt x="443" y="0"/>
                  </a:lnTo>
                  <a:close/>
                  <a:moveTo>
                    <a:pt x="73451" y="136577"/>
                  </a:moveTo>
                  <a:lnTo>
                    <a:pt x="72861" y="138937"/>
                  </a:lnTo>
                  <a:lnTo>
                    <a:pt x="72419" y="139822"/>
                  </a:lnTo>
                  <a:lnTo>
                    <a:pt x="71828" y="140412"/>
                  </a:lnTo>
                  <a:lnTo>
                    <a:pt x="72419" y="140412"/>
                  </a:lnTo>
                  <a:lnTo>
                    <a:pt x="72861" y="139674"/>
                  </a:lnTo>
                  <a:lnTo>
                    <a:pt x="73893" y="136872"/>
                  </a:lnTo>
                  <a:lnTo>
                    <a:pt x="75369" y="135839"/>
                  </a:lnTo>
                  <a:lnTo>
                    <a:pt x="75369" y="134807"/>
                  </a:lnTo>
                  <a:lnTo>
                    <a:pt x="74631" y="135839"/>
                  </a:lnTo>
                  <a:lnTo>
                    <a:pt x="73304" y="136724"/>
                  </a:lnTo>
                  <a:close/>
                  <a:moveTo>
                    <a:pt x="126695" y="108406"/>
                  </a:moveTo>
                  <a:lnTo>
                    <a:pt x="124778" y="108406"/>
                  </a:lnTo>
                  <a:lnTo>
                    <a:pt x="123745" y="107816"/>
                  </a:lnTo>
                  <a:lnTo>
                    <a:pt x="124188" y="108701"/>
                  </a:lnTo>
                  <a:lnTo>
                    <a:pt x="124778" y="108996"/>
                  </a:lnTo>
                  <a:lnTo>
                    <a:pt x="126843" y="108996"/>
                  </a:lnTo>
                  <a:lnTo>
                    <a:pt x="127876" y="109734"/>
                  </a:lnTo>
                  <a:lnTo>
                    <a:pt x="128613" y="109734"/>
                  </a:lnTo>
                  <a:lnTo>
                    <a:pt x="126843" y="108406"/>
                  </a:lnTo>
                  <a:close/>
                  <a:moveTo>
                    <a:pt x="111357" y="105604"/>
                  </a:moveTo>
                  <a:lnTo>
                    <a:pt x="110029" y="104719"/>
                  </a:lnTo>
                  <a:lnTo>
                    <a:pt x="109586" y="105161"/>
                  </a:lnTo>
                  <a:lnTo>
                    <a:pt x="111209" y="106341"/>
                  </a:lnTo>
                  <a:lnTo>
                    <a:pt x="114011" y="107226"/>
                  </a:lnTo>
                  <a:lnTo>
                    <a:pt x="116666" y="107226"/>
                  </a:lnTo>
                  <a:lnTo>
                    <a:pt x="118288" y="106636"/>
                  </a:lnTo>
                  <a:lnTo>
                    <a:pt x="119026" y="106194"/>
                  </a:lnTo>
                  <a:lnTo>
                    <a:pt x="114601" y="106784"/>
                  </a:lnTo>
                  <a:lnTo>
                    <a:pt x="111357" y="105456"/>
                  </a:lnTo>
                  <a:close/>
                </a:path>
              </a:pathLst>
            </a:custGeom>
            <a:grpFill/>
            <a:ln w="3175" cap="flat">
              <a:solidFill>
                <a:schemeClr val="bg2">
                  <a:lumMod val="90000"/>
                </a:schemeClr>
              </a:solid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CF197120-C32B-A37F-A9C6-BFD11A294463}"/>
                </a:ext>
              </a:extLst>
            </p:cNvPr>
            <p:cNvSpPr/>
            <p:nvPr/>
          </p:nvSpPr>
          <p:spPr>
            <a:xfrm>
              <a:off x="6918263" y="4609603"/>
              <a:ext cx="189231" cy="362386"/>
            </a:xfrm>
            <a:custGeom>
              <a:avLst/>
              <a:gdLst>
                <a:gd name="connsiteX0" fmla="*/ 173007 w 189231"/>
                <a:gd name="connsiteY0" fmla="*/ 128760 h 362386"/>
                <a:gd name="connsiteX1" fmla="*/ 172122 w 189231"/>
                <a:gd name="connsiteY1" fmla="*/ 132890 h 362386"/>
                <a:gd name="connsiteX2" fmla="*/ 175072 w 189231"/>
                <a:gd name="connsiteY2" fmla="*/ 128023 h 362386"/>
                <a:gd name="connsiteX3" fmla="*/ 177284 w 189231"/>
                <a:gd name="connsiteY3" fmla="*/ 122418 h 362386"/>
                <a:gd name="connsiteX4" fmla="*/ 176252 w 189231"/>
                <a:gd name="connsiteY4" fmla="*/ 122860 h 362386"/>
                <a:gd name="connsiteX5" fmla="*/ 172860 w 189231"/>
                <a:gd name="connsiteY5" fmla="*/ 128760 h 362386"/>
                <a:gd name="connsiteX6" fmla="*/ 133479 w 189231"/>
                <a:gd name="connsiteY6" fmla="*/ 34955 h 362386"/>
                <a:gd name="connsiteX7" fmla="*/ 133479 w 189231"/>
                <a:gd name="connsiteY7" fmla="*/ 32596 h 362386"/>
                <a:gd name="connsiteX8" fmla="*/ 132595 w 189231"/>
                <a:gd name="connsiteY8" fmla="*/ 29646 h 362386"/>
                <a:gd name="connsiteX9" fmla="*/ 131562 w 189231"/>
                <a:gd name="connsiteY9" fmla="*/ 29646 h 362386"/>
                <a:gd name="connsiteX10" fmla="*/ 131267 w 189231"/>
                <a:gd name="connsiteY10" fmla="*/ 31121 h 362386"/>
                <a:gd name="connsiteX11" fmla="*/ 129645 w 189231"/>
                <a:gd name="connsiteY11" fmla="*/ 31121 h 362386"/>
                <a:gd name="connsiteX12" fmla="*/ 130235 w 189231"/>
                <a:gd name="connsiteY12" fmla="*/ 34513 h 362386"/>
                <a:gd name="connsiteX13" fmla="*/ 133627 w 189231"/>
                <a:gd name="connsiteY13" fmla="*/ 34955 h 362386"/>
                <a:gd name="connsiteX14" fmla="*/ 188346 w 189231"/>
                <a:gd name="connsiteY14" fmla="*/ 81268 h 362386"/>
                <a:gd name="connsiteX15" fmla="*/ 184954 w 189231"/>
                <a:gd name="connsiteY15" fmla="*/ 75663 h 362386"/>
                <a:gd name="connsiteX16" fmla="*/ 182889 w 189231"/>
                <a:gd name="connsiteY16" fmla="*/ 70206 h 362386"/>
                <a:gd name="connsiteX17" fmla="*/ 182152 w 189231"/>
                <a:gd name="connsiteY17" fmla="*/ 64454 h 362386"/>
                <a:gd name="connsiteX18" fmla="*/ 181414 w 189231"/>
                <a:gd name="connsiteY18" fmla="*/ 51917 h 362386"/>
                <a:gd name="connsiteX19" fmla="*/ 178759 w 189231"/>
                <a:gd name="connsiteY19" fmla="*/ 39675 h 362386"/>
                <a:gd name="connsiteX20" fmla="*/ 175957 w 189231"/>
                <a:gd name="connsiteY20" fmla="*/ 31563 h 362386"/>
                <a:gd name="connsiteX21" fmla="*/ 175220 w 189231"/>
                <a:gd name="connsiteY21" fmla="*/ 26401 h 362386"/>
                <a:gd name="connsiteX22" fmla="*/ 173597 w 189231"/>
                <a:gd name="connsiteY22" fmla="*/ 23746 h 362386"/>
                <a:gd name="connsiteX23" fmla="*/ 171680 w 189231"/>
                <a:gd name="connsiteY23" fmla="*/ 21239 h 362386"/>
                <a:gd name="connsiteX24" fmla="*/ 167255 w 189231"/>
                <a:gd name="connsiteY24" fmla="*/ 14897 h 362386"/>
                <a:gd name="connsiteX25" fmla="*/ 165780 w 189231"/>
                <a:gd name="connsiteY25" fmla="*/ 12242 h 362386"/>
                <a:gd name="connsiteX26" fmla="*/ 164600 w 189231"/>
                <a:gd name="connsiteY26" fmla="*/ 9439 h 362386"/>
                <a:gd name="connsiteX27" fmla="*/ 163125 w 189231"/>
                <a:gd name="connsiteY27" fmla="*/ 7227 h 362386"/>
                <a:gd name="connsiteX28" fmla="*/ 160028 w 189231"/>
                <a:gd name="connsiteY28" fmla="*/ 4277 h 362386"/>
                <a:gd name="connsiteX29" fmla="*/ 159143 w 189231"/>
                <a:gd name="connsiteY29" fmla="*/ 2950 h 362386"/>
                <a:gd name="connsiteX30" fmla="*/ 158701 w 189231"/>
                <a:gd name="connsiteY30" fmla="*/ 1180 h 362386"/>
                <a:gd name="connsiteX31" fmla="*/ 157373 w 189231"/>
                <a:gd name="connsiteY31" fmla="*/ 0 h 362386"/>
                <a:gd name="connsiteX32" fmla="*/ 155898 w 189231"/>
                <a:gd name="connsiteY32" fmla="*/ 0 h 362386"/>
                <a:gd name="connsiteX33" fmla="*/ 151473 w 189231"/>
                <a:gd name="connsiteY33" fmla="*/ 6195 h 362386"/>
                <a:gd name="connsiteX34" fmla="*/ 148819 w 189231"/>
                <a:gd name="connsiteY34" fmla="*/ 9439 h 362386"/>
                <a:gd name="connsiteX35" fmla="*/ 147934 w 189231"/>
                <a:gd name="connsiteY35" fmla="*/ 9882 h 362386"/>
                <a:gd name="connsiteX36" fmla="*/ 145426 w 189231"/>
                <a:gd name="connsiteY36" fmla="*/ 9439 h 362386"/>
                <a:gd name="connsiteX37" fmla="*/ 144984 w 189231"/>
                <a:gd name="connsiteY37" fmla="*/ 10324 h 362386"/>
                <a:gd name="connsiteX38" fmla="*/ 146754 w 189231"/>
                <a:gd name="connsiteY38" fmla="*/ 14012 h 362386"/>
                <a:gd name="connsiteX39" fmla="*/ 147786 w 189231"/>
                <a:gd name="connsiteY39" fmla="*/ 16961 h 362386"/>
                <a:gd name="connsiteX40" fmla="*/ 148376 w 189231"/>
                <a:gd name="connsiteY40" fmla="*/ 20059 h 362386"/>
                <a:gd name="connsiteX41" fmla="*/ 148081 w 189231"/>
                <a:gd name="connsiteY41" fmla="*/ 22566 h 362386"/>
                <a:gd name="connsiteX42" fmla="*/ 145131 w 189231"/>
                <a:gd name="connsiteY42" fmla="*/ 31268 h 362386"/>
                <a:gd name="connsiteX43" fmla="*/ 140559 w 189231"/>
                <a:gd name="connsiteY43" fmla="*/ 35398 h 362386"/>
                <a:gd name="connsiteX44" fmla="*/ 137609 w 189231"/>
                <a:gd name="connsiteY44" fmla="*/ 36578 h 362386"/>
                <a:gd name="connsiteX45" fmla="*/ 134954 w 189231"/>
                <a:gd name="connsiteY45" fmla="*/ 38348 h 362386"/>
                <a:gd name="connsiteX46" fmla="*/ 133185 w 189231"/>
                <a:gd name="connsiteY46" fmla="*/ 41003 h 362386"/>
                <a:gd name="connsiteX47" fmla="*/ 130972 w 189231"/>
                <a:gd name="connsiteY47" fmla="*/ 43067 h 362386"/>
                <a:gd name="connsiteX48" fmla="*/ 129202 w 189231"/>
                <a:gd name="connsiteY48" fmla="*/ 42772 h 362386"/>
                <a:gd name="connsiteX49" fmla="*/ 126547 w 189231"/>
                <a:gd name="connsiteY49" fmla="*/ 40560 h 362386"/>
                <a:gd name="connsiteX50" fmla="*/ 125368 w 189231"/>
                <a:gd name="connsiteY50" fmla="*/ 39823 h 362386"/>
                <a:gd name="connsiteX51" fmla="*/ 123893 w 189231"/>
                <a:gd name="connsiteY51" fmla="*/ 40265 h 362386"/>
                <a:gd name="connsiteX52" fmla="*/ 122860 w 189231"/>
                <a:gd name="connsiteY52" fmla="*/ 41593 h 362386"/>
                <a:gd name="connsiteX53" fmla="*/ 121680 w 189231"/>
                <a:gd name="connsiteY53" fmla="*/ 43362 h 362386"/>
                <a:gd name="connsiteX54" fmla="*/ 121385 w 189231"/>
                <a:gd name="connsiteY54" fmla="*/ 45427 h 362386"/>
                <a:gd name="connsiteX55" fmla="*/ 121828 w 189231"/>
                <a:gd name="connsiteY55" fmla="*/ 46755 h 362386"/>
                <a:gd name="connsiteX56" fmla="*/ 124335 w 189231"/>
                <a:gd name="connsiteY56" fmla="*/ 49410 h 362386"/>
                <a:gd name="connsiteX57" fmla="*/ 124040 w 189231"/>
                <a:gd name="connsiteY57" fmla="*/ 50000 h 362386"/>
                <a:gd name="connsiteX58" fmla="*/ 123302 w 189231"/>
                <a:gd name="connsiteY58" fmla="*/ 50442 h 362386"/>
                <a:gd name="connsiteX59" fmla="*/ 123302 w 189231"/>
                <a:gd name="connsiteY59" fmla="*/ 52064 h 362386"/>
                <a:gd name="connsiteX60" fmla="*/ 118435 w 189231"/>
                <a:gd name="connsiteY60" fmla="*/ 60029 h 362386"/>
                <a:gd name="connsiteX61" fmla="*/ 119468 w 189231"/>
                <a:gd name="connsiteY61" fmla="*/ 64601 h 362386"/>
                <a:gd name="connsiteX62" fmla="*/ 123450 w 189231"/>
                <a:gd name="connsiteY62" fmla="*/ 67993 h 362386"/>
                <a:gd name="connsiteX63" fmla="*/ 120943 w 189231"/>
                <a:gd name="connsiteY63" fmla="*/ 67256 h 362386"/>
                <a:gd name="connsiteX64" fmla="*/ 118435 w 189231"/>
                <a:gd name="connsiteY64" fmla="*/ 66961 h 362386"/>
                <a:gd name="connsiteX65" fmla="*/ 116960 w 189231"/>
                <a:gd name="connsiteY65" fmla="*/ 68141 h 362386"/>
                <a:gd name="connsiteX66" fmla="*/ 115781 w 189231"/>
                <a:gd name="connsiteY66" fmla="*/ 69763 h 362386"/>
                <a:gd name="connsiteX67" fmla="*/ 113716 w 189231"/>
                <a:gd name="connsiteY67" fmla="*/ 73008 h 362386"/>
                <a:gd name="connsiteX68" fmla="*/ 111946 w 189231"/>
                <a:gd name="connsiteY68" fmla="*/ 76401 h 362386"/>
                <a:gd name="connsiteX69" fmla="*/ 110766 w 189231"/>
                <a:gd name="connsiteY69" fmla="*/ 76843 h 362386"/>
                <a:gd name="connsiteX70" fmla="*/ 109439 w 189231"/>
                <a:gd name="connsiteY70" fmla="*/ 76548 h 362386"/>
                <a:gd name="connsiteX71" fmla="*/ 109734 w 189231"/>
                <a:gd name="connsiteY71" fmla="*/ 74631 h 362386"/>
                <a:gd name="connsiteX72" fmla="*/ 110618 w 189231"/>
                <a:gd name="connsiteY72" fmla="*/ 73156 h 362386"/>
                <a:gd name="connsiteX73" fmla="*/ 111209 w 189231"/>
                <a:gd name="connsiteY73" fmla="*/ 71681 h 362386"/>
                <a:gd name="connsiteX74" fmla="*/ 110913 w 189231"/>
                <a:gd name="connsiteY74" fmla="*/ 70206 h 362386"/>
                <a:gd name="connsiteX75" fmla="*/ 110324 w 189231"/>
                <a:gd name="connsiteY75" fmla="*/ 68878 h 362386"/>
                <a:gd name="connsiteX76" fmla="*/ 109586 w 189231"/>
                <a:gd name="connsiteY76" fmla="*/ 68583 h 362386"/>
                <a:gd name="connsiteX77" fmla="*/ 107374 w 189231"/>
                <a:gd name="connsiteY77" fmla="*/ 70206 h 362386"/>
                <a:gd name="connsiteX78" fmla="*/ 106489 w 189231"/>
                <a:gd name="connsiteY78" fmla="*/ 71681 h 362386"/>
                <a:gd name="connsiteX79" fmla="*/ 105456 w 189231"/>
                <a:gd name="connsiteY79" fmla="*/ 74926 h 362386"/>
                <a:gd name="connsiteX80" fmla="*/ 103244 w 189231"/>
                <a:gd name="connsiteY80" fmla="*/ 77580 h 362386"/>
                <a:gd name="connsiteX81" fmla="*/ 100442 w 189231"/>
                <a:gd name="connsiteY81" fmla="*/ 80383 h 362386"/>
                <a:gd name="connsiteX82" fmla="*/ 100442 w 189231"/>
                <a:gd name="connsiteY82" fmla="*/ 81563 h 362386"/>
                <a:gd name="connsiteX83" fmla="*/ 100884 w 189231"/>
                <a:gd name="connsiteY83" fmla="*/ 82890 h 362386"/>
                <a:gd name="connsiteX84" fmla="*/ 101622 w 189231"/>
                <a:gd name="connsiteY84" fmla="*/ 84365 h 362386"/>
                <a:gd name="connsiteX85" fmla="*/ 101622 w 189231"/>
                <a:gd name="connsiteY85" fmla="*/ 85987 h 362386"/>
                <a:gd name="connsiteX86" fmla="*/ 100736 w 189231"/>
                <a:gd name="connsiteY86" fmla="*/ 87905 h 362386"/>
                <a:gd name="connsiteX87" fmla="*/ 99704 w 189231"/>
                <a:gd name="connsiteY87" fmla="*/ 88495 h 362386"/>
                <a:gd name="connsiteX88" fmla="*/ 98819 w 189231"/>
                <a:gd name="connsiteY88" fmla="*/ 88495 h 362386"/>
                <a:gd name="connsiteX89" fmla="*/ 98819 w 189231"/>
                <a:gd name="connsiteY89" fmla="*/ 87610 h 362386"/>
                <a:gd name="connsiteX90" fmla="*/ 97934 w 189231"/>
                <a:gd name="connsiteY90" fmla="*/ 82890 h 362386"/>
                <a:gd name="connsiteX91" fmla="*/ 96607 w 189231"/>
                <a:gd name="connsiteY91" fmla="*/ 82300 h 362386"/>
                <a:gd name="connsiteX92" fmla="*/ 94984 w 189231"/>
                <a:gd name="connsiteY92" fmla="*/ 82595 h 362386"/>
                <a:gd name="connsiteX93" fmla="*/ 89527 w 189231"/>
                <a:gd name="connsiteY93" fmla="*/ 86577 h 362386"/>
                <a:gd name="connsiteX94" fmla="*/ 84365 w 189231"/>
                <a:gd name="connsiteY94" fmla="*/ 90117 h 362386"/>
                <a:gd name="connsiteX95" fmla="*/ 82005 w 189231"/>
                <a:gd name="connsiteY95" fmla="*/ 92477 h 362386"/>
                <a:gd name="connsiteX96" fmla="*/ 80530 w 189231"/>
                <a:gd name="connsiteY96" fmla="*/ 95427 h 362386"/>
                <a:gd name="connsiteX97" fmla="*/ 80530 w 189231"/>
                <a:gd name="connsiteY97" fmla="*/ 96902 h 362386"/>
                <a:gd name="connsiteX98" fmla="*/ 80825 w 189231"/>
                <a:gd name="connsiteY98" fmla="*/ 98082 h 362386"/>
                <a:gd name="connsiteX99" fmla="*/ 83480 w 189231"/>
                <a:gd name="connsiteY99" fmla="*/ 100294 h 362386"/>
                <a:gd name="connsiteX100" fmla="*/ 82448 w 189231"/>
                <a:gd name="connsiteY100" fmla="*/ 101032 h 362386"/>
                <a:gd name="connsiteX101" fmla="*/ 81120 w 189231"/>
                <a:gd name="connsiteY101" fmla="*/ 101032 h 362386"/>
                <a:gd name="connsiteX102" fmla="*/ 80088 w 189231"/>
                <a:gd name="connsiteY102" fmla="*/ 100442 h 362386"/>
                <a:gd name="connsiteX103" fmla="*/ 76843 w 189231"/>
                <a:gd name="connsiteY103" fmla="*/ 96312 h 362386"/>
                <a:gd name="connsiteX104" fmla="*/ 75958 w 189231"/>
                <a:gd name="connsiteY104" fmla="*/ 96017 h 362386"/>
                <a:gd name="connsiteX105" fmla="*/ 71976 w 189231"/>
                <a:gd name="connsiteY105" fmla="*/ 97197 h 362386"/>
                <a:gd name="connsiteX106" fmla="*/ 68879 w 189231"/>
                <a:gd name="connsiteY106" fmla="*/ 97639 h 362386"/>
                <a:gd name="connsiteX107" fmla="*/ 64011 w 189231"/>
                <a:gd name="connsiteY107" fmla="*/ 97934 h 362386"/>
                <a:gd name="connsiteX108" fmla="*/ 62979 w 189231"/>
                <a:gd name="connsiteY108" fmla="*/ 98672 h 362386"/>
                <a:gd name="connsiteX109" fmla="*/ 62389 w 189231"/>
                <a:gd name="connsiteY109" fmla="*/ 99852 h 362386"/>
                <a:gd name="connsiteX110" fmla="*/ 61947 w 189231"/>
                <a:gd name="connsiteY110" fmla="*/ 101474 h 362386"/>
                <a:gd name="connsiteX111" fmla="*/ 61209 w 189231"/>
                <a:gd name="connsiteY111" fmla="*/ 102654 h 362386"/>
                <a:gd name="connsiteX112" fmla="*/ 59734 w 189231"/>
                <a:gd name="connsiteY112" fmla="*/ 102359 h 362386"/>
                <a:gd name="connsiteX113" fmla="*/ 58259 w 189231"/>
                <a:gd name="connsiteY113" fmla="*/ 102359 h 362386"/>
                <a:gd name="connsiteX114" fmla="*/ 54424 w 189231"/>
                <a:gd name="connsiteY114" fmla="*/ 103686 h 362386"/>
                <a:gd name="connsiteX115" fmla="*/ 53392 w 189231"/>
                <a:gd name="connsiteY115" fmla="*/ 102949 h 362386"/>
                <a:gd name="connsiteX116" fmla="*/ 52654 w 189231"/>
                <a:gd name="connsiteY116" fmla="*/ 101621 h 362386"/>
                <a:gd name="connsiteX117" fmla="*/ 51327 w 189231"/>
                <a:gd name="connsiteY117" fmla="*/ 101326 h 362386"/>
                <a:gd name="connsiteX118" fmla="*/ 49852 w 189231"/>
                <a:gd name="connsiteY118" fmla="*/ 102212 h 362386"/>
                <a:gd name="connsiteX119" fmla="*/ 46607 w 189231"/>
                <a:gd name="connsiteY119" fmla="*/ 105161 h 362386"/>
                <a:gd name="connsiteX120" fmla="*/ 44247 w 189231"/>
                <a:gd name="connsiteY120" fmla="*/ 106784 h 362386"/>
                <a:gd name="connsiteX121" fmla="*/ 43068 w 189231"/>
                <a:gd name="connsiteY121" fmla="*/ 107374 h 362386"/>
                <a:gd name="connsiteX122" fmla="*/ 33776 w 189231"/>
                <a:gd name="connsiteY122" fmla="*/ 108111 h 362386"/>
                <a:gd name="connsiteX123" fmla="*/ 31858 w 189231"/>
                <a:gd name="connsiteY123" fmla="*/ 108406 h 362386"/>
                <a:gd name="connsiteX124" fmla="*/ 30973 w 189231"/>
                <a:gd name="connsiteY124" fmla="*/ 109143 h 362386"/>
                <a:gd name="connsiteX125" fmla="*/ 30531 w 189231"/>
                <a:gd name="connsiteY125" fmla="*/ 110323 h 362386"/>
                <a:gd name="connsiteX126" fmla="*/ 30236 w 189231"/>
                <a:gd name="connsiteY126" fmla="*/ 113568 h 362386"/>
                <a:gd name="connsiteX127" fmla="*/ 30678 w 189231"/>
                <a:gd name="connsiteY127" fmla="*/ 119173 h 362386"/>
                <a:gd name="connsiteX128" fmla="*/ 30236 w 189231"/>
                <a:gd name="connsiteY128" fmla="*/ 121385 h 362386"/>
                <a:gd name="connsiteX129" fmla="*/ 18731 w 189231"/>
                <a:gd name="connsiteY129" fmla="*/ 139822 h 362386"/>
                <a:gd name="connsiteX130" fmla="*/ 17846 w 189231"/>
                <a:gd name="connsiteY130" fmla="*/ 144837 h 362386"/>
                <a:gd name="connsiteX131" fmla="*/ 19174 w 189231"/>
                <a:gd name="connsiteY131" fmla="*/ 147786 h 362386"/>
                <a:gd name="connsiteX132" fmla="*/ 19764 w 189231"/>
                <a:gd name="connsiteY132" fmla="*/ 150884 h 362386"/>
                <a:gd name="connsiteX133" fmla="*/ 19764 w 189231"/>
                <a:gd name="connsiteY133" fmla="*/ 154276 h 362386"/>
                <a:gd name="connsiteX134" fmla="*/ 20502 w 189231"/>
                <a:gd name="connsiteY134" fmla="*/ 163863 h 362386"/>
                <a:gd name="connsiteX135" fmla="*/ 22271 w 189231"/>
                <a:gd name="connsiteY135" fmla="*/ 169615 h 362386"/>
                <a:gd name="connsiteX136" fmla="*/ 24041 w 189231"/>
                <a:gd name="connsiteY136" fmla="*/ 172712 h 362386"/>
                <a:gd name="connsiteX137" fmla="*/ 25516 w 189231"/>
                <a:gd name="connsiteY137" fmla="*/ 175957 h 362386"/>
                <a:gd name="connsiteX138" fmla="*/ 25811 w 189231"/>
                <a:gd name="connsiteY138" fmla="*/ 179202 h 362386"/>
                <a:gd name="connsiteX139" fmla="*/ 25516 w 189231"/>
                <a:gd name="connsiteY139" fmla="*/ 183774 h 362386"/>
                <a:gd name="connsiteX140" fmla="*/ 25516 w 189231"/>
                <a:gd name="connsiteY140" fmla="*/ 184954 h 362386"/>
                <a:gd name="connsiteX141" fmla="*/ 29498 w 189231"/>
                <a:gd name="connsiteY141" fmla="*/ 191149 h 362386"/>
                <a:gd name="connsiteX142" fmla="*/ 31120 w 189231"/>
                <a:gd name="connsiteY142" fmla="*/ 194541 h 362386"/>
                <a:gd name="connsiteX143" fmla="*/ 31120 w 189231"/>
                <a:gd name="connsiteY143" fmla="*/ 197786 h 362386"/>
                <a:gd name="connsiteX144" fmla="*/ 30678 w 189231"/>
                <a:gd name="connsiteY144" fmla="*/ 201178 h 362386"/>
                <a:gd name="connsiteX145" fmla="*/ 29941 w 189231"/>
                <a:gd name="connsiteY145" fmla="*/ 207815 h 362386"/>
                <a:gd name="connsiteX146" fmla="*/ 29351 w 189231"/>
                <a:gd name="connsiteY146" fmla="*/ 210913 h 362386"/>
                <a:gd name="connsiteX147" fmla="*/ 28466 w 189231"/>
                <a:gd name="connsiteY147" fmla="*/ 213862 h 362386"/>
                <a:gd name="connsiteX148" fmla="*/ 25663 w 189231"/>
                <a:gd name="connsiteY148" fmla="*/ 220205 h 362386"/>
                <a:gd name="connsiteX149" fmla="*/ 22419 w 189231"/>
                <a:gd name="connsiteY149" fmla="*/ 224777 h 362386"/>
                <a:gd name="connsiteX150" fmla="*/ 20944 w 189231"/>
                <a:gd name="connsiteY150" fmla="*/ 227727 h 362386"/>
                <a:gd name="connsiteX151" fmla="*/ 16961 w 189231"/>
                <a:gd name="connsiteY151" fmla="*/ 233479 h 362386"/>
                <a:gd name="connsiteX152" fmla="*/ 15486 w 189231"/>
                <a:gd name="connsiteY152" fmla="*/ 239231 h 362386"/>
                <a:gd name="connsiteX153" fmla="*/ 14012 w 189231"/>
                <a:gd name="connsiteY153" fmla="*/ 242033 h 362386"/>
                <a:gd name="connsiteX154" fmla="*/ 11504 w 189231"/>
                <a:gd name="connsiteY154" fmla="*/ 244098 h 362386"/>
                <a:gd name="connsiteX155" fmla="*/ 8407 w 189231"/>
                <a:gd name="connsiteY155" fmla="*/ 245130 h 362386"/>
                <a:gd name="connsiteX156" fmla="*/ 6342 w 189231"/>
                <a:gd name="connsiteY156" fmla="*/ 246900 h 362386"/>
                <a:gd name="connsiteX157" fmla="*/ 4720 w 189231"/>
                <a:gd name="connsiteY157" fmla="*/ 254865 h 362386"/>
                <a:gd name="connsiteX158" fmla="*/ 3982 w 189231"/>
                <a:gd name="connsiteY158" fmla="*/ 256192 h 362386"/>
                <a:gd name="connsiteX159" fmla="*/ 2950 w 189231"/>
                <a:gd name="connsiteY159" fmla="*/ 257372 h 362386"/>
                <a:gd name="connsiteX160" fmla="*/ 2212 w 189231"/>
                <a:gd name="connsiteY160" fmla="*/ 258847 h 362386"/>
                <a:gd name="connsiteX161" fmla="*/ 1917 w 189231"/>
                <a:gd name="connsiteY161" fmla="*/ 260470 h 362386"/>
                <a:gd name="connsiteX162" fmla="*/ 885 w 189231"/>
                <a:gd name="connsiteY162" fmla="*/ 262682 h 362386"/>
                <a:gd name="connsiteX163" fmla="*/ 295 w 189231"/>
                <a:gd name="connsiteY163" fmla="*/ 265927 h 362386"/>
                <a:gd name="connsiteX164" fmla="*/ 0 w 189231"/>
                <a:gd name="connsiteY164" fmla="*/ 272121 h 362386"/>
                <a:gd name="connsiteX165" fmla="*/ 0 w 189231"/>
                <a:gd name="connsiteY165" fmla="*/ 275071 h 362386"/>
                <a:gd name="connsiteX166" fmla="*/ 1917 w 189231"/>
                <a:gd name="connsiteY166" fmla="*/ 283478 h 362386"/>
                <a:gd name="connsiteX167" fmla="*/ 2655 w 189231"/>
                <a:gd name="connsiteY167" fmla="*/ 286133 h 362386"/>
                <a:gd name="connsiteX168" fmla="*/ 3687 w 189231"/>
                <a:gd name="connsiteY168" fmla="*/ 288788 h 362386"/>
                <a:gd name="connsiteX169" fmla="*/ 8112 w 189231"/>
                <a:gd name="connsiteY169" fmla="*/ 294098 h 362386"/>
                <a:gd name="connsiteX170" fmla="*/ 9292 w 189231"/>
                <a:gd name="connsiteY170" fmla="*/ 297047 h 362386"/>
                <a:gd name="connsiteX171" fmla="*/ 9882 w 189231"/>
                <a:gd name="connsiteY171" fmla="*/ 300292 h 362386"/>
                <a:gd name="connsiteX172" fmla="*/ 11504 w 189231"/>
                <a:gd name="connsiteY172" fmla="*/ 303390 h 362386"/>
                <a:gd name="connsiteX173" fmla="*/ 12094 w 189231"/>
                <a:gd name="connsiteY173" fmla="*/ 306339 h 362386"/>
                <a:gd name="connsiteX174" fmla="*/ 10619 w 189231"/>
                <a:gd name="connsiteY174" fmla="*/ 309142 h 362386"/>
                <a:gd name="connsiteX175" fmla="*/ 10177 w 189231"/>
                <a:gd name="connsiteY175" fmla="*/ 312239 h 362386"/>
                <a:gd name="connsiteX176" fmla="*/ 10619 w 189231"/>
                <a:gd name="connsiteY176" fmla="*/ 318729 h 362386"/>
                <a:gd name="connsiteX177" fmla="*/ 10619 w 189231"/>
                <a:gd name="connsiteY177" fmla="*/ 327578 h 362386"/>
                <a:gd name="connsiteX178" fmla="*/ 11209 w 189231"/>
                <a:gd name="connsiteY178" fmla="*/ 329201 h 362386"/>
                <a:gd name="connsiteX179" fmla="*/ 15486 w 189231"/>
                <a:gd name="connsiteY179" fmla="*/ 334215 h 362386"/>
                <a:gd name="connsiteX180" fmla="*/ 16961 w 189231"/>
                <a:gd name="connsiteY180" fmla="*/ 337018 h 362386"/>
                <a:gd name="connsiteX181" fmla="*/ 17846 w 189231"/>
                <a:gd name="connsiteY181" fmla="*/ 341000 h 362386"/>
                <a:gd name="connsiteX182" fmla="*/ 19026 w 189231"/>
                <a:gd name="connsiteY182" fmla="*/ 343065 h 362386"/>
                <a:gd name="connsiteX183" fmla="*/ 19469 w 189231"/>
                <a:gd name="connsiteY183" fmla="*/ 344982 h 362386"/>
                <a:gd name="connsiteX184" fmla="*/ 20206 w 189231"/>
                <a:gd name="connsiteY184" fmla="*/ 346752 h 362386"/>
                <a:gd name="connsiteX185" fmla="*/ 21386 w 189231"/>
                <a:gd name="connsiteY185" fmla="*/ 347489 h 362386"/>
                <a:gd name="connsiteX186" fmla="*/ 26106 w 189231"/>
                <a:gd name="connsiteY186" fmla="*/ 349997 h 362386"/>
                <a:gd name="connsiteX187" fmla="*/ 28466 w 189231"/>
                <a:gd name="connsiteY187" fmla="*/ 353094 h 362386"/>
                <a:gd name="connsiteX188" fmla="*/ 30088 w 189231"/>
                <a:gd name="connsiteY188" fmla="*/ 353832 h 362386"/>
                <a:gd name="connsiteX189" fmla="*/ 31858 w 189231"/>
                <a:gd name="connsiteY189" fmla="*/ 354274 h 362386"/>
                <a:gd name="connsiteX190" fmla="*/ 37610 w 189231"/>
                <a:gd name="connsiteY190" fmla="*/ 355012 h 362386"/>
                <a:gd name="connsiteX191" fmla="*/ 40708 w 189231"/>
                <a:gd name="connsiteY191" fmla="*/ 355896 h 362386"/>
                <a:gd name="connsiteX192" fmla="*/ 48672 w 189231"/>
                <a:gd name="connsiteY192" fmla="*/ 361649 h 362386"/>
                <a:gd name="connsiteX193" fmla="*/ 51032 w 189231"/>
                <a:gd name="connsiteY193" fmla="*/ 362386 h 362386"/>
                <a:gd name="connsiteX194" fmla="*/ 58997 w 189231"/>
                <a:gd name="connsiteY194" fmla="*/ 362386 h 362386"/>
                <a:gd name="connsiteX195" fmla="*/ 61504 w 189231"/>
                <a:gd name="connsiteY195" fmla="*/ 361206 h 362386"/>
                <a:gd name="connsiteX196" fmla="*/ 63864 w 189231"/>
                <a:gd name="connsiteY196" fmla="*/ 359584 h 362386"/>
                <a:gd name="connsiteX197" fmla="*/ 69911 w 189231"/>
                <a:gd name="connsiteY197" fmla="*/ 356044 h 362386"/>
                <a:gd name="connsiteX198" fmla="*/ 76106 w 189231"/>
                <a:gd name="connsiteY198" fmla="*/ 352947 h 362386"/>
                <a:gd name="connsiteX199" fmla="*/ 82005 w 189231"/>
                <a:gd name="connsiteY199" fmla="*/ 351324 h 362386"/>
                <a:gd name="connsiteX200" fmla="*/ 88200 w 189231"/>
                <a:gd name="connsiteY200" fmla="*/ 351324 h 362386"/>
                <a:gd name="connsiteX201" fmla="*/ 91002 w 189231"/>
                <a:gd name="connsiteY201" fmla="*/ 350734 h 362386"/>
                <a:gd name="connsiteX202" fmla="*/ 96459 w 189231"/>
                <a:gd name="connsiteY202" fmla="*/ 347932 h 362386"/>
                <a:gd name="connsiteX203" fmla="*/ 98967 w 189231"/>
                <a:gd name="connsiteY203" fmla="*/ 346015 h 362386"/>
                <a:gd name="connsiteX204" fmla="*/ 102654 w 189231"/>
                <a:gd name="connsiteY204" fmla="*/ 340705 h 362386"/>
                <a:gd name="connsiteX205" fmla="*/ 105161 w 189231"/>
                <a:gd name="connsiteY205" fmla="*/ 334510 h 362386"/>
                <a:gd name="connsiteX206" fmla="*/ 106194 w 189231"/>
                <a:gd name="connsiteY206" fmla="*/ 331118 h 362386"/>
                <a:gd name="connsiteX207" fmla="*/ 106784 w 189231"/>
                <a:gd name="connsiteY207" fmla="*/ 327726 h 362386"/>
                <a:gd name="connsiteX208" fmla="*/ 107816 w 189231"/>
                <a:gd name="connsiteY208" fmla="*/ 324923 h 362386"/>
                <a:gd name="connsiteX209" fmla="*/ 109291 w 189231"/>
                <a:gd name="connsiteY209" fmla="*/ 322416 h 362386"/>
                <a:gd name="connsiteX210" fmla="*/ 112684 w 189231"/>
                <a:gd name="connsiteY210" fmla="*/ 315484 h 362386"/>
                <a:gd name="connsiteX211" fmla="*/ 113421 w 189231"/>
                <a:gd name="connsiteY211" fmla="*/ 312239 h 362386"/>
                <a:gd name="connsiteX212" fmla="*/ 113863 w 189231"/>
                <a:gd name="connsiteY212" fmla="*/ 308847 h 362386"/>
                <a:gd name="connsiteX213" fmla="*/ 117403 w 189231"/>
                <a:gd name="connsiteY213" fmla="*/ 297932 h 362386"/>
                <a:gd name="connsiteX214" fmla="*/ 119026 w 189231"/>
                <a:gd name="connsiteY214" fmla="*/ 291295 h 362386"/>
                <a:gd name="connsiteX215" fmla="*/ 120501 w 189231"/>
                <a:gd name="connsiteY215" fmla="*/ 284658 h 362386"/>
                <a:gd name="connsiteX216" fmla="*/ 121828 w 189231"/>
                <a:gd name="connsiteY216" fmla="*/ 276989 h 362386"/>
                <a:gd name="connsiteX217" fmla="*/ 122565 w 189231"/>
                <a:gd name="connsiteY217" fmla="*/ 275071 h 362386"/>
                <a:gd name="connsiteX218" fmla="*/ 128907 w 189231"/>
                <a:gd name="connsiteY218" fmla="*/ 260027 h 362386"/>
                <a:gd name="connsiteX219" fmla="*/ 133479 w 189231"/>
                <a:gd name="connsiteY219" fmla="*/ 246605 h 362386"/>
                <a:gd name="connsiteX220" fmla="*/ 136577 w 189231"/>
                <a:gd name="connsiteY220" fmla="*/ 234364 h 362386"/>
                <a:gd name="connsiteX221" fmla="*/ 140264 w 189231"/>
                <a:gd name="connsiteY221" fmla="*/ 222417 h 362386"/>
                <a:gd name="connsiteX222" fmla="*/ 142919 w 189231"/>
                <a:gd name="connsiteY222" fmla="*/ 215632 h 362386"/>
                <a:gd name="connsiteX223" fmla="*/ 145279 w 189231"/>
                <a:gd name="connsiteY223" fmla="*/ 208700 h 362386"/>
                <a:gd name="connsiteX224" fmla="*/ 148376 w 189231"/>
                <a:gd name="connsiteY224" fmla="*/ 197343 h 362386"/>
                <a:gd name="connsiteX225" fmla="*/ 152063 w 189231"/>
                <a:gd name="connsiteY225" fmla="*/ 186282 h 362386"/>
                <a:gd name="connsiteX226" fmla="*/ 155751 w 189231"/>
                <a:gd name="connsiteY226" fmla="*/ 177432 h 362386"/>
                <a:gd name="connsiteX227" fmla="*/ 158258 w 189231"/>
                <a:gd name="connsiteY227" fmla="*/ 170795 h 362386"/>
                <a:gd name="connsiteX228" fmla="*/ 160028 w 189231"/>
                <a:gd name="connsiteY228" fmla="*/ 165190 h 362386"/>
                <a:gd name="connsiteX229" fmla="*/ 162978 w 189231"/>
                <a:gd name="connsiteY229" fmla="*/ 153391 h 362386"/>
                <a:gd name="connsiteX230" fmla="*/ 163420 w 189231"/>
                <a:gd name="connsiteY230" fmla="*/ 147196 h 362386"/>
                <a:gd name="connsiteX231" fmla="*/ 161946 w 189231"/>
                <a:gd name="connsiteY231" fmla="*/ 138494 h 362386"/>
                <a:gd name="connsiteX232" fmla="*/ 162240 w 189231"/>
                <a:gd name="connsiteY232" fmla="*/ 135692 h 362386"/>
                <a:gd name="connsiteX233" fmla="*/ 164600 w 189231"/>
                <a:gd name="connsiteY233" fmla="*/ 130087 h 362386"/>
                <a:gd name="connsiteX234" fmla="*/ 166075 w 189231"/>
                <a:gd name="connsiteY234" fmla="*/ 127432 h 362386"/>
                <a:gd name="connsiteX235" fmla="*/ 167107 w 189231"/>
                <a:gd name="connsiteY235" fmla="*/ 126400 h 362386"/>
                <a:gd name="connsiteX236" fmla="*/ 169763 w 189231"/>
                <a:gd name="connsiteY236" fmla="*/ 125220 h 362386"/>
                <a:gd name="connsiteX237" fmla="*/ 170500 w 189231"/>
                <a:gd name="connsiteY237" fmla="*/ 124335 h 362386"/>
                <a:gd name="connsiteX238" fmla="*/ 169763 w 189231"/>
                <a:gd name="connsiteY238" fmla="*/ 122860 h 362386"/>
                <a:gd name="connsiteX239" fmla="*/ 169763 w 189231"/>
                <a:gd name="connsiteY239" fmla="*/ 121385 h 362386"/>
                <a:gd name="connsiteX240" fmla="*/ 171680 w 189231"/>
                <a:gd name="connsiteY240" fmla="*/ 118731 h 362386"/>
                <a:gd name="connsiteX241" fmla="*/ 172417 w 189231"/>
                <a:gd name="connsiteY241" fmla="*/ 115633 h 362386"/>
                <a:gd name="connsiteX242" fmla="*/ 172417 w 189231"/>
                <a:gd name="connsiteY242" fmla="*/ 109438 h 362386"/>
                <a:gd name="connsiteX243" fmla="*/ 171090 w 189231"/>
                <a:gd name="connsiteY243" fmla="*/ 106931 h 362386"/>
                <a:gd name="connsiteX244" fmla="*/ 169910 w 189231"/>
                <a:gd name="connsiteY244" fmla="*/ 105899 h 362386"/>
                <a:gd name="connsiteX245" fmla="*/ 169172 w 189231"/>
                <a:gd name="connsiteY245" fmla="*/ 104719 h 362386"/>
                <a:gd name="connsiteX246" fmla="*/ 169172 w 189231"/>
                <a:gd name="connsiteY246" fmla="*/ 100737 h 362386"/>
                <a:gd name="connsiteX247" fmla="*/ 168730 w 189231"/>
                <a:gd name="connsiteY247" fmla="*/ 97639 h 362386"/>
                <a:gd name="connsiteX248" fmla="*/ 167993 w 189231"/>
                <a:gd name="connsiteY248" fmla="*/ 94542 h 362386"/>
                <a:gd name="connsiteX249" fmla="*/ 167550 w 189231"/>
                <a:gd name="connsiteY249" fmla="*/ 91150 h 362386"/>
                <a:gd name="connsiteX250" fmla="*/ 167993 w 189231"/>
                <a:gd name="connsiteY250" fmla="*/ 89970 h 362386"/>
                <a:gd name="connsiteX251" fmla="*/ 170057 w 189231"/>
                <a:gd name="connsiteY251" fmla="*/ 88052 h 362386"/>
                <a:gd name="connsiteX252" fmla="*/ 172860 w 189231"/>
                <a:gd name="connsiteY252" fmla="*/ 87757 h 362386"/>
                <a:gd name="connsiteX253" fmla="*/ 173892 w 189231"/>
                <a:gd name="connsiteY253" fmla="*/ 88200 h 362386"/>
                <a:gd name="connsiteX254" fmla="*/ 174777 w 189231"/>
                <a:gd name="connsiteY254" fmla="*/ 91297 h 362386"/>
                <a:gd name="connsiteX255" fmla="*/ 177284 w 189231"/>
                <a:gd name="connsiteY255" fmla="*/ 97344 h 362386"/>
                <a:gd name="connsiteX256" fmla="*/ 179202 w 189231"/>
                <a:gd name="connsiteY256" fmla="*/ 99852 h 362386"/>
                <a:gd name="connsiteX257" fmla="*/ 181562 w 189231"/>
                <a:gd name="connsiteY257" fmla="*/ 101474 h 362386"/>
                <a:gd name="connsiteX258" fmla="*/ 182152 w 189231"/>
                <a:gd name="connsiteY258" fmla="*/ 101474 h 362386"/>
                <a:gd name="connsiteX259" fmla="*/ 183479 w 189231"/>
                <a:gd name="connsiteY259" fmla="*/ 99999 h 362386"/>
                <a:gd name="connsiteX260" fmla="*/ 184216 w 189231"/>
                <a:gd name="connsiteY260" fmla="*/ 98819 h 362386"/>
                <a:gd name="connsiteX261" fmla="*/ 187166 w 189231"/>
                <a:gd name="connsiteY261" fmla="*/ 92772 h 362386"/>
                <a:gd name="connsiteX262" fmla="*/ 189231 w 189231"/>
                <a:gd name="connsiteY262" fmla="*/ 86282 h 362386"/>
                <a:gd name="connsiteX263" fmla="*/ 188199 w 189231"/>
                <a:gd name="connsiteY263" fmla="*/ 79940 h 36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89231" h="362386">
                  <a:moveTo>
                    <a:pt x="173007" y="128760"/>
                  </a:moveTo>
                  <a:lnTo>
                    <a:pt x="172122" y="132890"/>
                  </a:lnTo>
                  <a:lnTo>
                    <a:pt x="175072" y="128023"/>
                  </a:lnTo>
                  <a:lnTo>
                    <a:pt x="177284" y="122418"/>
                  </a:lnTo>
                  <a:lnTo>
                    <a:pt x="176252" y="122860"/>
                  </a:lnTo>
                  <a:lnTo>
                    <a:pt x="172860" y="128760"/>
                  </a:lnTo>
                  <a:close/>
                  <a:moveTo>
                    <a:pt x="133479" y="34955"/>
                  </a:moveTo>
                  <a:lnTo>
                    <a:pt x="133479" y="32596"/>
                  </a:lnTo>
                  <a:lnTo>
                    <a:pt x="132595" y="29646"/>
                  </a:lnTo>
                  <a:lnTo>
                    <a:pt x="131562" y="29646"/>
                  </a:lnTo>
                  <a:lnTo>
                    <a:pt x="131267" y="31121"/>
                  </a:lnTo>
                  <a:lnTo>
                    <a:pt x="129645" y="31121"/>
                  </a:lnTo>
                  <a:lnTo>
                    <a:pt x="130235" y="34513"/>
                  </a:lnTo>
                  <a:lnTo>
                    <a:pt x="133627" y="34955"/>
                  </a:lnTo>
                  <a:close/>
                  <a:moveTo>
                    <a:pt x="188346" y="81268"/>
                  </a:moveTo>
                  <a:lnTo>
                    <a:pt x="184954" y="75663"/>
                  </a:lnTo>
                  <a:lnTo>
                    <a:pt x="182889" y="70206"/>
                  </a:lnTo>
                  <a:lnTo>
                    <a:pt x="182152" y="64454"/>
                  </a:lnTo>
                  <a:lnTo>
                    <a:pt x="181414" y="51917"/>
                  </a:lnTo>
                  <a:lnTo>
                    <a:pt x="178759" y="39675"/>
                  </a:lnTo>
                  <a:lnTo>
                    <a:pt x="175957" y="31563"/>
                  </a:lnTo>
                  <a:lnTo>
                    <a:pt x="175220" y="26401"/>
                  </a:lnTo>
                  <a:lnTo>
                    <a:pt x="173597" y="23746"/>
                  </a:lnTo>
                  <a:lnTo>
                    <a:pt x="171680" y="21239"/>
                  </a:lnTo>
                  <a:lnTo>
                    <a:pt x="167255" y="14897"/>
                  </a:lnTo>
                  <a:lnTo>
                    <a:pt x="165780" y="12242"/>
                  </a:lnTo>
                  <a:lnTo>
                    <a:pt x="164600" y="9439"/>
                  </a:lnTo>
                  <a:lnTo>
                    <a:pt x="163125" y="7227"/>
                  </a:lnTo>
                  <a:lnTo>
                    <a:pt x="160028" y="4277"/>
                  </a:lnTo>
                  <a:lnTo>
                    <a:pt x="159143" y="2950"/>
                  </a:lnTo>
                  <a:lnTo>
                    <a:pt x="158701" y="1180"/>
                  </a:lnTo>
                  <a:lnTo>
                    <a:pt x="157373" y="0"/>
                  </a:lnTo>
                  <a:lnTo>
                    <a:pt x="155898" y="0"/>
                  </a:lnTo>
                  <a:lnTo>
                    <a:pt x="151473" y="6195"/>
                  </a:lnTo>
                  <a:lnTo>
                    <a:pt x="148819" y="9439"/>
                  </a:lnTo>
                  <a:lnTo>
                    <a:pt x="147934" y="9882"/>
                  </a:lnTo>
                  <a:lnTo>
                    <a:pt x="145426" y="9439"/>
                  </a:lnTo>
                  <a:lnTo>
                    <a:pt x="144984" y="10324"/>
                  </a:lnTo>
                  <a:lnTo>
                    <a:pt x="146754" y="14012"/>
                  </a:lnTo>
                  <a:lnTo>
                    <a:pt x="147786" y="16961"/>
                  </a:lnTo>
                  <a:lnTo>
                    <a:pt x="148376" y="20059"/>
                  </a:lnTo>
                  <a:lnTo>
                    <a:pt x="148081" y="22566"/>
                  </a:lnTo>
                  <a:lnTo>
                    <a:pt x="145131" y="31268"/>
                  </a:lnTo>
                  <a:lnTo>
                    <a:pt x="140559" y="35398"/>
                  </a:lnTo>
                  <a:lnTo>
                    <a:pt x="137609" y="36578"/>
                  </a:lnTo>
                  <a:lnTo>
                    <a:pt x="134954" y="38348"/>
                  </a:lnTo>
                  <a:lnTo>
                    <a:pt x="133185" y="41003"/>
                  </a:lnTo>
                  <a:lnTo>
                    <a:pt x="130972" y="43067"/>
                  </a:lnTo>
                  <a:lnTo>
                    <a:pt x="129202" y="42772"/>
                  </a:lnTo>
                  <a:lnTo>
                    <a:pt x="126547" y="40560"/>
                  </a:lnTo>
                  <a:lnTo>
                    <a:pt x="125368" y="39823"/>
                  </a:lnTo>
                  <a:lnTo>
                    <a:pt x="123893" y="40265"/>
                  </a:lnTo>
                  <a:lnTo>
                    <a:pt x="122860" y="41593"/>
                  </a:lnTo>
                  <a:lnTo>
                    <a:pt x="121680" y="43362"/>
                  </a:lnTo>
                  <a:lnTo>
                    <a:pt x="121385" y="45427"/>
                  </a:lnTo>
                  <a:lnTo>
                    <a:pt x="121828" y="46755"/>
                  </a:lnTo>
                  <a:lnTo>
                    <a:pt x="124335" y="49410"/>
                  </a:lnTo>
                  <a:lnTo>
                    <a:pt x="124040" y="50000"/>
                  </a:lnTo>
                  <a:lnTo>
                    <a:pt x="123302" y="50442"/>
                  </a:lnTo>
                  <a:lnTo>
                    <a:pt x="123302" y="52064"/>
                  </a:lnTo>
                  <a:lnTo>
                    <a:pt x="118435" y="60029"/>
                  </a:lnTo>
                  <a:lnTo>
                    <a:pt x="119468" y="64601"/>
                  </a:lnTo>
                  <a:lnTo>
                    <a:pt x="123450" y="67993"/>
                  </a:lnTo>
                  <a:lnTo>
                    <a:pt x="120943" y="67256"/>
                  </a:lnTo>
                  <a:lnTo>
                    <a:pt x="118435" y="66961"/>
                  </a:lnTo>
                  <a:lnTo>
                    <a:pt x="116960" y="68141"/>
                  </a:lnTo>
                  <a:lnTo>
                    <a:pt x="115781" y="69763"/>
                  </a:lnTo>
                  <a:lnTo>
                    <a:pt x="113716" y="73008"/>
                  </a:lnTo>
                  <a:lnTo>
                    <a:pt x="111946" y="76401"/>
                  </a:lnTo>
                  <a:lnTo>
                    <a:pt x="110766" y="76843"/>
                  </a:lnTo>
                  <a:lnTo>
                    <a:pt x="109439" y="76548"/>
                  </a:lnTo>
                  <a:lnTo>
                    <a:pt x="109734" y="74631"/>
                  </a:lnTo>
                  <a:lnTo>
                    <a:pt x="110618" y="73156"/>
                  </a:lnTo>
                  <a:lnTo>
                    <a:pt x="111209" y="71681"/>
                  </a:lnTo>
                  <a:lnTo>
                    <a:pt x="110913" y="70206"/>
                  </a:lnTo>
                  <a:lnTo>
                    <a:pt x="110324" y="68878"/>
                  </a:lnTo>
                  <a:lnTo>
                    <a:pt x="109586" y="68583"/>
                  </a:lnTo>
                  <a:lnTo>
                    <a:pt x="107374" y="70206"/>
                  </a:lnTo>
                  <a:lnTo>
                    <a:pt x="106489" y="71681"/>
                  </a:lnTo>
                  <a:lnTo>
                    <a:pt x="105456" y="74926"/>
                  </a:lnTo>
                  <a:lnTo>
                    <a:pt x="103244" y="77580"/>
                  </a:lnTo>
                  <a:lnTo>
                    <a:pt x="100442" y="80383"/>
                  </a:lnTo>
                  <a:lnTo>
                    <a:pt x="100442" y="81563"/>
                  </a:lnTo>
                  <a:lnTo>
                    <a:pt x="100884" y="82890"/>
                  </a:lnTo>
                  <a:lnTo>
                    <a:pt x="101622" y="84365"/>
                  </a:lnTo>
                  <a:lnTo>
                    <a:pt x="101622" y="85987"/>
                  </a:lnTo>
                  <a:lnTo>
                    <a:pt x="100736" y="87905"/>
                  </a:lnTo>
                  <a:lnTo>
                    <a:pt x="99704" y="88495"/>
                  </a:lnTo>
                  <a:lnTo>
                    <a:pt x="98819" y="88495"/>
                  </a:lnTo>
                  <a:lnTo>
                    <a:pt x="98819" y="87610"/>
                  </a:lnTo>
                  <a:lnTo>
                    <a:pt x="97934" y="82890"/>
                  </a:lnTo>
                  <a:lnTo>
                    <a:pt x="96607" y="82300"/>
                  </a:lnTo>
                  <a:lnTo>
                    <a:pt x="94984" y="82595"/>
                  </a:lnTo>
                  <a:lnTo>
                    <a:pt x="89527" y="86577"/>
                  </a:lnTo>
                  <a:lnTo>
                    <a:pt x="84365" y="90117"/>
                  </a:lnTo>
                  <a:lnTo>
                    <a:pt x="82005" y="92477"/>
                  </a:lnTo>
                  <a:lnTo>
                    <a:pt x="80530" y="95427"/>
                  </a:lnTo>
                  <a:lnTo>
                    <a:pt x="80530" y="96902"/>
                  </a:lnTo>
                  <a:lnTo>
                    <a:pt x="80825" y="98082"/>
                  </a:lnTo>
                  <a:lnTo>
                    <a:pt x="83480" y="100294"/>
                  </a:lnTo>
                  <a:lnTo>
                    <a:pt x="82448" y="101032"/>
                  </a:lnTo>
                  <a:lnTo>
                    <a:pt x="81120" y="101032"/>
                  </a:lnTo>
                  <a:lnTo>
                    <a:pt x="80088" y="100442"/>
                  </a:lnTo>
                  <a:lnTo>
                    <a:pt x="76843" y="96312"/>
                  </a:lnTo>
                  <a:lnTo>
                    <a:pt x="75958" y="96017"/>
                  </a:lnTo>
                  <a:lnTo>
                    <a:pt x="71976" y="97197"/>
                  </a:lnTo>
                  <a:lnTo>
                    <a:pt x="68879" y="97639"/>
                  </a:lnTo>
                  <a:lnTo>
                    <a:pt x="64011" y="97934"/>
                  </a:lnTo>
                  <a:lnTo>
                    <a:pt x="62979" y="98672"/>
                  </a:lnTo>
                  <a:lnTo>
                    <a:pt x="62389" y="99852"/>
                  </a:lnTo>
                  <a:lnTo>
                    <a:pt x="61947" y="101474"/>
                  </a:lnTo>
                  <a:lnTo>
                    <a:pt x="61209" y="102654"/>
                  </a:lnTo>
                  <a:lnTo>
                    <a:pt x="59734" y="102359"/>
                  </a:lnTo>
                  <a:lnTo>
                    <a:pt x="58259" y="102359"/>
                  </a:lnTo>
                  <a:lnTo>
                    <a:pt x="54424" y="103686"/>
                  </a:lnTo>
                  <a:lnTo>
                    <a:pt x="53392" y="102949"/>
                  </a:lnTo>
                  <a:lnTo>
                    <a:pt x="52654" y="101621"/>
                  </a:lnTo>
                  <a:lnTo>
                    <a:pt x="51327" y="101326"/>
                  </a:lnTo>
                  <a:lnTo>
                    <a:pt x="49852" y="102212"/>
                  </a:lnTo>
                  <a:lnTo>
                    <a:pt x="46607" y="105161"/>
                  </a:lnTo>
                  <a:lnTo>
                    <a:pt x="44247" y="106784"/>
                  </a:lnTo>
                  <a:lnTo>
                    <a:pt x="43068" y="107374"/>
                  </a:lnTo>
                  <a:lnTo>
                    <a:pt x="33776" y="108111"/>
                  </a:lnTo>
                  <a:lnTo>
                    <a:pt x="31858" y="108406"/>
                  </a:lnTo>
                  <a:lnTo>
                    <a:pt x="30973" y="109143"/>
                  </a:lnTo>
                  <a:lnTo>
                    <a:pt x="30531" y="110323"/>
                  </a:lnTo>
                  <a:lnTo>
                    <a:pt x="30236" y="113568"/>
                  </a:lnTo>
                  <a:lnTo>
                    <a:pt x="30678" y="119173"/>
                  </a:lnTo>
                  <a:lnTo>
                    <a:pt x="30236" y="121385"/>
                  </a:lnTo>
                  <a:lnTo>
                    <a:pt x="18731" y="139822"/>
                  </a:lnTo>
                  <a:lnTo>
                    <a:pt x="17846" y="144837"/>
                  </a:lnTo>
                  <a:lnTo>
                    <a:pt x="19174" y="147786"/>
                  </a:lnTo>
                  <a:lnTo>
                    <a:pt x="19764" y="150884"/>
                  </a:lnTo>
                  <a:lnTo>
                    <a:pt x="19764" y="154276"/>
                  </a:lnTo>
                  <a:lnTo>
                    <a:pt x="20502" y="163863"/>
                  </a:lnTo>
                  <a:lnTo>
                    <a:pt x="22271" y="169615"/>
                  </a:lnTo>
                  <a:lnTo>
                    <a:pt x="24041" y="172712"/>
                  </a:lnTo>
                  <a:lnTo>
                    <a:pt x="25516" y="175957"/>
                  </a:lnTo>
                  <a:lnTo>
                    <a:pt x="25811" y="179202"/>
                  </a:lnTo>
                  <a:lnTo>
                    <a:pt x="25516" y="183774"/>
                  </a:lnTo>
                  <a:lnTo>
                    <a:pt x="25516" y="184954"/>
                  </a:lnTo>
                  <a:lnTo>
                    <a:pt x="29498" y="191149"/>
                  </a:lnTo>
                  <a:lnTo>
                    <a:pt x="31120" y="194541"/>
                  </a:lnTo>
                  <a:lnTo>
                    <a:pt x="31120" y="197786"/>
                  </a:lnTo>
                  <a:lnTo>
                    <a:pt x="30678" y="201178"/>
                  </a:lnTo>
                  <a:lnTo>
                    <a:pt x="29941" y="207815"/>
                  </a:lnTo>
                  <a:lnTo>
                    <a:pt x="29351" y="210913"/>
                  </a:lnTo>
                  <a:lnTo>
                    <a:pt x="28466" y="213862"/>
                  </a:lnTo>
                  <a:lnTo>
                    <a:pt x="25663" y="220205"/>
                  </a:lnTo>
                  <a:lnTo>
                    <a:pt x="22419" y="224777"/>
                  </a:lnTo>
                  <a:lnTo>
                    <a:pt x="20944" y="227727"/>
                  </a:lnTo>
                  <a:lnTo>
                    <a:pt x="16961" y="233479"/>
                  </a:lnTo>
                  <a:lnTo>
                    <a:pt x="15486" y="239231"/>
                  </a:lnTo>
                  <a:lnTo>
                    <a:pt x="14012" y="242033"/>
                  </a:lnTo>
                  <a:lnTo>
                    <a:pt x="11504" y="244098"/>
                  </a:lnTo>
                  <a:lnTo>
                    <a:pt x="8407" y="245130"/>
                  </a:lnTo>
                  <a:lnTo>
                    <a:pt x="6342" y="246900"/>
                  </a:lnTo>
                  <a:lnTo>
                    <a:pt x="4720" y="254865"/>
                  </a:lnTo>
                  <a:lnTo>
                    <a:pt x="3982" y="256192"/>
                  </a:lnTo>
                  <a:lnTo>
                    <a:pt x="2950" y="257372"/>
                  </a:lnTo>
                  <a:lnTo>
                    <a:pt x="2212" y="258847"/>
                  </a:lnTo>
                  <a:lnTo>
                    <a:pt x="1917" y="260470"/>
                  </a:lnTo>
                  <a:lnTo>
                    <a:pt x="885" y="262682"/>
                  </a:lnTo>
                  <a:lnTo>
                    <a:pt x="295" y="265927"/>
                  </a:lnTo>
                  <a:lnTo>
                    <a:pt x="0" y="272121"/>
                  </a:lnTo>
                  <a:lnTo>
                    <a:pt x="0" y="275071"/>
                  </a:lnTo>
                  <a:lnTo>
                    <a:pt x="1917" y="283478"/>
                  </a:lnTo>
                  <a:lnTo>
                    <a:pt x="2655" y="286133"/>
                  </a:lnTo>
                  <a:lnTo>
                    <a:pt x="3687" y="288788"/>
                  </a:lnTo>
                  <a:lnTo>
                    <a:pt x="8112" y="294098"/>
                  </a:lnTo>
                  <a:lnTo>
                    <a:pt x="9292" y="297047"/>
                  </a:lnTo>
                  <a:lnTo>
                    <a:pt x="9882" y="300292"/>
                  </a:lnTo>
                  <a:lnTo>
                    <a:pt x="11504" y="303390"/>
                  </a:lnTo>
                  <a:lnTo>
                    <a:pt x="12094" y="306339"/>
                  </a:lnTo>
                  <a:lnTo>
                    <a:pt x="10619" y="309142"/>
                  </a:lnTo>
                  <a:lnTo>
                    <a:pt x="10177" y="312239"/>
                  </a:lnTo>
                  <a:lnTo>
                    <a:pt x="10619" y="318729"/>
                  </a:lnTo>
                  <a:lnTo>
                    <a:pt x="10619" y="327578"/>
                  </a:lnTo>
                  <a:lnTo>
                    <a:pt x="11209" y="329201"/>
                  </a:lnTo>
                  <a:lnTo>
                    <a:pt x="15486" y="334215"/>
                  </a:lnTo>
                  <a:lnTo>
                    <a:pt x="16961" y="337018"/>
                  </a:lnTo>
                  <a:lnTo>
                    <a:pt x="17846" y="341000"/>
                  </a:lnTo>
                  <a:lnTo>
                    <a:pt x="19026" y="343065"/>
                  </a:lnTo>
                  <a:lnTo>
                    <a:pt x="19469" y="344982"/>
                  </a:lnTo>
                  <a:lnTo>
                    <a:pt x="20206" y="346752"/>
                  </a:lnTo>
                  <a:lnTo>
                    <a:pt x="21386" y="347489"/>
                  </a:lnTo>
                  <a:lnTo>
                    <a:pt x="26106" y="349997"/>
                  </a:lnTo>
                  <a:lnTo>
                    <a:pt x="28466" y="353094"/>
                  </a:lnTo>
                  <a:lnTo>
                    <a:pt x="30088" y="353832"/>
                  </a:lnTo>
                  <a:lnTo>
                    <a:pt x="31858" y="354274"/>
                  </a:lnTo>
                  <a:lnTo>
                    <a:pt x="37610" y="355012"/>
                  </a:lnTo>
                  <a:lnTo>
                    <a:pt x="40708" y="355896"/>
                  </a:lnTo>
                  <a:lnTo>
                    <a:pt x="48672" y="361649"/>
                  </a:lnTo>
                  <a:lnTo>
                    <a:pt x="51032" y="362386"/>
                  </a:lnTo>
                  <a:lnTo>
                    <a:pt x="58997" y="362386"/>
                  </a:lnTo>
                  <a:lnTo>
                    <a:pt x="61504" y="361206"/>
                  </a:lnTo>
                  <a:lnTo>
                    <a:pt x="63864" y="359584"/>
                  </a:lnTo>
                  <a:lnTo>
                    <a:pt x="69911" y="356044"/>
                  </a:lnTo>
                  <a:lnTo>
                    <a:pt x="76106" y="352947"/>
                  </a:lnTo>
                  <a:lnTo>
                    <a:pt x="82005" y="351324"/>
                  </a:lnTo>
                  <a:lnTo>
                    <a:pt x="88200" y="351324"/>
                  </a:lnTo>
                  <a:lnTo>
                    <a:pt x="91002" y="350734"/>
                  </a:lnTo>
                  <a:lnTo>
                    <a:pt x="96459" y="347932"/>
                  </a:lnTo>
                  <a:lnTo>
                    <a:pt x="98967" y="346015"/>
                  </a:lnTo>
                  <a:lnTo>
                    <a:pt x="102654" y="340705"/>
                  </a:lnTo>
                  <a:lnTo>
                    <a:pt x="105161" y="334510"/>
                  </a:lnTo>
                  <a:lnTo>
                    <a:pt x="106194" y="331118"/>
                  </a:lnTo>
                  <a:lnTo>
                    <a:pt x="106784" y="327726"/>
                  </a:lnTo>
                  <a:lnTo>
                    <a:pt x="107816" y="324923"/>
                  </a:lnTo>
                  <a:lnTo>
                    <a:pt x="109291" y="322416"/>
                  </a:lnTo>
                  <a:lnTo>
                    <a:pt x="112684" y="315484"/>
                  </a:lnTo>
                  <a:lnTo>
                    <a:pt x="113421" y="312239"/>
                  </a:lnTo>
                  <a:lnTo>
                    <a:pt x="113863" y="308847"/>
                  </a:lnTo>
                  <a:lnTo>
                    <a:pt x="117403" y="297932"/>
                  </a:lnTo>
                  <a:lnTo>
                    <a:pt x="119026" y="291295"/>
                  </a:lnTo>
                  <a:lnTo>
                    <a:pt x="120501" y="284658"/>
                  </a:lnTo>
                  <a:lnTo>
                    <a:pt x="121828" y="276989"/>
                  </a:lnTo>
                  <a:lnTo>
                    <a:pt x="122565" y="275071"/>
                  </a:lnTo>
                  <a:lnTo>
                    <a:pt x="128907" y="260027"/>
                  </a:lnTo>
                  <a:lnTo>
                    <a:pt x="133479" y="246605"/>
                  </a:lnTo>
                  <a:lnTo>
                    <a:pt x="136577" y="234364"/>
                  </a:lnTo>
                  <a:lnTo>
                    <a:pt x="140264" y="222417"/>
                  </a:lnTo>
                  <a:lnTo>
                    <a:pt x="142919" y="215632"/>
                  </a:lnTo>
                  <a:lnTo>
                    <a:pt x="145279" y="208700"/>
                  </a:lnTo>
                  <a:lnTo>
                    <a:pt x="148376" y="197343"/>
                  </a:lnTo>
                  <a:lnTo>
                    <a:pt x="152063" y="186282"/>
                  </a:lnTo>
                  <a:lnTo>
                    <a:pt x="155751" y="177432"/>
                  </a:lnTo>
                  <a:lnTo>
                    <a:pt x="158258" y="170795"/>
                  </a:lnTo>
                  <a:lnTo>
                    <a:pt x="160028" y="165190"/>
                  </a:lnTo>
                  <a:lnTo>
                    <a:pt x="162978" y="153391"/>
                  </a:lnTo>
                  <a:lnTo>
                    <a:pt x="163420" y="147196"/>
                  </a:lnTo>
                  <a:lnTo>
                    <a:pt x="161946" y="138494"/>
                  </a:lnTo>
                  <a:lnTo>
                    <a:pt x="162240" y="135692"/>
                  </a:lnTo>
                  <a:lnTo>
                    <a:pt x="164600" y="130087"/>
                  </a:lnTo>
                  <a:lnTo>
                    <a:pt x="166075" y="127432"/>
                  </a:lnTo>
                  <a:lnTo>
                    <a:pt x="167107" y="126400"/>
                  </a:lnTo>
                  <a:lnTo>
                    <a:pt x="169763" y="125220"/>
                  </a:lnTo>
                  <a:lnTo>
                    <a:pt x="170500" y="124335"/>
                  </a:lnTo>
                  <a:lnTo>
                    <a:pt x="169763" y="122860"/>
                  </a:lnTo>
                  <a:lnTo>
                    <a:pt x="169763" y="121385"/>
                  </a:lnTo>
                  <a:lnTo>
                    <a:pt x="171680" y="118731"/>
                  </a:lnTo>
                  <a:lnTo>
                    <a:pt x="172417" y="115633"/>
                  </a:lnTo>
                  <a:lnTo>
                    <a:pt x="172417" y="109438"/>
                  </a:lnTo>
                  <a:lnTo>
                    <a:pt x="171090" y="106931"/>
                  </a:lnTo>
                  <a:lnTo>
                    <a:pt x="169910" y="105899"/>
                  </a:lnTo>
                  <a:lnTo>
                    <a:pt x="169172" y="104719"/>
                  </a:lnTo>
                  <a:lnTo>
                    <a:pt x="169172" y="100737"/>
                  </a:lnTo>
                  <a:lnTo>
                    <a:pt x="168730" y="97639"/>
                  </a:lnTo>
                  <a:lnTo>
                    <a:pt x="167993" y="94542"/>
                  </a:lnTo>
                  <a:lnTo>
                    <a:pt x="167550" y="91150"/>
                  </a:lnTo>
                  <a:lnTo>
                    <a:pt x="167993" y="89970"/>
                  </a:lnTo>
                  <a:lnTo>
                    <a:pt x="170057" y="88052"/>
                  </a:lnTo>
                  <a:lnTo>
                    <a:pt x="172860" y="87757"/>
                  </a:lnTo>
                  <a:lnTo>
                    <a:pt x="173892" y="88200"/>
                  </a:lnTo>
                  <a:lnTo>
                    <a:pt x="174777" y="91297"/>
                  </a:lnTo>
                  <a:lnTo>
                    <a:pt x="177284" y="97344"/>
                  </a:lnTo>
                  <a:lnTo>
                    <a:pt x="179202" y="99852"/>
                  </a:lnTo>
                  <a:lnTo>
                    <a:pt x="181562" y="101474"/>
                  </a:lnTo>
                  <a:lnTo>
                    <a:pt x="182152" y="101474"/>
                  </a:lnTo>
                  <a:lnTo>
                    <a:pt x="183479" y="99999"/>
                  </a:lnTo>
                  <a:lnTo>
                    <a:pt x="184216" y="98819"/>
                  </a:lnTo>
                  <a:lnTo>
                    <a:pt x="187166" y="92772"/>
                  </a:lnTo>
                  <a:lnTo>
                    <a:pt x="189231" y="86282"/>
                  </a:lnTo>
                  <a:lnTo>
                    <a:pt x="188199" y="79940"/>
                  </a:lnTo>
                  <a:close/>
                </a:path>
              </a:pathLst>
            </a:custGeom>
            <a:grpFill/>
            <a:ln w="3175" cap="flat">
              <a:solidFill>
                <a:schemeClr val="bg2">
                  <a:lumMod val="90000"/>
                </a:schemeClr>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7710C7CE-3CBD-4797-E7F6-FB38E3C35699}"/>
                </a:ext>
              </a:extLst>
            </p:cNvPr>
            <p:cNvSpPr/>
            <p:nvPr/>
          </p:nvSpPr>
          <p:spPr>
            <a:xfrm>
              <a:off x="4139086" y="3819198"/>
              <a:ext cx="2949" cy="1179"/>
            </a:xfrm>
            <a:custGeom>
              <a:avLst/>
              <a:gdLst>
                <a:gd name="connsiteX0" fmla="*/ 2507 w 2949"/>
                <a:gd name="connsiteY0" fmla="*/ 0 h 1179"/>
                <a:gd name="connsiteX1" fmla="*/ 1475 w 2949"/>
                <a:gd name="connsiteY1" fmla="*/ 0 h 1179"/>
                <a:gd name="connsiteX2" fmla="*/ 147 w 2949"/>
                <a:gd name="connsiteY2" fmla="*/ 590 h 1179"/>
                <a:gd name="connsiteX3" fmla="*/ 0 w 2949"/>
                <a:gd name="connsiteY3" fmla="*/ 1180 h 1179"/>
                <a:gd name="connsiteX4" fmla="*/ 2802 w 2949"/>
                <a:gd name="connsiteY4" fmla="*/ 1180 h 1179"/>
                <a:gd name="connsiteX5" fmla="*/ 2950 w 2949"/>
                <a:gd name="connsiteY5" fmla="*/ 295 h 1179"/>
                <a:gd name="connsiteX6" fmla="*/ 2507 w 2949"/>
                <a:gd name="connsiteY6"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9" h="1179">
                  <a:moveTo>
                    <a:pt x="2507" y="0"/>
                  </a:moveTo>
                  <a:lnTo>
                    <a:pt x="1475" y="0"/>
                  </a:lnTo>
                  <a:lnTo>
                    <a:pt x="147" y="590"/>
                  </a:lnTo>
                  <a:lnTo>
                    <a:pt x="0" y="1180"/>
                  </a:lnTo>
                  <a:lnTo>
                    <a:pt x="2802" y="1180"/>
                  </a:lnTo>
                  <a:lnTo>
                    <a:pt x="2950" y="295"/>
                  </a:lnTo>
                  <a:lnTo>
                    <a:pt x="2507" y="0"/>
                  </a:lnTo>
                  <a:close/>
                </a:path>
              </a:pathLst>
            </a:custGeom>
            <a:grpFill/>
            <a:ln w="3175" cap="flat">
              <a:solidFill>
                <a:schemeClr val="bg2">
                  <a:lumMod val="90000"/>
                </a:schemeClr>
              </a:solid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55BBD4DC-9E11-127E-C85B-547A951991E3}"/>
                </a:ext>
              </a:extLst>
            </p:cNvPr>
            <p:cNvSpPr/>
            <p:nvPr/>
          </p:nvSpPr>
          <p:spPr>
            <a:xfrm>
              <a:off x="6270187" y="3085576"/>
              <a:ext cx="49999" cy="52654"/>
            </a:xfrm>
            <a:custGeom>
              <a:avLst/>
              <a:gdLst>
                <a:gd name="connsiteX0" fmla="*/ 49704 w 49999"/>
                <a:gd name="connsiteY0" fmla="*/ 20501 h 52654"/>
                <a:gd name="connsiteX1" fmla="*/ 47935 w 49999"/>
                <a:gd name="connsiteY1" fmla="*/ 19174 h 52654"/>
                <a:gd name="connsiteX2" fmla="*/ 45280 w 49999"/>
                <a:gd name="connsiteY2" fmla="*/ 18141 h 52654"/>
                <a:gd name="connsiteX3" fmla="*/ 39380 w 49999"/>
                <a:gd name="connsiteY3" fmla="*/ 14602 h 52654"/>
                <a:gd name="connsiteX4" fmla="*/ 37168 w 49999"/>
                <a:gd name="connsiteY4" fmla="*/ 14159 h 52654"/>
                <a:gd name="connsiteX5" fmla="*/ 35103 w 49999"/>
                <a:gd name="connsiteY5" fmla="*/ 13717 h 52654"/>
                <a:gd name="connsiteX6" fmla="*/ 32301 w 49999"/>
                <a:gd name="connsiteY6" fmla="*/ 11947 h 52654"/>
                <a:gd name="connsiteX7" fmla="*/ 30826 w 49999"/>
                <a:gd name="connsiteY7" fmla="*/ 11652 h 52654"/>
                <a:gd name="connsiteX8" fmla="*/ 29203 w 49999"/>
                <a:gd name="connsiteY8" fmla="*/ 10472 h 52654"/>
                <a:gd name="connsiteX9" fmla="*/ 25516 w 49999"/>
                <a:gd name="connsiteY9" fmla="*/ 6342 h 52654"/>
                <a:gd name="connsiteX10" fmla="*/ 22566 w 49999"/>
                <a:gd name="connsiteY10" fmla="*/ 3982 h 52654"/>
                <a:gd name="connsiteX11" fmla="*/ 20502 w 49999"/>
                <a:gd name="connsiteY11" fmla="*/ 2950 h 52654"/>
                <a:gd name="connsiteX12" fmla="*/ 19911 w 49999"/>
                <a:gd name="connsiteY12" fmla="*/ 1770 h 52654"/>
                <a:gd name="connsiteX13" fmla="*/ 19764 w 49999"/>
                <a:gd name="connsiteY13" fmla="*/ 590 h 52654"/>
                <a:gd name="connsiteX14" fmla="*/ 19764 w 49999"/>
                <a:gd name="connsiteY14" fmla="*/ 295 h 52654"/>
                <a:gd name="connsiteX15" fmla="*/ 19026 w 49999"/>
                <a:gd name="connsiteY15" fmla="*/ 148 h 52654"/>
                <a:gd name="connsiteX16" fmla="*/ 17699 w 49999"/>
                <a:gd name="connsiteY16" fmla="*/ 443 h 52654"/>
                <a:gd name="connsiteX17" fmla="*/ 16814 w 49999"/>
                <a:gd name="connsiteY17" fmla="*/ 738 h 52654"/>
                <a:gd name="connsiteX18" fmla="*/ 15486 w 49999"/>
                <a:gd name="connsiteY18" fmla="*/ 295 h 52654"/>
                <a:gd name="connsiteX19" fmla="*/ 14012 w 49999"/>
                <a:gd name="connsiteY19" fmla="*/ 0 h 52654"/>
                <a:gd name="connsiteX20" fmla="*/ 13422 w 49999"/>
                <a:gd name="connsiteY20" fmla="*/ 443 h 52654"/>
                <a:gd name="connsiteX21" fmla="*/ 13127 w 49999"/>
                <a:gd name="connsiteY21" fmla="*/ 1475 h 52654"/>
                <a:gd name="connsiteX22" fmla="*/ 14012 w 49999"/>
                <a:gd name="connsiteY22" fmla="*/ 3097 h 52654"/>
                <a:gd name="connsiteX23" fmla="*/ 15634 w 49999"/>
                <a:gd name="connsiteY23" fmla="*/ 5900 h 52654"/>
                <a:gd name="connsiteX24" fmla="*/ 15486 w 49999"/>
                <a:gd name="connsiteY24" fmla="*/ 7817 h 52654"/>
                <a:gd name="connsiteX25" fmla="*/ 14159 w 49999"/>
                <a:gd name="connsiteY25" fmla="*/ 8112 h 52654"/>
                <a:gd name="connsiteX26" fmla="*/ 12979 w 49999"/>
                <a:gd name="connsiteY26" fmla="*/ 6342 h 52654"/>
                <a:gd name="connsiteX27" fmla="*/ 11947 w 49999"/>
                <a:gd name="connsiteY27" fmla="*/ 6195 h 52654"/>
                <a:gd name="connsiteX28" fmla="*/ 10914 w 49999"/>
                <a:gd name="connsiteY28" fmla="*/ 6195 h 52654"/>
                <a:gd name="connsiteX29" fmla="*/ 8259 w 49999"/>
                <a:gd name="connsiteY29" fmla="*/ 8112 h 52654"/>
                <a:gd name="connsiteX30" fmla="*/ 6195 w 49999"/>
                <a:gd name="connsiteY30" fmla="*/ 9882 h 52654"/>
                <a:gd name="connsiteX31" fmla="*/ 5752 w 49999"/>
                <a:gd name="connsiteY31" fmla="*/ 11062 h 52654"/>
                <a:gd name="connsiteX32" fmla="*/ 5015 w 49999"/>
                <a:gd name="connsiteY32" fmla="*/ 12242 h 52654"/>
                <a:gd name="connsiteX33" fmla="*/ 4867 w 49999"/>
                <a:gd name="connsiteY33" fmla="*/ 13274 h 52654"/>
                <a:gd name="connsiteX34" fmla="*/ 4867 w 49999"/>
                <a:gd name="connsiteY34" fmla="*/ 16224 h 52654"/>
                <a:gd name="connsiteX35" fmla="*/ 1327 w 49999"/>
                <a:gd name="connsiteY35" fmla="*/ 16814 h 52654"/>
                <a:gd name="connsiteX36" fmla="*/ 590 w 49999"/>
                <a:gd name="connsiteY36" fmla="*/ 17257 h 52654"/>
                <a:gd name="connsiteX37" fmla="*/ 148 w 49999"/>
                <a:gd name="connsiteY37" fmla="*/ 18141 h 52654"/>
                <a:gd name="connsiteX38" fmla="*/ 442 w 49999"/>
                <a:gd name="connsiteY38" fmla="*/ 22124 h 52654"/>
                <a:gd name="connsiteX39" fmla="*/ 737 w 49999"/>
                <a:gd name="connsiteY39" fmla="*/ 24189 h 52654"/>
                <a:gd name="connsiteX40" fmla="*/ 2802 w 49999"/>
                <a:gd name="connsiteY40" fmla="*/ 27433 h 52654"/>
                <a:gd name="connsiteX41" fmla="*/ 2950 w 49999"/>
                <a:gd name="connsiteY41" fmla="*/ 28466 h 52654"/>
                <a:gd name="connsiteX42" fmla="*/ 2655 w 49999"/>
                <a:gd name="connsiteY42" fmla="*/ 29056 h 52654"/>
                <a:gd name="connsiteX43" fmla="*/ 1180 w 49999"/>
                <a:gd name="connsiteY43" fmla="*/ 30383 h 52654"/>
                <a:gd name="connsiteX44" fmla="*/ 442 w 49999"/>
                <a:gd name="connsiteY44" fmla="*/ 30826 h 52654"/>
                <a:gd name="connsiteX45" fmla="*/ 0 w 49999"/>
                <a:gd name="connsiteY45" fmla="*/ 30973 h 52654"/>
                <a:gd name="connsiteX46" fmla="*/ 0 w 49999"/>
                <a:gd name="connsiteY46" fmla="*/ 32153 h 52654"/>
                <a:gd name="connsiteX47" fmla="*/ 1033 w 49999"/>
                <a:gd name="connsiteY47" fmla="*/ 33481 h 52654"/>
                <a:gd name="connsiteX48" fmla="*/ 2212 w 49999"/>
                <a:gd name="connsiteY48" fmla="*/ 34955 h 52654"/>
                <a:gd name="connsiteX49" fmla="*/ 3097 w 49999"/>
                <a:gd name="connsiteY49" fmla="*/ 35103 h 52654"/>
                <a:gd name="connsiteX50" fmla="*/ 4130 w 49999"/>
                <a:gd name="connsiteY50" fmla="*/ 34661 h 52654"/>
                <a:gd name="connsiteX51" fmla="*/ 5457 w 49999"/>
                <a:gd name="connsiteY51" fmla="*/ 34661 h 52654"/>
                <a:gd name="connsiteX52" fmla="*/ 5162 w 49999"/>
                <a:gd name="connsiteY52" fmla="*/ 35250 h 52654"/>
                <a:gd name="connsiteX53" fmla="*/ 4720 w 49999"/>
                <a:gd name="connsiteY53" fmla="*/ 36135 h 52654"/>
                <a:gd name="connsiteX54" fmla="*/ 5162 w 49999"/>
                <a:gd name="connsiteY54" fmla="*/ 36725 h 52654"/>
                <a:gd name="connsiteX55" fmla="*/ 11947 w 49999"/>
                <a:gd name="connsiteY55" fmla="*/ 40708 h 52654"/>
                <a:gd name="connsiteX56" fmla="*/ 17994 w 49999"/>
                <a:gd name="connsiteY56" fmla="*/ 46755 h 52654"/>
                <a:gd name="connsiteX57" fmla="*/ 19617 w 49999"/>
                <a:gd name="connsiteY57" fmla="*/ 50147 h 52654"/>
                <a:gd name="connsiteX58" fmla="*/ 23746 w 49999"/>
                <a:gd name="connsiteY58" fmla="*/ 52654 h 52654"/>
                <a:gd name="connsiteX59" fmla="*/ 23746 w 49999"/>
                <a:gd name="connsiteY59" fmla="*/ 51179 h 52654"/>
                <a:gd name="connsiteX60" fmla="*/ 24189 w 49999"/>
                <a:gd name="connsiteY60" fmla="*/ 48672 h 52654"/>
                <a:gd name="connsiteX61" fmla="*/ 23894 w 49999"/>
                <a:gd name="connsiteY61" fmla="*/ 47787 h 52654"/>
                <a:gd name="connsiteX62" fmla="*/ 24189 w 49999"/>
                <a:gd name="connsiteY62" fmla="*/ 46460 h 52654"/>
                <a:gd name="connsiteX63" fmla="*/ 23599 w 49999"/>
                <a:gd name="connsiteY63" fmla="*/ 45132 h 52654"/>
                <a:gd name="connsiteX64" fmla="*/ 20354 w 49999"/>
                <a:gd name="connsiteY64" fmla="*/ 43658 h 52654"/>
                <a:gd name="connsiteX65" fmla="*/ 17257 w 49999"/>
                <a:gd name="connsiteY65" fmla="*/ 39823 h 52654"/>
                <a:gd name="connsiteX66" fmla="*/ 19321 w 49999"/>
                <a:gd name="connsiteY66" fmla="*/ 39970 h 52654"/>
                <a:gd name="connsiteX67" fmla="*/ 22419 w 49999"/>
                <a:gd name="connsiteY67" fmla="*/ 40265 h 52654"/>
                <a:gd name="connsiteX68" fmla="*/ 24041 w 49999"/>
                <a:gd name="connsiteY68" fmla="*/ 39528 h 52654"/>
                <a:gd name="connsiteX69" fmla="*/ 25221 w 49999"/>
                <a:gd name="connsiteY69" fmla="*/ 37905 h 52654"/>
                <a:gd name="connsiteX70" fmla="*/ 26844 w 49999"/>
                <a:gd name="connsiteY70" fmla="*/ 35545 h 52654"/>
                <a:gd name="connsiteX71" fmla="*/ 28908 w 49999"/>
                <a:gd name="connsiteY71" fmla="*/ 33186 h 52654"/>
                <a:gd name="connsiteX72" fmla="*/ 30383 w 49999"/>
                <a:gd name="connsiteY72" fmla="*/ 30826 h 52654"/>
                <a:gd name="connsiteX73" fmla="*/ 31858 w 49999"/>
                <a:gd name="connsiteY73" fmla="*/ 28908 h 52654"/>
                <a:gd name="connsiteX74" fmla="*/ 33186 w 49999"/>
                <a:gd name="connsiteY74" fmla="*/ 28318 h 52654"/>
                <a:gd name="connsiteX75" fmla="*/ 33776 w 49999"/>
                <a:gd name="connsiteY75" fmla="*/ 28613 h 52654"/>
                <a:gd name="connsiteX76" fmla="*/ 34070 w 49999"/>
                <a:gd name="connsiteY76" fmla="*/ 29498 h 52654"/>
                <a:gd name="connsiteX77" fmla="*/ 34070 w 49999"/>
                <a:gd name="connsiteY77" fmla="*/ 32153 h 52654"/>
                <a:gd name="connsiteX78" fmla="*/ 34513 w 49999"/>
                <a:gd name="connsiteY78" fmla="*/ 33038 h 52654"/>
                <a:gd name="connsiteX79" fmla="*/ 35398 w 49999"/>
                <a:gd name="connsiteY79" fmla="*/ 33628 h 52654"/>
                <a:gd name="connsiteX80" fmla="*/ 37168 w 49999"/>
                <a:gd name="connsiteY80" fmla="*/ 33333 h 52654"/>
                <a:gd name="connsiteX81" fmla="*/ 39233 w 49999"/>
                <a:gd name="connsiteY81" fmla="*/ 32743 h 52654"/>
                <a:gd name="connsiteX82" fmla="*/ 42035 w 49999"/>
                <a:gd name="connsiteY82" fmla="*/ 31268 h 52654"/>
                <a:gd name="connsiteX83" fmla="*/ 42478 w 49999"/>
                <a:gd name="connsiteY83" fmla="*/ 31416 h 52654"/>
                <a:gd name="connsiteX84" fmla="*/ 42772 w 49999"/>
                <a:gd name="connsiteY84" fmla="*/ 31121 h 52654"/>
                <a:gd name="connsiteX85" fmla="*/ 43215 w 49999"/>
                <a:gd name="connsiteY85" fmla="*/ 28761 h 52654"/>
                <a:gd name="connsiteX86" fmla="*/ 42625 w 49999"/>
                <a:gd name="connsiteY86" fmla="*/ 26991 h 52654"/>
                <a:gd name="connsiteX87" fmla="*/ 41593 w 49999"/>
                <a:gd name="connsiteY87" fmla="*/ 25664 h 52654"/>
                <a:gd name="connsiteX88" fmla="*/ 42330 w 49999"/>
                <a:gd name="connsiteY88" fmla="*/ 24779 h 52654"/>
                <a:gd name="connsiteX89" fmla="*/ 44247 w 49999"/>
                <a:gd name="connsiteY89" fmla="*/ 24779 h 52654"/>
                <a:gd name="connsiteX90" fmla="*/ 45870 w 49999"/>
                <a:gd name="connsiteY90" fmla="*/ 24926 h 52654"/>
                <a:gd name="connsiteX91" fmla="*/ 46460 w 49999"/>
                <a:gd name="connsiteY91" fmla="*/ 23451 h 52654"/>
                <a:gd name="connsiteX92" fmla="*/ 49852 w 49999"/>
                <a:gd name="connsiteY92" fmla="*/ 22566 h 52654"/>
                <a:gd name="connsiteX93" fmla="*/ 50000 w 49999"/>
                <a:gd name="connsiteY93" fmla="*/ 21829 h 52654"/>
                <a:gd name="connsiteX94" fmla="*/ 49704 w 49999"/>
                <a:gd name="connsiteY94" fmla="*/ 20501 h 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9999" h="52654">
                  <a:moveTo>
                    <a:pt x="49704" y="20501"/>
                  </a:moveTo>
                  <a:lnTo>
                    <a:pt x="47935" y="19174"/>
                  </a:lnTo>
                  <a:lnTo>
                    <a:pt x="45280" y="18141"/>
                  </a:lnTo>
                  <a:lnTo>
                    <a:pt x="39380" y="14602"/>
                  </a:lnTo>
                  <a:lnTo>
                    <a:pt x="37168" y="14159"/>
                  </a:lnTo>
                  <a:lnTo>
                    <a:pt x="35103" y="13717"/>
                  </a:lnTo>
                  <a:lnTo>
                    <a:pt x="32301" y="11947"/>
                  </a:lnTo>
                  <a:lnTo>
                    <a:pt x="30826" y="11652"/>
                  </a:lnTo>
                  <a:lnTo>
                    <a:pt x="29203" y="10472"/>
                  </a:lnTo>
                  <a:lnTo>
                    <a:pt x="25516" y="6342"/>
                  </a:lnTo>
                  <a:lnTo>
                    <a:pt x="22566" y="3982"/>
                  </a:lnTo>
                  <a:lnTo>
                    <a:pt x="20502" y="2950"/>
                  </a:lnTo>
                  <a:lnTo>
                    <a:pt x="19911" y="1770"/>
                  </a:lnTo>
                  <a:lnTo>
                    <a:pt x="19764" y="590"/>
                  </a:lnTo>
                  <a:lnTo>
                    <a:pt x="19764" y="295"/>
                  </a:lnTo>
                  <a:lnTo>
                    <a:pt x="19026" y="148"/>
                  </a:lnTo>
                  <a:lnTo>
                    <a:pt x="17699" y="443"/>
                  </a:lnTo>
                  <a:lnTo>
                    <a:pt x="16814" y="738"/>
                  </a:lnTo>
                  <a:lnTo>
                    <a:pt x="15486" y="295"/>
                  </a:lnTo>
                  <a:lnTo>
                    <a:pt x="14012" y="0"/>
                  </a:lnTo>
                  <a:lnTo>
                    <a:pt x="13422" y="443"/>
                  </a:lnTo>
                  <a:lnTo>
                    <a:pt x="13127" y="1475"/>
                  </a:lnTo>
                  <a:lnTo>
                    <a:pt x="14012" y="3097"/>
                  </a:lnTo>
                  <a:lnTo>
                    <a:pt x="15634" y="5900"/>
                  </a:lnTo>
                  <a:lnTo>
                    <a:pt x="15486" y="7817"/>
                  </a:lnTo>
                  <a:lnTo>
                    <a:pt x="14159" y="8112"/>
                  </a:lnTo>
                  <a:lnTo>
                    <a:pt x="12979" y="6342"/>
                  </a:lnTo>
                  <a:lnTo>
                    <a:pt x="11947" y="6195"/>
                  </a:lnTo>
                  <a:lnTo>
                    <a:pt x="10914" y="6195"/>
                  </a:lnTo>
                  <a:lnTo>
                    <a:pt x="8259" y="8112"/>
                  </a:lnTo>
                  <a:lnTo>
                    <a:pt x="6195" y="9882"/>
                  </a:lnTo>
                  <a:lnTo>
                    <a:pt x="5752" y="11062"/>
                  </a:lnTo>
                  <a:lnTo>
                    <a:pt x="5015" y="12242"/>
                  </a:lnTo>
                  <a:lnTo>
                    <a:pt x="4867" y="13274"/>
                  </a:lnTo>
                  <a:lnTo>
                    <a:pt x="4867" y="16224"/>
                  </a:lnTo>
                  <a:lnTo>
                    <a:pt x="1327" y="16814"/>
                  </a:lnTo>
                  <a:lnTo>
                    <a:pt x="590" y="17257"/>
                  </a:lnTo>
                  <a:lnTo>
                    <a:pt x="148" y="18141"/>
                  </a:lnTo>
                  <a:lnTo>
                    <a:pt x="442" y="22124"/>
                  </a:lnTo>
                  <a:lnTo>
                    <a:pt x="737" y="24189"/>
                  </a:lnTo>
                  <a:lnTo>
                    <a:pt x="2802" y="27433"/>
                  </a:lnTo>
                  <a:lnTo>
                    <a:pt x="2950" y="28466"/>
                  </a:lnTo>
                  <a:lnTo>
                    <a:pt x="2655" y="29056"/>
                  </a:lnTo>
                  <a:lnTo>
                    <a:pt x="1180" y="30383"/>
                  </a:lnTo>
                  <a:lnTo>
                    <a:pt x="442" y="30826"/>
                  </a:lnTo>
                  <a:lnTo>
                    <a:pt x="0" y="30973"/>
                  </a:lnTo>
                  <a:lnTo>
                    <a:pt x="0" y="32153"/>
                  </a:lnTo>
                  <a:lnTo>
                    <a:pt x="1033" y="33481"/>
                  </a:lnTo>
                  <a:lnTo>
                    <a:pt x="2212" y="34955"/>
                  </a:lnTo>
                  <a:lnTo>
                    <a:pt x="3097" y="35103"/>
                  </a:lnTo>
                  <a:lnTo>
                    <a:pt x="4130" y="34661"/>
                  </a:lnTo>
                  <a:lnTo>
                    <a:pt x="5457" y="34661"/>
                  </a:lnTo>
                  <a:lnTo>
                    <a:pt x="5162" y="35250"/>
                  </a:lnTo>
                  <a:lnTo>
                    <a:pt x="4720" y="36135"/>
                  </a:lnTo>
                  <a:lnTo>
                    <a:pt x="5162" y="36725"/>
                  </a:lnTo>
                  <a:lnTo>
                    <a:pt x="11947" y="40708"/>
                  </a:lnTo>
                  <a:lnTo>
                    <a:pt x="17994" y="46755"/>
                  </a:lnTo>
                  <a:lnTo>
                    <a:pt x="19617" y="50147"/>
                  </a:lnTo>
                  <a:lnTo>
                    <a:pt x="23746" y="52654"/>
                  </a:lnTo>
                  <a:lnTo>
                    <a:pt x="23746" y="51179"/>
                  </a:lnTo>
                  <a:lnTo>
                    <a:pt x="24189" y="48672"/>
                  </a:lnTo>
                  <a:lnTo>
                    <a:pt x="23894" y="47787"/>
                  </a:lnTo>
                  <a:lnTo>
                    <a:pt x="24189" y="46460"/>
                  </a:lnTo>
                  <a:lnTo>
                    <a:pt x="23599" y="45132"/>
                  </a:lnTo>
                  <a:lnTo>
                    <a:pt x="20354" y="43658"/>
                  </a:lnTo>
                  <a:lnTo>
                    <a:pt x="17257" y="39823"/>
                  </a:lnTo>
                  <a:lnTo>
                    <a:pt x="19321" y="39970"/>
                  </a:lnTo>
                  <a:lnTo>
                    <a:pt x="22419" y="40265"/>
                  </a:lnTo>
                  <a:lnTo>
                    <a:pt x="24041" y="39528"/>
                  </a:lnTo>
                  <a:lnTo>
                    <a:pt x="25221" y="37905"/>
                  </a:lnTo>
                  <a:lnTo>
                    <a:pt x="26844" y="35545"/>
                  </a:lnTo>
                  <a:lnTo>
                    <a:pt x="28908" y="33186"/>
                  </a:lnTo>
                  <a:lnTo>
                    <a:pt x="30383" y="30826"/>
                  </a:lnTo>
                  <a:lnTo>
                    <a:pt x="31858" y="28908"/>
                  </a:lnTo>
                  <a:lnTo>
                    <a:pt x="33186" y="28318"/>
                  </a:lnTo>
                  <a:lnTo>
                    <a:pt x="33776" y="28613"/>
                  </a:lnTo>
                  <a:lnTo>
                    <a:pt x="34070" y="29498"/>
                  </a:lnTo>
                  <a:lnTo>
                    <a:pt x="34070" y="32153"/>
                  </a:lnTo>
                  <a:lnTo>
                    <a:pt x="34513" y="33038"/>
                  </a:lnTo>
                  <a:lnTo>
                    <a:pt x="35398" y="33628"/>
                  </a:lnTo>
                  <a:lnTo>
                    <a:pt x="37168" y="33333"/>
                  </a:lnTo>
                  <a:lnTo>
                    <a:pt x="39233" y="32743"/>
                  </a:lnTo>
                  <a:lnTo>
                    <a:pt x="42035" y="31268"/>
                  </a:lnTo>
                  <a:lnTo>
                    <a:pt x="42478" y="31416"/>
                  </a:lnTo>
                  <a:lnTo>
                    <a:pt x="42772" y="31121"/>
                  </a:lnTo>
                  <a:lnTo>
                    <a:pt x="43215" y="28761"/>
                  </a:lnTo>
                  <a:lnTo>
                    <a:pt x="42625" y="26991"/>
                  </a:lnTo>
                  <a:lnTo>
                    <a:pt x="41593" y="25664"/>
                  </a:lnTo>
                  <a:lnTo>
                    <a:pt x="42330" y="24779"/>
                  </a:lnTo>
                  <a:lnTo>
                    <a:pt x="44247" y="24779"/>
                  </a:lnTo>
                  <a:lnTo>
                    <a:pt x="45870" y="24926"/>
                  </a:lnTo>
                  <a:lnTo>
                    <a:pt x="46460" y="23451"/>
                  </a:lnTo>
                  <a:lnTo>
                    <a:pt x="49852" y="22566"/>
                  </a:lnTo>
                  <a:lnTo>
                    <a:pt x="50000" y="21829"/>
                  </a:lnTo>
                  <a:lnTo>
                    <a:pt x="49704" y="20501"/>
                  </a:lnTo>
                  <a:close/>
                </a:path>
              </a:pathLst>
            </a:custGeom>
            <a:grpFill/>
            <a:ln w="3175" cap="flat">
              <a:solidFill>
                <a:schemeClr val="bg2">
                  <a:lumMod val="90000"/>
                </a:schemeClr>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E368252C-A590-8409-E599-45F73E186C05}"/>
                </a:ext>
              </a:extLst>
            </p:cNvPr>
            <p:cNvSpPr/>
            <p:nvPr/>
          </p:nvSpPr>
          <p:spPr>
            <a:xfrm>
              <a:off x="6484049" y="2924663"/>
              <a:ext cx="91739" cy="99704"/>
            </a:xfrm>
            <a:custGeom>
              <a:avLst/>
              <a:gdLst>
                <a:gd name="connsiteX0" fmla="*/ 86282 w 91739"/>
                <a:gd name="connsiteY0" fmla="*/ 64159 h 99704"/>
                <a:gd name="connsiteX1" fmla="*/ 86577 w 91739"/>
                <a:gd name="connsiteY1" fmla="*/ 61356 h 99704"/>
                <a:gd name="connsiteX2" fmla="*/ 86873 w 91739"/>
                <a:gd name="connsiteY2" fmla="*/ 58112 h 99704"/>
                <a:gd name="connsiteX3" fmla="*/ 86135 w 91739"/>
                <a:gd name="connsiteY3" fmla="*/ 56194 h 99704"/>
                <a:gd name="connsiteX4" fmla="*/ 85102 w 91739"/>
                <a:gd name="connsiteY4" fmla="*/ 54719 h 99704"/>
                <a:gd name="connsiteX5" fmla="*/ 80973 w 91739"/>
                <a:gd name="connsiteY5" fmla="*/ 52949 h 99704"/>
                <a:gd name="connsiteX6" fmla="*/ 77875 w 91739"/>
                <a:gd name="connsiteY6" fmla="*/ 51032 h 99704"/>
                <a:gd name="connsiteX7" fmla="*/ 77138 w 91739"/>
                <a:gd name="connsiteY7" fmla="*/ 50294 h 99704"/>
                <a:gd name="connsiteX8" fmla="*/ 76990 w 91739"/>
                <a:gd name="connsiteY8" fmla="*/ 49115 h 99704"/>
                <a:gd name="connsiteX9" fmla="*/ 76843 w 91739"/>
                <a:gd name="connsiteY9" fmla="*/ 47492 h 99704"/>
                <a:gd name="connsiteX10" fmla="*/ 75663 w 91739"/>
                <a:gd name="connsiteY10" fmla="*/ 46017 h 99704"/>
                <a:gd name="connsiteX11" fmla="*/ 75515 w 91739"/>
                <a:gd name="connsiteY11" fmla="*/ 44837 h 99704"/>
                <a:gd name="connsiteX12" fmla="*/ 76400 w 91739"/>
                <a:gd name="connsiteY12" fmla="*/ 42920 h 99704"/>
                <a:gd name="connsiteX13" fmla="*/ 76548 w 91739"/>
                <a:gd name="connsiteY13" fmla="*/ 41003 h 99704"/>
                <a:gd name="connsiteX14" fmla="*/ 76253 w 91739"/>
                <a:gd name="connsiteY14" fmla="*/ 40118 h 99704"/>
                <a:gd name="connsiteX15" fmla="*/ 75515 w 91739"/>
                <a:gd name="connsiteY15" fmla="*/ 39528 h 99704"/>
                <a:gd name="connsiteX16" fmla="*/ 74040 w 91739"/>
                <a:gd name="connsiteY16" fmla="*/ 39380 h 99704"/>
                <a:gd name="connsiteX17" fmla="*/ 72271 w 91739"/>
                <a:gd name="connsiteY17" fmla="*/ 38200 h 99704"/>
                <a:gd name="connsiteX18" fmla="*/ 70943 w 91739"/>
                <a:gd name="connsiteY18" fmla="*/ 36725 h 99704"/>
                <a:gd name="connsiteX19" fmla="*/ 67404 w 91739"/>
                <a:gd name="connsiteY19" fmla="*/ 34365 h 99704"/>
                <a:gd name="connsiteX20" fmla="*/ 66371 w 91739"/>
                <a:gd name="connsiteY20" fmla="*/ 34070 h 99704"/>
                <a:gd name="connsiteX21" fmla="*/ 65781 w 91739"/>
                <a:gd name="connsiteY21" fmla="*/ 32890 h 99704"/>
                <a:gd name="connsiteX22" fmla="*/ 65339 w 91739"/>
                <a:gd name="connsiteY22" fmla="*/ 31563 h 99704"/>
                <a:gd name="connsiteX23" fmla="*/ 66076 w 91739"/>
                <a:gd name="connsiteY23" fmla="*/ 29941 h 99704"/>
                <a:gd name="connsiteX24" fmla="*/ 67108 w 91739"/>
                <a:gd name="connsiteY24" fmla="*/ 27286 h 99704"/>
                <a:gd name="connsiteX25" fmla="*/ 67698 w 91739"/>
                <a:gd name="connsiteY25" fmla="*/ 24926 h 99704"/>
                <a:gd name="connsiteX26" fmla="*/ 67698 w 91739"/>
                <a:gd name="connsiteY26" fmla="*/ 23451 h 99704"/>
                <a:gd name="connsiteX27" fmla="*/ 67256 w 91739"/>
                <a:gd name="connsiteY27" fmla="*/ 19911 h 99704"/>
                <a:gd name="connsiteX28" fmla="*/ 65486 w 91739"/>
                <a:gd name="connsiteY28" fmla="*/ 17109 h 99704"/>
                <a:gd name="connsiteX29" fmla="*/ 64601 w 91739"/>
                <a:gd name="connsiteY29" fmla="*/ 16814 h 99704"/>
                <a:gd name="connsiteX30" fmla="*/ 63126 w 91739"/>
                <a:gd name="connsiteY30" fmla="*/ 17551 h 99704"/>
                <a:gd name="connsiteX31" fmla="*/ 61504 w 91739"/>
                <a:gd name="connsiteY31" fmla="*/ 18141 h 99704"/>
                <a:gd name="connsiteX32" fmla="*/ 60177 w 91739"/>
                <a:gd name="connsiteY32" fmla="*/ 17551 h 99704"/>
                <a:gd name="connsiteX33" fmla="*/ 58702 w 91739"/>
                <a:gd name="connsiteY33" fmla="*/ 16076 h 99704"/>
                <a:gd name="connsiteX34" fmla="*/ 56342 w 91739"/>
                <a:gd name="connsiteY34" fmla="*/ 11947 h 99704"/>
                <a:gd name="connsiteX35" fmla="*/ 51770 w 91739"/>
                <a:gd name="connsiteY35" fmla="*/ 11209 h 99704"/>
                <a:gd name="connsiteX36" fmla="*/ 49852 w 91739"/>
                <a:gd name="connsiteY36" fmla="*/ 10914 h 99704"/>
                <a:gd name="connsiteX37" fmla="*/ 48229 w 91739"/>
                <a:gd name="connsiteY37" fmla="*/ 12979 h 99704"/>
                <a:gd name="connsiteX38" fmla="*/ 47640 w 91739"/>
                <a:gd name="connsiteY38" fmla="*/ 12389 h 99704"/>
                <a:gd name="connsiteX39" fmla="*/ 47050 w 91739"/>
                <a:gd name="connsiteY39" fmla="*/ 11062 h 99704"/>
                <a:gd name="connsiteX40" fmla="*/ 46165 w 91739"/>
                <a:gd name="connsiteY40" fmla="*/ 10619 h 99704"/>
                <a:gd name="connsiteX41" fmla="*/ 44985 w 91739"/>
                <a:gd name="connsiteY41" fmla="*/ 11209 h 99704"/>
                <a:gd name="connsiteX42" fmla="*/ 44542 w 91739"/>
                <a:gd name="connsiteY42" fmla="*/ 10619 h 99704"/>
                <a:gd name="connsiteX43" fmla="*/ 45132 w 91739"/>
                <a:gd name="connsiteY43" fmla="*/ 8849 h 99704"/>
                <a:gd name="connsiteX44" fmla="*/ 43657 w 91739"/>
                <a:gd name="connsiteY44" fmla="*/ 7965 h 99704"/>
                <a:gd name="connsiteX45" fmla="*/ 40265 w 91739"/>
                <a:gd name="connsiteY45" fmla="*/ 7965 h 99704"/>
                <a:gd name="connsiteX46" fmla="*/ 38348 w 91739"/>
                <a:gd name="connsiteY46" fmla="*/ 7375 h 99704"/>
                <a:gd name="connsiteX47" fmla="*/ 38200 w 91739"/>
                <a:gd name="connsiteY47" fmla="*/ 6047 h 99704"/>
                <a:gd name="connsiteX48" fmla="*/ 37020 w 91739"/>
                <a:gd name="connsiteY48" fmla="*/ 5310 h 99704"/>
                <a:gd name="connsiteX49" fmla="*/ 35103 w 91739"/>
                <a:gd name="connsiteY49" fmla="*/ 4867 h 99704"/>
                <a:gd name="connsiteX50" fmla="*/ 33186 w 91739"/>
                <a:gd name="connsiteY50" fmla="*/ 3835 h 99704"/>
                <a:gd name="connsiteX51" fmla="*/ 31416 w 91739"/>
                <a:gd name="connsiteY51" fmla="*/ 2065 h 99704"/>
                <a:gd name="connsiteX52" fmla="*/ 28613 w 91739"/>
                <a:gd name="connsiteY52" fmla="*/ 1032 h 99704"/>
                <a:gd name="connsiteX53" fmla="*/ 24926 w 91739"/>
                <a:gd name="connsiteY53" fmla="*/ 442 h 99704"/>
                <a:gd name="connsiteX54" fmla="*/ 24631 w 91739"/>
                <a:gd name="connsiteY54" fmla="*/ 295 h 99704"/>
                <a:gd name="connsiteX55" fmla="*/ 24336 w 91739"/>
                <a:gd name="connsiteY55" fmla="*/ 0 h 99704"/>
                <a:gd name="connsiteX56" fmla="*/ 21976 w 91739"/>
                <a:gd name="connsiteY56" fmla="*/ 1180 h 99704"/>
                <a:gd name="connsiteX57" fmla="*/ 20502 w 91739"/>
                <a:gd name="connsiteY57" fmla="*/ 2065 h 99704"/>
                <a:gd name="connsiteX58" fmla="*/ 18731 w 91739"/>
                <a:gd name="connsiteY58" fmla="*/ 1475 h 99704"/>
                <a:gd name="connsiteX59" fmla="*/ 15929 w 91739"/>
                <a:gd name="connsiteY59" fmla="*/ 3540 h 99704"/>
                <a:gd name="connsiteX60" fmla="*/ 10177 w 91739"/>
                <a:gd name="connsiteY60" fmla="*/ 3687 h 99704"/>
                <a:gd name="connsiteX61" fmla="*/ 7375 w 91739"/>
                <a:gd name="connsiteY61" fmla="*/ 3540 h 99704"/>
                <a:gd name="connsiteX62" fmla="*/ 5900 w 91739"/>
                <a:gd name="connsiteY62" fmla="*/ 3097 h 99704"/>
                <a:gd name="connsiteX63" fmla="*/ 590 w 91739"/>
                <a:gd name="connsiteY63" fmla="*/ 6195 h 99704"/>
                <a:gd name="connsiteX64" fmla="*/ 0 w 91739"/>
                <a:gd name="connsiteY64" fmla="*/ 7375 h 99704"/>
                <a:gd name="connsiteX65" fmla="*/ 2508 w 91739"/>
                <a:gd name="connsiteY65" fmla="*/ 7227 h 99704"/>
                <a:gd name="connsiteX66" fmla="*/ 4425 w 91739"/>
                <a:gd name="connsiteY66" fmla="*/ 7375 h 99704"/>
                <a:gd name="connsiteX67" fmla="*/ 7375 w 91739"/>
                <a:gd name="connsiteY67" fmla="*/ 8997 h 99704"/>
                <a:gd name="connsiteX68" fmla="*/ 9440 w 91739"/>
                <a:gd name="connsiteY68" fmla="*/ 10767 h 99704"/>
                <a:gd name="connsiteX69" fmla="*/ 10177 w 91739"/>
                <a:gd name="connsiteY69" fmla="*/ 12242 h 99704"/>
                <a:gd name="connsiteX70" fmla="*/ 12094 w 91739"/>
                <a:gd name="connsiteY70" fmla="*/ 14454 h 99704"/>
                <a:gd name="connsiteX71" fmla="*/ 13864 w 91739"/>
                <a:gd name="connsiteY71" fmla="*/ 17256 h 99704"/>
                <a:gd name="connsiteX72" fmla="*/ 15929 w 91739"/>
                <a:gd name="connsiteY72" fmla="*/ 21239 h 99704"/>
                <a:gd name="connsiteX73" fmla="*/ 16372 w 91739"/>
                <a:gd name="connsiteY73" fmla="*/ 23156 h 99704"/>
                <a:gd name="connsiteX74" fmla="*/ 17257 w 91739"/>
                <a:gd name="connsiteY74" fmla="*/ 25369 h 99704"/>
                <a:gd name="connsiteX75" fmla="*/ 18731 w 91739"/>
                <a:gd name="connsiteY75" fmla="*/ 27876 h 99704"/>
                <a:gd name="connsiteX76" fmla="*/ 21681 w 91739"/>
                <a:gd name="connsiteY76" fmla="*/ 30826 h 99704"/>
                <a:gd name="connsiteX77" fmla="*/ 22124 w 91739"/>
                <a:gd name="connsiteY77" fmla="*/ 31416 h 99704"/>
                <a:gd name="connsiteX78" fmla="*/ 23451 w 91739"/>
                <a:gd name="connsiteY78" fmla="*/ 33333 h 99704"/>
                <a:gd name="connsiteX79" fmla="*/ 25959 w 91739"/>
                <a:gd name="connsiteY79" fmla="*/ 37905 h 99704"/>
                <a:gd name="connsiteX80" fmla="*/ 28171 w 91739"/>
                <a:gd name="connsiteY80" fmla="*/ 39675 h 99704"/>
                <a:gd name="connsiteX81" fmla="*/ 29941 w 91739"/>
                <a:gd name="connsiteY81" fmla="*/ 41593 h 99704"/>
                <a:gd name="connsiteX82" fmla="*/ 30826 w 91739"/>
                <a:gd name="connsiteY82" fmla="*/ 43510 h 99704"/>
                <a:gd name="connsiteX83" fmla="*/ 32301 w 91739"/>
                <a:gd name="connsiteY83" fmla="*/ 45280 h 99704"/>
                <a:gd name="connsiteX84" fmla="*/ 35398 w 91739"/>
                <a:gd name="connsiteY84" fmla="*/ 47640 h 99704"/>
                <a:gd name="connsiteX85" fmla="*/ 37905 w 91739"/>
                <a:gd name="connsiteY85" fmla="*/ 49852 h 99704"/>
                <a:gd name="connsiteX86" fmla="*/ 39970 w 91739"/>
                <a:gd name="connsiteY86" fmla="*/ 55899 h 99704"/>
                <a:gd name="connsiteX87" fmla="*/ 41445 w 91739"/>
                <a:gd name="connsiteY87" fmla="*/ 58701 h 99704"/>
                <a:gd name="connsiteX88" fmla="*/ 42330 w 91739"/>
                <a:gd name="connsiteY88" fmla="*/ 60914 h 99704"/>
                <a:gd name="connsiteX89" fmla="*/ 41887 w 91739"/>
                <a:gd name="connsiteY89" fmla="*/ 65191 h 99704"/>
                <a:gd name="connsiteX90" fmla="*/ 42478 w 91739"/>
                <a:gd name="connsiteY90" fmla="*/ 67108 h 99704"/>
                <a:gd name="connsiteX91" fmla="*/ 41297 w 91739"/>
                <a:gd name="connsiteY91" fmla="*/ 70501 h 99704"/>
                <a:gd name="connsiteX92" fmla="*/ 39233 w 91739"/>
                <a:gd name="connsiteY92" fmla="*/ 77285 h 99704"/>
                <a:gd name="connsiteX93" fmla="*/ 38643 w 91739"/>
                <a:gd name="connsiteY93" fmla="*/ 82743 h 99704"/>
                <a:gd name="connsiteX94" fmla="*/ 39085 w 91739"/>
                <a:gd name="connsiteY94" fmla="*/ 85692 h 99704"/>
                <a:gd name="connsiteX95" fmla="*/ 39085 w 91739"/>
                <a:gd name="connsiteY95" fmla="*/ 87462 h 99704"/>
                <a:gd name="connsiteX96" fmla="*/ 39528 w 91739"/>
                <a:gd name="connsiteY96" fmla="*/ 88642 h 99704"/>
                <a:gd name="connsiteX97" fmla="*/ 40118 w 91739"/>
                <a:gd name="connsiteY97" fmla="*/ 91150 h 99704"/>
                <a:gd name="connsiteX98" fmla="*/ 40265 w 91739"/>
                <a:gd name="connsiteY98" fmla="*/ 93362 h 99704"/>
                <a:gd name="connsiteX99" fmla="*/ 39528 w 91739"/>
                <a:gd name="connsiteY99" fmla="*/ 93952 h 99704"/>
                <a:gd name="connsiteX100" fmla="*/ 38348 w 91739"/>
                <a:gd name="connsiteY100" fmla="*/ 94394 h 99704"/>
                <a:gd name="connsiteX101" fmla="*/ 38053 w 91739"/>
                <a:gd name="connsiteY101" fmla="*/ 94837 h 99704"/>
                <a:gd name="connsiteX102" fmla="*/ 38938 w 91739"/>
                <a:gd name="connsiteY102" fmla="*/ 95869 h 99704"/>
                <a:gd name="connsiteX103" fmla="*/ 40265 w 91739"/>
                <a:gd name="connsiteY103" fmla="*/ 97639 h 99704"/>
                <a:gd name="connsiteX104" fmla="*/ 41593 w 91739"/>
                <a:gd name="connsiteY104" fmla="*/ 99704 h 99704"/>
                <a:gd name="connsiteX105" fmla="*/ 42920 w 91739"/>
                <a:gd name="connsiteY105" fmla="*/ 98524 h 99704"/>
                <a:gd name="connsiteX106" fmla="*/ 44100 w 91739"/>
                <a:gd name="connsiteY106" fmla="*/ 98082 h 99704"/>
                <a:gd name="connsiteX107" fmla="*/ 48377 w 91739"/>
                <a:gd name="connsiteY107" fmla="*/ 97787 h 99704"/>
                <a:gd name="connsiteX108" fmla="*/ 49115 w 91739"/>
                <a:gd name="connsiteY108" fmla="*/ 97492 h 99704"/>
                <a:gd name="connsiteX109" fmla="*/ 49115 w 91739"/>
                <a:gd name="connsiteY109" fmla="*/ 96754 h 99704"/>
                <a:gd name="connsiteX110" fmla="*/ 49557 w 91739"/>
                <a:gd name="connsiteY110" fmla="*/ 95722 h 99704"/>
                <a:gd name="connsiteX111" fmla="*/ 49410 w 91739"/>
                <a:gd name="connsiteY111" fmla="*/ 94247 h 99704"/>
                <a:gd name="connsiteX112" fmla="*/ 48967 w 91739"/>
                <a:gd name="connsiteY112" fmla="*/ 92624 h 99704"/>
                <a:gd name="connsiteX113" fmla="*/ 50737 w 91739"/>
                <a:gd name="connsiteY113" fmla="*/ 90412 h 99704"/>
                <a:gd name="connsiteX114" fmla="*/ 53539 w 91739"/>
                <a:gd name="connsiteY114" fmla="*/ 88495 h 99704"/>
                <a:gd name="connsiteX115" fmla="*/ 55162 w 91739"/>
                <a:gd name="connsiteY115" fmla="*/ 86577 h 99704"/>
                <a:gd name="connsiteX116" fmla="*/ 55309 w 91739"/>
                <a:gd name="connsiteY116" fmla="*/ 83923 h 99704"/>
                <a:gd name="connsiteX117" fmla="*/ 58259 w 91739"/>
                <a:gd name="connsiteY117" fmla="*/ 82595 h 99704"/>
                <a:gd name="connsiteX118" fmla="*/ 60766 w 91739"/>
                <a:gd name="connsiteY118" fmla="*/ 80235 h 99704"/>
                <a:gd name="connsiteX119" fmla="*/ 61504 w 91739"/>
                <a:gd name="connsiteY119" fmla="*/ 77728 h 99704"/>
                <a:gd name="connsiteX120" fmla="*/ 62389 w 91739"/>
                <a:gd name="connsiteY120" fmla="*/ 76105 h 99704"/>
                <a:gd name="connsiteX121" fmla="*/ 60766 w 91739"/>
                <a:gd name="connsiteY121" fmla="*/ 72418 h 99704"/>
                <a:gd name="connsiteX122" fmla="*/ 60324 w 91739"/>
                <a:gd name="connsiteY122" fmla="*/ 70058 h 99704"/>
                <a:gd name="connsiteX123" fmla="*/ 60324 w 91739"/>
                <a:gd name="connsiteY123" fmla="*/ 67993 h 99704"/>
                <a:gd name="connsiteX124" fmla="*/ 61062 w 91739"/>
                <a:gd name="connsiteY124" fmla="*/ 66814 h 99704"/>
                <a:gd name="connsiteX125" fmla="*/ 63421 w 91739"/>
                <a:gd name="connsiteY125" fmla="*/ 65634 h 99704"/>
                <a:gd name="connsiteX126" fmla="*/ 66076 w 91739"/>
                <a:gd name="connsiteY126" fmla="*/ 64601 h 99704"/>
                <a:gd name="connsiteX127" fmla="*/ 67108 w 91739"/>
                <a:gd name="connsiteY127" fmla="*/ 64749 h 99704"/>
                <a:gd name="connsiteX128" fmla="*/ 67404 w 91739"/>
                <a:gd name="connsiteY128" fmla="*/ 65339 h 99704"/>
                <a:gd name="connsiteX129" fmla="*/ 67551 w 91739"/>
                <a:gd name="connsiteY129" fmla="*/ 69468 h 99704"/>
                <a:gd name="connsiteX130" fmla="*/ 67994 w 91739"/>
                <a:gd name="connsiteY130" fmla="*/ 69468 h 99704"/>
                <a:gd name="connsiteX131" fmla="*/ 68879 w 91739"/>
                <a:gd name="connsiteY131" fmla="*/ 69026 h 99704"/>
                <a:gd name="connsiteX132" fmla="*/ 70206 w 91739"/>
                <a:gd name="connsiteY132" fmla="*/ 66519 h 99704"/>
                <a:gd name="connsiteX133" fmla="*/ 71091 w 91739"/>
                <a:gd name="connsiteY133" fmla="*/ 67256 h 99704"/>
                <a:gd name="connsiteX134" fmla="*/ 72418 w 91739"/>
                <a:gd name="connsiteY134" fmla="*/ 67551 h 99704"/>
                <a:gd name="connsiteX135" fmla="*/ 73451 w 91739"/>
                <a:gd name="connsiteY135" fmla="*/ 66961 h 99704"/>
                <a:gd name="connsiteX136" fmla="*/ 74188 w 91739"/>
                <a:gd name="connsiteY136" fmla="*/ 66961 h 99704"/>
                <a:gd name="connsiteX137" fmla="*/ 75073 w 91739"/>
                <a:gd name="connsiteY137" fmla="*/ 67698 h 99704"/>
                <a:gd name="connsiteX138" fmla="*/ 76696 w 91739"/>
                <a:gd name="connsiteY138" fmla="*/ 68583 h 99704"/>
                <a:gd name="connsiteX139" fmla="*/ 78318 w 91739"/>
                <a:gd name="connsiteY139" fmla="*/ 68878 h 99704"/>
                <a:gd name="connsiteX140" fmla="*/ 79498 w 91739"/>
                <a:gd name="connsiteY140" fmla="*/ 68288 h 99704"/>
                <a:gd name="connsiteX141" fmla="*/ 80678 w 91739"/>
                <a:gd name="connsiteY141" fmla="*/ 67108 h 99704"/>
                <a:gd name="connsiteX142" fmla="*/ 81857 w 91739"/>
                <a:gd name="connsiteY142" fmla="*/ 67551 h 99704"/>
                <a:gd name="connsiteX143" fmla="*/ 84070 w 91739"/>
                <a:gd name="connsiteY143" fmla="*/ 70353 h 99704"/>
                <a:gd name="connsiteX144" fmla="*/ 85102 w 91739"/>
                <a:gd name="connsiteY144" fmla="*/ 70058 h 99704"/>
                <a:gd name="connsiteX145" fmla="*/ 90265 w 91739"/>
                <a:gd name="connsiteY145" fmla="*/ 69468 h 99704"/>
                <a:gd name="connsiteX146" fmla="*/ 91149 w 91739"/>
                <a:gd name="connsiteY146" fmla="*/ 68731 h 99704"/>
                <a:gd name="connsiteX147" fmla="*/ 91740 w 91739"/>
                <a:gd name="connsiteY147" fmla="*/ 67993 h 99704"/>
                <a:gd name="connsiteX148" fmla="*/ 86282 w 91739"/>
                <a:gd name="connsiteY148" fmla="*/ 64159 h 9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91739" h="99704">
                  <a:moveTo>
                    <a:pt x="86282" y="64159"/>
                  </a:moveTo>
                  <a:lnTo>
                    <a:pt x="86577" y="61356"/>
                  </a:lnTo>
                  <a:lnTo>
                    <a:pt x="86873" y="58112"/>
                  </a:lnTo>
                  <a:lnTo>
                    <a:pt x="86135" y="56194"/>
                  </a:lnTo>
                  <a:lnTo>
                    <a:pt x="85102" y="54719"/>
                  </a:lnTo>
                  <a:lnTo>
                    <a:pt x="80973" y="52949"/>
                  </a:lnTo>
                  <a:lnTo>
                    <a:pt x="77875" y="51032"/>
                  </a:lnTo>
                  <a:lnTo>
                    <a:pt x="77138" y="50294"/>
                  </a:lnTo>
                  <a:lnTo>
                    <a:pt x="76990" y="49115"/>
                  </a:lnTo>
                  <a:lnTo>
                    <a:pt x="76843" y="47492"/>
                  </a:lnTo>
                  <a:lnTo>
                    <a:pt x="75663" y="46017"/>
                  </a:lnTo>
                  <a:lnTo>
                    <a:pt x="75515" y="44837"/>
                  </a:lnTo>
                  <a:lnTo>
                    <a:pt x="76400" y="42920"/>
                  </a:lnTo>
                  <a:lnTo>
                    <a:pt x="76548" y="41003"/>
                  </a:lnTo>
                  <a:lnTo>
                    <a:pt x="76253" y="40118"/>
                  </a:lnTo>
                  <a:lnTo>
                    <a:pt x="75515" y="39528"/>
                  </a:lnTo>
                  <a:lnTo>
                    <a:pt x="74040" y="39380"/>
                  </a:lnTo>
                  <a:lnTo>
                    <a:pt x="72271" y="38200"/>
                  </a:lnTo>
                  <a:lnTo>
                    <a:pt x="70943" y="36725"/>
                  </a:lnTo>
                  <a:lnTo>
                    <a:pt x="67404" y="34365"/>
                  </a:lnTo>
                  <a:lnTo>
                    <a:pt x="66371" y="34070"/>
                  </a:lnTo>
                  <a:lnTo>
                    <a:pt x="65781" y="32890"/>
                  </a:lnTo>
                  <a:lnTo>
                    <a:pt x="65339" y="31563"/>
                  </a:lnTo>
                  <a:lnTo>
                    <a:pt x="66076" y="29941"/>
                  </a:lnTo>
                  <a:lnTo>
                    <a:pt x="67108" y="27286"/>
                  </a:lnTo>
                  <a:lnTo>
                    <a:pt x="67698" y="24926"/>
                  </a:lnTo>
                  <a:lnTo>
                    <a:pt x="67698" y="23451"/>
                  </a:lnTo>
                  <a:lnTo>
                    <a:pt x="67256" y="19911"/>
                  </a:lnTo>
                  <a:lnTo>
                    <a:pt x="65486" y="17109"/>
                  </a:lnTo>
                  <a:lnTo>
                    <a:pt x="64601" y="16814"/>
                  </a:lnTo>
                  <a:lnTo>
                    <a:pt x="63126" y="17551"/>
                  </a:lnTo>
                  <a:lnTo>
                    <a:pt x="61504" y="18141"/>
                  </a:lnTo>
                  <a:lnTo>
                    <a:pt x="60177" y="17551"/>
                  </a:lnTo>
                  <a:lnTo>
                    <a:pt x="58702" y="16076"/>
                  </a:lnTo>
                  <a:lnTo>
                    <a:pt x="56342" y="11947"/>
                  </a:lnTo>
                  <a:lnTo>
                    <a:pt x="51770" y="11209"/>
                  </a:lnTo>
                  <a:lnTo>
                    <a:pt x="49852" y="10914"/>
                  </a:lnTo>
                  <a:lnTo>
                    <a:pt x="48229" y="12979"/>
                  </a:lnTo>
                  <a:lnTo>
                    <a:pt x="47640" y="12389"/>
                  </a:lnTo>
                  <a:lnTo>
                    <a:pt x="47050" y="11062"/>
                  </a:lnTo>
                  <a:lnTo>
                    <a:pt x="46165" y="10619"/>
                  </a:lnTo>
                  <a:lnTo>
                    <a:pt x="44985" y="11209"/>
                  </a:lnTo>
                  <a:lnTo>
                    <a:pt x="44542" y="10619"/>
                  </a:lnTo>
                  <a:lnTo>
                    <a:pt x="45132" y="8849"/>
                  </a:lnTo>
                  <a:lnTo>
                    <a:pt x="43657" y="7965"/>
                  </a:lnTo>
                  <a:lnTo>
                    <a:pt x="40265" y="7965"/>
                  </a:lnTo>
                  <a:lnTo>
                    <a:pt x="38348" y="7375"/>
                  </a:lnTo>
                  <a:lnTo>
                    <a:pt x="38200" y="6047"/>
                  </a:lnTo>
                  <a:lnTo>
                    <a:pt x="37020" y="5310"/>
                  </a:lnTo>
                  <a:lnTo>
                    <a:pt x="35103" y="4867"/>
                  </a:lnTo>
                  <a:lnTo>
                    <a:pt x="33186" y="3835"/>
                  </a:lnTo>
                  <a:lnTo>
                    <a:pt x="31416" y="2065"/>
                  </a:lnTo>
                  <a:lnTo>
                    <a:pt x="28613" y="1032"/>
                  </a:lnTo>
                  <a:lnTo>
                    <a:pt x="24926" y="442"/>
                  </a:lnTo>
                  <a:lnTo>
                    <a:pt x="24631" y="295"/>
                  </a:lnTo>
                  <a:lnTo>
                    <a:pt x="24336" y="0"/>
                  </a:lnTo>
                  <a:lnTo>
                    <a:pt x="21976" y="1180"/>
                  </a:lnTo>
                  <a:lnTo>
                    <a:pt x="20502" y="2065"/>
                  </a:lnTo>
                  <a:lnTo>
                    <a:pt x="18731" y="1475"/>
                  </a:lnTo>
                  <a:lnTo>
                    <a:pt x="15929" y="3540"/>
                  </a:lnTo>
                  <a:lnTo>
                    <a:pt x="10177" y="3687"/>
                  </a:lnTo>
                  <a:lnTo>
                    <a:pt x="7375" y="3540"/>
                  </a:lnTo>
                  <a:lnTo>
                    <a:pt x="5900" y="3097"/>
                  </a:lnTo>
                  <a:lnTo>
                    <a:pt x="590" y="6195"/>
                  </a:lnTo>
                  <a:lnTo>
                    <a:pt x="0" y="7375"/>
                  </a:lnTo>
                  <a:lnTo>
                    <a:pt x="2508" y="7227"/>
                  </a:lnTo>
                  <a:lnTo>
                    <a:pt x="4425" y="7375"/>
                  </a:lnTo>
                  <a:lnTo>
                    <a:pt x="7375" y="8997"/>
                  </a:lnTo>
                  <a:lnTo>
                    <a:pt x="9440" y="10767"/>
                  </a:lnTo>
                  <a:lnTo>
                    <a:pt x="10177" y="12242"/>
                  </a:lnTo>
                  <a:lnTo>
                    <a:pt x="12094" y="14454"/>
                  </a:lnTo>
                  <a:lnTo>
                    <a:pt x="13864" y="17256"/>
                  </a:lnTo>
                  <a:lnTo>
                    <a:pt x="15929" y="21239"/>
                  </a:lnTo>
                  <a:lnTo>
                    <a:pt x="16372" y="23156"/>
                  </a:lnTo>
                  <a:lnTo>
                    <a:pt x="17257" y="25369"/>
                  </a:lnTo>
                  <a:lnTo>
                    <a:pt x="18731" y="27876"/>
                  </a:lnTo>
                  <a:lnTo>
                    <a:pt x="21681" y="30826"/>
                  </a:lnTo>
                  <a:lnTo>
                    <a:pt x="22124" y="31416"/>
                  </a:lnTo>
                  <a:lnTo>
                    <a:pt x="23451" y="33333"/>
                  </a:lnTo>
                  <a:lnTo>
                    <a:pt x="25959" y="37905"/>
                  </a:lnTo>
                  <a:lnTo>
                    <a:pt x="28171" y="39675"/>
                  </a:lnTo>
                  <a:lnTo>
                    <a:pt x="29941" y="41593"/>
                  </a:lnTo>
                  <a:lnTo>
                    <a:pt x="30826" y="43510"/>
                  </a:lnTo>
                  <a:lnTo>
                    <a:pt x="32301" y="45280"/>
                  </a:lnTo>
                  <a:lnTo>
                    <a:pt x="35398" y="47640"/>
                  </a:lnTo>
                  <a:lnTo>
                    <a:pt x="37905" y="49852"/>
                  </a:lnTo>
                  <a:lnTo>
                    <a:pt x="39970" y="55899"/>
                  </a:lnTo>
                  <a:lnTo>
                    <a:pt x="41445" y="58701"/>
                  </a:lnTo>
                  <a:lnTo>
                    <a:pt x="42330" y="60914"/>
                  </a:lnTo>
                  <a:lnTo>
                    <a:pt x="41887" y="65191"/>
                  </a:lnTo>
                  <a:lnTo>
                    <a:pt x="42478" y="67108"/>
                  </a:lnTo>
                  <a:lnTo>
                    <a:pt x="41297" y="70501"/>
                  </a:lnTo>
                  <a:lnTo>
                    <a:pt x="39233" y="77285"/>
                  </a:lnTo>
                  <a:lnTo>
                    <a:pt x="38643" y="82743"/>
                  </a:lnTo>
                  <a:lnTo>
                    <a:pt x="39085" y="85692"/>
                  </a:lnTo>
                  <a:lnTo>
                    <a:pt x="39085" y="87462"/>
                  </a:lnTo>
                  <a:lnTo>
                    <a:pt x="39528" y="88642"/>
                  </a:lnTo>
                  <a:lnTo>
                    <a:pt x="40118" y="91150"/>
                  </a:lnTo>
                  <a:lnTo>
                    <a:pt x="40265" y="93362"/>
                  </a:lnTo>
                  <a:lnTo>
                    <a:pt x="39528" y="93952"/>
                  </a:lnTo>
                  <a:lnTo>
                    <a:pt x="38348" y="94394"/>
                  </a:lnTo>
                  <a:lnTo>
                    <a:pt x="38053" y="94837"/>
                  </a:lnTo>
                  <a:lnTo>
                    <a:pt x="38938" y="95869"/>
                  </a:lnTo>
                  <a:lnTo>
                    <a:pt x="40265" y="97639"/>
                  </a:lnTo>
                  <a:lnTo>
                    <a:pt x="41593" y="99704"/>
                  </a:lnTo>
                  <a:lnTo>
                    <a:pt x="42920" y="98524"/>
                  </a:lnTo>
                  <a:lnTo>
                    <a:pt x="44100" y="98082"/>
                  </a:lnTo>
                  <a:lnTo>
                    <a:pt x="48377" y="97787"/>
                  </a:lnTo>
                  <a:lnTo>
                    <a:pt x="49115" y="97492"/>
                  </a:lnTo>
                  <a:lnTo>
                    <a:pt x="49115" y="96754"/>
                  </a:lnTo>
                  <a:lnTo>
                    <a:pt x="49557" y="95722"/>
                  </a:lnTo>
                  <a:lnTo>
                    <a:pt x="49410" y="94247"/>
                  </a:lnTo>
                  <a:lnTo>
                    <a:pt x="48967" y="92624"/>
                  </a:lnTo>
                  <a:lnTo>
                    <a:pt x="50737" y="90412"/>
                  </a:lnTo>
                  <a:lnTo>
                    <a:pt x="53539" y="88495"/>
                  </a:lnTo>
                  <a:lnTo>
                    <a:pt x="55162" y="86577"/>
                  </a:lnTo>
                  <a:lnTo>
                    <a:pt x="55309" y="83923"/>
                  </a:lnTo>
                  <a:lnTo>
                    <a:pt x="58259" y="82595"/>
                  </a:lnTo>
                  <a:lnTo>
                    <a:pt x="60766" y="80235"/>
                  </a:lnTo>
                  <a:lnTo>
                    <a:pt x="61504" y="77728"/>
                  </a:lnTo>
                  <a:lnTo>
                    <a:pt x="62389" y="76105"/>
                  </a:lnTo>
                  <a:lnTo>
                    <a:pt x="60766" y="72418"/>
                  </a:lnTo>
                  <a:lnTo>
                    <a:pt x="60324" y="70058"/>
                  </a:lnTo>
                  <a:lnTo>
                    <a:pt x="60324" y="67993"/>
                  </a:lnTo>
                  <a:lnTo>
                    <a:pt x="61062" y="66814"/>
                  </a:lnTo>
                  <a:lnTo>
                    <a:pt x="63421" y="65634"/>
                  </a:lnTo>
                  <a:lnTo>
                    <a:pt x="66076" y="64601"/>
                  </a:lnTo>
                  <a:lnTo>
                    <a:pt x="67108" y="64749"/>
                  </a:lnTo>
                  <a:lnTo>
                    <a:pt x="67404" y="65339"/>
                  </a:lnTo>
                  <a:lnTo>
                    <a:pt x="67551" y="69468"/>
                  </a:lnTo>
                  <a:lnTo>
                    <a:pt x="67994" y="69468"/>
                  </a:lnTo>
                  <a:lnTo>
                    <a:pt x="68879" y="69026"/>
                  </a:lnTo>
                  <a:lnTo>
                    <a:pt x="70206" y="66519"/>
                  </a:lnTo>
                  <a:lnTo>
                    <a:pt x="71091" y="67256"/>
                  </a:lnTo>
                  <a:lnTo>
                    <a:pt x="72418" y="67551"/>
                  </a:lnTo>
                  <a:lnTo>
                    <a:pt x="73451" y="66961"/>
                  </a:lnTo>
                  <a:lnTo>
                    <a:pt x="74188" y="66961"/>
                  </a:lnTo>
                  <a:lnTo>
                    <a:pt x="75073" y="67698"/>
                  </a:lnTo>
                  <a:lnTo>
                    <a:pt x="76696" y="68583"/>
                  </a:lnTo>
                  <a:lnTo>
                    <a:pt x="78318" y="68878"/>
                  </a:lnTo>
                  <a:lnTo>
                    <a:pt x="79498" y="68288"/>
                  </a:lnTo>
                  <a:lnTo>
                    <a:pt x="80678" y="67108"/>
                  </a:lnTo>
                  <a:lnTo>
                    <a:pt x="81857" y="67551"/>
                  </a:lnTo>
                  <a:lnTo>
                    <a:pt x="84070" y="70353"/>
                  </a:lnTo>
                  <a:lnTo>
                    <a:pt x="85102" y="70058"/>
                  </a:lnTo>
                  <a:lnTo>
                    <a:pt x="90265" y="69468"/>
                  </a:lnTo>
                  <a:lnTo>
                    <a:pt x="91149" y="68731"/>
                  </a:lnTo>
                  <a:lnTo>
                    <a:pt x="91740" y="67993"/>
                  </a:lnTo>
                  <a:lnTo>
                    <a:pt x="86282" y="64159"/>
                  </a:lnTo>
                  <a:close/>
                </a:path>
              </a:pathLst>
            </a:custGeom>
            <a:grpFill/>
            <a:ln w="3175" cap="flat">
              <a:solidFill>
                <a:schemeClr val="bg2">
                  <a:lumMod val="90000"/>
                </a:schemeClr>
              </a:solid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8C986950-9AC7-CA26-ACC4-21C61C6386F0}"/>
                </a:ext>
              </a:extLst>
            </p:cNvPr>
            <p:cNvSpPr/>
            <p:nvPr/>
          </p:nvSpPr>
          <p:spPr>
            <a:xfrm>
              <a:off x="5981251" y="3078202"/>
              <a:ext cx="1622" cy="1327"/>
            </a:xfrm>
            <a:custGeom>
              <a:avLst/>
              <a:gdLst>
                <a:gd name="connsiteX0" fmla="*/ 1475 w 1622"/>
                <a:gd name="connsiteY0" fmla="*/ 443 h 1327"/>
                <a:gd name="connsiteX1" fmla="*/ 885 w 1622"/>
                <a:gd name="connsiteY1" fmla="*/ 0 h 1327"/>
                <a:gd name="connsiteX2" fmla="*/ 442 w 1622"/>
                <a:gd name="connsiteY2" fmla="*/ 295 h 1327"/>
                <a:gd name="connsiteX3" fmla="*/ 0 w 1622"/>
                <a:gd name="connsiteY3" fmla="*/ 590 h 1327"/>
                <a:gd name="connsiteX4" fmla="*/ 0 w 1622"/>
                <a:gd name="connsiteY4" fmla="*/ 1327 h 1327"/>
                <a:gd name="connsiteX5" fmla="*/ 1622 w 1622"/>
                <a:gd name="connsiteY5" fmla="*/ 738 h 1327"/>
                <a:gd name="connsiteX6" fmla="*/ 1475 w 1622"/>
                <a:gd name="connsiteY6" fmla="*/ 443 h 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2" h="1327">
                  <a:moveTo>
                    <a:pt x="1475" y="443"/>
                  </a:moveTo>
                  <a:lnTo>
                    <a:pt x="885" y="0"/>
                  </a:lnTo>
                  <a:lnTo>
                    <a:pt x="442" y="295"/>
                  </a:lnTo>
                  <a:lnTo>
                    <a:pt x="0" y="590"/>
                  </a:lnTo>
                  <a:lnTo>
                    <a:pt x="0" y="1327"/>
                  </a:lnTo>
                  <a:lnTo>
                    <a:pt x="1622" y="738"/>
                  </a:lnTo>
                  <a:lnTo>
                    <a:pt x="1475" y="443"/>
                  </a:lnTo>
                  <a:close/>
                </a:path>
              </a:pathLst>
            </a:custGeom>
            <a:grpFill/>
            <a:ln w="3175" cap="flat">
              <a:solidFill>
                <a:schemeClr val="bg2">
                  <a:lumMod val="90000"/>
                </a:schemeClr>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14367491-ED71-A6F9-9BE9-6EB19FDCA96A}"/>
                </a:ext>
              </a:extLst>
            </p:cNvPr>
            <p:cNvSpPr/>
            <p:nvPr/>
          </p:nvSpPr>
          <p:spPr>
            <a:xfrm>
              <a:off x="5344089" y="3319055"/>
              <a:ext cx="416515" cy="410763"/>
            </a:xfrm>
            <a:custGeom>
              <a:avLst/>
              <a:gdLst>
                <a:gd name="connsiteX0" fmla="*/ 414008 w 416515"/>
                <a:gd name="connsiteY0" fmla="*/ 103539 h 410763"/>
                <a:gd name="connsiteX1" fmla="*/ 416516 w 416515"/>
                <a:gd name="connsiteY1" fmla="*/ 101474 h 410763"/>
                <a:gd name="connsiteX2" fmla="*/ 415335 w 416515"/>
                <a:gd name="connsiteY2" fmla="*/ 99114 h 410763"/>
                <a:gd name="connsiteX3" fmla="*/ 413271 w 416515"/>
                <a:gd name="connsiteY3" fmla="*/ 97492 h 410763"/>
                <a:gd name="connsiteX4" fmla="*/ 410468 w 416515"/>
                <a:gd name="connsiteY4" fmla="*/ 95427 h 410763"/>
                <a:gd name="connsiteX5" fmla="*/ 408993 w 416515"/>
                <a:gd name="connsiteY5" fmla="*/ 94689 h 410763"/>
                <a:gd name="connsiteX6" fmla="*/ 406486 w 416515"/>
                <a:gd name="connsiteY6" fmla="*/ 92329 h 410763"/>
                <a:gd name="connsiteX7" fmla="*/ 404864 w 416515"/>
                <a:gd name="connsiteY7" fmla="*/ 89675 h 410763"/>
                <a:gd name="connsiteX8" fmla="*/ 403831 w 416515"/>
                <a:gd name="connsiteY8" fmla="*/ 83923 h 410763"/>
                <a:gd name="connsiteX9" fmla="*/ 401914 w 416515"/>
                <a:gd name="connsiteY9" fmla="*/ 80825 h 410763"/>
                <a:gd name="connsiteX10" fmla="*/ 400439 w 416515"/>
                <a:gd name="connsiteY10" fmla="*/ 76843 h 410763"/>
                <a:gd name="connsiteX11" fmla="*/ 401766 w 416515"/>
                <a:gd name="connsiteY11" fmla="*/ 69616 h 410763"/>
                <a:gd name="connsiteX12" fmla="*/ 399849 w 416515"/>
                <a:gd name="connsiteY12" fmla="*/ 65191 h 410763"/>
                <a:gd name="connsiteX13" fmla="*/ 399554 w 416515"/>
                <a:gd name="connsiteY13" fmla="*/ 63274 h 410763"/>
                <a:gd name="connsiteX14" fmla="*/ 399554 w 416515"/>
                <a:gd name="connsiteY14" fmla="*/ 61061 h 410763"/>
                <a:gd name="connsiteX15" fmla="*/ 400144 w 416515"/>
                <a:gd name="connsiteY15" fmla="*/ 57227 h 410763"/>
                <a:gd name="connsiteX16" fmla="*/ 399701 w 416515"/>
                <a:gd name="connsiteY16" fmla="*/ 51769 h 410763"/>
                <a:gd name="connsiteX17" fmla="*/ 397489 w 416515"/>
                <a:gd name="connsiteY17" fmla="*/ 46165 h 410763"/>
                <a:gd name="connsiteX18" fmla="*/ 398522 w 416515"/>
                <a:gd name="connsiteY18" fmla="*/ 44247 h 410763"/>
                <a:gd name="connsiteX19" fmla="*/ 399111 w 416515"/>
                <a:gd name="connsiteY19" fmla="*/ 43215 h 410763"/>
                <a:gd name="connsiteX20" fmla="*/ 398964 w 416515"/>
                <a:gd name="connsiteY20" fmla="*/ 42330 h 410763"/>
                <a:gd name="connsiteX21" fmla="*/ 396899 w 416515"/>
                <a:gd name="connsiteY21" fmla="*/ 40560 h 410763"/>
                <a:gd name="connsiteX22" fmla="*/ 396014 w 416515"/>
                <a:gd name="connsiteY22" fmla="*/ 39085 h 410763"/>
                <a:gd name="connsiteX23" fmla="*/ 396457 w 416515"/>
                <a:gd name="connsiteY23" fmla="*/ 37758 h 410763"/>
                <a:gd name="connsiteX24" fmla="*/ 397489 w 416515"/>
                <a:gd name="connsiteY24" fmla="*/ 35693 h 410763"/>
                <a:gd name="connsiteX25" fmla="*/ 397489 w 416515"/>
                <a:gd name="connsiteY25" fmla="*/ 34808 h 410763"/>
                <a:gd name="connsiteX26" fmla="*/ 394244 w 416515"/>
                <a:gd name="connsiteY26" fmla="*/ 32448 h 410763"/>
                <a:gd name="connsiteX27" fmla="*/ 388640 w 416515"/>
                <a:gd name="connsiteY27" fmla="*/ 28466 h 410763"/>
                <a:gd name="connsiteX28" fmla="*/ 387165 w 416515"/>
                <a:gd name="connsiteY28" fmla="*/ 26696 h 410763"/>
                <a:gd name="connsiteX29" fmla="*/ 386427 w 416515"/>
                <a:gd name="connsiteY29" fmla="*/ 24484 h 410763"/>
                <a:gd name="connsiteX30" fmla="*/ 380970 w 416515"/>
                <a:gd name="connsiteY30" fmla="*/ 23894 h 410763"/>
                <a:gd name="connsiteX31" fmla="*/ 375513 w 416515"/>
                <a:gd name="connsiteY31" fmla="*/ 24189 h 410763"/>
                <a:gd name="connsiteX32" fmla="*/ 373006 w 416515"/>
                <a:gd name="connsiteY32" fmla="*/ 23599 h 410763"/>
                <a:gd name="connsiteX33" fmla="*/ 370203 w 416515"/>
                <a:gd name="connsiteY33" fmla="*/ 23746 h 410763"/>
                <a:gd name="connsiteX34" fmla="*/ 369318 w 416515"/>
                <a:gd name="connsiteY34" fmla="*/ 22419 h 410763"/>
                <a:gd name="connsiteX35" fmla="*/ 367843 w 416515"/>
                <a:gd name="connsiteY35" fmla="*/ 19026 h 410763"/>
                <a:gd name="connsiteX36" fmla="*/ 367254 w 416515"/>
                <a:gd name="connsiteY36" fmla="*/ 18289 h 410763"/>
                <a:gd name="connsiteX37" fmla="*/ 367106 w 416515"/>
                <a:gd name="connsiteY37" fmla="*/ 16814 h 410763"/>
                <a:gd name="connsiteX38" fmla="*/ 366664 w 416515"/>
                <a:gd name="connsiteY38" fmla="*/ 15487 h 410763"/>
                <a:gd name="connsiteX39" fmla="*/ 364304 w 416515"/>
                <a:gd name="connsiteY39" fmla="*/ 18141 h 410763"/>
                <a:gd name="connsiteX40" fmla="*/ 360616 w 416515"/>
                <a:gd name="connsiteY40" fmla="*/ 20501 h 410763"/>
                <a:gd name="connsiteX41" fmla="*/ 355602 w 416515"/>
                <a:gd name="connsiteY41" fmla="*/ 21239 h 410763"/>
                <a:gd name="connsiteX42" fmla="*/ 350587 w 416515"/>
                <a:gd name="connsiteY42" fmla="*/ 20796 h 410763"/>
                <a:gd name="connsiteX43" fmla="*/ 347932 w 416515"/>
                <a:gd name="connsiteY43" fmla="*/ 19321 h 410763"/>
                <a:gd name="connsiteX44" fmla="*/ 345425 w 416515"/>
                <a:gd name="connsiteY44" fmla="*/ 20354 h 410763"/>
                <a:gd name="connsiteX45" fmla="*/ 340262 w 416515"/>
                <a:gd name="connsiteY45" fmla="*/ 20354 h 410763"/>
                <a:gd name="connsiteX46" fmla="*/ 331266 w 416515"/>
                <a:gd name="connsiteY46" fmla="*/ 22714 h 410763"/>
                <a:gd name="connsiteX47" fmla="*/ 323449 w 416515"/>
                <a:gd name="connsiteY47" fmla="*/ 21386 h 410763"/>
                <a:gd name="connsiteX48" fmla="*/ 317991 w 416515"/>
                <a:gd name="connsiteY48" fmla="*/ 19174 h 410763"/>
                <a:gd name="connsiteX49" fmla="*/ 310912 w 416515"/>
                <a:gd name="connsiteY49" fmla="*/ 13717 h 410763"/>
                <a:gd name="connsiteX50" fmla="*/ 307077 w 416515"/>
                <a:gd name="connsiteY50" fmla="*/ 9439 h 410763"/>
                <a:gd name="connsiteX51" fmla="*/ 304865 w 416515"/>
                <a:gd name="connsiteY51" fmla="*/ 5457 h 410763"/>
                <a:gd name="connsiteX52" fmla="*/ 304865 w 416515"/>
                <a:gd name="connsiteY52" fmla="*/ 2212 h 410763"/>
                <a:gd name="connsiteX53" fmla="*/ 306487 w 416515"/>
                <a:gd name="connsiteY53" fmla="*/ 885 h 410763"/>
                <a:gd name="connsiteX54" fmla="*/ 303390 w 416515"/>
                <a:gd name="connsiteY54" fmla="*/ 0 h 410763"/>
                <a:gd name="connsiteX55" fmla="*/ 299997 w 416515"/>
                <a:gd name="connsiteY55" fmla="*/ 2065 h 410763"/>
                <a:gd name="connsiteX56" fmla="*/ 297490 w 416515"/>
                <a:gd name="connsiteY56" fmla="*/ 3097 h 410763"/>
                <a:gd name="connsiteX57" fmla="*/ 294098 w 416515"/>
                <a:gd name="connsiteY57" fmla="*/ 3392 h 410763"/>
                <a:gd name="connsiteX58" fmla="*/ 289525 w 416515"/>
                <a:gd name="connsiteY58" fmla="*/ 4277 h 410763"/>
                <a:gd name="connsiteX59" fmla="*/ 288641 w 416515"/>
                <a:gd name="connsiteY59" fmla="*/ 7375 h 410763"/>
                <a:gd name="connsiteX60" fmla="*/ 278316 w 416515"/>
                <a:gd name="connsiteY60" fmla="*/ 34070 h 410763"/>
                <a:gd name="connsiteX61" fmla="*/ 267844 w 416515"/>
                <a:gd name="connsiteY61" fmla="*/ 53097 h 410763"/>
                <a:gd name="connsiteX62" fmla="*/ 264010 w 416515"/>
                <a:gd name="connsiteY62" fmla="*/ 57817 h 410763"/>
                <a:gd name="connsiteX63" fmla="*/ 257667 w 416515"/>
                <a:gd name="connsiteY63" fmla="*/ 61946 h 410763"/>
                <a:gd name="connsiteX64" fmla="*/ 246753 w 416515"/>
                <a:gd name="connsiteY64" fmla="*/ 67404 h 410763"/>
                <a:gd name="connsiteX65" fmla="*/ 227432 w 416515"/>
                <a:gd name="connsiteY65" fmla="*/ 75221 h 410763"/>
                <a:gd name="connsiteX66" fmla="*/ 221975 w 416515"/>
                <a:gd name="connsiteY66" fmla="*/ 78760 h 410763"/>
                <a:gd name="connsiteX67" fmla="*/ 219762 w 416515"/>
                <a:gd name="connsiteY67" fmla="*/ 80678 h 410763"/>
                <a:gd name="connsiteX68" fmla="*/ 213420 w 416515"/>
                <a:gd name="connsiteY68" fmla="*/ 88347 h 410763"/>
                <a:gd name="connsiteX69" fmla="*/ 202800 w 416515"/>
                <a:gd name="connsiteY69" fmla="*/ 98524 h 410763"/>
                <a:gd name="connsiteX70" fmla="*/ 202653 w 416515"/>
                <a:gd name="connsiteY70" fmla="*/ 101032 h 410763"/>
                <a:gd name="connsiteX71" fmla="*/ 201768 w 416515"/>
                <a:gd name="connsiteY71" fmla="*/ 108111 h 410763"/>
                <a:gd name="connsiteX72" fmla="*/ 200146 w 416515"/>
                <a:gd name="connsiteY72" fmla="*/ 112536 h 410763"/>
                <a:gd name="connsiteX73" fmla="*/ 191591 w 416515"/>
                <a:gd name="connsiteY73" fmla="*/ 123303 h 410763"/>
                <a:gd name="connsiteX74" fmla="*/ 188051 w 416515"/>
                <a:gd name="connsiteY74" fmla="*/ 131562 h 410763"/>
                <a:gd name="connsiteX75" fmla="*/ 187462 w 416515"/>
                <a:gd name="connsiteY75" fmla="*/ 141739 h 410763"/>
                <a:gd name="connsiteX76" fmla="*/ 187462 w 416515"/>
                <a:gd name="connsiteY76" fmla="*/ 148229 h 410763"/>
                <a:gd name="connsiteX77" fmla="*/ 186282 w 416515"/>
                <a:gd name="connsiteY77" fmla="*/ 151916 h 410763"/>
                <a:gd name="connsiteX78" fmla="*/ 186872 w 416515"/>
                <a:gd name="connsiteY78" fmla="*/ 153981 h 410763"/>
                <a:gd name="connsiteX79" fmla="*/ 188936 w 416515"/>
                <a:gd name="connsiteY79" fmla="*/ 155161 h 410763"/>
                <a:gd name="connsiteX80" fmla="*/ 192181 w 416515"/>
                <a:gd name="connsiteY80" fmla="*/ 159586 h 410763"/>
                <a:gd name="connsiteX81" fmla="*/ 192919 w 416515"/>
                <a:gd name="connsiteY81" fmla="*/ 162240 h 410763"/>
                <a:gd name="connsiteX82" fmla="*/ 191739 w 416515"/>
                <a:gd name="connsiteY82" fmla="*/ 169320 h 410763"/>
                <a:gd name="connsiteX83" fmla="*/ 189822 w 416515"/>
                <a:gd name="connsiteY83" fmla="*/ 173597 h 410763"/>
                <a:gd name="connsiteX84" fmla="*/ 186872 w 416515"/>
                <a:gd name="connsiteY84" fmla="*/ 177727 h 410763"/>
                <a:gd name="connsiteX85" fmla="*/ 182742 w 416515"/>
                <a:gd name="connsiteY85" fmla="*/ 182594 h 410763"/>
                <a:gd name="connsiteX86" fmla="*/ 177874 w 416515"/>
                <a:gd name="connsiteY86" fmla="*/ 189969 h 410763"/>
                <a:gd name="connsiteX87" fmla="*/ 170353 w 416515"/>
                <a:gd name="connsiteY87" fmla="*/ 198966 h 410763"/>
                <a:gd name="connsiteX88" fmla="*/ 165485 w 416515"/>
                <a:gd name="connsiteY88" fmla="*/ 202505 h 410763"/>
                <a:gd name="connsiteX89" fmla="*/ 154866 w 416515"/>
                <a:gd name="connsiteY89" fmla="*/ 208848 h 410763"/>
                <a:gd name="connsiteX90" fmla="*/ 149114 w 416515"/>
                <a:gd name="connsiteY90" fmla="*/ 214157 h 410763"/>
                <a:gd name="connsiteX91" fmla="*/ 145721 w 416515"/>
                <a:gd name="connsiteY91" fmla="*/ 218140 h 410763"/>
                <a:gd name="connsiteX92" fmla="*/ 142477 w 416515"/>
                <a:gd name="connsiteY92" fmla="*/ 220205 h 410763"/>
                <a:gd name="connsiteX93" fmla="*/ 131120 w 416515"/>
                <a:gd name="connsiteY93" fmla="*/ 225367 h 410763"/>
                <a:gd name="connsiteX94" fmla="*/ 118583 w 416515"/>
                <a:gd name="connsiteY94" fmla="*/ 228759 h 410763"/>
                <a:gd name="connsiteX95" fmla="*/ 110029 w 416515"/>
                <a:gd name="connsiteY95" fmla="*/ 229644 h 410763"/>
                <a:gd name="connsiteX96" fmla="*/ 106046 w 416515"/>
                <a:gd name="connsiteY96" fmla="*/ 231414 h 410763"/>
                <a:gd name="connsiteX97" fmla="*/ 103539 w 416515"/>
                <a:gd name="connsiteY97" fmla="*/ 235396 h 410763"/>
                <a:gd name="connsiteX98" fmla="*/ 99999 w 416515"/>
                <a:gd name="connsiteY98" fmla="*/ 238641 h 410763"/>
                <a:gd name="connsiteX99" fmla="*/ 99999 w 416515"/>
                <a:gd name="connsiteY99" fmla="*/ 238788 h 410763"/>
                <a:gd name="connsiteX100" fmla="*/ 97934 w 416515"/>
                <a:gd name="connsiteY100" fmla="*/ 244836 h 410763"/>
                <a:gd name="connsiteX101" fmla="*/ 93952 w 416515"/>
                <a:gd name="connsiteY101" fmla="*/ 252947 h 410763"/>
                <a:gd name="connsiteX102" fmla="*/ 91740 w 416515"/>
                <a:gd name="connsiteY102" fmla="*/ 260617 h 410763"/>
                <a:gd name="connsiteX103" fmla="*/ 89675 w 416515"/>
                <a:gd name="connsiteY103" fmla="*/ 264452 h 410763"/>
                <a:gd name="connsiteX104" fmla="*/ 86430 w 416515"/>
                <a:gd name="connsiteY104" fmla="*/ 266959 h 410763"/>
                <a:gd name="connsiteX105" fmla="*/ 79793 w 416515"/>
                <a:gd name="connsiteY105" fmla="*/ 271236 h 410763"/>
                <a:gd name="connsiteX106" fmla="*/ 74188 w 416515"/>
                <a:gd name="connsiteY106" fmla="*/ 273301 h 410763"/>
                <a:gd name="connsiteX107" fmla="*/ 70354 w 416515"/>
                <a:gd name="connsiteY107" fmla="*/ 276694 h 410763"/>
                <a:gd name="connsiteX108" fmla="*/ 67698 w 416515"/>
                <a:gd name="connsiteY108" fmla="*/ 277873 h 410763"/>
                <a:gd name="connsiteX109" fmla="*/ 66224 w 416515"/>
                <a:gd name="connsiteY109" fmla="*/ 280381 h 410763"/>
                <a:gd name="connsiteX110" fmla="*/ 64897 w 416515"/>
                <a:gd name="connsiteY110" fmla="*/ 287018 h 410763"/>
                <a:gd name="connsiteX111" fmla="*/ 62831 w 416515"/>
                <a:gd name="connsiteY111" fmla="*/ 290263 h 410763"/>
                <a:gd name="connsiteX112" fmla="*/ 60029 w 416515"/>
                <a:gd name="connsiteY112" fmla="*/ 297490 h 410763"/>
                <a:gd name="connsiteX113" fmla="*/ 57817 w 416515"/>
                <a:gd name="connsiteY113" fmla="*/ 301472 h 410763"/>
                <a:gd name="connsiteX114" fmla="*/ 56489 w 416515"/>
                <a:gd name="connsiteY114" fmla="*/ 306487 h 410763"/>
                <a:gd name="connsiteX115" fmla="*/ 56194 w 416515"/>
                <a:gd name="connsiteY115" fmla="*/ 316221 h 410763"/>
                <a:gd name="connsiteX116" fmla="*/ 54867 w 416515"/>
                <a:gd name="connsiteY116" fmla="*/ 320351 h 410763"/>
                <a:gd name="connsiteX117" fmla="*/ 51327 w 416515"/>
                <a:gd name="connsiteY117" fmla="*/ 325071 h 410763"/>
                <a:gd name="connsiteX118" fmla="*/ 47492 w 416515"/>
                <a:gd name="connsiteY118" fmla="*/ 326988 h 410763"/>
                <a:gd name="connsiteX119" fmla="*/ 37020 w 416515"/>
                <a:gd name="connsiteY119" fmla="*/ 338198 h 410763"/>
                <a:gd name="connsiteX120" fmla="*/ 32153 w 416515"/>
                <a:gd name="connsiteY120" fmla="*/ 341590 h 410763"/>
                <a:gd name="connsiteX121" fmla="*/ 28909 w 416515"/>
                <a:gd name="connsiteY121" fmla="*/ 344540 h 410763"/>
                <a:gd name="connsiteX122" fmla="*/ 27581 w 416515"/>
                <a:gd name="connsiteY122" fmla="*/ 347342 h 410763"/>
                <a:gd name="connsiteX123" fmla="*/ 26844 w 416515"/>
                <a:gd name="connsiteY123" fmla="*/ 349259 h 410763"/>
                <a:gd name="connsiteX124" fmla="*/ 28613 w 416515"/>
                <a:gd name="connsiteY124" fmla="*/ 347784 h 410763"/>
                <a:gd name="connsiteX125" fmla="*/ 30088 w 416515"/>
                <a:gd name="connsiteY125" fmla="*/ 345720 h 410763"/>
                <a:gd name="connsiteX126" fmla="*/ 31416 w 416515"/>
                <a:gd name="connsiteY126" fmla="*/ 344540 h 410763"/>
                <a:gd name="connsiteX127" fmla="*/ 31858 w 416515"/>
                <a:gd name="connsiteY127" fmla="*/ 346015 h 410763"/>
                <a:gd name="connsiteX128" fmla="*/ 31416 w 416515"/>
                <a:gd name="connsiteY128" fmla="*/ 347195 h 410763"/>
                <a:gd name="connsiteX129" fmla="*/ 27728 w 416515"/>
                <a:gd name="connsiteY129" fmla="*/ 352504 h 410763"/>
                <a:gd name="connsiteX130" fmla="*/ 26401 w 416515"/>
                <a:gd name="connsiteY130" fmla="*/ 356044 h 410763"/>
                <a:gd name="connsiteX131" fmla="*/ 23304 w 416515"/>
                <a:gd name="connsiteY131" fmla="*/ 361501 h 410763"/>
                <a:gd name="connsiteX132" fmla="*/ 20796 w 416515"/>
                <a:gd name="connsiteY132" fmla="*/ 365041 h 410763"/>
                <a:gd name="connsiteX133" fmla="*/ 21829 w 416515"/>
                <a:gd name="connsiteY133" fmla="*/ 366811 h 410763"/>
                <a:gd name="connsiteX134" fmla="*/ 20944 w 416515"/>
                <a:gd name="connsiteY134" fmla="*/ 369171 h 410763"/>
                <a:gd name="connsiteX135" fmla="*/ 18289 w 416515"/>
                <a:gd name="connsiteY135" fmla="*/ 372268 h 410763"/>
                <a:gd name="connsiteX136" fmla="*/ 16962 w 416515"/>
                <a:gd name="connsiteY136" fmla="*/ 378758 h 410763"/>
                <a:gd name="connsiteX137" fmla="*/ 12832 w 416515"/>
                <a:gd name="connsiteY137" fmla="*/ 385985 h 410763"/>
                <a:gd name="connsiteX138" fmla="*/ 8407 w 416515"/>
                <a:gd name="connsiteY138" fmla="*/ 387607 h 410763"/>
                <a:gd name="connsiteX139" fmla="*/ 5605 w 416515"/>
                <a:gd name="connsiteY139" fmla="*/ 390704 h 410763"/>
                <a:gd name="connsiteX140" fmla="*/ 1917 w 416515"/>
                <a:gd name="connsiteY140" fmla="*/ 397784 h 410763"/>
                <a:gd name="connsiteX141" fmla="*/ 0 w 416515"/>
                <a:gd name="connsiteY141" fmla="*/ 410763 h 410763"/>
                <a:gd name="connsiteX142" fmla="*/ 0 w 416515"/>
                <a:gd name="connsiteY142" fmla="*/ 410763 h 410763"/>
                <a:gd name="connsiteX143" fmla="*/ 1475 w 416515"/>
                <a:gd name="connsiteY143" fmla="*/ 410616 h 410763"/>
                <a:gd name="connsiteX144" fmla="*/ 7227 w 416515"/>
                <a:gd name="connsiteY144" fmla="*/ 409436 h 410763"/>
                <a:gd name="connsiteX145" fmla="*/ 11062 w 416515"/>
                <a:gd name="connsiteY145" fmla="*/ 409141 h 410763"/>
                <a:gd name="connsiteX146" fmla="*/ 21239 w 416515"/>
                <a:gd name="connsiteY146" fmla="*/ 409141 h 410763"/>
                <a:gd name="connsiteX147" fmla="*/ 25221 w 416515"/>
                <a:gd name="connsiteY147" fmla="*/ 408698 h 410763"/>
                <a:gd name="connsiteX148" fmla="*/ 28319 w 416515"/>
                <a:gd name="connsiteY148" fmla="*/ 408698 h 410763"/>
                <a:gd name="connsiteX149" fmla="*/ 32743 w 416515"/>
                <a:gd name="connsiteY149" fmla="*/ 408846 h 410763"/>
                <a:gd name="connsiteX150" fmla="*/ 36430 w 416515"/>
                <a:gd name="connsiteY150" fmla="*/ 409436 h 410763"/>
                <a:gd name="connsiteX151" fmla="*/ 40413 w 416515"/>
                <a:gd name="connsiteY151" fmla="*/ 410026 h 410763"/>
                <a:gd name="connsiteX152" fmla="*/ 44837 w 416515"/>
                <a:gd name="connsiteY152" fmla="*/ 410026 h 410763"/>
                <a:gd name="connsiteX153" fmla="*/ 48525 w 416515"/>
                <a:gd name="connsiteY153" fmla="*/ 410321 h 410763"/>
                <a:gd name="connsiteX154" fmla="*/ 53097 w 416515"/>
                <a:gd name="connsiteY154" fmla="*/ 410321 h 410763"/>
                <a:gd name="connsiteX155" fmla="*/ 56637 w 416515"/>
                <a:gd name="connsiteY155" fmla="*/ 410026 h 410763"/>
                <a:gd name="connsiteX156" fmla="*/ 58849 w 416515"/>
                <a:gd name="connsiteY156" fmla="*/ 408698 h 410763"/>
                <a:gd name="connsiteX157" fmla="*/ 61062 w 416515"/>
                <a:gd name="connsiteY157" fmla="*/ 405896 h 410763"/>
                <a:gd name="connsiteX158" fmla="*/ 61799 w 416515"/>
                <a:gd name="connsiteY158" fmla="*/ 403684 h 410763"/>
                <a:gd name="connsiteX159" fmla="*/ 62537 w 416515"/>
                <a:gd name="connsiteY159" fmla="*/ 401766 h 410763"/>
                <a:gd name="connsiteX160" fmla="*/ 62241 w 416515"/>
                <a:gd name="connsiteY160" fmla="*/ 399849 h 410763"/>
                <a:gd name="connsiteX161" fmla="*/ 62094 w 416515"/>
                <a:gd name="connsiteY161" fmla="*/ 398817 h 410763"/>
                <a:gd name="connsiteX162" fmla="*/ 63422 w 416515"/>
                <a:gd name="connsiteY162" fmla="*/ 397489 h 410763"/>
                <a:gd name="connsiteX163" fmla="*/ 64897 w 416515"/>
                <a:gd name="connsiteY163" fmla="*/ 395277 h 410763"/>
                <a:gd name="connsiteX164" fmla="*/ 66519 w 416515"/>
                <a:gd name="connsiteY164" fmla="*/ 393949 h 410763"/>
                <a:gd name="connsiteX165" fmla="*/ 66961 w 416515"/>
                <a:gd name="connsiteY165" fmla="*/ 392769 h 410763"/>
                <a:gd name="connsiteX166" fmla="*/ 68584 w 416515"/>
                <a:gd name="connsiteY166" fmla="*/ 391737 h 410763"/>
                <a:gd name="connsiteX167" fmla="*/ 70354 w 416515"/>
                <a:gd name="connsiteY167" fmla="*/ 389820 h 410763"/>
                <a:gd name="connsiteX168" fmla="*/ 71533 w 416515"/>
                <a:gd name="connsiteY168" fmla="*/ 388492 h 410763"/>
                <a:gd name="connsiteX169" fmla="*/ 72714 w 416515"/>
                <a:gd name="connsiteY169" fmla="*/ 386575 h 410763"/>
                <a:gd name="connsiteX170" fmla="*/ 73008 w 416515"/>
                <a:gd name="connsiteY170" fmla="*/ 384952 h 410763"/>
                <a:gd name="connsiteX171" fmla="*/ 73598 w 416515"/>
                <a:gd name="connsiteY171" fmla="*/ 382740 h 410763"/>
                <a:gd name="connsiteX172" fmla="*/ 73598 w 416515"/>
                <a:gd name="connsiteY172" fmla="*/ 378905 h 410763"/>
                <a:gd name="connsiteX173" fmla="*/ 74041 w 416515"/>
                <a:gd name="connsiteY173" fmla="*/ 374333 h 410763"/>
                <a:gd name="connsiteX174" fmla="*/ 74926 w 416515"/>
                <a:gd name="connsiteY174" fmla="*/ 371235 h 410763"/>
                <a:gd name="connsiteX175" fmla="*/ 75368 w 416515"/>
                <a:gd name="connsiteY175" fmla="*/ 368728 h 410763"/>
                <a:gd name="connsiteX176" fmla="*/ 75958 w 416515"/>
                <a:gd name="connsiteY176" fmla="*/ 364893 h 410763"/>
                <a:gd name="connsiteX177" fmla="*/ 77433 w 416515"/>
                <a:gd name="connsiteY177" fmla="*/ 358404 h 410763"/>
                <a:gd name="connsiteX178" fmla="*/ 78023 w 416515"/>
                <a:gd name="connsiteY178" fmla="*/ 356486 h 410763"/>
                <a:gd name="connsiteX179" fmla="*/ 79056 w 416515"/>
                <a:gd name="connsiteY179" fmla="*/ 353389 h 410763"/>
                <a:gd name="connsiteX180" fmla="*/ 80383 w 416515"/>
                <a:gd name="connsiteY180" fmla="*/ 350734 h 410763"/>
                <a:gd name="connsiteX181" fmla="*/ 81415 w 416515"/>
                <a:gd name="connsiteY181" fmla="*/ 348817 h 410763"/>
                <a:gd name="connsiteX182" fmla="*/ 82743 w 416515"/>
                <a:gd name="connsiteY182" fmla="*/ 347047 h 410763"/>
                <a:gd name="connsiteX183" fmla="*/ 84513 w 416515"/>
                <a:gd name="connsiteY183" fmla="*/ 346015 h 410763"/>
                <a:gd name="connsiteX184" fmla="*/ 87463 w 416515"/>
                <a:gd name="connsiteY184" fmla="*/ 344835 h 410763"/>
                <a:gd name="connsiteX185" fmla="*/ 89527 w 416515"/>
                <a:gd name="connsiteY185" fmla="*/ 343802 h 410763"/>
                <a:gd name="connsiteX186" fmla="*/ 92035 w 416515"/>
                <a:gd name="connsiteY186" fmla="*/ 342770 h 410763"/>
                <a:gd name="connsiteX187" fmla="*/ 94395 w 416515"/>
                <a:gd name="connsiteY187" fmla="*/ 341885 h 410763"/>
                <a:gd name="connsiteX188" fmla="*/ 96607 w 416515"/>
                <a:gd name="connsiteY188" fmla="*/ 340705 h 410763"/>
                <a:gd name="connsiteX189" fmla="*/ 97344 w 416515"/>
                <a:gd name="connsiteY189" fmla="*/ 339672 h 410763"/>
                <a:gd name="connsiteX190" fmla="*/ 98672 w 416515"/>
                <a:gd name="connsiteY190" fmla="*/ 337755 h 410763"/>
                <a:gd name="connsiteX191" fmla="*/ 100442 w 416515"/>
                <a:gd name="connsiteY191" fmla="*/ 334215 h 410763"/>
                <a:gd name="connsiteX192" fmla="*/ 101474 w 416515"/>
                <a:gd name="connsiteY192" fmla="*/ 332003 h 410763"/>
                <a:gd name="connsiteX193" fmla="*/ 103097 w 416515"/>
                <a:gd name="connsiteY193" fmla="*/ 329201 h 410763"/>
                <a:gd name="connsiteX194" fmla="*/ 104867 w 416515"/>
                <a:gd name="connsiteY194" fmla="*/ 327283 h 410763"/>
                <a:gd name="connsiteX195" fmla="*/ 106046 w 416515"/>
                <a:gd name="connsiteY195" fmla="*/ 326546 h 410763"/>
                <a:gd name="connsiteX196" fmla="*/ 106931 w 416515"/>
                <a:gd name="connsiteY196" fmla="*/ 325956 h 410763"/>
                <a:gd name="connsiteX197" fmla="*/ 109291 w 416515"/>
                <a:gd name="connsiteY197" fmla="*/ 324481 h 410763"/>
                <a:gd name="connsiteX198" fmla="*/ 112241 w 416515"/>
                <a:gd name="connsiteY198" fmla="*/ 322858 h 410763"/>
                <a:gd name="connsiteX199" fmla="*/ 114306 w 416515"/>
                <a:gd name="connsiteY199" fmla="*/ 321531 h 410763"/>
                <a:gd name="connsiteX200" fmla="*/ 116076 w 416515"/>
                <a:gd name="connsiteY200" fmla="*/ 320056 h 410763"/>
                <a:gd name="connsiteX201" fmla="*/ 117698 w 416515"/>
                <a:gd name="connsiteY201" fmla="*/ 319024 h 410763"/>
                <a:gd name="connsiteX202" fmla="*/ 119468 w 416515"/>
                <a:gd name="connsiteY202" fmla="*/ 317401 h 410763"/>
                <a:gd name="connsiteX203" fmla="*/ 120353 w 416515"/>
                <a:gd name="connsiteY203" fmla="*/ 315926 h 410763"/>
                <a:gd name="connsiteX204" fmla="*/ 121385 w 416515"/>
                <a:gd name="connsiteY204" fmla="*/ 313419 h 410763"/>
                <a:gd name="connsiteX205" fmla="*/ 122713 w 416515"/>
                <a:gd name="connsiteY205" fmla="*/ 309584 h 410763"/>
                <a:gd name="connsiteX206" fmla="*/ 123745 w 416515"/>
                <a:gd name="connsiteY206" fmla="*/ 305455 h 410763"/>
                <a:gd name="connsiteX207" fmla="*/ 124778 w 416515"/>
                <a:gd name="connsiteY207" fmla="*/ 301030 h 410763"/>
                <a:gd name="connsiteX208" fmla="*/ 125515 w 416515"/>
                <a:gd name="connsiteY208" fmla="*/ 298227 h 410763"/>
                <a:gd name="connsiteX209" fmla="*/ 126400 w 416515"/>
                <a:gd name="connsiteY209" fmla="*/ 294835 h 410763"/>
                <a:gd name="connsiteX210" fmla="*/ 127433 w 416515"/>
                <a:gd name="connsiteY210" fmla="*/ 292328 h 410763"/>
                <a:gd name="connsiteX211" fmla="*/ 128170 w 416515"/>
                <a:gd name="connsiteY211" fmla="*/ 289673 h 410763"/>
                <a:gd name="connsiteX212" fmla="*/ 128612 w 416515"/>
                <a:gd name="connsiteY212" fmla="*/ 288493 h 410763"/>
                <a:gd name="connsiteX213" fmla="*/ 128612 w 416515"/>
                <a:gd name="connsiteY213" fmla="*/ 287166 h 410763"/>
                <a:gd name="connsiteX214" fmla="*/ 129202 w 416515"/>
                <a:gd name="connsiteY214" fmla="*/ 285101 h 410763"/>
                <a:gd name="connsiteX215" fmla="*/ 129350 w 416515"/>
                <a:gd name="connsiteY215" fmla="*/ 284953 h 410763"/>
                <a:gd name="connsiteX216" fmla="*/ 129940 w 416515"/>
                <a:gd name="connsiteY216" fmla="*/ 284068 h 410763"/>
                <a:gd name="connsiteX217" fmla="*/ 131857 w 416515"/>
                <a:gd name="connsiteY217" fmla="*/ 283478 h 410763"/>
                <a:gd name="connsiteX218" fmla="*/ 133922 w 416515"/>
                <a:gd name="connsiteY218" fmla="*/ 282888 h 410763"/>
                <a:gd name="connsiteX219" fmla="*/ 137167 w 416515"/>
                <a:gd name="connsiteY219" fmla="*/ 282446 h 410763"/>
                <a:gd name="connsiteX220" fmla="*/ 138200 w 416515"/>
                <a:gd name="connsiteY220" fmla="*/ 282003 h 410763"/>
                <a:gd name="connsiteX221" fmla="*/ 138642 w 416515"/>
                <a:gd name="connsiteY221" fmla="*/ 280381 h 410763"/>
                <a:gd name="connsiteX222" fmla="*/ 139085 w 416515"/>
                <a:gd name="connsiteY222" fmla="*/ 278906 h 410763"/>
                <a:gd name="connsiteX223" fmla="*/ 140264 w 416515"/>
                <a:gd name="connsiteY223" fmla="*/ 276694 h 410763"/>
                <a:gd name="connsiteX224" fmla="*/ 141739 w 416515"/>
                <a:gd name="connsiteY224" fmla="*/ 274924 h 410763"/>
                <a:gd name="connsiteX225" fmla="*/ 142477 w 416515"/>
                <a:gd name="connsiteY225" fmla="*/ 273744 h 410763"/>
                <a:gd name="connsiteX226" fmla="*/ 143509 w 416515"/>
                <a:gd name="connsiteY226" fmla="*/ 271827 h 410763"/>
                <a:gd name="connsiteX227" fmla="*/ 144689 w 416515"/>
                <a:gd name="connsiteY227" fmla="*/ 270352 h 410763"/>
                <a:gd name="connsiteX228" fmla="*/ 146459 w 416515"/>
                <a:gd name="connsiteY228" fmla="*/ 268582 h 410763"/>
                <a:gd name="connsiteX229" fmla="*/ 148081 w 416515"/>
                <a:gd name="connsiteY229" fmla="*/ 267254 h 410763"/>
                <a:gd name="connsiteX230" fmla="*/ 148671 w 416515"/>
                <a:gd name="connsiteY230" fmla="*/ 265779 h 410763"/>
                <a:gd name="connsiteX231" fmla="*/ 148671 w 416515"/>
                <a:gd name="connsiteY231" fmla="*/ 264157 h 410763"/>
                <a:gd name="connsiteX232" fmla="*/ 147491 w 416515"/>
                <a:gd name="connsiteY232" fmla="*/ 262830 h 410763"/>
                <a:gd name="connsiteX233" fmla="*/ 146606 w 416515"/>
                <a:gd name="connsiteY233" fmla="*/ 260322 h 410763"/>
                <a:gd name="connsiteX234" fmla="*/ 149999 w 416515"/>
                <a:gd name="connsiteY234" fmla="*/ 259585 h 410763"/>
                <a:gd name="connsiteX235" fmla="*/ 152949 w 416515"/>
                <a:gd name="connsiteY235" fmla="*/ 258700 h 410763"/>
                <a:gd name="connsiteX236" fmla="*/ 155751 w 416515"/>
                <a:gd name="connsiteY236" fmla="*/ 257815 h 410763"/>
                <a:gd name="connsiteX237" fmla="*/ 158996 w 416515"/>
                <a:gd name="connsiteY237" fmla="*/ 256782 h 410763"/>
                <a:gd name="connsiteX238" fmla="*/ 161355 w 416515"/>
                <a:gd name="connsiteY238" fmla="*/ 256782 h 410763"/>
                <a:gd name="connsiteX239" fmla="*/ 163273 w 416515"/>
                <a:gd name="connsiteY239" fmla="*/ 256487 h 410763"/>
                <a:gd name="connsiteX240" fmla="*/ 165928 w 416515"/>
                <a:gd name="connsiteY240" fmla="*/ 256930 h 410763"/>
                <a:gd name="connsiteX241" fmla="*/ 168730 w 416515"/>
                <a:gd name="connsiteY241" fmla="*/ 257225 h 410763"/>
                <a:gd name="connsiteX242" fmla="*/ 170500 w 416515"/>
                <a:gd name="connsiteY242" fmla="*/ 258110 h 410763"/>
                <a:gd name="connsiteX243" fmla="*/ 173745 w 416515"/>
                <a:gd name="connsiteY243" fmla="*/ 259732 h 410763"/>
                <a:gd name="connsiteX244" fmla="*/ 176547 w 416515"/>
                <a:gd name="connsiteY244" fmla="*/ 260912 h 410763"/>
                <a:gd name="connsiteX245" fmla="*/ 178170 w 416515"/>
                <a:gd name="connsiteY245" fmla="*/ 260912 h 410763"/>
                <a:gd name="connsiteX246" fmla="*/ 179792 w 416515"/>
                <a:gd name="connsiteY246" fmla="*/ 260322 h 410763"/>
                <a:gd name="connsiteX247" fmla="*/ 181267 w 416515"/>
                <a:gd name="connsiteY247" fmla="*/ 259585 h 410763"/>
                <a:gd name="connsiteX248" fmla="*/ 182152 w 416515"/>
                <a:gd name="connsiteY248" fmla="*/ 259585 h 410763"/>
                <a:gd name="connsiteX249" fmla="*/ 183627 w 416515"/>
                <a:gd name="connsiteY249" fmla="*/ 260027 h 410763"/>
                <a:gd name="connsiteX250" fmla="*/ 185691 w 416515"/>
                <a:gd name="connsiteY250" fmla="*/ 261207 h 410763"/>
                <a:gd name="connsiteX251" fmla="*/ 187757 w 416515"/>
                <a:gd name="connsiteY251" fmla="*/ 261207 h 410763"/>
                <a:gd name="connsiteX252" fmla="*/ 189969 w 416515"/>
                <a:gd name="connsiteY252" fmla="*/ 260912 h 410763"/>
                <a:gd name="connsiteX253" fmla="*/ 191591 w 416515"/>
                <a:gd name="connsiteY253" fmla="*/ 259585 h 410763"/>
                <a:gd name="connsiteX254" fmla="*/ 194246 w 416515"/>
                <a:gd name="connsiteY254" fmla="*/ 257225 h 410763"/>
                <a:gd name="connsiteX255" fmla="*/ 196458 w 416515"/>
                <a:gd name="connsiteY255" fmla="*/ 255602 h 410763"/>
                <a:gd name="connsiteX256" fmla="*/ 198376 w 416515"/>
                <a:gd name="connsiteY256" fmla="*/ 254570 h 410763"/>
                <a:gd name="connsiteX257" fmla="*/ 199998 w 416515"/>
                <a:gd name="connsiteY257" fmla="*/ 254275 h 410763"/>
                <a:gd name="connsiteX258" fmla="*/ 201768 w 416515"/>
                <a:gd name="connsiteY258" fmla="*/ 254275 h 410763"/>
                <a:gd name="connsiteX259" fmla="*/ 203685 w 416515"/>
                <a:gd name="connsiteY259" fmla="*/ 254275 h 410763"/>
                <a:gd name="connsiteX260" fmla="*/ 206930 w 416515"/>
                <a:gd name="connsiteY260" fmla="*/ 254422 h 410763"/>
                <a:gd name="connsiteX261" fmla="*/ 209143 w 416515"/>
                <a:gd name="connsiteY261" fmla="*/ 254422 h 410763"/>
                <a:gd name="connsiteX262" fmla="*/ 212093 w 416515"/>
                <a:gd name="connsiteY262" fmla="*/ 254127 h 410763"/>
                <a:gd name="connsiteX263" fmla="*/ 214600 w 416515"/>
                <a:gd name="connsiteY263" fmla="*/ 253685 h 410763"/>
                <a:gd name="connsiteX264" fmla="*/ 215633 w 416515"/>
                <a:gd name="connsiteY264" fmla="*/ 252800 h 410763"/>
                <a:gd name="connsiteX265" fmla="*/ 215633 w 416515"/>
                <a:gd name="connsiteY265" fmla="*/ 251620 h 410763"/>
                <a:gd name="connsiteX266" fmla="*/ 215043 w 416515"/>
                <a:gd name="connsiteY266" fmla="*/ 249998 h 410763"/>
                <a:gd name="connsiteX267" fmla="*/ 214452 w 416515"/>
                <a:gd name="connsiteY267" fmla="*/ 248375 h 410763"/>
                <a:gd name="connsiteX268" fmla="*/ 214305 w 416515"/>
                <a:gd name="connsiteY268" fmla="*/ 246900 h 410763"/>
                <a:gd name="connsiteX269" fmla="*/ 214747 w 416515"/>
                <a:gd name="connsiteY269" fmla="*/ 245425 h 410763"/>
                <a:gd name="connsiteX270" fmla="*/ 215043 w 416515"/>
                <a:gd name="connsiteY270" fmla="*/ 244098 h 410763"/>
                <a:gd name="connsiteX271" fmla="*/ 214895 w 416515"/>
                <a:gd name="connsiteY271" fmla="*/ 242181 h 410763"/>
                <a:gd name="connsiteX272" fmla="*/ 214010 w 416515"/>
                <a:gd name="connsiteY272" fmla="*/ 239821 h 410763"/>
                <a:gd name="connsiteX273" fmla="*/ 214010 w 416515"/>
                <a:gd name="connsiteY273" fmla="*/ 238641 h 410763"/>
                <a:gd name="connsiteX274" fmla="*/ 214010 w 416515"/>
                <a:gd name="connsiteY274" fmla="*/ 238641 h 410763"/>
                <a:gd name="connsiteX275" fmla="*/ 217402 w 416515"/>
                <a:gd name="connsiteY275" fmla="*/ 238641 h 410763"/>
                <a:gd name="connsiteX276" fmla="*/ 217402 w 416515"/>
                <a:gd name="connsiteY276" fmla="*/ 231709 h 410763"/>
                <a:gd name="connsiteX277" fmla="*/ 217402 w 416515"/>
                <a:gd name="connsiteY277" fmla="*/ 225809 h 410763"/>
                <a:gd name="connsiteX278" fmla="*/ 217402 w 416515"/>
                <a:gd name="connsiteY278" fmla="*/ 219910 h 410763"/>
                <a:gd name="connsiteX279" fmla="*/ 217402 w 416515"/>
                <a:gd name="connsiteY279" fmla="*/ 215780 h 410763"/>
                <a:gd name="connsiteX280" fmla="*/ 217402 w 416515"/>
                <a:gd name="connsiteY280" fmla="*/ 211502 h 410763"/>
                <a:gd name="connsiteX281" fmla="*/ 217550 w 416515"/>
                <a:gd name="connsiteY281" fmla="*/ 209585 h 410763"/>
                <a:gd name="connsiteX282" fmla="*/ 218140 w 416515"/>
                <a:gd name="connsiteY282" fmla="*/ 208700 h 410763"/>
                <a:gd name="connsiteX283" fmla="*/ 220794 w 416515"/>
                <a:gd name="connsiteY283" fmla="*/ 207373 h 410763"/>
                <a:gd name="connsiteX284" fmla="*/ 224924 w 416515"/>
                <a:gd name="connsiteY284" fmla="*/ 204128 h 410763"/>
                <a:gd name="connsiteX285" fmla="*/ 226399 w 416515"/>
                <a:gd name="connsiteY285" fmla="*/ 202800 h 410763"/>
                <a:gd name="connsiteX286" fmla="*/ 228464 w 416515"/>
                <a:gd name="connsiteY286" fmla="*/ 201325 h 410763"/>
                <a:gd name="connsiteX287" fmla="*/ 235396 w 416515"/>
                <a:gd name="connsiteY287" fmla="*/ 197048 h 410763"/>
                <a:gd name="connsiteX288" fmla="*/ 236724 w 416515"/>
                <a:gd name="connsiteY288" fmla="*/ 195868 h 410763"/>
                <a:gd name="connsiteX289" fmla="*/ 243508 w 416515"/>
                <a:gd name="connsiteY289" fmla="*/ 190854 h 410763"/>
                <a:gd name="connsiteX290" fmla="*/ 245131 w 416515"/>
                <a:gd name="connsiteY290" fmla="*/ 190116 h 410763"/>
                <a:gd name="connsiteX291" fmla="*/ 248818 w 416515"/>
                <a:gd name="connsiteY291" fmla="*/ 189674 h 410763"/>
                <a:gd name="connsiteX292" fmla="*/ 250293 w 416515"/>
                <a:gd name="connsiteY292" fmla="*/ 188641 h 410763"/>
                <a:gd name="connsiteX293" fmla="*/ 252358 w 416515"/>
                <a:gd name="connsiteY293" fmla="*/ 186724 h 410763"/>
                <a:gd name="connsiteX294" fmla="*/ 255307 w 416515"/>
                <a:gd name="connsiteY294" fmla="*/ 184511 h 410763"/>
                <a:gd name="connsiteX295" fmla="*/ 257225 w 416515"/>
                <a:gd name="connsiteY295" fmla="*/ 183332 h 410763"/>
                <a:gd name="connsiteX296" fmla="*/ 257667 w 416515"/>
                <a:gd name="connsiteY296" fmla="*/ 183184 h 410763"/>
                <a:gd name="connsiteX297" fmla="*/ 258995 w 416515"/>
                <a:gd name="connsiteY297" fmla="*/ 183037 h 410763"/>
                <a:gd name="connsiteX298" fmla="*/ 265189 w 416515"/>
                <a:gd name="connsiteY298" fmla="*/ 183627 h 410763"/>
                <a:gd name="connsiteX299" fmla="*/ 267844 w 416515"/>
                <a:gd name="connsiteY299" fmla="*/ 184217 h 410763"/>
                <a:gd name="connsiteX300" fmla="*/ 270942 w 416515"/>
                <a:gd name="connsiteY300" fmla="*/ 184659 h 410763"/>
                <a:gd name="connsiteX301" fmla="*/ 271974 w 416515"/>
                <a:gd name="connsiteY301" fmla="*/ 184364 h 410763"/>
                <a:gd name="connsiteX302" fmla="*/ 272859 w 416515"/>
                <a:gd name="connsiteY302" fmla="*/ 183627 h 410763"/>
                <a:gd name="connsiteX303" fmla="*/ 274039 w 416515"/>
                <a:gd name="connsiteY303" fmla="*/ 182004 h 410763"/>
                <a:gd name="connsiteX304" fmla="*/ 274186 w 416515"/>
                <a:gd name="connsiteY304" fmla="*/ 180234 h 410763"/>
                <a:gd name="connsiteX305" fmla="*/ 274334 w 416515"/>
                <a:gd name="connsiteY305" fmla="*/ 178465 h 410763"/>
                <a:gd name="connsiteX306" fmla="*/ 274481 w 416515"/>
                <a:gd name="connsiteY306" fmla="*/ 177727 h 410763"/>
                <a:gd name="connsiteX307" fmla="*/ 275072 w 416515"/>
                <a:gd name="connsiteY307" fmla="*/ 177432 h 410763"/>
                <a:gd name="connsiteX308" fmla="*/ 276399 w 416515"/>
                <a:gd name="connsiteY308" fmla="*/ 177580 h 410763"/>
                <a:gd name="connsiteX309" fmla="*/ 278169 w 416515"/>
                <a:gd name="connsiteY309" fmla="*/ 177874 h 410763"/>
                <a:gd name="connsiteX310" fmla="*/ 282004 w 416515"/>
                <a:gd name="connsiteY310" fmla="*/ 177727 h 410763"/>
                <a:gd name="connsiteX311" fmla="*/ 283183 w 416515"/>
                <a:gd name="connsiteY311" fmla="*/ 177580 h 410763"/>
                <a:gd name="connsiteX312" fmla="*/ 287461 w 416515"/>
                <a:gd name="connsiteY312" fmla="*/ 177137 h 410763"/>
                <a:gd name="connsiteX313" fmla="*/ 293508 w 416515"/>
                <a:gd name="connsiteY313" fmla="*/ 176105 h 410763"/>
                <a:gd name="connsiteX314" fmla="*/ 298227 w 416515"/>
                <a:gd name="connsiteY314" fmla="*/ 174630 h 410763"/>
                <a:gd name="connsiteX315" fmla="*/ 301915 w 416515"/>
                <a:gd name="connsiteY315" fmla="*/ 173597 h 410763"/>
                <a:gd name="connsiteX316" fmla="*/ 306044 w 416515"/>
                <a:gd name="connsiteY316" fmla="*/ 170648 h 410763"/>
                <a:gd name="connsiteX317" fmla="*/ 308994 w 416515"/>
                <a:gd name="connsiteY317" fmla="*/ 167697 h 410763"/>
                <a:gd name="connsiteX318" fmla="*/ 312092 w 416515"/>
                <a:gd name="connsiteY318" fmla="*/ 163125 h 410763"/>
                <a:gd name="connsiteX319" fmla="*/ 314599 w 416515"/>
                <a:gd name="connsiteY319" fmla="*/ 159143 h 410763"/>
                <a:gd name="connsiteX320" fmla="*/ 319466 w 416515"/>
                <a:gd name="connsiteY320" fmla="*/ 156636 h 410763"/>
                <a:gd name="connsiteX321" fmla="*/ 323596 w 416515"/>
                <a:gd name="connsiteY321" fmla="*/ 155161 h 410763"/>
                <a:gd name="connsiteX322" fmla="*/ 325956 w 416515"/>
                <a:gd name="connsiteY322" fmla="*/ 154571 h 410763"/>
                <a:gd name="connsiteX323" fmla="*/ 331413 w 416515"/>
                <a:gd name="connsiteY323" fmla="*/ 152359 h 410763"/>
                <a:gd name="connsiteX324" fmla="*/ 335985 w 416515"/>
                <a:gd name="connsiteY324" fmla="*/ 149261 h 410763"/>
                <a:gd name="connsiteX325" fmla="*/ 340262 w 416515"/>
                <a:gd name="connsiteY325" fmla="*/ 146311 h 410763"/>
                <a:gd name="connsiteX326" fmla="*/ 343507 w 416515"/>
                <a:gd name="connsiteY326" fmla="*/ 145869 h 410763"/>
                <a:gd name="connsiteX327" fmla="*/ 347637 w 416515"/>
                <a:gd name="connsiteY327" fmla="*/ 145426 h 410763"/>
                <a:gd name="connsiteX328" fmla="*/ 348522 w 416515"/>
                <a:gd name="connsiteY328" fmla="*/ 144837 h 410763"/>
                <a:gd name="connsiteX329" fmla="*/ 349554 w 416515"/>
                <a:gd name="connsiteY329" fmla="*/ 143804 h 410763"/>
                <a:gd name="connsiteX330" fmla="*/ 349702 w 416515"/>
                <a:gd name="connsiteY330" fmla="*/ 141887 h 410763"/>
                <a:gd name="connsiteX331" fmla="*/ 348375 w 416515"/>
                <a:gd name="connsiteY331" fmla="*/ 140559 h 410763"/>
                <a:gd name="connsiteX332" fmla="*/ 346900 w 416515"/>
                <a:gd name="connsiteY332" fmla="*/ 139969 h 410763"/>
                <a:gd name="connsiteX333" fmla="*/ 345867 w 416515"/>
                <a:gd name="connsiteY333" fmla="*/ 139084 h 410763"/>
                <a:gd name="connsiteX334" fmla="*/ 344835 w 416515"/>
                <a:gd name="connsiteY334" fmla="*/ 139084 h 410763"/>
                <a:gd name="connsiteX335" fmla="*/ 344245 w 416515"/>
                <a:gd name="connsiteY335" fmla="*/ 138052 h 410763"/>
                <a:gd name="connsiteX336" fmla="*/ 344540 w 416515"/>
                <a:gd name="connsiteY336" fmla="*/ 136429 h 410763"/>
                <a:gd name="connsiteX337" fmla="*/ 344687 w 416515"/>
                <a:gd name="connsiteY337" fmla="*/ 134954 h 410763"/>
                <a:gd name="connsiteX338" fmla="*/ 345425 w 416515"/>
                <a:gd name="connsiteY338" fmla="*/ 133480 h 410763"/>
                <a:gd name="connsiteX339" fmla="*/ 345130 w 416515"/>
                <a:gd name="connsiteY339" fmla="*/ 131267 h 410763"/>
                <a:gd name="connsiteX340" fmla="*/ 344097 w 416515"/>
                <a:gd name="connsiteY340" fmla="*/ 129055 h 410763"/>
                <a:gd name="connsiteX341" fmla="*/ 343802 w 416515"/>
                <a:gd name="connsiteY341" fmla="*/ 127580 h 410763"/>
                <a:gd name="connsiteX342" fmla="*/ 343802 w 416515"/>
                <a:gd name="connsiteY342" fmla="*/ 125958 h 410763"/>
                <a:gd name="connsiteX343" fmla="*/ 344392 w 416515"/>
                <a:gd name="connsiteY343" fmla="*/ 124778 h 410763"/>
                <a:gd name="connsiteX344" fmla="*/ 345867 w 416515"/>
                <a:gd name="connsiteY344" fmla="*/ 124040 h 410763"/>
                <a:gd name="connsiteX345" fmla="*/ 347637 w 416515"/>
                <a:gd name="connsiteY345" fmla="*/ 123745 h 410763"/>
                <a:gd name="connsiteX346" fmla="*/ 350145 w 416515"/>
                <a:gd name="connsiteY346" fmla="*/ 124040 h 410763"/>
                <a:gd name="connsiteX347" fmla="*/ 354421 w 416515"/>
                <a:gd name="connsiteY347" fmla="*/ 123598 h 410763"/>
                <a:gd name="connsiteX348" fmla="*/ 365483 w 416515"/>
                <a:gd name="connsiteY348" fmla="*/ 119763 h 410763"/>
                <a:gd name="connsiteX349" fmla="*/ 366221 w 416515"/>
                <a:gd name="connsiteY349" fmla="*/ 118731 h 410763"/>
                <a:gd name="connsiteX350" fmla="*/ 366958 w 416515"/>
                <a:gd name="connsiteY350" fmla="*/ 116076 h 410763"/>
                <a:gd name="connsiteX351" fmla="*/ 367843 w 416515"/>
                <a:gd name="connsiteY351" fmla="*/ 113863 h 410763"/>
                <a:gd name="connsiteX352" fmla="*/ 368876 w 416515"/>
                <a:gd name="connsiteY352" fmla="*/ 113126 h 410763"/>
                <a:gd name="connsiteX353" fmla="*/ 369613 w 416515"/>
                <a:gd name="connsiteY353" fmla="*/ 112831 h 410763"/>
                <a:gd name="connsiteX354" fmla="*/ 373153 w 416515"/>
                <a:gd name="connsiteY354" fmla="*/ 112241 h 410763"/>
                <a:gd name="connsiteX355" fmla="*/ 378463 w 416515"/>
                <a:gd name="connsiteY355" fmla="*/ 111356 h 410763"/>
                <a:gd name="connsiteX356" fmla="*/ 380380 w 416515"/>
                <a:gd name="connsiteY356" fmla="*/ 111356 h 410763"/>
                <a:gd name="connsiteX357" fmla="*/ 386132 w 416515"/>
                <a:gd name="connsiteY357" fmla="*/ 111503 h 410763"/>
                <a:gd name="connsiteX358" fmla="*/ 390262 w 416515"/>
                <a:gd name="connsiteY358" fmla="*/ 111651 h 410763"/>
                <a:gd name="connsiteX359" fmla="*/ 396899 w 416515"/>
                <a:gd name="connsiteY359" fmla="*/ 111946 h 410763"/>
                <a:gd name="connsiteX360" fmla="*/ 401619 w 416515"/>
                <a:gd name="connsiteY360" fmla="*/ 112093 h 410763"/>
                <a:gd name="connsiteX361" fmla="*/ 405749 w 416515"/>
                <a:gd name="connsiteY361" fmla="*/ 112241 h 410763"/>
                <a:gd name="connsiteX362" fmla="*/ 411059 w 416515"/>
                <a:gd name="connsiteY362" fmla="*/ 112536 h 410763"/>
                <a:gd name="connsiteX363" fmla="*/ 412386 w 416515"/>
                <a:gd name="connsiteY363" fmla="*/ 111946 h 410763"/>
                <a:gd name="connsiteX364" fmla="*/ 412386 w 416515"/>
                <a:gd name="connsiteY364" fmla="*/ 110323 h 410763"/>
                <a:gd name="connsiteX365" fmla="*/ 411353 w 416515"/>
                <a:gd name="connsiteY365" fmla="*/ 107226 h 410763"/>
                <a:gd name="connsiteX366" fmla="*/ 411943 w 416515"/>
                <a:gd name="connsiteY366" fmla="*/ 105309 h 410763"/>
                <a:gd name="connsiteX367" fmla="*/ 414008 w 416515"/>
                <a:gd name="connsiteY367" fmla="*/ 103539 h 4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Lst>
              <a:rect l="l" t="t" r="r" b="b"/>
              <a:pathLst>
                <a:path w="416515" h="410763">
                  <a:moveTo>
                    <a:pt x="414008" y="103539"/>
                  </a:moveTo>
                  <a:lnTo>
                    <a:pt x="416516" y="101474"/>
                  </a:lnTo>
                  <a:lnTo>
                    <a:pt x="415335" y="99114"/>
                  </a:lnTo>
                  <a:lnTo>
                    <a:pt x="413271" y="97492"/>
                  </a:lnTo>
                  <a:lnTo>
                    <a:pt x="410468" y="95427"/>
                  </a:lnTo>
                  <a:lnTo>
                    <a:pt x="408993" y="94689"/>
                  </a:lnTo>
                  <a:lnTo>
                    <a:pt x="406486" y="92329"/>
                  </a:lnTo>
                  <a:lnTo>
                    <a:pt x="404864" y="89675"/>
                  </a:lnTo>
                  <a:lnTo>
                    <a:pt x="403831" y="83923"/>
                  </a:lnTo>
                  <a:lnTo>
                    <a:pt x="401914" y="80825"/>
                  </a:lnTo>
                  <a:lnTo>
                    <a:pt x="400439" y="76843"/>
                  </a:lnTo>
                  <a:lnTo>
                    <a:pt x="401766" y="69616"/>
                  </a:lnTo>
                  <a:lnTo>
                    <a:pt x="399849" y="65191"/>
                  </a:lnTo>
                  <a:lnTo>
                    <a:pt x="399554" y="63274"/>
                  </a:lnTo>
                  <a:lnTo>
                    <a:pt x="399554" y="61061"/>
                  </a:lnTo>
                  <a:lnTo>
                    <a:pt x="400144" y="57227"/>
                  </a:lnTo>
                  <a:lnTo>
                    <a:pt x="399701" y="51769"/>
                  </a:lnTo>
                  <a:lnTo>
                    <a:pt x="397489" y="46165"/>
                  </a:lnTo>
                  <a:lnTo>
                    <a:pt x="398522" y="44247"/>
                  </a:lnTo>
                  <a:lnTo>
                    <a:pt x="399111" y="43215"/>
                  </a:lnTo>
                  <a:lnTo>
                    <a:pt x="398964" y="42330"/>
                  </a:lnTo>
                  <a:lnTo>
                    <a:pt x="396899" y="40560"/>
                  </a:lnTo>
                  <a:lnTo>
                    <a:pt x="396014" y="39085"/>
                  </a:lnTo>
                  <a:lnTo>
                    <a:pt x="396457" y="37758"/>
                  </a:lnTo>
                  <a:lnTo>
                    <a:pt x="397489" y="35693"/>
                  </a:lnTo>
                  <a:lnTo>
                    <a:pt x="397489" y="34808"/>
                  </a:lnTo>
                  <a:lnTo>
                    <a:pt x="394244" y="32448"/>
                  </a:lnTo>
                  <a:lnTo>
                    <a:pt x="388640" y="28466"/>
                  </a:lnTo>
                  <a:lnTo>
                    <a:pt x="387165" y="26696"/>
                  </a:lnTo>
                  <a:lnTo>
                    <a:pt x="386427" y="24484"/>
                  </a:lnTo>
                  <a:lnTo>
                    <a:pt x="380970" y="23894"/>
                  </a:lnTo>
                  <a:lnTo>
                    <a:pt x="375513" y="24189"/>
                  </a:lnTo>
                  <a:lnTo>
                    <a:pt x="373006" y="23599"/>
                  </a:lnTo>
                  <a:lnTo>
                    <a:pt x="370203" y="23746"/>
                  </a:lnTo>
                  <a:lnTo>
                    <a:pt x="369318" y="22419"/>
                  </a:lnTo>
                  <a:lnTo>
                    <a:pt x="367843" y="19026"/>
                  </a:lnTo>
                  <a:lnTo>
                    <a:pt x="367254" y="18289"/>
                  </a:lnTo>
                  <a:lnTo>
                    <a:pt x="367106" y="16814"/>
                  </a:lnTo>
                  <a:lnTo>
                    <a:pt x="366664" y="15487"/>
                  </a:lnTo>
                  <a:lnTo>
                    <a:pt x="364304" y="18141"/>
                  </a:lnTo>
                  <a:lnTo>
                    <a:pt x="360616" y="20501"/>
                  </a:lnTo>
                  <a:lnTo>
                    <a:pt x="355602" y="21239"/>
                  </a:lnTo>
                  <a:lnTo>
                    <a:pt x="350587" y="20796"/>
                  </a:lnTo>
                  <a:lnTo>
                    <a:pt x="347932" y="19321"/>
                  </a:lnTo>
                  <a:lnTo>
                    <a:pt x="345425" y="20354"/>
                  </a:lnTo>
                  <a:lnTo>
                    <a:pt x="340262" y="20354"/>
                  </a:lnTo>
                  <a:lnTo>
                    <a:pt x="331266" y="22714"/>
                  </a:lnTo>
                  <a:lnTo>
                    <a:pt x="323449" y="21386"/>
                  </a:lnTo>
                  <a:lnTo>
                    <a:pt x="317991" y="19174"/>
                  </a:lnTo>
                  <a:lnTo>
                    <a:pt x="310912" y="13717"/>
                  </a:lnTo>
                  <a:lnTo>
                    <a:pt x="307077" y="9439"/>
                  </a:lnTo>
                  <a:lnTo>
                    <a:pt x="304865" y="5457"/>
                  </a:lnTo>
                  <a:lnTo>
                    <a:pt x="304865" y="2212"/>
                  </a:lnTo>
                  <a:lnTo>
                    <a:pt x="306487" y="885"/>
                  </a:lnTo>
                  <a:lnTo>
                    <a:pt x="303390" y="0"/>
                  </a:lnTo>
                  <a:lnTo>
                    <a:pt x="299997" y="2065"/>
                  </a:lnTo>
                  <a:lnTo>
                    <a:pt x="297490" y="3097"/>
                  </a:lnTo>
                  <a:lnTo>
                    <a:pt x="294098" y="3392"/>
                  </a:lnTo>
                  <a:lnTo>
                    <a:pt x="289525" y="4277"/>
                  </a:lnTo>
                  <a:lnTo>
                    <a:pt x="288641" y="7375"/>
                  </a:lnTo>
                  <a:lnTo>
                    <a:pt x="278316" y="34070"/>
                  </a:lnTo>
                  <a:lnTo>
                    <a:pt x="267844" y="53097"/>
                  </a:lnTo>
                  <a:lnTo>
                    <a:pt x="264010" y="57817"/>
                  </a:lnTo>
                  <a:lnTo>
                    <a:pt x="257667" y="61946"/>
                  </a:lnTo>
                  <a:lnTo>
                    <a:pt x="246753" y="67404"/>
                  </a:lnTo>
                  <a:lnTo>
                    <a:pt x="227432" y="75221"/>
                  </a:lnTo>
                  <a:lnTo>
                    <a:pt x="221975" y="78760"/>
                  </a:lnTo>
                  <a:lnTo>
                    <a:pt x="219762" y="80678"/>
                  </a:lnTo>
                  <a:lnTo>
                    <a:pt x="213420" y="88347"/>
                  </a:lnTo>
                  <a:lnTo>
                    <a:pt x="202800" y="98524"/>
                  </a:lnTo>
                  <a:lnTo>
                    <a:pt x="202653" y="101032"/>
                  </a:lnTo>
                  <a:lnTo>
                    <a:pt x="201768" y="108111"/>
                  </a:lnTo>
                  <a:lnTo>
                    <a:pt x="200146" y="112536"/>
                  </a:lnTo>
                  <a:lnTo>
                    <a:pt x="191591" y="123303"/>
                  </a:lnTo>
                  <a:lnTo>
                    <a:pt x="188051" y="131562"/>
                  </a:lnTo>
                  <a:lnTo>
                    <a:pt x="187462" y="141739"/>
                  </a:lnTo>
                  <a:lnTo>
                    <a:pt x="187462" y="148229"/>
                  </a:lnTo>
                  <a:lnTo>
                    <a:pt x="186282" y="151916"/>
                  </a:lnTo>
                  <a:lnTo>
                    <a:pt x="186872" y="153981"/>
                  </a:lnTo>
                  <a:lnTo>
                    <a:pt x="188936" y="155161"/>
                  </a:lnTo>
                  <a:lnTo>
                    <a:pt x="192181" y="159586"/>
                  </a:lnTo>
                  <a:lnTo>
                    <a:pt x="192919" y="162240"/>
                  </a:lnTo>
                  <a:lnTo>
                    <a:pt x="191739" y="169320"/>
                  </a:lnTo>
                  <a:lnTo>
                    <a:pt x="189822" y="173597"/>
                  </a:lnTo>
                  <a:lnTo>
                    <a:pt x="186872" y="177727"/>
                  </a:lnTo>
                  <a:lnTo>
                    <a:pt x="182742" y="182594"/>
                  </a:lnTo>
                  <a:lnTo>
                    <a:pt x="177874" y="189969"/>
                  </a:lnTo>
                  <a:lnTo>
                    <a:pt x="170353" y="198966"/>
                  </a:lnTo>
                  <a:lnTo>
                    <a:pt x="165485" y="202505"/>
                  </a:lnTo>
                  <a:lnTo>
                    <a:pt x="154866" y="208848"/>
                  </a:lnTo>
                  <a:lnTo>
                    <a:pt x="149114" y="214157"/>
                  </a:lnTo>
                  <a:lnTo>
                    <a:pt x="145721" y="218140"/>
                  </a:lnTo>
                  <a:lnTo>
                    <a:pt x="142477" y="220205"/>
                  </a:lnTo>
                  <a:lnTo>
                    <a:pt x="131120" y="225367"/>
                  </a:lnTo>
                  <a:lnTo>
                    <a:pt x="118583" y="228759"/>
                  </a:lnTo>
                  <a:lnTo>
                    <a:pt x="110029" y="229644"/>
                  </a:lnTo>
                  <a:lnTo>
                    <a:pt x="106046" y="231414"/>
                  </a:lnTo>
                  <a:lnTo>
                    <a:pt x="103539" y="235396"/>
                  </a:lnTo>
                  <a:lnTo>
                    <a:pt x="99999" y="238641"/>
                  </a:lnTo>
                  <a:lnTo>
                    <a:pt x="99999" y="238788"/>
                  </a:lnTo>
                  <a:lnTo>
                    <a:pt x="97934" y="244836"/>
                  </a:lnTo>
                  <a:lnTo>
                    <a:pt x="93952" y="252947"/>
                  </a:lnTo>
                  <a:lnTo>
                    <a:pt x="91740" y="260617"/>
                  </a:lnTo>
                  <a:lnTo>
                    <a:pt x="89675" y="264452"/>
                  </a:lnTo>
                  <a:lnTo>
                    <a:pt x="86430" y="266959"/>
                  </a:lnTo>
                  <a:lnTo>
                    <a:pt x="79793" y="271236"/>
                  </a:lnTo>
                  <a:lnTo>
                    <a:pt x="74188" y="273301"/>
                  </a:lnTo>
                  <a:lnTo>
                    <a:pt x="70354" y="276694"/>
                  </a:lnTo>
                  <a:lnTo>
                    <a:pt x="67698" y="277873"/>
                  </a:lnTo>
                  <a:lnTo>
                    <a:pt x="66224" y="280381"/>
                  </a:lnTo>
                  <a:lnTo>
                    <a:pt x="64897" y="287018"/>
                  </a:lnTo>
                  <a:lnTo>
                    <a:pt x="62831" y="290263"/>
                  </a:lnTo>
                  <a:lnTo>
                    <a:pt x="60029" y="297490"/>
                  </a:lnTo>
                  <a:lnTo>
                    <a:pt x="57817" y="301472"/>
                  </a:lnTo>
                  <a:lnTo>
                    <a:pt x="56489" y="306487"/>
                  </a:lnTo>
                  <a:lnTo>
                    <a:pt x="56194" y="316221"/>
                  </a:lnTo>
                  <a:lnTo>
                    <a:pt x="54867" y="320351"/>
                  </a:lnTo>
                  <a:lnTo>
                    <a:pt x="51327" y="325071"/>
                  </a:lnTo>
                  <a:lnTo>
                    <a:pt x="47492" y="326988"/>
                  </a:lnTo>
                  <a:lnTo>
                    <a:pt x="37020" y="338198"/>
                  </a:lnTo>
                  <a:lnTo>
                    <a:pt x="32153" y="341590"/>
                  </a:lnTo>
                  <a:lnTo>
                    <a:pt x="28909" y="344540"/>
                  </a:lnTo>
                  <a:lnTo>
                    <a:pt x="27581" y="347342"/>
                  </a:lnTo>
                  <a:lnTo>
                    <a:pt x="26844" y="349259"/>
                  </a:lnTo>
                  <a:lnTo>
                    <a:pt x="28613" y="347784"/>
                  </a:lnTo>
                  <a:lnTo>
                    <a:pt x="30088" y="345720"/>
                  </a:lnTo>
                  <a:lnTo>
                    <a:pt x="31416" y="344540"/>
                  </a:lnTo>
                  <a:lnTo>
                    <a:pt x="31858" y="346015"/>
                  </a:lnTo>
                  <a:lnTo>
                    <a:pt x="31416" y="347195"/>
                  </a:lnTo>
                  <a:lnTo>
                    <a:pt x="27728" y="352504"/>
                  </a:lnTo>
                  <a:lnTo>
                    <a:pt x="26401" y="356044"/>
                  </a:lnTo>
                  <a:lnTo>
                    <a:pt x="23304" y="361501"/>
                  </a:lnTo>
                  <a:lnTo>
                    <a:pt x="20796" y="365041"/>
                  </a:lnTo>
                  <a:lnTo>
                    <a:pt x="21829" y="366811"/>
                  </a:lnTo>
                  <a:lnTo>
                    <a:pt x="20944" y="369171"/>
                  </a:lnTo>
                  <a:lnTo>
                    <a:pt x="18289" y="372268"/>
                  </a:lnTo>
                  <a:lnTo>
                    <a:pt x="16962" y="378758"/>
                  </a:lnTo>
                  <a:lnTo>
                    <a:pt x="12832" y="385985"/>
                  </a:lnTo>
                  <a:lnTo>
                    <a:pt x="8407" y="387607"/>
                  </a:lnTo>
                  <a:lnTo>
                    <a:pt x="5605" y="390704"/>
                  </a:lnTo>
                  <a:lnTo>
                    <a:pt x="1917" y="397784"/>
                  </a:lnTo>
                  <a:lnTo>
                    <a:pt x="0" y="410763"/>
                  </a:lnTo>
                  <a:lnTo>
                    <a:pt x="0" y="410763"/>
                  </a:lnTo>
                  <a:lnTo>
                    <a:pt x="1475" y="410616"/>
                  </a:lnTo>
                  <a:lnTo>
                    <a:pt x="7227" y="409436"/>
                  </a:lnTo>
                  <a:lnTo>
                    <a:pt x="11062" y="409141"/>
                  </a:lnTo>
                  <a:lnTo>
                    <a:pt x="21239" y="409141"/>
                  </a:lnTo>
                  <a:lnTo>
                    <a:pt x="25221" y="408698"/>
                  </a:lnTo>
                  <a:lnTo>
                    <a:pt x="28319" y="408698"/>
                  </a:lnTo>
                  <a:lnTo>
                    <a:pt x="32743" y="408846"/>
                  </a:lnTo>
                  <a:lnTo>
                    <a:pt x="36430" y="409436"/>
                  </a:lnTo>
                  <a:lnTo>
                    <a:pt x="40413" y="410026"/>
                  </a:lnTo>
                  <a:lnTo>
                    <a:pt x="44837" y="410026"/>
                  </a:lnTo>
                  <a:lnTo>
                    <a:pt x="48525" y="410321"/>
                  </a:lnTo>
                  <a:lnTo>
                    <a:pt x="53097" y="410321"/>
                  </a:lnTo>
                  <a:lnTo>
                    <a:pt x="56637" y="410026"/>
                  </a:lnTo>
                  <a:lnTo>
                    <a:pt x="58849" y="408698"/>
                  </a:lnTo>
                  <a:lnTo>
                    <a:pt x="61062" y="405896"/>
                  </a:lnTo>
                  <a:lnTo>
                    <a:pt x="61799" y="403684"/>
                  </a:lnTo>
                  <a:lnTo>
                    <a:pt x="62537" y="401766"/>
                  </a:lnTo>
                  <a:lnTo>
                    <a:pt x="62241" y="399849"/>
                  </a:lnTo>
                  <a:lnTo>
                    <a:pt x="62094" y="398817"/>
                  </a:lnTo>
                  <a:lnTo>
                    <a:pt x="63422" y="397489"/>
                  </a:lnTo>
                  <a:lnTo>
                    <a:pt x="64897" y="395277"/>
                  </a:lnTo>
                  <a:lnTo>
                    <a:pt x="66519" y="393949"/>
                  </a:lnTo>
                  <a:lnTo>
                    <a:pt x="66961" y="392769"/>
                  </a:lnTo>
                  <a:lnTo>
                    <a:pt x="68584" y="391737"/>
                  </a:lnTo>
                  <a:lnTo>
                    <a:pt x="70354" y="389820"/>
                  </a:lnTo>
                  <a:lnTo>
                    <a:pt x="71533" y="388492"/>
                  </a:lnTo>
                  <a:lnTo>
                    <a:pt x="72714" y="386575"/>
                  </a:lnTo>
                  <a:lnTo>
                    <a:pt x="73008" y="384952"/>
                  </a:lnTo>
                  <a:lnTo>
                    <a:pt x="73598" y="382740"/>
                  </a:lnTo>
                  <a:lnTo>
                    <a:pt x="73598" y="378905"/>
                  </a:lnTo>
                  <a:lnTo>
                    <a:pt x="74041" y="374333"/>
                  </a:lnTo>
                  <a:lnTo>
                    <a:pt x="74926" y="371235"/>
                  </a:lnTo>
                  <a:lnTo>
                    <a:pt x="75368" y="368728"/>
                  </a:lnTo>
                  <a:lnTo>
                    <a:pt x="75958" y="364893"/>
                  </a:lnTo>
                  <a:lnTo>
                    <a:pt x="77433" y="358404"/>
                  </a:lnTo>
                  <a:lnTo>
                    <a:pt x="78023" y="356486"/>
                  </a:lnTo>
                  <a:lnTo>
                    <a:pt x="79056" y="353389"/>
                  </a:lnTo>
                  <a:lnTo>
                    <a:pt x="80383" y="350734"/>
                  </a:lnTo>
                  <a:lnTo>
                    <a:pt x="81415" y="348817"/>
                  </a:lnTo>
                  <a:lnTo>
                    <a:pt x="82743" y="347047"/>
                  </a:lnTo>
                  <a:lnTo>
                    <a:pt x="84513" y="346015"/>
                  </a:lnTo>
                  <a:lnTo>
                    <a:pt x="87463" y="344835"/>
                  </a:lnTo>
                  <a:lnTo>
                    <a:pt x="89527" y="343802"/>
                  </a:lnTo>
                  <a:lnTo>
                    <a:pt x="92035" y="342770"/>
                  </a:lnTo>
                  <a:lnTo>
                    <a:pt x="94395" y="341885"/>
                  </a:lnTo>
                  <a:lnTo>
                    <a:pt x="96607" y="340705"/>
                  </a:lnTo>
                  <a:lnTo>
                    <a:pt x="97344" y="339672"/>
                  </a:lnTo>
                  <a:lnTo>
                    <a:pt x="98672" y="337755"/>
                  </a:lnTo>
                  <a:lnTo>
                    <a:pt x="100442" y="334215"/>
                  </a:lnTo>
                  <a:lnTo>
                    <a:pt x="101474" y="332003"/>
                  </a:lnTo>
                  <a:lnTo>
                    <a:pt x="103097" y="329201"/>
                  </a:lnTo>
                  <a:lnTo>
                    <a:pt x="104867" y="327283"/>
                  </a:lnTo>
                  <a:lnTo>
                    <a:pt x="106046" y="326546"/>
                  </a:lnTo>
                  <a:lnTo>
                    <a:pt x="106931" y="325956"/>
                  </a:lnTo>
                  <a:lnTo>
                    <a:pt x="109291" y="324481"/>
                  </a:lnTo>
                  <a:lnTo>
                    <a:pt x="112241" y="322858"/>
                  </a:lnTo>
                  <a:lnTo>
                    <a:pt x="114306" y="321531"/>
                  </a:lnTo>
                  <a:lnTo>
                    <a:pt x="116076" y="320056"/>
                  </a:lnTo>
                  <a:lnTo>
                    <a:pt x="117698" y="319024"/>
                  </a:lnTo>
                  <a:lnTo>
                    <a:pt x="119468" y="317401"/>
                  </a:lnTo>
                  <a:lnTo>
                    <a:pt x="120353" y="315926"/>
                  </a:lnTo>
                  <a:lnTo>
                    <a:pt x="121385" y="313419"/>
                  </a:lnTo>
                  <a:lnTo>
                    <a:pt x="122713" y="309584"/>
                  </a:lnTo>
                  <a:lnTo>
                    <a:pt x="123745" y="305455"/>
                  </a:lnTo>
                  <a:lnTo>
                    <a:pt x="124778" y="301030"/>
                  </a:lnTo>
                  <a:lnTo>
                    <a:pt x="125515" y="298227"/>
                  </a:lnTo>
                  <a:lnTo>
                    <a:pt x="126400" y="294835"/>
                  </a:lnTo>
                  <a:lnTo>
                    <a:pt x="127433" y="292328"/>
                  </a:lnTo>
                  <a:lnTo>
                    <a:pt x="128170" y="289673"/>
                  </a:lnTo>
                  <a:lnTo>
                    <a:pt x="128612" y="288493"/>
                  </a:lnTo>
                  <a:lnTo>
                    <a:pt x="128612" y="287166"/>
                  </a:lnTo>
                  <a:lnTo>
                    <a:pt x="129202" y="285101"/>
                  </a:lnTo>
                  <a:lnTo>
                    <a:pt x="129350" y="284953"/>
                  </a:lnTo>
                  <a:lnTo>
                    <a:pt x="129940" y="284068"/>
                  </a:lnTo>
                  <a:lnTo>
                    <a:pt x="131857" y="283478"/>
                  </a:lnTo>
                  <a:lnTo>
                    <a:pt x="133922" y="282888"/>
                  </a:lnTo>
                  <a:lnTo>
                    <a:pt x="137167" y="282446"/>
                  </a:lnTo>
                  <a:lnTo>
                    <a:pt x="138200" y="282003"/>
                  </a:lnTo>
                  <a:lnTo>
                    <a:pt x="138642" y="280381"/>
                  </a:lnTo>
                  <a:lnTo>
                    <a:pt x="139085" y="278906"/>
                  </a:lnTo>
                  <a:lnTo>
                    <a:pt x="140264" y="276694"/>
                  </a:lnTo>
                  <a:lnTo>
                    <a:pt x="141739" y="274924"/>
                  </a:lnTo>
                  <a:lnTo>
                    <a:pt x="142477" y="273744"/>
                  </a:lnTo>
                  <a:lnTo>
                    <a:pt x="143509" y="271827"/>
                  </a:lnTo>
                  <a:lnTo>
                    <a:pt x="144689" y="270352"/>
                  </a:lnTo>
                  <a:lnTo>
                    <a:pt x="146459" y="268582"/>
                  </a:lnTo>
                  <a:lnTo>
                    <a:pt x="148081" y="267254"/>
                  </a:lnTo>
                  <a:lnTo>
                    <a:pt x="148671" y="265779"/>
                  </a:lnTo>
                  <a:lnTo>
                    <a:pt x="148671" y="264157"/>
                  </a:lnTo>
                  <a:lnTo>
                    <a:pt x="147491" y="262830"/>
                  </a:lnTo>
                  <a:lnTo>
                    <a:pt x="146606" y="260322"/>
                  </a:lnTo>
                  <a:lnTo>
                    <a:pt x="149999" y="259585"/>
                  </a:lnTo>
                  <a:lnTo>
                    <a:pt x="152949" y="258700"/>
                  </a:lnTo>
                  <a:lnTo>
                    <a:pt x="155751" y="257815"/>
                  </a:lnTo>
                  <a:lnTo>
                    <a:pt x="158996" y="256782"/>
                  </a:lnTo>
                  <a:lnTo>
                    <a:pt x="161355" y="256782"/>
                  </a:lnTo>
                  <a:lnTo>
                    <a:pt x="163273" y="256487"/>
                  </a:lnTo>
                  <a:lnTo>
                    <a:pt x="165928" y="256930"/>
                  </a:lnTo>
                  <a:lnTo>
                    <a:pt x="168730" y="257225"/>
                  </a:lnTo>
                  <a:lnTo>
                    <a:pt x="170500" y="258110"/>
                  </a:lnTo>
                  <a:lnTo>
                    <a:pt x="173745" y="259732"/>
                  </a:lnTo>
                  <a:lnTo>
                    <a:pt x="176547" y="260912"/>
                  </a:lnTo>
                  <a:lnTo>
                    <a:pt x="178170" y="260912"/>
                  </a:lnTo>
                  <a:lnTo>
                    <a:pt x="179792" y="260322"/>
                  </a:lnTo>
                  <a:lnTo>
                    <a:pt x="181267" y="259585"/>
                  </a:lnTo>
                  <a:lnTo>
                    <a:pt x="182152" y="259585"/>
                  </a:lnTo>
                  <a:lnTo>
                    <a:pt x="183627" y="260027"/>
                  </a:lnTo>
                  <a:lnTo>
                    <a:pt x="185691" y="261207"/>
                  </a:lnTo>
                  <a:lnTo>
                    <a:pt x="187757" y="261207"/>
                  </a:lnTo>
                  <a:lnTo>
                    <a:pt x="189969" y="260912"/>
                  </a:lnTo>
                  <a:lnTo>
                    <a:pt x="191591" y="259585"/>
                  </a:lnTo>
                  <a:lnTo>
                    <a:pt x="194246" y="257225"/>
                  </a:lnTo>
                  <a:lnTo>
                    <a:pt x="196458" y="255602"/>
                  </a:lnTo>
                  <a:lnTo>
                    <a:pt x="198376" y="254570"/>
                  </a:lnTo>
                  <a:lnTo>
                    <a:pt x="199998" y="254275"/>
                  </a:lnTo>
                  <a:lnTo>
                    <a:pt x="201768" y="254275"/>
                  </a:lnTo>
                  <a:lnTo>
                    <a:pt x="203685" y="254275"/>
                  </a:lnTo>
                  <a:lnTo>
                    <a:pt x="206930" y="254422"/>
                  </a:lnTo>
                  <a:lnTo>
                    <a:pt x="209143" y="254422"/>
                  </a:lnTo>
                  <a:lnTo>
                    <a:pt x="212093" y="254127"/>
                  </a:lnTo>
                  <a:lnTo>
                    <a:pt x="214600" y="253685"/>
                  </a:lnTo>
                  <a:lnTo>
                    <a:pt x="215633" y="252800"/>
                  </a:lnTo>
                  <a:lnTo>
                    <a:pt x="215633" y="251620"/>
                  </a:lnTo>
                  <a:lnTo>
                    <a:pt x="215043" y="249998"/>
                  </a:lnTo>
                  <a:lnTo>
                    <a:pt x="214452" y="248375"/>
                  </a:lnTo>
                  <a:lnTo>
                    <a:pt x="214305" y="246900"/>
                  </a:lnTo>
                  <a:lnTo>
                    <a:pt x="214747" y="245425"/>
                  </a:lnTo>
                  <a:lnTo>
                    <a:pt x="215043" y="244098"/>
                  </a:lnTo>
                  <a:lnTo>
                    <a:pt x="214895" y="242181"/>
                  </a:lnTo>
                  <a:lnTo>
                    <a:pt x="214010" y="239821"/>
                  </a:lnTo>
                  <a:lnTo>
                    <a:pt x="214010" y="238641"/>
                  </a:lnTo>
                  <a:lnTo>
                    <a:pt x="214010" y="238641"/>
                  </a:lnTo>
                  <a:lnTo>
                    <a:pt x="217402" y="238641"/>
                  </a:lnTo>
                  <a:lnTo>
                    <a:pt x="217402" y="231709"/>
                  </a:lnTo>
                  <a:lnTo>
                    <a:pt x="217402" y="225809"/>
                  </a:lnTo>
                  <a:lnTo>
                    <a:pt x="217402" y="219910"/>
                  </a:lnTo>
                  <a:lnTo>
                    <a:pt x="217402" y="215780"/>
                  </a:lnTo>
                  <a:lnTo>
                    <a:pt x="217402" y="211502"/>
                  </a:lnTo>
                  <a:lnTo>
                    <a:pt x="217550" y="209585"/>
                  </a:lnTo>
                  <a:lnTo>
                    <a:pt x="218140" y="208700"/>
                  </a:lnTo>
                  <a:lnTo>
                    <a:pt x="220794" y="207373"/>
                  </a:lnTo>
                  <a:lnTo>
                    <a:pt x="224924" y="204128"/>
                  </a:lnTo>
                  <a:lnTo>
                    <a:pt x="226399" y="202800"/>
                  </a:lnTo>
                  <a:lnTo>
                    <a:pt x="228464" y="201325"/>
                  </a:lnTo>
                  <a:lnTo>
                    <a:pt x="235396" y="197048"/>
                  </a:lnTo>
                  <a:lnTo>
                    <a:pt x="236724" y="195868"/>
                  </a:lnTo>
                  <a:lnTo>
                    <a:pt x="243508" y="190854"/>
                  </a:lnTo>
                  <a:lnTo>
                    <a:pt x="245131" y="190116"/>
                  </a:lnTo>
                  <a:lnTo>
                    <a:pt x="248818" y="189674"/>
                  </a:lnTo>
                  <a:lnTo>
                    <a:pt x="250293" y="188641"/>
                  </a:lnTo>
                  <a:lnTo>
                    <a:pt x="252358" y="186724"/>
                  </a:lnTo>
                  <a:lnTo>
                    <a:pt x="255307" y="184511"/>
                  </a:lnTo>
                  <a:lnTo>
                    <a:pt x="257225" y="183332"/>
                  </a:lnTo>
                  <a:lnTo>
                    <a:pt x="257667" y="183184"/>
                  </a:lnTo>
                  <a:lnTo>
                    <a:pt x="258995" y="183037"/>
                  </a:lnTo>
                  <a:lnTo>
                    <a:pt x="265189" y="183627"/>
                  </a:lnTo>
                  <a:lnTo>
                    <a:pt x="267844" y="184217"/>
                  </a:lnTo>
                  <a:lnTo>
                    <a:pt x="270942" y="184659"/>
                  </a:lnTo>
                  <a:lnTo>
                    <a:pt x="271974" y="184364"/>
                  </a:lnTo>
                  <a:lnTo>
                    <a:pt x="272859" y="183627"/>
                  </a:lnTo>
                  <a:lnTo>
                    <a:pt x="274039" y="182004"/>
                  </a:lnTo>
                  <a:lnTo>
                    <a:pt x="274186" y="180234"/>
                  </a:lnTo>
                  <a:lnTo>
                    <a:pt x="274334" y="178465"/>
                  </a:lnTo>
                  <a:lnTo>
                    <a:pt x="274481" y="177727"/>
                  </a:lnTo>
                  <a:lnTo>
                    <a:pt x="275072" y="177432"/>
                  </a:lnTo>
                  <a:lnTo>
                    <a:pt x="276399" y="177580"/>
                  </a:lnTo>
                  <a:lnTo>
                    <a:pt x="278169" y="177874"/>
                  </a:lnTo>
                  <a:lnTo>
                    <a:pt x="282004" y="177727"/>
                  </a:lnTo>
                  <a:lnTo>
                    <a:pt x="283183" y="177580"/>
                  </a:lnTo>
                  <a:lnTo>
                    <a:pt x="287461" y="177137"/>
                  </a:lnTo>
                  <a:lnTo>
                    <a:pt x="293508" y="176105"/>
                  </a:lnTo>
                  <a:lnTo>
                    <a:pt x="298227" y="174630"/>
                  </a:lnTo>
                  <a:lnTo>
                    <a:pt x="301915" y="173597"/>
                  </a:lnTo>
                  <a:lnTo>
                    <a:pt x="306044" y="170648"/>
                  </a:lnTo>
                  <a:lnTo>
                    <a:pt x="308994" y="167697"/>
                  </a:lnTo>
                  <a:lnTo>
                    <a:pt x="312092" y="163125"/>
                  </a:lnTo>
                  <a:lnTo>
                    <a:pt x="314599" y="159143"/>
                  </a:lnTo>
                  <a:lnTo>
                    <a:pt x="319466" y="156636"/>
                  </a:lnTo>
                  <a:lnTo>
                    <a:pt x="323596" y="155161"/>
                  </a:lnTo>
                  <a:lnTo>
                    <a:pt x="325956" y="154571"/>
                  </a:lnTo>
                  <a:lnTo>
                    <a:pt x="331413" y="152359"/>
                  </a:lnTo>
                  <a:lnTo>
                    <a:pt x="335985" y="149261"/>
                  </a:lnTo>
                  <a:lnTo>
                    <a:pt x="340262" y="146311"/>
                  </a:lnTo>
                  <a:lnTo>
                    <a:pt x="343507" y="145869"/>
                  </a:lnTo>
                  <a:lnTo>
                    <a:pt x="347637" y="145426"/>
                  </a:lnTo>
                  <a:lnTo>
                    <a:pt x="348522" y="144837"/>
                  </a:lnTo>
                  <a:lnTo>
                    <a:pt x="349554" y="143804"/>
                  </a:lnTo>
                  <a:lnTo>
                    <a:pt x="349702" y="141887"/>
                  </a:lnTo>
                  <a:lnTo>
                    <a:pt x="348375" y="140559"/>
                  </a:lnTo>
                  <a:lnTo>
                    <a:pt x="346900" y="139969"/>
                  </a:lnTo>
                  <a:lnTo>
                    <a:pt x="345867" y="139084"/>
                  </a:lnTo>
                  <a:lnTo>
                    <a:pt x="344835" y="139084"/>
                  </a:lnTo>
                  <a:lnTo>
                    <a:pt x="344245" y="138052"/>
                  </a:lnTo>
                  <a:lnTo>
                    <a:pt x="344540" y="136429"/>
                  </a:lnTo>
                  <a:lnTo>
                    <a:pt x="344687" y="134954"/>
                  </a:lnTo>
                  <a:lnTo>
                    <a:pt x="345425" y="133480"/>
                  </a:lnTo>
                  <a:lnTo>
                    <a:pt x="345130" y="131267"/>
                  </a:lnTo>
                  <a:lnTo>
                    <a:pt x="344097" y="129055"/>
                  </a:lnTo>
                  <a:lnTo>
                    <a:pt x="343802" y="127580"/>
                  </a:lnTo>
                  <a:lnTo>
                    <a:pt x="343802" y="125958"/>
                  </a:lnTo>
                  <a:lnTo>
                    <a:pt x="344392" y="124778"/>
                  </a:lnTo>
                  <a:lnTo>
                    <a:pt x="345867" y="124040"/>
                  </a:lnTo>
                  <a:lnTo>
                    <a:pt x="347637" y="123745"/>
                  </a:lnTo>
                  <a:lnTo>
                    <a:pt x="350145" y="124040"/>
                  </a:lnTo>
                  <a:lnTo>
                    <a:pt x="354421" y="123598"/>
                  </a:lnTo>
                  <a:lnTo>
                    <a:pt x="365483" y="119763"/>
                  </a:lnTo>
                  <a:lnTo>
                    <a:pt x="366221" y="118731"/>
                  </a:lnTo>
                  <a:lnTo>
                    <a:pt x="366958" y="116076"/>
                  </a:lnTo>
                  <a:lnTo>
                    <a:pt x="367843" y="113863"/>
                  </a:lnTo>
                  <a:lnTo>
                    <a:pt x="368876" y="113126"/>
                  </a:lnTo>
                  <a:lnTo>
                    <a:pt x="369613" y="112831"/>
                  </a:lnTo>
                  <a:lnTo>
                    <a:pt x="373153" y="112241"/>
                  </a:lnTo>
                  <a:lnTo>
                    <a:pt x="378463" y="111356"/>
                  </a:lnTo>
                  <a:lnTo>
                    <a:pt x="380380" y="111356"/>
                  </a:lnTo>
                  <a:lnTo>
                    <a:pt x="386132" y="111503"/>
                  </a:lnTo>
                  <a:lnTo>
                    <a:pt x="390262" y="111651"/>
                  </a:lnTo>
                  <a:lnTo>
                    <a:pt x="396899" y="111946"/>
                  </a:lnTo>
                  <a:lnTo>
                    <a:pt x="401619" y="112093"/>
                  </a:lnTo>
                  <a:lnTo>
                    <a:pt x="405749" y="112241"/>
                  </a:lnTo>
                  <a:lnTo>
                    <a:pt x="411059" y="112536"/>
                  </a:lnTo>
                  <a:lnTo>
                    <a:pt x="412386" y="111946"/>
                  </a:lnTo>
                  <a:lnTo>
                    <a:pt x="412386" y="110323"/>
                  </a:lnTo>
                  <a:lnTo>
                    <a:pt x="411353" y="107226"/>
                  </a:lnTo>
                  <a:lnTo>
                    <a:pt x="411943" y="105309"/>
                  </a:lnTo>
                  <a:lnTo>
                    <a:pt x="414008" y="103539"/>
                  </a:lnTo>
                  <a:close/>
                </a:path>
              </a:pathLst>
            </a:custGeom>
            <a:grpFill/>
            <a:ln w="3175" cap="flat">
              <a:solidFill>
                <a:schemeClr val="bg2">
                  <a:lumMod val="90000"/>
                </a:schemeClr>
              </a:solid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5814199A-DD37-87E1-441D-EA589C2A69D2}"/>
                </a:ext>
              </a:extLst>
            </p:cNvPr>
            <p:cNvSpPr/>
            <p:nvPr/>
          </p:nvSpPr>
          <p:spPr>
            <a:xfrm>
              <a:off x="6031694" y="3399880"/>
              <a:ext cx="414007" cy="382149"/>
            </a:xfrm>
            <a:custGeom>
              <a:avLst/>
              <a:gdLst>
                <a:gd name="connsiteX0" fmla="*/ 412976 w 414007"/>
                <a:gd name="connsiteY0" fmla="*/ 42478 h 382149"/>
                <a:gd name="connsiteX1" fmla="*/ 410616 w 414007"/>
                <a:gd name="connsiteY1" fmla="*/ 37610 h 382149"/>
                <a:gd name="connsiteX2" fmla="*/ 408698 w 414007"/>
                <a:gd name="connsiteY2" fmla="*/ 35545 h 382149"/>
                <a:gd name="connsiteX3" fmla="*/ 406781 w 414007"/>
                <a:gd name="connsiteY3" fmla="*/ 34661 h 382149"/>
                <a:gd name="connsiteX4" fmla="*/ 401766 w 414007"/>
                <a:gd name="connsiteY4" fmla="*/ 33776 h 382149"/>
                <a:gd name="connsiteX5" fmla="*/ 396456 w 414007"/>
                <a:gd name="connsiteY5" fmla="*/ 34365 h 382149"/>
                <a:gd name="connsiteX6" fmla="*/ 387312 w 414007"/>
                <a:gd name="connsiteY6" fmla="*/ 33923 h 382149"/>
                <a:gd name="connsiteX7" fmla="*/ 384952 w 414007"/>
                <a:gd name="connsiteY7" fmla="*/ 33186 h 382149"/>
                <a:gd name="connsiteX8" fmla="*/ 381265 w 414007"/>
                <a:gd name="connsiteY8" fmla="*/ 30531 h 382149"/>
                <a:gd name="connsiteX9" fmla="*/ 378610 w 414007"/>
                <a:gd name="connsiteY9" fmla="*/ 29646 h 382149"/>
                <a:gd name="connsiteX10" fmla="*/ 365188 w 414007"/>
                <a:gd name="connsiteY10" fmla="*/ 28023 h 382149"/>
                <a:gd name="connsiteX11" fmla="*/ 360468 w 414007"/>
                <a:gd name="connsiteY11" fmla="*/ 24631 h 382149"/>
                <a:gd name="connsiteX12" fmla="*/ 360616 w 414007"/>
                <a:gd name="connsiteY12" fmla="*/ 22714 h 382149"/>
                <a:gd name="connsiteX13" fmla="*/ 361206 w 414007"/>
                <a:gd name="connsiteY13" fmla="*/ 21239 h 382149"/>
                <a:gd name="connsiteX14" fmla="*/ 360173 w 414007"/>
                <a:gd name="connsiteY14" fmla="*/ 16372 h 382149"/>
                <a:gd name="connsiteX15" fmla="*/ 355601 w 414007"/>
                <a:gd name="connsiteY15" fmla="*/ 14307 h 382149"/>
                <a:gd name="connsiteX16" fmla="*/ 351324 w 414007"/>
                <a:gd name="connsiteY16" fmla="*/ 12832 h 382149"/>
                <a:gd name="connsiteX17" fmla="*/ 345277 w 414007"/>
                <a:gd name="connsiteY17" fmla="*/ 11209 h 382149"/>
                <a:gd name="connsiteX18" fmla="*/ 340557 w 414007"/>
                <a:gd name="connsiteY18" fmla="*/ 8702 h 382149"/>
                <a:gd name="connsiteX19" fmla="*/ 336575 w 414007"/>
                <a:gd name="connsiteY19" fmla="*/ 7670 h 382149"/>
                <a:gd name="connsiteX20" fmla="*/ 327430 w 414007"/>
                <a:gd name="connsiteY20" fmla="*/ 7965 h 382149"/>
                <a:gd name="connsiteX21" fmla="*/ 324333 w 414007"/>
                <a:gd name="connsiteY21" fmla="*/ 6932 h 382149"/>
                <a:gd name="connsiteX22" fmla="*/ 322121 w 414007"/>
                <a:gd name="connsiteY22" fmla="*/ 7080 h 382149"/>
                <a:gd name="connsiteX23" fmla="*/ 316663 w 414007"/>
                <a:gd name="connsiteY23" fmla="*/ 11062 h 382149"/>
                <a:gd name="connsiteX24" fmla="*/ 313861 w 414007"/>
                <a:gd name="connsiteY24" fmla="*/ 11652 h 382149"/>
                <a:gd name="connsiteX25" fmla="*/ 307076 w 414007"/>
                <a:gd name="connsiteY25" fmla="*/ 11799 h 382149"/>
                <a:gd name="connsiteX26" fmla="*/ 295572 w 414007"/>
                <a:gd name="connsiteY26" fmla="*/ 17404 h 382149"/>
                <a:gd name="connsiteX27" fmla="*/ 289083 w 414007"/>
                <a:gd name="connsiteY27" fmla="*/ 21829 h 382149"/>
                <a:gd name="connsiteX28" fmla="*/ 282593 w 414007"/>
                <a:gd name="connsiteY28" fmla="*/ 27876 h 382149"/>
                <a:gd name="connsiteX29" fmla="*/ 280233 w 414007"/>
                <a:gd name="connsiteY29" fmla="*/ 31121 h 382149"/>
                <a:gd name="connsiteX30" fmla="*/ 278611 w 414007"/>
                <a:gd name="connsiteY30" fmla="*/ 34218 h 382149"/>
                <a:gd name="connsiteX31" fmla="*/ 277431 w 414007"/>
                <a:gd name="connsiteY31" fmla="*/ 39528 h 382149"/>
                <a:gd name="connsiteX32" fmla="*/ 278316 w 414007"/>
                <a:gd name="connsiteY32" fmla="*/ 47050 h 382149"/>
                <a:gd name="connsiteX33" fmla="*/ 279938 w 414007"/>
                <a:gd name="connsiteY33" fmla="*/ 51179 h 382149"/>
                <a:gd name="connsiteX34" fmla="*/ 282150 w 414007"/>
                <a:gd name="connsiteY34" fmla="*/ 54277 h 382149"/>
                <a:gd name="connsiteX35" fmla="*/ 283035 w 414007"/>
                <a:gd name="connsiteY35" fmla="*/ 57374 h 382149"/>
                <a:gd name="connsiteX36" fmla="*/ 283331 w 414007"/>
                <a:gd name="connsiteY36" fmla="*/ 60767 h 382149"/>
                <a:gd name="connsiteX37" fmla="*/ 282298 w 414007"/>
                <a:gd name="connsiteY37" fmla="*/ 64011 h 382149"/>
                <a:gd name="connsiteX38" fmla="*/ 279643 w 414007"/>
                <a:gd name="connsiteY38" fmla="*/ 68731 h 382149"/>
                <a:gd name="connsiteX39" fmla="*/ 271826 w 414007"/>
                <a:gd name="connsiteY39" fmla="*/ 77581 h 382149"/>
                <a:gd name="connsiteX40" fmla="*/ 268581 w 414007"/>
                <a:gd name="connsiteY40" fmla="*/ 79793 h 382149"/>
                <a:gd name="connsiteX41" fmla="*/ 260912 w 414007"/>
                <a:gd name="connsiteY41" fmla="*/ 83333 h 382149"/>
                <a:gd name="connsiteX42" fmla="*/ 256487 w 414007"/>
                <a:gd name="connsiteY42" fmla="*/ 83923 h 382149"/>
                <a:gd name="connsiteX43" fmla="*/ 251620 w 414007"/>
                <a:gd name="connsiteY43" fmla="*/ 83333 h 382149"/>
                <a:gd name="connsiteX44" fmla="*/ 244540 w 414007"/>
                <a:gd name="connsiteY44" fmla="*/ 79645 h 382149"/>
                <a:gd name="connsiteX45" fmla="*/ 232151 w 414007"/>
                <a:gd name="connsiteY45" fmla="*/ 69321 h 382149"/>
                <a:gd name="connsiteX46" fmla="*/ 225809 w 414007"/>
                <a:gd name="connsiteY46" fmla="*/ 67256 h 382149"/>
                <a:gd name="connsiteX47" fmla="*/ 222711 w 414007"/>
                <a:gd name="connsiteY47" fmla="*/ 65044 h 382149"/>
                <a:gd name="connsiteX48" fmla="*/ 210175 w 414007"/>
                <a:gd name="connsiteY48" fmla="*/ 60619 h 382149"/>
                <a:gd name="connsiteX49" fmla="*/ 195278 w 414007"/>
                <a:gd name="connsiteY49" fmla="*/ 56784 h 382149"/>
                <a:gd name="connsiteX50" fmla="*/ 186576 w 414007"/>
                <a:gd name="connsiteY50" fmla="*/ 56489 h 382149"/>
                <a:gd name="connsiteX51" fmla="*/ 178022 w 414007"/>
                <a:gd name="connsiteY51" fmla="*/ 55457 h 382149"/>
                <a:gd name="connsiteX52" fmla="*/ 170500 w 414007"/>
                <a:gd name="connsiteY52" fmla="*/ 52654 h 382149"/>
                <a:gd name="connsiteX53" fmla="*/ 167107 w 414007"/>
                <a:gd name="connsiteY53" fmla="*/ 50737 h 382149"/>
                <a:gd name="connsiteX54" fmla="*/ 164305 w 414007"/>
                <a:gd name="connsiteY54" fmla="*/ 47787 h 382149"/>
                <a:gd name="connsiteX55" fmla="*/ 161650 w 414007"/>
                <a:gd name="connsiteY55" fmla="*/ 44100 h 382149"/>
                <a:gd name="connsiteX56" fmla="*/ 159585 w 414007"/>
                <a:gd name="connsiteY56" fmla="*/ 38938 h 382149"/>
                <a:gd name="connsiteX57" fmla="*/ 158258 w 414007"/>
                <a:gd name="connsiteY57" fmla="*/ 35103 h 382149"/>
                <a:gd name="connsiteX58" fmla="*/ 158110 w 414007"/>
                <a:gd name="connsiteY58" fmla="*/ 29646 h 382149"/>
                <a:gd name="connsiteX59" fmla="*/ 155751 w 414007"/>
                <a:gd name="connsiteY59" fmla="*/ 25221 h 382149"/>
                <a:gd name="connsiteX60" fmla="*/ 153391 w 414007"/>
                <a:gd name="connsiteY60" fmla="*/ 22861 h 382149"/>
                <a:gd name="connsiteX61" fmla="*/ 135987 w 414007"/>
                <a:gd name="connsiteY61" fmla="*/ 19469 h 382149"/>
                <a:gd name="connsiteX62" fmla="*/ 133627 w 414007"/>
                <a:gd name="connsiteY62" fmla="*/ 18289 h 382149"/>
                <a:gd name="connsiteX63" fmla="*/ 128760 w 414007"/>
                <a:gd name="connsiteY63" fmla="*/ 14454 h 382149"/>
                <a:gd name="connsiteX64" fmla="*/ 126695 w 414007"/>
                <a:gd name="connsiteY64" fmla="*/ 13717 h 382149"/>
                <a:gd name="connsiteX65" fmla="*/ 118288 w 414007"/>
                <a:gd name="connsiteY65" fmla="*/ 11357 h 382149"/>
                <a:gd name="connsiteX66" fmla="*/ 113420 w 414007"/>
                <a:gd name="connsiteY66" fmla="*/ 11062 h 382149"/>
                <a:gd name="connsiteX67" fmla="*/ 110471 w 414007"/>
                <a:gd name="connsiteY67" fmla="*/ 10325 h 382149"/>
                <a:gd name="connsiteX68" fmla="*/ 103834 w 414007"/>
                <a:gd name="connsiteY68" fmla="*/ 7670 h 382149"/>
                <a:gd name="connsiteX69" fmla="*/ 99999 w 414007"/>
                <a:gd name="connsiteY69" fmla="*/ 8260 h 382149"/>
                <a:gd name="connsiteX70" fmla="*/ 89969 w 414007"/>
                <a:gd name="connsiteY70" fmla="*/ 11062 h 382149"/>
                <a:gd name="connsiteX71" fmla="*/ 81415 w 414007"/>
                <a:gd name="connsiteY71" fmla="*/ 10177 h 382149"/>
                <a:gd name="connsiteX72" fmla="*/ 77580 w 414007"/>
                <a:gd name="connsiteY72" fmla="*/ 9439 h 382149"/>
                <a:gd name="connsiteX73" fmla="*/ 65486 w 414007"/>
                <a:gd name="connsiteY73" fmla="*/ 2507 h 382149"/>
                <a:gd name="connsiteX74" fmla="*/ 61356 w 414007"/>
                <a:gd name="connsiteY74" fmla="*/ 1770 h 382149"/>
                <a:gd name="connsiteX75" fmla="*/ 57374 w 414007"/>
                <a:gd name="connsiteY75" fmla="*/ 0 h 382149"/>
                <a:gd name="connsiteX76" fmla="*/ 57374 w 414007"/>
                <a:gd name="connsiteY76" fmla="*/ 738 h 382149"/>
                <a:gd name="connsiteX77" fmla="*/ 56341 w 414007"/>
                <a:gd name="connsiteY77" fmla="*/ 6195 h 382149"/>
                <a:gd name="connsiteX78" fmla="*/ 56194 w 414007"/>
                <a:gd name="connsiteY78" fmla="*/ 8260 h 382149"/>
                <a:gd name="connsiteX79" fmla="*/ 56046 w 414007"/>
                <a:gd name="connsiteY79" fmla="*/ 11652 h 382149"/>
                <a:gd name="connsiteX80" fmla="*/ 56046 w 414007"/>
                <a:gd name="connsiteY80" fmla="*/ 15634 h 382149"/>
                <a:gd name="connsiteX81" fmla="*/ 58111 w 414007"/>
                <a:gd name="connsiteY81" fmla="*/ 19026 h 382149"/>
                <a:gd name="connsiteX82" fmla="*/ 58259 w 414007"/>
                <a:gd name="connsiteY82" fmla="*/ 20501 h 382149"/>
                <a:gd name="connsiteX83" fmla="*/ 57374 w 414007"/>
                <a:gd name="connsiteY83" fmla="*/ 22271 h 382149"/>
                <a:gd name="connsiteX84" fmla="*/ 53539 w 414007"/>
                <a:gd name="connsiteY84" fmla="*/ 24189 h 382149"/>
                <a:gd name="connsiteX85" fmla="*/ 48524 w 414007"/>
                <a:gd name="connsiteY85" fmla="*/ 26844 h 382149"/>
                <a:gd name="connsiteX86" fmla="*/ 44395 w 414007"/>
                <a:gd name="connsiteY86" fmla="*/ 29203 h 382149"/>
                <a:gd name="connsiteX87" fmla="*/ 39675 w 414007"/>
                <a:gd name="connsiteY87" fmla="*/ 31858 h 382149"/>
                <a:gd name="connsiteX88" fmla="*/ 38200 w 414007"/>
                <a:gd name="connsiteY88" fmla="*/ 33628 h 382149"/>
                <a:gd name="connsiteX89" fmla="*/ 35840 w 414007"/>
                <a:gd name="connsiteY89" fmla="*/ 34956 h 382149"/>
                <a:gd name="connsiteX90" fmla="*/ 33923 w 414007"/>
                <a:gd name="connsiteY90" fmla="*/ 36283 h 382149"/>
                <a:gd name="connsiteX91" fmla="*/ 33628 w 414007"/>
                <a:gd name="connsiteY91" fmla="*/ 37463 h 382149"/>
                <a:gd name="connsiteX92" fmla="*/ 32300 w 414007"/>
                <a:gd name="connsiteY92" fmla="*/ 39970 h 382149"/>
                <a:gd name="connsiteX93" fmla="*/ 30530 w 414007"/>
                <a:gd name="connsiteY93" fmla="*/ 41888 h 382149"/>
                <a:gd name="connsiteX94" fmla="*/ 26106 w 414007"/>
                <a:gd name="connsiteY94" fmla="*/ 42773 h 382149"/>
                <a:gd name="connsiteX95" fmla="*/ 25221 w 414007"/>
                <a:gd name="connsiteY95" fmla="*/ 43362 h 382149"/>
                <a:gd name="connsiteX96" fmla="*/ 23156 w 414007"/>
                <a:gd name="connsiteY96" fmla="*/ 46165 h 382149"/>
                <a:gd name="connsiteX97" fmla="*/ 22271 w 414007"/>
                <a:gd name="connsiteY97" fmla="*/ 47345 h 382149"/>
                <a:gd name="connsiteX98" fmla="*/ 21091 w 414007"/>
                <a:gd name="connsiteY98" fmla="*/ 49705 h 382149"/>
                <a:gd name="connsiteX99" fmla="*/ 22566 w 414007"/>
                <a:gd name="connsiteY99" fmla="*/ 55752 h 382149"/>
                <a:gd name="connsiteX100" fmla="*/ 24483 w 414007"/>
                <a:gd name="connsiteY100" fmla="*/ 62094 h 382149"/>
                <a:gd name="connsiteX101" fmla="*/ 24778 w 414007"/>
                <a:gd name="connsiteY101" fmla="*/ 64601 h 382149"/>
                <a:gd name="connsiteX102" fmla="*/ 24778 w 414007"/>
                <a:gd name="connsiteY102" fmla="*/ 66814 h 382149"/>
                <a:gd name="connsiteX103" fmla="*/ 23746 w 414007"/>
                <a:gd name="connsiteY103" fmla="*/ 69173 h 382149"/>
                <a:gd name="connsiteX104" fmla="*/ 21386 w 414007"/>
                <a:gd name="connsiteY104" fmla="*/ 72566 h 382149"/>
                <a:gd name="connsiteX105" fmla="*/ 19616 w 414007"/>
                <a:gd name="connsiteY105" fmla="*/ 74926 h 382149"/>
                <a:gd name="connsiteX106" fmla="*/ 16371 w 414007"/>
                <a:gd name="connsiteY106" fmla="*/ 79350 h 382149"/>
                <a:gd name="connsiteX107" fmla="*/ 15339 w 414007"/>
                <a:gd name="connsiteY107" fmla="*/ 80530 h 382149"/>
                <a:gd name="connsiteX108" fmla="*/ 12979 w 414007"/>
                <a:gd name="connsiteY108" fmla="*/ 81858 h 382149"/>
                <a:gd name="connsiteX109" fmla="*/ 8554 w 414007"/>
                <a:gd name="connsiteY109" fmla="*/ 83480 h 382149"/>
                <a:gd name="connsiteX110" fmla="*/ 5457 w 414007"/>
                <a:gd name="connsiteY110" fmla="*/ 84955 h 382149"/>
                <a:gd name="connsiteX111" fmla="*/ 2950 w 414007"/>
                <a:gd name="connsiteY111" fmla="*/ 86430 h 382149"/>
                <a:gd name="connsiteX112" fmla="*/ 0 w 414007"/>
                <a:gd name="connsiteY112" fmla="*/ 88200 h 382149"/>
                <a:gd name="connsiteX113" fmla="*/ 2212 w 414007"/>
                <a:gd name="connsiteY113" fmla="*/ 91740 h 382149"/>
                <a:gd name="connsiteX114" fmla="*/ 6194 w 414007"/>
                <a:gd name="connsiteY114" fmla="*/ 97344 h 382149"/>
                <a:gd name="connsiteX115" fmla="*/ 8702 w 414007"/>
                <a:gd name="connsiteY115" fmla="*/ 101917 h 382149"/>
                <a:gd name="connsiteX116" fmla="*/ 9439 w 414007"/>
                <a:gd name="connsiteY116" fmla="*/ 103834 h 382149"/>
                <a:gd name="connsiteX117" fmla="*/ 11357 w 414007"/>
                <a:gd name="connsiteY117" fmla="*/ 109438 h 382149"/>
                <a:gd name="connsiteX118" fmla="*/ 12979 w 414007"/>
                <a:gd name="connsiteY118" fmla="*/ 114896 h 382149"/>
                <a:gd name="connsiteX119" fmla="*/ 13421 w 414007"/>
                <a:gd name="connsiteY119" fmla="*/ 116666 h 382149"/>
                <a:gd name="connsiteX120" fmla="*/ 14011 w 414007"/>
                <a:gd name="connsiteY120" fmla="*/ 120795 h 382149"/>
                <a:gd name="connsiteX121" fmla="*/ 13274 w 414007"/>
                <a:gd name="connsiteY121" fmla="*/ 132300 h 382149"/>
                <a:gd name="connsiteX122" fmla="*/ 14306 w 414007"/>
                <a:gd name="connsiteY122" fmla="*/ 146901 h 382149"/>
                <a:gd name="connsiteX123" fmla="*/ 15929 w 414007"/>
                <a:gd name="connsiteY123" fmla="*/ 154129 h 382149"/>
                <a:gd name="connsiteX124" fmla="*/ 13569 w 414007"/>
                <a:gd name="connsiteY124" fmla="*/ 160766 h 382149"/>
                <a:gd name="connsiteX125" fmla="*/ 11504 w 414007"/>
                <a:gd name="connsiteY125" fmla="*/ 166960 h 382149"/>
                <a:gd name="connsiteX126" fmla="*/ 11651 w 414007"/>
                <a:gd name="connsiteY126" fmla="*/ 170057 h 382149"/>
                <a:gd name="connsiteX127" fmla="*/ 12684 w 414007"/>
                <a:gd name="connsiteY127" fmla="*/ 174925 h 382149"/>
                <a:gd name="connsiteX128" fmla="*/ 13864 w 414007"/>
                <a:gd name="connsiteY128" fmla="*/ 178612 h 382149"/>
                <a:gd name="connsiteX129" fmla="*/ 15339 w 414007"/>
                <a:gd name="connsiteY129" fmla="*/ 180382 h 382149"/>
                <a:gd name="connsiteX130" fmla="*/ 15044 w 414007"/>
                <a:gd name="connsiteY130" fmla="*/ 186577 h 382149"/>
                <a:gd name="connsiteX131" fmla="*/ 14454 w 414007"/>
                <a:gd name="connsiteY131" fmla="*/ 188641 h 382149"/>
                <a:gd name="connsiteX132" fmla="*/ 9882 w 414007"/>
                <a:gd name="connsiteY132" fmla="*/ 191886 h 382149"/>
                <a:gd name="connsiteX133" fmla="*/ 4719 w 414007"/>
                <a:gd name="connsiteY133" fmla="*/ 194836 h 382149"/>
                <a:gd name="connsiteX134" fmla="*/ 3392 w 414007"/>
                <a:gd name="connsiteY134" fmla="*/ 197196 h 382149"/>
                <a:gd name="connsiteX135" fmla="*/ 2950 w 414007"/>
                <a:gd name="connsiteY135" fmla="*/ 199998 h 382149"/>
                <a:gd name="connsiteX136" fmla="*/ 3687 w 414007"/>
                <a:gd name="connsiteY136" fmla="*/ 202211 h 382149"/>
                <a:gd name="connsiteX137" fmla="*/ 7079 w 414007"/>
                <a:gd name="connsiteY137" fmla="*/ 207078 h 382149"/>
                <a:gd name="connsiteX138" fmla="*/ 12389 w 414007"/>
                <a:gd name="connsiteY138" fmla="*/ 214452 h 382149"/>
                <a:gd name="connsiteX139" fmla="*/ 18141 w 414007"/>
                <a:gd name="connsiteY139" fmla="*/ 222564 h 382149"/>
                <a:gd name="connsiteX140" fmla="*/ 18584 w 414007"/>
                <a:gd name="connsiteY140" fmla="*/ 224629 h 382149"/>
                <a:gd name="connsiteX141" fmla="*/ 18731 w 414007"/>
                <a:gd name="connsiteY141" fmla="*/ 230382 h 382149"/>
                <a:gd name="connsiteX142" fmla="*/ 21238 w 414007"/>
                <a:gd name="connsiteY142" fmla="*/ 237608 h 382149"/>
                <a:gd name="connsiteX143" fmla="*/ 23746 w 414007"/>
                <a:gd name="connsiteY143" fmla="*/ 240706 h 382149"/>
                <a:gd name="connsiteX144" fmla="*/ 24778 w 414007"/>
                <a:gd name="connsiteY144" fmla="*/ 243066 h 382149"/>
                <a:gd name="connsiteX145" fmla="*/ 26548 w 414007"/>
                <a:gd name="connsiteY145" fmla="*/ 244836 h 382149"/>
                <a:gd name="connsiteX146" fmla="*/ 28466 w 414007"/>
                <a:gd name="connsiteY146" fmla="*/ 246016 h 382149"/>
                <a:gd name="connsiteX147" fmla="*/ 29498 w 414007"/>
                <a:gd name="connsiteY147" fmla="*/ 246163 h 382149"/>
                <a:gd name="connsiteX148" fmla="*/ 35987 w 414007"/>
                <a:gd name="connsiteY148" fmla="*/ 244246 h 382149"/>
                <a:gd name="connsiteX149" fmla="*/ 47049 w 414007"/>
                <a:gd name="connsiteY149" fmla="*/ 247490 h 382149"/>
                <a:gd name="connsiteX150" fmla="*/ 57522 w 414007"/>
                <a:gd name="connsiteY150" fmla="*/ 250735 h 382149"/>
                <a:gd name="connsiteX151" fmla="*/ 58259 w 414007"/>
                <a:gd name="connsiteY151" fmla="*/ 251473 h 382149"/>
                <a:gd name="connsiteX152" fmla="*/ 60471 w 414007"/>
                <a:gd name="connsiteY152" fmla="*/ 255602 h 382149"/>
                <a:gd name="connsiteX153" fmla="*/ 64306 w 414007"/>
                <a:gd name="connsiteY153" fmla="*/ 262387 h 382149"/>
                <a:gd name="connsiteX154" fmla="*/ 66961 w 414007"/>
                <a:gd name="connsiteY154" fmla="*/ 267844 h 382149"/>
                <a:gd name="connsiteX155" fmla="*/ 69468 w 414007"/>
                <a:gd name="connsiteY155" fmla="*/ 272711 h 382149"/>
                <a:gd name="connsiteX156" fmla="*/ 83037 w 414007"/>
                <a:gd name="connsiteY156" fmla="*/ 275809 h 382149"/>
                <a:gd name="connsiteX157" fmla="*/ 96017 w 414007"/>
                <a:gd name="connsiteY157" fmla="*/ 278906 h 382149"/>
                <a:gd name="connsiteX158" fmla="*/ 108996 w 414007"/>
                <a:gd name="connsiteY158" fmla="*/ 282003 h 382149"/>
                <a:gd name="connsiteX159" fmla="*/ 112093 w 414007"/>
                <a:gd name="connsiteY159" fmla="*/ 283626 h 382149"/>
                <a:gd name="connsiteX160" fmla="*/ 119025 w 414007"/>
                <a:gd name="connsiteY160" fmla="*/ 289525 h 382149"/>
                <a:gd name="connsiteX161" fmla="*/ 127875 w 414007"/>
                <a:gd name="connsiteY161" fmla="*/ 297195 h 382149"/>
                <a:gd name="connsiteX162" fmla="*/ 128169 w 414007"/>
                <a:gd name="connsiteY162" fmla="*/ 297342 h 382149"/>
                <a:gd name="connsiteX163" fmla="*/ 128612 w 414007"/>
                <a:gd name="connsiteY163" fmla="*/ 297342 h 382149"/>
                <a:gd name="connsiteX164" fmla="*/ 137167 w 414007"/>
                <a:gd name="connsiteY164" fmla="*/ 292770 h 382149"/>
                <a:gd name="connsiteX165" fmla="*/ 148229 w 414007"/>
                <a:gd name="connsiteY165" fmla="*/ 287018 h 382149"/>
                <a:gd name="connsiteX166" fmla="*/ 148229 w 414007"/>
                <a:gd name="connsiteY166" fmla="*/ 287018 h 382149"/>
                <a:gd name="connsiteX167" fmla="*/ 157815 w 414007"/>
                <a:gd name="connsiteY167" fmla="*/ 282446 h 382149"/>
                <a:gd name="connsiteX168" fmla="*/ 165042 w 414007"/>
                <a:gd name="connsiteY168" fmla="*/ 279053 h 382149"/>
                <a:gd name="connsiteX169" fmla="*/ 174482 w 414007"/>
                <a:gd name="connsiteY169" fmla="*/ 274629 h 382149"/>
                <a:gd name="connsiteX170" fmla="*/ 183036 w 414007"/>
                <a:gd name="connsiteY170" fmla="*/ 279201 h 382149"/>
                <a:gd name="connsiteX171" fmla="*/ 195573 w 414007"/>
                <a:gd name="connsiteY171" fmla="*/ 285691 h 382149"/>
                <a:gd name="connsiteX172" fmla="*/ 208110 w 414007"/>
                <a:gd name="connsiteY172" fmla="*/ 292180 h 382149"/>
                <a:gd name="connsiteX173" fmla="*/ 220647 w 414007"/>
                <a:gd name="connsiteY173" fmla="*/ 298522 h 382149"/>
                <a:gd name="connsiteX174" fmla="*/ 233184 w 414007"/>
                <a:gd name="connsiteY174" fmla="*/ 305012 h 382149"/>
                <a:gd name="connsiteX175" fmla="*/ 245720 w 414007"/>
                <a:gd name="connsiteY175" fmla="*/ 311502 h 382149"/>
                <a:gd name="connsiteX176" fmla="*/ 258257 w 414007"/>
                <a:gd name="connsiteY176" fmla="*/ 317991 h 382149"/>
                <a:gd name="connsiteX177" fmla="*/ 270646 w 414007"/>
                <a:gd name="connsiteY177" fmla="*/ 324333 h 382149"/>
                <a:gd name="connsiteX178" fmla="*/ 283183 w 414007"/>
                <a:gd name="connsiteY178" fmla="*/ 330823 h 382149"/>
                <a:gd name="connsiteX179" fmla="*/ 295720 w 414007"/>
                <a:gd name="connsiteY179" fmla="*/ 337313 h 382149"/>
                <a:gd name="connsiteX180" fmla="*/ 308257 w 414007"/>
                <a:gd name="connsiteY180" fmla="*/ 343655 h 382149"/>
                <a:gd name="connsiteX181" fmla="*/ 320793 w 414007"/>
                <a:gd name="connsiteY181" fmla="*/ 350144 h 382149"/>
                <a:gd name="connsiteX182" fmla="*/ 333330 w 414007"/>
                <a:gd name="connsiteY182" fmla="*/ 356486 h 382149"/>
                <a:gd name="connsiteX183" fmla="*/ 345867 w 414007"/>
                <a:gd name="connsiteY183" fmla="*/ 362976 h 382149"/>
                <a:gd name="connsiteX184" fmla="*/ 358404 w 414007"/>
                <a:gd name="connsiteY184" fmla="*/ 369318 h 382149"/>
                <a:gd name="connsiteX185" fmla="*/ 370793 w 414007"/>
                <a:gd name="connsiteY185" fmla="*/ 375660 h 382149"/>
                <a:gd name="connsiteX186" fmla="*/ 383330 w 414007"/>
                <a:gd name="connsiteY186" fmla="*/ 382150 h 382149"/>
                <a:gd name="connsiteX187" fmla="*/ 383330 w 414007"/>
                <a:gd name="connsiteY187" fmla="*/ 378758 h 382149"/>
                <a:gd name="connsiteX188" fmla="*/ 383330 w 414007"/>
                <a:gd name="connsiteY188" fmla="*/ 375365 h 382149"/>
                <a:gd name="connsiteX189" fmla="*/ 383330 w 414007"/>
                <a:gd name="connsiteY189" fmla="*/ 371973 h 382149"/>
                <a:gd name="connsiteX190" fmla="*/ 383330 w 414007"/>
                <a:gd name="connsiteY190" fmla="*/ 368581 h 382149"/>
                <a:gd name="connsiteX191" fmla="*/ 389819 w 414007"/>
                <a:gd name="connsiteY191" fmla="*/ 368581 h 382149"/>
                <a:gd name="connsiteX192" fmla="*/ 396309 w 414007"/>
                <a:gd name="connsiteY192" fmla="*/ 368581 h 382149"/>
                <a:gd name="connsiteX193" fmla="*/ 402651 w 414007"/>
                <a:gd name="connsiteY193" fmla="*/ 368581 h 382149"/>
                <a:gd name="connsiteX194" fmla="*/ 409141 w 414007"/>
                <a:gd name="connsiteY194" fmla="*/ 368581 h 382149"/>
                <a:gd name="connsiteX195" fmla="*/ 409288 w 414007"/>
                <a:gd name="connsiteY195" fmla="*/ 368581 h 382149"/>
                <a:gd name="connsiteX196" fmla="*/ 409288 w 414007"/>
                <a:gd name="connsiteY196" fmla="*/ 368581 h 382149"/>
                <a:gd name="connsiteX197" fmla="*/ 409435 w 414007"/>
                <a:gd name="connsiteY197" fmla="*/ 368433 h 382149"/>
                <a:gd name="connsiteX198" fmla="*/ 409435 w 414007"/>
                <a:gd name="connsiteY198" fmla="*/ 368433 h 382149"/>
                <a:gd name="connsiteX199" fmla="*/ 409435 w 414007"/>
                <a:gd name="connsiteY199" fmla="*/ 355012 h 382149"/>
                <a:gd name="connsiteX200" fmla="*/ 409435 w 414007"/>
                <a:gd name="connsiteY200" fmla="*/ 341442 h 382149"/>
                <a:gd name="connsiteX201" fmla="*/ 409435 w 414007"/>
                <a:gd name="connsiteY201" fmla="*/ 327873 h 382149"/>
                <a:gd name="connsiteX202" fmla="*/ 409435 w 414007"/>
                <a:gd name="connsiteY202" fmla="*/ 314304 h 382149"/>
                <a:gd name="connsiteX203" fmla="*/ 409435 w 414007"/>
                <a:gd name="connsiteY203" fmla="*/ 308257 h 382149"/>
                <a:gd name="connsiteX204" fmla="*/ 409435 w 414007"/>
                <a:gd name="connsiteY204" fmla="*/ 302062 h 382149"/>
                <a:gd name="connsiteX205" fmla="*/ 409435 w 414007"/>
                <a:gd name="connsiteY205" fmla="*/ 295868 h 382149"/>
                <a:gd name="connsiteX206" fmla="*/ 409435 w 414007"/>
                <a:gd name="connsiteY206" fmla="*/ 289820 h 382149"/>
                <a:gd name="connsiteX207" fmla="*/ 409435 w 414007"/>
                <a:gd name="connsiteY207" fmla="*/ 283626 h 382149"/>
                <a:gd name="connsiteX208" fmla="*/ 409435 w 414007"/>
                <a:gd name="connsiteY208" fmla="*/ 277431 h 382149"/>
                <a:gd name="connsiteX209" fmla="*/ 409435 w 414007"/>
                <a:gd name="connsiteY209" fmla="*/ 271236 h 382149"/>
                <a:gd name="connsiteX210" fmla="*/ 409435 w 414007"/>
                <a:gd name="connsiteY210" fmla="*/ 265189 h 382149"/>
                <a:gd name="connsiteX211" fmla="*/ 409435 w 414007"/>
                <a:gd name="connsiteY211" fmla="*/ 258995 h 382149"/>
                <a:gd name="connsiteX212" fmla="*/ 409435 w 414007"/>
                <a:gd name="connsiteY212" fmla="*/ 252800 h 382149"/>
                <a:gd name="connsiteX213" fmla="*/ 409435 w 414007"/>
                <a:gd name="connsiteY213" fmla="*/ 246605 h 382149"/>
                <a:gd name="connsiteX214" fmla="*/ 409435 w 414007"/>
                <a:gd name="connsiteY214" fmla="*/ 240411 h 382149"/>
                <a:gd name="connsiteX215" fmla="*/ 409435 w 414007"/>
                <a:gd name="connsiteY215" fmla="*/ 234216 h 382149"/>
                <a:gd name="connsiteX216" fmla="*/ 409435 w 414007"/>
                <a:gd name="connsiteY216" fmla="*/ 228022 h 382149"/>
                <a:gd name="connsiteX217" fmla="*/ 409435 w 414007"/>
                <a:gd name="connsiteY217" fmla="*/ 221679 h 382149"/>
                <a:gd name="connsiteX218" fmla="*/ 409435 w 414007"/>
                <a:gd name="connsiteY218" fmla="*/ 215485 h 382149"/>
                <a:gd name="connsiteX219" fmla="*/ 409435 w 414007"/>
                <a:gd name="connsiteY219" fmla="*/ 209290 h 382149"/>
                <a:gd name="connsiteX220" fmla="*/ 409435 w 414007"/>
                <a:gd name="connsiteY220" fmla="*/ 203096 h 382149"/>
                <a:gd name="connsiteX221" fmla="*/ 409435 w 414007"/>
                <a:gd name="connsiteY221" fmla="*/ 196754 h 382149"/>
                <a:gd name="connsiteX222" fmla="*/ 409435 w 414007"/>
                <a:gd name="connsiteY222" fmla="*/ 190559 h 382149"/>
                <a:gd name="connsiteX223" fmla="*/ 409435 w 414007"/>
                <a:gd name="connsiteY223" fmla="*/ 184217 h 382149"/>
                <a:gd name="connsiteX224" fmla="*/ 409435 w 414007"/>
                <a:gd name="connsiteY224" fmla="*/ 178022 h 382149"/>
                <a:gd name="connsiteX225" fmla="*/ 409435 w 414007"/>
                <a:gd name="connsiteY225" fmla="*/ 171680 h 382149"/>
                <a:gd name="connsiteX226" fmla="*/ 409435 w 414007"/>
                <a:gd name="connsiteY226" fmla="*/ 165338 h 382149"/>
                <a:gd name="connsiteX227" fmla="*/ 409435 w 414007"/>
                <a:gd name="connsiteY227" fmla="*/ 159143 h 382149"/>
                <a:gd name="connsiteX228" fmla="*/ 409435 w 414007"/>
                <a:gd name="connsiteY228" fmla="*/ 152801 h 382149"/>
                <a:gd name="connsiteX229" fmla="*/ 409435 w 414007"/>
                <a:gd name="connsiteY229" fmla="*/ 146459 h 382149"/>
                <a:gd name="connsiteX230" fmla="*/ 409435 w 414007"/>
                <a:gd name="connsiteY230" fmla="*/ 140117 h 382149"/>
                <a:gd name="connsiteX231" fmla="*/ 409435 w 414007"/>
                <a:gd name="connsiteY231" fmla="*/ 133775 h 382149"/>
                <a:gd name="connsiteX232" fmla="*/ 409435 w 414007"/>
                <a:gd name="connsiteY232" fmla="*/ 127432 h 382149"/>
                <a:gd name="connsiteX233" fmla="*/ 409435 w 414007"/>
                <a:gd name="connsiteY233" fmla="*/ 121090 h 382149"/>
                <a:gd name="connsiteX234" fmla="*/ 409435 w 414007"/>
                <a:gd name="connsiteY234" fmla="*/ 114748 h 382149"/>
                <a:gd name="connsiteX235" fmla="*/ 409288 w 414007"/>
                <a:gd name="connsiteY235" fmla="*/ 113568 h 382149"/>
                <a:gd name="connsiteX236" fmla="*/ 407813 w 414007"/>
                <a:gd name="connsiteY236" fmla="*/ 109291 h 382149"/>
                <a:gd name="connsiteX237" fmla="*/ 406486 w 414007"/>
                <a:gd name="connsiteY237" fmla="*/ 103834 h 382149"/>
                <a:gd name="connsiteX238" fmla="*/ 405011 w 414007"/>
                <a:gd name="connsiteY238" fmla="*/ 97049 h 382149"/>
                <a:gd name="connsiteX239" fmla="*/ 404863 w 414007"/>
                <a:gd name="connsiteY239" fmla="*/ 94837 h 382149"/>
                <a:gd name="connsiteX240" fmla="*/ 402503 w 414007"/>
                <a:gd name="connsiteY240" fmla="*/ 87757 h 382149"/>
                <a:gd name="connsiteX241" fmla="*/ 402209 w 414007"/>
                <a:gd name="connsiteY241" fmla="*/ 85840 h 382149"/>
                <a:gd name="connsiteX242" fmla="*/ 402946 w 414007"/>
                <a:gd name="connsiteY242" fmla="*/ 84365 h 382149"/>
                <a:gd name="connsiteX243" fmla="*/ 406781 w 414007"/>
                <a:gd name="connsiteY243" fmla="*/ 78465 h 382149"/>
                <a:gd name="connsiteX244" fmla="*/ 407960 w 414007"/>
                <a:gd name="connsiteY244" fmla="*/ 75663 h 382149"/>
                <a:gd name="connsiteX245" fmla="*/ 408993 w 414007"/>
                <a:gd name="connsiteY245" fmla="*/ 72123 h 382149"/>
                <a:gd name="connsiteX246" fmla="*/ 409288 w 414007"/>
                <a:gd name="connsiteY246" fmla="*/ 69321 h 382149"/>
                <a:gd name="connsiteX247" fmla="*/ 408108 w 414007"/>
                <a:gd name="connsiteY247" fmla="*/ 65044 h 382149"/>
                <a:gd name="connsiteX248" fmla="*/ 406781 w 414007"/>
                <a:gd name="connsiteY248" fmla="*/ 61209 h 382149"/>
                <a:gd name="connsiteX249" fmla="*/ 406338 w 414007"/>
                <a:gd name="connsiteY249" fmla="*/ 57227 h 382149"/>
                <a:gd name="connsiteX250" fmla="*/ 406191 w 414007"/>
                <a:gd name="connsiteY250" fmla="*/ 53392 h 382149"/>
                <a:gd name="connsiteX251" fmla="*/ 408256 w 414007"/>
                <a:gd name="connsiteY251" fmla="*/ 50737 h 382149"/>
                <a:gd name="connsiteX252" fmla="*/ 410616 w 414007"/>
                <a:gd name="connsiteY252" fmla="*/ 48230 h 382149"/>
                <a:gd name="connsiteX253" fmla="*/ 411501 w 414007"/>
                <a:gd name="connsiteY253" fmla="*/ 46755 h 382149"/>
                <a:gd name="connsiteX254" fmla="*/ 412976 w 414007"/>
                <a:gd name="connsiteY254" fmla="*/ 44985 h 382149"/>
                <a:gd name="connsiteX255" fmla="*/ 414008 w 414007"/>
                <a:gd name="connsiteY255" fmla="*/ 44100 h 382149"/>
                <a:gd name="connsiteX256" fmla="*/ 412976 w 414007"/>
                <a:gd name="connsiteY256" fmla="*/ 42478 h 38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14007" h="382149">
                  <a:moveTo>
                    <a:pt x="412976" y="42478"/>
                  </a:moveTo>
                  <a:lnTo>
                    <a:pt x="410616" y="37610"/>
                  </a:lnTo>
                  <a:lnTo>
                    <a:pt x="408698" y="35545"/>
                  </a:lnTo>
                  <a:lnTo>
                    <a:pt x="406781" y="34661"/>
                  </a:lnTo>
                  <a:lnTo>
                    <a:pt x="401766" y="33776"/>
                  </a:lnTo>
                  <a:lnTo>
                    <a:pt x="396456" y="34365"/>
                  </a:lnTo>
                  <a:lnTo>
                    <a:pt x="387312" y="33923"/>
                  </a:lnTo>
                  <a:lnTo>
                    <a:pt x="384952" y="33186"/>
                  </a:lnTo>
                  <a:lnTo>
                    <a:pt x="381265" y="30531"/>
                  </a:lnTo>
                  <a:lnTo>
                    <a:pt x="378610" y="29646"/>
                  </a:lnTo>
                  <a:lnTo>
                    <a:pt x="365188" y="28023"/>
                  </a:lnTo>
                  <a:lnTo>
                    <a:pt x="360468" y="24631"/>
                  </a:lnTo>
                  <a:lnTo>
                    <a:pt x="360616" y="22714"/>
                  </a:lnTo>
                  <a:lnTo>
                    <a:pt x="361206" y="21239"/>
                  </a:lnTo>
                  <a:lnTo>
                    <a:pt x="360173" y="16372"/>
                  </a:lnTo>
                  <a:lnTo>
                    <a:pt x="355601" y="14307"/>
                  </a:lnTo>
                  <a:lnTo>
                    <a:pt x="351324" y="12832"/>
                  </a:lnTo>
                  <a:lnTo>
                    <a:pt x="345277" y="11209"/>
                  </a:lnTo>
                  <a:lnTo>
                    <a:pt x="340557" y="8702"/>
                  </a:lnTo>
                  <a:lnTo>
                    <a:pt x="336575" y="7670"/>
                  </a:lnTo>
                  <a:lnTo>
                    <a:pt x="327430" y="7965"/>
                  </a:lnTo>
                  <a:lnTo>
                    <a:pt x="324333" y="6932"/>
                  </a:lnTo>
                  <a:lnTo>
                    <a:pt x="322121" y="7080"/>
                  </a:lnTo>
                  <a:lnTo>
                    <a:pt x="316663" y="11062"/>
                  </a:lnTo>
                  <a:lnTo>
                    <a:pt x="313861" y="11652"/>
                  </a:lnTo>
                  <a:lnTo>
                    <a:pt x="307076" y="11799"/>
                  </a:lnTo>
                  <a:lnTo>
                    <a:pt x="295572" y="17404"/>
                  </a:lnTo>
                  <a:lnTo>
                    <a:pt x="289083" y="21829"/>
                  </a:lnTo>
                  <a:lnTo>
                    <a:pt x="282593" y="27876"/>
                  </a:lnTo>
                  <a:lnTo>
                    <a:pt x="280233" y="31121"/>
                  </a:lnTo>
                  <a:lnTo>
                    <a:pt x="278611" y="34218"/>
                  </a:lnTo>
                  <a:lnTo>
                    <a:pt x="277431" y="39528"/>
                  </a:lnTo>
                  <a:lnTo>
                    <a:pt x="278316" y="47050"/>
                  </a:lnTo>
                  <a:lnTo>
                    <a:pt x="279938" y="51179"/>
                  </a:lnTo>
                  <a:lnTo>
                    <a:pt x="282150" y="54277"/>
                  </a:lnTo>
                  <a:lnTo>
                    <a:pt x="283035" y="57374"/>
                  </a:lnTo>
                  <a:lnTo>
                    <a:pt x="283331" y="60767"/>
                  </a:lnTo>
                  <a:lnTo>
                    <a:pt x="282298" y="64011"/>
                  </a:lnTo>
                  <a:lnTo>
                    <a:pt x="279643" y="68731"/>
                  </a:lnTo>
                  <a:lnTo>
                    <a:pt x="271826" y="77581"/>
                  </a:lnTo>
                  <a:lnTo>
                    <a:pt x="268581" y="79793"/>
                  </a:lnTo>
                  <a:lnTo>
                    <a:pt x="260912" y="83333"/>
                  </a:lnTo>
                  <a:lnTo>
                    <a:pt x="256487" y="83923"/>
                  </a:lnTo>
                  <a:lnTo>
                    <a:pt x="251620" y="83333"/>
                  </a:lnTo>
                  <a:lnTo>
                    <a:pt x="244540" y="79645"/>
                  </a:lnTo>
                  <a:lnTo>
                    <a:pt x="232151" y="69321"/>
                  </a:lnTo>
                  <a:lnTo>
                    <a:pt x="225809" y="67256"/>
                  </a:lnTo>
                  <a:lnTo>
                    <a:pt x="222711" y="65044"/>
                  </a:lnTo>
                  <a:lnTo>
                    <a:pt x="210175" y="60619"/>
                  </a:lnTo>
                  <a:lnTo>
                    <a:pt x="195278" y="56784"/>
                  </a:lnTo>
                  <a:lnTo>
                    <a:pt x="186576" y="56489"/>
                  </a:lnTo>
                  <a:lnTo>
                    <a:pt x="178022" y="55457"/>
                  </a:lnTo>
                  <a:lnTo>
                    <a:pt x="170500" y="52654"/>
                  </a:lnTo>
                  <a:lnTo>
                    <a:pt x="167107" y="50737"/>
                  </a:lnTo>
                  <a:lnTo>
                    <a:pt x="164305" y="47787"/>
                  </a:lnTo>
                  <a:lnTo>
                    <a:pt x="161650" y="44100"/>
                  </a:lnTo>
                  <a:lnTo>
                    <a:pt x="159585" y="38938"/>
                  </a:lnTo>
                  <a:lnTo>
                    <a:pt x="158258" y="35103"/>
                  </a:lnTo>
                  <a:lnTo>
                    <a:pt x="158110" y="29646"/>
                  </a:lnTo>
                  <a:lnTo>
                    <a:pt x="155751" y="25221"/>
                  </a:lnTo>
                  <a:lnTo>
                    <a:pt x="153391" y="22861"/>
                  </a:lnTo>
                  <a:lnTo>
                    <a:pt x="135987" y="19469"/>
                  </a:lnTo>
                  <a:lnTo>
                    <a:pt x="133627" y="18289"/>
                  </a:lnTo>
                  <a:lnTo>
                    <a:pt x="128760" y="14454"/>
                  </a:lnTo>
                  <a:lnTo>
                    <a:pt x="126695" y="13717"/>
                  </a:lnTo>
                  <a:lnTo>
                    <a:pt x="118288" y="11357"/>
                  </a:lnTo>
                  <a:lnTo>
                    <a:pt x="113420" y="11062"/>
                  </a:lnTo>
                  <a:lnTo>
                    <a:pt x="110471" y="10325"/>
                  </a:lnTo>
                  <a:lnTo>
                    <a:pt x="103834" y="7670"/>
                  </a:lnTo>
                  <a:lnTo>
                    <a:pt x="99999" y="8260"/>
                  </a:lnTo>
                  <a:lnTo>
                    <a:pt x="89969" y="11062"/>
                  </a:lnTo>
                  <a:lnTo>
                    <a:pt x="81415" y="10177"/>
                  </a:lnTo>
                  <a:lnTo>
                    <a:pt x="77580" y="9439"/>
                  </a:lnTo>
                  <a:lnTo>
                    <a:pt x="65486" y="2507"/>
                  </a:lnTo>
                  <a:lnTo>
                    <a:pt x="61356" y="1770"/>
                  </a:lnTo>
                  <a:lnTo>
                    <a:pt x="57374" y="0"/>
                  </a:lnTo>
                  <a:lnTo>
                    <a:pt x="57374" y="738"/>
                  </a:lnTo>
                  <a:lnTo>
                    <a:pt x="56341" y="6195"/>
                  </a:lnTo>
                  <a:lnTo>
                    <a:pt x="56194" y="8260"/>
                  </a:lnTo>
                  <a:lnTo>
                    <a:pt x="56046" y="11652"/>
                  </a:lnTo>
                  <a:lnTo>
                    <a:pt x="56046" y="15634"/>
                  </a:lnTo>
                  <a:lnTo>
                    <a:pt x="58111" y="19026"/>
                  </a:lnTo>
                  <a:lnTo>
                    <a:pt x="58259" y="20501"/>
                  </a:lnTo>
                  <a:lnTo>
                    <a:pt x="57374" y="22271"/>
                  </a:lnTo>
                  <a:lnTo>
                    <a:pt x="53539" y="24189"/>
                  </a:lnTo>
                  <a:lnTo>
                    <a:pt x="48524" y="26844"/>
                  </a:lnTo>
                  <a:lnTo>
                    <a:pt x="44395" y="29203"/>
                  </a:lnTo>
                  <a:lnTo>
                    <a:pt x="39675" y="31858"/>
                  </a:lnTo>
                  <a:lnTo>
                    <a:pt x="38200" y="33628"/>
                  </a:lnTo>
                  <a:lnTo>
                    <a:pt x="35840" y="34956"/>
                  </a:lnTo>
                  <a:lnTo>
                    <a:pt x="33923" y="36283"/>
                  </a:lnTo>
                  <a:lnTo>
                    <a:pt x="33628" y="37463"/>
                  </a:lnTo>
                  <a:lnTo>
                    <a:pt x="32300" y="39970"/>
                  </a:lnTo>
                  <a:lnTo>
                    <a:pt x="30530" y="41888"/>
                  </a:lnTo>
                  <a:lnTo>
                    <a:pt x="26106" y="42773"/>
                  </a:lnTo>
                  <a:lnTo>
                    <a:pt x="25221" y="43362"/>
                  </a:lnTo>
                  <a:lnTo>
                    <a:pt x="23156" y="46165"/>
                  </a:lnTo>
                  <a:lnTo>
                    <a:pt x="22271" y="47345"/>
                  </a:lnTo>
                  <a:lnTo>
                    <a:pt x="21091" y="49705"/>
                  </a:lnTo>
                  <a:lnTo>
                    <a:pt x="22566" y="55752"/>
                  </a:lnTo>
                  <a:lnTo>
                    <a:pt x="24483" y="62094"/>
                  </a:lnTo>
                  <a:lnTo>
                    <a:pt x="24778" y="64601"/>
                  </a:lnTo>
                  <a:lnTo>
                    <a:pt x="24778" y="66814"/>
                  </a:lnTo>
                  <a:lnTo>
                    <a:pt x="23746" y="69173"/>
                  </a:lnTo>
                  <a:lnTo>
                    <a:pt x="21386" y="72566"/>
                  </a:lnTo>
                  <a:lnTo>
                    <a:pt x="19616" y="74926"/>
                  </a:lnTo>
                  <a:lnTo>
                    <a:pt x="16371" y="79350"/>
                  </a:lnTo>
                  <a:lnTo>
                    <a:pt x="15339" y="80530"/>
                  </a:lnTo>
                  <a:lnTo>
                    <a:pt x="12979" y="81858"/>
                  </a:lnTo>
                  <a:lnTo>
                    <a:pt x="8554" y="83480"/>
                  </a:lnTo>
                  <a:lnTo>
                    <a:pt x="5457" y="84955"/>
                  </a:lnTo>
                  <a:lnTo>
                    <a:pt x="2950" y="86430"/>
                  </a:lnTo>
                  <a:lnTo>
                    <a:pt x="0" y="88200"/>
                  </a:lnTo>
                  <a:lnTo>
                    <a:pt x="2212" y="91740"/>
                  </a:lnTo>
                  <a:lnTo>
                    <a:pt x="6194" y="97344"/>
                  </a:lnTo>
                  <a:lnTo>
                    <a:pt x="8702" y="101917"/>
                  </a:lnTo>
                  <a:lnTo>
                    <a:pt x="9439" y="103834"/>
                  </a:lnTo>
                  <a:lnTo>
                    <a:pt x="11357" y="109438"/>
                  </a:lnTo>
                  <a:lnTo>
                    <a:pt x="12979" y="114896"/>
                  </a:lnTo>
                  <a:lnTo>
                    <a:pt x="13421" y="116666"/>
                  </a:lnTo>
                  <a:lnTo>
                    <a:pt x="14011" y="120795"/>
                  </a:lnTo>
                  <a:lnTo>
                    <a:pt x="13274" y="132300"/>
                  </a:lnTo>
                  <a:lnTo>
                    <a:pt x="14306" y="146901"/>
                  </a:lnTo>
                  <a:lnTo>
                    <a:pt x="15929" y="154129"/>
                  </a:lnTo>
                  <a:lnTo>
                    <a:pt x="13569" y="160766"/>
                  </a:lnTo>
                  <a:lnTo>
                    <a:pt x="11504" y="166960"/>
                  </a:lnTo>
                  <a:lnTo>
                    <a:pt x="11651" y="170057"/>
                  </a:lnTo>
                  <a:lnTo>
                    <a:pt x="12684" y="174925"/>
                  </a:lnTo>
                  <a:lnTo>
                    <a:pt x="13864" y="178612"/>
                  </a:lnTo>
                  <a:lnTo>
                    <a:pt x="15339" y="180382"/>
                  </a:lnTo>
                  <a:lnTo>
                    <a:pt x="15044" y="186577"/>
                  </a:lnTo>
                  <a:lnTo>
                    <a:pt x="14454" y="188641"/>
                  </a:lnTo>
                  <a:lnTo>
                    <a:pt x="9882" y="191886"/>
                  </a:lnTo>
                  <a:lnTo>
                    <a:pt x="4719" y="194836"/>
                  </a:lnTo>
                  <a:lnTo>
                    <a:pt x="3392" y="197196"/>
                  </a:lnTo>
                  <a:lnTo>
                    <a:pt x="2950" y="199998"/>
                  </a:lnTo>
                  <a:lnTo>
                    <a:pt x="3687" y="202211"/>
                  </a:lnTo>
                  <a:lnTo>
                    <a:pt x="7079" y="207078"/>
                  </a:lnTo>
                  <a:lnTo>
                    <a:pt x="12389" y="214452"/>
                  </a:lnTo>
                  <a:lnTo>
                    <a:pt x="18141" y="222564"/>
                  </a:lnTo>
                  <a:lnTo>
                    <a:pt x="18584" y="224629"/>
                  </a:lnTo>
                  <a:lnTo>
                    <a:pt x="18731" y="230382"/>
                  </a:lnTo>
                  <a:lnTo>
                    <a:pt x="21238" y="237608"/>
                  </a:lnTo>
                  <a:lnTo>
                    <a:pt x="23746" y="240706"/>
                  </a:lnTo>
                  <a:lnTo>
                    <a:pt x="24778" y="243066"/>
                  </a:lnTo>
                  <a:lnTo>
                    <a:pt x="26548" y="244836"/>
                  </a:lnTo>
                  <a:lnTo>
                    <a:pt x="28466" y="246016"/>
                  </a:lnTo>
                  <a:lnTo>
                    <a:pt x="29498" y="246163"/>
                  </a:lnTo>
                  <a:lnTo>
                    <a:pt x="35987" y="244246"/>
                  </a:lnTo>
                  <a:lnTo>
                    <a:pt x="47049" y="247490"/>
                  </a:lnTo>
                  <a:lnTo>
                    <a:pt x="57522" y="250735"/>
                  </a:lnTo>
                  <a:lnTo>
                    <a:pt x="58259" y="251473"/>
                  </a:lnTo>
                  <a:lnTo>
                    <a:pt x="60471" y="255602"/>
                  </a:lnTo>
                  <a:lnTo>
                    <a:pt x="64306" y="262387"/>
                  </a:lnTo>
                  <a:lnTo>
                    <a:pt x="66961" y="267844"/>
                  </a:lnTo>
                  <a:lnTo>
                    <a:pt x="69468" y="272711"/>
                  </a:lnTo>
                  <a:lnTo>
                    <a:pt x="83037" y="275809"/>
                  </a:lnTo>
                  <a:lnTo>
                    <a:pt x="96017" y="278906"/>
                  </a:lnTo>
                  <a:lnTo>
                    <a:pt x="108996" y="282003"/>
                  </a:lnTo>
                  <a:lnTo>
                    <a:pt x="112093" y="283626"/>
                  </a:lnTo>
                  <a:lnTo>
                    <a:pt x="119025" y="289525"/>
                  </a:lnTo>
                  <a:lnTo>
                    <a:pt x="127875" y="297195"/>
                  </a:lnTo>
                  <a:lnTo>
                    <a:pt x="128169" y="297342"/>
                  </a:lnTo>
                  <a:lnTo>
                    <a:pt x="128612" y="297342"/>
                  </a:lnTo>
                  <a:lnTo>
                    <a:pt x="137167" y="292770"/>
                  </a:lnTo>
                  <a:lnTo>
                    <a:pt x="148229" y="287018"/>
                  </a:lnTo>
                  <a:lnTo>
                    <a:pt x="148229" y="287018"/>
                  </a:lnTo>
                  <a:lnTo>
                    <a:pt x="157815" y="282446"/>
                  </a:lnTo>
                  <a:lnTo>
                    <a:pt x="165042" y="279053"/>
                  </a:lnTo>
                  <a:lnTo>
                    <a:pt x="174482" y="274629"/>
                  </a:lnTo>
                  <a:lnTo>
                    <a:pt x="183036" y="279201"/>
                  </a:lnTo>
                  <a:lnTo>
                    <a:pt x="195573" y="285691"/>
                  </a:lnTo>
                  <a:lnTo>
                    <a:pt x="208110" y="292180"/>
                  </a:lnTo>
                  <a:lnTo>
                    <a:pt x="220647" y="298522"/>
                  </a:lnTo>
                  <a:lnTo>
                    <a:pt x="233184" y="305012"/>
                  </a:lnTo>
                  <a:lnTo>
                    <a:pt x="245720" y="311502"/>
                  </a:lnTo>
                  <a:lnTo>
                    <a:pt x="258257" y="317991"/>
                  </a:lnTo>
                  <a:lnTo>
                    <a:pt x="270646" y="324333"/>
                  </a:lnTo>
                  <a:lnTo>
                    <a:pt x="283183" y="330823"/>
                  </a:lnTo>
                  <a:lnTo>
                    <a:pt x="295720" y="337313"/>
                  </a:lnTo>
                  <a:lnTo>
                    <a:pt x="308257" y="343655"/>
                  </a:lnTo>
                  <a:lnTo>
                    <a:pt x="320793" y="350144"/>
                  </a:lnTo>
                  <a:lnTo>
                    <a:pt x="333330" y="356486"/>
                  </a:lnTo>
                  <a:lnTo>
                    <a:pt x="345867" y="362976"/>
                  </a:lnTo>
                  <a:lnTo>
                    <a:pt x="358404" y="369318"/>
                  </a:lnTo>
                  <a:lnTo>
                    <a:pt x="370793" y="375660"/>
                  </a:lnTo>
                  <a:lnTo>
                    <a:pt x="383330" y="382150"/>
                  </a:lnTo>
                  <a:lnTo>
                    <a:pt x="383330" y="378758"/>
                  </a:lnTo>
                  <a:lnTo>
                    <a:pt x="383330" y="375365"/>
                  </a:lnTo>
                  <a:lnTo>
                    <a:pt x="383330" y="371973"/>
                  </a:lnTo>
                  <a:lnTo>
                    <a:pt x="383330" y="368581"/>
                  </a:lnTo>
                  <a:lnTo>
                    <a:pt x="389819" y="368581"/>
                  </a:lnTo>
                  <a:lnTo>
                    <a:pt x="396309" y="368581"/>
                  </a:lnTo>
                  <a:lnTo>
                    <a:pt x="402651" y="368581"/>
                  </a:lnTo>
                  <a:lnTo>
                    <a:pt x="409141" y="368581"/>
                  </a:lnTo>
                  <a:lnTo>
                    <a:pt x="409288" y="368581"/>
                  </a:lnTo>
                  <a:lnTo>
                    <a:pt x="409288" y="368581"/>
                  </a:lnTo>
                  <a:lnTo>
                    <a:pt x="409435" y="368433"/>
                  </a:lnTo>
                  <a:lnTo>
                    <a:pt x="409435" y="368433"/>
                  </a:lnTo>
                  <a:lnTo>
                    <a:pt x="409435" y="355012"/>
                  </a:lnTo>
                  <a:lnTo>
                    <a:pt x="409435" y="341442"/>
                  </a:lnTo>
                  <a:lnTo>
                    <a:pt x="409435" y="327873"/>
                  </a:lnTo>
                  <a:lnTo>
                    <a:pt x="409435" y="314304"/>
                  </a:lnTo>
                  <a:lnTo>
                    <a:pt x="409435" y="308257"/>
                  </a:lnTo>
                  <a:lnTo>
                    <a:pt x="409435" y="302062"/>
                  </a:lnTo>
                  <a:lnTo>
                    <a:pt x="409435" y="295868"/>
                  </a:lnTo>
                  <a:lnTo>
                    <a:pt x="409435" y="289820"/>
                  </a:lnTo>
                  <a:lnTo>
                    <a:pt x="409435" y="283626"/>
                  </a:lnTo>
                  <a:lnTo>
                    <a:pt x="409435" y="277431"/>
                  </a:lnTo>
                  <a:lnTo>
                    <a:pt x="409435" y="271236"/>
                  </a:lnTo>
                  <a:lnTo>
                    <a:pt x="409435" y="265189"/>
                  </a:lnTo>
                  <a:lnTo>
                    <a:pt x="409435" y="258995"/>
                  </a:lnTo>
                  <a:lnTo>
                    <a:pt x="409435" y="252800"/>
                  </a:lnTo>
                  <a:lnTo>
                    <a:pt x="409435" y="246605"/>
                  </a:lnTo>
                  <a:lnTo>
                    <a:pt x="409435" y="240411"/>
                  </a:lnTo>
                  <a:lnTo>
                    <a:pt x="409435" y="234216"/>
                  </a:lnTo>
                  <a:lnTo>
                    <a:pt x="409435" y="228022"/>
                  </a:lnTo>
                  <a:lnTo>
                    <a:pt x="409435" y="221679"/>
                  </a:lnTo>
                  <a:lnTo>
                    <a:pt x="409435" y="215485"/>
                  </a:lnTo>
                  <a:lnTo>
                    <a:pt x="409435" y="209290"/>
                  </a:lnTo>
                  <a:lnTo>
                    <a:pt x="409435" y="203096"/>
                  </a:lnTo>
                  <a:lnTo>
                    <a:pt x="409435" y="196754"/>
                  </a:lnTo>
                  <a:lnTo>
                    <a:pt x="409435" y="190559"/>
                  </a:lnTo>
                  <a:lnTo>
                    <a:pt x="409435" y="184217"/>
                  </a:lnTo>
                  <a:lnTo>
                    <a:pt x="409435" y="178022"/>
                  </a:lnTo>
                  <a:lnTo>
                    <a:pt x="409435" y="171680"/>
                  </a:lnTo>
                  <a:lnTo>
                    <a:pt x="409435" y="165338"/>
                  </a:lnTo>
                  <a:lnTo>
                    <a:pt x="409435" y="159143"/>
                  </a:lnTo>
                  <a:lnTo>
                    <a:pt x="409435" y="152801"/>
                  </a:lnTo>
                  <a:lnTo>
                    <a:pt x="409435" y="146459"/>
                  </a:lnTo>
                  <a:lnTo>
                    <a:pt x="409435" y="140117"/>
                  </a:lnTo>
                  <a:lnTo>
                    <a:pt x="409435" y="133775"/>
                  </a:lnTo>
                  <a:lnTo>
                    <a:pt x="409435" y="127432"/>
                  </a:lnTo>
                  <a:lnTo>
                    <a:pt x="409435" y="121090"/>
                  </a:lnTo>
                  <a:lnTo>
                    <a:pt x="409435" y="114748"/>
                  </a:lnTo>
                  <a:lnTo>
                    <a:pt x="409288" y="113568"/>
                  </a:lnTo>
                  <a:lnTo>
                    <a:pt x="407813" y="109291"/>
                  </a:lnTo>
                  <a:lnTo>
                    <a:pt x="406486" y="103834"/>
                  </a:lnTo>
                  <a:lnTo>
                    <a:pt x="405011" y="97049"/>
                  </a:lnTo>
                  <a:lnTo>
                    <a:pt x="404863" y="94837"/>
                  </a:lnTo>
                  <a:lnTo>
                    <a:pt x="402503" y="87757"/>
                  </a:lnTo>
                  <a:lnTo>
                    <a:pt x="402209" y="85840"/>
                  </a:lnTo>
                  <a:lnTo>
                    <a:pt x="402946" y="84365"/>
                  </a:lnTo>
                  <a:lnTo>
                    <a:pt x="406781" y="78465"/>
                  </a:lnTo>
                  <a:lnTo>
                    <a:pt x="407960" y="75663"/>
                  </a:lnTo>
                  <a:lnTo>
                    <a:pt x="408993" y="72123"/>
                  </a:lnTo>
                  <a:lnTo>
                    <a:pt x="409288" y="69321"/>
                  </a:lnTo>
                  <a:lnTo>
                    <a:pt x="408108" y="65044"/>
                  </a:lnTo>
                  <a:lnTo>
                    <a:pt x="406781" y="61209"/>
                  </a:lnTo>
                  <a:lnTo>
                    <a:pt x="406338" y="57227"/>
                  </a:lnTo>
                  <a:lnTo>
                    <a:pt x="406191" y="53392"/>
                  </a:lnTo>
                  <a:lnTo>
                    <a:pt x="408256" y="50737"/>
                  </a:lnTo>
                  <a:lnTo>
                    <a:pt x="410616" y="48230"/>
                  </a:lnTo>
                  <a:lnTo>
                    <a:pt x="411501" y="46755"/>
                  </a:lnTo>
                  <a:lnTo>
                    <a:pt x="412976" y="44985"/>
                  </a:lnTo>
                  <a:lnTo>
                    <a:pt x="414008" y="44100"/>
                  </a:lnTo>
                  <a:lnTo>
                    <a:pt x="412976" y="42478"/>
                  </a:lnTo>
                  <a:close/>
                </a:path>
              </a:pathLst>
            </a:custGeom>
            <a:grpFill/>
            <a:ln w="3175" cap="flat">
              <a:solidFill>
                <a:schemeClr val="bg2">
                  <a:lumMod val="90000"/>
                </a:schemeClr>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EF4C5E72-B83D-3D1C-9199-A013770FA05B}"/>
                </a:ext>
              </a:extLst>
            </p:cNvPr>
            <p:cNvSpPr/>
            <p:nvPr/>
          </p:nvSpPr>
          <p:spPr>
            <a:xfrm>
              <a:off x="6337590" y="2583811"/>
              <a:ext cx="187756" cy="89379"/>
            </a:xfrm>
            <a:custGeom>
              <a:avLst/>
              <a:gdLst>
                <a:gd name="connsiteX0" fmla="*/ 187461 w 187756"/>
                <a:gd name="connsiteY0" fmla="*/ 65486 h 89379"/>
                <a:gd name="connsiteX1" fmla="*/ 186871 w 187756"/>
                <a:gd name="connsiteY1" fmla="*/ 62831 h 89379"/>
                <a:gd name="connsiteX2" fmla="*/ 185397 w 187756"/>
                <a:gd name="connsiteY2" fmla="*/ 58259 h 89379"/>
                <a:gd name="connsiteX3" fmla="*/ 185249 w 187756"/>
                <a:gd name="connsiteY3" fmla="*/ 56932 h 89379"/>
                <a:gd name="connsiteX4" fmla="*/ 182741 w 187756"/>
                <a:gd name="connsiteY4" fmla="*/ 54867 h 89379"/>
                <a:gd name="connsiteX5" fmla="*/ 182299 w 187756"/>
                <a:gd name="connsiteY5" fmla="*/ 53244 h 89379"/>
                <a:gd name="connsiteX6" fmla="*/ 180972 w 187756"/>
                <a:gd name="connsiteY6" fmla="*/ 51032 h 89379"/>
                <a:gd name="connsiteX7" fmla="*/ 179644 w 187756"/>
                <a:gd name="connsiteY7" fmla="*/ 49705 h 89379"/>
                <a:gd name="connsiteX8" fmla="*/ 179349 w 187756"/>
                <a:gd name="connsiteY8" fmla="*/ 46607 h 89379"/>
                <a:gd name="connsiteX9" fmla="*/ 178612 w 187756"/>
                <a:gd name="connsiteY9" fmla="*/ 45427 h 89379"/>
                <a:gd name="connsiteX10" fmla="*/ 177432 w 187756"/>
                <a:gd name="connsiteY10" fmla="*/ 44985 h 89379"/>
                <a:gd name="connsiteX11" fmla="*/ 173450 w 187756"/>
                <a:gd name="connsiteY11" fmla="*/ 45870 h 89379"/>
                <a:gd name="connsiteX12" fmla="*/ 173155 w 187756"/>
                <a:gd name="connsiteY12" fmla="*/ 45722 h 89379"/>
                <a:gd name="connsiteX13" fmla="*/ 174924 w 187756"/>
                <a:gd name="connsiteY13" fmla="*/ 40855 h 89379"/>
                <a:gd name="connsiteX14" fmla="*/ 175072 w 187756"/>
                <a:gd name="connsiteY14" fmla="*/ 37905 h 89379"/>
                <a:gd name="connsiteX15" fmla="*/ 176252 w 187756"/>
                <a:gd name="connsiteY15" fmla="*/ 34955 h 89379"/>
                <a:gd name="connsiteX16" fmla="*/ 177727 w 187756"/>
                <a:gd name="connsiteY16" fmla="*/ 33776 h 89379"/>
                <a:gd name="connsiteX17" fmla="*/ 178022 w 187756"/>
                <a:gd name="connsiteY17" fmla="*/ 32743 h 89379"/>
                <a:gd name="connsiteX18" fmla="*/ 178317 w 187756"/>
                <a:gd name="connsiteY18" fmla="*/ 30678 h 89379"/>
                <a:gd name="connsiteX19" fmla="*/ 178022 w 187756"/>
                <a:gd name="connsiteY19" fmla="*/ 29056 h 89379"/>
                <a:gd name="connsiteX20" fmla="*/ 177137 w 187756"/>
                <a:gd name="connsiteY20" fmla="*/ 28171 h 89379"/>
                <a:gd name="connsiteX21" fmla="*/ 174040 w 187756"/>
                <a:gd name="connsiteY21" fmla="*/ 26253 h 89379"/>
                <a:gd name="connsiteX22" fmla="*/ 170500 w 187756"/>
                <a:gd name="connsiteY22" fmla="*/ 23894 h 89379"/>
                <a:gd name="connsiteX23" fmla="*/ 169763 w 187756"/>
                <a:gd name="connsiteY23" fmla="*/ 20944 h 89379"/>
                <a:gd name="connsiteX24" fmla="*/ 168730 w 187756"/>
                <a:gd name="connsiteY24" fmla="*/ 20354 h 89379"/>
                <a:gd name="connsiteX25" fmla="*/ 165632 w 187756"/>
                <a:gd name="connsiteY25" fmla="*/ 20206 h 89379"/>
                <a:gd name="connsiteX26" fmla="*/ 164895 w 187756"/>
                <a:gd name="connsiteY26" fmla="*/ 20354 h 89379"/>
                <a:gd name="connsiteX27" fmla="*/ 161208 w 187756"/>
                <a:gd name="connsiteY27" fmla="*/ 19764 h 89379"/>
                <a:gd name="connsiteX28" fmla="*/ 157226 w 187756"/>
                <a:gd name="connsiteY28" fmla="*/ 18289 h 89379"/>
                <a:gd name="connsiteX29" fmla="*/ 155456 w 187756"/>
                <a:gd name="connsiteY29" fmla="*/ 17109 h 89379"/>
                <a:gd name="connsiteX30" fmla="*/ 153833 w 187756"/>
                <a:gd name="connsiteY30" fmla="*/ 17109 h 89379"/>
                <a:gd name="connsiteX31" fmla="*/ 151621 w 187756"/>
                <a:gd name="connsiteY31" fmla="*/ 17994 h 89379"/>
                <a:gd name="connsiteX32" fmla="*/ 144246 w 187756"/>
                <a:gd name="connsiteY32" fmla="*/ 20059 h 89379"/>
                <a:gd name="connsiteX33" fmla="*/ 142329 w 187756"/>
                <a:gd name="connsiteY33" fmla="*/ 19616 h 89379"/>
                <a:gd name="connsiteX34" fmla="*/ 138052 w 187756"/>
                <a:gd name="connsiteY34" fmla="*/ 17404 h 89379"/>
                <a:gd name="connsiteX35" fmla="*/ 135839 w 187756"/>
                <a:gd name="connsiteY35" fmla="*/ 15192 h 89379"/>
                <a:gd name="connsiteX36" fmla="*/ 131119 w 187756"/>
                <a:gd name="connsiteY36" fmla="*/ 10472 h 89379"/>
                <a:gd name="connsiteX37" fmla="*/ 130677 w 187756"/>
                <a:gd name="connsiteY37" fmla="*/ 9439 h 89379"/>
                <a:gd name="connsiteX38" fmla="*/ 130087 w 187756"/>
                <a:gd name="connsiteY38" fmla="*/ 8555 h 89379"/>
                <a:gd name="connsiteX39" fmla="*/ 124925 w 187756"/>
                <a:gd name="connsiteY39" fmla="*/ 7375 h 89379"/>
                <a:gd name="connsiteX40" fmla="*/ 123008 w 187756"/>
                <a:gd name="connsiteY40" fmla="*/ 5605 h 89379"/>
                <a:gd name="connsiteX41" fmla="*/ 121385 w 187756"/>
                <a:gd name="connsiteY41" fmla="*/ 5457 h 89379"/>
                <a:gd name="connsiteX42" fmla="*/ 119026 w 187756"/>
                <a:gd name="connsiteY42" fmla="*/ 4572 h 89379"/>
                <a:gd name="connsiteX43" fmla="*/ 112978 w 187756"/>
                <a:gd name="connsiteY43" fmla="*/ 885 h 89379"/>
                <a:gd name="connsiteX44" fmla="*/ 111503 w 187756"/>
                <a:gd name="connsiteY44" fmla="*/ 590 h 89379"/>
                <a:gd name="connsiteX45" fmla="*/ 111209 w 187756"/>
                <a:gd name="connsiteY45" fmla="*/ 1180 h 89379"/>
                <a:gd name="connsiteX46" fmla="*/ 111209 w 187756"/>
                <a:gd name="connsiteY46" fmla="*/ 2065 h 89379"/>
                <a:gd name="connsiteX47" fmla="*/ 110913 w 187756"/>
                <a:gd name="connsiteY47" fmla="*/ 2507 h 89379"/>
                <a:gd name="connsiteX48" fmla="*/ 110028 w 187756"/>
                <a:gd name="connsiteY48" fmla="*/ 2507 h 89379"/>
                <a:gd name="connsiteX49" fmla="*/ 108701 w 187756"/>
                <a:gd name="connsiteY49" fmla="*/ 1180 h 89379"/>
                <a:gd name="connsiteX50" fmla="*/ 107079 w 187756"/>
                <a:gd name="connsiteY50" fmla="*/ 0 h 89379"/>
                <a:gd name="connsiteX51" fmla="*/ 101769 w 187756"/>
                <a:gd name="connsiteY51" fmla="*/ 2212 h 89379"/>
                <a:gd name="connsiteX52" fmla="*/ 99851 w 187756"/>
                <a:gd name="connsiteY52" fmla="*/ 2802 h 89379"/>
                <a:gd name="connsiteX53" fmla="*/ 98229 w 187756"/>
                <a:gd name="connsiteY53" fmla="*/ 2950 h 89379"/>
                <a:gd name="connsiteX54" fmla="*/ 89970 w 187756"/>
                <a:gd name="connsiteY54" fmla="*/ 5900 h 89379"/>
                <a:gd name="connsiteX55" fmla="*/ 87462 w 187756"/>
                <a:gd name="connsiteY55" fmla="*/ 7375 h 89379"/>
                <a:gd name="connsiteX56" fmla="*/ 86430 w 187756"/>
                <a:gd name="connsiteY56" fmla="*/ 7227 h 89379"/>
                <a:gd name="connsiteX57" fmla="*/ 85840 w 187756"/>
                <a:gd name="connsiteY57" fmla="*/ 10619 h 89379"/>
                <a:gd name="connsiteX58" fmla="*/ 87462 w 187756"/>
                <a:gd name="connsiteY58" fmla="*/ 15782 h 89379"/>
                <a:gd name="connsiteX59" fmla="*/ 88495 w 187756"/>
                <a:gd name="connsiteY59" fmla="*/ 27876 h 89379"/>
                <a:gd name="connsiteX60" fmla="*/ 88052 w 187756"/>
                <a:gd name="connsiteY60" fmla="*/ 30678 h 89379"/>
                <a:gd name="connsiteX61" fmla="*/ 85398 w 187756"/>
                <a:gd name="connsiteY61" fmla="*/ 33628 h 89379"/>
                <a:gd name="connsiteX62" fmla="*/ 79350 w 187756"/>
                <a:gd name="connsiteY62" fmla="*/ 37463 h 89379"/>
                <a:gd name="connsiteX63" fmla="*/ 76253 w 187756"/>
                <a:gd name="connsiteY63" fmla="*/ 39675 h 89379"/>
                <a:gd name="connsiteX64" fmla="*/ 68731 w 187756"/>
                <a:gd name="connsiteY64" fmla="*/ 41150 h 89379"/>
                <a:gd name="connsiteX65" fmla="*/ 59439 w 187756"/>
                <a:gd name="connsiteY65" fmla="*/ 36725 h 89379"/>
                <a:gd name="connsiteX66" fmla="*/ 55457 w 187756"/>
                <a:gd name="connsiteY66" fmla="*/ 27876 h 89379"/>
                <a:gd name="connsiteX67" fmla="*/ 52802 w 187756"/>
                <a:gd name="connsiteY67" fmla="*/ 25369 h 89379"/>
                <a:gd name="connsiteX68" fmla="*/ 42625 w 187756"/>
                <a:gd name="connsiteY68" fmla="*/ 17699 h 89379"/>
                <a:gd name="connsiteX69" fmla="*/ 41887 w 187756"/>
                <a:gd name="connsiteY69" fmla="*/ 15634 h 89379"/>
                <a:gd name="connsiteX70" fmla="*/ 40265 w 187756"/>
                <a:gd name="connsiteY70" fmla="*/ 12832 h 89379"/>
                <a:gd name="connsiteX71" fmla="*/ 31711 w 187756"/>
                <a:gd name="connsiteY71" fmla="*/ 15044 h 89379"/>
                <a:gd name="connsiteX72" fmla="*/ 24188 w 187756"/>
                <a:gd name="connsiteY72" fmla="*/ 17551 h 89379"/>
                <a:gd name="connsiteX73" fmla="*/ 18584 w 187756"/>
                <a:gd name="connsiteY73" fmla="*/ 18584 h 89379"/>
                <a:gd name="connsiteX74" fmla="*/ 11652 w 187756"/>
                <a:gd name="connsiteY74" fmla="*/ 27876 h 89379"/>
                <a:gd name="connsiteX75" fmla="*/ 10619 w 187756"/>
                <a:gd name="connsiteY75" fmla="*/ 31121 h 89379"/>
                <a:gd name="connsiteX76" fmla="*/ 10177 w 187756"/>
                <a:gd name="connsiteY76" fmla="*/ 35103 h 89379"/>
                <a:gd name="connsiteX77" fmla="*/ 8702 w 187756"/>
                <a:gd name="connsiteY77" fmla="*/ 39380 h 89379"/>
                <a:gd name="connsiteX78" fmla="*/ 6342 w 187756"/>
                <a:gd name="connsiteY78" fmla="*/ 42477 h 89379"/>
                <a:gd name="connsiteX79" fmla="*/ 1475 w 187756"/>
                <a:gd name="connsiteY79" fmla="*/ 46607 h 89379"/>
                <a:gd name="connsiteX80" fmla="*/ 442 w 187756"/>
                <a:gd name="connsiteY80" fmla="*/ 53539 h 89379"/>
                <a:gd name="connsiteX81" fmla="*/ 0 w 187756"/>
                <a:gd name="connsiteY81" fmla="*/ 67551 h 89379"/>
                <a:gd name="connsiteX82" fmla="*/ 737 w 187756"/>
                <a:gd name="connsiteY82" fmla="*/ 74483 h 89379"/>
                <a:gd name="connsiteX83" fmla="*/ 7817 w 187756"/>
                <a:gd name="connsiteY83" fmla="*/ 70206 h 89379"/>
                <a:gd name="connsiteX84" fmla="*/ 16667 w 187756"/>
                <a:gd name="connsiteY84" fmla="*/ 65486 h 89379"/>
                <a:gd name="connsiteX85" fmla="*/ 18731 w 187756"/>
                <a:gd name="connsiteY85" fmla="*/ 65044 h 89379"/>
                <a:gd name="connsiteX86" fmla="*/ 26844 w 187756"/>
                <a:gd name="connsiteY86" fmla="*/ 62241 h 89379"/>
                <a:gd name="connsiteX87" fmla="*/ 27876 w 187756"/>
                <a:gd name="connsiteY87" fmla="*/ 62094 h 89379"/>
                <a:gd name="connsiteX88" fmla="*/ 35250 w 187756"/>
                <a:gd name="connsiteY88" fmla="*/ 62536 h 89379"/>
                <a:gd name="connsiteX89" fmla="*/ 41003 w 187756"/>
                <a:gd name="connsiteY89" fmla="*/ 63274 h 89379"/>
                <a:gd name="connsiteX90" fmla="*/ 45870 w 187756"/>
                <a:gd name="connsiteY90" fmla="*/ 63126 h 89379"/>
                <a:gd name="connsiteX91" fmla="*/ 48672 w 187756"/>
                <a:gd name="connsiteY91" fmla="*/ 62389 h 89379"/>
                <a:gd name="connsiteX92" fmla="*/ 51032 w 187756"/>
                <a:gd name="connsiteY92" fmla="*/ 62979 h 89379"/>
                <a:gd name="connsiteX93" fmla="*/ 52949 w 187756"/>
                <a:gd name="connsiteY93" fmla="*/ 65191 h 89379"/>
                <a:gd name="connsiteX94" fmla="*/ 55014 w 187756"/>
                <a:gd name="connsiteY94" fmla="*/ 64896 h 89379"/>
                <a:gd name="connsiteX95" fmla="*/ 56931 w 187756"/>
                <a:gd name="connsiteY95" fmla="*/ 63569 h 89379"/>
                <a:gd name="connsiteX96" fmla="*/ 67846 w 187756"/>
                <a:gd name="connsiteY96" fmla="*/ 64749 h 89379"/>
                <a:gd name="connsiteX97" fmla="*/ 70353 w 187756"/>
                <a:gd name="connsiteY97" fmla="*/ 64749 h 89379"/>
                <a:gd name="connsiteX98" fmla="*/ 73156 w 187756"/>
                <a:gd name="connsiteY98" fmla="*/ 64896 h 89379"/>
                <a:gd name="connsiteX99" fmla="*/ 78170 w 187756"/>
                <a:gd name="connsiteY99" fmla="*/ 66224 h 89379"/>
                <a:gd name="connsiteX100" fmla="*/ 81120 w 187756"/>
                <a:gd name="connsiteY100" fmla="*/ 67404 h 89379"/>
                <a:gd name="connsiteX101" fmla="*/ 87610 w 187756"/>
                <a:gd name="connsiteY101" fmla="*/ 66666 h 89379"/>
                <a:gd name="connsiteX102" fmla="*/ 90412 w 187756"/>
                <a:gd name="connsiteY102" fmla="*/ 66666 h 89379"/>
                <a:gd name="connsiteX103" fmla="*/ 91887 w 187756"/>
                <a:gd name="connsiteY103" fmla="*/ 66224 h 89379"/>
                <a:gd name="connsiteX104" fmla="*/ 96312 w 187756"/>
                <a:gd name="connsiteY104" fmla="*/ 62979 h 89379"/>
                <a:gd name="connsiteX105" fmla="*/ 98229 w 187756"/>
                <a:gd name="connsiteY105" fmla="*/ 62536 h 89379"/>
                <a:gd name="connsiteX106" fmla="*/ 99999 w 187756"/>
                <a:gd name="connsiteY106" fmla="*/ 61946 h 89379"/>
                <a:gd name="connsiteX107" fmla="*/ 101621 w 187756"/>
                <a:gd name="connsiteY107" fmla="*/ 62389 h 89379"/>
                <a:gd name="connsiteX108" fmla="*/ 102654 w 187756"/>
                <a:gd name="connsiteY108" fmla="*/ 65044 h 89379"/>
                <a:gd name="connsiteX109" fmla="*/ 105899 w 187756"/>
                <a:gd name="connsiteY109" fmla="*/ 69763 h 89379"/>
                <a:gd name="connsiteX110" fmla="*/ 109586 w 187756"/>
                <a:gd name="connsiteY110" fmla="*/ 70501 h 89379"/>
                <a:gd name="connsiteX111" fmla="*/ 119468 w 187756"/>
                <a:gd name="connsiteY111" fmla="*/ 72271 h 89379"/>
                <a:gd name="connsiteX112" fmla="*/ 121385 w 187756"/>
                <a:gd name="connsiteY112" fmla="*/ 73303 h 89379"/>
                <a:gd name="connsiteX113" fmla="*/ 126990 w 187756"/>
                <a:gd name="connsiteY113" fmla="*/ 77285 h 89379"/>
                <a:gd name="connsiteX114" fmla="*/ 130382 w 187756"/>
                <a:gd name="connsiteY114" fmla="*/ 79350 h 89379"/>
                <a:gd name="connsiteX115" fmla="*/ 132447 w 187756"/>
                <a:gd name="connsiteY115" fmla="*/ 80825 h 89379"/>
                <a:gd name="connsiteX116" fmla="*/ 135692 w 187756"/>
                <a:gd name="connsiteY116" fmla="*/ 84070 h 89379"/>
                <a:gd name="connsiteX117" fmla="*/ 137609 w 187756"/>
                <a:gd name="connsiteY117" fmla="*/ 86282 h 89379"/>
                <a:gd name="connsiteX118" fmla="*/ 140707 w 187756"/>
                <a:gd name="connsiteY118" fmla="*/ 88052 h 89379"/>
                <a:gd name="connsiteX119" fmla="*/ 144394 w 187756"/>
                <a:gd name="connsiteY119" fmla="*/ 89085 h 89379"/>
                <a:gd name="connsiteX120" fmla="*/ 145721 w 187756"/>
                <a:gd name="connsiteY120" fmla="*/ 89380 h 89379"/>
                <a:gd name="connsiteX121" fmla="*/ 146459 w 187756"/>
                <a:gd name="connsiteY121" fmla="*/ 88937 h 89379"/>
                <a:gd name="connsiteX122" fmla="*/ 150441 w 187756"/>
                <a:gd name="connsiteY122" fmla="*/ 88347 h 89379"/>
                <a:gd name="connsiteX123" fmla="*/ 151769 w 187756"/>
                <a:gd name="connsiteY123" fmla="*/ 87757 h 89379"/>
                <a:gd name="connsiteX124" fmla="*/ 155161 w 187756"/>
                <a:gd name="connsiteY124" fmla="*/ 83923 h 89379"/>
                <a:gd name="connsiteX125" fmla="*/ 157815 w 187756"/>
                <a:gd name="connsiteY125" fmla="*/ 83333 h 89379"/>
                <a:gd name="connsiteX126" fmla="*/ 164453 w 187756"/>
                <a:gd name="connsiteY126" fmla="*/ 84365 h 89379"/>
                <a:gd name="connsiteX127" fmla="*/ 167550 w 187756"/>
                <a:gd name="connsiteY127" fmla="*/ 84217 h 89379"/>
                <a:gd name="connsiteX128" fmla="*/ 168435 w 187756"/>
                <a:gd name="connsiteY128" fmla="*/ 84365 h 89379"/>
                <a:gd name="connsiteX129" fmla="*/ 171385 w 187756"/>
                <a:gd name="connsiteY129" fmla="*/ 84513 h 89379"/>
                <a:gd name="connsiteX130" fmla="*/ 171827 w 187756"/>
                <a:gd name="connsiteY130" fmla="*/ 84070 h 89379"/>
                <a:gd name="connsiteX131" fmla="*/ 173155 w 187756"/>
                <a:gd name="connsiteY131" fmla="*/ 80383 h 89379"/>
                <a:gd name="connsiteX132" fmla="*/ 174482 w 187756"/>
                <a:gd name="connsiteY132" fmla="*/ 79203 h 89379"/>
                <a:gd name="connsiteX133" fmla="*/ 179792 w 187756"/>
                <a:gd name="connsiteY133" fmla="*/ 74336 h 89379"/>
                <a:gd name="connsiteX134" fmla="*/ 183332 w 187756"/>
                <a:gd name="connsiteY134" fmla="*/ 72123 h 89379"/>
                <a:gd name="connsiteX135" fmla="*/ 185544 w 187756"/>
                <a:gd name="connsiteY135" fmla="*/ 71681 h 89379"/>
                <a:gd name="connsiteX136" fmla="*/ 186429 w 187756"/>
                <a:gd name="connsiteY136" fmla="*/ 71828 h 89379"/>
                <a:gd name="connsiteX137" fmla="*/ 187019 w 187756"/>
                <a:gd name="connsiteY137" fmla="*/ 70058 h 89379"/>
                <a:gd name="connsiteX138" fmla="*/ 187756 w 187756"/>
                <a:gd name="connsiteY138" fmla="*/ 67551 h 89379"/>
                <a:gd name="connsiteX139" fmla="*/ 187461 w 187756"/>
                <a:gd name="connsiteY139" fmla="*/ 65486 h 8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7756" h="89379">
                  <a:moveTo>
                    <a:pt x="187461" y="65486"/>
                  </a:moveTo>
                  <a:lnTo>
                    <a:pt x="186871" y="62831"/>
                  </a:lnTo>
                  <a:lnTo>
                    <a:pt x="185397" y="58259"/>
                  </a:lnTo>
                  <a:lnTo>
                    <a:pt x="185249" y="56932"/>
                  </a:lnTo>
                  <a:lnTo>
                    <a:pt x="182741" y="54867"/>
                  </a:lnTo>
                  <a:lnTo>
                    <a:pt x="182299" y="53244"/>
                  </a:lnTo>
                  <a:lnTo>
                    <a:pt x="180972" y="51032"/>
                  </a:lnTo>
                  <a:lnTo>
                    <a:pt x="179644" y="49705"/>
                  </a:lnTo>
                  <a:lnTo>
                    <a:pt x="179349" y="46607"/>
                  </a:lnTo>
                  <a:lnTo>
                    <a:pt x="178612" y="45427"/>
                  </a:lnTo>
                  <a:lnTo>
                    <a:pt x="177432" y="44985"/>
                  </a:lnTo>
                  <a:lnTo>
                    <a:pt x="173450" y="45870"/>
                  </a:lnTo>
                  <a:lnTo>
                    <a:pt x="173155" y="45722"/>
                  </a:lnTo>
                  <a:lnTo>
                    <a:pt x="174924" y="40855"/>
                  </a:lnTo>
                  <a:lnTo>
                    <a:pt x="175072" y="37905"/>
                  </a:lnTo>
                  <a:lnTo>
                    <a:pt x="176252" y="34955"/>
                  </a:lnTo>
                  <a:lnTo>
                    <a:pt x="177727" y="33776"/>
                  </a:lnTo>
                  <a:lnTo>
                    <a:pt x="178022" y="32743"/>
                  </a:lnTo>
                  <a:lnTo>
                    <a:pt x="178317" y="30678"/>
                  </a:lnTo>
                  <a:lnTo>
                    <a:pt x="178022" y="29056"/>
                  </a:lnTo>
                  <a:lnTo>
                    <a:pt x="177137" y="28171"/>
                  </a:lnTo>
                  <a:lnTo>
                    <a:pt x="174040" y="26253"/>
                  </a:lnTo>
                  <a:lnTo>
                    <a:pt x="170500" y="23894"/>
                  </a:lnTo>
                  <a:lnTo>
                    <a:pt x="169763" y="20944"/>
                  </a:lnTo>
                  <a:lnTo>
                    <a:pt x="168730" y="20354"/>
                  </a:lnTo>
                  <a:lnTo>
                    <a:pt x="165632" y="20206"/>
                  </a:lnTo>
                  <a:lnTo>
                    <a:pt x="164895" y="20354"/>
                  </a:lnTo>
                  <a:lnTo>
                    <a:pt x="161208" y="19764"/>
                  </a:lnTo>
                  <a:lnTo>
                    <a:pt x="157226" y="18289"/>
                  </a:lnTo>
                  <a:lnTo>
                    <a:pt x="155456" y="17109"/>
                  </a:lnTo>
                  <a:lnTo>
                    <a:pt x="153833" y="17109"/>
                  </a:lnTo>
                  <a:lnTo>
                    <a:pt x="151621" y="17994"/>
                  </a:lnTo>
                  <a:lnTo>
                    <a:pt x="144246" y="20059"/>
                  </a:lnTo>
                  <a:lnTo>
                    <a:pt x="142329" y="19616"/>
                  </a:lnTo>
                  <a:lnTo>
                    <a:pt x="138052" y="17404"/>
                  </a:lnTo>
                  <a:lnTo>
                    <a:pt x="135839" y="15192"/>
                  </a:lnTo>
                  <a:lnTo>
                    <a:pt x="131119" y="10472"/>
                  </a:lnTo>
                  <a:lnTo>
                    <a:pt x="130677" y="9439"/>
                  </a:lnTo>
                  <a:lnTo>
                    <a:pt x="130087" y="8555"/>
                  </a:lnTo>
                  <a:lnTo>
                    <a:pt x="124925" y="7375"/>
                  </a:lnTo>
                  <a:lnTo>
                    <a:pt x="123008" y="5605"/>
                  </a:lnTo>
                  <a:lnTo>
                    <a:pt x="121385" y="5457"/>
                  </a:lnTo>
                  <a:lnTo>
                    <a:pt x="119026" y="4572"/>
                  </a:lnTo>
                  <a:lnTo>
                    <a:pt x="112978" y="885"/>
                  </a:lnTo>
                  <a:lnTo>
                    <a:pt x="111503" y="590"/>
                  </a:lnTo>
                  <a:lnTo>
                    <a:pt x="111209" y="1180"/>
                  </a:lnTo>
                  <a:lnTo>
                    <a:pt x="111209" y="2065"/>
                  </a:lnTo>
                  <a:lnTo>
                    <a:pt x="110913" y="2507"/>
                  </a:lnTo>
                  <a:lnTo>
                    <a:pt x="110028" y="2507"/>
                  </a:lnTo>
                  <a:lnTo>
                    <a:pt x="108701" y="1180"/>
                  </a:lnTo>
                  <a:lnTo>
                    <a:pt x="107079" y="0"/>
                  </a:lnTo>
                  <a:lnTo>
                    <a:pt x="101769" y="2212"/>
                  </a:lnTo>
                  <a:lnTo>
                    <a:pt x="99851" y="2802"/>
                  </a:lnTo>
                  <a:lnTo>
                    <a:pt x="98229" y="2950"/>
                  </a:lnTo>
                  <a:lnTo>
                    <a:pt x="89970" y="5900"/>
                  </a:lnTo>
                  <a:lnTo>
                    <a:pt x="87462" y="7375"/>
                  </a:lnTo>
                  <a:lnTo>
                    <a:pt x="86430" y="7227"/>
                  </a:lnTo>
                  <a:lnTo>
                    <a:pt x="85840" y="10619"/>
                  </a:lnTo>
                  <a:lnTo>
                    <a:pt x="87462" y="15782"/>
                  </a:lnTo>
                  <a:lnTo>
                    <a:pt x="88495" y="27876"/>
                  </a:lnTo>
                  <a:lnTo>
                    <a:pt x="88052" y="30678"/>
                  </a:lnTo>
                  <a:lnTo>
                    <a:pt x="85398" y="33628"/>
                  </a:lnTo>
                  <a:lnTo>
                    <a:pt x="79350" y="37463"/>
                  </a:lnTo>
                  <a:lnTo>
                    <a:pt x="76253" y="39675"/>
                  </a:lnTo>
                  <a:lnTo>
                    <a:pt x="68731" y="41150"/>
                  </a:lnTo>
                  <a:lnTo>
                    <a:pt x="59439" y="36725"/>
                  </a:lnTo>
                  <a:lnTo>
                    <a:pt x="55457" y="27876"/>
                  </a:lnTo>
                  <a:lnTo>
                    <a:pt x="52802" y="25369"/>
                  </a:lnTo>
                  <a:lnTo>
                    <a:pt x="42625" y="17699"/>
                  </a:lnTo>
                  <a:lnTo>
                    <a:pt x="41887" y="15634"/>
                  </a:lnTo>
                  <a:lnTo>
                    <a:pt x="40265" y="12832"/>
                  </a:lnTo>
                  <a:lnTo>
                    <a:pt x="31711" y="15044"/>
                  </a:lnTo>
                  <a:lnTo>
                    <a:pt x="24188" y="17551"/>
                  </a:lnTo>
                  <a:lnTo>
                    <a:pt x="18584" y="18584"/>
                  </a:lnTo>
                  <a:lnTo>
                    <a:pt x="11652" y="27876"/>
                  </a:lnTo>
                  <a:lnTo>
                    <a:pt x="10619" y="31121"/>
                  </a:lnTo>
                  <a:lnTo>
                    <a:pt x="10177" y="35103"/>
                  </a:lnTo>
                  <a:lnTo>
                    <a:pt x="8702" y="39380"/>
                  </a:lnTo>
                  <a:lnTo>
                    <a:pt x="6342" y="42477"/>
                  </a:lnTo>
                  <a:lnTo>
                    <a:pt x="1475" y="46607"/>
                  </a:lnTo>
                  <a:lnTo>
                    <a:pt x="442" y="53539"/>
                  </a:lnTo>
                  <a:lnTo>
                    <a:pt x="0" y="67551"/>
                  </a:lnTo>
                  <a:lnTo>
                    <a:pt x="737" y="74483"/>
                  </a:lnTo>
                  <a:lnTo>
                    <a:pt x="7817" y="70206"/>
                  </a:lnTo>
                  <a:lnTo>
                    <a:pt x="16667" y="65486"/>
                  </a:lnTo>
                  <a:lnTo>
                    <a:pt x="18731" y="65044"/>
                  </a:lnTo>
                  <a:lnTo>
                    <a:pt x="26844" y="62241"/>
                  </a:lnTo>
                  <a:lnTo>
                    <a:pt x="27876" y="62094"/>
                  </a:lnTo>
                  <a:lnTo>
                    <a:pt x="35250" y="62536"/>
                  </a:lnTo>
                  <a:lnTo>
                    <a:pt x="41003" y="63274"/>
                  </a:lnTo>
                  <a:lnTo>
                    <a:pt x="45870" y="63126"/>
                  </a:lnTo>
                  <a:lnTo>
                    <a:pt x="48672" y="62389"/>
                  </a:lnTo>
                  <a:lnTo>
                    <a:pt x="51032" y="62979"/>
                  </a:lnTo>
                  <a:lnTo>
                    <a:pt x="52949" y="65191"/>
                  </a:lnTo>
                  <a:lnTo>
                    <a:pt x="55014" y="64896"/>
                  </a:lnTo>
                  <a:lnTo>
                    <a:pt x="56931" y="63569"/>
                  </a:lnTo>
                  <a:lnTo>
                    <a:pt x="67846" y="64749"/>
                  </a:lnTo>
                  <a:lnTo>
                    <a:pt x="70353" y="64749"/>
                  </a:lnTo>
                  <a:lnTo>
                    <a:pt x="73156" y="64896"/>
                  </a:lnTo>
                  <a:lnTo>
                    <a:pt x="78170" y="66224"/>
                  </a:lnTo>
                  <a:lnTo>
                    <a:pt x="81120" y="67404"/>
                  </a:lnTo>
                  <a:lnTo>
                    <a:pt x="87610" y="66666"/>
                  </a:lnTo>
                  <a:lnTo>
                    <a:pt x="90412" y="66666"/>
                  </a:lnTo>
                  <a:lnTo>
                    <a:pt x="91887" y="66224"/>
                  </a:lnTo>
                  <a:lnTo>
                    <a:pt x="96312" y="62979"/>
                  </a:lnTo>
                  <a:lnTo>
                    <a:pt x="98229" y="62536"/>
                  </a:lnTo>
                  <a:lnTo>
                    <a:pt x="99999" y="61946"/>
                  </a:lnTo>
                  <a:lnTo>
                    <a:pt x="101621" y="62389"/>
                  </a:lnTo>
                  <a:lnTo>
                    <a:pt x="102654" y="65044"/>
                  </a:lnTo>
                  <a:lnTo>
                    <a:pt x="105899" y="69763"/>
                  </a:lnTo>
                  <a:lnTo>
                    <a:pt x="109586" y="70501"/>
                  </a:lnTo>
                  <a:lnTo>
                    <a:pt x="119468" y="72271"/>
                  </a:lnTo>
                  <a:lnTo>
                    <a:pt x="121385" y="73303"/>
                  </a:lnTo>
                  <a:lnTo>
                    <a:pt x="126990" y="77285"/>
                  </a:lnTo>
                  <a:lnTo>
                    <a:pt x="130382" y="79350"/>
                  </a:lnTo>
                  <a:lnTo>
                    <a:pt x="132447" y="80825"/>
                  </a:lnTo>
                  <a:lnTo>
                    <a:pt x="135692" y="84070"/>
                  </a:lnTo>
                  <a:lnTo>
                    <a:pt x="137609" y="86282"/>
                  </a:lnTo>
                  <a:lnTo>
                    <a:pt x="140707" y="88052"/>
                  </a:lnTo>
                  <a:lnTo>
                    <a:pt x="144394" y="89085"/>
                  </a:lnTo>
                  <a:lnTo>
                    <a:pt x="145721" y="89380"/>
                  </a:lnTo>
                  <a:lnTo>
                    <a:pt x="146459" y="88937"/>
                  </a:lnTo>
                  <a:lnTo>
                    <a:pt x="150441" y="88347"/>
                  </a:lnTo>
                  <a:lnTo>
                    <a:pt x="151769" y="87757"/>
                  </a:lnTo>
                  <a:lnTo>
                    <a:pt x="155161" y="83923"/>
                  </a:lnTo>
                  <a:lnTo>
                    <a:pt x="157815" y="83333"/>
                  </a:lnTo>
                  <a:lnTo>
                    <a:pt x="164453" y="84365"/>
                  </a:lnTo>
                  <a:lnTo>
                    <a:pt x="167550" y="84217"/>
                  </a:lnTo>
                  <a:lnTo>
                    <a:pt x="168435" y="84365"/>
                  </a:lnTo>
                  <a:lnTo>
                    <a:pt x="171385" y="84513"/>
                  </a:lnTo>
                  <a:lnTo>
                    <a:pt x="171827" y="84070"/>
                  </a:lnTo>
                  <a:lnTo>
                    <a:pt x="173155" y="80383"/>
                  </a:lnTo>
                  <a:lnTo>
                    <a:pt x="174482" y="79203"/>
                  </a:lnTo>
                  <a:lnTo>
                    <a:pt x="179792" y="74336"/>
                  </a:lnTo>
                  <a:lnTo>
                    <a:pt x="183332" y="72123"/>
                  </a:lnTo>
                  <a:lnTo>
                    <a:pt x="185544" y="71681"/>
                  </a:lnTo>
                  <a:lnTo>
                    <a:pt x="186429" y="71828"/>
                  </a:lnTo>
                  <a:lnTo>
                    <a:pt x="187019" y="70058"/>
                  </a:lnTo>
                  <a:lnTo>
                    <a:pt x="187756" y="67551"/>
                  </a:lnTo>
                  <a:lnTo>
                    <a:pt x="187461" y="65486"/>
                  </a:lnTo>
                  <a:close/>
                </a:path>
              </a:pathLst>
            </a:custGeom>
            <a:grpFill/>
            <a:ln w="3175" cap="flat">
              <a:solidFill>
                <a:schemeClr val="bg2">
                  <a:lumMod val="90000"/>
                </a:schemeClr>
              </a:solid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2F019499-408E-581A-33FB-EAD9171B60A1}"/>
                </a:ext>
              </a:extLst>
            </p:cNvPr>
            <p:cNvSpPr/>
            <p:nvPr/>
          </p:nvSpPr>
          <p:spPr>
            <a:xfrm>
              <a:off x="5938036" y="2867584"/>
              <a:ext cx="20058" cy="24483"/>
            </a:xfrm>
            <a:custGeom>
              <a:avLst/>
              <a:gdLst>
                <a:gd name="connsiteX0" fmla="*/ 19911 w 20058"/>
                <a:gd name="connsiteY0" fmla="*/ 12537 h 24483"/>
                <a:gd name="connsiteX1" fmla="*/ 18731 w 20058"/>
                <a:gd name="connsiteY1" fmla="*/ 12389 h 24483"/>
                <a:gd name="connsiteX2" fmla="*/ 15634 w 20058"/>
                <a:gd name="connsiteY2" fmla="*/ 11209 h 24483"/>
                <a:gd name="connsiteX3" fmla="*/ 13864 w 20058"/>
                <a:gd name="connsiteY3" fmla="*/ 10029 h 24483"/>
                <a:gd name="connsiteX4" fmla="*/ 12537 w 20058"/>
                <a:gd name="connsiteY4" fmla="*/ 8555 h 24483"/>
                <a:gd name="connsiteX5" fmla="*/ 10767 w 20058"/>
                <a:gd name="connsiteY5" fmla="*/ 6637 h 24483"/>
                <a:gd name="connsiteX6" fmla="*/ 10029 w 20058"/>
                <a:gd name="connsiteY6" fmla="*/ 4572 h 24483"/>
                <a:gd name="connsiteX7" fmla="*/ 10029 w 20058"/>
                <a:gd name="connsiteY7" fmla="*/ 2507 h 24483"/>
                <a:gd name="connsiteX8" fmla="*/ 10177 w 20058"/>
                <a:gd name="connsiteY8" fmla="*/ 1622 h 24483"/>
                <a:gd name="connsiteX9" fmla="*/ 10029 w 20058"/>
                <a:gd name="connsiteY9" fmla="*/ 1475 h 24483"/>
                <a:gd name="connsiteX10" fmla="*/ 9587 w 20058"/>
                <a:gd name="connsiteY10" fmla="*/ 442 h 24483"/>
                <a:gd name="connsiteX11" fmla="*/ 8702 w 20058"/>
                <a:gd name="connsiteY11" fmla="*/ 442 h 24483"/>
                <a:gd name="connsiteX12" fmla="*/ 6637 w 20058"/>
                <a:gd name="connsiteY12" fmla="*/ 0 h 24483"/>
                <a:gd name="connsiteX13" fmla="*/ 3687 w 20058"/>
                <a:gd name="connsiteY13" fmla="*/ 2802 h 24483"/>
                <a:gd name="connsiteX14" fmla="*/ 2360 w 20058"/>
                <a:gd name="connsiteY14" fmla="*/ 5310 h 24483"/>
                <a:gd name="connsiteX15" fmla="*/ 1622 w 20058"/>
                <a:gd name="connsiteY15" fmla="*/ 7080 h 24483"/>
                <a:gd name="connsiteX16" fmla="*/ 442 w 20058"/>
                <a:gd name="connsiteY16" fmla="*/ 8407 h 24483"/>
                <a:gd name="connsiteX17" fmla="*/ 295 w 20058"/>
                <a:gd name="connsiteY17" fmla="*/ 9882 h 24483"/>
                <a:gd name="connsiteX18" fmla="*/ 442 w 20058"/>
                <a:gd name="connsiteY18" fmla="*/ 10619 h 24483"/>
                <a:gd name="connsiteX19" fmla="*/ 0 w 20058"/>
                <a:gd name="connsiteY19" fmla="*/ 11357 h 24483"/>
                <a:gd name="connsiteX20" fmla="*/ 0 w 20058"/>
                <a:gd name="connsiteY20" fmla="*/ 12242 h 24483"/>
                <a:gd name="connsiteX21" fmla="*/ 1622 w 20058"/>
                <a:gd name="connsiteY21" fmla="*/ 13864 h 24483"/>
                <a:gd name="connsiteX22" fmla="*/ 2065 w 20058"/>
                <a:gd name="connsiteY22" fmla="*/ 14749 h 24483"/>
                <a:gd name="connsiteX23" fmla="*/ 4130 w 20058"/>
                <a:gd name="connsiteY23" fmla="*/ 17699 h 24483"/>
                <a:gd name="connsiteX24" fmla="*/ 3392 w 20058"/>
                <a:gd name="connsiteY24" fmla="*/ 18879 h 24483"/>
                <a:gd name="connsiteX25" fmla="*/ 2950 w 20058"/>
                <a:gd name="connsiteY25" fmla="*/ 20059 h 24483"/>
                <a:gd name="connsiteX26" fmla="*/ 2360 w 20058"/>
                <a:gd name="connsiteY26" fmla="*/ 20796 h 24483"/>
                <a:gd name="connsiteX27" fmla="*/ 1770 w 20058"/>
                <a:gd name="connsiteY27" fmla="*/ 21386 h 24483"/>
                <a:gd name="connsiteX28" fmla="*/ 2655 w 20058"/>
                <a:gd name="connsiteY28" fmla="*/ 22566 h 24483"/>
                <a:gd name="connsiteX29" fmla="*/ 4572 w 20058"/>
                <a:gd name="connsiteY29" fmla="*/ 23009 h 24483"/>
                <a:gd name="connsiteX30" fmla="*/ 5309 w 20058"/>
                <a:gd name="connsiteY30" fmla="*/ 23451 h 24483"/>
                <a:gd name="connsiteX31" fmla="*/ 6194 w 20058"/>
                <a:gd name="connsiteY31" fmla="*/ 24189 h 24483"/>
                <a:gd name="connsiteX32" fmla="*/ 7522 w 20058"/>
                <a:gd name="connsiteY32" fmla="*/ 24484 h 24483"/>
                <a:gd name="connsiteX33" fmla="*/ 9144 w 20058"/>
                <a:gd name="connsiteY33" fmla="*/ 24189 h 24483"/>
                <a:gd name="connsiteX34" fmla="*/ 10324 w 20058"/>
                <a:gd name="connsiteY34" fmla="*/ 23156 h 24483"/>
                <a:gd name="connsiteX35" fmla="*/ 11947 w 20058"/>
                <a:gd name="connsiteY35" fmla="*/ 22714 h 24483"/>
                <a:gd name="connsiteX36" fmla="*/ 13569 w 20058"/>
                <a:gd name="connsiteY36" fmla="*/ 22861 h 24483"/>
                <a:gd name="connsiteX37" fmla="*/ 14454 w 20058"/>
                <a:gd name="connsiteY37" fmla="*/ 23451 h 24483"/>
                <a:gd name="connsiteX38" fmla="*/ 16224 w 20058"/>
                <a:gd name="connsiteY38" fmla="*/ 24336 h 24483"/>
                <a:gd name="connsiteX39" fmla="*/ 16371 w 20058"/>
                <a:gd name="connsiteY39" fmla="*/ 22271 h 24483"/>
                <a:gd name="connsiteX40" fmla="*/ 17109 w 20058"/>
                <a:gd name="connsiteY40" fmla="*/ 19321 h 24483"/>
                <a:gd name="connsiteX41" fmla="*/ 17846 w 20058"/>
                <a:gd name="connsiteY41" fmla="*/ 17699 h 24483"/>
                <a:gd name="connsiteX42" fmla="*/ 18879 w 20058"/>
                <a:gd name="connsiteY42" fmla="*/ 16519 h 24483"/>
                <a:gd name="connsiteX43" fmla="*/ 19911 w 20058"/>
                <a:gd name="connsiteY43" fmla="*/ 15634 h 24483"/>
                <a:gd name="connsiteX44" fmla="*/ 20059 w 20058"/>
                <a:gd name="connsiteY44" fmla="*/ 14012 h 24483"/>
                <a:gd name="connsiteX45" fmla="*/ 19911 w 20058"/>
                <a:gd name="connsiteY45" fmla="*/ 12537 h 24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058" h="24483">
                  <a:moveTo>
                    <a:pt x="19911" y="12537"/>
                  </a:moveTo>
                  <a:lnTo>
                    <a:pt x="18731" y="12389"/>
                  </a:lnTo>
                  <a:lnTo>
                    <a:pt x="15634" y="11209"/>
                  </a:lnTo>
                  <a:lnTo>
                    <a:pt x="13864" y="10029"/>
                  </a:lnTo>
                  <a:lnTo>
                    <a:pt x="12537" y="8555"/>
                  </a:lnTo>
                  <a:lnTo>
                    <a:pt x="10767" y="6637"/>
                  </a:lnTo>
                  <a:lnTo>
                    <a:pt x="10029" y="4572"/>
                  </a:lnTo>
                  <a:lnTo>
                    <a:pt x="10029" y="2507"/>
                  </a:lnTo>
                  <a:lnTo>
                    <a:pt x="10177" y="1622"/>
                  </a:lnTo>
                  <a:lnTo>
                    <a:pt x="10029" y="1475"/>
                  </a:lnTo>
                  <a:lnTo>
                    <a:pt x="9587" y="442"/>
                  </a:lnTo>
                  <a:lnTo>
                    <a:pt x="8702" y="442"/>
                  </a:lnTo>
                  <a:lnTo>
                    <a:pt x="6637" y="0"/>
                  </a:lnTo>
                  <a:lnTo>
                    <a:pt x="3687" y="2802"/>
                  </a:lnTo>
                  <a:lnTo>
                    <a:pt x="2360" y="5310"/>
                  </a:lnTo>
                  <a:lnTo>
                    <a:pt x="1622" y="7080"/>
                  </a:lnTo>
                  <a:lnTo>
                    <a:pt x="442" y="8407"/>
                  </a:lnTo>
                  <a:lnTo>
                    <a:pt x="295" y="9882"/>
                  </a:lnTo>
                  <a:lnTo>
                    <a:pt x="442" y="10619"/>
                  </a:lnTo>
                  <a:lnTo>
                    <a:pt x="0" y="11357"/>
                  </a:lnTo>
                  <a:lnTo>
                    <a:pt x="0" y="12242"/>
                  </a:lnTo>
                  <a:lnTo>
                    <a:pt x="1622" y="13864"/>
                  </a:lnTo>
                  <a:lnTo>
                    <a:pt x="2065" y="14749"/>
                  </a:lnTo>
                  <a:lnTo>
                    <a:pt x="4130" y="17699"/>
                  </a:lnTo>
                  <a:lnTo>
                    <a:pt x="3392" y="18879"/>
                  </a:lnTo>
                  <a:lnTo>
                    <a:pt x="2950" y="20059"/>
                  </a:lnTo>
                  <a:lnTo>
                    <a:pt x="2360" y="20796"/>
                  </a:lnTo>
                  <a:lnTo>
                    <a:pt x="1770" y="21386"/>
                  </a:lnTo>
                  <a:lnTo>
                    <a:pt x="2655" y="22566"/>
                  </a:lnTo>
                  <a:lnTo>
                    <a:pt x="4572" y="23009"/>
                  </a:lnTo>
                  <a:lnTo>
                    <a:pt x="5309" y="23451"/>
                  </a:lnTo>
                  <a:lnTo>
                    <a:pt x="6194" y="24189"/>
                  </a:lnTo>
                  <a:lnTo>
                    <a:pt x="7522" y="24484"/>
                  </a:lnTo>
                  <a:lnTo>
                    <a:pt x="9144" y="24189"/>
                  </a:lnTo>
                  <a:lnTo>
                    <a:pt x="10324" y="23156"/>
                  </a:lnTo>
                  <a:lnTo>
                    <a:pt x="11947" y="22714"/>
                  </a:lnTo>
                  <a:lnTo>
                    <a:pt x="13569" y="22861"/>
                  </a:lnTo>
                  <a:lnTo>
                    <a:pt x="14454" y="23451"/>
                  </a:lnTo>
                  <a:lnTo>
                    <a:pt x="16224" y="24336"/>
                  </a:lnTo>
                  <a:lnTo>
                    <a:pt x="16371" y="22271"/>
                  </a:lnTo>
                  <a:lnTo>
                    <a:pt x="17109" y="19321"/>
                  </a:lnTo>
                  <a:lnTo>
                    <a:pt x="17846" y="17699"/>
                  </a:lnTo>
                  <a:lnTo>
                    <a:pt x="18879" y="16519"/>
                  </a:lnTo>
                  <a:lnTo>
                    <a:pt x="19911" y="15634"/>
                  </a:lnTo>
                  <a:lnTo>
                    <a:pt x="20059" y="14012"/>
                  </a:lnTo>
                  <a:lnTo>
                    <a:pt x="19911" y="12537"/>
                  </a:lnTo>
                  <a:close/>
                </a:path>
              </a:pathLst>
            </a:custGeom>
            <a:grpFill/>
            <a:ln w="3175" cap="flat">
              <a:solidFill>
                <a:schemeClr val="bg2">
                  <a:lumMod val="90000"/>
                </a:schemeClr>
              </a:solid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91522D71-7B72-5AFA-143F-66E00752EDF1}"/>
                </a:ext>
              </a:extLst>
            </p:cNvPr>
            <p:cNvSpPr/>
            <p:nvPr/>
          </p:nvSpPr>
          <p:spPr>
            <a:xfrm>
              <a:off x="6334640" y="2645905"/>
              <a:ext cx="153538" cy="92034"/>
            </a:xfrm>
            <a:custGeom>
              <a:avLst/>
              <a:gdLst>
                <a:gd name="connsiteX0" fmla="*/ 4867 w 153538"/>
                <a:gd name="connsiteY0" fmla="*/ 30383 h 92034"/>
                <a:gd name="connsiteX1" fmla="*/ 4130 w 153538"/>
                <a:gd name="connsiteY1" fmla="*/ 34218 h 92034"/>
                <a:gd name="connsiteX2" fmla="*/ 2950 w 153538"/>
                <a:gd name="connsiteY2" fmla="*/ 37020 h 92034"/>
                <a:gd name="connsiteX3" fmla="*/ 0 w 153538"/>
                <a:gd name="connsiteY3" fmla="*/ 41298 h 92034"/>
                <a:gd name="connsiteX4" fmla="*/ 1475 w 153538"/>
                <a:gd name="connsiteY4" fmla="*/ 41593 h 92034"/>
                <a:gd name="connsiteX5" fmla="*/ 3392 w 153538"/>
                <a:gd name="connsiteY5" fmla="*/ 38938 h 92034"/>
                <a:gd name="connsiteX6" fmla="*/ 5310 w 153538"/>
                <a:gd name="connsiteY6" fmla="*/ 33923 h 92034"/>
                <a:gd name="connsiteX7" fmla="*/ 5605 w 153538"/>
                <a:gd name="connsiteY7" fmla="*/ 30973 h 92034"/>
                <a:gd name="connsiteX8" fmla="*/ 5605 w 153538"/>
                <a:gd name="connsiteY8" fmla="*/ 29203 h 92034"/>
                <a:gd name="connsiteX9" fmla="*/ 4867 w 153538"/>
                <a:gd name="connsiteY9" fmla="*/ 30383 h 92034"/>
                <a:gd name="connsiteX10" fmla="*/ 153096 w 153538"/>
                <a:gd name="connsiteY10" fmla="*/ 41003 h 92034"/>
                <a:gd name="connsiteX11" fmla="*/ 151031 w 153538"/>
                <a:gd name="connsiteY11" fmla="*/ 40560 h 92034"/>
                <a:gd name="connsiteX12" fmla="*/ 146164 w 153538"/>
                <a:gd name="connsiteY12" fmla="*/ 40118 h 92034"/>
                <a:gd name="connsiteX13" fmla="*/ 145131 w 153538"/>
                <a:gd name="connsiteY13" fmla="*/ 39233 h 92034"/>
                <a:gd name="connsiteX14" fmla="*/ 145427 w 153538"/>
                <a:gd name="connsiteY14" fmla="*/ 38200 h 92034"/>
                <a:gd name="connsiteX15" fmla="*/ 146754 w 153538"/>
                <a:gd name="connsiteY15" fmla="*/ 35398 h 92034"/>
                <a:gd name="connsiteX16" fmla="*/ 147934 w 153538"/>
                <a:gd name="connsiteY16" fmla="*/ 31858 h 92034"/>
                <a:gd name="connsiteX17" fmla="*/ 148524 w 153538"/>
                <a:gd name="connsiteY17" fmla="*/ 29056 h 92034"/>
                <a:gd name="connsiteX18" fmla="*/ 148524 w 153538"/>
                <a:gd name="connsiteY18" fmla="*/ 27433 h 92034"/>
                <a:gd name="connsiteX19" fmla="*/ 147344 w 153538"/>
                <a:gd name="connsiteY19" fmla="*/ 27433 h 92034"/>
                <a:gd name="connsiteX20" fmla="*/ 143657 w 153538"/>
                <a:gd name="connsiteY20" fmla="*/ 26106 h 92034"/>
                <a:gd name="connsiteX21" fmla="*/ 140559 w 153538"/>
                <a:gd name="connsiteY21" fmla="*/ 24336 h 92034"/>
                <a:gd name="connsiteX22" fmla="*/ 138642 w 153538"/>
                <a:gd name="connsiteY22" fmla="*/ 22124 h 92034"/>
                <a:gd name="connsiteX23" fmla="*/ 135397 w 153538"/>
                <a:gd name="connsiteY23" fmla="*/ 19026 h 92034"/>
                <a:gd name="connsiteX24" fmla="*/ 133332 w 153538"/>
                <a:gd name="connsiteY24" fmla="*/ 17404 h 92034"/>
                <a:gd name="connsiteX25" fmla="*/ 129940 w 153538"/>
                <a:gd name="connsiteY25" fmla="*/ 15339 h 92034"/>
                <a:gd name="connsiteX26" fmla="*/ 124335 w 153538"/>
                <a:gd name="connsiteY26" fmla="*/ 11209 h 92034"/>
                <a:gd name="connsiteX27" fmla="*/ 122270 w 153538"/>
                <a:gd name="connsiteY27" fmla="*/ 10324 h 92034"/>
                <a:gd name="connsiteX28" fmla="*/ 112388 w 153538"/>
                <a:gd name="connsiteY28" fmla="*/ 8555 h 92034"/>
                <a:gd name="connsiteX29" fmla="*/ 108849 w 153538"/>
                <a:gd name="connsiteY29" fmla="*/ 7670 h 92034"/>
                <a:gd name="connsiteX30" fmla="*/ 105604 w 153538"/>
                <a:gd name="connsiteY30" fmla="*/ 3097 h 92034"/>
                <a:gd name="connsiteX31" fmla="*/ 104571 w 153538"/>
                <a:gd name="connsiteY31" fmla="*/ 442 h 92034"/>
                <a:gd name="connsiteX32" fmla="*/ 102949 w 153538"/>
                <a:gd name="connsiteY32" fmla="*/ 0 h 92034"/>
                <a:gd name="connsiteX33" fmla="*/ 101179 w 153538"/>
                <a:gd name="connsiteY33" fmla="*/ 590 h 92034"/>
                <a:gd name="connsiteX34" fmla="*/ 99262 w 153538"/>
                <a:gd name="connsiteY34" fmla="*/ 1180 h 92034"/>
                <a:gd name="connsiteX35" fmla="*/ 94837 w 153538"/>
                <a:gd name="connsiteY35" fmla="*/ 4277 h 92034"/>
                <a:gd name="connsiteX36" fmla="*/ 93362 w 153538"/>
                <a:gd name="connsiteY36" fmla="*/ 4720 h 92034"/>
                <a:gd name="connsiteX37" fmla="*/ 90560 w 153538"/>
                <a:gd name="connsiteY37" fmla="*/ 4720 h 92034"/>
                <a:gd name="connsiteX38" fmla="*/ 84070 w 153538"/>
                <a:gd name="connsiteY38" fmla="*/ 5457 h 92034"/>
                <a:gd name="connsiteX39" fmla="*/ 81120 w 153538"/>
                <a:gd name="connsiteY39" fmla="*/ 4277 h 92034"/>
                <a:gd name="connsiteX40" fmla="*/ 75958 w 153538"/>
                <a:gd name="connsiteY40" fmla="*/ 2950 h 92034"/>
                <a:gd name="connsiteX41" fmla="*/ 70796 w 153538"/>
                <a:gd name="connsiteY41" fmla="*/ 2950 h 92034"/>
                <a:gd name="connsiteX42" fmla="*/ 59881 w 153538"/>
                <a:gd name="connsiteY42" fmla="*/ 1475 h 92034"/>
                <a:gd name="connsiteX43" fmla="*/ 57964 w 153538"/>
                <a:gd name="connsiteY43" fmla="*/ 2802 h 92034"/>
                <a:gd name="connsiteX44" fmla="*/ 55899 w 153538"/>
                <a:gd name="connsiteY44" fmla="*/ 3097 h 92034"/>
                <a:gd name="connsiteX45" fmla="*/ 53982 w 153538"/>
                <a:gd name="connsiteY45" fmla="*/ 1032 h 92034"/>
                <a:gd name="connsiteX46" fmla="*/ 51622 w 153538"/>
                <a:gd name="connsiteY46" fmla="*/ 442 h 92034"/>
                <a:gd name="connsiteX47" fmla="*/ 48967 w 153538"/>
                <a:gd name="connsiteY47" fmla="*/ 1180 h 92034"/>
                <a:gd name="connsiteX48" fmla="*/ 44100 w 153538"/>
                <a:gd name="connsiteY48" fmla="*/ 1180 h 92034"/>
                <a:gd name="connsiteX49" fmla="*/ 38348 w 153538"/>
                <a:gd name="connsiteY49" fmla="*/ 590 h 92034"/>
                <a:gd name="connsiteX50" fmla="*/ 30973 w 153538"/>
                <a:gd name="connsiteY50" fmla="*/ 148 h 92034"/>
                <a:gd name="connsiteX51" fmla="*/ 29941 w 153538"/>
                <a:gd name="connsiteY51" fmla="*/ 148 h 92034"/>
                <a:gd name="connsiteX52" fmla="*/ 21829 w 153538"/>
                <a:gd name="connsiteY52" fmla="*/ 3097 h 92034"/>
                <a:gd name="connsiteX53" fmla="*/ 19764 w 153538"/>
                <a:gd name="connsiteY53" fmla="*/ 3540 h 92034"/>
                <a:gd name="connsiteX54" fmla="*/ 10915 w 153538"/>
                <a:gd name="connsiteY54" fmla="*/ 8259 h 92034"/>
                <a:gd name="connsiteX55" fmla="*/ 3835 w 153538"/>
                <a:gd name="connsiteY55" fmla="*/ 12684 h 92034"/>
                <a:gd name="connsiteX56" fmla="*/ 3835 w 153538"/>
                <a:gd name="connsiteY56" fmla="*/ 14454 h 92034"/>
                <a:gd name="connsiteX57" fmla="*/ 4277 w 153538"/>
                <a:gd name="connsiteY57" fmla="*/ 22124 h 92034"/>
                <a:gd name="connsiteX58" fmla="*/ 7080 w 153538"/>
                <a:gd name="connsiteY58" fmla="*/ 29351 h 92034"/>
                <a:gd name="connsiteX59" fmla="*/ 8850 w 153538"/>
                <a:gd name="connsiteY59" fmla="*/ 35250 h 92034"/>
                <a:gd name="connsiteX60" fmla="*/ 7817 w 153538"/>
                <a:gd name="connsiteY60" fmla="*/ 39380 h 92034"/>
                <a:gd name="connsiteX61" fmla="*/ 8702 w 153538"/>
                <a:gd name="connsiteY61" fmla="*/ 42035 h 92034"/>
                <a:gd name="connsiteX62" fmla="*/ 8702 w 153538"/>
                <a:gd name="connsiteY62" fmla="*/ 42330 h 92034"/>
                <a:gd name="connsiteX63" fmla="*/ 10325 w 153538"/>
                <a:gd name="connsiteY63" fmla="*/ 42330 h 92034"/>
                <a:gd name="connsiteX64" fmla="*/ 12684 w 153538"/>
                <a:gd name="connsiteY64" fmla="*/ 41888 h 92034"/>
                <a:gd name="connsiteX65" fmla="*/ 14159 w 153538"/>
                <a:gd name="connsiteY65" fmla="*/ 43362 h 92034"/>
                <a:gd name="connsiteX66" fmla="*/ 16961 w 153538"/>
                <a:gd name="connsiteY66" fmla="*/ 44837 h 92034"/>
                <a:gd name="connsiteX67" fmla="*/ 20354 w 153538"/>
                <a:gd name="connsiteY67" fmla="*/ 46165 h 92034"/>
                <a:gd name="connsiteX68" fmla="*/ 25369 w 153538"/>
                <a:gd name="connsiteY68" fmla="*/ 48377 h 92034"/>
                <a:gd name="connsiteX69" fmla="*/ 30531 w 153538"/>
                <a:gd name="connsiteY69" fmla="*/ 49705 h 92034"/>
                <a:gd name="connsiteX70" fmla="*/ 43510 w 153538"/>
                <a:gd name="connsiteY70" fmla="*/ 49705 h 92034"/>
                <a:gd name="connsiteX71" fmla="*/ 45132 w 153538"/>
                <a:gd name="connsiteY71" fmla="*/ 53097 h 92034"/>
                <a:gd name="connsiteX72" fmla="*/ 47935 w 153538"/>
                <a:gd name="connsiteY72" fmla="*/ 54572 h 92034"/>
                <a:gd name="connsiteX73" fmla="*/ 50295 w 153538"/>
                <a:gd name="connsiteY73" fmla="*/ 56637 h 92034"/>
                <a:gd name="connsiteX74" fmla="*/ 50295 w 153538"/>
                <a:gd name="connsiteY74" fmla="*/ 57817 h 92034"/>
                <a:gd name="connsiteX75" fmla="*/ 47345 w 153538"/>
                <a:gd name="connsiteY75" fmla="*/ 65339 h 92034"/>
                <a:gd name="connsiteX76" fmla="*/ 46755 w 153538"/>
                <a:gd name="connsiteY76" fmla="*/ 67846 h 92034"/>
                <a:gd name="connsiteX77" fmla="*/ 46755 w 153538"/>
                <a:gd name="connsiteY77" fmla="*/ 70353 h 92034"/>
                <a:gd name="connsiteX78" fmla="*/ 47787 w 153538"/>
                <a:gd name="connsiteY78" fmla="*/ 73451 h 92034"/>
                <a:gd name="connsiteX79" fmla="*/ 48820 w 153538"/>
                <a:gd name="connsiteY79" fmla="*/ 75221 h 92034"/>
                <a:gd name="connsiteX80" fmla="*/ 50295 w 153538"/>
                <a:gd name="connsiteY80" fmla="*/ 73746 h 92034"/>
                <a:gd name="connsiteX81" fmla="*/ 52064 w 153538"/>
                <a:gd name="connsiteY81" fmla="*/ 73746 h 92034"/>
                <a:gd name="connsiteX82" fmla="*/ 54277 w 153538"/>
                <a:gd name="connsiteY82" fmla="*/ 74778 h 92034"/>
                <a:gd name="connsiteX83" fmla="*/ 55309 w 153538"/>
                <a:gd name="connsiteY83" fmla="*/ 75368 h 92034"/>
                <a:gd name="connsiteX84" fmla="*/ 55752 w 153538"/>
                <a:gd name="connsiteY84" fmla="*/ 76106 h 92034"/>
                <a:gd name="connsiteX85" fmla="*/ 56047 w 153538"/>
                <a:gd name="connsiteY85" fmla="*/ 76990 h 92034"/>
                <a:gd name="connsiteX86" fmla="*/ 57227 w 153538"/>
                <a:gd name="connsiteY86" fmla="*/ 76990 h 92034"/>
                <a:gd name="connsiteX87" fmla="*/ 59439 w 153538"/>
                <a:gd name="connsiteY87" fmla="*/ 77875 h 92034"/>
                <a:gd name="connsiteX88" fmla="*/ 62389 w 153538"/>
                <a:gd name="connsiteY88" fmla="*/ 79350 h 92034"/>
                <a:gd name="connsiteX89" fmla="*/ 64749 w 153538"/>
                <a:gd name="connsiteY89" fmla="*/ 80825 h 92034"/>
                <a:gd name="connsiteX90" fmla="*/ 66961 w 153538"/>
                <a:gd name="connsiteY90" fmla="*/ 82890 h 92034"/>
                <a:gd name="connsiteX91" fmla="*/ 67698 w 153538"/>
                <a:gd name="connsiteY91" fmla="*/ 85250 h 92034"/>
                <a:gd name="connsiteX92" fmla="*/ 67698 w 153538"/>
                <a:gd name="connsiteY92" fmla="*/ 90265 h 92034"/>
                <a:gd name="connsiteX93" fmla="*/ 69764 w 153538"/>
                <a:gd name="connsiteY93" fmla="*/ 91002 h 92034"/>
                <a:gd name="connsiteX94" fmla="*/ 74336 w 153538"/>
                <a:gd name="connsiteY94" fmla="*/ 91297 h 92034"/>
                <a:gd name="connsiteX95" fmla="*/ 78023 w 153538"/>
                <a:gd name="connsiteY95" fmla="*/ 90412 h 92034"/>
                <a:gd name="connsiteX96" fmla="*/ 81563 w 153538"/>
                <a:gd name="connsiteY96" fmla="*/ 90412 h 92034"/>
                <a:gd name="connsiteX97" fmla="*/ 84070 w 153538"/>
                <a:gd name="connsiteY97" fmla="*/ 90117 h 92034"/>
                <a:gd name="connsiteX98" fmla="*/ 86282 w 153538"/>
                <a:gd name="connsiteY98" fmla="*/ 90117 h 92034"/>
                <a:gd name="connsiteX99" fmla="*/ 87462 w 153538"/>
                <a:gd name="connsiteY99" fmla="*/ 91002 h 92034"/>
                <a:gd name="connsiteX100" fmla="*/ 89527 w 153538"/>
                <a:gd name="connsiteY100" fmla="*/ 92035 h 92034"/>
                <a:gd name="connsiteX101" fmla="*/ 93657 w 153538"/>
                <a:gd name="connsiteY101" fmla="*/ 90707 h 92034"/>
                <a:gd name="connsiteX102" fmla="*/ 97344 w 153538"/>
                <a:gd name="connsiteY102" fmla="*/ 88937 h 92034"/>
                <a:gd name="connsiteX103" fmla="*/ 101179 w 153538"/>
                <a:gd name="connsiteY103" fmla="*/ 88937 h 92034"/>
                <a:gd name="connsiteX104" fmla="*/ 101769 w 153538"/>
                <a:gd name="connsiteY104" fmla="*/ 88347 h 92034"/>
                <a:gd name="connsiteX105" fmla="*/ 102654 w 153538"/>
                <a:gd name="connsiteY105" fmla="*/ 84070 h 92034"/>
                <a:gd name="connsiteX106" fmla="*/ 103834 w 153538"/>
                <a:gd name="connsiteY106" fmla="*/ 83185 h 92034"/>
                <a:gd name="connsiteX107" fmla="*/ 108406 w 153538"/>
                <a:gd name="connsiteY107" fmla="*/ 83628 h 92034"/>
                <a:gd name="connsiteX108" fmla="*/ 110176 w 153538"/>
                <a:gd name="connsiteY108" fmla="*/ 82890 h 92034"/>
                <a:gd name="connsiteX109" fmla="*/ 111946 w 153538"/>
                <a:gd name="connsiteY109" fmla="*/ 80825 h 92034"/>
                <a:gd name="connsiteX110" fmla="*/ 114601 w 153538"/>
                <a:gd name="connsiteY110" fmla="*/ 79498 h 92034"/>
                <a:gd name="connsiteX111" fmla="*/ 116813 w 153538"/>
                <a:gd name="connsiteY111" fmla="*/ 79498 h 92034"/>
                <a:gd name="connsiteX112" fmla="*/ 119173 w 153538"/>
                <a:gd name="connsiteY112" fmla="*/ 78023 h 92034"/>
                <a:gd name="connsiteX113" fmla="*/ 120353 w 153538"/>
                <a:gd name="connsiteY113" fmla="*/ 79055 h 92034"/>
                <a:gd name="connsiteX114" fmla="*/ 120943 w 153538"/>
                <a:gd name="connsiteY114" fmla="*/ 80825 h 92034"/>
                <a:gd name="connsiteX115" fmla="*/ 120205 w 153538"/>
                <a:gd name="connsiteY115" fmla="*/ 82300 h 92034"/>
                <a:gd name="connsiteX116" fmla="*/ 120501 w 153538"/>
                <a:gd name="connsiteY116" fmla="*/ 82890 h 92034"/>
                <a:gd name="connsiteX117" fmla="*/ 122123 w 153538"/>
                <a:gd name="connsiteY117" fmla="*/ 83628 h 92034"/>
                <a:gd name="connsiteX118" fmla="*/ 124925 w 153538"/>
                <a:gd name="connsiteY118" fmla="*/ 83628 h 92034"/>
                <a:gd name="connsiteX119" fmla="*/ 126695 w 153538"/>
                <a:gd name="connsiteY119" fmla="*/ 83038 h 92034"/>
                <a:gd name="connsiteX120" fmla="*/ 127137 w 153538"/>
                <a:gd name="connsiteY120" fmla="*/ 82153 h 92034"/>
                <a:gd name="connsiteX121" fmla="*/ 127137 w 153538"/>
                <a:gd name="connsiteY121" fmla="*/ 80678 h 92034"/>
                <a:gd name="connsiteX122" fmla="*/ 126695 w 153538"/>
                <a:gd name="connsiteY122" fmla="*/ 79350 h 92034"/>
                <a:gd name="connsiteX123" fmla="*/ 125515 w 153538"/>
                <a:gd name="connsiteY123" fmla="*/ 78170 h 92034"/>
                <a:gd name="connsiteX124" fmla="*/ 123303 w 153538"/>
                <a:gd name="connsiteY124" fmla="*/ 77580 h 92034"/>
                <a:gd name="connsiteX125" fmla="*/ 121680 w 153538"/>
                <a:gd name="connsiteY125" fmla="*/ 77580 h 92034"/>
                <a:gd name="connsiteX126" fmla="*/ 121385 w 153538"/>
                <a:gd name="connsiteY126" fmla="*/ 76843 h 92034"/>
                <a:gd name="connsiteX127" fmla="*/ 121976 w 153538"/>
                <a:gd name="connsiteY127" fmla="*/ 75221 h 92034"/>
                <a:gd name="connsiteX128" fmla="*/ 123303 w 153538"/>
                <a:gd name="connsiteY128" fmla="*/ 72271 h 92034"/>
                <a:gd name="connsiteX129" fmla="*/ 124925 w 153538"/>
                <a:gd name="connsiteY129" fmla="*/ 69616 h 92034"/>
                <a:gd name="connsiteX130" fmla="*/ 125958 w 153538"/>
                <a:gd name="connsiteY130" fmla="*/ 68583 h 92034"/>
                <a:gd name="connsiteX131" fmla="*/ 125958 w 153538"/>
                <a:gd name="connsiteY131" fmla="*/ 62979 h 92034"/>
                <a:gd name="connsiteX132" fmla="*/ 127433 w 153538"/>
                <a:gd name="connsiteY132" fmla="*/ 58849 h 92034"/>
                <a:gd name="connsiteX133" fmla="*/ 129497 w 153538"/>
                <a:gd name="connsiteY133" fmla="*/ 55752 h 92034"/>
                <a:gd name="connsiteX134" fmla="*/ 132300 w 153538"/>
                <a:gd name="connsiteY134" fmla="*/ 54719 h 92034"/>
                <a:gd name="connsiteX135" fmla="*/ 135692 w 153538"/>
                <a:gd name="connsiteY135" fmla="*/ 54129 h 92034"/>
                <a:gd name="connsiteX136" fmla="*/ 137904 w 153538"/>
                <a:gd name="connsiteY136" fmla="*/ 52654 h 92034"/>
                <a:gd name="connsiteX137" fmla="*/ 138937 w 153538"/>
                <a:gd name="connsiteY137" fmla="*/ 50884 h 92034"/>
                <a:gd name="connsiteX138" fmla="*/ 139379 w 153538"/>
                <a:gd name="connsiteY138" fmla="*/ 49410 h 92034"/>
                <a:gd name="connsiteX139" fmla="*/ 139822 w 153538"/>
                <a:gd name="connsiteY139" fmla="*/ 48230 h 92034"/>
                <a:gd name="connsiteX140" fmla="*/ 140854 w 153538"/>
                <a:gd name="connsiteY140" fmla="*/ 47640 h 92034"/>
                <a:gd name="connsiteX141" fmla="*/ 148966 w 153538"/>
                <a:gd name="connsiteY141" fmla="*/ 47935 h 92034"/>
                <a:gd name="connsiteX142" fmla="*/ 150146 w 153538"/>
                <a:gd name="connsiteY142" fmla="*/ 45280 h 92034"/>
                <a:gd name="connsiteX143" fmla="*/ 150884 w 153538"/>
                <a:gd name="connsiteY143" fmla="*/ 44542 h 92034"/>
                <a:gd name="connsiteX144" fmla="*/ 152506 w 153538"/>
                <a:gd name="connsiteY144" fmla="*/ 43805 h 92034"/>
                <a:gd name="connsiteX145" fmla="*/ 153538 w 153538"/>
                <a:gd name="connsiteY145" fmla="*/ 42772 h 92034"/>
                <a:gd name="connsiteX146" fmla="*/ 153096 w 153538"/>
                <a:gd name="connsiteY146" fmla="*/ 42035 h 9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53538" h="92034">
                  <a:moveTo>
                    <a:pt x="4867" y="30383"/>
                  </a:moveTo>
                  <a:lnTo>
                    <a:pt x="4130" y="34218"/>
                  </a:lnTo>
                  <a:lnTo>
                    <a:pt x="2950" y="37020"/>
                  </a:lnTo>
                  <a:lnTo>
                    <a:pt x="0" y="41298"/>
                  </a:lnTo>
                  <a:lnTo>
                    <a:pt x="1475" y="41593"/>
                  </a:lnTo>
                  <a:lnTo>
                    <a:pt x="3392" y="38938"/>
                  </a:lnTo>
                  <a:lnTo>
                    <a:pt x="5310" y="33923"/>
                  </a:lnTo>
                  <a:lnTo>
                    <a:pt x="5605" y="30973"/>
                  </a:lnTo>
                  <a:lnTo>
                    <a:pt x="5605" y="29203"/>
                  </a:lnTo>
                  <a:lnTo>
                    <a:pt x="4867" y="30383"/>
                  </a:lnTo>
                  <a:close/>
                  <a:moveTo>
                    <a:pt x="153096" y="41003"/>
                  </a:moveTo>
                  <a:lnTo>
                    <a:pt x="151031" y="40560"/>
                  </a:lnTo>
                  <a:lnTo>
                    <a:pt x="146164" y="40118"/>
                  </a:lnTo>
                  <a:lnTo>
                    <a:pt x="145131" y="39233"/>
                  </a:lnTo>
                  <a:lnTo>
                    <a:pt x="145427" y="38200"/>
                  </a:lnTo>
                  <a:lnTo>
                    <a:pt x="146754" y="35398"/>
                  </a:lnTo>
                  <a:lnTo>
                    <a:pt x="147934" y="31858"/>
                  </a:lnTo>
                  <a:lnTo>
                    <a:pt x="148524" y="29056"/>
                  </a:lnTo>
                  <a:lnTo>
                    <a:pt x="148524" y="27433"/>
                  </a:lnTo>
                  <a:lnTo>
                    <a:pt x="147344" y="27433"/>
                  </a:lnTo>
                  <a:lnTo>
                    <a:pt x="143657" y="26106"/>
                  </a:lnTo>
                  <a:lnTo>
                    <a:pt x="140559" y="24336"/>
                  </a:lnTo>
                  <a:lnTo>
                    <a:pt x="138642" y="22124"/>
                  </a:lnTo>
                  <a:lnTo>
                    <a:pt x="135397" y="19026"/>
                  </a:lnTo>
                  <a:lnTo>
                    <a:pt x="133332" y="17404"/>
                  </a:lnTo>
                  <a:lnTo>
                    <a:pt x="129940" y="15339"/>
                  </a:lnTo>
                  <a:lnTo>
                    <a:pt x="124335" y="11209"/>
                  </a:lnTo>
                  <a:lnTo>
                    <a:pt x="122270" y="10324"/>
                  </a:lnTo>
                  <a:lnTo>
                    <a:pt x="112388" y="8555"/>
                  </a:lnTo>
                  <a:lnTo>
                    <a:pt x="108849" y="7670"/>
                  </a:lnTo>
                  <a:lnTo>
                    <a:pt x="105604" y="3097"/>
                  </a:lnTo>
                  <a:lnTo>
                    <a:pt x="104571" y="442"/>
                  </a:lnTo>
                  <a:lnTo>
                    <a:pt x="102949" y="0"/>
                  </a:lnTo>
                  <a:lnTo>
                    <a:pt x="101179" y="590"/>
                  </a:lnTo>
                  <a:lnTo>
                    <a:pt x="99262" y="1180"/>
                  </a:lnTo>
                  <a:lnTo>
                    <a:pt x="94837" y="4277"/>
                  </a:lnTo>
                  <a:lnTo>
                    <a:pt x="93362" y="4720"/>
                  </a:lnTo>
                  <a:lnTo>
                    <a:pt x="90560" y="4720"/>
                  </a:lnTo>
                  <a:lnTo>
                    <a:pt x="84070" y="5457"/>
                  </a:lnTo>
                  <a:lnTo>
                    <a:pt x="81120" y="4277"/>
                  </a:lnTo>
                  <a:lnTo>
                    <a:pt x="75958" y="2950"/>
                  </a:lnTo>
                  <a:lnTo>
                    <a:pt x="70796" y="2950"/>
                  </a:lnTo>
                  <a:lnTo>
                    <a:pt x="59881" y="1475"/>
                  </a:lnTo>
                  <a:lnTo>
                    <a:pt x="57964" y="2802"/>
                  </a:lnTo>
                  <a:lnTo>
                    <a:pt x="55899" y="3097"/>
                  </a:lnTo>
                  <a:lnTo>
                    <a:pt x="53982" y="1032"/>
                  </a:lnTo>
                  <a:lnTo>
                    <a:pt x="51622" y="442"/>
                  </a:lnTo>
                  <a:lnTo>
                    <a:pt x="48967" y="1180"/>
                  </a:lnTo>
                  <a:lnTo>
                    <a:pt x="44100" y="1180"/>
                  </a:lnTo>
                  <a:lnTo>
                    <a:pt x="38348" y="590"/>
                  </a:lnTo>
                  <a:lnTo>
                    <a:pt x="30973" y="148"/>
                  </a:lnTo>
                  <a:lnTo>
                    <a:pt x="29941" y="148"/>
                  </a:lnTo>
                  <a:lnTo>
                    <a:pt x="21829" y="3097"/>
                  </a:lnTo>
                  <a:lnTo>
                    <a:pt x="19764" y="3540"/>
                  </a:lnTo>
                  <a:lnTo>
                    <a:pt x="10915" y="8259"/>
                  </a:lnTo>
                  <a:lnTo>
                    <a:pt x="3835" y="12684"/>
                  </a:lnTo>
                  <a:lnTo>
                    <a:pt x="3835" y="14454"/>
                  </a:lnTo>
                  <a:lnTo>
                    <a:pt x="4277" y="22124"/>
                  </a:lnTo>
                  <a:lnTo>
                    <a:pt x="7080" y="29351"/>
                  </a:lnTo>
                  <a:lnTo>
                    <a:pt x="8850" y="35250"/>
                  </a:lnTo>
                  <a:lnTo>
                    <a:pt x="7817" y="39380"/>
                  </a:lnTo>
                  <a:lnTo>
                    <a:pt x="8702" y="42035"/>
                  </a:lnTo>
                  <a:lnTo>
                    <a:pt x="8702" y="42330"/>
                  </a:lnTo>
                  <a:lnTo>
                    <a:pt x="10325" y="42330"/>
                  </a:lnTo>
                  <a:lnTo>
                    <a:pt x="12684" y="41888"/>
                  </a:lnTo>
                  <a:lnTo>
                    <a:pt x="14159" y="43362"/>
                  </a:lnTo>
                  <a:lnTo>
                    <a:pt x="16961" y="44837"/>
                  </a:lnTo>
                  <a:lnTo>
                    <a:pt x="20354" y="46165"/>
                  </a:lnTo>
                  <a:lnTo>
                    <a:pt x="25369" y="48377"/>
                  </a:lnTo>
                  <a:lnTo>
                    <a:pt x="30531" y="49705"/>
                  </a:lnTo>
                  <a:lnTo>
                    <a:pt x="43510" y="49705"/>
                  </a:lnTo>
                  <a:lnTo>
                    <a:pt x="45132" y="53097"/>
                  </a:lnTo>
                  <a:lnTo>
                    <a:pt x="47935" y="54572"/>
                  </a:lnTo>
                  <a:lnTo>
                    <a:pt x="50295" y="56637"/>
                  </a:lnTo>
                  <a:lnTo>
                    <a:pt x="50295" y="57817"/>
                  </a:lnTo>
                  <a:lnTo>
                    <a:pt x="47345" y="65339"/>
                  </a:lnTo>
                  <a:lnTo>
                    <a:pt x="46755" y="67846"/>
                  </a:lnTo>
                  <a:lnTo>
                    <a:pt x="46755" y="70353"/>
                  </a:lnTo>
                  <a:lnTo>
                    <a:pt x="47787" y="73451"/>
                  </a:lnTo>
                  <a:lnTo>
                    <a:pt x="48820" y="75221"/>
                  </a:lnTo>
                  <a:lnTo>
                    <a:pt x="50295" y="73746"/>
                  </a:lnTo>
                  <a:lnTo>
                    <a:pt x="52064" y="73746"/>
                  </a:lnTo>
                  <a:lnTo>
                    <a:pt x="54277" y="74778"/>
                  </a:lnTo>
                  <a:lnTo>
                    <a:pt x="55309" y="75368"/>
                  </a:lnTo>
                  <a:lnTo>
                    <a:pt x="55752" y="76106"/>
                  </a:lnTo>
                  <a:lnTo>
                    <a:pt x="56047" y="76990"/>
                  </a:lnTo>
                  <a:lnTo>
                    <a:pt x="57227" y="76990"/>
                  </a:lnTo>
                  <a:lnTo>
                    <a:pt x="59439" y="77875"/>
                  </a:lnTo>
                  <a:lnTo>
                    <a:pt x="62389" y="79350"/>
                  </a:lnTo>
                  <a:lnTo>
                    <a:pt x="64749" y="80825"/>
                  </a:lnTo>
                  <a:lnTo>
                    <a:pt x="66961" y="82890"/>
                  </a:lnTo>
                  <a:lnTo>
                    <a:pt x="67698" y="85250"/>
                  </a:lnTo>
                  <a:lnTo>
                    <a:pt x="67698" y="90265"/>
                  </a:lnTo>
                  <a:lnTo>
                    <a:pt x="69764" y="91002"/>
                  </a:lnTo>
                  <a:lnTo>
                    <a:pt x="74336" y="91297"/>
                  </a:lnTo>
                  <a:lnTo>
                    <a:pt x="78023" y="90412"/>
                  </a:lnTo>
                  <a:lnTo>
                    <a:pt x="81563" y="90412"/>
                  </a:lnTo>
                  <a:lnTo>
                    <a:pt x="84070" y="90117"/>
                  </a:lnTo>
                  <a:lnTo>
                    <a:pt x="86282" y="90117"/>
                  </a:lnTo>
                  <a:lnTo>
                    <a:pt x="87462" y="91002"/>
                  </a:lnTo>
                  <a:lnTo>
                    <a:pt x="89527" y="92035"/>
                  </a:lnTo>
                  <a:lnTo>
                    <a:pt x="93657" y="90707"/>
                  </a:lnTo>
                  <a:lnTo>
                    <a:pt x="97344" y="88937"/>
                  </a:lnTo>
                  <a:lnTo>
                    <a:pt x="101179" y="88937"/>
                  </a:lnTo>
                  <a:lnTo>
                    <a:pt x="101769" y="88347"/>
                  </a:lnTo>
                  <a:lnTo>
                    <a:pt x="102654" y="84070"/>
                  </a:lnTo>
                  <a:lnTo>
                    <a:pt x="103834" y="83185"/>
                  </a:lnTo>
                  <a:lnTo>
                    <a:pt x="108406" y="83628"/>
                  </a:lnTo>
                  <a:lnTo>
                    <a:pt x="110176" y="82890"/>
                  </a:lnTo>
                  <a:lnTo>
                    <a:pt x="111946" y="80825"/>
                  </a:lnTo>
                  <a:lnTo>
                    <a:pt x="114601" y="79498"/>
                  </a:lnTo>
                  <a:lnTo>
                    <a:pt x="116813" y="79498"/>
                  </a:lnTo>
                  <a:lnTo>
                    <a:pt x="119173" y="78023"/>
                  </a:lnTo>
                  <a:lnTo>
                    <a:pt x="120353" y="79055"/>
                  </a:lnTo>
                  <a:lnTo>
                    <a:pt x="120943" y="80825"/>
                  </a:lnTo>
                  <a:lnTo>
                    <a:pt x="120205" y="82300"/>
                  </a:lnTo>
                  <a:lnTo>
                    <a:pt x="120501" y="82890"/>
                  </a:lnTo>
                  <a:lnTo>
                    <a:pt x="122123" y="83628"/>
                  </a:lnTo>
                  <a:lnTo>
                    <a:pt x="124925" y="83628"/>
                  </a:lnTo>
                  <a:lnTo>
                    <a:pt x="126695" y="83038"/>
                  </a:lnTo>
                  <a:lnTo>
                    <a:pt x="127137" y="82153"/>
                  </a:lnTo>
                  <a:lnTo>
                    <a:pt x="127137" y="80678"/>
                  </a:lnTo>
                  <a:lnTo>
                    <a:pt x="126695" y="79350"/>
                  </a:lnTo>
                  <a:lnTo>
                    <a:pt x="125515" y="78170"/>
                  </a:lnTo>
                  <a:lnTo>
                    <a:pt x="123303" y="77580"/>
                  </a:lnTo>
                  <a:lnTo>
                    <a:pt x="121680" y="77580"/>
                  </a:lnTo>
                  <a:lnTo>
                    <a:pt x="121385" y="76843"/>
                  </a:lnTo>
                  <a:lnTo>
                    <a:pt x="121976" y="75221"/>
                  </a:lnTo>
                  <a:lnTo>
                    <a:pt x="123303" y="72271"/>
                  </a:lnTo>
                  <a:lnTo>
                    <a:pt x="124925" y="69616"/>
                  </a:lnTo>
                  <a:lnTo>
                    <a:pt x="125958" y="68583"/>
                  </a:lnTo>
                  <a:lnTo>
                    <a:pt x="125958" y="62979"/>
                  </a:lnTo>
                  <a:lnTo>
                    <a:pt x="127433" y="58849"/>
                  </a:lnTo>
                  <a:lnTo>
                    <a:pt x="129497" y="55752"/>
                  </a:lnTo>
                  <a:lnTo>
                    <a:pt x="132300" y="54719"/>
                  </a:lnTo>
                  <a:lnTo>
                    <a:pt x="135692" y="54129"/>
                  </a:lnTo>
                  <a:lnTo>
                    <a:pt x="137904" y="52654"/>
                  </a:lnTo>
                  <a:lnTo>
                    <a:pt x="138937" y="50884"/>
                  </a:lnTo>
                  <a:lnTo>
                    <a:pt x="139379" y="49410"/>
                  </a:lnTo>
                  <a:lnTo>
                    <a:pt x="139822" y="48230"/>
                  </a:lnTo>
                  <a:lnTo>
                    <a:pt x="140854" y="47640"/>
                  </a:lnTo>
                  <a:lnTo>
                    <a:pt x="148966" y="47935"/>
                  </a:lnTo>
                  <a:lnTo>
                    <a:pt x="150146" y="45280"/>
                  </a:lnTo>
                  <a:lnTo>
                    <a:pt x="150884" y="44542"/>
                  </a:lnTo>
                  <a:lnTo>
                    <a:pt x="152506" y="43805"/>
                  </a:lnTo>
                  <a:lnTo>
                    <a:pt x="153538" y="42772"/>
                  </a:lnTo>
                  <a:lnTo>
                    <a:pt x="153096" y="42035"/>
                  </a:lnTo>
                  <a:close/>
                </a:path>
              </a:pathLst>
            </a:custGeom>
            <a:grpFill/>
            <a:ln w="3175" cap="flat">
              <a:solidFill>
                <a:schemeClr val="bg2">
                  <a:lumMod val="90000"/>
                </a:schemeClr>
              </a:solid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4AC18DD9-1858-FB7A-2440-AF92246CD168}"/>
                </a:ext>
              </a:extLst>
            </p:cNvPr>
            <p:cNvSpPr/>
            <p:nvPr/>
          </p:nvSpPr>
          <p:spPr>
            <a:xfrm>
              <a:off x="6495258" y="5057534"/>
              <a:ext cx="61208" cy="58554"/>
            </a:xfrm>
            <a:custGeom>
              <a:avLst/>
              <a:gdLst>
                <a:gd name="connsiteX0" fmla="*/ 60619 w 61208"/>
                <a:gd name="connsiteY0" fmla="*/ 17994 h 58554"/>
                <a:gd name="connsiteX1" fmla="*/ 59734 w 61208"/>
                <a:gd name="connsiteY1" fmla="*/ 16372 h 58554"/>
                <a:gd name="connsiteX2" fmla="*/ 58849 w 61208"/>
                <a:gd name="connsiteY2" fmla="*/ 14307 h 58554"/>
                <a:gd name="connsiteX3" fmla="*/ 57816 w 61208"/>
                <a:gd name="connsiteY3" fmla="*/ 14012 h 58554"/>
                <a:gd name="connsiteX4" fmla="*/ 55604 w 61208"/>
                <a:gd name="connsiteY4" fmla="*/ 12832 h 58554"/>
                <a:gd name="connsiteX5" fmla="*/ 52507 w 61208"/>
                <a:gd name="connsiteY5" fmla="*/ 10472 h 58554"/>
                <a:gd name="connsiteX6" fmla="*/ 49704 w 61208"/>
                <a:gd name="connsiteY6" fmla="*/ 8407 h 58554"/>
                <a:gd name="connsiteX7" fmla="*/ 47197 w 61208"/>
                <a:gd name="connsiteY7" fmla="*/ 5457 h 58554"/>
                <a:gd name="connsiteX8" fmla="*/ 46165 w 61208"/>
                <a:gd name="connsiteY8" fmla="*/ 5015 h 58554"/>
                <a:gd name="connsiteX9" fmla="*/ 43657 w 61208"/>
                <a:gd name="connsiteY9" fmla="*/ 2950 h 58554"/>
                <a:gd name="connsiteX10" fmla="*/ 42625 w 61208"/>
                <a:gd name="connsiteY10" fmla="*/ 1770 h 58554"/>
                <a:gd name="connsiteX11" fmla="*/ 41887 w 61208"/>
                <a:gd name="connsiteY11" fmla="*/ 442 h 58554"/>
                <a:gd name="connsiteX12" fmla="*/ 41150 w 61208"/>
                <a:gd name="connsiteY12" fmla="*/ 0 h 58554"/>
                <a:gd name="connsiteX13" fmla="*/ 40118 w 61208"/>
                <a:gd name="connsiteY13" fmla="*/ 295 h 58554"/>
                <a:gd name="connsiteX14" fmla="*/ 37168 w 61208"/>
                <a:gd name="connsiteY14" fmla="*/ 885 h 58554"/>
                <a:gd name="connsiteX15" fmla="*/ 30973 w 61208"/>
                <a:gd name="connsiteY15" fmla="*/ 3392 h 58554"/>
                <a:gd name="connsiteX16" fmla="*/ 26991 w 61208"/>
                <a:gd name="connsiteY16" fmla="*/ 5605 h 58554"/>
                <a:gd name="connsiteX17" fmla="*/ 23746 w 61208"/>
                <a:gd name="connsiteY17" fmla="*/ 8260 h 58554"/>
                <a:gd name="connsiteX18" fmla="*/ 20354 w 61208"/>
                <a:gd name="connsiteY18" fmla="*/ 9145 h 58554"/>
                <a:gd name="connsiteX19" fmla="*/ 17994 w 61208"/>
                <a:gd name="connsiteY19" fmla="*/ 10030 h 58554"/>
                <a:gd name="connsiteX20" fmla="*/ 15929 w 61208"/>
                <a:gd name="connsiteY20" fmla="*/ 13127 h 58554"/>
                <a:gd name="connsiteX21" fmla="*/ 14159 w 61208"/>
                <a:gd name="connsiteY21" fmla="*/ 15929 h 58554"/>
                <a:gd name="connsiteX22" fmla="*/ 12537 w 61208"/>
                <a:gd name="connsiteY22" fmla="*/ 18436 h 58554"/>
                <a:gd name="connsiteX23" fmla="*/ 11504 w 61208"/>
                <a:gd name="connsiteY23" fmla="*/ 19616 h 58554"/>
                <a:gd name="connsiteX24" fmla="*/ 10619 w 61208"/>
                <a:gd name="connsiteY24" fmla="*/ 20354 h 58554"/>
                <a:gd name="connsiteX25" fmla="*/ 9882 w 61208"/>
                <a:gd name="connsiteY25" fmla="*/ 21976 h 58554"/>
                <a:gd name="connsiteX26" fmla="*/ 8112 w 61208"/>
                <a:gd name="connsiteY26" fmla="*/ 24631 h 58554"/>
                <a:gd name="connsiteX27" fmla="*/ 6342 w 61208"/>
                <a:gd name="connsiteY27" fmla="*/ 26548 h 58554"/>
                <a:gd name="connsiteX28" fmla="*/ 4130 w 61208"/>
                <a:gd name="connsiteY28" fmla="*/ 27433 h 58554"/>
                <a:gd name="connsiteX29" fmla="*/ 1180 w 61208"/>
                <a:gd name="connsiteY29" fmla="*/ 28761 h 58554"/>
                <a:gd name="connsiteX30" fmla="*/ 147 w 61208"/>
                <a:gd name="connsiteY30" fmla="*/ 29498 h 58554"/>
                <a:gd name="connsiteX31" fmla="*/ 0 w 61208"/>
                <a:gd name="connsiteY31" fmla="*/ 30678 h 58554"/>
                <a:gd name="connsiteX32" fmla="*/ 1180 w 61208"/>
                <a:gd name="connsiteY32" fmla="*/ 33186 h 58554"/>
                <a:gd name="connsiteX33" fmla="*/ 2065 w 61208"/>
                <a:gd name="connsiteY33" fmla="*/ 35693 h 58554"/>
                <a:gd name="connsiteX34" fmla="*/ 3834 w 61208"/>
                <a:gd name="connsiteY34" fmla="*/ 38495 h 58554"/>
                <a:gd name="connsiteX35" fmla="*/ 5015 w 61208"/>
                <a:gd name="connsiteY35" fmla="*/ 40560 h 58554"/>
                <a:gd name="connsiteX36" fmla="*/ 6932 w 61208"/>
                <a:gd name="connsiteY36" fmla="*/ 43215 h 58554"/>
                <a:gd name="connsiteX37" fmla="*/ 7964 w 61208"/>
                <a:gd name="connsiteY37" fmla="*/ 44690 h 58554"/>
                <a:gd name="connsiteX38" fmla="*/ 7817 w 61208"/>
                <a:gd name="connsiteY38" fmla="*/ 47197 h 58554"/>
                <a:gd name="connsiteX39" fmla="*/ 8259 w 61208"/>
                <a:gd name="connsiteY39" fmla="*/ 48082 h 58554"/>
                <a:gd name="connsiteX40" fmla="*/ 8850 w 61208"/>
                <a:gd name="connsiteY40" fmla="*/ 49115 h 58554"/>
                <a:gd name="connsiteX41" fmla="*/ 9439 w 61208"/>
                <a:gd name="connsiteY41" fmla="*/ 49410 h 58554"/>
                <a:gd name="connsiteX42" fmla="*/ 10029 w 61208"/>
                <a:gd name="connsiteY42" fmla="*/ 49852 h 58554"/>
                <a:gd name="connsiteX43" fmla="*/ 11504 w 61208"/>
                <a:gd name="connsiteY43" fmla="*/ 50589 h 58554"/>
                <a:gd name="connsiteX44" fmla="*/ 11947 w 61208"/>
                <a:gd name="connsiteY44" fmla="*/ 51032 h 58554"/>
                <a:gd name="connsiteX45" fmla="*/ 13126 w 61208"/>
                <a:gd name="connsiteY45" fmla="*/ 51917 h 58554"/>
                <a:gd name="connsiteX46" fmla="*/ 14159 w 61208"/>
                <a:gd name="connsiteY46" fmla="*/ 53539 h 58554"/>
                <a:gd name="connsiteX47" fmla="*/ 16076 w 61208"/>
                <a:gd name="connsiteY47" fmla="*/ 55604 h 58554"/>
                <a:gd name="connsiteX48" fmla="*/ 18436 w 61208"/>
                <a:gd name="connsiteY48" fmla="*/ 57227 h 58554"/>
                <a:gd name="connsiteX49" fmla="*/ 22271 w 61208"/>
                <a:gd name="connsiteY49" fmla="*/ 57964 h 58554"/>
                <a:gd name="connsiteX50" fmla="*/ 25369 w 61208"/>
                <a:gd name="connsiteY50" fmla="*/ 58554 h 58554"/>
                <a:gd name="connsiteX51" fmla="*/ 26401 w 61208"/>
                <a:gd name="connsiteY51" fmla="*/ 58112 h 58554"/>
                <a:gd name="connsiteX52" fmla="*/ 27433 w 61208"/>
                <a:gd name="connsiteY52" fmla="*/ 56784 h 58554"/>
                <a:gd name="connsiteX53" fmla="*/ 28171 w 61208"/>
                <a:gd name="connsiteY53" fmla="*/ 55162 h 58554"/>
                <a:gd name="connsiteX54" fmla="*/ 28466 w 61208"/>
                <a:gd name="connsiteY54" fmla="*/ 52949 h 58554"/>
                <a:gd name="connsiteX55" fmla="*/ 29498 w 61208"/>
                <a:gd name="connsiteY55" fmla="*/ 51917 h 58554"/>
                <a:gd name="connsiteX56" fmla="*/ 33038 w 61208"/>
                <a:gd name="connsiteY56" fmla="*/ 46460 h 58554"/>
                <a:gd name="connsiteX57" fmla="*/ 35103 w 61208"/>
                <a:gd name="connsiteY57" fmla="*/ 44395 h 58554"/>
                <a:gd name="connsiteX58" fmla="*/ 36283 w 61208"/>
                <a:gd name="connsiteY58" fmla="*/ 44247 h 58554"/>
                <a:gd name="connsiteX59" fmla="*/ 37905 w 61208"/>
                <a:gd name="connsiteY59" fmla="*/ 43805 h 58554"/>
                <a:gd name="connsiteX60" fmla="*/ 39970 w 61208"/>
                <a:gd name="connsiteY60" fmla="*/ 43658 h 58554"/>
                <a:gd name="connsiteX61" fmla="*/ 41445 w 61208"/>
                <a:gd name="connsiteY61" fmla="*/ 43805 h 58554"/>
                <a:gd name="connsiteX62" fmla="*/ 41740 w 61208"/>
                <a:gd name="connsiteY62" fmla="*/ 43805 h 58554"/>
                <a:gd name="connsiteX63" fmla="*/ 44100 w 61208"/>
                <a:gd name="connsiteY63" fmla="*/ 43068 h 58554"/>
                <a:gd name="connsiteX64" fmla="*/ 48377 w 61208"/>
                <a:gd name="connsiteY64" fmla="*/ 41298 h 58554"/>
                <a:gd name="connsiteX65" fmla="*/ 50295 w 61208"/>
                <a:gd name="connsiteY65" fmla="*/ 40118 h 58554"/>
                <a:gd name="connsiteX66" fmla="*/ 51769 w 61208"/>
                <a:gd name="connsiteY66" fmla="*/ 39233 h 58554"/>
                <a:gd name="connsiteX67" fmla="*/ 53539 w 61208"/>
                <a:gd name="connsiteY67" fmla="*/ 37905 h 58554"/>
                <a:gd name="connsiteX68" fmla="*/ 54129 w 61208"/>
                <a:gd name="connsiteY68" fmla="*/ 34513 h 58554"/>
                <a:gd name="connsiteX69" fmla="*/ 54719 w 61208"/>
                <a:gd name="connsiteY69" fmla="*/ 31711 h 58554"/>
                <a:gd name="connsiteX70" fmla="*/ 56046 w 61208"/>
                <a:gd name="connsiteY70" fmla="*/ 30236 h 58554"/>
                <a:gd name="connsiteX71" fmla="*/ 57522 w 61208"/>
                <a:gd name="connsiteY71" fmla="*/ 29351 h 58554"/>
                <a:gd name="connsiteX72" fmla="*/ 58701 w 61208"/>
                <a:gd name="connsiteY72" fmla="*/ 27876 h 58554"/>
                <a:gd name="connsiteX73" fmla="*/ 60029 w 61208"/>
                <a:gd name="connsiteY73" fmla="*/ 24336 h 58554"/>
                <a:gd name="connsiteX74" fmla="*/ 61061 w 61208"/>
                <a:gd name="connsiteY74" fmla="*/ 20796 h 58554"/>
                <a:gd name="connsiteX75" fmla="*/ 61209 w 61208"/>
                <a:gd name="connsiteY75" fmla="*/ 19469 h 58554"/>
                <a:gd name="connsiteX76" fmla="*/ 60619 w 61208"/>
                <a:gd name="connsiteY76" fmla="*/ 17994 h 5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1208" h="58554">
                  <a:moveTo>
                    <a:pt x="60619" y="17994"/>
                  </a:moveTo>
                  <a:lnTo>
                    <a:pt x="59734" y="16372"/>
                  </a:lnTo>
                  <a:lnTo>
                    <a:pt x="58849" y="14307"/>
                  </a:lnTo>
                  <a:lnTo>
                    <a:pt x="57816" y="14012"/>
                  </a:lnTo>
                  <a:lnTo>
                    <a:pt x="55604" y="12832"/>
                  </a:lnTo>
                  <a:lnTo>
                    <a:pt x="52507" y="10472"/>
                  </a:lnTo>
                  <a:lnTo>
                    <a:pt x="49704" y="8407"/>
                  </a:lnTo>
                  <a:lnTo>
                    <a:pt x="47197" y="5457"/>
                  </a:lnTo>
                  <a:lnTo>
                    <a:pt x="46165" y="5015"/>
                  </a:lnTo>
                  <a:lnTo>
                    <a:pt x="43657" y="2950"/>
                  </a:lnTo>
                  <a:lnTo>
                    <a:pt x="42625" y="1770"/>
                  </a:lnTo>
                  <a:lnTo>
                    <a:pt x="41887" y="442"/>
                  </a:lnTo>
                  <a:lnTo>
                    <a:pt x="41150" y="0"/>
                  </a:lnTo>
                  <a:lnTo>
                    <a:pt x="40118" y="295"/>
                  </a:lnTo>
                  <a:lnTo>
                    <a:pt x="37168" y="885"/>
                  </a:lnTo>
                  <a:lnTo>
                    <a:pt x="30973" y="3392"/>
                  </a:lnTo>
                  <a:lnTo>
                    <a:pt x="26991" y="5605"/>
                  </a:lnTo>
                  <a:lnTo>
                    <a:pt x="23746" y="8260"/>
                  </a:lnTo>
                  <a:lnTo>
                    <a:pt x="20354" y="9145"/>
                  </a:lnTo>
                  <a:lnTo>
                    <a:pt x="17994" y="10030"/>
                  </a:lnTo>
                  <a:lnTo>
                    <a:pt x="15929" y="13127"/>
                  </a:lnTo>
                  <a:lnTo>
                    <a:pt x="14159" y="15929"/>
                  </a:lnTo>
                  <a:lnTo>
                    <a:pt x="12537" y="18436"/>
                  </a:lnTo>
                  <a:lnTo>
                    <a:pt x="11504" y="19616"/>
                  </a:lnTo>
                  <a:lnTo>
                    <a:pt x="10619" y="20354"/>
                  </a:lnTo>
                  <a:lnTo>
                    <a:pt x="9882" y="21976"/>
                  </a:lnTo>
                  <a:lnTo>
                    <a:pt x="8112" y="24631"/>
                  </a:lnTo>
                  <a:lnTo>
                    <a:pt x="6342" y="26548"/>
                  </a:lnTo>
                  <a:lnTo>
                    <a:pt x="4130" y="27433"/>
                  </a:lnTo>
                  <a:lnTo>
                    <a:pt x="1180" y="28761"/>
                  </a:lnTo>
                  <a:lnTo>
                    <a:pt x="147" y="29498"/>
                  </a:lnTo>
                  <a:lnTo>
                    <a:pt x="0" y="30678"/>
                  </a:lnTo>
                  <a:lnTo>
                    <a:pt x="1180" y="33186"/>
                  </a:lnTo>
                  <a:lnTo>
                    <a:pt x="2065" y="35693"/>
                  </a:lnTo>
                  <a:lnTo>
                    <a:pt x="3834" y="38495"/>
                  </a:lnTo>
                  <a:lnTo>
                    <a:pt x="5015" y="40560"/>
                  </a:lnTo>
                  <a:lnTo>
                    <a:pt x="6932" y="43215"/>
                  </a:lnTo>
                  <a:lnTo>
                    <a:pt x="7964" y="44690"/>
                  </a:lnTo>
                  <a:lnTo>
                    <a:pt x="7817" y="47197"/>
                  </a:lnTo>
                  <a:lnTo>
                    <a:pt x="8259" y="48082"/>
                  </a:lnTo>
                  <a:lnTo>
                    <a:pt x="8850" y="49115"/>
                  </a:lnTo>
                  <a:lnTo>
                    <a:pt x="9439" y="49410"/>
                  </a:lnTo>
                  <a:lnTo>
                    <a:pt x="10029" y="49852"/>
                  </a:lnTo>
                  <a:lnTo>
                    <a:pt x="11504" y="50589"/>
                  </a:lnTo>
                  <a:lnTo>
                    <a:pt x="11947" y="51032"/>
                  </a:lnTo>
                  <a:lnTo>
                    <a:pt x="13126" y="51917"/>
                  </a:lnTo>
                  <a:lnTo>
                    <a:pt x="14159" y="53539"/>
                  </a:lnTo>
                  <a:lnTo>
                    <a:pt x="16076" y="55604"/>
                  </a:lnTo>
                  <a:lnTo>
                    <a:pt x="18436" y="57227"/>
                  </a:lnTo>
                  <a:lnTo>
                    <a:pt x="22271" y="57964"/>
                  </a:lnTo>
                  <a:lnTo>
                    <a:pt x="25369" y="58554"/>
                  </a:lnTo>
                  <a:lnTo>
                    <a:pt x="26401" y="58112"/>
                  </a:lnTo>
                  <a:lnTo>
                    <a:pt x="27433" y="56784"/>
                  </a:lnTo>
                  <a:lnTo>
                    <a:pt x="28171" y="55162"/>
                  </a:lnTo>
                  <a:lnTo>
                    <a:pt x="28466" y="52949"/>
                  </a:lnTo>
                  <a:lnTo>
                    <a:pt x="29498" y="51917"/>
                  </a:lnTo>
                  <a:lnTo>
                    <a:pt x="33038" y="46460"/>
                  </a:lnTo>
                  <a:lnTo>
                    <a:pt x="35103" y="44395"/>
                  </a:lnTo>
                  <a:lnTo>
                    <a:pt x="36283" y="44247"/>
                  </a:lnTo>
                  <a:lnTo>
                    <a:pt x="37905" y="43805"/>
                  </a:lnTo>
                  <a:lnTo>
                    <a:pt x="39970" y="43658"/>
                  </a:lnTo>
                  <a:lnTo>
                    <a:pt x="41445" y="43805"/>
                  </a:lnTo>
                  <a:lnTo>
                    <a:pt x="41740" y="43805"/>
                  </a:lnTo>
                  <a:lnTo>
                    <a:pt x="44100" y="43068"/>
                  </a:lnTo>
                  <a:lnTo>
                    <a:pt x="48377" y="41298"/>
                  </a:lnTo>
                  <a:lnTo>
                    <a:pt x="50295" y="40118"/>
                  </a:lnTo>
                  <a:lnTo>
                    <a:pt x="51769" y="39233"/>
                  </a:lnTo>
                  <a:lnTo>
                    <a:pt x="53539" y="37905"/>
                  </a:lnTo>
                  <a:lnTo>
                    <a:pt x="54129" y="34513"/>
                  </a:lnTo>
                  <a:lnTo>
                    <a:pt x="54719" y="31711"/>
                  </a:lnTo>
                  <a:lnTo>
                    <a:pt x="56046" y="30236"/>
                  </a:lnTo>
                  <a:lnTo>
                    <a:pt x="57522" y="29351"/>
                  </a:lnTo>
                  <a:lnTo>
                    <a:pt x="58701" y="27876"/>
                  </a:lnTo>
                  <a:lnTo>
                    <a:pt x="60029" y="24336"/>
                  </a:lnTo>
                  <a:lnTo>
                    <a:pt x="61061" y="20796"/>
                  </a:lnTo>
                  <a:lnTo>
                    <a:pt x="61209" y="19469"/>
                  </a:lnTo>
                  <a:lnTo>
                    <a:pt x="60619" y="17994"/>
                  </a:lnTo>
                  <a:close/>
                </a:path>
              </a:pathLst>
            </a:custGeom>
            <a:grpFill/>
            <a:ln w="3175" cap="flat">
              <a:solidFill>
                <a:schemeClr val="bg2">
                  <a:lumMod val="90000"/>
                </a:schemeClr>
              </a:solid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13E303B1-038C-2F39-EEC2-6479A611B03D}"/>
                </a:ext>
              </a:extLst>
            </p:cNvPr>
            <p:cNvSpPr/>
            <p:nvPr/>
          </p:nvSpPr>
          <p:spPr>
            <a:xfrm>
              <a:off x="5487746" y="4072440"/>
              <a:ext cx="107373" cy="109143"/>
            </a:xfrm>
            <a:custGeom>
              <a:avLst/>
              <a:gdLst>
                <a:gd name="connsiteX0" fmla="*/ 106784 w 107373"/>
                <a:gd name="connsiteY0" fmla="*/ 75221 h 109143"/>
                <a:gd name="connsiteX1" fmla="*/ 105899 w 107373"/>
                <a:gd name="connsiteY1" fmla="*/ 70353 h 109143"/>
                <a:gd name="connsiteX2" fmla="*/ 105604 w 107373"/>
                <a:gd name="connsiteY2" fmla="*/ 70058 h 109143"/>
                <a:gd name="connsiteX3" fmla="*/ 105161 w 107373"/>
                <a:gd name="connsiteY3" fmla="*/ 70206 h 109143"/>
                <a:gd name="connsiteX4" fmla="*/ 104424 w 107373"/>
                <a:gd name="connsiteY4" fmla="*/ 70353 h 109143"/>
                <a:gd name="connsiteX5" fmla="*/ 101179 w 107373"/>
                <a:gd name="connsiteY5" fmla="*/ 68583 h 109143"/>
                <a:gd name="connsiteX6" fmla="*/ 98672 w 107373"/>
                <a:gd name="connsiteY6" fmla="*/ 68289 h 109143"/>
                <a:gd name="connsiteX7" fmla="*/ 97049 w 107373"/>
                <a:gd name="connsiteY7" fmla="*/ 66814 h 109143"/>
                <a:gd name="connsiteX8" fmla="*/ 96901 w 107373"/>
                <a:gd name="connsiteY8" fmla="*/ 65191 h 109143"/>
                <a:gd name="connsiteX9" fmla="*/ 96017 w 107373"/>
                <a:gd name="connsiteY9" fmla="*/ 64159 h 109143"/>
                <a:gd name="connsiteX10" fmla="*/ 95427 w 107373"/>
                <a:gd name="connsiteY10" fmla="*/ 62241 h 109143"/>
                <a:gd name="connsiteX11" fmla="*/ 94542 w 107373"/>
                <a:gd name="connsiteY11" fmla="*/ 60029 h 109143"/>
                <a:gd name="connsiteX12" fmla="*/ 92182 w 107373"/>
                <a:gd name="connsiteY12" fmla="*/ 58701 h 109143"/>
                <a:gd name="connsiteX13" fmla="*/ 89822 w 107373"/>
                <a:gd name="connsiteY13" fmla="*/ 58407 h 109143"/>
                <a:gd name="connsiteX14" fmla="*/ 88199 w 107373"/>
                <a:gd name="connsiteY14" fmla="*/ 58701 h 109143"/>
                <a:gd name="connsiteX15" fmla="*/ 86282 w 107373"/>
                <a:gd name="connsiteY15" fmla="*/ 58554 h 109143"/>
                <a:gd name="connsiteX16" fmla="*/ 84217 w 107373"/>
                <a:gd name="connsiteY16" fmla="*/ 57817 h 109143"/>
                <a:gd name="connsiteX17" fmla="*/ 82595 w 107373"/>
                <a:gd name="connsiteY17" fmla="*/ 57079 h 109143"/>
                <a:gd name="connsiteX18" fmla="*/ 81267 w 107373"/>
                <a:gd name="connsiteY18" fmla="*/ 55457 h 109143"/>
                <a:gd name="connsiteX19" fmla="*/ 79940 w 107373"/>
                <a:gd name="connsiteY19" fmla="*/ 54129 h 109143"/>
                <a:gd name="connsiteX20" fmla="*/ 78907 w 107373"/>
                <a:gd name="connsiteY20" fmla="*/ 54277 h 109143"/>
                <a:gd name="connsiteX21" fmla="*/ 77580 w 107373"/>
                <a:gd name="connsiteY21" fmla="*/ 53982 h 109143"/>
                <a:gd name="connsiteX22" fmla="*/ 76253 w 107373"/>
                <a:gd name="connsiteY22" fmla="*/ 53392 h 109143"/>
                <a:gd name="connsiteX23" fmla="*/ 75958 w 107373"/>
                <a:gd name="connsiteY23" fmla="*/ 52949 h 109143"/>
                <a:gd name="connsiteX24" fmla="*/ 81120 w 107373"/>
                <a:gd name="connsiteY24" fmla="*/ 47787 h 109143"/>
                <a:gd name="connsiteX25" fmla="*/ 83038 w 107373"/>
                <a:gd name="connsiteY25" fmla="*/ 45280 h 109143"/>
                <a:gd name="connsiteX26" fmla="*/ 83185 w 107373"/>
                <a:gd name="connsiteY26" fmla="*/ 43805 h 109143"/>
                <a:gd name="connsiteX27" fmla="*/ 83185 w 107373"/>
                <a:gd name="connsiteY27" fmla="*/ 42183 h 109143"/>
                <a:gd name="connsiteX28" fmla="*/ 83775 w 107373"/>
                <a:gd name="connsiteY28" fmla="*/ 40560 h 109143"/>
                <a:gd name="connsiteX29" fmla="*/ 83923 w 107373"/>
                <a:gd name="connsiteY29" fmla="*/ 38200 h 109143"/>
                <a:gd name="connsiteX30" fmla="*/ 80973 w 107373"/>
                <a:gd name="connsiteY30" fmla="*/ 29351 h 109143"/>
                <a:gd name="connsiteX31" fmla="*/ 80235 w 107373"/>
                <a:gd name="connsiteY31" fmla="*/ 26696 h 109143"/>
                <a:gd name="connsiteX32" fmla="*/ 79498 w 107373"/>
                <a:gd name="connsiteY32" fmla="*/ 25811 h 109143"/>
                <a:gd name="connsiteX33" fmla="*/ 78907 w 107373"/>
                <a:gd name="connsiteY33" fmla="*/ 25516 h 109143"/>
                <a:gd name="connsiteX34" fmla="*/ 78023 w 107373"/>
                <a:gd name="connsiteY34" fmla="*/ 24926 h 109143"/>
                <a:gd name="connsiteX35" fmla="*/ 76990 w 107373"/>
                <a:gd name="connsiteY35" fmla="*/ 23894 h 109143"/>
                <a:gd name="connsiteX36" fmla="*/ 76548 w 107373"/>
                <a:gd name="connsiteY36" fmla="*/ 22419 h 109143"/>
                <a:gd name="connsiteX37" fmla="*/ 75810 w 107373"/>
                <a:gd name="connsiteY37" fmla="*/ 22124 h 109143"/>
                <a:gd name="connsiteX38" fmla="*/ 74483 w 107373"/>
                <a:gd name="connsiteY38" fmla="*/ 22124 h 109143"/>
                <a:gd name="connsiteX39" fmla="*/ 73156 w 107373"/>
                <a:gd name="connsiteY39" fmla="*/ 23009 h 109143"/>
                <a:gd name="connsiteX40" fmla="*/ 72565 w 107373"/>
                <a:gd name="connsiteY40" fmla="*/ 24336 h 109143"/>
                <a:gd name="connsiteX41" fmla="*/ 72565 w 107373"/>
                <a:gd name="connsiteY41" fmla="*/ 25958 h 109143"/>
                <a:gd name="connsiteX42" fmla="*/ 72271 w 107373"/>
                <a:gd name="connsiteY42" fmla="*/ 27138 h 109143"/>
                <a:gd name="connsiteX43" fmla="*/ 71533 w 107373"/>
                <a:gd name="connsiteY43" fmla="*/ 28023 h 109143"/>
                <a:gd name="connsiteX44" fmla="*/ 70058 w 107373"/>
                <a:gd name="connsiteY44" fmla="*/ 29941 h 109143"/>
                <a:gd name="connsiteX45" fmla="*/ 69321 w 107373"/>
                <a:gd name="connsiteY45" fmla="*/ 31711 h 109143"/>
                <a:gd name="connsiteX46" fmla="*/ 68436 w 107373"/>
                <a:gd name="connsiteY46" fmla="*/ 33333 h 109143"/>
                <a:gd name="connsiteX47" fmla="*/ 67108 w 107373"/>
                <a:gd name="connsiteY47" fmla="*/ 33186 h 109143"/>
                <a:gd name="connsiteX48" fmla="*/ 66518 w 107373"/>
                <a:gd name="connsiteY48" fmla="*/ 33038 h 109143"/>
                <a:gd name="connsiteX49" fmla="*/ 66076 w 107373"/>
                <a:gd name="connsiteY49" fmla="*/ 33333 h 109143"/>
                <a:gd name="connsiteX50" fmla="*/ 64158 w 107373"/>
                <a:gd name="connsiteY50" fmla="*/ 34218 h 109143"/>
                <a:gd name="connsiteX51" fmla="*/ 62536 w 107373"/>
                <a:gd name="connsiteY51" fmla="*/ 34513 h 109143"/>
                <a:gd name="connsiteX52" fmla="*/ 61946 w 107373"/>
                <a:gd name="connsiteY52" fmla="*/ 33628 h 109143"/>
                <a:gd name="connsiteX53" fmla="*/ 61061 w 107373"/>
                <a:gd name="connsiteY53" fmla="*/ 32890 h 109143"/>
                <a:gd name="connsiteX54" fmla="*/ 59881 w 107373"/>
                <a:gd name="connsiteY54" fmla="*/ 31416 h 109143"/>
                <a:gd name="connsiteX55" fmla="*/ 58701 w 107373"/>
                <a:gd name="connsiteY55" fmla="*/ 30236 h 109143"/>
                <a:gd name="connsiteX56" fmla="*/ 56194 w 107373"/>
                <a:gd name="connsiteY56" fmla="*/ 29498 h 109143"/>
                <a:gd name="connsiteX57" fmla="*/ 55309 w 107373"/>
                <a:gd name="connsiteY57" fmla="*/ 29793 h 109143"/>
                <a:gd name="connsiteX58" fmla="*/ 54129 w 107373"/>
                <a:gd name="connsiteY58" fmla="*/ 29793 h 109143"/>
                <a:gd name="connsiteX59" fmla="*/ 53392 w 107373"/>
                <a:gd name="connsiteY59" fmla="*/ 29351 h 109143"/>
                <a:gd name="connsiteX60" fmla="*/ 53539 w 107373"/>
                <a:gd name="connsiteY60" fmla="*/ 28613 h 109143"/>
                <a:gd name="connsiteX61" fmla="*/ 54719 w 107373"/>
                <a:gd name="connsiteY61" fmla="*/ 26843 h 109143"/>
                <a:gd name="connsiteX62" fmla="*/ 55456 w 107373"/>
                <a:gd name="connsiteY62" fmla="*/ 25221 h 109143"/>
                <a:gd name="connsiteX63" fmla="*/ 55899 w 107373"/>
                <a:gd name="connsiteY63" fmla="*/ 23451 h 109143"/>
                <a:gd name="connsiteX64" fmla="*/ 55899 w 107373"/>
                <a:gd name="connsiteY64" fmla="*/ 21829 h 109143"/>
                <a:gd name="connsiteX65" fmla="*/ 55162 w 107373"/>
                <a:gd name="connsiteY65" fmla="*/ 19469 h 109143"/>
                <a:gd name="connsiteX66" fmla="*/ 54129 w 107373"/>
                <a:gd name="connsiteY66" fmla="*/ 17551 h 109143"/>
                <a:gd name="connsiteX67" fmla="*/ 53834 w 107373"/>
                <a:gd name="connsiteY67" fmla="*/ 16372 h 109143"/>
                <a:gd name="connsiteX68" fmla="*/ 53982 w 107373"/>
                <a:gd name="connsiteY68" fmla="*/ 14897 h 109143"/>
                <a:gd name="connsiteX69" fmla="*/ 53687 w 107373"/>
                <a:gd name="connsiteY69" fmla="*/ 13422 h 109143"/>
                <a:gd name="connsiteX70" fmla="*/ 53392 w 107373"/>
                <a:gd name="connsiteY70" fmla="*/ 12684 h 109143"/>
                <a:gd name="connsiteX71" fmla="*/ 53244 w 107373"/>
                <a:gd name="connsiteY71" fmla="*/ 11209 h 109143"/>
                <a:gd name="connsiteX72" fmla="*/ 52949 w 107373"/>
                <a:gd name="connsiteY72" fmla="*/ 9882 h 109143"/>
                <a:gd name="connsiteX73" fmla="*/ 52212 w 107373"/>
                <a:gd name="connsiteY73" fmla="*/ 9439 h 109143"/>
                <a:gd name="connsiteX74" fmla="*/ 51917 w 107373"/>
                <a:gd name="connsiteY74" fmla="*/ 7227 h 109143"/>
                <a:gd name="connsiteX75" fmla="*/ 52064 w 107373"/>
                <a:gd name="connsiteY75" fmla="*/ 5015 h 109143"/>
                <a:gd name="connsiteX76" fmla="*/ 51032 w 107373"/>
                <a:gd name="connsiteY76" fmla="*/ 4130 h 109143"/>
                <a:gd name="connsiteX77" fmla="*/ 49557 w 107373"/>
                <a:gd name="connsiteY77" fmla="*/ 3540 h 109143"/>
                <a:gd name="connsiteX78" fmla="*/ 48672 w 107373"/>
                <a:gd name="connsiteY78" fmla="*/ 2655 h 109143"/>
                <a:gd name="connsiteX79" fmla="*/ 48229 w 107373"/>
                <a:gd name="connsiteY79" fmla="*/ 1622 h 109143"/>
                <a:gd name="connsiteX80" fmla="*/ 47639 w 107373"/>
                <a:gd name="connsiteY80" fmla="*/ 1327 h 109143"/>
                <a:gd name="connsiteX81" fmla="*/ 47197 w 107373"/>
                <a:gd name="connsiteY81" fmla="*/ 1475 h 109143"/>
                <a:gd name="connsiteX82" fmla="*/ 46754 w 107373"/>
                <a:gd name="connsiteY82" fmla="*/ 2065 h 109143"/>
                <a:gd name="connsiteX83" fmla="*/ 46312 w 107373"/>
                <a:gd name="connsiteY83" fmla="*/ 2212 h 109143"/>
                <a:gd name="connsiteX84" fmla="*/ 45427 w 107373"/>
                <a:gd name="connsiteY84" fmla="*/ 0 h 109143"/>
                <a:gd name="connsiteX85" fmla="*/ 45132 w 107373"/>
                <a:gd name="connsiteY85" fmla="*/ 0 h 109143"/>
                <a:gd name="connsiteX86" fmla="*/ 44542 w 107373"/>
                <a:gd name="connsiteY86" fmla="*/ 442 h 109143"/>
                <a:gd name="connsiteX87" fmla="*/ 37758 w 107373"/>
                <a:gd name="connsiteY87" fmla="*/ 2802 h 109143"/>
                <a:gd name="connsiteX88" fmla="*/ 37462 w 107373"/>
                <a:gd name="connsiteY88" fmla="*/ 1917 h 109143"/>
                <a:gd name="connsiteX89" fmla="*/ 36873 w 107373"/>
                <a:gd name="connsiteY89" fmla="*/ 885 h 109143"/>
                <a:gd name="connsiteX90" fmla="*/ 35545 w 107373"/>
                <a:gd name="connsiteY90" fmla="*/ 442 h 109143"/>
                <a:gd name="connsiteX91" fmla="*/ 33333 w 107373"/>
                <a:gd name="connsiteY91" fmla="*/ 1327 h 109143"/>
                <a:gd name="connsiteX92" fmla="*/ 32005 w 107373"/>
                <a:gd name="connsiteY92" fmla="*/ 1327 h 109143"/>
                <a:gd name="connsiteX93" fmla="*/ 32005 w 107373"/>
                <a:gd name="connsiteY93" fmla="*/ 2212 h 109143"/>
                <a:gd name="connsiteX94" fmla="*/ 31120 w 107373"/>
                <a:gd name="connsiteY94" fmla="*/ 5900 h 109143"/>
                <a:gd name="connsiteX95" fmla="*/ 29941 w 107373"/>
                <a:gd name="connsiteY95" fmla="*/ 9144 h 109143"/>
                <a:gd name="connsiteX96" fmla="*/ 29203 w 107373"/>
                <a:gd name="connsiteY96" fmla="*/ 9882 h 109143"/>
                <a:gd name="connsiteX97" fmla="*/ 25958 w 107373"/>
                <a:gd name="connsiteY97" fmla="*/ 10767 h 109143"/>
                <a:gd name="connsiteX98" fmla="*/ 24484 w 107373"/>
                <a:gd name="connsiteY98" fmla="*/ 12242 h 109143"/>
                <a:gd name="connsiteX99" fmla="*/ 23303 w 107373"/>
                <a:gd name="connsiteY99" fmla="*/ 16667 h 109143"/>
                <a:gd name="connsiteX100" fmla="*/ 22419 w 107373"/>
                <a:gd name="connsiteY100" fmla="*/ 20354 h 109143"/>
                <a:gd name="connsiteX101" fmla="*/ 21386 w 107373"/>
                <a:gd name="connsiteY101" fmla="*/ 20944 h 109143"/>
                <a:gd name="connsiteX102" fmla="*/ 16519 w 107373"/>
                <a:gd name="connsiteY102" fmla="*/ 26106 h 109143"/>
                <a:gd name="connsiteX103" fmla="*/ 13274 w 107373"/>
                <a:gd name="connsiteY103" fmla="*/ 28023 h 109143"/>
                <a:gd name="connsiteX104" fmla="*/ 11062 w 107373"/>
                <a:gd name="connsiteY104" fmla="*/ 29793 h 109143"/>
                <a:gd name="connsiteX105" fmla="*/ 8997 w 107373"/>
                <a:gd name="connsiteY105" fmla="*/ 32006 h 109143"/>
                <a:gd name="connsiteX106" fmla="*/ 6342 w 107373"/>
                <a:gd name="connsiteY106" fmla="*/ 34070 h 109143"/>
                <a:gd name="connsiteX107" fmla="*/ 3392 w 107373"/>
                <a:gd name="connsiteY107" fmla="*/ 37610 h 109143"/>
                <a:gd name="connsiteX108" fmla="*/ 1327 w 107373"/>
                <a:gd name="connsiteY108" fmla="*/ 41445 h 109143"/>
                <a:gd name="connsiteX109" fmla="*/ 0 w 107373"/>
                <a:gd name="connsiteY109" fmla="*/ 42625 h 109143"/>
                <a:gd name="connsiteX110" fmla="*/ 5605 w 107373"/>
                <a:gd name="connsiteY110" fmla="*/ 48230 h 109143"/>
                <a:gd name="connsiteX111" fmla="*/ 13126 w 107373"/>
                <a:gd name="connsiteY111" fmla="*/ 51622 h 109143"/>
                <a:gd name="connsiteX112" fmla="*/ 17256 w 107373"/>
                <a:gd name="connsiteY112" fmla="*/ 54129 h 109143"/>
                <a:gd name="connsiteX113" fmla="*/ 18879 w 107373"/>
                <a:gd name="connsiteY113" fmla="*/ 58112 h 109143"/>
                <a:gd name="connsiteX114" fmla="*/ 20944 w 107373"/>
                <a:gd name="connsiteY114" fmla="*/ 59439 h 109143"/>
                <a:gd name="connsiteX115" fmla="*/ 23746 w 107373"/>
                <a:gd name="connsiteY115" fmla="*/ 60766 h 109143"/>
                <a:gd name="connsiteX116" fmla="*/ 28466 w 107373"/>
                <a:gd name="connsiteY116" fmla="*/ 61799 h 109143"/>
                <a:gd name="connsiteX117" fmla="*/ 32153 w 107373"/>
                <a:gd name="connsiteY117" fmla="*/ 64159 h 109143"/>
                <a:gd name="connsiteX118" fmla="*/ 48377 w 107373"/>
                <a:gd name="connsiteY118" fmla="*/ 78760 h 109143"/>
                <a:gd name="connsiteX119" fmla="*/ 55752 w 107373"/>
                <a:gd name="connsiteY119" fmla="*/ 85987 h 109143"/>
                <a:gd name="connsiteX120" fmla="*/ 62094 w 107373"/>
                <a:gd name="connsiteY120" fmla="*/ 90855 h 109143"/>
                <a:gd name="connsiteX121" fmla="*/ 84955 w 107373"/>
                <a:gd name="connsiteY121" fmla="*/ 102949 h 109143"/>
                <a:gd name="connsiteX122" fmla="*/ 91740 w 107373"/>
                <a:gd name="connsiteY122" fmla="*/ 105014 h 109143"/>
                <a:gd name="connsiteX123" fmla="*/ 100589 w 107373"/>
                <a:gd name="connsiteY123" fmla="*/ 108701 h 109143"/>
                <a:gd name="connsiteX124" fmla="*/ 103539 w 107373"/>
                <a:gd name="connsiteY124" fmla="*/ 109143 h 109143"/>
                <a:gd name="connsiteX125" fmla="*/ 102801 w 107373"/>
                <a:gd name="connsiteY125" fmla="*/ 108259 h 109143"/>
                <a:gd name="connsiteX126" fmla="*/ 102801 w 107373"/>
                <a:gd name="connsiteY126" fmla="*/ 103391 h 109143"/>
                <a:gd name="connsiteX127" fmla="*/ 102359 w 107373"/>
                <a:gd name="connsiteY127" fmla="*/ 96902 h 109143"/>
                <a:gd name="connsiteX128" fmla="*/ 102506 w 107373"/>
                <a:gd name="connsiteY128" fmla="*/ 94394 h 109143"/>
                <a:gd name="connsiteX129" fmla="*/ 102949 w 107373"/>
                <a:gd name="connsiteY129" fmla="*/ 92035 h 109143"/>
                <a:gd name="connsiteX130" fmla="*/ 102949 w 107373"/>
                <a:gd name="connsiteY130" fmla="*/ 90117 h 109143"/>
                <a:gd name="connsiteX131" fmla="*/ 104424 w 107373"/>
                <a:gd name="connsiteY131" fmla="*/ 89380 h 109143"/>
                <a:gd name="connsiteX132" fmla="*/ 104866 w 107373"/>
                <a:gd name="connsiteY132" fmla="*/ 88642 h 109143"/>
                <a:gd name="connsiteX133" fmla="*/ 105161 w 107373"/>
                <a:gd name="connsiteY133" fmla="*/ 86135 h 109143"/>
                <a:gd name="connsiteX134" fmla="*/ 106636 w 107373"/>
                <a:gd name="connsiteY134" fmla="*/ 83775 h 109143"/>
                <a:gd name="connsiteX135" fmla="*/ 106636 w 107373"/>
                <a:gd name="connsiteY135" fmla="*/ 79793 h 109143"/>
                <a:gd name="connsiteX136" fmla="*/ 107078 w 107373"/>
                <a:gd name="connsiteY136" fmla="*/ 78908 h 109143"/>
                <a:gd name="connsiteX137" fmla="*/ 107374 w 107373"/>
                <a:gd name="connsiteY137" fmla="*/ 77875 h 109143"/>
                <a:gd name="connsiteX138" fmla="*/ 106784 w 107373"/>
                <a:gd name="connsiteY138" fmla="*/ 75221 h 109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7373" h="109143">
                  <a:moveTo>
                    <a:pt x="106784" y="75221"/>
                  </a:moveTo>
                  <a:lnTo>
                    <a:pt x="105899" y="70353"/>
                  </a:lnTo>
                  <a:lnTo>
                    <a:pt x="105604" y="70058"/>
                  </a:lnTo>
                  <a:lnTo>
                    <a:pt x="105161" y="70206"/>
                  </a:lnTo>
                  <a:lnTo>
                    <a:pt x="104424" y="70353"/>
                  </a:lnTo>
                  <a:lnTo>
                    <a:pt x="101179" y="68583"/>
                  </a:lnTo>
                  <a:lnTo>
                    <a:pt x="98672" y="68289"/>
                  </a:lnTo>
                  <a:lnTo>
                    <a:pt x="97049" y="66814"/>
                  </a:lnTo>
                  <a:lnTo>
                    <a:pt x="96901" y="65191"/>
                  </a:lnTo>
                  <a:lnTo>
                    <a:pt x="96017" y="64159"/>
                  </a:lnTo>
                  <a:lnTo>
                    <a:pt x="95427" y="62241"/>
                  </a:lnTo>
                  <a:lnTo>
                    <a:pt x="94542" y="60029"/>
                  </a:lnTo>
                  <a:lnTo>
                    <a:pt x="92182" y="58701"/>
                  </a:lnTo>
                  <a:lnTo>
                    <a:pt x="89822" y="58407"/>
                  </a:lnTo>
                  <a:lnTo>
                    <a:pt x="88199" y="58701"/>
                  </a:lnTo>
                  <a:lnTo>
                    <a:pt x="86282" y="58554"/>
                  </a:lnTo>
                  <a:lnTo>
                    <a:pt x="84217" y="57817"/>
                  </a:lnTo>
                  <a:lnTo>
                    <a:pt x="82595" y="57079"/>
                  </a:lnTo>
                  <a:lnTo>
                    <a:pt x="81267" y="55457"/>
                  </a:lnTo>
                  <a:lnTo>
                    <a:pt x="79940" y="54129"/>
                  </a:lnTo>
                  <a:lnTo>
                    <a:pt x="78907" y="54277"/>
                  </a:lnTo>
                  <a:lnTo>
                    <a:pt x="77580" y="53982"/>
                  </a:lnTo>
                  <a:lnTo>
                    <a:pt x="76253" y="53392"/>
                  </a:lnTo>
                  <a:lnTo>
                    <a:pt x="75958" y="52949"/>
                  </a:lnTo>
                  <a:lnTo>
                    <a:pt x="81120" y="47787"/>
                  </a:lnTo>
                  <a:lnTo>
                    <a:pt x="83038" y="45280"/>
                  </a:lnTo>
                  <a:lnTo>
                    <a:pt x="83185" y="43805"/>
                  </a:lnTo>
                  <a:lnTo>
                    <a:pt x="83185" y="42183"/>
                  </a:lnTo>
                  <a:lnTo>
                    <a:pt x="83775" y="40560"/>
                  </a:lnTo>
                  <a:lnTo>
                    <a:pt x="83923" y="38200"/>
                  </a:lnTo>
                  <a:lnTo>
                    <a:pt x="80973" y="29351"/>
                  </a:lnTo>
                  <a:lnTo>
                    <a:pt x="80235" y="26696"/>
                  </a:lnTo>
                  <a:lnTo>
                    <a:pt x="79498" y="25811"/>
                  </a:lnTo>
                  <a:lnTo>
                    <a:pt x="78907" y="25516"/>
                  </a:lnTo>
                  <a:lnTo>
                    <a:pt x="78023" y="24926"/>
                  </a:lnTo>
                  <a:lnTo>
                    <a:pt x="76990" y="23894"/>
                  </a:lnTo>
                  <a:lnTo>
                    <a:pt x="76548" y="22419"/>
                  </a:lnTo>
                  <a:lnTo>
                    <a:pt x="75810" y="22124"/>
                  </a:lnTo>
                  <a:lnTo>
                    <a:pt x="74483" y="22124"/>
                  </a:lnTo>
                  <a:lnTo>
                    <a:pt x="73156" y="23009"/>
                  </a:lnTo>
                  <a:lnTo>
                    <a:pt x="72565" y="24336"/>
                  </a:lnTo>
                  <a:lnTo>
                    <a:pt x="72565" y="25958"/>
                  </a:lnTo>
                  <a:lnTo>
                    <a:pt x="72271" y="27138"/>
                  </a:lnTo>
                  <a:lnTo>
                    <a:pt x="71533" y="28023"/>
                  </a:lnTo>
                  <a:lnTo>
                    <a:pt x="70058" y="29941"/>
                  </a:lnTo>
                  <a:lnTo>
                    <a:pt x="69321" y="31711"/>
                  </a:lnTo>
                  <a:lnTo>
                    <a:pt x="68436" y="33333"/>
                  </a:lnTo>
                  <a:lnTo>
                    <a:pt x="67108" y="33186"/>
                  </a:lnTo>
                  <a:lnTo>
                    <a:pt x="66518" y="33038"/>
                  </a:lnTo>
                  <a:lnTo>
                    <a:pt x="66076" y="33333"/>
                  </a:lnTo>
                  <a:lnTo>
                    <a:pt x="64158" y="34218"/>
                  </a:lnTo>
                  <a:lnTo>
                    <a:pt x="62536" y="34513"/>
                  </a:lnTo>
                  <a:lnTo>
                    <a:pt x="61946" y="33628"/>
                  </a:lnTo>
                  <a:lnTo>
                    <a:pt x="61061" y="32890"/>
                  </a:lnTo>
                  <a:lnTo>
                    <a:pt x="59881" y="31416"/>
                  </a:lnTo>
                  <a:lnTo>
                    <a:pt x="58701" y="30236"/>
                  </a:lnTo>
                  <a:lnTo>
                    <a:pt x="56194" y="29498"/>
                  </a:lnTo>
                  <a:lnTo>
                    <a:pt x="55309" y="29793"/>
                  </a:lnTo>
                  <a:lnTo>
                    <a:pt x="54129" y="29793"/>
                  </a:lnTo>
                  <a:lnTo>
                    <a:pt x="53392" y="29351"/>
                  </a:lnTo>
                  <a:lnTo>
                    <a:pt x="53539" y="28613"/>
                  </a:lnTo>
                  <a:lnTo>
                    <a:pt x="54719" y="26843"/>
                  </a:lnTo>
                  <a:lnTo>
                    <a:pt x="55456" y="25221"/>
                  </a:lnTo>
                  <a:lnTo>
                    <a:pt x="55899" y="23451"/>
                  </a:lnTo>
                  <a:lnTo>
                    <a:pt x="55899" y="21829"/>
                  </a:lnTo>
                  <a:lnTo>
                    <a:pt x="55162" y="19469"/>
                  </a:lnTo>
                  <a:lnTo>
                    <a:pt x="54129" y="17551"/>
                  </a:lnTo>
                  <a:lnTo>
                    <a:pt x="53834" y="16372"/>
                  </a:lnTo>
                  <a:lnTo>
                    <a:pt x="53982" y="14897"/>
                  </a:lnTo>
                  <a:lnTo>
                    <a:pt x="53687" y="13422"/>
                  </a:lnTo>
                  <a:lnTo>
                    <a:pt x="53392" y="12684"/>
                  </a:lnTo>
                  <a:lnTo>
                    <a:pt x="53244" y="11209"/>
                  </a:lnTo>
                  <a:lnTo>
                    <a:pt x="52949" y="9882"/>
                  </a:lnTo>
                  <a:lnTo>
                    <a:pt x="52212" y="9439"/>
                  </a:lnTo>
                  <a:lnTo>
                    <a:pt x="51917" y="7227"/>
                  </a:lnTo>
                  <a:lnTo>
                    <a:pt x="52064" y="5015"/>
                  </a:lnTo>
                  <a:lnTo>
                    <a:pt x="51032" y="4130"/>
                  </a:lnTo>
                  <a:lnTo>
                    <a:pt x="49557" y="3540"/>
                  </a:lnTo>
                  <a:lnTo>
                    <a:pt x="48672" y="2655"/>
                  </a:lnTo>
                  <a:lnTo>
                    <a:pt x="48229" y="1622"/>
                  </a:lnTo>
                  <a:lnTo>
                    <a:pt x="47639" y="1327"/>
                  </a:lnTo>
                  <a:lnTo>
                    <a:pt x="47197" y="1475"/>
                  </a:lnTo>
                  <a:lnTo>
                    <a:pt x="46754" y="2065"/>
                  </a:lnTo>
                  <a:lnTo>
                    <a:pt x="46312" y="2212"/>
                  </a:lnTo>
                  <a:lnTo>
                    <a:pt x="45427" y="0"/>
                  </a:lnTo>
                  <a:lnTo>
                    <a:pt x="45132" y="0"/>
                  </a:lnTo>
                  <a:lnTo>
                    <a:pt x="44542" y="442"/>
                  </a:lnTo>
                  <a:lnTo>
                    <a:pt x="37758" y="2802"/>
                  </a:lnTo>
                  <a:lnTo>
                    <a:pt x="37462" y="1917"/>
                  </a:lnTo>
                  <a:lnTo>
                    <a:pt x="36873" y="885"/>
                  </a:lnTo>
                  <a:lnTo>
                    <a:pt x="35545" y="442"/>
                  </a:lnTo>
                  <a:lnTo>
                    <a:pt x="33333" y="1327"/>
                  </a:lnTo>
                  <a:lnTo>
                    <a:pt x="32005" y="1327"/>
                  </a:lnTo>
                  <a:lnTo>
                    <a:pt x="32005" y="2212"/>
                  </a:lnTo>
                  <a:lnTo>
                    <a:pt x="31120" y="5900"/>
                  </a:lnTo>
                  <a:lnTo>
                    <a:pt x="29941" y="9144"/>
                  </a:lnTo>
                  <a:lnTo>
                    <a:pt x="29203" y="9882"/>
                  </a:lnTo>
                  <a:lnTo>
                    <a:pt x="25958" y="10767"/>
                  </a:lnTo>
                  <a:lnTo>
                    <a:pt x="24484" y="12242"/>
                  </a:lnTo>
                  <a:lnTo>
                    <a:pt x="23303" y="16667"/>
                  </a:lnTo>
                  <a:lnTo>
                    <a:pt x="22419" y="20354"/>
                  </a:lnTo>
                  <a:lnTo>
                    <a:pt x="21386" y="20944"/>
                  </a:lnTo>
                  <a:lnTo>
                    <a:pt x="16519" y="26106"/>
                  </a:lnTo>
                  <a:lnTo>
                    <a:pt x="13274" y="28023"/>
                  </a:lnTo>
                  <a:lnTo>
                    <a:pt x="11062" y="29793"/>
                  </a:lnTo>
                  <a:lnTo>
                    <a:pt x="8997" y="32006"/>
                  </a:lnTo>
                  <a:lnTo>
                    <a:pt x="6342" y="34070"/>
                  </a:lnTo>
                  <a:lnTo>
                    <a:pt x="3392" y="37610"/>
                  </a:lnTo>
                  <a:lnTo>
                    <a:pt x="1327" y="41445"/>
                  </a:lnTo>
                  <a:lnTo>
                    <a:pt x="0" y="42625"/>
                  </a:lnTo>
                  <a:lnTo>
                    <a:pt x="5605" y="48230"/>
                  </a:lnTo>
                  <a:lnTo>
                    <a:pt x="13126" y="51622"/>
                  </a:lnTo>
                  <a:lnTo>
                    <a:pt x="17256" y="54129"/>
                  </a:lnTo>
                  <a:lnTo>
                    <a:pt x="18879" y="58112"/>
                  </a:lnTo>
                  <a:lnTo>
                    <a:pt x="20944" y="59439"/>
                  </a:lnTo>
                  <a:lnTo>
                    <a:pt x="23746" y="60766"/>
                  </a:lnTo>
                  <a:lnTo>
                    <a:pt x="28466" y="61799"/>
                  </a:lnTo>
                  <a:lnTo>
                    <a:pt x="32153" y="64159"/>
                  </a:lnTo>
                  <a:lnTo>
                    <a:pt x="48377" y="78760"/>
                  </a:lnTo>
                  <a:lnTo>
                    <a:pt x="55752" y="85987"/>
                  </a:lnTo>
                  <a:lnTo>
                    <a:pt x="62094" y="90855"/>
                  </a:lnTo>
                  <a:lnTo>
                    <a:pt x="84955" y="102949"/>
                  </a:lnTo>
                  <a:lnTo>
                    <a:pt x="91740" y="105014"/>
                  </a:lnTo>
                  <a:lnTo>
                    <a:pt x="100589" y="108701"/>
                  </a:lnTo>
                  <a:lnTo>
                    <a:pt x="103539" y="109143"/>
                  </a:lnTo>
                  <a:lnTo>
                    <a:pt x="102801" y="108259"/>
                  </a:lnTo>
                  <a:lnTo>
                    <a:pt x="102801" y="103391"/>
                  </a:lnTo>
                  <a:lnTo>
                    <a:pt x="102359" y="96902"/>
                  </a:lnTo>
                  <a:lnTo>
                    <a:pt x="102506" y="94394"/>
                  </a:lnTo>
                  <a:lnTo>
                    <a:pt x="102949" y="92035"/>
                  </a:lnTo>
                  <a:lnTo>
                    <a:pt x="102949" y="90117"/>
                  </a:lnTo>
                  <a:lnTo>
                    <a:pt x="104424" y="89380"/>
                  </a:lnTo>
                  <a:lnTo>
                    <a:pt x="104866" y="88642"/>
                  </a:lnTo>
                  <a:lnTo>
                    <a:pt x="105161" y="86135"/>
                  </a:lnTo>
                  <a:lnTo>
                    <a:pt x="106636" y="83775"/>
                  </a:lnTo>
                  <a:lnTo>
                    <a:pt x="106636" y="79793"/>
                  </a:lnTo>
                  <a:lnTo>
                    <a:pt x="107078" y="78908"/>
                  </a:lnTo>
                  <a:lnTo>
                    <a:pt x="107374" y="77875"/>
                  </a:lnTo>
                  <a:lnTo>
                    <a:pt x="106784" y="75221"/>
                  </a:lnTo>
                  <a:close/>
                </a:path>
              </a:pathLst>
            </a:custGeom>
            <a:grpFill/>
            <a:ln w="3175" cap="flat">
              <a:solidFill>
                <a:schemeClr val="bg2">
                  <a:lumMod val="90000"/>
                </a:schemeClr>
              </a:solid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1B563570-98D9-255C-0893-5AE2B4E7CE23}"/>
                </a:ext>
              </a:extLst>
            </p:cNvPr>
            <p:cNvSpPr/>
            <p:nvPr/>
          </p:nvSpPr>
          <p:spPr>
            <a:xfrm>
              <a:off x="7871942" y="4039402"/>
              <a:ext cx="56636" cy="101179"/>
            </a:xfrm>
            <a:custGeom>
              <a:avLst/>
              <a:gdLst>
                <a:gd name="connsiteX0" fmla="*/ 2212 w 56636"/>
                <a:gd name="connsiteY0" fmla="*/ 20206 h 101179"/>
                <a:gd name="connsiteX1" fmla="*/ 4425 w 56636"/>
                <a:gd name="connsiteY1" fmla="*/ 21534 h 101179"/>
                <a:gd name="connsiteX2" fmla="*/ 3687 w 56636"/>
                <a:gd name="connsiteY2" fmla="*/ 19616 h 101179"/>
                <a:gd name="connsiteX3" fmla="*/ 3245 w 56636"/>
                <a:gd name="connsiteY3" fmla="*/ 19174 h 101179"/>
                <a:gd name="connsiteX4" fmla="*/ 295 w 56636"/>
                <a:gd name="connsiteY4" fmla="*/ 18142 h 101179"/>
                <a:gd name="connsiteX5" fmla="*/ 737 w 56636"/>
                <a:gd name="connsiteY5" fmla="*/ 19026 h 101179"/>
                <a:gd name="connsiteX6" fmla="*/ 2212 w 56636"/>
                <a:gd name="connsiteY6" fmla="*/ 20206 h 101179"/>
                <a:gd name="connsiteX7" fmla="*/ 4425 w 56636"/>
                <a:gd name="connsiteY7" fmla="*/ 4720 h 101179"/>
                <a:gd name="connsiteX8" fmla="*/ 6047 w 56636"/>
                <a:gd name="connsiteY8" fmla="*/ 4425 h 101179"/>
                <a:gd name="connsiteX9" fmla="*/ 4572 w 56636"/>
                <a:gd name="connsiteY9" fmla="*/ 3097 h 101179"/>
                <a:gd name="connsiteX10" fmla="*/ 3982 w 56636"/>
                <a:gd name="connsiteY10" fmla="*/ 1475 h 101179"/>
                <a:gd name="connsiteX11" fmla="*/ 3245 w 56636"/>
                <a:gd name="connsiteY11" fmla="*/ 1475 h 101179"/>
                <a:gd name="connsiteX12" fmla="*/ 2950 w 56636"/>
                <a:gd name="connsiteY12" fmla="*/ 2213 h 101179"/>
                <a:gd name="connsiteX13" fmla="*/ 3245 w 56636"/>
                <a:gd name="connsiteY13" fmla="*/ 2950 h 101179"/>
                <a:gd name="connsiteX14" fmla="*/ 4572 w 56636"/>
                <a:gd name="connsiteY14" fmla="*/ 4720 h 101179"/>
                <a:gd name="connsiteX15" fmla="*/ 55899 w 56636"/>
                <a:gd name="connsiteY15" fmla="*/ 65634 h 101179"/>
                <a:gd name="connsiteX16" fmla="*/ 54867 w 56636"/>
                <a:gd name="connsiteY16" fmla="*/ 61947 h 101179"/>
                <a:gd name="connsiteX17" fmla="*/ 53982 w 56636"/>
                <a:gd name="connsiteY17" fmla="*/ 61061 h 101179"/>
                <a:gd name="connsiteX18" fmla="*/ 52212 w 56636"/>
                <a:gd name="connsiteY18" fmla="*/ 56932 h 101179"/>
                <a:gd name="connsiteX19" fmla="*/ 51032 w 56636"/>
                <a:gd name="connsiteY19" fmla="*/ 55309 h 101179"/>
                <a:gd name="connsiteX20" fmla="*/ 51032 w 56636"/>
                <a:gd name="connsiteY20" fmla="*/ 53834 h 101179"/>
                <a:gd name="connsiteX21" fmla="*/ 50589 w 56636"/>
                <a:gd name="connsiteY21" fmla="*/ 52802 h 101179"/>
                <a:gd name="connsiteX22" fmla="*/ 44542 w 56636"/>
                <a:gd name="connsiteY22" fmla="*/ 43953 h 101179"/>
                <a:gd name="connsiteX23" fmla="*/ 44247 w 56636"/>
                <a:gd name="connsiteY23" fmla="*/ 43215 h 101179"/>
                <a:gd name="connsiteX24" fmla="*/ 44247 w 56636"/>
                <a:gd name="connsiteY24" fmla="*/ 41445 h 101179"/>
                <a:gd name="connsiteX25" fmla="*/ 42920 w 56636"/>
                <a:gd name="connsiteY25" fmla="*/ 35840 h 101179"/>
                <a:gd name="connsiteX26" fmla="*/ 41887 w 56636"/>
                <a:gd name="connsiteY26" fmla="*/ 34808 h 101179"/>
                <a:gd name="connsiteX27" fmla="*/ 40265 w 56636"/>
                <a:gd name="connsiteY27" fmla="*/ 34513 h 101179"/>
                <a:gd name="connsiteX28" fmla="*/ 39085 w 56636"/>
                <a:gd name="connsiteY28" fmla="*/ 33923 h 101179"/>
                <a:gd name="connsiteX29" fmla="*/ 38790 w 56636"/>
                <a:gd name="connsiteY29" fmla="*/ 32743 h 101179"/>
                <a:gd name="connsiteX30" fmla="*/ 38790 w 56636"/>
                <a:gd name="connsiteY30" fmla="*/ 31268 h 101179"/>
                <a:gd name="connsiteX31" fmla="*/ 38348 w 56636"/>
                <a:gd name="connsiteY31" fmla="*/ 29941 h 101179"/>
                <a:gd name="connsiteX32" fmla="*/ 33628 w 56636"/>
                <a:gd name="connsiteY32" fmla="*/ 22861 h 101179"/>
                <a:gd name="connsiteX33" fmla="*/ 32595 w 56636"/>
                <a:gd name="connsiteY33" fmla="*/ 22271 h 101179"/>
                <a:gd name="connsiteX34" fmla="*/ 31416 w 56636"/>
                <a:gd name="connsiteY34" fmla="*/ 21829 h 101179"/>
                <a:gd name="connsiteX35" fmla="*/ 30826 w 56636"/>
                <a:gd name="connsiteY35" fmla="*/ 20501 h 101179"/>
                <a:gd name="connsiteX36" fmla="*/ 30383 w 56636"/>
                <a:gd name="connsiteY36" fmla="*/ 18879 h 101179"/>
                <a:gd name="connsiteX37" fmla="*/ 25663 w 56636"/>
                <a:gd name="connsiteY37" fmla="*/ 11504 h 101179"/>
                <a:gd name="connsiteX38" fmla="*/ 16961 w 56636"/>
                <a:gd name="connsiteY38" fmla="*/ 4277 h 101179"/>
                <a:gd name="connsiteX39" fmla="*/ 13717 w 56636"/>
                <a:gd name="connsiteY39" fmla="*/ 295 h 101179"/>
                <a:gd name="connsiteX40" fmla="*/ 11799 w 56636"/>
                <a:gd name="connsiteY40" fmla="*/ 0 h 101179"/>
                <a:gd name="connsiteX41" fmla="*/ 6637 w 56636"/>
                <a:gd name="connsiteY41" fmla="*/ 0 h 101179"/>
                <a:gd name="connsiteX42" fmla="*/ 6194 w 56636"/>
                <a:gd name="connsiteY42" fmla="*/ 442 h 101179"/>
                <a:gd name="connsiteX43" fmla="*/ 5900 w 56636"/>
                <a:gd name="connsiteY43" fmla="*/ 1770 h 101179"/>
                <a:gd name="connsiteX44" fmla="*/ 6637 w 56636"/>
                <a:gd name="connsiteY44" fmla="*/ 2950 h 101179"/>
                <a:gd name="connsiteX45" fmla="*/ 8407 w 56636"/>
                <a:gd name="connsiteY45" fmla="*/ 4277 h 101179"/>
                <a:gd name="connsiteX46" fmla="*/ 14011 w 56636"/>
                <a:gd name="connsiteY46" fmla="*/ 5310 h 101179"/>
                <a:gd name="connsiteX47" fmla="*/ 17404 w 56636"/>
                <a:gd name="connsiteY47" fmla="*/ 6932 h 101179"/>
                <a:gd name="connsiteX48" fmla="*/ 18584 w 56636"/>
                <a:gd name="connsiteY48" fmla="*/ 8702 h 101179"/>
                <a:gd name="connsiteX49" fmla="*/ 16961 w 56636"/>
                <a:gd name="connsiteY49" fmla="*/ 8702 h 101179"/>
                <a:gd name="connsiteX50" fmla="*/ 15634 w 56636"/>
                <a:gd name="connsiteY50" fmla="*/ 9145 h 101179"/>
                <a:gd name="connsiteX51" fmla="*/ 14011 w 56636"/>
                <a:gd name="connsiteY51" fmla="*/ 8407 h 101179"/>
                <a:gd name="connsiteX52" fmla="*/ 12389 w 56636"/>
                <a:gd name="connsiteY52" fmla="*/ 7227 h 101179"/>
                <a:gd name="connsiteX53" fmla="*/ 9587 w 56636"/>
                <a:gd name="connsiteY53" fmla="*/ 6195 h 101179"/>
                <a:gd name="connsiteX54" fmla="*/ 10177 w 56636"/>
                <a:gd name="connsiteY54" fmla="*/ 9439 h 101179"/>
                <a:gd name="connsiteX55" fmla="*/ 10177 w 56636"/>
                <a:gd name="connsiteY55" fmla="*/ 12684 h 101179"/>
                <a:gd name="connsiteX56" fmla="*/ 9882 w 56636"/>
                <a:gd name="connsiteY56" fmla="*/ 15782 h 101179"/>
                <a:gd name="connsiteX57" fmla="*/ 8997 w 56636"/>
                <a:gd name="connsiteY57" fmla="*/ 18731 h 101179"/>
                <a:gd name="connsiteX58" fmla="*/ 5457 w 56636"/>
                <a:gd name="connsiteY58" fmla="*/ 23894 h 101179"/>
                <a:gd name="connsiteX59" fmla="*/ 5457 w 56636"/>
                <a:gd name="connsiteY59" fmla="*/ 25221 h 101179"/>
                <a:gd name="connsiteX60" fmla="*/ 5900 w 56636"/>
                <a:gd name="connsiteY60" fmla="*/ 28023 h 101179"/>
                <a:gd name="connsiteX61" fmla="*/ 5900 w 56636"/>
                <a:gd name="connsiteY61" fmla="*/ 29351 h 101179"/>
                <a:gd name="connsiteX62" fmla="*/ 3540 w 56636"/>
                <a:gd name="connsiteY62" fmla="*/ 36725 h 101179"/>
                <a:gd name="connsiteX63" fmla="*/ 3097 w 56636"/>
                <a:gd name="connsiteY63" fmla="*/ 39528 h 101179"/>
                <a:gd name="connsiteX64" fmla="*/ 2507 w 56636"/>
                <a:gd name="connsiteY64" fmla="*/ 46165 h 101179"/>
                <a:gd name="connsiteX65" fmla="*/ 1917 w 56636"/>
                <a:gd name="connsiteY65" fmla="*/ 47050 h 101179"/>
                <a:gd name="connsiteX66" fmla="*/ 1033 w 56636"/>
                <a:gd name="connsiteY66" fmla="*/ 46312 h 101179"/>
                <a:gd name="connsiteX67" fmla="*/ 1033 w 56636"/>
                <a:gd name="connsiteY67" fmla="*/ 39970 h 101179"/>
                <a:gd name="connsiteX68" fmla="*/ 0 w 56636"/>
                <a:gd name="connsiteY68" fmla="*/ 42920 h 101179"/>
                <a:gd name="connsiteX69" fmla="*/ 0 w 56636"/>
                <a:gd name="connsiteY69" fmla="*/ 46017 h 101179"/>
                <a:gd name="connsiteX70" fmla="*/ 1180 w 56636"/>
                <a:gd name="connsiteY70" fmla="*/ 53097 h 101179"/>
                <a:gd name="connsiteX71" fmla="*/ 2065 w 56636"/>
                <a:gd name="connsiteY71" fmla="*/ 58554 h 101179"/>
                <a:gd name="connsiteX72" fmla="*/ 3835 w 56636"/>
                <a:gd name="connsiteY72" fmla="*/ 78318 h 101179"/>
                <a:gd name="connsiteX73" fmla="*/ 6194 w 56636"/>
                <a:gd name="connsiteY73" fmla="*/ 84660 h 101179"/>
                <a:gd name="connsiteX74" fmla="*/ 7817 w 56636"/>
                <a:gd name="connsiteY74" fmla="*/ 90412 h 101179"/>
                <a:gd name="connsiteX75" fmla="*/ 10177 w 56636"/>
                <a:gd name="connsiteY75" fmla="*/ 95869 h 101179"/>
                <a:gd name="connsiteX76" fmla="*/ 14601 w 56636"/>
                <a:gd name="connsiteY76" fmla="*/ 99557 h 101179"/>
                <a:gd name="connsiteX77" fmla="*/ 20501 w 56636"/>
                <a:gd name="connsiteY77" fmla="*/ 101179 h 101179"/>
                <a:gd name="connsiteX78" fmla="*/ 26401 w 56636"/>
                <a:gd name="connsiteY78" fmla="*/ 100442 h 101179"/>
                <a:gd name="connsiteX79" fmla="*/ 32891 w 56636"/>
                <a:gd name="connsiteY79" fmla="*/ 97639 h 101179"/>
                <a:gd name="connsiteX80" fmla="*/ 41593 w 56636"/>
                <a:gd name="connsiteY80" fmla="*/ 94689 h 101179"/>
                <a:gd name="connsiteX81" fmla="*/ 43510 w 56636"/>
                <a:gd name="connsiteY81" fmla="*/ 93657 h 101179"/>
                <a:gd name="connsiteX82" fmla="*/ 50295 w 56636"/>
                <a:gd name="connsiteY82" fmla="*/ 88790 h 101179"/>
                <a:gd name="connsiteX83" fmla="*/ 52212 w 56636"/>
                <a:gd name="connsiteY83" fmla="*/ 86578 h 101179"/>
                <a:gd name="connsiteX84" fmla="*/ 53687 w 56636"/>
                <a:gd name="connsiteY84" fmla="*/ 83923 h 101179"/>
                <a:gd name="connsiteX85" fmla="*/ 55014 w 56636"/>
                <a:gd name="connsiteY85" fmla="*/ 80235 h 101179"/>
                <a:gd name="connsiteX86" fmla="*/ 56194 w 56636"/>
                <a:gd name="connsiteY86" fmla="*/ 76401 h 101179"/>
                <a:gd name="connsiteX87" fmla="*/ 56637 w 56636"/>
                <a:gd name="connsiteY87" fmla="*/ 73303 h 101179"/>
                <a:gd name="connsiteX88" fmla="*/ 56637 w 56636"/>
                <a:gd name="connsiteY88" fmla="*/ 66371 h 10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56636" h="101179">
                  <a:moveTo>
                    <a:pt x="2212" y="20206"/>
                  </a:moveTo>
                  <a:lnTo>
                    <a:pt x="4425" y="21534"/>
                  </a:lnTo>
                  <a:lnTo>
                    <a:pt x="3687" y="19616"/>
                  </a:lnTo>
                  <a:lnTo>
                    <a:pt x="3245" y="19174"/>
                  </a:lnTo>
                  <a:lnTo>
                    <a:pt x="295" y="18142"/>
                  </a:lnTo>
                  <a:lnTo>
                    <a:pt x="737" y="19026"/>
                  </a:lnTo>
                  <a:lnTo>
                    <a:pt x="2212" y="20206"/>
                  </a:lnTo>
                  <a:close/>
                  <a:moveTo>
                    <a:pt x="4425" y="4720"/>
                  </a:moveTo>
                  <a:lnTo>
                    <a:pt x="6047" y="4425"/>
                  </a:lnTo>
                  <a:lnTo>
                    <a:pt x="4572" y="3097"/>
                  </a:lnTo>
                  <a:lnTo>
                    <a:pt x="3982" y="1475"/>
                  </a:lnTo>
                  <a:lnTo>
                    <a:pt x="3245" y="1475"/>
                  </a:lnTo>
                  <a:lnTo>
                    <a:pt x="2950" y="2213"/>
                  </a:lnTo>
                  <a:lnTo>
                    <a:pt x="3245" y="2950"/>
                  </a:lnTo>
                  <a:lnTo>
                    <a:pt x="4572" y="4720"/>
                  </a:lnTo>
                  <a:close/>
                  <a:moveTo>
                    <a:pt x="55899" y="65634"/>
                  </a:moveTo>
                  <a:lnTo>
                    <a:pt x="54867" y="61947"/>
                  </a:lnTo>
                  <a:lnTo>
                    <a:pt x="53982" y="61061"/>
                  </a:lnTo>
                  <a:lnTo>
                    <a:pt x="52212" y="56932"/>
                  </a:lnTo>
                  <a:lnTo>
                    <a:pt x="51032" y="55309"/>
                  </a:lnTo>
                  <a:lnTo>
                    <a:pt x="51032" y="53834"/>
                  </a:lnTo>
                  <a:lnTo>
                    <a:pt x="50589" y="52802"/>
                  </a:lnTo>
                  <a:lnTo>
                    <a:pt x="44542" y="43953"/>
                  </a:lnTo>
                  <a:lnTo>
                    <a:pt x="44247" y="43215"/>
                  </a:lnTo>
                  <a:lnTo>
                    <a:pt x="44247" y="41445"/>
                  </a:lnTo>
                  <a:lnTo>
                    <a:pt x="42920" y="35840"/>
                  </a:lnTo>
                  <a:lnTo>
                    <a:pt x="41887" y="34808"/>
                  </a:lnTo>
                  <a:lnTo>
                    <a:pt x="40265" y="34513"/>
                  </a:lnTo>
                  <a:lnTo>
                    <a:pt x="39085" y="33923"/>
                  </a:lnTo>
                  <a:lnTo>
                    <a:pt x="38790" y="32743"/>
                  </a:lnTo>
                  <a:lnTo>
                    <a:pt x="38790" y="31268"/>
                  </a:lnTo>
                  <a:lnTo>
                    <a:pt x="38348" y="29941"/>
                  </a:lnTo>
                  <a:lnTo>
                    <a:pt x="33628" y="22861"/>
                  </a:lnTo>
                  <a:lnTo>
                    <a:pt x="32595" y="22271"/>
                  </a:lnTo>
                  <a:lnTo>
                    <a:pt x="31416" y="21829"/>
                  </a:lnTo>
                  <a:lnTo>
                    <a:pt x="30826" y="20501"/>
                  </a:lnTo>
                  <a:lnTo>
                    <a:pt x="30383" y="18879"/>
                  </a:lnTo>
                  <a:lnTo>
                    <a:pt x="25663" y="11504"/>
                  </a:lnTo>
                  <a:lnTo>
                    <a:pt x="16961" y="4277"/>
                  </a:lnTo>
                  <a:lnTo>
                    <a:pt x="13717" y="295"/>
                  </a:lnTo>
                  <a:lnTo>
                    <a:pt x="11799" y="0"/>
                  </a:lnTo>
                  <a:lnTo>
                    <a:pt x="6637" y="0"/>
                  </a:lnTo>
                  <a:lnTo>
                    <a:pt x="6194" y="442"/>
                  </a:lnTo>
                  <a:lnTo>
                    <a:pt x="5900" y="1770"/>
                  </a:lnTo>
                  <a:lnTo>
                    <a:pt x="6637" y="2950"/>
                  </a:lnTo>
                  <a:lnTo>
                    <a:pt x="8407" y="4277"/>
                  </a:lnTo>
                  <a:lnTo>
                    <a:pt x="14011" y="5310"/>
                  </a:lnTo>
                  <a:lnTo>
                    <a:pt x="17404" y="6932"/>
                  </a:lnTo>
                  <a:lnTo>
                    <a:pt x="18584" y="8702"/>
                  </a:lnTo>
                  <a:lnTo>
                    <a:pt x="16961" y="8702"/>
                  </a:lnTo>
                  <a:lnTo>
                    <a:pt x="15634" y="9145"/>
                  </a:lnTo>
                  <a:lnTo>
                    <a:pt x="14011" y="8407"/>
                  </a:lnTo>
                  <a:lnTo>
                    <a:pt x="12389" y="7227"/>
                  </a:lnTo>
                  <a:lnTo>
                    <a:pt x="9587" y="6195"/>
                  </a:lnTo>
                  <a:lnTo>
                    <a:pt x="10177" y="9439"/>
                  </a:lnTo>
                  <a:lnTo>
                    <a:pt x="10177" y="12684"/>
                  </a:lnTo>
                  <a:lnTo>
                    <a:pt x="9882" y="15782"/>
                  </a:lnTo>
                  <a:lnTo>
                    <a:pt x="8997" y="18731"/>
                  </a:lnTo>
                  <a:lnTo>
                    <a:pt x="5457" y="23894"/>
                  </a:lnTo>
                  <a:lnTo>
                    <a:pt x="5457" y="25221"/>
                  </a:lnTo>
                  <a:lnTo>
                    <a:pt x="5900" y="28023"/>
                  </a:lnTo>
                  <a:lnTo>
                    <a:pt x="5900" y="29351"/>
                  </a:lnTo>
                  <a:lnTo>
                    <a:pt x="3540" y="36725"/>
                  </a:lnTo>
                  <a:lnTo>
                    <a:pt x="3097" y="39528"/>
                  </a:lnTo>
                  <a:lnTo>
                    <a:pt x="2507" y="46165"/>
                  </a:lnTo>
                  <a:lnTo>
                    <a:pt x="1917" y="47050"/>
                  </a:lnTo>
                  <a:lnTo>
                    <a:pt x="1033" y="46312"/>
                  </a:lnTo>
                  <a:lnTo>
                    <a:pt x="1033" y="39970"/>
                  </a:lnTo>
                  <a:lnTo>
                    <a:pt x="0" y="42920"/>
                  </a:lnTo>
                  <a:lnTo>
                    <a:pt x="0" y="46017"/>
                  </a:lnTo>
                  <a:lnTo>
                    <a:pt x="1180" y="53097"/>
                  </a:lnTo>
                  <a:lnTo>
                    <a:pt x="2065" y="58554"/>
                  </a:lnTo>
                  <a:lnTo>
                    <a:pt x="3835" y="78318"/>
                  </a:lnTo>
                  <a:lnTo>
                    <a:pt x="6194" y="84660"/>
                  </a:lnTo>
                  <a:lnTo>
                    <a:pt x="7817" y="90412"/>
                  </a:lnTo>
                  <a:lnTo>
                    <a:pt x="10177" y="95869"/>
                  </a:lnTo>
                  <a:lnTo>
                    <a:pt x="14601" y="99557"/>
                  </a:lnTo>
                  <a:lnTo>
                    <a:pt x="20501" y="101179"/>
                  </a:lnTo>
                  <a:lnTo>
                    <a:pt x="26401" y="100442"/>
                  </a:lnTo>
                  <a:lnTo>
                    <a:pt x="32891" y="97639"/>
                  </a:lnTo>
                  <a:lnTo>
                    <a:pt x="41593" y="94689"/>
                  </a:lnTo>
                  <a:lnTo>
                    <a:pt x="43510" y="93657"/>
                  </a:lnTo>
                  <a:lnTo>
                    <a:pt x="50295" y="88790"/>
                  </a:lnTo>
                  <a:lnTo>
                    <a:pt x="52212" y="86578"/>
                  </a:lnTo>
                  <a:lnTo>
                    <a:pt x="53687" y="83923"/>
                  </a:lnTo>
                  <a:lnTo>
                    <a:pt x="55014" y="80235"/>
                  </a:lnTo>
                  <a:lnTo>
                    <a:pt x="56194" y="76401"/>
                  </a:lnTo>
                  <a:lnTo>
                    <a:pt x="56637" y="73303"/>
                  </a:lnTo>
                  <a:lnTo>
                    <a:pt x="56637" y="66371"/>
                  </a:lnTo>
                  <a:close/>
                </a:path>
              </a:pathLst>
            </a:custGeom>
            <a:grpFill/>
            <a:ln w="3175" cap="flat">
              <a:solidFill>
                <a:schemeClr val="bg2">
                  <a:lumMod val="90000"/>
                </a:schemeClr>
              </a:solid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03A506CA-A4D3-9D6D-B4E2-BD0492FEC980}"/>
                </a:ext>
              </a:extLst>
            </p:cNvPr>
            <p:cNvSpPr/>
            <p:nvPr/>
          </p:nvSpPr>
          <p:spPr>
            <a:xfrm>
              <a:off x="6036118" y="2964781"/>
              <a:ext cx="3392" cy="7079"/>
            </a:xfrm>
            <a:custGeom>
              <a:avLst/>
              <a:gdLst>
                <a:gd name="connsiteX0" fmla="*/ 3245 w 3392"/>
                <a:gd name="connsiteY0" fmla="*/ 4572 h 7079"/>
                <a:gd name="connsiteX1" fmla="*/ 2507 w 3392"/>
                <a:gd name="connsiteY1" fmla="*/ 3687 h 7079"/>
                <a:gd name="connsiteX2" fmla="*/ 2065 w 3392"/>
                <a:gd name="connsiteY2" fmla="*/ 2802 h 7079"/>
                <a:gd name="connsiteX3" fmla="*/ 1917 w 3392"/>
                <a:gd name="connsiteY3" fmla="*/ 1917 h 7079"/>
                <a:gd name="connsiteX4" fmla="*/ 1622 w 3392"/>
                <a:gd name="connsiteY4" fmla="*/ 1180 h 7079"/>
                <a:gd name="connsiteX5" fmla="*/ 1475 w 3392"/>
                <a:gd name="connsiteY5" fmla="*/ 590 h 7079"/>
                <a:gd name="connsiteX6" fmla="*/ 1327 w 3392"/>
                <a:gd name="connsiteY6" fmla="*/ 0 h 7079"/>
                <a:gd name="connsiteX7" fmla="*/ 148 w 3392"/>
                <a:gd name="connsiteY7" fmla="*/ 3245 h 7079"/>
                <a:gd name="connsiteX8" fmla="*/ 0 w 3392"/>
                <a:gd name="connsiteY8" fmla="*/ 5752 h 7079"/>
                <a:gd name="connsiteX9" fmla="*/ 295 w 3392"/>
                <a:gd name="connsiteY9" fmla="*/ 6932 h 7079"/>
                <a:gd name="connsiteX10" fmla="*/ 590 w 3392"/>
                <a:gd name="connsiteY10" fmla="*/ 6932 h 7079"/>
                <a:gd name="connsiteX11" fmla="*/ 2655 w 3392"/>
                <a:gd name="connsiteY11" fmla="*/ 7080 h 7079"/>
                <a:gd name="connsiteX12" fmla="*/ 3097 w 3392"/>
                <a:gd name="connsiteY12" fmla="*/ 6490 h 7079"/>
                <a:gd name="connsiteX13" fmla="*/ 3392 w 3392"/>
                <a:gd name="connsiteY13" fmla="*/ 5457 h 7079"/>
                <a:gd name="connsiteX14" fmla="*/ 3245 w 3392"/>
                <a:gd name="connsiteY14" fmla="*/ 4572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92" h="7079">
                  <a:moveTo>
                    <a:pt x="3245" y="4572"/>
                  </a:moveTo>
                  <a:lnTo>
                    <a:pt x="2507" y="3687"/>
                  </a:lnTo>
                  <a:lnTo>
                    <a:pt x="2065" y="2802"/>
                  </a:lnTo>
                  <a:lnTo>
                    <a:pt x="1917" y="1917"/>
                  </a:lnTo>
                  <a:lnTo>
                    <a:pt x="1622" y="1180"/>
                  </a:lnTo>
                  <a:lnTo>
                    <a:pt x="1475" y="590"/>
                  </a:lnTo>
                  <a:lnTo>
                    <a:pt x="1327" y="0"/>
                  </a:lnTo>
                  <a:lnTo>
                    <a:pt x="148" y="3245"/>
                  </a:lnTo>
                  <a:lnTo>
                    <a:pt x="0" y="5752"/>
                  </a:lnTo>
                  <a:lnTo>
                    <a:pt x="295" y="6932"/>
                  </a:lnTo>
                  <a:lnTo>
                    <a:pt x="590" y="6932"/>
                  </a:lnTo>
                  <a:lnTo>
                    <a:pt x="2655" y="7080"/>
                  </a:lnTo>
                  <a:lnTo>
                    <a:pt x="3097" y="6490"/>
                  </a:lnTo>
                  <a:lnTo>
                    <a:pt x="3392" y="5457"/>
                  </a:lnTo>
                  <a:lnTo>
                    <a:pt x="3245" y="4572"/>
                  </a:lnTo>
                  <a:close/>
                </a:path>
              </a:pathLst>
            </a:custGeom>
            <a:grpFill/>
            <a:ln w="3175" cap="flat">
              <a:solidFill>
                <a:schemeClr val="bg2">
                  <a:lumMod val="90000"/>
                </a:schemeClr>
              </a:solid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DC8B3584-7FA0-7E3D-291E-478262E2FACC}"/>
                </a:ext>
              </a:extLst>
            </p:cNvPr>
            <p:cNvSpPr/>
            <p:nvPr/>
          </p:nvSpPr>
          <p:spPr>
            <a:xfrm>
              <a:off x="4192625" y="3926276"/>
              <a:ext cx="4867" cy="10029"/>
            </a:xfrm>
            <a:custGeom>
              <a:avLst/>
              <a:gdLst>
                <a:gd name="connsiteX0" fmla="*/ 4277 w 4867"/>
                <a:gd name="connsiteY0" fmla="*/ 0 h 10029"/>
                <a:gd name="connsiteX1" fmla="*/ 3392 w 4867"/>
                <a:gd name="connsiteY1" fmla="*/ 590 h 10029"/>
                <a:gd name="connsiteX2" fmla="*/ 1917 w 4867"/>
                <a:gd name="connsiteY2" fmla="*/ 2213 h 10029"/>
                <a:gd name="connsiteX3" fmla="*/ 148 w 4867"/>
                <a:gd name="connsiteY3" fmla="*/ 4720 h 10029"/>
                <a:gd name="connsiteX4" fmla="*/ 0 w 4867"/>
                <a:gd name="connsiteY4" fmla="*/ 6047 h 10029"/>
                <a:gd name="connsiteX5" fmla="*/ 295 w 4867"/>
                <a:gd name="connsiteY5" fmla="*/ 8259 h 10029"/>
                <a:gd name="connsiteX6" fmla="*/ 3097 w 4867"/>
                <a:gd name="connsiteY6" fmla="*/ 10030 h 10029"/>
                <a:gd name="connsiteX7" fmla="*/ 4572 w 4867"/>
                <a:gd name="connsiteY7" fmla="*/ 7227 h 10029"/>
                <a:gd name="connsiteX8" fmla="*/ 4867 w 4867"/>
                <a:gd name="connsiteY8" fmla="*/ 2213 h 10029"/>
                <a:gd name="connsiteX9" fmla="*/ 4277 w 4867"/>
                <a:gd name="connsiteY9" fmla="*/ 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7" h="10029">
                  <a:moveTo>
                    <a:pt x="4277" y="0"/>
                  </a:moveTo>
                  <a:lnTo>
                    <a:pt x="3392" y="590"/>
                  </a:lnTo>
                  <a:lnTo>
                    <a:pt x="1917" y="2213"/>
                  </a:lnTo>
                  <a:lnTo>
                    <a:pt x="148" y="4720"/>
                  </a:lnTo>
                  <a:lnTo>
                    <a:pt x="0" y="6047"/>
                  </a:lnTo>
                  <a:lnTo>
                    <a:pt x="295" y="8259"/>
                  </a:lnTo>
                  <a:lnTo>
                    <a:pt x="3097" y="10030"/>
                  </a:lnTo>
                  <a:lnTo>
                    <a:pt x="4572" y="7227"/>
                  </a:lnTo>
                  <a:lnTo>
                    <a:pt x="4867" y="2213"/>
                  </a:lnTo>
                  <a:lnTo>
                    <a:pt x="4277" y="0"/>
                  </a:lnTo>
                  <a:close/>
                </a:path>
              </a:pathLst>
            </a:custGeom>
            <a:grpFill/>
            <a:ln w="3175" cap="flat">
              <a:solidFill>
                <a:schemeClr val="bg2">
                  <a:lumMod val="90000"/>
                </a:schemeClr>
              </a:solid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F58EEB3E-4256-6992-F1FB-D4558C6A64C1}"/>
                </a:ext>
              </a:extLst>
            </p:cNvPr>
            <p:cNvSpPr/>
            <p:nvPr/>
          </p:nvSpPr>
          <p:spPr>
            <a:xfrm>
              <a:off x="6705876" y="3356075"/>
              <a:ext cx="38495" cy="46902"/>
            </a:xfrm>
            <a:custGeom>
              <a:avLst/>
              <a:gdLst>
                <a:gd name="connsiteX0" fmla="*/ 36430 w 38495"/>
                <a:gd name="connsiteY0" fmla="*/ 7227 h 46902"/>
                <a:gd name="connsiteX1" fmla="*/ 35250 w 38495"/>
                <a:gd name="connsiteY1" fmla="*/ 6195 h 46902"/>
                <a:gd name="connsiteX2" fmla="*/ 33186 w 38495"/>
                <a:gd name="connsiteY2" fmla="*/ 5310 h 46902"/>
                <a:gd name="connsiteX3" fmla="*/ 31858 w 38495"/>
                <a:gd name="connsiteY3" fmla="*/ 5310 h 46902"/>
                <a:gd name="connsiteX4" fmla="*/ 31858 w 38495"/>
                <a:gd name="connsiteY4" fmla="*/ 4867 h 46902"/>
                <a:gd name="connsiteX5" fmla="*/ 33480 w 38495"/>
                <a:gd name="connsiteY5" fmla="*/ 3245 h 46902"/>
                <a:gd name="connsiteX6" fmla="*/ 34661 w 38495"/>
                <a:gd name="connsiteY6" fmla="*/ 1917 h 46902"/>
                <a:gd name="connsiteX7" fmla="*/ 33333 w 38495"/>
                <a:gd name="connsiteY7" fmla="*/ 590 h 46902"/>
                <a:gd name="connsiteX8" fmla="*/ 30973 w 38495"/>
                <a:gd name="connsiteY8" fmla="*/ 0 h 46902"/>
                <a:gd name="connsiteX9" fmla="*/ 30236 w 38495"/>
                <a:gd name="connsiteY9" fmla="*/ 1328 h 46902"/>
                <a:gd name="connsiteX10" fmla="*/ 27286 w 38495"/>
                <a:gd name="connsiteY10" fmla="*/ 1475 h 46902"/>
                <a:gd name="connsiteX11" fmla="*/ 22714 w 38495"/>
                <a:gd name="connsiteY11" fmla="*/ 1475 h 46902"/>
                <a:gd name="connsiteX12" fmla="*/ 22714 w 38495"/>
                <a:gd name="connsiteY12" fmla="*/ 3835 h 46902"/>
                <a:gd name="connsiteX13" fmla="*/ 21239 w 38495"/>
                <a:gd name="connsiteY13" fmla="*/ 5457 h 46902"/>
                <a:gd name="connsiteX14" fmla="*/ 18141 w 38495"/>
                <a:gd name="connsiteY14" fmla="*/ 7080 h 46902"/>
                <a:gd name="connsiteX15" fmla="*/ 14011 w 38495"/>
                <a:gd name="connsiteY15" fmla="*/ 12684 h 46902"/>
                <a:gd name="connsiteX16" fmla="*/ 13126 w 38495"/>
                <a:gd name="connsiteY16" fmla="*/ 19026 h 46902"/>
                <a:gd name="connsiteX17" fmla="*/ 10472 w 38495"/>
                <a:gd name="connsiteY17" fmla="*/ 23451 h 46902"/>
                <a:gd name="connsiteX18" fmla="*/ 5900 w 38495"/>
                <a:gd name="connsiteY18" fmla="*/ 34365 h 46902"/>
                <a:gd name="connsiteX19" fmla="*/ 3687 w 38495"/>
                <a:gd name="connsiteY19" fmla="*/ 37610 h 46902"/>
                <a:gd name="connsiteX20" fmla="*/ 2507 w 38495"/>
                <a:gd name="connsiteY20" fmla="*/ 41593 h 46902"/>
                <a:gd name="connsiteX21" fmla="*/ 1180 w 38495"/>
                <a:gd name="connsiteY21" fmla="*/ 44395 h 46902"/>
                <a:gd name="connsiteX22" fmla="*/ 0 w 38495"/>
                <a:gd name="connsiteY22" fmla="*/ 46607 h 46902"/>
                <a:gd name="connsiteX23" fmla="*/ 2950 w 38495"/>
                <a:gd name="connsiteY23" fmla="*/ 46460 h 46902"/>
                <a:gd name="connsiteX24" fmla="*/ 5162 w 38495"/>
                <a:gd name="connsiteY24" fmla="*/ 46755 h 46902"/>
                <a:gd name="connsiteX25" fmla="*/ 7817 w 38495"/>
                <a:gd name="connsiteY25" fmla="*/ 46902 h 46902"/>
                <a:gd name="connsiteX26" fmla="*/ 10029 w 38495"/>
                <a:gd name="connsiteY26" fmla="*/ 45575 h 46902"/>
                <a:gd name="connsiteX27" fmla="*/ 11062 w 38495"/>
                <a:gd name="connsiteY27" fmla="*/ 41740 h 46902"/>
                <a:gd name="connsiteX28" fmla="*/ 12242 w 38495"/>
                <a:gd name="connsiteY28" fmla="*/ 41150 h 46902"/>
                <a:gd name="connsiteX29" fmla="*/ 12832 w 38495"/>
                <a:gd name="connsiteY29" fmla="*/ 42035 h 46902"/>
                <a:gd name="connsiteX30" fmla="*/ 13569 w 38495"/>
                <a:gd name="connsiteY30" fmla="*/ 41003 h 46902"/>
                <a:gd name="connsiteX31" fmla="*/ 16371 w 38495"/>
                <a:gd name="connsiteY31" fmla="*/ 39380 h 46902"/>
                <a:gd name="connsiteX32" fmla="*/ 17699 w 38495"/>
                <a:gd name="connsiteY32" fmla="*/ 38348 h 46902"/>
                <a:gd name="connsiteX33" fmla="*/ 19174 w 38495"/>
                <a:gd name="connsiteY33" fmla="*/ 37020 h 46902"/>
                <a:gd name="connsiteX34" fmla="*/ 19911 w 38495"/>
                <a:gd name="connsiteY34" fmla="*/ 36430 h 46902"/>
                <a:gd name="connsiteX35" fmla="*/ 21091 w 38495"/>
                <a:gd name="connsiteY35" fmla="*/ 35545 h 46902"/>
                <a:gd name="connsiteX36" fmla="*/ 21386 w 38495"/>
                <a:gd name="connsiteY36" fmla="*/ 34513 h 46902"/>
                <a:gd name="connsiteX37" fmla="*/ 22419 w 38495"/>
                <a:gd name="connsiteY37" fmla="*/ 33481 h 46902"/>
                <a:gd name="connsiteX38" fmla="*/ 23894 w 38495"/>
                <a:gd name="connsiteY38" fmla="*/ 32743 h 46902"/>
                <a:gd name="connsiteX39" fmla="*/ 24188 w 38495"/>
                <a:gd name="connsiteY39" fmla="*/ 32006 h 46902"/>
                <a:gd name="connsiteX40" fmla="*/ 24041 w 38495"/>
                <a:gd name="connsiteY40" fmla="*/ 31711 h 46902"/>
                <a:gd name="connsiteX41" fmla="*/ 22566 w 38495"/>
                <a:gd name="connsiteY41" fmla="*/ 30973 h 46902"/>
                <a:gd name="connsiteX42" fmla="*/ 21828 w 38495"/>
                <a:gd name="connsiteY42" fmla="*/ 29646 h 46902"/>
                <a:gd name="connsiteX43" fmla="*/ 22419 w 38495"/>
                <a:gd name="connsiteY43" fmla="*/ 27728 h 46902"/>
                <a:gd name="connsiteX44" fmla="*/ 22861 w 38495"/>
                <a:gd name="connsiteY44" fmla="*/ 27139 h 46902"/>
                <a:gd name="connsiteX45" fmla="*/ 23746 w 38495"/>
                <a:gd name="connsiteY45" fmla="*/ 26254 h 46902"/>
                <a:gd name="connsiteX46" fmla="*/ 25663 w 38495"/>
                <a:gd name="connsiteY46" fmla="*/ 24779 h 46902"/>
                <a:gd name="connsiteX47" fmla="*/ 27138 w 38495"/>
                <a:gd name="connsiteY47" fmla="*/ 24631 h 46902"/>
                <a:gd name="connsiteX48" fmla="*/ 28466 w 38495"/>
                <a:gd name="connsiteY48" fmla="*/ 24631 h 46902"/>
                <a:gd name="connsiteX49" fmla="*/ 30678 w 38495"/>
                <a:gd name="connsiteY49" fmla="*/ 24779 h 46902"/>
                <a:gd name="connsiteX50" fmla="*/ 32448 w 38495"/>
                <a:gd name="connsiteY50" fmla="*/ 24926 h 46902"/>
                <a:gd name="connsiteX51" fmla="*/ 32743 w 38495"/>
                <a:gd name="connsiteY51" fmla="*/ 24631 h 46902"/>
                <a:gd name="connsiteX52" fmla="*/ 32743 w 38495"/>
                <a:gd name="connsiteY52" fmla="*/ 24189 h 46902"/>
                <a:gd name="connsiteX53" fmla="*/ 30678 w 38495"/>
                <a:gd name="connsiteY53" fmla="*/ 23009 h 46902"/>
                <a:gd name="connsiteX54" fmla="*/ 30531 w 38495"/>
                <a:gd name="connsiteY54" fmla="*/ 22124 h 46902"/>
                <a:gd name="connsiteX55" fmla="*/ 31120 w 38495"/>
                <a:gd name="connsiteY55" fmla="*/ 21091 h 46902"/>
                <a:gd name="connsiteX56" fmla="*/ 32595 w 38495"/>
                <a:gd name="connsiteY56" fmla="*/ 19616 h 46902"/>
                <a:gd name="connsiteX57" fmla="*/ 34365 w 38495"/>
                <a:gd name="connsiteY57" fmla="*/ 18436 h 46902"/>
                <a:gd name="connsiteX58" fmla="*/ 35250 w 38495"/>
                <a:gd name="connsiteY58" fmla="*/ 18289 h 46902"/>
                <a:gd name="connsiteX59" fmla="*/ 37315 w 38495"/>
                <a:gd name="connsiteY59" fmla="*/ 15929 h 46902"/>
                <a:gd name="connsiteX60" fmla="*/ 38495 w 38495"/>
                <a:gd name="connsiteY60" fmla="*/ 13422 h 46902"/>
                <a:gd name="connsiteX61" fmla="*/ 36430 w 38495"/>
                <a:gd name="connsiteY61" fmla="*/ 7227 h 4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495" h="46902">
                  <a:moveTo>
                    <a:pt x="36430" y="7227"/>
                  </a:moveTo>
                  <a:lnTo>
                    <a:pt x="35250" y="6195"/>
                  </a:lnTo>
                  <a:lnTo>
                    <a:pt x="33186" y="5310"/>
                  </a:lnTo>
                  <a:lnTo>
                    <a:pt x="31858" y="5310"/>
                  </a:lnTo>
                  <a:lnTo>
                    <a:pt x="31858" y="4867"/>
                  </a:lnTo>
                  <a:lnTo>
                    <a:pt x="33480" y="3245"/>
                  </a:lnTo>
                  <a:lnTo>
                    <a:pt x="34661" y="1917"/>
                  </a:lnTo>
                  <a:lnTo>
                    <a:pt x="33333" y="590"/>
                  </a:lnTo>
                  <a:lnTo>
                    <a:pt x="30973" y="0"/>
                  </a:lnTo>
                  <a:lnTo>
                    <a:pt x="30236" y="1328"/>
                  </a:lnTo>
                  <a:lnTo>
                    <a:pt x="27286" y="1475"/>
                  </a:lnTo>
                  <a:lnTo>
                    <a:pt x="22714" y="1475"/>
                  </a:lnTo>
                  <a:lnTo>
                    <a:pt x="22714" y="3835"/>
                  </a:lnTo>
                  <a:lnTo>
                    <a:pt x="21239" y="5457"/>
                  </a:lnTo>
                  <a:lnTo>
                    <a:pt x="18141" y="7080"/>
                  </a:lnTo>
                  <a:lnTo>
                    <a:pt x="14011" y="12684"/>
                  </a:lnTo>
                  <a:lnTo>
                    <a:pt x="13126" y="19026"/>
                  </a:lnTo>
                  <a:lnTo>
                    <a:pt x="10472" y="23451"/>
                  </a:lnTo>
                  <a:lnTo>
                    <a:pt x="5900" y="34365"/>
                  </a:lnTo>
                  <a:lnTo>
                    <a:pt x="3687" y="37610"/>
                  </a:lnTo>
                  <a:lnTo>
                    <a:pt x="2507" y="41593"/>
                  </a:lnTo>
                  <a:lnTo>
                    <a:pt x="1180" y="44395"/>
                  </a:lnTo>
                  <a:lnTo>
                    <a:pt x="0" y="46607"/>
                  </a:lnTo>
                  <a:lnTo>
                    <a:pt x="2950" y="46460"/>
                  </a:lnTo>
                  <a:lnTo>
                    <a:pt x="5162" y="46755"/>
                  </a:lnTo>
                  <a:lnTo>
                    <a:pt x="7817" y="46902"/>
                  </a:lnTo>
                  <a:lnTo>
                    <a:pt x="10029" y="45575"/>
                  </a:lnTo>
                  <a:lnTo>
                    <a:pt x="11062" y="41740"/>
                  </a:lnTo>
                  <a:lnTo>
                    <a:pt x="12242" y="41150"/>
                  </a:lnTo>
                  <a:lnTo>
                    <a:pt x="12832" y="42035"/>
                  </a:lnTo>
                  <a:lnTo>
                    <a:pt x="13569" y="41003"/>
                  </a:lnTo>
                  <a:lnTo>
                    <a:pt x="16371" y="39380"/>
                  </a:lnTo>
                  <a:lnTo>
                    <a:pt x="17699" y="38348"/>
                  </a:lnTo>
                  <a:lnTo>
                    <a:pt x="19174" y="37020"/>
                  </a:lnTo>
                  <a:lnTo>
                    <a:pt x="19911" y="36430"/>
                  </a:lnTo>
                  <a:lnTo>
                    <a:pt x="21091" y="35545"/>
                  </a:lnTo>
                  <a:lnTo>
                    <a:pt x="21386" y="34513"/>
                  </a:lnTo>
                  <a:lnTo>
                    <a:pt x="22419" y="33481"/>
                  </a:lnTo>
                  <a:lnTo>
                    <a:pt x="23894" y="32743"/>
                  </a:lnTo>
                  <a:lnTo>
                    <a:pt x="24188" y="32006"/>
                  </a:lnTo>
                  <a:lnTo>
                    <a:pt x="24041" y="31711"/>
                  </a:lnTo>
                  <a:lnTo>
                    <a:pt x="22566" y="30973"/>
                  </a:lnTo>
                  <a:lnTo>
                    <a:pt x="21828" y="29646"/>
                  </a:lnTo>
                  <a:lnTo>
                    <a:pt x="22419" y="27728"/>
                  </a:lnTo>
                  <a:lnTo>
                    <a:pt x="22861" y="27139"/>
                  </a:lnTo>
                  <a:lnTo>
                    <a:pt x="23746" y="26254"/>
                  </a:lnTo>
                  <a:lnTo>
                    <a:pt x="25663" y="24779"/>
                  </a:lnTo>
                  <a:lnTo>
                    <a:pt x="27138" y="24631"/>
                  </a:lnTo>
                  <a:lnTo>
                    <a:pt x="28466" y="24631"/>
                  </a:lnTo>
                  <a:lnTo>
                    <a:pt x="30678" y="24779"/>
                  </a:lnTo>
                  <a:lnTo>
                    <a:pt x="32448" y="24926"/>
                  </a:lnTo>
                  <a:lnTo>
                    <a:pt x="32743" y="24631"/>
                  </a:lnTo>
                  <a:lnTo>
                    <a:pt x="32743" y="24189"/>
                  </a:lnTo>
                  <a:lnTo>
                    <a:pt x="30678" y="23009"/>
                  </a:lnTo>
                  <a:lnTo>
                    <a:pt x="30531" y="22124"/>
                  </a:lnTo>
                  <a:lnTo>
                    <a:pt x="31120" y="21091"/>
                  </a:lnTo>
                  <a:lnTo>
                    <a:pt x="32595" y="19616"/>
                  </a:lnTo>
                  <a:lnTo>
                    <a:pt x="34365" y="18436"/>
                  </a:lnTo>
                  <a:lnTo>
                    <a:pt x="35250" y="18289"/>
                  </a:lnTo>
                  <a:lnTo>
                    <a:pt x="37315" y="15929"/>
                  </a:lnTo>
                  <a:lnTo>
                    <a:pt x="38495" y="13422"/>
                  </a:lnTo>
                  <a:lnTo>
                    <a:pt x="36430" y="7227"/>
                  </a:lnTo>
                  <a:close/>
                </a:path>
              </a:pathLst>
            </a:custGeom>
            <a:grpFill/>
            <a:ln w="14735" cap="flat">
              <a:solidFill>
                <a:schemeClr val="bg2">
                  <a:lumMod val="90000"/>
                </a:schemeClr>
              </a:solid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941602D-C205-B563-3EB6-33D8C8C6FF4B}"/>
                </a:ext>
              </a:extLst>
            </p:cNvPr>
            <p:cNvSpPr/>
            <p:nvPr/>
          </p:nvSpPr>
          <p:spPr>
            <a:xfrm>
              <a:off x="8404532" y="3700615"/>
              <a:ext cx="196900" cy="230233"/>
            </a:xfrm>
            <a:custGeom>
              <a:avLst/>
              <a:gdLst>
                <a:gd name="connsiteX0" fmla="*/ 196164 w 196900"/>
                <a:gd name="connsiteY0" fmla="*/ 193361 h 230233"/>
                <a:gd name="connsiteX1" fmla="*/ 194689 w 196900"/>
                <a:gd name="connsiteY1" fmla="*/ 191296 h 230233"/>
                <a:gd name="connsiteX2" fmla="*/ 191886 w 196900"/>
                <a:gd name="connsiteY2" fmla="*/ 189231 h 230233"/>
                <a:gd name="connsiteX3" fmla="*/ 188789 w 196900"/>
                <a:gd name="connsiteY3" fmla="*/ 186724 h 230233"/>
                <a:gd name="connsiteX4" fmla="*/ 187166 w 196900"/>
                <a:gd name="connsiteY4" fmla="*/ 185249 h 230233"/>
                <a:gd name="connsiteX5" fmla="*/ 185987 w 196900"/>
                <a:gd name="connsiteY5" fmla="*/ 183627 h 230233"/>
                <a:gd name="connsiteX6" fmla="*/ 184807 w 196900"/>
                <a:gd name="connsiteY6" fmla="*/ 181857 h 230233"/>
                <a:gd name="connsiteX7" fmla="*/ 184217 w 196900"/>
                <a:gd name="connsiteY7" fmla="*/ 180382 h 230233"/>
                <a:gd name="connsiteX8" fmla="*/ 184807 w 196900"/>
                <a:gd name="connsiteY8" fmla="*/ 179349 h 230233"/>
                <a:gd name="connsiteX9" fmla="*/ 189232 w 196900"/>
                <a:gd name="connsiteY9" fmla="*/ 177137 h 230233"/>
                <a:gd name="connsiteX10" fmla="*/ 190116 w 196900"/>
                <a:gd name="connsiteY10" fmla="*/ 176400 h 230233"/>
                <a:gd name="connsiteX11" fmla="*/ 190559 w 196900"/>
                <a:gd name="connsiteY11" fmla="*/ 175072 h 230233"/>
                <a:gd name="connsiteX12" fmla="*/ 190264 w 196900"/>
                <a:gd name="connsiteY12" fmla="*/ 173892 h 230233"/>
                <a:gd name="connsiteX13" fmla="*/ 189084 w 196900"/>
                <a:gd name="connsiteY13" fmla="*/ 173302 h 230233"/>
                <a:gd name="connsiteX14" fmla="*/ 187609 w 196900"/>
                <a:gd name="connsiteY14" fmla="*/ 172860 h 230233"/>
                <a:gd name="connsiteX15" fmla="*/ 185544 w 196900"/>
                <a:gd name="connsiteY15" fmla="*/ 171385 h 230233"/>
                <a:gd name="connsiteX16" fmla="*/ 181709 w 196900"/>
                <a:gd name="connsiteY16" fmla="*/ 167550 h 230233"/>
                <a:gd name="connsiteX17" fmla="*/ 179940 w 196900"/>
                <a:gd name="connsiteY17" fmla="*/ 166813 h 230233"/>
                <a:gd name="connsiteX18" fmla="*/ 178022 w 196900"/>
                <a:gd name="connsiteY18" fmla="*/ 165633 h 230233"/>
                <a:gd name="connsiteX19" fmla="*/ 177137 w 196900"/>
                <a:gd name="connsiteY19" fmla="*/ 164453 h 230233"/>
                <a:gd name="connsiteX20" fmla="*/ 175957 w 196900"/>
                <a:gd name="connsiteY20" fmla="*/ 161355 h 230233"/>
                <a:gd name="connsiteX21" fmla="*/ 175515 w 196900"/>
                <a:gd name="connsiteY21" fmla="*/ 161061 h 230233"/>
                <a:gd name="connsiteX22" fmla="*/ 174482 w 196900"/>
                <a:gd name="connsiteY22" fmla="*/ 161946 h 230233"/>
                <a:gd name="connsiteX23" fmla="*/ 173007 w 196900"/>
                <a:gd name="connsiteY23" fmla="*/ 162978 h 230233"/>
                <a:gd name="connsiteX24" fmla="*/ 171975 w 196900"/>
                <a:gd name="connsiteY24" fmla="*/ 162830 h 230233"/>
                <a:gd name="connsiteX25" fmla="*/ 170942 w 196900"/>
                <a:gd name="connsiteY25" fmla="*/ 161946 h 230233"/>
                <a:gd name="connsiteX26" fmla="*/ 170353 w 196900"/>
                <a:gd name="connsiteY26" fmla="*/ 160766 h 230233"/>
                <a:gd name="connsiteX27" fmla="*/ 169320 w 196900"/>
                <a:gd name="connsiteY27" fmla="*/ 158996 h 230233"/>
                <a:gd name="connsiteX28" fmla="*/ 167993 w 196900"/>
                <a:gd name="connsiteY28" fmla="*/ 157668 h 230233"/>
                <a:gd name="connsiteX29" fmla="*/ 167698 w 196900"/>
                <a:gd name="connsiteY29" fmla="*/ 153096 h 230233"/>
                <a:gd name="connsiteX30" fmla="*/ 167550 w 196900"/>
                <a:gd name="connsiteY30" fmla="*/ 151621 h 230233"/>
                <a:gd name="connsiteX31" fmla="*/ 166813 w 196900"/>
                <a:gd name="connsiteY31" fmla="*/ 149556 h 230233"/>
                <a:gd name="connsiteX32" fmla="*/ 165928 w 196900"/>
                <a:gd name="connsiteY32" fmla="*/ 148819 h 230233"/>
                <a:gd name="connsiteX33" fmla="*/ 164896 w 196900"/>
                <a:gd name="connsiteY33" fmla="*/ 148376 h 230233"/>
                <a:gd name="connsiteX34" fmla="*/ 162388 w 196900"/>
                <a:gd name="connsiteY34" fmla="*/ 144541 h 230233"/>
                <a:gd name="connsiteX35" fmla="*/ 160766 w 196900"/>
                <a:gd name="connsiteY35" fmla="*/ 142624 h 230233"/>
                <a:gd name="connsiteX36" fmla="*/ 153981 w 196900"/>
                <a:gd name="connsiteY36" fmla="*/ 137315 h 230233"/>
                <a:gd name="connsiteX37" fmla="*/ 153096 w 196900"/>
                <a:gd name="connsiteY37" fmla="*/ 136429 h 230233"/>
                <a:gd name="connsiteX38" fmla="*/ 151179 w 196900"/>
                <a:gd name="connsiteY38" fmla="*/ 134217 h 230233"/>
                <a:gd name="connsiteX39" fmla="*/ 147934 w 196900"/>
                <a:gd name="connsiteY39" fmla="*/ 131120 h 230233"/>
                <a:gd name="connsiteX40" fmla="*/ 145721 w 196900"/>
                <a:gd name="connsiteY40" fmla="*/ 128612 h 230233"/>
                <a:gd name="connsiteX41" fmla="*/ 143952 w 196900"/>
                <a:gd name="connsiteY41" fmla="*/ 126105 h 230233"/>
                <a:gd name="connsiteX42" fmla="*/ 143214 w 196900"/>
                <a:gd name="connsiteY42" fmla="*/ 123745 h 230233"/>
                <a:gd name="connsiteX43" fmla="*/ 143067 w 196900"/>
                <a:gd name="connsiteY43" fmla="*/ 122123 h 230233"/>
                <a:gd name="connsiteX44" fmla="*/ 141149 w 196900"/>
                <a:gd name="connsiteY44" fmla="*/ 119468 h 230233"/>
                <a:gd name="connsiteX45" fmla="*/ 139527 w 196900"/>
                <a:gd name="connsiteY45" fmla="*/ 117403 h 230233"/>
                <a:gd name="connsiteX46" fmla="*/ 138052 w 196900"/>
                <a:gd name="connsiteY46" fmla="*/ 116813 h 230233"/>
                <a:gd name="connsiteX47" fmla="*/ 136282 w 196900"/>
                <a:gd name="connsiteY47" fmla="*/ 116518 h 230233"/>
                <a:gd name="connsiteX48" fmla="*/ 134807 w 196900"/>
                <a:gd name="connsiteY48" fmla="*/ 115338 h 230233"/>
                <a:gd name="connsiteX49" fmla="*/ 131857 w 196900"/>
                <a:gd name="connsiteY49" fmla="*/ 112536 h 230233"/>
                <a:gd name="connsiteX50" fmla="*/ 130677 w 196900"/>
                <a:gd name="connsiteY50" fmla="*/ 110766 h 230233"/>
                <a:gd name="connsiteX51" fmla="*/ 129793 w 196900"/>
                <a:gd name="connsiteY51" fmla="*/ 109586 h 230233"/>
                <a:gd name="connsiteX52" fmla="*/ 129940 w 196900"/>
                <a:gd name="connsiteY52" fmla="*/ 108259 h 230233"/>
                <a:gd name="connsiteX53" fmla="*/ 130530 w 196900"/>
                <a:gd name="connsiteY53" fmla="*/ 106194 h 230233"/>
                <a:gd name="connsiteX54" fmla="*/ 131415 w 196900"/>
                <a:gd name="connsiteY54" fmla="*/ 105014 h 230233"/>
                <a:gd name="connsiteX55" fmla="*/ 131415 w 196900"/>
                <a:gd name="connsiteY55" fmla="*/ 104129 h 230233"/>
                <a:gd name="connsiteX56" fmla="*/ 130677 w 196900"/>
                <a:gd name="connsiteY56" fmla="*/ 103392 h 230233"/>
                <a:gd name="connsiteX57" fmla="*/ 127433 w 196900"/>
                <a:gd name="connsiteY57" fmla="*/ 102064 h 230233"/>
                <a:gd name="connsiteX58" fmla="*/ 120206 w 196900"/>
                <a:gd name="connsiteY58" fmla="*/ 99999 h 230233"/>
                <a:gd name="connsiteX59" fmla="*/ 117551 w 196900"/>
                <a:gd name="connsiteY59" fmla="*/ 98524 h 230233"/>
                <a:gd name="connsiteX60" fmla="*/ 115043 w 196900"/>
                <a:gd name="connsiteY60" fmla="*/ 96459 h 230233"/>
                <a:gd name="connsiteX61" fmla="*/ 113126 w 196900"/>
                <a:gd name="connsiteY61" fmla="*/ 95132 h 230233"/>
                <a:gd name="connsiteX62" fmla="*/ 104276 w 196900"/>
                <a:gd name="connsiteY62" fmla="*/ 89527 h 230233"/>
                <a:gd name="connsiteX63" fmla="*/ 101622 w 196900"/>
                <a:gd name="connsiteY63" fmla="*/ 88495 h 230233"/>
                <a:gd name="connsiteX64" fmla="*/ 99409 w 196900"/>
                <a:gd name="connsiteY64" fmla="*/ 87462 h 230233"/>
                <a:gd name="connsiteX65" fmla="*/ 98672 w 196900"/>
                <a:gd name="connsiteY65" fmla="*/ 86578 h 230233"/>
                <a:gd name="connsiteX66" fmla="*/ 98819 w 196900"/>
                <a:gd name="connsiteY66" fmla="*/ 85545 h 230233"/>
                <a:gd name="connsiteX67" fmla="*/ 99704 w 196900"/>
                <a:gd name="connsiteY67" fmla="*/ 84807 h 230233"/>
                <a:gd name="connsiteX68" fmla="*/ 102212 w 196900"/>
                <a:gd name="connsiteY68" fmla="*/ 83480 h 230233"/>
                <a:gd name="connsiteX69" fmla="*/ 103097 w 196900"/>
                <a:gd name="connsiteY69" fmla="*/ 81710 h 230233"/>
                <a:gd name="connsiteX70" fmla="*/ 102801 w 196900"/>
                <a:gd name="connsiteY70" fmla="*/ 79498 h 230233"/>
                <a:gd name="connsiteX71" fmla="*/ 101769 w 196900"/>
                <a:gd name="connsiteY71" fmla="*/ 77286 h 230233"/>
                <a:gd name="connsiteX72" fmla="*/ 102359 w 196900"/>
                <a:gd name="connsiteY72" fmla="*/ 76548 h 230233"/>
                <a:gd name="connsiteX73" fmla="*/ 103097 w 196900"/>
                <a:gd name="connsiteY73" fmla="*/ 76401 h 230233"/>
                <a:gd name="connsiteX74" fmla="*/ 104867 w 196900"/>
                <a:gd name="connsiteY74" fmla="*/ 76401 h 230233"/>
                <a:gd name="connsiteX75" fmla="*/ 108259 w 196900"/>
                <a:gd name="connsiteY75" fmla="*/ 76253 h 230233"/>
                <a:gd name="connsiteX76" fmla="*/ 115781 w 196900"/>
                <a:gd name="connsiteY76" fmla="*/ 78318 h 230233"/>
                <a:gd name="connsiteX77" fmla="*/ 116813 w 196900"/>
                <a:gd name="connsiteY77" fmla="*/ 78023 h 230233"/>
                <a:gd name="connsiteX78" fmla="*/ 120943 w 196900"/>
                <a:gd name="connsiteY78" fmla="*/ 74336 h 230233"/>
                <a:gd name="connsiteX79" fmla="*/ 122418 w 196900"/>
                <a:gd name="connsiteY79" fmla="*/ 72123 h 230233"/>
                <a:gd name="connsiteX80" fmla="*/ 122713 w 196900"/>
                <a:gd name="connsiteY80" fmla="*/ 70353 h 230233"/>
                <a:gd name="connsiteX81" fmla="*/ 123598 w 196900"/>
                <a:gd name="connsiteY81" fmla="*/ 69173 h 230233"/>
                <a:gd name="connsiteX82" fmla="*/ 125663 w 196900"/>
                <a:gd name="connsiteY82" fmla="*/ 67256 h 230233"/>
                <a:gd name="connsiteX83" fmla="*/ 125810 w 196900"/>
                <a:gd name="connsiteY83" fmla="*/ 65486 h 230233"/>
                <a:gd name="connsiteX84" fmla="*/ 124778 w 196900"/>
                <a:gd name="connsiteY84" fmla="*/ 63126 h 230233"/>
                <a:gd name="connsiteX85" fmla="*/ 123598 w 196900"/>
                <a:gd name="connsiteY85" fmla="*/ 62241 h 230233"/>
                <a:gd name="connsiteX86" fmla="*/ 122713 w 196900"/>
                <a:gd name="connsiteY86" fmla="*/ 61947 h 230233"/>
                <a:gd name="connsiteX87" fmla="*/ 119763 w 196900"/>
                <a:gd name="connsiteY87" fmla="*/ 62241 h 230233"/>
                <a:gd name="connsiteX88" fmla="*/ 119173 w 196900"/>
                <a:gd name="connsiteY88" fmla="*/ 61651 h 230233"/>
                <a:gd name="connsiteX89" fmla="*/ 118731 w 196900"/>
                <a:gd name="connsiteY89" fmla="*/ 59882 h 230233"/>
                <a:gd name="connsiteX90" fmla="*/ 118583 w 196900"/>
                <a:gd name="connsiteY90" fmla="*/ 58849 h 230233"/>
                <a:gd name="connsiteX91" fmla="*/ 117698 w 196900"/>
                <a:gd name="connsiteY91" fmla="*/ 57669 h 230233"/>
                <a:gd name="connsiteX92" fmla="*/ 114453 w 196900"/>
                <a:gd name="connsiteY92" fmla="*/ 56637 h 230233"/>
                <a:gd name="connsiteX93" fmla="*/ 111799 w 196900"/>
                <a:gd name="connsiteY93" fmla="*/ 56342 h 230233"/>
                <a:gd name="connsiteX94" fmla="*/ 111061 w 196900"/>
                <a:gd name="connsiteY94" fmla="*/ 55752 h 230233"/>
                <a:gd name="connsiteX95" fmla="*/ 112093 w 196900"/>
                <a:gd name="connsiteY95" fmla="*/ 54572 h 230233"/>
                <a:gd name="connsiteX96" fmla="*/ 114011 w 196900"/>
                <a:gd name="connsiteY96" fmla="*/ 53392 h 230233"/>
                <a:gd name="connsiteX97" fmla="*/ 115338 w 196900"/>
                <a:gd name="connsiteY97" fmla="*/ 52802 h 230233"/>
                <a:gd name="connsiteX98" fmla="*/ 116518 w 196900"/>
                <a:gd name="connsiteY98" fmla="*/ 51475 h 230233"/>
                <a:gd name="connsiteX99" fmla="*/ 116666 w 196900"/>
                <a:gd name="connsiteY99" fmla="*/ 50295 h 230233"/>
                <a:gd name="connsiteX100" fmla="*/ 115338 w 196900"/>
                <a:gd name="connsiteY100" fmla="*/ 49115 h 230233"/>
                <a:gd name="connsiteX101" fmla="*/ 113568 w 196900"/>
                <a:gd name="connsiteY101" fmla="*/ 47935 h 230233"/>
                <a:gd name="connsiteX102" fmla="*/ 110618 w 196900"/>
                <a:gd name="connsiteY102" fmla="*/ 45575 h 230233"/>
                <a:gd name="connsiteX103" fmla="*/ 106636 w 196900"/>
                <a:gd name="connsiteY103" fmla="*/ 43068 h 230233"/>
                <a:gd name="connsiteX104" fmla="*/ 104129 w 196900"/>
                <a:gd name="connsiteY104" fmla="*/ 42183 h 230233"/>
                <a:gd name="connsiteX105" fmla="*/ 102801 w 196900"/>
                <a:gd name="connsiteY105" fmla="*/ 42330 h 230233"/>
                <a:gd name="connsiteX106" fmla="*/ 98377 w 196900"/>
                <a:gd name="connsiteY106" fmla="*/ 44395 h 230233"/>
                <a:gd name="connsiteX107" fmla="*/ 96017 w 196900"/>
                <a:gd name="connsiteY107" fmla="*/ 45870 h 230233"/>
                <a:gd name="connsiteX108" fmla="*/ 93952 w 196900"/>
                <a:gd name="connsiteY108" fmla="*/ 48377 h 230233"/>
                <a:gd name="connsiteX109" fmla="*/ 91887 w 196900"/>
                <a:gd name="connsiteY109" fmla="*/ 48967 h 230233"/>
                <a:gd name="connsiteX110" fmla="*/ 89822 w 196900"/>
                <a:gd name="connsiteY110" fmla="*/ 47787 h 230233"/>
                <a:gd name="connsiteX111" fmla="*/ 87463 w 196900"/>
                <a:gd name="connsiteY111" fmla="*/ 46607 h 230233"/>
                <a:gd name="connsiteX112" fmla="*/ 80825 w 196900"/>
                <a:gd name="connsiteY112" fmla="*/ 44985 h 230233"/>
                <a:gd name="connsiteX113" fmla="*/ 78023 w 196900"/>
                <a:gd name="connsiteY113" fmla="*/ 43658 h 230233"/>
                <a:gd name="connsiteX114" fmla="*/ 72271 w 196900"/>
                <a:gd name="connsiteY114" fmla="*/ 35103 h 230233"/>
                <a:gd name="connsiteX115" fmla="*/ 71533 w 196900"/>
                <a:gd name="connsiteY115" fmla="*/ 33481 h 230233"/>
                <a:gd name="connsiteX116" fmla="*/ 71976 w 196900"/>
                <a:gd name="connsiteY116" fmla="*/ 31563 h 230233"/>
                <a:gd name="connsiteX117" fmla="*/ 72418 w 196900"/>
                <a:gd name="connsiteY117" fmla="*/ 28761 h 230233"/>
                <a:gd name="connsiteX118" fmla="*/ 73008 w 196900"/>
                <a:gd name="connsiteY118" fmla="*/ 26991 h 230233"/>
                <a:gd name="connsiteX119" fmla="*/ 74041 w 196900"/>
                <a:gd name="connsiteY119" fmla="*/ 25221 h 230233"/>
                <a:gd name="connsiteX120" fmla="*/ 74336 w 196900"/>
                <a:gd name="connsiteY120" fmla="*/ 23599 h 230233"/>
                <a:gd name="connsiteX121" fmla="*/ 74041 w 196900"/>
                <a:gd name="connsiteY121" fmla="*/ 22124 h 230233"/>
                <a:gd name="connsiteX122" fmla="*/ 73156 w 196900"/>
                <a:gd name="connsiteY122" fmla="*/ 21239 h 230233"/>
                <a:gd name="connsiteX123" fmla="*/ 72123 w 196900"/>
                <a:gd name="connsiteY123" fmla="*/ 21091 h 230233"/>
                <a:gd name="connsiteX124" fmla="*/ 71239 w 196900"/>
                <a:gd name="connsiteY124" fmla="*/ 20649 h 230233"/>
                <a:gd name="connsiteX125" fmla="*/ 70501 w 196900"/>
                <a:gd name="connsiteY125" fmla="*/ 18731 h 230233"/>
                <a:gd name="connsiteX126" fmla="*/ 70058 w 196900"/>
                <a:gd name="connsiteY126" fmla="*/ 19026 h 230233"/>
                <a:gd name="connsiteX127" fmla="*/ 69321 w 196900"/>
                <a:gd name="connsiteY127" fmla="*/ 21386 h 230233"/>
                <a:gd name="connsiteX128" fmla="*/ 68584 w 196900"/>
                <a:gd name="connsiteY128" fmla="*/ 22271 h 230233"/>
                <a:gd name="connsiteX129" fmla="*/ 67404 w 196900"/>
                <a:gd name="connsiteY129" fmla="*/ 22714 h 230233"/>
                <a:gd name="connsiteX130" fmla="*/ 66519 w 196900"/>
                <a:gd name="connsiteY130" fmla="*/ 22271 h 230233"/>
                <a:gd name="connsiteX131" fmla="*/ 65929 w 196900"/>
                <a:gd name="connsiteY131" fmla="*/ 21386 h 230233"/>
                <a:gd name="connsiteX132" fmla="*/ 65781 w 196900"/>
                <a:gd name="connsiteY132" fmla="*/ 19764 h 230233"/>
                <a:gd name="connsiteX133" fmla="*/ 65191 w 196900"/>
                <a:gd name="connsiteY133" fmla="*/ 17551 h 230233"/>
                <a:gd name="connsiteX134" fmla="*/ 64454 w 196900"/>
                <a:gd name="connsiteY134" fmla="*/ 16077 h 230233"/>
                <a:gd name="connsiteX135" fmla="*/ 61947 w 196900"/>
                <a:gd name="connsiteY135" fmla="*/ 14602 h 230233"/>
                <a:gd name="connsiteX136" fmla="*/ 60767 w 196900"/>
                <a:gd name="connsiteY136" fmla="*/ 12684 h 230233"/>
                <a:gd name="connsiteX137" fmla="*/ 57079 w 196900"/>
                <a:gd name="connsiteY137" fmla="*/ 8555 h 230233"/>
                <a:gd name="connsiteX138" fmla="*/ 53982 w 196900"/>
                <a:gd name="connsiteY138" fmla="*/ 5752 h 230233"/>
                <a:gd name="connsiteX139" fmla="*/ 52507 w 196900"/>
                <a:gd name="connsiteY139" fmla="*/ 3097 h 230233"/>
                <a:gd name="connsiteX140" fmla="*/ 51622 w 196900"/>
                <a:gd name="connsiteY140" fmla="*/ 2213 h 230233"/>
                <a:gd name="connsiteX141" fmla="*/ 49852 w 196900"/>
                <a:gd name="connsiteY141" fmla="*/ 1475 h 230233"/>
                <a:gd name="connsiteX142" fmla="*/ 47787 w 196900"/>
                <a:gd name="connsiteY142" fmla="*/ 1475 h 230233"/>
                <a:gd name="connsiteX143" fmla="*/ 45132 w 196900"/>
                <a:gd name="connsiteY143" fmla="*/ 2802 h 230233"/>
                <a:gd name="connsiteX144" fmla="*/ 42920 w 196900"/>
                <a:gd name="connsiteY144" fmla="*/ 148 h 230233"/>
                <a:gd name="connsiteX145" fmla="*/ 42330 w 196900"/>
                <a:gd name="connsiteY145" fmla="*/ 0 h 230233"/>
                <a:gd name="connsiteX146" fmla="*/ 41593 w 196900"/>
                <a:gd name="connsiteY146" fmla="*/ 148 h 230233"/>
                <a:gd name="connsiteX147" fmla="*/ 40708 w 196900"/>
                <a:gd name="connsiteY147" fmla="*/ 885 h 230233"/>
                <a:gd name="connsiteX148" fmla="*/ 39970 w 196900"/>
                <a:gd name="connsiteY148" fmla="*/ 2360 h 230233"/>
                <a:gd name="connsiteX149" fmla="*/ 39233 w 196900"/>
                <a:gd name="connsiteY149" fmla="*/ 4572 h 230233"/>
                <a:gd name="connsiteX150" fmla="*/ 37905 w 196900"/>
                <a:gd name="connsiteY150" fmla="*/ 5900 h 230233"/>
                <a:gd name="connsiteX151" fmla="*/ 36873 w 196900"/>
                <a:gd name="connsiteY151" fmla="*/ 6490 h 230233"/>
                <a:gd name="connsiteX152" fmla="*/ 37168 w 196900"/>
                <a:gd name="connsiteY152" fmla="*/ 7817 h 230233"/>
                <a:gd name="connsiteX153" fmla="*/ 37758 w 196900"/>
                <a:gd name="connsiteY153" fmla="*/ 8997 h 230233"/>
                <a:gd name="connsiteX154" fmla="*/ 37758 w 196900"/>
                <a:gd name="connsiteY154" fmla="*/ 10177 h 230233"/>
                <a:gd name="connsiteX155" fmla="*/ 38200 w 196900"/>
                <a:gd name="connsiteY155" fmla="*/ 11947 h 230233"/>
                <a:gd name="connsiteX156" fmla="*/ 38790 w 196900"/>
                <a:gd name="connsiteY156" fmla="*/ 13717 h 230233"/>
                <a:gd name="connsiteX157" fmla="*/ 41445 w 196900"/>
                <a:gd name="connsiteY157" fmla="*/ 16667 h 230233"/>
                <a:gd name="connsiteX158" fmla="*/ 42330 w 196900"/>
                <a:gd name="connsiteY158" fmla="*/ 18142 h 230233"/>
                <a:gd name="connsiteX159" fmla="*/ 42478 w 196900"/>
                <a:gd name="connsiteY159" fmla="*/ 19469 h 230233"/>
                <a:gd name="connsiteX160" fmla="*/ 42625 w 196900"/>
                <a:gd name="connsiteY160" fmla="*/ 24189 h 230233"/>
                <a:gd name="connsiteX161" fmla="*/ 42478 w 196900"/>
                <a:gd name="connsiteY161" fmla="*/ 26106 h 230233"/>
                <a:gd name="connsiteX162" fmla="*/ 42035 w 196900"/>
                <a:gd name="connsiteY162" fmla="*/ 29941 h 230233"/>
                <a:gd name="connsiteX163" fmla="*/ 42035 w 196900"/>
                <a:gd name="connsiteY163" fmla="*/ 32153 h 230233"/>
                <a:gd name="connsiteX164" fmla="*/ 43068 w 196900"/>
                <a:gd name="connsiteY164" fmla="*/ 33038 h 230233"/>
                <a:gd name="connsiteX165" fmla="*/ 44100 w 196900"/>
                <a:gd name="connsiteY165" fmla="*/ 34218 h 230233"/>
                <a:gd name="connsiteX166" fmla="*/ 43953 w 196900"/>
                <a:gd name="connsiteY166" fmla="*/ 34956 h 230233"/>
                <a:gd name="connsiteX167" fmla="*/ 43510 w 196900"/>
                <a:gd name="connsiteY167" fmla="*/ 35103 h 230233"/>
                <a:gd name="connsiteX168" fmla="*/ 42183 w 196900"/>
                <a:gd name="connsiteY168" fmla="*/ 36430 h 230233"/>
                <a:gd name="connsiteX169" fmla="*/ 41445 w 196900"/>
                <a:gd name="connsiteY169" fmla="*/ 36578 h 230233"/>
                <a:gd name="connsiteX170" fmla="*/ 40560 w 196900"/>
                <a:gd name="connsiteY170" fmla="*/ 36136 h 230233"/>
                <a:gd name="connsiteX171" fmla="*/ 39380 w 196900"/>
                <a:gd name="connsiteY171" fmla="*/ 35693 h 230233"/>
                <a:gd name="connsiteX172" fmla="*/ 38348 w 196900"/>
                <a:gd name="connsiteY172" fmla="*/ 35103 h 230233"/>
                <a:gd name="connsiteX173" fmla="*/ 37315 w 196900"/>
                <a:gd name="connsiteY173" fmla="*/ 34365 h 230233"/>
                <a:gd name="connsiteX174" fmla="*/ 34661 w 196900"/>
                <a:gd name="connsiteY174" fmla="*/ 34365 h 230233"/>
                <a:gd name="connsiteX175" fmla="*/ 30383 w 196900"/>
                <a:gd name="connsiteY175" fmla="*/ 35693 h 230233"/>
                <a:gd name="connsiteX176" fmla="*/ 29646 w 196900"/>
                <a:gd name="connsiteY176" fmla="*/ 35250 h 230233"/>
                <a:gd name="connsiteX177" fmla="*/ 28909 w 196900"/>
                <a:gd name="connsiteY177" fmla="*/ 34661 h 230233"/>
                <a:gd name="connsiteX178" fmla="*/ 28613 w 196900"/>
                <a:gd name="connsiteY178" fmla="*/ 33186 h 230233"/>
                <a:gd name="connsiteX179" fmla="*/ 28909 w 196900"/>
                <a:gd name="connsiteY179" fmla="*/ 31416 h 230233"/>
                <a:gd name="connsiteX180" fmla="*/ 28466 w 196900"/>
                <a:gd name="connsiteY180" fmla="*/ 30236 h 230233"/>
                <a:gd name="connsiteX181" fmla="*/ 27728 w 196900"/>
                <a:gd name="connsiteY181" fmla="*/ 29646 h 230233"/>
                <a:gd name="connsiteX182" fmla="*/ 28171 w 196900"/>
                <a:gd name="connsiteY182" fmla="*/ 26548 h 230233"/>
                <a:gd name="connsiteX183" fmla="*/ 26696 w 196900"/>
                <a:gd name="connsiteY183" fmla="*/ 25221 h 230233"/>
                <a:gd name="connsiteX184" fmla="*/ 25221 w 196900"/>
                <a:gd name="connsiteY184" fmla="*/ 27876 h 230233"/>
                <a:gd name="connsiteX185" fmla="*/ 21239 w 196900"/>
                <a:gd name="connsiteY185" fmla="*/ 30678 h 230233"/>
                <a:gd name="connsiteX186" fmla="*/ 18436 w 196900"/>
                <a:gd name="connsiteY186" fmla="*/ 32153 h 230233"/>
                <a:gd name="connsiteX187" fmla="*/ 16667 w 196900"/>
                <a:gd name="connsiteY187" fmla="*/ 32153 h 230233"/>
                <a:gd name="connsiteX188" fmla="*/ 15339 w 196900"/>
                <a:gd name="connsiteY188" fmla="*/ 33923 h 230233"/>
                <a:gd name="connsiteX189" fmla="*/ 14159 w 196900"/>
                <a:gd name="connsiteY189" fmla="*/ 37168 h 230233"/>
                <a:gd name="connsiteX190" fmla="*/ 12979 w 196900"/>
                <a:gd name="connsiteY190" fmla="*/ 39085 h 230233"/>
                <a:gd name="connsiteX191" fmla="*/ 11800 w 196900"/>
                <a:gd name="connsiteY191" fmla="*/ 39675 h 230233"/>
                <a:gd name="connsiteX192" fmla="*/ 10915 w 196900"/>
                <a:gd name="connsiteY192" fmla="*/ 40855 h 230233"/>
                <a:gd name="connsiteX193" fmla="*/ 10619 w 196900"/>
                <a:gd name="connsiteY193" fmla="*/ 42773 h 230233"/>
                <a:gd name="connsiteX194" fmla="*/ 11357 w 196900"/>
                <a:gd name="connsiteY194" fmla="*/ 43805 h 230233"/>
                <a:gd name="connsiteX195" fmla="*/ 13127 w 196900"/>
                <a:gd name="connsiteY195" fmla="*/ 43953 h 230233"/>
                <a:gd name="connsiteX196" fmla="*/ 13275 w 196900"/>
                <a:gd name="connsiteY196" fmla="*/ 44542 h 230233"/>
                <a:gd name="connsiteX197" fmla="*/ 11800 w 196900"/>
                <a:gd name="connsiteY197" fmla="*/ 45427 h 230233"/>
                <a:gd name="connsiteX198" fmla="*/ 9882 w 196900"/>
                <a:gd name="connsiteY198" fmla="*/ 45722 h 230233"/>
                <a:gd name="connsiteX199" fmla="*/ 7670 w 196900"/>
                <a:gd name="connsiteY199" fmla="*/ 45427 h 230233"/>
                <a:gd name="connsiteX200" fmla="*/ 5458 w 196900"/>
                <a:gd name="connsiteY200" fmla="*/ 46165 h 230233"/>
                <a:gd name="connsiteX201" fmla="*/ 3540 w 196900"/>
                <a:gd name="connsiteY201" fmla="*/ 47935 h 230233"/>
                <a:gd name="connsiteX202" fmla="*/ 1770 w 196900"/>
                <a:gd name="connsiteY202" fmla="*/ 51770 h 230233"/>
                <a:gd name="connsiteX203" fmla="*/ 295 w 196900"/>
                <a:gd name="connsiteY203" fmla="*/ 57669 h 230233"/>
                <a:gd name="connsiteX204" fmla="*/ 148 w 196900"/>
                <a:gd name="connsiteY204" fmla="*/ 59144 h 230233"/>
                <a:gd name="connsiteX205" fmla="*/ 0 w 196900"/>
                <a:gd name="connsiteY205" fmla="*/ 60767 h 230233"/>
                <a:gd name="connsiteX206" fmla="*/ 590 w 196900"/>
                <a:gd name="connsiteY206" fmla="*/ 61061 h 230233"/>
                <a:gd name="connsiteX207" fmla="*/ 1475 w 196900"/>
                <a:gd name="connsiteY207" fmla="*/ 60324 h 230233"/>
                <a:gd name="connsiteX208" fmla="*/ 2655 w 196900"/>
                <a:gd name="connsiteY208" fmla="*/ 58554 h 230233"/>
                <a:gd name="connsiteX209" fmla="*/ 3983 w 196900"/>
                <a:gd name="connsiteY209" fmla="*/ 57522 h 230233"/>
                <a:gd name="connsiteX210" fmla="*/ 5310 w 196900"/>
                <a:gd name="connsiteY210" fmla="*/ 57374 h 230233"/>
                <a:gd name="connsiteX211" fmla="*/ 6785 w 196900"/>
                <a:gd name="connsiteY211" fmla="*/ 58554 h 230233"/>
                <a:gd name="connsiteX212" fmla="*/ 8259 w 196900"/>
                <a:gd name="connsiteY212" fmla="*/ 61209 h 230233"/>
                <a:gd name="connsiteX213" fmla="*/ 9882 w 196900"/>
                <a:gd name="connsiteY213" fmla="*/ 62831 h 230233"/>
                <a:gd name="connsiteX214" fmla="*/ 10472 w 196900"/>
                <a:gd name="connsiteY214" fmla="*/ 62979 h 230233"/>
                <a:gd name="connsiteX215" fmla="*/ 11062 w 196900"/>
                <a:gd name="connsiteY215" fmla="*/ 64159 h 230233"/>
                <a:gd name="connsiteX216" fmla="*/ 11209 w 196900"/>
                <a:gd name="connsiteY216" fmla="*/ 65339 h 230233"/>
                <a:gd name="connsiteX217" fmla="*/ 10472 w 196900"/>
                <a:gd name="connsiteY217" fmla="*/ 67846 h 230233"/>
                <a:gd name="connsiteX218" fmla="*/ 9145 w 196900"/>
                <a:gd name="connsiteY218" fmla="*/ 70796 h 230233"/>
                <a:gd name="connsiteX219" fmla="*/ 7375 w 196900"/>
                <a:gd name="connsiteY219" fmla="*/ 74336 h 230233"/>
                <a:gd name="connsiteX220" fmla="*/ 7965 w 196900"/>
                <a:gd name="connsiteY220" fmla="*/ 77433 h 230233"/>
                <a:gd name="connsiteX221" fmla="*/ 10325 w 196900"/>
                <a:gd name="connsiteY221" fmla="*/ 79793 h 230233"/>
                <a:gd name="connsiteX222" fmla="*/ 13275 w 196900"/>
                <a:gd name="connsiteY222" fmla="*/ 81268 h 230233"/>
                <a:gd name="connsiteX223" fmla="*/ 16372 w 196900"/>
                <a:gd name="connsiteY223" fmla="*/ 80825 h 230233"/>
                <a:gd name="connsiteX224" fmla="*/ 17994 w 196900"/>
                <a:gd name="connsiteY224" fmla="*/ 80088 h 230233"/>
                <a:gd name="connsiteX225" fmla="*/ 19321 w 196900"/>
                <a:gd name="connsiteY225" fmla="*/ 78908 h 230233"/>
                <a:gd name="connsiteX226" fmla="*/ 20649 w 196900"/>
                <a:gd name="connsiteY226" fmla="*/ 78465 h 230233"/>
                <a:gd name="connsiteX227" fmla="*/ 22271 w 196900"/>
                <a:gd name="connsiteY227" fmla="*/ 78318 h 230233"/>
                <a:gd name="connsiteX228" fmla="*/ 27138 w 196900"/>
                <a:gd name="connsiteY228" fmla="*/ 79055 h 230233"/>
                <a:gd name="connsiteX229" fmla="*/ 28613 w 196900"/>
                <a:gd name="connsiteY229" fmla="*/ 79940 h 230233"/>
                <a:gd name="connsiteX230" fmla="*/ 28909 w 196900"/>
                <a:gd name="connsiteY230" fmla="*/ 81563 h 230233"/>
                <a:gd name="connsiteX231" fmla="*/ 28319 w 196900"/>
                <a:gd name="connsiteY231" fmla="*/ 85840 h 230233"/>
                <a:gd name="connsiteX232" fmla="*/ 29056 w 196900"/>
                <a:gd name="connsiteY232" fmla="*/ 89085 h 230233"/>
                <a:gd name="connsiteX233" fmla="*/ 30383 w 196900"/>
                <a:gd name="connsiteY233" fmla="*/ 92330 h 230233"/>
                <a:gd name="connsiteX234" fmla="*/ 30531 w 196900"/>
                <a:gd name="connsiteY234" fmla="*/ 95427 h 230233"/>
                <a:gd name="connsiteX235" fmla="*/ 28909 w 196900"/>
                <a:gd name="connsiteY235" fmla="*/ 100294 h 230233"/>
                <a:gd name="connsiteX236" fmla="*/ 27434 w 196900"/>
                <a:gd name="connsiteY236" fmla="*/ 105014 h 230233"/>
                <a:gd name="connsiteX237" fmla="*/ 25811 w 196900"/>
                <a:gd name="connsiteY237" fmla="*/ 107226 h 230233"/>
                <a:gd name="connsiteX238" fmla="*/ 24631 w 196900"/>
                <a:gd name="connsiteY238" fmla="*/ 108701 h 230233"/>
                <a:gd name="connsiteX239" fmla="*/ 24336 w 196900"/>
                <a:gd name="connsiteY239" fmla="*/ 109734 h 230233"/>
                <a:gd name="connsiteX240" fmla="*/ 24484 w 196900"/>
                <a:gd name="connsiteY240" fmla="*/ 110618 h 230233"/>
                <a:gd name="connsiteX241" fmla="*/ 25516 w 196900"/>
                <a:gd name="connsiteY241" fmla="*/ 112093 h 230233"/>
                <a:gd name="connsiteX242" fmla="*/ 26696 w 196900"/>
                <a:gd name="connsiteY242" fmla="*/ 113863 h 230233"/>
                <a:gd name="connsiteX243" fmla="*/ 26991 w 196900"/>
                <a:gd name="connsiteY243" fmla="*/ 115633 h 230233"/>
                <a:gd name="connsiteX244" fmla="*/ 26844 w 196900"/>
                <a:gd name="connsiteY244" fmla="*/ 117846 h 230233"/>
                <a:gd name="connsiteX245" fmla="*/ 26106 w 196900"/>
                <a:gd name="connsiteY245" fmla="*/ 120648 h 230233"/>
                <a:gd name="connsiteX246" fmla="*/ 23009 w 196900"/>
                <a:gd name="connsiteY246" fmla="*/ 126990 h 230233"/>
                <a:gd name="connsiteX247" fmla="*/ 20649 w 196900"/>
                <a:gd name="connsiteY247" fmla="*/ 132742 h 230233"/>
                <a:gd name="connsiteX248" fmla="*/ 21977 w 196900"/>
                <a:gd name="connsiteY248" fmla="*/ 133922 h 230233"/>
                <a:gd name="connsiteX249" fmla="*/ 24336 w 196900"/>
                <a:gd name="connsiteY249" fmla="*/ 134807 h 230233"/>
                <a:gd name="connsiteX250" fmla="*/ 25811 w 196900"/>
                <a:gd name="connsiteY250" fmla="*/ 135545 h 230233"/>
                <a:gd name="connsiteX251" fmla="*/ 27434 w 196900"/>
                <a:gd name="connsiteY251" fmla="*/ 135102 h 230233"/>
                <a:gd name="connsiteX252" fmla="*/ 30973 w 196900"/>
                <a:gd name="connsiteY252" fmla="*/ 131710 h 230233"/>
                <a:gd name="connsiteX253" fmla="*/ 33923 w 196900"/>
                <a:gd name="connsiteY253" fmla="*/ 129202 h 230233"/>
                <a:gd name="connsiteX254" fmla="*/ 37611 w 196900"/>
                <a:gd name="connsiteY254" fmla="*/ 126695 h 230233"/>
                <a:gd name="connsiteX255" fmla="*/ 37758 w 196900"/>
                <a:gd name="connsiteY255" fmla="*/ 126400 h 230233"/>
                <a:gd name="connsiteX256" fmla="*/ 41003 w 196900"/>
                <a:gd name="connsiteY256" fmla="*/ 124630 h 230233"/>
                <a:gd name="connsiteX257" fmla="*/ 42478 w 196900"/>
                <a:gd name="connsiteY257" fmla="*/ 122860 h 230233"/>
                <a:gd name="connsiteX258" fmla="*/ 43362 w 196900"/>
                <a:gd name="connsiteY258" fmla="*/ 120648 h 230233"/>
                <a:gd name="connsiteX259" fmla="*/ 44543 w 196900"/>
                <a:gd name="connsiteY259" fmla="*/ 119910 h 230233"/>
                <a:gd name="connsiteX260" fmla="*/ 46018 w 196900"/>
                <a:gd name="connsiteY260" fmla="*/ 120353 h 230233"/>
                <a:gd name="connsiteX261" fmla="*/ 47787 w 196900"/>
                <a:gd name="connsiteY261" fmla="*/ 119468 h 230233"/>
                <a:gd name="connsiteX262" fmla="*/ 50147 w 196900"/>
                <a:gd name="connsiteY262" fmla="*/ 117108 h 230233"/>
                <a:gd name="connsiteX263" fmla="*/ 51917 w 196900"/>
                <a:gd name="connsiteY263" fmla="*/ 115928 h 230233"/>
                <a:gd name="connsiteX264" fmla="*/ 53097 w 196900"/>
                <a:gd name="connsiteY264" fmla="*/ 116076 h 230233"/>
                <a:gd name="connsiteX265" fmla="*/ 55309 w 196900"/>
                <a:gd name="connsiteY265" fmla="*/ 117551 h 230233"/>
                <a:gd name="connsiteX266" fmla="*/ 58407 w 196900"/>
                <a:gd name="connsiteY266" fmla="*/ 120353 h 230233"/>
                <a:gd name="connsiteX267" fmla="*/ 61209 w 196900"/>
                <a:gd name="connsiteY267" fmla="*/ 121975 h 230233"/>
                <a:gd name="connsiteX268" fmla="*/ 63716 w 196900"/>
                <a:gd name="connsiteY268" fmla="*/ 122565 h 230233"/>
                <a:gd name="connsiteX269" fmla="*/ 64897 w 196900"/>
                <a:gd name="connsiteY269" fmla="*/ 123598 h 230233"/>
                <a:gd name="connsiteX270" fmla="*/ 64749 w 196900"/>
                <a:gd name="connsiteY270" fmla="*/ 125073 h 230233"/>
                <a:gd name="connsiteX271" fmla="*/ 65339 w 196900"/>
                <a:gd name="connsiteY271" fmla="*/ 126105 h 230233"/>
                <a:gd name="connsiteX272" fmla="*/ 66519 w 196900"/>
                <a:gd name="connsiteY272" fmla="*/ 126548 h 230233"/>
                <a:gd name="connsiteX273" fmla="*/ 66961 w 196900"/>
                <a:gd name="connsiteY273" fmla="*/ 126400 h 230233"/>
                <a:gd name="connsiteX274" fmla="*/ 66814 w 196900"/>
                <a:gd name="connsiteY274" fmla="*/ 125515 h 230233"/>
                <a:gd name="connsiteX275" fmla="*/ 67994 w 196900"/>
                <a:gd name="connsiteY275" fmla="*/ 124483 h 230233"/>
                <a:gd name="connsiteX276" fmla="*/ 70354 w 196900"/>
                <a:gd name="connsiteY276" fmla="*/ 123008 h 230233"/>
                <a:gd name="connsiteX277" fmla="*/ 72714 w 196900"/>
                <a:gd name="connsiteY277" fmla="*/ 122270 h 230233"/>
                <a:gd name="connsiteX278" fmla="*/ 75073 w 196900"/>
                <a:gd name="connsiteY278" fmla="*/ 121975 h 230233"/>
                <a:gd name="connsiteX279" fmla="*/ 76696 w 196900"/>
                <a:gd name="connsiteY279" fmla="*/ 120795 h 230233"/>
                <a:gd name="connsiteX280" fmla="*/ 77728 w 196900"/>
                <a:gd name="connsiteY280" fmla="*/ 117846 h 230233"/>
                <a:gd name="connsiteX281" fmla="*/ 79203 w 196900"/>
                <a:gd name="connsiteY281" fmla="*/ 115633 h 230233"/>
                <a:gd name="connsiteX282" fmla="*/ 80531 w 196900"/>
                <a:gd name="connsiteY282" fmla="*/ 114601 h 230233"/>
                <a:gd name="connsiteX283" fmla="*/ 82300 w 196900"/>
                <a:gd name="connsiteY283" fmla="*/ 114158 h 230233"/>
                <a:gd name="connsiteX284" fmla="*/ 82595 w 196900"/>
                <a:gd name="connsiteY284" fmla="*/ 113421 h 230233"/>
                <a:gd name="connsiteX285" fmla="*/ 81858 w 196900"/>
                <a:gd name="connsiteY285" fmla="*/ 112536 h 230233"/>
                <a:gd name="connsiteX286" fmla="*/ 82005 w 196900"/>
                <a:gd name="connsiteY286" fmla="*/ 111651 h 230233"/>
                <a:gd name="connsiteX287" fmla="*/ 82890 w 196900"/>
                <a:gd name="connsiteY287" fmla="*/ 110618 h 230233"/>
                <a:gd name="connsiteX288" fmla="*/ 84955 w 196900"/>
                <a:gd name="connsiteY288" fmla="*/ 110176 h 230233"/>
                <a:gd name="connsiteX289" fmla="*/ 88052 w 196900"/>
                <a:gd name="connsiteY289" fmla="*/ 110324 h 230233"/>
                <a:gd name="connsiteX290" fmla="*/ 91740 w 196900"/>
                <a:gd name="connsiteY290" fmla="*/ 111356 h 230233"/>
                <a:gd name="connsiteX291" fmla="*/ 96017 w 196900"/>
                <a:gd name="connsiteY291" fmla="*/ 113126 h 230233"/>
                <a:gd name="connsiteX292" fmla="*/ 98819 w 196900"/>
                <a:gd name="connsiteY292" fmla="*/ 113716 h 230233"/>
                <a:gd name="connsiteX293" fmla="*/ 100147 w 196900"/>
                <a:gd name="connsiteY293" fmla="*/ 112978 h 230233"/>
                <a:gd name="connsiteX294" fmla="*/ 102801 w 196900"/>
                <a:gd name="connsiteY294" fmla="*/ 115781 h 230233"/>
                <a:gd name="connsiteX295" fmla="*/ 106636 w 196900"/>
                <a:gd name="connsiteY295" fmla="*/ 121975 h 230233"/>
                <a:gd name="connsiteX296" fmla="*/ 109881 w 196900"/>
                <a:gd name="connsiteY296" fmla="*/ 126548 h 230233"/>
                <a:gd name="connsiteX297" fmla="*/ 112684 w 196900"/>
                <a:gd name="connsiteY297" fmla="*/ 129645 h 230233"/>
                <a:gd name="connsiteX298" fmla="*/ 115633 w 196900"/>
                <a:gd name="connsiteY298" fmla="*/ 132152 h 230233"/>
                <a:gd name="connsiteX299" fmla="*/ 118583 w 196900"/>
                <a:gd name="connsiteY299" fmla="*/ 133775 h 230233"/>
                <a:gd name="connsiteX300" fmla="*/ 120795 w 196900"/>
                <a:gd name="connsiteY300" fmla="*/ 135987 h 230233"/>
                <a:gd name="connsiteX301" fmla="*/ 122860 w 196900"/>
                <a:gd name="connsiteY301" fmla="*/ 140412 h 230233"/>
                <a:gd name="connsiteX302" fmla="*/ 121385 w 196900"/>
                <a:gd name="connsiteY302" fmla="*/ 146312 h 230233"/>
                <a:gd name="connsiteX303" fmla="*/ 120943 w 196900"/>
                <a:gd name="connsiteY303" fmla="*/ 151474 h 230233"/>
                <a:gd name="connsiteX304" fmla="*/ 121091 w 196900"/>
                <a:gd name="connsiteY304" fmla="*/ 157816 h 230233"/>
                <a:gd name="connsiteX305" fmla="*/ 122860 w 196900"/>
                <a:gd name="connsiteY305" fmla="*/ 162683 h 230233"/>
                <a:gd name="connsiteX306" fmla="*/ 126252 w 196900"/>
                <a:gd name="connsiteY306" fmla="*/ 166075 h 230233"/>
                <a:gd name="connsiteX307" fmla="*/ 128318 w 196900"/>
                <a:gd name="connsiteY307" fmla="*/ 168730 h 230233"/>
                <a:gd name="connsiteX308" fmla="*/ 128908 w 196900"/>
                <a:gd name="connsiteY308" fmla="*/ 170795 h 230233"/>
                <a:gd name="connsiteX309" fmla="*/ 131562 w 196900"/>
                <a:gd name="connsiteY309" fmla="*/ 172565 h 230233"/>
                <a:gd name="connsiteX310" fmla="*/ 136282 w 196900"/>
                <a:gd name="connsiteY310" fmla="*/ 174040 h 230233"/>
                <a:gd name="connsiteX311" fmla="*/ 138200 w 196900"/>
                <a:gd name="connsiteY311" fmla="*/ 175367 h 230233"/>
                <a:gd name="connsiteX312" fmla="*/ 137462 w 196900"/>
                <a:gd name="connsiteY312" fmla="*/ 176547 h 230233"/>
                <a:gd name="connsiteX313" fmla="*/ 137314 w 196900"/>
                <a:gd name="connsiteY313" fmla="*/ 178022 h 230233"/>
                <a:gd name="connsiteX314" fmla="*/ 138052 w 196900"/>
                <a:gd name="connsiteY314" fmla="*/ 179644 h 230233"/>
                <a:gd name="connsiteX315" fmla="*/ 139674 w 196900"/>
                <a:gd name="connsiteY315" fmla="*/ 180972 h 230233"/>
                <a:gd name="connsiteX316" fmla="*/ 142329 w 196900"/>
                <a:gd name="connsiteY316" fmla="*/ 182004 h 230233"/>
                <a:gd name="connsiteX317" fmla="*/ 143804 w 196900"/>
                <a:gd name="connsiteY317" fmla="*/ 183037 h 230233"/>
                <a:gd name="connsiteX318" fmla="*/ 144394 w 196900"/>
                <a:gd name="connsiteY318" fmla="*/ 184217 h 230233"/>
                <a:gd name="connsiteX319" fmla="*/ 144246 w 196900"/>
                <a:gd name="connsiteY319" fmla="*/ 186134 h 230233"/>
                <a:gd name="connsiteX320" fmla="*/ 143657 w 196900"/>
                <a:gd name="connsiteY320" fmla="*/ 188641 h 230233"/>
                <a:gd name="connsiteX321" fmla="*/ 142624 w 196900"/>
                <a:gd name="connsiteY321" fmla="*/ 190706 h 230233"/>
                <a:gd name="connsiteX322" fmla="*/ 141002 w 196900"/>
                <a:gd name="connsiteY322" fmla="*/ 192034 h 230233"/>
                <a:gd name="connsiteX323" fmla="*/ 140854 w 196900"/>
                <a:gd name="connsiteY323" fmla="*/ 193214 h 230233"/>
                <a:gd name="connsiteX324" fmla="*/ 140412 w 196900"/>
                <a:gd name="connsiteY324" fmla="*/ 194836 h 230233"/>
                <a:gd name="connsiteX325" fmla="*/ 140412 w 196900"/>
                <a:gd name="connsiteY325" fmla="*/ 198228 h 230233"/>
                <a:gd name="connsiteX326" fmla="*/ 141592 w 196900"/>
                <a:gd name="connsiteY326" fmla="*/ 200588 h 230233"/>
                <a:gd name="connsiteX327" fmla="*/ 141887 w 196900"/>
                <a:gd name="connsiteY327" fmla="*/ 203391 h 230233"/>
                <a:gd name="connsiteX328" fmla="*/ 141297 w 196900"/>
                <a:gd name="connsiteY328" fmla="*/ 205750 h 230233"/>
                <a:gd name="connsiteX329" fmla="*/ 140707 w 196900"/>
                <a:gd name="connsiteY329" fmla="*/ 210618 h 230233"/>
                <a:gd name="connsiteX330" fmla="*/ 140559 w 196900"/>
                <a:gd name="connsiteY330" fmla="*/ 212535 h 230233"/>
                <a:gd name="connsiteX331" fmla="*/ 140117 w 196900"/>
                <a:gd name="connsiteY331" fmla="*/ 214157 h 230233"/>
                <a:gd name="connsiteX332" fmla="*/ 138642 w 196900"/>
                <a:gd name="connsiteY332" fmla="*/ 215632 h 230233"/>
                <a:gd name="connsiteX333" fmla="*/ 136577 w 196900"/>
                <a:gd name="connsiteY333" fmla="*/ 217107 h 230233"/>
                <a:gd name="connsiteX334" fmla="*/ 133922 w 196900"/>
                <a:gd name="connsiteY334" fmla="*/ 218435 h 230233"/>
                <a:gd name="connsiteX335" fmla="*/ 132447 w 196900"/>
                <a:gd name="connsiteY335" fmla="*/ 219025 h 230233"/>
                <a:gd name="connsiteX336" fmla="*/ 132447 w 196900"/>
                <a:gd name="connsiteY336" fmla="*/ 219762 h 230233"/>
                <a:gd name="connsiteX337" fmla="*/ 133037 w 196900"/>
                <a:gd name="connsiteY337" fmla="*/ 221237 h 230233"/>
                <a:gd name="connsiteX338" fmla="*/ 134070 w 196900"/>
                <a:gd name="connsiteY338" fmla="*/ 222859 h 230233"/>
                <a:gd name="connsiteX339" fmla="*/ 135102 w 196900"/>
                <a:gd name="connsiteY339" fmla="*/ 223892 h 230233"/>
                <a:gd name="connsiteX340" fmla="*/ 136725 w 196900"/>
                <a:gd name="connsiteY340" fmla="*/ 225219 h 230233"/>
                <a:gd name="connsiteX341" fmla="*/ 137904 w 196900"/>
                <a:gd name="connsiteY341" fmla="*/ 225367 h 230233"/>
                <a:gd name="connsiteX342" fmla="*/ 141444 w 196900"/>
                <a:gd name="connsiteY342" fmla="*/ 224039 h 230233"/>
                <a:gd name="connsiteX343" fmla="*/ 146902 w 196900"/>
                <a:gd name="connsiteY343" fmla="*/ 225957 h 230233"/>
                <a:gd name="connsiteX344" fmla="*/ 147639 w 196900"/>
                <a:gd name="connsiteY344" fmla="*/ 226842 h 230233"/>
                <a:gd name="connsiteX345" fmla="*/ 149409 w 196900"/>
                <a:gd name="connsiteY345" fmla="*/ 228759 h 230233"/>
                <a:gd name="connsiteX346" fmla="*/ 151179 w 196900"/>
                <a:gd name="connsiteY346" fmla="*/ 230234 h 230233"/>
                <a:gd name="connsiteX347" fmla="*/ 155456 w 196900"/>
                <a:gd name="connsiteY347" fmla="*/ 230234 h 230233"/>
                <a:gd name="connsiteX348" fmla="*/ 157079 w 196900"/>
                <a:gd name="connsiteY348" fmla="*/ 226842 h 230233"/>
                <a:gd name="connsiteX349" fmla="*/ 156341 w 196900"/>
                <a:gd name="connsiteY349" fmla="*/ 224777 h 230233"/>
                <a:gd name="connsiteX350" fmla="*/ 153834 w 196900"/>
                <a:gd name="connsiteY350" fmla="*/ 221237 h 230233"/>
                <a:gd name="connsiteX351" fmla="*/ 153244 w 196900"/>
                <a:gd name="connsiteY351" fmla="*/ 219025 h 230233"/>
                <a:gd name="connsiteX352" fmla="*/ 153981 w 196900"/>
                <a:gd name="connsiteY352" fmla="*/ 218730 h 230233"/>
                <a:gd name="connsiteX353" fmla="*/ 158111 w 196900"/>
                <a:gd name="connsiteY353" fmla="*/ 218287 h 230233"/>
                <a:gd name="connsiteX354" fmla="*/ 158701 w 196900"/>
                <a:gd name="connsiteY354" fmla="*/ 217845 h 230233"/>
                <a:gd name="connsiteX355" fmla="*/ 159586 w 196900"/>
                <a:gd name="connsiteY355" fmla="*/ 215485 h 230233"/>
                <a:gd name="connsiteX356" fmla="*/ 160766 w 196900"/>
                <a:gd name="connsiteY356" fmla="*/ 215780 h 230233"/>
                <a:gd name="connsiteX357" fmla="*/ 162978 w 196900"/>
                <a:gd name="connsiteY357" fmla="*/ 216075 h 230233"/>
                <a:gd name="connsiteX358" fmla="*/ 165485 w 196900"/>
                <a:gd name="connsiteY358" fmla="*/ 214452 h 230233"/>
                <a:gd name="connsiteX359" fmla="*/ 166813 w 196900"/>
                <a:gd name="connsiteY359" fmla="*/ 212830 h 230233"/>
                <a:gd name="connsiteX360" fmla="*/ 167698 w 196900"/>
                <a:gd name="connsiteY360" fmla="*/ 213568 h 230233"/>
                <a:gd name="connsiteX361" fmla="*/ 168435 w 196900"/>
                <a:gd name="connsiteY361" fmla="*/ 214747 h 230233"/>
                <a:gd name="connsiteX362" fmla="*/ 169468 w 196900"/>
                <a:gd name="connsiteY362" fmla="*/ 215485 h 230233"/>
                <a:gd name="connsiteX363" fmla="*/ 171090 w 196900"/>
                <a:gd name="connsiteY363" fmla="*/ 216517 h 230233"/>
                <a:gd name="connsiteX364" fmla="*/ 173007 w 196900"/>
                <a:gd name="connsiteY364" fmla="*/ 217845 h 230233"/>
                <a:gd name="connsiteX365" fmla="*/ 174187 w 196900"/>
                <a:gd name="connsiteY365" fmla="*/ 219320 h 230233"/>
                <a:gd name="connsiteX366" fmla="*/ 175220 w 196900"/>
                <a:gd name="connsiteY366" fmla="*/ 219762 h 230233"/>
                <a:gd name="connsiteX367" fmla="*/ 177580 w 196900"/>
                <a:gd name="connsiteY367" fmla="*/ 219467 h 230233"/>
                <a:gd name="connsiteX368" fmla="*/ 178317 w 196900"/>
                <a:gd name="connsiteY368" fmla="*/ 219467 h 230233"/>
                <a:gd name="connsiteX369" fmla="*/ 179645 w 196900"/>
                <a:gd name="connsiteY369" fmla="*/ 217845 h 230233"/>
                <a:gd name="connsiteX370" fmla="*/ 180677 w 196900"/>
                <a:gd name="connsiteY370" fmla="*/ 216960 h 230233"/>
                <a:gd name="connsiteX371" fmla="*/ 181562 w 196900"/>
                <a:gd name="connsiteY371" fmla="*/ 217107 h 230233"/>
                <a:gd name="connsiteX372" fmla="*/ 182742 w 196900"/>
                <a:gd name="connsiteY372" fmla="*/ 217107 h 230233"/>
                <a:gd name="connsiteX373" fmla="*/ 185249 w 196900"/>
                <a:gd name="connsiteY373" fmla="*/ 215042 h 230233"/>
                <a:gd name="connsiteX374" fmla="*/ 186724 w 196900"/>
                <a:gd name="connsiteY374" fmla="*/ 212977 h 230233"/>
                <a:gd name="connsiteX375" fmla="*/ 187462 w 196900"/>
                <a:gd name="connsiteY375" fmla="*/ 212535 h 230233"/>
                <a:gd name="connsiteX376" fmla="*/ 189822 w 196900"/>
                <a:gd name="connsiteY376" fmla="*/ 213420 h 230233"/>
                <a:gd name="connsiteX377" fmla="*/ 190707 w 196900"/>
                <a:gd name="connsiteY377" fmla="*/ 213272 h 230233"/>
                <a:gd name="connsiteX378" fmla="*/ 192034 w 196900"/>
                <a:gd name="connsiteY378" fmla="*/ 210618 h 230233"/>
                <a:gd name="connsiteX379" fmla="*/ 193509 w 196900"/>
                <a:gd name="connsiteY379" fmla="*/ 209438 h 230233"/>
                <a:gd name="connsiteX380" fmla="*/ 193361 w 196900"/>
                <a:gd name="connsiteY380" fmla="*/ 206488 h 230233"/>
                <a:gd name="connsiteX381" fmla="*/ 193656 w 196900"/>
                <a:gd name="connsiteY381" fmla="*/ 205013 h 230233"/>
                <a:gd name="connsiteX382" fmla="*/ 193066 w 196900"/>
                <a:gd name="connsiteY382" fmla="*/ 203833 h 230233"/>
                <a:gd name="connsiteX383" fmla="*/ 192476 w 196900"/>
                <a:gd name="connsiteY383" fmla="*/ 202211 h 230233"/>
                <a:gd name="connsiteX384" fmla="*/ 192771 w 196900"/>
                <a:gd name="connsiteY384" fmla="*/ 201031 h 230233"/>
                <a:gd name="connsiteX385" fmla="*/ 194394 w 196900"/>
                <a:gd name="connsiteY385" fmla="*/ 200146 h 230233"/>
                <a:gd name="connsiteX386" fmla="*/ 195279 w 196900"/>
                <a:gd name="connsiteY386" fmla="*/ 198523 h 230233"/>
                <a:gd name="connsiteX387" fmla="*/ 196458 w 196900"/>
                <a:gd name="connsiteY387" fmla="*/ 196606 h 230233"/>
                <a:gd name="connsiteX388" fmla="*/ 196901 w 196900"/>
                <a:gd name="connsiteY388" fmla="*/ 194836 h 230233"/>
                <a:gd name="connsiteX389" fmla="*/ 196164 w 196900"/>
                <a:gd name="connsiteY389" fmla="*/ 193361 h 23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96900" h="230233">
                  <a:moveTo>
                    <a:pt x="196164" y="193361"/>
                  </a:moveTo>
                  <a:lnTo>
                    <a:pt x="194689" y="191296"/>
                  </a:lnTo>
                  <a:lnTo>
                    <a:pt x="191886" y="189231"/>
                  </a:lnTo>
                  <a:lnTo>
                    <a:pt x="188789" y="186724"/>
                  </a:lnTo>
                  <a:lnTo>
                    <a:pt x="187166" y="185249"/>
                  </a:lnTo>
                  <a:lnTo>
                    <a:pt x="185987" y="183627"/>
                  </a:lnTo>
                  <a:lnTo>
                    <a:pt x="184807" y="181857"/>
                  </a:lnTo>
                  <a:lnTo>
                    <a:pt x="184217" y="180382"/>
                  </a:lnTo>
                  <a:lnTo>
                    <a:pt x="184807" y="179349"/>
                  </a:lnTo>
                  <a:lnTo>
                    <a:pt x="189232" y="177137"/>
                  </a:lnTo>
                  <a:lnTo>
                    <a:pt x="190116" y="176400"/>
                  </a:lnTo>
                  <a:lnTo>
                    <a:pt x="190559" y="175072"/>
                  </a:lnTo>
                  <a:lnTo>
                    <a:pt x="190264" y="173892"/>
                  </a:lnTo>
                  <a:lnTo>
                    <a:pt x="189084" y="173302"/>
                  </a:lnTo>
                  <a:lnTo>
                    <a:pt x="187609" y="172860"/>
                  </a:lnTo>
                  <a:lnTo>
                    <a:pt x="185544" y="171385"/>
                  </a:lnTo>
                  <a:lnTo>
                    <a:pt x="181709" y="167550"/>
                  </a:lnTo>
                  <a:lnTo>
                    <a:pt x="179940" y="166813"/>
                  </a:lnTo>
                  <a:lnTo>
                    <a:pt x="178022" y="165633"/>
                  </a:lnTo>
                  <a:lnTo>
                    <a:pt x="177137" y="164453"/>
                  </a:lnTo>
                  <a:lnTo>
                    <a:pt x="175957" y="161355"/>
                  </a:lnTo>
                  <a:lnTo>
                    <a:pt x="175515" y="161061"/>
                  </a:lnTo>
                  <a:lnTo>
                    <a:pt x="174482" y="161946"/>
                  </a:lnTo>
                  <a:lnTo>
                    <a:pt x="173007" y="162978"/>
                  </a:lnTo>
                  <a:lnTo>
                    <a:pt x="171975" y="162830"/>
                  </a:lnTo>
                  <a:lnTo>
                    <a:pt x="170942" y="161946"/>
                  </a:lnTo>
                  <a:lnTo>
                    <a:pt x="170353" y="160766"/>
                  </a:lnTo>
                  <a:lnTo>
                    <a:pt x="169320" y="158996"/>
                  </a:lnTo>
                  <a:lnTo>
                    <a:pt x="167993" y="157668"/>
                  </a:lnTo>
                  <a:lnTo>
                    <a:pt x="167698" y="153096"/>
                  </a:lnTo>
                  <a:lnTo>
                    <a:pt x="167550" y="151621"/>
                  </a:lnTo>
                  <a:lnTo>
                    <a:pt x="166813" y="149556"/>
                  </a:lnTo>
                  <a:lnTo>
                    <a:pt x="165928" y="148819"/>
                  </a:lnTo>
                  <a:lnTo>
                    <a:pt x="164896" y="148376"/>
                  </a:lnTo>
                  <a:lnTo>
                    <a:pt x="162388" y="144541"/>
                  </a:lnTo>
                  <a:lnTo>
                    <a:pt x="160766" y="142624"/>
                  </a:lnTo>
                  <a:lnTo>
                    <a:pt x="153981" y="137315"/>
                  </a:lnTo>
                  <a:lnTo>
                    <a:pt x="153096" y="136429"/>
                  </a:lnTo>
                  <a:lnTo>
                    <a:pt x="151179" y="134217"/>
                  </a:lnTo>
                  <a:lnTo>
                    <a:pt x="147934" y="131120"/>
                  </a:lnTo>
                  <a:lnTo>
                    <a:pt x="145721" y="128612"/>
                  </a:lnTo>
                  <a:lnTo>
                    <a:pt x="143952" y="126105"/>
                  </a:lnTo>
                  <a:lnTo>
                    <a:pt x="143214" y="123745"/>
                  </a:lnTo>
                  <a:lnTo>
                    <a:pt x="143067" y="122123"/>
                  </a:lnTo>
                  <a:lnTo>
                    <a:pt x="141149" y="119468"/>
                  </a:lnTo>
                  <a:lnTo>
                    <a:pt x="139527" y="117403"/>
                  </a:lnTo>
                  <a:lnTo>
                    <a:pt x="138052" y="116813"/>
                  </a:lnTo>
                  <a:lnTo>
                    <a:pt x="136282" y="116518"/>
                  </a:lnTo>
                  <a:lnTo>
                    <a:pt x="134807" y="115338"/>
                  </a:lnTo>
                  <a:lnTo>
                    <a:pt x="131857" y="112536"/>
                  </a:lnTo>
                  <a:lnTo>
                    <a:pt x="130677" y="110766"/>
                  </a:lnTo>
                  <a:lnTo>
                    <a:pt x="129793" y="109586"/>
                  </a:lnTo>
                  <a:lnTo>
                    <a:pt x="129940" y="108259"/>
                  </a:lnTo>
                  <a:lnTo>
                    <a:pt x="130530" y="106194"/>
                  </a:lnTo>
                  <a:lnTo>
                    <a:pt x="131415" y="105014"/>
                  </a:lnTo>
                  <a:lnTo>
                    <a:pt x="131415" y="104129"/>
                  </a:lnTo>
                  <a:lnTo>
                    <a:pt x="130677" y="103392"/>
                  </a:lnTo>
                  <a:lnTo>
                    <a:pt x="127433" y="102064"/>
                  </a:lnTo>
                  <a:lnTo>
                    <a:pt x="120206" y="99999"/>
                  </a:lnTo>
                  <a:lnTo>
                    <a:pt x="117551" y="98524"/>
                  </a:lnTo>
                  <a:lnTo>
                    <a:pt x="115043" y="96459"/>
                  </a:lnTo>
                  <a:lnTo>
                    <a:pt x="113126" y="95132"/>
                  </a:lnTo>
                  <a:lnTo>
                    <a:pt x="104276" y="89527"/>
                  </a:lnTo>
                  <a:lnTo>
                    <a:pt x="101622" y="88495"/>
                  </a:lnTo>
                  <a:lnTo>
                    <a:pt x="99409" y="87462"/>
                  </a:lnTo>
                  <a:lnTo>
                    <a:pt x="98672" y="86578"/>
                  </a:lnTo>
                  <a:lnTo>
                    <a:pt x="98819" y="85545"/>
                  </a:lnTo>
                  <a:lnTo>
                    <a:pt x="99704" y="84807"/>
                  </a:lnTo>
                  <a:lnTo>
                    <a:pt x="102212" y="83480"/>
                  </a:lnTo>
                  <a:lnTo>
                    <a:pt x="103097" y="81710"/>
                  </a:lnTo>
                  <a:lnTo>
                    <a:pt x="102801" y="79498"/>
                  </a:lnTo>
                  <a:lnTo>
                    <a:pt x="101769" y="77286"/>
                  </a:lnTo>
                  <a:lnTo>
                    <a:pt x="102359" y="76548"/>
                  </a:lnTo>
                  <a:lnTo>
                    <a:pt x="103097" y="76401"/>
                  </a:lnTo>
                  <a:lnTo>
                    <a:pt x="104867" y="76401"/>
                  </a:lnTo>
                  <a:lnTo>
                    <a:pt x="108259" y="76253"/>
                  </a:lnTo>
                  <a:lnTo>
                    <a:pt x="115781" y="78318"/>
                  </a:lnTo>
                  <a:lnTo>
                    <a:pt x="116813" y="78023"/>
                  </a:lnTo>
                  <a:lnTo>
                    <a:pt x="120943" y="74336"/>
                  </a:lnTo>
                  <a:lnTo>
                    <a:pt x="122418" y="72123"/>
                  </a:lnTo>
                  <a:lnTo>
                    <a:pt x="122713" y="70353"/>
                  </a:lnTo>
                  <a:lnTo>
                    <a:pt x="123598" y="69173"/>
                  </a:lnTo>
                  <a:lnTo>
                    <a:pt x="125663" y="67256"/>
                  </a:lnTo>
                  <a:lnTo>
                    <a:pt x="125810" y="65486"/>
                  </a:lnTo>
                  <a:lnTo>
                    <a:pt x="124778" y="63126"/>
                  </a:lnTo>
                  <a:lnTo>
                    <a:pt x="123598" y="62241"/>
                  </a:lnTo>
                  <a:lnTo>
                    <a:pt x="122713" y="61947"/>
                  </a:lnTo>
                  <a:lnTo>
                    <a:pt x="119763" y="62241"/>
                  </a:lnTo>
                  <a:lnTo>
                    <a:pt x="119173" y="61651"/>
                  </a:lnTo>
                  <a:lnTo>
                    <a:pt x="118731" y="59882"/>
                  </a:lnTo>
                  <a:lnTo>
                    <a:pt x="118583" y="58849"/>
                  </a:lnTo>
                  <a:lnTo>
                    <a:pt x="117698" y="57669"/>
                  </a:lnTo>
                  <a:lnTo>
                    <a:pt x="114453" y="56637"/>
                  </a:lnTo>
                  <a:lnTo>
                    <a:pt x="111799" y="56342"/>
                  </a:lnTo>
                  <a:lnTo>
                    <a:pt x="111061" y="55752"/>
                  </a:lnTo>
                  <a:lnTo>
                    <a:pt x="112093" y="54572"/>
                  </a:lnTo>
                  <a:lnTo>
                    <a:pt x="114011" y="53392"/>
                  </a:lnTo>
                  <a:lnTo>
                    <a:pt x="115338" y="52802"/>
                  </a:lnTo>
                  <a:lnTo>
                    <a:pt x="116518" y="51475"/>
                  </a:lnTo>
                  <a:lnTo>
                    <a:pt x="116666" y="50295"/>
                  </a:lnTo>
                  <a:lnTo>
                    <a:pt x="115338" y="49115"/>
                  </a:lnTo>
                  <a:lnTo>
                    <a:pt x="113568" y="47935"/>
                  </a:lnTo>
                  <a:lnTo>
                    <a:pt x="110618" y="45575"/>
                  </a:lnTo>
                  <a:lnTo>
                    <a:pt x="106636" y="43068"/>
                  </a:lnTo>
                  <a:lnTo>
                    <a:pt x="104129" y="42183"/>
                  </a:lnTo>
                  <a:lnTo>
                    <a:pt x="102801" y="42330"/>
                  </a:lnTo>
                  <a:lnTo>
                    <a:pt x="98377" y="44395"/>
                  </a:lnTo>
                  <a:lnTo>
                    <a:pt x="96017" y="45870"/>
                  </a:lnTo>
                  <a:lnTo>
                    <a:pt x="93952" y="48377"/>
                  </a:lnTo>
                  <a:lnTo>
                    <a:pt x="91887" y="48967"/>
                  </a:lnTo>
                  <a:lnTo>
                    <a:pt x="89822" y="47787"/>
                  </a:lnTo>
                  <a:lnTo>
                    <a:pt x="87463" y="46607"/>
                  </a:lnTo>
                  <a:lnTo>
                    <a:pt x="80825" y="44985"/>
                  </a:lnTo>
                  <a:lnTo>
                    <a:pt x="78023" y="43658"/>
                  </a:lnTo>
                  <a:lnTo>
                    <a:pt x="72271" y="35103"/>
                  </a:lnTo>
                  <a:lnTo>
                    <a:pt x="71533" y="33481"/>
                  </a:lnTo>
                  <a:lnTo>
                    <a:pt x="71976" y="31563"/>
                  </a:lnTo>
                  <a:lnTo>
                    <a:pt x="72418" y="28761"/>
                  </a:lnTo>
                  <a:lnTo>
                    <a:pt x="73008" y="26991"/>
                  </a:lnTo>
                  <a:lnTo>
                    <a:pt x="74041" y="25221"/>
                  </a:lnTo>
                  <a:lnTo>
                    <a:pt x="74336" y="23599"/>
                  </a:lnTo>
                  <a:lnTo>
                    <a:pt x="74041" y="22124"/>
                  </a:lnTo>
                  <a:lnTo>
                    <a:pt x="73156" y="21239"/>
                  </a:lnTo>
                  <a:lnTo>
                    <a:pt x="72123" y="21091"/>
                  </a:lnTo>
                  <a:lnTo>
                    <a:pt x="71239" y="20649"/>
                  </a:lnTo>
                  <a:lnTo>
                    <a:pt x="70501" y="18731"/>
                  </a:lnTo>
                  <a:lnTo>
                    <a:pt x="70058" y="19026"/>
                  </a:lnTo>
                  <a:lnTo>
                    <a:pt x="69321" y="21386"/>
                  </a:lnTo>
                  <a:lnTo>
                    <a:pt x="68584" y="22271"/>
                  </a:lnTo>
                  <a:lnTo>
                    <a:pt x="67404" y="22714"/>
                  </a:lnTo>
                  <a:lnTo>
                    <a:pt x="66519" y="22271"/>
                  </a:lnTo>
                  <a:lnTo>
                    <a:pt x="65929" y="21386"/>
                  </a:lnTo>
                  <a:lnTo>
                    <a:pt x="65781" y="19764"/>
                  </a:lnTo>
                  <a:lnTo>
                    <a:pt x="65191" y="17551"/>
                  </a:lnTo>
                  <a:lnTo>
                    <a:pt x="64454" y="16077"/>
                  </a:lnTo>
                  <a:lnTo>
                    <a:pt x="61947" y="14602"/>
                  </a:lnTo>
                  <a:lnTo>
                    <a:pt x="60767" y="12684"/>
                  </a:lnTo>
                  <a:lnTo>
                    <a:pt x="57079" y="8555"/>
                  </a:lnTo>
                  <a:lnTo>
                    <a:pt x="53982" y="5752"/>
                  </a:lnTo>
                  <a:lnTo>
                    <a:pt x="52507" y="3097"/>
                  </a:lnTo>
                  <a:lnTo>
                    <a:pt x="51622" y="2213"/>
                  </a:lnTo>
                  <a:lnTo>
                    <a:pt x="49852" y="1475"/>
                  </a:lnTo>
                  <a:lnTo>
                    <a:pt x="47787" y="1475"/>
                  </a:lnTo>
                  <a:lnTo>
                    <a:pt x="45132" y="2802"/>
                  </a:lnTo>
                  <a:lnTo>
                    <a:pt x="42920" y="148"/>
                  </a:lnTo>
                  <a:lnTo>
                    <a:pt x="42330" y="0"/>
                  </a:lnTo>
                  <a:lnTo>
                    <a:pt x="41593" y="148"/>
                  </a:lnTo>
                  <a:lnTo>
                    <a:pt x="40708" y="885"/>
                  </a:lnTo>
                  <a:lnTo>
                    <a:pt x="39970" y="2360"/>
                  </a:lnTo>
                  <a:lnTo>
                    <a:pt x="39233" y="4572"/>
                  </a:lnTo>
                  <a:lnTo>
                    <a:pt x="37905" y="5900"/>
                  </a:lnTo>
                  <a:lnTo>
                    <a:pt x="36873" y="6490"/>
                  </a:lnTo>
                  <a:lnTo>
                    <a:pt x="37168" y="7817"/>
                  </a:lnTo>
                  <a:lnTo>
                    <a:pt x="37758" y="8997"/>
                  </a:lnTo>
                  <a:lnTo>
                    <a:pt x="37758" y="10177"/>
                  </a:lnTo>
                  <a:lnTo>
                    <a:pt x="38200" y="11947"/>
                  </a:lnTo>
                  <a:lnTo>
                    <a:pt x="38790" y="13717"/>
                  </a:lnTo>
                  <a:lnTo>
                    <a:pt x="41445" y="16667"/>
                  </a:lnTo>
                  <a:lnTo>
                    <a:pt x="42330" y="18142"/>
                  </a:lnTo>
                  <a:lnTo>
                    <a:pt x="42478" y="19469"/>
                  </a:lnTo>
                  <a:lnTo>
                    <a:pt x="42625" y="24189"/>
                  </a:lnTo>
                  <a:lnTo>
                    <a:pt x="42478" y="26106"/>
                  </a:lnTo>
                  <a:lnTo>
                    <a:pt x="42035" y="29941"/>
                  </a:lnTo>
                  <a:lnTo>
                    <a:pt x="42035" y="32153"/>
                  </a:lnTo>
                  <a:lnTo>
                    <a:pt x="43068" y="33038"/>
                  </a:lnTo>
                  <a:lnTo>
                    <a:pt x="44100" y="34218"/>
                  </a:lnTo>
                  <a:lnTo>
                    <a:pt x="43953" y="34956"/>
                  </a:lnTo>
                  <a:lnTo>
                    <a:pt x="43510" y="35103"/>
                  </a:lnTo>
                  <a:lnTo>
                    <a:pt x="42183" y="36430"/>
                  </a:lnTo>
                  <a:lnTo>
                    <a:pt x="41445" y="36578"/>
                  </a:lnTo>
                  <a:lnTo>
                    <a:pt x="40560" y="36136"/>
                  </a:lnTo>
                  <a:lnTo>
                    <a:pt x="39380" y="35693"/>
                  </a:lnTo>
                  <a:lnTo>
                    <a:pt x="38348" y="35103"/>
                  </a:lnTo>
                  <a:lnTo>
                    <a:pt x="37315" y="34365"/>
                  </a:lnTo>
                  <a:lnTo>
                    <a:pt x="34661" y="34365"/>
                  </a:lnTo>
                  <a:lnTo>
                    <a:pt x="30383" y="35693"/>
                  </a:lnTo>
                  <a:lnTo>
                    <a:pt x="29646" y="35250"/>
                  </a:lnTo>
                  <a:lnTo>
                    <a:pt x="28909" y="34661"/>
                  </a:lnTo>
                  <a:lnTo>
                    <a:pt x="28613" y="33186"/>
                  </a:lnTo>
                  <a:lnTo>
                    <a:pt x="28909" y="31416"/>
                  </a:lnTo>
                  <a:lnTo>
                    <a:pt x="28466" y="30236"/>
                  </a:lnTo>
                  <a:lnTo>
                    <a:pt x="27728" y="29646"/>
                  </a:lnTo>
                  <a:lnTo>
                    <a:pt x="28171" y="26548"/>
                  </a:lnTo>
                  <a:lnTo>
                    <a:pt x="26696" y="25221"/>
                  </a:lnTo>
                  <a:lnTo>
                    <a:pt x="25221" y="27876"/>
                  </a:lnTo>
                  <a:lnTo>
                    <a:pt x="21239" y="30678"/>
                  </a:lnTo>
                  <a:lnTo>
                    <a:pt x="18436" y="32153"/>
                  </a:lnTo>
                  <a:lnTo>
                    <a:pt x="16667" y="32153"/>
                  </a:lnTo>
                  <a:lnTo>
                    <a:pt x="15339" y="33923"/>
                  </a:lnTo>
                  <a:lnTo>
                    <a:pt x="14159" y="37168"/>
                  </a:lnTo>
                  <a:lnTo>
                    <a:pt x="12979" y="39085"/>
                  </a:lnTo>
                  <a:lnTo>
                    <a:pt x="11800" y="39675"/>
                  </a:lnTo>
                  <a:lnTo>
                    <a:pt x="10915" y="40855"/>
                  </a:lnTo>
                  <a:lnTo>
                    <a:pt x="10619" y="42773"/>
                  </a:lnTo>
                  <a:lnTo>
                    <a:pt x="11357" y="43805"/>
                  </a:lnTo>
                  <a:lnTo>
                    <a:pt x="13127" y="43953"/>
                  </a:lnTo>
                  <a:lnTo>
                    <a:pt x="13275" y="44542"/>
                  </a:lnTo>
                  <a:lnTo>
                    <a:pt x="11800" y="45427"/>
                  </a:lnTo>
                  <a:lnTo>
                    <a:pt x="9882" y="45722"/>
                  </a:lnTo>
                  <a:lnTo>
                    <a:pt x="7670" y="45427"/>
                  </a:lnTo>
                  <a:lnTo>
                    <a:pt x="5458" y="46165"/>
                  </a:lnTo>
                  <a:lnTo>
                    <a:pt x="3540" y="47935"/>
                  </a:lnTo>
                  <a:lnTo>
                    <a:pt x="1770" y="51770"/>
                  </a:lnTo>
                  <a:lnTo>
                    <a:pt x="295" y="57669"/>
                  </a:lnTo>
                  <a:lnTo>
                    <a:pt x="148" y="59144"/>
                  </a:lnTo>
                  <a:lnTo>
                    <a:pt x="0" y="60767"/>
                  </a:lnTo>
                  <a:lnTo>
                    <a:pt x="590" y="61061"/>
                  </a:lnTo>
                  <a:lnTo>
                    <a:pt x="1475" y="60324"/>
                  </a:lnTo>
                  <a:lnTo>
                    <a:pt x="2655" y="58554"/>
                  </a:lnTo>
                  <a:lnTo>
                    <a:pt x="3983" y="57522"/>
                  </a:lnTo>
                  <a:lnTo>
                    <a:pt x="5310" y="57374"/>
                  </a:lnTo>
                  <a:lnTo>
                    <a:pt x="6785" y="58554"/>
                  </a:lnTo>
                  <a:lnTo>
                    <a:pt x="8259" y="61209"/>
                  </a:lnTo>
                  <a:lnTo>
                    <a:pt x="9882" y="62831"/>
                  </a:lnTo>
                  <a:lnTo>
                    <a:pt x="10472" y="62979"/>
                  </a:lnTo>
                  <a:lnTo>
                    <a:pt x="11062" y="64159"/>
                  </a:lnTo>
                  <a:lnTo>
                    <a:pt x="11209" y="65339"/>
                  </a:lnTo>
                  <a:lnTo>
                    <a:pt x="10472" y="67846"/>
                  </a:lnTo>
                  <a:lnTo>
                    <a:pt x="9145" y="70796"/>
                  </a:lnTo>
                  <a:lnTo>
                    <a:pt x="7375" y="74336"/>
                  </a:lnTo>
                  <a:lnTo>
                    <a:pt x="7965" y="77433"/>
                  </a:lnTo>
                  <a:lnTo>
                    <a:pt x="10325" y="79793"/>
                  </a:lnTo>
                  <a:lnTo>
                    <a:pt x="13275" y="81268"/>
                  </a:lnTo>
                  <a:lnTo>
                    <a:pt x="16372" y="80825"/>
                  </a:lnTo>
                  <a:lnTo>
                    <a:pt x="17994" y="80088"/>
                  </a:lnTo>
                  <a:lnTo>
                    <a:pt x="19321" y="78908"/>
                  </a:lnTo>
                  <a:lnTo>
                    <a:pt x="20649" y="78465"/>
                  </a:lnTo>
                  <a:lnTo>
                    <a:pt x="22271" y="78318"/>
                  </a:lnTo>
                  <a:lnTo>
                    <a:pt x="27138" y="79055"/>
                  </a:lnTo>
                  <a:lnTo>
                    <a:pt x="28613" y="79940"/>
                  </a:lnTo>
                  <a:lnTo>
                    <a:pt x="28909" y="81563"/>
                  </a:lnTo>
                  <a:lnTo>
                    <a:pt x="28319" y="85840"/>
                  </a:lnTo>
                  <a:lnTo>
                    <a:pt x="29056" y="89085"/>
                  </a:lnTo>
                  <a:lnTo>
                    <a:pt x="30383" y="92330"/>
                  </a:lnTo>
                  <a:lnTo>
                    <a:pt x="30531" y="95427"/>
                  </a:lnTo>
                  <a:lnTo>
                    <a:pt x="28909" y="100294"/>
                  </a:lnTo>
                  <a:lnTo>
                    <a:pt x="27434" y="105014"/>
                  </a:lnTo>
                  <a:lnTo>
                    <a:pt x="25811" y="107226"/>
                  </a:lnTo>
                  <a:lnTo>
                    <a:pt x="24631" y="108701"/>
                  </a:lnTo>
                  <a:lnTo>
                    <a:pt x="24336" y="109734"/>
                  </a:lnTo>
                  <a:lnTo>
                    <a:pt x="24484" y="110618"/>
                  </a:lnTo>
                  <a:lnTo>
                    <a:pt x="25516" y="112093"/>
                  </a:lnTo>
                  <a:lnTo>
                    <a:pt x="26696" y="113863"/>
                  </a:lnTo>
                  <a:lnTo>
                    <a:pt x="26991" y="115633"/>
                  </a:lnTo>
                  <a:lnTo>
                    <a:pt x="26844" y="117846"/>
                  </a:lnTo>
                  <a:lnTo>
                    <a:pt x="26106" y="120648"/>
                  </a:lnTo>
                  <a:lnTo>
                    <a:pt x="23009" y="126990"/>
                  </a:lnTo>
                  <a:lnTo>
                    <a:pt x="20649" y="132742"/>
                  </a:lnTo>
                  <a:lnTo>
                    <a:pt x="21977" y="133922"/>
                  </a:lnTo>
                  <a:lnTo>
                    <a:pt x="24336" y="134807"/>
                  </a:lnTo>
                  <a:lnTo>
                    <a:pt x="25811" y="135545"/>
                  </a:lnTo>
                  <a:lnTo>
                    <a:pt x="27434" y="135102"/>
                  </a:lnTo>
                  <a:lnTo>
                    <a:pt x="30973" y="131710"/>
                  </a:lnTo>
                  <a:lnTo>
                    <a:pt x="33923" y="129202"/>
                  </a:lnTo>
                  <a:lnTo>
                    <a:pt x="37611" y="126695"/>
                  </a:lnTo>
                  <a:lnTo>
                    <a:pt x="37758" y="126400"/>
                  </a:lnTo>
                  <a:lnTo>
                    <a:pt x="41003" y="124630"/>
                  </a:lnTo>
                  <a:lnTo>
                    <a:pt x="42478" y="122860"/>
                  </a:lnTo>
                  <a:lnTo>
                    <a:pt x="43362" y="120648"/>
                  </a:lnTo>
                  <a:lnTo>
                    <a:pt x="44543" y="119910"/>
                  </a:lnTo>
                  <a:lnTo>
                    <a:pt x="46018" y="120353"/>
                  </a:lnTo>
                  <a:lnTo>
                    <a:pt x="47787" y="119468"/>
                  </a:lnTo>
                  <a:lnTo>
                    <a:pt x="50147" y="117108"/>
                  </a:lnTo>
                  <a:lnTo>
                    <a:pt x="51917" y="115928"/>
                  </a:lnTo>
                  <a:lnTo>
                    <a:pt x="53097" y="116076"/>
                  </a:lnTo>
                  <a:lnTo>
                    <a:pt x="55309" y="117551"/>
                  </a:lnTo>
                  <a:lnTo>
                    <a:pt x="58407" y="120353"/>
                  </a:lnTo>
                  <a:lnTo>
                    <a:pt x="61209" y="121975"/>
                  </a:lnTo>
                  <a:lnTo>
                    <a:pt x="63716" y="122565"/>
                  </a:lnTo>
                  <a:lnTo>
                    <a:pt x="64897" y="123598"/>
                  </a:lnTo>
                  <a:lnTo>
                    <a:pt x="64749" y="125073"/>
                  </a:lnTo>
                  <a:lnTo>
                    <a:pt x="65339" y="126105"/>
                  </a:lnTo>
                  <a:lnTo>
                    <a:pt x="66519" y="126548"/>
                  </a:lnTo>
                  <a:lnTo>
                    <a:pt x="66961" y="126400"/>
                  </a:lnTo>
                  <a:lnTo>
                    <a:pt x="66814" y="125515"/>
                  </a:lnTo>
                  <a:lnTo>
                    <a:pt x="67994" y="124483"/>
                  </a:lnTo>
                  <a:lnTo>
                    <a:pt x="70354" y="123008"/>
                  </a:lnTo>
                  <a:lnTo>
                    <a:pt x="72714" y="122270"/>
                  </a:lnTo>
                  <a:lnTo>
                    <a:pt x="75073" y="121975"/>
                  </a:lnTo>
                  <a:lnTo>
                    <a:pt x="76696" y="120795"/>
                  </a:lnTo>
                  <a:lnTo>
                    <a:pt x="77728" y="117846"/>
                  </a:lnTo>
                  <a:lnTo>
                    <a:pt x="79203" y="115633"/>
                  </a:lnTo>
                  <a:lnTo>
                    <a:pt x="80531" y="114601"/>
                  </a:lnTo>
                  <a:lnTo>
                    <a:pt x="82300" y="114158"/>
                  </a:lnTo>
                  <a:lnTo>
                    <a:pt x="82595" y="113421"/>
                  </a:lnTo>
                  <a:lnTo>
                    <a:pt x="81858" y="112536"/>
                  </a:lnTo>
                  <a:lnTo>
                    <a:pt x="82005" y="111651"/>
                  </a:lnTo>
                  <a:lnTo>
                    <a:pt x="82890" y="110618"/>
                  </a:lnTo>
                  <a:lnTo>
                    <a:pt x="84955" y="110176"/>
                  </a:lnTo>
                  <a:lnTo>
                    <a:pt x="88052" y="110324"/>
                  </a:lnTo>
                  <a:lnTo>
                    <a:pt x="91740" y="111356"/>
                  </a:lnTo>
                  <a:lnTo>
                    <a:pt x="96017" y="113126"/>
                  </a:lnTo>
                  <a:lnTo>
                    <a:pt x="98819" y="113716"/>
                  </a:lnTo>
                  <a:lnTo>
                    <a:pt x="100147" y="112978"/>
                  </a:lnTo>
                  <a:lnTo>
                    <a:pt x="102801" y="115781"/>
                  </a:lnTo>
                  <a:lnTo>
                    <a:pt x="106636" y="121975"/>
                  </a:lnTo>
                  <a:lnTo>
                    <a:pt x="109881" y="126548"/>
                  </a:lnTo>
                  <a:lnTo>
                    <a:pt x="112684" y="129645"/>
                  </a:lnTo>
                  <a:lnTo>
                    <a:pt x="115633" y="132152"/>
                  </a:lnTo>
                  <a:lnTo>
                    <a:pt x="118583" y="133775"/>
                  </a:lnTo>
                  <a:lnTo>
                    <a:pt x="120795" y="135987"/>
                  </a:lnTo>
                  <a:lnTo>
                    <a:pt x="122860" y="140412"/>
                  </a:lnTo>
                  <a:lnTo>
                    <a:pt x="121385" y="146312"/>
                  </a:lnTo>
                  <a:lnTo>
                    <a:pt x="120943" y="151474"/>
                  </a:lnTo>
                  <a:lnTo>
                    <a:pt x="121091" y="157816"/>
                  </a:lnTo>
                  <a:lnTo>
                    <a:pt x="122860" y="162683"/>
                  </a:lnTo>
                  <a:lnTo>
                    <a:pt x="126252" y="166075"/>
                  </a:lnTo>
                  <a:lnTo>
                    <a:pt x="128318" y="168730"/>
                  </a:lnTo>
                  <a:lnTo>
                    <a:pt x="128908" y="170795"/>
                  </a:lnTo>
                  <a:lnTo>
                    <a:pt x="131562" y="172565"/>
                  </a:lnTo>
                  <a:lnTo>
                    <a:pt x="136282" y="174040"/>
                  </a:lnTo>
                  <a:lnTo>
                    <a:pt x="138200" y="175367"/>
                  </a:lnTo>
                  <a:lnTo>
                    <a:pt x="137462" y="176547"/>
                  </a:lnTo>
                  <a:lnTo>
                    <a:pt x="137314" y="178022"/>
                  </a:lnTo>
                  <a:lnTo>
                    <a:pt x="138052" y="179644"/>
                  </a:lnTo>
                  <a:lnTo>
                    <a:pt x="139674" y="180972"/>
                  </a:lnTo>
                  <a:lnTo>
                    <a:pt x="142329" y="182004"/>
                  </a:lnTo>
                  <a:lnTo>
                    <a:pt x="143804" y="183037"/>
                  </a:lnTo>
                  <a:lnTo>
                    <a:pt x="144394" y="184217"/>
                  </a:lnTo>
                  <a:lnTo>
                    <a:pt x="144246" y="186134"/>
                  </a:lnTo>
                  <a:lnTo>
                    <a:pt x="143657" y="188641"/>
                  </a:lnTo>
                  <a:lnTo>
                    <a:pt x="142624" y="190706"/>
                  </a:lnTo>
                  <a:lnTo>
                    <a:pt x="141002" y="192034"/>
                  </a:lnTo>
                  <a:lnTo>
                    <a:pt x="140854" y="193214"/>
                  </a:lnTo>
                  <a:lnTo>
                    <a:pt x="140412" y="194836"/>
                  </a:lnTo>
                  <a:lnTo>
                    <a:pt x="140412" y="198228"/>
                  </a:lnTo>
                  <a:lnTo>
                    <a:pt x="141592" y="200588"/>
                  </a:lnTo>
                  <a:lnTo>
                    <a:pt x="141887" y="203391"/>
                  </a:lnTo>
                  <a:lnTo>
                    <a:pt x="141297" y="205750"/>
                  </a:lnTo>
                  <a:lnTo>
                    <a:pt x="140707" y="210618"/>
                  </a:lnTo>
                  <a:lnTo>
                    <a:pt x="140559" y="212535"/>
                  </a:lnTo>
                  <a:lnTo>
                    <a:pt x="140117" y="214157"/>
                  </a:lnTo>
                  <a:lnTo>
                    <a:pt x="138642" y="215632"/>
                  </a:lnTo>
                  <a:lnTo>
                    <a:pt x="136577" y="217107"/>
                  </a:lnTo>
                  <a:lnTo>
                    <a:pt x="133922" y="218435"/>
                  </a:lnTo>
                  <a:lnTo>
                    <a:pt x="132447" y="219025"/>
                  </a:lnTo>
                  <a:lnTo>
                    <a:pt x="132447" y="219762"/>
                  </a:lnTo>
                  <a:lnTo>
                    <a:pt x="133037" y="221237"/>
                  </a:lnTo>
                  <a:lnTo>
                    <a:pt x="134070" y="222859"/>
                  </a:lnTo>
                  <a:lnTo>
                    <a:pt x="135102" y="223892"/>
                  </a:lnTo>
                  <a:lnTo>
                    <a:pt x="136725" y="225219"/>
                  </a:lnTo>
                  <a:lnTo>
                    <a:pt x="137904" y="225367"/>
                  </a:lnTo>
                  <a:lnTo>
                    <a:pt x="141444" y="224039"/>
                  </a:lnTo>
                  <a:lnTo>
                    <a:pt x="146902" y="225957"/>
                  </a:lnTo>
                  <a:lnTo>
                    <a:pt x="147639" y="226842"/>
                  </a:lnTo>
                  <a:lnTo>
                    <a:pt x="149409" y="228759"/>
                  </a:lnTo>
                  <a:lnTo>
                    <a:pt x="151179" y="230234"/>
                  </a:lnTo>
                  <a:lnTo>
                    <a:pt x="155456" y="230234"/>
                  </a:lnTo>
                  <a:lnTo>
                    <a:pt x="157079" y="226842"/>
                  </a:lnTo>
                  <a:lnTo>
                    <a:pt x="156341" y="224777"/>
                  </a:lnTo>
                  <a:lnTo>
                    <a:pt x="153834" y="221237"/>
                  </a:lnTo>
                  <a:lnTo>
                    <a:pt x="153244" y="219025"/>
                  </a:lnTo>
                  <a:lnTo>
                    <a:pt x="153981" y="218730"/>
                  </a:lnTo>
                  <a:lnTo>
                    <a:pt x="158111" y="218287"/>
                  </a:lnTo>
                  <a:lnTo>
                    <a:pt x="158701" y="217845"/>
                  </a:lnTo>
                  <a:lnTo>
                    <a:pt x="159586" y="215485"/>
                  </a:lnTo>
                  <a:lnTo>
                    <a:pt x="160766" y="215780"/>
                  </a:lnTo>
                  <a:lnTo>
                    <a:pt x="162978" y="216075"/>
                  </a:lnTo>
                  <a:lnTo>
                    <a:pt x="165485" y="214452"/>
                  </a:lnTo>
                  <a:lnTo>
                    <a:pt x="166813" y="212830"/>
                  </a:lnTo>
                  <a:lnTo>
                    <a:pt x="167698" y="213568"/>
                  </a:lnTo>
                  <a:lnTo>
                    <a:pt x="168435" y="214747"/>
                  </a:lnTo>
                  <a:lnTo>
                    <a:pt x="169468" y="215485"/>
                  </a:lnTo>
                  <a:lnTo>
                    <a:pt x="171090" y="216517"/>
                  </a:lnTo>
                  <a:lnTo>
                    <a:pt x="173007" y="217845"/>
                  </a:lnTo>
                  <a:lnTo>
                    <a:pt x="174187" y="219320"/>
                  </a:lnTo>
                  <a:lnTo>
                    <a:pt x="175220" y="219762"/>
                  </a:lnTo>
                  <a:lnTo>
                    <a:pt x="177580" y="219467"/>
                  </a:lnTo>
                  <a:lnTo>
                    <a:pt x="178317" y="219467"/>
                  </a:lnTo>
                  <a:lnTo>
                    <a:pt x="179645" y="217845"/>
                  </a:lnTo>
                  <a:lnTo>
                    <a:pt x="180677" y="216960"/>
                  </a:lnTo>
                  <a:lnTo>
                    <a:pt x="181562" y="217107"/>
                  </a:lnTo>
                  <a:lnTo>
                    <a:pt x="182742" y="217107"/>
                  </a:lnTo>
                  <a:lnTo>
                    <a:pt x="185249" y="215042"/>
                  </a:lnTo>
                  <a:lnTo>
                    <a:pt x="186724" y="212977"/>
                  </a:lnTo>
                  <a:lnTo>
                    <a:pt x="187462" y="212535"/>
                  </a:lnTo>
                  <a:lnTo>
                    <a:pt x="189822" y="213420"/>
                  </a:lnTo>
                  <a:lnTo>
                    <a:pt x="190707" y="213272"/>
                  </a:lnTo>
                  <a:lnTo>
                    <a:pt x="192034" y="210618"/>
                  </a:lnTo>
                  <a:lnTo>
                    <a:pt x="193509" y="209438"/>
                  </a:lnTo>
                  <a:lnTo>
                    <a:pt x="193361" y="206488"/>
                  </a:lnTo>
                  <a:lnTo>
                    <a:pt x="193656" y="205013"/>
                  </a:lnTo>
                  <a:lnTo>
                    <a:pt x="193066" y="203833"/>
                  </a:lnTo>
                  <a:lnTo>
                    <a:pt x="192476" y="202211"/>
                  </a:lnTo>
                  <a:lnTo>
                    <a:pt x="192771" y="201031"/>
                  </a:lnTo>
                  <a:lnTo>
                    <a:pt x="194394" y="200146"/>
                  </a:lnTo>
                  <a:lnTo>
                    <a:pt x="195279" y="198523"/>
                  </a:lnTo>
                  <a:lnTo>
                    <a:pt x="196458" y="196606"/>
                  </a:lnTo>
                  <a:lnTo>
                    <a:pt x="196901" y="194836"/>
                  </a:lnTo>
                  <a:lnTo>
                    <a:pt x="196164" y="193361"/>
                  </a:lnTo>
                  <a:close/>
                </a:path>
              </a:pathLst>
            </a:custGeom>
            <a:grpFill/>
            <a:ln w="3175" cap="flat">
              <a:solidFill>
                <a:schemeClr val="bg2">
                  <a:lumMod val="90000"/>
                </a:schemeClr>
              </a:solid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077D57B6-39FC-5A8E-D419-A7626EFA3C19}"/>
                </a:ext>
              </a:extLst>
            </p:cNvPr>
            <p:cNvSpPr/>
            <p:nvPr/>
          </p:nvSpPr>
          <p:spPr>
            <a:xfrm>
              <a:off x="7007200" y="2683368"/>
              <a:ext cx="1062379" cy="492473"/>
            </a:xfrm>
            <a:custGeom>
              <a:avLst/>
              <a:gdLst>
                <a:gd name="connsiteX0" fmla="*/ 157816 w 1062379"/>
                <a:gd name="connsiteY0" fmla="*/ 342180 h 492473"/>
                <a:gd name="connsiteX1" fmla="*/ 158111 w 1062379"/>
                <a:gd name="connsiteY1" fmla="*/ 340557 h 492473"/>
                <a:gd name="connsiteX2" fmla="*/ 157226 w 1062379"/>
                <a:gd name="connsiteY2" fmla="*/ 338640 h 492473"/>
                <a:gd name="connsiteX3" fmla="*/ 155898 w 1062379"/>
                <a:gd name="connsiteY3" fmla="*/ 338345 h 492473"/>
                <a:gd name="connsiteX4" fmla="*/ 154423 w 1062379"/>
                <a:gd name="connsiteY4" fmla="*/ 340115 h 492473"/>
                <a:gd name="connsiteX5" fmla="*/ 155603 w 1062379"/>
                <a:gd name="connsiteY5" fmla="*/ 341590 h 492473"/>
                <a:gd name="connsiteX6" fmla="*/ 157373 w 1062379"/>
                <a:gd name="connsiteY6" fmla="*/ 342475 h 492473"/>
                <a:gd name="connsiteX7" fmla="*/ 157816 w 1062379"/>
                <a:gd name="connsiteY7" fmla="*/ 342180 h 492473"/>
                <a:gd name="connsiteX8" fmla="*/ 88790 w 1062379"/>
                <a:gd name="connsiteY8" fmla="*/ 357076 h 492473"/>
                <a:gd name="connsiteX9" fmla="*/ 88790 w 1062379"/>
                <a:gd name="connsiteY9" fmla="*/ 355159 h 492473"/>
                <a:gd name="connsiteX10" fmla="*/ 90855 w 1062379"/>
                <a:gd name="connsiteY10" fmla="*/ 353537 h 492473"/>
                <a:gd name="connsiteX11" fmla="*/ 90855 w 1062379"/>
                <a:gd name="connsiteY11" fmla="*/ 352799 h 492473"/>
                <a:gd name="connsiteX12" fmla="*/ 89380 w 1062379"/>
                <a:gd name="connsiteY12" fmla="*/ 353242 h 492473"/>
                <a:gd name="connsiteX13" fmla="*/ 88495 w 1062379"/>
                <a:gd name="connsiteY13" fmla="*/ 353979 h 492473"/>
                <a:gd name="connsiteX14" fmla="*/ 87757 w 1062379"/>
                <a:gd name="connsiteY14" fmla="*/ 357519 h 492473"/>
                <a:gd name="connsiteX15" fmla="*/ 90412 w 1062379"/>
                <a:gd name="connsiteY15" fmla="*/ 360911 h 492473"/>
                <a:gd name="connsiteX16" fmla="*/ 91740 w 1062379"/>
                <a:gd name="connsiteY16" fmla="*/ 360911 h 492473"/>
                <a:gd name="connsiteX17" fmla="*/ 92624 w 1062379"/>
                <a:gd name="connsiteY17" fmla="*/ 360174 h 492473"/>
                <a:gd name="connsiteX18" fmla="*/ 90412 w 1062379"/>
                <a:gd name="connsiteY18" fmla="*/ 359289 h 492473"/>
                <a:gd name="connsiteX19" fmla="*/ 88937 w 1062379"/>
                <a:gd name="connsiteY19" fmla="*/ 357076 h 492473"/>
                <a:gd name="connsiteX20" fmla="*/ 333478 w 1062379"/>
                <a:gd name="connsiteY20" fmla="*/ 342770 h 492473"/>
                <a:gd name="connsiteX21" fmla="*/ 333035 w 1062379"/>
                <a:gd name="connsiteY21" fmla="*/ 340262 h 492473"/>
                <a:gd name="connsiteX22" fmla="*/ 333035 w 1062379"/>
                <a:gd name="connsiteY22" fmla="*/ 338197 h 492473"/>
                <a:gd name="connsiteX23" fmla="*/ 332740 w 1062379"/>
                <a:gd name="connsiteY23" fmla="*/ 337165 h 492473"/>
                <a:gd name="connsiteX24" fmla="*/ 332003 w 1062379"/>
                <a:gd name="connsiteY24" fmla="*/ 337165 h 492473"/>
                <a:gd name="connsiteX25" fmla="*/ 331561 w 1062379"/>
                <a:gd name="connsiteY25" fmla="*/ 336575 h 492473"/>
                <a:gd name="connsiteX26" fmla="*/ 331561 w 1062379"/>
                <a:gd name="connsiteY26" fmla="*/ 335248 h 492473"/>
                <a:gd name="connsiteX27" fmla="*/ 330823 w 1062379"/>
                <a:gd name="connsiteY27" fmla="*/ 334363 h 492473"/>
                <a:gd name="connsiteX28" fmla="*/ 329791 w 1062379"/>
                <a:gd name="connsiteY28" fmla="*/ 333773 h 492473"/>
                <a:gd name="connsiteX29" fmla="*/ 328905 w 1062379"/>
                <a:gd name="connsiteY29" fmla="*/ 332740 h 492473"/>
                <a:gd name="connsiteX30" fmla="*/ 327283 w 1062379"/>
                <a:gd name="connsiteY30" fmla="*/ 330085 h 492473"/>
                <a:gd name="connsiteX31" fmla="*/ 326546 w 1062379"/>
                <a:gd name="connsiteY31" fmla="*/ 329495 h 492473"/>
                <a:gd name="connsiteX32" fmla="*/ 325808 w 1062379"/>
                <a:gd name="connsiteY32" fmla="*/ 330233 h 492473"/>
                <a:gd name="connsiteX33" fmla="*/ 325071 w 1062379"/>
                <a:gd name="connsiteY33" fmla="*/ 332298 h 492473"/>
                <a:gd name="connsiteX34" fmla="*/ 324481 w 1062379"/>
                <a:gd name="connsiteY34" fmla="*/ 333183 h 492473"/>
                <a:gd name="connsiteX35" fmla="*/ 324038 w 1062379"/>
                <a:gd name="connsiteY35" fmla="*/ 333183 h 492473"/>
                <a:gd name="connsiteX36" fmla="*/ 324038 w 1062379"/>
                <a:gd name="connsiteY36" fmla="*/ 330823 h 492473"/>
                <a:gd name="connsiteX37" fmla="*/ 323596 w 1062379"/>
                <a:gd name="connsiteY37" fmla="*/ 330233 h 492473"/>
                <a:gd name="connsiteX38" fmla="*/ 322859 w 1062379"/>
                <a:gd name="connsiteY38" fmla="*/ 330233 h 492473"/>
                <a:gd name="connsiteX39" fmla="*/ 322416 w 1062379"/>
                <a:gd name="connsiteY39" fmla="*/ 331560 h 492473"/>
                <a:gd name="connsiteX40" fmla="*/ 322121 w 1062379"/>
                <a:gd name="connsiteY40" fmla="*/ 333920 h 492473"/>
                <a:gd name="connsiteX41" fmla="*/ 320793 w 1062379"/>
                <a:gd name="connsiteY41" fmla="*/ 335985 h 492473"/>
                <a:gd name="connsiteX42" fmla="*/ 318434 w 1062379"/>
                <a:gd name="connsiteY42" fmla="*/ 337755 h 492473"/>
                <a:gd name="connsiteX43" fmla="*/ 316811 w 1062379"/>
                <a:gd name="connsiteY43" fmla="*/ 339672 h 492473"/>
                <a:gd name="connsiteX44" fmla="*/ 316516 w 1062379"/>
                <a:gd name="connsiteY44" fmla="*/ 340262 h 492473"/>
                <a:gd name="connsiteX45" fmla="*/ 317991 w 1062379"/>
                <a:gd name="connsiteY45" fmla="*/ 341147 h 492473"/>
                <a:gd name="connsiteX46" fmla="*/ 321531 w 1062379"/>
                <a:gd name="connsiteY46" fmla="*/ 343212 h 492473"/>
                <a:gd name="connsiteX47" fmla="*/ 325071 w 1062379"/>
                <a:gd name="connsiteY47" fmla="*/ 345277 h 492473"/>
                <a:gd name="connsiteX48" fmla="*/ 328611 w 1062379"/>
                <a:gd name="connsiteY48" fmla="*/ 347342 h 492473"/>
                <a:gd name="connsiteX49" fmla="*/ 332150 w 1062379"/>
                <a:gd name="connsiteY49" fmla="*/ 349407 h 492473"/>
                <a:gd name="connsiteX50" fmla="*/ 334068 w 1062379"/>
                <a:gd name="connsiteY50" fmla="*/ 350587 h 492473"/>
                <a:gd name="connsiteX51" fmla="*/ 334363 w 1062379"/>
                <a:gd name="connsiteY51" fmla="*/ 349849 h 492473"/>
                <a:gd name="connsiteX52" fmla="*/ 334658 w 1062379"/>
                <a:gd name="connsiteY52" fmla="*/ 347784 h 492473"/>
                <a:gd name="connsiteX53" fmla="*/ 334363 w 1062379"/>
                <a:gd name="connsiteY53" fmla="*/ 345277 h 492473"/>
                <a:gd name="connsiteX54" fmla="*/ 333478 w 1062379"/>
                <a:gd name="connsiteY54" fmla="*/ 342327 h 492473"/>
                <a:gd name="connsiteX55" fmla="*/ 95869 w 1062379"/>
                <a:gd name="connsiteY55" fmla="*/ 356339 h 492473"/>
                <a:gd name="connsiteX56" fmla="*/ 96312 w 1062379"/>
                <a:gd name="connsiteY56" fmla="*/ 355454 h 492473"/>
                <a:gd name="connsiteX57" fmla="*/ 96754 w 1062379"/>
                <a:gd name="connsiteY57" fmla="*/ 352799 h 492473"/>
                <a:gd name="connsiteX58" fmla="*/ 95279 w 1062379"/>
                <a:gd name="connsiteY58" fmla="*/ 353094 h 492473"/>
                <a:gd name="connsiteX59" fmla="*/ 94247 w 1062379"/>
                <a:gd name="connsiteY59" fmla="*/ 354864 h 492473"/>
                <a:gd name="connsiteX60" fmla="*/ 94837 w 1062379"/>
                <a:gd name="connsiteY60" fmla="*/ 356929 h 492473"/>
                <a:gd name="connsiteX61" fmla="*/ 95722 w 1062379"/>
                <a:gd name="connsiteY61" fmla="*/ 356486 h 492473"/>
                <a:gd name="connsiteX62" fmla="*/ 1062380 w 1062379"/>
                <a:gd name="connsiteY62" fmla="*/ 218730 h 492473"/>
                <a:gd name="connsiteX63" fmla="*/ 1060757 w 1062379"/>
                <a:gd name="connsiteY63" fmla="*/ 216370 h 492473"/>
                <a:gd name="connsiteX64" fmla="*/ 1058545 w 1062379"/>
                <a:gd name="connsiteY64" fmla="*/ 215632 h 492473"/>
                <a:gd name="connsiteX65" fmla="*/ 1056480 w 1062379"/>
                <a:gd name="connsiteY65" fmla="*/ 215190 h 492473"/>
                <a:gd name="connsiteX66" fmla="*/ 1054710 w 1062379"/>
                <a:gd name="connsiteY66" fmla="*/ 214157 h 492473"/>
                <a:gd name="connsiteX67" fmla="*/ 1053383 w 1062379"/>
                <a:gd name="connsiteY67" fmla="*/ 212977 h 492473"/>
                <a:gd name="connsiteX68" fmla="*/ 1049696 w 1062379"/>
                <a:gd name="connsiteY68" fmla="*/ 207373 h 492473"/>
                <a:gd name="connsiteX69" fmla="*/ 1047188 w 1062379"/>
                <a:gd name="connsiteY69" fmla="*/ 205013 h 492473"/>
                <a:gd name="connsiteX70" fmla="*/ 1044828 w 1062379"/>
                <a:gd name="connsiteY70" fmla="*/ 205013 h 492473"/>
                <a:gd name="connsiteX71" fmla="*/ 1044533 w 1062379"/>
                <a:gd name="connsiteY71" fmla="*/ 203243 h 492473"/>
                <a:gd name="connsiteX72" fmla="*/ 1045861 w 1062379"/>
                <a:gd name="connsiteY72" fmla="*/ 201621 h 492473"/>
                <a:gd name="connsiteX73" fmla="*/ 1047630 w 1062379"/>
                <a:gd name="connsiteY73" fmla="*/ 200293 h 492473"/>
                <a:gd name="connsiteX74" fmla="*/ 1047630 w 1062379"/>
                <a:gd name="connsiteY74" fmla="*/ 198523 h 492473"/>
                <a:gd name="connsiteX75" fmla="*/ 1046155 w 1062379"/>
                <a:gd name="connsiteY75" fmla="*/ 197491 h 492473"/>
                <a:gd name="connsiteX76" fmla="*/ 1044386 w 1062379"/>
                <a:gd name="connsiteY76" fmla="*/ 197786 h 492473"/>
                <a:gd name="connsiteX77" fmla="*/ 1042026 w 1062379"/>
                <a:gd name="connsiteY77" fmla="*/ 199851 h 492473"/>
                <a:gd name="connsiteX78" fmla="*/ 1039371 w 1062379"/>
                <a:gd name="connsiteY78" fmla="*/ 202211 h 492473"/>
                <a:gd name="connsiteX79" fmla="*/ 1036126 w 1062379"/>
                <a:gd name="connsiteY79" fmla="*/ 203980 h 492473"/>
                <a:gd name="connsiteX80" fmla="*/ 1034799 w 1062379"/>
                <a:gd name="connsiteY80" fmla="*/ 205308 h 492473"/>
                <a:gd name="connsiteX81" fmla="*/ 1033176 w 1062379"/>
                <a:gd name="connsiteY81" fmla="*/ 206930 h 492473"/>
                <a:gd name="connsiteX82" fmla="*/ 1027719 w 1062379"/>
                <a:gd name="connsiteY82" fmla="*/ 206930 h 492473"/>
                <a:gd name="connsiteX83" fmla="*/ 1026687 w 1062379"/>
                <a:gd name="connsiteY83" fmla="*/ 205160 h 492473"/>
                <a:gd name="connsiteX84" fmla="*/ 1025359 w 1062379"/>
                <a:gd name="connsiteY84" fmla="*/ 205160 h 492473"/>
                <a:gd name="connsiteX85" fmla="*/ 1015330 w 1062379"/>
                <a:gd name="connsiteY85" fmla="*/ 203243 h 492473"/>
                <a:gd name="connsiteX86" fmla="*/ 1012085 w 1062379"/>
                <a:gd name="connsiteY86" fmla="*/ 202653 h 492473"/>
                <a:gd name="connsiteX87" fmla="*/ 1010020 w 1062379"/>
                <a:gd name="connsiteY87" fmla="*/ 203538 h 492473"/>
                <a:gd name="connsiteX88" fmla="*/ 1008398 w 1062379"/>
                <a:gd name="connsiteY88" fmla="*/ 202948 h 492473"/>
                <a:gd name="connsiteX89" fmla="*/ 1007808 w 1062379"/>
                <a:gd name="connsiteY89" fmla="*/ 201326 h 492473"/>
                <a:gd name="connsiteX90" fmla="*/ 1005891 w 1062379"/>
                <a:gd name="connsiteY90" fmla="*/ 198376 h 492473"/>
                <a:gd name="connsiteX91" fmla="*/ 1004268 w 1062379"/>
                <a:gd name="connsiteY91" fmla="*/ 196016 h 492473"/>
                <a:gd name="connsiteX92" fmla="*/ 1002350 w 1062379"/>
                <a:gd name="connsiteY92" fmla="*/ 193509 h 492473"/>
                <a:gd name="connsiteX93" fmla="*/ 1001613 w 1062379"/>
                <a:gd name="connsiteY93" fmla="*/ 191591 h 492473"/>
                <a:gd name="connsiteX94" fmla="*/ 1002203 w 1062379"/>
                <a:gd name="connsiteY94" fmla="*/ 189526 h 492473"/>
                <a:gd name="connsiteX95" fmla="*/ 1001908 w 1062379"/>
                <a:gd name="connsiteY95" fmla="*/ 187756 h 492473"/>
                <a:gd name="connsiteX96" fmla="*/ 1000138 w 1062379"/>
                <a:gd name="connsiteY96" fmla="*/ 186871 h 492473"/>
                <a:gd name="connsiteX97" fmla="*/ 997926 w 1062379"/>
                <a:gd name="connsiteY97" fmla="*/ 186871 h 492473"/>
                <a:gd name="connsiteX98" fmla="*/ 991879 w 1062379"/>
                <a:gd name="connsiteY98" fmla="*/ 183037 h 492473"/>
                <a:gd name="connsiteX99" fmla="*/ 989076 w 1062379"/>
                <a:gd name="connsiteY99" fmla="*/ 182447 h 492473"/>
                <a:gd name="connsiteX100" fmla="*/ 986569 w 1062379"/>
                <a:gd name="connsiteY100" fmla="*/ 181709 h 492473"/>
                <a:gd name="connsiteX101" fmla="*/ 984504 w 1062379"/>
                <a:gd name="connsiteY101" fmla="*/ 181709 h 492473"/>
                <a:gd name="connsiteX102" fmla="*/ 982734 w 1062379"/>
                <a:gd name="connsiteY102" fmla="*/ 180087 h 492473"/>
                <a:gd name="connsiteX103" fmla="*/ 981112 w 1062379"/>
                <a:gd name="connsiteY103" fmla="*/ 174925 h 492473"/>
                <a:gd name="connsiteX104" fmla="*/ 980669 w 1062379"/>
                <a:gd name="connsiteY104" fmla="*/ 172122 h 492473"/>
                <a:gd name="connsiteX105" fmla="*/ 978605 w 1062379"/>
                <a:gd name="connsiteY105" fmla="*/ 169172 h 492473"/>
                <a:gd name="connsiteX106" fmla="*/ 976097 w 1062379"/>
                <a:gd name="connsiteY106" fmla="*/ 166665 h 492473"/>
                <a:gd name="connsiteX107" fmla="*/ 974622 w 1062379"/>
                <a:gd name="connsiteY107" fmla="*/ 163273 h 492473"/>
                <a:gd name="connsiteX108" fmla="*/ 972410 w 1062379"/>
                <a:gd name="connsiteY108" fmla="*/ 161798 h 492473"/>
                <a:gd name="connsiteX109" fmla="*/ 968722 w 1062379"/>
                <a:gd name="connsiteY109" fmla="*/ 159438 h 492473"/>
                <a:gd name="connsiteX110" fmla="*/ 965183 w 1062379"/>
                <a:gd name="connsiteY110" fmla="*/ 157816 h 492473"/>
                <a:gd name="connsiteX111" fmla="*/ 959283 w 1062379"/>
                <a:gd name="connsiteY111" fmla="*/ 155751 h 492473"/>
                <a:gd name="connsiteX112" fmla="*/ 954121 w 1062379"/>
                <a:gd name="connsiteY112" fmla="*/ 155751 h 492473"/>
                <a:gd name="connsiteX113" fmla="*/ 952351 w 1062379"/>
                <a:gd name="connsiteY113" fmla="*/ 156931 h 492473"/>
                <a:gd name="connsiteX114" fmla="*/ 950434 w 1062379"/>
                <a:gd name="connsiteY114" fmla="*/ 159143 h 492473"/>
                <a:gd name="connsiteX115" fmla="*/ 943649 w 1062379"/>
                <a:gd name="connsiteY115" fmla="*/ 159143 h 492473"/>
                <a:gd name="connsiteX116" fmla="*/ 942617 w 1062379"/>
                <a:gd name="connsiteY116" fmla="*/ 160028 h 492473"/>
                <a:gd name="connsiteX117" fmla="*/ 941879 w 1062379"/>
                <a:gd name="connsiteY117" fmla="*/ 161503 h 492473"/>
                <a:gd name="connsiteX118" fmla="*/ 939814 w 1062379"/>
                <a:gd name="connsiteY118" fmla="*/ 163420 h 492473"/>
                <a:gd name="connsiteX119" fmla="*/ 936717 w 1062379"/>
                <a:gd name="connsiteY119" fmla="*/ 164895 h 492473"/>
                <a:gd name="connsiteX120" fmla="*/ 932292 w 1062379"/>
                <a:gd name="connsiteY120" fmla="*/ 164453 h 492473"/>
                <a:gd name="connsiteX121" fmla="*/ 929343 w 1062379"/>
                <a:gd name="connsiteY121" fmla="*/ 165190 h 492473"/>
                <a:gd name="connsiteX122" fmla="*/ 926393 w 1062379"/>
                <a:gd name="connsiteY122" fmla="*/ 165485 h 492473"/>
                <a:gd name="connsiteX123" fmla="*/ 922115 w 1062379"/>
                <a:gd name="connsiteY123" fmla="*/ 163568 h 492473"/>
                <a:gd name="connsiteX124" fmla="*/ 917396 w 1062379"/>
                <a:gd name="connsiteY124" fmla="*/ 163568 h 492473"/>
                <a:gd name="connsiteX125" fmla="*/ 914298 w 1062379"/>
                <a:gd name="connsiteY125" fmla="*/ 164453 h 492473"/>
                <a:gd name="connsiteX126" fmla="*/ 909874 w 1062379"/>
                <a:gd name="connsiteY126" fmla="*/ 164453 h 492473"/>
                <a:gd name="connsiteX127" fmla="*/ 908989 w 1062379"/>
                <a:gd name="connsiteY127" fmla="*/ 163420 h 492473"/>
                <a:gd name="connsiteX128" fmla="*/ 909579 w 1062379"/>
                <a:gd name="connsiteY128" fmla="*/ 161650 h 492473"/>
                <a:gd name="connsiteX129" fmla="*/ 909284 w 1062379"/>
                <a:gd name="connsiteY129" fmla="*/ 160028 h 492473"/>
                <a:gd name="connsiteX130" fmla="*/ 908546 w 1062379"/>
                <a:gd name="connsiteY130" fmla="*/ 158701 h 492473"/>
                <a:gd name="connsiteX131" fmla="*/ 907956 w 1062379"/>
                <a:gd name="connsiteY131" fmla="*/ 157078 h 492473"/>
                <a:gd name="connsiteX132" fmla="*/ 906186 w 1062379"/>
                <a:gd name="connsiteY132" fmla="*/ 156783 h 492473"/>
                <a:gd name="connsiteX133" fmla="*/ 901172 w 1062379"/>
                <a:gd name="connsiteY133" fmla="*/ 157521 h 492473"/>
                <a:gd name="connsiteX134" fmla="*/ 899844 w 1062379"/>
                <a:gd name="connsiteY134" fmla="*/ 156783 h 492473"/>
                <a:gd name="connsiteX135" fmla="*/ 899844 w 1062379"/>
                <a:gd name="connsiteY135" fmla="*/ 155161 h 492473"/>
                <a:gd name="connsiteX136" fmla="*/ 900876 w 1062379"/>
                <a:gd name="connsiteY136" fmla="*/ 153243 h 492473"/>
                <a:gd name="connsiteX137" fmla="*/ 901614 w 1062379"/>
                <a:gd name="connsiteY137" fmla="*/ 150736 h 492473"/>
                <a:gd name="connsiteX138" fmla="*/ 901319 w 1062379"/>
                <a:gd name="connsiteY138" fmla="*/ 149261 h 492473"/>
                <a:gd name="connsiteX139" fmla="*/ 897042 w 1062379"/>
                <a:gd name="connsiteY139" fmla="*/ 149261 h 492473"/>
                <a:gd name="connsiteX140" fmla="*/ 896157 w 1062379"/>
                <a:gd name="connsiteY140" fmla="*/ 147491 h 492473"/>
                <a:gd name="connsiteX141" fmla="*/ 894682 w 1062379"/>
                <a:gd name="connsiteY141" fmla="*/ 146164 h 492473"/>
                <a:gd name="connsiteX142" fmla="*/ 893059 w 1062379"/>
                <a:gd name="connsiteY142" fmla="*/ 146164 h 492473"/>
                <a:gd name="connsiteX143" fmla="*/ 890995 w 1062379"/>
                <a:gd name="connsiteY143" fmla="*/ 145721 h 492473"/>
                <a:gd name="connsiteX144" fmla="*/ 888782 w 1062379"/>
                <a:gd name="connsiteY144" fmla="*/ 146311 h 492473"/>
                <a:gd name="connsiteX145" fmla="*/ 887602 w 1062379"/>
                <a:gd name="connsiteY145" fmla="*/ 148081 h 492473"/>
                <a:gd name="connsiteX146" fmla="*/ 886127 w 1062379"/>
                <a:gd name="connsiteY146" fmla="*/ 148376 h 492473"/>
                <a:gd name="connsiteX147" fmla="*/ 884505 w 1062379"/>
                <a:gd name="connsiteY147" fmla="*/ 148819 h 492473"/>
                <a:gd name="connsiteX148" fmla="*/ 883325 w 1062379"/>
                <a:gd name="connsiteY148" fmla="*/ 149409 h 492473"/>
                <a:gd name="connsiteX149" fmla="*/ 882588 w 1062379"/>
                <a:gd name="connsiteY149" fmla="*/ 151031 h 492473"/>
                <a:gd name="connsiteX150" fmla="*/ 882883 w 1062379"/>
                <a:gd name="connsiteY150" fmla="*/ 152506 h 492473"/>
                <a:gd name="connsiteX151" fmla="*/ 883325 w 1062379"/>
                <a:gd name="connsiteY151" fmla="*/ 155751 h 492473"/>
                <a:gd name="connsiteX152" fmla="*/ 882588 w 1062379"/>
                <a:gd name="connsiteY152" fmla="*/ 157521 h 492473"/>
                <a:gd name="connsiteX153" fmla="*/ 880523 w 1062379"/>
                <a:gd name="connsiteY153" fmla="*/ 158406 h 492473"/>
                <a:gd name="connsiteX154" fmla="*/ 878606 w 1062379"/>
                <a:gd name="connsiteY154" fmla="*/ 158406 h 492473"/>
                <a:gd name="connsiteX155" fmla="*/ 877278 w 1062379"/>
                <a:gd name="connsiteY155" fmla="*/ 158701 h 492473"/>
                <a:gd name="connsiteX156" fmla="*/ 874918 w 1062379"/>
                <a:gd name="connsiteY156" fmla="*/ 160470 h 492473"/>
                <a:gd name="connsiteX157" fmla="*/ 873886 w 1062379"/>
                <a:gd name="connsiteY157" fmla="*/ 161060 h 492473"/>
                <a:gd name="connsiteX158" fmla="*/ 873443 w 1062379"/>
                <a:gd name="connsiteY158" fmla="*/ 162240 h 492473"/>
                <a:gd name="connsiteX159" fmla="*/ 873443 w 1062379"/>
                <a:gd name="connsiteY159" fmla="*/ 163863 h 492473"/>
                <a:gd name="connsiteX160" fmla="*/ 871231 w 1062379"/>
                <a:gd name="connsiteY160" fmla="*/ 163273 h 492473"/>
                <a:gd name="connsiteX161" fmla="*/ 867986 w 1062379"/>
                <a:gd name="connsiteY161" fmla="*/ 157078 h 492473"/>
                <a:gd name="connsiteX162" fmla="*/ 864299 w 1062379"/>
                <a:gd name="connsiteY162" fmla="*/ 149999 h 492473"/>
                <a:gd name="connsiteX163" fmla="*/ 860021 w 1062379"/>
                <a:gd name="connsiteY163" fmla="*/ 142477 h 492473"/>
                <a:gd name="connsiteX164" fmla="*/ 857809 w 1062379"/>
                <a:gd name="connsiteY164" fmla="*/ 138494 h 492473"/>
                <a:gd name="connsiteX165" fmla="*/ 849402 w 1062379"/>
                <a:gd name="connsiteY165" fmla="*/ 125515 h 492473"/>
                <a:gd name="connsiteX166" fmla="*/ 845272 w 1062379"/>
                <a:gd name="connsiteY166" fmla="*/ 119320 h 492473"/>
                <a:gd name="connsiteX167" fmla="*/ 838193 w 1062379"/>
                <a:gd name="connsiteY167" fmla="*/ 108554 h 492473"/>
                <a:gd name="connsiteX168" fmla="*/ 831703 w 1062379"/>
                <a:gd name="connsiteY168" fmla="*/ 98672 h 492473"/>
                <a:gd name="connsiteX169" fmla="*/ 824476 w 1062379"/>
                <a:gd name="connsiteY169" fmla="*/ 88347 h 492473"/>
                <a:gd name="connsiteX170" fmla="*/ 820199 w 1062379"/>
                <a:gd name="connsiteY170" fmla="*/ 82448 h 492473"/>
                <a:gd name="connsiteX171" fmla="*/ 815626 w 1062379"/>
                <a:gd name="connsiteY171" fmla="*/ 76253 h 492473"/>
                <a:gd name="connsiteX172" fmla="*/ 814004 w 1062379"/>
                <a:gd name="connsiteY172" fmla="*/ 74483 h 492473"/>
                <a:gd name="connsiteX173" fmla="*/ 811497 w 1062379"/>
                <a:gd name="connsiteY173" fmla="*/ 72271 h 492473"/>
                <a:gd name="connsiteX174" fmla="*/ 805302 w 1062379"/>
                <a:gd name="connsiteY174" fmla="*/ 67993 h 492473"/>
                <a:gd name="connsiteX175" fmla="*/ 796453 w 1062379"/>
                <a:gd name="connsiteY175" fmla="*/ 61946 h 492473"/>
                <a:gd name="connsiteX176" fmla="*/ 788341 w 1062379"/>
                <a:gd name="connsiteY176" fmla="*/ 56489 h 492473"/>
                <a:gd name="connsiteX177" fmla="*/ 781998 w 1062379"/>
                <a:gd name="connsiteY177" fmla="*/ 52212 h 492473"/>
                <a:gd name="connsiteX178" fmla="*/ 780376 w 1062379"/>
                <a:gd name="connsiteY178" fmla="*/ 50442 h 492473"/>
                <a:gd name="connsiteX179" fmla="*/ 779639 w 1062379"/>
                <a:gd name="connsiteY179" fmla="*/ 49410 h 492473"/>
                <a:gd name="connsiteX180" fmla="*/ 778901 w 1062379"/>
                <a:gd name="connsiteY180" fmla="*/ 48230 h 492473"/>
                <a:gd name="connsiteX181" fmla="*/ 778016 w 1062379"/>
                <a:gd name="connsiteY181" fmla="*/ 46165 h 492473"/>
                <a:gd name="connsiteX182" fmla="*/ 778016 w 1062379"/>
                <a:gd name="connsiteY182" fmla="*/ 44837 h 492473"/>
                <a:gd name="connsiteX183" fmla="*/ 784064 w 1062379"/>
                <a:gd name="connsiteY183" fmla="*/ 45132 h 492473"/>
                <a:gd name="connsiteX184" fmla="*/ 785391 w 1062379"/>
                <a:gd name="connsiteY184" fmla="*/ 43805 h 492473"/>
                <a:gd name="connsiteX185" fmla="*/ 787603 w 1062379"/>
                <a:gd name="connsiteY185" fmla="*/ 38790 h 492473"/>
                <a:gd name="connsiteX186" fmla="*/ 788931 w 1062379"/>
                <a:gd name="connsiteY186" fmla="*/ 34513 h 492473"/>
                <a:gd name="connsiteX187" fmla="*/ 786866 w 1062379"/>
                <a:gd name="connsiteY187" fmla="*/ 34513 h 492473"/>
                <a:gd name="connsiteX188" fmla="*/ 783179 w 1062379"/>
                <a:gd name="connsiteY188" fmla="*/ 36430 h 492473"/>
                <a:gd name="connsiteX189" fmla="*/ 781114 w 1062379"/>
                <a:gd name="connsiteY189" fmla="*/ 37758 h 492473"/>
                <a:gd name="connsiteX190" fmla="*/ 779934 w 1062379"/>
                <a:gd name="connsiteY190" fmla="*/ 38348 h 492473"/>
                <a:gd name="connsiteX191" fmla="*/ 773887 w 1062379"/>
                <a:gd name="connsiteY191" fmla="*/ 39233 h 492473"/>
                <a:gd name="connsiteX192" fmla="*/ 770642 w 1062379"/>
                <a:gd name="connsiteY192" fmla="*/ 41150 h 492473"/>
                <a:gd name="connsiteX193" fmla="*/ 763857 w 1062379"/>
                <a:gd name="connsiteY193" fmla="*/ 44395 h 492473"/>
                <a:gd name="connsiteX194" fmla="*/ 758990 w 1062379"/>
                <a:gd name="connsiteY194" fmla="*/ 46312 h 492473"/>
                <a:gd name="connsiteX195" fmla="*/ 758105 w 1062379"/>
                <a:gd name="connsiteY195" fmla="*/ 46607 h 492473"/>
                <a:gd name="connsiteX196" fmla="*/ 752353 w 1062379"/>
                <a:gd name="connsiteY196" fmla="*/ 47197 h 492473"/>
                <a:gd name="connsiteX197" fmla="*/ 751321 w 1062379"/>
                <a:gd name="connsiteY197" fmla="*/ 47935 h 492473"/>
                <a:gd name="connsiteX198" fmla="*/ 751321 w 1062379"/>
                <a:gd name="connsiteY198" fmla="*/ 49557 h 492473"/>
                <a:gd name="connsiteX199" fmla="*/ 750730 w 1062379"/>
                <a:gd name="connsiteY199" fmla="*/ 51474 h 492473"/>
                <a:gd name="connsiteX200" fmla="*/ 746601 w 1062379"/>
                <a:gd name="connsiteY200" fmla="*/ 54277 h 492473"/>
                <a:gd name="connsiteX201" fmla="*/ 742176 w 1062379"/>
                <a:gd name="connsiteY201" fmla="*/ 56637 h 492473"/>
                <a:gd name="connsiteX202" fmla="*/ 740553 w 1062379"/>
                <a:gd name="connsiteY202" fmla="*/ 56932 h 492473"/>
                <a:gd name="connsiteX203" fmla="*/ 737899 w 1062379"/>
                <a:gd name="connsiteY203" fmla="*/ 56342 h 492473"/>
                <a:gd name="connsiteX204" fmla="*/ 736571 w 1062379"/>
                <a:gd name="connsiteY204" fmla="*/ 56637 h 492473"/>
                <a:gd name="connsiteX205" fmla="*/ 732589 w 1062379"/>
                <a:gd name="connsiteY205" fmla="*/ 59144 h 492473"/>
                <a:gd name="connsiteX206" fmla="*/ 726542 w 1062379"/>
                <a:gd name="connsiteY206" fmla="*/ 62979 h 492473"/>
                <a:gd name="connsiteX207" fmla="*/ 725952 w 1062379"/>
                <a:gd name="connsiteY207" fmla="*/ 64601 h 492473"/>
                <a:gd name="connsiteX208" fmla="*/ 725952 w 1062379"/>
                <a:gd name="connsiteY208" fmla="*/ 66519 h 492473"/>
                <a:gd name="connsiteX209" fmla="*/ 725215 w 1062379"/>
                <a:gd name="connsiteY209" fmla="*/ 68141 h 492473"/>
                <a:gd name="connsiteX210" fmla="*/ 723887 w 1062379"/>
                <a:gd name="connsiteY210" fmla="*/ 68731 h 492473"/>
                <a:gd name="connsiteX211" fmla="*/ 721970 w 1062379"/>
                <a:gd name="connsiteY211" fmla="*/ 67256 h 492473"/>
                <a:gd name="connsiteX212" fmla="*/ 720200 w 1062379"/>
                <a:gd name="connsiteY212" fmla="*/ 65486 h 492473"/>
                <a:gd name="connsiteX213" fmla="*/ 716512 w 1062379"/>
                <a:gd name="connsiteY213" fmla="*/ 64306 h 492473"/>
                <a:gd name="connsiteX214" fmla="*/ 711055 w 1062379"/>
                <a:gd name="connsiteY214" fmla="*/ 64011 h 492473"/>
                <a:gd name="connsiteX215" fmla="*/ 707663 w 1062379"/>
                <a:gd name="connsiteY215" fmla="*/ 64601 h 492473"/>
                <a:gd name="connsiteX216" fmla="*/ 705303 w 1062379"/>
                <a:gd name="connsiteY216" fmla="*/ 65486 h 492473"/>
                <a:gd name="connsiteX217" fmla="*/ 700731 w 1062379"/>
                <a:gd name="connsiteY217" fmla="*/ 69321 h 492473"/>
                <a:gd name="connsiteX218" fmla="*/ 699108 w 1062379"/>
                <a:gd name="connsiteY218" fmla="*/ 70058 h 492473"/>
                <a:gd name="connsiteX219" fmla="*/ 698224 w 1062379"/>
                <a:gd name="connsiteY219" fmla="*/ 69763 h 492473"/>
                <a:gd name="connsiteX220" fmla="*/ 697929 w 1062379"/>
                <a:gd name="connsiteY220" fmla="*/ 67846 h 492473"/>
                <a:gd name="connsiteX221" fmla="*/ 697044 w 1062379"/>
                <a:gd name="connsiteY221" fmla="*/ 66519 h 492473"/>
                <a:gd name="connsiteX222" fmla="*/ 696011 w 1062379"/>
                <a:gd name="connsiteY222" fmla="*/ 64601 h 492473"/>
                <a:gd name="connsiteX223" fmla="*/ 696601 w 1062379"/>
                <a:gd name="connsiteY223" fmla="*/ 60766 h 492473"/>
                <a:gd name="connsiteX224" fmla="*/ 699108 w 1062379"/>
                <a:gd name="connsiteY224" fmla="*/ 57079 h 492473"/>
                <a:gd name="connsiteX225" fmla="*/ 703091 w 1062379"/>
                <a:gd name="connsiteY225" fmla="*/ 55014 h 492473"/>
                <a:gd name="connsiteX226" fmla="*/ 706336 w 1062379"/>
                <a:gd name="connsiteY226" fmla="*/ 52802 h 492473"/>
                <a:gd name="connsiteX227" fmla="*/ 707221 w 1062379"/>
                <a:gd name="connsiteY227" fmla="*/ 50442 h 492473"/>
                <a:gd name="connsiteX228" fmla="*/ 707221 w 1062379"/>
                <a:gd name="connsiteY228" fmla="*/ 48820 h 492473"/>
                <a:gd name="connsiteX229" fmla="*/ 705893 w 1062379"/>
                <a:gd name="connsiteY229" fmla="*/ 48082 h 492473"/>
                <a:gd name="connsiteX230" fmla="*/ 704566 w 1062379"/>
                <a:gd name="connsiteY230" fmla="*/ 48082 h 492473"/>
                <a:gd name="connsiteX231" fmla="*/ 703828 w 1062379"/>
                <a:gd name="connsiteY231" fmla="*/ 48672 h 492473"/>
                <a:gd name="connsiteX232" fmla="*/ 701616 w 1062379"/>
                <a:gd name="connsiteY232" fmla="*/ 50294 h 492473"/>
                <a:gd name="connsiteX233" fmla="*/ 698371 w 1062379"/>
                <a:gd name="connsiteY233" fmla="*/ 51622 h 492473"/>
                <a:gd name="connsiteX234" fmla="*/ 695716 w 1062379"/>
                <a:gd name="connsiteY234" fmla="*/ 51917 h 492473"/>
                <a:gd name="connsiteX235" fmla="*/ 694536 w 1062379"/>
                <a:gd name="connsiteY235" fmla="*/ 51917 h 492473"/>
                <a:gd name="connsiteX236" fmla="*/ 691587 w 1062379"/>
                <a:gd name="connsiteY236" fmla="*/ 51032 h 492473"/>
                <a:gd name="connsiteX237" fmla="*/ 686277 w 1062379"/>
                <a:gd name="connsiteY237" fmla="*/ 46460 h 492473"/>
                <a:gd name="connsiteX238" fmla="*/ 681705 w 1062379"/>
                <a:gd name="connsiteY238" fmla="*/ 45870 h 492473"/>
                <a:gd name="connsiteX239" fmla="*/ 678607 w 1062379"/>
                <a:gd name="connsiteY239" fmla="*/ 45575 h 492473"/>
                <a:gd name="connsiteX240" fmla="*/ 677575 w 1062379"/>
                <a:gd name="connsiteY240" fmla="*/ 46017 h 492473"/>
                <a:gd name="connsiteX241" fmla="*/ 677132 w 1062379"/>
                <a:gd name="connsiteY241" fmla="*/ 47197 h 492473"/>
                <a:gd name="connsiteX242" fmla="*/ 677427 w 1062379"/>
                <a:gd name="connsiteY242" fmla="*/ 48377 h 492473"/>
                <a:gd name="connsiteX243" fmla="*/ 678017 w 1062379"/>
                <a:gd name="connsiteY243" fmla="*/ 49557 h 492473"/>
                <a:gd name="connsiteX244" fmla="*/ 677723 w 1062379"/>
                <a:gd name="connsiteY244" fmla="*/ 50590 h 492473"/>
                <a:gd name="connsiteX245" fmla="*/ 676248 w 1062379"/>
                <a:gd name="connsiteY245" fmla="*/ 51327 h 492473"/>
                <a:gd name="connsiteX246" fmla="*/ 674035 w 1062379"/>
                <a:gd name="connsiteY246" fmla="*/ 52507 h 492473"/>
                <a:gd name="connsiteX247" fmla="*/ 672855 w 1062379"/>
                <a:gd name="connsiteY247" fmla="*/ 51769 h 492473"/>
                <a:gd name="connsiteX248" fmla="*/ 672265 w 1062379"/>
                <a:gd name="connsiteY248" fmla="*/ 48525 h 492473"/>
                <a:gd name="connsiteX249" fmla="*/ 672265 w 1062379"/>
                <a:gd name="connsiteY249" fmla="*/ 46017 h 492473"/>
                <a:gd name="connsiteX250" fmla="*/ 670938 w 1062379"/>
                <a:gd name="connsiteY250" fmla="*/ 43952 h 492473"/>
                <a:gd name="connsiteX251" fmla="*/ 669315 w 1062379"/>
                <a:gd name="connsiteY251" fmla="*/ 40708 h 492473"/>
                <a:gd name="connsiteX252" fmla="*/ 667103 w 1062379"/>
                <a:gd name="connsiteY252" fmla="*/ 38790 h 492473"/>
                <a:gd name="connsiteX253" fmla="*/ 665038 w 1062379"/>
                <a:gd name="connsiteY253" fmla="*/ 39380 h 492473"/>
                <a:gd name="connsiteX254" fmla="*/ 664005 w 1062379"/>
                <a:gd name="connsiteY254" fmla="*/ 42183 h 492473"/>
                <a:gd name="connsiteX255" fmla="*/ 662383 w 1062379"/>
                <a:gd name="connsiteY255" fmla="*/ 43067 h 492473"/>
                <a:gd name="connsiteX256" fmla="*/ 659286 w 1062379"/>
                <a:gd name="connsiteY256" fmla="*/ 42477 h 492473"/>
                <a:gd name="connsiteX257" fmla="*/ 653829 w 1062379"/>
                <a:gd name="connsiteY257" fmla="*/ 44100 h 492473"/>
                <a:gd name="connsiteX258" fmla="*/ 644979 w 1062379"/>
                <a:gd name="connsiteY258" fmla="*/ 44837 h 492473"/>
                <a:gd name="connsiteX259" fmla="*/ 638637 w 1062379"/>
                <a:gd name="connsiteY259" fmla="*/ 42920 h 492473"/>
                <a:gd name="connsiteX260" fmla="*/ 637605 w 1062379"/>
                <a:gd name="connsiteY260" fmla="*/ 41150 h 492473"/>
                <a:gd name="connsiteX261" fmla="*/ 640260 w 1062379"/>
                <a:gd name="connsiteY261" fmla="*/ 37463 h 492473"/>
                <a:gd name="connsiteX262" fmla="*/ 640260 w 1062379"/>
                <a:gd name="connsiteY262" fmla="*/ 31121 h 492473"/>
                <a:gd name="connsiteX263" fmla="*/ 641145 w 1062379"/>
                <a:gd name="connsiteY263" fmla="*/ 28908 h 492473"/>
                <a:gd name="connsiteX264" fmla="*/ 639522 w 1062379"/>
                <a:gd name="connsiteY264" fmla="*/ 24779 h 492473"/>
                <a:gd name="connsiteX265" fmla="*/ 635982 w 1062379"/>
                <a:gd name="connsiteY265" fmla="*/ 16224 h 492473"/>
                <a:gd name="connsiteX266" fmla="*/ 633918 w 1062379"/>
                <a:gd name="connsiteY266" fmla="*/ 9734 h 492473"/>
                <a:gd name="connsiteX267" fmla="*/ 630820 w 1062379"/>
                <a:gd name="connsiteY267" fmla="*/ 4867 h 492473"/>
                <a:gd name="connsiteX268" fmla="*/ 629493 w 1062379"/>
                <a:gd name="connsiteY268" fmla="*/ 3245 h 492473"/>
                <a:gd name="connsiteX269" fmla="*/ 622856 w 1062379"/>
                <a:gd name="connsiteY269" fmla="*/ 4130 h 492473"/>
                <a:gd name="connsiteX270" fmla="*/ 621086 w 1062379"/>
                <a:gd name="connsiteY270" fmla="*/ 5162 h 492473"/>
                <a:gd name="connsiteX271" fmla="*/ 619906 w 1062379"/>
                <a:gd name="connsiteY271" fmla="*/ 6637 h 492473"/>
                <a:gd name="connsiteX272" fmla="*/ 617841 w 1062379"/>
                <a:gd name="connsiteY272" fmla="*/ 7669 h 492473"/>
                <a:gd name="connsiteX273" fmla="*/ 614891 w 1062379"/>
                <a:gd name="connsiteY273" fmla="*/ 8407 h 492473"/>
                <a:gd name="connsiteX274" fmla="*/ 612384 w 1062379"/>
                <a:gd name="connsiteY274" fmla="*/ 7817 h 492473"/>
                <a:gd name="connsiteX275" fmla="*/ 609581 w 1062379"/>
                <a:gd name="connsiteY275" fmla="*/ 6932 h 492473"/>
                <a:gd name="connsiteX276" fmla="*/ 606632 w 1062379"/>
                <a:gd name="connsiteY276" fmla="*/ 5162 h 492473"/>
                <a:gd name="connsiteX277" fmla="*/ 603239 w 1062379"/>
                <a:gd name="connsiteY277" fmla="*/ 2950 h 492473"/>
                <a:gd name="connsiteX278" fmla="*/ 596750 w 1062379"/>
                <a:gd name="connsiteY278" fmla="*/ 1180 h 492473"/>
                <a:gd name="connsiteX279" fmla="*/ 590260 w 1062379"/>
                <a:gd name="connsiteY279" fmla="*/ 590 h 492473"/>
                <a:gd name="connsiteX280" fmla="*/ 583181 w 1062379"/>
                <a:gd name="connsiteY280" fmla="*/ 0 h 492473"/>
                <a:gd name="connsiteX281" fmla="*/ 579640 w 1062379"/>
                <a:gd name="connsiteY281" fmla="*/ 1180 h 492473"/>
                <a:gd name="connsiteX282" fmla="*/ 576248 w 1062379"/>
                <a:gd name="connsiteY282" fmla="*/ 2950 h 492473"/>
                <a:gd name="connsiteX283" fmla="*/ 571381 w 1062379"/>
                <a:gd name="connsiteY283" fmla="*/ 6785 h 492473"/>
                <a:gd name="connsiteX284" fmla="*/ 569169 w 1062379"/>
                <a:gd name="connsiteY284" fmla="*/ 7227 h 492473"/>
                <a:gd name="connsiteX285" fmla="*/ 565629 w 1062379"/>
                <a:gd name="connsiteY285" fmla="*/ 7522 h 492473"/>
                <a:gd name="connsiteX286" fmla="*/ 563122 w 1062379"/>
                <a:gd name="connsiteY286" fmla="*/ 8407 h 492473"/>
                <a:gd name="connsiteX287" fmla="*/ 563564 w 1062379"/>
                <a:gd name="connsiteY287" fmla="*/ 10029 h 492473"/>
                <a:gd name="connsiteX288" fmla="*/ 564006 w 1062379"/>
                <a:gd name="connsiteY288" fmla="*/ 12242 h 492473"/>
                <a:gd name="connsiteX289" fmla="*/ 563122 w 1062379"/>
                <a:gd name="connsiteY289" fmla="*/ 14012 h 492473"/>
                <a:gd name="connsiteX290" fmla="*/ 561794 w 1062379"/>
                <a:gd name="connsiteY290" fmla="*/ 14897 h 492473"/>
                <a:gd name="connsiteX291" fmla="*/ 559582 w 1062379"/>
                <a:gd name="connsiteY291" fmla="*/ 15487 h 492473"/>
                <a:gd name="connsiteX292" fmla="*/ 556042 w 1062379"/>
                <a:gd name="connsiteY292" fmla="*/ 15487 h 492473"/>
                <a:gd name="connsiteX293" fmla="*/ 553240 w 1062379"/>
                <a:gd name="connsiteY293" fmla="*/ 16076 h 492473"/>
                <a:gd name="connsiteX294" fmla="*/ 549700 w 1062379"/>
                <a:gd name="connsiteY294" fmla="*/ 18584 h 492473"/>
                <a:gd name="connsiteX295" fmla="*/ 544243 w 1062379"/>
                <a:gd name="connsiteY295" fmla="*/ 19174 h 492473"/>
                <a:gd name="connsiteX296" fmla="*/ 538343 w 1062379"/>
                <a:gd name="connsiteY296" fmla="*/ 20059 h 492473"/>
                <a:gd name="connsiteX297" fmla="*/ 534213 w 1062379"/>
                <a:gd name="connsiteY297" fmla="*/ 21534 h 492473"/>
                <a:gd name="connsiteX298" fmla="*/ 525217 w 1062379"/>
                <a:gd name="connsiteY298" fmla="*/ 23304 h 492473"/>
                <a:gd name="connsiteX299" fmla="*/ 520054 w 1062379"/>
                <a:gd name="connsiteY299" fmla="*/ 24189 h 492473"/>
                <a:gd name="connsiteX300" fmla="*/ 511352 w 1062379"/>
                <a:gd name="connsiteY300" fmla="*/ 25958 h 492473"/>
                <a:gd name="connsiteX301" fmla="*/ 504420 w 1062379"/>
                <a:gd name="connsiteY301" fmla="*/ 26253 h 492473"/>
                <a:gd name="connsiteX302" fmla="*/ 503388 w 1062379"/>
                <a:gd name="connsiteY302" fmla="*/ 25073 h 492473"/>
                <a:gd name="connsiteX303" fmla="*/ 497931 w 1062379"/>
                <a:gd name="connsiteY303" fmla="*/ 27728 h 492473"/>
                <a:gd name="connsiteX304" fmla="*/ 491883 w 1062379"/>
                <a:gd name="connsiteY304" fmla="*/ 27728 h 492473"/>
                <a:gd name="connsiteX305" fmla="*/ 490703 w 1062379"/>
                <a:gd name="connsiteY305" fmla="*/ 28613 h 492473"/>
                <a:gd name="connsiteX306" fmla="*/ 489229 w 1062379"/>
                <a:gd name="connsiteY306" fmla="*/ 29646 h 492473"/>
                <a:gd name="connsiteX307" fmla="*/ 487606 w 1062379"/>
                <a:gd name="connsiteY307" fmla="*/ 30088 h 492473"/>
                <a:gd name="connsiteX308" fmla="*/ 485541 w 1062379"/>
                <a:gd name="connsiteY308" fmla="*/ 31416 h 492473"/>
                <a:gd name="connsiteX309" fmla="*/ 484361 w 1062379"/>
                <a:gd name="connsiteY309" fmla="*/ 34070 h 492473"/>
                <a:gd name="connsiteX310" fmla="*/ 483476 w 1062379"/>
                <a:gd name="connsiteY310" fmla="*/ 36873 h 492473"/>
                <a:gd name="connsiteX311" fmla="*/ 481707 w 1062379"/>
                <a:gd name="connsiteY311" fmla="*/ 37758 h 492473"/>
                <a:gd name="connsiteX312" fmla="*/ 479347 w 1062379"/>
                <a:gd name="connsiteY312" fmla="*/ 36725 h 492473"/>
                <a:gd name="connsiteX313" fmla="*/ 477577 w 1062379"/>
                <a:gd name="connsiteY313" fmla="*/ 35693 h 492473"/>
                <a:gd name="connsiteX314" fmla="*/ 474480 w 1062379"/>
                <a:gd name="connsiteY314" fmla="*/ 36725 h 492473"/>
                <a:gd name="connsiteX315" fmla="*/ 470350 w 1062379"/>
                <a:gd name="connsiteY315" fmla="*/ 37315 h 492473"/>
                <a:gd name="connsiteX316" fmla="*/ 467105 w 1062379"/>
                <a:gd name="connsiteY316" fmla="*/ 37020 h 492473"/>
                <a:gd name="connsiteX317" fmla="*/ 465482 w 1062379"/>
                <a:gd name="connsiteY317" fmla="*/ 36283 h 492473"/>
                <a:gd name="connsiteX318" fmla="*/ 458698 w 1062379"/>
                <a:gd name="connsiteY318" fmla="*/ 37610 h 492473"/>
                <a:gd name="connsiteX319" fmla="*/ 455158 w 1062379"/>
                <a:gd name="connsiteY319" fmla="*/ 39233 h 492473"/>
                <a:gd name="connsiteX320" fmla="*/ 454421 w 1062379"/>
                <a:gd name="connsiteY320" fmla="*/ 40118 h 492473"/>
                <a:gd name="connsiteX321" fmla="*/ 453536 w 1062379"/>
                <a:gd name="connsiteY321" fmla="*/ 40560 h 492473"/>
                <a:gd name="connsiteX322" fmla="*/ 449406 w 1062379"/>
                <a:gd name="connsiteY322" fmla="*/ 41593 h 492473"/>
                <a:gd name="connsiteX323" fmla="*/ 446161 w 1062379"/>
                <a:gd name="connsiteY323" fmla="*/ 41298 h 492473"/>
                <a:gd name="connsiteX324" fmla="*/ 445571 w 1062379"/>
                <a:gd name="connsiteY324" fmla="*/ 41298 h 492473"/>
                <a:gd name="connsiteX325" fmla="*/ 442474 w 1062379"/>
                <a:gd name="connsiteY325" fmla="*/ 42183 h 492473"/>
                <a:gd name="connsiteX326" fmla="*/ 438049 w 1062379"/>
                <a:gd name="connsiteY326" fmla="*/ 43510 h 492473"/>
                <a:gd name="connsiteX327" fmla="*/ 434952 w 1062379"/>
                <a:gd name="connsiteY327" fmla="*/ 43952 h 492473"/>
                <a:gd name="connsiteX328" fmla="*/ 432297 w 1062379"/>
                <a:gd name="connsiteY328" fmla="*/ 43952 h 492473"/>
                <a:gd name="connsiteX329" fmla="*/ 430675 w 1062379"/>
                <a:gd name="connsiteY329" fmla="*/ 45132 h 492473"/>
                <a:gd name="connsiteX330" fmla="*/ 429347 w 1062379"/>
                <a:gd name="connsiteY330" fmla="*/ 46312 h 492473"/>
                <a:gd name="connsiteX331" fmla="*/ 417843 w 1062379"/>
                <a:gd name="connsiteY331" fmla="*/ 47640 h 492473"/>
                <a:gd name="connsiteX332" fmla="*/ 416663 w 1062379"/>
                <a:gd name="connsiteY332" fmla="*/ 48525 h 492473"/>
                <a:gd name="connsiteX333" fmla="*/ 414303 w 1062379"/>
                <a:gd name="connsiteY333" fmla="*/ 49705 h 492473"/>
                <a:gd name="connsiteX334" fmla="*/ 402356 w 1062379"/>
                <a:gd name="connsiteY334" fmla="*/ 50147 h 492473"/>
                <a:gd name="connsiteX335" fmla="*/ 401324 w 1062379"/>
                <a:gd name="connsiteY335" fmla="*/ 51032 h 492473"/>
                <a:gd name="connsiteX336" fmla="*/ 400881 w 1062379"/>
                <a:gd name="connsiteY336" fmla="*/ 51917 h 492473"/>
                <a:gd name="connsiteX337" fmla="*/ 399406 w 1062379"/>
                <a:gd name="connsiteY337" fmla="*/ 52212 h 492473"/>
                <a:gd name="connsiteX338" fmla="*/ 390704 w 1062379"/>
                <a:gd name="connsiteY338" fmla="*/ 50442 h 492473"/>
                <a:gd name="connsiteX339" fmla="*/ 383772 w 1062379"/>
                <a:gd name="connsiteY339" fmla="*/ 48525 h 492473"/>
                <a:gd name="connsiteX340" fmla="*/ 381117 w 1062379"/>
                <a:gd name="connsiteY340" fmla="*/ 49557 h 492473"/>
                <a:gd name="connsiteX341" fmla="*/ 378905 w 1062379"/>
                <a:gd name="connsiteY341" fmla="*/ 51622 h 492473"/>
                <a:gd name="connsiteX342" fmla="*/ 378168 w 1062379"/>
                <a:gd name="connsiteY342" fmla="*/ 54572 h 492473"/>
                <a:gd name="connsiteX343" fmla="*/ 378168 w 1062379"/>
                <a:gd name="connsiteY343" fmla="*/ 59144 h 492473"/>
                <a:gd name="connsiteX344" fmla="*/ 377135 w 1062379"/>
                <a:gd name="connsiteY344" fmla="*/ 60619 h 492473"/>
                <a:gd name="connsiteX345" fmla="*/ 374775 w 1062379"/>
                <a:gd name="connsiteY345" fmla="*/ 62536 h 492473"/>
                <a:gd name="connsiteX346" fmla="*/ 374775 w 1062379"/>
                <a:gd name="connsiteY346" fmla="*/ 63864 h 492473"/>
                <a:gd name="connsiteX347" fmla="*/ 377725 w 1062379"/>
                <a:gd name="connsiteY347" fmla="*/ 65191 h 492473"/>
                <a:gd name="connsiteX348" fmla="*/ 381560 w 1062379"/>
                <a:gd name="connsiteY348" fmla="*/ 66371 h 492473"/>
                <a:gd name="connsiteX349" fmla="*/ 383920 w 1062379"/>
                <a:gd name="connsiteY349" fmla="*/ 65929 h 492473"/>
                <a:gd name="connsiteX350" fmla="*/ 385837 w 1062379"/>
                <a:gd name="connsiteY350" fmla="*/ 65191 h 492473"/>
                <a:gd name="connsiteX351" fmla="*/ 387459 w 1062379"/>
                <a:gd name="connsiteY351" fmla="*/ 65486 h 492473"/>
                <a:gd name="connsiteX352" fmla="*/ 388640 w 1062379"/>
                <a:gd name="connsiteY352" fmla="*/ 66371 h 492473"/>
                <a:gd name="connsiteX353" fmla="*/ 389082 w 1062379"/>
                <a:gd name="connsiteY353" fmla="*/ 67551 h 492473"/>
                <a:gd name="connsiteX354" fmla="*/ 389082 w 1062379"/>
                <a:gd name="connsiteY354" fmla="*/ 68288 h 492473"/>
                <a:gd name="connsiteX355" fmla="*/ 388197 w 1062379"/>
                <a:gd name="connsiteY355" fmla="*/ 68878 h 492473"/>
                <a:gd name="connsiteX356" fmla="*/ 385690 w 1062379"/>
                <a:gd name="connsiteY356" fmla="*/ 69911 h 492473"/>
                <a:gd name="connsiteX357" fmla="*/ 383330 w 1062379"/>
                <a:gd name="connsiteY357" fmla="*/ 69616 h 492473"/>
                <a:gd name="connsiteX358" fmla="*/ 381117 w 1062379"/>
                <a:gd name="connsiteY358" fmla="*/ 70353 h 492473"/>
                <a:gd name="connsiteX359" fmla="*/ 379938 w 1062379"/>
                <a:gd name="connsiteY359" fmla="*/ 71828 h 492473"/>
                <a:gd name="connsiteX360" fmla="*/ 379348 w 1062379"/>
                <a:gd name="connsiteY360" fmla="*/ 74336 h 492473"/>
                <a:gd name="connsiteX361" fmla="*/ 380232 w 1062379"/>
                <a:gd name="connsiteY361" fmla="*/ 76105 h 492473"/>
                <a:gd name="connsiteX362" fmla="*/ 383182 w 1062379"/>
                <a:gd name="connsiteY362" fmla="*/ 76548 h 492473"/>
                <a:gd name="connsiteX363" fmla="*/ 386427 w 1062379"/>
                <a:gd name="connsiteY363" fmla="*/ 77875 h 492473"/>
                <a:gd name="connsiteX364" fmla="*/ 390115 w 1062379"/>
                <a:gd name="connsiteY364" fmla="*/ 78465 h 492473"/>
                <a:gd name="connsiteX365" fmla="*/ 392327 w 1062379"/>
                <a:gd name="connsiteY365" fmla="*/ 78465 h 492473"/>
                <a:gd name="connsiteX366" fmla="*/ 395129 w 1062379"/>
                <a:gd name="connsiteY366" fmla="*/ 80235 h 492473"/>
                <a:gd name="connsiteX367" fmla="*/ 401619 w 1062379"/>
                <a:gd name="connsiteY367" fmla="*/ 82595 h 492473"/>
                <a:gd name="connsiteX368" fmla="*/ 403389 w 1062379"/>
                <a:gd name="connsiteY368" fmla="*/ 84365 h 492473"/>
                <a:gd name="connsiteX369" fmla="*/ 403389 w 1062379"/>
                <a:gd name="connsiteY369" fmla="*/ 86135 h 492473"/>
                <a:gd name="connsiteX370" fmla="*/ 402209 w 1062379"/>
                <a:gd name="connsiteY370" fmla="*/ 87462 h 492473"/>
                <a:gd name="connsiteX371" fmla="*/ 400586 w 1062379"/>
                <a:gd name="connsiteY371" fmla="*/ 88200 h 492473"/>
                <a:gd name="connsiteX372" fmla="*/ 398374 w 1062379"/>
                <a:gd name="connsiteY372" fmla="*/ 87757 h 492473"/>
                <a:gd name="connsiteX373" fmla="*/ 393949 w 1062379"/>
                <a:gd name="connsiteY373" fmla="*/ 87315 h 492473"/>
                <a:gd name="connsiteX374" fmla="*/ 389082 w 1062379"/>
                <a:gd name="connsiteY374" fmla="*/ 87020 h 492473"/>
                <a:gd name="connsiteX375" fmla="*/ 385542 w 1062379"/>
                <a:gd name="connsiteY375" fmla="*/ 86430 h 492473"/>
                <a:gd name="connsiteX376" fmla="*/ 380527 w 1062379"/>
                <a:gd name="connsiteY376" fmla="*/ 86725 h 492473"/>
                <a:gd name="connsiteX377" fmla="*/ 376398 w 1062379"/>
                <a:gd name="connsiteY377" fmla="*/ 87315 h 492473"/>
                <a:gd name="connsiteX378" fmla="*/ 375365 w 1062379"/>
                <a:gd name="connsiteY378" fmla="*/ 88642 h 492473"/>
                <a:gd name="connsiteX379" fmla="*/ 373743 w 1062379"/>
                <a:gd name="connsiteY379" fmla="*/ 91297 h 492473"/>
                <a:gd name="connsiteX380" fmla="*/ 372415 w 1062379"/>
                <a:gd name="connsiteY380" fmla="*/ 92772 h 492473"/>
                <a:gd name="connsiteX381" fmla="*/ 370056 w 1062379"/>
                <a:gd name="connsiteY381" fmla="*/ 95427 h 492473"/>
                <a:gd name="connsiteX382" fmla="*/ 369318 w 1062379"/>
                <a:gd name="connsiteY382" fmla="*/ 97787 h 492473"/>
                <a:gd name="connsiteX383" fmla="*/ 370498 w 1062379"/>
                <a:gd name="connsiteY383" fmla="*/ 101474 h 492473"/>
                <a:gd name="connsiteX384" fmla="*/ 374628 w 1062379"/>
                <a:gd name="connsiteY384" fmla="*/ 107669 h 492473"/>
                <a:gd name="connsiteX385" fmla="*/ 375070 w 1062379"/>
                <a:gd name="connsiteY385" fmla="*/ 109734 h 492473"/>
                <a:gd name="connsiteX386" fmla="*/ 373595 w 1062379"/>
                <a:gd name="connsiteY386" fmla="*/ 111651 h 492473"/>
                <a:gd name="connsiteX387" fmla="*/ 370793 w 1062379"/>
                <a:gd name="connsiteY387" fmla="*/ 113273 h 492473"/>
                <a:gd name="connsiteX388" fmla="*/ 366664 w 1062379"/>
                <a:gd name="connsiteY388" fmla="*/ 116223 h 492473"/>
                <a:gd name="connsiteX389" fmla="*/ 362238 w 1062379"/>
                <a:gd name="connsiteY389" fmla="*/ 116223 h 492473"/>
                <a:gd name="connsiteX390" fmla="*/ 360321 w 1062379"/>
                <a:gd name="connsiteY390" fmla="*/ 117108 h 492473"/>
                <a:gd name="connsiteX391" fmla="*/ 355306 w 1062379"/>
                <a:gd name="connsiteY391" fmla="*/ 120648 h 492473"/>
                <a:gd name="connsiteX392" fmla="*/ 350882 w 1062379"/>
                <a:gd name="connsiteY392" fmla="*/ 122270 h 492473"/>
                <a:gd name="connsiteX393" fmla="*/ 349997 w 1062379"/>
                <a:gd name="connsiteY393" fmla="*/ 123745 h 492473"/>
                <a:gd name="connsiteX394" fmla="*/ 351029 w 1062379"/>
                <a:gd name="connsiteY394" fmla="*/ 125220 h 492473"/>
                <a:gd name="connsiteX395" fmla="*/ 356634 w 1062379"/>
                <a:gd name="connsiteY395" fmla="*/ 127138 h 492473"/>
                <a:gd name="connsiteX396" fmla="*/ 359436 w 1062379"/>
                <a:gd name="connsiteY396" fmla="*/ 129350 h 492473"/>
                <a:gd name="connsiteX397" fmla="*/ 360174 w 1062379"/>
                <a:gd name="connsiteY397" fmla="*/ 131710 h 492473"/>
                <a:gd name="connsiteX398" fmla="*/ 361354 w 1062379"/>
                <a:gd name="connsiteY398" fmla="*/ 133480 h 492473"/>
                <a:gd name="connsiteX399" fmla="*/ 365631 w 1062379"/>
                <a:gd name="connsiteY399" fmla="*/ 134659 h 492473"/>
                <a:gd name="connsiteX400" fmla="*/ 374628 w 1062379"/>
                <a:gd name="connsiteY400" fmla="*/ 137462 h 492473"/>
                <a:gd name="connsiteX401" fmla="*/ 375218 w 1062379"/>
                <a:gd name="connsiteY401" fmla="*/ 137757 h 492473"/>
                <a:gd name="connsiteX402" fmla="*/ 375808 w 1062379"/>
                <a:gd name="connsiteY402" fmla="*/ 139084 h 492473"/>
                <a:gd name="connsiteX403" fmla="*/ 384952 w 1062379"/>
                <a:gd name="connsiteY403" fmla="*/ 140854 h 492473"/>
                <a:gd name="connsiteX404" fmla="*/ 386280 w 1062379"/>
                <a:gd name="connsiteY404" fmla="*/ 141739 h 492473"/>
                <a:gd name="connsiteX405" fmla="*/ 389967 w 1062379"/>
                <a:gd name="connsiteY405" fmla="*/ 144836 h 492473"/>
                <a:gd name="connsiteX406" fmla="*/ 390704 w 1062379"/>
                <a:gd name="connsiteY406" fmla="*/ 148081 h 492473"/>
                <a:gd name="connsiteX407" fmla="*/ 388787 w 1062379"/>
                <a:gd name="connsiteY407" fmla="*/ 151326 h 492473"/>
                <a:gd name="connsiteX408" fmla="*/ 387607 w 1062379"/>
                <a:gd name="connsiteY408" fmla="*/ 156341 h 492473"/>
                <a:gd name="connsiteX409" fmla="*/ 385690 w 1062379"/>
                <a:gd name="connsiteY409" fmla="*/ 160766 h 492473"/>
                <a:gd name="connsiteX410" fmla="*/ 381413 w 1062379"/>
                <a:gd name="connsiteY410" fmla="*/ 163715 h 492473"/>
                <a:gd name="connsiteX411" fmla="*/ 374038 w 1062379"/>
                <a:gd name="connsiteY411" fmla="*/ 166370 h 492473"/>
                <a:gd name="connsiteX412" fmla="*/ 366073 w 1062379"/>
                <a:gd name="connsiteY412" fmla="*/ 167403 h 492473"/>
                <a:gd name="connsiteX413" fmla="*/ 362681 w 1062379"/>
                <a:gd name="connsiteY413" fmla="*/ 167403 h 492473"/>
                <a:gd name="connsiteX414" fmla="*/ 360469 w 1062379"/>
                <a:gd name="connsiteY414" fmla="*/ 166813 h 492473"/>
                <a:gd name="connsiteX415" fmla="*/ 356929 w 1062379"/>
                <a:gd name="connsiteY415" fmla="*/ 165928 h 492473"/>
                <a:gd name="connsiteX416" fmla="*/ 354274 w 1062379"/>
                <a:gd name="connsiteY416" fmla="*/ 163715 h 492473"/>
                <a:gd name="connsiteX417" fmla="*/ 352357 w 1062379"/>
                <a:gd name="connsiteY417" fmla="*/ 161503 h 492473"/>
                <a:gd name="connsiteX418" fmla="*/ 351029 w 1062379"/>
                <a:gd name="connsiteY418" fmla="*/ 160913 h 492473"/>
                <a:gd name="connsiteX419" fmla="*/ 349702 w 1062379"/>
                <a:gd name="connsiteY419" fmla="*/ 161208 h 492473"/>
                <a:gd name="connsiteX420" fmla="*/ 348374 w 1062379"/>
                <a:gd name="connsiteY420" fmla="*/ 162535 h 492473"/>
                <a:gd name="connsiteX421" fmla="*/ 346604 w 1062379"/>
                <a:gd name="connsiteY421" fmla="*/ 166223 h 492473"/>
                <a:gd name="connsiteX422" fmla="*/ 344687 w 1062379"/>
                <a:gd name="connsiteY422" fmla="*/ 169910 h 492473"/>
                <a:gd name="connsiteX423" fmla="*/ 343065 w 1062379"/>
                <a:gd name="connsiteY423" fmla="*/ 171237 h 492473"/>
                <a:gd name="connsiteX424" fmla="*/ 337165 w 1062379"/>
                <a:gd name="connsiteY424" fmla="*/ 173007 h 492473"/>
                <a:gd name="connsiteX425" fmla="*/ 336575 w 1062379"/>
                <a:gd name="connsiteY425" fmla="*/ 172417 h 492473"/>
                <a:gd name="connsiteX426" fmla="*/ 337312 w 1062379"/>
                <a:gd name="connsiteY426" fmla="*/ 169910 h 492473"/>
                <a:gd name="connsiteX427" fmla="*/ 336575 w 1062379"/>
                <a:gd name="connsiteY427" fmla="*/ 169172 h 492473"/>
                <a:gd name="connsiteX428" fmla="*/ 335395 w 1062379"/>
                <a:gd name="connsiteY428" fmla="*/ 168583 h 492473"/>
                <a:gd name="connsiteX429" fmla="*/ 328020 w 1062379"/>
                <a:gd name="connsiteY429" fmla="*/ 167698 h 492473"/>
                <a:gd name="connsiteX430" fmla="*/ 325218 w 1062379"/>
                <a:gd name="connsiteY430" fmla="*/ 166960 h 492473"/>
                <a:gd name="connsiteX431" fmla="*/ 323153 w 1062379"/>
                <a:gd name="connsiteY431" fmla="*/ 166665 h 492473"/>
                <a:gd name="connsiteX432" fmla="*/ 320499 w 1062379"/>
                <a:gd name="connsiteY432" fmla="*/ 166075 h 492473"/>
                <a:gd name="connsiteX433" fmla="*/ 318729 w 1062379"/>
                <a:gd name="connsiteY433" fmla="*/ 164600 h 492473"/>
                <a:gd name="connsiteX434" fmla="*/ 314894 w 1062379"/>
                <a:gd name="connsiteY434" fmla="*/ 160028 h 492473"/>
                <a:gd name="connsiteX435" fmla="*/ 311797 w 1062379"/>
                <a:gd name="connsiteY435" fmla="*/ 156488 h 492473"/>
                <a:gd name="connsiteX436" fmla="*/ 306929 w 1062379"/>
                <a:gd name="connsiteY436" fmla="*/ 153243 h 492473"/>
                <a:gd name="connsiteX437" fmla="*/ 302505 w 1062379"/>
                <a:gd name="connsiteY437" fmla="*/ 152653 h 492473"/>
                <a:gd name="connsiteX438" fmla="*/ 302209 w 1062379"/>
                <a:gd name="connsiteY438" fmla="*/ 152948 h 492473"/>
                <a:gd name="connsiteX439" fmla="*/ 298817 w 1062379"/>
                <a:gd name="connsiteY439" fmla="*/ 152948 h 492473"/>
                <a:gd name="connsiteX440" fmla="*/ 293360 w 1062379"/>
                <a:gd name="connsiteY440" fmla="*/ 152211 h 492473"/>
                <a:gd name="connsiteX441" fmla="*/ 293065 w 1062379"/>
                <a:gd name="connsiteY441" fmla="*/ 152211 h 492473"/>
                <a:gd name="connsiteX442" fmla="*/ 291443 w 1062379"/>
                <a:gd name="connsiteY442" fmla="*/ 153686 h 492473"/>
                <a:gd name="connsiteX443" fmla="*/ 290263 w 1062379"/>
                <a:gd name="connsiteY443" fmla="*/ 155898 h 492473"/>
                <a:gd name="connsiteX444" fmla="*/ 288641 w 1062379"/>
                <a:gd name="connsiteY444" fmla="*/ 157816 h 492473"/>
                <a:gd name="connsiteX445" fmla="*/ 286133 w 1062379"/>
                <a:gd name="connsiteY445" fmla="*/ 158848 h 492473"/>
                <a:gd name="connsiteX446" fmla="*/ 283183 w 1062379"/>
                <a:gd name="connsiteY446" fmla="*/ 159143 h 492473"/>
                <a:gd name="connsiteX447" fmla="*/ 279791 w 1062379"/>
                <a:gd name="connsiteY447" fmla="*/ 157226 h 492473"/>
                <a:gd name="connsiteX448" fmla="*/ 276251 w 1062379"/>
                <a:gd name="connsiteY448" fmla="*/ 154128 h 492473"/>
                <a:gd name="connsiteX449" fmla="*/ 271826 w 1062379"/>
                <a:gd name="connsiteY449" fmla="*/ 153096 h 492473"/>
                <a:gd name="connsiteX450" fmla="*/ 267549 w 1062379"/>
                <a:gd name="connsiteY450" fmla="*/ 153833 h 492473"/>
                <a:gd name="connsiteX451" fmla="*/ 266074 w 1062379"/>
                <a:gd name="connsiteY451" fmla="*/ 154276 h 492473"/>
                <a:gd name="connsiteX452" fmla="*/ 261649 w 1062379"/>
                <a:gd name="connsiteY452" fmla="*/ 156046 h 492473"/>
                <a:gd name="connsiteX453" fmla="*/ 260322 w 1062379"/>
                <a:gd name="connsiteY453" fmla="*/ 155161 h 492473"/>
                <a:gd name="connsiteX454" fmla="*/ 258405 w 1062379"/>
                <a:gd name="connsiteY454" fmla="*/ 154571 h 492473"/>
                <a:gd name="connsiteX455" fmla="*/ 254128 w 1062379"/>
                <a:gd name="connsiteY455" fmla="*/ 157521 h 492473"/>
                <a:gd name="connsiteX456" fmla="*/ 249408 w 1062379"/>
                <a:gd name="connsiteY456" fmla="*/ 160618 h 492473"/>
                <a:gd name="connsiteX457" fmla="*/ 248375 w 1062379"/>
                <a:gd name="connsiteY457" fmla="*/ 162978 h 492473"/>
                <a:gd name="connsiteX458" fmla="*/ 246900 w 1062379"/>
                <a:gd name="connsiteY458" fmla="*/ 165190 h 492473"/>
                <a:gd name="connsiteX459" fmla="*/ 243803 w 1062379"/>
                <a:gd name="connsiteY459" fmla="*/ 167255 h 492473"/>
                <a:gd name="connsiteX460" fmla="*/ 240411 w 1062379"/>
                <a:gd name="connsiteY460" fmla="*/ 169025 h 492473"/>
                <a:gd name="connsiteX461" fmla="*/ 237461 w 1062379"/>
                <a:gd name="connsiteY461" fmla="*/ 169615 h 492473"/>
                <a:gd name="connsiteX462" fmla="*/ 233774 w 1062379"/>
                <a:gd name="connsiteY462" fmla="*/ 169025 h 492473"/>
                <a:gd name="connsiteX463" fmla="*/ 229054 w 1062379"/>
                <a:gd name="connsiteY463" fmla="*/ 166813 h 492473"/>
                <a:gd name="connsiteX464" fmla="*/ 224777 w 1062379"/>
                <a:gd name="connsiteY464" fmla="*/ 164010 h 492473"/>
                <a:gd name="connsiteX465" fmla="*/ 220057 w 1062379"/>
                <a:gd name="connsiteY465" fmla="*/ 159733 h 492473"/>
                <a:gd name="connsiteX466" fmla="*/ 216222 w 1062379"/>
                <a:gd name="connsiteY466" fmla="*/ 157226 h 492473"/>
                <a:gd name="connsiteX467" fmla="*/ 212535 w 1062379"/>
                <a:gd name="connsiteY467" fmla="*/ 155308 h 492473"/>
                <a:gd name="connsiteX468" fmla="*/ 210323 w 1062379"/>
                <a:gd name="connsiteY468" fmla="*/ 154866 h 492473"/>
                <a:gd name="connsiteX469" fmla="*/ 208553 w 1062379"/>
                <a:gd name="connsiteY469" fmla="*/ 155603 h 492473"/>
                <a:gd name="connsiteX470" fmla="*/ 207815 w 1062379"/>
                <a:gd name="connsiteY470" fmla="*/ 157078 h 492473"/>
                <a:gd name="connsiteX471" fmla="*/ 208258 w 1062379"/>
                <a:gd name="connsiteY471" fmla="*/ 158258 h 492473"/>
                <a:gd name="connsiteX472" fmla="*/ 209290 w 1062379"/>
                <a:gd name="connsiteY472" fmla="*/ 159291 h 492473"/>
                <a:gd name="connsiteX473" fmla="*/ 210175 w 1062379"/>
                <a:gd name="connsiteY473" fmla="*/ 162683 h 492473"/>
                <a:gd name="connsiteX474" fmla="*/ 210470 w 1062379"/>
                <a:gd name="connsiteY474" fmla="*/ 166813 h 492473"/>
                <a:gd name="connsiteX475" fmla="*/ 210175 w 1062379"/>
                <a:gd name="connsiteY475" fmla="*/ 169172 h 492473"/>
                <a:gd name="connsiteX476" fmla="*/ 209142 w 1062379"/>
                <a:gd name="connsiteY476" fmla="*/ 170647 h 492473"/>
                <a:gd name="connsiteX477" fmla="*/ 208110 w 1062379"/>
                <a:gd name="connsiteY477" fmla="*/ 171090 h 492473"/>
                <a:gd name="connsiteX478" fmla="*/ 207078 w 1062379"/>
                <a:gd name="connsiteY478" fmla="*/ 171090 h 492473"/>
                <a:gd name="connsiteX479" fmla="*/ 205898 w 1062379"/>
                <a:gd name="connsiteY479" fmla="*/ 169467 h 492473"/>
                <a:gd name="connsiteX480" fmla="*/ 205160 w 1062379"/>
                <a:gd name="connsiteY480" fmla="*/ 166370 h 492473"/>
                <a:gd name="connsiteX481" fmla="*/ 204570 w 1062379"/>
                <a:gd name="connsiteY481" fmla="*/ 162683 h 492473"/>
                <a:gd name="connsiteX482" fmla="*/ 201325 w 1062379"/>
                <a:gd name="connsiteY482" fmla="*/ 158111 h 492473"/>
                <a:gd name="connsiteX483" fmla="*/ 198523 w 1062379"/>
                <a:gd name="connsiteY483" fmla="*/ 155308 h 492473"/>
                <a:gd name="connsiteX484" fmla="*/ 197196 w 1062379"/>
                <a:gd name="connsiteY484" fmla="*/ 153686 h 492473"/>
                <a:gd name="connsiteX485" fmla="*/ 194689 w 1062379"/>
                <a:gd name="connsiteY485" fmla="*/ 151179 h 492473"/>
                <a:gd name="connsiteX486" fmla="*/ 192476 w 1062379"/>
                <a:gd name="connsiteY486" fmla="*/ 149556 h 492473"/>
                <a:gd name="connsiteX487" fmla="*/ 187757 w 1062379"/>
                <a:gd name="connsiteY487" fmla="*/ 147786 h 492473"/>
                <a:gd name="connsiteX488" fmla="*/ 185397 w 1062379"/>
                <a:gd name="connsiteY488" fmla="*/ 146459 h 492473"/>
                <a:gd name="connsiteX489" fmla="*/ 181414 w 1062379"/>
                <a:gd name="connsiteY489" fmla="*/ 141297 h 492473"/>
                <a:gd name="connsiteX490" fmla="*/ 179202 w 1062379"/>
                <a:gd name="connsiteY490" fmla="*/ 139674 h 492473"/>
                <a:gd name="connsiteX491" fmla="*/ 176252 w 1062379"/>
                <a:gd name="connsiteY491" fmla="*/ 138347 h 492473"/>
                <a:gd name="connsiteX492" fmla="*/ 173892 w 1062379"/>
                <a:gd name="connsiteY492" fmla="*/ 137904 h 492473"/>
                <a:gd name="connsiteX493" fmla="*/ 173302 w 1062379"/>
                <a:gd name="connsiteY493" fmla="*/ 138199 h 492473"/>
                <a:gd name="connsiteX494" fmla="*/ 168435 w 1062379"/>
                <a:gd name="connsiteY494" fmla="*/ 138937 h 492473"/>
                <a:gd name="connsiteX495" fmla="*/ 164895 w 1062379"/>
                <a:gd name="connsiteY495" fmla="*/ 138937 h 492473"/>
                <a:gd name="connsiteX496" fmla="*/ 162683 w 1062379"/>
                <a:gd name="connsiteY496" fmla="*/ 137904 h 492473"/>
                <a:gd name="connsiteX497" fmla="*/ 160323 w 1062379"/>
                <a:gd name="connsiteY497" fmla="*/ 137904 h 492473"/>
                <a:gd name="connsiteX498" fmla="*/ 157963 w 1062379"/>
                <a:gd name="connsiteY498" fmla="*/ 138494 h 492473"/>
                <a:gd name="connsiteX499" fmla="*/ 156341 w 1062379"/>
                <a:gd name="connsiteY499" fmla="*/ 138494 h 492473"/>
                <a:gd name="connsiteX500" fmla="*/ 154423 w 1062379"/>
                <a:gd name="connsiteY500" fmla="*/ 137314 h 492473"/>
                <a:gd name="connsiteX501" fmla="*/ 152506 w 1062379"/>
                <a:gd name="connsiteY501" fmla="*/ 134512 h 492473"/>
                <a:gd name="connsiteX502" fmla="*/ 150146 w 1062379"/>
                <a:gd name="connsiteY502" fmla="*/ 131415 h 492473"/>
                <a:gd name="connsiteX503" fmla="*/ 147196 w 1062379"/>
                <a:gd name="connsiteY503" fmla="*/ 130382 h 492473"/>
                <a:gd name="connsiteX504" fmla="*/ 141592 w 1062379"/>
                <a:gd name="connsiteY504" fmla="*/ 131710 h 492473"/>
                <a:gd name="connsiteX505" fmla="*/ 135545 w 1062379"/>
                <a:gd name="connsiteY505" fmla="*/ 135839 h 492473"/>
                <a:gd name="connsiteX506" fmla="*/ 131267 w 1062379"/>
                <a:gd name="connsiteY506" fmla="*/ 138347 h 492473"/>
                <a:gd name="connsiteX507" fmla="*/ 127727 w 1062379"/>
                <a:gd name="connsiteY507" fmla="*/ 138347 h 492473"/>
                <a:gd name="connsiteX508" fmla="*/ 125662 w 1062379"/>
                <a:gd name="connsiteY508" fmla="*/ 138789 h 492473"/>
                <a:gd name="connsiteX509" fmla="*/ 124335 w 1062379"/>
                <a:gd name="connsiteY509" fmla="*/ 138789 h 492473"/>
                <a:gd name="connsiteX510" fmla="*/ 123155 w 1062379"/>
                <a:gd name="connsiteY510" fmla="*/ 137904 h 492473"/>
                <a:gd name="connsiteX511" fmla="*/ 122860 w 1062379"/>
                <a:gd name="connsiteY511" fmla="*/ 136429 h 492473"/>
                <a:gd name="connsiteX512" fmla="*/ 122270 w 1062379"/>
                <a:gd name="connsiteY512" fmla="*/ 134512 h 492473"/>
                <a:gd name="connsiteX513" fmla="*/ 119468 w 1062379"/>
                <a:gd name="connsiteY513" fmla="*/ 132742 h 492473"/>
                <a:gd name="connsiteX514" fmla="*/ 115633 w 1062379"/>
                <a:gd name="connsiteY514" fmla="*/ 131562 h 492473"/>
                <a:gd name="connsiteX515" fmla="*/ 112093 w 1062379"/>
                <a:gd name="connsiteY515" fmla="*/ 130235 h 492473"/>
                <a:gd name="connsiteX516" fmla="*/ 109734 w 1062379"/>
                <a:gd name="connsiteY516" fmla="*/ 129940 h 492473"/>
                <a:gd name="connsiteX517" fmla="*/ 108701 w 1062379"/>
                <a:gd name="connsiteY517" fmla="*/ 131857 h 492473"/>
                <a:gd name="connsiteX518" fmla="*/ 105751 w 1062379"/>
                <a:gd name="connsiteY518" fmla="*/ 134807 h 492473"/>
                <a:gd name="connsiteX519" fmla="*/ 102359 w 1062379"/>
                <a:gd name="connsiteY519" fmla="*/ 137757 h 492473"/>
                <a:gd name="connsiteX520" fmla="*/ 98082 w 1062379"/>
                <a:gd name="connsiteY520" fmla="*/ 142477 h 492473"/>
                <a:gd name="connsiteX521" fmla="*/ 96902 w 1062379"/>
                <a:gd name="connsiteY521" fmla="*/ 144099 h 492473"/>
                <a:gd name="connsiteX522" fmla="*/ 95279 w 1062379"/>
                <a:gd name="connsiteY522" fmla="*/ 145279 h 492473"/>
                <a:gd name="connsiteX523" fmla="*/ 91592 w 1062379"/>
                <a:gd name="connsiteY523" fmla="*/ 146459 h 492473"/>
                <a:gd name="connsiteX524" fmla="*/ 87020 w 1062379"/>
                <a:gd name="connsiteY524" fmla="*/ 148376 h 492473"/>
                <a:gd name="connsiteX525" fmla="*/ 84217 w 1062379"/>
                <a:gd name="connsiteY525" fmla="*/ 150589 h 492473"/>
                <a:gd name="connsiteX526" fmla="*/ 80088 w 1062379"/>
                <a:gd name="connsiteY526" fmla="*/ 151621 h 492473"/>
                <a:gd name="connsiteX527" fmla="*/ 75663 w 1062379"/>
                <a:gd name="connsiteY527" fmla="*/ 152211 h 492473"/>
                <a:gd name="connsiteX528" fmla="*/ 73746 w 1062379"/>
                <a:gd name="connsiteY528" fmla="*/ 154128 h 492473"/>
                <a:gd name="connsiteX529" fmla="*/ 72566 w 1062379"/>
                <a:gd name="connsiteY529" fmla="*/ 157373 h 492473"/>
                <a:gd name="connsiteX530" fmla="*/ 71091 w 1062379"/>
                <a:gd name="connsiteY530" fmla="*/ 160176 h 492473"/>
                <a:gd name="connsiteX531" fmla="*/ 64159 w 1062379"/>
                <a:gd name="connsiteY531" fmla="*/ 164453 h 492473"/>
                <a:gd name="connsiteX532" fmla="*/ 60324 w 1062379"/>
                <a:gd name="connsiteY532" fmla="*/ 167255 h 492473"/>
                <a:gd name="connsiteX533" fmla="*/ 57522 w 1062379"/>
                <a:gd name="connsiteY533" fmla="*/ 168730 h 492473"/>
                <a:gd name="connsiteX534" fmla="*/ 55604 w 1062379"/>
                <a:gd name="connsiteY534" fmla="*/ 168730 h 492473"/>
                <a:gd name="connsiteX535" fmla="*/ 53539 w 1062379"/>
                <a:gd name="connsiteY535" fmla="*/ 168140 h 492473"/>
                <a:gd name="connsiteX536" fmla="*/ 52802 w 1062379"/>
                <a:gd name="connsiteY536" fmla="*/ 168435 h 492473"/>
                <a:gd name="connsiteX537" fmla="*/ 53834 w 1062379"/>
                <a:gd name="connsiteY537" fmla="*/ 170647 h 492473"/>
                <a:gd name="connsiteX538" fmla="*/ 54719 w 1062379"/>
                <a:gd name="connsiteY538" fmla="*/ 177432 h 492473"/>
                <a:gd name="connsiteX539" fmla="*/ 56046 w 1062379"/>
                <a:gd name="connsiteY539" fmla="*/ 181709 h 492473"/>
                <a:gd name="connsiteX540" fmla="*/ 56932 w 1062379"/>
                <a:gd name="connsiteY540" fmla="*/ 184217 h 492473"/>
                <a:gd name="connsiteX541" fmla="*/ 57817 w 1062379"/>
                <a:gd name="connsiteY541" fmla="*/ 186134 h 492473"/>
                <a:gd name="connsiteX542" fmla="*/ 58406 w 1062379"/>
                <a:gd name="connsiteY542" fmla="*/ 189084 h 492473"/>
                <a:gd name="connsiteX543" fmla="*/ 57522 w 1062379"/>
                <a:gd name="connsiteY543" fmla="*/ 190854 h 492473"/>
                <a:gd name="connsiteX544" fmla="*/ 56194 w 1062379"/>
                <a:gd name="connsiteY544" fmla="*/ 192034 h 492473"/>
                <a:gd name="connsiteX545" fmla="*/ 52064 w 1062379"/>
                <a:gd name="connsiteY545" fmla="*/ 193804 h 492473"/>
                <a:gd name="connsiteX546" fmla="*/ 47787 w 1062379"/>
                <a:gd name="connsiteY546" fmla="*/ 195426 h 492473"/>
                <a:gd name="connsiteX547" fmla="*/ 45132 w 1062379"/>
                <a:gd name="connsiteY547" fmla="*/ 194393 h 492473"/>
                <a:gd name="connsiteX548" fmla="*/ 42183 w 1062379"/>
                <a:gd name="connsiteY548" fmla="*/ 191886 h 492473"/>
                <a:gd name="connsiteX549" fmla="*/ 41003 w 1062379"/>
                <a:gd name="connsiteY549" fmla="*/ 190559 h 492473"/>
                <a:gd name="connsiteX550" fmla="*/ 37905 w 1062379"/>
                <a:gd name="connsiteY550" fmla="*/ 186281 h 492473"/>
                <a:gd name="connsiteX551" fmla="*/ 32448 w 1062379"/>
                <a:gd name="connsiteY551" fmla="*/ 179792 h 492473"/>
                <a:gd name="connsiteX552" fmla="*/ 28761 w 1062379"/>
                <a:gd name="connsiteY552" fmla="*/ 176547 h 492473"/>
                <a:gd name="connsiteX553" fmla="*/ 25959 w 1062379"/>
                <a:gd name="connsiteY553" fmla="*/ 175367 h 492473"/>
                <a:gd name="connsiteX554" fmla="*/ 23451 w 1062379"/>
                <a:gd name="connsiteY554" fmla="*/ 175810 h 492473"/>
                <a:gd name="connsiteX555" fmla="*/ 21534 w 1062379"/>
                <a:gd name="connsiteY555" fmla="*/ 177284 h 492473"/>
                <a:gd name="connsiteX556" fmla="*/ 20206 w 1062379"/>
                <a:gd name="connsiteY556" fmla="*/ 178612 h 492473"/>
                <a:gd name="connsiteX557" fmla="*/ 18879 w 1062379"/>
                <a:gd name="connsiteY557" fmla="*/ 180087 h 492473"/>
                <a:gd name="connsiteX558" fmla="*/ 17994 w 1062379"/>
                <a:gd name="connsiteY558" fmla="*/ 182004 h 492473"/>
                <a:gd name="connsiteX559" fmla="*/ 17994 w 1062379"/>
                <a:gd name="connsiteY559" fmla="*/ 187461 h 492473"/>
                <a:gd name="connsiteX560" fmla="*/ 16814 w 1062379"/>
                <a:gd name="connsiteY560" fmla="*/ 189379 h 492473"/>
                <a:gd name="connsiteX561" fmla="*/ 13717 w 1062379"/>
                <a:gd name="connsiteY561" fmla="*/ 191444 h 492473"/>
                <a:gd name="connsiteX562" fmla="*/ 10177 w 1062379"/>
                <a:gd name="connsiteY562" fmla="*/ 194393 h 492473"/>
                <a:gd name="connsiteX563" fmla="*/ 7522 w 1062379"/>
                <a:gd name="connsiteY563" fmla="*/ 199703 h 492473"/>
                <a:gd name="connsiteX564" fmla="*/ 5752 w 1062379"/>
                <a:gd name="connsiteY564" fmla="*/ 206340 h 492473"/>
                <a:gd name="connsiteX565" fmla="*/ 5162 w 1062379"/>
                <a:gd name="connsiteY565" fmla="*/ 210913 h 492473"/>
                <a:gd name="connsiteX566" fmla="*/ 6490 w 1062379"/>
                <a:gd name="connsiteY566" fmla="*/ 212977 h 492473"/>
                <a:gd name="connsiteX567" fmla="*/ 9144 w 1062379"/>
                <a:gd name="connsiteY567" fmla="*/ 214747 h 492473"/>
                <a:gd name="connsiteX568" fmla="*/ 10767 w 1062379"/>
                <a:gd name="connsiteY568" fmla="*/ 216517 h 492473"/>
                <a:gd name="connsiteX569" fmla="*/ 11062 w 1062379"/>
                <a:gd name="connsiteY569" fmla="*/ 218140 h 492473"/>
                <a:gd name="connsiteX570" fmla="*/ 10619 w 1062379"/>
                <a:gd name="connsiteY570" fmla="*/ 219909 h 492473"/>
                <a:gd name="connsiteX571" fmla="*/ 9292 w 1062379"/>
                <a:gd name="connsiteY571" fmla="*/ 221974 h 492473"/>
                <a:gd name="connsiteX572" fmla="*/ 6490 w 1062379"/>
                <a:gd name="connsiteY572" fmla="*/ 224334 h 492473"/>
                <a:gd name="connsiteX573" fmla="*/ 2508 w 1062379"/>
                <a:gd name="connsiteY573" fmla="*/ 229791 h 492473"/>
                <a:gd name="connsiteX574" fmla="*/ 0 w 1062379"/>
                <a:gd name="connsiteY574" fmla="*/ 237608 h 492473"/>
                <a:gd name="connsiteX575" fmla="*/ 1327 w 1062379"/>
                <a:gd name="connsiteY575" fmla="*/ 243066 h 492473"/>
                <a:gd name="connsiteX576" fmla="*/ 6342 w 1062379"/>
                <a:gd name="connsiteY576" fmla="*/ 246015 h 492473"/>
                <a:gd name="connsiteX577" fmla="*/ 10325 w 1062379"/>
                <a:gd name="connsiteY577" fmla="*/ 247343 h 492473"/>
                <a:gd name="connsiteX578" fmla="*/ 11947 w 1062379"/>
                <a:gd name="connsiteY578" fmla="*/ 249113 h 492473"/>
                <a:gd name="connsiteX579" fmla="*/ 13422 w 1062379"/>
                <a:gd name="connsiteY579" fmla="*/ 252652 h 492473"/>
                <a:gd name="connsiteX580" fmla="*/ 13422 w 1062379"/>
                <a:gd name="connsiteY580" fmla="*/ 256192 h 492473"/>
                <a:gd name="connsiteX581" fmla="*/ 12684 w 1062379"/>
                <a:gd name="connsiteY581" fmla="*/ 258552 h 492473"/>
                <a:gd name="connsiteX582" fmla="*/ 13717 w 1062379"/>
                <a:gd name="connsiteY582" fmla="*/ 260912 h 492473"/>
                <a:gd name="connsiteX583" fmla="*/ 15634 w 1062379"/>
                <a:gd name="connsiteY583" fmla="*/ 263714 h 492473"/>
                <a:gd name="connsiteX584" fmla="*/ 17994 w 1062379"/>
                <a:gd name="connsiteY584" fmla="*/ 265484 h 492473"/>
                <a:gd name="connsiteX585" fmla="*/ 20502 w 1062379"/>
                <a:gd name="connsiteY585" fmla="*/ 264599 h 492473"/>
                <a:gd name="connsiteX586" fmla="*/ 23009 w 1062379"/>
                <a:gd name="connsiteY586" fmla="*/ 263419 h 492473"/>
                <a:gd name="connsiteX587" fmla="*/ 26106 w 1062379"/>
                <a:gd name="connsiteY587" fmla="*/ 263862 h 492473"/>
                <a:gd name="connsiteX588" fmla="*/ 34808 w 1062379"/>
                <a:gd name="connsiteY588" fmla="*/ 264894 h 492473"/>
                <a:gd name="connsiteX589" fmla="*/ 39380 w 1062379"/>
                <a:gd name="connsiteY589" fmla="*/ 265337 h 492473"/>
                <a:gd name="connsiteX590" fmla="*/ 40855 w 1062379"/>
                <a:gd name="connsiteY590" fmla="*/ 266517 h 492473"/>
                <a:gd name="connsiteX591" fmla="*/ 43657 w 1062379"/>
                <a:gd name="connsiteY591" fmla="*/ 270499 h 492473"/>
                <a:gd name="connsiteX592" fmla="*/ 47197 w 1062379"/>
                <a:gd name="connsiteY592" fmla="*/ 274924 h 492473"/>
                <a:gd name="connsiteX593" fmla="*/ 50885 w 1062379"/>
                <a:gd name="connsiteY593" fmla="*/ 279348 h 492473"/>
                <a:gd name="connsiteX594" fmla="*/ 52212 w 1062379"/>
                <a:gd name="connsiteY594" fmla="*/ 281266 h 492473"/>
                <a:gd name="connsiteX595" fmla="*/ 55162 w 1062379"/>
                <a:gd name="connsiteY595" fmla="*/ 286576 h 492473"/>
                <a:gd name="connsiteX596" fmla="*/ 58259 w 1062379"/>
                <a:gd name="connsiteY596" fmla="*/ 291443 h 492473"/>
                <a:gd name="connsiteX597" fmla="*/ 61651 w 1062379"/>
                <a:gd name="connsiteY597" fmla="*/ 297342 h 492473"/>
                <a:gd name="connsiteX598" fmla="*/ 61356 w 1062379"/>
                <a:gd name="connsiteY598" fmla="*/ 298965 h 492473"/>
                <a:gd name="connsiteX599" fmla="*/ 59587 w 1062379"/>
                <a:gd name="connsiteY599" fmla="*/ 299702 h 492473"/>
                <a:gd name="connsiteX600" fmla="*/ 56784 w 1062379"/>
                <a:gd name="connsiteY600" fmla="*/ 299702 h 492473"/>
                <a:gd name="connsiteX601" fmla="*/ 54572 w 1062379"/>
                <a:gd name="connsiteY601" fmla="*/ 298670 h 492473"/>
                <a:gd name="connsiteX602" fmla="*/ 53392 w 1062379"/>
                <a:gd name="connsiteY602" fmla="*/ 297932 h 492473"/>
                <a:gd name="connsiteX603" fmla="*/ 52359 w 1062379"/>
                <a:gd name="connsiteY603" fmla="*/ 297637 h 492473"/>
                <a:gd name="connsiteX604" fmla="*/ 51179 w 1062379"/>
                <a:gd name="connsiteY604" fmla="*/ 297932 h 492473"/>
                <a:gd name="connsiteX605" fmla="*/ 50147 w 1062379"/>
                <a:gd name="connsiteY605" fmla="*/ 298670 h 492473"/>
                <a:gd name="connsiteX606" fmla="*/ 49704 w 1062379"/>
                <a:gd name="connsiteY606" fmla="*/ 299850 h 492473"/>
                <a:gd name="connsiteX607" fmla="*/ 49704 w 1062379"/>
                <a:gd name="connsiteY607" fmla="*/ 301472 h 492473"/>
                <a:gd name="connsiteX608" fmla="*/ 50737 w 1062379"/>
                <a:gd name="connsiteY608" fmla="*/ 302947 h 492473"/>
                <a:gd name="connsiteX609" fmla="*/ 51917 w 1062379"/>
                <a:gd name="connsiteY609" fmla="*/ 303832 h 492473"/>
                <a:gd name="connsiteX610" fmla="*/ 52507 w 1062379"/>
                <a:gd name="connsiteY610" fmla="*/ 304127 h 492473"/>
                <a:gd name="connsiteX611" fmla="*/ 56784 w 1062379"/>
                <a:gd name="connsiteY611" fmla="*/ 306044 h 492473"/>
                <a:gd name="connsiteX612" fmla="*/ 61651 w 1062379"/>
                <a:gd name="connsiteY612" fmla="*/ 308257 h 492473"/>
                <a:gd name="connsiteX613" fmla="*/ 67551 w 1062379"/>
                <a:gd name="connsiteY613" fmla="*/ 311354 h 492473"/>
                <a:gd name="connsiteX614" fmla="*/ 68731 w 1062379"/>
                <a:gd name="connsiteY614" fmla="*/ 311797 h 492473"/>
                <a:gd name="connsiteX615" fmla="*/ 67994 w 1062379"/>
                <a:gd name="connsiteY615" fmla="*/ 310174 h 492473"/>
                <a:gd name="connsiteX616" fmla="*/ 70058 w 1062379"/>
                <a:gd name="connsiteY616" fmla="*/ 308552 h 492473"/>
                <a:gd name="connsiteX617" fmla="*/ 72123 w 1062379"/>
                <a:gd name="connsiteY617" fmla="*/ 309437 h 492473"/>
                <a:gd name="connsiteX618" fmla="*/ 71681 w 1062379"/>
                <a:gd name="connsiteY618" fmla="*/ 306929 h 492473"/>
                <a:gd name="connsiteX619" fmla="*/ 71681 w 1062379"/>
                <a:gd name="connsiteY619" fmla="*/ 305897 h 492473"/>
                <a:gd name="connsiteX620" fmla="*/ 74040 w 1062379"/>
                <a:gd name="connsiteY620" fmla="*/ 305307 h 492473"/>
                <a:gd name="connsiteX621" fmla="*/ 77875 w 1062379"/>
                <a:gd name="connsiteY621" fmla="*/ 305012 h 492473"/>
                <a:gd name="connsiteX622" fmla="*/ 79056 w 1062379"/>
                <a:gd name="connsiteY622" fmla="*/ 304274 h 492473"/>
                <a:gd name="connsiteX623" fmla="*/ 82448 w 1062379"/>
                <a:gd name="connsiteY623" fmla="*/ 304274 h 492473"/>
                <a:gd name="connsiteX624" fmla="*/ 85692 w 1062379"/>
                <a:gd name="connsiteY624" fmla="*/ 303390 h 492473"/>
                <a:gd name="connsiteX625" fmla="*/ 88642 w 1062379"/>
                <a:gd name="connsiteY625" fmla="*/ 302062 h 492473"/>
                <a:gd name="connsiteX626" fmla="*/ 91297 w 1062379"/>
                <a:gd name="connsiteY626" fmla="*/ 299997 h 492473"/>
                <a:gd name="connsiteX627" fmla="*/ 96607 w 1062379"/>
                <a:gd name="connsiteY627" fmla="*/ 296752 h 492473"/>
                <a:gd name="connsiteX628" fmla="*/ 99557 w 1062379"/>
                <a:gd name="connsiteY628" fmla="*/ 293950 h 492473"/>
                <a:gd name="connsiteX629" fmla="*/ 103834 w 1062379"/>
                <a:gd name="connsiteY629" fmla="*/ 293950 h 492473"/>
                <a:gd name="connsiteX630" fmla="*/ 106341 w 1062379"/>
                <a:gd name="connsiteY630" fmla="*/ 292033 h 492473"/>
                <a:gd name="connsiteX631" fmla="*/ 107668 w 1062379"/>
                <a:gd name="connsiteY631" fmla="*/ 291590 h 492473"/>
                <a:gd name="connsiteX632" fmla="*/ 112536 w 1062379"/>
                <a:gd name="connsiteY632" fmla="*/ 288640 h 492473"/>
                <a:gd name="connsiteX633" fmla="*/ 119320 w 1062379"/>
                <a:gd name="connsiteY633" fmla="*/ 286280 h 492473"/>
                <a:gd name="connsiteX634" fmla="*/ 122270 w 1062379"/>
                <a:gd name="connsiteY634" fmla="*/ 286723 h 492473"/>
                <a:gd name="connsiteX635" fmla="*/ 130677 w 1062379"/>
                <a:gd name="connsiteY635" fmla="*/ 288935 h 492473"/>
                <a:gd name="connsiteX636" fmla="*/ 131562 w 1062379"/>
                <a:gd name="connsiteY636" fmla="*/ 289378 h 492473"/>
                <a:gd name="connsiteX637" fmla="*/ 134070 w 1062379"/>
                <a:gd name="connsiteY637" fmla="*/ 292180 h 492473"/>
                <a:gd name="connsiteX638" fmla="*/ 139379 w 1062379"/>
                <a:gd name="connsiteY638" fmla="*/ 293508 h 492473"/>
                <a:gd name="connsiteX639" fmla="*/ 141149 w 1062379"/>
                <a:gd name="connsiteY639" fmla="*/ 293213 h 492473"/>
                <a:gd name="connsiteX640" fmla="*/ 143067 w 1062379"/>
                <a:gd name="connsiteY640" fmla="*/ 295277 h 492473"/>
                <a:gd name="connsiteX641" fmla="*/ 144394 w 1062379"/>
                <a:gd name="connsiteY641" fmla="*/ 295573 h 492473"/>
                <a:gd name="connsiteX642" fmla="*/ 145721 w 1062379"/>
                <a:gd name="connsiteY642" fmla="*/ 295277 h 492473"/>
                <a:gd name="connsiteX643" fmla="*/ 149704 w 1062379"/>
                <a:gd name="connsiteY643" fmla="*/ 293508 h 492473"/>
                <a:gd name="connsiteX644" fmla="*/ 150884 w 1062379"/>
                <a:gd name="connsiteY644" fmla="*/ 292623 h 492473"/>
                <a:gd name="connsiteX645" fmla="*/ 151769 w 1062379"/>
                <a:gd name="connsiteY645" fmla="*/ 291295 h 492473"/>
                <a:gd name="connsiteX646" fmla="*/ 153391 w 1062379"/>
                <a:gd name="connsiteY646" fmla="*/ 290410 h 492473"/>
                <a:gd name="connsiteX647" fmla="*/ 158405 w 1062379"/>
                <a:gd name="connsiteY647" fmla="*/ 291443 h 492473"/>
                <a:gd name="connsiteX648" fmla="*/ 164600 w 1062379"/>
                <a:gd name="connsiteY648" fmla="*/ 291443 h 492473"/>
                <a:gd name="connsiteX649" fmla="*/ 167697 w 1062379"/>
                <a:gd name="connsiteY649" fmla="*/ 293508 h 492473"/>
                <a:gd name="connsiteX650" fmla="*/ 168582 w 1062379"/>
                <a:gd name="connsiteY650" fmla="*/ 294688 h 492473"/>
                <a:gd name="connsiteX651" fmla="*/ 170352 w 1062379"/>
                <a:gd name="connsiteY651" fmla="*/ 298375 h 492473"/>
                <a:gd name="connsiteX652" fmla="*/ 171238 w 1062379"/>
                <a:gd name="connsiteY652" fmla="*/ 300735 h 492473"/>
                <a:gd name="connsiteX653" fmla="*/ 170205 w 1062379"/>
                <a:gd name="connsiteY653" fmla="*/ 302652 h 492473"/>
                <a:gd name="connsiteX654" fmla="*/ 168730 w 1062379"/>
                <a:gd name="connsiteY654" fmla="*/ 304717 h 492473"/>
                <a:gd name="connsiteX655" fmla="*/ 168288 w 1062379"/>
                <a:gd name="connsiteY655" fmla="*/ 307077 h 492473"/>
                <a:gd name="connsiteX656" fmla="*/ 169467 w 1062379"/>
                <a:gd name="connsiteY656" fmla="*/ 309142 h 492473"/>
                <a:gd name="connsiteX657" fmla="*/ 170205 w 1062379"/>
                <a:gd name="connsiteY657" fmla="*/ 316369 h 492473"/>
                <a:gd name="connsiteX658" fmla="*/ 167697 w 1062379"/>
                <a:gd name="connsiteY658" fmla="*/ 323596 h 492473"/>
                <a:gd name="connsiteX659" fmla="*/ 163715 w 1062379"/>
                <a:gd name="connsiteY659" fmla="*/ 329790 h 492473"/>
                <a:gd name="connsiteX660" fmla="*/ 160765 w 1062379"/>
                <a:gd name="connsiteY660" fmla="*/ 336575 h 492473"/>
                <a:gd name="connsiteX661" fmla="*/ 162388 w 1062379"/>
                <a:gd name="connsiteY661" fmla="*/ 339082 h 492473"/>
                <a:gd name="connsiteX662" fmla="*/ 168878 w 1062379"/>
                <a:gd name="connsiteY662" fmla="*/ 342032 h 492473"/>
                <a:gd name="connsiteX663" fmla="*/ 171827 w 1062379"/>
                <a:gd name="connsiteY663" fmla="*/ 344540 h 492473"/>
                <a:gd name="connsiteX664" fmla="*/ 168582 w 1062379"/>
                <a:gd name="connsiteY664" fmla="*/ 345277 h 492473"/>
                <a:gd name="connsiteX665" fmla="*/ 164158 w 1062379"/>
                <a:gd name="connsiteY665" fmla="*/ 344835 h 492473"/>
                <a:gd name="connsiteX666" fmla="*/ 160471 w 1062379"/>
                <a:gd name="connsiteY666" fmla="*/ 344097 h 492473"/>
                <a:gd name="connsiteX667" fmla="*/ 154129 w 1062379"/>
                <a:gd name="connsiteY667" fmla="*/ 342327 h 492473"/>
                <a:gd name="connsiteX668" fmla="*/ 151473 w 1062379"/>
                <a:gd name="connsiteY668" fmla="*/ 342327 h 492473"/>
                <a:gd name="connsiteX669" fmla="*/ 141592 w 1062379"/>
                <a:gd name="connsiteY669" fmla="*/ 342622 h 492473"/>
                <a:gd name="connsiteX670" fmla="*/ 133332 w 1062379"/>
                <a:gd name="connsiteY670" fmla="*/ 342327 h 492473"/>
                <a:gd name="connsiteX671" fmla="*/ 128318 w 1062379"/>
                <a:gd name="connsiteY671" fmla="*/ 344097 h 492473"/>
                <a:gd name="connsiteX672" fmla="*/ 125073 w 1062379"/>
                <a:gd name="connsiteY672" fmla="*/ 343655 h 492473"/>
                <a:gd name="connsiteX673" fmla="*/ 122860 w 1062379"/>
                <a:gd name="connsiteY673" fmla="*/ 346162 h 492473"/>
                <a:gd name="connsiteX674" fmla="*/ 121828 w 1062379"/>
                <a:gd name="connsiteY674" fmla="*/ 347784 h 492473"/>
                <a:gd name="connsiteX675" fmla="*/ 120648 w 1062379"/>
                <a:gd name="connsiteY675" fmla="*/ 351324 h 492473"/>
                <a:gd name="connsiteX676" fmla="*/ 118141 w 1062379"/>
                <a:gd name="connsiteY676" fmla="*/ 353979 h 492473"/>
                <a:gd name="connsiteX677" fmla="*/ 115191 w 1062379"/>
                <a:gd name="connsiteY677" fmla="*/ 355896 h 492473"/>
                <a:gd name="connsiteX678" fmla="*/ 114453 w 1062379"/>
                <a:gd name="connsiteY678" fmla="*/ 357814 h 492473"/>
                <a:gd name="connsiteX679" fmla="*/ 114748 w 1062379"/>
                <a:gd name="connsiteY679" fmla="*/ 360026 h 492473"/>
                <a:gd name="connsiteX680" fmla="*/ 115781 w 1062379"/>
                <a:gd name="connsiteY680" fmla="*/ 361354 h 492473"/>
                <a:gd name="connsiteX681" fmla="*/ 119910 w 1062379"/>
                <a:gd name="connsiteY681" fmla="*/ 364598 h 492473"/>
                <a:gd name="connsiteX682" fmla="*/ 122270 w 1062379"/>
                <a:gd name="connsiteY682" fmla="*/ 367548 h 492473"/>
                <a:gd name="connsiteX683" fmla="*/ 123745 w 1062379"/>
                <a:gd name="connsiteY683" fmla="*/ 368138 h 492473"/>
                <a:gd name="connsiteX684" fmla="*/ 125368 w 1062379"/>
                <a:gd name="connsiteY684" fmla="*/ 368138 h 492473"/>
                <a:gd name="connsiteX685" fmla="*/ 126990 w 1062379"/>
                <a:gd name="connsiteY685" fmla="*/ 368876 h 492473"/>
                <a:gd name="connsiteX686" fmla="*/ 128318 w 1062379"/>
                <a:gd name="connsiteY686" fmla="*/ 370351 h 492473"/>
                <a:gd name="connsiteX687" fmla="*/ 123893 w 1062379"/>
                <a:gd name="connsiteY687" fmla="*/ 370056 h 492473"/>
                <a:gd name="connsiteX688" fmla="*/ 122123 w 1062379"/>
                <a:gd name="connsiteY688" fmla="*/ 370351 h 492473"/>
                <a:gd name="connsiteX689" fmla="*/ 118583 w 1062379"/>
                <a:gd name="connsiteY689" fmla="*/ 371383 h 492473"/>
                <a:gd name="connsiteX690" fmla="*/ 116813 w 1062379"/>
                <a:gd name="connsiteY690" fmla="*/ 371383 h 492473"/>
                <a:gd name="connsiteX691" fmla="*/ 115191 w 1062379"/>
                <a:gd name="connsiteY691" fmla="*/ 370498 h 492473"/>
                <a:gd name="connsiteX692" fmla="*/ 110324 w 1062379"/>
                <a:gd name="connsiteY692" fmla="*/ 367401 h 492473"/>
                <a:gd name="connsiteX693" fmla="*/ 98524 w 1062379"/>
                <a:gd name="connsiteY693" fmla="*/ 367401 h 492473"/>
                <a:gd name="connsiteX694" fmla="*/ 95574 w 1062379"/>
                <a:gd name="connsiteY694" fmla="*/ 368876 h 492473"/>
                <a:gd name="connsiteX695" fmla="*/ 94690 w 1062379"/>
                <a:gd name="connsiteY695" fmla="*/ 370646 h 492473"/>
                <a:gd name="connsiteX696" fmla="*/ 94394 w 1062379"/>
                <a:gd name="connsiteY696" fmla="*/ 372710 h 492473"/>
                <a:gd name="connsiteX697" fmla="*/ 94394 w 1062379"/>
                <a:gd name="connsiteY697" fmla="*/ 374480 h 492473"/>
                <a:gd name="connsiteX698" fmla="*/ 94984 w 1062379"/>
                <a:gd name="connsiteY698" fmla="*/ 376103 h 492473"/>
                <a:gd name="connsiteX699" fmla="*/ 96459 w 1062379"/>
                <a:gd name="connsiteY699" fmla="*/ 376988 h 492473"/>
                <a:gd name="connsiteX700" fmla="*/ 100147 w 1062379"/>
                <a:gd name="connsiteY700" fmla="*/ 378020 h 492473"/>
                <a:gd name="connsiteX701" fmla="*/ 105751 w 1062379"/>
                <a:gd name="connsiteY701" fmla="*/ 378905 h 492473"/>
                <a:gd name="connsiteX702" fmla="*/ 108259 w 1062379"/>
                <a:gd name="connsiteY702" fmla="*/ 380085 h 492473"/>
                <a:gd name="connsiteX703" fmla="*/ 109586 w 1062379"/>
                <a:gd name="connsiteY703" fmla="*/ 381265 h 492473"/>
                <a:gd name="connsiteX704" fmla="*/ 112388 w 1062379"/>
                <a:gd name="connsiteY704" fmla="*/ 388787 h 492473"/>
                <a:gd name="connsiteX705" fmla="*/ 115633 w 1062379"/>
                <a:gd name="connsiteY705" fmla="*/ 395424 h 492473"/>
                <a:gd name="connsiteX706" fmla="*/ 117551 w 1062379"/>
                <a:gd name="connsiteY706" fmla="*/ 398669 h 492473"/>
                <a:gd name="connsiteX707" fmla="*/ 120205 w 1062379"/>
                <a:gd name="connsiteY707" fmla="*/ 401029 h 492473"/>
                <a:gd name="connsiteX708" fmla="*/ 121090 w 1062379"/>
                <a:gd name="connsiteY708" fmla="*/ 402356 h 492473"/>
                <a:gd name="connsiteX709" fmla="*/ 121828 w 1062379"/>
                <a:gd name="connsiteY709" fmla="*/ 403979 h 492473"/>
                <a:gd name="connsiteX710" fmla="*/ 122123 w 1062379"/>
                <a:gd name="connsiteY710" fmla="*/ 405896 h 492473"/>
                <a:gd name="connsiteX711" fmla="*/ 122123 w 1062379"/>
                <a:gd name="connsiteY711" fmla="*/ 407961 h 492473"/>
                <a:gd name="connsiteX712" fmla="*/ 121533 w 1062379"/>
                <a:gd name="connsiteY712" fmla="*/ 411943 h 492473"/>
                <a:gd name="connsiteX713" fmla="*/ 121533 w 1062379"/>
                <a:gd name="connsiteY713" fmla="*/ 413713 h 492473"/>
                <a:gd name="connsiteX714" fmla="*/ 127285 w 1062379"/>
                <a:gd name="connsiteY714" fmla="*/ 413713 h 492473"/>
                <a:gd name="connsiteX715" fmla="*/ 129940 w 1062379"/>
                <a:gd name="connsiteY715" fmla="*/ 414155 h 492473"/>
                <a:gd name="connsiteX716" fmla="*/ 132152 w 1062379"/>
                <a:gd name="connsiteY716" fmla="*/ 415925 h 492473"/>
                <a:gd name="connsiteX717" fmla="*/ 134365 w 1062379"/>
                <a:gd name="connsiteY717" fmla="*/ 419023 h 492473"/>
                <a:gd name="connsiteX718" fmla="*/ 135102 w 1062379"/>
                <a:gd name="connsiteY718" fmla="*/ 420645 h 492473"/>
                <a:gd name="connsiteX719" fmla="*/ 135987 w 1062379"/>
                <a:gd name="connsiteY719" fmla="*/ 421973 h 492473"/>
                <a:gd name="connsiteX720" fmla="*/ 137462 w 1062379"/>
                <a:gd name="connsiteY720" fmla="*/ 423300 h 492473"/>
                <a:gd name="connsiteX721" fmla="*/ 139084 w 1062379"/>
                <a:gd name="connsiteY721" fmla="*/ 423890 h 492473"/>
                <a:gd name="connsiteX722" fmla="*/ 140559 w 1062379"/>
                <a:gd name="connsiteY722" fmla="*/ 423595 h 492473"/>
                <a:gd name="connsiteX723" fmla="*/ 142034 w 1062379"/>
                <a:gd name="connsiteY723" fmla="*/ 423005 h 492473"/>
                <a:gd name="connsiteX724" fmla="*/ 144837 w 1062379"/>
                <a:gd name="connsiteY724" fmla="*/ 423300 h 492473"/>
                <a:gd name="connsiteX725" fmla="*/ 147196 w 1062379"/>
                <a:gd name="connsiteY725" fmla="*/ 425512 h 492473"/>
                <a:gd name="connsiteX726" fmla="*/ 148524 w 1062379"/>
                <a:gd name="connsiteY726" fmla="*/ 424922 h 492473"/>
                <a:gd name="connsiteX727" fmla="*/ 151326 w 1062379"/>
                <a:gd name="connsiteY727" fmla="*/ 424627 h 492473"/>
                <a:gd name="connsiteX728" fmla="*/ 152948 w 1062379"/>
                <a:gd name="connsiteY728" fmla="*/ 424627 h 492473"/>
                <a:gd name="connsiteX729" fmla="*/ 154423 w 1062379"/>
                <a:gd name="connsiteY729" fmla="*/ 425217 h 492473"/>
                <a:gd name="connsiteX730" fmla="*/ 155603 w 1062379"/>
                <a:gd name="connsiteY730" fmla="*/ 426692 h 492473"/>
                <a:gd name="connsiteX731" fmla="*/ 156636 w 1062379"/>
                <a:gd name="connsiteY731" fmla="*/ 433182 h 492473"/>
                <a:gd name="connsiteX732" fmla="*/ 156046 w 1062379"/>
                <a:gd name="connsiteY732" fmla="*/ 437164 h 492473"/>
                <a:gd name="connsiteX733" fmla="*/ 154866 w 1062379"/>
                <a:gd name="connsiteY733" fmla="*/ 440261 h 492473"/>
                <a:gd name="connsiteX734" fmla="*/ 153391 w 1062379"/>
                <a:gd name="connsiteY734" fmla="*/ 443211 h 492473"/>
                <a:gd name="connsiteX735" fmla="*/ 151916 w 1062379"/>
                <a:gd name="connsiteY735" fmla="*/ 447488 h 492473"/>
                <a:gd name="connsiteX736" fmla="*/ 151916 w 1062379"/>
                <a:gd name="connsiteY736" fmla="*/ 454273 h 492473"/>
                <a:gd name="connsiteX737" fmla="*/ 152801 w 1062379"/>
                <a:gd name="connsiteY737" fmla="*/ 457518 h 492473"/>
                <a:gd name="connsiteX738" fmla="*/ 158111 w 1062379"/>
                <a:gd name="connsiteY738" fmla="*/ 452356 h 492473"/>
                <a:gd name="connsiteX739" fmla="*/ 162683 w 1062379"/>
                <a:gd name="connsiteY739" fmla="*/ 448668 h 492473"/>
                <a:gd name="connsiteX740" fmla="*/ 166370 w 1062379"/>
                <a:gd name="connsiteY740" fmla="*/ 446456 h 492473"/>
                <a:gd name="connsiteX741" fmla="*/ 167550 w 1062379"/>
                <a:gd name="connsiteY741" fmla="*/ 445866 h 492473"/>
                <a:gd name="connsiteX742" fmla="*/ 172565 w 1062379"/>
                <a:gd name="connsiteY742" fmla="*/ 444096 h 492473"/>
                <a:gd name="connsiteX743" fmla="*/ 179055 w 1062379"/>
                <a:gd name="connsiteY743" fmla="*/ 442474 h 492473"/>
                <a:gd name="connsiteX744" fmla="*/ 183922 w 1062379"/>
                <a:gd name="connsiteY744" fmla="*/ 441294 h 492473"/>
                <a:gd name="connsiteX745" fmla="*/ 190264 w 1062379"/>
                <a:gd name="connsiteY745" fmla="*/ 440261 h 492473"/>
                <a:gd name="connsiteX746" fmla="*/ 195278 w 1062379"/>
                <a:gd name="connsiteY746" fmla="*/ 440261 h 492473"/>
                <a:gd name="connsiteX747" fmla="*/ 197786 w 1062379"/>
                <a:gd name="connsiteY747" fmla="*/ 440999 h 492473"/>
                <a:gd name="connsiteX748" fmla="*/ 199261 w 1062379"/>
                <a:gd name="connsiteY748" fmla="*/ 441736 h 492473"/>
                <a:gd name="connsiteX749" fmla="*/ 204570 w 1062379"/>
                <a:gd name="connsiteY749" fmla="*/ 444834 h 492473"/>
                <a:gd name="connsiteX750" fmla="*/ 209880 w 1062379"/>
                <a:gd name="connsiteY750" fmla="*/ 448078 h 492473"/>
                <a:gd name="connsiteX751" fmla="*/ 214452 w 1062379"/>
                <a:gd name="connsiteY751" fmla="*/ 451618 h 492473"/>
                <a:gd name="connsiteX752" fmla="*/ 215780 w 1062379"/>
                <a:gd name="connsiteY752" fmla="*/ 453093 h 492473"/>
                <a:gd name="connsiteX753" fmla="*/ 216517 w 1062379"/>
                <a:gd name="connsiteY753" fmla="*/ 454863 h 492473"/>
                <a:gd name="connsiteX754" fmla="*/ 217107 w 1062379"/>
                <a:gd name="connsiteY754" fmla="*/ 456485 h 492473"/>
                <a:gd name="connsiteX755" fmla="*/ 220942 w 1062379"/>
                <a:gd name="connsiteY755" fmla="*/ 461795 h 492473"/>
                <a:gd name="connsiteX756" fmla="*/ 222564 w 1062379"/>
                <a:gd name="connsiteY756" fmla="*/ 464303 h 492473"/>
                <a:gd name="connsiteX757" fmla="*/ 224777 w 1062379"/>
                <a:gd name="connsiteY757" fmla="*/ 467547 h 492473"/>
                <a:gd name="connsiteX758" fmla="*/ 226547 w 1062379"/>
                <a:gd name="connsiteY758" fmla="*/ 469022 h 492473"/>
                <a:gd name="connsiteX759" fmla="*/ 228317 w 1062379"/>
                <a:gd name="connsiteY759" fmla="*/ 470940 h 492473"/>
                <a:gd name="connsiteX760" fmla="*/ 229496 w 1062379"/>
                <a:gd name="connsiteY760" fmla="*/ 472562 h 492473"/>
                <a:gd name="connsiteX761" fmla="*/ 230824 w 1062379"/>
                <a:gd name="connsiteY761" fmla="*/ 473299 h 492473"/>
                <a:gd name="connsiteX762" fmla="*/ 232299 w 1062379"/>
                <a:gd name="connsiteY762" fmla="*/ 473594 h 492473"/>
                <a:gd name="connsiteX763" fmla="*/ 235838 w 1062379"/>
                <a:gd name="connsiteY763" fmla="*/ 473152 h 492473"/>
                <a:gd name="connsiteX764" fmla="*/ 239968 w 1062379"/>
                <a:gd name="connsiteY764" fmla="*/ 472120 h 492473"/>
                <a:gd name="connsiteX765" fmla="*/ 242476 w 1062379"/>
                <a:gd name="connsiteY765" fmla="*/ 471677 h 492473"/>
                <a:gd name="connsiteX766" fmla="*/ 243655 w 1062379"/>
                <a:gd name="connsiteY766" fmla="*/ 471677 h 492473"/>
                <a:gd name="connsiteX767" fmla="*/ 243655 w 1062379"/>
                <a:gd name="connsiteY767" fmla="*/ 355454 h 492473"/>
                <a:gd name="connsiteX768" fmla="*/ 246900 w 1062379"/>
                <a:gd name="connsiteY768" fmla="*/ 354569 h 492473"/>
                <a:gd name="connsiteX769" fmla="*/ 251030 w 1062379"/>
                <a:gd name="connsiteY769" fmla="*/ 353389 h 492473"/>
                <a:gd name="connsiteX770" fmla="*/ 255013 w 1062379"/>
                <a:gd name="connsiteY770" fmla="*/ 352209 h 492473"/>
                <a:gd name="connsiteX771" fmla="*/ 259732 w 1062379"/>
                <a:gd name="connsiteY771" fmla="*/ 350882 h 492473"/>
                <a:gd name="connsiteX772" fmla="*/ 265042 w 1062379"/>
                <a:gd name="connsiteY772" fmla="*/ 349407 h 492473"/>
                <a:gd name="connsiteX773" fmla="*/ 269614 w 1062379"/>
                <a:gd name="connsiteY773" fmla="*/ 348079 h 492473"/>
                <a:gd name="connsiteX774" fmla="*/ 275071 w 1062379"/>
                <a:gd name="connsiteY774" fmla="*/ 346604 h 492473"/>
                <a:gd name="connsiteX775" fmla="*/ 279201 w 1062379"/>
                <a:gd name="connsiteY775" fmla="*/ 345425 h 492473"/>
                <a:gd name="connsiteX776" fmla="*/ 283036 w 1062379"/>
                <a:gd name="connsiteY776" fmla="*/ 344392 h 492473"/>
                <a:gd name="connsiteX777" fmla="*/ 288050 w 1062379"/>
                <a:gd name="connsiteY777" fmla="*/ 343065 h 492473"/>
                <a:gd name="connsiteX778" fmla="*/ 295720 w 1062379"/>
                <a:gd name="connsiteY778" fmla="*/ 341000 h 492473"/>
                <a:gd name="connsiteX779" fmla="*/ 299997 w 1062379"/>
                <a:gd name="connsiteY779" fmla="*/ 339820 h 492473"/>
                <a:gd name="connsiteX780" fmla="*/ 304275 w 1062379"/>
                <a:gd name="connsiteY780" fmla="*/ 338640 h 492473"/>
                <a:gd name="connsiteX781" fmla="*/ 308404 w 1062379"/>
                <a:gd name="connsiteY781" fmla="*/ 337607 h 492473"/>
                <a:gd name="connsiteX782" fmla="*/ 311207 w 1062379"/>
                <a:gd name="connsiteY782" fmla="*/ 337165 h 492473"/>
                <a:gd name="connsiteX783" fmla="*/ 312092 w 1062379"/>
                <a:gd name="connsiteY783" fmla="*/ 337607 h 492473"/>
                <a:gd name="connsiteX784" fmla="*/ 312682 w 1062379"/>
                <a:gd name="connsiteY784" fmla="*/ 336133 h 492473"/>
                <a:gd name="connsiteX785" fmla="*/ 313124 w 1062379"/>
                <a:gd name="connsiteY785" fmla="*/ 335690 h 492473"/>
                <a:gd name="connsiteX786" fmla="*/ 313861 w 1062379"/>
                <a:gd name="connsiteY786" fmla="*/ 332003 h 492473"/>
                <a:gd name="connsiteX787" fmla="*/ 314599 w 1062379"/>
                <a:gd name="connsiteY787" fmla="*/ 329790 h 492473"/>
                <a:gd name="connsiteX788" fmla="*/ 315631 w 1062379"/>
                <a:gd name="connsiteY788" fmla="*/ 327726 h 492473"/>
                <a:gd name="connsiteX789" fmla="*/ 316959 w 1062379"/>
                <a:gd name="connsiteY789" fmla="*/ 326251 h 492473"/>
                <a:gd name="connsiteX790" fmla="*/ 318581 w 1062379"/>
                <a:gd name="connsiteY790" fmla="*/ 325218 h 492473"/>
                <a:gd name="connsiteX791" fmla="*/ 319909 w 1062379"/>
                <a:gd name="connsiteY791" fmla="*/ 324776 h 492473"/>
                <a:gd name="connsiteX792" fmla="*/ 321531 w 1062379"/>
                <a:gd name="connsiteY792" fmla="*/ 324776 h 492473"/>
                <a:gd name="connsiteX793" fmla="*/ 321531 w 1062379"/>
                <a:gd name="connsiteY793" fmla="*/ 323743 h 492473"/>
                <a:gd name="connsiteX794" fmla="*/ 322416 w 1062379"/>
                <a:gd name="connsiteY794" fmla="*/ 323743 h 492473"/>
                <a:gd name="connsiteX795" fmla="*/ 324923 w 1062379"/>
                <a:gd name="connsiteY795" fmla="*/ 324186 h 492473"/>
                <a:gd name="connsiteX796" fmla="*/ 326546 w 1062379"/>
                <a:gd name="connsiteY796" fmla="*/ 324186 h 492473"/>
                <a:gd name="connsiteX797" fmla="*/ 328168 w 1062379"/>
                <a:gd name="connsiteY797" fmla="*/ 323596 h 492473"/>
                <a:gd name="connsiteX798" fmla="*/ 329643 w 1062379"/>
                <a:gd name="connsiteY798" fmla="*/ 322711 h 492473"/>
                <a:gd name="connsiteX799" fmla="*/ 330823 w 1062379"/>
                <a:gd name="connsiteY799" fmla="*/ 322711 h 492473"/>
                <a:gd name="connsiteX800" fmla="*/ 331708 w 1062379"/>
                <a:gd name="connsiteY800" fmla="*/ 323596 h 492473"/>
                <a:gd name="connsiteX801" fmla="*/ 331413 w 1062379"/>
                <a:gd name="connsiteY801" fmla="*/ 324923 h 492473"/>
                <a:gd name="connsiteX802" fmla="*/ 330086 w 1062379"/>
                <a:gd name="connsiteY802" fmla="*/ 326546 h 492473"/>
                <a:gd name="connsiteX803" fmla="*/ 329348 w 1062379"/>
                <a:gd name="connsiteY803" fmla="*/ 328316 h 492473"/>
                <a:gd name="connsiteX804" fmla="*/ 329348 w 1062379"/>
                <a:gd name="connsiteY804" fmla="*/ 330085 h 492473"/>
                <a:gd name="connsiteX805" fmla="*/ 329791 w 1062379"/>
                <a:gd name="connsiteY805" fmla="*/ 331560 h 492473"/>
                <a:gd name="connsiteX806" fmla="*/ 331413 w 1062379"/>
                <a:gd name="connsiteY806" fmla="*/ 332740 h 492473"/>
                <a:gd name="connsiteX807" fmla="*/ 332298 w 1062379"/>
                <a:gd name="connsiteY807" fmla="*/ 332740 h 492473"/>
                <a:gd name="connsiteX808" fmla="*/ 332298 w 1062379"/>
                <a:gd name="connsiteY808" fmla="*/ 331413 h 492473"/>
                <a:gd name="connsiteX809" fmla="*/ 332888 w 1062379"/>
                <a:gd name="connsiteY809" fmla="*/ 330823 h 492473"/>
                <a:gd name="connsiteX810" fmla="*/ 333625 w 1062379"/>
                <a:gd name="connsiteY810" fmla="*/ 330823 h 492473"/>
                <a:gd name="connsiteX811" fmla="*/ 334068 w 1062379"/>
                <a:gd name="connsiteY811" fmla="*/ 331413 h 492473"/>
                <a:gd name="connsiteX812" fmla="*/ 334068 w 1062379"/>
                <a:gd name="connsiteY812" fmla="*/ 332298 h 492473"/>
                <a:gd name="connsiteX813" fmla="*/ 334805 w 1062379"/>
                <a:gd name="connsiteY813" fmla="*/ 332298 h 492473"/>
                <a:gd name="connsiteX814" fmla="*/ 336133 w 1062379"/>
                <a:gd name="connsiteY814" fmla="*/ 330675 h 492473"/>
                <a:gd name="connsiteX815" fmla="*/ 337460 w 1062379"/>
                <a:gd name="connsiteY815" fmla="*/ 329938 h 492473"/>
                <a:gd name="connsiteX816" fmla="*/ 338787 w 1062379"/>
                <a:gd name="connsiteY816" fmla="*/ 329938 h 492473"/>
                <a:gd name="connsiteX817" fmla="*/ 339525 w 1062379"/>
                <a:gd name="connsiteY817" fmla="*/ 329200 h 492473"/>
                <a:gd name="connsiteX818" fmla="*/ 339525 w 1062379"/>
                <a:gd name="connsiteY818" fmla="*/ 327726 h 492473"/>
                <a:gd name="connsiteX819" fmla="*/ 340262 w 1062379"/>
                <a:gd name="connsiteY819" fmla="*/ 325218 h 492473"/>
                <a:gd name="connsiteX820" fmla="*/ 341590 w 1062379"/>
                <a:gd name="connsiteY820" fmla="*/ 321678 h 492473"/>
                <a:gd name="connsiteX821" fmla="*/ 340853 w 1062379"/>
                <a:gd name="connsiteY821" fmla="*/ 317991 h 492473"/>
                <a:gd name="connsiteX822" fmla="*/ 338050 w 1062379"/>
                <a:gd name="connsiteY822" fmla="*/ 314009 h 492473"/>
                <a:gd name="connsiteX823" fmla="*/ 336722 w 1062379"/>
                <a:gd name="connsiteY823" fmla="*/ 311797 h 492473"/>
                <a:gd name="connsiteX824" fmla="*/ 336722 w 1062379"/>
                <a:gd name="connsiteY824" fmla="*/ 311354 h 492473"/>
                <a:gd name="connsiteX825" fmla="*/ 337460 w 1062379"/>
                <a:gd name="connsiteY825" fmla="*/ 311354 h 492473"/>
                <a:gd name="connsiteX826" fmla="*/ 338197 w 1062379"/>
                <a:gd name="connsiteY826" fmla="*/ 311649 h 492473"/>
                <a:gd name="connsiteX827" fmla="*/ 341442 w 1062379"/>
                <a:gd name="connsiteY827" fmla="*/ 311649 h 492473"/>
                <a:gd name="connsiteX828" fmla="*/ 342770 w 1062379"/>
                <a:gd name="connsiteY828" fmla="*/ 312091 h 492473"/>
                <a:gd name="connsiteX829" fmla="*/ 343507 w 1062379"/>
                <a:gd name="connsiteY829" fmla="*/ 312829 h 492473"/>
                <a:gd name="connsiteX830" fmla="*/ 344097 w 1062379"/>
                <a:gd name="connsiteY830" fmla="*/ 314304 h 492473"/>
                <a:gd name="connsiteX831" fmla="*/ 344540 w 1062379"/>
                <a:gd name="connsiteY831" fmla="*/ 316664 h 492473"/>
                <a:gd name="connsiteX832" fmla="*/ 344540 w 1062379"/>
                <a:gd name="connsiteY832" fmla="*/ 318434 h 492473"/>
                <a:gd name="connsiteX833" fmla="*/ 343802 w 1062379"/>
                <a:gd name="connsiteY833" fmla="*/ 319614 h 492473"/>
                <a:gd name="connsiteX834" fmla="*/ 344245 w 1062379"/>
                <a:gd name="connsiteY834" fmla="*/ 320204 h 492473"/>
                <a:gd name="connsiteX835" fmla="*/ 345720 w 1062379"/>
                <a:gd name="connsiteY835" fmla="*/ 320204 h 492473"/>
                <a:gd name="connsiteX836" fmla="*/ 349997 w 1062379"/>
                <a:gd name="connsiteY836" fmla="*/ 318581 h 492473"/>
                <a:gd name="connsiteX837" fmla="*/ 351914 w 1062379"/>
                <a:gd name="connsiteY837" fmla="*/ 318581 h 492473"/>
                <a:gd name="connsiteX838" fmla="*/ 353537 w 1062379"/>
                <a:gd name="connsiteY838" fmla="*/ 319024 h 492473"/>
                <a:gd name="connsiteX839" fmla="*/ 355454 w 1062379"/>
                <a:gd name="connsiteY839" fmla="*/ 319319 h 492473"/>
                <a:gd name="connsiteX840" fmla="*/ 357666 w 1062379"/>
                <a:gd name="connsiteY840" fmla="*/ 319319 h 492473"/>
                <a:gd name="connsiteX841" fmla="*/ 366221 w 1062379"/>
                <a:gd name="connsiteY841" fmla="*/ 320204 h 492473"/>
                <a:gd name="connsiteX842" fmla="*/ 367106 w 1062379"/>
                <a:gd name="connsiteY842" fmla="*/ 319909 h 492473"/>
                <a:gd name="connsiteX843" fmla="*/ 368286 w 1062379"/>
                <a:gd name="connsiteY843" fmla="*/ 319171 h 492473"/>
                <a:gd name="connsiteX844" fmla="*/ 370498 w 1062379"/>
                <a:gd name="connsiteY844" fmla="*/ 316959 h 492473"/>
                <a:gd name="connsiteX845" fmla="*/ 370793 w 1062379"/>
                <a:gd name="connsiteY845" fmla="*/ 315484 h 492473"/>
                <a:gd name="connsiteX846" fmla="*/ 370793 w 1062379"/>
                <a:gd name="connsiteY846" fmla="*/ 314451 h 492473"/>
                <a:gd name="connsiteX847" fmla="*/ 368876 w 1062379"/>
                <a:gd name="connsiteY847" fmla="*/ 310912 h 492473"/>
                <a:gd name="connsiteX848" fmla="*/ 368286 w 1062379"/>
                <a:gd name="connsiteY848" fmla="*/ 309289 h 492473"/>
                <a:gd name="connsiteX849" fmla="*/ 367401 w 1062379"/>
                <a:gd name="connsiteY849" fmla="*/ 309289 h 492473"/>
                <a:gd name="connsiteX850" fmla="*/ 367106 w 1062379"/>
                <a:gd name="connsiteY850" fmla="*/ 310027 h 492473"/>
                <a:gd name="connsiteX851" fmla="*/ 365189 w 1062379"/>
                <a:gd name="connsiteY851" fmla="*/ 311059 h 492473"/>
                <a:gd name="connsiteX852" fmla="*/ 364598 w 1062379"/>
                <a:gd name="connsiteY852" fmla="*/ 311797 h 492473"/>
                <a:gd name="connsiteX853" fmla="*/ 363714 w 1062379"/>
                <a:gd name="connsiteY853" fmla="*/ 311797 h 492473"/>
                <a:gd name="connsiteX854" fmla="*/ 361206 w 1062379"/>
                <a:gd name="connsiteY854" fmla="*/ 310469 h 492473"/>
                <a:gd name="connsiteX855" fmla="*/ 359731 w 1062379"/>
                <a:gd name="connsiteY855" fmla="*/ 309142 h 492473"/>
                <a:gd name="connsiteX856" fmla="*/ 357371 w 1062379"/>
                <a:gd name="connsiteY856" fmla="*/ 308847 h 492473"/>
                <a:gd name="connsiteX857" fmla="*/ 353979 w 1062379"/>
                <a:gd name="connsiteY857" fmla="*/ 309584 h 492473"/>
                <a:gd name="connsiteX858" fmla="*/ 351471 w 1062379"/>
                <a:gd name="connsiteY858" fmla="*/ 309142 h 492473"/>
                <a:gd name="connsiteX859" fmla="*/ 349997 w 1062379"/>
                <a:gd name="connsiteY859" fmla="*/ 307519 h 492473"/>
                <a:gd name="connsiteX860" fmla="*/ 349407 w 1062379"/>
                <a:gd name="connsiteY860" fmla="*/ 305749 h 492473"/>
                <a:gd name="connsiteX861" fmla="*/ 349702 w 1062379"/>
                <a:gd name="connsiteY861" fmla="*/ 303832 h 492473"/>
                <a:gd name="connsiteX862" fmla="*/ 351324 w 1062379"/>
                <a:gd name="connsiteY862" fmla="*/ 301915 h 492473"/>
                <a:gd name="connsiteX863" fmla="*/ 354421 w 1062379"/>
                <a:gd name="connsiteY863" fmla="*/ 299997 h 492473"/>
                <a:gd name="connsiteX864" fmla="*/ 356487 w 1062379"/>
                <a:gd name="connsiteY864" fmla="*/ 299260 h 492473"/>
                <a:gd name="connsiteX865" fmla="*/ 357666 w 1062379"/>
                <a:gd name="connsiteY865" fmla="*/ 299702 h 492473"/>
                <a:gd name="connsiteX866" fmla="*/ 358699 w 1062379"/>
                <a:gd name="connsiteY866" fmla="*/ 301472 h 492473"/>
                <a:gd name="connsiteX867" fmla="*/ 359731 w 1062379"/>
                <a:gd name="connsiteY867" fmla="*/ 304422 h 492473"/>
                <a:gd name="connsiteX868" fmla="*/ 360616 w 1062379"/>
                <a:gd name="connsiteY868" fmla="*/ 304864 h 492473"/>
                <a:gd name="connsiteX869" fmla="*/ 361354 w 1062379"/>
                <a:gd name="connsiteY869" fmla="*/ 302800 h 492473"/>
                <a:gd name="connsiteX870" fmla="*/ 362386 w 1062379"/>
                <a:gd name="connsiteY870" fmla="*/ 302210 h 492473"/>
                <a:gd name="connsiteX871" fmla="*/ 363714 w 1062379"/>
                <a:gd name="connsiteY871" fmla="*/ 303095 h 492473"/>
                <a:gd name="connsiteX872" fmla="*/ 365041 w 1062379"/>
                <a:gd name="connsiteY872" fmla="*/ 303390 h 492473"/>
                <a:gd name="connsiteX873" fmla="*/ 366221 w 1062379"/>
                <a:gd name="connsiteY873" fmla="*/ 303095 h 492473"/>
                <a:gd name="connsiteX874" fmla="*/ 368138 w 1062379"/>
                <a:gd name="connsiteY874" fmla="*/ 301915 h 492473"/>
                <a:gd name="connsiteX875" fmla="*/ 368138 w 1062379"/>
                <a:gd name="connsiteY875" fmla="*/ 300292 h 492473"/>
                <a:gd name="connsiteX876" fmla="*/ 365778 w 1062379"/>
                <a:gd name="connsiteY876" fmla="*/ 298817 h 492473"/>
                <a:gd name="connsiteX877" fmla="*/ 364451 w 1062379"/>
                <a:gd name="connsiteY877" fmla="*/ 297637 h 492473"/>
                <a:gd name="connsiteX878" fmla="*/ 364008 w 1062379"/>
                <a:gd name="connsiteY878" fmla="*/ 296900 h 492473"/>
                <a:gd name="connsiteX879" fmla="*/ 365336 w 1062379"/>
                <a:gd name="connsiteY879" fmla="*/ 296900 h 492473"/>
                <a:gd name="connsiteX880" fmla="*/ 368433 w 1062379"/>
                <a:gd name="connsiteY880" fmla="*/ 297342 h 492473"/>
                <a:gd name="connsiteX881" fmla="*/ 369761 w 1062379"/>
                <a:gd name="connsiteY881" fmla="*/ 298965 h 492473"/>
                <a:gd name="connsiteX882" fmla="*/ 369318 w 1062379"/>
                <a:gd name="connsiteY882" fmla="*/ 301620 h 492473"/>
                <a:gd name="connsiteX883" fmla="*/ 369761 w 1062379"/>
                <a:gd name="connsiteY883" fmla="*/ 303684 h 492473"/>
                <a:gd name="connsiteX884" fmla="*/ 370940 w 1062379"/>
                <a:gd name="connsiteY884" fmla="*/ 305159 h 492473"/>
                <a:gd name="connsiteX885" fmla="*/ 373300 w 1062379"/>
                <a:gd name="connsiteY885" fmla="*/ 306339 h 492473"/>
                <a:gd name="connsiteX886" fmla="*/ 376840 w 1062379"/>
                <a:gd name="connsiteY886" fmla="*/ 307077 h 492473"/>
                <a:gd name="connsiteX887" fmla="*/ 379348 w 1062379"/>
                <a:gd name="connsiteY887" fmla="*/ 307372 h 492473"/>
                <a:gd name="connsiteX888" fmla="*/ 380823 w 1062379"/>
                <a:gd name="connsiteY888" fmla="*/ 307372 h 492473"/>
                <a:gd name="connsiteX889" fmla="*/ 381707 w 1062379"/>
                <a:gd name="connsiteY889" fmla="*/ 307667 h 492473"/>
                <a:gd name="connsiteX890" fmla="*/ 382150 w 1062379"/>
                <a:gd name="connsiteY890" fmla="*/ 308994 h 492473"/>
                <a:gd name="connsiteX891" fmla="*/ 381855 w 1062379"/>
                <a:gd name="connsiteY891" fmla="*/ 310912 h 492473"/>
                <a:gd name="connsiteX892" fmla="*/ 380675 w 1062379"/>
                <a:gd name="connsiteY892" fmla="*/ 313419 h 492473"/>
                <a:gd name="connsiteX893" fmla="*/ 379495 w 1062379"/>
                <a:gd name="connsiteY893" fmla="*/ 314746 h 492473"/>
                <a:gd name="connsiteX894" fmla="*/ 378315 w 1062379"/>
                <a:gd name="connsiteY894" fmla="*/ 314746 h 492473"/>
                <a:gd name="connsiteX895" fmla="*/ 371678 w 1062379"/>
                <a:gd name="connsiteY895" fmla="*/ 317844 h 492473"/>
                <a:gd name="connsiteX896" fmla="*/ 370498 w 1062379"/>
                <a:gd name="connsiteY896" fmla="*/ 317844 h 492473"/>
                <a:gd name="connsiteX897" fmla="*/ 369023 w 1062379"/>
                <a:gd name="connsiteY897" fmla="*/ 319024 h 492473"/>
                <a:gd name="connsiteX898" fmla="*/ 367696 w 1062379"/>
                <a:gd name="connsiteY898" fmla="*/ 320646 h 492473"/>
                <a:gd name="connsiteX899" fmla="*/ 365926 w 1062379"/>
                <a:gd name="connsiteY899" fmla="*/ 322121 h 492473"/>
                <a:gd name="connsiteX900" fmla="*/ 363566 w 1062379"/>
                <a:gd name="connsiteY900" fmla="*/ 323301 h 492473"/>
                <a:gd name="connsiteX901" fmla="*/ 361796 w 1062379"/>
                <a:gd name="connsiteY901" fmla="*/ 324776 h 492473"/>
                <a:gd name="connsiteX902" fmla="*/ 360616 w 1062379"/>
                <a:gd name="connsiteY902" fmla="*/ 326546 h 492473"/>
                <a:gd name="connsiteX903" fmla="*/ 359584 w 1062379"/>
                <a:gd name="connsiteY903" fmla="*/ 327283 h 492473"/>
                <a:gd name="connsiteX904" fmla="*/ 356929 w 1062379"/>
                <a:gd name="connsiteY904" fmla="*/ 326841 h 492473"/>
                <a:gd name="connsiteX905" fmla="*/ 347047 w 1062379"/>
                <a:gd name="connsiteY905" fmla="*/ 324923 h 492473"/>
                <a:gd name="connsiteX906" fmla="*/ 344687 w 1062379"/>
                <a:gd name="connsiteY906" fmla="*/ 324923 h 492473"/>
                <a:gd name="connsiteX907" fmla="*/ 344245 w 1062379"/>
                <a:gd name="connsiteY907" fmla="*/ 325513 h 492473"/>
                <a:gd name="connsiteX908" fmla="*/ 344245 w 1062379"/>
                <a:gd name="connsiteY908" fmla="*/ 326103 h 492473"/>
                <a:gd name="connsiteX909" fmla="*/ 344540 w 1062379"/>
                <a:gd name="connsiteY909" fmla="*/ 326693 h 492473"/>
                <a:gd name="connsiteX910" fmla="*/ 344540 w 1062379"/>
                <a:gd name="connsiteY910" fmla="*/ 327136 h 492473"/>
                <a:gd name="connsiteX911" fmla="*/ 344097 w 1062379"/>
                <a:gd name="connsiteY911" fmla="*/ 327873 h 492473"/>
                <a:gd name="connsiteX912" fmla="*/ 344097 w 1062379"/>
                <a:gd name="connsiteY912" fmla="*/ 329200 h 492473"/>
                <a:gd name="connsiteX913" fmla="*/ 343654 w 1062379"/>
                <a:gd name="connsiteY913" fmla="*/ 329495 h 492473"/>
                <a:gd name="connsiteX914" fmla="*/ 343360 w 1062379"/>
                <a:gd name="connsiteY914" fmla="*/ 329495 h 492473"/>
                <a:gd name="connsiteX915" fmla="*/ 343065 w 1062379"/>
                <a:gd name="connsiteY915" fmla="*/ 330085 h 492473"/>
                <a:gd name="connsiteX916" fmla="*/ 342770 w 1062379"/>
                <a:gd name="connsiteY916" fmla="*/ 331560 h 492473"/>
                <a:gd name="connsiteX917" fmla="*/ 342180 w 1062379"/>
                <a:gd name="connsiteY917" fmla="*/ 332298 h 492473"/>
                <a:gd name="connsiteX918" fmla="*/ 341885 w 1062379"/>
                <a:gd name="connsiteY918" fmla="*/ 333330 h 492473"/>
                <a:gd name="connsiteX919" fmla="*/ 341885 w 1062379"/>
                <a:gd name="connsiteY919" fmla="*/ 334805 h 492473"/>
                <a:gd name="connsiteX920" fmla="*/ 342180 w 1062379"/>
                <a:gd name="connsiteY920" fmla="*/ 335690 h 492473"/>
                <a:gd name="connsiteX921" fmla="*/ 342770 w 1062379"/>
                <a:gd name="connsiteY921" fmla="*/ 336133 h 492473"/>
                <a:gd name="connsiteX922" fmla="*/ 347784 w 1062379"/>
                <a:gd name="connsiteY922" fmla="*/ 335838 h 492473"/>
                <a:gd name="connsiteX923" fmla="*/ 348817 w 1062379"/>
                <a:gd name="connsiteY923" fmla="*/ 336133 h 492473"/>
                <a:gd name="connsiteX924" fmla="*/ 349702 w 1062379"/>
                <a:gd name="connsiteY924" fmla="*/ 337902 h 492473"/>
                <a:gd name="connsiteX925" fmla="*/ 350587 w 1062379"/>
                <a:gd name="connsiteY925" fmla="*/ 341295 h 492473"/>
                <a:gd name="connsiteX926" fmla="*/ 350882 w 1062379"/>
                <a:gd name="connsiteY926" fmla="*/ 344687 h 492473"/>
                <a:gd name="connsiteX927" fmla="*/ 350439 w 1062379"/>
                <a:gd name="connsiteY927" fmla="*/ 348227 h 492473"/>
                <a:gd name="connsiteX928" fmla="*/ 350439 w 1062379"/>
                <a:gd name="connsiteY928" fmla="*/ 359731 h 492473"/>
                <a:gd name="connsiteX929" fmla="*/ 353684 w 1062379"/>
                <a:gd name="connsiteY929" fmla="*/ 361796 h 492473"/>
                <a:gd name="connsiteX930" fmla="*/ 357224 w 1062379"/>
                <a:gd name="connsiteY930" fmla="*/ 363861 h 492473"/>
                <a:gd name="connsiteX931" fmla="*/ 360763 w 1062379"/>
                <a:gd name="connsiteY931" fmla="*/ 365926 h 492473"/>
                <a:gd name="connsiteX932" fmla="*/ 364304 w 1062379"/>
                <a:gd name="connsiteY932" fmla="*/ 367991 h 492473"/>
                <a:gd name="connsiteX933" fmla="*/ 367843 w 1062379"/>
                <a:gd name="connsiteY933" fmla="*/ 370056 h 492473"/>
                <a:gd name="connsiteX934" fmla="*/ 371383 w 1062379"/>
                <a:gd name="connsiteY934" fmla="*/ 372121 h 492473"/>
                <a:gd name="connsiteX935" fmla="*/ 374775 w 1062379"/>
                <a:gd name="connsiteY935" fmla="*/ 374038 h 492473"/>
                <a:gd name="connsiteX936" fmla="*/ 376250 w 1062379"/>
                <a:gd name="connsiteY936" fmla="*/ 375513 h 492473"/>
                <a:gd name="connsiteX937" fmla="*/ 377135 w 1062379"/>
                <a:gd name="connsiteY937" fmla="*/ 378758 h 492473"/>
                <a:gd name="connsiteX938" fmla="*/ 378757 w 1062379"/>
                <a:gd name="connsiteY938" fmla="*/ 381265 h 492473"/>
                <a:gd name="connsiteX939" fmla="*/ 381707 w 1062379"/>
                <a:gd name="connsiteY939" fmla="*/ 384067 h 492473"/>
                <a:gd name="connsiteX940" fmla="*/ 384657 w 1062379"/>
                <a:gd name="connsiteY940" fmla="*/ 386870 h 492473"/>
                <a:gd name="connsiteX941" fmla="*/ 388344 w 1062379"/>
                <a:gd name="connsiteY941" fmla="*/ 390557 h 492473"/>
                <a:gd name="connsiteX942" fmla="*/ 390852 w 1062379"/>
                <a:gd name="connsiteY942" fmla="*/ 393064 h 492473"/>
                <a:gd name="connsiteX943" fmla="*/ 393507 w 1062379"/>
                <a:gd name="connsiteY943" fmla="*/ 395719 h 492473"/>
                <a:gd name="connsiteX944" fmla="*/ 397784 w 1062379"/>
                <a:gd name="connsiteY944" fmla="*/ 399996 h 492473"/>
                <a:gd name="connsiteX945" fmla="*/ 400439 w 1062379"/>
                <a:gd name="connsiteY945" fmla="*/ 402651 h 492473"/>
                <a:gd name="connsiteX946" fmla="*/ 402504 w 1062379"/>
                <a:gd name="connsiteY946" fmla="*/ 402651 h 492473"/>
                <a:gd name="connsiteX947" fmla="*/ 406781 w 1062379"/>
                <a:gd name="connsiteY947" fmla="*/ 402061 h 492473"/>
                <a:gd name="connsiteX948" fmla="*/ 412533 w 1062379"/>
                <a:gd name="connsiteY948" fmla="*/ 401176 h 492473"/>
                <a:gd name="connsiteX949" fmla="*/ 417105 w 1062379"/>
                <a:gd name="connsiteY949" fmla="*/ 400439 h 492473"/>
                <a:gd name="connsiteX950" fmla="*/ 422710 w 1062379"/>
                <a:gd name="connsiteY950" fmla="*/ 399554 h 492473"/>
                <a:gd name="connsiteX951" fmla="*/ 428019 w 1062379"/>
                <a:gd name="connsiteY951" fmla="*/ 398816 h 492473"/>
                <a:gd name="connsiteX952" fmla="*/ 432149 w 1062379"/>
                <a:gd name="connsiteY952" fmla="*/ 398226 h 492473"/>
                <a:gd name="connsiteX953" fmla="*/ 438344 w 1062379"/>
                <a:gd name="connsiteY953" fmla="*/ 398669 h 492473"/>
                <a:gd name="connsiteX954" fmla="*/ 444539 w 1062379"/>
                <a:gd name="connsiteY954" fmla="*/ 399111 h 492473"/>
                <a:gd name="connsiteX955" fmla="*/ 448963 w 1062379"/>
                <a:gd name="connsiteY955" fmla="*/ 399406 h 492473"/>
                <a:gd name="connsiteX956" fmla="*/ 453241 w 1062379"/>
                <a:gd name="connsiteY956" fmla="*/ 399701 h 492473"/>
                <a:gd name="connsiteX957" fmla="*/ 458403 w 1062379"/>
                <a:gd name="connsiteY957" fmla="*/ 400144 h 492473"/>
                <a:gd name="connsiteX958" fmla="*/ 461205 w 1062379"/>
                <a:gd name="connsiteY958" fmla="*/ 400144 h 492473"/>
                <a:gd name="connsiteX959" fmla="*/ 464450 w 1062379"/>
                <a:gd name="connsiteY959" fmla="*/ 400586 h 492473"/>
                <a:gd name="connsiteX960" fmla="*/ 465777 w 1062379"/>
                <a:gd name="connsiteY960" fmla="*/ 399996 h 492473"/>
                <a:gd name="connsiteX961" fmla="*/ 468580 w 1062379"/>
                <a:gd name="connsiteY961" fmla="*/ 398669 h 492473"/>
                <a:gd name="connsiteX962" fmla="*/ 471235 w 1062379"/>
                <a:gd name="connsiteY962" fmla="*/ 397342 h 492473"/>
                <a:gd name="connsiteX963" fmla="*/ 474037 w 1062379"/>
                <a:gd name="connsiteY963" fmla="*/ 396014 h 492473"/>
                <a:gd name="connsiteX964" fmla="*/ 476544 w 1062379"/>
                <a:gd name="connsiteY964" fmla="*/ 395424 h 492473"/>
                <a:gd name="connsiteX965" fmla="*/ 479052 w 1062379"/>
                <a:gd name="connsiteY965" fmla="*/ 397489 h 492473"/>
                <a:gd name="connsiteX966" fmla="*/ 481116 w 1062379"/>
                <a:gd name="connsiteY966" fmla="*/ 399849 h 492473"/>
                <a:gd name="connsiteX967" fmla="*/ 483329 w 1062379"/>
                <a:gd name="connsiteY967" fmla="*/ 402356 h 492473"/>
                <a:gd name="connsiteX968" fmla="*/ 485984 w 1062379"/>
                <a:gd name="connsiteY968" fmla="*/ 404716 h 492473"/>
                <a:gd name="connsiteX969" fmla="*/ 488491 w 1062379"/>
                <a:gd name="connsiteY969" fmla="*/ 406191 h 492473"/>
                <a:gd name="connsiteX970" fmla="*/ 491883 w 1062379"/>
                <a:gd name="connsiteY970" fmla="*/ 408108 h 492473"/>
                <a:gd name="connsiteX971" fmla="*/ 493801 w 1062379"/>
                <a:gd name="connsiteY971" fmla="*/ 411501 h 492473"/>
                <a:gd name="connsiteX972" fmla="*/ 496456 w 1062379"/>
                <a:gd name="connsiteY972" fmla="*/ 415925 h 492473"/>
                <a:gd name="connsiteX973" fmla="*/ 498225 w 1062379"/>
                <a:gd name="connsiteY973" fmla="*/ 418875 h 492473"/>
                <a:gd name="connsiteX974" fmla="*/ 499995 w 1062379"/>
                <a:gd name="connsiteY974" fmla="*/ 421825 h 492473"/>
                <a:gd name="connsiteX975" fmla="*/ 502503 w 1062379"/>
                <a:gd name="connsiteY975" fmla="*/ 420645 h 492473"/>
                <a:gd name="connsiteX976" fmla="*/ 505305 w 1062379"/>
                <a:gd name="connsiteY976" fmla="*/ 419318 h 492473"/>
                <a:gd name="connsiteX977" fmla="*/ 507812 w 1062379"/>
                <a:gd name="connsiteY977" fmla="*/ 418138 h 492473"/>
                <a:gd name="connsiteX978" fmla="*/ 507517 w 1062379"/>
                <a:gd name="connsiteY978" fmla="*/ 421825 h 492473"/>
                <a:gd name="connsiteX979" fmla="*/ 507223 w 1062379"/>
                <a:gd name="connsiteY979" fmla="*/ 425217 h 492473"/>
                <a:gd name="connsiteX980" fmla="*/ 506780 w 1062379"/>
                <a:gd name="connsiteY980" fmla="*/ 430232 h 492473"/>
                <a:gd name="connsiteX981" fmla="*/ 506485 w 1062379"/>
                <a:gd name="connsiteY981" fmla="*/ 434362 h 492473"/>
                <a:gd name="connsiteX982" fmla="*/ 505600 w 1062379"/>
                <a:gd name="connsiteY982" fmla="*/ 439376 h 492473"/>
                <a:gd name="connsiteX983" fmla="*/ 505600 w 1062379"/>
                <a:gd name="connsiteY983" fmla="*/ 449111 h 492473"/>
                <a:gd name="connsiteX984" fmla="*/ 513859 w 1062379"/>
                <a:gd name="connsiteY984" fmla="*/ 449111 h 492473"/>
                <a:gd name="connsiteX985" fmla="*/ 518284 w 1062379"/>
                <a:gd name="connsiteY985" fmla="*/ 449406 h 492473"/>
                <a:gd name="connsiteX986" fmla="*/ 518727 w 1062379"/>
                <a:gd name="connsiteY986" fmla="*/ 452651 h 492473"/>
                <a:gd name="connsiteX987" fmla="*/ 519317 w 1062379"/>
                <a:gd name="connsiteY987" fmla="*/ 457223 h 492473"/>
                <a:gd name="connsiteX988" fmla="*/ 520202 w 1062379"/>
                <a:gd name="connsiteY988" fmla="*/ 461353 h 492473"/>
                <a:gd name="connsiteX989" fmla="*/ 520939 w 1062379"/>
                <a:gd name="connsiteY989" fmla="*/ 464892 h 492473"/>
                <a:gd name="connsiteX990" fmla="*/ 522119 w 1062379"/>
                <a:gd name="connsiteY990" fmla="*/ 469465 h 492473"/>
                <a:gd name="connsiteX991" fmla="*/ 522709 w 1062379"/>
                <a:gd name="connsiteY991" fmla="*/ 471825 h 492473"/>
                <a:gd name="connsiteX992" fmla="*/ 523742 w 1062379"/>
                <a:gd name="connsiteY992" fmla="*/ 474627 h 492473"/>
                <a:gd name="connsiteX993" fmla="*/ 524774 w 1062379"/>
                <a:gd name="connsiteY993" fmla="*/ 475364 h 492473"/>
                <a:gd name="connsiteX994" fmla="*/ 526396 w 1062379"/>
                <a:gd name="connsiteY994" fmla="*/ 475807 h 492473"/>
                <a:gd name="connsiteX995" fmla="*/ 532296 w 1062379"/>
                <a:gd name="connsiteY995" fmla="*/ 475512 h 492473"/>
                <a:gd name="connsiteX996" fmla="*/ 537163 w 1062379"/>
                <a:gd name="connsiteY996" fmla="*/ 475217 h 492473"/>
                <a:gd name="connsiteX997" fmla="*/ 540998 w 1062379"/>
                <a:gd name="connsiteY997" fmla="*/ 474922 h 492473"/>
                <a:gd name="connsiteX998" fmla="*/ 545128 w 1062379"/>
                <a:gd name="connsiteY998" fmla="*/ 474627 h 492473"/>
                <a:gd name="connsiteX999" fmla="*/ 550585 w 1062379"/>
                <a:gd name="connsiteY999" fmla="*/ 474332 h 492473"/>
                <a:gd name="connsiteX1000" fmla="*/ 552355 w 1062379"/>
                <a:gd name="connsiteY1000" fmla="*/ 475069 h 492473"/>
                <a:gd name="connsiteX1001" fmla="*/ 553977 w 1062379"/>
                <a:gd name="connsiteY1001" fmla="*/ 474627 h 492473"/>
                <a:gd name="connsiteX1002" fmla="*/ 555747 w 1062379"/>
                <a:gd name="connsiteY1002" fmla="*/ 474184 h 492473"/>
                <a:gd name="connsiteX1003" fmla="*/ 557222 w 1062379"/>
                <a:gd name="connsiteY1003" fmla="*/ 476249 h 492473"/>
                <a:gd name="connsiteX1004" fmla="*/ 557959 w 1062379"/>
                <a:gd name="connsiteY1004" fmla="*/ 477282 h 492473"/>
                <a:gd name="connsiteX1005" fmla="*/ 558992 w 1062379"/>
                <a:gd name="connsiteY1005" fmla="*/ 478314 h 492473"/>
                <a:gd name="connsiteX1006" fmla="*/ 560467 w 1062379"/>
                <a:gd name="connsiteY1006" fmla="*/ 479347 h 492473"/>
                <a:gd name="connsiteX1007" fmla="*/ 559877 w 1062379"/>
                <a:gd name="connsiteY1007" fmla="*/ 481411 h 492473"/>
                <a:gd name="connsiteX1008" fmla="*/ 558992 w 1062379"/>
                <a:gd name="connsiteY1008" fmla="*/ 484509 h 492473"/>
                <a:gd name="connsiteX1009" fmla="*/ 558697 w 1062379"/>
                <a:gd name="connsiteY1009" fmla="*/ 486131 h 492473"/>
                <a:gd name="connsiteX1010" fmla="*/ 560319 w 1062379"/>
                <a:gd name="connsiteY1010" fmla="*/ 487901 h 492473"/>
                <a:gd name="connsiteX1011" fmla="*/ 561499 w 1062379"/>
                <a:gd name="connsiteY1011" fmla="*/ 488934 h 492473"/>
                <a:gd name="connsiteX1012" fmla="*/ 564891 w 1062379"/>
                <a:gd name="connsiteY1012" fmla="*/ 490998 h 492473"/>
                <a:gd name="connsiteX1013" fmla="*/ 568136 w 1062379"/>
                <a:gd name="connsiteY1013" fmla="*/ 492178 h 492473"/>
                <a:gd name="connsiteX1014" fmla="*/ 570201 w 1062379"/>
                <a:gd name="connsiteY1014" fmla="*/ 492473 h 492473"/>
                <a:gd name="connsiteX1015" fmla="*/ 572266 w 1062379"/>
                <a:gd name="connsiteY1015" fmla="*/ 492031 h 492473"/>
                <a:gd name="connsiteX1016" fmla="*/ 573004 w 1062379"/>
                <a:gd name="connsiteY1016" fmla="*/ 490851 h 492473"/>
                <a:gd name="connsiteX1017" fmla="*/ 573004 w 1062379"/>
                <a:gd name="connsiteY1017" fmla="*/ 489228 h 492473"/>
                <a:gd name="connsiteX1018" fmla="*/ 571823 w 1062379"/>
                <a:gd name="connsiteY1018" fmla="*/ 487606 h 492473"/>
                <a:gd name="connsiteX1019" fmla="*/ 571823 w 1062379"/>
                <a:gd name="connsiteY1019" fmla="*/ 485689 h 492473"/>
                <a:gd name="connsiteX1020" fmla="*/ 572561 w 1062379"/>
                <a:gd name="connsiteY1020" fmla="*/ 484214 h 492473"/>
                <a:gd name="connsiteX1021" fmla="*/ 574626 w 1062379"/>
                <a:gd name="connsiteY1021" fmla="*/ 481559 h 492473"/>
                <a:gd name="connsiteX1022" fmla="*/ 576543 w 1062379"/>
                <a:gd name="connsiteY1022" fmla="*/ 479052 h 492473"/>
                <a:gd name="connsiteX1023" fmla="*/ 579493 w 1062379"/>
                <a:gd name="connsiteY1023" fmla="*/ 476544 h 492473"/>
                <a:gd name="connsiteX1024" fmla="*/ 583033 w 1062379"/>
                <a:gd name="connsiteY1024" fmla="*/ 474037 h 492473"/>
                <a:gd name="connsiteX1025" fmla="*/ 584508 w 1062379"/>
                <a:gd name="connsiteY1025" fmla="*/ 472267 h 492473"/>
                <a:gd name="connsiteX1026" fmla="*/ 585098 w 1062379"/>
                <a:gd name="connsiteY1026" fmla="*/ 469022 h 492473"/>
                <a:gd name="connsiteX1027" fmla="*/ 587457 w 1062379"/>
                <a:gd name="connsiteY1027" fmla="*/ 467252 h 492473"/>
                <a:gd name="connsiteX1028" fmla="*/ 589965 w 1062379"/>
                <a:gd name="connsiteY1028" fmla="*/ 466220 h 492473"/>
                <a:gd name="connsiteX1029" fmla="*/ 593062 w 1062379"/>
                <a:gd name="connsiteY1029" fmla="*/ 465335 h 492473"/>
                <a:gd name="connsiteX1030" fmla="*/ 593947 w 1062379"/>
                <a:gd name="connsiteY1030" fmla="*/ 463713 h 492473"/>
                <a:gd name="connsiteX1031" fmla="*/ 598225 w 1062379"/>
                <a:gd name="connsiteY1031" fmla="*/ 461058 h 492473"/>
                <a:gd name="connsiteX1032" fmla="*/ 600732 w 1062379"/>
                <a:gd name="connsiteY1032" fmla="*/ 459730 h 492473"/>
                <a:gd name="connsiteX1033" fmla="*/ 603977 w 1062379"/>
                <a:gd name="connsiteY1033" fmla="*/ 458993 h 492473"/>
                <a:gd name="connsiteX1034" fmla="*/ 608401 w 1062379"/>
                <a:gd name="connsiteY1034" fmla="*/ 457223 h 492473"/>
                <a:gd name="connsiteX1035" fmla="*/ 611941 w 1062379"/>
                <a:gd name="connsiteY1035" fmla="*/ 455158 h 492473"/>
                <a:gd name="connsiteX1036" fmla="*/ 615334 w 1062379"/>
                <a:gd name="connsiteY1036" fmla="*/ 451176 h 492473"/>
                <a:gd name="connsiteX1037" fmla="*/ 617988 w 1062379"/>
                <a:gd name="connsiteY1037" fmla="*/ 448668 h 492473"/>
                <a:gd name="connsiteX1038" fmla="*/ 620201 w 1062379"/>
                <a:gd name="connsiteY1038" fmla="*/ 447046 h 492473"/>
                <a:gd name="connsiteX1039" fmla="*/ 622118 w 1062379"/>
                <a:gd name="connsiteY1039" fmla="*/ 447046 h 492473"/>
                <a:gd name="connsiteX1040" fmla="*/ 623445 w 1062379"/>
                <a:gd name="connsiteY1040" fmla="*/ 448226 h 492473"/>
                <a:gd name="connsiteX1041" fmla="*/ 624626 w 1062379"/>
                <a:gd name="connsiteY1041" fmla="*/ 448226 h 492473"/>
                <a:gd name="connsiteX1042" fmla="*/ 625363 w 1062379"/>
                <a:gd name="connsiteY1042" fmla="*/ 447783 h 492473"/>
                <a:gd name="connsiteX1043" fmla="*/ 626690 w 1062379"/>
                <a:gd name="connsiteY1043" fmla="*/ 446161 h 492473"/>
                <a:gd name="connsiteX1044" fmla="*/ 628018 w 1062379"/>
                <a:gd name="connsiteY1044" fmla="*/ 444244 h 492473"/>
                <a:gd name="connsiteX1045" fmla="*/ 629345 w 1062379"/>
                <a:gd name="connsiteY1045" fmla="*/ 443506 h 492473"/>
                <a:gd name="connsiteX1046" fmla="*/ 631853 w 1062379"/>
                <a:gd name="connsiteY1046" fmla="*/ 443064 h 492473"/>
                <a:gd name="connsiteX1047" fmla="*/ 634065 w 1062379"/>
                <a:gd name="connsiteY1047" fmla="*/ 441736 h 492473"/>
                <a:gd name="connsiteX1048" fmla="*/ 632590 w 1062379"/>
                <a:gd name="connsiteY1048" fmla="*/ 440261 h 492473"/>
                <a:gd name="connsiteX1049" fmla="*/ 632590 w 1062379"/>
                <a:gd name="connsiteY1049" fmla="*/ 438787 h 492473"/>
                <a:gd name="connsiteX1050" fmla="*/ 634212 w 1062379"/>
                <a:gd name="connsiteY1050" fmla="*/ 436279 h 492473"/>
                <a:gd name="connsiteX1051" fmla="*/ 635540 w 1062379"/>
                <a:gd name="connsiteY1051" fmla="*/ 435099 h 492473"/>
                <a:gd name="connsiteX1052" fmla="*/ 636130 w 1062379"/>
                <a:gd name="connsiteY1052" fmla="*/ 432739 h 492473"/>
                <a:gd name="connsiteX1053" fmla="*/ 638047 w 1062379"/>
                <a:gd name="connsiteY1053" fmla="*/ 431117 h 492473"/>
                <a:gd name="connsiteX1054" fmla="*/ 639965 w 1062379"/>
                <a:gd name="connsiteY1054" fmla="*/ 428610 h 492473"/>
                <a:gd name="connsiteX1055" fmla="*/ 642324 w 1062379"/>
                <a:gd name="connsiteY1055" fmla="*/ 426545 h 492473"/>
                <a:gd name="connsiteX1056" fmla="*/ 646602 w 1062379"/>
                <a:gd name="connsiteY1056" fmla="*/ 424922 h 492473"/>
                <a:gd name="connsiteX1057" fmla="*/ 648962 w 1062379"/>
                <a:gd name="connsiteY1057" fmla="*/ 425365 h 492473"/>
                <a:gd name="connsiteX1058" fmla="*/ 651174 w 1062379"/>
                <a:gd name="connsiteY1058" fmla="*/ 424922 h 492473"/>
                <a:gd name="connsiteX1059" fmla="*/ 654714 w 1062379"/>
                <a:gd name="connsiteY1059" fmla="*/ 423595 h 492473"/>
                <a:gd name="connsiteX1060" fmla="*/ 656926 w 1062379"/>
                <a:gd name="connsiteY1060" fmla="*/ 423595 h 492473"/>
                <a:gd name="connsiteX1061" fmla="*/ 665923 w 1062379"/>
                <a:gd name="connsiteY1061" fmla="*/ 425365 h 492473"/>
                <a:gd name="connsiteX1062" fmla="*/ 668873 w 1062379"/>
                <a:gd name="connsiteY1062" fmla="*/ 425365 h 492473"/>
                <a:gd name="connsiteX1063" fmla="*/ 675805 w 1062379"/>
                <a:gd name="connsiteY1063" fmla="*/ 428020 h 492473"/>
                <a:gd name="connsiteX1064" fmla="*/ 679050 w 1062379"/>
                <a:gd name="connsiteY1064" fmla="*/ 428610 h 492473"/>
                <a:gd name="connsiteX1065" fmla="*/ 681262 w 1062379"/>
                <a:gd name="connsiteY1065" fmla="*/ 429347 h 492473"/>
                <a:gd name="connsiteX1066" fmla="*/ 682295 w 1062379"/>
                <a:gd name="connsiteY1066" fmla="*/ 430380 h 492473"/>
                <a:gd name="connsiteX1067" fmla="*/ 683917 w 1062379"/>
                <a:gd name="connsiteY1067" fmla="*/ 431707 h 492473"/>
                <a:gd name="connsiteX1068" fmla="*/ 692619 w 1062379"/>
                <a:gd name="connsiteY1068" fmla="*/ 432739 h 492473"/>
                <a:gd name="connsiteX1069" fmla="*/ 694979 w 1062379"/>
                <a:gd name="connsiteY1069" fmla="*/ 433477 h 492473"/>
                <a:gd name="connsiteX1070" fmla="*/ 695864 w 1062379"/>
                <a:gd name="connsiteY1070" fmla="*/ 434657 h 492473"/>
                <a:gd name="connsiteX1071" fmla="*/ 698371 w 1062379"/>
                <a:gd name="connsiteY1071" fmla="*/ 436132 h 492473"/>
                <a:gd name="connsiteX1072" fmla="*/ 700436 w 1062379"/>
                <a:gd name="connsiteY1072" fmla="*/ 436427 h 492473"/>
                <a:gd name="connsiteX1073" fmla="*/ 698519 w 1062379"/>
                <a:gd name="connsiteY1073" fmla="*/ 430674 h 492473"/>
                <a:gd name="connsiteX1074" fmla="*/ 699256 w 1062379"/>
                <a:gd name="connsiteY1074" fmla="*/ 427282 h 492473"/>
                <a:gd name="connsiteX1075" fmla="*/ 702058 w 1062379"/>
                <a:gd name="connsiteY1075" fmla="*/ 417843 h 492473"/>
                <a:gd name="connsiteX1076" fmla="*/ 703533 w 1062379"/>
                <a:gd name="connsiteY1076" fmla="*/ 416368 h 492473"/>
                <a:gd name="connsiteX1077" fmla="*/ 706336 w 1062379"/>
                <a:gd name="connsiteY1077" fmla="*/ 415040 h 492473"/>
                <a:gd name="connsiteX1078" fmla="*/ 710760 w 1062379"/>
                <a:gd name="connsiteY1078" fmla="*/ 413566 h 492473"/>
                <a:gd name="connsiteX1079" fmla="*/ 712383 w 1062379"/>
                <a:gd name="connsiteY1079" fmla="*/ 411648 h 492473"/>
                <a:gd name="connsiteX1080" fmla="*/ 717545 w 1062379"/>
                <a:gd name="connsiteY1080" fmla="*/ 411648 h 492473"/>
                <a:gd name="connsiteX1081" fmla="*/ 718577 w 1062379"/>
                <a:gd name="connsiteY1081" fmla="*/ 411353 h 492473"/>
                <a:gd name="connsiteX1082" fmla="*/ 719168 w 1062379"/>
                <a:gd name="connsiteY1082" fmla="*/ 410173 h 492473"/>
                <a:gd name="connsiteX1083" fmla="*/ 723150 w 1062379"/>
                <a:gd name="connsiteY1083" fmla="*/ 412091 h 492473"/>
                <a:gd name="connsiteX1084" fmla="*/ 729934 w 1062379"/>
                <a:gd name="connsiteY1084" fmla="*/ 415925 h 492473"/>
                <a:gd name="connsiteX1085" fmla="*/ 735096 w 1062379"/>
                <a:gd name="connsiteY1085" fmla="*/ 418433 h 492473"/>
                <a:gd name="connsiteX1086" fmla="*/ 741144 w 1062379"/>
                <a:gd name="connsiteY1086" fmla="*/ 420793 h 492473"/>
                <a:gd name="connsiteX1087" fmla="*/ 749403 w 1062379"/>
                <a:gd name="connsiteY1087" fmla="*/ 422857 h 492473"/>
                <a:gd name="connsiteX1088" fmla="*/ 756483 w 1062379"/>
                <a:gd name="connsiteY1088" fmla="*/ 423595 h 492473"/>
                <a:gd name="connsiteX1089" fmla="*/ 757663 w 1062379"/>
                <a:gd name="connsiteY1089" fmla="*/ 423152 h 492473"/>
                <a:gd name="connsiteX1090" fmla="*/ 760465 w 1062379"/>
                <a:gd name="connsiteY1090" fmla="*/ 419908 h 492473"/>
                <a:gd name="connsiteX1091" fmla="*/ 764152 w 1062379"/>
                <a:gd name="connsiteY1091" fmla="*/ 419908 h 492473"/>
                <a:gd name="connsiteX1092" fmla="*/ 771674 w 1062379"/>
                <a:gd name="connsiteY1092" fmla="*/ 420203 h 492473"/>
                <a:gd name="connsiteX1093" fmla="*/ 782883 w 1062379"/>
                <a:gd name="connsiteY1093" fmla="*/ 420203 h 492473"/>
                <a:gd name="connsiteX1094" fmla="*/ 790701 w 1062379"/>
                <a:gd name="connsiteY1094" fmla="*/ 418728 h 492473"/>
                <a:gd name="connsiteX1095" fmla="*/ 793650 w 1062379"/>
                <a:gd name="connsiteY1095" fmla="*/ 418728 h 492473"/>
                <a:gd name="connsiteX1096" fmla="*/ 798370 w 1062379"/>
                <a:gd name="connsiteY1096" fmla="*/ 420645 h 492473"/>
                <a:gd name="connsiteX1097" fmla="*/ 801910 w 1062379"/>
                <a:gd name="connsiteY1097" fmla="*/ 420940 h 492473"/>
                <a:gd name="connsiteX1098" fmla="*/ 808547 w 1062379"/>
                <a:gd name="connsiteY1098" fmla="*/ 420940 h 492473"/>
                <a:gd name="connsiteX1099" fmla="*/ 813267 w 1062379"/>
                <a:gd name="connsiteY1099" fmla="*/ 421235 h 492473"/>
                <a:gd name="connsiteX1100" fmla="*/ 819019 w 1062379"/>
                <a:gd name="connsiteY1100" fmla="*/ 422415 h 492473"/>
                <a:gd name="connsiteX1101" fmla="*/ 825951 w 1062379"/>
                <a:gd name="connsiteY1101" fmla="*/ 422415 h 492473"/>
                <a:gd name="connsiteX1102" fmla="*/ 828163 w 1062379"/>
                <a:gd name="connsiteY1102" fmla="*/ 421973 h 492473"/>
                <a:gd name="connsiteX1103" fmla="*/ 831998 w 1062379"/>
                <a:gd name="connsiteY1103" fmla="*/ 421973 h 492473"/>
                <a:gd name="connsiteX1104" fmla="*/ 835095 w 1062379"/>
                <a:gd name="connsiteY1104" fmla="*/ 423300 h 492473"/>
                <a:gd name="connsiteX1105" fmla="*/ 838930 w 1062379"/>
                <a:gd name="connsiteY1105" fmla="*/ 424480 h 492473"/>
                <a:gd name="connsiteX1106" fmla="*/ 841437 w 1062379"/>
                <a:gd name="connsiteY1106" fmla="*/ 424922 h 492473"/>
                <a:gd name="connsiteX1107" fmla="*/ 843060 w 1062379"/>
                <a:gd name="connsiteY1107" fmla="*/ 425217 h 492473"/>
                <a:gd name="connsiteX1108" fmla="*/ 846010 w 1062379"/>
                <a:gd name="connsiteY1108" fmla="*/ 425217 h 492473"/>
                <a:gd name="connsiteX1109" fmla="*/ 847780 w 1062379"/>
                <a:gd name="connsiteY1109" fmla="*/ 424922 h 492473"/>
                <a:gd name="connsiteX1110" fmla="*/ 848812 w 1062379"/>
                <a:gd name="connsiteY1110" fmla="*/ 425512 h 492473"/>
                <a:gd name="connsiteX1111" fmla="*/ 849845 w 1062379"/>
                <a:gd name="connsiteY1111" fmla="*/ 428462 h 492473"/>
                <a:gd name="connsiteX1112" fmla="*/ 852204 w 1062379"/>
                <a:gd name="connsiteY1112" fmla="*/ 430380 h 492473"/>
                <a:gd name="connsiteX1113" fmla="*/ 854122 w 1062379"/>
                <a:gd name="connsiteY1113" fmla="*/ 432149 h 492473"/>
                <a:gd name="connsiteX1114" fmla="*/ 855744 w 1062379"/>
                <a:gd name="connsiteY1114" fmla="*/ 434214 h 492473"/>
                <a:gd name="connsiteX1115" fmla="*/ 857367 w 1062379"/>
                <a:gd name="connsiteY1115" fmla="*/ 435099 h 492473"/>
                <a:gd name="connsiteX1116" fmla="*/ 860169 w 1062379"/>
                <a:gd name="connsiteY1116" fmla="*/ 435099 h 492473"/>
                <a:gd name="connsiteX1117" fmla="*/ 865479 w 1062379"/>
                <a:gd name="connsiteY1117" fmla="*/ 435689 h 492473"/>
                <a:gd name="connsiteX1118" fmla="*/ 868576 w 1062379"/>
                <a:gd name="connsiteY1118" fmla="*/ 436427 h 492473"/>
                <a:gd name="connsiteX1119" fmla="*/ 872558 w 1062379"/>
                <a:gd name="connsiteY1119" fmla="*/ 439819 h 492473"/>
                <a:gd name="connsiteX1120" fmla="*/ 876098 w 1062379"/>
                <a:gd name="connsiteY1120" fmla="*/ 443359 h 492473"/>
                <a:gd name="connsiteX1121" fmla="*/ 876688 w 1062379"/>
                <a:gd name="connsiteY1121" fmla="*/ 442769 h 492473"/>
                <a:gd name="connsiteX1122" fmla="*/ 877425 w 1062379"/>
                <a:gd name="connsiteY1122" fmla="*/ 441884 h 492473"/>
                <a:gd name="connsiteX1123" fmla="*/ 877425 w 1062379"/>
                <a:gd name="connsiteY1123" fmla="*/ 440704 h 492473"/>
                <a:gd name="connsiteX1124" fmla="*/ 876098 w 1062379"/>
                <a:gd name="connsiteY1124" fmla="*/ 436722 h 492473"/>
                <a:gd name="connsiteX1125" fmla="*/ 875361 w 1062379"/>
                <a:gd name="connsiteY1125" fmla="*/ 433034 h 492473"/>
                <a:gd name="connsiteX1126" fmla="*/ 874918 w 1062379"/>
                <a:gd name="connsiteY1126" fmla="*/ 429642 h 492473"/>
                <a:gd name="connsiteX1127" fmla="*/ 874918 w 1062379"/>
                <a:gd name="connsiteY1127" fmla="*/ 428315 h 492473"/>
                <a:gd name="connsiteX1128" fmla="*/ 875951 w 1062379"/>
                <a:gd name="connsiteY1128" fmla="*/ 426102 h 492473"/>
                <a:gd name="connsiteX1129" fmla="*/ 877278 w 1062379"/>
                <a:gd name="connsiteY1129" fmla="*/ 424185 h 492473"/>
                <a:gd name="connsiteX1130" fmla="*/ 881850 w 1062379"/>
                <a:gd name="connsiteY1130" fmla="*/ 422267 h 492473"/>
                <a:gd name="connsiteX1131" fmla="*/ 884800 w 1062379"/>
                <a:gd name="connsiteY1131" fmla="*/ 421677 h 492473"/>
                <a:gd name="connsiteX1132" fmla="*/ 884800 w 1062379"/>
                <a:gd name="connsiteY1132" fmla="*/ 420498 h 492473"/>
                <a:gd name="connsiteX1133" fmla="*/ 882440 w 1062379"/>
                <a:gd name="connsiteY1133" fmla="*/ 419760 h 492473"/>
                <a:gd name="connsiteX1134" fmla="*/ 880670 w 1062379"/>
                <a:gd name="connsiteY1134" fmla="*/ 418580 h 492473"/>
                <a:gd name="connsiteX1135" fmla="*/ 880375 w 1062379"/>
                <a:gd name="connsiteY1135" fmla="*/ 417843 h 492473"/>
                <a:gd name="connsiteX1136" fmla="*/ 880375 w 1062379"/>
                <a:gd name="connsiteY1136" fmla="*/ 417105 h 492473"/>
                <a:gd name="connsiteX1137" fmla="*/ 880818 w 1062379"/>
                <a:gd name="connsiteY1137" fmla="*/ 416368 h 492473"/>
                <a:gd name="connsiteX1138" fmla="*/ 883915 w 1062379"/>
                <a:gd name="connsiteY1138" fmla="*/ 415040 h 492473"/>
                <a:gd name="connsiteX1139" fmla="*/ 886717 w 1062379"/>
                <a:gd name="connsiteY1139" fmla="*/ 413713 h 492473"/>
                <a:gd name="connsiteX1140" fmla="*/ 890257 w 1062379"/>
                <a:gd name="connsiteY1140" fmla="*/ 414598 h 492473"/>
                <a:gd name="connsiteX1141" fmla="*/ 890995 w 1062379"/>
                <a:gd name="connsiteY1141" fmla="*/ 414008 h 492473"/>
                <a:gd name="connsiteX1142" fmla="*/ 890995 w 1062379"/>
                <a:gd name="connsiteY1142" fmla="*/ 412681 h 492473"/>
                <a:gd name="connsiteX1143" fmla="*/ 890405 w 1062379"/>
                <a:gd name="connsiteY1143" fmla="*/ 411353 h 492473"/>
                <a:gd name="connsiteX1144" fmla="*/ 889667 w 1062379"/>
                <a:gd name="connsiteY1144" fmla="*/ 409141 h 492473"/>
                <a:gd name="connsiteX1145" fmla="*/ 888045 w 1062379"/>
                <a:gd name="connsiteY1145" fmla="*/ 407961 h 492473"/>
                <a:gd name="connsiteX1146" fmla="*/ 888045 w 1062379"/>
                <a:gd name="connsiteY1146" fmla="*/ 406633 h 492473"/>
                <a:gd name="connsiteX1147" fmla="*/ 888930 w 1062379"/>
                <a:gd name="connsiteY1147" fmla="*/ 404273 h 492473"/>
                <a:gd name="connsiteX1148" fmla="*/ 887602 w 1062379"/>
                <a:gd name="connsiteY1148" fmla="*/ 399849 h 492473"/>
                <a:gd name="connsiteX1149" fmla="*/ 886127 w 1062379"/>
                <a:gd name="connsiteY1149" fmla="*/ 396014 h 492473"/>
                <a:gd name="connsiteX1150" fmla="*/ 883620 w 1062379"/>
                <a:gd name="connsiteY1150" fmla="*/ 389377 h 492473"/>
                <a:gd name="connsiteX1151" fmla="*/ 881998 w 1062379"/>
                <a:gd name="connsiteY1151" fmla="*/ 387460 h 492473"/>
                <a:gd name="connsiteX1152" fmla="*/ 881113 w 1062379"/>
                <a:gd name="connsiteY1152" fmla="*/ 384362 h 492473"/>
                <a:gd name="connsiteX1153" fmla="*/ 880081 w 1062379"/>
                <a:gd name="connsiteY1153" fmla="*/ 382740 h 492473"/>
                <a:gd name="connsiteX1154" fmla="*/ 880081 w 1062379"/>
                <a:gd name="connsiteY1154" fmla="*/ 380380 h 492473"/>
                <a:gd name="connsiteX1155" fmla="*/ 880375 w 1062379"/>
                <a:gd name="connsiteY1155" fmla="*/ 378758 h 492473"/>
                <a:gd name="connsiteX1156" fmla="*/ 880081 w 1062379"/>
                <a:gd name="connsiteY1156" fmla="*/ 375513 h 492473"/>
                <a:gd name="connsiteX1157" fmla="*/ 879638 w 1062379"/>
                <a:gd name="connsiteY1157" fmla="*/ 371973 h 492473"/>
                <a:gd name="connsiteX1158" fmla="*/ 880081 w 1062379"/>
                <a:gd name="connsiteY1158" fmla="*/ 368286 h 492473"/>
                <a:gd name="connsiteX1159" fmla="*/ 880965 w 1062379"/>
                <a:gd name="connsiteY1159" fmla="*/ 365926 h 492473"/>
                <a:gd name="connsiteX1160" fmla="*/ 880670 w 1062379"/>
                <a:gd name="connsiteY1160" fmla="*/ 365041 h 492473"/>
                <a:gd name="connsiteX1161" fmla="*/ 881113 w 1062379"/>
                <a:gd name="connsiteY1161" fmla="*/ 364303 h 492473"/>
                <a:gd name="connsiteX1162" fmla="*/ 882588 w 1062379"/>
                <a:gd name="connsiteY1162" fmla="*/ 364008 h 492473"/>
                <a:gd name="connsiteX1163" fmla="*/ 883325 w 1062379"/>
                <a:gd name="connsiteY1163" fmla="*/ 362976 h 492473"/>
                <a:gd name="connsiteX1164" fmla="*/ 882588 w 1062379"/>
                <a:gd name="connsiteY1164" fmla="*/ 361944 h 492473"/>
                <a:gd name="connsiteX1165" fmla="*/ 880081 w 1062379"/>
                <a:gd name="connsiteY1165" fmla="*/ 361206 h 492473"/>
                <a:gd name="connsiteX1166" fmla="*/ 877278 w 1062379"/>
                <a:gd name="connsiteY1166" fmla="*/ 360026 h 492473"/>
                <a:gd name="connsiteX1167" fmla="*/ 873886 w 1062379"/>
                <a:gd name="connsiteY1167" fmla="*/ 360026 h 492473"/>
                <a:gd name="connsiteX1168" fmla="*/ 870493 w 1062379"/>
                <a:gd name="connsiteY1168" fmla="*/ 360321 h 492473"/>
                <a:gd name="connsiteX1169" fmla="*/ 868723 w 1062379"/>
                <a:gd name="connsiteY1169" fmla="*/ 359436 h 492473"/>
                <a:gd name="connsiteX1170" fmla="*/ 867248 w 1062379"/>
                <a:gd name="connsiteY1170" fmla="*/ 358256 h 492473"/>
                <a:gd name="connsiteX1171" fmla="*/ 867248 w 1062379"/>
                <a:gd name="connsiteY1171" fmla="*/ 357519 h 492473"/>
                <a:gd name="connsiteX1172" fmla="*/ 869166 w 1062379"/>
                <a:gd name="connsiteY1172" fmla="*/ 355601 h 492473"/>
                <a:gd name="connsiteX1173" fmla="*/ 871968 w 1062379"/>
                <a:gd name="connsiteY1173" fmla="*/ 353537 h 492473"/>
                <a:gd name="connsiteX1174" fmla="*/ 876393 w 1062379"/>
                <a:gd name="connsiteY1174" fmla="*/ 352652 h 492473"/>
                <a:gd name="connsiteX1175" fmla="*/ 881260 w 1062379"/>
                <a:gd name="connsiteY1175" fmla="*/ 351324 h 492473"/>
                <a:gd name="connsiteX1176" fmla="*/ 883768 w 1062379"/>
                <a:gd name="connsiteY1176" fmla="*/ 350292 h 492473"/>
                <a:gd name="connsiteX1177" fmla="*/ 887013 w 1062379"/>
                <a:gd name="connsiteY1177" fmla="*/ 349554 h 492473"/>
                <a:gd name="connsiteX1178" fmla="*/ 890847 w 1062379"/>
                <a:gd name="connsiteY1178" fmla="*/ 349259 h 492473"/>
                <a:gd name="connsiteX1179" fmla="*/ 892765 w 1062379"/>
                <a:gd name="connsiteY1179" fmla="*/ 349259 h 492473"/>
                <a:gd name="connsiteX1180" fmla="*/ 897632 w 1062379"/>
                <a:gd name="connsiteY1180" fmla="*/ 348227 h 492473"/>
                <a:gd name="connsiteX1181" fmla="*/ 905301 w 1062379"/>
                <a:gd name="connsiteY1181" fmla="*/ 345720 h 492473"/>
                <a:gd name="connsiteX1182" fmla="*/ 912234 w 1062379"/>
                <a:gd name="connsiteY1182" fmla="*/ 343655 h 492473"/>
                <a:gd name="connsiteX1183" fmla="*/ 914593 w 1062379"/>
                <a:gd name="connsiteY1183" fmla="*/ 342475 h 492473"/>
                <a:gd name="connsiteX1184" fmla="*/ 916363 w 1062379"/>
                <a:gd name="connsiteY1184" fmla="*/ 343655 h 492473"/>
                <a:gd name="connsiteX1185" fmla="*/ 917101 w 1062379"/>
                <a:gd name="connsiteY1185" fmla="*/ 346457 h 492473"/>
                <a:gd name="connsiteX1186" fmla="*/ 919166 w 1062379"/>
                <a:gd name="connsiteY1186" fmla="*/ 347932 h 492473"/>
                <a:gd name="connsiteX1187" fmla="*/ 921230 w 1062379"/>
                <a:gd name="connsiteY1187" fmla="*/ 348669 h 492473"/>
                <a:gd name="connsiteX1188" fmla="*/ 922410 w 1062379"/>
                <a:gd name="connsiteY1188" fmla="*/ 348669 h 492473"/>
                <a:gd name="connsiteX1189" fmla="*/ 925950 w 1062379"/>
                <a:gd name="connsiteY1189" fmla="*/ 347637 h 492473"/>
                <a:gd name="connsiteX1190" fmla="*/ 929637 w 1062379"/>
                <a:gd name="connsiteY1190" fmla="*/ 346899 h 492473"/>
                <a:gd name="connsiteX1191" fmla="*/ 931112 w 1062379"/>
                <a:gd name="connsiteY1191" fmla="*/ 347342 h 492473"/>
                <a:gd name="connsiteX1192" fmla="*/ 933030 w 1062379"/>
                <a:gd name="connsiteY1192" fmla="*/ 348817 h 492473"/>
                <a:gd name="connsiteX1193" fmla="*/ 935242 w 1062379"/>
                <a:gd name="connsiteY1193" fmla="*/ 350144 h 492473"/>
                <a:gd name="connsiteX1194" fmla="*/ 936422 w 1062379"/>
                <a:gd name="connsiteY1194" fmla="*/ 350144 h 492473"/>
                <a:gd name="connsiteX1195" fmla="*/ 937454 w 1062379"/>
                <a:gd name="connsiteY1195" fmla="*/ 349112 h 492473"/>
                <a:gd name="connsiteX1196" fmla="*/ 938487 w 1062379"/>
                <a:gd name="connsiteY1196" fmla="*/ 347194 h 492473"/>
                <a:gd name="connsiteX1197" fmla="*/ 939077 w 1062379"/>
                <a:gd name="connsiteY1197" fmla="*/ 344687 h 492473"/>
                <a:gd name="connsiteX1198" fmla="*/ 939077 w 1062379"/>
                <a:gd name="connsiteY1198" fmla="*/ 342032 h 492473"/>
                <a:gd name="connsiteX1199" fmla="*/ 938782 w 1062379"/>
                <a:gd name="connsiteY1199" fmla="*/ 340410 h 492473"/>
                <a:gd name="connsiteX1200" fmla="*/ 938044 w 1062379"/>
                <a:gd name="connsiteY1200" fmla="*/ 339820 h 492473"/>
                <a:gd name="connsiteX1201" fmla="*/ 934652 w 1062379"/>
                <a:gd name="connsiteY1201" fmla="*/ 338935 h 492473"/>
                <a:gd name="connsiteX1202" fmla="*/ 931407 w 1062379"/>
                <a:gd name="connsiteY1202" fmla="*/ 337313 h 492473"/>
                <a:gd name="connsiteX1203" fmla="*/ 930965 w 1062379"/>
                <a:gd name="connsiteY1203" fmla="*/ 335838 h 492473"/>
                <a:gd name="connsiteX1204" fmla="*/ 930965 w 1062379"/>
                <a:gd name="connsiteY1204" fmla="*/ 334805 h 492473"/>
                <a:gd name="connsiteX1205" fmla="*/ 931850 w 1062379"/>
                <a:gd name="connsiteY1205" fmla="*/ 332298 h 492473"/>
                <a:gd name="connsiteX1206" fmla="*/ 933915 w 1062379"/>
                <a:gd name="connsiteY1206" fmla="*/ 327726 h 492473"/>
                <a:gd name="connsiteX1207" fmla="*/ 936127 w 1062379"/>
                <a:gd name="connsiteY1207" fmla="*/ 321383 h 492473"/>
                <a:gd name="connsiteX1208" fmla="*/ 937307 w 1062379"/>
                <a:gd name="connsiteY1208" fmla="*/ 316369 h 492473"/>
                <a:gd name="connsiteX1209" fmla="*/ 940847 w 1062379"/>
                <a:gd name="connsiteY1209" fmla="*/ 308994 h 492473"/>
                <a:gd name="connsiteX1210" fmla="*/ 943649 w 1062379"/>
                <a:gd name="connsiteY1210" fmla="*/ 301177 h 492473"/>
                <a:gd name="connsiteX1211" fmla="*/ 948221 w 1062379"/>
                <a:gd name="connsiteY1211" fmla="*/ 289968 h 492473"/>
                <a:gd name="connsiteX1212" fmla="*/ 948959 w 1062379"/>
                <a:gd name="connsiteY1212" fmla="*/ 287755 h 492473"/>
                <a:gd name="connsiteX1213" fmla="*/ 949401 w 1062379"/>
                <a:gd name="connsiteY1213" fmla="*/ 284216 h 492473"/>
                <a:gd name="connsiteX1214" fmla="*/ 949696 w 1062379"/>
                <a:gd name="connsiteY1214" fmla="*/ 282741 h 492473"/>
                <a:gd name="connsiteX1215" fmla="*/ 951319 w 1062379"/>
                <a:gd name="connsiteY1215" fmla="*/ 282003 h 492473"/>
                <a:gd name="connsiteX1216" fmla="*/ 953973 w 1062379"/>
                <a:gd name="connsiteY1216" fmla="*/ 282741 h 492473"/>
                <a:gd name="connsiteX1217" fmla="*/ 960463 w 1062379"/>
                <a:gd name="connsiteY1217" fmla="*/ 285248 h 492473"/>
                <a:gd name="connsiteX1218" fmla="*/ 965478 w 1062379"/>
                <a:gd name="connsiteY1218" fmla="*/ 287460 h 492473"/>
                <a:gd name="connsiteX1219" fmla="*/ 967543 w 1062379"/>
                <a:gd name="connsiteY1219" fmla="*/ 288198 h 492473"/>
                <a:gd name="connsiteX1220" fmla="*/ 970640 w 1062379"/>
                <a:gd name="connsiteY1220" fmla="*/ 288935 h 492473"/>
                <a:gd name="connsiteX1221" fmla="*/ 975360 w 1062379"/>
                <a:gd name="connsiteY1221" fmla="*/ 289820 h 492473"/>
                <a:gd name="connsiteX1222" fmla="*/ 978162 w 1062379"/>
                <a:gd name="connsiteY1222" fmla="*/ 289525 h 492473"/>
                <a:gd name="connsiteX1223" fmla="*/ 980522 w 1062379"/>
                <a:gd name="connsiteY1223" fmla="*/ 288935 h 492473"/>
                <a:gd name="connsiteX1224" fmla="*/ 983767 w 1062379"/>
                <a:gd name="connsiteY1224" fmla="*/ 288935 h 492473"/>
                <a:gd name="connsiteX1225" fmla="*/ 988782 w 1062379"/>
                <a:gd name="connsiteY1225" fmla="*/ 289525 h 492473"/>
                <a:gd name="connsiteX1226" fmla="*/ 992321 w 1062379"/>
                <a:gd name="connsiteY1226" fmla="*/ 289525 h 492473"/>
                <a:gd name="connsiteX1227" fmla="*/ 993649 w 1062379"/>
                <a:gd name="connsiteY1227" fmla="*/ 290705 h 492473"/>
                <a:gd name="connsiteX1228" fmla="*/ 994386 w 1062379"/>
                <a:gd name="connsiteY1228" fmla="*/ 293213 h 492473"/>
                <a:gd name="connsiteX1229" fmla="*/ 995418 w 1062379"/>
                <a:gd name="connsiteY1229" fmla="*/ 294245 h 492473"/>
                <a:gd name="connsiteX1230" fmla="*/ 997336 w 1062379"/>
                <a:gd name="connsiteY1230" fmla="*/ 293803 h 492473"/>
                <a:gd name="connsiteX1231" fmla="*/ 1001318 w 1062379"/>
                <a:gd name="connsiteY1231" fmla="*/ 291590 h 492473"/>
                <a:gd name="connsiteX1232" fmla="*/ 1003825 w 1062379"/>
                <a:gd name="connsiteY1232" fmla="*/ 289820 h 492473"/>
                <a:gd name="connsiteX1233" fmla="*/ 1007070 w 1062379"/>
                <a:gd name="connsiteY1233" fmla="*/ 287313 h 492473"/>
                <a:gd name="connsiteX1234" fmla="*/ 1010315 w 1062379"/>
                <a:gd name="connsiteY1234" fmla="*/ 287018 h 492473"/>
                <a:gd name="connsiteX1235" fmla="*/ 1013708 w 1062379"/>
                <a:gd name="connsiteY1235" fmla="*/ 286428 h 492473"/>
                <a:gd name="connsiteX1236" fmla="*/ 1014887 w 1062379"/>
                <a:gd name="connsiteY1236" fmla="*/ 285248 h 492473"/>
                <a:gd name="connsiteX1237" fmla="*/ 1016067 w 1062379"/>
                <a:gd name="connsiteY1237" fmla="*/ 282298 h 492473"/>
                <a:gd name="connsiteX1238" fmla="*/ 1018132 w 1062379"/>
                <a:gd name="connsiteY1238" fmla="*/ 280086 h 492473"/>
                <a:gd name="connsiteX1239" fmla="*/ 1018427 w 1062379"/>
                <a:gd name="connsiteY1239" fmla="*/ 277284 h 492473"/>
                <a:gd name="connsiteX1240" fmla="*/ 1017690 w 1062379"/>
                <a:gd name="connsiteY1240" fmla="*/ 275366 h 492473"/>
                <a:gd name="connsiteX1241" fmla="*/ 1016215 w 1062379"/>
                <a:gd name="connsiteY1241" fmla="*/ 272121 h 492473"/>
                <a:gd name="connsiteX1242" fmla="*/ 1016215 w 1062379"/>
                <a:gd name="connsiteY1242" fmla="*/ 269909 h 492473"/>
                <a:gd name="connsiteX1243" fmla="*/ 1015625 w 1062379"/>
                <a:gd name="connsiteY1243" fmla="*/ 263714 h 492473"/>
                <a:gd name="connsiteX1244" fmla="*/ 1014740 w 1062379"/>
                <a:gd name="connsiteY1244" fmla="*/ 258110 h 492473"/>
                <a:gd name="connsiteX1245" fmla="*/ 1015625 w 1062379"/>
                <a:gd name="connsiteY1245" fmla="*/ 253538 h 492473"/>
                <a:gd name="connsiteX1246" fmla="*/ 1017247 w 1062379"/>
                <a:gd name="connsiteY1246" fmla="*/ 248523 h 492473"/>
                <a:gd name="connsiteX1247" fmla="*/ 1017837 w 1062379"/>
                <a:gd name="connsiteY1247" fmla="*/ 246900 h 492473"/>
                <a:gd name="connsiteX1248" fmla="*/ 1018869 w 1062379"/>
                <a:gd name="connsiteY1248" fmla="*/ 244835 h 492473"/>
                <a:gd name="connsiteX1249" fmla="*/ 1020344 w 1062379"/>
                <a:gd name="connsiteY1249" fmla="*/ 242328 h 492473"/>
                <a:gd name="connsiteX1250" fmla="*/ 1022410 w 1062379"/>
                <a:gd name="connsiteY1250" fmla="*/ 241591 h 492473"/>
                <a:gd name="connsiteX1251" fmla="*/ 1028309 w 1062379"/>
                <a:gd name="connsiteY1251" fmla="*/ 241001 h 492473"/>
                <a:gd name="connsiteX1252" fmla="*/ 1033766 w 1062379"/>
                <a:gd name="connsiteY1252" fmla="*/ 239968 h 492473"/>
                <a:gd name="connsiteX1253" fmla="*/ 1036569 w 1062379"/>
                <a:gd name="connsiteY1253" fmla="*/ 238936 h 492473"/>
                <a:gd name="connsiteX1254" fmla="*/ 1039519 w 1062379"/>
                <a:gd name="connsiteY1254" fmla="*/ 238346 h 492473"/>
                <a:gd name="connsiteX1255" fmla="*/ 1041288 w 1062379"/>
                <a:gd name="connsiteY1255" fmla="*/ 237608 h 492473"/>
                <a:gd name="connsiteX1256" fmla="*/ 1044238 w 1062379"/>
                <a:gd name="connsiteY1256" fmla="*/ 234069 h 492473"/>
                <a:gd name="connsiteX1257" fmla="*/ 1045713 w 1062379"/>
                <a:gd name="connsiteY1257" fmla="*/ 232004 h 492473"/>
                <a:gd name="connsiteX1258" fmla="*/ 1046745 w 1062379"/>
                <a:gd name="connsiteY1258" fmla="*/ 226547 h 492473"/>
                <a:gd name="connsiteX1259" fmla="*/ 1046008 w 1062379"/>
                <a:gd name="connsiteY1259" fmla="*/ 223892 h 492473"/>
                <a:gd name="connsiteX1260" fmla="*/ 1046598 w 1062379"/>
                <a:gd name="connsiteY1260" fmla="*/ 221532 h 492473"/>
                <a:gd name="connsiteX1261" fmla="*/ 1048073 w 1062379"/>
                <a:gd name="connsiteY1261" fmla="*/ 220204 h 492473"/>
                <a:gd name="connsiteX1262" fmla="*/ 1050138 w 1062379"/>
                <a:gd name="connsiteY1262" fmla="*/ 218877 h 492473"/>
                <a:gd name="connsiteX1263" fmla="*/ 1051465 w 1062379"/>
                <a:gd name="connsiteY1263" fmla="*/ 218582 h 492473"/>
                <a:gd name="connsiteX1264" fmla="*/ 1054415 w 1062379"/>
                <a:gd name="connsiteY1264" fmla="*/ 218140 h 492473"/>
                <a:gd name="connsiteX1265" fmla="*/ 1059135 w 1062379"/>
                <a:gd name="connsiteY1265" fmla="*/ 218140 h 492473"/>
                <a:gd name="connsiteX1266" fmla="*/ 1061495 w 1062379"/>
                <a:gd name="connsiteY1266" fmla="*/ 219025 h 492473"/>
                <a:gd name="connsiteX1267" fmla="*/ 1060757 w 1062379"/>
                <a:gd name="connsiteY1267" fmla="*/ 216960 h 4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Lst>
              <a:rect l="l" t="t" r="r" b="b"/>
              <a:pathLst>
                <a:path w="1062379" h="492473">
                  <a:moveTo>
                    <a:pt x="157816" y="342180"/>
                  </a:moveTo>
                  <a:lnTo>
                    <a:pt x="158111" y="340557"/>
                  </a:lnTo>
                  <a:lnTo>
                    <a:pt x="157226" y="338640"/>
                  </a:lnTo>
                  <a:lnTo>
                    <a:pt x="155898" y="338345"/>
                  </a:lnTo>
                  <a:lnTo>
                    <a:pt x="154423" y="340115"/>
                  </a:lnTo>
                  <a:lnTo>
                    <a:pt x="155603" y="341590"/>
                  </a:lnTo>
                  <a:lnTo>
                    <a:pt x="157373" y="342475"/>
                  </a:lnTo>
                  <a:lnTo>
                    <a:pt x="157816" y="342180"/>
                  </a:lnTo>
                  <a:close/>
                  <a:moveTo>
                    <a:pt x="88790" y="357076"/>
                  </a:moveTo>
                  <a:lnTo>
                    <a:pt x="88790" y="355159"/>
                  </a:lnTo>
                  <a:lnTo>
                    <a:pt x="90855" y="353537"/>
                  </a:lnTo>
                  <a:lnTo>
                    <a:pt x="90855" y="352799"/>
                  </a:lnTo>
                  <a:lnTo>
                    <a:pt x="89380" y="353242"/>
                  </a:lnTo>
                  <a:lnTo>
                    <a:pt x="88495" y="353979"/>
                  </a:lnTo>
                  <a:lnTo>
                    <a:pt x="87757" y="357519"/>
                  </a:lnTo>
                  <a:lnTo>
                    <a:pt x="90412" y="360911"/>
                  </a:lnTo>
                  <a:lnTo>
                    <a:pt x="91740" y="360911"/>
                  </a:lnTo>
                  <a:lnTo>
                    <a:pt x="92624" y="360174"/>
                  </a:lnTo>
                  <a:lnTo>
                    <a:pt x="90412" y="359289"/>
                  </a:lnTo>
                  <a:lnTo>
                    <a:pt x="88937" y="357076"/>
                  </a:lnTo>
                  <a:close/>
                  <a:moveTo>
                    <a:pt x="333478" y="342770"/>
                  </a:moveTo>
                  <a:lnTo>
                    <a:pt x="333035" y="340262"/>
                  </a:lnTo>
                  <a:lnTo>
                    <a:pt x="333035" y="338197"/>
                  </a:lnTo>
                  <a:lnTo>
                    <a:pt x="332740" y="337165"/>
                  </a:lnTo>
                  <a:lnTo>
                    <a:pt x="332003" y="337165"/>
                  </a:lnTo>
                  <a:lnTo>
                    <a:pt x="331561" y="336575"/>
                  </a:lnTo>
                  <a:lnTo>
                    <a:pt x="331561" y="335248"/>
                  </a:lnTo>
                  <a:lnTo>
                    <a:pt x="330823" y="334363"/>
                  </a:lnTo>
                  <a:lnTo>
                    <a:pt x="329791" y="333773"/>
                  </a:lnTo>
                  <a:lnTo>
                    <a:pt x="328905" y="332740"/>
                  </a:lnTo>
                  <a:lnTo>
                    <a:pt x="327283" y="330085"/>
                  </a:lnTo>
                  <a:lnTo>
                    <a:pt x="326546" y="329495"/>
                  </a:lnTo>
                  <a:lnTo>
                    <a:pt x="325808" y="330233"/>
                  </a:lnTo>
                  <a:lnTo>
                    <a:pt x="325071" y="332298"/>
                  </a:lnTo>
                  <a:lnTo>
                    <a:pt x="324481" y="333183"/>
                  </a:lnTo>
                  <a:lnTo>
                    <a:pt x="324038" y="333183"/>
                  </a:lnTo>
                  <a:lnTo>
                    <a:pt x="324038" y="330823"/>
                  </a:lnTo>
                  <a:lnTo>
                    <a:pt x="323596" y="330233"/>
                  </a:lnTo>
                  <a:lnTo>
                    <a:pt x="322859" y="330233"/>
                  </a:lnTo>
                  <a:lnTo>
                    <a:pt x="322416" y="331560"/>
                  </a:lnTo>
                  <a:lnTo>
                    <a:pt x="322121" y="333920"/>
                  </a:lnTo>
                  <a:lnTo>
                    <a:pt x="320793" y="335985"/>
                  </a:lnTo>
                  <a:lnTo>
                    <a:pt x="318434" y="337755"/>
                  </a:lnTo>
                  <a:lnTo>
                    <a:pt x="316811" y="339672"/>
                  </a:lnTo>
                  <a:lnTo>
                    <a:pt x="316516" y="340262"/>
                  </a:lnTo>
                  <a:lnTo>
                    <a:pt x="317991" y="341147"/>
                  </a:lnTo>
                  <a:lnTo>
                    <a:pt x="321531" y="343212"/>
                  </a:lnTo>
                  <a:lnTo>
                    <a:pt x="325071" y="345277"/>
                  </a:lnTo>
                  <a:lnTo>
                    <a:pt x="328611" y="347342"/>
                  </a:lnTo>
                  <a:lnTo>
                    <a:pt x="332150" y="349407"/>
                  </a:lnTo>
                  <a:lnTo>
                    <a:pt x="334068" y="350587"/>
                  </a:lnTo>
                  <a:lnTo>
                    <a:pt x="334363" y="349849"/>
                  </a:lnTo>
                  <a:lnTo>
                    <a:pt x="334658" y="347784"/>
                  </a:lnTo>
                  <a:lnTo>
                    <a:pt x="334363" y="345277"/>
                  </a:lnTo>
                  <a:lnTo>
                    <a:pt x="333478" y="342327"/>
                  </a:lnTo>
                  <a:close/>
                  <a:moveTo>
                    <a:pt x="95869" y="356339"/>
                  </a:moveTo>
                  <a:lnTo>
                    <a:pt x="96312" y="355454"/>
                  </a:lnTo>
                  <a:lnTo>
                    <a:pt x="96754" y="352799"/>
                  </a:lnTo>
                  <a:lnTo>
                    <a:pt x="95279" y="353094"/>
                  </a:lnTo>
                  <a:lnTo>
                    <a:pt x="94247" y="354864"/>
                  </a:lnTo>
                  <a:lnTo>
                    <a:pt x="94837" y="356929"/>
                  </a:lnTo>
                  <a:lnTo>
                    <a:pt x="95722" y="356486"/>
                  </a:lnTo>
                  <a:close/>
                  <a:moveTo>
                    <a:pt x="1062380" y="218730"/>
                  </a:moveTo>
                  <a:lnTo>
                    <a:pt x="1060757" y="216370"/>
                  </a:lnTo>
                  <a:lnTo>
                    <a:pt x="1058545" y="215632"/>
                  </a:lnTo>
                  <a:lnTo>
                    <a:pt x="1056480" y="215190"/>
                  </a:lnTo>
                  <a:lnTo>
                    <a:pt x="1054710" y="214157"/>
                  </a:lnTo>
                  <a:lnTo>
                    <a:pt x="1053383" y="212977"/>
                  </a:lnTo>
                  <a:lnTo>
                    <a:pt x="1049696" y="207373"/>
                  </a:lnTo>
                  <a:lnTo>
                    <a:pt x="1047188" y="205013"/>
                  </a:lnTo>
                  <a:lnTo>
                    <a:pt x="1044828" y="205013"/>
                  </a:lnTo>
                  <a:lnTo>
                    <a:pt x="1044533" y="203243"/>
                  </a:lnTo>
                  <a:lnTo>
                    <a:pt x="1045861" y="201621"/>
                  </a:lnTo>
                  <a:lnTo>
                    <a:pt x="1047630" y="200293"/>
                  </a:lnTo>
                  <a:lnTo>
                    <a:pt x="1047630" y="198523"/>
                  </a:lnTo>
                  <a:lnTo>
                    <a:pt x="1046155" y="197491"/>
                  </a:lnTo>
                  <a:lnTo>
                    <a:pt x="1044386" y="197786"/>
                  </a:lnTo>
                  <a:lnTo>
                    <a:pt x="1042026" y="199851"/>
                  </a:lnTo>
                  <a:lnTo>
                    <a:pt x="1039371" y="202211"/>
                  </a:lnTo>
                  <a:lnTo>
                    <a:pt x="1036126" y="203980"/>
                  </a:lnTo>
                  <a:lnTo>
                    <a:pt x="1034799" y="205308"/>
                  </a:lnTo>
                  <a:lnTo>
                    <a:pt x="1033176" y="206930"/>
                  </a:lnTo>
                  <a:lnTo>
                    <a:pt x="1027719" y="206930"/>
                  </a:lnTo>
                  <a:lnTo>
                    <a:pt x="1026687" y="205160"/>
                  </a:lnTo>
                  <a:lnTo>
                    <a:pt x="1025359" y="205160"/>
                  </a:lnTo>
                  <a:lnTo>
                    <a:pt x="1015330" y="203243"/>
                  </a:lnTo>
                  <a:lnTo>
                    <a:pt x="1012085" y="202653"/>
                  </a:lnTo>
                  <a:lnTo>
                    <a:pt x="1010020" y="203538"/>
                  </a:lnTo>
                  <a:lnTo>
                    <a:pt x="1008398" y="202948"/>
                  </a:lnTo>
                  <a:lnTo>
                    <a:pt x="1007808" y="201326"/>
                  </a:lnTo>
                  <a:lnTo>
                    <a:pt x="1005891" y="198376"/>
                  </a:lnTo>
                  <a:lnTo>
                    <a:pt x="1004268" y="196016"/>
                  </a:lnTo>
                  <a:lnTo>
                    <a:pt x="1002350" y="193509"/>
                  </a:lnTo>
                  <a:lnTo>
                    <a:pt x="1001613" y="191591"/>
                  </a:lnTo>
                  <a:lnTo>
                    <a:pt x="1002203" y="189526"/>
                  </a:lnTo>
                  <a:lnTo>
                    <a:pt x="1001908" y="187756"/>
                  </a:lnTo>
                  <a:lnTo>
                    <a:pt x="1000138" y="186871"/>
                  </a:lnTo>
                  <a:lnTo>
                    <a:pt x="997926" y="186871"/>
                  </a:lnTo>
                  <a:lnTo>
                    <a:pt x="991879" y="183037"/>
                  </a:lnTo>
                  <a:lnTo>
                    <a:pt x="989076" y="182447"/>
                  </a:lnTo>
                  <a:lnTo>
                    <a:pt x="986569" y="181709"/>
                  </a:lnTo>
                  <a:lnTo>
                    <a:pt x="984504" y="181709"/>
                  </a:lnTo>
                  <a:lnTo>
                    <a:pt x="982734" y="180087"/>
                  </a:lnTo>
                  <a:lnTo>
                    <a:pt x="981112" y="174925"/>
                  </a:lnTo>
                  <a:lnTo>
                    <a:pt x="980669" y="172122"/>
                  </a:lnTo>
                  <a:lnTo>
                    <a:pt x="978605" y="169172"/>
                  </a:lnTo>
                  <a:lnTo>
                    <a:pt x="976097" y="166665"/>
                  </a:lnTo>
                  <a:lnTo>
                    <a:pt x="974622" y="163273"/>
                  </a:lnTo>
                  <a:lnTo>
                    <a:pt x="972410" y="161798"/>
                  </a:lnTo>
                  <a:lnTo>
                    <a:pt x="968722" y="159438"/>
                  </a:lnTo>
                  <a:lnTo>
                    <a:pt x="965183" y="157816"/>
                  </a:lnTo>
                  <a:lnTo>
                    <a:pt x="959283" y="155751"/>
                  </a:lnTo>
                  <a:lnTo>
                    <a:pt x="954121" y="155751"/>
                  </a:lnTo>
                  <a:lnTo>
                    <a:pt x="952351" y="156931"/>
                  </a:lnTo>
                  <a:lnTo>
                    <a:pt x="950434" y="159143"/>
                  </a:lnTo>
                  <a:lnTo>
                    <a:pt x="943649" y="159143"/>
                  </a:lnTo>
                  <a:lnTo>
                    <a:pt x="942617" y="160028"/>
                  </a:lnTo>
                  <a:lnTo>
                    <a:pt x="941879" y="161503"/>
                  </a:lnTo>
                  <a:lnTo>
                    <a:pt x="939814" y="163420"/>
                  </a:lnTo>
                  <a:lnTo>
                    <a:pt x="936717" y="164895"/>
                  </a:lnTo>
                  <a:lnTo>
                    <a:pt x="932292" y="164453"/>
                  </a:lnTo>
                  <a:lnTo>
                    <a:pt x="929343" y="165190"/>
                  </a:lnTo>
                  <a:lnTo>
                    <a:pt x="926393" y="165485"/>
                  </a:lnTo>
                  <a:lnTo>
                    <a:pt x="922115" y="163568"/>
                  </a:lnTo>
                  <a:lnTo>
                    <a:pt x="917396" y="163568"/>
                  </a:lnTo>
                  <a:lnTo>
                    <a:pt x="914298" y="164453"/>
                  </a:lnTo>
                  <a:lnTo>
                    <a:pt x="909874" y="164453"/>
                  </a:lnTo>
                  <a:lnTo>
                    <a:pt x="908989" y="163420"/>
                  </a:lnTo>
                  <a:lnTo>
                    <a:pt x="909579" y="161650"/>
                  </a:lnTo>
                  <a:lnTo>
                    <a:pt x="909284" y="160028"/>
                  </a:lnTo>
                  <a:lnTo>
                    <a:pt x="908546" y="158701"/>
                  </a:lnTo>
                  <a:lnTo>
                    <a:pt x="907956" y="157078"/>
                  </a:lnTo>
                  <a:lnTo>
                    <a:pt x="906186" y="156783"/>
                  </a:lnTo>
                  <a:lnTo>
                    <a:pt x="901172" y="157521"/>
                  </a:lnTo>
                  <a:lnTo>
                    <a:pt x="899844" y="156783"/>
                  </a:lnTo>
                  <a:lnTo>
                    <a:pt x="899844" y="155161"/>
                  </a:lnTo>
                  <a:lnTo>
                    <a:pt x="900876" y="153243"/>
                  </a:lnTo>
                  <a:lnTo>
                    <a:pt x="901614" y="150736"/>
                  </a:lnTo>
                  <a:lnTo>
                    <a:pt x="901319" y="149261"/>
                  </a:lnTo>
                  <a:lnTo>
                    <a:pt x="897042" y="149261"/>
                  </a:lnTo>
                  <a:lnTo>
                    <a:pt x="896157" y="147491"/>
                  </a:lnTo>
                  <a:lnTo>
                    <a:pt x="894682" y="146164"/>
                  </a:lnTo>
                  <a:lnTo>
                    <a:pt x="893059" y="146164"/>
                  </a:lnTo>
                  <a:lnTo>
                    <a:pt x="890995" y="145721"/>
                  </a:lnTo>
                  <a:lnTo>
                    <a:pt x="888782" y="146311"/>
                  </a:lnTo>
                  <a:lnTo>
                    <a:pt x="887602" y="148081"/>
                  </a:lnTo>
                  <a:lnTo>
                    <a:pt x="886127" y="148376"/>
                  </a:lnTo>
                  <a:lnTo>
                    <a:pt x="884505" y="148819"/>
                  </a:lnTo>
                  <a:lnTo>
                    <a:pt x="883325" y="149409"/>
                  </a:lnTo>
                  <a:lnTo>
                    <a:pt x="882588" y="151031"/>
                  </a:lnTo>
                  <a:lnTo>
                    <a:pt x="882883" y="152506"/>
                  </a:lnTo>
                  <a:lnTo>
                    <a:pt x="883325" y="155751"/>
                  </a:lnTo>
                  <a:lnTo>
                    <a:pt x="882588" y="157521"/>
                  </a:lnTo>
                  <a:lnTo>
                    <a:pt x="880523" y="158406"/>
                  </a:lnTo>
                  <a:lnTo>
                    <a:pt x="878606" y="158406"/>
                  </a:lnTo>
                  <a:lnTo>
                    <a:pt x="877278" y="158701"/>
                  </a:lnTo>
                  <a:lnTo>
                    <a:pt x="874918" y="160470"/>
                  </a:lnTo>
                  <a:lnTo>
                    <a:pt x="873886" y="161060"/>
                  </a:lnTo>
                  <a:lnTo>
                    <a:pt x="873443" y="162240"/>
                  </a:lnTo>
                  <a:lnTo>
                    <a:pt x="873443" y="163863"/>
                  </a:lnTo>
                  <a:lnTo>
                    <a:pt x="871231" y="163273"/>
                  </a:lnTo>
                  <a:lnTo>
                    <a:pt x="867986" y="157078"/>
                  </a:lnTo>
                  <a:lnTo>
                    <a:pt x="864299" y="149999"/>
                  </a:lnTo>
                  <a:lnTo>
                    <a:pt x="860021" y="142477"/>
                  </a:lnTo>
                  <a:lnTo>
                    <a:pt x="857809" y="138494"/>
                  </a:lnTo>
                  <a:lnTo>
                    <a:pt x="849402" y="125515"/>
                  </a:lnTo>
                  <a:lnTo>
                    <a:pt x="845272" y="119320"/>
                  </a:lnTo>
                  <a:lnTo>
                    <a:pt x="838193" y="108554"/>
                  </a:lnTo>
                  <a:lnTo>
                    <a:pt x="831703" y="98672"/>
                  </a:lnTo>
                  <a:lnTo>
                    <a:pt x="824476" y="88347"/>
                  </a:lnTo>
                  <a:lnTo>
                    <a:pt x="820199" y="82448"/>
                  </a:lnTo>
                  <a:lnTo>
                    <a:pt x="815626" y="76253"/>
                  </a:lnTo>
                  <a:lnTo>
                    <a:pt x="814004" y="74483"/>
                  </a:lnTo>
                  <a:lnTo>
                    <a:pt x="811497" y="72271"/>
                  </a:lnTo>
                  <a:lnTo>
                    <a:pt x="805302" y="67993"/>
                  </a:lnTo>
                  <a:lnTo>
                    <a:pt x="796453" y="61946"/>
                  </a:lnTo>
                  <a:lnTo>
                    <a:pt x="788341" y="56489"/>
                  </a:lnTo>
                  <a:lnTo>
                    <a:pt x="781998" y="52212"/>
                  </a:lnTo>
                  <a:lnTo>
                    <a:pt x="780376" y="50442"/>
                  </a:lnTo>
                  <a:lnTo>
                    <a:pt x="779639" y="49410"/>
                  </a:lnTo>
                  <a:lnTo>
                    <a:pt x="778901" y="48230"/>
                  </a:lnTo>
                  <a:lnTo>
                    <a:pt x="778016" y="46165"/>
                  </a:lnTo>
                  <a:lnTo>
                    <a:pt x="778016" y="44837"/>
                  </a:lnTo>
                  <a:lnTo>
                    <a:pt x="784064" y="45132"/>
                  </a:lnTo>
                  <a:lnTo>
                    <a:pt x="785391" y="43805"/>
                  </a:lnTo>
                  <a:lnTo>
                    <a:pt x="787603" y="38790"/>
                  </a:lnTo>
                  <a:lnTo>
                    <a:pt x="788931" y="34513"/>
                  </a:lnTo>
                  <a:lnTo>
                    <a:pt x="786866" y="34513"/>
                  </a:lnTo>
                  <a:lnTo>
                    <a:pt x="783179" y="36430"/>
                  </a:lnTo>
                  <a:lnTo>
                    <a:pt x="781114" y="37758"/>
                  </a:lnTo>
                  <a:lnTo>
                    <a:pt x="779934" y="38348"/>
                  </a:lnTo>
                  <a:lnTo>
                    <a:pt x="773887" y="39233"/>
                  </a:lnTo>
                  <a:lnTo>
                    <a:pt x="770642" y="41150"/>
                  </a:lnTo>
                  <a:lnTo>
                    <a:pt x="763857" y="44395"/>
                  </a:lnTo>
                  <a:lnTo>
                    <a:pt x="758990" y="46312"/>
                  </a:lnTo>
                  <a:lnTo>
                    <a:pt x="758105" y="46607"/>
                  </a:lnTo>
                  <a:lnTo>
                    <a:pt x="752353" y="47197"/>
                  </a:lnTo>
                  <a:lnTo>
                    <a:pt x="751321" y="47935"/>
                  </a:lnTo>
                  <a:lnTo>
                    <a:pt x="751321" y="49557"/>
                  </a:lnTo>
                  <a:lnTo>
                    <a:pt x="750730" y="51474"/>
                  </a:lnTo>
                  <a:lnTo>
                    <a:pt x="746601" y="54277"/>
                  </a:lnTo>
                  <a:lnTo>
                    <a:pt x="742176" y="56637"/>
                  </a:lnTo>
                  <a:lnTo>
                    <a:pt x="740553" y="56932"/>
                  </a:lnTo>
                  <a:lnTo>
                    <a:pt x="737899" y="56342"/>
                  </a:lnTo>
                  <a:lnTo>
                    <a:pt x="736571" y="56637"/>
                  </a:lnTo>
                  <a:lnTo>
                    <a:pt x="732589" y="59144"/>
                  </a:lnTo>
                  <a:lnTo>
                    <a:pt x="726542" y="62979"/>
                  </a:lnTo>
                  <a:lnTo>
                    <a:pt x="725952" y="64601"/>
                  </a:lnTo>
                  <a:lnTo>
                    <a:pt x="725952" y="66519"/>
                  </a:lnTo>
                  <a:lnTo>
                    <a:pt x="725215" y="68141"/>
                  </a:lnTo>
                  <a:lnTo>
                    <a:pt x="723887" y="68731"/>
                  </a:lnTo>
                  <a:lnTo>
                    <a:pt x="721970" y="67256"/>
                  </a:lnTo>
                  <a:lnTo>
                    <a:pt x="720200" y="65486"/>
                  </a:lnTo>
                  <a:lnTo>
                    <a:pt x="716512" y="64306"/>
                  </a:lnTo>
                  <a:lnTo>
                    <a:pt x="711055" y="64011"/>
                  </a:lnTo>
                  <a:lnTo>
                    <a:pt x="707663" y="64601"/>
                  </a:lnTo>
                  <a:lnTo>
                    <a:pt x="705303" y="65486"/>
                  </a:lnTo>
                  <a:lnTo>
                    <a:pt x="700731" y="69321"/>
                  </a:lnTo>
                  <a:lnTo>
                    <a:pt x="699108" y="70058"/>
                  </a:lnTo>
                  <a:lnTo>
                    <a:pt x="698224" y="69763"/>
                  </a:lnTo>
                  <a:lnTo>
                    <a:pt x="697929" y="67846"/>
                  </a:lnTo>
                  <a:lnTo>
                    <a:pt x="697044" y="66519"/>
                  </a:lnTo>
                  <a:lnTo>
                    <a:pt x="696011" y="64601"/>
                  </a:lnTo>
                  <a:lnTo>
                    <a:pt x="696601" y="60766"/>
                  </a:lnTo>
                  <a:lnTo>
                    <a:pt x="699108" y="57079"/>
                  </a:lnTo>
                  <a:lnTo>
                    <a:pt x="703091" y="55014"/>
                  </a:lnTo>
                  <a:lnTo>
                    <a:pt x="706336" y="52802"/>
                  </a:lnTo>
                  <a:lnTo>
                    <a:pt x="707221" y="50442"/>
                  </a:lnTo>
                  <a:lnTo>
                    <a:pt x="707221" y="48820"/>
                  </a:lnTo>
                  <a:lnTo>
                    <a:pt x="705893" y="48082"/>
                  </a:lnTo>
                  <a:lnTo>
                    <a:pt x="704566" y="48082"/>
                  </a:lnTo>
                  <a:lnTo>
                    <a:pt x="703828" y="48672"/>
                  </a:lnTo>
                  <a:lnTo>
                    <a:pt x="701616" y="50294"/>
                  </a:lnTo>
                  <a:lnTo>
                    <a:pt x="698371" y="51622"/>
                  </a:lnTo>
                  <a:lnTo>
                    <a:pt x="695716" y="51917"/>
                  </a:lnTo>
                  <a:lnTo>
                    <a:pt x="694536" y="51917"/>
                  </a:lnTo>
                  <a:lnTo>
                    <a:pt x="691587" y="51032"/>
                  </a:lnTo>
                  <a:lnTo>
                    <a:pt x="686277" y="46460"/>
                  </a:lnTo>
                  <a:lnTo>
                    <a:pt x="681705" y="45870"/>
                  </a:lnTo>
                  <a:lnTo>
                    <a:pt x="678607" y="45575"/>
                  </a:lnTo>
                  <a:lnTo>
                    <a:pt x="677575" y="46017"/>
                  </a:lnTo>
                  <a:lnTo>
                    <a:pt x="677132" y="47197"/>
                  </a:lnTo>
                  <a:lnTo>
                    <a:pt x="677427" y="48377"/>
                  </a:lnTo>
                  <a:lnTo>
                    <a:pt x="678017" y="49557"/>
                  </a:lnTo>
                  <a:lnTo>
                    <a:pt x="677723" y="50590"/>
                  </a:lnTo>
                  <a:lnTo>
                    <a:pt x="676248" y="51327"/>
                  </a:lnTo>
                  <a:lnTo>
                    <a:pt x="674035" y="52507"/>
                  </a:lnTo>
                  <a:lnTo>
                    <a:pt x="672855" y="51769"/>
                  </a:lnTo>
                  <a:lnTo>
                    <a:pt x="672265" y="48525"/>
                  </a:lnTo>
                  <a:lnTo>
                    <a:pt x="672265" y="46017"/>
                  </a:lnTo>
                  <a:lnTo>
                    <a:pt x="670938" y="43952"/>
                  </a:lnTo>
                  <a:lnTo>
                    <a:pt x="669315" y="40708"/>
                  </a:lnTo>
                  <a:lnTo>
                    <a:pt x="667103" y="38790"/>
                  </a:lnTo>
                  <a:lnTo>
                    <a:pt x="665038" y="39380"/>
                  </a:lnTo>
                  <a:lnTo>
                    <a:pt x="664005" y="42183"/>
                  </a:lnTo>
                  <a:lnTo>
                    <a:pt x="662383" y="43067"/>
                  </a:lnTo>
                  <a:lnTo>
                    <a:pt x="659286" y="42477"/>
                  </a:lnTo>
                  <a:lnTo>
                    <a:pt x="653829" y="44100"/>
                  </a:lnTo>
                  <a:lnTo>
                    <a:pt x="644979" y="44837"/>
                  </a:lnTo>
                  <a:lnTo>
                    <a:pt x="638637" y="42920"/>
                  </a:lnTo>
                  <a:lnTo>
                    <a:pt x="637605" y="41150"/>
                  </a:lnTo>
                  <a:lnTo>
                    <a:pt x="640260" y="37463"/>
                  </a:lnTo>
                  <a:lnTo>
                    <a:pt x="640260" y="31121"/>
                  </a:lnTo>
                  <a:lnTo>
                    <a:pt x="641145" y="28908"/>
                  </a:lnTo>
                  <a:lnTo>
                    <a:pt x="639522" y="24779"/>
                  </a:lnTo>
                  <a:lnTo>
                    <a:pt x="635982" y="16224"/>
                  </a:lnTo>
                  <a:lnTo>
                    <a:pt x="633918" y="9734"/>
                  </a:lnTo>
                  <a:lnTo>
                    <a:pt x="630820" y="4867"/>
                  </a:lnTo>
                  <a:lnTo>
                    <a:pt x="629493" y="3245"/>
                  </a:lnTo>
                  <a:lnTo>
                    <a:pt x="622856" y="4130"/>
                  </a:lnTo>
                  <a:lnTo>
                    <a:pt x="621086" y="5162"/>
                  </a:lnTo>
                  <a:lnTo>
                    <a:pt x="619906" y="6637"/>
                  </a:lnTo>
                  <a:lnTo>
                    <a:pt x="617841" y="7669"/>
                  </a:lnTo>
                  <a:lnTo>
                    <a:pt x="614891" y="8407"/>
                  </a:lnTo>
                  <a:lnTo>
                    <a:pt x="612384" y="7817"/>
                  </a:lnTo>
                  <a:lnTo>
                    <a:pt x="609581" y="6932"/>
                  </a:lnTo>
                  <a:lnTo>
                    <a:pt x="606632" y="5162"/>
                  </a:lnTo>
                  <a:lnTo>
                    <a:pt x="603239" y="2950"/>
                  </a:lnTo>
                  <a:lnTo>
                    <a:pt x="596750" y="1180"/>
                  </a:lnTo>
                  <a:lnTo>
                    <a:pt x="590260" y="590"/>
                  </a:lnTo>
                  <a:lnTo>
                    <a:pt x="583181" y="0"/>
                  </a:lnTo>
                  <a:lnTo>
                    <a:pt x="579640" y="1180"/>
                  </a:lnTo>
                  <a:lnTo>
                    <a:pt x="576248" y="2950"/>
                  </a:lnTo>
                  <a:lnTo>
                    <a:pt x="571381" y="6785"/>
                  </a:lnTo>
                  <a:lnTo>
                    <a:pt x="569169" y="7227"/>
                  </a:lnTo>
                  <a:lnTo>
                    <a:pt x="565629" y="7522"/>
                  </a:lnTo>
                  <a:lnTo>
                    <a:pt x="563122" y="8407"/>
                  </a:lnTo>
                  <a:lnTo>
                    <a:pt x="563564" y="10029"/>
                  </a:lnTo>
                  <a:lnTo>
                    <a:pt x="564006" y="12242"/>
                  </a:lnTo>
                  <a:lnTo>
                    <a:pt x="563122" y="14012"/>
                  </a:lnTo>
                  <a:lnTo>
                    <a:pt x="561794" y="14897"/>
                  </a:lnTo>
                  <a:lnTo>
                    <a:pt x="559582" y="15487"/>
                  </a:lnTo>
                  <a:lnTo>
                    <a:pt x="556042" y="15487"/>
                  </a:lnTo>
                  <a:lnTo>
                    <a:pt x="553240" y="16076"/>
                  </a:lnTo>
                  <a:lnTo>
                    <a:pt x="549700" y="18584"/>
                  </a:lnTo>
                  <a:lnTo>
                    <a:pt x="544243" y="19174"/>
                  </a:lnTo>
                  <a:lnTo>
                    <a:pt x="538343" y="20059"/>
                  </a:lnTo>
                  <a:lnTo>
                    <a:pt x="534213" y="21534"/>
                  </a:lnTo>
                  <a:lnTo>
                    <a:pt x="525217" y="23304"/>
                  </a:lnTo>
                  <a:lnTo>
                    <a:pt x="520054" y="24189"/>
                  </a:lnTo>
                  <a:lnTo>
                    <a:pt x="511352" y="25958"/>
                  </a:lnTo>
                  <a:lnTo>
                    <a:pt x="504420" y="26253"/>
                  </a:lnTo>
                  <a:lnTo>
                    <a:pt x="503388" y="25073"/>
                  </a:lnTo>
                  <a:lnTo>
                    <a:pt x="497931" y="27728"/>
                  </a:lnTo>
                  <a:lnTo>
                    <a:pt x="491883" y="27728"/>
                  </a:lnTo>
                  <a:lnTo>
                    <a:pt x="490703" y="28613"/>
                  </a:lnTo>
                  <a:lnTo>
                    <a:pt x="489229" y="29646"/>
                  </a:lnTo>
                  <a:lnTo>
                    <a:pt x="487606" y="30088"/>
                  </a:lnTo>
                  <a:lnTo>
                    <a:pt x="485541" y="31416"/>
                  </a:lnTo>
                  <a:lnTo>
                    <a:pt x="484361" y="34070"/>
                  </a:lnTo>
                  <a:lnTo>
                    <a:pt x="483476" y="36873"/>
                  </a:lnTo>
                  <a:lnTo>
                    <a:pt x="481707" y="37758"/>
                  </a:lnTo>
                  <a:lnTo>
                    <a:pt x="479347" y="36725"/>
                  </a:lnTo>
                  <a:lnTo>
                    <a:pt x="477577" y="35693"/>
                  </a:lnTo>
                  <a:lnTo>
                    <a:pt x="474480" y="36725"/>
                  </a:lnTo>
                  <a:lnTo>
                    <a:pt x="470350" y="37315"/>
                  </a:lnTo>
                  <a:lnTo>
                    <a:pt x="467105" y="37020"/>
                  </a:lnTo>
                  <a:lnTo>
                    <a:pt x="465482" y="36283"/>
                  </a:lnTo>
                  <a:lnTo>
                    <a:pt x="458698" y="37610"/>
                  </a:lnTo>
                  <a:lnTo>
                    <a:pt x="455158" y="39233"/>
                  </a:lnTo>
                  <a:lnTo>
                    <a:pt x="454421" y="40118"/>
                  </a:lnTo>
                  <a:lnTo>
                    <a:pt x="453536" y="40560"/>
                  </a:lnTo>
                  <a:lnTo>
                    <a:pt x="449406" y="41593"/>
                  </a:lnTo>
                  <a:lnTo>
                    <a:pt x="446161" y="41298"/>
                  </a:lnTo>
                  <a:lnTo>
                    <a:pt x="445571" y="41298"/>
                  </a:lnTo>
                  <a:lnTo>
                    <a:pt x="442474" y="42183"/>
                  </a:lnTo>
                  <a:lnTo>
                    <a:pt x="438049" y="43510"/>
                  </a:lnTo>
                  <a:lnTo>
                    <a:pt x="434952" y="43952"/>
                  </a:lnTo>
                  <a:lnTo>
                    <a:pt x="432297" y="43952"/>
                  </a:lnTo>
                  <a:lnTo>
                    <a:pt x="430675" y="45132"/>
                  </a:lnTo>
                  <a:lnTo>
                    <a:pt x="429347" y="46312"/>
                  </a:lnTo>
                  <a:lnTo>
                    <a:pt x="417843" y="47640"/>
                  </a:lnTo>
                  <a:lnTo>
                    <a:pt x="416663" y="48525"/>
                  </a:lnTo>
                  <a:lnTo>
                    <a:pt x="414303" y="49705"/>
                  </a:lnTo>
                  <a:lnTo>
                    <a:pt x="402356" y="50147"/>
                  </a:lnTo>
                  <a:lnTo>
                    <a:pt x="401324" y="51032"/>
                  </a:lnTo>
                  <a:lnTo>
                    <a:pt x="400881" y="51917"/>
                  </a:lnTo>
                  <a:lnTo>
                    <a:pt x="399406" y="52212"/>
                  </a:lnTo>
                  <a:lnTo>
                    <a:pt x="390704" y="50442"/>
                  </a:lnTo>
                  <a:lnTo>
                    <a:pt x="383772" y="48525"/>
                  </a:lnTo>
                  <a:lnTo>
                    <a:pt x="381117" y="49557"/>
                  </a:lnTo>
                  <a:lnTo>
                    <a:pt x="378905" y="51622"/>
                  </a:lnTo>
                  <a:lnTo>
                    <a:pt x="378168" y="54572"/>
                  </a:lnTo>
                  <a:lnTo>
                    <a:pt x="378168" y="59144"/>
                  </a:lnTo>
                  <a:lnTo>
                    <a:pt x="377135" y="60619"/>
                  </a:lnTo>
                  <a:lnTo>
                    <a:pt x="374775" y="62536"/>
                  </a:lnTo>
                  <a:lnTo>
                    <a:pt x="374775" y="63864"/>
                  </a:lnTo>
                  <a:lnTo>
                    <a:pt x="377725" y="65191"/>
                  </a:lnTo>
                  <a:lnTo>
                    <a:pt x="381560" y="66371"/>
                  </a:lnTo>
                  <a:lnTo>
                    <a:pt x="383920" y="65929"/>
                  </a:lnTo>
                  <a:lnTo>
                    <a:pt x="385837" y="65191"/>
                  </a:lnTo>
                  <a:lnTo>
                    <a:pt x="387459" y="65486"/>
                  </a:lnTo>
                  <a:lnTo>
                    <a:pt x="388640" y="66371"/>
                  </a:lnTo>
                  <a:lnTo>
                    <a:pt x="389082" y="67551"/>
                  </a:lnTo>
                  <a:lnTo>
                    <a:pt x="389082" y="68288"/>
                  </a:lnTo>
                  <a:lnTo>
                    <a:pt x="388197" y="68878"/>
                  </a:lnTo>
                  <a:lnTo>
                    <a:pt x="385690" y="69911"/>
                  </a:lnTo>
                  <a:lnTo>
                    <a:pt x="383330" y="69616"/>
                  </a:lnTo>
                  <a:lnTo>
                    <a:pt x="381117" y="70353"/>
                  </a:lnTo>
                  <a:lnTo>
                    <a:pt x="379938" y="71828"/>
                  </a:lnTo>
                  <a:lnTo>
                    <a:pt x="379348" y="74336"/>
                  </a:lnTo>
                  <a:lnTo>
                    <a:pt x="380232" y="76105"/>
                  </a:lnTo>
                  <a:lnTo>
                    <a:pt x="383182" y="76548"/>
                  </a:lnTo>
                  <a:lnTo>
                    <a:pt x="386427" y="77875"/>
                  </a:lnTo>
                  <a:lnTo>
                    <a:pt x="390115" y="78465"/>
                  </a:lnTo>
                  <a:lnTo>
                    <a:pt x="392327" y="78465"/>
                  </a:lnTo>
                  <a:lnTo>
                    <a:pt x="395129" y="80235"/>
                  </a:lnTo>
                  <a:lnTo>
                    <a:pt x="401619" y="82595"/>
                  </a:lnTo>
                  <a:lnTo>
                    <a:pt x="403389" y="84365"/>
                  </a:lnTo>
                  <a:lnTo>
                    <a:pt x="403389" y="86135"/>
                  </a:lnTo>
                  <a:lnTo>
                    <a:pt x="402209" y="87462"/>
                  </a:lnTo>
                  <a:lnTo>
                    <a:pt x="400586" y="88200"/>
                  </a:lnTo>
                  <a:lnTo>
                    <a:pt x="398374" y="87757"/>
                  </a:lnTo>
                  <a:lnTo>
                    <a:pt x="393949" y="87315"/>
                  </a:lnTo>
                  <a:lnTo>
                    <a:pt x="389082" y="87020"/>
                  </a:lnTo>
                  <a:lnTo>
                    <a:pt x="385542" y="86430"/>
                  </a:lnTo>
                  <a:lnTo>
                    <a:pt x="380527" y="86725"/>
                  </a:lnTo>
                  <a:lnTo>
                    <a:pt x="376398" y="87315"/>
                  </a:lnTo>
                  <a:lnTo>
                    <a:pt x="375365" y="88642"/>
                  </a:lnTo>
                  <a:lnTo>
                    <a:pt x="373743" y="91297"/>
                  </a:lnTo>
                  <a:lnTo>
                    <a:pt x="372415" y="92772"/>
                  </a:lnTo>
                  <a:lnTo>
                    <a:pt x="370056" y="95427"/>
                  </a:lnTo>
                  <a:lnTo>
                    <a:pt x="369318" y="97787"/>
                  </a:lnTo>
                  <a:lnTo>
                    <a:pt x="370498" y="101474"/>
                  </a:lnTo>
                  <a:lnTo>
                    <a:pt x="374628" y="107669"/>
                  </a:lnTo>
                  <a:lnTo>
                    <a:pt x="375070" y="109734"/>
                  </a:lnTo>
                  <a:lnTo>
                    <a:pt x="373595" y="111651"/>
                  </a:lnTo>
                  <a:lnTo>
                    <a:pt x="370793" y="113273"/>
                  </a:lnTo>
                  <a:lnTo>
                    <a:pt x="366664" y="116223"/>
                  </a:lnTo>
                  <a:lnTo>
                    <a:pt x="362238" y="116223"/>
                  </a:lnTo>
                  <a:lnTo>
                    <a:pt x="360321" y="117108"/>
                  </a:lnTo>
                  <a:lnTo>
                    <a:pt x="355306" y="120648"/>
                  </a:lnTo>
                  <a:lnTo>
                    <a:pt x="350882" y="122270"/>
                  </a:lnTo>
                  <a:lnTo>
                    <a:pt x="349997" y="123745"/>
                  </a:lnTo>
                  <a:lnTo>
                    <a:pt x="351029" y="125220"/>
                  </a:lnTo>
                  <a:lnTo>
                    <a:pt x="356634" y="127138"/>
                  </a:lnTo>
                  <a:lnTo>
                    <a:pt x="359436" y="129350"/>
                  </a:lnTo>
                  <a:lnTo>
                    <a:pt x="360174" y="131710"/>
                  </a:lnTo>
                  <a:lnTo>
                    <a:pt x="361354" y="133480"/>
                  </a:lnTo>
                  <a:lnTo>
                    <a:pt x="365631" y="134659"/>
                  </a:lnTo>
                  <a:lnTo>
                    <a:pt x="374628" y="137462"/>
                  </a:lnTo>
                  <a:lnTo>
                    <a:pt x="375218" y="137757"/>
                  </a:lnTo>
                  <a:lnTo>
                    <a:pt x="375808" y="139084"/>
                  </a:lnTo>
                  <a:lnTo>
                    <a:pt x="384952" y="140854"/>
                  </a:lnTo>
                  <a:lnTo>
                    <a:pt x="386280" y="141739"/>
                  </a:lnTo>
                  <a:lnTo>
                    <a:pt x="389967" y="144836"/>
                  </a:lnTo>
                  <a:lnTo>
                    <a:pt x="390704" y="148081"/>
                  </a:lnTo>
                  <a:lnTo>
                    <a:pt x="388787" y="151326"/>
                  </a:lnTo>
                  <a:lnTo>
                    <a:pt x="387607" y="156341"/>
                  </a:lnTo>
                  <a:lnTo>
                    <a:pt x="385690" y="160766"/>
                  </a:lnTo>
                  <a:lnTo>
                    <a:pt x="381413" y="163715"/>
                  </a:lnTo>
                  <a:lnTo>
                    <a:pt x="374038" y="166370"/>
                  </a:lnTo>
                  <a:lnTo>
                    <a:pt x="366073" y="167403"/>
                  </a:lnTo>
                  <a:lnTo>
                    <a:pt x="362681" y="167403"/>
                  </a:lnTo>
                  <a:lnTo>
                    <a:pt x="360469" y="166813"/>
                  </a:lnTo>
                  <a:lnTo>
                    <a:pt x="356929" y="165928"/>
                  </a:lnTo>
                  <a:lnTo>
                    <a:pt x="354274" y="163715"/>
                  </a:lnTo>
                  <a:lnTo>
                    <a:pt x="352357" y="161503"/>
                  </a:lnTo>
                  <a:lnTo>
                    <a:pt x="351029" y="160913"/>
                  </a:lnTo>
                  <a:lnTo>
                    <a:pt x="349702" y="161208"/>
                  </a:lnTo>
                  <a:lnTo>
                    <a:pt x="348374" y="162535"/>
                  </a:lnTo>
                  <a:lnTo>
                    <a:pt x="346604" y="166223"/>
                  </a:lnTo>
                  <a:lnTo>
                    <a:pt x="344687" y="169910"/>
                  </a:lnTo>
                  <a:lnTo>
                    <a:pt x="343065" y="171237"/>
                  </a:lnTo>
                  <a:lnTo>
                    <a:pt x="337165" y="173007"/>
                  </a:lnTo>
                  <a:lnTo>
                    <a:pt x="336575" y="172417"/>
                  </a:lnTo>
                  <a:lnTo>
                    <a:pt x="337312" y="169910"/>
                  </a:lnTo>
                  <a:lnTo>
                    <a:pt x="336575" y="169172"/>
                  </a:lnTo>
                  <a:lnTo>
                    <a:pt x="335395" y="168583"/>
                  </a:lnTo>
                  <a:lnTo>
                    <a:pt x="328020" y="167698"/>
                  </a:lnTo>
                  <a:lnTo>
                    <a:pt x="325218" y="166960"/>
                  </a:lnTo>
                  <a:lnTo>
                    <a:pt x="323153" y="166665"/>
                  </a:lnTo>
                  <a:lnTo>
                    <a:pt x="320499" y="166075"/>
                  </a:lnTo>
                  <a:lnTo>
                    <a:pt x="318729" y="164600"/>
                  </a:lnTo>
                  <a:lnTo>
                    <a:pt x="314894" y="160028"/>
                  </a:lnTo>
                  <a:lnTo>
                    <a:pt x="311797" y="156488"/>
                  </a:lnTo>
                  <a:lnTo>
                    <a:pt x="306929" y="153243"/>
                  </a:lnTo>
                  <a:lnTo>
                    <a:pt x="302505" y="152653"/>
                  </a:lnTo>
                  <a:lnTo>
                    <a:pt x="302209" y="152948"/>
                  </a:lnTo>
                  <a:lnTo>
                    <a:pt x="298817" y="152948"/>
                  </a:lnTo>
                  <a:lnTo>
                    <a:pt x="293360" y="152211"/>
                  </a:lnTo>
                  <a:lnTo>
                    <a:pt x="293065" y="152211"/>
                  </a:lnTo>
                  <a:lnTo>
                    <a:pt x="291443" y="153686"/>
                  </a:lnTo>
                  <a:lnTo>
                    <a:pt x="290263" y="155898"/>
                  </a:lnTo>
                  <a:lnTo>
                    <a:pt x="288641" y="157816"/>
                  </a:lnTo>
                  <a:lnTo>
                    <a:pt x="286133" y="158848"/>
                  </a:lnTo>
                  <a:lnTo>
                    <a:pt x="283183" y="159143"/>
                  </a:lnTo>
                  <a:lnTo>
                    <a:pt x="279791" y="157226"/>
                  </a:lnTo>
                  <a:lnTo>
                    <a:pt x="276251" y="154128"/>
                  </a:lnTo>
                  <a:lnTo>
                    <a:pt x="271826" y="153096"/>
                  </a:lnTo>
                  <a:lnTo>
                    <a:pt x="267549" y="153833"/>
                  </a:lnTo>
                  <a:lnTo>
                    <a:pt x="266074" y="154276"/>
                  </a:lnTo>
                  <a:lnTo>
                    <a:pt x="261649" y="156046"/>
                  </a:lnTo>
                  <a:lnTo>
                    <a:pt x="260322" y="155161"/>
                  </a:lnTo>
                  <a:lnTo>
                    <a:pt x="258405" y="154571"/>
                  </a:lnTo>
                  <a:lnTo>
                    <a:pt x="254128" y="157521"/>
                  </a:lnTo>
                  <a:lnTo>
                    <a:pt x="249408" y="160618"/>
                  </a:lnTo>
                  <a:lnTo>
                    <a:pt x="248375" y="162978"/>
                  </a:lnTo>
                  <a:lnTo>
                    <a:pt x="246900" y="165190"/>
                  </a:lnTo>
                  <a:lnTo>
                    <a:pt x="243803" y="167255"/>
                  </a:lnTo>
                  <a:lnTo>
                    <a:pt x="240411" y="169025"/>
                  </a:lnTo>
                  <a:lnTo>
                    <a:pt x="237461" y="169615"/>
                  </a:lnTo>
                  <a:lnTo>
                    <a:pt x="233774" y="169025"/>
                  </a:lnTo>
                  <a:lnTo>
                    <a:pt x="229054" y="166813"/>
                  </a:lnTo>
                  <a:lnTo>
                    <a:pt x="224777" y="164010"/>
                  </a:lnTo>
                  <a:lnTo>
                    <a:pt x="220057" y="159733"/>
                  </a:lnTo>
                  <a:lnTo>
                    <a:pt x="216222" y="157226"/>
                  </a:lnTo>
                  <a:lnTo>
                    <a:pt x="212535" y="155308"/>
                  </a:lnTo>
                  <a:lnTo>
                    <a:pt x="210323" y="154866"/>
                  </a:lnTo>
                  <a:lnTo>
                    <a:pt x="208553" y="155603"/>
                  </a:lnTo>
                  <a:lnTo>
                    <a:pt x="207815" y="157078"/>
                  </a:lnTo>
                  <a:lnTo>
                    <a:pt x="208258" y="158258"/>
                  </a:lnTo>
                  <a:lnTo>
                    <a:pt x="209290" y="159291"/>
                  </a:lnTo>
                  <a:lnTo>
                    <a:pt x="210175" y="162683"/>
                  </a:lnTo>
                  <a:lnTo>
                    <a:pt x="210470" y="166813"/>
                  </a:lnTo>
                  <a:lnTo>
                    <a:pt x="210175" y="169172"/>
                  </a:lnTo>
                  <a:lnTo>
                    <a:pt x="209142" y="170647"/>
                  </a:lnTo>
                  <a:lnTo>
                    <a:pt x="208110" y="171090"/>
                  </a:lnTo>
                  <a:lnTo>
                    <a:pt x="207078" y="171090"/>
                  </a:lnTo>
                  <a:lnTo>
                    <a:pt x="205898" y="169467"/>
                  </a:lnTo>
                  <a:lnTo>
                    <a:pt x="205160" y="166370"/>
                  </a:lnTo>
                  <a:lnTo>
                    <a:pt x="204570" y="162683"/>
                  </a:lnTo>
                  <a:lnTo>
                    <a:pt x="201325" y="158111"/>
                  </a:lnTo>
                  <a:lnTo>
                    <a:pt x="198523" y="155308"/>
                  </a:lnTo>
                  <a:lnTo>
                    <a:pt x="197196" y="153686"/>
                  </a:lnTo>
                  <a:lnTo>
                    <a:pt x="194689" y="151179"/>
                  </a:lnTo>
                  <a:lnTo>
                    <a:pt x="192476" y="149556"/>
                  </a:lnTo>
                  <a:lnTo>
                    <a:pt x="187757" y="147786"/>
                  </a:lnTo>
                  <a:lnTo>
                    <a:pt x="185397" y="146459"/>
                  </a:lnTo>
                  <a:lnTo>
                    <a:pt x="181414" y="141297"/>
                  </a:lnTo>
                  <a:lnTo>
                    <a:pt x="179202" y="139674"/>
                  </a:lnTo>
                  <a:lnTo>
                    <a:pt x="176252" y="138347"/>
                  </a:lnTo>
                  <a:lnTo>
                    <a:pt x="173892" y="137904"/>
                  </a:lnTo>
                  <a:lnTo>
                    <a:pt x="173302" y="138199"/>
                  </a:lnTo>
                  <a:lnTo>
                    <a:pt x="168435" y="138937"/>
                  </a:lnTo>
                  <a:lnTo>
                    <a:pt x="164895" y="138937"/>
                  </a:lnTo>
                  <a:lnTo>
                    <a:pt x="162683" y="137904"/>
                  </a:lnTo>
                  <a:lnTo>
                    <a:pt x="160323" y="137904"/>
                  </a:lnTo>
                  <a:lnTo>
                    <a:pt x="157963" y="138494"/>
                  </a:lnTo>
                  <a:lnTo>
                    <a:pt x="156341" y="138494"/>
                  </a:lnTo>
                  <a:lnTo>
                    <a:pt x="154423" y="137314"/>
                  </a:lnTo>
                  <a:lnTo>
                    <a:pt x="152506" y="134512"/>
                  </a:lnTo>
                  <a:lnTo>
                    <a:pt x="150146" y="131415"/>
                  </a:lnTo>
                  <a:lnTo>
                    <a:pt x="147196" y="130382"/>
                  </a:lnTo>
                  <a:lnTo>
                    <a:pt x="141592" y="131710"/>
                  </a:lnTo>
                  <a:lnTo>
                    <a:pt x="135545" y="135839"/>
                  </a:lnTo>
                  <a:lnTo>
                    <a:pt x="131267" y="138347"/>
                  </a:lnTo>
                  <a:lnTo>
                    <a:pt x="127727" y="138347"/>
                  </a:lnTo>
                  <a:lnTo>
                    <a:pt x="125662" y="138789"/>
                  </a:lnTo>
                  <a:lnTo>
                    <a:pt x="124335" y="138789"/>
                  </a:lnTo>
                  <a:lnTo>
                    <a:pt x="123155" y="137904"/>
                  </a:lnTo>
                  <a:lnTo>
                    <a:pt x="122860" y="136429"/>
                  </a:lnTo>
                  <a:lnTo>
                    <a:pt x="122270" y="134512"/>
                  </a:lnTo>
                  <a:lnTo>
                    <a:pt x="119468" y="132742"/>
                  </a:lnTo>
                  <a:lnTo>
                    <a:pt x="115633" y="131562"/>
                  </a:lnTo>
                  <a:lnTo>
                    <a:pt x="112093" y="130235"/>
                  </a:lnTo>
                  <a:lnTo>
                    <a:pt x="109734" y="129940"/>
                  </a:lnTo>
                  <a:lnTo>
                    <a:pt x="108701" y="131857"/>
                  </a:lnTo>
                  <a:lnTo>
                    <a:pt x="105751" y="134807"/>
                  </a:lnTo>
                  <a:lnTo>
                    <a:pt x="102359" y="137757"/>
                  </a:lnTo>
                  <a:lnTo>
                    <a:pt x="98082" y="142477"/>
                  </a:lnTo>
                  <a:lnTo>
                    <a:pt x="96902" y="144099"/>
                  </a:lnTo>
                  <a:lnTo>
                    <a:pt x="95279" y="145279"/>
                  </a:lnTo>
                  <a:lnTo>
                    <a:pt x="91592" y="146459"/>
                  </a:lnTo>
                  <a:lnTo>
                    <a:pt x="87020" y="148376"/>
                  </a:lnTo>
                  <a:lnTo>
                    <a:pt x="84217" y="150589"/>
                  </a:lnTo>
                  <a:lnTo>
                    <a:pt x="80088" y="151621"/>
                  </a:lnTo>
                  <a:lnTo>
                    <a:pt x="75663" y="152211"/>
                  </a:lnTo>
                  <a:lnTo>
                    <a:pt x="73746" y="154128"/>
                  </a:lnTo>
                  <a:lnTo>
                    <a:pt x="72566" y="157373"/>
                  </a:lnTo>
                  <a:lnTo>
                    <a:pt x="71091" y="160176"/>
                  </a:lnTo>
                  <a:lnTo>
                    <a:pt x="64159" y="164453"/>
                  </a:lnTo>
                  <a:lnTo>
                    <a:pt x="60324" y="167255"/>
                  </a:lnTo>
                  <a:lnTo>
                    <a:pt x="57522" y="168730"/>
                  </a:lnTo>
                  <a:lnTo>
                    <a:pt x="55604" y="168730"/>
                  </a:lnTo>
                  <a:lnTo>
                    <a:pt x="53539" y="168140"/>
                  </a:lnTo>
                  <a:lnTo>
                    <a:pt x="52802" y="168435"/>
                  </a:lnTo>
                  <a:lnTo>
                    <a:pt x="53834" y="170647"/>
                  </a:lnTo>
                  <a:lnTo>
                    <a:pt x="54719" y="177432"/>
                  </a:lnTo>
                  <a:lnTo>
                    <a:pt x="56046" y="181709"/>
                  </a:lnTo>
                  <a:lnTo>
                    <a:pt x="56932" y="184217"/>
                  </a:lnTo>
                  <a:lnTo>
                    <a:pt x="57817" y="186134"/>
                  </a:lnTo>
                  <a:lnTo>
                    <a:pt x="58406" y="189084"/>
                  </a:lnTo>
                  <a:lnTo>
                    <a:pt x="57522" y="190854"/>
                  </a:lnTo>
                  <a:lnTo>
                    <a:pt x="56194" y="192034"/>
                  </a:lnTo>
                  <a:lnTo>
                    <a:pt x="52064" y="193804"/>
                  </a:lnTo>
                  <a:lnTo>
                    <a:pt x="47787" y="195426"/>
                  </a:lnTo>
                  <a:lnTo>
                    <a:pt x="45132" y="194393"/>
                  </a:lnTo>
                  <a:lnTo>
                    <a:pt x="42183" y="191886"/>
                  </a:lnTo>
                  <a:lnTo>
                    <a:pt x="41003" y="190559"/>
                  </a:lnTo>
                  <a:lnTo>
                    <a:pt x="37905" y="186281"/>
                  </a:lnTo>
                  <a:lnTo>
                    <a:pt x="32448" y="179792"/>
                  </a:lnTo>
                  <a:lnTo>
                    <a:pt x="28761" y="176547"/>
                  </a:lnTo>
                  <a:lnTo>
                    <a:pt x="25959" y="175367"/>
                  </a:lnTo>
                  <a:lnTo>
                    <a:pt x="23451" y="175810"/>
                  </a:lnTo>
                  <a:lnTo>
                    <a:pt x="21534" y="177284"/>
                  </a:lnTo>
                  <a:lnTo>
                    <a:pt x="20206" y="178612"/>
                  </a:lnTo>
                  <a:lnTo>
                    <a:pt x="18879" y="180087"/>
                  </a:lnTo>
                  <a:lnTo>
                    <a:pt x="17994" y="182004"/>
                  </a:lnTo>
                  <a:lnTo>
                    <a:pt x="17994" y="187461"/>
                  </a:lnTo>
                  <a:lnTo>
                    <a:pt x="16814" y="189379"/>
                  </a:lnTo>
                  <a:lnTo>
                    <a:pt x="13717" y="191444"/>
                  </a:lnTo>
                  <a:lnTo>
                    <a:pt x="10177" y="194393"/>
                  </a:lnTo>
                  <a:lnTo>
                    <a:pt x="7522" y="199703"/>
                  </a:lnTo>
                  <a:lnTo>
                    <a:pt x="5752" y="206340"/>
                  </a:lnTo>
                  <a:lnTo>
                    <a:pt x="5162" y="210913"/>
                  </a:lnTo>
                  <a:lnTo>
                    <a:pt x="6490" y="212977"/>
                  </a:lnTo>
                  <a:lnTo>
                    <a:pt x="9144" y="214747"/>
                  </a:lnTo>
                  <a:lnTo>
                    <a:pt x="10767" y="216517"/>
                  </a:lnTo>
                  <a:lnTo>
                    <a:pt x="11062" y="218140"/>
                  </a:lnTo>
                  <a:lnTo>
                    <a:pt x="10619" y="219909"/>
                  </a:lnTo>
                  <a:lnTo>
                    <a:pt x="9292" y="221974"/>
                  </a:lnTo>
                  <a:lnTo>
                    <a:pt x="6490" y="224334"/>
                  </a:lnTo>
                  <a:lnTo>
                    <a:pt x="2508" y="229791"/>
                  </a:lnTo>
                  <a:lnTo>
                    <a:pt x="0" y="237608"/>
                  </a:lnTo>
                  <a:lnTo>
                    <a:pt x="1327" y="243066"/>
                  </a:lnTo>
                  <a:lnTo>
                    <a:pt x="6342" y="246015"/>
                  </a:lnTo>
                  <a:lnTo>
                    <a:pt x="10325" y="247343"/>
                  </a:lnTo>
                  <a:lnTo>
                    <a:pt x="11947" y="249113"/>
                  </a:lnTo>
                  <a:lnTo>
                    <a:pt x="13422" y="252652"/>
                  </a:lnTo>
                  <a:lnTo>
                    <a:pt x="13422" y="256192"/>
                  </a:lnTo>
                  <a:lnTo>
                    <a:pt x="12684" y="258552"/>
                  </a:lnTo>
                  <a:lnTo>
                    <a:pt x="13717" y="260912"/>
                  </a:lnTo>
                  <a:lnTo>
                    <a:pt x="15634" y="263714"/>
                  </a:lnTo>
                  <a:lnTo>
                    <a:pt x="17994" y="265484"/>
                  </a:lnTo>
                  <a:lnTo>
                    <a:pt x="20502" y="264599"/>
                  </a:lnTo>
                  <a:lnTo>
                    <a:pt x="23009" y="263419"/>
                  </a:lnTo>
                  <a:lnTo>
                    <a:pt x="26106" y="263862"/>
                  </a:lnTo>
                  <a:lnTo>
                    <a:pt x="34808" y="264894"/>
                  </a:lnTo>
                  <a:lnTo>
                    <a:pt x="39380" y="265337"/>
                  </a:lnTo>
                  <a:lnTo>
                    <a:pt x="40855" y="266517"/>
                  </a:lnTo>
                  <a:lnTo>
                    <a:pt x="43657" y="270499"/>
                  </a:lnTo>
                  <a:lnTo>
                    <a:pt x="47197" y="274924"/>
                  </a:lnTo>
                  <a:lnTo>
                    <a:pt x="50885" y="279348"/>
                  </a:lnTo>
                  <a:lnTo>
                    <a:pt x="52212" y="281266"/>
                  </a:lnTo>
                  <a:lnTo>
                    <a:pt x="55162" y="286576"/>
                  </a:lnTo>
                  <a:lnTo>
                    <a:pt x="58259" y="291443"/>
                  </a:lnTo>
                  <a:lnTo>
                    <a:pt x="61651" y="297342"/>
                  </a:lnTo>
                  <a:lnTo>
                    <a:pt x="61356" y="298965"/>
                  </a:lnTo>
                  <a:lnTo>
                    <a:pt x="59587" y="299702"/>
                  </a:lnTo>
                  <a:lnTo>
                    <a:pt x="56784" y="299702"/>
                  </a:lnTo>
                  <a:lnTo>
                    <a:pt x="54572" y="298670"/>
                  </a:lnTo>
                  <a:lnTo>
                    <a:pt x="53392" y="297932"/>
                  </a:lnTo>
                  <a:lnTo>
                    <a:pt x="52359" y="297637"/>
                  </a:lnTo>
                  <a:lnTo>
                    <a:pt x="51179" y="297932"/>
                  </a:lnTo>
                  <a:lnTo>
                    <a:pt x="50147" y="298670"/>
                  </a:lnTo>
                  <a:lnTo>
                    <a:pt x="49704" y="299850"/>
                  </a:lnTo>
                  <a:lnTo>
                    <a:pt x="49704" y="301472"/>
                  </a:lnTo>
                  <a:lnTo>
                    <a:pt x="50737" y="302947"/>
                  </a:lnTo>
                  <a:lnTo>
                    <a:pt x="51917" y="303832"/>
                  </a:lnTo>
                  <a:lnTo>
                    <a:pt x="52507" y="304127"/>
                  </a:lnTo>
                  <a:lnTo>
                    <a:pt x="56784" y="306044"/>
                  </a:lnTo>
                  <a:lnTo>
                    <a:pt x="61651" y="308257"/>
                  </a:lnTo>
                  <a:lnTo>
                    <a:pt x="67551" y="311354"/>
                  </a:lnTo>
                  <a:lnTo>
                    <a:pt x="68731" y="311797"/>
                  </a:lnTo>
                  <a:lnTo>
                    <a:pt x="67994" y="310174"/>
                  </a:lnTo>
                  <a:lnTo>
                    <a:pt x="70058" y="308552"/>
                  </a:lnTo>
                  <a:lnTo>
                    <a:pt x="72123" y="309437"/>
                  </a:lnTo>
                  <a:lnTo>
                    <a:pt x="71681" y="306929"/>
                  </a:lnTo>
                  <a:lnTo>
                    <a:pt x="71681" y="305897"/>
                  </a:lnTo>
                  <a:lnTo>
                    <a:pt x="74040" y="305307"/>
                  </a:lnTo>
                  <a:lnTo>
                    <a:pt x="77875" y="305012"/>
                  </a:lnTo>
                  <a:lnTo>
                    <a:pt x="79056" y="304274"/>
                  </a:lnTo>
                  <a:lnTo>
                    <a:pt x="82448" y="304274"/>
                  </a:lnTo>
                  <a:lnTo>
                    <a:pt x="85692" y="303390"/>
                  </a:lnTo>
                  <a:lnTo>
                    <a:pt x="88642" y="302062"/>
                  </a:lnTo>
                  <a:lnTo>
                    <a:pt x="91297" y="299997"/>
                  </a:lnTo>
                  <a:lnTo>
                    <a:pt x="96607" y="296752"/>
                  </a:lnTo>
                  <a:lnTo>
                    <a:pt x="99557" y="293950"/>
                  </a:lnTo>
                  <a:lnTo>
                    <a:pt x="103834" y="293950"/>
                  </a:lnTo>
                  <a:lnTo>
                    <a:pt x="106341" y="292033"/>
                  </a:lnTo>
                  <a:lnTo>
                    <a:pt x="107668" y="291590"/>
                  </a:lnTo>
                  <a:lnTo>
                    <a:pt x="112536" y="288640"/>
                  </a:lnTo>
                  <a:lnTo>
                    <a:pt x="119320" y="286280"/>
                  </a:lnTo>
                  <a:lnTo>
                    <a:pt x="122270" y="286723"/>
                  </a:lnTo>
                  <a:lnTo>
                    <a:pt x="130677" y="288935"/>
                  </a:lnTo>
                  <a:lnTo>
                    <a:pt x="131562" y="289378"/>
                  </a:lnTo>
                  <a:lnTo>
                    <a:pt x="134070" y="292180"/>
                  </a:lnTo>
                  <a:lnTo>
                    <a:pt x="139379" y="293508"/>
                  </a:lnTo>
                  <a:lnTo>
                    <a:pt x="141149" y="293213"/>
                  </a:lnTo>
                  <a:lnTo>
                    <a:pt x="143067" y="295277"/>
                  </a:lnTo>
                  <a:lnTo>
                    <a:pt x="144394" y="295573"/>
                  </a:lnTo>
                  <a:lnTo>
                    <a:pt x="145721" y="295277"/>
                  </a:lnTo>
                  <a:lnTo>
                    <a:pt x="149704" y="293508"/>
                  </a:lnTo>
                  <a:lnTo>
                    <a:pt x="150884" y="292623"/>
                  </a:lnTo>
                  <a:lnTo>
                    <a:pt x="151769" y="291295"/>
                  </a:lnTo>
                  <a:lnTo>
                    <a:pt x="153391" y="290410"/>
                  </a:lnTo>
                  <a:lnTo>
                    <a:pt x="158405" y="291443"/>
                  </a:lnTo>
                  <a:lnTo>
                    <a:pt x="164600" y="291443"/>
                  </a:lnTo>
                  <a:lnTo>
                    <a:pt x="167697" y="293508"/>
                  </a:lnTo>
                  <a:lnTo>
                    <a:pt x="168582" y="294688"/>
                  </a:lnTo>
                  <a:lnTo>
                    <a:pt x="170352" y="298375"/>
                  </a:lnTo>
                  <a:lnTo>
                    <a:pt x="171238" y="300735"/>
                  </a:lnTo>
                  <a:lnTo>
                    <a:pt x="170205" y="302652"/>
                  </a:lnTo>
                  <a:lnTo>
                    <a:pt x="168730" y="304717"/>
                  </a:lnTo>
                  <a:lnTo>
                    <a:pt x="168288" y="307077"/>
                  </a:lnTo>
                  <a:lnTo>
                    <a:pt x="169467" y="309142"/>
                  </a:lnTo>
                  <a:lnTo>
                    <a:pt x="170205" y="316369"/>
                  </a:lnTo>
                  <a:lnTo>
                    <a:pt x="167697" y="323596"/>
                  </a:lnTo>
                  <a:lnTo>
                    <a:pt x="163715" y="329790"/>
                  </a:lnTo>
                  <a:lnTo>
                    <a:pt x="160765" y="336575"/>
                  </a:lnTo>
                  <a:lnTo>
                    <a:pt x="162388" y="339082"/>
                  </a:lnTo>
                  <a:lnTo>
                    <a:pt x="168878" y="342032"/>
                  </a:lnTo>
                  <a:lnTo>
                    <a:pt x="171827" y="344540"/>
                  </a:lnTo>
                  <a:lnTo>
                    <a:pt x="168582" y="345277"/>
                  </a:lnTo>
                  <a:lnTo>
                    <a:pt x="164158" y="344835"/>
                  </a:lnTo>
                  <a:lnTo>
                    <a:pt x="160471" y="344097"/>
                  </a:lnTo>
                  <a:lnTo>
                    <a:pt x="154129" y="342327"/>
                  </a:lnTo>
                  <a:lnTo>
                    <a:pt x="151473" y="342327"/>
                  </a:lnTo>
                  <a:lnTo>
                    <a:pt x="141592" y="342622"/>
                  </a:lnTo>
                  <a:lnTo>
                    <a:pt x="133332" y="342327"/>
                  </a:lnTo>
                  <a:lnTo>
                    <a:pt x="128318" y="344097"/>
                  </a:lnTo>
                  <a:lnTo>
                    <a:pt x="125073" y="343655"/>
                  </a:lnTo>
                  <a:lnTo>
                    <a:pt x="122860" y="346162"/>
                  </a:lnTo>
                  <a:lnTo>
                    <a:pt x="121828" y="347784"/>
                  </a:lnTo>
                  <a:lnTo>
                    <a:pt x="120648" y="351324"/>
                  </a:lnTo>
                  <a:lnTo>
                    <a:pt x="118141" y="353979"/>
                  </a:lnTo>
                  <a:lnTo>
                    <a:pt x="115191" y="355896"/>
                  </a:lnTo>
                  <a:lnTo>
                    <a:pt x="114453" y="357814"/>
                  </a:lnTo>
                  <a:lnTo>
                    <a:pt x="114748" y="360026"/>
                  </a:lnTo>
                  <a:lnTo>
                    <a:pt x="115781" y="361354"/>
                  </a:lnTo>
                  <a:lnTo>
                    <a:pt x="119910" y="364598"/>
                  </a:lnTo>
                  <a:lnTo>
                    <a:pt x="122270" y="367548"/>
                  </a:lnTo>
                  <a:lnTo>
                    <a:pt x="123745" y="368138"/>
                  </a:lnTo>
                  <a:lnTo>
                    <a:pt x="125368" y="368138"/>
                  </a:lnTo>
                  <a:lnTo>
                    <a:pt x="126990" y="368876"/>
                  </a:lnTo>
                  <a:lnTo>
                    <a:pt x="128318" y="370351"/>
                  </a:lnTo>
                  <a:lnTo>
                    <a:pt x="123893" y="370056"/>
                  </a:lnTo>
                  <a:lnTo>
                    <a:pt x="122123" y="370351"/>
                  </a:lnTo>
                  <a:lnTo>
                    <a:pt x="118583" y="371383"/>
                  </a:lnTo>
                  <a:lnTo>
                    <a:pt x="116813" y="371383"/>
                  </a:lnTo>
                  <a:lnTo>
                    <a:pt x="115191" y="370498"/>
                  </a:lnTo>
                  <a:lnTo>
                    <a:pt x="110324" y="367401"/>
                  </a:lnTo>
                  <a:lnTo>
                    <a:pt x="98524" y="367401"/>
                  </a:lnTo>
                  <a:lnTo>
                    <a:pt x="95574" y="368876"/>
                  </a:lnTo>
                  <a:lnTo>
                    <a:pt x="94690" y="370646"/>
                  </a:lnTo>
                  <a:lnTo>
                    <a:pt x="94394" y="372710"/>
                  </a:lnTo>
                  <a:lnTo>
                    <a:pt x="94394" y="374480"/>
                  </a:lnTo>
                  <a:lnTo>
                    <a:pt x="94984" y="376103"/>
                  </a:lnTo>
                  <a:lnTo>
                    <a:pt x="96459" y="376988"/>
                  </a:lnTo>
                  <a:lnTo>
                    <a:pt x="100147" y="378020"/>
                  </a:lnTo>
                  <a:lnTo>
                    <a:pt x="105751" y="378905"/>
                  </a:lnTo>
                  <a:lnTo>
                    <a:pt x="108259" y="380085"/>
                  </a:lnTo>
                  <a:lnTo>
                    <a:pt x="109586" y="381265"/>
                  </a:lnTo>
                  <a:lnTo>
                    <a:pt x="112388" y="388787"/>
                  </a:lnTo>
                  <a:lnTo>
                    <a:pt x="115633" y="395424"/>
                  </a:lnTo>
                  <a:lnTo>
                    <a:pt x="117551" y="398669"/>
                  </a:lnTo>
                  <a:lnTo>
                    <a:pt x="120205" y="401029"/>
                  </a:lnTo>
                  <a:lnTo>
                    <a:pt x="121090" y="402356"/>
                  </a:lnTo>
                  <a:lnTo>
                    <a:pt x="121828" y="403979"/>
                  </a:lnTo>
                  <a:lnTo>
                    <a:pt x="122123" y="405896"/>
                  </a:lnTo>
                  <a:lnTo>
                    <a:pt x="122123" y="407961"/>
                  </a:lnTo>
                  <a:lnTo>
                    <a:pt x="121533" y="411943"/>
                  </a:lnTo>
                  <a:lnTo>
                    <a:pt x="121533" y="413713"/>
                  </a:lnTo>
                  <a:lnTo>
                    <a:pt x="127285" y="413713"/>
                  </a:lnTo>
                  <a:lnTo>
                    <a:pt x="129940" y="414155"/>
                  </a:lnTo>
                  <a:lnTo>
                    <a:pt x="132152" y="415925"/>
                  </a:lnTo>
                  <a:lnTo>
                    <a:pt x="134365" y="419023"/>
                  </a:lnTo>
                  <a:lnTo>
                    <a:pt x="135102" y="420645"/>
                  </a:lnTo>
                  <a:lnTo>
                    <a:pt x="135987" y="421973"/>
                  </a:lnTo>
                  <a:lnTo>
                    <a:pt x="137462" y="423300"/>
                  </a:lnTo>
                  <a:lnTo>
                    <a:pt x="139084" y="423890"/>
                  </a:lnTo>
                  <a:lnTo>
                    <a:pt x="140559" y="423595"/>
                  </a:lnTo>
                  <a:lnTo>
                    <a:pt x="142034" y="423005"/>
                  </a:lnTo>
                  <a:lnTo>
                    <a:pt x="144837" y="423300"/>
                  </a:lnTo>
                  <a:lnTo>
                    <a:pt x="147196" y="425512"/>
                  </a:lnTo>
                  <a:lnTo>
                    <a:pt x="148524" y="424922"/>
                  </a:lnTo>
                  <a:lnTo>
                    <a:pt x="151326" y="424627"/>
                  </a:lnTo>
                  <a:lnTo>
                    <a:pt x="152948" y="424627"/>
                  </a:lnTo>
                  <a:lnTo>
                    <a:pt x="154423" y="425217"/>
                  </a:lnTo>
                  <a:lnTo>
                    <a:pt x="155603" y="426692"/>
                  </a:lnTo>
                  <a:lnTo>
                    <a:pt x="156636" y="433182"/>
                  </a:lnTo>
                  <a:lnTo>
                    <a:pt x="156046" y="437164"/>
                  </a:lnTo>
                  <a:lnTo>
                    <a:pt x="154866" y="440261"/>
                  </a:lnTo>
                  <a:lnTo>
                    <a:pt x="153391" y="443211"/>
                  </a:lnTo>
                  <a:lnTo>
                    <a:pt x="151916" y="447488"/>
                  </a:lnTo>
                  <a:lnTo>
                    <a:pt x="151916" y="454273"/>
                  </a:lnTo>
                  <a:lnTo>
                    <a:pt x="152801" y="457518"/>
                  </a:lnTo>
                  <a:lnTo>
                    <a:pt x="158111" y="452356"/>
                  </a:lnTo>
                  <a:lnTo>
                    <a:pt x="162683" y="448668"/>
                  </a:lnTo>
                  <a:lnTo>
                    <a:pt x="166370" y="446456"/>
                  </a:lnTo>
                  <a:lnTo>
                    <a:pt x="167550" y="445866"/>
                  </a:lnTo>
                  <a:lnTo>
                    <a:pt x="172565" y="444096"/>
                  </a:lnTo>
                  <a:lnTo>
                    <a:pt x="179055" y="442474"/>
                  </a:lnTo>
                  <a:lnTo>
                    <a:pt x="183922" y="441294"/>
                  </a:lnTo>
                  <a:lnTo>
                    <a:pt x="190264" y="440261"/>
                  </a:lnTo>
                  <a:lnTo>
                    <a:pt x="195278" y="440261"/>
                  </a:lnTo>
                  <a:lnTo>
                    <a:pt x="197786" y="440999"/>
                  </a:lnTo>
                  <a:lnTo>
                    <a:pt x="199261" y="441736"/>
                  </a:lnTo>
                  <a:lnTo>
                    <a:pt x="204570" y="444834"/>
                  </a:lnTo>
                  <a:lnTo>
                    <a:pt x="209880" y="448078"/>
                  </a:lnTo>
                  <a:lnTo>
                    <a:pt x="214452" y="451618"/>
                  </a:lnTo>
                  <a:lnTo>
                    <a:pt x="215780" y="453093"/>
                  </a:lnTo>
                  <a:lnTo>
                    <a:pt x="216517" y="454863"/>
                  </a:lnTo>
                  <a:lnTo>
                    <a:pt x="217107" y="456485"/>
                  </a:lnTo>
                  <a:lnTo>
                    <a:pt x="220942" y="461795"/>
                  </a:lnTo>
                  <a:lnTo>
                    <a:pt x="222564" y="464303"/>
                  </a:lnTo>
                  <a:lnTo>
                    <a:pt x="224777" y="467547"/>
                  </a:lnTo>
                  <a:lnTo>
                    <a:pt x="226547" y="469022"/>
                  </a:lnTo>
                  <a:lnTo>
                    <a:pt x="228317" y="470940"/>
                  </a:lnTo>
                  <a:lnTo>
                    <a:pt x="229496" y="472562"/>
                  </a:lnTo>
                  <a:lnTo>
                    <a:pt x="230824" y="473299"/>
                  </a:lnTo>
                  <a:lnTo>
                    <a:pt x="232299" y="473594"/>
                  </a:lnTo>
                  <a:lnTo>
                    <a:pt x="235838" y="473152"/>
                  </a:lnTo>
                  <a:lnTo>
                    <a:pt x="239968" y="472120"/>
                  </a:lnTo>
                  <a:lnTo>
                    <a:pt x="242476" y="471677"/>
                  </a:lnTo>
                  <a:lnTo>
                    <a:pt x="243655" y="471677"/>
                  </a:lnTo>
                  <a:lnTo>
                    <a:pt x="243655" y="355454"/>
                  </a:lnTo>
                  <a:lnTo>
                    <a:pt x="246900" y="354569"/>
                  </a:lnTo>
                  <a:lnTo>
                    <a:pt x="251030" y="353389"/>
                  </a:lnTo>
                  <a:lnTo>
                    <a:pt x="255013" y="352209"/>
                  </a:lnTo>
                  <a:lnTo>
                    <a:pt x="259732" y="350882"/>
                  </a:lnTo>
                  <a:lnTo>
                    <a:pt x="265042" y="349407"/>
                  </a:lnTo>
                  <a:lnTo>
                    <a:pt x="269614" y="348079"/>
                  </a:lnTo>
                  <a:lnTo>
                    <a:pt x="275071" y="346604"/>
                  </a:lnTo>
                  <a:lnTo>
                    <a:pt x="279201" y="345425"/>
                  </a:lnTo>
                  <a:lnTo>
                    <a:pt x="283036" y="344392"/>
                  </a:lnTo>
                  <a:lnTo>
                    <a:pt x="288050" y="343065"/>
                  </a:lnTo>
                  <a:lnTo>
                    <a:pt x="295720" y="341000"/>
                  </a:lnTo>
                  <a:lnTo>
                    <a:pt x="299997" y="339820"/>
                  </a:lnTo>
                  <a:lnTo>
                    <a:pt x="304275" y="338640"/>
                  </a:lnTo>
                  <a:lnTo>
                    <a:pt x="308404" y="337607"/>
                  </a:lnTo>
                  <a:lnTo>
                    <a:pt x="311207" y="337165"/>
                  </a:lnTo>
                  <a:lnTo>
                    <a:pt x="312092" y="337607"/>
                  </a:lnTo>
                  <a:lnTo>
                    <a:pt x="312682" y="336133"/>
                  </a:lnTo>
                  <a:lnTo>
                    <a:pt x="313124" y="335690"/>
                  </a:lnTo>
                  <a:lnTo>
                    <a:pt x="313861" y="332003"/>
                  </a:lnTo>
                  <a:lnTo>
                    <a:pt x="314599" y="329790"/>
                  </a:lnTo>
                  <a:lnTo>
                    <a:pt x="315631" y="327726"/>
                  </a:lnTo>
                  <a:lnTo>
                    <a:pt x="316959" y="326251"/>
                  </a:lnTo>
                  <a:lnTo>
                    <a:pt x="318581" y="325218"/>
                  </a:lnTo>
                  <a:lnTo>
                    <a:pt x="319909" y="324776"/>
                  </a:lnTo>
                  <a:lnTo>
                    <a:pt x="321531" y="324776"/>
                  </a:lnTo>
                  <a:lnTo>
                    <a:pt x="321531" y="323743"/>
                  </a:lnTo>
                  <a:lnTo>
                    <a:pt x="322416" y="323743"/>
                  </a:lnTo>
                  <a:lnTo>
                    <a:pt x="324923" y="324186"/>
                  </a:lnTo>
                  <a:lnTo>
                    <a:pt x="326546" y="324186"/>
                  </a:lnTo>
                  <a:lnTo>
                    <a:pt x="328168" y="323596"/>
                  </a:lnTo>
                  <a:lnTo>
                    <a:pt x="329643" y="322711"/>
                  </a:lnTo>
                  <a:lnTo>
                    <a:pt x="330823" y="322711"/>
                  </a:lnTo>
                  <a:lnTo>
                    <a:pt x="331708" y="323596"/>
                  </a:lnTo>
                  <a:lnTo>
                    <a:pt x="331413" y="324923"/>
                  </a:lnTo>
                  <a:lnTo>
                    <a:pt x="330086" y="326546"/>
                  </a:lnTo>
                  <a:lnTo>
                    <a:pt x="329348" y="328316"/>
                  </a:lnTo>
                  <a:lnTo>
                    <a:pt x="329348" y="330085"/>
                  </a:lnTo>
                  <a:lnTo>
                    <a:pt x="329791" y="331560"/>
                  </a:lnTo>
                  <a:lnTo>
                    <a:pt x="331413" y="332740"/>
                  </a:lnTo>
                  <a:lnTo>
                    <a:pt x="332298" y="332740"/>
                  </a:lnTo>
                  <a:lnTo>
                    <a:pt x="332298" y="331413"/>
                  </a:lnTo>
                  <a:lnTo>
                    <a:pt x="332888" y="330823"/>
                  </a:lnTo>
                  <a:lnTo>
                    <a:pt x="333625" y="330823"/>
                  </a:lnTo>
                  <a:lnTo>
                    <a:pt x="334068" y="331413"/>
                  </a:lnTo>
                  <a:lnTo>
                    <a:pt x="334068" y="332298"/>
                  </a:lnTo>
                  <a:lnTo>
                    <a:pt x="334805" y="332298"/>
                  </a:lnTo>
                  <a:lnTo>
                    <a:pt x="336133" y="330675"/>
                  </a:lnTo>
                  <a:lnTo>
                    <a:pt x="337460" y="329938"/>
                  </a:lnTo>
                  <a:lnTo>
                    <a:pt x="338787" y="329938"/>
                  </a:lnTo>
                  <a:lnTo>
                    <a:pt x="339525" y="329200"/>
                  </a:lnTo>
                  <a:lnTo>
                    <a:pt x="339525" y="327726"/>
                  </a:lnTo>
                  <a:lnTo>
                    <a:pt x="340262" y="325218"/>
                  </a:lnTo>
                  <a:lnTo>
                    <a:pt x="341590" y="321678"/>
                  </a:lnTo>
                  <a:lnTo>
                    <a:pt x="340853" y="317991"/>
                  </a:lnTo>
                  <a:lnTo>
                    <a:pt x="338050" y="314009"/>
                  </a:lnTo>
                  <a:lnTo>
                    <a:pt x="336722" y="311797"/>
                  </a:lnTo>
                  <a:lnTo>
                    <a:pt x="336722" y="311354"/>
                  </a:lnTo>
                  <a:lnTo>
                    <a:pt x="337460" y="311354"/>
                  </a:lnTo>
                  <a:lnTo>
                    <a:pt x="338197" y="311649"/>
                  </a:lnTo>
                  <a:lnTo>
                    <a:pt x="341442" y="311649"/>
                  </a:lnTo>
                  <a:lnTo>
                    <a:pt x="342770" y="312091"/>
                  </a:lnTo>
                  <a:lnTo>
                    <a:pt x="343507" y="312829"/>
                  </a:lnTo>
                  <a:lnTo>
                    <a:pt x="344097" y="314304"/>
                  </a:lnTo>
                  <a:lnTo>
                    <a:pt x="344540" y="316664"/>
                  </a:lnTo>
                  <a:lnTo>
                    <a:pt x="344540" y="318434"/>
                  </a:lnTo>
                  <a:lnTo>
                    <a:pt x="343802" y="319614"/>
                  </a:lnTo>
                  <a:lnTo>
                    <a:pt x="344245" y="320204"/>
                  </a:lnTo>
                  <a:lnTo>
                    <a:pt x="345720" y="320204"/>
                  </a:lnTo>
                  <a:lnTo>
                    <a:pt x="349997" y="318581"/>
                  </a:lnTo>
                  <a:lnTo>
                    <a:pt x="351914" y="318581"/>
                  </a:lnTo>
                  <a:lnTo>
                    <a:pt x="353537" y="319024"/>
                  </a:lnTo>
                  <a:lnTo>
                    <a:pt x="355454" y="319319"/>
                  </a:lnTo>
                  <a:lnTo>
                    <a:pt x="357666" y="319319"/>
                  </a:lnTo>
                  <a:lnTo>
                    <a:pt x="366221" y="320204"/>
                  </a:lnTo>
                  <a:lnTo>
                    <a:pt x="367106" y="319909"/>
                  </a:lnTo>
                  <a:lnTo>
                    <a:pt x="368286" y="319171"/>
                  </a:lnTo>
                  <a:lnTo>
                    <a:pt x="370498" y="316959"/>
                  </a:lnTo>
                  <a:lnTo>
                    <a:pt x="370793" y="315484"/>
                  </a:lnTo>
                  <a:lnTo>
                    <a:pt x="370793" y="314451"/>
                  </a:lnTo>
                  <a:lnTo>
                    <a:pt x="368876" y="310912"/>
                  </a:lnTo>
                  <a:lnTo>
                    <a:pt x="368286" y="309289"/>
                  </a:lnTo>
                  <a:lnTo>
                    <a:pt x="367401" y="309289"/>
                  </a:lnTo>
                  <a:lnTo>
                    <a:pt x="367106" y="310027"/>
                  </a:lnTo>
                  <a:lnTo>
                    <a:pt x="365189" y="311059"/>
                  </a:lnTo>
                  <a:lnTo>
                    <a:pt x="364598" y="311797"/>
                  </a:lnTo>
                  <a:lnTo>
                    <a:pt x="363714" y="311797"/>
                  </a:lnTo>
                  <a:lnTo>
                    <a:pt x="361206" y="310469"/>
                  </a:lnTo>
                  <a:lnTo>
                    <a:pt x="359731" y="309142"/>
                  </a:lnTo>
                  <a:lnTo>
                    <a:pt x="357371" y="308847"/>
                  </a:lnTo>
                  <a:lnTo>
                    <a:pt x="353979" y="309584"/>
                  </a:lnTo>
                  <a:lnTo>
                    <a:pt x="351471" y="309142"/>
                  </a:lnTo>
                  <a:lnTo>
                    <a:pt x="349997" y="307519"/>
                  </a:lnTo>
                  <a:lnTo>
                    <a:pt x="349407" y="305749"/>
                  </a:lnTo>
                  <a:lnTo>
                    <a:pt x="349702" y="303832"/>
                  </a:lnTo>
                  <a:lnTo>
                    <a:pt x="351324" y="301915"/>
                  </a:lnTo>
                  <a:lnTo>
                    <a:pt x="354421" y="299997"/>
                  </a:lnTo>
                  <a:lnTo>
                    <a:pt x="356487" y="299260"/>
                  </a:lnTo>
                  <a:lnTo>
                    <a:pt x="357666" y="299702"/>
                  </a:lnTo>
                  <a:lnTo>
                    <a:pt x="358699" y="301472"/>
                  </a:lnTo>
                  <a:lnTo>
                    <a:pt x="359731" y="304422"/>
                  </a:lnTo>
                  <a:lnTo>
                    <a:pt x="360616" y="304864"/>
                  </a:lnTo>
                  <a:lnTo>
                    <a:pt x="361354" y="302800"/>
                  </a:lnTo>
                  <a:lnTo>
                    <a:pt x="362386" y="302210"/>
                  </a:lnTo>
                  <a:lnTo>
                    <a:pt x="363714" y="303095"/>
                  </a:lnTo>
                  <a:lnTo>
                    <a:pt x="365041" y="303390"/>
                  </a:lnTo>
                  <a:lnTo>
                    <a:pt x="366221" y="303095"/>
                  </a:lnTo>
                  <a:lnTo>
                    <a:pt x="368138" y="301915"/>
                  </a:lnTo>
                  <a:lnTo>
                    <a:pt x="368138" y="300292"/>
                  </a:lnTo>
                  <a:lnTo>
                    <a:pt x="365778" y="298817"/>
                  </a:lnTo>
                  <a:lnTo>
                    <a:pt x="364451" y="297637"/>
                  </a:lnTo>
                  <a:lnTo>
                    <a:pt x="364008" y="296900"/>
                  </a:lnTo>
                  <a:lnTo>
                    <a:pt x="365336" y="296900"/>
                  </a:lnTo>
                  <a:lnTo>
                    <a:pt x="368433" y="297342"/>
                  </a:lnTo>
                  <a:lnTo>
                    <a:pt x="369761" y="298965"/>
                  </a:lnTo>
                  <a:lnTo>
                    <a:pt x="369318" y="301620"/>
                  </a:lnTo>
                  <a:lnTo>
                    <a:pt x="369761" y="303684"/>
                  </a:lnTo>
                  <a:lnTo>
                    <a:pt x="370940" y="305159"/>
                  </a:lnTo>
                  <a:lnTo>
                    <a:pt x="373300" y="306339"/>
                  </a:lnTo>
                  <a:lnTo>
                    <a:pt x="376840" y="307077"/>
                  </a:lnTo>
                  <a:lnTo>
                    <a:pt x="379348" y="307372"/>
                  </a:lnTo>
                  <a:lnTo>
                    <a:pt x="380823" y="307372"/>
                  </a:lnTo>
                  <a:lnTo>
                    <a:pt x="381707" y="307667"/>
                  </a:lnTo>
                  <a:lnTo>
                    <a:pt x="382150" y="308994"/>
                  </a:lnTo>
                  <a:lnTo>
                    <a:pt x="381855" y="310912"/>
                  </a:lnTo>
                  <a:lnTo>
                    <a:pt x="380675" y="313419"/>
                  </a:lnTo>
                  <a:lnTo>
                    <a:pt x="379495" y="314746"/>
                  </a:lnTo>
                  <a:lnTo>
                    <a:pt x="378315" y="314746"/>
                  </a:lnTo>
                  <a:lnTo>
                    <a:pt x="371678" y="317844"/>
                  </a:lnTo>
                  <a:lnTo>
                    <a:pt x="370498" y="317844"/>
                  </a:lnTo>
                  <a:lnTo>
                    <a:pt x="369023" y="319024"/>
                  </a:lnTo>
                  <a:lnTo>
                    <a:pt x="367696" y="320646"/>
                  </a:lnTo>
                  <a:lnTo>
                    <a:pt x="365926" y="322121"/>
                  </a:lnTo>
                  <a:lnTo>
                    <a:pt x="363566" y="323301"/>
                  </a:lnTo>
                  <a:lnTo>
                    <a:pt x="361796" y="324776"/>
                  </a:lnTo>
                  <a:lnTo>
                    <a:pt x="360616" y="326546"/>
                  </a:lnTo>
                  <a:lnTo>
                    <a:pt x="359584" y="327283"/>
                  </a:lnTo>
                  <a:lnTo>
                    <a:pt x="356929" y="326841"/>
                  </a:lnTo>
                  <a:lnTo>
                    <a:pt x="347047" y="324923"/>
                  </a:lnTo>
                  <a:lnTo>
                    <a:pt x="344687" y="324923"/>
                  </a:lnTo>
                  <a:lnTo>
                    <a:pt x="344245" y="325513"/>
                  </a:lnTo>
                  <a:lnTo>
                    <a:pt x="344245" y="326103"/>
                  </a:lnTo>
                  <a:lnTo>
                    <a:pt x="344540" y="326693"/>
                  </a:lnTo>
                  <a:lnTo>
                    <a:pt x="344540" y="327136"/>
                  </a:lnTo>
                  <a:lnTo>
                    <a:pt x="344097" y="327873"/>
                  </a:lnTo>
                  <a:lnTo>
                    <a:pt x="344097" y="329200"/>
                  </a:lnTo>
                  <a:lnTo>
                    <a:pt x="343654" y="329495"/>
                  </a:lnTo>
                  <a:lnTo>
                    <a:pt x="343360" y="329495"/>
                  </a:lnTo>
                  <a:lnTo>
                    <a:pt x="343065" y="330085"/>
                  </a:lnTo>
                  <a:lnTo>
                    <a:pt x="342770" y="331560"/>
                  </a:lnTo>
                  <a:lnTo>
                    <a:pt x="342180" y="332298"/>
                  </a:lnTo>
                  <a:lnTo>
                    <a:pt x="341885" y="333330"/>
                  </a:lnTo>
                  <a:lnTo>
                    <a:pt x="341885" y="334805"/>
                  </a:lnTo>
                  <a:lnTo>
                    <a:pt x="342180" y="335690"/>
                  </a:lnTo>
                  <a:lnTo>
                    <a:pt x="342770" y="336133"/>
                  </a:lnTo>
                  <a:lnTo>
                    <a:pt x="347784" y="335838"/>
                  </a:lnTo>
                  <a:lnTo>
                    <a:pt x="348817" y="336133"/>
                  </a:lnTo>
                  <a:lnTo>
                    <a:pt x="349702" y="337902"/>
                  </a:lnTo>
                  <a:lnTo>
                    <a:pt x="350587" y="341295"/>
                  </a:lnTo>
                  <a:lnTo>
                    <a:pt x="350882" y="344687"/>
                  </a:lnTo>
                  <a:lnTo>
                    <a:pt x="350439" y="348227"/>
                  </a:lnTo>
                  <a:lnTo>
                    <a:pt x="350439" y="359731"/>
                  </a:lnTo>
                  <a:lnTo>
                    <a:pt x="353684" y="361796"/>
                  </a:lnTo>
                  <a:lnTo>
                    <a:pt x="357224" y="363861"/>
                  </a:lnTo>
                  <a:lnTo>
                    <a:pt x="360763" y="365926"/>
                  </a:lnTo>
                  <a:lnTo>
                    <a:pt x="364304" y="367991"/>
                  </a:lnTo>
                  <a:lnTo>
                    <a:pt x="367843" y="370056"/>
                  </a:lnTo>
                  <a:lnTo>
                    <a:pt x="371383" y="372121"/>
                  </a:lnTo>
                  <a:lnTo>
                    <a:pt x="374775" y="374038"/>
                  </a:lnTo>
                  <a:lnTo>
                    <a:pt x="376250" y="375513"/>
                  </a:lnTo>
                  <a:lnTo>
                    <a:pt x="377135" y="378758"/>
                  </a:lnTo>
                  <a:lnTo>
                    <a:pt x="378757" y="381265"/>
                  </a:lnTo>
                  <a:lnTo>
                    <a:pt x="381707" y="384067"/>
                  </a:lnTo>
                  <a:lnTo>
                    <a:pt x="384657" y="386870"/>
                  </a:lnTo>
                  <a:lnTo>
                    <a:pt x="388344" y="390557"/>
                  </a:lnTo>
                  <a:lnTo>
                    <a:pt x="390852" y="393064"/>
                  </a:lnTo>
                  <a:lnTo>
                    <a:pt x="393507" y="395719"/>
                  </a:lnTo>
                  <a:lnTo>
                    <a:pt x="397784" y="399996"/>
                  </a:lnTo>
                  <a:lnTo>
                    <a:pt x="400439" y="402651"/>
                  </a:lnTo>
                  <a:lnTo>
                    <a:pt x="402504" y="402651"/>
                  </a:lnTo>
                  <a:lnTo>
                    <a:pt x="406781" y="402061"/>
                  </a:lnTo>
                  <a:lnTo>
                    <a:pt x="412533" y="401176"/>
                  </a:lnTo>
                  <a:lnTo>
                    <a:pt x="417105" y="400439"/>
                  </a:lnTo>
                  <a:lnTo>
                    <a:pt x="422710" y="399554"/>
                  </a:lnTo>
                  <a:lnTo>
                    <a:pt x="428019" y="398816"/>
                  </a:lnTo>
                  <a:lnTo>
                    <a:pt x="432149" y="398226"/>
                  </a:lnTo>
                  <a:lnTo>
                    <a:pt x="438344" y="398669"/>
                  </a:lnTo>
                  <a:lnTo>
                    <a:pt x="444539" y="399111"/>
                  </a:lnTo>
                  <a:lnTo>
                    <a:pt x="448963" y="399406"/>
                  </a:lnTo>
                  <a:lnTo>
                    <a:pt x="453241" y="399701"/>
                  </a:lnTo>
                  <a:lnTo>
                    <a:pt x="458403" y="400144"/>
                  </a:lnTo>
                  <a:lnTo>
                    <a:pt x="461205" y="400144"/>
                  </a:lnTo>
                  <a:lnTo>
                    <a:pt x="464450" y="400586"/>
                  </a:lnTo>
                  <a:lnTo>
                    <a:pt x="465777" y="399996"/>
                  </a:lnTo>
                  <a:lnTo>
                    <a:pt x="468580" y="398669"/>
                  </a:lnTo>
                  <a:lnTo>
                    <a:pt x="471235" y="397342"/>
                  </a:lnTo>
                  <a:lnTo>
                    <a:pt x="474037" y="396014"/>
                  </a:lnTo>
                  <a:lnTo>
                    <a:pt x="476544" y="395424"/>
                  </a:lnTo>
                  <a:lnTo>
                    <a:pt x="479052" y="397489"/>
                  </a:lnTo>
                  <a:lnTo>
                    <a:pt x="481116" y="399849"/>
                  </a:lnTo>
                  <a:lnTo>
                    <a:pt x="483329" y="402356"/>
                  </a:lnTo>
                  <a:lnTo>
                    <a:pt x="485984" y="404716"/>
                  </a:lnTo>
                  <a:lnTo>
                    <a:pt x="488491" y="406191"/>
                  </a:lnTo>
                  <a:lnTo>
                    <a:pt x="491883" y="408108"/>
                  </a:lnTo>
                  <a:lnTo>
                    <a:pt x="493801" y="411501"/>
                  </a:lnTo>
                  <a:lnTo>
                    <a:pt x="496456" y="415925"/>
                  </a:lnTo>
                  <a:lnTo>
                    <a:pt x="498225" y="418875"/>
                  </a:lnTo>
                  <a:lnTo>
                    <a:pt x="499995" y="421825"/>
                  </a:lnTo>
                  <a:lnTo>
                    <a:pt x="502503" y="420645"/>
                  </a:lnTo>
                  <a:lnTo>
                    <a:pt x="505305" y="419318"/>
                  </a:lnTo>
                  <a:lnTo>
                    <a:pt x="507812" y="418138"/>
                  </a:lnTo>
                  <a:lnTo>
                    <a:pt x="507517" y="421825"/>
                  </a:lnTo>
                  <a:lnTo>
                    <a:pt x="507223" y="425217"/>
                  </a:lnTo>
                  <a:lnTo>
                    <a:pt x="506780" y="430232"/>
                  </a:lnTo>
                  <a:lnTo>
                    <a:pt x="506485" y="434362"/>
                  </a:lnTo>
                  <a:lnTo>
                    <a:pt x="505600" y="439376"/>
                  </a:lnTo>
                  <a:lnTo>
                    <a:pt x="505600" y="449111"/>
                  </a:lnTo>
                  <a:lnTo>
                    <a:pt x="513859" y="449111"/>
                  </a:lnTo>
                  <a:lnTo>
                    <a:pt x="518284" y="449406"/>
                  </a:lnTo>
                  <a:lnTo>
                    <a:pt x="518727" y="452651"/>
                  </a:lnTo>
                  <a:lnTo>
                    <a:pt x="519317" y="457223"/>
                  </a:lnTo>
                  <a:lnTo>
                    <a:pt x="520202" y="461353"/>
                  </a:lnTo>
                  <a:lnTo>
                    <a:pt x="520939" y="464892"/>
                  </a:lnTo>
                  <a:lnTo>
                    <a:pt x="522119" y="469465"/>
                  </a:lnTo>
                  <a:lnTo>
                    <a:pt x="522709" y="471825"/>
                  </a:lnTo>
                  <a:lnTo>
                    <a:pt x="523742" y="474627"/>
                  </a:lnTo>
                  <a:lnTo>
                    <a:pt x="524774" y="475364"/>
                  </a:lnTo>
                  <a:lnTo>
                    <a:pt x="526396" y="475807"/>
                  </a:lnTo>
                  <a:lnTo>
                    <a:pt x="532296" y="475512"/>
                  </a:lnTo>
                  <a:lnTo>
                    <a:pt x="537163" y="475217"/>
                  </a:lnTo>
                  <a:lnTo>
                    <a:pt x="540998" y="474922"/>
                  </a:lnTo>
                  <a:lnTo>
                    <a:pt x="545128" y="474627"/>
                  </a:lnTo>
                  <a:lnTo>
                    <a:pt x="550585" y="474332"/>
                  </a:lnTo>
                  <a:lnTo>
                    <a:pt x="552355" y="475069"/>
                  </a:lnTo>
                  <a:lnTo>
                    <a:pt x="553977" y="474627"/>
                  </a:lnTo>
                  <a:lnTo>
                    <a:pt x="555747" y="474184"/>
                  </a:lnTo>
                  <a:lnTo>
                    <a:pt x="557222" y="476249"/>
                  </a:lnTo>
                  <a:lnTo>
                    <a:pt x="557959" y="477282"/>
                  </a:lnTo>
                  <a:lnTo>
                    <a:pt x="558992" y="478314"/>
                  </a:lnTo>
                  <a:lnTo>
                    <a:pt x="560467" y="479347"/>
                  </a:lnTo>
                  <a:lnTo>
                    <a:pt x="559877" y="481411"/>
                  </a:lnTo>
                  <a:lnTo>
                    <a:pt x="558992" y="484509"/>
                  </a:lnTo>
                  <a:lnTo>
                    <a:pt x="558697" y="486131"/>
                  </a:lnTo>
                  <a:lnTo>
                    <a:pt x="560319" y="487901"/>
                  </a:lnTo>
                  <a:lnTo>
                    <a:pt x="561499" y="488934"/>
                  </a:lnTo>
                  <a:lnTo>
                    <a:pt x="564891" y="490998"/>
                  </a:lnTo>
                  <a:lnTo>
                    <a:pt x="568136" y="492178"/>
                  </a:lnTo>
                  <a:lnTo>
                    <a:pt x="570201" y="492473"/>
                  </a:lnTo>
                  <a:lnTo>
                    <a:pt x="572266" y="492031"/>
                  </a:lnTo>
                  <a:lnTo>
                    <a:pt x="573004" y="490851"/>
                  </a:lnTo>
                  <a:lnTo>
                    <a:pt x="573004" y="489228"/>
                  </a:lnTo>
                  <a:lnTo>
                    <a:pt x="571823" y="487606"/>
                  </a:lnTo>
                  <a:lnTo>
                    <a:pt x="571823" y="485689"/>
                  </a:lnTo>
                  <a:lnTo>
                    <a:pt x="572561" y="484214"/>
                  </a:lnTo>
                  <a:lnTo>
                    <a:pt x="574626" y="481559"/>
                  </a:lnTo>
                  <a:lnTo>
                    <a:pt x="576543" y="479052"/>
                  </a:lnTo>
                  <a:lnTo>
                    <a:pt x="579493" y="476544"/>
                  </a:lnTo>
                  <a:lnTo>
                    <a:pt x="583033" y="474037"/>
                  </a:lnTo>
                  <a:lnTo>
                    <a:pt x="584508" y="472267"/>
                  </a:lnTo>
                  <a:lnTo>
                    <a:pt x="585098" y="469022"/>
                  </a:lnTo>
                  <a:lnTo>
                    <a:pt x="587457" y="467252"/>
                  </a:lnTo>
                  <a:lnTo>
                    <a:pt x="589965" y="466220"/>
                  </a:lnTo>
                  <a:lnTo>
                    <a:pt x="593062" y="465335"/>
                  </a:lnTo>
                  <a:lnTo>
                    <a:pt x="593947" y="463713"/>
                  </a:lnTo>
                  <a:lnTo>
                    <a:pt x="598225" y="461058"/>
                  </a:lnTo>
                  <a:lnTo>
                    <a:pt x="600732" y="459730"/>
                  </a:lnTo>
                  <a:lnTo>
                    <a:pt x="603977" y="458993"/>
                  </a:lnTo>
                  <a:lnTo>
                    <a:pt x="608401" y="457223"/>
                  </a:lnTo>
                  <a:lnTo>
                    <a:pt x="611941" y="455158"/>
                  </a:lnTo>
                  <a:lnTo>
                    <a:pt x="615334" y="451176"/>
                  </a:lnTo>
                  <a:lnTo>
                    <a:pt x="617988" y="448668"/>
                  </a:lnTo>
                  <a:lnTo>
                    <a:pt x="620201" y="447046"/>
                  </a:lnTo>
                  <a:lnTo>
                    <a:pt x="622118" y="447046"/>
                  </a:lnTo>
                  <a:lnTo>
                    <a:pt x="623445" y="448226"/>
                  </a:lnTo>
                  <a:lnTo>
                    <a:pt x="624626" y="448226"/>
                  </a:lnTo>
                  <a:lnTo>
                    <a:pt x="625363" y="447783"/>
                  </a:lnTo>
                  <a:lnTo>
                    <a:pt x="626690" y="446161"/>
                  </a:lnTo>
                  <a:lnTo>
                    <a:pt x="628018" y="444244"/>
                  </a:lnTo>
                  <a:lnTo>
                    <a:pt x="629345" y="443506"/>
                  </a:lnTo>
                  <a:lnTo>
                    <a:pt x="631853" y="443064"/>
                  </a:lnTo>
                  <a:lnTo>
                    <a:pt x="634065" y="441736"/>
                  </a:lnTo>
                  <a:lnTo>
                    <a:pt x="632590" y="440261"/>
                  </a:lnTo>
                  <a:lnTo>
                    <a:pt x="632590" y="438787"/>
                  </a:lnTo>
                  <a:lnTo>
                    <a:pt x="634212" y="436279"/>
                  </a:lnTo>
                  <a:lnTo>
                    <a:pt x="635540" y="435099"/>
                  </a:lnTo>
                  <a:lnTo>
                    <a:pt x="636130" y="432739"/>
                  </a:lnTo>
                  <a:lnTo>
                    <a:pt x="638047" y="431117"/>
                  </a:lnTo>
                  <a:lnTo>
                    <a:pt x="639965" y="428610"/>
                  </a:lnTo>
                  <a:lnTo>
                    <a:pt x="642324" y="426545"/>
                  </a:lnTo>
                  <a:lnTo>
                    <a:pt x="646602" y="424922"/>
                  </a:lnTo>
                  <a:lnTo>
                    <a:pt x="648962" y="425365"/>
                  </a:lnTo>
                  <a:lnTo>
                    <a:pt x="651174" y="424922"/>
                  </a:lnTo>
                  <a:lnTo>
                    <a:pt x="654714" y="423595"/>
                  </a:lnTo>
                  <a:lnTo>
                    <a:pt x="656926" y="423595"/>
                  </a:lnTo>
                  <a:lnTo>
                    <a:pt x="665923" y="425365"/>
                  </a:lnTo>
                  <a:lnTo>
                    <a:pt x="668873" y="425365"/>
                  </a:lnTo>
                  <a:lnTo>
                    <a:pt x="675805" y="428020"/>
                  </a:lnTo>
                  <a:lnTo>
                    <a:pt x="679050" y="428610"/>
                  </a:lnTo>
                  <a:lnTo>
                    <a:pt x="681262" y="429347"/>
                  </a:lnTo>
                  <a:lnTo>
                    <a:pt x="682295" y="430380"/>
                  </a:lnTo>
                  <a:lnTo>
                    <a:pt x="683917" y="431707"/>
                  </a:lnTo>
                  <a:lnTo>
                    <a:pt x="692619" y="432739"/>
                  </a:lnTo>
                  <a:lnTo>
                    <a:pt x="694979" y="433477"/>
                  </a:lnTo>
                  <a:lnTo>
                    <a:pt x="695864" y="434657"/>
                  </a:lnTo>
                  <a:lnTo>
                    <a:pt x="698371" y="436132"/>
                  </a:lnTo>
                  <a:lnTo>
                    <a:pt x="700436" y="436427"/>
                  </a:lnTo>
                  <a:lnTo>
                    <a:pt x="698519" y="430674"/>
                  </a:lnTo>
                  <a:lnTo>
                    <a:pt x="699256" y="427282"/>
                  </a:lnTo>
                  <a:lnTo>
                    <a:pt x="702058" y="417843"/>
                  </a:lnTo>
                  <a:lnTo>
                    <a:pt x="703533" y="416368"/>
                  </a:lnTo>
                  <a:lnTo>
                    <a:pt x="706336" y="415040"/>
                  </a:lnTo>
                  <a:lnTo>
                    <a:pt x="710760" y="413566"/>
                  </a:lnTo>
                  <a:lnTo>
                    <a:pt x="712383" y="411648"/>
                  </a:lnTo>
                  <a:lnTo>
                    <a:pt x="717545" y="411648"/>
                  </a:lnTo>
                  <a:lnTo>
                    <a:pt x="718577" y="411353"/>
                  </a:lnTo>
                  <a:lnTo>
                    <a:pt x="719168" y="410173"/>
                  </a:lnTo>
                  <a:lnTo>
                    <a:pt x="723150" y="412091"/>
                  </a:lnTo>
                  <a:lnTo>
                    <a:pt x="729934" y="415925"/>
                  </a:lnTo>
                  <a:lnTo>
                    <a:pt x="735096" y="418433"/>
                  </a:lnTo>
                  <a:lnTo>
                    <a:pt x="741144" y="420793"/>
                  </a:lnTo>
                  <a:lnTo>
                    <a:pt x="749403" y="422857"/>
                  </a:lnTo>
                  <a:lnTo>
                    <a:pt x="756483" y="423595"/>
                  </a:lnTo>
                  <a:lnTo>
                    <a:pt x="757663" y="423152"/>
                  </a:lnTo>
                  <a:lnTo>
                    <a:pt x="760465" y="419908"/>
                  </a:lnTo>
                  <a:lnTo>
                    <a:pt x="764152" y="419908"/>
                  </a:lnTo>
                  <a:lnTo>
                    <a:pt x="771674" y="420203"/>
                  </a:lnTo>
                  <a:lnTo>
                    <a:pt x="782883" y="420203"/>
                  </a:lnTo>
                  <a:lnTo>
                    <a:pt x="790701" y="418728"/>
                  </a:lnTo>
                  <a:lnTo>
                    <a:pt x="793650" y="418728"/>
                  </a:lnTo>
                  <a:lnTo>
                    <a:pt x="798370" y="420645"/>
                  </a:lnTo>
                  <a:lnTo>
                    <a:pt x="801910" y="420940"/>
                  </a:lnTo>
                  <a:lnTo>
                    <a:pt x="808547" y="420940"/>
                  </a:lnTo>
                  <a:lnTo>
                    <a:pt x="813267" y="421235"/>
                  </a:lnTo>
                  <a:lnTo>
                    <a:pt x="819019" y="422415"/>
                  </a:lnTo>
                  <a:lnTo>
                    <a:pt x="825951" y="422415"/>
                  </a:lnTo>
                  <a:lnTo>
                    <a:pt x="828163" y="421973"/>
                  </a:lnTo>
                  <a:lnTo>
                    <a:pt x="831998" y="421973"/>
                  </a:lnTo>
                  <a:lnTo>
                    <a:pt x="835095" y="423300"/>
                  </a:lnTo>
                  <a:lnTo>
                    <a:pt x="838930" y="424480"/>
                  </a:lnTo>
                  <a:lnTo>
                    <a:pt x="841437" y="424922"/>
                  </a:lnTo>
                  <a:lnTo>
                    <a:pt x="843060" y="425217"/>
                  </a:lnTo>
                  <a:lnTo>
                    <a:pt x="846010" y="425217"/>
                  </a:lnTo>
                  <a:lnTo>
                    <a:pt x="847780" y="424922"/>
                  </a:lnTo>
                  <a:lnTo>
                    <a:pt x="848812" y="425512"/>
                  </a:lnTo>
                  <a:lnTo>
                    <a:pt x="849845" y="428462"/>
                  </a:lnTo>
                  <a:lnTo>
                    <a:pt x="852204" y="430380"/>
                  </a:lnTo>
                  <a:lnTo>
                    <a:pt x="854122" y="432149"/>
                  </a:lnTo>
                  <a:lnTo>
                    <a:pt x="855744" y="434214"/>
                  </a:lnTo>
                  <a:lnTo>
                    <a:pt x="857367" y="435099"/>
                  </a:lnTo>
                  <a:lnTo>
                    <a:pt x="860169" y="435099"/>
                  </a:lnTo>
                  <a:lnTo>
                    <a:pt x="865479" y="435689"/>
                  </a:lnTo>
                  <a:lnTo>
                    <a:pt x="868576" y="436427"/>
                  </a:lnTo>
                  <a:lnTo>
                    <a:pt x="872558" y="439819"/>
                  </a:lnTo>
                  <a:lnTo>
                    <a:pt x="876098" y="443359"/>
                  </a:lnTo>
                  <a:lnTo>
                    <a:pt x="876688" y="442769"/>
                  </a:lnTo>
                  <a:lnTo>
                    <a:pt x="877425" y="441884"/>
                  </a:lnTo>
                  <a:lnTo>
                    <a:pt x="877425" y="440704"/>
                  </a:lnTo>
                  <a:lnTo>
                    <a:pt x="876098" y="436722"/>
                  </a:lnTo>
                  <a:lnTo>
                    <a:pt x="875361" y="433034"/>
                  </a:lnTo>
                  <a:lnTo>
                    <a:pt x="874918" y="429642"/>
                  </a:lnTo>
                  <a:lnTo>
                    <a:pt x="874918" y="428315"/>
                  </a:lnTo>
                  <a:lnTo>
                    <a:pt x="875951" y="426102"/>
                  </a:lnTo>
                  <a:lnTo>
                    <a:pt x="877278" y="424185"/>
                  </a:lnTo>
                  <a:lnTo>
                    <a:pt x="881850" y="422267"/>
                  </a:lnTo>
                  <a:lnTo>
                    <a:pt x="884800" y="421677"/>
                  </a:lnTo>
                  <a:lnTo>
                    <a:pt x="884800" y="420498"/>
                  </a:lnTo>
                  <a:lnTo>
                    <a:pt x="882440" y="419760"/>
                  </a:lnTo>
                  <a:lnTo>
                    <a:pt x="880670" y="418580"/>
                  </a:lnTo>
                  <a:lnTo>
                    <a:pt x="880375" y="417843"/>
                  </a:lnTo>
                  <a:lnTo>
                    <a:pt x="880375" y="417105"/>
                  </a:lnTo>
                  <a:lnTo>
                    <a:pt x="880818" y="416368"/>
                  </a:lnTo>
                  <a:lnTo>
                    <a:pt x="883915" y="415040"/>
                  </a:lnTo>
                  <a:lnTo>
                    <a:pt x="886717" y="413713"/>
                  </a:lnTo>
                  <a:lnTo>
                    <a:pt x="890257" y="414598"/>
                  </a:lnTo>
                  <a:lnTo>
                    <a:pt x="890995" y="414008"/>
                  </a:lnTo>
                  <a:lnTo>
                    <a:pt x="890995" y="412681"/>
                  </a:lnTo>
                  <a:lnTo>
                    <a:pt x="890405" y="411353"/>
                  </a:lnTo>
                  <a:lnTo>
                    <a:pt x="889667" y="409141"/>
                  </a:lnTo>
                  <a:lnTo>
                    <a:pt x="888045" y="407961"/>
                  </a:lnTo>
                  <a:lnTo>
                    <a:pt x="888045" y="406633"/>
                  </a:lnTo>
                  <a:lnTo>
                    <a:pt x="888930" y="404273"/>
                  </a:lnTo>
                  <a:lnTo>
                    <a:pt x="887602" y="399849"/>
                  </a:lnTo>
                  <a:lnTo>
                    <a:pt x="886127" y="396014"/>
                  </a:lnTo>
                  <a:lnTo>
                    <a:pt x="883620" y="389377"/>
                  </a:lnTo>
                  <a:lnTo>
                    <a:pt x="881998" y="387460"/>
                  </a:lnTo>
                  <a:lnTo>
                    <a:pt x="881113" y="384362"/>
                  </a:lnTo>
                  <a:lnTo>
                    <a:pt x="880081" y="382740"/>
                  </a:lnTo>
                  <a:lnTo>
                    <a:pt x="880081" y="380380"/>
                  </a:lnTo>
                  <a:lnTo>
                    <a:pt x="880375" y="378758"/>
                  </a:lnTo>
                  <a:lnTo>
                    <a:pt x="880081" y="375513"/>
                  </a:lnTo>
                  <a:lnTo>
                    <a:pt x="879638" y="371973"/>
                  </a:lnTo>
                  <a:lnTo>
                    <a:pt x="880081" y="368286"/>
                  </a:lnTo>
                  <a:lnTo>
                    <a:pt x="880965" y="365926"/>
                  </a:lnTo>
                  <a:lnTo>
                    <a:pt x="880670" y="365041"/>
                  </a:lnTo>
                  <a:lnTo>
                    <a:pt x="881113" y="364303"/>
                  </a:lnTo>
                  <a:lnTo>
                    <a:pt x="882588" y="364008"/>
                  </a:lnTo>
                  <a:lnTo>
                    <a:pt x="883325" y="362976"/>
                  </a:lnTo>
                  <a:lnTo>
                    <a:pt x="882588" y="361944"/>
                  </a:lnTo>
                  <a:lnTo>
                    <a:pt x="880081" y="361206"/>
                  </a:lnTo>
                  <a:lnTo>
                    <a:pt x="877278" y="360026"/>
                  </a:lnTo>
                  <a:lnTo>
                    <a:pt x="873886" y="360026"/>
                  </a:lnTo>
                  <a:lnTo>
                    <a:pt x="870493" y="360321"/>
                  </a:lnTo>
                  <a:lnTo>
                    <a:pt x="868723" y="359436"/>
                  </a:lnTo>
                  <a:lnTo>
                    <a:pt x="867248" y="358256"/>
                  </a:lnTo>
                  <a:lnTo>
                    <a:pt x="867248" y="357519"/>
                  </a:lnTo>
                  <a:lnTo>
                    <a:pt x="869166" y="355601"/>
                  </a:lnTo>
                  <a:lnTo>
                    <a:pt x="871968" y="353537"/>
                  </a:lnTo>
                  <a:lnTo>
                    <a:pt x="876393" y="352652"/>
                  </a:lnTo>
                  <a:lnTo>
                    <a:pt x="881260" y="351324"/>
                  </a:lnTo>
                  <a:lnTo>
                    <a:pt x="883768" y="350292"/>
                  </a:lnTo>
                  <a:lnTo>
                    <a:pt x="887013" y="349554"/>
                  </a:lnTo>
                  <a:lnTo>
                    <a:pt x="890847" y="349259"/>
                  </a:lnTo>
                  <a:lnTo>
                    <a:pt x="892765" y="349259"/>
                  </a:lnTo>
                  <a:lnTo>
                    <a:pt x="897632" y="348227"/>
                  </a:lnTo>
                  <a:lnTo>
                    <a:pt x="905301" y="345720"/>
                  </a:lnTo>
                  <a:lnTo>
                    <a:pt x="912234" y="343655"/>
                  </a:lnTo>
                  <a:lnTo>
                    <a:pt x="914593" y="342475"/>
                  </a:lnTo>
                  <a:lnTo>
                    <a:pt x="916363" y="343655"/>
                  </a:lnTo>
                  <a:lnTo>
                    <a:pt x="917101" y="346457"/>
                  </a:lnTo>
                  <a:lnTo>
                    <a:pt x="919166" y="347932"/>
                  </a:lnTo>
                  <a:lnTo>
                    <a:pt x="921230" y="348669"/>
                  </a:lnTo>
                  <a:lnTo>
                    <a:pt x="922410" y="348669"/>
                  </a:lnTo>
                  <a:lnTo>
                    <a:pt x="925950" y="347637"/>
                  </a:lnTo>
                  <a:lnTo>
                    <a:pt x="929637" y="346899"/>
                  </a:lnTo>
                  <a:lnTo>
                    <a:pt x="931112" y="347342"/>
                  </a:lnTo>
                  <a:lnTo>
                    <a:pt x="933030" y="348817"/>
                  </a:lnTo>
                  <a:lnTo>
                    <a:pt x="935242" y="350144"/>
                  </a:lnTo>
                  <a:lnTo>
                    <a:pt x="936422" y="350144"/>
                  </a:lnTo>
                  <a:lnTo>
                    <a:pt x="937454" y="349112"/>
                  </a:lnTo>
                  <a:lnTo>
                    <a:pt x="938487" y="347194"/>
                  </a:lnTo>
                  <a:lnTo>
                    <a:pt x="939077" y="344687"/>
                  </a:lnTo>
                  <a:lnTo>
                    <a:pt x="939077" y="342032"/>
                  </a:lnTo>
                  <a:lnTo>
                    <a:pt x="938782" y="340410"/>
                  </a:lnTo>
                  <a:lnTo>
                    <a:pt x="938044" y="339820"/>
                  </a:lnTo>
                  <a:lnTo>
                    <a:pt x="934652" y="338935"/>
                  </a:lnTo>
                  <a:lnTo>
                    <a:pt x="931407" y="337313"/>
                  </a:lnTo>
                  <a:lnTo>
                    <a:pt x="930965" y="335838"/>
                  </a:lnTo>
                  <a:lnTo>
                    <a:pt x="930965" y="334805"/>
                  </a:lnTo>
                  <a:lnTo>
                    <a:pt x="931850" y="332298"/>
                  </a:lnTo>
                  <a:lnTo>
                    <a:pt x="933915" y="327726"/>
                  </a:lnTo>
                  <a:lnTo>
                    <a:pt x="936127" y="321383"/>
                  </a:lnTo>
                  <a:lnTo>
                    <a:pt x="937307" y="316369"/>
                  </a:lnTo>
                  <a:lnTo>
                    <a:pt x="940847" y="308994"/>
                  </a:lnTo>
                  <a:lnTo>
                    <a:pt x="943649" y="301177"/>
                  </a:lnTo>
                  <a:lnTo>
                    <a:pt x="948221" y="289968"/>
                  </a:lnTo>
                  <a:lnTo>
                    <a:pt x="948959" y="287755"/>
                  </a:lnTo>
                  <a:lnTo>
                    <a:pt x="949401" y="284216"/>
                  </a:lnTo>
                  <a:lnTo>
                    <a:pt x="949696" y="282741"/>
                  </a:lnTo>
                  <a:lnTo>
                    <a:pt x="951319" y="282003"/>
                  </a:lnTo>
                  <a:lnTo>
                    <a:pt x="953973" y="282741"/>
                  </a:lnTo>
                  <a:lnTo>
                    <a:pt x="960463" y="285248"/>
                  </a:lnTo>
                  <a:lnTo>
                    <a:pt x="965478" y="287460"/>
                  </a:lnTo>
                  <a:lnTo>
                    <a:pt x="967543" y="288198"/>
                  </a:lnTo>
                  <a:lnTo>
                    <a:pt x="970640" y="288935"/>
                  </a:lnTo>
                  <a:lnTo>
                    <a:pt x="975360" y="289820"/>
                  </a:lnTo>
                  <a:lnTo>
                    <a:pt x="978162" y="289525"/>
                  </a:lnTo>
                  <a:lnTo>
                    <a:pt x="980522" y="288935"/>
                  </a:lnTo>
                  <a:lnTo>
                    <a:pt x="983767" y="288935"/>
                  </a:lnTo>
                  <a:lnTo>
                    <a:pt x="988782" y="289525"/>
                  </a:lnTo>
                  <a:lnTo>
                    <a:pt x="992321" y="289525"/>
                  </a:lnTo>
                  <a:lnTo>
                    <a:pt x="993649" y="290705"/>
                  </a:lnTo>
                  <a:lnTo>
                    <a:pt x="994386" y="293213"/>
                  </a:lnTo>
                  <a:lnTo>
                    <a:pt x="995418" y="294245"/>
                  </a:lnTo>
                  <a:lnTo>
                    <a:pt x="997336" y="293803"/>
                  </a:lnTo>
                  <a:lnTo>
                    <a:pt x="1001318" y="291590"/>
                  </a:lnTo>
                  <a:lnTo>
                    <a:pt x="1003825" y="289820"/>
                  </a:lnTo>
                  <a:lnTo>
                    <a:pt x="1007070" y="287313"/>
                  </a:lnTo>
                  <a:lnTo>
                    <a:pt x="1010315" y="287018"/>
                  </a:lnTo>
                  <a:lnTo>
                    <a:pt x="1013708" y="286428"/>
                  </a:lnTo>
                  <a:lnTo>
                    <a:pt x="1014887" y="285248"/>
                  </a:lnTo>
                  <a:lnTo>
                    <a:pt x="1016067" y="282298"/>
                  </a:lnTo>
                  <a:lnTo>
                    <a:pt x="1018132" y="280086"/>
                  </a:lnTo>
                  <a:lnTo>
                    <a:pt x="1018427" y="277284"/>
                  </a:lnTo>
                  <a:lnTo>
                    <a:pt x="1017690" y="275366"/>
                  </a:lnTo>
                  <a:lnTo>
                    <a:pt x="1016215" y="272121"/>
                  </a:lnTo>
                  <a:lnTo>
                    <a:pt x="1016215" y="269909"/>
                  </a:lnTo>
                  <a:lnTo>
                    <a:pt x="1015625" y="263714"/>
                  </a:lnTo>
                  <a:lnTo>
                    <a:pt x="1014740" y="258110"/>
                  </a:lnTo>
                  <a:lnTo>
                    <a:pt x="1015625" y="253538"/>
                  </a:lnTo>
                  <a:lnTo>
                    <a:pt x="1017247" y="248523"/>
                  </a:lnTo>
                  <a:lnTo>
                    <a:pt x="1017837" y="246900"/>
                  </a:lnTo>
                  <a:lnTo>
                    <a:pt x="1018869" y="244835"/>
                  </a:lnTo>
                  <a:lnTo>
                    <a:pt x="1020344" y="242328"/>
                  </a:lnTo>
                  <a:lnTo>
                    <a:pt x="1022410" y="241591"/>
                  </a:lnTo>
                  <a:lnTo>
                    <a:pt x="1028309" y="241001"/>
                  </a:lnTo>
                  <a:lnTo>
                    <a:pt x="1033766" y="239968"/>
                  </a:lnTo>
                  <a:lnTo>
                    <a:pt x="1036569" y="238936"/>
                  </a:lnTo>
                  <a:lnTo>
                    <a:pt x="1039519" y="238346"/>
                  </a:lnTo>
                  <a:lnTo>
                    <a:pt x="1041288" y="237608"/>
                  </a:lnTo>
                  <a:lnTo>
                    <a:pt x="1044238" y="234069"/>
                  </a:lnTo>
                  <a:lnTo>
                    <a:pt x="1045713" y="232004"/>
                  </a:lnTo>
                  <a:lnTo>
                    <a:pt x="1046745" y="226547"/>
                  </a:lnTo>
                  <a:lnTo>
                    <a:pt x="1046008" y="223892"/>
                  </a:lnTo>
                  <a:lnTo>
                    <a:pt x="1046598" y="221532"/>
                  </a:lnTo>
                  <a:lnTo>
                    <a:pt x="1048073" y="220204"/>
                  </a:lnTo>
                  <a:lnTo>
                    <a:pt x="1050138" y="218877"/>
                  </a:lnTo>
                  <a:lnTo>
                    <a:pt x="1051465" y="218582"/>
                  </a:lnTo>
                  <a:lnTo>
                    <a:pt x="1054415" y="218140"/>
                  </a:lnTo>
                  <a:lnTo>
                    <a:pt x="1059135" y="218140"/>
                  </a:lnTo>
                  <a:lnTo>
                    <a:pt x="1061495" y="219025"/>
                  </a:lnTo>
                  <a:lnTo>
                    <a:pt x="1060757" y="216960"/>
                  </a:lnTo>
                  <a:close/>
                </a:path>
              </a:pathLst>
            </a:custGeom>
            <a:grpFill/>
            <a:ln w="3175" cap="flat">
              <a:solidFill>
                <a:schemeClr val="bg2">
                  <a:lumMod val="90000"/>
                </a:schemeClr>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8B2232CF-DD11-316F-5016-6C4371464DE2}"/>
                </a:ext>
              </a:extLst>
            </p:cNvPr>
            <p:cNvSpPr/>
            <p:nvPr/>
          </p:nvSpPr>
          <p:spPr>
            <a:xfrm>
              <a:off x="3660919" y="3774655"/>
              <a:ext cx="43510" cy="13126"/>
            </a:xfrm>
            <a:custGeom>
              <a:avLst/>
              <a:gdLst>
                <a:gd name="connsiteX0" fmla="*/ 43215 w 43510"/>
                <a:gd name="connsiteY0" fmla="*/ 0 h 13126"/>
                <a:gd name="connsiteX1" fmla="*/ 42183 w 43510"/>
                <a:gd name="connsiteY1" fmla="*/ 0 h 13126"/>
                <a:gd name="connsiteX2" fmla="*/ 41593 w 43510"/>
                <a:gd name="connsiteY2" fmla="*/ 590 h 13126"/>
                <a:gd name="connsiteX3" fmla="*/ 39380 w 43510"/>
                <a:gd name="connsiteY3" fmla="*/ 1770 h 13126"/>
                <a:gd name="connsiteX4" fmla="*/ 40265 w 43510"/>
                <a:gd name="connsiteY4" fmla="*/ 1770 h 13126"/>
                <a:gd name="connsiteX5" fmla="*/ 41445 w 43510"/>
                <a:gd name="connsiteY5" fmla="*/ 1475 h 13126"/>
                <a:gd name="connsiteX6" fmla="*/ 43510 w 43510"/>
                <a:gd name="connsiteY6" fmla="*/ 442 h 13126"/>
                <a:gd name="connsiteX7" fmla="*/ 43510 w 43510"/>
                <a:gd name="connsiteY7" fmla="*/ 442 h 13126"/>
                <a:gd name="connsiteX8" fmla="*/ 42920 w 43510"/>
                <a:gd name="connsiteY8" fmla="*/ 0 h 13126"/>
                <a:gd name="connsiteX9" fmla="*/ 3540 w 43510"/>
                <a:gd name="connsiteY9" fmla="*/ 10914 h 13126"/>
                <a:gd name="connsiteX10" fmla="*/ 3245 w 43510"/>
                <a:gd name="connsiteY10" fmla="*/ 11504 h 13126"/>
                <a:gd name="connsiteX11" fmla="*/ 2213 w 43510"/>
                <a:gd name="connsiteY11" fmla="*/ 11799 h 13126"/>
                <a:gd name="connsiteX12" fmla="*/ 1328 w 43510"/>
                <a:gd name="connsiteY12" fmla="*/ 11209 h 13126"/>
                <a:gd name="connsiteX13" fmla="*/ 738 w 43510"/>
                <a:gd name="connsiteY13" fmla="*/ 10177 h 13126"/>
                <a:gd name="connsiteX14" fmla="*/ 0 w 43510"/>
                <a:gd name="connsiteY14" fmla="*/ 10472 h 13126"/>
                <a:gd name="connsiteX15" fmla="*/ 442 w 43510"/>
                <a:gd name="connsiteY15" fmla="*/ 13127 h 13126"/>
                <a:gd name="connsiteX16" fmla="*/ 3835 w 43510"/>
                <a:gd name="connsiteY16" fmla="*/ 13127 h 13126"/>
                <a:gd name="connsiteX17" fmla="*/ 5162 w 43510"/>
                <a:gd name="connsiteY17" fmla="*/ 12389 h 13126"/>
                <a:gd name="connsiteX18" fmla="*/ 8260 w 43510"/>
                <a:gd name="connsiteY18" fmla="*/ 12389 h 13126"/>
                <a:gd name="connsiteX19" fmla="*/ 7670 w 43510"/>
                <a:gd name="connsiteY19" fmla="*/ 11209 h 13126"/>
                <a:gd name="connsiteX20" fmla="*/ 3687 w 43510"/>
                <a:gd name="connsiteY20" fmla="*/ 10767 h 13126"/>
                <a:gd name="connsiteX21" fmla="*/ 36725 w 43510"/>
                <a:gd name="connsiteY21" fmla="*/ 1327 h 13126"/>
                <a:gd name="connsiteX22" fmla="*/ 35398 w 43510"/>
                <a:gd name="connsiteY22" fmla="*/ 1622 h 13126"/>
                <a:gd name="connsiteX23" fmla="*/ 34956 w 43510"/>
                <a:gd name="connsiteY23" fmla="*/ 1622 h 13126"/>
                <a:gd name="connsiteX24" fmla="*/ 34513 w 43510"/>
                <a:gd name="connsiteY24" fmla="*/ 2065 h 13126"/>
                <a:gd name="connsiteX25" fmla="*/ 34071 w 43510"/>
                <a:gd name="connsiteY25" fmla="*/ 2360 h 13126"/>
                <a:gd name="connsiteX26" fmla="*/ 33776 w 43510"/>
                <a:gd name="connsiteY26" fmla="*/ 2802 h 13126"/>
                <a:gd name="connsiteX27" fmla="*/ 34661 w 43510"/>
                <a:gd name="connsiteY27" fmla="*/ 2802 h 13126"/>
                <a:gd name="connsiteX28" fmla="*/ 36578 w 43510"/>
                <a:gd name="connsiteY28" fmla="*/ 1770 h 13126"/>
                <a:gd name="connsiteX29" fmla="*/ 37758 w 43510"/>
                <a:gd name="connsiteY29" fmla="*/ 1770 h 13126"/>
                <a:gd name="connsiteX30" fmla="*/ 37315 w 43510"/>
                <a:gd name="connsiteY30" fmla="*/ 1475 h 13126"/>
                <a:gd name="connsiteX31" fmla="*/ 36725 w 43510"/>
                <a:gd name="connsiteY31" fmla="*/ 1475 h 1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10" h="13126">
                  <a:moveTo>
                    <a:pt x="43215" y="0"/>
                  </a:moveTo>
                  <a:lnTo>
                    <a:pt x="42183" y="0"/>
                  </a:lnTo>
                  <a:lnTo>
                    <a:pt x="41593" y="590"/>
                  </a:lnTo>
                  <a:lnTo>
                    <a:pt x="39380" y="1770"/>
                  </a:lnTo>
                  <a:lnTo>
                    <a:pt x="40265" y="1770"/>
                  </a:lnTo>
                  <a:lnTo>
                    <a:pt x="41445" y="1475"/>
                  </a:lnTo>
                  <a:lnTo>
                    <a:pt x="43510" y="442"/>
                  </a:lnTo>
                  <a:lnTo>
                    <a:pt x="43510" y="442"/>
                  </a:lnTo>
                  <a:lnTo>
                    <a:pt x="42920" y="0"/>
                  </a:lnTo>
                  <a:close/>
                  <a:moveTo>
                    <a:pt x="3540" y="10914"/>
                  </a:moveTo>
                  <a:lnTo>
                    <a:pt x="3245" y="11504"/>
                  </a:lnTo>
                  <a:lnTo>
                    <a:pt x="2213" y="11799"/>
                  </a:lnTo>
                  <a:lnTo>
                    <a:pt x="1328" y="11209"/>
                  </a:lnTo>
                  <a:lnTo>
                    <a:pt x="738" y="10177"/>
                  </a:lnTo>
                  <a:lnTo>
                    <a:pt x="0" y="10472"/>
                  </a:lnTo>
                  <a:lnTo>
                    <a:pt x="442" y="13127"/>
                  </a:lnTo>
                  <a:lnTo>
                    <a:pt x="3835" y="13127"/>
                  </a:lnTo>
                  <a:lnTo>
                    <a:pt x="5162" y="12389"/>
                  </a:lnTo>
                  <a:lnTo>
                    <a:pt x="8260" y="12389"/>
                  </a:lnTo>
                  <a:lnTo>
                    <a:pt x="7670" y="11209"/>
                  </a:lnTo>
                  <a:lnTo>
                    <a:pt x="3687" y="10767"/>
                  </a:lnTo>
                  <a:close/>
                  <a:moveTo>
                    <a:pt x="36725" y="1327"/>
                  </a:moveTo>
                  <a:lnTo>
                    <a:pt x="35398" y="1622"/>
                  </a:lnTo>
                  <a:lnTo>
                    <a:pt x="34956" y="1622"/>
                  </a:lnTo>
                  <a:lnTo>
                    <a:pt x="34513" y="2065"/>
                  </a:lnTo>
                  <a:lnTo>
                    <a:pt x="34071" y="2360"/>
                  </a:lnTo>
                  <a:lnTo>
                    <a:pt x="33776" y="2802"/>
                  </a:lnTo>
                  <a:lnTo>
                    <a:pt x="34661" y="2802"/>
                  </a:lnTo>
                  <a:lnTo>
                    <a:pt x="36578" y="1770"/>
                  </a:lnTo>
                  <a:lnTo>
                    <a:pt x="37758" y="1770"/>
                  </a:lnTo>
                  <a:lnTo>
                    <a:pt x="37315" y="1475"/>
                  </a:lnTo>
                  <a:lnTo>
                    <a:pt x="36725" y="1475"/>
                  </a:lnTo>
                  <a:close/>
                </a:path>
              </a:pathLst>
            </a:custGeom>
            <a:grpFill/>
            <a:ln w="3175" cap="flat">
              <a:solidFill>
                <a:schemeClr val="bg2">
                  <a:lumMod val="90000"/>
                </a:schemeClr>
              </a:solid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21D72E29-826F-6754-1F45-ECEE101E13FB}"/>
                </a:ext>
              </a:extLst>
            </p:cNvPr>
            <p:cNvSpPr/>
            <p:nvPr/>
          </p:nvSpPr>
          <p:spPr>
            <a:xfrm>
              <a:off x="7004693" y="3488817"/>
              <a:ext cx="50147" cy="44395"/>
            </a:xfrm>
            <a:custGeom>
              <a:avLst/>
              <a:gdLst>
                <a:gd name="connsiteX0" fmla="*/ 48230 w 50147"/>
                <a:gd name="connsiteY0" fmla="*/ 41445 h 44395"/>
                <a:gd name="connsiteX1" fmla="*/ 47787 w 50147"/>
                <a:gd name="connsiteY1" fmla="*/ 39675 h 44395"/>
                <a:gd name="connsiteX2" fmla="*/ 46903 w 50147"/>
                <a:gd name="connsiteY2" fmla="*/ 37610 h 44395"/>
                <a:gd name="connsiteX3" fmla="*/ 44690 w 50147"/>
                <a:gd name="connsiteY3" fmla="*/ 33776 h 44395"/>
                <a:gd name="connsiteX4" fmla="*/ 42920 w 50147"/>
                <a:gd name="connsiteY4" fmla="*/ 31563 h 44395"/>
                <a:gd name="connsiteX5" fmla="*/ 40708 w 50147"/>
                <a:gd name="connsiteY5" fmla="*/ 25074 h 44395"/>
                <a:gd name="connsiteX6" fmla="*/ 40413 w 50147"/>
                <a:gd name="connsiteY6" fmla="*/ 23304 h 44395"/>
                <a:gd name="connsiteX7" fmla="*/ 39528 w 50147"/>
                <a:gd name="connsiteY7" fmla="*/ 21091 h 44395"/>
                <a:gd name="connsiteX8" fmla="*/ 38201 w 50147"/>
                <a:gd name="connsiteY8" fmla="*/ 20206 h 44395"/>
                <a:gd name="connsiteX9" fmla="*/ 36578 w 50147"/>
                <a:gd name="connsiteY9" fmla="*/ 20796 h 44395"/>
                <a:gd name="connsiteX10" fmla="*/ 34218 w 50147"/>
                <a:gd name="connsiteY10" fmla="*/ 20796 h 44395"/>
                <a:gd name="connsiteX11" fmla="*/ 30973 w 50147"/>
                <a:gd name="connsiteY11" fmla="*/ 20059 h 44395"/>
                <a:gd name="connsiteX12" fmla="*/ 30973 w 50147"/>
                <a:gd name="connsiteY12" fmla="*/ 19322 h 44395"/>
                <a:gd name="connsiteX13" fmla="*/ 33481 w 50147"/>
                <a:gd name="connsiteY13" fmla="*/ 17257 h 44395"/>
                <a:gd name="connsiteX14" fmla="*/ 37463 w 50147"/>
                <a:gd name="connsiteY14" fmla="*/ 13569 h 44395"/>
                <a:gd name="connsiteX15" fmla="*/ 39528 w 50147"/>
                <a:gd name="connsiteY15" fmla="*/ 14159 h 44395"/>
                <a:gd name="connsiteX16" fmla="*/ 40560 w 50147"/>
                <a:gd name="connsiteY16" fmla="*/ 14749 h 44395"/>
                <a:gd name="connsiteX17" fmla="*/ 42035 w 50147"/>
                <a:gd name="connsiteY17" fmla="*/ 14749 h 44395"/>
                <a:gd name="connsiteX18" fmla="*/ 42035 w 50147"/>
                <a:gd name="connsiteY18" fmla="*/ 13569 h 44395"/>
                <a:gd name="connsiteX19" fmla="*/ 40265 w 50147"/>
                <a:gd name="connsiteY19" fmla="*/ 10767 h 44395"/>
                <a:gd name="connsiteX20" fmla="*/ 38348 w 50147"/>
                <a:gd name="connsiteY20" fmla="*/ 7375 h 44395"/>
                <a:gd name="connsiteX21" fmla="*/ 37463 w 50147"/>
                <a:gd name="connsiteY21" fmla="*/ 4277 h 44395"/>
                <a:gd name="connsiteX22" fmla="*/ 37463 w 50147"/>
                <a:gd name="connsiteY22" fmla="*/ 3245 h 44395"/>
                <a:gd name="connsiteX23" fmla="*/ 31711 w 50147"/>
                <a:gd name="connsiteY23" fmla="*/ 590 h 44395"/>
                <a:gd name="connsiteX24" fmla="*/ 29646 w 50147"/>
                <a:gd name="connsiteY24" fmla="*/ 0 h 44395"/>
                <a:gd name="connsiteX25" fmla="*/ 25516 w 50147"/>
                <a:gd name="connsiteY25" fmla="*/ 0 h 44395"/>
                <a:gd name="connsiteX26" fmla="*/ 20649 w 50147"/>
                <a:gd name="connsiteY26" fmla="*/ 443 h 44395"/>
                <a:gd name="connsiteX27" fmla="*/ 17847 w 50147"/>
                <a:gd name="connsiteY27" fmla="*/ 1475 h 44395"/>
                <a:gd name="connsiteX28" fmla="*/ 15929 w 50147"/>
                <a:gd name="connsiteY28" fmla="*/ 2655 h 44395"/>
                <a:gd name="connsiteX29" fmla="*/ 15044 w 50147"/>
                <a:gd name="connsiteY29" fmla="*/ 3835 h 44395"/>
                <a:gd name="connsiteX30" fmla="*/ 14749 w 50147"/>
                <a:gd name="connsiteY30" fmla="*/ 4425 h 44395"/>
                <a:gd name="connsiteX31" fmla="*/ 13275 w 50147"/>
                <a:gd name="connsiteY31" fmla="*/ 7817 h 44395"/>
                <a:gd name="connsiteX32" fmla="*/ 11505 w 50147"/>
                <a:gd name="connsiteY32" fmla="*/ 12094 h 44395"/>
                <a:gd name="connsiteX33" fmla="*/ 9734 w 50147"/>
                <a:gd name="connsiteY33" fmla="*/ 15929 h 44395"/>
                <a:gd name="connsiteX34" fmla="*/ 6195 w 50147"/>
                <a:gd name="connsiteY34" fmla="*/ 21386 h 44395"/>
                <a:gd name="connsiteX35" fmla="*/ 4277 w 50147"/>
                <a:gd name="connsiteY35" fmla="*/ 23894 h 44395"/>
                <a:gd name="connsiteX36" fmla="*/ 0 w 50147"/>
                <a:gd name="connsiteY36" fmla="*/ 28466 h 44395"/>
                <a:gd name="connsiteX37" fmla="*/ 5015 w 50147"/>
                <a:gd name="connsiteY37" fmla="*/ 29056 h 44395"/>
                <a:gd name="connsiteX38" fmla="*/ 11800 w 50147"/>
                <a:gd name="connsiteY38" fmla="*/ 29941 h 44395"/>
                <a:gd name="connsiteX39" fmla="*/ 15929 w 50147"/>
                <a:gd name="connsiteY39" fmla="*/ 30531 h 44395"/>
                <a:gd name="connsiteX40" fmla="*/ 23599 w 50147"/>
                <a:gd name="connsiteY40" fmla="*/ 31563 h 44395"/>
                <a:gd name="connsiteX41" fmla="*/ 25959 w 50147"/>
                <a:gd name="connsiteY41" fmla="*/ 35840 h 44395"/>
                <a:gd name="connsiteX42" fmla="*/ 26844 w 50147"/>
                <a:gd name="connsiteY42" fmla="*/ 38790 h 44395"/>
                <a:gd name="connsiteX43" fmla="*/ 27581 w 50147"/>
                <a:gd name="connsiteY43" fmla="*/ 41740 h 44395"/>
                <a:gd name="connsiteX44" fmla="*/ 29941 w 50147"/>
                <a:gd name="connsiteY44" fmla="*/ 44395 h 44395"/>
                <a:gd name="connsiteX45" fmla="*/ 45575 w 50147"/>
                <a:gd name="connsiteY45" fmla="*/ 44395 h 44395"/>
                <a:gd name="connsiteX46" fmla="*/ 50147 w 50147"/>
                <a:gd name="connsiteY46" fmla="*/ 44100 h 44395"/>
                <a:gd name="connsiteX47" fmla="*/ 48820 w 50147"/>
                <a:gd name="connsiteY47" fmla="*/ 41593 h 44395"/>
                <a:gd name="connsiteX48" fmla="*/ 41740 w 50147"/>
                <a:gd name="connsiteY48" fmla="*/ 12094 h 44395"/>
                <a:gd name="connsiteX49" fmla="*/ 42773 w 50147"/>
                <a:gd name="connsiteY49" fmla="*/ 13569 h 44395"/>
                <a:gd name="connsiteX50" fmla="*/ 43805 w 50147"/>
                <a:gd name="connsiteY50" fmla="*/ 13864 h 44395"/>
                <a:gd name="connsiteX51" fmla="*/ 45280 w 50147"/>
                <a:gd name="connsiteY51" fmla="*/ 13274 h 44395"/>
                <a:gd name="connsiteX52" fmla="*/ 46903 w 50147"/>
                <a:gd name="connsiteY52" fmla="*/ 11209 h 44395"/>
                <a:gd name="connsiteX53" fmla="*/ 46903 w 50147"/>
                <a:gd name="connsiteY53" fmla="*/ 8702 h 44395"/>
                <a:gd name="connsiteX54" fmla="*/ 43953 w 50147"/>
                <a:gd name="connsiteY54" fmla="*/ 4277 h 44395"/>
                <a:gd name="connsiteX55" fmla="*/ 42773 w 50147"/>
                <a:gd name="connsiteY55" fmla="*/ 3097 h 44395"/>
                <a:gd name="connsiteX56" fmla="*/ 42035 w 50147"/>
                <a:gd name="connsiteY56" fmla="*/ 3687 h 44395"/>
                <a:gd name="connsiteX57" fmla="*/ 41593 w 50147"/>
                <a:gd name="connsiteY57" fmla="*/ 5457 h 44395"/>
                <a:gd name="connsiteX58" fmla="*/ 41150 w 50147"/>
                <a:gd name="connsiteY58" fmla="*/ 5752 h 44395"/>
                <a:gd name="connsiteX59" fmla="*/ 41150 w 50147"/>
                <a:gd name="connsiteY59" fmla="*/ 6785 h 44395"/>
                <a:gd name="connsiteX60" fmla="*/ 40118 w 50147"/>
                <a:gd name="connsiteY60" fmla="*/ 8260 h 44395"/>
                <a:gd name="connsiteX61" fmla="*/ 41740 w 50147"/>
                <a:gd name="connsiteY61" fmla="*/ 12094 h 4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147" h="44395">
                  <a:moveTo>
                    <a:pt x="48230" y="41445"/>
                  </a:moveTo>
                  <a:lnTo>
                    <a:pt x="47787" y="39675"/>
                  </a:lnTo>
                  <a:lnTo>
                    <a:pt x="46903" y="37610"/>
                  </a:lnTo>
                  <a:lnTo>
                    <a:pt x="44690" y="33776"/>
                  </a:lnTo>
                  <a:lnTo>
                    <a:pt x="42920" y="31563"/>
                  </a:lnTo>
                  <a:lnTo>
                    <a:pt x="40708" y="25074"/>
                  </a:lnTo>
                  <a:lnTo>
                    <a:pt x="40413" y="23304"/>
                  </a:lnTo>
                  <a:lnTo>
                    <a:pt x="39528" y="21091"/>
                  </a:lnTo>
                  <a:lnTo>
                    <a:pt x="38201" y="20206"/>
                  </a:lnTo>
                  <a:lnTo>
                    <a:pt x="36578" y="20796"/>
                  </a:lnTo>
                  <a:lnTo>
                    <a:pt x="34218" y="20796"/>
                  </a:lnTo>
                  <a:lnTo>
                    <a:pt x="30973" y="20059"/>
                  </a:lnTo>
                  <a:lnTo>
                    <a:pt x="30973" y="19322"/>
                  </a:lnTo>
                  <a:lnTo>
                    <a:pt x="33481" y="17257"/>
                  </a:lnTo>
                  <a:lnTo>
                    <a:pt x="37463" y="13569"/>
                  </a:lnTo>
                  <a:lnTo>
                    <a:pt x="39528" y="14159"/>
                  </a:lnTo>
                  <a:lnTo>
                    <a:pt x="40560" y="14749"/>
                  </a:lnTo>
                  <a:lnTo>
                    <a:pt x="42035" y="14749"/>
                  </a:lnTo>
                  <a:lnTo>
                    <a:pt x="42035" y="13569"/>
                  </a:lnTo>
                  <a:lnTo>
                    <a:pt x="40265" y="10767"/>
                  </a:lnTo>
                  <a:lnTo>
                    <a:pt x="38348" y="7375"/>
                  </a:lnTo>
                  <a:lnTo>
                    <a:pt x="37463" y="4277"/>
                  </a:lnTo>
                  <a:lnTo>
                    <a:pt x="37463" y="3245"/>
                  </a:lnTo>
                  <a:lnTo>
                    <a:pt x="31711" y="590"/>
                  </a:lnTo>
                  <a:lnTo>
                    <a:pt x="29646" y="0"/>
                  </a:lnTo>
                  <a:lnTo>
                    <a:pt x="25516" y="0"/>
                  </a:lnTo>
                  <a:lnTo>
                    <a:pt x="20649" y="443"/>
                  </a:lnTo>
                  <a:lnTo>
                    <a:pt x="17847" y="1475"/>
                  </a:lnTo>
                  <a:lnTo>
                    <a:pt x="15929" y="2655"/>
                  </a:lnTo>
                  <a:lnTo>
                    <a:pt x="15044" y="3835"/>
                  </a:lnTo>
                  <a:lnTo>
                    <a:pt x="14749" y="4425"/>
                  </a:lnTo>
                  <a:lnTo>
                    <a:pt x="13275" y="7817"/>
                  </a:lnTo>
                  <a:lnTo>
                    <a:pt x="11505" y="12094"/>
                  </a:lnTo>
                  <a:lnTo>
                    <a:pt x="9734" y="15929"/>
                  </a:lnTo>
                  <a:lnTo>
                    <a:pt x="6195" y="21386"/>
                  </a:lnTo>
                  <a:lnTo>
                    <a:pt x="4277" y="23894"/>
                  </a:lnTo>
                  <a:lnTo>
                    <a:pt x="0" y="28466"/>
                  </a:lnTo>
                  <a:lnTo>
                    <a:pt x="5015" y="29056"/>
                  </a:lnTo>
                  <a:lnTo>
                    <a:pt x="11800" y="29941"/>
                  </a:lnTo>
                  <a:lnTo>
                    <a:pt x="15929" y="30531"/>
                  </a:lnTo>
                  <a:lnTo>
                    <a:pt x="23599" y="31563"/>
                  </a:lnTo>
                  <a:lnTo>
                    <a:pt x="25959" y="35840"/>
                  </a:lnTo>
                  <a:lnTo>
                    <a:pt x="26844" y="38790"/>
                  </a:lnTo>
                  <a:lnTo>
                    <a:pt x="27581" y="41740"/>
                  </a:lnTo>
                  <a:lnTo>
                    <a:pt x="29941" y="44395"/>
                  </a:lnTo>
                  <a:lnTo>
                    <a:pt x="45575" y="44395"/>
                  </a:lnTo>
                  <a:lnTo>
                    <a:pt x="50147" y="44100"/>
                  </a:lnTo>
                  <a:lnTo>
                    <a:pt x="48820" y="41593"/>
                  </a:lnTo>
                  <a:close/>
                  <a:moveTo>
                    <a:pt x="41740" y="12094"/>
                  </a:moveTo>
                  <a:lnTo>
                    <a:pt x="42773" y="13569"/>
                  </a:lnTo>
                  <a:lnTo>
                    <a:pt x="43805" y="13864"/>
                  </a:lnTo>
                  <a:lnTo>
                    <a:pt x="45280" y="13274"/>
                  </a:lnTo>
                  <a:lnTo>
                    <a:pt x="46903" y="11209"/>
                  </a:lnTo>
                  <a:lnTo>
                    <a:pt x="46903" y="8702"/>
                  </a:lnTo>
                  <a:lnTo>
                    <a:pt x="43953" y="4277"/>
                  </a:lnTo>
                  <a:lnTo>
                    <a:pt x="42773" y="3097"/>
                  </a:lnTo>
                  <a:lnTo>
                    <a:pt x="42035" y="3687"/>
                  </a:lnTo>
                  <a:lnTo>
                    <a:pt x="41593" y="5457"/>
                  </a:lnTo>
                  <a:lnTo>
                    <a:pt x="41150" y="5752"/>
                  </a:lnTo>
                  <a:lnTo>
                    <a:pt x="41150" y="6785"/>
                  </a:lnTo>
                  <a:lnTo>
                    <a:pt x="40118" y="8260"/>
                  </a:lnTo>
                  <a:lnTo>
                    <a:pt x="41740" y="12094"/>
                  </a:lnTo>
                  <a:close/>
                </a:path>
              </a:pathLst>
            </a:custGeom>
            <a:grpFill/>
            <a:ln w="3175" cap="flat">
              <a:solidFill>
                <a:schemeClr val="bg2">
                  <a:lumMod val="90000"/>
                </a:schemeClr>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4C278E75-FB1B-D675-CDB7-83BF33679B27}"/>
                </a:ext>
              </a:extLst>
            </p:cNvPr>
            <p:cNvSpPr/>
            <p:nvPr/>
          </p:nvSpPr>
          <p:spPr>
            <a:xfrm>
              <a:off x="9081075" y="3238672"/>
              <a:ext cx="128907" cy="160470"/>
            </a:xfrm>
            <a:custGeom>
              <a:avLst/>
              <a:gdLst>
                <a:gd name="connsiteX0" fmla="*/ 19616 w 128907"/>
                <a:gd name="connsiteY0" fmla="*/ 150294 h 160470"/>
                <a:gd name="connsiteX1" fmla="*/ 17994 w 128907"/>
                <a:gd name="connsiteY1" fmla="*/ 150294 h 160470"/>
                <a:gd name="connsiteX2" fmla="*/ 8701 w 128907"/>
                <a:gd name="connsiteY2" fmla="*/ 152948 h 160470"/>
                <a:gd name="connsiteX3" fmla="*/ 5014 w 128907"/>
                <a:gd name="connsiteY3" fmla="*/ 155603 h 160470"/>
                <a:gd name="connsiteX4" fmla="*/ 4129 w 128907"/>
                <a:gd name="connsiteY4" fmla="*/ 157226 h 160470"/>
                <a:gd name="connsiteX5" fmla="*/ 4425 w 128907"/>
                <a:gd name="connsiteY5" fmla="*/ 158111 h 160470"/>
                <a:gd name="connsiteX6" fmla="*/ 5752 w 128907"/>
                <a:gd name="connsiteY6" fmla="*/ 159733 h 160470"/>
                <a:gd name="connsiteX7" fmla="*/ 6047 w 128907"/>
                <a:gd name="connsiteY7" fmla="*/ 160028 h 160470"/>
                <a:gd name="connsiteX8" fmla="*/ 7079 w 128907"/>
                <a:gd name="connsiteY8" fmla="*/ 160471 h 160470"/>
                <a:gd name="connsiteX9" fmla="*/ 8259 w 128907"/>
                <a:gd name="connsiteY9" fmla="*/ 159880 h 160470"/>
                <a:gd name="connsiteX10" fmla="*/ 14897 w 128907"/>
                <a:gd name="connsiteY10" fmla="*/ 159438 h 160470"/>
                <a:gd name="connsiteX11" fmla="*/ 18289 w 128907"/>
                <a:gd name="connsiteY11" fmla="*/ 158406 h 160470"/>
                <a:gd name="connsiteX12" fmla="*/ 22566 w 128907"/>
                <a:gd name="connsiteY12" fmla="*/ 156341 h 160470"/>
                <a:gd name="connsiteX13" fmla="*/ 23451 w 128907"/>
                <a:gd name="connsiteY13" fmla="*/ 155161 h 160470"/>
                <a:gd name="connsiteX14" fmla="*/ 24189 w 128907"/>
                <a:gd name="connsiteY14" fmla="*/ 153391 h 160470"/>
                <a:gd name="connsiteX15" fmla="*/ 23451 w 128907"/>
                <a:gd name="connsiteY15" fmla="*/ 151326 h 160470"/>
                <a:gd name="connsiteX16" fmla="*/ 19763 w 128907"/>
                <a:gd name="connsiteY16" fmla="*/ 150146 h 160470"/>
                <a:gd name="connsiteX17" fmla="*/ 19469 w 128907"/>
                <a:gd name="connsiteY17" fmla="*/ 127137 h 160470"/>
                <a:gd name="connsiteX18" fmla="*/ 18141 w 128907"/>
                <a:gd name="connsiteY18" fmla="*/ 125663 h 160470"/>
                <a:gd name="connsiteX19" fmla="*/ 16814 w 128907"/>
                <a:gd name="connsiteY19" fmla="*/ 125663 h 160470"/>
                <a:gd name="connsiteX20" fmla="*/ 16814 w 128907"/>
                <a:gd name="connsiteY20" fmla="*/ 126990 h 160470"/>
                <a:gd name="connsiteX21" fmla="*/ 17846 w 128907"/>
                <a:gd name="connsiteY21" fmla="*/ 128317 h 160470"/>
                <a:gd name="connsiteX22" fmla="*/ 19911 w 128907"/>
                <a:gd name="connsiteY22" fmla="*/ 128612 h 160470"/>
                <a:gd name="connsiteX23" fmla="*/ 19469 w 128907"/>
                <a:gd name="connsiteY23" fmla="*/ 127285 h 160470"/>
                <a:gd name="connsiteX24" fmla="*/ 10914 w 128907"/>
                <a:gd name="connsiteY24" fmla="*/ 29646 h 160470"/>
                <a:gd name="connsiteX25" fmla="*/ 11947 w 128907"/>
                <a:gd name="connsiteY25" fmla="*/ 30088 h 160470"/>
                <a:gd name="connsiteX26" fmla="*/ 13421 w 128907"/>
                <a:gd name="connsiteY26" fmla="*/ 30088 h 160470"/>
                <a:gd name="connsiteX27" fmla="*/ 13421 w 128907"/>
                <a:gd name="connsiteY27" fmla="*/ 26253 h 160470"/>
                <a:gd name="connsiteX28" fmla="*/ 12832 w 128907"/>
                <a:gd name="connsiteY28" fmla="*/ 24926 h 160470"/>
                <a:gd name="connsiteX29" fmla="*/ 10619 w 128907"/>
                <a:gd name="connsiteY29" fmla="*/ 23746 h 160470"/>
                <a:gd name="connsiteX30" fmla="*/ 9586 w 128907"/>
                <a:gd name="connsiteY30" fmla="*/ 25221 h 160470"/>
                <a:gd name="connsiteX31" fmla="*/ 10619 w 128907"/>
                <a:gd name="connsiteY31" fmla="*/ 28908 h 160470"/>
                <a:gd name="connsiteX32" fmla="*/ 11062 w 128907"/>
                <a:gd name="connsiteY32" fmla="*/ 29646 h 160470"/>
                <a:gd name="connsiteX33" fmla="*/ 45280 w 128907"/>
                <a:gd name="connsiteY33" fmla="*/ 118731 h 160470"/>
                <a:gd name="connsiteX34" fmla="*/ 46607 w 128907"/>
                <a:gd name="connsiteY34" fmla="*/ 120058 h 160470"/>
                <a:gd name="connsiteX35" fmla="*/ 46902 w 128907"/>
                <a:gd name="connsiteY35" fmla="*/ 119173 h 160470"/>
                <a:gd name="connsiteX36" fmla="*/ 46607 w 128907"/>
                <a:gd name="connsiteY36" fmla="*/ 117256 h 160470"/>
                <a:gd name="connsiteX37" fmla="*/ 45280 w 128907"/>
                <a:gd name="connsiteY37" fmla="*/ 118731 h 160470"/>
                <a:gd name="connsiteX38" fmla="*/ 6047 w 128907"/>
                <a:gd name="connsiteY38" fmla="*/ 126400 h 160470"/>
                <a:gd name="connsiteX39" fmla="*/ 8701 w 128907"/>
                <a:gd name="connsiteY39" fmla="*/ 124777 h 160470"/>
                <a:gd name="connsiteX40" fmla="*/ 9882 w 128907"/>
                <a:gd name="connsiteY40" fmla="*/ 122713 h 160470"/>
                <a:gd name="connsiteX41" fmla="*/ 8997 w 128907"/>
                <a:gd name="connsiteY41" fmla="*/ 121385 h 160470"/>
                <a:gd name="connsiteX42" fmla="*/ 6490 w 128907"/>
                <a:gd name="connsiteY42" fmla="*/ 120795 h 160470"/>
                <a:gd name="connsiteX43" fmla="*/ 5899 w 128907"/>
                <a:gd name="connsiteY43" fmla="*/ 121680 h 160470"/>
                <a:gd name="connsiteX44" fmla="*/ 3244 w 128907"/>
                <a:gd name="connsiteY44" fmla="*/ 124335 h 160470"/>
                <a:gd name="connsiteX45" fmla="*/ 2802 w 128907"/>
                <a:gd name="connsiteY45" fmla="*/ 125663 h 160470"/>
                <a:gd name="connsiteX46" fmla="*/ 3392 w 128907"/>
                <a:gd name="connsiteY46" fmla="*/ 125957 h 160470"/>
                <a:gd name="connsiteX47" fmla="*/ 4277 w 128907"/>
                <a:gd name="connsiteY47" fmla="*/ 126990 h 160470"/>
                <a:gd name="connsiteX48" fmla="*/ 5899 w 128907"/>
                <a:gd name="connsiteY48" fmla="*/ 126548 h 160470"/>
                <a:gd name="connsiteX49" fmla="*/ 4129 w 128907"/>
                <a:gd name="connsiteY49" fmla="*/ 116518 h 160470"/>
                <a:gd name="connsiteX50" fmla="*/ 4425 w 128907"/>
                <a:gd name="connsiteY50" fmla="*/ 115781 h 160470"/>
                <a:gd name="connsiteX51" fmla="*/ 4425 w 128907"/>
                <a:gd name="connsiteY51" fmla="*/ 112831 h 160470"/>
                <a:gd name="connsiteX52" fmla="*/ 1917 w 128907"/>
                <a:gd name="connsiteY52" fmla="*/ 110323 h 160470"/>
                <a:gd name="connsiteX53" fmla="*/ 0 w 128907"/>
                <a:gd name="connsiteY53" fmla="*/ 111651 h 160470"/>
                <a:gd name="connsiteX54" fmla="*/ 1179 w 128907"/>
                <a:gd name="connsiteY54" fmla="*/ 112536 h 160470"/>
                <a:gd name="connsiteX55" fmla="*/ 1622 w 128907"/>
                <a:gd name="connsiteY55" fmla="*/ 114158 h 160470"/>
                <a:gd name="connsiteX56" fmla="*/ 2802 w 128907"/>
                <a:gd name="connsiteY56" fmla="*/ 116223 h 160470"/>
                <a:gd name="connsiteX57" fmla="*/ 3982 w 128907"/>
                <a:gd name="connsiteY57" fmla="*/ 116223 h 160470"/>
                <a:gd name="connsiteX58" fmla="*/ 128170 w 128907"/>
                <a:gd name="connsiteY58" fmla="*/ 32006 h 160470"/>
                <a:gd name="connsiteX59" fmla="*/ 126400 w 128907"/>
                <a:gd name="connsiteY59" fmla="*/ 32448 h 160470"/>
                <a:gd name="connsiteX60" fmla="*/ 125662 w 128907"/>
                <a:gd name="connsiteY60" fmla="*/ 33333 h 160470"/>
                <a:gd name="connsiteX61" fmla="*/ 125662 w 128907"/>
                <a:gd name="connsiteY61" fmla="*/ 34218 h 160470"/>
                <a:gd name="connsiteX62" fmla="*/ 127285 w 128907"/>
                <a:gd name="connsiteY62" fmla="*/ 35103 h 160470"/>
                <a:gd name="connsiteX63" fmla="*/ 128464 w 128907"/>
                <a:gd name="connsiteY63" fmla="*/ 34218 h 160470"/>
                <a:gd name="connsiteX64" fmla="*/ 128907 w 128907"/>
                <a:gd name="connsiteY64" fmla="*/ 32743 h 160470"/>
                <a:gd name="connsiteX65" fmla="*/ 128170 w 128907"/>
                <a:gd name="connsiteY65" fmla="*/ 32006 h 160470"/>
                <a:gd name="connsiteX66" fmla="*/ 10914 w 128907"/>
                <a:gd name="connsiteY66" fmla="*/ 63864 h 160470"/>
                <a:gd name="connsiteX67" fmla="*/ 10177 w 128907"/>
                <a:gd name="connsiteY67" fmla="*/ 61504 h 160470"/>
                <a:gd name="connsiteX68" fmla="*/ 8407 w 128907"/>
                <a:gd name="connsiteY68" fmla="*/ 60324 h 160470"/>
                <a:gd name="connsiteX69" fmla="*/ 8849 w 128907"/>
                <a:gd name="connsiteY69" fmla="*/ 64601 h 160470"/>
                <a:gd name="connsiteX70" fmla="*/ 10619 w 128907"/>
                <a:gd name="connsiteY70" fmla="*/ 65929 h 160470"/>
                <a:gd name="connsiteX71" fmla="*/ 10914 w 128907"/>
                <a:gd name="connsiteY71" fmla="*/ 64011 h 160470"/>
                <a:gd name="connsiteX72" fmla="*/ 69763 w 128907"/>
                <a:gd name="connsiteY72" fmla="*/ 107816 h 160470"/>
                <a:gd name="connsiteX73" fmla="*/ 67550 w 128907"/>
                <a:gd name="connsiteY73" fmla="*/ 110028 h 160470"/>
                <a:gd name="connsiteX74" fmla="*/ 65043 w 128907"/>
                <a:gd name="connsiteY74" fmla="*/ 111946 h 160470"/>
                <a:gd name="connsiteX75" fmla="*/ 65781 w 128907"/>
                <a:gd name="connsiteY75" fmla="*/ 113273 h 160470"/>
                <a:gd name="connsiteX76" fmla="*/ 69173 w 128907"/>
                <a:gd name="connsiteY76" fmla="*/ 115781 h 160470"/>
                <a:gd name="connsiteX77" fmla="*/ 71681 w 128907"/>
                <a:gd name="connsiteY77" fmla="*/ 114011 h 160470"/>
                <a:gd name="connsiteX78" fmla="*/ 71238 w 128907"/>
                <a:gd name="connsiteY78" fmla="*/ 107669 h 160470"/>
                <a:gd name="connsiteX79" fmla="*/ 69763 w 128907"/>
                <a:gd name="connsiteY79" fmla="*/ 107669 h 160470"/>
                <a:gd name="connsiteX80" fmla="*/ 51474 w 128907"/>
                <a:gd name="connsiteY80" fmla="*/ 111356 h 160470"/>
                <a:gd name="connsiteX81" fmla="*/ 50146 w 128907"/>
                <a:gd name="connsiteY81" fmla="*/ 110471 h 160470"/>
                <a:gd name="connsiteX82" fmla="*/ 47935 w 128907"/>
                <a:gd name="connsiteY82" fmla="*/ 111798 h 160470"/>
                <a:gd name="connsiteX83" fmla="*/ 47935 w 128907"/>
                <a:gd name="connsiteY83" fmla="*/ 113568 h 160470"/>
                <a:gd name="connsiteX84" fmla="*/ 48967 w 128907"/>
                <a:gd name="connsiteY84" fmla="*/ 115928 h 160470"/>
                <a:gd name="connsiteX85" fmla="*/ 49557 w 128907"/>
                <a:gd name="connsiteY85" fmla="*/ 115928 h 160470"/>
                <a:gd name="connsiteX86" fmla="*/ 50737 w 128907"/>
                <a:gd name="connsiteY86" fmla="*/ 115043 h 160470"/>
                <a:gd name="connsiteX87" fmla="*/ 51770 w 128907"/>
                <a:gd name="connsiteY87" fmla="*/ 116960 h 160470"/>
                <a:gd name="connsiteX88" fmla="*/ 53687 w 128907"/>
                <a:gd name="connsiteY88" fmla="*/ 116960 h 160470"/>
                <a:gd name="connsiteX89" fmla="*/ 53981 w 128907"/>
                <a:gd name="connsiteY89" fmla="*/ 114011 h 160470"/>
                <a:gd name="connsiteX90" fmla="*/ 53244 w 128907"/>
                <a:gd name="connsiteY90" fmla="*/ 111798 h 160470"/>
                <a:gd name="connsiteX91" fmla="*/ 51327 w 128907"/>
                <a:gd name="connsiteY91" fmla="*/ 111356 h 160470"/>
                <a:gd name="connsiteX92" fmla="*/ 90412 w 128907"/>
                <a:gd name="connsiteY92" fmla="*/ 78465 h 160470"/>
                <a:gd name="connsiteX93" fmla="*/ 89527 w 128907"/>
                <a:gd name="connsiteY93" fmla="*/ 78170 h 160470"/>
                <a:gd name="connsiteX94" fmla="*/ 88937 w 128907"/>
                <a:gd name="connsiteY94" fmla="*/ 77138 h 160470"/>
                <a:gd name="connsiteX95" fmla="*/ 88937 w 128907"/>
                <a:gd name="connsiteY95" fmla="*/ 74631 h 160470"/>
                <a:gd name="connsiteX96" fmla="*/ 88642 w 128907"/>
                <a:gd name="connsiteY96" fmla="*/ 72713 h 160470"/>
                <a:gd name="connsiteX97" fmla="*/ 88642 w 128907"/>
                <a:gd name="connsiteY97" fmla="*/ 69173 h 160470"/>
                <a:gd name="connsiteX98" fmla="*/ 89527 w 128907"/>
                <a:gd name="connsiteY98" fmla="*/ 67256 h 160470"/>
                <a:gd name="connsiteX99" fmla="*/ 89969 w 128907"/>
                <a:gd name="connsiteY99" fmla="*/ 64749 h 160470"/>
                <a:gd name="connsiteX100" fmla="*/ 89674 w 128907"/>
                <a:gd name="connsiteY100" fmla="*/ 59734 h 160470"/>
                <a:gd name="connsiteX101" fmla="*/ 90707 w 128907"/>
                <a:gd name="connsiteY101" fmla="*/ 56637 h 160470"/>
                <a:gd name="connsiteX102" fmla="*/ 89527 w 128907"/>
                <a:gd name="connsiteY102" fmla="*/ 51179 h 160470"/>
                <a:gd name="connsiteX103" fmla="*/ 89527 w 128907"/>
                <a:gd name="connsiteY103" fmla="*/ 47197 h 160470"/>
                <a:gd name="connsiteX104" fmla="*/ 87167 w 128907"/>
                <a:gd name="connsiteY104" fmla="*/ 40708 h 160470"/>
                <a:gd name="connsiteX105" fmla="*/ 79792 w 128907"/>
                <a:gd name="connsiteY105" fmla="*/ 28613 h 160470"/>
                <a:gd name="connsiteX106" fmla="*/ 74631 w 128907"/>
                <a:gd name="connsiteY106" fmla="*/ 22271 h 160470"/>
                <a:gd name="connsiteX107" fmla="*/ 68583 w 128907"/>
                <a:gd name="connsiteY107" fmla="*/ 13569 h 160470"/>
                <a:gd name="connsiteX108" fmla="*/ 62241 w 128907"/>
                <a:gd name="connsiteY108" fmla="*/ 0 h 160470"/>
                <a:gd name="connsiteX109" fmla="*/ 61356 w 128907"/>
                <a:gd name="connsiteY109" fmla="*/ 442 h 160470"/>
                <a:gd name="connsiteX110" fmla="*/ 59734 w 128907"/>
                <a:gd name="connsiteY110" fmla="*/ 2950 h 160470"/>
                <a:gd name="connsiteX111" fmla="*/ 58259 w 128907"/>
                <a:gd name="connsiteY111" fmla="*/ 6195 h 160470"/>
                <a:gd name="connsiteX112" fmla="*/ 56784 w 128907"/>
                <a:gd name="connsiteY112" fmla="*/ 7964 h 160470"/>
                <a:gd name="connsiteX113" fmla="*/ 55162 w 128907"/>
                <a:gd name="connsiteY113" fmla="*/ 8997 h 160470"/>
                <a:gd name="connsiteX114" fmla="*/ 53392 w 128907"/>
                <a:gd name="connsiteY114" fmla="*/ 9587 h 160470"/>
                <a:gd name="connsiteX115" fmla="*/ 49852 w 128907"/>
                <a:gd name="connsiteY115" fmla="*/ 9882 h 160470"/>
                <a:gd name="connsiteX116" fmla="*/ 46754 w 128907"/>
                <a:gd name="connsiteY116" fmla="*/ 9882 h 160470"/>
                <a:gd name="connsiteX117" fmla="*/ 45722 w 128907"/>
                <a:gd name="connsiteY117" fmla="*/ 9292 h 160470"/>
                <a:gd name="connsiteX118" fmla="*/ 41445 w 128907"/>
                <a:gd name="connsiteY118" fmla="*/ 9292 h 160470"/>
                <a:gd name="connsiteX119" fmla="*/ 40265 w 128907"/>
                <a:gd name="connsiteY119" fmla="*/ 9734 h 160470"/>
                <a:gd name="connsiteX120" fmla="*/ 34070 w 128907"/>
                <a:gd name="connsiteY120" fmla="*/ 9439 h 160470"/>
                <a:gd name="connsiteX121" fmla="*/ 30825 w 128907"/>
                <a:gd name="connsiteY121" fmla="*/ 9734 h 160470"/>
                <a:gd name="connsiteX122" fmla="*/ 28761 w 128907"/>
                <a:gd name="connsiteY122" fmla="*/ 10324 h 160470"/>
                <a:gd name="connsiteX123" fmla="*/ 26696 w 128907"/>
                <a:gd name="connsiteY123" fmla="*/ 11652 h 160470"/>
                <a:gd name="connsiteX124" fmla="*/ 24926 w 128907"/>
                <a:gd name="connsiteY124" fmla="*/ 13569 h 160470"/>
                <a:gd name="connsiteX125" fmla="*/ 23303 w 128907"/>
                <a:gd name="connsiteY125" fmla="*/ 15634 h 160470"/>
                <a:gd name="connsiteX126" fmla="*/ 20059 w 128907"/>
                <a:gd name="connsiteY126" fmla="*/ 19469 h 160470"/>
                <a:gd name="connsiteX127" fmla="*/ 17699 w 128907"/>
                <a:gd name="connsiteY127" fmla="*/ 21386 h 160470"/>
                <a:gd name="connsiteX128" fmla="*/ 17699 w 128907"/>
                <a:gd name="connsiteY128" fmla="*/ 24926 h 160470"/>
                <a:gd name="connsiteX129" fmla="*/ 16814 w 128907"/>
                <a:gd name="connsiteY129" fmla="*/ 25516 h 160470"/>
                <a:gd name="connsiteX130" fmla="*/ 16519 w 128907"/>
                <a:gd name="connsiteY130" fmla="*/ 26253 h 160470"/>
                <a:gd name="connsiteX131" fmla="*/ 15339 w 128907"/>
                <a:gd name="connsiteY131" fmla="*/ 26548 h 160470"/>
                <a:gd name="connsiteX132" fmla="*/ 14897 w 128907"/>
                <a:gd name="connsiteY132" fmla="*/ 27433 h 160470"/>
                <a:gd name="connsiteX133" fmla="*/ 15339 w 128907"/>
                <a:gd name="connsiteY133" fmla="*/ 29351 h 160470"/>
                <a:gd name="connsiteX134" fmla="*/ 16076 w 128907"/>
                <a:gd name="connsiteY134" fmla="*/ 30383 h 160470"/>
                <a:gd name="connsiteX135" fmla="*/ 17404 w 128907"/>
                <a:gd name="connsiteY135" fmla="*/ 32448 h 160470"/>
                <a:gd name="connsiteX136" fmla="*/ 17404 w 128907"/>
                <a:gd name="connsiteY136" fmla="*/ 35545 h 160470"/>
                <a:gd name="connsiteX137" fmla="*/ 18436 w 128907"/>
                <a:gd name="connsiteY137" fmla="*/ 36578 h 160470"/>
                <a:gd name="connsiteX138" fmla="*/ 20944 w 128907"/>
                <a:gd name="connsiteY138" fmla="*/ 40118 h 160470"/>
                <a:gd name="connsiteX139" fmla="*/ 19763 w 128907"/>
                <a:gd name="connsiteY139" fmla="*/ 43215 h 160470"/>
                <a:gd name="connsiteX140" fmla="*/ 20502 w 128907"/>
                <a:gd name="connsiteY140" fmla="*/ 44247 h 160470"/>
                <a:gd name="connsiteX141" fmla="*/ 20796 w 128907"/>
                <a:gd name="connsiteY141" fmla="*/ 45870 h 160470"/>
                <a:gd name="connsiteX142" fmla="*/ 22861 w 128907"/>
                <a:gd name="connsiteY142" fmla="*/ 49704 h 160470"/>
                <a:gd name="connsiteX143" fmla="*/ 25220 w 128907"/>
                <a:gd name="connsiteY143" fmla="*/ 50295 h 160470"/>
                <a:gd name="connsiteX144" fmla="*/ 25663 w 128907"/>
                <a:gd name="connsiteY144" fmla="*/ 50884 h 160470"/>
                <a:gd name="connsiteX145" fmla="*/ 25220 w 128907"/>
                <a:gd name="connsiteY145" fmla="*/ 51917 h 160470"/>
                <a:gd name="connsiteX146" fmla="*/ 23156 w 128907"/>
                <a:gd name="connsiteY146" fmla="*/ 53244 h 160470"/>
                <a:gd name="connsiteX147" fmla="*/ 23156 w 128907"/>
                <a:gd name="connsiteY147" fmla="*/ 54424 h 160470"/>
                <a:gd name="connsiteX148" fmla="*/ 22124 w 128907"/>
                <a:gd name="connsiteY148" fmla="*/ 53834 h 160470"/>
                <a:gd name="connsiteX149" fmla="*/ 20648 w 128907"/>
                <a:gd name="connsiteY149" fmla="*/ 50737 h 160470"/>
                <a:gd name="connsiteX150" fmla="*/ 18141 w 128907"/>
                <a:gd name="connsiteY150" fmla="*/ 50442 h 160470"/>
                <a:gd name="connsiteX151" fmla="*/ 15339 w 128907"/>
                <a:gd name="connsiteY151" fmla="*/ 48672 h 160470"/>
                <a:gd name="connsiteX152" fmla="*/ 12979 w 128907"/>
                <a:gd name="connsiteY152" fmla="*/ 48967 h 160470"/>
                <a:gd name="connsiteX153" fmla="*/ 11504 w 128907"/>
                <a:gd name="connsiteY153" fmla="*/ 50147 h 160470"/>
                <a:gd name="connsiteX154" fmla="*/ 9440 w 128907"/>
                <a:gd name="connsiteY154" fmla="*/ 50442 h 160470"/>
                <a:gd name="connsiteX155" fmla="*/ 5899 w 128907"/>
                <a:gd name="connsiteY155" fmla="*/ 53097 h 160470"/>
                <a:gd name="connsiteX156" fmla="*/ 4425 w 128907"/>
                <a:gd name="connsiteY156" fmla="*/ 56047 h 160470"/>
                <a:gd name="connsiteX157" fmla="*/ 5014 w 128907"/>
                <a:gd name="connsiteY157" fmla="*/ 58406 h 160470"/>
                <a:gd name="connsiteX158" fmla="*/ 6342 w 128907"/>
                <a:gd name="connsiteY158" fmla="*/ 58406 h 160470"/>
                <a:gd name="connsiteX159" fmla="*/ 10471 w 128907"/>
                <a:gd name="connsiteY159" fmla="*/ 59586 h 160470"/>
                <a:gd name="connsiteX160" fmla="*/ 11651 w 128907"/>
                <a:gd name="connsiteY160" fmla="*/ 58849 h 160470"/>
                <a:gd name="connsiteX161" fmla="*/ 13127 w 128907"/>
                <a:gd name="connsiteY161" fmla="*/ 58406 h 160470"/>
                <a:gd name="connsiteX162" fmla="*/ 13569 w 128907"/>
                <a:gd name="connsiteY162" fmla="*/ 61651 h 160470"/>
                <a:gd name="connsiteX163" fmla="*/ 14601 w 128907"/>
                <a:gd name="connsiteY163" fmla="*/ 64896 h 160470"/>
                <a:gd name="connsiteX164" fmla="*/ 14601 w 128907"/>
                <a:gd name="connsiteY164" fmla="*/ 69026 h 160470"/>
                <a:gd name="connsiteX165" fmla="*/ 14897 w 128907"/>
                <a:gd name="connsiteY165" fmla="*/ 72123 h 160470"/>
                <a:gd name="connsiteX166" fmla="*/ 14454 w 128907"/>
                <a:gd name="connsiteY166" fmla="*/ 74188 h 160470"/>
                <a:gd name="connsiteX167" fmla="*/ 15928 w 128907"/>
                <a:gd name="connsiteY167" fmla="*/ 75958 h 160470"/>
                <a:gd name="connsiteX168" fmla="*/ 18141 w 128907"/>
                <a:gd name="connsiteY168" fmla="*/ 78023 h 160470"/>
                <a:gd name="connsiteX169" fmla="*/ 18436 w 128907"/>
                <a:gd name="connsiteY169" fmla="*/ 78760 h 160470"/>
                <a:gd name="connsiteX170" fmla="*/ 17699 w 128907"/>
                <a:gd name="connsiteY170" fmla="*/ 79940 h 160470"/>
                <a:gd name="connsiteX171" fmla="*/ 17256 w 128907"/>
                <a:gd name="connsiteY171" fmla="*/ 81415 h 160470"/>
                <a:gd name="connsiteX172" fmla="*/ 19174 w 128907"/>
                <a:gd name="connsiteY172" fmla="*/ 82153 h 160470"/>
                <a:gd name="connsiteX173" fmla="*/ 20059 w 128907"/>
                <a:gd name="connsiteY173" fmla="*/ 82890 h 160470"/>
                <a:gd name="connsiteX174" fmla="*/ 19174 w 128907"/>
                <a:gd name="connsiteY174" fmla="*/ 85987 h 160470"/>
                <a:gd name="connsiteX175" fmla="*/ 16076 w 128907"/>
                <a:gd name="connsiteY175" fmla="*/ 87610 h 160470"/>
                <a:gd name="connsiteX176" fmla="*/ 14454 w 128907"/>
                <a:gd name="connsiteY176" fmla="*/ 88937 h 160470"/>
                <a:gd name="connsiteX177" fmla="*/ 13127 w 128907"/>
                <a:gd name="connsiteY177" fmla="*/ 89527 h 160470"/>
                <a:gd name="connsiteX178" fmla="*/ 13127 w 128907"/>
                <a:gd name="connsiteY178" fmla="*/ 90707 h 160470"/>
                <a:gd name="connsiteX179" fmla="*/ 15191 w 128907"/>
                <a:gd name="connsiteY179" fmla="*/ 91149 h 160470"/>
                <a:gd name="connsiteX180" fmla="*/ 16519 w 128907"/>
                <a:gd name="connsiteY180" fmla="*/ 91740 h 160470"/>
                <a:gd name="connsiteX181" fmla="*/ 15634 w 128907"/>
                <a:gd name="connsiteY181" fmla="*/ 92772 h 160470"/>
                <a:gd name="connsiteX182" fmla="*/ 13274 w 128907"/>
                <a:gd name="connsiteY182" fmla="*/ 93804 h 160470"/>
                <a:gd name="connsiteX183" fmla="*/ 12389 w 128907"/>
                <a:gd name="connsiteY183" fmla="*/ 95132 h 160470"/>
                <a:gd name="connsiteX184" fmla="*/ 10767 w 128907"/>
                <a:gd name="connsiteY184" fmla="*/ 99262 h 160470"/>
                <a:gd name="connsiteX185" fmla="*/ 9882 w 128907"/>
                <a:gd name="connsiteY185" fmla="*/ 102211 h 160470"/>
                <a:gd name="connsiteX186" fmla="*/ 8112 w 128907"/>
                <a:gd name="connsiteY186" fmla="*/ 104129 h 160470"/>
                <a:gd name="connsiteX187" fmla="*/ 8997 w 128907"/>
                <a:gd name="connsiteY187" fmla="*/ 107374 h 160470"/>
                <a:gd name="connsiteX188" fmla="*/ 10767 w 128907"/>
                <a:gd name="connsiteY188" fmla="*/ 110618 h 160470"/>
                <a:gd name="connsiteX189" fmla="*/ 11356 w 128907"/>
                <a:gd name="connsiteY189" fmla="*/ 113863 h 160470"/>
                <a:gd name="connsiteX190" fmla="*/ 12832 w 128907"/>
                <a:gd name="connsiteY190" fmla="*/ 114306 h 160470"/>
                <a:gd name="connsiteX191" fmla="*/ 14601 w 128907"/>
                <a:gd name="connsiteY191" fmla="*/ 113568 h 160470"/>
                <a:gd name="connsiteX192" fmla="*/ 15782 w 128907"/>
                <a:gd name="connsiteY192" fmla="*/ 113863 h 160470"/>
                <a:gd name="connsiteX193" fmla="*/ 14306 w 128907"/>
                <a:gd name="connsiteY193" fmla="*/ 115191 h 160470"/>
                <a:gd name="connsiteX194" fmla="*/ 12536 w 128907"/>
                <a:gd name="connsiteY194" fmla="*/ 115781 h 160470"/>
                <a:gd name="connsiteX195" fmla="*/ 13421 w 128907"/>
                <a:gd name="connsiteY195" fmla="*/ 116371 h 160470"/>
                <a:gd name="connsiteX196" fmla="*/ 13864 w 128907"/>
                <a:gd name="connsiteY196" fmla="*/ 117551 h 160470"/>
                <a:gd name="connsiteX197" fmla="*/ 11209 w 128907"/>
                <a:gd name="connsiteY197" fmla="*/ 117551 h 160470"/>
                <a:gd name="connsiteX198" fmla="*/ 7964 w 128907"/>
                <a:gd name="connsiteY198" fmla="*/ 116960 h 160470"/>
                <a:gd name="connsiteX199" fmla="*/ 7079 w 128907"/>
                <a:gd name="connsiteY199" fmla="*/ 118288 h 160470"/>
                <a:gd name="connsiteX200" fmla="*/ 8849 w 128907"/>
                <a:gd name="connsiteY200" fmla="*/ 120795 h 160470"/>
                <a:gd name="connsiteX201" fmla="*/ 12684 w 128907"/>
                <a:gd name="connsiteY201" fmla="*/ 123598 h 160470"/>
                <a:gd name="connsiteX202" fmla="*/ 13274 w 128907"/>
                <a:gd name="connsiteY202" fmla="*/ 125515 h 160470"/>
                <a:gd name="connsiteX203" fmla="*/ 13274 w 128907"/>
                <a:gd name="connsiteY203" fmla="*/ 127727 h 160470"/>
                <a:gd name="connsiteX204" fmla="*/ 13864 w 128907"/>
                <a:gd name="connsiteY204" fmla="*/ 128760 h 160470"/>
                <a:gd name="connsiteX205" fmla="*/ 15191 w 128907"/>
                <a:gd name="connsiteY205" fmla="*/ 128760 h 160470"/>
                <a:gd name="connsiteX206" fmla="*/ 15928 w 128907"/>
                <a:gd name="connsiteY206" fmla="*/ 126105 h 160470"/>
                <a:gd name="connsiteX207" fmla="*/ 19616 w 128907"/>
                <a:gd name="connsiteY207" fmla="*/ 122860 h 160470"/>
                <a:gd name="connsiteX208" fmla="*/ 20648 w 128907"/>
                <a:gd name="connsiteY208" fmla="*/ 123450 h 160470"/>
                <a:gd name="connsiteX209" fmla="*/ 21386 w 128907"/>
                <a:gd name="connsiteY209" fmla="*/ 124777 h 160470"/>
                <a:gd name="connsiteX210" fmla="*/ 23303 w 128907"/>
                <a:gd name="connsiteY210" fmla="*/ 125073 h 160470"/>
                <a:gd name="connsiteX211" fmla="*/ 26844 w 128907"/>
                <a:gd name="connsiteY211" fmla="*/ 120205 h 160470"/>
                <a:gd name="connsiteX212" fmla="*/ 32448 w 128907"/>
                <a:gd name="connsiteY212" fmla="*/ 115781 h 160470"/>
                <a:gd name="connsiteX213" fmla="*/ 33038 w 128907"/>
                <a:gd name="connsiteY213" fmla="*/ 116813 h 160470"/>
                <a:gd name="connsiteX214" fmla="*/ 33038 w 128907"/>
                <a:gd name="connsiteY214" fmla="*/ 118583 h 160470"/>
                <a:gd name="connsiteX215" fmla="*/ 31120 w 128907"/>
                <a:gd name="connsiteY215" fmla="*/ 120205 h 160470"/>
                <a:gd name="connsiteX216" fmla="*/ 30531 w 128907"/>
                <a:gd name="connsiteY216" fmla="*/ 121975 h 160470"/>
                <a:gd name="connsiteX217" fmla="*/ 34512 w 128907"/>
                <a:gd name="connsiteY217" fmla="*/ 124483 h 160470"/>
                <a:gd name="connsiteX218" fmla="*/ 35988 w 128907"/>
                <a:gd name="connsiteY218" fmla="*/ 123450 h 160470"/>
                <a:gd name="connsiteX219" fmla="*/ 36578 w 128907"/>
                <a:gd name="connsiteY219" fmla="*/ 121975 h 160470"/>
                <a:gd name="connsiteX220" fmla="*/ 38643 w 128907"/>
                <a:gd name="connsiteY220" fmla="*/ 119910 h 160470"/>
                <a:gd name="connsiteX221" fmla="*/ 37167 w 128907"/>
                <a:gd name="connsiteY221" fmla="*/ 117993 h 160470"/>
                <a:gd name="connsiteX222" fmla="*/ 36282 w 128907"/>
                <a:gd name="connsiteY222" fmla="*/ 116371 h 160470"/>
                <a:gd name="connsiteX223" fmla="*/ 36725 w 128907"/>
                <a:gd name="connsiteY223" fmla="*/ 114011 h 160470"/>
                <a:gd name="connsiteX224" fmla="*/ 38643 w 128907"/>
                <a:gd name="connsiteY224" fmla="*/ 113421 h 160470"/>
                <a:gd name="connsiteX225" fmla="*/ 39823 w 128907"/>
                <a:gd name="connsiteY225" fmla="*/ 113421 h 160470"/>
                <a:gd name="connsiteX226" fmla="*/ 40854 w 128907"/>
                <a:gd name="connsiteY226" fmla="*/ 115781 h 160470"/>
                <a:gd name="connsiteX227" fmla="*/ 42625 w 128907"/>
                <a:gd name="connsiteY227" fmla="*/ 117993 h 160470"/>
                <a:gd name="connsiteX228" fmla="*/ 44837 w 128907"/>
                <a:gd name="connsiteY228" fmla="*/ 117108 h 160470"/>
                <a:gd name="connsiteX229" fmla="*/ 45574 w 128907"/>
                <a:gd name="connsiteY229" fmla="*/ 115338 h 160470"/>
                <a:gd name="connsiteX230" fmla="*/ 43510 w 128907"/>
                <a:gd name="connsiteY230" fmla="*/ 113568 h 160470"/>
                <a:gd name="connsiteX231" fmla="*/ 42920 w 128907"/>
                <a:gd name="connsiteY231" fmla="*/ 112241 h 160470"/>
                <a:gd name="connsiteX232" fmla="*/ 43362 w 128907"/>
                <a:gd name="connsiteY232" fmla="*/ 111208 h 160470"/>
                <a:gd name="connsiteX233" fmla="*/ 44837 w 128907"/>
                <a:gd name="connsiteY233" fmla="*/ 110323 h 160470"/>
                <a:gd name="connsiteX234" fmla="*/ 48967 w 128907"/>
                <a:gd name="connsiteY234" fmla="*/ 110028 h 160470"/>
                <a:gd name="connsiteX235" fmla="*/ 51622 w 128907"/>
                <a:gd name="connsiteY235" fmla="*/ 108554 h 160470"/>
                <a:gd name="connsiteX236" fmla="*/ 53244 w 128907"/>
                <a:gd name="connsiteY236" fmla="*/ 108554 h 160470"/>
                <a:gd name="connsiteX237" fmla="*/ 54719 w 128907"/>
                <a:gd name="connsiteY237" fmla="*/ 111061 h 160470"/>
                <a:gd name="connsiteX238" fmla="*/ 56194 w 128907"/>
                <a:gd name="connsiteY238" fmla="*/ 111651 h 160470"/>
                <a:gd name="connsiteX239" fmla="*/ 59439 w 128907"/>
                <a:gd name="connsiteY239" fmla="*/ 111651 h 160470"/>
                <a:gd name="connsiteX240" fmla="*/ 62389 w 128907"/>
                <a:gd name="connsiteY240" fmla="*/ 112831 h 160470"/>
                <a:gd name="connsiteX241" fmla="*/ 63863 w 128907"/>
                <a:gd name="connsiteY241" fmla="*/ 112831 h 160470"/>
                <a:gd name="connsiteX242" fmla="*/ 63863 w 128907"/>
                <a:gd name="connsiteY242" fmla="*/ 111208 h 160470"/>
                <a:gd name="connsiteX243" fmla="*/ 63273 w 128907"/>
                <a:gd name="connsiteY243" fmla="*/ 108701 h 160470"/>
                <a:gd name="connsiteX244" fmla="*/ 64306 w 128907"/>
                <a:gd name="connsiteY244" fmla="*/ 107079 h 160470"/>
                <a:gd name="connsiteX245" fmla="*/ 65634 w 128907"/>
                <a:gd name="connsiteY245" fmla="*/ 106194 h 160470"/>
                <a:gd name="connsiteX246" fmla="*/ 69026 w 128907"/>
                <a:gd name="connsiteY246" fmla="*/ 105604 h 160470"/>
                <a:gd name="connsiteX247" fmla="*/ 73008 w 128907"/>
                <a:gd name="connsiteY247" fmla="*/ 106341 h 160470"/>
                <a:gd name="connsiteX248" fmla="*/ 77875 w 128907"/>
                <a:gd name="connsiteY248" fmla="*/ 106046 h 160470"/>
                <a:gd name="connsiteX249" fmla="*/ 80383 w 128907"/>
                <a:gd name="connsiteY249" fmla="*/ 105456 h 160470"/>
                <a:gd name="connsiteX250" fmla="*/ 83923 w 128907"/>
                <a:gd name="connsiteY250" fmla="*/ 103686 h 160470"/>
                <a:gd name="connsiteX251" fmla="*/ 86873 w 128907"/>
                <a:gd name="connsiteY251" fmla="*/ 99262 h 160470"/>
                <a:gd name="connsiteX252" fmla="*/ 89232 w 128907"/>
                <a:gd name="connsiteY252" fmla="*/ 94394 h 160470"/>
                <a:gd name="connsiteX253" fmla="*/ 91002 w 128907"/>
                <a:gd name="connsiteY253" fmla="*/ 88790 h 160470"/>
                <a:gd name="connsiteX254" fmla="*/ 93067 w 128907"/>
                <a:gd name="connsiteY254" fmla="*/ 81120 h 160470"/>
                <a:gd name="connsiteX255" fmla="*/ 93361 w 128907"/>
                <a:gd name="connsiteY255" fmla="*/ 78023 h 160470"/>
                <a:gd name="connsiteX256" fmla="*/ 91739 w 128907"/>
                <a:gd name="connsiteY256" fmla="*/ 78465 h 160470"/>
                <a:gd name="connsiteX257" fmla="*/ 90412 w 128907"/>
                <a:gd name="connsiteY257" fmla="*/ 79350 h 16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8907" h="160470">
                  <a:moveTo>
                    <a:pt x="19616" y="150294"/>
                  </a:moveTo>
                  <a:lnTo>
                    <a:pt x="17994" y="150294"/>
                  </a:lnTo>
                  <a:lnTo>
                    <a:pt x="8701" y="152948"/>
                  </a:lnTo>
                  <a:lnTo>
                    <a:pt x="5014" y="155603"/>
                  </a:lnTo>
                  <a:lnTo>
                    <a:pt x="4129" y="157226"/>
                  </a:lnTo>
                  <a:lnTo>
                    <a:pt x="4425" y="158111"/>
                  </a:lnTo>
                  <a:lnTo>
                    <a:pt x="5752" y="159733"/>
                  </a:lnTo>
                  <a:lnTo>
                    <a:pt x="6047" y="160028"/>
                  </a:lnTo>
                  <a:lnTo>
                    <a:pt x="7079" y="160471"/>
                  </a:lnTo>
                  <a:lnTo>
                    <a:pt x="8259" y="159880"/>
                  </a:lnTo>
                  <a:lnTo>
                    <a:pt x="14897" y="159438"/>
                  </a:lnTo>
                  <a:lnTo>
                    <a:pt x="18289" y="158406"/>
                  </a:lnTo>
                  <a:lnTo>
                    <a:pt x="22566" y="156341"/>
                  </a:lnTo>
                  <a:lnTo>
                    <a:pt x="23451" y="155161"/>
                  </a:lnTo>
                  <a:lnTo>
                    <a:pt x="24189" y="153391"/>
                  </a:lnTo>
                  <a:lnTo>
                    <a:pt x="23451" y="151326"/>
                  </a:lnTo>
                  <a:lnTo>
                    <a:pt x="19763" y="150146"/>
                  </a:lnTo>
                  <a:close/>
                  <a:moveTo>
                    <a:pt x="19469" y="127137"/>
                  </a:moveTo>
                  <a:lnTo>
                    <a:pt x="18141" y="125663"/>
                  </a:lnTo>
                  <a:lnTo>
                    <a:pt x="16814" y="125663"/>
                  </a:lnTo>
                  <a:lnTo>
                    <a:pt x="16814" y="126990"/>
                  </a:lnTo>
                  <a:lnTo>
                    <a:pt x="17846" y="128317"/>
                  </a:lnTo>
                  <a:lnTo>
                    <a:pt x="19911" y="128612"/>
                  </a:lnTo>
                  <a:lnTo>
                    <a:pt x="19469" y="127285"/>
                  </a:lnTo>
                  <a:close/>
                  <a:moveTo>
                    <a:pt x="10914" y="29646"/>
                  </a:moveTo>
                  <a:lnTo>
                    <a:pt x="11947" y="30088"/>
                  </a:lnTo>
                  <a:lnTo>
                    <a:pt x="13421" y="30088"/>
                  </a:lnTo>
                  <a:lnTo>
                    <a:pt x="13421" y="26253"/>
                  </a:lnTo>
                  <a:lnTo>
                    <a:pt x="12832" y="24926"/>
                  </a:lnTo>
                  <a:lnTo>
                    <a:pt x="10619" y="23746"/>
                  </a:lnTo>
                  <a:lnTo>
                    <a:pt x="9586" y="25221"/>
                  </a:lnTo>
                  <a:lnTo>
                    <a:pt x="10619" y="28908"/>
                  </a:lnTo>
                  <a:lnTo>
                    <a:pt x="11062" y="29646"/>
                  </a:lnTo>
                  <a:close/>
                  <a:moveTo>
                    <a:pt x="45280" y="118731"/>
                  </a:moveTo>
                  <a:lnTo>
                    <a:pt x="46607" y="120058"/>
                  </a:lnTo>
                  <a:lnTo>
                    <a:pt x="46902" y="119173"/>
                  </a:lnTo>
                  <a:lnTo>
                    <a:pt x="46607" y="117256"/>
                  </a:lnTo>
                  <a:lnTo>
                    <a:pt x="45280" y="118731"/>
                  </a:lnTo>
                  <a:close/>
                  <a:moveTo>
                    <a:pt x="6047" y="126400"/>
                  </a:moveTo>
                  <a:lnTo>
                    <a:pt x="8701" y="124777"/>
                  </a:lnTo>
                  <a:lnTo>
                    <a:pt x="9882" y="122713"/>
                  </a:lnTo>
                  <a:lnTo>
                    <a:pt x="8997" y="121385"/>
                  </a:lnTo>
                  <a:lnTo>
                    <a:pt x="6490" y="120795"/>
                  </a:lnTo>
                  <a:lnTo>
                    <a:pt x="5899" y="121680"/>
                  </a:lnTo>
                  <a:lnTo>
                    <a:pt x="3244" y="124335"/>
                  </a:lnTo>
                  <a:lnTo>
                    <a:pt x="2802" y="125663"/>
                  </a:lnTo>
                  <a:lnTo>
                    <a:pt x="3392" y="125957"/>
                  </a:lnTo>
                  <a:lnTo>
                    <a:pt x="4277" y="126990"/>
                  </a:lnTo>
                  <a:lnTo>
                    <a:pt x="5899" y="126548"/>
                  </a:lnTo>
                  <a:close/>
                  <a:moveTo>
                    <a:pt x="4129" y="116518"/>
                  </a:moveTo>
                  <a:lnTo>
                    <a:pt x="4425" y="115781"/>
                  </a:lnTo>
                  <a:lnTo>
                    <a:pt x="4425" y="112831"/>
                  </a:lnTo>
                  <a:lnTo>
                    <a:pt x="1917" y="110323"/>
                  </a:lnTo>
                  <a:lnTo>
                    <a:pt x="0" y="111651"/>
                  </a:lnTo>
                  <a:lnTo>
                    <a:pt x="1179" y="112536"/>
                  </a:lnTo>
                  <a:lnTo>
                    <a:pt x="1622" y="114158"/>
                  </a:lnTo>
                  <a:lnTo>
                    <a:pt x="2802" y="116223"/>
                  </a:lnTo>
                  <a:lnTo>
                    <a:pt x="3982" y="116223"/>
                  </a:lnTo>
                  <a:close/>
                  <a:moveTo>
                    <a:pt x="128170" y="32006"/>
                  </a:moveTo>
                  <a:lnTo>
                    <a:pt x="126400" y="32448"/>
                  </a:lnTo>
                  <a:lnTo>
                    <a:pt x="125662" y="33333"/>
                  </a:lnTo>
                  <a:lnTo>
                    <a:pt x="125662" y="34218"/>
                  </a:lnTo>
                  <a:lnTo>
                    <a:pt x="127285" y="35103"/>
                  </a:lnTo>
                  <a:lnTo>
                    <a:pt x="128464" y="34218"/>
                  </a:lnTo>
                  <a:lnTo>
                    <a:pt x="128907" y="32743"/>
                  </a:lnTo>
                  <a:lnTo>
                    <a:pt x="128170" y="32006"/>
                  </a:lnTo>
                  <a:close/>
                  <a:moveTo>
                    <a:pt x="10914" y="63864"/>
                  </a:moveTo>
                  <a:lnTo>
                    <a:pt x="10177" y="61504"/>
                  </a:lnTo>
                  <a:lnTo>
                    <a:pt x="8407" y="60324"/>
                  </a:lnTo>
                  <a:lnTo>
                    <a:pt x="8849" y="64601"/>
                  </a:lnTo>
                  <a:lnTo>
                    <a:pt x="10619" y="65929"/>
                  </a:lnTo>
                  <a:lnTo>
                    <a:pt x="10914" y="64011"/>
                  </a:lnTo>
                  <a:close/>
                  <a:moveTo>
                    <a:pt x="69763" y="107816"/>
                  </a:moveTo>
                  <a:lnTo>
                    <a:pt x="67550" y="110028"/>
                  </a:lnTo>
                  <a:lnTo>
                    <a:pt x="65043" y="111946"/>
                  </a:lnTo>
                  <a:lnTo>
                    <a:pt x="65781" y="113273"/>
                  </a:lnTo>
                  <a:lnTo>
                    <a:pt x="69173" y="115781"/>
                  </a:lnTo>
                  <a:lnTo>
                    <a:pt x="71681" y="114011"/>
                  </a:lnTo>
                  <a:lnTo>
                    <a:pt x="71238" y="107669"/>
                  </a:lnTo>
                  <a:lnTo>
                    <a:pt x="69763" y="107669"/>
                  </a:lnTo>
                  <a:close/>
                  <a:moveTo>
                    <a:pt x="51474" y="111356"/>
                  </a:moveTo>
                  <a:lnTo>
                    <a:pt x="50146" y="110471"/>
                  </a:lnTo>
                  <a:lnTo>
                    <a:pt x="47935" y="111798"/>
                  </a:lnTo>
                  <a:lnTo>
                    <a:pt x="47935" y="113568"/>
                  </a:lnTo>
                  <a:lnTo>
                    <a:pt x="48967" y="115928"/>
                  </a:lnTo>
                  <a:lnTo>
                    <a:pt x="49557" y="115928"/>
                  </a:lnTo>
                  <a:lnTo>
                    <a:pt x="50737" y="115043"/>
                  </a:lnTo>
                  <a:lnTo>
                    <a:pt x="51770" y="116960"/>
                  </a:lnTo>
                  <a:lnTo>
                    <a:pt x="53687" y="116960"/>
                  </a:lnTo>
                  <a:lnTo>
                    <a:pt x="53981" y="114011"/>
                  </a:lnTo>
                  <a:lnTo>
                    <a:pt x="53244" y="111798"/>
                  </a:lnTo>
                  <a:lnTo>
                    <a:pt x="51327" y="111356"/>
                  </a:lnTo>
                  <a:close/>
                  <a:moveTo>
                    <a:pt x="90412" y="78465"/>
                  </a:moveTo>
                  <a:lnTo>
                    <a:pt x="89527" y="78170"/>
                  </a:lnTo>
                  <a:lnTo>
                    <a:pt x="88937" y="77138"/>
                  </a:lnTo>
                  <a:lnTo>
                    <a:pt x="88937" y="74631"/>
                  </a:lnTo>
                  <a:lnTo>
                    <a:pt x="88642" y="72713"/>
                  </a:lnTo>
                  <a:lnTo>
                    <a:pt x="88642" y="69173"/>
                  </a:lnTo>
                  <a:lnTo>
                    <a:pt x="89527" y="67256"/>
                  </a:lnTo>
                  <a:lnTo>
                    <a:pt x="89969" y="64749"/>
                  </a:lnTo>
                  <a:lnTo>
                    <a:pt x="89674" y="59734"/>
                  </a:lnTo>
                  <a:lnTo>
                    <a:pt x="90707" y="56637"/>
                  </a:lnTo>
                  <a:lnTo>
                    <a:pt x="89527" y="51179"/>
                  </a:lnTo>
                  <a:lnTo>
                    <a:pt x="89527" y="47197"/>
                  </a:lnTo>
                  <a:lnTo>
                    <a:pt x="87167" y="40708"/>
                  </a:lnTo>
                  <a:lnTo>
                    <a:pt x="79792" y="28613"/>
                  </a:lnTo>
                  <a:lnTo>
                    <a:pt x="74631" y="22271"/>
                  </a:lnTo>
                  <a:lnTo>
                    <a:pt x="68583" y="13569"/>
                  </a:lnTo>
                  <a:lnTo>
                    <a:pt x="62241" y="0"/>
                  </a:lnTo>
                  <a:lnTo>
                    <a:pt x="61356" y="442"/>
                  </a:lnTo>
                  <a:lnTo>
                    <a:pt x="59734" y="2950"/>
                  </a:lnTo>
                  <a:lnTo>
                    <a:pt x="58259" y="6195"/>
                  </a:lnTo>
                  <a:lnTo>
                    <a:pt x="56784" y="7964"/>
                  </a:lnTo>
                  <a:lnTo>
                    <a:pt x="55162" y="8997"/>
                  </a:lnTo>
                  <a:lnTo>
                    <a:pt x="53392" y="9587"/>
                  </a:lnTo>
                  <a:lnTo>
                    <a:pt x="49852" y="9882"/>
                  </a:lnTo>
                  <a:lnTo>
                    <a:pt x="46754" y="9882"/>
                  </a:lnTo>
                  <a:lnTo>
                    <a:pt x="45722" y="9292"/>
                  </a:lnTo>
                  <a:lnTo>
                    <a:pt x="41445" y="9292"/>
                  </a:lnTo>
                  <a:lnTo>
                    <a:pt x="40265" y="9734"/>
                  </a:lnTo>
                  <a:lnTo>
                    <a:pt x="34070" y="9439"/>
                  </a:lnTo>
                  <a:lnTo>
                    <a:pt x="30825" y="9734"/>
                  </a:lnTo>
                  <a:lnTo>
                    <a:pt x="28761" y="10324"/>
                  </a:lnTo>
                  <a:lnTo>
                    <a:pt x="26696" y="11652"/>
                  </a:lnTo>
                  <a:lnTo>
                    <a:pt x="24926" y="13569"/>
                  </a:lnTo>
                  <a:lnTo>
                    <a:pt x="23303" y="15634"/>
                  </a:lnTo>
                  <a:lnTo>
                    <a:pt x="20059" y="19469"/>
                  </a:lnTo>
                  <a:lnTo>
                    <a:pt x="17699" y="21386"/>
                  </a:lnTo>
                  <a:lnTo>
                    <a:pt x="17699" y="24926"/>
                  </a:lnTo>
                  <a:lnTo>
                    <a:pt x="16814" y="25516"/>
                  </a:lnTo>
                  <a:lnTo>
                    <a:pt x="16519" y="26253"/>
                  </a:lnTo>
                  <a:lnTo>
                    <a:pt x="15339" y="26548"/>
                  </a:lnTo>
                  <a:lnTo>
                    <a:pt x="14897" y="27433"/>
                  </a:lnTo>
                  <a:lnTo>
                    <a:pt x="15339" y="29351"/>
                  </a:lnTo>
                  <a:lnTo>
                    <a:pt x="16076" y="30383"/>
                  </a:lnTo>
                  <a:lnTo>
                    <a:pt x="17404" y="32448"/>
                  </a:lnTo>
                  <a:lnTo>
                    <a:pt x="17404" y="35545"/>
                  </a:lnTo>
                  <a:lnTo>
                    <a:pt x="18436" y="36578"/>
                  </a:lnTo>
                  <a:lnTo>
                    <a:pt x="20944" y="40118"/>
                  </a:lnTo>
                  <a:lnTo>
                    <a:pt x="19763" y="43215"/>
                  </a:lnTo>
                  <a:lnTo>
                    <a:pt x="20502" y="44247"/>
                  </a:lnTo>
                  <a:lnTo>
                    <a:pt x="20796" y="45870"/>
                  </a:lnTo>
                  <a:lnTo>
                    <a:pt x="22861" y="49704"/>
                  </a:lnTo>
                  <a:lnTo>
                    <a:pt x="25220" y="50295"/>
                  </a:lnTo>
                  <a:lnTo>
                    <a:pt x="25663" y="50884"/>
                  </a:lnTo>
                  <a:lnTo>
                    <a:pt x="25220" y="51917"/>
                  </a:lnTo>
                  <a:lnTo>
                    <a:pt x="23156" y="53244"/>
                  </a:lnTo>
                  <a:lnTo>
                    <a:pt x="23156" y="54424"/>
                  </a:lnTo>
                  <a:lnTo>
                    <a:pt x="22124" y="53834"/>
                  </a:lnTo>
                  <a:lnTo>
                    <a:pt x="20648" y="50737"/>
                  </a:lnTo>
                  <a:lnTo>
                    <a:pt x="18141" y="50442"/>
                  </a:lnTo>
                  <a:lnTo>
                    <a:pt x="15339" y="48672"/>
                  </a:lnTo>
                  <a:lnTo>
                    <a:pt x="12979" y="48967"/>
                  </a:lnTo>
                  <a:lnTo>
                    <a:pt x="11504" y="50147"/>
                  </a:lnTo>
                  <a:lnTo>
                    <a:pt x="9440" y="50442"/>
                  </a:lnTo>
                  <a:lnTo>
                    <a:pt x="5899" y="53097"/>
                  </a:lnTo>
                  <a:lnTo>
                    <a:pt x="4425" y="56047"/>
                  </a:lnTo>
                  <a:lnTo>
                    <a:pt x="5014" y="58406"/>
                  </a:lnTo>
                  <a:lnTo>
                    <a:pt x="6342" y="58406"/>
                  </a:lnTo>
                  <a:lnTo>
                    <a:pt x="10471" y="59586"/>
                  </a:lnTo>
                  <a:lnTo>
                    <a:pt x="11651" y="58849"/>
                  </a:lnTo>
                  <a:lnTo>
                    <a:pt x="13127" y="58406"/>
                  </a:lnTo>
                  <a:lnTo>
                    <a:pt x="13569" y="61651"/>
                  </a:lnTo>
                  <a:lnTo>
                    <a:pt x="14601" y="64896"/>
                  </a:lnTo>
                  <a:lnTo>
                    <a:pt x="14601" y="69026"/>
                  </a:lnTo>
                  <a:lnTo>
                    <a:pt x="14897" y="72123"/>
                  </a:lnTo>
                  <a:lnTo>
                    <a:pt x="14454" y="74188"/>
                  </a:lnTo>
                  <a:lnTo>
                    <a:pt x="15928" y="75958"/>
                  </a:lnTo>
                  <a:lnTo>
                    <a:pt x="18141" y="78023"/>
                  </a:lnTo>
                  <a:lnTo>
                    <a:pt x="18436" y="78760"/>
                  </a:lnTo>
                  <a:lnTo>
                    <a:pt x="17699" y="79940"/>
                  </a:lnTo>
                  <a:lnTo>
                    <a:pt x="17256" y="81415"/>
                  </a:lnTo>
                  <a:lnTo>
                    <a:pt x="19174" y="82153"/>
                  </a:lnTo>
                  <a:lnTo>
                    <a:pt x="20059" y="82890"/>
                  </a:lnTo>
                  <a:lnTo>
                    <a:pt x="19174" y="85987"/>
                  </a:lnTo>
                  <a:lnTo>
                    <a:pt x="16076" y="87610"/>
                  </a:lnTo>
                  <a:lnTo>
                    <a:pt x="14454" y="88937"/>
                  </a:lnTo>
                  <a:lnTo>
                    <a:pt x="13127" y="89527"/>
                  </a:lnTo>
                  <a:lnTo>
                    <a:pt x="13127" y="90707"/>
                  </a:lnTo>
                  <a:lnTo>
                    <a:pt x="15191" y="91149"/>
                  </a:lnTo>
                  <a:lnTo>
                    <a:pt x="16519" y="91740"/>
                  </a:lnTo>
                  <a:lnTo>
                    <a:pt x="15634" y="92772"/>
                  </a:lnTo>
                  <a:lnTo>
                    <a:pt x="13274" y="93804"/>
                  </a:lnTo>
                  <a:lnTo>
                    <a:pt x="12389" y="95132"/>
                  </a:lnTo>
                  <a:lnTo>
                    <a:pt x="10767" y="99262"/>
                  </a:lnTo>
                  <a:lnTo>
                    <a:pt x="9882" y="102211"/>
                  </a:lnTo>
                  <a:lnTo>
                    <a:pt x="8112" y="104129"/>
                  </a:lnTo>
                  <a:lnTo>
                    <a:pt x="8997" y="107374"/>
                  </a:lnTo>
                  <a:lnTo>
                    <a:pt x="10767" y="110618"/>
                  </a:lnTo>
                  <a:lnTo>
                    <a:pt x="11356" y="113863"/>
                  </a:lnTo>
                  <a:lnTo>
                    <a:pt x="12832" y="114306"/>
                  </a:lnTo>
                  <a:lnTo>
                    <a:pt x="14601" y="113568"/>
                  </a:lnTo>
                  <a:lnTo>
                    <a:pt x="15782" y="113863"/>
                  </a:lnTo>
                  <a:lnTo>
                    <a:pt x="14306" y="115191"/>
                  </a:lnTo>
                  <a:lnTo>
                    <a:pt x="12536" y="115781"/>
                  </a:lnTo>
                  <a:lnTo>
                    <a:pt x="13421" y="116371"/>
                  </a:lnTo>
                  <a:lnTo>
                    <a:pt x="13864" y="117551"/>
                  </a:lnTo>
                  <a:lnTo>
                    <a:pt x="11209" y="117551"/>
                  </a:lnTo>
                  <a:lnTo>
                    <a:pt x="7964" y="116960"/>
                  </a:lnTo>
                  <a:lnTo>
                    <a:pt x="7079" y="118288"/>
                  </a:lnTo>
                  <a:lnTo>
                    <a:pt x="8849" y="120795"/>
                  </a:lnTo>
                  <a:lnTo>
                    <a:pt x="12684" y="123598"/>
                  </a:lnTo>
                  <a:lnTo>
                    <a:pt x="13274" y="125515"/>
                  </a:lnTo>
                  <a:lnTo>
                    <a:pt x="13274" y="127727"/>
                  </a:lnTo>
                  <a:lnTo>
                    <a:pt x="13864" y="128760"/>
                  </a:lnTo>
                  <a:lnTo>
                    <a:pt x="15191" y="128760"/>
                  </a:lnTo>
                  <a:lnTo>
                    <a:pt x="15928" y="126105"/>
                  </a:lnTo>
                  <a:lnTo>
                    <a:pt x="19616" y="122860"/>
                  </a:lnTo>
                  <a:lnTo>
                    <a:pt x="20648" y="123450"/>
                  </a:lnTo>
                  <a:lnTo>
                    <a:pt x="21386" y="124777"/>
                  </a:lnTo>
                  <a:lnTo>
                    <a:pt x="23303" y="125073"/>
                  </a:lnTo>
                  <a:lnTo>
                    <a:pt x="26844" y="120205"/>
                  </a:lnTo>
                  <a:lnTo>
                    <a:pt x="32448" y="115781"/>
                  </a:lnTo>
                  <a:lnTo>
                    <a:pt x="33038" y="116813"/>
                  </a:lnTo>
                  <a:lnTo>
                    <a:pt x="33038" y="118583"/>
                  </a:lnTo>
                  <a:lnTo>
                    <a:pt x="31120" y="120205"/>
                  </a:lnTo>
                  <a:lnTo>
                    <a:pt x="30531" y="121975"/>
                  </a:lnTo>
                  <a:lnTo>
                    <a:pt x="34512" y="124483"/>
                  </a:lnTo>
                  <a:lnTo>
                    <a:pt x="35988" y="123450"/>
                  </a:lnTo>
                  <a:lnTo>
                    <a:pt x="36578" y="121975"/>
                  </a:lnTo>
                  <a:lnTo>
                    <a:pt x="38643" y="119910"/>
                  </a:lnTo>
                  <a:lnTo>
                    <a:pt x="37167" y="117993"/>
                  </a:lnTo>
                  <a:lnTo>
                    <a:pt x="36282" y="116371"/>
                  </a:lnTo>
                  <a:lnTo>
                    <a:pt x="36725" y="114011"/>
                  </a:lnTo>
                  <a:lnTo>
                    <a:pt x="38643" y="113421"/>
                  </a:lnTo>
                  <a:lnTo>
                    <a:pt x="39823" y="113421"/>
                  </a:lnTo>
                  <a:lnTo>
                    <a:pt x="40854" y="115781"/>
                  </a:lnTo>
                  <a:lnTo>
                    <a:pt x="42625" y="117993"/>
                  </a:lnTo>
                  <a:lnTo>
                    <a:pt x="44837" y="117108"/>
                  </a:lnTo>
                  <a:lnTo>
                    <a:pt x="45574" y="115338"/>
                  </a:lnTo>
                  <a:lnTo>
                    <a:pt x="43510" y="113568"/>
                  </a:lnTo>
                  <a:lnTo>
                    <a:pt x="42920" y="112241"/>
                  </a:lnTo>
                  <a:lnTo>
                    <a:pt x="43362" y="111208"/>
                  </a:lnTo>
                  <a:lnTo>
                    <a:pt x="44837" y="110323"/>
                  </a:lnTo>
                  <a:lnTo>
                    <a:pt x="48967" y="110028"/>
                  </a:lnTo>
                  <a:lnTo>
                    <a:pt x="51622" y="108554"/>
                  </a:lnTo>
                  <a:lnTo>
                    <a:pt x="53244" y="108554"/>
                  </a:lnTo>
                  <a:lnTo>
                    <a:pt x="54719" y="111061"/>
                  </a:lnTo>
                  <a:lnTo>
                    <a:pt x="56194" y="111651"/>
                  </a:lnTo>
                  <a:lnTo>
                    <a:pt x="59439" y="111651"/>
                  </a:lnTo>
                  <a:lnTo>
                    <a:pt x="62389" y="112831"/>
                  </a:lnTo>
                  <a:lnTo>
                    <a:pt x="63863" y="112831"/>
                  </a:lnTo>
                  <a:lnTo>
                    <a:pt x="63863" y="111208"/>
                  </a:lnTo>
                  <a:lnTo>
                    <a:pt x="63273" y="108701"/>
                  </a:lnTo>
                  <a:lnTo>
                    <a:pt x="64306" y="107079"/>
                  </a:lnTo>
                  <a:lnTo>
                    <a:pt x="65634" y="106194"/>
                  </a:lnTo>
                  <a:lnTo>
                    <a:pt x="69026" y="105604"/>
                  </a:lnTo>
                  <a:lnTo>
                    <a:pt x="73008" y="106341"/>
                  </a:lnTo>
                  <a:lnTo>
                    <a:pt x="77875" y="106046"/>
                  </a:lnTo>
                  <a:lnTo>
                    <a:pt x="80383" y="105456"/>
                  </a:lnTo>
                  <a:lnTo>
                    <a:pt x="83923" y="103686"/>
                  </a:lnTo>
                  <a:lnTo>
                    <a:pt x="86873" y="99262"/>
                  </a:lnTo>
                  <a:lnTo>
                    <a:pt x="89232" y="94394"/>
                  </a:lnTo>
                  <a:lnTo>
                    <a:pt x="91002" y="88790"/>
                  </a:lnTo>
                  <a:lnTo>
                    <a:pt x="93067" y="81120"/>
                  </a:lnTo>
                  <a:lnTo>
                    <a:pt x="93361" y="78023"/>
                  </a:lnTo>
                  <a:lnTo>
                    <a:pt x="91739" y="78465"/>
                  </a:lnTo>
                  <a:lnTo>
                    <a:pt x="90412" y="79350"/>
                  </a:lnTo>
                  <a:close/>
                </a:path>
              </a:pathLst>
            </a:custGeom>
            <a:grpFill/>
            <a:ln w="3175" cap="flat">
              <a:solidFill>
                <a:schemeClr val="bg2">
                  <a:lumMod val="90000"/>
                </a:schemeClr>
              </a:solid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F5F2EC42-E353-FA21-95DB-D77C46562C67}"/>
                </a:ext>
              </a:extLst>
            </p:cNvPr>
            <p:cNvSpPr/>
            <p:nvPr/>
          </p:nvSpPr>
          <p:spPr>
            <a:xfrm>
              <a:off x="9037713" y="3102833"/>
              <a:ext cx="165927" cy="163272"/>
            </a:xfrm>
            <a:custGeom>
              <a:avLst/>
              <a:gdLst>
                <a:gd name="connsiteX0" fmla="*/ 164895 w 165927"/>
                <a:gd name="connsiteY0" fmla="*/ 21091 h 163272"/>
                <a:gd name="connsiteX1" fmla="*/ 164895 w 165927"/>
                <a:gd name="connsiteY1" fmla="*/ 19616 h 163272"/>
                <a:gd name="connsiteX2" fmla="*/ 163863 w 165927"/>
                <a:gd name="connsiteY2" fmla="*/ 18289 h 163272"/>
                <a:gd name="connsiteX3" fmla="*/ 162240 w 165927"/>
                <a:gd name="connsiteY3" fmla="*/ 16372 h 163272"/>
                <a:gd name="connsiteX4" fmla="*/ 161503 w 165927"/>
                <a:gd name="connsiteY4" fmla="*/ 14454 h 163272"/>
                <a:gd name="connsiteX5" fmla="*/ 160765 w 165927"/>
                <a:gd name="connsiteY5" fmla="*/ 13422 h 163272"/>
                <a:gd name="connsiteX6" fmla="*/ 159586 w 165927"/>
                <a:gd name="connsiteY6" fmla="*/ 13127 h 163272"/>
                <a:gd name="connsiteX7" fmla="*/ 157225 w 165927"/>
                <a:gd name="connsiteY7" fmla="*/ 11652 h 163272"/>
                <a:gd name="connsiteX8" fmla="*/ 155455 w 165927"/>
                <a:gd name="connsiteY8" fmla="*/ 9882 h 163272"/>
                <a:gd name="connsiteX9" fmla="*/ 154129 w 165927"/>
                <a:gd name="connsiteY9" fmla="*/ 7965 h 163272"/>
                <a:gd name="connsiteX10" fmla="*/ 154129 w 165927"/>
                <a:gd name="connsiteY10" fmla="*/ 3392 h 163272"/>
                <a:gd name="connsiteX11" fmla="*/ 151621 w 165927"/>
                <a:gd name="connsiteY11" fmla="*/ 2507 h 163272"/>
                <a:gd name="connsiteX12" fmla="*/ 150883 w 165927"/>
                <a:gd name="connsiteY12" fmla="*/ 1327 h 163272"/>
                <a:gd name="connsiteX13" fmla="*/ 149851 w 165927"/>
                <a:gd name="connsiteY13" fmla="*/ 737 h 163272"/>
                <a:gd name="connsiteX14" fmla="*/ 148229 w 165927"/>
                <a:gd name="connsiteY14" fmla="*/ 1032 h 163272"/>
                <a:gd name="connsiteX15" fmla="*/ 147048 w 165927"/>
                <a:gd name="connsiteY15" fmla="*/ 590 h 163272"/>
                <a:gd name="connsiteX16" fmla="*/ 146163 w 165927"/>
                <a:gd name="connsiteY16" fmla="*/ 0 h 163272"/>
                <a:gd name="connsiteX17" fmla="*/ 144984 w 165927"/>
                <a:gd name="connsiteY17" fmla="*/ 0 h 163272"/>
                <a:gd name="connsiteX18" fmla="*/ 143952 w 165927"/>
                <a:gd name="connsiteY18" fmla="*/ 1032 h 163272"/>
                <a:gd name="connsiteX19" fmla="*/ 143509 w 165927"/>
                <a:gd name="connsiteY19" fmla="*/ 3245 h 163272"/>
                <a:gd name="connsiteX20" fmla="*/ 141887 w 165927"/>
                <a:gd name="connsiteY20" fmla="*/ 6932 h 163272"/>
                <a:gd name="connsiteX21" fmla="*/ 141887 w 165927"/>
                <a:gd name="connsiteY21" fmla="*/ 9144 h 163272"/>
                <a:gd name="connsiteX22" fmla="*/ 141002 w 165927"/>
                <a:gd name="connsiteY22" fmla="*/ 12389 h 163272"/>
                <a:gd name="connsiteX23" fmla="*/ 140264 w 165927"/>
                <a:gd name="connsiteY23" fmla="*/ 16372 h 163272"/>
                <a:gd name="connsiteX24" fmla="*/ 139674 w 165927"/>
                <a:gd name="connsiteY24" fmla="*/ 17256 h 163272"/>
                <a:gd name="connsiteX25" fmla="*/ 137904 w 165927"/>
                <a:gd name="connsiteY25" fmla="*/ 17256 h 163272"/>
                <a:gd name="connsiteX26" fmla="*/ 137314 w 165927"/>
                <a:gd name="connsiteY26" fmla="*/ 17699 h 163272"/>
                <a:gd name="connsiteX27" fmla="*/ 136429 w 165927"/>
                <a:gd name="connsiteY27" fmla="*/ 19026 h 163272"/>
                <a:gd name="connsiteX28" fmla="*/ 135249 w 165927"/>
                <a:gd name="connsiteY28" fmla="*/ 19321 h 163272"/>
                <a:gd name="connsiteX29" fmla="*/ 134217 w 165927"/>
                <a:gd name="connsiteY29" fmla="*/ 18584 h 163272"/>
                <a:gd name="connsiteX30" fmla="*/ 132595 w 165927"/>
                <a:gd name="connsiteY30" fmla="*/ 17846 h 163272"/>
                <a:gd name="connsiteX31" fmla="*/ 131120 w 165927"/>
                <a:gd name="connsiteY31" fmla="*/ 17846 h 163272"/>
                <a:gd name="connsiteX32" fmla="*/ 129792 w 165927"/>
                <a:gd name="connsiteY32" fmla="*/ 18584 h 163272"/>
                <a:gd name="connsiteX33" fmla="*/ 128170 w 165927"/>
                <a:gd name="connsiteY33" fmla="*/ 20354 h 163272"/>
                <a:gd name="connsiteX34" fmla="*/ 127285 w 165927"/>
                <a:gd name="connsiteY34" fmla="*/ 21829 h 163272"/>
                <a:gd name="connsiteX35" fmla="*/ 126990 w 165927"/>
                <a:gd name="connsiteY35" fmla="*/ 23156 h 163272"/>
                <a:gd name="connsiteX36" fmla="*/ 126694 w 165927"/>
                <a:gd name="connsiteY36" fmla="*/ 24779 h 163272"/>
                <a:gd name="connsiteX37" fmla="*/ 125072 w 165927"/>
                <a:gd name="connsiteY37" fmla="*/ 26401 h 163272"/>
                <a:gd name="connsiteX38" fmla="*/ 123598 w 165927"/>
                <a:gd name="connsiteY38" fmla="*/ 27286 h 163272"/>
                <a:gd name="connsiteX39" fmla="*/ 120500 w 165927"/>
                <a:gd name="connsiteY39" fmla="*/ 29646 h 163272"/>
                <a:gd name="connsiteX40" fmla="*/ 119468 w 165927"/>
                <a:gd name="connsiteY40" fmla="*/ 30531 h 163272"/>
                <a:gd name="connsiteX41" fmla="*/ 114895 w 165927"/>
                <a:gd name="connsiteY41" fmla="*/ 30531 h 163272"/>
                <a:gd name="connsiteX42" fmla="*/ 111651 w 165927"/>
                <a:gd name="connsiteY42" fmla="*/ 31121 h 163272"/>
                <a:gd name="connsiteX43" fmla="*/ 106488 w 165927"/>
                <a:gd name="connsiteY43" fmla="*/ 31416 h 163272"/>
                <a:gd name="connsiteX44" fmla="*/ 103392 w 165927"/>
                <a:gd name="connsiteY44" fmla="*/ 30973 h 163272"/>
                <a:gd name="connsiteX45" fmla="*/ 99557 w 165927"/>
                <a:gd name="connsiteY45" fmla="*/ 31416 h 163272"/>
                <a:gd name="connsiteX46" fmla="*/ 96607 w 165927"/>
                <a:gd name="connsiteY46" fmla="*/ 32153 h 163272"/>
                <a:gd name="connsiteX47" fmla="*/ 96164 w 165927"/>
                <a:gd name="connsiteY47" fmla="*/ 33333 h 163272"/>
                <a:gd name="connsiteX48" fmla="*/ 96164 w 165927"/>
                <a:gd name="connsiteY48" fmla="*/ 34955 h 163272"/>
                <a:gd name="connsiteX49" fmla="*/ 96902 w 165927"/>
                <a:gd name="connsiteY49" fmla="*/ 35988 h 163272"/>
                <a:gd name="connsiteX50" fmla="*/ 97639 w 165927"/>
                <a:gd name="connsiteY50" fmla="*/ 36725 h 163272"/>
                <a:gd name="connsiteX51" fmla="*/ 98819 w 165927"/>
                <a:gd name="connsiteY51" fmla="*/ 38938 h 163272"/>
                <a:gd name="connsiteX52" fmla="*/ 100146 w 165927"/>
                <a:gd name="connsiteY52" fmla="*/ 41150 h 163272"/>
                <a:gd name="connsiteX53" fmla="*/ 102064 w 165927"/>
                <a:gd name="connsiteY53" fmla="*/ 42477 h 163272"/>
                <a:gd name="connsiteX54" fmla="*/ 102949 w 165927"/>
                <a:gd name="connsiteY54" fmla="*/ 43952 h 163272"/>
                <a:gd name="connsiteX55" fmla="*/ 102949 w 165927"/>
                <a:gd name="connsiteY55" fmla="*/ 45280 h 163272"/>
                <a:gd name="connsiteX56" fmla="*/ 102064 w 165927"/>
                <a:gd name="connsiteY56" fmla="*/ 47050 h 163272"/>
                <a:gd name="connsiteX57" fmla="*/ 100589 w 165927"/>
                <a:gd name="connsiteY57" fmla="*/ 49410 h 163272"/>
                <a:gd name="connsiteX58" fmla="*/ 99261 w 165927"/>
                <a:gd name="connsiteY58" fmla="*/ 50884 h 163272"/>
                <a:gd name="connsiteX59" fmla="*/ 98229 w 165927"/>
                <a:gd name="connsiteY59" fmla="*/ 50884 h 163272"/>
                <a:gd name="connsiteX60" fmla="*/ 96754 w 165927"/>
                <a:gd name="connsiteY60" fmla="*/ 50000 h 163272"/>
                <a:gd name="connsiteX61" fmla="*/ 95722 w 165927"/>
                <a:gd name="connsiteY61" fmla="*/ 48967 h 163272"/>
                <a:gd name="connsiteX62" fmla="*/ 93215 w 165927"/>
                <a:gd name="connsiteY62" fmla="*/ 48525 h 163272"/>
                <a:gd name="connsiteX63" fmla="*/ 87167 w 165927"/>
                <a:gd name="connsiteY63" fmla="*/ 49115 h 163272"/>
                <a:gd name="connsiteX64" fmla="*/ 84217 w 165927"/>
                <a:gd name="connsiteY64" fmla="*/ 48672 h 163272"/>
                <a:gd name="connsiteX65" fmla="*/ 82742 w 165927"/>
                <a:gd name="connsiteY65" fmla="*/ 47787 h 163272"/>
                <a:gd name="connsiteX66" fmla="*/ 80235 w 165927"/>
                <a:gd name="connsiteY66" fmla="*/ 47787 h 163272"/>
                <a:gd name="connsiteX67" fmla="*/ 76400 w 165927"/>
                <a:gd name="connsiteY67" fmla="*/ 46607 h 163272"/>
                <a:gd name="connsiteX68" fmla="*/ 74040 w 165927"/>
                <a:gd name="connsiteY68" fmla="*/ 46312 h 163272"/>
                <a:gd name="connsiteX69" fmla="*/ 72861 w 165927"/>
                <a:gd name="connsiteY69" fmla="*/ 45575 h 163272"/>
                <a:gd name="connsiteX70" fmla="*/ 72861 w 165927"/>
                <a:gd name="connsiteY70" fmla="*/ 43952 h 163272"/>
                <a:gd name="connsiteX71" fmla="*/ 71533 w 165927"/>
                <a:gd name="connsiteY71" fmla="*/ 42772 h 163272"/>
                <a:gd name="connsiteX72" fmla="*/ 70943 w 165927"/>
                <a:gd name="connsiteY72" fmla="*/ 41445 h 163272"/>
                <a:gd name="connsiteX73" fmla="*/ 69468 w 165927"/>
                <a:gd name="connsiteY73" fmla="*/ 39675 h 163272"/>
                <a:gd name="connsiteX74" fmla="*/ 68141 w 165927"/>
                <a:gd name="connsiteY74" fmla="*/ 38790 h 163272"/>
                <a:gd name="connsiteX75" fmla="*/ 66813 w 165927"/>
                <a:gd name="connsiteY75" fmla="*/ 38495 h 163272"/>
                <a:gd name="connsiteX76" fmla="*/ 65339 w 165927"/>
                <a:gd name="connsiteY76" fmla="*/ 39528 h 163272"/>
                <a:gd name="connsiteX77" fmla="*/ 63716 w 165927"/>
                <a:gd name="connsiteY77" fmla="*/ 40413 h 163272"/>
                <a:gd name="connsiteX78" fmla="*/ 61947 w 165927"/>
                <a:gd name="connsiteY78" fmla="*/ 40413 h 163272"/>
                <a:gd name="connsiteX79" fmla="*/ 61356 w 165927"/>
                <a:gd name="connsiteY79" fmla="*/ 41297 h 163272"/>
                <a:gd name="connsiteX80" fmla="*/ 58849 w 165927"/>
                <a:gd name="connsiteY80" fmla="*/ 42920 h 163272"/>
                <a:gd name="connsiteX81" fmla="*/ 58259 w 165927"/>
                <a:gd name="connsiteY81" fmla="*/ 44395 h 163272"/>
                <a:gd name="connsiteX82" fmla="*/ 57227 w 165927"/>
                <a:gd name="connsiteY82" fmla="*/ 47492 h 163272"/>
                <a:gd name="connsiteX83" fmla="*/ 56489 w 165927"/>
                <a:gd name="connsiteY83" fmla="*/ 50590 h 163272"/>
                <a:gd name="connsiteX84" fmla="*/ 55899 w 165927"/>
                <a:gd name="connsiteY84" fmla="*/ 51769 h 163272"/>
                <a:gd name="connsiteX85" fmla="*/ 54866 w 165927"/>
                <a:gd name="connsiteY85" fmla="*/ 51769 h 163272"/>
                <a:gd name="connsiteX86" fmla="*/ 53834 w 165927"/>
                <a:gd name="connsiteY86" fmla="*/ 52949 h 163272"/>
                <a:gd name="connsiteX87" fmla="*/ 51622 w 165927"/>
                <a:gd name="connsiteY87" fmla="*/ 55899 h 163272"/>
                <a:gd name="connsiteX88" fmla="*/ 49704 w 165927"/>
                <a:gd name="connsiteY88" fmla="*/ 58701 h 163272"/>
                <a:gd name="connsiteX89" fmla="*/ 46902 w 165927"/>
                <a:gd name="connsiteY89" fmla="*/ 60619 h 163272"/>
                <a:gd name="connsiteX90" fmla="*/ 45574 w 165927"/>
                <a:gd name="connsiteY90" fmla="*/ 62241 h 163272"/>
                <a:gd name="connsiteX91" fmla="*/ 44837 w 165927"/>
                <a:gd name="connsiteY91" fmla="*/ 63716 h 163272"/>
                <a:gd name="connsiteX92" fmla="*/ 42772 w 165927"/>
                <a:gd name="connsiteY92" fmla="*/ 65929 h 163272"/>
                <a:gd name="connsiteX93" fmla="*/ 39823 w 165927"/>
                <a:gd name="connsiteY93" fmla="*/ 66371 h 163272"/>
                <a:gd name="connsiteX94" fmla="*/ 37462 w 165927"/>
                <a:gd name="connsiteY94" fmla="*/ 66961 h 163272"/>
                <a:gd name="connsiteX95" fmla="*/ 35988 w 165927"/>
                <a:gd name="connsiteY95" fmla="*/ 66961 h 163272"/>
                <a:gd name="connsiteX96" fmla="*/ 34955 w 165927"/>
                <a:gd name="connsiteY96" fmla="*/ 67993 h 163272"/>
                <a:gd name="connsiteX97" fmla="*/ 34218 w 165927"/>
                <a:gd name="connsiteY97" fmla="*/ 69321 h 163272"/>
                <a:gd name="connsiteX98" fmla="*/ 33923 w 165927"/>
                <a:gd name="connsiteY98" fmla="*/ 69911 h 163272"/>
                <a:gd name="connsiteX99" fmla="*/ 32595 w 165927"/>
                <a:gd name="connsiteY99" fmla="*/ 69911 h 163272"/>
                <a:gd name="connsiteX100" fmla="*/ 31268 w 165927"/>
                <a:gd name="connsiteY100" fmla="*/ 71091 h 163272"/>
                <a:gd name="connsiteX101" fmla="*/ 28023 w 165927"/>
                <a:gd name="connsiteY101" fmla="*/ 73598 h 163272"/>
                <a:gd name="connsiteX102" fmla="*/ 25368 w 165927"/>
                <a:gd name="connsiteY102" fmla="*/ 74041 h 163272"/>
                <a:gd name="connsiteX103" fmla="*/ 21976 w 165927"/>
                <a:gd name="connsiteY103" fmla="*/ 75811 h 163272"/>
                <a:gd name="connsiteX104" fmla="*/ 19026 w 165927"/>
                <a:gd name="connsiteY104" fmla="*/ 77138 h 163272"/>
                <a:gd name="connsiteX105" fmla="*/ 17846 w 165927"/>
                <a:gd name="connsiteY105" fmla="*/ 77875 h 163272"/>
                <a:gd name="connsiteX106" fmla="*/ 17551 w 165927"/>
                <a:gd name="connsiteY106" fmla="*/ 78613 h 163272"/>
                <a:gd name="connsiteX107" fmla="*/ 17109 w 165927"/>
                <a:gd name="connsiteY107" fmla="*/ 79645 h 163272"/>
                <a:gd name="connsiteX108" fmla="*/ 14306 w 165927"/>
                <a:gd name="connsiteY108" fmla="*/ 79645 h 163272"/>
                <a:gd name="connsiteX109" fmla="*/ 11209 w 165927"/>
                <a:gd name="connsiteY109" fmla="*/ 82153 h 163272"/>
                <a:gd name="connsiteX110" fmla="*/ 9586 w 165927"/>
                <a:gd name="connsiteY110" fmla="*/ 84070 h 163272"/>
                <a:gd name="connsiteX111" fmla="*/ 3540 w 165927"/>
                <a:gd name="connsiteY111" fmla="*/ 88347 h 163272"/>
                <a:gd name="connsiteX112" fmla="*/ 1033 w 165927"/>
                <a:gd name="connsiteY112" fmla="*/ 90707 h 163272"/>
                <a:gd name="connsiteX113" fmla="*/ 442 w 165927"/>
                <a:gd name="connsiteY113" fmla="*/ 93804 h 163272"/>
                <a:gd name="connsiteX114" fmla="*/ 737 w 165927"/>
                <a:gd name="connsiteY114" fmla="*/ 94099 h 163272"/>
                <a:gd name="connsiteX115" fmla="*/ 0 w 165927"/>
                <a:gd name="connsiteY115" fmla="*/ 96902 h 163272"/>
                <a:gd name="connsiteX116" fmla="*/ 1475 w 165927"/>
                <a:gd name="connsiteY116" fmla="*/ 98229 h 163272"/>
                <a:gd name="connsiteX117" fmla="*/ 5457 w 165927"/>
                <a:gd name="connsiteY117" fmla="*/ 100589 h 163272"/>
                <a:gd name="connsiteX118" fmla="*/ 6784 w 165927"/>
                <a:gd name="connsiteY118" fmla="*/ 102801 h 163272"/>
                <a:gd name="connsiteX119" fmla="*/ 7522 w 165927"/>
                <a:gd name="connsiteY119" fmla="*/ 105899 h 163272"/>
                <a:gd name="connsiteX120" fmla="*/ 9144 w 165927"/>
                <a:gd name="connsiteY120" fmla="*/ 105309 h 163272"/>
                <a:gd name="connsiteX121" fmla="*/ 10029 w 165927"/>
                <a:gd name="connsiteY121" fmla="*/ 104719 h 163272"/>
                <a:gd name="connsiteX122" fmla="*/ 10029 w 165927"/>
                <a:gd name="connsiteY122" fmla="*/ 101916 h 163272"/>
                <a:gd name="connsiteX123" fmla="*/ 11209 w 165927"/>
                <a:gd name="connsiteY123" fmla="*/ 101474 h 163272"/>
                <a:gd name="connsiteX124" fmla="*/ 13569 w 165927"/>
                <a:gd name="connsiteY124" fmla="*/ 103244 h 163272"/>
                <a:gd name="connsiteX125" fmla="*/ 19617 w 165927"/>
                <a:gd name="connsiteY125" fmla="*/ 106636 h 163272"/>
                <a:gd name="connsiteX126" fmla="*/ 21681 w 165927"/>
                <a:gd name="connsiteY126" fmla="*/ 106636 h 163272"/>
                <a:gd name="connsiteX127" fmla="*/ 26401 w 165927"/>
                <a:gd name="connsiteY127" fmla="*/ 108554 h 163272"/>
                <a:gd name="connsiteX128" fmla="*/ 26696 w 165927"/>
                <a:gd name="connsiteY128" fmla="*/ 111651 h 163272"/>
                <a:gd name="connsiteX129" fmla="*/ 27728 w 165927"/>
                <a:gd name="connsiteY129" fmla="*/ 114748 h 163272"/>
                <a:gd name="connsiteX130" fmla="*/ 27728 w 165927"/>
                <a:gd name="connsiteY130" fmla="*/ 115928 h 163272"/>
                <a:gd name="connsiteX131" fmla="*/ 21091 w 165927"/>
                <a:gd name="connsiteY131" fmla="*/ 128612 h 163272"/>
                <a:gd name="connsiteX132" fmla="*/ 21386 w 165927"/>
                <a:gd name="connsiteY132" fmla="*/ 130677 h 163272"/>
                <a:gd name="connsiteX133" fmla="*/ 24778 w 165927"/>
                <a:gd name="connsiteY133" fmla="*/ 132595 h 163272"/>
                <a:gd name="connsiteX134" fmla="*/ 28023 w 165927"/>
                <a:gd name="connsiteY134" fmla="*/ 132595 h 163272"/>
                <a:gd name="connsiteX135" fmla="*/ 29646 w 165927"/>
                <a:gd name="connsiteY135" fmla="*/ 133037 h 163272"/>
                <a:gd name="connsiteX136" fmla="*/ 31416 w 165927"/>
                <a:gd name="connsiteY136" fmla="*/ 134364 h 163272"/>
                <a:gd name="connsiteX137" fmla="*/ 29793 w 165927"/>
                <a:gd name="connsiteY137" fmla="*/ 134659 h 163272"/>
                <a:gd name="connsiteX138" fmla="*/ 27728 w 165927"/>
                <a:gd name="connsiteY138" fmla="*/ 134659 h 163272"/>
                <a:gd name="connsiteX139" fmla="*/ 24926 w 165927"/>
                <a:gd name="connsiteY139" fmla="*/ 134955 h 163272"/>
                <a:gd name="connsiteX140" fmla="*/ 18584 w 165927"/>
                <a:gd name="connsiteY140" fmla="*/ 138199 h 163272"/>
                <a:gd name="connsiteX141" fmla="*/ 16076 w 165927"/>
                <a:gd name="connsiteY141" fmla="*/ 140559 h 163272"/>
                <a:gd name="connsiteX142" fmla="*/ 13717 w 165927"/>
                <a:gd name="connsiteY142" fmla="*/ 144689 h 163272"/>
                <a:gd name="connsiteX143" fmla="*/ 13717 w 165927"/>
                <a:gd name="connsiteY143" fmla="*/ 147934 h 163272"/>
                <a:gd name="connsiteX144" fmla="*/ 8701 w 165927"/>
                <a:gd name="connsiteY144" fmla="*/ 151031 h 163272"/>
                <a:gd name="connsiteX145" fmla="*/ 11062 w 165927"/>
                <a:gd name="connsiteY145" fmla="*/ 151916 h 163272"/>
                <a:gd name="connsiteX146" fmla="*/ 14454 w 165927"/>
                <a:gd name="connsiteY146" fmla="*/ 151621 h 163272"/>
                <a:gd name="connsiteX147" fmla="*/ 16814 w 165927"/>
                <a:gd name="connsiteY147" fmla="*/ 152653 h 163272"/>
                <a:gd name="connsiteX148" fmla="*/ 21239 w 165927"/>
                <a:gd name="connsiteY148" fmla="*/ 152211 h 163272"/>
                <a:gd name="connsiteX149" fmla="*/ 22418 w 165927"/>
                <a:gd name="connsiteY149" fmla="*/ 152506 h 163272"/>
                <a:gd name="connsiteX150" fmla="*/ 23451 w 165927"/>
                <a:gd name="connsiteY150" fmla="*/ 153243 h 163272"/>
                <a:gd name="connsiteX151" fmla="*/ 22124 w 165927"/>
                <a:gd name="connsiteY151" fmla="*/ 153833 h 163272"/>
                <a:gd name="connsiteX152" fmla="*/ 16814 w 165927"/>
                <a:gd name="connsiteY152" fmla="*/ 157078 h 163272"/>
                <a:gd name="connsiteX153" fmla="*/ 17846 w 165927"/>
                <a:gd name="connsiteY153" fmla="*/ 157373 h 163272"/>
                <a:gd name="connsiteX154" fmla="*/ 19763 w 165927"/>
                <a:gd name="connsiteY154" fmla="*/ 158553 h 163272"/>
                <a:gd name="connsiteX155" fmla="*/ 25220 w 165927"/>
                <a:gd name="connsiteY155" fmla="*/ 159733 h 163272"/>
                <a:gd name="connsiteX156" fmla="*/ 26696 w 165927"/>
                <a:gd name="connsiteY156" fmla="*/ 162535 h 163272"/>
                <a:gd name="connsiteX157" fmla="*/ 26696 w 165927"/>
                <a:gd name="connsiteY157" fmla="*/ 163273 h 163272"/>
                <a:gd name="connsiteX158" fmla="*/ 28908 w 165927"/>
                <a:gd name="connsiteY158" fmla="*/ 163273 h 163272"/>
                <a:gd name="connsiteX159" fmla="*/ 32301 w 165927"/>
                <a:gd name="connsiteY159" fmla="*/ 160618 h 163272"/>
                <a:gd name="connsiteX160" fmla="*/ 34808 w 165927"/>
                <a:gd name="connsiteY160" fmla="*/ 157521 h 163272"/>
                <a:gd name="connsiteX161" fmla="*/ 35251 w 165927"/>
                <a:gd name="connsiteY161" fmla="*/ 156193 h 163272"/>
                <a:gd name="connsiteX162" fmla="*/ 37167 w 165927"/>
                <a:gd name="connsiteY162" fmla="*/ 155456 h 163272"/>
                <a:gd name="connsiteX163" fmla="*/ 41740 w 165927"/>
                <a:gd name="connsiteY163" fmla="*/ 158848 h 163272"/>
                <a:gd name="connsiteX164" fmla="*/ 44542 w 165927"/>
                <a:gd name="connsiteY164" fmla="*/ 158848 h 163272"/>
                <a:gd name="connsiteX165" fmla="*/ 46312 w 165927"/>
                <a:gd name="connsiteY165" fmla="*/ 162830 h 163272"/>
                <a:gd name="connsiteX166" fmla="*/ 47492 w 165927"/>
                <a:gd name="connsiteY166" fmla="*/ 162240 h 163272"/>
                <a:gd name="connsiteX167" fmla="*/ 48524 w 165927"/>
                <a:gd name="connsiteY167" fmla="*/ 160323 h 163272"/>
                <a:gd name="connsiteX168" fmla="*/ 52949 w 165927"/>
                <a:gd name="connsiteY168" fmla="*/ 158848 h 163272"/>
                <a:gd name="connsiteX169" fmla="*/ 58259 w 165927"/>
                <a:gd name="connsiteY169" fmla="*/ 161355 h 163272"/>
                <a:gd name="connsiteX170" fmla="*/ 59586 w 165927"/>
                <a:gd name="connsiteY170" fmla="*/ 161355 h 163272"/>
                <a:gd name="connsiteX171" fmla="*/ 59881 w 165927"/>
                <a:gd name="connsiteY171" fmla="*/ 161798 h 163272"/>
                <a:gd name="connsiteX172" fmla="*/ 60619 w 165927"/>
                <a:gd name="connsiteY172" fmla="*/ 161208 h 163272"/>
                <a:gd name="connsiteX173" fmla="*/ 60619 w 165927"/>
                <a:gd name="connsiteY173" fmla="*/ 157668 h 163272"/>
                <a:gd name="connsiteX174" fmla="*/ 62978 w 165927"/>
                <a:gd name="connsiteY174" fmla="*/ 155751 h 163272"/>
                <a:gd name="connsiteX175" fmla="*/ 66223 w 165927"/>
                <a:gd name="connsiteY175" fmla="*/ 151916 h 163272"/>
                <a:gd name="connsiteX176" fmla="*/ 67846 w 165927"/>
                <a:gd name="connsiteY176" fmla="*/ 149851 h 163272"/>
                <a:gd name="connsiteX177" fmla="*/ 69615 w 165927"/>
                <a:gd name="connsiteY177" fmla="*/ 147934 h 163272"/>
                <a:gd name="connsiteX178" fmla="*/ 71681 w 165927"/>
                <a:gd name="connsiteY178" fmla="*/ 146606 h 163272"/>
                <a:gd name="connsiteX179" fmla="*/ 73746 w 165927"/>
                <a:gd name="connsiteY179" fmla="*/ 146016 h 163272"/>
                <a:gd name="connsiteX180" fmla="*/ 76990 w 165927"/>
                <a:gd name="connsiteY180" fmla="*/ 145721 h 163272"/>
                <a:gd name="connsiteX181" fmla="*/ 83185 w 165927"/>
                <a:gd name="connsiteY181" fmla="*/ 146016 h 163272"/>
                <a:gd name="connsiteX182" fmla="*/ 84365 w 165927"/>
                <a:gd name="connsiteY182" fmla="*/ 145721 h 163272"/>
                <a:gd name="connsiteX183" fmla="*/ 89675 w 165927"/>
                <a:gd name="connsiteY183" fmla="*/ 145721 h 163272"/>
                <a:gd name="connsiteX184" fmla="*/ 92772 w 165927"/>
                <a:gd name="connsiteY184" fmla="*/ 146016 h 163272"/>
                <a:gd name="connsiteX185" fmla="*/ 96311 w 165927"/>
                <a:gd name="connsiteY185" fmla="*/ 145721 h 163272"/>
                <a:gd name="connsiteX186" fmla="*/ 98081 w 165927"/>
                <a:gd name="connsiteY186" fmla="*/ 145131 h 163272"/>
                <a:gd name="connsiteX187" fmla="*/ 99704 w 165927"/>
                <a:gd name="connsiteY187" fmla="*/ 144099 h 163272"/>
                <a:gd name="connsiteX188" fmla="*/ 101179 w 165927"/>
                <a:gd name="connsiteY188" fmla="*/ 142329 h 163272"/>
                <a:gd name="connsiteX189" fmla="*/ 102653 w 165927"/>
                <a:gd name="connsiteY189" fmla="*/ 139084 h 163272"/>
                <a:gd name="connsiteX190" fmla="*/ 104276 w 165927"/>
                <a:gd name="connsiteY190" fmla="*/ 136577 h 163272"/>
                <a:gd name="connsiteX191" fmla="*/ 105161 w 165927"/>
                <a:gd name="connsiteY191" fmla="*/ 136134 h 163272"/>
                <a:gd name="connsiteX192" fmla="*/ 103981 w 165927"/>
                <a:gd name="connsiteY192" fmla="*/ 134364 h 163272"/>
                <a:gd name="connsiteX193" fmla="*/ 101916 w 165927"/>
                <a:gd name="connsiteY193" fmla="*/ 132447 h 163272"/>
                <a:gd name="connsiteX194" fmla="*/ 99704 w 165927"/>
                <a:gd name="connsiteY194" fmla="*/ 131267 h 163272"/>
                <a:gd name="connsiteX195" fmla="*/ 98672 w 165927"/>
                <a:gd name="connsiteY195" fmla="*/ 130382 h 163272"/>
                <a:gd name="connsiteX196" fmla="*/ 94689 w 165927"/>
                <a:gd name="connsiteY196" fmla="*/ 127875 h 163272"/>
                <a:gd name="connsiteX197" fmla="*/ 89822 w 165927"/>
                <a:gd name="connsiteY197" fmla="*/ 122270 h 163272"/>
                <a:gd name="connsiteX198" fmla="*/ 87610 w 165927"/>
                <a:gd name="connsiteY198" fmla="*/ 121090 h 163272"/>
                <a:gd name="connsiteX199" fmla="*/ 84512 w 165927"/>
                <a:gd name="connsiteY199" fmla="*/ 120500 h 163272"/>
                <a:gd name="connsiteX200" fmla="*/ 82300 w 165927"/>
                <a:gd name="connsiteY200" fmla="*/ 119468 h 163272"/>
                <a:gd name="connsiteX201" fmla="*/ 79645 w 165927"/>
                <a:gd name="connsiteY201" fmla="*/ 118583 h 163272"/>
                <a:gd name="connsiteX202" fmla="*/ 79350 w 165927"/>
                <a:gd name="connsiteY202" fmla="*/ 115928 h 163272"/>
                <a:gd name="connsiteX203" fmla="*/ 80383 w 165927"/>
                <a:gd name="connsiteY203" fmla="*/ 113568 h 163272"/>
                <a:gd name="connsiteX204" fmla="*/ 81268 w 165927"/>
                <a:gd name="connsiteY204" fmla="*/ 112683 h 163272"/>
                <a:gd name="connsiteX205" fmla="*/ 83038 w 165927"/>
                <a:gd name="connsiteY205" fmla="*/ 113421 h 163272"/>
                <a:gd name="connsiteX206" fmla="*/ 83775 w 165927"/>
                <a:gd name="connsiteY206" fmla="*/ 110913 h 163272"/>
                <a:gd name="connsiteX207" fmla="*/ 83775 w 165927"/>
                <a:gd name="connsiteY207" fmla="*/ 107816 h 163272"/>
                <a:gd name="connsiteX208" fmla="*/ 83185 w 165927"/>
                <a:gd name="connsiteY208" fmla="*/ 103686 h 163272"/>
                <a:gd name="connsiteX209" fmla="*/ 84217 w 165927"/>
                <a:gd name="connsiteY209" fmla="*/ 101031 h 163272"/>
                <a:gd name="connsiteX210" fmla="*/ 92034 w 165927"/>
                <a:gd name="connsiteY210" fmla="*/ 97492 h 163272"/>
                <a:gd name="connsiteX211" fmla="*/ 94689 w 165927"/>
                <a:gd name="connsiteY211" fmla="*/ 94394 h 163272"/>
                <a:gd name="connsiteX212" fmla="*/ 98376 w 165927"/>
                <a:gd name="connsiteY212" fmla="*/ 93214 h 163272"/>
                <a:gd name="connsiteX213" fmla="*/ 103538 w 165927"/>
                <a:gd name="connsiteY213" fmla="*/ 93214 h 163272"/>
                <a:gd name="connsiteX214" fmla="*/ 105899 w 165927"/>
                <a:gd name="connsiteY214" fmla="*/ 91445 h 163272"/>
                <a:gd name="connsiteX215" fmla="*/ 108996 w 165927"/>
                <a:gd name="connsiteY215" fmla="*/ 90117 h 163272"/>
                <a:gd name="connsiteX216" fmla="*/ 111651 w 165927"/>
                <a:gd name="connsiteY216" fmla="*/ 88052 h 163272"/>
                <a:gd name="connsiteX217" fmla="*/ 114010 w 165927"/>
                <a:gd name="connsiteY217" fmla="*/ 84365 h 163272"/>
                <a:gd name="connsiteX218" fmla="*/ 117698 w 165927"/>
                <a:gd name="connsiteY218" fmla="*/ 83038 h 163272"/>
                <a:gd name="connsiteX219" fmla="*/ 120352 w 165927"/>
                <a:gd name="connsiteY219" fmla="*/ 80825 h 163272"/>
                <a:gd name="connsiteX220" fmla="*/ 124630 w 165927"/>
                <a:gd name="connsiteY220" fmla="*/ 78908 h 163272"/>
                <a:gd name="connsiteX221" fmla="*/ 128170 w 165927"/>
                <a:gd name="connsiteY221" fmla="*/ 73598 h 163272"/>
                <a:gd name="connsiteX222" fmla="*/ 130677 w 165927"/>
                <a:gd name="connsiteY222" fmla="*/ 71533 h 163272"/>
                <a:gd name="connsiteX223" fmla="*/ 140264 w 165927"/>
                <a:gd name="connsiteY223" fmla="*/ 67551 h 163272"/>
                <a:gd name="connsiteX224" fmla="*/ 141149 w 165927"/>
                <a:gd name="connsiteY224" fmla="*/ 65191 h 163272"/>
                <a:gd name="connsiteX225" fmla="*/ 140411 w 165927"/>
                <a:gd name="connsiteY225" fmla="*/ 59291 h 163272"/>
                <a:gd name="connsiteX226" fmla="*/ 141887 w 165927"/>
                <a:gd name="connsiteY226" fmla="*/ 53687 h 163272"/>
                <a:gd name="connsiteX227" fmla="*/ 141887 w 165927"/>
                <a:gd name="connsiteY227" fmla="*/ 51032 h 163272"/>
                <a:gd name="connsiteX228" fmla="*/ 139674 w 165927"/>
                <a:gd name="connsiteY228" fmla="*/ 47787 h 163272"/>
                <a:gd name="connsiteX229" fmla="*/ 139674 w 165927"/>
                <a:gd name="connsiteY229" fmla="*/ 44690 h 163272"/>
                <a:gd name="connsiteX230" fmla="*/ 141591 w 165927"/>
                <a:gd name="connsiteY230" fmla="*/ 41003 h 163272"/>
                <a:gd name="connsiteX231" fmla="*/ 144689 w 165927"/>
                <a:gd name="connsiteY231" fmla="*/ 38053 h 163272"/>
                <a:gd name="connsiteX232" fmla="*/ 146016 w 165927"/>
                <a:gd name="connsiteY232" fmla="*/ 35250 h 163272"/>
                <a:gd name="connsiteX233" fmla="*/ 148081 w 165927"/>
                <a:gd name="connsiteY233" fmla="*/ 32301 h 163272"/>
                <a:gd name="connsiteX234" fmla="*/ 149703 w 165927"/>
                <a:gd name="connsiteY234" fmla="*/ 30531 h 163272"/>
                <a:gd name="connsiteX235" fmla="*/ 152653 w 165927"/>
                <a:gd name="connsiteY235" fmla="*/ 28908 h 163272"/>
                <a:gd name="connsiteX236" fmla="*/ 154129 w 165927"/>
                <a:gd name="connsiteY236" fmla="*/ 26253 h 163272"/>
                <a:gd name="connsiteX237" fmla="*/ 156193 w 165927"/>
                <a:gd name="connsiteY237" fmla="*/ 25221 h 163272"/>
                <a:gd name="connsiteX238" fmla="*/ 159880 w 165927"/>
                <a:gd name="connsiteY238" fmla="*/ 22419 h 163272"/>
                <a:gd name="connsiteX239" fmla="*/ 162830 w 165927"/>
                <a:gd name="connsiteY239" fmla="*/ 22714 h 163272"/>
                <a:gd name="connsiteX240" fmla="*/ 164600 w 165927"/>
                <a:gd name="connsiteY240" fmla="*/ 23304 h 163272"/>
                <a:gd name="connsiteX241" fmla="*/ 165928 w 165927"/>
                <a:gd name="connsiteY241" fmla="*/ 22419 h 163272"/>
                <a:gd name="connsiteX242" fmla="*/ 165190 w 165927"/>
                <a:gd name="connsiteY242" fmla="*/ 21681 h 163272"/>
                <a:gd name="connsiteX243" fmla="*/ 15339 w 165927"/>
                <a:gd name="connsiteY243" fmla="*/ 105456 h 163272"/>
                <a:gd name="connsiteX244" fmla="*/ 14159 w 165927"/>
                <a:gd name="connsiteY244" fmla="*/ 105456 h 163272"/>
                <a:gd name="connsiteX245" fmla="*/ 12979 w 165927"/>
                <a:gd name="connsiteY245" fmla="*/ 106931 h 163272"/>
                <a:gd name="connsiteX246" fmla="*/ 12979 w 165927"/>
                <a:gd name="connsiteY246" fmla="*/ 108554 h 163272"/>
                <a:gd name="connsiteX247" fmla="*/ 14454 w 165927"/>
                <a:gd name="connsiteY247" fmla="*/ 107669 h 163272"/>
                <a:gd name="connsiteX248" fmla="*/ 15191 w 165927"/>
                <a:gd name="connsiteY248" fmla="*/ 105456 h 16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5927" h="163272">
                  <a:moveTo>
                    <a:pt x="164895" y="21091"/>
                  </a:moveTo>
                  <a:lnTo>
                    <a:pt x="164895" y="19616"/>
                  </a:lnTo>
                  <a:lnTo>
                    <a:pt x="163863" y="18289"/>
                  </a:lnTo>
                  <a:lnTo>
                    <a:pt x="162240" y="16372"/>
                  </a:lnTo>
                  <a:lnTo>
                    <a:pt x="161503" y="14454"/>
                  </a:lnTo>
                  <a:lnTo>
                    <a:pt x="160765" y="13422"/>
                  </a:lnTo>
                  <a:lnTo>
                    <a:pt x="159586" y="13127"/>
                  </a:lnTo>
                  <a:lnTo>
                    <a:pt x="157225" y="11652"/>
                  </a:lnTo>
                  <a:lnTo>
                    <a:pt x="155455" y="9882"/>
                  </a:lnTo>
                  <a:lnTo>
                    <a:pt x="154129" y="7965"/>
                  </a:lnTo>
                  <a:lnTo>
                    <a:pt x="154129" y="3392"/>
                  </a:lnTo>
                  <a:lnTo>
                    <a:pt x="151621" y="2507"/>
                  </a:lnTo>
                  <a:lnTo>
                    <a:pt x="150883" y="1327"/>
                  </a:lnTo>
                  <a:lnTo>
                    <a:pt x="149851" y="737"/>
                  </a:lnTo>
                  <a:lnTo>
                    <a:pt x="148229" y="1032"/>
                  </a:lnTo>
                  <a:lnTo>
                    <a:pt x="147048" y="590"/>
                  </a:lnTo>
                  <a:lnTo>
                    <a:pt x="146163" y="0"/>
                  </a:lnTo>
                  <a:lnTo>
                    <a:pt x="144984" y="0"/>
                  </a:lnTo>
                  <a:lnTo>
                    <a:pt x="143952" y="1032"/>
                  </a:lnTo>
                  <a:lnTo>
                    <a:pt x="143509" y="3245"/>
                  </a:lnTo>
                  <a:lnTo>
                    <a:pt x="141887" y="6932"/>
                  </a:lnTo>
                  <a:lnTo>
                    <a:pt x="141887" y="9144"/>
                  </a:lnTo>
                  <a:lnTo>
                    <a:pt x="141002" y="12389"/>
                  </a:lnTo>
                  <a:lnTo>
                    <a:pt x="140264" y="16372"/>
                  </a:lnTo>
                  <a:lnTo>
                    <a:pt x="139674" y="17256"/>
                  </a:lnTo>
                  <a:lnTo>
                    <a:pt x="137904" y="17256"/>
                  </a:lnTo>
                  <a:lnTo>
                    <a:pt x="137314" y="17699"/>
                  </a:lnTo>
                  <a:lnTo>
                    <a:pt x="136429" y="19026"/>
                  </a:lnTo>
                  <a:lnTo>
                    <a:pt x="135249" y="19321"/>
                  </a:lnTo>
                  <a:lnTo>
                    <a:pt x="134217" y="18584"/>
                  </a:lnTo>
                  <a:lnTo>
                    <a:pt x="132595" y="17846"/>
                  </a:lnTo>
                  <a:lnTo>
                    <a:pt x="131120" y="17846"/>
                  </a:lnTo>
                  <a:lnTo>
                    <a:pt x="129792" y="18584"/>
                  </a:lnTo>
                  <a:lnTo>
                    <a:pt x="128170" y="20354"/>
                  </a:lnTo>
                  <a:lnTo>
                    <a:pt x="127285" y="21829"/>
                  </a:lnTo>
                  <a:lnTo>
                    <a:pt x="126990" y="23156"/>
                  </a:lnTo>
                  <a:lnTo>
                    <a:pt x="126694" y="24779"/>
                  </a:lnTo>
                  <a:lnTo>
                    <a:pt x="125072" y="26401"/>
                  </a:lnTo>
                  <a:lnTo>
                    <a:pt x="123598" y="27286"/>
                  </a:lnTo>
                  <a:lnTo>
                    <a:pt x="120500" y="29646"/>
                  </a:lnTo>
                  <a:lnTo>
                    <a:pt x="119468" y="30531"/>
                  </a:lnTo>
                  <a:lnTo>
                    <a:pt x="114895" y="30531"/>
                  </a:lnTo>
                  <a:lnTo>
                    <a:pt x="111651" y="31121"/>
                  </a:lnTo>
                  <a:lnTo>
                    <a:pt x="106488" y="31416"/>
                  </a:lnTo>
                  <a:lnTo>
                    <a:pt x="103392" y="30973"/>
                  </a:lnTo>
                  <a:lnTo>
                    <a:pt x="99557" y="31416"/>
                  </a:lnTo>
                  <a:lnTo>
                    <a:pt x="96607" y="32153"/>
                  </a:lnTo>
                  <a:lnTo>
                    <a:pt x="96164" y="33333"/>
                  </a:lnTo>
                  <a:lnTo>
                    <a:pt x="96164" y="34955"/>
                  </a:lnTo>
                  <a:lnTo>
                    <a:pt x="96902" y="35988"/>
                  </a:lnTo>
                  <a:lnTo>
                    <a:pt x="97639" y="36725"/>
                  </a:lnTo>
                  <a:lnTo>
                    <a:pt x="98819" y="38938"/>
                  </a:lnTo>
                  <a:lnTo>
                    <a:pt x="100146" y="41150"/>
                  </a:lnTo>
                  <a:lnTo>
                    <a:pt x="102064" y="42477"/>
                  </a:lnTo>
                  <a:lnTo>
                    <a:pt x="102949" y="43952"/>
                  </a:lnTo>
                  <a:lnTo>
                    <a:pt x="102949" y="45280"/>
                  </a:lnTo>
                  <a:lnTo>
                    <a:pt x="102064" y="47050"/>
                  </a:lnTo>
                  <a:lnTo>
                    <a:pt x="100589" y="49410"/>
                  </a:lnTo>
                  <a:lnTo>
                    <a:pt x="99261" y="50884"/>
                  </a:lnTo>
                  <a:lnTo>
                    <a:pt x="98229" y="50884"/>
                  </a:lnTo>
                  <a:lnTo>
                    <a:pt x="96754" y="50000"/>
                  </a:lnTo>
                  <a:lnTo>
                    <a:pt x="95722" y="48967"/>
                  </a:lnTo>
                  <a:lnTo>
                    <a:pt x="93215" y="48525"/>
                  </a:lnTo>
                  <a:lnTo>
                    <a:pt x="87167" y="49115"/>
                  </a:lnTo>
                  <a:lnTo>
                    <a:pt x="84217" y="48672"/>
                  </a:lnTo>
                  <a:lnTo>
                    <a:pt x="82742" y="47787"/>
                  </a:lnTo>
                  <a:lnTo>
                    <a:pt x="80235" y="47787"/>
                  </a:lnTo>
                  <a:lnTo>
                    <a:pt x="76400" y="46607"/>
                  </a:lnTo>
                  <a:lnTo>
                    <a:pt x="74040" y="46312"/>
                  </a:lnTo>
                  <a:lnTo>
                    <a:pt x="72861" y="45575"/>
                  </a:lnTo>
                  <a:lnTo>
                    <a:pt x="72861" y="43952"/>
                  </a:lnTo>
                  <a:lnTo>
                    <a:pt x="71533" y="42772"/>
                  </a:lnTo>
                  <a:lnTo>
                    <a:pt x="70943" y="41445"/>
                  </a:lnTo>
                  <a:lnTo>
                    <a:pt x="69468" y="39675"/>
                  </a:lnTo>
                  <a:lnTo>
                    <a:pt x="68141" y="38790"/>
                  </a:lnTo>
                  <a:lnTo>
                    <a:pt x="66813" y="38495"/>
                  </a:lnTo>
                  <a:lnTo>
                    <a:pt x="65339" y="39528"/>
                  </a:lnTo>
                  <a:lnTo>
                    <a:pt x="63716" y="40413"/>
                  </a:lnTo>
                  <a:lnTo>
                    <a:pt x="61947" y="40413"/>
                  </a:lnTo>
                  <a:lnTo>
                    <a:pt x="61356" y="41297"/>
                  </a:lnTo>
                  <a:lnTo>
                    <a:pt x="58849" y="42920"/>
                  </a:lnTo>
                  <a:lnTo>
                    <a:pt x="58259" y="44395"/>
                  </a:lnTo>
                  <a:lnTo>
                    <a:pt x="57227" y="47492"/>
                  </a:lnTo>
                  <a:lnTo>
                    <a:pt x="56489" y="50590"/>
                  </a:lnTo>
                  <a:lnTo>
                    <a:pt x="55899" y="51769"/>
                  </a:lnTo>
                  <a:lnTo>
                    <a:pt x="54866" y="51769"/>
                  </a:lnTo>
                  <a:lnTo>
                    <a:pt x="53834" y="52949"/>
                  </a:lnTo>
                  <a:lnTo>
                    <a:pt x="51622" y="55899"/>
                  </a:lnTo>
                  <a:lnTo>
                    <a:pt x="49704" y="58701"/>
                  </a:lnTo>
                  <a:lnTo>
                    <a:pt x="46902" y="60619"/>
                  </a:lnTo>
                  <a:lnTo>
                    <a:pt x="45574" y="62241"/>
                  </a:lnTo>
                  <a:lnTo>
                    <a:pt x="44837" y="63716"/>
                  </a:lnTo>
                  <a:lnTo>
                    <a:pt x="42772" y="65929"/>
                  </a:lnTo>
                  <a:lnTo>
                    <a:pt x="39823" y="66371"/>
                  </a:lnTo>
                  <a:lnTo>
                    <a:pt x="37462" y="66961"/>
                  </a:lnTo>
                  <a:lnTo>
                    <a:pt x="35988" y="66961"/>
                  </a:lnTo>
                  <a:lnTo>
                    <a:pt x="34955" y="67993"/>
                  </a:lnTo>
                  <a:lnTo>
                    <a:pt x="34218" y="69321"/>
                  </a:lnTo>
                  <a:lnTo>
                    <a:pt x="33923" y="69911"/>
                  </a:lnTo>
                  <a:lnTo>
                    <a:pt x="32595" y="69911"/>
                  </a:lnTo>
                  <a:lnTo>
                    <a:pt x="31268" y="71091"/>
                  </a:lnTo>
                  <a:lnTo>
                    <a:pt x="28023" y="73598"/>
                  </a:lnTo>
                  <a:lnTo>
                    <a:pt x="25368" y="74041"/>
                  </a:lnTo>
                  <a:lnTo>
                    <a:pt x="21976" y="75811"/>
                  </a:lnTo>
                  <a:lnTo>
                    <a:pt x="19026" y="77138"/>
                  </a:lnTo>
                  <a:lnTo>
                    <a:pt x="17846" y="77875"/>
                  </a:lnTo>
                  <a:lnTo>
                    <a:pt x="17551" y="78613"/>
                  </a:lnTo>
                  <a:lnTo>
                    <a:pt x="17109" y="79645"/>
                  </a:lnTo>
                  <a:lnTo>
                    <a:pt x="14306" y="79645"/>
                  </a:lnTo>
                  <a:lnTo>
                    <a:pt x="11209" y="82153"/>
                  </a:lnTo>
                  <a:lnTo>
                    <a:pt x="9586" y="84070"/>
                  </a:lnTo>
                  <a:lnTo>
                    <a:pt x="3540" y="88347"/>
                  </a:lnTo>
                  <a:lnTo>
                    <a:pt x="1033" y="90707"/>
                  </a:lnTo>
                  <a:lnTo>
                    <a:pt x="442" y="93804"/>
                  </a:lnTo>
                  <a:lnTo>
                    <a:pt x="737" y="94099"/>
                  </a:lnTo>
                  <a:lnTo>
                    <a:pt x="0" y="96902"/>
                  </a:lnTo>
                  <a:lnTo>
                    <a:pt x="1475" y="98229"/>
                  </a:lnTo>
                  <a:lnTo>
                    <a:pt x="5457" y="100589"/>
                  </a:lnTo>
                  <a:lnTo>
                    <a:pt x="6784" y="102801"/>
                  </a:lnTo>
                  <a:lnTo>
                    <a:pt x="7522" y="105899"/>
                  </a:lnTo>
                  <a:lnTo>
                    <a:pt x="9144" y="105309"/>
                  </a:lnTo>
                  <a:lnTo>
                    <a:pt x="10029" y="104719"/>
                  </a:lnTo>
                  <a:lnTo>
                    <a:pt x="10029" y="101916"/>
                  </a:lnTo>
                  <a:lnTo>
                    <a:pt x="11209" y="101474"/>
                  </a:lnTo>
                  <a:lnTo>
                    <a:pt x="13569" y="103244"/>
                  </a:lnTo>
                  <a:lnTo>
                    <a:pt x="19617" y="106636"/>
                  </a:lnTo>
                  <a:lnTo>
                    <a:pt x="21681" y="106636"/>
                  </a:lnTo>
                  <a:lnTo>
                    <a:pt x="26401" y="108554"/>
                  </a:lnTo>
                  <a:lnTo>
                    <a:pt x="26696" y="111651"/>
                  </a:lnTo>
                  <a:lnTo>
                    <a:pt x="27728" y="114748"/>
                  </a:lnTo>
                  <a:lnTo>
                    <a:pt x="27728" y="115928"/>
                  </a:lnTo>
                  <a:lnTo>
                    <a:pt x="21091" y="128612"/>
                  </a:lnTo>
                  <a:lnTo>
                    <a:pt x="21386" y="130677"/>
                  </a:lnTo>
                  <a:lnTo>
                    <a:pt x="24778" y="132595"/>
                  </a:lnTo>
                  <a:lnTo>
                    <a:pt x="28023" y="132595"/>
                  </a:lnTo>
                  <a:lnTo>
                    <a:pt x="29646" y="133037"/>
                  </a:lnTo>
                  <a:lnTo>
                    <a:pt x="31416" y="134364"/>
                  </a:lnTo>
                  <a:lnTo>
                    <a:pt x="29793" y="134659"/>
                  </a:lnTo>
                  <a:lnTo>
                    <a:pt x="27728" y="134659"/>
                  </a:lnTo>
                  <a:lnTo>
                    <a:pt x="24926" y="134955"/>
                  </a:lnTo>
                  <a:lnTo>
                    <a:pt x="18584" y="138199"/>
                  </a:lnTo>
                  <a:lnTo>
                    <a:pt x="16076" y="140559"/>
                  </a:lnTo>
                  <a:lnTo>
                    <a:pt x="13717" y="144689"/>
                  </a:lnTo>
                  <a:lnTo>
                    <a:pt x="13717" y="147934"/>
                  </a:lnTo>
                  <a:lnTo>
                    <a:pt x="8701" y="151031"/>
                  </a:lnTo>
                  <a:lnTo>
                    <a:pt x="11062" y="151916"/>
                  </a:lnTo>
                  <a:lnTo>
                    <a:pt x="14454" y="151621"/>
                  </a:lnTo>
                  <a:lnTo>
                    <a:pt x="16814" y="152653"/>
                  </a:lnTo>
                  <a:lnTo>
                    <a:pt x="21239" y="152211"/>
                  </a:lnTo>
                  <a:lnTo>
                    <a:pt x="22418" y="152506"/>
                  </a:lnTo>
                  <a:lnTo>
                    <a:pt x="23451" y="153243"/>
                  </a:lnTo>
                  <a:lnTo>
                    <a:pt x="22124" y="153833"/>
                  </a:lnTo>
                  <a:lnTo>
                    <a:pt x="16814" y="157078"/>
                  </a:lnTo>
                  <a:lnTo>
                    <a:pt x="17846" y="157373"/>
                  </a:lnTo>
                  <a:lnTo>
                    <a:pt x="19763" y="158553"/>
                  </a:lnTo>
                  <a:lnTo>
                    <a:pt x="25220" y="159733"/>
                  </a:lnTo>
                  <a:lnTo>
                    <a:pt x="26696" y="162535"/>
                  </a:lnTo>
                  <a:lnTo>
                    <a:pt x="26696" y="163273"/>
                  </a:lnTo>
                  <a:lnTo>
                    <a:pt x="28908" y="163273"/>
                  </a:lnTo>
                  <a:lnTo>
                    <a:pt x="32301" y="160618"/>
                  </a:lnTo>
                  <a:lnTo>
                    <a:pt x="34808" y="157521"/>
                  </a:lnTo>
                  <a:lnTo>
                    <a:pt x="35251" y="156193"/>
                  </a:lnTo>
                  <a:lnTo>
                    <a:pt x="37167" y="155456"/>
                  </a:lnTo>
                  <a:lnTo>
                    <a:pt x="41740" y="158848"/>
                  </a:lnTo>
                  <a:lnTo>
                    <a:pt x="44542" y="158848"/>
                  </a:lnTo>
                  <a:lnTo>
                    <a:pt x="46312" y="162830"/>
                  </a:lnTo>
                  <a:lnTo>
                    <a:pt x="47492" y="162240"/>
                  </a:lnTo>
                  <a:lnTo>
                    <a:pt x="48524" y="160323"/>
                  </a:lnTo>
                  <a:lnTo>
                    <a:pt x="52949" y="158848"/>
                  </a:lnTo>
                  <a:lnTo>
                    <a:pt x="58259" y="161355"/>
                  </a:lnTo>
                  <a:lnTo>
                    <a:pt x="59586" y="161355"/>
                  </a:lnTo>
                  <a:lnTo>
                    <a:pt x="59881" y="161798"/>
                  </a:lnTo>
                  <a:lnTo>
                    <a:pt x="60619" y="161208"/>
                  </a:lnTo>
                  <a:lnTo>
                    <a:pt x="60619" y="157668"/>
                  </a:lnTo>
                  <a:lnTo>
                    <a:pt x="62978" y="155751"/>
                  </a:lnTo>
                  <a:lnTo>
                    <a:pt x="66223" y="151916"/>
                  </a:lnTo>
                  <a:lnTo>
                    <a:pt x="67846" y="149851"/>
                  </a:lnTo>
                  <a:lnTo>
                    <a:pt x="69615" y="147934"/>
                  </a:lnTo>
                  <a:lnTo>
                    <a:pt x="71681" y="146606"/>
                  </a:lnTo>
                  <a:lnTo>
                    <a:pt x="73746" y="146016"/>
                  </a:lnTo>
                  <a:lnTo>
                    <a:pt x="76990" y="145721"/>
                  </a:lnTo>
                  <a:lnTo>
                    <a:pt x="83185" y="146016"/>
                  </a:lnTo>
                  <a:lnTo>
                    <a:pt x="84365" y="145721"/>
                  </a:lnTo>
                  <a:lnTo>
                    <a:pt x="89675" y="145721"/>
                  </a:lnTo>
                  <a:lnTo>
                    <a:pt x="92772" y="146016"/>
                  </a:lnTo>
                  <a:lnTo>
                    <a:pt x="96311" y="145721"/>
                  </a:lnTo>
                  <a:lnTo>
                    <a:pt x="98081" y="145131"/>
                  </a:lnTo>
                  <a:lnTo>
                    <a:pt x="99704" y="144099"/>
                  </a:lnTo>
                  <a:lnTo>
                    <a:pt x="101179" y="142329"/>
                  </a:lnTo>
                  <a:lnTo>
                    <a:pt x="102653" y="139084"/>
                  </a:lnTo>
                  <a:lnTo>
                    <a:pt x="104276" y="136577"/>
                  </a:lnTo>
                  <a:lnTo>
                    <a:pt x="105161" y="136134"/>
                  </a:lnTo>
                  <a:lnTo>
                    <a:pt x="103981" y="134364"/>
                  </a:lnTo>
                  <a:lnTo>
                    <a:pt x="101916" y="132447"/>
                  </a:lnTo>
                  <a:lnTo>
                    <a:pt x="99704" y="131267"/>
                  </a:lnTo>
                  <a:lnTo>
                    <a:pt x="98672" y="130382"/>
                  </a:lnTo>
                  <a:lnTo>
                    <a:pt x="94689" y="127875"/>
                  </a:lnTo>
                  <a:lnTo>
                    <a:pt x="89822" y="122270"/>
                  </a:lnTo>
                  <a:lnTo>
                    <a:pt x="87610" y="121090"/>
                  </a:lnTo>
                  <a:lnTo>
                    <a:pt x="84512" y="120500"/>
                  </a:lnTo>
                  <a:lnTo>
                    <a:pt x="82300" y="119468"/>
                  </a:lnTo>
                  <a:lnTo>
                    <a:pt x="79645" y="118583"/>
                  </a:lnTo>
                  <a:lnTo>
                    <a:pt x="79350" y="115928"/>
                  </a:lnTo>
                  <a:lnTo>
                    <a:pt x="80383" y="113568"/>
                  </a:lnTo>
                  <a:lnTo>
                    <a:pt x="81268" y="112683"/>
                  </a:lnTo>
                  <a:lnTo>
                    <a:pt x="83038" y="113421"/>
                  </a:lnTo>
                  <a:lnTo>
                    <a:pt x="83775" y="110913"/>
                  </a:lnTo>
                  <a:lnTo>
                    <a:pt x="83775" y="107816"/>
                  </a:lnTo>
                  <a:lnTo>
                    <a:pt x="83185" y="103686"/>
                  </a:lnTo>
                  <a:lnTo>
                    <a:pt x="84217" y="101031"/>
                  </a:lnTo>
                  <a:lnTo>
                    <a:pt x="92034" y="97492"/>
                  </a:lnTo>
                  <a:lnTo>
                    <a:pt x="94689" y="94394"/>
                  </a:lnTo>
                  <a:lnTo>
                    <a:pt x="98376" y="93214"/>
                  </a:lnTo>
                  <a:lnTo>
                    <a:pt x="103538" y="93214"/>
                  </a:lnTo>
                  <a:lnTo>
                    <a:pt x="105899" y="91445"/>
                  </a:lnTo>
                  <a:lnTo>
                    <a:pt x="108996" y="90117"/>
                  </a:lnTo>
                  <a:lnTo>
                    <a:pt x="111651" y="88052"/>
                  </a:lnTo>
                  <a:lnTo>
                    <a:pt x="114010" y="84365"/>
                  </a:lnTo>
                  <a:lnTo>
                    <a:pt x="117698" y="83038"/>
                  </a:lnTo>
                  <a:lnTo>
                    <a:pt x="120352" y="80825"/>
                  </a:lnTo>
                  <a:lnTo>
                    <a:pt x="124630" y="78908"/>
                  </a:lnTo>
                  <a:lnTo>
                    <a:pt x="128170" y="73598"/>
                  </a:lnTo>
                  <a:lnTo>
                    <a:pt x="130677" y="71533"/>
                  </a:lnTo>
                  <a:lnTo>
                    <a:pt x="140264" y="67551"/>
                  </a:lnTo>
                  <a:lnTo>
                    <a:pt x="141149" y="65191"/>
                  </a:lnTo>
                  <a:lnTo>
                    <a:pt x="140411" y="59291"/>
                  </a:lnTo>
                  <a:lnTo>
                    <a:pt x="141887" y="53687"/>
                  </a:lnTo>
                  <a:lnTo>
                    <a:pt x="141887" y="51032"/>
                  </a:lnTo>
                  <a:lnTo>
                    <a:pt x="139674" y="47787"/>
                  </a:lnTo>
                  <a:lnTo>
                    <a:pt x="139674" y="44690"/>
                  </a:lnTo>
                  <a:lnTo>
                    <a:pt x="141591" y="41003"/>
                  </a:lnTo>
                  <a:lnTo>
                    <a:pt x="144689" y="38053"/>
                  </a:lnTo>
                  <a:lnTo>
                    <a:pt x="146016" y="35250"/>
                  </a:lnTo>
                  <a:lnTo>
                    <a:pt x="148081" y="32301"/>
                  </a:lnTo>
                  <a:lnTo>
                    <a:pt x="149703" y="30531"/>
                  </a:lnTo>
                  <a:lnTo>
                    <a:pt x="152653" y="28908"/>
                  </a:lnTo>
                  <a:lnTo>
                    <a:pt x="154129" y="26253"/>
                  </a:lnTo>
                  <a:lnTo>
                    <a:pt x="156193" y="25221"/>
                  </a:lnTo>
                  <a:lnTo>
                    <a:pt x="159880" y="22419"/>
                  </a:lnTo>
                  <a:lnTo>
                    <a:pt x="162830" y="22714"/>
                  </a:lnTo>
                  <a:lnTo>
                    <a:pt x="164600" y="23304"/>
                  </a:lnTo>
                  <a:lnTo>
                    <a:pt x="165928" y="22419"/>
                  </a:lnTo>
                  <a:lnTo>
                    <a:pt x="165190" y="21681"/>
                  </a:lnTo>
                  <a:close/>
                  <a:moveTo>
                    <a:pt x="15339" y="105456"/>
                  </a:moveTo>
                  <a:lnTo>
                    <a:pt x="14159" y="105456"/>
                  </a:lnTo>
                  <a:lnTo>
                    <a:pt x="12979" y="106931"/>
                  </a:lnTo>
                  <a:lnTo>
                    <a:pt x="12979" y="108554"/>
                  </a:lnTo>
                  <a:lnTo>
                    <a:pt x="14454" y="107669"/>
                  </a:lnTo>
                  <a:lnTo>
                    <a:pt x="15191" y="105456"/>
                  </a:lnTo>
                  <a:close/>
                </a:path>
              </a:pathLst>
            </a:custGeom>
            <a:grpFill/>
            <a:ln w="3175" cap="flat">
              <a:solidFill>
                <a:schemeClr val="bg2">
                  <a:lumMod val="90000"/>
                </a:schemeClr>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6F6BF8C3-8172-5CFB-39BD-01659F70E306}"/>
                </a:ext>
              </a:extLst>
            </p:cNvPr>
            <p:cNvSpPr/>
            <p:nvPr/>
          </p:nvSpPr>
          <p:spPr>
            <a:xfrm>
              <a:off x="4146460" y="3838224"/>
              <a:ext cx="8111" cy="7964"/>
            </a:xfrm>
            <a:custGeom>
              <a:avLst/>
              <a:gdLst>
                <a:gd name="connsiteX0" fmla="*/ 4277 w 8111"/>
                <a:gd name="connsiteY0" fmla="*/ 2950 h 7964"/>
                <a:gd name="connsiteX1" fmla="*/ 3245 w 8111"/>
                <a:gd name="connsiteY1" fmla="*/ 1328 h 7964"/>
                <a:gd name="connsiteX2" fmla="*/ 1180 w 8111"/>
                <a:gd name="connsiteY2" fmla="*/ 0 h 7964"/>
                <a:gd name="connsiteX3" fmla="*/ 295 w 8111"/>
                <a:gd name="connsiteY3" fmla="*/ 442 h 7964"/>
                <a:gd name="connsiteX4" fmla="*/ 0 w 8111"/>
                <a:gd name="connsiteY4" fmla="*/ 1033 h 7964"/>
                <a:gd name="connsiteX5" fmla="*/ 0 w 8111"/>
                <a:gd name="connsiteY5" fmla="*/ 1475 h 7964"/>
                <a:gd name="connsiteX6" fmla="*/ 0 w 8111"/>
                <a:gd name="connsiteY6" fmla="*/ 1475 h 7964"/>
                <a:gd name="connsiteX7" fmla="*/ 1622 w 8111"/>
                <a:gd name="connsiteY7" fmla="*/ 2655 h 7964"/>
                <a:gd name="connsiteX8" fmla="*/ 3540 w 8111"/>
                <a:gd name="connsiteY8" fmla="*/ 3097 h 7964"/>
                <a:gd name="connsiteX9" fmla="*/ 4720 w 8111"/>
                <a:gd name="connsiteY9" fmla="*/ 4720 h 7964"/>
                <a:gd name="connsiteX10" fmla="*/ 5457 w 8111"/>
                <a:gd name="connsiteY10" fmla="*/ 4277 h 7964"/>
                <a:gd name="connsiteX11" fmla="*/ 5162 w 8111"/>
                <a:gd name="connsiteY11" fmla="*/ 3687 h 7964"/>
                <a:gd name="connsiteX12" fmla="*/ 4277 w 8111"/>
                <a:gd name="connsiteY12" fmla="*/ 2950 h 7964"/>
                <a:gd name="connsiteX13" fmla="*/ 7964 w 8111"/>
                <a:gd name="connsiteY13" fmla="*/ 6195 h 7964"/>
                <a:gd name="connsiteX14" fmla="*/ 6932 w 8111"/>
                <a:gd name="connsiteY14" fmla="*/ 5310 h 7964"/>
                <a:gd name="connsiteX15" fmla="*/ 5900 w 8111"/>
                <a:gd name="connsiteY15" fmla="*/ 5310 h 7964"/>
                <a:gd name="connsiteX16" fmla="*/ 5605 w 8111"/>
                <a:gd name="connsiteY16" fmla="*/ 7227 h 7964"/>
                <a:gd name="connsiteX17" fmla="*/ 6784 w 8111"/>
                <a:gd name="connsiteY17" fmla="*/ 7965 h 7964"/>
                <a:gd name="connsiteX18" fmla="*/ 8112 w 8111"/>
                <a:gd name="connsiteY18" fmla="*/ 7375 h 7964"/>
                <a:gd name="connsiteX19" fmla="*/ 8112 w 8111"/>
                <a:gd name="connsiteY19" fmla="*/ 6047 h 7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11" h="7964">
                  <a:moveTo>
                    <a:pt x="4277" y="2950"/>
                  </a:moveTo>
                  <a:lnTo>
                    <a:pt x="3245" y="1328"/>
                  </a:lnTo>
                  <a:lnTo>
                    <a:pt x="1180" y="0"/>
                  </a:lnTo>
                  <a:lnTo>
                    <a:pt x="295" y="442"/>
                  </a:lnTo>
                  <a:lnTo>
                    <a:pt x="0" y="1033"/>
                  </a:lnTo>
                  <a:lnTo>
                    <a:pt x="0" y="1475"/>
                  </a:lnTo>
                  <a:lnTo>
                    <a:pt x="0" y="1475"/>
                  </a:lnTo>
                  <a:lnTo>
                    <a:pt x="1622" y="2655"/>
                  </a:lnTo>
                  <a:lnTo>
                    <a:pt x="3540" y="3097"/>
                  </a:lnTo>
                  <a:lnTo>
                    <a:pt x="4720" y="4720"/>
                  </a:lnTo>
                  <a:lnTo>
                    <a:pt x="5457" y="4277"/>
                  </a:lnTo>
                  <a:lnTo>
                    <a:pt x="5162" y="3687"/>
                  </a:lnTo>
                  <a:lnTo>
                    <a:pt x="4277" y="2950"/>
                  </a:lnTo>
                  <a:close/>
                  <a:moveTo>
                    <a:pt x="7964" y="6195"/>
                  </a:moveTo>
                  <a:lnTo>
                    <a:pt x="6932" y="5310"/>
                  </a:lnTo>
                  <a:lnTo>
                    <a:pt x="5900" y="5310"/>
                  </a:lnTo>
                  <a:lnTo>
                    <a:pt x="5605" y="7227"/>
                  </a:lnTo>
                  <a:lnTo>
                    <a:pt x="6784" y="7965"/>
                  </a:lnTo>
                  <a:lnTo>
                    <a:pt x="8112" y="7375"/>
                  </a:lnTo>
                  <a:lnTo>
                    <a:pt x="8112" y="6047"/>
                  </a:lnTo>
                  <a:close/>
                </a:path>
              </a:pathLst>
            </a:custGeom>
            <a:grpFill/>
            <a:ln w="3175" cap="flat">
              <a:solidFill>
                <a:schemeClr val="bg2">
                  <a:lumMod val="90000"/>
                </a:schemeClr>
              </a:solid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3FB66D3-7F24-9420-7470-8A3660B7503E}"/>
                </a:ext>
              </a:extLst>
            </p:cNvPr>
            <p:cNvSpPr/>
            <p:nvPr/>
          </p:nvSpPr>
          <p:spPr>
            <a:xfrm>
              <a:off x="6917968" y="4590872"/>
              <a:ext cx="34217" cy="26401"/>
            </a:xfrm>
            <a:custGeom>
              <a:avLst/>
              <a:gdLst>
                <a:gd name="connsiteX0" fmla="*/ 3982 w 34217"/>
                <a:gd name="connsiteY0" fmla="*/ 6490 h 26401"/>
                <a:gd name="connsiteX1" fmla="*/ 4277 w 34217"/>
                <a:gd name="connsiteY1" fmla="*/ 1033 h 26401"/>
                <a:gd name="connsiteX2" fmla="*/ 2950 w 34217"/>
                <a:gd name="connsiteY2" fmla="*/ 0 h 26401"/>
                <a:gd name="connsiteX3" fmla="*/ 1770 w 34217"/>
                <a:gd name="connsiteY3" fmla="*/ 0 h 26401"/>
                <a:gd name="connsiteX4" fmla="*/ 1327 w 34217"/>
                <a:gd name="connsiteY4" fmla="*/ 590 h 26401"/>
                <a:gd name="connsiteX5" fmla="*/ 737 w 34217"/>
                <a:gd name="connsiteY5" fmla="*/ 1622 h 26401"/>
                <a:gd name="connsiteX6" fmla="*/ 0 w 34217"/>
                <a:gd name="connsiteY6" fmla="*/ 10030 h 26401"/>
                <a:gd name="connsiteX7" fmla="*/ 2065 w 34217"/>
                <a:gd name="connsiteY7" fmla="*/ 12389 h 26401"/>
                <a:gd name="connsiteX8" fmla="*/ 3392 w 34217"/>
                <a:gd name="connsiteY8" fmla="*/ 12684 h 26401"/>
                <a:gd name="connsiteX9" fmla="*/ 5752 w 34217"/>
                <a:gd name="connsiteY9" fmla="*/ 14159 h 26401"/>
                <a:gd name="connsiteX10" fmla="*/ 6194 w 34217"/>
                <a:gd name="connsiteY10" fmla="*/ 13864 h 26401"/>
                <a:gd name="connsiteX11" fmla="*/ 6932 w 34217"/>
                <a:gd name="connsiteY11" fmla="*/ 12832 h 26401"/>
                <a:gd name="connsiteX12" fmla="*/ 5752 w 34217"/>
                <a:gd name="connsiteY12" fmla="*/ 9882 h 26401"/>
                <a:gd name="connsiteX13" fmla="*/ 3982 w 34217"/>
                <a:gd name="connsiteY13" fmla="*/ 6195 h 26401"/>
                <a:gd name="connsiteX14" fmla="*/ 12536 w 34217"/>
                <a:gd name="connsiteY14" fmla="*/ 23451 h 26401"/>
                <a:gd name="connsiteX15" fmla="*/ 10619 w 34217"/>
                <a:gd name="connsiteY15" fmla="*/ 23156 h 26401"/>
                <a:gd name="connsiteX16" fmla="*/ 10619 w 34217"/>
                <a:gd name="connsiteY16" fmla="*/ 24189 h 26401"/>
                <a:gd name="connsiteX17" fmla="*/ 11504 w 34217"/>
                <a:gd name="connsiteY17" fmla="*/ 25664 h 26401"/>
                <a:gd name="connsiteX18" fmla="*/ 16666 w 34217"/>
                <a:gd name="connsiteY18" fmla="*/ 26401 h 26401"/>
                <a:gd name="connsiteX19" fmla="*/ 14896 w 34217"/>
                <a:gd name="connsiteY19" fmla="*/ 24779 h 26401"/>
                <a:gd name="connsiteX20" fmla="*/ 12684 w 34217"/>
                <a:gd name="connsiteY20" fmla="*/ 23451 h 26401"/>
                <a:gd name="connsiteX21" fmla="*/ 32743 w 34217"/>
                <a:gd name="connsiteY21" fmla="*/ 18879 h 26401"/>
                <a:gd name="connsiteX22" fmla="*/ 32153 w 34217"/>
                <a:gd name="connsiteY22" fmla="*/ 18584 h 26401"/>
                <a:gd name="connsiteX23" fmla="*/ 31120 w 34217"/>
                <a:gd name="connsiteY23" fmla="*/ 19174 h 26401"/>
                <a:gd name="connsiteX24" fmla="*/ 31120 w 34217"/>
                <a:gd name="connsiteY24" fmla="*/ 19911 h 26401"/>
                <a:gd name="connsiteX25" fmla="*/ 30236 w 34217"/>
                <a:gd name="connsiteY25" fmla="*/ 21091 h 26401"/>
                <a:gd name="connsiteX26" fmla="*/ 26106 w 34217"/>
                <a:gd name="connsiteY26" fmla="*/ 21091 h 26401"/>
                <a:gd name="connsiteX27" fmla="*/ 30236 w 34217"/>
                <a:gd name="connsiteY27" fmla="*/ 23304 h 26401"/>
                <a:gd name="connsiteX28" fmla="*/ 32448 w 34217"/>
                <a:gd name="connsiteY28" fmla="*/ 25516 h 26401"/>
                <a:gd name="connsiteX29" fmla="*/ 33628 w 34217"/>
                <a:gd name="connsiteY29" fmla="*/ 26106 h 26401"/>
                <a:gd name="connsiteX30" fmla="*/ 34218 w 34217"/>
                <a:gd name="connsiteY30" fmla="*/ 25221 h 26401"/>
                <a:gd name="connsiteX31" fmla="*/ 34218 w 34217"/>
                <a:gd name="connsiteY31" fmla="*/ 22419 h 26401"/>
                <a:gd name="connsiteX32" fmla="*/ 32890 w 34217"/>
                <a:gd name="connsiteY32" fmla="*/ 18731 h 2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217" h="26401">
                  <a:moveTo>
                    <a:pt x="3982" y="6490"/>
                  </a:moveTo>
                  <a:lnTo>
                    <a:pt x="4277" y="1033"/>
                  </a:lnTo>
                  <a:lnTo>
                    <a:pt x="2950" y="0"/>
                  </a:lnTo>
                  <a:lnTo>
                    <a:pt x="1770" y="0"/>
                  </a:lnTo>
                  <a:lnTo>
                    <a:pt x="1327" y="590"/>
                  </a:lnTo>
                  <a:lnTo>
                    <a:pt x="737" y="1622"/>
                  </a:lnTo>
                  <a:lnTo>
                    <a:pt x="0" y="10030"/>
                  </a:lnTo>
                  <a:lnTo>
                    <a:pt x="2065" y="12389"/>
                  </a:lnTo>
                  <a:lnTo>
                    <a:pt x="3392" y="12684"/>
                  </a:lnTo>
                  <a:lnTo>
                    <a:pt x="5752" y="14159"/>
                  </a:lnTo>
                  <a:lnTo>
                    <a:pt x="6194" y="13864"/>
                  </a:lnTo>
                  <a:lnTo>
                    <a:pt x="6932" y="12832"/>
                  </a:lnTo>
                  <a:lnTo>
                    <a:pt x="5752" y="9882"/>
                  </a:lnTo>
                  <a:lnTo>
                    <a:pt x="3982" y="6195"/>
                  </a:lnTo>
                  <a:close/>
                  <a:moveTo>
                    <a:pt x="12536" y="23451"/>
                  </a:moveTo>
                  <a:lnTo>
                    <a:pt x="10619" y="23156"/>
                  </a:lnTo>
                  <a:lnTo>
                    <a:pt x="10619" y="24189"/>
                  </a:lnTo>
                  <a:lnTo>
                    <a:pt x="11504" y="25664"/>
                  </a:lnTo>
                  <a:lnTo>
                    <a:pt x="16666" y="26401"/>
                  </a:lnTo>
                  <a:lnTo>
                    <a:pt x="14896" y="24779"/>
                  </a:lnTo>
                  <a:lnTo>
                    <a:pt x="12684" y="23451"/>
                  </a:lnTo>
                  <a:close/>
                  <a:moveTo>
                    <a:pt x="32743" y="18879"/>
                  </a:moveTo>
                  <a:lnTo>
                    <a:pt x="32153" y="18584"/>
                  </a:lnTo>
                  <a:lnTo>
                    <a:pt x="31120" y="19174"/>
                  </a:lnTo>
                  <a:lnTo>
                    <a:pt x="31120" y="19911"/>
                  </a:lnTo>
                  <a:lnTo>
                    <a:pt x="30236" y="21091"/>
                  </a:lnTo>
                  <a:lnTo>
                    <a:pt x="26106" y="21091"/>
                  </a:lnTo>
                  <a:lnTo>
                    <a:pt x="30236" y="23304"/>
                  </a:lnTo>
                  <a:lnTo>
                    <a:pt x="32448" y="25516"/>
                  </a:lnTo>
                  <a:lnTo>
                    <a:pt x="33628" y="26106"/>
                  </a:lnTo>
                  <a:lnTo>
                    <a:pt x="34218" y="25221"/>
                  </a:lnTo>
                  <a:lnTo>
                    <a:pt x="34218" y="22419"/>
                  </a:lnTo>
                  <a:lnTo>
                    <a:pt x="32890" y="18731"/>
                  </a:lnTo>
                  <a:close/>
                </a:path>
              </a:pathLst>
            </a:custGeom>
            <a:grpFill/>
            <a:ln w="3175" cap="flat">
              <a:solidFill>
                <a:schemeClr val="bg2">
                  <a:lumMod val="90000"/>
                </a:schemeClr>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331B7EF2-60C4-8862-65A6-277B7DFF0F1F}"/>
                </a:ext>
              </a:extLst>
            </p:cNvPr>
            <p:cNvSpPr/>
            <p:nvPr/>
          </p:nvSpPr>
          <p:spPr>
            <a:xfrm>
              <a:off x="1623032" y="4192646"/>
              <a:ext cx="9101537" cy="400438"/>
            </a:xfrm>
            <a:custGeom>
              <a:avLst/>
              <a:gdLst>
                <a:gd name="connsiteX0" fmla="*/ 198818 w 9101537"/>
                <a:gd name="connsiteY0" fmla="*/ 398964 h 400438"/>
                <a:gd name="connsiteX1" fmla="*/ 198523 w 9101537"/>
                <a:gd name="connsiteY1" fmla="*/ 398964 h 400438"/>
                <a:gd name="connsiteX2" fmla="*/ 198523 w 9101537"/>
                <a:gd name="connsiteY2" fmla="*/ 400439 h 400438"/>
                <a:gd name="connsiteX3" fmla="*/ 199113 w 9101537"/>
                <a:gd name="connsiteY3" fmla="*/ 400439 h 400438"/>
                <a:gd name="connsiteX4" fmla="*/ 199113 w 9101537"/>
                <a:gd name="connsiteY4" fmla="*/ 399406 h 400438"/>
                <a:gd name="connsiteX5" fmla="*/ 198818 w 9101537"/>
                <a:gd name="connsiteY5" fmla="*/ 398817 h 400438"/>
                <a:gd name="connsiteX6" fmla="*/ 115633 w 9101537"/>
                <a:gd name="connsiteY6" fmla="*/ 206783 h 400438"/>
                <a:gd name="connsiteX7" fmla="*/ 114896 w 9101537"/>
                <a:gd name="connsiteY7" fmla="*/ 207078 h 400438"/>
                <a:gd name="connsiteX8" fmla="*/ 114896 w 9101537"/>
                <a:gd name="connsiteY8" fmla="*/ 207078 h 400438"/>
                <a:gd name="connsiteX9" fmla="*/ 115486 w 9101537"/>
                <a:gd name="connsiteY9" fmla="*/ 207668 h 400438"/>
                <a:gd name="connsiteX10" fmla="*/ 116076 w 9101537"/>
                <a:gd name="connsiteY10" fmla="*/ 208110 h 400438"/>
                <a:gd name="connsiteX11" fmla="*/ 116518 w 9101537"/>
                <a:gd name="connsiteY11" fmla="*/ 208110 h 400438"/>
                <a:gd name="connsiteX12" fmla="*/ 116518 w 9101537"/>
                <a:gd name="connsiteY12" fmla="*/ 207373 h 400438"/>
                <a:gd name="connsiteX13" fmla="*/ 116813 w 9101537"/>
                <a:gd name="connsiteY13" fmla="*/ 206930 h 400438"/>
                <a:gd name="connsiteX14" fmla="*/ 116813 w 9101537"/>
                <a:gd name="connsiteY14" fmla="*/ 206635 h 400438"/>
                <a:gd name="connsiteX15" fmla="*/ 115633 w 9101537"/>
                <a:gd name="connsiteY15" fmla="*/ 206635 h 400438"/>
                <a:gd name="connsiteX16" fmla="*/ 8685023 w 9101537"/>
                <a:gd name="connsiteY16" fmla="*/ 20501 h 400438"/>
                <a:gd name="connsiteX17" fmla="*/ 8685023 w 9101537"/>
                <a:gd name="connsiteY17" fmla="*/ 20501 h 400438"/>
                <a:gd name="connsiteX18" fmla="*/ 8683105 w 9101537"/>
                <a:gd name="connsiteY18" fmla="*/ 21534 h 400438"/>
                <a:gd name="connsiteX19" fmla="*/ 8683547 w 9101537"/>
                <a:gd name="connsiteY19" fmla="*/ 21534 h 400438"/>
                <a:gd name="connsiteX20" fmla="*/ 8685170 w 9101537"/>
                <a:gd name="connsiteY20" fmla="*/ 20796 h 400438"/>
                <a:gd name="connsiteX21" fmla="*/ 8685170 w 9101537"/>
                <a:gd name="connsiteY21" fmla="*/ 20501 h 400438"/>
                <a:gd name="connsiteX22" fmla="*/ 8680008 w 9101537"/>
                <a:gd name="connsiteY22" fmla="*/ 23304 h 400438"/>
                <a:gd name="connsiteX23" fmla="*/ 8679270 w 9101537"/>
                <a:gd name="connsiteY23" fmla="*/ 23304 h 400438"/>
                <a:gd name="connsiteX24" fmla="*/ 8679860 w 9101537"/>
                <a:gd name="connsiteY24" fmla="*/ 23894 h 400438"/>
                <a:gd name="connsiteX25" fmla="*/ 8681777 w 9101537"/>
                <a:gd name="connsiteY25" fmla="*/ 22861 h 400438"/>
                <a:gd name="connsiteX26" fmla="*/ 8682662 w 9101537"/>
                <a:gd name="connsiteY26" fmla="*/ 22861 h 400438"/>
                <a:gd name="connsiteX27" fmla="*/ 8682662 w 9101537"/>
                <a:gd name="connsiteY27" fmla="*/ 22271 h 400438"/>
                <a:gd name="connsiteX28" fmla="*/ 8681335 w 9101537"/>
                <a:gd name="connsiteY28" fmla="*/ 22271 h 400438"/>
                <a:gd name="connsiteX29" fmla="*/ 8680008 w 9101537"/>
                <a:gd name="connsiteY29" fmla="*/ 23304 h 400438"/>
                <a:gd name="connsiteX30" fmla="*/ 91445 w 9101537"/>
                <a:gd name="connsiteY30" fmla="*/ 247638 h 400438"/>
                <a:gd name="connsiteX31" fmla="*/ 91002 w 9101537"/>
                <a:gd name="connsiteY31" fmla="*/ 247638 h 400438"/>
                <a:gd name="connsiteX32" fmla="*/ 91002 w 9101537"/>
                <a:gd name="connsiteY32" fmla="*/ 247933 h 400438"/>
                <a:gd name="connsiteX33" fmla="*/ 91445 w 9101537"/>
                <a:gd name="connsiteY33" fmla="*/ 248228 h 400438"/>
                <a:gd name="connsiteX34" fmla="*/ 92772 w 9101537"/>
                <a:gd name="connsiteY34" fmla="*/ 248228 h 400438"/>
                <a:gd name="connsiteX35" fmla="*/ 92772 w 9101537"/>
                <a:gd name="connsiteY35" fmla="*/ 247933 h 400438"/>
                <a:gd name="connsiteX36" fmla="*/ 92625 w 9101537"/>
                <a:gd name="connsiteY36" fmla="*/ 247933 h 400438"/>
                <a:gd name="connsiteX37" fmla="*/ 91592 w 9101537"/>
                <a:gd name="connsiteY37" fmla="*/ 247638 h 400438"/>
                <a:gd name="connsiteX38" fmla="*/ 1032 w 9101537"/>
                <a:gd name="connsiteY38" fmla="*/ 148 h 400438"/>
                <a:gd name="connsiteX39" fmla="*/ 442 w 9101537"/>
                <a:gd name="connsiteY39" fmla="*/ 590 h 400438"/>
                <a:gd name="connsiteX40" fmla="*/ 0 w 9101537"/>
                <a:gd name="connsiteY40" fmla="*/ 1328 h 400438"/>
                <a:gd name="connsiteX41" fmla="*/ 885 w 9101537"/>
                <a:gd name="connsiteY41" fmla="*/ 2065 h 400438"/>
                <a:gd name="connsiteX42" fmla="*/ 885 w 9101537"/>
                <a:gd name="connsiteY42" fmla="*/ 1180 h 400438"/>
                <a:gd name="connsiteX43" fmla="*/ 1475 w 9101537"/>
                <a:gd name="connsiteY43" fmla="*/ 1180 h 400438"/>
                <a:gd name="connsiteX44" fmla="*/ 2212 w 9101537"/>
                <a:gd name="connsiteY44" fmla="*/ 1622 h 400438"/>
                <a:gd name="connsiteX45" fmla="*/ 2802 w 9101537"/>
                <a:gd name="connsiteY45" fmla="*/ 2213 h 400438"/>
                <a:gd name="connsiteX46" fmla="*/ 2802 w 9101537"/>
                <a:gd name="connsiteY46" fmla="*/ 2655 h 400438"/>
                <a:gd name="connsiteX47" fmla="*/ 1475 w 9101537"/>
                <a:gd name="connsiteY47" fmla="*/ 2655 h 400438"/>
                <a:gd name="connsiteX48" fmla="*/ 2212 w 9101537"/>
                <a:gd name="connsiteY48" fmla="*/ 3245 h 400438"/>
                <a:gd name="connsiteX49" fmla="*/ 3687 w 9101537"/>
                <a:gd name="connsiteY49" fmla="*/ 3245 h 400438"/>
                <a:gd name="connsiteX50" fmla="*/ 4130 w 9101537"/>
                <a:gd name="connsiteY50" fmla="*/ 2213 h 400438"/>
                <a:gd name="connsiteX51" fmla="*/ 2065 w 9101537"/>
                <a:gd name="connsiteY51" fmla="*/ 0 h 400438"/>
                <a:gd name="connsiteX52" fmla="*/ 1327 w 9101537"/>
                <a:gd name="connsiteY52" fmla="*/ 0 h 400438"/>
                <a:gd name="connsiteX53" fmla="*/ 8686497 w 9101537"/>
                <a:gd name="connsiteY53" fmla="*/ 54129 h 400438"/>
                <a:gd name="connsiteX54" fmla="*/ 8685465 w 9101537"/>
                <a:gd name="connsiteY54" fmla="*/ 52802 h 400438"/>
                <a:gd name="connsiteX55" fmla="*/ 8685170 w 9101537"/>
                <a:gd name="connsiteY55" fmla="*/ 52359 h 400438"/>
                <a:gd name="connsiteX56" fmla="*/ 8684727 w 9101537"/>
                <a:gd name="connsiteY56" fmla="*/ 51917 h 400438"/>
                <a:gd name="connsiteX57" fmla="*/ 8684285 w 9101537"/>
                <a:gd name="connsiteY57" fmla="*/ 51622 h 400438"/>
                <a:gd name="connsiteX58" fmla="*/ 8684285 w 9101537"/>
                <a:gd name="connsiteY58" fmla="*/ 52064 h 400438"/>
                <a:gd name="connsiteX59" fmla="*/ 8685170 w 9101537"/>
                <a:gd name="connsiteY59" fmla="*/ 53097 h 400438"/>
                <a:gd name="connsiteX60" fmla="*/ 8686645 w 9101537"/>
                <a:gd name="connsiteY60" fmla="*/ 54719 h 400438"/>
                <a:gd name="connsiteX61" fmla="*/ 8686645 w 9101537"/>
                <a:gd name="connsiteY61" fmla="*/ 54129 h 400438"/>
                <a:gd name="connsiteX62" fmla="*/ 8686497 w 9101537"/>
                <a:gd name="connsiteY62" fmla="*/ 56637 h 400438"/>
                <a:gd name="connsiteX63" fmla="*/ 8686497 w 9101537"/>
                <a:gd name="connsiteY63" fmla="*/ 57079 h 400438"/>
                <a:gd name="connsiteX64" fmla="*/ 8685612 w 9101537"/>
                <a:gd name="connsiteY64" fmla="*/ 57522 h 400438"/>
                <a:gd name="connsiteX65" fmla="*/ 8686497 w 9101537"/>
                <a:gd name="connsiteY65" fmla="*/ 57522 h 400438"/>
                <a:gd name="connsiteX66" fmla="*/ 8686940 w 9101537"/>
                <a:gd name="connsiteY66" fmla="*/ 56784 h 400438"/>
                <a:gd name="connsiteX67" fmla="*/ 8686940 w 9101537"/>
                <a:gd name="connsiteY67" fmla="*/ 55162 h 400438"/>
                <a:gd name="connsiteX68" fmla="*/ 8686350 w 9101537"/>
                <a:gd name="connsiteY68" fmla="*/ 55162 h 400438"/>
                <a:gd name="connsiteX69" fmla="*/ 8686350 w 9101537"/>
                <a:gd name="connsiteY69" fmla="*/ 56637 h 400438"/>
                <a:gd name="connsiteX70" fmla="*/ 54424 w 9101537"/>
                <a:gd name="connsiteY70" fmla="*/ 50885 h 400438"/>
                <a:gd name="connsiteX71" fmla="*/ 51327 w 9101537"/>
                <a:gd name="connsiteY71" fmla="*/ 49410 h 400438"/>
                <a:gd name="connsiteX72" fmla="*/ 50000 w 9101537"/>
                <a:gd name="connsiteY72" fmla="*/ 49410 h 400438"/>
                <a:gd name="connsiteX73" fmla="*/ 53244 w 9101537"/>
                <a:gd name="connsiteY73" fmla="*/ 51475 h 400438"/>
                <a:gd name="connsiteX74" fmla="*/ 52507 w 9101537"/>
                <a:gd name="connsiteY74" fmla="*/ 51917 h 400438"/>
                <a:gd name="connsiteX75" fmla="*/ 51327 w 9101537"/>
                <a:gd name="connsiteY75" fmla="*/ 53982 h 400438"/>
                <a:gd name="connsiteX76" fmla="*/ 49410 w 9101537"/>
                <a:gd name="connsiteY76" fmla="*/ 52950 h 400438"/>
                <a:gd name="connsiteX77" fmla="*/ 48820 w 9101537"/>
                <a:gd name="connsiteY77" fmla="*/ 51917 h 400438"/>
                <a:gd name="connsiteX78" fmla="*/ 47640 w 9101537"/>
                <a:gd name="connsiteY78" fmla="*/ 52507 h 400438"/>
                <a:gd name="connsiteX79" fmla="*/ 51769 w 9101537"/>
                <a:gd name="connsiteY79" fmla="*/ 55457 h 400438"/>
                <a:gd name="connsiteX80" fmla="*/ 56342 w 9101537"/>
                <a:gd name="connsiteY80" fmla="*/ 56932 h 400438"/>
                <a:gd name="connsiteX81" fmla="*/ 58112 w 9101537"/>
                <a:gd name="connsiteY81" fmla="*/ 56932 h 400438"/>
                <a:gd name="connsiteX82" fmla="*/ 53834 w 9101537"/>
                <a:gd name="connsiteY82" fmla="*/ 53687 h 400438"/>
                <a:gd name="connsiteX83" fmla="*/ 54424 w 9101537"/>
                <a:gd name="connsiteY83" fmla="*/ 50737 h 400438"/>
                <a:gd name="connsiteX84" fmla="*/ 8595053 w 9101537"/>
                <a:gd name="connsiteY84" fmla="*/ 124188 h 400438"/>
                <a:gd name="connsiteX85" fmla="*/ 8595053 w 9101537"/>
                <a:gd name="connsiteY85" fmla="*/ 124483 h 400438"/>
                <a:gd name="connsiteX86" fmla="*/ 8595495 w 9101537"/>
                <a:gd name="connsiteY86" fmla="*/ 124778 h 400438"/>
                <a:gd name="connsiteX87" fmla="*/ 8595791 w 9101537"/>
                <a:gd name="connsiteY87" fmla="*/ 124778 h 400438"/>
                <a:gd name="connsiteX88" fmla="*/ 8595791 w 9101537"/>
                <a:gd name="connsiteY88" fmla="*/ 124335 h 400438"/>
                <a:gd name="connsiteX89" fmla="*/ 8595495 w 9101537"/>
                <a:gd name="connsiteY89" fmla="*/ 124040 h 400438"/>
                <a:gd name="connsiteX90" fmla="*/ 8595200 w 9101537"/>
                <a:gd name="connsiteY90" fmla="*/ 124040 h 400438"/>
                <a:gd name="connsiteX91" fmla="*/ 9086494 w 9101537"/>
                <a:gd name="connsiteY91" fmla="*/ 174482 h 400438"/>
                <a:gd name="connsiteX92" fmla="*/ 9085609 w 9101537"/>
                <a:gd name="connsiteY92" fmla="*/ 174040 h 400438"/>
                <a:gd name="connsiteX93" fmla="*/ 9084871 w 9101537"/>
                <a:gd name="connsiteY93" fmla="*/ 174040 h 400438"/>
                <a:gd name="connsiteX94" fmla="*/ 9084871 w 9101537"/>
                <a:gd name="connsiteY94" fmla="*/ 174482 h 400438"/>
                <a:gd name="connsiteX95" fmla="*/ 9086346 w 9101537"/>
                <a:gd name="connsiteY95" fmla="*/ 174482 h 400438"/>
                <a:gd name="connsiteX96" fmla="*/ 9086641 w 9101537"/>
                <a:gd name="connsiteY96" fmla="*/ 174925 h 400438"/>
                <a:gd name="connsiteX97" fmla="*/ 9087231 w 9101537"/>
                <a:gd name="connsiteY97" fmla="*/ 175662 h 400438"/>
                <a:gd name="connsiteX98" fmla="*/ 9087231 w 9101537"/>
                <a:gd name="connsiteY98" fmla="*/ 176105 h 400438"/>
                <a:gd name="connsiteX99" fmla="*/ 9086789 w 9101537"/>
                <a:gd name="connsiteY99" fmla="*/ 176105 h 400438"/>
                <a:gd name="connsiteX100" fmla="*/ 9086199 w 9101537"/>
                <a:gd name="connsiteY100" fmla="*/ 175515 h 400438"/>
                <a:gd name="connsiteX101" fmla="*/ 9085904 w 9101537"/>
                <a:gd name="connsiteY101" fmla="*/ 175515 h 400438"/>
                <a:gd name="connsiteX102" fmla="*/ 9086346 w 9101537"/>
                <a:gd name="connsiteY102" fmla="*/ 176105 h 400438"/>
                <a:gd name="connsiteX103" fmla="*/ 9086936 w 9101537"/>
                <a:gd name="connsiteY103" fmla="*/ 176400 h 400438"/>
                <a:gd name="connsiteX104" fmla="*/ 9087378 w 9101537"/>
                <a:gd name="connsiteY104" fmla="*/ 176400 h 400438"/>
                <a:gd name="connsiteX105" fmla="*/ 9087378 w 9101537"/>
                <a:gd name="connsiteY105" fmla="*/ 176105 h 400438"/>
                <a:gd name="connsiteX106" fmla="*/ 9087084 w 9101537"/>
                <a:gd name="connsiteY106" fmla="*/ 175220 h 400438"/>
                <a:gd name="connsiteX107" fmla="*/ 9086494 w 9101537"/>
                <a:gd name="connsiteY107" fmla="*/ 174482 h 400438"/>
                <a:gd name="connsiteX108" fmla="*/ 8685908 w 9101537"/>
                <a:gd name="connsiteY108" fmla="*/ 75516 h 400438"/>
                <a:gd name="connsiteX109" fmla="*/ 8685612 w 9101537"/>
                <a:gd name="connsiteY109" fmla="*/ 75516 h 400438"/>
                <a:gd name="connsiteX110" fmla="*/ 8685908 w 9101537"/>
                <a:gd name="connsiteY110" fmla="*/ 76401 h 400438"/>
                <a:gd name="connsiteX111" fmla="*/ 8686497 w 9101537"/>
                <a:gd name="connsiteY111" fmla="*/ 76401 h 400438"/>
                <a:gd name="connsiteX112" fmla="*/ 8687530 w 9101537"/>
                <a:gd name="connsiteY112" fmla="*/ 77138 h 400438"/>
                <a:gd name="connsiteX113" fmla="*/ 8686793 w 9101537"/>
                <a:gd name="connsiteY113" fmla="*/ 78318 h 400438"/>
                <a:gd name="connsiteX114" fmla="*/ 8685023 w 9101537"/>
                <a:gd name="connsiteY114" fmla="*/ 80235 h 400438"/>
                <a:gd name="connsiteX115" fmla="*/ 8685612 w 9101537"/>
                <a:gd name="connsiteY115" fmla="*/ 80235 h 400438"/>
                <a:gd name="connsiteX116" fmla="*/ 8687382 w 9101537"/>
                <a:gd name="connsiteY116" fmla="*/ 78318 h 400438"/>
                <a:gd name="connsiteX117" fmla="*/ 8687825 w 9101537"/>
                <a:gd name="connsiteY117" fmla="*/ 77581 h 400438"/>
                <a:gd name="connsiteX118" fmla="*/ 8687825 w 9101537"/>
                <a:gd name="connsiteY118" fmla="*/ 76843 h 400438"/>
                <a:gd name="connsiteX119" fmla="*/ 8686645 w 9101537"/>
                <a:gd name="connsiteY119" fmla="*/ 75811 h 400438"/>
                <a:gd name="connsiteX120" fmla="*/ 8685908 w 9101537"/>
                <a:gd name="connsiteY120" fmla="*/ 75516 h 400438"/>
                <a:gd name="connsiteX121" fmla="*/ 9097261 w 9101537"/>
                <a:gd name="connsiteY121" fmla="*/ 217550 h 400438"/>
                <a:gd name="connsiteX122" fmla="*/ 9096966 w 9101537"/>
                <a:gd name="connsiteY122" fmla="*/ 217550 h 400438"/>
                <a:gd name="connsiteX123" fmla="*/ 9096966 w 9101537"/>
                <a:gd name="connsiteY123" fmla="*/ 217992 h 400438"/>
                <a:gd name="connsiteX124" fmla="*/ 9097703 w 9101537"/>
                <a:gd name="connsiteY124" fmla="*/ 217992 h 400438"/>
                <a:gd name="connsiteX125" fmla="*/ 9097703 w 9101537"/>
                <a:gd name="connsiteY125" fmla="*/ 217550 h 400438"/>
                <a:gd name="connsiteX126" fmla="*/ 9097113 w 9101537"/>
                <a:gd name="connsiteY126" fmla="*/ 217550 h 400438"/>
                <a:gd name="connsiteX127" fmla="*/ 9101538 w 9101537"/>
                <a:gd name="connsiteY127" fmla="*/ 183037 h 400438"/>
                <a:gd name="connsiteX128" fmla="*/ 9101538 w 9101537"/>
                <a:gd name="connsiteY128" fmla="*/ 183332 h 400438"/>
                <a:gd name="connsiteX129" fmla="*/ 9101243 w 9101537"/>
                <a:gd name="connsiteY129" fmla="*/ 183627 h 400438"/>
                <a:gd name="connsiteX130" fmla="*/ 9101538 w 9101537"/>
                <a:gd name="connsiteY130" fmla="*/ 183627 h 400438"/>
                <a:gd name="connsiteX131" fmla="*/ 9101538 w 9101537"/>
                <a:gd name="connsiteY131" fmla="*/ 183184 h 400438"/>
                <a:gd name="connsiteX132" fmla="*/ 9101538 w 9101537"/>
                <a:gd name="connsiteY132" fmla="*/ 183184 h 400438"/>
                <a:gd name="connsiteX133" fmla="*/ 9072187 w 9101537"/>
                <a:gd name="connsiteY133" fmla="*/ 219320 h 400438"/>
                <a:gd name="connsiteX134" fmla="*/ 9072040 w 9101537"/>
                <a:gd name="connsiteY134" fmla="*/ 219320 h 400438"/>
                <a:gd name="connsiteX135" fmla="*/ 9072040 w 9101537"/>
                <a:gd name="connsiteY135" fmla="*/ 218877 h 400438"/>
                <a:gd name="connsiteX136" fmla="*/ 9072482 w 9101537"/>
                <a:gd name="connsiteY136" fmla="*/ 218877 h 400438"/>
                <a:gd name="connsiteX137" fmla="*/ 9072482 w 9101537"/>
                <a:gd name="connsiteY137" fmla="*/ 218582 h 400438"/>
                <a:gd name="connsiteX138" fmla="*/ 9072040 w 9101537"/>
                <a:gd name="connsiteY138" fmla="*/ 218582 h 400438"/>
                <a:gd name="connsiteX139" fmla="*/ 9071597 w 9101537"/>
                <a:gd name="connsiteY139" fmla="*/ 219025 h 400438"/>
                <a:gd name="connsiteX140" fmla="*/ 9071892 w 9101537"/>
                <a:gd name="connsiteY140" fmla="*/ 219467 h 400438"/>
                <a:gd name="connsiteX141" fmla="*/ 9072629 w 9101537"/>
                <a:gd name="connsiteY141" fmla="*/ 219467 h 400438"/>
                <a:gd name="connsiteX142" fmla="*/ 9072629 w 9101537"/>
                <a:gd name="connsiteY142" fmla="*/ 219172 h 400438"/>
                <a:gd name="connsiteX143" fmla="*/ 9072187 w 9101537"/>
                <a:gd name="connsiteY143" fmla="*/ 219172 h 400438"/>
                <a:gd name="connsiteX144" fmla="*/ 9012011 w 9101537"/>
                <a:gd name="connsiteY144" fmla="*/ 223449 h 400438"/>
                <a:gd name="connsiteX145" fmla="*/ 9011568 w 9101537"/>
                <a:gd name="connsiteY145" fmla="*/ 223007 h 400438"/>
                <a:gd name="connsiteX146" fmla="*/ 9011568 w 9101537"/>
                <a:gd name="connsiteY146" fmla="*/ 223007 h 400438"/>
                <a:gd name="connsiteX147" fmla="*/ 9011863 w 9101537"/>
                <a:gd name="connsiteY147" fmla="*/ 223449 h 400438"/>
                <a:gd name="connsiteX148" fmla="*/ 9012158 w 9101537"/>
                <a:gd name="connsiteY148" fmla="*/ 223744 h 400438"/>
                <a:gd name="connsiteX149" fmla="*/ 9012158 w 9101537"/>
                <a:gd name="connsiteY149" fmla="*/ 223744 h 400438"/>
                <a:gd name="connsiteX150" fmla="*/ 9012158 w 9101537"/>
                <a:gd name="connsiteY150" fmla="*/ 224039 h 400438"/>
                <a:gd name="connsiteX151" fmla="*/ 9012306 w 9101537"/>
                <a:gd name="connsiteY151" fmla="*/ 224039 h 400438"/>
                <a:gd name="connsiteX152" fmla="*/ 9012011 w 9101537"/>
                <a:gd name="connsiteY152" fmla="*/ 223597 h 400438"/>
                <a:gd name="connsiteX153" fmla="*/ 8724255 w 9101537"/>
                <a:gd name="connsiteY153" fmla="*/ 118731 h 400438"/>
                <a:gd name="connsiteX154" fmla="*/ 8723370 w 9101537"/>
                <a:gd name="connsiteY154" fmla="*/ 118288 h 400438"/>
                <a:gd name="connsiteX155" fmla="*/ 8722190 w 9101537"/>
                <a:gd name="connsiteY155" fmla="*/ 117403 h 400438"/>
                <a:gd name="connsiteX156" fmla="*/ 8721896 w 9101537"/>
                <a:gd name="connsiteY156" fmla="*/ 117403 h 400438"/>
                <a:gd name="connsiteX157" fmla="*/ 8722633 w 9101537"/>
                <a:gd name="connsiteY157" fmla="*/ 118435 h 400438"/>
                <a:gd name="connsiteX158" fmla="*/ 8723813 w 9101537"/>
                <a:gd name="connsiteY158" fmla="*/ 118878 h 400438"/>
                <a:gd name="connsiteX159" fmla="*/ 8724550 w 9101537"/>
                <a:gd name="connsiteY159" fmla="*/ 122123 h 400438"/>
                <a:gd name="connsiteX160" fmla="*/ 8724107 w 9101537"/>
                <a:gd name="connsiteY160" fmla="*/ 122860 h 400438"/>
                <a:gd name="connsiteX161" fmla="*/ 8724403 w 9101537"/>
                <a:gd name="connsiteY161" fmla="*/ 123450 h 400438"/>
                <a:gd name="connsiteX162" fmla="*/ 8725288 w 9101537"/>
                <a:gd name="connsiteY162" fmla="*/ 122713 h 400438"/>
                <a:gd name="connsiteX163" fmla="*/ 8724992 w 9101537"/>
                <a:gd name="connsiteY163" fmla="*/ 120795 h 400438"/>
                <a:gd name="connsiteX164" fmla="*/ 8724403 w 9101537"/>
                <a:gd name="connsiteY164" fmla="*/ 118583 h 400438"/>
                <a:gd name="connsiteX165" fmla="*/ 8689447 w 9101537"/>
                <a:gd name="connsiteY165" fmla="*/ 66224 h 400438"/>
                <a:gd name="connsiteX166" fmla="*/ 8686497 w 9101537"/>
                <a:gd name="connsiteY166" fmla="*/ 66814 h 400438"/>
                <a:gd name="connsiteX167" fmla="*/ 8686055 w 9101537"/>
                <a:gd name="connsiteY167" fmla="*/ 67404 h 400438"/>
                <a:gd name="connsiteX168" fmla="*/ 8687382 w 9101537"/>
                <a:gd name="connsiteY168" fmla="*/ 67404 h 400438"/>
                <a:gd name="connsiteX169" fmla="*/ 8688562 w 9101537"/>
                <a:gd name="connsiteY169" fmla="*/ 66961 h 400438"/>
                <a:gd name="connsiteX170" fmla="*/ 8690332 w 9101537"/>
                <a:gd name="connsiteY170" fmla="*/ 66961 h 400438"/>
                <a:gd name="connsiteX171" fmla="*/ 8690332 w 9101537"/>
                <a:gd name="connsiteY171" fmla="*/ 66519 h 400438"/>
                <a:gd name="connsiteX172" fmla="*/ 8689889 w 9101537"/>
                <a:gd name="connsiteY172" fmla="*/ 66224 h 400438"/>
                <a:gd name="connsiteX173" fmla="*/ 8689595 w 9101537"/>
                <a:gd name="connsiteY173" fmla="*/ 66224 h 400438"/>
                <a:gd name="connsiteX174" fmla="*/ 8731925 w 9101537"/>
                <a:gd name="connsiteY174" fmla="*/ 133037 h 400438"/>
                <a:gd name="connsiteX175" fmla="*/ 8731334 w 9101537"/>
                <a:gd name="connsiteY175" fmla="*/ 132005 h 400438"/>
                <a:gd name="connsiteX176" fmla="*/ 8730597 w 9101537"/>
                <a:gd name="connsiteY176" fmla="*/ 131710 h 400438"/>
                <a:gd name="connsiteX177" fmla="*/ 8731188 w 9101537"/>
                <a:gd name="connsiteY177" fmla="*/ 133037 h 400438"/>
                <a:gd name="connsiteX178" fmla="*/ 8731188 w 9101537"/>
                <a:gd name="connsiteY178" fmla="*/ 134365 h 400438"/>
                <a:gd name="connsiteX179" fmla="*/ 8731630 w 9101537"/>
                <a:gd name="connsiteY179" fmla="*/ 134955 h 400438"/>
                <a:gd name="connsiteX180" fmla="*/ 8732220 w 9101537"/>
                <a:gd name="connsiteY180" fmla="*/ 134955 h 400438"/>
                <a:gd name="connsiteX181" fmla="*/ 8732220 w 9101537"/>
                <a:gd name="connsiteY181" fmla="*/ 133775 h 400438"/>
                <a:gd name="connsiteX182" fmla="*/ 8731925 w 9101537"/>
                <a:gd name="connsiteY182" fmla="*/ 133185 h 40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9101537" h="400438">
                  <a:moveTo>
                    <a:pt x="198818" y="398964"/>
                  </a:moveTo>
                  <a:lnTo>
                    <a:pt x="198523" y="398964"/>
                  </a:lnTo>
                  <a:lnTo>
                    <a:pt x="198523" y="400439"/>
                  </a:lnTo>
                  <a:lnTo>
                    <a:pt x="199113" y="400439"/>
                  </a:lnTo>
                  <a:lnTo>
                    <a:pt x="199113" y="399406"/>
                  </a:lnTo>
                  <a:lnTo>
                    <a:pt x="198818" y="398817"/>
                  </a:lnTo>
                  <a:close/>
                  <a:moveTo>
                    <a:pt x="115633" y="206783"/>
                  </a:moveTo>
                  <a:lnTo>
                    <a:pt x="114896" y="207078"/>
                  </a:lnTo>
                  <a:lnTo>
                    <a:pt x="114896" y="207078"/>
                  </a:lnTo>
                  <a:lnTo>
                    <a:pt x="115486" y="207668"/>
                  </a:lnTo>
                  <a:lnTo>
                    <a:pt x="116076" y="208110"/>
                  </a:lnTo>
                  <a:lnTo>
                    <a:pt x="116518" y="208110"/>
                  </a:lnTo>
                  <a:lnTo>
                    <a:pt x="116518" y="207373"/>
                  </a:lnTo>
                  <a:lnTo>
                    <a:pt x="116813" y="206930"/>
                  </a:lnTo>
                  <a:lnTo>
                    <a:pt x="116813" y="206635"/>
                  </a:lnTo>
                  <a:lnTo>
                    <a:pt x="115633" y="206635"/>
                  </a:lnTo>
                  <a:close/>
                  <a:moveTo>
                    <a:pt x="8685023" y="20501"/>
                  </a:moveTo>
                  <a:lnTo>
                    <a:pt x="8685023" y="20501"/>
                  </a:lnTo>
                  <a:lnTo>
                    <a:pt x="8683105" y="21534"/>
                  </a:lnTo>
                  <a:lnTo>
                    <a:pt x="8683547" y="21534"/>
                  </a:lnTo>
                  <a:lnTo>
                    <a:pt x="8685170" y="20796"/>
                  </a:lnTo>
                  <a:lnTo>
                    <a:pt x="8685170" y="20501"/>
                  </a:lnTo>
                  <a:close/>
                  <a:moveTo>
                    <a:pt x="8680008" y="23304"/>
                  </a:moveTo>
                  <a:lnTo>
                    <a:pt x="8679270" y="23304"/>
                  </a:lnTo>
                  <a:lnTo>
                    <a:pt x="8679860" y="23894"/>
                  </a:lnTo>
                  <a:lnTo>
                    <a:pt x="8681777" y="22861"/>
                  </a:lnTo>
                  <a:lnTo>
                    <a:pt x="8682662" y="22861"/>
                  </a:lnTo>
                  <a:lnTo>
                    <a:pt x="8682662" y="22271"/>
                  </a:lnTo>
                  <a:lnTo>
                    <a:pt x="8681335" y="22271"/>
                  </a:lnTo>
                  <a:lnTo>
                    <a:pt x="8680008" y="23304"/>
                  </a:lnTo>
                  <a:close/>
                  <a:moveTo>
                    <a:pt x="91445" y="247638"/>
                  </a:moveTo>
                  <a:lnTo>
                    <a:pt x="91002" y="247638"/>
                  </a:lnTo>
                  <a:lnTo>
                    <a:pt x="91002" y="247933"/>
                  </a:lnTo>
                  <a:lnTo>
                    <a:pt x="91445" y="248228"/>
                  </a:lnTo>
                  <a:lnTo>
                    <a:pt x="92772" y="248228"/>
                  </a:lnTo>
                  <a:lnTo>
                    <a:pt x="92772" y="247933"/>
                  </a:lnTo>
                  <a:lnTo>
                    <a:pt x="92625" y="247933"/>
                  </a:lnTo>
                  <a:lnTo>
                    <a:pt x="91592" y="247638"/>
                  </a:lnTo>
                  <a:close/>
                  <a:moveTo>
                    <a:pt x="1032" y="148"/>
                  </a:moveTo>
                  <a:lnTo>
                    <a:pt x="442" y="590"/>
                  </a:lnTo>
                  <a:lnTo>
                    <a:pt x="0" y="1328"/>
                  </a:lnTo>
                  <a:lnTo>
                    <a:pt x="885" y="2065"/>
                  </a:lnTo>
                  <a:lnTo>
                    <a:pt x="885" y="1180"/>
                  </a:lnTo>
                  <a:lnTo>
                    <a:pt x="1475" y="1180"/>
                  </a:lnTo>
                  <a:lnTo>
                    <a:pt x="2212" y="1622"/>
                  </a:lnTo>
                  <a:lnTo>
                    <a:pt x="2802" y="2213"/>
                  </a:lnTo>
                  <a:lnTo>
                    <a:pt x="2802" y="2655"/>
                  </a:lnTo>
                  <a:lnTo>
                    <a:pt x="1475" y="2655"/>
                  </a:lnTo>
                  <a:lnTo>
                    <a:pt x="2212" y="3245"/>
                  </a:lnTo>
                  <a:lnTo>
                    <a:pt x="3687" y="3245"/>
                  </a:lnTo>
                  <a:lnTo>
                    <a:pt x="4130" y="2213"/>
                  </a:lnTo>
                  <a:lnTo>
                    <a:pt x="2065" y="0"/>
                  </a:lnTo>
                  <a:lnTo>
                    <a:pt x="1327" y="0"/>
                  </a:lnTo>
                  <a:close/>
                  <a:moveTo>
                    <a:pt x="8686497" y="54129"/>
                  </a:moveTo>
                  <a:lnTo>
                    <a:pt x="8685465" y="52802"/>
                  </a:lnTo>
                  <a:lnTo>
                    <a:pt x="8685170" y="52359"/>
                  </a:lnTo>
                  <a:lnTo>
                    <a:pt x="8684727" y="51917"/>
                  </a:lnTo>
                  <a:lnTo>
                    <a:pt x="8684285" y="51622"/>
                  </a:lnTo>
                  <a:lnTo>
                    <a:pt x="8684285" y="52064"/>
                  </a:lnTo>
                  <a:lnTo>
                    <a:pt x="8685170" y="53097"/>
                  </a:lnTo>
                  <a:lnTo>
                    <a:pt x="8686645" y="54719"/>
                  </a:lnTo>
                  <a:lnTo>
                    <a:pt x="8686645" y="54129"/>
                  </a:lnTo>
                  <a:close/>
                  <a:moveTo>
                    <a:pt x="8686497" y="56637"/>
                  </a:moveTo>
                  <a:lnTo>
                    <a:pt x="8686497" y="57079"/>
                  </a:lnTo>
                  <a:lnTo>
                    <a:pt x="8685612" y="57522"/>
                  </a:lnTo>
                  <a:lnTo>
                    <a:pt x="8686497" y="57522"/>
                  </a:lnTo>
                  <a:lnTo>
                    <a:pt x="8686940" y="56784"/>
                  </a:lnTo>
                  <a:lnTo>
                    <a:pt x="8686940" y="55162"/>
                  </a:lnTo>
                  <a:lnTo>
                    <a:pt x="8686350" y="55162"/>
                  </a:lnTo>
                  <a:lnTo>
                    <a:pt x="8686350" y="56637"/>
                  </a:lnTo>
                  <a:close/>
                  <a:moveTo>
                    <a:pt x="54424" y="50885"/>
                  </a:moveTo>
                  <a:lnTo>
                    <a:pt x="51327" y="49410"/>
                  </a:lnTo>
                  <a:lnTo>
                    <a:pt x="50000" y="49410"/>
                  </a:lnTo>
                  <a:lnTo>
                    <a:pt x="53244" y="51475"/>
                  </a:lnTo>
                  <a:lnTo>
                    <a:pt x="52507" y="51917"/>
                  </a:lnTo>
                  <a:lnTo>
                    <a:pt x="51327" y="53982"/>
                  </a:lnTo>
                  <a:lnTo>
                    <a:pt x="49410" y="52950"/>
                  </a:lnTo>
                  <a:lnTo>
                    <a:pt x="48820" y="51917"/>
                  </a:lnTo>
                  <a:lnTo>
                    <a:pt x="47640" y="52507"/>
                  </a:lnTo>
                  <a:lnTo>
                    <a:pt x="51769" y="55457"/>
                  </a:lnTo>
                  <a:lnTo>
                    <a:pt x="56342" y="56932"/>
                  </a:lnTo>
                  <a:lnTo>
                    <a:pt x="58112" y="56932"/>
                  </a:lnTo>
                  <a:lnTo>
                    <a:pt x="53834" y="53687"/>
                  </a:lnTo>
                  <a:lnTo>
                    <a:pt x="54424" y="50737"/>
                  </a:lnTo>
                  <a:close/>
                  <a:moveTo>
                    <a:pt x="8595053" y="124188"/>
                  </a:moveTo>
                  <a:lnTo>
                    <a:pt x="8595053" y="124483"/>
                  </a:lnTo>
                  <a:lnTo>
                    <a:pt x="8595495" y="124778"/>
                  </a:lnTo>
                  <a:lnTo>
                    <a:pt x="8595791" y="124778"/>
                  </a:lnTo>
                  <a:lnTo>
                    <a:pt x="8595791" y="124335"/>
                  </a:lnTo>
                  <a:lnTo>
                    <a:pt x="8595495" y="124040"/>
                  </a:lnTo>
                  <a:lnTo>
                    <a:pt x="8595200" y="124040"/>
                  </a:lnTo>
                  <a:close/>
                  <a:moveTo>
                    <a:pt x="9086494" y="174482"/>
                  </a:moveTo>
                  <a:lnTo>
                    <a:pt x="9085609" y="174040"/>
                  </a:lnTo>
                  <a:lnTo>
                    <a:pt x="9084871" y="174040"/>
                  </a:lnTo>
                  <a:lnTo>
                    <a:pt x="9084871" y="174482"/>
                  </a:lnTo>
                  <a:lnTo>
                    <a:pt x="9086346" y="174482"/>
                  </a:lnTo>
                  <a:lnTo>
                    <a:pt x="9086641" y="174925"/>
                  </a:lnTo>
                  <a:lnTo>
                    <a:pt x="9087231" y="175662"/>
                  </a:lnTo>
                  <a:lnTo>
                    <a:pt x="9087231" y="176105"/>
                  </a:lnTo>
                  <a:lnTo>
                    <a:pt x="9086789" y="176105"/>
                  </a:lnTo>
                  <a:lnTo>
                    <a:pt x="9086199" y="175515"/>
                  </a:lnTo>
                  <a:lnTo>
                    <a:pt x="9085904" y="175515"/>
                  </a:lnTo>
                  <a:lnTo>
                    <a:pt x="9086346" y="176105"/>
                  </a:lnTo>
                  <a:lnTo>
                    <a:pt x="9086936" y="176400"/>
                  </a:lnTo>
                  <a:lnTo>
                    <a:pt x="9087378" y="176400"/>
                  </a:lnTo>
                  <a:lnTo>
                    <a:pt x="9087378" y="176105"/>
                  </a:lnTo>
                  <a:lnTo>
                    <a:pt x="9087084" y="175220"/>
                  </a:lnTo>
                  <a:lnTo>
                    <a:pt x="9086494" y="174482"/>
                  </a:lnTo>
                  <a:close/>
                  <a:moveTo>
                    <a:pt x="8685908" y="75516"/>
                  </a:moveTo>
                  <a:lnTo>
                    <a:pt x="8685612" y="75516"/>
                  </a:lnTo>
                  <a:lnTo>
                    <a:pt x="8685908" y="76401"/>
                  </a:lnTo>
                  <a:lnTo>
                    <a:pt x="8686497" y="76401"/>
                  </a:lnTo>
                  <a:lnTo>
                    <a:pt x="8687530" y="77138"/>
                  </a:lnTo>
                  <a:lnTo>
                    <a:pt x="8686793" y="78318"/>
                  </a:lnTo>
                  <a:lnTo>
                    <a:pt x="8685023" y="80235"/>
                  </a:lnTo>
                  <a:lnTo>
                    <a:pt x="8685612" y="80235"/>
                  </a:lnTo>
                  <a:lnTo>
                    <a:pt x="8687382" y="78318"/>
                  </a:lnTo>
                  <a:lnTo>
                    <a:pt x="8687825" y="77581"/>
                  </a:lnTo>
                  <a:lnTo>
                    <a:pt x="8687825" y="76843"/>
                  </a:lnTo>
                  <a:lnTo>
                    <a:pt x="8686645" y="75811"/>
                  </a:lnTo>
                  <a:lnTo>
                    <a:pt x="8685908" y="75516"/>
                  </a:lnTo>
                  <a:close/>
                  <a:moveTo>
                    <a:pt x="9097261" y="217550"/>
                  </a:moveTo>
                  <a:lnTo>
                    <a:pt x="9096966" y="217550"/>
                  </a:lnTo>
                  <a:lnTo>
                    <a:pt x="9096966" y="217992"/>
                  </a:lnTo>
                  <a:lnTo>
                    <a:pt x="9097703" y="217992"/>
                  </a:lnTo>
                  <a:lnTo>
                    <a:pt x="9097703" y="217550"/>
                  </a:lnTo>
                  <a:lnTo>
                    <a:pt x="9097113" y="217550"/>
                  </a:lnTo>
                  <a:close/>
                  <a:moveTo>
                    <a:pt x="9101538" y="183037"/>
                  </a:moveTo>
                  <a:lnTo>
                    <a:pt x="9101538" y="183332"/>
                  </a:lnTo>
                  <a:lnTo>
                    <a:pt x="9101243" y="183627"/>
                  </a:lnTo>
                  <a:lnTo>
                    <a:pt x="9101538" y="183627"/>
                  </a:lnTo>
                  <a:lnTo>
                    <a:pt x="9101538" y="183184"/>
                  </a:lnTo>
                  <a:lnTo>
                    <a:pt x="9101538" y="183184"/>
                  </a:lnTo>
                  <a:close/>
                  <a:moveTo>
                    <a:pt x="9072187" y="219320"/>
                  </a:moveTo>
                  <a:lnTo>
                    <a:pt x="9072040" y="219320"/>
                  </a:lnTo>
                  <a:lnTo>
                    <a:pt x="9072040" y="218877"/>
                  </a:lnTo>
                  <a:lnTo>
                    <a:pt x="9072482" y="218877"/>
                  </a:lnTo>
                  <a:lnTo>
                    <a:pt x="9072482" y="218582"/>
                  </a:lnTo>
                  <a:lnTo>
                    <a:pt x="9072040" y="218582"/>
                  </a:lnTo>
                  <a:lnTo>
                    <a:pt x="9071597" y="219025"/>
                  </a:lnTo>
                  <a:lnTo>
                    <a:pt x="9071892" y="219467"/>
                  </a:lnTo>
                  <a:lnTo>
                    <a:pt x="9072629" y="219467"/>
                  </a:lnTo>
                  <a:lnTo>
                    <a:pt x="9072629" y="219172"/>
                  </a:lnTo>
                  <a:lnTo>
                    <a:pt x="9072187" y="219172"/>
                  </a:lnTo>
                  <a:close/>
                  <a:moveTo>
                    <a:pt x="9012011" y="223449"/>
                  </a:moveTo>
                  <a:lnTo>
                    <a:pt x="9011568" y="223007"/>
                  </a:lnTo>
                  <a:lnTo>
                    <a:pt x="9011568" y="223007"/>
                  </a:lnTo>
                  <a:lnTo>
                    <a:pt x="9011863" y="223449"/>
                  </a:lnTo>
                  <a:lnTo>
                    <a:pt x="9012158" y="223744"/>
                  </a:lnTo>
                  <a:lnTo>
                    <a:pt x="9012158" y="223744"/>
                  </a:lnTo>
                  <a:lnTo>
                    <a:pt x="9012158" y="224039"/>
                  </a:lnTo>
                  <a:lnTo>
                    <a:pt x="9012306" y="224039"/>
                  </a:lnTo>
                  <a:lnTo>
                    <a:pt x="9012011" y="223597"/>
                  </a:lnTo>
                  <a:close/>
                  <a:moveTo>
                    <a:pt x="8724255" y="118731"/>
                  </a:moveTo>
                  <a:lnTo>
                    <a:pt x="8723370" y="118288"/>
                  </a:lnTo>
                  <a:lnTo>
                    <a:pt x="8722190" y="117403"/>
                  </a:lnTo>
                  <a:lnTo>
                    <a:pt x="8721896" y="117403"/>
                  </a:lnTo>
                  <a:lnTo>
                    <a:pt x="8722633" y="118435"/>
                  </a:lnTo>
                  <a:lnTo>
                    <a:pt x="8723813" y="118878"/>
                  </a:lnTo>
                  <a:lnTo>
                    <a:pt x="8724550" y="122123"/>
                  </a:lnTo>
                  <a:lnTo>
                    <a:pt x="8724107" y="122860"/>
                  </a:lnTo>
                  <a:lnTo>
                    <a:pt x="8724403" y="123450"/>
                  </a:lnTo>
                  <a:lnTo>
                    <a:pt x="8725288" y="122713"/>
                  </a:lnTo>
                  <a:lnTo>
                    <a:pt x="8724992" y="120795"/>
                  </a:lnTo>
                  <a:lnTo>
                    <a:pt x="8724403" y="118583"/>
                  </a:lnTo>
                  <a:close/>
                  <a:moveTo>
                    <a:pt x="8689447" y="66224"/>
                  </a:moveTo>
                  <a:lnTo>
                    <a:pt x="8686497" y="66814"/>
                  </a:lnTo>
                  <a:lnTo>
                    <a:pt x="8686055" y="67404"/>
                  </a:lnTo>
                  <a:lnTo>
                    <a:pt x="8687382" y="67404"/>
                  </a:lnTo>
                  <a:lnTo>
                    <a:pt x="8688562" y="66961"/>
                  </a:lnTo>
                  <a:lnTo>
                    <a:pt x="8690332" y="66961"/>
                  </a:lnTo>
                  <a:lnTo>
                    <a:pt x="8690332" y="66519"/>
                  </a:lnTo>
                  <a:lnTo>
                    <a:pt x="8689889" y="66224"/>
                  </a:lnTo>
                  <a:lnTo>
                    <a:pt x="8689595" y="66224"/>
                  </a:lnTo>
                  <a:close/>
                  <a:moveTo>
                    <a:pt x="8731925" y="133037"/>
                  </a:moveTo>
                  <a:lnTo>
                    <a:pt x="8731334" y="132005"/>
                  </a:lnTo>
                  <a:lnTo>
                    <a:pt x="8730597" y="131710"/>
                  </a:lnTo>
                  <a:lnTo>
                    <a:pt x="8731188" y="133037"/>
                  </a:lnTo>
                  <a:lnTo>
                    <a:pt x="8731188" y="134365"/>
                  </a:lnTo>
                  <a:lnTo>
                    <a:pt x="8731630" y="134955"/>
                  </a:lnTo>
                  <a:lnTo>
                    <a:pt x="8732220" y="134955"/>
                  </a:lnTo>
                  <a:lnTo>
                    <a:pt x="8732220" y="133775"/>
                  </a:lnTo>
                  <a:lnTo>
                    <a:pt x="8731925" y="133185"/>
                  </a:lnTo>
                  <a:close/>
                </a:path>
              </a:pathLst>
            </a:custGeom>
            <a:grpFill/>
            <a:ln w="3175" cap="flat">
              <a:solidFill>
                <a:schemeClr val="bg2">
                  <a:lumMod val="90000"/>
                </a:schemeClr>
              </a:solid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60A9F2DE-5BEB-0AB6-A106-771A531BB932}"/>
                </a:ext>
              </a:extLst>
            </p:cNvPr>
            <p:cNvSpPr/>
            <p:nvPr/>
          </p:nvSpPr>
          <p:spPr>
            <a:xfrm>
              <a:off x="8461612" y="3910053"/>
              <a:ext cx="138641" cy="113125"/>
            </a:xfrm>
            <a:custGeom>
              <a:avLst/>
              <a:gdLst>
                <a:gd name="connsiteX0" fmla="*/ 18436 w 138641"/>
                <a:gd name="connsiteY0" fmla="*/ 87757 h 113125"/>
                <a:gd name="connsiteX1" fmla="*/ 18141 w 138641"/>
                <a:gd name="connsiteY1" fmla="*/ 88642 h 113125"/>
                <a:gd name="connsiteX2" fmla="*/ 18141 w 138641"/>
                <a:gd name="connsiteY2" fmla="*/ 90117 h 113125"/>
                <a:gd name="connsiteX3" fmla="*/ 18584 w 138641"/>
                <a:gd name="connsiteY3" fmla="*/ 90560 h 113125"/>
                <a:gd name="connsiteX4" fmla="*/ 19026 w 138641"/>
                <a:gd name="connsiteY4" fmla="*/ 90560 h 113125"/>
                <a:gd name="connsiteX5" fmla="*/ 19469 w 138641"/>
                <a:gd name="connsiteY5" fmla="*/ 90265 h 113125"/>
                <a:gd name="connsiteX6" fmla="*/ 19469 w 138641"/>
                <a:gd name="connsiteY6" fmla="*/ 87462 h 113125"/>
                <a:gd name="connsiteX7" fmla="*/ 18436 w 138641"/>
                <a:gd name="connsiteY7" fmla="*/ 87462 h 113125"/>
                <a:gd name="connsiteX8" fmla="*/ 24041 w 138641"/>
                <a:gd name="connsiteY8" fmla="*/ 104276 h 113125"/>
                <a:gd name="connsiteX9" fmla="*/ 25516 w 138641"/>
                <a:gd name="connsiteY9" fmla="*/ 106341 h 113125"/>
                <a:gd name="connsiteX10" fmla="*/ 26401 w 138641"/>
                <a:gd name="connsiteY10" fmla="*/ 105309 h 113125"/>
                <a:gd name="connsiteX11" fmla="*/ 23894 w 138641"/>
                <a:gd name="connsiteY11" fmla="*/ 103686 h 113125"/>
                <a:gd name="connsiteX12" fmla="*/ 23894 w 138641"/>
                <a:gd name="connsiteY12" fmla="*/ 104276 h 113125"/>
                <a:gd name="connsiteX13" fmla="*/ 136134 w 138641"/>
                <a:gd name="connsiteY13" fmla="*/ 49557 h 113125"/>
                <a:gd name="connsiteX14" fmla="*/ 135397 w 138641"/>
                <a:gd name="connsiteY14" fmla="*/ 47050 h 113125"/>
                <a:gd name="connsiteX15" fmla="*/ 135397 w 138641"/>
                <a:gd name="connsiteY15" fmla="*/ 44542 h 113125"/>
                <a:gd name="connsiteX16" fmla="*/ 137019 w 138641"/>
                <a:gd name="connsiteY16" fmla="*/ 39380 h 113125"/>
                <a:gd name="connsiteX17" fmla="*/ 138642 w 138641"/>
                <a:gd name="connsiteY17" fmla="*/ 33775 h 113125"/>
                <a:gd name="connsiteX18" fmla="*/ 138346 w 138641"/>
                <a:gd name="connsiteY18" fmla="*/ 31563 h 113125"/>
                <a:gd name="connsiteX19" fmla="*/ 136577 w 138641"/>
                <a:gd name="connsiteY19" fmla="*/ 28023 h 113125"/>
                <a:gd name="connsiteX20" fmla="*/ 134807 w 138641"/>
                <a:gd name="connsiteY20" fmla="*/ 23746 h 113125"/>
                <a:gd name="connsiteX21" fmla="*/ 132889 w 138641"/>
                <a:gd name="connsiteY21" fmla="*/ 19026 h 113125"/>
                <a:gd name="connsiteX22" fmla="*/ 132152 w 138641"/>
                <a:gd name="connsiteY22" fmla="*/ 18289 h 113125"/>
                <a:gd name="connsiteX23" fmla="*/ 131710 w 138641"/>
                <a:gd name="connsiteY23" fmla="*/ 16961 h 113125"/>
                <a:gd name="connsiteX24" fmla="*/ 131414 w 138641"/>
                <a:gd name="connsiteY24" fmla="*/ 15486 h 113125"/>
                <a:gd name="connsiteX25" fmla="*/ 132152 w 138641"/>
                <a:gd name="connsiteY25" fmla="*/ 10619 h 113125"/>
                <a:gd name="connsiteX26" fmla="*/ 132152 w 138641"/>
                <a:gd name="connsiteY26" fmla="*/ 8997 h 113125"/>
                <a:gd name="connsiteX27" fmla="*/ 134512 w 138641"/>
                <a:gd name="connsiteY27" fmla="*/ 6784 h 113125"/>
                <a:gd name="connsiteX28" fmla="*/ 135692 w 138641"/>
                <a:gd name="connsiteY28" fmla="*/ 4277 h 113125"/>
                <a:gd name="connsiteX29" fmla="*/ 136724 w 138641"/>
                <a:gd name="connsiteY29" fmla="*/ 1475 h 113125"/>
                <a:gd name="connsiteX30" fmla="*/ 136282 w 138641"/>
                <a:gd name="connsiteY30" fmla="*/ 0 h 113125"/>
                <a:gd name="connsiteX31" fmla="*/ 134807 w 138641"/>
                <a:gd name="connsiteY31" fmla="*/ 1032 h 113125"/>
                <a:gd name="connsiteX32" fmla="*/ 133479 w 138641"/>
                <a:gd name="connsiteY32" fmla="*/ 3687 h 113125"/>
                <a:gd name="connsiteX33" fmla="*/ 132595 w 138641"/>
                <a:gd name="connsiteY33" fmla="*/ 3687 h 113125"/>
                <a:gd name="connsiteX34" fmla="*/ 130382 w 138641"/>
                <a:gd name="connsiteY34" fmla="*/ 2950 h 113125"/>
                <a:gd name="connsiteX35" fmla="*/ 129644 w 138641"/>
                <a:gd name="connsiteY35" fmla="*/ 3540 h 113125"/>
                <a:gd name="connsiteX36" fmla="*/ 128169 w 138641"/>
                <a:gd name="connsiteY36" fmla="*/ 5457 h 113125"/>
                <a:gd name="connsiteX37" fmla="*/ 125662 w 138641"/>
                <a:gd name="connsiteY37" fmla="*/ 7669 h 113125"/>
                <a:gd name="connsiteX38" fmla="*/ 124482 w 138641"/>
                <a:gd name="connsiteY38" fmla="*/ 7669 h 113125"/>
                <a:gd name="connsiteX39" fmla="*/ 123597 w 138641"/>
                <a:gd name="connsiteY39" fmla="*/ 7375 h 113125"/>
                <a:gd name="connsiteX40" fmla="*/ 122565 w 138641"/>
                <a:gd name="connsiteY40" fmla="*/ 8259 h 113125"/>
                <a:gd name="connsiteX41" fmla="*/ 121090 w 138641"/>
                <a:gd name="connsiteY41" fmla="*/ 9882 h 113125"/>
                <a:gd name="connsiteX42" fmla="*/ 120500 w 138641"/>
                <a:gd name="connsiteY42" fmla="*/ 9882 h 113125"/>
                <a:gd name="connsiteX43" fmla="*/ 117993 w 138641"/>
                <a:gd name="connsiteY43" fmla="*/ 10177 h 113125"/>
                <a:gd name="connsiteX44" fmla="*/ 117108 w 138641"/>
                <a:gd name="connsiteY44" fmla="*/ 9587 h 113125"/>
                <a:gd name="connsiteX45" fmla="*/ 115928 w 138641"/>
                <a:gd name="connsiteY45" fmla="*/ 8259 h 113125"/>
                <a:gd name="connsiteX46" fmla="*/ 114010 w 138641"/>
                <a:gd name="connsiteY46" fmla="*/ 6784 h 113125"/>
                <a:gd name="connsiteX47" fmla="*/ 112241 w 138641"/>
                <a:gd name="connsiteY47" fmla="*/ 5752 h 113125"/>
                <a:gd name="connsiteX48" fmla="*/ 111356 w 138641"/>
                <a:gd name="connsiteY48" fmla="*/ 5015 h 113125"/>
                <a:gd name="connsiteX49" fmla="*/ 110471 w 138641"/>
                <a:gd name="connsiteY49" fmla="*/ 3835 h 113125"/>
                <a:gd name="connsiteX50" fmla="*/ 109733 w 138641"/>
                <a:gd name="connsiteY50" fmla="*/ 3097 h 113125"/>
                <a:gd name="connsiteX51" fmla="*/ 108259 w 138641"/>
                <a:gd name="connsiteY51" fmla="*/ 4720 h 113125"/>
                <a:gd name="connsiteX52" fmla="*/ 105899 w 138641"/>
                <a:gd name="connsiteY52" fmla="*/ 6342 h 113125"/>
                <a:gd name="connsiteX53" fmla="*/ 103686 w 138641"/>
                <a:gd name="connsiteY53" fmla="*/ 6047 h 113125"/>
                <a:gd name="connsiteX54" fmla="*/ 102506 w 138641"/>
                <a:gd name="connsiteY54" fmla="*/ 5752 h 113125"/>
                <a:gd name="connsiteX55" fmla="*/ 101621 w 138641"/>
                <a:gd name="connsiteY55" fmla="*/ 8112 h 113125"/>
                <a:gd name="connsiteX56" fmla="*/ 100884 w 138641"/>
                <a:gd name="connsiteY56" fmla="*/ 8554 h 113125"/>
                <a:gd name="connsiteX57" fmla="*/ 96754 w 138641"/>
                <a:gd name="connsiteY57" fmla="*/ 8997 h 113125"/>
                <a:gd name="connsiteX58" fmla="*/ 96017 w 138641"/>
                <a:gd name="connsiteY58" fmla="*/ 9439 h 113125"/>
                <a:gd name="connsiteX59" fmla="*/ 96607 w 138641"/>
                <a:gd name="connsiteY59" fmla="*/ 11504 h 113125"/>
                <a:gd name="connsiteX60" fmla="*/ 98967 w 138641"/>
                <a:gd name="connsiteY60" fmla="*/ 15044 h 113125"/>
                <a:gd name="connsiteX61" fmla="*/ 99704 w 138641"/>
                <a:gd name="connsiteY61" fmla="*/ 17109 h 113125"/>
                <a:gd name="connsiteX62" fmla="*/ 98229 w 138641"/>
                <a:gd name="connsiteY62" fmla="*/ 20501 h 113125"/>
                <a:gd name="connsiteX63" fmla="*/ 93952 w 138641"/>
                <a:gd name="connsiteY63" fmla="*/ 20501 h 113125"/>
                <a:gd name="connsiteX64" fmla="*/ 92034 w 138641"/>
                <a:gd name="connsiteY64" fmla="*/ 19026 h 113125"/>
                <a:gd name="connsiteX65" fmla="*/ 90265 w 138641"/>
                <a:gd name="connsiteY65" fmla="*/ 17109 h 113125"/>
                <a:gd name="connsiteX66" fmla="*/ 89674 w 138641"/>
                <a:gd name="connsiteY66" fmla="*/ 16224 h 113125"/>
                <a:gd name="connsiteX67" fmla="*/ 84217 w 138641"/>
                <a:gd name="connsiteY67" fmla="*/ 14307 h 113125"/>
                <a:gd name="connsiteX68" fmla="*/ 80530 w 138641"/>
                <a:gd name="connsiteY68" fmla="*/ 15634 h 113125"/>
                <a:gd name="connsiteX69" fmla="*/ 79350 w 138641"/>
                <a:gd name="connsiteY69" fmla="*/ 15634 h 113125"/>
                <a:gd name="connsiteX70" fmla="*/ 77580 w 138641"/>
                <a:gd name="connsiteY70" fmla="*/ 14159 h 113125"/>
                <a:gd name="connsiteX71" fmla="*/ 76548 w 138641"/>
                <a:gd name="connsiteY71" fmla="*/ 13127 h 113125"/>
                <a:gd name="connsiteX72" fmla="*/ 75515 w 138641"/>
                <a:gd name="connsiteY72" fmla="*/ 11504 h 113125"/>
                <a:gd name="connsiteX73" fmla="*/ 74925 w 138641"/>
                <a:gd name="connsiteY73" fmla="*/ 9882 h 113125"/>
                <a:gd name="connsiteX74" fmla="*/ 74925 w 138641"/>
                <a:gd name="connsiteY74" fmla="*/ 9144 h 113125"/>
                <a:gd name="connsiteX75" fmla="*/ 74483 w 138641"/>
                <a:gd name="connsiteY75" fmla="*/ 9439 h 113125"/>
                <a:gd name="connsiteX76" fmla="*/ 73303 w 138641"/>
                <a:gd name="connsiteY76" fmla="*/ 10914 h 113125"/>
                <a:gd name="connsiteX77" fmla="*/ 71975 w 138641"/>
                <a:gd name="connsiteY77" fmla="*/ 12389 h 113125"/>
                <a:gd name="connsiteX78" fmla="*/ 70943 w 138641"/>
                <a:gd name="connsiteY78" fmla="*/ 12389 h 113125"/>
                <a:gd name="connsiteX79" fmla="*/ 70206 w 138641"/>
                <a:gd name="connsiteY79" fmla="*/ 11652 h 113125"/>
                <a:gd name="connsiteX80" fmla="*/ 69615 w 138641"/>
                <a:gd name="connsiteY80" fmla="*/ 10767 h 113125"/>
                <a:gd name="connsiteX81" fmla="*/ 69321 w 138641"/>
                <a:gd name="connsiteY81" fmla="*/ 8702 h 113125"/>
                <a:gd name="connsiteX82" fmla="*/ 66961 w 138641"/>
                <a:gd name="connsiteY82" fmla="*/ 7669 h 113125"/>
                <a:gd name="connsiteX83" fmla="*/ 64306 w 138641"/>
                <a:gd name="connsiteY83" fmla="*/ 7080 h 113125"/>
                <a:gd name="connsiteX84" fmla="*/ 58997 w 138641"/>
                <a:gd name="connsiteY84" fmla="*/ 8112 h 113125"/>
                <a:gd name="connsiteX85" fmla="*/ 54719 w 138641"/>
                <a:gd name="connsiteY85" fmla="*/ 8702 h 113125"/>
                <a:gd name="connsiteX86" fmla="*/ 49852 w 138641"/>
                <a:gd name="connsiteY86" fmla="*/ 7964 h 113125"/>
                <a:gd name="connsiteX87" fmla="*/ 45279 w 138641"/>
                <a:gd name="connsiteY87" fmla="*/ 8849 h 113125"/>
                <a:gd name="connsiteX88" fmla="*/ 39085 w 138641"/>
                <a:gd name="connsiteY88" fmla="*/ 8849 h 113125"/>
                <a:gd name="connsiteX89" fmla="*/ 37020 w 138641"/>
                <a:gd name="connsiteY89" fmla="*/ 8554 h 113125"/>
                <a:gd name="connsiteX90" fmla="*/ 33333 w 138641"/>
                <a:gd name="connsiteY90" fmla="*/ 7375 h 113125"/>
                <a:gd name="connsiteX91" fmla="*/ 31858 w 138641"/>
                <a:gd name="connsiteY91" fmla="*/ 7375 h 113125"/>
                <a:gd name="connsiteX92" fmla="*/ 28908 w 138641"/>
                <a:gd name="connsiteY92" fmla="*/ 8554 h 113125"/>
                <a:gd name="connsiteX93" fmla="*/ 25811 w 138641"/>
                <a:gd name="connsiteY93" fmla="*/ 9292 h 113125"/>
                <a:gd name="connsiteX94" fmla="*/ 22861 w 138641"/>
                <a:gd name="connsiteY94" fmla="*/ 9734 h 113125"/>
                <a:gd name="connsiteX95" fmla="*/ 18436 w 138641"/>
                <a:gd name="connsiteY95" fmla="*/ 11799 h 113125"/>
                <a:gd name="connsiteX96" fmla="*/ 15192 w 138641"/>
                <a:gd name="connsiteY96" fmla="*/ 14897 h 113125"/>
                <a:gd name="connsiteX97" fmla="*/ 14306 w 138641"/>
                <a:gd name="connsiteY97" fmla="*/ 17109 h 113125"/>
                <a:gd name="connsiteX98" fmla="*/ 12684 w 138641"/>
                <a:gd name="connsiteY98" fmla="*/ 19321 h 113125"/>
                <a:gd name="connsiteX99" fmla="*/ 10472 w 138641"/>
                <a:gd name="connsiteY99" fmla="*/ 22714 h 113125"/>
                <a:gd name="connsiteX100" fmla="*/ 7669 w 138641"/>
                <a:gd name="connsiteY100" fmla="*/ 25958 h 113125"/>
                <a:gd name="connsiteX101" fmla="*/ 5752 w 138641"/>
                <a:gd name="connsiteY101" fmla="*/ 27433 h 113125"/>
                <a:gd name="connsiteX102" fmla="*/ 6342 w 138641"/>
                <a:gd name="connsiteY102" fmla="*/ 28318 h 113125"/>
                <a:gd name="connsiteX103" fmla="*/ 5900 w 138641"/>
                <a:gd name="connsiteY103" fmla="*/ 29351 h 113125"/>
                <a:gd name="connsiteX104" fmla="*/ 2802 w 138641"/>
                <a:gd name="connsiteY104" fmla="*/ 29793 h 113125"/>
                <a:gd name="connsiteX105" fmla="*/ 442 w 138641"/>
                <a:gd name="connsiteY105" fmla="*/ 29793 h 113125"/>
                <a:gd name="connsiteX106" fmla="*/ 0 w 138641"/>
                <a:gd name="connsiteY106" fmla="*/ 30531 h 113125"/>
                <a:gd name="connsiteX107" fmla="*/ 295 w 138641"/>
                <a:gd name="connsiteY107" fmla="*/ 37168 h 113125"/>
                <a:gd name="connsiteX108" fmla="*/ 1180 w 138641"/>
                <a:gd name="connsiteY108" fmla="*/ 39675 h 113125"/>
                <a:gd name="connsiteX109" fmla="*/ 2802 w 138641"/>
                <a:gd name="connsiteY109" fmla="*/ 42772 h 113125"/>
                <a:gd name="connsiteX110" fmla="*/ 3834 w 138641"/>
                <a:gd name="connsiteY110" fmla="*/ 44395 h 113125"/>
                <a:gd name="connsiteX111" fmla="*/ 4572 w 138641"/>
                <a:gd name="connsiteY111" fmla="*/ 49262 h 113125"/>
                <a:gd name="connsiteX112" fmla="*/ 4867 w 138641"/>
                <a:gd name="connsiteY112" fmla="*/ 53392 h 113125"/>
                <a:gd name="connsiteX113" fmla="*/ 8259 w 138641"/>
                <a:gd name="connsiteY113" fmla="*/ 56046 h 113125"/>
                <a:gd name="connsiteX114" fmla="*/ 10176 w 138641"/>
                <a:gd name="connsiteY114" fmla="*/ 58111 h 113125"/>
                <a:gd name="connsiteX115" fmla="*/ 11504 w 138641"/>
                <a:gd name="connsiteY115" fmla="*/ 59881 h 113125"/>
                <a:gd name="connsiteX116" fmla="*/ 11062 w 138641"/>
                <a:gd name="connsiteY116" fmla="*/ 61061 h 113125"/>
                <a:gd name="connsiteX117" fmla="*/ 10176 w 138641"/>
                <a:gd name="connsiteY117" fmla="*/ 64454 h 113125"/>
                <a:gd name="connsiteX118" fmla="*/ 10914 w 138641"/>
                <a:gd name="connsiteY118" fmla="*/ 68878 h 113125"/>
                <a:gd name="connsiteX119" fmla="*/ 15634 w 138641"/>
                <a:gd name="connsiteY119" fmla="*/ 78318 h 113125"/>
                <a:gd name="connsiteX120" fmla="*/ 16076 w 138641"/>
                <a:gd name="connsiteY120" fmla="*/ 79055 h 113125"/>
                <a:gd name="connsiteX121" fmla="*/ 16076 w 138641"/>
                <a:gd name="connsiteY121" fmla="*/ 78170 h 113125"/>
                <a:gd name="connsiteX122" fmla="*/ 16519 w 138641"/>
                <a:gd name="connsiteY122" fmla="*/ 77285 h 113125"/>
                <a:gd name="connsiteX123" fmla="*/ 17994 w 138641"/>
                <a:gd name="connsiteY123" fmla="*/ 78908 h 113125"/>
                <a:gd name="connsiteX124" fmla="*/ 17994 w 138641"/>
                <a:gd name="connsiteY124" fmla="*/ 82153 h 113125"/>
                <a:gd name="connsiteX125" fmla="*/ 21091 w 138641"/>
                <a:gd name="connsiteY125" fmla="*/ 85545 h 113125"/>
                <a:gd name="connsiteX126" fmla="*/ 20649 w 138641"/>
                <a:gd name="connsiteY126" fmla="*/ 88052 h 113125"/>
                <a:gd name="connsiteX127" fmla="*/ 20206 w 138641"/>
                <a:gd name="connsiteY127" fmla="*/ 92182 h 113125"/>
                <a:gd name="connsiteX128" fmla="*/ 20649 w 138641"/>
                <a:gd name="connsiteY128" fmla="*/ 95722 h 113125"/>
                <a:gd name="connsiteX129" fmla="*/ 21828 w 138641"/>
                <a:gd name="connsiteY129" fmla="*/ 99999 h 113125"/>
                <a:gd name="connsiteX130" fmla="*/ 27138 w 138641"/>
                <a:gd name="connsiteY130" fmla="*/ 99999 h 113125"/>
                <a:gd name="connsiteX131" fmla="*/ 28613 w 138641"/>
                <a:gd name="connsiteY131" fmla="*/ 98377 h 113125"/>
                <a:gd name="connsiteX132" fmla="*/ 30088 w 138641"/>
                <a:gd name="connsiteY132" fmla="*/ 95574 h 113125"/>
                <a:gd name="connsiteX133" fmla="*/ 31858 w 138641"/>
                <a:gd name="connsiteY133" fmla="*/ 93952 h 113125"/>
                <a:gd name="connsiteX134" fmla="*/ 33480 w 138641"/>
                <a:gd name="connsiteY134" fmla="*/ 94984 h 113125"/>
                <a:gd name="connsiteX135" fmla="*/ 34955 w 138641"/>
                <a:gd name="connsiteY135" fmla="*/ 96312 h 113125"/>
                <a:gd name="connsiteX136" fmla="*/ 36725 w 138641"/>
                <a:gd name="connsiteY136" fmla="*/ 100736 h 113125"/>
                <a:gd name="connsiteX137" fmla="*/ 35693 w 138641"/>
                <a:gd name="connsiteY137" fmla="*/ 104129 h 113125"/>
                <a:gd name="connsiteX138" fmla="*/ 33333 w 138641"/>
                <a:gd name="connsiteY138" fmla="*/ 105161 h 113125"/>
                <a:gd name="connsiteX139" fmla="*/ 32005 w 138641"/>
                <a:gd name="connsiteY139" fmla="*/ 106489 h 113125"/>
                <a:gd name="connsiteX140" fmla="*/ 32005 w 138641"/>
                <a:gd name="connsiteY140" fmla="*/ 108111 h 113125"/>
                <a:gd name="connsiteX141" fmla="*/ 33186 w 138641"/>
                <a:gd name="connsiteY141" fmla="*/ 109438 h 113125"/>
                <a:gd name="connsiteX142" fmla="*/ 35103 w 138641"/>
                <a:gd name="connsiteY142" fmla="*/ 110618 h 113125"/>
                <a:gd name="connsiteX143" fmla="*/ 39822 w 138641"/>
                <a:gd name="connsiteY143" fmla="*/ 108701 h 113125"/>
                <a:gd name="connsiteX144" fmla="*/ 40560 w 138641"/>
                <a:gd name="connsiteY144" fmla="*/ 106784 h 113125"/>
                <a:gd name="connsiteX145" fmla="*/ 41445 w 138641"/>
                <a:gd name="connsiteY145" fmla="*/ 107079 h 113125"/>
                <a:gd name="connsiteX146" fmla="*/ 42330 w 138641"/>
                <a:gd name="connsiteY146" fmla="*/ 108554 h 113125"/>
                <a:gd name="connsiteX147" fmla="*/ 50884 w 138641"/>
                <a:gd name="connsiteY147" fmla="*/ 109733 h 113125"/>
                <a:gd name="connsiteX148" fmla="*/ 55162 w 138641"/>
                <a:gd name="connsiteY148" fmla="*/ 113126 h 113125"/>
                <a:gd name="connsiteX149" fmla="*/ 56194 w 138641"/>
                <a:gd name="connsiteY149" fmla="*/ 112831 h 113125"/>
                <a:gd name="connsiteX150" fmla="*/ 57374 w 138641"/>
                <a:gd name="connsiteY150" fmla="*/ 111798 h 113125"/>
                <a:gd name="connsiteX151" fmla="*/ 58701 w 138641"/>
                <a:gd name="connsiteY151" fmla="*/ 110471 h 113125"/>
                <a:gd name="connsiteX152" fmla="*/ 65191 w 138641"/>
                <a:gd name="connsiteY152" fmla="*/ 110471 h 113125"/>
                <a:gd name="connsiteX153" fmla="*/ 66076 w 138641"/>
                <a:gd name="connsiteY153" fmla="*/ 110028 h 113125"/>
                <a:gd name="connsiteX154" fmla="*/ 67403 w 138641"/>
                <a:gd name="connsiteY154" fmla="*/ 108554 h 113125"/>
                <a:gd name="connsiteX155" fmla="*/ 69615 w 138641"/>
                <a:gd name="connsiteY155" fmla="*/ 106636 h 113125"/>
                <a:gd name="connsiteX156" fmla="*/ 71238 w 138641"/>
                <a:gd name="connsiteY156" fmla="*/ 105604 h 113125"/>
                <a:gd name="connsiteX157" fmla="*/ 71681 w 138641"/>
                <a:gd name="connsiteY157" fmla="*/ 104719 h 113125"/>
                <a:gd name="connsiteX158" fmla="*/ 71090 w 138641"/>
                <a:gd name="connsiteY158" fmla="*/ 102801 h 113125"/>
                <a:gd name="connsiteX159" fmla="*/ 70796 w 138641"/>
                <a:gd name="connsiteY159" fmla="*/ 100736 h 113125"/>
                <a:gd name="connsiteX160" fmla="*/ 71386 w 138641"/>
                <a:gd name="connsiteY160" fmla="*/ 100146 h 113125"/>
                <a:gd name="connsiteX161" fmla="*/ 74335 w 138641"/>
                <a:gd name="connsiteY161" fmla="*/ 100442 h 113125"/>
                <a:gd name="connsiteX162" fmla="*/ 77580 w 138641"/>
                <a:gd name="connsiteY162" fmla="*/ 101326 h 113125"/>
                <a:gd name="connsiteX163" fmla="*/ 78318 w 138641"/>
                <a:gd name="connsiteY163" fmla="*/ 101769 h 113125"/>
                <a:gd name="connsiteX164" fmla="*/ 80235 w 138641"/>
                <a:gd name="connsiteY164" fmla="*/ 99262 h 113125"/>
                <a:gd name="connsiteX165" fmla="*/ 80677 w 138641"/>
                <a:gd name="connsiteY165" fmla="*/ 98967 h 113125"/>
                <a:gd name="connsiteX166" fmla="*/ 81857 w 138641"/>
                <a:gd name="connsiteY166" fmla="*/ 98967 h 113125"/>
                <a:gd name="connsiteX167" fmla="*/ 85102 w 138641"/>
                <a:gd name="connsiteY167" fmla="*/ 98524 h 113125"/>
                <a:gd name="connsiteX168" fmla="*/ 88199 w 138641"/>
                <a:gd name="connsiteY168" fmla="*/ 97934 h 113125"/>
                <a:gd name="connsiteX169" fmla="*/ 89674 w 138641"/>
                <a:gd name="connsiteY169" fmla="*/ 97934 h 113125"/>
                <a:gd name="connsiteX170" fmla="*/ 91149 w 138641"/>
                <a:gd name="connsiteY170" fmla="*/ 99704 h 113125"/>
                <a:gd name="connsiteX171" fmla="*/ 92329 w 138641"/>
                <a:gd name="connsiteY171" fmla="*/ 101326 h 113125"/>
                <a:gd name="connsiteX172" fmla="*/ 92919 w 138641"/>
                <a:gd name="connsiteY172" fmla="*/ 101326 h 113125"/>
                <a:gd name="connsiteX173" fmla="*/ 94542 w 138641"/>
                <a:gd name="connsiteY173" fmla="*/ 100736 h 113125"/>
                <a:gd name="connsiteX174" fmla="*/ 95869 w 138641"/>
                <a:gd name="connsiteY174" fmla="*/ 101621 h 113125"/>
                <a:gd name="connsiteX175" fmla="*/ 98671 w 138641"/>
                <a:gd name="connsiteY175" fmla="*/ 103096 h 113125"/>
                <a:gd name="connsiteX176" fmla="*/ 100442 w 138641"/>
                <a:gd name="connsiteY176" fmla="*/ 103096 h 113125"/>
                <a:gd name="connsiteX177" fmla="*/ 99557 w 138641"/>
                <a:gd name="connsiteY177" fmla="*/ 99851 h 113125"/>
                <a:gd name="connsiteX178" fmla="*/ 100442 w 138641"/>
                <a:gd name="connsiteY178" fmla="*/ 97492 h 113125"/>
                <a:gd name="connsiteX179" fmla="*/ 100442 w 138641"/>
                <a:gd name="connsiteY179" fmla="*/ 96902 h 113125"/>
                <a:gd name="connsiteX180" fmla="*/ 98671 w 138641"/>
                <a:gd name="connsiteY180" fmla="*/ 95869 h 113125"/>
                <a:gd name="connsiteX181" fmla="*/ 93214 w 138641"/>
                <a:gd name="connsiteY181" fmla="*/ 91445 h 113125"/>
                <a:gd name="connsiteX182" fmla="*/ 92329 w 138641"/>
                <a:gd name="connsiteY182" fmla="*/ 90117 h 113125"/>
                <a:gd name="connsiteX183" fmla="*/ 92329 w 138641"/>
                <a:gd name="connsiteY183" fmla="*/ 85102 h 113125"/>
                <a:gd name="connsiteX184" fmla="*/ 91739 w 138641"/>
                <a:gd name="connsiteY184" fmla="*/ 83185 h 113125"/>
                <a:gd name="connsiteX185" fmla="*/ 91739 w 138641"/>
                <a:gd name="connsiteY185" fmla="*/ 82005 h 113125"/>
                <a:gd name="connsiteX186" fmla="*/ 92182 w 138641"/>
                <a:gd name="connsiteY186" fmla="*/ 81120 h 113125"/>
                <a:gd name="connsiteX187" fmla="*/ 93214 w 138641"/>
                <a:gd name="connsiteY187" fmla="*/ 80825 h 113125"/>
                <a:gd name="connsiteX188" fmla="*/ 94247 w 138641"/>
                <a:gd name="connsiteY188" fmla="*/ 80825 h 113125"/>
                <a:gd name="connsiteX189" fmla="*/ 94984 w 138641"/>
                <a:gd name="connsiteY189" fmla="*/ 79940 h 113125"/>
                <a:gd name="connsiteX190" fmla="*/ 96312 w 138641"/>
                <a:gd name="connsiteY190" fmla="*/ 78023 h 113125"/>
                <a:gd name="connsiteX191" fmla="*/ 98819 w 138641"/>
                <a:gd name="connsiteY191" fmla="*/ 78023 h 113125"/>
                <a:gd name="connsiteX192" fmla="*/ 102359 w 138641"/>
                <a:gd name="connsiteY192" fmla="*/ 79350 h 113125"/>
                <a:gd name="connsiteX193" fmla="*/ 105014 w 138641"/>
                <a:gd name="connsiteY193" fmla="*/ 80088 h 113125"/>
                <a:gd name="connsiteX194" fmla="*/ 106636 w 138641"/>
                <a:gd name="connsiteY194" fmla="*/ 80088 h 113125"/>
                <a:gd name="connsiteX195" fmla="*/ 106931 w 138641"/>
                <a:gd name="connsiteY195" fmla="*/ 79645 h 113125"/>
                <a:gd name="connsiteX196" fmla="*/ 106931 w 138641"/>
                <a:gd name="connsiteY196" fmla="*/ 73008 h 113125"/>
                <a:gd name="connsiteX197" fmla="*/ 109143 w 138641"/>
                <a:gd name="connsiteY197" fmla="*/ 72566 h 113125"/>
                <a:gd name="connsiteX198" fmla="*/ 112535 w 138641"/>
                <a:gd name="connsiteY198" fmla="*/ 72566 h 113125"/>
                <a:gd name="connsiteX199" fmla="*/ 114306 w 138641"/>
                <a:gd name="connsiteY199" fmla="*/ 72271 h 113125"/>
                <a:gd name="connsiteX200" fmla="*/ 115928 w 138641"/>
                <a:gd name="connsiteY200" fmla="*/ 70353 h 113125"/>
                <a:gd name="connsiteX201" fmla="*/ 120205 w 138641"/>
                <a:gd name="connsiteY201" fmla="*/ 69763 h 113125"/>
                <a:gd name="connsiteX202" fmla="*/ 123302 w 138641"/>
                <a:gd name="connsiteY202" fmla="*/ 67108 h 113125"/>
                <a:gd name="connsiteX203" fmla="*/ 126105 w 138641"/>
                <a:gd name="connsiteY203" fmla="*/ 64454 h 113125"/>
                <a:gd name="connsiteX204" fmla="*/ 127432 w 138641"/>
                <a:gd name="connsiteY204" fmla="*/ 63716 h 113125"/>
                <a:gd name="connsiteX205" fmla="*/ 129202 w 138641"/>
                <a:gd name="connsiteY205" fmla="*/ 63274 h 113125"/>
                <a:gd name="connsiteX206" fmla="*/ 130529 w 138641"/>
                <a:gd name="connsiteY206" fmla="*/ 63274 h 113125"/>
                <a:gd name="connsiteX207" fmla="*/ 132152 w 138641"/>
                <a:gd name="connsiteY207" fmla="*/ 64896 h 113125"/>
                <a:gd name="connsiteX208" fmla="*/ 133479 w 138641"/>
                <a:gd name="connsiteY208" fmla="*/ 64011 h 113125"/>
                <a:gd name="connsiteX209" fmla="*/ 135102 w 138641"/>
                <a:gd name="connsiteY209" fmla="*/ 62241 h 113125"/>
                <a:gd name="connsiteX210" fmla="*/ 135987 w 138641"/>
                <a:gd name="connsiteY210" fmla="*/ 60471 h 113125"/>
                <a:gd name="connsiteX211" fmla="*/ 136429 w 138641"/>
                <a:gd name="connsiteY211" fmla="*/ 57669 h 113125"/>
                <a:gd name="connsiteX212" fmla="*/ 136134 w 138641"/>
                <a:gd name="connsiteY212" fmla="*/ 53244 h 113125"/>
                <a:gd name="connsiteX213" fmla="*/ 135249 w 138641"/>
                <a:gd name="connsiteY213" fmla="*/ 49852 h 11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38641" h="113125">
                  <a:moveTo>
                    <a:pt x="18436" y="87757"/>
                  </a:moveTo>
                  <a:lnTo>
                    <a:pt x="18141" y="88642"/>
                  </a:lnTo>
                  <a:lnTo>
                    <a:pt x="18141" y="90117"/>
                  </a:lnTo>
                  <a:lnTo>
                    <a:pt x="18584" y="90560"/>
                  </a:lnTo>
                  <a:lnTo>
                    <a:pt x="19026" y="90560"/>
                  </a:lnTo>
                  <a:lnTo>
                    <a:pt x="19469" y="90265"/>
                  </a:lnTo>
                  <a:lnTo>
                    <a:pt x="19469" y="87462"/>
                  </a:lnTo>
                  <a:lnTo>
                    <a:pt x="18436" y="87462"/>
                  </a:lnTo>
                  <a:close/>
                  <a:moveTo>
                    <a:pt x="24041" y="104276"/>
                  </a:moveTo>
                  <a:lnTo>
                    <a:pt x="25516" y="106341"/>
                  </a:lnTo>
                  <a:lnTo>
                    <a:pt x="26401" y="105309"/>
                  </a:lnTo>
                  <a:lnTo>
                    <a:pt x="23894" y="103686"/>
                  </a:lnTo>
                  <a:lnTo>
                    <a:pt x="23894" y="104276"/>
                  </a:lnTo>
                  <a:close/>
                  <a:moveTo>
                    <a:pt x="136134" y="49557"/>
                  </a:moveTo>
                  <a:lnTo>
                    <a:pt x="135397" y="47050"/>
                  </a:lnTo>
                  <a:lnTo>
                    <a:pt x="135397" y="44542"/>
                  </a:lnTo>
                  <a:lnTo>
                    <a:pt x="137019" y="39380"/>
                  </a:lnTo>
                  <a:lnTo>
                    <a:pt x="138642" y="33775"/>
                  </a:lnTo>
                  <a:lnTo>
                    <a:pt x="138346" y="31563"/>
                  </a:lnTo>
                  <a:lnTo>
                    <a:pt x="136577" y="28023"/>
                  </a:lnTo>
                  <a:lnTo>
                    <a:pt x="134807" y="23746"/>
                  </a:lnTo>
                  <a:lnTo>
                    <a:pt x="132889" y="19026"/>
                  </a:lnTo>
                  <a:lnTo>
                    <a:pt x="132152" y="18289"/>
                  </a:lnTo>
                  <a:lnTo>
                    <a:pt x="131710" y="16961"/>
                  </a:lnTo>
                  <a:lnTo>
                    <a:pt x="131414" y="15486"/>
                  </a:lnTo>
                  <a:lnTo>
                    <a:pt x="132152" y="10619"/>
                  </a:lnTo>
                  <a:lnTo>
                    <a:pt x="132152" y="8997"/>
                  </a:lnTo>
                  <a:lnTo>
                    <a:pt x="134512" y="6784"/>
                  </a:lnTo>
                  <a:lnTo>
                    <a:pt x="135692" y="4277"/>
                  </a:lnTo>
                  <a:lnTo>
                    <a:pt x="136724" y="1475"/>
                  </a:lnTo>
                  <a:lnTo>
                    <a:pt x="136282" y="0"/>
                  </a:lnTo>
                  <a:lnTo>
                    <a:pt x="134807" y="1032"/>
                  </a:lnTo>
                  <a:lnTo>
                    <a:pt x="133479" y="3687"/>
                  </a:lnTo>
                  <a:lnTo>
                    <a:pt x="132595" y="3687"/>
                  </a:lnTo>
                  <a:lnTo>
                    <a:pt x="130382" y="2950"/>
                  </a:lnTo>
                  <a:lnTo>
                    <a:pt x="129644" y="3540"/>
                  </a:lnTo>
                  <a:lnTo>
                    <a:pt x="128169" y="5457"/>
                  </a:lnTo>
                  <a:lnTo>
                    <a:pt x="125662" y="7669"/>
                  </a:lnTo>
                  <a:lnTo>
                    <a:pt x="124482" y="7669"/>
                  </a:lnTo>
                  <a:lnTo>
                    <a:pt x="123597" y="7375"/>
                  </a:lnTo>
                  <a:lnTo>
                    <a:pt x="122565" y="8259"/>
                  </a:lnTo>
                  <a:lnTo>
                    <a:pt x="121090" y="9882"/>
                  </a:lnTo>
                  <a:lnTo>
                    <a:pt x="120500" y="9882"/>
                  </a:lnTo>
                  <a:lnTo>
                    <a:pt x="117993" y="10177"/>
                  </a:lnTo>
                  <a:lnTo>
                    <a:pt x="117108" y="9587"/>
                  </a:lnTo>
                  <a:lnTo>
                    <a:pt x="115928" y="8259"/>
                  </a:lnTo>
                  <a:lnTo>
                    <a:pt x="114010" y="6784"/>
                  </a:lnTo>
                  <a:lnTo>
                    <a:pt x="112241" y="5752"/>
                  </a:lnTo>
                  <a:lnTo>
                    <a:pt x="111356" y="5015"/>
                  </a:lnTo>
                  <a:lnTo>
                    <a:pt x="110471" y="3835"/>
                  </a:lnTo>
                  <a:lnTo>
                    <a:pt x="109733" y="3097"/>
                  </a:lnTo>
                  <a:lnTo>
                    <a:pt x="108259" y="4720"/>
                  </a:lnTo>
                  <a:lnTo>
                    <a:pt x="105899" y="6342"/>
                  </a:lnTo>
                  <a:lnTo>
                    <a:pt x="103686" y="6047"/>
                  </a:lnTo>
                  <a:lnTo>
                    <a:pt x="102506" y="5752"/>
                  </a:lnTo>
                  <a:lnTo>
                    <a:pt x="101621" y="8112"/>
                  </a:lnTo>
                  <a:lnTo>
                    <a:pt x="100884" y="8554"/>
                  </a:lnTo>
                  <a:lnTo>
                    <a:pt x="96754" y="8997"/>
                  </a:lnTo>
                  <a:lnTo>
                    <a:pt x="96017" y="9439"/>
                  </a:lnTo>
                  <a:lnTo>
                    <a:pt x="96607" y="11504"/>
                  </a:lnTo>
                  <a:lnTo>
                    <a:pt x="98967" y="15044"/>
                  </a:lnTo>
                  <a:lnTo>
                    <a:pt x="99704" y="17109"/>
                  </a:lnTo>
                  <a:lnTo>
                    <a:pt x="98229" y="20501"/>
                  </a:lnTo>
                  <a:lnTo>
                    <a:pt x="93952" y="20501"/>
                  </a:lnTo>
                  <a:lnTo>
                    <a:pt x="92034" y="19026"/>
                  </a:lnTo>
                  <a:lnTo>
                    <a:pt x="90265" y="17109"/>
                  </a:lnTo>
                  <a:lnTo>
                    <a:pt x="89674" y="16224"/>
                  </a:lnTo>
                  <a:lnTo>
                    <a:pt x="84217" y="14307"/>
                  </a:lnTo>
                  <a:lnTo>
                    <a:pt x="80530" y="15634"/>
                  </a:lnTo>
                  <a:lnTo>
                    <a:pt x="79350" y="15634"/>
                  </a:lnTo>
                  <a:lnTo>
                    <a:pt x="77580" y="14159"/>
                  </a:lnTo>
                  <a:lnTo>
                    <a:pt x="76548" y="13127"/>
                  </a:lnTo>
                  <a:lnTo>
                    <a:pt x="75515" y="11504"/>
                  </a:lnTo>
                  <a:lnTo>
                    <a:pt x="74925" y="9882"/>
                  </a:lnTo>
                  <a:lnTo>
                    <a:pt x="74925" y="9144"/>
                  </a:lnTo>
                  <a:lnTo>
                    <a:pt x="74483" y="9439"/>
                  </a:lnTo>
                  <a:lnTo>
                    <a:pt x="73303" y="10914"/>
                  </a:lnTo>
                  <a:lnTo>
                    <a:pt x="71975" y="12389"/>
                  </a:lnTo>
                  <a:lnTo>
                    <a:pt x="70943" y="12389"/>
                  </a:lnTo>
                  <a:lnTo>
                    <a:pt x="70206" y="11652"/>
                  </a:lnTo>
                  <a:lnTo>
                    <a:pt x="69615" y="10767"/>
                  </a:lnTo>
                  <a:lnTo>
                    <a:pt x="69321" y="8702"/>
                  </a:lnTo>
                  <a:lnTo>
                    <a:pt x="66961" y="7669"/>
                  </a:lnTo>
                  <a:lnTo>
                    <a:pt x="64306" y="7080"/>
                  </a:lnTo>
                  <a:lnTo>
                    <a:pt x="58997" y="8112"/>
                  </a:lnTo>
                  <a:lnTo>
                    <a:pt x="54719" y="8702"/>
                  </a:lnTo>
                  <a:lnTo>
                    <a:pt x="49852" y="7964"/>
                  </a:lnTo>
                  <a:lnTo>
                    <a:pt x="45279" y="8849"/>
                  </a:lnTo>
                  <a:lnTo>
                    <a:pt x="39085" y="8849"/>
                  </a:lnTo>
                  <a:lnTo>
                    <a:pt x="37020" y="8554"/>
                  </a:lnTo>
                  <a:lnTo>
                    <a:pt x="33333" y="7375"/>
                  </a:lnTo>
                  <a:lnTo>
                    <a:pt x="31858" y="7375"/>
                  </a:lnTo>
                  <a:lnTo>
                    <a:pt x="28908" y="8554"/>
                  </a:lnTo>
                  <a:lnTo>
                    <a:pt x="25811" y="9292"/>
                  </a:lnTo>
                  <a:lnTo>
                    <a:pt x="22861" y="9734"/>
                  </a:lnTo>
                  <a:lnTo>
                    <a:pt x="18436" y="11799"/>
                  </a:lnTo>
                  <a:lnTo>
                    <a:pt x="15192" y="14897"/>
                  </a:lnTo>
                  <a:lnTo>
                    <a:pt x="14306" y="17109"/>
                  </a:lnTo>
                  <a:lnTo>
                    <a:pt x="12684" y="19321"/>
                  </a:lnTo>
                  <a:lnTo>
                    <a:pt x="10472" y="22714"/>
                  </a:lnTo>
                  <a:lnTo>
                    <a:pt x="7669" y="25958"/>
                  </a:lnTo>
                  <a:lnTo>
                    <a:pt x="5752" y="27433"/>
                  </a:lnTo>
                  <a:lnTo>
                    <a:pt x="6342" y="28318"/>
                  </a:lnTo>
                  <a:lnTo>
                    <a:pt x="5900" y="29351"/>
                  </a:lnTo>
                  <a:lnTo>
                    <a:pt x="2802" y="29793"/>
                  </a:lnTo>
                  <a:lnTo>
                    <a:pt x="442" y="29793"/>
                  </a:lnTo>
                  <a:lnTo>
                    <a:pt x="0" y="30531"/>
                  </a:lnTo>
                  <a:lnTo>
                    <a:pt x="295" y="37168"/>
                  </a:lnTo>
                  <a:lnTo>
                    <a:pt x="1180" y="39675"/>
                  </a:lnTo>
                  <a:lnTo>
                    <a:pt x="2802" y="42772"/>
                  </a:lnTo>
                  <a:lnTo>
                    <a:pt x="3834" y="44395"/>
                  </a:lnTo>
                  <a:lnTo>
                    <a:pt x="4572" y="49262"/>
                  </a:lnTo>
                  <a:lnTo>
                    <a:pt x="4867" y="53392"/>
                  </a:lnTo>
                  <a:lnTo>
                    <a:pt x="8259" y="56046"/>
                  </a:lnTo>
                  <a:lnTo>
                    <a:pt x="10176" y="58111"/>
                  </a:lnTo>
                  <a:lnTo>
                    <a:pt x="11504" y="59881"/>
                  </a:lnTo>
                  <a:lnTo>
                    <a:pt x="11062" y="61061"/>
                  </a:lnTo>
                  <a:lnTo>
                    <a:pt x="10176" y="64454"/>
                  </a:lnTo>
                  <a:lnTo>
                    <a:pt x="10914" y="68878"/>
                  </a:lnTo>
                  <a:lnTo>
                    <a:pt x="15634" y="78318"/>
                  </a:lnTo>
                  <a:lnTo>
                    <a:pt x="16076" y="79055"/>
                  </a:lnTo>
                  <a:lnTo>
                    <a:pt x="16076" y="78170"/>
                  </a:lnTo>
                  <a:lnTo>
                    <a:pt x="16519" y="77285"/>
                  </a:lnTo>
                  <a:lnTo>
                    <a:pt x="17994" y="78908"/>
                  </a:lnTo>
                  <a:lnTo>
                    <a:pt x="17994" y="82153"/>
                  </a:lnTo>
                  <a:lnTo>
                    <a:pt x="21091" y="85545"/>
                  </a:lnTo>
                  <a:lnTo>
                    <a:pt x="20649" y="88052"/>
                  </a:lnTo>
                  <a:lnTo>
                    <a:pt x="20206" y="92182"/>
                  </a:lnTo>
                  <a:lnTo>
                    <a:pt x="20649" y="95722"/>
                  </a:lnTo>
                  <a:lnTo>
                    <a:pt x="21828" y="99999"/>
                  </a:lnTo>
                  <a:lnTo>
                    <a:pt x="27138" y="99999"/>
                  </a:lnTo>
                  <a:lnTo>
                    <a:pt x="28613" y="98377"/>
                  </a:lnTo>
                  <a:lnTo>
                    <a:pt x="30088" y="95574"/>
                  </a:lnTo>
                  <a:lnTo>
                    <a:pt x="31858" y="93952"/>
                  </a:lnTo>
                  <a:lnTo>
                    <a:pt x="33480" y="94984"/>
                  </a:lnTo>
                  <a:lnTo>
                    <a:pt x="34955" y="96312"/>
                  </a:lnTo>
                  <a:lnTo>
                    <a:pt x="36725" y="100736"/>
                  </a:lnTo>
                  <a:lnTo>
                    <a:pt x="35693" y="104129"/>
                  </a:lnTo>
                  <a:lnTo>
                    <a:pt x="33333" y="105161"/>
                  </a:lnTo>
                  <a:lnTo>
                    <a:pt x="32005" y="106489"/>
                  </a:lnTo>
                  <a:lnTo>
                    <a:pt x="32005" y="108111"/>
                  </a:lnTo>
                  <a:lnTo>
                    <a:pt x="33186" y="109438"/>
                  </a:lnTo>
                  <a:lnTo>
                    <a:pt x="35103" y="110618"/>
                  </a:lnTo>
                  <a:lnTo>
                    <a:pt x="39822" y="108701"/>
                  </a:lnTo>
                  <a:lnTo>
                    <a:pt x="40560" y="106784"/>
                  </a:lnTo>
                  <a:lnTo>
                    <a:pt x="41445" y="107079"/>
                  </a:lnTo>
                  <a:lnTo>
                    <a:pt x="42330" y="108554"/>
                  </a:lnTo>
                  <a:lnTo>
                    <a:pt x="50884" y="109733"/>
                  </a:lnTo>
                  <a:lnTo>
                    <a:pt x="55162" y="113126"/>
                  </a:lnTo>
                  <a:lnTo>
                    <a:pt x="56194" y="112831"/>
                  </a:lnTo>
                  <a:lnTo>
                    <a:pt x="57374" y="111798"/>
                  </a:lnTo>
                  <a:lnTo>
                    <a:pt x="58701" y="110471"/>
                  </a:lnTo>
                  <a:lnTo>
                    <a:pt x="65191" y="110471"/>
                  </a:lnTo>
                  <a:lnTo>
                    <a:pt x="66076" y="110028"/>
                  </a:lnTo>
                  <a:lnTo>
                    <a:pt x="67403" y="108554"/>
                  </a:lnTo>
                  <a:lnTo>
                    <a:pt x="69615" y="106636"/>
                  </a:lnTo>
                  <a:lnTo>
                    <a:pt x="71238" y="105604"/>
                  </a:lnTo>
                  <a:lnTo>
                    <a:pt x="71681" y="104719"/>
                  </a:lnTo>
                  <a:lnTo>
                    <a:pt x="71090" y="102801"/>
                  </a:lnTo>
                  <a:lnTo>
                    <a:pt x="70796" y="100736"/>
                  </a:lnTo>
                  <a:lnTo>
                    <a:pt x="71386" y="100146"/>
                  </a:lnTo>
                  <a:lnTo>
                    <a:pt x="74335" y="100442"/>
                  </a:lnTo>
                  <a:lnTo>
                    <a:pt x="77580" y="101326"/>
                  </a:lnTo>
                  <a:lnTo>
                    <a:pt x="78318" y="101769"/>
                  </a:lnTo>
                  <a:lnTo>
                    <a:pt x="80235" y="99262"/>
                  </a:lnTo>
                  <a:lnTo>
                    <a:pt x="80677" y="98967"/>
                  </a:lnTo>
                  <a:lnTo>
                    <a:pt x="81857" y="98967"/>
                  </a:lnTo>
                  <a:lnTo>
                    <a:pt x="85102" y="98524"/>
                  </a:lnTo>
                  <a:lnTo>
                    <a:pt x="88199" y="97934"/>
                  </a:lnTo>
                  <a:lnTo>
                    <a:pt x="89674" y="97934"/>
                  </a:lnTo>
                  <a:lnTo>
                    <a:pt x="91149" y="99704"/>
                  </a:lnTo>
                  <a:lnTo>
                    <a:pt x="92329" y="101326"/>
                  </a:lnTo>
                  <a:lnTo>
                    <a:pt x="92919" y="101326"/>
                  </a:lnTo>
                  <a:lnTo>
                    <a:pt x="94542" y="100736"/>
                  </a:lnTo>
                  <a:lnTo>
                    <a:pt x="95869" y="101621"/>
                  </a:lnTo>
                  <a:lnTo>
                    <a:pt x="98671" y="103096"/>
                  </a:lnTo>
                  <a:lnTo>
                    <a:pt x="100442" y="103096"/>
                  </a:lnTo>
                  <a:lnTo>
                    <a:pt x="99557" y="99851"/>
                  </a:lnTo>
                  <a:lnTo>
                    <a:pt x="100442" y="97492"/>
                  </a:lnTo>
                  <a:lnTo>
                    <a:pt x="100442" y="96902"/>
                  </a:lnTo>
                  <a:lnTo>
                    <a:pt x="98671" y="95869"/>
                  </a:lnTo>
                  <a:lnTo>
                    <a:pt x="93214" y="91445"/>
                  </a:lnTo>
                  <a:lnTo>
                    <a:pt x="92329" y="90117"/>
                  </a:lnTo>
                  <a:lnTo>
                    <a:pt x="92329" y="85102"/>
                  </a:lnTo>
                  <a:lnTo>
                    <a:pt x="91739" y="83185"/>
                  </a:lnTo>
                  <a:lnTo>
                    <a:pt x="91739" y="82005"/>
                  </a:lnTo>
                  <a:lnTo>
                    <a:pt x="92182" y="81120"/>
                  </a:lnTo>
                  <a:lnTo>
                    <a:pt x="93214" y="80825"/>
                  </a:lnTo>
                  <a:lnTo>
                    <a:pt x="94247" y="80825"/>
                  </a:lnTo>
                  <a:lnTo>
                    <a:pt x="94984" y="79940"/>
                  </a:lnTo>
                  <a:lnTo>
                    <a:pt x="96312" y="78023"/>
                  </a:lnTo>
                  <a:lnTo>
                    <a:pt x="98819" y="78023"/>
                  </a:lnTo>
                  <a:lnTo>
                    <a:pt x="102359" y="79350"/>
                  </a:lnTo>
                  <a:lnTo>
                    <a:pt x="105014" y="80088"/>
                  </a:lnTo>
                  <a:lnTo>
                    <a:pt x="106636" y="80088"/>
                  </a:lnTo>
                  <a:lnTo>
                    <a:pt x="106931" y="79645"/>
                  </a:lnTo>
                  <a:lnTo>
                    <a:pt x="106931" y="73008"/>
                  </a:lnTo>
                  <a:lnTo>
                    <a:pt x="109143" y="72566"/>
                  </a:lnTo>
                  <a:lnTo>
                    <a:pt x="112535" y="72566"/>
                  </a:lnTo>
                  <a:lnTo>
                    <a:pt x="114306" y="72271"/>
                  </a:lnTo>
                  <a:lnTo>
                    <a:pt x="115928" y="70353"/>
                  </a:lnTo>
                  <a:lnTo>
                    <a:pt x="120205" y="69763"/>
                  </a:lnTo>
                  <a:lnTo>
                    <a:pt x="123302" y="67108"/>
                  </a:lnTo>
                  <a:lnTo>
                    <a:pt x="126105" y="64454"/>
                  </a:lnTo>
                  <a:lnTo>
                    <a:pt x="127432" y="63716"/>
                  </a:lnTo>
                  <a:lnTo>
                    <a:pt x="129202" y="63274"/>
                  </a:lnTo>
                  <a:lnTo>
                    <a:pt x="130529" y="63274"/>
                  </a:lnTo>
                  <a:lnTo>
                    <a:pt x="132152" y="64896"/>
                  </a:lnTo>
                  <a:lnTo>
                    <a:pt x="133479" y="64011"/>
                  </a:lnTo>
                  <a:lnTo>
                    <a:pt x="135102" y="62241"/>
                  </a:lnTo>
                  <a:lnTo>
                    <a:pt x="135987" y="60471"/>
                  </a:lnTo>
                  <a:lnTo>
                    <a:pt x="136429" y="57669"/>
                  </a:lnTo>
                  <a:lnTo>
                    <a:pt x="136134" y="53244"/>
                  </a:lnTo>
                  <a:lnTo>
                    <a:pt x="135249" y="49852"/>
                  </a:lnTo>
                  <a:close/>
                </a:path>
              </a:pathLst>
            </a:custGeom>
            <a:grpFill/>
            <a:ln w="3175" cap="flat">
              <a:solidFill>
                <a:schemeClr val="bg2">
                  <a:lumMod val="90000"/>
                </a:schemeClr>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E6A77DBE-9495-8267-91DF-199F4E68136A}"/>
                </a:ext>
              </a:extLst>
            </p:cNvPr>
            <p:cNvSpPr/>
            <p:nvPr/>
          </p:nvSpPr>
          <p:spPr>
            <a:xfrm>
              <a:off x="7597903" y="3095311"/>
              <a:ext cx="288198" cy="124925"/>
            </a:xfrm>
            <a:custGeom>
              <a:avLst/>
              <a:gdLst>
                <a:gd name="connsiteX0" fmla="*/ 287018 w 288198"/>
                <a:gd name="connsiteY0" fmla="*/ 34808 h 124925"/>
                <a:gd name="connsiteX1" fmla="*/ 286428 w 288198"/>
                <a:gd name="connsiteY1" fmla="*/ 32890 h 124925"/>
                <a:gd name="connsiteX2" fmla="*/ 282889 w 288198"/>
                <a:gd name="connsiteY2" fmla="*/ 29351 h 124925"/>
                <a:gd name="connsiteX3" fmla="*/ 278906 w 288198"/>
                <a:gd name="connsiteY3" fmla="*/ 25958 h 124925"/>
                <a:gd name="connsiteX4" fmla="*/ 275809 w 288198"/>
                <a:gd name="connsiteY4" fmla="*/ 25221 h 124925"/>
                <a:gd name="connsiteX5" fmla="*/ 270499 w 288198"/>
                <a:gd name="connsiteY5" fmla="*/ 24631 h 124925"/>
                <a:gd name="connsiteX6" fmla="*/ 267697 w 288198"/>
                <a:gd name="connsiteY6" fmla="*/ 24631 h 124925"/>
                <a:gd name="connsiteX7" fmla="*/ 266074 w 288198"/>
                <a:gd name="connsiteY7" fmla="*/ 23746 h 124925"/>
                <a:gd name="connsiteX8" fmla="*/ 264452 w 288198"/>
                <a:gd name="connsiteY8" fmla="*/ 21681 h 124925"/>
                <a:gd name="connsiteX9" fmla="*/ 262535 w 288198"/>
                <a:gd name="connsiteY9" fmla="*/ 19911 h 124925"/>
                <a:gd name="connsiteX10" fmla="*/ 260175 w 288198"/>
                <a:gd name="connsiteY10" fmla="*/ 17994 h 124925"/>
                <a:gd name="connsiteX11" fmla="*/ 259142 w 288198"/>
                <a:gd name="connsiteY11" fmla="*/ 15044 h 124925"/>
                <a:gd name="connsiteX12" fmla="*/ 258110 w 288198"/>
                <a:gd name="connsiteY12" fmla="*/ 14454 h 124925"/>
                <a:gd name="connsiteX13" fmla="*/ 256340 w 288198"/>
                <a:gd name="connsiteY13" fmla="*/ 14897 h 124925"/>
                <a:gd name="connsiteX14" fmla="*/ 253390 w 288198"/>
                <a:gd name="connsiteY14" fmla="*/ 14897 h 124925"/>
                <a:gd name="connsiteX15" fmla="*/ 251768 w 288198"/>
                <a:gd name="connsiteY15" fmla="*/ 14602 h 124925"/>
                <a:gd name="connsiteX16" fmla="*/ 249261 w 288198"/>
                <a:gd name="connsiteY16" fmla="*/ 14159 h 124925"/>
                <a:gd name="connsiteX17" fmla="*/ 245426 w 288198"/>
                <a:gd name="connsiteY17" fmla="*/ 12979 h 124925"/>
                <a:gd name="connsiteX18" fmla="*/ 242328 w 288198"/>
                <a:gd name="connsiteY18" fmla="*/ 11799 h 124925"/>
                <a:gd name="connsiteX19" fmla="*/ 236281 w 288198"/>
                <a:gd name="connsiteY19" fmla="*/ 11799 h 124925"/>
                <a:gd name="connsiteX20" fmla="*/ 229349 w 288198"/>
                <a:gd name="connsiteY20" fmla="*/ 12094 h 124925"/>
                <a:gd name="connsiteX21" fmla="*/ 223597 w 288198"/>
                <a:gd name="connsiteY21" fmla="*/ 10914 h 124925"/>
                <a:gd name="connsiteX22" fmla="*/ 218877 w 288198"/>
                <a:gd name="connsiteY22" fmla="*/ 10619 h 124925"/>
                <a:gd name="connsiteX23" fmla="*/ 212240 w 288198"/>
                <a:gd name="connsiteY23" fmla="*/ 10619 h 124925"/>
                <a:gd name="connsiteX24" fmla="*/ 208700 w 288198"/>
                <a:gd name="connsiteY24" fmla="*/ 10324 h 124925"/>
                <a:gd name="connsiteX25" fmla="*/ 203981 w 288198"/>
                <a:gd name="connsiteY25" fmla="*/ 8555 h 124925"/>
                <a:gd name="connsiteX26" fmla="*/ 201031 w 288198"/>
                <a:gd name="connsiteY26" fmla="*/ 8555 h 124925"/>
                <a:gd name="connsiteX27" fmla="*/ 193214 w 288198"/>
                <a:gd name="connsiteY27" fmla="*/ 9882 h 124925"/>
                <a:gd name="connsiteX28" fmla="*/ 189674 w 288198"/>
                <a:gd name="connsiteY28" fmla="*/ 10177 h 124925"/>
                <a:gd name="connsiteX29" fmla="*/ 182005 w 288198"/>
                <a:gd name="connsiteY29" fmla="*/ 10177 h 124925"/>
                <a:gd name="connsiteX30" fmla="*/ 174482 w 288198"/>
                <a:gd name="connsiteY30" fmla="*/ 9882 h 124925"/>
                <a:gd name="connsiteX31" fmla="*/ 172122 w 288198"/>
                <a:gd name="connsiteY31" fmla="*/ 9587 h 124925"/>
                <a:gd name="connsiteX32" fmla="*/ 170795 w 288198"/>
                <a:gd name="connsiteY32" fmla="*/ 9587 h 124925"/>
                <a:gd name="connsiteX33" fmla="*/ 167993 w 288198"/>
                <a:gd name="connsiteY33" fmla="*/ 12979 h 124925"/>
                <a:gd name="connsiteX34" fmla="*/ 166813 w 288198"/>
                <a:gd name="connsiteY34" fmla="*/ 13422 h 124925"/>
                <a:gd name="connsiteX35" fmla="*/ 159733 w 288198"/>
                <a:gd name="connsiteY35" fmla="*/ 12684 h 124925"/>
                <a:gd name="connsiteX36" fmla="*/ 151474 w 288198"/>
                <a:gd name="connsiteY36" fmla="*/ 10619 h 124925"/>
                <a:gd name="connsiteX37" fmla="*/ 145427 w 288198"/>
                <a:gd name="connsiteY37" fmla="*/ 8259 h 124925"/>
                <a:gd name="connsiteX38" fmla="*/ 140264 w 288198"/>
                <a:gd name="connsiteY38" fmla="*/ 5752 h 124925"/>
                <a:gd name="connsiteX39" fmla="*/ 133480 w 288198"/>
                <a:gd name="connsiteY39" fmla="*/ 1917 h 124925"/>
                <a:gd name="connsiteX40" fmla="*/ 129497 w 288198"/>
                <a:gd name="connsiteY40" fmla="*/ 0 h 124925"/>
                <a:gd name="connsiteX41" fmla="*/ 128908 w 288198"/>
                <a:gd name="connsiteY41" fmla="*/ 1180 h 124925"/>
                <a:gd name="connsiteX42" fmla="*/ 127875 w 288198"/>
                <a:gd name="connsiteY42" fmla="*/ 1475 h 124925"/>
                <a:gd name="connsiteX43" fmla="*/ 122713 w 288198"/>
                <a:gd name="connsiteY43" fmla="*/ 1475 h 124925"/>
                <a:gd name="connsiteX44" fmla="*/ 121091 w 288198"/>
                <a:gd name="connsiteY44" fmla="*/ 3392 h 124925"/>
                <a:gd name="connsiteX45" fmla="*/ 116666 w 288198"/>
                <a:gd name="connsiteY45" fmla="*/ 4867 h 124925"/>
                <a:gd name="connsiteX46" fmla="*/ 113863 w 288198"/>
                <a:gd name="connsiteY46" fmla="*/ 6195 h 124925"/>
                <a:gd name="connsiteX47" fmla="*/ 112389 w 288198"/>
                <a:gd name="connsiteY47" fmla="*/ 7669 h 124925"/>
                <a:gd name="connsiteX48" fmla="*/ 109586 w 288198"/>
                <a:gd name="connsiteY48" fmla="*/ 17109 h 124925"/>
                <a:gd name="connsiteX49" fmla="*/ 108849 w 288198"/>
                <a:gd name="connsiteY49" fmla="*/ 20501 h 124925"/>
                <a:gd name="connsiteX50" fmla="*/ 110766 w 288198"/>
                <a:gd name="connsiteY50" fmla="*/ 26253 h 124925"/>
                <a:gd name="connsiteX51" fmla="*/ 108701 w 288198"/>
                <a:gd name="connsiteY51" fmla="*/ 25958 h 124925"/>
                <a:gd name="connsiteX52" fmla="*/ 106194 w 288198"/>
                <a:gd name="connsiteY52" fmla="*/ 24483 h 124925"/>
                <a:gd name="connsiteX53" fmla="*/ 105309 w 288198"/>
                <a:gd name="connsiteY53" fmla="*/ 23304 h 124925"/>
                <a:gd name="connsiteX54" fmla="*/ 102949 w 288198"/>
                <a:gd name="connsiteY54" fmla="*/ 22566 h 124925"/>
                <a:gd name="connsiteX55" fmla="*/ 94247 w 288198"/>
                <a:gd name="connsiteY55" fmla="*/ 21534 h 124925"/>
                <a:gd name="connsiteX56" fmla="*/ 92624 w 288198"/>
                <a:gd name="connsiteY56" fmla="*/ 20206 h 124925"/>
                <a:gd name="connsiteX57" fmla="*/ 91592 w 288198"/>
                <a:gd name="connsiteY57" fmla="*/ 19174 h 124925"/>
                <a:gd name="connsiteX58" fmla="*/ 89380 w 288198"/>
                <a:gd name="connsiteY58" fmla="*/ 18436 h 124925"/>
                <a:gd name="connsiteX59" fmla="*/ 86135 w 288198"/>
                <a:gd name="connsiteY59" fmla="*/ 17846 h 124925"/>
                <a:gd name="connsiteX60" fmla="*/ 79203 w 288198"/>
                <a:gd name="connsiteY60" fmla="*/ 15339 h 124925"/>
                <a:gd name="connsiteX61" fmla="*/ 76253 w 288198"/>
                <a:gd name="connsiteY61" fmla="*/ 15339 h 124925"/>
                <a:gd name="connsiteX62" fmla="*/ 67256 w 288198"/>
                <a:gd name="connsiteY62" fmla="*/ 13274 h 124925"/>
                <a:gd name="connsiteX63" fmla="*/ 65044 w 288198"/>
                <a:gd name="connsiteY63" fmla="*/ 13274 h 124925"/>
                <a:gd name="connsiteX64" fmla="*/ 61504 w 288198"/>
                <a:gd name="connsiteY64" fmla="*/ 14602 h 124925"/>
                <a:gd name="connsiteX65" fmla="*/ 59292 w 288198"/>
                <a:gd name="connsiteY65" fmla="*/ 15044 h 124925"/>
                <a:gd name="connsiteX66" fmla="*/ 56932 w 288198"/>
                <a:gd name="connsiteY66" fmla="*/ 14602 h 124925"/>
                <a:gd name="connsiteX67" fmla="*/ 52654 w 288198"/>
                <a:gd name="connsiteY67" fmla="*/ 16224 h 124925"/>
                <a:gd name="connsiteX68" fmla="*/ 50295 w 288198"/>
                <a:gd name="connsiteY68" fmla="*/ 18289 h 124925"/>
                <a:gd name="connsiteX69" fmla="*/ 48377 w 288198"/>
                <a:gd name="connsiteY69" fmla="*/ 20796 h 124925"/>
                <a:gd name="connsiteX70" fmla="*/ 46460 w 288198"/>
                <a:gd name="connsiteY70" fmla="*/ 22419 h 124925"/>
                <a:gd name="connsiteX71" fmla="*/ 45870 w 288198"/>
                <a:gd name="connsiteY71" fmla="*/ 24779 h 124925"/>
                <a:gd name="connsiteX72" fmla="*/ 44543 w 288198"/>
                <a:gd name="connsiteY72" fmla="*/ 25958 h 124925"/>
                <a:gd name="connsiteX73" fmla="*/ 42920 w 288198"/>
                <a:gd name="connsiteY73" fmla="*/ 28466 h 124925"/>
                <a:gd name="connsiteX74" fmla="*/ 42920 w 288198"/>
                <a:gd name="connsiteY74" fmla="*/ 29941 h 124925"/>
                <a:gd name="connsiteX75" fmla="*/ 44395 w 288198"/>
                <a:gd name="connsiteY75" fmla="*/ 31416 h 124925"/>
                <a:gd name="connsiteX76" fmla="*/ 45280 w 288198"/>
                <a:gd name="connsiteY76" fmla="*/ 30826 h 124925"/>
                <a:gd name="connsiteX77" fmla="*/ 46755 w 288198"/>
                <a:gd name="connsiteY77" fmla="*/ 30236 h 124925"/>
                <a:gd name="connsiteX78" fmla="*/ 49262 w 288198"/>
                <a:gd name="connsiteY78" fmla="*/ 31268 h 124925"/>
                <a:gd name="connsiteX79" fmla="*/ 51475 w 288198"/>
                <a:gd name="connsiteY79" fmla="*/ 32596 h 124925"/>
                <a:gd name="connsiteX80" fmla="*/ 51917 w 288198"/>
                <a:gd name="connsiteY80" fmla="*/ 33186 h 124925"/>
                <a:gd name="connsiteX81" fmla="*/ 51917 w 288198"/>
                <a:gd name="connsiteY81" fmla="*/ 33923 h 124925"/>
                <a:gd name="connsiteX82" fmla="*/ 46755 w 288198"/>
                <a:gd name="connsiteY82" fmla="*/ 36578 h 124925"/>
                <a:gd name="connsiteX83" fmla="*/ 43510 w 288198"/>
                <a:gd name="connsiteY83" fmla="*/ 37758 h 124925"/>
                <a:gd name="connsiteX84" fmla="*/ 42035 w 288198"/>
                <a:gd name="connsiteY84" fmla="*/ 38053 h 124925"/>
                <a:gd name="connsiteX85" fmla="*/ 41593 w 288198"/>
                <a:gd name="connsiteY85" fmla="*/ 38348 h 124925"/>
                <a:gd name="connsiteX86" fmla="*/ 40560 w 288198"/>
                <a:gd name="connsiteY86" fmla="*/ 41445 h 124925"/>
                <a:gd name="connsiteX87" fmla="*/ 38643 w 288198"/>
                <a:gd name="connsiteY87" fmla="*/ 42035 h 124925"/>
                <a:gd name="connsiteX88" fmla="*/ 36136 w 288198"/>
                <a:gd name="connsiteY88" fmla="*/ 42920 h 124925"/>
                <a:gd name="connsiteX89" fmla="*/ 34366 w 288198"/>
                <a:gd name="connsiteY89" fmla="*/ 44247 h 124925"/>
                <a:gd name="connsiteX90" fmla="*/ 31563 w 288198"/>
                <a:gd name="connsiteY90" fmla="*/ 47492 h 124925"/>
                <a:gd name="connsiteX91" fmla="*/ 24336 w 288198"/>
                <a:gd name="connsiteY91" fmla="*/ 52212 h 124925"/>
                <a:gd name="connsiteX92" fmla="*/ 24336 w 288198"/>
                <a:gd name="connsiteY92" fmla="*/ 53244 h 124925"/>
                <a:gd name="connsiteX93" fmla="*/ 24926 w 288198"/>
                <a:gd name="connsiteY93" fmla="*/ 53982 h 124925"/>
                <a:gd name="connsiteX94" fmla="*/ 27286 w 288198"/>
                <a:gd name="connsiteY94" fmla="*/ 54572 h 124925"/>
                <a:gd name="connsiteX95" fmla="*/ 30384 w 288198"/>
                <a:gd name="connsiteY95" fmla="*/ 56047 h 124925"/>
                <a:gd name="connsiteX96" fmla="*/ 32006 w 288198"/>
                <a:gd name="connsiteY96" fmla="*/ 57227 h 124925"/>
                <a:gd name="connsiteX97" fmla="*/ 36578 w 288198"/>
                <a:gd name="connsiteY97" fmla="*/ 55752 h 124925"/>
                <a:gd name="connsiteX98" fmla="*/ 37758 w 288198"/>
                <a:gd name="connsiteY98" fmla="*/ 56047 h 124925"/>
                <a:gd name="connsiteX99" fmla="*/ 38938 w 288198"/>
                <a:gd name="connsiteY99" fmla="*/ 57522 h 124925"/>
                <a:gd name="connsiteX100" fmla="*/ 40265 w 288198"/>
                <a:gd name="connsiteY100" fmla="*/ 61799 h 124925"/>
                <a:gd name="connsiteX101" fmla="*/ 42330 w 288198"/>
                <a:gd name="connsiteY101" fmla="*/ 62979 h 124925"/>
                <a:gd name="connsiteX102" fmla="*/ 44985 w 288198"/>
                <a:gd name="connsiteY102" fmla="*/ 63864 h 124925"/>
                <a:gd name="connsiteX103" fmla="*/ 46607 w 288198"/>
                <a:gd name="connsiteY103" fmla="*/ 64159 h 124925"/>
                <a:gd name="connsiteX104" fmla="*/ 48820 w 288198"/>
                <a:gd name="connsiteY104" fmla="*/ 65191 h 124925"/>
                <a:gd name="connsiteX105" fmla="*/ 51770 w 288198"/>
                <a:gd name="connsiteY105" fmla="*/ 65634 h 124925"/>
                <a:gd name="connsiteX106" fmla="*/ 53687 w 288198"/>
                <a:gd name="connsiteY106" fmla="*/ 65191 h 124925"/>
                <a:gd name="connsiteX107" fmla="*/ 56195 w 288198"/>
                <a:gd name="connsiteY107" fmla="*/ 66076 h 124925"/>
                <a:gd name="connsiteX108" fmla="*/ 56637 w 288198"/>
                <a:gd name="connsiteY108" fmla="*/ 65634 h 124925"/>
                <a:gd name="connsiteX109" fmla="*/ 56932 w 288198"/>
                <a:gd name="connsiteY109" fmla="*/ 59291 h 124925"/>
                <a:gd name="connsiteX110" fmla="*/ 58997 w 288198"/>
                <a:gd name="connsiteY110" fmla="*/ 60324 h 124925"/>
                <a:gd name="connsiteX111" fmla="*/ 60177 w 288198"/>
                <a:gd name="connsiteY111" fmla="*/ 60324 h 124925"/>
                <a:gd name="connsiteX112" fmla="*/ 61209 w 288198"/>
                <a:gd name="connsiteY112" fmla="*/ 59586 h 124925"/>
                <a:gd name="connsiteX113" fmla="*/ 61799 w 288198"/>
                <a:gd name="connsiteY113" fmla="*/ 58554 h 124925"/>
                <a:gd name="connsiteX114" fmla="*/ 62094 w 288198"/>
                <a:gd name="connsiteY114" fmla="*/ 56489 h 124925"/>
                <a:gd name="connsiteX115" fmla="*/ 61652 w 288198"/>
                <a:gd name="connsiteY115" fmla="*/ 54424 h 124925"/>
                <a:gd name="connsiteX116" fmla="*/ 62537 w 288198"/>
                <a:gd name="connsiteY116" fmla="*/ 53392 h 124925"/>
                <a:gd name="connsiteX117" fmla="*/ 63716 w 288198"/>
                <a:gd name="connsiteY117" fmla="*/ 53392 h 124925"/>
                <a:gd name="connsiteX118" fmla="*/ 64012 w 288198"/>
                <a:gd name="connsiteY118" fmla="*/ 53982 h 124925"/>
                <a:gd name="connsiteX119" fmla="*/ 64012 w 288198"/>
                <a:gd name="connsiteY119" fmla="*/ 55899 h 124925"/>
                <a:gd name="connsiteX120" fmla="*/ 65634 w 288198"/>
                <a:gd name="connsiteY120" fmla="*/ 56637 h 124925"/>
                <a:gd name="connsiteX121" fmla="*/ 66519 w 288198"/>
                <a:gd name="connsiteY121" fmla="*/ 57079 h 124925"/>
                <a:gd name="connsiteX122" fmla="*/ 67404 w 288198"/>
                <a:gd name="connsiteY122" fmla="*/ 58701 h 124925"/>
                <a:gd name="connsiteX123" fmla="*/ 68289 w 288198"/>
                <a:gd name="connsiteY123" fmla="*/ 60176 h 124925"/>
                <a:gd name="connsiteX124" fmla="*/ 68879 w 288198"/>
                <a:gd name="connsiteY124" fmla="*/ 63864 h 124925"/>
                <a:gd name="connsiteX125" fmla="*/ 70944 w 288198"/>
                <a:gd name="connsiteY125" fmla="*/ 64159 h 124925"/>
                <a:gd name="connsiteX126" fmla="*/ 73451 w 288198"/>
                <a:gd name="connsiteY126" fmla="*/ 64896 h 124925"/>
                <a:gd name="connsiteX127" fmla="*/ 75073 w 288198"/>
                <a:gd name="connsiteY127" fmla="*/ 64159 h 124925"/>
                <a:gd name="connsiteX128" fmla="*/ 76401 w 288198"/>
                <a:gd name="connsiteY128" fmla="*/ 64601 h 124925"/>
                <a:gd name="connsiteX129" fmla="*/ 76843 w 288198"/>
                <a:gd name="connsiteY129" fmla="*/ 66371 h 124925"/>
                <a:gd name="connsiteX130" fmla="*/ 76843 w 288198"/>
                <a:gd name="connsiteY130" fmla="*/ 69173 h 124925"/>
                <a:gd name="connsiteX131" fmla="*/ 77728 w 288198"/>
                <a:gd name="connsiteY131" fmla="*/ 69468 h 124925"/>
                <a:gd name="connsiteX132" fmla="*/ 79793 w 288198"/>
                <a:gd name="connsiteY132" fmla="*/ 68731 h 124925"/>
                <a:gd name="connsiteX133" fmla="*/ 81563 w 288198"/>
                <a:gd name="connsiteY133" fmla="*/ 68731 h 124925"/>
                <a:gd name="connsiteX134" fmla="*/ 83185 w 288198"/>
                <a:gd name="connsiteY134" fmla="*/ 69321 h 124925"/>
                <a:gd name="connsiteX135" fmla="*/ 85250 w 288198"/>
                <a:gd name="connsiteY135" fmla="*/ 70501 h 124925"/>
                <a:gd name="connsiteX136" fmla="*/ 88200 w 288198"/>
                <a:gd name="connsiteY136" fmla="*/ 73598 h 124925"/>
                <a:gd name="connsiteX137" fmla="*/ 89232 w 288198"/>
                <a:gd name="connsiteY137" fmla="*/ 74041 h 124925"/>
                <a:gd name="connsiteX138" fmla="*/ 93805 w 288198"/>
                <a:gd name="connsiteY138" fmla="*/ 74336 h 124925"/>
                <a:gd name="connsiteX139" fmla="*/ 94690 w 288198"/>
                <a:gd name="connsiteY139" fmla="*/ 74926 h 124925"/>
                <a:gd name="connsiteX140" fmla="*/ 96312 w 288198"/>
                <a:gd name="connsiteY140" fmla="*/ 74926 h 124925"/>
                <a:gd name="connsiteX141" fmla="*/ 97934 w 288198"/>
                <a:gd name="connsiteY141" fmla="*/ 74336 h 124925"/>
                <a:gd name="connsiteX142" fmla="*/ 101622 w 288198"/>
                <a:gd name="connsiteY142" fmla="*/ 75368 h 124925"/>
                <a:gd name="connsiteX143" fmla="*/ 101622 w 288198"/>
                <a:gd name="connsiteY143" fmla="*/ 75958 h 124925"/>
                <a:gd name="connsiteX144" fmla="*/ 101179 w 288198"/>
                <a:gd name="connsiteY144" fmla="*/ 76695 h 124925"/>
                <a:gd name="connsiteX145" fmla="*/ 92330 w 288198"/>
                <a:gd name="connsiteY145" fmla="*/ 80825 h 124925"/>
                <a:gd name="connsiteX146" fmla="*/ 91740 w 288198"/>
                <a:gd name="connsiteY146" fmla="*/ 82153 h 124925"/>
                <a:gd name="connsiteX147" fmla="*/ 89970 w 288198"/>
                <a:gd name="connsiteY147" fmla="*/ 83775 h 124925"/>
                <a:gd name="connsiteX148" fmla="*/ 88052 w 288198"/>
                <a:gd name="connsiteY148" fmla="*/ 84660 h 124925"/>
                <a:gd name="connsiteX149" fmla="*/ 87167 w 288198"/>
                <a:gd name="connsiteY149" fmla="*/ 84660 h 124925"/>
                <a:gd name="connsiteX150" fmla="*/ 82890 w 288198"/>
                <a:gd name="connsiteY150" fmla="*/ 83038 h 124925"/>
                <a:gd name="connsiteX151" fmla="*/ 82448 w 288198"/>
                <a:gd name="connsiteY151" fmla="*/ 83480 h 124925"/>
                <a:gd name="connsiteX152" fmla="*/ 82153 w 288198"/>
                <a:gd name="connsiteY152" fmla="*/ 84217 h 124925"/>
                <a:gd name="connsiteX153" fmla="*/ 82153 w 288198"/>
                <a:gd name="connsiteY153" fmla="*/ 84955 h 124925"/>
                <a:gd name="connsiteX154" fmla="*/ 83185 w 288198"/>
                <a:gd name="connsiteY154" fmla="*/ 86725 h 124925"/>
                <a:gd name="connsiteX155" fmla="*/ 82743 w 288198"/>
                <a:gd name="connsiteY155" fmla="*/ 87757 h 124925"/>
                <a:gd name="connsiteX156" fmla="*/ 81858 w 288198"/>
                <a:gd name="connsiteY156" fmla="*/ 88495 h 124925"/>
                <a:gd name="connsiteX157" fmla="*/ 79203 w 288198"/>
                <a:gd name="connsiteY157" fmla="*/ 87757 h 124925"/>
                <a:gd name="connsiteX158" fmla="*/ 78761 w 288198"/>
                <a:gd name="connsiteY158" fmla="*/ 87315 h 124925"/>
                <a:gd name="connsiteX159" fmla="*/ 78761 w 288198"/>
                <a:gd name="connsiteY159" fmla="*/ 86872 h 124925"/>
                <a:gd name="connsiteX160" fmla="*/ 77728 w 288198"/>
                <a:gd name="connsiteY160" fmla="*/ 86872 h 124925"/>
                <a:gd name="connsiteX161" fmla="*/ 76106 w 288198"/>
                <a:gd name="connsiteY161" fmla="*/ 87315 h 124925"/>
                <a:gd name="connsiteX162" fmla="*/ 73008 w 288198"/>
                <a:gd name="connsiteY162" fmla="*/ 90265 h 124925"/>
                <a:gd name="connsiteX163" fmla="*/ 71976 w 288198"/>
                <a:gd name="connsiteY163" fmla="*/ 91887 h 124925"/>
                <a:gd name="connsiteX164" fmla="*/ 71533 w 288198"/>
                <a:gd name="connsiteY164" fmla="*/ 92772 h 124925"/>
                <a:gd name="connsiteX165" fmla="*/ 70206 w 288198"/>
                <a:gd name="connsiteY165" fmla="*/ 93362 h 124925"/>
                <a:gd name="connsiteX166" fmla="*/ 68731 w 288198"/>
                <a:gd name="connsiteY166" fmla="*/ 93362 h 124925"/>
                <a:gd name="connsiteX167" fmla="*/ 66814 w 288198"/>
                <a:gd name="connsiteY167" fmla="*/ 94984 h 124925"/>
                <a:gd name="connsiteX168" fmla="*/ 64749 w 288198"/>
                <a:gd name="connsiteY168" fmla="*/ 96017 h 124925"/>
                <a:gd name="connsiteX169" fmla="*/ 64012 w 288198"/>
                <a:gd name="connsiteY169" fmla="*/ 95279 h 124925"/>
                <a:gd name="connsiteX170" fmla="*/ 63569 w 288198"/>
                <a:gd name="connsiteY170" fmla="*/ 94394 h 124925"/>
                <a:gd name="connsiteX171" fmla="*/ 62979 w 288198"/>
                <a:gd name="connsiteY171" fmla="*/ 94099 h 124925"/>
                <a:gd name="connsiteX172" fmla="*/ 61652 w 288198"/>
                <a:gd name="connsiteY172" fmla="*/ 94099 h 124925"/>
                <a:gd name="connsiteX173" fmla="*/ 60029 w 288198"/>
                <a:gd name="connsiteY173" fmla="*/ 94394 h 124925"/>
                <a:gd name="connsiteX174" fmla="*/ 58407 w 288198"/>
                <a:gd name="connsiteY174" fmla="*/ 93362 h 124925"/>
                <a:gd name="connsiteX175" fmla="*/ 56342 w 288198"/>
                <a:gd name="connsiteY175" fmla="*/ 92330 h 124925"/>
                <a:gd name="connsiteX176" fmla="*/ 54424 w 288198"/>
                <a:gd name="connsiteY176" fmla="*/ 92035 h 124925"/>
                <a:gd name="connsiteX177" fmla="*/ 48967 w 288198"/>
                <a:gd name="connsiteY177" fmla="*/ 92477 h 124925"/>
                <a:gd name="connsiteX178" fmla="*/ 46312 w 288198"/>
                <a:gd name="connsiteY178" fmla="*/ 92920 h 124925"/>
                <a:gd name="connsiteX179" fmla="*/ 45428 w 288198"/>
                <a:gd name="connsiteY179" fmla="*/ 93362 h 124925"/>
                <a:gd name="connsiteX180" fmla="*/ 45428 w 288198"/>
                <a:gd name="connsiteY180" fmla="*/ 93952 h 124925"/>
                <a:gd name="connsiteX181" fmla="*/ 45133 w 288198"/>
                <a:gd name="connsiteY181" fmla="*/ 94984 h 124925"/>
                <a:gd name="connsiteX182" fmla="*/ 39675 w 288198"/>
                <a:gd name="connsiteY182" fmla="*/ 96754 h 124925"/>
                <a:gd name="connsiteX183" fmla="*/ 37168 w 288198"/>
                <a:gd name="connsiteY183" fmla="*/ 98229 h 124925"/>
                <a:gd name="connsiteX184" fmla="*/ 36578 w 288198"/>
                <a:gd name="connsiteY184" fmla="*/ 100884 h 124925"/>
                <a:gd name="connsiteX185" fmla="*/ 35988 w 288198"/>
                <a:gd name="connsiteY185" fmla="*/ 101621 h 124925"/>
                <a:gd name="connsiteX186" fmla="*/ 34808 w 288198"/>
                <a:gd name="connsiteY186" fmla="*/ 102211 h 124925"/>
                <a:gd name="connsiteX187" fmla="*/ 33776 w 288198"/>
                <a:gd name="connsiteY187" fmla="*/ 102211 h 124925"/>
                <a:gd name="connsiteX188" fmla="*/ 32153 w 288198"/>
                <a:gd name="connsiteY188" fmla="*/ 99262 h 124925"/>
                <a:gd name="connsiteX189" fmla="*/ 30236 w 288198"/>
                <a:gd name="connsiteY189" fmla="*/ 98672 h 124925"/>
                <a:gd name="connsiteX190" fmla="*/ 27434 w 288198"/>
                <a:gd name="connsiteY190" fmla="*/ 97639 h 124925"/>
                <a:gd name="connsiteX191" fmla="*/ 22124 w 288198"/>
                <a:gd name="connsiteY191" fmla="*/ 95574 h 124925"/>
                <a:gd name="connsiteX192" fmla="*/ 19322 w 288198"/>
                <a:gd name="connsiteY192" fmla="*/ 94689 h 124925"/>
                <a:gd name="connsiteX193" fmla="*/ 14012 w 288198"/>
                <a:gd name="connsiteY193" fmla="*/ 96017 h 124925"/>
                <a:gd name="connsiteX194" fmla="*/ 7817 w 288198"/>
                <a:gd name="connsiteY194" fmla="*/ 97934 h 124925"/>
                <a:gd name="connsiteX195" fmla="*/ 6932 w 288198"/>
                <a:gd name="connsiteY195" fmla="*/ 99114 h 124925"/>
                <a:gd name="connsiteX196" fmla="*/ 6342 w 288198"/>
                <a:gd name="connsiteY196" fmla="*/ 100294 h 124925"/>
                <a:gd name="connsiteX197" fmla="*/ 6342 w 288198"/>
                <a:gd name="connsiteY197" fmla="*/ 101179 h 124925"/>
                <a:gd name="connsiteX198" fmla="*/ 6785 w 288198"/>
                <a:gd name="connsiteY198" fmla="*/ 102359 h 124925"/>
                <a:gd name="connsiteX199" fmla="*/ 6490 w 288198"/>
                <a:gd name="connsiteY199" fmla="*/ 103244 h 124925"/>
                <a:gd name="connsiteX200" fmla="*/ 5310 w 288198"/>
                <a:gd name="connsiteY200" fmla="*/ 103539 h 124925"/>
                <a:gd name="connsiteX201" fmla="*/ 3540 w 288198"/>
                <a:gd name="connsiteY201" fmla="*/ 102359 h 124925"/>
                <a:gd name="connsiteX202" fmla="*/ 2065 w 288198"/>
                <a:gd name="connsiteY202" fmla="*/ 101769 h 124925"/>
                <a:gd name="connsiteX203" fmla="*/ 1328 w 288198"/>
                <a:gd name="connsiteY203" fmla="*/ 103391 h 124925"/>
                <a:gd name="connsiteX204" fmla="*/ 442 w 288198"/>
                <a:gd name="connsiteY204" fmla="*/ 106194 h 124925"/>
                <a:gd name="connsiteX205" fmla="*/ 0 w 288198"/>
                <a:gd name="connsiteY205" fmla="*/ 108259 h 124925"/>
                <a:gd name="connsiteX206" fmla="*/ 1328 w 288198"/>
                <a:gd name="connsiteY206" fmla="*/ 111208 h 124925"/>
                <a:gd name="connsiteX207" fmla="*/ 1770 w 288198"/>
                <a:gd name="connsiteY207" fmla="*/ 115486 h 124925"/>
                <a:gd name="connsiteX208" fmla="*/ 4277 w 288198"/>
                <a:gd name="connsiteY208" fmla="*/ 115191 h 124925"/>
                <a:gd name="connsiteX209" fmla="*/ 6195 w 288198"/>
                <a:gd name="connsiteY209" fmla="*/ 115191 h 124925"/>
                <a:gd name="connsiteX210" fmla="*/ 9734 w 288198"/>
                <a:gd name="connsiteY210" fmla="*/ 113863 h 124925"/>
                <a:gd name="connsiteX211" fmla="*/ 11504 w 288198"/>
                <a:gd name="connsiteY211" fmla="*/ 113863 h 124925"/>
                <a:gd name="connsiteX212" fmla="*/ 14307 w 288198"/>
                <a:gd name="connsiteY212" fmla="*/ 114453 h 124925"/>
                <a:gd name="connsiteX213" fmla="*/ 23894 w 288198"/>
                <a:gd name="connsiteY213" fmla="*/ 114453 h 124925"/>
                <a:gd name="connsiteX214" fmla="*/ 24779 w 288198"/>
                <a:gd name="connsiteY214" fmla="*/ 113568 h 124925"/>
                <a:gd name="connsiteX215" fmla="*/ 25811 w 288198"/>
                <a:gd name="connsiteY215" fmla="*/ 113863 h 124925"/>
                <a:gd name="connsiteX216" fmla="*/ 26696 w 288198"/>
                <a:gd name="connsiteY216" fmla="*/ 114896 h 124925"/>
                <a:gd name="connsiteX217" fmla="*/ 30531 w 288198"/>
                <a:gd name="connsiteY217" fmla="*/ 113716 h 124925"/>
                <a:gd name="connsiteX218" fmla="*/ 35103 w 288198"/>
                <a:gd name="connsiteY218" fmla="*/ 113716 h 124925"/>
                <a:gd name="connsiteX219" fmla="*/ 36136 w 288198"/>
                <a:gd name="connsiteY219" fmla="*/ 114306 h 124925"/>
                <a:gd name="connsiteX220" fmla="*/ 38053 w 288198"/>
                <a:gd name="connsiteY220" fmla="*/ 117108 h 124925"/>
                <a:gd name="connsiteX221" fmla="*/ 39528 w 288198"/>
                <a:gd name="connsiteY221" fmla="*/ 118878 h 124925"/>
                <a:gd name="connsiteX222" fmla="*/ 41298 w 288198"/>
                <a:gd name="connsiteY222" fmla="*/ 119468 h 124925"/>
                <a:gd name="connsiteX223" fmla="*/ 46607 w 288198"/>
                <a:gd name="connsiteY223" fmla="*/ 118878 h 124925"/>
                <a:gd name="connsiteX224" fmla="*/ 48230 w 288198"/>
                <a:gd name="connsiteY224" fmla="*/ 116371 h 124925"/>
                <a:gd name="connsiteX225" fmla="*/ 49557 w 288198"/>
                <a:gd name="connsiteY225" fmla="*/ 115781 h 124925"/>
                <a:gd name="connsiteX226" fmla="*/ 51770 w 288198"/>
                <a:gd name="connsiteY226" fmla="*/ 115781 h 124925"/>
                <a:gd name="connsiteX227" fmla="*/ 53539 w 288198"/>
                <a:gd name="connsiteY227" fmla="*/ 115043 h 124925"/>
                <a:gd name="connsiteX228" fmla="*/ 55014 w 288198"/>
                <a:gd name="connsiteY228" fmla="*/ 114011 h 124925"/>
                <a:gd name="connsiteX229" fmla="*/ 56932 w 288198"/>
                <a:gd name="connsiteY229" fmla="*/ 113126 h 124925"/>
                <a:gd name="connsiteX230" fmla="*/ 58702 w 288198"/>
                <a:gd name="connsiteY230" fmla="*/ 113126 h 124925"/>
                <a:gd name="connsiteX231" fmla="*/ 59587 w 288198"/>
                <a:gd name="connsiteY231" fmla="*/ 113568 h 124925"/>
                <a:gd name="connsiteX232" fmla="*/ 60029 w 288198"/>
                <a:gd name="connsiteY232" fmla="*/ 114453 h 124925"/>
                <a:gd name="connsiteX233" fmla="*/ 59734 w 288198"/>
                <a:gd name="connsiteY233" fmla="*/ 115633 h 124925"/>
                <a:gd name="connsiteX234" fmla="*/ 59734 w 288198"/>
                <a:gd name="connsiteY234" fmla="*/ 116813 h 124925"/>
                <a:gd name="connsiteX235" fmla="*/ 60767 w 288198"/>
                <a:gd name="connsiteY235" fmla="*/ 117551 h 124925"/>
                <a:gd name="connsiteX236" fmla="*/ 64012 w 288198"/>
                <a:gd name="connsiteY236" fmla="*/ 117551 h 124925"/>
                <a:gd name="connsiteX237" fmla="*/ 65634 w 288198"/>
                <a:gd name="connsiteY237" fmla="*/ 118435 h 124925"/>
                <a:gd name="connsiteX238" fmla="*/ 65634 w 288198"/>
                <a:gd name="connsiteY238" fmla="*/ 121975 h 124925"/>
                <a:gd name="connsiteX239" fmla="*/ 66814 w 288198"/>
                <a:gd name="connsiteY239" fmla="*/ 122860 h 124925"/>
                <a:gd name="connsiteX240" fmla="*/ 67551 w 288198"/>
                <a:gd name="connsiteY240" fmla="*/ 122860 h 124925"/>
                <a:gd name="connsiteX241" fmla="*/ 72418 w 288198"/>
                <a:gd name="connsiteY241" fmla="*/ 120648 h 124925"/>
                <a:gd name="connsiteX242" fmla="*/ 73746 w 288198"/>
                <a:gd name="connsiteY242" fmla="*/ 120648 h 124925"/>
                <a:gd name="connsiteX243" fmla="*/ 74778 w 288198"/>
                <a:gd name="connsiteY243" fmla="*/ 121828 h 124925"/>
                <a:gd name="connsiteX244" fmla="*/ 76401 w 288198"/>
                <a:gd name="connsiteY244" fmla="*/ 123303 h 124925"/>
                <a:gd name="connsiteX245" fmla="*/ 78613 w 288198"/>
                <a:gd name="connsiteY245" fmla="*/ 124925 h 124925"/>
                <a:gd name="connsiteX246" fmla="*/ 79203 w 288198"/>
                <a:gd name="connsiteY246" fmla="*/ 124630 h 124925"/>
                <a:gd name="connsiteX247" fmla="*/ 80235 w 288198"/>
                <a:gd name="connsiteY247" fmla="*/ 122860 h 124925"/>
                <a:gd name="connsiteX248" fmla="*/ 82006 w 288198"/>
                <a:gd name="connsiteY248" fmla="*/ 120943 h 124925"/>
                <a:gd name="connsiteX249" fmla="*/ 85398 w 288198"/>
                <a:gd name="connsiteY249" fmla="*/ 120353 h 124925"/>
                <a:gd name="connsiteX250" fmla="*/ 87315 w 288198"/>
                <a:gd name="connsiteY250" fmla="*/ 119763 h 124925"/>
                <a:gd name="connsiteX251" fmla="*/ 89380 w 288198"/>
                <a:gd name="connsiteY251" fmla="*/ 119468 h 124925"/>
                <a:gd name="connsiteX252" fmla="*/ 95427 w 288198"/>
                <a:gd name="connsiteY252" fmla="*/ 120205 h 124925"/>
                <a:gd name="connsiteX253" fmla="*/ 101622 w 288198"/>
                <a:gd name="connsiteY253" fmla="*/ 120205 h 124925"/>
                <a:gd name="connsiteX254" fmla="*/ 104867 w 288198"/>
                <a:gd name="connsiteY254" fmla="*/ 119763 h 124925"/>
                <a:gd name="connsiteX255" fmla="*/ 107521 w 288198"/>
                <a:gd name="connsiteY255" fmla="*/ 118583 h 124925"/>
                <a:gd name="connsiteX256" fmla="*/ 108849 w 288198"/>
                <a:gd name="connsiteY256" fmla="*/ 117698 h 124925"/>
                <a:gd name="connsiteX257" fmla="*/ 111061 w 288198"/>
                <a:gd name="connsiteY257" fmla="*/ 117108 h 124925"/>
                <a:gd name="connsiteX258" fmla="*/ 113863 w 288198"/>
                <a:gd name="connsiteY258" fmla="*/ 117108 h 124925"/>
                <a:gd name="connsiteX259" fmla="*/ 115338 w 288198"/>
                <a:gd name="connsiteY259" fmla="*/ 117403 h 124925"/>
                <a:gd name="connsiteX260" fmla="*/ 117551 w 288198"/>
                <a:gd name="connsiteY260" fmla="*/ 116961 h 124925"/>
                <a:gd name="connsiteX261" fmla="*/ 120353 w 288198"/>
                <a:gd name="connsiteY261" fmla="*/ 116076 h 124925"/>
                <a:gd name="connsiteX262" fmla="*/ 121680 w 288198"/>
                <a:gd name="connsiteY262" fmla="*/ 114748 h 124925"/>
                <a:gd name="connsiteX263" fmla="*/ 122566 w 288198"/>
                <a:gd name="connsiteY263" fmla="*/ 113421 h 124925"/>
                <a:gd name="connsiteX264" fmla="*/ 122566 w 288198"/>
                <a:gd name="connsiteY264" fmla="*/ 112536 h 124925"/>
                <a:gd name="connsiteX265" fmla="*/ 121976 w 288198"/>
                <a:gd name="connsiteY265" fmla="*/ 109291 h 124925"/>
                <a:gd name="connsiteX266" fmla="*/ 120795 w 288198"/>
                <a:gd name="connsiteY266" fmla="*/ 107816 h 124925"/>
                <a:gd name="connsiteX267" fmla="*/ 120795 w 288198"/>
                <a:gd name="connsiteY267" fmla="*/ 106636 h 124925"/>
                <a:gd name="connsiteX268" fmla="*/ 121238 w 288198"/>
                <a:gd name="connsiteY268" fmla="*/ 105751 h 124925"/>
                <a:gd name="connsiteX269" fmla="*/ 121976 w 288198"/>
                <a:gd name="connsiteY269" fmla="*/ 104276 h 124925"/>
                <a:gd name="connsiteX270" fmla="*/ 123451 w 288198"/>
                <a:gd name="connsiteY270" fmla="*/ 101179 h 124925"/>
                <a:gd name="connsiteX271" fmla="*/ 124778 w 288198"/>
                <a:gd name="connsiteY271" fmla="*/ 99262 h 124925"/>
                <a:gd name="connsiteX272" fmla="*/ 125515 w 288198"/>
                <a:gd name="connsiteY272" fmla="*/ 98819 h 124925"/>
                <a:gd name="connsiteX273" fmla="*/ 127138 w 288198"/>
                <a:gd name="connsiteY273" fmla="*/ 98377 h 124925"/>
                <a:gd name="connsiteX274" fmla="*/ 131268 w 288198"/>
                <a:gd name="connsiteY274" fmla="*/ 97787 h 124925"/>
                <a:gd name="connsiteX275" fmla="*/ 135692 w 288198"/>
                <a:gd name="connsiteY275" fmla="*/ 96459 h 124925"/>
                <a:gd name="connsiteX276" fmla="*/ 141002 w 288198"/>
                <a:gd name="connsiteY276" fmla="*/ 92330 h 124925"/>
                <a:gd name="connsiteX277" fmla="*/ 142772 w 288198"/>
                <a:gd name="connsiteY277" fmla="*/ 91150 h 124925"/>
                <a:gd name="connsiteX278" fmla="*/ 145132 w 288198"/>
                <a:gd name="connsiteY278" fmla="*/ 90560 h 124925"/>
                <a:gd name="connsiteX279" fmla="*/ 146754 w 288198"/>
                <a:gd name="connsiteY279" fmla="*/ 90560 h 124925"/>
                <a:gd name="connsiteX280" fmla="*/ 147049 w 288198"/>
                <a:gd name="connsiteY280" fmla="*/ 90117 h 124925"/>
                <a:gd name="connsiteX281" fmla="*/ 146017 w 288198"/>
                <a:gd name="connsiteY281" fmla="*/ 87610 h 124925"/>
                <a:gd name="connsiteX282" fmla="*/ 146312 w 288198"/>
                <a:gd name="connsiteY282" fmla="*/ 86725 h 124925"/>
                <a:gd name="connsiteX283" fmla="*/ 146902 w 288198"/>
                <a:gd name="connsiteY283" fmla="*/ 85987 h 124925"/>
                <a:gd name="connsiteX284" fmla="*/ 147639 w 288198"/>
                <a:gd name="connsiteY284" fmla="*/ 85692 h 124925"/>
                <a:gd name="connsiteX285" fmla="*/ 151326 w 288198"/>
                <a:gd name="connsiteY285" fmla="*/ 87020 h 124925"/>
                <a:gd name="connsiteX286" fmla="*/ 154129 w 288198"/>
                <a:gd name="connsiteY286" fmla="*/ 87020 h 124925"/>
                <a:gd name="connsiteX287" fmla="*/ 157521 w 288198"/>
                <a:gd name="connsiteY287" fmla="*/ 86135 h 124925"/>
                <a:gd name="connsiteX288" fmla="*/ 164896 w 288198"/>
                <a:gd name="connsiteY288" fmla="*/ 81563 h 124925"/>
                <a:gd name="connsiteX289" fmla="*/ 165780 w 288198"/>
                <a:gd name="connsiteY289" fmla="*/ 81563 h 124925"/>
                <a:gd name="connsiteX290" fmla="*/ 166518 w 288198"/>
                <a:gd name="connsiteY290" fmla="*/ 82300 h 124925"/>
                <a:gd name="connsiteX291" fmla="*/ 167403 w 288198"/>
                <a:gd name="connsiteY291" fmla="*/ 85102 h 124925"/>
                <a:gd name="connsiteX292" fmla="*/ 168435 w 288198"/>
                <a:gd name="connsiteY292" fmla="*/ 90855 h 124925"/>
                <a:gd name="connsiteX293" fmla="*/ 169025 w 288198"/>
                <a:gd name="connsiteY293" fmla="*/ 91592 h 124925"/>
                <a:gd name="connsiteX294" fmla="*/ 174188 w 288198"/>
                <a:gd name="connsiteY294" fmla="*/ 91592 h 124925"/>
                <a:gd name="connsiteX295" fmla="*/ 177580 w 288198"/>
                <a:gd name="connsiteY295" fmla="*/ 89527 h 124925"/>
                <a:gd name="connsiteX296" fmla="*/ 179055 w 288198"/>
                <a:gd name="connsiteY296" fmla="*/ 89085 h 124925"/>
                <a:gd name="connsiteX297" fmla="*/ 181562 w 288198"/>
                <a:gd name="connsiteY297" fmla="*/ 89380 h 124925"/>
                <a:gd name="connsiteX298" fmla="*/ 182890 w 288198"/>
                <a:gd name="connsiteY298" fmla="*/ 88347 h 124925"/>
                <a:gd name="connsiteX299" fmla="*/ 184217 w 288198"/>
                <a:gd name="connsiteY299" fmla="*/ 87610 h 124925"/>
                <a:gd name="connsiteX300" fmla="*/ 185839 w 288198"/>
                <a:gd name="connsiteY300" fmla="*/ 89970 h 124925"/>
                <a:gd name="connsiteX301" fmla="*/ 187904 w 288198"/>
                <a:gd name="connsiteY301" fmla="*/ 88790 h 124925"/>
                <a:gd name="connsiteX302" fmla="*/ 190116 w 288198"/>
                <a:gd name="connsiteY302" fmla="*/ 87020 h 124925"/>
                <a:gd name="connsiteX303" fmla="*/ 191149 w 288198"/>
                <a:gd name="connsiteY303" fmla="*/ 85102 h 124925"/>
                <a:gd name="connsiteX304" fmla="*/ 192624 w 288198"/>
                <a:gd name="connsiteY304" fmla="*/ 83038 h 124925"/>
                <a:gd name="connsiteX305" fmla="*/ 193804 w 288198"/>
                <a:gd name="connsiteY305" fmla="*/ 80383 h 124925"/>
                <a:gd name="connsiteX306" fmla="*/ 194246 w 288198"/>
                <a:gd name="connsiteY306" fmla="*/ 77875 h 124925"/>
                <a:gd name="connsiteX307" fmla="*/ 194836 w 288198"/>
                <a:gd name="connsiteY307" fmla="*/ 76695 h 124925"/>
                <a:gd name="connsiteX308" fmla="*/ 196016 w 288198"/>
                <a:gd name="connsiteY308" fmla="*/ 75516 h 124925"/>
                <a:gd name="connsiteX309" fmla="*/ 198966 w 288198"/>
                <a:gd name="connsiteY309" fmla="*/ 70501 h 124925"/>
                <a:gd name="connsiteX310" fmla="*/ 201178 w 288198"/>
                <a:gd name="connsiteY310" fmla="*/ 69173 h 124925"/>
                <a:gd name="connsiteX311" fmla="*/ 203243 w 288198"/>
                <a:gd name="connsiteY311" fmla="*/ 68731 h 124925"/>
                <a:gd name="connsiteX312" fmla="*/ 208405 w 288198"/>
                <a:gd name="connsiteY312" fmla="*/ 69616 h 124925"/>
                <a:gd name="connsiteX313" fmla="*/ 211060 w 288198"/>
                <a:gd name="connsiteY313" fmla="*/ 69616 h 124925"/>
                <a:gd name="connsiteX314" fmla="*/ 218877 w 288198"/>
                <a:gd name="connsiteY314" fmla="*/ 70206 h 124925"/>
                <a:gd name="connsiteX315" fmla="*/ 222417 w 288198"/>
                <a:gd name="connsiteY315" fmla="*/ 69173 h 124925"/>
                <a:gd name="connsiteX316" fmla="*/ 224924 w 288198"/>
                <a:gd name="connsiteY316" fmla="*/ 68141 h 124925"/>
                <a:gd name="connsiteX317" fmla="*/ 228611 w 288198"/>
                <a:gd name="connsiteY317" fmla="*/ 68141 h 124925"/>
                <a:gd name="connsiteX318" fmla="*/ 233036 w 288198"/>
                <a:gd name="connsiteY318" fmla="*/ 67551 h 124925"/>
                <a:gd name="connsiteX319" fmla="*/ 238788 w 288198"/>
                <a:gd name="connsiteY319" fmla="*/ 61209 h 124925"/>
                <a:gd name="connsiteX320" fmla="*/ 238788 w 288198"/>
                <a:gd name="connsiteY320" fmla="*/ 59881 h 124925"/>
                <a:gd name="connsiteX321" fmla="*/ 239231 w 288198"/>
                <a:gd name="connsiteY321" fmla="*/ 58407 h 124925"/>
                <a:gd name="connsiteX322" fmla="*/ 241296 w 288198"/>
                <a:gd name="connsiteY322" fmla="*/ 56932 h 124925"/>
                <a:gd name="connsiteX323" fmla="*/ 243951 w 288198"/>
                <a:gd name="connsiteY323" fmla="*/ 55604 h 124925"/>
                <a:gd name="connsiteX324" fmla="*/ 249113 w 288198"/>
                <a:gd name="connsiteY324" fmla="*/ 52507 h 124925"/>
                <a:gd name="connsiteX325" fmla="*/ 259732 w 288198"/>
                <a:gd name="connsiteY325" fmla="*/ 47492 h 124925"/>
                <a:gd name="connsiteX326" fmla="*/ 263567 w 288198"/>
                <a:gd name="connsiteY326" fmla="*/ 45575 h 124925"/>
                <a:gd name="connsiteX327" fmla="*/ 265189 w 288198"/>
                <a:gd name="connsiteY327" fmla="*/ 45575 h 124925"/>
                <a:gd name="connsiteX328" fmla="*/ 269024 w 288198"/>
                <a:gd name="connsiteY328" fmla="*/ 44395 h 124925"/>
                <a:gd name="connsiteX329" fmla="*/ 275809 w 288198"/>
                <a:gd name="connsiteY329" fmla="*/ 41887 h 124925"/>
                <a:gd name="connsiteX330" fmla="*/ 277726 w 288198"/>
                <a:gd name="connsiteY330" fmla="*/ 38790 h 124925"/>
                <a:gd name="connsiteX331" fmla="*/ 279496 w 288198"/>
                <a:gd name="connsiteY331" fmla="*/ 38200 h 124925"/>
                <a:gd name="connsiteX332" fmla="*/ 287461 w 288198"/>
                <a:gd name="connsiteY332" fmla="*/ 37610 h 124925"/>
                <a:gd name="connsiteX333" fmla="*/ 287903 w 288198"/>
                <a:gd name="connsiteY333" fmla="*/ 37315 h 124925"/>
                <a:gd name="connsiteX334" fmla="*/ 288198 w 288198"/>
                <a:gd name="connsiteY334" fmla="*/ 36873 h 124925"/>
                <a:gd name="connsiteX335" fmla="*/ 287756 w 288198"/>
                <a:gd name="connsiteY335" fmla="*/ 34660 h 124925"/>
                <a:gd name="connsiteX336" fmla="*/ 35693 w 288198"/>
                <a:gd name="connsiteY336" fmla="*/ 107374 h 124925"/>
                <a:gd name="connsiteX337" fmla="*/ 34366 w 288198"/>
                <a:gd name="connsiteY337" fmla="*/ 107374 h 124925"/>
                <a:gd name="connsiteX338" fmla="*/ 33333 w 288198"/>
                <a:gd name="connsiteY338" fmla="*/ 106046 h 124925"/>
                <a:gd name="connsiteX339" fmla="*/ 32596 w 288198"/>
                <a:gd name="connsiteY339" fmla="*/ 105014 h 124925"/>
                <a:gd name="connsiteX340" fmla="*/ 32596 w 288198"/>
                <a:gd name="connsiteY340" fmla="*/ 104424 h 124925"/>
                <a:gd name="connsiteX341" fmla="*/ 32891 w 288198"/>
                <a:gd name="connsiteY341" fmla="*/ 104424 h 124925"/>
                <a:gd name="connsiteX342" fmla="*/ 34661 w 288198"/>
                <a:gd name="connsiteY342" fmla="*/ 104866 h 124925"/>
                <a:gd name="connsiteX343" fmla="*/ 37168 w 288198"/>
                <a:gd name="connsiteY343" fmla="*/ 105161 h 124925"/>
                <a:gd name="connsiteX344" fmla="*/ 38053 w 288198"/>
                <a:gd name="connsiteY344" fmla="*/ 105456 h 124925"/>
                <a:gd name="connsiteX345" fmla="*/ 38053 w 288198"/>
                <a:gd name="connsiteY345" fmla="*/ 106046 h 124925"/>
                <a:gd name="connsiteX346" fmla="*/ 35841 w 288198"/>
                <a:gd name="connsiteY346" fmla="*/ 107226 h 124925"/>
                <a:gd name="connsiteX347" fmla="*/ 51475 w 288198"/>
                <a:gd name="connsiteY347" fmla="*/ 103686 h 124925"/>
                <a:gd name="connsiteX348" fmla="*/ 51179 w 288198"/>
                <a:gd name="connsiteY348" fmla="*/ 104129 h 124925"/>
                <a:gd name="connsiteX349" fmla="*/ 49852 w 288198"/>
                <a:gd name="connsiteY349" fmla="*/ 104424 h 124925"/>
                <a:gd name="connsiteX350" fmla="*/ 47492 w 288198"/>
                <a:gd name="connsiteY350" fmla="*/ 104424 h 124925"/>
                <a:gd name="connsiteX351" fmla="*/ 46165 w 288198"/>
                <a:gd name="connsiteY351" fmla="*/ 104129 h 124925"/>
                <a:gd name="connsiteX352" fmla="*/ 47050 w 288198"/>
                <a:gd name="connsiteY352" fmla="*/ 101621 h 124925"/>
                <a:gd name="connsiteX353" fmla="*/ 47050 w 288198"/>
                <a:gd name="connsiteY353" fmla="*/ 101179 h 124925"/>
                <a:gd name="connsiteX354" fmla="*/ 47050 w 288198"/>
                <a:gd name="connsiteY354" fmla="*/ 101179 h 124925"/>
                <a:gd name="connsiteX355" fmla="*/ 46312 w 288198"/>
                <a:gd name="connsiteY355" fmla="*/ 100737 h 124925"/>
                <a:gd name="connsiteX356" fmla="*/ 45280 w 288198"/>
                <a:gd name="connsiteY356" fmla="*/ 99704 h 124925"/>
                <a:gd name="connsiteX357" fmla="*/ 44985 w 288198"/>
                <a:gd name="connsiteY357" fmla="*/ 98229 h 124925"/>
                <a:gd name="connsiteX358" fmla="*/ 45428 w 288198"/>
                <a:gd name="connsiteY358" fmla="*/ 96902 h 124925"/>
                <a:gd name="connsiteX359" fmla="*/ 46165 w 288198"/>
                <a:gd name="connsiteY359" fmla="*/ 96312 h 124925"/>
                <a:gd name="connsiteX360" fmla="*/ 46607 w 288198"/>
                <a:gd name="connsiteY360" fmla="*/ 96312 h 124925"/>
                <a:gd name="connsiteX361" fmla="*/ 48082 w 288198"/>
                <a:gd name="connsiteY361" fmla="*/ 98524 h 124925"/>
                <a:gd name="connsiteX362" fmla="*/ 49410 w 288198"/>
                <a:gd name="connsiteY362" fmla="*/ 99114 h 124925"/>
                <a:gd name="connsiteX363" fmla="*/ 51917 w 288198"/>
                <a:gd name="connsiteY363" fmla="*/ 99409 h 124925"/>
                <a:gd name="connsiteX364" fmla="*/ 50590 w 288198"/>
                <a:gd name="connsiteY364" fmla="*/ 101474 h 124925"/>
                <a:gd name="connsiteX365" fmla="*/ 51475 w 288198"/>
                <a:gd name="connsiteY365" fmla="*/ 103686 h 124925"/>
                <a:gd name="connsiteX366" fmla="*/ 66224 w 288198"/>
                <a:gd name="connsiteY366" fmla="*/ 102359 h 124925"/>
                <a:gd name="connsiteX367" fmla="*/ 65486 w 288198"/>
                <a:gd name="connsiteY367" fmla="*/ 103686 h 124925"/>
                <a:gd name="connsiteX368" fmla="*/ 64306 w 288198"/>
                <a:gd name="connsiteY368" fmla="*/ 103391 h 124925"/>
                <a:gd name="connsiteX369" fmla="*/ 63274 w 288198"/>
                <a:gd name="connsiteY369" fmla="*/ 102506 h 124925"/>
                <a:gd name="connsiteX370" fmla="*/ 63569 w 288198"/>
                <a:gd name="connsiteY370" fmla="*/ 101769 h 124925"/>
                <a:gd name="connsiteX371" fmla="*/ 65044 w 288198"/>
                <a:gd name="connsiteY371" fmla="*/ 101327 h 124925"/>
                <a:gd name="connsiteX372" fmla="*/ 65781 w 288198"/>
                <a:gd name="connsiteY372" fmla="*/ 100884 h 124925"/>
                <a:gd name="connsiteX373" fmla="*/ 66371 w 288198"/>
                <a:gd name="connsiteY373" fmla="*/ 100884 h 124925"/>
                <a:gd name="connsiteX374" fmla="*/ 66076 w 288198"/>
                <a:gd name="connsiteY374" fmla="*/ 102211 h 1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Lst>
              <a:rect l="l" t="t" r="r" b="b"/>
              <a:pathLst>
                <a:path w="288198" h="124925">
                  <a:moveTo>
                    <a:pt x="287018" y="34808"/>
                  </a:moveTo>
                  <a:lnTo>
                    <a:pt x="286428" y="32890"/>
                  </a:lnTo>
                  <a:lnTo>
                    <a:pt x="282889" y="29351"/>
                  </a:lnTo>
                  <a:lnTo>
                    <a:pt x="278906" y="25958"/>
                  </a:lnTo>
                  <a:lnTo>
                    <a:pt x="275809" y="25221"/>
                  </a:lnTo>
                  <a:lnTo>
                    <a:pt x="270499" y="24631"/>
                  </a:lnTo>
                  <a:lnTo>
                    <a:pt x="267697" y="24631"/>
                  </a:lnTo>
                  <a:lnTo>
                    <a:pt x="266074" y="23746"/>
                  </a:lnTo>
                  <a:lnTo>
                    <a:pt x="264452" y="21681"/>
                  </a:lnTo>
                  <a:lnTo>
                    <a:pt x="262535" y="19911"/>
                  </a:lnTo>
                  <a:lnTo>
                    <a:pt x="260175" y="17994"/>
                  </a:lnTo>
                  <a:lnTo>
                    <a:pt x="259142" y="15044"/>
                  </a:lnTo>
                  <a:lnTo>
                    <a:pt x="258110" y="14454"/>
                  </a:lnTo>
                  <a:lnTo>
                    <a:pt x="256340" y="14897"/>
                  </a:lnTo>
                  <a:lnTo>
                    <a:pt x="253390" y="14897"/>
                  </a:lnTo>
                  <a:lnTo>
                    <a:pt x="251768" y="14602"/>
                  </a:lnTo>
                  <a:lnTo>
                    <a:pt x="249261" y="14159"/>
                  </a:lnTo>
                  <a:lnTo>
                    <a:pt x="245426" y="12979"/>
                  </a:lnTo>
                  <a:lnTo>
                    <a:pt x="242328" y="11799"/>
                  </a:lnTo>
                  <a:lnTo>
                    <a:pt x="236281" y="11799"/>
                  </a:lnTo>
                  <a:lnTo>
                    <a:pt x="229349" y="12094"/>
                  </a:lnTo>
                  <a:lnTo>
                    <a:pt x="223597" y="10914"/>
                  </a:lnTo>
                  <a:lnTo>
                    <a:pt x="218877" y="10619"/>
                  </a:lnTo>
                  <a:lnTo>
                    <a:pt x="212240" y="10619"/>
                  </a:lnTo>
                  <a:lnTo>
                    <a:pt x="208700" y="10324"/>
                  </a:lnTo>
                  <a:lnTo>
                    <a:pt x="203981" y="8555"/>
                  </a:lnTo>
                  <a:lnTo>
                    <a:pt x="201031" y="8555"/>
                  </a:lnTo>
                  <a:lnTo>
                    <a:pt x="193214" y="9882"/>
                  </a:lnTo>
                  <a:lnTo>
                    <a:pt x="189674" y="10177"/>
                  </a:lnTo>
                  <a:lnTo>
                    <a:pt x="182005" y="10177"/>
                  </a:lnTo>
                  <a:lnTo>
                    <a:pt x="174482" y="9882"/>
                  </a:lnTo>
                  <a:lnTo>
                    <a:pt x="172122" y="9587"/>
                  </a:lnTo>
                  <a:lnTo>
                    <a:pt x="170795" y="9587"/>
                  </a:lnTo>
                  <a:lnTo>
                    <a:pt x="167993" y="12979"/>
                  </a:lnTo>
                  <a:lnTo>
                    <a:pt x="166813" y="13422"/>
                  </a:lnTo>
                  <a:lnTo>
                    <a:pt x="159733" y="12684"/>
                  </a:lnTo>
                  <a:lnTo>
                    <a:pt x="151474" y="10619"/>
                  </a:lnTo>
                  <a:lnTo>
                    <a:pt x="145427" y="8259"/>
                  </a:lnTo>
                  <a:lnTo>
                    <a:pt x="140264" y="5752"/>
                  </a:lnTo>
                  <a:lnTo>
                    <a:pt x="133480" y="1917"/>
                  </a:lnTo>
                  <a:lnTo>
                    <a:pt x="129497" y="0"/>
                  </a:lnTo>
                  <a:lnTo>
                    <a:pt x="128908" y="1180"/>
                  </a:lnTo>
                  <a:lnTo>
                    <a:pt x="127875" y="1475"/>
                  </a:lnTo>
                  <a:lnTo>
                    <a:pt x="122713" y="1475"/>
                  </a:lnTo>
                  <a:lnTo>
                    <a:pt x="121091" y="3392"/>
                  </a:lnTo>
                  <a:lnTo>
                    <a:pt x="116666" y="4867"/>
                  </a:lnTo>
                  <a:lnTo>
                    <a:pt x="113863" y="6195"/>
                  </a:lnTo>
                  <a:lnTo>
                    <a:pt x="112389" y="7669"/>
                  </a:lnTo>
                  <a:lnTo>
                    <a:pt x="109586" y="17109"/>
                  </a:lnTo>
                  <a:lnTo>
                    <a:pt x="108849" y="20501"/>
                  </a:lnTo>
                  <a:lnTo>
                    <a:pt x="110766" y="26253"/>
                  </a:lnTo>
                  <a:lnTo>
                    <a:pt x="108701" y="25958"/>
                  </a:lnTo>
                  <a:lnTo>
                    <a:pt x="106194" y="24483"/>
                  </a:lnTo>
                  <a:lnTo>
                    <a:pt x="105309" y="23304"/>
                  </a:lnTo>
                  <a:lnTo>
                    <a:pt x="102949" y="22566"/>
                  </a:lnTo>
                  <a:lnTo>
                    <a:pt x="94247" y="21534"/>
                  </a:lnTo>
                  <a:lnTo>
                    <a:pt x="92624" y="20206"/>
                  </a:lnTo>
                  <a:lnTo>
                    <a:pt x="91592" y="19174"/>
                  </a:lnTo>
                  <a:lnTo>
                    <a:pt x="89380" y="18436"/>
                  </a:lnTo>
                  <a:lnTo>
                    <a:pt x="86135" y="17846"/>
                  </a:lnTo>
                  <a:lnTo>
                    <a:pt x="79203" y="15339"/>
                  </a:lnTo>
                  <a:lnTo>
                    <a:pt x="76253" y="15339"/>
                  </a:lnTo>
                  <a:lnTo>
                    <a:pt x="67256" y="13274"/>
                  </a:lnTo>
                  <a:lnTo>
                    <a:pt x="65044" y="13274"/>
                  </a:lnTo>
                  <a:lnTo>
                    <a:pt x="61504" y="14602"/>
                  </a:lnTo>
                  <a:lnTo>
                    <a:pt x="59292" y="15044"/>
                  </a:lnTo>
                  <a:lnTo>
                    <a:pt x="56932" y="14602"/>
                  </a:lnTo>
                  <a:lnTo>
                    <a:pt x="52654" y="16224"/>
                  </a:lnTo>
                  <a:lnTo>
                    <a:pt x="50295" y="18289"/>
                  </a:lnTo>
                  <a:lnTo>
                    <a:pt x="48377" y="20796"/>
                  </a:lnTo>
                  <a:lnTo>
                    <a:pt x="46460" y="22419"/>
                  </a:lnTo>
                  <a:lnTo>
                    <a:pt x="45870" y="24779"/>
                  </a:lnTo>
                  <a:lnTo>
                    <a:pt x="44543" y="25958"/>
                  </a:lnTo>
                  <a:lnTo>
                    <a:pt x="42920" y="28466"/>
                  </a:lnTo>
                  <a:lnTo>
                    <a:pt x="42920" y="29941"/>
                  </a:lnTo>
                  <a:lnTo>
                    <a:pt x="44395" y="31416"/>
                  </a:lnTo>
                  <a:lnTo>
                    <a:pt x="45280" y="30826"/>
                  </a:lnTo>
                  <a:lnTo>
                    <a:pt x="46755" y="30236"/>
                  </a:lnTo>
                  <a:lnTo>
                    <a:pt x="49262" y="31268"/>
                  </a:lnTo>
                  <a:lnTo>
                    <a:pt x="51475" y="32596"/>
                  </a:lnTo>
                  <a:lnTo>
                    <a:pt x="51917" y="33186"/>
                  </a:lnTo>
                  <a:lnTo>
                    <a:pt x="51917" y="33923"/>
                  </a:lnTo>
                  <a:lnTo>
                    <a:pt x="46755" y="36578"/>
                  </a:lnTo>
                  <a:lnTo>
                    <a:pt x="43510" y="37758"/>
                  </a:lnTo>
                  <a:lnTo>
                    <a:pt x="42035" y="38053"/>
                  </a:lnTo>
                  <a:lnTo>
                    <a:pt x="41593" y="38348"/>
                  </a:lnTo>
                  <a:lnTo>
                    <a:pt x="40560" y="41445"/>
                  </a:lnTo>
                  <a:lnTo>
                    <a:pt x="38643" y="42035"/>
                  </a:lnTo>
                  <a:lnTo>
                    <a:pt x="36136" y="42920"/>
                  </a:lnTo>
                  <a:lnTo>
                    <a:pt x="34366" y="44247"/>
                  </a:lnTo>
                  <a:lnTo>
                    <a:pt x="31563" y="47492"/>
                  </a:lnTo>
                  <a:lnTo>
                    <a:pt x="24336" y="52212"/>
                  </a:lnTo>
                  <a:lnTo>
                    <a:pt x="24336" y="53244"/>
                  </a:lnTo>
                  <a:lnTo>
                    <a:pt x="24926" y="53982"/>
                  </a:lnTo>
                  <a:lnTo>
                    <a:pt x="27286" y="54572"/>
                  </a:lnTo>
                  <a:lnTo>
                    <a:pt x="30384" y="56047"/>
                  </a:lnTo>
                  <a:lnTo>
                    <a:pt x="32006" y="57227"/>
                  </a:lnTo>
                  <a:lnTo>
                    <a:pt x="36578" y="55752"/>
                  </a:lnTo>
                  <a:lnTo>
                    <a:pt x="37758" y="56047"/>
                  </a:lnTo>
                  <a:lnTo>
                    <a:pt x="38938" y="57522"/>
                  </a:lnTo>
                  <a:lnTo>
                    <a:pt x="40265" y="61799"/>
                  </a:lnTo>
                  <a:lnTo>
                    <a:pt x="42330" y="62979"/>
                  </a:lnTo>
                  <a:lnTo>
                    <a:pt x="44985" y="63864"/>
                  </a:lnTo>
                  <a:lnTo>
                    <a:pt x="46607" y="64159"/>
                  </a:lnTo>
                  <a:lnTo>
                    <a:pt x="48820" y="65191"/>
                  </a:lnTo>
                  <a:lnTo>
                    <a:pt x="51770" y="65634"/>
                  </a:lnTo>
                  <a:lnTo>
                    <a:pt x="53687" y="65191"/>
                  </a:lnTo>
                  <a:lnTo>
                    <a:pt x="56195" y="66076"/>
                  </a:lnTo>
                  <a:lnTo>
                    <a:pt x="56637" y="65634"/>
                  </a:lnTo>
                  <a:lnTo>
                    <a:pt x="56932" y="59291"/>
                  </a:lnTo>
                  <a:lnTo>
                    <a:pt x="58997" y="60324"/>
                  </a:lnTo>
                  <a:lnTo>
                    <a:pt x="60177" y="60324"/>
                  </a:lnTo>
                  <a:lnTo>
                    <a:pt x="61209" y="59586"/>
                  </a:lnTo>
                  <a:lnTo>
                    <a:pt x="61799" y="58554"/>
                  </a:lnTo>
                  <a:lnTo>
                    <a:pt x="62094" y="56489"/>
                  </a:lnTo>
                  <a:lnTo>
                    <a:pt x="61652" y="54424"/>
                  </a:lnTo>
                  <a:lnTo>
                    <a:pt x="62537" y="53392"/>
                  </a:lnTo>
                  <a:lnTo>
                    <a:pt x="63716" y="53392"/>
                  </a:lnTo>
                  <a:lnTo>
                    <a:pt x="64012" y="53982"/>
                  </a:lnTo>
                  <a:lnTo>
                    <a:pt x="64012" y="55899"/>
                  </a:lnTo>
                  <a:lnTo>
                    <a:pt x="65634" y="56637"/>
                  </a:lnTo>
                  <a:lnTo>
                    <a:pt x="66519" y="57079"/>
                  </a:lnTo>
                  <a:lnTo>
                    <a:pt x="67404" y="58701"/>
                  </a:lnTo>
                  <a:lnTo>
                    <a:pt x="68289" y="60176"/>
                  </a:lnTo>
                  <a:lnTo>
                    <a:pt x="68879" y="63864"/>
                  </a:lnTo>
                  <a:lnTo>
                    <a:pt x="70944" y="64159"/>
                  </a:lnTo>
                  <a:lnTo>
                    <a:pt x="73451" y="64896"/>
                  </a:lnTo>
                  <a:lnTo>
                    <a:pt x="75073" y="64159"/>
                  </a:lnTo>
                  <a:lnTo>
                    <a:pt x="76401" y="64601"/>
                  </a:lnTo>
                  <a:lnTo>
                    <a:pt x="76843" y="66371"/>
                  </a:lnTo>
                  <a:lnTo>
                    <a:pt x="76843" y="69173"/>
                  </a:lnTo>
                  <a:lnTo>
                    <a:pt x="77728" y="69468"/>
                  </a:lnTo>
                  <a:lnTo>
                    <a:pt x="79793" y="68731"/>
                  </a:lnTo>
                  <a:lnTo>
                    <a:pt x="81563" y="68731"/>
                  </a:lnTo>
                  <a:lnTo>
                    <a:pt x="83185" y="69321"/>
                  </a:lnTo>
                  <a:lnTo>
                    <a:pt x="85250" y="70501"/>
                  </a:lnTo>
                  <a:lnTo>
                    <a:pt x="88200" y="73598"/>
                  </a:lnTo>
                  <a:lnTo>
                    <a:pt x="89232" y="74041"/>
                  </a:lnTo>
                  <a:lnTo>
                    <a:pt x="93805" y="74336"/>
                  </a:lnTo>
                  <a:lnTo>
                    <a:pt x="94690" y="74926"/>
                  </a:lnTo>
                  <a:lnTo>
                    <a:pt x="96312" y="74926"/>
                  </a:lnTo>
                  <a:lnTo>
                    <a:pt x="97934" y="74336"/>
                  </a:lnTo>
                  <a:lnTo>
                    <a:pt x="101622" y="75368"/>
                  </a:lnTo>
                  <a:lnTo>
                    <a:pt x="101622" y="75958"/>
                  </a:lnTo>
                  <a:lnTo>
                    <a:pt x="101179" y="76695"/>
                  </a:lnTo>
                  <a:lnTo>
                    <a:pt x="92330" y="80825"/>
                  </a:lnTo>
                  <a:lnTo>
                    <a:pt x="91740" y="82153"/>
                  </a:lnTo>
                  <a:lnTo>
                    <a:pt x="89970" y="83775"/>
                  </a:lnTo>
                  <a:lnTo>
                    <a:pt x="88052" y="84660"/>
                  </a:lnTo>
                  <a:lnTo>
                    <a:pt x="87167" y="84660"/>
                  </a:lnTo>
                  <a:lnTo>
                    <a:pt x="82890" y="83038"/>
                  </a:lnTo>
                  <a:lnTo>
                    <a:pt x="82448" y="83480"/>
                  </a:lnTo>
                  <a:lnTo>
                    <a:pt x="82153" y="84217"/>
                  </a:lnTo>
                  <a:lnTo>
                    <a:pt x="82153" y="84955"/>
                  </a:lnTo>
                  <a:lnTo>
                    <a:pt x="83185" y="86725"/>
                  </a:lnTo>
                  <a:lnTo>
                    <a:pt x="82743" y="87757"/>
                  </a:lnTo>
                  <a:lnTo>
                    <a:pt x="81858" y="88495"/>
                  </a:lnTo>
                  <a:lnTo>
                    <a:pt x="79203" y="87757"/>
                  </a:lnTo>
                  <a:lnTo>
                    <a:pt x="78761" y="87315"/>
                  </a:lnTo>
                  <a:lnTo>
                    <a:pt x="78761" y="86872"/>
                  </a:lnTo>
                  <a:lnTo>
                    <a:pt x="77728" y="86872"/>
                  </a:lnTo>
                  <a:lnTo>
                    <a:pt x="76106" y="87315"/>
                  </a:lnTo>
                  <a:lnTo>
                    <a:pt x="73008" y="90265"/>
                  </a:lnTo>
                  <a:lnTo>
                    <a:pt x="71976" y="91887"/>
                  </a:lnTo>
                  <a:lnTo>
                    <a:pt x="71533" y="92772"/>
                  </a:lnTo>
                  <a:lnTo>
                    <a:pt x="70206" y="93362"/>
                  </a:lnTo>
                  <a:lnTo>
                    <a:pt x="68731" y="93362"/>
                  </a:lnTo>
                  <a:lnTo>
                    <a:pt x="66814" y="94984"/>
                  </a:lnTo>
                  <a:lnTo>
                    <a:pt x="64749" y="96017"/>
                  </a:lnTo>
                  <a:lnTo>
                    <a:pt x="64012" y="95279"/>
                  </a:lnTo>
                  <a:lnTo>
                    <a:pt x="63569" y="94394"/>
                  </a:lnTo>
                  <a:lnTo>
                    <a:pt x="62979" y="94099"/>
                  </a:lnTo>
                  <a:lnTo>
                    <a:pt x="61652" y="94099"/>
                  </a:lnTo>
                  <a:lnTo>
                    <a:pt x="60029" y="94394"/>
                  </a:lnTo>
                  <a:lnTo>
                    <a:pt x="58407" y="93362"/>
                  </a:lnTo>
                  <a:lnTo>
                    <a:pt x="56342" y="92330"/>
                  </a:lnTo>
                  <a:lnTo>
                    <a:pt x="54424" y="92035"/>
                  </a:lnTo>
                  <a:lnTo>
                    <a:pt x="48967" y="92477"/>
                  </a:lnTo>
                  <a:lnTo>
                    <a:pt x="46312" y="92920"/>
                  </a:lnTo>
                  <a:lnTo>
                    <a:pt x="45428" y="93362"/>
                  </a:lnTo>
                  <a:lnTo>
                    <a:pt x="45428" y="93952"/>
                  </a:lnTo>
                  <a:lnTo>
                    <a:pt x="45133" y="94984"/>
                  </a:lnTo>
                  <a:lnTo>
                    <a:pt x="39675" y="96754"/>
                  </a:lnTo>
                  <a:lnTo>
                    <a:pt x="37168" y="98229"/>
                  </a:lnTo>
                  <a:lnTo>
                    <a:pt x="36578" y="100884"/>
                  </a:lnTo>
                  <a:lnTo>
                    <a:pt x="35988" y="101621"/>
                  </a:lnTo>
                  <a:lnTo>
                    <a:pt x="34808" y="102211"/>
                  </a:lnTo>
                  <a:lnTo>
                    <a:pt x="33776" y="102211"/>
                  </a:lnTo>
                  <a:lnTo>
                    <a:pt x="32153" y="99262"/>
                  </a:lnTo>
                  <a:lnTo>
                    <a:pt x="30236" y="98672"/>
                  </a:lnTo>
                  <a:lnTo>
                    <a:pt x="27434" y="97639"/>
                  </a:lnTo>
                  <a:lnTo>
                    <a:pt x="22124" y="95574"/>
                  </a:lnTo>
                  <a:lnTo>
                    <a:pt x="19322" y="94689"/>
                  </a:lnTo>
                  <a:lnTo>
                    <a:pt x="14012" y="96017"/>
                  </a:lnTo>
                  <a:lnTo>
                    <a:pt x="7817" y="97934"/>
                  </a:lnTo>
                  <a:lnTo>
                    <a:pt x="6932" y="99114"/>
                  </a:lnTo>
                  <a:lnTo>
                    <a:pt x="6342" y="100294"/>
                  </a:lnTo>
                  <a:lnTo>
                    <a:pt x="6342" y="101179"/>
                  </a:lnTo>
                  <a:lnTo>
                    <a:pt x="6785" y="102359"/>
                  </a:lnTo>
                  <a:lnTo>
                    <a:pt x="6490" y="103244"/>
                  </a:lnTo>
                  <a:lnTo>
                    <a:pt x="5310" y="103539"/>
                  </a:lnTo>
                  <a:lnTo>
                    <a:pt x="3540" y="102359"/>
                  </a:lnTo>
                  <a:lnTo>
                    <a:pt x="2065" y="101769"/>
                  </a:lnTo>
                  <a:lnTo>
                    <a:pt x="1328" y="103391"/>
                  </a:lnTo>
                  <a:lnTo>
                    <a:pt x="442" y="106194"/>
                  </a:lnTo>
                  <a:lnTo>
                    <a:pt x="0" y="108259"/>
                  </a:lnTo>
                  <a:lnTo>
                    <a:pt x="1328" y="111208"/>
                  </a:lnTo>
                  <a:lnTo>
                    <a:pt x="1770" y="115486"/>
                  </a:lnTo>
                  <a:lnTo>
                    <a:pt x="4277" y="115191"/>
                  </a:lnTo>
                  <a:lnTo>
                    <a:pt x="6195" y="115191"/>
                  </a:lnTo>
                  <a:lnTo>
                    <a:pt x="9734" y="113863"/>
                  </a:lnTo>
                  <a:lnTo>
                    <a:pt x="11504" y="113863"/>
                  </a:lnTo>
                  <a:lnTo>
                    <a:pt x="14307" y="114453"/>
                  </a:lnTo>
                  <a:lnTo>
                    <a:pt x="23894" y="114453"/>
                  </a:lnTo>
                  <a:lnTo>
                    <a:pt x="24779" y="113568"/>
                  </a:lnTo>
                  <a:lnTo>
                    <a:pt x="25811" y="113863"/>
                  </a:lnTo>
                  <a:lnTo>
                    <a:pt x="26696" y="114896"/>
                  </a:lnTo>
                  <a:lnTo>
                    <a:pt x="30531" y="113716"/>
                  </a:lnTo>
                  <a:lnTo>
                    <a:pt x="35103" y="113716"/>
                  </a:lnTo>
                  <a:lnTo>
                    <a:pt x="36136" y="114306"/>
                  </a:lnTo>
                  <a:lnTo>
                    <a:pt x="38053" y="117108"/>
                  </a:lnTo>
                  <a:lnTo>
                    <a:pt x="39528" y="118878"/>
                  </a:lnTo>
                  <a:lnTo>
                    <a:pt x="41298" y="119468"/>
                  </a:lnTo>
                  <a:lnTo>
                    <a:pt x="46607" y="118878"/>
                  </a:lnTo>
                  <a:lnTo>
                    <a:pt x="48230" y="116371"/>
                  </a:lnTo>
                  <a:lnTo>
                    <a:pt x="49557" y="115781"/>
                  </a:lnTo>
                  <a:lnTo>
                    <a:pt x="51770" y="115781"/>
                  </a:lnTo>
                  <a:lnTo>
                    <a:pt x="53539" y="115043"/>
                  </a:lnTo>
                  <a:lnTo>
                    <a:pt x="55014" y="114011"/>
                  </a:lnTo>
                  <a:lnTo>
                    <a:pt x="56932" y="113126"/>
                  </a:lnTo>
                  <a:lnTo>
                    <a:pt x="58702" y="113126"/>
                  </a:lnTo>
                  <a:lnTo>
                    <a:pt x="59587" y="113568"/>
                  </a:lnTo>
                  <a:lnTo>
                    <a:pt x="60029" y="114453"/>
                  </a:lnTo>
                  <a:lnTo>
                    <a:pt x="59734" y="115633"/>
                  </a:lnTo>
                  <a:lnTo>
                    <a:pt x="59734" y="116813"/>
                  </a:lnTo>
                  <a:lnTo>
                    <a:pt x="60767" y="117551"/>
                  </a:lnTo>
                  <a:lnTo>
                    <a:pt x="64012" y="117551"/>
                  </a:lnTo>
                  <a:lnTo>
                    <a:pt x="65634" y="118435"/>
                  </a:lnTo>
                  <a:lnTo>
                    <a:pt x="65634" y="121975"/>
                  </a:lnTo>
                  <a:lnTo>
                    <a:pt x="66814" y="122860"/>
                  </a:lnTo>
                  <a:lnTo>
                    <a:pt x="67551" y="122860"/>
                  </a:lnTo>
                  <a:lnTo>
                    <a:pt x="72418" y="120648"/>
                  </a:lnTo>
                  <a:lnTo>
                    <a:pt x="73746" y="120648"/>
                  </a:lnTo>
                  <a:lnTo>
                    <a:pt x="74778" y="121828"/>
                  </a:lnTo>
                  <a:lnTo>
                    <a:pt x="76401" y="123303"/>
                  </a:lnTo>
                  <a:lnTo>
                    <a:pt x="78613" y="124925"/>
                  </a:lnTo>
                  <a:lnTo>
                    <a:pt x="79203" y="124630"/>
                  </a:lnTo>
                  <a:lnTo>
                    <a:pt x="80235" y="122860"/>
                  </a:lnTo>
                  <a:lnTo>
                    <a:pt x="82006" y="120943"/>
                  </a:lnTo>
                  <a:lnTo>
                    <a:pt x="85398" y="120353"/>
                  </a:lnTo>
                  <a:lnTo>
                    <a:pt x="87315" y="119763"/>
                  </a:lnTo>
                  <a:lnTo>
                    <a:pt x="89380" y="119468"/>
                  </a:lnTo>
                  <a:lnTo>
                    <a:pt x="95427" y="120205"/>
                  </a:lnTo>
                  <a:lnTo>
                    <a:pt x="101622" y="120205"/>
                  </a:lnTo>
                  <a:lnTo>
                    <a:pt x="104867" y="119763"/>
                  </a:lnTo>
                  <a:lnTo>
                    <a:pt x="107521" y="118583"/>
                  </a:lnTo>
                  <a:lnTo>
                    <a:pt x="108849" y="117698"/>
                  </a:lnTo>
                  <a:lnTo>
                    <a:pt x="111061" y="117108"/>
                  </a:lnTo>
                  <a:lnTo>
                    <a:pt x="113863" y="117108"/>
                  </a:lnTo>
                  <a:lnTo>
                    <a:pt x="115338" y="117403"/>
                  </a:lnTo>
                  <a:lnTo>
                    <a:pt x="117551" y="116961"/>
                  </a:lnTo>
                  <a:lnTo>
                    <a:pt x="120353" y="116076"/>
                  </a:lnTo>
                  <a:lnTo>
                    <a:pt x="121680" y="114748"/>
                  </a:lnTo>
                  <a:lnTo>
                    <a:pt x="122566" y="113421"/>
                  </a:lnTo>
                  <a:lnTo>
                    <a:pt x="122566" y="112536"/>
                  </a:lnTo>
                  <a:lnTo>
                    <a:pt x="121976" y="109291"/>
                  </a:lnTo>
                  <a:lnTo>
                    <a:pt x="120795" y="107816"/>
                  </a:lnTo>
                  <a:lnTo>
                    <a:pt x="120795" y="106636"/>
                  </a:lnTo>
                  <a:lnTo>
                    <a:pt x="121238" y="105751"/>
                  </a:lnTo>
                  <a:lnTo>
                    <a:pt x="121976" y="104276"/>
                  </a:lnTo>
                  <a:lnTo>
                    <a:pt x="123451" y="101179"/>
                  </a:lnTo>
                  <a:lnTo>
                    <a:pt x="124778" y="99262"/>
                  </a:lnTo>
                  <a:lnTo>
                    <a:pt x="125515" y="98819"/>
                  </a:lnTo>
                  <a:lnTo>
                    <a:pt x="127138" y="98377"/>
                  </a:lnTo>
                  <a:lnTo>
                    <a:pt x="131268" y="97787"/>
                  </a:lnTo>
                  <a:lnTo>
                    <a:pt x="135692" y="96459"/>
                  </a:lnTo>
                  <a:lnTo>
                    <a:pt x="141002" y="92330"/>
                  </a:lnTo>
                  <a:lnTo>
                    <a:pt x="142772" y="91150"/>
                  </a:lnTo>
                  <a:lnTo>
                    <a:pt x="145132" y="90560"/>
                  </a:lnTo>
                  <a:lnTo>
                    <a:pt x="146754" y="90560"/>
                  </a:lnTo>
                  <a:lnTo>
                    <a:pt x="147049" y="90117"/>
                  </a:lnTo>
                  <a:lnTo>
                    <a:pt x="146017" y="87610"/>
                  </a:lnTo>
                  <a:lnTo>
                    <a:pt x="146312" y="86725"/>
                  </a:lnTo>
                  <a:lnTo>
                    <a:pt x="146902" y="85987"/>
                  </a:lnTo>
                  <a:lnTo>
                    <a:pt x="147639" y="85692"/>
                  </a:lnTo>
                  <a:lnTo>
                    <a:pt x="151326" y="87020"/>
                  </a:lnTo>
                  <a:lnTo>
                    <a:pt x="154129" y="87020"/>
                  </a:lnTo>
                  <a:lnTo>
                    <a:pt x="157521" y="86135"/>
                  </a:lnTo>
                  <a:lnTo>
                    <a:pt x="164896" y="81563"/>
                  </a:lnTo>
                  <a:lnTo>
                    <a:pt x="165780" y="81563"/>
                  </a:lnTo>
                  <a:lnTo>
                    <a:pt x="166518" y="82300"/>
                  </a:lnTo>
                  <a:lnTo>
                    <a:pt x="167403" y="85102"/>
                  </a:lnTo>
                  <a:lnTo>
                    <a:pt x="168435" y="90855"/>
                  </a:lnTo>
                  <a:lnTo>
                    <a:pt x="169025" y="91592"/>
                  </a:lnTo>
                  <a:lnTo>
                    <a:pt x="174188" y="91592"/>
                  </a:lnTo>
                  <a:lnTo>
                    <a:pt x="177580" y="89527"/>
                  </a:lnTo>
                  <a:lnTo>
                    <a:pt x="179055" y="89085"/>
                  </a:lnTo>
                  <a:lnTo>
                    <a:pt x="181562" y="89380"/>
                  </a:lnTo>
                  <a:lnTo>
                    <a:pt x="182890" y="88347"/>
                  </a:lnTo>
                  <a:lnTo>
                    <a:pt x="184217" y="87610"/>
                  </a:lnTo>
                  <a:lnTo>
                    <a:pt x="185839" y="89970"/>
                  </a:lnTo>
                  <a:lnTo>
                    <a:pt x="187904" y="88790"/>
                  </a:lnTo>
                  <a:lnTo>
                    <a:pt x="190116" y="87020"/>
                  </a:lnTo>
                  <a:lnTo>
                    <a:pt x="191149" y="85102"/>
                  </a:lnTo>
                  <a:lnTo>
                    <a:pt x="192624" y="83038"/>
                  </a:lnTo>
                  <a:lnTo>
                    <a:pt x="193804" y="80383"/>
                  </a:lnTo>
                  <a:lnTo>
                    <a:pt x="194246" y="77875"/>
                  </a:lnTo>
                  <a:lnTo>
                    <a:pt x="194836" y="76695"/>
                  </a:lnTo>
                  <a:lnTo>
                    <a:pt x="196016" y="75516"/>
                  </a:lnTo>
                  <a:lnTo>
                    <a:pt x="198966" y="70501"/>
                  </a:lnTo>
                  <a:lnTo>
                    <a:pt x="201178" y="69173"/>
                  </a:lnTo>
                  <a:lnTo>
                    <a:pt x="203243" y="68731"/>
                  </a:lnTo>
                  <a:lnTo>
                    <a:pt x="208405" y="69616"/>
                  </a:lnTo>
                  <a:lnTo>
                    <a:pt x="211060" y="69616"/>
                  </a:lnTo>
                  <a:lnTo>
                    <a:pt x="218877" y="70206"/>
                  </a:lnTo>
                  <a:lnTo>
                    <a:pt x="222417" y="69173"/>
                  </a:lnTo>
                  <a:lnTo>
                    <a:pt x="224924" y="68141"/>
                  </a:lnTo>
                  <a:lnTo>
                    <a:pt x="228611" y="68141"/>
                  </a:lnTo>
                  <a:lnTo>
                    <a:pt x="233036" y="67551"/>
                  </a:lnTo>
                  <a:lnTo>
                    <a:pt x="238788" y="61209"/>
                  </a:lnTo>
                  <a:lnTo>
                    <a:pt x="238788" y="59881"/>
                  </a:lnTo>
                  <a:lnTo>
                    <a:pt x="239231" y="58407"/>
                  </a:lnTo>
                  <a:lnTo>
                    <a:pt x="241296" y="56932"/>
                  </a:lnTo>
                  <a:lnTo>
                    <a:pt x="243951" y="55604"/>
                  </a:lnTo>
                  <a:lnTo>
                    <a:pt x="249113" y="52507"/>
                  </a:lnTo>
                  <a:lnTo>
                    <a:pt x="259732" y="47492"/>
                  </a:lnTo>
                  <a:lnTo>
                    <a:pt x="263567" y="45575"/>
                  </a:lnTo>
                  <a:lnTo>
                    <a:pt x="265189" y="45575"/>
                  </a:lnTo>
                  <a:lnTo>
                    <a:pt x="269024" y="44395"/>
                  </a:lnTo>
                  <a:lnTo>
                    <a:pt x="275809" y="41887"/>
                  </a:lnTo>
                  <a:lnTo>
                    <a:pt x="277726" y="38790"/>
                  </a:lnTo>
                  <a:lnTo>
                    <a:pt x="279496" y="38200"/>
                  </a:lnTo>
                  <a:lnTo>
                    <a:pt x="287461" y="37610"/>
                  </a:lnTo>
                  <a:lnTo>
                    <a:pt x="287903" y="37315"/>
                  </a:lnTo>
                  <a:lnTo>
                    <a:pt x="288198" y="36873"/>
                  </a:lnTo>
                  <a:lnTo>
                    <a:pt x="287756" y="34660"/>
                  </a:lnTo>
                  <a:close/>
                  <a:moveTo>
                    <a:pt x="35693" y="107374"/>
                  </a:moveTo>
                  <a:lnTo>
                    <a:pt x="34366" y="107374"/>
                  </a:lnTo>
                  <a:lnTo>
                    <a:pt x="33333" y="106046"/>
                  </a:lnTo>
                  <a:lnTo>
                    <a:pt x="32596" y="105014"/>
                  </a:lnTo>
                  <a:lnTo>
                    <a:pt x="32596" y="104424"/>
                  </a:lnTo>
                  <a:lnTo>
                    <a:pt x="32891" y="104424"/>
                  </a:lnTo>
                  <a:lnTo>
                    <a:pt x="34661" y="104866"/>
                  </a:lnTo>
                  <a:lnTo>
                    <a:pt x="37168" y="105161"/>
                  </a:lnTo>
                  <a:lnTo>
                    <a:pt x="38053" y="105456"/>
                  </a:lnTo>
                  <a:lnTo>
                    <a:pt x="38053" y="106046"/>
                  </a:lnTo>
                  <a:lnTo>
                    <a:pt x="35841" y="107226"/>
                  </a:lnTo>
                  <a:close/>
                  <a:moveTo>
                    <a:pt x="51475" y="103686"/>
                  </a:moveTo>
                  <a:lnTo>
                    <a:pt x="51179" y="104129"/>
                  </a:lnTo>
                  <a:lnTo>
                    <a:pt x="49852" y="104424"/>
                  </a:lnTo>
                  <a:lnTo>
                    <a:pt x="47492" y="104424"/>
                  </a:lnTo>
                  <a:lnTo>
                    <a:pt x="46165" y="104129"/>
                  </a:lnTo>
                  <a:lnTo>
                    <a:pt x="47050" y="101621"/>
                  </a:lnTo>
                  <a:lnTo>
                    <a:pt x="47050" y="101179"/>
                  </a:lnTo>
                  <a:lnTo>
                    <a:pt x="47050" y="101179"/>
                  </a:lnTo>
                  <a:lnTo>
                    <a:pt x="46312" y="100737"/>
                  </a:lnTo>
                  <a:lnTo>
                    <a:pt x="45280" y="99704"/>
                  </a:lnTo>
                  <a:lnTo>
                    <a:pt x="44985" y="98229"/>
                  </a:lnTo>
                  <a:lnTo>
                    <a:pt x="45428" y="96902"/>
                  </a:lnTo>
                  <a:lnTo>
                    <a:pt x="46165" y="96312"/>
                  </a:lnTo>
                  <a:lnTo>
                    <a:pt x="46607" y="96312"/>
                  </a:lnTo>
                  <a:lnTo>
                    <a:pt x="48082" y="98524"/>
                  </a:lnTo>
                  <a:lnTo>
                    <a:pt x="49410" y="99114"/>
                  </a:lnTo>
                  <a:lnTo>
                    <a:pt x="51917" y="99409"/>
                  </a:lnTo>
                  <a:lnTo>
                    <a:pt x="50590" y="101474"/>
                  </a:lnTo>
                  <a:lnTo>
                    <a:pt x="51475" y="103686"/>
                  </a:lnTo>
                  <a:close/>
                  <a:moveTo>
                    <a:pt x="66224" y="102359"/>
                  </a:moveTo>
                  <a:lnTo>
                    <a:pt x="65486" y="103686"/>
                  </a:lnTo>
                  <a:lnTo>
                    <a:pt x="64306" y="103391"/>
                  </a:lnTo>
                  <a:lnTo>
                    <a:pt x="63274" y="102506"/>
                  </a:lnTo>
                  <a:lnTo>
                    <a:pt x="63569" y="101769"/>
                  </a:lnTo>
                  <a:lnTo>
                    <a:pt x="65044" y="101327"/>
                  </a:lnTo>
                  <a:lnTo>
                    <a:pt x="65781" y="100884"/>
                  </a:lnTo>
                  <a:lnTo>
                    <a:pt x="66371" y="100884"/>
                  </a:lnTo>
                  <a:lnTo>
                    <a:pt x="66076" y="102211"/>
                  </a:lnTo>
                  <a:close/>
                </a:path>
              </a:pathLst>
            </a:custGeom>
            <a:grpFill/>
            <a:ln w="3175" cap="flat">
              <a:solidFill>
                <a:schemeClr val="bg2">
                  <a:lumMod val="90000"/>
                </a:schemeClr>
              </a:solid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41A9A0ED-3C17-652A-F60A-4A8956556B12}"/>
                </a:ext>
              </a:extLst>
            </p:cNvPr>
            <p:cNvSpPr/>
            <p:nvPr/>
          </p:nvSpPr>
          <p:spPr>
            <a:xfrm>
              <a:off x="6675935" y="4152233"/>
              <a:ext cx="207077" cy="263861"/>
            </a:xfrm>
            <a:custGeom>
              <a:avLst/>
              <a:gdLst>
                <a:gd name="connsiteX0" fmla="*/ 186134 w 207077"/>
                <a:gd name="connsiteY0" fmla="*/ 195131 h 263861"/>
                <a:gd name="connsiteX1" fmla="*/ 183332 w 207077"/>
                <a:gd name="connsiteY1" fmla="*/ 197048 h 263861"/>
                <a:gd name="connsiteX2" fmla="*/ 182889 w 207077"/>
                <a:gd name="connsiteY2" fmla="*/ 198523 h 263861"/>
                <a:gd name="connsiteX3" fmla="*/ 183922 w 207077"/>
                <a:gd name="connsiteY3" fmla="*/ 198228 h 263861"/>
                <a:gd name="connsiteX4" fmla="*/ 187166 w 207077"/>
                <a:gd name="connsiteY4" fmla="*/ 196753 h 263861"/>
                <a:gd name="connsiteX5" fmla="*/ 187609 w 207077"/>
                <a:gd name="connsiteY5" fmla="*/ 196311 h 263861"/>
                <a:gd name="connsiteX6" fmla="*/ 187609 w 207077"/>
                <a:gd name="connsiteY6" fmla="*/ 195426 h 263861"/>
                <a:gd name="connsiteX7" fmla="*/ 186282 w 207077"/>
                <a:gd name="connsiteY7" fmla="*/ 194983 h 263861"/>
                <a:gd name="connsiteX8" fmla="*/ 203095 w 207077"/>
                <a:gd name="connsiteY8" fmla="*/ 38938 h 263861"/>
                <a:gd name="connsiteX9" fmla="*/ 196458 w 207077"/>
                <a:gd name="connsiteY9" fmla="*/ 39380 h 263861"/>
                <a:gd name="connsiteX10" fmla="*/ 193656 w 207077"/>
                <a:gd name="connsiteY10" fmla="*/ 39823 h 263861"/>
                <a:gd name="connsiteX11" fmla="*/ 189674 w 207077"/>
                <a:gd name="connsiteY11" fmla="*/ 39823 h 263861"/>
                <a:gd name="connsiteX12" fmla="*/ 187609 w 207077"/>
                <a:gd name="connsiteY12" fmla="*/ 39380 h 263861"/>
                <a:gd name="connsiteX13" fmla="*/ 186282 w 207077"/>
                <a:gd name="connsiteY13" fmla="*/ 38643 h 263861"/>
                <a:gd name="connsiteX14" fmla="*/ 184511 w 207077"/>
                <a:gd name="connsiteY14" fmla="*/ 36873 h 263861"/>
                <a:gd name="connsiteX15" fmla="*/ 180677 w 207077"/>
                <a:gd name="connsiteY15" fmla="*/ 33480 h 263861"/>
                <a:gd name="connsiteX16" fmla="*/ 177874 w 207077"/>
                <a:gd name="connsiteY16" fmla="*/ 31268 h 263861"/>
                <a:gd name="connsiteX17" fmla="*/ 171680 w 207077"/>
                <a:gd name="connsiteY17" fmla="*/ 33775 h 263861"/>
                <a:gd name="connsiteX18" fmla="*/ 166075 w 207077"/>
                <a:gd name="connsiteY18" fmla="*/ 36283 h 263861"/>
                <a:gd name="connsiteX19" fmla="*/ 158258 w 207077"/>
                <a:gd name="connsiteY19" fmla="*/ 39823 h 263861"/>
                <a:gd name="connsiteX20" fmla="*/ 153833 w 207077"/>
                <a:gd name="connsiteY20" fmla="*/ 42330 h 263861"/>
                <a:gd name="connsiteX21" fmla="*/ 152506 w 207077"/>
                <a:gd name="connsiteY21" fmla="*/ 44837 h 263861"/>
                <a:gd name="connsiteX22" fmla="*/ 148966 w 207077"/>
                <a:gd name="connsiteY22" fmla="*/ 49409 h 263861"/>
                <a:gd name="connsiteX23" fmla="*/ 145869 w 207077"/>
                <a:gd name="connsiteY23" fmla="*/ 52212 h 263861"/>
                <a:gd name="connsiteX24" fmla="*/ 144689 w 207077"/>
                <a:gd name="connsiteY24" fmla="*/ 52507 h 263861"/>
                <a:gd name="connsiteX25" fmla="*/ 137609 w 207077"/>
                <a:gd name="connsiteY25" fmla="*/ 51917 h 263861"/>
                <a:gd name="connsiteX26" fmla="*/ 135102 w 207077"/>
                <a:gd name="connsiteY26" fmla="*/ 51327 h 263861"/>
                <a:gd name="connsiteX27" fmla="*/ 130972 w 207077"/>
                <a:gd name="connsiteY27" fmla="*/ 50884 h 263861"/>
                <a:gd name="connsiteX28" fmla="*/ 125368 w 207077"/>
                <a:gd name="connsiteY28" fmla="*/ 49852 h 263861"/>
                <a:gd name="connsiteX29" fmla="*/ 121533 w 207077"/>
                <a:gd name="connsiteY29" fmla="*/ 48820 h 263861"/>
                <a:gd name="connsiteX30" fmla="*/ 117403 w 207077"/>
                <a:gd name="connsiteY30" fmla="*/ 48820 h 263861"/>
                <a:gd name="connsiteX31" fmla="*/ 111503 w 207077"/>
                <a:gd name="connsiteY31" fmla="*/ 48377 h 263861"/>
                <a:gd name="connsiteX32" fmla="*/ 107816 w 207077"/>
                <a:gd name="connsiteY32" fmla="*/ 47640 h 263861"/>
                <a:gd name="connsiteX33" fmla="*/ 104129 w 207077"/>
                <a:gd name="connsiteY33" fmla="*/ 45132 h 263861"/>
                <a:gd name="connsiteX34" fmla="*/ 99409 w 207077"/>
                <a:gd name="connsiteY34" fmla="*/ 42035 h 263861"/>
                <a:gd name="connsiteX35" fmla="*/ 94542 w 207077"/>
                <a:gd name="connsiteY35" fmla="*/ 38938 h 263861"/>
                <a:gd name="connsiteX36" fmla="*/ 89527 w 207077"/>
                <a:gd name="connsiteY36" fmla="*/ 35693 h 263861"/>
                <a:gd name="connsiteX37" fmla="*/ 83627 w 207077"/>
                <a:gd name="connsiteY37" fmla="*/ 32006 h 263861"/>
                <a:gd name="connsiteX38" fmla="*/ 77138 w 207077"/>
                <a:gd name="connsiteY38" fmla="*/ 27876 h 263861"/>
                <a:gd name="connsiteX39" fmla="*/ 75663 w 207077"/>
                <a:gd name="connsiteY39" fmla="*/ 27433 h 263861"/>
                <a:gd name="connsiteX40" fmla="*/ 75073 w 207077"/>
                <a:gd name="connsiteY40" fmla="*/ 27433 h 263861"/>
                <a:gd name="connsiteX41" fmla="*/ 67993 w 207077"/>
                <a:gd name="connsiteY41" fmla="*/ 27138 h 263861"/>
                <a:gd name="connsiteX42" fmla="*/ 60619 w 207077"/>
                <a:gd name="connsiteY42" fmla="*/ 27138 h 263861"/>
                <a:gd name="connsiteX43" fmla="*/ 55604 w 207077"/>
                <a:gd name="connsiteY43" fmla="*/ 26843 h 263861"/>
                <a:gd name="connsiteX44" fmla="*/ 53982 w 207077"/>
                <a:gd name="connsiteY44" fmla="*/ 26401 h 263861"/>
                <a:gd name="connsiteX45" fmla="*/ 52802 w 207077"/>
                <a:gd name="connsiteY45" fmla="*/ 25516 h 263861"/>
                <a:gd name="connsiteX46" fmla="*/ 51327 w 207077"/>
                <a:gd name="connsiteY46" fmla="*/ 22566 h 263861"/>
                <a:gd name="connsiteX47" fmla="*/ 49410 w 207077"/>
                <a:gd name="connsiteY47" fmla="*/ 20354 h 263861"/>
                <a:gd name="connsiteX48" fmla="*/ 47197 w 207077"/>
                <a:gd name="connsiteY48" fmla="*/ 17551 h 263861"/>
                <a:gd name="connsiteX49" fmla="*/ 47197 w 207077"/>
                <a:gd name="connsiteY49" fmla="*/ 13864 h 263861"/>
                <a:gd name="connsiteX50" fmla="*/ 47639 w 207077"/>
                <a:gd name="connsiteY50" fmla="*/ 9882 h 263861"/>
                <a:gd name="connsiteX51" fmla="*/ 48229 w 207077"/>
                <a:gd name="connsiteY51" fmla="*/ 8555 h 263861"/>
                <a:gd name="connsiteX52" fmla="*/ 47935 w 207077"/>
                <a:gd name="connsiteY52" fmla="*/ 7227 h 263861"/>
                <a:gd name="connsiteX53" fmla="*/ 47935 w 207077"/>
                <a:gd name="connsiteY53" fmla="*/ 5457 h 263861"/>
                <a:gd name="connsiteX54" fmla="*/ 46754 w 207077"/>
                <a:gd name="connsiteY54" fmla="*/ 3687 h 263861"/>
                <a:gd name="connsiteX55" fmla="*/ 39528 w 207077"/>
                <a:gd name="connsiteY55" fmla="*/ 1770 h 263861"/>
                <a:gd name="connsiteX56" fmla="*/ 38348 w 207077"/>
                <a:gd name="connsiteY56" fmla="*/ 1770 h 263861"/>
                <a:gd name="connsiteX57" fmla="*/ 37168 w 207077"/>
                <a:gd name="connsiteY57" fmla="*/ 2655 h 263861"/>
                <a:gd name="connsiteX58" fmla="*/ 35840 w 207077"/>
                <a:gd name="connsiteY58" fmla="*/ 3245 h 263861"/>
                <a:gd name="connsiteX59" fmla="*/ 34808 w 207077"/>
                <a:gd name="connsiteY59" fmla="*/ 2802 h 263861"/>
                <a:gd name="connsiteX60" fmla="*/ 34218 w 207077"/>
                <a:gd name="connsiteY60" fmla="*/ 2065 h 263861"/>
                <a:gd name="connsiteX61" fmla="*/ 34218 w 207077"/>
                <a:gd name="connsiteY61" fmla="*/ 0 h 263861"/>
                <a:gd name="connsiteX62" fmla="*/ 29498 w 207077"/>
                <a:gd name="connsiteY62" fmla="*/ 4720 h 263861"/>
                <a:gd name="connsiteX63" fmla="*/ 24041 w 207077"/>
                <a:gd name="connsiteY63" fmla="*/ 10029 h 263861"/>
                <a:gd name="connsiteX64" fmla="*/ 17846 w 207077"/>
                <a:gd name="connsiteY64" fmla="*/ 16076 h 263861"/>
                <a:gd name="connsiteX65" fmla="*/ 11062 w 207077"/>
                <a:gd name="connsiteY65" fmla="*/ 22714 h 263861"/>
                <a:gd name="connsiteX66" fmla="*/ 5752 w 207077"/>
                <a:gd name="connsiteY66" fmla="*/ 28023 h 263861"/>
                <a:gd name="connsiteX67" fmla="*/ 442 w 207077"/>
                <a:gd name="connsiteY67" fmla="*/ 33186 h 263861"/>
                <a:gd name="connsiteX68" fmla="*/ 4572 w 207077"/>
                <a:gd name="connsiteY68" fmla="*/ 41740 h 263861"/>
                <a:gd name="connsiteX69" fmla="*/ 6047 w 207077"/>
                <a:gd name="connsiteY69" fmla="*/ 42183 h 263861"/>
                <a:gd name="connsiteX70" fmla="*/ 6047 w 207077"/>
                <a:gd name="connsiteY70" fmla="*/ 42920 h 263861"/>
                <a:gd name="connsiteX71" fmla="*/ 5457 w 207077"/>
                <a:gd name="connsiteY71" fmla="*/ 43657 h 263861"/>
                <a:gd name="connsiteX72" fmla="*/ 8112 w 207077"/>
                <a:gd name="connsiteY72" fmla="*/ 45722 h 263861"/>
                <a:gd name="connsiteX73" fmla="*/ 11357 w 207077"/>
                <a:gd name="connsiteY73" fmla="*/ 46755 h 263861"/>
                <a:gd name="connsiteX74" fmla="*/ 12537 w 207077"/>
                <a:gd name="connsiteY74" fmla="*/ 47787 h 263861"/>
                <a:gd name="connsiteX75" fmla="*/ 12537 w 207077"/>
                <a:gd name="connsiteY75" fmla="*/ 48967 h 263861"/>
                <a:gd name="connsiteX76" fmla="*/ 11504 w 207077"/>
                <a:gd name="connsiteY76" fmla="*/ 53982 h 263861"/>
                <a:gd name="connsiteX77" fmla="*/ 11504 w 207077"/>
                <a:gd name="connsiteY77" fmla="*/ 55457 h 263861"/>
                <a:gd name="connsiteX78" fmla="*/ 12832 w 207077"/>
                <a:gd name="connsiteY78" fmla="*/ 60471 h 263861"/>
                <a:gd name="connsiteX79" fmla="*/ 14749 w 207077"/>
                <a:gd name="connsiteY79" fmla="*/ 61651 h 263861"/>
                <a:gd name="connsiteX80" fmla="*/ 16519 w 207077"/>
                <a:gd name="connsiteY80" fmla="*/ 66666 h 263861"/>
                <a:gd name="connsiteX81" fmla="*/ 20059 w 207077"/>
                <a:gd name="connsiteY81" fmla="*/ 68878 h 263861"/>
                <a:gd name="connsiteX82" fmla="*/ 20501 w 207077"/>
                <a:gd name="connsiteY82" fmla="*/ 69468 h 263861"/>
                <a:gd name="connsiteX83" fmla="*/ 21239 w 207077"/>
                <a:gd name="connsiteY83" fmla="*/ 71976 h 263861"/>
                <a:gd name="connsiteX84" fmla="*/ 22271 w 207077"/>
                <a:gd name="connsiteY84" fmla="*/ 74631 h 263861"/>
                <a:gd name="connsiteX85" fmla="*/ 23156 w 207077"/>
                <a:gd name="connsiteY85" fmla="*/ 75220 h 263861"/>
                <a:gd name="connsiteX86" fmla="*/ 23599 w 207077"/>
                <a:gd name="connsiteY86" fmla="*/ 75220 h 263861"/>
                <a:gd name="connsiteX87" fmla="*/ 24631 w 207077"/>
                <a:gd name="connsiteY87" fmla="*/ 78170 h 263861"/>
                <a:gd name="connsiteX88" fmla="*/ 24041 w 207077"/>
                <a:gd name="connsiteY88" fmla="*/ 79793 h 263861"/>
                <a:gd name="connsiteX89" fmla="*/ 24778 w 207077"/>
                <a:gd name="connsiteY89" fmla="*/ 84660 h 263861"/>
                <a:gd name="connsiteX90" fmla="*/ 26106 w 207077"/>
                <a:gd name="connsiteY90" fmla="*/ 89085 h 263861"/>
                <a:gd name="connsiteX91" fmla="*/ 26401 w 207077"/>
                <a:gd name="connsiteY91" fmla="*/ 94247 h 263861"/>
                <a:gd name="connsiteX92" fmla="*/ 26401 w 207077"/>
                <a:gd name="connsiteY92" fmla="*/ 97934 h 263861"/>
                <a:gd name="connsiteX93" fmla="*/ 26106 w 207077"/>
                <a:gd name="connsiteY93" fmla="*/ 99851 h 263861"/>
                <a:gd name="connsiteX94" fmla="*/ 25516 w 207077"/>
                <a:gd name="connsiteY94" fmla="*/ 101031 h 263861"/>
                <a:gd name="connsiteX95" fmla="*/ 24336 w 207077"/>
                <a:gd name="connsiteY95" fmla="*/ 102211 h 263861"/>
                <a:gd name="connsiteX96" fmla="*/ 23156 w 207077"/>
                <a:gd name="connsiteY96" fmla="*/ 103981 h 263861"/>
                <a:gd name="connsiteX97" fmla="*/ 22124 w 207077"/>
                <a:gd name="connsiteY97" fmla="*/ 105899 h 263861"/>
                <a:gd name="connsiteX98" fmla="*/ 21386 w 207077"/>
                <a:gd name="connsiteY98" fmla="*/ 106784 h 263861"/>
                <a:gd name="connsiteX99" fmla="*/ 21976 w 207077"/>
                <a:gd name="connsiteY99" fmla="*/ 109586 h 263861"/>
                <a:gd name="connsiteX100" fmla="*/ 21976 w 207077"/>
                <a:gd name="connsiteY100" fmla="*/ 110323 h 263861"/>
                <a:gd name="connsiteX101" fmla="*/ 21534 w 207077"/>
                <a:gd name="connsiteY101" fmla="*/ 110618 h 263861"/>
                <a:gd name="connsiteX102" fmla="*/ 19911 w 207077"/>
                <a:gd name="connsiteY102" fmla="*/ 111061 h 263861"/>
                <a:gd name="connsiteX103" fmla="*/ 17846 w 207077"/>
                <a:gd name="connsiteY103" fmla="*/ 111798 h 263861"/>
                <a:gd name="connsiteX104" fmla="*/ 16667 w 207077"/>
                <a:gd name="connsiteY104" fmla="*/ 112536 h 263861"/>
                <a:gd name="connsiteX105" fmla="*/ 14896 w 207077"/>
                <a:gd name="connsiteY105" fmla="*/ 114011 h 263861"/>
                <a:gd name="connsiteX106" fmla="*/ 13569 w 207077"/>
                <a:gd name="connsiteY106" fmla="*/ 115486 h 263861"/>
                <a:gd name="connsiteX107" fmla="*/ 11651 w 207077"/>
                <a:gd name="connsiteY107" fmla="*/ 120058 h 263861"/>
                <a:gd name="connsiteX108" fmla="*/ 8554 w 207077"/>
                <a:gd name="connsiteY108" fmla="*/ 123598 h 263861"/>
                <a:gd name="connsiteX109" fmla="*/ 7964 w 207077"/>
                <a:gd name="connsiteY109" fmla="*/ 124777 h 263861"/>
                <a:gd name="connsiteX110" fmla="*/ 5015 w 207077"/>
                <a:gd name="connsiteY110" fmla="*/ 126842 h 263861"/>
                <a:gd name="connsiteX111" fmla="*/ 3687 w 207077"/>
                <a:gd name="connsiteY111" fmla="*/ 129497 h 263861"/>
                <a:gd name="connsiteX112" fmla="*/ 2802 w 207077"/>
                <a:gd name="connsiteY112" fmla="*/ 132742 h 263861"/>
                <a:gd name="connsiteX113" fmla="*/ 1622 w 207077"/>
                <a:gd name="connsiteY113" fmla="*/ 134954 h 263861"/>
                <a:gd name="connsiteX114" fmla="*/ 0 w 207077"/>
                <a:gd name="connsiteY114" fmla="*/ 137019 h 263861"/>
                <a:gd name="connsiteX115" fmla="*/ 0 w 207077"/>
                <a:gd name="connsiteY115" fmla="*/ 137019 h 263861"/>
                <a:gd name="connsiteX116" fmla="*/ 0 w 207077"/>
                <a:gd name="connsiteY116" fmla="*/ 141887 h 263861"/>
                <a:gd name="connsiteX117" fmla="*/ 737 w 207077"/>
                <a:gd name="connsiteY117" fmla="*/ 143214 h 263861"/>
                <a:gd name="connsiteX118" fmla="*/ 1475 w 207077"/>
                <a:gd name="connsiteY118" fmla="*/ 144246 h 263861"/>
                <a:gd name="connsiteX119" fmla="*/ 2212 w 207077"/>
                <a:gd name="connsiteY119" fmla="*/ 144689 h 263861"/>
                <a:gd name="connsiteX120" fmla="*/ 3687 w 207077"/>
                <a:gd name="connsiteY120" fmla="*/ 144689 h 263861"/>
                <a:gd name="connsiteX121" fmla="*/ 3982 w 207077"/>
                <a:gd name="connsiteY121" fmla="*/ 144984 h 263861"/>
                <a:gd name="connsiteX122" fmla="*/ 3540 w 207077"/>
                <a:gd name="connsiteY122" fmla="*/ 146016 h 263861"/>
                <a:gd name="connsiteX123" fmla="*/ 3834 w 207077"/>
                <a:gd name="connsiteY123" fmla="*/ 146754 h 263861"/>
                <a:gd name="connsiteX124" fmla="*/ 6637 w 207077"/>
                <a:gd name="connsiteY124" fmla="*/ 149261 h 263861"/>
                <a:gd name="connsiteX125" fmla="*/ 8112 w 207077"/>
                <a:gd name="connsiteY125" fmla="*/ 151621 h 263861"/>
                <a:gd name="connsiteX126" fmla="*/ 8702 w 207077"/>
                <a:gd name="connsiteY126" fmla="*/ 151621 h 263861"/>
                <a:gd name="connsiteX127" fmla="*/ 9292 w 207077"/>
                <a:gd name="connsiteY127" fmla="*/ 151326 h 263861"/>
                <a:gd name="connsiteX128" fmla="*/ 9734 w 207077"/>
                <a:gd name="connsiteY128" fmla="*/ 150736 h 263861"/>
                <a:gd name="connsiteX129" fmla="*/ 10177 w 207077"/>
                <a:gd name="connsiteY129" fmla="*/ 148966 h 263861"/>
                <a:gd name="connsiteX130" fmla="*/ 11504 w 207077"/>
                <a:gd name="connsiteY130" fmla="*/ 147786 h 263861"/>
                <a:gd name="connsiteX131" fmla="*/ 14601 w 207077"/>
                <a:gd name="connsiteY131" fmla="*/ 146459 h 263861"/>
                <a:gd name="connsiteX132" fmla="*/ 19321 w 207077"/>
                <a:gd name="connsiteY132" fmla="*/ 145131 h 263861"/>
                <a:gd name="connsiteX133" fmla="*/ 21828 w 207077"/>
                <a:gd name="connsiteY133" fmla="*/ 149851 h 263861"/>
                <a:gd name="connsiteX134" fmla="*/ 21386 w 207077"/>
                <a:gd name="connsiteY134" fmla="*/ 150441 h 263861"/>
                <a:gd name="connsiteX135" fmla="*/ 18879 w 207077"/>
                <a:gd name="connsiteY135" fmla="*/ 151179 h 263861"/>
                <a:gd name="connsiteX136" fmla="*/ 15634 w 207077"/>
                <a:gd name="connsiteY136" fmla="*/ 151179 h 263861"/>
                <a:gd name="connsiteX137" fmla="*/ 13126 w 207077"/>
                <a:gd name="connsiteY137" fmla="*/ 151916 h 263861"/>
                <a:gd name="connsiteX138" fmla="*/ 12684 w 207077"/>
                <a:gd name="connsiteY138" fmla="*/ 152359 h 263861"/>
                <a:gd name="connsiteX139" fmla="*/ 13126 w 207077"/>
                <a:gd name="connsiteY139" fmla="*/ 154866 h 263861"/>
                <a:gd name="connsiteX140" fmla="*/ 12684 w 207077"/>
                <a:gd name="connsiteY140" fmla="*/ 155603 h 263861"/>
                <a:gd name="connsiteX141" fmla="*/ 11799 w 207077"/>
                <a:gd name="connsiteY141" fmla="*/ 155603 h 263861"/>
                <a:gd name="connsiteX142" fmla="*/ 10472 w 207077"/>
                <a:gd name="connsiteY142" fmla="*/ 154718 h 263861"/>
                <a:gd name="connsiteX143" fmla="*/ 9292 w 207077"/>
                <a:gd name="connsiteY143" fmla="*/ 154718 h 263861"/>
                <a:gd name="connsiteX144" fmla="*/ 7964 w 207077"/>
                <a:gd name="connsiteY144" fmla="*/ 154423 h 263861"/>
                <a:gd name="connsiteX145" fmla="*/ 6490 w 207077"/>
                <a:gd name="connsiteY145" fmla="*/ 154423 h 263861"/>
                <a:gd name="connsiteX146" fmla="*/ 5309 w 207077"/>
                <a:gd name="connsiteY146" fmla="*/ 155013 h 263861"/>
                <a:gd name="connsiteX147" fmla="*/ 2802 w 207077"/>
                <a:gd name="connsiteY147" fmla="*/ 157816 h 263861"/>
                <a:gd name="connsiteX148" fmla="*/ 2360 w 207077"/>
                <a:gd name="connsiteY148" fmla="*/ 159585 h 263861"/>
                <a:gd name="connsiteX149" fmla="*/ 2360 w 207077"/>
                <a:gd name="connsiteY149" fmla="*/ 161650 h 263861"/>
                <a:gd name="connsiteX150" fmla="*/ 3540 w 207077"/>
                <a:gd name="connsiteY150" fmla="*/ 163568 h 263861"/>
                <a:gd name="connsiteX151" fmla="*/ 5015 w 207077"/>
                <a:gd name="connsiteY151" fmla="*/ 165633 h 263861"/>
                <a:gd name="connsiteX152" fmla="*/ 4572 w 207077"/>
                <a:gd name="connsiteY152" fmla="*/ 167255 h 263861"/>
                <a:gd name="connsiteX153" fmla="*/ 3982 w 207077"/>
                <a:gd name="connsiteY153" fmla="*/ 168140 h 263861"/>
                <a:gd name="connsiteX154" fmla="*/ 2655 w 207077"/>
                <a:gd name="connsiteY154" fmla="*/ 168730 h 263861"/>
                <a:gd name="connsiteX155" fmla="*/ 2655 w 207077"/>
                <a:gd name="connsiteY155" fmla="*/ 169615 h 263861"/>
                <a:gd name="connsiteX156" fmla="*/ 2212 w 207077"/>
                <a:gd name="connsiteY156" fmla="*/ 169910 h 263861"/>
                <a:gd name="connsiteX157" fmla="*/ 4130 w 207077"/>
                <a:gd name="connsiteY157" fmla="*/ 170942 h 263861"/>
                <a:gd name="connsiteX158" fmla="*/ 9734 w 207077"/>
                <a:gd name="connsiteY158" fmla="*/ 174040 h 263861"/>
                <a:gd name="connsiteX159" fmla="*/ 15339 w 207077"/>
                <a:gd name="connsiteY159" fmla="*/ 177137 h 263861"/>
                <a:gd name="connsiteX160" fmla="*/ 20944 w 207077"/>
                <a:gd name="connsiteY160" fmla="*/ 180234 h 263861"/>
                <a:gd name="connsiteX161" fmla="*/ 26548 w 207077"/>
                <a:gd name="connsiteY161" fmla="*/ 183332 h 263861"/>
                <a:gd name="connsiteX162" fmla="*/ 32153 w 207077"/>
                <a:gd name="connsiteY162" fmla="*/ 186429 h 263861"/>
                <a:gd name="connsiteX163" fmla="*/ 37758 w 207077"/>
                <a:gd name="connsiteY163" fmla="*/ 189526 h 263861"/>
                <a:gd name="connsiteX164" fmla="*/ 43362 w 207077"/>
                <a:gd name="connsiteY164" fmla="*/ 192624 h 263861"/>
                <a:gd name="connsiteX165" fmla="*/ 48967 w 207077"/>
                <a:gd name="connsiteY165" fmla="*/ 195721 h 263861"/>
                <a:gd name="connsiteX166" fmla="*/ 54571 w 207077"/>
                <a:gd name="connsiteY166" fmla="*/ 198818 h 263861"/>
                <a:gd name="connsiteX167" fmla="*/ 60176 w 207077"/>
                <a:gd name="connsiteY167" fmla="*/ 201916 h 263861"/>
                <a:gd name="connsiteX168" fmla="*/ 65781 w 207077"/>
                <a:gd name="connsiteY168" fmla="*/ 205013 h 263861"/>
                <a:gd name="connsiteX169" fmla="*/ 71386 w 207077"/>
                <a:gd name="connsiteY169" fmla="*/ 208110 h 263861"/>
                <a:gd name="connsiteX170" fmla="*/ 76990 w 207077"/>
                <a:gd name="connsiteY170" fmla="*/ 211207 h 263861"/>
                <a:gd name="connsiteX171" fmla="*/ 82595 w 207077"/>
                <a:gd name="connsiteY171" fmla="*/ 214305 h 263861"/>
                <a:gd name="connsiteX172" fmla="*/ 88199 w 207077"/>
                <a:gd name="connsiteY172" fmla="*/ 217402 h 263861"/>
                <a:gd name="connsiteX173" fmla="*/ 93804 w 207077"/>
                <a:gd name="connsiteY173" fmla="*/ 220499 h 263861"/>
                <a:gd name="connsiteX174" fmla="*/ 96459 w 207077"/>
                <a:gd name="connsiteY174" fmla="*/ 221974 h 263861"/>
                <a:gd name="connsiteX175" fmla="*/ 96902 w 207077"/>
                <a:gd name="connsiteY175" fmla="*/ 222564 h 263861"/>
                <a:gd name="connsiteX176" fmla="*/ 97344 w 207077"/>
                <a:gd name="connsiteY176" fmla="*/ 225367 h 263861"/>
                <a:gd name="connsiteX177" fmla="*/ 97639 w 207077"/>
                <a:gd name="connsiteY177" fmla="*/ 227136 h 263861"/>
                <a:gd name="connsiteX178" fmla="*/ 97639 w 207077"/>
                <a:gd name="connsiteY178" fmla="*/ 228611 h 263861"/>
                <a:gd name="connsiteX179" fmla="*/ 96017 w 207077"/>
                <a:gd name="connsiteY179" fmla="*/ 231266 h 263861"/>
                <a:gd name="connsiteX180" fmla="*/ 95574 w 207077"/>
                <a:gd name="connsiteY180" fmla="*/ 232594 h 263861"/>
                <a:gd name="connsiteX181" fmla="*/ 95574 w 207077"/>
                <a:gd name="connsiteY181" fmla="*/ 233479 h 263861"/>
                <a:gd name="connsiteX182" fmla="*/ 95869 w 207077"/>
                <a:gd name="connsiteY182" fmla="*/ 233921 h 263861"/>
                <a:gd name="connsiteX183" fmla="*/ 97197 w 207077"/>
                <a:gd name="connsiteY183" fmla="*/ 233921 h 263861"/>
                <a:gd name="connsiteX184" fmla="*/ 98229 w 207077"/>
                <a:gd name="connsiteY184" fmla="*/ 234658 h 263861"/>
                <a:gd name="connsiteX185" fmla="*/ 98672 w 207077"/>
                <a:gd name="connsiteY185" fmla="*/ 235101 h 263861"/>
                <a:gd name="connsiteX186" fmla="*/ 99557 w 207077"/>
                <a:gd name="connsiteY186" fmla="*/ 237018 h 263861"/>
                <a:gd name="connsiteX187" fmla="*/ 100589 w 207077"/>
                <a:gd name="connsiteY187" fmla="*/ 238051 h 263861"/>
                <a:gd name="connsiteX188" fmla="*/ 102949 w 207077"/>
                <a:gd name="connsiteY188" fmla="*/ 239673 h 263861"/>
                <a:gd name="connsiteX189" fmla="*/ 106931 w 207077"/>
                <a:gd name="connsiteY189" fmla="*/ 242476 h 263861"/>
                <a:gd name="connsiteX190" fmla="*/ 110913 w 207077"/>
                <a:gd name="connsiteY190" fmla="*/ 245278 h 263861"/>
                <a:gd name="connsiteX191" fmla="*/ 114895 w 207077"/>
                <a:gd name="connsiteY191" fmla="*/ 248080 h 263861"/>
                <a:gd name="connsiteX192" fmla="*/ 118878 w 207077"/>
                <a:gd name="connsiteY192" fmla="*/ 250883 h 263861"/>
                <a:gd name="connsiteX193" fmla="*/ 122860 w 207077"/>
                <a:gd name="connsiteY193" fmla="*/ 253685 h 263861"/>
                <a:gd name="connsiteX194" fmla="*/ 126843 w 207077"/>
                <a:gd name="connsiteY194" fmla="*/ 256487 h 263861"/>
                <a:gd name="connsiteX195" fmla="*/ 130825 w 207077"/>
                <a:gd name="connsiteY195" fmla="*/ 259290 h 263861"/>
                <a:gd name="connsiteX196" fmla="*/ 134807 w 207077"/>
                <a:gd name="connsiteY196" fmla="*/ 262092 h 263861"/>
                <a:gd name="connsiteX197" fmla="*/ 136724 w 207077"/>
                <a:gd name="connsiteY197" fmla="*/ 263419 h 263861"/>
                <a:gd name="connsiteX198" fmla="*/ 137609 w 207077"/>
                <a:gd name="connsiteY198" fmla="*/ 263862 h 263861"/>
                <a:gd name="connsiteX199" fmla="*/ 137609 w 207077"/>
                <a:gd name="connsiteY199" fmla="*/ 263124 h 263861"/>
                <a:gd name="connsiteX200" fmla="*/ 139379 w 207077"/>
                <a:gd name="connsiteY200" fmla="*/ 261649 h 263861"/>
                <a:gd name="connsiteX201" fmla="*/ 141739 w 207077"/>
                <a:gd name="connsiteY201" fmla="*/ 262092 h 263861"/>
                <a:gd name="connsiteX202" fmla="*/ 144689 w 207077"/>
                <a:gd name="connsiteY202" fmla="*/ 258257 h 263861"/>
                <a:gd name="connsiteX203" fmla="*/ 148524 w 207077"/>
                <a:gd name="connsiteY203" fmla="*/ 249850 h 263861"/>
                <a:gd name="connsiteX204" fmla="*/ 149113 w 207077"/>
                <a:gd name="connsiteY204" fmla="*/ 248965 h 263861"/>
                <a:gd name="connsiteX205" fmla="*/ 149851 w 207077"/>
                <a:gd name="connsiteY205" fmla="*/ 247638 h 263861"/>
                <a:gd name="connsiteX206" fmla="*/ 151031 w 207077"/>
                <a:gd name="connsiteY206" fmla="*/ 245720 h 263861"/>
                <a:gd name="connsiteX207" fmla="*/ 151473 w 207077"/>
                <a:gd name="connsiteY207" fmla="*/ 244688 h 263861"/>
                <a:gd name="connsiteX208" fmla="*/ 151916 w 207077"/>
                <a:gd name="connsiteY208" fmla="*/ 243655 h 263861"/>
                <a:gd name="connsiteX209" fmla="*/ 153391 w 207077"/>
                <a:gd name="connsiteY209" fmla="*/ 240411 h 263861"/>
                <a:gd name="connsiteX210" fmla="*/ 154423 w 207077"/>
                <a:gd name="connsiteY210" fmla="*/ 234953 h 263861"/>
                <a:gd name="connsiteX211" fmla="*/ 155308 w 207077"/>
                <a:gd name="connsiteY211" fmla="*/ 233921 h 263861"/>
                <a:gd name="connsiteX212" fmla="*/ 156341 w 207077"/>
                <a:gd name="connsiteY212" fmla="*/ 231561 h 263861"/>
                <a:gd name="connsiteX213" fmla="*/ 157815 w 207077"/>
                <a:gd name="connsiteY213" fmla="*/ 229201 h 263861"/>
                <a:gd name="connsiteX214" fmla="*/ 161060 w 207077"/>
                <a:gd name="connsiteY214" fmla="*/ 226547 h 263861"/>
                <a:gd name="connsiteX215" fmla="*/ 161355 w 207077"/>
                <a:gd name="connsiteY215" fmla="*/ 224482 h 263861"/>
                <a:gd name="connsiteX216" fmla="*/ 163125 w 207077"/>
                <a:gd name="connsiteY216" fmla="*/ 220499 h 263861"/>
                <a:gd name="connsiteX217" fmla="*/ 162683 w 207077"/>
                <a:gd name="connsiteY217" fmla="*/ 215337 h 263861"/>
                <a:gd name="connsiteX218" fmla="*/ 163863 w 207077"/>
                <a:gd name="connsiteY218" fmla="*/ 211945 h 263861"/>
                <a:gd name="connsiteX219" fmla="*/ 165338 w 207077"/>
                <a:gd name="connsiteY219" fmla="*/ 210322 h 263861"/>
                <a:gd name="connsiteX220" fmla="*/ 168582 w 207077"/>
                <a:gd name="connsiteY220" fmla="*/ 208405 h 263861"/>
                <a:gd name="connsiteX221" fmla="*/ 174777 w 207077"/>
                <a:gd name="connsiteY221" fmla="*/ 207963 h 263861"/>
                <a:gd name="connsiteX222" fmla="*/ 179202 w 207077"/>
                <a:gd name="connsiteY222" fmla="*/ 204128 h 263861"/>
                <a:gd name="connsiteX223" fmla="*/ 179202 w 207077"/>
                <a:gd name="connsiteY223" fmla="*/ 202653 h 263861"/>
                <a:gd name="connsiteX224" fmla="*/ 181414 w 207077"/>
                <a:gd name="connsiteY224" fmla="*/ 200883 h 263861"/>
                <a:gd name="connsiteX225" fmla="*/ 182004 w 207077"/>
                <a:gd name="connsiteY225" fmla="*/ 198966 h 263861"/>
                <a:gd name="connsiteX226" fmla="*/ 181562 w 207077"/>
                <a:gd name="connsiteY226" fmla="*/ 197491 h 263861"/>
                <a:gd name="connsiteX227" fmla="*/ 181119 w 207077"/>
                <a:gd name="connsiteY227" fmla="*/ 194541 h 263861"/>
                <a:gd name="connsiteX228" fmla="*/ 181857 w 207077"/>
                <a:gd name="connsiteY228" fmla="*/ 194983 h 263861"/>
                <a:gd name="connsiteX229" fmla="*/ 182741 w 207077"/>
                <a:gd name="connsiteY229" fmla="*/ 195278 h 263861"/>
                <a:gd name="connsiteX230" fmla="*/ 183184 w 207077"/>
                <a:gd name="connsiteY230" fmla="*/ 193656 h 263861"/>
                <a:gd name="connsiteX231" fmla="*/ 183774 w 207077"/>
                <a:gd name="connsiteY231" fmla="*/ 192624 h 263861"/>
                <a:gd name="connsiteX232" fmla="*/ 185397 w 207077"/>
                <a:gd name="connsiteY232" fmla="*/ 193213 h 263861"/>
                <a:gd name="connsiteX233" fmla="*/ 186724 w 207077"/>
                <a:gd name="connsiteY233" fmla="*/ 193213 h 263861"/>
                <a:gd name="connsiteX234" fmla="*/ 190854 w 207077"/>
                <a:gd name="connsiteY234" fmla="*/ 192476 h 263861"/>
                <a:gd name="connsiteX235" fmla="*/ 193951 w 207077"/>
                <a:gd name="connsiteY235" fmla="*/ 190411 h 263861"/>
                <a:gd name="connsiteX236" fmla="*/ 197786 w 207077"/>
                <a:gd name="connsiteY236" fmla="*/ 185986 h 263861"/>
                <a:gd name="connsiteX237" fmla="*/ 197786 w 207077"/>
                <a:gd name="connsiteY237" fmla="*/ 183922 h 263861"/>
                <a:gd name="connsiteX238" fmla="*/ 197491 w 207077"/>
                <a:gd name="connsiteY238" fmla="*/ 182889 h 263861"/>
                <a:gd name="connsiteX239" fmla="*/ 194983 w 207077"/>
                <a:gd name="connsiteY239" fmla="*/ 179644 h 263861"/>
                <a:gd name="connsiteX240" fmla="*/ 190411 w 207077"/>
                <a:gd name="connsiteY240" fmla="*/ 173745 h 263861"/>
                <a:gd name="connsiteX241" fmla="*/ 186871 w 207077"/>
                <a:gd name="connsiteY241" fmla="*/ 169320 h 263861"/>
                <a:gd name="connsiteX242" fmla="*/ 183332 w 207077"/>
                <a:gd name="connsiteY242" fmla="*/ 164748 h 263861"/>
                <a:gd name="connsiteX243" fmla="*/ 183332 w 207077"/>
                <a:gd name="connsiteY243" fmla="*/ 128317 h 263861"/>
                <a:gd name="connsiteX244" fmla="*/ 183037 w 207077"/>
                <a:gd name="connsiteY244" fmla="*/ 106489 h 263861"/>
                <a:gd name="connsiteX245" fmla="*/ 183037 w 207077"/>
                <a:gd name="connsiteY245" fmla="*/ 69173 h 263861"/>
                <a:gd name="connsiteX246" fmla="*/ 183332 w 207077"/>
                <a:gd name="connsiteY246" fmla="*/ 68436 h 263861"/>
                <a:gd name="connsiteX247" fmla="*/ 187461 w 207077"/>
                <a:gd name="connsiteY247" fmla="*/ 64454 h 263861"/>
                <a:gd name="connsiteX248" fmla="*/ 192918 w 207077"/>
                <a:gd name="connsiteY248" fmla="*/ 59144 h 263861"/>
                <a:gd name="connsiteX249" fmla="*/ 199998 w 207077"/>
                <a:gd name="connsiteY249" fmla="*/ 48967 h 263861"/>
                <a:gd name="connsiteX250" fmla="*/ 203833 w 207077"/>
                <a:gd name="connsiteY250" fmla="*/ 43510 h 263861"/>
                <a:gd name="connsiteX251" fmla="*/ 207077 w 207077"/>
                <a:gd name="connsiteY251" fmla="*/ 38938 h 263861"/>
                <a:gd name="connsiteX252" fmla="*/ 203243 w 207077"/>
                <a:gd name="connsiteY252" fmla="*/ 38938 h 26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7077" h="263861">
                  <a:moveTo>
                    <a:pt x="186134" y="195131"/>
                  </a:moveTo>
                  <a:lnTo>
                    <a:pt x="183332" y="197048"/>
                  </a:lnTo>
                  <a:lnTo>
                    <a:pt x="182889" y="198523"/>
                  </a:lnTo>
                  <a:lnTo>
                    <a:pt x="183922" y="198228"/>
                  </a:lnTo>
                  <a:lnTo>
                    <a:pt x="187166" y="196753"/>
                  </a:lnTo>
                  <a:lnTo>
                    <a:pt x="187609" y="196311"/>
                  </a:lnTo>
                  <a:lnTo>
                    <a:pt x="187609" y="195426"/>
                  </a:lnTo>
                  <a:lnTo>
                    <a:pt x="186282" y="194983"/>
                  </a:lnTo>
                  <a:close/>
                  <a:moveTo>
                    <a:pt x="203095" y="38938"/>
                  </a:moveTo>
                  <a:lnTo>
                    <a:pt x="196458" y="39380"/>
                  </a:lnTo>
                  <a:lnTo>
                    <a:pt x="193656" y="39823"/>
                  </a:lnTo>
                  <a:lnTo>
                    <a:pt x="189674" y="39823"/>
                  </a:lnTo>
                  <a:lnTo>
                    <a:pt x="187609" y="39380"/>
                  </a:lnTo>
                  <a:lnTo>
                    <a:pt x="186282" y="38643"/>
                  </a:lnTo>
                  <a:lnTo>
                    <a:pt x="184511" y="36873"/>
                  </a:lnTo>
                  <a:lnTo>
                    <a:pt x="180677" y="33480"/>
                  </a:lnTo>
                  <a:lnTo>
                    <a:pt x="177874" y="31268"/>
                  </a:lnTo>
                  <a:lnTo>
                    <a:pt x="171680" y="33775"/>
                  </a:lnTo>
                  <a:lnTo>
                    <a:pt x="166075" y="36283"/>
                  </a:lnTo>
                  <a:lnTo>
                    <a:pt x="158258" y="39823"/>
                  </a:lnTo>
                  <a:lnTo>
                    <a:pt x="153833" y="42330"/>
                  </a:lnTo>
                  <a:lnTo>
                    <a:pt x="152506" y="44837"/>
                  </a:lnTo>
                  <a:lnTo>
                    <a:pt x="148966" y="49409"/>
                  </a:lnTo>
                  <a:lnTo>
                    <a:pt x="145869" y="52212"/>
                  </a:lnTo>
                  <a:lnTo>
                    <a:pt x="144689" y="52507"/>
                  </a:lnTo>
                  <a:lnTo>
                    <a:pt x="137609" y="51917"/>
                  </a:lnTo>
                  <a:lnTo>
                    <a:pt x="135102" y="51327"/>
                  </a:lnTo>
                  <a:lnTo>
                    <a:pt x="130972" y="50884"/>
                  </a:lnTo>
                  <a:lnTo>
                    <a:pt x="125368" y="49852"/>
                  </a:lnTo>
                  <a:lnTo>
                    <a:pt x="121533" y="48820"/>
                  </a:lnTo>
                  <a:lnTo>
                    <a:pt x="117403" y="48820"/>
                  </a:lnTo>
                  <a:lnTo>
                    <a:pt x="111503" y="48377"/>
                  </a:lnTo>
                  <a:lnTo>
                    <a:pt x="107816" y="47640"/>
                  </a:lnTo>
                  <a:lnTo>
                    <a:pt x="104129" y="45132"/>
                  </a:lnTo>
                  <a:lnTo>
                    <a:pt x="99409" y="42035"/>
                  </a:lnTo>
                  <a:lnTo>
                    <a:pt x="94542" y="38938"/>
                  </a:lnTo>
                  <a:lnTo>
                    <a:pt x="89527" y="35693"/>
                  </a:lnTo>
                  <a:lnTo>
                    <a:pt x="83627" y="32006"/>
                  </a:lnTo>
                  <a:lnTo>
                    <a:pt x="77138" y="27876"/>
                  </a:lnTo>
                  <a:lnTo>
                    <a:pt x="75663" y="27433"/>
                  </a:lnTo>
                  <a:lnTo>
                    <a:pt x="75073" y="27433"/>
                  </a:lnTo>
                  <a:lnTo>
                    <a:pt x="67993" y="27138"/>
                  </a:lnTo>
                  <a:lnTo>
                    <a:pt x="60619" y="27138"/>
                  </a:lnTo>
                  <a:lnTo>
                    <a:pt x="55604" y="26843"/>
                  </a:lnTo>
                  <a:lnTo>
                    <a:pt x="53982" y="26401"/>
                  </a:lnTo>
                  <a:lnTo>
                    <a:pt x="52802" y="25516"/>
                  </a:lnTo>
                  <a:lnTo>
                    <a:pt x="51327" y="22566"/>
                  </a:lnTo>
                  <a:lnTo>
                    <a:pt x="49410" y="20354"/>
                  </a:lnTo>
                  <a:lnTo>
                    <a:pt x="47197" y="17551"/>
                  </a:lnTo>
                  <a:lnTo>
                    <a:pt x="47197" y="13864"/>
                  </a:lnTo>
                  <a:lnTo>
                    <a:pt x="47639" y="9882"/>
                  </a:lnTo>
                  <a:lnTo>
                    <a:pt x="48229" y="8555"/>
                  </a:lnTo>
                  <a:lnTo>
                    <a:pt x="47935" y="7227"/>
                  </a:lnTo>
                  <a:lnTo>
                    <a:pt x="47935" y="5457"/>
                  </a:lnTo>
                  <a:lnTo>
                    <a:pt x="46754" y="3687"/>
                  </a:lnTo>
                  <a:lnTo>
                    <a:pt x="39528" y="1770"/>
                  </a:lnTo>
                  <a:lnTo>
                    <a:pt x="38348" y="1770"/>
                  </a:lnTo>
                  <a:lnTo>
                    <a:pt x="37168" y="2655"/>
                  </a:lnTo>
                  <a:lnTo>
                    <a:pt x="35840" y="3245"/>
                  </a:lnTo>
                  <a:lnTo>
                    <a:pt x="34808" y="2802"/>
                  </a:lnTo>
                  <a:lnTo>
                    <a:pt x="34218" y="2065"/>
                  </a:lnTo>
                  <a:lnTo>
                    <a:pt x="34218" y="0"/>
                  </a:lnTo>
                  <a:lnTo>
                    <a:pt x="29498" y="4720"/>
                  </a:lnTo>
                  <a:lnTo>
                    <a:pt x="24041" y="10029"/>
                  </a:lnTo>
                  <a:lnTo>
                    <a:pt x="17846" y="16076"/>
                  </a:lnTo>
                  <a:lnTo>
                    <a:pt x="11062" y="22714"/>
                  </a:lnTo>
                  <a:lnTo>
                    <a:pt x="5752" y="28023"/>
                  </a:lnTo>
                  <a:lnTo>
                    <a:pt x="442" y="33186"/>
                  </a:lnTo>
                  <a:lnTo>
                    <a:pt x="4572" y="41740"/>
                  </a:lnTo>
                  <a:lnTo>
                    <a:pt x="6047" y="42183"/>
                  </a:lnTo>
                  <a:lnTo>
                    <a:pt x="6047" y="42920"/>
                  </a:lnTo>
                  <a:lnTo>
                    <a:pt x="5457" y="43657"/>
                  </a:lnTo>
                  <a:lnTo>
                    <a:pt x="8112" y="45722"/>
                  </a:lnTo>
                  <a:lnTo>
                    <a:pt x="11357" y="46755"/>
                  </a:lnTo>
                  <a:lnTo>
                    <a:pt x="12537" y="47787"/>
                  </a:lnTo>
                  <a:lnTo>
                    <a:pt x="12537" y="48967"/>
                  </a:lnTo>
                  <a:lnTo>
                    <a:pt x="11504" y="53982"/>
                  </a:lnTo>
                  <a:lnTo>
                    <a:pt x="11504" y="55457"/>
                  </a:lnTo>
                  <a:lnTo>
                    <a:pt x="12832" y="60471"/>
                  </a:lnTo>
                  <a:lnTo>
                    <a:pt x="14749" y="61651"/>
                  </a:lnTo>
                  <a:lnTo>
                    <a:pt x="16519" y="66666"/>
                  </a:lnTo>
                  <a:lnTo>
                    <a:pt x="20059" y="68878"/>
                  </a:lnTo>
                  <a:lnTo>
                    <a:pt x="20501" y="69468"/>
                  </a:lnTo>
                  <a:lnTo>
                    <a:pt x="21239" y="71976"/>
                  </a:lnTo>
                  <a:lnTo>
                    <a:pt x="22271" y="74631"/>
                  </a:lnTo>
                  <a:lnTo>
                    <a:pt x="23156" y="75220"/>
                  </a:lnTo>
                  <a:lnTo>
                    <a:pt x="23599" y="75220"/>
                  </a:lnTo>
                  <a:lnTo>
                    <a:pt x="24631" y="78170"/>
                  </a:lnTo>
                  <a:lnTo>
                    <a:pt x="24041" y="79793"/>
                  </a:lnTo>
                  <a:lnTo>
                    <a:pt x="24778" y="84660"/>
                  </a:lnTo>
                  <a:lnTo>
                    <a:pt x="26106" y="89085"/>
                  </a:lnTo>
                  <a:lnTo>
                    <a:pt x="26401" y="94247"/>
                  </a:lnTo>
                  <a:lnTo>
                    <a:pt x="26401" y="97934"/>
                  </a:lnTo>
                  <a:lnTo>
                    <a:pt x="26106" y="99851"/>
                  </a:lnTo>
                  <a:lnTo>
                    <a:pt x="25516" y="101031"/>
                  </a:lnTo>
                  <a:lnTo>
                    <a:pt x="24336" y="102211"/>
                  </a:lnTo>
                  <a:lnTo>
                    <a:pt x="23156" y="103981"/>
                  </a:lnTo>
                  <a:lnTo>
                    <a:pt x="22124" y="105899"/>
                  </a:lnTo>
                  <a:lnTo>
                    <a:pt x="21386" y="106784"/>
                  </a:lnTo>
                  <a:lnTo>
                    <a:pt x="21976" y="109586"/>
                  </a:lnTo>
                  <a:lnTo>
                    <a:pt x="21976" y="110323"/>
                  </a:lnTo>
                  <a:lnTo>
                    <a:pt x="21534" y="110618"/>
                  </a:lnTo>
                  <a:lnTo>
                    <a:pt x="19911" y="111061"/>
                  </a:lnTo>
                  <a:lnTo>
                    <a:pt x="17846" y="111798"/>
                  </a:lnTo>
                  <a:lnTo>
                    <a:pt x="16667" y="112536"/>
                  </a:lnTo>
                  <a:lnTo>
                    <a:pt x="14896" y="114011"/>
                  </a:lnTo>
                  <a:lnTo>
                    <a:pt x="13569" y="115486"/>
                  </a:lnTo>
                  <a:lnTo>
                    <a:pt x="11651" y="120058"/>
                  </a:lnTo>
                  <a:lnTo>
                    <a:pt x="8554" y="123598"/>
                  </a:lnTo>
                  <a:lnTo>
                    <a:pt x="7964" y="124777"/>
                  </a:lnTo>
                  <a:lnTo>
                    <a:pt x="5015" y="126842"/>
                  </a:lnTo>
                  <a:lnTo>
                    <a:pt x="3687" y="129497"/>
                  </a:lnTo>
                  <a:lnTo>
                    <a:pt x="2802" y="132742"/>
                  </a:lnTo>
                  <a:lnTo>
                    <a:pt x="1622" y="134954"/>
                  </a:lnTo>
                  <a:lnTo>
                    <a:pt x="0" y="137019"/>
                  </a:lnTo>
                  <a:lnTo>
                    <a:pt x="0" y="137019"/>
                  </a:lnTo>
                  <a:lnTo>
                    <a:pt x="0" y="141887"/>
                  </a:lnTo>
                  <a:lnTo>
                    <a:pt x="737" y="143214"/>
                  </a:lnTo>
                  <a:lnTo>
                    <a:pt x="1475" y="144246"/>
                  </a:lnTo>
                  <a:lnTo>
                    <a:pt x="2212" y="144689"/>
                  </a:lnTo>
                  <a:lnTo>
                    <a:pt x="3687" y="144689"/>
                  </a:lnTo>
                  <a:lnTo>
                    <a:pt x="3982" y="144984"/>
                  </a:lnTo>
                  <a:lnTo>
                    <a:pt x="3540" y="146016"/>
                  </a:lnTo>
                  <a:lnTo>
                    <a:pt x="3834" y="146754"/>
                  </a:lnTo>
                  <a:lnTo>
                    <a:pt x="6637" y="149261"/>
                  </a:lnTo>
                  <a:lnTo>
                    <a:pt x="8112" y="151621"/>
                  </a:lnTo>
                  <a:lnTo>
                    <a:pt x="8702" y="151621"/>
                  </a:lnTo>
                  <a:lnTo>
                    <a:pt x="9292" y="151326"/>
                  </a:lnTo>
                  <a:lnTo>
                    <a:pt x="9734" y="150736"/>
                  </a:lnTo>
                  <a:lnTo>
                    <a:pt x="10177" y="148966"/>
                  </a:lnTo>
                  <a:lnTo>
                    <a:pt x="11504" y="147786"/>
                  </a:lnTo>
                  <a:lnTo>
                    <a:pt x="14601" y="146459"/>
                  </a:lnTo>
                  <a:lnTo>
                    <a:pt x="19321" y="145131"/>
                  </a:lnTo>
                  <a:lnTo>
                    <a:pt x="21828" y="149851"/>
                  </a:lnTo>
                  <a:lnTo>
                    <a:pt x="21386" y="150441"/>
                  </a:lnTo>
                  <a:lnTo>
                    <a:pt x="18879" y="151179"/>
                  </a:lnTo>
                  <a:lnTo>
                    <a:pt x="15634" y="151179"/>
                  </a:lnTo>
                  <a:lnTo>
                    <a:pt x="13126" y="151916"/>
                  </a:lnTo>
                  <a:lnTo>
                    <a:pt x="12684" y="152359"/>
                  </a:lnTo>
                  <a:lnTo>
                    <a:pt x="13126" y="154866"/>
                  </a:lnTo>
                  <a:lnTo>
                    <a:pt x="12684" y="155603"/>
                  </a:lnTo>
                  <a:lnTo>
                    <a:pt x="11799" y="155603"/>
                  </a:lnTo>
                  <a:lnTo>
                    <a:pt x="10472" y="154718"/>
                  </a:lnTo>
                  <a:lnTo>
                    <a:pt x="9292" y="154718"/>
                  </a:lnTo>
                  <a:lnTo>
                    <a:pt x="7964" y="154423"/>
                  </a:lnTo>
                  <a:lnTo>
                    <a:pt x="6490" y="154423"/>
                  </a:lnTo>
                  <a:lnTo>
                    <a:pt x="5309" y="155013"/>
                  </a:lnTo>
                  <a:lnTo>
                    <a:pt x="2802" y="157816"/>
                  </a:lnTo>
                  <a:lnTo>
                    <a:pt x="2360" y="159585"/>
                  </a:lnTo>
                  <a:lnTo>
                    <a:pt x="2360" y="161650"/>
                  </a:lnTo>
                  <a:lnTo>
                    <a:pt x="3540" y="163568"/>
                  </a:lnTo>
                  <a:lnTo>
                    <a:pt x="5015" y="165633"/>
                  </a:lnTo>
                  <a:lnTo>
                    <a:pt x="4572" y="167255"/>
                  </a:lnTo>
                  <a:lnTo>
                    <a:pt x="3982" y="168140"/>
                  </a:lnTo>
                  <a:lnTo>
                    <a:pt x="2655" y="168730"/>
                  </a:lnTo>
                  <a:lnTo>
                    <a:pt x="2655" y="169615"/>
                  </a:lnTo>
                  <a:lnTo>
                    <a:pt x="2212" y="169910"/>
                  </a:lnTo>
                  <a:lnTo>
                    <a:pt x="4130" y="170942"/>
                  </a:lnTo>
                  <a:lnTo>
                    <a:pt x="9734" y="174040"/>
                  </a:lnTo>
                  <a:lnTo>
                    <a:pt x="15339" y="177137"/>
                  </a:lnTo>
                  <a:lnTo>
                    <a:pt x="20944" y="180234"/>
                  </a:lnTo>
                  <a:lnTo>
                    <a:pt x="26548" y="183332"/>
                  </a:lnTo>
                  <a:lnTo>
                    <a:pt x="32153" y="186429"/>
                  </a:lnTo>
                  <a:lnTo>
                    <a:pt x="37758" y="189526"/>
                  </a:lnTo>
                  <a:lnTo>
                    <a:pt x="43362" y="192624"/>
                  </a:lnTo>
                  <a:lnTo>
                    <a:pt x="48967" y="195721"/>
                  </a:lnTo>
                  <a:lnTo>
                    <a:pt x="54571" y="198818"/>
                  </a:lnTo>
                  <a:lnTo>
                    <a:pt x="60176" y="201916"/>
                  </a:lnTo>
                  <a:lnTo>
                    <a:pt x="65781" y="205013"/>
                  </a:lnTo>
                  <a:lnTo>
                    <a:pt x="71386" y="208110"/>
                  </a:lnTo>
                  <a:lnTo>
                    <a:pt x="76990" y="211207"/>
                  </a:lnTo>
                  <a:lnTo>
                    <a:pt x="82595" y="214305"/>
                  </a:lnTo>
                  <a:lnTo>
                    <a:pt x="88199" y="217402"/>
                  </a:lnTo>
                  <a:lnTo>
                    <a:pt x="93804" y="220499"/>
                  </a:lnTo>
                  <a:lnTo>
                    <a:pt x="96459" y="221974"/>
                  </a:lnTo>
                  <a:lnTo>
                    <a:pt x="96902" y="222564"/>
                  </a:lnTo>
                  <a:lnTo>
                    <a:pt x="97344" y="225367"/>
                  </a:lnTo>
                  <a:lnTo>
                    <a:pt x="97639" y="227136"/>
                  </a:lnTo>
                  <a:lnTo>
                    <a:pt x="97639" y="228611"/>
                  </a:lnTo>
                  <a:lnTo>
                    <a:pt x="96017" y="231266"/>
                  </a:lnTo>
                  <a:lnTo>
                    <a:pt x="95574" y="232594"/>
                  </a:lnTo>
                  <a:lnTo>
                    <a:pt x="95574" y="233479"/>
                  </a:lnTo>
                  <a:lnTo>
                    <a:pt x="95869" y="233921"/>
                  </a:lnTo>
                  <a:lnTo>
                    <a:pt x="97197" y="233921"/>
                  </a:lnTo>
                  <a:lnTo>
                    <a:pt x="98229" y="234658"/>
                  </a:lnTo>
                  <a:lnTo>
                    <a:pt x="98672" y="235101"/>
                  </a:lnTo>
                  <a:lnTo>
                    <a:pt x="99557" y="237018"/>
                  </a:lnTo>
                  <a:lnTo>
                    <a:pt x="100589" y="238051"/>
                  </a:lnTo>
                  <a:lnTo>
                    <a:pt x="102949" y="239673"/>
                  </a:lnTo>
                  <a:lnTo>
                    <a:pt x="106931" y="242476"/>
                  </a:lnTo>
                  <a:lnTo>
                    <a:pt x="110913" y="245278"/>
                  </a:lnTo>
                  <a:lnTo>
                    <a:pt x="114895" y="248080"/>
                  </a:lnTo>
                  <a:lnTo>
                    <a:pt x="118878" y="250883"/>
                  </a:lnTo>
                  <a:lnTo>
                    <a:pt x="122860" y="253685"/>
                  </a:lnTo>
                  <a:lnTo>
                    <a:pt x="126843" y="256487"/>
                  </a:lnTo>
                  <a:lnTo>
                    <a:pt x="130825" y="259290"/>
                  </a:lnTo>
                  <a:lnTo>
                    <a:pt x="134807" y="262092"/>
                  </a:lnTo>
                  <a:lnTo>
                    <a:pt x="136724" y="263419"/>
                  </a:lnTo>
                  <a:lnTo>
                    <a:pt x="137609" y="263862"/>
                  </a:lnTo>
                  <a:lnTo>
                    <a:pt x="137609" y="263124"/>
                  </a:lnTo>
                  <a:lnTo>
                    <a:pt x="139379" y="261649"/>
                  </a:lnTo>
                  <a:lnTo>
                    <a:pt x="141739" y="262092"/>
                  </a:lnTo>
                  <a:lnTo>
                    <a:pt x="144689" y="258257"/>
                  </a:lnTo>
                  <a:lnTo>
                    <a:pt x="148524" y="249850"/>
                  </a:lnTo>
                  <a:lnTo>
                    <a:pt x="149113" y="248965"/>
                  </a:lnTo>
                  <a:lnTo>
                    <a:pt x="149851" y="247638"/>
                  </a:lnTo>
                  <a:lnTo>
                    <a:pt x="151031" y="245720"/>
                  </a:lnTo>
                  <a:lnTo>
                    <a:pt x="151473" y="244688"/>
                  </a:lnTo>
                  <a:lnTo>
                    <a:pt x="151916" y="243655"/>
                  </a:lnTo>
                  <a:lnTo>
                    <a:pt x="153391" y="240411"/>
                  </a:lnTo>
                  <a:lnTo>
                    <a:pt x="154423" y="234953"/>
                  </a:lnTo>
                  <a:lnTo>
                    <a:pt x="155308" y="233921"/>
                  </a:lnTo>
                  <a:lnTo>
                    <a:pt x="156341" y="231561"/>
                  </a:lnTo>
                  <a:lnTo>
                    <a:pt x="157815" y="229201"/>
                  </a:lnTo>
                  <a:lnTo>
                    <a:pt x="161060" y="226547"/>
                  </a:lnTo>
                  <a:lnTo>
                    <a:pt x="161355" y="224482"/>
                  </a:lnTo>
                  <a:lnTo>
                    <a:pt x="163125" y="220499"/>
                  </a:lnTo>
                  <a:lnTo>
                    <a:pt x="162683" y="215337"/>
                  </a:lnTo>
                  <a:lnTo>
                    <a:pt x="163863" y="211945"/>
                  </a:lnTo>
                  <a:lnTo>
                    <a:pt x="165338" y="210322"/>
                  </a:lnTo>
                  <a:lnTo>
                    <a:pt x="168582" y="208405"/>
                  </a:lnTo>
                  <a:lnTo>
                    <a:pt x="174777" y="207963"/>
                  </a:lnTo>
                  <a:lnTo>
                    <a:pt x="179202" y="204128"/>
                  </a:lnTo>
                  <a:lnTo>
                    <a:pt x="179202" y="202653"/>
                  </a:lnTo>
                  <a:lnTo>
                    <a:pt x="181414" y="200883"/>
                  </a:lnTo>
                  <a:lnTo>
                    <a:pt x="182004" y="198966"/>
                  </a:lnTo>
                  <a:lnTo>
                    <a:pt x="181562" y="197491"/>
                  </a:lnTo>
                  <a:lnTo>
                    <a:pt x="181119" y="194541"/>
                  </a:lnTo>
                  <a:lnTo>
                    <a:pt x="181857" y="194983"/>
                  </a:lnTo>
                  <a:lnTo>
                    <a:pt x="182741" y="195278"/>
                  </a:lnTo>
                  <a:lnTo>
                    <a:pt x="183184" y="193656"/>
                  </a:lnTo>
                  <a:lnTo>
                    <a:pt x="183774" y="192624"/>
                  </a:lnTo>
                  <a:lnTo>
                    <a:pt x="185397" y="193213"/>
                  </a:lnTo>
                  <a:lnTo>
                    <a:pt x="186724" y="193213"/>
                  </a:lnTo>
                  <a:lnTo>
                    <a:pt x="190854" y="192476"/>
                  </a:lnTo>
                  <a:lnTo>
                    <a:pt x="193951" y="190411"/>
                  </a:lnTo>
                  <a:lnTo>
                    <a:pt x="197786" y="185986"/>
                  </a:lnTo>
                  <a:lnTo>
                    <a:pt x="197786" y="183922"/>
                  </a:lnTo>
                  <a:lnTo>
                    <a:pt x="197491" y="182889"/>
                  </a:lnTo>
                  <a:lnTo>
                    <a:pt x="194983" y="179644"/>
                  </a:lnTo>
                  <a:lnTo>
                    <a:pt x="190411" y="173745"/>
                  </a:lnTo>
                  <a:lnTo>
                    <a:pt x="186871" y="169320"/>
                  </a:lnTo>
                  <a:lnTo>
                    <a:pt x="183332" y="164748"/>
                  </a:lnTo>
                  <a:lnTo>
                    <a:pt x="183332" y="128317"/>
                  </a:lnTo>
                  <a:lnTo>
                    <a:pt x="183037" y="106489"/>
                  </a:lnTo>
                  <a:lnTo>
                    <a:pt x="183037" y="69173"/>
                  </a:lnTo>
                  <a:lnTo>
                    <a:pt x="183332" y="68436"/>
                  </a:lnTo>
                  <a:lnTo>
                    <a:pt x="187461" y="64454"/>
                  </a:lnTo>
                  <a:lnTo>
                    <a:pt x="192918" y="59144"/>
                  </a:lnTo>
                  <a:lnTo>
                    <a:pt x="199998" y="48967"/>
                  </a:lnTo>
                  <a:lnTo>
                    <a:pt x="203833" y="43510"/>
                  </a:lnTo>
                  <a:lnTo>
                    <a:pt x="207077" y="38938"/>
                  </a:lnTo>
                  <a:lnTo>
                    <a:pt x="203243" y="38938"/>
                  </a:lnTo>
                  <a:close/>
                </a:path>
              </a:pathLst>
            </a:custGeom>
            <a:grpFill/>
            <a:ln w="3175" cap="flat">
              <a:solidFill>
                <a:schemeClr val="bg2">
                  <a:lumMod val="90000"/>
                </a:schemeClr>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2EAC60DC-436C-960D-C0F1-3B85CB48F8F4}"/>
                </a:ext>
              </a:extLst>
            </p:cNvPr>
            <p:cNvSpPr/>
            <p:nvPr/>
          </p:nvSpPr>
          <p:spPr>
            <a:xfrm>
              <a:off x="9020161" y="3022303"/>
              <a:ext cx="577133" cy="629787"/>
            </a:xfrm>
            <a:custGeom>
              <a:avLst/>
              <a:gdLst>
                <a:gd name="connsiteX0" fmla="*/ 146459 w 577133"/>
                <a:gd name="connsiteY0" fmla="*/ 349997 h 629787"/>
                <a:gd name="connsiteX1" fmla="*/ 147933 w 577133"/>
                <a:gd name="connsiteY1" fmla="*/ 346899 h 629787"/>
                <a:gd name="connsiteX2" fmla="*/ 147933 w 577133"/>
                <a:gd name="connsiteY2" fmla="*/ 345277 h 629787"/>
                <a:gd name="connsiteX3" fmla="*/ 144837 w 577133"/>
                <a:gd name="connsiteY3" fmla="*/ 344245 h 629787"/>
                <a:gd name="connsiteX4" fmla="*/ 144099 w 577133"/>
                <a:gd name="connsiteY4" fmla="*/ 349407 h 629787"/>
                <a:gd name="connsiteX5" fmla="*/ 144837 w 577133"/>
                <a:gd name="connsiteY5" fmla="*/ 351177 h 629787"/>
                <a:gd name="connsiteX6" fmla="*/ 146606 w 577133"/>
                <a:gd name="connsiteY6" fmla="*/ 349997 h 629787"/>
                <a:gd name="connsiteX7" fmla="*/ 43362 w 577133"/>
                <a:gd name="connsiteY7" fmla="*/ 614743 h 629787"/>
                <a:gd name="connsiteX8" fmla="*/ 42920 w 577133"/>
                <a:gd name="connsiteY8" fmla="*/ 613416 h 629787"/>
                <a:gd name="connsiteX9" fmla="*/ 42035 w 577133"/>
                <a:gd name="connsiteY9" fmla="*/ 612826 h 629787"/>
                <a:gd name="connsiteX10" fmla="*/ 41593 w 577133"/>
                <a:gd name="connsiteY10" fmla="*/ 616661 h 629787"/>
                <a:gd name="connsiteX11" fmla="*/ 43952 w 577133"/>
                <a:gd name="connsiteY11" fmla="*/ 617103 h 629787"/>
                <a:gd name="connsiteX12" fmla="*/ 46165 w 577133"/>
                <a:gd name="connsiteY12" fmla="*/ 616366 h 629787"/>
                <a:gd name="connsiteX13" fmla="*/ 45132 w 577133"/>
                <a:gd name="connsiteY13" fmla="*/ 615481 h 629787"/>
                <a:gd name="connsiteX14" fmla="*/ 43362 w 577133"/>
                <a:gd name="connsiteY14" fmla="*/ 614743 h 629787"/>
                <a:gd name="connsiteX15" fmla="*/ 143067 w 577133"/>
                <a:gd name="connsiteY15" fmla="*/ 382740 h 629787"/>
                <a:gd name="connsiteX16" fmla="*/ 142329 w 577133"/>
                <a:gd name="connsiteY16" fmla="*/ 380822 h 629787"/>
                <a:gd name="connsiteX17" fmla="*/ 142034 w 577133"/>
                <a:gd name="connsiteY17" fmla="*/ 378905 h 629787"/>
                <a:gd name="connsiteX18" fmla="*/ 140117 w 577133"/>
                <a:gd name="connsiteY18" fmla="*/ 383625 h 629787"/>
                <a:gd name="connsiteX19" fmla="*/ 139084 w 577133"/>
                <a:gd name="connsiteY19" fmla="*/ 384067 h 629787"/>
                <a:gd name="connsiteX20" fmla="*/ 139674 w 577133"/>
                <a:gd name="connsiteY20" fmla="*/ 384952 h 629787"/>
                <a:gd name="connsiteX21" fmla="*/ 140559 w 577133"/>
                <a:gd name="connsiteY21" fmla="*/ 387607 h 629787"/>
                <a:gd name="connsiteX22" fmla="*/ 141149 w 577133"/>
                <a:gd name="connsiteY22" fmla="*/ 387312 h 629787"/>
                <a:gd name="connsiteX23" fmla="*/ 142034 w 577133"/>
                <a:gd name="connsiteY23" fmla="*/ 384805 h 629787"/>
                <a:gd name="connsiteX24" fmla="*/ 143067 w 577133"/>
                <a:gd name="connsiteY24" fmla="*/ 384362 h 629787"/>
                <a:gd name="connsiteX25" fmla="*/ 143804 w 577133"/>
                <a:gd name="connsiteY25" fmla="*/ 383035 h 629787"/>
                <a:gd name="connsiteX26" fmla="*/ 143067 w 577133"/>
                <a:gd name="connsiteY26" fmla="*/ 382740 h 629787"/>
                <a:gd name="connsiteX27" fmla="*/ 1917 w 577133"/>
                <a:gd name="connsiteY27" fmla="*/ 626248 h 629787"/>
                <a:gd name="connsiteX28" fmla="*/ 1917 w 577133"/>
                <a:gd name="connsiteY28" fmla="*/ 627428 h 629787"/>
                <a:gd name="connsiteX29" fmla="*/ 0 w 577133"/>
                <a:gd name="connsiteY29" fmla="*/ 628313 h 629787"/>
                <a:gd name="connsiteX30" fmla="*/ 0 w 577133"/>
                <a:gd name="connsiteY30" fmla="*/ 629198 h 629787"/>
                <a:gd name="connsiteX31" fmla="*/ 1770 w 577133"/>
                <a:gd name="connsiteY31" fmla="*/ 629198 h 629787"/>
                <a:gd name="connsiteX32" fmla="*/ 3687 w 577133"/>
                <a:gd name="connsiteY32" fmla="*/ 629788 h 629787"/>
                <a:gd name="connsiteX33" fmla="*/ 5309 w 577133"/>
                <a:gd name="connsiteY33" fmla="*/ 629345 h 629787"/>
                <a:gd name="connsiteX34" fmla="*/ 6342 w 577133"/>
                <a:gd name="connsiteY34" fmla="*/ 628165 h 629787"/>
                <a:gd name="connsiteX35" fmla="*/ 6342 w 577133"/>
                <a:gd name="connsiteY35" fmla="*/ 627133 h 629787"/>
                <a:gd name="connsiteX36" fmla="*/ 2212 w 577133"/>
                <a:gd name="connsiteY36" fmla="*/ 625658 h 629787"/>
                <a:gd name="connsiteX37" fmla="*/ 1770 w 577133"/>
                <a:gd name="connsiteY37" fmla="*/ 626248 h 629787"/>
                <a:gd name="connsiteX38" fmla="*/ 13864 w 577133"/>
                <a:gd name="connsiteY38" fmla="*/ 624331 h 629787"/>
                <a:gd name="connsiteX39" fmla="*/ 12832 w 577133"/>
                <a:gd name="connsiteY39" fmla="*/ 624331 h 629787"/>
                <a:gd name="connsiteX40" fmla="*/ 11504 w 577133"/>
                <a:gd name="connsiteY40" fmla="*/ 624036 h 629787"/>
                <a:gd name="connsiteX41" fmla="*/ 10619 w 577133"/>
                <a:gd name="connsiteY41" fmla="*/ 624920 h 629787"/>
                <a:gd name="connsiteX42" fmla="*/ 11947 w 577133"/>
                <a:gd name="connsiteY42" fmla="*/ 627428 h 629787"/>
                <a:gd name="connsiteX43" fmla="*/ 13274 w 577133"/>
                <a:gd name="connsiteY43" fmla="*/ 627723 h 629787"/>
                <a:gd name="connsiteX44" fmla="*/ 14601 w 577133"/>
                <a:gd name="connsiteY44" fmla="*/ 627133 h 629787"/>
                <a:gd name="connsiteX45" fmla="*/ 16076 w 577133"/>
                <a:gd name="connsiteY45" fmla="*/ 622708 h 629787"/>
                <a:gd name="connsiteX46" fmla="*/ 16814 w 577133"/>
                <a:gd name="connsiteY46" fmla="*/ 621381 h 629787"/>
                <a:gd name="connsiteX47" fmla="*/ 16224 w 577133"/>
                <a:gd name="connsiteY47" fmla="*/ 620791 h 629787"/>
                <a:gd name="connsiteX48" fmla="*/ 13864 w 577133"/>
                <a:gd name="connsiteY48" fmla="*/ 624331 h 629787"/>
                <a:gd name="connsiteX49" fmla="*/ 137756 w 577133"/>
                <a:gd name="connsiteY49" fmla="*/ 528166 h 629787"/>
                <a:gd name="connsiteX50" fmla="*/ 136577 w 577133"/>
                <a:gd name="connsiteY50" fmla="*/ 528461 h 629787"/>
                <a:gd name="connsiteX51" fmla="*/ 135987 w 577133"/>
                <a:gd name="connsiteY51" fmla="*/ 530084 h 629787"/>
                <a:gd name="connsiteX52" fmla="*/ 136429 w 577133"/>
                <a:gd name="connsiteY52" fmla="*/ 533328 h 629787"/>
                <a:gd name="connsiteX53" fmla="*/ 137904 w 577133"/>
                <a:gd name="connsiteY53" fmla="*/ 534066 h 629787"/>
                <a:gd name="connsiteX54" fmla="*/ 138937 w 577133"/>
                <a:gd name="connsiteY54" fmla="*/ 533623 h 629787"/>
                <a:gd name="connsiteX55" fmla="*/ 139379 w 577133"/>
                <a:gd name="connsiteY55" fmla="*/ 532296 h 629787"/>
                <a:gd name="connsiteX56" fmla="*/ 138641 w 577133"/>
                <a:gd name="connsiteY56" fmla="*/ 531116 h 629787"/>
                <a:gd name="connsiteX57" fmla="*/ 137610 w 577133"/>
                <a:gd name="connsiteY57" fmla="*/ 528314 h 629787"/>
                <a:gd name="connsiteX58" fmla="*/ 135839 w 577133"/>
                <a:gd name="connsiteY58" fmla="*/ 391589 h 629787"/>
                <a:gd name="connsiteX59" fmla="*/ 134807 w 577133"/>
                <a:gd name="connsiteY59" fmla="*/ 389524 h 629787"/>
                <a:gd name="connsiteX60" fmla="*/ 133922 w 577133"/>
                <a:gd name="connsiteY60" fmla="*/ 389082 h 629787"/>
                <a:gd name="connsiteX61" fmla="*/ 132742 w 577133"/>
                <a:gd name="connsiteY61" fmla="*/ 389082 h 629787"/>
                <a:gd name="connsiteX62" fmla="*/ 131267 w 577133"/>
                <a:gd name="connsiteY62" fmla="*/ 389672 h 629787"/>
                <a:gd name="connsiteX63" fmla="*/ 130235 w 577133"/>
                <a:gd name="connsiteY63" fmla="*/ 388934 h 629787"/>
                <a:gd name="connsiteX64" fmla="*/ 129792 w 577133"/>
                <a:gd name="connsiteY64" fmla="*/ 392474 h 629787"/>
                <a:gd name="connsiteX65" fmla="*/ 129792 w 577133"/>
                <a:gd name="connsiteY65" fmla="*/ 393507 h 629787"/>
                <a:gd name="connsiteX66" fmla="*/ 130972 w 577133"/>
                <a:gd name="connsiteY66" fmla="*/ 394244 h 629787"/>
                <a:gd name="connsiteX67" fmla="*/ 132447 w 577133"/>
                <a:gd name="connsiteY67" fmla="*/ 394834 h 629787"/>
                <a:gd name="connsiteX68" fmla="*/ 133479 w 577133"/>
                <a:gd name="connsiteY68" fmla="*/ 393359 h 629787"/>
                <a:gd name="connsiteX69" fmla="*/ 134217 w 577133"/>
                <a:gd name="connsiteY69" fmla="*/ 393064 h 629787"/>
                <a:gd name="connsiteX70" fmla="*/ 136134 w 577133"/>
                <a:gd name="connsiteY70" fmla="*/ 393064 h 629787"/>
                <a:gd name="connsiteX71" fmla="*/ 135692 w 577133"/>
                <a:gd name="connsiteY71" fmla="*/ 391737 h 629787"/>
                <a:gd name="connsiteX72" fmla="*/ 146311 w 577133"/>
                <a:gd name="connsiteY72" fmla="*/ 521529 h 629787"/>
                <a:gd name="connsiteX73" fmla="*/ 145721 w 577133"/>
                <a:gd name="connsiteY73" fmla="*/ 520644 h 629787"/>
                <a:gd name="connsiteX74" fmla="*/ 143952 w 577133"/>
                <a:gd name="connsiteY74" fmla="*/ 520202 h 629787"/>
                <a:gd name="connsiteX75" fmla="*/ 144984 w 577133"/>
                <a:gd name="connsiteY75" fmla="*/ 522709 h 629787"/>
                <a:gd name="connsiteX76" fmla="*/ 147491 w 577133"/>
                <a:gd name="connsiteY76" fmla="*/ 523299 h 629787"/>
                <a:gd name="connsiteX77" fmla="*/ 147491 w 577133"/>
                <a:gd name="connsiteY77" fmla="*/ 522709 h 629787"/>
                <a:gd name="connsiteX78" fmla="*/ 146163 w 577133"/>
                <a:gd name="connsiteY78" fmla="*/ 521529 h 629787"/>
                <a:gd name="connsiteX79" fmla="*/ 118583 w 577133"/>
                <a:gd name="connsiteY79" fmla="*/ 559287 h 629787"/>
                <a:gd name="connsiteX80" fmla="*/ 116076 w 577133"/>
                <a:gd name="connsiteY80" fmla="*/ 561647 h 629787"/>
                <a:gd name="connsiteX81" fmla="*/ 115486 w 577133"/>
                <a:gd name="connsiteY81" fmla="*/ 562827 h 629787"/>
                <a:gd name="connsiteX82" fmla="*/ 114158 w 577133"/>
                <a:gd name="connsiteY82" fmla="*/ 563564 h 629787"/>
                <a:gd name="connsiteX83" fmla="*/ 113715 w 577133"/>
                <a:gd name="connsiteY83" fmla="*/ 563564 h 629787"/>
                <a:gd name="connsiteX84" fmla="*/ 112830 w 577133"/>
                <a:gd name="connsiteY84" fmla="*/ 562532 h 629787"/>
                <a:gd name="connsiteX85" fmla="*/ 110618 w 577133"/>
                <a:gd name="connsiteY85" fmla="*/ 562089 h 629787"/>
                <a:gd name="connsiteX86" fmla="*/ 110323 w 577133"/>
                <a:gd name="connsiteY86" fmla="*/ 562679 h 629787"/>
                <a:gd name="connsiteX87" fmla="*/ 110323 w 577133"/>
                <a:gd name="connsiteY87" fmla="*/ 563859 h 629787"/>
                <a:gd name="connsiteX88" fmla="*/ 111651 w 577133"/>
                <a:gd name="connsiteY88" fmla="*/ 564892 h 629787"/>
                <a:gd name="connsiteX89" fmla="*/ 111208 w 577133"/>
                <a:gd name="connsiteY89" fmla="*/ 565924 h 629787"/>
                <a:gd name="connsiteX90" fmla="*/ 108406 w 577133"/>
                <a:gd name="connsiteY90" fmla="*/ 568431 h 629787"/>
                <a:gd name="connsiteX91" fmla="*/ 107816 w 577133"/>
                <a:gd name="connsiteY91" fmla="*/ 568874 h 629787"/>
                <a:gd name="connsiteX92" fmla="*/ 106046 w 577133"/>
                <a:gd name="connsiteY92" fmla="*/ 569316 h 629787"/>
                <a:gd name="connsiteX93" fmla="*/ 106046 w 577133"/>
                <a:gd name="connsiteY93" fmla="*/ 572856 h 629787"/>
                <a:gd name="connsiteX94" fmla="*/ 104129 w 577133"/>
                <a:gd name="connsiteY94" fmla="*/ 575953 h 629787"/>
                <a:gd name="connsiteX95" fmla="*/ 104129 w 577133"/>
                <a:gd name="connsiteY95" fmla="*/ 578903 h 629787"/>
                <a:gd name="connsiteX96" fmla="*/ 106046 w 577133"/>
                <a:gd name="connsiteY96" fmla="*/ 578903 h 629787"/>
                <a:gd name="connsiteX97" fmla="*/ 107964 w 577133"/>
                <a:gd name="connsiteY97" fmla="*/ 577281 h 629787"/>
                <a:gd name="connsiteX98" fmla="*/ 107964 w 577133"/>
                <a:gd name="connsiteY98" fmla="*/ 576691 h 629787"/>
                <a:gd name="connsiteX99" fmla="*/ 107521 w 577133"/>
                <a:gd name="connsiteY99" fmla="*/ 575658 h 629787"/>
                <a:gd name="connsiteX100" fmla="*/ 107521 w 577133"/>
                <a:gd name="connsiteY100" fmla="*/ 574331 h 629787"/>
                <a:gd name="connsiteX101" fmla="*/ 109143 w 577133"/>
                <a:gd name="connsiteY101" fmla="*/ 572561 h 629787"/>
                <a:gd name="connsiteX102" fmla="*/ 110618 w 577133"/>
                <a:gd name="connsiteY102" fmla="*/ 572266 h 629787"/>
                <a:gd name="connsiteX103" fmla="*/ 109734 w 577133"/>
                <a:gd name="connsiteY103" fmla="*/ 570791 h 629787"/>
                <a:gd name="connsiteX104" fmla="*/ 109734 w 577133"/>
                <a:gd name="connsiteY104" fmla="*/ 569021 h 629787"/>
                <a:gd name="connsiteX105" fmla="*/ 111945 w 577133"/>
                <a:gd name="connsiteY105" fmla="*/ 568579 h 629787"/>
                <a:gd name="connsiteX106" fmla="*/ 114158 w 577133"/>
                <a:gd name="connsiteY106" fmla="*/ 566366 h 629787"/>
                <a:gd name="connsiteX107" fmla="*/ 116518 w 577133"/>
                <a:gd name="connsiteY107" fmla="*/ 565777 h 629787"/>
                <a:gd name="connsiteX108" fmla="*/ 117402 w 577133"/>
                <a:gd name="connsiteY108" fmla="*/ 564302 h 629787"/>
                <a:gd name="connsiteX109" fmla="*/ 119910 w 577133"/>
                <a:gd name="connsiteY109" fmla="*/ 562974 h 629787"/>
                <a:gd name="connsiteX110" fmla="*/ 121237 w 577133"/>
                <a:gd name="connsiteY110" fmla="*/ 561057 h 629787"/>
                <a:gd name="connsiteX111" fmla="*/ 121828 w 577133"/>
                <a:gd name="connsiteY111" fmla="*/ 558549 h 629787"/>
                <a:gd name="connsiteX112" fmla="*/ 119763 w 577133"/>
                <a:gd name="connsiteY112" fmla="*/ 556632 h 629787"/>
                <a:gd name="connsiteX113" fmla="*/ 118730 w 577133"/>
                <a:gd name="connsiteY113" fmla="*/ 558992 h 629787"/>
                <a:gd name="connsiteX114" fmla="*/ 412385 w 577133"/>
                <a:gd name="connsiteY114" fmla="*/ 109291 h 629787"/>
                <a:gd name="connsiteX115" fmla="*/ 412976 w 577133"/>
                <a:gd name="connsiteY115" fmla="*/ 109291 h 629787"/>
                <a:gd name="connsiteX116" fmla="*/ 413565 w 577133"/>
                <a:gd name="connsiteY116" fmla="*/ 108701 h 629787"/>
                <a:gd name="connsiteX117" fmla="*/ 414893 w 577133"/>
                <a:gd name="connsiteY117" fmla="*/ 104424 h 629787"/>
                <a:gd name="connsiteX118" fmla="*/ 413271 w 577133"/>
                <a:gd name="connsiteY118" fmla="*/ 104719 h 629787"/>
                <a:gd name="connsiteX119" fmla="*/ 411648 w 577133"/>
                <a:gd name="connsiteY119" fmla="*/ 105604 h 629787"/>
                <a:gd name="connsiteX120" fmla="*/ 411058 w 577133"/>
                <a:gd name="connsiteY120" fmla="*/ 106784 h 629787"/>
                <a:gd name="connsiteX121" fmla="*/ 411648 w 577133"/>
                <a:gd name="connsiteY121" fmla="*/ 109143 h 629787"/>
                <a:gd name="connsiteX122" fmla="*/ 412238 w 577133"/>
                <a:gd name="connsiteY122" fmla="*/ 109438 h 629787"/>
                <a:gd name="connsiteX123" fmla="*/ 453536 w 577133"/>
                <a:gd name="connsiteY123" fmla="*/ 7669 h 629787"/>
                <a:gd name="connsiteX124" fmla="*/ 454568 w 577133"/>
                <a:gd name="connsiteY124" fmla="*/ 5605 h 629787"/>
                <a:gd name="connsiteX125" fmla="*/ 454568 w 577133"/>
                <a:gd name="connsiteY125" fmla="*/ 3392 h 629787"/>
                <a:gd name="connsiteX126" fmla="*/ 454125 w 577133"/>
                <a:gd name="connsiteY126" fmla="*/ 1770 h 629787"/>
                <a:gd name="connsiteX127" fmla="*/ 452651 w 577133"/>
                <a:gd name="connsiteY127" fmla="*/ 1327 h 629787"/>
                <a:gd name="connsiteX128" fmla="*/ 451913 w 577133"/>
                <a:gd name="connsiteY128" fmla="*/ 1327 h 629787"/>
                <a:gd name="connsiteX129" fmla="*/ 452208 w 577133"/>
                <a:gd name="connsiteY129" fmla="*/ 4572 h 629787"/>
                <a:gd name="connsiteX130" fmla="*/ 453536 w 577133"/>
                <a:gd name="connsiteY130" fmla="*/ 7669 h 629787"/>
                <a:gd name="connsiteX131" fmla="*/ 458550 w 577133"/>
                <a:gd name="connsiteY131" fmla="*/ 12684 h 629787"/>
                <a:gd name="connsiteX132" fmla="*/ 460320 w 577133"/>
                <a:gd name="connsiteY132" fmla="*/ 12389 h 629787"/>
                <a:gd name="connsiteX133" fmla="*/ 461205 w 577133"/>
                <a:gd name="connsiteY133" fmla="*/ 11357 h 629787"/>
                <a:gd name="connsiteX134" fmla="*/ 460763 w 577133"/>
                <a:gd name="connsiteY134" fmla="*/ 10472 h 629787"/>
                <a:gd name="connsiteX135" fmla="*/ 459288 w 577133"/>
                <a:gd name="connsiteY135" fmla="*/ 8702 h 629787"/>
                <a:gd name="connsiteX136" fmla="*/ 457813 w 577133"/>
                <a:gd name="connsiteY136" fmla="*/ 8259 h 629787"/>
                <a:gd name="connsiteX137" fmla="*/ 456338 w 577133"/>
                <a:gd name="connsiteY137" fmla="*/ 9587 h 629787"/>
                <a:gd name="connsiteX138" fmla="*/ 456632 w 577133"/>
                <a:gd name="connsiteY138" fmla="*/ 11209 h 629787"/>
                <a:gd name="connsiteX139" fmla="*/ 458697 w 577133"/>
                <a:gd name="connsiteY139" fmla="*/ 12537 h 629787"/>
                <a:gd name="connsiteX140" fmla="*/ 381707 w 577133"/>
                <a:gd name="connsiteY140" fmla="*/ 238936 h 629787"/>
                <a:gd name="connsiteX141" fmla="*/ 380232 w 577133"/>
                <a:gd name="connsiteY141" fmla="*/ 239673 h 629787"/>
                <a:gd name="connsiteX142" fmla="*/ 380823 w 577133"/>
                <a:gd name="connsiteY142" fmla="*/ 239968 h 629787"/>
                <a:gd name="connsiteX143" fmla="*/ 383330 w 577133"/>
                <a:gd name="connsiteY143" fmla="*/ 239968 h 629787"/>
                <a:gd name="connsiteX144" fmla="*/ 387312 w 577133"/>
                <a:gd name="connsiteY144" fmla="*/ 237461 h 629787"/>
                <a:gd name="connsiteX145" fmla="*/ 389376 w 577133"/>
                <a:gd name="connsiteY145" fmla="*/ 232594 h 629787"/>
                <a:gd name="connsiteX146" fmla="*/ 386132 w 577133"/>
                <a:gd name="connsiteY146" fmla="*/ 232299 h 629787"/>
                <a:gd name="connsiteX147" fmla="*/ 386427 w 577133"/>
                <a:gd name="connsiteY147" fmla="*/ 230824 h 629787"/>
                <a:gd name="connsiteX148" fmla="*/ 387607 w 577133"/>
                <a:gd name="connsiteY148" fmla="*/ 226694 h 629787"/>
                <a:gd name="connsiteX149" fmla="*/ 387607 w 577133"/>
                <a:gd name="connsiteY149" fmla="*/ 224924 h 629787"/>
                <a:gd name="connsiteX150" fmla="*/ 386280 w 577133"/>
                <a:gd name="connsiteY150" fmla="*/ 225662 h 629787"/>
                <a:gd name="connsiteX151" fmla="*/ 382297 w 577133"/>
                <a:gd name="connsiteY151" fmla="*/ 229644 h 629787"/>
                <a:gd name="connsiteX152" fmla="*/ 380823 w 577133"/>
                <a:gd name="connsiteY152" fmla="*/ 232151 h 629787"/>
                <a:gd name="connsiteX153" fmla="*/ 380823 w 577133"/>
                <a:gd name="connsiteY153" fmla="*/ 234659 h 629787"/>
                <a:gd name="connsiteX154" fmla="*/ 382740 w 577133"/>
                <a:gd name="connsiteY154" fmla="*/ 234659 h 629787"/>
                <a:gd name="connsiteX155" fmla="*/ 382740 w 577133"/>
                <a:gd name="connsiteY155" fmla="*/ 235396 h 629787"/>
                <a:gd name="connsiteX156" fmla="*/ 381855 w 577133"/>
                <a:gd name="connsiteY156" fmla="*/ 237608 h 629787"/>
                <a:gd name="connsiteX157" fmla="*/ 381855 w 577133"/>
                <a:gd name="connsiteY157" fmla="*/ 238936 h 629787"/>
                <a:gd name="connsiteX158" fmla="*/ 159733 w 577133"/>
                <a:gd name="connsiteY158" fmla="*/ 360764 h 629787"/>
                <a:gd name="connsiteX159" fmla="*/ 159290 w 577133"/>
                <a:gd name="connsiteY159" fmla="*/ 358404 h 629787"/>
                <a:gd name="connsiteX160" fmla="*/ 157816 w 577133"/>
                <a:gd name="connsiteY160" fmla="*/ 357519 h 629787"/>
                <a:gd name="connsiteX161" fmla="*/ 157373 w 577133"/>
                <a:gd name="connsiteY161" fmla="*/ 358404 h 629787"/>
                <a:gd name="connsiteX162" fmla="*/ 156783 w 577133"/>
                <a:gd name="connsiteY162" fmla="*/ 361059 h 629787"/>
                <a:gd name="connsiteX163" fmla="*/ 158110 w 577133"/>
                <a:gd name="connsiteY163" fmla="*/ 361943 h 629787"/>
                <a:gd name="connsiteX164" fmla="*/ 159880 w 577133"/>
                <a:gd name="connsiteY164" fmla="*/ 360764 h 629787"/>
                <a:gd name="connsiteX165" fmla="*/ 149998 w 577133"/>
                <a:gd name="connsiteY165" fmla="*/ 375070 h 629787"/>
                <a:gd name="connsiteX166" fmla="*/ 149998 w 577133"/>
                <a:gd name="connsiteY166" fmla="*/ 375808 h 629787"/>
                <a:gd name="connsiteX167" fmla="*/ 148671 w 577133"/>
                <a:gd name="connsiteY167" fmla="*/ 377430 h 629787"/>
                <a:gd name="connsiteX168" fmla="*/ 149998 w 577133"/>
                <a:gd name="connsiteY168" fmla="*/ 377430 h 629787"/>
                <a:gd name="connsiteX169" fmla="*/ 151768 w 577133"/>
                <a:gd name="connsiteY169" fmla="*/ 376103 h 629787"/>
                <a:gd name="connsiteX170" fmla="*/ 152211 w 577133"/>
                <a:gd name="connsiteY170" fmla="*/ 374333 h 629787"/>
                <a:gd name="connsiteX171" fmla="*/ 153833 w 577133"/>
                <a:gd name="connsiteY171" fmla="*/ 372120 h 629787"/>
                <a:gd name="connsiteX172" fmla="*/ 152948 w 577133"/>
                <a:gd name="connsiteY172" fmla="*/ 372120 h 629787"/>
                <a:gd name="connsiteX173" fmla="*/ 151031 w 577133"/>
                <a:gd name="connsiteY173" fmla="*/ 373005 h 629787"/>
                <a:gd name="connsiteX174" fmla="*/ 149998 w 577133"/>
                <a:gd name="connsiteY174" fmla="*/ 375218 h 629787"/>
                <a:gd name="connsiteX175" fmla="*/ 146754 w 577133"/>
                <a:gd name="connsiteY175" fmla="*/ 343507 h 629787"/>
                <a:gd name="connsiteX176" fmla="*/ 148524 w 577133"/>
                <a:gd name="connsiteY176" fmla="*/ 344540 h 629787"/>
                <a:gd name="connsiteX177" fmla="*/ 149113 w 577133"/>
                <a:gd name="connsiteY177" fmla="*/ 343065 h 629787"/>
                <a:gd name="connsiteX178" fmla="*/ 149113 w 577133"/>
                <a:gd name="connsiteY178" fmla="*/ 341295 h 629787"/>
                <a:gd name="connsiteX179" fmla="*/ 151474 w 577133"/>
                <a:gd name="connsiteY179" fmla="*/ 337607 h 629787"/>
                <a:gd name="connsiteX180" fmla="*/ 151474 w 577133"/>
                <a:gd name="connsiteY180" fmla="*/ 333773 h 629787"/>
                <a:gd name="connsiteX181" fmla="*/ 150883 w 577133"/>
                <a:gd name="connsiteY181" fmla="*/ 333330 h 629787"/>
                <a:gd name="connsiteX182" fmla="*/ 147639 w 577133"/>
                <a:gd name="connsiteY182" fmla="*/ 335690 h 629787"/>
                <a:gd name="connsiteX183" fmla="*/ 147639 w 577133"/>
                <a:gd name="connsiteY183" fmla="*/ 338197 h 629787"/>
                <a:gd name="connsiteX184" fmla="*/ 146163 w 577133"/>
                <a:gd name="connsiteY184" fmla="*/ 342622 h 629787"/>
                <a:gd name="connsiteX185" fmla="*/ 146901 w 577133"/>
                <a:gd name="connsiteY185" fmla="*/ 343507 h 629787"/>
                <a:gd name="connsiteX186" fmla="*/ 251915 w 577133"/>
                <a:gd name="connsiteY186" fmla="*/ 289525 h 629787"/>
                <a:gd name="connsiteX187" fmla="*/ 253095 w 577133"/>
                <a:gd name="connsiteY187" fmla="*/ 288345 h 629787"/>
                <a:gd name="connsiteX188" fmla="*/ 253390 w 577133"/>
                <a:gd name="connsiteY188" fmla="*/ 287018 h 629787"/>
                <a:gd name="connsiteX189" fmla="*/ 251177 w 577133"/>
                <a:gd name="connsiteY189" fmla="*/ 284216 h 629787"/>
                <a:gd name="connsiteX190" fmla="*/ 248818 w 577133"/>
                <a:gd name="connsiteY190" fmla="*/ 285543 h 629787"/>
                <a:gd name="connsiteX191" fmla="*/ 248375 w 577133"/>
                <a:gd name="connsiteY191" fmla="*/ 287313 h 629787"/>
                <a:gd name="connsiteX192" fmla="*/ 249703 w 577133"/>
                <a:gd name="connsiteY192" fmla="*/ 288935 h 629787"/>
                <a:gd name="connsiteX193" fmla="*/ 251915 w 577133"/>
                <a:gd name="connsiteY193" fmla="*/ 289230 h 629787"/>
                <a:gd name="connsiteX194" fmla="*/ 276103 w 577133"/>
                <a:gd name="connsiteY194" fmla="*/ 341000 h 629787"/>
                <a:gd name="connsiteX195" fmla="*/ 277726 w 577133"/>
                <a:gd name="connsiteY195" fmla="*/ 339672 h 629787"/>
                <a:gd name="connsiteX196" fmla="*/ 278168 w 577133"/>
                <a:gd name="connsiteY196" fmla="*/ 339672 h 629787"/>
                <a:gd name="connsiteX197" fmla="*/ 278611 w 577133"/>
                <a:gd name="connsiteY197" fmla="*/ 339230 h 629787"/>
                <a:gd name="connsiteX198" fmla="*/ 279201 w 577133"/>
                <a:gd name="connsiteY198" fmla="*/ 338050 h 629787"/>
                <a:gd name="connsiteX199" fmla="*/ 278021 w 577133"/>
                <a:gd name="connsiteY199" fmla="*/ 337755 h 629787"/>
                <a:gd name="connsiteX200" fmla="*/ 274333 w 577133"/>
                <a:gd name="connsiteY200" fmla="*/ 338197 h 629787"/>
                <a:gd name="connsiteX201" fmla="*/ 274333 w 577133"/>
                <a:gd name="connsiteY201" fmla="*/ 338935 h 629787"/>
                <a:gd name="connsiteX202" fmla="*/ 275809 w 577133"/>
                <a:gd name="connsiteY202" fmla="*/ 339820 h 629787"/>
                <a:gd name="connsiteX203" fmla="*/ 276103 w 577133"/>
                <a:gd name="connsiteY203" fmla="*/ 341147 h 629787"/>
                <a:gd name="connsiteX204" fmla="*/ 409878 w 577133"/>
                <a:gd name="connsiteY204" fmla="*/ 330675 h 629787"/>
                <a:gd name="connsiteX205" fmla="*/ 409878 w 577133"/>
                <a:gd name="connsiteY205" fmla="*/ 332298 h 629787"/>
                <a:gd name="connsiteX206" fmla="*/ 410468 w 577133"/>
                <a:gd name="connsiteY206" fmla="*/ 333183 h 629787"/>
                <a:gd name="connsiteX207" fmla="*/ 411795 w 577133"/>
                <a:gd name="connsiteY207" fmla="*/ 333478 h 629787"/>
                <a:gd name="connsiteX208" fmla="*/ 412091 w 577133"/>
                <a:gd name="connsiteY208" fmla="*/ 332150 h 629787"/>
                <a:gd name="connsiteX209" fmla="*/ 411353 w 577133"/>
                <a:gd name="connsiteY209" fmla="*/ 330675 h 629787"/>
                <a:gd name="connsiteX210" fmla="*/ 409878 w 577133"/>
                <a:gd name="connsiteY210" fmla="*/ 330675 h 629787"/>
                <a:gd name="connsiteX211" fmla="*/ 420498 w 577133"/>
                <a:gd name="connsiteY211" fmla="*/ 378905 h 629787"/>
                <a:gd name="connsiteX212" fmla="*/ 420202 w 577133"/>
                <a:gd name="connsiteY212" fmla="*/ 379495 h 629787"/>
                <a:gd name="connsiteX213" fmla="*/ 420202 w 577133"/>
                <a:gd name="connsiteY213" fmla="*/ 380380 h 629787"/>
                <a:gd name="connsiteX214" fmla="*/ 421677 w 577133"/>
                <a:gd name="connsiteY214" fmla="*/ 381265 h 629787"/>
                <a:gd name="connsiteX215" fmla="*/ 422120 w 577133"/>
                <a:gd name="connsiteY215" fmla="*/ 380970 h 629787"/>
                <a:gd name="connsiteX216" fmla="*/ 423005 w 577133"/>
                <a:gd name="connsiteY216" fmla="*/ 379937 h 629787"/>
                <a:gd name="connsiteX217" fmla="*/ 421383 w 577133"/>
                <a:gd name="connsiteY217" fmla="*/ 378905 h 629787"/>
                <a:gd name="connsiteX218" fmla="*/ 420498 w 577133"/>
                <a:gd name="connsiteY218" fmla="*/ 378905 h 629787"/>
                <a:gd name="connsiteX219" fmla="*/ 294687 w 577133"/>
                <a:gd name="connsiteY219" fmla="*/ 337460 h 629787"/>
                <a:gd name="connsiteX220" fmla="*/ 293213 w 577133"/>
                <a:gd name="connsiteY220" fmla="*/ 338197 h 629787"/>
                <a:gd name="connsiteX221" fmla="*/ 291443 w 577133"/>
                <a:gd name="connsiteY221" fmla="*/ 339525 h 629787"/>
                <a:gd name="connsiteX222" fmla="*/ 289378 w 577133"/>
                <a:gd name="connsiteY222" fmla="*/ 342622 h 629787"/>
                <a:gd name="connsiteX223" fmla="*/ 287017 w 577133"/>
                <a:gd name="connsiteY223" fmla="*/ 344834 h 629787"/>
                <a:gd name="connsiteX224" fmla="*/ 287460 w 577133"/>
                <a:gd name="connsiteY224" fmla="*/ 346162 h 629787"/>
                <a:gd name="connsiteX225" fmla="*/ 288641 w 577133"/>
                <a:gd name="connsiteY225" fmla="*/ 347342 h 629787"/>
                <a:gd name="connsiteX226" fmla="*/ 291148 w 577133"/>
                <a:gd name="connsiteY226" fmla="*/ 347342 h 629787"/>
                <a:gd name="connsiteX227" fmla="*/ 293950 w 577133"/>
                <a:gd name="connsiteY227" fmla="*/ 344982 h 629787"/>
                <a:gd name="connsiteX228" fmla="*/ 293213 w 577133"/>
                <a:gd name="connsiteY228" fmla="*/ 341737 h 629787"/>
                <a:gd name="connsiteX229" fmla="*/ 295867 w 577133"/>
                <a:gd name="connsiteY229" fmla="*/ 337460 h 629787"/>
                <a:gd name="connsiteX230" fmla="*/ 294687 w 577133"/>
                <a:gd name="connsiteY230" fmla="*/ 337460 h 629787"/>
                <a:gd name="connsiteX231" fmla="*/ 232446 w 577133"/>
                <a:gd name="connsiteY231" fmla="*/ 349997 h 629787"/>
                <a:gd name="connsiteX232" fmla="*/ 232003 w 577133"/>
                <a:gd name="connsiteY232" fmla="*/ 349702 h 629787"/>
                <a:gd name="connsiteX233" fmla="*/ 231561 w 577133"/>
                <a:gd name="connsiteY233" fmla="*/ 348374 h 629787"/>
                <a:gd name="connsiteX234" fmla="*/ 230971 w 577133"/>
                <a:gd name="connsiteY234" fmla="*/ 348669 h 629787"/>
                <a:gd name="connsiteX235" fmla="*/ 230234 w 577133"/>
                <a:gd name="connsiteY235" fmla="*/ 349849 h 629787"/>
                <a:gd name="connsiteX236" fmla="*/ 229349 w 577133"/>
                <a:gd name="connsiteY236" fmla="*/ 350882 h 629787"/>
                <a:gd name="connsiteX237" fmla="*/ 231708 w 577133"/>
                <a:gd name="connsiteY237" fmla="*/ 351177 h 629787"/>
                <a:gd name="connsiteX238" fmla="*/ 232446 w 577133"/>
                <a:gd name="connsiteY238" fmla="*/ 349997 h 629787"/>
                <a:gd name="connsiteX239" fmla="*/ 481854 w 577133"/>
                <a:gd name="connsiteY239" fmla="*/ 561057 h 629787"/>
                <a:gd name="connsiteX240" fmla="*/ 481412 w 577133"/>
                <a:gd name="connsiteY240" fmla="*/ 561057 h 629787"/>
                <a:gd name="connsiteX241" fmla="*/ 483034 w 577133"/>
                <a:gd name="connsiteY241" fmla="*/ 564154 h 629787"/>
                <a:gd name="connsiteX242" fmla="*/ 483476 w 577133"/>
                <a:gd name="connsiteY242" fmla="*/ 564154 h 629787"/>
                <a:gd name="connsiteX243" fmla="*/ 483771 w 577133"/>
                <a:gd name="connsiteY243" fmla="*/ 563269 h 629787"/>
                <a:gd name="connsiteX244" fmla="*/ 482739 w 577133"/>
                <a:gd name="connsiteY244" fmla="*/ 561499 h 629787"/>
                <a:gd name="connsiteX245" fmla="*/ 481854 w 577133"/>
                <a:gd name="connsiteY245" fmla="*/ 561057 h 629787"/>
                <a:gd name="connsiteX246" fmla="*/ 576543 w 577133"/>
                <a:gd name="connsiteY246" fmla="*/ 67551 h 629787"/>
                <a:gd name="connsiteX247" fmla="*/ 574479 w 577133"/>
                <a:gd name="connsiteY247" fmla="*/ 67846 h 629787"/>
                <a:gd name="connsiteX248" fmla="*/ 572118 w 577133"/>
                <a:gd name="connsiteY248" fmla="*/ 69763 h 629787"/>
                <a:gd name="connsiteX249" fmla="*/ 569611 w 577133"/>
                <a:gd name="connsiteY249" fmla="*/ 71238 h 629787"/>
                <a:gd name="connsiteX250" fmla="*/ 568283 w 577133"/>
                <a:gd name="connsiteY250" fmla="*/ 71238 h 629787"/>
                <a:gd name="connsiteX251" fmla="*/ 565776 w 577133"/>
                <a:gd name="connsiteY251" fmla="*/ 70501 h 629787"/>
                <a:gd name="connsiteX252" fmla="*/ 564006 w 577133"/>
                <a:gd name="connsiteY252" fmla="*/ 65486 h 629787"/>
                <a:gd name="connsiteX253" fmla="*/ 562532 w 577133"/>
                <a:gd name="connsiteY253" fmla="*/ 61799 h 629787"/>
                <a:gd name="connsiteX254" fmla="*/ 560614 w 577133"/>
                <a:gd name="connsiteY254" fmla="*/ 59144 h 629787"/>
                <a:gd name="connsiteX255" fmla="*/ 559582 w 577133"/>
                <a:gd name="connsiteY255" fmla="*/ 55899 h 629787"/>
                <a:gd name="connsiteX256" fmla="*/ 560172 w 577133"/>
                <a:gd name="connsiteY256" fmla="*/ 52507 h 629787"/>
                <a:gd name="connsiteX257" fmla="*/ 563269 w 577133"/>
                <a:gd name="connsiteY257" fmla="*/ 45870 h 629787"/>
                <a:gd name="connsiteX258" fmla="*/ 566072 w 577133"/>
                <a:gd name="connsiteY258" fmla="*/ 41003 h 629787"/>
                <a:gd name="connsiteX259" fmla="*/ 566514 w 577133"/>
                <a:gd name="connsiteY259" fmla="*/ 39380 h 629787"/>
                <a:gd name="connsiteX260" fmla="*/ 566514 w 577133"/>
                <a:gd name="connsiteY260" fmla="*/ 37905 h 629787"/>
                <a:gd name="connsiteX261" fmla="*/ 565776 w 577133"/>
                <a:gd name="connsiteY261" fmla="*/ 37905 h 629787"/>
                <a:gd name="connsiteX262" fmla="*/ 559434 w 577133"/>
                <a:gd name="connsiteY262" fmla="*/ 43067 h 629787"/>
                <a:gd name="connsiteX263" fmla="*/ 553388 w 577133"/>
                <a:gd name="connsiteY263" fmla="*/ 48967 h 629787"/>
                <a:gd name="connsiteX264" fmla="*/ 551470 w 577133"/>
                <a:gd name="connsiteY264" fmla="*/ 50294 h 629787"/>
                <a:gd name="connsiteX265" fmla="*/ 549257 w 577133"/>
                <a:gd name="connsiteY265" fmla="*/ 50737 h 629787"/>
                <a:gd name="connsiteX266" fmla="*/ 546160 w 577133"/>
                <a:gd name="connsiteY266" fmla="*/ 50737 h 629787"/>
                <a:gd name="connsiteX267" fmla="*/ 543211 w 577133"/>
                <a:gd name="connsiteY267" fmla="*/ 50000 h 629787"/>
                <a:gd name="connsiteX268" fmla="*/ 533328 w 577133"/>
                <a:gd name="connsiteY268" fmla="*/ 45132 h 629787"/>
                <a:gd name="connsiteX269" fmla="*/ 530821 w 577133"/>
                <a:gd name="connsiteY269" fmla="*/ 44690 h 629787"/>
                <a:gd name="connsiteX270" fmla="*/ 526101 w 577133"/>
                <a:gd name="connsiteY270" fmla="*/ 44690 h 629787"/>
                <a:gd name="connsiteX271" fmla="*/ 524331 w 577133"/>
                <a:gd name="connsiteY271" fmla="*/ 44247 h 629787"/>
                <a:gd name="connsiteX272" fmla="*/ 521529 w 577133"/>
                <a:gd name="connsiteY272" fmla="*/ 41445 h 629787"/>
                <a:gd name="connsiteX273" fmla="*/ 517842 w 577133"/>
                <a:gd name="connsiteY273" fmla="*/ 39675 h 629787"/>
                <a:gd name="connsiteX274" fmla="*/ 511942 w 577133"/>
                <a:gd name="connsiteY274" fmla="*/ 35840 h 629787"/>
                <a:gd name="connsiteX275" fmla="*/ 506338 w 577133"/>
                <a:gd name="connsiteY275" fmla="*/ 31416 h 629787"/>
                <a:gd name="connsiteX276" fmla="*/ 501323 w 577133"/>
                <a:gd name="connsiteY276" fmla="*/ 27138 h 629787"/>
                <a:gd name="connsiteX277" fmla="*/ 496603 w 577133"/>
                <a:gd name="connsiteY277" fmla="*/ 22419 h 629787"/>
                <a:gd name="connsiteX278" fmla="*/ 489081 w 577133"/>
                <a:gd name="connsiteY278" fmla="*/ 12537 h 629787"/>
                <a:gd name="connsiteX279" fmla="*/ 482739 w 577133"/>
                <a:gd name="connsiteY279" fmla="*/ 6047 h 629787"/>
                <a:gd name="connsiteX280" fmla="*/ 478756 w 577133"/>
                <a:gd name="connsiteY280" fmla="*/ 2360 h 629787"/>
                <a:gd name="connsiteX281" fmla="*/ 477871 w 577133"/>
                <a:gd name="connsiteY281" fmla="*/ 885 h 629787"/>
                <a:gd name="connsiteX282" fmla="*/ 476692 w 577133"/>
                <a:gd name="connsiteY282" fmla="*/ 0 h 629787"/>
                <a:gd name="connsiteX283" fmla="*/ 475216 w 577133"/>
                <a:gd name="connsiteY283" fmla="*/ 885 h 629787"/>
                <a:gd name="connsiteX284" fmla="*/ 473889 w 577133"/>
                <a:gd name="connsiteY284" fmla="*/ 2360 h 629787"/>
                <a:gd name="connsiteX285" fmla="*/ 472562 w 577133"/>
                <a:gd name="connsiteY285" fmla="*/ 2950 h 629787"/>
                <a:gd name="connsiteX286" fmla="*/ 469612 w 577133"/>
                <a:gd name="connsiteY286" fmla="*/ 3540 h 629787"/>
                <a:gd name="connsiteX287" fmla="*/ 469317 w 577133"/>
                <a:gd name="connsiteY287" fmla="*/ 4277 h 629787"/>
                <a:gd name="connsiteX288" fmla="*/ 469317 w 577133"/>
                <a:gd name="connsiteY288" fmla="*/ 5162 h 629787"/>
                <a:gd name="connsiteX289" fmla="*/ 467694 w 577133"/>
                <a:gd name="connsiteY289" fmla="*/ 8112 h 629787"/>
                <a:gd name="connsiteX290" fmla="*/ 467400 w 577133"/>
                <a:gd name="connsiteY290" fmla="*/ 11357 h 629787"/>
                <a:gd name="connsiteX291" fmla="*/ 469317 w 577133"/>
                <a:gd name="connsiteY291" fmla="*/ 14749 h 629787"/>
                <a:gd name="connsiteX292" fmla="*/ 470939 w 577133"/>
                <a:gd name="connsiteY292" fmla="*/ 18289 h 629787"/>
                <a:gd name="connsiteX293" fmla="*/ 472562 w 577133"/>
                <a:gd name="connsiteY293" fmla="*/ 25516 h 629787"/>
                <a:gd name="connsiteX294" fmla="*/ 471972 w 577133"/>
                <a:gd name="connsiteY294" fmla="*/ 33038 h 629787"/>
                <a:gd name="connsiteX295" fmla="*/ 470792 w 577133"/>
                <a:gd name="connsiteY295" fmla="*/ 36578 h 629787"/>
                <a:gd name="connsiteX296" fmla="*/ 469317 w 577133"/>
                <a:gd name="connsiteY296" fmla="*/ 39970 h 629787"/>
                <a:gd name="connsiteX297" fmla="*/ 468874 w 577133"/>
                <a:gd name="connsiteY297" fmla="*/ 47787 h 629787"/>
                <a:gd name="connsiteX298" fmla="*/ 467694 w 577133"/>
                <a:gd name="connsiteY298" fmla="*/ 51032 h 629787"/>
                <a:gd name="connsiteX299" fmla="*/ 463713 w 577133"/>
                <a:gd name="connsiteY299" fmla="*/ 56489 h 629787"/>
                <a:gd name="connsiteX300" fmla="*/ 462385 w 577133"/>
                <a:gd name="connsiteY300" fmla="*/ 59881 h 629787"/>
                <a:gd name="connsiteX301" fmla="*/ 462385 w 577133"/>
                <a:gd name="connsiteY301" fmla="*/ 64011 h 629787"/>
                <a:gd name="connsiteX302" fmla="*/ 462828 w 577133"/>
                <a:gd name="connsiteY302" fmla="*/ 68141 h 629787"/>
                <a:gd name="connsiteX303" fmla="*/ 461795 w 577133"/>
                <a:gd name="connsiteY303" fmla="*/ 71386 h 629787"/>
                <a:gd name="connsiteX304" fmla="*/ 459730 w 577133"/>
                <a:gd name="connsiteY304" fmla="*/ 73893 h 629787"/>
                <a:gd name="connsiteX305" fmla="*/ 458403 w 577133"/>
                <a:gd name="connsiteY305" fmla="*/ 74335 h 629787"/>
                <a:gd name="connsiteX306" fmla="*/ 455601 w 577133"/>
                <a:gd name="connsiteY306" fmla="*/ 74335 h 629787"/>
                <a:gd name="connsiteX307" fmla="*/ 450733 w 577133"/>
                <a:gd name="connsiteY307" fmla="*/ 73893 h 629787"/>
                <a:gd name="connsiteX308" fmla="*/ 447194 w 577133"/>
                <a:gd name="connsiteY308" fmla="*/ 73893 h 629787"/>
                <a:gd name="connsiteX309" fmla="*/ 446161 w 577133"/>
                <a:gd name="connsiteY309" fmla="*/ 73451 h 629787"/>
                <a:gd name="connsiteX310" fmla="*/ 440998 w 577133"/>
                <a:gd name="connsiteY310" fmla="*/ 70353 h 629787"/>
                <a:gd name="connsiteX311" fmla="*/ 438491 w 577133"/>
                <a:gd name="connsiteY311" fmla="*/ 69468 h 629787"/>
                <a:gd name="connsiteX312" fmla="*/ 435984 w 577133"/>
                <a:gd name="connsiteY312" fmla="*/ 70648 h 629787"/>
                <a:gd name="connsiteX313" fmla="*/ 435689 w 577133"/>
                <a:gd name="connsiteY313" fmla="*/ 72713 h 629787"/>
                <a:gd name="connsiteX314" fmla="*/ 436132 w 577133"/>
                <a:gd name="connsiteY314" fmla="*/ 74925 h 629787"/>
                <a:gd name="connsiteX315" fmla="*/ 438491 w 577133"/>
                <a:gd name="connsiteY315" fmla="*/ 78613 h 629787"/>
                <a:gd name="connsiteX316" fmla="*/ 437017 w 577133"/>
                <a:gd name="connsiteY316" fmla="*/ 81710 h 629787"/>
                <a:gd name="connsiteX317" fmla="*/ 434362 w 577133"/>
                <a:gd name="connsiteY317" fmla="*/ 84512 h 629787"/>
                <a:gd name="connsiteX318" fmla="*/ 431560 w 577133"/>
                <a:gd name="connsiteY318" fmla="*/ 86725 h 629787"/>
                <a:gd name="connsiteX319" fmla="*/ 428757 w 577133"/>
                <a:gd name="connsiteY319" fmla="*/ 88642 h 629787"/>
                <a:gd name="connsiteX320" fmla="*/ 426102 w 577133"/>
                <a:gd name="connsiteY320" fmla="*/ 90117 h 629787"/>
                <a:gd name="connsiteX321" fmla="*/ 424479 w 577133"/>
                <a:gd name="connsiteY321" fmla="*/ 90560 h 629787"/>
                <a:gd name="connsiteX322" fmla="*/ 422857 w 577133"/>
                <a:gd name="connsiteY322" fmla="*/ 91297 h 629787"/>
                <a:gd name="connsiteX323" fmla="*/ 422120 w 577133"/>
                <a:gd name="connsiteY323" fmla="*/ 93362 h 629787"/>
                <a:gd name="connsiteX324" fmla="*/ 421235 w 577133"/>
                <a:gd name="connsiteY324" fmla="*/ 97492 h 629787"/>
                <a:gd name="connsiteX325" fmla="*/ 421235 w 577133"/>
                <a:gd name="connsiteY325" fmla="*/ 102801 h 629787"/>
                <a:gd name="connsiteX326" fmla="*/ 423005 w 577133"/>
                <a:gd name="connsiteY326" fmla="*/ 105604 h 629787"/>
                <a:gd name="connsiteX327" fmla="*/ 426397 w 577133"/>
                <a:gd name="connsiteY327" fmla="*/ 108406 h 629787"/>
                <a:gd name="connsiteX328" fmla="*/ 427282 w 577133"/>
                <a:gd name="connsiteY328" fmla="*/ 109438 h 629787"/>
                <a:gd name="connsiteX329" fmla="*/ 428610 w 577133"/>
                <a:gd name="connsiteY329" fmla="*/ 114306 h 629787"/>
                <a:gd name="connsiteX330" fmla="*/ 428020 w 577133"/>
                <a:gd name="connsiteY330" fmla="*/ 117698 h 629787"/>
                <a:gd name="connsiteX331" fmla="*/ 426397 w 577133"/>
                <a:gd name="connsiteY331" fmla="*/ 121090 h 629787"/>
                <a:gd name="connsiteX332" fmla="*/ 425660 w 577133"/>
                <a:gd name="connsiteY332" fmla="*/ 124778 h 629787"/>
                <a:gd name="connsiteX333" fmla="*/ 425955 w 577133"/>
                <a:gd name="connsiteY333" fmla="*/ 126547 h 629787"/>
                <a:gd name="connsiteX334" fmla="*/ 426692 w 577133"/>
                <a:gd name="connsiteY334" fmla="*/ 128022 h 629787"/>
                <a:gd name="connsiteX335" fmla="*/ 428020 w 577133"/>
                <a:gd name="connsiteY335" fmla="*/ 129202 h 629787"/>
                <a:gd name="connsiteX336" fmla="*/ 429642 w 577133"/>
                <a:gd name="connsiteY336" fmla="*/ 129497 h 629787"/>
                <a:gd name="connsiteX337" fmla="*/ 432886 w 577133"/>
                <a:gd name="connsiteY337" fmla="*/ 128465 h 629787"/>
                <a:gd name="connsiteX338" fmla="*/ 435836 w 577133"/>
                <a:gd name="connsiteY338" fmla="*/ 126547 h 629787"/>
                <a:gd name="connsiteX339" fmla="*/ 437017 w 577133"/>
                <a:gd name="connsiteY339" fmla="*/ 125073 h 629787"/>
                <a:gd name="connsiteX340" fmla="*/ 438491 w 577133"/>
                <a:gd name="connsiteY340" fmla="*/ 121828 h 629787"/>
                <a:gd name="connsiteX341" fmla="*/ 441146 w 577133"/>
                <a:gd name="connsiteY341" fmla="*/ 118878 h 629787"/>
                <a:gd name="connsiteX342" fmla="*/ 442916 w 577133"/>
                <a:gd name="connsiteY342" fmla="*/ 117403 h 629787"/>
                <a:gd name="connsiteX343" fmla="*/ 447046 w 577133"/>
                <a:gd name="connsiteY343" fmla="*/ 119173 h 629787"/>
                <a:gd name="connsiteX344" fmla="*/ 449405 w 577133"/>
                <a:gd name="connsiteY344" fmla="*/ 119763 h 629787"/>
                <a:gd name="connsiteX345" fmla="*/ 451766 w 577133"/>
                <a:gd name="connsiteY345" fmla="*/ 119763 h 629787"/>
                <a:gd name="connsiteX346" fmla="*/ 453831 w 577133"/>
                <a:gd name="connsiteY346" fmla="*/ 119173 h 629787"/>
                <a:gd name="connsiteX347" fmla="*/ 455747 w 577133"/>
                <a:gd name="connsiteY347" fmla="*/ 117698 h 629787"/>
                <a:gd name="connsiteX348" fmla="*/ 454568 w 577133"/>
                <a:gd name="connsiteY348" fmla="*/ 116371 h 629787"/>
                <a:gd name="connsiteX349" fmla="*/ 449405 w 577133"/>
                <a:gd name="connsiteY349" fmla="*/ 112241 h 629787"/>
                <a:gd name="connsiteX350" fmla="*/ 444686 w 577133"/>
                <a:gd name="connsiteY350" fmla="*/ 107964 h 629787"/>
                <a:gd name="connsiteX351" fmla="*/ 443359 w 577133"/>
                <a:gd name="connsiteY351" fmla="*/ 107669 h 629787"/>
                <a:gd name="connsiteX352" fmla="*/ 440556 w 577133"/>
                <a:gd name="connsiteY352" fmla="*/ 107669 h 629787"/>
                <a:gd name="connsiteX353" fmla="*/ 439229 w 577133"/>
                <a:gd name="connsiteY353" fmla="*/ 107374 h 629787"/>
                <a:gd name="connsiteX354" fmla="*/ 436279 w 577133"/>
                <a:gd name="connsiteY354" fmla="*/ 105161 h 629787"/>
                <a:gd name="connsiteX355" fmla="*/ 433919 w 577133"/>
                <a:gd name="connsiteY355" fmla="*/ 102211 h 629787"/>
                <a:gd name="connsiteX356" fmla="*/ 433624 w 577133"/>
                <a:gd name="connsiteY356" fmla="*/ 100884 h 629787"/>
                <a:gd name="connsiteX357" fmla="*/ 433624 w 577133"/>
                <a:gd name="connsiteY357" fmla="*/ 99557 h 629787"/>
                <a:gd name="connsiteX358" fmla="*/ 434509 w 577133"/>
                <a:gd name="connsiteY358" fmla="*/ 97639 h 629787"/>
                <a:gd name="connsiteX359" fmla="*/ 435394 w 577133"/>
                <a:gd name="connsiteY359" fmla="*/ 96017 h 629787"/>
                <a:gd name="connsiteX360" fmla="*/ 437902 w 577133"/>
                <a:gd name="connsiteY360" fmla="*/ 93804 h 629787"/>
                <a:gd name="connsiteX361" fmla="*/ 439671 w 577133"/>
                <a:gd name="connsiteY361" fmla="*/ 93509 h 629787"/>
                <a:gd name="connsiteX362" fmla="*/ 441441 w 577133"/>
                <a:gd name="connsiteY362" fmla="*/ 93509 h 629787"/>
                <a:gd name="connsiteX363" fmla="*/ 443801 w 577133"/>
                <a:gd name="connsiteY363" fmla="*/ 93952 h 629787"/>
                <a:gd name="connsiteX364" fmla="*/ 445866 w 577133"/>
                <a:gd name="connsiteY364" fmla="*/ 95722 h 629787"/>
                <a:gd name="connsiteX365" fmla="*/ 449996 w 577133"/>
                <a:gd name="connsiteY365" fmla="*/ 100146 h 629787"/>
                <a:gd name="connsiteX366" fmla="*/ 451029 w 577133"/>
                <a:gd name="connsiteY366" fmla="*/ 100736 h 629787"/>
                <a:gd name="connsiteX367" fmla="*/ 461943 w 577133"/>
                <a:gd name="connsiteY367" fmla="*/ 94247 h 629787"/>
                <a:gd name="connsiteX368" fmla="*/ 473594 w 577133"/>
                <a:gd name="connsiteY368" fmla="*/ 93214 h 629787"/>
                <a:gd name="connsiteX369" fmla="*/ 479789 w 577133"/>
                <a:gd name="connsiteY369" fmla="*/ 96607 h 629787"/>
                <a:gd name="connsiteX370" fmla="*/ 490704 w 577133"/>
                <a:gd name="connsiteY370" fmla="*/ 103391 h 629787"/>
                <a:gd name="connsiteX371" fmla="*/ 501175 w 577133"/>
                <a:gd name="connsiteY371" fmla="*/ 107816 h 629787"/>
                <a:gd name="connsiteX372" fmla="*/ 506484 w 577133"/>
                <a:gd name="connsiteY372" fmla="*/ 110766 h 629787"/>
                <a:gd name="connsiteX373" fmla="*/ 509730 w 577133"/>
                <a:gd name="connsiteY373" fmla="*/ 111503 h 629787"/>
                <a:gd name="connsiteX374" fmla="*/ 510762 w 577133"/>
                <a:gd name="connsiteY374" fmla="*/ 110323 h 629787"/>
                <a:gd name="connsiteX375" fmla="*/ 511647 w 577133"/>
                <a:gd name="connsiteY375" fmla="*/ 108849 h 629787"/>
                <a:gd name="connsiteX376" fmla="*/ 511942 w 577133"/>
                <a:gd name="connsiteY376" fmla="*/ 106784 h 629787"/>
                <a:gd name="connsiteX377" fmla="*/ 511942 w 577133"/>
                <a:gd name="connsiteY377" fmla="*/ 104571 h 629787"/>
                <a:gd name="connsiteX378" fmla="*/ 512974 w 577133"/>
                <a:gd name="connsiteY378" fmla="*/ 101326 h 629787"/>
                <a:gd name="connsiteX379" fmla="*/ 514597 w 577133"/>
                <a:gd name="connsiteY379" fmla="*/ 98377 h 629787"/>
                <a:gd name="connsiteX380" fmla="*/ 518579 w 577133"/>
                <a:gd name="connsiteY380" fmla="*/ 92772 h 629787"/>
                <a:gd name="connsiteX381" fmla="*/ 523299 w 577133"/>
                <a:gd name="connsiteY381" fmla="*/ 88052 h 629787"/>
                <a:gd name="connsiteX382" fmla="*/ 528756 w 577133"/>
                <a:gd name="connsiteY382" fmla="*/ 83922 h 629787"/>
                <a:gd name="connsiteX383" fmla="*/ 534656 w 577133"/>
                <a:gd name="connsiteY383" fmla="*/ 80973 h 629787"/>
                <a:gd name="connsiteX384" fmla="*/ 537311 w 577133"/>
                <a:gd name="connsiteY384" fmla="*/ 80678 h 629787"/>
                <a:gd name="connsiteX385" fmla="*/ 542915 w 577133"/>
                <a:gd name="connsiteY385" fmla="*/ 82005 h 629787"/>
                <a:gd name="connsiteX386" fmla="*/ 545865 w 577133"/>
                <a:gd name="connsiteY386" fmla="*/ 82005 h 629787"/>
                <a:gd name="connsiteX387" fmla="*/ 550437 w 577133"/>
                <a:gd name="connsiteY387" fmla="*/ 80383 h 629787"/>
                <a:gd name="connsiteX388" fmla="*/ 553388 w 577133"/>
                <a:gd name="connsiteY388" fmla="*/ 80088 h 629787"/>
                <a:gd name="connsiteX389" fmla="*/ 556189 w 577133"/>
                <a:gd name="connsiteY389" fmla="*/ 79055 h 629787"/>
                <a:gd name="connsiteX390" fmla="*/ 558697 w 577133"/>
                <a:gd name="connsiteY390" fmla="*/ 77285 h 629787"/>
                <a:gd name="connsiteX391" fmla="*/ 561352 w 577133"/>
                <a:gd name="connsiteY391" fmla="*/ 75811 h 629787"/>
                <a:gd name="connsiteX392" fmla="*/ 564449 w 577133"/>
                <a:gd name="connsiteY392" fmla="*/ 74483 h 629787"/>
                <a:gd name="connsiteX393" fmla="*/ 568579 w 577133"/>
                <a:gd name="connsiteY393" fmla="*/ 74483 h 629787"/>
                <a:gd name="connsiteX394" fmla="*/ 569464 w 577133"/>
                <a:gd name="connsiteY394" fmla="*/ 74041 h 629787"/>
                <a:gd name="connsiteX395" fmla="*/ 571676 w 577133"/>
                <a:gd name="connsiteY395" fmla="*/ 70943 h 629787"/>
                <a:gd name="connsiteX396" fmla="*/ 574331 w 577133"/>
                <a:gd name="connsiteY396" fmla="*/ 69321 h 629787"/>
                <a:gd name="connsiteX397" fmla="*/ 577133 w 577133"/>
                <a:gd name="connsiteY397" fmla="*/ 67993 h 629787"/>
                <a:gd name="connsiteX398" fmla="*/ 575068 w 577133"/>
                <a:gd name="connsiteY398" fmla="*/ 67698 h 629787"/>
                <a:gd name="connsiteX399" fmla="*/ 478314 w 577133"/>
                <a:gd name="connsiteY399" fmla="*/ 181562 h 629787"/>
                <a:gd name="connsiteX400" fmla="*/ 478314 w 577133"/>
                <a:gd name="connsiteY400" fmla="*/ 179939 h 629787"/>
                <a:gd name="connsiteX401" fmla="*/ 478019 w 577133"/>
                <a:gd name="connsiteY401" fmla="*/ 178317 h 629787"/>
                <a:gd name="connsiteX402" fmla="*/ 476839 w 577133"/>
                <a:gd name="connsiteY402" fmla="*/ 174777 h 629787"/>
                <a:gd name="connsiteX403" fmla="*/ 475364 w 577133"/>
                <a:gd name="connsiteY403" fmla="*/ 171385 h 629787"/>
                <a:gd name="connsiteX404" fmla="*/ 473299 w 577133"/>
                <a:gd name="connsiteY404" fmla="*/ 164453 h 629787"/>
                <a:gd name="connsiteX405" fmla="*/ 469317 w 577133"/>
                <a:gd name="connsiteY405" fmla="*/ 158848 h 629787"/>
                <a:gd name="connsiteX406" fmla="*/ 466663 w 577133"/>
                <a:gd name="connsiteY406" fmla="*/ 157078 h 629787"/>
                <a:gd name="connsiteX407" fmla="*/ 464597 w 577133"/>
                <a:gd name="connsiteY407" fmla="*/ 154571 h 629787"/>
                <a:gd name="connsiteX408" fmla="*/ 463713 w 577133"/>
                <a:gd name="connsiteY408" fmla="*/ 151031 h 629787"/>
                <a:gd name="connsiteX409" fmla="*/ 463270 w 577133"/>
                <a:gd name="connsiteY409" fmla="*/ 147491 h 629787"/>
                <a:gd name="connsiteX410" fmla="*/ 462975 w 577133"/>
                <a:gd name="connsiteY410" fmla="*/ 139527 h 629787"/>
                <a:gd name="connsiteX411" fmla="*/ 463565 w 577133"/>
                <a:gd name="connsiteY411" fmla="*/ 134659 h 629787"/>
                <a:gd name="connsiteX412" fmla="*/ 464450 w 577133"/>
                <a:gd name="connsiteY412" fmla="*/ 129940 h 629787"/>
                <a:gd name="connsiteX413" fmla="*/ 459582 w 577133"/>
                <a:gd name="connsiteY413" fmla="*/ 131562 h 629787"/>
                <a:gd name="connsiteX414" fmla="*/ 458550 w 577133"/>
                <a:gd name="connsiteY414" fmla="*/ 130972 h 629787"/>
                <a:gd name="connsiteX415" fmla="*/ 455305 w 577133"/>
                <a:gd name="connsiteY415" fmla="*/ 128317 h 629787"/>
                <a:gd name="connsiteX416" fmla="*/ 453831 w 577133"/>
                <a:gd name="connsiteY416" fmla="*/ 127727 h 629787"/>
                <a:gd name="connsiteX417" fmla="*/ 450881 w 577133"/>
                <a:gd name="connsiteY417" fmla="*/ 126842 h 629787"/>
                <a:gd name="connsiteX418" fmla="*/ 449701 w 577133"/>
                <a:gd name="connsiteY418" fmla="*/ 127580 h 629787"/>
                <a:gd name="connsiteX419" fmla="*/ 448816 w 577133"/>
                <a:gd name="connsiteY419" fmla="*/ 129202 h 629787"/>
                <a:gd name="connsiteX420" fmla="*/ 447341 w 577133"/>
                <a:gd name="connsiteY420" fmla="*/ 134512 h 629787"/>
                <a:gd name="connsiteX421" fmla="*/ 447341 w 577133"/>
                <a:gd name="connsiteY421" fmla="*/ 138052 h 629787"/>
                <a:gd name="connsiteX422" fmla="*/ 454421 w 577133"/>
                <a:gd name="connsiteY422" fmla="*/ 136429 h 629787"/>
                <a:gd name="connsiteX423" fmla="*/ 455601 w 577133"/>
                <a:gd name="connsiteY423" fmla="*/ 135987 h 629787"/>
                <a:gd name="connsiteX424" fmla="*/ 456632 w 577133"/>
                <a:gd name="connsiteY424" fmla="*/ 135102 h 629787"/>
                <a:gd name="connsiteX425" fmla="*/ 457813 w 577133"/>
                <a:gd name="connsiteY425" fmla="*/ 135102 h 629787"/>
                <a:gd name="connsiteX426" fmla="*/ 458993 w 577133"/>
                <a:gd name="connsiteY426" fmla="*/ 136134 h 629787"/>
                <a:gd name="connsiteX427" fmla="*/ 459435 w 577133"/>
                <a:gd name="connsiteY427" fmla="*/ 139379 h 629787"/>
                <a:gd name="connsiteX428" fmla="*/ 458403 w 577133"/>
                <a:gd name="connsiteY428" fmla="*/ 142919 h 629787"/>
                <a:gd name="connsiteX429" fmla="*/ 457371 w 577133"/>
                <a:gd name="connsiteY429" fmla="*/ 144984 h 629787"/>
                <a:gd name="connsiteX430" fmla="*/ 455747 w 577133"/>
                <a:gd name="connsiteY430" fmla="*/ 146311 h 629787"/>
                <a:gd name="connsiteX431" fmla="*/ 451029 w 577133"/>
                <a:gd name="connsiteY431" fmla="*/ 144541 h 629787"/>
                <a:gd name="connsiteX432" fmla="*/ 449405 w 577133"/>
                <a:gd name="connsiteY432" fmla="*/ 144836 h 629787"/>
                <a:gd name="connsiteX433" fmla="*/ 448668 w 577133"/>
                <a:gd name="connsiteY433" fmla="*/ 146459 h 629787"/>
                <a:gd name="connsiteX434" fmla="*/ 447488 w 577133"/>
                <a:gd name="connsiteY434" fmla="*/ 147786 h 629787"/>
                <a:gd name="connsiteX435" fmla="*/ 446161 w 577133"/>
                <a:gd name="connsiteY435" fmla="*/ 147786 h 629787"/>
                <a:gd name="connsiteX436" fmla="*/ 444981 w 577133"/>
                <a:gd name="connsiteY436" fmla="*/ 147049 h 629787"/>
                <a:gd name="connsiteX437" fmla="*/ 444391 w 577133"/>
                <a:gd name="connsiteY437" fmla="*/ 146016 h 629787"/>
                <a:gd name="connsiteX438" fmla="*/ 443359 w 577133"/>
                <a:gd name="connsiteY438" fmla="*/ 137904 h 629787"/>
                <a:gd name="connsiteX439" fmla="*/ 443063 w 577133"/>
                <a:gd name="connsiteY439" fmla="*/ 136724 h 629787"/>
                <a:gd name="connsiteX440" fmla="*/ 441441 w 577133"/>
                <a:gd name="connsiteY440" fmla="*/ 136282 h 629787"/>
                <a:gd name="connsiteX441" fmla="*/ 438196 w 577133"/>
                <a:gd name="connsiteY441" fmla="*/ 136282 h 629787"/>
                <a:gd name="connsiteX442" fmla="*/ 436721 w 577133"/>
                <a:gd name="connsiteY442" fmla="*/ 135692 h 629787"/>
                <a:gd name="connsiteX443" fmla="*/ 435689 w 577133"/>
                <a:gd name="connsiteY443" fmla="*/ 136577 h 629787"/>
                <a:gd name="connsiteX444" fmla="*/ 434952 w 577133"/>
                <a:gd name="connsiteY444" fmla="*/ 137904 h 629787"/>
                <a:gd name="connsiteX445" fmla="*/ 435689 w 577133"/>
                <a:gd name="connsiteY445" fmla="*/ 142771 h 629787"/>
                <a:gd name="connsiteX446" fmla="*/ 435247 w 577133"/>
                <a:gd name="connsiteY446" fmla="*/ 144541 h 629787"/>
                <a:gd name="connsiteX447" fmla="*/ 434067 w 577133"/>
                <a:gd name="connsiteY447" fmla="*/ 147639 h 629787"/>
                <a:gd name="connsiteX448" fmla="*/ 433329 w 577133"/>
                <a:gd name="connsiteY448" fmla="*/ 148819 h 629787"/>
                <a:gd name="connsiteX449" fmla="*/ 432002 w 577133"/>
                <a:gd name="connsiteY449" fmla="*/ 149851 h 629787"/>
                <a:gd name="connsiteX450" fmla="*/ 430527 w 577133"/>
                <a:gd name="connsiteY450" fmla="*/ 150589 h 629787"/>
                <a:gd name="connsiteX451" fmla="*/ 428905 w 577133"/>
                <a:gd name="connsiteY451" fmla="*/ 150589 h 629787"/>
                <a:gd name="connsiteX452" fmla="*/ 427429 w 577133"/>
                <a:gd name="connsiteY452" fmla="*/ 151179 h 629787"/>
                <a:gd name="connsiteX453" fmla="*/ 425807 w 577133"/>
                <a:gd name="connsiteY453" fmla="*/ 153096 h 629787"/>
                <a:gd name="connsiteX454" fmla="*/ 424627 w 577133"/>
                <a:gd name="connsiteY454" fmla="*/ 155456 h 629787"/>
                <a:gd name="connsiteX455" fmla="*/ 424627 w 577133"/>
                <a:gd name="connsiteY455" fmla="*/ 157521 h 629787"/>
                <a:gd name="connsiteX456" fmla="*/ 425660 w 577133"/>
                <a:gd name="connsiteY456" fmla="*/ 161208 h 629787"/>
                <a:gd name="connsiteX457" fmla="*/ 426987 w 577133"/>
                <a:gd name="connsiteY457" fmla="*/ 164305 h 629787"/>
                <a:gd name="connsiteX458" fmla="*/ 426987 w 577133"/>
                <a:gd name="connsiteY458" fmla="*/ 165928 h 629787"/>
                <a:gd name="connsiteX459" fmla="*/ 425955 w 577133"/>
                <a:gd name="connsiteY459" fmla="*/ 169762 h 629787"/>
                <a:gd name="connsiteX460" fmla="*/ 424333 w 577133"/>
                <a:gd name="connsiteY460" fmla="*/ 173302 h 629787"/>
                <a:gd name="connsiteX461" fmla="*/ 423447 w 577133"/>
                <a:gd name="connsiteY461" fmla="*/ 174482 h 629787"/>
                <a:gd name="connsiteX462" fmla="*/ 422268 w 577133"/>
                <a:gd name="connsiteY462" fmla="*/ 175072 h 629787"/>
                <a:gd name="connsiteX463" fmla="*/ 420498 w 577133"/>
                <a:gd name="connsiteY463" fmla="*/ 175072 h 629787"/>
                <a:gd name="connsiteX464" fmla="*/ 420202 w 577133"/>
                <a:gd name="connsiteY464" fmla="*/ 176400 h 629787"/>
                <a:gd name="connsiteX465" fmla="*/ 421972 w 577133"/>
                <a:gd name="connsiteY465" fmla="*/ 177727 h 629787"/>
                <a:gd name="connsiteX466" fmla="*/ 424037 w 577133"/>
                <a:gd name="connsiteY466" fmla="*/ 177432 h 629787"/>
                <a:gd name="connsiteX467" fmla="*/ 425512 w 577133"/>
                <a:gd name="connsiteY467" fmla="*/ 177432 h 629787"/>
                <a:gd name="connsiteX468" fmla="*/ 426840 w 577133"/>
                <a:gd name="connsiteY468" fmla="*/ 178464 h 629787"/>
                <a:gd name="connsiteX469" fmla="*/ 428462 w 577133"/>
                <a:gd name="connsiteY469" fmla="*/ 181709 h 629787"/>
                <a:gd name="connsiteX470" fmla="*/ 428757 w 577133"/>
                <a:gd name="connsiteY470" fmla="*/ 185544 h 629787"/>
                <a:gd name="connsiteX471" fmla="*/ 428314 w 577133"/>
                <a:gd name="connsiteY471" fmla="*/ 190411 h 629787"/>
                <a:gd name="connsiteX472" fmla="*/ 428020 w 577133"/>
                <a:gd name="connsiteY472" fmla="*/ 192034 h 629787"/>
                <a:gd name="connsiteX473" fmla="*/ 427282 w 577133"/>
                <a:gd name="connsiteY473" fmla="*/ 193656 h 629787"/>
                <a:gd name="connsiteX474" fmla="*/ 426397 w 577133"/>
                <a:gd name="connsiteY474" fmla="*/ 195131 h 629787"/>
                <a:gd name="connsiteX475" fmla="*/ 425364 w 577133"/>
                <a:gd name="connsiteY475" fmla="*/ 196311 h 629787"/>
                <a:gd name="connsiteX476" fmla="*/ 424627 w 577133"/>
                <a:gd name="connsiteY476" fmla="*/ 197638 h 629787"/>
                <a:gd name="connsiteX477" fmla="*/ 423742 w 577133"/>
                <a:gd name="connsiteY477" fmla="*/ 201473 h 629787"/>
                <a:gd name="connsiteX478" fmla="*/ 421677 w 577133"/>
                <a:gd name="connsiteY478" fmla="*/ 208258 h 629787"/>
                <a:gd name="connsiteX479" fmla="*/ 420350 w 577133"/>
                <a:gd name="connsiteY479" fmla="*/ 211060 h 629787"/>
                <a:gd name="connsiteX480" fmla="*/ 417990 w 577133"/>
                <a:gd name="connsiteY480" fmla="*/ 213862 h 629787"/>
                <a:gd name="connsiteX481" fmla="*/ 415926 w 577133"/>
                <a:gd name="connsiteY481" fmla="*/ 216812 h 629787"/>
                <a:gd name="connsiteX482" fmla="*/ 414302 w 577133"/>
                <a:gd name="connsiteY482" fmla="*/ 219762 h 629787"/>
                <a:gd name="connsiteX483" fmla="*/ 413123 w 577133"/>
                <a:gd name="connsiteY483" fmla="*/ 222859 h 629787"/>
                <a:gd name="connsiteX484" fmla="*/ 412385 w 577133"/>
                <a:gd name="connsiteY484" fmla="*/ 226841 h 629787"/>
                <a:gd name="connsiteX485" fmla="*/ 411206 w 577133"/>
                <a:gd name="connsiteY485" fmla="*/ 230676 h 629787"/>
                <a:gd name="connsiteX486" fmla="*/ 410173 w 577133"/>
                <a:gd name="connsiteY486" fmla="*/ 232004 h 629787"/>
                <a:gd name="connsiteX487" fmla="*/ 407076 w 577133"/>
                <a:gd name="connsiteY487" fmla="*/ 234659 h 629787"/>
                <a:gd name="connsiteX488" fmla="*/ 397636 w 577133"/>
                <a:gd name="connsiteY488" fmla="*/ 239673 h 629787"/>
                <a:gd name="connsiteX489" fmla="*/ 395866 w 577133"/>
                <a:gd name="connsiteY489" fmla="*/ 241738 h 629787"/>
                <a:gd name="connsiteX490" fmla="*/ 394539 w 577133"/>
                <a:gd name="connsiteY490" fmla="*/ 245130 h 629787"/>
                <a:gd name="connsiteX491" fmla="*/ 392917 w 577133"/>
                <a:gd name="connsiteY491" fmla="*/ 248228 h 629787"/>
                <a:gd name="connsiteX492" fmla="*/ 390852 w 577133"/>
                <a:gd name="connsiteY492" fmla="*/ 250883 h 629787"/>
                <a:gd name="connsiteX493" fmla="*/ 388639 w 577133"/>
                <a:gd name="connsiteY493" fmla="*/ 253242 h 629787"/>
                <a:gd name="connsiteX494" fmla="*/ 382740 w 577133"/>
                <a:gd name="connsiteY494" fmla="*/ 258405 h 629787"/>
                <a:gd name="connsiteX495" fmla="*/ 380085 w 577133"/>
                <a:gd name="connsiteY495" fmla="*/ 259732 h 629787"/>
                <a:gd name="connsiteX496" fmla="*/ 377283 w 577133"/>
                <a:gd name="connsiteY496" fmla="*/ 260470 h 629787"/>
                <a:gd name="connsiteX497" fmla="*/ 372120 w 577133"/>
                <a:gd name="connsiteY497" fmla="*/ 263124 h 629787"/>
                <a:gd name="connsiteX498" fmla="*/ 361649 w 577133"/>
                <a:gd name="connsiteY498" fmla="*/ 266517 h 629787"/>
                <a:gd name="connsiteX499" fmla="*/ 360763 w 577133"/>
                <a:gd name="connsiteY499" fmla="*/ 267254 h 629787"/>
                <a:gd name="connsiteX500" fmla="*/ 357076 w 577133"/>
                <a:gd name="connsiteY500" fmla="*/ 271826 h 629787"/>
                <a:gd name="connsiteX501" fmla="*/ 355896 w 577133"/>
                <a:gd name="connsiteY501" fmla="*/ 272269 h 629787"/>
                <a:gd name="connsiteX502" fmla="*/ 354569 w 577133"/>
                <a:gd name="connsiteY502" fmla="*/ 272269 h 629787"/>
                <a:gd name="connsiteX503" fmla="*/ 351324 w 577133"/>
                <a:gd name="connsiteY503" fmla="*/ 271679 h 629787"/>
                <a:gd name="connsiteX504" fmla="*/ 348522 w 577133"/>
                <a:gd name="connsiteY504" fmla="*/ 269761 h 629787"/>
                <a:gd name="connsiteX505" fmla="*/ 348522 w 577133"/>
                <a:gd name="connsiteY505" fmla="*/ 266074 h 629787"/>
                <a:gd name="connsiteX506" fmla="*/ 347931 w 577133"/>
                <a:gd name="connsiteY506" fmla="*/ 264009 h 629787"/>
                <a:gd name="connsiteX507" fmla="*/ 345424 w 577133"/>
                <a:gd name="connsiteY507" fmla="*/ 261355 h 629787"/>
                <a:gd name="connsiteX508" fmla="*/ 346014 w 577133"/>
                <a:gd name="connsiteY508" fmla="*/ 259732 h 629787"/>
                <a:gd name="connsiteX509" fmla="*/ 347489 w 577133"/>
                <a:gd name="connsiteY509" fmla="*/ 258847 h 629787"/>
                <a:gd name="connsiteX510" fmla="*/ 349112 w 577133"/>
                <a:gd name="connsiteY510" fmla="*/ 258257 h 629787"/>
                <a:gd name="connsiteX511" fmla="*/ 351914 w 577133"/>
                <a:gd name="connsiteY511" fmla="*/ 256340 h 629787"/>
                <a:gd name="connsiteX512" fmla="*/ 356781 w 577133"/>
                <a:gd name="connsiteY512" fmla="*/ 251767 h 629787"/>
                <a:gd name="connsiteX513" fmla="*/ 356781 w 577133"/>
                <a:gd name="connsiteY513" fmla="*/ 250293 h 629787"/>
                <a:gd name="connsiteX514" fmla="*/ 356338 w 577133"/>
                <a:gd name="connsiteY514" fmla="*/ 249260 h 629787"/>
                <a:gd name="connsiteX515" fmla="*/ 353094 w 577133"/>
                <a:gd name="connsiteY515" fmla="*/ 249998 h 629787"/>
                <a:gd name="connsiteX516" fmla="*/ 346900 w 577133"/>
                <a:gd name="connsiteY516" fmla="*/ 252505 h 629787"/>
                <a:gd name="connsiteX517" fmla="*/ 343802 w 577133"/>
                <a:gd name="connsiteY517" fmla="*/ 253390 h 629787"/>
                <a:gd name="connsiteX518" fmla="*/ 340557 w 577133"/>
                <a:gd name="connsiteY518" fmla="*/ 258847 h 629787"/>
                <a:gd name="connsiteX519" fmla="*/ 341295 w 577133"/>
                <a:gd name="connsiteY519" fmla="*/ 266222 h 629787"/>
                <a:gd name="connsiteX520" fmla="*/ 339967 w 577133"/>
                <a:gd name="connsiteY520" fmla="*/ 272416 h 629787"/>
                <a:gd name="connsiteX521" fmla="*/ 336280 w 577133"/>
                <a:gd name="connsiteY521" fmla="*/ 277431 h 629787"/>
                <a:gd name="connsiteX522" fmla="*/ 331118 w 577133"/>
                <a:gd name="connsiteY522" fmla="*/ 283773 h 629787"/>
                <a:gd name="connsiteX523" fmla="*/ 328610 w 577133"/>
                <a:gd name="connsiteY523" fmla="*/ 285986 h 629787"/>
                <a:gd name="connsiteX524" fmla="*/ 325808 w 577133"/>
                <a:gd name="connsiteY524" fmla="*/ 287903 h 629787"/>
                <a:gd name="connsiteX525" fmla="*/ 323448 w 577133"/>
                <a:gd name="connsiteY525" fmla="*/ 291000 h 629787"/>
                <a:gd name="connsiteX526" fmla="*/ 321826 w 577133"/>
                <a:gd name="connsiteY526" fmla="*/ 294687 h 629787"/>
                <a:gd name="connsiteX527" fmla="*/ 322268 w 577133"/>
                <a:gd name="connsiteY527" fmla="*/ 298080 h 629787"/>
                <a:gd name="connsiteX528" fmla="*/ 324186 w 577133"/>
                <a:gd name="connsiteY528" fmla="*/ 301177 h 629787"/>
                <a:gd name="connsiteX529" fmla="*/ 322120 w 577133"/>
                <a:gd name="connsiteY529" fmla="*/ 303684 h 629787"/>
                <a:gd name="connsiteX530" fmla="*/ 319171 w 577133"/>
                <a:gd name="connsiteY530" fmla="*/ 305897 h 629787"/>
                <a:gd name="connsiteX531" fmla="*/ 316369 w 577133"/>
                <a:gd name="connsiteY531" fmla="*/ 307667 h 629787"/>
                <a:gd name="connsiteX532" fmla="*/ 313419 w 577133"/>
                <a:gd name="connsiteY532" fmla="*/ 308994 h 629787"/>
                <a:gd name="connsiteX533" fmla="*/ 311354 w 577133"/>
                <a:gd name="connsiteY533" fmla="*/ 308552 h 629787"/>
                <a:gd name="connsiteX534" fmla="*/ 304127 w 577133"/>
                <a:gd name="connsiteY534" fmla="*/ 308257 h 629787"/>
                <a:gd name="connsiteX535" fmla="*/ 302652 w 577133"/>
                <a:gd name="connsiteY535" fmla="*/ 307519 h 629787"/>
                <a:gd name="connsiteX536" fmla="*/ 301767 w 577133"/>
                <a:gd name="connsiteY536" fmla="*/ 306339 h 629787"/>
                <a:gd name="connsiteX537" fmla="*/ 302652 w 577133"/>
                <a:gd name="connsiteY537" fmla="*/ 304274 h 629787"/>
                <a:gd name="connsiteX538" fmla="*/ 302652 w 577133"/>
                <a:gd name="connsiteY538" fmla="*/ 302505 h 629787"/>
                <a:gd name="connsiteX539" fmla="*/ 301325 w 577133"/>
                <a:gd name="connsiteY539" fmla="*/ 301915 h 629787"/>
                <a:gd name="connsiteX540" fmla="*/ 300144 w 577133"/>
                <a:gd name="connsiteY540" fmla="*/ 301915 h 629787"/>
                <a:gd name="connsiteX541" fmla="*/ 292475 w 577133"/>
                <a:gd name="connsiteY541" fmla="*/ 304274 h 629787"/>
                <a:gd name="connsiteX542" fmla="*/ 281266 w 577133"/>
                <a:gd name="connsiteY542" fmla="*/ 305307 h 629787"/>
                <a:gd name="connsiteX543" fmla="*/ 278168 w 577133"/>
                <a:gd name="connsiteY543" fmla="*/ 306782 h 629787"/>
                <a:gd name="connsiteX544" fmla="*/ 274924 w 577133"/>
                <a:gd name="connsiteY544" fmla="*/ 307962 h 629787"/>
                <a:gd name="connsiteX545" fmla="*/ 268876 w 577133"/>
                <a:gd name="connsiteY545" fmla="*/ 308847 h 629787"/>
                <a:gd name="connsiteX546" fmla="*/ 265780 w 577133"/>
                <a:gd name="connsiteY546" fmla="*/ 309142 h 629787"/>
                <a:gd name="connsiteX547" fmla="*/ 262682 w 577133"/>
                <a:gd name="connsiteY547" fmla="*/ 309142 h 629787"/>
                <a:gd name="connsiteX548" fmla="*/ 259437 w 577133"/>
                <a:gd name="connsiteY548" fmla="*/ 308699 h 629787"/>
                <a:gd name="connsiteX549" fmla="*/ 256340 w 577133"/>
                <a:gd name="connsiteY549" fmla="*/ 309142 h 629787"/>
                <a:gd name="connsiteX550" fmla="*/ 254718 w 577133"/>
                <a:gd name="connsiteY550" fmla="*/ 309879 h 629787"/>
                <a:gd name="connsiteX551" fmla="*/ 253242 w 577133"/>
                <a:gd name="connsiteY551" fmla="*/ 310322 h 629787"/>
                <a:gd name="connsiteX552" fmla="*/ 250440 w 577133"/>
                <a:gd name="connsiteY552" fmla="*/ 307372 h 629787"/>
                <a:gd name="connsiteX553" fmla="*/ 247490 w 577133"/>
                <a:gd name="connsiteY553" fmla="*/ 307372 h 629787"/>
                <a:gd name="connsiteX554" fmla="*/ 241443 w 577133"/>
                <a:gd name="connsiteY554" fmla="*/ 308699 h 629787"/>
                <a:gd name="connsiteX555" fmla="*/ 236871 w 577133"/>
                <a:gd name="connsiteY555" fmla="*/ 310469 h 629787"/>
                <a:gd name="connsiteX556" fmla="*/ 235543 w 577133"/>
                <a:gd name="connsiteY556" fmla="*/ 311354 h 629787"/>
                <a:gd name="connsiteX557" fmla="*/ 233479 w 577133"/>
                <a:gd name="connsiteY557" fmla="*/ 314599 h 629787"/>
                <a:gd name="connsiteX558" fmla="*/ 228169 w 577133"/>
                <a:gd name="connsiteY558" fmla="*/ 319023 h 629787"/>
                <a:gd name="connsiteX559" fmla="*/ 224187 w 577133"/>
                <a:gd name="connsiteY559" fmla="*/ 323006 h 629787"/>
                <a:gd name="connsiteX560" fmla="*/ 221532 w 577133"/>
                <a:gd name="connsiteY560" fmla="*/ 324628 h 629787"/>
                <a:gd name="connsiteX561" fmla="*/ 219024 w 577133"/>
                <a:gd name="connsiteY561" fmla="*/ 326546 h 629787"/>
                <a:gd name="connsiteX562" fmla="*/ 216369 w 577133"/>
                <a:gd name="connsiteY562" fmla="*/ 329200 h 629787"/>
                <a:gd name="connsiteX563" fmla="*/ 213567 w 577133"/>
                <a:gd name="connsiteY563" fmla="*/ 331708 h 629787"/>
                <a:gd name="connsiteX564" fmla="*/ 210323 w 577133"/>
                <a:gd name="connsiteY564" fmla="*/ 333478 h 629787"/>
                <a:gd name="connsiteX565" fmla="*/ 207077 w 577133"/>
                <a:gd name="connsiteY565" fmla="*/ 334953 h 629787"/>
                <a:gd name="connsiteX566" fmla="*/ 204718 w 577133"/>
                <a:gd name="connsiteY566" fmla="*/ 336870 h 629787"/>
                <a:gd name="connsiteX567" fmla="*/ 202505 w 577133"/>
                <a:gd name="connsiteY567" fmla="*/ 339230 h 629787"/>
                <a:gd name="connsiteX568" fmla="*/ 200440 w 577133"/>
                <a:gd name="connsiteY568" fmla="*/ 340852 h 629787"/>
                <a:gd name="connsiteX569" fmla="*/ 198081 w 577133"/>
                <a:gd name="connsiteY569" fmla="*/ 341442 h 629787"/>
                <a:gd name="connsiteX570" fmla="*/ 194689 w 577133"/>
                <a:gd name="connsiteY570" fmla="*/ 341000 h 629787"/>
                <a:gd name="connsiteX571" fmla="*/ 191296 w 577133"/>
                <a:gd name="connsiteY571" fmla="*/ 341442 h 629787"/>
                <a:gd name="connsiteX572" fmla="*/ 189969 w 577133"/>
                <a:gd name="connsiteY572" fmla="*/ 342770 h 629787"/>
                <a:gd name="connsiteX573" fmla="*/ 188789 w 577133"/>
                <a:gd name="connsiteY573" fmla="*/ 344245 h 629787"/>
                <a:gd name="connsiteX574" fmla="*/ 188347 w 577133"/>
                <a:gd name="connsiteY574" fmla="*/ 345425 h 629787"/>
                <a:gd name="connsiteX575" fmla="*/ 189084 w 577133"/>
                <a:gd name="connsiteY575" fmla="*/ 353831 h 629787"/>
                <a:gd name="connsiteX576" fmla="*/ 191148 w 577133"/>
                <a:gd name="connsiteY576" fmla="*/ 352946 h 629787"/>
                <a:gd name="connsiteX577" fmla="*/ 193066 w 577133"/>
                <a:gd name="connsiteY577" fmla="*/ 352504 h 629787"/>
                <a:gd name="connsiteX578" fmla="*/ 195131 w 577133"/>
                <a:gd name="connsiteY578" fmla="*/ 353831 h 629787"/>
                <a:gd name="connsiteX579" fmla="*/ 197343 w 577133"/>
                <a:gd name="connsiteY579" fmla="*/ 354569 h 629787"/>
                <a:gd name="connsiteX580" fmla="*/ 199703 w 577133"/>
                <a:gd name="connsiteY580" fmla="*/ 354126 h 629787"/>
                <a:gd name="connsiteX581" fmla="*/ 201916 w 577133"/>
                <a:gd name="connsiteY581" fmla="*/ 352946 h 629787"/>
                <a:gd name="connsiteX582" fmla="*/ 203685 w 577133"/>
                <a:gd name="connsiteY582" fmla="*/ 352504 h 629787"/>
                <a:gd name="connsiteX583" fmla="*/ 210617 w 577133"/>
                <a:gd name="connsiteY583" fmla="*/ 351619 h 629787"/>
                <a:gd name="connsiteX584" fmla="*/ 211208 w 577133"/>
                <a:gd name="connsiteY584" fmla="*/ 351619 h 629787"/>
                <a:gd name="connsiteX585" fmla="*/ 219761 w 577133"/>
                <a:gd name="connsiteY585" fmla="*/ 357371 h 629787"/>
                <a:gd name="connsiteX586" fmla="*/ 221237 w 577133"/>
                <a:gd name="connsiteY586" fmla="*/ 357814 h 629787"/>
                <a:gd name="connsiteX587" fmla="*/ 221532 w 577133"/>
                <a:gd name="connsiteY587" fmla="*/ 354717 h 629787"/>
                <a:gd name="connsiteX588" fmla="*/ 222711 w 577133"/>
                <a:gd name="connsiteY588" fmla="*/ 352209 h 629787"/>
                <a:gd name="connsiteX589" fmla="*/ 223596 w 577133"/>
                <a:gd name="connsiteY589" fmla="*/ 346457 h 629787"/>
                <a:gd name="connsiteX590" fmla="*/ 225514 w 577133"/>
                <a:gd name="connsiteY590" fmla="*/ 343655 h 629787"/>
                <a:gd name="connsiteX591" fmla="*/ 228316 w 577133"/>
                <a:gd name="connsiteY591" fmla="*/ 342770 h 629787"/>
                <a:gd name="connsiteX592" fmla="*/ 231266 w 577133"/>
                <a:gd name="connsiteY592" fmla="*/ 344687 h 629787"/>
                <a:gd name="connsiteX593" fmla="*/ 234511 w 577133"/>
                <a:gd name="connsiteY593" fmla="*/ 345867 h 629787"/>
                <a:gd name="connsiteX594" fmla="*/ 237608 w 577133"/>
                <a:gd name="connsiteY594" fmla="*/ 345572 h 629787"/>
                <a:gd name="connsiteX595" fmla="*/ 243950 w 577133"/>
                <a:gd name="connsiteY595" fmla="*/ 343360 h 629787"/>
                <a:gd name="connsiteX596" fmla="*/ 247195 w 577133"/>
                <a:gd name="connsiteY596" fmla="*/ 344097 h 629787"/>
                <a:gd name="connsiteX597" fmla="*/ 248965 w 577133"/>
                <a:gd name="connsiteY597" fmla="*/ 342917 h 629787"/>
                <a:gd name="connsiteX598" fmla="*/ 252210 w 577133"/>
                <a:gd name="connsiteY598" fmla="*/ 341737 h 629787"/>
                <a:gd name="connsiteX599" fmla="*/ 255012 w 577133"/>
                <a:gd name="connsiteY599" fmla="*/ 340262 h 629787"/>
                <a:gd name="connsiteX600" fmla="*/ 255749 w 577133"/>
                <a:gd name="connsiteY600" fmla="*/ 340262 h 629787"/>
                <a:gd name="connsiteX601" fmla="*/ 258405 w 577133"/>
                <a:gd name="connsiteY601" fmla="*/ 339377 h 629787"/>
                <a:gd name="connsiteX602" fmla="*/ 261060 w 577133"/>
                <a:gd name="connsiteY602" fmla="*/ 338787 h 629787"/>
                <a:gd name="connsiteX603" fmla="*/ 266222 w 577133"/>
                <a:gd name="connsiteY603" fmla="*/ 338492 h 629787"/>
                <a:gd name="connsiteX604" fmla="*/ 268581 w 577133"/>
                <a:gd name="connsiteY604" fmla="*/ 337460 h 629787"/>
                <a:gd name="connsiteX605" fmla="*/ 271383 w 577133"/>
                <a:gd name="connsiteY605" fmla="*/ 335543 h 629787"/>
                <a:gd name="connsiteX606" fmla="*/ 274924 w 577133"/>
                <a:gd name="connsiteY606" fmla="*/ 332445 h 629787"/>
                <a:gd name="connsiteX607" fmla="*/ 275956 w 577133"/>
                <a:gd name="connsiteY607" fmla="*/ 332003 h 629787"/>
                <a:gd name="connsiteX608" fmla="*/ 279053 w 577133"/>
                <a:gd name="connsiteY608" fmla="*/ 331708 h 629787"/>
                <a:gd name="connsiteX609" fmla="*/ 281856 w 577133"/>
                <a:gd name="connsiteY609" fmla="*/ 330823 h 629787"/>
                <a:gd name="connsiteX610" fmla="*/ 284806 w 577133"/>
                <a:gd name="connsiteY610" fmla="*/ 330380 h 629787"/>
                <a:gd name="connsiteX611" fmla="*/ 288935 w 577133"/>
                <a:gd name="connsiteY611" fmla="*/ 330380 h 629787"/>
                <a:gd name="connsiteX612" fmla="*/ 290115 w 577133"/>
                <a:gd name="connsiteY612" fmla="*/ 331118 h 629787"/>
                <a:gd name="connsiteX613" fmla="*/ 293950 w 577133"/>
                <a:gd name="connsiteY613" fmla="*/ 333625 h 629787"/>
                <a:gd name="connsiteX614" fmla="*/ 296900 w 577133"/>
                <a:gd name="connsiteY614" fmla="*/ 334510 h 629787"/>
                <a:gd name="connsiteX615" fmla="*/ 301029 w 577133"/>
                <a:gd name="connsiteY615" fmla="*/ 333920 h 629787"/>
                <a:gd name="connsiteX616" fmla="*/ 305159 w 577133"/>
                <a:gd name="connsiteY616" fmla="*/ 333920 h 629787"/>
                <a:gd name="connsiteX617" fmla="*/ 306782 w 577133"/>
                <a:gd name="connsiteY617" fmla="*/ 334953 h 629787"/>
                <a:gd name="connsiteX618" fmla="*/ 306782 w 577133"/>
                <a:gd name="connsiteY618" fmla="*/ 337017 h 629787"/>
                <a:gd name="connsiteX619" fmla="*/ 305897 w 577133"/>
                <a:gd name="connsiteY619" fmla="*/ 338345 h 629787"/>
                <a:gd name="connsiteX620" fmla="*/ 303979 w 577133"/>
                <a:gd name="connsiteY620" fmla="*/ 340852 h 629787"/>
                <a:gd name="connsiteX621" fmla="*/ 302799 w 577133"/>
                <a:gd name="connsiteY621" fmla="*/ 341885 h 629787"/>
                <a:gd name="connsiteX622" fmla="*/ 299259 w 577133"/>
                <a:gd name="connsiteY622" fmla="*/ 343802 h 629787"/>
                <a:gd name="connsiteX623" fmla="*/ 298375 w 577133"/>
                <a:gd name="connsiteY623" fmla="*/ 344687 h 629787"/>
                <a:gd name="connsiteX624" fmla="*/ 299259 w 577133"/>
                <a:gd name="connsiteY624" fmla="*/ 347784 h 629787"/>
                <a:gd name="connsiteX625" fmla="*/ 299259 w 577133"/>
                <a:gd name="connsiteY625" fmla="*/ 352946 h 629787"/>
                <a:gd name="connsiteX626" fmla="*/ 300292 w 577133"/>
                <a:gd name="connsiteY626" fmla="*/ 356191 h 629787"/>
                <a:gd name="connsiteX627" fmla="*/ 302357 w 577133"/>
                <a:gd name="connsiteY627" fmla="*/ 358846 h 629787"/>
                <a:gd name="connsiteX628" fmla="*/ 304717 w 577133"/>
                <a:gd name="connsiteY628" fmla="*/ 361354 h 629787"/>
                <a:gd name="connsiteX629" fmla="*/ 305897 w 577133"/>
                <a:gd name="connsiteY629" fmla="*/ 364008 h 629787"/>
                <a:gd name="connsiteX630" fmla="*/ 307371 w 577133"/>
                <a:gd name="connsiteY630" fmla="*/ 366221 h 629787"/>
                <a:gd name="connsiteX631" fmla="*/ 313714 w 577133"/>
                <a:gd name="connsiteY631" fmla="*/ 368138 h 629787"/>
                <a:gd name="connsiteX632" fmla="*/ 319466 w 577133"/>
                <a:gd name="connsiteY632" fmla="*/ 365926 h 629787"/>
                <a:gd name="connsiteX633" fmla="*/ 323596 w 577133"/>
                <a:gd name="connsiteY633" fmla="*/ 359584 h 629787"/>
                <a:gd name="connsiteX634" fmla="*/ 328758 w 577133"/>
                <a:gd name="connsiteY634" fmla="*/ 350292 h 629787"/>
                <a:gd name="connsiteX635" fmla="*/ 330380 w 577133"/>
                <a:gd name="connsiteY635" fmla="*/ 347932 h 629787"/>
                <a:gd name="connsiteX636" fmla="*/ 335985 w 577133"/>
                <a:gd name="connsiteY636" fmla="*/ 345572 h 629787"/>
                <a:gd name="connsiteX637" fmla="*/ 342474 w 577133"/>
                <a:gd name="connsiteY637" fmla="*/ 344392 h 629787"/>
                <a:gd name="connsiteX638" fmla="*/ 344097 w 577133"/>
                <a:gd name="connsiteY638" fmla="*/ 343655 h 629787"/>
                <a:gd name="connsiteX639" fmla="*/ 344835 w 577133"/>
                <a:gd name="connsiteY639" fmla="*/ 342032 h 629787"/>
                <a:gd name="connsiteX640" fmla="*/ 344835 w 577133"/>
                <a:gd name="connsiteY640" fmla="*/ 340410 h 629787"/>
                <a:gd name="connsiteX641" fmla="*/ 343802 w 577133"/>
                <a:gd name="connsiteY641" fmla="*/ 339525 h 629787"/>
                <a:gd name="connsiteX642" fmla="*/ 337902 w 577133"/>
                <a:gd name="connsiteY642" fmla="*/ 335837 h 629787"/>
                <a:gd name="connsiteX643" fmla="*/ 335690 w 577133"/>
                <a:gd name="connsiteY643" fmla="*/ 333183 h 629787"/>
                <a:gd name="connsiteX644" fmla="*/ 336870 w 577133"/>
                <a:gd name="connsiteY644" fmla="*/ 329938 h 629787"/>
                <a:gd name="connsiteX645" fmla="*/ 339820 w 577133"/>
                <a:gd name="connsiteY645" fmla="*/ 324186 h 629787"/>
                <a:gd name="connsiteX646" fmla="*/ 341147 w 577133"/>
                <a:gd name="connsiteY646" fmla="*/ 323006 h 629787"/>
                <a:gd name="connsiteX647" fmla="*/ 342770 w 577133"/>
                <a:gd name="connsiteY647" fmla="*/ 322268 h 629787"/>
                <a:gd name="connsiteX648" fmla="*/ 343950 w 577133"/>
                <a:gd name="connsiteY648" fmla="*/ 321973 h 629787"/>
                <a:gd name="connsiteX649" fmla="*/ 345129 w 577133"/>
                <a:gd name="connsiteY649" fmla="*/ 322711 h 629787"/>
                <a:gd name="connsiteX650" fmla="*/ 343950 w 577133"/>
                <a:gd name="connsiteY650" fmla="*/ 324333 h 629787"/>
                <a:gd name="connsiteX651" fmla="*/ 343950 w 577133"/>
                <a:gd name="connsiteY651" fmla="*/ 326251 h 629787"/>
                <a:gd name="connsiteX652" fmla="*/ 344835 w 577133"/>
                <a:gd name="connsiteY652" fmla="*/ 329348 h 629787"/>
                <a:gd name="connsiteX653" fmla="*/ 344539 w 577133"/>
                <a:gd name="connsiteY653" fmla="*/ 331560 h 629787"/>
                <a:gd name="connsiteX654" fmla="*/ 345572 w 577133"/>
                <a:gd name="connsiteY654" fmla="*/ 332298 h 629787"/>
                <a:gd name="connsiteX655" fmla="*/ 346457 w 577133"/>
                <a:gd name="connsiteY655" fmla="*/ 332003 h 629787"/>
                <a:gd name="connsiteX656" fmla="*/ 346162 w 577133"/>
                <a:gd name="connsiteY656" fmla="*/ 329200 h 629787"/>
                <a:gd name="connsiteX657" fmla="*/ 346900 w 577133"/>
                <a:gd name="connsiteY657" fmla="*/ 328611 h 629787"/>
                <a:gd name="connsiteX658" fmla="*/ 348079 w 577133"/>
                <a:gd name="connsiteY658" fmla="*/ 329200 h 629787"/>
                <a:gd name="connsiteX659" fmla="*/ 348816 w 577133"/>
                <a:gd name="connsiteY659" fmla="*/ 330675 h 629787"/>
                <a:gd name="connsiteX660" fmla="*/ 350439 w 577133"/>
                <a:gd name="connsiteY660" fmla="*/ 330675 h 629787"/>
                <a:gd name="connsiteX661" fmla="*/ 353684 w 577133"/>
                <a:gd name="connsiteY661" fmla="*/ 330380 h 629787"/>
                <a:gd name="connsiteX662" fmla="*/ 355012 w 577133"/>
                <a:gd name="connsiteY662" fmla="*/ 330380 h 629787"/>
                <a:gd name="connsiteX663" fmla="*/ 355601 w 577133"/>
                <a:gd name="connsiteY663" fmla="*/ 331708 h 629787"/>
                <a:gd name="connsiteX664" fmla="*/ 355601 w 577133"/>
                <a:gd name="connsiteY664" fmla="*/ 332445 h 629787"/>
                <a:gd name="connsiteX665" fmla="*/ 349849 w 577133"/>
                <a:gd name="connsiteY665" fmla="*/ 334805 h 629787"/>
                <a:gd name="connsiteX666" fmla="*/ 349407 w 577133"/>
                <a:gd name="connsiteY666" fmla="*/ 335985 h 629787"/>
                <a:gd name="connsiteX667" fmla="*/ 356044 w 577133"/>
                <a:gd name="connsiteY667" fmla="*/ 334363 h 629787"/>
                <a:gd name="connsiteX668" fmla="*/ 361943 w 577133"/>
                <a:gd name="connsiteY668" fmla="*/ 333478 h 629787"/>
                <a:gd name="connsiteX669" fmla="*/ 367253 w 577133"/>
                <a:gd name="connsiteY669" fmla="*/ 333920 h 629787"/>
                <a:gd name="connsiteX670" fmla="*/ 373300 w 577133"/>
                <a:gd name="connsiteY670" fmla="*/ 333920 h 629787"/>
                <a:gd name="connsiteX671" fmla="*/ 378757 w 577133"/>
                <a:gd name="connsiteY671" fmla="*/ 335395 h 629787"/>
                <a:gd name="connsiteX672" fmla="*/ 380380 w 577133"/>
                <a:gd name="connsiteY672" fmla="*/ 331413 h 629787"/>
                <a:gd name="connsiteX673" fmla="*/ 382887 w 577133"/>
                <a:gd name="connsiteY673" fmla="*/ 328020 h 629787"/>
                <a:gd name="connsiteX674" fmla="*/ 385099 w 577133"/>
                <a:gd name="connsiteY674" fmla="*/ 326103 h 629787"/>
                <a:gd name="connsiteX675" fmla="*/ 387165 w 577133"/>
                <a:gd name="connsiteY675" fmla="*/ 324038 h 629787"/>
                <a:gd name="connsiteX676" fmla="*/ 387902 w 577133"/>
                <a:gd name="connsiteY676" fmla="*/ 322416 h 629787"/>
                <a:gd name="connsiteX677" fmla="*/ 388934 w 577133"/>
                <a:gd name="connsiteY677" fmla="*/ 321236 h 629787"/>
                <a:gd name="connsiteX678" fmla="*/ 392622 w 577133"/>
                <a:gd name="connsiteY678" fmla="*/ 320056 h 629787"/>
                <a:gd name="connsiteX679" fmla="*/ 395276 w 577133"/>
                <a:gd name="connsiteY679" fmla="*/ 320941 h 629787"/>
                <a:gd name="connsiteX680" fmla="*/ 397489 w 577133"/>
                <a:gd name="connsiteY680" fmla="*/ 323006 h 629787"/>
                <a:gd name="connsiteX681" fmla="*/ 394834 w 577133"/>
                <a:gd name="connsiteY681" fmla="*/ 324481 h 629787"/>
                <a:gd name="connsiteX682" fmla="*/ 394834 w 577133"/>
                <a:gd name="connsiteY682" fmla="*/ 327431 h 629787"/>
                <a:gd name="connsiteX683" fmla="*/ 393802 w 577133"/>
                <a:gd name="connsiteY683" fmla="*/ 332593 h 629787"/>
                <a:gd name="connsiteX684" fmla="*/ 394687 w 577133"/>
                <a:gd name="connsiteY684" fmla="*/ 334068 h 629787"/>
                <a:gd name="connsiteX685" fmla="*/ 395866 w 577133"/>
                <a:gd name="connsiteY685" fmla="*/ 334953 h 629787"/>
                <a:gd name="connsiteX686" fmla="*/ 397341 w 577133"/>
                <a:gd name="connsiteY686" fmla="*/ 334658 h 629787"/>
                <a:gd name="connsiteX687" fmla="*/ 399553 w 577133"/>
                <a:gd name="connsiteY687" fmla="*/ 332593 h 629787"/>
                <a:gd name="connsiteX688" fmla="*/ 400438 w 577133"/>
                <a:gd name="connsiteY688" fmla="*/ 331413 h 629787"/>
                <a:gd name="connsiteX689" fmla="*/ 402209 w 577133"/>
                <a:gd name="connsiteY689" fmla="*/ 328315 h 629787"/>
                <a:gd name="connsiteX690" fmla="*/ 403094 w 577133"/>
                <a:gd name="connsiteY690" fmla="*/ 324923 h 629787"/>
                <a:gd name="connsiteX691" fmla="*/ 403094 w 577133"/>
                <a:gd name="connsiteY691" fmla="*/ 320794 h 629787"/>
                <a:gd name="connsiteX692" fmla="*/ 403388 w 577133"/>
                <a:gd name="connsiteY692" fmla="*/ 319023 h 629787"/>
                <a:gd name="connsiteX693" fmla="*/ 404126 w 577133"/>
                <a:gd name="connsiteY693" fmla="*/ 317401 h 629787"/>
                <a:gd name="connsiteX694" fmla="*/ 406338 w 577133"/>
                <a:gd name="connsiteY694" fmla="*/ 315484 h 629787"/>
                <a:gd name="connsiteX695" fmla="*/ 409288 w 577133"/>
                <a:gd name="connsiteY695" fmla="*/ 314894 h 629787"/>
                <a:gd name="connsiteX696" fmla="*/ 412238 w 577133"/>
                <a:gd name="connsiteY696" fmla="*/ 314894 h 629787"/>
                <a:gd name="connsiteX697" fmla="*/ 414598 w 577133"/>
                <a:gd name="connsiteY697" fmla="*/ 316516 h 629787"/>
                <a:gd name="connsiteX698" fmla="*/ 416515 w 577133"/>
                <a:gd name="connsiteY698" fmla="*/ 319466 h 629787"/>
                <a:gd name="connsiteX699" fmla="*/ 417548 w 577133"/>
                <a:gd name="connsiteY699" fmla="*/ 319466 h 629787"/>
                <a:gd name="connsiteX700" fmla="*/ 419022 w 577133"/>
                <a:gd name="connsiteY700" fmla="*/ 317106 h 629787"/>
                <a:gd name="connsiteX701" fmla="*/ 419318 w 577133"/>
                <a:gd name="connsiteY701" fmla="*/ 316221 h 629787"/>
                <a:gd name="connsiteX702" fmla="*/ 418137 w 577133"/>
                <a:gd name="connsiteY702" fmla="*/ 315631 h 629787"/>
                <a:gd name="connsiteX703" fmla="*/ 417252 w 577133"/>
                <a:gd name="connsiteY703" fmla="*/ 314304 h 629787"/>
                <a:gd name="connsiteX704" fmla="*/ 416810 w 577133"/>
                <a:gd name="connsiteY704" fmla="*/ 311649 h 629787"/>
                <a:gd name="connsiteX705" fmla="*/ 419907 w 577133"/>
                <a:gd name="connsiteY705" fmla="*/ 309142 h 629787"/>
                <a:gd name="connsiteX706" fmla="*/ 419907 w 577133"/>
                <a:gd name="connsiteY706" fmla="*/ 307519 h 629787"/>
                <a:gd name="connsiteX707" fmla="*/ 420350 w 577133"/>
                <a:gd name="connsiteY707" fmla="*/ 305602 h 629787"/>
                <a:gd name="connsiteX708" fmla="*/ 421677 w 577133"/>
                <a:gd name="connsiteY708" fmla="*/ 304274 h 629787"/>
                <a:gd name="connsiteX709" fmla="*/ 423594 w 577133"/>
                <a:gd name="connsiteY709" fmla="*/ 303980 h 629787"/>
                <a:gd name="connsiteX710" fmla="*/ 425660 w 577133"/>
                <a:gd name="connsiteY710" fmla="*/ 303980 h 629787"/>
                <a:gd name="connsiteX711" fmla="*/ 427134 w 577133"/>
                <a:gd name="connsiteY711" fmla="*/ 305012 h 629787"/>
                <a:gd name="connsiteX712" fmla="*/ 428462 w 577133"/>
                <a:gd name="connsiteY712" fmla="*/ 306487 h 629787"/>
                <a:gd name="connsiteX713" fmla="*/ 428167 w 577133"/>
                <a:gd name="connsiteY713" fmla="*/ 307814 h 629787"/>
                <a:gd name="connsiteX714" fmla="*/ 426692 w 577133"/>
                <a:gd name="connsiteY714" fmla="*/ 309437 h 629787"/>
                <a:gd name="connsiteX715" fmla="*/ 424479 w 577133"/>
                <a:gd name="connsiteY715" fmla="*/ 311206 h 629787"/>
                <a:gd name="connsiteX716" fmla="*/ 423447 w 577133"/>
                <a:gd name="connsiteY716" fmla="*/ 313566 h 629787"/>
                <a:gd name="connsiteX717" fmla="*/ 421383 w 577133"/>
                <a:gd name="connsiteY717" fmla="*/ 315041 h 629787"/>
                <a:gd name="connsiteX718" fmla="*/ 421972 w 577133"/>
                <a:gd name="connsiteY718" fmla="*/ 316959 h 629787"/>
                <a:gd name="connsiteX719" fmla="*/ 421383 w 577133"/>
                <a:gd name="connsiteY719" fmla="*/ 321678 h 629787"/>
                <a:gd name="connsiteX720" fmla="*/ 421677 w 577133"/>
                <a:gd name="connsiteY720" fmla="*/ 323448 h 629787"/>
                <a:gd name="connsiteX721" fmla="*/ 420498 w 577133"/>
                <a:gd name="connsiteY721" fmla="*/ 325071 h 629787"/>
                <a:gd name="connsiteX722" fmla="*/ 421677 w 577133"/>
                <a:gd name="connsiteY722" fmla="*/ 326251 h 629787"/>
                <a:gd name="connsiteX723" fmla="*/ 423742 w 577133"/>
                <a:gd name="connsiteY723" fmla="*/ 326693 h 629787"/>
                <a:gd name="connsiteX724" fmla="*/ 424775 w 577133"/>
                <a:gd name="connsiteY724" fmla="*/ 325218 h 629787"/>
                <a:gd name="connsiteX725" fmla="*/ 427429 w 577133"/>
                <a:gd name="connsiteY725" fmla="*/ 322563 h 629787"/>
                <a:gd name="connsiteX726" fmla="*/ 430084 w 577133"/>
                <a:gd name="connsiteY726" fmla="*/ 320794 h 629787"/>
                <a:gd name="connsiteX727" fmla="*/ 434214 w 577133"/>
                <a:gd name="connsiteY727" fmla="*/ 319023 h 629787"/>
                <a:gd name="connsiteX728" fmla="*/ 435247 w 577133"/>
                <a:gd name="connsiteY728" fmla="*/ 318286 h 629787"/>
                <a:gd name="connsiteX729" fmla="*/ 436279 w 577133"/>
                <a:gd name="connsiteY729" fmla="*/ 317106 h 629787"/>
                <a:gd name="connsiteX730" fmla="*/ 436869 w 577133"/>
                <a:gd name="connsiteY730" fmla="*/ 315779 h 629787"/>
                <a:gd name="connsiteX731" fmla="*/ 436869 w 577133"/>
                <a:gd name="connsiteY731" fmla="*/ 311944 h 629787"/>
                <a:gd name="connsiteX732" fmla="*/ 437902 w 577133"/>
                <a:gd name="connsiteY732" fmla="*/ 308552 h 629787"/>
                <a:gd name="connsiteX733" fmla="*/ 441589 w 577133"/>
                <a:gd name="connsiteY733" fmla="*/ 305012 h 629787"/>
                <a:gd name="connsiteX734" fmla="*/ 442769 w 577133"/>
                <a:gd name="connsiteY734" fmla="*/ 304127 h 629787"/>
                <a:gd name="connsiteX735" fmla="*/ 448963 w 577133"/>
                <a:gd name="connsiteY735" fmla="*/ 302209 h 629787"/>
                <a:gd name="connsiteX736" fmla="*/ 447341 w 577133"/>
                <a:gd name="connsiteY736" fmla="*/ 300440 h 629787"/>
                <a:gd name="connsiteX737" fmla="*/ 445866 w 577133"/>
                <a:gd name="connsiteY737" fmla="*/ 298522 h 629787"/>
                <a:gd name="connsiteX738" fmla="*/ 442326 w 577133"/>
                <a:gd name="connsiteY738" fmla="*/ 292180 h 629787"/>
                <a:gd name="connsiteX739" fmla="*/ 441441 w 577133"/>
                <a:gd name="connsiteY739" fmla="*/ 289673 h 629787"/>
                <a:gd name="connsiteX740" fmla="*/ 440998 w 577133"/>
                <a:gd name="connsiteY740" fmla="*/ 287018 h 629787"/>
                <a:gd name="connsiteX741" fmla="*/ 441441 w 577133"/>
                <a:gd name="connsiteY741" fmla="*/ 284806 h 629787"/>
                <a:gd name="connsiteX742" fmla="*/ 442179 w 577133"/>
                <a:gd name="connsiteY742" fmla="*/ 282446 h 629787"/>
                <a:gd name="connsiteX743" fmla="*/ 442179 w 577133"/>
                <a:gd name="connsiteY743" fmla="*/ 278906 h 629787"/>
                <a:gd name="connsiteX744" fmla="*/ 445129 w 577133"/>
                <a:gd name="connsiteY744" fmla="*/ 272121 h 629787"/>
                <a:gd name="connsiteX745" fmla="*/ 446751 w 577133"/>
                <a:gd name="connsiteY745" fmla="*/ 268729 h 629787"/>
                <a:gd name="connsiteX746" fmla="*/ 447931 w 577133"/>
                <a:gd name="connsiteY746" fmla="*/ 267402 h 629787"/>
                <a:gd name="connsiteX747" fmla="*/ 449405 w 577133"/>
                <a:gd name="connsiteY747" fmla="*/ 266369 h 629787"/>
                <a:gd name="connsiteX748" fmla="*/ 451323 w 577133"/>
                <a:gd name="connsiteY748" fmla="*/ 264157 h 629787"/>
                <a:gd name="connsiteX749" fmla="*/ 452208 w 577133"/>
                <a:gd name="connsiteY749" fmla="*/ 260764 h 629787"/>
                <a:gd name="connsiteX750" fmla="*/ 453093 w 577133"/>
                <a:gd name="connsiteY750" fmla="*/ 250145 h 629787"/>
                <a:gd name="connsiteX751" fmla="*/ 452208 w 577133"/>
                <a:gd name="connsiteY751" fmla="*/ 243213 h 629787"/>
                <a:gd name="connsiteX752" fmla="*/ 451029 w 577133"/>
                <a:gd name="connsiteY752" fmla="*/ 239526 h 629787"/>
                <a:gd name="connsiteX753" fmla="*/ 450144 w 577133"/>
                <a:gd name="connsiteY753" fmla="*/ 235691 h 629787"/>
                <a:gd name="connsiteX754" fmla="*/ 450144 w 577133"/>
                <a:gd name="connsiteY754" fmla="*/ 232594 h 629787"/>
                <a:gd name="connsiteX755" fmla="*/ 451029 w 577133"/>
                <a:gd name="connsiteY755" fmla="*/ 229644 h 629787"/>
                <a:gd name="connsiteX756" fmla="*/ 453978 w 577133"/>
                <a:gd name="connsiteY756" fmla="*/ 224629 h 629787"/>
                <a:gd name="connsiteX757" fmla="*/ 454863 w 577133"/>
                <a:gd name="connsiteY757" fmla="*/ 223892 h 629787"/>
                <a:gd name="connsiteX758" fmla="*/ 458697 w 577133"/>
                <a:gd name="connsiteY758" fmla="*/ 222564 h 629787"/>
                <a:gd name="connsiteX759" fmla="*/ 461647 w 577133"/>
                <a:gd name="connsiteY759" fmla="*/ 222564 h 629787"/>
                <a:gd name="connsiteX760" fmla="*/ 464302 w 577133"/>
                <a:gd name="connsiteY760" fmla="*/ 221827 h 629787"/>
                <a:gd name="connsiteX761" fmla="*/ 465335 w 577133"/>
                <a:gd name="connsiteY761" fmla="*/ 219024 h 629787"/>
                <a:gd name="connsiteX762" fmla="*/ 465630 w 577133"/>
                <a:gd name="connsiteY762" fmla="*/ 214895 h 629787"/>
                <a:gd name="connsiteX763" fmla="*/ 466367 w 577133"/>
                <a:gd name="connsiteY763" fmla="*/ 210913 h 629787"/>
                <a:gd name="connsiteX764" fmla="*/ 467252 w 577133"/>
                <a:gd name="connsiteY764" fmla="*/ 209290 h 629787"/>
                <a:gd name="connsiteX765" fmla="*/ 468432 w 577133"/>
                <a:gd name="connsiteY765" fmla="*/ 207815 h 629787"/>
                <a:gd name="connsiteX766" fmla="*/ 469022 w 577133"/>
                <a:gd name="connsiteY766" fmla="*/ 206193 h 629787"/>
                <a:gd name="connsiteX767" fmla="*/ 469317 w 577133"/>
                <a:gd name="connsiteY767" fmla="*/ 204423 h 629787"/>
                <a:gd name="connsiteX768" fmla="*/ 470202 w 577133"/>
                <a:gd name="connsiteY768" fmla="*/ 203833 h 629787"/>
                <a:gd name="connsiteX769" fmla="*/ 471529 w 577133"/>
                <a:gd name="connsiteY769" fmla="*/ 203833 h 629787"/>
                <a:gd name="connsiteX770" fmla="*/ 472414 w 577133"/>
                <a:gd name="connsiteY770" fmla="*/ 203095 h 629787"/>
                <a:gd name="connsiteX771" fmla="*/ 473152 w 577133"/>
                <a:gd name="connsiteY771" fmla="*/ 202358 h 629787"/>
                <a:gd name="connsiteX772" fmla="*/ 474037 w 577133"/>
                <a:gd name="connsiteY772" fmla="*/ 200883 h 629787"/>
                <a:gd name="connsiteX773" fmla="*/ 475512 w 577133"/>
                <a:gd name="connsiteY773" fmla="*/ 200293 h 629787"/>
                <a:gd name="connsiteX774" fmla="*/ 475807 w 577133"/>
                <a:gd name="connsiteY774" fmla="*/ 197048 h 629787"/>
                <a:gd name="connsiteX775" fmla="*/ 477577 w 577133"/>
                <a:gd name="connsiteY775" fmla="*/ 190559 h 629787"/>
                <a:gd name="connsiteX776" fmla="*/ 478019 w 577133"/>
                <a:gd name="connsiteY776" fmla="*/ 184954 h 629787"/>
                <a:gd name="connsiteX777" fmla="*/ 477724 w 577133"/>
                <a:gd name="connsiteY777" fmla="*/ 183184 h 629787"/>
                <a:gd name="connsiteX778" fmla="*/ 478019 w 577133"/>
                <a:gd name="connsiteY778" fmla="*/ 180972 h 629787"/>
                <a:gd name="connsiteX779" fmla="*/ 226694 w 577133"/>
                <a:gd name="connsiteY779" fmla="*/ 357814 h 629787"/>
                <a:gd name="connsiteX780" fmla="*/ 228021 w 577133"/>
                <a:gd name="connsiteY780" fmla="*/ 356781 h 629787"/>
                <a:gd name="connsiteX781" fmla="*/ 228907 w 577133"/>
                <a:gd name="connsiteY781" fmla="*/ 355749 h 629787"/>
                <a:gd name="connsiteX782" fmla="*/ 228464 w 577133"/>
                <a:gd name="connsiteY782" fmla="*/ 355454 h 629787"/>
                <a:gd name="connsiteX783" fmla="*/ 225366 w 577133"/>
                <a:gd name="connsiteY783" fmla="*/ 355896 h 629787"/>
                <a:gd name="connsiteX784" fmla="*/ 224039 w 577133"/>
                <a:gd name="connsiteY784" fmla="*/ 354864 h 629787"/>
                <a:gd name="connsiteX785" fmla="*/ 222564 w 577133"/>
                <a:gd name="connsiteY785" fmla="*/ 354864 h 629787"/>
                <a:gd name="connsiteX786" fmla="*/ 222564 w 577133"/>
                <a:gd name="connsiteY786" fmla="*/ 356929 h 629787"/>
                <a:gd name="connsiteX787" fmla="*/ 224187 w 577133"/>
                <a:gd name="connsiteY787" fmla="*/ 356929 h 629787"/>
                <a:gd name="connsiteX788" fmla="*/ 226546 w 577133"/>
                <a:gd name="connsiteY788" fmla="*/ 357666 h 629787"/>
                <a:gd name="connsiteX789" fmla="*/ 174924 w 577133"/>
                <a:gd name="connsiteY789" fmla="*/ 399259 h 629787"/>
                <a:gd name="connsiteX790" fmla="*/ 175957 w 577133"/>
                <a:gd name="connsiteY790" fmla="*/ 398226 h 629787"/>
                <a:gd name="connsiteX791" fmla="*/ 177137 w 577133"/>
                <a:gd name="connsiteY791" fmla="*/ 396604 h 629787"/>
                <a:gd name="connsiteX792" fmla="*/ 174629 w 577133"/>
                <a:gd name="connsiteY792" fmla="*/ 396309 h 629787"/>
                <a:gd name="connsiteX793" fmla="*/ 171385 w 577133"/>
                <a:gd name="connsiteY793" fmla="*/ 398226 h 629787"/>
                <a:gd name="connsiteX794" fmla="*/ 171827 w 577133"/>
                <a:gd name="connsiteY794" fmla="*/ 399111 h 629787"/>
                <a:gd name="connsiteX795" fmla="*/ 172712 w 577133"/>
                <a:gd name="connsiteY795" fmla="*/ 399406 h 629787"/>
                <a:gd name="connsiteX796" fmla="*/ 175072 w 577133"/>
                <a:gd name="connsiteY796" fmla="*/ 399406 h 629787"/>
                <a:gd name="connsiteX797" fmla="*/ 170057 w 577133"/>
                <a:gd name="connsiteY797" fmla="*/ 397194 h 629787"/>
                <a:gd name="connsiteX798" fmla="*/ 169320 w 577133"/>
                <a:gd name="connsiteY798" fmla="*/ 395719 h 629787"/>
                <a:gd name="connsiteX799" fmla="*/ 165190 w 577133"/>
                <a:gd name="connsiteY799" fmla="*/ 396309 h 629787"/>
                <a:gd name="connsiteX800" fmla="*/ 165485 w 577133"/>
                <a:gd name="connsiteY800" fmla="*/ 397784 h 629787"/>
                <a:gd name="connsiteX801" fmla="*/ 164452 w 577133"/>
                <a:gd name="connsiteY801" fmla="*/ 401324 h 629787"/>
                <a:gd name="connsiteX802" fmla="*/ 165337 w 577133"/>
                <a:gd name="connsiteY802" fmla="*/ 402209 h 629787"/>
                <a:gd name="connsiteX803" fmla="*/ 165337 w 577133"/>
                <a:gd name="connsiteY803" fmla="*/ 402799 h 629787"/>
                <a:gd name="connsiteX804" fmla="*/ 163863 w 577133"/>
                <a:gd name="connsiteY804" fmla="*/ 404126 h 629787"/>
                <a:gd name="connsiteX805" fmla="*/ 164747 w 577133"/>
                <a:gd name="connsiteY805" fmla="*/ 404568 h 629787"/>
                <a:gd name="connsiteX806" fmla="*/ 165043 w 577133"/>
                <a:gd name="connsiteY806" fmla="*/ 405601 h 629787"/>
                <a:gd name="connsiteX807" fmla="*/ 167108 w 577133"/>
                <a:gd name="connsiteY807" fmla="*/ 404568 h 629787"/>
                <a:gd name="connsiteX808" fmla="*/ 170205 w 577133"/>
                <a:gd name="connsiteY808" fmla="*/ 401324 h 629787"/>
                <a:gd name="connsiteX809" fmla="*/ 170205 w 577133"/>
                <a:gd name="connsiteY809" fmla="*/ 396899 h 629787"/>
                <a:gd name="connsiteX810" fmla="*/ 177874 w 577133"/>
                <a:gd name="connsiteY810" fmla="*/ 455453 h 629787"/>
                <a:gd name="connsiteX811" fmla="*/ 175072 w 577133"/>
                <a:gd name="connsiteY811" fmla="*/ 457665 h 629787"/>
                <a:gd name="connsiteX812" fmla="*/ 176547 w 577133"/>
                <a:gd name="connsiteY812" fmla="*/ 461205 h 629787"/>
                <a:gd name="connsiteX813" fmla="*/ 178170 w 577133"/>
                <a:gd name="connsiteY813" fmla="*/ 461943 h 629787"/>
                <a:gd name="connsiteX814" fmla="*/ 181119 w 577133"/>
                <a:gd name="connsiteY814" fmla="*/ 461353 h 629787"/>
                <a:gd name="connsiteX815" fmla="*/ 182447 w 577133"/>
                <a:gd name="connsiteY815" fmla="*/ 458403 h 629787"/>
                <a:gd name="connsiteX816" fmla="*/ 181709 w 577133"/>
                <a:gd name="connsiteY816" fmla="*/ 457813 h 629787"/>
                <a:gd name="connsiteX817" fmla="*/ 177874 w 577133"/>
                <a:gd name="connsiteY817" fmla="*/ 455601 h 629787"/>
                <a:gd name="connsiteX818" fmla="*/ 157225 w 577133"/>
                <a:gd name="connsiteY818" fmla="*/ 419465 h 629787"/>
                <a:gd name="connsiteX819" fmla="*/ 156636 w 577133"/>
                <a:gd name="connsiteY819" fmla="*/ 421677 h 629787"/>
                <a:gd name="connsiteX820" fmla="*/ 157521 w 577133"/>
                <a:gd name="connsiteY820" fmla="*/ 421235 h 629787"/>
                <a:gd name="connsiteX821" fmla="*/ 159438 w 577133"/>
                <a:gd name="connsiteY821" fmla="*/ 418728 h 629787"/>
                <a:gd name="connsiteX822" fmla="*/ 159438 w 577133"/>
                <a:gd name="connsiteY822" fmla="*/ 417400 h 629787"/>
                <a:gd name="connsiteX823" fmla="*/ 157225 w 577133"/>
                <a:gd name="connsiteY823" fmla="*/ 419318 h 629787"/>
                <a:gd name="connsiteX824" fmla="*/ 154423 w 577133"/>
                <a:gd name="connsiteY824" fmla="*/ 511942 h 629787"/>
                <a:gd name="connsiteX825" fmla="*/ 153833 w 577133"/>
                <a:gd name="connsiteY825" fmla="*/ 512385 h 629787"/>
                <a:gd name="connsiteX826" fmla="*/ 153390 w 577133"/>
                <a:gd name="connsiteY826" fmla="*/ 513270 h 629787"/>
                <a:gd name="connsiteX827" fmla="*/ 152063 w 577133"/>
                <a:gd name="connsiteY827" fmla="*/ 514155 h 629787"/>
                <a:gd name="connsiteX828" fmla="*/ 150883 w 577133"/>
                <a:gd name="connsiteY828" fmla="*/ 514155 h 629787"/>
                <a:gd name="connsiteX829" fmla="*/ 147196 w 577133"/>
                <a:gd name="connsiteY829" fmla="*/ 515187 h 629787"/>
                <a:gd name="connsiteX830" fmla="*/ 145279 w 577133"/>
                <a:gd name="connsiteY830" fmla="*/ 516514 h 629787"/>
                <a:gd name="connsiteX831" fmla="*/ 145279 w 577133"/>
                <a:gd name="connsiteY831" fmla="*/ 517399 h 629787"/>
                <a:gd name="connsiteX832" fmla="*/ 144394 w 577133"/>
                <a:gd name="connsiteY832" fmla="*/ 517989 h 629787"/>
                <a:gd name="connsiteX833" fmla="*/ 143067 w 577133"/>
                <a:gd name="connsiteY833" fmla="*/ 518432 h 629787"/>
                <a:gd name="connsiteX834" fmla="*/ 146016 w 577133"/>
                <a:gd name="connsiteY834" fmla="*/ 519759 h 629787"/>
                <a:gd name="connsiteX835" fmla="*/ 148376 w 577133"/>
                <a:gd name="connsiteY835" fmla="*/ 521824 h 629787"/>
                <a:gd name="connsiteX836" fmla="*/ 150588 w 577133"/>
                <a:gd name="connsiteY836" fmla="*/ 519464 h 629787"/>
                <a:gd name="connsiteX837" fmla="*/ 150294 w 577133"/>
                <a:gd name="connsiteY837" fmla="*/ 518137 h 629787"/>
                <a:gd name="connsiteX838" fmla="*/ 150736 w 577133"/>
                <a:gd name="connsiteY838" fmla="*/ 517694 h 629787"/>
                <a:gd name="connsiteX839" fmla="*/ 152211 w 577133"/>
                <a:gd name="connsiteY839" fmla="*/ 516957 h 629787"/>
                <a:gd name="connsiteX840" fmla="*/ 153833 w 577133"/>
                <a:gd name="connsiteY840" fmla="*/ 515187 h 629787"/>
                <a:gd name="connsiteX841" fmla="*/ 155603 w 577133"/>
                <a:gd name="connsiteY841" fmla="*/ 513712 h 629787"/>
                <a:gd name="connsiteX842" fmla="*/ 157373 w 577133"/>
                <a:gd name="connsiteY842" fmla="*/ 513122 h 629787"/>
                <a:gd name="connsiteX843" fmla="*/ 157373 w 577133"/>
                <a:gd name="connsiteY843" fmla="*/ 512090 h 629787"/>
                <a:gd name="connsiteX844" fmla="*/ 156783 w 577133"/>
                <a:gd name="connsiteY844" fmla="*/ 510762 h 629787"/>
                <a:gd name="connsiteX845" fmla="*/ 154423 w 577133"/>
                <a:gd name="connsiteY845" fmla="*/ 511942 h 629787"/>
                <a:gd name="connsiteX846" fmla="*/ 192034 w 577133"/>
                <a:gd name="connsiteY846" fmla="*/ 445424 h 629787"/>
                <a:gd name="connsiteX847" fmla="*/ 191296 w 577133"/>
                <a:gd name="connsiteY847" fmla="*/ 446161 h 629787"/>
                <a:gd name="connsiteX848" fmla="*/ 189674 w 577133"/>
                <a:gd name="connsiteY848" fmla="*/ 449553 h 629787"/>
                <a:gd name="connsiteX849" fmla="*/ 189674 w 577133"/>
                <a:gd name="connsiteY849" fmla="*/ 452356 h 629787"/>
                <a:gd name="connsiteX850" fmla="*/ 187608 w 577133"/>
                <a:gd name="connsiteY850" fmla="*/ 456043 h 629787"/>
                <a:gd name="connsiteX851" fmla="*/ 187608 w 577133"/>
                <a:gd name="connsiteY851" fmla="*/ 457665 h 629787"/>
                <a:gd name="connsiteX852" fmla="*/ 189969 w 577133"/>
                <a:gd name="connsiteY852" fmla="*/ 457370 h 629787"/>
                <a:gd name="connsiteX853" fmla="*/ 190854 w 577133"/>
                <a:gd name="connsiteY853" fmla="*/ 453536 h 629787"/>
                <a:gd name="connsiteX854" fmla="*/ 192476 w 577133"/>
                <a:gd name="connsiteY854" fmla="*/ 450291 h 629787"/>
                <a:gd name="connsiteX855" fmla="*/ 193066 w 577133"/>
                <a:gd name="connsiteY855" fmla="*/ 446013 h 629787"/>
                <a:gd name="connsiteX856" fmla="*/ 192476 w 577133"/>
                <a:gd name="connsiteY856" fmla="*/ 444981 h 629787"/>
                <a:gd name="connsiteX857" fmla="*/ 191886 w 577133"/>
                <a:gd name="connsiteY857" fmla="*/ 445276 h 629787"/>
                <a:gd name="connsiteX858" fmla="*/ 287608 w 577133"/>
                <a:gd name="connsiteY858" fmla="*/ 355454 h 629787"/>
                <a:gd name="connsiteX859" fmla="*/ 286575 w 577133"/>
                <a:gd name="connsiteY859" fmla="*/ 353831 h 629787"/>
                <a:gd name="connsiteX860" fmla="*/ 285986 w 577133"/>
                <a:gd name="connsiteY860" fmla="*/ 352062 h 629787"/>
                <a:gd name="connsiteX861" fmla="*/ 285986 w 577133"/>
                <a:gd name="connsiteY861" fmla="*/ 346752 h 629787"/>
                <a:gd name="connsiteX862" fmla="*/ 282298 w 577133"/>
                <a:gd name="connsiteY862" fmla="*/ 347047 h 629787"/>
                <a:gd name="connsiteX863" fmla="*/ 278611 w 577133"/>
                <a:gd name="connsiteY863" fmla="*/ 345867 h 629787"/>
                <a:gd name="connsiteX864" fmla="*/ 275071 w 577133"/>
                <a:gd name="connsiteY864" fmla="*/ 344097 h 629787"/>
                <a:gd name="connsiteX865" fmla="*/ 271383 w 577133"/>
                <a:gd name="connsiteY865" fmla="*/ 342917 h 629787"/>
                <a:gd name="connsiteX866" fmla="*/ 267991 w 577133"/>
                <a:gd name="connsiteY866" fmla="*/ 343212 h 629787"/>
                <a:gd name="connsiteX867" fmla="*/ 264747 w 577133"/>
                <a:gd name="connsiteY867" fmla="*/ 344392 h 629787"/>
                <a:gd name="connsiteX868" fmla="*/ 261649 w 577133"/>
                <a:gd name="connsiteY868" fmla="*/ 346457 h 629787"/>
                <a:gd name="connsiteX869" fmla="*/ 258995 w 577133"/>
                <a:gd name="connsiteY869" fmla="*/ 346457 h 629787"/>
                <a:gd name="connsiteX870" fmla="*/ 260027 w 577133"/>
                <a:gd name="connsiteY870" fmla="*/ 349407 h 629787"/>
                <a:gd name="connsiteX871" fmla="*/ 259584 w 577133"/>
                <a:gd name="connsiteY871" fmla="*/ 351324 h 629787"/>
                <a:gd name="connsiteX872" fmla="*/ 258405 w 577133"/>
                <a:gd name="connsiteY872" fmla="*/ 352799 h 629787"/>
                <a:gd name="connsiteX873" fmla="*/ 255603 w 577133"/>
                <a:gd name="connsiteY873" fmla="*/ 354126 h 629787"/>
                <a:gd name="connsiteX874" fmla="*/ 251030 w 577133"/>
                <a:gd name="connsiteY874" fmla="*/ 354126 h 629787"/>
                <a:gd name="connsiteX875" fmla="*/ 248228 w 577133"/>
                <a:gd name="connsiteY875" fmla="*/ 355306 h 629787"/>
                <a:gd name="connsiteX876" fmla="*/ 246605 w 577133"/>
                <a:gd name="connsiteY876" fmla="*/ 355306 h 629787"/>
                <a:gd name="connsiteX877" fmla="*/ 244393 w 577133"/>
                <a:gd name="connsiteY877" fmla="*/ 353389 h 629787"/>
                <a:gd name="connsiteX878" fmla="*/ 242770 w 577133"/>
                <a:gd name="connsiteY878" fmla="*/ 350734 h 629787"/>
                <a:gd name="connsiteX879" fmla="*/ 241295 w 577133"/>
                <a:gd name="connsiteY879" fmla="*/ 350734 h 629787"/>
                <a:gd name="connsiteX880" fmla="*/ 238788 w 577133"/>
                <a:gd name="connsiteY880" fmla="*/ 352652 h 629787"/>
                <a:gd name="connsiteX881" fmla="*/ 237313 w 577133"/>
                <a:gd name="connsiteY881" fmla="*/ 353537 h 629787"/>
                <a:gd name="connsiteX882" fmla="*/ 236428 w 577133"/>
                <a:gd name="connsiteY882" fmla="*/ 356044 h 629787"/>
                <a:gd name="connsiteX883" fmla="*/ 235543 w 577133"/>
                <a:gd name="connsiteY883" fmla="*/ 357666 h 629787"/>
                <a:gd name="connsiteX884" fmla="*/ 235101 w 577133"/>
                <a:gd name="connsiteY884" fmla="*/ 359436 h 629787"/>
                <a:gd name="connsiteX885" fmla="*/ 233626 w 577133"/>
                <a:gd name="connsiteY885" fmla="*/ 362386 h 629787"/>
                <a:gd name="connsiteX886" fmla="*/ 230823 w 577133"/>
                <a:gd name="connsiteY886" fmla="*/ 364008 h 629787"/>
                <a:gd name="connsiteX887" fmla="*/ 226399 w 577133"/>
                <a:gd name="connsiteY887" fmla="*/ 367548 h 629787"/>
                <a:gd name="connsiteX888" fmla="*/ 224334 w 577133"/>
                <a:gd name="connsiteY888" fmla="*/ 368728 h 629787"/>
                <a:gd name="connsiteX889" fmla="*/ 219761 w 577133"/>
                <a:gd name="connsiteY889" fmla="*/ 370940 h 629787"/>
                <a:gd name="connsiteX890" fmla="*/ 217697 w 577133"/>
                <a:gd name="connsiteY890" fmla="*/ 372563 h 629787"/>
                <a:gd name="connsiteX891" fmla="*/ 219024 w 577133"/>
                <a:gd name="connsiteY891" fmla="*/ 372563 h 629787"/>
                <a:gd name="connsiteX892" fmla="*/ 224187 w 577133"/>
                <a:gd name="connsiteY892" fmla="*/ 370351 h 629787"/>
                <a:gd name="connsiteX893" fmla="*/ 226694 w 577133"/>
                <a:gd name="connsiteY893" fmla="*/ 369908 h 629787"/>
                <a:gd name="connsiteX894" fmla="*/ 227727 w 577133"/>
                <a:gd name="connsiteY894" fmla="*/ 369908 h 629787"/>
                <a:gd name="connsiteX895" fmla="*/ 227727 w 577133"/>
                <a:gd name="connsiteY895" fmla="*/ 372858 h 629787"/>
                <a:gd name="connsiteX896" fmla="*/ 228611 w 577133"/>
                <a:gd name="connsiteY896" fmla="*/ 373595 h 629787"/>
                <a:gd name="connsiteX897" fmla="*/ 230381 w 577133"/>
                <a:gd name="connsiteY897" fmla="*/ 373890 h 629787"/>
                <a:gd name="connsiteX898" fmla="*/ 230381 w 577133"/>
                <a:gd name="connsiteY898" fmla="*/ 376250 h 629787"/>
                <a:gd name="connsiteX899" fmla="*/ 229496 w 577133"/>
                <a:gd name="connsiteY899" fmla="*/ 377135 h 629787"/>
                <a:gd name="connsiteX900" fmla="*/ 229496 w 577133"/>
                <a:gd name="connsiteY900" fmla="*/ 378757 h 629787"/>
                <a:gd name="connsiteX901" fmla="*/ 228169 w 577133"/>
                <a:gd name="connsiteY901" fmla="*/ 380675 h 629787"/>
                <a:gd name="connsiteX902" fmla="*/ 229792 w 577133"/>
                <a:gd name="connsiteY902" fmla="*/ 382150 h 629787"/>
                <a:gd name="connsiteX903" fmla="*/ 229792 w 577133"/>
                <a:gd name="connsiteY903" fmla="*/ 384805 h 629787"/>
                <a:gd name="connsiteX904" fmla="*/ 232594 w 577133"/>
                <a:gd name="connsiteY904" fmla="*/ 384805 h 629787"/>
                <a:gd name="connsiteX905" fmla="*/ 235395 w 577133"/>
                <a:gd name="connsiteY905" fmla="*/ 385247 h 629787"/>
                <a:gd name="connsiteX906" fmla="*/ 233626 w 577133"/>
                <a:gd name="connsiteY906" fmla="*/ 389377 h 629787"/>
                <a:gd name="connsiteX907" fmla="*/ 234953 w 577133"/>
                <a:gd name="connsiteY907" fmla="*/ 388934 h 629787"/>
                <a:gd name="connsiteX908" fmla="*/ 237903 w 577133"/>
                <a:gd name="connsiteY908" fmla="*/ 389672 h 629787"/>
                <a:gd name="connsiteX909" fmla="*/ 239673 w 577133"/>
                <a:gd name="connsiteY909" fmla="*/ 389672 h 629787"/>
                <a:gd name="connsiteX910" fmla="*/ 242476 w 577133"/>
                <a:gd name="connsiteY910" fmla="*/ 387017 h 629787"/>
                <a:gd name="connsiteX911" fmla="*/ 243508 w 577133"/>
                <a:gd name="connsiteY911" fmla="*/ 382887 h 629787"/>
                <a:gd name="connsiteX912" fmla="*/ 244393 w 577133"/>
                <a:gd name="connsiteY912" fmla="*/ 382002 h 629787"/>
                <a:gd name="connsiteX913" fmla="*/ 245720 w 577133"/>
                <a:gd name="connsiteY913" fmla="*/ 381560 h 629787"/>
                <a:gd name="connsiteX914" fmla="*/ 246900 w 577133"/>
                <a:gd name="connsiteY914" fmla="*/ 379937 h 629787"/>
                <a:gd name="connsiteX915" fmla="*/ 249407 w 577133"/>
                <a:gd name="connsiteY915" fmla="*/ 375070 h 629787"/>
                <a:gd name="connsiteX916" fmla="*/ 250588 w 577133"/>
                <a:gd name="connsiteY916" fmla="*/ 371825 h 629787"/>
                <a:gd name="connsiteX917" fmla="*/ 259584 w 577133"/>
                <a:gd name="connsiteY917" fmla="*/ 367401 h 629787"/>
                <a:gd name="connsiteX918" fmla="*/ 261060 w 577133"/>
                <a:gd name="connsiteY918" fmla="*/ 367401 h 629787"/>
                <a:gd name="connsiteX919" fmla="*/ 265484 w 577133"/>
                <a:gd name="connsiteY919" fmla="*/ 367991 h 629787"/>
                <a:gd name="connsiteX920" fmla="*/ 268287 w 577133"/>
                <a:gd name="connsiteY920" fmla="*/ 369318 h 629787"/>
                <a:gd name="connsiteX921" fmla="*/ 272564 w 577133"/>
                <a:gd name="connsiteY921" fmla="*/ 374038 h 629787"/>
                <a:gd name="connsiteX922" fmla="*/ 274039 w 577133"/>
                <a:gd name="connsiteY922" fmla="*/ 375218 h 629787"/>
                <a:gd name="connsiteX923" fmla="*/ 274629 w 577133"/>
                <a:gd name="connsiteY923" fmla="*/ 372268 h 629787"/>
                <a:gd name="connsiteX924" fmla="*/ 275661 w 577133"/>
                <a:gd name="connsiteY924" fmla="*/ 369613 h 629787"/>
                <a:gd name="connsiteX925" fmla="*/ 277283 w 577133"/>
                <a:gd name="connsiteY925" fmla="*/ 367106 h 629787"/>
                <a:gd name="connsiteX926" fmla="*/ 279053 w 577133"/>
                <a:gd name="connsiteY926" fmla="*/ 364746 h 629787"/>
                <a:gd name="connsiteX927" fmla="*/ 283478 w 577133"/>
                <a:gd name="connsiteY927" fmla="*/ 361206 h 629787"/>
                <a:gd name="connsiteX928" fmla="*/ 288493 w 577133"/>
                <a:gd name="connsiteY928" fmla="*/ 358551 h 629787"/>
                <a:gd name="connsiteX929" fmla="*/ 286871 w 577133"/>
                <a:gd name="connsiteY929" fmla="*/ 357814 h 629787"/>
                <a:gd name="connsiteX930" fmla="*/ 287460 w 577133"/>
                <a:gd name="connsiteY930" fmla="*/ 355454 h 629787"/>
                <a:gd name="connsiteX931" fmla="*/ 215485 w 577133"/>
                <a:gd name="connsiteY931" fmla="*/ 382150 h 629787"/>
                <a:gd name="connsiteX932" fmla="*/ 215780 w 577133"/>
                <a:gd name="connsiteY932" fmla="*/ 381117 h 629787"/>
                <a:gd name="connsiteX933" fmla="*/ 214600 w 577133"/>
                <a:gd name="connsiteY933" fmla="*/ 379937 h 629787"/>
                <a:gd name="connsiteX934" fmla="*/ 213125 w 577133"/>
                <a:gd name="connsiteY934" fmla="*/ 379053 h 629787"/>
                <a:gd name="connsiteX935" fmla="*/ 213125 w 577133"/>
                <a:gd name="connsiteY935" fmla="*/ 377135 h 629787"/>
                <a:gd name="connsiteX936" fmla="*/ 214452 w 577133"/>
                <a:gd name="connsiteY936" fmla="*/ 375070 h 629787"/>
                <a:gd name="connsiteX937" fmla="*/ 209732 w 577133"/>
                <a:gd name="connsiteY937" fmla="*/ 375070 h 629787"/>
                <a:gd name="connsiteX938" fmla="*/ 205012 w 577133"/>
                <a:gd name="connsiteY938" fmla="*/ 374480 h 629787"/>
                <a:gd name="connsiteX939" fmla="*/ 207077 w 577133"/>
                <a:gd name="connsiteY939" fmla="*/ 371088 h 629787"/>
                <a:gd name="connsiteX940" fmla="*/ 209585 w 577133"/>
                <a:gd name="connsiteY940" fmla="*/ 367843 h 629787"/>
                <a:gd name="connsiteX941" fmla="*/ 209880 w 577133"/>
                <a:gd name="connsiteY941" fmla="*/ 366368 h 629787"/>
                <a:gd name="connsiteX942" fmla="*/ 209142 w 577133"/>
                <a:gd name="connsiteY942" fmla="*/ 364893 h 629787"/>
                <a:gd name="connsiteX943" fmla="*/ 207815 w 577133"/>
                <a:gd name="connsiteY943" fmla="*/ 363861 h 629787"/>
                <a:gd name="connsiteX944" fmla="*/ 206192 w 577133"/>
                <a:gd name="connsiteY944" fmla="*/ 363418 h 629787"/>
                <a:gd name="connsiteX945" fmla="*/ 203981 w 577133"/>
                <a:gd name="connsiteY945" fmla="*/ 364303 h 629787"/>
                <a:gd name="connsiteX946" fmla="*/ 201916 w 577133"/>
                <a:gd name="connsiteY946" fmla="*/ 365483 h 629787"/>
                <a:gd name="connsiteX947" fmla="*/ 200588 w 577133"/>
                <a:gd name="connsiteY947" fmla="*/ 365926 h 629787"/>
                <a:gd name="connsiteX948" fmla="*/ 199113 w 577133"/>
                <a:gd name="connsiteY948" fmla="*/ 365926 h 629787"/>
                <a:gd name="connsiteX949" fmla="*/ 195574 w 577133"/>
                <a:gd name="connsiteY949" fmla="*/ 365041 h 629787"/>
                <a:gd name="connsiteX950" fmla="*/ 192476 w 577133"/>
                <a:gd name="connsiteY950" fmla="*/ 362976 h 629787"/>
                <a:gd name="connsiteX951" fmla="*/ 191148 w 577133"/>
                <a:gd name="connsiteY951" fmla="*/ 360026 h 629787"/>
                <a:gd name="connsiteX952" fmla="*/ 189674 w 577133"/>
                <a:gd name="connsiteY952" fmla="*/ 357224 h 629787"/>
                <a:gd name="connsiteX953" fmla="*/ 186724 w 577133"/>
                <a:gd name="connsiteY953" fmla="*/ 355896 h 629787"/>
                <a:gd name="connsiteX954" fmla="*/ 183479 w 577133"/>
                <a:gd name="connsiteY954" fmla="*/ 355601 h 629787"/>
                <a:gd name="connsiteX955" fmla="*/ 182299 w 577133"/>
                <a:gd name="connsiteY955" fmla="*/ 355896 h 629787"/>
                <a:gd name="connsiteX956" fmla="*/ 177432 w 577133"/>
                <a:gd name="connsiteY956" fmla="*/ 358256 h 629787"/>
                <a:gd name="connsiteX957" fmla="*/ 176694 w 577133"/>
                <a:gd name="connsiteY957" fmla="*/ 359584 h 629787"/>
                <a:gd name="connsiteX958" fmla="*/ 176252 w 577133"/>
                <a:gd name="connsiteY958" fmla="*/ 361206 h 629787"/>
                <a:gd name="connsiteX959" fmla="*/ 174335 w 577133"/>
                <a:gd name="connsiteY959" fmla="*/ 364156 h 629787"/>
                <a:gd name="connsiteX960" fmla="*/ 171974 w 577133"/>
                <a:gd name="connsiteY960" fmla="*/ 365188 h 629787"/>
                <a:gd name="connsiteX961" fmla="*/ 169172 w 577133"/>
                <a:gd name="connsiteY961" fmla="*/ 365188 h 629787"/>
                <a:gd name="connsiteX962" fmla="*/ 168139 w 577133"/>
                <a:gd name="connsiteY962" fmla="*/ 365778 h 629787"/>
                <a:gd name="connsiteX963" fmla="*/ 167402 w 577133"/>
                <a:gd name="connsiteY963" fmla="*/ 366958 h 629787"/>
                <a:gd name="connsiteX964" fmla="*/ 166517 w 577133"/>
                <a:gd name="connsiteY964" fmla="*/ 367548 h 629787"/>
                <a:gd name="connsiteX965" fmla="*/ 162536 w 577133"/>
                <a:gd name="connsiteY965" fmla="*/ 368728 h 629787"/>
                <a:gd name="connsiteX966" fmla="*/ 160028 w 577133"/>
                <a:gd name="connsiteY966" fmla="*/ 370056 h 629787"/>
                <a:gd name="connsiteX967" fmla="*/ 160323 w 577133"/>
                <a:gd name="connsiteY967" fmla="*/ 371088 h 629787"/>
                <a:gd name="connsiteX968" fmla="*/ 160913 w 577133"/>
                <a:gd name="connsiteY968" fmla="*/ 371973 h 629787"/>
                <a:gd name="connsiteX969" fmla="*/ 160618 w 577133"/>
                <a:gd name="connsiteY969" fmla="*/ 373595 h 629787"/>
                <a:gd name="connsiteX970" fmla="*/ 156931 w 577133"/>
                <a:gd name="connsiteY970" fmla="*/ 372415 h 629787"/>
                <a:gd name="connsiteX971" fmla="*/ 155898 w 577133"/>
                <a:gd name="connsiteY971" fmla="*/ 372415 h 629787"/>
                <a:gd name="connsiteX972" fmla="*/ 154571 w 577133"/>
                <a:gd name="connsiteY972" fmla="*/ 372858 h 629787"/>
                <a:gd name="connsiteX973" fmla="*/ 153833 w 577133"/>
                <a:gd name="connsiteY973" fmla="*/ 375955 h 629787"/>
                <a:gd name="connsiteX974" fmla="*/ 156046 w 577133"/>
                <a:gd name="connsiteY974" fmla="*/ 377430 h 629787"/>
                <a:gd name="connsiteX975" fmla="*/ 159586 w 577133"/>
                <a:gd name="connsiteY975" fmla="*/ 380380 h 629787"/>
                <a:gd name="connsiteX976" fmla="*/ 162093 w 577133"/>
                <a:gd name="connsiteY976" fmla="*/ 382150 h 629787"/>
                <a:gd name="connsiteX977" fmla="*/ 162682 w 577133"/>
                <a:gd name="connsiteY977" fmla="*/ 383182 h 629787"/>
                <a:gd name="connsiteX978" fmla="*/ 164452 w 577133"/>
                <a:gd name="connsiteY978" fmla="*/ 387165 h 629787"/>
                <a:gd name="connsiteX979" fmla="*/ 162093 w 577133"/>
                <a:gd name="connsiteY979" fmla="*/ 387165 h 629787"/>
                <a:gd name="connsiteX980" fmla="*/ 160175 w 577133"/>
                <a:gd name="connsiteY980" fmla="*/ 385985 h 629787"/>
                <a:gd name="connsiteX981" fmla="*/ 158848 w 577133"/>
                <a:gd name="connsiteY981" fmla="*/ 383330 h 629787"/>
                <a:gd name="connsiteX982" fmla="*/ 156340 w 577133"/>
                <a:gd name="connsiteY982" fmla="*/ 381117 h 629787"/>
                <a:gd name="connsiteX983" fmla="*/ 155898 w 577133"/>
                <a:gd name="connsiteY983" fmla="*/ 383035 h 629787"/>
                <a:gd name="connsiteX984" fmla="*/ 155898 w 577133"/>
                <a:gd name="connsiteY984" fmla="*/ 384952 h 629787"/>
                <a:gd name="connsiteX985" fmla="*/ 156636 w 577133"/>
                <a:gd name="connsiteY985" fmla="*/ 386574 h 629787"/>
                <a:gd name="connsiteX986" fmla="*/ 159143 w 577133"/>
                <a:gd name="connsiteY986" fmla="*/ 389229 h 629787"/>
                <a:gd name="connsiteX987" fmla="*/ 160175 w 577133"/>
                <a:gd name="connsiteY987" fmla="*/ 390852 h 629787"/>
                <a:gd name="connsiteX988" fmla="*/ 159733 w 577133"/>
                <a:gd name="connsiteY988" fmla="*/ 393212 h 629787"/>
                <a:gd name="connsiteX989" fmla="*/ 158701 w 577133"/>
                <a:gd name="connsiteY989" fmla="*/ 395424 h 629787"/>
                <a:gd name="connsiteX990" fmla="*/ 160913 w 577133"/>
                <a:gd name="connsiteY990" fmla="*/ 393949 h 629787"/>
                <a:gd name="connsiteX991" fmla="*/ 163421 w 577133"/>
                <a:gd name="connsiteY991" fmla="*/ 390999 h 629787"/>
                <a:gd name="connsiteX992" fmla="*/ 166075 w 577133"/>
                <a:gd name="connsiteY992" fmla="*/ 389524 h 629787"/>
                <a:gd name="connsiteX993" fmla="*/ 168582 w 577133"/>
                <a:gd name="connsiteY993" fmla="*/ 390262 h 629787"/>
                <a:gd name="connsiteX994" fmla="*/ 169615 w 577133"/>
                <a:gd name="connsiteY994" fmla="*/ 391442 h 629787"/>
                <a:gd name="connsiteX995" fmla="*/ 170942 w 577133"/>
                <a:gd name="connsiteY995" fmla="*/ 392327 h 629787"/>
                <a:gd name="connsiteX996" fmla="*/ 172270 w 577133"/>
                <a:gd name="connsiteY996" fmla="*/ 392327 h 629787"/>
                <a:gd name="connsiteX997" fmla="*/ 173450 w 577133"/>
                <a:gd name="connsiteY997" fmla="*/ 391589 h 629787"/>
                <a:gd name="connsiteX998" fmla="*/ 174040 w 577133"/>
                <a:gd name="connsiteY998" fmla="*/ 389967 h 629787"/>
                <a:gd name="connsiteX999" fmla="*/ 174040 w 577133"/>
                <a:gd name="connsiteY999" fmla="*/ 388345 h 629787"/>
                <a:gd name="connsiteX1000" fmla="*/ 173155 w 577133"/>
                <a:gd name="connsiteY1000" fmla="*/ 387165 h 629787"/>
                <a:gd name="connsiteX1001" fmla="*/ 171974 w 577133"/>
                <a:gd name="connsiteY1001" fmla="*/ 386722 h 629787"/>
                <a:gd name="connsiteX1002" fmla="*/ 170500 w 577133"/>
                <a:gd name="connsiteY1002" fmla="*/ 387312 h 629787"/>
                <a:gd name="connsiteX1003" fmla="*/ 169320 w 577133"/>
                <a:gd name="connsiteY1003" fmla="*/ 387312 h 629787"/>
                <a:gd name="connsiteX1004" fmla="*/ 169320 w 577133"/>
                <a:gd name="connsiteY1004" fmla="*/ 382445 h 629787"/>
                <a:gd name="connsiteX1005" fmla="*/ 167993 w 577133"/>
                <a:gd name="connsiteY1005" fmla="*/ 379790 h 629787"/>
                <a:gd name="connsiteX1006" fmla="*/ 169320 w 577133"/>
                <a:gd name="connsiteY1006" fmla="*/ 378610 h 629787"/>
                <a:gd name="connsiteX1007" fmla="*/ 170942 w 577133"/>
                <a:gd name="connsiteY1007" fmla="*/ 377578 h 629787"/>
                <a:gd name="connsiteX1008" fmla="*/ 172270 w 577133"/>
                <a:gd name="connsiteY1008" fmla="*/ 378315 h 629787"/>
                <a:gd name="connsiteX1009" fmla="*/ 174777 w 577133"/>
                <a:gd name="connsiteY1009" fmla="*/ 380085 h 629787"/>
                <a:gd name="connsiteX1010" fmla="*/ 176252 w 577133"/>
                <a:gd name="connsiteY1010" fmla="*/ 384215 h 629787"/>
                <a:gd name="connsiteX1011" fmla="*/ 179055 w 577133"/>
                <a:gd name="connsiteY1011" fmla="*/ 387754 h 629787"/>
                <a:gd name="connsiteX1012" fmla="*/ 179644 w 577133"/>
                <a:gd name="connsiteY1012" fmla="*/ 390557 h 629787"/>
                <a:gd name="connsiteX1013" fmla="*/ 177727 w 577133"/>
                <a:gd name="connsiteY1013" fmla="*/ 392769 h 629787"/>
                <a:gd name="connsiteX1014" fmla="*/ 179497 w 577133"/>
                <a:gd name="connsiteY1014" fmla="*/ 393654 h 629787"/>
                <a:gd name="connsiteX1015" fmla="*/ 181562 w 577133"/>
                <a:gd name="connsiteY1015" fmla="*/ 393654 h 629787"/>
                <a:gd name="connsiteX1016" fmla="*/ 179497 w 577133"/>
                <a:gd name="connsiteY1016" fmla="*/ 398521 h 629787"/>
                <a:gd name="connsiteX1017" fmla="*/ 176990 w 577133"/>
                <a:gd name="connsiteY1017" fmla="*/ 402946 h 629787"/>
                <a:gd name="connsiteX1018" fmla="*/ 175220 w 577133"/>
                <a:gd name="connsiteY1018" fmla="*/ 405453 h 629787"/>
                <a:gd name="connsiteX1019" fmla="*/ 173302 w 577133"/>
                <a:gd name="connsiteY1019" fmla="*/ 407666 h 629787"/>
                <a:gd name="connsiteX1020" fmla="*/ 170500 w 577133"/>
                <a:gd name="connsiteY1020" fmla="*/ 408551 h 629787"/>
                <a:gd name="connsiteX1021" fmla="*/ 170057 w 577133"/>
                <a:gd name="connsiteY1021" fmla="*/ 409288 h 629787"/>
                <a:gd name="connsiteX1022" fmla="*/ 170057 w 577133"/>
                <a:gd name="connsiteY1022" fmla="*/ 413418 h 629787"/>
                <a:gd name="connsiteX1023" fmla="*/ 170500 w 577133"/>
                <a:gd name="connsiteY1023" fmla="*/ 416368 h 629787"/>
                <a:gd name="connsiteX1024" fmla="*/ 169910 w 577133"/>
                <a:gd name="connsiteY1024" fmla="*/ 418728 h 629787"/>
                <a:gd name="connsiteX1025" fmla="*/ 170795 w 577133"/>
                <a:gd name="connsiteY1025" fmla="*/ 419908 h 629787"/>
                <a:gd name="connsiteX1026" fmla="*/ 171974 w 577133"/>
                <a:gd name="connsiteY1026" fmla="*/ 420940 h 629787"/>
                <a:gd name="connsiteX1027" fmla="*/ 173302 w 577133"/>
                <a:gd name="connsiteY1027" fmla="*/ 423742 h 629787"/>
                <a:gd name="connsiteX1028" fmla="*/ 172859 w 577133"/>
                <a:gd name="connsiteY1028" fmla="*/ 426987 h 629787"/>
                <a:gd name="connsiteX1029" fmla="*/ 172565 w 577133"/>
                <a:gd name="connsiteY1029" fmla="*/ 428019 h 629787"/>
                <a:gd name="connsiteX1030" fmla="*/ 171680 w 577133"/>
                <a:gd name="connsiteY1030" fmla="*/ 428462 h 629787"/>
                <a:gd name="connsiteX1031" fmla="*/ 168730 w 577133"/>
                <a:gd name="connsiteY1031" fmla="*/ 429199 h 629787"/>
                <a:gd name="connsiteX1032" fmla="*/ 170057 w 577133"/>
                <a:gd name="connsiteY1032" fmla="*/ 432592 h 629787"/>
                <a:gd name="connsiteX1033" fmla="*/ 171385 w 577133"/>
                <a:gd name="connsiteY1033" fmla="*/ 433182 h 629787"/>
                <a:gd name="connsiteX1034" fmla="*/ 173007 w 577133"/>
                <a:gd name="connsiteY1034" fmla="*/ 433182 h 629787"/>
                <a:gd name="connsiteX1035" fmla="*/ 180234 w 577133"/>
                <a:gd name="connsiteY1035" fmla="*/ 435837 h 629787"/>
                <a:gd name="connsiteX1036" fmla="*/ 181119 w 577133"/>
                <a:gd name="connsiteY1036" fmla="*/ 434657 h 629787"/>
                <a:gd name="connsiteX1037" fmla="*/ 181709 w 577133"/>
                <a:gd name="connsiteY1037" fmla="*/ 433182 h 629787"/>
                <a:gd name="connsiteX1038" fmla="*/ 179644 w 577133"/>
                <a:gd name="connsiteY1038" fmla="*/ 430674 h 629787"/>
                <a:gd name="connsiteX1039" fmla="*/ 178907 w 577133"/>
                <a:gd name="connsiteY1039" fmla="*/ 429199 h 629787"/>
                <a:gd name="connsiteX1040" fmla="*/ 178612 w 577133"/>
                <a:gd name="connsiteY1040" fmla="*/ 427577 h 629787"/>
                <a:gd name="connsiteX1041" fmla="*/ 179349 w 577133"/>
                <a:gd name="connsiteY1041" fmla="*/ 424627 h 629787"/>
                <a:gd name="connsiteX1042" fmla="*/ 180824 w 577133"/>
                <a:gd name="connsiteY1042" fmla="*/ 421677 h 629787"/>
                <a:gd name="connsiteX1043" fmla="*/ 181857 w 577133"/>
                <a:gd name="connsiteY1043" fmla="*/ 420202 h 629787"/>
                <a:gd name="connsiteX1044" fmla="*/ 183479 w 577133"/>
                <a:gd name="connsiteY1044" fmla="*/ 420202 h 629787"/>
                <a:gd name="connsiteX1045" fmla="*/ 185101 w 577133"/>
                <a:gd name="connsiteY1045" fmla="*/ 420498 h 629787"/>
                <a:gd name="connsiteX1046" fmla="*/ 185691 w 577133"/>
                <a:gd name="connsiteY1046" fmla="*/ 421530 h 629787"/>
                <a:gd name="connsiteX1047" fmla="*/ 185691 w 577133"/>
                <a:gd name="connsiteY1047" fmla="*/ 422857 h 629787"/>
                <a:gd name="connsiteX1048" fmla="*/ 185249 w 577133"/>
                <a:gd name="connsiteY1048" fmla="*/ 423447 h 629787"/>
                <a:gd name="connsiteX1049" fmla="*/ 184512 w 577133"/>
                <a:gd name="connsiteY1049" fmla="*/ 423447 h 629787"/>
                <a:gd name="connsiteX1050" fmla="*/ 183332 w 577133"/>
                <a:gd name="connsiteY1050" fmla="*/ 424185 h 629787"/>
                <a:gd name="connsiteX1051" fmla="*/ 183332 w 577133"/>
                <a:gd name="connsiteY1051" fmla="*/ 425660 h 629787"/>
                <a:gd name="connsiteX1052" fmla="*/ 185101 w 577133"/>
                <a:gd name="connsiteY1052" fmla="*/ 429790 h 629787"/>
                <a:gd name="connsiteX1053" fmla="*/ 185544 w 577133"/>
                <a:gd name="connsiteY1053" fmla="*/ 433034 h 629787"/>
                <a:gd name="connsiteX1054" fmla="*/ 184659 w 577133"/>
                <a:gd name="connsiteY1054" fmla="*/ 436279 h 629787"/>
                <a:gd name="connsiteX1055" fmla="*/ 184069 w 577133"/>
                <a:gd name="connsiteY1055" fmla="*/ 437312 h 629787"/>
                <a:gd name="connsiteX1056" fmla="*/ 183184 w 577133"/>
                <a:gd name="connsiteY1056" fmla="*/ 438049 h 629787"/>
                <a:gd name="connsiteX1057" fmla="*/ 182594 w 577133"/>
                <a:gd name="connsiteY1057" fmla="*/ 439081 h 629787"/>
                <a:gd name="connsiteX1058" fmla="*/ 182594 w 577133"/>
                <a:gd name="connsiteY1058" fmla="*/ 440409 h 629787"/>
                <a:gd name="connsiteX1059" fmla="*/ 188347 w 577133"/>
                <a:gd name="connsiteY1059" fmla="*/ 437607 h 629787"/>
                <a:gd name="connsiteX1060" fmla="*/ 193508 w 577133"/>
                <a:gd name="connsiteY1060" fmla="*/ 433477 h 629787"/>
                <a:gd name="connsiteX1061" fmla="*/ 191886 w 577133"/>
                <a:gd name="connsiteY1061" fmla="*/ 429937 h 629787"/>
                <a:gd name="connsiteX1062" fmla="*/ 192771 w 577133"/>
                <a:gd name="connsiteY1062" fmla="*/ 428167 h 629787"/>
                <a:gd name="connsiteX1063" fmla="*/ 194541 w 577133"/>
                <a:gd name="connsiteY1063" fmla="*/ 428167 h 629787"/>
                <a:gd name="connsiteX1064" fmla="*/ 197343 w 577133"/>
                <a:gd name="connsiteY1064" fmla="*/ 428905 h 629787"/>
                <a:gd name="connsiteX1065" fmla="*/ 199555 w 577133"/>
                <a:gd name="connsiteY1065" fmla="*/ 428905 h 629787"/>
                <a:gd name="connsiteX1066" fmla="*/ 202800 w 577133"/>
                <a:gd name="connsiteY1066" fmla="*/ 421382 h 629787"/>
                <a:gd name="connsiteX1067" fmla="*/ 203242 w 577133"/>
                <a:gd name="connsiteY1067" fmla="*/ 418285 h 629787"/>
                <a:gd name="connsiteX1068" fmla="*/ 202800 w 577133"/>
                <a:gd name="connsiteY1068" fmla="*/ 415188 h 629787"/>
                <a:gd name="connsiteX1069" fmla="*/ 203981 w 577133"/>
                <a:gd name="connsiteY1069" fmla="*/ 411796 h 629787"/>
                <a:gd name="connsiteX1070" fmla="*/ 204718 w 577133"/>
                <a:gd name="connsiteY1070" fmla="*/ 408551 h 629787"/>
                <a:gd name="connsiteX1071" fmla="*/ 205603 w 577133"/>
                <a:gd name="connsiteY1071" fmla="*/ 405453 h 629787"/>
                <a:gd name="connsiteX1072" fmla="*/ 206783 w 577133"/>
                <a:gd name="connsiteY1072" fmla="*/ 402504 h 629787"/>
                <a:gd name="connsiteX1073" fmla="*/ 208110 w 577133"/>
                <a:gd name="connsiteY1073" fmla="*/ 398521 h 629787"/>
                <a:gd name="connsiteX1074" fmla="*/ 210027 w 577133"/>
                <a:gd name="connsiteY1074" fmla="*/ 394834 h 629787"/>
                <a:gd name="connsiteX1075" fmla="*/ 216369 w 577133"/>
                <a:gd name="connsiteY1075" fmla="*/ 387607 h 629787"/>
                <a:gd name="connsiteX1076" fmla="*/ 217107 w 577133"/>
                <a:gd name="connsiteY1076" fmla="*/ 386427 h 629787"/>
                <a:gd name="connsiteX1077" fmla="*/ 217107 w 577133"/>
                <a:gd name="connsiteY1077" fmla="*/ 385395 h 629787"/>
                <a:gd name="connsiteX1078" fmla="*/ 214747 w 577133"/>
                <a:gd name="connsiteY1078" fmla="*/ 383772 h 629787"/>
                <a:gd name="connsiteX1079" fmla="*/ 215485 w 577133"/>
                <a:gd name="connsiteY1079" fmla="*/ 382740 h 62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Lst>
              <a:rect l="l" t="t" r="r" b="b"/>
              <a:pathLst>
                <a:path w="577133" h="629787">
                  <a:moveTo>
                    <a:pt x="146459" y="349997"/>
                  </a:moveTo>
                  <a:lnTo>
                    <a:pt x="147933" y="346899"/>
                  </a:lnTo>
                  <a:lnTo>
                    <a:pt x="147933" y="345277"/>
                  </a:lnTo>
                  <a:lnTo>
                    <a:pt x="144837" y="344245"/>
                  </a:lnTo>
                  <a:lnTo>
                    <a:pt x="144099" y="349407"/>
                  </a:lnTo>
                  <a:lnTo>
                    <a:pt x="144837" y="351177"/>
                  </a:lnTo>
                  <a:lnTo>
                    <a:pt x="146606" y="349997"/>
                  </a:lnTo>
                  <a:close/>
                  <a:moveTo>
                    <a:pt x="43362" y="614743"/>
                  </a:moveTo>
                  <a:lnTo>
                    <a:pt x="42920" y="613416"/>
                  </a:lnTo>
                  <a:lnTo>
                    <a:pt x="42035" y="612826"/>
                  </a:lnTo>
                  <a:lnTo>
                    <a:pt x="41593" y="616661"/>
                  </a:lnTo>
                  <a:lnTo>
                    <a:pt x="43952" y="617103"/>
                  </a:lnTo>
                  <a:lnTo>
                    <a:pt x="46165" y="616366"/>
                  </a:lnTo>
                  <a:lnTo>
                    <a:pt x="45132" y="615481"/>
                  </a:lnTo>
                  <a:lnTo>
                    <a:pt x="43362" y="614743"/>
                  </a:lnTo>
                  <a:close/>
                  <a:moveTo>
                    <a:pt x="143067" y="382740"/>
                  </a:moveTo>
                  <a:lnTo>
                    <a:pt x="142329" y="380822"/>
                  </a:lnTo>
                  <a:lnTo>
                    <a:pt x="142034" y="378905"/>
                  </a:lnTo>
                  <a:lnTo>
                    <a:pt x="140117" y="383625"/>
                  </a:lnTo>
                  <a:lnTo>
                    <a:pt x="139084" y="384067"/>
                  </a:lnTo>
                  <a:lnTo>
                    <a:pt x="139674" y="384952"/>
                  </a:lnTo>
                  <a:lnTo>
                    <a:pt x="140559" y="387607"/>
                  </a:lnTo>
                  <a:lnTo>
                    <a:pt x="141149" y="387312"/>
                  </a:lnTo>
                  <a:lnTo>
                    <a:pt x="142034" y="384805"/>
                  </a:lnTo>
                  <a:lnTo>
                    <a:pt x="143067" y="384362"/>
                  </a:lnTo>
                  <a:lnTo>
                    <a:pt x="143804" y="383035"/>
                  </a:lnTo>
                  <a:lnTo>
                    <a:pt x="143067" y="382740"/>
                  </a:lnTo>
                  <a:close/>
                  <a:moveTo>
                    <a:pt x="1917" y="626248"/>
                  </a:moveTo>
                  <a:lnTo>
                    <a:pt x="1917" y="627428"/>
                  </a:lnTo>
                  <a:lnTo>
                    <a:pt x="0" y="628313"/>
                  </a:lnTo>
                  <a:lnTo>
                    <a:pt x="0" y="629198"/>
                  </a:lnTo>
                  <a:lnTo>
                    <a:pt x="1770" y="629198"/>
                  </a:lnTo>
                  <a:lnTo>
                    <a:pt x="3687" y="629788"/>
                  </a:lnTo>
                  <a:lnTo>
                    <a:pt x="5309" y="629345"/>
                  </a:lnTo>
                  <a:lnTo>
                    <a:pt x="6342" y="628165"/>
                  </a:lnTo>
                  <a:lnTo>
                    <a:pt x="6342" y="627133"/>
                  </a:lnTo>
                  <a:lnTo>
                    <a:pt x="2212" y="625658"/>
                  </a:lnTo>
                  <a:lnTo>
                    <a:pt x="1770" y="626248"/>
                  </a:lnTo>
                  <a:close/>
                  <a:moveTo>
                    <a:pt x="13864" y="624331"/>
                  </a:moveTo>
                  <a:lnTo>
                    <a:pt x="12832" y="624331"/>
                  </a:lnTo>
                  <a:lnTo>
                    <a:pt x="11504" y="624036"/>
                  </a:lnTo>
                  <a:lnTo>
                    <a:pt x="10619" y="624920"/>
                  </a:lnTo>
                  <a:lnTo>
                    <a:pt x="11947" y="627428"/>
                  </a:lnTo>
                  <a:lnTo>
                    <a:pt x="13274" y="627723"/>
                  </a:lnTo>
                  <a:lnTo>
                    <a:pt x="14601" y="627133"/>
                  </a:lnTo>
                  <a:lnTo>
                    <a:pt x="16076" y="622708"/>
                  </a:lnTo>
                  <a:lnTo>
                    <a:pt x="16814" y="621381"/>
                  </a:lnTo>
                  <a:lnTo>
                    <a:pt x="16224" y="620791"/>
                  </a:lnTo>
                  <a:lnTo>
                    <a:pt x="13864" y="624331"/>
                  </a:lnTo>
                  <a:close/>
                  <a:moveTo>
                    <a:pt x="137756" y="528166"/>
                  </a:moveTo>
                  <a:lnTo>
                    <a:pt x="136577" y="528461"/>
                  </a:lnTo>
                  <a:lnTo>
                    <a:pt x="135987" y="530084"/>
                  </a:lnTo>
                  <a:lnTo>
                    <a:pt x="136429" y="533328"/>
                  </a:lnTo>
                  <a:lnTo>
                    <a:pt x="137904" y="534066"/>
                  </a:lnTo>
                  <a:lnTo>
                    <a:pt x="138937" y="533623"/>
                  </a:lnTo>
                  <a:lnTo>
                    <a:pt x="139379" y="532296"/>
                  </a:lnTo>
                  <a:lnTo>
                    <a:pt x="138641" y="531116"/>
                  </a:lnTo>
                  <a:lnTo>
                    <a:pt x="137610" y="528314"/>
                  </a:lnTo>
                  <a:close/>
                  <a:moveTo>
                    <a:pt x="135839" y="391589"/>
                  </a:moveTo>
                  <a:lnTo>
                    <a:pt x="134807" y="389524"/>
                  </a:lnTo>
                  <a:lnTo>
                    <a:pt x="133922" y="389082"/>
                  </a:lnTo>
                  <a:lnTo>
                    <a:pt x="132742" y="389082"/>
                  </a:lnTo>
                  <a:lnTo>
                    <a:pt x="131267" y="389672"/>
                  </a:lnTo>
                  <a:lnTo>
                    <a:pt x="130235" y="388934"/>
                  </a:lnTo>
                  <a:lnTo>
                    <a:pt x="129792" y="392474"/>
                  </a:lnTo>
                  <a:lnTo>
                    <a:pt x="129792" y="393507"/>
                  </a:lnTo>
                  <a:lnTo>
                    <a:pt x="130972" y="394244"/>
                  </a:lnTo>
                  <a:lnTo>
                    <a:pt x="132447" y="394834"/>
                  </a:lnTo>
                  <a:lnTo>
                    <a:pt x="133479" y="393359"/>
                  </a:lnTo>
                  <a:lnTo>
                    <a:pt x="134217" y="393064"/>
                  </a:lnTo>
                  <a:lnTo>
                    <a:pt x="136134" y="393064"/>
                  </a:lnTo>
                  <a:lnTo>
                    <a:pt x="135692" y="391737"/>
                  </a:lnTo>
                  <a:close/>
                  <a:moveTo>
                    <a:pt x="146311" y="521529"/>
                  </a:moveTo>
                  <a:lnTo>
                    <a:pt x="145721" y="520644"/>
                  </a:lnTo>
                  <a:lnTo>
                    <a:pt x="143952" y="520202"/>
                  </a:lnTo>
                  <a:lnTo>
                    <a:pt x="144984" y="522709"/>
                  </a:lnTo>
                  <a:lnTo>
                    <a:pt x="147491" y="523299"/>
                  </a:lnTo>
                  <a:lnTo>
                    <a:pt x="147491" y="522709"/>
                  </a:lnTo>
                  <a:lnTo>
                    <a:pt x="146163" y="521529"/>
                  </a:lnTo>
                  <a:close/>
                  <a:moveTo>
                    <a:pt x="118583" y="559287"/>
                  </a:moveTo>
                  <a:lnTo>
                    <a:pt x="116076" y="561647"/>
                  </a:lnTo>
                  <a:lnTo>
                    <a:pt x="115486" y="562827"/>
                  </a:lnTo>
                  <a:lnTo>
                    <a:pt x="114158" y="563564"/>
                  </a:lnTo>
                  <a:lnTo>
                    <a:pt x="113715" y="563564"/>
                  </a:lnTo>
                  <a:lnTo>
                    <a:pt x="112830" y="562532"/>
                  </a:lnTo>
                  <a:lnTo>
                    <a:pt x="110618" y="562089"/>
                  </a:lnTo>
                  <a:lnTo>
                    <a:pt x="110323" y="562679"/>
                  </a:lnTo>
                  <a:lnTo>
                    <a:pt x="110323" y="563859"/>
                  </a:lnTo>
                  <a:lnTo>
                    <a:pt x="111651" y="564892"/>
                  </a:lnTo>
                  <a:lnTo>
                    <a:pt x="111208" y="565924"/>
                  </a:lnTo>
                  <a:lnTo>
                    <a:pt x="108406" y="568431"/>
                  </a:lnTo>
                  <a:lnTo>
                    <a:pt x="107816" y="568874"/>
                  </a:lnTo>
                  <a:lnTo>
                    <a:pt x="106046" y="569316"/>
                  </a:lnTo>
                  <a:lnTo>
                    <a:pt x="106046" y="572856"/>
                  </a:lnTo>
                  <a:lnTo>
                    <a:pt x="104129" y="575953"/>
                  </a:lnTo>
                  <a:lnTo>
                    <a:pt x="104129" y="578903"/>
                  </a:lnTo>
                  <a:lnTo>
                    <a:pt x="106046" y="578903"/>
                  </a:lnTo>
                  <a:lnTo>
                    <a:pt x="107964" y="577281"/>
                  </a:lnTo>
                  <a:lnTo>
                    <a:pt x="107964" y="576691"/>
                  </a:lnTo>
                  <a:lnTo>
                    <a:pt x="107521" y="575658"/>
                  </a:lnTo>
                  <a:lnTo>
                    <a:pt x="107521" y="574331"/>
                  </a:lnTo>
                  <a:lnTo>
                    <a:pt x="109143" y="572561"/>
                  </a:lnTo>
                  <a:lnTo>
                    <a:pt x="110618" y="572266"/>
                  </a:lnTo>
                  <a:lnTo>
                    <a:pt x="109734" y="570791"/>
                  </a:lnTo>
                  <a:lnTo>
                    <a:pt x="109734" y="569021"/>
                  </a:lnTo>
                  <a:lnTo>
                    <a:pt x="111945" y="568579"/>
                  </a:lnTo>
                  <a:lnTo>
                    <a:pt x="114158" y="566366"/>
                  </a:lnTo>
                  <a:lnTo>
                    <a:pt x="116518" y="565777"/>
                  </a:lnTo>
                  <a:lnTo>
                    <a:pt x="117402" y="564302"/>
                  </a:lnTo>
                  <a:lnTo>
                    <a:pt x="119910" y="562974"/>
                  </a:lnTo>
                  <a:lnTo>
                    <a:pt x="121237" y="561057"/>
                  </a:lnTo>
                  <a:lnTo>
                    <a:pt x="121828" y="558549"/>
                  </a:lnTo>
                  <a:lnTo>
                    <a:pt x="119763" y="556632"/>
                  </a:lnTo>
                  <a:lnTo>
                    <a:pt x="118730" y="558992"/>
                  </a:lnTo>
                  <a:close/>
                  <a:moveTo>
                    <a:pt x="412385" y="109291"/>
                  </a:moveTo>
                  <a:lnTo>
                    <a:pt x="412976" y="109291"/>
                  </a:lnTo>
                  <a:lnTo>
                    <a:pt x="413565" y="108701"/>
                  </a:lnTo>
                  <a:lnTo>
                    <a:pt x="414893" y="104424"/>
                  </a:lnTo>
                  <a:lnTo>
                    <a:pt x="413271" y="104719"/>
                  </a:lnTo>
                  <a:lnTo>
                    <a:pt x="411648" y="105604"/>
                  </a:lnTo>
                  <a:lnTo>
                    <a:pt x="411058" y="106784"/>
                  </a:lnTo>
                  <a:lnTo>
                    <a:pt x="411648" y="109143"/>
                  </a:lnTo>
                  <a:lnTo>
                    <a:pt x="412238" y="109438"/>
                  </a:lnTo>
                  <a:close/>
                  <a:moveTo>
                    <a:pt x="453536" y="7669"/>
                  </a:moveTo>
                  <a:lnTo>
                    <a:pt x="454568" y="5605"/>
                  </a:lnTo>
                  <a:lnTo>
                    <a:pt x="454568" y="3392"/>
                  </a:lnTo>
                  <a:lnTo>
                    <a:pt x="454125" y="1770"/>
                  </a:lnTo>
                  <a:lnTo>
                    <a:pt x="452651" y="1327"/>
                  </a:lnTo>
                  <a:lnTo>
                    <a:pt x="451913" y="1327"/>
                  </a:lnTo>
                  <a:lnTo>
                    <a:pt x="452208" y="4572"/>
                  </a:lnTo>
                  <a:lnTo>
                    <a:pt x="453536" y="7669"/>
                  </a:lnTo>
                  <a:close/>
                  <a:moveTo>
                    <a:pt x="458550" y="12684"/>
                  </a:moveTo>
                  <a:lnTo>
                    <a:pt x="460320" y="12389"/>
                  </a:lnTo>
                  <a:lnTo>
                    <a:pt x="461205" y="11357"/>
                  </a:lnTo>
                  <a:lnTo>
                    <a:pt x="460763" y="10472"/>
                  </a:lnTo>
                  <a:lnTo>
                    <a:pt x="459288" y="8702"/>
                  </a:lnTo>
                  <a:lnTo>
                    <a:pt x="457813" y="8259"/>
                  </a:lnTo>
                  <a:lnTo>
                    <a:pt x="456338" y="9587"/>
                  </a:lnTo>
                  <a:lnTo>
                    <a:pt x="456632" y="11209"/>
                  </a:lnTo>
                  <a:lnTo>
                    <a:pt x="458697" y="12537"/>
                  </a:lnTo>
                  <a:close/>
                  <a:moveTo>
                    <a:pt x="381707" y="238936"/>
                  </a:moveTo>
                  <a:lnTo>
                    <a:pt x="380232" y="239673"/>
                  </a:lnTo>
                  <a:lnTo>
                    <a:pt x="380823" y="239968"/>
                  </a:lnTo>
                  <a:lnTo>
                    <a:pt x="383330" y="239968"/>
                  </a:lnTo>
                  <a:lnTo>
                    <a:pt x="387312" y="237461"/>
                  </a:lnTo>
                  <a:lnTo>
                    <a:pt x="389376" y="232594"/>
                  </a:lnTo>
                  <a:lnTo>
                    <a:pt x="386132" y="232299"/>
                  </a:lnTo>
                  <a:lnTo>
                    <a:pt x="386427" y="230824"/>
                  </a:lnTo>
                  <a:lnTo>
                    <a:pt x="387607" y="226694"/>
                  </a:lnTo>
                  <a:lnTo>
                    <a:pt x="387607" y="224924"/>
                  </a:lnTo>
                  <a:lnTo>
                    <a:pt x="386280" y="225662"/>
                  </a:lnTo>
                  <a:lnTo>
                    <a:pt x="382297" y="229644"/>
                  </a:lnTo>
                  <a:lnTo>
                    <a:pt x="380823" y="232151"/>
                  </a:lnTo>
                  <a:lnTo>
                    <a:pt x="380823" y="234659"/>
                  </a:lnTo>
                  <a:lnTo>
                    <a:pt x="382740" y="234659"/>
                  </a:lnTo>
                  <a:lnTo>
                    <a:pt x="382740" y="235396"/>
                  </a:lnTo>
                  <a:lnTo>
                    <a:pt x="381855" y="237608"/>
                  </a:lnTo>
                  <a:lnTo>
                    <a:pt x="381855" y="238936"/>
                  </a:lnTo>
                  <a:close/>
                  <a:moveTo>
                    <a:pt x="159733" y="360764"/>
                  </a:moveTo>
                  <a:lnTo>
                    <a:pt x="159290" y="358404"/>
                  </a:lnTo>
                  <a:lnTo>
                    <a:pt x="157816" y="357519"/>
                  </a:lnTo>
                  <a:lnTo>
                    <a:pt x="157373" y="358404"/>
                  </a:lnTo>
                  <a:lnTo>
                    <a:pt x="156783" y="361059"/>
                  </a:lnTo>
                  <a:lnTo>
                    <a:pt x="158110" y="361943"/>
                  </a:lnTo>
                  <a:lnTo>
                    <a:pt x="159880" y="360764"/>
                  </a:lnTo>
                  <a:close/>
                  <a:moveTo>
                    <a:pt x="149998" y="375070"/>
                  </a:moveTo>
                  <a:lnTo>
                    <a:pt x="149998" y="375808"/>
                  </a:lnTo>
                  <a:lnTo>
                    <a:pt x="148671" y="377430"/>
                  </a:lnTo>
                  <a:lnTo>
                    <a:pt x="149998" y="377430"/>
                  </a:lnTo>
                  <a:lnTo>
                    <a:pt x="151768" y="376103"/>
                  </a:lnTo>
                  <a:lnTo>
                    <a:pt x="152211" y="374333"/>
                  </a:lnTo>
                  <a:lnTo>
                    <a:pt x="153833" y="372120"/>
                  </a:lnTo>
                  <a:lnTo>
                    <a:pt x="152948" y="372120"/>
                  </a:lnTo>
                  <a:lnTo>
                    <a:pt x="151031" y="373005"/>
                  </a:lnTo>
                  <a:lnTo>
                    <a:pt x="149998" y="375218"/>
                  </a:lnTo>
                  <a:close/>
                  <a:moveTo>
                    <a:pt x="146754" y="343507"/>
                  </a:moveTo>
                  <a:lnTo>
                    <a:pt x="148524" y="344540"/>
                  </a:lnTo>
                  <a:lnTo>
                    <a:pt x="149113" y="343065"/>
                  </a:lnTo>
                  <a:lnTo>
                    <a:pt x="149113" y="341295"/>
                  </a:lnTo>
                  <a:lnTo>
                    <a:pt x="151474" y="337607"/>
                  </a:lnTo>
                  <a:lnTo>
                    <a:pt x="151474" y="333773"/>
                  </a:lnTo>
                  <a:lnTo>
                    <a:pt x="150883" y="333330"/>
                  </a:lnTo>
                  <a:lnTo>
                    <a:pt x="147639" y="335690"/>
                  </a:lnTo>
                  <a:lnTo>
                    <a:pt x="147639" y="338197"/>
                  </a:lnTo>
                  <a:lnTo>
                    <a:pt x="146163" y="342622"/>
                  </a:lnTo>
                  <a:lnTo>
                    <a:pt x="146901" y="343507"/>
                  </a:lnTo>
                  <a:close/>
                  <a:moveTo>
                    <a:pt x="251915" y="289525"/>
                  </a:moveTo>
                  <a:lnTo>
                    <a:pt x="253095" y="288345"/>
                  </a:lnTo>
                  <a:lnTo>
                    <a:pt x="253390" y="287018"/>
                  </a:lnTo>
                  <a:lnTo>
                    <a:pt x="251177" y="284216"/>
                  </a:lnTo>
                  <a:lnTo>
                    <a:pt x="248818" y="285543"/>
                  </a:lnTo>
                  <a:lnTo>
                    <a:pt x="248375" y="287313"/>
                  </a:lnTo>
                  <a:lnTo>
                    <a:pt x="249703" y="288935"/>
                  </a:lnTo>
                  <a:lnTo>
                    <a:pt x="251915" y="289230"/>
                  </a:lnTo>
                  <a:close/>
                  <a:moveTo>
                    <a:pt x="276103" y="341000"/>
                  </a:moveTo>
                  <a:lnTo>
                    <a:pt x="277726" y="339672"/>
                  </a:lnTo>
                  <a:lnTo>
                    <a:pt x="278168" y="339672"/>
                  </a:lnTo>
                  <a:lnTo>
                    <a:pt x="278611" y="339230"/>
                  </a:lnTo>
                  <a:lnTo>
                    <a:pt x="279201" y="338050"/>
                  </a:lnTo>
                  <a:lnTo>
                    <a:pt x="278021" y="337755"/>
                  </a:lnTo>
                  <a:lnTo>
                    <a:pt x="274333" y="338197"/>
                  </a:lnTo>
                  <a:lnTo>
                    <a:pt x="274333" y="338935"/>
                  </a:lnTo>
                  <a:lnTo>
                    <a:pt x="275809" y="339820"/>
                  </a:lnTo>
                  <a:lnTo>
                    <a:pt x="276103" y="341147"/>
                  </a:lnTo>
                  <a:close/>
                  <a:moveTo>
                    <a:pt x="409878" y="330675"/>
                  </a:moveTo>
                  <a:lnTo>
                    <a:pt x="409878" y="332298"/>
                  </a:lnTo>
                  <a:lnTo>
                    <a:pt x="410468" y="333183"/>
                  </a:lnTo>
                  <a:lnTo>
                    <a:pt x="411795" y="333478"/>
                  </a:lnTo>
                  <a:lnTo>
                    <a:pt x="412091" y="332150"/>
                  </a:lnTo>
                  <a:lnTo>
                    <a:pt x="411353" y="330675"/>
                  </a:lnTo>
                  <a:lnTo>
                    <a:pt x="409878" y="330675"/>
                  </a:lnTo>
                  <a:close/>
                  <a:moveTo>
                    <a:pt x="420498" y="378905"/>
                  </a:moveTo>
                  <a:lnTo>
                    <a:pt x="420202" y="379495"/>
                  </a:lnTo>
                  <a:lnTo>
                    <a:pt x="420202" y="380380"/>
                  </a:lnTo>
                  <a:lnTo>
                    <a:pt x="421677" y="381265"/>
                  </a:lnTo>
                  <a:lnTo>
                    <a:pt x="422120" y="380970"/>
                  </a:lnTo>
                  <a:lnTo>
                    <a:pt x="423005" y="379937"/>
                  </a:lnTo>
                  <a:lnTo>
                    <a:pt x="421383" y="378905"/>
                  </a:lnTo>
                  <a:lnTo>
                    <a:pt x="420498" y="378905"/>
                  </a:lnTo>
                  <a:close/>
                  <a:moveTo>
                    <a:pt x="294687" y="337460"/>
                  </a:moveTo>
                  <a:lnTo>
                    <a:pt x="293213" y="338197"/>
                  </a:lnTo>
                  <a:lnTo>
                    <a:pt x="291443" y="339525"/>
                  </a:lnTo>
                  <a:lnTo>
                    <a:pt x="289378" y="342622"/>
                  </a:lnTo>
                  <a:lnTo>
                    <a:pt x="287017" y="344834"/>
                  </a:lnTo>
                  <a:lnTo>
                    <a:pt x="287460" y="346162"/>
                  </a:lnTo>
                  <a:lnTo>
                    <a:pt x="288641" y="347342"/>
                  </a:lnTo>
                  <a:lnTo>
                    <a:pt x="291148" y="347342"/>
                  </a:lnTo>
                  <a:lnTo>
                    <a:pt x="293950" y="344982"/>
                  </a:lnTo>
                  <a:lnTo>
                    <a:pt x="293213" y="341737"/>
                  </a:lnTo>
                  <a:lnTo>
                    <a:pt x="295867" y="337460"/>
                  </a:lnTo>
                  <a:lnTo>
                    <a:pt x="294687" y="337460"/>
                  </a:lnTo>
                  <a:close/>
                  <a:moveTo>
                    <a:pt x="232446" y="349997"/>
                  </a:moveTo>
                  <a:lnTo>
                    <a:pt x="232003" y="349702"/>
                  </a:lnTo>
                  <a:lnTo>
                    <a:pt x="231561" y="348374"/>
                  </a:lnTo>
                  <a:lnTo>
                    <a:pt x="230971" y="348669"/>
                  </a:lnTo>
                  <a:lnTo>
                    <a:pt x="230234" y="349849"/>
                  </a:lnTo>
                  <a:lnTo>
                    <a:pt x="229349" y="350882"/>
                  </a:lnTo>
                  <a:lnTo>
                    <a:pt x="231708" y="351177"/>
                  </a:lnTo>
                  <a:lnTo>
                    <a:pt x="232446" y="349997"/>
                  </a:lnTo>
                  <a:close/>
                  <a:moveTo>
                    <a:pt x="481854" y="561057"/>
                  </a:moveTo>
                  <a:lnTo>
                    <a:pt x="481412" y="561057"/>
                  </a:lnTo>
                  <a:lnTo>
                    <a:pt x="483034" y="564154"/>
                  </a:lnTo>
                  <a:lnTo>
                    <a:pt x="483476" y="564154"/>
                  </a:lnTo>
                  <a:lnTo>
                    <a:pt x="483771" y="563269"/>
                  </a:lnTo>
                  <a:lnTo>
                    <a:pt x="482739" y="561499"/>
                  </a:lnTo>
                  <a:lnTo>
                    <a:pt x="481854" y="561057"/>
                  </a:lnTo>
                  <a:close/>
                  <a:moveTo>
                    <a:pt x="576543" y="67551"/>
                  </a:moveTo>
                  <a:lnTo>
                    <a:pt x="574479" y="67846"/>
                  </a:lnTo>
                  <a:lnTo>
                    <a:pt x="572118" y="69763"/>
                  </a:lnTo>
                  <a:lnTo>
                    <a:pt x="569611" y="71238"/>
                  </a:lnTo>
                  <a:lnTo>
                    <a:pt x="568283" y="71238"/>
                  </a:lnTo>
                  <a:lnTo>
                    <a:pt x="565776" y="70501"/>
                  </a:lnTo>
                  <a:lnTo>
                    <a:pt x="564006" y="65486"/>
                  </a:lnTo>
                  <a:lnTo>
                    <a:pt x="562532" y="61799"/>
                  </a:lnTo>
                  <a:lnTo>
                    <a:pt x="560614" y="59144"/>
                  </a:lnTo>
                  <a:lnTo>
                    <a:pt x="559582" y="55899"/>
                  </a:lnTo>
                  <a:lnTo>
                    <a:pt x="560172" y="52507"/>
                  </a:lnTo>
                  <a:lnTo>
                    <a:pt x="563269" y="45870"/>
                  </a:lnTo>
                  <a:lnTo>
                    <a:pt x="566072" y="41003"/>
                  </a:lnTo>
                  <a:lnTo>
                    <a:pt x="566514" y="39380"/>
                  </a:lnTo>
                  <a:lnTo>
                    <a:pt x="566514" y="37905"/>
                  </a:lnTo>
                  <a:lnTo>
                    <a:pt x="565776" y="37905"/>
                  </a:lnTo>
                  <a:lnTo>
                    <a:pt x="559434" y="43067"/>
                  </a:lnTo>
                  <a:lnTo>
                    <a:pt x="553388" y="48967"/>
                  </a:lnTo>
                  <a:lnTo>
                    <a:pt x="551470" y="50294"/>
                  </a:lnTo>
                  <a:lnTo>
                    <a:pt x="549257" y="50737"/>
                  </a:lnTo>
                  <a:lnTo>
                    <a:pt x="546160" y="50737"/>
                  </a:lnTo>
                  <a:lnTo>
                    <a:pt x="543211" y="50000"/>
                  </a:lnTo>
                  <a:lnTo>
                    <a:pt x="533328" y="45132"/>
                  </a:lnTo>
                  <a:lnTo>
                    <a:pt x="530821" y="44690"/>
                  </a:lnTo>
                  <a:lnTo>
                    <a:pt x="526101" y="44690"/>
                  </a:lnTo>
                  <a:lnTo>
                    <a:pt x="524331" y="44247"/>
                  </a:lnTo>
                  <a:lnTo>
                    <a:pt x="521529" y="41445"/>
                  </a:lnTo>
                  <a:lnTo>
                    <a:pt x="517842" y="39675"/>
                  </a:lnTo>
                  <a:lnTo>
                    <a:pt x="511942" y="35840"/>
                  </a:lnTo>
                  <a:lnTo>
                    <a:pt x="506338" y="31416"/>
                  </a:lnTo>
                  <a:lnTo>
                    <a:pt x="501323" y="27138"/>
                  </a:lnTo>
                  <a:lnTo>
                    <a:pt x="496603" y="22419"/>
                  </a:lnTo>
                  <a:lnTo>
                    <a:pt x="489081" y="12537"/>
                  </a:lnTo>
                  <a:lnTo>
                    <a:pt x="482739" y="6047"/>
                  </a:lnTo>
                  <a:lnTo>
                    <a:pt x="478756" y="2360"/>
                  </a:lnTo>
                  <a:lnTo>
                    <a:pt x="477871" y="885"/>
                  </a:lnTo>
                  <a:lnTo>
                    <a:pt x="476692" y="0"/>
                  </a:lnTo>
                  <a:lnTo>
                    <a:pt x="475216" y="885"/>
                  </a:lnTo>
                  <a:lnTo>
                    <a:pt x="473889" y="2360"/>
                  </a:lnTo>
                  <a:lnTo>
                    <a:pt x="472562" y="2950"/>
                  </a:lnTo>
                  <a:lnTo>
                    <a:pt x="469612" y="3540"/>
                  </a:lnTo>
                  <a:lnTo>
                    <a:pt x="469317" y="4277"/>
                  </a:lnTo>
                  <a:lnTo>
                    <a:pt x="469317" y="5162"/>
                  </a:lnTo>
                  <a:lnTo>
                    <a:pt x="467694" y="8112"/>
                  </a:lnTo>
                  <a:lnTo>
                    <a:pt x="467400" y="11357"/>
                  </a:lnTo>
                  <a:lnTo>
                    <a:pt x="469317" y="14749"/>
                  </a:lnTo>
                  <a:lnTo>
                    <a:pt x="470939" y="18289"/>
                  </a:lnTo>
                  <a:lnTo>
                    <a:pt x="472562" y="25516"/>
                  </a:lnTo>
                  <a:lnTo>
                    <a:pt x="471972" y="33038"/>
                  </a:lnTo>
                  <a:lnTo>
                    <a:pt x="470792" y="36578"/>
                  </a:lnTo>
                  <a:lnTo>
                    <a:pt x="469317" y="39970"/>
                  </a:lnTo>
                  <a:lnTo>
                    <a:pt x="468874" y="47787"/>
                  </a:lnTo>
                  <a:lnTo>
                    <a:pt x="467694" y="51032"/>
                  </a:lnTo>
                  <a:lnTo>
                    <a:pt x="463713" y="56489"/>
                  </a:lnTo>
                  <a:lnTo>
                    <a:pt x="462385" y="59881"/>
                  </a:lnTo>
                  <a:lnTo>
                    <a:pt x="462385" y="64011"/>
                  </a:lnTo>
                  <a:lnTo>
                    <a:pt x="462828" y="68141"/>
                  </a:lnTo>
                  <a:lnTo>
                    <a:pt x="461795" y="71386"/>
                  </a:lnTo>
                  <a:lnTo>
                    <a:pt x="459730" y="73893"/>
                  </a:lnTo>
                  <a:lnTo>
                    <a:pt x="458403" y="74335"/>
                  </a:lnTo>
                  <a:lnTo>
                    <a:pt x="455601" y="74335"/>
                  </a:lnTo>
                  <a:lnTo>
                    <a:pt x="450733" y="73893"/>
                  </a:lnTo>
                  <a:lnTo>
                    <a:pt x="447194" y="73893"/>
                  </a:lnTo>
                  <a:lnTo>
                    <a:pt x="446161" y="73451"/>
                  </a:lnTo>
                  <a:lnTo>
                    <a:pt x="440998" y="70353"/>
                  </a:lnTo>
                  <a:lnTo>
                    <a:pt x="438491" y="69468"/>
                  </a:lnTo>
                  <a:lnTo>
                    <a:pt x="435984" y="70648"/>
                  </a:lnTo>
                  <a:lnTo>
                    <a:pt x="435689" y="72713"/>
                  </a:lnTo>
                  <a:lnTo>
                    <a:pt x="436132" y="74925"/>
                  </a:lnTo>
                  <a:lnTo>
                    <a:pt x="438491" y="78613"/>
                  </a:lnTo>
                  <a:lnTo>
                    <a:pt x="437017" y="81710"/>
                  </a:lnTo>
                  <a:lnTo>
                    <a:pt x="434362" y="84512"/>
                  </a:lnTo>
                  <a:lnTo>
                    <a:pt x="431560" y="86725"/>
                  </a:lnTo>
                  <a:lnTo>
                    <a:pt x="428757" y="88642"/>
                  </a:lnTo>
                  <a:lnTo>
                    <a:pt x="426102" y="90117"/>
                  </a:lnTo>
                  <a:lnTo>
                    <a:pt x="424479" y="90560"/>
                  </a:lnTo>
                  <a:lnTo>
                    <a:pt x="422857" y="91297"/>
                  </a:lnTo>
                  <a:lnTo>
                    <a:pt x="422120" y="93362"/>
                  </a:lnTo>
                  <a:lnTo>
                    <a:pt x="421235" y="97492"/>
                  </a:lnTo>
                  <a:lnTo>
                    <a:pt x="421235" y="102801"/>
                  </a:lnTo>
                  <a:lnTo>
                    <a:pt x="423005" y="105604"/>
                  </a:lnTo>
                  <a:lnTo>
                    <a:pt x="426397" y="108406"/>
                  </a:lnTo>
                  <a:lnTo>
                    <a:pt x="427282" y="109438"/>
                  </a:lnTo>
                  <a:lnTo>
                    <a:pt x="428610" y="114306"/>
                  </a:lnTo>
                  <a:lnTo>
                    <a:pt x="428020" y="117698"/>
                  </a:lnTo>
                  <a:lnTo>
                    <a:pt x="426397" y="121090"/>
                  </a:lnTo>
                  <a:lnTo>
                    <a:pt x="425660" y="124778"/>
                  </a:lnTo>
                  <a:lnTo>
                    <a:pt x="425955" y="126547"/>
                  </a:lnTo>
                  <a:lnTo>
                    <a:pt x="426692" y="128022"/>
                  </a:lnTo>
                  <a:lnTo>
                    <a:pt x="428020" y="129202"/>
                  </a:lnTo>
                  <a:lnTo>
                    <a:pt x="429642" y="129497"/>
                  </a:lnTo>
                  <a:lnTo>
                    <a:pt x="432886" y="128465"/>
                  </a:lnTo>
                  <a:lnTo>
                    <a:pt x="435836" y="126547"/>
                  </a:lnTo>
                  <a:lnTo>
                    <a:pt x="437017" y="125073"/>
                  </a:lnTo>
                  <a:lnTo>
                    <a:pt x="438491" y="121828"/>
                  </a:lnTo>
                  <a:lnTo>
                    <a:pt x="441146" y="118878"/>
                  </a:lnTo>
                  <a:lnTo>
                    <a:pt x="442916" y="117403"/>
                  </a:lnTo>
                  <a:lnTo>
                    <a:pt x="447046" y="119173"/>
                  </a:lnTo>
                  <a:lnTo>
                    <a:pt x="449405" y="119763"/>
                  </a:lnTo>
                  <a:lnTo>
                    <a:pt x="451766" y="119763"/>
                  </a:lnTo>
                  <a:lnTo>
                    <a:pt x="453831" y="119173"/>
                  </a:lnTo>
                  <a:lnTo>
                    <a:pt x="455747" y="117698"/>
                  </a:lnTo>
                  <a:lnTo>
                    <a:pt x="454568" y="116371"/>
                  </a:lnTo>
                  <a:lnTo>
                    <a:pt x="449405" y="112241"/>
                  </a:lnTo>
                  <a:lnTo>
                    <a:pt x="444686" y="107964"/>
                  </a:lnTo>
                  <a:lnTo>
                    <a:pt x="443359" y="107669"/>
                  </a:lnTo>
                  <a:lnTo>
                    <a:pt x="440556" y="107669"/>
                  </a:lnTo>
                  <a:lnTo>
                    <a:pt x="439229" y="107374"/>
                  </a:lnTo>
                  <a:lnTo>
                    <a:pt x="436279" y="105161"/>
                  </a:lnTo>
                  <a:lnTo>
                    <a:pt x="433919" y="102211"/>
                  </a:lnTo>
                  <a:lnTo>
                    <a:pt x="433624" y="100884"/>
                  </a:lnTo>
                  <a:lnTo>
                    <a:pt x="433624" y="99557"/>
                  </a:lnTo>
                  <a:lnTo>
                    <a:pt x="434509" y="97639"/>
                  </a:lnTo>
                  <a:lnTo>
                    <a:pt x="435394" y="96017"/>
                  </a:lnTo>
                  <a:lnTo>
                    <a:pt x="437902" y="93804"/>
                  </a:lnTo>
                  <a:lnTo>
                    <a:pt x="439671" y="93509"/>
                  </a:lnTo>
                  <a:lnTo>
                    <a:pt x="441441" y="93509"/>
                  </a:lnTo>
                  <a:lnTo>
                    <a:pt x="443801" y="93952"/>
                  </a:lnTo>
                  <a:lnTo>
                    <a:pt x="445866" y="95722"/>
                  </a:lnTo>
                  <a:lnTo>
                    <a:pt x="449996" y="100146"/>
                  </a:lnTo>
                  <a:lnTo>
                    <a:pt x="451029" y="100736"/>
                  </a:lnTo>
                  <a:lnTo>
                    <a:pt x="461943" y="94247"/>
                  </a:lnTo>
                  <a:lnTo>
                    <a:pt x="473594" y="93214"/>
                  </a:lnTo>
                  <a:lnTo>
                    <a:pt x="479789" y="96607"/>
                  </a:lnTo>
                  <a:lnTo>
                    <a:pt x="490704" y="103391"/>
                  </a:lnTo>
                  <a:lnTo>
                    <a:pt x="501175" y="107816"/>
                  </a:lnTo>
                  <a:lnTo>
                    <a:pt x="506484" y="110766"/>
                  </a:lnTo>
                  <a:lnTo>
                    <a:pt x="509730" y="111503"/>
                  </a:lnTo>
                  <a:lnTo>
                    <a:pt x="510762" y="110323"/>
                  </a:lnTo>
                  <a:lnTo>
                    <a:pt x="511647" y="108849"/>
                  </a:lnTo>
                  <a:lnTo>
                    <a:pt x="511942" y="106784"/>
                  </a:lnTo>
                  <a:lnTo>
                    <a:pt x="511942" y="104571"/>
                  </a:lnTo>
                  <a:lnTo>
                    <a:pt x="512974" y="101326"/>
                  </a:lnTo>
                  <a:lnTo>
                    <a:pt x="514597" y="98377"/>
                  </a:lnTo>
                  <a:lnTo>
                    <a:pt x="518579" y="92772"/>
                  </a:lnTo>
                  <a:lnTo>
                    <a:pt x="523299" y="88052"/>
                  </a:lnTo>
                  <a:lnTo>
                    <a:pt x="528756" y="83922"/>
                  </a:lnTo>
                  <a:lnTo>
                    <a:pt x="534656" y="80973"/>
                  </a:lnTo>
                  <a:lnTo>
                    <a:pt x="537311" y="80678"/>
                  </a:lnTo>
                  <a:lnTo>
                    <a:pt x="542915" y="82005"/>
                  </a:lnTo>
                  <a:lnTo>
                    <a:pt x="545865" y="82005"/>
                  </a:lnTo>
                  <a:lnTo>
                    <a:pt x="550437" y="80383"/>
                  </a:lnTo>
                  <a:lnTo>
                    <a:pt x="553388" y="80088"/>
                  </a:lnTo>
                  <a:lnTo>
                    <a:pt x="556189" y="79055"/>
                  </a:lnTo>
                  <a:lnTo>
                    <a:pt x="558697" y="77285"/>
                  </a:lnTo>
                  <a:lnTo>
                    <a:pt x="561352" y="75811"/>
                  </a:lnTo>
                  <a:lnTo>
                    <a:pt x="564449" y="74483"/>
                  </a:lnTo>
                  <a:lnTo>
                    <a:pt x="568579" y="74483"/>
                  </a:lnTo>
                  <a:lnTo>
                    <a:pt x="569464" y="74041"/>
                  </a:lnTo>
                  <a:lnTo>
                    <a:pt x="571676" y="70943"/>
                  </a:lnTo>
                  <a:lnTo>
                    <a:pt x="574331" y="69321"/>
                  </a:lnTo>
                  <a:lnTo>
                    <a:pt x="577133" y="67993"/>
                  </a:lnTo>
                  <a:lnTo>
                    <a:pt x="575068" y="67698"/>
                  </a:lnTo>
                  <a:close/>
                  <a:moveTo>
                    <a:pt x="478314" y="181562"/>
                  </a:moveTo>
                  <a:lnTo>
                    <a:pt x="478314" y="179939"/>
                  </a:lnTo>
                  <a:lnTo>
                    <a:pt x="478019" y="178317"/>
                  </a:lnTo>
                  <a:lnTo>
                    <a:pt x="476839" y="174777"/>
                  </a:lnTo>
                  <a:lnTo>
                    <a:pt x="475364" y="171385"/>
                  </a:lnTo>
                  <a:lnTo>
                    <a:pt x="473299" y="164453"/>
                  </a:lnTo>
                  <a:lnTo>
                    <a:pt x="469317" y="158848"/>
                  </a:lnTo>
                  <a:lnTo>
                    <a:pt x="466663" y="157078"/>
                  </a:lnTo>
                  <a:lnTo>
                    <a:pt x="464597" y="154571"/>
                  </a:lnTo>
                  <a:lnTo>
                    <a:pt x="463713" y="151031"/>
                  </a:lnTo>
                  <a:lnTo>
                    <a:pt x="463270" y="147491"/>
                  </a:lnTo>
                  <a:lnTo>
                    <a:pt x="462975" y="139527"/>
                  </a:lnTo>
                  <a:lnTo>
                    <a:pt x="463565" y="134659"/>
                  </a:lnTo>
                  <a:lnTo>
                    <a:pt x="464450" y="129940"/>
                  </a:lnTo>
                  <a:lnTo>
                    <a:pt x="459582" y="131562"/>
                  </a:lnTo>
                  <a:lnTo>
                    <a:pt x="458550" y="130972"/>
                  </a:lnTo>
                  <a:lnTo>
                    <a:pt x="455305" y="128317"/>
                  </a:lnTo>
                  <a:lnTo>
                    <a:pt x="453831" y="127727"/>
                  </a:lnTo>
                  <a:lnTo>
                    <a:pt x="450881" y="126842"/>
                  </a:lnTo>
                  <a:lnTo>
                    <a:pt x="449701" y="127580"/>
                  </a:lnTo>
                  <a:lnTo>
                    <a:pt x="448816" y="129202"/>
                  </a:lnTo>
                  <a:lnTo>
                    <a:pt x="447341" y="134512"/>
                  </a:lnTo>
                  <a:lnTo>
                    <a:pt x="447341" y="138052"/>
                  </a:lnTo>
                  <a:lnTo>
                    <a:pt x="454421" y="136429"/>
                  </a:lnTo>
                  <a:lnTo>
                    <a:pt x="455601" y="135987"/>
                  </a:lnTo>
                  <a:lnTo>
                    <a:pt x="456632" y="135102"/>
                  </a:lnTo>
                  <a:lnTo>
                    <a:pt x="457813" y="135102"/>
                  </a:lnTo>
                  <a:lnTo>
                    <a:pt x="458993" y="136134"/>
                  </a:lnTo>
                  <a:lnTo>
                    <a:pt x="459435" y="139379"/>
                  </a:lnTo>
                  <a:lnTo>
                    <a:pt x="458403" y="142919"/>
                  </a:lnTo>
                  <a:lnTo>
                    <a:pt x="457371" y="144984"/>
                  </a:lnTo>
                  <a:lnTo>
                    <a:pt x="455747" y="146311"/>
                  </a:lnTo>
                  <a:lnTo>
                    <a:pt x="451029" y="144541"/>
                  </a:lnTo>
                  <a:lnTo>
                    <a:pt x="449405" y="144836"/>
                  </a:lnTo>
                  <a:lnTo>
                    <a:pt x="448668" y="146459"/>
                  </a:lnTo>
                  <a:lnTo>
                    <a:pt x="447488" y="147786"/>
                  </a:lnTo>
                  <a:lnTo>
                    <a:pt x="446161" y="147786"/>
                  </a:lnTo>
                  <a:lnTo>
                    <a:pt x="444981" y="147049"/>
                  </a:lnTo>
                  <a:lnTo>
                    <a:pt x="444391" y="146016"/>
                  </a:lnTo>
                  <a:lnTo>
                    <a:pt x="443359" y="137904"/>
                  </a:lnTo>
                  <a:lnTo>
                    <a:pt x="443063" y="136724"/>
                  </a:lnTo>
                  <a:lnTo>
                    <a:pt x="441441" y="136282"/>
                  </a:lnTo>
                  <a:lnTo>
                    <a:pt x="438196" y="136282"/>
                  </a:lnTo>
                  <a:lnTo>
                    <a:pt x="436721" y="135692"/>
                  </a:lnTo>
                  <a:lnTo>
                    <a:pt x="435689" y="136577"/>
                  </a:lnTo>
                  <a:lnTo>
                    <a:pt x="434952" y="137904"/>
                  </a:lnTo>
                  <a:lnTo>
                    <a:pt x="435689" y="142771"/>
                  </a:lnTo>
                  <a:lnTo>
                    <a:pt x="435247" y="144541"/>
                  </a:lnTo>
                  <a:lnTo>
                    <a:pt x="434067" y="147639"/>
                  </a:lnTo>
                  <a:lnTo>
                    <a:pt x="433329" y="148819"/>
                  </a:lnTo>
                  <a:lnTo>
                    <a:pt x="432002" y="149851"/>
                  </a:lnTo>
                  <a:lnTo>
                    <a:pt x="430527" y="150589"/>
                  </a:lnTo>
                  <a:lnTo>
                    <a:pt x="428905" y="150589"/>
                  </a:lnTo>
                  <a:lnTo>
                    <a:pt x="427429" y="151179"/>
                  </a:lnTo>
                  <a:lnTo>
                    <a:pt x="425807" y="153096"/>
                  </a:lnTo>
                  <a:lnTo>
                    <a:pt x="424627" y="155456"/>
                  </a:lnTo>
                  <a:lnTo>
                    <a:pt x="424627" y="157521"/>
                  </a:lnTo>
                  <a:lnTo>
                    <a:pt x="425660" y="161208"/>
                  </a:lnTo>
                  <a:lnTo>
                    <a:pt x="426987" y="164305"/>
                  </a:lnTo>
                  <a:lnTo>
                    <a:pt x="426987" y="165928"/>
                  </a:lnTo>
                  <a:lnTo>
                    <a:pt x="425955" y="169762"/>
                  </a:lnTo>
                  <a:lnTo>
                    <a:pt x="424333" y="173302"/>
                  </a:lnTo>
                  <a:lnTo>
                    <a:pt x="423447" y="174482"/>
                  </a:lnTo>
                  <a:lnTo>
                    <a:pt x="422268" y="175072"/>
                  </a:lnTo>
                  <a:lnTo>
                    <a:pt x="420498" y="175072"/>
                  </a:lnTo>
                  <a:lnTo>
                    <a:pt x="420202" y="176400"/>
                  </a:lnTo>
                  <a:lnTo>
                    <a:pt x="421972" y="177727"/>
                  </a:lnTo>
                  <a:lnTo>
                    <a:pt x="424037" y="177432"/>
                  </a:lnTo>
                  <a:lnTo>
                    <a:pt x="425512" y="177432"/>
                  </a:lnTo>
                  <a:lnTo>
                    <a:pt x="426840" y="178464"/>
                  </a:lnTo>
                  <a:lnTo>
                    <a:pt x="428462" y="181709"/>
                  </a:lnTo>
                  <a:lnTo>
                    <a:pt x="428757" y="185544"/>
                  </a:lnTo>
                  <a:lnTo>
                    <a:pt x="428314" y="190411"/>
                  </a:lnTo>
                  <a:lnTo>
                    <a:pt x="428020" y="192034"/>
                  </a:lnTo>
                  <a:lnTo>
                    <a:pt x="427282" y="193656"/>
                  </a:lnTo>
                  <a:lnTo>
                    <a:pt x="426397" y="195131"/>
                  </a:lnTo>
                  <a:lnTo>
                    <a:pt x="425364" y="196311"/>
                  </a:lnTo>
                  <a:lnTo>
                    <a:pt x="424627" y="197638"/>
                  </a:lnTo>
                  <a:lnTo>
                    <a:pt x="423742" y="201473"/>
                  </a:lnTo>
                  <a:lnTo>
                    <a:pt x="421677" y="208258"/>
                  </a:lnTo>
                  <a:lnTo>
                    <a:pt x="420350" y="211060"/>
                  </a:lnTo>
                  <a:lnTo>
                    <a:pt x="417990" y="213862"/>
                  </a:lnTo>
                  <a:lnTo>
                    <a:pt x="415926" y="216812"/>
                  </a:lnTo>
                  <a:lnTo>
                    <a:pt x="414302" y="219762"/>
                  </a:lnTo>
                  <a:lnTo>
                    <a:pt x="413123" y="222859"/>
                  </a:lnTo>
                  <a:lnTo>
                    <a:pt x="412385" y="226841"/>
                  </a:lnTo>
                  <a:lnTo>
                    <a:pt x="411206" y="230676"/>
                  </a:lnTo>
                  <a:lnTo>
                    <a:pt x="410173" y="232004"/>
                  </a:lnTo>
                  <a:lnTo>
                    <a:pt x="407076" y="234659"/>
                  </a:lnTo>
                  <a:lnTo>
                    <a:pt x="397636" y="239673"/>
                  </a:lnTo>
                  <a:lnTo>
                    <a:pt x="395866" y="241738"/>
                  </a:lnTo>
                  <a:lnTo>
                    <a:pt x="394539" y="245130"/>
                  </a:lnTo>
                  <a:lnTo>
                    <a:pt x="392917" y="248228"/>
                  </a:lnTo>
                  <a:lnTo>
                    <a:pt x="390852" y="250883"/>
                  </a:lnTo>
                  <a:lnTo>
                    <a:pt x="388639" y="253242"/>
                  </a:lnTo>
                  <a:lnTo>
                    <a:pt x="382740" y="258405"/>
                  </a:lnTo>
                  <a:lnTo>
                    <a:pt x="380085" y="259732"/>
                  </a:lnTo>
                  <a:lnTo>
                    <a:pt x="377283" y="260470"/>
                  </a:lnTo>
                  <a:lnTo>
                    <a:pt x="372120" y="263124"/>
                  </a:lnTo>
                  <a:lnTo>
                    <a:pt x="361649" y="266517"/>
                  </a:lnTo>
                  <a:lnTo>
                    <a:pt x="360763" y="267254"/>
                  </a:lnTo>
                  <a:lnTo>
                    <a:pt x="357076" y="271826"/>
                  </a:lnTo>
                  <a:lnTo>
                    <a:pt x="355896" y="272269"/>
                  </a:lnTo>
                  <a:lnTo>
                    <a:pt x="354569" y="272269"/>
                  </a:lnTo>
                  <a:lnTo>
                    <a:pt x="351324" y="271679"/>
                  </a:lnTo>
                  <a:lnTo>
                    <a:pt x="348522" y="269761"/>
                  </a:lnTo>
                  <a:lnTo>
                    <a:pt x="348522" y="266074"/>
                  </a:lnTo>
                  <a:lnTo>
                    <a:pt x="347931" y="264009"/>
                  </a:lnTo>
                  <a:lnTo>
                    <a:pt x="345424" y="261355"/>
                  </a:lnTo>
                  <a:lnTo>
                    <a:pt x="346014" y="259732"/>
                  </a:lnTo>
                  <a:lnTo>
                    <a:pt x="347489" y="258847"/>
                  </a:lnTo>
                  <a:lnTo>
                    <a:pt x="349112" y="258257"/>
                  </a:lnTo>
                  <a:lnTo>
                    <a:pt x="351914" y="256340"/>
                  </a:lnTo>
                  <a:lnTo>
                    <a:pt x="356781" y="251767"/>
                  </a:lnTo>
                  <a:lnTo>
                    <a:pt x="356781" y="250293"/>
                  </a:lnTo>
                  <a:lnTo>
                    <a:pt x="356338" y="249260"/>
                  </a:lnTo>
                  <a:lnTo>
                    <a:pt x="353094" y="249998"/>
                  </a:lnTo>
                  <a:lnTo>
                    <a:pt x="346900" y="252505"/>
                  </a:lnTo>
                  <a:lnTo>
                    <a:pt x="343802" y="253390"/>
                  </a:lnTo>
                  <a:lnTo>
                    <a:pt x="340557" y="258847"/>
                  </a:lnTo>
                  <a:lnTo>
                    <a:pt x="341295" y="266222"/>
                  </a:lnTo>
                  <a:lnTo>
                    <a:pt x="339967" y="272416"/>
                  </a:lnTo>
                  <a:lnTo>
                    <a:pt x="336280" y="277431"/>
                  </a:lnTo>
                  <a:lnTo>
                    <a:pt x="331118" y="283773"/>
                  </a:lnTo>
                  <a:lnTo>
                    <a:pt x="328610" y="285986"/>
                  </a:lnTo>
                  <a:lnTo>
                    <a:pt x="325808" y="287903"/>
                  </a:lnTo>
                  <a:lnTo>
                    <a:pt x="323448" y="291000"/>
                  </a:lnTo>
                  <a:lnTo>
                    <a:pt x="321826" y="294687"/>
                  </a:lnTo>
                  <a:lnTo>
                    <a:pt x="322268" y="298080"/>
                  </a:lnTo>
                  <a:lnTo>
                    <a:pt x="324186" y="301177"/>
                  </a:lnTo>
                  <a:lnTo>
                    <a:pt x="322120" y="303684"/>
                  </a:lnTo>
                  <a:lnTo>
                    <a:pt x="319171" y="305897"/>
                  </a:lnTo>
                  <a:lnTo>
                    <a:pt x="316369" y="307667"/>
                  </a:lnTo>
                  <a:lnTo>
                    <a:pt x="313419" y="308994"/>
                  </a:lnTo>
                  <a:lnTo>
                    <a:pt x="311354" y="308552"/>
                  </a:lnTo>
                  <a:lnTo>
                    <a:pt x="304127" y="308257"/>
                  </a:lnTo>
                  <a:lnTo>
                    <a:pt x="302652" y="307519"/>
                  </a:lnTo>
                  <a:lnTo>
                    <a:pt x="301767" y="306339"/>
                  </a:lnTo>
                  <a:lnTo>
                    <a:pt x="302652" y="304274"/>
                  </a:lnTo>
                  <a:lnTo>
                    <a:pt x="302652" y="302505"/>
                  </a:lnTo>
                  <a:lnTo>
                    <a:pt x="301325" y="301915"/>
                  </a:lnTo>
                  <a:lnTo>
                    <a:pt x="300144" y="301915"/>
                  </a:lnTo>
                  <a:lnTo>
                    <a:pt x="292475" y="304274"/>
                  </a:lnTo>
                  <a:lnTo>
                    <a:pt x="281266" y="305307"/>
                  </a:lnTo>
                  <a:lnTo>
                    <a:pt x="278168" y="306782"/>
                  </a:lnTo>
                  <a:lnTo>
                    <a:pt x="274924" y="307962"/>
                  </a:lnTo>
                  <a:lnTo>
                    <a:pt x="268876" y="308847"/>
                  </a:lnTo>
                  <a:lnTo>
                    <a:pt x="265780" y="309142"/>
                  </a:lnTo>
                  <a:lnTo>
                    <a:pt x="262682" y="309142"/>
                  </a:lnTo>
                  <a:lnTo>
                    <a:pt x="259437" y="308699"/>
                  </a:lnTo>
                  <a:lnTo>
                    <a:pt x="256340" y="309142"/>
                  </a:lnTo>
                  <a:lnTo>
                    <a:pt x="254718" y="309879"/>
                  </a:lnTo>
                  <a:lnTo>
                    <a:pt x="253242" y="310322"/>
                  </a:lnTo>
                  <a:lnTo>
                    <a:pt x="250440" y="307372"/>
                  </a:lnTo>
                  <a:lnTo>
                    <a:pt x="247490" y="307372"/>
                  </a:lnTo>
                  <a:lnTo>
                    <a:pt x="241443" y="308699"/>
                  </a:lnTo>
                  <a:lnTo>
                    <a:pt x="236871" y="310469"/>
                  </a:lnTo>
                  <a:lnTo>
                    <a:pt x="235543" y="311354"/>
                  </a:lnTo>
                  <a:lnTo>
                    <a:pt x="233479" y="314599"/>
                  </a:lnTo>
                  <a:lnTo>
                    <a:pt x="228169" y="319023"/>
                  </a:lnTo>
                  <a:lnTo>
                    <a:pt x="224187" y="323006"/>
                  </a:lnTo>
                  <a:lnTo>
                    <a:pt x="221532" y="324628"/>
                  </a:lnTo>
                  <a:lnTo>
                    <a:pt x="219024" y="326546"/>
                  </a:lnTo>
                  <a:lnTo>
                    <a:pt x="216369" y="329200"/>
                  </a:lnTo>
                  <a:lnTo>
                    <a:pt x="213567" y="331708"/>
                  </a:lnTo>
                  <a:lnTo>
                    <a:pt x="210323" y="333478"/>
                  </a:lnTo>
                  <a:lnTo>
                    <a:pt x="207077" y="334953"/>
                  </a:lnTo>
                  <a:lnTo>
                    <a:pt x="204718" y="336870"/>
                  </a:lnTo>
                  <a:lnTo>
                    <a:pt x="202505" y="339230"/>
                  </a:lnTo>
                  <a:lnTo>
                    <a:pt x="200440" y="340852"/>
                  </a:lnTo>
                  <a:lnTo>
                    <a:pt x="198081" y="341442"/>
                  </a:lnTo>
                  <a:lnTo>
                    <a:pt x="194689" y="341000"/>
                  </a:lnTo>
                  <a:lnTo>
                    <a:pt x="191296" y="341442"/>
                  </a:lnTo>
                  <a:lnTo>
                    <a:pt x="189969" y="342770"/>
                  </a:lnTo>
                  <a:lnTo>
                    <a:pt x="188789" y="344245"/>
                  </a:lnTo>
                  <a:lnTo>
                    <a:pt x="188347" y="345425"/>
                  </a:lnTo>
                  <a:lnTo>
                    <a:pt x="189084" y="353831"/>
                  </a:lnTo>
                  <a:lnTo>
                    <a:pt x="191148" y="352946"/>
                  </a:lnTo>
                  <a:lnTo>
                    <a:pt x="193066" y="352504"/>
                  </a:lnTo>
                  <a:lnTo>
                    <a:pt x="195131" y="353831"/>
                  </a:lnTo>
                  <a:lnTo>
                    <a:pt x="197343" y="354569"/>
                  </a:lnTo>
                  <a:lnTo>
                    <a:pt x="199703" y="354126"/>
                  </a:lnTo>
                  <a:lnTo>
                    <a:pt x="201916" y="352946"/>
                  </a:lnTo>
                  <a:lnTo>
                    <a:pt x="203685" y="352504"/>
                  </a:lnTo>
                  <a:lnTo>
                    <a:pt x="210617" y="351619"/>
                  </a:lnTo>
                  <a:lnTo>
                    <a:pt x="211208" y="351619"/>
                  </a:lnTo>
                  <a:lnTo>
                    <a:pt x="219761" y="357371"/>
                  </a:lnTo>
                  <a:lnTo>
                    <a:pt x="221237" y="357814"/>
                  </a:lnTo>
                  <a:lnTo>
                    <a:pt x="221532" y="354717"/>
                  </a:lnTo>
                  <a:lnTo>
                    <a:pt x="222711" y="352209"/>
                  </a:lnTo>
                  <a:lnTo>
                    <a:pt x="223596" y="346457"/>
                  </a:lnTo>
                  <a:lnTo>
                    <a:pt x="225514" y="343655"/>
                  </a:lnTo>
                  <a:lnTo>
                    <a:pt x="228316" y="342770"/>
                  </a:lnTo>
                  <a:lnTo>
                    <a:pt x="231266" y="344687"/>
                  </a:lnTo>
                  <a:lnTo>
                    <a:pt x="234511" y="345867"/>
                  </a:lnTo>
                  <a:lnTo>
                    <a:pt x="237608" y="345572"/>
                  </a:lnTo>
                  <a:lnTo>
                    <a:pt x="243950" y="343360"/>
                  </a:lnTo>
                  <a:lnTo>
                    <a:pt x="247195" y="344097"/>
                  </a:lnTo>
                  <a:lnTo>
                    <a:pt x="248965" y="342917"/>
                  </a:lnTo>
                  <a:lnTo>
                    <a:pt x="252210" y="341737"/>
                  </a:lnTo>
                  <a:lnTo>
                    <a:pt x="255012" y="340262"/>
                  </a:lnTo>
                  <a:lnTo>
                    <a:pt x="255749" y="340262"/>
                  </a:lnTo>
                  <a:lnTo>
                    <a:pt x="258405" y="339377"/>
                  </a:lnTo>
                  <a:lnTo>
                    <a:pt x="261060" y="338787"/>
                  </a:lnTo>
                  <a:lnTo>
                    <a:pt x="266222" y="338492"/>
                  </a:lnTo>
                  <a:lnTo>
                    <a:pt x="268581" y="337460"/>
                  </a:lnTo>
                  <a:lnTo>
                    <a:pt x="271383" y="335543"/>
                  </a:lnTo>
                  <a:lnTo>
                    <a:pt x="274924" y="332445"/>
                  </a:lnTo>
                  <a:lnTo>
                    <a:pt x="275956" y="332003"/>
                  </a:lnTo>
                  <a:lnTo>
                    <a:pt x="279053" y="331708"/>
                  </a:lnTo>
                  <a:lnTo>
                    <a:pt x="281856" y="330823"/>
                  </a:lnTo>
                  <a:lnTo>
                    <a:pt x="284806" y="330380"/>
                  </a:lnTo>
                  <a:lnTo>
                    <a:pt x="288935" y="330380"/>
                  </a:lnTo>
                  <a:lnTo>
                    <a:pt x="290115" y="331118"/>
                  </a:lnTo>
                  <a:lnTo>
                    <a:pt x="293950" y="333625"/>
                  </a:lnTo>
                  <a:lnTo>
                    <a:pt x="296900" y="334510"/>
                  </a:lnTo>
                  <a:lnTo>
                    <a:pt x="301029" y="333920"/>
                  </a:lnTo>
                  <a:lnTo>
                    <a:pt x="305159" y="333920"/>
                  </a:lnTo>
                  <a:lnTo>
                    <a:pt x="306782" y="334953"/>
                  </a:lnTo>
                  <a:lnTo>
                    <a:pt x="306782" y="337017"/>
                  </a:lnTo>
                  <a:lnTo>
                    <a:pt x="305897" y="338345"/>
                  </a:lnTo>
                  <a:lnTo>
                    <a:pt x="303979" y="340852"/>
                  </a:lnTo>
                  <a:lnTo>
                    <a:pt x="302799" y="341885"/>
                  </a:lnTo>
                  <a:lnTo>
                    <a:pt x="299259" y="343802"/>
                  </a:lnTo>
                  <a:lnTo>
                    <a:pt x="298375" y="344687"/>
                  </a:lnTo>
                  <a:lnTo>
                    <a:pt x="299259" y="347784"/>
                  </a:lnTo>
                  <a:lnTo>
                    <a:pt x="299259" y="352946"/>
                  </a:lnTo>
                  <a:lnTo>
                    <a:pt x="300292" y="356191"/>
                  </a:lnTo>
                  <a:lnTo>
                    <a:pt x="302357" y="358846"/>
                  </a:lnTo>
                  <a:lnTo>
                    <a:pt x="304717" y="361354"/>
                  </a:lnTo>
                  <a:lnTo>
                    <a:pt x="305897" y="364008"/>
                  </a:lnTo>
                  <a:lnTo>
                    <a:pt x="307371" y="366221"/>
                  </a:lnTo>
                  <a:lnTo>
                    <a:pt x="313714" y="368138"/>
                  </a:lnTo>
                  <a:lnTo>
                    <a:pt x="319466" y="365926"/>
                  </a:lnTo>
                  <a:lnTo>
                    <a:pt x="323596" y="359584"/>
                  </a:lnTo>
                  <a:lnTo>
                    <a:pt x="328758" y="350292"/>
                  </a:lnTo>
                  <a:lnTo>
                    <a:pt x="330380" y="347932"/>
                  </a:lnTo>
                  <a:lnTo>
                    <a:pt x="335985" y="345572"/>
                  </a:lnTo>
                  <a:lnTo>
                    <a:pt x="342474" y="344392"/>
                  </a:lnTo>
                  <a:lnTo>
                    <a:pt x="344097" y="343655"/>
                  </a:lnTo>
                  <a:lnTo>
                    <a:pt x="344835" y="342032"/>
                  </a:lnTo>
                  <a:lnTo>
                    <a:pt x="344835" y="340410"/>
                  </a:lnTo>
                  <a:lnTo>
                    <a:pt x="343802" y="339525"/>
                  </a:lnTo>
                  <a:lnTo>
                    <a:pt x="337902" y="335837"/>
                  </a:lnTo>
                  <a:lnTo>
                    <a:pt x="335690" y="333183"/>
                  </a:lnTo>
                  <a:lnTo>
                    <a:pt x="336870" y="329938"/>
                  </a:lnTo>
                  <a:lnTo>
                    <a:pt x="339820" y="324186"/>
                  </a:lnTo>
                  <a:lnTo>
                    <a:pt x="341147" y="323006"/>
                  </a:lnTo>
                  <a:lnTo>
                    <a:pt x="342770" y="322268"/>
                  </a:lnTo>
                  <a:lnTo>
                    <a:pt x="343950" y="321973"/>
                  </a:lnTo>
                  <a:lnTo>
                    <a:pt x="345129" y="322711"/>
                  </a:lnTo>
                  <a:lnTo>
                    <a:pt x="343950" y="324333"/>
                  </a:lnTo>
                  <a:lnTo>
                    <a:pt x="343950" y="326251"/>
                  </a:lnTo>
                  <a:lnTo>
                    <a:pt x="344835" y="329348"/>
                  </a:lnTo>
                  <a:lnTo>
                    <a:pt x="344539" y="331560"/>
                  </a:lnTo>
                  <a:lnTo>
                    <a:pt x="345572" y="332298"/>
                  </a:lnTo>
                  <a:lnTo>
                    <a:pt x="346457" y="332003"/>
                  </a:lnTo>
                  <a:lnTo>
                    <a:pt x="346162" y="329200"/>
                  </a:lnTo>
                  <a:lnTo>
                    <a:pt x="346900" y="328611"/>
                  </a:lnTo>
                  <a:lnTo>
                    <a:pt x="348079" y="329200"/>
                  </a:lnTo>
                  <a:lnTo>
                    <a:pt x="348816" y="330675"/>
                  </a:lnTo>
                  <a:lnTo>
                    <a:pt x="350439" y="330675"/>
                  </a:lnTo>
                  <a:lnTo>
                    <a:pt x="353684" y="330380"/>
                  </a:lnTo>
                  <a:lnTo>
                    <a:pt x="355012" y="330380"/>
                  </a:lnTo>
                  <a:lnTo>
                    <a:pt x="355601" y="331708"/>
                  </a:lnTo>
                  <a:lnTo>
                    <a:pt x="355601" y="332445"/>
                  </a:lnTo>
                  <a:lnTo>
                    <a:pt x="349849" y="334805"/>
                  </a:lnTo>
                  <a:lnTo>
                    <a:pt x="349407" y="335985"/>
                  </a:lnTo>
                  <a:lnTo>
                    <a:pt x="356044" y="334363"/>
                  </a:lnTo>
                  <a:lnTo>
                    <a:pt x="361943" y="333478"/>
                  </a:lnTo>
                  <a:lnTo>
                    <a:pt x="367253" y="333920"/>
                  </a:lnTo>
                  <a:lnTo>
                    <a:pt x="373300" y="333920"/>
                  </a:lnTo>
                  <a:lnTo>
                    <a:pt x="378757" y="335395"/>
                  </a:lnTo>
                  <a:lnTo>
                    <a:pt x="380380" y="331413"/>
                  </a:lnTo>
                  <a:lnTo>
                    <a:pt x="382887" y="328020"/>
                  </a:lnTo>
                  <a:lnTo>
                    <a:pt x="385099" y="326103"/>
                  </a:lnTo>
                  <a:lnTo>
                    <a:pt x="387165" y="324038"/>
                  </a:lnTo>
                  <a:lnTo>
                    <a:pt x="387902" y="322416"/>
                  </a:lnTo>
                  <a:lnTo>
                    <a:pt x="388934" y="321236"/>
                  </a:lnTo>
                  <a:lnTo>
                    <a:pt x="392622" y="320056"/>
                  </a:lnTo>
                  <a:lnTo>
                    <a:pt x="395276" y="320941"/>
                  </a:lnTo>
                  <a:lnTo>
                    <a:pt x="397489" y="323006"/>
                  </a:lnTo>
                  <a:lnTo>
                    <a:pt x="394834" y="324481"/>
                  </a:lnTo>
                  <a:lnTo>
                    <a:pt x="394834" y="327431"/>
                  </a:lnTo>
                  <a:lnTo>
                    <a:pt x="393802" y="332593"/>
                  </a:lnTo>
                  <a:lnTo>
                    <a:pt x="394687" y="334068"/>
                  </a:lnTo>
                  <a:lnTo>
                    <a:pt x="395866" y="334953"/>
                  </a:lnTo>
                  <a:lnTo>
                    <a:pt x="397341" y="334658"/>
                  </a:lnTo>
                  <a:lnTo>
                    <a:pt x="399553" y="332593"/>
                  </a:lnTo>
                  <a:lnTo>
                    <a:pt x="400438" y="331413"/>
                  </a:lnTo>
                  <a:lnTo>
                    <a:pt x="402209" y="328315"/>
                  </a:lnTo>
                  <a:lnTo>
                    <a:pt x="403094" y="324923"/>
                  </a:lnTo>
                  <a:lnTo>
                    <a:pt x="403094" y="320794"/>
                  </a:lnTo>
                  <a:lnTo>
                    <a:pt x="403388" y="319023"/>
                  </a:lnTo>
                  <a:lnTo>
                    <a:pt x="404126" y="317401"/>
                  </a:lnTo>
                  <a:lnTo>
                    <a:pt x="406338" y="315484"/>
                  </a:lnTo>
                  <a:lnTo>
                    <a:pt x="409288" y="314894"/>
                  </a:lnTo>
                  <a:lnTo>
                    <a:pt x="412238" y="314894"/>
                  </a:lnTo>
                  <a:lnTo>
                    <a:pt x="414598" y="316516"/>
                  </a:lnTo>
                  <a:lnTo>
                    <a:pt x="416515" y="319466"/>
                  </a:lnTo>
                  <a:lnTo>
                    <a:pt x="417548" y="319466"/>
                  </a:lnTo>
                  <a:lnTo>
                    <a:pt x="419022" y="317106"/>
                  </a:lnTo>
                  <a:lnTo>
                    <a:pt x="419318" y="316221"/>
                  </a:lnTo>
                  <a:lnTo>
                    <a:pt x="418137" y="315631"/>
                  </a:lnTo>
                  <a:lnTo>
                    <a:pt x="417252" y="314304"/>
                  </a:lnTo>
                  <a:lnTo>
                    <a:pt x="416810" y="311649"/>
                  </a:lnTo>
                  <a:lnTo>
                    <a:pt x="419907" y="309142"/>
                  </a:lnTo>
                  <a:lnTo>
                    <a:pt x="419907" y="307519"/>
                  </a:lnTo>
                  <a:lnTo>
                    <a:pt x="420350" y="305602"/>
                  </a:lnTo>
                  <a:lnTo>
                    <a:pt x="421677" y="304274"/>
                  </a:lnTo>
                  <a:lnTo>
                    <a:pt x="423594" y="303980"/>
                  </a:lnTo>
                  <a:lnTo>
                    <a:pt x="425660" y="303980"/>
                  </a:lnTo>
                  <a:lnTo>
                    <a:pt x="427134" y="305012"/>
                  </a:lnTo>
                  <a:lnTo>
                    <a:pt x="428462" y="306487"/>
                  </a:lnTo>
                  <a:lnTo>
                    <a:pt x="428167" y="307814"/>
                  </a:lnTo>
                  <a:lnTo>
                    <a:pt x="426692" y="309437"/>
                  </a:lnTo>
                  <a:lnTo>
                    <a:pt x="424479" y="311206"/>
                  </a:lnTo>
                  <a:lnTo>
                    <a:pt x="423447" y="313566"/>
                  </a:lnTo>
                  <a:lnTo>
                    <a:pt x="421383" y="315041"/>
                  </a:lnTo>
                  <a:lnTo>
                    <a:pt x="421972" y="316959"/>
                  </a:lnTo>
                  <a:lnTo>
                    <a:pt x="421383" y="321678"/>
                  </a:lnTo>
                  <a:lnTo>
                    <a:pt x="421677" y="323448"/>
                  </a:lnTo>
                  <a:lnTo>
                    <a:pt x="420498" y="325071"/>
                  </a:lnTo>
                  <a:lnTo>
                    <a:pt x="421677" y="326251"/>
                  </a:lnTo>
                  <a:lnTo>
                    <a:pt x="423742" y="326693"/>
                  </a:lnTo>
                  <a:lnTo>
                    <a:pt x="424775" y="325218"/>
                  </a:lnTo>
                  <a:lnTo>
                    <a:pt x="427429" y="322563"/>
                  </a:lnTo>
                  <a:lnTo>
                    <a:pt x="430084" y="320794"/>
                  </a:lnTo>
                  <a:lnTo>
                    <a:pt x="434214" y="319023"/>
                  </a:lnTo>
                  <a:lnTo>
                    <a:pt x="435247" y="318286"/>
                  </a:lnTo>
                  <a:lnTo>
                    <a:pt x="436279" y="317106"/>
                  </a:lnTo>
                  <a:lnTo>
                    <a:pt x="436869" y="315779"/>
                  </a:lnTo>
                  <a:lnTo>
                    <a:pt x="436869" y="311944"/>
                  </a:lnTo>
                  <a:lnTo>
                    <a:pt x="437902" y="308552"/>
                  </a:lnTo>
                  <a:lnTo>
                    <a:pt x="441589" y="305012"/>
                  </a:lnTo>
                  <a:lnTo>
                    <a:pt x="442769" y="304127"/>
                  </a:lnTo>
                  <a:lnTo>
                    <a:pt x="448963" y="302209"/>
                  </a:lnTo>
                  <a:lnTo>
                    <a:pt x="447341" y="300440"/>
                  </a:lnTo>
                  <a:lnTo>
                    <a:pt x="445866" y="298522"/>
                  </a:lnTo>
                  <a:lnTo>
                    <a:pt x="442326" y="292180"/>
                  </a:lnTo>
                  <a:lnTo>
                    <a:pt x="441441" y="289673"/>
                  </a:lnTo>
                  <a:lnTo>
                    <a:pt x="440998" y="287018"/>
                  </a:lnTo>
                  <a:lnTo>
                    <a:pt x="441441" y="284806"/>
                  </a:lnTo>
                  <a:lnTo>
                    <a:pt x="442179" y="282446"/>
                  </a:lnTo>
                  <a:lnTo>
                    <a:pt x="442179" y="278906"/>
                  </a:lnTo>
                  <a:lnTo>
                    <a:pt x="445129" y="272121"/>
                  </a:lnTo>
                  <a:lnTo>
                    <a:pt x="446751" y="268729"/>
                  </a:lnTo>
                  <a:lnTo>
                    <a:pt x="447931" y="267402"/>
                  </a:lnTo>
                  <a:lnTo>
                    <a:pt x="449405" y="266369"/>
                  </a:lnTo>
                  <a:lnTo>
                    <a:pt x="451323" y="264157"/>
                  </a:lnTo>
                  <a:lnTo>
                    <a:pt x="452208" y="260764"/>
                  </a:lnTo>
                  <a:lnTo>
                    <a:pt x="453093" y="250145"/>
                  </a:lnTo>
                  <a:lnTo>
                    <a:pt x="452208" y="243213"/>
                  </a:lnTo>
                  <a:lnTo>
                    <a:pt x="451029" y="239526"/>
                  </a:lnTo>
                  <a:lnTo>
                    <a:pt x="450144" y="235691"/>
                  </a:lnTo>
                  <a:lnTo>
                    <a:pt x="450144" y="232594"/>
                  </a:lnTo>
                  <a:lnTo>
                    <a:pt x="451029" y="229644"/>
                  </a:lnTo>
                  <a:lnTo>
                    <a:pt x="453978" y="224629"/>
                  </a:lnTo>
                  <a:lnTo>
                    <a:pt x="454863" y="223892"/>
                  </a:lnTo>
                  <a:lnTo>
                    <a:pt x="458697" y="222564"/>
                  </a:lnTo>
                  <a:lnTo>
                    <a:pt x="461647" y="222564"/>
                  </a:lnTo>
                  <a:lnTo>
                    <a:pt x="464302" y="221827"/>
                  </a:lnTo>
                  <a:lnTo>
                    <a:pt x="465335" y="219024"/>
                  </a:lnTo>
                  <a:lnTo>
                    <a:pt x="465630" y="214895"/>
                  </a:lnTo>
                  <a:lnTo>
                    <a:pt x="466367" y="210913"/>
                  </a:lnTo>
                  <a:lnTo>
                    <a:pt x="467252" y="209290"/>
                  </a:lnTo>
                  <a:lnTo>
                    <a:pt x="468432" y="207815"/>
                  </a:lnTo>
                  <a:lnTo>
                    <a:pt x="469022" y="206193"/>
                  </a:lnTo>
                  <a:lnTo>
                    <a:pt x="469317" y="204423"/>
                  </a:lnTo>
                  <a:lnTo>
                    <a:pt x="470202" y="203833"/>
                  </a:lnTo>
                  <a:lnTo>
                    <a:pt x="471529" y="203833"/>
                  </a:lnTo>
                  <a:lnTo>
                    <a:pt x="472414" y="203095"/>
                  </a:lnTo>
                  <a:lnTo>
                    <a:pt x="473152" y="202358"/>
                  </a:lnTo>
                  <a:lnTo>
                    <a:pt x="474037" y="200883"/>
                  </a:lnTo>
                  <a:lnTo>
                    <a:pt x="475512" y="200293"/>
                  </a:lnTo>
                  <a:lnTo>
                    <a:pt x="475807" y="197048"/>
                  </a:lnTo>
                  <a:lnTo>
                    <a:pt x="477577" y="190559"/>
                  </a:lnTo>
                  <a:lnTo>
                    <a:pt x="478019" y="184954"/>
                  </a:lnTo>
                  <a:lnTo>
                    <a:pt x="477724" y="183184"/>
                  </a:lnTo>
                  <a:lnTo>
                    <a:pt x="478019" y="180972"/>
                  </a:lnTo>
                  <a:close/>
                  <a:moveTo>
                    <a:pt x="226694" y="357814"/>
                  </a:moveTo>
                  <a:lnTo>
                    <a:pt x="228021" y="356781"/>
                  </a:lnTo>
                  <a:lnTo>
                    <a:pt x="228907" y="355749"/>
                  </a:lnTo>
                  <a:lnTo>
                    <a:pt x="228464" y="355454"/>
                  </a:lnTo>
                  <a:lnTo>
                    <a:pt x="225366" y="355896"/>
                  </a:lnTo>
                  <a:lnTo>
                    <a:pt x="224039" y="354864"/>
                  </a:lnTo>
                  <a:lnTo>
                    <a:pt x="222564" y="354864"/>
                  </a:lnTo>
                  <a:lnTo>
                    <a:pt x="222564" y="356929"/>
                  </a:lnTo>
                  <a:lnTo>
                    <a:pt x="224187" y="356929"/>
                  </a:lnTo>
                  <a:lnTo>
                    <a:pt x="226546" y="357666"/>
                  </a:lnTo>
                  <a:close/>
                  <a:moveTo>
                    <a:pt x="174924" y="399259"/>
                  </a:moveTo>
                  <a:lnTo>
                    <a:pt x="175957" y="398226"/>
                  </a:lnTo>
                  <a:lnTo>
                    <a:pt x="177137" y="396604"/>
                  </a:lnTo>
                  <a:lnTo>
                    <a:pt x="174629" y="396309"/>
                  </a:lnTo>
                  <a:lnTo>
                    <a:pt x="171385" y="398226"/>
                  </a:lnTo>
                  <a:lnTo>
                    <a:pt x="171827" y="399111"/>
                  </a:lnTo>
                  <a:lnTo>
                    <a:pt x="172712" y="399406"/>
                  </a:lnTo>
                  <a:lnTo>
                    <a:pt x="175072" y="399406"/>
                  </a:lnTo>
                  <a:close/>
                  <a:moveTo>
                    <a:pt x="170057" y="397194"/>
                  </a:moveTo>
                  <a:lnTo>
                    <a:pt x="169320" y="395719"/>
                  </a:lnTo>
                  <a:lnTo>
                    <a:pt x="165190" y="396309"/>
                  </a:lnTo>
                  <a:lnTo>
                    <a:pt x="165485" y="397784"/>
                  </a:lnTo>
                  <a:lnTo>
                    <a:pt x="164452" y="401324"/>
                  </a:lnTo>
                  <a:lnTo>
                    <a:pt x="165337" y="402209"/>
                  </a:lnTo>
                  <a:lnTo>
                    <a:pt x="165337" y="402799"/>
                  </a:lnTo>
                  <a:lnTo>
                    <a:pt x="163863" y="404126"/>
                  </a:lnTo>
                  <a:lnTo>
                    <a:pt x="164747" y="404568"/>
                  </a:lnTo>
                  <a:lnTo>
                    <a:pt x="165043" y="405601"/>
                  </a:lnTo>
                  <a:lnTo>
                    <a:pt x="167108" y="404568"/>
                  </a:lnTo>
                  <a:lnTo>
                    <a:pt x="170205" y="401324"/>
                  </a:lnTo>
                  <a:lnTo>
                    <a:pt x="170205" y="396899"/>
                  </a:lnTo>
                  <a:close/>
                  <a:moveTo>
                    <a:pt x="177874" y="455453"/>
                  </a:moveTo>
                  <a:lnTo>
                    <a:pt x="175072" y="457665"/>
                  </a:lnTo>
                  <a:lnTo>
                    <a:pt x="176547" y="461205"/>
                  </a:lnTo>
                  <a:lnTo>
                    <a:pt x="178170" y="461943"/>
                  </a:lnTo>
                  <a:lnTo>
                    <a:pt x="181119" y="461353"/>
                  </a:lnTo>
                  <a:lnTo>
                    <a:pt x="182447" y="458403"/>
                  </a:lnTo>
                  <a:lnTo>
                    <a:pt x="181709" y="457813"/>
                  </a:lnTo>
                  <a:lnTo>
                    <a:pt x="177874" y="455601"/>
                  </a:lnTo>
                  <a:close/>
                  <a:moveTo>
                    <a:pt x="157225" y="419465"/>
                  </a:moveTo>
                  <a:lnTo>
                    <a:pt x="156636" y="421677"/>
                  </a:lnTo>
                  <a:lnTo>
                    <a:pt x="157521" y="421235"/>
                  </a:lnTo>
                  <a:lnTo>
                    <a:pt x="159438" y="418728"/>
                  </a:lnTo>
                  <a:lnTo>
                    <a:pt x="159438" y="417400"/>
                  </a:lnTo>
                  <a:lnTo>
                    <a:pt x="157225" y="419318"/>
                  </a:lnTo>
                  <a:close/>
                  <a:moveTo>
                    <a:pt x="154423" y="511942"/>
                  </a:moveTo>
                  <a:lnTo>
                    <a:pt x="153833" y="512385"/>
                  </a:lnTo>
                  <a:lnTo>
                    <a:pt x="153390" y="513270"/>
                  </a:lnTo>
                  <a:lnTo>
                    <a:pt x="152063" y="514155"/>
                  </a:lnTo>
                  <a:lnTo>
                    <a:pt x="150883" y="514155"/>
                  </a:lnTo>
                  <a:lnTo>
                    <a:pt x="147196" y="515187"/>
                  </a:lnTo>
                  <a:lnTo>
                    <a:pt x="145279" y="516514"/>
                  </a:lnTo>
                  <a:lnTo>
                    <a:pt x="145279" y="517399"/>
                  </a:lnTo>
                  <a:lnTo>
                    <a:pt x="144394" y="517989"/>
                  </a:lnTo>
                  <a:lnTo>
                    <a:pt x="143067" y="518432"/>
                  </a:lnTo>
                  <a:lnTo>
                    <a:pt x="146016" y="519759"/>
                  </a:lnTo>
                  <a:lnTo>
                    <a:pt x="148376" y="521824"/>
                  </a:lnTo>
                  <a:lnTo>
                    <a:pt x="150588" y="519464"/>
                  </a:lnTo>
                  <a:lnTo>
                    <a:pt x="150294" y="518137"/>
                  </a:lnTo>
                  <a:lnTo>
                    <a:pt x="150736" y="517694"/>
                  </a:lnTo>
                  <a:lnTo>
                    <a:pt x="152211" y="516957"/>
                  </a:lnTo>
                  <a:lnTo>
                    <a:pt x="153833" y="515187"/>
                  </a:lnTo>
                  <a:lnTo>
                    <a:pt x="155603" y="513712"/>
                  </a:lnTo>
                  <a:lnTo>
                    <a:pt x="157373" y="513122"/>
                  </a:lnTo>
                  <a:lnTo>
                    <a:pt x="157373" y="512090"/>
                  </a:lnTo>
                  <a:lnTo>
                    <a:pt x="156783" y="510762"/>
                  </a:lnTo>
                  <a:lnTo>
                    <a:pt x="154423" y="511942"/>
                  </a:lnTo>
                  <a:close/>
                  <a:moveTo>
                    <a:pt x="192034" y="445424"/>
                  </a:moveTo>
                  <a:lnTo>
                    <a:pt x="191296" y="446161"/>
                  </a:lnTo>
                  <a:lnTo>
                    <a:pt x="189674" y="449553"/>
                  </a:lnTo>
                  <a:lnTo>
                    <a:pt x="189674" y="452356"/>
                  </a:lnTo>
                  <a:lnTo>
                    <a:pt x="187608" y="456043"/>
                  </a:lnTo>
                  <a:lnTo>
                    <a:pt x="187608" y="457665"/>
                  </a:lnTo>
                  <a:lnTo>
                    <a:pt x="189969" y="457370"/>
                  </a:lnTo>
                  <a:lnTo>
                    <a:pt x="190854" y="453536"/>
                  </a:lnTo>
                  <a:lnTo>
                    <a:pt x="192476" y="450291"/>
                  </a:lnTo>
                  <a:lnTo>
                    <a:pt x="193066" y="446013"/>
                  </a:lnTo>
                  <a:lnTo>
                    <a:pt x="192476" y="444981"/>
                  </a:lnTo>
                  <a:lnTo>
                    <a:pt x="191886" y="445276"/>
                  </a:lnTo>
                  <a:close/>
                  <a:moveTo>
                    <a:pt x="287608" y="355454"/>
                  </a:moveTo>
                  <a:lnTo>
                    <a:pt x="286575" y="353831"/>
                  </a:lnTo>
                  <a:lnTo>
                    <a:pt x="285986" y="352062"/>
                  </a:lnTo>
                  <a:lnTo>
                    <a:pt x="285986" y="346752"/>
                  </a:lnTo>
                  <a:lnTo>
                    <a:pt x="282298" y="347047"/>
                  </a:lnTo>
                  <a:lnTo>
                    <a:pt x="278611" y="345867"/>
                  </a:lnTo>
                  <a:lnTo>
                    <a:pt x="275071" y="344097"/>
                  </a:lnTo>
                  <a:lnTo>
                    <a:pt x="271383" y="342917"/>
                  </a:lnTo>
                  <a:lnTo>
                    <a:pt x="267991" y="343212"/>
                  </a:lnTo>
                  <a:lnTo>
                    <a:pt x="264747" y="344392"/>
                  </a:lnTo>
                  <a:lnTo>
                    <a:pt x="261649" y="346457"/>
                  </a:lnTo>
                  <a:lnTo>
                    <a:pt x="258995" y="346457"/>
                  </a:lnTo>
                  <a:lnTo>
                    <a:pt x="260027" y="349407"/>
                  </a:lnTo>
                  <a:lnTo>
                    <a:pt x="259584" y="351324"/>
                  </a:lnTo>
                  <a:lnTo>
                    <a:pt x="258405" y="352799"/>
                  </a:lnTo>
                  <a:lnTo>
                    <a:pt x="255603" y="354126"/>
                  </a:lnTo>
                  <a:lnTo>
                    <a:pt x="251030" y="354126"/>
                  </a:lnTo>
                  <a:lnTo>
                    <a:pt x="248228" y="355306"/>
                  </a:lnTo>
                  <a:lnTo>
                    <a:pt x="246605" y="355306"/>
                  </a:lnTo>
                  <a:lnTo>
                    <a:pt x="244393" y="353389"/>
                  </a:lnTo>
                  <a:lnTo>
                    <a:pt x="242770" y="350734"/>
                  </a:lnTo>
                  <a:lnTo>
                    <a:pt x="241295" y="350734"/>
                  </a:lnTo>
                  <a:lnTo>
                    <a:pt x="238788" y="352652"/>
                  </a:lnTo>
                  <a:lnTo>
                    <a:pt x="237313" y="353537"/>
                  </a:lnTo>
                  <a:lnTo>
                    <a:pt x="236428" y="356044"/>
                  </a:lnTo>
                  <a:lnTo>
                    <a:pt x="235543" y="357666"/>
                  </a:lnTo>
                  <a:lnTo>
                    <a:pt x="235101" y="359436"/>
                  </a:lnTo>
                  <a:lnTo>
                    <a:pt x="233626" y="362386"/>
                  </a:lnTo>
                  <a:lnTo>
                    <a:pt x="230823" y="364008"/>
                  </a:lnTo>
                  <a:lnTo>
                    <a:pt x="226399" y="367548"/>
                  </a:lnTo>
                  <a:lnTo>
                    <a:pt x="224334" y="368728"/>
                  </a:lnTo>
                  <a:lnTo>
                    <a:pt x="219761" y="370940"/>
                  </a:lnTo>
                  <a:lnTo>
                    <a:pt x="217697" y="372563"/>
                  </a:lnTo>
                  <a:lnTo>
                    <a:pt x="219024" y="372563"/>
                  </a:lnTo>
                  <a:lnTo>
                    <a:pt x="224187" y="370351"/>
                  </a:lnTo>
                  <a:lnTo>
                    <a:pt x="226694" y="369908"/>
                  </a:lnTo>
                  <a:lnTo>
                    <a:pt x="227727" y="369908"/>
                  </a:lnTo>
                  <a:lnTo>
                    <a:pt x="227727" y="372858"/>
                  </a:lnTo>
                  <a:lnTo>
                    <a:pt x="228611" y="373595"/>
                  </a:lnTo>
                  <a:lnTo>
                    <a:pt x="230381" y="373890"/>
                  </a:lnTo>
                  <a:lnTo>
                    <a:pt x="230381" y="376250"/>
                  </a:lnTo>
                  <a:lnTo>
                    <a:pt x="229496" y="377135"/>
                  </a:lnTo>
                  <a:lnTo>
                    <a:pt x="229496" y="378757"/>
                  </a:lnTo>
                  <a:lnTo>
                    <a:pt x="228169" y="380675"/>
                  </a:lnTo>
                  <a:lnTo>
                    <a:pt x="229792" y="382150"/>
                  </a:lnTo>
                  <a:lnTo>
                    <a:pt x="229792" y="384805"/>
                  </a:lnTo>
                  <a:lnTo>
                    <a:pt x="232594" y="384805"/>
                  </a:lnTo>
                  <a:lnTo>
                    <a:pt x="235395" y="385247"/>
                  </a:lnTo>
                  <a:lnTo>
                    <a:pt x="233626" y="389377"/>
                  </a:lnTo>
                  <a:lnTo>
                    <a:pt x="234953" y="388934"/>
                  </a:lnTo>
                  <a:lnTo>
                    <a:pt x="237903" y="389672"/>
                  </a:lnTo>
                  <a:lnTo>
                    <a:pt x="239673" y="389672"/>
                  </a:lnTo>
                  <a:lnTo>
                    <a:pt x="242476" y="387017"/>
                  </a:lnTo>
                  <a:lnTo>
                    <a:pt x="243508" y="382887"/>
                  </a:lnTo>
                  <a:lnTo>
                    <a:pt x="244393" y="382002"/>
                  </a:lnTo>
                  <a:lnTo>
                    <a:pt x="245720" y="381560"/>
                  </a:lnTo>
                  <a:lnTo>
                    <a:pt x="246900" y="379937"/>
                  </a:lnTo>
                  <a:lnTo>
                    <a:pt x="249407" y="375070"/>
                  </a:lnTo>
                  <a:lnTo>
                    <a:pt x="250588" y="371825"/>
                  </a:lnTo>
                  <a:lnTo>
                    <a:pt x="259584" y="367401"/>
                  </a:lnTo>
                  <a:lnTo>
                    <a:pt x="261060" y="367401"/>
                  </a:lnTo>
                  <a:lnTo>
                    <a:pt x="265484" y="367991"/>
                  </a:lnTo>
                  <a:lnTo>
                    <a:pt x="268287" y="369318"/>
                  </a:lnTo>
                  <a:lnTo>
                    <a:pt x="272564" y="374038"/>
                  </a:lnTo>
                  <a:lnTo>
                    <a:pt x="274039" y="375218"/>
                  </a:lnTo>
                  <a:lnTo>
                    <a:pt x="274629" y="372268"/>
                  </a:lnTo>
                  <a:lnTo>
                    <a:pt x="275661" y="369613"/>
                  </a:lnTo>
                  <a:lnTo>
                    <a:pt x="277283" y="367106"/>
                  </a:lnTo>
                  <a:lnTo>
                    <a:pt x="279053" y="364746"/>
                  </a:lnTo>
                  <a:lnTo>
                    <a:pt x="283478" y="361206"/>
                  </a:lnTo>
                  <a:lnTo>
                    <a:pt x="288493" y="358551"/>
                  </a:lnTo>
                  <a:lnTo>
                    <a:pt x="286871" y="357814"/>
                  </a:lnTo>
                  <a:lnTo>
                    <a:pt x="287460" y="355454"/>
                  </a:lnTo>
                  <a:close/>
                  <a:moveTo>
                    <a:pt x="215485" y="382150"/>
                  </a:moveTo>
                  <a:lnTo>
                    <a:pt x="215780" y="381117"/>
                  </a:lnTo>
                  <a:lnTo>
                    <a:pt x="214600" y="379937"/>
                  </a:lnTo>
                  <a:lnTo>
                    <a:pt x="213125" y="379053"/>
                  </a:lnTo>
                  <a:lnTo>
                    <a:pt x="213125" y="377135"/>
                  </a:lnTo>
                  <a:lnTo>
                    <a:pt x="214452" y="375070"/>
                  </a:lnTo>
                  <a:lnTo>
                    <a:pt x="209732" y="375070"/>
                  </a:lnTo>
                  <a:lnTo>
                    <a:pt x="205012" y="374480"/>
                  </a:lnTo>
                  <a:lnTo>
                    <a:pt x="207077" y="371088"/>
                  </a:lnTo>
                  <a:lnTo>
                    <a:pt x="209585" y="367843"/>
                  </a:lnTo>
                  <a:lnTo>
                    <a:pt x="209880" y="366368"/>
                  </a:lnTo>
                  <a:lnTo>
                    <a:pt x="209142" y="364893"/>
                  </a:lnTo>
                  <a:lnTo>
                    <a:pt x="207815" y="363861"/>
                  </a:lnTo>
                  <a:lnTo>
                    <a:pt x="206192" y="363418"/>
                  </a:lnTo>
                  <a:lnTo>
                    <a:pt x="203981" y="364303"/>
                  </a:lnTo>
                  <a:lnTo>
                    <a:pt x="201916" y="365483"/>
                  </a:lnTo>
                  <a:lnTo>
                    <a:pt x="200588" y="365926"/>
                  </a:lnTo>
                  <a:lnTo>
                    <a:pt x="199113" y="365926"/>
                  </a:lnTo>
                  <a:lnTo>
                    <a:pt x="195574" y="365041"/>
                  </a:lnTo>
                  <a:lnTo>
                    <a:pt x="192476" y="362976"/>
                  </a:lnTo>
                  <a:lnTo>
                    <a:pt x="191148" y="360026"/>
                  </a:lnTo>
                  <a:lnTo>
                    <a:pt x="189674" y="357224"/>
                  </a:lnTo>
                  <a:lnTo>
                    <a:pt x="186724" y="355896"/>
                  </a:lnTo>
                  <a:lnTo>
                    <a:pt x="183479" y="355601"/>
                  </a:lnTo>
                  <a:lnTo>
                    <a:pt x="182299" y="355896"/>
                  </a:lnTo>
                  <a:lnTo>
                    <a:pt x="177432" y="358256"/>
                  </a:lnTo>
                  <a:lnTo>
                    <a:pt x="176694" y="359584"/>
                  </a:lnTo>
                  <a:lnTo>
                    <a:pt x="176252" y="361206"/>
                  </a:lnTo>
                  <a:lnTo>
                    <a:pt x="174335" y="364156"/>
                  </a:lnTo>
                  <a:lnTo>
                    <a:pt x="171974" y="365188"/>
                  </a:lnTo>
                  <a:lnTo>
                    <a:pt x="169172" y="365188"/>
                  </a:lnTo>
                  <a:lnTo>
                    <a:pt x="168139" y="365778"/>
                  </a:lnTo>
                  <a:lnTo>
                    <a:pt x="167402" y="366958"/>
                  </a:lnTo>
                  <a:lnTo>
                    <a:pt x="166517" y="367548"/>
                  </a:lnTo>
                  <a:lnTo>
                    <a:pt x="162536" y="368728"/>
                  </a:lnTo>
                  <a:lnTo>
                    <a:pt x="160028" y="370056"/>
                  </a:lnTo>
                  <a:lnTo>
                    <a:pt x="160323" y="371088"/>
                  </a:lnTo>
                  <a:lnTo>
                    <a:pt x="160913" y="371973"/>
                  </a:lnTo>
                  <a:lnTo>
                    <a:pt x="160618" y="373595"/>
                  </a:lnTo>
                  <a:lnTo>
                    <a:pt x="156931" y="372415"/>
                  </a:lnTo>
                  <a:lnTo>
                    <a:pt x="155898" y="372415"/>
                  </a:lnTo>
                  <a:lnTo>
                    <a:pt x="154571" y="372858"/>
                  </a:lnTo>
                  <a:lnTo>
                    <a:pt x="153833" y="375955"/>
                  </a:lnTo>
                  <a:lnTo>
                    <a:pt x="156046" y="377430"/>
                  </a:lnTo>
                  <a:lnTo>
                    <a:pt x="159586" y="380380"/>
                  </a:lnTo>
                  <a:lnTo>
                    <a:pt x="162093" y="382150"/>
                  </a:lnTo>
                  <a:lnTo>
                    <a:pt x="162682" y="383182"/>
                  </a:lnTo>
                  <a:lnTo>
                    <a:pt x="164452" y="387165"/>
                  </a:lnTo>
                  <a:lnTo>
                    <a:pt x="162093" y="387165"/>
                  </a:lnTo>
                  <a:lnTo>
                    <a:pt x="160175" y="385985"/>
                  </a:lnTo>
                  <a:lnTo>
                    <a:pt x="158848" y="383330"/>
                  </a:lnTo>
                  <a:lnTo>
                    <a:pt x="156340" y="381117"/>
                  </a:lnTo>
                  <a:lnTo>
                    <a:pt x="155898" y="383035"/>
                  </a:lnTo>
                  <a:lnTo>
                    <a:pt x="155898" y="384952"/>
                  </a:lnTo>
                  <a:lnTo>
                    <a:pt x="156636" y="386574"/>
                  </a:lnTo>
                  <a:lnTo>
                    <a:pt x="159143" y="389229"/>
                  </a:lnTo>
                  <a:lnTo>
                    <a:pt x="160175" y="390852"/>
                  </a:lnTo>
                  <a:lnTo>
                    <a:pt x="159733" y="393212"/>
                  </a:lnTo>
                  <a:lnTo>
                    <a:pt x="158701" y="395424"/>
                  </a:lnTo>
                  <a:lnTo>
                    <a:pt x="160913" y="393949"/>
                  </a:lnTo>
                  <a:lnTo>
                    <a:pt x="163421" y="390999"/>
                  </a:lnTo>
                  <a:lnTo>
                    <a:pt x="166075" y="389524"/>
                  </a:lnTo>
                  <a:lnTo>
                    <a:pt x="168582" y="390262"/>
                  </a:lnTo>
                  <a:lnTo>
                    <a:pt x="169615" y="391442"/>
                  </a:lnTo>
                  <a:lnTo>
                    <a:pt x="170942" y="392327"/>
                  </a:lnTo>
                  <a:lnTo>
                    <a:pt x="172270" y="392327"/>
                  </a:lnTo>
                  <a:lnTo>
                    <a:pt x="173450" y="391589"/>
                  </a:lnTo>
                  <a:lnTo>
                    <a:pt x="174040" y="389967"/>
                  </a:lnTo>
                  <a:lnTo>
                    <a:pt x="174040" y="388345"/>
                  </a:lnTo>
                  <a:lnTo>
                    <a:pt x="173155" y="387165"/>
                  </a:lnTo>
                  <a:lnTo>
                    <a:pt x="171974" y="386722"/>
                  </a:lnTo>
                  <a:lnTo>
                    <a:pt x="170500" y="387312"/>
                  </a:lnTo>
                  <a:lnTo>
                    <a:pt x="169320" y="387312"/>
                  </a:lnTo>
                  <a:lnTo>
                    <a:pt x="169320" y="382445"/>
                  </a:lnTo>
                  <a:lnTo>
                    <a:pt x="167993" y="379790"/>
                  </a:lnTo>
                  <a:lnTo>
                    <a:pt x="169320" y="378610"/>
                  </a:lnTo>
                  <a:lnTo>
                    <a:pt x="170942" y="377578"/>
                  </a:lnTo>
                  <a:lnTo>
                    <a:pt x="172270" y="378315"/>
                  </a:lnTo>
                  <a:lnTo>
                    <a:pt x="174777" y="380085"/>
                  </a:lnTo>
                  <a:lnTo>
                    <a:pt x="176252" y="384215"/>
                  </a:lnTo>
                  <a:lnTo>
                    <a:pt x="179055" y="387754"/>
                  </a:lnTo>
                  <a:lnTo>
                    <a:pt x="179644" y="390557"/>
                  </a:lnTo>
                  <a:lnTo>
                    <a:pt x="177727" y="392769"/>
                  </a:lnTo>
                  <a:lnTo>
                    <a:pt x="179497" y="393654"/>
                  </a:lnTo>
                  <a:lnTo>
                    <a:pt x="181562" y="393654"/>
                  </a:lnTo>
                  <a:lnTo>
                    <a:pt x="179497" y="398521"/>
                  </a:lnTo>
                  <a:lnTo>
                    <a:pt x="176990" y="402946"/>
                  </a:lnTo>
                  <a:lnTo>
                    <a:pt x="175220" y="405453"/>
                  </a:lnTo>
                  <a:lnTo>
                    <a:pt x="173302" y="407666"/>
                  </a:lnTo>
                  <a:lnTo>
                    <a:pt x="170500" y="408551"/>
                  </a:lnTo>
                  <a:lnTo>
                    <a:pt x="170057" y="409288"/>
                  </a:lnTo>
                  <a:lnTo>
                    <a:pt x="170057" y="413418"/>
                  </a:lnTo>
                  <a:lnTo>
                    <a:pt x="170500" y="416368"/>
                  </a:lnTo>
                  <a:lnTo>
                    <a:pt x="169910" y="418728"/>
                  </a:lnTo>
                  <a:lnTo>
                    <a:pt x="170795" y="419908"/>
                  </a:lnTo>
                  <a:lnTo>
                    <a:pt x="171974" y="420940"/>
                  </a:lnTo>
                  <a:lnTo>
                    <a:pt x="173302" y="423742"/>
                  </a:lnTo>
                  <a:lnTo>
                    <a:pt x="172859" y="426987"/>
                  </a:lnTo>
                  <a:lnTo>
                    <a:pt x="172565" y="428019"/>
                  </a:lnTo>
                  <a:lnTo>
                    <a:pt x="171680" y="428462"/>
                  </a:lnTo>
                  <a:lnTo>
                    <a:pt x="168730" y="429199"/>
                  </a:lnTo>
                  <a:lnTo>
                    <a:pt x="170057" y="432592"/>
                  </a:lnTo>
                  <a:lnTo>
                    <a:pt x="171385" y="433182"/>
                  </a:lnTo>
                  <a:lnTo>
                    <a:pt x="173007" y="433182"/>
                  </a:lnTo>
                  <a:lnTo>
                    <a:pt x="180234" y="435837"/>
                  </a:lnTo>
                  <a:lnTo>
                    <a:pt x="181119" y="434657"/>
                  </a:lnTo>
                  <a:lnTo>
                    <a:pt x="181709" y="433182"/>
                  </a:lnTo>
                  <a:lnTo>
                    <a:pt x="179644" y="430674"/>
                  </a:lnTo>
                  <a:lnTo>
                    <a:pt x="178907" y="429199"/>
                  </a:lnTo>
                  <a:lnTo>
                    <a:pt x="178612" y="427577"/>
                  </a:lnTo>
                  <a:lnTo>
                    <a:pt x="179349" y="424627"/>
                  </a:lnTo>
                  <a:lnTo>
                    <a:pt x="180824" y="421677"/>
                  </a:lnTo>
                  <a:lnTo>
                    <a:pt x="181857" y="420202"/>
                  </a:lnTo>
                  <a:lnTo>
                    <a:pt x="183479" y="420202"/>
                  </a:lnTo>
                  <a:lnTo>
                    <a:pt x="185101" y="420498"/>
                  </a:lnTo>
                  <a:lnTo>
                    <a:pt x="185691" y="421530"/>
                  </a:lnTo>
                  <a:lnTo>
                    <a:pt x="185691" y="422857"/>
                  </a:lnTo>
                  <a:lnTo>
                    <a:pt x="185249" y="423447"/>
                  </a:lnTo>
                  <a:lnTo>
                    <a:pt x="184512" y="423447"/>
                  </a:lnTo>
                  <a:lnTo>
                    <a:pt x="183332" y="424185"/>
                  </a:lnTo>
                  <a:lnTo>
                    <a:pt x="183332" y="425660"/>
                  </a:lnTo>
                  <a:lnTo>
                    <a:pt x="185101" y="429790"/>
                  </a:lnTo>
                  <a:lnTo>
                    <a:pt x="185544" y="433034"/>
                  </a:lnTo>
                  <a:lnTo>
                    <a:pt x="184659" y="436279"/>
                  </a:lnTo>
                  <a:lnTo>
                    <a:pt x="184069" y="437312"/>
                  </a:lnTo>
                  <a:lnTo>
                    <a:pt x="183184" y="438049"/>
                  </a:lnTo>
                  <a:lnTo>
                    <a:pt x="182594" y="439081"/>
                  </a:lnTo>
                  <a:lnTo>
                    <a:pt x="182594" y="440409"/>
                  </a:lnTo>
                  <a:lnTo>
                    <a:pt x="188347" y="437607"/>
                  </a:lnTo>
                  <a:lnTo>
                    <a:pt x="193508" y="433477"/>
                  </a:lnTo>
                  <a:lnTo>
                    <a:pt x="191886" y="429937"/>
                  </a:lnTo>
                  <a:lnTo>
                    <a:pt x="192771" y="428167"/>
                  </a:lnTo>
                  <a:lnTo>
                    <a:pt x="194541" y="428167"/>
                  </a:lnTo>
                  <a:lnTo>
                    <a:pt x="197343" y="428905"/>
                  </a:lnTo>
                  <a:lnTo>
                    <a:pt x="199555" y="428905"/>
                  </a:lnTo>
                  <a:lnTo>
                    <a:pt x="202800" y="421382"/>
                  </a:lnTo>
                  <a:lnTo>
                    <a:pt x="203242" y="418285"/>
                  </a:lnTo>
                  <a:lnTo>
                    <a:pt x="202800" y="415188"/>
                  </a:lnTo>
                  <a:lnTo>
                    <a:pt x="203981" y="411796"/>
                  </a:lnTo>
                  <a:lnTo>
                    <a:pt x="204718" y="408551"/>
                  </a:lnTo>
                  <a:lnTo>
                    <a:pt x="205603" y="405453"/>
                  </a:lnTo>
                  <a:lnTo>
                    <a:pt x="206783" y="402504"/>
                  </a:lnTo>
                  <a:lnTo>
                    <a:pt x="208110" y="398521"/>
                  </a:lnTo>
                  <a:lnTo>
                    <a:pt x="210027" y="394834"/>
                  </a:lnTo>
                  <a:lnTo>
                    <a:pt x="216369" y="387607"/>
                  </a:lnTo>
                  <a:lnTo>
                    <a:pt x="217107" y="386427"/>
                  </a:lnTo>
                  <a:lnTo>
                    <a:pt x="217107" y="385395"/>
                  </a:lnTo>
                  <a:lnTo>
                    <a:pt x="214747" y="383772"/>
                  </a:lnTo>
                  <a:lnTo>
                    <a:pt x="215485" y="382740"/>
                  </a:lnTo>
                  <a:close/>
                </a:path>
              </a:pathLst>
            </a:custGeom>
            <a:grpFill/>
            <a:ln w="3175" cap="flat">
              <a:solidFill>
                <a:schemeClr val="bg2">
                  <a:lumMod val="90000"/>
                </a:schemeClr>
              </a:solid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5F565E35-6BAC-FC75-CA43-E51D7DA2FC83}"/>
                </a:ext>
              </a:extLst>
            </p:cNvPr>
            <p:cNvSpPr/>
            <p:nvPr/>
          </p:nvSpPr>
          <p:spPr>
            <a:xfrm>
              <a:off x="6701746" y="3394276"/>
              <a:ext cx="113420" cy="120205"/>
            </a:xfrm>
            <a:custGeom>
              <a:avLst/>
              <a:gdLst>
                <a:gd name="connsiteX0" fmla="*/ 112241 w 113420"/>
                <a:gd name="connsiteY0" fmla="*/ 29646 h 120205"/>
                <a:gd name="connsiteX1" fmla="*/ 109438 w 113420"/>
                <a:gd name="connsiteY1" fmla="*/ 30236 h 120205"/>
                <a:gd name="connsiteX2" fmla="*/ 106931 w 113420"/>
                <a:gd name="connsiteY2" fmla="*/ 30973 h 120205"/>
                <a:gd name="connsiteX3" fmla="*/ 105309 w 113420"/>
                <a:gd name="connsiteY3" fmla="*/ 26106 h 120205"/>
                <a:gd name="connsiteX4" fmla="*/ 107374 w 113420"/>
                <a:gd name="connsiteY4" fmla="*/ 25516 h 120205"/>
                <a:gd name="connsiteX5" fmla="*/ 105456 w 113420"/>
                <a:gd name="connsiteY5" fmla="*/ 19321 h 120205"/>
                <a:gd name="connsiteX6" fmla="*/ 103539 w 113420"/>
                <a:gd name="connsiteY6" fmla="*/ 12832 h 120205"/>
                <a:gd name="connsiteX7" fmla="*/ 101769 w 113420"/>
                <a:gd name="connsiteY7" fmla="*/ 6490 h 120205"/>
                <a:gd name="connsiteX8" fmla="*/ 99851 w 113420"/>
                <a:gd name="connsiteY8" fmla="*/ 0 h 120205"/>
                <a:gd name="connsiteX9" fmla="*/ 93067 w 113420"/>
                <a:gd name="connsiteY9" fmla="*/ 3982 h 120205"/>
                <a:gd name="connsiteX10" fmla="*/ 86282 w 113420"/>
                <a:gd name="connsiteY10" fmla="*/ 7964 h 120205"/>
                <a:gd name="connsiteX11" fmla="*/ 81120 w 113420"/>
                <a:gd name="connsiteY11" fmla="*/ 11062 h 120205"/>
                <a:gd name="connsiteX12" fmla="*/ 73303 w 113420"/>
                <a:gd name="connsiteY12" fmla="*/ 15781 h 120205"/>
                <a:gd name="connsiteX13" fmla="*/ 68583 w 113420"/>
                <a:gd name="connsiteY13" fmla="*/ 18584 h 120205"/>
                <a:gd name="connsiteX14" fmla="*/ 61799 w 113420"/>
                <a:gd name="connsiteY14" fmla="*/ 22714 h 120205"/>
                <a:gd name="connsiteX15" fmla="*/ 55899 w 113420"/>
                <a:gd name="connsiteY15" fmla="*/ 26401 h 120205"/>
                <a:gd name="connsiteX16" fmla="*/ 48820 w 113420"/>
                <a:gd name="connsiteY16" fmla="*/ 30678 h 120205"/>
                <a:gd name="connsiteX17" fmla="*/ 39970 w 113420"/>
                <a:gd name="connsiteY17" fmla="*/ 29351 h 120205"/>
                <a:gd name="connsiteX18" fmla="*/ 37168 w 113420"/>
                <a:gd name="connsiteY18" fmla="*/ 28613 h 120205"/>
                <a:gd name="connsiteX19" fmla="*/ 34808 w 113420"/>
                <a:gd name="connsiteY19" fmla="*/ 26548 h 120205"/>
                <a:gd name="connsiteX20" fmla="*/ 33186 w 113420"/>
                <a:gd name="connsiteY20" fmla="*/ 25516 h 120205"/>
                <a:gd name="connsiteX21" fmla="*/ 28908 w 113420"/>
                <a:gd name="connsiteY21" fmla="*/ 24336 h 120205"/>
                <a:gd name="connsiteX22" fmla="*/ 26253 w 113420"/>
                <a:gd name="connsiteY22" fmla="*/ 20501 h 120205"/>
                <a:gd name="connsiteX23" fmla="*/ 24631 w 113420"/>
                <a:gd name="connsiteY23" fmla="*/ 19174 h 120205"/>
                <a:gd name="connsiteX24" fmla="*/ 21828 w 113420"/>
                <a:gd name="connsiteY24" fmla="*/ 18584 h 120205"/>
                <a:gd name="connsiteX25" fmla="*/ 20501 w 113420"/>
                <a:gd name="connsiteY25" fmla="*/ 18731 h 120205"/>
                <a:gd name="connsiteX26" fmla="*/ 17256 w 113420"/>
                <a:gd name="connsiteY26" fmla="*/ 20059 h 120205"/>
                <a:gd name="connsiteX27" fmla="*/ 16814 w 113420"/>
                <a:gd name="connsiteY27" fmla="*/ 20501 h 120205"/>
                <a:gd name="connsiteX28" fmla="*/ 16224 w 113420"/>
                <a:gd name="connsiteY28" fmla="*/ 21239 h 120205"/>
                <a:gd name="connsiteX29" fmla="*/ 16076 w 113420"/>
                <a:gd name="connsiteY29" fmla="*/ 21829 h 120205"/>
                <a:gd name="connsiteX30" fmla="*/ 15634 w 113420"/>
                <a:gd name="connsiteY30" fmla="*/ 28318 h 120205"/>
                <a:gd name="connsiteX31" fmla="*/ 16224 w 113420"/>
                <a:gd name="connsiteY31" fmla="*/ 32890 h 120205"/>
                <a:gd name="connsiteX32" fmla="*/ 15192 w 113420"/>
                <a:gd name="connsiteY32" fmla="*/ 36873 h 120205"/>
                <a:gd name="connsiteX33" fmla="*/ 15192 w 113420"/>
                <a:gd name="connsiteY33" fmla="*/ 40265 h 120205"/>
                <a:gd name="connsiteX34" fmla="*/ 15929 w 113420"/>
                <a:gd name="connsiteY34" fmla="*/ 46607 h 120205"/>
                <a:gd name="connsiteX35" fmla="*/ 14307 w 113420"/>
                <a:gd name="connsiteY35" fmla="*/ 49262 h 120205"/>
                <a:gd name="connsiteX36" fmla="*/ 13422 w 113420"/>
                <a:gd name="connsiteY36" fmla="*/ 52359 h 120205"/>
                <a:gd name="connsiteX37" fmla="*/ 12979 w 113420"/>
                <a:gd name="connsiteY37" fmla="*/ 54867 h 120205"/>
                <a:gd name="connsiteX38" fmla="*/ 12389 w 113420"/>
                <a:gd name="connsiteY38" fmla="*/ 59291 h 120205"/>
                <a:gd name="connsiteX39" fmla="*/ 12389 w 113420"/>
                <a:gd name="connsiteY39" fmla="*/ 59291 h 120205"/>
                <a:gd name="connsiteX40" fmla="*/ 11799 w 113420"/>
                <a:gd name="connsiteY40" fmla="*/ 61946 h 120205"/>
                <a:gd name="connsiteX41" fmla="*/ 11947 w 113420"/>
                <a:gd name="connsiteY41" fmla="*/ 62389 h 120205"/>
                <a:gd name="connsiteX42" fmla="*/ 12684 w 113420"/>
                <a:gd name="connsiteY42" fmla="*/ 64749 h 120205"/>
                <a:gd name="connsiteX43" fmla="*/ 11209 w 113420"/>
                <a:gd name="connsiteY43" fmla="*/ 69026 h 120205"/>
                <a:gd name="connsiteX44" fmla="*/ 9587 w 113420"/>
                <a:gd name="connsiteY44" fmla="*/ 72566 h 120205"/>
                <a:gd name="connsiteX45" fmla="*/ 8997 w 113420"/>
                <a:gd name="connsiteY45" fmla="*/ 74188 h 120205"/>
                <a:gd name="connsiteX46" fmla="*/ 7522 w 113420"/>
                <a:gd name="connsiteY46" fmla="*/ 77875 h 120205"/>
                <a:gd name="connsiteX47" fmla="*/ 5752 w 113420"/>
                <a:gd name="connsiteY47" fmla="*/ 82153 h 120205"/>
                <a:gd name="connsiteX48" fmla="*/ 5015 w 113420"/>
                <a:gd name="connsiteY48" fmla="*/ 85102 h 120205"/>
                <a:gd name="connsiteX49" fmla="*/ 5162 w 113420"/>
                <a:gd name="connsiteY49" fmla="*/ 86135 h 120205"/>
                <a:gd name="connsiteX50" fmla="*/ 4720 w 113420"/>
                <a:gd name="connsiteY50" fmla="*/ 91592 h 120205"/>
                <a:gd name="connsiteX51" fmla="*/ 5015 w 113420"/>
                <a:gd name="connsiteY51" fmla="*/ 93067 h 120205"/>
                <a:gd name="connsiteX52" fmla="*/ 3097 w 113420"/>
                <a:gd name="connsiteY52" fmla="*/ 97787 h 120205"/>
                <a:gd name="connsiteX53" fmla="*/ 2655 w 113420"/>
                <a:gd name="connsiteY53" fmla="*/ 100146 h 120205"/>
                <a:gd name="connsiteX54" fmla="*/ 1917 w 113420"/>
                <a:gd name="connsiteY54" fmla="*/ 103244 h 120205"/>
                <a:gd name="connsiteX55" fmla="*/ 590 w 113420"/>
                <a:gd name="connsiteY55" fmla="*/ 109734 h 120205"/>
                <a:gd name="connsiteX56" fmla="*/ 737 w 113420"/>
                <a:gd name="connsiteY56" fmla="*/ 111798 h 120205"/>
                <a:gd name="connsiteX57" fmla="*/ 0 w 113420"/>
                <a:gd name="connsiteY57" fmla="*/ 115486 h 120205"/>
                <a:gd name="connsiteX58" fmla="*/ 5605 w 113420"/>
                <a:gd name="connsiteY58" fmla="*/ 116371 h 120205"/>
                <a:gd name="connsiteX59" fmla="*/ 10177 w 113420"/>
                <a:gd name="connsiteY59" fmla="*/ 117256 h 120205"/>
                <a:gd name="connsiteX60" fmla="*/ 16814 w 113420"/>
                <a:gd name="connsiteY60" fmla="*/ 118288 h 120205"/>
                <a:gd name="connsiteX61" fmla="*/ 23746 w 113420"/>
                <a:gd name="connsiteY61" fmla="*/ 119468 h 120205"/>
                <a:gd name="connsiteX62" fmla="*/ 27876 w 113420"/>
                <a:gd name="connsiteY62" fmla="*/ 120205 h 120205"/>
                <a:gd name="connsiteX63" fmla="*/ 29203 w 113420"/>
                <a:gd name="connsiteY63" fmla="*/ 119910 h 120205"/>
                <a:gd name="connsiteX64" fmla="*/ 34808 w 113420"/>
                <a:gd name="connsiteY64" fmla="*/ 115486 h 120205"/>
                <a:gd name="connsiteX65" fmla="*/ 39822 w 113420"/>
                <a:gd name="connsiteY65" fmla="*/ 111503 h 120205"/>
                <a:gd name="connsiteX66" fmla="*/ 42920 w 113420"/>
                <a:gd name="connsiteY66" fmla="*/ 106636 h 120205"/>
                <a:gd name="connsiteX67" fmla="*/ 45870 w 113420"/>
                <a:gd name="connsiteY67" fmla="*/ 101916 h 120205"/>
                <a:gd name="connsiteX68" fmla="*/ 47197 w 113420"/>
                <a:gd name="connsiteY68" fmla="*/ 101031 h 120205"/>
                <a:gd name="connsiteX69" fmla="*/ 51622 w 113420"/>
                <a:gd name="connsiteY69" fmla="*/ 100146 h 120205"/>
                <a:gd name="connsiteX70" fmla="*/ 58701 w 113420"/>
                <a:gd name="connsiteY70" fmla="*/ 98672 h 120205"/>
                <a:gd name="connsiteX71" fmla="*/ 65781 w 113420"/>
                <a:gd name="connsiteY71" fmla="*/ 97344 h 120205"/>
                <a:gd name="connsiteX72" fmla="*/ 66371 w 113420"/>
                <a:gd name="connsiteY72" fmla="*/ 96754 h 120205"/>
                <a:gd name="connsiteX73" fmla="*/ 67993 w 113420"/>
                <a:gd name="connsiteY73" fmla="*/ 93067 h 120205"/>
                <a:gd name="connsiteX74" fmla="*/ 70058 w 113420"/>
                <a:gd name="connsiteY74" fmla="*/ 88200 h 120205"/>
                <a:gd name="connsiteX75" fmla="*/ 70501 w 113420"/>
                <a:gd name="connsiteY75" fmla="*/ 87757 h 120205"/>
                <a:gd name="connsiteX76" fmla="*/ 71091 w 113420"/>
                <a:gd name="connsiteY76" fmla="*/ 87167 h 120205"/>
                <a:gd name="connsiteX77" fmla="*/ 76106 w 113420"/>
                <a:gd name="connsiteY77" fmla="*/ 84512 h 120205"/>
                <a:gd name="connsiteX78" fmla="*/ 79203 w 113420"/>
                <a:gd name="connsiteY78" fmla="*/ 82890 h 120205"/>
                <a:gd name="connsiteX79" fmla="*/ 74778 w 113420"/>
                <a:gd name="connsiteY79" fmla="*/ 78023 h 120205"/>
                <a:gd name="connsiteX80" fmla="*/ 70648 w 113420"/>
                <a:gd name="connsiteY80" fmla="*/ 73451 h 120205"/>
                <a:gd name="connsiteX81" fmla="*/ 66076 w 113420"/>
                <a:gd name="connsiteY81" fmla="*/ 68288 h 120205"/>
                <a:gd name="connsiteX82" fmla="*/ 62094 w 113420"/>
                <a:gd name="connsiteY82" fmla="*/ 64306 h 120205"/>
                <a:gd name="connsiteX83" fmla="*/ 56342 w 113420"/>
                <a:gd name="connsiteY83" fmla="*/ 58406 h 120205"/>
                <a:gd name="connsiteX84" fmla="*/ 52507 w 113420"/>
                <a:gd name="connsiteY84" fmla="*/ 54424 h 120205"/>
                <a:gd name="connsiteX85" fmla="*/ 59144 w 113420"/>
                <a:gd name="connsiteY85" fmla="*/ 52654 h 120205"/>
                <a:gd name="connsiteX86" fmla="*/ 66371 w 113420"/>
                <a:gd name="connsiteY86" fmla="*/ 50589 h 120205"/>
                <a:gd name="connsiteX87" fmla="*/ 73746 w 113420"/>
                <a:gd name="connsiteY87" fmla="*/ 48525 h 120205"/>
                <a:gd name="connsiteX88" fmla="*/ 82595 w 113420"/>
                <a:gd name="connsiteY88" fmla="*/ 46165 h 120205"/>
                <a:gd name="connsiteX89" fmla="*/ 89527 w 113420"/>
                <a:gd name="connsiteY89" fmla="*/ 44247 h 120205"/>
                <a:gd name="connsiteX90" fmla="*/ 99704 w 113420"/>
                <a:gd name="connsiteY90" fmla="*/ 41297 h 120205"/>
                <a:gd name="connsiteX91" fmla="*/ 104866 w 113420"/>
                <a:gd name="connsiteY91" fmla="*/ 39970 h 120205"/>
                <a:gd name="connsiteX92" fmla="*/ 105751 w 113420"/>
                <a:gd name="connsiteY92" fmla="*/ 39675 h 120205"/>
                <a:gd name="connsiteX93" fmla="*/ 109586 w 113420"/>
                <a:gd name="connsiteY93" fmla="*/ 36283 h 120205"/>
                <a:gd name="connsiteX94" fmla="*/ 113421 w 113420"/>
                <a:gd name="connsiteY94" fmla="*/ 32743 h 120205"/>
                <a:gd name="connsiteX95" fmla="*/ 112241 w 113420"/>
                <a:gd name="connsiteY95" fmla="*/ 29646 h 120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3420" h="120205">
                  <a:moveTo>
                    <a:pt x="112241" y="29646"/>
                  </a:moveTo>
                  <a:lnTo>
                    <a:pt x="109438" y="30236"/>
                  </a:lnTo>
                  <a:lnTo>
                    <a:pt x="106931" y="30973"/>
                  </a:lnTo>
                  <a:lnTo>
                    <a:pt x="105309" y="26106"/>
                  </a:lnTo>
                  <a:lnTo>
                    <a:pt x="107374" y="25516"/>
                  </a:lnTo>
                  <a:lnTo>
                    <a:pt x="105456" y="19321"/>
                  </a:lnTo>
                  <a:lnTo>
                    <a:pt x="103539" y="12832"/>
                  </a:lnTo>
                  <a:lnTo>
                    <a:pt x="101769" y="6490"/>
                  </a:lnTo>
                  <a:lnTo>
                    <a:pt x="99851" y="0"/>
                  </a:lnTo>
                  <a:lnTo>
                    <a:pt x="93067" y="3982"/>
                  </a:lnTo>
                  <a:lnTo>
                    <a:pt x="86282" y="7964"/>
                  </a:lnTo>
                  <a:lnTo>
                    <a:pt x="81120" y="11062"/>
                  </a:lnTo>
                  <a:lnTo>
                    <a:pt x="73303" y="15781"/>
                  </a:lnTo>
                  <a:lnTo>
                    <a:pt x="68583" y="18584"/>
                  </a:lnTo>
                  <a:lnTo>
                    <a:pt x="61799" y="22714"/>
                  </a:lnTo>
                  <a:lnTo>
                    <a:pt x="55899" y="26401"/>
                  </a:lnTo>
                  <a:lnTo>
                    <a:pt x="48820" y="30678"/>
                  </a:lnTo>
                  <a:lnTo>
                    <a:pt x="39970" y="29351"/>
                  </a:lnTo>
                  <a:lnTo>
                    <a:pt x="37168" y="28613"/>
                  </a:lnTo>
                  <a:lnTo>
                    <a:pt x="34808" y="26548"/>
                  </a:lnTo>
                  <a:lnTo>
                    <a:pt x="33186" y="25516"/>
                  </a:lnTo>
                  <a:lnTo>
                    <a:pt x="28908" y="24336"/>
                  </a:lnTo>
                  <a:lnTo>
                    <a:pt x="26253" y="20501"/>
                  </a:lnTo>
                  <a:lnTo>
                    <a:pt x="24631" y="19174"/>
                  </a:lnTo>
                  <a:lnTo>
                    <a:pt x="21828" y="18584"/>
                  </a:lnTo>
                  <a:lnTo>
                    <a:pt x="20501" y="18731"/>
                  </a:lnTo>
                  <a:lnTo>
                    <a:pt x="17256" y="20059"/>
                  </a:lnTo>
                  <a:lnTo>
                    <a:pt x="16814" y="20501"/>
                  </a:lnTo>
                  <a:lnTo>
                    <a:pt x="16224" y="21239"/>
                  </a:lnTo>
                  <a:lnTo>
                    <a:pt x="16076" y="21829"/>
                  </a:lnTo>
                  <a:lnTo>
                    <a:pt x="15634" y="28318"/>
                  </a:lnTo>
                  <a:lnTo>
                    <a:pt x="16224" y="32890"/>
                  </a:lnTo>
                  <a:lnTo>
                    <a:pt x="15192" y="36873"/>
                  </a:lnTo>
                  <a:lnTo>
                    <a:pt x="15192" y="40265"/>
                  </a:lnTo>
                  <a:lnTo>
                    <a:pt x="15929" y="46607"/>
                  </a:lnTo>
                  <a:lnTo>
                    <a:pt x="14307" y="49262"/>
                  </a:lnTo>
                  <a:lnTo>
                    <a:pt x="13422" y="52359"/>
                  </a:lnTo>
                  <a:lnTo>
                    <a:pt x="12979" y="54867"/>
                  </a:lnTo>
                  <a:lnTo>
                    <a:pt x="12389" y="59291"/>
                  </a:lnTo>
                  <a:lnTo>
                    <a:pt x="12389" y="59291"/>
                  </a:lnTo>
                  <a:lnTo>
                    <a:pt x="11799" y="61946"/>
                  </a:lnTo>
                  <a:lnTo>
                    <a:pt x="11947" y="62389"/>
                  </a:lnTo>
                  <a:lnTo>
                    <a:pt x="12684" y="64749"/>
                  </a:lnTo>
                  <a:lnTo>
                    <a:pt x="11209" y="69026"/>
                  </a:lnTo>
                  <a:lnTo>
                    <a:pt x="9587" y="72566"/>
                  </a:lnTo>
                  <a:lnTo>
                    <a:pt x="8997" y="74188"/>
                  </a:lnTo>
                  <a:lnTo>
                    <a:pt x="7522" y="77875"/>
                  </a:lnTo>
                  <a:lnTo>
                    <a:pt x="5752" y="82153"/>
                  </a:lnTo>
                  <a:lnTo>
                    <a:pt x="5015" y="85102"/>
                  </a:lnTo>
                  <a:lnTo>
                    <a:pt x="5162" y="86135"/>
                  </a:lnTo>
                  <a:lnTo>
                    <a:pt x="4720" y="91592"/>
                  </a:lnTo>
                  <a:lnTo>
                    <a:pt x="5015" y="93067"/>
                  </a:lnTo>
                  <a:lnTo>
                    <a:pt x="3097" y="97787"/>
                  </a:lnTo>
                  <a:lnTo>
                    <a:pt x="2655" y="100146"/>
                  </a:lnTo>
                  <a:lnTo>
                    <a:pt x="1917" y="103244"/>
                  </a:lnTo>
                  <a:lnTo>
                    <a:pt x="590" y="109734"/>
                  </a:lnTo>
                  <a:lnTo>
                    <a:pt x="737" y="111798"/>
                  </a:lnTo>
                  <a:lnTo>
                    <a:pt x="0" y="115486"/>
                  </a:lnTo>
                  <a:lnTo>
                    <a:pt x="5605" y="116371"/>
                  </a:lnTo>
                  <a:lnTo>
                    <a:pt x="10177" y="117256"/>
                  </a:lnTo>
                  <a:lnTo>
                    <a:pt x="16814" y="118288"/>
                  </a:lnTo>
                  <a:lnTo>
                    <a:pt x="23746" y="119468"/>
                  </a:lnTo>
                  <a:lnTo>
                    <a:pt x="27876" y="120205"/>
                  </a:lnTo>
                  <a:lnTo>
                    <a:pt x="29203" y="119910"/>
                  </a:lnTo>
                  <a:lnTo>
                    <a:pt x="34808" y="115486"/>
                  </a:lnTo>
                  <a:lnTo>
                    <a:pt x="39822" y="111503"/>
                  </a:lnTo>
                  <a:lnTo>
                    <a:pt x="42920" y="106636"/>
                  </a:lnTo>
                  <a:lnTo>
                    <a:pt x="45870" y="101916"/>
                  </a:lnTo>
                  <a:lnTo>
                    <a:pt x="47197" y="101031"/>
                  </a:lnTo>
                  <a:lnTo>
                    <a:pt x="51622" y="100146"/>
                  </a:lnTo>
                  <a:lnTo>
                    <a:pt x="58701" y="98672"/>
                  </a:lnTo>
                  <a:lnTo>
                    <a:pt x="65781" y="97344"/>
                  </a:lnTo>
                  <a:lnTo>
                    <a:pt x="66371" y="96754"/>
                  </a:lnTo>
                  <a:lnTo>
                    <a:pt x="67993" y="93067"/>
                  </a:lnTo>
                  <a:lnTo>
                    <a:pt x="70058" y="88200"/>
                  </a:lnTo>
                  <a:lnTo>
                    <a:pt x="70501" y="87757"/>
                  </a:lnTo>
                  <a:lnTo>
                    <a:pt x="71091" y="87167"/>
                  </a:lnTo>
                  <a:lnTo>
                    <a:pt x="76106" y="84512"/>
                  </a:lnTo>
                  <a:lnTo>
                    <a:pt x="79203" y="82890"/>
                  </a:lnTo>
                  <a:lnTo>
                    <a:pt x="74778" y="78023"/>
                  </a:lnTo>
                  <a:lnTo>
                    <a:pt x="70648" y="73451"/>
                  </a:lnTo>
                  <a:lnTo>
                    <a:pt x="66076" y="68288"/>
                  </a:lnTo>
                  <a:lnTo>
                    <a:pt x="62094" y="64306"/>
                  </a:lnTo>
                  <a:lnTo>
                    <a:pt x="56342" y="58406"/>
                  </a:lnTo>
                  <a:lnTo>
                    <a:pt x="52507" y="54424"/>
                  </a:lnTo>
                  <a:lnTo>
                    <a:pt x="59144" y="52654"/>
                  </a:lnTo>
                  <a:lnTo>
                    <a:pt x="66371" y="50589"/>
                  </a:lnTo>
                  <a:lnTo>
                    <a:pt x="73746" y="48525"/>
                  </a:lnTo>
                  <a:lnTo>
                    <a:pt x="82595" y="46165"/>
                  </a:lnTo>
                  <a:lnTo>
                    <a:pt x="89527" y="44247"/>
                  </a:lnTo>
                  <a:lnTo>
                    <a:pt x="99704" y="41297"/>
                  </a:lnTo>
                  <a:lnTo>
                    <a:pt x="104866" y="39970"/>
                  </a:lnTo>
                  <a:lnTo>
                    <a:pt x="105751" y="39675"/>
                  </a:lnTo>
                  <a:lnTo>
                    <a:pt x="109586" y="36283"/>
                  </a:lnTo>
                  <a:lnTo>
                    <a:pt x="113421" y="32743"/>
                  </a:lnTo>
                  <a:lnTo>
                    <a:pt x="112241" y="29646"/>
                  </a:lnTo>
                  <a:close/>
                </a:path>
              </a:pathLst>
            </a:custGeom>
            <a:grpFill/>
            <a:ln w="3175" cap="flat">
              <a:solidFill>
                <a:schemeClr val="bg2">
                  <a:lumMod val="90000"/>
                </a:schemeClr>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C8D54372-B45E-E5B5-C492-E6400546ACFD}"/>
                </a:ext>
              </a:extLst>
            </p:cNvPr>
            <p:cNvSpPr/>
            <p:nvPr/>
          </p:nvSpPr>
          <p:spPr>
            <a:xfrm>
              <a:off x="3741449" y="3808136"/>
              <a:ext cx="55604" cy="21681"/>
            </a:xfrm>
            <a:custGeom>
              <a:avLst/>
              <a:gdLst>
                <a:gd name="connsiteX0" fmla="*/ 55014 w 55604"/>
                <a:gd name="connsiteY0" fmla="*/ 14897 h 21681"/>
                <a:gd name="connsiteX1" fmla="*/ 51917 w 55604"/>
                <a:gd name="connsiteY1" fmla="*/ 10029 h 21681"/>
                <a:gd name="connsiteX2" fmla="*/ 42772 w 55604"/>
                <a:gd name="connsiteY2" fmla="*/ 7227 h 21681"/>
                <a:gd name="connsiteX3" fmla="*/ 40413 w 55604"/>
                <a:gd name="connsiteY3" fmla="*/ 5900 h 21681"/>
                <a:gd name="connsiteX4" fmla="*/ 37315 w 55604"/>
                <a:gd name="connsiteY4" fmla="*/ 3540 h 21681"/>
                <a:gd name="connsiteX5" fmla="*/ 35988 w 55604"/>
                <a:gd name="connsiteY5" fmla="*/ 3245 h 21681"/>
                <a:gd name="connsiteX6" fmla="*/ 34661 w 55604"/>
                <a:gd name="connsiteY6" fmla="*/ 3245 h 21681"/>
                <a:gd name="connsiteX7" fmla="*/ 31268 w 55604"/>
                <a:gd name="connsiteY7" fmla="*/ 2802 h 21681"/>
                <a:gd name="connsiteX8" fmla="*/ 28171 w 55604"/>
                <a:gd name="connsiteY8" fmla="*/ 1770 h 21681"/>
                <a:gd name="connsiteX9" fmla="*/ 25664 w 55604"/>
                <a:gd name="connsiteY9" fmla="*/ 1622 h 21681"/>
                <a:gd name="connsiteX10" fmla="*/ 23156 w 55604"/>
                <a:gd name="connsiteY10" fmla="*/ 1622 h 21681"/>
                <a:gd name="connsiteX11" fmla="*/ 12094 w 55604"/>
                <a:gd name="connsiteY11" fmla="*/ 0 h 21681"/>
                <a:gd name="connsiteX12" fmla="*/ 10767 w 55604"/>
                <a:gd name="connsiteY12" fmla="*/ 590 h 21681"/>
                <a:gd name="connsiteX13" fmla="*/ 9439 w 55604"/>
                <a:gd name="connsiteY13" fmla="*/ 1475 h 21681"/>
                <a:gd name="connsiteX14" fmla="*/ 6342 w 55604"/>
                <a:gd name="connsiteY14" fmla="*/ 2212 h 21681"/>
                <a:gd name="connsiteX15" fmla="*/ 3245 w 55604"/>
                <a:gd name="connsiteY15" fmla="*/ 2065 h 21681"/>
                <a:gd name="connsiteX16" fmla="*/ 2212 w 55604"/>
                <a:gd name="connsiteY16" fmla="*/ 2655 h 21681"/>
                <a:gd name="connsiteX17" fmla="*/ 295 w 55604"/>
                <a:gd name="connsiteY17" fmla="*/ 4720 h 21681"/>
                <a:gd name="connsiteX18" fmla="*/ 0 w 55604"/>
                <a:gd name="connsiteY18" fmla="*/ 6342 h 21681"/>
                <a:gd name="connsiteX19" fmla="*/ 1180 w 55604"/>
                <a:gd name="connsiteY19" fmla="*/ 8259 h 21681"/>
                <a:gd name="connsiteX20" fmla="*/ 6932 w 55604"/>
                <a:gd name="connsiteY20" fmla="*/ 8997 h 21681"/>
                <a:gd name="connsiteX21" fmla="*/ 7670 w 55604"/>
                <a:gd name="connsiteY21" fmla="*/ 9439 h 21681"/>
                <a:gd name="connsiteX22" fmla="*/ 9734 w 55604"/>
                <a:gd name="connsiteY22" fmla="*/ 12832 h 21681"/>
                <a:gd name="connsiteX23" fmla="*/ 11947 w 55604"/>
                <a:gd name="connsiteY23" fmla="*/ 13569 h 21681"/>
                <a:gd name="connsiteX24" fmla="*/ 12832 w 55604"/>
                <a:gd name="connsiteY24" fmla="*/ 14454 h 21681"/>
                <a:gd name="connsiteX25" fmla="*/ 14897 w 55604"/>
                <a:gd name="connsiteY25" fmla="*/ 17404 h 21681"/>
                <a:gd name="connsiteX26" fmla="*/ 17404 w 55604"/>
                <a:gd name="connsiteY26" fmla="*/ 17846 h 21681"/>
                <a:gd name="connsiteX27" fmla="*/ 22861 w 55604"/>
                <a:gd name="connsiteY27" fmla="*/ 17994 h 21681"/>
                <a:gd name="connsiteX28" fmla="*/ 25516 w 55604"/>
                <a:gd name="connsiteY28" fmla="*/ 18584 h 21681"/>
                <a:gd name="connsiteX29" fmla="*/ 27581 w 55604"/>
                <a:gd name="connsiteY29" fmla="*/ 20059 h 21681"/>
                <a:gd name="connsiteX30" fmla="*/ 29646 w 55604"/>
                <a:gd name="connsiteY30" fmla="*/ 21681 h 21681"/>
                <a:gd name="connsiteX31" fmla="*/ 30826 w 55604"/>
                <a:gd name="connsiteY31" fmla="*/ 18289 h 21681"/>
                <a:gd name="connsiteX32" fmla="*/ 31858 w 55604"/>
                <a:gd name="connsiteY32" fmla="*/ 17256 h 21681"/>
                <a:gd name="connsiteX33" fmla="*/ 33038 w 55604"/>
                <a:gd name="connsiteY33" fmla="*/ 16667 h 21681"/>
                <a:gd name="connsiteX34" fmla="*/ 34070 w 55604"/>
                <a:gd name="connsiteY34" fmla="*/ 17994 h 21681"/>
                <a:gd name="connsiteX35" fmla="*/ 36430 w 55604"/>
                <a:gd name="connsiteY35" fmla="*/ 18141 h 21681"/>
                <a:gd name="connsiteX36" fmla="*/ 37610 w 55604"/>
                <a:gd name="connsiteY36" fmla="*/ 16667 h 21681"/>
                <a:gd name="connsiteX37" fmla="*/ 38790 w 55604"/>
                <a:gd name="connsiteY37" fmla="*/ 14749 h 21681"/>
                <a:gd name="connsiteX38" fmla="*/ 40265 w 55604"/>
                <a:gd name="connsiteY38" fmla="*/ 14749 h 21681"/>
                <a:gd name="connsiteX39" fmla="*/ 41592 w 55604"/>
                <a:gd name="connsiteY39" fmla="*/ 15044 h 21681"/>
                <a:gd name="connsiteX40" fmla="*/ 40855 w 55604"/>
                <a:gd name="connsiteY40" fmla="*/ 15634 h 21681"/>
                <a:gd name="connsiteX41" fmla="*/ 43658 w 55604"/>
                <a:gd name="connsiteY41" fmla="*/ 16076 h 21681"/>
                <a:gd name="connsiteX42" fmla="*/ 44690 w 55604"/>
                <a:gd name="connsiteY42" fmla="*/ 16814 h 21681"/>
                <a:gd name="connsiteX43" fmla="*/ 47345 w 55604"/>
                <a:gd name="connsiteY43" fmla="*/ 17699 h 21681"/>
                <a:gd name="connsiteX44" fmla="*/ 50295 w 55604"/>
                <a:gd name="connsiteY44" fmla="*/ 17551 h 21681"/>
                <a:gd name="connsiteX45" fmla="*/ 53244 w 55604"/>
                <a:gd name="connsiteY45" fmla="*/ 17256 h 21681"/>
                <a:gd name="connsiteX46" fmla="*/ 55604 w 55604"/>
                <a:gd name="connsiteY46" fmla="*/ 16372 h 21681"/>
                <a:gd name="connsiteX47" fmla="*/ 55014 w 55604"/>
                <a:gd name="connsiteY47" fmla="*/ 14897 h 2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5604" h="21681">
                  <a:moveTo>
                    <a:pt x="55014" y="14897"/>
                  </a:moveTo>
                  <a:lnTo>
                    <a:pt x="51917" y="10029"/>
                  </a:lnTo>
                  <a:lnTo>
                    <a:pt x="42772" y="7227"/>
                  </a:lnTo>
                  <a:lnTo>
                    <a:pt x="40413" y="5900"/>
                  </a:lnTo>
                  <a:lnTo>
                    <a:pt x="37315" y="3540"/>
                  </a:lnTo>
                  <a:lnTo>
                    <a:pt x="35988" y="3245"/>
                  </a:lnTo>
                  <a:lnTo>
                    <a:pt x="34661" y="3245"/>
                  </a:lnTo>
                  <a:lnTo>
                    <a:pt x="31268" y="2802"/>
                  </a:lnTo>
                  <a:lnTo>
                    <a:pt x="28171" y="1770"/>
                  </a:lnTo>
                  <a:lnTo>
                    <a:pt x="25664" y="1622"/>
                  </a:lnTo>
                  <a:lnTo>
                    <a:pt x="23156" y="1622"/>
                  </a:lnTo>
                  <a:lnTo>
                    <a:pt x="12094" y="0"/>
                  </a:lnTo>
                  <a:lnTo>
                    <a:pt x="10767" y="590"/>
                  </a:lnTo>
                  <a:lnTo>
                    <a:pt x="9439" y="1475"/>
                  </a:lnTo>
                  <a:lnTo>
                    <a:pt x="6342" y="2212"/>
                  </a:lnTo>
                  <a:lnTo>
                    <a:pt x="3245" y="2065"/>
                  </a:lnTo>
                  <a:lnTo>
                    <a:pt x="2212" y="2655"/>
                  </a:lnTo>
                  <a:lnTo>
                    <a:pt x="295" y="4720"/>
                  </a:lnTo>
                  <a:lnTo>
                    <a:pt x="0" y="6342"/>
                  </a:lnTo>
                  <a:lnTo>
                    <a:pt x="1180" y="8259"/>
                  </a:lnTo>
                  <a:lnTo>
                    <a:pt x="6932" y="8997"/>
                  </a:lnTo>
                  <a:lnTo>
                    <a:pt x="7670" y="9439"/>
                  </a:lnTo>
                  <a:lnTo>
                    <a:pt x="9734" y="12832"/>
                  </a:lnTo>
                  <a:lnTo>
                    <a:pt x="11947" y="13569"/>
                  </a:lnTo>
                  <a:lnTo>
                    <a:pt x="12832" y="14454"/>
                  </a:lnTo>
                  <a:lnTo>
                    <a:pt x="14897" y="17404"/>
                  </a:lnTo>
                  <a:lnTo>
                    <a:pt x="17404" y="17846"/>
                  </a:lnTo>
                  <a:lnTo>
                    <a:pt x="22861" y="17994"/>
                  </a:lnTo>
                  <a:lnTo>
                    <a:pt x="25516" y="18584"/>
                  </a:lnTo>
                  <a:lnTo>
                    <a:pt x="27581" y="20059"/>
                  </a:lnTo>
                  <a:lnTo>
                    <a:pt x="29646" y="21681"/>
                  </a:lnTo>
                  <a:lnTo>
                    <a:pt x="30826" y="18289"/>
                  </a:lnTo>
                  <a:lnTo>
                    <a:pt x="31858" y="17256"/>
                  </a:lnTo>
                  <a:lnTo>
                    <a:pt x="33038" y="16667"/>
                  </a:lnTo>
                  <a:lnTo>
                    <a:pt x="34070" y="17994"/>
                  </a:lnTo>
                  <a:lnTo>
                    <a:pt x="36430" y="18141"/>
                  </a:lnTo>
                  <a:lnTo>
                    <a:pt x="37610" y="16667"/>
                  </a:lnTo>
                  <a:lnTo>
                    <a:pt x="38790" y="14749"/>
                  </a:lnTo>
                  <a:lnTo>
                    <a:pt x="40265" y="14749"/>
                  </a:lnTo>
                  <a:lnTo>
                    <a:pt x="41592" y="15044"/>
                  </a:lnTo>
                  <a:lnTo>
                    <a:pt x="40855" y="15634"/>
                  </a:lnTo>
                  <a:lnTo>
                    <a:pt x="43658" y="16076"/>
                  </a:lnTo>
                  <a:lnTo>
                    <a:pt x="44690" y="16814"/>
                  </a:lnTo>
                  <a:lnTo>
                    <a:pt x="47345" y="17699"/>
                  </a:lnTo>
                  <a:lnTo>
                    <a:pt x="50295" y="17551"/>
                  </a:lnTo>
                  <a:lnTo>
                    <a:pt x="53244" y="17256"/>
                  </a:lnTo>
                  <a:lnTo>
                    <a:pt x="55604" y="16372"/>
                  </a:lnTo>
                  <a:lnTo>
                    <a:pt x="55014" y="14897"/>
                  </a:lnTo>
                  <a:close/>
                </a:path>
              </a:pathLst>
            </a:custGeom>
            <a:grpFill/>
            <a:ln w="3175" cap="flat">
              <a:solidFill>
                <a:schemeClr val="bg2">
                  <a:lumMod val="90000"/>
                </a:schemeClr>
              </a:solid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DD931759-5F67-5A43-A703-586FDE5CA6E9}"/>
                </a:ext>
              </a:extLst>
            </p:cNvPr>
            <p:cNvSpPr/>
            <p:nvPr/>
          </p:nvSpPr>
          <p:spPr>
            <a:xfrm>
              <a:off x="5962225" y="2971123"/>
              <a:ext cx="309289" cy="324628"/>
            </a:xfrm>
            <a:custGeom>
              <a:avLst/>
              <a:gdLst>
                <a:gd name="connsiteX0" fmla="*/ 42772 w 309289"/>
                <a:gd name="connsiteY0" fmla="*/ 192918 h 324628"/>
                <a:gd name="connsiteX1" fmla="*/ 43658 w 309289"/>
                <a:gd name="connsiteY1" fmla="*/ 192181 h 324628"/>
                <a:gd name="connsiteX2" fmla="*/ 44247 w 309289"/>
                <a:gd name="connsiteY2" fmla="*/ 191001 h 324628"/>
                <a:gd name="connsiteX3" fmla="*/ 43658 w 309289"/>
                <a:gd name="connsiteY3" fmla="*/ 190411 h 324628"/>
                <a:gd name="connsiteX4" fmla="*/ 42330 w 309289"/>
                <a:gd name="connsiteY4" fmla="*/ 191149 h 324628"/>
                <a:gd name="connsiteX5" fmla="*/ 41150 w 309289"/>
                <a:gd name="connsiteY5" fmla="*/ 193214 h 324628"/>
                <a:gd name="connsiteX6" fmla="*/ 40708 w 309289"/>
                <a:gd name="connsiteY6" fmla="*/ 194246 h 324628"/>
                <a:gd name="connsiteX7" fmla="*/ 41887 w 309289"/>
                <a:gd name="connsiteY7" fmla="*/ 194246 h 324628"/>
                <a:gd name="connsiteX8" fmla="*/ 42772 w 309289"/>
                <a:gd name="connsiteY8" fmla="*/ 192918 h 324628"/>
                <a:gd name="connsiteX9" fmla="*/ 79203 w 309289"/>
                <a:gd name="connsiteY9" fmla="*/ 199851 h 324628"/>
                <a:gd name="connsiteX10" fmla="*/ 77875 w 309289"/>
                <a:gd name="connsiteY10" fmla="*/ 197933 h 324628"/>
                <a:gd name="connsiteX11" fmla="*/ 76400 w 309289"/>
                <a:gd name="connsiteY11" fmla="*/ 196901 h 324628"/>
                <a:gd name="connsiteX12" fmla="*/ 75811 w 309289"/>
                <a:gd name="connsiteY12" fmla="*/ 196311 h 324628"/>
                <a:gd name="connsiteX13" fmla="*/ 76696 w 309289"/>
                <a:gd name="connsiteY13" fmla="*/ 194393 h 324628"/>
                <a:gd name="connsiteX14" fmla="*/ 77581 w 309289"/>
                <a:gd name="connsiteY14" fmla="*/ 193951 h 324628"/>
                <a:gd name="connsiteX15" fmla="*/ 77581 w 309289"/>
                <a:gd name="connsiteY15" fmla="*/ 193508 h 324628"/>
                <a:gd name="connsiteX16" fmla="*/ 76400 w 309289"/>
                <a:gd name="connsiteY16" fmla="*/ 193066 h 324628"/>
                <a:gd name="connsiteX17" fmla="*/ 75368 w 309289"/>
                <a:gd name="connsiteY17" fmla="*/ 192329 h 324628"/>
                <a:gd name="connsiteX18" fmla="*/ 74336 w 309289"/>
                <a:gd name="connsiteY18" fmla="*/ 190706 h 324628"/>
                <a:gd name="connsiteX19" fmla="*/ 73156 w 309289"/>
                <a:gd name="connsiteY19" fmla="*/ 189379 h 324628"/>
                <a:gd name="connsiteX20" fmla="*/ 70501 w 309289"/>
                <a:gd name="connsiteY20" fmla="*/ 187904 h 324628"/>
                <a:gd name="connsiteX21" fmla="*/ 68731 w 309289"/>
                <a:gd name="connsiteY21" fmla="*/ 187904 h 324628"/>
                <a:gd name="connsiteX22" fmla="*/ 67256 w 309289"/>
                <a:gd name="connsiteY22" fmla="*/ 185986 h 324628"/>
                <a:gd name="connsiteX23" fmla="*/ 66076 w 309289"/>
                <a:gd name="connsiteY23" fmla="*/ 186429 h 324628"/>
                <a:gd name="connsiteX24" fmla="*/ 65634 w 309289"/>
                <a:gd name="connsiteY24" fmla="*/ 188199 h 324628"/>
                <a:gd name="connsiteX25" fmla="*/ 64159 w 309289"/>
                <a:gd name="connsiteY25" fmla="*/ 189526 h 324628"/>
                <a:gd name="connsiteX26" fmla="*/ 61356 w 309289"/>
                <a:gd name="connsiteY26" fmla="*/ 190559 h 324628"/>
                <a:gd name="connsiteX27" fmla="*/ 56784 w 309289"/>
                <a:gd name="connsiteY27" fmla="*/ 195573 h 324628"/>
                <a:gd name="connsiteX28" fmla="*/ 53539 w 309289"/>
                <a:gd name="connsiteY28" fmla="*/ 197196 h 324628"/>
                <a:gd name="connsiteX29" fmla="*/ 50147 w 309289"/>
                <a:gd name="connsiteY29" fmla="*/ 198523 h 324628"/>
                <a:gd name="connsiteX30" fmla="*/ 47492 w 309289"/>
                <a:gd name="connsiteY30" fmla="*/ 198966 h 324628"/>
                <a:gd name="connsiteX31" fmla="*/ 44690 w 309289"/>
                <a:gd name="connsiteY31" fmla="*/ 198523 h 324628"/>
                <a:gd name="connsiteX32" fmla="*/ 43362 w 309289"/>
                <a:gd name="connsiteY32" fmla="*/ 198228 h 324628"/>
                <a:gd name="connsiteX33" fmla="*/ 41593 w 309289"/>
                <a:gd name="connsiteY33" fmla="*/ 196753 h 324628"/>
                <a:gd name="connsiteX34" fmla="*/ 41003 w 309289"/>
                <a:gd name="connsiteY34" fmla="*/ 196753 h 324628"/>
                <a:gd name="connsiteX35" fmla="*/ 40413 w 309289"/>
                <a:gd name="connsiteY35" fmla="*/ 197933 h 324628"/>
                <a:gd name="connsiteX36" fmla="*/ 39823 w 309289"/>
                <a:gd name="connsiteY36" fmla="*/ 201031 h 324628"/>
                <a:gd name="connsiteX37" fmla="*/ 40118 w 309289"/>
                <a:gd name="connsiteY37" fmla="*/ 204718 h 324628"/>
                <a:gd name="connsiteX38" fmla="*/ 41150 w 309289"/>
                <a:gd name="connsiteY38" fmla="*/ 206193 h 324628"/>
                <a:gd name="connsiteX39" fmla="*/ 42920 w 309289"/>
                <a:gd name="connsiteY39" fmla="*/ 207668 h 324628"/>
                <a:gd name="connsiteX40" fmla="*/ 44395 w 309289"/>
                <a:gd name="connsiteY40" fmla="*/ 209438 h 324628"/>
                <a:gd name="connsiteX41" fmla="*/ 45280 w 309289"/>
                <a:gd name="connsiteY41" fmla="*/ 211207 h 324628"/>
                <a:gd name="connsiteX42" fmla="*/ 45870 w 309289"/>
                <a:gd name="connsiteY42" fmla="*/ 214010 h 324628"/>
                <a:gd name="connsiteX43" fmla="*/ 47492 w 309289"/>
                <a:gd name="connsiteY43" fmla="*/ 215780 h 324628"/>
                <a:gd name="connsiteX44" fmla="*/ 47492 w 309289"/>
                <a:gd name="connsiteY44" fmla="*/ 220794 h 324628"/>
                <a:gd name="connsiteX45" fmla="*/ 47050 w 309289"/>
                <a:gd name="connsiteY45" fmla="*/ 222417 h 324628"/>
                <a:gd name="connsiteX46" fmla="*/ 45870 w 309289"/>
                <a:gd name="connsiteY46" fmla="*/ 223597 h 324628"/>
                <a:gd name="connsiteX47" fmla="*/ 45575 w 309289"/>
                <a:gd name="connsiteY47" fmla="*/ 225367 h 324628"/>
                <a:gd name="connsiteX48" fmla="*/ 45870 w 309289"/>
                <a:gd name="connsiteY48" fmla="*/ 227284 h 324628"/>
                <a:gd name="connsiteX49" fmla="*/ 48230 w 309289"/>
                <a:gd name="connsiteY49" fmla="*/ 227874 h 324628"/>
                <a:gd name="connsiteX50" fmla="*/ 49557 w 309289"/>
                <a:gd name="connsiteY50" fmla="*/ 229644 h 324628"/>
                <a:gd name="connsiteX51" fmla="*/ 49262 w 309289"/>
                <a:gd name="connsiteY51" fmla="*/ 231709 h 324628"/>
                <a:gd name="connsiteX52" fmla="*/ 49262 w 309289"/>
                <a:gd name="connsiteY52" fmla="*/ 232889 h 324628"/>
                <a:gd name="connsiteX53" fmla="*/ 48525 w 309289"/>
                <a:gd name="connsiteY53" fmla="*/ 233184 h 324628"/>
                <a:gd name="connsiteX54" fmla="*/ 47492 w 309289"/>
                <a:gd name="connsiteY54" fmla="*/ 232446 h 324628"/>
                <a:gd name="connsiteX55" fmla="*/ 46902 w 309289"/>
                <a:gd name="connsiteY55" fmla="*/ 233184 h 324628"/>
                <a:gd name="connsiteX56" fmla="*/ 47197 w 309289"/>
                <a:gd name="connsiteY56" fmla="*/ 235396 h 324628"/>
                <a:gd name="connsiteX57" fmla="*/ 46902 w 309289"/>
                <a:gd name="connsiteY57" fmla="*/ 238051 h 324628"/>
                <a:gd name="connsiteX58" fmla="*/ 46165 w 309289"/>
                <a:gd name="connsiteY58" fmla="*/ 239231 h 324628"/>
                <a:gd name="connsiteX59" fmla="*/ 45722 w 309289"/>
                <a:gd name="connsiteY59" fmla="*/ 240558 h 324628"/>
                <a:gd name="connsiteX60" fmla="*/ 46017 w 309289"/>
                <a:gd name="connsiteY60" fmla="*/ 246310 h 324628"/>
                <a:gd name="connsiteX61" fmla="*/ 46017 w 309289"/>
                <a:gd name="connsiteY61" fmla="*/ 248965 h 324628"/>
                <a:gd name="connsiteX62" fmla="*/ 47935 w 309289"/>
                <a:gd name="connsiteY62" fmla="*/ 251915 h 324628"/>
                <a:gd name="connsiteX63" fmla="*/ 49704 w 309289"/>
                <a:gd name="connsiteY63" fmla="*/ 254422 h 324628"/>
                <a:gd name="connsiteX64" fmla="*/ 50737 w 309289"/>
                <a:gd name="connsiteY64" fmla="*/ 256487 h 324628"/>
                <a:gd name="connsiteX65" fmla="*/ 52064 w 309289"/>
                <a:gd name="connsiteY65" fmla="*/ 257667 h 324628"/>
                <a:gd name="connsiteX66" fmla="*/ 53834 w 309289"/>
                <a:gd name="connsiteY66" fmla="*/ 257667 h 324628"/>
                <a:gd name="connsiteX67" fmla="*/ 56047 w 309289"/>
                <a:gd name="connsiteY67" fmla="*/ 258110 h 324628"/>
                <a:gd name="connsiteX68" fmla="*/ 58112 w 309289"/>
                <a:gd name="connsiteY68" fmla="*/ 258110 h 324628"/>
                <a:gd name="connsiteX69" fmla="*/ 60324 w 309289"/>
                <a:gd name="connsiteY69" fmla="*/ 256487 h 324628"/>
                <a:gd name="connsiteX70" fmla="*/ 61799 w 309289"/>
                <a:gd name="connsiteY70" fmla="*/ 254127 h 324628"/>
                <a:gd name="connsiteX71" fmla="*/ 62684 w 309289"/>
                <a:gd name="connsiteY71" fmla="*/ 248080 h 324628"/>
                <a:gd name="connsiteX72" fmla="*/ 63864 w 309289"/>
                <a:gd name="connsiteY72" fmla="*/ 248965 h 324628"/>
                <a:gd name="connsiteX73" fmla="*/ 65044 w 309289"/>
                <a:gd name="connsiteY73" fmla="*/ 249408 h 324628"/>
                <a:gd name="connsiteX74" fmla="*/ 66519 w 309289"/>
                <a:gd name="connsiteY74" fmla="*/ 248965 h 324628"/>
                <a:gd name="connsiteX75" fmla="*/ 67994 w 309289"/>
                <a:gd name="connsiteY75" fmla="*/ 248965 h 324628"/>
                <a:gd name="connsiteX76" fmla="*/ 71239 w 309289"/>
                <a:gd name="connsiteY76" fmla="*/ 250440 h 324628"/>
                <a:gd name="connsiteX77" fmla="*/ 73746 w 309289"/>
                <a:gd name="connsiteY77" fmla="*/ 251325 h 324628"/>
                <a:gd name="connsiteX78" fmla="*/ 75663 w 309289"/>
                <a:gd name="connsiteY78" fmla="*/ 250588 h 324628"/>
                <a:gd name="connsiteX79" fmla="*/ 76253 w 309289"/>
                <a:gd name="connsiteY79" fmla="*/ 247933 h 324628"/>
                <a:gd name="connsiteX80" fmla="*/ 77138 w 309289"/>
                <a:gd name="connsiteY80" fmla="*/ 244835 h 324628"/>
                <a:gd name="connsiteX81" fmla="*/ 78908 w 309289"/>
                <a:gd name="connsiteY81" fmla="*/ 227432 h 324628"/>
                <a:gd name="connsiteX82" fmla="*/ 79498 w 309289"/>
                <a:gd name="connsiteY82" fmla="*/ 224629 h 324628"/>
                <a:gd name="connsiteX83" fmla="*/ 79498 w 309289"/>
                <a:gd name="connsiteY83" fmla="*/ 222269 h 324628"/>
                <a:gd name="connsiteX84" fmla="*/ 78318 w 309289"/>
                <a:gd name="connsiteY84" fmla="*/ 220204 h 324628"/>
                <a:gd name="connsiteX85" fmla="*/ 77875 w 309289"/>
                <a:gd name="connsiteY85" fmla="*/ 216812 h 324628"/>
                <a:gd name="connsiteX86" fmla="*/ 80825 w 309289"/>
                <a:gd name="connsiteY86" fmla="*/ 212682 h 324628"/>
                <a:gd name="connsiteX87" fmla="*/ 81563 w 309289"/>
                <a:gd name="connsiteY87" fmla="*/ 211355 h 324628"/>
                <a:gd name="connsiteX88" fmla="*/ 82153 w 309289"/>
                <a:gd name="connsiteY88" fmla="*/ 209585 h 324628"/>
                <a:gd name="connsiteX89" fmla="*/ 81858 w 309289"/>
                <a:gd name="connsiteY89" fmla="*/ 207815 h 324628"/>
                <a:gd name="connsiteX90" fmla="*/ 78908 w 309289"/>
                <a:gd name="connsiteY90" fmla="*/ 199703 h 324628"/>
                <a:gd name="connsiteX91" fmla="*/ 98672 w 309289"/>
                <a:gd name="connsiteY91" fmla="*/ 137314 h 324628"/>
                <a:gd name="connsiteX92" fmla="*/ 97787 w 309289"/>
                <a:gd name="connsiteY92" fmla="*/ 136134 h 324628"/>
                <a:gd name="connsiteX93" fmla="*/ 96902 w 309289"/>
                <a:gd name="connsiteY93" fmla="*/ 137314 h 324628"/>
                <a:gd name="connsiteX94" fmla="*/ 93952 w 309289"/>
                <a:gd name="connsiteY94" fmla="*/ 137314 h 324628"/>
                <a:gd name="connsiteX95" fmla="*/ 90855 w 309289"/>
                <a:gd name="connsiteY95" fmla="*/ 137757 h 324628"/>
                <a:gd name="connsiteX96" fmla="*/ 90412 w 309289"/>
                <a:gd name="connsiteY96" fmla="*/ 138494 h 324628"/>
                <a:gd name="connsiteX97" fmla="*/ 91002 w 309289"/>
                <a:gd name="connsiteY97" fmla="*/ 139822 h 324628"/>
                <a:gd name="connsiteX98" fmla="*/ 93067 w 309289"/>
                <a:gd name="connsiteY98" fmla="*/ 139822 h 324628"/>
                <a:gd name="connsiteX99" fmla="*/ 96312 w 309289"/>
                <a:gd name="connsiteY99" fmla="*/ 139232 h 324628"/>
                <a:gd name="connsiteX100" fmla="*/ 98524 w 309289"/>
                <a:gd name="connsiteY100" fmla="*/ 140707 h 324628"/>
                <a:gd name="connsiteX101" fmla="*/ 98229 w 309289"/>
                <a:gd name="connsiteY101" fmla="*/ 138937 h 324628"/>
                <a:gd name="connsiteX102" fmla="*/ 98819 w 309289"/>
                <a:gd name="connsiteY102" fmla="*/ 138199 h 324628"/>
                <a:gd name="connsiteX103" fmla="*/ 98819 w 309289"/>
                <a:gd name="connsiteY103" fmla="*/ 137462 h 324628"/>
                <a:gd name="connsiteX104" fmla="*/ 44690 w 309289"/>
                <a:gd name="connsiteY104" fmla="*/ 252063 h 324628"/>
                <a:gd name="connsiteX105" fmla="*/ 44690 w 309289"/>
                <a:gd name="connsiteY105" fmla="*/ 254422 h 324628"/>
                <a:gd name="connsiteX106" fmla="*/ 46165 w 309289"/>
                <a:gd name="connsiteY106" fmla="*/ 256487 h 324628"/>
                <a:gd name="connsiteX107" fmla="*/ 47640 w 309289"/>
                <a:gd name="connsiteY107" fmla="*/ 253538 h 324628"/>
                <a:gd name="connsiteX108" fmla="*/ 46607 w 309289"/>
                <a:gd name="connsiteY108" fmla="*/ 252800 h 324628"/>
                <a:gd name="connsiteX109" fmla="*/ 44690 w 309289"/>
                <a:gd name="connsiteY109" fmla="*/ 252063 h 324628"/>
                <a:gd name="connsiteX110" fmla="*/ 308404 w 309289"/>
                <a:gd name="connsiteY110" fmla="*/ 218140 h 324628"/>
                <a:gd name="connsiteX111" fmla="*/ 305012 w 309289"/>
                <a:gd name="connsiteY111" fmla="*/ 213567 h 324628"/>
                <a:gd name="connsiteX112" fmla="*/ 297342 w 309289"/>
                <a:gd name="connsiteY112" fmla="*/ 207520 h 324628"/>
                <a:gd name="connsiteX113" fmla="*/ 295278 w 309289"/>
                <a:gd name="connsiteY113" fmla="*/ 204718 h 324628"/>
                <a:gd name="connsiteX114" fmla="*/ 282741 w 309289"/>
                <a:gd name="connsiteY114" fmla="*/ 198966 h 324628"/>
                <a:gd name="connsiteX115" fmla="*/ 277579 w 309289"/>
                <a:gd name="connsiteY115" fmla="*/ 194836 h 324628"/>
                <a:gd name="connsiteX116" fmla="*/ 273154 w 309289"/>
                <a:gd name="connsiteY116" fmla="*/ 192181 h 324628"/>
                <a:gd name="connsiteX117" fmla="*/ 258700 w 309289"/>
                <a:gd name="connsiteY117" fmla="*/ 186871 h 324628"/>
                <a:gd name="connsiteX118" fmla="*/ 244541 w 309289"/>
                <a:gd name="connsiteY118" fmla="*/ 180529 h 324628"/>
                <a:gd name="connsiteX119" fmla="*/ 241591 w 309289"/>
                <a:gd name="connsiteY119" fmla="*/ 178169 h 324628"/>
                <a:gd name="connsiteX120" fmla="*/ 241886 w 309289"/>
                <a:gd name="connsiteY120" fmla="*/ 174777 h 324628"/>
                <a:gd name="connsiteX121" fmla="*/ 244983 w 309289"/>
                <a:gd name="connsiteY121" fmla="*/ 172270 h 324628"/>
                <a:gd name="connsiteX122" fmla="*/ 248080 w 309289"/>
                <a:gd name="connsiteY122" fmla="*/ 170500 h 324628"/>
                <a:gd name="connsiteX123" fmla="*/ 249113 w 309289"/>
                <a:gd name="connsiteY123" fmla="*/ 168730 h 324628"/>
                <a:gd name="connsiteX124" fmla="*/ 248523 w 309289"/>
                <a:gd name="connsiteY124" fmla="*/ 166223 h 324628"/>
                <a:gd name="connsiteX125" fmla="*/ 245868 w 309289"/>
                <a:gd name="connsiteY125" fmla="*/ 165190 h 324628"/>
                <a:gd name="connsiteX126" fmla="*/ 243361 w 309289"/>
                <a:gd name="connsiteY126" fmla="*/ 164895 h 324628"/>
                <a:gd name="connsiteX127" fmla="*/ 228759 w 309289"/>
                <a:gd name="connsiteY127" fmla="*/ 165780 h 324628"/>
                <a:gd name="connsiteX128" fmla="*/ 222564 w 309289"/>
                <a:gd name="connsiteY128" fmla="*/ 165190 h 324628"/>
                <a:gd name="connsiteX129" fmla="*/ 214600 w 309289"/>
                <a:gd name="connsiteY129" fmla="*/ 161503 h 324628"/>
                <a:gd name="connsiteX130" fmla="*/ 206045 w 309289"/>
                <a:gd name="connsiteY130" fmla="*/ 155456 h 324628"/>
                <a:gd name="connsiteX131" fmla="*/ 196753 w 309289"/>
                <a:gd name="connsiteY131" fmla="*/ 147196 h 324628"/>
                <a:gd name="connsiteX132" fmla="*/ 192181 w 309289"/>
                <a:gd name="connsiteY132" fmla="*/ 141444 h 324628"/>
                <a:gd name="connsiteX133" fmla="*/ 189969 w 309289"/>
                <a:gd name="connsiteY133" fmla="*/ 136282 h 324628"/>
                <a:gd name="connsiteX134" fmla="*/ 186872 w 309289"/>
                <a:gd name="connsiteY134" fmla="*/ 125958 h 324628"/>
                <a:gd name="connsiteX135" fmla="*/ 183922 w 309289"/>
                <a:gd name="connsiteY135" fmla="*/ 119320 h 324628"/>
                <a:gd name="connsiteX136" fmla="*/ 180530 w 309289"/>
                <a:gd name="connsiteY136" fmla="*/ 113568 h 324628"/>
                <a:gd name="connsiteX137" fmla="*/ 179055 w 309289"/>
                <a:gd name="connsiteY137" fmla="*/ 112241 h 324628"/>
                <a:gd name="connsiteX138" fmla="*/ 173450 w 309289"/>
                <a:gd name="connsiteY138" fmla="*/ 109881 h 324628"/>
                <a:gd name="connsiteX139" fmla="*/ 163273 w 309289"/>
                <a:gd name="connsiteY139" fmla="*/ 102359 h 324628"/>
                <a:gd name="connsiteX140" fmla="*/ 157668 w 309289"/>
                <a:gd name="connsiteY140" fmla="*/ 99999 h 324628"/>
                <a:gd name="connsiteX141" fmla="*/ 152359 w 309289"/>
                <a:gd name="connsiteY141" fmla="*/ 95574 h 324628"/>
                <a:gd name="connsiteX142" fmla="*/ 149999 w 309289"/>
                <a:gd name="connsiteY142" fmla="*/ 92772 h 324628"/>
                <a:gd name="connsiteX143" fmla="*/ 147639 w 309289"/>
                <a:gd name="connsiteY143" fmla="*/ 86135 h 324628"/>
                <a:gd name="connsiteX144" fmla="*/ 146164 w 309289"/>
                <a:gd name="connsiteY144" fmla="*/ 76695 h 324628"/>
                <a:gd name="connsiteX145" fmla="*/ 146902 w 309289"/>
                <a:gd name="connsiteY145" fmla="*/ 73156 h 324628"/>
                <a:gd name="connsiteX146" fmla="*/ 147934 w 309289"/>
                <a:gd name="connsiteY146" fmla="*/ 73156 h 324628"/>
                <a:gd name="connsiteX147" fmla="*/ 149704 w 309289"/>
                <a:gd name="connsiteY147" fmla="*/ 74188 h 324628"/>
                <a:gd name="connsiteX148" fmla="*/ 151769 w 309289"/>
                <a:gd name="connsiteY148" fmla="*/ 72713 h 324628"/>
                <a:gd name="connsiteX149" fmla="*/ 152654 w 309289"/>
                <a:gd name="connsiteY149" fmla="*/ 70943 h 324628"/>
                <a:gd name="connsiteX150" fmla="*/ 153391 w 309289"/>
                <a:gd name="connsiteY150" fmla="*/ 68731 h 324628"/>
                <a:gd name="connsiteX151" fmla="*/ 149999 w 309289"/>
                <a:gd name="connsiteY151" fmla="*/ 66371 h 324628"/>
                <a:gd name="connsiteX152" fmla="*/ 147196 w 309289"/>
                <a:gd name="connsiteY152" fmla="*/ 60914 h 324628"/>
                <a:gd name="connsiteX153" fmla="*/ 145574 w 309289"/>
                <a:gd name="connsiteY153" fmla="*/ 59881 h 324628"/>
                <a:gd name="connsiteX154" fmla="*/ 146164 w 309289"/>
                <a:gd name="connsiteY154" fmla="*/ 55752 h 324628"/>
                <a:gd name="connsiteX155" fmla="*/ 146902 w 309289"/>
                <a:gd name="connsiteY155" fmla="*/ 53244 h 324628"/>
                <a:gd name="connsiteX156" fmla="*/ 148966 w 309289"/>
                <a:gd name="connsiteY156" fmla="*/ 51769 h 324628"/>
                <a:gd name="connsiteX157" fmla="*/ 152506 w 309289"/>
                <a:gd name="connsiteY157" fmla="*/ 50000 h 324628"/>
                <a:gd name="connsiteX158" fmla="*/ 153686 w 309289"/>
                <a:gd name="connsiteY158" fmla="*/ 50000 h 324628"/>
                <a:gd name="connsiteX159" fmla="*/ 151031 w 309289"/>
                <a:gd name="connsiteY159" fmla="*/ 52507 h 324628"/>
                <a:gd name="connsiteX160" fmla="*/ 152801 w 309289"/>
                <a:gd name="connsiteY160" fmla="*/ 52507 h 324628"/>
                <a:gd name="connsiteX161" fmla="*/ 155751 w 309289"/>
                <a:gd name="connsiteY161" fmla="*/ 51622 h 324628"/>
                <a:gd name="connsiteX162" fmla="*/ 159586 w 309289"/>
                <a:gd name="connsiteY162" fmla="*/ 50147 h 324628"/>
                <a:gd name="connsiteX163" fmla="*/ 163273 w 309289"/>
                <a:gd name="connsiteY163" fmla="*/ 47935 h 324628"/>
                <a:gd name="connsiteX164" fmla="*/ 166665 w 309289"/>
                <a:gd name="connsiteY164" fmla="*/ 47050 h 324628"/>
                <a:gd name="connsiteX165" fmla="*/ 169025 w 309289"/>
                <a:gd name="connsiteY165" fmla="*/ 45132 h 324628"/>
                <a:gd name="connsiteX166" fmla="*/ 169910 w 309289"/>
                <a:gd name="connsiteY166" fmla="*/ 43510 h 324628"/>
                <a:gd name="connsiteX167" fmla="*/ 171238 w 309289"/>
                <a:gd name="connsiteY167" fmla="*/ 42772 h 324628"/>
                <a:gd name="connsiteX168" fmla="*/ 178022 w 309289"/>
                <a:gd name="connsiteY168" fmla="*/ 44837 h 324628"/>
                <a:gd name="connsiteX169" fmla="*/ 180382 w 309289"/>
                <a:gd name="connsiteY169" fmla="*/ 42920 h 324628"/>
                <a:gd name="connsiteX170" fmla="*/ 182152 w 309289"/>
                <a:gd name="connsiteY170" fmla="*/ 42920 h 324628"/>
                <a:gd name="connsiteX171" fmla="*/ 186134 w 309289"/>
                <a:gd name="connsiteY171" fmla="*/ 47640 h 324628"/>
                <a:gd name="connsiteX172" fmla="*/ 184512 w 309289"/>
                <a:gd name="connsiteY172" fmla="*/ 48967 h 324628"/>
                <a:gd name="connsiteX173" fmla="*/ 187757 w 309289"/>
                <a:gd name="connsiteY173" fmla="*/ 48967 h 324628"/>
                <a:gd name="connsiteX174" fmla="*/ 188494 w 309289"/>
                <a:gd name="connsiteY174" fmla="*/ 48082 h 324628"/>
                <a:gd name="connsiteX175" fmla="*/ 187314 w 309289"/>
                <a:gd name="connsiteY175" fmla="*/ 46017 h 324628"/>
                <a:gd name="connsiteX176" fmla="*/ 184512 w 309289"/>
                <a:gd name="connsiteY176" fmla="*/ 43362 h 324628"/>
                <a:gd name="connsiteX177" fmla="*/ 183037 w 309289"/>
                <a:gd name="connsiteY177" fmla="*/ 42330 h 324628"/>
                <a:gd name="connsiteX178" fmla="*/ 180972 w 309289"/>
                <a:gd name="connsiteY178" fmla="*/ 41740 h 324628"/>
                <a:gd name="connsiteX179" fmla="*/ 180677 w 309289"/>
                <a:gd name="connsiteY179" fmla="*/ 41003 h 324628"/>
                <a:gd name="connsiteX180" fmla="*/ 181857 w 309289"/>
                <a:gd name="connsiteY180" fmla="*/ 36873 h 324628"/>
                <a:gd name="connsiteX181" fmla="*/ 181562 w 309289"/>
                <a:gd name="connsiteY181" fmla="*/ 36283 h 324628"/>
                <a:gd name="connsiteX182" fmla="*/ 179202 w 309289"/>
                <a:gd name="connsiteY182" fmla="*/ 36283 h 324628"/>
                <a:gd name="connsiteX183" fmla="*/ 178612 w 309289"/>
                <a:gd name="connsiteY183" fmla="*/ 35988 h 324628"/>
                <a:gd name="connsiteX184" fmla="*/ 178612 w 309289"/>
                <a:gd name="connsiteY184" fmla="*/ 34218 h 324628"/>
                <a:gd name="connsiteX185" fmla="*/ 180234 w 309289"/>
                <a:gd name="connsiteY185" fmla="*/ 32596 h 324628"/>
                <a:gd name="connsiteX186" fmla="*/ 182004 w 309289"/>
                <a:gd name="connsiteY186" fmla="*/ 31121 h 324628"/>
                <a:gd name="connsiteX187" fmla="*/ 182447 w 309289"/>
                <a:gd name="connsiteY187" fmla="*/ 30383 h 324628"/>
                <a:gd name="connsiteX188" fmla="*/ 182447 w 309289"/>
                <a:gd name="connsiteY188" fmla="*/ 29793 h 324628"/>
                <a:gd name="connsiteX189" fmla="*/ 180087 w 309289"/>
                <a:gd name="connsiteY189" fmla="*/ 29203 h 324628"/>
                <a:gd name="connsiteX190" fmla="*/ 178759 w 309289"/>
                <a:gd name="connsiteY190" fmla="*/ 28613 h 324628"/>
                <a:gd name="connsiteX191" fmla="*/ 177727 w 309289"/>
                <a:gd name="connsiteY191" fmla="*/ 28318 h 324628"/>
                <a:gd name="connsiteX192" fmla="*/ 176990 w 309289"/>
                <a:gd name="connsiteY192" fmla="*/ 28613 h 324628"/>
                <a:gd name="connsiteX193" fmla="*/ 176400 w 309289"/>
                <a:gd name="connsiteY193" fmla="*/ 28171 h 324628"/>
                <a:gd name="connsiteX194" fmla="*/ 175810 w 309289"/>
                <a:gd name="connsiteY194" fmla="*/ 26991 h 324628"/>
                <a:gd name="connsiteX195" fmla="*/ 176400 w 309289"/>
                <a:gd name="connsiteY195" fmla="*/ 25221 h 324628"/>
                <a:gd name="connsiteX196" fmla="*/ 178465 w 309289"/>
                <a:gd name="connsiteY196" fmla="*/ 23599 h 324628"/>
                <a:gd name="connsiteX197" fmla="*/ 180677 w 309289"/>
                <a:gd name="connsiteY197" fmla="*/ 22124 h 324628"/>
                <a:gd name="connsiteX198" fmla="*/ 182594 w 309289"/>
                <a:gd name="connsiteY198" fmla="*/ 21091 h 324628"/>
                <a:gd name="connsiteX199" fmla="*/ 183774 w 309289"/>
                <a:gd name="connsiteY199" fmla="*/ 20649 h 324628"/>
                <a:gd name="connsiteX200" fmla="*/ 184364 w 309289"/>
                <a:gd name="connsiteY200" fmla="*/ 18731 h 324628"/>
                <a:gd name="connsiteX201" fmla="*/ 178907 w 309289"/>
                <a:gd name="connsiteY201" fmla="*/ 17551 h 324628"/>
                <a:gd name="connsiteX202" fmla="*/ 175220 w 309289"/>
                <a:gd name="connsiteY202" fmla="*/ 17551 h 324628"/>
                <a:gd name="connsiteX203" fmla="*/ 170500 w 309289"/>
                <a:gd name="connsiteY203" fmla="*/ 16961 h 324628"/>
                <a:gd name="connsiteX204" fmla="*/ 161061 w 309289"/>
                <a:gd name="connsiteY204" fmla="*/ 15192 h 324628"/>
                <a:gd name="connsiteX205" fmla="*/ 158258 w 309289"/>
                <a:gd name="connsiteY205" fmla="*/ 14454 h 324628"/>
                <a:gd name="connsiteX206" fmla="*/ 155604 w 309289"/>
                <a:gd name="connsiteY206" fmla="*/ 14454 h 324628"/>
                <a:gd name="connsiteX207" fmla="*/ 152506 w 309289"/>
                <a:gd name="connsiteY207" fmla="*/ 13569 h 324628"/>
                <a:gd name="connsiteX208" fmla="*/ 150146 w 309289"/>
                <a:gd name="connsiteY208" fmla="*/ 12537 h 324628"/>
                <a:gd name="connsiteX209" fmla="*/ 148671 w 309289"/>
                <a:gd name="connsiteY209" fmla="*/ 10619 h 324628"/>
                <a:gd name="connsiteX210" fmla="*/ 147049 w 309289"/>
                <a:gd name="connsiteY210" fmla="*/ 8112 h 324628"/>
                <a:gd name="connsiteX211" fmla="*/ 144099 w 309289"/>
                <a:gd name="connsiteY211" fmla="*/ 4867 h 324628"/>
                <a:gd name="connsiteX212" fmla="*/ 143509 w 309289"/>
                <a:gd name="connsiteY212" fmla="*/ 3245 h 324628"/>
                <a:gd name="connsiteX213" fmla="*/ 144394 w 309289"/>
                <a:gd name="connsiteY213" fmla="*/ 1770 h 324628"/>
                <a:gd name="connsiteX214" fmla="*/ 145279 w 309289"/>
                <a:gd name="connsiteY214" fmla="*/ 737 h 324628"/>
                <a:gd name="connsiteX215" fmla="*/ 145279 w 309289"/>
                <a:gd name="connsiteY215" fmla="*/ 295 h 324628"/>
                <a:gd name="connsiteX216" fmla="*/ 144394 w 309289"/>
                <a:gd name="connsiteY216" fmla="*/ 0 h 324628"/>
                <a:gd name="connsiteX217" fmla="*/ 139232 w 309289"/>
                <a:gd name="connsiteY217" fmla="*/ 1327 h 324628"/>
                <a:gd name="connsiteX218" fmla="*/ 134217 w 309289"/>
                <a:gd name="connsiteY218" fmla="*/ 3097 h 324628"/>
                <a:gd name="connsiteX219" fmla="*/ 132152 w 309289"/>
                <a:gd name="connsiteY219" fmla="*/ 3097 h 324628"/>
                <a:gd name="connsiteX220" fmla="*/ 130235 w 309289"/>
                <a:gd name="connsiteY220" fmla="*/ 2802 h 324628"/>
                <a:gd name="connsiteX221" fmla="*/ 127727 w 309289"/>
                <a:gd name="connsiteY221" fmla="*/ 2802 h 324628"/>
                <a:gd name="connsiteX222" fmla="*/ 125220 w 309289"/>
                <a:gd name="connsiteY222" fmla="*/ 3245 h 324628"/>
                <a:gd name="connsiteX223" fmla="*/ 120353 w 309289"/>
                <a:gd name="connsiteY223" fmla="*/ 3540 h 324628"/>
                <a:gd name="connsiteX224" fmla="*/ 117403 w 309289"/>
                <a:gd name="connsiteY224" fmla="*/ 4867 h 324628"/>
                <a:gd name="connsiteX225" fmla="*/ 115633 w 309289"/>
                <a:gd name="connsiteY225" fmla="*/ 7375 h 324628"/>
                <a:gd name="connsiteX226" fmla="*/ 114601 w 309289"/>
                <a:gd name="connsiteY226" fmla="*/ 9439 h 324628"/>
                <a:gd name="connsiteX227" fmla="*/ 113716 w 309289"/>
                <a:gd name="connsiteY227" fmla="*/ 10029 h 324628"/>
                <a:gd name="connsiteX228" fmla="*/ 111946 w 309289"/>
                <a:gd name="connsiteY228" fmla="*/ 10324 h 324628"/>
                <a:gd name="connsiteX229" fmla="*/ 109439 w 309289"/>
                <a:gd name="connsiteY229" fmla="*/ 10324 h 324628"/>
                <a:gd name="connsiteX230" fmla="*/ 107669 w 309289"/>
                <a:gd name="connsiteY230" fmla="*/ 9587 h 324628"/>
                <a:gd name="connsiteX231" fmla="*/ 105899 w 309289"/>
                <a:gd name="connsiteY231" fmla="*/ 7817 h 324628"/>
                <a:gd name="connsiteX232" fmla="*/ 103097 w 309289"/>
                <a:gd name="connsiteY232" fmla="*/ 7522 h 324628"/>
                <a:gd name="connsiteX233" fmla="*/ 100442 w 309289"/>
                <a:gd name="connsiteY233" fmla="*/ 7522 h 324628"/>
                <a:gd name="connsiteX234" fmla="*/ 99704 w 309289"/>
                <a:gd name="connsiteY234" fmla="*/ 7080 h 324628"/>
                <a:gd name="connsiteX235" fmla="*/ 98524 w 309289"/>
                <a:gd name="connsiteY235" fmla="*/ 11357 h 324628"/>
                <a:gd name="connsiteX236" fmla="*/ 98524 w 309289"/>
                <a:gd name="connsiteY236" fmla="*/ 13717 h 324628"/>
                <a:gd name="connsiteX237" fmla="*/ 99409 w 309289"/>
                <a:gd name="connsiteY237" fmla="*/ 15192 h 324628"/>
                <a:gd name="connsiteX238" fmla="*/ 99409 w 309289"/>
                <a:gd name="connsiteY238" fmla="*/ 17404 h 324628"/>
                <a:gd name="connsiteX239" fmla="*/ 97492 w 309289"/>
                <a:gd name="connsiteY239" fmla="*/ 17404 h 324628"/>
                <a:gd name="connsiteX240" fmla="*/ 95132 w 309289"/>
                <a:gd name="connsiteY240" fmla="*/ 16961 h 324628"/>
                <a:gd name="connsiteX241" fmla="*/ 93067 w 309289"/>
                <a:gd name="connsiteY241" fmla="*/ 15044 h 324628"/>
                <a:gd name="connsiteX242" fmla="*/ 91592 w 309289"/>
                <a:gd name="connsiteY242" fmla="*/ 15339 h 324628"/>
                <a:gd name="connsiteX243" fmla="*/ 90265 w 309289"/>
                <a:gd name="connsiteY243" fmla="*/ 15782 h 324628"/>
                <a:gd name="connsiteX244" fmla="*/ 89527 w 309289"/>
                <a:gd name="connsiteY244" fmla="*/ 17551 h 324628"/>
                <a:gd name="connsiteX245" fmla="*/ 88937 w 309289"/>
                <a:gd name="connsiteY245" fmla="*/ 19616 h 324628"/>
                <a:gd name="connsiteX246" fmla="*/ 88937 w 309289"/>
                <a:gd name="connsiteY246" fmla="*/ 20796 h 324628"/>
                <a:gd name="connsiteX247" fmla="*/ 90117 w 309289"/>
                <a:gd name="connsiteY247" fmla="*/ 21681 h 324628"/>
                <a:gd name="connsiteX248" fmla="*/ 90855 w 309289"/>
                <a:gd name="connsiteY248" fmla="*/ 23599 h 324628"/>
                <a:gd name="connsiteX249" fmla="*/ 91445 w 309289"/>
                <a:gd name="connsiteY249" fmla="*/ 26106 h 324628"/>
                <a:gd name="connsiteX250" fmla="*/ 91887 w 309289"/>
                <a:gd name="connsiteY250" fmla="*/ 27286 h 324628"/>
                <a:gd name="connsiteX251" fmla="*/ 91445 w 309289"/>
                <a:gd name="connsiteY251" fmla="*/ 27728 h 324628"/>
                <a:gd name="connsiteX252" fmla="*/ 90265 w 309289"/>
                <a:gd name="connsiteY252" fmla="*/ 28023 h 324628"/>
                <a:gd name="connsiteX253" fmla="*/ 89232 w 309289"/>
                <a:gd name="connsiteY253" fmla="*/ 27728 h 324628"/>
                <a:gd name="connsiteX254" fmla="*/ 87462 w 309289"/>
                <a:gd name="connsiteY254" fmla="*/ 24779 h 324628"/>
                <a:gd name="connsiteX255" fmla="*/ 86577 w 309289"/>
                <a:gd name="connsiteY255" fmla="*/ 23599 h 324628"/>
                <a:gd name="connsiteX256" fmla="*/ 85103 w 309289"/>
                <a:gd name="connsiteY256" fmla="*/ 23599 h 324628"/>
                <a:gd name="connsiteX257" fmla="*/ 82595 w 309289"/>
                <a:gd name="connsiteY257" fmla="*/ 24189 h 324628"/>
                <a:gd name="connsiteX258" fmla="*/ 78760 w 309289"/>
                <a:gd name="connsiteY258" fmla="*/ 25811 h 324628"/>
                <a:gd name="connsiteX259" fmla="*/ 77138 w 309289"/>
                <a:gd name="connsiteY259" fmla="*/ 25811 h 324628"/>
                <a:gd name="connsiteX260" fmla="*/ 75811 w 309289"/>
                <a:gd name="connsiteY260" fmla="*/ 25516 h 324628"/>
                <a:gd name="connsiteX261" fmla="*/ 74631 w 309289"/>
                <a:gd name="connsiteY261" fmla="*/ 24189 h 324628"/>
                <a:gd name="connsiteX262" fmla="*/ 73598 w 309289"/>
                <a:gd name="connsiteY262" fmla="*/ 21534 h 324628"/>
                <a:gd name="connsiteX263" fmla="*/ 73303 w 309289"/>
                <a:gd name="connsiteY263" fmla="*/ 19911 h 324628"/>
                <a:gd name="connsiteX264" fmla="*/ 72566 w 309289"/>
                <a:gd name="connsiteY264" fmla="*/ 19911 h 324628"/>
                <a:gd name="connsiteX265" fmla="*/ 70058 w 309289"/>
                <a:gd name="connsiteY265" fmla="*/ 19469 h 324628"/>
                <a:gd name="connsiteX266" fmla="*/ 68879 w 309289"/>
                <a:gd name="connsiteY266" fmla="*/ 20206 h 324628"/>
                <a:gd name="connsiteX267" fmla="*/ 68879 w 309289"/>
                <a:gd name="connsiteY267" fmla="*/ 23009 h 324628"/>
                <a:gd name="connsiteX268" fmla="*/ 68583 w 309289"/>
                <a:gd name="connsiteY268" fmla="*/ 26401 h 324628"/>
                <a:gd name="connsiteX269" fmla="*/ 67404 w 309289"/>
                <a:gd name="connsiteY269" fmla="*/ 28613 h 324628"/>
                <a:gd name="connsiteX270" fmla="*/ 64011 w 309289"/>
                <a:gd name="connsiteY270" fmla="*/ 32448 h 324628"/>
                <a:gd name="connsiteX271" fmla="*/ 62684 w 309289"/>
                <a:gd name="connsiteY271" fmla="*/ 34070 h 324628"/>
                <a:gd name="connsiteX272" fmla="*/ 62241 w 309289"/>
                <a:gd name="connsiteY272" fmla="*/ 35250 h 324628"/>
                <a:gd name="connsiteX273" fmla="*/ 62241 w 309289"/>
                <a:gd name="connsiteY273" fmla="*/ 36283 h 324628"/>
                <a:gd name="connsiteX274" fmla="*/ 62684 w 309289"/>
                <a:gd name="connsiteY274" fmla="*/ 38053 h 324628"/>
                <a:gd name="connsiteX275" fmla="*/ 63422 w 309289"/>
                <a:gd name="connsiteY275" fmla="*/ 39823 h 324628"/>
                <a:gd name="connsiteX276" fmla="*/ 62831 w 309289"/>
                <a:gd name="connsiteY276" fmla="*/ 40855 h 324628"/>
                <a:gd name="connsiteX277" fmla="*/ 61062 w 309289"/>
                <a:gd name="connsiteY277" fmla="*/ 41297 h 324628"/>
                <a:gd name="connsiteX278" fmla="*/ 59734 w 309289"/>
                <a:gd name="connsiteY278" fmla="*/ 40265 h 324628"/>
                <a:gd name="connsiteX279" fmla="*/ 59292 w 309289"/>
                <a:gd name="connsiteY279" fmla="*/ 38348 h 324628"/>
                <a:gd name="connsiteX280" fmla="*/ 56489 w 309289"/>
                <a:gd name="connsiteY280" fmla="*/ 35840 h 324628"/>
                <a:gd name="connsiteX281" fmla="*/ 57817 w 309289"/>
                <a:gd name="connsiteY281" fmla="*/ 33776 h 324628"/>
                <a:gd name="connsiteX282" fmla="*/ 57817 w 309289"/>
                <a:gd name="connsiteY282" fmla="*/ 33186 h 324628"/>
                <a:gd name="connsiteX283" fmla="*/ 52949 w 309289"/>
                <a:gd name="connsiteY283" fmla="*/ 32153 h 324628"/>
                <a:gd name="connsiteX284" fmla="*/ 50885 w 309289"/>
                <a:gd name="connsiteY284" fmla="*/ 30531 h 324628"/>
                <a:gd name="connsiteX285" fmla="*/ 48082 w 309289"/>
                <a:gd name="connsiteY285" fmla="*/ 27728 h 324628"/>
                <a:gd name="connsiteX286" fmla="*/ 47492 w 309289"/>
                <a:gd name="connsiteY286" fmla="*/ 26548 h 324628"/>
                <a:gd name="connsiteX287" fmla="*/ 47492 w 309289"/>
                <a:gd name="connsiteY287" fmla="*/ 21681 h 324628"/>
                <a:gd name="connsiteX288" fmla="*/ 47050 w 309289"/>
                <a:gd name="connsiteY288" fmla="*/ 21239 h 324628"/>
                <a:gd name="connsiteX289" fmla="*/ 45722 w 309289"/>
                <a:gd name="connsiteY289" fmla="*/ 21239 h 324628"/>
                <a:gd name="connsiteX290" fmla="*/ 43805 w 309289"/>
                <a:gd name="connsiteY290" fmla="*/ 22566 h 324628"/>
                <a:gd name="connsiteX291" fmla="*/ 42035 w 309289"/>
                <a:gd name="connsiteY291" fmla="*/ 24631 h 324628"/>
                <a:gd name="connsiteX292" fmla="*/ 38495 w 309289"/>
                <a:gd name="connsiteY292" fmla="*/ 26991 h 324628"/>
                <a:gd name="connsiteX293" fmla="*/ 38053 w 309289"/>
                <a:gd name="connsiteY293" fmla="*/ 27433 h 324628"/>
                <a:gd name="connsiteX294" fmla="*/ 39233 w 309289"/>
                <a:gd name="connsiteY294" fmla="*/ 29646 h 324628"/>
                <a:gd name="connsiteX295" fmla="*/ 39233 w 309289"/>
                <a:gd name="connsiteY295" fmla="*/ 30531 h 324628"/>
                <a:gd name="connsiteX296" fmla="*/ 36283 w 309289"/>
                <a:gd name="connsiteY296" fmla="*/ 34070 h 324628"/>
                <a:gd name="connsiteX297" fmla="*/ 35693 w 309289"/>
                <a:gd name="connsiteY297" fmla="*/ 35250 h 324628"/>
                <a:gd name="connsiteX298" fmla="*/ 32006 w 309289"/>
                <a:gd name="connsiteY298" fmla="*/ 37463 h 324628"/>
                <a:gd name="connsiteX299" fmla="*/ 30383 w 309289"/>
                <a:gd name="connsiteY299" fmla="*/ 38348 h 324628"/>
                <a:gd name="connsiteX300" fmla="*/ 25221 w 309289"/>
                <a:gd name="connsiteY300" fmla="*/ 36725 h 324628"/>
                <a:gd name="connsiteX301" fmla="*/ 23746 w 309289"/>
                <a:gd name="connsiteY301" fmla="*/ 36725 h 324628"/>
                <a:gd name="connsiteX302" fmla="*/ 21534 w 309289"/>
                <a:gd name="connsiteY302" fmla="*/ 37610 h 324628"/>
                <a:gd name="connsiteX303" fmla="*/ 18289 w 309289"/>
                <a:gd name="connsiteY303" fmla="*/ 38643 h 324628"/>
                <a:gd name="connsiteX304" fmla="*/ 13127 w 309289"/>
                <a:gd name="connsiteY304" fmla="*/ 39675 h 324628"/>
                <a:gd name="connsiteX305" fmla="*/ 11209 w 309289"/>
                <a:gd name="connsiteY305" fmla="*/ 38938 h 324628"/>
                <a:gd name="connsiteX306" fmla="*/ 10325 w 309289"/>
                <a:gd name="connsiteY306" fmla="*/ 38200 h 324628"/>
                <a:gd name="connsiteX307" fmla="*/ 8259 w 309289"/>
                <a:gd name="connsiteY307" fmla="*/ 40118 h 324628"/>
                <a:gd name="connsiteX308" fmla="*/ 4720 w 309289"/>
                <a:gd name="connsiteY308" fmla="*/ 41887 h 324628"/>
                <a:gd name="connsiteX309" fmla="*/ 4277 w 309289"/>
                <a:gd name="connsiteY309" fmla="*/ 43067 h 324628"/>
                <a:gd name="connsiteX310" fmla="*/ 4277 w 309289"/>
                <a:gd name="connsiteY310" fmla="*/ 44395 h 324628"/>
                <a:gd name="connsiteX311" fmla="*/ 4720 w 309289"/>
                <a:gd name="connsiteY311" fmla="*/ 45427 h 324628"/>
                <a:gd name="connsiteX312" fmla="*/ 6637 w 309289"/>
                <a:gd name="connsiteY312" fmla="*/ 46755 h 324628"/>
                <a:gd name="connsiteX313" fmla="*/ 8702 w 309289"/>
                <a:gd name="connsiteY313" fmla="*/ 49704 h 324628"/>
                <a:gd name="connsiteX314" fmla="*/ 10029 w 309289"/>
                <a:gd name="connsiteY314" fmla="*/ 52359 h 324628"/>
                <a:gd name="connsiteX315" fmla="*/ 12979 w 309289"/>
                <a:gd name="connsiteY315" fmla="*/ 54867 h 324628"/>
                <a:gd name="connsiteX316" fmla="*/ 13717 w 309289"/>
                <a:gd name="connsiteY316" fmla="*/ 55604 h 324628"/>
                <a:gd name="connsiteX317" fmla="*/ 13717 w 309289"/>
                <a:gd name="connsiteY317" fmla="*/ 56194 h 324628"/>
                <a:gd name="connsiteX318" fmla="*/ 12832 w 309289"/>
                <a:gd name="connsiteY318" fmla="*/ 57227 h 324628"/>
                <a:gd name="connsiteX319" fmla="*/ 11800 w 309289"/>
                <a:gd name="connsiteY319" fmla="*/ 60766 h 324628"/>
                <a:gd name="connsiteX320" fmla="*/ 10619 w 309289"/>
                <a:gd name="connsiteY320" fmla="*/ 61356 h 324628"/>
                <a:gd name="connsiteX321" fmla="*/ 9292 w 309289"/>
                <a:gd name="connsiteY321" fmla="*/ 61651 h 324628"/>
                <a:gd name="connsiteX322" fmla="*/ 5605 w 309289"/>
                <a:gd name="connsiteY322" fmla="*/ 64306 h 324628"/>
                <a:gd name="connsiteX323" fmla="*/ 3983 w 309289"/>
                <a:gd name="connsiteY323" fmla="*/ 64011 h 324628"/>
                <a:gd name="connsiteX324" fmla="*/ 1623 w 309289"/>
                <a:gd name="connsiteY324" fmla="*/ 64011 h 324628"/>
                <a:gd name="connsiteX325" fmla="*/ 0 w 309289"/>
                <a:gd name="connsiteY325" fmla="*/ 64896 h 324628"/>
                <a:gd name="connsiteX326" fmla="*/ 0 w 309289"/>
                <a:gd name="connsiteY326" fmla="*/ 66518 h 324628"/>
                <a:gd name="connsiteX327" fmla="*/ 1623 w 309289"/>
                <a:gd name="connsiteY327" fmla="*/ 67993 h 324628"/>
                <a:gd name="connsiteX328" fmla="*/ 2508 w 309289"/>
                <a:gd name="connsiteY328" fmla="*/ 69616 h 324628"/>
                <a:gd name="connsiteX329" fmla="*/ 2802 w 309289"/>
                <a:gd name="connsiteY329" fmla="*/ 71238 h 324628"/>
                <a:gd name="connsiteX330" fmla="*/ 4425 w 309289"/>
                <a:gd name="connsiteY330" fmla="*/ 72418 h 324628"/>
                <a:gd name="connsiteX331" fmla="*/ 6785 w 309289"/>
                <a:gd name="connsiteY331" fmla="*/ 73156 h 324628"/>
                <a:gd name="connsiteX332" fmla="*/ 8112 w 309289"/>
                <a:gd name="connsiteY332" fmla="*/ 73156 h 324628"/>
                <a:gd name="connsiteX333" fmla="*/ 8997 w 309289"/>
                <a:gd name="connsiteY333" fmla="*/ 73598 h 324628"/>
                <a:gd name="connsiteX334" fmla="*/ 9587 w 309289"/>
                <a:gd name="connsiteY334" fmla="*/ 74188 h 324628"/>
                <a:gd name="connsiteX335" fmla="*/ 10619 w 309289"/>
                <a:gd name="connsiteY335" fmla="*/ 77728 h 324628"/>
                <a:gd name="connsiteX336" fmla="*/ 10029 w 309289"/>
                <a:gd name="connsiteY336" fmla="*/ 78613 h 324628"/>
                <a:gd name="connsiteX337" fmla="*/ 8850 w 309289"/>
                <a:gd name="connsiteY337" fmla="*/ 79055 h 324628"/>
                <a:gd name="connsiteX338" fmla="*/ 8112 w 309289"/>
                <a:gd name="connsiteY338" fmla="*/ 80530 h 324628"/>
                <a:gd name="connsiteX339" fmla="*/ 6637 w 309289"/>
                <a:gd name="connsiteY339" fmla="*/ 82743 h 324628"/>
                <a:gd name="connsiteX340" fmla="*/ 5752 w 309289"/>
                <a:gd name="connsiteY340" fmla="*/ 84512 h 324628"/>
                <a:gd name="connsiteX341" fmla="*/ 6637 w 309289"/>
                <a:gd name="connsiteY341" fmla="*/ 85987 h 324628"/>
                <a:gd name="connsiteX342" fmla="*/ 7080 w 309289"/>
                <a:gd name="connsiteY342" fmla="*/ 87167 h 324628"/>
                <a:gd name="connsiteX343" fmla="*/ 6637 w 309289"/>
                <a:gd name="connsiteY343" fmla="*/ 88347 h 324628"/>
                <a:gd name="connsiteX344" fmla="*/ 7227 w 309289"/>
                <a:gd name="connsiteY344" fmla="*/ 90117 h 324628"/>
                <a:gd name="connsiteX345" fmla="*/ 8997 w 309289"/>
                <a:gd name="connsiteY345" fmla="*/ 91887 h 324628"/>
                <a:gd name="connsiteX346" fmla="*/ 13717 w 309289"/>
                <a:gd name="connsiteY346" fmla="*/ 94394 h 324628"/>
                <a:gd name="connsiteX347" fmla="*/ 18142 w 309289"/>
                <a:gd name="connsiteY347" fmla="*/ 96459 h 324628"/>
                <a:gd name="connsiteX348" fmla="*/ 19469 w 309289"/>
                <a:gd name="connsiteY348" fmla="*/ 96754 h 324628"/>
                <a:gd name="connsiteX349" fmla="*/ 25369 w 309289"/>
                <a:gd name="connsiteY349" fmla="*/ 95427 h 324628"/>
                <a:gd name="connsiteX350" fmla="*/ 26401 w 309289"/>
                <a:gd name="connsiteY350" fmla="*/ 95427 h 324628"/>
                <a:gd name="connsiteX351" fmla="*/ 27138 w 309289"/>
                <a:gd name="connsiteY351" fmla="*/ 97049 h 324628"/>
                <a:gd name="connsiteX352" fmla="*/ 27434 w 309289"/>
                <a:gd name="connsiteY352" fmla="*/ 98082 h 324628"/>
                <a:gd name="connsiteX353" fmla="*/ 26696 w 309289"/>
                <a:gd name="connsiteY353" fmla="*/ 99704 h 324628"/>
                <a:gd name="connsiteX354" fmla="*/ 25074 w 309289"/>
                <a:gd name="connsiteY354" fmla="*/ 101916 h 324628"/>
                <a:gd name="connsiteX355" fmla="*/ 23304 w 309289"/>
                <a:gd name="connsiteY355" fmla="*/ 103686 h 324628"/>
                <a:gd name="connsiteX356" fmla="*/ 22271 w 309289"/>
                <a:gd name="connsiteY356" fmla="*/ 105161 h 324628"/>
                <a:gd name="connsiteX357" fmla="*/ 22566 w 309289"/>
                <a:gd name="connsiteY357" fmla="*/ 106489 h 324628"/>
                <a:gd name="connsiteX358" fmla="*/ 22566 w 309289"/>
                <a:gd name="connsiteY358" fmla="*/ 108259 h 324628"/>
                <a:gd name="connsiteX359" fmla="*/ 28909 w 309289"/>
                <a:gd name="connsiteY359" fmla="*/ 107079 h 324628"/>
                <a:gd name="connsiteX360" fmla="*/ 35988 w 309289"/>
                <a:gd name="connsiteY360" fmla="*/ 104719 h 324628"/>
                <a:gd name="connsiteX361" fmla="*/ 38053 w 309289"/>
                <a:gd name="connsiteY361" fmla="*/ 103391 h 324628"/>
                <a:gd name="connsiteX362" fmla="*/ 43510 w 309289"/>
                <a:gd name="connsiteY362" fmla="*/ 96459 h 324628"/>
                <a:gd name="connsiteX363" fmla="*/ 50295 w 309289"/>
                <a:gd name="connsiteY363" fmla="*/ 89822 h 324628"/>
                <a:gd name="connsiteX364" fmla="*/ 55899 w 309289"/>
                <a:gd name="connsiteY364" fmla="*/ 87315 h 324628"/>
                <a:gd name="connsiteX365" fmla="*/ 60177 w 309289"/>
                <a:gd name="connsiteY365" fmla="*/ 87757 h 324628"/>
                <a:gd name="connsiteX366" fmla="*/ 67109 w 309289"/>
                <a:gd name="connsiteY366" fmla="*/ 90412 h 324628"/>
                <a:gd name="connsiteX367" fmla="*/ 69616 w 309289"/>
                <a:gd name="connsiteY367" fmla="*/ 90412 h 324628"/>
                <a:gd name="connsiteX368" fmla="*/ 81120 w 309289"/>
                <a:gd name="connsiteY368" fmla="*/ 97492 h 324628"/>
                <a:gd name="connsiteX369" fmla="*/ 89380 w 309289"/>
                <a:gd name="connsiteY369" fmla="*/ 100147 h 324628"/>
                <a:gd name="connsiteX370" fmla="*/ 93067 w 309289"/>
                <a:gd name="connsiteY370" fmla="*/ 102506 h 324628"/>
                <a:gd name="connsiteX371" fmla="*/ 94542 w 309289"/>
                <a:gd name="connsiteY371" fmla="*/ 105604 h 324628"/>
                <a:gd name="connsiteX372" fmla="*/ 96459 w 309289"/>
                <a:gd name="connsiteY372" fmla="*/ 116371 h 324628"/>
                <a:gd name="connsiteX373" fmla="*/ 99852 w 309289"/>
                <a:gd name="connsiteY373" fmla="*/ 120943 h 324628"/>
                <a:gd name="connsiteX374" fmla="*/ 101769 w 309289"/>
                <a:gd name="connsiteY374" fmla="*/ 126252 h 324628"/>
                <a:gd name="connsiteX375" fmla="*/ 102064 w 309289"/>
                <a:gd name="connsiteY375" fmla="*/ 128317 h 324628"/>
                <a:gd name="connsiteX376" fmla="*/ 101622 w 309289"/>
                <a:gd name="connsiteY376" fmla="*/ 130677 h 324628"/>
                <a:gd name="connsiteX377" fmla="*/ 101622 w 309289"/>
                <a:gd name="connsiteY377" fmla="*/ 133775 h 324628"/>
                <a:gd name="connsiteX378" fmla="*/ 103539 w 309289"/>
                <a:gd name="connsiteY378" fmla="*/ 134217 h 324628"/>
                <a:gd name="connsiteX379" fmla="*/ 105014 w 309289"/>
                <a:gd name="connsiteY379" fmla="*/ 134217 h 324628"/>
                <a:gd name="connsiteX380" fmla="*/ 106636 w 309289"/>
                <a:gd name="connsiteY380" fmla="*/ 134807 h 324628"/>
                <a:gd name="connsiteX381" fmla="*/ 107374 w 309289"/>
                <a:gd name="connsiteY381" fmla="*/ 135987 h 324628"/>
                <a:gd name="connsiteX382" fmla="*/ 108111 w 309289"/>
                <a:gd name="connsiteY382" fmla="*/ 137757 h 324628"/>
                <a:gd name="connsiteX383" fmla="*/ 109143 w 309289"/>
                <a:gd name="connsiteY383" fmla="*/ 139084 h 324628"/>
                <a:gd name="connsiteX384" fmla="*/ 112684 w 309289"/>
                <a:gd name="connsiteY384" fmla="*/ 141149 h 324628"/>
                <a:gd name="connsiteX385" fmla="*/ 118731 w 309289"/>
                <a:gd name="connsiteY385" fmla="*/ 147491 h 324628"/>
                <a:gd name="connsiteX386" fmla="*/ 119173 w 309289"/>
                <a:gd name="connsiteY386" fmla="*/ 149999 h 324628"/>
                <a:gd name="connsiteX387" fmla="*/ 117993 w 309289"/>
                <a:gd name="connsiteY387" fmla="*/ 150441 h 324628"/>
                <a:gd name="connsiteX388" fmla="*/ 116960 w 309289"/>
                <a:gd name="connsiteY388" fmla="*/ 151326 h 324628"/>
                <a:gd name="connsiteX389" fmla="*/ 117993 w 309289"/>
                <a:gd name="connsiteY389" fmla="*/ 152211 h 324628"/>
                <a:gd name="connsiteX390" fmla="*/ 119173 w 309289"/>
                <a:gd name="connsiteY390" fmla="*/ 152211 h 324628"/>
                <a:gd name="connsiteX391" fmla="*/ 120795 w 309289"/>
                <a:gd name="connsiteY391" fmla="*/ 151326 h 324628"/>
                <a:gd name="connsiteX392" fmla="*/ 121976 w 309289"/>
                <a:gd name="connsiteY392" fmla="*/ 151031 h 324628"/>
                <a:gd name="connsiteX393" fmla="*/ 127285 w 309289"/>
                <a:gd name="connsiteY393" fmla="*/ 152948 h 324628"/>
                <a:gd name="connsiteX394" fmla="*/ 130972 w 309289"/>
                <a:gd name="connsiteY394" fmla="*/ 155308 h 324628"/>
                <a:gd name="connsiteX395" fmla="*/ 135397 w 309289"/>
                <a:gd name="connsiteY395" fmla="*/ 161798 h 324628"/>
                <a:gd name="connsiteX396" fmla="*/ 142477 w 309289"/>
                <a:gd name="connsiteY396" fmla="*/ 166223 h 324628"/>
                <a:gd name="connsiteX397" fmla="*/ 145869 w 309289"/>
                <a:gd name="connsiteY397" fmla="*/ 170205 h 324628"/>
                <a:gd name="connsiteX398" fmla="*/ 156931 w 309289"/>
                <a:gd name="connsiteY398" fmla="*/ 180972 h 324628"/>
                <a:gd name="connsiteX399" fmla="*/ 162683 w 309289"/>
                <a:gd name="connsiteY399" fmla="*/ 182889 h 324628"/>
                <a:gd name="connsiteX400" fmla="*/ 167255 w 309289"/>
                <a:gd name="connsiteY400" fmla="*/ 186281 h 324628"/>
                <a:gd name="connsiteX401" fmla="*/ 167697 w 309289"/>
                <a:gd name="connsiteY401" fmla="*/ 187314 h 324628"/>
                <a:gd name="connsiteX402" fmla="*/ 168878 w 309289"/>
                <a:gd name="connsiteY402" fmla="*/ 188051 h 324628"/>
                <a:gd name="connsiteX403" fmla="*/ 171385 w 309289"/>
                <a:gd name="connsiteY403" fmla="*/ 187019 h 324628"/>
                <a:gd name="connsiteX404" fmla="*/ 173007 w 309289"/>
                <a:gd name="connsiteY404" fmla="*/ 186724 h 324628"/>
                <a:gd name="connsiteX405" fmla="*/ 175957 w 309289"/>
                <a:gd name="connsiteY405" fmla="*/ 187019 h 324628"/>
                <a:gd name="connsiteX406" fmla="*/ 180972 w 309289"/>
                <a:gd name="connsiteY406" fmla="*/ 188494 h 324628"/>
                <a:gd name="connsiteX407" fmla="*/ 183922 w 309289"/>
                <a:gd name="connsiteY407" fmla="*/ 187756 h 324628"/>
                <a:gd name="connsiteX408" fmla="*/ 185544 w 309289"/>
                <a:gd name="connsiteY408" fmla="*/ 188346 h 324628"/>
                <a:gd name="connsiteX409" fmla="*/ 188789 w 309289"/>
                <a:gd name="connsiteY409" fmla="*/ 191591 h 324628"/>
                <a:gd name="connsiteX410" fmla="*/ 193656 w 309289"/>
                <a:gd name="connsiteY410" fmla="*/ 199703 h 324628"/>
                <a:gd name="connsiteX411" fmla="*/ 193656 w 309289"/>
                <a:gd name="connsiteY411" fmla="*/ 201473 h 324628"/>
                <a:gd name="connsiteX412" fmla="*/ 194393 w 309289"/>
                <a:gd name="connsiteY412" fmla="*/ 202063 h 324628"/>
                <a:gd name="connsiteX413" fmla="*/ 195131 w 309289"/>
                <a:gd name="connsiteY413" fmla="*/ 201031 h 324628"/>
                <a:gd name="connsiteX414" fmla="*/ 196311 w 309289"/>
                <a:gd name="connsiteY414" fmla="*/ 201031 h 324628"/>
                <a:gd name="connsiteX415" fmla="*/ 200588 w 309289"/>
                <a:gd name="connsiteY415" fmla="*/ 201473 h 324628"/>
                <a:gd name="connsiteX416" fmla="*/ 203685 w 309289"/>
                <a:gd name="connsiteY416" fmla="*/ 203095 h 324628"/>
                <a:gd name="connsiteX417" fmla="*/ 204570 w 309289"/>
                <a:gd name="connsiteY417" fmla="*/ 203980 h 324628"/>
                <a:gd name="connsiteX418" fmla="*/ 201473 w 309289"/>
                <a:gd name="connsiteY418" fmla="*/ 207963 h 324628"/>
                <a:gd name="connsiteX419" fmla="*/ 202653 w 309289"/>
                <a:gd name="connsiteY419" fmla="*/ 207963 h 324628"/>
                <a:gd name="connsiteX420" fmla="*/ 204718 w 309289"/>
                <a:gd name="connsiteY420" fmla="*/ 206930 h 324628"/>
                <a:gd name="connsiteX421" fmla="*/ 207225 w 309289"/>
                <a:gd name="connsiteY421" fmla="*/ 206930 h 324628"/>
                <a:gd name="connsiteX422" fmla="*/ 208700 w 309289"/>
                <a:gd name="connsiteY422" fmla="*/ 206488 h 324628"/>
                <a:gd name="connsiteX423" fmla="*/ 212683 w 309289"/>
                <a:gd name="connsiteY423" fmla="*/ 205750 h 324628"/>
                <a:gd name="connsiteX424" fmla="*/ 214600 w 309289"/>
                <a:gd name="connsiteY424" fmla="*/ 206930 h 324628"/>
                <a:gd name="connsiteX425" fmla="*/ 216370 w 309289"/>
                <a:gd name="connsiteY425" fmla="*/ 209143 h 324628"/>
                <a:gd name="connsiteX426" fmla="*/ 217402 w 309289"/>
                <a:gd name="connsiteY426" fmla="*/ 211797 h 324628"/>
                <a:gd name="connsiteX427" fmla="*/ 218435 w 309289"/>
                <a:gd name="connsiteY427" fmla="*/ 214600 h 324628"/>
                <a:gd name="connsiteX428" fmla="*/ 216960 w 309289"/>
                <a:gd name="connsiteY428" fmla="*/ 216665 h 324628"/>
                <a:gd name="connsiteX429" fmla="*/ 216960 w 309289"/>
                <a:gd name="connsiteY429" fmla="*/ 217992 h 324628"/>
                <a:gd name="connsiteX430" fmla="*/ 217550 w 309289"/>
                <a:gd name="connsiteY430" fmla="*/ 218729 h 324628"/>
                <a:gd name="connsiteX431" fmla="*/ 226547 w 309289"/>
                <a:gd name="connsiteY431" fmla="*/ 223892 h 324628"/>
                <a:gd name="connsiteX432" fmla="*/ 229054 w 309289"/>
                <a:gd name="connsiteY432" fmla="*/ 224482 h 324628"/>
                <a:gd name="connsiteX433" fmla="*/ 234069 w 309289"/>
                <a:gd name="connsiteY433" fmla="*/ 224482 h 324628"/>
                <a:gd name="connsiteX434" fmla="*/ 236871 w 309289"/>
                <a:gd name="connsiteY434" fmla="*/ 226399 h 324628"/>
                <a:gd name="connsiteX435" fmla="*/ 238788 w 309289"/>
                <a:gd name="connsiteY435" fmla="*/ 230086 h 324628"/>
                <a:gd name="connsiteX436" fmla="*/ 241148 w 309289"/>
                <a:gd name="connsiteY436" fmla="*/ 237608 h 324628"/>
                <a:gd name="connsiteX437" fmla="*/ 245573 w 309289"/>
                <a:gd name="connsiteY437" fmla="*/ 246015 h 324628"/>
                <a:gd name="connsiteX438" fmla="*/ 246753 w 309289"/>
                <a:gd name="connsiteY438" fmla="*/ 252505 h 324628"/>
                <a:gd name="connsiteX439" fmla="*/ 247638 w 309289"/>
                <a:gd name="connsiteY439" fmla="*/ 256045 h 324628"/>
                <a:gd name="connsiteX440" fmla="*/ 250293 w 309289"/>
                <a:gd name="connsiteY440" fmla="*/ 258552 h 324628"/>
                <a:gd name="connsiteX441" fmla="*/ 249998 w 309289"/>
                <a:gd name="connsiteY441" fmla="*/ 264157 h 324628"/>
                <a:gd name="connsiteX442" fmla="*/ 246605 w 309289"/>
                <a:gd name="connsiteY442" fmla="*/ 264894 h 324628"/>
                <a:gd name="connsiteX443" fmla="*/ 244098 w 309289"/>
                <a:gd name="connsiteY443" fmla="*/ 265632 h 324628"/>
                <a:gd name="connsiteX444" fmla="*/ 242918 w 309289"/>
                <a:gd name="connsiteY444" fmla="*/ 266812 h 324628"/>
                <a:gd name="connsiteX445" fmla="*/ 241591 w 309289"/>
                <a:gd name="connsiteY445" fmla="*/ 268581 h 324628"/>
                <a:gd name="connsiteX446" fmla="*/ 242328 w 309289"/>
                <a:gd name="connsiteY446" fmla="*/ 272564 h 324628"/>
                <a:gd name="connsiteX447" fmla="*/ 240116 w 309289"/>
                <a:gd name="connsiteY447" fmla="*/ 278021 h 324628"/>
                <a:gd name="connsiteX448" fmla="*/ 236871 w 309289"/>
                <a:gd name="connsiteY448" fmla="*/ 279201 h 324628"/>
                <a:gd name="connsiteX449" fmla="*/ 235396 w 309289"/>
                <a:gd name="connsiteY449" fmla="*/ 281856 h 324628"/>
                <a:gd name="connsiteX450" fmla="*/ 235396 w 309289"/>
                <a:gd name="connsiteY450" fmla="*/ 286133 h 324628"/>
                <a:gd name="connsiteX451" fmla="*/ 237461 w 309289"/>
                <a:gd name="connsiteY451" fmla="*/ 288935 h 324628"/>
                <a:gd name="connsiteX452" fmla="*/ 246163 w 309289"/>
                <a:gd name="connsiteY452" fmla="*/ 288935 h 324628"/>
                <a:gd name="connsiteX453" fmla="*/ 247490 w 309289"/>
                <a:gd name="connsiteY453" fmla="*/ 286575 h 324628"/>
                <a:gd name="connsiteX454" fmla="*/ 248375 w 309289"/>
                <a:gd name="connsiteY454" fmla="*/ 284511 h 324628"/>
                <a:gd name="connsiteX455" fmla="*/ 251915 w 309289"/>
                <a:gd name="connsiteY455" fmla="*/ 279643 h 324628"/>
                <a:gd name="connsiteX456" fmla="*/ 258847 w 309289"/>
                <a:gd name="connsiteY456" fmla="*/ 274776 h 324628"/>
                <a:gd name="connsiteX457" fmla="*/ 259585 w 309289"/>
                <a:gd name="connsiteY457" fmla="*/ 272269 h 324628"/>
                <a:gd name="connsiteX458" fmla="*/ 259142 w 309289"/>
                <a:gd name="connsiteY458" fmla="*/ 265484 h 324628"/>
                <a:gd name="connsiteX459" fmla="*/ 260617 w 309289"/>
                <a:gd name="connsiteY459" fmla="*/ 262829 h 324628"/>
                <a:gd name="connsiteX460" fmla="*/ 264305 w 309289"/>
                <a:gd name="connsiteY460" fmla="*/ 260175 h 324628"/>
                <a:gd name="connsiteX461" fmla="*/ 269467 w 309289"/>
                <a:gd name="connsiteY461" fmla="*/ 258700 h 324628"/>
                <a:gd name="connsiteX462" fmla="*/ 273301 w 309289"/>
                <a:gd name="connsiteY462" fmla="*/ 259290 h 324628"/>
                <a:gd name="connsiteX463" fmla="*/ 275219 w 309289"/>
                <a:gd name="connsiteY463" fmla="*/ 256930 h 324628"/>
                <a:gd name="connsiteX464" fmla="*/ 273891 w 309289"/>
                <a:gd name="connsiteY464" fmla="*/ 252653 h 324628"/>
                <a:gd name="connsiteX465" fmla="*/ 273891 w 309289"/>
                <a:gd name="connsiteY465" fmla="*/ 245130 h 324628"/>
                <a:gd name="connsiteX466" fmla="*/ 270647 w 309289"/>
                <a:gd name="connsiteY466" fmla="*/ 242033 h 324628"/>
                <a:gd name="connsiteX467" fmla="*/ 266074 w 309289"/>
                <a:gd name="connsiteY467" fmla="*/ 239083 h 324628"/>
                <a:gd name="connsiteX468" fmla="*/ 260175 w 309289"/>
                <a:gd name="connsiteY468" fmla="*/ 237166 h 324628"/>
                <a:gd name="connsiteX469" fmla="*/ 258257 w 309289"/>
                <a:gd name="connsiteY469" fmla="*/ 233774 h 324628"/>
                <a:gd name="connsiteX470" fmla="*/ 258257 w 309289"/>
                <a:gd name="connsiteY470" fmla="*/ 230381 h 324628"/>
                <a:gd name="connsiteX471" fmla="*/ 262092 w 309289"/>
                <a:gd name="connsiteY471" fmla="*/ 221827 h 324628"/>
                <a:gd name="connsiteX472" fmla="*/ 265632 w 309289"/>
                <a:gd name="connsiteY472" fmla="*/ 215927 h 324628"/>
                <a:gd name="connsiteX473" fmla="*/ 268729 w 309289"/>
                <a:gd name="connsiteY473" fmla="*/ 211797 h 324628"/>
                <a:gd name="connsiteX474" fmla="*/ 271384 w 309289"/>
                <a:gd name="connsiteY474" fmla="*/ 210028 h 324628"/>
                <a:gd name="connsiteX475" fmla="*/ 275219 w 309289"/>
                <a:gd name="connsiteY475" fmla="*/ 210322 h 324628"/>
                <a:gd name="connsiteX476" fmla="*/ 276104 w 309289"/>
                <a:gd name="connsiteY476" fmla="*/ 210765 h 324628"/>
                <a:gd name="connsiteX477" fmla="*/ 276989 w 309289"/>
                <a:gd name="connsiteY477" fmla="*/ 212240 h 324628"/>
                <a:gd name="connsiteX478" fmla="*/ 276989 w 309289"/>
                <a:gd name="connsiteY478" fmla="*/ 213420 h 324628"/>
                <a:gd name="connsiteX479" fmla="*/ 280823 w 309289"/>
                <a:gd name="connsiteY479" fmla="*/ 215190 h 324628"/>
                <a:gd name="connsiteX480" fmla="*/ 282888 w 309289"/>
                <a:gd name="connsiteY480" fmla="*/ 215927 h 324628"/>
                <a:gd name="connsiteX481" fmla="*/ 293065 w 309289"/>
                <a:gd name="connsiteY481" fmla="*/ 216960 h 324628"/>
                <a:gd name="connsiteX482" fmla="*/ 298670 w 309289"/>
                <a:gd name="connsiteY482" fmla="*/ 227579 h 324628"/>
                <a:gd name="connsiteX483" fmla="*/ 302357 w 309289"/>
                <a:gd name="connsiteY483" fmla="*/ 230234 h 324628"/>
                <a:gd name="connsiteX484" fmla="*/ 305602 w 309289"/>
                <a:gd name="connsiteY484" fmla="*/ 231119 h 324628"/>
                <a:gd name="connsiteX485" fmla="*/ 306929 w 309289"/>
                <a:gd name="connsiteY485" fmla="*/ 228611 h 324628"/>
                <a:gd name="connsiteX486" fmla="*/ 307667 w 309289"/>
                <a:gd name="connsiteY486" fmla="*/ 226104 h 324628"/>
                <a:gd name="connsiteX487" fmla="*/ 309289 w 309289"/>
                <a:gd name="connsiteY487" fmla="*/ 222417 h 324628"/>
                <a:gd name="connsiteX488" fmla="*/ 308699 w 309289"/>
                <a:gd name="connsiteY488" fmla="*/ 218877 h 324628"/>
                <a:gd name="connsiteX489" fmla="*/ 152211 w 309289"/>
                <a:gd name="connsiteY489" fmla="*/ 102949 h 324628"/>
                <a:gd name="connsiteX490" fmla="*/ 150736 w 309289"/>
                <a:gd name="connsiteY490" fmla="*/ 103244 h 324628"/>
                <a:gd name="connsiteX491" fmla="*/ 149999 w 309289"/>
                <a:gd name="connsiteY491" fmla="*/ 101916 h 324628"/>
                <a:gd name="connsiteX492" fmla="*/ 151179 w 309289"/>
                <a:gd name="connsiteY492" fmla="*/ 100442 h 324628"/>
                <a:gd name="connsiteX493" fmla="*/ 152801 w 309289"/>
                <a:gd name="connsiteY493" fmla="*/ 100147 h 324628"/>
                <a:gd name="connsiteX494" fmla="*/ 153096 w 309289"/>
                <a:gd name="connsiteY494" fmla="*/ 101326 h 324628"/>
                <a:gd name="connsiteX495" fmla="*/ 152359 w 309289"/>
                <a:gd name="connsiteY495" fmla="*/ 102949 h 324628"/>
                <a:gd name="connsiteX496" fmla="*/ 140117 w 309289"/>
                <a:gd name="connsiteY496" fmla="*/ 321383 h 324628"/>
                <a:gd name="connsiteX497" fmla="*/ 138199 w 309289"/>
                <a:gd name="connsiteY497" fmla="*/ 320794 h 324628"/>
                <a:gd name="connsiteX498" fmla="*/ 137904 w 309289"/>
                <a:gd name="connsiteY498" fmla="*/ 321236 h 324628"/>
                <a:gd name="connsiteX499" fmla="*/ 137904 w 309289"/>
                <a:gd name="connsiteY499" fmla="*/ 322711 h 324628"/>
                <a:gd name="connsiteX500" fmla="*/ 139674 w 309289"/>
                <a:gd name="connsiteY500" fmla="*/ 323743 h 324628"/>
                <a:gd name="connsiteX501" fmla="*/ 140854 w 309289"/>
                <a:gd name="connsiteY501" fmla="*/ 323448 h 324628"/>
                <a:gd name="connsiteX502" fmla="*/ 140854 w 309289"/>
                <a:gd name="connsiteY502" fmla="*/ 322858 h 324628"/>
                <a:gd name="connsiteX503" fmla="*/ 140117 w 309289"/>
                <a:gd name="connsiteY503" fmla="*/ 321531 h 324628"/>
                <a:gd name="connsiteX504" fmla="*/ 190116 w 309289"/>
                <a:gd name="connsiteY504" fmla="*/ 203243 h 324628"/>
                <a:gd name="connsiteX505" fmla="*/ 190706 w 309289"/>
                <a:gd name="connsiteY505" fmla="*/ 202800 h 324628"/>
                <a:gd name="connsiteX506" fmla="*/ 190706 w 309289"/>
                <a:gd name="connsiteY506" fmla="*/ 202211 h 324628"/>
                <a:gd name="connsiteX507" fmla="*/ 188347 w 309289"/>
                <a:gd name="connsiteY507" fmla="*/ 201473 h 324628"/>
                <a:gd name="connsiteX508" fmla="*/ 187904 w 309289"/>
                <a:gd name="connsiteY508" fmla="*/ 202653 h 324628"/>
                <a:gd name="connsiteX509" fmla="*/ 188347 w 309289"/>
                <a:gd name="connsiteY509" fmla="*/ 203095 h 324628"/>
                <a:gd name="connsiteX510" fmla="*/ 189084 w 309289"/>
                <a:gd name="connsiteY510" fmla="*/ 203390 h 324628"/>
                <a:gd name="connsiteX511" fmla="*/ 190264 w 309289"/>
                <a:gd name="connsiteY511" fmla="*/ 203095 h 324628"/>
                <a:gd name="connsiteX512" fmla="*/ 230824 w 309289"/>
                <a:gd name="connsiteY512" fmla="*/ 277136 h 324628"/>
                <a:gd name="connsiteX513" fmla="*/ 226694 w 309289"/>
                <a:gd name="connsiteY513" fmla="*/ 279348 h 324628"/>
                <a:gd name="connsiteX514" fmla="*/ 225072 w 309289"/>
                <a:gd name="connsiteY514" fmla="*/ 278906 h 324628"/>
                <a:gd name="connsiteX515" fmla="*/ 223597 w 309289"/>
                <a:gd name="connsiteY515" fmla="*/ 279496 h 324628"/>
                <a:gd name="connsiteX516" fmla="*/ 222417 w 309289"/>
                <a:gd name="connsiteY516" fmla="*/ 280823 h 324628"/>
                <a:gd name="connsiteX517" fmla="*/ 220942 w 309289"/>
                <a:gd name="connsiteY517" fmla="*/ 281266 h 324628"/>
                <a:gd name="connsiteX518" fmla="*/ 217402 w 309289"/>
                <a:gd name="connsiteY518" fmla="*/ 280823 h 324628"/>
                <a:gd name="connsiteX519" fmla="*/ 212387 w 309289"/>
                <a:gd name="connsiteY519" fmla="*/ 280823 h 324628"/>
                <a:gd name="connsiteX520" fmla="*/ 211060 w 309289"/>
                <a:gd name="connsiteY520" fmla="*/ 281266 h 324628"/>
                <a:gd name="connsiteX521" fmla="*/ 208405 w 309289"/>
                <a:gd name="connsiteY521" fmla="*/ 283183 h 324628"/>
                <a:gd name="connsiteX522" fmla="*/ 205013 w 309289"/>
                <a:gd name="connsiteY522" fmla="*/ 284363 h 324628"/>
                <a:gd name="connsiteX523" fmla="*/ 202653 w 309289"/>
                <a:gd name="connsiteY523" fmla="*/ 284363 h 324628"/>
                <a:gd name="connsiteX524" fmla="*/ 199261 w 309289"/>
                <a:gd name="connsiteY524" fmla="*/ 285248 h 324628"/>
                <a:gd name="connsiteX525" fmla="*/ 193066 w 309289"/>
                <a:gd name="connsiteY525" fmla="*/ 284511 h 324628"/>
                <a:gd name="connsiteX526" fmla="*/ 190116 w 309289"/>
                <a:gd name="connsiteY526" fmla="*/ 284953 h 324628"/>
                <a:gd name="connsiteX527" fmla="*/ 186282 w 309289"/>
                <a:gd name="connsiteY527" fmla="*/ 286281 h 324628"/>
                <a:gd name="connsiteX528" fmla="*/ 184807 w 309289"/>
                <a:gd name="connsiteY528" fmla="*/ 286281 h 324628"/>
                <a:gd name="connsiteX529" fmla="*/ 183479 w 309289"/>
                <a:gd name="connsiteY529" fmla="*/ 285691 h 324628"/>
                <a:gd name="connsiteX530" fmla="*/ 178465 w 309289"/>
                <a:gd name="connsiteY530" fmla="*/ 282593 h 324628"/>
                <a:gd name="connsiteX531" fmla="*/ 176990 w 309289"/>
                <a:gd name="connsiteY531" fmla="*/ 282593 h 324628"/>
                <a:gd name="connsiteX532" fmla="*/ 175662 w 309289"/>
                <a:gd name="connsiteY532" fmla="*/ 281856 h 324628"/>
                <a:gd name="connsiteX533" fmla="*/ 174777 w 309289"/>
                <a:gd name="connsiteY533" fmla="*/ 280233 h 324628"/>
                <a:gd name="connsiteX534" fmla="*/ 173155 w 309289"/>
                <a:gd name="connsiteY534" fmla="*/ 279938 h 324628"/>
                <a:gd name="connsiteX535" fmla="*/ 169763 w 309289"/>
                <a:gd name="connsiteY535" fmla="*/ 279938 h 324628"/>
                <a:gd name="connsiteX536" fmla="*/ 167108 w 309289"/>
                <a:gd name="connsiteY536" fmla="*/ 281708 h 324628"/>
                <a:gd name="connsiteX537" fmla="*/ 167108 w 309289"/>
                <a:gd name="connsiteY537" fmla="*/ 283183 h 324628"/>
                <a:gd name="connsiteX538" fmla="*/ 164453 w 309289"/>
                <a:gd name="connsiteY538" fmla="*/ 284511 h 324628"/>
                <a:gd name="connsiteX539" fmla="*/ 163125 w 309289"/>
                <a:gd name="connsiteY539" fmla="*/ 284511 h 324628"/>
                <a:gd name="connsiteX540" fmla="*/ 161798 w 309289"/>
                <a:gd name="connsiteY540" fmla="*/ 283773 h 324628"/>
                <a:gd name="connsiteX541" fmla="*/ 158701 w 309289"/>
                <a:gd name="connsiteY541" fmla="*/ 280233 h 324628"/>
                <a:gd name="connsiteX542" fmla="*/ 157816 w 309289"/>
                <a:gd name="connsiteY542" fmla="*/ 281413 h 324628"/>
                <a:gd name="connsiteX543" fmla="*/ 156783 w 309289"/>
                <a:gd name="connsiteY543" fmla="*/ 282446 h 324628"/>
                <a:gd name="connsiteX544" fmla="*/ 155161 w 309289"/>
                <a:gd name="connsiteY544" fmla="*/ 283183 h 324628"/>
                <a:gd name="connsiteX545" fmla="*/ 153686 w 309289"/>
                <a:gd name="connsiteY545" fmla="*/ 284216 h 324628"/>
                <a:gd name="connsiteX546" fmla="*/ 152063 w 309289"/>
                <a:gd name="connsiteY546" fmla="*/ 287608 h 324628"/>
                <a:gd name="connsiteX547" fmla="*/ 150736 w 309289"/>
                <a:gd name="connsiteY547" fmla="*/ 291148 h 324628"/>
                <a:gd name="connsiteX548" fmla="*/ 151179 w 309289"/>
                <a:gd name="connsiteY548" fmla="*/ 292475 h 324628"/>
                <a:gd name="connsiteX549" fmla="*/ 153096 w 309289"/>
                <a:gd name="connsiteY549" fmla="*/ 295572 h 324628"/>
                <a:gd name="connsiteX550" fmla="*/ 156046 w 309289"/>
                <a:gd name="connsiteY550" fmla="*/ 297785 h 324628"/>
                <a:gd name="connsiteX551" fmla="*/ 157521 w 309289"/>
                <a:gd name="connsiteY551" fmla="*/ 298522 h 324628"/>
                <a:gd name="connsiteX552" fmla="*/ 163421 w 309289"/>
                <a:gd name="connsiteY552" fmla="*/ 298522 h 324628"/>
                <a:gd name="connsiteX553" fmla="*/ 166518 w 309289"/>
                <a:gd name="connsiteY553" fmla="*/ 300440 h 324628"/>
                <a:gd name="connsiteX554" fmla="*/ 169910 w 309289"/>
                <a:gd name="connsiteY554" fmla="*/ 301325 h 324628"/>
                <a:gd name="connsiteX555" fmla="*/ 171238 w 309289"/>
                <a:gd name="connsiteY555" fmla="*/ 302209 h 324628"/>
                <a:gd name="connsiteX556" fmla="*/ 172417 w 309289"/>
                <a:gd name="connsiteY556" fmla="*/ 303389 h 324628"/>
                <a:gd name="connsiteX557" fmla="*/ 174925 w 309289"/>
                <a:gd name="connsiteY557" fmla="*/ 305307 h 324628"/>
                <a:gd name="connsiteX558" fmla="*/ 180824 w 309289"/>
                <a:gd name="connsiteY558" fmla="*/ 308109 h 324628"/>
                <a:gd name="connsiteX559" fmla="*/ 186429 w 309289"/>
                <a:gd name="connsiteY559" fmla="*/ 311649 h 324628"/>
                <a:gd name="connsiteX560" fmla="*/ 189232 w 309289"/>
                <a:gd name="connsiteY560" fmla="*/ 312681 h 324628"/>
                <a:gd name="connsiteX561" fmla="*/ 195426 w 309289"/>
                <a:gd name="connsiteY561" fmla="*/ 312681 h 324628"/>
                <a:gd name="connsiteX562" fmla="*/ 198524 w 309289"/>
                <a:gd name="connsiteY562" fmla="*/ 314304 h 324628"/>
                <a:gd name="connsiteX563" fmla="*/ 201325 w 309289"/>
                <a:gd name="connsiteY563" fmla="*/ 316516 h 324628"/>
                <a:gd name="connsiteX564" fmla="*/ 204866 w 309289"/>
                <a:gd name="connsiteY564" fmla="*/ 321678 h 324628"/>
                <a:gd name="connsiteX565" fmla="*/ 206193 w 309289"/>
                <a:gd name="connsiteY565" fmla="*/ 322268 h 324628"/>
                <a:gd name="connsiteX566" fmla="*/ 207668 w 309289"/>
                <a:gd name="connsiteY566" fmla="*/ 322563 h 324628"/>
                <a:gd name="connsiteX567" fmla="*/ 211945 w 309289"/>
                <a:gd name="connsiteY567" fmla="*/ 324186 h 324628"/>
                <a:gd name="connsiteX568" fmla="*/ 214895 w 309289"/>
                <a:gd name="connsiteY568" fmla="*/ 323743 h 324628"/>
                <a:gd name="connsiteX569" fmla="*/ 217845 w 309289"/>
                <a:gd name="connsiteY569" fmla="*/ 324628 h 324628"/>
                <a:gd name="connsiteX570" fmla="*/ 220794 w 309289"/>
                <a:gd name="connsiteY570" fmla="*/ 324628 h 324628"/>
                <a:gd name="connsiteX571" fmla="*/ 220794 w 309289"/>
                <a:gd name="connsiteY571" fmla="*/ 320351 h 324628"/>
                <a:gd name="connsiteX572" fmla="*/ 221532 w 309289"/>
                <a:gd name="connsiteY572" fmla="*/ 318729 h 324628"/>
                <a:gd name="connsiteX573" fmla="*/ 222712 w 309289"/>
                <a:gd name="connsiteY573" fmla="*/ 317401 h 324628"/>
                <a:gd name="connsiteX574" fmla="*/ 225514 w 309289"/>
                <a:gd name="connsiteY574" fmla="*/ 315041 h 324628"/>
                <a:gd name="connsiteX575" fmla="*/ 225514 w 309289"/>
                <a:gd name="connsiteY575" fmla="*/ 312534 h 324628"/>
                <a:gd name="connsiteX576" fmla="*/ 224039 w 309289"/>
                <a:gd name="connsiteY576" fmla="*/ 311354 h 324628"/>
                <a:gd name="connsiteX577" fmla="*/ 222417 w 309289"/>
                <a:gd name="connsiteY577" fmla="*/ 309289 h 324628"/>
                <a:gd name="connsiteX578" fmla="*/ 223892 w 309289"/>
                <a:gd name="connsiteY578" fmla="*/ 308257 h 324628"/>
                <a:gd name="connsiteX579" fmla="*/ 223007 w 309289"/>
                <a:gd name="connsiteY579" fmla="*/ 307077 h 324628"/>
                <a:gd name="connsiteX580" fmla="*/ 221827 w 309289"/>
                <a:gd name="connsiteY580" fmla="*/ 306339 h 324628"/>
                <a:gd name="connsiteX581" fmla="*/ 221090 w 309289"/>
                <a:gd name="connsiteY581" fmla="*/ 305602 h 324628"/>
                <a:gd name="connsiteX582" fmla="*/ 220794 w 309289"/>
                <a:gd name="connsiteY582" fmla="*/ 304422 h 324628"/>
                <a:gd name="connsiteX583" fmla="*/ 220794 w 309289"/>
                <a:gd name="connsiteY583" fmla="*/ 301915 h 324628"/>
                <a:gd name="connsiteX584" fmla="*/ 221385 w 309289"/>
                <a:gd name="connsiteY584" fmla="*/ 299702 h 324628"/>
                <a:gd name="connsiteX585" fmla="*/ 222269 w 309289"/>
                <a:gd name="connsiteY585" fmla="*/ 297932 h 324628"/>
                <a:gd name="connsiteX586" fmla="*/ 222860 w 309289"/>
                <a:gd name="connsiteY586" fmla="*/ 296162 h 324628"/>
                <a:gd name="connsiteX587" fmla="*/ 223302 w 309289"/>
                <a:gd name="connsiteY587" fmla="*/ 294098 h 324628"/>
                <a:gd name="connsiteX588" fmla="*/ 224039 w 309289"/>
                <a:gd name="connsiteY588" fmla="*/ 292180 h 324628"/>
                <a:gd name="connsiteX589" fmla="*/ 230381 w 309289"/>
                <a:gd name="connsiteY589" fmla="*/ 283773 h 324628"/>
                <a:gd name="connsiteX590" fmla="*/ 231266 w 309289"/>
                <a:gd name="connsiteY590" fmla="*/ 282446 h 324628"/>
                <a:gd name="connsiteX591" fmla="*/ 233036 w 309289"/>
                <a:gd name="connsiteY591" fmla="*/ 279053 h 324628"/>
                <a:gd name="connsiteX592" fmla="*/ 234511 w 309289"/>
                <a:gd name="connsiteY592" fmla="*/ 277578 h 324628"/>
                <a:gd name="connsiteX593" fmla="*/ 232741 w 309289"/>
                <a:gd name="connsiteY593" fmla="*/ 276694 h 324628"/>
                <a:gd name="connsiteX594" fmla="*/ 230971 w 309289"/>
                <a:gd name="connsiteY594" fmla="*/ 276694 h 32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Lst>
              <a:rect l="l" t="t" r="r" b="b"/>
              <a:pathLst>
                <a:path w="309289" h="324628">
                  <a:moveTo>
                    <a:pt x="42772" y="192918"/>
                  </a:moveTo>
                  <a:lnTo>
                    <a:pt x="43658" y="192181"/>
                  </a:lnTo>
                  <a:lnTo>
                    <a:pt x="44247" y="191001"/>
                  </a:lnTo>
                  <a:lnTo>
                    <a:pt x="43658" y="190411"/>
                  </a:lnTo>
                  <a:lnTo>
                    <a:pt x="42330" y="191149"/>
                  </a:lnTo>
                  <a:lnTo>
                    <a:pt x="41150" y="193214"/>
                  </a:lnTo>
                  <a:lnTo>
                    <a:pt x="40708" y="194246"/>
                  </a:lnTo>
                  <a:lnTo>
                    <a:pt x="41887" y="194246"/>
                  </a:lnTo>
                  <a:lnTo>
                    <a:pt x="42772" y="192918"/>
                  </a:lnTo>
                  <a:close/>
                  <a:moveTo>
                    <a:pt x="79203" y="199851"/>
                  </a:moveTo>
                  <a:lnTo>
                    <a:pt x="77875" y="197933"/>
                  </a:lnTo>
                  <a:lnTo>
                    <a:pt x="76400" y="196901"/>
                  </a:lnTo>
                  <a:lnTo>
                    <a:pt x="75811" y="196311"/>
                  </a:lnTo>
                  <a:lnTo>
                    <a:pt x="76696" y="194393"/>
                  </a:lnTo>
                  <a:lnTo>
                    <a:pt x="77581" y="193951"/>
                  </a:lnTo>
                  <a:lnTo>
                    <a:pt x="77581" y="193508"/>
                  </a:lnTo>
                  <a:lnTo>
                    <a:pt x="76400" y="193066"/>
                  </a:lnTo>
                  <a:lnTo>
                    <a:pt x="75368" y="192329"/>
                  </a:lnTo>
                  <a:lnTo>
                    <a:pt x="74336" y="190706"/>
                  </a:lnTo>
                  <a:lnTo>
                    <a:pt x="73156" y="189379"/>
                  </a:lnTo>
                  <a:lnTo>
                    <a:pt x="70501" y="187904"/>
                  </a:lnTo>
                  <a:lnTo>
                    <a:pt x="68731" y="187904"/>
                  </a:lnTo>
                  <a:lnTo>
                    <a:pt x="67256" y="185986"/>
                  </a:lnTo>
                  <a:lnTo>
                    <a:pt x="66076" y="186429"/>
                  </a:lnTo>
                  <a:lnTo>
                    <a:pt x="65634" y="188199"/>
                  </a:lnTo>
                  <a:lnTo>
                    <a:pt x="64159" y="189526"/>
                  </a:lnTo>
                  <a:lnTo>
                    <a:pt x="61356" y="190559"/>
                  </a:lnTo>
                  <a:lnTo>
                    <a:pt x="56784" y="195573"/>
                  </a:lnTo>
                  <a:lnTo>
                    <a:pt x="53539" y="197196"/>
                  </a:lnTo>
                  <a:lnTo>
                    <a:pt x="50147" y="198523"/>
                  </a:lnTo>
                  <a:lnTo>
                    <a:pt x="47492" y="198966"/>
                  </a:lnTo>
                  <a:lnTo>
                    <a:pt x="44690" y="198523"/>
                  </a:lnTo>
                  <a:lnTo>
                    <a:pt x="43362" y="198228"/>
                  </a:lnTo>
                  <a:lnTo>
                    <a:pt x="41593" y="196753"/>
                  </a:lnTo>
                  <a:lnTo>
                    <a:pt x="41003" y="196753"/>
                  </a:lnTo>
                  <a:lnTo>
                    <a:pt x="40413" y="197933"/>
                  </a:lnTo>
                  <a:lnTo>
                    <a:pt x="39823" y="201031"/>
                  </a:lnTo>
                  <a:lnTo>
                    <a:pt x="40118" y="204718"/>
                  </a:lnTo>
                  <a:lnTo>
                    <a:pt x="41150" y="206193"/>
                  </a:lnTo>
                  <a:lnTo>
                    <a:pt x="42920" y="207668"/>
                  </a:lnTo>
                  <a:lnTo>
                    <a:pt x="44395" y="209438"/>
                  </a:lnTo>
                  <a:lnTo>
                    <a:pt x="45280" y="211207"/>
                  </a:lnTo>
                  <a:lnTo>
                    <a:pt x="45870" y="214010"/>
                  </a:lnTo>
                  <a:lnTo>
                    <a:pt x="47492" y="215780"/>
                  </a:lnTo>
                  <a:lnTo>
                    <a:pt x="47492" y="220794"/>
                  </a:lnTo>
                  <a:lnTo>
                    <a:pt x="47050" y="222417"/>
                  </a:lnTo>
                  <a:lnTo>
                    <a:pt x="45870" y="223597"/>
                  </a:lnTo>
                  <a:lnTo>
                    <a:pt x="45575" y="225367"/>
                  </a:lnTo>
                  <a:lnTo>
                    <a:pt x="45870" y="227284"/>
                  </a:lnTo>
                  <a:lnTo>
                    <a:pt x="48230" y="227874"/>
                  </a:lnTo>
                  <a:lnTo>
                    <a:pt x="49557" y="229644"/>
                  </a:lnTo>
                  <a:lnTo>
                    <a:pt x="49262" y="231709"/>
                  </a:lnTo>
                  <a:lnTo>
                    <a:pt x="49262" y="232889"/>
                  </a:lnTo>
                  <a:lnTo>
                    <a:pt x="48525" y="233184"/>
                  </a:lnTo>
                  <a:lnTo>
                    <a:pt x="47492" y="232446"/>
                  </a:lnTo>
                  <a:lnTo>
                    <a:pt x="46902" y="233184"/>
                  </a:lnTo>
                  <a:lnTo>
                    <a:pt x="47197" y="235396"/>
                  </a:lnTo>
                  <a:lnTo>
                    <a:pt x="46902" y="238051"/>
                  </a:lnTo>
                  <a:lnTo>
                    <a:pt x="46165" y="239231"/>
                  </a:lnTo>
                  <a:lnTo>
                    <a:pt x="45722" y="240558"/>
                  </a:lnTo>
                  <a:lnTo>
                    <a:pt x="46017" y="246310"/>
                  </a:lnTo>
                  <a:lnTo>
                    <a:pt x="46017" y="248965"/>
                  </a:lnTo>
                  <a:lnTo>
                    <a:pt x="47935" y="251915"/>
                  </a:lnTo>
                  <a:lnTo>
                    <a:pt x="49704" y="254422"/>
                  </a:lnTo>
                  <a:lnTo>
                    <a:pt x="50737" y="256487"/>
                  </a:lnTo>
                  <a:lnTo>
                    <a:pt x="52064" y="257667"/>
                  </a:lnTo>
                  <a:lnTo>
                    <a:pt x="53834" y="257667"/>
                  </a:lnTo>
                  <a:lnTo>
                    <a:pt x="56047" y="258110"/>
                  </a:lnTo>
                  <a:lnTo>
                    <a:pt x="58112" y="258110"/>
                  </a:lnTo>
                  <a:lnTo>
                    <a:pt x="60324" y="256487"/>
                  </a:lnTo>
                  <a:lnTo>
                    <a:pt x="61799" y="254127"/>
                  </a:lnTo>
                  <a:lnTo>
                    <a:pt x="62684" y="248080"/>
                  </a:lnTo>
                  <a:lnTo>
                    <a:pt x="63864" y="248965"/>
                  </a:lnTo>
                  <a:lnTo>
                    <a:pt x="65044" y="249408"/>
                  </a:lnTo>
                  <a:lnTo>
                    <a:pt x="66519" y="248965"/>
                  </a:lnTo>
                  <a:lnTo>
                    <a:pt x="67994" y="248965"/>
                  </a:lnTo>
                  <a:lnTo>
                    <a:pt x="71239" y="250440"/>
                  </a:lnTo>
                  <a:lnTo>
                    <a:pt x="73746" y="251325"/>
                  </a:lnTo>
                  <a:lnTo>
                    <a:pt x="75663" y="250588"/>
                  </a:lnTo>
                  <a:lnTo>
                    <a:pt x="76253" y="247933"/>
                  </a:lnTo>
                  <a:lnTo>
                    <a:pt x="77138" y="244835"/>
                  </a:lnTo>
                  <a:lnTo>
                    <a:pt x="78908" y="227432"/>
                  </a:lnTo>
                  <a:lnTo>
                    <a:pt x="79498" y="224629"/>
                  </a:lnTo>
                  <a:lnTo>
                    <a:pt x="79498" y="222269"/>
                  </a:lnTo>
                  <a:lnTo>
                    <a:pt x="78318" y="220204"/>
                  </a:lnTo>
                  <a:lnTo>
                    <a:pt x="77875" y="216812"/>
                  </a:lnTo>
                  <a:lnTo>
                    <a:pt x="80825" y="212682"/>
                  </a:lnTo>
                  <a:lnTo>
                    <a:pt x="81563" y="211355"/>
                  </a:lnTo>
                  <a:lnTo>
                    <a:pt x="82153" y="209585"/>
                  </a:lnTo>
                  <a:lnTo>
                    <a:pt x="81858" y="207815"/>
                  </a:lnTo>
                  <a:lnTo>
                    <a:pt x="78908" y="199703"/>
                  </a:lnTo>
                  <a:close/>
                  <a:moveTo>
                    <a:pt x="98672" y="137314"/>
                  </a:moveTo>
                  <a:lnTo>
                    <a:pt x="97787" y="136134"/>
                  </a:lnTo>
                  <a:lnTo>
                    <a:pt x="96902" y="137314"/>
                  </a:lnTo>
                  <a:lnTo>
                    <a:pt x="93952" y="137314"/>
                  </a:lnTo>
                  <a:lnTo>
                    <a:pt x="90855" y="137757"/>
                  </a:lnTo>
                  <a:lnTo>
                    <a:pt x="90412" y="138494"/>
                  </a:lnTo>
                  <a:lnTo>
                    <a:pt x="91002" y="139822"/>
                  </a:lnTo>
                  <a:lnTo>
                    <a:pt x="93067" y="139822"/>
                  </a:lnTo>
                  <a:lnTo>
                    <a:pt x="96312" y="139232"/>
                  </a:lnTo>
                  <a:lnTo>
                    <a:pt x="98524" y="140707"/>
                  </a:lnTo>
                  <a:lnTo>
                    <a:pt x="98229" y="138937"/>
                  </a:lnTo>
                  <a:lnTo>
                    <a:pt x="98819" y="138199"/>
                  </a:lnTo>
                  <a:lnTo>
                    <a:pt x="98819" y="137462"/>
                  </a:lnTo>
                  <a:close/>
                  <a:moveTo>
                    <a:pt x="44690" y="252063"/>
                  </a:moveTo>
                  <a:lnTo>
                    <a:pt x="44690" y="254422"/>
                  </a:lnTo>
                  <a:lnTo>
                    <a:pt x="46165" y="256487"/>
                  </a:lnTo>
                  <a:lnTo>
                    <a:pt x="47640" y="253538"/>
                  </a:lnTo>
                  <a:lnTo>
                    <a:pt x="46607" y="252800"/>
                  </a:lnTo>
                  <a:lnTo>
                    <a:pt x="44690" y="252063"/>
                  </a:lnTo>
                  <a:close/>
                  <a:moveTo>
                    <a:pt x="308404" y="218140"/>
                  </a:moveTo>
                  <a:lnTo>
                    <a:pt x="305012" y="213567"/>
                  </a:lnTo>
                  <a:lnTo>
                    <a:pt x="297342" y="207520"/>
                  </a:lnTo>
                  <a:lnTo>
                    <a:pt x="295278" y="204718"/>
                  </a:lnTo>
                  <a:lnTo>
                    <a:pt x="282741" y="198966"/>
                  </a:lnTo>
                  <a:lnTo>
                    <a:pt x="277579" y="194836"/>
                  </a:lnTo>
                  <a:lnTo>
                    <a:pt x="273154" y="192181"/>
                  </a:lnTo>
                  <a:lnTo>
                    <a:pt x="258700" y="186871"/>
                  </a:lnTo>
                  <a:lnTo>
                    <a:pt x="244541" y="180529"/>
                  </a:lnTo>
                  <a:lnTo>
                    <a:pt x="241591" y="178169"/>
                  </a:lnTo>
                  <a:lnTo>
                    <a:pt x="241886" y="174777"/>
                  </a:lnTo>
                  <a:lnTo>
                    <a:pt x="244983" y="172270"/>
                  </a:lnTo>
                  <a:lnTo>
                    <a:pt x="248080" y="170500"/>
                  </a:lnTo>
                  <a:lnTo>
                    <a:pt x="249113" y="168730"/>
                  </a:lnTo>
                  <a:lnTo>
                    <a:pt x="248523" y="166223"/>
                  </a:lnTo>
                  <a:lnTo>
                    <a:pt x="245868" y="165190"/>
                  </a:lnTo>
                  <a:lnTo>
                    <a:pt x="243361" y="164895"/>
                  </a:lnTo>
                  <a:lnTo>
                    <a:pt x="228759" y="165780"/>
                  </a:lnTo>
                  <a:lnTo>
                    <a:pt x="222564" y="165190"/>
                  </a:lnTo>
                  <a:lnTo>
                    <a:pt x="214600" y="161503"/>
                  </a:lnTo>
                  <a:lnTo>
                    <a:pt x="206045" y="155456"/>
                  </a:lnTo>
                  <a:lnTo>
                    <a:pt x="196753" y="147196"/>
                  </a:lnTo>
                  <a:lnTo>
                    <a:pt x="192181" y="141444"/>
                  </a:lnTo>
                  <a:lnTo>
                    <a:pt x="189969" y="136282"/>
                  </a:lnTo>
                  <a:lnTo>
                    <a:pt x="186872" y="125958"/>
                  </a:lnTo>
                  <a:lnTo>
                    <a:pt x="183922" y="119320"/>
                  </a:lnTo>
                  <a:lnTo>
                    <a:pt x="180530" y="113568"/>
                  </a:lnTo>
                  <a:lnTo>
                    <a:pt x="179055" y="112241"/>
                  </a:lnTo>
                  <a:lnTo>
                    <a:pt x="173450" y="109881"/>
                  </a:lnTo>
                  <a:lnTo>
                    <a:pt x="163273" y="102359"/>
                  </a:lnTo>
                  <a:lnTo>
                    <a:pt x="157668" y="99999"/>
                  </a:lnTo>
                  <a:lnTo>
                    <a:pt x="152359" y="95574"/>
                  </a:lnTo>
                  <a:lnTo>
                    <a:pt x="149999" y="92772"/>
                  </a:lnTo>
                  <a:lnTo>
                    <a:pt x="147639" y="86135"/>
                  </a:lnTo>
                  <a:lnTo>
                    <a:pt x="146164" y="76695"/>
                  </a:lnTo>
                  <a:lnTo>
                    <a:pt x="146902" y="73156"/>
                  </a:lnTo>
                  <a:lnTo>
                    <a:pt x="147934" y="73156"/>
                  </a:lnTo>
                  <a:lnTo>
                    <a:pt x="149704" y="74188"/>
                  </a:lnTo>
                  <a:lnTo>
                    <a:pt x="151769" y="72713"/>
                  </a:lnTo>
                  <a:lnTo>
                    <a:pt x="152654" y="70943"/>
                  </a:lnTo>
                  <a:lnTo>
                    <a:pt x="153391" y="68731"/>
                  </a:lnTo>
                  <a:lnTo>
                    <a:pt x="149999" y="66371"/>
                  </a:lnTo>
                  <a:lnTo>
                    <a:pt x="147196" y="60914"/>
                  </a:lnTo>
                  <a:lnTo>
                    <a:pt x="145574" y="59881"/>
                  </a:lnTo>
                  <a:lnTo>
                    <a:pt x="146164" y="55752"/>
                  </a:lnTo>
                  <a:lnTo>
                    <a:pt x="146902" y="53244"/>
                  </a:lnTo>
                  <a:lnTo>
                    <a:pt x="148966" y="51769"/>
                  </a:lnTo>
                  <a:lnTo>
                    <a:pt x="152506" y="50000"/>
                  </a:lnTo>
                  <a:lnTo>
                    <a:pt x="153686" y="50000"/>
                  </a:lnTo>
                  <a:lnTo>
                    <a:pt x="151031" y="52507"/>
                  </a:lnTo>
                  <a:lnTo>
                    <a:pt x="152801" y="52507"/>
                  </a:lnTo>
                  <a:lnTo>
                    <a:pt x="155751" y="51622"/>
                  </a:lnTo>
                  <a:lnTo>
                    <a:pt x="159586" y="50147"/>
                  </a:lnTo>
                  <a:lnTo>
                    <a:pt x="163273" y="47935"/>
                  </a:lnTo>
                  <a:lnTo>
                    <a:pt x="166665" y="47050"/>
                  </a:lnTo>
                  <a:lnTo>
                    <a:pt x="169025" y="45132"/>
                  </a:lnTo>
                  <a:lnTo>
                    <a:pt x="169910" y="43510"/>
                  </a:lnTo>
                  <a:lnTo>
                    <a:pt x="171238" y="42772"/>
                  </a:lnTo>
                  <a:lnTo>
                    <a:pt x="178022" y="44837"/>
                  </a:lnTo>
                  <a:lnTo>
                    <a:pt x="180382" y="42920"/>
                  </a:lnTo>
                  <a:lnTo>
                    <a:pt x="182152" y="42920"/>
                  </a:lnTo>
                  <a:lnTo>
                    <a:pt x="186134" y="47640"/>
                  </a:lnTo>
                  <a:lnTo>
                    <a:pt x="184512" y="48967"/>
                  </a:lnTo>
                  <a:lnTo>
                    <a:pt x="187757" y="48967"/>
                  </a:lnTo>
                  <a:lnTo>
                    <a:pt x="188494" y="48082"/>
                  </a:lnTo>
                  <a:lnTo>
                    <a:pt x="187314" y="46017"/>
                  </a:lnTo>
                  <a:lnTo>
                    <a:pt x="184512" y="43362"/>
                  </a:lnTo>
                  <a:lnTo>
                    <a:pt x="183037" y="42330"/>
                  </a:lnTo>
                  <a:lnTo>
                    <a:pt x="180972" y="41740"/>
                  </a:lnTo>
                  <a:lnTo>
                    <a:pt x="180677" y="41003"/>
                  </a:lnTo>
                  <a:lnTo>
                    <a:pt x="181857" y="36873"/>
                  </a:lnTo>
                  <a:lnTo>
                    <a:pt x="181562" y="36283"/>
                  </a:lnTo>
                  <a:lnTo>
                    <a:pt x="179202" y="36283"/>
                  </a:lnTo>
                  <a:lnTo>
                    <a:pt x="178612" y="35988"/>
                  </a:lnTo>
                  <a:lnTo>
                    <a:pt x="178612" y="34218"/>
                  </a:lnTo>
                  <a:lnTo>
                    <a:pt x="180234" y="32596"/>
                  </a:lnTo>
                  <a:lnTo>
                    <a:pt x="182004" y="31121"/>
                  </a:lnTo>
                  <a:lnTo>
                    <a:pt x="182447" y="30383"/>
                  </a:lnTo>
                  <a:lnTo>
                    <a:pt x="182447" y="29793"/>
                  </a:lnTo>
                  <a:lnTo>
                    <a:pt x="180087" y="29203"/>
                  </a:lnTo>
                  <a:lnTo>
                    <a:pt x="178759" y="28613"/>
                  </a:lnTo>
                  <a:lnTo>
                    <a:pt x="177727" y="28318"/>
                  </a:lnTo>
                  <a:lnTo>
                    <a:pt x="176990" y="28613"/>
                  </a:lnTo>
                  <a:lnTo>
                    <a:pt x="176400" y="28171"/>
                  </a:lnTo>
                  <a:lnTo>
                    <a:pt x="175810" y="26991"/>
                  </a:lnTo>
                  <a:lnTo>
                    <a:pt x="176400" y="25221"/>
                  </a:lnTo>
                  <a:lnTo>
                    <a:pt x="178465" y="23599"/>
                  </a:lnTo>
                  <a:lnTo>
                    <a:pt x="180677" y="22124"/>
                  </a:lnTo>
                  <a:lnTo>
                    <a:pt x="182594" y="21091"/>
                  </a:lnTo>
                  <a:lnTo>
                    <a:pt x="183774" y="20649"/>
                  </a:lnTo>
                  <a:lnTo>
                    <a:pt x="184364" y="18731"/>
                  </a:lnTo>
                  <a:lnTo>
                    <a:pt x="178907" y="17551"/>
                  </a:lnTo>
                  <a:lnTo>
                    <a:pt x="175220" y="17551"/>
                  </a:lnTo>
                  <a:lnTo>
                    <a:pt x="170500" y="16961"/>
                  </a:lnTo>
                  <a:lnTo>
                    <a:pt x="161061" y="15192"/>
                  </a:lnTo>
                  <a:lnTo>
                    <a:pt x="158258" y="14454"/>
                  </a:lnTo>
                  <a:lnTo>
                    <a:pt x="155604" y="14454"/>
                  </a:lnTo>
                  <a:lnTo>
                    <a:pt x="152506" y="13569"/>
                  </a:lnTo>
                  <a:lnTo>
                    <a:pt x="150146" y="12537"/>
                  </a:lnTo>
                  <a:lnTo>
                    <a:pt x="148671" y="10619"/>
                  </a:lnTo>
                  <a:lnTo>
                    <a:pt x="147049" y="8112"/>
                  </a:lnTo>
                  <a:lnTo>
                    <a:pt x="144099" y="4867"/>
                  </a:lnTo>
                  <a:lnTo>
                    <a:pt x="143509" y="3245"/>
                  </a:lnTo>
                  <a:lnTo>
                    <a:pt x="144394" y="1770"/>
                  </a:lnTo>
                  <a:lnTo>
                    <a:pt x="145279" y="737"/>
                  </a:lnTo>
                  <a:lnTo>
                    <a:pt x="145279" y="295"/>
                  </a:lnTo>
                  <a:lnTo>
                    <a:pt x="144394" y="0"/>
                  </a:lnTo>
                  <a:lnTo>
                    <a:pt x="139232" y="1327"/>
                  </a:lnTo>
                  <a:lnTo>
                    <a:pt x="134217" y="3097"/>
                  </a:lnTo>
                  <a:lnTo>
                    <a:pt x="132152" y="3097"/>
                  </a:lnTo>
                  <a:lnTo>
                    <a:pt x="130235" y="2802"/>
                  </a:lnTo>
                  <a:lnTo>
                    <a:pt x="127727" y="2802"/>
                  </a:lnTo>
                  <a:lnTo>
                    <a:pt x="125220" y="3245"/>
                  </a:lnTo>
                  <a:lnTo>
                    <a:pt x="120353" y="3540"/>
                  </a:lnTo>
                  <a:lnTo>
                    <a:pt x="117403" y="4867"/>
                  </a:lnTo>
                  <a:lnTo>
                    <a:pt x="115633" y="7375"/>
                  </a:lnTo>
                  <a:lnTo>
                    <a:pt x="114601" y="9439"/>
                  </a:lnTo>
                  <a:lnTo>
                    <a:pt x="113716" y="10029"/>
                  </a:lnTo>
                  <a:lnTo>
                    <a:pt x="111946" y="10324"/>
                  </a:lnTo>
                  <a:lnTo>
                    <a:pt x="109439" y="10324"/>
                  </a:lnTo>
                  <a:lnTo>
                    <a:pt x="107669" y="9587"/>
                  </a:lnTo>
                  <a:lnTo>
                    <a:pt x="105899" y="7817"/>
                  </a:lnTo>
                  <a:lnTo>
                    <a:pt x="103097" y="7522"/>
                  </a:lnTo>
                  <a:lnTo>
                    <a:pt x="100442" y="7522"/>
                  </a:lnTo>
                  <a:lnTo>
                    <a:pt x="99704" y="7080"/>
                  </a:lnTo>
                  <a:lnTo>
                    <a:pt x="98524" y="11357"/>
                  </a:lnTo>
                  <a:lnTo>
                    <a:pt x="98524" y="13717"/>
                  </a:lnTo>
                  <a:lnTo>
                    <a:pt x="99409" y="15192"/>
                  </a:lnTo>
                  <a:lnTo>
                    <a:pt x="99409" y="17404"/>
                  </a:lnTo>
                  <a:lnTo>
                    <a:pt x="97492" y="17404"/>
                  </a:lnTo>
                  <a:lnTo>
                    <a:pt x="95132" y="16961"/>
                  </a:lnTo>
                  <a:lnTo>
                    <a:pt x="93067" y="15044"/>
                  </a:lnTo>
                  <a:lnTo>
                    <a:pt x="91592" y="15339"/>
                  </a:lnTo>
                  <a:lnTo>
                    <a:pt x="90265" y="15782"/>
                  </a:lnTo>
                  <a:lnTo>
                    <a:pt x="89527" y="17551"/>
                  </a:lnTo>
                  <a:lnTo>
                    <a:pt x="88937" y="19616"/>
                  </a:lnTo>
                  <a:lnTo>
                    <a:pt x="88937" y="20796"/>
                  </a:lnTo>
                  <a:lnTo>
                    <a:pt x="90117" y="21681"/>
                  </a:lnTo>
                  <a:lnTo>
                    <a:pt x="90855" y="23599"/>
                  </a:lnTo>
                  <a:lnTo>
                    <a:pt x="91445" y="26106"/>
                  </a:lnTo>
                  <a:lnTo>
                    <a:pt x="91887" y="27286"/>
                  </a:lnTo>
                  <a:lnTo>
                    <a:pt x="91445" y="27728"/>
                  </a:lnTo>
                  <a:lnTo>
                    <a:pt x="90265" y="28023"/>
                  </a:lnTo>
                  <a:lnTo>
                    <a:pt x="89232" y="27728"/>
                  </a:lnTo>
                  <a:lnTo>
                    <a:pt x="87462" y="24779"/>
                  </a:lnTo>
                  <a:lnTo>
                    <a:pt x="86577" y="23599"/>
                  </a:lnTo>
                  <a:lnTo>
                    <a:pt x="85103" y="23599"/>
                  </a:lnTo>
                  <a:lnTo>
                    <a:pt x="82595" y="24189"/>
                  </a:lnTo>
                  <a:lnTo>
                    <a:pt x="78760" y="25811"/>
                  </a:lnTo>
                  <a:lnTo>
                    <a:pt x="77138" y="25811"/>
                  </a:lnTo>
                  <a:lnTo>
                    <a:pt x="75811" y="25516"/>
                  </a:lnTo>
                  <a:lnTo>
                    <a:pt x="74631" y="24189"/>
                  </a:lnTo>
                  <a:lnTo>
                    <a:pt x="73598" y="21534"/>
                  </a:lnTo>
                  <a:lnTo>
                    <a:pt x="73303" y="19911"/>
                  </a:lnTo>
                  <a:lnTo>
                    <a:pt x="72566" y="19911"/>
                  </a:lnTo>
                  <a:lnTo>
                    <a:pt x="70058" y="19469"/>
                  </a:lnTo>
                  <a:lnTo>
                    <a:pt x="68879" y="20206"/>
                  </a:lnTo>
                  <a:lnTo>
                    <a:pt x="68879" y="23009"/>
                  </a:lnTo>
                  <a:lnTo>
                    <a:pt x="68583" y="26401"/>
                  </a:lnTo>
                  <a:lnTo>
                    <a:pt x="67404" y="28613"/>
                  </a:lnTo>
                  <a:lnTo>
                    <a:pt x="64011" y="32448"/>
                  </a:lnTo>
                  <a:lnTo>
                    <a:pt x="62684" y="34070"/>
                  </a:lnTo>
                  <a:lnTo>
                    <a:pt x="62241" y="35250"/>
                  </a:lnTo>
                  <a:lnTo>
                    <a:pt x="62241" y="36283"/>
                  </a:lnTo>
                  <a:lnTo>
                    <a:pt x="62684" y="38053"/>
                  </a:lnTo>
                  <a:lnTo>
                    <a:pt x="63422" y="39823"/>
                  </a:lnTo>
                  <a:lnTo>
                    <a:pt x="62831" y="40855"/>
                  </a:lnTo>
                  <a:lnTo>
                    <a:pt x="61062" y="41297"/>
                  </a:lnTo>
                  <a:lnTo>
                    <a:pt x="59734" y="40265"/>
                  </a:lnTo>
                  <a:lnTo>
                    <a:pt x="59292" y="38348"/>
                  </a:lnTo>
                  <a:lnTo>
                    <a:pt x="56489" y="35840"/>
                  </a:lnTo>
                  <a:lnTo>
                    <a:pt x="57817" y="33776"/>
                  </a:lnTo>
                  <a:lnTo>
                    <a:pt x="57817" y="33186"/>
                  </a:lnTo>
                  <a:lnTo>
                    <a:pt x="52949" y="32153"/>
                  </a:lnTo>
                  <a:lnTo>
                    <a:pt x="50885" y="30531"/>
                  </a:lnTo>
                  <a:lnTo>
                    <a:pt x="48082" y="27728"/>
                  </a:lnTo>
                  <a:lnTo>
                    <a:pt x="47492" y="26548"/>
                  </a:lnTo>
                  <a:lnTo>
                    <a:pt x="47492" y="21681"/>
                  </a:lnTo>
                  <a:lnTo>
                    <a:pt x="47050" y="21239"/>
                  </a:lnTo>
                  <a:lnTo>
                    <a:pt x="45722" y="21239"/>
                  </a:lnTo>
                  <a:lnTo>
                    <a:pt x="43805" y="22566"/>
                  </a:lnTo>
                  <a:lnTo>
                    <a:pt x="42035" y="24631"/>
                  </a:lnTo>
                  <a:lnTo>
                    <a:pt x="38495" y="26991"/>
                  </a:lnTo>
                  <a:lnTo>
                    <a:pt x="38053" y="27433"/>
                  </a:lnTo>
                  <a:lnTo>
                    <a:pt x="39233" y="29646"/>
                  </a:lnTo>
                  <a:lnTo>
                    <a:pt x="39233" y="30531"/>
                  </a:lnTo>
                  <a:lnTo>
                    <a:pt x="36283" y="34070"/>
                  </a:lnTo>
                  <a:lnTo>
                    <a:pt x="35693" y="35250"/>
                  </a:lnTo>
                  <a:lnTo>
                    <a:pt x="32006" y="37463"/>
                  </a:lnTo>
                  <a:lnTo>
                    <a:pt x="30383" y="38348"/>
                  </a:lnTo>
                  <a:lnTo>
                    <a:pt x="25221" y="36725"/>
                  </a:lnTo>
                  <a:lnTo>
                    <a:pt x="23746" y="36725"/>
                  </a:lnTo>
                  <a:lnTo>
                    <a:pt x="21534" y="37610"/>
                  </a:lnTo>
                  <a:lnTo>
                    <a:pt x="18289" y="38643"/>
                  </a:lnTo>
                  <a:lnTo>
                    <a:pt x="13127" y="39675"/>
                  </a:lnTo>
                  <a:lnTo>
                    <a:pt x="11209" y="38938"/>
                  </a:lnTo>
                  <a:lnTo>
                    <a:pt x="10325" y="38200"/>
                  </a:lnTo>
                  <a:lnTo>
                    <a:pt x="8259" y="40118"/>
                  </a:lnTo>
                  <a:lnTo>
                    <a:pt x="4720" y="41887"/>
                  </a:lnTo>
                  <a:lnTo>
                    <a:pt x="4277" y="43067"/>
                  </a:lnTo>
                  <a:lnTo>
                    <a:pt x="4277" y="44395"/>
                  </a:lnTo>
                  <a:lnTo>
                    <a:pt x="4720" y="45427"/>
                  </a:lnTo>
                  <a:lnTo>
                    <a:pt x="6637" y="46755"/>
                  </a:lnTo>
                  <a:lnTo>
                    <a:pt x="8702" y="49704"/>
                  </a:lnTo>
                  <a:lnTo>
                    <a:pt x="10029" y="52359"/>
                  </a:lnTo>
                  <a:lnTo>
                    <a:pt x="12979" y="54867"/>
                  </a:lnTo>
                  <a:lnTo>
                    <a:pt x="13717" y="55604"/>
                  </a:lnTo>
                  <a:lnTo>
                    <a:pt x="13717" y="56194"/>
                  </a:lnTo>
                  <a:lnTo>
                    <a:pt x="12832" y="57227"/>
                  </a:lnTo>
                  <a:lnTo>
                    <a:pt x="11800" y="60766"/>
                  </a:lnTo>
                  <a:lnTo>
                    <a:pt x="10619" y="61356"/>
                  </a:lnTo>
                  <a:lnTo>
                    <a:pt x="9292" y="61651"/>
                  </a:lnTo>
                  <a:lnTo>
                    <a:pt x="5605" y="64306"/>
                  </a:lnTo>
                  <a:lnTo>
                    <a:pt x="3983" y="64011"/>
                  </a:lnTo>
                  <a:lnTo>
                    <a:pt x="1623" y="64011"/>
                  </a:lnTo>
                  <a:lnTo>
                    <a:pt x="0" y="64896"/>
                  </a:lnTo>
                  <a:lnTo>
                    <a:pt x="0" y="66518"/>
                  </a:lnTo>
                  <a:lnTo>
                    <a:pt x="1623" y="67993"/>
                  </a:lnTo>
                  <a:lnTo>
                    <a:pt x="2508" y="69616"/>
                  </a:lnTo>
                  <a:lnTo>
                    <a:pt x="2802" y="71238"/>
                  </a:lnTo>
                  <a:lnTo>
                    <a:pt x="4425" y="72418"/>
                  </a:lnTo>
                  <a:lnTo>
                    <a:pt x="6785" y="73156"/>
                  </a:lnTo>
                  <a:lnTo>
                    <a:pt x="8112" y="73156"/>
                  </a:lnTo>
                  <a:lnTo>
                    <a:pt x="8997" y="73598"/>
                  </a:lnTo>
                  <a:lnTo>
                    <a:pt x="9587" y="74188"/>
                  </a:lnTo>
                  <a:lnTo>
                    <a:pt x="10619" y="77728"/>
                  </a:lnTo>
                  <a:lnTo>
                    <a:pt x="10029" y="78613"/>
                  </a:lnTo>
                  <a:lnTo>
                    <a:pt x="8850" y="79055"/>
                  </a:lnTo>
                  <a:lnTo>
                    <a:pt x="8112" y="80530"/>
                  </a:lnTo>
                  <a:lnTo>
                    <a:pt x="6637" y="82743"/>
                  </a:lnTo>
                  <a:lnTo>
                    <a:pt x="5752" y="84512"/>
                  </a:lnTo>
                  <a:lnTo>
                    <a:pt x="6637" y="85987"/>
                  </a:lnTo>
                  <a:lnTo>
                    <a:pt x="7080" y="87167"/>
                  </a:lnTo>
                  <a:lnTo>
                    <a:pt x="6637" y="88347"/>
                  </a:lnTo>
                  <a:lnTo>
                    <a:pt x="7227" y="90117"/>
                  </a:lnTo>
                  <a:lnTo>
                    <a:pt x="8997" y="91887"/>
                  </a:lnTo>
                  <a:lnTo>
                    <a:pt x="13717" y="94394"/>
                  </a:lnTo>
                  <a:lnTo>
                    <a:pt x="18142" y="96459"/>
                  </a:lnTo>
                  <a:lnTo>
                    <a:pt x="19469" y="96754"/>
                  </a:lnTo>
                  <a:lnTo>
                    <a:pt x="25369" y="95427"/>
                  </a:lnTo>
                  <a:lnTo>
                    <a:pt x="26401" y="95427"/>
                  </a:lnTo>
                  <a:lnTo>
                    <a:pt x="27138" y="97049"/>
                  </a:lnTo>
                  <a:lnTo>
                    <a:pt x="27434" y="98082"/>
                  </a:lnTo>
                  <a:lnTo>
                    <a:pt x="26696" y="99704"/>
                  </a:lnTo>
                  <a:lnTo>
                    <a:pt x="25074" y="101916"/>
                  </a:lnTo>
                  <a:lnTo>
                    <a:pt x="23304" y="103686"/>
                  </a:lnTo>
                  <a:lnTo>
                    <a:pt x="22271" y="105161"/>
                  </a:lnTo>
                  <a:lnTo>
                    <a:pt x="22566" y="106489"/>
                  </a:lnTo>
                  <a:lnTo>
                    <a:pt x="22566" y="108259"/>
                  </a:lnTo>
                  <a:lnTo>
                    <a:pt x="28909" y="107079"/>
                  </a:lnTo>
                  <a:lnTo>
                    <a:pt x="35988" y="104719"/>
                  </a:lnTo>
                  <a:lnTo>
                    <a:pt x="38053" y="103391"/>
                  </a:lnTo>
                  <a:lnTo>
                    <a:pt x="43510" y="96459"/>
                  </a:lnTo>
                  <a:lnTo>
                    <a:pt x="50295" y="89822"/>
                  </a:lnTo>
                  <a:lnTo>
                    <a:pt x="55899" y="87315"/>
                  </a:lnTo>
                  <a:lnTo>
                    <a:pt x="60177" y="87757"/>
                  </a:lnTo>
                  <a:lnTo>
                    <a:pt x="67109" y="90412"/>
                  </a:lnTo>
                  <a:lnTo>
                    <a:pt x="69616" y="90412"/>
                  </a:lnTo>
                  <a:lnTo>
                    <a:pt x="81120" y="97492"/>
                  </a:lnTo>
                  <a:lnTo>
                    <a:pt x="89380" y="100147"/>
                  </a:lnTo>
                  <a:lnTo>
                    <a:pt x="93067" y="102506"/>
                  </a:lnTo>
                  <a:lnTo>
                    <a:pt x="94542" y="105604"/>
                  </a:lnTo>
                  <a:lnTo>
                    <a:pt x="96459" y="116371"/>
                  </a:lnTo>
                  <a:lnTo>
                    <a:pt x="99852" y="120943"/>
                  </a:lnTo>
                  <a:lnTo>
                    <a:pt x="101769" y="126252"/>
                  </a:lnTo>
                  <a:lnTo>
                    <a:pt x="102064" y="128317"/>
                  </a:lnTo>
                  <a:lnTo>
                    <a:pt x="101622" y="130677"/>
                  </a:lnTo>
                  <a:lnTo>
                    <a:pt x="101622" y="133775"/>
                  </a:lnTo>
                  <a:lnTo>
                    <a:pt x="103539" y="134217"/>
                  </a:lnTo>
                  <a:lnTo>
                    <a:pt x="105014" y="134217"/>
                  </a:lnTo>
                  <a:lnTo>
                    <a:pt x="106636" y="134807"/>
                  </a:lnTo>
                  <a:lnTo>
                    <a:pt x="107374" y="135987"/>
                  </a:lnTo>
                  <a:lnTo>
                    <a:pt x="108111" y="137757"/>
                  </a:lnTo>
                  <a:lnTo>
                    <a:pt x="109143" y="139084"/>
                  </a:lnTo>
                  <a:lnTo>
                    <a:pt x="112684" y="141149"/>
                  </a:lnTo>
                  <a:lnTo>
                    <a:pt x="118731" y="147491"/>
                  </a:lnTo>
                  <a:lnTo>
                    <a:pt x="119173" y="149999"/>
                  </a:lnTo>
                  <a:lnTo>
                    <a:pt x="117993" y="150441"/>
                  </a:lnTo>
                  <a:lnTo>
                    <a:pt x="116960" y="151326"/>
                  </a:lnTo>
                  <a:lnTo>
                    <a:pt x="117993" y="152211"/>
                  </a:lnTo>
                  <a:lnTo>
                    <a:pt x="119173" y="152211"/>
                  </a:lnTo>
                  <a:lnTo>
                    <a:pt x="120795" y="151326"/>
                  </a:lnTo>
                  <a:lnTo>
                    <a:pt x="121976" y="151031"/>
                  </a:lnTo>
                  <a:lnTo>
                    <a:pt x="127285" y="152948"/>
                  </a:lnTo>
                  <a:lnTo>
                    <a:pt x="130972" y="155308"/>
                  </a:lnTo>
                  <a:lnTo>
                    <a:pt x="135397" y="161798"/>
                  </a:lnTo>
                  <a:lnTo>
                    <a:pt x="142477" y="166223"/>
                  </a:lnTo>
                  <a:lnTo>
                    <a:pt x="145869" y="170205"/>
                  </a:lnTo>
                  <a:lnTo>
                    <a:pt x="156931" y="180972"/>
                  </a:lnTo>
                  <a:lnTo>
                    <a:pt x="162683" y="182889"/>
                  </a:lnTo>
                  <a:lnTo>
                    <a:pt x="167255" y="186281"/>
                  </a:lnTo>
                  <a:lnTo>
                    <a:pt x="167697" y="187314"/>
                  </a:lnTo>
                  <a:lnTo>
                    <a:pt x="168878" y="188051"/>
                  </a:lnTo>
                  <a:lnTo>
                    <a:pt x="171385" y="187019"/>
                  </a:lnTo>
                  <a:lnTo>
                    <a:pt x="173007" y="186724"/>
                  </a:lnTo>
                  <a:lnTo>
                    <a:pt x="175957" y="187019"/>
                  </a:lnTo>
                  <a:lnTo>
                    <a:pt x="180972" y="188494"/>
                  </a:lnTo>
                  <a:lnTo>
                    <a:pt x="183922" y="187756"/>
                  </a:lnTo>
                  <a:lnTo>
                    <a:pt x="185544" y="188346"/>
                  </a:lnTo>
                  <a:lnTo>
                    <a:pt x="188789" y="191591"/>
                  </a:lnTo>
                  <a:lnTo>
                    <a:pt x="193656" y="199703"/>
                  </a:lnTo>
                  <a:lnTo>
                    <a:pt x="193656" y="201473"/>
                  </a:lnTo>
                  <a:lnTo>
                    <a:pt x="194393" y="202063"/>
                  </a:lnTo>
                  <a:lnTo>
                    <a:pt x="195131" y="201031"/>
                  </a:lnTo>
                  <a:lnTo>
                    <a:pt x="196311" y="201031"/>
                  </a:lnTo>
                  <a:lnTo>
                    <a:pt x="200588" y="201473"/>
                  </a:lnTo>
                  <a:lnTo>
                    <a:pt x="203685" y="203095"/>
                  </a:lnTo>
                  <a:lnTo>
                    <a:pt x="204570" y="203980"/>
                  </a:lnTo>
                  <a:lnTo>
                    <a:pt x="201473" y="207963"/>
                  </a:lnTo>
                  <a:lnTo>
                    <a:pt x="202653" y="207963"/>
                  </a:lnTo>
                  <a:lnTo>
                    <a:pt x="204718" y="206930"/>
                  </a:lnTo>
                  <a:lnTo>
                    <a:pt x="207225" y="206930"/>
                  </a:lnTo>
                  <a:lnTo>
                    <a:pt x="208700" y="206488"/>
                  </a:lnTo>
                  <a:lnTo>
                    <a:pt x="212683" y="205750"/>
                  </a:lnTo>
                  <a:lnTo>
                    <a:pt x="214600" y="206930"/>
                  </a:lnTo>
                  <a:lnTo>
                    <a:pt x="216370" y="209143"/>
                  </a:lnTo>
                  <a:lnTo>
                    <a:pt x="217402" y="211797"/>
                  </a:lnTo>
                  <a:lnTo>
                    <a:pt x="218435" y="214600"/>
                  </a:lnTo>
                  <a:lnTo>
                    <a:pt x="216960" y="216665"/>
                  </a:lnTo>
                  <a:lnTo>
                    <a:pt x="216960" y="217992"/>
                  </a:lnTo>
                  <a:lnTo>
                    <a:pt x="217550" y="218729"/>
                  </a:lnTo>
                  <a:lnTo>
                    <a:pt x="226547" y="223892"/>
                  </a:lnTo>
                  <a:lnTo>
                    <a:pt x="229054" y="224482"/>
                  </a:lnTo>
                  <a:lnTo>
                    <a:pt x="234069" y="224482"/>
                  </a:lnTo>
                  <a:lnTo>
                    <a:pt x="236871" y="226399"/>
                  </a:lnTo>
                  <a:lnTo>
                    <a:pt x="238788" y="230086"/>
                  </a:lnTo>
                  <a:lnTo>
                    <a:pt x="241148" y="237608"/>
                  </a:lnTo>
                  <a:lnTo>
                    <a:pt x="245573" y="246015"/>
                  </a:lnTo>
                  <a:lnTo>
                    <a:pt x="246753" y="252505"/>
                  </a:lnTo>
                  <a:lnTo>
                    <a:pt x="247638" y="256045"/>
                  </a:lnTo>
                  <a:lnTo>
                    <a:pt x="250293" y="258552"/>
                  </a:lnTo>
                  <a:lnTo>
                    <a:pt x="249998" y="264157"/>
                  </a:lnTo>
                  <a:lnTo>
                    <a:pt x="246605" y="264894"/>
                  </a:lnTo>
                  <a:lnTo>
                    <a:pt x="244098" y="265632"/>
                  </a:lnTo>
                  <a:lnTo>
                    <a:pt x="242918" y="266812"/>
                  </a:lnTo>
                  <a:lnTo>
                    <a:pt x="241591" y="268581"/>
                  </a:lnTo>
                  <a:lnTo>
                    <a:pt x="242328" y="272564"/>
                  </a:lnTo>
                  <a:lnTo>
                    <a:pt x="240116" y="278021"/>
                  </a:lnTo>
                  <a:lnTo>
                    <a:pt x="236871" y="279201"/>
                  </a:lnTo>
                  <a:lnTo>
                    <a:pt x="235396" y="281856"/>
                  </a:lnTo>
                  <a:lnTo>
                    <a:pt x="235396" y="286133"/>
                  </a:lnTo>
                  <a:lnTo>
                    <a:pt x="237461" y="288935"/>
                  </a:lnTo>
                  <a:lnTo>
                    <a:pt x="246163" y="288935"/>
                  </a:lnTo>
                  <a:lnTo>
                    <a:pt x="247490" y="286575"/>
                  </a:lnTo>
                  <a:lnTo>
                    <a:pt x="248375" y="284511"/>
                  </a:lnTo>
                  <a:lnTo>
                    <a:pt x="251915" y="279643"/>
                  </a:lnTo>
                  <a:lnTo>
                    <a:pt x="258847" y="274776"/>
                  </a:lnTo>
                  <a:lnTo>
                    <a:pt x="259585" y="272269"/>
                  </a:lnTo>
                  <a:lnTo>
                    <a:pt x="259142" y="265484"/>
                  </a:lnTo>
                  <a:lnTo>
                    <a:pt x="260617" y="262829"/>
                  </a:lnTo>
                  <a:lnTo>
                    <a:pt x="264305" y="260175"/>
                  </a:lnTo>
                  <a:lnTo>
                    <a:pt x="269467" y="258700"/>
                  </a:lnTo>
                  <a:lnTo>
                    <a:pt x="273301" y="259290"/>
                  </a:lnTo>
                  <a:lnTo>
                    <a:pt x="275219" y="256930"/>
                  </a:lnTo>
                  <a:lnTo>
                    <a:pt x="273891" y="252653"/>
                  </a:lnTo>
                  <a:lnTo>
                    <a:pt x="273891" y="245130"/>
                  </a:lnTo>
                  <a:lnTo>
                    <a:pt x="270647" y="242033"/>
                  </a:lnTo>
                  <a:lnTo>
                    <a:pt x="266074" y="239083"/>
                  </a:lnTo>
                  <a:lnTo>
                    <a:pt x="260175" y="237166"/>
                  </a:lnTo>
                  <a:lnTo>
                    <a:pt x="258257" y="233774"/>
                  </a:lnTo>
                  <a:lnTo>
                    <a:pt x="258257" y="230381"/>
                  </a:lnTo>
                  <a:lnTo>
                    <a:pt x="262092" y="221827"/>
                  </a:lnTo>
                  <a:lnTo>
                    <a:pt x="265632" y="215927"/>
                  </a:lnTo>
                  <a:lnTo>
                    <a:pt x="268729" y="211797"/>
                  </a:lnTo>
                  <a:lnTo>
                    <a:pt x="271384" y="210028"/>
                  </a:lnTo>
                  <a:lnTo>
                    <a:pt x="275219" y="210322"/>
                  </a:lnTo>
                  <a:lnTo>
                    <a:pt x="276104" y="210765"/>
                  </a:lnTo>
                  <a:lnTo>
                    <a:pt x="276989" y="212240"/>
                  </a:lnTo>
                  <a:lnTo>
                    <a:pt x="276989" y="213420"/>
                  </a:lnTo>
                  <a:lnTo>
                    <a:pt x="280823" y="215190"/>
                  </a:lnTo>
                  <a:lnTo>
                    <a:pt x="282888" y="215927"/>
                  </a:lnTo>
                  <a:lnTo>
                    <a:pt x="293065" y="216960"/>
                  </a:lnTo>
                  <a:lnTo>
                    <a:pt x="298670" y="227579"/>
                  </a:lnTo>
                  <a:lnTo>
                    <a:pt x="302357" y="230234"/>
                  </a:lnTo>
                  <a:lnTo>
                    <a:pt x="305602" y="231119"/>
                  </a:lnTo>
                  <a:lnTo>
                    <a:pt x="306929" y="228611"/>
                  </a:lnTo>
                  <a:lnTo>
                    <a:pt x="307667" y="226104"/>
                  </a:lnTo>
                  <a:lnTo>
                    <a:pt x="309289" y="222417"/>
                  </a:lnTo>
                  <a:lnTo>
                    <a:pt x="308699" y="218877"/>
                  </a:lnTo>
                  <a:close/>
                  <a:moveTo>
                    <a:pt x="152211" y="102949"/>
                  </a:moveTo>
                  <a:lnTo>
                    <a:pt x="150736" y="103244"/>
                  </a:lnTo>
                  <a:lnTo>
                    <a:pt x="149999" y="101916"/>
                  </a:lnTo>
                  <a:lnTo>
                    <a:pt x="151179" y="100442"/>
                  </a:lnTo>
                  <a:lnTo>
                    <a:pt x="152801" y="100147"/>
                  </a:lnTo>
                  <a:lnTo>
                    <a:pt x="153096" y="101326"/>
                  </a:lnTo>
                  <a:lnTo>
                    <a:pt x="152359" y="102949"/>
                  </a:lnTo>
                  <a:close/>
                  <a:moveTo>
                    <a:pt x="140117" y="321383"/>
                  </a:moveTo>
                  <a:lnTo>
                    <a:pt x="138199" y="320794"/>
                  </a:lnTo>
                  <a:lnTo>
                    <a:pt x="137904" y="321236"/>
                  </a:lnTo>
                  <a:lnTo>
                    <a:pt x="137904" y="322711"/>
                  </a:lnTo>
                  <a:lnTo>
                    <a:pt x="139674" y="323743"/>
                  </a:lnTo>
                  <a:lnTo>
                    <a:pt x="140854" y="323448"/>
                  </a:lnTo>
                  <a:lnTo>
                    <a:pt x="140854" y="322858"/>
                  </a:lnTo>
                  <a:lnTo>
                    <a:pt x="140117" y="321531"/>
                  </a:lnTo>
                  <a:close/>
                  <a:moveTo>
                    <a:pt x="190116" y="203243"/>
                  </a:moveTo>
                  <a:lnTo>
                    <a:pt x="190706" y="202800"/>
                  </a:lnTo>
                  <a:lnTo>
                    <a:pt x="190706" y="202211"/>
                  </a:lnTo>
                  <a:lnTo>
                    <a:pt x="188347" y="201473"/>
                  </a:lnTo>
                  <a:lnTo>
                    <a:pt x="187904" y="202653"/>
                  </a:lnTo>
                  <a:lnTo>
                    <a:pt x="188347" y="203095"/>
                  </a:lnTo>
                  <a:lnTo>
                    <a:pt x="189084" y="203390"/>
                  </a:lnTo>
                  <a:lnTo>
                    <a:pt x="190264" y="203095"/>
                  </a:lnTo>
                  <a:close/>
                  <a:moveTo>
                    <a:pt x="230824" y="277136"/>
                  </a:moveTo>
                  <a:lnTo>
                    <a:pt x="226694" y="279348"/>
                  </a:lnTo>
                  <a:lnTo>
                    <a:pt x="225072" y="278906"/>
                  </a:lnTo>
                  <a:lnTo>
                    <a:pt x="223597" y="279496"/>
                  </a:lnTo>
                  <a:lnTo>
                    <a:pt x="222417" y="280823"/>
                  </a:lnTo>
                  <a:lnTo>
                    <a:pt x="220942" y="281266"/>
                  </a:lnTo>
                  <a:lnTo>
                    <a:pt x="217402" y="280823"/>
                  </a:lnTo>
                  <a:lnTo>
                    <a:pt x="212387" y="280823"/>
                  </a:lnTo>
                  <a:lnTo>
                    <a:pt x="211060" y="281266"/>
                  </a:lnTo>
                  <a:lnTo>
                    <a:pt x="208405" y="283183"/>
                  </a:lnTo>
                  <a:lnTo>
                    <a:pt x="205013" y="284363"/>
                  </a:lnTo>
                  <a:lnTo>
                    <a:pt x="202653" y="284363"/>
                  </a:lnTo>
                  <a:lnTo>
                    <a:pt x="199261" y="285248"/>
                  </a:lnTo>
                  <a:lnTo>
                    <a:pt x="193066" y="284511"/>
                  </a:lnTo>
                  <a:lnTo>
                    <a:pt x="190116" y="284953"/>
                  </a:lnTo>
                  <a:lnTo>
                    <a:pt x="186282" y="286281"/>
                  </a:lnTo>
                  <a:lnTo>
                    <a:pt x="184807" y="286281"/>
                  </a:lnTo>
                  <a:lnTo>
                    <a:pt x="183479" y="285691"/>
                  </a:lnTo>
                  <a:lnTo>
                    <a:pt x="178465" y="282593"/>
                  </a:lnTo>
                  <a:lnTo>
                    <a:pt x="176990" y="282593"/>
                  </a:lnTo>
                  <a:lnTo>
                    <a:pt x="175662" y="281856"/>
                  </a:lnTo>
                  <a:lnTo>
                    <a:pt x="174777" y="280233"/>
                  </a:lnTo>
                  <a:lnTo>
                    <a:pt x="173155" y="279938"/>
                  </a:lnTo>
                  <a:lnTo>
                    <a:pt x="169763" y="279938"/>
                  </a:lnTo>
                  <a:lnTo>
                    <a:pt x="167108" y="281708"/>
                  </a:lnTo>
                  <a:lnTo>
                    <a:pt x="167108" y="283183"/>
                  </a:lnTo>
                  <a:lnTo>
                    <a:pt x="164453" y="284511"/>
                  </a:lnTo>
                  <a:lnTo>
                    <a:pt x="163125" y="284511"/>
                  </a:lnTo>
                  <a:lnTo>
                    <a:pt x="161798" y="283773"/>
                  </a:lnTo>
                  <a:lnTo>
                    <a:pt x="158701" y="280233"/>
                  </a:lnTo>
                  <a:lnTo>
                    <a:pt x="157816" y="281413"/>
                  </a:lnTo>
                  <a:lnTo>
                    <a:pt x="156783" y="282446"/>
                  </a:lnTo>
                  <a:lnTo>
                    <a:pt x="155161" y="283183"/>
                  </a:lnTo>
                  <a:lnTo>
                    <a:pt x="153686" y="284216"/>
                  </a:lnTo>
                  <a:lnTo>
                    <a:pt x="152063" y="287608"/>
                  </a:lnTo>
                  <a:lnTo>
                    <a:pt x="150736" y="291148"/>
                  </a:lnTo>
                  <a:lnTo>
                    <a:pt x="151179" y="292475"/>
                  </a:lnTo>
                  <a:lnTo>
                    <a:pt x="153096" y="295572"/>
                  </a:lnTo>
                  <a:lnTo>
                    <a:pt x="156046" y="297785"/>
                  </a:lnTo>
                  <a:lnTo>
                    <a:pt x="157521" y="298522"/>
                  </a:lnTo>
                  <a:lnTo>
                    <a:pt x="163421" y="298522"/>
                  </a:lnTo>
                  <a:lnTo>
                    <a:pt x="166518" y="300440"/>
                  </a:lnTo>
                  <a:lnTo>
                    <a:pt x="169910" y="301325"/>
                  </a:lnTo>
                  <a:lnTo>
                    <a:pt x="171238" y="302209"/>
                  </a:lnTo>
                  <a:lnTo>
                    <a:pt x="172417" y="303389"/>
                  </a:lnTo>
                  <a:lnTo>
                    <a:pt x="174925" y="305307"/>
                  </a:lnTo>
                  <a:lnTo>
                    <a:pt x="180824" y="308109"/>
                  </a:lnTo>
                  <a:lnTo>
                    <a:pt x="186429" y="311649"/>
                  </a:lnTo>
                  <a:lnTo>
                    <a:pt x="189232" y="312681"/>
                  </a:lnTo>
                  <a:lnTo>
                    <a:pt x="195426" y="312681"/>
                  </a:lnTo>
                  <a:lnTo>
                    <a:pt x="198524" y="314304"/>
                  </a:lnTo>
                  <a:lnTo>
                    <a:pt x="201325" y="316516"/>
                  </a:lnTo>
                  <a:lnTo>
                    <a:pt x="204866" y="321678"/>
                  </a:lnTo>
                  <a:lnTo>
                    <a:pt x="206193" y="322268"/>
                  </a:lnTo>
                  <a:lnTo>
                    <a:pt x="207668" y="322563"/>
                  </a:lnTo>
                  <a:lnTo>
                    <a:pt x="211945" y="324186"/>
                  </a:lnTo>
                  <a:lnTo>
                    <a:pt x="214895" y="323743"/>
                  </a:lnTo>
                  <a:lnTo>
                    <a:pt x="217845" y="324628"/>
                  </a:lnTo>
                  <a:lnTo>
                    <a:pt x="220794" y="324628"/>
                  </a:lnTo>
                  <a:lnTo>
                    <a:pt x="220794" y="320351"/>
                  </a:lnTo>
                  <a:lnTo>
                    <a:pt x="221532" y="318729"/>
                  </a:lnTo>
                  <a:lnTo>
                    <a:pt x="222712" y="317401"/>
                  </a:lnTo>
                  <a:lnTo>
                    <a:pt x="225514" y="315041"/>
                  </a:lnTo>
                  <a:lnTo>
                    <a:pt x="225514" y="312534"/>
                  </a:lnTo>
                  <a:lnTo>
                    <a:pt x="224039" y="311354"/>
                  </a:lnTo>
                  <a:lnTo>
                    <a:pt x="222417" y="309289"/>
                  </a:lnTo>
                  <a:lnTo>
                    <a:pt x="223892" y="308257"/>
                  </a:lnTo>
                  <a:lnTo>
                    <a:pt x="223007" y="307077"/>
                  </a:lnTo>
                  <a:lnTo>
                    <a:pt x="221827" y="306339"/>
                  </a:lnTo>
                  <a:lnTo>
                    <a:pt x="221090" y="305602"/>
                  </a:lnTo>
                  <a:lnTo>
                    <a:pt x="220794" y="304422"/>
                  </a:lnTo>
                  <a:lnTo>
                    <a:pt x="220794" y="301915"/>
                  </a:lnTo>
                  <a:lnTo>
                    <a:pt x="221385" y="299702"/>
                  </a:lnTo>
                  <a:lnTo>
                    <a:pt x="222269" y="297932"/>
                  </a:lnTo>
                  <a:lnTo>
                    <a:pt x="222860" y="296162"/>
                  </a:lnTo>
                  <a:lnTo>
                    <a:pt x="223302" y="294098"/>
                  </a:lnTo>
                  <a:lnTo>
                    <a:pt x="224039" y="292180"/>
                  </a:lnTo>
                  <a:lnTo>
                    <a:pt x="230381" y="283773"/>
                  </a:lnTo>
                  <a:lnTo>
                    <a:pt x="231266" y="282446"/>
                  </a:lnTo>
                  <a:lnTo>
                    <a:pt x="233036" y="279053"/>
                  </a:lnTo>
                  <a:lnTo>
                    <a:pt x="234511" y="277578"/>
                  </a:lnTo>
                  <a:lnTo>
                    <a:pt x="232741" y="276694"/>
                  </a:lnTo>
                  <a:lnTo>
                    <a:pt x="230971" y="276694"/>
                  </a:lnTo>
                  <a:close/>
                </a:path>
              </a:pathLst>
            </a:custGeom>
            <a:grpFill/>
            <a:ln w="3175" cap="flat">
              <a:solidFill>
                <a:schemeClr val="bg2">
                  <a:lumMod val="90000"/>
                </a:schemeClr>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313CE7FE-6CBC-C6B7-800D-DFF0613F3302}"/>
                </a:ext>
              </a:extLst>
            </p:cNvPr>
            <p:cNvSpPr/>
            <p:nvPr/>
          </p:nvSpPr>
          <p:spPr>
            <a:xfrm>
              <a:off x="5148958" y="2239714"/>
              <a:ext cx="285248" cy="132594"/>
            </a:xfrm>
            <a:custGeom>
              <a:avLst/>
              <a:gdLst>
                <a:gd name="connsiteX0" fmla="*/ 285248 w 285248"/>
                <a:gd name="connsiteY0" fmla="*/ 60471 h 132594"/>
                <a:gd name="connsiteX1" fmla="*/ 284658 w 285248"/>
                <a:gd name="connsiteY1" fmla="*/ 59734 h 132594"/>
                <a:gd name="connsiteX2" fmla="*/ 280086 w 285248"/>
                <a:gd name="connsiteY2" fmla="*/ 57669 h 132594"/>
                <a:gd name="connsiteX3" fmla="*/ 281266 w 285248"/>
                <a:gd name="connsiteY3" fmla="*/ 56637 h 132594"/>
                <a:gd name="connsiteX4" fmla="*/ 282298 w 285248"/>
                <a:gd name="connsiteY4" fmla="*/ 56342 h 132594"/>
                <a:gd name="connsiteX5" fmla="*/ 282888 w 285248"/>
                <a:gd name="connsiteY5" fmla="*/ 55752 h 132594"/>
                <a:gd name="connsiteX6" fmla="*/ 283036 w 285248"/>
                <a:gd name="connsiteY6" fmla="*/ 54867 h 132594"/>
                <a:gd name="connsiteX7" fmla="*/ 283036 w 285248"/>
                <a:gd name="connsiteY7" fmla="*/ 54129 h 132594"/>
                <a:gd name="connsiteX8" fmla="*/ 282741 w 285248"/>
                <a:gd name="connsiteY8" fmla="*/ 53539 h 132594"/>
                <a:gd name="connsiteX9" fmla="*/ 280971 w 285248"/>
                <a:gd name="connsiteY9" fmla="*/ 53392 h 132594"/>
                <a:gd name="connsiteX10" fmla="*/ 279644 w 285248"/>
                <a:gd name="connsiteY10" fmla="*/ 52064 h 132594"/>
                <a:gd name="connsiteX11" fmla="*/ 278759 w 285248"/>
                <a:gd name="connsiteY11" fmla="*/ 50737 h 132594"/>
                <a:gd name="connsiteX12" fmla="*/ 279349 w 285248"/>
                <a:gd name="connsiteY12" fmla="*/ 50147 h 132594"/>
                <a:gd name="connsiteX13" fmla="*/ 281266 w 285248"/>
                <a:gd name="connsiteY13" fmla="*/ 49557 h 132594"/>
                <a:gd name="connsiteX14" fmla="*/ 282298 w 285248"/>
                <a:gd name="connsiteY14" fmla="*/ 48820 h 132594"/>
                <a:gd name="connsiteX15" fmla="*/ 282741 w 285248"/>
                <a:gd name="connsiteY15" fmla="*/ 47050 h 132594"/>
                <a:gd name="connsiteX16" fmla="*/ 283773 w 285248"/>
                <a:gd name="connsiteY16" fmla="*/ 44985 h 132594"/>
                <a:gd name="connsiteX17" fmla="*/ 283626 w 285248"/>
                <a:gd name="connsiteY17" fmla="*/ 43657 h 132594"/>
                <a:gd name="connsiteX18" fmla="*/ 282298 w 285248"/>
                <a:gd name="connsiteY18" fmla="*/ 42330 h 132594"/>
                <a:gd name="connsiteX19" fmla="*/ 281413 w 285248"/>
                <a:gd name="connsiteY19" fmla="*/ 42330 h 132594"/>
                <a:gd name="connsiteX20" fmla="*/ 279349 w 285248"/>
                <a:gd name="connsiteY20" fmla="*/ 43067 h 132594"/>
                <a:gd name="connsiteX21" fmla="*/ 277874 w 285248"/>
                <a:gd name="connsiteY21" fmla="*/ 40855 h 132594"/>
                <a:gd name="connsiteX22" fmla="*/ 275366 w 285248"/>
                <a:gd name="connsiteY22" fmla="*/ 39528 h 132594"/>
                <a:gd name="connsiteX23" fmla="*/ 269319 w 285248"/>
                <a:gd name="connsiteY23" fmla="*/ 38348 h 132594"/>
                <a:gd name="connsiteX24" fmla="*/ 265779 w 285248"/>
                <a:gd name="connsiteY24" fmla="*/ 38938 h 132594"/>
                <a:gd name="connsiteX25" fmla="*/ 261355 w 285248"/>
                <a:gd name="connsiteY25" fmla="*/ 41298 h 132594"/>
                <a:gd name="connsiteX26" fmla="*/ 265042 w 285248"/>
                <a:gd name="connsiteY26" fmla="*/ 37758 h 132594"/>
                <a:gd name="connsiteX27" fmla="*/ 265337 w 285248"/>
                <a:gd name="connsiteY27" fmla="*/ 36578 h 132594"/>
                <a:gd name="connsiteX28" fmla="*/ 264452 w 285248"/>
                <a:gd name="connsiteY28" fmla="*/ 35398 h 132594"/>
                <a:gd name="connsiteX29" fmla="*/ 264009 w 285248"/>
                <a:gd name="connsiteY29" fmla="*/ 34218 h 132594"/>
                <a:gd name="connsiteX30" fmla="*/ 263862 w 285248"/>
                <a:gd name="connsiteY30" fmla="*/ 32891 h 132594"/>
                <a:gd name="connsiteX31" fmla="*/ 263419 w 285248"/>
                <a:gd name="connsiteY31" fmla="*/ 32153 h 132594"/>
                <a:gd name="connsiteX32" fmla="*/ 262534 w 285248"/>
                <a:gd name="connsiteY32" fmla="*/ 32006 h 132594"/>
                <a:gd name="connsiteX33" fmla="*/ 253833 w 285248"/>
                <a:gd name="connsiteY33" fmla="*/ 33481 h 132594"/>
                <a:gd name="connsiteX34" fmla="*/ 252063 w 285248"/>
                <a:gd name="connsiteY34" fmla="*/ 33186 h 132594"/>
                <a:gd name="connsiteX35" fmla="*/ 251767 w 285248"/>
                <a:gd name="connsiteY35" fmla="*/ 32448 h 132594"/>
                <a:gd name="connsiteX36" fmla="*/ 253980 w 285248"/>
                <a:gd name="connsiteY36" fmla="*/ 30088 h 132594"/>
                <a:gd name="connsiteX37" fmla="*/ 255750 w 285248"/>
                <a:gd name="connsiteY37" fmla="*/ 27433 h 132594"/>
                <a:gd name="connsiteX38" fmla="*/ 256192 w 285248"/>
                <a:gd name="connsiteY38" fmla="*/ 24631 h 132594"/>
                <a:gd name="connsiteX39" fmla="*/ 256045 w 285248"/>
                <a:gd name="connsiteY39" fmla="*/ 23304 h 132594"/>
                <a:gd name="connsiteX40" fmla="*/ 255455 w 285248"/>
                <a:gd name="connsiteY40" fmla="*/ 22124 h 132594"/>
                <a:gd name="connsiteX41" fmla="*/ 254275 w 285248"/>
                <a:gd name="connsiteY41" fmla="*/ 20796 h 132594"/>
                <a:gd name="connsiteX42" fmla="*/ 253095 w 285248"/>
                <a:gd name="connsiteY42" fmla="*/ 20354 h 132594"/>
                <a:gd name="connsiteX43" fmla="*/ 250293 w 285248"/>
                <a:gd name="connsiteY43" fmla="*/ 21239 h 132594"/>
                <a:gd name="connsiteX44" fmla="*/ 247343 w 285248"/>
                <a:gd name="connsiteY44" fmla="*/ 20354 h 132594"/>
                <a:gd name="connsiteX45" fmla="*/ 244541 w 285248"/>
                <a:gd name="connsiteY45" fmla="*/ 18436 h 132594"/>
                <a:gd name="connsiteX46" fmla="*/ 244541 w 285248"/>
                <a:gd name="connsiteY46" fmla="*/ 17551 h 132594"/>
                <a:gd name="connsiteX47" fmla="*/ 246753 w 285248"/>
                <a:gd name="connsiteY47" fmla="*/ 15192 h 132594"/>
                <a:gd name="connsiteX48" fmla="*/ 249850 w 285248"/>
                <a:gd name="connsiteY48" fmla="*/ 10619 h 132594"/>
                <a:gd name="connsiteX49" fmla="*/ 253095 w 285248"/>
                <a:gd name="connsiteY49" fmla="*/ 8555 h 132594"/>
                <a:gd name="connsiteX50" fmla="*/ 255308 w 285248"/>
                <a:gd name="connsiteY50" fmla="*/ 8112 h 132594"/>
                <a:gd name="connsiteX51" fmla="*/ 258110 w 285248"/>
                <a:gd name="connsiteY51" fmla="*/ 6637 h 132594"/>
                <a:gd name="connsiteX52" fmla="*/ 258110 w 285248"/>
                <a:gd name="connsiteY52" fmla="*/ 6342 h 132594"/>
                <a:gd name="connsiteX53" fmla="*/ 255898 w 285248"/>
                <a:gd name="connsiteY53" fmla="*/ 6637 h 132594"/>
                <a:gd name="connsiteX54" fmla="*/ 251325 w 285248"/>
                <a:gd name="connsiteY54" fmla="*/ 6342 h 132594"/>
                <a:gd name="connsiteX55" fmla="*/ 248375 w 285248"/>
                <a:gd name="connsiteY55" fmla="*/ 7375 h 132594"/>
                <a:gd name="connsiteX56" fmla="*/ 243361 w 285248"/>
                <a:gd name="connsiteY56" fmla="*/ 10767 h 132594"/>
                <a:gd name="connsiteX57" fmla="*/ 241296 w 285248"/>
                <a:gd name="connsiteY57" fmla="*/ 11652 h 132594"/>
                <a:gd name="connsiteX58" fmla="*/ 236281 w 285248"/>
                <a:gd name="connsiteY58" fmla="*/ 13127 h 132594"/>
                <a:gd name="connsiteX59" fmla="*/ 233331 w 285248"/>
                <a:gd name="connsiteY59" fmla="*/ 12979 h 132594"/>
                <a:gd name="connsiteX60" fmla="*/ 230676 w 285248"/>
                <a:gd name="connsiteY60" fmla="*/ 11652 h 132594"/>
                <a:gd name="connsiteX61" fmla="*/ 229201 w 285248"/>
                <a:gd name="connsiteY61" fmla="*/ 10472 h 132594"/>
                <a:gd name="connsiteX62" fmla="*/ 228906 w 285248"/>
                <a:gd name="connsiteY62" fmla="*/ 7375 h 132594"/>
                <a:gd name="connsiteX63" fmla="*/ 227727 w 285248"/>
                <a:gd name="connsiteY63" fmla="*/ 5900 h 132594"/>
                <a:gd name="connsiteX64" fmla="*/ 225367 w 285248"/>
                <a:gd name="connsiteY64" fmla="*/ 4130 h 132594"/>
                <a:gd name="connsiteX65" fmla="*/ 221827 w 285248"/>
                <a:gd name="connsiteY65" fmla="*/ 590 h 132594"/>
                <a:gd name="connsiteX66" fmla="*/ 220499 w 285248"/>
                <a:gd name="connsiteY66" fmla="*/ 0 h 132594"/>
                <a:gd name="connsiteX67" fmla="*/ 214895 w 285248"/>
                <a:gd name="connsiteY67" fmla="*/ 148 h 132594"/>
                <a:gd name="connsiteX68" fmla="*/ 208553 w 285248"/>
                <a:gd name="connsiteY68" fmla="*/ 2065 h 132594"/>
                <a:gd name="connsiteX69" fmla="*/ 207225 w 285248"/>
                <a:gd name="connsiteY69" fmla="*/ 3540 h 132594"/>
                <a:gd name="connsiteX70" fmla="*/ 210175 w 285248"/>
                <a:gd name="connsiteY70" fmla="*/ 10914 h 132594"/>
                <a:gd name="connsiteX71" fmla="*/ 210028 w 285248"/>
                <a:gd name="connsiteY71" fmla="*/ 11947 h 132594"/>
                <a:gd name="connsiteX72" fmla="*/ 208700 w 285248"/>
                <a:gd name="connsiteY72" fmla="*/ 14454 h 132594"/>
                <a:gd name="connsiteX73" fmla="*/ 205013 w 285248"/>
                <a:gd name="connsiteY73" fmla="*/ 15487 h 132594"/>
                <a:gd name="connsiteX74" fmla="*/ 201916 w 285248"/>
                <a:gd name="connsiteY74" fmla="*/ 17257 h 132594"/>
                <a:gd name="connsiteX75" fmla="*/ 199556 w 285248"/>
                <a:gd name="connsiteY75" fmla="*/ 17551 h 132594"/>
                <a:gd name="connsiteX76" fmla="*/ 197196 w 285248"/>
                <a:gd name="connsiteY76" fmla="*/ 16667 h 132594"/>
                <a:gd name="connsiteX77" fmla="*/ 196016 w 285248"/>
                <a:gd name="connsiteY77" fmla="*/ 15634 h 132594"/>
                <a:gd name="connsiteX78" fmla="*/ 193656 w 285248"/>
                <a:gd name="connsiteY78" fmla="*/ 14307 h 132594"/>
                <a:gd name="connsiteX79" fmla="*/ 192329 w 285248"/>
                <a:gd name="connsiteY79" fmla="*/ 14012 h 132594"/>
                <a:gd name="connsiteX80" fmla="*/ 191296 w 285248"/>
                <a:gd name="connsiteY80" fmla="*/ 14159 h 132594"/>
                <a:gd name="connsiteX81" fmla="*/ 186577 w 285248"/>
                <a:gd name="connsiteY81" fmla="*/ 19026 h 132594"/>
                <a:gd name="connsiteX82" fmla="*/ 184364 w 285248"/>
                <a:gd name="connsiteY82" fmla="*/ 21829 h 132594"/>
                <a:gd name="connsiteX83" fmla="*/ 183037 w 285248"/>
                <a:gd name="connsiteY83" fmla="*/ 23009 h 132594"/>
                <a:gd name="connsiteX84" fmla="*/ 181267 w 285248"/>
                <a:gd name="connsiteY84" fmla="*/ 23894 h 132594"/>
                <a:gd name="connsiteX85" fmla="*/ 180824 w 285248"/>
                <a:gd name="connsiteY85" fmla="*/ 24484 h 132594"/>
                <a:gd name="connsiteX86" fmla="*/ 180087 w 285248"/>
                <a:gd name="connsiteY86" fmla="*/ 24189 h 132594"/>
                <a:gd name="connsiteX87" fmla="*/ 178760 w 285248"/>
                <a:gd name="connsiteY87" fmla="*/ 23009 h 132594"/>
                <a:gd name="connsiteX88" fmla="*/ 173892 w 285248"/>
                <a:gd name="connsiteY88" fmla="*/ 17994 h 132594"/>
                <a:gd name="connsiteX89" fmla="*/ 171533 w 285248"/>
                <a:gd name="connsiteY89" fmla="*/ 16667 h 132594"/>
                <a:gd name="connsiteX90" fmla="*/ 164453 w 285248"/>
                <a:gd name="connsiteY90" fmla="*/ 15929 h 132594"/>
                <a:gd name="connsiteX91" fmla="*/ 161356 w 285248"/>
                <a:gd name="connsiteY91" fmla="*/ 16077 h 132594"/>
                <a:gd name="connsiteX92" fmla="*/ 160766 w 285248"/>
                <a:gd name="connsiteY92" fmla="*/ 17404 h 132594"/>
                <a:gd name="connsiteX93" fmla="*/ 160913 w 285248"/>
                <a:gd name="connsiteY93" fmla="*/ 18879 h 132594"/>
                <a:gd name="connsiteX94" fmla="*/ 165190 w 285248"/>
                <a:gd name="connsiteY94" fmla="*/ 26991 h 132594"/>
                <a:gd name="connsiteX95" fmla="*/ 166518 w 285248"/>
                <a:gd name="connsiteY95" fmla="*/ 30236 h 132594"/>
                <a:gd name="connsiteX96" fmla="*/ 166518 w 285248"/>
                <a:gd name="connsiteY96" fmla="*/ 32743 h 132594"/>
                <a:gd name="connsiteX97" fmla="*/ 166075 w 285248"/>
                <a:gd name="connsiteY97" fmla="*/ 33776 h 132594"/>
                <a:gd name="connsiteX98" fmla="*/ 165485 w 285248"/>
                <a:gd name="connsiteY98" fmla="*/ 34365 h 132594"/>
                <a:gd name="connsiteX99" fmla="*/ 164895 w 285248"/>
                <a:gd name="connsiteY99" fmla="*/ 34365 h 132594"/>
                <a:gd name="connsiteX100" fmla="*/ 164305 w 285248"/>
                <a:gd name="connsiteY100" fmla="*/ 33333 h 132594"/>
                <a:gd name="connsiteX101" fmla="*/ 161945 w 285248"/>
                <a:gd name="connsiteY101" fmla="*/ 27876 h 132594"/>
                <a:gd name="connsiteX102" fmla="*/ 157226 w 285248"/>
                <a:gd name="connsiteY102" fmla="*/ 24484 h 132594"/>
                <a:gd name="connsiteX103" fmla="*/ 153539 w 285248"/>
                <a:gd name="connsiteY103" fmla="*/ 19911 h 132594"/>
                <a:gd name="connsiteX104" fmla="*/ 150736 w 285248"/>
                <a:gd name="connsiteY104" fmla="*/ 17109 h 132594"/>
                <a:gd name="connsiteX105" fmla="*/ 148819 w 285248"/>
                <a:gd name="connsiteY105" fmla="*/ 15634 h 132594"/>
                <a:gd name="connsiteX106" fmla="*/ 147049 w 285248"/>
                <a:gd name="connsiteY106" fmla="*/ 14897 h 132594"/>
                <a:gd name="connsiteX107" fmla="*/ 145279 w 285248"/>
                <a:gd name="connsiteY107" fmla="*/ 15044 h 132594"/>
                <a:gd name="connsiteX108" fmla="*/ 143214 w 285248"/>
                <a:gd name="connsiteY108" fmla="*/ 15929 h 132594"/>
                <a:gd name="connsiteX109" fmla="*/ 140559 w 285248"/>
                <a:gd name="connsiteY109" fmla="*/ 17699 h 132594"/>
                <a:gd name="connsiteX110" fmla="*/ 137905 w 285248"/>
                <a:gd name="connsiteY110" fmla="*/ 18731 h 132594"/>
                <a:gd name="connsiteX111" fmla="*/ 133037 w 285248"/>
                <a:gd name="connsiteY111" fmla="*/ 19616 h 132594"/>
                <a:gd name="connsiteX112" fmla="*/ 131857 w 285248"/>
                <a:gd name="connsiteY112" fmla="*/ 21239 h 132594"/>
                <a:gd name="connsiteX113" fmla="*/ 131120 w 285248"/>
                <a:gd name="connsiteY113" fmla="*/ 23599 h 132594"/>
                <a:gd name="connsiteX114" fmla="*/ 131710 w 285248"/>
                <a:gd name="connsiteY114" fmla="*/ 30973 h 132594"/>
                <a:gd name="connsiteX115" fmla="*/ 131415 w 285248"/>
                <a:gd name="connsiteY115" fmla="*/ 32153 h 132594"/>
                <a:gd name="connsiteX116" fmla="*/ 130973 w 285248"/>
                <a:gd name="connsiteY116" fmla="*/ 32743 h 132594"/>
                <a:gd name="connsiteX117" fmla="*/ 130235 w 285248"/>
                <a:gd name="connsiteY117" fmla="*/ 32891 h 132594"/>
                <a:gd name="connsiteX118" fmla="*/ 127580 w 285248"/>
                <a:gd name="connsiteY118" fmla="*/ 32448 h 132594"/>
                <a:gd name="connsiteX119" fmla="*/ 126105 w 285248"/>
                <a:gd name="connsiteY119" fmla="*/ 31563 h 132594"/>
                <a:gd name="connsiteX120" fmla="*/ 123303 w 285248"/>
                <a:gd name="connsiteY120" fmla="*/ 28613 h 132594"/>
                <a:gd name="connsiteX121" fmla="*/ 120206 w 285248"/>
                <a:gd name="connsiteY121" fmla="*/ 25958 h 132594"/>
                <a:gd name="connsiteX122" fmla="*/ 116223 w 285248"/>
                <a:gd name="connsiteY122" fmla="*/ 20796 h 132594"/>
                <a:gd name="connsiteX123" fmla="*/ 114158 w 285248"/>
                <a:gd name="connsiteY123" fmla="*/ 19469 h 132594"/>
                <a:gd name="connsiteX124" fmla="*/ 111504 w 285248"/>
                <a:gd name="connsiteY124" fmla="*/ 18584 h 132594"/>
                <a:gd name="connsiteX125" fmla="*/ 109291 w 285248"/>
                <a:gd name="connsiteY125" fmla="*/ 19321 h 132594"/>
                <a:gd name="connsiteX126" fmla="*/ 107521 w 285248"/>
                <a:gd name="connsiteY126" fmla="*/ 21534 h 132594"/>
                <a:gd name="connsiteX127" fmla="*/ 107079 w 285248"/>
                <a:gd name="connsiteY127" fmla="*/ 25221 h 132594"/>
                <a:gd name="connsiteX128" fmla="*/ 107963 w 285248"/>
                <a:gd name="connsiteY128" fmla="*/ 30383 h 132594"/>
                <a:gd name="connsiteX129" fmla="*/ 107521 w 285248"/>
                <a:gd name="connsiteY129" fmla="*/ 35103 h 132594"/>
                <a:gd name="connsiteX130" fmla="*/ 106194 w 285248"/>
                <a:gd name="connsiteY130" fmla="*/ 39233 h 132594"/>
                <a:gd name="connsiteX131" fmla="*/ 105014 w 285248"/>
                <a:gd name="connsiteY131" fmla="*/ 41445 h 132594"/>
                <a:gd name="connsiteX132" fmla="*/ 104129 w 285248"/>
                <a:gd name="connsiteY132" fmla="*/ 41593 h 132594"/>
                <a:gd name="connsiteX133" fmla="*/ 102506 w 285248"/>
                <a:gd name="connsiteY133" fmla="*/ 41003 h 132594"/>
                <a:gd name="connsiteX134" fmla="*/ 99852 w 285248"/>
                <a:gd name="connsiteY134" fmla="*/ 37905 h 132594"/>
                <a:gd name="connsiteX135" fmla="*/ 99114 w 285248"/>
                <a:gd name="connsiteY135" fmla="*/ 37463 h 132594"/>
                <a:gd name="connsiteX136" fmla="*/ 97492 w 285248"/>
                <a:gd name="connsiteY136" fmla="*/ 37758 h 132594"/>
                <a:gd name="connsiteX137" fmla="*/ 95870 w 285248"/>
                <a:gd name="connsiteY137" fmla="*/ 38643 h 132594"/>
                <a:gd name="connsiteX138" fmla="*/ 92329 w 285248"/>
                <a:gd name="connsiteY138" fmla="*/ 41740 h 132594"/>
                <a:gd name="connsiteX139" fmla="*/ 91297 w 285248"/>
                <a:gd name="connsiteY139" fmla="*/ 45722 h 132594"/>
                <a:gd name="connsiteX140" fmla="*/ 90855 w 285248"/>
                <a:gd name="connsiteY140" fmla="*/ 46902 h 132594"/>
                <a:gd name="connsiteX141" fmla="*/ 90265 w 285248"/>
                <a:gd name="connsiteY141" fmla="*/ 47492 h 132594"/>
                <a:gd name="connsiteX142" fmla="*/ 89527 w 285248"/>
                <a:gd name="connsiteY142" fmla="*/ 47492 h 132594"/>
                <a:gd name="connsiteX143" fmla="*/ 88790 w 285248"/>
                <a:gd name="connsiteY143" fmla="*/ 49410 h 132594"/>
                <a:gd name="connsiteX144" fmla="*/ 88053 w 285248"/>
                <a:gd name="connsiteY144" fmla="*/ 53097 h 132594"/>
                <a:gd name="connsiteX145" fmla="*/ 87315 w 285248"/>
                <a:gd name="connsiteY145" fmla="*/ 54424 h 132594"/>
                <a:gd name="connsiteX146" fmla="*/ 86430 w 285248"/>
                <a:gd name="connsiteY146" fmla="*/ 52802 h 132594"/>
                <a:gd name="connsiteX147" fmla="*/ 84808 w 285248"/>
                <a:gd name="connsiteY147" fmla="*/ 47935 h 132594"/>
                <a:gd name="connsiteX148" fmla="*/ 82595 w 285248"/>
                <a:gd name="connsiteY148" fmla="*/ 46312 h 132594"/>
                <a:gd name="connsiteX149" fmla="*/ 81268 w 285248"/>
                <a:gd name="connsiteY149" fmla="*/ 46017 h 132594"/>
                <a:gd name="connsiteX150" fmla="*/ 79793 w 285248"/>
                <a:gd name="connsiteY150" fmla="*/ 46165 h 132594"/>
                <a:gd name="connsiteX151" fmla="*/ 79498 w 285248"/>
                <a:gd name="connsiteY151" fmla="*/ 45575 h 132594"/>
                <a:gd name="connsiteX152" fmla="*/ 80383 w 285248"/>
                <a:gd name="connsiteY152" fmla="*/ 44395 h 132594"/>
                <a:gd name="connsiteX153" fmla="*/ 80973 w 285248"/>
                <a:gd name="connsiteY153" fmla="*/ 42920 h 132594"/>
                <a:gd name="connsiteX154" fmla="*/ 81268 w 285248"/>
                <a:gd name="connsiteY154" fmla="*/ 41150 h 132594"/>
                <a:gd name="connsiteX155" fmla="*/ 80678 w 285248"/>
                <a:gd name="connsiteY155" fmla="*/ 40560 h 132594"/>
                <a:gd name="connsiteX156" fmla="*/ 79351 w 285248"/>
                <a:gd name="connsiteY156" fmla="*/ 41150 h 132594"/>
                <a:gd name="connsiteX157" fmla="*/ 78908 w 285248"/>
                <a:gd name="connsiteY157" fmla="*/ 40855 h 132594"/>
                <a:gd name="connsiteX158" fmla="*/ 79498 w 285248"/>
                <a:gd name="connsiteY158" fmla="*/ 39823 h 132594"/>
                <a:gd name="connsiteX159" fmla="*/ 78613 w 285248"/>
                <a:gd name="connsiteY159" fmla="*/ 38643 h 132594"/>
                <a:gd name="connsiteX160" fmla="*/ 74778 w 285248"/>
                <a:gd name="connsiteY160" fmla="*/ 36725 h 132594"/>
                <a:gd name="connsiteX161" fmla="*/ 73598 w 285248"/>
                <a:gd name="connsiteY161" fmla="*/ 34808 h 132594"/>
                <a:gd name="connsiteX162" fmla="*/ 78761 w 285248"/>
                <a:gd name="connsiteY162" fmla="*/ 35988 h 132594"/>
                <a:gd name="connsiteX163" fmla="*/ 79940 w 285248"/>
                <a:gd name="connsiteY163" fmla="*/ 35250 h 132594"/>
                <a:gd name="connsiteX164" fmla="*/ 80973 w 285248"/>
                <a:gd name="connsiteY164" fmla="*/ 34071 h 132594"/>
                <a:gd name="connsiteX165" fmla="*/ 82890 w 285248"/>
                <a:gd name="connsiteY165" fmla="*/ 28318 h 132594"/>
                <a:gd name="connsiteX166" fmla="*/ 82743 w 285248"/>
                <a:gd name="connsiteY166" fmla="*/ 27433 h 132594"/>
                <a:gd name="connsiteX167" fmla="*/ 80678 w 285248"/>
                <a:gd name="connsiteY167" fmla="*/ 25516 h 132594"/>
                <a:gd name="connsiteX168" fmla="*/ 77728 w 285248"/>
                <a:gd name="connsiteY168" fmla="*/ 24926 h 132594"/>
                <a:gd name="connsiteX169" fmla="*/ 77286 w 285248"/>
                <a:gd name="connsiteY169" fmla="*/ 24336 h 132594"/>
                <a:gd name="connsiteX170" fmla="*/ 79498 w 285248"/>
                <a:gd name="connsiteY170" fmla="*/ 23304 h 132594"/>
                <a:gd name="connsiteX171" fmla="*/ 80383 w 285248"/>
                <a:gd name="connsiteY171" fmla="*/ 22566 h 132594"/>
                <a:gd name="connsiteX172" fmla="*/ 80088 w 285248"/>
                <a:gd name="connsiteY172" fmla="*/ 21829 h 132594"/>
                <a:gd name="connsiteX173" fmla="*/ 74483 w 285248"/>
                <a:gd name="connsiteY173" fmla="*/ 19026 h 132594"/>
                <a:gd name="connsiteX174" fmla="*/ 68731 w 285248"/>
                <a:gd name="connsiteY174" fmla="*/ 14307 h 132594"/>
                <a:gd name="connsiteX175" fmla="*/ 65929 w 285248"/>
                <a:gd name="connsiteY175" fmla="*/ 12537 h 132594"/>
                <a:gd name="connsiteX176" fmla="*/ 65486 w 285248"/>
                <a:gd name="connsiteY176" fmla="*/ 11799 h 132594"/>
                <a:gd name="connsiteX177" fmla="*/ 60176 w 285248"/>
                <a:gd name="connsiteY177" fmla="*/ 9587 h 132594"/>
                <a:gd name="connsiteX178" fmla="*/ 56194 w 285248"/>
                <a:gd name="connsiteY178" fmla="*/ 6195 h 132594"/>
                <a:gd name="connsiteX179" fmla="*/ 53540 w 285248"/>
                <a:gd name="connsiteY179" fmla="*/ 4277 h 132594"/>
                <a:gd name="connsiteX180" fmla="*/ 50000 w 285248"/>
                <a:gd name="connsiteY180" fmla="*/ 3540 h 132594"/>
                <a:gd name="connsiteX181" fmla="*/ 45723 w 285248"/>
                <a:gd name="connsiteY181" fmla="*/ 4130 h 132594"/>
                <a:gd name="connsiteX182" fmla="*/ 41445 w 285248"/>
                <a:gd name="connsiteY182" fmla="*/ 3835 h 132594"/>
                <a:gd name="connsiteX183" fmla="*/ 39970 w 285248"/>
                <a:gd name="connsiteY183" fmla="*/ 4277 h 132594"/>
                <a:gd name="connsiteX184" fmla="*/ 36873 w 285248"/>
                <a:gd name="connsiteY184" fmla="*/ 6195 h 132594"/>
                <a:gd name="connsiteX185" fmla="*/ 35398 w 285248"/>
                <a:gd name="connsiteY185" fmla="*/ 7375 h 132594"/>
                <a:gd name="connsiteX186" fmla="*/ 35398 w 285248"/>
                <a:gd name="connsiteY186" fmla="*/ 8260 h 132594"/>
                <a:gd name="connsiteX187" fmla="*/ 39233 w 285248"/>
                <a:gd name="connsiteY187" fmla="*/ 8850 h 132594"/>
                <a:gd name="connsiteX188" fmla="*/ 43215 w 285248"/>
                <a:gd name="connsiteY188" fmla="*/ 8850 h 132594"/>
                <a:gd name="connsiteX189" fmla="*/ 46755 w 285248"/>
                <a:gd name="connsiteY189" fmla="*/ 8260 h 132594"/>
                <a:gd name="connsiteX190" fmla="*/ 47050 w 285248"/>
                <a:gd name="connsiteY190" fmla="*/ 9292 h 132594"/>
                <a:gd name="connsiteX191" fmla="*/ 47787 w 285248"/>
                <a:gd name="connsiteY191" fmla="*/ 9882 h 132594"/>
                <a:gd name="connsiteX192" fmla="*/ 50737 w 285248"/>
                <a:gd name="connsiteY192" fmla="*/ 10472 h 132594"/>
                <a:gd name="connsiteX193" fmla="*/ 51917 w 285248"/>
                <a:gd name="connsiteY193" fmla="*/ 11357 h 132594"/>
                <a:gd name="connsiteX194" fmla="*/ 51327 w 285248"/>
                <a:gd name="connsiteY194" fmla="*/ 11799 h 132594"/>
                <a:gd name="connsiteX195" fmla="*/ 44837 w 285248"/>
                <a:gd name="connsiteY195" fmla="*/ 11652 h 132594"/>
                <a:gd name="connsiteX196" fmla="*/ 42183 w 285248"/>
                <a:gd name="connsiteY196" fmla="*/ 12094 h 132594"/>
                <a:gd name="connsiteX197" fmla="*/ 40265 w 285248"/>
                <a:gd name="connsiteY197" fmla="*/ 12832 h 132594"/>
                <a:gd name="connsiteX198" fmla="*/ 39823 w 285248"/>
                <a:gd name="connsiteY198" fmla="*/ 13717 h 132594"/>
                <a:gd name="connsiteX199" fmla="*/ 41888 w 285248"/>
                <a:gd name="connsiteY199" fmla="*/ 15487 h 132594"/>
                <a:gd name="connsiteX200" fmla="*/ 43510 w 285248"/>
                <a:gd name="connsiteY200" fmla="*/ 16372 h 132594"/>
                <a:gd name="connsiteX201" fmla="*/ 52950 w 285248"/>
                <a:gd name="connsiteY201" fmla="*/ 19911 h 132594"/>
                <a:gd name="connsiteX202" fmla="*/ 53244 w 285248"/>
                <a:gd name="connsiteY202" fmla="*/ 20501 h 132594"/>
                <a:gd name="connsiteX203" fmla="*/ 53540 w 285248"/>
                <a:gd name="connsiteY203" fmla="*/ 23009 h 132594"/>
                <a:gd name="connsiteX204" fmla="*/ 53392 w 285248"/>
                <a:gd name="connsiteY204" fmla="*/ 26106 h 132594"/>
                <a:gd name="connsiteX205" fmla="*/ 53097 w 285248"/>
                <a:gd name="connsiteY205" fmla="*/ 26843 h 132594"/>
                <a:gd name="connsiteX206" fmla="*/ 50147 w 285248"/>
                <a:gd name="connsiteY206" fmla="*/ 26991 h 132594"/>
                <a:gd name="connsiteX207" fmla="*/ 48525 w 285248"/>
                <a:gd name="connsiteY207" fmla="*/ 28613 h 132594"/>
                <a:gd name="connsiteX208" fmla="*/ 48377 w 285248"/>
                <a:gd name="connsiteY208" fmla="*/ 28318 h 132594"/>
                <a:gd name="connsiteX209" fmla="*/ 48820 w 285248"/>
                <a:gd name="connsiteY209" fmla="*/ 25369 h 132594"/>
                <a:gd name="connsiteX210" fmla="*/ 48672 w 285248"/>
                <a:gd name="connsiteY210" fmla="*/ 23894 h 132594"/>
                <a:gd name="connsiteX211" fmla="*/ 48377 w 285248"/>
                <a:gd name="connsiteY211" fmla="*/ 23009 h 132594"/>
                <a:gd name="connsiteX212" fmla="*/ 47345 w 285248"/>
                <a:gd name="connsiteY212" fmla="*/ 21829 h 132594"/>
                <a:gd name="connsiteX213" fmla="*/ 45723 w 285248"/>
                <a:gd name="connsiteY213" fmla="*/ 21239 h 132594"/>
                <a:gd name="connsiteX214" fmla="*/ 43363 w 285248"/>
                <a:gd name="connsiteY214" fmla="*/ 23599 h 132594"/>
                <a:gd name="connsiteX215" fmla="*/ 42330 w 285248"/>
                <a:gd name="connsiteY215" fmla="*/ 23894 h 132594"/>
                <a:gd name="connsiteX216" fmla="*/ 40413 w 285248"/>
                <a:gd name="connsiteY216" fmla="*/ 23156 h 132594"/>
                <a:gd name="connsiteX217" fmla="*/ 38053 w 285248"/>
                <a:gd name="connsiteY217" fmla="*/ 23746 h 132594"/>
                <a:gd name="connsiteX218" fmla="*/ 37758 w 285248"/>
                <a:gd name="connsiteY218" fmla="*/ 23009 h 132594"/>
                <a:gd name="connsiteX219" fmla="*/ 38053 w 285248"/>
                <a:gd name="connsiteY219" fmla="*/ 21534 h 132594"/>
                <a:gd name="connsiteX220" fmla="*/ 37758 w 285248"/>
                <a:gd name="connsiteY220" fmla="*/ 20206 h 132594"/>
                <a:gd name="connsiteX221" fmla="*/ 36873 w 285248"/>
                <a:gd name="connsiteY221" fmla="*/ 19174 h 132594"/>
                <a:gd name="connsiteX222" fmla="*/ 30678 w 285248"/>
                <a:gd name="connsiteY222" fmla="*/ 15782 h 132594"/>
                <a:gd name="connsiteX223" fmla="*/ 28614 w 285248"/>
                <a:gd name="connsiteY223" fmla="*/ 15044 h 132594"/>
                <a:gd name="connsiteX224" fmla="*/ 26696 w 285248"/>
                <a:gd name="connsiteY224" fmla="*/ 15044 h 132594"/>
                <a:gd name="connsiteX225" fmla="*/ 24631 w 285248"/>
                <a:gd name="connsiteY225" fmla="*/ 15782 h 132594"/>
                <a:gd name="connsiteX226" fmla="*/ 24631 w 285248"/>
                <a:gd name="connsiteY226" fmla="*/ 16667 h 132594"/>
                <a:gd name="connsiteX227" fmla="*/ 24041 w 285248"/>
                <a:gd name="connsiteY227" fmla="*/ 17699 h 132594"/>
                <a:gd name="connsiteX228" fmla="*/ 22861 w 285248"/>
                <a:gd name="connsiteY228" fmla="*/ 18289 h 132594"/>
                <a:gd name="connsiteX229" fmla="*/ 23009 w 285248"/>
                <a:gd name="connsiteY229" fmla="*/ 18879 h 132594"/>
                <a:gd name="connsiteX230" fmla="*/ 25811 w 285248"/>
                <a:gd name="connsiteY230" fmla="*/ 20649 h 132594"/>
                <a:gd name="connsiteX231" fmla="*/ 27139 w 285248"/>
                <a:gd name="connsiteY231" fmla="*/ 21829 h 132594"/>
                <a:gd name="connsiteX232" fmla="*/ 25664 w 285248"/>
                <a:gd name="connsiteY232" fmla="*/ 21829 h 132594"/>
                <a:gd name="connsiteX233" fmla="*/ 19174 w 285248"/>
                <a:gd name="connsiteY233" fmla="*/ 19911 h 132594"/>
                <a:gd name="connsiteX234" fmla="*/ 18731 w 285248"/>
                <a:gd name="connsiteY234" fmla="*/ 20354 h 132594"/>
                <a:gd name="connsiteX235" fmla="*/ 18437 w 285248"/>
                <a:gd name="connsiteY235" fmla="*/ 21091 h 132594"/>
                <a:gd name="connsiteX236" fmla="*/ 18141 w 285248"/>
                <a:gd name="connsiteY236" fmla="*/ 22124 h 132594"/>
                <a:gd name="connsiteX237" fmla="*/ 18437 w 285248"/>
                <a:gd name="connsiteY237" fmla="*/ 23009 h 132594"/>
                <a:gd name="connsiteX238" fmla="*/ 21091 w 285248"/>
                <a:gd name="connsiteY238" fmla="*/ 24926 h 132594"/>
                <a:gd name="connsiteX239" fmla="*/ 24779 w 285248"/>
                <a:gd name="connsiteY239" fmla="*/ 28171 h 132594"/>
                <a:gd name="connsiteX240" fmla="*/ 19174 w 285248"/>
                <a:gd name="connsiteY240" fmla="*/ 27876 h 132594"/>
                <a:gd name="connsiteX241" fmla="*/ 17257 w 285248"/>
                <a:gd name="connsiteY241" fmla="*/ 28613 h 132594"/>
                <a:gd name="connsiteX242" fmla="*/ 16814 w 285248"/>
                <a:gd name="connsiteY242" fmla="*/ 29498 h 132594"/>
                <a:gd name="connsiteX243" fmla="*/ 18289 w 285248"/>
                <a:gd name="connsiteY243" fmla="*/ 31268 h 132594"/>
                <a:gd name="connsiteX244" fmla="*/ 20059 w 285248"/>
                <a:gd name="connsiteY244" fmla="*/ 32448 h 132594"/>
                <a:gd name="connsiteX245" fmla="*/ 23599 w 285248"/>
                <a:gd name="connsiteY245" fmla="*/ 33186 h 132594"/>
                <a:gd name="connsiteX246" fmla="*/ 30236 w 285248"/>
                <a:gd name="connsiteY246" fmla="*/ 33186 h 132594"/>
                <a:gd name="connsiteX247" fmla="*/ 30973 w 285248"/>
                <a:gd name="connsiteY247" fmla="*/ 33776 h 132594"/>
                <a:gd name="connsiteX248" fmla="*/ 28171 w 285248"/>
                <a:gd name="connsiteY248" fmla="*/ 34808 h 132594"/>
                <a:gd name="connsiteX249" fmla="*/ 26106 w 285248"/>
                <a:gd name="connsiteY249" fmla="*/ 36135 h 132594"/>
                <a:gd name="connsiteX250" fmla="*/ 22419 w 285248"/>
                <a:gd name="connsiteY250" fmla="*/ 36725 h 132594"/>
                <a:gd name="connsiteX251" fmla="*/ 14749 w 285248"/>
                <a:gd name="connsiteY251" fmla="*/ 33038 h 132594"/>
                <a:gd name="connsiteX252" fmla="*/ 11505 w 285248"/>
                <a:gd name="connsiteY252" fmla="*/ 32301 h 132594"/>
                <a:gd name="connsiteX253" fmla="*/ 9882 w 285248"/>
                <a:gd name="connsiteY253" fmla="*/ 32596 h 132594"/>
                <a:gd name="connsiteX254" fmla="*/ 9439 w 285248"/>
                <a:gd name="connsiteY254" fmla="*/ 33333 h 132594"/>
                <a:gd name="connsiteX255" fmla="*/ 10619 w 285248"/>
                <a:gd name="connsiteY255" fmla="*/ 35398 h 132594"/>
                <a:gd name="connsiteX256" fmla="*/ 11947 w 285248"/>
                <a:gd name="connsiteY256" fmla="*/ 36283 h 132594"/>
                <a:gd name="connsiteX257" fmla="*/ 12242 w 285248"/>
                <a:gd name="connsiteY257" fmla="*/ 38200 h 132594"/>
                <a:gd name="connsiteX258" fmla="*/ 12094 w 285248"/>
                <a:gd name="connsiteY258" fmla="*/ 39528 h 132594"/>
                <a:gd name="connsiteX259" fmla="*/ 16077 w 285248"/>
                <a:gd name="connsiteY259" fmla="*/ 42772 h 132594"/>
                <a:gd name="connsiteX260" fmla="*/ 12979 w 285248"/>
                <a:gd name="connsiteY260" fmla="*/ 42183 h 132594"/>
                <a:gd name="connsiteX261" fmla="*/ 8260 w 285248"/>
                <a:gd name="connsiteY261" fmla="*/ 39823 h 132594"/>
                <a:gd name="connsiteX262" fmla="*/ 5900 w 285248"/>
                <a:gd name="connsiteY262" fmla="*/ 39528 h 132594"/>
                <a:gd name="connsiteX263" fmla="*/ 3392 w 285248"/>
                <a:gd name="connsiteY263" fmla="*/ 40118 h 132594"/>
                <a:gd name="connsiteX264" fmla="*/ 0 w 285248"/>
                <a:gd name="connsiteY264" fmla="*/ 43362 h 132594"/>
                <a:gd name="connsiteX265" fmla="*/ 443 w 285248"/>
                <a:gd name="connsiteY265" fmla="*/ 44542 h 132594"/>
                <a:gd name="connsiteX266" fmla="*/ 6490 w 285248"/>
                <a:gd name="connsiteY266" fmla="*/ 44985 h 132594"/>
                <a:gd name="connsiteX267" fmla="*/ 11799 w 285248"/>
                <a:gd name="connsiteY267" fmla="*/ 46902 h 132594"/>
                <a:gd name="connsiteX268" fmla="*/ 15044 w 285248"/>
                <a:gd name="connsiteY268" fmla="*/ 48377 h 132594"/>
                <a:gd name="connsiteX269" fmla="*/ 17699 w 285248"/>
                <a:gd name="connsiteY269" fmla="*/ 47787 h 132594"/>
                <a:gd name="connsiteX270" fmla="*/ 22714 w 285248"/>
                <a:gd name="connsiteY270" fmla="*/ 45870 h 132594"/>
                <a:gd name="connsiteX271" fmla="*/ 35250 w 285248"/>
                <a:gd name="connsiteY271" fmla="*/ 42920 h 132594"/>
                <a:gd name="connsiteX272" fmla="*/ 41003 w 285248"/>
                <a:gd name="connsiteY272" fmla="*/ 41003 h 132594"/>
                <a:gd name="connsiteX273" fmla="*/ 43363 w 285248"/>
                <a:gd name="connsiteY273" fmla="*/ 42478 h 132594"/>
                <a:gd name="connsiteX274" fmla="*/ 47787 w 285248"/>
                <a:gd name="connsiteY274" fmla="*/ 41593 h 132594"/>
                <a:gd name="connsiteX275" fmla="*/ 54425 w 285248"/>
                <a:gd name="connsiteY275" fmla="*/ 42920 h 132594"/>
                <a:gd name="connsiteX276" fmla="*/ 56489 w 285248"/>
                <a:gd name="connsiteY276" fmla="*/ 45280 h 132594"/>
                <a:gd name="connsiteX277" fmla="*/ 64454 w 285248"/>
                <a:gd name="connsiteY277" fmla="*/ 44837 h 132594"/>
                <a:gd name="connsiteX278" fmla="*/ 68731 w 285248"/>
                <a:gd name="connsiteY278" fmla="*/ 46755 h 132594"/>
                <a:gd name="connsiteX279" fmla="*/ 68584 w 285248"/>
                <a:gd name="connsiteY279" fmla="*/ 47787 h 132594"/>
                <a:gd name="connsiteX280" fmla="*/ 67109 w 285248"/>
                <a:gd name="connsiteY280" fmla="*/ 48820 h 132594"/>
                <a:gd name="connsiteX281" fmla="*/ 60767 w 285248"/>
                <a:gd name="connsiteY281" fmla="*/ 51179 h 132594"/>
                <a:gd name="connsiteX282" fmla="*/ 56489 w 285248"/>
                <a:gd name="connsiteY282" fmla="*/ 53392 h 132594"/>
                <a:gd name="connsiteX283" fmla="*/ 52212 w 285248"/>
                <a:gd name="connsiteY283" fmla="*/ 56194 h 132594"/>
                <a:gd name="connsiteX284" fmla="*/ 51327 w 285248"/>
                <a:gd name="connsiteY284" fmla="*/ 57522 h 132594"/>
                <a:gd name="connsiteX285" fmla="*/ 54129 w 285248"/>
                <a:gd name="connsiteY285" fmla="*/ 58997 h 132594"/>
                <a:gd name="connsiteX286" fmla="*/ 62094 w 285248"/>
                <a:gd name="connsiteY286" fmla="*/ 60471 h 132594"/>
                <a:gd name="connsiteX287" fmla="*/ 63569 w 285248"/>
                <a:gd name="connsiteY287" fmla="*/ 60471 h 132594"/>
                <a:gd name="connsiteX288" fmla="*/ 70353 w 285248"/>
                <a:gd name="connsiteY288" fmla="*/ 57817 h 132594"/>
                <a:gd name="connsiteX289" fmla="*/ 70796 w 285248"/>
                <a:gd name="connsiteY289" fmla="*/ 58407 h 132594"/>
                <a:gd name="connsiteX290" fmla="*/ 69911 w 285248"/>
                <a:gd name="connsiteY290" fmla="*/ 61356 h 132594"/>
                <a:gd name="connsiteX291" fmla="*/ 69026 w 285248"/>
                <a:gd name="connsiteY291" fmla="*/ 62536 h 132594"/>
                <a:gd name="connsiteX292" fmla="*/ 67403 w 285248"/>
                <a:gd name="connsiteY292" fmla="*/ 63716 h 132594"/>
                <a:gd name="connsiteX293" fmla="*/ 56637 w 285248"/>
                <a:gd name="connsiteY293" fmla="*/ 63864 h 132594"/>
                <a:gd name="connsiteX294" fmla="*/ 51769 w 285248"/>
                <a:gd name="connsiteY294" fmla="*/ 64159 h 132594"/>
                <a:gd name="connsiteX295" fmla="*/ 48967 w 285248"/>
                <a:gd name="connsiteY295" fmla="*/ 64749 h 132594"/>
                <a:gd name="connsiteX296" fmla="*/ 46755 w 285248"/>
                <a:gd name="connsiteY296" fmla="*/ 64749 h 132594"/>
                <a:gd name="connsiteX297" fmla="*/ 44100 w 285248"/>
                <a:gd name="connsiteY297" fmla="*/ 63864 h 132594"/>
                <a:gd name="connsiteX298" fmla="*/ 43215 w 285248"/>
                <a:gd name="connsiteY298" fmla="*/ 64454 h 132594"/>
                <a:gd name="connsiteX299" fmla="*/ 43067 w 285248"/>
                <a:gd name="connsiteY299" fmla="*/ 64896 h 132594"/>
                <a:gd name="connsiteX300" fmla="*/ 41150 w 285248"/>
                <a:gd name="connsiteY300" fmla="*/ 65781 h 132594"/>
                <a:gd name="connsiteX301" fmla="*/ 35693 w 285248"/>
                <a:gd name="connsiteY301" fmla="*/ 67256 h 132594"/>
                <a:gd name="connsiteX302" fmla="*/ 34956 w 285248"/>
                <a:gd name="connsiteY302" fmla="*/ 66224 h 132594"/>
                <a:gd name="connsiteX303" fmla="*/ 33333 w 285248"/>
                <a:gd name="connsiteY303" fmla="*/ 65781 h 132594"/>
                <a:gd name="connsiteX304" fmla="*/ 32301 w 285248"/>
                <a:gd name="connsiteY304" fmla="*/ 66076 h 132594"/>
                <a:gd name="connsiteX305" fmla="*/ 30236 w 285248"/>
                <a:gd name="connsiteY305" fmla="*/ 67551 h 132594"/>
                <a:gd name="connsiteX306" fmla="*/ 29351 w 285248"/>
                <a:gd name="connsiteY306" fmla="*/ 67846 h 132594"/>
                <a:gd name="connsiteX307" fmla="*/ 25811 w 285248"/>
                <a:gd name="connsiteY307" fmla="*/ 68141 h 132594"/>
                <a:gd name="connsiteX308" fmla="*/ 20354 w 285248"/>
                <a:gd name="connsiteY308" fmla="*/ 69616 h 132594"/>
                <a:gd name="connsiteX309" fmla="*/ 15929 w 285248"/>
                <a:gd name="connsiteY309" fmla="*/ 69026 h 132594"/>
                <a:gd name="connsiteX310" fmla="*/ 14307 w 285248"/>
                <a:gd name="connsiteY310" fmla="*/ 69468 h 132594"/>
                <a:gd name="connsiteX311" fmla="*/ 12242 w 285248"/>
                <a:gd name="connsiteY311" fmla="*/ 70206 h 132594"/>
                <a:gd name="connsiteX312" fmla="*/ 11652 w 285248"/>
                <a:gd name="connsiteY312" fmla="*/ 71681 h 132594"/>
                <a:gd name="connsiteX313" fmla="*/ 12832 w 285248"/>
                <a:gd name="connsiteY313" fmla="*/ 73598 h 132594"/>
                <a:gd name="connsiteX314" fmla="*/ 14159 w 285248"/>
                <a:gd name="connsiteY314" fmla="*/ 75221 h 132594"/>
                <a:gd name="connsiteX315" fmla="*/ 15487 w 285248"/>
                <a:gd name="connsiteY315" fmla="*/ 76400 h 132594"/>
                <a:gd name="connsiteX316" fmla="*/ 17109 w 285248"/>
                <a:gd name="connsiteY316" fmla="*/ 76843 h 132594"/>
                <a:gd name="connsiteX317" fmla="*/ 20501 w 285248"/>
                <a:gd name="connsiteY317" fmla="*/ 76106 h 132594"/>
                <a:gd name="connsiteX318" fmla="*/ 26106 w 285248"/>
                <a:gd name="connsiteY318" fmla="*/ 73893 h 132594"/>
                <a:gd name="connsiteX319" fmla="*/ 29498 w 285248"/>
                <a:gd name="connsiteY319" fmla="*/ 73303 h 132594"/>
                <a:gd name="connsiteX320" fmla="*/ 45870 w 285248"/>
                <a:gd name="connsiteY320" fmla="*/ 74778 h 132594"/>
                <a:gd name="connsiteX321" fmla="*/ 52359 w 285248"/>
                <a:gd name="connsiteY321" fmla="*/ 74483 h 132594"/>
                <a:gd name="connsiteX322" fmla="*/ 56637 w 285248"/>
                <a:gd name="connsiteY322" fmla="*/ 77138 h 132594"/>
                <a:gd name="connsiteX323" fmla="*/ 58112 w 285248"/>
                <a:gd name="connsiteY323" fmla="*/ 77433 h 132594"/>
                <a:gd name="connsiteX324" fmla="*/ 58554 w 285248"/>
                <a:gd name="connsiteY324" fmla="*/ 78023 h 132594"/>
                <a:gd name="connsiteX325" fmla="*/ 56194 w 285248"/>
                <a:gd name="connsiteY325" fmla="*/ 80825 h 132594"/>
                <a:gd name="connsiteX326" fmla="*/ 56194 w 285248"/>
                <a:gd name="connsiteY326" fmla="*/ 81710 h 132594"/>
                <a:gd name="connsiteX327" fmla="*/ 57227 w 285248"/>
                <a:gd name="connsiteY327" fmla="*/ 83333 h 132594"/>
                <a:gd name="connsiteX328" fmla="*/ 57964 w 285248"/>
                <a:gd name="connsiteY328" fmla="*/ 83923 h 132594"/>
                <a:gd name="connsiteX329" fmla="*/ 60472 w 285248"/>
                <a:gd name="connsiteY329" fmla="*/ 85397 h 132594"/>
                <a:gd name="connsiteX330" fmla="*/ 61799 w 285248"/>
                <a:gd name="connsiteY330" fmla="*/ 85545 h 132594"/>
                <a:gd name="connsiteX331" fmla="*/ 66666 w 285248"/>
                <a:gd name="connsiteY331" fmla="*/ 84365 h 132594"/>
                <a:gd name="connsiteX332" fmla="*/ 73156 w 285248"/>
                <a:gd name="connsiteY332" fmla="*/ 80825 h 132594"/>
                <a:gd name="connsiteX333" fmla="*/ 74483 w 285248"/>
                <a:gd name="connsiteY333" fmla="*/ 81120 h 132594"/>
                <a:gd name="connsiteX334" fmla="*/ 75368 w 285248"/>
                <a:gd name="connsiteY334" fmla="*/ 81710 h 132594"/>
                <a:gd name="connsiteX335" fmla="*/ 74631 w 285248"/>
                <a:gd name="connsiteY335" fmla="*/ 82300 h 132594"/>
                <a:gd name="connsiteX336" fmla="*/ 72418 w 285248"/>
                <a:gd name="connsiteY336" fmla="*/ 82890 h 132594"/>
                <a:gd name="connsiteX337" fmla="*/ 65929 w 285248"/>
                <a:gd name="connsiteY337" fmla="*/ 86430 h 132594"/>
                <a:gd name="connsiteX338" fmla="*/ 64601 w 285248"/>
                <a:gd name="connsiteY338" fmla="*/ 89085 h 132594"/>
                <a:gd name="connsiteX339" fmla="*/ 64601 w 285248"/>
                <a:gd name="connsiteY339" fmla="*/ 90707 h 132594"/>
                <a:gd name="connsiteX340" fmla="*/ 65339 w 285248"/>
                <a:gd name="connsiteY340" fmla="*/ 91445 h 132594"/>
                <a:gd name="connsiteX341" fmla="*/ 67256 w 285248"/>
                <a:gd name="connsiteY341" fmla="*/ 91592 h 132594"/>
                <a:gd name="connsiteX342" fmla="*/ 64454 w 285248"/>
                <a:gd name="connsiteY342" fmla="*/ 93214 h 132594"/>
                <a:gd name="connsiteX343" fmla="*/ 63274 w 285248"/>
                <a:gd name="connsiteY343" fmla="*/ 94247 h 132594"/>
                <a:gd name="connsiteX344" fmla="*/ 63274 w 285248"/>
                <a:gd name="connsiteY344" fmla="*/ 94837 h 132594"/>
                <a:gd name="connsiteX345" fmla="*/ 65929 w 285248"/>
                <a:gd name="connsiteY345" fmla="*/ 94837 h 132594"/>
                <a:gd name="connsiteX346" fmla="*/ 73893 w 285248"/>
                <a:gd name="connsiteY346" fmla="*/ 91297 h 132594"/>
                <a:gd name="connsiteX347" fmla="*/ 76253 w 285248"/>
                <a:gd name="connsiteY347" fmla="*/ 91297 h 132594"/>
                <a:gd name="connsiteX348" fmla="*/ 78613 w 285248"/>
                <a:gd name="connsiteY348" fmla="*/ 92035 h 132594"/>
                <a:gd name="connsiteX349" fmla="*/ 74926 w 285248"/>
                <a:gd name="connsiteY349" fmla="*/ 92624 h 132594"/>
                <a:gd name="connsiteX350" fmla="*/ 73303 w 285248"/>
                <a:gd name="connsiteY350" fmla="*/ 93362 h 132594"/>
                <a:gd name="connsiteX351" fmla="*/ 71828 w 285248"/>
                <a:gd name="connsiteY351" fmla="*/ 94542 h 132594"/>
                <a:gd name="connsiteX352" fmla="*/ 70648 w 285248"/>
                <a:gd name="connsiteY352" fmla="*/ 96017 h 132594"/>
                <a:gd name="connsiteX353" fmla="*/ 69026 w 285248"/>
                <a:gd name="connsiteY353" fmla="*/ 99409 h 132594"/>
                <a:gd name="connsiteX354" fmla="*/ 68141 w 285248"/>
                <a:gd name="connsiteY354" fmla="*/ 100442 h 132594"/>
                <a:gd name="connsiteX355" fmla="*/ 66371 w 285248"/>
                <a:gd name="connsiteY355" fmla="*/ 101474 h 132594"/>
                <a:gd name="connsiteX356" fmla="*/ 64601 w 285248"/>
                <a:gd name="connsiteY356" fmla="*/ 103686 h 132594"/>
                <a:gd name="connsiteX357" fmla="*/ 63126 w 285248"/>
                <a:gd name="connsiteY357" fmla="*/ 105014 h 132594"/>
                <a:gd name="connsiteX358" fmla="*/ 59734 w 285248"/>
                <a:gd name="connsiteY358" fmla="*/ 106341 h 132594"/>
                <a:gd name="connsiteX359" fmla="*/ 51327 w 285248"/>
                <a:gd name="connsiteY359" fmla="*/ 108259 h 132594"/>
                <a:gd name="connsiteX360" fmla="*/ 50000 w 285248"/>
                <a:gd name="connsiteY360" fmla="*/ 107521 h 132594"/>
                <a:gd name="connsiteX361" fmla="*/ 48820 w 285248"/>
                <a:gd name="connsiteY361" fmla="*/ 105899 h 132594"/>
                <a:gd name="connsiteX362" fmla="*/ 47640 w 285248"/>
                <a:gd name="connsiteY362" fmla="*/ 104719 h 132594"/>
                <a:gd name="connsiteX363" fmla="*/ 46312 w 285248"/>
                <a:gd name="connsiteY363" fmla="*/ 104424 h 132594"/>
                <a:gd name="connsiteX364" fmla="*/ 45427 w 285248"/>
                <a:gd name="connsiteY364" fmla="*/ 105899 h 132594"/>
                <a:gd name="connsiteX365" fmla="*/ 45280 w 285248"/>
                <a:gd name="connsiteY365" fmla="*/ 107226 h 132594"/>
                <a:gd name="connsiteX366" fmla="*/ 45575 w 285248"/>
                <a:gd name="connsiteY366" fmla="*/ 109734 h 132594"/>
                <a:gd name="connsiteX367" fmla="*/ 46460 w 285248"/>
                <a:gd name="connsiteY367" fmla="*/ 113421 h 132594"/>
                <a:gd name="connsiteX368" fmla="*/ 47640 w 285248"/>
                <a:gd name="connsiteY368" fmla="*/ 115191 h 132594"/>
                <a:gd name="connsiteX369" fmla="*/ 48820 w 285248"/>
                <a:gd name="connsiteY369" fmla="*/ 114748 h 132594"/>
                <a:gd name="connsiteX370" fmla="*/ 54867 w 285248"/>
                <a:gd name="connsiteY370" fmla="*/ 114453 h 132594"/>
                <a:gd name="connsiteX371" fmla="*/ 79055 w 285248"/>
                <a:gd name="connsiteY371" fmla="*/ 113863 h 132594"/>
                <a:gd name="connsiteX372" fmla="*/ 80678 w 285248"/>
                <a:gd name="connsiteY372" fmla="*/ 113273 h 132594"/>
                <a:gd name="connsiteX373" fmla="*/ 84365 w 285248"/>
                <a:gd name="connsiteY373" fmla="*/ 110618 h 132594"/>
                <a:gd name="connsiteX374" fmla="*/ 86725 w 285248"/>
                <a:gd name="connsiteY374" fmla="*/ 110324 h 132594"/>
                <a:gd name="connsiteX375" fmla="*/ 88053 w 285248"/>
                <a:gd name="connsiteY375" fmla="*/ 110471 h 132594"/>
                <a:gd name="connsiteX376" fmla="*/ 88347 w 285248"/>
                <a:gd name="connsiteY376" fmla="*/ 110766 h 132594"/>
                <a:gd name="connsiteX377" fmla="*/ 86725 w 285248"/>
                <a:gd name="connsiteY377" fmla="*/ 111798 h 132594"/>
                <a:gd name="connsiteX378" fmla="*/ 87168 w 285248"/>
                <a:gd name="connsiteY378" fmla="*/ 112683 h 132594"/>
                <a:gd name="connsiteX379" fmla="*/ 90560 w 285248"/>
                <a:gd name="connsiteY379" fmla="*/ 114748 h 132594"/>
                <a:gd name="connsiteX380" fmla="*/ 93952 w 285248"/>
                <a:gd name="connsiteY380" fmla="*/ 116223 h 132594"/>
                <a:gd name="connsiteX381" fmla="*/ 97787 w 285248"/>
                <a:gd name="connsiteY381" fmla="*/ 116518 h 132594"/>
                <a:gd name="connsiteX382" fmla="*/ 97934 w 285248"/>
                <a:gd name="connsiteY382" fmla="*/ 117698 h 132594"/>
                <a:gd name="connsiteX383" fmla="*/ 99852 w 285248"/>
                <a:gd name="connsiteY383" fmla="*/ 118878 h 132594"/>
                <a:gd name="connsiteX384" fmla="*/ 101327 w 285248"/>
                <a:gd name="connsiteY384" fmla="*/ 119025 h 132594"/>
                <a:gd name="connsiteX385" fmla="*/ 104866 w 285248"/>
                <a:gd name="connsiteY385" fmla="*/ 116666 h 132594"/>
                <a:gd name="connsiteX386" fmla="*/ 106046 w 285248"/>
                <a:gd name="connsiteY386" fmla="*/ 116076 h 132594"/>
                <a:gd name="connsiteX387" fmla="*/ 107374 w 285248"/>
                <a:gd name="connsiteY387" fmla="*/ 117845 h 132594"/>
                <a:gd name="connsiteX388" fmla="*/ 107226 w 285248"/>
                <a:gd name="connsiteY388" fmla="*/ 117993 h 132594"/>
                <a:gd name="connsiteX389" fmla="*/ 105456 w 285248"/>
                <a:gd name="connsiteY389" fmla="*/ 118141 h 132594"/>
                <a:gd name="connsiteX390" fmla="*/ 104571 w 285248"/>
                <a:gd name="connsiteY390" fmla="*/ 118435 h 132594"/>
                <a:gd name="connsiteX391" fmla="*/ 104129 w 285248"/>
                <a:gd name="connsiteY391" fmla="*/ 119173 h 132594"/>
                <a:gd name="connsiteX392" fmla="*/ 103834 w 285248"/>
                <a:gd name="connsiteY392" fmla="*/ 120058 h 132594"/>
                <a:gd name="connsiteX393" fmla="*/ 103981 w 285248"/>
                <a:gd name="connsiteY393" fmla="*/ 120943 h 132594"/>
                <a:gd name="connsiteX394" fmla="*/ 106489 w 285248"/>
                <a:gd name="connsiteY394" fmla="*/ 123155 h 132594"/>
                <a:gd name="connsiteX395" fmla="*/ 111651 w 285248"/>
                <a:gd name="connsiteY395" fmla="*/ 126400 h 132594"/>
                <a:gd name="connsiteX396" fmla="*/ 118140 w 285248"/>
                <a:gd name="connsiteY396" fmla="*/ 126548 h 132594"/>
                <a:gd name="connsiteX397" fmla="*/ 122713 w 285248"/>
                <a:gd name="connsiteY397" fmla="*/ 127285 h 132594"/>
                <a:gd name="connsiteX398" fmla="*/ 130235 w 285248"/>
                <a:gd name="connsiteY398" fmla="*/ 129645 h 132594"/>
                <a:gd name="connsiteX399" fmla="*/ 136430 w 285248"/>
                <a:gd name="connsiteY399" fmla="*/ 131120 h 132594"/>
                <a:gd name="connsiteX400" fmla="*/ 152064 w 285248"/>
                <a:gd name="connsiteY400" fmla="*/ 132595 h 132594"/>
                <a:gd name="connsiteX401" fmla="*/ 161208 w 285248"/>
                <a:gd name="connsiteY401" fmla="*/ 130677 h 132594"/>
                <a:gd name="connsiteX402" fmla="*/ 163273 w 285248"/>
                <a:gd name="connsiteY402" fmla="*/ 129940 h 132594"/>
                <a:gd name="connsiteX403" fmla="*/ 162241 w 285248"/>
                <a:gd name="connsiteY403" fmla="*/ 128170 h 132594"/>
                <a:gd name="connsiteX404" fmla="*/ 162241 w 285248"/>
                <a:gd name="connsiteY404" fmla="*/ 127727 h 132594"/>
                <a:gd name="connsiteX405" fmla="*/ 162535 w 285248"/>
                <a:gd name="connsiteY405" fmla="*/ 127580 h 132594"/>
                <a:gd name="connsiteX406" fmla="*/ 163420 w 285248"/>
                <a:gd name="connsiteY406" fmla="*/ 127432 h 132594"/>
                <a:gd name="connsiteX407" fmla="*/ 165485 w 285248"/>
                <a:gd name="connsiteY407" fmla="*/ 128907 h 132594"/>
                <a:gd name="connsiteX408" fmla="*/ 167108 w 285248"/>
                <a:gd name="connsiteY408" fmla="*/ 128907 h 132594"/>
                <a:gd name="connsiteX409" fmla="*/ 170500 w 285248"/>
                <a:gd name="connsiteY409" fmla="*/ 127285 h 132594"/>
                <a:gd name="connsiteX410" fmla="*/ 172270 w 285248"/>
                <a:gd name="connsiteY410" fmla="*/ 125073 h 132594"/>
                <a:gd name="connsiteX411" fmla="*/ 172122 w 285248"/>
                <a:gd name="connsiteY411" fmla="*/ 124335 h 132594"/>
                <a:gd name="connsiteX412" fmla="*/ 171237 w 285248"/>
                <a:gd name="connsiteY412" fmla="*/ 123745 h 132594"/>
                <a:gd name="connsiteX413" fmla="*/ 171385 w 285248"/>
                <a:gd name="connsiteY413" fmla="*/ 123155 h 132594"/>
                <a:gd name="connsiteX414" fmla="*/ 173302 w 285248"/>
                <a:gd name="connsiteY414" fmla="*/ 121238 h 132594"/>
                <a:gd name="connsiteX415" fmla="*/ 173892 w 285248"/>
                <a:gd name="connsiteY415" fmla="*/ 119910 h 132594"/>
                <a:gd name="connsiteX416" fmla="*/ 178760 w 285248"/>
                <a:gd name="connsiteY416" fmla="*/ 118583 h 132594"/>
                <a:gd name="connsiteX417" fmla="*/ 192771 w 285248"/>
                <a:gd name="connsiteY417" fmla="*/ 115928 h 132594"/>
                <a:gd name="connsiteX418" fmla="*/ 197048 w 285248"/>
                <a:gd name="connsiteY418" fmla="*/ 114601 h 132594"/>
                <a:gd name="connsiteX419" fmla="*/ 202063 w 285248"/>
                <a:gd name="connsiteY419" fmla="*/ 114158 h 132594"/>
                <a:gd name="connsiteX420" fmla="*/ 204718 w 285248"/>
                <a:gd name="connsiteY420" fmla="*/ 113568 h 132594"/>
                <a:gd name="connsiteX421" fmla="*/ 209143 w 285248"/>
                <a:gd name="connsiteY421" fmla="*/ 111503 h 132594"/>
                <a:gd name="connsiteX422" fmla="*/ 215190 w 285248"/>
                <a:gd name="connsiteY422" fmla="*/ 106489 h 132594"/>
                <a:gd name="connsiteX423" fmla="*/ 219762 w 285248"/>
                <a:gd name="connsiteY423" fmla="*/ 103391 h 132594"/>
                <a:gd name="connsiteX424" fmla="*/ 225809 w 285248"/>
                <a:gd name="connsiteY424" fmla="*/ 100589 h 132594"/>
                <a:gd name="connsiteX425" fmla="*/ 234659 w 285248"/>
                <a:gd name="connsiteY425" fmla="*/ 97197 h 132594"/>
                <a:gd name="connsiteX426" fmla="*/ 240853 w 285248"/>
                <a:gd name="connsiteY426" fmla="*/ 95574 h 132594"/>
                <a:gd name="connsiteX427" fmla="*/ 247048 w 285248"/>
                <a:gd name="connsiteY427" fmla="*/ 95574 h 132594"/>
                <a:gd name="connsiteX428" fmla="*/ 249408 w 285248"/>
                <a:gd name="connsiteY428" fmla="*/ 94542 h 132594"/>
                <a:gd name="connsiteX429" fmla="*/ 253095 w 285248"/>
                <a:gd name="connsiteY429" fmla="*/ 92035 h 132594"/>
                <a:gd name="connsiteX430" fmla="*/ 257225 w 285248"/>
                <a:gd name="connsiteY430" fmla="*/ 90560 h 132594"/>
                <a:gd name="connsiteX431" fmla="*/ 259437 w 285248"/>
                <a:gd name="connsiteY431" fmla="*/ 89232 h 132594"/>
                <a:gd name="connsiteX432" fmla="*/ 261207 w 285248"/>
                <a:gd name="connsiteY432" fmla="*/ 87315 h 132594"/>
                <a:gd name="connsiteX433" fmla="*/ 262387 w 285248"/>
                <a:gd name="connsiteY433" fmla="*/ 85397 h 132594"/>
                <a:gd name="connsiteX434" fmla="*/ 262829 w 285248"/>
                <a:gd name="connsiteY434" fmla="*/ 83480 h 132594"/>
                <a:gd name="connsiteX435" fmla="*/ 261944 w 285248"/>
                <a:gd name="connsiteY435" fmla="*/ 82743 h 132594"/>
                <a:gd name="connsiteX436" fmla="*/ 261502 w 285248"/>
                <a:gd name="connsiteY436" fmla="*/ 81268 h 132594"/>
                <a:gd name="connsiteX437" fmla="*/ 263862 w 285248"/>
                <a:gd name="connsiteY437" fmla="*/ 79498 h 132594"/>
                <a:gd name="connsiteX438" fmla="*/ 263567 w 285248"/>
                <a:gd name="connsiteY438" fmla="*/ 76696 h 132594"/>
                <a:gd name="connsiteX439" fmla="*/ 265927 w 285248"/>
                <a:gd name="connsiteY439" fmla="*/ 77580 h 132594"/>
                <a:gd name="connsiteX440" fmla="*/ 270204 w 285248"/>
                <a:gd name="connsiteY440" fmla="*/ 77875 h 132594"/>
                <a:gd name="connsiteX441" fmla="*/ 272564 w 285248"/>
                <a:gd name="connsiteY441" fmla="*/ 76843 h 132594"/>
                <a:gd name="connsiteX442" fmla="*/ 274924 w 285248"/>
                <a:gd name="connsiteY442" fmla="*/ 75073 h 132594"/>
                <a:gd name="connsiteX443" fmla="*/ 277578 w 285248"/>
                <a:gd name="connsiteY443" fmla="*/ 71681 h 132594"/>
                <a:gd name="connsiteX444" fmla="*/ 278169 w 285248"/>
                <a:gd name="connsiteY444" fmla="*/ 69468 h 132594"/>
                <a:gd name="connsiteX445" fmla="*/ 278169 w 285248"/>
                <a:gd name="connsiteY445" fmla="*/ 67551 h 132594"/>
                <a:gd name="connsiteX446" fmla="*/ 277431 w 285248"/>
                <a:gd name="connsiteY446" fmla="*/ 66076 h 132594"/>
                <a:gd name="connsiteX447" fmla="*/ 279496 w 285248"/>
                <a:gd name="connsiteY447" fmla="*/ 65191 h 132594"/>
                <a:gd name="connsiteX448" fmla="*/ 282741 w 285248"/>
                <a:gd name="connsiteY448" fmla="*/ 65191 h 132594"/>
                <a:gd name="connsiteX449" fmla="*/ 284216 w 285248"/>
                <a:gd name="connsiteY449" fmla="*/ 64306 h 132594"/>
                <a:gd name="connsiteX450" fmla="*/ 284953 w 285248"/>
                <a:gd name="connsiteY450" fmla="*/ 62979 h 132594"/>
                <a:gd name="connsiteX451" fmla="*/ 285248 w 285248"/>
                <a:gd name="connsiteY451" fmla="*/ 61651 h 132594"/>
                <a:gd name="connsiteX452" fmla="*/ 285248 w 285248"/>
                <a:gd name="connsiteY452" fmla="*/ 60471 h 13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285248" h="132594">
                  <a:moveTo>
                    <a:pt x="285248" y="60471"/>
                  </a:moveTo>
                  <a:lnTo>
                    <a:pt x="284658" y="59734"/>
                  </a:lnTo>
                  <a:lnTo>
                    <a:pt x="280086" y="57669"/>
                  </a:lnTo>
                  <a:lnTo>
                    <a:pt x="281266" y="56637"/>
                  </a:lnTo>
                  <a:lnTo>
                    <a:pt x="282298" y="56342"/>
                  </a:lnTo>
                  <a:lnTo>
                    <a:pt x="282888" y="55752"/>
                  </a:lnTo>
                  <a:lnTo>
                    <a:pt x="283036" y="54867"/>
                  </a:lnTo>
                  <a:lnTo>
                    <a:pt x="283036" y="54129"/>
                  </a:lnTo>
                  <a:lnTo>
                    <a:pt x="282741" y="53539"/>
                  </a:lnTo>
                  <a:lnTo>
                    <a:pt x="280971" y="53392"/>
                  </a:lnTo>
                  <a:lnTo>
                    <a:pt x="279644" y="52064"/>
                  </a:lnTo>
                  <a:lnTo>
                    <a:pt x="278759" y="50737"/>
                  </a:lnTo>
                  <a:lnTo>
                    <a:pt x="279349" y="50147"/>
                  </a:lnTo>
                  <a:lnTo>
                    <a:pt x="281266" y="49557"/>
                  </a:lnTo>
                  <a:lnTo>
                    <a:pt x="282298" y="48820"/>
                  </a:lnTo>
                  <a:lnTo>
                    <a:pt x="282741" y="47050"/>
                  </a:lnTo>
                  <a:lnTo>
                    <a:pt x="283773" y="44985"/>
                  </a:lnTo>
                  <a:lnTo>
                    <a:pt x="283626" y="43657"/>
                  </a:lnTo>
                  <a:lnTo>
                    <a:pt x="282298" y="42330"/>
                  </a:lnTo>
                  <a:lnTo>
                    <a:pt x="281413" y="42330"/>
                  </a:lnTo>
                  <a:lnTo>
                    <a:pt x="279349" y="43067"/>
                  </a:lnTo>
                  <a:lnTo>
                    <a:pt x="277874" y="40855"/>
                  </a:lnTo>
                  <a:lnTo>
                    <a:pt x="275366" y="39528"/>
                  </a:lnTo>
                  <a:lnTo>
                    <a:pt x="269319" y="38348"/>
                  </a:lnTo>
                  <a:lnTo>
                    <a:pt x="265779" y="38938"/>
                  </a:lnTo>
                  <a:lnTo>
                    <a:pt x="261355" y="41298"/>
                  </a:lnTo>
                  <a:lnTo>
                    <a:pt x="265042" y="37758"/>
                  </a:lnTo>
                  <a:lnTo>
                    <a:pt x="265337" y="36578"/>
                  </a:lnTo>
                  <a:lnTo>
                    <a:pt x="264452" y="35398"/>
                  </a:lnTo>
                  <a:lnTo>
                    <a:pt x="264009" y="34218"/>
                  </a:lnTo>
                  <a:lnTo>
                    <a:pt x="263862" y="32891"/>
                  </a:lnTo>
                  <a:lnTo>
                    <a:pt x="263419" y="32153"/>
                  </a:lnTo>
                  <a:lnTo>
                    <a:pt x="262534" y="32006"/>
                  </a:lnTo>
                  <a:lnTo>
                    <a:pt x="253833" y="33481"/>
                  </a:lnTo>
                  <a:lnTo>
                    <a:pt x="252063" y="33186"/>
                  </a:lnTo>
                  <a:lnTo>
                    <a:pt x="251767" y="32448"/>
                  </a:lnTo>
                  <a:lnTo>
                    <a:pt x="253980" y="30088"/>
                  </a:lnTo>
                  <a:lnTo>
                    <a:pt x="255750" y="27433"/>
                  </a:lnTo>
                  <a:lnTo>
                    <a:pt x="256192" y="24631"/>
                  </a:lnTo>
                  <a:lnTo>
                    <a:pt x="256045" y="23304"/>
                  </a:lnTo>
                  <a:lnTo>
                    <a:pt x="255455" y="22124"/>
                  </a:lnTo>
                  <a:lnTo>
                    <a:pt x="254275" y="20796"/>
                  </a:lnTo>
                  <a:lnTo>
                    <a:pt x="253095" y="20354"/>
                  </a:lnTo>
                  <a:lnTo>
                    <a:pt x="250293" y="21239"/>
                  </a:lnTo>
                  <a:lnTo>
                    <a:pt x="247343" y="20354"/>
                  </a:lnTo>
                  <a:lnTo>
                    <a:pt x="244541" y="18436"/>
                  </a:lnTo>
                  <a:lnTo>
                    <a:pt x="244541" y="17551"/>
                  </a:lnTo>
                  <a:lnTo>
                    <a:pt x="246753" y="15192"/>
                  </a:lnTo>
                  <a:lnTo>
                    <a:pt x="249850" y="10619"/>
                  </a:lnTo>
                  <a:lnTo>
                    <a:pt x="253095" y="8555"/>
                  </a:lnTo>
                  <a:lnTo>
                    <a:pt x="255308" y="8112"/>
                  </a:lnTo>
                  <a:lnTo>
                    <a:pt x="258110" y="6637"/>
                  </a:lnTo>
                  <a:lnTo>
                    <a:pt x="258110" y="6342"/>
                  </a:lnTo>
                  <a:lnTo>
                    <a:pt x="255898" y="6637"/>
                  </a:lnTo>
                  <a:lnTo>
                    <a:pt x="251325" y="6342"/>
                  </a:lnTo>
                  <a:lnTo>
                    <a:pt x="248375" y="7375"/>
                  </a:lnTo>
                  <a:lnTo>
                    <a:pt x="243361" y="10767"/>
                  </a:lnTo>
                  <a:lnTo>
                    <a:pt x="241296" y="11652"/>
                  </a:lnTo>
                  <a:lnTo>
                    <a:pt x="236281" y="13127"/>
                  </a:lnTo>
                  <a:lnTo>
                    <a:pt x="233331" y="12979"/>
                  </a:lnTo>
                  <a:lnTo>
                    <a:pt x="230676" y="11652"/>
                  </a:lnTo>
                  <a:lnTo>
                    <a:pt x="229201" y="10472"/>
                  </a:lnTo>
                  <a:lnTo>
                    <a:pt x="228906" y="7375"/>
                  </a:lnTo>
                  <a:lnTo>
                    <a:pt x="227727" y="5900"/>
                  </a:lnTo>
                  <a:lnTo>
                    <a:pt x="225367" y="4130"/>
                  </a:lnTo>
                  <a:lnTo>
                    <a:pt x="221827" y="590"/>
                  </a:lnTo>
                  <a:lnTo>
                    <a:pt x="220499" y="0"/>
                  </a:lnTo>
                  <a:lnTo>
                    <a:pt x="214895" y="148"/>
                  </a:lnTo>
                  <a:lnTo>
                    <a:pt x="208553" y="2065"/>
                  </a:lnTo>
                  <a:lnTo>
                    <a:pt x="207225" y="3540"/>
                  </a:lnTo>
                  <a:lnTo>
                    <a:pt x="210175" y="10914"/>
                  </a:lnTo>
                  <a:lnTo>
                    <a:pt x="210028" y="11947"/>
                  </a:lnTo>
                  <a:lnTo>
                    <a:pt x="208700" y="14454"/>
                  </a:lnTo>
                  <a:lnTo>
                    <a:pt x="205013" y="15487"/>
                  </a:lnTo>
                  <a:lnTo>
                    <a:pt x="201916" y="17257"/>
                  </a:lnTo>
                  <a:lnTo>
                    <a:pt x="199556" y="17551"/>
                  </a:lnTo>
                  <a:lnTo>
                    <a:pt x="197196" y="16667"/>
                  </a:lnTo>
                  <a:lnTo>
                    <a:pt x="196016" y="15634"/>
                  </a:lnTo>
                  <a:lnTo>
                    <a:pt x="193656" y="14307"/>
                  </a:lnTo>
                  <a:lnTo>
                    <a:pt x="192329" y="14012"/>
                  </a:lnTo>
                  <a:lnTo>
                    <a:pt x="191296" y="14159"/>
                  </a:lnTo>
                  <a:lnTo>
                    <a:pt x="186577" y="19026"/>
                  </a:lnTo>
                  <a:lnTo>
                    <a:pt x="184364" y="21829"/>
                  </a:lnTo>
                  <a:lnTo>
                    <a:pt x="183037" y="23009"/>
                  </a:lnTo>
                  <a:lnTo>
                    <a:pt x="181267" y="23894"/>
                  </a:lnTo>
                  <a:lnTo>
                    <a:pt x="180824" y="24484"/>
                  </a:lnTo>
                  <a:lnTo>
                    <a:pt x="180087" y="24189"/>
                  </a:lnTo>
                  <a:lnTo>
                    <a:pt x="178760" y="23009"/>
                  </a:lnTo>
                  <a:lnTo>
                    <a:pt x="173892" y="17994"/>
                  </a:lnTo>
                  <a:lnTo>
                    <a:pt x="171533" y="16667"/>
                  </a:lnTo>
                  <a:lnTo>
                    <a:pt x="164453" y="15929"/>
                  </a:lnTo>
                  <a:lnTo>
                    <a:pt x="161356" y="16077"/>
                  </a:lnTo>
                  <a:lnTo>
                    <a:pt x="160766" y="17404"/>
                  </a:lnTo>
                  <a:lnTo>
                    <a:pt x="160913" y="18879"/>
                  </a:lnTo>
                  <a:lnTo>
                    <a:pt x="165190" y="26991"/>
                  </a:lnTo>
                  <a:lnTo>
                    <a:pt x="166518" y="30236"/>
                  </a:lnTo>
                  <a:lnTo>
                    <a:pt x="166518" y="32743"/>
                  </a:lnTo>
                  <a:lnTo>
                    <a:pt x="166075" y="33776"/>
                  </a:lnTo>
                  <a:lnTo>
                    <a:pt x="165485" y="34365"/>
                  </a:lnTo>
                  <a:lnTo>
                    <a:pt x="164895" y="34365"/>
                  </a:lnTo>
                  <a:lnTo>
                    <a:pt x="164305" y="33333"/>
                  </a:lnTo>
                  <a:lnTo>
                    <a:pt x="161945" y="27876"/>
                  </a:lnTo>
                  <a:lnTo>
                    <a:pt x="157226" y="24484"/>
                  </a:lnTo>
                  <a:lnTo>
                    <a:pt x="153539" y="19911"/>
                  </a:lnTo>
                  <a:lnTo>
                    <a:pt x="150736" y="17109"/>
                  </a:lnTo>
                  <a:lnTo>
                    <a:pt x="148819" y="15634"/>
                  </a:lnTo>
                  <a:lnTo>
                    <a:pt x="147049" y="14897"/>
                  </a:lnTo>
                  <a:lnTo>
                    <a:pt x="145279" y="15044"/>
                  </a:lnTo>
                  <a:lnTo>
                    <a:pt x="143214" y="15929"/>
                  </a:lnTo>
                  <a:lnTo>
                    <a:pt x="140559" y="17699"/>
                  </a:lnTo>
                  <a:lnTo>
                    <a:pt x="137905" y="18731"/>
                  </a:lnTo>
                  <a:lnTo>
                    <a:pt x="133037" y="19616"/>
                  </a:lnTo>
                  <a:lnTo>
                    <a:pt x="131857" y="21239"/>
                  </a:lnTo>
                  <a:lnTo>
                    <a:pt x="131120" y="23599"/>
                  </a:lnTo>
                  <a:lnTo>
                    <a:pt x="131710" y="30973"/>
                  </a:lnTo>
                  <a:lnTo>
                    <a:pt x="131415" y="32153"/>
                  </a:lnTo>
                  <a:lnTo>
                    <a:pt x="130973" y="32743"/>
                  </a:lnTo>
                  <a:lnTo>
                    <a:pt x="130235" y="32891"/>
                  </a:lnTo>
                  <a:lnTo>
                    <a:pt x="127580" y="32448"/>
                  </a:lnTo>
                  <a:lnTo>
                    <a:pt x="126105" y="31563"/>
                  </a:lnTo>
                  <a:lnTo>
                    <a:pt x="123303" y="28613"/>
                  </a:lnTo>
                  <a:lnTo>
                    <a:pt x="120206" y="25958"/>
                  </a:lnTo>
                  <a:lnTo>
                    <a:pt x="116223" y="20796"/>
                  </a:lnTo>
                  <a:lnTo>
                    <a:pt x="114158" y="19469"/>
                  </a:lnTo>
                  <a:lnTo>
                    <a:pt x="111504" y="18584"/>
                  </a:lnTo>
                  <a:lnTo>
                    <a:pt x="109291" y="19321"/>
                  </a:lnTo>
                  <a:lnTo>
                    <a:pt x="107521" y="21534"/>
                  </a:lnTo>
                  <a:lnTo>
                    <a:pt x="107079" y="25221"/>
                  </a:lnTo>
                  <a:lnTo>
                    <a:pt x="107963" y="30383"/>
                  </a:lnTo>
                  <a:lnTo>
                    <a:pt x="107521" y="35103"/>
                  </a:lnTo>
                  <a:lnTo>
                    <a:pt x="106194" y="39233"/>
                  </a:lnTo>
                  <a:lnTo>
                    <a:pt x="105014" y="41445"/>
                  </a:lnTo>
                  <a:lnTo>
                    <a:pt x="104129" y="41593"/>
                  </a:lnTo>
                  <a:lnTo>
                    <a:pt x="102506" y="41003"/>
                  </a:lnTo>
                  <a:lnTo>
                    <a:pt x="99852" y="37905"/>
                  </a:lnTo>
                  <a:lnTo>
                    <a:pt x="99114" y="37463"/>
                  </a:lnTo>
                  <a:lnTo>
                    <a:pt x="97492" y="37758"/>
                  </a:lnTo>
                  <a:lnTo>
                    <a:pt x="95870" y="38643"/>
                  </a:lnTo>
                  <a:lnTo>
                    <a:pt x="92329" y="41740"/>
                  </a:lnTo>
                  <a:lnTo>
                    <a:pt x="91297" y="45722"/>
                  </a:lnTo>
                  <a:lnTo>
                    <a:pt x="90855" y="46902"/>
                  </a:lnTo>
                  <a:lnTo>
                    <a:pt x="90265" y="47492"/>
                  </a:lnTo>
                  <a:lnTo>
                    <a:pt x="89527" y="47492"/>
                  </a:lnTo>
                  <a:lnTo>
                    <a:pt x="88790" y="49410"/>
                  </a:lnTo>
                  <a:lnTo>
                    <a:pt x="88053" y="53097"/>
                  </a:lnTo>
                  <a:lnTo>
                    <a:pt x="87315" y="54424"/>
                  </a:lnTo>
                  <a:lnTo>
                    <a:pt x="86430" y="52802"/>
                  </a:lnTo>
                  <a:lnTo>
                    <a:pt x="84808" y="47935"/>
                  </a:lnTo>
                  <a:lnTo>
                    <a:pt x="82595" y="46312"/>
                  </a:lnTo>
                  <a:lnTo>
                    <a:pt x="81268" y="46017"/>
                  </a:lnTo>
                  <a:lnTo>
                    <a:pt x="79793" y="46165"/>
                  </a:lnTo>
                  <a:lnTo>
                    <a:pt x="79498" y="45575"/>
                  </a:lnTo>
                  <a:lnTo>
                    <a:pt x="80383" y="44395"/>
                  </a:lnTo>
                  <a:lnTo>
                    <a:pt x="80973" y="42920"/>
                  </a:lnTo>
                  <a:lnTo>
                    <a:pt x="81268" y="41150"/>
                  </a:lnTo>
                  <a:lnTo>
                    <a:pt x="80678" y="40560"/>
                  </a:lnTo>
                  <a:lnTo>
                    <a:pt x="79351" y="41150"/>
                  </a:lnTo>
                  <a:lnTo>
                    <a:pt x="78908" y="40855"/>
                  </a:lnTo>
                  <a:lnTo>
                    <a:pt x="79498" y="39823"/>
                  </a:lnTo>
                  <a:lnTo>
                    <a:pt x="78613" y="38643"/>
                  </a:lnTo>
                  <a:lnTo>
                    <a:pt x="74778" y="36725"/>
                  </a:lnTo>
                  <a:lnTo>
                    <a:pt x="73598" y="34808"/>
                  </a:lnTo>
                  <a:lnTo>
                    <a:pt x="78761" y="35988"/>
                  </a:lnTo>
                  <a:lnTo>
                    <a:pt x="79940" y="35250"/>
                  </a:lnTo>
                  <a:lnTo>
                    <a:pt x="80973" y="34071"/>
                  </a:lnTo>
                  <a:lnTo>
                    <a:pt x="82890" y="28318"/>
                  </a:lnTo>
                  <a:lnTo>
                    <a:pt x="82743" y="27433"/>
                  </a:lnTo>
                  <a:lnTo>
                    <a:pt x="80678" y="25516"/>
                  </a:lnTo>
                  <a:lnTo>
                    <a:pt x="77728" y="24926"/>
                  </a:lnTo>
                  <a:lnTo>
                    <a:pt x="77286" y="24336"/>
                  </a:lnTo>
                  <a:lnTo>
                    <a:pt x="79498" y="23304"/>
                  </a:lnTo>
                  <a:lnTo>
                    <a:pt x="80383" y="22566"/>
                  </a:lnTo>
                  <a:lnTo>
                    <a:pt x="80088" y="21829"/>
                  </a:lnTo>
                  <a:lnTo>
                    <a:pt x="74483" y="19026"/>
                  </a:lnTo>
                  <a:lnTo>
                    <a:pt x="68731" y="14307"/>
                  </a:lnTo>
                  <a:lnTo>
                    <a:pt x="65929" y="12537"/>
                  </a:lnTo>
                  <a:lnTo>
                    <a:pt x="65486" y="11799"/>
                  </a:lnTo>
                  <a:lnTo>
                    <a:pt x="60176" y="9587"/>
                  </a:lnTo>
                  <a:lnTo>
                    <a:pt x="56194" y="6195"/>
                  </a:lnTo>
                  <a:lnTo>
                    <a:pt x="53540" y="4277"/>
                  </a:lnTo>
                  <a:lnTo>
                    <a:pt x="50000" y="3540"/>
                  </a:lnTo>
                  <a:lnTo>
                    <a:pt x="45723" y="4130"/>
                  </a:lnTo>
                  <a:lnTo>
                    <a:pt x="41445" y="3835"/>
                  </a:lnTo>
                  <a:lnTo>
                    <a:pt x="39970" y="4277"/>
                  </a:lnTo>
                  <a:lnTo>
                    <a:pt x="36873" y="6195"/>
                  </a:lnTo>
                  <a:lnTo>
                    <a:pt x="35398" y="7375"/>
                  </a:lnTo>
                  <a:lnTo>
                    <a:pt x="35398" y="8260"/>
                  </a:lnTo>
                  <a:lnTo>
                    <a:pt x="39233" y="8850"/>
                  </a:lnTo>
                  <a:lnTo>
                    <a:pt x="43215" y="8850"/>
                  </a:lnTo>
                  <a:lnTo>
                    <a:pt x="46755" y="8260"/>
                  </a:lnTo>
                  <a:lnTo>
                    <a:pt x="47050" y="9292"/>
                  </a:lnTo>
                  <a:lnTo>
                    <a:pt x="47787" y="9882"/>
                  </a:lnTo>
                  <a:lnTo>
                    <a:pt x="50737" y="10472"/>
                  </a:lnTo>
                  <a:lnTo>
                    <a:pt x="51917" y="11357"/>
                  </a:lnTo>
                  <a:lnTo>
                    <a:pt x="51327" y="11799"/>
                  </a:lnTo>
                  <a:lnTo>
                    <a:pt x="44837" y="11652"/>
                  </a:lnTo>
                  <a:lnTo>
                    <a:pt x="42183" y="12094"/>
                  </a:lnTo>
                  <a:lnTo>
                    <a:pt x="40265" y="12832"/>
                  </a:lnTo>
                  <a:lnTo>
                    <a:pt x="39823" y="13717"/>
                  </a:lnTo>
                  <a:lnTo>
                    <a:pt x="41888" y="15487"/>
                  </a:lnTo>
                  <a:lnTo>
                    <a:pt x="43510" y="16372"/>
                  </a:lnTo>
                  <a:lnTo>
                    <a:pt x="52950" y="19911"/>
                  </a:lnTo>
                  <a:lnTo>
                    <a:pt x="53244" y="20501"/>
                  </a:lnTo>
                  <a:lnTo>
                    <a:pt x="53540" y="23009"/>
                  </a:lnTo>
                  <a:lnTo>
                    <a:pt x="53392" y="26106"/>
                  </a:lnTo>
                  <a:lnTo>
                    <a:pt x="53097" y="26843"/>
                  </a:lnTo>
                  <a:lnTo>
                    <a:pt x="50147" y="26991"/>
                  </a:lnTo>
                  <a:lnTo>
                    <a:pt x="48525" y="28613"/>
                  </a:lnTo>
                  <a:lnTo>
                    <a:pt x="48377" y="28318"/>
                  </a:lnTo>
                  <a:lnTo>
                    <a:pt x="48820" y="25369"/>
                  </a:lnTo>
                  <a:lnTo>
                    <a:pt x="48672" y="23894"/>
                  </a:lnTo>
                  <a:lnTo>
                    <a:pt x="48377" y="23009"/>
                  </a:lnTo>
                  <a:lnTo>
                    <a:pt x="47345" y="21829"/>
                  </a:lnTo>
                  <a:lnTo>
                    <a:pt x="45723" y="21239"/>
                  </a:lnTo>
                  <a:lnTo>
                    <a:pt x="43363" y="23599"/>
                  </a:lnTo>
                  <a:lnTo>
                    <a:pt x="42330" y="23894"/>
                  </a:lnTo>
                  <a:lnTo>
                    <a:pt x="40413" y="23156"/>
                  </a:lnTo>
                  <a:lnTo>
                    <a:pt x="38053" y="23746"/>
                  </a:lnTo>
                  <a:lnTo>
                    <a:pt x="37758" y="23009"/>
                  </a:lnTo>
                  <a:lnTo>
                    <a:pt x="38053" y="21534"/>
                  </a:lnTo>
                  <a:lnTo>
                    <a:pt x="37758" y="20206"/>
                  </a:lnTo>
                  <a:lnTo>
                    <a:pt x="36873" y="19174"/>
                  </a:lnTo>
                  <a:lnTo>
                    <a:pt x="30678" y="15782"/>
                  </a:lnTo>
                  <a:lnTo>
                    <a:pt x="28614" y="15044"/>
                  </a:lnTo>
                  <a:lnTo>
                    <a:pt x="26696" y="15044"/>
                  </a:lnTo>
                  <a:lnTo>
                    <a:pt x="24631" y="15782"/>
                  </a:lnTo>
                  <a:lnTo>
                    <a:pt x="24631" y="16667"/>
                  </a:lnTo>
                  <a:lnTo>
                    <a:pt x="24041" y="17699"/>
                  </a:lnTo>
                  <a:lnTo>
                    <a:pt x="22861" y="18289"/>
                  </a:lnTo>
                  <a:lnTo>
                    <a:pt x="23009" y="18879"/>
                  </a:lnTo>
                  <a:lnTo>
                    <a:pt x="25811" y="20649"/>
                  </a:lnTo>
                  <a:lnTo>
                    <a:pt x="27139" y="21829"/>
                  </a:lnTo>
                  <a:lnTo>
                    <a:pt x="25664" y="21829"/>
                  </a:lnTo>
                  <a:lnTo>
                    <a:pt x="19174" y="19911"/>
                  </a:lnTo>
                  <a:lnTo>
                    <a:pt x="18731" y="20354"/>
                  </a:lnTo>
                  <a:lnTo>
                    <a:pt x="18437" y="21091"/>
                  </a:lnTo>
                  <a:lnTo>
                    <a:pt x="18141" y="22124"/>
                  </a:lnTo>
                  <a:lnTo>
                    <a:pt x="18437" y="23009"/>
                  </a:lnTo>
                  <a:lnTo>
                    <a:pt x="21091" y="24926"/>
                  </a:lnTo>
                  <a:lnTo>
                    <a:pt x="24779" y="28171"/>
                  </a:lnTo>
                  <a:lnTo>
                    <a:pt x="19174" y="27876"/>
                  </a:lnTo>
                  <a:lnTo>
                    <a:pt x="17257" y="28613"/>
                  </a:lnTo>
                  <a:lnTo>
                    <a:pt x="16814" y="29498"/>
                  </a:lnTo>
                  <a:lnTo>
                    <a:pt x="18289" y="31268"/>
                  </a:lnTo>
                  <a:lnTo>
                    <a:pt x="20059" y="32448"/>
                  </a:lnTo>
                  <a:lnTo>
                    <a:pt x="23599" y="33186"/>
                  </a:lnTo>
                  <a:lnTo>
                    <a:pt x="30236" y="33186"/>
                  </a:lnTo>
                  <a:lnTo>
                    <a:pt x="30973" y="33776"/>
                  </a:lnTo>
                  <a:lnTo>
                    <a:pt x="28171" y="34808"/>
                  </a:lnTo>
                  <a:lnTo>
                    <a:pt x="26106" y="36135"/>
                  </a:lnTo>
                  <a:lnTo>
                    <a:pt x="22419" y="36725"/>
                  </a:lnTo>
                  <a:lnTo>
                    <a:pt x="14749" y="33038"/>
                  </a:lnTo>
                  <a:lnTo>
                    <a:pt x="11505" y="32301"/>
                  </a:lnTo>
                  <a:lnTo>
                    <a:pt x="9882" y="32596"/>
                  </a:lnTo>
                  <a:lnTo>
                    <a:pt x="9439" y="33333"/>
                  </a:lnTo>
                  <a:lnTo>
                    <a:pt x="10619" y="35398"/>
                  </a:lnTo>
                  <a:lnTo>
                    <a:pt x="11947" y="36283"/>
                  </a:lnTo>
                  <a:lnTo>
                    <a:pt x="12242" y="38200"/>
                  </a:lnTo>
                  <a:lnTo>
                    <a:pt x="12094" y="39528"/>
                  </a:lnTo>
                  <a:lnTo>
                    <a:pt x="16077" y="42772"/>
                  </a:lnTo>
                  <a:lnTo>
                    <a:pt x="12979" y="42183"/>
                  </a:lnTo>
                  <a:lnTo>
                    <a:pt x="8260" y="39823"/>
                  </a:lnTo>
                  <a:lnTo>
                    <a:pt x="5900" y="39528"/>
                  </a:lnTo>
                  <a:lnTo>
                    <a:pt x="3392" y="40118"/>
                  </a:lnTo>
                  <a:lnTo>
                    <a:pt x="0" y="43362"/>
                  </a:lnTo>
                  <a:lnTo>
                    <a:pt x="443" y="44542"/>
                  </a:lnTo>
                  <a:lnTo>
                    <a:pt x="6490" y="44985"/>
                  </a:lnTo>
                  <a:lnTo>
                    <a:pt x="11799" y="46902"/>
                  </a:lnTo>
                  <a:lnTo>
                    <a:pt x="15044" y="48377"/>
                  </a:lnTo>
                  <a:lnTo>
                    <a:pt x="17699" y="47787"/>
                  </a:lnTo>
                  <a:lnTo>
                    <a:pt x="22714" y="45870"/>
                  </a:lnTo>
                  <a:lnTo>
                    <a:pt x="35250" y="42920"/>
                  </a:lnTo>
                  <a:lnTo>
                    <a:pt x="41003" y="41003"/>
                  </a:lnTo>
                  <a:lnTo>
                    <a:pt x="43363" y="42478"/>
                  </a:lnTo>
                  <a:lnTo>
                    <a:pt x="47787" y="41593"/>
                  </a:lnTo>
                  <a:lnTo>
                    <a:pt x="54425" y="42920"/>
                  </a:lnTo>
                  <a:lnTo>
                    <a:pt x="56489" y="45280"/>
                  </a:lnTo>
                  <a:lnTo>
                    <a:pt x="64454" y="44837"/>
                  </a:lnTo>
                  <a:lnTo>
                    <a:pt x="68731" y="46755"/>
                  </a:lnTo>
                  <a:lnTo>
                    <a:pt x="68584" y="47787"/>
                  </a:lnTo>
                  <a:lnTo>
                    <a:pt x="67109" y="48820"/>
                  </a:lnTo>
                  <a:lnTo>
                    <a:pt x="60767" y="51179"/>
                  </a:lnTo>
                  <a:lnTo>
                    <a:pt x="56489" y="53392"/>
                  </a:lnTo>
                  <a:lnTo>
                    <a:pt x="52212" y="56194"/>
                  </a:lnTo>
                  <a:lnTo>
                    <a:pt x="51327" y="57522"/>
                  </a:lnTo>
                  <a:lnTo>
                    <a:pt x="54129" y="58997"/>
                  </a:lnTo>
                  <a:lnTo>
                    <a:pt x="62094" y="60471"/>
                  </a:lnTo>
                  <a:lnTo>
                    <a:pt x="63569" y="60471"/>
                  </a:lnTo>
                  <a:lnTo>
                    <a:pt x="70353" y="57817"/>
                  </a:lnTo>
                  <a:lnTo>
                    <a:pt x="70796" y="58407"/>
                  </a:lnTo>
                  <a:lnTo>
                    <a:pt x="69911" y="61356"/>
                  </a:lnTo>
                  <a:lnTo>
                    <a:pt x="69026" y="62536"/>
                  </a:lnTo>
                  <a:lnTo>
                    <a:pt x="67403" y="63716"/>
                  </a:lnTo>
                  <a:lnTo>
                    <a:pt x="56637" y="63864"/>
                  </a:lnTo>
                  <a:lnTo>
                    <a:pt x="51769" y="64159"/>
                  </a:lnTo>
                  <a:lnTo>
                    <a:pt x="48967" y="64749"/>
                  </a:lnTo>
                  <a:lnTo>
                    <a:pt x="46755" y="64749"/>
                  </a:lnTo>
                  <a:lnTo>
                    <a:pt x="44100" y="63864"/>
                  </a:lnTo>
                  <a:lnTo>
                    <a:pt x="43215" y="64454"/>
                  </a:lnTo>
                  <a:lnTo>
                    <a:pt x="43067" y="64896"/>
                  </a:lnTo>
                  <a:lnTo>
                    <a:pt x="41150" y="65781"/>
                  </a:lnTo>
                  <a:lnTo>
                    <a:pt x="35693" y="67256"/>
                  </a:lnTo>
                  <a:lnTo>
                    <a:pt x="34956" y="66224"/>
                  </a:lnTo>
                  <a:lnTo>
                    <a:pt x="33333" y="65781"/>
                  </a:lnTo>
                  <a:lnTo>
                    <a:pt x="32301" y="66076"/>
                  </a:lnTo>
                  <a:lnTo>
                    <a:pt x="30236" y="67551"/>
                  </a:lnTo>
                  <a:lnTo>
                    <a:pt x="29351" y="67846"/>
                  </a:lnTo>
                  <a:lnTo>
                    <a:pt x="25811" y="68141"/>
                  </a:lnTo>
                  <a:lnTo>
                    <a:pt x="20354" y="69616"/>
                  </a:lnTo>
                  <a:lnTo>
                    <a:pt x="15929" y="69026"/>
                  </a:lnTo>
                  <a:lnTo>
                    <a:pt x="14307" y="69468"/>
                  </a:lnTo>
                  <a:lnTo>
                    <a:pt x="12242" y="70206"/>
                  </a:lnTo>
                  <a:lnTo>
                    <a:pt x="11652" y="71681"/>
                  </a:lnTo>
                  <a:lnTo>
                    <a:pt x="12832" y="73598"/>
                  </a:lnTo>
                  <a:lnTo>
                    <a:pt x="14159" y="75221"/>
                  </a:lnTo>
                  <a:lnTo>
                    <a:pt x="15487" y="76400"/>
                  </a:lnTo>
                  <a:lnTo>
                    <a:pt x="17109" y="76843"/>
                  </a:lnTo>
                  <a:lnTo>
                    <a:pt x="20501" y="76106"/>
                  </a:lnTo>
                  <a:lnTo>
                    <a:pt x="26106" y="73893"/>
                  </a:lnTo>
                  <a:lnTo>
                    <a:pt x="29498" y="73303"/>
                  </a:lnTo>
                  <a:lnTo>
                    <a:pt x="45870" y="74778"/>
                  </a:lnTo>
                  <a:lnTo>
                    <a:pt x="52359" y="74483"/>
                  </a:lnTo>
                  <a:lnTo>
                    <a:pt x="56637" y="77138"/>
                  </a:lnTo>
                  <a:lnTo>
                    <a:pt x="58112" y="77433"/>
                  </a:lnTo>
                  <a:lnTo>
                    <a:pt x="58554" y="78023"/>
                  </a:lnTo>
                  <a:lnTo>
                    <a:pt x="56194" y="80825"/>
                  </a:lnTo>
                  <a:lnTo>
                    <a:pt x="56194" y="81710"/>
                  </a:lnTo>
                  <a:lnTo>
                    <a:pt x="57227" y="83333"/>
                  </a:lnTo>
                  <a:lnTo>
                    <a:pt x="57964" y="83923"/>
                  </a:lnTo>
                  <a:lnTo>
                    <a:pt x="60472" y="85397"/>
                  </a:lnTo>
                  <a:lnTo>
                    <a:pt x="61799" y="85545"/>
                  </a:lnTo>
                  <a:lnTo>
                    <a:pt x="66666" y="84365"/>
                  </a:lnTo>
                  <a:lnTo>
                    <a:pt x="73156" y="80825"/>
                  </a:lnTo>
                  <a:lnTo>
                    <a:pt x="74483" y="81120"/>
                  </a:lnTo>
                  <a:lnTo>
                    <a:pt x="75368" y="81710"/>
                  </a:lnTo>
                  <a:lnTo>
                    <a:pt x="74631" y="82300"/>
                  </a:lnTo>
                  <a:lnTo>
                    <a:pt x="72418" y="82890"/>
                  </a:lnTo>
                  <a:lnTo>
                    <a:pt x="65929" y="86430"/>
                  </a:lnTo>
                  <a:lnTo>
                    <a:pt x="64601" y="89085"/>
                  </a:lnTo>
                  <a:lnTo>
                    <a:pt x="64601" y="90707"/>
                  </a:lnTo>
                  <a:lnTo>
                    <a:pt x="65339" y="91445"/>
                  </a:lnTo>
                  <a:lnTo>
                    <a:pt x="67256" y="91592"/>
                  </a:lnTo>
                  <a:lnTo>
                    <a:pt x="64454" y="93214"/>
                  </a:lnTo>
                  <a:lnTo>
                    <a:pt x="63274" y="94247"/>
                  </a:lnTo>
                  <a:lnTo>
                    <a:pt x="63274" y="94837"/>
                  </a:lnTo>
                  <a:lnTo>
                    <a:pt x="65929" y="94837"/>
                  </a:lnTo>
                  <a:lnTo>
                    <a:pt x="73893" y="91297"/>
                  </a:lnTo>
                  <a:lnTo>
                    <a:pt x="76253" y="91297"/>
                  </a:lnTo>
                  <a:lnTo>
                    <a:pt x="78613" y="92035"/>
                  </a:lnTo>
                  <a:lnTo>
                    <a:pt x="74926" y="92624"/>
                  </a:lnTo>
                  <a:lnTo>
                    <a:pt x="73303" y="93362"/>
                  </a:lnTo>
                  <a:lnTo>
                    <a:pt x="71828" y="94542"/>
                  </a:lnTo>
                  <a:lnTo>
                    <a:pt x="70648" y="96017"/>
                  </a:lnTo>
                  <a:lnTo>
                    <a:pt x="69026" y="99409"/>
                  </a:lnTo>
                  <a:lnTo>
                    <a:pt x="68141" y="100442"/>
                  </a:lnTo>
                  <a:lnTo>
                    <a:pt x="66371" y="101474"/>
                  </a:lnTo>
                  <a:lnTo>
                    <a:pt x="64601" y="103686"/>
                  </a:lnTo>
                  <a:lnTo>
                    <a:pt x="63126" y="105014"/>
                  </a:lnTo>
                  <a:lnTo>
                    <a:pt x="59734" y="106341"/>
                  </a:lnTo>
                  <a:lnTo>
                    <a:pt x="51327" y="108259"/>
                  </a:lnTo>
                  <a:lnTo>
                    <a:pt x="50000" y="107521"/>
                  </a:lnTo>
                  <a:lnTo>
                    <a:pt x="48820" y="105899"/>
                  </a:lnTo>
                  <a:lnTo>
                    <a:pt x="47640" y="104719"/>
                  </a:lnTo>
                  <a:lnTo>
                    <a:pt x="46312" y="104424"/>
                  </a:lnTo>
                  <a:lnTo>
                    <a:pt x="45427" y="105899"/>
                  </a:lnTo>
                  <a:lnTo>
                    <a:pt x="45280" y="107226"/>
                  </a:lnTo>
                  <a:lnTo>
                    <a:pt x="45575" y="109734"/>
                  </a:lnTo>
                  <a:lnTo>
                    <a:pt x="46460" y="113421"/>
                  </a:lnTo>
                  <a:lnTo>
                    <a:pt x="47640" y="115191"/>
                  </a:lnTo>
                  <a:lnTo>
                    <a:pt x="48820" y="114748"/>
                  </a:lnTo>
                  <a:lnTo>
                    <a:pt x="54867" y="114453"/>
                  </a:lnTo>
                  <a:lnTo>
                    <a:pt x="79055" y="113863"/>
                  </a:lnTo>
                  <a:lnTo>
                    <a:pt x="80678" y="113273"/>
                  </a:lnTo>
                  <a:lnTo>
                    <a:pt x="84365" y="110618"/>
                  </a:lnTo>
                  <a:lnTo>
                    <a:pt x="86725" y="110324"/>
                  </a:lnTo>
                  <a:lnTo>
                    <a:pt x="88053" y="110471"/>
                  </a:lnTo>
                  <a:lnTo>
                    <a:pt x="88347" y="110766"/>
                  </a:lnTo>
                  <a:lnTo>
                    <a:pt x="86725" y="111798"/>
                  </a:lnTo>
                  <a:lnTo>
                    <a:pt x="87168" y="112683"/>
                  </a:lnTo>
                  <a:lnTo>
                    <a:pt x="90560" y="114748"/>
                  </a:lnTo>
                  <a:lnTo>
                    <a:pt x="93952" y="116223"/>
                  </a:lnTo>
                  <a:lnTo>
                    <a:pt x="97787" y="116518"/>
                  </a:lnTo>
                  <a:lnTo>
                    <a:pt x="97934" y="117698"/>
                  </a:lnTo>
                  <a:lnTo>
                    <a:pt x="99852" y="118878"/>
                  </a:lnTo>
                  <a:lnTo>
                    <a:pt x="101327" y="119025"/>
                  </a:lnTo>
                  <a:lnTo>
                    <a:pt x="104866" y="116666"/>
                  </a:lnTo>
                  <a:lnTo>
                    <a:pt x="106046" y="116076"/>
                  </a:lnTo>
                  <a:lnTo>
                    <a:pt x="107374" y="117845"/>
                  </a:lnTo>
                  <a:lnTo>
                    <a:pt x="107226" y="117993"/>
                  </a:lnTo>
                  <a:lnTo>
                    <a:pt x="105456" y="118141"/>
                  </a:lnTo>
                  <a:lnTo>
                    <a:pt x="104571" y="118435"/>
                  </a:lnTo>
                  <a:lnTo>
                    <a:pt x="104129" y="119173"/>
                  </a:lnTo>
                  <a:lnTo>
                    <a:pt x="103834" y="120058"/>
                  </a:lnTo>
                  <a:lnTo>
                    <a:pt x="103981" y="120943"/>
                  </a:lnTo>
                  <a:lnTo>
                    <a:pt x="106489" y="123155"/>
                  </a:lnTo>
                  <a:lnTo>
                    <a:pt x="111651" y="126400"/>
                  </a:lnTo>
                  <a:lnTo>
                    <a:pt x="118140" y="126548"/>
                  </a:lnTo>
                  <a:lnTo>
                    <a:pt x="122713" y="127285"/>
                  </a:lnTo>
                  <a:lnTo>
                    <a:pt x="130235" y="129645"/>
                  </a:lnTo>
                  <a:lnTo>
                    <a:pt x="136430" y="131120"/>
                  </a:lnTo>
                  <a:lnTo>
                    <a:pt x="152064" y="132595"/>
                  </a:lnTo>
                  <a:lnTo>
                    <a:pt x="161208" y="130677"/>
                  </a:lnTo>
                  <a:lnTo>
                    <a:pt x="163273" y="129940"/>
                  </a:lnTo>
                  <a:lnTo>
                    <a:pt x="162241" y="128170"/>
                  </a:lnTo>
                  <a:lnTo>
                    <a:pt x="162241" y="127727"/>
                  </a:lnTo>
                  <a:lnTo>
                    <a:pt x="162535" y="127580"/>
                  </a:lnTo>
                  <a:lnTo>
                    <a:pt x="163420" y="127432"/>
                  </a:lnTo>
                  <a:lnTo>
                    <a:pt x="165485" y="128907"/>
                  </a:lnTo>
                  <a:lnTo>
                    <a:pt x="167108" y="128907"/>
                  </a:lnTo>
                  <a:lnTo>
                    <a:pt x="170500" y="127285"/>
                  </a:lnTo>
                  <a:lnTo>
                    <a:pt x="172270" y="125073"/>
                  </a:lnTo>
                  <a:lnTo>
                    <a:pt x="172122" y="124335"/>
                  </a:lnTo>
                  <a:lnTo>
                    <a:pt x="171237" y="123745"/>
                  </a:lnTo>
                  <a:lnTo>
                    <a:pt x="171385" y="123155"/>
                  </a:lnTo>
                  <a:lnTo>
                    <a:pt x="173302" y="121238"/>
                  </a:lnTo>
                  <a:lnTo>
                    <a:pt x="173892" y="119910"/>
                  </a:lnTo>
                  <a:lnTo>
                    <a:pt x="178760" y="118583"/>
                  </a:lnTo>
                  <a:lnTo>
                    <a:pt x="192771" y="115928"/>
                  </a:lnTo>
                  <a:lnTo>
                    <a:pt x="197048" y="114601"/>
                  </a:lnTo>
                  <a:lnTo>
                    <a:pt x="202063" y="114158"/>
                  </a:lnTo>
                  <a:lnTo>
                    <a:pt x="204718" y="113568"/>
                  </a:lnTo>
                  <a:lnTo>
                    <a:pt x="209143" y="111503"/>
                  </a:lnTo>
                  <a:lnTo>
                    <a:pt x="215190" y="106489"/>
                  </a:lnTo>
                  <a:lnTo>
                    <a:pt x="219762" y="103391"/>
                  </a:lnTo>
                  <a:lnTo>
                    <a:pt x="225809" y="100589"/>
                  </a:lnTo>
                  <a:lnTo>
                    <a:pt x="234659" y="97197"/>
                  </a:lnTo>
                  <a:lnTo>
                    <a:pt x="240853" y="95574"/>
                  </a:lnTo>
                  <a:lnTo>
                    <a:pt x="247048" y="95574"/>
                  </a:lnTo>
                  <a:lnTo>
                    <a:pt x="249408" y="94542"/>
                  </a:lnTo>
                  <a:lnTo>
                    <a:pt x="253095" y="92035"/>
                  </a:lnTo>
                  <a:lnTo>
                    <a:pt x="257225" y="90560"/>
                  </a:lnTo>
                  <a:lnTo>
                    <a:pt x="259437" y="89232"/>
                  </a:lnTo>
                  <a:lnTo>
                    <a:pt x="261207" y="87315"/>
                  </a:lnTo>
                  <a:lnTo>
                    <a:pt x="262387" y="85397"/>
                  </a:lnTo>
                  <a:lnTo>
                    <a:pt x="262829" y="83480"/>
                  </a:lnTo>
                  <a:lnTo>
                    <a:pt x="261944" y="82743"/>
                  </a:lnTo>
                  <a:lnTo>
                    <a:pt x="261502" y="81268"/>
                  </a:lnTo>
                  <a:lnTo>
                    <a:pt x="263862" y="79498"/>
                  </a:lnTo>
                  <a:lnTo>
                    <a:pt x="263567" y="76696"/>
                  </a:lnTo>
                  <a:lnTo>
                    <a:pt x="265927" y="77580"/>
                  </a:lnTo>
                  <a:lnTo>
                    <a:pt x="270204" y="77875"/>
                  </a:lnTo>
                  <a:lnTo>
                    <a:pt x="272564" y="76843"/>
                  </a:lnTo>
                  <a:lnTo>
                    <a:pt x="274924" y="75073"/>
                  </a:lnTo>
                  <a:lnTo>
                    <a:pt x="277578" y="71681"/>
                  </a:lnTo>
                  <a:lnTo>
                    <a:pt x="278169" y="69468"/>
                  </a:lnTo>
                  <a:lnTo>
                    <a:pt x="278169" y="67551"/>
                  </a:lnTo>
                  <a:lnTo>
                    <a:pt x="277431" y="66076"/>
                  </a:lnTo>
                  <a:lnTo>
                    <a:pt x="279496" y="65191"/>
                  </a:lnTo>
                  <a:lnTo>
                    <a:pt x="282741" y="65191"/>
                  </a:lnTo>
                  <a:lnTo>
                    <a:pt x="284216" y="64306"/>
                  </a:lnTo>
                  <a:lnTo>
                    <a:pt x="284953" y="62979"/>
                  </a:lnTo>
                  <a:lnTo>
                    <a:pt x="285248" y="61651"/>
                  </a:lnTo>
                  <a:lnTo>
                    <a:pt x="285248" y="60471"/>
                  </a:lnTo>
                  <a:close/>
                </a:path>
              </a:pathLst>
            </a:custGeom>
            <a:grpFill/>
            <a:ln w="3175" cap="flat">
              <a:solidFill>
                <a:schemeClr val="bg2">
                  <a:lumMod val="90000"/>
                </a:schemeClr>
              </a:solid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17CFBAED-80D6-C60C-AA08-3610377CFAA3}"/>
                </a:ext>
              </a:extLst>
            </p:cNvPr>
            <p:cNvSpPr/>
            <p:nvPr/>
          </p:nvSpPr>
          <p:spPr>
            <a:xfrm>
              <a:off x="6939060" y="3202684"/>
              <a:ext cx="503534" cy="426987"/>
            </a:xfrm>
            <a:custGeom>
              <a:avLst/>
              <a:gdLst>
                <a:gd name="connsiteX0" fmla="*/ 314599 w 503534"/>
                <a:gd name="connsiteY0" fmla="*/ 373890 h 426987"/>
                <a:gd name="connsiteX1" fmla="*/ 310174 w 503534"/>
                <a:gd name="connsiteY1" fmla="*/ 375955 h 426987"/>
                <a:gd name="connsiteX2" fmla="*/ 306339 w 503534"/>
                <a:gd name="connsiteY2" fmla="*/ 374923 h 426987"/>
                <a:gd name="connsiteX3" fmla="*/ 306044 w 503534"/>
                <a:gd name="connsiteY3" fmla="*/ 375365 h 426987"/>
                <a:gd name="connsiteX4" fmla="*/ 307077 w 503534"/>
                <a:gd name="connsiteY4" fmla="*/ 377430 h 426987"/>
                <a:gd name="connsiteX5" fmla="*/ 306487 w 503534"/>
                <a:gd name="connsiteY5" fmla="*/ 378758 h 426987"/>
                <a:gd name="connsiteX6" fmla="*/ 300440 w 503534"/>
                <a:gd name="connsiteY6" fmla="*/ 381560 h 426987"/>
                <a:gd name="connsiteX7" fmla="*/ 295573 w 503534"/>
                <a:gd name="connsiteY7" fmla="*/ 383330 h 426987"/>
                <a:gd name="connsiteX8" fmla="*/ 294245 w 503534"/>
                <a:gd name="connsiteY8" fmla="*/ 383035 h 426987"/>
                <a:gd name="connsiteX9" fmla="*/ 294245 w 503534"/>
                <a:gd name="connsiteY9" fmla="*/ 383477 h 426987"/>
                <a:gd name="connsiteX10" fmla="*/ 294688 w 503534"/>
                <a:gd name="connsiteY10" fmla="*/ 384805 h 426987"/>
                <a:gd name="connsiteX11" fmla="*/ 295425 w 503534"/>
                <a:gd name="connsiteY11" fmla="*/ 384805 h 426987"/>
                <a:gd name="connsiteX12" fmla="*/ 297637 w 503534"/>
                <a:gd name="connsiteY12" fmla="*/ 385100 h 426987"/>
                <a:gd name="connsiteX13" fmla="*/ 300734 w 503534"/>
                <a:gd name="connsiteY13" fmla="*/ 384067 h 426987"/>
                <a:gd name="connsiteX14" fmla="*/ 304127 w 503534"/>
                <a:gd name="connsiteY14" fmla="*/ 382150 h 426987"/>
                <a:gd name="connsiteX15" fmla="*/ 306044 w 503534"/>
                <a:gd name="connsiteY15" fmla="*/ 382150 h 426987"/>
                <a:gd name="connsiteX16" fmla="*/ 308699 w 503534"/>
                <a:gd name="connsiteY16" fmla="*/ 380823 h 426987"/>
                <a:gd name="connsiteX17" fmla="*/ 309879 w 503534"/>
                <a:gd name="connsiteY17" fmla="*/ 380823 h 426987"/>
                <a:gd name="connsiteX18" fmla="*/ 311501 w 503534"/>
                <a:gd name="connsiteY18" fmla="*/ 381707 h 426987"/>
                <a:gd name="connsiteX19" fmla="*/ 315189 w 503534"/>
                <a:gd name="connsiteY19" fmla="*/ 378905 h 426987"/>
                <a:gd name="connsiteX20" fmla="*/ 317549 w 503534"/>
                <a:gd name="connsiteY20" fmla="*/ 375513 h 426987"/>
                <a:gd name="connsiteX21" fmla="*/ 319909 w 503534"/>
                <a:gd name="connsiteY21" fmla="*/ 374628 h 426987"/>
                <a:gd name="connsiteX22" fmla="*/ 318139 w 503534"/>
                <a:gd name="connsiteY22" fmla="*/ 373153 h 426987"/>
                <a:gd name="connsiteX23" fmla="*/ 314451 w 503534"/>
                <a:gd name="connsiteY23" fmla="*/ 373743 h 426987"/>
                <a:gd name="connsiteX24" fmla="*/ 501913 w 503534"/>
                <a:gd name="connsiteY24" fmla="*/ 371235 h 426987"/>
                <a:gd name="connsiteX25" fmla="*/ 503535 w 503534"/>
                <a:gd name="connsiteY25" fmla="*/ 369908 h 426987"/>
                <a:gd name="connsiteX26" fmla="*/ 503535 w 503534"/>
                <a:gd name="connsiteY26" fmla="*/ 369171 h 426987"/>
                <a:gd name="connsiteX27" fmla="*/ 502208 w 503534"/>
                <a:gd name="connsiteY27" fmla="*/ 367548 h 426987"/>
                <a:gd name="connsiteX28" fmla="*/ 500585 w 503534"/>
                <a:gd name="connsiteY28" fmla="*/ 366516 h 426987"/>
                <a:gd name="connsiteX29" fmla="*/ 499848 w 503534"/>
                <a:gd name="connsiteY29" fmla="*/ 366221 h 426987"/>
                <a:gd name="connsiteX30" fmla="*/ 493211 w 503534"/>
                <a:gd name="connsiteY30" fmla="*/ 367106 h 426987"/>
                <a:gd name="connsiteX31" fmla="*/ 490556 w 503534"/>
                <a:gd name="connsiteY31" fmla="*/ 366811 h 426987"/>
                <a:gd name="connsiteX32" fmla="*/ 489228 w 503534"/>
                <a:gd name="connsiteY32" fmla="*/ 366221 h 426987"/>
                <a:gd name="connsiteX33" fmla="*/ 488933 w 503534"/>
                <a:gd name="connsiteY33" fmla="*/ 365778 h 426987"/>
                <a:gd name="connsiteX34" fmla="*/ 489228 w 503534"/>
                <a:gd name="connsiteY34" fmla="*/ 364746 h 426987"/>
                <a:gd name="connsiteX35" fmla="*/ 489228 w 503534"/>
                <a:gd name="connsiteY35" fmla="*/ 363123 h 426987"/>
                <a:gd name="connsiteX36" fmla="*/ 490261 w 503534"/>
                <a:gd name="connsiteY36" fmla="*/ 360616 h 426987"/>
                <a:gd name="connsiteX37" fmla="*/ 490556 w 503534"/>
                <a:gd name="connsiteY37" fmla="*/ 359141 h 426987"/>
                <a:gd name="connsiteX38" fmla="*/ 489818 w 503534"/>
                <a:gd name="connsiteY38" fmla="*/ 350587 h 426987"/>
                <a:gd name="connsiteX39" fmla="*/ 488639 w 503534"/>
                <a:gd name="connsiteY39" fmla="*/ 344982 h 426987"/>
                <a:gd name="connsiteX40" fmla="*/ 489228 w 503534"/>
                <a:gd name="connsiteY40" fmla="*/ 339377 h 426987"/>
                <a:gd name="connsiteX41" fmla="*/ 489228 w 503534"/>
                <a:gd name="connsiteY41" fmla="*/ 338198 h 426987"/>
                <a:gd name="connsiteX42" fmla="*/ 488933 w 503534"/>
                <a:gd name="connsiteY42" fmla="*/ 337903 h 426987"/>
                <a:gd name="connsiteX43" fmla="*/ 488049 w 503534"/>
                <a:gd name="connsiteY43" fmla="*/ 337903 h 426987"/>
                <a:gd name="connsiteX44" fmla="*/ 484066 w 503534"/>
                <a:gd name="connsiteY44" fmla="*/ 338345 h 426987"/>
                <a:gd name="connsiteX45" fmla="*/ 480674 w 503534"/>
                <a:gd name="connsiteY45" fmla="*/ 334658 h 426987"/>
                <a:gd name="connsiteX46" fmla="*/ 478609 w 503534"/>
                <a:gd name="connsiteY46" fmla="*/ 333183 h 426987"/>
                <a:gd name="connsiteX47" fmla="*/ 472857 w 503534"/>
                <a:gd name="connsiteY47" fmla="*/ 331413 h 426987"/>
                <a:gd name="connsiteX48" fmla="*/ 470349 w 503534"/>
                <a:gd name="connsiteY48" fmla="*/ 331118 h 426987"/>
                <a:gd name="connsiteX49" fmla="*/ 466662 w 503534"/>
                <a:gd name="connsiteY49" fmla="*/ 329495 h 426987"/>
                <a:gd name="connsiteX50" fmla="*/ 463270 w 503534"/>
                <a:gd name="connsiteY50" fmla="*/ 326103 h 426987"/>
                <a:gd name="connsiteX51" fmla="*/ 459730 w 503534"/>
                <a:gd name="connsiteY51" fmla="*/ 322563 h 426987"/>
                <a:gd name="connsiteX52" fmla="*/ 458255 w 503534"/>
                <a:gd name="connsiteY52" fmla="*/ 320351 h 426987"/>
                <a:gd name="connsiteX53" fmla="*/ 456633 w 503534"/>
                <a:gd name="connsiteY53" fmla="*/ 316516 h 426987"/>
                <a:gd name="connsiteX54" fmla="*/ 452208 w 503534"/>
                <a:gd name="connsiteY54" fmla="*/ 309142 h 426987"/>
                <a:gd name="connsiteX55" fmla="*/ 452208 w 503534"/>
                <a:gd name="connsiteY55" fmla="*/ 307224 h 426987"/>
                <a:gd name="connsiteX56" fmla="*/ 451766 w 503534"/>
                <a:gd name="connsiteY56" fmla="*/ 306044 h 426987"/>
                <a:gd name="connsiteX57" fmla="*/ 447488 w 503534"/>
                <a:gd name="connsiteY57" fmla="*/ 301177 h 426987"/>
                <a:gd name="connsiteX58" fmla="*/ 444391 w 503534"/>
                <a:gd name="connsiteY58" fmla="*/ 297785 h 426987"/>
                <a:gd name="connsiteX59" fmla="*/ 439377 w 503534"/>
                <a:gd name="connsiteY59" fmla="*/ 292180 h 426987"/>
                <a:gd name="connsiteX60" fmla="*/ 439966 w 503534"/>
                <a:gd name="connsiteY60" fmla="*/ 291443 h 426987"/>
                <a:gd name="connsiteX61" fmla="*/ 446161 w 503534"/>
                <a:gd name="connsiteY61" fmla="*/ 284511 h 426987"/>
                <a:gd name="connsiteX62" fmla="*/ 452061 w 503534"/>
                <a:gd name="connsiteY62" fmla="*/ 277726 h 426987"/>
                <a:gd name="connsiteX63" fmla="*/ 457960 w 503534"/>
                <a:gd name="connsiteY63" fmla="*/ 270941 h 426987"/>
                <a:gd name="connsiteX64" fmla="*/ 463860 w 503534"/>
                <a:gd name="connsiteY64" fmla="*/ 264304 h 426987"/>
                <a:gd name="connsiteX65" fmla="*/ 464597 w 503534"/>
                <a:gd name="connsiteY65" fmla="*/ 261944 h 426987"/>
                <a:gd name="connsiteX66" fmla="*/ 464597 w 503534"/>
                <a:gd name="connsiteY66" fmla="*/ 257372 h 426987"/>
                <a:gd name="connsiteX67" fmla="*/ 463122 w 503534"/>
                <a:gd name="connsiteY67" fmla="*/ 251325 h 426987"/>
                <a:gd name="connsiteX68" fmla="*/ 460615 w 503534"/>
                <a:gd name="connsiteY68" fmla="*/ 248523 h 426987"/>
                <a:gd name="connsiteX69" fmla="*/ 452355 w 503534"/>
                <a:gd name="connsiteY69" fmla="*/ 247343 h 426987"/>
                <a:gd name="connsiteX70" fmla="*/ 446161 w 503534"/>
                <a:gd name="connsiteY70" fmla="*/ 246458 h 426987"/>
                <a:gd name="connsiteX71" fmla="*/ 439524 w 503534"/>
                <a:gd name="connsiteY71" fmla="*/ 245573 h 426987"/>
                <a:gd name="connsiteX72" fmla="*/ 438639 w 503534"/>
                <a:gd name="connsiteY72" fmla="*/ 245278 h 426987"/>
                <a:gd name="connsiteX73" fmla="*/ 437902 w 503534"/>
                <a:gd name="connsiteY73" fmla="*/ 240558 h 426987"/>
                <a:gd name="connsiteX74" fmla="*/ 438196 w 503534"/>
                <a:gd name="connsiteY74" fmla="*/ 238493 h 426987"/>
                <a:gd name="connsiteX75" fmla="*/ 437754 w 503534"/>
                <a:gd name="connsiteY75" fmla="*/ 234364 h 426987"/>
                <a:gd name="connsiteX76" fmla="*/ 437754 w 503534"/>
                <a:gd name="connsiteY76" fmla="*/ 231266 h 426987"/>
                <a:gd name="connsiteX77" fmla="*/ 438786 w 503534"/>
                <a:gd name="connsiteY77" fmla="*/ 226104 h 426987"/>
                <a:gd name="connsiteX78" fmla="*/ 438786 w 503534"/>
                <a:gd name="connsiteY78" fmla="*/ 223744 h 426987"/>
                <a:gd name="connsiteX79" fmla="*/ 435689 w 503534"/>
                <a:gd name="connsiteY79" fmla="*/ 213567 h 426987"/>
                <a:gd name="connsiteX80" fmla="*/ 433919 w 503534"/>
                <a:gd name="connsiteY80" fmla="*/ 207963 h 426987"/>
                <a:gd name="connsiteX81" fmla="*/ 432149 w 503534"/>
                <a:gd name="connsiteY81" fmla="*/ 202211 h 426987"/>
                <a:gd name="connsiteX82" fmla="*/ 431707 w 503534"/>
                <a:gd name="connsiteY82" fmla="*/ 200293 h 426987"/>
                <a:gd name="connsiteX83" fmla="*/ 431707 w 503534"/>
                <a:gd name="connsiteY83" fmla="*/ 197933 h 426987"/>
                <a:gd name="connsiteX84" fmla="*/ 435836 w 503534"/>
                <a:gd name="connsiteY84" fmla="*/ 192476 h 426987"/>
                <a:gd name="connsiteX85" fmla="*/ 437164 w 503534"/>
                <a:gd name="connsiteY85" fmla="*/ 191296 h 426987"/>
                <a:gd name="connsiteX86" fmla="*/ 439524 w 503534"/>
                <a:gd name="connsiteY86" fmla="*/ 188641 h 426987"/>
                <a:gd name="connsiteX87" fmla="*/ 440999 w 503534"/>
                <a:gd name="connsiteY87" fmla="*/ 187166 h 426987"/>
                <a:gd name="connsiteX88" fmla="*/ 440704 w 503534"/>
                <a:gd name="connsiteY88" fmla="*/ 186134 h 426987"/>
                <a:gd name="connsiteX89" fmla="*/ 438049 w 503534"/>
                <a:gd name="connsiteY89" fmla="*/ 185544 h 426987"/>
                <a:gd name="connsiteX90" fmla="*/ 434067 w 503534"/>
                <a:gd name="connsiteY90" fmla="*/ 185544 h 426987"/>
                <a:gd name="connsiteX91" fmla="*/ 432002 w 503534"/>
                <a:gd name="connsiteY91" fmla="*/ 184659 h 426987"/>
                <a:gd name="connsiteX92" fmla="*/ 430379 w 503534"/>
                <a:gd name="connsiteY92" fmla="*/ 183184 h 426987"/>
                <a:gd name="connsiteX93" fmla="*/ 429789 w 503534"/>
                <a:gd name="connsiteY93" fmla="*/ 181119 h 426987"/>
                <a:gd name="connsiteX94" fmla="*/ 430822 w 503534"/>
                <a:gd name="connsiteY94" fmla="*/ 177285 h 426987"/>
                <a:gd name="connsiteX95" fmla="*/ 429789 w 503534"/>
                <a:gd name="connsiteY95" fmla="*/ 169910 h 426987"/>
                <a:gd name="connsiteX96" fmla="*/ 432002 w 503534"/>
                <a:gd name="connsiteY96" fmla="*/ 166223 h 426987"/>
                <a:gd name="connsiteX97" fmla="*/ 433919 w 503534"/>
                <a:gd name="connsiteY97" fmla="*/ 163715 h 426987"/>
                <a:gd name="connsiteX98" fmla="*/ 440409 w 503534"/>
                <a:gd name="connsiteY98" fmla="*/ 163420 h 426987"/>
                <a:gd name="connsiteX99" fmla="*/ 438196 w 503534"/>
                <a:gd name="connsiteY99" fmla="*/ 160471 h 426987"/>
                <a:gd name="connsiteX100" fmla="*/ 437164 w 503534"/>
                <a:gd name="connsiteY100" fmla="*/ 158848 h 426987"/>
                <a:gd name="connsiteX101" fmla="*/ 436427 w 503534"/>
                <a:gd name="connsiteY101" fmla="*/ 158406 h 426987"/>
                <a:gd name="connsiteX102" fmla="*/ 436132 w 503534"/>
                <a:gd name="connsiteY102" fmla="*/ 157668 h 426987"/>
                <a:gd name="connsiteX103" fmla="*/ 436427 w 503534"/>
                <a:gd name="connsiteY103" fmla="*/ 156931 h 426987"/>
                <a:gd name="connsiteX104" fmla="*/ 438049 w 503534"/>
                <a:gd name="connsiteY104" fmla="*/ 156636 h 426987"/>
                <a:gd name="connsiteX105" fmla="*/ 439229 w 503534"/>
                <a:gd name="connsiteY105" fmla="*/ 155603 h 426987"/>
                <a:gd name="connsiteX106" fmla="*/ 440999 w 503534"/>
                <a:gd name="connsiteY106" fmla="*/ 154276 h 426987"/>
                <a:gd name="connsiteX107" fmla="*/ 441884 w 503534"/>
                <a:gd name="connsiteY107" fmla="*/ 153686 h 426987"/>
                <a:gd name="connsiteX108" fmla="*/ 441884 w 503534"/>
                <a:gd name="connsiteY108" fmla="*/ 152063 h 426987"/>
                <a:gd name="connsiteX109" fmla="*/ 442916 w 503534"/>
                <a:gd name="connsiteY109" fmla="*/ 150884 h 426987"/>
                <a:gd name="connsiteX110" fmla="*/ 444244 w 503534"/>
                <a:gd name="connsiteY110" fmla="*/ 149409 h 426987"/>
                <a:gd name="connsiteX111" fmla="*/ 445276 w 503534"/>
                <a:gd name="connsiteY111" fmla="*/ 147786 h 426987"/>
                <a:gd name="connsiteX112" fmla="*/ 444981 w 503534"/>
                <a:gd name="connsiteY112" fmla="*/ 145869 h 426987"/>
                <a:gd name="connsiteX113" fmla="*/ 445866 w 503534"/>
                <a:gd name="connsiteY113" fmla="*/ 143509 h 426987"/>
                <a:gd name="connsiteX114" fmla="*/ 446309 w 503534"/>
                <a:gd name="connsiteY114" fmla="*/ 142034 h 426987"/>
                <a:gd name="connsiteX115" fmla="*/ 447046 w 503534"/>
                <a:gd name="connsiteY115" fmla="*/ 140707 h 426987"/>
                <a:gd name="connsiteX116" fmla="*/ 446456 w 503534"/>
                <a:gd name="connsiteY116" fmla="*/ 138789 h 426987"/>
                <a:gd name="connsiteX117" fmla="*/ 445866 w 503534"/>
                <a:gd name="connsiteY117" fmla="*/ 137167 h 426987"/>
                <a:gd name="connsiteX118" fmla="*/ 445866 w 503534"/>
                <a:gd name="connsiteY118" fmla="*/ 135249 h 426987"/>
                <a:gd name="connsiteX119" fmla="*/ 446751 w 503534"/>
                <a:gd name="connsiteY119" fmla="*/ 134807 h 426987"/>
                <a:gd name="connsiteX120" fmla="*/ 448079 w 503534"/>
                <a:gd name="connsiteY120" fmla="*/ 134070 h 426987"/>
                <a:gd name="connsiteX121" fmla="*/ 448373 w 503534"/>
                <a:gd name="connsiteY121" fmla="*/ 132595 h 426987"/>
                <a:gd name="connsiteX122" fmla="*/ 449111 w 503534"/>
                <a:gd name="connsiteY122" fmla="*/ 130677 h 426987"/>
                <a:gd name="connsiteX123" fmla="*/ 449701 w 503534"/>
                <a:gd name="connsiteY123" fmla="*/ 129202 h 426987"/>
                <a:gd name="connsiteX124" fmla="*/ 450586 w 503534"/>
                <a:gd name="connsiteY124" fmla="*/ 128023 h 426987"/>
                <a:gd name="connsiteX125" fmla="*/ 450586 w 503534"/>
                <a:gd name="connsiteY125" fmla="*/ 126843 h 426987"/>
                <a:gd name="connsiteX126" fmla="*/ 450143 w 503534"/>
                <a:gd name="connsiteY126" fmla="*/ 124925 h 426987"/>
                <a:gd name="connsiteX127" fmla="*/ 449554 w 503534"/>
                <a:gd name="connsiteY127" fmla="*/ 123745 h 426987"/>
                <a:gd name="connsiteX128" fmla="*/ 449554 w 503534"/>
                <a:gd name="connsiteY128" fmla="*/ 122418 h 426987"/>
                <a:gd name="connsiteX129" fmla="*/ 450143 w 503534"/>
                <a:gd name="connsiteY129" fmla="*/ 120795 h 426987"/>
                <a:gd name="connsiteX130" fmla="*/ 450143 w 503534"/>
                <a:gd name="connsiteY130" fmla="*/ 117698 h 426987"/>
                <a:gd name="connsiteX131" fmla="*/ 448816 w 503534"/>
                <a:gd name="connsiteY131" fmla="*/ 115486 h 426987"/>
                <a:gd name="connsiteX132" fmla="*/ 447488 w 503534"/>
                <a:gd name="connsiteY132" fmla="*/ 114453 h 426987"/>
                <a:gd name="connsiteX133" fmla="*/ 447488 w 503534"/>
                <a:gd name="connsiteY133" fmla="*/ 113716 h 426987"/>
                <a:gd name="connsiteX134" fmla="*/ 448226 w 503534"/>
                <a:gd name="connsiteY134" fmla="*/ 112093 h 426987"/>
                <a:gd name="connsiteX135" fmla="*/ 448963 w 503534"/>
                <a:gd name="connsiteY135" fmla="*/ 110766 h 426987"/>
                <a:gd name="connsiteX136" fmla="*/ 448963 w 503534"/>
                <a:gd name="connsiteY136" fmla="*/ 108111 h 426987"/>
                <a:gd name="connsiteX137" fmla="*/ 447931 w 503534"/>
                <a:gd name="connsiteY137" fmla="*/ 105161 h 426987"/>
                <a:gd name="connsiteX138" fmla="*/ 447488 w 503534"/>
                <a:gd name="connsiteY138" fmla="*/ 100884 h 426987"/>
                <a:gd name="connsiteX139" fmla="*/ 447783 w 503534"/>
                <a:gd name="connsiteY139" fmla="*/ 96754 h 426987"/>
                <a:gd name="connsiteX140" fmla="*/ 446456 w 503534"/>
                <a:gd name="connsiteY140" fmla="*/ 94689 h 426987"/>
                <a:gd name="connsiteX141" fmla="*/ 426102 w 503534"/>
                <a:gd name="connsiteY141" fmla="*/ 94689 h 426987"/>
                <a:gd name="connsiteX142" fmla="*/ 425512 w 503534"/>
                <a:gd name="connsiteY142" fmla="*/ 94394 h 426987"/>
                <a:gd name="connsiteX143" fmla="*/ 421825 w 503534"/>
                <a:gd name="connsiteY143" fmla="*/ 89085 h 426987"/>
                <a:gd name="connsiteX144" fmla="*/ 418875 w 503534"/>
                <a:gd name="connsiteY144" fmla="*/ 85103 h 426987"/>
                <a:gd name="connsiteX145" fmla="*/ 415925 w 503534"/>
                <a:gd name="connsiteY145" fmla="*/ 82743 h 426987"/>
                <a:gd name="connsiteX146" fmla="*/ 409141 w 503534"/>
                <a:gd name="connsiteY146" fmla="*/ 79793 h 426987"/>
                <a:gd name="connsiteX147" fmla="*/ 405896 w 503534"/>
                <a:gd name="connsiteY147" fmla="*/ 78613 h 426987"/>
                <a:gd name="connsiteX148" fmla="*/ 403093 w 503534"/>
                <a:gd name="connsiteY148" fmla="*/ 76401 h 426987"/>
                <a:gd name="connsiteX149" fmla="*/ 400734 w 503534"/>
                <a:gd name="connsiteY149" fmla="*/ 74041 h 426987"/>
                <a:gd name="connsiteX150" fmla="*/ 400144 w 503534"/>
                <a:gd name="connsiteY150" fmla="*/ 70648 h 426987"/>
                <a:gd name="connsiteX151" fmla="*/ 399701 w 503534"/>
                <a:gd name="connsiteY151" fmla="*/ 69616 h 426987"/>
                <a:gd name="connsiteX152" fmla="*/ 399111 w 503534"/>
                <a:gd name="connsiteY152" fmla="*/ 68731 h 426987"/>
                <a:gd name="connsiteX153" fmla="*/ 398374 w 503534"/>
                <a:gd name="connsiteY153" fmla="*/ 68289 h 426987"/>
                <a:gd name="connsiteX154" fmla="*/ 397489 w 503534"/>
                <a:gd name="connsiteY154" fmla="*/ 68289 h 426987"/>
                <a:gd name="connsiteX155" fmla="*/ 389524 w 503534"/>
                <a:gd name="connsiteY155" fmla="*/ 64454 h 426987"/>
                <a:gd name="connsiteX156" fmla="*/ 386280 w 503534"/>
                <a:gd name="connsiteY156" fmla="*/ 63421 h 426987"/>
                <a:gd name="connsiteX157" fmla="*/ 383330 w 503534"/>
                <a:gd name="connsiteY157" fmla="*/ 64306 h 426987"/>
                <a:gd name="connsiteX158" fmla="*/ 382002 w 503534"/>
                <a:gd name="connsiteY158" fmla="*/ 64306 h 426987"/>
                <a:gd name="connsiteX159" fmla="*/ 379348 w 503534"/>
                <a:gd name="connsiteY159" fmla="*/ 63274 h 426987"/>
                <a:gd name="connsiteX160" fmla="*/ 376398 w 503534"/>
                <a:gd name="connsiteY160" fmla="*/ 64749 h 426987"/>
                <a:gd name="connsiteX161" fmla="*/ 375070 w 503534"/>
                <a:gd name="connsiteY161" fmla="*/ 64749 h 426987"/>
                <a:gd name="connsiteX162" fmla="*/ 373300 w 503534"/>
                <a:gd name="connsiteY162" fmla="*/ 64454 h 426987"/>
                <a:gd name="connsiteX163" fmla="*/ 371825 w 503534"/>
                <a:gd name="connsiteY163" fmla="*/ 63864 h 426987"/>
                <a:gd name="connsiteX164" fmla="*/ 367843 w 503534"/>
                <a:gd name="connsiteY164" fmla="*/ 60324 h 426987"/>
                <a:gd name="connsiteX165" fmla="*/ 364451 w 503534"/>
                <a:gd name="connsiteY165" fmla="*/ 58849 h 426987"/>
                <a:gd name="connsiteX166" fmla="*/ 362091 w 503534"/>
                <a:gd name="connsiteY166" fmla="*/ 57964 h 426987"/>
                <a:gd name="connsiteX167" fmla="*/ 357519 w 503534"/>
                <a:gd name="connsiteY167" fmla="*/ 56637 h 426987"/>
                <a:gd name="connsiteX168" fmla="*/ 352504 w 503534"/>
                <a:gd name="connsiteY168" fmla="*/ 55899 h 426987"/>
                <a:gd name="connsiteX169" fmla="*/ 349997 w 503534"/>
                <a:gd name="connsiteY169" fmla="*/ 55309 h 426987"/>
                <a:gd name="connsiteX170" fmla="*/ 348227 w 503534"/>
                <a:gd name="connsiteY170" fmla="*/ 54572 h 426987"/>
                <a:gd name="connsiteX171" fmla="*/ 347784 w 503534"/>
                <a:gd name="connsiteY171" fmla="*/ 54129 h 426987"/>
                <a:gd name="connsiteX172" fmla="*/ 347784 w 503534"/>
                <a:gd name="connsiteY172" fmla="*/ 51179 h 426987"/>
                <a:gd name="connsiteX173" fmla="*/ 347047 w 503534"/>
                <a:gd name="connsiteY173" fmla="*/ 50000 h 426987"/>
                <a:gd name="connsiteX174" fmla="*/ 345867 w 503534"/>
                <a:gd name="connsiteY174" fmla="*/ 48525 h 426987"/>
                <a:gd name="connsiteX175" fmla="*/ 344097 w 503534"/>
                <a:gd name="connsiteY175" fmla="*/ 47345 h 426987"/>
                <a:gd name="connsiteX176" fmla="*/ 336575 w 503534"/>
                <a:gd name="connsiteY176" fmla="*/ 47345 h 426987"/>
                <a:gd name="connsiteX177" fmla="*/ 333183 w 503534"/>
                <a:gd name="connsiteY177" fmla="*/ 46312 h 426987"/>
                <a:gd name="connsiteX178" fmla="*/ 324481 w 503534"/>
                <a:gd name="connsiteY178" fmla="*/ 46312 h 426987"/>
                <a:gd name="connsiteX179" fmla="*/ 322563 w 503534"/>
                <a:gd name="connsiteY179" fmla="*/ 47197 h 426987"/>
                <a:gd name="connsiteX180" fmla="*/ 321384 w 503534"/>
                <a:gd name="connsiteY180" fmla="*/ 48082 h 426987"/>
                <a:gd name="connsiteX181" fmla="*/ 320646 w 503534"/>
                <a:gd name="connsiteY181" fmla="*/ 51032 h 426987"/>
                <a:gd name="connsiteX182" fmla="*/ 320056 w 503534"/>
                <a:gd name="connsiteY182" fmla="*/ 51475 h 426987"/>
                <a:gd name="connsiteX183" fmla="*/ 314304 w 503534"/>
                <a:gd name="connsiteY183" fmla="*/ 51475 h 426987"/>
                <a:gd name="connsiteX184" fmla="*/ 308847 w 503534"/>
                <a:gd name="connsiteY184" fmla="*/ 51032 h 426987"/>
                <a:gd name="connsiteX185" fmla="*/ 301915 w 503534"/>
                <a:gd name="connsiteY185" fmla="*/ 51032 h 426987"/>
                <a:gd name="connsiteX186" fmla="*/ 296752 w 503534"/>
                <a:gd name="connsiteY186" fmla="*/ 52359 h 426987"/>
                <a:gd name="connsiteX187" fmla="*/ 292623 w 503534"/>
                <a:gd name="connsiteY187" fmla="*/ 54424 h 426987"/>
                <a:gd name="connsiteX188" fmla="*/ 288788 w 503534"/>
                <a:gd name="connsiteY188" fmla="*/ 56784 h 426987"/>
                <a:gd name="connsiteX189" fmla="*/ 284215 w 503534"/>
                <a:gd name="connsiteY189" fmla="*/ 60472 h 426987"/>
                <a:gd name="connsiteX190" fmla="*/ 282888 w 503534"/>
                <a:gd name="connsiteY190" fmla="*/ 62094 h 426987"/>
                <a:gd name="connsiteX191" fmla="*/ 280233 w 503534"/>
                <a:gd name="connsiteY191" fmla="*/ 68731 h 426987"/>
                <a:gd name="connsiteX192" fmla="*/ 279053 w 503534"/>
                <a:gd name="connsiteY192" fmla="*/ 69616 h 426987"/>
                <a:gd name="connsiteX193" fmla="*/ 277431 w 503534"/>
                <a:gd name="connsiteY193" fmla="*/ 70353 h 426987"/>
                <a:gd name="connsiteX194" fmla="*/ 275808 w 503534"/>
                <a:gd name="connsiteY194" fmla="*/ 70353 h 426987"/>
                <a:gd name="connsiteX195" fmla="*/ 272711 w 503534"/>
                <a:gd name="connsiteY195" fmla="*/ 71533 h 426987"/>
                <a:gd name="connsiteX196" fmla="*/ 268581 w 503534"/>
                <a:gd name="connsiteY196" fmla="*/ 73156 h 426987"/>
                <a:gd name="connsiteX197" fmla="*/ 265779 w 503534"/>
                <a:gd name="connsiteY197" fmla="*/ 73746 h 426987"/>
                <a:gd name="connsiteX198" fmla="*/ 258552 w 503534"/>
                <a:gd name="connsiteY198" fmla="*/ 73451 h 426987"/>
                <a:gd name="connsiteX199" fmla="*/ 259585 w 503534"/>
                <a:gd name="connsiteY199" fmla="*/ 78318 h 426987"/>
                <a:gd name="connsiteX200" fmla="*/ 261355 w 503534"/>
                <a:gd name="connsiteY200" fmla="*/ 85250 h 426987"/>
                <a:gd name="connsiteX201" fmla="*/ 261355 w 503534"/>
                <a:gd name="connsiteY201" fmla="*/ 88347 h 426987"/>
                <a:gd name="connsiteX202" fmla="*/ 260174 w 503534"/>
                <a:gd name="connsiteY202" fmla="*/ 89232 h 426987"/>
                <a:gd name="connsiteX203" fmla="*/ 254865 w 503534"/>
                <a:gd name="connsiteY203" fmla="*/ 89232 h 426987"/>
                <a:gd name="connsiteX204" fmla="*/ 252505 w 503534"/>
                <a:gd name="connsiteY204" fmla="*/ 88200 h 426987"/>
                <a:gd name="connsiteX205" fmla="*/ 256340 w 503534"/>
                <a:gd name="connsiteY205" fmla="*/ 87315 h 426987"/>
                <a:gd name="connsiteX206" fmla="*/ 258700 w 503534"/>
                <a:gd name="connsiteY206" fmla="*/ 85840 h 426987"/>
                <a:gd name="connsiteX207" fmla="*/ 254865 w 503534"/>
                <a:gd name="connsiteY207" fmla="*/ 85840 h 426987"/>
                <a:gd name="connsiteX208" fmla="*/ 244540 w 503534"/>
                <a:gd name="connsiteY208" fmla="*/ 87610 h 426987"/>
                <a:gd name="connsiteX209" fmla="*/ 213568 w 503534"/>
                <a:gd name="connsiteY209" fmla="*/ 94984 h 426987"/>
                <a:gd name="connsiteX210" fmla="*/ 202358 w 503534"/>
                <a:gd name="connsiteY210" fmla="*/ 94984 h 426987"/>
                <a:gd name="connsiteX211" fmla="*/ 185544 w 503534"/>
                <a:gd name="connsiteY211" fmla="*/ 91445 h 426987"/>
                <a:gd name="connsiteX212" fmla="*/ 180529 w 503534"/>
                <a:gd name="connsiteY212" fmla="*/ 89380 h 426987"/>
                <a:gd name="connsiteX213" fmla="*/ 170205 w 503534"/>
                <a:gd name="connsiteY213" fmla="*/ 83332 h 426987"/>
                <a:gd name="connsiteX214" fmla="*/ 165043 w 503534"/>
                <a:gd name="connsiteY214" fmla="*/ 79203 h 426987"/>
                <a:gd name="connsiteX215" fmla="*/ 161798 w 503534"/>
                <a:gd name="connsiteY215" fmla="*/ 73451 h 426987"/>
                <a:gd name="connsiteX216" fmla="*/ 160765 w 503534"/>
                <a:gd name="connsiteY216" fmla="*/ 72271 h 426987"/>
                <a:gd name="connsiteX217" fmla="*/ 159586 w 503534"/>
                <a:gd name="connsiteY217" fmla="*/ 71533 h 426987"/>
                <a:gd name="connsiteX218" fmla="*/ 155603 w 503534"/>
                <a:gd name="connsiteY218" fmla="*/ 70353 h 426987"/>
                <a:gd name="connsiteX219" fmla="*/ 148966 w 503534"/>
                <a:gd name="connsiteY219" fmla="*/ 69321 h 426987"/>
                <a:gd name="connsiteX220" fmla="*/ 142181 w 503534"/>
                <a:gd name="connsiteY220" fmla="*/ 68878 h 426987"/>
                <a:gd name="connsiteX221" fmla="*/ 139674 w 503534"/>
                <a:gd name="connsiteY221" fmla="*/ 68141 h 426987"/>
                <a:gd name="connsiteX222" fmla="*/ 134364 w 503534"/>
                <a:gd name="connsiteY222" fmla="*/ 65781 h 426987"/>
                <a:gd name="connsiteX223" fmla="*/ 132004 w 503534"/>
                <a:gd name="connsiteY223" fmla="*/ 63716 h 426987"/>
                <a:gd name="connsiteX224" fmla="*/ 130235 w 503534"/>
                <a:gd name="connsiteY224" fmla="*/ 60472 h 426987"/>
                <a:gd name="connsiteX225" fmla="*/ 128760 w 503534"/>
                <a:gd name="connsiteY225" fmla="*/ 57079 h 426987"/>
                <a:gd name="connsiteX226" fmla="*/ 127875 w 503534"/>
                <a:gd name="connsiteY226" fmla="*/ 53244 h 426987"/>
                <a:gd name="connsiteX227" fmla="*/ 127285 w 503534"/>
                <a:gd name="connsiteY227" fmla="*/ 49410 h 426987"/>
                <a:gd name="connsiteX228" fmla="*/ 126547 w 503534"/>
                <a:gd name="connsiteY228" fmla="*/ 41887 h 426987"/>
                <a:gd name="connsiteX229" fmla="*/ 126547 w 503534"/>
                <a:gd name="connsiteY229" fmla="*/ 40560 h 426987"/>
                <a:gd name="connsiteX230" fmla="*/ 125810 w 503534"/>
                <a:gd name="connsiteY230" fmla="*/ 40560 h 426987"/>
                <a:gd name="connsiteX231" fmla="*/ 120500 w 503534"/>
                <a:gd name="connsiteY231" fmla="*/ 41740 h 426987"/>
                <a:gd name="connsiteX232" fmla="*/ 119320 w 503534"/>
                <a:gd name="connsiteY232" fmla="*/ 41298 h 426987"/>
                <a:gd name="connsiteX233" fmla="*/ 114748 w 503534"/>
                <a:gd name="connsiteY233" fmla="*/ 35988 h 426987"/>
                <a:gd name="connsiteX234" fmla="*/ 113863 w 503534"/>
                <a:gd name="connsiteY234" fmla="*/ 35398 h 426987"/>
                <a:gd name="connsiteX235" fmla="*/ 111946 w 503534"/>
                <a:gd name="connsiteY235" fmla="*/ 35103 h 426987"/>
                <a:gd name="connsiteX236" fmla="*/ 110766 w 503534"/>
                <a:gd name="connsiteY236" fmla="*/ 34218 h 426987"/>
                <a:gd name="connsiteX237" fmla="*/ 109881 w 503534"/>
                <a:gd name="connsiteY237" fmla="*/ 32743 h 426987"/>
                <a:gd name="connsiteX238" fmla="*/ 109291 w 503534"/>
                <a:gd name="connsiteY238" fmla="*/ 31711 h 426987"/>
                <a:gd name="connsiteX239" fmla="*/ 104571 w 503534"/>
                <a:gd name="connsiteY239" fmla="*/ 28761 h 426987"/>
                <a:gd name="connsiteX240" fmla="*/ 103834 w 503534"/>
                <a:gd name="connsiteY240" fmla="*/ 27728 h 426987"/>
                <a:gd name="connsiteX241" fmla="*/ 103834 w 503534"/>
                <a:gd name="connsiteY241" fmla="*/ 26844 h 426987"/>
                <a:gd name="connsiteX242" fmla="*/ 104424 w 503534"/>
                <a:gd name="connsiteY242" fmla="*/ 25958 h 426987"/>
                <a:gd name="connsiteX243" fmla="*/ 105161 w 503534"/>
                <a:gd name="connsiteY243" fmla="*/ 25221 h 426987"/>
                <a:gd name="connsiteX244" fmla="*/ 107521 w 503534"/>
                <a:gd name="connsiteY244" fmla="*/ 24484 h 426987"/>
                <a:gd name="connsiteX245" fmla="*/ 110176 w 503534"/>
                <a:gd name="connsiteY245" fmla="*/ 23894 h 426987"/>
                <a:gd name="connsiteX246" fmla="*/ 111061 w 503534"/>
                <a:gd name="connsiteY246" fmla="*/ 23451 h 426987"/>
                <a:gd name="connsiteX247" fmla="*/ 111503 w 503534"/>
                <a:gd name="connsiteY247" fmla="*/ 22714 h 426987"/>
                <a:gd name="connsiteX248" fmla="*/ 111503 w 503534"/>
                <a:gd name="connsiteY248" fmla="*/ 21534 h 426987"/>
                <a:gd name="connsiteX249" fmla="*/ 111061 w 503534"/>
                <a:gd name="connsiteY249" fmla="*/ 20354 h 426987"/>
                <a:gd name="connsiteX250" fmla="*/ 107226 w 503534"/>
                <a:gd name="connsiteY250" fmla="*/ 18141 h 426987"/>
                <a:gd name="connsiteX251" fmla="*/ 106784 w 503534"/>
                <a:gd name="connsiteY251" fmla="*/ 17256 h 426987"/>
                <a:gd name="connsiteX252" fmla="*/ 106784 w 503534"/>
                <a:gd name="connsiteY252" fmla="*/ 14897 h 426987"/>
                <a:gd name="connsiteX253" fmla="*/ 107521 w 503534"/>
                <a:gd name="connsiteY253" fmla="*/ 14012 h 426987"/>
                <a:gd name="connsiteX254" fmla="*/ 110618 w 503534"/>
                <a:gd name="connsiteY254" fmla="*/ 12684 h 426987"/>
                <a:gd name="connsiteX255" fmla="*/ 112388 w 503534"/>
                <a:gd name="connsiteY255" fmla="*/ 11357 h 426987"/>
                <a:gd name="connsiteX256" fmla="*/ 111356 w 503534"/>
                <a:gd name="connsiteY256" fmla="*/ 9882 h 426987"/>
                <a:gd name="connsiteX257" fmla="*/ 107964 w 503534"/>
                <a:gd name="connsiteY257" fmla="*/ 6490 h 426987"/>
                <a:gd name="connsiteX258" fmla="*/ 103981 w 503534"/>
                <a:gd name="connsiteY258" fmla="*/ 2655 h 426987"/>
                <a:gd name="connsiteX259" fmla="*/ 101326 w 503534"/>
                <a:gd name="connsiteY259" fmla="*/ 2655 h 426987"/>
                <a:gd name="connsiteX260" fmla="*/ 98229 w 503534"/>
                <a:gd name="connsiteY260" fmla="*/ 3687 h 426987"/>
                <a:gd name="connsiteX261" fmla="*/ 93215 w 503534"/>
                <a:gd name="connsiteY261" fmla="*/ 6932 h 426987"/>
                <a:gd name="connsiteX262" fmla="*/ 90412 w 503534"/>
                <a:gd name="connsiteY262" fmla="*/ 8259 h 426987"/>
                <a:gd name="connsiteX263" fmla="*/ 86872 w 503534"/>
                <a:gd name="connsiteY263" fmla="*/ 10472 h 426987"/>
                <a:gd name="connsiteX264" fmla="*/ 82890 w 503534"/>
                <a:gd name="connsiteY264" fmla="*/ 12979 h 426987"/>
                <a:gd name="connsiteX265" fmla="*/ 79645 w 503534"/>
                <a:gd name="connsiteY265" fmla="*/ 15634 h 426987"/>
                <a:gd name="connsiteX266" fmla="*/ 77581 w 503534"/>
                <a:gd name="connsiteY266" fmla="*/ 17847 h 426987"/>
                <a:gd name="connsiteX267" fmla="*/ 74040 w 503534"/>
                <a:gd name="connsiteY267" fmla="*/ 18879 h 426987"/>
                <a:gd name="connsiteX268" fmla="*/ 72271 w 503534"/>
                <a:gd name="connsiteY268" fmla="*/ 20796 h 426987"/>
                <a:gd name="connsiteX269" fmla="*/ 66371 w 503534"/>
                <a:gd name="connsiteY269" fmla="*/ 26401 h 426987"/>
                <a:gd name="connsiteX270" fmla="*/ 64748 w 503534"/>
                <a:gd name="connsiteY270" fmla="*/ 26401 h 426987"/>
                <a:gd name="connsiteX271" fmla="*/ 60176 w 503534"/>
                <a:gd name="connsiteY271" fmla="*/ 26106 h 426987"/>
                <a:gd name="connsiteX272" fmla="*/ 56342 w 503534"/>
                <a:gd name="connsiteY272" fmla="*/ 27433 h 426987"/>
                <a:gd name="connsiteX273" fmla="*/ 54867 w 503534"/>
                <a:gd name="connsiteY273" fmla="*/ 27138 h 426987"/>
                <a:gd name="connsiteX274" fmla="*/ 49852 w 503534"/>
                <a:gd name="connsiteY274" fmla="*/ 26253 h 426987"/>
                <a:gd name="connsiteX275" fmla="*/ 40855 w 503534"/>
                <a:gd name="connsiteY275" fmla="*/ 24336 h 426987"/>
                <a:gd name="connsiteX276" fmla="*/ 38348 w 503534"/>
                <a:gd name="connsiteY276" fmla="*/ 23304 h 426987"/>
                <a:gd name="connsiteX277" fmla="*/ 35988 w 503534"/>
                <a:gd name="connsiteY277" fmla="*/ 20501 h 426987"/>
                <a:gd name="connsiteX278" fmla="*/ 34513 w 503534"/>
                <a:gd name="connsiteY278" fmla="*/ 19174 h 426987"/>
                <a:gd name="connsiteX279" fmla="*/ 32448 w 503534"/>
                <a:gd name="connsiteY279" fmla="*/ 17551 h 426987"/>
                <a:gd name="connsiteX280" fmla="*/ 30678 w 503534"/>
                <a:gd name="connsiteY280" fmla="*/ 16961 h 426987"/>
                <a:gd name="connsiteX281" fmla="*/ 29351 w 503534"/>
                <a:gd name="connsiteY281" fmla="*/ 15782 h 426987"/>
                <a:gd name="connsiteX282" fmla="*/ 28613 w 503534"/>
                <a:gd name="connsiteY282" fmla="*/ 14012 h 426987"/>
                <a:gd name="connsiteX283" fmla="*/ 27581 w 503534"/>
                <a:gd name="connsiteY283" fmla="*/ 12389 h 426987"/>
                <a:gd name="connsiteX284" fmla="*/ 25663 w 503534"/>
                <a:gd name="connsiteY284" fmla="*/ 10472 h 426987"/>
                <a:gd name="connsiteX285" fmla="*/ 21386 w 503534"/>
                <a:gd name="connsiteY285" fmla="*/ 4130 h 426987"/>
                <a:gd name="connsiteX286" fmla="*/ 20796 w 503534"/>
                <a:gd name="connsiteY286" fmla="*/ 3540 h 426987"/>
                <a:gd name="connsiteX287" fmla="*/ 19911 w 503534"/>
                <a:gd name="connsiteY287" fmla="*/ 3540 h 426987"/>
                <a:gd name="connsiteX288" fmla="*/ 18436 w 503534"/>
                <a:gd name="connsiteY288" fmla="*/ 2655 h 426987"/>
                <a:gd name="connsiteX289" fmla="*/ 14897 w 503534"/>
                <a:gd name="connsiteY289" fmla="*/ 0 h 426987"/>
                <a:gd name="connsiteX290" fmla="*/ 13126 w 503534"/>
                <a:gd name="connsiteY290" fmla="*/ 1180 h 426987"/>
                <a:gd name="connsiteX291" fmla="*/ 11504 w 503534"/>
                <a:gd name="connsiteY291" fmla="*/ 3097 h 426987"/>
                <a:gd name="connsiteX292" fmla="*/ 9734 w 503534"/>
                <a:gd name="connsiteY292" fmla="*/ 10619 h 426987"/>
                <a:gd name="connsiteX293" fmla="*/ 8259 w 503534"/>
                <a:gd name="connsiteY293" fmla="*/ 11357 h 426987"/>
                <a:gd name="connsiteX294" fmla="*/ 5752 w 503534"/>
                <a:gd name="connsiteY294" fmla="*/ 11357 h 426987"/>
                <a:gd name="connsiteX295" fmla="*/ 2655 w 503534"/>
                <a:gd name="connsiteY295" fmla="*/ 11062 h 426987"/>
                <a:gd name="connsiteX296" fmla="*/ 590 w 503534"/>
                <a:gd name="connsiteY296" fmla="*/ 11504 h 426987"/>
                <a:gd name="connsiteX297" fmla="*/ 0 w 503534"/>
                <a:gd name="connsiteY297" fmla="*/ 11947 h 426987"/>
                <a:gd name="connsiteX298" fmla="*/ 295 w 503534"/>
                <a:gd name="connsiteY298" fmla="*/ 12684 h 426987"/>
                <a:gd name="connsiteX299" fmla="*/ 885 w 503534"/>
                <a:gd name="connsiteY299" fmla="*/ 13864 h 426987"/>
                <a:gd name="connsiteX300" fmla="*/ 1327 w 503534"/>
                <a:gd name="connsiteY300" fmla="*/ 15487 h 426987"/>
                <a:gd name="connsiteX301" fmla="*/ 1327 w 503534"/>
                <a:gd name="connsiteY301" fmla="*/ 16814 h 426987"/>
                <a:gd name="connsiteX302" fmla="*/ 2507 w 503534"/>
                <a:gd name="connsiteY302" fmla="*/ 17994 h 426987"/>
                <a:gd name="connsiteX303" fmla="*/ 3982 w 503534"/>
                <a:gd name="connsiteY303" fmla="*/ 19026 h 426987"/>
                <a:gd name="connsiteX304" fmla="*/ 3982 w 503534"/>
                <a:gd name="connsiteY304" fmla="*/ 21681 h 426987"/>
                <a:gd name="connsiteX305" fmla="*/ 3540 w 503534"/>
                <a:gd name="connsiteY305" fmla="*/ 22861 h 426987"/>
                <a:gd name="connsiteX306" fmla="*/ 3097 w 503534"/>
                <a:gd name="connsiteY306" fmla="*/ 23599 h 426987"/>
                <a:gd name="connsiteX307" fmla="*/ 3835 w 503534"/>
                <a:gd name="connsiteY307" fmla="*/ 25369 h 426987"/>
                <a:gd name="connsiteX308" fmla="*/ 5457 w 503534"/>
                <a:gd name="connsiteY308" fmla="*/ 27581 h 426987"/>
                <a:gd name="connsiteX309" fmla="*/ 6490 w 503534"/>
                <a:gd name="connsiteY309" fmla="*/ 28466 h 426987"/>
                <a:gd name="connsiteX310" fmla="*/ 6047 w 503534"/>
                <a:gd name="connsiteY310" fmla="*/ 32596 h 426987"/>
                <a:gd name="connsiteX311" fmla="*/ 6637 w 503534"/>
                <a:gd name="connsiteY311" fmla="*/ 34365 h 426987"/>
                <a:gd name="connsiteX312" fmla="*/ 7080 w 503534"/>
                <a:gd name="connsiteY312" fmla="*/ 36873 h 426987"/>
                <a:gd name="connsiteX313" fmla="*/ 7080 w 503534"/>
                <a:gd name="connsiteY313" fmla="*/ 42035 h 426987"/>
                <a:gd name="connsiteX314" fmla="*/ 7669 w 503534"/>
                <a:gd name="connsiteY314" fmla="*/ 42330 h 426987"/>
                <a:gd name="connsiteX315" fmla="*/ 9144 w 503534"/>
                <a:gd name="connsiteY315" fmla="*/ 42330 h 426987"/>
                <a:gd name="connsiteX316" fmla="*/ 10619 w 503534"/>
                <a:gd name="connsiteY316" fmla="*/ 42920 h 426987"/>
                <a:gd name="connsiteX317" fmla="*/ 11062 w 503534"/>
                <a:gd name="connsiteY317" fmla="*/ 43658 h 426987"/>
                <a:gd name="connsiteX318" fmla="*/ 11062 w 503534"/>
                <a:gd name="connsiteY318" fmla="*/ 44100 h 426987"/>
                <a:gd name="connsiteX319" fmla="*/ 9292 w 503534"/>
                <a:gd name="connsiteY319" fmla="*/ 46017 h 426987"/>
                <a:gd name="connsiteX320" fmla="*/ 9292 w 503534"/>
                <a:gd name="connsiteY320" fmla="*/ 47345 h 426987"/>
                <a:gd name="connsiteX321" fmla="*/ 8407 w 503534"/>
                <a:gd name="connsiteY321" fmla="*/ 49262 h 426987"/>
                <a:gd name="connsiteX322" fmla="*/ 7965 w 503534"/>
                <a:gd name="connsiteY322" fmla="*/ 50442 h 426987"/>
                <a:gd name="connsiteX323" fmla="*/ 6342 w 503534"/>
                <a:gd name="connsiteY323" fmla="*/ 52507 h 426987"/>
                <a:gd name="connsiteX324" fmla="*/ 5309 w 503534"/>
                <a:gd name="connsiteY324" fmla="*/ 54719 h 426987"/>
                <a:gd name="connsiteX325" fmla="*/ 4867 w 503534"/>
                <a:gd name="connsiteY325" fmla="*/ 56489 h 426987"/>
                <a:gd name="connsiteX326" fmla="*/ 5162 w 503534"/>
                <a:gd name="connsiteY326" fmla="*/ 57374 h 426987"/>
                <a:gd name="connsiteX327" fmla="*/ 8112 w 503534"/>
                <a:gd name="connsiteY327" fmla="*/ 57669 h 426987"/>
                <a:gd name="connsiteX328" fmla="*/ 9734 w 503534"/>
                <a:gd name="connsiteY328" fmla="*/ 58997 h 426987"/>
                <a:gd name="connsiteX329" fmla="*/ 14011 w 503534"/>
                <a:gd name="connsiteY329" fmla="*/ 61504 h 426987"/>
                <a:gd name="connsiteX330" fmla="*/ 14749 w 503534"/>
                <a:gd name="connsiteY330" fmla="*/ 62536 h 426987"/>
                <a:gd name="connsiteX331" fmla="*/ 13569 w 503534"/>
                <a:gd name="connsiteY331" fmla="*/ 64159 h 426987"/>
                <a:gd name="connsiteX332" fmla="*/ 13569 w 503534"/>
                <a:gd name="connsiteY332" fmla="*/ 64749 h 426987"/>
                <a:gd name="connsiteX333" fmla="*/ 14159 w 503534"/>
                <a:gd name="connsiteY333" fmla="*/ 65634 h 426987"/>
                <a:gd name="connsiteX334" fmla="*/ 14454 w 503534"/>
                <a:gd name="connsiteY334" fmla="*/ 67109 h 426987"/>
                <a:gd name="connsiteX335" fmla="*/ 14454 w 503534"/>
                <a:gd name="connsiteY335" fmla="*/ 70796 h 426987"/>
                <a:gd name="connsiteX336" fmla="*/ 15192 w 503534"/>
                <a:gd name="connsiteY336" fmla="*/ 71091 h 426987"/>
                <a:gd name="connsiteX337" fmla="*/ 18142 w 503534"/>
                <a:gd name="connsiteY337" fmla="*/ 73156 h 426987"/>
                <a:gd name="connsiteX338" fmla="*/ 20206 w 503534"/>
                <a:gd name="connsiteY338" fmla="*/ 75221 h 426987"/>
                <a:gd name="connsiteX339" fmla="*/ 20206 w 503534"/>
                <a:gd name="connsiteY339" fmla="*/ 75811 h 426987"/>
                <a:gd name="connsiteX340" fmla="*/ 19321 w 503534"/>
                <a:gd name="connsiteY340" fmla="*/ 77433 h 426987"/>
                <a:gd name="connsiteX341" fmla="*/ 19321 w 503534"/>
                <a:gd name="connsiteY341" fmla="*/ 79940 h 426987"/>
                <a:gd name="connsiteX342" fmla="*/ 20354 w 503534"/>
                <a:gd name="connsiteY342" fmla="*/ 82005 h 426987"/>
                <a:gd name="connsiteX343" fmla="*/ 22566 w 503534"/>
                <a:gd name="connsiteY343" fmla="*/ 89970 h 426987"/>
                <a:gd name="connsiteX344" fmla="*/ 23746 w 503534"/>
                <a:gd name="connsiteY344" fmla="*/ 91002 h 426987"/>
                <a:gd name="connsiteX345" fmla="*/ 25221 w 503534"/>
                <a:gd name="connsiteY345" fmla="*/ 91887 h 426987"/>
                <a:gd name="connsiteX346" fmla="*/ 26253 w 503534"/>
                <a:gd name="connsiteY346" fmla="*/ 93067 h 426987"/>
                <a:gd name="connsiteX347" fmla="*/ 26696 w 503534"/>
                <a:gd name="connsiteY347" fmla="*/ 94247 h 426987"/>
                <a:gd name="connsiteX348" fmla="*/ 26696 w 503534"/>
                <a:gd name="connsiteY348" fmla="*/ 98229 h 426987"/>
                <a:gd name="connsiteX349" fmla="*/ 27138 w 503534"/>
                <a:gd name="connsiteY349" fmla="*/ 99852 h 426987"/>
                <a:gd name="connsiteX350" fmla="*/ 27876 w 503534"/>
                <a:gd name="connsiteY350" fmla="*/ 101032 h 426987"/>
                <a:gd name="connsiteX351" fmla="*/ 28613 w 503534"/>
                <a:gd name="connsiteY351" fmla="*/ 101621 h 426987"/>
                <a:gd name="connsiteX352" fmla="*/ 29793 w 503534"/>
                <a:gd name="connsiteY352" fmla="*/ 101621 h 426987"/>
                <a:gd name="connsiteX353" fmla="*/ 31120 w 503534"/>
                <a:gd name="connsiteY353" fmla="*/ 101917 h 426987"/>
                <a:gd name="connsiteX354" fmla="*/ 32005 w 503534"/>
                <a:gd name="connsiteY354" fmla="*/ 103096 h 426987"/>
                <a:gd name="connsiteX355" fmla="*/ 34808 w 503534"/>
                <a:gd name="connsiteY355" fmla="*/ 112093 h 426987"/>
                <a:gd name="connsiteX356" fmla="*/ 35103 w 503534"/>
                <a:gd name="connsiteY356" fmla="*/ 113273 h 426987"/>
                <a:gd name="connsiteX357" fmla="*/ 36283 w 503534"/>
                <a:gd name="connsiteY357" fmla="*/ 113716 h 426987"/>
                <a:gd name="connsiteX358" fmla="*/ 38200 w 503534"/>
                <a:gd name="connsiteY358" fmla="*/ 113716 h 426987"/>
                <a:gd name="connsiteX359" fmla="*/ 40265 w 503534"/>
                <a:gd name="connsiteY359" fmla="*/ 114453 h 426987"/>
                <a:gd name="connsiteX360" fmla="*/ 42478 w 503534"/>
                <a:gd name="connsiteY360" fmla="*/ 115928 h 426987"/>
                <a:gd name="connsiteX361" fmla="*/ 44542 w 503534"/>
                <a:gd name="connsiteY361" fmla="*/ 118583 h 426987"/>
                <a:gd name="connsiteX362" fmla="*/ 45870 w 503534"/>
                <a:gd name="connsiteY362" fmla="*/ 119026 h 426987"/>
                <a:gd name="connsiteX363" fmla="*/ 50147 w 503534"/>
                <a:gd name="connsiteY363" fmla="*/ 118583 h 426987"/>
                <a:gd name="connsiteX364" fmla="*/ 56046 w 503534"/>
                <a:gd name="connsiteY364" fmla="*/ 119026 h 426987"/>
                <a:gd name="connsiteX365" fmla="*/ 58849 w 503534"/>
                <a:gd name="connsiteY365" fmla="*/ 120500 h 426987"/>
                <a:gd name="connsiteX366" fmla="*/ 58554 w 503534"/>
                <a:gd name="connsiteY366" fmla="*/ 121385 h 426987"/>
                <a:gd name="connsiteX367" fmla="*/ 56489 w 503534"/>
                <a:gd name="connsiteY367" fmla="*/ 122418 h 426987"/>
                <a:gd name="connsiteX368" fmla="*/ 52802 w 503534"/>
                <a:gd name="connsiteY368" fmla="*/ 123598 h 426987"/>
                <a:gd name="connsiteX369" fmla="*/ 51622 w 503534"/>
                <a:gd name="connsiteY369" fmla="*/ 125515 h 426987"/>
                <a:gd name="connsiteX370" fmla="*/ 51032 w 503534"/>
                <a:gd name="connsiteY370" fmla="*/ 128023 h 426987"/>
                <a:gd name="connsiteX371" fmla="*/ 51032 w 503534"/>
                <a:gd name="connsiteY371" fmla="*/ 129497 h 426987"/>
                <a:gd name="connsiteX372" fmla="*/ 52064 w 503534"/>
                <a:gd name="connsiteY372" fmla="*/ 130972 h 426987"/>
                <a:gd name="connsiteX373" fmla="*/ 54719 w 503534"/>
                <a:gd name="connsiteY373" fmla="*/ 134070 h 426987"/>
                <a:gd name="connsiteX374" fmla="*/ 54719 w 503534"/>
                <a:gd name="connsiteY374" fmla="*/ 135102 h 426987"/>
                <a:gd name="connsiteX375" fmla="*/ 55309 w 503534"/>
                <a:gd name="connsiteY375" fmla="*/ 136577 h 426987"/>
                <a:gd name="connsiteX376" fmla="*/ 55752 w 503534"/>
                <a:gd name="connsiteY376" fmla="*/ 137609 h 426987"/>
                <a:gd name="connsiteX377" fmla="*/ 55162 w 503534"/>
                <a:gd name="connsiteY377" fmla="*/ 139674 h 426987"/>
                <a:gd name="connsiteX378" fmla="*/ 52802 w 503534"/>
                <a:gd name="connsiteY378" fmla="*/ 141002 h 426987"/>
                <a:gd name="connsiteX379" fmla="*/ 49704 w 503534"/>
                <a:gd name="connsiteY379" fmla="*/ 142477 h 426987"/>
                <a:gd name="connsiteX380" fmla="*/ 43362 w 503534"/>
                <a:gd name="connsiteY380" fmla="*/ 149261 h 426987"/>
                <a:gd name="connsiteX381" fmla="*/ 42920 w 503534"/>
                <a:gd name="connsiteY381" fmla="*/ 150736 h 426987"/>
                <a:gd name="connsiteX382" fmla="*/ 42920 w 503534"/>
                <a:gd name="connsiteY382" fmla="*/ 154718 h 426987"/>
                <a:gd name="connsiteX383" fmla="*/ 42330 w 503534"/>
                <a:gd name="connsiteY383" fmla="*/ 155898 h 426987"/>
                <a:gd name="connsiteX384" fmla="*/ 40265 w 503534"/>
                <a:gd name="connsiteY384" fmla="*/ 155898 h 426987"/>
                <a:gd name="connsiteX385" fmla="*/ 38643 w 503534"/>
                <a:gd name="connsiteY385" fmla="*/ 155603 h 426987"/>
                <a:gd name="connsiteX386" fmla="*/ 38643 w 503534"/>
                <a:gd name="connsiteY386" fmla="*/ 157078 h 426987"/>
                <a:gd name="connsiteX387" fmla="*/ 37610 w 503534"/>
                <a:gd name="connsiteY387" fmla="*/ 158996 h 426987"/>
                <a:gd name="connsiteX388" fmla="*/ 37020 w 503534"/>
                <a:gd name="connsiteY388" fmla="*/ 160618 h 426987"/>
                <a:gd name="connsiteX389" fmla="*/ 39380 w 503534"/>
                <a:gd name="connsiteY389" fmla="*/ 164453 h 426987"/>
                <a:gd name="connsiteX390" fmla="*/ 39822 w 503534"/>
                <a:gd name="connsiteY390" fmla="*/ 166518 h 426987"/>
                <a:gd name="connsiteX391" fmla="*/ 39380 w 503534"/>
                <a:gd name="connsiteY391" fmla="*/ 168435 h 426987"/>
                <a:gd name="connsiteX392" fmla="*/ 37168 w 503534"/>
                <a:gd name="connsiteY392" fmla="*/ 171680 h 426987"/>
                <a:gd name="connsiteX393" fmla="*/ 35840 w 503534"/>
                <a:gd name="connsiteY393" fmla="*/ 173892 h 426987"/>
                <a:gd name="connsiteX394" fmla="*/ 36135 w 503534"/>
                <a:gd name="connsiteY394" fmla="*/ 174335 h 426987"/>
                <a:gd name="connsiteX395" fmla="*/ 37758 w 503534"/>
                <a:gd name="connsiteY395" fmla="*/ 175220 h 426987"/>
                <a:gd name="connsiteX396" fmla="*/ 43067 w 503534"/>
                <a:gd name="connsiteY396" fmla="*/ 182152 h 426987"/>
                <a:gd name="connsiteX397" fmla="*/ 44690 w 503534"/>
                <a:gd name="connsiteY397" fmla="*/ 184659 h 426987"/>
                <a:gd name="connsiteX398" fmla="*/ 46902 w 503534"/>
                <a:gd name="connsiteY398" fmla="*/ 184069 h 426987"/>
                <a:gd name="connsiteX399" fmla="*/ 47787 w 503534"/>
                <a:gd name="connsiteY399" fmla="*/ 184069 h 426987"/>
                <a:gd name="connsiteX400" fmla="*/ 48377 w 503534"/>
                <a:gd name="connsiteY400" fmla="*/ 184511 h 426987"/>
                <a:gd name="connsiteX401" fmla="*/ 48820 w 503534"/>
                <a:gd name="connsiteY401" fmla="*/ 185397 h 426987"/>
                <a:gd name="connsiteX402" fmla="*/ 48820 w 503534"/>
                <a:gd name="connsiteY402" fmla="*/ 186429 h 426987"/>
                <a:gd name="connsiteX403" fmla="*/ 48229 w 503534"/>
                <a:gd name="connsiteY403" fmla="*/ 188051 h 426987"/>
                <a:gd name="connsiteX404" fmla="*/ 51032 w 503534"/>
                <a:gd name="connsiteY404" fmla="*/ 188641 h 426987"/>
                <a:gd name="connsiteX405" fmla="*/ 52064 w 503534"/>
                <a:gd name="connsiteY405" fmla="*/ 190264 h 426987"/>
                <a:gd name="connsiteX406" fmla="*/ 55309 w 503534"/>
                <a:gd name="connsiteY406" fmla="*/ 195721 h 426987"/>
                <a:gd name="connsiteX407" fmla="*/ 55309 w 503534"/>
                <a:gd name="connsiteY407" fmla="*/ 197343 h 426987"/>
                <a:gd name="connsiteX408" fmla="*/ 53539 w 503534"/>
                <a:gd name="connsiteY408" fmla="*/ 199851 h 426987"/>
                <a:gd name="connsiteX409" fmla="*/ 53539 w 503534"/>
                <a:gd name="connsiteY409" fmla="*/ 201473 h 426987"/>
                <a:gd name="connsiteX410" fmla="*/ 53834 w 503534"/>
                <a:gd name="connsiteY410" fmla="*/ 202948 h 426987"/>
                <a:gd name="connsiteX411" fmla="*/ 54277 w 503534"/>
                <a:gd name="connsiteY411" fmla="*/ 203538 h 426987"/>
                <a:gd name="connsiteX412" fmla="*/ 59144 w 503534"/>
                <a:gd name="connsiteY412" fmla="*/ 203538 h 426987"/>
                <a:gd name="connsiteX413" fmla="*/ 61209 w 503534"/>
                <a:gd name="connsiteY413" fmla="*/ 204423 h 426987"/>
                <a:gd name="connsiteX414" fmla="*/ 66223 w 503534"/>
                <a:gd name="connsiteY414" fmla="*/ 207225 h 426987"/>
                <a:gd name="connsiteX415" fmla="*/ 71976 w 503534"/>
                <a:gd name="connsiteY415" fmla="*/ 211502 h 426987"/>
                <a:gd name="connsiteX416" fmla="*/ 76695 w 503534"/>
                <a:gd name="connsiteY416" fmla="*/ 215042 h 426987"/>
                <a:gd name="connsiteX417" fmla="*/ 80678 w 503534"/>
                <a:gd name="connsiteY417" fmla="*/ 217992 h 426987"/>
                <a:gd name="connsiteX418" fmla="*/ 84955 w 503534"/>
                <a:gd name="connsiteY418" fmla="*/ 217992 h 426987"/>
                <a:gd name="connsiteX419" fmla="*/ 86135 w 503534"/>
                <a:gd name="connsiteY419" fmla="*/ 218287 h 426987"/>
                <a:gd name="connsiteX420" fmla="*/ 87167 w 503534"/>
                <a:gd name="connsiteY420" fmla="*/ 219172 h 426987"/>
                <a:gd name="connsiteX421" fmla="*/ 88347 w 503534"/>
                <a:gd name="connsiteY421" fmla="*/ 221532 h 426987"/>
                <a:gd name="connsiteX422" fmla="*/ 90855 w 503534"/>
                <a:gd name="connsiteY422" fmla="*/ 226989 h 426987"/>
                <a:gd name="connsiteX423" fmla="*/ 92919 w 503534"/>
                <a:gd name="connsiteY423" fmla="*/ 228759 h 426987"/>
                <a:gd name="connsiteX424" fmla="*/ 96164 w 503534"/>
                <a:gd name="connsiteY424" fmla="*/ 233184 h 426987"/>
                <a:gd name="connsiteX425" fmla="*/ 99114 w 503534"/>
                <a:gd name="connsiteY425" fmla="*/ 237313 h 426987"/>
                <a:gd name="connsiteX426" fmla="*/ 97197 w 503534"/>
                <a:gd name="connsiteY426" fmla="*/ 242918 h 426987"/>
                <a:gd name="connsiteX427" fmla="*/ 95279 w 503534"/>
                <a:gd name="connsiteY427" fmla="*/ 248670 h 426987"/>
                <a:gd name="connsiteX428" fmla="*/ 95279 w 503534"/>
                <a:gd name="connsiteY428" fmla="*/ 260027 h 426987"/>
                <a:gd name="connsiteX429" fmla="*/ 99409 w 503534"/>
                <a:gd name="connsiteY429" fmla="*/ 260027 h 426987"/>
                <a:gd name="connsiteX430" fmla="*/ 103981 w 503534"/>
                <a:gd name="connsiteY430" fmla="*/ 260322 h 426987"/>
                <a:gd name="connsiteX431" fmla="*/ 103981 w 503534"/>
                <a:gd name="connsiteY431" fmla="*/ 275366 h 426987"/>
                <a:gd name="connsiteX432" fmla="*/ 105456 w 503534"/>
                <a:gd name="connsiteY432" fmla="*/ 275661 h 426987"/>
                <a:gd name="connsiteX433" fmla="*/ 107521 w 503534"/>
                <a:gd name="connsiteY433" fmla="*/ 276841 h 426987"/>
                <a:gd name="connsiteX434" fmla="*/ 108406 w 503534"/>
                <a:gd name="connsiteY434" fmla="*/ 278611 h 426987"/>
                <a:gd name="connsiteX435" fmla="*/ 109586 w 503534"/>
                <a:gd name="connsiteY435" fmla="*/ 279644 h 426987"/>
                <a:gd name="connsiteX436" fmla="*/ 110913 w 503534"/>
                <a:gd name="connsiteY436" fmla="*/ 279644 h 426987"/>
                <a:gd name="connsiteX437" fmla="*/ 112241 w 503534"/>
                <a:gd name="connsiteY437" fmla="*/ 280676 h 426987"/>
                <a:gd name="connsiteX438" fmla="*/ 113568 w 503534"/>
                <a:gd name="connsiteY438" fmla="*/ 282298 h 426987"/>
                <a:gd name="connsiteX439" fmla="*/ 114011 w 503534"/>
                <a:gd name="connsiteY439" fmla="*/ 283478 h 426987"/>
                <a:gd name="connsiteX440" fmla="*/ 113716 w 503534"/>
                <a:gd name="connsiteY440" fmla="*/ 284363 h 426987"/>
                <a:gd name="connsiteX441" fmla="*/ 114011 w 503534"/>
                <a:gd name="connsiteY441" fmla="*/ 285838 h 426987"/>
                <a:gd name="connsiteX442" fmla="*/ 114896 w 503534"/>
                <a:gd name="connsiteY442" fmla="*/ 287903 h 426987"/>
                <a:gd name="connsiteX443" fmla="*/ 116076 w 503534"/>
                <a:gd name="connsiteY443" fmla="*/ 288935 h 426987"/>
                <a:gd name="connsiteX444" fmla="*/ 117845 w 503534"/>
                <a:gd name="connsiteY444" fmla="*/ 290115 h 426987"/>
                <a:gd name="connsiteX445" fmla="*/ 119173 w 503534"/>
                <a:gd name="connsiteY445" fmla="*/ 289820 h 426987"/>
                <a:gd name="connsiteX446" fmla="*/ 121090 w 503534"/>
                <a:gd name="connsiteY446" fmla="*/ 288345 h 426987"/>
                <a:gd name="connsiteX447" fmla="*/ 125368 w 503534"/>
                <a:gd name="connsiteY447" fmla="*/ 288345 h 426987"/>
                <a:gd name="connsiteX448" fmla="*/ 126400 w 503534"/>
                <a:gd name="connsiteY448" fmla="*/ 287313 h 426987"/>
                <a:gd name="connsiteX449" fmla="*/ 127727 w 503534"/>
                <a:gd name="connsiteY449" fmla="*/ 285691 h 426987"/>
                <a:gd name="connsiteX450" fmla="*/ 127432 w 503534"/>
                <a:gd name="connsiteY450" fmla="*/ 282298 h 426987"/>
                <a:gd name="connsiteX451" fmla="*/ 126990 w 503534"/>
                <a:gd name="connsiteY451" fmla="*/ 279791 h 426987"/>
                <a:gd name="connsiteX452" fmla="*/ 127727 w 503534"/>
                <a:gd name="connsiteY452" fmla="*/ 277873 h 426987"/>
                <a:gd name="connsiteX453" fmla="*/ 130825 w 503534"/>
                <a:gd name="connsiteY453" fmla="*/ 276399 h 426987"/>
                <a:gd name="connsiteX454" fmla="*/ 129940 w 503534"/>
                <a:gd name="connsiteY454" fmla="*/ 274776 h 426987"/>
                <a:gd name="connsiteX455" fmla="*/ 133332 w 503534"/>
                <a:gd name="connsiteY455" fmla="*/ 274776 h 426987"/>
                <a:gd name="connsiteX456" fmla="*/ 135839 w 503534"/>
                <a:gd name="connsiteY456" fmla="*/ 275809 h 426987"/>
                <a:gd name="connsiteX457" fmla="*/ 136429 w 503534"/>
                <a:gd name="connsiteY457" fmla="*/ 277579 h 426987"/>
                <a:gd name="connsiteX458" fmla="*/ 134954 w 503534"/>
                <a:gd name="connsiteY458" fmla="*/ 278611 h 426987"/>
                <a:gd name="connsiteX459" fmla="*/ 132447 w 503534"/>
                <a:gd name="connsiteY459" fmla="*/ 277726 h 426987"/>
                <a:gd name="connsiteX460" fmla="*/ 131267 w 503534"/>
                <a:gd name="connsiteY460" fmla="*/ 278021 h 426987"/>
                <a:gd name="connsiteX461" fmla="*/ 130087 w 503534"/>
                <a:gd name="connsiteY461" fmla="*/ 278758 h 426987"/>
                <a:gd name="connsiteX462" fmla="*/ 130825 w 503534"/>
                <a:gd name="connsiteY462" fmla="*/ 279938 h 426987"/>
                <a:gd name="connsiteX463" fmla="*/ 131562 w 503534"/>
                <a:gd name="connsiteY463" fmla="*/ 280676 h 426987"/>
                <a:gd name="connsiteX464" fmla="*/ 141444 w 503534"/>
                <a:gd name="connsiteY464" fmla="*/ 285691 h 426987"/>
                <a:gd name="connsiteX465" fmla="*/ 144689 w 503534"/>
                <a:gd name="connsiteY465" fmla="*/ 288641 h 426987"/>
                <a:gd name="connsiteX466" fmla="*/ 155898 w 503534"/>
                <a:gd name="connsiteY466" fmla="*/ 283478 h 426987"/>
                <a:gd name="connsiteX467" fmla="*/ 158258 w 503534"/>
                <a:gd name="connsiteY467" fmla="*/ 283773 h 426987"/>
                <a:gd name="connsiteX468" fmla="*/ 159733 w 503534"/>
                <a:gd name="connsiteY468" fmla="*/ 288050 h 426987"/>
                <a:gd name="connsiteX469" fmla="*/ 160765 w 503534"/>
                <a:gd name="connsiteY469" fmla="*/ 291590 h 426987"/>
                <a:gd name="connsiteX470" fmla="*/ 162388 w 503534"/>
                <a:gd name="connsiteY470" fmla="*/ 292918 h 426987"/>
                <a:gd name="connsiteX471" fmla="*/ 166518 w 503534"/>
                <a:gd name="connsiteY471" fmla="*/ 298375 h 426987"/>
                <a:gd name="connsiteX472" fmla="*/ 170647 w 503534"/>
                <a:gd name="connsiteY472" fmla="*/ 302062 h 426987"/>
                <a:gd name="connsiteX473" fmla="*/ 173450 w 503534"/>
                <a:gd name="connsiteY473" fmla="*/ 305749 h 426987"/>
                <a:gd name="connsiteX474" fmla="*/ 173892 w 503534"/>
                <a:gd name="connsiteY474" fmla="*/ 307962 h 426987"/>
                <a:gd name="connsiteX475" fmla="*/ 173302 w 503534"/>
                <a:gd name="connsiteY475" fmla="*/ 311649 h 426987"/>
                <a:gd name="connsiteX476" fmla="*/ 174040 w 503534"/>
                <a:gd name="connsiteY476" fmla="*/ 313566 h 426987"/>
                <a:gd name="connsiteX477" fmla="*/ 177137 w 503534"/>
                <a:gd name="connsiteY477" fmla="*/ 314451 h 426987"/>
                <a:gd name="connsiteX478" fmla="*/ 179202 w 503534"/>
                <a:gd name="connsiteY478" fmla="*/ 316074 h 426987"/>
                <a:gd name="connsiteX479" fmla="*/ 179202 w 503534"/>
                <a:gd name="connsiteY479" fmla="*/ 317696 h 426987"/>
                <a:gd name="connsiteX480" fmla="*/ 178317 w 503534"/>
                <a:gd name="connsiteY480" fmla="*/ 319909 h 426987"/>
                <a:gd name="connsiteX481" fmla="*/ 178907 w 503534"/>
                <a:gd name="connsiteY481" fmla="*/ 321531 h 426987"/>
                <a:gd name="connsiteX482" fmla="*/ 182889 w 503534"/>
                <a:gd name="connsiteY482" fmla="*/ 324038 h 426987"/>
                <a:gd name="connsiteX483" fmla="*/ 183922 w 503534"/>
                <a:gd name="connsiteY483" fmla="*/ 325661 h 426987"/>
                <a:gd name="connsiteX484" fmla="*/ 184807 w 503534"/>
                <a:gd name="connsiteY484" fmla="*/ 331708 h 426987"/>
                <a:gd name="connsiteX485" fmla="*/ 185691 w 503534"/>
                <a:gd name="connsiteY485" fmla="*/ 333920 h 426987"/>
                <a:gd name="connsiteX486" fmla="*/ 189526 w 503534"/>
                <a:gd name="connsiteY486" fmla="*/ 339967 h 426987"/>
                <a:gd name="connsiteX487" fmla="*/ 189526 w 503534"/>
                <a:gd name="connsiteY487" fmla="*/ 342475 h 426987"/>
                <a:gd name="connsiteX488" fmla="*/ 195868 w 503534"/>
                <a:gd name="connsiteY488" fmla="*/ 348669 h 426987"/>
                <a:gd name="connsiteX489" fmla="*/ 197638 w 503534"/>
                <a:gd name="connsiteY489" fmla="*/ 349997 h 426987"/>
                <a:gd name="connsiteX490" fmla="*/ 199703 w 503534"/>
                <a:gd name="connsiteY490" fmla="*/ 350587 h 426987"/>
                <a:gd name="connsiteX491" fmla="*/ 204275 w 503534"/>
                <a:gd name="connsiteY491" fmla="*/ 350587 h 426987"/>
                <a:gd name="connsiteX492" fmla="*/ 209142 w 503534"/>
                <a:gd name="connsiteY492" fmla="*/ 351177 h 426987"/>
                <a:gd name="connsiteX493" fmla="*/ 213420 w 503534"/>
                <a:gd name="connsiteY493" fmla="*/ 354126 h 426987"/>
                <a:gd name="connsiteX494" fmla="*/ 220794 w 503534"/>
                <a:gd name="connsiteY494" fmla="*/ 356929 h 426987"/>
                <a:gd name="connsiteX495" fmla="*/ 224039 w 503534"/>
                <a:gd name="connsiteY495" fmla="*/ 360321 h 426987"/>
                <a:gd name="connsiteX496" fmla="*/ 224924 w 503534"/>
                <a:gd name="connsiteY496" fmla="*/ 363123 h 426987"/>
                <a:gd name="connsiteX497" fmla="*/ 226252 w 503534"/>
                <a:gd name="connsiteY497" fmla="*/ 365041 h 426987"/>
                <a:gd name="connsiteX498" fmla="*/ 233921 w 503534"/>
                <a:gd name="connsiteY498" fmla="*/ 370056 h 426987"/>
                <a:gd name="connsiteX499" fmla="*/ 243361 w 503534"/>
                <a:gd name="connsiteY499" fmla="*/ 373890 h 426987"/>
                <a:gd name="connsiteX500" fmla="*/ 246310 w 503534"/>
                <a:gd name="connsiteY500" fmla="*/ 375660 h 426987"/>
                <a:gd name="connsiteX501" fmla="*/ 247638 w 503534"/>
                <a:gd name="connsiteY501" fmla="*/ 378168 h 426987"/>
                <a:gd name="connsiteX502" fmla="*/ 252800 w 503534"/>
                <a:gd name="connsiteY502" fmla="*/ 381707 h 426987"/>
                <a:gd name="connsiteX503" fmla="*/ 255897 w 503534"/>
                <a:gd name="connsiteY503" fmla="*/ 382150 h 426987"/>
                <a:gd name="connsiteX504" fmla="*/ 262387 w 503534"/>
                <a:gd name="connsiteY504" fmla="*/ 381412 h 426987"/>
                <a:gd name="connsiteX505" fmla="*/ 266959 w 503534"/>
                <a:gd name="connsiteY505" fmla="*/ 382445 h 426987"/>
                <a:gd name="connsiteX506" fmla="*/ 274186 w 503534"/>
                <a:gd name="connsiteY506" fmla="*/ 385395 h 426987"/>
                <a:gd name="connsiteX507" fmla="*/ 277431 w 503534"/>
                <a:gd name="connsiteY507" fmla="*/ 387607 h 426987"/>
                <a:gd name="connsiteX508" fmla="*/ 280381 w 503534"/>
                <a:gd name="connsiteY508" fmla="*/ 387607 h 426987"/>
                <a:gd name="connsiteX509" fmla="*/ 283921 w 503534"/>
                <a:gd name="connsiteY509" fmla="*/ 386280 h 426987"/>
                <a:gd name="connsiteX510" fmla="*/ 290705 w 503534"/>
                <a:gd name="connsiteY510" fmla="*/ 381560 h 426987"/>
                <a:gd name="connsiteX511" fmla="*/ 294392 w 503534"/>
                <a:gd name="connsiteY511" fmla="*/ 379937 h 426987"/>
                <a:gd name="connsiteX512" fmla="*/ 297785 w 503534"/>
                <a:gd name="connsiteY512" fmla="*/ 380380 h 426987"/>
                <a:gd name="connsiteX513" fmla="*/ 300292 w 503534"/>
                <a:gd name="connsiteY513" fmla="*/ 378758 h 426987"/>
                <a:gd name="connsiteX514" fmla="*/ 302209 w 503534"/>
                <a:gd name="connsiteY514" fmla="*/ 375955 h 426987"/>
                <a:gd name="connsiteX515" fmla="*/ 303684 w 503534"/>
                <a:gd name="connsiteY515" fmla="*/ 374628 h 426987"/>
                <a:gd name="connsiteX516" fmla="*/ 311354 w 503534"/>
                <a:gd name="connsiteY516" fmla="*/ 373005 h 426987"/>
                <a:gd name="connsiteX517" fmla="*/ 315926 w 503534"/>
                <a:gd name="connsiteY517" fmla="*/ 370056 h 426987"/>
                <a:gd name="connsiteX518" fmla="*/ 320203 w 503534"/>
                <a:gd name="connsiteY518" fmla="*/ 368728 h 426987"/>
                <a:gd name="connsiteX519" fmla="*/ 322121 w 503534"/>
                <a:gd name="connsiteY519" fmla="*/ 368433 h 426987"/>
                <a:gd name="connsiteX520" fmla="*/ 331855 w 503534"/>
                <a:gd name="connsiteY520" fmla="*/ 370498 h 426987"/>
                <a:gd name="connsiteX521" fmla="*/ 334068 w 503534"/>
                <a:gd name="connsiteY521" fmla="*/ 371531 h 426987"/>
                <a:gd name="connsiteX522" fmla="*/ 336575 w 503534"/>
                <a:gd name="connsiteY522" fmla="*/ 374185 h 426987"/>
                <a:gd name="connsiteX523" fmla="*/ 338492 w 503534"/>
                <a:gd name="connsiteY523" fmla="*/ 376693 h 426987"/>
                <a:gd name="connsiteX524" fmla="*/ 339967 w 503534"/>
                <a:gd name="connsiteY524" fmla="*/ 379643 h 426987"/>
                <a:gd name="connsiteX525" fmla="*/ 340852 w 503534"/>
                <a:gd name="connsiteY525" fmla="*/ 383035 h 426987"/>
                <a:gd name="connsiteX526" fmla="*/ 341737 w 503534"/>
                <a:gd name="connsiteY526" fmla="*/ 391589 h 426987"/>
                <a:gd name="connsiteX527" fmla="*/ 344245 w 503534"/>
                <a:gd name="connsiteY527" fmla="*/ 397489 h 426987"/>
                <a:gd name="connsiteX528" fmla="*/ 344245 w 503534"/>
                <a:gd name="connsiteY528" fmla="*/ 400881 h 426987"/>
                <a:gd name="connsiteX529" fmla="*/ 345867 w 503534"/>
                <a:gd name="connsiteY529" fmla="*/ 404126 h 426987"/>
                <a:gd name="connsiteX530" fmla="*/ 347784 w 503534"/>
                <a:gd name="connsiteY530" fmla="*/ 407666 h 426987"/>
                <a:gd name="connsiteX531" fmla="*/ 358256 w 503534"/>
                <a:gd name="connsiteY531" fmla="*/ 409583 h 426987"/>
                <a:gd name="connsiteX532" fmla="*/ 359879 w 503534"/>
                <a:gd name="connsiteY532" fmla="*/ 411648 h 426987"/>
                <a:gd name="connsiteX533" fmla="*/ 363566 w 503534"/>
                <a:gd name="connsiteY533" fmla="*/ 410616 h 426987"/>
                <a:gd name="connsiteX534" fmla="*/ 365778 w 503534"/>
                <a:gd name="connsiteY534" fmla="*/ 412091 h 426987"/>
                <a:gd name="connsiteX535" fmla="*/ 370498 w 503534"/>
                <a:gd name="connsiteY535" fmla="*/ 413418 h 426987"/>
                <a:gd name="connsiteX536" fmla="*/ 373448 w 503534"/>
                <a:gd name="connsiteY536" fmla="*/ 413713 h 426987"/>
                <a:gd name="connsiteX537" fmla="*/ 379052 w 503534"/>
                <a:gd name="connsiteY537" fmla="*/ 413418 h 426987"/>
                <a:gd name="connsiteX538" fmla="*/ 385984 w 503534"/>
                <a:gd name="connsiteY538" fmla="*/ 414451 h 426987"/>
                <a:gd name="connsiteX539" fmla="*/ 392474 w 503534"/>
                <a:gd name="connsiteY539" fmla="*/ 418285 h 426987"/>
                <a:gd name="connsiteX540" fmla="*/ 397194 w 503534"/>
                <a:gd name="connsiteY540" fmla="*/ 417990 h 426987"/>
                <a:gd name="connsiteX541" fmla="*/ 403241 w 503534"/>
                <a:gd name="connsiteY541" fmla="*/ 416515 h 426987"/>
                <a:gd name="connsiteX542" fmla="*/ 407371 w 503534"/>
                <a:gd name="connsiteY542" fmla="*/ 418728 h 426987"/>
                <a:gd name="connsiteX543" fmla="*/ 412681 w 503534"/>
                <a:gd name="connsiteY543" fmla="*/ 418728 h 426987"/>
                <a:gd name="connsiteX544" fmla="*/ 414745 w 503534"/>
                <a:gd name="connsiteY544" fmla="*/ 419908 h 426987"/>
                <a:gd name="connsiteX545" fmla="*/ 418138 w 503534"/>
                <a:gd name="connsiteY545" fmla="*/ 419318 h 426987"/>
                <a:gd name="connsiteX546" fmla="*/ 428019 w 503534"/>
                <a:gd name="connsiteY546" fmla="*/ 421383 h 426987"/>
                <a:gd name="connsiteX547" fmla="*/ 430969 w 503534"/>
                <a:gd name="connsiteY547" fmla="*/ 417843 h 426987"/>
                <a:gd name="connsiteX548" fmla="*/ 433034 w 503534"/>
                <a:gd name="connsiteY548" fmla="*/ 418433 h 426987"/>
                <a:gd name="connsiteX549" fmla="*/ 433772 w 503534"/>
                <a:gd name="connsiteY549" fmla="*/ 420793 h 426987"/>
                <a:gd name="connsiteX550" fmla="*/ 435099 w 503534"/>
                <a:gd name="connsiteY550" fmla="*/ 422120 h 426987"/>
                <a:gd name="connsiteX551" fmla="*/ 446751 w 503534"/>
                <a:gd name="connsiteY551" fmla="*/ 424775 h 426987"/>
                <a:gd name="connsiteX552" fmla="*/ 450291 w 503534"/>
                <a:gd name="connsiteY552" fmla="*/ 425955 h 426987"/>
                <a:gd name="connsiteX553" fmla="*/ 454715 w 503534"/>
                <a:gd name="connsiteY553" fmla="*/ 426987 h 426987"/>
                <a:gd name="connsiteX554" fmla="*/ 456780 w 503534"/>
                <a:gd name="connsiteY554" fmla="*/ 425512 h 426987"/>
                <a:gd name="connsiteX555" fmla="*/ 457960 w 503534"/>
                <a:gd name="connsiteY555" fmla="*/ 424332 h 426987"/>
                <a:gd name="connsiteX556" fmla="*/ 459435 w 503534"/>
                <a:gd name="connsiteY556" fmla="*/ 424332 h 426987"/>
                <a:gd name="connsiteX557" fmla="*/ 460172 w 503534"/>
                <a:gd name="connsiteY557" fmla="*/ 421825 h 426987"/>
                <a:gd name="connsiteX558" fmla="*/ 460763 w 503534"/>
                <a:gd name="connsiteY558" fmla="*/ 413565 h 426987"/>
                <a:gd name="connsiteX559" fmla="*/ 461647 w 503534"/>
                <a:gd name="connsiteY559" fmla="*/ 410616 h 426987"/>
                <a:gd name="connsiteX560" fmla="*/ 461353 w 503534"/>
                <a:gd name="connsiteY560" fmla="*/ 408993 h 426987"/>
                <a:gd name="connsiteX561" fmla="*/ 461353 w 503534"/>
                <a:gd name="connsiteY561" fmla="*/ 408551 h 426987"/>
                <a:gd name="connsiteX562" fmla="*/ 463270 w 503534"/>
                <a:gd name="connsiteY562" fmla="*/ 407076 h 426987"/>
                <a:gd name="connsiteX563" fmla="*/ 463713 w 503534"/>
                <a:gd name="connsiteY563" fmla="*/ 406486 h 426987"/>
                <a:gd name="connsiteX564" fmla="*/ 464450 w 503534"/>
                <a:gd name="connsiteY564" fmla="*/ 402209 h 426987"/>
                <a:gd name="connsiteX565" fmla="*/ 465188 w 503534"/>
                <a:gd name="connsiteY565" fmla="*/ 397489 h 426987"/>
                <a:gd name="connsiteX566" fmla="*/ 466072 w 503534"/>
                <a:gd name="connsiteY566" fmla="*/ 395866 h 426987"/>
                <a:gd name="connsiteX567" fmla="*/ 466810 w 503534"/>
                <a:gd name="connsiteY567" fmla="*/ 395424 h 426987"/>
                <a:gd name="connsiteX568" fmla="*/ 472562 w 503534"/>
                <a:gd name="connsiteY568" fmla="*/ 393359 h 426987"/>
                <a:gd name="connsiteX569" fmla="*/ 473594 w 503534"/>
                <a:gd name="connsiteY569" fmla="*/ 391884 h 426987"/>
                <a:gd name="connsiteX570" fmla="*/ 476544 w 503534"/>
                <a:gd name="connsiteY570" fmla="*/ 392179 h 426987"/>
                <a:gd name="connsiteX571" fmla="*/ 476839 w 503534"/>
                <a:gd name="connsiteY571" fmla="*/ 391884 h 426987"/>
                <a:gd name="connsiteX572" fmla="*/ 477134 w 503534"/>
                <a:gd name="connsiteY572" fmla="*/ 390262 h 426987"/>
                <a:gd name="connsiteX573" fmla="*/ 478462 w 503534"/>
                <a:gd name="connsiteY573" fmla="*/ 388492 h 426987"/>
                <a:gd name="connsiteX574" fmla="*/ 480379 w 503534"/>
                <a:gd name="connsiteY574" fmla="*/ 387017 h 426987"/>
                <a:gd name="connsiteX575" fmla="*/ 481854 w 503534"/>
                <a:gd name="connsiteY575" fmla="*/ 386575 h 426987"/>
                <a:gd name="connsiteX576" fmla="*/ 487016 w 503534"/>
                <a:gd name="connsiteY576" fmla="*/ 385690 h 426987"/>
                <a:gd name="connsiteX577" fmla="*/ 489966 w 503534"/>
                <a:gd name="connsiteY577" fmla="*/ 384362 h 426987"/>
                <a:gd name="connsiteX578" fmla="*/ 498816 w 503534"/>
                <a:gd name="connsiteY578" fmla="*/ 384362 h 426987"/>
                <a:gd name="connsiteX579" fmla="*/ 500438 w 503534"/>
                <a:gd name="connsiteY579" fmla="*/ 384067 h 426987"/>
                <a:gd name="connsiteX580" fmla="*/ 500733 w 503534"/>
                <a:gd name="connsiteY580" fmla="*/ 383625 h 426987"/>
                <a:gd name="connsiteX581" fmla="*/ 501175 w 503534"/>
                <a:gd name="connsiteY581" fmla="*/ 378758 h 426987"/>
                <a:gd name="connsiteX582" fmla="*/ 502650 w 503534"/>
                <a:gd name="connsiteY582" fmla="*/ 378020 h 426987"/>
                <a:gd name="connsiteX583" fmla="*/ 502945 w 503534"/>
                <a:gd name="connsiteY583" fmla="*/ 377578 h 426987"/>
                <a:gd name="connsiteX584" fmla="*/ 502503 w 503534"/>
                <a:gd name="connsiteY584" fmla="*/ 374185 h 426987"/>
                <a:gd name="connsiteX585" fmla="*/ 502798 w 503534"/>
                <a:gd name="connsiteY585" fmla="*/ 371973 h 42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Lst>
              <a:rect l="l" t="t" r="r" b="b"/>
              <a:pathLst>
                <a:path w="503534" h="426987">
                  <a:moveTo>
                    <a:pt x="314599" y="373890"/>
                  </a:moveTo>
                  <a:lnTo>
                    <a:pt x="310174" y="375955"/>
                  </a:lnTo>
                  <a:lnTo>
                    <a:pt x="306339" y="374923"/>
                  </a:lnTo>
                  <a:lnTo>
                    <a:pt x="306044" y="375365"/>
                  </a:lnTo>
                  <a:lnTo>
                    <a:pt x="307077" y="377430"/>
                  </a:lnTo>
                  <a:lnTo>
                    <a:pt x="306487" y="378758"/>
                  </a:lnTo>
                  <a:lnTo>
                    <a:pt x="300440" y="381560"/>
                  </a:lnTo>
                  <a:lnTo>
                    <a:pt x="295573" y="383330"/>
                  </a:lnTo>
                  <a:lnTo>
                    <a:pt x="294245" y="383035"/>
                  </a:lnTo>
                  <a:lnTo>
                    <a:pt x="294245" y="383477"/>
                  </a:lnTo>
                  <a:lnTo>
                    <a:pt x="294688" y="384805"/>
                  </a:lnTo>
                  <a:lnTo>
                    <a:pt x="295425" y="384805"/>
                  </a:lnTo>
                  <a:lnTo>
                    <a:pt x="297637" y="385100"/>
                  </a:lnTo>
                  <a:lnTo>
                    <a:pt x="300734" y="384067"/>
                  </a:lnTo>
                  <a:lnTo>
                    <a:pt x="304127" y="382150"/>
                  </a:lnTo>
                  <a:lnTo>
                    <a:pt x="306044" y="382150"/>
                  </a:lnTo>
                  <a:lnTo>
                    <a:pt x="308699" y="380823"/>
                  </a:lnTo>
                  <a:lnTo>
                    <a:pt x="309879" y="380823"/>
                  </a:lnTo>
                  <a:lnTo>
                    <a:pt x="311501" y="381707"/>
                  </a:lnTo>
                  <a:lnTo>
                    <a:pt x="315189" y="378905"/>
                  </a:lnTo>
                  <a:lnTo>
                    <a:pt x="317549" y="375513"/>
                  </a:lnTo>
                  <a:lnTo>
                    <a:pt x="319909" y="374628"/>
                  </a:lnTo>
                  <a:lnTo>
                    <a:pt x="318139" y="373153"/>
                  </a:lnTo>
                  <a:lnTo>
                    <a:pt x="314451" y="373743"/>
                  </a:lnTo>
                  <a:close/>
                  <a:moveTo>
                    <a:pt x="501913" y="371235"/>
                  </a:moveTo>
                  <a:lnTo>
                    <a:pt x="503535" y="369908"/>
                  </a:lnTo>
                  <a:lnTo>
                    <a:pt x="503535" y="369171"/>
                  </a:lnTo>
                  <a:lnTo>
                    <a:pt x="502208" y="367548"/>
                  </a:lnTo>
                  <a:lnTo>
                    <a:pt x="500585" y="366516"/>
                  </a:lnTo>
                  <a:lnTo>
                    <a:pt x="499848" y="366221"/>
                  </a:lnTo>
                  <a:lnTo>
                    <a:pt x="493211" y="367106"/>
                  </a:lnTo>
                  <a:lnTo>
                    <a:pt x="490556" y="366811"/>
                  </a:lnTo>
                  <a:lnTo>
                    <a:pt x="489228" y="366221"/>
                  </a:lnTo>
                  <a:lnTo>
                    <a:pt x="488933" y="365778"/>
                  </a:lnTo>
                  <a:lnTo>
                    <a:pt x="489228" y="364746"/>
                  </a:lnTo>
                  <a:lnTo>
                    <a:pt x="489228" y="363123"/>
                  </a:lnTo>
                  <a:lnTo>
                    <a:pt x="490261" y="360616"/>
                  </a:lnTo>
                  <a:lnTo>
                    <a:pt x="490556" y="359141"/>
                  </a:lnTo>
                  <a:lnTo>
                    <a:pt x="489818" y="350587"/>
                  </a:lnTo>
                  <a:lnTo>
                    <a:pt x="488639" y="344982"/>
                  </a:lnTo>
                  <a:lnTo>
                    <a:pt x="489228" y="339377"/>
                  </a:lnTo>
                  <a:lnTo>
                    <a:pt x="489228" y="338198"/>
                  </a:lnTo>
                  <a:lnTo>
                    <a:pt x="488933" y="337903"/>
                  </a:lnTo>
                  <a:lnTo>
                    <a:pt x="488049" y="337903"/>
                  </a:lnTo>
                  <a:lnTo>
                    <a:pt x="484066" y="338345"/>
                  </a:lnTo>
                  <a:lnTo>
                    <a:pt x="480674" y="334658"/>
                  </a:lnTo>
                  <a:lnTo>
                    <a:pt x="478609" y="333183"/>
                  </a:lnTo>
                  <a:lnTo>
                    <a:pt x="472857" y="331413"/>
                  </a:lnTo>
                  <a:lnTo>
                    <a:pt x="470349" y="331118"/>
                  </a:lnTo>
                  <a:lnTo>
                    <a:pt x="466662" y="329495"/>
                  </a:lnTo>
                  <a:lnTo>
                    <a:pt x="463270" y="326103"/>
                  </a:lnTo>
                  <a:lnTo>
                    <a:pt x="459730" y="322563"/>
                  </a:lnTo>
                  <a:lnTo>
                    <a:pt x="458255" y="320351"/>
                  </a:lnTo>
                  <a:lnTo>
                    <a:pt x="456633" y="316516"/>
                  </a:lnTo>
                  <a:lnTo>
                    <a:pt x="452208" y="309142"/>
                  </a:lnTo>
                  <a:lnTo>
                    <a:pt x="452208" y="307224"/>
                  </a:lnTo>
                  <a:lnTo>
                    <a:pt x="451766" y="306044"/>
                  </a:lnTo>
                  <a:lnTo>
                    <a:pt x="447488" y="301177"/>
                  </a:lnTo>
                  <a:lnTo>
                    <a:pt x="444391" y="297785"/>
                  </a:lnTo>
                  <a:lnTo>
                    <a:pt x="439377" y="292180"/>
                  </a:lnTo>
                  <a:lnTo>
                    <a:pt x="439966" y="291443"/>
                  </a:lnTo>
                  <a:lnTo>
                    <a:pt x="446161" y="284511"/>
                  </a:lnTo>
                  <a:lnTo>
                    <a:pt x="452061" y="277726"/>
                  </a:lnTo>
                  <a:lnTo>
                    <a:pt x="457960" y="270941"/>
                  </a:lnTo>
                  <a:lnTo>
                    <a:pt x="463860" y="264304"/>
                  </a:lnTo>
                  <a:lnTo>
                    <a:pt x="464597" y="261944"/>
                  </a:lnTo>
                  <a:lnTo>
                    <a:pt x="464597" y="257372"/>
                  </a:lnTo>
                  <a:lnTo>
                    <a:pt x="463122" y="251325"/>
                  </a:lnTo>
                  <a:lnTo>
                    <a:pt x="460615" y="248523"/>
                  </a:lnTo>
                  <a:lnTo>
                    <a:pt x="452355" y="247343"/>
                  </a:lnTo>
                  <a:lnTo>
                    <a:pt x="446161" y="246458"/>
                  </a:lnTo>
                  <a:lnTo>
                    <a:pt x="439524" y="245573"/>
                  </a:lnTo>
                  <a:lnTo>
                    <a:pt x="438639" y="245278"/>
                  </a:lnTo>
                  <a:lnTo>
                    <a:pt x="437902" y="240558"/>
                  </a:lnTo>
                  <a:lnTo>
                    <a:pt x="438196" y="238493"/>
                  </a:lnTo>
                  <a:lnTo>
                    <a:pt x="437754" y="234364"/>
                  </a:lnTo>
                  <a:lnTo>
                    <a:pt x="437754" y="231266"/>
                  </a:lnTo>
                  <a:lnTo>
                    <a:pt x="438786" y="226104"/>
                  </a:lnTo>
                  <a:lnTo>
                    <a:pt x="438786" y="223744"/>
                  </a:lnTo>
                  <a:lnTo>
                    <a:pt x="435689" y="213567"/>
                  </a:lnTo>
                  <a:lnTo>
                    <a:pt x="433919" y="207963"/>
                  </a:lnTo>
                  <a:lnTo>
                    <a:pt x="432149" y="202211"/>
                  </a:lnTo>
                  <a:lnTo>
                    <a:pt x="431707" y="200293"/>
                  </a:lnTo>
                  <a:lnTo>
                    <a:pt x="431707" y="197933"/>
                  </a:lnTo>
                  <a:lnTo>
                    <a:pt x="435836" y="192476"/>
                  </a:lnTo>
                  <a:lnTo>
                    <a:pt x="437164" y="191296"/>
                  </a:lnTo>
                  <a:lnTo>
                    <a:pt x="439524" y="188641"/>
                  </a:lnTo>
                  <a:lnTo>
                    <a:pt x="440999" y="187166"/>
                  </a:lnTo>
                  <a:lnTo>
                    <a:pt x="440704" y="186134"/>
                  </a:lnTo>
                  <a:lnTo>
                    <a:pt x="438049" y="185544"/>
                  </a:lnTo>
                  <a:lnTo>
                    <a:pt x="434067" y="185544"/>
                  </a:lnTo>
                  <a:lnTo>
                    <a:pt x="432002" y="184659"/>
                  </a:lnTo>
                  <a:lnTo>
                    <a:pt x="430379" y="183184"/>
                  </a:lnTo>
                  <a:lnTo>
                    <a:pt x="429789" y="181119"/>
                  </a:lnTo>
                  <a:lnTo>
                    <a:pt x="430822" y="177285"/>
                  </a:lnTo>
                  <a:lnTo>
                    <a:pt x="429789" y="169910"/>
                  </a:lnTo>
                  <a:lnTo>
                    <a:pt x="432002" y="166223"/>
                  </a:lnTo>
                  <a:lnTo>
                    <a:pt x="433919" y="163715"/>
                  </a:lnTo>
                  <a:lnTo>
                    <a:pt x="440409" y="163420"/>
                  </a:lnTo>
                  <a:lnTo>
                    <a:pt x="438196" y="160471"/>
                  </a:lnTo>
                  <a:lnTo>
                    <a:pt x="437164" y="158848"/>
                  </a:lnTo>
                  <a:lnTo>
                    <a:pt x="436427" y="158406"/>
                  </a:lnTo>
                  <a:lnTo>
                    <a:pt x="436132" y="157668"/>
                  </a:lnTo>
                  <a:lnTo>
                    <a:pt x="436427" y="156931"/>
                  </a:lnTo>
                  <a:lnTo>
                    <a:pt x="438049" y="156636"/>
                  </a:lnTo>
                  <a:lnTo>
                    <a:pt x="439229" y="155603"/>
                  </a:lnTo>
                  <a:lnTo>
                    <a:pt x="440999" y="154276"/>
                  </a:lnTo>
                  <a:lnTo>
                    <a:pt x="441884" y="153686"/>
                  </a:lnTo>
                  <a:lnTo>
                    <a:pt x="441884" y="152063"/>
                  </a:lnTo>
                  <a:lnTo>
                    <a:pt x="442916" y="150884"/>
                  </a:lnTo>
                  <a:lnTo>
                    <a:pt x="444244" y="149409"/>
                  </a:lnTo>
                  <a:lnTo>
                    <a:pt x="445276" y="147786"/>
                  </a:lnTo>
                  <a:lnTo>
                    <a:pt x="444981" y="145869"/>
                  </a:lnTo>
                  <a:lnTo>
                    <a:pt x="445866" y="143509"/>
                  </a:lnTo>
                  <a:lnTo>
                    <a:pt x="446309" y="142034"/>
                  </a:lnTo>
                  <a:lnTo>
                    <a:pt x="447046" y="140707"/>
                  </a:lnTo>
                  <a:lnTo>
                    <a:pt x="446456" y="138789"/>
                  </a:lnTo>
                  <a:lnTo>
                    <a:pt x="445866" y="137167"/>
                  </a:lnTo>
                  <a:lnTo>
                    <a:pt x="445866" y="135249"/>
                  </a:lnTo>
                  <a:lnTo>
                    <a:pt x="446751" y="134807"/>
                  </a:lnTo>
                  <a:lnTo>
                    <a:pt x="448079" y="134070"/>
                  </a:lnTo>
                  <a:lnTo>
                    <a:pt x="448373" y="132595"/>
                  </a:lnTo>
                  <a:lnTo>
                    <a:pt x="449111" y="130677"/>
                  </a:lnTo>
                  <a:lnTo>
                    <a:pt x="449701" y="129202"/>
                  </a:lnTo>
                  <a:lnTo>
                    <a:pt x="450586" y="128023"/>
                  </a:lnTo>
                  <a:lnTo>
                    <a:pt x="450586" y="126843"/>
                  </a:lnTo>
                  <a:lnTo>
                    <a:pt x="450143" y="124925"/>
                  </a:lnTo>
                  <a:lnTo>
                    <a:pt x="449554" y="123745"/>
                  </a:lnTo>
                  <a:lnTo>
                    <a:pt x="449554" y="122418"/>
                  </a:lnTo>
                  <a:lnTo>
                    <a:pt x="450143" y="120795"/>
                  </a:lnTo>
                  <a:lnTo>
                    <a:pt x="450143" y="117698"/>
                  </a:lnTo>
                  <a:lnTo>
                    <a:pt x="448816" y="115486"/>
                  </a:lnTo>
                  <a:lnTo>
                    <a:pt x="447488" y="114453"/>
                  </a:lnTo>
                  <a:lnTo>
                    <a:pt x="447488" y="113716"/>
                  </a:lnTo>
                  <a:lnTo>
                    <a:pt x="448226" y="112093"/>
                  </a:lnTo>
                  <a:lnTo>
                    <a:pt x="448963" y="110766"/>
                  </a:lnTo>
                  <a:lnTo>
                    <a:pt x="448963" y="108111"/>
                  </a:lnTo>
                  <a:lnTo>
                    <a:pt x="447931" y="105161"/>
                  </a:lnTo>
                  <a:lnTo>
                    <a:pt x="447488" y="100884"/>
                  </a:lnTo>
                  <a:lnTo>
                    <a:pt x="447783" y="96754"/>
                  </a:lnTo>
                  <a:lnTo>
                    <a:pt x="446456" y="94689"/>
                  </a:lnTo>
                  <a:lnTo>
                    <a:pt x="426102" y="94689"/>
                  </a:lnTo>
                  <a:lnTo>
                    <a:pt x="425512" y="94394"/>
                  </a:lnTo>
                  <a:lnTo>
                    <a:pt x="421825" y="89085"/>
                  </a:lnTo>
                  <a:lnTo>
                    <a:pt x="418875" y="85103"/>
                  </a:lnTo>
                  <a:lnTo>
                    <a:pt x="415925" y="82743"/>
                  </a:lnTo>
                  <a:lnTo>
                    <a:pt x="409141" y="79793"/>
                  </a:lnTo>
                  <a:lnTo>
                    <a:pt x="405896" y="78613"/>
                  </a:lnTo>
                  <a:lnTo>
                    <a:pt x="403093" y="76401"/>
                  </a:lnTo>
                  <a:lnTo>
                    <a:pt x="400734" y="74041"/>
                  </a:lnTo>
                  <a:lnTo>
                    <a:pt x="400144" y="70648"/>
                  </a:lnTo>
                  <a:lnTo>
                    <a:pt x="399701" y="69616"/>
                  </a:lnTo>
                  <a:lnTo>
                    <a:pt x="399111" y="68731"/>
                  </a:lnTo>
                  <a:lnTo>
                    <a:pt x="398374" y="68289"/>
                  </a:lnTo>
                  <a:lnTo>
                    <a:pt x="397489" y="68289"/>
                  </a:lnTo>
                  <a:lnTo>
                    <a:pt x="389524" y="64454"/>
                  </a:lnTo>
                  <a:lnTo>
                    <a:pt x="386280" y="63421"/>
                  </a:lnTo>
                  <a:lnTo>
                    <a:pt x="383330" y="64306"/>
                  </a:lnTo>
                  <a:lnTo>
                    <a:pt x="382002" y="64306"/>
                  </a:lnTo>
                  <a:lnTo>
                    <a:pt x="379348" y="63274"/>
                  </a:lnTo>
                  <a:lnTo>
                    <a:pt x="376398" y="64749"/>
                  </a:lnTo>
                  <a:lnTo>
                    <a:pt x="375070" y="64749"/>
                  </a:lnTo>
                  <a:lnTo>
                    <a:pt x="373300" y="64454"/>
                  </a:lnTo>
                  <a:lnTo>
                    <a:pt x="371825" y="63864"/>
                  </a:lnTo>
                  <a:lnTo>
                    <a:pt x="367843" y="60324"/>
                  </a:lnTo>
                  <a:lnTo>
                    <a:pt x="364451" y="58849"/>
                  </a:lnTo>
                  <a:lnTo>
                    <a:pt x="362091" y="57964"/>
                  </a:lnTo>
                  <a:lnTo>
                    <a:pt x="357519" y="56637"/>
                  </a:lnTo>
                  <a:lnTo>
                    <a:pt x="352504" y="55899"/>
                  </a:lnTo>
                  <a:lnTo>
                    <a:pt x="349997" y="55309"/>
                  </a:lnTo>
                  <a:lnTo>
                    <a:pt x="348227" y="54572"/>
                  </a:lnTo>
                  <a:lnTo>
                    <a:pt x="347784" y="54129"/>
                  </a:lnTo>
                  <a:lnTo>
                    <a:pt x="347784" y="51179"/>
                  </a:lnTo>
                  <a:lnTo>
                    <a:pt x="347047" y="50000"/>
                  </a:lnTo>
                  <a:lnTo>
                    <a:pt x="345867" y="48525"/>
                  </a:lnTo>
                  <a:lnTo>
                    <a:pt x="344097" y="47345"/>
                  </a:lnTo>
                  <a:lnTo>
                    <a:pt x="336575" y="47345"/>
                  </a:lnTo>
                  <a:lnTo>
                    <a:pt x="333183" y="46312"/>
                  </a:lnTo>
                  <a:lnTo>
                    <a:pt x="324481" y="46312"/>
                  </a:lnTo>
                  <a:lnTo>
                    <a:pt x="322563" y="47197"/>
                  </a:lnTo>
                  <a:lnTo>
                    <a:pt x="321384" y="48082"/>
                  </a:lnTo>
                  <a:lnTo>
                    <a:pt x="320646" y="51032"/>
                  </a:lnTo>
                  <a:lnTo>
                    <a:pt x="320056" y="51475"/>
                  </a:lnTo>
                  <a:lnTo>
                    <a:pt x="314304" y="51475"/>
                  </a:lnTo>
                  <a:lnTo>
                    <a:pt x="308847" y="51032"/>
                  </a:lnTo>
                  <a:lnTo>
                    <a:pt x="301915" y="51032"/>
                  </a:lnTo>
                  <a:lnTo>
                    <a:pt x="296752" y="52359"/>
                  </a:lnTo>
                  <a:lnTo>
                    <a:pt x="292623" y="54424"/>
                  </a:lnTo>
                  <a:lnTo>
                    <a:pt x="288788" y="56784"/>
                  </a:lnTo>
                  <a:lnTo>
                    <a:pt x="284215" y="60472"/>
                  </a:lnTo>
                  <a:lnTo>
                    <a:pt x="282888" y="62094"/>
                  </a:lnTo>
                  <a:lnTo>
                    <a:pt x="280233" y="68731"/>
                  </a:lnTo>
                  <a:lnTo>
                    <a:pt x="279053" y="69616"/>
                  </a:lnTo>
                  <a:lnTo>
                    <a:pt x="277431" y="70353"/>
                  </a:lnTo>
                  <a:lnTo>
                    <a:pt x="275808" y="70353"/>
                  </a:lnTo>
                  <a:lnTo>
                    <a:pt x="272711" y="71533"/>
                  </a:lnTo>
                  <a:lnTo>
                    <a:pt x="268581" y="73156"/>
                  </a:lnTo>
                  <a:lnTo>
                    <a:pt x="265779" y="73746"/>
                  </a:lnTo>
                  <a:lnTo>
                    <a:pt x="258552" y="73451"/>
                  </a:lnTo>
                  <a:lnTo>
                    <a:pt x="259585" y="78318"/>
                  </a:lnTo>
                  <a:lnTo>
                    <a:pt x="261355" y="85250"/>
                  </a:lnTo>
                  <a:lnTo>
                    <a:pt x="261355" y="88347"/>
                  </a:lnTo>
                  <a:lnTo>
                    <a:pt x="260174" y="89232"/>
                  </a:lnTo>
                  <a:lnTo>
                    <a:pt x="254865" y="89232"/>
                  </a:lnTo>
                  <a:lnTo>
                    <a:pt x="252505" y="88200"/>
                  </a:lnTo>
                  <a:lnTo>
                    <a:pt x="256340" y="87315"/>
                  </a:lnTo>
                  <a:lnTo>
                    <a:pt x="258700" y="85840"/>
                  </a:lnTo>
                  <a:lnTo>
                    <a:pt x="254865" y="85840"/>
                  </a:lnTo>
                  <a:lnTo>
                    <a:pt x="244540" y="87610"/>
                  </a:lnTo>
                  <a:lnTo>
                    <a:pt x="213568" y="94984"/>
                  </a:lnTo>
                  <a:lnTo>
                    <a:pt x="202358" y="94984"/>
                  </a:lnTo>
                  <a:lnTo>
                    <a:pt x="185544" y="91445"/>
                  </a:lnTo>
                  <a:lnTo>
                    <a:pt x="180529" y="89380"/>
                  </a:lnTo>
                  <a:lnTo>
                    <a:pt x="170205" y="83332"/>
                  </a:lnTo>
                  <a:lnTo>
                    <a:pt x="165043" y="79203"/>
                  </a:lnTo>
                  <a:lnTo>
                    <a:pt x="161798" y="73451"/>
                  </a:lnTo>
                  <a:lnTo>
                    <a:pt x="160765" y="72271"/>
                  </a:lnTo>
                  <a:lnTo>
                    <a:pt x="159586" y="71533"/>
                  </a:lnTo>
                  <a:lnTo>
                    <a:pt x="155603" y="70353"/>
                  </a:lnTo>
                  <a:lnTo>
                    <a:pt x="148966" y="69321"/>
                  </a:lnTo>
                  <a:lnTo>
                    <a:pt x="142181" y="68878"/>
                  </a:lnTo>
                  <a:lnTo>
                    <a:pt x="139674" y="68141"/>
                  </a:lnTo>
                  <a:lnTo>
                    <a:pt x="134364" y="65781"/>
                  </a:lnTo>
                  <a:lnTo>
                    <a:pt x="132004" y="63716"/>
                  </a:lnTo>
                  <a:lnTo>
                    <a:pt x="130235" y="60472"/>
                  </a:lnTo>
                  <a:lnTo>
                    <a:pt x="128760" y="57079"/>
                  </a:lnTo>
                  <a:lnTo>
                    <a:pt x="127875" y="53244"/>
                  </a:lnTo>
                  <a:lnTo>
                    <a:pt x="127285" y="49410"/>
                  </a:lnTo>
                  <a:lnTo>
                    <a:pt x="126547" y="41887"/>
                  </a:lnTo>
                  <a:lnTo>
                    <a:pt x="126547" y="40560"/>
                  </a:lnTo>
                  <a:lnTo>
                    <a:pt x="125810" y="40560"/>
                  </a:lnTo>
                  <a:lnTo>
                    <a:pt x="120500" y="41740"/>
                  </a:lnTo>
                  <a:lnTo>
                    <a:pt x="119320" y="41298"/>
                  </a:lnTo>
                  <a:lnTo>
                    <a:pt x="114748" y="35988"/>
                  </a:lnTo>
                  <a:lnTo>
                    <a:pt x="113863" y="35398"/>
                  </a:lnTo>
                  <a:lnTo>
                    <a:pt x="111946" y="35103"/>
                  </a:lnTo>
                  <a:lnTo>
                    <a:pt x="110766" y="34218"/>
                  </a:lnTo>
                  <a:lnTo>
                    <a:pt x="109881" y="32743"/>
                  </a:lnTo>
                  <a:lnTo>
                    <a:pt x="109291" y="31711"/>
                  </a:lnTo>
                  <a:lnTo>
                    <a:pt x="104571" y="28761"/>
                  </a:lnTo>
                  <a:lnTo>
                    <a:pt x="103834" y="27728"/>
                  </a:lnTo>
                  <a:lnTo>
                    <a:pt x="103834" y="26844"/>
                  </a:lnTo>
                  <a:lnTo>
                    <a:pt x="104424" y="25958"/>
                  </a:lnTo>
                  <a:lnTo>
                    <a:pt x="105161" y="25221"/>
                  </a:lnTo>
                  <a:lnTo>
                    <a:pt x="107521" y="24484"/>
                  </a:lnTo>
                  <a:lnTo>
                    <a:pt x="110176" y="23894"/>
                  </a:lnTo>
                  <a:lnTo>
                    <a:pt x="111061" y="23451"/>
                  </a:lnTo>
                  <a:lnTo>
                    <a:pt x="111503" y="22714"/>
                  </a:lnTo>
                  <a:lnTo>
                    <a:pt x="111503" y="21534"/>
                  </a:lnTo>
                  <a:lnTo>
                    <a:pt x="111061" y="20354"/>
                  </a:lnTo>
                  <a:lnTo>
                    <a:pt x="107226" y="18141"/>
                  </a:lnTo>
                  <a:lnTo>
                    <a:pt x="106784" y="17256"/>
                  </a:lnTo>
                  <a:lnTo>
                    <a:pt x="106784" y="14897"/>
                  </a:lnTo>
                  <a:lnTo>
                    <a:pt x="107521" y="14012"/>
                  </a:lnTo>
                  <a:lnTo>
                    <a:pt x="110618" y="12684"/>
                  </a:lnTo>
                  <a:lnTo>
                    <a:pt x="112388" y="11357"/>
                  </a:lnTo>
                  <a:lnTo>
                    <a:pt x="111356" y="9882"/>
                  </a:lnTo>
                  <a:lnTo>
                    <a:pt x="107964" y="6490"/>
                  </a:lnTo>
                  <a:lnTo>
                    <a:pt x="103981" y="2655"/>
                  </a:lnTo>
                  <a:lnTo>
                    <a:pt x="101326" y="2655"/>
                  </a:lnTo>
                  <a:lnTo>
                    <a:pt x="98229" y="3687"/>
                  </a:lnTo>
                  <a:lnTo>
                    <a:pt x="93215" y="6932"/>
                  </a:lnTo>
                  <a:lnTo>
                    <a:pt x="90412" y="8259"/>
                  </a:lnTo>
                  <a:lnTo>
                    <a:pt x="86872" y="10472"/>
                  </a:lnTo>
                  <a:lnTo>
                    <a:pt x="82890" y="12979"/>
                  </a:lnTo>
                  <a:lnTo>
                    <a:pt x="79645" y="15634"/>
                  </a:lnTo>
                  <a:lnTo>
                    <a:pt x="77581" y="17847"/>
                  </a:lnTo>
                  <a:lnTo>
                    <a:pt x="74040" y="18879"/>
                  </a:lnTo>
                  <a:lnTo>
                    <a:pt x="72271" y="20796"/>
                  </a:lnTo>
                  <a:lnTo>
                    <a:pt x="66371" y="26401"/>
                  </a:lnTo>
                  <a:lnTo>
                    <a:pt x="64748" y="26401"/>
                  </a:lnTo>
                  <a:lnTo>
                    <a:pt x="60176" y="26106"/>
                  </a:lnTo>
                  <a:lnTo>
                    <a:pt x="56342" y="27433"/>
                  </a:lnTo>
                  <a:lnTo>
                    <a:pt x="54867" y="27138"/>
                  </a:lnTo>
                  <a:lnTo>
                    <a:pt x="49852" y="26253"/>
                  </a:lnTo>
                  <a:lnTo>
                    <a:pt x="40855" y="24336"/>
                  </a:lnTo>
                  <a:lnTo>
                    <a:pt x="38348" y="23304"/>
                  </a:lnTo>
                  <a:lnTo>
                    <a:pt x="35988" y="20501"/>
                  </a:lnTo>
                  <a:lnTo>
                    <a:pt x="34513" y="19174"/>
                  </a:lnTo>
                  <a:lnTo>
                    <a:pt x="32448" y="17551"/>
                  </a:lnTo>
                  <a:lnTo>
                    <a:pt x="30678" y="16961"/>
                  </a:lnTo>
                  <a:lnTo>
                    <a:pt x="29351" y="15782"/>
                  </a:lnTo>
                  <a:lnTo>
                    <a:pt x="28613" y="14012"/>
                  </a:lnTo>
                  <a:lnTo>
                    <a:pt x="27581" y="12389"/>
                  </a:lnTo>
                  <a:lnTo>
                    <a:pt x="25663" y="10472"/>
                  </a:lnTo>
                  <a:lnTo>
                    <a:pt x="21386" y="4130"/>
                  </a:lnTo>
                  <a:lnTo>
                    <a:pt x="20796" y="3540"/>
                  </a:lnTo>
                  <a:lnTo>
                    <a:pt x="19911" y="3540"/>
                  </a:lnTo>
                  <a:lnTo>
                    <a:pt x="18436" y="2655"/>
                  </a:lnTo>
                  <a:lnTo>
                    <a:pt x="14897" y="0"/>
                  </a:lnTo>
                  <a:lnTo>
                    <a:pt x="13126" y="1180"/>
                  </a:lnTo>
                  <a:lnTo>
                    <a:pt x="11504" y="3097"/>
                  </a:lnTo>
                  <a:lnTo>
                    <a:pt x="9734" y="10619"/>
                  </a:lnTo>
                  <a:lnTo>
                    <a:pt x="8259" y="11357"/>
                  </a:lnTo>
                  <a:lnTo>
                    <a:pt x="5752" y="11357"/>
                  </a:lnTo>
                  <a:lnTo>
                    <a:pt x="2655" y="11062"/>
                  </a:lnTo>
                  <a:lnTo>
                    <a:pt x="590" y="11504"/>
                  </a:lnTo>
                  <a:lnTo>
                    <a:pt x="0" y="11947"/>
                  </a:lnTo>
                  <a:lnTo>
                    <a:pt x="295" y="12684"/>
                  </a:lnTo>
                  <a:lnTo>
                    <a:pt x="885" y="13864"/>
                  </a:lnTo>
                  <a:lnTo>
                    <a:pt x="1327" y="15487"/>
                  </a:lnTo>
                  <a:lnTo>
                    <a:pt x="1327" y="16814"/>
                  </a:lnTo>
                  <a:lnTo>
                    <a:pt x="2507" y="17994"/>
                  </a:lnTo>
                  <a:lnTo>
                    <a:pt x="3982" y="19026"/>
                  </a:lnTo>
                  <a:lnTo>
                    <a:pt x="3982" y="21681"/>
                  </a:lnTo>
                  <a:lnTo>
                    <a:pt x="3540" y="22861"/>
                  </a:lnTo>
                  <a:lnTo>
                    <a:pt x="3097" y="23599"/>
                  </a:lnTo>
                  <a:lnTo>
                    <a:pt x="3835" y="25369"/>
                  </a:lnTo>
                  <a:lnTo>
                    <a:pt x="5457" y="27581"/>
                  </a:lnTo>
                  <a:lnTo>
                    <a:pt x="6490" y="28466"/>
                  </a:lnTo>
                  <a:lnTo>
                    <a:pt x="6047" y="32596"/>
                  </a:lnTo>
                  <a:lnTo>
                    <a:pt x="6637" y="34365"/>
                  </a:lnTo>
                  <a:lnTo>
                    <a:pt x="7080" y="36873"/>
                  </a:lnTo>
                  <a:lnTo>
                    <a:pt x="7080" y="42035"/>
                  </a:lnTo>
                  <a:lnTo>
                    <a:pt x="7669" y="42330"/>
                  </a:lnTo>
                  <a:lnTo>
                    <a:pt x="9144" y="42330"/>
                  </a:lnTo>
                  <a:lnTo>
                    <a:pt x="10619" y="42920"/>
                  </a:lnTo>
                  <a:lnTo>
                    <a:pt x="11062" y="43658"/>
                  </a:lnTo>
                  <a:lnTo>
                    <a:pt x="11062" y="44100"/>
                  </a:lnTo>
                  <a:lnTo>
                    <a:pt x="9292" y="46017"/>
                  </a:lnTo>
                  <a:lnTo>
                    <a:pt x="9292" y="47345"/>
                  </a:lnTo>
                  <a:lnTo>
                    <a:pt x="8407" y="49262"/>
                  </a:lnTo>
                  <a:lnTo>
                    <a:pt x="7965" y="50442"/>
                  </a:lnTo>
                  <a:lnTo>
                    <a:pt x="6342" y="52507"/>
                  </a:lnTo>
                  <a:lnTo>
                    <a:pt x="5309" y="54719"/>
                  </a:lnTo>
                  <a:lnTo>
                    <a:pt x="4867" y="56489"/>
                  </a:lnTo>
                  <a:lnTo>
                    <a:pt x="5162" y="57374"/>
                  </a:lnTo>
                  <a:lnTo>
                    <a:pt x="8112" y="57669"/>
                  </a:lnTo>
                  <a:lnTo>
                    <a:pt x="9734" y="58997"/>
                  </a:lnTo>
                  <a:lnTo>
                    <a:pt x="14011" y="61504"/>
                  </a:lnTo>
                  <a:lnTo>
                    <a:pt x="14749" y="62536"/>
                  </a:lnTo>
                  <a:lnTo>
                    <a:pt x="13569" y="64159"/>
                  </a:lnTo>
                  <a:lnTo>
                    <a:pt x="13569" y="64749"/>
                  </a:lnTo>
                  <a:lnTo>
                    <a:pt x="14159" y="65634"/>
                  </a:lnTo>
                  <a:lnTo>
                    <a:pt x="14454" y="67109"/>
                  </a:lnTo>
                  <a:lnTo>
                    <a:pt x="14454" y="70796"/>
                  </a:lnTo>
                  <a:lnTo>
                    <a:pt x="15192" y="71091"/>
                  </a:lnTo>
                  <a:lnTo>
                    <a:pt x="18142" y="73156"/>
                  </a:lnTo>
                  <a:lnTo>
                    <a:pt x="20206" y="75221"/>
                  </a:lnTo>
                  <a:lnTo>
                    <a:pt x="20206" y="75811"/>
                  </a:lnTo>
                  <a:lnTo>
                    <a:pt x="19321" y="77433"/>
                  </a:lnTo>
                  <a:lnTo>
                    <a:pt x="19321" y="79940"/>
                  </a:lnTo>
                  <a:lnTo>
                    <a:pt x="20354" y="82005"/>
                  </a:lnTo>
                  <a:lnTo>
                    <a:pt x="22566" y="89970"/>
                  </a:lnTo>
                  <a:lnTo>
                    <a:pt x="23746" y="91002"/>
                  </a:lnTo>
                  <a:lnTo>
                    <a:pt x="25221" y="91887"/>
                  </a:lnTo>
                  <a:lnTo>
                    <a:pt x="26253" y="93067"/>
                  </a:lnTo>
                  <a:lnTo>
                    <a:pt x="26696" y="94247"/>
                  </a:lnTo>
                  <a:lnTo>
                    <a:pt x="26696" y="98229"/>
                  </a:lnTo>
                  <a:lnTo>
                    <a:pt x="27138" y="99852"/>
                  </a:lnTo>
                  <a:lnTo>
                    <a:pt x="27876" y="101032"/>
                  </a:lnTo>
                  <a:lnTo>
                    <a:pt x="28613" y="101621"/>
                  </a:lnTo>
                  <a:lnTo>
                    <a:pt x="29793" y="101621"/>
                  </a:lnTo>
                  <a:lnTo>
                    <a:pt x="31120" y="101917"/>
                  </a:lnTo>
                  <a:lnTo>
                    <a:pt x="32005" y="103096"/>
                  </a:lnTo>
                  <a:lnTo>
                    <a:pt x="34808" y="112093"/>
                  </a:lnTo>
                  <a:lnTo>
                    <a:pt x="35103" y="113273"/>
                  </a:lnTo>
                  <a:lnTo>
                    <a:pt x="36283" y="113716"/>
                  </a:lnTo>
                  <a:lnTo>
                    <a:pt x="38200" y="113716"/>
                  </a:lnTo>
                  <a:lnTo>
                    <a:pt x="40265" y="114453"/>
                  </a:lnTo>
                  <a:lnTo>
                    <a:pt x="42478" y="115928"/>
                  </a:lnTo>
                  <a:lnTo>
                    <a:pt x="44542" y="118583"/>
                  </a:lnTo>
                  <a:lnTo>
                    <a:pt x="45870" y="119026"/>
                  </a:lnTo>
                  <a:lnTo>
                    <a:pt x="50147" y="118583"/>
                  </a:lnTo>
                  <a:lnTo>
                    <a:pt x="56046" y="119026"/>
                  </a:lnTo>
                  <a:lnTo>
                    <a:pt x="58849" y="120500"/>
                  </a:lnTo>
                  <a:lnTo>
                    <a:pt x="58554" y="121385"/>
                  </a:lnTo>
                  <a:lnTo>
                    <a:pt x="56489" y="122418"/>
                  </a:lnTo>
                  <a:lnTo>
                    <a:pt x="52802" y="123598"/>
                  </a:lnTo>
                  <a:lnTo>
                    <a:pt x="51622" y="125515"/>
                  </a:lnTo>
                  <a:lnTo>
                    <a:pt x="51032" y="128023"/>
                  </a:lnTo>
                  <a:lnTo>
                    <a:pt x="51032" y="129497"/>
                  </a:lnTo>
                  <a:lnTo>
                    <a:pt x="52064" y="130972"/>
                  </a:lnTo>
                  <a:lnTo>
                    <a:pt x="54719" y="134070"/>
                  </a:lnTo>
                  <a:lnTo>
                    <a:pt x="54719" y="135102"/>
                  </a:lnTo>
                  <a:lnTo>
                    <a:pt x="55309" y="136577"/>
                  </a:lnTo>
                  <a:lnTo>
                    <a:pt x="55752" y="137609"/>
                  </a:lnTo>
                  <a:lnTo>
                    <a:pt x="55162" y="139674"/>
                  </a:lnTo>
                  <a:lnTo>
                    <a:pt x="52802" y="141002"/>
                  </a:lnTo>
                  <a:lnTo>
                    <a:pt x="49704" y="142477"/>
                  </a:lnTo>
                  <a:lnTo>
                    <a:pt x="43362" y="149261"/>
                  </a:lnTo>
                  <a:lnTo>
                    <a:pt x="42920" y="150736"/>
                  </a:lnTo>
                  <a:lnTo>
                    <a:pt x="42920" y="154718"/>
                  </a:lnTo>
                  <a:lnTo>
                    <a:pt x="42330" y="155898"/>
                  </a:lnTo>
                  <a:lnTo>
                    <a:pt x="40265" y="155898"/>
                  </a:lnTo>
                  <a:lnTo>
                    <a:pt x="38643" y="155603"/>
                  </a:lnTo>
                  <a:lnTo>
                    <a:pt x="38643" y="157078"/>
                  </a:lnTo>
                  <a:lnTo>
                    <a:pt x="37610" y="158996"/>
                  </a:lnTo>
                  <a:lnTo>
                    <a:pt x="37020" y="160618"/>
                  </a:lnTo>
                  <a:lnTo>
                    <a:pt x="39380" y="164453"/>
                  </a:lnTo>
                  <a:lnTo>
                    <a:pt x="39822" y="166518"/>
                  </a:lnTo>
                  <a:lnTo>
                    <a:pt x="39380" y="168435"/>
                  </a:lnTo>
                  <a:lnTo>
                    <a:pt x="37168" y="171680"/>
                  </a:lnTo>
                  <a:lnTo>
                    <a:pt x="35840" y="173892"/>
                  </a:lnTo>
                  <a:lnTo>
                    <a:pt x="36135" y="174335"/>
                  </a:lnTo>
                  <a:lnTo>
                    <a:pt x="37758" y="175220"/>
                  </a:lnTo>
                  <a:lnTo>
                    <a:pt x="43067" y="182152"/>
                  </a:lnTo>
                  <a:lnTo>
                    <a:pt x="44690" y="184659"/>
                  </a:lnTo>
                  <a:lnTo>
                    <a:pt x="46902" y="184069"/>
                  </a:lnTo>
                  <a:lnTo>
                    <a:pt x="47787" y="184069"/>
                  </a:lnTo>
                  <a:lnTo>
                    <a:pt x="48377" y="184511"/>
                  </a:lnTo>
                  <a:lnTo>
                    <a:pt x="48820" y="185397"/>
                  </a:lnTo>
                  <a:lnTo>
                    <a:pt x="48820" y="186429"/>
                  </a:lnTo>
                  <a:lnTo>
                    <a:pt x="48229" y="188051"/>
                  </a:lnTo>
                  <a:lnTo>
                    <a:pt x="51032" y="188641"/>
                  </a:lnTo>
                  <a:lnTo>
                    <a:pt x="52064" y="190264"/>
                  </a:lnTo>
                  <a:lnTo>
                    <a:pt x="55309" y="195721"/>
                  </a:lnTo>
                  <a:lnTo>
                    <a:pt x="55309" y="197343"/>
                  </a:lnTo>
                  <a:lnTo>
                    <a:pt x="53539" y="199851"/>
                  </a:lnTo>
                  <a:lnTo>
                    <a:pt x="53539" y="201473"/>
                  </a:lnTo>
                  <a:lnTo>
                    <a:pt x="53834" y="202948"/>
                  </a:lnTo>
                  <a:lnTo>
                    <a:pt x="54277" y="203538"/>
                  </a:lnTo>
                  <a:lnTo>
                    <a:pt x="59144" y="203538"/>
                  </a:lnTo>
                  <a:lnTo>
                    <a:pt x="61209" y="204423"/>
                  </a:lnTo>
                  <a:lnTo>
                    <a:pt x="66223" y="207225"/>
                  </a:lnTo>
                  <a:lnTo>
                    <a:pt x="71976" y="211502"/>
                  </a:lnTo>
                  <a:lnTo>
                    <a:pt x="76695" y="215042"/>
                  </a:lnTo>
                  <a:lnTo>
                    <a:pt x="80678" y="217992"/>
                  </a:lnTo>
                  <a:lnTo>
                    <a:pt x="84955" y="217992"/>
                  </a:lnTo>
                  <a:lnTo>
                    <a:pt x="86135" y="218287"/>
                  </a:lnTo>
                  <a:lnTo>
                    <a:pt x="87167" y="219172"/>
                  </a:lnTo>
                  <a:lnTo>
                    <a:pt x="88347" y="221532"/>
                  </a:lnTo>
                  <a:lnTo>
                    <a:pt x="90855" y="226989"/>
                  </a:lnTo>
                  <a:lnTo>
                    <a:pt x="92919" y="228759"/>
                  </a:lnTo>
                  <a:lnTo>
                    <a:pt x="96164" y="233184"/>
                  </a:lnTo>
                  <a:lnTo>
                    <a:pt x="99114" y="237313"/>
                  </a:lnTo>
                  <a:lnTo>
                    <a:pt x="97197" y="242918"/>
                  </a:lnTo>
                  <a:lnTo>
                    <a:pt x="95279" y="248670"/>
                  </a:lnTo>
                  <a:lnTo>
                    <a:pt x="95279" y="260027"/>
                  </a:lnTo>
                  <a:lnTo>
                    <a:pt x="99409" y="260027"/>
                  </a:lnTo>
                  <a:lnTo>
                    <a:pt x="103981" y="260322"/>
                  </a:lnTo>
                  <a:lnTo>
                    <a:pt x="103981" y="275366"/>
                  </a:lnTo>
                  <a:lnTo>
                    <a:pt x="105456" y="275661"/>
                  </a:lnTo>
                  <a:lnTo>
                    <a:pt x="107521" y="276841"/>
                  </a:lnTo>
                  <a:lnTo>
                    <a:pt x="108406" y="278611"/>
                  </a:lnTo>
                  <a:lnTo>
                    <a:pt x="109586" y="279644"/>
                  </a:lnTo>
                  <a:lnTo>
                    <a:pt x="110913" y="279644"/>
                  </a:lnTo>
                  <a:lnTo>
                    <a:pt x="112241" y="280676"/>
                  </a:lnTo>
                  <a:lnTo>
                    <a:pt x="113568" y="282298"/>
                  </a:lnTo>
                  <a:lnTo>
                    <a:pt x="114011" y="283478"/>
                  </a:lnTo>
                  <a:lnTo>
                    <a:pt x="113716" y="284363"/>
                  </a:lnTo>
                  <a:lnTo>
                    <a:pt x="114011" y="285838"/>
                  </a:lnTo>
                  <a:lnTo>
                    <a:pt x="114896" y="287903"/>
                  </a:lnTo>
                  <a:lnTo>
                    <a:pt x="116076" y="288935"/>
                  </a:lnTo>
                  <a:lnTo>
                    <a:pt x="117845" y="290115"/>
                  </a:lnTo>
                  <a:lnTo>
                    <a:pt x="119173" y="289820"/>
                  </a:lnTo>
                  <a:lnTo>
                    <a:pt x="121090" y="288345"/>
                  </a:lnTo>
                  <a:lnTo>
                    <a:pt x="125368" y="288345"/>
                  </a:lnTo>
                  <a:lnTo>
                    <a:pt x="126400" y="287313"/>
                  </a:lnTo>
                  <a:lnTo>
                    <a:pt x="127727" y="285691"/>
                  </a:lnTo>
                  <a:lnTo>
                    <a:pt x="127432" y="282298"/>
                  </a:lnTo>
                  <a:lnTo>
                    <a:pt x="126990" y="279791"/>
                  </a:lnTo>
                  <a:lnTo>
                    <a:pt x="127727" y="277873"/>
                  </a:lnTo>
                  <a:lnTo>
                    <a:pt x="130825" y="276399"/>
                  </a:lnTo>
                  <a:lnTo>
                    <a:pt x="129940" y="274776"/>
                  </a:lnTo>
                  <a:lnTo>
                    <a:pt x="133332" y="274776"/>
                  </a:lnTo>
                  <a:lnTo>
                    <a:pt x="135839" y="275809"/>
                  </a:lnTo>
                  <a:lnTo>
                    <a:pt x="136429" y="277579"/>
                  </a:lnTo>
                  <a:lnTo>
                    <a:pt x="134954" y="278611"/>
                  </a:lnTo>
                  <a:lnTo>
                    <a:pt x="132447" y="277726"/>
                  </a:lnTo>
                  <a:lnTo>
                    <a:pt x="131267" y="278021"/>
                  </a:lnTo>
                  <a:lnTo>
                    <a:pt x="130087" y="278758"/>
                  </a:lnTo>
                  <a:lnTo>
                    <a:pt x="130825" y="279938"/>
                  </a:lnTo>
                  <a:lnTo>
                    <a:pt x="131562" y="280676"/>
                  </a:lnTo>
                  <a:lnTo>
                    <a:pt x="141444" y="285691"/>
                  </a:lnTo>
                  <a:lnTo>
                    <a:pt x="144689" y="288641"/>
                  </a:lnTo>
                  <a:lnTo>
                    <a:pt x="155898" y="283478"/>
                  </a:lnTo>
                  <a:lnTo>
                    <a:pt x="158258" y="283773"/>
                  </a:lnTo>
                  <a:lnTo>
                    <a:pt x="159733" y="288050"/>
                  </a:lnTo>
                  <a:lnTo>
                    <a:pt x="160765" y="291590"/>
                  </a:lnTo>
                  <a:lnTo>
                    <a:pt x="162388" y="292918"/>
                  </a:lnTo>
                  <a:lnTo>
                    <a:pt x="166518" y="298375"/>
                  </a:lnTo>
                  <a:lnTo>
                    <a:pt x="170647" y="302062"/>
                  </a:lnTo>
                  <a:lnTo>
                    <a:pt x="173450" y="305749"/>
                  </a:lnTo>
                  <a:lnTo>
                    <a:pt x="173892" y="307962"/>
                  </a:lnTo>
                  <a:lnTo>
                    <a:pt x="173302" y="311649"/>
                  </a:lnTo>
                  <a:lnTo>
                    <a:pt x="174040" y="313566"/>
                  </a:lnTo>
                  <a:lnTo>
                    <a:pt x="177137" y="314451"/>
                  </a:lnTo>
                  <a:lnTo>
                    <a:pt x="179202" y="316074"/>
                  </a:lnTo>
                  <a:lnTo>
                    <a:pt x="179202" y="317696"/>
                  </a:lnTo>
                  <a:lnTo>
                    <a:pt x="178317" y="319909"/>
                  </a:lnTo>
                  <a:lnTo>
                    <a:pt x="178907" y="321531"/>
                  </a:lnTo>
                  <a:lnTo>
                    <a:pt x="182889" y="324038"/>
                  </a:lnTo>
                  <a:lnTo>
                    <a:pt x="183922" y="325661"/>
                  </a:lnTo>
                  <a:lnTo>
                    <a:pt x="184807" y="331708"/>
                  </a:lnTo>
                  <a:lnTo>
                    <a:pt x="185691" y="333920"/>
                  </a:lnTo>
                  <a:lnTo>
                    <a:pt x="189526" y="339967"/>
                  </a:lnTo>
                  <a:lnTo>
                    <a:pt x="189526" y="342475"/>
                  </a:lnTo>
                  <a:lnTo>
                    <a:pt x="195868" y="348669"/>
                  </a:lnTo>
                  <a:lnTo>
                    <a:pt x="197638" y="349997"/>
                  </a:lnTo>
                  <a:lnTo>
                    <a:pt x="199703" y="350587"/>
                  </a:lnTo>
                  <a:lnTo>
                    <a:pt x="204275" y="350587"/>
                  </a:lnTo>
                  <a:lnTo>
                    <a:pt x="209142" y="351177"/>
                  </a:lnTo>
                  <a:lnTo>
                    <a:pt x="213420" y="354126"/>
                  </a:lnTo>
                  <a:lnTo>
                    <a:pt x="220794" y="356929"/>
                  </a:lnTo>
                  <a:lnTo>
                    <a:pt x="224039" y="360321"/>
                  </a:lnTo>
                  <a:lnTo>
                    <a:pt x="224924" y="363123"/>
                  </a:lnTo>
                  <a:lnTo>
                    <a:pt x="226252" y="365041"/>
                  </a:lnTo>
                  <a:lnTo>
                    <a:pt x="233921" y="370056"/>
                  </a:lnTo>
                  <a:lnTo>
                    <a:pt x="243361" y="373890"/>
                  </a:lnTo>
                  <a:lnTo>
                    <a:pt x="246310" y="375660"/>
                  </a:lnTo>
                  <a:lnTo>
                    <a:pt x="247638" y="378168"/>
                  </a:lnTo>
                  <a:lnTo>
                    <a:pt x="252800" y="381707"/>
                  </a:lnTo>
                  <a:lnTo>
                    <a:pt x="255897" y="382150"/>
                  </a:lnTo>
                  <a:lnTo>
                    <a:pt x="262387" y="381412"/>
                  </a:lnTo>
                  <a:lnTo>
                    <a:pt x="266959" y="382445"/>
                  </a:lnTo>
                  <a:lnTo>
                    <a:pt x="274186" y="385395"/>
                  </a:lnTo>
                  <a:lnTo>
                    <a:pt x="277431" y="387607"/>
                  </a:lnTo>
                  <a:lnTo>
                    <a:pt x="280381" y="387607"/>
                  </a:lnTo>
                  <a:lnTo>
                    <a:pt x="283921" y="386280"/>
                  </a:lnTo>
                  <a:lnTo>
                    <a:pt x="290705" y="381560"/>
                  </a:lnTo>
                  <a:lnTo>
                    <a:pt x="294392" y="379937"/>
                  </a:lnTo>
                  <a:lnTo>
                    <a:pt x="297785" y="380380"/>
                  </a:lnTo>
                  <a:lnTo>
                    <a:pt x="300292" y="378758"/>
                  </a:lnTo>
                  <a:lnTo>
                    <a:pt x="302209" y="375955"/>
                  </a:lnTo>
                  <a:lnTo>
                    <a:pt x="303684" y="374628"/>
                  </a:lnTo>
                  <a:lnTo>
                    <a:pt x="311354" y="373005"/>
                  </a:lnTo>
                  <a:lnTo>
                    <a:pt x="315926" y="370056"/>
                  </a:lnTo>
                  <a:lnTo>
                    <a:pt x="320203" y="368728"/>
                  </a:lnTo>
                  <a:lnTo>
                    <a:pt x="322121" y="368433"/>
                  </a:lnTo>
                  <a:lnTo>
                    <a:pt x="331855" y="370498"/>
                  </a:lnTo>
                  <a:lnTo>
                    <a:pt x="334068" y="371531"/>
                  </a:lnTo>
                  <a:lnTo>
                    <a:pt x="336575" y="374185"/>
                  </a:lnTo>
                  <a:lnTo>
                    <a:pt x="338492" y="376693"/>
                  </a:lnTo>
                  <a:lnTo>
                    <a:pt x="339967" y="379643"/>
                  </a:lnTo>
                  <a:lnTo>
                    <a:pt x="340852" y="383035"/>
                  </a:lnTo>
                  <a:lnTo>
                    <a:pt x="341737" y="391589"/>
                  </a:lnTo>
                  <a:lnTo>
                    <a:pt x="344245" y="397489"/>
                  </a:lnTo>
                  <a:lnTo>
                    <a:pt x="344245" y="400881"/>
                  </a:lnTo>
                  <a:lnTo>
                    <a:pt x="345867" y="404126"/>
                  </a:lnTo>
                  <a:lnTo>
                    <a:pt x="347784" y="407666"/>
                  </a:lnTo>
                  <a:lnTo>
                    <a:pt x="358256" y="409583"/>
                  </a:lnTo>
                  <a:lnTo>
                    <a:pt x="359879" y="411648"/>
                  </a:lnTo>
                  <a:lnTo>
                    <a:pt x="363566" y="410616"/>
                  </a:lnTo>
                  <a:lnTo>
                    <a:pt x="365778" y="412091"/>
                  </a:lnTo>
                  <a:lnTo>
                    <a:pt x="370498" y="413418"/>
                  </a:lnTo>
                  <a:lnTo>
                    <a:pt x="373448" y="413713"/>
                  </a:lnTo>
                  <a:lnTo>
                    <a:pt x="379052" y="413418"/>
                  </a:lnTo>
                  <a:lnTo>
                    <a:pt x="385984" y="414451"/>
                  </a:lnTo>
                  <a:lnTo>
                    <a:pt x="392474" y="418285"/>
                  </a:lnTo>
                  <a:lnTo>
                    <a:pt x="397194" y="417990"/>
                  </a:lnTo>
                  <a:lnTo>
                    <a:pt x="403241" y="416515"/>
                  </a:lnTo>
                  <a:lnTo>
                    <a:pt x="407371" y="418728"/>
                  </a:lnTo>
                  <a:lnTo>
                    <a:pt x="412681" y="418728"/>
                  </a:lnTo>
                  <a:lnTo>
                    <a:pt x="414745" y="419908"/>
                  </a:lnTo>
                  <a:lnTo>
                    <a:pt x="418138" y="419318"/>
                  </a:lnTo>
                  <a:lnTo>
                    <a:pt x="428019" y="421383"/>
                  </a:lnTo>
                  <a:lnTo>
                    <a:pt x="430969" y="417843"/>
                  </a:lnTo>
                  <a:lnTo>
                    <a:pt x="433034" y="418433"/>
                  </a:lnTo>
                  <a:lnTo>
                    <a:pt x="433772" y="420793"/>
                  </a:lnTo>
                  <a:lnTo>
                    <a:pt x="435099" y="422120"/>
                  </a:lnTo>
                  <a:lnTo>
                    <a:pt x="446751" y="424775"/>
                  </a:lnTo>
                  <a:lnTo>
                    <a:pt x="450291" y="425955"/>
                  </a:lnTo>
                  <a:lnTo>
                    <a:pt x="454715" y="426987"/>
                  </a:lnTo>
                  <a:lnTo>
                    <a:pt x="456780" y="425512"/>
                  </a:lnTo>
                  <a:lnTo>
                    <a:pt x="457960" y="424332"/>
                  </a:lnTo>
                  <a:lnTo>
                    <a:pt x="459435" y="424332"/>
                  </a:lnTo>
                  <a:lnTo>
                    <a:pt x="460172" y="421825"/>
                  </a:lnTo>
                  <a:lnTo>
                    <a:pt x="460763" y="413565"/>
                  </a:lnTo>
                  <a:lnTo>
                    <a:pt x="461647" y="410616"/>
                  </a:lnTo>
                  <a:lnTo>
                    <a:pt x="461353" y="408993"/>
                  </a:lnTo>
                  <a:lnTo>
                    <a:pt x="461353" y="408551"/>
                  </a:lnTo>
                  <a:lnTo>
                    <a:pt x="463270" y="407076"/>
                  </a:lnTo>
                  <a:lnTo>
                    <a:pt x="463713" y="406486"/>
                  </a:lnTo>
                  <a:lnTo>
                    <a:pt x="464450" y="402209"/>
                  </a:lnTo>
                  <a:lnTo>
                    <a:pt x="465188" y="397489"/>
                  </a:lnTo>
                  <a:lnTo>
                    <a:pt x="466072" y="395866"/>
                  </a:lnTo>
                  <a:lnTo>
                    <a:pt x="466810" y="395424"/>
                  </a:lnTo>
                  <a:lnTo>
                    <a:pt x="472562" y="393359"/>
                  </a:lnTo>
                  <a:lnTo>
                    <a:pt x="473594" y="391884"/>
                  </a:lnTo>
                  <a:lnTo>
                    <a:pt x="476544" y="392179"/>
                  </a:lnTo>
                  <a:lnTo>
                    <a:pt x="476839" y="391884"/>
                  </a:lnTo>
                  <a:lnTo>
                    <a:pt x="477134" y="390262"/>
                  </a:lnTo>
                  <a:lnTo>
                    <a:pt x="478462" y="388492"/>
                  </a:lnTo>
                  <a:lnTo>
                    <a:pt x="480379" y="387017"/>
                  </a:lnTo>
                  <a:lnTo>
                    <a:pt x="481854" y="386575"/>
                  </a:lnTo>
                  <a:lnTo>
                    <a:pt x="487016" y="385690"/>
                  </a:lnTo>
                  <a:lnTo>
                    <a:pt x="489966" y="384362"/>
                  </a:lnTo>
                  <a:lnTo>
                    <a:pt x="498816" y="384362"/>
                  </a:lnTo>
                  <a:lnTo>
                    <a:pt x="500438" y="384067"/>
                  </a:lnTo>
                  <a:lnTo>
                    <a:pt x="500733" y="383625"/>
                  </a:lnTo>
                  <a:lnTo>
                    <a:pt x="501175" y="378758"/>
                  </a:lnTo>
                  <a:lnTo>
                    <a:pt x="502650" y="378020"/>
                  </a:lnTo>
                  <a:lnTo>
                    <a:pt x="502945" y="377578"/>
                  </a:lnTo>
                  <a:lnTo>
                    <a:pt x="502503" y="374185"/>
                  </a:lnTo>
                  <a:lnTo>
                    <a:pt x="502798" y="371973"/>
                  </a:lnTo>
                  <a:close/>
                </a:path>
              </a:pathLst>
            </a:custGeom>
            <a:grpFill/>
            <a:ln w="3175" cap="flat">
              <a:solidFill>
                <a:schemeClr val="bg2">
                  <a:lumMod val="90000"/>
                </a:schemeClr>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85C2E422-7CDA-DB28-1FB1-B960188AFDC8}"/>
                </a:ext>
              </a:extLst>
            </p:cNvPr>
            <p:cNvSpPr/>
            <p:nvPr/>
          </p:nvSpPr>
          <p:spPr>
            <a:xfrm>
              <a:off x="6801598" y="3275988"/>
              <a:ext cx="255454" cy="242033"/>
            </a:xfrm>
            <a:custGeom>
              <a:avLst/>
              <a:gdLst>
                <a:gd name="connsiteX0" fmla="*/ 253685 w 255454"/>
                <a:gd name="connsiteY0" fmla="*/ 215337 h 242033"/>
                <a:gd name="connsiteX1" fmla="*/ 252505 w 255454"/>
                <a:gd name="connsiteY1" fmla="*/ 214305 h 242033"/>
                <a:gd name="connsiteX2" fmla="*/ 251473 w 255454"/>
                <a:gd name="connsiteY2" fmla="*/ 212240 h 242033"/>
                <a:gd name="connsiteX3" fmla="*/ 251178 w 255454"/>
                <a:gd name="connsiteY3" fmla="*/ 210913 h 242033"/>
                <a:gd name="connsiteX4" fmla="*/ 251620 w 255454"/>
                <a:gd name="connsiteY4" fmla="*/ 210028 h 242033"/>
                <a:gd name="connsiteX5" fmla="*/ 251178 w 255454"/>
                <a:gd name="connsiteY5" fmla="*/ 208848 h 242033"/>
                <a:gd name="connsiteX6" fmla="*/ 249703 w 255454"/>
                <a:gd name="connsiteY6" fmla="*/ 207225 h 242033"/>
                <a:gd name="connsiteX7" fmla="*/ 248375 w 255454"/>
                <a:gd name="connsiteY7" fmla="*/ 206488 h 242033"/>
                <a:gd name="connsiteX8" fmla="*/ 247048 w 255454"/>
                <a:gd name="connsiteY8" fmla="*/ 206340 h 242033"/>
                <a:gd name="connsiteX9" fmla="*/ 245868 w 255454"/>
                <a:gd name="connsiteY9" fmla="*/ 205308 h 242033"/>
                <a:gd name="connsiteX10" fmla="*/ 244983 w 255454"/>
                <a:gd name="connsiteY10" fmla="*/ 203538 h 242033"/>
                <a:gd name="connsiteX11" fmla="*/ 242918 w 255454"/>
                <a:gd name="connsiteY11" fmla="*/ 202358 h 242033"/>
                <a:gd name="connsiteX12" fmla="*/ 241443 w 255454"/>
                <a:gd name="connsiteY12" fmla="*/ 202211 h 242033"/>
                <a:gd name="connsiteX13" fmla="*/ 241443 w 255454"/>
                <a:gd name="connsiteY13" fmla="*/ 196753 h 242033"/>
                <a:gd name="connsiteX14" fmla="*/ 241443 w 255454"/>
                <a:gd name="connsiteY14" fmla="*/ 191886 h 242033"/>
                <a:gd name="connsiteX15" fmla="*/ 241443 w 255454"/>
                <a:gd name="connsiteY15" fmla="*/ 187166 h 242033"/>
                <a:gd name="connsiteX16" fmla="*/ 236871 w 255454"/>
                <a:gd name="connsiteY16" fmla="*/ 187019 h 242033"/>
                <a:gd name="connsiteX17" fmla="*/ 232741 w 255454"/>
                <a:gd name="connsiteY17" fmla="*/ 186724 h 242033"/>
                <a:gd name="connsiteX18" fmla="*/ 232741 w 255454"/>
                <a:gd name="connsiteY18" fmla="*/ 182742 h 242033"/>
                <a:gd name="connsiteX19" fmla="*/ 232741 w 255454"/>
                <a:gd name="connsiteY19" fmla="*/ 175367 h 242033"/>
                <a:gd name="connsiteX20" fmla="*/ 234659 w 255454"/>
                <a:gd name="connsiteY20" fmla="*/ 169615 h 242033"/>
                <a:gd name="connsiteX21" fmla="*/ 236724 w 255454"/>
                <a:gd name="connsiteY21" fmla="*/ 164010 h 242033"/>
                <a:gd name="connsiteX22" fmla="*/ 233626 w 255454"/>
                <a:gd name="connsiteY22" fmla="*/ 159880 h 242033"/>
                <a:gd name="connsiteX23" fmla="*/ 230381 w 255454"/>
                <a:gd name="connsiteY23" fmla="*/ 155603 h 242033"/>
                <a:gd name="connsiteX24" fmla="*/ 228317 w 255454"/>
                <a:gd name="connsiteY24" fmla="*/ 153686 h 242033"/>
                <a:gd name="connsiteX25" fmla="*/ 225957 w 255454"/>
                <a:gd name="connsiteY25" fmla="*/ 148229 h 242033"/>
                <a:gd name="connsiteX26" fmla="*/ 224629 w 255454"/>
                <a:gd name="connsiteY26" fmla="*/ 145869 h 242033"/>
                <a:gd name="connsiteX27" fmla="*/ 223597 w 255454"/>
                <a:gd name="connsiteY27" fmla="*/ 144984 h 242033"/>
                <a:gd name="connsiteX28" fmla="*/ 222417 w 255454"/>
                <a:gd name="connsiteY28" fmla="*/ 144394 h 242033"/>
                <a:gd name="connsiteX29" fmla="*/ 218140 w 255454"/>
                <a:gd name="connsiteY29" fmla="*/ 144689 h 242033"/>
                <a:gd name="connsiteX30" fmla="*/ 214157 w 255454"/>
                <a:gd name="connsiteY30" fmla="*/ 141739 h 242033"/>
                <a:gd name="connsiteX31" fmla="*/ 209438 w 255454"/>
                <a:gd name="connsiteY31" fmla="*/ 138199 h 242033"/>
                <a:gd name="connsiteX32" fmla="*/ 203685 w 255454"/>
                <a:gd name="connsiteY32" fmla="*/ 133922 h 242033"/>
                <a:gd name="connsiteX33" fmla="*/ 198671 w 255454"/>
                <a:gd name="connsiteY33" fmla="*/ 131267 h 242033"/>
                <a:gd name="connsiteX34" fmla="*/ 196606 w 255454"/>
                <a:gd name="connsiteY34" fmla="*/ 130530 h 242033"/>
                <a:gd name="connsiteX35" fmla="*/ 191739 w 255454"/>
                <a:gd name="connsiteY35" fmla="*/ 130382 h 242033"/>
                <a:gd name="connsiteX36" fmla="*/ 191296 w 255454"/>
                <a:gd name="connsiteY36" fmla="*/ 129792 h 242033"/>
                <a:gd name="connsiteX37" fmla="*/ 191001 w 255454"/>
                <a:gd name="connsiteY37" fmla="*/ 128317 h 242033"/>
                <a:gd name="connsiteX38" fmla="*/ 191001 w 255454"/>
                <a:gd name="connsiteY38" fmla="*/ 126695 h 242033"/>
                <a:gd name="connsiteX39" fmla="*/ 192476 w 255454"/>
                <a:gd name="connsiteY39" fmla="*/ 124040 h 242033"/>
                <a:gd name="connsiteX40" fmla="*/ 192624 w 255454"/>
                <a:gd name="connsiteY40" fmla="*/ 122418 h 242033"/>
                <a:gd name="connsiteX41" fmla="*/ 189379 w 255454"/>
                <a:gd name="connsiteY41" fmla="*/ 117108 h 242033"/>
                <a:gd name="connsiteX42" fmla="*/ 188346 w 255454"/>
                <a:gd name="connsiteY42" fmla="*/ 115486 h 242033"/>
                <a:gd name="connsiteX43" fmla="*/ 185544 w 255454"/>
                <a:gd name="connsiteY43" fmla="*/ 114896 h 242033"/>
                <a:gd name="connsiteX44" fmla="*/ 186134 w 255454"/>
                <a:gd name="connsiteY44" fmla="*/ 113273 h 242033"/>
                <a:gd name="connsiteX45" fmla="*/ 186134 w 255454"/>
                <a:gd name="connsiteY45" fmla="*/ 112241 h 242033"/>
                <a:gd name="connsiteX46" fmla="*/ 185691 w 255454"/>
                <a:gd name="connsiteY46" fmla="*/ 111356 h 242033"/>
                <a:gd name="connsiteX47" fmla="*/ 185102 w 255454"/>
                <a:gd name="connsiteY47" fmla="*/ 111061 h 242033"/>
                <a:gd name="connsiteX48" fmla="*/ 184216 w 255454"/>
                <a:gd name="connsiteY48" fmla="*/ 110913 h 242033"/>
                <a:gd name="connsiteX49" fmla="*/ 182004 w 255454"/>
                <a:gd name="connsiteY49" fmla="*/ 111651 h 242033"/>
                <a:gd name="connsiteX50" fmla="*/ 180382 w 255454"/>
                <a:gd name="connsiteY50" fmla="*/ 109143 h 242033"/>
                <a:gd name="connsiteX51" fmla="*/ 175072 w 255454"/>
                <a:gd name="connsiteY51" fmla="*/ 102211 h 242033"/>
                <a:gd name="connsiteX52" fmla="*/ 173450 w 255454"/>
                <a:gd name="connsiteY52" fmla="*/ 101326 h 242033"/>
                <a:gd name="connsiteX53" fmla="*/ 173155 w 255454"/>
                <a:gd name="connsiteY53" fmla="*/ 100884 h 242033"/>
                <a:gd name="connsiteX54" fmla="*/ 174335 w 255454"/>
                <a:gd name="connsiteY54" fmla="*/ 98672 h 242033"/>
                <a:gd name="connsiteX55" fmla="*/ 176547 w 255454"/>
                <a:gd name="connsiteY55" fmla="*/ 95574 h 242033"/>
                <a:gd name="connsiteX56" fmla="*/ 176842 w 255454"/>
                <a:gd name="connsiteY56" fmla="*/ 93657 h 242033"/>
                <a:gd name="connsiteX57" fmla="*/ 176547 w 255454"/>
                <a:gd name="connsiteY57" fmla="*/ 91592 h 242033"/>
                <a:gd name="connsiteX58" fmla="*/ 174187 w 255454"/>
                <a:gd name="connsiteY58" fmla="*/ 87757 h 242033"/>
                <a:gd name="connsiteX59" fmla="*/ 174777 w 255454"/>
                <a:gd name="connsiteY59" fmla="*/ 86135 h 242033"/>
                <a:gd name="connsiteX60" fmla="*/ 175662 w 255454"/>
                <a:gd name="connsiteY60" fmla="*/ 84365 h 242033"/>
                <a:gd name="connsiteX61" fmla="*/ 175810 w 255454"/>
                <a:gd name="connsiteY61" fmla="*/ 82890 h 242033"/>
                <a:gd name="connsiteX62" fmla="*/ 177432 w 255454"/>
                <a:gd name="connsiteY62" fmla="*/ 83185 h 242033"/>
                <a:gd name="connsiteX63" fmla="*/ 179349 w 255454"/>
                <a:gd name="connsiteY63" fmla="*/ 83185 h 242033"/>
                <a:gd name="connsiteX64" fmla="*/ 179940 w 255454"/>
                <a:gd name="connsiteY64" fmla="*/ 82005 h 242033"/>
                <a:gd name="connsiteX65" fmla="*/ 179940 w 255454"/>
                <a:gd name="connsiteY65" fmla="*/ 78023 h 242033"/>
                <a:gd name="connsiteX66" fmla="*/ 180382 w 255454"/>
                <a:gd name="connsiteY66" fmla="*/ 76548 h 242033"/>
                <a:gd name="connsiteX67" fmla="*/ 186724 w 255454"/>
                <a:gd name="connsiteY67" fmla="*/ 69763 h 242033"/>
                <a:gd name="connsiteX68" fmla="*/ 189969 w 255454"/>
                <a:gd name="connsiteY68" fmla="*/ 68289 h 242033"/>
                <a:gd name="connsiteX69" fmla="*/ 192329 w 255454"/>
                <a:gd name="connsiteY69" fmla="*/ 66814 h 242033"/>
                <a:gd name="connsiteX70" fmla="*/ 192919 w 255454"/>
                <a:gd name="connsiteY70" fmla="*/ 64749 h 242033"/>
                <a:gd name="connsiteX71" fmla="*/ 192476 w 255454"/>
                <a:gd name="connsiteY71" fmla="*/ 63716 h 242033"/>
                <a:gd name="connsiteX72" fmla="*/ 191886 w 255454"/>
                <a:gd name="connsiteY72" fmla="*/ 62241 h 242033"/>
                <a:gd name="connsiteX73" fmla="*/ 191739 w 255454"/>
                <a:gd name="connsiteY73" fmla="*/ 61061 h 242033"/>
                <a:gd name="connsiteX74" fmla="*/ 189084 w 255454"/>
                <a:gd name="connsiteY74" fmla="*/ 58112 h 242033"/>
                <a:gd name="connsiteX75" fmla="*/ 188199 w 255454"/>
                <a:gd name="connsiteY75" fmla="*/ 56489 h 242033"/>
                <a:gd name="connsiteX76" fmla="*/ 188051 w 255454"/>
                <a:gd name="connsiteY76" fmla="*/ 55162 h 242033"/>
                <a:gd name="connsiteX77" fmla="*/ 188789 w 255454"/>
                <a:gd name="connsiteY77" fmla="*/ 52654 h 242033"/>
                <a:gd name="connsiteX78" fmla="*/ 189821 w 255454"/>
                <a:gd name="connsiteY78" fmla="*/ 50737 h 242033"/>
                <a:gd name="connsiteX79" fmla="*/ 193656 w 255454"/>
                <a:gd name="connsiteY79" fmla="*/ 49557 h 242033"/>
                <a:gd name="connsiteX80" fmla="*/ 195721 w 255454"/>
                <a:gd name="connsiteY80" fmla="*/ 48672 h 242033"/>
                <a:gd name="connsiteX81" fmla="*/ 196016 w 255454"/>
                <a:gd name="connsiteY81" fmla="*/ 47787 h 242033"/>
                <a:gd name="connsiteX82" fmla="*/ 193214 w 255454"/>
                <a:gd name="connsiteY82" fmla="*/ 46312 h 242033"/>
                <a:gd name="connsiteX83" fmla="*/ 187314 w 255454"/>
                <a:gd name="connsiteY83" fmla="*/ 45870 h 242033"/>
                <a:gd name="connsiteX84" fmla="*/ 183037 w 255454"/>
                <a:gd name="connsiteY84" fmla="*/ 46312 h 242033"/>
                <a:gd name="connsiteX85" fmla="*/ 181562 w 255454"/>
                <a:gd name="connsiteY85" fmla="*/ 45870 h 242033"/>
                <a:gd name="connsiteX86" fmla="*/ 179644 w 255454"/>
                <a:gd name="connsiteY86" fmla="*/ 43067 h 242033"/>
                <a:gd name="connsiteX87" fmla="*/ 177432 w 255454"/>
                <a:gd name="connsiteY87" fmla="*/ 41740 h 242033"/>
                <a:gd name="connsiteX88" fmla="*/ 175367 w 255454"/>
                <a:gd name="connsiteY88" fmla="*/ 40708 h 242033"/>
                <a:gd name="connsiteX89" fmla="*/ 173450 w 255454"/>
                <a:gd name="connsiteY89" fmla="*/ 41003 h 242033"/>
                <a:gd name="connsiteX90" fmla="*/ 172122 w 255454"/>
                <a:gd name="connsiteY90" fmla="*/ 40560 h 242033"/>
                <a:gd name="connsiteX91" fmla="*/ 171827 w 255454"/>
                <a:gd name="connsiteY91" fmla="*/ 39380 h 242033"/>
                <a:gd name="connsiteX92" fmla="*/ 169025 w 255454"/>
                <a:gd name="connsiteY92" fmla="*/ 30383 h 242033"/>
                <a:gd name="connsiteX93" fmla="*/ 168140 w 255454"/>
                <a:gd name="connsiteY93" fmla="*/ 29203 h 242033"/>
                <a:gd name="connsiteX94" fmla="*/ 166813 w 255454"/>
                <a:gd name="connsiteY94" fmla="*/ 28908 h 242033"/>
                <a:gd name="connsiteX95" fmla="*/ 165633 w 255454"/>
                <a:gd name="connsiteY95" fmla="*/ 28761 h 242033"/>
                <a:gd name="connsiteX96" fmla="*/ 164895 w 255454"/>
                <a:gd name="connsiteY96" fmla="*/ 28171 h 242033"/>
                <a:gd name="connsiteX97" fmla="*/ 164158 w 255454"/>
                <a:gd name="connsiteY97" fmla="*/ 26991 h 242033"/>
                <a:gd name="connsiteX98" fmla="*/ 163568 w 255454"/>
                <a:gd name="connsiteY98" fmla="*/ 25369 h 242033"/>
                <a:gd name="connsiteX99" fmla="*/ 163568 w 255454"/>
                <a:gd name="connsiteY99" fmla="*/ 23156 h 242033"/>
                <a:gd name="connsiteX100" fmla="*/ 163568 w 255454"/>
                <a:gd name="connsiteY100" fmla="*/ 21386 h 242033"/>
                <a:gd name="connsiteX101" fmla="*/ 163273 w 255454"/>
                <a:gd name="connsiteY101" fmla="*/ 20206 h 242033"/>
                <a:gd name="connsiteX102" fmla="*/ 162240 w 255454"/>
                <a:gd name="connsiteY102" fmla="*/ 19026 h 242033"/>
                <a:gd name="connsiteX103" fmla="*/ 160913 w 255454"/>
                <a:gd name="connsiteY103" fmla="*/ 18141 h 242033"/>
                <a:gd name="connsiteX104" fmla="*/ 159586 w 255454"/>
                <a:gd name="connsiteY104" fmla="*/ 17256 h 242033"/>
                <a:gd name="connsiteX105" fmla="*/ 157521 w 255454"/>
                <a:gd name="connsiteY105" fmla="*/ 9292 h 242033"/>
                <a:gd name="connsiteX106" fmla="*/ 156636 w 255454"/>
                <a:gd name="connsiteY106" fmla="*/ 7080 h 242033"/>
                <a:gd name="connsiteX107" fmla="*/ 156636 w 255454"/>
                <a:gd name="connsiteY107" fmla="*/ 6932 h 242033"/>
                <a:gd name="connsiteX108" fmla="*/ 155751 w 255454"/>
                <a:gd name="connsiteY108" fmla="*/ 6195 h 242033"/>
                <a:gd name="connsiteX109" fmla="*/ 154129 w 255454"/>
                <a:gd name="connsiteY109" fmla="*/ 6047 h 242033"/>
                <a:gd name="connsiteX110" fmla="*/ 152359 w 255454"/>
                <a:gd name="connsiteY110" fmla="*/ 5900 h 242033"/>
                <a:gd name="connsiteX111" fmla="*/ 151326 w 255454"/>
                <a:gd name="connsiteY111" fmla="*/ 6490 h 242033"/>
                <a:gd name="connsiteX112" fmla="*/ 149556 w 255454"/>
                <a:gd name="connsiteY112" fmla="*/ 7817 h 242033"/>
                <a:gd name="connsiteX113" fmla="*/ 147049 w 255454"/>
                <a:gd name="connsiteY113" fmla="*/ 9439 h 242033"/>
                <a:gd name="connsiteX114" fmla="*/ 145131 w 255454"/>
                <a:gd name="connsiteY114" fmla="*/ 10914 h 242033"/>
                <a:gd name="connsiteX115" fmla="*/ 143952 w 255454"/>
                <a:gd name="connsiteY115" fmla="*/ 11799 h 242033"/>
                <a:gd name="connsiteX116" fmla="*/ 143067 w 255454"/>
                <a:gd name="connsiteY116" fmla="*/ 11652 h 242033"/>
                <a:gd name="connsiteX117" fmla="*/ 142329 w 255454"/>
                <a:gd name="connsiteY117" fmla="*/ 10767 h 242033"/>
                <a:gd name="connsiteX118" fmla="*/ 141887 w 255454"/>
                <a:gd name="connsiteY118" fmla="*/ 9587 h 242033"/>
                <a:gd name="connsiteX119" fmla="*/ 142034 w 255454"/>
                <a:gd name="connsiteY119" fmla="*/ 5162 h 242033"/>
                <a:gd name="connsiteX120" fmla="*/ 141592 w 255454"/>
                <a:gd name="connsiteY120" fmla="*/ 3687 h 242033"/>
                <a:gd name="connsiteX121" fmla="*/ 140707 w 255454"/>
                <a:gd name="connsiteY121" fmla="*/ 2655 h 242033"/>
                <a:gd name="connsiteX122" fmla="*/ 139527 w 255454"/>
                <a:gd name="connsiteY122" fmla="*/ 2065 h 242033"/>
                <a:gd name="connsiteX123" fmla="*/ 138347 w 255454"/>
                <a:gd name="connsiteY123" fmla="*/ 1770 h 242033"/>
                <a:gd name="connsiteX124" fmla="*/ 136872 w 255454"/>
                <a:gd name="connsiteY124" fmla="*/ 1770 h 242033"/>
                <a:gd name="connsiteX125" fmla="*/ 135102 w 255454"/>
                <a:gd name="connsiteY125" fmla="*/ 3097 h 242033"/>
                <a:gd name="connsiteX126" fmla="*/ 132300 w 255454"/>
                <a:gd name="connsiteY126" fmla="*/ 4425 h 242033"/>
                <a:gd name="connsiteX127" fmla="*/ 128170 w 255454"/>
                <a:gd name="connsiteY127" fmla="*/ 4425 h 242033"/>
                <a:gd name="connsiteX128" fmla="*/ 125368 w 255454"/>
                <a:gd name="connsiteY128" fmla="*/ 4130 h 242033"/>
                <a:gd name="connsiteX129" fmla="*/ 123893 w 255454"/>
                <a:gd name="connsiteY129" fmla="*/ 3835 h 242033"/>
                <a:gd name="connsiteX130" fmla="*/ 118435 w 255454"/>
                <a:gd name="connsiteY130" fmla="*/ 1770 h 242033"/>
                <a:gd name="connsiteX131" fmla="*/ 117403 w 255454"/>
                <a:gd name="connsiteY131" fmla="*/ 1622 h 242033"/>
                <a:gd name="connsiteX132" fmla="*/ 115338 w 255454"/>
                <a:gd name="connsiteY132" fmla="*/ 885 h 242033"/>
                <a:gd name="connsiteX133" fmla="*/ 112831 w 255454"/>
                <a:gd name="connsiteY133" fmla="*/ 147 h 242033"/>
                <a:gd name="connsiteX134" fmla="*/ 108849 w 255454"/>
                <a:gd name="connsiteY134" fmla="*/ 1475 h 242033"/>
                <a:gd name="connsiteX135" fmla="*/ 107079 w 255454"/>
                <a:gd name="connsiteY135" fmla="*/ 1180 h 242033"/>
                <a:gd name="connsiteX136" fmla="*/ 104571 w 255454"/>
                <a:gd name="connsiteY136" fmla="*/ 0 h 242033"/>
                <a:gd name="connsiteX137" fmla="*/ 103686 w 255454"/>
                <a:gd name="connsiteY137" fmla="*/ 295 h 242033"/>
                <a:gd name="connsiteX138" fmla="*/ 100884 w 255454"/>
                <a:gd name="connsiteY138" fmla="*/ 3687 h 242033"/>
                <a:gd name="connsiteX139" fmla="*/ 96312 w 255454"/>
                <a:gd name="connsiteY139" fmla="*/ 7375 h 242033"/>
                <a:gd name="connsiteX140" fmla="*/ 93657 w 255454"/>
                <a:gd name="connsiteY140" fmla="*/ 7964 h 242033"/>
                <a:gd name="connsiteX141" fmla="*/ 93657 w 255454"/>
                <a:gd name="connsiteY141" fmla="*/ 8407 h 242033"/>
                <a:gd name="connsiteX142" fmla="*/ 93509 w 255454"/>
                <a:gd name="connsiteY142" fmla="*/ 9292 h 242033"/>
                <a:gd name="connsiteX143" fmla="*/ 90560 w 255454"/>
                <a:gd name="connsiteY143" fmla="*/ 12389 h 242033"/>
                <a:gd name="connsiteX144" fmla="*/ 86577 w 255454"/>
                <a:gd name="connsiteY144" fmla="*/ 16372 h 242033"/>
                <a:gd name="connsiteX145" fmla="*/ 83628 w 255454"/>
                <a:gd name="connsiteY145" fmla="*/ 18879 h 242033"/>
                <a:gd name="connsiteX146" fmla="*/ 78760 w 255454"/>
                <a:gd name="connsiteY146" fmla="*/ 23156 h 242033"/>
                <a:gd name="connsiteX147" fmla="*/ 75221 w 255454"/>
                <a:gd name="connsiteY147" fmla="*/ 24189 h 242033"/>
                <a:gd name="connsiteX148" fmla="*/ 69026 w 255454"/>
                <a:gd name="connsiteY148" fmla="*/ 25664 h 242033"/>
                <a:gd name="connsiteX149" fmla="*/ 67404 w 255454"/>
                <a:gd name="connsiteY149" fmla="*/ 27138 h 242033"/>
                <a:gd name="connsiteX150" fmla="*/ 65929 w 255454"/>
                <a:gd name="connsiteY150" fmla="*/ 29646 h 242033"/>
                <a:gd name="connsiteX151" fmla="*/ 65044 w 255454"/>
                <a:gd name="connsiteY151" fmla="*/ 32890 h 242033"/>
                <a:gd name="connsiteX152" fmla="*/ 64749 w 255454"/>
                <a:gd name="connsiteY152" fmla="*/ 34955 h 242033"/>
                <a:gd name="connsiteX153" fmla="*/ 64601 w 255454"/>
                <a:gd name="connsiteY153" fmla="*/ 38790 h 242033"/>
                <a:gd name="connsiteX154" fmla="*/ 66076 w 255454"/>
                <a:gd name="connsiteY154" fmla="*/ 42772 h 242033"/>
                <a:gd name="connsiteX155" fmla="*/ 67404 w 255454"/>
                <a:gd name="connsiteY155" fmla="*/ 46607 h 242033"/>
                <a:gd name="connsiteX156" fmla="*/ 67551 w 255454"/>
                <a:gd name="connsiteY156" fmla="*/ 49115 h 242033"/>
                <a:gd name="connsiteX157" fmla="*/ 67404 w 255454"/>
                <a:gd name="connsiteY157" fmla="*/ 51622 h 242033"/>
                <a:gd name="connsiteX158" fmla="*/ 66076 w 255454"/>
                <a:gd name="connsiteY158" fmla="*/ 54277 h 242033"/>
                <a:gd name="connsiteX159" fmla="*/ 64749 w 255454"/>
                <a:gd name="connsiteY159" fmla="*/ 57964 h 242033"/>
                <a:gd name="connsiteX160" fmla="*/ 63864 w 255454"/>
                <a:gd name="connsiteY160" fmla="*/ 62094 h 242033"/>
                <a:gd name="connsiteX161" fmla="*/ 63422 w 255454"/>
                <a:gd name="connsiteY161" fmla="*/ 69763 h 242033"/>
                <a:gd name="connsiteX162" fmla="*/ 63422 w 255454"/>
                <a:gd name="connsiteY162" fmla="*/ 76400 h 242033"/>
                <a:gd name="connsiteX163" fmla="*/ 63274 w 255454"/>
                <a:gd name="connsiteY163" fmla="*/ 77433 h 242033"/>
                <a:gd name="connsiteX164" fmla="*/ 60766 w 255454"/>
                <a:gd name="connsiteY164" fmla="*/ 82005 h 242033"/>
                <a:gd name="connsiteX165" fmla="*/ 57817 w 255454"/>
                <a:gd name="connsiteY165" fmla="*/ 87462 h 242033"/>
                <a:gd name="connsiteX166" fmla="*/ 56489 w 255454"/>
                <a:gd name="connsiteY166" fmla="*/ 88642 h 242033"/>
                <a:gd name="connsiteX167" fmla="*/ 50147 w 255454"/>
                <a:gd name="connsiteY167" fmla="*/ 90265 h 242033"/>
                <a:gd name="connsiteX168" fmla="*/ 43068 w 255454"/>
                <a:gd name="connsiteY168" fmla="*/ 94247 h 242033"/>
                <a:gd name="connsiteX169" fmla="*/ 35251 w 255454"/>
                <a:gd name="connsiteY169" fmla="*/ 98524 h 242033"/>
                <a:gd name="connsiteX170" fmla="*/ 28171 w 255454"/>
                <a:gd name="connsiteY170" fmla="*/ 102654 h 242033"/>
                <a:gd name="connsiteX171" fmla="*/ 20649 w 255454"/>
                <a:gd name="connsiteY171" fmla="*/ 106784 h 242033"/>
                <a:gd name="connsiteX172" fmla="*/ 12979 w 255454"/>
                <a:gd name="connsiteY172" fmla="*/ 111061 h 242033"/>
                <a:gd name="connsiteX173" fmla="*/ 7375 w 255454"/>
                <a:gd name="connsiteY173" fmla="*/ 114158 h 242033"/>
                <a:gd name="connsiteX174" fmla="*/ 0 w 255454"/>
                <a:gd name="connsiteY174" fmla="*/ 118288 h 242033"/>
                <a:gd name="connsiteX175" fmla="*/ 1917 w 255454"/>
                <a:gd name="connsiteY175" fmla="*/ 124778 h 242033"/>
                <a:gd name="connsiteX176" fmla="*/ 3687 w 255454"/>
                <a:gd name="connsiteY176" fmla="*/ 131120 h 242033"/>
                <a:gd name="connsiteX177" fmla="*/ 5605 w 255454"/>
                <a:gd name="connsiteY177" fmla="*/ 137609 h 242033"/>
                <a:gd name="connsiteX178" fmla="*/ 7522 w 255454"/>
                <a:gd name="connsiteY178" fmla="*/ 143804 h 242033"/>
                <a:gd name="connsiteX179" fmla="*/ 5457 w 255454"/>
                <a:gd name="connsiteY179" fmla="*/ 144394 h 242033"/>
                <a:gd name="connsiteX180" fmla="*/ 7080 w 255454"/>
                <a:gd name="connsiteY180" fmla="*/ 149261 h 242033"/>
                <a:gd name="connsiteX181" fmla="*/ 9587 w 255454"/>
                <a:gd name="connsiteY181" fmla="*/ 148524 h 242033"/>
                <a:gd name="connsiteX182" fmla="*/ 12389 w 255454"/>
                <a:gd name="connsiteY182" fmla="*/ 147934 h 242033"/>
                <a:gd name="connsiteX183" fmla="*/ 13569 w 255454"/>
                <a:gd name="connsiteY183" fmla="*/ 151031 h 242033"/>
                <a:gd name="connsiteX184" fmla="*/ 9734 w 255454"/>
                <a:gd name="connsiteY184" fmla="*/ 154571 h 242033"/>
                <a:gd name="connsiteX185" fmla="*/ 15634 w 255454"/>
                <a:gd name="connsiteY185" fmla="*/ 155456 h 242033"/>
                <a:gd name="connsiteX186" fmla="*/ 24336 w 255454"/>
                <a:gd name="connsiteY186" fmla="*/ 156931 h 242033"/>
                <a:gd name="connsiteX187" fmla="*/ 32743 w 255454"/>
                <a:gd name="connsiteY187" fmla="*/ 158258 h 242033"/>
                <a:gd name="connsiteX188" fmla="*/ 41740 w 255454"/>
                <a:gd name="connsiteY188" fmla="*/ 159880 h 242033"/>
                <a:gd name="connsiteX189" fmla="*/ 44542 w 255454"/>
                <a:gd name="connsiteY189" fmla="*/ 161208 h 242033"/>
                <a:gd name="connsiteX190" fmla="*/ 53245 w 255454"/>
                <a:gd name="connsiteY190" fmla="*/ 166075 h 242033"/>
                <a:gd name="connsiteX191" fmla="*/ 58849 w 255454"/>
                <a:gd name="connsiteY191" fmla="*/ 169172 h 242033"/>
                <a:gd name="connsiteX192" fmla="*/ 65339 w 255454"/>
                <a:gd name="connsiteY192" fmla="*/ 172860 h 242033"/>
                <a:gd name="connsiteX193" fmla="*/ 73451 w 255454"/>
                <a:gd name="connsiteY193" fmla="*/ 177432 h 242033"/>
                <a:gd name="connsiteX194" fmla="*/ 79056 w 255454"/>
                <a:gd name="connsiteY194" fmla="*/ 180529 h 242033"/>
                <a:gd name="connsiteX195" fmla="*/ 86282 w 255454"/>
                <a:gd name="connsiteY195" fmla="*/ 184511 h 242033"/>
                <a:gd name="connsiteX196" fmla="*/ 91887 w 255454"/>
                <a:gd name="connsiteY196" fmla="*/ 189084 h 242033"/>
                <a:gd name="connsiteX197" fmla="*/ 98967 w 255454"/>
                <a:gd name="connsiteY197" fmla="*/ 194983 h 242033"/>
                <a:gd name="connsiteX198" fmla="*/ 106784 w 255454"/>
                <a:gd name="connsiteY198" fmla="*/ 201325 h 242033"/>
                <a:gd name="connsiteX199" fmla="*/ 113126 w 255454"/>
                <a:gd name="connsiteY199" fmla="*/ 206193 h 242033"/>
                <a:gd name="connsiteX200" fmla="*/ 121975 w 255454"/>
                <a:gd name="connsiteY200" fmla="*/ 212977 h 242033"/>
                <a:gd name="connsiteX201" fmla="*/ 130677 w 255454"/>
                <a:gd name="connsiteY201" fmla="*/ 219762 h 242033"/>
                <a:gd name="connsiteX202" fmla="*/ 139232 w 255454"/>
                <a:gd name="connsiteY202" fmla="*/ 226252 h 242033"/>
                <a:gd name="connsiteX203" fmla="*/ 146016 w 255454"/>
                <a:gd name="connsiteY203" fmla="*/ 231561 h 242033"/>
                <a:gd name="connsiteX204" fmla="*/ 154718 w 255454"/>
                <a:gd name="connsiteY204" fmla="*/ 238051 h 242033"/>
                <a:gd name="connsiteX205" fmla="*/ 155308 w 255454"/>
                <a:gd name="connsiteY205" fmla="*/ 238346 h 242033"/>
                <a:gd name="connsiteX206" fmla="*/ 164010 w 255454"/>
                <a:gd name="connsiteY206" fmla="*/ 239083 h 242033"/>
                <a:gd name="connsiteX207" fmla="*/ 175810 w 255454"/>
                <a:gd name="connsiteY207" fmla="*/ 240116 h 242033"/>
                <a:gd name="connsiteX208" fmla="*/ 187609 w 255454"/>
                <a:gd name="connsiteY208" fmla="*/ 241148 h 242033"/>
                <a:gd name="connsiteX209" fmla="*/ 198228 w 255454"/>
                <a:gd name="connsiteY209" fmla="*/ 242033 h 242033"/>
                <a:gd name="connsiteX210" fmla="*/ 202800 w 255454"/>
                <a:gd name="connsiteY210" fmla="*/ 241148 h 242033"/>
                <a:gd name="connsiteX211" fmla="*/ 206930 w 255454"/>
                <a:gd name="connsiteY211" fmla="*/ 236428 h 242033"/>
                <a:gd name="connsiteX212" fmla="*/ 208995 w 255454"/>
                <a:gd name="connsiteY212" fmla="*/ 233921 h 242033"/>
                <a:gd name="connsiteX213" fmla="*/ 212535 w 255454"/>
                <a:gd name="connsiteY213" fmla="*/ 228611 h 242033"/>
                <a:gd name="connsiteX214" fmla="*/ 214305 w 255454"/>
                <a:gd name="connsiteY214" fmla="*/ 224777 h 242033"/>
                <a:gd name="connsiteX215" fmla="*/ 216075 w 255454"/>
                <a:gd name="connsiteY215" fmla="*/ 220499 h 242033"/>
                <a:gd name="connsiteX216" fmla="*/ 217697 w 255454"/>
                <a:gd name="connsiteY216" fmla="*/ 217107 h 242033"/>
                <a:gd name="connsiteX217" fmla="*/ 217992 w 255454"/>
                <a:gd name="connsiteY217" fmla="*/ 216517 h 242033"/>
                <a:gd name="connsiteX218" fmla="*/ 218877 w 255454"/>
                <a:gd name="connsiteY218" fmla="*/ 215337 h 242033"/>
                <a:gd name="connsiteX219" fmla="*/ 220794 w 255454"/>
                <a:gd name="connsiteY219" fmla="*/ 214305 h 242033"/>
                <a:gd name="connsiteX220" fmla="*/ 223597 w 255454"/>
                <a:gd name="connsiteY220" fmla="*/ 213125 h 242033"/>
                <a:gd name="connsiteX221" fmla="*/ 228464 w 255454"/>
                <a:gd name="connsiteY221" fmla="*/ 212682 h 242033"/>
                <a:gd name="connsiteX222" fmla="*/ 231856 w 255454"/>
                <a:gd name="connsiteY222" fmla="*/ 212682 h 242033"/>
                <a:gd name="connsiteX223" fmla="*/ 232594 w 255454"/>
                <a:gd name="connsiteY223" fmla="*/ 212682 h 242033"/>
                <a:gd name="connsiteX224" fmla="*/ 234659 w 255454"/>
                <a:gd name="connsiteY224" fmla="*/ 213272 h 242033"/>
                <a:gd name="connsiteX225" fmla="*/ 240558 w 255454"/>
                <a:gd name="connsiteY225" fmla="*/ 215927 h 242033"/>
                <a:gd name="connsiteX226" fmla="*/ 240706 w 255454"/>
                <a:gd name="connsiteY226" fmla="*/ 215042 h 242033"/>
                <a:gd name="connsiteX227" fmla="*/ 243066 w 255454"/>
                <a:gd name="connsiteY227" fmla="*/ 214157 h 242033"/>
                <a:gd name="connsiteX228" fmla="*/ 244836 w 255454"/>
                <a:gd name="connsiteY228" fmla="*/ 214305 h 242033"/>
                <a:gd name="connsiteX229" fmla="*/ 250440 w 255454"/>
                <a:gd name="connsiteY229" fmla="*/ 216665 h 242033"/>
                <a:gd name="connsiteX230" fmla="*/ 252947 w 255454"/>
                <a:gd name="connsiteY230" fmla="*/ 217255 h 242033"/>
                <a:gd name="connsiteX231" fmla="*/ 255455 w 255454"/>
                <a:gd name="connsiteY231" fmla="*/ 216517 h 242033"/>
                <a:gd name="connsiteX232" fmla="*/ 253685 w 255454"/>
                <a:gd name="connsiteY232" fmla="*/ 215337 h 24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55454" h="242033">
                  <a:moveTo>
                    <a:pt x="253685" y="215337"/>
                  </a:moveTo>
                  <a:lnTo>
                    <a:pt x="252505" y="214305"/>
                  </a:lnTo>
                  <a:lnTo>
                    <a:pt x="251473" y="212240"/>
                  </a:lnTo>
                  <a:lnTo>
                    <a:pt x="251178" y="210913"/>
                  </a:lnTo>
                  <a:lnTo>
                    <a:pt x="251620" y="210028"/>
                  </a:lnTo>
                  <a:lnTo>
                    <a:pt x="251178" y="208848"/>
                  </a:lnTo>
                  <a:lnTo>
                    <a:pt x="249703" y="207225"/>
                  </a:lnTo>
                  <a:lnTo>
                    <a:pt x="248375" y="206488"/>
                  </a:lnTo>
                  <a:lnTo>
                    <a:pt x="247048" y="206340"/>
                  </a:lnTo>
                  <a:lnTo>
                    <a:pt x="245868" y="205308"/>
                  </a:lnTo>
                  <a:lnTo>
                    <a:pt x="244983" y="203538"/>
                  </a:lnTo>
                  <a:lnTo>
                    <a:pt x="242918" y="202358"/>
                  </a:lnTo>
                  <a:lnTo>
                    <a:pt x="241443" y="202211"/>
                  </a:lnTo>
                  <a:lnTo>
                    <a:pt x="241443" y="196753"/>
                  </a:lnTo>
                  <a:lnTo>
                    <a:pt x="241443" y="191886"/>
                  </a:lnTo>
                  <a:lnTo>
                    <a:pt x="241443" y="187166"/>
                  </a:lnTo>
                  <a:lnTo>
                    <a:pt x="236871" y="187019"/>
                  </a:lnTo>
                  <a:lnTo>
                    <a:pt x="232741" y="186724"/>
                  </a:lnTo>
                  <a:lnTo>
                    <a:pt x="232741" y="182742"/>
                  </a:lnTo>
                  <a:lnTo>
                    <a:pt x="232741" y="175367"/>
                  </a:lnTo>
                  <a:lnTo>
                    <a:pt x="234659" y="169615"/>
                  </a:lnTo>
                  <a:lnTo>
                    <a:pt x="236724" y="164010"/>
                  </a:lnTo>
                  <a:lnTo>
                    <a:pt x="233626" y="159880"/>
                  </a:lnTo>
                  <a:lnTo>
                    <a:pt x="230381" y="155603"/>
                  </a:lnTo>
                  <a:lnTo>
                    <a:pt x="228317" y="153686"/>
                  </a:lnTo>
                  <a:lnTo>
                    <a:pt x="225957" y="148229"/>
                  </a:lnTo>
                  <a:lnTo>
                    <a:pt x="224629" y="145869"/>
                  </a:lnTo>
                  <a:lnTo>
                    <a:pt x="223597" y="144984"/>
                  </a:lnTo>
                  <a:lnTo>
                    <a:pt x="222417" y="144394"/>
                  </a:lnTo>
                  <a:lnTo>
                    <a:pt x="218140" y="144689"/>
                  </a:lnTo>
                  <a:lnTo>
                    <a:pt x="214157" y="141739"/>
                  </a:lnTo>
                  <a:lnTo>
                    <a:pt x="209438" y="138199"/>
                  </a:lnTo>
                  <a:lnTo>
                    <a:pt x="203685" y="133922"/>
                  </a:lnTo>
                  <a:lnTo>
                    <a:pt x="198671" y="131267"/>
                  </a:lnTo>
                  <a:lnTo>
                    <a:pt x="196606" y="130530"/>
                  </a:lnTo>
                  <a:lnTo>
                    <a:pt x="191739" y="130382"/>
                  </a:lnTo>
                  <a:lnTo>
                    <a:pt x="191296" y="129792"/>
                  </a:lnTo>
                  <a:lnTo>
                    <a:pt x="191001" y="128317"/>
                  </a:lnTo>
                  <a:lnTo>
                    <a:pt x="191001" y="126695"/>
                  </a:lnTo>
                  <a:lnTo>
                    <a:pt x="192476" y="124040"/>
                  </a:lnTo>
                  <a:lnTo>
                    <a:pt x="192624" y="122418"/>
                  </a:lnTo>
                  <a:lnTo>
                    <a:pt x="189379" y="117108"/>
                  </a:lnTo>
                  <a:lnTo>
                    <a:pt x="188346" y="115486"/>
                  </a:lnTo>
                  <a:lnTo>
                    <a:pt x="185544" y="114896"/>
                  </a:lnTo>
                  <a:lnTo>
                    <a:pt x="186134" y="113273"/>
                  </a:lnTo>
                  <a:lnTo>
                    <a:pt x="186134" y="112241"/>
                  </a:lnTo>
                  <a:lnTo>
                    <a:pt x="185691" y="111356"/>
                  </a:lnTo>
                  <a:lnTo>
                    <a:pt x="185102" y="111061"/>
                  </a:lnTo>
                  <a:lnTo>
                    <a:pt x="184216" y="110913"/>
                  </a:lnTo>
                  <a:lnTo>
                    <a:pt x="182004" y="111651"/>
                  </a:lnTo>
                  <a:lnTo>
                    <a:pt x="180382" y="109143"/>
                  </a:lnTo>
                  <a:lnTo>
                    <a:pt x="175072" y="102211"/>
                  </a:lnTo>
                  <a:lnTo>
                    <a:pt x="173450" y="101326"/>
                  </a:lnTo>
                  <a:lnTo>
                    <a:pt x="173155" y="100884"/>
                  </a:lnTo>
                  <a:lnTo>
                    <a:pt x="174335" y="98672"/>
                  </a:lnTo>
                  <a:lnTo>
                    <a:pt x="176547" y="95574"/>
                  </a:lnTo>
                  <a:lnTo>
                    <a:pt x="176842" y="93657"/>
                  </a:lnTo>
                  <a:lnTo>
                    <a:pt x="176547" y="91592"/>
                  </a:lnTo>
                  <a:lnTo>
                    <a:pt x="174187" y="87757"/>
                  </a:lnTo>
                  <a:lnTo>
                    <a:pt x="174777" y="86135"/>
                  </a:lnTo>
                  <a:lnTo>
                    <a:pt x="175662" y="84365"/>
                  </a:lnTo>
                  <a:lnTo>
                    <a:pt x="175810" y="82890"/>
                  </a:lnTo>
                  <a:lnTo>
                    <a:pt x="177432" y="83185"/>
                  </a:lnTo>
                  <a:lnTo>
                    <a:pt x="179349" y="83185"/>
                  </a:lnTo>
                  <a:lnTo>
                    <a:pt x="179940" y="82005"/>
                  </a:lnTo>
                  <a:lnTo>
                    <a:pt x="179940" y="78023"/>
                  </a:lnTo>
                  <a:lnTo>
                    <a:pt x="180382" y="76548"/>
                  </a:lnTo>
                  <a:lnTo>
                    <a:pt x="186724" y="69763"/>
                  </a:lnTo>
                  <a:lnTo>
                    <a:pt x="189969" y="68289"/>
                  </a:lnTo>
                  <a:lnTo>
                    <a:pt x="192329" y="66814"/>
                  </a:lnTo>
                  <a:lnTo>
                    <a:pt x="192919" y="64749"/>
                  </a:lnTo>
                  <a:lnTo>
                    <a:pt x="192476" y="63716"/>
                  </a:lnTo>
                  <a:lnTo>
                    <a:pt x="191886" y="62241"/>
                  </a:lnTo>
                  <a:lnTo>
                    <a:pt x="191739" y="61061"/>
                  </a:lnTo>
                  <a:lnTo>
                    <a:pt x="189084" y="58112"/>
                  </a:lnTo>
                  <a:lnTo>
                    <a:pt x="188199" y="56489"/>
                  </a:lnTo>
                  <a:lnTo>
                    <a:pt x="188051" y="55162"/>
                  </a:lnTo>
                  <a:lnTo>
                    <a:pt x="188789" y="52654"/>
                  </a:lnTo>
                  <a:lnTo>
                    <a:pt x="189821" y="50737"/>
                  </a:lnTo>
                  <a:lnTo>
                    <a:pt x="193656" y="49557"/>
                  </a:lnTo>
                  <a:lnTo>
                    <a:pt x="195721" y="48672"/>
                  </a:lnTo>
                  <a:lnTo>
                    <a:pt x="196016" y="47787"/>
                  </a:lnTo>
                  <a:lnTo>
                    <a:pt x="193214" y="46312"/>
                  </a:lnTo>
                  <a:lnTo>
                    <a:pt x="187314" y="45870"/>
                  </a:lnTo>
                  <a:lnTo>
                    <a:pt x="183037" y="46312"/>
                  </a:lnTo>
                  <a:lnTo>
                    <a:pt x="181562" y="45870"/>
                  </a:lnTo>
                  <a:lnTo>
                    <a:pt x="179644" y="43067"/>
                  </a:lnTo>
                  <a:lnTo>
                    <a:pt x="177432" y="41740"/>
                  </a:lnTo>
                  <a:lnTo>
                    <a:pt x="175367" y="40708"/>
                  </a:lnTo>
                  <a:lnTo>
                    <a:pt x="173450" y="41003"/>
                  </a:lnTo>
                  <a:lnTo>
                    <a:pt x="172122" y="40560"/>
                  </a:lnTo>
                  <a:lnTo>
                    <a:pt x="171827" y="39380"/>
                  </a:lnTo>
                  <a:lnTo>
                    <a:pt x="169025" y="30383"/>
                  </a:lnTo>
                  <a:lnTo>
                    <a:pt x="168140" y="29203"/>
                  </a:lnTo>
                  <a:lnTo>
                    <a:pt x="166813" y="28908"/>
                  </a:lnTo>
                  <a:lnTo>
                    <a:pt x="165633" y="28761"/>
                  </a:lnTo>
                  <a:lnTo>
                    <a:pt x="164895" y="28171"/>
                  </a:lnTo>
                  <a:lnTo>
                    <a:pt x="164158" y="26991"/>
                  </a:lnTo>
                  <a:lnTo>
                    <a:pt x="163568" y="25369"/>
                  </a:lnTo>
                  <a:lnTo>
                    <a:pt x="163568" y="23156"/>
                  </a:lnTo>
                  <a:lnTo>
                    <a:pt x="163568" y="21386"/>
                  </a:lnTo>
                  <a:lnTo>
                    <a:pt x="163273" y="20206"/>
                  </a:lnTo>
                  <a:lnTo>
                    <a:pt x="162240" y="19026"/>
                  </a:lnTo>
                  <a:lnTo>
                    <a:pt x="160913" y="18141"/>
                  </a:lnTo>
                  <a:lnTo>
                    <a:pt x="159586" y="17256"/>
                  </a:lnTo>
                  <a:lnTo>
                    <a:pt x="157521" y="9292"/>
                  </a:lnTo>
                  <a:lnTo>
                    <a:pt x="156636" y="7080"/>
                  </a:lnTo>
                  <a:lnTo>
                    <a:pt x="156636" y="6932"/>
                  </a:lnTo>
                  <a:lnTo>
                    <a:pt x="155751" y="6195"/>
                  </a:lnTo>
                  <a:lnTo>
                    <a:pt x="154129" y="6047"/>
                  </a:lnTo>
                  <a:lnTo>
                    <a:pt x="152359" y="5900"/>
                  </a:lnTo>
                  <a:lnTo>
                    <a:pt x="151326" y="6490"/>
                  </a:lnTo>
                  <a:lnTo>
                    <a:pt x="149556" y="7817"/>
                  </a:lnTo>
                  <a:lnTo>
                    <a:pt x="147049" y="9439"/>
                  </a:lnTo>
                  <a:lnTo>
                    <a:pt x="145131" y="10914"/>
                  </a:lnTo>
                  <a:lnTo>
                    <a:pt x="143952" y="11799"/>
                  </a:lnTo>
                  <a:lnTo>
                    <a:pt x="143067" y="11652"/>
                  </a:lnTo>
                  <a:lnTo>
                    <a:pt x="142329" y="10767"/>
                  </a:lnTo>
                  <a:lnTo>
                    <a:pt x="141887" y="9587"/>
                  </a:lnTo>
                  <a:lnTo>
                    <a:pt x="142034" y="5162"/>
                  </a:lnTo>
                  <a:lnTo>
                    <a:pt x="141592" y="3687"/>
                  </a:lnTo>
                  <a:lnTo>
                    <a:pt x="140707" y="2655"/>
                  </a:lnTo>
                  <a:lnTo>
                    <a:pt x="139527" y="2065"/>
                  </a:lnTo>
                  <a:lnTo>
                    <a:pt x="138347" y="1770"/>
                  </a:lnTo>
                  <a:lnTo>
                    <a:pt x="136872" y="1770"/>
                  </a:lnTo>
                  <a:lnTo>
                    <a:pt x="135102" y="3097"/>
                  </a:lnTo>
                  <a:lnTo>
                    <a:pt x="132300" y="4425"/>
                  </a:lnTo>
                  <a:lnTo>
                    <a:pt x="128170" y="4425"/>
                  </a:lnTo>
                  <a:lnTo>
                    <a:pt x="125368" y="4130"/>
                  </a:lnTo>
                  <a:lnTo>
                    <a:pt x="123893" y="3835"/>
                  </a:lnTo>
                  <a:lnTo>
                    <a:pt x="118435" y="1770"/>
                  </a:lnTo>
                  <a:lnTo>
                    <a:pt x="117403" y="1622"/>
                  </a:lnTo>
                  <a:lnTo>
                    <a:pt x="115338" y="885"/>
                  </a:lnTo>
                  <a:lnTo>
                    <a:pt x="112831" y="147"/>
                  </a:lnTo>
                  <a:lnTo>
                    <a:pt x="108849" y="1475"/>
                  </a:lnTo>
                  <a:lnTo>
                    <a:pt x="107079" y="1180"/>
                  </a:lnTo>
                  <a:lnTo>
                    <a:pt x="104571" y="0"/>
                  </a:lnTo>
                  <a:lnTo>
                    <a:pt x="103686" y="295"/>
                  </a:lnTo>
                  <a:lnTo>
                    <a:pt x="100884" y="3687"/>
                  </a:lnTo>
                  <a:lnTo>
                    <a:pt x="96312" y="7375"/>
                  </a:lnTo>
                  <a:lnTo>
                    <a:pt x="93657" y="7964"/>
                  </a:lnTo>
                  <a:lnTo>
                    <a:pt x="93657" y="8407"/>
                  </a:lnTo>
                  <a:lnTo>
                    <a:pt x="93509" y="9292"/>
                  </a:lnTo>
                  <a:lnTo>
                    <a:pt x="90560" y="12389"/>
                  </a:lnTo>
                  <a:lnTo>
                    <a:pt x="86577" y="16372"/>
                  </a:lnTo>
                  <a:lnTo>
                    <a:pt x="83628" y="18879"/>
                  </a:lnTo>
                  <a:lnTo>
                    <a:pt x="78760" y="23156"/>
                  </a:lnTo>
                  <a:lnTo>
                    <a:pt x="75221" y="24189"/>
                  </a:lnTo>
                  <a:lnTo>
                    <a:pt x="69026" y="25664"/>
                  </a:lnTo>
                  <a:lnTo>
                    <a:pt x="67404" y="27138"/>
                  </a:lnTo>
                  <a:lnTo>
                    <a:pt x="65929" y="29646"/>
                  </a:lnTo>
                  <a:lnTo>
                    <a:pt x="65044" y="32890"/>
                  </a:lnTo>
                  <a:lnTo>
                    <a:pt x="64749" y="34955"/>
                  </a:lnTo>
                  <a:lnTo>
                    <a:pt x="64601" y="38790"/>
                  </a:lnTo>
                  <a:lnTo>
                    <a:pt x="66076" y="42772"/>
                  </a:lnTo>
                  <a:lnTo>
                    <a:pt x="67404" y="46607"/>
                  </a:lnTo>
                  <a:lnTo>
                    <a:pt x="67551" y="49115"/>
                  </a:lnTo>
                  <a:lnTo>
                    <a:pt x="67404" y="51622"/>
                  </a:lnTo>
                  <a:lnTo>
                    <a:pt x="66076" y="54277"/>
                  </a:lnTo>
                  <a:lnTo>
                    <a:pt x="64749" y="57964"/>
                  </a:lnTo>
                  <a:lnTo>
                    <a:pt x="63864" y="62094"/>
                  </a:lnTo>
                  <a:lnTo>
                    <a:pt x="63422" y="69763"/>
                  </a:lnTo>
                  <a:lnTo>
                    <a:pt x="63422" y="76400"/>
                  </a:lnTo>
                  <a:lnTo>
                    <a:pt x="63274" y="77433"/>
                  </a:lnTo>
                  <a:lnTo>
                    <a:pt x="60766" y="82005"/>
                  </a:lnTo>
                  <a:lnTo>
                    <a:pt x="57817" y="87462"/>
                  </a:lnTo>
                  <a:lnTo>
                    <a:pt x="56489" y="88642"/>
                  </a:lnTo>
                  <a:lnTo>
                    <a:pt x="50147" y="90265"/>
                  </a:lnTo>
                  <a:lnTo>
                    <a:pt x="43068" y="94247"/>
                  </a:lnTo>
                  <a:lnTo>
                    <a:pt x="35251" y="98524"/>
                  </a:lnTo>
                  <a:lnTo>
                    <a:pt x="28171" y="102654"/>
                  </a:lnTo>
                  <a:lnTo>
                    <a:pt x="20649" y="106784"/>
                  </a:lnTo>
                  <a:lnTo>
                    <a:pt x="12979" y="111061"/>
                  </a:lnTo>
                  <a:lnTo>
                    <a:pt x="7375" y="114158"/>
                  </a:lnTo>
                  <a:lnTo>
                    <a:pt x="0" y="118288"/>
                  </a:lnTo>
                  <a:lnTo>
                    <a:pt x="1917" y="124778"/>
                  </a:lnTo>
                  <a:lnTo>
                    <a:pt x="3687" y="131120"/>
                  </a:lnTo>
                  <a:lnTo>
                    <a:pt x="5605" y="137609"/>
                  </a:lnTo>
                  <a:lnTo>
                    <a:pt x="7522" y="143804"/>
                  </a:lnTo>
                  <a:lnTo>
                    <a:pt x="5457" y="144394"/>
                  </a:lnTo>
                  <a:lnTo>
                    <a:pt x="7080" y="149261"/>
                  </a:lnTo>
                  <a:lnTo>
                    <a:pt x="9587" y="148524"/>
                  </a:lnTo>
                  <a:lnTo>
                    <a:pt x="12389" y="147934"/>
                  </a:lnTo>
                  <a:lnTo>
                    <a:pt x="13569" y="151031"/>
                  </a:lnTo>
                  <a:lnTo>
                    <a:pt x="9734" y="154571"/>
                  </a:lnTo>
                  <a:lnTo>
                    <a:pt x="15634" y="155456"/>
                  </a:lnTo>
                  <a:lnTo>
                    <a:pt x="24336" y="156931"/>
                  </a:lnTo>
                  <a:lnTo>
                    <a:pt x="32743" y="158258"/>
                  </a:lnTo>
                  <a:lnTo>
                    <a:pt x="41740" y="159880"/>
                  </a:lnTo>
                  <a:lnTo>
                    <a:pt x="44542" y="161208"/>
                  </a:lnTo>
                  <a:lnTo>
                    <a:pt x="53245" y="166075"/>
                  </a:lnTo>
                  <a:lnTo>
                    <a:pt x="58849" y="169172"/>
                  </a:lnTo>
                  <a:lnTo>
                    <a:pt x="65339" y="172860"/>
                  </a:lnTo>
                  <a:lnTo>
                    <a:pt x="73451" y="177432"/>
                  </a:lnTo>
                  <a:lnTo>
                    <a:pt x="79056" y="180529"/>
                  </a:lnTo>
                  <a:lnTo>
                    <a:pt x="86282" y="184511"/>
                  </a:lnTo>
                  <a:lnTo>
                    <a:pt x="91887" y="189084"/>
                  </a:lnTo>
                  <a:lnTo>
                    <a:pt x="98967" y="194983"/>
                  </a:lnTo>
                  <a:lnTo>
                    <a:pt x="106784" y="201325"/>
                  </a:lnTo>
                  <a:lnTo>
                    <a:pt x="113126" y="206193"/>
                  </a:lnTo>
                  <a:lnTo>
                    <a:pt x="121975" y="212977"/>
                  </a:lnTo>
                  <a:lnTo>
                    <a:pt x="130677" y="219762"/>
                  </a:lnTo>
                  <a:lnTo>
                    <a:pt x="139232" y="226252"/>
                  </a:lnTo>
                  <a:lnTo>
                    <a:pt x="146016" y="231561"/>
                  </a:lnTo>
                  <a:lnTo>
                    <a:pt x="154718" y="238051"/>
                  </a:lnTo>
                  <a:lnTo>
                    <a:pt x="155308" y="238346"/>
                  </a:lnTo>
                  <a:lnTo>
                    <a:pt x="164010" y="239083"/>
                  </a:lnTo>
                  <a:lnTo>
                    <a:pt x="175810" y="240116"/>
                  </a:lnTo>
                  <a:lnTo>
                    <a:pt x="187609" y="241148"/>
                  </a:lnTo>
                  <a:lnTo>
                    <a:pt x="198228" y="242033"/>
                  </a:lnTo>
                  <a:lnTo>
                    <a:pt x="202800" y="241148"/>
                  </a:lnTo>
                  <a:lnTo>
                    <a:pt x="206930" y="236428"/>
                  </a:lnTo>
                  <a:lnTo>
                    <a:pt x="208995" y="233921"/>
                  </a:lnTo>
                  <a:lnTo>
                    <a:pt x="212535" y="228611"/>
                  </a:lnTo>
                  <a:lnTo>
                    <a:pt x="214305" y="224777"/>
                  </a:lnTo>
                  <a:lnTo>
                    <a:pt x="216075" y="220499"/>
                  </a:lnTo>
                  <a:lnTo>
                    <a:pt x="217697" y="217107"/>
                  </a:lnTo>
                  <a:lnTo>
                    <a:pt x="217992" y="216517"/>
                  </a:lnTo>
                  <a:lnTo>
                    <a:pt x="218877" y="215337"/>
                  </a:lnTo>
                  <a:lnTo>
                    <a:pt x="220794" y="214305"/>
                  </a:lnTo>
                  <a:lnTo>
                    <a:pt x="223597" y="213125"/>
                  </a:lnTo>
                  <a:lnTo>
                    <a:pt x="228464" y="212682"/>
                  </a:lnTo>
                  <a:lnTo>
                    <a:pt x="231856" y="212682"/>
                  </a:lnTo>
                  <a:lnTo>
                    <a:pt x="232594" y="212682"/>
                  </a:lnTo>
                  <a:lnTo>
                    <a:pt x="234659" y="213272"/>
                  </a:lnTo>
                  <a:lnTo>
                    <a:pt x="240558" y="215927"/>
                  </a:lnTo>
                  <a:lnTo>
                    <a:pt x="240706" y="215042"/>
                  </a:lnTo>
                  <a:lnTo>
                    <a:pt x="243066" y="214157"/>
                  </a:lnTo>
                  <a:lnTo>
                    <a:pt x="244836" y="214305"/>
                  </a:lnTo>
                  <a:lnTo>
                    <a:pt x="250440" y="216665"/>
                  </a:lnTo>
                  <a:lnTo>
                    <a:pt x="252947" y="217255"/>
                  </a:lnTo>
                  <a:lnTo>
                    <a:pt x="255455" y="216517"/>
                  </a:lnTo>
                  <a:lnTo>
                    <a:pt x="253685" y="215337"/>
                  </a:lnTo>
                  <a:close/>
                </a:path>
              </a:pathLst>
            </a:custGeom>
            <a:grpFill/>
            <a:ln w="3175" cap="flat">
              <a:solidFill>
                <a:schemeClr val="bg2">
                  <a:lumMod val="90000"/>
                </a:schemeClr>
              </a:solid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3581A1C5-90D0-05B4-46C5-1A6F696F5D78}"/>
                </a:ext>
              </a:extLst>
            </p:cNvPr>
            <p:cNvSpPr/>
            <p:nvPr/>
          </p:nvSpPr>
          <p:spPr>
            <a:xfrm>
              <a:off x="7679023" y="4482318"/>
              <a:ext cx="3834" cy="5604"/>
            </a:xfrm>
            <a:custGeom>
              <a:avLst/>
              <a:gdLst>
                <a:gd name="connsiteX0" fmla="*/ 3687 w 3834"/>
                <a:gd name="connsiteY0" fmla="*/ 1033 h 5604"/>
                <a:gd name="connsiteX1" fmla="*/ 2508 w 3834"/>
                <a:gd name="connsiteY1" fmla="*/ 0 h 5604"/>
                <a:gd name="connsiteX2" fmla="*/ 2213 w 3834"/>
                <a:gd name="connsiteY2" fmla="*/ 295 h 5604"/>
                <a:gd name="connsiteX3" fmla="*/ 2950 w 3834"/>
                <a:gd name="connsiteY3" fmla="*/ 1475 h 5604"/>
                <a:gd name="connsiteX4" fmla="*/ 3245 w 3834"/>
                <a:gd name="connsiteY4" fmla="*/ 2360 h 5604"/>
                <a:gd name="connsiteX5" fmla="*/ 2950 w 3834"/>
                <a:gd name="connsiteY5" fmla="*/ 3097 h 5604"/>
                <a:gd name="connsiteX6" fmla="*/ 3098 w 3834"/>
                <a:gd name="connsiteY6" fmla="*/ 3835 h 5604"/>
                <a:gd name="connsiteX7" fmla="*/ 2508 w 3834"/>
                <a:gd name="connsiteY7" fmla="*/ 4572 h 5604"/>
                <a:gd name="connsiteX8" fmla="*/ 1917 w 3834"/>
                <a:gd name="connsiteY8" fmla="*/ 2065 h 5604"/>
                <a:gd name="connsiteX9" fmla="*/ 590 w 3834"/>
                <a:gd name="connsiteY9" fmla="*/ 1033 h 5604"/>
                <a:gd name="connsiteX10" fmla="*/ 0 w 3834"/>
                <a:gd name="connsiteY10" fmla="*/ 1033 h 5604"/>
                <a:gd name="connsiteX11" fmla="*/ 1475 w 3834"/>
                <a:gd name="connsiteY11" fmla="*/ 2950 h 5604"/>
                <a:gd name="connsiteX12" fmla="*/ 2065 w 3834"/>
                <a:gd name="connsiteY12" fmla="*/ 5605 h 5604"/>
                <a:gd name="connsiteX13" fmla="*/ 3098 w 3834"/>
                <a:gd name="connsiteY13" fmla="*/ 5162 h 5604"/>
                <a:gd name="connsiteX14" fmla="*/ 3687 w 3834"/>
                <a:gd name="connsiteY14" fmla="*/ 4130 h 5604"/>
                <a:gd name="connsiteX15" fmla="*/ 3835 w 3834"/>
                <a:gd name="connsiteY15" fmla="*/ 1917 h 5604"/>
                <a:gd name="connsiteX16" fmla="*/ 3687 w 3834"/>
                <a:gd name="connsiteY16" fmla="*/ 1033 h 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34" h="5604">
                  <a:moveTo>
                    <a:pt x="3687" y="1033"/>
                  </a:moveTo>
                  <a:lnTo>
                    <a:pt x="2508" y="0"/>
                  </a:lnTo>
                  <a:lnTo>
                    <a:pt x="2213" y="295"/>
                  </a:lnTo>
                  <a:lnTo>
                    <a:pt x="2950" y="1475"/>
                  </a:lnTo>
                  <a:lnTo>
                    <a:pt x="3245" y="2360"/>
                  </a:lnTo>
                  <a:lnTo>
                    <a:pt x="2950" y="3097"/>
                  </a:lnTo>
                  <a:lnTo>
                    <a:pt x="3098" y="3835"/>
                  </a:lnTo>
                  <a:lnTo>
                    <a:pt x="2508" y="4572"/>
                  </a:lnTo>
                  <a:lnTo>
                    <a:pt x="1917" y="2065"/>
                  </a:lnTo>
                  <a:lnTo>
                    <a:pt x="590" y="1033"/>
                  </a:lnTo>
                  <a:lnTo>
                    <a:pt x="0" y="1033"/>
                  </a:lnTo>
                  <a:lnTo>
                    <a:pt x="1475" y="2950"/>
                  </a:lnTo>
                  <a:lnTo>
                    <a:pt x="2065" y="5605"/>
                  </a:lnTo>
                  <a:lnTo>
                    <a:pt x="3098" y="5162"/>
                  </a:lnTo>
                  <a:lnTo>
                    <a:pt x="3687" y="4130"/>
                  </a:lnTo>
                  <a:lnTo>
                    <a:pt x="3835" y="1917"/>
                  </a:lnTo>
                  <a:lnTo>
                    <a:pt x="3687" y="1033"/>
                  </a:lnTo>
                  <a:close/>
                </a:path>
              </a:pathLst>
            </a:custGeom>
            <a:grpFill/>
            <a:ln w="14735" cap="flat">
              <a:solidFill>
                <a:schemeClr val="bg2">
                  <a:lumMod val="90000"/>
                </a:schemeClr>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22DC9E80-4256-7576-BBBD-B80B3281A0B0}"/>
                </a:ext>
              </a:extLst>
            </p:cNvPr>
            <p:cNvSpPr/>
            <p:nvPr/>
          </p:nvSpPr>
          <p:spPr>
            <a:xfrm>
              <a:off x="7570027" y="3331149"/>
              <a:ext cx="763857" cy="787898"/>
            </a:xfrm>
            <a:custGeom>
              <a:avLst/>
              <a:gdLst>
                <a:gd name="connsiteX0" fmla="*/ 642324 w 763857"/>
                <a:gd name="connsiteY0" fmla="*/ 722855 h 787898"/>
                <a:gd name="connsiteX1" fmla="*/ 641735 w 763857"/>
                <a:gd name="connsiteY1" fmla="*/ 723150 h 787898"/>
                <a:gd name="connsiteX2" fmla="*/ 641145 w 763857"/>
                <a:gd name="connsiteY2" fmla="*/ 723887 h 787898"/>
                <a:gd name="connsiteX3" fmla="*/ 641145 w 763857"/>
                <a:gd name="connsiteY3" fmla="*/ 724919 h 787898"/>
                <a:gd name="connsiteX4" fmla="*/ 641882 w 763857"/>
                <a:gd name="connsiteY4" fmla="*/ 725804 h 787898"/>
                <a:gd name="connsiteX5" fmla="*/ 643062 w 763857"/>
                <a:gd name="connsiteY5" fmla="*/ 725804 h 787898"/>
                <a:gd name="connsiteX6" fmla="*/ 643652 w 763857"/>
                <a:gd name="connsiteY6" fmla="*/ 724624 h 787898"/>
                <a:gd name="connsiteX7" fmla="*/ 643062 w 763857"/>
                <a:gd name="connsiteY7" fmla="*/ 722855 h 787898"/>
                <a:gd name="connsiteX8" fmla="*/ 642472 w 763857"/>
                <a:gd name="connsiteY8" fmla="*/ 722855 h 787898"/>
                <a:gd name="connsiteX9" fmla="*/ 640407 w 763857"/>
                <a:gd name="connsiteY9" fmla="*/ 664596 h 787898"/>
                <a:gd name="connsiteX10" fmla="*/ 639079 w 763857"/>
                <a:gd name="connsiteY10" fmla="*/ 663416 h 787898"/>
                <a:gd name="connsiteX11" fmla="*/ 639079 w 763857"/>
                <a:gd name="connsiteY11" fmla="*/ 665628 h 787898"/>
                <a:gd name="connsiteX12" fmla="*/ 637900 w 763857"/>
                <a:gd name="connsiteY12" fmla="*/ 666660 h 787898"/>
                <a:gd name="connsiteX13" fmla="*/ 639227 w 763857"/>
                <a:gd name="connsiteY13" fmla="*/ 667250 h 787898"/>
                <a:gd name="connsiteX14" fmla="*/ 640554 w 763857"/>
                <a:gd name="connsiteY14" fmla="*/ 666660 h 787898"/>
                <a:gd name="connsiteX15" fmla="*/ 640554 w 763857"/>
                <a:gd name="connsiteY15" fmla="*/ 664448 h 787898"/>
                <a:gd name="connsiteX16" fmla="*/ 648224 w 763857"/>
                <a:gd name="connsiteY16" fmla="*/ 636277 h 787898"/>
                <a:gd name="connsiteX17" fmla="*/ 647634 w 763857"/>
                <a:gd name="connsiteY17" fmla="*/ 628018 h 787898"/>
                <a:gd name="connsiteX18" fmla="*/ 645569 w 763857"/>
                <a:gd name="connsiteY18" fmla="*/ 625658 h 787898"/>
                <a:gd name="connsiteX19" fmla="*/ 646159 w 763857"/>
                <a:gd name="connsiteY19" fmla="*/ 624773 h 787898"/>
                <a:gd name="connsiteX20" fmla="*/ 647192 w 763857"/>
                <a:gd name="connsiteY20" fmla="*/ 622413 h 787898"/>
                <a:gd name="connsiteX21" fmla="*/ 648519 w 763857"/>
                <a:gd name="connsiteY21" fmla="*/ 621676 h 787898"/>
                <a:gd name="connsiteX22" fmla="*/ 649552 w 763857"/>
                <a:gd name="connsiteY22" fmla="*/ 619906 h 787898"/>
                <a:gd name="connsiteX23" fmla="*/ 650141 w 763857"/>
                <a:gd name="connsiteY23" fmla="*/ 618136 h 787898"/>
                <a:gd name="connsiteX24" fmla="*/ 650141 w 763857"/>
                <a:gd name="connsiteY24" fmla="*/ 617398 h 787898"/>
                <a:gd name="connsiteX25" fmla="*/ 648814 w 763857"/>
                <a:gd name="connsiteY25" fmla="*/ 615186 h 787898"/>
                <a:gd name="connsiteX26" fmla="*/ 650437 w 763857"/>
                <a:gd name="connsiteY26" fmla="*/ 613416 h 787898"/>
                <a:gd name="connsiteX27" fmla="*/ 650141 w 763857"/>
                <a:gd name="connsiteY27" fmla="*/ 612531 h 787898"/>
                <a:gd name="connsiteX28" fmla="*/ 650141 w 763857"/>
                <a:gd name="connsiteY28" fmla="*/ 609581 h 787898"/>
                <a:gd name="connsiteX29" fmla="*/ 649109 w 763857"/>
                <a:gd name="connsiteY29" fmla="*/ 609581 h 787898"/>
                <a:gd name="connsiteX30" fmla="*/ 646307 w 763857"/>
                <a:gd name="connsiteY30" fmla="*/ 611204 h 787898"/>
                <a:gd name="connsiteX31" fmla="*/ 644537 w 763857"/>
                <a:gd name="connsiteY31" fmla="*/ 614596 h 787898"/>
                <a:gd name="connsiteX32" fmla="*/ 644537 w 763857"/>
                <a:gd name="connsiteY32" fmla="*/ 617988 h 787898"/>
                <a:gd name="connsiteX33" fmla="*/ 643209 w 763857"/>
                <a:gd name="connsiteY33" fmla="*/ 623003 h 787898"/>
                <a:gd name="connsiteX34" fmla="*/ 643799 w 763857"/>
                <a:gd name="connsiteY34" fmla="*/ 624036 h 787898"/>
                <a:gd name="connsiteX35" fmla="*/ 643209 w 763857"/>
                <a:gd name="connsiteY35" fmla="*/ 627280 h 787898"/>
                <a:gd name="connsiteX36" fmla="*/ 641735 w 763857"/>
                <a:gd name="connsiteY36" fmla="*/ 628755 h 787898"/>
                <a:gd name="connsiteX37" fmla="*/ 641439 w 763857"/>
                <a:gd name="connsiteY37" fmla="*/ 629788 h 787898"/>
                <a:gd name="connsiteX38" fmla="*/ 641882 w 763857"/>
                <a:gd name="connsiteY38" fmla="*/ 632737 h 787898"/>
                <a:gd name="connsiteX39" fmla="*/ 641145 w 763857"/>
                <a:gd name="connsiteY39" fmla="*/ 634212 h 787898"/>
                <a:gd name="connsiteX40" fmla="*/ 640850 w 763857"/>
                <a:gd name="connsiteY40" fmla="*/ 636130 h 787898"/>
                <a:gd name="connsiteX41" fmla="*/ 640850 w 763857"/>
                <a:gd name="connsiteY41" fmla="*/ 640997 h 787898"/>
                <a:gd name="connsiteX42" fmla="*/ 641145 w 763857"/>
                <a:gd name="connsiteY42" fmla="*/ 641587 h 787898"/>
                <a:gd name="connsiteX43" fmla="*/ 642324 w 763857"/>
                <a:gd name="connsiteY43" fmla="*/ 642472 h 787898"/>
                <a:gd name="connsiteX44" fmla="*/ 642620 w 763857"/>
                <a:gd name="connsiteY44" fmla="*/ 644537 h 787898"/>
                <a:gd name="connsiteX45" fmla="*/ 642177 w 763857"/>
                <a:gd name="connsiteY45" fmla="*/ 644832 h 787898"/>
                <a:gd name="connsiteX46" fmla="*/ 640260 w 763857"/>
                <a:gd name="connsiteY46" fmla="*/ 644832 h 787898"/>
                <a:gd name="connsiteX47" fmla="*/ 639817 w 763857"/>
                <a:gd name="connsiteY47" fmla="*/ 645422 h 787898"/>
                <a:gd name="connsiteX48" fmla="*/ 638932 w 763857"/>
                <a:gd name="connsiteY48" fmla="*/ 647487 h 787898"/>
                <a:gd name="connsiteX49" fmla="*/ 638637 w 763857"/>
                <a:gd name="connsiteY49" fmla="*/ 650141 h 787898"/>
                <a:gd name="connsiteX50" fmla="*/ 638047 w 763857"/>
                <a:gd name="connsiteY50" fmla="*/ 651764 h 787898"/>
                <a:gd name="connsiteX51" fmla="*/ 637015 w 763857"/>
                <a:gd name="connsiteY51" fmla="*/ 652206 h 787898"/>
                <a:gd name="connsiteX52" fmla="*/ 636130 w 763857"/>
                <a:gd name="connsiteY52" fmla="*/ 653681 h 787898"/>
                <a:gd name="connsiteX53" fmla="*/ 636867 w 763857"/>
                <a:gd name="connsiteY53" fmla="*/ 654714 h 787898"/>
                <a:gd name="connsiteX54" fmla="*/ 637310 w 763857"/>
                <a:gd name="connsiteY54" fmla="*/ 657811 h 787898"/>
                <a:gd name="connsiteX55" fmla="*/ 639670 w 763857"/>
                <a:gd name="connsiteY55" fmla="*/ 662531 h 787898"/>
                <a:gd name="connsiteX56" fmla="*/ 640554 w 763857"/>
                <a:gd name="connsiteY56" fmla="*/ 663268 h 787898"/>
                <a:gd name="connsiteX57" fmla="*/ 641145 w 763857"/>
                <a:gd name="connsiteY57" fmla="*/ 662678 h 787898"/>
                <a:gd name="connsiteX58" fmla="*/ 642177 w 763857"/>
                <a:gd name="connsiteY58" fmla="*/ 660023 h 787898"/>
                <a:gd name="connsiteX59" fmla="*/ 642177 w 763857"/>
                <a:gd name="connsiteY59" fmla="*/ 656779 h 787898"/>
                <a:gd name="connsiteX60" fmla="*/ 643062 w 763857"/>
                <a:gd name="connsiteY60" fmla="*/ 653829 h 787898"/>
                <a:gd name="connsiteX61" fmla="*/ 643062 w 763857"/>
                <a:gd name="connsiteY61" fmla="*/ 652649 h 787898"/>
                <a:gd name="connsiteX62" fmla="*/ 642177 w 763857"/>
                <a:gd name="connsiteY62" fmla="*/ 652059 h 787898"/>
                <a:gd name="connsiteX63" fmla="*/ 641735 w 763857"/>
                <a:gd name="connsiteY63" fmla="*/ 650731 h 787898"/>
                <a:gd name="connsiteX64" fmla="*/ 642767 w 763857"/>
                <a:gd name="connsiteY64" fmla="*/ 649699 h 787898"/>
                <a:gd name="connsiteX65" fmla="*/ 643062 w 763857"/>
                <a:gd name="connsiteY65" fmla="*/ 648519 h 787898"/>
                <a:gd name="connsiteX66" fmla="*/ 644832 w 763857"/>
                <a:gd name="connsiteY66" fmla="*/ 645864 h 787898"/>
                <a:gd name="connsiteX67" fmla="*/ 645127 w 763857"/>
                <a:gd name="connsiteY67" fmla="*/ 644684 h 787898"/>
                <a:gd name="connsiteX68" fmla="*/ 644684 w 763857"/>
                <a:gd name="connsiteY68" fmla="*/ 639227 h 787898"/>
                <a:gd name="connsiteX69" fmla="*/ 646454 w 763857"/>
                <a:gd name="connsiteY69" fmla="*/ 638785 h 787898"/>
                <a:gd name="connsiteX70" fmla="*/ 647929 w 763857"/>
                <a:gd name="connsiteY70" fmla="*/ 636572 h 787898"/>
                <a:gd name="connsiteX71" fmla="*/ 127875 w 763857"/>
                <a:gd name="connsiteY71" fmla="*/ 747338 h 787898"/>
                <a:gd name="connsiteX72" fmla="*/ 127432 w 763857"/>
                <a:gd name="connsiteY72" fmla="*/ 748223 h 787898"/>
                <a:gd name="connsiteX73" fmla="*/ 126990 w 763857"/>
                <a:gd name="connsiteY73" fmla="*/ 748518 h 787898"/>
                <a:gd name="connsiteX74" fmla="*/ 126695 w 763857"/>
                <a:gd name="connsiteY74" fmla="*/ 748223 h 787898"/>
                <a:gd name="connsiteX75" fmla="*/ 126695 w 763857"/>
                <a:gd name="connsiteY75" fmla="*/ 748813 h 787898"/>
                <a:gd name="connsiteX76" fmla="*/ 127432 w 763857"/>
                <a:gd name="connsiteY76" fmla="*/ 748813 h 787898"/>
                <a:gd name="connsiteX77" fmla="*/ 127727 w 763857"/>
                <a:gd name="connsiteY77" fmla="*/ 748371 h 787898"/>
                <a:gd name="connsiteX78" fmla="*/ 128022 w 763857"/>
                <a:gd name="connsiteY78" fmla="*/ 747781 h 787898"/>
                <a:gd name="connsiteX79" fmla="*/ 128022 w 763857"/>
                <a:gd name="connsiteY79" fmla="*/ 747338 h 787898"/>
                <a:gd name="connsiteX80" fmla="*/ 128022 w 763857"/>
                <a:gd name="connsiteY80" fmla="*/ 747338 h 787898"/>
                <a:gd name="connsiteX81" fmla="*/ 641439 w 763857"/>
                <a:gd name="connsiteY81" fmla="*/ 625510 h 787898"/>
                <a:gd name="connsiteX82" fmla="*/ 640850 w 763857"/>
                <a:gd name="connsiteY82" fmla="*/ 625215 h 787898"/>
                <a:gd name="connsiteX83" fmla="*/ 640407 w 763857"/>
                <a:gd name="connsiteY83" fmla="*/ 625215 h 787898"/>
                <a:gd name="connsiteX84" fmla="*/ 639964 w 763857"/>
                <a:gd name="connsiteY84" fmla="*/ 625805 h 787898"/>
                <a:gd name="connsiteX85" fmla="*/ 639964 w 763857"/>
                <a:gd name="connsiteY85" fmla="*/ 629493 h 787898"/>
                <a:gd name="connsiteX86" fmla="*/ 640997 w 763857"/>
                <a:gd name="connsiteY86" fmla="*/ 627723 h 787898"/>
                <a:gd name="connsiteX87" fmla="*/ 641292 w 763857"/>
                <a:gd name="connsiteY87" fmla="*/ 625510 h 787898"/>
                <a:gd name="connsiteX88" fmla="*/ 635687 w 763857"/>
                <a:gd name="connsiteY88" fmla="*/ 679492 h 787898"/>
                <a:gd name="connsiteX89" fmla="*/ 634065 w 763857"/>
                <a:gd name="connsiteY89" fmla="*/ 680377 h 787898"/>
                <a:gd name="connsiteX90" fmla="*/ 632000 w 763857"/>
                <a:gd name="connsiteY90" fmla="*/ 682295 h 787898"/>
                <a:gd name="connsiteX91" fmla="*/ 631558 w 763857"/>
                <a:gd name="connsiteY91" fmla="*/ 683474 h 787898"/>
                <a:gd name="connsiteX92" fmla="*/ 632147 w 763857"/>
                <a:gd name="connsiteY92" fmla="*/ 686129 h 787898"/>
                <a:gd name="connsiteX93" fmla="*/ 632147 w 763857"/>
                <a:gd name="connsiteY93" fmla="*/ 688784 h 787898"/>
                <a:gd name="connsiteX94" fmla="*/ 634655 w 763857"/>
                <a:gd name="connsiteY94" fmla="*/ 689522 h 787898"/>
                <a:gd name="connsiteX95" fmla="*/ 635392 w 763857"/>
                <a:gd name="connsiteY95" fmla="*/ 688637 h 787898"/>
                <a:gd name="connsiteX96" fmla="*/ 637310 w 763857"/>
                <a:gd name="connsiteY96" fmla="*/ 684654 h 787898"/>
                <a:gd name="connsiteX97" fmla="*/ 636720 w 763857"/>
                <a:gd name="connsiteY97" fmla="*/ 682147 h 787898"/>
                <a:gd name="connsiteX98" fmla="*/ 635540 w 763857"/>
                <a:gd name="connsiteY98" fmla="*/ 679640 h 787898"/>
                <a:gd name="connsiteX99" fmla="*/ 120205 w 763857"/>
                <a:gd name="connsiteY99" fmla="*/ 670348 h 787898"/>
                <a:gd name="connsiteX100" fmla="*/ 119910 w 763857"/>
                <a:gd name="connsiteY100" fmla="*/ 671085 h 787898"/>
                <a:gd name="connsiteX101" fmla="*/ 119910 w 763857"/>
                <a:gd name="connsiteY101" fmla="*/ 671528 h 787898"/>
                <a:gd name="connsiteX102" fmla="*/ 120058 w 763857"/>
                <a:gd name="connsiteY102" fmla="*/ 671528 h 787898"/>
                <a:gd name="connsiteX103" fmla="*/ 120058 w 763857"/>
                <a:gd name="connsiteY103" fmla="*/ 670938 h 787898"/>
                <a:gd name="connsiteX104" fmla="*/ 120353 w 763857"/>
                <a:gd name="connsiteY104" fmla="*/ 670200 h 787898"/>
                <a:gd name="connsiteX105" fmla="*/ 120353 w 763857"/>
                <a:gd name="connsiteY105" fmla="*/ 669758 h 787898"/>
                <a:gd name="connsiteX106" fmla="*/ 120353 w 763857"/>
                <a:gd name="connsiteY106" fmla="*/ 669758 h 787898"/>
                <a:gd name="connsiteX107" fmla="*/ 120058 w 763857"/>
                <a:gd name="connsiteY107" fmla="*/ 670200 h 787898"/>
                <a:gd name="connsiteX108" fmla="*/ 670053 w 763857"/>
                <a:gd name="connsiteY108" fmla="*/ 775214 h 787898"/>
                <a:gd name="connsiteX109" fmla="*/ 666513 w 763857"/>
                <a:gd name="connsiteY109" fmla="*/ 776541 h 787898"/>
                <a:gd name="connsiteX110" fmla="*/ 665775 w 763857"/>
                <a:gd name="connsiteY110" fmla="*/ 777721 h 787898"/>
                <a:gd name="connsiteX111" fmla="*/ 665775 w 763857"/>
                <a:gd name="connsiteY111" fmla="*/ 780819 h 787898"/>
                <a:gd name="connsiteX112" fmla="*/ 667103 w 763857"/>
                <a:gd name="connsiteY112" fmla="*/ 781261 h 787898"/>
                <a:gd name="connsiteX113" fmla="*/ 670200 w 763857"/>
                <a:gd name="connsiteY113" fmla="*/ 787898 h 787898"/>
                <a:gd name="connsiteX114" fmla="*/ 671823 w 763857"/>
                <a:gd name="connsiteY114" fmla="*/ 785686 h 787898"/>
                <a:gd name="connsiteX115" fmla="*/ 672855 w 763857"/>
                <a:gd name="connsiteY115" fmla="*/ 781999 h 787898"/>
                <a:gd name="connsiteX116" fmla="*/ 670938 w 763857"/>
                <a:gd name="connsiteY116" fmla="*/ 775952 h 787898"/>
                <a:gd name="connsiteX117" fmla="*/ 670053 w 763857"/>
                <a:gd name="connsiteY117" fmla="*/ 775214 h 787898"/>
                <a:gd name="connsiteX118" fmla="*/ 761940 w 763857"/>
                <a:gd name="connsiteY118" fmla="*/ 215927 h 787898"/>
                <a:gd name="connsiteX119" fmla="*/ 761055 w 763857"/>
                <a:gd name="connsiteY119" fmla="*/ 214305 h 787898"/>
                <a:gd name="connsiteX120" fmla="*/ 761055 w 763857"/>
                <a:gd name="connsiteY120" fmla="*/ 212387 h 787898"/>
                <a:gd name="connsiteX121" fmla="*/ 761497 w 763857"/>
                <a:gd name="connsiteY121" fmla="*/ 210618 h 787898"/>
                <a:gd name="connsiteX122" fmla="*/ 760613 w 763857"/>
                <a:gd name="connsiteY122" fmla="*/ 210027 h 787898"/>
                <a:gd name="connsiteX123" fmla="*/ 756778 w 763857"/>
                <a:gd name="connsiteY123" fmla="*/ 207078 h 787898"/>
                <a:gd name="connsiteX124" fmla="*/ 755008 w 763857"/>
                <a:gd name="connsiteY124" fmla="*/ 206340 h 787898"/>
                <a:gd name="connsiteX125" fmla="*/ 752500 w 763857"/>
                <a:gd name="connsiteY125" fmla="*/ 207225 h 787898"/>
                <a:gd name="connsiteX126" fmla="*/ 748666 w 763857"/>
                <a:gd name="connsiteY126" fmla="*/ 206488 h 787898"/>
                <a:gd name="connsiteX127" fmla="*/ 747191 w 763857"/>
                <a:gd name="connsiteY127" fmla="*/ 206488 h 787898"/>
                <a:gd name="connsiteX128" fmla="*/ 743946 w 763857"/>
                <a:gd name="connsiteY128" fmla="*/ 203980 h 787898"/>
                <a:gd name="connsiteX129" fmla="*/ 742619 w 763857"/>
                <a:gd name="connsiteY129" fmla="*/ 203685 h 787898"/>
                <a:gd name="connsiteX130" fmla="*/ 738046 w 763857"/>
                <a:gd name="connsiteY130" fmla="*/ 205160 h 787898"/>
                <a:gd name="connsiteX131" fmla="*/ 737014 w 763857"/>
                <a:gd name="connsiteY131" fmla="*/ 206193 h 787898"/>
                <a:gd name="connsiteX132" fmla="*/ 736424 w 763857"/>
                <a:gd name="connsiteY132" fmla="*/ 206193 h 787898"/>
                <a:gd name="connsiteX133" fmla="*/ 735244 w 763857"/>
                <a:gd name="connsiteY133" fmla="*/ 205603 h 787898"/>
                <a:gd name="connsiteX134" fmla="*/ 734211 w 763857"/>
                <a:gd name="connsiteY134" fmla="*/ 204865 h 787898"/>
                <a:gd name="connsiteX135" fmla="*/ 734211 w 763857"/>
                <a:gd name="connsiteY135" fmla="*/ 204423 h 787898"/>
                <a:gd name="connsiteX136" fmla="*/ 735391 w 763857"/>
                <a:gd name="connsiteY136" fmla="*/ 203243 h 787898"/>
                <a:gd name="connsiteX137" fmla="*/ 735391 w 763857"/>
                <a:gd name="connsiteY137" fmla="*/ 201621 h 787898"/>
                <a:gd name="connsiteX138" fmla="*/ 737161 w 763857"/>
                <a:gd name="connsiteY138" fmla="*/ 199261 h 787898"/>
                <a:gd name="connsiteX139" fmla="*/ 742028 w 763857"/>
                <a:gd name="connsiteY139" fmla="*/ 194836 h 787898"/>
                <a:gd name="connsiteX140" fmla="*/ 741291 w 763857"/>
                <a:gd name="connsiteY140" fmla="*/ 192918 h 787898"/>
                <a:gd name="connsiteX141" fmla="*/ 739374 w 763857"/>
                <a:gd name="connsiteY141" fmla="*/ 189231 h 787898"/>
                <a:gd name="connsiteX142" fmla="*/ 739078 w 763857"/>
                <a:gd name="connsiteY142" fmla="*/ 187461 h 787898"/>
                <a:gd name="connsiteX143" fmla="*/ 738194 w 763857"/>
                <a:gd name="connsiteY143" fmla="*/ 186724 h 787898"/>
                <a:gd name="connsiteX144" fmla="*/ 735834 w 763857"/>
                <a:gd name="connsiteY144" fmla="*/ 187314 h 787898"/>
                <a:gd name="connsiteX145" fmla="*/ 730967 w 763857"/>
                <a:gd name="connsiteY145" fmla="*/ 190706 h 787898"/>
                <a:gd name="connsiteX146" fmla="*/ 730377 w 763857"/>
                <a:gd name="connsiteY146" fmla="*/ 190411 h 787898"/>
                <a:gd name="connsiteX147" fmla="*/ 730377 w 763857"/>
                <a:gd name="connsiteY147" fmla="*/ 189231 h 787898"/>
                <a:gd name="connsiteX148" fmla="*/ 729934 w 763857"/>
                <a:gd name="connsiteY148" fmla="*/ 185839 h 787898"/>
                <a:gd name="connsiteX149" fmla="*/ 731409 w 763857"/>
                <a:gd name="connsiteY149" fmla="*/ 184807 h 787898"/>
                <a:gd name="connsiteX150" fmla="*/ 733769 w 763857"/>
                <a:gd name="connsiteY150" fmla="*/ 183627 h 787898"/>
                <a:gd name="connsiteX151" fmla="*/ 735539 w 763857"/>
                <a:gd name="connsiteY151" fmla="*/ 182299 h 787898"/>
                <a:gd name="connsiteX152" fmla="*/ 735981 w 763857"/>
                <a:gd name="connsiteY152" fmla="*/ 181119 h 787898"/>
                <a:gd name="connsiteX153" fmla="*/ 735539 w 763857"/>
                <a:gd name="connsiteY153" fmla="*/ 180824 h 787898"/>
                <a:gd name="connsiteX154" fmla="*/ 732884 w 763857"/>
                <a:gd name="connsiteY154" fmla="*/ 181267 h 787898"/>
                <a:gd name="connsiteX155" fmla="*/ 731852 w 763857"/>
                <a:gd name="connsiteY155" fmla="*/ 180529 h 787898"/>
                <a:gd name="connsiteX156" fmla="*/ 730082 w 763857"/>
                <a:gd name="connsiteY156" fmla="*/ 177432 h 787898"/>
                <a:gd name="connsiteX157" fmla="*/ 728754 w 763857"/>
                <a:gd name="connsiteY157" fmla="*/ 176252 h 787898"/>
                <a:gd name="connsiteX158" fmla="*/ 727574 w 763857"/>
                <a:gd name="connsiteY158" fmla="*/ 175662 h 787898"/>
                <a:gd name="connsiteX159" fmla="*/ 723592 w 763857"/>
                <a:gd name="connsiteY159" fmla="*/ 177284 h 787898"/>
                <a:gd name="connsiteX160" fmla="*/ 719020 w 763857"/>
                <a:gd name="connsiteY160" fmla="*/ 179497 h 787898"/>
                <a:gd name="connsiteX161" fmla="*/ 714005 w 763857"/>
                <a:gd name="connsiteY161" fmla="*/ 182594 h 787898"/>
                <a:gd name="connsiteX162" fmla="*/ 714005 w 763857"/>
                <a:gd name="connsiteY162" fmla="*/ 184216 h 787898"/>
                <a:gd name="connsiteX163" fmla="*/ 713415 w 763857"/>
                <a:gd name="connsiteY163" fmla="*/ 184659 h 787898"/>
                <a:gd name="connsiteX164" fmla="*/ 712383 w 763857"/>
                <a:gd name="connsiteY164" fmla="*/ 185691 h 787898"/>
                <a:gd name="connsiteX165" fmla="*/ 711498 w 763857"/>
                <a:gd name="connsiteY165" fmla="*/ 187019 h 787898"/>
                <a:gd name="connsiteX166" fmla="*/ 710760 w 763857"/>
                <a:gd name="connsiteY166" fmla="*/ 187461 h 787898"/>
                <a:gd name="connsiteX167" fmla="*/ 709876 w 763857"/>
                <a:gd name="connsiteY167" fmla="*/ 187461 h 787898"/>
                <a:gd name="connsiteX168" fmla="*/ 707958 w 763857"/>
                <a:gd name="connsiteY168" fmla="*/ 187166 h 787898"/>
                <a:gd name="connsiteX169" fmla="*/ 704418 w 763857"/>
                <a:gd name="connsiteY169" fmla="*/ 185691 h 787898"/>
                <a:gd name="connsiteX170" fmla="*/ 700583 w 763857"/>
                <a:gd name="connsiteY170" fmla="*/ 184364 h 787898"/>
                <a:gd name="connsiteX171" fmla="*/ 699699 w 763857"/>
                <a:gd name="connsiteY171" fmla="*/ 184364 h 787898"/>
                <a:gd name="connsiteX172" fmla="*/ 694536 w 763857"/>
                <a:gd name="connsiteY172" fmla="*/ 183627 h 787898"/>
                <a:gd name="connsiteX173" fmla="*/ 694536 w 763857"/>
                <a:gd name="connsiteY173" fmla="*/ 182889 h 787898"/>
                <a:gd name="connsiteX174" fmla="*/ 693651 w 763857"/>
                <a:gd name="connsiteY174" fmla="*/ 181414 h 787898"/>
                <a:gd name="connsiteX175" fmla="*/ 692176 w 763857"/>
                <a:gd name="connsiteY175" fmla="*/ 180087 h 787898"/>
                <a:gd name="connsiteX176" fmla="*/ 690701 w 763857"/>
                <a:gd name="connsiteY176" fmla="*/ 179644 h 787898"/>
                <a:gd name="connsiteX177" fmla="*/ 686719 w 763857"/>
                <a:gd name="connsiteY177" fmla="*/ 182299 h 787898"/>
                <a:gd name="connsiteX178" fmla="*/ 682147 w 763857"/>
                <a:gd name="connsiteY178" fmla="*/ 184364 h 787898"/>
                <a:gd name="connsiteX179" fmla="*/ 679492 w 763857"/>
                <a:gd name="connsiteY179" fmla="*/ 186724 h 787898"/>
                <a:gd name="connsiteX180" fmla="*/ 677280 w 763857"/>
                <a:gd name="connsiteY180" fmla="*/ 189084 h 787898"/>
                <a:gd name="connsiteX181" fmla="*/ 674773 w 763857"/>
                <a:gd name="connsiteY181" fmla="*/ 189526 h 787898"/>
                <a:gd name="connsiteX182" fmla="*/ 674773 w 763857"/>
                <a:gd name="connsiteY182" fmla="*/ 191001 h 787898"/>
                <a:gd name="connsiteX183" fmla="*/ 673592 w 763857"/>
                <a:gd name="connsiteY183" fmla="*/ 192329 h 787898"/>
                <a:gd name="connsiteX184" fmla="*/ 671675 w 763857"/>
                <a:gd name="connsiteY184" fmla="*/ 193951 h 787898"/>
                <a:gd name="connsiteX185" fmla="*/ 667988 w 763857"/>
                <a:gd name="connsiteY185" fmla="*/ 196016 h 787898"/>
                <a:gd name="connsiteX186" fmla="*/ 665480 w 763857"/>
                <a:gd name="connsiteY186" fmla="*/ 197196 h 787898"/>
                <a:gd name="connsiteX187" fmla="*/ 657516 w 763857"/>
                <a:gd name="connsiteY187" fmla="*/ 198228 h 787898"/>
                <a:gd name="connsiteX188" fmla="*/ 654713 w 763857"/>
                <a:gd name="connsiteY188" fmla="*/ 198966 h 787898"/>
                <a:gd name="connsiteX189" fmla="*/ 653534 w 763857"/>
                <a:gd name="connsiteY189" fmla="*/ 199998 h 787898"/>
                <a:gd name="connsiteX190" fmla="*/ 652206 w 763857"/>
                <a:gd name="connsiteY190" fmla="*/ 202800 h 787898"/>
                <a:gd name="connsiteX191" fmla="*/ 651174 w 763857"/>
                <a:gd name="connsiteY191" fmla="*/ 205308 h 787898"/>
                <a:gd name="connsiteX192" fmla="*/ 648962 w 763857"/>
                <a:gd name="connsiteY192" fmla="*/ 207373 h 787898"/>
                <a:gd name="connsiteX193" fmla="*/ 644979 w 763857"/>
                <a:gd name="connsiteY193" fmla="*/ 210175 h 787898"/>
                <a:gd name="connsiteX194" fmla="*/ 640260 w 763857"/>
                <a:gd name="connsiteY194" fmla="*/ 212387 h 787898"/>
                <a:gd name="connsiteX195" fmla="*/ 638932 w 763857"/>
                <a:gd name="connsiteY195" fmla="*/ 213862 h 787898"/>
                <a:gd name="connsiteX196" fmla="*/ 638637 w 763857"/>
                <a:gd name="connsiteY196" fmla="*/ 214747 h 787898"/>
                <a:gd name="connsiteX197" fmla="*/ 639227 w 763857"/>
                <a:gd name="connsiteY197" fmla="*/ 215042 h 787898"/>
                <a:gd name="connsiteX198" fmla="*/ 639817 w 763857"/>
                <a:gd name="connsiteY198" fmla="*/ 215780 h 787898"/>
                <a:gd name="connsiteX199" fmla="*/ 639817 w 763857"/>
                <a:gd name="connsiteY199" fmla="*/ 216812 h 787898"/>
                <a:gd name="connsiteX200" fmla="*/ 639227 w 763857"/>
                <a:gd name="connsiteY200" fmla="*/ 217992 h 787898"/>
                <a:gd name="connsiteX201" fmla="*/ 636130 w 763857"/>
                <a:gd name="connsiteY201" fmla="*/ 219909 h 787898"/>
                <a:gd name="connsiteX202" fmla="*/ 634360 w 763857"/>
                <a:gd name="connsiteY202" fmla="*/ 220794 h 787898"/>
                <a:gd name="connsiteX203" fmla="*/ 632590 w 763857"/>
                <a:gd name="connsiteY203" fmla="*/ 221384 h 787898"/>
                <a:gd name="connsiteX204" fmla="*/ 628755 w 763857"/>
                <a:gd name="connsiteY204" fmla="*/ 221384 h 787898"/>
                <a:gd name="connsiteX205" fmla="*/ 628313 w 763857"/>
                <a:gd name="connsiteY205" fmla="*/ 220942 h 787898"/>
                <a:gd name="connsiteX206" fmla="*/ 627575 w 763857"/>
                <a:gd name="connsiteY206" fmla="*/ 221384 h 787898"/>
                <a:gd name="connsiteX207" fmla="*/ 625953 w 763857"/>
                <a:gd name="connsiteY207" fmla="*/ 221827 h 787898"/>
                <a:gd name="connsiteX208" fmla="*/ 624478 w 763857"/>
                <a:gd name="connsiteY208" fmla="*/ 221827 h 787898"/>
                <a:gd name="connsiteX209" fmla="*/ 621233 w 763857"/>
                <a:gd name="connsiteY209" fmla="*/ 224187 h 787898"/>
                <a:gd name="connsiteX210" fmla="*/ 619463 w 763857"/>
                <a:gd name="connsiteY210" fmla="*/ 224187 h 787898"/>
                <a:gd name="connsiteX211" fmla="*/ 617251 w 763857"/>
                <a:gd name="connsiteY211" fmla="*/ 223744 h 787898"/>
                <a:gd name="connsiteX212" fmla="*/ 614301 w 763857"/>
                <a:gd name="connsiteY212" fmla="*/ 223302 h 787898"/>
                <a:gd name="connsiteX213" fmla="*/ 612236 w 763857"/>
                <a:gd name="connsiteY213" fmla="*/ 223302 h 787898"/>
                <a:gd name="connsiteX214" fmla="*/ 612236 w 763857"/>
                <a:gd name="connsiteY214" fmla="*/ 223892 h 787898"/>
                <a:gd name="connsiteX215" fmla="*/ 611351 w 763857"/>
                <a:gd name="connsiteY215" fmla="*/ 225514 h 787898"/>
                <a:gd name="connsiteX216" fmla="*/ 610909 w 763857"/>
                <a:gd name="connsiteY216" fmla="*/ 227284 h 787898"/>
                <a:gd name="connsiteX217" fmla="*/ 611351 w 763857"/>
                <a:gd name="connsiteY217" fmla="*/ 228759 h 787898"/>
                <a:gd name="connsiteX218" fmla="*/ 612974 w 763857"/>
                <a:gd name="connsiteY218" fmla="*/ 230529 h 787898"/>
                <a:gd name="connsiteX219" fmla="*/ 615186 w 763857"/>
                <a:gd name="connsiteY219" fmla="*/ 232004 h 787898"/>
                <a:gd name="connsiteX220" fmla="*/ 617988 w 763857"/>
                <a:gd name="connsiteY220" fmla="*/ 232004 h 787898"/>
                <a:gd name="connsiteX221" fmla="*/ 620643 w 763857"/>
                <a:gd name="connsiteY221" fmla="*/ 231561 h 787898"/>
                <a:gd name="connsiteX222" fmla="*/ 621676 w 763857"/>
                <a:gd name="connsiteY222" fmla="*/ 231856 h 787898"/>
                <a:gd name="connsiteX223" fmla="*/ 623151 w 763857"/>
                <a:gd name="connsiteY223" fmla="*/ 234216 h 787898"/>
                <a:gd name="connsiteX224" fmla="*/ 624183 w 763857"/>
                <a:gd name="connsiteY224" fmla="*/ 236281 h 787898"/>
                <a:gd name="connsiteX225" fmla="*/ 622856 w 763857"/>
                <a:gd name="connsiteY225" fmla="*/ 238346 h 787898"/>
                <a:gd name="connsiteX226" fmla="*/ 622118 w 763857"/>
                <a:gd name="connsiteY226" fmla="*/ 240263 h 787898"/>
                <a:gd name="connsiteX227" fmla="*/ 621823 w 763857"/>
                <a:gd name="connsiteY227" fmla="*/ 241591 h 787898"/>
                <a:gd name="connsiteX228" fmla="*/ 621823 w 763857"/>
                <a:gd name="connsiteY228" fmla="*/ 242181 h 787898"/>
                <a:gd name="connsiteX229" fmla="*/ 622856 w 763857"/>
                <a:gd name="connsiteY229" fmla="*/ 243213 h 787898"/>
                <a:gd name="connsiteX230" fmla="*/ 623888 w 763857"/>
                <a:gd name="connsiteY230" fmla="*/ 244983 h 787898"/>
                <a:gd name="connsiteX231" fmla="*/ 623888 w 763857"/>
                <a:gd name="connsiteY231" fmla="*/ 246605 h 787898"/>
                <a:gd name="connsiteX232" fmla="*/ 623445 w 763857"/>
                <a:gd name="connsiteY232" fmla="*/ 247785 h 787898"/>
                <a:gd name="connsiteX233" fmla="*/ 622118 w 763857"/>
                <a:gd name="connsiteY233" fmla="*/ 248375 h 787898"/>
                <a:gd name="connsiteX234" fmla="*/ 617988 w 763857"/>
                <a:gd name="connsiteY234" fmla="*/ 248375 h 787898"/>
                <a:gd name="connsiteX235" fmla="*/ 615628 w 763857"/>
                <a:gd name="connsiteY235" fmla="*/ 249113 h 787898"/>
                <a:gd name="connsiteX236" fmla="*/ 613416 w 763857"/>
                <a:gd name="connsiteY236" fmla="*/ 249850 h 787898"/>
                <a:gd name="connsiteX237" fmla="*/ 609434 w 763857"/>
                <a:gd name="connsiteY237" fmla="*/ 249850 h 787898"/>
                <a:gd name="connsiteX238" fmla="*/ 607811 w 763857"/>
                <a:gd name="connsiteY238" fmla="*/ 248080 h 787898"/>
                <a:gd name="connsiteX239" fmla="*/ 607074 w 763857"/>
                <a:gd name="connsiteY239" fmla="*/ 248080 h 787898"/>
                <a:gd name="connsiteX240" fmla="*/ 603387 w 763857"/>
                <a:gd name="connsiteY240" fmla="*/ 250293 h 787898"/>
                <a:gd name="connsiteX241" fmla="*/ 599404 w 763857"/>
                <a:gd name="connsiteY241" fmla="*/ 249850 h 787898"/>
                <a:gd name="connsiteX242" fmla="*/ 592177 w 763857"/>
                <a:gd name="connsiteY242" fmla="*/ 250588 h 787898"/>
                <a:gd name="connsiteX243" fmla="*/ 585983 w 763857"/>
                <a:gd name="connsiteY243" fmla="*/ 250588 h 787898"/>
                <a:gd name="connsiteX244" fmla="*/ 584360 w 763857"/>
                <a:gd name="connsiteY244" fmla="*/ 249998 h 787898"/>
                <a:gd name="connsiteX245" fmla="*/ 581410 w 763857"/>
                <a:gd name="connsiteY245" fmla="*/ 248523 h 787898"/>
                <a:gd name="connsiteX246" fmla="*/ 578756 w 763857"/>
                <a:gd name="connsiteY246" fmla="*/ 247490 h 787898"/>
                <a:gd name="connsiteX247" fmla="*/ 576101 w 763857"/>
                <a:gd name="connsiteY247" fmla="*/ 248523 h 787898"/>
                <a:gd name="connsiteX248" fmla="*/ 575216 w 763857"/>
                <a:gd name="connsiteY248" fmla="*/ 248523 h 787898"/>
                <a:gd name="connsiteX249" fmla="*/ 573004 w 763857"/>
                <a:gd name="connsiteY249" fmla="*/ 251325 h 787898"/>
                <a:gd name="connsiteX250" fmla="*/ 568284 w 763857"/>
                <a:gd name="connsiteY250" fmla="*/ 252210 h 787898"/>
                <a:gd name="connsiteX251" fmla="*/ 563564 w 763857"/>
                <a:gd name="connsiteY251" fmla="*/ 252800 h 787898"/>
                <a:gd name="connsiteX252" fmla="*/ 562237 w 763857"/>
                <a:gd name="connsiteY252" fmla="*/ 252505 h 787898"/>
                <a:gd name="connsiteX253" fmla="*/ 559582 w 763857"/>
                <a:gd name="connsiteY253" fmla="*/ 252505 h 787898"/>
                <a:gd name="connsiteX254" fmla="*/ 559582 w 763857"/>
                <a:gd name="connsiteY254" fmla="*/ 251178 h 787898"/>
                <a:gd name="connsiteX255" fmla="*/ 558992 w 763857"/>
                <a:gd name="connsiteY255" fmla="*/ 250735 h 787898"/>
                <a:gd name="connsiteX256" fmla="*/ 557959 w 763857"/>
                <a:gd name="connsiteY256" fmla="*/ 250293 h 787898"/>
                <a:gd name="connsiteX257" fmla="*/ 556189 w 763857"/>
                <a:gd name="connsiteY257" fmla="*/ 250293 h 787898"/>
                <a:gd name="connsiteX258" fmla="*/ 553830 w 763857"/>
                <a:gd name="connsiteY258" fmla="*/ 249408 h 787898"/>
                <a:gd name="connsiteX259" fmla="*/ 552502 w 763857"/>
                <a:gd name="connsiteY259" fmla="*/ 248818 h 787898"/>
                <a:gd name="connsiteX260" fmla="*/ 547635 w 763857"/>
                <a:gd name="connsiteY260" fmla="*/ 249703 h 787898"/>
                <a:gd name="connsiteX261" fmla="*/ 544833 w 763857"/>
                <a:gd name="connsiteY261" fmla="*/ 248375 h 787898"/>
                <a:gd name="connsiteX262" fmla="*/ 541588 w 763857"/>
                <a:gd name="connsiteY262" fmla="*/ 246458 h 787898"/>
                <a:gd name="connsiteX263" fmla="*/ 539965 w 763857"/>
                <a:gd name="connsiteY263" fmla="*/ 245573 h 787898"/>
                <a:gd name="connsiteX264" fmla="*/ 539376 w 763857"/>
                <a:gd name="connsiteY264" fmla="*/ 242623 h 787898"/>
                <a:gd name="connsiteX265" fmla="*/ 538786 w 763857"/>
                <a:gd name="connsiteY265" fmla="*/ 241738 h 787898"/>
                <a:gd name="connsiteX266" fmla="*/ 537606 w 763857"/>
                <a:gd name="connsiteY266" fmla="*/ 240706 h 787898"/>
                <a:gd name="connsiteX267" fmla="*/ 536868 w 763857"/>
                <a:gd name="connsiteY267" fmla="*/ 239526 h 787898"/>
                <a:gd name="connsiteX268" fmla="*/ 537458 w 763857"/>
                <a:gd name="connsiteY268" fmla="*/ 238346 h 787898"/>
                <a:gd name="connsiteX269" fmla="*/ 540555 w 763857"/>
                <a:gd name="connsiteY269" fmla="*/ 236133 h 787898"/>
                <a:gd name="connsiteX270" fmla="*/ 540850 w 763857"/>
                <a:gd name="connsiteY270" fmla="*/ 235544 h 787898"/>
                <a:gd name="connsiteX271" fmla="*/ 539376 w 763857"/>
                <a:gd name="connsiteY271" fmla="*/ 234216 h 787898"/>
                <a:gd name="connsiteX272" fmla="*/ 537606 w 763857"/>
                <a:gd name="connsiteY272" fmla="*/ 232299 h 787898"/>
                <a:gd name="connsiteX273" fmla="*/ 537163 w 763857"/>
                <a:gd name="connsiteY273" fmla="*/ 229791 h 787898"/>
                <a:gd name="connsiteX274" fmla="*/ 539228 w 763857"/>
                <a:gd name="connsiteY274" fmla="*/ 222859 h 787898"/>
                <a:gd name="connsiteX275" fmla="*/ 539670 w 763857"/>
                <a:gd name="connsiteY275" fmla="*/ 220057 h 787898"/>
                <a:gd name="connsiteX276" fmla="*/ 539080 w 763857"/>
                <a:gd name="connsiteY276" fmla="*/ 219024 h 787898"/>
                <a:gd name="connsiteX277" fmla="*/ 538491 w 763857"/>
                <a:gd name="connsiteY277" fmla="*/ 216222 h 787898"/>
                <a:gd name="connsiteX278" fmla="*/ 537311 w 763857"/>
                <a:gd name="connsiteY278" fmla="*/ 215337 h 787898"/>
                <a:gd name="connsiteX279" fmla="*/ 533771 w 763857"/>
                <a:gd name="connsiteY279" fmla="*/ 213862 h 787898"/>
                <a:gd name="connsiteX280" fmla="*/ 532591 w 763857"/>
                <a:gd name="connsiteY280" fmla="*/ 213862 h 787898"/>
                <a:gd name="connsiteX281" fmla="*/ 531411 w 763857"/>
                <a:gd name="connsiteY281" fmla="*/ 214895 h 787898"/>
                <a:gd name="connsiteX282" fmla="*/ 530231 w 763857"/>
                <a:gd name="connsiteY282" fmla="*/ 215485 h 787898"/>
                <a:gd name="connsiteX283" fmla="*/ 528609 w 763857"/>
                <a:gd name="connsiteY283" fmla="*/ 216075 h 787898"/>
                <a:gd name="connsiteX284" fmla="*/ 524627 w 763857"/>
                <a:gd name="connsiteY284" fmla="*/ 217255 h 787898"/>
                <a:gd name="connsiteX285" fmla="*/ 521086 w 763857"/>
                <a:gd name="connsiteY285" fmla="*/ 217844 h 787898"/>
                <a:gd name="connsiteX286" fmla="*/ 520202 w 763857"/>
                <a:gd name="connsiteY286" fmla="*/ 218287 h 787898"/>
                <a:gd name="connsiteX287" fmla="*/ 519907 w 763857"/>
                <a:gd name="connsiteY287" fmla="*/ 219024 h 787898"/>
                <a:gd name="connsiteX288" fmla="*/ 520202 w 763857"/>
                <a:gd name="connsiteY288" fmla="*/ 219909 h 787898"/>
                <a:gd name="connsiteX289" fmla="*/ 521234 w 763857"/>
                <a:gd name="connsiteY289" fmla="*/ 220647 h 787898"/>
                <a:gd name="connsiteX290" fmla="*/ 521234 w 763857"/>
                <a:gd name="connsiteY290" fmla="*/ 223302 h 787898"/>
                <a:gd name="connsiteX291" fmla="*/ 520054 w 763857"/>
                <a:gd name="connsiteY291" fmla="*/ 226252 h 787898"/>
                <a:gd name="connsiteX292" fmla="*/ 519022 w 763857"/>
                <a:gd name="connsiteY292" fmla="*/ 228316 h 787898"/>
                <a:gd name="connsiteX293" fmla="*/ 517842 w 763857"/>
                <a:gd name="connsiteY293" fmla="*/ 232741 h 787898"/>
                <a:gd name="connsiteX294" fmla="*/ 516809 w 763857"/>
                <a:gd name="connsiteY294" fmla="*/ 240411 h 787898"/>
                <a:gd name="connsiteX295" fmla="*/ 517104 w 763857"/>
                <a:gd name="connsiteY295" fmla="*/ 241738 h 787898"/>
                <a:gd name="connsiteX296" fmla="*/ 520202 w 763857"/>
                <a:gd name="connsiteY296" fmla="*/ 246163 h 787898"/>
                <a:gd name="connsiteX297" fmla="*/ 521382 w 763857"/>
                <a:gd name="connsiteY297" fmla="*/ 249555 h 787898"/>
                <a:gd name="connsiteX298" fmla="*/ 521382 w 763857"/>
                <a:gd name="connsiteY298" fmla="*/ 251915 h 787898"/>
                <a:gd name="connsiteX299" fmla="*/ 520202 w 763857"/>
                <a:gd name="connsiteY299" fmla="*/ 255750 h 787898"/>
                <a:gd name="connsiteX300" fmla="*/ 518727 w 763857"/>
                <a:gd name="connsiteY300" fmla="*/ 260175 h 787898"/>
                <a:gd name="connsiteX301" fmla="*/ 517989 w 763857"/>
                <a:gd name="connsiteY301" fmla="*/ 261207 h 787898"/>
                <a:gd name="connsiteX302" fmla="*/ 517104 w 763857"/>
                <a:gd name="connsiteY302" fmla="*/ 261502 h 787898"/>
                <a:gd name="connsiteX303" fmla="*/ 513269 w 763857"/>
                <a:gd name="connsiteY303" fmla="*/ 260027 h 787898"/>
                <a:gd name="connsiteX304" fmla="*/ 510615 w 763857"/>
                <a:gd name="connsiteY304" fmla="*/ 260027 h 787898"/>
                <a:gd name="connsiteX305" fmla="*/ 507665 w 763857"/>
                <a:gd name="connsiteY305" fmla="*/ 261059 h 787898"/>
                <a:gd name="connsiteX306" fmla="*/ 504567 w 763857"/>
                <a:gd name="connsiteY306" fmla="*/ 261059 h 787898"/>
                <a:gd name="connsiteX307" fmla="*/ 501913 w 763857"/>
                <a:gd name="connsiteY307" fmla="*/ 260322 h 787898"/>
                <a:gd name="connsiteX308" fmla="*/ 498668 w 763857"/>
                <a:gd name="connsiteY308" fmla="*/ 262092 h 787898"/>
                <a:gd name="connsiteX309" fmla="*/ 495571 w 763857"/>
                <a:gd name="connsiteY309" fmla="*/ 261207 h 787898"/>
                <a:gd name="connsiteX310" fmla="*/ 493506 w 763857"/>
                <a:gd name="connsiteY310" fmla="*/ 260175 h 787898"/>
                <a:gd name="connsiteX311" fmla="*/ 492178 w 763857"/>
                <a:gd name="connsiteY311" fmla="*/ 257225 h 787898"/>
                <a:gd name="connsiteX312" fmla="*/ 491588 w 763857"/>
                <a:gd name="connsiteY312" fmla="*/ 256782 h 787898"/>
                <a:gd name="connsiteX313" fmla="*/ 484951 w 763857"/>
                <a:gd name="connsiteY313" fmla="*/ 259880 h 787898"/>
                <a:gd name="connsiteX314" fmla="*/ 483329 w 763857"/>
                <a:gd name="connsiteY314" fmla="*/ 259880 h 787898"/>
                <a:gd name="connsiteX315" fmla="*/ 479199 w 763857"/>
                <a:gd name="connsiteY315" fmla="*/ 258405 h 787898"/>
                <a:gd name="connsiteX316" fmla="*/ 475807 w 763857"/>
                <a:gd name="connsiteY316" fmla="*/ 256782 h 787898"/>
                <a:gd name="connsiteX317" fmla="*/ 474479 w 763857"/>
                <a:gd name="connsiteY317" fmla="*/ 256340 h 787898"/>
                <a:gd name="connsiteX318" fmla="*/ 471235 w 763857"/>
                <a:gd name="connsiteY318" fmla="*/ 255750 h 787898"/>
                <a:gd name="connsiteX319" fmla="*/ 468285 w 763857"/>
                <a:gd name="connsiteY319" fmla="*/ 255307 h 787898"/>
                <a:gd name="connsiteX320" fmla="*/ 465040 w 763857"/>
                <a:gd name="connsiteY320" fmla="*/ 254275 h 787898"/>
                <a:gd name="connsiteX321" fmla="*/ 461058 w 763857"/>
                <a:gd name="connsiteY321" fmla="*/ 255602 h 787898"/>
                <a:gd name="connsiteX322" fmla="*/ 459435 w 763857"/>
                <a:gd name="connsiteY322" fmla="*/ 255602 h 787898"/>
                <a:gd name="connsiteX323" fmla="*/ 457960 w 763857"/>
                <a:gd name="connsiteY323" fmla="*/ 254570 h 787898"/>
                <a:gd name="connsiteX324" fmla="*/ 457223 w 763857"/>
                <a:gd name="connsiteY324" fmla="*/ 252505 h 787898"/>
                <a:gd name="connsiteX325" fmla="*/ 457223 w 763857"/>
                <a:gd name="connsiteY325" fmla="*/ 250588 h 787898"/>
                <a:gd name="connsiteX326" fmla="*/ 455748 w 763857"/>
                <a:gd name="connsiteY326" fmla="*/ 249260 h 787898"/>
                <a:gd name="connsiteX327" fmla="*/ 453683 w 763857"/>
                <a:gd name="connsiteY327" fmla="*/ 248965 h 787898"/>
                <a:gd name="connsiteX328" fmla="*/ 450733 w 763857"/>
                <a:gd name="connsiteY328" fmla="*/ 250145 h 787898"/>
                <a:gd name="connsiteX329" fmla="*/ 446456 w 763857"/>
                <a:gd name="connsiteY329" fmla="*/ 251767 h 787898"/>
                <a:gd name="connsiteX330" fmla="*/ 445129 w 763857"/>
                <a:gd name="connsiteY330" fmla="*/ 251472 h 787898"/>
                <a:gd name="connsiteX331" fmla="*/ 443801 w 763857"/>
                <a:gd name="connsiteY331" fmla="*/ 251030 h 787898"/>
                <a:gd name="connsiteX332" fmla="*/ 443359 w 763857"/>
                <a:gd name="connsiteY332" fmla="*/ 250588 h 787898"/>
                <a:gd name="connsiteX333" fmla="*/ 442769 w 763857"/>
                <a:gd name="connsiteY333" fmla="*/ 248818 h 787898"/>
                <a:gd name="connsiteX334" fmla="*/ 442031 w 763857"/>
                <a:gd name="connsiteY334" fmla="*/ 248375 h 787898"/>
                <a:gd name="connsiteX335" fmla="*/ 440999 w 763857"/>
                <a:gd name="connsiteY335" fmla="*/ 248375 h 787898"/>
                <a:gd name="connsiteX336" fmla="*/ 439229 w 763857"/>
                <a:gd name="connsiteY336" fmla="*/ 247933 h 787898"/>
                <a:gd name="connsiteX337" fmla="*/ 437017 w 763857"/>
                <a:gd name="connsiteY337" fmla="*/ 246605 h 787898"/>
                <a:gd name="connsiteX338" fmla="*/ 430379 w 763857"/>
                <a:gd name="connsiteY338" fmla="*/ 243361 h 787898"/>
                <a:gd name="connsiteX339" fmla="*/ 429494 w 763857"/>
                <a:gd name="connsiteY339" fmla="*/ 241886 h 787898"/>
                <a:gd name="connsiteX340" fmla="*/ 429494 w 763857"/>
                <a:gd name="connsiteY340" fmla="*/ 238788 h 787898"/>
                <a:gd name="connsiteX341" fmla="*/ 429200 w 763857"/>
                <a:gd name="connsiteY341" fmla="*/ 237461 h 787898"/>
                <a:gd name="connsiteX342" fmla="*/ 428462 w 763857"/>
                <a:gd name="connsiteY342" fmla="*/ 236133 h 787898"/>
                <a:gd name="connsiteX343" fmla="*/ 425070 w 763857"/>
                <a:gd name="connsiteY343" fmla="*/ 234806 h 787898"/>
                <a:gd name="connsiteX344" fmla="*/ 418580 w 763857"/>
                <a:gd name="connsiteY344" fmla="*/ 232594 h 787898"/>
                <a:gd name="connsiteX345" fmla="*/ 414893 w 763857"/>
                <a:gd name="connsiteY345" fmla="*/ 230824 h 787898"/>
                <a:gd name="connsiteX346" fmla="*/ 413123 w 763857"/>
                <a:gd name="connsiteY346" fmla="*/ 231709 h 787898"/>
                <a:gd name="connsiteX347" fmla="*/ 409731 w 763857"/>
                <a:gd name="connsiteY347" fmla="*/ 232446 h 787898"/>
                <a:gd name="connsiteX348" fmla="*/ 407961 w 763857"/>
                <a:gd name="connsiteY348" fmla="*/ 234069 h 787898"/>
                <a:gd name="connsiteX349" fmla="*/ 405896 w 763857"/>
                <a:gd name="connsiteY349" fmla="*/ 233626 h 787898"/>
                <a:gd name="connsiteX350" fmla="*/ 400734 w 763857"/>
                <a:gd name="connsiteY350" fmla="*/ 232004 h 787898"/>
                <a:gd name="connsiteX351" fmla="*/ 397932 w 763857"/>
                <a:gd name="connsiteY351" fmla="*/ 231709 h 787898"/>
                <a:gd name="connsiteX352" fmla="*/ 396309 w 763857"/>
                <a:gd name="connsiteY352" fmla="*/ 232299 h 787898"/>
                <a:gd name="connsiteX353" fmla="*/ 395866 w 763857"/>
                <a:gd name="connsiteY353" fmla="*/ 233331 h 787898"/>
                <a:gd name="connsiteX354" fmla="*/ 393802 w 763857"/>
                <a:gd name="connsiteY354" fmla="*/ 234364 h 787898"/>
                <a:gd name="connsiteX355" fmla="*/ 391884 w 763857"/>
                <a:gd name="connsiteY355" fmla="*/ 233478 h 787898"/>
                <a:gd name="connsiteX356" fmla="*/ 387902 w 763857"/>
                <a:gd name="connsiteY356" fmla="*/ 232299 h 787898"/>
                <a:gd name="connsiteX357" fmla="*/ 384510 w 763857"/>
                <a:gd name="connsiteY357" fmla="*/ 231709 h 787898"/>
                <a:gd name="connsiteX358" fmla="*/ 379348 w 763857"/>
                <a:gd name="connsiteY358" fmla="*/ 230234 h 787898"/>
                <a:gd name="connsiteX359" fmla="*/ 378757 w 763857"/>
                <a:gd name="connsiteY359" fmla="*/ 228021 h 787898"/>
                <a:gd name="connsiteX360" fmla="*/ 377873 w 763857"/>
                <a:gd name="connsiteY360" fmla="*/ 225809 h 787898"/>
                <a:gd name="connsiteX361" fmla="*/ 376693 w 763857"/>
                <a:gd name="connsiteY361" fmla="*/ 225367 h 787898"/>
                <a:gd name="connsiteX362" fmla="*/ 371973 w 763857"/>
                <a:gd name="connsiteY362" fmla="*/ 225809 h 787898"/>
                <a:gd name="connsiteX363" fmla="*/ 367696 w 763857"/>
                <a:gd name="connsiteY363" fmla="*/ 223449 h 787898"/>
                <a:gd name="connsiteX364" fmla="*/ 363123 w 763857"/>
                <a:gd name="connsiteY364" fmla="*/ 220352 h 787898"/>
                <a:gd name="connsiteX365" fmla="*/ 361206 w 763857"/>
                <a:gd name="connsiteY365" fmla="*/ 219319 h 787898"/>
                <a:gd name="connsiteX366" fmla="*/ 359879 w 763857"/>
                <a:gd name="connsiteY366" fmla="*/ 218877 h 787898"/>
                <a:gd name="connsiteX367" fmla="*/ 358699 w 763857"/>
                <a:gd name="connsiteY367" fmla="*/ 219319 h 787898"/>
                <a:gd name="connsiteX368" fmla="*/ 357371 w 763857"/>
                <a:gd name="connsiteY368" fmla="*/ 220057 h 787898"/>
                <a:gd name="connsiteX369" fmla="*/ 356191 w 763857"/>
                <a:gd name="connsiteY369" fmla="*/ 220057 h 787898"/>
                <a:gd name="connsiteX370" fmla="*/ 353684 w 763857"/>
                <a:gd name="connsiteY370" fmla="*/ 218877 h 787898"/>
                <a:gd name="connsiteX371" fmla="*/ 350439 w 763857"/>
                <a:gd name="connsiteY371" fmla="*/ 216960 h 787898"/>
                <a:gd name="connsiteX372" fmla="*/ 346604 w 763857"/>
                <a:gd name="connsiteY372" fmla="*/ 214600 h 787898"/>
                <a:gd name="connsiteX373" fmla="*/ 342032 w 763857"/>
                <a:gd name="connsiteY373" fmla="*/ 211355 h 787898"/>
                <a:gd name="connsiteX374" fmla="*/ 340115 w 763857"/>
                <a:gd name="connsiteY374" fmla="*/ 209585 h 787898"/>
                <a:gd name="connsiteX375" fmla="*/ 339230 w 763857"/>
                <a:gd name="connsiteY375" fmla="*/ 208258 h 787898"/>
                <a:gd name="connsiteX376" fmla="*/ 338197 w 763857"/>
                <a:gd name="connsiteY376" fmla="*/ 206930 h 787898"/>
                <a:gd name="connsiteX377" fmla="*/ 334215 w 763857"/>
                <a:gd name="connsiteY377" fmla="*/ 204865 h 787898"/>
                <a:gd name="connsiteX378" fmla="*/ 331118 w 763857"/>
                <a:gd name="connsiteY378" fmla="*/ 203243 h 787898"/>
                <a:gd name="connsiteX379" fmla="*/ 327283 w 763857"/>
                <a:gd name="connsiteY379" fmla="*/ 201178 h 787898"/>
                <a:gd name="connsiteX380" fmla="*/ 326693 w 763857"/>
                <a:gd name="connsiteY380" fmla="*/ 200736 h 787898"/>
                <a:gd name="connsiteX381" fmla="*/ 325218 w 763857"/>
                <a:gd name="connsiteY381" fmla="*/ 199556 h 787898"/>
                <a:gd name="connsiteX382" fmla="*/ 323006 w 763857"/>
                <a:gd name="connsiteY382" fmla="*/ 198081 h 787898"/>
                <a:gd name="connsiteX383" fmla="*/ 321236 w 763857"/>
                <a:gd name="connsiteY383" fmla="*/ 197638 h 787898"/>
                <a:gd name="connsiteX384" fmla="*/ 320646 w 763857"/>
                <a:gd name="connsiteY384" fmla="*/ 198523 h 787898"/>
                <a:gd name="connsiteX385" fmla="*/ 320203 w 763857"/>
                <a:gd name="connsiteY385" fmla="*/ 199408 h 787898"/>
                <a:gd name="connsiteX386" fmla="*/ 318581 w 763857"/>
                <a:gd name="connsiteY386" fmla="*/ 199408 h 787898"/>
                <a:gd name="connsiteX387" fmla="*/ 316074 w 763857"/>
                <a:gd name="connsiteY387" fmla="*/ 197638 h 787898"/>
                <a:gd name="connsiteX388" fmla="*/ 313567 w 763857"/>
                <a:gd name="connsiteY388" fmla="*/ 196016 h 787898"/>
                <a:gd name="connsiteX389" fmla="*/ 311501 w 763857"/>
                <a:gd name="connsiteY389" fmla="*/ 194541 h 787898"/>
                <a:gd name="connsiteX390" fmla="*/ 309437 w 763857"/>
                <a:gd name="connsiteY390" fmla="*/ 193066 h 787898"/>
                <a:gd name="connsiteX391" fmla="*/ 308994 w 763857"/>
                <a:gd name="connsiteY391" fmla="*/ 191886 h 787898"/>
                <a:gd name="connsiteX392" fmla="*/ 309879 w 763857"/>
                <a:gd name="connsiteY392" fmla="*/ 188346 h 787898"/>
                <a:gd name="connsiteX393" fmla="*/ 311059 w 763857"/>
                <a:gd name="connsiteY393" fmla="*/ 185396 h 787898"/>
                <a:gd name="connsiteX394" fmla="*/ 312092 w 763857"/>
                <a:gd name="connsiteY394" fmla="*/ 184659 h 787898"/>
                <a:gd name="connsiteX395" fmla="*/ 313714 w 763857"/>
                <a:gd name="connsiteY395" fmla="*/ 182594 h 787898"/>
                <a:gd name="connsiteX396" fmla="*/ 314304 w 763857"/>
                <a:gd name="connsiteY396" fmla="*/ 179054 h 787898"/>
                <a:gd name="connsiteX397" fmla="*/ 314304 w 763857"/>
                <a:gd name="connsiteY397" fmla="*/ 176104 h 787898"/>
                <a:gd name="connsiteX398" fmla="*/ 315926 w 763857"/>
                <a:gd name="connsiteY398" fmla="*/ 171827 h 787898"/>
                <a:gd name="connsiteX399" fmla="*/ 318139 w 763857"/>
                <a:gd name="connsiteY399" fmla="*/ 167402 h 787898"/>
                <a:gd name="connsiteX400" fmla="*/ 321973 w 763857"/>
                <a:gd name="connsiteY400" fmla="*/ 162535 h 787898"/>
                <a:gd name="connsiteX401" fmla="*/ 323596 w 763857"/>
                <a:gd name="connsiteY401" fmla="*/ 160913 h 787898"/>
                <a:gd name="connsiteX402" fmla="*/ 325513 w 763857"/>
                <a:gd name="connsiteY402" fmla="*/ 159880 h 787898"/>
                <a:gd name="connsiteX403" fmla="*/ 329053 w 763857"/>
                <a:gd name="connsiteY403" fmla="*/ 156341 h 787898"/>
                <a:gd name="connsiteX404" fmla="*/ 329790 w 763857"/>
                <a:gd name="connsiteY404" fmla="*/ 155751 h 787898"/>
                <a:gd name="connsiteX405" fmla="*/ 331413 w 763857"/>
                <a:gd name="connsiteY405" fmla="*/ 154866 h 787898"/>
                <a:gd name="connsiteX406" fmla="*/ 332888 w 763857"/>
                <a:gd name="connsiteY406" fmla="*/ 154571 h 787898"/>
                <a:gd name="connsiteX407" fmla="*/ 334068 w 763857"/>
                <a:gd name="connsiteY407" fmla="*/ 155013 h 787898"/>
                <a:gd name="connsiteX408" fmla="*/ 333478 w 763857"/>
                <a:gd name="connsiteY408" fmla="*/ 152948 h 787898"/>
                <a:gd name="connsiteX409" fmla="*/ 330528 w 763857"/>
                <a:gd name="connsiteY409" fmla="*/ 151473 h 787898"/>
                <a:gd name="connsiteX410" fmla="*/ 327283 w 763857"/>
                <a:gd name="connsiteY410" fmla="*/ 149408 h 787898"/>
                <a:gd name="connsiteX411" fmla="*/ 325661 w 763857"/>
                <a:gd name="connsiteY411" fmla="*/ 147786 h 787898"/>
                <a:gd name="connsiteX412" fmla="*/ 323743 w 763857"/>
                <a:gd name="connsiteY412" fmla="*/ 146754 h 787898"/>
                <a:gd name="connsiteX413" fmla="*/ 321973 w 763857"/>
                <a:gd name="connsiteY413" fmla="*/ 146311 h 787898"/>
                <a:gd name="connsiteX414" fmla="*/ 318581 w 763857"/>
                <a:gd name="connsiteY414" fmla="*/ 144984 h 787898"/>
                <a:gd name="connsiteX415" fmla="*/ 314746 w 763857"/>
                <a:gd name="connsiteY415" fmla="*/ 143509 h 787898"/>
                <a:gd name="connsiteX416" fmla="*/ 312976 w 763857"/>
                <a:gd name="connsiteY416" fmla="*/ 143509 h 787898"/>
                <a:gd name="connsiteX417" fmla="*/ 312976 w 763857"/>
                <a:gd name="connsiteY417" fmla="*/ 142182 h 787898"/>
                <a:gd name="connsiteX418" fmla="*/ 313419 w 763857"/>
                <a:gd name="connsiteY418" fmla="*/ 139969 h 787898"/>
                <a:gd name="connsiteX419" fmla="*/ 313124 w 763857"/>
                <a:gd name="connsiteY419" fmla="*/ 137757 h 787898"/>
                <a:gd name="connsiteX420" fmla="*/ 311944 w 763857"/>
                <a:gd name="connsiteY420" fmla="*/ 136872 h 787898"/>
                <a:gd name="connsiteX421" fmla="*/ 310174 w 763857"/>
                <a:gd name="connsiteY421" fmla="*/ 137167 h 787898"/>
                <a:gd name="connsiteX422" fmla="*/ 306044 w 763857"/>
                <a:gd name="connsiteY422" fmla="*/ 134070 h 787898"/>
                <a:gd name="connsiteX423" fmla="*/ 305897 w 763857"/>
                <a:gd name="connsiteY423" fmla="*/ 134070 h 787898"/>
                <a:gd name="connsiteX424" fmla="*/ 304717 w 763857"/>
                <a:gd name="connsiteY424" fmla="*/ 133037 h 787898"/>
                <a:gd name="connsiteX425" fmla="*/ 302652 w 763857"/>
                <a:gd name="connsiteY425" fmla="*/ 131857 h 787898"/>
                <a:gd name="connsiteX426" fmla="*/ 299260 w 763857"/>
                <a:gd name="connsiteY426" fmla="*/ 131857 h 787898"/>
                <a:gd name="connsiteX427" fmla="*/ 296605 w 763857"/>
                <a:gd name="connsiteY427" fmla="*/ 132447 h 787898"/>
                <a:gd name="connsiteX428" fmla="*/ 294688 w 763857"/>
                <a:gd name="connsiteY428" fmla="*/ 131120 h 787898"/>
                <a:gd name="connsiteX429" fmla="*/ 291885 w 763857"/>
                <a:gd name="connsiteY429" fmla="*/ 129055 h 787898"/>
                <a:gd name="connsiteX430" fmla="*/ 291443 w 763857"/>
                <a:gd name="connsiteY430" fmla="*/ 128612 h 787898"/>
                <a:gd name="connsiteX431" fmla="*/ 291295 w 763857"/>
                <a:gd name="connsiteY431" fmla="*/ 128612 h 787898"/>
                <a:gd name="connsiteX432" fmla="*/ 290705 w 763857"/>
                <a:gd name="connsiteY432" fmla="*/ 127875 h 787898"/>
                <a:gd name="connsiteX433" fmla="*/ 287903 w 763857"/>
                <a:gd name="connsiteY433" fmla="*/ 124040 h 787898"/>
                <a:gd name="connsiteX434" fmla="*/ 284658 w 763857"/>
                <a:gd name="connsiteY434" fmla="*/ 119468 h 787898"/>
                <a:gd name="connsiteX435" fmla="*/ 283036 w 763857"/>
                <a:gd name="connsiteY435" fmla="*/ 118730 h 787898"/>
                <a:gd name="connsiteX436" fmla="*/ 282151 w 763857"/>
                <a:gd name="connsiteY436" fmla="*/ 119025 h 787898"/>
                <a:gd name="connsiteX437" fmla="*/ 281118 w 763857"/>
                <a:gd name="connsiteY437" fmla="*/ 121533 h 787898"/>
                <a:gd name="connsiteX438" fmla="*/ 280381 w 763857"/>
                <a:gd name="connsiteY438" fmla="*/ 121238 h 787898"/>
                <a:gd name="connsiteX439" fmla="*/ 279201 w 763857"/>
                <a:gd name="connsiteY439" fmla="*/ 121238 h 787898"/>
                <a:gd name="connsiteX440" fmla="*/ 277726 w 763857"/>
                <a:gd name="connsiteY440" fmla="*/ 122270 h 787898"/>
                <a:gd name="connsiteX441" fmla="*/ 276398 w 763857"/>
                <a:gd name="connsiteY441" fmla="*/ 122565 h 787898"/>
                <a:gd name="connsiteX442" fmla="*/ 275514 w 763857"/>
                <a:gd name="connsiteY442" fmla="*/ 122270 h 787898"/>
                <a:gd name="connsiteX443" fmla="*/ 275071 w 763857"/>
                <a:gd name="connsiteY443" fmla="*/ 121680 h 787898"/>
                <a:gd name="connsiteX444" fmla="*/ 275514 w 763857"/>
                <a:gd name="connsiteY444" fmla="*/ 118435 h 787898"/>
                <a:gd name="connsiteX445" fmla="*/ 274629 w 763857"/>
                <a:gd name="connsiteY445" fmla="*/ 117403 h 787898"/>
                <a:gd name="connsiteX446" fmla="*/ 275366 w 763857"/>
                <a:gd name="connsiteY446" fmla="*/ 115191 h 787898"/>
                <a:gd name="connsiteX447" fmla="*/ 276546 w 763857"/>
                <a:gd name="connsiteY447" fmla="*/ 113273 h 787898"/>
                <a:gd name="connsiteX448" fmla="*/ 275219 w 763857"/>
                <a:gd name="connsiteY448" fmla="*/ 111798 h 787898"/>
                <a:gd name="connsiteX449" fmla="*/ 273596 w 763857"/>
                <a:gd name="connsiteY449" fmla="*/ 109733 h 787898"/>
                <a:gd name="connsiteX450" fmla="*/ 273596 w 763857"/>
                <a:gd name="connsiteY450" fmla="*/ 107816 h 787898"/>
                <a:gd name="connsiteX451" fmla="*/ 274334 w 763857"/>
                <a:gd name="connsiteY451" fmla="*/ 105456 h 787898"/>
                <a:gd name="connsiteX452" fmla="*/ 272711 w 763857"/>
                <a:gd name="connsiteY452" fmla="*/ 103244 h 787898"/>
                <a:gd name="connsiteX453" fmla="*/ 274186 w 763857"/>
                <a:gd name="connsiteY453" fmla="*/ 105456 h 787898"/>
                <a:gd name="connsiteX454" fmla="*/ 274186 w 763857"/>
                <a:gd name="connsiteY454" fmla="*/ 105456 h 787898"/>
                <a:gd name="connsiteX455" fmla="*/ 274629 w 763857"/>
                <a:gd name="connsiteY455" fmla="*/ 103539 h 787898"/>
                <a:gd name="connsiteX456" fmla="*/ 274334 w 763857"/>
                <a:gd name="connsiteY456" fmla="*/ 102801 h 787898"/>
                <a:gd name="connsiteX457" fmla="*/ 273154 w 763857"/>
                <a:gd name="connsiteY457" fmla="*/ 101621 h 787898"/>
                <a:gd name="connsiteX458" fmla="*/ 268434 w 763857"/>
                <a:gd name="connsiteY458" fmla="*/ 96017 h 787898"/>
                <a:gd name="connsiteX459" fmla="*/ 268139 w 763857"/>
                <a:gd name="connsiteY459" fmla="*/ 95427 h 787898"/>
                <a:gd name="connsiteX460" fmla="*/ 267402 w 763857"/>
                <a:gd name="connsiteY460" fmla="*/ 93509 h 787898"/>
                <a:gd name="connsiteX461" fmla="*/ 267106 w 763857"/>
                <a:gd name="connsiteY461" fmla="*/ 90707 h 787898"/>
                <a:gd name="connsiteX462" fmla="*/ 266517 w 763857"/>
                <a:gd name="connsiteY462" fmla="*/ 88642 h 787898"/>
                <a:gd name="connsiteX463" fmla="*/ 265779 w 763857"/>
                <a:gd name="connsiteY463" fmla="*/ 87167 h 787898"/>
                <a:gd name="connsiteX464" fmla="*/ 265779 w 763857"/>
                <a:gd name="connsiteY464" fmla="*/ 86430 h 787898"/>
                <a:gd name="connsiteX465" fmla="*/ 266369 w 763857"/>
                <a:gd name="connsiteY465" fmla="*/ 85987 h 787898"/>
                <a:gd name="connsiteX466" fmla="*/ 269319 w 763857"/>
                <a:gd name="connsiteY466" fmla="*/ 85545 h 787898"/>
                <a:gd name="connsiteX467" fmla="*/ 272122 w 763857"/>
                <a:gd name="connsiteY467" fmla="*/ 85250 h 787898"/>
                <a:gd name="connsiteX468" fmla="*/ 273891 w 763857"/>
                <a:gd name="connsiteY468" fmla="*/ 84660 h 787898"/>
                <a:gd name="connsiteX469" fmla="*/ 274776 w 763857"/>
                <a:gd name="connsiteY469" fmla="*/ 85840 h 787898"/>
                <a:gd name="connsiteX470" fmla="*/ 275219 w 763857"/>
                <a:gd name="connsiteY470" fmla="*/ 87610 h 787898"/>
                <a:gd name="connsiteX471" fmla="*/ 275661 w 763857"/>
                <a:gd name="connsiteY471" fmla="*/ 88495 h 787898"/>
                <a:gd name="connsiteX472" fmla="*/ 277431 w 763857"/>
                <a:gd name="connsiteY472" fmla="*/ 90117 h 787898"/>
                <a:gd name="connsiteX473" fmla="*/ 279496 w 763857"/>
                <a:gd name="connsiteY473" fmla="*/ 91740 h 787898"/>
                <a:gd name="connsiteX474" fmla="*/ 281561 w 763857"/>
                <a:gd name="connsiteY474" fmla="*/ 91740 h 787898"/>
                <a:gd name="connsiteX475" fmla="*/ 283331 w 763857"/>
                <a:gd name="connsiteY475" fmla="*/ 90854 h 787898"/>
                <a:gd name="connsiteX476" fmla="*/ 284953 w 763857"/>
                <a:gd name="connsiteY476" fmla="*/ 88347 h 787898"/>
                <a:gd name="connsiteX477" fmla="*/ 286133 w 763857"/>
                <a:gd name="connsiteY477" fmla="*/ 87757 h 787898"/>
                <a:gd name="connsiteX478" fmla="*/ 287460 w 763857"/>
                <a:gd name="connsiteY478" fmla="*/ 87757 h 787898"/>
                <a:gd name="connsiteX479" fmla="*/ 287460 w 763857"/>
                <a:gd name="connsiteY479" fmla="*/ 85840 h 787898"/>
                <a:gd name="connsiteX480" fmla="*/ 287903 w 763857"/>
                <a:gd name="connsiteY480" fmla="*/ 81857 h 787898"/>
                <a:gd name="connsiteX481" fmla="*/ 287903 w 763857"/>
                <a:gd name="connsiteY481" fmla="*/ 80235 h 787898"/>
                <a:gd name="connsiteX482" fmla="*/ 287166 w 763857"/>
                <a:gd name="connsiteY482" fmla="*/ 78760 h 787898"/>
                <a:gd name="connsiteX483" fmla="*/ 287166 w 763857"/>
                <a:gd name="connsiteY483" fmla="*/ 74778 h 787898"/>
                <a:gd name="connsiteX484" fmla="*/ 285543 w 763857"/>
                <a:gd name="connsiteY484" fmla="*/ 73156 h 787898"/>
                <a:gd name="connsiteX485" fmla="*/ 284511 w 763857"/>
                <a:gd name="connsiteY485" fmla="*/ 72566 h 787898"/>
                <a:gd name="connsiteX486" fmla="*/ 284511 w 763857"/>
                <a:gd name="connsiteY486" fmla="*/ 71681 h 787898"/>
                <a:gd name="connsiteX487" fmla="*/ 284806 w 763857"/>
                <a:gd name="connsiteY487" fmla="*/ 70058 h 787898"/>
                <a:gd name="connsiteX488" fmla="*/ 285100 w 763857"/>
                <a:gd name="connsiteY488" fmla="*/ 68141 h 787898"/>
                <a:gd name="connsiteX489" fmla="*/ 284511 w 763857"/>
                <a:gd name="connsiteY489" fmla="*/ 66518 h 787898"/>
                <a:gd name="connsiteX490" fmla="*/ 283331 w 763857"/>
                <a:gd name="connsiteY490" fmla="*/ 65781 h 787898"/>
                <a:gd name="connsiteX491" fmla="*/ 281856 w 763857"/>
                <a:gd name="connsiteY491" fmla="*/ 64601 h 787898"/>
                <a:gd name="connsiteX492" fmla="*/ 280233 w 763857"/>
                <a:gd name="connsiteY492" fmla="*/ 62979 h 787898"/>
                <a:gd name="connsiteX493" fmla="*/ 279348 w 763857"/>
                <a:gd name="connsiteY493" fmla="*/ 61799 h 787898"/>
                <a:gd name="connsiteX494" fmla="*/ 278021 w 763857"/>
                <a:gd name="connsiteY494" fmla="*/ 60471 h 787898"/>
                <a:gd name="connsiteX495" fmla="*/ 276398 w 763857"/>
                <a:gd name="connsiteY495" fmla="*/ 58406 h 787898"/>
                <a:gd name="connsiteX496" fmla="*/ 276104 w 763857"/>
                <a:gd name="connsiteY496" fmla="*/ 53982 h 787898"/>
                <a:gd name="connsiteX497" fmla="*/ 276104 w 763857"/>
                <a:gd name="connsiteY497" fmla="*/ 49409 h 787898"/>
                <a:gd name="connsiteX498" fmla="*/ 275366 w 763857"/>
                <a:gd name="connsiteY498" fmla="*/ 47050 h 787898"/>
                <a:gd name="connsiteX499" fmla="*/ 274481 w 763857"/>
                <a:gd name="connsiteY499" fmla="*/ 43362 h 787898"/>
                <a:gd name="connsiteX500" fmla="*/ 274481 w 763857"/>
                <a:gd name="connsiteY500" fmla="*/ 42183 h 787898"/>
                <a:gd name="connsiteX501" fmla="*/ 275219 w 763857"/>
                <a:gd name="connsiteY501" fmla="*/ 41297 h 787898"/>
                <a:gd name="connsiteX502" fmla="*/ 279939 w 763857"/>
                <a:gd name="connsiteY502" fmla="*/ 38348 h 787898"/>
                <a:gd name="connsiteX503" fmla="*/ 280971 w 763857"/>
                <a:gd name="connsiteY503" fmla="*/ 37168 h 787898"/>
                <a:gd name="connsiteX504" fmla="*/ 280971 w 763857"/>
                <a:gd name="connsiteY504" fmla="*/ 34955 h 787898"/>
                <a:gd name="connsiteX505" fmla="*/ 280086 w 763857"/>
                <a:gd name="connsiteY505" fmla="*/ 33480 h 787898"/>
                <a:gd name="connsiteX506" fmla="*/ 278168 w 763857"/>
                <a:gd name="connsiteY506" fmla="*/ 32300 h 787898"/>
                <a:gd name="connsiteX507" fmla="*/ 275514 w 763857"/>
                <a:gd name="connsiteY507" fmla="*/ 30531 h 787898"/>
                <a:gd name="connsiteX508" fmla="*/ 273154 w 763857"/>
                <a:gd name="connsiteY508" fmla="*/ 28613 h 787898"/>
                <a:gd name="connsiteX509" fmla="*/ 269172 w 763857"/>
                <a:gd name="connsiteY509" fmla="*/ 27433 h 787898"/>
                <a:gd name="connsiteX510" fmla="*/ 264304 w 763857"/>
                <a:gd name="connsiteY510" fmla="*/ 25958 h 787898"/>
                <a:gd name="connsiteX511" fmla="*/ 263124 w 763857"/>
                <a:gd name="connsiteY511" fmla="*/ 24631 h 787898"/>
                <a:gd name="connsiteX512" fmla="*/ 261945 w 763857"/>
                <a:gd name="connsiteY512" fmla="*/ 21239 h 787898"/>
                <a:gd name="connsiteX513" fmla="*/ 259880 w 763857"/>
                <a:gd name="connsiteY513" fmla="*/ 16076 h 787898"/>
                <a:gd name="connsiteX514" fmla="*/ 257667 w 763857"/>
                <a:gd name="connsiteY514" fmla="*/ 10472 h 787898"/>
                <a:gd name="connsiteX515" fmla="*/ 256045 w 763857"/>
                <a:gd name="connsiteY515" fmla="*/ 7080 h 787898"/>
                <a:gd name="connsiteX516" fmla="*/ 256045 w 763857"/>
                <a:gd name="connsiteY516" fmla="*/ 5457 h 787898"/>
                <a:gd name="connsiteX517" fmla="*/ 256930 w 763857"/>
                <a:gd name="connsiteY517" fmla="*/ 1180 h 787898"/>
                <a:gd name="connsiteX518" fmla="*/ 256930 w 763857"/>
                <a:gd name="connsiteY518" fmla="*/ 295 h 787898"/>
                <a:gd name="connsiteX519" fmla="*/ 255897 w 763857"/>
                <a:gd name="connsiteY519" fmla="*/ 0 h 787898"/>
                <a:gd name="connsiteX520" fmla="*/ 254275 w 763857"/>
                <a:gd name="connsiteY520" fmla="*/ 590 h 787898"/>
                <a:gd name="connsiteX521" fmla="*/ 252947 w 763857"/>
                <a:gd name="connsiteY521" fmla="*/ 1327 h 787898"/>
                <a:gd name="connsiteX522" fmla="*/ 251768 w 763857"/>
                <a:gd name="connsiteY522" fmla="*/ 1032 h 787898"/>
                <a:gd name="connsiteX523" fmla="*/ 250735 w 763857"/>
                <a:gd name="connsiteY523" fmla="*/ 295 h 787898"/>
                <a:gd name="connsiteX524" fmla="*/ 250440 w 763857"/>
                <a:gd name="connsiteY524" fmla="*/ 0 h 787898"/>
                <a:gd name="connsiteX525" fmla="*/ 247785 w 763857"/>
                <a:gd name="connsiteY525" fmla="*/ 1622 h 787898"/>
                <a:gd name="connsiteX526" fmla="*/ 244540 w 763857"/>
                <a:gd name="connsiteY526" fmla="*/ 3540 h 787898"/>
                <a:gd name="connsiteX527" fmla="*/ 240706 w 763857"/>
                <a:gd name="connsiteY527" fmla="*/ 5752 h 787898"/>
                <a:gd name="connsiteX528" fmla="*/ 237313 w 763857"/>
                <a:gd name="connsiteY528" fmla="*/ 7669 h 787898"/>
                <a:gd name="connsiteX529" fmla="*/ 234069 w 763857"/>
                <a:gd name="connsiteY529" fmla="*/ 9587 h 787898"/>
                <a:gd name="connsiteX530" fmla="*/ 230971 w 763857"/>
                <a:gd name="connsiteY530" fmla="*/ 11357 h 787898"/>
                <a:gd name="connsiteX531" fmla="*/ 230529 w 763857"/>
                <a:gd name="connsiteY531" fmla="*/ 12832 h 787898"/>
                <a:gd name="connsiteX532" fmla="*/ 229791 w 763857"/>
                <a:gd name="connsiteY532" fmla="*/ 14897 h 787898"/>
                <a:gd name="connsiteX533" fmla="*/ 226989 w 763857"/>
                <a:gd name="connsiteY533" fmla="*/ 16519 h 787898"/>
                <a:gd name="connsiteX534" fmla="*/ 224187 w 763857"/>
                <a:gd name="connsiteY534" fmla="*/ 17699 h 787898"/>
                <a:gd name="connsiteX535" fmla="*/ 223597 w 763857"/>
                <a:gd name="connsiteY535" fmla="*/ 18289 h 787898"/>
                <a:gd name="connsiteX536" fmla="*/ 223302 w 763857"/>
                <a:gd name="connsiteY536" fmla="*/ 19174 h 787898"/>
                <a:gd name="connsiteX537" fmla="*/ 221974 w 763857"/>
                <a:gd name="connsiteY537" fmla="*/ 20944 h 787898"/>
                <a:gd name="connsiteX538" fmla="*/ 219319 w 763857"/>
                <a:gd name="connsiteY538" fmla="*/ 22419 h 787898"/>
                <a:gd name="connsiteX539" fmla="*/ 217107 w 763857"/>
                <a:gd name="connsiteY539" fmla="*/ 22419 h 787898"/>
                <a:gd name="connsiteX540" fmla="*/ 215780 w 763857"/>
                <a:gd name="connsiteY540" fmla="*/ 21829 h 787898"/>
                <a:gd name="connsiteX541" fmla="*/ 208405 w 763857"/>
                <a:gd name="connsiteY541" fmla="*/ 24483 h 787898"/>
                <a:gd name="connsiteX542" fmla="*/ 205013 w 763857"/>
                <a:gd name="connsiteY542" fmla="*/ 24483 h 787898"/>
                <a:gd name="connsiteX543" fmla="*/ 202358 w 763857"/>
                <a:gd name="connsiteY543" fmla="*/ 26106 h 787898"/>
                <a:gd name="connsiteX544" fmla="*/ 200441 w 763857"/>
                <a:gd name="connsiteY544" fmla="*/ 27581 h 787898"/>
                <a:gd name="connsiteX545" fmla="*/ 196458 w 763857"/>
                <a:gd name="connsiteY545" fmla="*/ 29203 h 787898"/>
                <a:gd name="connsiteX546" fmla="*/ 193803 w 763857"/>
                <a:gd name="connsiteY546" fmla="*/ 29203 h 787898"/>
                <a:gd name="connsiteX547" fmla="*/ 189821 w 763857"/>
                <a:gd name="connsiteY547" fmla="*/ 28171 h 787898"/>
                <a:gd name="connsiteX548" fmla="*/ 184954 w 763857"/>
                <a:gd name="connsiteY548" fmla="*/ 26253 h 787898"/>
                <a:gd name="connsiteX549" fmla="*/ 182889 w 763857"/>
                <a:gd name="connsiteY549" fmla="*/ 25073 h 787898"/>
                <a:gd name="connsiteX550" fmla="*/ 176695 w 763857"/>
                <a:gd name="connsiteY550" fmla="*/ 25073 h 787898"/>
                <a:gd name="connsiteX551" fmla="*/ 172417 w 763857"/>
                <a:gd name="connsiteY551" fmla="*/ 23894 h 787898"/>
                <a:gd name="connsiteX552" fmla="*/ 167403 w 763857"/>
                <a:gd name="connsiteY552" fmla="*/ 22714 h 787898"/>
                <a:gd name="connsiteX553" fmla="*/ 164895 w 763857"/>
                <a:gd name="connsiteY553" fmla="*/ 22271 h 787898"/>
                <a:gd name="connsiteX554" fmla="*/ 159733 w 763857"/>
                <a:gd name="connsiteY554" fmla="*/ 21239 h 787898"/>
                <a:gd name="connsiteX555" fmla="*/ 156341 w 763857"/>
                <a:gd name="connsiteY555" fmla="*/ 22566 h 787898"/>
                <a:gd name="connsiteX556" fmla="*/ 153243 w 763857"/>
                <a:gd name="connsiteY556" fmla="*/ 23746 h 787898"/>
                <a:gd name="connsiteX557" fmla="*/ 150736 w 763857"/>
                <a:gd name="connsiteY557" fmla="*/ 24483 h 787898"/>
                <a:gd name="connsiteX558" fmla="*/ 148671 w 763857"/>
                <a:gd name="connsiteY558" fmla="*/ 28171 h 787898"/>
                <a:gd name="connsiteX559" fmla="*/ 147786 w 763857"/>
                <a:gd name="connsiteY559" fmla="*/ 29498 h 787898"/>
                <a:gd name="connsiteX560" fmla="*/ 146754 w 763857"/>
                <a:gd name="connsiteY560" fmla="*/ 31415 h 787898"/>
                <a:gd name="connsiteX561" fmla="*/ 146311 w 763857"/>
                <a:gd name="connsiteY561" fmla="*/ 32743 h 787898"/>
                <a:gd name="connsiteX562" fmla="*/ 146754 w 763857"/>
                <a:gd name="connsiteY562" fmla="*/ 34365 h 787898"/>
                <a:gd name="connsiteX563" fmla="*/ 149704 w 763857"/>
                <a:gd name="connsiteY563" fmla="*/ 35398 h 787898"/>
                <a:gd name="connsiteX564" fmla="*/ 150884 w 763857"/>
                <a:gd name="connsiteY564" fmla="*/ 36873 h 787898"/>
                <a:gd name="connsiteX565" fmla="*/ 150884 w 763857"/>
                <a:gd name="connsiteY565" fmla="*/ 38200 h 787898"/>
                <a:gd name="connsiteX566" fmla="*/ 149998 w 763857"/>
                <a:gd name="connsiteY566" fmla="*/ 39528 h 787898"/>
                <a:gd name="connsiteX567" fmla="*/ 149113 w 763857"/>
                <a:gd name="connsiteY567" fmla="*/ 40560 h 787898"/>
                <a:gd name="connsiteX568" fmla="*/ 149113 w 763857"/>
                <a:gd name="connsiteY568" fmla="*/ 41445 h 787898"/>
                <a:gd name="connsiteX569" fmla="*/ 149556 w 763857"/>
                <a:gd name="connsiteY569" fmla="*/ 42330 h 787898"/>
                <a:gd name="connsiteX570" fmla="*/ 150294 w 763857"/>
                <a:gd name="connsiteY570" fmla="*/ 43067 h 787898"/>
                <a:gd name="connsiteX571" fmla="*/ 154571 w 763857"/>
                <a:gd name="connsiteY571" fmla="*/ 43510 h 787898"/>
                <a:gd name="connsiteX572" fmla="*/ 157078 w 763857"/>
                <a:gd name="connsiteY572" fmla="*/ 43510 h 787898"/>
                <a:gd name="connsiteX573" fmla="*/ 158111 w 763857"/>
                <a:gd name="connsiteY573" fmla="*/ 43952 h 787898"/>
                <a:gd name="connsiteX574" fmla="*/ 158111 w 763857"/>
                <a:gd name="connsiteY574" fmla="*/ 45280 h 787898"/>
                <a:gd name="connsiteX575" fmla="*/ 157373 w 763857"/>
                <a:gd name="connsiteY575" fmla="*/ 47050 h 787898"/>
                <a:gd name="connsiteX576" fmla="*/ 153833 w 763857"/>
                <a:gd name="connsiteY576" fmla="*/ 48377 h 787898"/>
                <a:gd name="connsiteX577" fmla="*/ 151769 w 763857"/>
                <a:gd name="connsiteY577" fmla="*/ 49852 h 787898"/>
                <a:gd name="connsiteX578" fmla="*/ 151179 w 763857"/>
                <a:gd name="connsiteY578" fmla="*/ 51769 h 787898"/>
                <a:gd name="connsiteX579" fmla="*/ 151179 w 763857"/>
                <a:gd name="connsiteY579" fmla="*/ 53392 h 787898"/>
                <a:gd name="connsiteX580" fmla="*/ 151916 w 763857"/>
                <a:gd name="connsiteY580" fmla="*/ 54424 h 787898"/>
                <a:gd name="connsiteX581" fmla="*/ 153686 w 763857"/>
                <a:gd name="connsiteY581" fmla="*/ 55604 h 787898"/>
                <a:gd name="connsiteX582" fmla="*/ 155308 w 763857"/>
                <a:gd name="connsiteY582" fmla="*/ 56932 h 787898"/>
                <a:gd name="connsiteX583" fmla="*/ 155751 w 763857"/>
                <a:gd name="connsiteY583" fmla="*/ 58111 h 787898"/>
                <a:gd name="connsiteX584" fmla="*/ 155751 w 763857"/>
                <a:gd name="connsiteY584" fmla="*/ 59586 h 787898"/>
                <a:gd name="connsiteX585" fmla="*/ 154866 w 763857"/>
                <a:gd name="connsiteY585" fmla="*/ 61651 h 787898"/>
                <a:gd name="connsiteX586" fmla="*/ 153096 w 763857"/>
                <a:gd name="connsiteY586" fmla="*/ 64011 h 787898"/>
                <a:gd name="connsiteX587" fmla="*/ 151621 w 763857"/>
                <a:gd name="connsiteY587" fmla="*/ 65781 h 787898"/>
                <a:gd name="connsiteX588" fmla="*/ 151621 w 763857"/>
                <a:gd name="connsiteY588" fmla="*/ 66371 h 787898"/>
                <a:gd name="connsiteX589" fmla="*/ 151916 w 763857"/>
                <a:gd name="connsiteY589" fmla="*/ 67256 h 787898"/>
                <a:gd name="connsiteX590" fmla="*/ 153096 w 763857"/>
                <a:gd name="connsiteY590" fmla="*/ 68583 h 787898"/>
                <a:gd name="connsiteX591" fmla="*/ 155161 w 763857"/>
                <a:gd name="connsiteY591" fmla="*/ 70501 h 787898"/>
                <a:gd name="connsiteX592" fmla="*/ 157668 w 763857"/>
                <a:gd name="connsiteY592" fmla="*/ 72123 h 787898"/>
                <a:gd name="connsiteX593" fmla="*/ 159290 w 763857"/>
                <a:gd name="connsiteY593" fmla="*/ 72566 h 787898"/>
                <a:gd name="connsiteX594" fmla="*/ 159880 w 763857"/>
                <a:gd name="connsiteY594" fmla="*/ 73008 h 787898"/>
                <a:gd name="connsiteX595" fmla="*/ 160323 w 763857"/>
                <a:gd name="connsiteY595" fmla="*/ 74925 h 787898"/>
                <a:gd name="connsiteX596" fmla="*/ 160323 w 763857"/>
                <a:gd name="connsiteY596" fmla="*/ 76843 h 787898"/>
                <a:gd name="connsiteX597" fmla="*/ 159880 w 763857"/>
                <a:gd name="connsiteY597" fmla="*/ 78318 h 787898"/>
                <a:gd name="connsiteX598" fmla="*/ 161208 w 763857"/>
                <a:gd name="connsiteY598" fmla="*/ 79498 h 787898"/>
                <a:gd name="connsiteX599" fmla="*/ 164600 w 763857"/>
                <a:gd name="connsiteY599" fmla="*/ 79498 h 787898"/>
                <a:gd name="connsiteX600" fmla="*/ 167403 w 763857"/>
                <a:gd name="connsiteY600" fmla="*/ 79940 h 787898"/>
                <a:gd name="connsiteX601" fmla="*/ 168582 w 763857"/>
                <a:gd name="connsiteY601" fmla="*/ 79498 h 787898"/>
                <a:gd name="connsiteX602" fmla="*/ 169320 w 763857"/>
                <a:gd name="connsiteY602" fmla="*/ 79940 h 787898"/>
                <a:gd name="connsiteX603" fmla="*/ 168730 w 763857"/>
                <a:gd name="connsiteY603" fmla="*/ 84217 h 787898"/>
                <a:gd name="connsiteX604" fmla="*/ 169172 w 763857"/>
                <a:gd name="connsiteY604" fmla="*/ 86725 h 787898"/>
                <a:gd name="connsiteX605" fmla="*/ 169910 w 763857"/>
                <a:gd name="connsiteY605" fmla="*/ 87462 h 787898"/>
                <a:gd name="connsiteX606" fmla="*/ 172565 w 763857"/>
                <a:gd name="connsiteY606" fmla="*/ 88495 h 787898"/>
                <a:gd name="connsiteX607" fmla="*/ 177727 w 763857"/>
                <a:gd name="connsiteY607" fmla="*/ 88495 h 787898"/>
                <a:gd name="connsiteX608" fmla="*/ 180824 w 763857"/>
                <a:gd name="connsiteY608" fmla="*/ 89527 h 787898"/>
                <a:gd name="connsiteX609" fmla="*/ 184216 w 763857"/>
                <a:gd name="connsiteY609" fmla="*/ 90854 h 787898"/>
                <a:gd name="connsiteX610" fmla="*/ 185986 w 763857"/>
                <a:gd name="connsiteY610" fmla="*/ 92329 h 787898"/>
                <a:gd name="connsiteX611" fmla="*/ 186724 w 763857"/>
                <a:gd name="connsiteY611" fmla="*/ 93509 h 787898"/>
                <a:gd name="connsiteX612" fmla="*/ 186429 w 763857"/>
                <a:gd name="connsiteY612" fmla="*/ 95427 h 787898"/>
                <a:gd name="connsiteX613" fmla="*/ 184512 w 763857"/>
                <a:gd name="connsiteY613" fmla="*/ 97639 h 787898"/>
                <a:gd name="connsiteX614" fmla="*/ 181562 w 763857"/>
                <a:gd name="connsiteY614" fmla="*/ 98671 h 787898"/>
                <a:gd name="connsiteX615" fmla="*/ 179792 w 763857"/>
                <a:gd name="connsiteY615" fmla="*/ 99114 h 787898"/>
                <a:gd name="connsiteX616" fmla="*/ 171090 w 763857"/>
                <a:gd name="connsiteY616" fmla="*/ 103244 h 787898"/>
                <a:gd name="connsiteX617" fmla="*/ 168435 w 763857"/>
                <a:gd name="connsiteY617" fmla="*/ 105014 h 787898"/>
                <a:gd name="connsiteX618" fmla="*/ 166370 w 763857"/>
                <a:gd name="connsiteY618" fmla="*/ 107079 h 787898"/>
                <a:gd name="connsiteX619" fmla="*/ 165633 w 763857"/>
                <a:gd name="connsiteY619" fmla="*/ 108554 h 787898"/>
                <a:gd name="connsiteX620" fmla="*/ 165190 w 763857"/>
                <a:gd name="connsiteY620" fmla="*/ 110028 h 787898"/>
                <a:gd name="connsiteX621" fmla="*/ 167107 w 763857"/>
                <a:gd name="connsiteY621" fmla="*/ 115485 h 787898"/>
                <a:gd name="connsiteX622" fmla="*/ 167403 w 763857"/>
                <a:gd name="connsiteY622" fmla="*/ 117108 h 787898"/>
                <a:gd name="connsiteX623" fmla="*/ 165928 w 763857"/>
                <a:gd name="connsiteY623" fmla="*/ 123008 h 787898"/>
                <a:gd name="connsiteX624" fmla="*/ 165485 w 763857"/>
                <a:gd name="connsiteY624" fmla="*/ 125220 h 787898"/>
                <a:gd name="connsiteX625" fmla="*/ 166075 w 763857"/>
                <a:gd name="connsiteY625" fmla="*/ 126695 h 787898"/>
                <a:gd name="connsiteX626" fmla="*/ 167992 w 763857"/>
                <a:gd name="connsiteY626" fmla="*/ 127285 h 787898"/>
                <a:gd name="connsiteX627" fmla="*/ 168435 w 763857"/>
                <a:gd name="connsiteY627" fmla="*/ 128612 h 787898"/>
                <a:gd name="connsiteX628" fmla="*/ 168435 w 763857"/>
                <a:gd name="connsiteY628" fmla="*/ 129645 h 787898"/>
                <a:gd name="connsiteX629" fmla="*/ 165338 w 763857"/>
                <a:gd name="connsiteY629" fmla="*/ 131857 h 787898"/>
                <a:gd name="connsiteX630" fmla="*/ 161946 w 763857"/>
                <a:gd name="connsiteY630" fmla="*/ 133774 h 787898"/>
                <a:gd name="connsiteX631" fmla="*/ 160913 w 763857"/>
                <a:gd name="connsiteY631" fmla="*/ 133774 h 787898"/>
                <a:gd name="connsiteX632" fmla="*/ 157668 w 763857"/>
                <a:gd name="connsiteY632" fmla="*/ 137314 h 787898"/>
                <a:gd name="connsiteX633" fmla="*/ 152211 w 763857"/>
                <a:gd name="connsiteY633" fmla="*/ 144394 h 787898"/>
                <a:gd name="connsiteX634" fmla="*/ 149409 w 763857"/>
                <a:gd name="connsiteY634" fmla="*/ 146754 h 787898"/>
                <a:gd name="connsiteX635" fmla="*/ 149409 w 763857"/>
                <a:gd name="connsiteY635" fmla="*/ 147934 h 787898"/>
                <a:gd name="connsiteX636" fmla="*/ 148966 w 763857"/>
                <a:gd name="connsiteY636" fmla="*/ 149114 h 787898"/>
                <a:gd name="connsiteX637" fmla="*/ 149998 w 763857"/>
                <a:gd name="connsiteY637" fmla="*/ 151179 h 787898"/>
                <a:gd name="connsiteX638" fmla="*/ 150294 w 763857"/>
                <a:gd name="connsiteY638" fmla="*/ 152948 h 787898"/>
                <a:gd name="connsiteX639" fmla="*/ 149113 w 763857"/>
                <a:gd name="connsiteY639" fmla="*/ 154718 h 787898"/>
                <a:gd name="connsiteX640" fmla="*/ 147049 w 763857"/>
                <a:gd name="connsiteY640" fmla="*/ 156636 h 787898"/>
                <a:gd name="connsiteX641" fmla="*/ 143067 w 763857"/>
                <a:gd name="connsiteY641" fmla="*/ 158405 h 787898"/>
                <a:gd name="connsiteX642" fmla="*/ 138052 w 763857"/>
                <a:gd name="connsiteY642" fmla="*/ 160176 h 787898"/>
                <a:gd name="connsiteX643" fmla="*/ 135839 w 763857"/>
                <a:gd name="connsiteY643" fmla="*/ 161208 h 787898"/>
                <a:gd name="connsiteX644" fmla="*/ 134217 w 763857"/>
                <a:gd name="connsiteY644" fmla="*/ 165780 h 787898"/>
                <a:gd name="connsiteX645" fmla="*/ 132595 w 763857"/>
                <a:gd name="connsiteY645" fmla="*/ 170352 h 787898"/>
                <a:gd name="connsiteX646" fmla="*/ 131857 w 763857"/>
                <a:gd name="connsiteY646" fmla="*/ 172122 h 787898"/>
                <a:gd name="connsiteX647" fmla="*/ 129202 w 763857"/>
                <a:gd name="connsiteY647" fmla="*/ 177432 h 787898"/>
                <a:gd name="connsiteX648" fmla="*/ 124483 w 763857"/>
                <a:gd name="connsiteY648" fmla="*/ 185249 h 787898"/>
                <a:gd name="connsiteX649" fmla="*/ 123302 w 763857"/>
                <a:gd name="connsiteY649" fmla="*/ 187019 h 787898"/>
                <a:gd name="connsiteX650" fmla="*/ 116076 w 763857"/>
                <a:gd name="connsiteY650" fmla="*/ 190706 h 787898"/>
                <a:gd name="connsiteX651" fmla="*/ 108701 w 763857"/>
                <a:gd name="connsiteY651" fmla="*/ 194836 h 787898"/>
                <a:gd name="connsiteX652" fmla="*/ 107374 w 763857"/>
                <a:gd name="connsiteY652" fmla="*/ 196311 h 787898"/>
                <a:gd name="connsiteX653" fmla="*/ 105899 w 763857"/>
                <a:gd name="connsiteY653" fmla="*/ 199998 h 787898"/>
                <a:gd name="connsiteX654" fmla="*/ 104424 w 763857"/>
                <a:gd name="connsiteY654" fmla="*/ 204128 h 787898"/>
                <a:gd name="connsiteX655" fmla="*/ 103096 w 763857"/>
                <a:gd name="connsiteY655" fmla="*/ 206193 h 787898"/>
                <a:gd name="connsiteX656" fmla="*/ 98376 w 763857"/>
                <a:gd name="connsiteY656" fmla="*/ 210912 h 787898"/>
                <a:gd name="connsiteX657" fmla="*/ 96902 w 763857"/>
                <a:gd name="connsiteY657" fmla="*/ 214600 h 787898"/>
                <a:gd name="connsiteX658" fmla="*/ 96459 w 763857"/>
                <a:gd name="connsiteY658" fmla="*/ 216960 h 787898"/>
                <a:gd name="connsiteX659" fmla="*/ 92477 w 763857"/>
                <a:gd name="connsiteY659" fmla="*/ 218287 h 787898"/>
                <a:gd name="connsiteX660" fmla="*/ 87905 w 763857"/>
                <a:gd name="connsiteY660" fmla="*/ 219614 h 787898"/>
                <a:gd name="connsiteX661" fmla="*/ 81268 w 763857"/>
                <a:gd name="connsiteY661" fmla="*/ 220057 h 787898"/>
                <a:gd name="connsiteX662" fmla="*/ 78465 w 763857"/>
                <a:gd name="connsiteY662" fmla="*/ 220794 h 787898"/>
                <a:gd name="connsiteX663" fmla="*/ 70353 w 763857"/>
                <a:gd name="connsiteY663" fmla="*/ 224039 h 787898"/>
                <a:gd name="connsiteX664" fmla="*/ 68289 w 763857"/>
                <a:gd name="connsiteY664" fmla="*/ 224039 h 787898"/>
                <a:gd name="connsiteX665" fmla="*/ 66666 w 763857"/>
                <a:gd name="connsiteY665" fmla="*/ 223597 h 787898"/>
                <a:gd name="connsiteX666" fmla="*/ 65486 w 763857"/>
                <a:gd name="connsiteY666" fmla="*/ 222417 h 787898"/>
                <a:gd name="connsiteX667" fmla="*/ 64306 w 763857"/>
                <a:gd name="connsiteY667" fmla="*/ 220499 h 787898"/>
                <a:gd name="connsiteX668" fmla="*/ 63716 w 763857"/>
                <a:gd name="connsiteY668" fmla="*/ 217697 h 787898"/>
                <a:gd name="connsiteX669" fmla="*/ 62094 w 763857"/>
                <a:gd name="connsiteY669" fmla="*/ 216370 h 787898"/>
                <a:gd name="connsiteX670" fmla="*/ 60029 w 763857"/>
                <a:gd name="connsiteY670" fmla="*/ 215190 h 787898"/>
                <a:gd name="connsiteX671" fmla="*/ 57816 w 763857"/>
                <a:gd name="connsiteY671" fmla="*/ 215190 h 787898"/>
                <a:gd name="connsiteX672" fmla="*/ 55604 w 763857"/>
                <a:gd name="connsiteY672" fmla="*/ 216370 h 787898"/>
                <a:gd name="connsiteX673" fmla="*/ 53687 w 763857"/>
                <a:gd name="connsiteY673" fmla="*/ 217697 h 787898"/>
                <a:gd name="connsiteX674" fmla="*/ 52359 w 763857"/>
                <a:gd name="connsiteY674" fmla="*/ 218729 h 787898"/>
                <a:gd name="connsiteX675" fmla="*/ 51032 w 763857"/>
                <a:gd name="connsiteY675" fmla="*/ 220057 h 787898"/>
                <a:gd name="connsiteX676" fmla="*/ 48525 w 763857"/>
                <a:gd name="connsiteY676" fmla="*/ 224334 h 787898"/>
                <a:gd name="connsiteX677" fmla="*/ 44542 w 763857"/>
                <a:gd name="connsiteY677" fmla="*/ 230529 h 787898"/>
                <a:gd name="connsiteX678" fmla="*/ 40118 w 763857"/>
                <a:gd name="connsiteY678" fmla="*/ 235101 h 787898"/>
                <a:gd name="connsiteX679" fmla="*/ 38495 w 763857"/>
                <a:gd name="connsiteY679" fmla="*/ 236428 h 787898"/>
                <a:gd name="connsiteX680" fmla="*/ 37463 w 763857"/>
                <a:gd name="connsiteY680" fmla="*/ 237461 h 787898"/>
                <a:gd name="connsiteX681" fmla="*/ 36136 w 763857"/>
                <a:gd name="connsiteY681" fmla="*/ 238936 h 787898"/>
                <a:gd name="connsiteX682" fmla="*/ 35398 w 763857"/>
                <a:gd name="connsiteY682" fmla="*/ 240411 h 787898"/>
                <a:gd name="connsiteX683" fmla="*/ 34218 w 763857"/>
                <a:gd name="connsiteY683" fmla="*/ 245130 h 787898"/>
                <a:gd name="connsiteX684" fmla="*/ 33628 w 763857"/>
                <a:gd name="connsiteY684" fmla="*/ 249260 h 787898"/>
                <a:gd name="connsiteX685" fmla="*/ 33923 w 763857"/>
                <a:gd name="connsiteY685" fmla="*/ 250145 h 787898"/>
                <a:gd name="connsiteX686" fmla="*/ 34661 w 763857"/>
                <a:gd name="connsiteY686" fmla="*/ 250883 h 787898"/>
                <a:gd name="connsiteX687" fmla="*/ 37168 w 763857"/>
                <a:gd name="connsiteY687" fmla="*/ 252063 h 787898"/>
                <a:gd name="connsiteX688" fmla="*/ 40708 w 763857"/>
                <a:gd name="connsiteY688" fmla="*/ 254127 h 787898"/>
                <a:gd name="connsiteX689" fmla="*/ 45280 w 763857"/>
                <a:gd name="connsiteY689" fmla="*/ 255307 h 787898"/>
                <a:gd name="connsiteX690" fmla="*/ 49114 w 763857"/>
                <a:gd name="connsiteY690" fmla="*/ 255307 h 787898"/>
                <a:gd name="connsiteX691" fmla="*/ 50589 w 763857"/>
                <a:gd name="connsiteY691" fmla="*/ 256340 h 787898"/>
                <a:gd name="connsiteX692" fmla="*/ 51474 w 763857"/>
                <a:gd name="connsiteY692" fmla="*/ 257520 h 787898"/>
                <a:gd name="connsiteX693" fmla="*/ 51770 w 763857"/>
                <a:gd name="connsiteY693" fmla="*/ 258552 h 787898"/>
                <a:gd name="connsiteX694" fmla="*/ 51770 w 763857"/>
                <a:gd name="connsiteY694" fmla="*/ 261944 h 787898"/>
                <a:gd name="connsiteX695" fmla="*/ 51179 w 763857"/>
                <a:gd name="connsiteY695" fmla="*/ 265632 h 787898"/>
                <a:gd name="connsiteX696" fmla="*/ 49704 w 763857"/>
                <a:gd name="connsiteY696" fmla="*/ 269614 h 787898"/>
                <a:gd name="connsiteX697" fmla="*/ 49704 w 763857"/>
                <a:gd name="connsiteY697" fmla="*/ 271826 h 787898"/>
                <a:gd name="connsiteX698" fmla="*/ 50295 w 763857"/>
                <a:gd name="connsiteY698" fmla="*/ 274039 h 787898"/>
                <a:gd name="connsiteX699" fmla="*/ 54572 w 763857"/>
                <a:gd name="connsiteY699" fmla="*/ 279643 h 787898"/>
                <a:gd name="connsiteX700" fmla="*/ 56194 w 763857"/>
                <a:gd name="connsiteY700" fmla="*/ 280233 h 787898"/>
                <a:gd name="connsiteX701" fmla="*/ 60914 w 763857"/>
                <a:gd name="connsiteY701" fmla="*/ 280233 h 787898"/>
                <a:gd name="connsiteX702" fmla="*/ 62536 w 763857"/>
                <a:gd name="connsiteY702" fmla="*/ 279643 h 787898"/>
                <a:gd name="connsiteX703" fmla="*/ 63716 w 763857"/>
                <a:gd name="connsiteY703" fmla="*/ 280086 h 787898"/>
                <a:gd name="connsiteX704" fmla="*/ 64601 w 763857"/>
                <a:gd name="connsiteY704" fmla="*/ 280823 h 787898"/>
                <a:gd name="connsiteX705" fmla="*/ 64896 w 763857"/>
                <a:gd name="connsiteY705" fmla="*/ 282003 h 787898"/>
                <a:gd name="connsiteX706" fmla="*/ 64896 w 763857"/>
                <a:gd name="connsiteY706" fmla="*/ 287608 h 787898"/>
                <a:gd name="connsiteX707" fmla="*/ 66076 w 763857"/>
                <a:gd name="connsiteY707" fmla="*/ 290115 h 787898"/>
                <a:gd name="connsiteX708" fmla="*/ 68583 w 763857"/>
                <a:gd name="connsiteY708" fmla="*/ 293655 h 787898"/>
                <a:gd name="connsiteX709" fmla="*/ 70648 w 763857"/>
                <a:gd name="connsiteY709" fmla="*/ 297637 h 787898"/>
                <a:gd name="connsiteX710" fmla="*/ 72565 w 763857"/>
                <a:gd name="connsiteY710" fmla="*/ 302357 h 787898"/>
                <a:gd name="connsiteX711" fmla="*/ 74336 w 763857"/>
                <a:gd name="connsiteY711" fmla="*/ 306044 h 787898"/>
                <a:gd name="connsiteX712" fmla="*/ 75073 w 763857"/>
                <a:gd name="connsiteY712" fmla="*/ 307962 h 787898"/>
                <a:gd name="connsiteX713" fmla="*/ 73893 w 763857"/>
                <a:gd name="connsiteY713" fmla="*/ 308847 h 787898"/>
                <a:gd name="connsiteX714" fmla="*/ 73156 w 763857"/>
                <a:gd name="connsiteY714" fmla="*/ 309879 h 787898"/>
                <a:gd name="connsiteX715" fmla="*/ 73156 w 763857"/>
                <a:gd name="connsiteY715" fmla="*/ 313566 h 787898"/>
                <a:gd name="connsiteX716" fmla="*/ 73893 w 763857"/>
                <a:gd name="connsiteY716" fmla="*/ 314746 h 787898"/>
                <a:gd name="connsiteX717" fmla="*/ 74925 w 763857"/>
                <a:gd name="connsiteY717" fmla="*/ 315189 h 787898"/>
                <a:gd name="connsiteX718" fmla="*/ 74925 w 763857"/>
                <a:gd name="connsiteY718" fmla="*/ 316074 h 787898"/>
                <a:gd name="connsiteX719" fmla="*/ 73303 w 763857"/>
                <a:gd name="connsiteY719" fmla="*/ 317106 h 787898"/>
                <a:gd name="connsiteX720" fmla="*/ 71828 w 763857"/>
                <a:gd name="connsiteY720" fmla="*/ 317106 h 787898"/>
                <a:gd name="connsiteX721" fmla="*/ 70796 w 763857"/>
                <a:gd name="connsiteY721" fmla="*/ 317549 h 787898"/>
                <a:gd name="connsiteX722" fmla="*/ 68731 w 763857"/>
                <a:gd name="connsiteY722" fmla="*/ 319761 h 787898"/>
                <a:gd name="connsiteX723" fmla="*/ 67698 w 763857"/>
                <a:gd name="connsiteY723" fmla="*/ 320203 h 787898"/>
                <a:gd name="connsiteX724" fmla="*/ 64896 w 763857"/>
                <a:gd name="connsiteY724" fmla="*/ 320203 h 787898"/>
                <a:gd name="connsiteX725" fmla="*/ 62831 w 763857"/>
                <a:gd name="connsiteY725" fmla="*/ 319318 h 787898"/>
                <a:gd name="connsiteX726" fmla="*/ 62241 w 763857"/>
                <a:gd name="connsiteY726" fmla="*/ 317843 h 787898"/>
                <a:gd name="connsiteX727" fmla="*/ 62536 w 763857"/>
                <a:gd name="connsiteY727" fmla="*/ 316369 h 787898"/>
                <a:gd name="connsiteX728" fmla="*/ 62094 w 763857"/>
                <a:gd name="connsiteY728" fmla="*/ 315484 h 787898"/>
                <a:gd name="connsiteX729" fmla="*/ 60619 w 763857"/>
                <a:gd name="connsiteY729" fmla="*/ 315484 h 787898"/>
                <a:gd name="connsiteX730" fmla="*/ 55457 w 763857"/>
                <a:gd name="connsiteY730" fmla="*/ 317254 h 787898"/>
                <a:gd name="connsiteX731" fmla="*/ 50442 w 763857"/>
                <a:gd name="connsiteY731" fmla="*/ 319171 h 787898"/>
                <a:gd name="connsiteX732" fmla="*/ 49557 w 763857"/>
                <a:gd name="connsiteY732" fmla="*/ 320498 h 787898"/>
                <a:gd name="connsiteX733" fmla="*/ 48377 w 763857"/>
                <a:gd name="connsiteY733" fmla="*/ 321826 h 787898"/>
                <a:gd name="connsiteX734" fmla="*/ 46165 w 763857"/>
                <a:gd name="connsiteY734" fmla="*/ 322416 h 787898"/>
                <a:gd name="connsiteX735" fmla="*/ 40412 w 763857"/>
                <a:gd name="connsiteY735" fmla="*/ 322416 h 787898"/>
                <a:gd name="connsiteX736" fmla="*/ 38200 w 763857"/>
                <a:gd name="connsiteY736" fmla="*/ 320941 h 787898"/>
                <a:gd name="connsiteX737" fmla="*/ 36283 w 763857"/>
                <a:gd name="connsiteY737" fmla="*/ 319614 h 787898"/>
                <a:gd name="connsiteX738" fmla="*/ 24778 w 763857"/>
                <a:gd name="connsiteY738" fmla="*/ 319614 h 787898"/>
                <a:gd name="connsiteX739" fmla="*/ 23009 w 763857"/>
                <a:gd name="connsiteY739" fmla="*/ 319318 h 787898"/>
                <a:gd name="connsiteX740" fmla="*/ 21239 w 763857"/>
                <a:gd name="connsiteY740" fmla="*/ 319614 h 787898"/>
                <a:gd name="connsiteX741" fmla="*/ 19026 w 763857"/>
                <a:gd name="connsiteY741" fmla="*/ 319023 h 787898"/>
                <a:gd name="connsiteX742" fmla="*/ 17994 w 763857"/>
                <a:gd name="connsiteY742" fmla="*/ 319761 h 787898"/>
                <a:gd name="connsiteX743" fmla="*/ 17109 w 763857"/>
                <a:gd name="connsiteY743" fmla="*/ 319761 h 787898"/>
                <a:gd name="connsiteX744" fmla="*/ 16371 w 763857"/>
                <a:gd name="connsiteY744" fmla="*/ 318581 h 787898"/>
                <a:gd name="connsiteX745" fmla="*/ 15339 w 763857"/>
                <a:gd name="connsiteY745" fmla="*/ 318581 h 787898"/>
                <a:gd name="connsiteX746" fmla="*/ 14897 w 763857"/>
                <a:gd name="connsiteY746" fmla="*/ 319023 h 787898"/>
                <a:gd name="connsiteX747" fmla="*/ 14601 w 763857"/>
                <a:gd name="connsiteY747" fmla="*/ 319761 h 787898"/>
                <a:gd name="connsiteX748" fmla="*/ 14601 w 763857"/>
                <a:gd name="connsiteY748" fmla="*/ 328020 h 787898"/>
                <a:gd name="connsiteX749" fmla="*/ 8407 w 763857"/>
                <a:gd name="connsiteY749" fmla="*/ 328020 h 787898"/>
                <a:gd name="connsiteX750" fmla="*/ 5605 w 763857"/>
                <a:gd name="connsiteY750" fmla="*/ 328463 h 787898"/>
                <a:gd name="connsiteX751" fmla="*/ 3097 w 763857"/>
                <a:gd name="connsiteY751" fmla="*/ 329053 h 787898"/>
                <a:gd name="connsiteX752" fmla="*/ 1770 w 763857"/>
                <a:gd name="connsiteY752" fmla="*/ 329790 h 787898"/>
                <a:gd name="connsiteX753" fmla="*/ 0 w 763857"/>
                <a:gd name="connsiteY753" fmla="*/ 330970 h 787898"/>
                <a:gd name="connsiteX754" fmla="*/ 737 w 763857"/>
                <a:gd name="connsiteY754" fmla="*/ 334510 h 787898"/>
                <a:gd name="connsiteX755" fmla="*/ 1917 w 763857"/>
                <a:gd name="connsiteY755" fmla="*/ 338197 h 787898"/>
                <a:gd name="connsiteX756" fmla="*/ 4720 w 763857"/>
                <a:gd name="connsiteY756" fmla="*/ 337607 h 787898"/>
                <a:gd name="connsiteX757" fmla="*/ 6784 w 763857"/>
                <a:gd name="connsiteY757" fmla="*/ 335100 h 787898"/>
                <a:gd name="connsiteX758" fmla="*/ 8702 w 763857"/>
                <a:gd name="connsiteY758" fmla="*/ 333920 h 787898"/>
                <a:gd name="connsiteX759" fmla="*/ 12537 w 763857"/>
                <a:gd name="connsiteY759" fmla="*/ 332298 h 787898"/>
                <a:gd name="connsiteX760" fmla="*/ 16076 w 763857"/>
                <a:gd name="connsiteY760" fmla="*/ 331118 h 787898"/>
                <a:gd name="connsiteX761" fmla="*/ 12094 w 763857"/>
                <a:gd name="connsiteY761" fmla="*/ 333773 h 787898"/>
                <a:gd name="connsiteX762" fmla="*/ 7522 w 763857"/>
                <a:gd name="connsiteY762" fmla="*/ 337165 h 787898"/>
                <a:gd name="connsiteX763" fmla="*/ 6637 w 763857"/>
                <a:gd name="connsiteY763" fmla="*/ 338787 h 787898"/>
                <a:gd name="connsiteX764" fmla="*/ 9587 w 763857"/>
                <a:gd name="connsiteY764" fmla="*/ 344540 h 787898"/>
                <a:gd name="connsiteX765" fmla="*/ 12537 w 763857"/>
                <a:gd name="connsiteY765" fmla="*/ 349259 h 787898"/>
                <a:gd name="connsiteX766" fmla="*/ 17109 w 763857"/>
                <a:gd name="connsiteY766" fmla="*/ 352946 h 787898"/>
                <a:gd name="connsiteX767" fmla="*/ 28023 w 763857"/>
                <a:gd name="connsiteY767" fmla="*/ 358551 h 787898"/>
                <a:gd name="connsiteX768" fmla="*/ 39233 w 763857"/>
                <a:gd name="connsiteY768" fmla="*/ 361059 h 787898"/>
                <a:gd name="connsiteX769" fmla="*/ 41150 w 763857"/>
                <a:gd name="connsiteY769" fmla="*/ 360616 h 787898"/>
                <a:gd name="connsiteX770" fmla="*/ 44100 w 763857"/>
                <a:gd name="connsiteY770" fmla="*/ 358404 h 787898"/>
                <a:gd name="connsiteX771" fmla="*/ 51179 w 763857"/>
                <a:gd name="connsiteY771" fmla="*/ 355896 h 787898"/>
                <a:gd name="connsiteX772" fmla="*/ 53097 w 763857"/>
                <a:gd name="connsiteY772" fmla="*/ 355454 h 787898"/>
                <a:gd name="connsiteX773" fmla="*/ 54719 w 763857"/>
                <a:gd name="connsiteY773" fmla="*/ 355454 h 787898"/>
                <a:gd name="connsiteX774" fmla="*/ 57079 w 763857"/>
                <a:gd name="connsiteY774" fmla="*/ 356191 h 787898"/>
                <a:gd name="connsiteX775" fmla="*/ 57816 w 763857"/>
                <a:gd name="connsiteY775" fmla="*/ 355306 h 787898"/>
                <a:gd name="connsiteX776" fmla="*/ 58554 w 763857"/>
                <a:gd name="connsiteY776" fmla="*/ 353684 h 787898"/>
                <a:gd name="connsiteX777" fmla="*/ 59587 w 763857"/>
                <a:gd name="connsiteY777" fmla="*/ 352357 h 787898"/>
                <a:gd name="connsiteX778" fmla="*/ 61061 w 763857"/>
                <a:gd name="connsiteY778" fmla="*/ 352062 h 787898"/>
                <a:gd name="connsiteX779" fmla="*/ 61651 w 763857"/>
                <a:gd name="connsiteY779" fmla="*/ 353389 h 787898"/>
                <a:gd name="connsiteX780" fmla="*/ 61651 w 763857"/>
                <a:gd name="connsiteY780" fmla="*/ 354421 h 787898"/>
                <a:gd name="connsiteX781" fmla="*/ 59881 w 763857"/>
                <a:gd name="connsiteY781" fmla="*/ 355306 h 787898"/>
                <a:gd name="connsiteX782" fmla="*/ 56931 w 763857"/>
                <a:gd name="connsiteY782" fmla="*/ 359584 h 787898"/>
                <a:gd name="connsiteX783" fmla="*/ 52949 w 763857"/>
                <a:gd name="connsiteY783" fmla="*/ 366221 h 787898"/>
                <a:gd name="connsiteX784" fmla="*/ 50589 w 763857"/>
                <a:gd name="connsiteY784" fmla="*/ 366811 h 787898"/>
                <a:gd name="connsiteX785" fmla="*/ 48525 w 763857"/>
                <a:gd name="connsiteY785" fmla="*/ 366811 h 787898"/>
                <a:gd name="connsiteX786" fmla="*/ 43657 w 763857"/>
                <a:gd name="connsiteY786" fmla="*/ 369613 h 787898"/>
                <a:gd name="connsiteX787" fmla="*/ 41297 w 763857"/>
                <a:gd name="connsiteY787" fmla="*/ 369318 h 787898"/>
                <a:gd name="connsiteX788" fmla="*/ 39380 w 763857"/>
                <a:gd name="connsiteY788" fmla="*/ 370940 h 787898"/>
                <a:gd name="connsiteX789" fmla="*/ 36578 w 763857"/>
                <a:gd name="connsiteY789" fmla="*/ 370940 h 787898"/>
                <a:gd name="connsiteX790" fmla="*/ 29498 w 763857"/>
                <a:gd name="connsiteY790" fmla="*/ 374185 h 787898"/>
                <a:gd name="connsiteX791" fmla="*/ 28466 w 763857"/>
                <a:gd name="connsiteY791" fmla="*/ 373743 h 787898"/>
                <a:gd name="connsiteX792" fmla="*/ 27286 w 763857"/>
                <a:gd name="connsiteY792" fmla="*/ 372710 h 787898"/>
                <a:gd name="connsiteX793" fmla="*/ 25663 w 763857"/>
                <a:gd name="connsiteY793" fmla="*/ 370498 h 787898"/>
                <a:gd name="connsiteX794" fmla="*/ 23599 w 763857"/>
                <a:gd name="connsiteY794" fmla="*/ 369908 h 787898"/>
                <a:gd name="connsiteX795" fmla="*/ 21829 w 763857"/>
                <a:gd name="connsiteY795" fmla="*/ 371383 h 787898"/>
                <a:gd name="connsiteX796" fmla="*/ 21534 w 763857"/>
                <a:gd name="connsiteY796" fmla="*/ 374038 h 787898"/>
                <a:gd name="connsiteX797" fmla="*/ 22566 w 763857"/>
                <a:gd name="connsiteY797" fmla="*/ 376545 h 787898"/>
                <a:gd name="connsiteX798" fmla="*/ 27286 w 763857"/>
                <a:gd name="connsiteY798" fmla="*/ 382150 h 787898"/>
                <a:gd name="connsiteX799" fmla="*/ 32301 w 763857"/>
                <a:gd name="connsiteY799" fmla="*/ 386279 h 787898"/>
                <a:gd name="connsiteX800" fmla="*/ 36430 w 763857"/>
                <a:gd name="connsiteY800" fmla="*/ 390704 h 787898"/>
                <a:gd name="connsiteX801" fmla="*/ 41887 w 763857"/>
                <a:gd name="connsiteY801" fmla="*/ 395424 h 787898"/>
                <a:gd name="connsiteX802" fmla="*/ 49410 w 763857"/>
                <a:gd name="connsiteY802" fmla="*/ 404273 h 787898"/>
                <a:gd name="connsiteX803" fmla="*/ 51770 w 763857"/>
                <a:gd name="connsiteY803" fmla="*/ 406486 h 787898"/>
                <a:gd name="connsiteX804" fmla="*/ 61061 w 763857"/>
                <a:gd name="connsiteY804" fmla="*/ 413418 h 787898"/>
                <a:gd name="connsiteX805" fmla="*/ 67256 w 763857"/>
                <a:gd name="connsiteY805" fmla="*/ 416073 h 787898"/>
                <a:gd name="connsiteX806" fmla="*/ 71386 w 763857"/>
                <a:gd name="connsiteY806" fmla="*/ 416810 h 787898"/>
                <a:gd name="connsiteX807" fmla="*/ 75221 w 763857"/>
                <a:gd name="connsiteY807" fmla="*/ 416220 h 787898"/>
                <a:gd name="connsiteX808" fmla="*/ 84955 w 763857"/>
                <a:gd name="connsiteY808" fmla="*/ 412680 h 787898"/>
                <a:gd name="connsiteX809" fmla="*/ 89527 w 763857"/>
                <a:gd name="connsiteY809" fmla="*/ 409878 h 787898"/>
                <a:gd name="connsiteX810" fmla="*/ 101179 w 763857"/>
                <a:gd name="connsiteY810" fmla="*/ 404863 h 787898"/>
                <a:gd name="connsiteX811" fmla="*/ 102801 w 763857"/>
                <a:gd name="connsiteY811" fmla="*/ 402946 h 787898"/>
                <a:gd name="connsiteX812" fmla="*/ 107374 w 763857"/>
                <a:gd name="connsiteY812" fmla="*/ 394539 h 787898"/>
                <a:gd name="connsiteX813" fmla="*/ 107374 w 763857"/>
                <a:gd name="connsiteY813" fmla="*/ 390999 h 787898"/>
                <a:gd name="connsiteX814" fmla="*/ 106194 w 763857"/>
                <a:gd name="connsiteY814" fmla="*/ 389229 h 787898"/>
                <a:gd name="connsiteX815" fmla="*/ 105161 w 763857"/>
                <a:gd name="connsiteY815" fmla="*/ 387902 h 787898"/>
                <a:gd name="connsiteX816" fmla="*/ 103392 w 763857"/>
                <a:gd name="connsiteY816" fmla="*/ 387312 h 787898"/>
                <a:gd name="connsiteX817" fmla="*/ 101621 w 763857"/>
                <a:gd name="connsiteY817" fmla="*/ 386574 h 787898"/>
                <a:gd name="connsiteX818" fmla="*/ 102654 w 763857"/>
                <a:gd name="connsiteY818" fmla="*/ 385542 h 787898"/>
                <a:gd name="connsiteX819" fmla="*/ 103096 w 763857"/>
                <a:gd name="connsiteY819" fmla="*/ 383920 h 787898"/>
                <a:gd name="connsiteX820" fmla="*/ 104866 w 763857"/>
                <a:gd name="connsiteY820" fmla="*/ 382150 h 787898"/>
                <a:gd name="connsiteX821" fmla="*/ 107079 w 763857"/>
                <a:gd name="connsiteY821" fmla="*/ 380970 h 787898"/>
                <a:gd name="connsiteX822" fmla="*/ 107816 w 763857"/>
                <a:gd name="connsiteY822" fmla="*/ 379348 h 787898"/>
                <a:gd name="connsiteX823" fmla="*/ 108701 w 763857"/>
                <a:gd name="connsiteY823" fmla="*/ 376693 h 787898"/>
                <a:gd name="connsiteX824" fmla="*/ 107079 w 763857"/>
                <a:gd name="connsiteY824" fmla="*/ 375218 h 787898"/>
                <a:gd name="connsiteX825" fmla="*/ 105456 w 763857"/>
                <a:gd name="connsiteY825" fmla="*/ 374480 h 787898"/>
                <a:gd name="connsiteX826" fmla="*/ 109438 w 763857"/>
                <a:gd name="connsiteY826" fmla="*/ 374480 h 787898"/>
                <a:gd name="connsiteX827" fmla="*/ 112683 w 763857"/>
                <a:gd name="connsiteY827" fmla="*/ 375070 h 787898"/>
                <a:gd name="connsiteX828" fmla="*/ 116223 w 763857"/>
                <a:gd name="connsiteY828" fmla="*/ 374185 h 787898"/>
                <a:gd name="connsiteX829" fmla="*/ 119173 w 763857"/>
                <a:gd name="connsiteY829" fmla="*/ 374628 h 787898"/>
                <a:gd name="connsiteX830" fmla="*/ 121975 w 763857"/>
                <a:gd name="connsiteY830" fmla="*/ 375513 h 787898"/>
                <a:gd name="connsiteX831" fmla="*/ 119320 w 763857"/>
                <a:gd name="connsiteY831" fmla="*/ 376250 h 787898"/>
                <a:gd name="connsiteX832" fmla="*/ 117256 w 763857"/>
                <a:gd name="connsiteY832" fmla="*/ 376250 h 787898"/>
                <a:gd name="connsiteX833" fmla="*/ 115338 w 763857"/>
                <a:gd name="connsiteY833" fmla="*/ 377578 h 787898"/>
                <a:gd name="connsiteX834" fmla="*/ 114601 w 763857"/>
                <a:gd name="connsiteY834" fmla="*/ 382592 h 787898"/>
                <a:gd name="connsiteX835" fmla="*/ 117108 w 763857"/>
                <a:gd name="connsiteY835" fmla="*/ 383035 h 787898"/>
                <a:gd name="connsiteX836" fmla="*/ 119320 w 763857"/>
                <a:gd name="connsiteY836" fmla="*/ 382740 h 787898"/>
                <a:gd name="connsiteX837" fmla="*/ 117845 w 763857"/>
                <a:gd name="connsiteY837" fmla="*/ 383625 h 787898"/>
                <a:gd name="connsiteX838" fmla="*/ 116518 w 763857"/>
                <a:gd name="connsiteY838" fmla="*/ 385247 h 787898"/>
                <a:gd name="connsiteX839" fmla="*/ 115191 w 763857"/>
                <a:gd name="connsiteY839" fmla="*/ 390114 h 787898"/>
                <a:gd name="connsiteX840" fmla="*/ 123008 w 763857"/>
                <a:gd name="connsiteY840" fmla="*/ 390409 h 787898"/>
                <a:gd name="connsiteX841" fmla="*/ 126695 w 763857"/>
                <a:gd name="connsiteY841" fmla="*/ 389967 h 787898"/>
                <a:gd name="connsiteX842" fmla="*/ 130235 w 763857"/>
                <a:gd name="connsiteY842" fmla="*/ 388787 h 787898"/>
                <a:gd name="connsiteX843" fmla="*/ 127875 w 763857"/>
                <a:gd name="connsiteY843" fmla="*/ 390114 h 787898"/>
                <a:gd name="connsiteX844" fmla="*/ 122270 w 763857"/>
                <a:gd name="connsiteY844" fmla="*/ 392327 h 787898"/>
                <a:gd name="connsiteX845" fmla="*/ 119910 w 763857"/>
                <a:gd name="connsiteY845" fmla="*/ 394244 h 787898"/>
                <a:gd name="connsiteX846" fmla="*/ 117256 w 763857"/>
                <a:gd name="connsiteY846" fmla="*/ 396604 h 787898"/>
                <a:gd name="connsiteX847" fmla="*/ 118730 w 763857"/>
                <a:gd name="connsiteY847" fmla="*/ 396604 h 787898"/>
                <a:gd name="connsiteX848" fmla="*/ 120500 w 763857"/>
                <a:gd name="connsiteY848" fmla="*/ 396309 h 787898"/>
                <a:gd name="connsiteX849" fmla="*/ 119173 w 763857"/>
                <a:gd name="connsiteY849" fmla="*/ 397194 h 787898"/>
                <a:gd name="connsiteX850" fmla="*/ 117551 w 763857"/>
                <a:gd name="connsiteY850" fmla="*/ 398964 h 787898"/>
                <a:gd name="connsiteX851" fmla="*/ 119320 w 763857"/>
                <a:gd name="connsiteY851" fmla="*/ 404273 h 787898"/>
                <a:gd name="connsiteX852" fmla="*/ 120795 w 763857"/>
                <a:gd name="connsiteY852" fmla="*/ 405601 h 787898"/>
                <a:gd name="connsiteX853" fmla="*/ 122418 w 763857"/>
                <a:gd name="connsiteY853" fmla="*/ 405896 h 787898"/>
                <a:gd name="connsiteX854" fmla="*/ 122713 w 763857"/>
                <a:gd name="connsiteY854" fmla="*/ 406781 h 787898"/>
                <a:gd name="connsiteX855" fmla="*/ 123155 w 763857"/>
                <a:gd name="connsiteY855" fmla="*/ 410321 h 787898"/>
                <a:gd name="connsiteX856" fmla="*/ 124187 w 763857"/>
                <a:gd name="connsiteY856" fmla="*/ 413713 h 787898"/>
                <a:gd name="connsiteX857" fmla="*/ 124630 w 763857"/>
                <a:gd name="connsiteY857" fmla="*/ 417990 h 787898"/>
                <a:gd name="connsiteX858" fmla="*/ 124335 w 763857"/>
                <a:gd name="connsiteY858" fmla="*/ 420940 h 787898"/>
                <a:gd name="connsiteX859" fmla="*/ 119763 w 763857"/>
                <a:gd name="connsiteY859" fmla="*/ 434067 h 787898"/>
                <a:gd name="connsiteX860" fmla="*/ 118730 w 763857"/>
                <a:gd name="connsiteY860" fmla="*/ 440704 h 787898"/>
                <a:gd name="connsiteX861" fmla="*/ 118730 w 763857"/>
                <a:gd name="connsiteY861" fmla="*/ 441589 h 787898"/>
                <a:gd name="connsiteX862" fmla="*/ 119468 w 763857"/>
                <a:gd name="connsiteY862" fmla="*/ 442621 h 787898"/>
                <a:gd name="connsiteX863" fmla="*/ 120205 w 763857"/>
                <a:gd name="connsiteY863" fmla="*/ 447488 h 787898"/>
                <a:gd name="connsiteX864" fmla="*/ 122123 w 763857"/>
                <a:gd name="connsiteY864" fmla="*/ 449111 h 787898"/>
                <a:gd name="connsiteX865" fmla="*/ 120943 w 763857"/>
                <a:gd name="connsiteY865" fmla="*/ 451028 h 787898"/>
                <a:gd name="connsiteX866" fmla="*/ 120943 w 763857"/>
                <a:gd name="connsiteY866" fmla="*/ 452061 h 787898"/>
                <a:gd name="connsiteX867" fmla="*/ 121828 w 763857"/>
                <a:gd name="connsiteY867" fmla="*/ 453388 h 787898"/>
                <a:gd name="connsiteX868" fmla="*/ 126990 w 763857"/>
                <a:gd name="connsiteY868" fmla="*/ 455748 h 787898"/>
                <a:gd name="connsiteX869" fmla="*/ 122418 w 763857"/>
                <a:gd name="connsiteY869" fmla="*/ 455158 h 787898"/>
                <a:gd name="connsiteX870" fmla="*/ 121975 w 763857"/>
                <a:gd name="connsiteY870" fmla="*/ 456485 h 787898"/>
                <a:gd name="connsiteX871" fmla="*/ 121975 w 763857"/>
                <a:gd name="connsiteY871" fmla="*/ 457370 h 787898"/>
                <a:gd name="connsiteX872" fmla="*/ 122270 w 763857"/>
                <a:gd name="connsiteY872" fmla="*/ 461058 h 787898"/>
                <a:gd name="connsiteX873" fmla="*/ 123155 w 763857"/>
                <a:gd name="connsiteY873" fmla="*/ 463860 h 787898"/>
                <a:gd name="connsiteX874" fmla="*/ 124925 w 763857"/>
                <a:gd name="connsiteY874" fmla="*/ 462827 h 787898"/>
                <a:gd name="connsiteX875" fmla="*/ 126843 w 763857"/>
                <a:gd name="connsiteY875" fmla="*/ 459140 h 787898"/>
                <a:gd name="connsiteX876" fmla="*/ 127727 w 763857"/>
                <a:gd name="connsiteY876" fmla="*/ 462680 h 787898"/>
                <a:gd name="connsiteX877" fmla="*/ 126990 w 763857"/>
                <a:gd name="connsiteY877" fmla="*/ 465187 h 787898"/>
                <a:gd name="connsiteX878" fmla="*/ 124925 w 763857"/>
                <a:gd name="connsiteY878" fmla="*/ 469170 h 787898"/>
                <a:gd name="connsiteX879" fmla="*/ 124187 w 763857"/>
                <a:gd name="connsiteY879" fmla="*/ 471677 h 787898"/>
                <a:gd name="connsiteX880" fmla="*/ 124187 w 763857"/>
                <a:gd name="connsiteY880" fmla="*/ 472709 h 787898"/>
                <a:gd name="connsiteX881" fmla="*/ 125368 w 763857"/>
                <a:gd name="connsiteY881" fmla="*/ 474479 h 787898"/>
                <a:gd name="connsiteX882" fmla="*/ 126105 w 763857"/>
                <a:gd name="connsiteY882" fmla="*/ 480084 h 787898"/>
                <a:gd name="connsiteX883" fmla="*/ 126843 w 763857"/>
                <a:gd name="connsiteY883" fmla="*/ 482886 h 787898"/>
                <a:gd name="connsiteX884" fmla="*/ 127432 w 763857"/>
                <a:gd name="connsiteY884" fmla="*/ 487164 h 787898"/>
                <a:gd name="connsiteX885" fmla="*/ 128760 w 763857"/>
                <a:gd name="connsiteY885" fmla="*/ 492326 h 787898"/>
                <a:gd name="connsiteX886" fmla="*/ 131562 w 763857"/>
                <a:gd name="connsiteY886" fmla="*/ 499995 h 787898"/>
                <a:gd name="connsiteX887" fmla="*/ 131562 w 763857"/>
                <a:gd name="connsiteY887" fmla="*/ 502503 h 787898"/>
                <a:gd name="connsiteX888" fmla="*/ 133775 w 763857"/>
                <a:gd name="connsiteY888" fmla="*/ 511352 h 787898"/>
                <a:gd name="connsiteX889" fmla="*/ 136282 w 763857"/>
                <a:gd name="connsiteY889" fmla="*/ 531116 h 787898"/>
                <a:gd name="connsiteX890" fmla="*/ 139379 w 763857"/>
                <a:gd name="connsiteY890" fmla="*/ 539375 h 787898"/>
                <a:gd name="connsiteX891" fmla="*/ 139969 w 763857"/>
                <a:gd name="connsiteY891" fmla="*/ 542030 h 787898"/>
                <a:gd name="connsiteX892" fmla="*/ 143362 w 763857"/>
                <a:gd name="connsiteY892" fmla="*/ 546897 h 787898"/>
                <a:gd name="connsiteX893" fmla="*/ 145279 w 763857"/>
                <a:gd name="connsiteY893" fmla="*/ 551175 h 787898"/>
                <a:gd name="connsiteX894" fmla="*/ 146606 w 763857"/>
                <a:gd name="connsiteY894" fmla="*/ 552502 h 787898"/>
                <a:gd name="connsiteX895" fmla="*/ 149261 w 763857"/>
                <a:gd name="connsiteY895" fmla="*/ 552502 h 787898"/>
                <a:gd name="connsiteX896" fmla="*/ 147639 w 763857"/>
                <a:gd name="connsiteY896" fmla="*/ 554715 h 787898"/>
                <a:gd name="connsiteX897" fmla="*/ 148671 w 763857"/>
                <a:gd name="connsiteY897" fmla="*/ 555600 h 787898"/>
                <a:gd name="connsiteX898" fmla="*/ 149704 w 763857"/>
                <a:gd name="connsiteY898" fmla="*/ 557074 h 787898"/>
                <a:gd name="connsiteX899" fmla="*/ 151769 w 763857"/>
                <a:gd name="connsiteY899" fmla="*/ 559287 h 787898"/>
                <a:gd name="connsiteX900" fmla="*/ 148376 w 763857"/>
                <a:gd name="connsiteY900" fmla="*/ 559287 h 787898"/>
                <a:gd name="connsiteX901" fmla="*/ 150588 w 763857"/>
                <a:gd name="connsiteY901" fmla="*/ 561647 h 787898"/>
                <a:gd name="connsiteX902" fmla="*/ 152211 w 763857"/>
                <a:gd name="connsiteY902" fmla="*/ 567841 h 787898"/>
                <a:gd name="connsiteX903" fmla="*/ 154571 w 763857"/>
                <a:gd name="connsiteY903" fmla="*/ 571234 h 787898"/>
                <a:gd name="connsiteX904" fmla="*/ 155898 w 763857"/>
                <a:gd name="connsiteY904" fmla="*/ 572414 h 787898"/>
                <a:gd name="connsiteX905" fmla="*/ 159438 w 763857"/>
                <a:gd name="connsiteY905" fmla="*/ 577576 h 787898"/>
                <a:gd name="connsiteX906" fmla="*/ 160913 w 763857"/>
                <a:gd name="connsiteY906" fmla="*/ 579198 h 787898"/>
                <a:gd name="connsiteX907" fmla="*/ 162388 w 763857"/>
                <a:gd name="connsiteY907" fmla="*/ 581115 h 787898"/>
                <a:gd name="connsiteX908" fmla="*/ 163568 w 763857"/>
                <a:gd name="connsiteY908" fmla="*/ 583328 h 787898"/>
                <a:gd name="connsiteX909" fmla="*/ 164010 w 763857"/>
                <a:gd name="connsiteY909" fmla="*/ 585688 h 787898"/>
                <a:gd name="connsiteX910" fmla="*/ 165780 w 763857"/>
                <a:gd name="connsiteY910" fmla="*/ 590702 h 787898"/>
                <a:gd name="connsiteX911" fmla="*/ 165780 w 763857"/>
                <a:gd name="connsiteY911" fmla="*/ 592030 h 787898"/>
                <a:gd name="connsiteX912" fmla="*/ 166665 w 763857"/>
                <a:gd name="connsiteY912" fmla="*/ 595275 h 787898"/>
                <a:gd name="connsiteX913" fmla="*/ 169467 w 763857"/>
                <a:gd name="connsiteY913" fmla="*/ 600437 h 787898"/>
                <a:gd name="connsiteX914" fmla="*/ 171090 w 763857"/>
                <a:gd name="connsiteY914" fmla="*/ 605304 h 787898"/>
                <a:gd name="connsiteX915" fmla="*/ 171385 w 763857"/>
                <a:gd name="connsiteY915" fmla="*/ 607516 h 787898"/>
                <a:gd name="connsiteX916" fmla="*/ 171385 w 763857"/>
                <a:gd name="connsiteY916" fmla="*/ 609581 h 787898"/>
                <a:gd name="connsiteX917" fmla="*/ 173745 w 763857"/>
                <a:gd name="connsiteY917" fmla="*/ 620938 h 787898"/>
                <a:gd name="connsiteX918" fmla="*/ 174630 w 763857"/>
                <a:gd name="connsiteY918" fmla="*/ 623593 h 787898"/>
                <a:gd name="connsiteX919" fmla="*/ 176399 w 763857"/>
                <a:gd name="connsiteY919" fmla="*/ 627133 h 787898"/>
                <a:gd name="connsiteX920" fmla="*/ 178465 w 763857"/>
                <a:gd name="connsiteY920" fmla="*/ 634507 h 787898"/>
                <a:gd name="connsiteX921" fmla="*/ 184954 w 763857"/>
                <a:gd name="connsiteY921" fmla="*/ 647929 h 787898"/>
                <a:gd name="connsiteX922" fmla="*/ 185839 w 763857"/>
                <a:gd name="connsiteY922" fmla="*/ 648814 h 787898"/>
                <a:gd name="connsiteX923" fmla="*/ 188051 w 763857"/>
                <a:gd name="connsiteY923" fmla="*/ 650584 h 787898"/>
                <a:gd name="connsiteX924" fmla="*/ 190854 w 763857"/>
                <a:gd name="connsiteY924" fmla="*/ 654419 h 787898"/>
                <a:gd name="connsiteX925" fmla="*/ 193508 w 763857"/>
                <a:gd name="connsiteY925" fmla="*/ 657221 h 787898"/>
                <a:gd name="connsiteX926" fmla="*/ 196753 w 763857"/>
                <a:gd name="connsiteY926" fmla="*/ 663416 h 787898"/>
                <a:gd name="connsiteX927" fmla="*/ 198818 w 763857"/>
                <a:gd name="connsiteY927" fmla="*/ 666218 h 787898"/>
                <a:gd name="connsiteX928" fmla="*/ 201916 w 763857"/>
                <a:gd name="connsiteY928" fmla="*/ 674182 h 787898"/>
                <a:gd name="connsiteX929" fmla="*/ 203980 w 763857"/>
                <a:gd name="connsiteY929" fmla="*/ 681410 h 787898"/>
                <a:gd name="connsiteX930" fmla="*/ 208552 w 763857"/>
                <a:gd name="connsiteY930" fmla="*/ 691439 h 787898"/>
                <a:gd name="connsiteX931" fmla="*/ 209290 w 763857"/>
                <a:gd name="connsiteY931" fmla="*/ 693356 h 787898"/>
                <a:gd name="connsiteX932" fmla="*/ 211355 w 763857"/>
                <a:gd name="connsiteY932" fmla="*/ 696601 h 787898"/>
                <a:gd name="connsiteX933" fmla="*/ 211060 w 763857"/>
                <a:gd name="connsiteY933" fmla="*/ 697634 h 787898"/>
                <a:gd name="connsiteX934" fmla="*/ 211060 w 763857"/>
                <a:gd name="connsiteY934" fmla="*/ 699698 h 787898"/>
                <a:gd name="connsiteX935" fmla="*/ 211797 w 763857"/>
                <a:gd name="connsiteY935" fmla="*/ 701321 h 787898"/>
                <a:gd name="connsiteX936" fmla="*/ 212535 w 763857"/>
                <a:gd name="connsiteY936" fmla="*/ 701321 h 787898"/>
                <a:gd name="connsiteX937" fmla="*/ 215042 w 763857"/>
                <a:gd name="connsiteY937" fmla="*/ 703976 h 787898"/>
                <a:gd name="connsiteX938" fmla="*/ 217992 w 763857"/>
                <a:gd name="connsiteY938" fmla="*/ 714153 h 787898"/>
                <a:gd name="connsiteX939" fmla="*/ 216960 w 763857"/>
                <a:gd name="connsiteY939" fmla="*/ 714595 h 787898"/>
                <a:gd name="connsiteX940" fmla="*/ 215780 w 763857"/>
                <a:gd name="connsiteY940" fmla="*/ 714153 h 787898"/>
                <a:gd name="connsiteX941" fmla="*/ 215780 w 763857"/>
                <a:gd name="connsiteY941" fmla="*/ 709728 h 787898"/>
                <a:gd name="connsiteX942" fmla="*/ 214895 w 763857"/>
                <a:gd name="connsiteY942" fmla="*/ 706630 h 787898"/>
                <a:gd name="connsiteX943" fmla="*/ 213420 w 763857"/>
                <a:gd name="connsiteY943" fmla="*/ 704418 h 787898"/>
                <a:gd name="connsiteX944" fmla="*/ 212387 w 763857"/>
                <a:gd name="connsiteY944" fmla="*/ 703976 h 787898"/>
                <a:gd name="connsiteX945" fmla="*/ 213715 w 763857"/>
                <a:gd name="connsiteY945" fmla="*/ 710613 h 787898"/>
                <a:gd name="connsiteX946" fmla="*/ 214600 w 763857"/>
                <a:gd name="connsiteY946" fmla="*/ 716512 h 787898"/>
                <a:gd name="connsiteX947" fmla="*/ 216665 w 763857"/>
                <a:gd name="connsiteY947" fmla="*/ 722117 h 787898"/>
                <a:gd name="connsiteX948" fmla="*/ 217107 w 763857"/>
                <a:gd name="connsiteY948" fmla="*/ 722855 h 787898"/>
                <a:gd name="connsiteX949" fmla="*/ 217992 w 763857"/>
                <a:gd name="connsiteY949" fmla="*/ 723297 h 787898"/>
                <a:gd name="connsiteX950" fmla="*/ 218435 w 763857"/>
                <a:gd name="connsiteY950" fmla="*/ 724035 h 787898"/>
                <a:gd name="connsiteX951" fmla="*/ 218729 w 763857"/>
                <a:gd name="connsiteY951" fmla="*/ 725804 h 787898"/>
                <a:gd name="connsiteX952" fmla="*/ 220500 w 763857"/>
                <a:gd name="connsiteY952" fmla="*/ 730672 h 787898"/>
                <a:gd name="connsiteX953" fmla="*/ 222122 w 763857"/>
                <a:gd name="connsiteY953" fmla="*/ 732147 h 787898"/>
                <a:gd name="connsiteX954" fmla="*/ 231266 w 763857"/>
                <a:gd name="connsiteY954" fmla="*/ 743651 h 787898"/>
                <a:gd name="connsiteX955" fmla="*/ 233921 w 763857"/>
                <a:gd name="connsiteY955" fmla="*/ 746011 h 787898"/>
                <a:gd name="connsiteX956" fmla="*/ 240116 w 763857"/>
                <a:gd name="connsiteY956" fmla="*/ 750435 h 787898"/>
                <a:gd name="connsiteX957" fmla="*/ 245720 w 763857"/>
                <a:gd name="connsiteY957" fmla="*/ 752205 h 787898"/>
                <a:gd name="connsiteX958" fmla="*/ 247490 w 763857"/>
                <a:gd name="connsiteY958" fmla="*/ 750878 h 787898"/>
                <a:gd name="connsiteX959" fmla="*/ 252210 w 763857"/>
                <a:gd name="connsiteY959" fmla="*/ 749255 h 787898"/>
                <a:gd name="connsiteX960" fmla="*/ 259732 w 763857"/>
                <a:gd name="connsiteY960" fmla="*/ 744093 h 787898"/>
                <a:gd name="connsiteX961" fmla="*/ 261502 w 763857"/>
                <a:gd name="connsiteY961" fmla="*/ 740849 h 787898"/>
                <a:gd name="connsiteX962" fmla="*/ 261797 w 763857"/>
                <a:gd name="connsiteY962" fmla="*/ 736866 h 787898"/>
                <a:gd name="connsiteX963" fmla="*/ 263272 w 763857"/>
                <a:gd name="connsiteY963" fmla="*/ 730967 h 787898"/>
                <a:gd name="connsiteX964" fmla="*/ 265484 w 763857"/>
                <a:gd name="connsiteY964" fmla="*/ 728312 h 787898"/>
                <a:gd name="connsiteX965" fmla="*/ 269319 w 763857"/>
                <a:gd name="connsiteY965" fmla="*/ 725362 h 787898"/>
                <a:gd name="connsiteX966" fmla="*/ 283921 w 763857"/>
                <a:gd name="connsiteY966" fmla="*/ 721085 h 787898"/>
                <a:gd name="connsiteX967" fmla="*/ 289968 w 763857"/>
                <a:gd name="connsiteY967" fmla="*/ 721380 h 787898"/>
                <a:gd name="connsiteX968" fmla="*/ 295130 w 763857"/>
                <a:gd name="connsiteY968" fmla="*/ 723002 h 787898"/>
                <a:gd name="connsiteX969" fmla="*/ 293655 w 763857"/>
                <a:gd name="connsiteY969" fmla="*/ 721380 h 787898"/>
                <a:gd name="connsiteX970" fmla="*/ 291590 w 763857"/>
                <a:gd name="connsiteY970" fmla="*/ 720495 h 787898"/>
                <a:gd name="connsiteX971" fmla="*/ 287166 w 763857"/>
                <a:gd name="connsiteY971" fmla="*/ 719905 h 787898"/>
                <a:gd name="connsiteX972" fmla="*/ 284953 w 763857"/>
                <a:gd name="connsiteY972" fmla="*/ 719315 h 787898"/>
                <a:gd name="connsiteX973" fmla="*/ 283183 w 763857"/>
                <a:gd name="connsiteY973" fmla="*/ 717692 h 787898"/>
                <a:gd name="connsiteX974" fmla="*/ 282298 w 763857"/>
                <a:gd name="connsiteY974" fmla="*/ 716218 h 787898"/>
                <a:gd name="connsiteX975" fmla="*/ 282888 w 763857"/>
                <a:gd name="connsiteY975" fmla="*/ 713268 h 787898"/>
                <a:gd name="connsiteX976" fmla="*/ 284363 w 763857"/>
                <a:gd name="connsiteY976" fmla="*/ 710170 h 787898"/>
                <a:gd name="connsiteX977" fmla="*/ 291148 w 763857"/>
                <a:gd name="connsiteY977" fmla="*/ 700878 h 787898"/>
                <a:gd name="connsiteX978" fmla="*/ 291148 w 763857"/>
                <a:gd name="connsiteY978" fmla="*/ 697191 h 787898"/>
                <a:gd name="connsiteX979" fmla="*/ 292623 w 763857"/>
                <a:gd name="connsiteY979" fmla="*/ 694979 h 787898"/>
                <a:gd name="connsiteX980" fmla="*/ 294540 w 763857"/>
                <a:gd name="connsiteY980" fmla="*/ 693651 h 787898"/>
                <a:gd name="connsiteX981" fmla="*/ 298227 w 763857"/>
                <a:gd name="connsiteY981" fmla="*/ 693061 h 787898"/>
                <a:gd name="connsiteX982" fmla="*/ 299702 w 763857"/>
                <a:gd name="connsiteY982" fmla="*/ 693504 h 787898"/>
                <a:gd name="connsiteX983" fmla="*/ 301767 w 763857"/>
                <a:gd name="connsiteY983" fmla="*/ 693799 h 787898"/>
                <a:gd name="connsiteX984" fmla="*/ 304127 w 763857"/>
                <a:gd name="connsiteY984" fmla="*/ 693799 h 787898"/>
                <a:gd name="connsiteX985" fmla="*/ 306192 w 763857"/>
                <a:gd name="connsiteY985" fmla="*/ 693209 h 787898"/>
                <a:gd name="connsiteX986" fmla="*/ 306487 w 763857"/>
                <a:gd name="connsiteY986" fmla="*/ 681557 h 787898"/>
                <a:gd name="connsiteX987" fmla="*/ 306487 w 763857"/>
                <a:gd name="connsiteY987" fmla="*/ 670348 h 787898"/>
                <a:gd name="connsiteX988" fmla="*/ 306044 w 763857"/>
                <a:gd name="connsiteY988" fmla="*/ 668430 h 787898"/>
                <a:gd name="connsiteX989" fmla="*/ 305159 w 763857"/>
                <a:gd name="connsiteY989" fmla="*/ 666660 h 787898"/>
                <a:gd name="connsiteX990" fmla="*/ 302357 w 763857"/>
                <a:gd name="connsiteY990" fmla="*/ 667398 h 787898"/>
                <a:gd name="connsiteX991" fmla="*/ 303832 w 763857"/>
                <a:gd name="connsiteY991" fmla="*/ 665923 h 787898"/>
                <a:gd name="connsiteX992" fmla="*/ 305012 w 763857"/>
                <a:gd name="connsiteY992" fmla="*/ 663858 h 787898"/>
                <a:gd name="connsiteX993" fmla="*/ 303979 w 763857"/>
                <a:gd name="connsiteY993" fmla="*/ 660466 h 787898"/>
                <a:gd name="connsiteX994" fmla="*/ 304422 w 763857"/>
                <a:gd name="connsiteY994" fmla="*/ 657368 h 787898"/>
                <a:gd name="connsiteX995" fmla="*/ 306634 w 763857"/>
                <a:gd name="connsiteY995" fmla="*/ 649551 h 787898"/>
                <a:gd name="connsiteX996" fmla="*/ 309879 w 763857"/>
                <a:gd name="connsiteY996" fmla="*/ 643062 h 787898"/>
                <a:gd name="connsiteX997" fmla="*/ 311354 w 763857"/>
                <a:gd name="connsiteY997" fmla="*/ 641439 h 787898"/>
                <a:gd name="connsiteX998" fmla="*/ 314156 w 763857"/>
                <a:gd name="connsiteY998" fmla="*/ 637310 h 787898"/>
                <a:gd name="connsiteX999" fmla="*/ 316369 w 763857"/>
                <a:gd name="connsiteY999" fmla="*/ 630968 h 787898"/>
                <a:gd name="connsiteX1000" fmla="*/ 319318 w 763857"/>
                <a:gd name="connsiteY1000" fmla="*/ 613268 h 787898"/>
                <a:gd name="connsiteX1001" fmla="*/ 317991 w 763857"/>
                <a:gd name="connsiteY1001" fmla="*/ 611204 h 787898"/>
                <a:gd name="connsiteX1002" fmla="*/ 313419 w 763857"/>
                <a:gd name="connsiteY1002" fmla="*/ 608844 h 787898"/>
                <a:gd name="connsiteX1003" fmla="*/ 312092 w 763857"/>
                <a:gd name="connsiteY1003" fmla="*/ 606779 h 787898"/>
                <a:gd name="connsiteX1004" fmla="*/ 314599 w 763857"/>
                <a:gd name="connsiteY1004" fmla="*/ 603977 h 787898"/>
                <a:gd name="connsiteX1005" fmla="*/ 316664 w 763857"/>
                <a:gd name="connsiteY1005" fmla="*/ 606779 h 787898"/>
                <a:gd name="connsiteX1006" fmla="*/ 317549 w 763857"/>
                <a:gd name="connsiteY1006" fmla="*/ 608991 h 787898"/>
                <a:gd name="connsiteX1007" fmla="*/ 318581 w 763857"/>
                <a:gd name="connsiteY1007" fmla="*/ 609876 h 787898"/>
                <a:gd name="connsiteX1008" fmla="*/ 316959 w 763857"/>
                <a:gd name="connsiteY1008" fmla="*/ 604567 h 787898"/>
                <a:gd name="connsiteX1009" fmla="*/ 316959 w 763857"/>
                <a:gd name="connsiteY1009" fmla="*/ 602207 h 787898"/>
                <a:gd name="connsiteX1010" fmla="*/ 316369 w 763857"/>
                <a:gd name="connsiteY1010" fmla="*/ 599994 h 787898"/>
                <a:gd name="connsiteX1011" fmla="*/ 314304 w 763857"/>
                <a:gd name="connsiteY1011" fmla="*/ 594685 h 787898"/>
                <a:gd name="connsiteX1012" fmla="*/ 313419 w 763857"/>
                <a:gd name="connsiteY1012" fmla="*/ 590555 h 787898"/>
                <a:gd name="connsiteX1013" fmla="*/ 314009 w 763857"/>
                <a:gd name="connsiteY1013" fmla="*/ 588637 h 787898"/>
                <a:gd name="connsiteX1014" fmla="*/ 314894 w 763857"/>
                <a:gd name="connsiteY1014" fmla="*/ 587015 h 787898"/>
                <a:gd name="connsiteX1015" fmla="*/ 315189 w 763857"/>
                <a:gd name="connsiteY1015" fmla="*/ 583623 h 787898"/>
                <a:gd name="connsiteX1016" fmla="*/ 314894 w 763857"/>
                <a:gd name="connsiteY1016" fmla="*/ 580968 h 787898"/>
                <a:gd name="connsiteX1017" fmla="*/ 313124 w 763857"/>
                <a:gd name="connsiteY1017" fmla="*/ 575068 h 787898"/>
                <a:gd name="connsiteX1018" fmla="*/ 311944 w 763857"/>
                <a:gd name="connsiteY1018" fmla="*/ 567694 h 787898"/>
                <a:gd name="connsiteX1019" fmla="*/ 313124 w 763857"/>
                <a:gd name="connsiteY1019" fmla="*/ 561057 h 787898"/>
                <a:gd name="connsiteX1020" fmla="*/ 318139 w 763857"/>
                <a:gd name="connsiteY1020" fmla="*/ 550732 h 787898"/>
                <a:gd name="connsiteX1021" fmla="*/ 320499 w 763857"/>
                <a:gd name="connsiteY1021" fmla="*/ 548520 h 787898"/>
                <a:gd name="connsiteX1022" fmla="*/ 327283 w 763857"/>
                <a:gd name="connsiteY1022" fmla="*/ 545865 h 787898"/>
                <a:gd name="connsiteX1023" fmla="*/ 328905 w 763857"/>
                <a:gd name="connsiteY1023" fmla="*/ 545865 h 787898"/>
                <a:gd name="connsiteX1024" fmla="*/ 330823 w 763857"/>
                <a:gd name="connsiteY1024" fmla="*/ 546603 h 787898"/>
                <a:gd name="connsiteX1025" fmla="*/ 332003 w 763857"/>
                <a:gd name="connsiteY1025" fmla="*/ 549257 h 787898"/>
                <a:gd name="connsiteX1026" fmla="*/ 333035 w 763857"/>
                <a:gd name="connsiteY1026" fmla="*/ 548815 h 787898"/>
                <a:gd name="connsiteX1027" fmla="*/ 334362 w 763857"/>
                <a:gd name="connsiteY1027" fmla="*/ 549405 h 787898"/>
                <a:gd name="connsiteX1028" fmla="*/ 335985 w 763857"/>
                <a:gd name="connsiteY1028" fmla="*/ 549405 h 787898"/>
                <a:gd name="connsiteX1029" fmla="*/ 336428 w 763857"/>
                <a:gd name="connsiteY1029" fmla="*/ 548077 h 787898"/>
                <a:gd name="connsiteX1030" fmla="*/ 337312 w 763857"/>
                <a:gd name="connsiteY1030" fmla="*/ 546160 h 787898"/>
                <a:gd name="connsiteX1031" fmla="*/ 339967 w 763857"/>
                <a:gd name="connsiteY1031" fmla="*/ 544095 h 787898"/>
                <a:gd name="connsiteX1032" fmla="*/ 342770 w 763857"/>
                <a:gd name="connsiteY1032" fmla="*/ 535983 h 787898"/>
                <a:gd name="connsiteX1033" fmla="*/ 343950 w 763857"/>
                <a:gd name="connsiteY1033" fmla="*/ 534066 h 787898"/>
                <a:gd name="connsiteX1034" fmla="*/ 347047 w 763857"/>
                <a:gd name="connsiteY1034" fmla="*/ 533328 h 787898"/>
                <a:gd name="connsiteX1035" fmla="*/ 355159 w 763857"/>
                <a:gd name="connsiteY1035" fmla="*/ 534213 h 787898"/>
                <a:gd name="connsiteX1036" fmla="*/ 356486 w 763857"/>
                <a:gd name="connsiteY1036" fmla="*/ 534213 h 787898"/>
                <a:gd name="connsiteX1037" fmla="*/ 366368 w 763857"/>
                <a:gd name="connsiteY1037" fmla="*/ 530231 h 787898"/>
                <a:gd name="connsiteX1038" fmla="*/ 369465 w 763857"/>
                <a:gd name="connsiteY1038" fmla="*/ 528314 h 787898"/>
                <a:gd name="connsiteX1039" fmla="*/ 371235 w 763857"/>
                <a:gd name="connsiteY1039" fmla="*/ 525511 h 787898"/>
                <a:gd name="connsiteX1040" fmla="*/ 371531 w 763857"/>
                <a:gd name="connsiteY1040" fmla="*/ 524331 h 787898"/>
                <a:gd name="connsiteX1041" fmla="*/ 372121 w 763857"/>
                <a:gd name="connsiteY1041" fmla="*/ 522266 h 787898"/>
                <a:gd name="connsiteX1042" fmla="*/ 371825 w 763857"/>
                <a:gd name="connsiteY1042" fmla="*/ 521086 h 787898"/>
                <a:gd name="connsiteX1043" fmla="*/ 370646 w 763857"/>
                <a:gd name="connsiteY1043" fmla="*/ 519612 h 787898"/>
                <a:gd name="connsiteX1044" fmla="*/ 370056 w 763857"/>
                <a:gd name="connsiteY1044" fmla="*/ 518137 h 787898"/>
                <a:gd name="connsiteX1045" fmla="*/ 370056 w 763857"/>
                <a:gd name="connsiteY1045" fmla="*/ 516957 h 787898"/>
                <a:gd name="connsiteX1046" fmla="*/ 372121 w 763857"/>
                <a:gd name="connsiteY1046" fmla="*/ 513860 h 787898"/>
                <a:gd name="connsiteX1047" fmla="*/ 378167 w 763857"/>
                <a:gd name="connsiteY1047" fmla="*/ 509140 h 787898"/>
                <a:gd name="connsiteX1048" fmla="*/ 388197 w 763857"/>
                <a:gd name="connsiteY1048" fmla="*/ 504125 h 787898"/>
                <a:gd name="connsiteX1049" fmla="*/ 393949 w 763857"/>
                <a:gd name="connsiteY1049" fmla="*/ 500143 h 787898"/>
                <a:gd name="connsiteX1050" fmla="*/ 398964 w 763857"/>
                <a:gd name="connsiteY1050" fmla="*/ 495423 h 787898"/>
                <a:gd name="connsiteX1051" fmla="*/ 403831 w 763857"/>
                <a:gd name="connsiteY1051" fmla="*/ 489671 h 787898"/>
                <a:gd name="connsiteX1052" fmla="*/ 406043 w 763857"/>
                <a:gd name="connsiteY1052" fmla="*/ 487901 h 787898"/>
                <a:gd name="connsiteX1053" fmla="*/ 417843 w 763857"/>
                <a:gd name="connsiteY1053" fmla="*/ 481854 h 787898"/>
                <a:gd name="connsiteX1054" fmla="*/ 419908 w 763857"/>
                <a:gd name="connsiteY1054" fmla="*/ 478904 h 787898"/>
                <a:gd name="connsiteX1055" fmla="*/ 427282 w 763857"/>
                <a:gd name="connsiteY1055" fmla="*/ 471087 h 787898"/>
                <a:gd name="connsiteX1056" fmla="*/ 431117 w 763857"/>
                <a:gd name="connsiteY1056" fmla="*/ 465925 h 787898"/>
                <a:gd name="connsiteX1057" fmla="*/ 433182 w 763857"/>
                <a:gd name="connsiteY1057" fmla="*/ 463712 h 787898"/>
                <a:gd name="connsiteX1058" fmla="*/ 434657 w 763857"/>
                <a:gd name="connsiteY1058" fmla="*/ 461353 h 787898"/>
                <a:gd name="connsiteX1059" fmla="*/ 435247 w 763857"/>
                <a:gd name="connsiteY1059" fmla="*/ 459288 h 787898"/>
                <a:gd name="connsiteX1060" fmla="*/ 447194 w 763857"/>
                <a:gd name="connsiteY1060" fmla="*/ 448963 h 787898"/>
                <a:gd name="connsiteX1061" fmla="*/ 452798 w 763857"/>
                <a:gd name="connsiteY1061" fmla="*/ 445719 h 787898"/>
                <a:gd name="connsiteX1062" fmla="*/ 452798 w 763857"/>
                <a:gd name="connsiteY1062" fmla="*/ 444833 h 787898"/>
                <a:gd name="connsiteX1063" fmla="*/ 450881 w 763857"/>
                <a:gd name="connsiteY1063" fmla="*/ 444244 h 787898"/>
                <a:gd name="connsiteX1064" fmla="*/ 447194 w 763857"/>
                <a:gd name="connsiteY1064" fmla="*/ 446308 h 787898"/>
                <a:gd name="connsiteX1065" fmla="*/ 446013 w 763857"/>
                <a:gd name="connsiteY1065" fmla="*/ 446308 h 787898"/>
                <a:gd name="connsiteX1066" fmla="*/ 445571 w 763857"/>
                <a:gd name="connsiteY1066" fmla="*/ 445719 h 787898"/>
                <a:gd name="connsiteX1067" fmla="*/ 447783 w 763857"/>
                <a:gd name="connsiteY1067" fmla="*/ 442031 h 787898"/>
                <a:gd name="connsiteX1068" fmla="*/ 453241 w 763857"/>
                <a:gd name="connsiteY1068" fmla="*/ 438344 h 787898"/>
                <a:gd name="connsiteX1069" fmla="*/ 454421 w 763857"/>
                <a:gd name="connsiteY1069" fmla="*/ 438344 h 787898"/>
                <a:gd name="connsiteX1070" fmla="*/ 455748 w 763857"/>
                <a:gd name="connsiteY1070" fmla="*/ 439081 h 787898"/>
                <a:gd name="connsiteX1071" fmla="*/ 455748 w 763857"/>
                <a:gd name="connsiteY1071" fmla="*/ 442179 h 787898"/>
                <a:gd name="connsiteX1072" fmla="*/ 454568 w 763857"/>
                <a:gd name="connsiteY1072" fmla="*/ 442916 h 787898"/>
                <a:gd name="connsiteX1073" fmla="*/ 454126 w 763857"/>
                <a:gd name="connsiteY1073" fmla="*/ 443654 h 787898"/>
                <a:gd name="connsiteX1074" fmla="*/ 456190 w 763857"/>
                <a:gd name="connsiteY1074" fmla="*/ 443654 h 787898"/>
                <a:gd name="connsiteX1075" fmla="*/ 463417 w 763857"/>
                <a:gd name="connsiteY1075" fmla="*/ 441146 h 787898"/>
                <a:gd name="connsiteX1076" fmla="*/ 472857 w 763857"/>
                <a:gd name="connsiteY1076" fmla="*/ 438344 h 787898"/>
                <a:gd name="connsiteX1077" fmla="*/ 474479 w 763857"/>
                <a:gd name="connsiteY1077" fmla="*/ 437754 h 787898"/>
                <a:gd name="connsiteX1078" fmla="*/ 475069 w 763857"/>
                <a:gd name="connsiteY1078" fmla="*/ 437016 h 787898"/>
                <a:gd name="connsiteX1079" fmla="*/ 475364 w 763857"/>
                <a:gd name="connsiteY1079" fmla="*/ 435837 h 787898"/>
                <a:gd name="connsiteX1080" fmla="*/ 473594 w 763857"/>
                <a:gd name="connsiteY1080" fmla="*/ 434067 h 787898"/>
                <a:gd name="connsiteX1081" fmla="*/ 474922 w 763857"/>
                <a:gd name="connsiteY1081" fmla="*/ 434067 h 787898"/>
                <a:gd name="connsiteX1082" fmla="*/ 477134 w 763857"/>
                <a:gd name="connsiteY1082" fmla="*/ 435247 h 787898"/>
                <a:gd name="connsiteX1083" fmla="*/ 478904 w 763857"/>
                <a:gd name="connsiteY1083" fmla="*/ 433034 h 787898"/>
                <a:gd name="connsiteX1084" fmla="*/ 480232 w 763857"/>
                <a:gd name="connsiteY1084" fmla="*/ 430822 h 787898"/>
                <a:gd name="connsiteX1085" fmla="*/ 486869 w 763857"/>
                <a:gd name="connsiteY1085" fmla="*/ 426987 h 787898"/>
                <a:gd name="connsiteX1086" fmla="*/ 487311 w 763857"/>
                <a:gd name="connsiteY1086" fmla="*/ 425807 h 787898"/>
                <a:gd name="connsiteX1087" fmla="*/ 487311 w 763857"/>
                <a:gd name="connsiteY1087" fmla="*/ 424037 h 787898"/>
                <a:gd name="connsiteX1088" fmla="*/ 489081 w 763857"/>
                <a:gd name="connsiteY1088" fmla="*/ 420940 h 787898"/>
                <a:gd name="connsiteX1089" fmla="*/ 491441 w 763857"/>
                <a:gd name="connsiteY1089" fmla="*/ 418580 h 787898"/>
                <a:gd name="connsiteX1090" fmla="*/ 492768 w 763857"/>
                <a:gd name="connsiteY1090" fmla="*/ 416368 h 787898"/>
                <a:gd name="connsiteX1091" fmla="*/ 491883 w 763857"/>
                <a:gd name="connsiteY1091" fmla="*/ 415188 h 787898"/>
                <a:gd name="connsiteX1092" fmla="*/ 490703 w 763857"/>
                <a:gd name="connsiteY1092" fmla="*/ 409141 h 787898"/>
                <a:gd name="connsiteX1093" fmla="*/ 489376 w 763857"/>
                <a:gd name="connsiteY1093" fmla="*/ 405306 h 787898"/>
                <a:gd name="connsiteX1094" fmla="*/ 489818 w 763857"/>
                <a:gd name="connsiteY1094" fmla="*/ 401766 h 787898"/>
                <a:gd name="connsiteX1095" fmla="*/ 492326 w 763857"/>
                <a:gd name="connsiteY1095" fmla="*/ 398226 h 787898"/>
                <a:gd name="connsiteX1096" fmla="*/ 496160 w 763857"/>
                <a:gd name="connsiteY1096" fmla="*/ 394539 h 787898"/>
                <a:gd name="connsiteX1097" fmla="*/ 498816 w 763857"/>
                <a:gd name="connsiteY1097" fmla="*/ 393359 h 787898"/>
                <a:gd name="connsiteX1098" fmla="*/ 511352 w 763857"/>
                <a:gd name="connsiteY1098" fmla="*/ 390409 h 787898"/>
                <a:gd name="connsiteX1099" fmla="*/ 515187 w 763857"/>
                <a:gd name="connsiteY1099" fmla="*/ 388344 h 787898"/>
                <a:gd name="connsiteX1100" fmla="*/ 518432 w 763857"/>
                <a:gd name="connsiteY1100" fmla="*/ 385690 h 787898"/>
                <a:gd name="connsiteX1101" fmla="*/ 521086 w 763857"/>
                <a:gd name="connsiteY1101" fmla="*/ 380970 h 787898"/>
                <a:gd name="connsiteX1102" fmla="*/ 522414 w 763857"/>
                <a:gd name="connsiteY1102" fmla="*/ 379642 h 787898"/>
                <a:gd name="connsiteX1103" fmla="*/ 523889 w 763857"/>
                <a:gd name="connsiteY1103" fmla="*/ 377578 h 787898"/>
                <a:gd name="connsiteX1104" fmla="*/ 521824 w 763857"/>
                <a:gd name="connsiteY1104" fmla="*/ 375955 h 787898"/>
                <a:gd name="connsiteX1105" fmla="*/ 519907 w 763857"/>
                <a:gd name="connsiteY1105" fmla="*/ 375070 h 787898"/>
                <a:gd name="connsiteX1106" fmla="*/ 518579 w 763857"/>
                <a:gd name="connsiteY1106" fmla="*/ 373890 h 787898"/>
                <a:gd name="connsiteX1107" fmla="*/ 517989 w 763857"/>
                <a:gd name="connsiteY1107" fmla="*/ 370645 h 787898"/>
                <a:gd name="connsiteX1108" fmla="*/ 519317 w 763857"/>
                <a:gd name="connsiteY1108" fmla="*/ 373595 h 787898"/>
                <a:gd name="connsiteX1109" fmla="*/ 521677 w 763857"/>
                <a:gd name="connsiteY1109" fmla="*/ 374923 h 787898"/>
                <a:gd name="connsiteX1110" fmla="*/ 524479 w 763857"/>
                <a:gd name="connsiteY1110" fmla="*/ 376988 h 787898"/>
                <a:gd name="connsiteX1111" fmla="*/ 524036 w 763857"/>
                <a:gd name="connsiteY1111" fmla="*/ 379937 h 787898"/>
                <a:gd name="connsiteX1112" fmla="*/ 521971 w 763857"/>
                <a:gd name="connsiteY1112" fmla="*/ 386427 h 787898"/>
                <a:gd name="connsiteX1113" fmla="*/ 520792 w 763857"/>
                <a:gd name="connsiteY1113" fmla="*/ 389082 h 787898"/>
                <a:gd name="connsiteX1114" fmla="*/ 522561 w 763857"/>
                <a:gd name="connsiteY1114" fmla="*/ 390704 h 787898"/>
                <a:gd name="connsiteX1115" fmla="*/ 525954 w 763857"/>
                <a:gd name="connsiteY1115" fmla="*/ 390999 h 787898"/>
                <a:gd name="connsiteX1116" fmla="*/ 526691 w 763857"/>
                <a:gd name="connsiteY1116" fmla="*/ 388934 h 787898"/>
                <a:gd name="connsiteX1117" fmla="*/ 526691 w 763857"/>
                <a:gd name="connsiteY1117" fmla="*/ 387312 h 787898"/>
                <a:gd name="connsiteX1118" fmla="*/ 527429 w 763857"/>
                <a:gd name="connsiteY1118" fmla="*/ 388197 h 787898"/>
                <a:gd name="connsiteX1119" fmla="*/ 531116 w 763857"/>
                <a:gd name="connsiteY1119" fmla="*/ 391147 h 787898"/>
                <a:gd name="connsiteX1120" fmla="*/ 534803 w 763857"/>
                <a:gd name="connsiteY1120" fmla="*/ 389967 h 787898"/>
                <a:gd name="connsiteX1121" fmla="*/ 535246 w 763857"/>
                <a:gd name="connsiteY1121" fmla="*/ 388492 h 787898"/>
                <a:gd name="connsiteX1122" fmla="*/ 534361 w 763857"/>
                <a:gd name="connsiteY1122" fmla="*/ 385247 h 787898"/>
                <a:gd name="connsiteX1123" fmla="*/ 536278 w 763857"/>
                <a:gd name="connsiteY1123" fmla="*/ 377282 h 787898"/>
                <a:gd name="connsiteX1124" fmla="*/ 536720 w 763857"/>
                <a:gd name="connsiteY1124" fmla="*/ 378757 h 787898"/>
                <a:gd name="connsiteX1125" fmla="*/ 538048 w 763857"/>
                <a:gd name="connsiteY1125" fmla="*/ 379053 h 787898"/>
                <a:gd name="connsiteX1126" fmla="*/ 538638 w 763857"/>
                <a:gd name="connsiteY1126" fmla="*/ 379642 h 787898"/>
                <a:gd name="connsiteX1127" fmla="*/ 538933 w 763857"/>
                <a:gd name="connsiteY1127" fmla="*/ 380527 h 787898"/>
                <a:gd name="connsiteX1128" fmla="*/ 537606 w 763857"/>
                <a:gd name="connsiteY1128" fmla="*/ 387902 h 787898"/>
                <a:gd name="connsiteX1129" fmla="*/ 537606 w 763857"/>
                <a:gd name="connsiteY1129" fmla="*/ 389819 h 787898"/>
                <a:gd name="connsiteX1130" fmla="*/ 538195 w 763857"/>
                <a:gd name="connsiteY1130" fmla="*/ 390852 h 787898"/>
                <a:gd name="connsiteX1131" fmla="*/ 539080 w 763857"/>
                <a:gd name="connsiteY1131" fmla="*/ 391884 h 787898"/>
                <a:gd name="connsiteX1132" fmla="*/ 541440 w 763857"/>
                <a:gd name="connsiteY1132" fmla="*/ 389819 h 787898"/>
                <a:gd name="connsiteX1133" fmla="*/ 542030 w 763857"/>
                <a:gd name="connsiteY1133" fmla="*/ 387607 h 787898"/>
                <a:gd name="connsiteX1134" fmla="*/ 543358 w 763857"/>
                <a:gd name="connsiteY1134" fmla="*/ 390114 h 787898"/>
                <a:gd name="connsiteX1135" fmla="*/ 544980 w 763857"/>
                <a:gd name="connsiteY1135" fmla="*/ 390409 h 787898"/>
                <a:gd name="connsiteX1136" fmla="*/ 547193 w 763857"/>
                <a:gd name="connsiteY1136" fmla="*/ 390114 h 787898"/>
                <a:gd name="connsiteX1137" fmla="*/ 546897 w 763857"/>
                <a:gd name="connsiteY1137" fmla="*/ 387312 h 787898"/>
                <a:gd name="connsiteX1138" fmla="*/ 546308 w 763857"/>
                <a:gd name="connsiteY1138" fmla="*/ 385247 h 787898"/>
                <a:gd name="connsiteX1139" fmla="*/ 544537 w 763857"/>
                <a:gd name="connsiteY1139" fmla="*/ 382445 h 787898"/>
                <a:gd name="connsiteX1140" fmla="*/ 546603 w 763857"/>
                <a:gd name="connsiteY1140" fmla="*/ 382445 h 787898"/>
                <a:gd name="connsiteX1141" fmla="*/ 547193 w 763857"/>
                <a:gd name="connsiteY1141" fmla="*/ 378168 h 787898"/>
                <a:gd name="connsiteX1142" fmla="*/ 547193 w 763857"/>
                <a:gd name="connsiteY1142" fmla="*/ 373153 h 787898"/>
                <a:gd name="connsiteX1143" fmla="*/ 545128 w 763857"/>
                <a:gd name="connsiteY1143" fmla="*/ 366663 h 787898"/>
                <a:gd name="connsiteX1144" fmla="*/ 543800 w 763857"/>
                <a:gd name="connsiteY1144" fmla="*/ 363418 h 787898"/>
                <a:gd name="connsiteX1145" fmla="*/ 543800 w 763857"/>
                <a:gd name="connsiteY1145" fmla="*/ 361943 h 787898"/>
                <a:gd name="connsiteX1146" fmla="*/ 543210 w 763857"/>
                <a:gd name="connsiteY1146" fmla="*/ 357666 h 787898"/>
                <a:gd name="connsiteX1147" fmla="*/ 542325 w 763857"/>
                <a:gd name="connsiteY1147" fmla="*/ 355011 h 787898"/>
                <a:gd name="connsiteX1148" fmla="*/ 541883 w 763857"/>
                <a:gd name="connsiteY1148" fmla="*/ 352209 h 787898"/>
                <a:gd name="connsiteX1149" fmla="*/ 543948 w 763857"/>
                <a:gd name="connsiteY1149" fmla="*/ 348227 h 787898"/>
                <a:gd name="connsiteX1150" fmla="*/ 543063 w 763857"/>
                <a:gd name="connsiteY1150" fmla="*/ 347637 h 787898"/>
                <a:gd name="connsiteX1151" fmla="*/ 540703 w 763857"/>
                <a:gd name="connsiteY1151" fmla="*/ 347047 h 787898"/>
                <a:gd name="connsiteX1152" fmla="*/ 538491 w 763857"/>
                <a:gd name="connsiteY1152" fmla="*/ 346309 h 787898"/>
                <a:gd name="connsiteX1153" fmla="*/ 537901 w 763857"/>
                <a:gd name="connsiteY1153" fmla="*/ 345277 h 787898"/>
                <a:gd name="connsiteX1154" fmla="*/ 538933 w 763857"/>
                <a:gd name="connsiteY1154" fmla="*/ 341295 h 787898"/>
                <a:gd name="connsiteX1155" fmla="*/ 537753 w 763857"/>
                <a:gd name="connsiteY1155" fmla="*/ 339672 h 787898"/>
                <a:gd name="connsiteX1156" fmla="*/ 536131 w 763857"/>
                <a:gd name="connsiteY1156" fmla="*/ 338050 h 787898"/>
                <a:gd name="connsiteX1157" fmla="*/ 535688 w 763857"/>
                <a:gd name="connsiteY1157" fmla="*/ 337460 h 787898"/>
                <a:gd name="connsiteX1158" fmla="*/ 535098 w 763857"/>
                <a:gd name="connsiteY1158" fmla="*/ 336722 h 787898"/>
                <a:gd name="connsiteX1159" fmla="*/ 534361 w 763857"/>
                <a:gd name="connsiteY1159" fmla="*/ 334805 h 787898"/>
                <a:gd name="connsiteX1160" fmla="*/ 535836 w 763857"/>
                <a:gd name="connsiteY1160" fmla="*/ 330675 h 787898"/>
                <a:gd name="connsiteX1161" fmla="*/ 537901 w 763857"/>
                <a:gd name="connsiteY1161" fmla="*/ 325808 h 787898"/>
                <a:gd name="connsiteX1162" fmla="*/ 538195 w 763857"/>
                <a:gd name="connsiteY1162" fmla="*/ 323891 h 787898"/>
                <a:gd name="connsiteX1163" fmla="*/ 538491 w 763857"/>
                <a:gd name="connsiteY1163" fmla="*/ 320646 h 787898"/>
                <a:gd name="connsiteX1164" fmla="*/ 538491 w 763857"/>
                <a:gd name="connsiteY1164" fmla="*/ 318139 h 787898"/>
                <a:gd name="connsiteX1165" fmla="*/ 536278 w 763857"/>
                <a:gd name="connsiteY1165" fmla="*/ 316664 h 787898"/>
                <a:gd name="connsiteX1166" fmla="*/ 532591 w 763857"/>
                <a:gd name="connsiteY1166" fmla="*/ 316074 h 787898"/>
                <a:gd name="connsiteX1167" fmla="*/ 529936 w 763857"/>
                <a:gd name="connsiteY1167" fmla="*/ 314894 h 787898"/>
                <a:gd name="connsiteX1168" fmla="*/ 528314 w 763857"/>
                <a:gd name="connsiteY1168" fmla="*/ 313124 h 787898"/>
                <a:gd name="connsiteX1169" fmla="*/ 526986 w 763857"/>
                <a:gd name="connsiteY1169" fmla="*/ 312386 h 787898"/>
                <a:gd name="connsiteX1170" fmla="*/ 525364 w 763857"/>
                <a:gd name="connsiteY1170" fmla="*/ 312976 h 787898"/>
                <a:gd name="connsiteX1171" fmla="*/ 523299 w 763857"/>
                <a:gd name="connsiteY1171" fmla="*/ 312239 h 787898"/>
                <a:gd name="connsiteX1172" fmla="*/ 521529 w 763857"/>
                <a:gd name="connsiteY1172" fmla="*/ 310469 h 787898"/>
                <a:gd name="connsiteX1173" fmla="*/ 520054 w 763857"/>
                <a:gd name="connsiteY1173" fmla="*/ 308257 h 787898"/>
                <a:gd name="connsiteX1174" fmla="*/ 520054 w 763857"/>
                <a:gd name="connsiteY1174" fmla="*/ 307224 h 787898"/>
                <a:gd name="connsiteX1175" fmla="*/ 520644 w 763857"/>
                <a:gd name="connsiteY1175" fmla="*/ 305897 h 787898"/>
                <a:gd name="connsiteX1176" fmla="*/ 523446 w 763857"/>
                <a:gd name="connsiteY1176" fmla="*/ 300292 h 787898"/>
                <a:gd name="connsiteX1177" fmla="*/ 524479 w 763857"/>
                <a:gd name="connsiteY1177" fmla="*/ 300292 h 787898"/>
                <a:gd name="connsiteX1178" fmla="*/ 526839 w 763857"/>
                <a:gd name="connsiteY1178" fmla="*/ 301177 h 787898"/>
                <a:gd name="connsiteX1179" fmla="*/ 527724 w 763857"/>
                <a:gd name="connsiteY1179" fmla="*/ 301177 h 787898"/>
                <a:gd name="connsiteX1180" fmla="*/ 529346 w 763857"/>
                <a:gd name="connsiteY1180" fmla="*/ 298965 h 787898"/>
                <a:gd name="connsiteX1181" fmla="*/ 531559 w 763857"/>
                <a:gd name="connsiteY1181" fmla="*/ 292623 h 787898"/>
                <a:gd name="connsiteX1182" fmla="*/ 537311 w 763857"/>
                <a:gd name="connsiteY1182" fmla="*/ 292623 h 787898"/>
                <a:gd name="connsiteX1183" fmla="*/ 539080 w 763857"/>
                <a:gd name="connsiteY1183" fmla="*/ 293212 h 787898"/>
                <a:gd name="connsiteX1184" fmla="*/ 540850 w 763857"/>
                <a:gd name="connsiteY1184" fmla="*/ 293212 h 787898"/>
                <a:gd name="connsiteX1185" fmla="*/ 542768 w 763857"/>
                <a:gd name="connsiteY1185" fmla="*/ 292475 h 787898"/>
                <a:gd name="connsiteX1186" fmla="*/ 543800 w 763857"/>
                <a:gd name="connsiteY1186" fmla="*/ 291738 h 787898"/>
                <a:gd name="connsiteX1187" fmla="*/ 544390 w 763857"/>
                <a:gd name="connsiteY1187" fmla="*/ 290705 h 787898"/>
                <a:gd name="connsiteX1188" fmla="*/ 544390 w 763857"/>
                <a:gd name="connsiteY1188" fmla="*/ 289820 h 787898"/>
                <a:gd name="connsiteX1189" fmla="*/ 541883 w 763857"/>
                <a:gd name="connsiteY1189" fmla="*/ 288640 h 787898"/>
                <a:gd name="connsiteX1190" fmla="*/ 540998 w 763857"/>
                <a:gd name="connsiteY1190" fmla="*/ 287755 h 787898"/>
                <a:gd name="connsiteX1191" fmla="*/ 540408 w 763857"/>
                <a:gd name="connsiteY1191" fmla="*/ 285248 h 787898"/>
                <a:gd name="connsiteX1192" fmla="*/ 539670 w 763857"/>
                <a:gd name="connsiteY1192" fmla="*/ 284363 h 787898"/>
                <a:gd name="connsiteX1193" fmla="*/ 535098 w 763857"/>
                <a:gd name="connsiteY1193" fmla="*/ 284363 h 787898"/>
                <a:gd name="connsiteX1194" fmla="*/ 532738 w 763857"/>
                <a:gd name="connsiteY1194" fmla="*/ 283036 h 787898"/>
                <a:gd name="connsiteX1195" fmla="*/ 531411 w 763857"/>
                <a:gd name="connsiteY1195" fmla="*/ 282003 h 787898"/>
                <a:gd name="connsiteX1196" fmla="*/ 529051 w 763857"/>
                <a:gd name="connsiteY1196" fmla="*/ 278611 h 787898"/>
                <a:gd name="connsiteX1197" fmla="*/ 526101 w 763857"/>
                <a:gd name="connsiteY1197" fmla="*/ 276104 h 787898"/>
                <a:gd name="connsiteX1198" fmla="*/ 523299 w 763857"/>
                <a:gd name="connsiteY1198" fmla="*/ 275514 h 787898"/>
                <a:gd name="connsiteX1199" fmla="*/ 522267 w 763857"/>
                <a:gd name="connsiteY1199" fmla="*/ 274629 h 787898"/>
                <a:gd name="connsiteX1200" fmla="*/ 521677 w 763857"/>
                <a:gd name="connsiteY1200" fmla="*/ 273301 h 787898"/>
                <a:gd name="connsiteX1201" fmla="*/ 521971 w 763857"/>
                <a:gd name="connsiteY1201" fmla="*/ 271384 h 787898"/>
                <a:gd name="connsiteX1202" fmla="*/ 522857 w 763857"/>
                <a:gd name="connsiteY1202" fmla="*/ 269614 h 787898"/>
                <a:gd name="connsiteX1203" fmla="*/ 523446 w 763857"/>
                <a:gd name="connsiteY1203" fmla="*/ 267697 h 787898"/>
                <a:gd name="connsiteX1204" fmla="*/ 525659 w 763857"/>
                <a:gd name="connsiteY1204" fmla="*/ 265189 h 787898"/>
                <a:gd name="connsiteX1205" fmla="*/ 528314 w 763857"/>
                <a:gd name="connsiteY1205" fmla="*/ 262977 h 787898"/>
                <a:gd name="connsiteX1206" fmla="*/ 529494 w 763857"/>
                <a:gd name="connsiteY1206" fmla="*/ 261502 h 787898"/>
                <a:gd name="connsiteX1207" fmla="*/ 531116 w 763857"/>
                <a:gd name="connsiteY1207" fmla="*/ 259880 h 787898"/>
                <a:gd name="connsiteX1208" fmla="*/ 531116 w 763857"/>
                <a:gd name="connsiteY1208" fmla="*/ 257962 h 787898"/>
                <a:gd name="connsiteX1209" fmla="*/ 529641 w 763857"/>
                <a:gd name="connsiteY1209" fmla="*/ 256930 h 787898"/>
                <a:gd name="connsiteX1210" fmla="*/ 528756 w 763857"/>
                <a:gd name="connsiteY1210" fmla="*/ 256635 h 787898"/>
                <a:gd name="connsiteX1211" fmla="*/ 528756 w 763857"/>
                <a:gd name="connsiteY1211" fmla="*/ 256045 h 787898"/>
                <a:gd name="connsiteX1212" fmla="*/ 529199 w 763857"/>
                <a:gd name="connsiteY1212" fmla="*/ 254422 h 787898"/>
                <a:gd name="connsiteX1213" fmla="*/ 530526 w 763857"/>
                <a:gd name="connsiteY1213" fmla="*/ 254422 h 787898"/>
                <a:gd name="connsiteX1214" fmla="*/ 533181 w 763857"/>
                <a:gd name="connsiteY1214" fmla="*/ 255750 h 787898"/>
                <a:gd name="connsiteX1215" fmla="*/ 535836 w 763857"/>
                <a:gd name="connsiteY1215" fmla="*/ 258110 h 787898"/>
                <a:gd name="connsiteX1216" fmla="*/ 537458 w 763857"/>
                <a:gd name="connsiteY1216" fmla="*/ 260322 h 787898"/>
                <a:gd name="connsiteX1217" fmla="*/ 537458 w 763857"/>
                <a:gd name="connsiteY1217" fmla="*/ 262092 h 787898"/>
                <a:gd name="connsiteX1218" fmla="*/ 538491 w 763857"/>
                <a:gd name="connsiteY1218" fmla="*/ 262387 h 787898"/>
                <a:gd name="connsiteX1219" fmla="*/ 539523 w 763857"/>
                <a:gd name="connsiteY1219" fmla="*/ 262387 h 787898"/>
                <a:gd name="connsiteX1220" fmla="*/ 541293 w 763857"/>
                <a:gd name="connsiteY1220" fmla="*/ 263272 h 787898"/>
                <a:gd name="connsiteX1221" fmla="*/ 543063 w 763857"/>
                <a:gd name="connsiteY1221" fmla="*/ 262977 h 787898"/>
                <a:gd name="connsiteX1222" fmla="*/ 544243 w 763857"/>
                <a:gd name="connsiteY1222" fmla="*/ 263419 h 787898"/>
                <a:gd name="connsiteX1223" fmla="*/ 544980 w 763857"/>
                <a:gd name="connsiteY1223" fmla="*/ 263419 h 787898"/>
                <a:gd name="connsiteX1224" fmla="*/ 545275 w 763857"/>
                <a:gd name="connsiteY1224" fmla="*/ 262239 h 787898"/>
                <a:gd name="connsiteX1225" fmla="*/ 544390 w 763857"/>
                <a:gd name="connsiteY1225" fmla="*/ 260764 h 787898"/>
                <a:gd name="connsiteX1226" fmla="*/ 543800 w 763857"/>
                <a:gd name="connsiteY1226" fmla="*/ 259732 h 787898"/>
                <a:gd name="connsiteX1227" fmla="*/ 544537 w 763857"/>
                <a:gd name="connsiteY1227" fmla="*/ 258700 h 787898"/>
                <a:gd name="connsiteX1228" fmla="*/ 546308 w 763857"/>
                <a:gd name="connsiteY1228" fmla="*/ 258700 h 787898"/>
                <a:gd name="connsiteX1229" fmla="*/ 547635 w 763857"/>
                <a:gd name="connsiteY1229" fmla="*/ 259732 h 787898"/>
                <a:gd name="connsiteX1230" fmla="*/ 548520 w 763857"/>
                <a:gd name="connsiteY1230" fmla="*/ 261649 h 787898"/>
                <a:gd name="connsiteX1231" fmla="*/ 548520 w 763857"/>
                <a:gd name="connsiteY1231" fmla="*/ 264599 h 787898"/>
                <a:gd name="connsiteX1232" fmla="*/ 550732 w 763857"/>
                <a:gd name="connsiteY1232" fmla="*/ 267254 h 787898"/>
                <a:gd name="connsiteX1233" fmla="*/ 553387 w 763857"/>
                <a:gd name="connsiteY1233" fmla="*/ 269172 h 787898"/>
                <a:gd name="connsiteX1234" fmla="*/ 555452 w 763857"/>
                <a:gd name="connsiteY1234" fmla="*/ 270056 h 787898"/>
                <a:gd name="connsiteX1235" fmla="*/ 557959 w 763857"/>
                <a:gd name="connsiteY1235" fmla="*/ 270646 h 787898"/>
                <a:gd name="connsiteX1236" fmla="*/ 560172 w 763857"/>
                <a:gd name="connsiteY1236" fmla="*/ 270056 h 787898"/>
                <a:gd name="connsiteX1237" fmla="*/ 561204 w 763857"/>
                <a:gd name="connsiteY1237" fmla="*/ 268139 h 787898"/>
                <a:gd name="connsiteX1238" fmla="*/ 560762 w 763857"/>
                <a:gd name="connsiteY1238" fmla="*/ 266517 h 787898"/>
                <a:gd name="connsiteX1239" fmla="*/ 561057 w 763857"/>
                <a:gd name="connsiteY1239" fmla="*/ 265042 h 787898"/>
                <a:gd name="connsiteX1240" fmla="*/ 561942 w 763857"/>
                <a:gd name="connsiteY1240" fmla="*/ 264157 h 787898"/>
                <a:gd name="connsiteX1241" fmla="*/ 563269 w 763857"/>
                <a:gd name="connsiteY1241" fmla="*/ 264157 h 787898"/>
                <a:gd name="connsiteX1242" fmla="*/ 564302 w 763857"/>
                <a:gd name="connsiteY1242" fmla="*/ 265337 h 787898"/>
                <a:gd name="connsiteX1243" fmla="*/ 567251 w 763857"/>
                <a:gd name="connsiteY1243" fmla="*/ 271679 h 787898"/>
                <a:gd name="connsiteX1244" fmla="*/ 566661 w 763857"/>
                <a:gd name="connsiteY1244" fmla="*/ 274481 h 787898"/>
                <a:gd name="connsiteX1245" fmla="*/ 567251 w 763857"/>
                <a:gd name="connsiteY1245" fmla="*/ 282298 h 787898"/>
                <a:gd name="connsiteX1246" fmla="*/ 566514 w 763857"/>
                <a:gd name="connsiteY1246" fmla="*/ 287460 h 787898"/>
                <a:gd name="connsiteX1247" fmla="*/ 566514 w 763857"/>
                <a:gd name="connsiteY1247" fmla="*/ 288493 h 787898"/>
                <a:gd name="connsiteX1248" fmla="*/ 566956 w 763857"/>
                <a:gd name="connsiteY1248" fmla="*/ 289378 h 787898"/>
                <a:gd name="connsiteX1249" fmla="*/ 567399 w 763857"/>
                <a:gd name="connsiteY1249" fmla="*/ 289673 h 787898"/>
                <a:gd name="connsiteX1250" fmla="*/ 568284 w 763857"/>
                <a:gd name="connsiteY1250" fmla="*/ 289673 h 787898"/>
                <a:gd name="connsiteX1251" fmla="*/ 571823 w 763857"/>
                <a:gd name="connsiteY1251" fmla="*/ 290558 h 787898"/>
                <a:gd name="connsiteX1252" fmla="*/ 574921 w 763857"/>
                <a:gd name="connsiteY1252" fmla="*/ 291590 h 787898"/>
                <a:gd name="connsiteX1253" fmla="*/ 578313 w 763857"/>
                <a:gd name="connsiteY1253" fmla="*/ 292623 h 787898"/>
                <a:gd name="connsiteX1254" fmla="*/ 583181 w 763857"/>
                <a:gd name="connsiteY1254" fmla="*/ 293360 h 787898"/>
                <a:gd name="connsiteX1255" fmla="*/ 586278 w 763857"/>
                <a:gd name="connsiteY1255" fmla="*/ 293065 h 787898"/>
                <a:gd name="connsiteX1256" fmla="*/ 598962 w 763857"/>
                <a:gd name="connsiteY1256" fmla="*/ 293065 h 787898"/>
                <a:gd name="connsiteX1257" fmla="*/ 605599 w 763857"/>
                <a:gd name="connsiteY1257" fmla="*/ 292770 h 787898"/>
                <a:gd name="connsiteX1258" fmla="*/ 608254 w 763857"/>
                <a:gd name="connsiteY1258" fmla="*/ 293508 h 787898"/>
                <a:gd name="connsiteX1259" fmla="*/ 610466 w 763857"/>
                <a:gd name="connsiteY1259" fmla="*/ 293803 h 787898"/>
                <a:gd name="connsiteX1260" fmla="*/ 617841 w 763857"/>
                <a:gd name="connsiteY1260" fmla="*/ 293360 h 787898"/>
                <a:gd name="connsiteX1261" fmla="*/ 625363 w 763857"/>
                <a:gd name="connsiteY1261" fmla="*/ 293065 h 787898"/>
                <a:gd name="connsiteX1262" fmla="*/ 629345 w 763857"/>
                <a:gd name="connsiteY1262" fmla="*/ 294687 h 787898"/>
                <a:gd name="connsiteX1263" fmla="*/ 633770 w 763857"/>
                <a:gd name="connsiteY1263" fmla="*/ 297342 h 787898"/>
                <a:gd name="connsiteX1264" fmla="*/ 636277 w 763857"/>
                <a:gd name="connsiteY1264" fmla="*/ 299260 h 787898"/>
                <a:gd name="connsiteX1265" fmla="*/ 636720 w 763857"/>
                <a:gd name="connsiteY1265" fmla="*/ 300440 h 787898"/>
                <a:gd name="connsiteX1266" fmla="*/ 636425 w 763857"/>
                <a:gd name="connsiteY1266" fmla="*/ 301472 h 787898"/>
                <a:gd name="connsiteX1267" fmla="*/ 635540 w 763857"/>
                <a:gd name="connsiteY1267" fmla="*/ 302062 h 787898"/>
                <a:gd name="connsiteX1268" fmla="*/ 634065 w 763857"/>
                <a:gd name="connsiteY1268" fmla="*/ 302062 h 787898"/>
                <a:gd name="connsiteX1269" fmla="*/ 630525 w 763857"/>
                <a:gd name="connsiteY1269" fmla="*/ 300735 h 787898"/>
                <a:gd name="connsiteX1270" fmla="*/ 629935 w 763857"/>
                <a:gd name="connsiteY1270" fmla="*/ 301177 h 787898"/>
                <a:gd name="connsiteX1271" fmla="*/ 629935 w 763857"/>
                <a:gd name="connsiteY1271" fmla="*/ 304274 h 787898"/>
                <a:gd name="connsiteX1272" fmla="*/ 629198 w 763857"/>
                <a:gd name="connsiteY1272" fmla="*/ 306634 h 787898"/>
                <a:gd name="connsiteX1273" fmla="*/ 627133 w 763857"/>
                <a:gd name="connsiteY1273" fmla="*/ 311944 h 787898"/>
                <a:gd name="connsiteX1274" fmla="*/ 626690 w 763857"/>
                <a:gd name="connsiteY1274" fmla="*/ 314304 h 787898"/>
                <a:gd name="connsiteX1275" fmla="*/ 626248 w 763857"/>
                <a:gd name="connsiteY1275" fmla="*/ 314894 h 787898"/>
                <a:gd name="connsiteX1276" fmla="*/ 625658 w 763857"/>
                <a:gd name="connsiteY1276" fmla="*/ 315189 h 787898"/>
                <a:gd name="connsiteX1277" fmla="*/ 624035 w 763857"/>
                <a:gd name="connsiteY1277" fmla="*/ 315189 h 787898"/>
                <a:gd name="connsiteX1278" fmla="*/ 622708 w 763857"/>
                <a:gd name="connsiteY1278" fmla="*/ 315631 h 787898"/>
                <a:gd name="connsiteX1279" fmla="*/ 622118 w 763857"/>
                <a:gd name="connsiteY1279" fmla="*/ 316516 h 787898"/>
                <a:gd name="connsiteX1280" fmla="*/ 621233 w 763857"/>
                <a:gd name="connsiteY1280" fmla="*/ 318286 h 787898"/>
                <a:gd name="connsiteX1281" fmla="*/ 620643 w 763857"/>
                <a:gd name="connsiteY1281" fmla="*/ 320056 h 787898"/>
                <a:gd name="connsiteX1282" fmla="*/ 619906 w 763857"/>
                <a:gd name="connsiteY1282" fmla="*/ 320646 h 787898"/>
                <a:gd name="connsiteX1283" fmla="*/ 617988 w 763857"/>
                <a:gd name="connsiteY1283" fmla="*/ 319614 h 787898"/>
                <a:gd name="connsiteX1284" fmla="*/ 616809 w 763857"/>
                <a:gd name="connsiteY1284" fmla="*/ 319614 h 787898"/>
                <a:gd name="connsiteX1285" fmla="*/ 615334 w 763857"/>
                <a:gd name="connsiteY1285" fmla="*/ 320203 h 787898"/>
                <a:gd name="connsiteX1286" fmla="*/ 613859 w 763857"/>
                <a:gd name="connsiteY1286" fmla="*/ 321236 h 787898"/>
                <a:gd name="connsiteX1287" fmla="*/ 612826 w 763857"/>
                <a:gd name="connsiteY1287" fmla="*/ 322563 h 787898"/>
                <a:gd name="connsiteX1288" fmla="*/ 611646 w 763857"/>
                <a:gd name="connsiteY1288" fmla="*/ 323006 h 787898"/>
                <a:gd name="connsiteX1289" fmla="*/ 608107 w 763857"/>
                <a:gd name="connsiteY1289" fmla="*/ 322711 h 787898"/>
                <a:gd name="connsiteX1290" fmla="*/ 607369 w 763857"/>
                <a:gd name="connsiteY1290" fmla="*/ 322711 h 787898"/>
                <a:gd name="connsiteX1291" fmla="*/ 606926 w 763857"/>
                <a:gd name="connsiteY1291" fmla="*/ 323743 h 787898"/>
                <a:gd name="connsiteX1292" fmla="*/ 606632 w 763857"/>
                <a:gd name="connsiteY1292" fmla="*/ 324923 h 787898"/>
                <a:gd name="connsiteX1293" fmla="*/ 603977 w 763857"/>
                <a:gd name="connsiteY1293" fmla="*/ 327578 h 787898"/>
                <a:gd name="connsiteX1294" fmla="*/ 602944 w 763857"/>
                <a:gd name="connsiteY1294" fmla="*/ 331855 h 787898"/>
                <a:gd name="connsiteX1295" fmla="*/ 602059 w 763857"/>
                <a:gd name="connsiteY1295" fmla="*/ 334657 h 787898"/>
                <a:gd name="connsiteX1296" fmla="*/ 602059 w 763857"/>
                <a:gd name="connsiteY1296" fmla="*/ 336870 h 787898"/>
                <a:gd name="connsiteX1297" fmla="*/ 604567 w 763857"/>
                <a:gd name="connsiteY1297" fmla="*/ 342622 h 787898"/>
                <a:gd name="connsiteX1298" fmla="*/ 606189 w 763857"/>
                <a:gd name="connsiteY1298" fmla="*/ 349997 h 787898"/>
                <a:gd name="connsiteX1299" fmla="*/ 606779 w 763857"/>
                <a:gd name="connsiteY1299" fmla="*/ 350734 h 787898"/>
                <a:gd name="connsiteX1300" fmla="*/ 607369 w 763857"/>
                <a:gd name="connsiteY1300" fmla="*/ 351029 h 787898"/>
                <a:gd name="connsiteX1301" fmla="*/ 607664 w 763857"/>
                <a:gd name="connsiteY1301" fmla="*/ 351029 h 787898"/>
                <a:gd name="connsiteX1302" fmla="*/ 607664 w 763857"/>
                <a:gd name="connsiteY1302" fmla="*/ 347489 h 787898"/>
                <a:gd name="connsiteX1303" fmla="*/ 608401 w 763857"/>
                <a:gd name="connsiteY1303" fmla="*/ 347047 h 787898"/>
                <a:gd name="connsiteX1304" fmla="*/ 609434 w 763857"/>
                <a:gd name="connsiteY1304" fmla="*/ 347489 h 787898"/>
                <a:gd name="connsiteX1305" fmla="*/ 610319 w 763857"/>
                <a:gd name="connsiteY1305" fmla="*/ 349112 h 787898"/>
                <a:gd name="connsiteX1306" fmla="*/ 611351 w 763857"/>
                <a:gd name="connsiteY1306" fmla="*/ 352062 h 787898"/>
                <a:gd name="connsiteX1307" fmla="*/ 612384 w 763857"/>
                <a:gd name="connsiteY1307" fmla="*/ 353242 h 787898"/>
                <a:gd name="connsiteX1308" fmla="*/ 614153 w 763857"/>
                <a:gd name="connsiteY1308" fmla="*/ 353537 h 787898"/>
                <a:gd name="connsiteX1309" fmla="*/ 616071 w 763857"/>
                <a:gd name="connsiteY1309" fmla="*/ 352799 h 787898"/>
                <a:gd name="connsiteX1310" fmla="*/ 617546 w 763857"/>
                <a:gd name="connsiteY1310" fmla="*/ 351471 h 787898"/>
                <a:gd name="connsiteX1311" fmla="*/ 618136 w 763857"/>
                <a:gd name="connsiteY1311" fmla="*/ 349997 h 787898"/>
                <a:gd name="connsiteX1312" fmla="*/ 617693 w 763857"/>
                <a:gd name="connsiteY1312" fmla="*/ 347194 h 787898"/>
                <a:gd name="connsiteX1313" fmla="*/ 617693 w 763857"/>
                <a:gd name="connsiteY1313" fmla="*/ 345129 h 787898"/>
                <a:gd name="connsiteX1314" fmla="*/ 618578 w 763857"/>
                <a:gd name="connsiteY1314" fmla="*/ 343065 h 787898"/>
                <a:gd name="connsiteX1315" fmla="*/ 621970 w 763857"/>
                <a:gd name="connsiteY1315" fmla="*/ 340115 h 787898"/>
                <a:gd name="connsiteX1316" fmla="*/ 622413 w 763857"/>
                <a:gd name="connsiteY1316" fmla="*/ 339230 h 787898"/>
                <a:gd name="connsiteX1317" fmla="*/ 622413 w 763857"/>
                <a:gd name="connsiteY1317" fmla="*/ 334215 h 787898"/>
                <a:gd name="connsiteX1318" fmla="*/ 623445 w 763857"/>
                <a:gd name="connsiteY1318" fmla="*/ 334215 h 787898"/>
                <a:gd name="connsiteX1319" fmla="*/ 625215 w 763857"/>
                <a:gd name="connsiteY1319" fmla="*/ 334510 h 787898"/>
                <a:gd name="connsiteX1320" fmla="*/ 627428 w 763857"/>
                <a:gd name="connsiteY1320" fmla="*/ 333330 h 787898"/>
                <a:gd name="connsiteX1321" fmla="*/ 628018 w 763857"/>
                <a:gd name="connsiteY1321" fmla="*/ 333330 h 787898"/>
                <a:gd name="connsiteX1322" fmla="*/ 628903 w 763857"/>
                <a:gd name="connsiteY1322" fmla="*/ 334510 h 787898"/>
                <a:gd name="connsiteX1323" fmla="*/ 630378 w 763857"/>
                <a:gd name="connsiteY1323" fmla="*/ 334215 h 787898"/>
                <a:gd name="connsiteX1324" fmla="*/ 631558 w 763857"/>
                <a:gd name="connsiteY1324" fmla="*/ 339525 h 787898"/>
                <a:gd name="connsiteX1325" fmla="*/ 632737 w 763857"/>
                <a:gd name="connsiteY1325" fmla="*/ 344097 h 787898"/>
                <a:gd name="connsiteX1326" fmla="*/ 632737 w 763857"/>
                <a:gd name="connsiteY1326" fmla="*/ 351029 h 787898"/>
                <a:gd name="connsiteX1327" fmla="*/ 633475 w 763857"/>
                <a:gd name="connsiteY1327" fmla="*/ 354864 h 787898"/>
                <a:gd name="connsiteX1328" fmla="*/ 634360 w 763857"/>
                <a:gd name="connsiteY1328" fmla="*/ 355749 h 787898"/>
                <a:gd name="connsiteX1329" fmla="*/ 635392 w 763857"/>
                <a:gd name="connsiteY1329" fmla="*/ 357814 h 787898"/>
                <a:gd name="connsiteX1330" fmla="*/ 636277 w 763857"/>
                <a:gd name="connsiteY1330" fmla="*/ 360174 h 787898"/>
                <a:gd name="connsiteX1331" fmla="*/ 637015 w 763857"/>
                <a:gd name="connsiteY1331" fmla="*/ 361501 h 787898"/>
                <a:gd name="connsiteX1332" fmla="*/ 637457 w 763857"/>
                <a:gd name="connsiteY1332" fmla="*/ 365926 h 787898"/>
                <a:gd name="connsiteX1333" fmla="*/ 638047 w 763857"/>
                <a:gd name="connsiteY1333" fmla="*/ 369023 h 787898"/>
                <a:gd name="connsiteX1334" fmla="*/ 638785 w 763857"/>
                <a:gd name="connsiteY1334" fmla="*/ 378905 h 787898"/>
                <a:gd name="connsiteX1335" fmla="*/ 639079 w 763857"/>
                <a:gd name="connsiteY1335" fmla="*/ 380822 h 787898"/>
                <a:gd name="connsiteX1336" fmla="*/ 640554 w 763857"/>
                <a:gd name="connsiteY1336" fmla="*/ 379937 h 787898"/>
                <a:gd name="connsiteX1337" fmla="*/ 641145 w 763857"/>
                <a:gd name="connsiteY1337" fmla="*/ 378905 h 787898"/>
                <a:gd name="connsiteX1338" fmla="*/ 641735 w 763857"/>
                <a:gd name="connsiteY1338" fmla="*/ 377430 h 787898"/>
                <a:gd name="connsiteX1339" fmla="*/ 642177 w 763857"/>
                <a:gd name="connsiteY1339" fmla="*/ 376693 h 787898"/>
                <a:gd name="connsiteX1340" fmla="*/ 643062 w 763857"/>
                <a:gd name="connsiteY1340" fmla="*/ 376693 h 787898"/>
                <a:gd name="connsiteX1341" fmla="*/ 644389 w 763857"/>
                <a:gd name="connsiteY1341" fmla="*/ 377430 h 787898"/>
                <a:gd name="connsiteX1342" fmla="*/ 646602 w 763857"/>
                <a:gd name="connsiteY1342" fmla="*/ 379937 h 787898"/>
                <a:gd name="connsiteX1343" fmla="*/ 648077 w 763857"/>
                <a:gd name="connsiteY1343" fmla="*/ 380527 h 787898"/>
                <a:gd name="connsiteX1344" fmla="*/ 649552 w 763857"/>
                <a:gd name="connsiteY1344" fmla="*/ 380085 h 787898"/>
                <a:gd name="connsiteX1345" fmla="*/ 651026 w 763857"/>
                <a:gd name="connsiteY1345" fmla="*/ 376250 h 787898"/>
                <a:gd name="connsiteX1346" fmla="*/ 651616 w 763857"/>
                <a:gd name="connsiteY1346" fmla="*/ 375218 h 787898"/>
                <a:gd name="connsiteX1347" fmla="*/ 652354 w 763857"/>
                <a:gd name="connsiteY1347" fmla="*/ 374480 h 787898"/>
                <a:gd name="connsiteX1348" fmla="*/ 653681 w 763857"/>
                <a:gd name="connsiteY1348" fmla="*/ 374480 h 787898"/>
                <a:gd name="connsiteX1349" fmla="*/ 654419 w 763857"/>
                <a:gd name="connsiteY1349" fmla="*/ 373890 h 787898"/>
                <a:gd name="connsiteX1350" fmla="*/ 654713 w 763857"/>
                <a:gd name="connsiteY1350" fmla="*/ 372268 h 787898"/>
                <a:gd name="connsiteX1351" fmla="*/ 654713 w 763857"/>
                <a:gd name="connsiteY1351" fmla="*/ 370351 h 787898"/>
                <a:gd name="connsiteX1352" fmla="*/ 653239 w 763857"/>
                <a:gd name="connsiteY1352" fmla="*/ 365188 h 787898"/>
                <a:gd name="connsiteX1353" fmla="*/ 652796 w 763857"/>
                <a:gd name="connsiteY1353" fmla="*/ 362828 h 787898"/>
                <a:gd name="connsiteX1354" fmla="*/ 652501 w 763857"/>
                <a:gd name="connsiteY1354" fmla="*/ 360468 h 787898"/>
                <a:gd name="connsiteX1355" fmla="*/ 653386 w 763857"/>
                <a:gd name="connsiteY1355" fmla="*/ 358109 h 787898"/>
                <a:gd name="connsiteX1356" fmla="*/ 654713 w 763857"/>
                <a:gd name="connsiteY1356" fmla="*/ 355306 h 787898"/>
                <a:gd name="connsiteX1357" fmla="*/ 654419 w 763857"/>
                <a:gd name="connsiteY1357" fmla="*/ 352799 h 787898"/>
                <a:gd name="connsiteX1358" fmla="*/ 654713 w 763857"/>
                <a:gd name="connsiteY1358" fmla="*/ 351914 h 787898"/>
                <a:gd name="connsiteX1359" fmla="*/ 655746 w 763857"/>
                <a:gd name="connsiteY1359" fmla="*/ 351914 h 787898"/>
                <a:gd name="connsiteX1360" fmla="*/ 657073 w 763857"/>
                <a:gd name="connsiteY1360" fmla="*/ 352357 h 787898"/>
                <a:gd name="connsiteX1361" fmla="*/ 658548 w 763857"/>
                <a:gd name="connsiteY1361" fmla="*/ 351914 h 787898"/>
                <a:gd name="connsiteX1362" fmla="*/ 659581 w 763857"/>
                <a:gd name="connsiteY1362" fmla="*/ 350439 h 787898"/>
                <a:gd name="connsiteX1363" fmla="*/ 660023 w 763857"/>
                <a:gd name="connsiteY1363" fmla="*/ 349112 h 787898"/>
                <a:gd name="connsiteX1364" fmla="*/ 660613 w 763857"/>
                <a:gd name="connsiteY1364" fmla="*/ 343507 h 787898"/>
                <a:gd name="connsiteX1365" fmla="*/ 661056 w 763857"/>
                <a:gd name="connsiteY1365" fmla="*/ 338345 h 787898"/>
                <a:gd name="connsiteX1366" fmla="*/ 661056 w 763857"/>
                <a:gd name="connsiteY1366" fmla="*/ 334068 h 787898"/>
                <a:gd name="connsiteX1367" fmla="*/ 660171 w 763857"/>
                <a:gd name="connsiteY1367" fmla="*/ 331560 h 787898"/>
                <a:gd name="connsiteX1368" fmla="*/ 658401 w 763857"/>
                <a:gd name="connsiteY1368" fmla="*/ 324776 h 787898"/>
                <a:gd name="connsiteX1369" fmla="*/ 658843 w 763857"/>
                <a:gd name="connsiteY1369" fmla="*/ 323596 h 787898"/>
                <a:gd name="connsiteX1370" fmla="*/ 659581 w 763857"/>
                <a:gd name="connsiteY1370" fmla="*/ 323301 h 787898"/>
                <a:gd name="connsiteX1371" fmla="*/ 662088 w 763857"/>
                <a:gd name="connsiteY1371" fmla="*/ 325661 h 787898"/>
                <a:gd name="connsiteX1372" fmla="*/ 663121 w 763857"/>
                <a:gd name="connsiteY1372" fmla="*/ 326103 h 787898"/>
                <a:gd name="connsiteX1373" fmla="*/ 664890 w 763857"/>
                <a:gd name="connsiteY1373" fmla="*/ 325808 h 787898"/>
                <a:gd name="connsiteX1374" fmla="*/ 666661 w 763857"/>
                <a:gd name="connsiteY1374" fmla="*/ 325218 h 787898"/>
                <a:gd name="connsiteX1375" fmla="*/ 667988 w 763857"/>
                <a:gd name="connsiteY1375" fmla="*/ 325218 h 787898"/>
                <a:gd name="connsiteX1376" fmla="*/ 669905 w 763857"/>
                <a:gd name="connsiteY1376" fmla="*/ 325956 h 787898"/>
                <a:gd name="connsiteX1377" fmla="*/ 672560 w 763857"/>
                <a:gd name="connsiteY1377" fmla="*/ 326840 h 787898"/>
                <a:gd name="connsiteX1378" fmla="*/ 676690 w 763857"/>
                <a:gd name="connsiteY1378" fmla="*/ 328020 h 787898"/>
                <a:gd name="connsiteX1379" fmla="*/ 678312 w 763857"/>
                <a:gd name="connsiteY1379" fmla="*/ 328905 h 787898"/>
                <a:gd name="connsiteX1380" fmla="*/ 679640 w 763857"/>
                <a:gd name="connsiteY1380" fmla="*/ 328905 h 787898"/>
                <a:gd name="connsiteX1381" fmla="*/ 680820 w 763857"/>
                <a:gd name="connsiteY1381" fmla="*/ 326103 h 787898"/>
                <a:gd name="connsiteX1382" fmla="*/ 682147 w 763857"/>
                <a:gd name="connsiteY1382" fmla="*/ 322268 h 787898"/>
                <a:gd name="connsiteX1383" fmla="*/ 684065 w 763857"/>
                <a:gd name="connsiteY1383" fmla="*/ 316516 h 787898"/>
                <a:gd name="connsiteX1384" fmla="*/ 686277 w 763857"/>
                <a:gd name="connsiteY1384" fmla="*/ 312386 h 787898"/>
                <a:gd name="connsiteX1385" fmla="*/ 686867 w 763857"/>
                <a:gd name="connsiteY1385" fmla="*/ 311206 h 787898"/>
                <a:gd name="connsiteX1386" fmla="*/ 689374 w 763857"/>
                <a:gd name="connsiteY1386" fmla="*/ 307814 h 787898"/>
                <a:gd name="connsiteX1387" fmla="*/ 691734 w 763857"/>
                <a:gd name="connsiteY1387" fmla="*/ 304274 h 787898"/>
                <a:gd name="connsiteX1388" fmla="*/ 693799 w 763857"/>
                <a:gd name="connsiteY1388" fmla="*/ 299702 h 787898"/>
                <a:gd name="connsiteX1389" fmla="*/ 694979 w 763857"/>
                <a:gd name="connsiteY1389" fmla="*/ 296457 h 787898"/>
                <a:gd name="connsiteX1390" fmla="*/ 694979 w 763857"/>
                <a:gd name="connsiteY1390" fmla="*/ 295130 h 787898"/>
                <a:gd name="connsiteX1391" fmla="*/ 694094 w 763857"/>
                <a:gd name="connsiteY1391" fmla="*/ 293950 h 787898"/>
                <a:gd name="connsiteX1392" fmla="*/ 692472 w 763857"/>
                <a:gd name="connsiteY1392" fmla="*/ 293212 h 787898"/>
                <a:gd name="connsiteX1393" fmla="*/ 691144 w 763857"/>
                <a:gd name="connsiteY1393" fmla="*/ 292475 h 787898"/>
                <a:gd name="connsiteX1394" fmla="*/ 690849 w 763857"/>
                <a:gd name="connsiteY1394" fmla="*/ 291738 h 787898"/>
                <a:gd name="connsiteX1395" fmla="*/ 690849 w 763857"/>
                <a:gd name="connsiteY1395" fmla="*/ 291000 h 787898"/>
                <a:gd name="connsiteX1396" fmla="*/ 691586 w 763857"/>
                <a:gd name="connsiteY1396" fmla="*/ 288935 h 787898"/>
                <a:gd name="connsiteX1397" fmla="*/ 692766 w 763857"/>
                <a:gd name="connsiteY1397" fmla="*/ 286428 h 787898"/>
                <a:gd name="connsiteX1398" fmla="*/ 693946 w 763857"/>
                <a:gd name="connsiteY1398" fmla="*/ 285100 h 787898"/>
                <a:gd name="connsiteX1399" fmla="*/ 697044 w 763857"/>
                <a:gd name="connsiteY1399" fmla="*/ 283478 h 787898"/>
                <a:gd name="connsiteX1400" fmla="*/ 698961 w 763857"/>
                <a:gd name="connsiteY1400" fmla="*/ 281266 h 787898"/>
                <a:gd name="connsiteX1401" fmla="*/ 701174 w 763857"/>
                <a:gd name="connsiteY1401" fmla="*/ 278463 h 787898"/>
                <a:gd name="connsiteX1402" fmla="*/ 702353 w 763857"/>
                <a:gd name="connsiteY1402" fmla="*/ 276546 h 787898"/>
                <a:gd name="connsiteX1403" fmla="*/ 702943 w 763857"/>
                <a:gd name="connsiteY1403" fmla="*/ 272564 h 787898"/>
                <a:gd name="connsiteX1404" fmla="*/ 703681 w 763857"/>
                <a:gd name="connsiteY1404" fmla="*/ 271826 h 787898"/>
                <a:gd name="connsiteX1405" fmla="*/ 705008 w 763857"/>
                <a:gd name="connsiteY1405" fmla="*/ 270499 h 787898"/>
                <a:gd name="connsiteX1406" fmla="*/ 706041 w 763857"/>
                <a:gd name="connsiteY1406" fmla="*/ 269024 h 787898"/>
                <a:gd name="connsiteX1407" fmla="*/ 706041 w 763857"/>
                <a:gd name="connsiteY1407" fmla="*/ 268139 h 787898"/>
                <a:gd name="connsiteX1408" fmla="*/ 705451 w 763857"/>
                <a:gd name="connsiteY1408" fmla="*/ 267549 h 787898"/>
                <a:gd name="connsiteX1409" fmla="*/ 704418 w 763857"/>
                <a:gd name="connsiteY1409" fmla="*/ 264747 h 787898"/>
                <a:gd name="connsiteX1410" fmla="*/ 703976 w 763857"/>
                <a:gd name="connsiteY1410" fmla="*/ 260469 h 787898"/>
                <a:gd name="connsiteX1411" fmla="*/ 704271 w 763857"/>
                <a:gd name="connsiteY1411" fmla="*/ 256930 h 787898"/>
                <a:gd name="connsiteX1412" fmla="*/ 705008 w 763857"/>
                <a:gd name="connsiteY1412" fmla="*/ 255455 h 787898"/>
                <a:gd name="connsiteX1413" fmla="*/ 706041 w 763857"/>
                <a:gd name="connsiteY1413" fmla="*/ 253390 h 787898"/>
                <a:gd name="connsiteX1414" fmla="*/ 707958 w 763857"/>
                <a:gd name="connsiteY1414" fmla="*/ 252210 h 787898"/>
                <a:gd name="connsiteX1415" fmla="*/ 710613 w 763857"/>
                <a:gd name="connsiteY1415" fmla="*/ 251325 h 787898"/>
                <a:gd name="connsiteX1416" fmla="*/ 714743 w 763857"/>
                <a:gd name="connsiteY1416" fmla="*/ 248965 h 787898"/>
                <a:gd name="connsiteX1417" fmla="*/ 721970 w 763857"/>
                <a:gd name="connsiteY1417" fmla="*/ 243508 h 787898"/>
                <a:gd name="connsiteX1418" fmla="*/ 724625 w 763857"/>
                <a:gd name="connsiteY1418" fmla="*/ 241738 h 787898"/>
                <a:gd name="connsiteX1419" fmla="*/ 726394 w 763857"/>
                <a:gd name="connsiteY1419" fmla="*/ 240853 h 787898"/>
                <a:gd name="connsiteX1420" fmla="*/ 728164 w 763857"/>
                <a:gd name="connsiteY1420" fmla="*/ 238641 h 787898"/>
                <a:gd name="connsiteX1421" fmla="*/ 730524 w 763857"/>
                <a:gd name="connsiteY1421" fmla="*/ 236133 h 787898"/>
                <a:gd name="connsiteX1422" fmla="*/ 733917 w 763857"/>
                <a:gd name="connsiteY1422" fmla="*/ 234953 h 787898"/>
                <a:gd name="connsiteX1423" fmla="*/ 736129 w 763857"/>
                <a:gd name="connsiteY1423" fmla="*/ 234511 h 787898"/>
                <a:gd name="connsiteX1424" fmla="*/ 746306 w 763857"/>
                <a:gd name="connsiteY1424" fmla="*/ 232741 h 787898"/>
                <a:gd name="connsiteX1425" fmla="*/ 748076 w 763857"/>
                <a:gd name="connsiteY1425" fmla="*/ 232741 h 787898"/>
                <a:gd name="connsiteX1426" fmla="*/ 749846 w 763857"/>
                <a:gd name="connsiteY1426" fmla="*/ 233921 h 787898"/>
                <a:gd name="connsiteX1427" fmla="*/ 752058 w 763857"/>
                <a:gd name="connsiteY1427" fmla="*/ 237166 h 787898"/>
                <a:gd name="connsiteX1428" fmla="*/ 753975 w 763857"/>
                <a:gd name="connsiteY1428" fmla="*/ 238346 h 787898"/>
                <a:gd name="connsiteX1429" fmla="*/ 756188 w 763857"/>
                <a:gd name="connsiteY1429" fmla="*/ 239231 h 787898"/>
                <a:gd name="connsiteX1430" fmla="*/ 757810 w 763857"/>
                <a:gd name="connsiteY1430" fmla="*/ 238788 h 787898"/>
                <a:gd name="connsiteX1431" fmla="*/ 757810 w 763857"/>
                <a:gd name="connsiteY1431" fmla="*/ 237461 h 787898"/>
                <a:gd name="connsiteX1432" fmla="*/ 752648 w 763857"/>
                <a:gd name="connsiteY1432" fmla="*/ 229791 h 787898"/>
                <a:gd name="connsiteX1433" fmla="*/ 752205 w 763857"/>
                <a:gd name="connsiteY1433" fmla="*/ 227726 h 787898"/>
                <a:gd name="connsiteX1434" fmla="*/ 752205 w 763857"/>
                <a:gd name="connsiteY1434" fmla="*/ 225661 h 787898"/>
                <a:gd name="connsiteX1435" fmla="*/ 752648 w 763857"/>
                <a:gd name="connsiteY1435" fmla="*/ 224039 h 787898"/>
                <a:gd name="connsiteX1436" fmla="*/ 754270 w 763857"/>
                <a:gd name="connsiteY1436" fmla="*/ 222564 h 787898"/>
                <a:gd name="connsiteX1437" fmla="*/ 756483 w 763857"/>
                <a:gd name="connsiteY1437" fmla="*/ 220794 h 787898"/>
                <a:gd name="connsiteX1438" fmla="*/ 759285 w 763857"/>
                <a:gd name="connsiteY1438" fmla="*/ 218582 h 787898"/>
                <a:gd name="connsiteX1439" fmla="*/ 761055 w 763857"/>
                <a:gd name="connsiteY1439" fmla="*/ 217107 h 787898"/>
                <a:gd name="connsiteX1440" fmla="*/ 763120 w 763857"/>
                <a:gd name="connsiteY1440" fmla="*/ 216664 h 787898"/>
                <a:gd name="connsiteX1441" fmla="*/ 763857 w 763857"/>
                <a:gd name="connsiteY1441" fmla="*/ 215780 h 787898"/>
                <a:gd name="connsiteX1442" fmla="*/ 763857 w 763857"/>
                <a:gd name="connsiteY1442" fmla="*/ 213125 h 787898"/>
                <a:gd name="connsiteX1443" fmla="*/ 666808 w 763857"/>
                <a:gd name="connsiteY1443" fmla="*/ 770642 h 787898"/>
                <a:gd name="connsiteX1444" fmla="*/ 665775 w 763857"/>
                <a:gd name="connsiteY1444" fmla="*/ 771379 h 787898"/>
                <a:gd name="connsiteX1445" fmla="*/ 664743 w 763857"/>
                <a:gd name="connsiteY1445" fmla="*/ 771969 h 787898"/>
                <a:gd name="connsiteX1446" fmla="*/ 664301 w 763857"/>
                <a:gd name="connsiteY1446" fmla="*/ 773002 h 787898"/>
                <a:gd name="connsiteX1447" fmla="*/ 665333 w 763857"/>
                <a:gd name="connsiteY1447" fmla="*/ 774477 h 787898"/>
                <a:gd name="connsiteX1448" fmla="*/ 667840 w 763857"/>
                <a:gd name="connsiteY1448" fmla="*/ 771969 h 787898"/>
                <a:gd name="connsiteX1449" fmla="*/ 666808 w 763857"/>
                <a:gd name="connsiteY1449" fmla="*/ 770494 h 787898"/>
                <a:gd name="connsiteX1450" fmla="*/ 648667 w 763857"/>
                <a:gd name="connsiteY1450" fmla="*/ 649551 h 787898"/>
                <a:gd name="connsiteX1451" fmla="*/ 647634 w 763857"/>
                <a:gd name="connsiteY1451" fmla="*/ 650289 h 787898"/>
                <a:gd name="connsiteX1452" fmla="*/ 648371 w 763857"/>
                <a:gd name="connsiteY1452" fmla="*/ 651469 h 787898"/>
                <a:gd name="connsiteX1453" fmla="*/ 650437 w 763857"/>
                <a:gd name="connsiteY1453" fmla="*/ 653091 h 787898"/>
                <a:gd name="connsiteX1454" fmla="*/ 649256 w 763857"/>
                <a:gd name="connsiteY1454" fmla="*/ 649404 h 787898"/>
                <a:gd name="connsiteX1455" fmla="*/ 648667 w 763857"/>
                <a:gd name="connsiteY1455" fmla="*/ 649404 h 787898"/>
                <a:gd name="connsiteX1456" fmla="*/ 651321 w 763857"/>
                <a:gd name="connsiteY1456" fmla="*/ 746306 h 787898"/>
                <a:gd name="connsiteX1457" fmla="*/ 650879 w 763857"/>
                <a:gd name="connsiteY1457" fmla="*/ 746896 h 787898"/>
                <a:gd name="connsiteX1458" fmla="*/ 650584 w 763857"/>
                <a:gd name="connsiteY1458" fmla="*/ 748223 h 787898"/>
                <a:gd name="connsiteX1459" fmla="*/ 651912 w 763857"/>
                <a:gd name="connsiteY1459" fmla="*/ 749698 h 787898"/>
                <a:gd name="connsiteX1460" fmla="*/ 653386 w 763857"/>
                <a:gd name="connsiteY1460" fmla="*/ 749698 h 787898"/>
                <a:gd name="connsiteX1461" fmla="*/ 652649 w 763857"/>
                <a:gd name="connsiteY1461" fmla="*/ 748961 h 787898"/>
                <a:gd name="connsiteX1462" fmla="*/ 651469 w 763857"/>
                <a:gd name="connsiteY1462" fmla="*/ 746306 h 787898"/>
                <a:gd name="connsiteX1463" fmla="*/ 658548 w 763857"/>
                <a:gd name="connsiteY1463" fmla="*/ 755008 h 787898"/>
                <a:gd name="connsiteX1464" fmla="*/ 657516 w 763857"/>
                <a:gd name="connsiteY1464" fmla="*/ 755303 h 787898"/>
                <a:gd name="connsiteX1465" fmla="*/ 656926 w 763857"/>
                <a:gd name="connsiteY1465" fmla="*/ 756483 h 787898"/>
                <a:gd name="connsiteX1466" fmla="*/ 657811 w 763857"/>
                <a:gd name="connsiteY1466" fmla="*/ 757663 h 787898"/>
                <a:gd name="connsiteX1467" fmla="*/ 658401 w 763857"/>
                <a:gd name="connsiteY1467" fmla="*/ 758843 h 787898"/>
                <a:gd name="connsiteX1468" fmla="*/ 660466 w 763857"/>
                <a:gd name="connsiteY1468" fmla="*/ 758843 h 787898"/>
                <a:gd name="connsiteX1469" fmla="*/ 660466 w 763857"/>
                <a:gd name="connsiteY1469" fmla="*/ 758252 h 787898"/>
                <a:gd name="connsiteX1470" fmla="*/ 660171 w 763857"/>
                <a:gd name="connsiteY1470" fmla="*/ 756925 h 787898"/>
                <a:gd name="connsiteX1471" fmla="*/ 658696 w 763857"/>
                <a:gd name="connsiteY1471" fmla="*/ 755155 h 787898"/>
                <a:gd name="connsiteX1472" fmla="*/ 662678 w 763857"/>
                <a:gd name="connsiteY1472" fmla="*/ 749846 h 787898"/>
                <a:gd name="connsiteX1473" fmla="*/ 661646 w 763857"/>
                <a:gd name="connsiteY1473" fmla="*/ 749550 h 787898"/>
                <a:gd name="connsiteX1474" fmla="*/ 660613 w 763857"/>
                <a:gd name="connsiteY1474" fmla="*/ 750878 h 787898"/>
                <a:gd name="connsiteX1475" fmla="*/ 660613 w 763857"/>
                <a:gd name="connsiteY1475" fmla="*/ 752500 h 787898"/>
                <a:gd name="connsiteX1476" fmla="*/ 660908 w 763857"/>
                <a:gd name="connsiteY1476" fmla="*/ 753385 h 787898"/>
                <a:gd name="connsiteX1477" fmla="*/ 660908 w 763857"/>
                <a:gd name="connsiteY1477" fmla="*/ 753975 h 787898"/>
                <a:gd name="connsiteX1478" fmla="*/ 661203 w 763857"/>
                <a:gd name="connsiteY1478" fmla="*/ 754713 h 787898"/>
                <a:gd name="connsiteX1479" fmla="*/ 661498 w 763857"/>
                <a:gd name="connsiteY1479" fmla="*/ 754713 h 787898"/>
                <a:gd name="connsiteX1480" fmla="*/ 662678 w 763857"/>
                <a:gd name="connsiteY1480" fmla="*/ 753828 h 787898"/>
                <a:gd name="connsiteX1481" fmla="*/ 662088 w 763857"/>
                <a:gd name="connsiteY1481" fmla="*/ 751173 h 787898"/>
                <a:gd name="connsiteX1482" fmla="*/ 662678 w 763857"/>
                <a:gd name="connsiteY1482" fmla="*/ 749698 h 787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Lst>
              <a:rect l="l" t="t" r="r" b="b"/>
              <a:pathLst>
                <a:path w="763857" h="787898">
                  <a:moveTo>
                    <a:pt x="642324" y="722855"/>
                  </a:moveTo>
                  <a:lnTo>
                    <a:pt x="641735" y="723150"/>
                  </a:lnTo>
                  <a:lnTo>
                    <a:pt x="641145" y="723887"/>
                  </a:lnTo>
                  <a:lnTo>
                    <a:pt x="641145" y="724919"/>
                  </a:lnTo>
                  <a:lnTo>
                    <a:pt x="641882" y="725804"/>
                  </a:lnTo>
                  <a:lnTo>
                    <a:pt x="643062" y="725804"/>
                  </a:lnTo>
                  <a:lnTo>
                    <a:pt x="643652" y="724624"/>
                  </a:lnTo>
                  <a:lnTo>
                    <a:pt x="643062" y="722855"/>
                  </a:lnTo>
                  <a:lnTo>
                    <a:pt x="642472" y="722855"/>
                  </a:lnTo>
                  <a:close/>
                  <a:moveTo>
                    <a:pt x="640407" y="664596"/>
                  </a:moveTo>
                  <a:lnTo>
                    <a:pt x="639079" y="663416"/>
                  </a:lnTo>
                  <a:lnTo>
                    <a:pt x="639079" y="665628"/>
                  </a:lnTo>
                  <a:lnTo>
                    <a:pt x="637900" y="666660"/>
                  </a:lnTo>
                  <a:lnTo>
                    <a:pt x="639227" y="667250"/>
                  </a:lnTo>
                  <a:lnTo>
                    <a:pt x="640554" y="666660"/>
                  </a:lnTo>
                  <a:lnTo>
                    <a:pt x="640554" y="664448"/>
                  </a:lnTo>
                  <a:close/>
                  <a:moveTo>
                    <a:pt x="648224" y="636277"/>
                  </a:moveTo>
                  <a:lnTo>
                    <a:pt x="647634" y="628018"/>
                  </a:lnTo>
                  <a:lnTo>
                    <a:pt x="645569" y="625658"/>
                  </a:lnTo>
                  <a:lnTo>
                    <a:pt x="646159" y="624773"/>
                  </a:lnTo>
                  <a:lnTo>
                    <a:pt x="647192" y="622413"/>
                  </a:lnTo>
                  <a:lnTo>
                    <a:pt x="648519" y="621676"/>
                  </a:lnTo>
                  <a:lnTo>
                    <a:pt x="649552" y="619906"/>
                  </a:lnTo>
                  <a:lnTo>
                    <a:pt x="650141" y="618136"/>
                  </a:lnTo>
                  <a:lnTo>
                    <a:pt x="650141" y="617398"/>
                  </a:lnTo>
                  <a:lnTo>
                    <a:pt x="648814" y="615186"/>
                  </a:lnTo>
                  <a:lnTo>
                    <a:pt x="650437" y="613416"/>
                  </a:lnTo>
                  <a:lnTo>
                    <a:pt x="650141" y="612531"/>
                  </a:lnTo>
                  <a:lnTo>
                    <a:pt x="650141" y="609581"/>
                  </a:lnTo>
                  <a:lnTo>
                    <a:pt x="649109" y="609581"/>
                  </a:lnTo>
                  <a:lnTo>
                    <a:pt x="646307" y="611204"/>
                  </a:lnTo>
                  <a:lnTo>
                    <a:pt x="644537" y="614596"/>
                  </a:lnTo>
                  <a:lnTo>
                    <a:pt x="644537" y="617988"/>
                  </a:lnTo>
                  <a:lnTo>
                    <a:pt x="643209" y="623003"/>
                  </a:lnTo>
                  <a:lnTo>
                    <a:pt x="643799" y="624036"/>
                  </a:lnTo>
                  <a:lnTo>
                    <a:pt x="643209" y="627280"/>
                  </a:lnTo>
                  <a:lnTo>
                    <a:pt x="641735" y="628755"/>
                  </a:lnTo>
                  <a:lnTo>
                    <a:pt x="641439" y="629788"/>
                  </a:lnTo>
                  <a:lnTo>
                    <a:pt x="641882" y="632737"/>
                  </a:lnTo>
                  <a:lnTo>
                    <a:pt x="641145" y="634212"/>
                  </a:lnTo>
                  <a:lnTo>
                    <a:pt x="640850" y="636130"/>
                  </a:lnTo>
                  <a:lnTo>
                    <a:pt x="640850" y="640997"/>
                  </a:lnTo>
                  <a:lnTo>
                    <a:pt x="641145" y="641587"/>
                  </a:lnTo>
                  <a:lnTo>
                    <a:pt x="642324" y="642472"/>
                  </a:lnTo>
                  <a:lnTo>
                    <a:pt x="642620" y="644537"/>
                  </a:lnTo>
                  <a:lnTo>
                    <a:pt x="642177" y="644832"/>
                  </a:lnTo>
                  <a:lnTo>
                    <a:pt x="640260" y="644832"/>
                  </a:lnTo>
                  <a:lnTo>
                    <a:pt x="639817" y="645422"/>
                  </a:lnTo>
                  <a:lnTo>
                    <a:pt x="638932" y="647487"/>
                  </a:lnTo>
                  <a:lnTo>
                    <a:pt x="638637" y="650141"/>
                  </a:lnTo>
                  <a:lnTo>
                    <a:pt x="638047" y="651764"/>
                  </a:lnTo>
                  <a:lnTo>
                    <a:pt x="637015" y="652206"/>
                  </a:lnTo>
                  <a:lnTo>
                    <a:pt x="636130" y="653681"/>
                  </a:lnTo>
                  <a:lnTo>
                    <a:pt x="636867" y="654714"/>
                  </a:lnTo>
                  <a:lnTo>
                    <a:pt x="637310" y="657811"/>
                  </a:lnTo>
                  <a:lnTo>
                    <a:pt x="639670" y="662531"/>
                  </a:lnTo>
                  <a:lnTo>
                    <a:pt x="640554" y="663268"/>
                  </a:lnTo>
                  <a:lnTo>
                    <a:pt x="641145" y="662678"/>
                  </a:lnTo>
                  <a:lnTo>
                    <a:pt x="642177" y="660023"/>
                  </a:lnTo>
                  <a:lnTo>
                    <a:pt x="642177" y="656779"/>
                  </a:lnTo>
                  <a:lnTo>
                    <a:pt x="643062" y="653829"/>
                  </a:lnTo>
                  <a:lnTo>
                    <a:pt x="643062" y="652649"/>
                  </a:lnTo>
                  <a:lnTo>
                    <a:pt x="642177" y="652059"/>
                  </a:lnTo>
                  <a:lnTo>
                    <a:pt x="641735" y="650731"/>
                  </a:lnTo>
                  <a:lnTo>
                    <a:pt x="642767" y="649699"/>
                  </a:lnTo>
                  <a:lnTo>
                    <a:pt x="643062" y="648519"/>
                  </a:lnTo>
                  <a:lnTo>
                    <a:pt x="644832" y="645864"/>
                  </a:lnTo>
                  <a:lnTo>
                    <a:pt x="645127" y="644684"/>
                  </a:lnTo>
                  <a:lnTo>
                    <a:pt x="644684" y="639227"/>
                  </a:lnTo>
                  <a:lnTo>
                    <a:pt x="646454" y="638785"/>
                  </a:lnTo>
                  <a:lnTo>
                    <a:pt x="647929" y="636572"/>
                  </a:lnTo>
                  <a:close/>
                  <a:moveTo>
                    <a:pt x="127875" y="747338"/>
                  </a:moveTo>
                  <a:lnTo>
                    <a:pt x="127432" y="748223"/>
                  </a:lnTo>
                  <a:lnTo>
                    <a:pt x="126990" y="748518"/>
                  </a:lnTo>
                  <a:lnTo>
                    <a:pt x="126695" y="748223"/>
                  </a:lnTo>
                  <a:lnTo>
                    <a:pt x="126695" y="748813"/>
                  </a:lnTo>
                  <a:lnTo>
                    <a:pt x="127432" y="748813"/>
                  </a:lnTo>
                  <a:lnTo>
                    <a:pt x="127727" y="748371"/>
                  </a:lnTo>
                  <a:lnTo>
                    <a:pt x="128022" y="747781"/>
                  </a:lnTo>
                  <a:lnTo>
                    <a:pt x="128022" y="747338"/>
                  </a:lnTo>
                  <a:lnTo>
                    <a:pt x="128022" y="747338"/>
                  </a:lnTo>
                  <a:close/>
                  <a:moveTo>
                    <a:pt x="641439" y="625510"/>
                  </a:moveTo>
                  <a:lnTo>
                    <a:pt x="640850" y="625215"/>
                  </a:lnTo>
                  <a:lnTo>
                    <a:pt x="640407" y="625215"/>
                  </a:lnTo>
                  <a:lnTo>
                    <a:pt x="639964" y="625805"/>
                  </a:lnTo>
                  <a:lnTo>
                    <a:pt x="639964" y="629493"/>
                  </a:lnTo>
                  <a:lnTo>
                    <a:pt x="640997" y="627723"/>
                  </a:lnTo>
                  <a:lnTo>
                    <a:pt x="641292" y="625510"/>
                  </a:lnTo>
                  <a:close/>
                  <a:moveTo>
                    <a:pt x="635687" y="679492"/>
                  </a:moveTo>
                  <a:lnTo>
                    <a:pt x="634065" y="680377"/>
                  </a:lnTo>
                  <a:lnTo>
                    <a:pt x="632000" y="682295"/>
                  </a:lnTo>
                  <a:lnTo>
                    <a:pt x="631558" y="683474"/>
                  </a:lnTo>
                  <a:lnTo>
                    <a:pt x="632147" y="686129"/>
                  </a:lnTo>
                  <a:lnTo>
                    <a:pt x="632147" y="688784"/>
                  </a:lnTo>
                  <a:lnTo>
                    <a:pt x="634655" y="689522"/>
                  </a:lnTo>
                  <a:lnTo>
                    <a:pt x="635392" y="688637"/>
                  </a:lnTo>
                  <a:lnTo>
                    <a:pt x="637310" y="684654"/>
                  </a:lnTo>
                  <a:lnTo>
                    <a:pt x="636720" y="682147"/>
                  </a:lnTo>
                  <a:lnTo>
                    <a:pt x="635540" y="679640"/>
                  </a:lnTo>
                  <a:close/>
                  <a:moveTo>
                    <a:pt x="120205" y="670348"/>
                  </a:moveTo>
                  <a:lnTo>
                    <a:pt x="119910" y="671085"/>
                  </a:lnTo>
                  <a:lnTo>
                    <a:pt x="119910" y="671528"/>
                  </a:lnTo>
                  <a:lnTo>
                    <a:pt x="120058" y="671528"/>
                  </a:lnTo>
                  <a:lnTo>
                    <a:pt x="120058" y="670938"/>
                  </a:lnTo>
                  <a:lnTo>
                    <a:pt x="120353" y="670200"/>
                  </a:lnTo>
                  <a:lnTo>
                    <a:pt x="120353" y="669758"/>
                  </a:lnTo>
                  <a:lnTo>
                    <a:pt x="120353" y="669758"/>
                  </a:lnTo>
                  <a:lnTo>
                    <a:pt x="120058" y="670200"/>
                  </a:lnTo>
                  <a:close/>
                  <a:moveTo>
                    <a:pt x="670053" y="775214"/>
                  </a:moveTo>
                  <a:lnTo>
                    <a:pt x="666513" y="776541"/>
                  </a:lnTo>
                  <a:lnTo>
                    <a:pt x="665775" y="777721"/>
                  </a:lnTo>
                  <a:lnTo>
                    <a:pt x="665775" y="780819"/>
                  </a:lnTo>
                  <a:lnTo>
                    <a:pt x="667103" y="781261"/>
                  </a:lnTo>
                  <a:lnTo>
                    <a:pt x="670200" y="787898"/>
                  </a:lnTo>
                  <a:lnTo>
                    <a:pt x="671823" y="785686"/>
                  </a:lnTo>
                  <a:lnTo>
                    <a:pt x="672855" y="781999"/>
                  </a:lnTo>
                  <a:lnTo>
                    <a:pt x="670938" y="775952"/>
                  </a:lnTo>
                  <a:lnTo>
                    <a:pt x="670053" y="775214"/>
                  </a:lnTo>
                  <a:close/>
                  <a:moveTo>
                    <a:pt x="761940" y="215927"/>
                  </a:moveTo>
                  <a:lnTo>
                    <a:pt x="761055" y="214305"/>
                  </a:lnTo>
                  <a:lnTo>
                    <a:pt x="761055" y="212387"/>
                  </a:lnTo>
                  <a:lnTo>
                    <a:pt x="761497" y="210618"/>
                  </a:lnTo>
                  <a:lnTo>
                    <a:pt x="760613" y="210027"/>
                  </a:lnTo>
                  <a:lnTo>
                    <a:pt x="756778" y="207078"/>
                  </a:lnTo>
                  <a:lnTo>
                    <a:pt x="755008" y="206340"/>
                  </a:lnTo>
                  <a:lnTo>
                    <a:pt x="752500" y="207225"/>
                  </a:lnTo>
                  <a:lnTo>
                    <a:pt x="748666" y="206488"/>
                  </a:lnTo>
                  <a:lnTo>
                    <a:pt x="747191" y="206488"/>
                  </a:lnTo>
                  <a:lnTo>
                    <a:pt x="743946" y="203980"/>
                  </a:lnTo>
                  <a:lnTo>
                    <a:pt x="742619" y="203685"/>
                  </a:lnTo>
                  <a:lnTo>
                    <a:pt x="738046" y="205160"/>
                  </a:lnTo>
                  <a:lnTo>
                    <a:pt x="737014" y="206193"/>
                  </a:lnTo>
                  <a:lnTo>
                    <a:pt x="736424" y="206193"/>
                  </a:lnTo>
                  <a:lnTo>
                    <a:pt x="735244" y="205603"/>
                  </a:lnTo>
                  <a:lnTo>
                    <a:pt x="734211" y="204865"/>
                  </a:lnTo>
                  <a:lnTo>
                    <a:pt x="734211" y="204423"/>
                  </a:lnTo>
                  <a:lnTo>
                    <a:pt x="735391" y="203243"/>
                  </a:lnTo>
                  <a:lnTo>
                    <a:pt x="735391" y="201621"/>
                  </a:lnTo>
                  <a:lnTo>
                    <a:pt x="737161" y="199261"/>
                  </a:lnTo>
                  <a:lnTo>
                    <a:pt x="742028" y="194836"/>
                  </a:lnTo>
                  <a:lnTo>
                    <a:pt x="741291" y="192918"/>
                  </a:lnTo>
                  <a:lnTo>
                    <a:pt x="739374" y="189231"/>
                  </a:lnTo>
                  <a:lnTo>
                    <a:pt x="739078" y="187461"/>
                  </a:lnTo>
                  <a:lnTo>
                    <a:pt x="738194" y="186724"/>
                  </a:lnTo>
                  <a:lnTo>
                    <a:pt x="735834" y="187314"/>
                  </a:lnTo>
                  <a:lnTo>
                    <a:pt x="730967" y="190706"/>
                  </a:lnTo>
                  <a:lnTo>
                    <a:pt x="730377" y="190411"/>
                  </a:lnTo>
                  <a:lnTo>
                    <a:pt x="730377" y="189231"/>
                  </a:lnTo>
                  <a:lnTo>
                    <a:pt x="729934" y="185839"/>
                  </a:lnTo>
                  <a:lnTo>
                    <a:pt x="731409" y="184807"/>
                  </a:lnTo>
                  <a:lnTo>
                    <a:pt x="733769" y="183627"/>
                  </a:lnTo>
                  <a:lnTo>
                    <a:pt x="735539" y="182299"/>
                  </a:lnTo>
                  <a:lnTo>
                    <a:pt x="735981" y="181119"/>
                  </a:lnTo>
                  <a:lnTo>
                    <a:pt x="735539" y="180824"/>
                  </a:lnTo>
                  <a:lnTo>
                    <a:pt x="732884" y="181267"/>
                  </a:lnTo>
                  <a:lnTo>
                    <a:pt x="731852" y="180529"/>
                  </a:lnTo>
                  <a:lnTo>
                    <a:pt x="730082" y="177432"/>
                  </a:lnTo>
                  <a:lnTo>
                    <a:pt x="728754" y="176252"/>
                  </a:lnTo>
                  <a:lnTo>
                    <a:pt x="727574" y="175662"/>
                  </a:lnTo>
                  <a:lnTo>
                    <a:pt x="723592" y="177284"/>
                  </a:lnTo>
                  <a:lnTo>
                    <a:pt x="719020" y="179497"/>
                  </a:lnTo>
                  <a:lnTo>
                    <a:pt x="714005" y="182594"/>
                  </a:lnTo>
                  <a:lnTo>
                    <a:pt x="714005" y="184216"/>
                  </a:lnTo>
                  <a:lnTo>
                    <a:pt x="713415" y="184659"/>
                  </a:lnTo>
                  <a:lnTo>
                    <a:pt x="712383" y="185691"/>
                  </a:lnTo>
                  <a:lnTo>
                    <a:pt x="711498" y="187019"/>
                  </a:lnTo>
                  <a:lnTo>
                    <a:pt x="710760" y="187461"/>
                  </a:lnTo>
                  <a:lnTo>
                    <a:pt x="709876" y="187461"/>
                  </a:lnTo>
                  <a:lnTo>
                    <a:pt x="707958" y="187166"/>
                  </a:lnTo>
                  <a:lnTo>
                    <a:pt x="704418" y="185691"/>
                  </a:lnTo>
                  <a:lnTo>
                    <a:pt x="700583" y="184364"/>
                  </a:lnTo>
                  <a:lnTo>
                    <a:pt x="699699" y="184364"/>
                  </a:lnTo>
                  <a:lnTo>
                    <a:pt x="694536" y="183627"/>
                  </a:lnTo>
                  <a:lnTo>
                    <a:pt x="694536" y="182889"/>
                  </a:lnTo>
                  <a:lnTo>
                    <a:pt x="693651" y="181414"/>
                  </a:lnTo>
                  <a:lnTo>
                    <a:pt x="692176" y="180087"/>
                  </a:lnTo>
                  <a:lnTo>
                    <a:pt x="690701" y="179644"/>
                  </a:lnTo>
                  <a:lnTo>
                    <a:pt x="686719" y="182299"/>
                  </a:lnTo>
                  <a:lnTo>
                    <a:pt x="682147" y="184364"/>
                  </a:lnTo>
                  <a:lnTo>
                    <a:pt x="679492" y="186724"/>
                  </a:lnTo>
                  <a:lnTo>
                    <a:pt x="677280" y="189084"/>
                  </a:lnTo>
                  <a:lnTo>
                    <a:pt x="674773" y="189526"/>
                  </a:lnTo>
                  <a:lnTo>
                    <a:pt x="674773" y="191001"/>
                  </a:lnTo>
                  <a:lnTo>
                    <a:pt x="673592" y="192329"/>
                  </a:lnTo>
                  <a:lnTo>
                    <a:pt x="671675" y="193951"/>
                  </a:lnTo>
                  <a:lnTo>
                    <a:pt x="667988" y="196016"/>
                  </a:lnTo>
                  <a:lnTo>
                    <a:pt x="665480" y="197196"/>
                  </a:lnTo>
                  <a:lnTo>
                    <a:pt x="657516" y="198228"/>
                  </a:lnTo>
                  <a:lnTo>
                    <a:pt x="654713" y="198966"/>
                  </a:lnTo>
                  <a:lnTo>
                    <a:pt x="653534" y="199998"/>
                  </a:lnTo>
                  <a:lnTo>
                    <a:pt x="652206" y="202800"/>
                  </a:lnTo>
                  <a:lnTo>
                    <a:pt x="651174" y="205308"/>
                  </a:lnTo>
                  <a:lnTo>
                    <a:pt x="648962" y="207373"/>
                  </a:lnTo>
                  <a:lnTo>
                    <a:pt x="644979" y="210175"/>
                  </a:lnTo>
                  <a:lnTo>
                    <a:pt x="640260" y="212387"/>
                  </a:lnTo>
                  <a:lnTo>
                    <a:pt x="638932" y="213862"/>
                  </a:lnTo>
                  <a:lnTo>
                    <a:pt x="638637" y="214747"/>
                  </a:lnTo>
                  <a:lnTo>
                    <a:pt x="639227" y="215042"/>
                  </a:lnTo>
                  <a:lnTo>
                    <a:pt x="639817" y="215780"/>
                  </a:lnTo>
                  <a:lnTo>
                    <a:pt x="639817" y="216812"/>
                  </a:lnTo>
                  <a:lnTo>
                    <a:pt x="639227" y="217992"/>
                  </a:lnTo>
                  <a:lnTo>
                    <a:pt x="636130" y="219909"/>
                  </a:lnTo>
                  <a:lnTo>
                    <a:pt x="634360" y="220794"/>
                  </a:lnTo>
                  <a:lnTo>
                    <a:pt x="632590" y="221384"/>
                  </a:lnTo>
                  <a:lnTo>
                    <a:pt x="628755" y="221384"/>
                  </a:lnTo>
                  <a:lnTo>
                    <a:pt x="628313" y="220942"/>
                  </a:lnTo>
                  <a:lnTo>
                    <a:pt x="627575" y="221384"/>
                  </a:lnTo>
                  <a:lnTo>
                    <a:pt x="625953" y="221827"/>
                  </a:lnTo>
                  <a:lnTo>
                    <a:pt x="624478" y="221827"/>
                  </a:lnTo>
                  <a:lnTo>
                    <a:pt x="621233" y="224187"/>
                  </a:lnTo>
                  <a:lnTo>
                    <a:pt x="619463" y="224187"/>
                  </a:lnTo>
                  <a:lnTo>
                    <a:pt x="617251" y="223744"/>
                  </a:lnTo>
                  <a:lnTo>
                    <a:pt x="614301" y="223302"/>
                  </a:lnTo>
                  <a:lnTo>
                    <a:pt x="612236" y="223302"/>
                  </a:lnTo>
                  <a:lnTo>
                    <a:pt x="612236" y="223892"/>
                  </a:lnTo>
                  <a:lnTo>
                    <a:pt x="611351" y="225514"/>
                  </a:lnTo>
                  <a:lnTo>
                    <a:pt x="610909" y="227284"/>
                  </a:lnTo>
                  <a:lnTo>
                    <a:pt x="611351" y="228759"/>
                  </a:lnTo>
                  <a:lnTo>
                    <a:pt x="612974" y="230529"/>
                  </a:lnTo>
                  <a:lnTo>
                    <a:pt x="615186" y="232004"/>
                  </a:lnTo>
                  <a:lnTo>
                    <a:pt x="617988" y="232004"/>
                  </a:lnTo>
                  <a:lnTo>
                    <a:pt x="620643" y="231561"/>
                  </a:lnTo>
                  <a:lnTo>
                    <a:pt x="621676" y="231856"/>
                  </a:lnTo>
                  <a:lnTo>
                    <a:pt x="623151" y="234216"/>
                  </a:lnTo>
                  <a:lnTo>
                    <a:pt x="624183" y="236281"/>
                  </a:lnTo>
                  <a:lnTo>
                    <a:pt x="622856" y="238346"/>
                  </a:lnTo>
                  <a:lnTo>
                    <a:pt x="622118" y="240263"/>
                  </a:lnTo>
                  <a:lnTo>
                    <a:pt x="621823" y="241591"/>
                  </a:lnTo>
                  <a:lnTo>
                    <a:pt x="621823" y="242181"/>
                  </a:lnTo>
                  <a:lnTo>
                    <a:pt x="622856" y="243213"/>
                  </a:lnTo>
                  <a:lnTo>
                    <a:pt x="623888" y="244983"/>
                  </a:lnTo>
                  <a:lnTo>
                    <a:pt x="623888" y="246605"/>
                  </a:lnTo>
                  <a:lnTo>
                    <a:pt x="623445" y="247785"/>
                  </a:lnTo>
                  <a:lnTo>
                    <a:pt x="622118" y="248375"/>
                  </a:lnTo>
                  <a:lnTo>
                    <a:pt x="617988" y="248375"/>
                  </a:lnTo>
                  <a:lnTo>
                    <a:pt x="615628" y="249113"/>
                  </a:lnTo>
                  <a:lnTo>
                    <a:pt x="613416" y="249850"/>
                  </a:lnTo>
                  <a:lnTo>
                    <a:pt x="609434" y="249850"/>
                  </a:lnTo>
                  <a:lnTo>
                    <a:pt x="607811" y="248080"/>
                  </a:lnTo>
                  <a:lnTo>
                    <a:pt x="607074" y="248080"/>
                  </a:lnTo>
                  <a:lnTo>
                    <a:pt x="603387" y="250293"/>
                  </a:lnTo>
                  <a:lnTo>
                    <a:pt x="599404" y="249850"/>
                  </a:lnTo>
                  <a:lnTo>
                    <a:pt x="592177" y="250588"/>
                  </a:lnTo>
                  <a:lnTo>
                    <a:pt x="585983" y="250588"/>
                  </a:lnTo>
                  <a:lnTo>
                    <a:pt x="584360" y="249998"/>
                  </a:lnTo>
                  <a:lnTo>
                    <a:pt x="581410" y="248523"/>
                  </a:lnTo>
                  <a:lnTo>
                    <a:pt x="578756" y="247490"/>
                  </a:lnTo>
                  <a:lnTo>
                    <a:pt x="576101" y="248523"/>
                  </a:lnTo>
                  <a:lnTo>
                    <a:pt x="575216" y="248523"/>
                  </a:lnTo>
                  <a:lnTo>
                    <a:pt x="573004" y="251325"/>
                  </a:lnTo>
                  <a:lnTo>
                    <a:pt x="568284" y="252210"/>
                  </a:lnTo>
                  <a:lnTo>
                    <a:pt x="563564" y="252800"/>
                  </a:lnTo>
                  <a:lnTo>
                    <a:pt x="562237" y="252505"/>
                  </a:lnTo>
                  <a:lnTo>
                    <a:pt x="559582" y="252505"/>
                  </a:lnTo>
                  <a:lnTo>
                    <a:pt x="559582" y="251178"/>
                  </a:lnTo>
                  <a:lnTo>
                    <a:pt x="558992" y="250735"/>
                  </a:lnTo>
                  <a:lnTo>
                    <a:pt x="557959" y="250293"/>
                  </a:lnTo>
                  <a:lnTo>
                    <a:pt x="556189" y="250293"/>
                  </a:lnTo>
                  <a:lnTo>
                    <a:pt x="553830" y="249408"/>
                  </a:lnTo>
                  <a:lnTo>
                    <a:pt x="552502" y="248818"/>
                  </a:lnTo>
                  <a:lnTo>
                    <a:pt x="547635" y="249703"/>
                  </a:lnTo>
                  <a:lnTo>
                    <a:pt x="544833" y="248375"/>
                  </a:lnTo>
                  <a:lnTo>
                    <a:pt x="541588" y="246458"/>
                  </a:lnTo>
                  <a:lnTo>
                    <a:pt x="539965" y="245573"/>
                  </a:lnTo>
                  <a:lnTo>
                    <a:pt x="539376" y="242623"/>
                  </a:lnTo>
                  <a:lnTo>
                    <a:pt x="538786" y="241738"/>
                  </a:lnTo>
                  <a:lnTo>
                    <a:pt x="537606" y="240706"/>
                  </a:lnTo>
                  <a:lnTo>
                    <a:pt x="536868" y="239526"/>
                  </a:lnTo>
                  <a:lnTo>
                    <a:pt x="537458" y="238346"/>
                  </a:lnTo>
                  <a:lnTo>
                    <a:pt x="540555" y="236133"/>
                  </a:lnTo>
                  <a:lnTo>
                    <a:pt x="540850" y="235544"/>
                  </a:lnTo>
                  <a:lnTo>
                    <a:pt x="539376" y="234216"/>
                  </a:lnTo>
                  <a:lnTo>
                    <a:pt x="537606" y="232299"/>
                  </a:lnTo>
                  <a:lnTo>
                    <a:pt x="537163" y="229791"/>
                  </a:lnTo>
                  <a:lnTo>
                    <a:pt x="539228" y="222859"/>
                  </a:lnTo>
                  <a:lnTo>
                    <a:pt x="539670" y="220057"/>
                  </a:lnTo>
                  <a:lnTo>
                    <a:pt x="539080" y="219024"/>
                  </a:lnTo>
                  <a:lnTo>
                    <a:pt x="538491" y="216222"/>
                  </a:lnTo>
                  <a:lnTo>
                    <a:pt x="537311" y="215337"/>
                  </a:lnTo>
                  <a:lnTo>
                    <a:pt x="533771" y="213862"/>
                  </a:lnTo>
                  <a:lnTo>
                    <a:pt x="532591" y="213862"/>
                  </a:lnTo>
                  <a:lnTo>
                    <a:pt x="531411" y="214895"/>
                  </a:lnTo>
                  <a:lnTo>
                    <a:pt x="530231" y="215485"/>
                  </a:lnTo>
                  <a:lnTo>
                    <a:pt x="528609" y="216075"/>
                  </a:lnTo>
                  <a:lnTo>
                    <a:pt x="524627" y="217255"/>
                  </a:lnTo>
                  <a:lnTo>
                    <a:pt x="521086" y="217844"/>
                  </a:lnTo>
                  <a:lnTo>
                    <a:pt x="520202" y="218287"/>
                  </a:lnTo>
                  <a:lnTo>
                    <a:pt x="519907" y="219024"/>
                  </a:lnTo>
                  <a:lnTo>
                    <a:pt x="520202" y="219909"/>
                  </a:lnTo>
                  <a:lnTo>
                    <a:pt x="521234" y="220647"/>
                  </a:lnTo>
                  <a:lnTo>
                    <a:pt x="521234" y="223302"/>
                  </a:lnTo>
                  <a:lnTo>
                    <a:pt x="520054" y="226252"/>
                  </a:lnTo>
                  <a:lnTo>
                    <a:pt x="519022" y="228316"/>
                  </a:lnTo>
                  <a:lnTo>
                    <a:pt x="517842" y="232741"/>
                  </a:lnTo>
                  <a:lnTo>
                    <a:pt x="516809" y="240411"/>
                  </a:lnTo>
                  <a:lnTo>
                    <a:pt x="517104" y="241738"/>
                  </a:lnTo>
                  <a:lnTo>
                    <a:pt x="520202" y="246163"/>
                  </a:lnTo>
                  <a:lnTo>
                    <a:pt x="521382" y="249555"/>
                  </a:lnTo>
                  <a:lnTo>
                    <a:pt x="521382" y="251915"/>
                  </a:lnTo>
                  <a:lnTo>
                    <a:pt x="520202" y="255750"/>
                  </a:lnTo>
                  <a:lnTo>
                    <a:pt x="518727" y="260175"/>
                  </a:lnTo>
                  <a:lnTo>
                    <a:pt x="517989" y="261207"/>
                  </a:lnTo>
                  <a:lnTo>
                    <a:pt x="517104" y="261502"/>
                  </a:lnTo>
                  <a:lnTo>
                    <a:pt x="513269" y="260027"/>
                  </a:lnTo>
                  <a:lnTo>
                    <a:pt x="510615" y="260027"/>
                  </a:lnTo>
                  <a:lnTo>
                    <a:pt x="507665" y="261059"/>
                  </a:lnTo>
                  <a:lnTo>
                    <a:pt x="504567" y="261059"/>
                  </a:lnTo>
                  <a:lnTo>
                    <a:pt x="501913" y="260322"/>
                  </a:lnTo>
                  <a:lnTo>
                    <a:pt x="498668" y="262092"/>
                  </a:lnTo>
                  <a:lnTo>
                    <a:pt x="495571" y="261207"/>
                  </a:lnTo>
                  <a:lnTo>
                    <a:pt x="493506" y="260175"/>
                  </a:lnTo>
                  <a:lnTo>
                    <a:pt x="492178" y="257225"/>
                  </a:lnTo>
                  <a:lnTo>
                    <a:pt x="491588" y="256782"/>
                  </a:lnTo>
                  <a:lnTo>
                    <a:pt x="484951" y="259880"/>
                  </a:lnTo>
                  <a:lnTo>
                    <a:pt x="483329" y="259880"/>
                  </a:lnTo>
                  <a:lnTo>
                    <a:pt x="479199" y="258405"/>
                  </a:lnTo>
                  <a:lnTo>
                    <a:pt x="475807" y="256782"/>
                  </a:lnTo>
                  <a:lnTo>
                    <a:pt x="474479" y="256340"/>
                  </a:lnTo>
                  <a:lnTo>
                    <a:pt x="471235" y="255750"/>
                  </a:lnTo>
                  <a:lnTo>
                    <a:pt x="468285" y="255307"/>
                  </a:lnTo>
                  <a:lnTo>
                    <a:pt x="465040" y="254275"/>
                  </a:lnTo>
                  <a:lnTo>
                    <a:pt x="461058" y="255602"/>
                  </a:lnTo>
                  <a:lnTo>
                    <a:pt x="459435" y="255602"/>
                  </a:lnTo>
                  <a:lnTo>
                    <a:pt x="457960" y="254570"/>
                  </a:lnTo>
                  <a:lnTo>
                    <a:pt x="457223" y="252505"/>
                  </a:lnTo>
                  <a:lnTo>
                    <a:pt x="457223" y="250588"/>
                  </a:lnTo>
                  <a:lnTo>
                    <a:pt x="455748" y="249260"/>
                  </a:lnTo>
                  <a:lnTo>
                    <a:pt x="453683" y="248965"/>
                  </a:lnTo>
                  <a:lnTo>
                    <a:pt x="450733" y="250145"/>
                  </a:lnTo>
                  <a:lnTo>
                    <a:pt x="446456" y="251767"/>
                  </a:lnTo>
                  <a:lnTo>
                    <a:pt x="445129" y="251472"/>
                  </a:lnTo>
                  <a:lnTo>
                    <a:pt x="443801" y="251030"/>
                  </a:lnTo>
                  <a:lnTo>
                    <a:pt x="443359" y="250588"/>
                  </a:lnTo>
                  <a:lnTo>
                    <a:pt x="442769" y="248818"/>
                  </a:lnTo>
                  <a:lnTo>
                    <a:pt x="442031" y="248375"/>
                  </a:lnTo>
                  <a:lnTo>
                    <a:pt x="440999" y="248375"/>
                  </a:lnTo>
                  <a:lnTo>
                    <a:pt x="439229" y="247933"/>
                  </a:lnTo>
                  <a:lnTo>
                    <a:pt x="437017" y="246605"/>
                  </a:lnTo>
                  <a:lnTo>
                    <a:pt x="430379" y="243361"/>
                  </a:lnTo>
                  <a:lnTo>
                    <a:pt x="429494" y="241886"/>
                  </a:lnTo>
                  <a:lnTo>
                    <a:pt x="429494" y="238788"/>
                  </a:lnTo>
                  <a:lnTo>
                    <a:pt x="429200" y="237461"/>
                  </a:lnTo>
                  <a:lnTo>
                    <a:pt x="428462" y="236133"/>
                  </a:lnTo>
                  <a:lnTo>
                    <a:pt x="425070" y="234806"/>
                  </a:lnTo>
                  <a:lnTo>
                    <a:pt x="418580" y="232594"/>
                  </a:lnTo>
                  <a:lnTo>
                    <a:pt x="414893" y="230824"/>
                  </a:lnTo>
                  <a:lnTo>
                    <a:pt x="413123" y="231709"/>
                  </a:lnTo>
                  <a:lnTo>
                    <a:pt x="409731" y="232446"/>
                  </a:lnTo>
                  <a:lnTo>
                    <a:pt x="407961" y="234069"/>
                  </a:lnTo>
                  <a:lnTo>
                    <a:pt x="405896" y="233626"/>
                  </a:lnTo>
                  <a:lnTo>
                    <a:pt x="400734" y="232004"/>
                  </a:lnTo>
                  <a:lnTo>
                    <a:pt x="397932" y="231709"/>
                  </a:lnTo>
                  <a:lnTo>
                    <a:pt x="396309" y="232299"/>
                  </a:lnTo>
                  <a:lnTo>
                    <a:pt x="395866" y="233331"/>
                  </a:lnTo>
                  <a:lnTo>
                    <a:pt x="393802" y="234364"/>
                  </a:lnTo>
                  <a:lnTo>
                    <a:pt x="391884" y="233478"/>
                  </a:lnTo>
                  <a:lnTo>
                    <a:pt x="387902" y="232299"/>
                  </a:lnTo>
                  <a:lnTo>
                    <a:pt x="384510" y="231709"/>
                  </a:lnTo>
                  <a:lnTo>
                    <a:pt x="379348" y="230234"/>
                  </a:lnTo>
                  <a:lnTo>
                    <a:pt x="378757" y="228021"/>
                  </a:lnTo>
                  <a:lnTo>
                    <a:pt x="377873" y="225809"/>
                  </a:lnTo>
                  <a:lnTo>
                    <a:pt x="376693" y="225367"/>
                  </a:lnTo>
                  <a:lnTo>
                    <a:pt x="371973" y="225809"/>
                  </a:lnTo>
                  <a:lnTo>
                    <a:pt x="367696" y="223449"/>
                  </a:lnTo>
                  <a:lnTo>
                    <a:pt x="363123" y="220352"/>
                  </a:lnTo>
                  <a:lnTo>
                    <a:pt x="361206" y="219319"/>
                  </a:lnTo>
                  <a:lnTo>
                    <a:pt x="359879" y="218877"/>
                  </a:lnTo>
                  <a:lnTo>
                    <a:pt x="358699" y="219319"/>
                  </a:lnTo>
                  <a:lnTo>
                    <a:pt x="357371" y="220057"/>
                  </a:lnTo>
                  <a:lnTo>
                    <a:pt x="356191" y="220057"/>
                  </a:lnTo>
                  <a:lnTo>
                    <a:pt x="353684" y="218877"/>
                  </a:lnTo>
                  <a:lnTo>
                    <a:pt x="350439" y="216960"/>
                  </a:lnTo>
                  <a:lnTo>
                    <a:pt x="346604" y="214600"/>
                  </a:lnTo>
                  <a:lnTo>
                    <a:pt x="342032" y="211355"/>
                  </a:lnTo>
                  <a:lnTo>
                    <a:pt x="340115" y="209585"/>
                  </a:lnTo>
                  <a:lnTo>
                    <a:pt x="339230" y="208258"/>
                  </a:lnTo>
                  <a:lnTo>
                    <a:pt x="338197" y="206930"/>
                  </a:lnTo>
                  <a:lnTo>
                    <a:pt x="334215" y="204865"/>
                  </a:lnTo>
                  <a:lnTo>
                    <a:pt x="331118" y="203243"/>
                  </a:lnTo>
                  <a:lnTo>
                    <a:pt x="327283" y="201178"/>
                  </a:lnTo>
                  <a:lnTo>
                    <a:pt x="326693" y="200736"/>
                  </a:lnTo>
                  <a:lnTo>
                    <a:pt x="325218" y="199556"/>
                  </a:lnTo>
                  <a:lnTo>
                    <a:pt x="323006" y="198081"/>
                  </a:lnTo>
                  <a:lnTo>
                    <a:pt x="321236" y="197638"/>
                  </a:lnTo>
                  <a:lnTo>
                    <a:pt x="320646" y="198523"/>
                  </a:lnTo>
                  <a:lnTo>
                    <a:pt x="320203" y="199408"/>
                  </a:lnTo>
                  <a:lnTo>
                    <a:pt x="318581" y="199408"/>
                  </a:lnTo>
                  <a:lnTo>
                    <a:pt x="316074" y="197638"/>
                  </a:lnTo>
                  <a:lnTo>
                    <a:pt x="313567" y="196016"/>
                  </a:lnTo>
                  <a:lnTo>
                    <a:pt x="311501" y="194541"/>
                  </a:lnTo>
                  <a:lnTo>
                    <a:pt x="309437" y="193066"/>
                  </a:lnTo>
                  <a:lnTo>
                    <a:pt x="308994" y="191886"/>
                  </a:lnTo>
                  <a:lnTo>
                    <a:pt x="309879" y="188346"/>
                  </a:lnTo>
                  <a:lnTo>
                    <a:pt x="311059" y="185396"/>
                  </a:lnTo>
                  <a:lnTo>
                    <a:pt x="312092" y="184659"/>
                  </a:lnTo>
                  <a:lnTo>
                    <a:pt x="313714" y="182594"/>
                  </a:lnTo>
                  <a:lnTo>
                    <a:pt x="314304" y="179054"/>
                  </a:lnTo>
                  <a:lnTo>
                    <a:pt x="314304" y="176104"/>
                  </a:lnTo>
                  <a:lnTo>
                    <a:pt x="315926" y="171827"/>
                  </a:lnTo>
                  <a:lnTo>
                    <a:pt x="318139" y="167402"/>
                  </a:lnTo>
                  <a:lnTo>
                    <a:pt x="321973" y="162535"/>
                  </a:lnTo>
                  <a:lnTo>
                    <a:pt x="323596" y="160913"/>
                  </a:lnTo>
                  <a:lnTo>
                    <a:pt x="325513" y="159880"/>
                  </a:lnTo>
                  <a:lnTo>
                    <a:pt x="329053" y="156341"/>
                  </a:lnTo>
                  <a:lnTo>
                    <a:pt x="329790" y="155751"/>
                  </a:lnTo>
                  <a:lnTo>
                    <a:pt x="331413" y="154866"/>
                  </a:lnTo>
                  <a:lnTo>
                    <a:pt x="332888" y="154571"/>
                  </a:lnTo>
                  <a:lnTo>
                    <a:pt x="334068" y="155013"/>
                  </a:lnTo>
                  <a:lnTo>
                    <a:pt x="333478" y="152948"/>
                  </a:lnTo>
                  <a:lnTo>
                    <a:pt x="330528" y="151473"/>
                  </a:lnTo>
                  <a:lnTo>
                    <a:pt x="327283" y="149408"/>
                  </a:lnTo>
                  <a:lnTo>
                    <a:pt x="325661" y="147786"/>
                  </a:lnTo>
                  <a:lnTo>
                    <a:pt x="323743" y="146754"/>
                  </a:lnTo>
                  <a:lnTo>
                    <a:pt x="321973" y="146311"/>
                  </a:lnTo>
                  <a:lnTo>
                    <a:pt x="318581" y="144984"/>
                  </a:lnTo>
                  <a:lnTo>
                    <a:pt x="314746" y="143509"/>
                  </a:lnTo>
                  <a:lnTo>
                    <a:pt x="312976" y="143509"/>
                  </a:lnTo>
                  <a:lnTo>
                    <a:pt x="312976" y="142182"/>
                  </a:lnTo>
                  <a:lnTo>
                    <a:pt x="313419" y="139969"/>
                  </a:lnTo>
                  <a:lnTo>
                    <a:pt x="313124" y="137757"/>
                  </a:lnTo>
                  <a:lnTo>
                    <a:pt x="311944" y="136872"/>
                  </a:lnTo>
                  <a:lnTo>
                    <a:pt x="310174" y="137167"/>
                  </a:lnTo>
                  <a:lnTo>
                    <a:pt x="306044" y="134070"/>
                  </a:lnTo>
                  <a:lnTo>
                    <a:pt x="305897" y="134070"/>
                  </a:lnTo>
                  <a:lnTo>
                    <a:pt x="304717" y="133037"/>
                  </a:lnTo>
                  <a:lnTo>
                    <a:pt x="302652" y="131857"/>
                  </a:lnTo>
                  <a:lnTo>
                    <a:pt x="299260" y="131857"/>
                  </a:lnTo>
                  <a:lnTo>
                    <a:pt x="296605" y="132447"/>
                  </a:lnTo>
                  <a:lnTo>
                    <a:pt x="294688" y="131120"/>
                  </a:lnTo>
                  <a:lnTo>
                    <a:pt x="291885" y="129055"/>
                  </a:lnTo>
                  <a:lnTo>
                    <a:pt x="291443" y="128612"/>
                  </a:lnTo>
                  <a:lnTo>
                    <a:pt x="291295" y="128612"/>
                  </a:lnTo>
                  <a:lnTo>
                    <a:pt x="290705" y="127875"/>
                  </a:lnTo>
                  <a:lnTo>
                    <a:pt x="287903" y="124040"/>
                  </a:lnTo>
                  <a:lnTo>
                    <a:pt x="284658" y="119468"/>
                  </a:lnTo>
                  <a:lnTo>
                    <a:pt x="283036" y="118730"/>
                  </a:lnTo>
                  <a:lnTo>
                    <a:pt x="282151" y="119025"/>
                  </a:lnTo>
                  <a:lnTo>
                    <a:pt x="281118" y="121533"/>
                  </a:lnTo>
                  <a:lnTo>
                    <a:pt x="280381" y="121238"/>
                  </a:lnTo>
                  <a:lnTo>
                    <a:pt x="279201" y="121238"/>
                  </a:lnTo>
                  <a:lnTo>
                    <a:pt x="277726" y="122270"/>
                  </a:lnTo>
                  <a:lnTo>
                    <a:pt x="276398" y="122565"/>
                  </a:lnTo>
                  <a:lnTo>
                    <a:pt x="275514" y="122270"/>
                  </a:lnTo>
                  <a:lnTo>
                    <a:pt x="275071" y="121680"/>
                  </a:lnTo>
                  <a:lnTo>
                    <a:pt x="275514" y="118435"/>
                  </a:lnTo>
                  <a:lnTo>
                    <a:pt x="274629" y="117403"/>
                  </a:lnTo>
                  <a:lnTo>
                    <a:pt x="275366" y="115191"/>
                  </a:lnTo>
                  <a:lnTo>
                    <a:pt x="276546" y="113273"/>
                  </a:lnTo>
                  <a:lnTo>
                    <a:pt x="275219" y="111798"/>
                  </a:lnTo>
                  <a:lnTo>
                    <a:pt x="273596" y="109733"/>
                  </a:lnTo>
                  <a:lnTo>
                    <a:pt x="273596" y="107816"/>
                  </a:lnTo>
                  <a:lnTo>
                    <a:pt x="274334" y="105456"/>
                  </a:lnTo>
                  <a:lnTo>
                    <a:pt x="272711" y="103244"/>
                  </a:lnTo>
                  <a:lnTo>
                    <a:pt x="274186" y="105456"/>
                  </a:lnTo>
                  <a:lnTo>
                    <a:pt x="274186" y="105456"/>
                  </a:lnTo>
                  <a:lnTo>
                    <a:pt x="274629" y="103539"/>
                  </a:lnTo>
                  <a:lnTo>
                    <a:pt x="274334" y="102801"/>
                  </a:lnTo>
                  <a:lnTo>
                    <a:pt x="273154" y="101621"/>
                  </a:lnTo>
                  <a:lnTo>
                    <a:pt x="268434" y="96017"/>
                  </a:lnTo>
                  <a:lnTo>
                    <a:pt x="268139" y="95427"/>
                  </a:lnTo>
                  <a:lnTo>
                    <a:pt x="267402" y="93509"/>
                  </a:lnTo>
                  <a:lnTo>
                    <a:pt x="267106" y="90707"/>
                  </a:lnTo>
                  <a:lnTo>
                    <a:pt x="266517" y="88642"/>
                  </a:lnTo>
                  <a:lnTo>
                    <a:pt x="265779" y="87167"/>
                  </a:lnTo>
                  <a:lnTo>
                    <a:pt x="265779" y="86430"/>
                  </a:lnTo>
                  <a:lnTo>
                    <a:pt x="266369" y="85987"/>
                  </a:lnTo>
                  <a:lnTo>
                    <a:pt x="269319" y="85545"/>
                  </a:lnTo>
                  <a:lnTo>
                    <a:pt x="272122" y="85250"/>
                  </a:lnTo>
                  <a:lnTo>
                    <a:pt x="273891" y="84660"/>
                  </a:lnTo>
                  <a:lnTo>
                    <a:pt x="274776" y="85840"/>
                  </a:lnTo>
                  <a:lnTo>
                    <a:pt x="275219" y="87610"/>
                  </a:lnTo>
                  <a:lnTo>
                    <a:pt x="275661" y="88495"/>
                  </a:lnTo>
                  <a:lnTo>
                    <a:pt x="277431" y="90117"/>
                  </a:lnTo>
                  <a:lnTo>
                    <a:pt x="279496" y="91740"/>
                  </a:lnTo>
                  <a:lnTo>
                    <a:pt x="281561" y="91740"/>
                  </a:lnTo>
                  <a:lnTo>
                    <a:pt x="283331" y="90854"/>
                  </a:lnTo>
                  <a:lnTo>
                    <a:pt x="284953" y="88347"/>
                  </a:lnTo>
                  <a:lnTo>
                    <a:pt x="286133" y="87757"/>
                  </a:lnTo>
                  <a:lnTo>
                    <a:pt x="287460" y="87757"/>
                  </a:lnTo>
                  <a:lnTo>
                    <a:pt x="287460" y="85840"/>
                  </a:lnTo>
                  <a:lnTo>
                    <a:pt x="287903" y="81857"/>
                  </a:lnTo>
                  <a:lnTo>
                    <a:pt x="287903" y="80235"/>
                  </a:lnTo>
                  <a:lnTo>
                    <a:pt x="287166" y="78760"/>
                  </a:lnTo>
                  <a:lnTo>
                    <a:pt x="287166" y="74778"/>
                  </a:lnTo>
                  <a:lnTo>
                    <a:pt x="285543" y="73156"/>
                  </a:lnTo>
                  <a:lnTo>
                    <a:pt x="284511" y="72566"/>
                  </a:lnTo>
                  <a:lnTo>
                    <a:pt x="284511" y="71681"/>
                  </a:lnTo>
                  <a:lnTo>
                    <a:pt x="284806" y="70058"/>
                  </a:lnTo>
                  <a:lnTo>
                    <a:pt x="285100" y="68141"/>
                  </a:lnTo>
                  <a:lnTo>
                    <a:pt x="284511" y="66518"/>
                  </a:lnTo>
                  <a:lnTo>
                    <a:pt x="283331" y="65781"/>
                  </a:lnTo>
                  <a:lnTo>
                    <a:pt x="281856" y="64601"/>
                  </a:lnTo>
                  <a:lnTo>
                    <a:pt x="280233" y="62979"/>
                  </a:lnTo>
                  <a:lnTo>
                    <a:pt x="279348" y="61799"/>
                  </a:lnTo>
                  <a:lnTo>
                    <a:pt x="278021" y="60471"/>
                  </a:lnTo>
                  <a:lnTo>
                    <a:pt x="276398" y="58406"/>
                  </a:lnTo>
                  <a:lnTo>
                    <a:pt x="276104" y="53982"/>
                  </a:lnTo>
                  <a:lnTo>
                    <a:pt x="276104" y="49409"/>
                  </a:lnTo>
                  <a:lnTo>
                    <a:pt x="275366" y="47050"/>
                  </a:lnTo>
                  <a:lnTo>
                    <a:pt x="274481" y="43362"/>
                  </a:lnTo>
                  <a:lnTo>
                    <a:pt x="274481" y="42183"/>
                  </a:lnTo>
                  <a:lnTo>
                    <a:pt x="275219" y="41297"/>
                  </a:lnTo>
                  <a:lnTo>
                    <a:pt x="279939" y="38348"/>
                  </a:lnTo>
                  <a:lnTo>
                    <a:pt x="280971" y="37168"/>
                  </a:lnTo>
                  <a:lnTo>
                    <a:pt x="280971" y="34955"/>
                  </a:lnTo>
                  <a:lnTo>
                    <a:pt x="280086" y="33480"/>
                  </a:lnTo>
                  <a:lnTo>
                    <a:pt x="278168" y="32300"/>
                  </a:lnTo>
                  <a:lnTo>
                    <a:pt x="275514" y="30531"/>
                  </a:lnTo>
                  <a:lnTo>
                    <a:pt x="273154" y="28613"/>
                  </a:lnTo>
                  <a:lnTo>
                    <a:pt x="269172" y="27433"/>
                  </a:lnTo>
                  <a:lnTo>
                    <a:pt x="264304" y="25958"/>
                  </a:lnTo>
                  <a:lnTo>
                    <a:pt x="263124" y="24631"/>
                  </a:lnTo>
                  <a:lnTo>
                    <a:pt x="261945" y="21239"/>
                  </a:lnTo>
                  <a:lnTo>
                    <a:pt x="259880" y="16076"/>
                  </a:lnTo>
                  <a:lnTo>
                    <a:pt x="257667" y="10472"/>
                  </a:lnTo>
                  <a:lnTo>
                    <a:pt x="256045" y="7080"/>
                  </a:lnTo>
                  <a:lnTo>
                    <a:pt x="256045" y="5457"/>
                  </a:lnTo>
                  <a:lnTo>
                    <a:pt x="256930" y="1180"/>
                  </a:lnTo>
                  <a:lnTo>
                    <a:pt x="256930" y="295"/>
                  </a:lnTo>
                  <a:lnTo>
                    <a:pt x="255897" y="0"/>
                  </a:lnTo>
                  <a:lnTo>
                    <a:pt x="254275" y="590"/>
                  </a:lnTo>
                  <a:lnTo>
                    <a:pt x="252947" y="1327"/>
                  </a:lnTo>
                  <a:lnTo>
                    <a:pt x="251768" y="1032"/>
                  </a:lnTo>
                  <a:lnTo>
                    <a:pt x="250735" y="295"/>
                  </a:lnTo>
                  <a:lnTo>
                    <a:pt x="250440" y="0"/>
                  </a:lnTo>
                  <a:lnTo>
                    <a:pt x="247785" y="1622"/>
                  </a:lnTo>
                  <a:lnTo>
                    <a:pt x="244540" y="3540"/>
                  </a:lnTo>
                  <a:lnTo>
                    <a:pt x="240706" y="5752"/>
                  </a:lnTo>
                  <a:lnTo>
                    <a:pt x="237313" y="7669"/>
                  </a:lnTo>
                  <a:lnTo>
                    <a:pt x="234069" y="9587"/>
                  </a:lnTo>
                  <a:lnTo>
                    <a:pt x="230971" y="11357"/>
                  </a:lnTo>
                  <a:lnTo>
                    <a:pt x="230529" y="12832"/>
                  </a:lnTo>
                  <a:lnTo>
                    <a:pt x="229791" y="14897"/>
                  </a:lnTo>
                  <a:lnTo>
                    <a:pt x="226989" y="16519"/>
                  </a:lnTo>
                  <a:lnTo>
                    <a:pt x="224187" y="17699"/>
                  </a:lnTo>
                  <a:lnTo>
                    <a:pt x="223597" y="18289"/>
                  </a:lnTo>
                  <a:lnTo>
                    <a:pt x="223302" y="19174"/>
                  </a:lnTo>
                  <a:lnTo>
                    <a:pt x="221974" y="20944"/>
                  </a:lnTo>
                  <a:lnTo>
                    <a:pt x="219319" y="22419"/>
                  </a:lnTo>
                  <a:lnTo>
                    <a:pt x="217107" y="22419"/>
                  </a:lnTo>
                  <a:lnTo>
                    <a:pt x="215780" y="21829"/>
                  </a:lnTo>
                  <a:lnTo>
                    <a:pt x="208405" y="24483"/>
                  </a:lnTo>
                  <a:lnTo>
                    <a:pt x="205013" y="24483"/>
                  </a:lnTo>
                  <a:lnTo>
                    <a:pt x="202358" y="26106"/>
                  </a:lnTo>
                  <a:lnTo>
                    <a:pt x="200441" y="27581"/>
                  </a:lnTo>
                  <a:lnTo>
                    <a:pt x="196458" y="29203"/>
                  </a:lnTo>
                  <a:lnTo>
                    <a:pt x="193803" y="29203"/>
                  </a:lnTo>
                  <a:lnTo>
                    <a:pt x="189821" y="28171"/>
                  </a:lnTo>
                  <a:lnTo>
                    <a:pt x="184954" y="26253"/>
                  </a:lnTo>
                  <a:lnTo>
                    <a:pt x="182889" y="25073"/>
                  </a:lnTo>
                  <a:lnTo>
                    <a:pt x="176695" y="25073"/>
                  </a:lnTo>
                  <a:lnTo>
                    <a:pt x="172417" y="23894"/>
                  </a:lnTo>
                  <a:lnTo>
                    <a:pt x="167403" y="22714"/>
                  </a:lnTo>
                  <a:lnTo>
                    <a:pt x="164895" y="22271"/>
                  </a:lnTo>
                  <a:lnTo>
                    <a:pt x="159733" y="21239"/>
                  </a:lnTo>
                  <a:lnTo>
                    <a:pt x="156341" y="22566"/>
                  </a:lnTo>
                  <a:lnTo>
                    <a:pt x="153243" y="23746"/>
                  </a:lnTo>
                  <a:lnTo>
                    <a:pt x="150736" y="24483"/>
                  </a:lnTo>
                  <a:lnTo>
                    <a:pt x="148671" y="28171"/>
                  </a:lnTo>
                  <a:lnTo>
                    <a:pt x="147786" y="29498"/>
                  </a:lnTo>
                  <a:lnTo>
                    <a:pt x="146754" y="31415"/>
                  </a:lnTo>
                  <a:lnTo>
                    <a:pt x="146311" y="32743"/>
                  </a:lnTo>
                  <a:lnTo>
                    <a:pt x="146754" y="34365"/>
                  </a:lnTo>
                  <a:lnTo>
                    <a:pt x="149704" y="35398"/>
                  </a:lnTo>
                  <a:lnTo>
                    <a:pt x="150884" y="36873"/>
                  </a:lnTo>
                  <a:lnTo>
                    <a:pt x="150884" y="38200"/>
                  </a:lnTo>
                  <a:lnTo>
                    <a:pt x="149998" y="39528"/>
                  </a:lnTo>
                  <a:lnTo>
                    <a:pt x="149113" y="40560"/>
                  </a:lnTo>
                  <a:lnTo>
                    <a:pt x="149113" y="41445"/>
                  </a:lnTo>
                  <a:lnTo>
                    <a:pt x="149556" y="42330"/>
                  </a:lnTo>
                  <a:lnTo>
                    <a:pt x="150294" y="43067"/>
                  </a:lnTo>
                  <a:lnTo>
                    <a:pt x="154571" y="43510"/>
                  </a:lnTo>
                  <a:lnTo>
                    <a:pt x="157078" y="43510"/>
                  </a:lnTo>
                  <a:lnTo>
                    <a:pt x="158111" y="43952"/>
                  </a:lnTo>
                  <a:lnTo>
                    <a:pt x="158111" y="45280"/>
                  </a:lnTo>
                  <a:lnTo>
                    <a:pt x="157373" y="47050"/>
                  </a:lnTo>
                  <a:lnTo>
                    <a:pt x="153833" y="48377"/>
                  </a:lnTo>
                  <a:lnTo>
                    <a:pt x="151769" y="49852"/>
                  </a:lnTo>
                  <a:lnTo>
                    <a:pt x="151179" y="51769"/>
                  </a:lnTo>
                  <a:lnTo>
                    <a:pt x="151179" y="53392"/>
                  </a:lnTo>
                  <a:lnTo>
                    <a:pt x="151916" y="54424"/>
                  </a:lnTo>
                  <a:lnTo>
                    <a:pt x="153686" y="55604"/>
                  </a:lnTo>
                  <a:lnTo>
                    <a:pt x="155308" y="56932"/>
                  </a:lnTo>
                  <a:lnTo>
                    <a:pt x="155751" y="58111"/>
                  </a:lnTo>
                  <a:lnTo>
                    <a:pt x="155751" y="59586"/>
                  </a:lnTo>
                  <a:lnTo>
                    <a:pt x="154866" y="61651"/>
                  </a:lnTo>
                  <a:lnTo>
                    <a:pt x="153096" y="64011"/>
                  </a:lnTo>
                  <a:lnTo>
                    <a:pt x="151621" y="65781"/>
                  </a:lnTo>
                  <a:lnTo>
                    <a:pt x="151621" y="66371"/>
                  </a:lnTo>
                  <a:lnTo>
                    <a:pt x="151916" y="67256"/>
                  </a:lnTo>
                  <a:lnTo>
                    <a:pt x="153096" y="68583"/>
                  </a:lnTo>
                  <a:lnTo>
                    <a:pt x="155161" y="70501"/>
                  </a:lnTo>
                  <a:lnTo>
                    <a:pt x="157668" y="72123"/>
                  </a:lnTo>
                  <a:lnTo>
                    <a:pt x="159290" y="72566"/>
                  </a:lnTo>
                  <a:lnTo>
                    <a:pt x="159880" y="73008"/>
                  </a:lnTo>
                  <a:lnTo>
                    <a:pt x="160323" y="74925"/>
                  </a:lnTo>
                  <a:lnTo>
                    <a:pt x="160323" y="76843"/>
                  </a:lnTo>
                  <a:lnTo>
                    <a:pt x="159880" y="78318"/>
                  </a:lnTo>
                  <a:lnTo>
                    <a:pt x="161208" y="79498"/>
                  </a:lnTo>
                  <a:lnTo>
                    <a:pt x="164600" y="79498"/>
                  </a:lnTo>
                  <a:lnTo>
                    <a:pt x="167403" y="79940"/>
                  </a:lnTo>
                  <a:lnTo>
                    <a:pt x="168582" y="79498"/>
                  </a:lnTo>
                  <a:lnTo>
                    <a:pt x="169320" y="79940"/>
                  </a:lnTo>
                  <a:lnTo>
                    <a:pt x="168730" y="84217"/>
                  </a:lnTo>
                  <a:lnTo>
                    <a:pt x="169172" y="86725"/>
                  </a:lnTo>
                  <a:lnTo>
                    <a:pt x="169910" y="87462"/>
                  </a:lnTo>
                  <a:lnTo>
                    <a:pt x="172565" y="88495"/>
                  </a:lnTo>
                  <a:lnTo>
                    <a:pt x="177727" y="88495"/>
                  </a:lnTo>
                  <a:lnTo>
                    <a:pt x="180824" y="89527"/>
                  </a:lnTo>
                  <a:lnTo>
                    <a:pt x="184216" y="90854"/>
                  </a:lnTo>
                  <a:lnTo>
                    <a:pt x="185986" y="92329"/>
                  </a:lnTo>
                  <a:lnTo>
                    <a:pt x="186724" y="93509"/>
                  </a:lnTo>
                  <a:lnTo>
                    <a:pt x="186429" y="95427"/>
                  </a:lnTo>
                  <a:lnTo>
                    <a:pt x="184512" y="97639"/>
                  </a:lnTo>
                  <a:lnTo>
                    <a:pt x="181562" y="98671"/>
                  </a:lnTo>
                  <a:lnTo>
                    <a:pt x="179792" y="99114"/>
                  </a:lnTo>
                  <a:lnTo>
                    <a:pt x="171090" y="103244"/>
                  </a:lnTo>
                  <a:lnTo>
                    <a:pt x="168435" y="105014"/>
                  </a:lnTo>
                  <a:lnTo>
                    <a:pt x="166370" y="107079"/>
                  </a:lnTo>
                  <a:lnTo>
                    <a:pt x="165633" y="108554"/>
                  </a:lnTo>
                  <a:lnTo>
                    <a:pt x="165190" y="110028"/>
                  </a:lnTo>
                  <a:lnTo>
                    <a:pt x="167107" y="115485"/>
                  </a:lnTo>
                  <a:lnTo>
                    <a:pt x="167403" y="117108"/>
                  </a:lnTo>
                  <a:lnTo>
                    <a:pt x="165928" y="123008"/>
                  </a:lnTo>
                  <a:lnTo>
                    <a:pt x="165485" y="125220"/>
                  </a:lnTo>
                  <a:lnTo>
                    <a:pt x="166075" y="126695"/>
                  </a:lnTo>
                  <a:lnTo>
                    <a:pt x="167992" y="127285"/>
                  </a:lnTo>
                  <a:lnTo>
                    <a:pt x="168435" y="128612"/>
                  </a:lnTo>
                  <a:lnTo>
                    <a:pt x="168435" y="129645"/>
                  </a:lnTo>
                  <a:lnTo>
                    <a:pt x="165338" y="131857"/>
                  </a:lnTo>
                  <a:lnTo>
                    <a:pt x="161946" y="133774"/>
                  </a:lnTo>
                  <a:lnTo>
                    <a:pt x="160913" y="133774"/>
                  </a:lnTo>
                  <a:lnTo>
                    <a:pt x="157668" y="137314"/>
                  </a:lnTo>
                  <a:lnTo>
                    <a:pt x="152211" y="144394"/>
                  </a:lnTo>
                  <a:lnTo>
                    <a:pt x="149409" y="146754"/>
                  </a:lnTo>
                  <a:lnTo>
                    <a:pt x="149409" y="147934"/>
                  </a:lnTo>
                  <a:lnTo>
                    <a:pt x="148966" y="149114"/>
                  </a:lnTo>
                  <a:lnTo>
                    <a:pt x="149998" y="151179"/>
                  </a:lnTo>
                  <a:lnTo>
                    <a:pt x="150294" y="152948"/>
                  </a:lnTo>
                  <a:lnTo>
                    <a:pt x="149113" y="154718"/>
                  </a:lnTo>
                  <a:lnTo>
                    <a:pt x="147049" y="156636"/>
                  </a:lnTo>
                  <a:lnTo>
                    <a:pt x="143067" y="158405"/>
                  </a:lnTo>
                  <a:lnTo>
                    <a:pt x="138052" y="160176"/>
                  </a:lnTo>
                  <a:lnTo>
                    <a:pt x="135839" y="161208"/>
                  </a:lnTo>
                  <a:lnTo>
                    <a:pt x="134217" y="165780"/>
                  </a:lnTo>
                  <a:lnTo>
                    <a:pt x="132595" y="170352"/>
                  </a:lnTo>
                  <a:lnTo>
                    <a:pt x="131857" y="172122"/>
                  </a:lnTo>
                  <a:lnTo>
                    <a:pt x="129202" y="177432"/>
                  </a:lnTo>
                  <a:lnTo>
                    <a:pt x="124483" y="185249"/>
                  </a:lnTo>
                  <a:lnTo>
                    <a:pt x="123302" y="187019"/>
                  </a:lnTo>
                  <a:lnTo>
                    <a:pt x="116076" y="190706"/>
                  </a:lnTo>
                  <a:lnTo>
                    <a:pt x="108701" y="194836"/>
                  </a:lnTo>
                  <a:lnTo>
                    <a:pt x="107374" y="196311"/>
                  </a:lnTo>
                  <a:lnTo>
                    <a:pt x="105899" y="199998"/>
                  </a:lnTo>
                  <a:lnTo>
                    <a:pt x="104424" y="204128"/>
                  </a:lnTo>
                  <a:lnTo>
                    <a:pt x="103096" y="206193"/>
                  </a:lnTo>
                  <a:lnTo>
                    <a:pt x="98376" y="210912"/>
                  </a:lnTo>
                  <a:lnTo>
                    <a:pt x="96902" y="214600"/>
                  </a:lnTo>
                  <a:lnTo>
                    <a:pt x="96459" y="216960"/>
                  </a:lnTo>
                  <a:lnTo>
                    <a:pt x="92477" y="218287"/>
                  </a:lnTo>
                  <a:lnTo>
                    <a:pt x="87905" y="219614"/>
                  </a:lnTo>
                  <a:lnTo>
                    <a:pt x="81268" y="220057"/>
                  </a:lnTo>
                  <a:lnTo>
                    <a:pt x="78465" y="220794"/>
                  </a:lnTo>
                  <a:lnTo>
                    <a:pt x="70353" y="224039"/>
                  </a:lnTo>
                  <a:lnTo>
                    <a:pt x="68289" y="224039"/>
                  </a:lnTo>
                  <a:lnTo>
                    <a:pt x="66666" y="223597"/>
                  </a:lnTo>
                  <a:lnTo>
                    <a:pt x="65486" y="222417"/>
                  </a:lnTo>
                  <a:lnTo>
                    <a:pt x="64306" y="220499"/>
                  </a:lnTo>
                  <a:lnTo>
                    <a:pt x="63716" y="217697"/>
                  </a:lnTo>
                  <a:lnTo>
                    <a:pt x="62094" y="216370"/>
                  </a:lnTo>
                  <a:lnTo>
                    <a:pt x="60029" y="215190"/>
                  </a:lnTo>
                  <a:lnTo>
                    <a:pt x="57816" y="215190"/>
                  </a:lnTo>
                  <a:lnTo>
                    <a:pt x="55604" y="216370"/>
                  </a:lnTo>
                  <a:lnTo>
                    <a:pt x="53687" y="217697"/>
                  </a:lnTo>
                  <a:lnTo>
                    <a:pt x="52359" y="218729"/>
                  </a:lnTo>
                  <a:lnTo>
                    <a:pt x="51032" y="220057"/>
                  </a:lnTo>
                  <a:lnTo>
                    <a:pt x="48525" y="224334"/>
                  </a:lnTo>
                  <a:lnTo>
                    <a:pt x="44542" y="230529"/>
                  </a:lnTo>
                  <a:lnTo>
                    <a:pt x="40118" y="235101"/>
                  </a:lnTo>
                  <a:lnTo>
                    <a:pt x="38495" y="236428"/>
                  </a:lnTo>
                  <a:lnTo>
                    <a:pt x="37463" y="237461"/>
                  </a:lnTo>
                  <a:lnTo>
                    <a:pt x="36136" y="238936"/>
                  </a:lnTo>
                  <a:lnTo>
                    <a:pt x="35398" y="240411"/>
                  </a:lnTo>
                  <a:lnTo>
                    <a:pt x="34218" y="245130"/>
                  </a:lnTo>
                  <a:lnTo>
                    <a:pt x="33628" y="249260"/>
                  </a:lnTo>
                  <a:lnTo>
                    <a:pt x="33923" y="250145"/>
                  </a:lnTo>
                  <a:lnTo>
                    <a:pt x="34661" y="250883"/>
                  </a:lnTo>
                  <a:lnTo>
                    <a:pt x="37168" y="252063"/>
                  </a:lnTo>
                  <a:lnTo>
                    <a:pt x="40708" y="254127"/>
                  </a:lnTo>
                  <a:lnTo>
                    <a:pt x="45280" y="255307"/>
                  </a:lnTo>
                  <a:lnTo>
                    <a:pt x="49114" y="255307"/>
                  </a:lnTo>
                  <a:lnTo>
                    <a:pt x="50589" y="256340"/>
                  </a:lnTo>
                  <a:lnTo>
                    <a:pt x="51474" y="257520"/>
                  </a:lnTo>
                  <a:lnTo>
                    <a:pt x="51770" y="258552"/>
                  </a:lnTo>
                  <a:lnTo>
                    <a:pt x="51770" y="261944"/>
                  </a:lnTo>
                  <a:lnTo>
                    <a:pt x="51179" y="265632"/>
                  </a:lnTo>
                  <a:lnTo>
                    <a:pt x="49704" y="269614"/>
                  </a:lnTo>
                  <a:lnTo>
                    <a:pt x="49704" y="271826"/>
                  </a:lnTo>
                  <a:lnTo>
                    <a:pt x="50295" y="274039"/>
                  </a:lnTo>
                  <a:lnTo>
                    <a:pt x="54572" y="279643"/>
                  </a:lnTo>
                  <a:lnTo>
                    <a:pt x="56194" y="280233"/>
                  </a:lnTo>
                  <a:lnTo>
                    <a:pt x="60914" y="280233"/>
                  </a:lnTo>
                  <a:lnTo>
                    <a:pt x="62536" y="279643"/>
                  </a:lnTo>
                  <a:lnTo>
                    <a:pt x="63716" y="280086"/>
                  </a:lnTo>
                  <a:lnTo>
                    <a:pt x="64601" y="280823"/>
                  </a:lnTo>
                  <a:lnTo>
                    <a:pt x="64896" y="282003"/>
                  </a:lnTo>
                  <a:lnTo>
                    <a:pt x="64896" y="287608"/>
                  </a:lnTo>
                  <a:lnTo>
                    <a:pt x="66076" y="290115"/>
                  </a:lnTo>
                  <a:lnTo>
                    <a:pt x="68583" y="293655"/>
                  </a:lnTo>
                  <a:lnTo>
                    <a:pt x="70648" y="297637"/>
                  </a:lnTo>
                  <a:lnTo>
                    <a:pt x="72565" y="302357"/>
                  </a:lnTo>
                  <a:lnTo>
                    <a:pt x="74336" y="306044"/>
                  </a:lnTo>
                  <a:lnTo>
                    <a:pt x="75073" y="307962"/>
                  </a:lnTo>
                  <a:lnTo>
                    <a:pt x="73893" y="308847"/>
                  </a:lnTo>
                  <a:lnTo>
                    <a:pt x="73156" y="309879"/>
                  </a:lnTo>
                  <a:lnTo>
                    <a:pt x="73156" y="313566"/>
                  </a:lnTo>
                  <a:lnTo>
                    <a:pt x="73893" y="314746"/>
                  </a:lnTo>
                  <a:lnTo>
                    <a:pt x="74925" y="315189"/>
                  </a:lnTo>
                  <a:lnTo>
                    <a:pt x="74925" y="316074"/>
                  </a:lnTo>
                  <a:lnTo>
                    <a:pt x="73303" y="317106"/>
                  </a:lnTo>
                  <a:lnTo>
                    <a:pt x="71828" y="317106"/>
                  </a:lnTo>
                  <a:lnTo>
                    <a:pt x="70796" y="317549"/>
                  </a:lnTo>
                  <a:lnTo>
                    <a:pt x="68731" y="319761"/>
                  </a:lnTo>
                  <a:lnTo>
                    <a:pt x="67698" y="320203"/>
                  </a:lnTo>
                  <a:lnTo>
                    <a:pt x="64896" y="320203"/>
                  </a:lnTo>
                  <a:lnTo>
                    <a:pt x="62831" y="319318"/>
                  </a:lnTo>
                  <a:lnTo>
                    <a:pt x="62241" y="317843"/>
                  </a:lnTo>
                  <a:lnTo>
                    <a:pt x="62536" y="316369"/>
                  </a:lnTo>
                  <a:lnTo>
                    <a:pt x="62094" y="315484"/>
                  </a:lnTo>
                  <a:lnTo>
                    <a:pt x="60619" y="315484"/>
                  </a:lnTo>
                  <a:lnTo>
                    <a:pt x="55457" y="317254"/>
                  </a:lnTo>
                  <a:lnTo>
                    <a:pt x="50442" y="319171"/>
                  </a:lnTo>
                  <a:lnTo>
                    <a:pt x="49557" y="320498"/>
                  </a:lnTo>
                  <a:lnTo>
                    <a:pt x="48377" y="321826"/>
                  </a:lnTo>
                  <a:lnTo>
                    <a:pt x="46165" y="322416"/>
                  </a:lnTo>
                  <a:lnTo>
                    <a:pt x="40412" y="322416"/>
                  </a:lnTo>
                  <a:lnTo>
                    <a:pt x="38200" y="320941"/>
                  </a:lnTo>
                  <a:lnTo>
                    <a:pt x="36283" y="319614"/>
                  </a:lnTo>
                  <a:lnTo>
                    <a:pt x="24778" y="319614"/>
                  </a:lnTo>
                  <a:lnTo>
                    <a:pt x="23009" y="319318"/>
                  </a:lnTo>
                  <a:lnTo>
                    <a:pt x="21239" y="319614"/>
                  </a:lnTo>
                  <a:lnTo>
                    <a:pt x="19026" y="319023"/>
                  </a:lnTo>
                  <a:lnTo>
                    <a:pt x="17994" y="319761"/>
                  </a:lnTo>
                  <a:lnTo>
                    <a:pt x="17109" y="319761"/>
                  </a:lnTo>
                  <a:lnTo>
                    <a:pt x="16371" y="318581"/>
                  </a:lnTo>
                  <a:lnTo>
                    <a:pt x="15339" y="318581"/>
                  </a:lnTo>
                  <a:lnTo>
                    <a:pt x="14897" y="319023"/>
                  </a:lnTo>
                  <a:lnTo>
                    <a:pt x="14601" y="319761"/>
                  </a:lnTo>
                  <a:lnTo>
                    <a:pt x="14601" y="328020"/>
                  </a:lnTo>
                  <a:lnTo>
                    <a:pt x="8407" y="328020"/>
                  </a:lnTo>
                  <a:lnTo>
                    <a:pt x="5605" y="328463"/>
                  </a:lnTo>
                  <a:lnTo>
                    <a:pt x="3097" y="329053"/>
                  </a:lnTo>
                  <a:lnTo>
                    <a:pt x="1770" y="329790"/>
                  </a:lnTo>
                  <a:lnTo>
                    <a:pt x="0" y="330970"/>
                  </a:lnTo>
                  <a:lnTo>
                    <a:pt x="737" y="334510"/>
                  </a:lnTo>
                  <a:lnTo>
                    <a:pt x="1917" y="338197"/>
                  </a:lnTo>
                  <a:lnTo>
                    <a:pt x="4720" y="337607"/>
                  </a:lnTo>
                  <a:lnTo>
                    <a:pt x="6784" y="335100"/>
                  </a:lnTo>
                  <a:lnTo>
                    <a:pt x="8702" y="333920"/>
                  </a:lnTo>
                  <a:lnTo>
                    <a:pt x="12537" y="332298"/>
                  </a:lnTo>
                  <a:lnTo>
                    <a:pt x="16076" y="331118"/>
                  </a:lnTo>
                  <a:lnTo>
                    <a:pt x="12094" y="333773"/>
                  </a:lnTo>
                  <a:lnTo>
                    <a:pt x="7522" y="337165"/>
                  </a:lnTo>
                  <a:lnTo>
                    <a:pt x="6637" y="338787"/>
                  </a:lnTo>
                  <a:lnTo>
                    <a:pt x="9587" y="344540"/>
                  </a:lnTo>
                  <a:lnTo>
                    <a:pt x="12537" y="349259"/>
                  </a:lnTo>
                  <a:lnTo>
                    <a:pt x="17109" y="352946"/>
                  </a:lnTo>
                  <a:lnTo>
                    <a:pt x="28023" y="358551"/>
                  </a:lnTo>
                  <a:lnTo>
                    <a:pt x="39233" y="361059"/>
                  </a:lnTo>
                  <a:lnTo>
                    <a:pt x="41150" y="360616"/>
                  </a:lnTo>
                  <a:lnTo>
                    <a:pt x="44100" y="358404"/>
                  </a:lnTo>
                  <a:lnTo>
                    <a:pt x="51179" y="355896"/>
                  </a:lnTo>
                  <a:lnTo>
                    <a:pt x="53097" y="355454"/>
                  </a:lnTo>
                  <a:lnTo>
                    <a:pt x="54719" y="355454"/>
                  </a:lnTo>
                  <a:lnTo>
                    <a:pt x="57079" y="356191"/>
                  </a:lnTo>
                  <a:lnTo>
                    <a:pt x="57816" y="355306"/>
                  </a:lnTo>
                  <a:lnTo>
                    <a:pt x="58554" y="353684"/>
                  </a:lnTo>
                  <a:lnTo>
                    <a:pt x="59587" y="352357"/>
                  </a:lnTo>
                  <a:lnTo>
                    <a:pt x="61061" y="352062"/>
                  </a:lnTo>
                  <a:lnTo>
                    <a:pt x="61651" y="353389"/>
                  </a:lnTo>
                  <a:lnTo>
                    <a:pt x="61651" y="354421"/>
                  </a:lnTo>
                  <a:lnTo>
                    <a:pt x="59881" y="355306"/>
                  </a:lnTo>
                  <a:lnTo>
                    <a:pt x="56931" y="359584"/>
                  </a:lnTo>
                  <a:lnTo>
                    <a:pt x="52949" y="366221"/>
                  </a:lnTo>
                  <a:lnTo>
                    <a:pt x="50589" y="366811"/>
                  </a:lnTo>
                  <a:lnTo>
                    <a:pt x="48525" y="366811"/>
                  </a:lnTo>
                  <a:lnTo>
                    <a:pt x="43657" y="369613"/>
                  </a:lnTo>
                  <a:lnTo>
                    <a:pt x="41297" y="369318"/>
                  </a:lnTo>
                  <a:lnTo>
                    <a:pt x="39380" y="370940"/>
                  </a:lnTo>
                  <a:lnTo>
                    <a:pt x="36578" y="370940"/>
                  </a:lnTo>
                  <a:lnTo>
                    <a:pt x="29498" y="374185"/>
                  </a:lnTo>
                  <a:lnTo>
                    <a:pt x="28466" y="373743"/>
                  </a:lnTo>
                  <a:lnTo>
                    <a:pt x="27286" y="372710"/>
                  </a:lnTo>
                  <a:lnTo>
                    <a:pt x="25663" y="370498"/>
                  </a:lnTo>
                  <a:lnTo>
                    <a:pt x="23599" y="369908"/>
                  </a:lnTo>
                  <a:lnTo>
                    <a:pt x="21829" y="371383"/>
                  </a:lnTo>
                  <a:lnTo>
                    <a:pt x="21534" y="374038"/>
                  </a:lnTo>
                  <a:lnTo>
                    <a:pt x="22566" y="376545"/>
                  </a:lnTo>
                  <a:lnTo>
                    <a:pt x="27286" y="382150"/>
                  </a:lnTo>
                  <a:lnTo>
                    <a:pt x="32301" y="386279"/>
                  </a:lnTo>
                  <a:lnTo>
                    <a:pt x="36430" y="390704"/>
                  </a:lnTo>
                  <a:lnTo>
                    <a:pt x="41887" y="395424"/>
                  </a:lnTo>
                  <a:lnTo>
                    <a:pt x="49410" y="404273"/>
                  </a:lnTo>
                  <a:lnTo>
                    <a:pt x="51770" y="406486"/>
                  </a:lnTo>
                  <a:lnTo>
                    <a:pt x="61061" y="413418"/>
                  </a:lnTo>
                  <a:lnTo>
                    <a:pt x="67256" y="416073"/>
                  </a:lnTo>
                  <a:lnTo>
                    <a:pt x="71386" y="416810"/>
                  </a:lnTo>
                  <a:lnTo>
                    <a:pt x="75221" y="416220"/>
                  </a:lnTo>
                  <a:lnTo>
                    <a:pt x="84955" y="412680"/>
                  </a:lnTo>
                  <a:lnTo>
                    <a:pt x="89527" y="409878"/>
                  </a:lnTo>
                  <a:lnTo>
                    <a:pt x="101179" y="404863"/>
                  </a:lnTo>
                  <a:lnTo>
                    <a:pt x="102801" y="402946"/>
                  </a:lnTo>
                  <a:lnTo>
                    <a:pt x="107374" y="394539"/>
                  </a:lnTo>
                  <a:lnTo>
                    <a:pt x="107374" y="390999"/>
                  </a:lnTo>
                  <a:lnTo>
                    <a:pt x="106194" y="389229"/>
                  </a:lnTo>
                  <a:lnTo>
                    <a:pt x="105161" y="387902"/>
                  </a:lnTo>
                  <a:lnTo>
                    <a:pt x="103392" y="387312"/>
                  </a:lnTo>
                  <a:lnTo>
                    <a:pt x="101621" y="386574"/>
                  </a:lnTo>
                  <a:lnTo>
                    <a:pt x="102654" y="385542"/>
                  </a:lnTo>
                  <a:lnTo>
                    <a:pt x="103096" y="383920"/>
                  </a:lnTo>
                  <a:lnTo>
                    <a:pt x="104866" y="382150"/>
                  </a:lnTo>
                  <a:lnTo>
                    <a:pt x="107079" y="380970"/>
                  </a:lnTo>
                  <a:lnTo>
                    <a:pt x="107816" y="379348"/>
                  </a:lnTo>
                  <a:lnTo>
                    <a:pt x="108701" y="376693"/>
                  </a:lnTo>
                  <a:lnTo>
                    <a:pt x="107079" y="375218"/>
                  </a:lnTo>
                  <a:lnTo>
                    <a:pt x="105456" y="374480"/>
                  </a:lnTo>
                  <a:lnTo>
                    <a:pt x="109438" y="374480"/>
                  </a:lnTo>
                  <a:lnTo>
                    <a:pt x="112683" y="375070"/>
                  </a:lnTo>
                  <a:lnTo>
                    <a:pt x="116223" y="374185"/>
                  </a:lnTo>
                  <a:lnTo>
                    <a:pt x="119173" y="374628"/>
                  </a:lnTo>
                  <a:lnTo>
                    <a:pt x="121975" y="375513"/>
                  </a:lnTo>
                  <a:lnTo>
                    <a:pt x="119320" y="376250"/>
                  </a:lnTo>
                  <a:lnTo>
                    <a:pt x="117256" y="376250"/>
                  </a:lnTo>
                  <a:lnTo>
                    <a:pt x="115338" y="377578"/>
                  </a:lnTo>
                  <a:lnTo>
                    <a:pt x="114601" y="382592"/>
                  </a:lnTo>
                  <a:lnTo>
                    <a:pt x="117108" y="383035"/>
                  </a:lnTo>
                  <a:lnTo>
                    <a:pt x="119320" y="382740"/>
                  </a:lnTo>
                  <a:lnTo>
                    <a:pt x="117845" y="383625"/>
                  </a:lnTo>
                  <a:lnTo>
                    <a:pt x="116518" y="385247"/>
                  </a:lnTo>
                  <a:lnTo>
                    <a:pt x="115191" y="390114"/>
                  </a:lnTo>
                  <a:lnTo>
                    <a:pt x="123008" y="390409"/>
                  </a:lnTo>
                  <a:lnTo>
                    <a:pt x="126695" y="389967"/>
                  </a:lnTo>
                  <a:lnTo>
                    <a:pt x="130235" y="388787"/>
                  </a:lnTo>
                  <a:lnTo>
                    <a:pt x="127875" y="390114"/>
                  </a:lnTo>
                  <a:lnTo>
                    <a:pt x="122270" y="392327"/>
                  </a:lnTo>
                  <a:lnTo>
                    <a:pt x="119910" y="394244"/>
                  </a:lnTo>
                  <a:lnTo>
                    <a:pt x="117256" y="396604"/>
                  </a:lnTo>
                  <a:lnTo>
                    <a:pt x="118730" y="396604"/>
                  </a:lnTo>
                  <a:lnTo>
                    <a:pt x="120500" y="396309"/>
                  </a:lnTo>
                  <a:lnTo>
                    <a:pt x="119173" y="397194"/>
                  </a:lnTo>
                  <a:lnTo>
                    <a:pt x="117551" y="398964"/>
                  </a:lnTo>
                  <a:lnTo>
                    <a:pt x="119320" y="404273"/>
                  </a:lnTo>
                  <a:lnTo>
                    <a:pt x="120795" y="405601"/>
                  </a:lnTo>
                  <a:lnTo>
                    <a:pt x="122418" y="405896"/>
                  </a:lnTo>
                  <a:lnTo>
                    <a:pt x="122713" y="406781"/>
                  </a:lnTo>
                  <a:lnTo>
                    <a:pt x="123155" y="410321"/>
                  </a:lnTo>
                  <a:lnTo>
                    <a:pt x="124187" y="413713"/>
                  </a:lnTo>
                  <a:lnTo>
                    <a:pt x="124630" y="417990"/>
                  </a:lnTo>
                  <a:lnTo>
                    <a:pt x="124335" y="420940"/>
                  </a:lnTo>
                  <a:lnTo>
                    <a:pt x="119763" y="434067"/>
                  </a:lnTo>
                  <a:lnTo>
                    <a:pt x="118730" y="440704"/>
                  </a:lnTo>
                  <a:lnTo>
                    <a:pt x="118730" y="441589"/>
                  </a:lnTo>
                  <a:lnTo>
                    <a:pt x="119468" y="442621"/>
                  </a:lnTo>
                  <a:lnTo>
                    <a:pt x="120205" y="447488"/>
                  </a:lnTo>
                  <a:lnTo>
                    <a:pt x="122123" y="449111"/>
                  </a:lnTo>
                  <a:lnTo>
                    <a:pt x="120943" y="451028"/>
                  </a:lnTo>
                  <a:lnTo>
                    <a:pt x="120943" y="452061"/>
                  </a:lnTo>
                  <a:lnTo>
                    <a:pt x="121828" y="453388"/>
                  </a:lnTo>
                  <a:lnTo>
                    <a:pt x="126990" y="455748"/>
                  </a:lnTo>
                  <a:lnTo>
                    <a:pt x="122418" y="455158"/>
                  </a:lnTo>
                  <a:lnTo>
                    <a:pt x="121975" y="456485"/>
                  </a:lnTo>
                  <a:lnTo>
                    <a:pt x="121975" y="457370"/>
                  </a:lnTo>
                  <a:lnTo>
                    <a:pt x="122270" y="461058"/>
                  </a:lnTo>
                  <a:lnTo>
                    <a:pt x="123155" y="463860"/>
                  </a:lnTo>
                  <a:lnTo>
                    <a:pt x="124925" y="462827"/>
                  </a:lnTo>
                  <a:lnTo>
                    <a:pt x="126843" y="459140"/>
                  </a:lnTo>
                  <a:lnTo>
                    <a:pt x="127727" y="462680"/>
                  </a:lnTo>
                  <a:lnTo>
                    <a:pt x="126990" y="465187"/>
                  </a:lnTo>
                  <a:lnTo>
                    <a:pt x="124925" y="469170"/>
                  </a:lnTo>
                  <a:lnTo>
                    <a:pt x="124187" y="471677"/>
                  </a:lnTo>
                  <a:lnTo>
                    <a:pt x="124187" y="472709"/>
                  </a:lnTo>
                  <a:lnTo>
                    <a:pt x="125368" y="474479"/>
                  </a:lnTo>
                  <a:lnTo>
                    <a:pt x="126105" y="480084"/>
                  </a:lnTo>
                  <a:lnTo>
                    <a:pt x="126843" y="482886"/>
                  </a:lnTo>
                  <a:lnTo>
                    <a:pt x="127432" y="487164"/>
                  </a:lnTo>
                  <a:lnTo>
                    <a:pt x="128760" y="492326"/>
                  </a:lnTo>
                  <a:lnTo>
                    <a:pt x="131562" y="499995"/>
                  </a:lnTo>
                  <a:lnTo>
                    <a:pt x="131562" y="502503"/>
                  </a:lnTo>
                  <a:lnTo>
                    <a:pt x="133775" y="511352"/>
                  </a:lnTo>
                  <a:lnTo>
                    <a:pt x="136282" y="531116"/>
                  </a:lnTo>
                  <a:lnTo>
                    <a:pt x="139379" y="539375"/>
                  </a:lnTo>
                  <a:lnTo>
                    <a:pt x="139969" y="542030"/>
                  </a:lnTo>
                  <a:lnTo>
                    <a:pt x="143362" y="546897"/>
                  </a:lnTo>
                  <a:lnTo>
                    <a:pt x="145279" y="551175"/>
                  </a:lnTo>
                  <a:lnTo>
                    <a:pt x="146606" y="552502"/>
                  </a:lnTo>
                  <a:lnTo>
                    <a:pt x="149261" y="552502"/>
                  </a:lnTo>
                  <a:lnTo>
                    <a:pt x="147639" y="554715"/>
                  </a:lnTo>
                  <a:lnTo>
                    <a:pt x="148671" y="555600"/>
                  </a:lnTo>
                  <a:lnTo>
                    <a:pt x="149704" y="557074"/>
                  </a:lnTo>
                  <a:lnTo>
                    <a:pt x="151769" y="559287"/>
                  </a:lnTo>
                  <a:lnTo>
                    <a:pt x="148376" y="559287"/>
                  </a:lnTo>
                  <a:lnTo>
                    <a:pt x="150588" y="561647"/>
                  </a:lnTo>
                  <a:lnTo>
                    <a:pt x="152211" y="567841"/>
                  </a:lnTo>
                  <a:lnTo>
                    <a:pt x="154571" y="571234"/>
                  </a:lnTo>
                  <a:lnTo>
                    <a:pt x="155898" y="572414"/>
                  </a:lnTo>
                  <a:lnTo>
                    <a:pt x="159438" y="577576"/>
                  </a:lnTo>
                  <a:lnTo>
                    <a:pt x="160913" y="579198"/>
                  </a:lnTo>
                  <a:lnTo>
                    <a:pt x="162388" y="581115"/>
                  </a:lnTo>
                  <a:lnTo>
                    <a:pt x="163568" y="583328"/>
                  </a:lnTo>
                  <a:lnTo>
                    <a:pt x="164010" y="585688"/>
                  </a:lnTo>
                  <a:lnTo>
                    <a:pt x="165780" y="590702"/>
                  </a:lnTo>
                  <a:lnTo>
                    <a:pt x="165780" y="592030"/>
                  </a:lnTo>
                  <a:lnTo>
                    <a:pt x="166665" y="595275"/>
                  </a:lnTo>
                  <a:lnTo>
                    <a:pt x="169467" y="600437"/>
                  </a:lnTo>
                  <a:lnTo>
                    <a:pt x="171090" y="605304"/>
                  </a:lnTo>
                  <a:lnTo>
                    <a:pt x="171385" y="607516"/>
                  </a:lnTo>
                  <a:lnTo>
                    <a:pt x="171385" y="609581"/>
                  </a:lnTo>
                  <a:lnTo>
                    <a:pt x="173745" y="620938"/>
                  </a:lnTo>
                  <a:lnTo>
                    <a:pt x="174630" y="623593"/>
                  </a:lnTo>
                  <a:lnTo>
                    <a:pt x="176399" y="627133"/>
                  </a:lnTo>
                  <a:lnTo>
                    <a:pt x="178465" y="634507"/>
                  </a:lnTo>
                  <a:lnTo>
                    <a:pt x="184954" y="647929"/>
                  </a:lnTo>
                  <a:lnTo>
                    <a:pt x="185839" y="648814"/>
                  </a:lnTo>
                  <a:lnTo>
                    <a:pt x="188051" y="650584"/>
                  </a:lnTo>
                  <a:lnTo>
                    <a:pt x="190854" y="654419"/>
                  </a:lnTo>
                  <a:lnTo>
                    <a:pt x="193508" y="657221"/>
                  </a:lnTo>
                  <a:lnTo>
                    <a:pt x="196753" y="663416"/>
                  </a:lnTo>
                  <a:lnTo>
                    <a:pt x="198818" y="666218"/>
                  </a:lnTo>
                  <a:lnTo>
                    <a:pt x="201916" y="674182"/>
                  </a:lnTo>
                  <a:lnTo>
                    <a:pt x="203980" y="681410"/>
                  </a:lnTo>
                  <a:lnTo>
                    <a:pt x="208552" y="691439"/>
                  </a:lnTo>
                  <a:lnTo>
                    <a:pt x="209290" y="693356"/>
                  </a:lnTo>
                  <a:lnTo>
                    <a:pt x="211355" y="696601"/>
                  </a:lnTo>
                  <a:lnTo>
                    <a:pt x="211060" y="697634"/>
                  </a:lnTo>
                  <a:lnTo>
                    <a:pt x="211060" y="699698"/>
                  </a:lnTo>
                  <a:lnTo>
                    <a:pt x="211797" y="701321"/>
                  </a:lnTo>
                  <a:lnTo>
                    <a:pt x="212535" y="701321"/>
                  </a:lnTo>
                  <a:lnTo>
                    <a:pt x="215042" y="703976"/>
                  </a:lnTo>
                  <a:lnTo>
                    <a:pt x="217992" y="714153"/>
                  </a:lnTo>
                  <a:lnTo>
                    <a:pt x="216960" y="714595"/>
                  </a:lnTo>
                  <a:lnTo>
                    <a:pt x="215780" y="714153"/>
                  </a:lnTo>
                  <a:lnTo>
                    <a:pt x="215780" y="709728"/>
                  </a:lnTo>
                  <a:lnTo>
                    <a:pt x="214895" y="706630"/>
                  </a:lnTo>
                  <a:lnTo>
                    <a:pt x="213420" y="704418"/>
                  </a:lnTo>
                  <a:lnTo>
                    <a:pt x="212387" y="703976"/>
                  </a:lnTo>
                  <a:lnTo>
                    <a:pt x="213715" y="710613"/>
                  </a:lnTo>
                  <a:lnTo>
                    <a:pt x="214600" y="716512"/>
                  </a:lnTo>
                  <a:lnTo>
                    <a:pt x="216665" y="722117"/>
                  </a:lnTo>
                  <a:lnTo>
                    <a:pt x="217107" y="722855"/>
                  </a:lnTo>
                  <a:lnTo>
                    <a:pt x="217992" y="723297"/>
                  </a:lnTo>
                  <a:lnTo>
                    <a:pt x="218435" y="724035"/>
                  </a:lnTo>
                  <a:lnTo>
                    <a:pt x="218729" y="725804"/>
                  </a:lnTo>
                  <a:lnTo>
                    <a:pt x="220500" y="730672"/>
                  </a:lnTo>
                  <a:lnTo>
                    <a:pt x="222122" y="732147"/>
                  </a:lnTo>
                  <a:lnTo>
                    <a:pt x="231266" y="743651"/>
                  </a:lnTo>
                  <a:lnTo>
                    <a:pt x="233921" y="746011"/>
                  </a:lnTo>
                  <a:lnTo>
                    <a:pt x="240116" y="750435"/>
                  </a:lnTo>
                  <a:lnTo>
                    <a:pt x="245720" y="752205"/>
                  </a:lnTo>
                  <a:lnTo>
                    <a:pt x="247490" y="750878"/>
                  </a:lnTo>
                  <a:lnTo>
                    <a:pt x="252210" y="749255"/>
                  </a:lnTo>
                  <a:lnTo>
                    <a:pt x="259732" y="744093"/>
                  </a:lnTo>
                  <a:lnTo>
                    <a:pt x="261502" y="740849"/>
                  </a:lnTo>
                  <a:lnTo>
                    <a:pt x="261797" y="736866"/>
                  </a:lnTo>
                  <a:lnTo>
                    <a:pt x="263272" y="730967"/>
                  </a:lnTo>
                  <a:lnTo>
                    <a:pt x="265484" y="728312"/>
                  </a:lnTo>
                  <a:lnTo>
                    <a:pt x="269319" y="725362"/>
                  </a:lnTo>
                  <a:lnTo>
                    <a:pt x="283921" y="721085"/>
                  </a:lnTo>
                  <a:lnTo>
                    <a:pt x="289968" y="721380"/>
                  </a:lnTo>
                  <a:lnTo>
                    <a:pt x="295130" y="723002"/>
                  </a:lnTo>
                  <a:lnTo>
                    <a:pt x="293655" y="721380"/>
                  </a:lnTo>
                  <a:lnTo>
                    <a:pt x="291590" y="720495"/>
                  </a:lnTo>
                  <a:lnTo>
                    <a:pt x="287166" y="719905"/>
                  </a:lnTo>
                  <a:lnTo>
                    <a:pt x="284953" y="719315"/>
                  </a:lnTo>
                  <a:lnTo>
                    <a:pt x="283183" y="717692"/>
                  </a:lnTo>
                  <a:lnTo>
                    <a:pt x="282298" y="716218"/>
                  </a:lnTo>
                  <a:lnTo>
                    <a:pt x="282888" y="713268"/>
                  </a:lnTo>
                  <a:lnTo>
                    <a:pt x="284363" y="710170"/>
                  </a:lnTo>
                  <a:lnTo>
                    <a:pt x="291148" y="700878"/>
                  </a:lnTo>
                  <a:lnTo>
                    <a:pt x="291148" y="697191"/>
                  </a:lnTo>
                  <a:lnTo>
                    <a:pt x="292623" y="694979"/>
                  </a:lnTo>
                  <a:lnTo>
                    <a:pt x="294540" y="693651"/>
                  </a:lnTo>
                  <a:lnTo>
                    <a:pt x="298227" y="693061"/>
                  </a:lnTo>
                  <a:lnTo>
                    <a:pt x="299702" y="693504"/>
                  </a:lnTo>
                  <a:lnTo>
                    <a:pt x="301767" y="693799"/>
                  </a:lnTo>
                  <a:lnTo>
                    <a:pt x="304127" y="693799"/>
                  </a:lnTo>
                  <a:lnTo>
                    <a:pt x="306192" y="693209"/>
                  </a:lnTo>
                  <a:lnTo>
                    <a:pt x="306487" y="681557"/>
                  </a:lnTo>
                  <a:lnTo>
                    <a:pt x="306487" y="670348"/>
                  </a:lnTo>
                  <a:lnTo>
                    <a:pt x="306044" y="668430"/>
                  </a:lnTo>
                  <a:lnTo>
                    <a:pt x="305159" y="666660"/>
                  </a:lnTo>
                  <a:lnTo>
                    <a:pt x="302357" y="667398"/>
                  </a:lnTo>
                  <a:lnTo>
                    <a:pt x="303832" y="665923"/>
                  </a:lnTo>
                  <a:lnTo>
                    <a:pt x="305012" y="663858"/>
                  </a:lnTo>
                  <a:lnTo>
                    <a:pt x="303979" y="660466"/>
                  </a:lnTo>
                  <a:lnTo>
                    <a:pt x="304422" y="657368"/>
                  </a:lnTo>
                  <a:lnTo>
                    <a:pt x="306634" y="649551"/>
                  </a:lnTo>
                  <a:lnTo>
                    <a:pt x="309879" y="643062"/>
                  </a:lnTo>
                  <a:lnTo>
                    <a:pt x="311354" y="641439"/>
                  </a:lnTo>
                  <a:lnTo>
                    <a:pt x="314156" y="637310"/>
                  </a:lnTo>
                  <a:lnTo>
                    <a:pt x="316369" y="630968"/>
                  </a:lnTo>
                  <a:lnTo>
                    <a:pt x="319318" y="613268"/>
                  </a:lnTo>
                  <a:lnTo>
                    <a:pt x="317991" y="611204"/>
                  </a:lnTo>
                  <a:lnTo>
                    <a:pt x="313419" y="608844"/>
                  </a:lnTo>
                  <a:lnTo>
                    <a:pt x="312092" y="606779"/>
                  </a:lnTo>
                  <a:lnTo>
                    <a:pt x="314599" y="603977"/>
                  </a:lnTo>
                  <a:lnTo>
                    <a:pt x="316664" y="606779"/>
                  </a:lnTo>
                  <a:lnTo>
                    <a:pt x="317549" y="608991"/>
                  </a:lnTo>
                  <a:lnTo>
                    <a:pt x="318581" y="609876"/>
                  </a:lnTo>
                  <a:lnTo>
                    <a:pt x="316959" y="604567"/>
                  </a:lnTo>
                  <a:lnTo>
                    <a:pt x="316959" y="602207"/>
                  </a:lnTo>
                  <a:lnTo>
                    <a:pt x="316369" y="599994"/>
                  </a:lnTo>
                  <a:lnTo>
                    <a:pt x="314304" y="594685"/>
                  </a:lnTo>
                  <a:lnTo>
                    <a:pt x="313419" y="590555"/>
                  </a:lnTo>
                  <a:lnTo>
                    <a:pt x="314009" y="588637"/>
                  </a:lnTo>
                  <a:lnTo>
                    <a:pt x="314894" y="587015"/>
                  </a:lnTo>
                  <a:lnTo>
                    <a:pt x="315189" y="583623"/>
                  </a:lnTo>
                  <a:lnTo>
                    <a:pt x="314894" y="580968"/>
                  </a:lnTo>
                  <a:lnTo>
                    <a:pt x="313124" y="575068"/>
                  </a:lnTo>
                  <a:lnTo>
                    <a:pt x="311944" y="567694"/>
                  </a:lnTo>
                  <a:lnTo>
                    <a:pt x="313124" y="561057"/>
                  </a:lnTo>
                  <a:lnTo>
                    <a:pt x="318139" y="550732"/>
                  </a:lnTo>
                  <a:lnTo>
                    <a:pt x="320499" y="548520"/>
                  </a:lnTo>
                  <a:lnTo>
                    <a:pt x="327283" y="545865"/>
                  </a:lnTo>
                  <a:lnTo>
                    <a:pt x="328905" y="545865"/>
                  </a:lnTo>
                  <a:lnTo>
                    <a:pt x="330823" y="546603"/>
                  </a:lnTo>
                  <a:lnTo>
                    <a:pt x="332003" y="549257"/>
                  </a:lnTo>
                  <a:lnTo>
                    <a:pt x="333035" y="548815"/>
                  </a:lnTo>
                  <a:lnTo>
                    <a:pt x="334362" y="549405"/>
                  </a:lnTo>
                  <a:lnTo>
                    <a:pt x="335985" y="549405"/>
                  </a:lnTo>
                  <a:lnTo>
                    <a:pt x="336428" y="548077"/>
                  </a:lnTo>
                  <a:lnTo>
                    <a:pt x="337312" y="546160"/>
                  </a:lnTo>
                  <a:lnTo>
                    <a:pt x="339967" y="544095"/>
                  </a:lnTo>
                  <a:lnTo>
                    <a:pt x="342770" y="535983"/>
                  </a:lnTo>
                  <a:lnTo>
                    <a:pt x="343950" y="534066"/>
                  </a:lnTo>
                  <a:lnTo>
                    <a:pt x="347047" y="533328"/>
                  </a:lnTo>
                  <a:lnTo>
                    <a:pt x="355159" y="534213"/>
                  </a:lnTo>
                  <a:lnTo>
                    <a:pt x="356486" y="534213"/>
                  </a:lnTo>
                  <a:lnTo>
                    <a:pt x="366368" y="530231"/>
                  </a:lnTo>
                  <a:lnTo>
                    <a:pt x="369465" y="528314"/>
                  </a:lnTo>
                  <a:lnTo>
                    <a:pt x="371235" y="525511"/>
                  </a:lnTo>
                  <a:lnTo>
                    <a:pt x="371531" y="524331"/>
                  </a:lnTo>
                  <a:lnTo>
                    <a:pt x="372121" y="522266"/>
                  </a:lnTo>
                  <a:lnTo>
                    <a:pt x="371825" y="521086"/>
                  </a:lnTo>
                  <a:lnTo>
                    <a:pt x="370646" y="519612"/>
                  </a:lnTo>
                  <a:lnTo>
                    <a:pt x="370056" y="518137"/>
                  </a:lnTo>
                  <a:lnTo>
                    <a:pt x="370056" y="516957"/>
                  </a:lnTo>
                  <a:lnTo>
                    <a:pt x="372121" y="513860"/>
                  </a:lnTo>
                  <a:lnTo>
                    <a:pt x="378167" y="509140"/>
                  </a:lnTo>
                  <a:lnTo>
                    <a:pt x="388197" y="504125"/>
                  </a:lnTo>
                  <a:lnTo>
                    <a:pt x="393949" y="500143"/>
                  </a:lnTo>
                  <a:lnTo>
                    <a:pt x="398964" y="495423"/>
                  </a:lnTo>
                  <a:lnTo>
                    <a:pt x="403831" y="489671"/>
                  </a:lnTo>
                  <a:lnTo>
                    <a:pt x="406043" y="487901"/>
                  </a:lnTo>
                  <a:lnTo>
                    <a:pt x="417843" y="481854"/>
                  </a:lnTo>
                  <a:lnTo>
                    <a:pt x="419908" y="478904"/>
                  </a:lnTo>
                  <a:lnTo>
                    <a:pt x="427282" y="471087"/>
                  </a:lnTo>
                  <a:lnTo>
                    <a:pt x="431117" y="465925"/>
                  </a:lnTo>
                  <a:lnTo>
                    <a:pt x="433182" y="463712"/>
                  </a:lnTo>
                  <a:lnTo>
                    <a:pt x="434657" y="461353"/>
                  </a:lnTo>
                  <a:lnTo>
                    <a:pt x="435247" y="459288"/>
                  </a:lnTo>
                  <a:lnTo>
                    <a:pt x="447194" y="448963"/>
                  </a:lnTo>
                  <a:lnTo>
                    <a:pt x="452798" y="445719"/>
                  </a:lnTo>
                  <a:lnTo>
                    <a:pt x="452798" y="444833"/>
                  </a:lnTo>
                  <a:lnTo>
                    <a:pt x="450881" y="444244"/>
                  </a:lnTo>
                  <a:lnTo>
                    <a:pt x="447194" y="446308"/>
                  </a:lnTo>
                  <a:lnTo>
                    <a:pt x="446013" y="446308"/>
                  </a:lnTo>
                  <a:lnTo>
                    <a:pt x="445571" y="445719"/>
                  </a:lnTo>
                  <a:lnTo>
                    <a:pt x="447783" y="442031"/>
                  </a:lnTo>
                  <a:lnTo>
                    <a:pt x="453241" y="438344"/>
                  </a:lnTo>
                  <a:lnTo>
                    <a:pt x="454421" y="438344"/>
                  </a:lnTo>
                  <a:lnTo>
                    <a:pt x="455748" y="439081"/>
                  </a:lnTo>
                  <a:lnTo>
                    <a:pt x="455748" y="442179"/>
                  </a:lnTo>
                  <a:lnTo>
                    <a:pt x="454568" y="442916"/>
                  </a:lnTo>
                  <a:lnTo>
                    <a:pt x="454126" y="443654"/>
                  </a:lnTo>
                  <a:lnTo>
                    <a:pt x="456190" y="443654"/>
                  </a:lnTo>
                  <a:lnTo>
                    <a:pt x="463417" y="441146"/>
                  </a:lnTo>
                  <a:lnTo>
                    <a:pt x="472857" y="438344"/>
                  </a:lnTo>
                  <a:lnTo>
                    <a:pt x="474479" y="437754"/>
                  </a:lnTo>
                  <a:lnTo>
                    <a:pt x="475069" y="437016"/>
                  </a:lnTo>
                  <a:lnTo>
                    <a:pt x="475364" y="435837"/>
                  </a:lnTo>
                  <a:lnTo>
                    <a:pt x="473594" y="434067"/>
                  </a:lnTo>
                  <a:lnTo>
                    <a:pt x="474922" y="434067"/>
                  </a:lnTo>
                  <a:lnTo>
                    <a:pt x="477134" y="435247"/>
                  </a:lnTo>
                  <a:lnTo>
                    <a:pt x="478904" y="433034"/>
                  </a:lnTo>
                  <a:lnTo>
                    <a:pt x="480232" y="430822"/>
                  </a:lnTo>
                  <a:lnTo>
                    <a:pt x="486869" y="426987"/>
                  </a:lnTo>
                  <a:lnTo>
                    <a:pt x="487311" y="425807"/>
                  </a:lnTo>
                  <a:lnTo>
                    <a:pt x="487311" y="424037"/>
                  </a:lnTo>
                  <a:lnTo>
                    <a:pt x="489081" y="420940"/>
                  </a:lnTo>
                  <a:lnTo>
                    <a:pt x="491441" y="418580"/>
                  </a:lnTo>
                  <a:lnTo>
                    <a:pt x="492768" y="416368"/>
                  </a:lnTo>
                  <a:lnTo>
                    <a:pt x="491883" y="415188"/>
                  </a:lnTo>
                  <a:lnTo>
                    <a:pt x="490703" y="409141"/>
                  </a:lnTo>
                  <a:lnTo>
                    <a:pt x="489376" y="405306"/>
                  </a:lnTo>
                  <a:lnTo>
                    <a:pt x="489818" y="401766"/>
                  </a:lnTo>
                  <a:lnTo>
                    <a:pt x="492326" y="398226"/>
                  </a:lnTo>
                  <a:lnTo>
                    <a:pt x="496160" y="394539"/>
                  </a:lnTo>
                  <a:lnTo>
                    <a:pt x="498816" y="393359"/>
                  </a:lnTo>
                  <a:lnTo>
                    <a:pt x="511352" y="390409"/>
                  </a:lnTo>
                  <a:lnTo>
                    <a:pt x="515187" y="388344"/>
                  </a:lnTo>
                  <a:lnTo>
                    <a:pt x="518432" y="385690"/>
                  </a:lnTo>
                  <a:lnTo>
                    <a:pt x="521086" y="380970"/>
                  </a:lnTo>
                  <a:lnTo>
                    <a:pt x="522414" y="379642"/>
                  </a:lnTo>
                  <a:lnTo>
                    <a:pt x="523889" y="377578"/>
                  </a:lnTo>
                  <a:lnTo>
                    <a:pt x="521824" y="375955"/>
                  </a:lnTo>
                  <a:lnTo>
                    <a:pt x="519907" y="375070"/>
                  </a:lnTo>
                  <a:lnTo>
                    <a:pt x="518579" y="373890"/>
                  </a:lnTo>
                  <a:lnTo>
                    <a:pt x="517989" y="370645"/>
                  </a:lnTo>
                  <a:lnTo>
                    <a:pt x="519317" y="373595"/>
                  </a:lnTo>
                  <a:lnTo>
                    <a:pt x="521677" y="374923"/>
                  </a:lnTo>
                  <a:lnTo>
                    <a:pt x="524479" y="376988"/>
                  </a:lnTo>
                  <a:lnTo>
                    <a:pt x="524036" y="379937"/>
                  </a:lnTo>
                  <a:lnTo>
                    <a:pt x="521971" y="386427"/>
                  </a:lnTo>
                  <a:lnTo>
                    <a:pt x="520792" y="389082"/>
                  </a:lnTo>
                  <a:lnTo>
                    <a:pt x="522561" y="390704"/>
                  </a:lnTo>
                  <a:lnTo>
                    <a:pt x="525954" y="390999"/>
                  </a:lnTo>
                  <a:lnTo>
                    <a:pt x="526691" y="388934"/>
                  </a:lnTo>
                  <a:lnTo>
                    <a:pt x="526691" y="387312"/>
                  </a:lnTo>
                  <a:lnTo>
                    <a:pt x="527429" y="388197"/>
                  </a:lnTo>
                  <a:lnTo>
                    <a:pt x="531116" y="391147"/>
                  </a:lnTo>
                  <a:lnTo>
                    <a:pt x="534803" y="389967"/>
                  </a:lnTo>
                  <a:lnTo>
                    <a:pt x="535246" y="388492"/>
                  </a:lnTo>
                  <a:lnTo>
                    <a:pt x="534361" y="385247"/>
                  </a:lnTo>
                  <a:lnTo>
                    <a:pt x="536278" y="377282"/>
                  </a:lnTo>
                  <a:lnTo>
                    <a:pt x="536720" y="378757"/>
                  </a:lnTo>
                  <a:lnTo>
                    <a:pt x="538048" y="379053"/>
                  </a:lnTo>
                  <a:lnTo>
                    <a:pt x="538638" y="379642"/>
                  </a:lnTo>
                  <a:lnTo>
                    <a:pt x="538933" y="380527"/>
                  </a:lnTo>
                  <a:lnTo>
                    <a:pt x="537606" y="387902"/>
                  </a:lnTo>
                  <a:lnTo>
                    <a:pt x="537606" y="389819"/>
                  </a:lnTo>
                  <a:lnTo>
                    <a:pt x="538195" y="390852"/>
                  </a:lnTo>
                  <a:lnTo>
                    <a:pt x="539080" y="391884"/>
                  </a:lnTo>
                  <a:lnTo>
                    <a:pt x="541440" y="389819"/>
                  </a:lnTo>
                  <a:lnTo>
                    <a:pt x="542030" y="387607"/>
                  </a:lnTo>
                  <a:lnTo>
                    <a:pt x="543358" y="390114"/>
                  </a:lnTo>
                  <a:lnTo>
                    <a:pt x="544980" y="390409"/>
                  </a:lnTo>
                  <a:lnTo>
                    <a:pt x="547193" y="390114"/>
                  </a:lnTo>
                  <a:lnTo>
                    <a:pt x="546897" y="387312"/>
                  </a:lnTo>
                  <a:lnTo>
                    <a:pt x="546308" y="385247"/>
                  </a:lnTo>
                  <a:lnTo>
                    <a:pt x="544537" y="382445"/>
                  </a:lnTo>
                  <a:lnTo>
                    <a:pt x="546603" y="382445"/>
                  </a:lnTo>
                  <a:lnTo>
                    <a:pt x="547193" y="378168"/>
                  </a:lnTo>
                  <a:lnTo>
                    <a:pt x="547193" y="373153"/>
                  </a:lnTo>
                  <a:lnTo>
                    <a:pt x="545128" y="366663"/>
                  </a:lnTo>
                  <a:lnTo>
                    <a:pt x="543800" y="363418"/>
                  </a:lnTo>
                  <a:lnTo>
                    <a:pt x="543800" y="361943"/>
                  </a:lnTo>
                  <a:lnTo>
                    <a:pt x="543210" y="357666"/>
                  </a:lnTo>
                  <a:lnTo>
                    <a:pt x="542325" y="355011"/>
                  </a:lnTo>
                  <a:lnTo>
                    <a:pt x="541883" y="352209"/>
                  </a:lnTo>
                  <a:lnTo>
                    <a:pt x="543948" y="348227"/>
                  </a:lnTo>
                  <a:lnTo>
                    <a:pt x="543063" y="347637"/>
                  </a:lnTo>
                  <a:lnTo>
                    <a:pt x="540703" y="347047"/>
                  </a:lnTo>
                  <a:lnTo>
                    <a:pt x="538491" y="346309"/>
                  </a:lnTo>
                  <a:lnTo>
                    <a:pt x="537901" y="345277"/>
                  </a:lnTo>
                  <a:lnTo>
                    <a:pt x="538933" y="341295"/>
                  </a:lnTo>
                  <a:lnTo>
                    <a:pt x="537753" y="339672"/>
                  </a:lnTo>
                  <a:lnTo>
                    <a:pt x="536131" y="338050"/>
                  </a:lnTo>
                  <a:lnTo>
                    <a:pt x="535688" y="337460"/>
                  </a:lnTo>
                  <a:lnTo>
                    <a:pt x="535098" y="336722"/>
                  </a:lnTo>
                  <a:lnTo>
                    <a:pt x="534361" y="334805"/>
                  </a:lnTo>
                  <a:lnTo>
                    <a:pt x="535836" y="330675"/>
                  </a:lnTo>
                  <a:lnTo>
                    <a:pt x="537901" y="325808"/>
                  </a:lnTo>
                  <a:lnTo>
                    <a:pt x="538195" y="323891"/>
                  </a:lnTo>
                  <a:lnTo>
                    <a:pt x="538491" y="320646"/>
                  </a:lnTo>
                  <a:lnTo>
                    <a:pt x="538491" y="318139"/>
                  </a:lnTo>
                  <a:lnTo>
                    <a:pt x="536278" y="316664"/>
                  </a:lnTo>
                  <a:lnTo>
                    <a:pt x="532591" y="316074"/>
                  </a:lnTo>
                  <a:lnTo>
                    <a:pt x="529936" y="314894"/>
                  </a:lnTo>
                  <a:lnTo>
                    <a:pt x="528314" y="313124"/>
                  </a:lnTo>
                  <a:lnTo>
                    <a:pt x="526986" y="312386"/>
                  </a:lnTo>
                  <a:lnTo>
                    <a:pt x="525364" y="312976"/>
                  </a:lnTo>
                  <a:lnTo>
                    <a:pt x="523299" y="312239"/>
                  </a:lnTo>
                  <a:lnTo>
                    <a:pt x="521529" y="310469"/>
                  </a:lnTo>
                  <a:lnTo>
                    <a:pt x="520054" y="308257"/>
                  </a:lnTo>
                  <a:lnTo>
                    <a:pt x="520054" y="307224"/>
                  </a:lnTo>
                  <a:lnTo>
                    <a:pt x="520644" y="305897"/>
                  </a:lnTo>
                  <a:lnTo>
                    <a:pt x="523446" y="300292"/>
                  </a:lnTo>
                  <a:lnTo>
                    <a:pt x="524479" y="300292"/>
                  </a:lnTo>
                  <a:lnTo>
                    <a:pt x="526839" y="301177"/>
                  </a:lnTo>
                  <a:lnTo>
                    <a:pt x="527724" y="301177"/>
                  </a:lnTo>
                  <a:lnTo>
                    <a:pt x="529346" y="298965"/>
                  </a:lnTo>
                  <a:lnTo>
                    <a:pt x="531559" y="292623"/>
                  </a:lnTo>
                  <a:lnTo>
                    <a:pt x="537311" y="292623"/>
                  </a:lnTo>
                  <a:lnTo>
                    <a:pt x="539080" y="293212"/>
                  </a:lnTo>
                  <a:lnTo>
                    <a:pt x="540850" y="293212"/>
                  </a:lnTo>
                  <a:lnTo>
                    <a:pt x="542768" y="292475"/>
                  </a:lnTo>
                  <a:lnTo>
                    <a:pt x="543800" y="291738"/>
                  </a:lnTo>
                  <a:lnTo>
                    <a:pt x="544390" y="290705"/>
                  </a:lnTo>
                  <a:lnTo>
                    <a:pt x="544390" y="289820"/>
                  </a:lnTo>
                  <a:lnTo>
                    <a:pt x="541883" y="288640"/>
                  </a:lnTo>
                  <a:lnTo>
                    <a:pt x="540998" y="287755"/>
                  </a:lnTo>
                  <a:lnTo>
                    <a:pt x="540408" y="285248"/>
                  </a:lnTo>
                  <a:lnTo>
                    <a:pt x="539670" y="284363"/>
                  </a:lnTo>
                  <a:lnTo>
                    <a:pt x="535098" y="284363"/>
                  </a:lnTo>
                  <a:lnTo>
                    <a:pt x="532738" y="283036"/>
                  </a:lnTo>
                  <a:lnTo>
                    <a:pt x="531411" y="282003"/>
                  </a:lnTo>
                  <a:lnTo>
                    <a:pt x="529051" y="278611"/>
                  </a:lnTo>
                  <a:lnTo>
                    <a:pt x="526101" y="276104"/>
                  </a:lnTo>
                  <a:lnTo>
                    <a:pt x="523299" y="275514"/>
                  </a:lnTo>
                  <a:lnTo>
                    <a:pt x="522267" y="274629"/>
                  </a:lnTo>
                  <a:lnTo>
                    <a:pt x="521677" y="273301"/>
                  </a:lnTo>
                  <a:lnTo>
                    <a:pt x="521971" y="271384"/>
                  </a:lnTo>
                  <a:lnTo>
                    <a:pt x="522857" y="269614"/>
                  </a:lnTo>
                  <a:lnTo>
                    <a:pt x="523446" y="267697"/>
                  </a:lnTo>
                  <a:lnTo>
                    <a:pt x="525659" y="265189"/>
                  </a:lnTo>
                  <a:lnTo>
                    <a:pt x="528314" y="262977"/>
                  </a:lnTo>
                  <a:lnTo>
                    <a:pt x="529494" y="261502"/>
                  </a:lnTo>
                  <a:lnTo>
                    <a:pt x="531116" y="259880"/>
                  </a:lnTo>
                  <a:lnTo>
                    <a:pt x="531116" y="257962"/>
                  </a:lnTo>
                  <a:lnTo>
                    <a:pt x="529641" y="256930"/>
                  </a:lnTo>
                  <a:lnTo>
                    <a:pt x="528756" y="256635"/>
                  </a:lnTo>
                  <a:lnTo>
                    <a:pt x="528756" y="256045"/>
                  </a:lnTo>
                  <a:lnTo>
                    <a:pt x="529199" y="254422"/>
                  </a:lnTo>
                  <a:lnTo>
                    <a:pt x="530526" y="254422"/>
                  </a:lnTo>
                  <a:lnTo>
                    <a:pt x="533181" y="255750"/>
                  </a:lnTo>
                  <a:lnTo>
                    <a:pt x="535836" y="258110"/>
                  </a:lnTo>
                  <a:lnTo>
                    <a:pt x="537458" y="260322"/>
                  </a:lnTo>
                  <a:lnTo>
                    <a:pt x="537458" y="262092"/>
                  </a:lnTo>
                  <a:lnTo>
                    <a:pt x="538491" y="262387"/>
                  </a:lnTo>
                  <a:lnTo>
                    <a:pt x="539523" y="262387"/>
                  </a:lnTo>
                  <a:lnTo>
                    <a:pt x="541293" y="263272"/>
                  </a:lnTo>
                  <a:lnTo>
                    <a:pt x="543063" y="262977"/>
                  </a:lnTo>
                  <a:lnTo>
                    <a:pt x="544243" y="263419"/>
                  </a:lnTo>
                  <a:lnTo>
                    <a:pt x="544980" y="263419"/>
                  </a:lnTo>
                  <a:lnTo>
                    <a:pt x="545275" y="262239"/>
                  </a:lnTo>
                  <a:lnTo>
                    <a:pt x="544390" y="260764"/>
                  </a:lnTo>
                  <a:lnTo>
                    <a:pt x="543800" y="259732"/>
                  </a:lnTo>
                  <a:lnTo>
                    <a:pt x="544537" y="258700"/>
                  </a:lnTo>
                  <a:lnTo>
                    <a:pt x="546308" y="258700"/>
                  </a:lnTo>
                  <a:lnTo>
                    <a:pt x="547635" y="259732"/>
                  </a:lnTo>
                  <a:lnTo>
                    <a:pt x="548520" y="261649"/>
                  </a:lnTo>
                  <a:lnTo>
                    <a:pt x="548520" y="264599"/>
                  </a:lnTo>
                  <a:lnTo>
                    <a:pt x="550732" y="267254"/>
                  </a:lnTo>
                  <a:lnTo>
                    <a:pt x="553387" y="269172"/>
                  </a:lnTo>
                  <a:lnTo>
                    <a:pt x="555452" y="270056"/>
                  </a:lnTo>
                  <a:lnTo>
                    <a:pt x="557959" y="270646"/>
                  </a:lnTo>
                  <a:lnTo>
                    <a:pt x="560172" y="270056"/>
                  </a:lnTo>
                  <a:lnTo>
                    <a:pt x="561204" y="268139"/>
                  </a:lnTo>
                  <a:lnTo>
                    <a:pt x="560762" y="266517"/>
                  </a:lnTo>
                  <a:lnTo>
                    <a:pt x="561057" y="265042"/>
                  </a:lnTo>
                  <a:lnTo>
                    <a:pt x="561942" y="264157"/>
                  </a:lnTo>
                  <a:lnTo>
                    <a:pt x="563269" y="264157"/>
                  </a:lnTo>
                  <a:lnTo>
                    <a:pt x="564302" y="265337"/>
                  </a:lnTo>
                  <a:lnTo>
                    <a:pt x="567251" y="271679"/>
                  </a:lnTo>
                  <a:lnTo>
                    <a:pt x="566661" y="274481"/>
                  </a:lnTo>
                  <a:lnTo>
                    <a:pt x="567251" y="282298"/>
                  </a:lnTo>
                  <a:lnTo>
                    <a:pt x="566514" y="287460"/>
                  </a:lnTo>
                  <a:lnTo>
                    <a:pt x="566514" y="288493"/>
                  </a:lnTo>
                  <a:lnTo>
                    <a:pt x="566956" y="289378"/>
                  </a:lnTo>
                  <a:lnTo>
                    <a:pt x="567399" y="289673"/>
                  </a:lnTo>
                  <a:lnTo>
                    <a:pt x="568284" y="289673"/>
                  </a:lnTo>
                  <a:lnTo>
                    <a:pt x="571823" y="290558"/>
                  </a:lnTo>
                  <a:lnTo>
                    <a:pt x="574921" y="291590"/>
                  </a:lnTo>
                  <a:lnTo>
                    <a:pt x="578313" y="292623"/>
                  </a:lnTo>
                  <a:lnTo>
                    <a:pt x="583181" y="293360"/>
                  </a:lnTo>
                  <a:lnTo>
                    <a:pt x="586278" y="293065"/>
                  </a:lnTo>
                  <a:lnTo>
                    <a:pt x="598962" y="293065"/>
                  </a:lnTo>
                  <a:lnTo>
                    <a:pt x="605599" y="292770"/>
                  </a:lnTo>
                  <a:lnTo>
                    <a:pt x="608254" y="293508"/>
                  </a:lnTo>
                  <a:lnTo>
                    <a:pt x="610466" y="293803"/>
                  </a:lnTo>
                  <a:lnTo>
                    <a:pt x="617841" y="293360"/>
                  </a:lnTo>
                  <a:lnTo>
                    <a:pt x="625363" y="293065"/>
                  </a:lnTo>
                  <a:lnTo>
                    <a:pt x="629345" y="294687"/>
                  </a:lnTo>
                  <a:lnTo>
                    <a:pt x="633770" y="297342"/>
                  </a:lnTo>
                  <a:lnTo>
                    <a:pt x="636277" y="299260"/>
                  </a:lnTo>
                  <a:lnTo>
                    <a:pt x="636720" y="300440"/>
                  </a:lnTo>
                  <a:lnTo>
                    <a:pt x="636425" y="301472"/>
                  </a:lnTo>
                  <a:lnTo>
                    <a:pt x="635540" y="302062"/>
                  </a:lnTo>
                  <a:lnTo>
                    <a:pt x="634065" y="302062"/>
                  </a:lnTo>
                  <a:lnTo>
                    <a:pt x="630525" y="300735"/>
                  </a:lnTo>
                  <a:lnTo>
                    <a:pt x="629935" y="301177"/>
                  </a:lnTo>
                  <a:lnTo>
                    <a:pt x="629935" y="304274"/>
                  </a:lnTo>
                  <a:lnTo>
                    <a:pt x="629198" y="306634"/>
                  </a:lnTo>
                  <a:lnTo>
                    <a:pt x="627133" y="311944"/>
                  </a:lnTo>
                  <a:lnTo>
                    <a:pt x="626690" y="314304"/>
                  </a:lnTo>
                  <a:lnTo>
                    <a:pt x="626248" y="314894"/>
                  </a:lnTo>
                  <a:lnTo>
                    <a:pt x="625658" y="315189"/>
                  </a:lnTo>
                  <a:lnTo>
                    <a:pt x="624035" y="315189"/>
                  </a:lnTo>
                  <a:lnTo>
                    <a:pt x="622708" y="315631"/>
                  </a:lnTo>
                  <a:lnTo>
                    <a:pt x="622118" y="316516"/>
                  </a:lnTo>
                  <a:lnTo>
                    <a:pt x="621233" y="318286"/>
                  </a:lnTo>
                  <a:lnTo>
                    <a:pt x="620643" y="320056"/>
                  </a:lnTo>
                  <a:lnTo>
                    <a:pt x="619906" y="320646"/>
                  </a:lnTo>
                  <a:lnTo>
                    <a:pt x="617988" y="319614"/>
                  </a:lnTo>
                  <a:lnTo>
                    <a:pt x="616809" y="319614"/>
                  </a:lnTo>
                  <a:lnTo>
                    <a:pt x="615334" y="320203"/>
                  </a:lnTo>
                  <a:lnTo>
                    <a:pt x="613859" y="321236"/>
                  </a:lnTo>
                  <a:lnTo>
                    <a:pt x="612826" y="322563"/>
                  </a:lnTo>
                  <a:lnTo>
                    <a:pt x="611646" y="323006"/>
                  </a:lnTo>
                  <a:lnTo>
                    <a:pt x="608107" y="322711"/>
                  </a:lnTo>
                  <a:lnTo>
                    <a:pt x="607369" y="322711"/>
                  </a:lnTo>
                  <a:lnTo>
                    <a:pt x="606926" y="323743"/>
                  </a:lnTo>
                  <a:lnTo>
                    <a:pt x="606632" y="324923"/>
                  </a:lnTo>
                  <a:lnTo>
                    <a:pt x="603977" y="327578"/>
                  </a:lnTo>
                  <a:lnTo>
                    <a:pt x="602944" y="331855"/>
                  </a:lnTo>
                  <a:lnTo>
                    <a:pt x="602059" y="334657"/>
                  </a:lnTo>
                  <a:lnTo>
                    <a:pt x="602059" y="336870"/>
                  </a:lnTo>
                  <a:lnTo>
                    <a:pt x="604567" y="342622"/>
                  </a:lnTo>
                  <a:lnTo>
                    <a:pt x="606189" y="349997"/>
                  </a:lnTo>
                  <a:lnTo>
                    <a:pt x="606779" y="350734"/>
                  </a:lnTo>
                  <a:lnTo>
                    <a:pt x="607369" y="351029"/>
                  </a:lnTo>
                  <a:lnTo>
                    <a:pt x="607664" y="351029"/>
                  </a:lnTo>
                  <a:lnTo>
                    <a:pt x="607664" y="347489"/>
                  </a:lnTo>
                  <a:lnTo>
                    <a:pt x="608401" y="347047"/>
                  </a:lnTo>
                  <a:lnTo>
                    <a:pt x="609434" y="347489"/>
                  </a:lnTo>
                  <a:lnTo>
                    <a:pt x="610319" y="349112"/>
                  </a:lnTo>
                  <a:lnTo>
                    <a:pt x="611351" y="352062"/>
                  </a:lnTo>
                  <a:lnTo>
                    <a:pt x="612384" y="353242"/>
                  </a:lnTo>
                  <a:lnTo>
                    <a:pt x="614153" y="353537"/>
                  </a:lnTo>
                  <a:lnTo>
                    <a:pt x="616071" y="352799"/>
                  </a:lnTo>
                  <a:lnTo>
                    <a:pt x="617546" y="351471"/>
                  </a:lnTo>
                  <a:lnTo>
                    <a:pt x="618136" y="349997"/>
                  </a:lnTo>
                  <a:lnTo>
                    <a:pt x="617693" y="347194"/>
                  </a:lnTo>
                  <a:lnTo>
                    <a:pt x="617693" y="345129"/>
                  </a:lnTo>
                  <a:lnTo>
                    <a:pt x="618578" y="343065"/>
                  </a:lnTo>
                  <a:lnTo>
                    <a:pt x="621970" y="340115"/>
                  </a:lnTo>
                  <a:lnTo>
                    <a:pt x="622413" y="339230"/>
                  </a:lnTo>
                  <a:lnTo>
                    <a:pt x="622413" y="334215"/>
                  </a:lnTo>
                  <a:lnTo>
                    <a:pt x="623445" y="334215"/>
                  </a:lnTo>
                  <a:lnTo>
                    <a:pt x="625215" y="334510"/>
                  </a:lnTo>
                  <a:lnTo>
                    <a:pt x="627428" y="333330"/>
                  </a:lnTo>
                  <a:lnTo>
                    <a:pt x="628018" y="333330"/>
                  </a:lnTo>
                  <a:lnTo>
                    <a:pt x="628903" y="334510"/>
                  </a:lnTo>
                  <a:lnTo>
                    <a:pt x="630378" y="334215"/>
                  </a:lnTo>
                  <a:lnTo>
                    <a:pt x="631558" y="339525"/>
                  </a:lnTo>
                  <a:lnTo>
                    <a:pt x="632737" y="344097"/>
                  </a:lnTo>
                  <a:lnTo>
                    <a:pt x="632737" y="351029"/>
                  </a:lnTo>
                  <a:lnTo>
                    <a:pt x="633475" y="354864"/>
                  </a:lnTo>
                  <a:lnTo>
                    <a:pt x="634360" y="355749"/>
                  </a:lnTo>
                  <a:lnTo>
                    <a:pt x="635392" y="357814"/>
                  </a:lnTo>
                  <a:lnTo>
                    <a:pt x="636277" y="360174"/>
                  </a:lnTo>
                  <a:lnTo>
                    <a:pt x="637015" y="361501"/>
                  </a:lnTo>
                  <a:lnTo>
                    <a:pt x="637457" y="365926"/>
                  </a:lnTo>
                  <a:lnTo>
                    <a:pt x="638047" y="369023"/>
                  </a:lnTo>
                  <a:lnTo>
                    <a:pt x="638785" y="378905"/>
                  </a:lnTo>
                  <a:lnTo>
                    <a:pt x="639079" y="380822"/>
                  </a:lnTo>
                  <a:lnTo>
                    <a:pt x="640554" y="379937"/>
                  </a:lnTo>
                  <a:lnTo>
                    <a:pt x="641145" y="378905"/>
                  </a:lnTo>
                  <a:lnTo>
                    <a:pt x="641735" y="377430"/>
                  </a:lnTo>
                  <a:lnTo>
                    <a:pt x="642177" y="376693"/>
                  </a:lnTo>
                  <a:lnTo>
                    <a:pt x="643062" y="376693"/>
                  </a:lnTo>
                  <a:lnTo>
                    <a:pt x="644389" y="377430"/>
                  </a:lnTo>
                  <a:lnTo>
                    <a:pt x="646602" y="379937"/>
                  </a:lnTo>
                  <a:lnTo>
                    <a:pt x="648077" y="380527"/>
                  </a:lnTo>
                  <a:lnTo>
                    <a:pt x="649552" y="380085"/>
                  </a:lnTo>
                  <a:lnTo>
                    <a:pt x="651026" y="376250"/>
                  </a:lnTo>
                  <a:lnTo>
                    <a:pt x="651616" y="375218"/>
                  </a:lnTo>
                  <a:lnTo>
                    <a:pt x="652354" y="374480"/>
                  </a:lnTo>
                  <a:lnTo>
                    <a:pt x="653681" y="374480"/>
                  </a:lnTo>
                  <a:lnTo>
                    <a:pt x="654419" y="373890"/>
                  </a:lnTo>
                  <a:lnTo>
                    <a:pt x="654713" y="372268"/>
                  </a:lnTo>
                  <a:lnTo>
                    <a:pt x="654713" y="370351"/>
                  </a:lnTo>
                  <a:lnTo>
                    <a:pt x="653239" y="365188"/>
                  </a:lnTo>
                  <a:lnTo>
                    <a:pt x="652796" y="362828"/>
                  </a:lnTo>
                  <a:lnTo>
                    <a:pt x="652501" y="360468"/>
                  </a:lnTo>
                  <a:lnTo>
                    <a:pt x="653386" y="358109"/>
                  </a:lnTo>
                  <a:lnTo>
                    <a:pt x="654713" y="355306"/>
                  </a:lnTo>
                  <a:lnTo>
                    <a:pt x="654419" y="352799"/>
                  </a:lnTo>
                  <a:lnTo>
                    <a:pt x="654713" y="351914"/>
                  </a:lnTo>
                  <a:lnTo>
                    <a:pt x="655746" y="351914"/>
                  </a:lnTo>
                  <a:lnTo>
                    <a:pt x="657073" y="352357"/>
                  </a:lnTo>
                  <a:lnTo>
                    <a:pt x="658548" y="351914"/>
                  </a:lnTo>
                  <a:lnTo>
                    <a:pt x="659581" y="350439"/>
                  </a:lnTo>
                  <a:lnTo>
                    <a:pt x="660023" y="349112"/>
                  </a:lnTo>
                  <a:lnTo>
                    <a:pt x="660613" y="343507"/>
                  </a:lnTo>
                  <a:lnTo>
                    <a:pt x="661056" y="338345"/>
                  </a:lnTo>
                  <a:lnTo>
                    <a:pt x="661056" y="334068"/>
                  </a:lnTo>
                  <a:lnTo>
                    <a:pt x="660171" y="331560"/>
                  </a:lnTo>
                  <a:lnTo>
                    <a:pt x="658401" y="324776"/>
                  </a:lnTo>
                  <a:lnTo>
                    <a:pt x="658843" y="323596"/>
                  </a:lnTo>
                  <a:lnTo>
                    <a:pt x="659581" y="323301"/>
                  </a:lnTo>
                  <a:lnTo>
                    <a:pt x="662088" y="325661"/>
                  </a:lnTo>
                  <a:lnTo>
                    <a:pt x="663121" y="326103"/>
                  </a:lnTo>
                  <a:lnTo>
                    <a:pt x="664890" y="325808"/>
                  </a:lnTo>
                  <a:lnTo>
                    <a:pt x="666661" y="325218"/>
                  </a:lnTo>
                  <a:lnTo>
                    <a:pt x="667988" y="325218"/>
                  </a:lnTo>
                  <a:lnTo>
                    <a:pt x="669905" y="325956"/>
                  </a:lnTo>
                  <a:lnTo>
                    <a:pt x="672560" y="326840"/>
                  </a:lnTo>
                  <a:lnTo>
                    <a:pt x="676690" y="328020"/>
                  </a:lnTo>
                  <a:lnTo>
                    <a:pt x="678312" y="328905"/>
                  </a:lnTo>
                  <a:lnTo>
                    <a:pt x="679640" y="328905"/>
                  </a:lnTo>
                  <a:lnTo>
                    <a:pt x="680820" y="326103"/>
                  </a:lnTo>
                  <a:lnTo>
                    <a:pt x="682147" y="322268"/>
                  </a:lnTo>
                  <a:lnTo>
                    <a:pt x="684065" y="316516"/>
                  </a:lnTo>
                  <a:lnTo>
                    <a:pt x="686277" y="312386"/>
                  </a:lnTo>
                  <a:lnTo>
                    <a:pt x="686867" y="311206"/>
                  </a:lnTo>
                  <a:lnTo>
                    <a:pt x="689374" y="307814"/>
                  </a:lnTo>
                  <a:lnTo>
                    <a:pt x="691734" y="304274"/>
                  </a:lnTo>
                  <a:lnTo>
                    <a:pt x="693799" y="299702"/>
                  </a:lnTo>
                  <a:lnTo>
                    <a:pt x="694979" y="296457"/>
                  </a:lnTo>
                  <a:lnTo>
                    <a:pt x="694979" y="295130"/>
                  </a:lnTo>
                  <a:lnTo>
                    <a:pt x="694094" y="293950"/>
                  </a:lnTo>
                  <a:lnTo>
                    <a:pt x="692472" y="293212"/>
                  </a:lnTo>
                  <a:lnTo>
                    <a:pt x="691144" y="292475"/>
                  </a:lnTo>
                  <a:lnTo>
                    <a:pt x="690849" y="291738"/>
                  </a:lnTo>
                  <a:lnTo>
                    <a:pt x="690849" y="291000"/>
                  </a:lnTo>
                  <a:lnTo>
                    <a:pt x="691586" y="288935"/>
                  </a:lnTo>
                  <a:lnTo>
                    <a:pt x="692766" y="286428"/>
                  </a:lnTo>
                  <a:lnTo>
                    <a:pt x="693946" y="285100"/>
                  </a:lnTo>
                  <a:lnTo>
                    <a:pt x="697044" y="283478"/>
                  </a:lnTo>
                  <a:lnTo>
                    <a:pt x="698961" y="281266"/>
                  </a:lnTo>
                  <a:lnTo>
                    <a:pt x="701174" y="278463"/>
                  </a:lnTo>
                  <a:lnTo>
                    <a:pt x="702353" y="276546"/>
                  </a:lnTo>
                  <a:lnTo>
                    <a:pt x="702943" y="272564"/>
                  </a:lnTo>
                  <a:lnTo>
                    <a:pt x="703681" y="271826"/>
                  </a:lnTo>
                  <a:lnTo>
                    <a:pt x="705008" y="270499"/>
                  </a:lnTo>
                  <a:lnTo>
                    <a:pt x="706041" y="269024"/>
                  </a:lnTo>
                  <a:lnTo>
                    <a:pt x="706041" y="268139"/>
                  </a:lnTo>
                  <a:lnTo>
                    <a:pt x="705451" y="267549"/>
                  </a:lnTo>
                  <a:lnTo>
                    <a:pt x="704418" y="264747"/>
                  </a:lnTo>
                  <a:lnTo>
                    <a:pt x="703976" y="260469"/>
                  </a:lnTo>
                  <a:lnTo>
                    <a:pt x="704271" y="256930"/>
                  </a:lnTo>
                  <a:lnTo>
                    <a:pt x="705008" y="255455"/>
                  </a:lnTo>
                  <a:lnTo>
                    <a:pt x="706041" y="253390"/>
                  </a:lnTo>
                  <a:lnTo>
                    <a:pt x="707958" y="252210"/>
                  </a:lnTo>
                  <a:lnTo>
                    <a:pt x="710613" y="251325"/>
                  </a:lnTo>
                  <a:lnTo>
                    <a:pt x="714743" y="248965"/>
                  </a:lnTo>
                  <a:lnTo>
                    <a:pt x="721970" y="243508"/>
                  </a:lnTo>
                  <a:lnTo>
                    <a:pt x="724625" y="241738"/>
                  </a:lnTo>
                  <a:lnTo>
                    <a:pt x="726394" y="240853"/>
                  </a:lnTo>
                  <a:lnTo>
                    <a:pt x="728164" y="238641"/>
                  </a:lnTo>
                  <a:lnTo>
                    <a:pt x="730524" y="236133"/>
                  </a:lnTo>
                  <a:lnTo>
                    <a:pt x="733917" y="234953"/>
                  </a:lnTo>
                  <a:lnTo>
                    <a:pt x="736129" y="234511"/>
                  </a:lnTo>
                  <a:lnTo>
                    <a:pt x="746306" y="232741"/>
                  </a:lnTo>
                  <a:lnTo>
                    <a:pt x="748076" y="232741"/>
                  </a:lnTo>
                  <a:lnTo>
                    <a:pt x="749846" y="233921"/>
                  </a:lnTo>
                  <a:lnTo>
                    <a:pt x="752058" y="237166"/>
                  </a:lnTo>
                  <a:lnTo>
                    <a:pt x="753975" y="238346"/>
                  </a:lnTo>
                  <a:lnTo>
                    <a:pt x="756188" y="239231"/>
                  </a:lnTo>
                  <a:lnTo>
                    <a:pt x="757810" y="238788"/>
                  </a:lnTo>
                  <a:lnTo>
                    <a:pt x="757810" y="237461"/>
                  </a:lnTo>
                  <a:lnTo>
                    <a:pt x="752648" y="229791"/>
                  </a:lnTo>
                  <a:lnTo>
                    <a:pt x="752205" y="227726"/>
                  </a:lnTo>
                  <a:lnTo>
                    <a:pt x="752205" y="225661"/>
                  </a:lnTo>
                  <a:lnTo>
                    <a:pt x="752648" y="224039"/>
                  </a:lnTo>
                  <a:lnTo>
                    <a:pt x="754270" y="222564"/>
                  </a:lnTo>
                  <a:lnTo>
                    <a:pt x="756483" y="220794"/>
                  </a:lnTo>
                  <a:lnTo>
                    <a:pt x="759285" y="218582"/>
                  </a:lnTo>
                  <a:lnTo>
                    <a:pt x="761055" y="217107"/>
                  </a:lnTo>
                  <a:lnTo>
                    <a:pt x="763120" y="216664"/>
                  </a:lnTo>
                  <a:lnTo>
                    <a:pt x="763857" y="215780"/>
                  </a:lnTo>
                  <a:lnTo>
                    <a:pt x="763857" y="213125"/>
                  </a:lnTo>
                  <a:close/>
                  <a:moveTo>
                    <a:pt x="666808" y="770642"/>
                  </a:moveTo>
                  <a:lnTo>
                    <a:pt x="665775" y="771379"/>
                  </a:lnTo>
                  <a:lnTo>
                    <a:pt x="664743" y="771969"/>
                  </a:lnTo>
                  <a:lnTo>
                    <a:pt x="664301" y="773002"/>
                  </a:lnTo>
                  <a:lnTo>
                    <a:pt x="665333" y="774477"/>
                  </a:lnTo>
                  <a:lnTo>
                    <a:pt x="667840" y="771969"/>
                  </a:lnTo>
                  <a:lnTo>
                    <a:pt x="666808" y="770494"/>
                  </a:lnTo>
                  <a:close/>
                  <a:moveTo>
                    <a:pt x="648667" y="649551"/>
                  </a:moveTo>
                  <a:lnTo>
                    <a:pt x="647634" y="650289"/>
                  </a:lnTo>
                  <a:lnTo>
                    <a:pt x="648371" y="651469"/>
                  </a:lnTo>
                  <a:lnTo>
                    <a:pt x="650437" y="653091"/>
                  </a:lnTo>
                  <a:lnTo>
                    <a:pt x="649256" y="649404"/>
                  </a:lnTo>
                  <a:lnTo>
                    <a:pt x="648667" y="649404"/>
                  </a:lnTo>
                  <a:close/>
                  <a:moveTo>
                    <a:pt x="651321" y="746306"/>
                  </a:moveTo>
                  <a:lnTo>
                    <a:pt x="650879" y="746896"/>
                  </a:lnTo>
                  <a:lnTo>
                    <a:pt x="650584" y="748223"/>
                  </a:lnTo>
                  <a:lnTo>
                    <a:pt x="651912" y="749698"/>
                  </a:lnTo>
                  <a:lnTo>
                    <a:pt x="653386" y="749698"/>
                  </a:lnTo>
                  <a:lnTo>
                    <a:pt x="652649" y="748961"/>
                  </a:lnTo>
                  <a:lnTo>
                    <a:pt x="651469" y="746306"/>
                  </a:lnTo>
                  <a:close/>
                  <a:moveTo>
                    <a:pt x="658548" y="755008"/>
                  </a:moveTo>
                  <a:lnTo>
                    <a:pt x="657516" y="755303"/>
                  </a:lnTo>
                  <a:lnTo>
                    <a:pt x="656926" y="756483"/>
                  </a:lnTo>
                  <a:lnTo>
                    <a:pt x="657811" y="757663"/>
                  </a:lnTo>
                  <a:lnTo>
                    <a:pt x="658401" y="758843"/>
                  </a:lnTo>
                  <a:lnTo>
                    <a:pt x="660466" y="758843"/>
                  </a:lnTo>
                  <a:lnTo>
                    <a:pt x="660466" y="758252"/>
                  </a:lnTo>
                  <a:lnTo>
                    <a:pt x="660171" y="756925"/>
                  </a:lnTo>
                  <a:lnTo>
                    <a:pt x="658696" y="755155"/>
                  </a:lnTo>
                  <a:close/>
                  <a:moveTo>
                    <a:pt x="662678" y="749846"/>
                  </a:moveTo>
                  <a:lnTo>
                    <a:pt x="661646" y="749550"/>
                  </a:lnTo>
                  <a:lnTo>
                    <a:pt x="660613" y="750878"/>
                  </a:lnTo>
                  <a:lnTo>
                    <a:pt x="660613" y="752500"/>
                  </a:lnTo>
                  <a:lnTo>
                    <a:pt x="660908" y="753385"/>
                  </a:lnTo>
                  <a:lnTo>
                    <a:pt x="660908" y="753975"/>
                  </a:lnTo>
                  <a:lnTo>
                    <a:pt x="661203" y="754713"/>
                  </a:lnTo>
                  <a:lnTo>
                    <a:pt x="661498" y="754713"/>
                  </a:lnTo>
                  <a:lnTo>
                    <a:pt x="662678" y="753828"/>
                  </a:lnTo>
                  <a:lnTo>
                    <a:pt x="662088" y="751173"/>
                  </a:lnTo>
                  <a:lnTo>
                    <a:pt x="662678" y="749698"/>
                  </a:lnTo>
                  <a:close/>
                </a:path>
              </a:pathLst>
            </a:custGeom>
            <a:grpFill/>
            <a:ln w="3175" cap="flat">
              <a:solidFill>
                <a:schemeClr val="bg2">
                  <a:lumMod val="90000"/>
                </a:schemeClr>
              </a:solid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16FCB9E3-4A09-55B6-1233-8D16FA6361F0}"/>
                </a:ext>
              </a:extLst>
            </p:cNvPr>
            <p:cNvSpPr/>
            <p:nvPr/>
          </p:nvSpPr>
          <p:spPr>
            <a:xfrm>
              <a:off x="6683310" y="3392506"/>
              <a:ext cx="43509" cy="113715"/>
            </a:xfrm>
            <a:custGeom>
              <a:avLst/>
              <a:gdLst>
                <a:gd name="connsiteX0" fmla="*/ 42772 w 43509"/>
                <a:gd name="connsiteY0" fmla="*/ 12684 h 113715"/>
                <a:gd name="connsiteX1" fmla="*/ 42478 w 43509"/>
                <a:gd name="connsiteY1" fmla="*/ 11504 h 113715"/>
                <a:gd name="connsiteX2" fmla="*/ 42330 w 43509"/>
                <a:gd name="connsiteY2" fmla="*/ 10030 h 113715"/>
                <a:gd name="connsiteX3" fmla="*/ 43362 w 43509"/>
                <a:gd name="connsiteY3" fmla="*/ 8702 h 113715"/>
                <a:gd name="connsiteX4" fmla="*/ 42920 w 43509"/>
                <a:gd name="connsiteY4" fmla="*/ 7080 h 113715"/>
                <a:gd name="connsiteX5" fmla="*/ 42182 w 43509"/>
                <a:gd name="connsiteY5" fmla="*/ 5310 h 113715"/>
                <a:gd name="connsiteX6" fmla="*/ 41593 w 43509"/>
                <a:gd name="connsiteY6" fmla="*/ 4572 h 113715"/>
                <a:gd name="connsiteX7" fmla="*/ 41593 w 43509"/>
                <a:gd name="connsiteY7" fmla="*/ 2950 h 113715"/>
                <a:gd name="connsiteX8" fmla="*/ 42035 w 43509"/>
                <a:gd name="connsiteY8" fmla="*/ 1917 h 113715"/>
                <a:gd name="connsiteX9" fmla="*/ 42478 w 43509"/>
                <a:gd name="connsiteY9" fmla="*/ 0 h 113715"/>
                <a:gd name="connsiteX10" fmla="*/ 41740 w 43509"/>
                <a:gd name="connsiteY10" fmla="*/ 590 h 113715"/>
                <a:gd name="connsiteX11" fmla="*/ 40265 w 43509"/>
                <a:gd name="connsiteY11" fmla="*/ 1917 h 113715"/>
                <a:gd name="connsiteX12" fmla="*/ 38937 w 43509"/>
                <a:gd name="connsiteY12" fmla="*/ 2950 h 113715"/>
                <a:gd name="connsiteX13" fmla="*/ 36135 w 43509"/>
                <a:gd name="connsiteY13" fmla="*/ 4572 h 113715"/>
                <a:gd name="connsiteX14" fmla="*/ 35398 w 43509"/>
                <a:gd name="connsiteY14" fmla="*/ 5605 h 113715"/>
                <a:gd name="connsiteX15" fmla="*/ 34808 w 43509"/>
                <a:gd name="connsiteY15" fmla="*/ 4720 h 113715"/>
                <a:gd name="connsiteX16" fmla="*/ 33628 w 43509"/>
                <a:gd name="connsiteY16" fmla="*/ 5310 h 113715"/>
                <a:gd name="connsiteX17" fmla="*/ 32595 w 43509"/>
                <a:gd name="connsiteY17" fmla="*/ 9145 h 113715"/>
                <a:gd name="connsiteX18" fmla="*/ 30383 w 43509"/>
                <a:gd name="connsiteY18" fmla="*/ 10472 h 113715"/>
                <a:gd name="connsiteX19" fmla="*/ 27728 w 43509"/>
                <a:gd name="connsiteY19" fmla="*/ 10325 h 113715"/>
                <a:gd name="connsiteX20" fmla="*/ 25516 w 43509"/>
                <a:gd name="connsiteY20" fmla="*/ 10030 h 113715"/>
                <a:gd name="connsiteX21" fmla="*/ 22566 w 43509"/>
                <a:gd name="connsiteY21" fmla="*/ 10177 h 113715"/>
                <a:gd name="connsiteX22" fmla="*/ 21681 w 43509"/>
                <a:gd name="connsiteY22" fmla="*/ 13569 h 113715"/>
                <a:gd name="connsiteX23" fmla="*/ 19911 w 43509"/>
                <a:gd name="connsiteY23" fmla="*/ 17699 h 113715"/>
                <a:gd name="connsiteX24" fmla="*/ 17699 w 43509"/>
                <a:gd name="connsiteY24" fmla="*/ 23894 h 113715"/>
                <a:gd name="connsiteX25" fmla="*/ 14601 w 43509"/>
                <a:gd name="connsiteY25" fmla="*/ 35988 h 113715"/>
                <a:gd name="connsiteX26" fmla="*/ 11357 w 43509"/>
                <a:gd name="connsiteY26" fmla="*/ 44542 h 113715"/>
                <a:gd name="connsiteX27" fmla="*/ 6194 w 43509"/>
                <a:gd name="connsiteY27" fmla="*/ 53392 h 113715"/>
                <a:gd name="connsiteX28" fmla="*/ 6047 w 43509"/>
                <a:gd name="connsiteY28" fmla="*/ 53539 h 113715"/>
                <a:gd name="connsiteX29" fmla="*/ 7227 w 43509"/>
                <a:gd name="connsiteY29" fmla="*/ 54867 h 113715"/>
                <a:gd name="connsiteX30" fmla="*/ 7375 w 43509"/>
                <a:gd name="connsiteY30" fmla="*/ 55309 h 113715"/>
                <a:gd name="connsiteX31" fmla="*/ 2802 w 43509"/>
                <a:gd name="connsiteY31" fmla="*/ 59882 h 113715"/>
                <a:gd name="connsiteX32" fmla="*/ 2655 w 43509"/>
                <a:gd name="connsiteY32" fmla="*/ 61947 h 113715"/>
                <a:gd name="connsiteX33" fmla="*/ 0 w 43509"/>
                <a:gd name="connsiteY33" fmla="*/ 64306 h 113715"/>
                <a:gd name="connsiteX34" fmla="*/ 2212 w 43509"/>
                <a:gd name="connsiteY34" fmla="*/ 70501 h 113715"/>
                <a:gd name="connsiteX35" fmla="*/ 4130 w 43509"/>
                <a:gd name="connsiteY35" fmla="*/ 75221 h 113715"/>
                <a:gd name="connsiteX36" fmla="*/ 6342 w 43509"/>
                <a:gd name="connsiteY36" fmla="*/ 81858 h 113715"/>
                <a:gd name="connsiteX37" fmla="*/ 7079 w 43509"/>
                <a:gd name="connsiteY37" fmla="*/ 84513 h 113715"/>
                <a:gd name="connsiteX38" fmla="*/ 7375 w 43509"/>
                <a:gd name="connsiteY38" fmla="*/ 86135 h 113715"/>
                <a:gd name="connsiteX39" fmla="*/ 10767 w 43509"/>
                <a:gd name="connsiteY39" fmla="*/ 93510 h 113715"/>
                <a:gd name="connsiteX40" fmla="*/ 12832 w 43509"/>
                <a:gd name="connsiteY40" fmla="*/ 99409 h 113715"/>
                <a:gd name="connsiteX41" fmla="*/ 14307 w 43509"/>
                <a:gd name="connsiteY41" fmla="*/ 104276 h 113715"/>
                <a:gd name="connsiteX42" fmla="*/ 16371 w 43509"/>
                <a:gd name="connsiteY42" fmla="*/ 111356 h 113715"/>
                <a:gd name="connsiteX43" fmla="*/ 17256 w 43509"/>
                <a:gd name="connsiteY43" fmla="*/ 113716 h 113715"/>
                <a:gd name="connsiteX44" fmla="*/ 19026 w 43509"/>
                <a:gd name="connsiteY44" fmla="*/ 111504 h 113715"/>
                <a:gd name="connsiteX45" fmla="*/ 20354 w 43509"/>
                <a:gd name="connsiteY45" fmla="*/ 105014 h 113715"/>
                <a:gd name="connsiteX46" fmla="*/ 21091 w 43509"/>
                <a:gd name="connsiteY46" fmla="*/ 101917 h 113715"/>
                <a:gd name="connsiteX47" fmla="*/ 21534 w 43509"/>
                <a:gd name="connsiteY47" fmla="*/ 99557 h 113715"/>
                <a:gd name="connsiteX48" fmla="*/ 23451 w 43509"/>
                <a:gd name="connsiteY48" fmla="*/ 94837 h 113715"/>
                <a:gd name="connsiteX49" fmla="*/ 23156 w 43509"/>
                <a:gd name="connsiteY49" fmla="*/ 93362 h 113715"/>
                <a:gd name="connsiteX50" fmla="*/ 23599 w 43509"/>
                <a:gd name="connsiteY50" fmla="*/ 87905 h 113715"/>
                <a:gd name="connsiteX51" fmla="*/ 23451 w 43509"/>
                <a:gd name="connsiteY51" fmla="*/ 86872 h 113715"/>
                <a:gd name="connsiteX52" fmla="*/ 24188 w 43509"/>
                <a:gd name="connsiteY52" fmla="*/ 83923 h 113715"/>
                <a:gd name="connsiteX53" fmla="*/ 25958 w 43509"/>
                <a:gd name="connsiteY53" fmla="*/ 79645 h 113715"/>
                <a:gd name="connsiteX54" fmla="*/ 27433 w 43509"/>
                <a:gd name="connsiteY54" fmla="*/ 75958 h 113715"/>
                <a:gd name="connsiteX55" fmla="*/ 28023 w 43509"/>
                <a:gd name="connsiteY55" fmla="*/ 74336 h 113715"/>
                <a:gd name="connsiteX56" fmla="*/ 29645 w 43509"/>
                <a:gd name="connsiteY56" fmla="*/ 70796 h 113715"/>
                <a:gd name="connsiteX57" fmla="*/ 31120 w 43509"/>
                <a:gd name="connsiteY57" fmla="*/ 66519 h 113715"/>
                <a:gd name="connsiteX58" fmla="*/ 30383 w 43509"/>
                <a:gd name="connsiteY58" fmla="*/ 64159 h 113715"/>
                <a:gd name="connsiteX59" fmla="*/ 30236 w 43509"/>
                <a:gd name="connsiteY59" fmla="*/ 63716 h 113715"/>
                <a:gd name="connsiteX60" fmla="*/ 30826 w 43509"/>
                <a:gd name="connsiteY60" fmla="*/ 61061 h 113715"/>
                <a:gd name="connsiteX61" fmla="*/ 30826 w 43509"/>
                <a:gd name="connsiteY61" fmla="*/ 61061 h 113715"/>
                <a:gd name="connsiteX62" fmla="*/ 31416 w 43509"/>
                <a:gd name="connsiteY62" fmla="*/ 56637 h 113715"/>
                <a:gd name="connsiteX63" fmla="*/ 30383 w 43509"/>
                <a:gd name="connsiteY63" fmla="*/ 56489 h 113715"/>
                <a:gd name="connsiteX64" fmla="*/ 26991 w 43509"/>
                <a:gd name="connsiteY64" fmla="*/ 58259 h 113715"/>
                <a:gd name="connsiteX65" fmla="*/ 22419 w 43509"/>
                <a:gd name="connsiteY65" fmla="*/ 59882 h 113715"/>
                <a:gd name="connsiteX66" fmla="*/ 17256 w 43509"/>
                <a:gd name="connsiteY66" fmla="*/ 60324 h 113715"/>
                <a:gd name="connsiteX67" fmla="*/ 16519 w 43509"/>
                <a:gd name="connsiteY67" fmla="*/ 59734 h 113715"/>
                <a:gd name="connsiteX68" fmla="*/ 16371 w 43509"/>
                <a:gd name="connsiteY68" fmla="*/ 58997 h 113715"/>
                <a:gd name="connsiteX69" fmla="*/ 17846 w 43509"/>
                <a:gd name="connsiteY69" fmla="*/ 54867 h 113715"/>
                <a:gd name="connsiteX70" fmla="*/ 18436 w 43509"/>
                <a:gd name="connsiteY70" fmla="*/ 53097 h 113715"/>
                <a:gd name="connsiteX71" fmla="*/ 20649 w 43509"/>
                <a:gd name="connsiteY71" fmla="*/ 51032 h 113715"/>
                <a:gd name="connsiteX72" fmla="*/ 23746 w 43509"/>
                <a:gd name="connsiteY72" fmla="*/ 49262 h 113715"/>
                <a:gd name="connsiteX73" fmla="*/ 25073 w 43509"/>
                <a:gd name="connsiteY73" fmla="*/ 48820 h 113715"/>
                <a:gd name="connsiteX74" fmla="*/ 24926 w 43509"/>
                <a:gd name="connsiteY74" fmla="*/ 48082 h 113715"/>
                <a:gd name="connsiteX75" fmla="*/ 23009 w 43509"/>
                <a:gd name="connsiteY75" fmla="*/ 46902 h 113715"/>
                <a:gd name="connsiteX76" fmla="*/ 21091 w 43509"/>
                <a:gd name="connsiteY76" fmla="*/ 46312 h 113715"/>
                <a:gd name="connsiteX77" fmla="*/ 19321 w 43509"/>
                <a:gd name="connsiteY77" fmla="*/ 46902 h 113715"/>
                <a:gd name="connsiteX78" fmla="*/ 18731 w 43509"/>
                <a:gd name="connsiteY78" fmla="*/ 46755 h 113715"/>
                <a:gd name="connsiteX79" fmla="*/ 18436 w 43509"/>
                <a:gd name="connsiteY79" fmla="*/ 46165 h 113715"/>
                <a:gd name="connsiteX80" fmla="*/ 19174 w 43509"/>
                <a:gd name="connsiteY80" fmla="*/ 45427 h 113715"/>
                <a:gd name="connsiteX81" fmla="*/ 19469 w 43509"/>
                <a:gd name="connsiteY81" fmla="*/ 44100 h 113715"/>
                <a:gd name="connsiteX82" fmla="*/ 19174 w 43509"/>
                <a:gd name="connsiteY82" fmla="*/ 41888 h 113715"/>
                <a:gd name="connsiteX83" fmla="*/ 19026 w 43509"/>
                <a:gd name="connsiteY83" fmla="*/ 39085 h 113715"/>
                <a:gd name="connsiteX84" fmla="*/ 18584 w 43509"/>
                <a:gd name="connsiteY84" fmla="*/ 36873 h 113715"/>
                <a:gd name="connsiteX85" fmla="*/ 19764 w 43509"/>
                <a:gd name="connsiteY85" fmla="*/ 33481 h 113715"/>
                <a:gd name="connsiteX86" fmla="*/ 20059 w 43509"/>
                <a:gd name="connsiteY86" fmla="*/ 31858 h 113715"/>
                <a:gd name="connsiteX87" fmla="*/ 21386 w 43509"/>
                <a:gd name="connsiteY87" fmla="*/ 28318 h 113715"/>
                <a:gd name="connsiteX88" fmla="*/ 24778 w 43509"/>
                <a:gd name="connsiteY88" fmla="*/ 26106 h 113715"/>
                <a:gd name="connsiteX89" fmla="*/ 27581 w 43509"/>
                <a:gd name="connsiteY89" fmla="*/ 26696 h 113715"/>
                <a:gd name="connsiteX90" fmla="*/ 29203 w 43509"/>
                <a:gd name="connsiteY90" fmla="*/ 26991 h 113715"/>
                <a:gd name="connsiteX91" fmla="*/ 29793 w 43509"/>
                <a:gd name="connsiteY91" fmla="*/ 27286 h 113715"/>
                <a:gd name="connsiteX92" fmla="*/ 30236 w 43509"/>
                <a:gd name="connsiteY92" fmla="*/ 28613 h 113715"/>
                <a:gd name="connsiteX93" fmla="*/ 32301 w 43509"/>
                <a:gd name="connsiteY93" fmla="*/ 29941 h 113715"/>
                <a:gd name="connsiteX94" fmla="*/ 34070 w 43509"/>
                <a:gd name="connsiteY94" fmla="*/ 30088 h 113715"/>
                <a:gd name="connsiteX95" fmla="*/ 34513 w 43509"/>
                <a:gd name="connsiteY95" fmla="*/ 23599 h 113715"/>
                <a:gd name="connsiteX96" fmla="*/ 34661 w 43509"/>
                <a:gd name="connsiteY96" fmla="*/ 23009 h 113715"/>
                <a:gd name="connsiteX97" fmla="*/ 35250 w 43509"/>
                <a:gd name="connsiteY97" fmla="*/ 22271 h 113715"/>
                <a:gd name="connsiteX98" fmla="*/ 35693 w 43509"/>
                <a:gd name="connsiteY98" fmla="*/ 21829 h 113715"/>
                <a:gd name="connsiteX99" fmla="*/ 38937 w 43509"/>
                <a:gd name="connsiteY99" fmla="*/ 20501 h 113715"/>
                <a:gd name="connsiteX100" fmla="*/ 40265 w 43509"/>
                <a:gd name="connsiteY100" fmla="*/ 20354 h 113715"/>
                <a:gd name="connsiteX101" fmla="*/ 40707 w 43509"/>
                <a:gd name="connsiteY101" fmla="*/ 19026 h 113715"/>
                <a:gd name="connsiteX102" fmla="*/ 42035 w 43509"/>
                <a:gd name="connsiteY102" fmla="*/ 16667 h 113715"/>
                <a:gd name="connsiteX103" fmla="*/ 43510 w 43509"/>
                <a:gd name="connsiteY103" fmla="*/ 14159 h 113715"/>
                <a:gd name="connsiteX104" fmla="*/ 42772 w 43509"/>
                <a:gd name="connsiteY104" fmla="*/ 12684 h 11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3509" h="113715">
                  <a:moveTo>
                    <a:pt x="42772" y="12684"/>
                  </a:moveTo>
                  <a:lnTo>
                    <a:pt x="42478" y="11504"/>
                  </a:lnTo>
                  <a:lnTo>
                    <a:pt x="42330" y="10030"/>
                  </a:lnTo>
                  <a:lnTo>
                    <a:pt x="43362" y="8702"/>
                  </a:lnTo>
                  <a:lnTo>
                    <a:pt x="42920" y="7080"/>
                  </a:lnTo>
                  <a:lnTo>
                    <a:pt x="42182" y="5310"/>
                  </a:lnTo>
                  <a:lnTo>
                    <a:pt x="41593" y="4572"/>
                  </a:lnTo>
                  <a:lnTo>
                    <a:pt x="41593" y="2950"/>
                  </a:lnTo>
                  <a:lnTo>
                    <a:pt x="42035" y="1917"/>
                  </a:lnTo>
                  <a:lnTo>
                    <a:pt x="42478" y="0"/>
                  </a:lnTo>
                  <a:lnTo>
                    <a:pt x="41740" y="590"/>
                  </a:lnTo>
                  <a:lnTo>
                    <a:pt x="40265" y="1917"/>
                  </a:lnTo>
                  <a:lnTo>
                    <a:pt x="38937" y="2950"/>
                  </a:lnTo>
                  <a:lnTo>
                    <a:pt x="36135" y="4572"/>
                  </a:lnTo>
                  <a:lnTo>
                    <a:pt x="35398" y="5605"/>
                  </a:lnTo>
                  <a:lnTo>
                    <a:pt x="34808" y="4720"/>
                  </a:lnTo>
                  <a:lnTo>
                    <a:pt x="33628" y="5310"/>
                  </a:lnTo>
                  <a:lnTo>
                    <a:pt x="32595" y="9145"/>
                  </a:lnTo>
                  <a:lnTo>
                    <a:pt x="30383" y="10472"/>
                  </a:lnTo>
                  <a:lnTo>
                    <a:pt x="27728" y="10325"/>
                  </a:lnTo>
                  <a:lnTo>
                    <a:pt x="25516" y="10030"/>
                  </a:lnTo>
                  <a:lnTo>
                    <a:pt x="22566" y="10177"/>
                  </a:lnTo>
                  <a:lnTo>
                    <a:pt x="21681" y="13569"/>
                  </a:lnTo>
                  <a:lnTo>
                    <a:pt x="19911" y="17699"/>
                  </a:lnTo>
                  <a:lnTo>
                    <a:pt x="17699" y="23894"/>
                  </a:lnTo>
                  <a:lnTo>
                    <a:pt x="14601" y="35988"/>
                  </a:lnTo>
                  <a:lnTo>
                    <a:pt x="11357" y="44542"/>
                  </a:lnTo>
                  <a:lnTo>
                    <a:pt x="6194" y="53392"/>
                  </a:lnTo>
                  <a:lnTo>
                    <a:pt x="6047" y="53539"/>
                  </a:lnTo>
                  <a:lnTo>
                    <a:pt x="7227" y="54867"/>
                  </a:lnTo>
                  <a:lnTo>
                    <a:pt x="7375" y="55309"/>
                  </a:lnTo>
                  <a:lnTo>
                    <a:pt x="2802" y="59882"/>
                  </a:lnTo>
                  <a:lnTo>
                    <a:pt x="2655" y="61947"/>
                  </a:lnTo>
                  <a:lnTo>
                    <a:pt x="0" y="64306"/>
                  </a:lnTo>
                  <a:lnTo>
                    <a:pt x="2212" y="70501"/>
                  </a:lnTo>
                  <a:lnTo>
                    <a:pt x="4130" y="75221"/>
                  </a:lnTo>
                  <a:lnTo>
                    <a:pt x="6342" y="81858"/>
                  </a:lnTo>
                  <a:lnTo>
                    <a:pt x="7079" y="84513"/>
                  </a:lnTo>
                  <a:lnTo>
                    <a:pt x="7375" y="86135"/>
                  </a:lnTo>
                  <a:lnTo>
                    <a:pt x="10767" y="93510"/>
                  </a:lnTo>
                  <a:lnTo>
                    <a:pt x="12832" y="99409"/>
                  </a:lnTo>
                  <a:lnTo>
                    <a:pt x="14307" y="104276"/>
                  </a:lnTo>
                  <a:lnTo>
                    <a:pt x="16371" y="111356"/>
                  </a:lnTo>
                  <a:lnTo>
                    <a:pt x="17256" y="113716"/>
                  </a:lnTo>
                  <a:lnTo>
                    <a:pt x="19026" y="111504"/>
                  </a:lnTo>
                  <a:lnTo>
                    <a:pt x="20354" y="105014"/>
                  </a:lnTo>
                  <a:lnTo>
                    <a:pt x="21091" y="101917"/>
                  </a:lnTo>
                  <a:lnTo>
                    <a:pt x="21534" y="99557"/>
                  </a:lnTo>
                  <a:lnTo>
                    <a:pt x="23451" y="94837"/>
                  </a:lnTo>
                  <a:lnTo>
                    <a:pt x="23156" y="93362"/>
                  </a:lnTo>
                  <a:lnTo>
                    <a:pt x="23599" y="87905"/>
                  </a:lnTo>
                  <a:lnTo>
                    <a:pt x="23451" y="86872"/>
                  </a:lnTo>
                  <a:lnTo>
                    <a:pt x="24188" y="83923"/>
                  </a:lnTo>
                  <a:lnTo>
                    <a:pt x="25958" y="79645"/>
                  </a:lnTo>
                  <a:lnTo>
                    <a:pt x="27433" y="75958"/>
                  </a:lnTo>
                  <a:lnTo>
                    <a:pt x="28023" y="74336"/>
                  </a:lnTo>
                  <a:lnTo>
                    <a:pt x="29645" y="70796"/>
                  </a:lnTo>
                  <a:lnTo>
                    <a:pt x="31120" y="66519"/>
                  </a:lnTo>
                  <a:lnTo>
                    <a:pt x="30383" y="64159"/>
                  </a:lnTo>
                  <a:lnTo>
                    <a:pt x="30236" y="63716"/>
                  </a:lnTo>
                  <a:lnTo>
                    <a:pt x="30826" y="61061"/>
                  </a:lnTo>
                  <a:lnTo>
                    <a:pt x="30826" y="61061"/>
                  </a:lnTo>
                  <a:lnTo>
                    <a:pt x="31416" y="56637"/>
                  </a:lnTo>
                  <a:lnTo>
                    <a:pt x="30383" y="56489"/>
                  </a:lnTo>
                  <a:lnTo>
                    <a:pt x="26991" y="58259"/>
                  </a:lnTo>
                  <a:lnTo>
                    <a:pt x="22419" y="59882"/>
                  </a:lnTo>
                  <a:lnTo>
                    <a:pt x="17256" y="60324"/>
                  </a:lnTo>
                  <a:lnTo>
                    <a:pt x="16519" y="59734"/>
                  </a:lnTo>
                  <a:lnTo>
                    <a:pt x="16371" y="58997"/>
                  </a:lnTo>
                  <a:lnTo>
                    <a:pt x="17846" y="54867"/>
                  </a:lnTo>
                  <a:lnTo>
                    <a:pt x="18436" y="53097"/>
                  </a:lnTo>
                  <a:lnTo>
                    <a:pt x="20649" y="51032"/>
                  </a:lnTo>
                  <a:lnTo>
                    <a:pt x="23746" y="49262"/>
                  </a:lnTo>
                  <a:lnTo>
                    <a:pt x="25073" y="48820"/>
                  </a:lnTo>
                  <a:lnTo>
                    <a:pt x="24926" y="48082"/>
                  </a:lnTo>
                  <a:lnTo>
                    <a:pt x="23009" y="46902"/>
                  </a:lnTo>
                  <a:lnTo>
                    <a:pt x="21091" y="46312"/>
                  </a:lnTo>
                  <a:lnTo>
                    <a:pt x="19321" y="46902"/>
                  </a:lnTo>
                  <a:lnTo>
                    <a:pt x="18731" y="46755"/>
                  </a:lnTo>
                  <a:lnTo>
                    <a:pt x="18436" y="46165"/>
                  </a:lnTo>
                  <a:lnTo>
                    <a:pt x="19174" y="45427"/>
                  </a:lnTo>
                  <a:lnTo>
                    <a:pt x="19469" y="44100"/>
                  </a:lnTo>
                  <a:lnTo>
                    <a:pt x="19174" y="41888"/>
                  </a:lnTo>
                  <a:lnTo>
                    <a:pt x="19026" y="39085"/>
                  </a:lnTo>
                  <a:lnTo>
                    <a:pt x="18584" y="36873"/>
                  </a:lnTo>
                  <a:lnTo>
                    <a:pt x="19764" y="33481"/>
                  </a:lnTo>
                  <a:lnTo>
                    <a:pt x="20059" y="31858"/>
                  </a:lnTo>
                  <a:lnTo>
                    <a:pt x="21386" y="28318"/>
                  </a:lnTo>
                  <a:lnTo>
                    <a:pt x="24778" y="26106"/>
                  </a:lnTo>
                  <a:lnTo>
                    <a:pt x="27581" y="26696"/>
                  </a:lnTo>
                  <a:lnTo>
                    <a:pt x="29203" y="26991"/>
                  </a:lnTo>
                  <a:lnTo>
                    <a:pt x="29793" y="27286"/>
                  </a:lnTo>
                  <a:lnTo>
                    <a:pt x="30236" y="28613"/>
                  </a:lnTo>
                  <a:lnTo>
                    <a:pt x="32301" y="29941"/>
                  </a:lnTo>
                  <a:lnTo>
                    <a:pt x="34070" y="30088"/>
                  </a:lnTo>
                  <a:lnTo>
                    <a:pt x="34513" y="23599"/>
                  </a:lnTo>
                  <a:lnTo>
                    <a:pt x="34661" y="23009"/>
                  </a:lnTo>
                  <a:lnTo>
                    <a:pt x="35250" y="22271"/>
                  </a:lnTo>
                  <a:lnTo>
                    <a:pt x="35693" y="21829"/>
                  </a:lnTo>
                  <a:lnTo>
                    <a:pt x="38937" y="20501"/>
                  </a:lnTo>
                  <a:lnTo>
                    <a:pt x="40265" y="20354"/>
                  </a:lnTo>
                  <a:lnTo>
                    <a:pt x="40707" y="19026"/>
                  </a:lnTo>
                  <a:lnTo>
                    <a:pt x="42035" y="16667"/>
                  </a:lnTo>
                  <a:lnTo>
                    <a:pt x="43510" y="14159"/>
                  </a:lnTo>
                  <a:lnTo>
                    <a:pt x="42772" y="12684"/>
                  </a:lnTo>
                  <a:close/>
                </a:path>
              </a:pathLst>
            </a:custGeom>
            <a:grpFill/>
            <a:ln w="3175" cap="flat">
              <a:solidFill>
                <a:schemeClr val="bg2">
                  <a:lumMod val="90000"/>
                </a:schemeClr>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2764E883-85BF-C0B3-0A92-C3A365FBA42F}"/>
                </a:ext>
              </a:extLst>
            </p:cNvPr>
            <p:cNvSpPr/>
            <p:nvPr/>
          </p:nvSpPr>
          <p:spPr>
            <a:xfrm>
              <a:off x="5516506" y="2684400"/>
              <a:ext cx="114453" cy="138346"/>
            </a:xfrm>
            <a:custGeom>
              <a:avLst/>
              <a:gdLst>
                <a:gd name="connsiteX0" fmla="*/ 114011 w 114453"/>
                <a:gd name="connsiteY0" fmla="*/ 81563 h 138346"/>
                <a:gd name="connsiteX1" fmla="*/ 113274 w 114453"/>
                <a:gd name="connsiteY1" fmla="*/ 78908 h 138346"/>
                <a:gd name="connsiteX2" fmla="*/ 111651 w 114453"/>
                <a:gd name="connsiteY2" fmla="*/ 74188 h 138346"/>
                <a:gd name="connsiteX3" fmla="*/ 111209 w 114453"/>
                <a:gd name="connsiteY3" fmla="*/ 71828 h 138346"/>
                <a:gd name="connsiteX4" fmla="*/ 111799 w 114453"/>
                <a:gd name="connsiteY4" fmla="*/ 70943 h 138346"/>
                <a:gd name="connsiteX5" fmla="*/ 111503 w 114453"/>
                <a:gd name="connsiteY5" fmla="*/ 68436 h 138346"/>
                <a:gd name="connsiteX6" fmla="*/ 111503 w 114453"/>
                <a:gd name="connsiteY6" fmla="*/ 64306 h 138346"/>
                <a:gd name="connsiteX7" fmla="*/ 110029 w 114453"/>
                <a:gd name="connsiteY7" fmla="*/ 62094 h 138346"/>
                <a:gd name="connsiteX8" fmla="*/ 109143 w 114453"/>
                <a:gd name="connsiteY8" fmla="*/ 58407 h 138346"/>
                <a:gd name="connsiteX9" fmla="*/ 108111 w 114453"/>
                <a:gd name="connsiteY9" fmla="*/ 55014 h 138346"/>
                <a:gd name="connsiteX10" fmla="*/ 106784 w 114453"/>
                <a:gd name="connsiteY10" fmla="*/ 53539 h 138346"/>
                <a:gd name="connsiteX11" fmla="*/ 106046 w 114453"/>
                <a:gd name="connsiteY11" fmla="*/ 51474 h 138346"/>
                <a:gd name="connsiteX12" fmla="*/ 106046 w 114453"/>
                <a:gd name="connsiteY12" fmla="*/ 49852 h 138346"/>
                <a:gd name="connsiteX13" fmla="*/ 107079 w 114453"/>
                <a:gd name="connsiteY13" fmla="*/ 48967 h 138346"/>
                <a:gd name="connsiteX14" fmla="*/ 109143 w 114453"/>
                <a:gd name="connsiteY14" fmla="*/ 49262 h 138346"/>
                <a:gd name="connsiteX15" fmla="*/ 111061 w 114453"/>
                <a:gd name="connsiteY15" fmla="*/ 48820 h 138346"/>
                <a:gd name="connsiteX16" fmla="*/ 110618 w 114453"/>
                <a:gd name="connsiteY16" fmla="*/ 47492 h 138346"/>
                <a:gd name="connsiteX17" fmla="*/ 109586 w 114453"/>
                <a:gd name="connsiteY17" fmla="*/ 46165 h 138346"/>
                <a:gd name="connsiteX18" fmla="*/ 107374 w 114453"/>
                <a:gd name="connsiteY18" fmla="*/ 46165 h 138346"/>
                <a:gd name="connsiteX19" fmla="*/ 105751 w 114453"/>
                <a:gd name="connsiteY19" fmla="*/ 46607 h 138346"/>
                <a:gd name="connsiteX20" fmla="*/ 104719 w 114453"/>
                <a:gd name="connsiteY20" fmla="*/ 47197 h 138346"/>
                <a:gd name="connsiteX21" fmla="*/ 98229 w 114453"/>
                <a:gd name="connsiteY21" fmla="*/ 47197 h 138346"/>
                <a:gd name="connsiteX22" fmla="*/ 97787 w 114453"/>
                <a:gd name="connsiteY22" fmla="*/ 46312 h 138346"/>
                <a:gd name="connsiteX23" fmla="*/ 98229 w 114453"/>
                <a:gd name="connsiteY23" fmla="*/ 43510 h 138346"/>
                <a:gd name="connsiteX24" fmla="*/ 97639 w 114453"/>
                <a:gd name="connsiteY24" fmla="*/ 42772 h 138346"/>
                <a:gd name="connsiteX25" fmla="*/ 95132 w 114453"/>
                <a:gd name="connsiteY25" fmla="*/ 42330 h 138346"/>
                <a:gd name="connsiteX26" fmla="*/ 94247 w 114453"/>
                <a:gd name="connsiteY26" fmla="*/ 41593 h 138346"/>
                <a:gd name="connsiteX27" fmla="*/ 92772 w 114453"/>
                <a:gd name="connsiteY27" fmla="*/ 39675 h 138346"/>
                <a:gd name="connsiteX28" fmla="*/ 92477 w 114453"/>
                <a:gd name="connsiteY28" fmla="*/ 38790 h 138346"/>
                <a:gd name="connsiteX29" fmla="*/ 92477 w 114453"/>
                <a:gd name="connsiteY29" fmla="*/ 37463 h 138346"/>
                <a:gd name="connsiteX30" fmla="*/ 90707 w 114453"/>
                <a:gd name="connsiteY30" fmla="*/ 35840 h 138346"/>
                <a:gd name="connsiteX31" fmla="*/ 88790 w 114453"/>
                <a:gd name="connsiteY31" fmla="*/ 34660 h 138346"/>
                <a:gd name="connsiteX32" fmla="*/ 87757 w 114453"/>
                <a:gd name="connsiteY32" fmla="*/ 34660 h 138346"/>
                <a:gd name="connsiteX33" fmla="*/ 85545 w 114453"/>
                <a:gd name="connsiteY33" fmla="*/ 36578 h 138346"/>
                <a:gd name="connsiteX34" fmla="*/ 83775 w 114453"/>
                <a:gd name="connsiteY34" fmla="*/ 38495 h 138346"/>
                <a:gd name="connsiteX35" fmla="*/ 84365 w 114453"/>
                <a:gd name="connsiteY35" fmla="*/ 39528 h 138346"/>
                <a:gd name="connsiteX36" fmla="*/ 84955 w 114453"/>
                <a:gd name="connsiteY36" fmla="*/ 40855 h 138346"/>
                <a:gd name="connsiteX37" fmla="*/ 83923 w 114453"/>
                <a:gd name="connsiteY37" fmla="*/ 41740 h 138346"/>
                <a:gd name="connsiteX38" fmla="*/ 80973 w 114453"/>
                <a:gd name="connsiteY38" fmla="*/ 43805 h 138346"/>
                <a:gd name="connsiteX39" fmla="*/ 80531 w 114453"/>
                <a:gd name="connsiteY39" fmla="*/ 44542 h 138346"/>
                <a:gd name="connsiteX40" fmla="*/ 79793 w 114453"/>
                <a:gd name="connsiteY40" fmla="*/ 44985 h 138346"/>
                <a:gd name="connsiteX41" fmla="*/ 78318 w 114453"/>
                <a:gd name="connsiteY41" fmla="*/ 44395 h 138346"/>
                <a:gd name="connsiteX42" fmla="*/ 74778 w 114453"/>
                <a:gd name="connsiteY42" fmla="*/ 44395 h 138346"/>
                <a:gd name="connsiteX43" fmla="*/ 73156 w 114453"/>
                <a:gd name="connsiteY43" fmla="*/ 44100 h 138346"/>
                <a:gd name="connsiteX44" fmla="*/ 71239 w 114453"/>
                <a:gd name="connsiteY44" fmla="*/ 42625 h 138346"/>
                <a:gd name="connsiteX45" fmla="*/ 66666 w 114453"/>
                <a:gd name="connsiteY45" fmla="*/ 41593 h 138346"/>
                <a:gd name="connsiteX46" fmla="*/ 65929 w 114453"/>
                <a:gd name="connsiteY46" fmla="*/ 39085 h 138346"/>
                <a:gd name="connsiteX47" fmla="*/ 65044 w 114453"/>
                <a:gd name="connsiteY47" fmla="*/ 38643 h 138346"/>
                <a:gd name="connsiteX48" fmla="*/ 59881 w 114453"/>
                <a:gd name="connsiteY48" fmla="*/ 34365 h 138346"/>
                <a:gd name="connsiteX49" fmla="*/ 59144 w 114453"/>
                <a:gd name="connsiteY49" fmla="*/ 32891 h 138346"/>
                <a:gd name="connsiteX50" fmla="*/ 59881 w 114453"/>
                <a:gd name="connsiteY50" fmla="*/ 32006 h 138346"/>
                <a:gd name="connsiteX51" fmla="*/ 61799 w 114453"/>
                <a:gd name="connsiteY51" fmla="*/ 30678 h 138346"/>
                <a:gd name="connsiteX52" fmla="*/ 68289 w 114453"/>
                <a:gd name="connsiteY52" fmla="*/ 28613 h 138346"/>
                <a:gd name="connsiteX53" fmla="*/ 69321 w 114453"/>
                <a:gd name="connsiteY53" fmla="*/ 27728 h 138346"/>
                <a:gd name="connsiteX54" fmla="*/ 69321 w 114453"/>
                <a:gd name="connsiteY54" fmla="*/ 26991 h 138346"/>
                <a:gd name="connsiteX55" fmla="*/ 67551 w 114453"/>
                <a:gd name="connsiteY55" fmla="*/ 26106 h 138346"/>
                <a:gd name="connsiteX56" fmla="*/ 65781 w 114453"/>
                <a:gd name="connsiteY56" fmla="*/ 25221 h 138346"/>
                <a:gd name="connsiteX57" fmla="*/ 65191 w 114453"/>
                <a:gd name="connsiteY57" fmla="*/ 24631 h 138346"/>
                <a:gd name="connsiteX58" fmla="*/ 65191 w 114453"/>
                <a:gd name="connsiteY58" fmla="*/ 24041 h 138346"/>
                <a:gd name="connsiteX59" fmla="*/ 66076 w 114453"/>
                <a:gd name="connsiteY59" fmla="*/ 23304 h 138346"/>
                <a:gd name="connsiteX60" fmla="*/ 67994 w 114453"/>
                <a:gd name="connsiteY60" fmla="*/ 23304 h 138346"/>
                <a:gd name="connsiteX61" fmla="*/ 69616 w 114453"/>
                <a:gd name="connsiteY61" fmla="*/ 23599 h 138346"/>
                <a:gd name="connsiteX62" fmla="*/ 70796 w 114453"/>
                <a:gd name="connsiteY62" fmla="*/ 23009 h 138346"/>
                <a:gd name="connsiteX63" fmla="*/ 73008 w 114453"/>
                <a:gd name="connsiteY63" fmla="*/ 22419 h 138346"/>
                <a:gd name="connsiteX64" fmla="*/ 74483 w 114453"/>
                <a:gd name="connsiteY64" fmla="*/ 21681 h 138346"/>
                <a:gd name="connsiteX65" fmla="*/ 75811 w 114453"/>
                <a:gd name="connsiteY65" fmla="*/ 19616 h 138346"/>
                <a:gd name="connsiteX66" fmla="*/ 77138 w 114453"/>
                <a:gd name="connsiteY66" fmla="*/ 17699 h 138346"/>
                <a:gd name="connsiteX67" fmla="*/ 77138 w 114453"/>
                <a:gd name="connsiteY67" fmla="*/ 16666 h 138346"/>
                <a:gd name="connsiteX68" fmla="*/ 78465 w 114453"/>
                <a:gd name="connsiteY68" fmla="*/ 13127 h 138346"/>
                <a:gd name="connsiteX69" fmla="*/ 79056 w 114453"/>
                <a:gd name="connsiteY69" fmla="*/ 12242 h 138346"/>
                <a:gd name="connsiteX70" fmla="*/ 83185 w 114453"/>
                <a:gd name="connsiteY70" fmla="*/ 9882 h 138346"/>
                <a:gd name="connsiteX71" fmla="*/ 84365 w 114453"/>
                <a:gd name="connsiteY71" fmla="*/ 8259 h 138346"/>
                <a:gd name="connsiteX72" fmla="*/ 87463 w 114453"/>
                <a:gd name="connsiteY72" fmla="*/ 6785 h 138346"/>
                <a:gd name="connsiteX73" fmla="*/ 89970 w 114453"/>
                <a:gd name="connsiteY73" fmla="*/ 4572 h 138346"/>
                <a:gd name="connsiteX74" fmla="*/ 87463 w 114453"/>
                <a:gd name="connsiteY74" fmla="*/ 3540 h 138346"/>
                <a:gd name="connsiteX75" fmla="*/ 84955 w 114453"/>
                <a:gd name="connsiteY75" fmla="*/ 2212 h 138346"/>
                <a:gd name="connsiteX76" fmla="*/ 82595 w 114453"/>
                <a:gd name="connsiteY76" fmla="*/ 442 h 138346"/>
                <a:gd name="connsiteX77" fmla="*/ 80973 w 114453"/>
                <a:gd name="connsiteY77" fmla="*/ 0 h 138346"/>
                <a:gd name="connsiteX78" fmla="*/ 79498 w 114453"/>
                <a:gd name="connsiteY78" fmla="*/ 0 h 138346"/>
                <a:gd name="connsiteX79" fmla="*/ 81120 w 114453"/>
                <a:gd name="connsiteY79" fmla="*/ 2507 h 138346"/>
                <a:gd name="connsiteX80" fmla="*/ 76990 w 114453"/>
                <a:gd name="connsiteY80" fmla="*/ 3097 h 138346"/>
                <a:gd name="connsiteX81" fmla="*/ 75368 w 114453"/>
                <a:gd name="connsiteY81" fmla="*/ 4277 h 138346"/>
                <a:gd name="connsiteX82" fmla="*/ 75073 w 114453"/>
                <a:gd name="connsiteY82" fmla="*/ 6195 h 138346"/>
                <a:gd name="connsiteX83" fmla="*/ 75811 w 114453"/>
                <a:gd name="connsiteY83" fmla="*/ 7965 h 138346"/>
                <a:gd name="connsiteX84" fmla="*/ 76253 w 114453"/>
                <a:gd name="connsiteY84" fmla="*/ 9882 h 138346"/>
                <a:gd name="connsiteX85" fmla="*/ 76253 w 114453"/>
                <a:gd name="connsiteY85" fmla="*/ 11504 h 138346"/>
                <a:gd name="connsiteX86" fmla="*/ 73598 w 114453"/>
                <a:gd name="connsiteY86" fmla="*/ 13422 h 138346"/>
                <a:gd name="connsiteX87" fmla="*/ 71681 w 114453"/>
                <a:gd name="connsiteY87" fmla="*/ 14307 h 138346"/>
                <a:gd name="connsiteX88" fmla="*/ 73451 w 114453"/>
                <a:gd name="connsiteY88" fmla="*/ 12389 h 138346"/>
                <a:gd name="connsiteX89" fmla="*/ 72271 w 114453"/>
                <a:gd name="connsiteY89" fmla="*/ 11357 h 138346"/>
                <a:gd name="connsiteX90" fmla="*/ 73598 w 114453"/>
                <a:gd name="connsiteY90" fmla="*/ 10324 h 138346"/>
                <a:gd name="connsiteX91" fmla="*/ 74336 w 114453"/>
                <a:gd name="connsiteY91" fmla="*/ 8997 h 138346"/>
                <a:gd name="connsiteX92" fmla="*/ 74041 w 114453"/>
                <a:gd name="connsiteY92" fmla="*/ 7227 h 138346"/>
                <a:gd name="connsiteX93" fmla="*/ 72861 w 114453"/>
                <a:gd name="connsiteY93" fmla="*/ 6195 h 138346"/>
                <a:gd name="connsiteX94" fmla="*/ 72418 w 114453"/>
                <a:gd name="connsiteY94" fmla="*/ 4572 h 138346"/>
                <a:gd name="connsiteX95" fmla="*/ 71386 w 114453"/>
                <a:gd name="connsiteY95" fmla="*/ 4130 h 138346"/>
                <a:gd name="connsiteX96" fmla="*/ 68879 w 114453"/>
                <a:gd name="connsiteY96" fmla="*/ 4425 h 138346"/>
                <a:gd name="connsiteX97" fmla="*/ 69173 w 114453"/>
                <a:gd name="connsiteY97" fmla="*/ 6637 h 138346"/>
                <a:gd name="connsiteX98" fmla="*/ 67846 w 114453"/>
                <a:gd name="connsiteY98" fmla="*/ 6047 h 138346"/>
                <a:gd name="connsiteX99" fmla="*/ 63716 w 114453"/>
                <a:gd name="connsiteY99" fmla="*/ 6342 h 138346"/>
                <a:gd name="connsiteX100" fmla="*/ 62537 w 114453"/>
                <a:gd name="connsiteY100" fmla="*/ 6342 h 138346"/>
                <a:gd name="connsiteX101" fmla="*/ 59144 w 114453"/>
                <a:gd name="connsiteY101" fmla="*/ 7522 h 138346"/>
                <a:gd name="connsiteX102" fmla="*/ 55604 w 114453"/>
                <a:gd name="connsiteY102" fmla="*/ 7965 h 138346"/>
                <a:gd name="connsiteX103" fmla="*/ 54867 w 114453"/>
                <a:gd name="connsiteY103" fmla="*/ 9292 h 138346"/>
                <a:gd name="connsiteX104" fmla="*/ 54277 w 114453"/>
                <a:gd name="connsiteY104" fmla="*/ 11209 h 138346"/>
                <a:gd name="connsiteX105" fmla="*/ 52507 w 114453"/>
                <a:gd name="connsiteY105" fmla="*/ 12537 h 138346"/>
                <a:gd name="connsiteX106" fmla="*/ 52064 w 114453"/>
                <a:gd name="connsiteY106" fmla="*/ 14602 h 138346"/>
                <a:gd name="connsiteX107" fmla="*/ 52949 w 114453"/>
                <a:gd name="connsiteY107" fmla="*/ 17404 h 138346"/>
                <a:gd name="connsiteX108" fmla="*/ 50442 w 114453"/>
                <a:gd name="connsiteY108" fmla="*/ 19469 h 138346"/>
                <a:gd name="connsiteX109" fmla="*/ 48967 w 114453"/>
                <a:gd name="connsiteY109" fmla="*/ 20206 h 138346"/>
                <a:gd name="connsiteX110" fmla="*/ 48672 w 114453"/>
                <a:gd name="connsiteY110" fmla="*/ 21239 h 138346"/>
                <a:gd name="connsiteX111" fmla="*/ 45722 w 114453"/>
                <a:gd name="connsiteY111" fmla="*/ 21976 h 138346"/>
                <a:gd name="connsiteX112" fmla="*/ 44100 w 114453"/>
                <a:gd name="connsiteY112" fmla="*/ 23009 h 138346"/>
                <a:gd name="connsiteX113" fmla="*/ 42772 w 114453"/>
                <a:gd name="connsiteY113" fmla="*/ 24779 h 138346"/>
                <a:gd name="connsiteX114" fmla="*/ 50737 w 114453"/>
                <a:gd name="connsiteY114" fmla="*/ 27433 h 138346"/>
                <a:gd name="connsiteX115" fmla="*/ 59144 w 114453"/>
                <a:gd name="connsiteY115" fmla="*/ 26253 h 138346"/>
                <a:gd name="connsiteX116" fmla="*/ 57522 w 114453"/>
                <a:gd name="connsiteY116" fmla="*/ 28466 h 138346"/>
                <a:gd name="connsiteX117" fmla="*/ 56489 w 114453"/>
                <a:gd name="connsiteY117" fmla="*/ 31121 h 138346"/>
                <a:gd name="connsiteX118" fmla="*/ 55014 w 114453"/>
                <a:gd name="connsiteY118" fmla="*/ 31858 h 138346"/>
                <a:gd name="connsiteX119" fmla="*/ 51622 w 114453"/>
                <a:gd name="connsiteY119" fmla="*/ 32743 h 138346"/>
                <a:gd name="connsiteX120" fmla="*/ 50147 w 114453"/>
                <a:gd name="connsiteY120" fmla="*/ 33480 h 138346"/>
                <a:gd name="connsiteX121" fmla="*/ 47935 w 114453"/>
                <a:gd name="connsiteY121" fmla="*/ 34808 h 138346"/>
                <a:gd name="connsiteX122" fmla="*/ 46165 w 114453"/>
                <a:gd name="connsiteY122" fmla="*/ 36873 h 138346"/>
                <a:gd name="connsiteX123" fmla="*/ 47640 w 114453"/>
                <a:gd name="connsiteY123" fmla="*/ 38495 h 138346"/>
                <a:gd name="connsiteX124" fmla="*/ 48230 w 114453"/>
                <a:gd name="connsiteY124" fmla="*/ 40708 h 138346"/>
                <a:gd name="connsiteX125" fmla="*/ 47050 w 114453"/>
                <a:gd name="connsiteY125" fmla="*/ 41003 h 138346"/>
                <a:gd name="connsiteX126" fmla="*/ 42920 w 114453"/>
                <a:gd name="connsiteY126" fmla="*/ 39823 h 138346"/>
                <a:gd name="connsiteX127" fmla="*/ 36283 w 114453"/>
                <a:gd name="connsiteY127" fmla="*/ 38938 h 138346"/>
                <a:gd name="connsiteX128" fmla="*/ 35398 w 114453"/>
                <a:gd name="connsiteY128" fmla="*/ 39233 h 138346"/>
                <a:gd name="connsiteX129" fmla="*/ 33628 w 114453"/>
                <a:gd name="connsiteY129" fmla="*/ 41298 h 138346"/>
                <a:gd name="connsiteX130" fmla="*/ 32448 w 114453"/>
                <a:gd name="connsiteY130" fmla="*/ 41887 h 138346"/>
                <a:gd name="connsiteX131" fmla="*/ 28023 w 114453"/>
                <a:gd name="connsiteY131" fmla="*/ 38643 h 138346"/>
                <a:gd name="connsiteX132" fmla="*/ 21534 w 114453"/>
                <a:gd name="connsiteY132" fmla="*/ 38348 h 138346"/>
                <a:gd name="connsiteX133" fmla="*/ 17551 w 114453"/>
                <a:gd name="connsiteY133" fmla="*/ 38643 h 138346"/>
                <a:gd name="connsiteX134" fmla="*/ 14749 w 114453"/>
                <a:gd name="connsiteY134" fmla="*/ 39823 h 138346"/>
                <a:gd name="connsiteX135" fmla="*/ 11800 w 114453"/>
                <a:gd name="connsiteY135" fmla="*/ 39823 h 138346"/>
                <a:gd name="connsiteX136" fmla="*/ 10177 w 114453"/>
                <a:gd name="connsiteY136" fmla="*/ 39528 h 138346"/>
                <a:gd name="connsiteX137" fmla="*/ 8555 w 114453"/>
                <a:gd name="connsiteY137" fmla="*/ 40118 h 138346"/>
                <a:gd name="connsiteX138" fmla="*/ 7670 w 114453"/>
                <a:gd name="connsiteY138" fmla="*/ 41593 h 138346"/>
                <a:gd name="connsiteX139" fmla="*/ 7670 w 114453"/>
                <a:gd name="connsiteY139" fmla="*/ 43805 h 138346"/>
                <a:gd name="connsiteX140" fmla="*/ 10619 w 114453"/>
                <a:gd name="connsiteY140" fmla="*/ 42625 h 138346"/>
                <a:gd name="connsiteX141" fmla="*/ 11504 w 114453"/>
                <a:gd name="connsiteY141" fmla="*/ 44247 h 138346"/>
                <a:gd name="connsiteX142" fmla="*/ 11800 w 114453"/>
                <a:gd name="connsiteY142" fmla="*/ 46607 h 138346"/>
                <a:gd name="connsiteX143" fmla="*/ 13864 w 114453"/>
                <a:gd name="connsiteY143" fmla="*/ 45870 h 138346"/>
                <a:gd name="connsiteX144" fmla="*/ 13864 w 114453"/>
                <a:gd name="connsiteY144" fmla="*/ 49115 h 138346"/>
                <a:gd name="connsiteX145" fmla="*/ 12832 w 114453"/>
                <a:gd name="connsiteY145" fmla="*/ 51474 h 138346"/>
                <a:gd name="connsiteX146" fmla="*/ 12389 w 114453"/>
                <a:gd name="connsiteY146" fmla="*/ 54129 h 138346"/>
                <a:gd name="connsiteX147" fmla="*/ 16814 w 114453"/>
                <a:gd name="connsiteY147" fmla="*/ 53097 h 138346"/>
                <a:gd name="connsiteX148" fmla="*/ 21239 w 114453"/>
                <a:gd name="connsiteY148" fmla="*/ 53539 h 138346"/>
                <a:gd name="connsiteX149" fmla="*/ 20944 w 114453"/>
                <a:gd name="connsiteY149" fmla="*/ 54867 h 138346"/>
                <a:gd name="connsiteX150" fmla="*/ 21239 w 114453"/>
                <a:gd name="connsiteY150" fmla="*/ 56194 h 138346"/>
                <a:gd name="connsiteX151" fmla="*/ 16814 w 114453"/>
                <a:gd name="connsiteY151" fmla="*/ 57079 h 138346"/>
                <a:gd name="connsiteX152" fmla="*/ 12684 w 114453"/>
                <a:gd name="connsiteY152" fmla="*/ 58997 h 138346"/>
                <a:gd name="connsiteX153" fmla="*/ 12389 w 114453"/>
                <a:gd name="connsiteY153" fmla="*/ 60176 h 138346"/>
                <a:gd name="connsiteX154" fmla="*/ 12389 w 114453"/>
                <a:gd name="connsiteY154" fmla="*/ 61504 h 138346"/>
                <a:gd name="connsiteX155" fmla="*/ 13864 w 114453"/>
                <a:gd name="connsiteY155" fmla="*/ 62389 h 138346"/>
                <a:gd name="connsiteX156" fmla="*/ 17404 w 114453"/>
                <a:gd name="connsiteY156" fmla="*/ 63421 h 138346"/>
                <a:gd name="connsiteX157" fmla="*/ 13274 w 114453"/>
                <a:gd name="connsiteY157" fmla="*/ 63864 h 138346"/>
                <a:gd name="connsiteX158" fmla="*/ 10030 w 114453"/>
                <a:gd name="connsiteY158" fmla="*/ 64896 h 138346"/>
                <a:gd name="connsiteX159" fmla="*/ 8407 w 114453"/>
                <a:gd name="connsiteY159" fmla="*/ 64601 h 138346"/>
                <a:gd name="connsiteX160" fmla="*/ 6932 w 114453"/>
                <a:gd name="connsiteY160" fmla="*/ 65339 h 138346"/>
                <a:gd name="connsiteX161" fmla="*/ 7227 w 114453"/>
                <a:gd name="connsiteY161" fmla="*/ 66666 h 138346"/>
                <a:gd name="connsiteX162" fmla="*/ 8555 w 114453"/>
                <a:gd name="connsiteY162" fmla="*/ 67698 h 138346"/>
                <a:gd name="connsiteX163" fmla="*/ 7522 w 114453"/>
                <a:gd name="connsiteY163" fmla="*/ 68878 h 138346"/>
                <a:gd name="connsiteX164" fmla="*/ 7522 w 114453"/>
                <a:gd name="connsiteY164" fmla="*/ 70058 h 138346"/>
                <a:gd name="connsiteX165" fmla="*/ 9882 w 114453"/>
                <a:gd name="connsiteY165" fmla="*/ 70648 h 138346"/>
                <a:gd name="connsiteX166" fmla="*/ 12684 w 114453"/>
                <a:gd name="connsiteY166" fmla="*/ 70353 h 138346"/>
                <a:gd name="connsiteX167" fmla="*/ 15339 w 114453"/>
                <a:gd name="connsiteY167" fmla="*/ 70796 h 138346"/>
                <a:gd name="connsiteX168" fmla="*/ 13274 w 114453"/>
                <a:gd name="connsiteY168" fmla="*/ 72713 h 138346"/>
                <a:gd name="connsiteX169" fmla="*/ 14602 w 114453"/>
                <a:gd name="connsiteY169" fmla="*/ 73451 h 138346"/>
                <a:gd name="connsiteX170" fmla="*/ 15929 w 114453"/>
                <a:gd name="connsiteY170" fmla="*/ 73451 h 138346"/>
                <a:gd name="connsiteX171" fmla="*/ 17847 w 114453"/>
                <a:gd name="connsiteY171" fmla="*/ 73008 h 138346"/>
                <a:gd name="connsiteX172" fmla="*/ 19764 w 114453"/>
                <a:gd name="connsiteY172" fmla="*/ 73008 h 138346"/>
                <a:gd name="connsiteX173" fmla="*/ 20354 w 114453"/>
                <a:gd name="connsiteY173" fmla="*/ 73451 h 138346"/>
                <a:gd name="connsiteX174" fmla="*/ 20944 w 114453"/>
                <a:gd name="connsiteY174" fmla="*/ 75221 h 138346"/>
                <a:gd name="connsiteX175" fmla="*/ 21681 w 114453"/>
                <a:gd name="connsiteY175" fmla="*/ 75958 h 138346"/>
                <a:gd name="connsiteX176" fmla="*/ 22714 w 114453"/>
                <a:gd name="connsiteY176" fmla="*/ 76400 h 138346"/>
                <a:gd name="connsiteX177" fmla="*/ 23894 w 114453"/>
                <a:gd name="connsiteY177" fmla="*/ 76400 h 138346"/>
                <a:gd name="connsiteX178" fmla="*/ 32596 w 114453"/>
                <a:gd name="connsiteY178" fmla="*/ 75958 h 138346"/>
                <a:gd name="connsiteX179" fmla="*/ 35398 w 114453"/>
                <a:gd name="connsiteY179" fmla="*/ 76548 h 138346"/>
                <a:gd name="connsiteX180" fmla="*/ 38053 w 114453"/>
                <a:gd name="connsiteY180" fmla="*/ 77580 h 138346"/>
                <a:gd name="connsiteX181" fmla="*/ 36283 w 114453"/>
                <a:gd name="connsiteY181" fmla="*/ 79203 h 138346"/>
                <a:gd name="connsiteX182" fmla="*/ 35545 w 114453"/>
                <a:gd name="connsiteY182" fmla="*/ 79498 h 138346"/>
                <a:gd name="connsiteX183" fmla="*/ 34661 w 114453"/>
                <a:gd name="connsiteY183" fmla="*/ 79498 h 138346"/>
                <a:gd name="connsiteX184" fmla="*/ 32596 w 114453"/>
                <a:gd name="connsiteY184" fmla="*/ 80383 h 138346"/>
                <a:gd name="connsiteX185" fmla="*/ 29941 w 114453"/>
                <a:gd name="connsiteY185" fmla="*/ 80383 h 138346"/>
                <a:gd name="connsiteX186" fmla="*/ 28466 w 114453"/>
                <a:gd name="connsiteY186" fmla="*/ 81563 h 138346"/>
                <a:gd name="connsiteX187" fmla="*/ 24189 w 114453"/>
                <a:gd name="connsiteY187" fmla="*/ 86872 h 138346"/>
                <a:gd name="connsiteX188" fmla="*/ 25369 w 114453"/>
                <a:gd name="connsiteY188" fmla="*/ 87462 h 138346"/>
                <a:gd name="connsiteX189" fmla="*/ 25959 w 114453"/>
                <a:gd name="connsiteY189" fmla="*/ 88642 h 138346"/>
                <a:gd name="connsiteX190" fmla="*/ 24041 w 114453"/>
                <a:gd name="connsiteY190" fmla="*/ 91150 h 138346"/>
                <a:gd name="connsiteX191" fmla="*/ 22714 w 114453"/>
                <a:gd name="connsiteY191" fmla="*/ 92624 h 138346"/>
                <a:gd name="connsiteX192" fmla="*/ 16814 w 114453"/>
                <a:gd name="connsiteY192" fmla="*/ 97344 h 138346"/>
                <a:gd name="connsiteX193" fmla="*/ 12242 w 114453"/>
                <a:gd name="connsiteY193" fmla="*/ 100147 h 138346"/>
                <a:gd name="connsiteX194" fmla="*/ 16224 w 114453"/>
                <a:gd name="connsiteY194" fmla="*/ 99852 h 138346"/>
                <a:gd name="connsiteX195" fmla="*/ 20059 w 114453"/>
                <a:gd name="connsiteY195" fmla="*/ 98377 h 138346"/>
                <a:gd name="connsiteX196" fmla="*/ 20796 w 114453"/>
                <a:gd name="connsiteY196" fmla="*/ 97639 h 138346"/>
                <a:gd name="connsiteX197" fmla="*/ 21534 w 114453"/>
                <a:gd name="connsiteY197" fmla="*/ 97344 h 138346"/>
                <a:gd name="connsiteX198" fmla="*/ 24041 w 114453"/>
                <a:gd name="connsiteY198" fmla="*/ 98229 h 138346"/>
                <a:gd name="connsiteX199" fmla="*/ 25811 w 114453"/>
                <a:gd name="connsiteY199" fmla="*/ 98524 h 138346"/>
                <a:gd name="connsiteX200" fmla="*/ 31563 w 114453"/>
                <a:gd name="connsiteY200" fmla="*/ 97934 h 138346"/>
                <a:gd name="connsiteX201" fmla="*/ 33628 w 114453"/>
                <a:gd name="connsiteY201" fmla="*/ 96754 h 138346"/>
                <a:gd name="connsiteX202" fmla="*/ 36430 w 114453"/>
                <a:gd name="connsiteY202" fmla="*/ 93657 h 138346"/>
                <a:gd name="connsiteX203" fmla="*/ 38200 w 114453"/>
                <a:gd name="connsiteY203" fmla="*/ 95132 h 138346"/>
                <a:gd name="connsiteX204" fmla="*/ 41887 w 114453"/>
                <a:gd name="connsiteY204" fmla="*/ 96312 h 138346"/>
                <a:gd name="connsiteX205" fmla="*/ 34808 w 114453"/>
                <a:gd name="connsiteY205" fmla="*/ 98377 h 138346"/>
                <a:gd name="connsiteX206" fmla="*/ 27581 w 114453"/>
                <a:gd name="connsiteY206" fmla="*/ 99852 h 138346"/>
                <a:gd name="connsiteX207" fmla="*/ 20944 w 114453"/>
                <a:gd name="connsiteY207" fmla="*/ 100589 h 138346"/>
                <a:gd name="connsiteX208" fmla="*/ 19764 w 114453"/>
                <a:gd name="connsiteY208" fmla="*/ 101031 h 138346"/>
                <a:gd name="connsiteX209" fmla="*/ 16372 w 114453"/>
                <a:gd name="connsiteY209" fmla="*/ 103834 h 138346"/>
                <a:gd name="connsiteX210" fmla="*/ 14307 w 114453"/>
                <a:gd name="connsiteY210" fmla="*/ 104719 h 138346"/>
                <a:gd name="connsiteX211" fmla="*/ 12537 w 114453"/>
                <a:gd name="connsiteY211" fmla="*/ 106046 h 138346"/>
                <a:gd name="connsiteX212" fmla="*/ 13864 w 114453"/>
                <a:gd name="connsiteY212" fmla="*/ 107079 h 138346"/>
                <a:gd name="connsiteX213" fmla="*/ 14159 w 114453"/>
                <a:gd name="connsiteY213" fmla="*/ 110028 h 138346"/>
                <a:gd name="connsiteX214" fmla="*/ 15929 w 114453"/>
                <a:gd name="connsiteY214" fmla="*/ 111503 h 138346"/>
                <a:gd name="connsiteX215" fmla="*/ 11652 w 114453"/>
                <a:gd name="connsiteY215" fmla="*/ 111946 h 138346"/>
                <a:gd name="connsiteX216" fmla="*/ 10177 w 114453"/>
                <a:gd name="connsiteY216" fmla="*/ 111208 h 138346"/>
                <a:gd name="connsiteX217" fmla="*/ 8407 w 114453"/>
                <a:gd name="connsiteY217" fmla="*/ 110618 h 138346"/>
                <a:gd name="connsiteX218" fmla="*/ 4572 w 114453"/>
                <a:gd name="connsiteY218" fmla="*/ 110618 h 138346"/>
                <a:gd name="connsiteX219" fmla="*/ 738 w 114453"/>
                <a:gd name="connsiteY219" fmla="*/ 112978 h 138346"/>
                <a:gd name="connsiteX220" fmla="*/ 0 w 114453"/>
                <a:gd name="connsiteY220" fmla="*/ 114306 h 138346"/>
                <a:gd name="connsiteX221" fmla="*/ 0 w 114453"/>
                <a:gd name="connsiteY221" fmla="*/ 115486 h 138346"/>
                <a:gd name="connsiteX222" fmla="*/ 3540 w 114453"/>
                <a:gd name="connsiteY222" fmla="*/ 115781 h 138346"/>
                <a:gd name="connsiteX223" fmla="*/ 11209 w 114453"/>
                <a:gd name="connsiteY223" fmla="*/ 115338 h 138346"/>
                <a:gd name="connsiteX224" fmla="*/ 12389 w 114453"/>
                <a:gd name="connsiteY224" fmla="*/ 115781 h 138346"/>
                <a:gd name="connsiteX225" fmla="*/ 11504 w 114453"/>
                <a:gd name="connsiteY225" fmla="*/ 117256 h 138346"/>
                <a:gd name="connsiteX226" fmla="*/ 8997 w 114453"/>
                <a:gd name="connsiteY226" fmla="*/ 118435 h 138346"/>
                <a:gd name="connsiteX227" fmla="*/ 6342 w 114453"/>
                <a:gd name="connsiteY227" fmla="*/ 119320 h 138346"/>
                <a:gd name="connsiteX228" fmla="*/ 4130 w 114453"/>
                <a:gd name="connsiteY228" fmla="*/ 120943 h 138346"/>
                <a:gd name="connsiteX229" fmla="*/ 295 w 114453"/>
                <a:gd name="connsiteY229" fmla="*/ 124630 h 138346"/>
                <a:gd name="connsiteX230" fmla="*/ 1327 w 114453"/>
                <a:gd name="connsiteY230" fmla="*/ 126990 h 138346"/>
                <a:gd name="connsiteX231" fmla="*/ 3983 w 114453"/>
                <a:gd name="connsiteY231" fmla="*/ 126548 h 138346"/>
                <a:gd name="connsiteX232" fmla="*/ 4720 w 114453"/>
                <a:gd name="connsiteY232" fmla="*/ 127580 h 138346"/>
                <a:gd name="connsiteX233" fmla="*/ 8112 w 114453"/>
                <a:gd name="connsiteY233" fmla="*/ 128022 h 138346"/>
                <a:gd name="connsiteX234" fmla="*/ 20796 w 114453"/>
                <a:gd name="connsiteY234" fmla="*/ 124483 h 138346"/>
                <a:gd name="connsiteX235" fmla="*/ 16814 w 114453"/>
                <a:gd name="connsiteY235" fmla="*/ 126252 h 138346"/>
                <a:gd name="connsiteX236" fmla="*/ 15487 w 114453"/>
                <a:gd name="connsiteY236" fmla="*/ 127727 h 138346"/>
                <a:gd name="connsiteX237" fmla="*/ 14307 w 114453"/>
                <a:gd name="connsiteY237" fmla="*/ 128170 h 138346"/>
                <a:gd name="connsiteX238" fmla="*/ 12242 w 114453"/>
                <a:gd name="connsiteY238" fmla="*/ 129350 h 138346"/>
                <a:gd name="connsiteX239" fmla="*/ 8555 w 114453"/>
                <a:gd name="connsiteY239" fmla="*/ 132005 h 138346"/>
                <a:gd name="connsiteX240" fmla="*/ 7227 w 114453"/>
                <a:gd name="connsiteY240" fmla="*/ 133922 h 138346"/>
                <a:gd name="connsiteX241" fmla="*/ 10177 w 114453"/>
                <a:gd name="connsiteY241" fmla="*/ 133627 h 138346"/>
                <a:gd name="connsiteX242" fmla="*/ 13127 w 114453"/>
                <a:gd name="connsiteY242" fmla="*/ 132447 h 138346"/>
                <a:gd name="connsiteX243" fmla="*/ 21534 w 114453"/>
                <a:gd name="connsiteY243" fmla="*/ 130972 h 138346"/>
                <a:gd name="connsiteX244" fmla="*/ 23009 w 114453"/>
                <a:gd name="connsiteY244" fmla="*/ 131267 h 138346"/>
                <a:gd name="connsiteX245" fmla="*/ 22566 w 114453"/>
                <a:gd name="connsiteY245" fmla="*/ 131857 h 138346"/>
                <a:gd name="connsiteX246" fmla="*/ 18142 w 114453"/>
                <a:gd name="connsiteY246" fmla="*/ 133922 h 138346"/>
                <a:gd name="connsiteX247" fmla="*/ 14897 w 114453"/>
                <a:gd name="connsiteY247" fmla="*/ 138052 h 138346"/>
                <a:gd name="connsiteX248" fmla="*/ 17404 w 114453"/>
                <a:gd name="connsiteY248" fmla="*/ 138347 h 138346"/>
                <a:gd name="connsiteX249" fmla="*/ 22714 w 114453"/>
                <a:gd name="connsiteY249" fmla="*/ 136724 h 138346"/>
                <a:gd name="connsiteX250" fmla="*/ 24631 w 114453"/>
                <a:gd name="connsiteY250" fmla="*/ 136429 h 138346"/>
                <a:gd name="connsiteX251" fmla="*/ 26549 w 114453"/>
                <a:gd name="connsiteY251" fmla="*/ 136724 h 138346"/>
                <a:gd name="connsiteX252" fmla="*/ 28319 w 114453"/>
                <a:gd name="connsiteY252" fmla="*/ 137462 h 138346"/>
                <a:gd name="connsiteX253" fmla="*/ 29056 w 114453"/>
                <a:gd name="connsiteY253" fmla="*/ 137462 h 138346"/>
                <a:gd name="connsiteX254" fmla="*/ 41740 w 114453"/>
                <a:gd name="connsiteY254" fmla="*/ 134365 h 138346"/>
                <a:gd name="connsiteX255" fmla="*/ 43805 w 114453"/>
                <a:gd name="connsiteY255" fmla="*/ 132595 h 138346"/>
                <a:gd name="connsiteX256" fmla="*/ 47640 w 114453"/>
                <a:gd name="connsiteY256" fmla="*/ 132005 h 138346"/>
                <a:gd name="connsiteX257" fmla="*/ 50590 w 114453"/>
                <a:gd name="connsiteY257" fmla="*/ 130087 h 138346"/>
                <a:gd name="connsiteX258" fmla="*/ 52360 w 114453"/>
                <a:gd name="connsiteY258" fmla="*/ 130087 h 138346"/>
                <a:gd name="connsiteX259" fmla="*/ 53834 w 114453"/>
                <a:gd name="connsiteY259" fmla="*/ 128907 h 138346"/>
                <a:gd name="connsiteX260" fmla="*/ 54129 w 114453"/>
                <a:gd name="connsiteY260" fmla="*/ 126990 h 138346"/>
                <a:gd name="connsiteX261" fmla="*/ 53834 w 114453"/>
                <a:gd name="connsiteY261" fmla="*/ 125073 h 138346"/>
                <a:gd name="connsiteX262" fmla="*/ 53245 w 114453"/>
                <a:gd name="connsiteY262" fmla="*/ 124040 h 138346"/>
                <a:gd name="connsiteX263" fmla="*/ 52212 w 114453"/>
                <a:gd name="connsiteY263" fmla="*/ 123598 h 138346"/>
                <a:gd name="connsiteX264" fmla="*/ 55309 w 114453"/>
                <a:gd name="connsiteY264" fmla="*/ 123598 h 138346"/>
                <a:gd name="connsiteX265" fmla="*/ 56194 w 114453"/>
                <a:gd name="connsiteY265" fmla="*/ 123893 h 138346"/>
                <a:gd name="connsiteX266" fmla="*/ 57079 w 114453"/>
                <a:gd name="connsiteY266" fmla="*/ 124778 h 138346"/>
                <a:gd name="connsiteX267" fmla="*/ 59144 w 114453"/>
                <a:gd name="connsiteY267" fmla="*/ 126252 h 138346"/>
                <a:gd name="connsiteX268" fmla="*/ 61356 w 114453"/>
                <a:gd name="connsiteY268" fmla="*/ 125810 h 138346"/>
                <a:gd name="connsiteX269" fmla="*/ 64159 w 114453"/>
                <a:gd name="connsiteY269" fmla="*/ 124483 h 138346"/>
                <a:gd name="connsiteX270" fmla="*/ 66224 w 114453"/>
                <a:gd name="connsiteY270" fmla="*/ 122123 h 138346"/>
                <a:gd name="connsiteX271" fmla="*/ 67109 w 114453"/>
                <a:gd name="connsiteY271" fmla="*/ 121680 h 138346"/>
                <a:gd name="connsiteX272" fmla="*/ 71681 w 114453"/>
                <a:gd name="connsiteY272" fmla="*/ 120500 h 138346"/>
                <a:gd name="connsiteX273" fmla="*/ 72714 w 114453"/>
                <a:gd name="connsiteY273" fmla="*/ 120058 h 138346"/>
                <a:gd name="connsiteX274" fmla="*/ 73598 w 114453"/>
                <a:gd name="connsiteY274" fmla="*/ 119173 h 138346"/>
                <a:gd name="connsiteX275" fmla="*/ 74336 w 114453"/>
                <a:gd name="connsiteY275" fmla="*/ 117698 h 138346"/>
                <a:gd name="connsiteX276" fmla="*/ 75221 w 114453"/>
                <a:gd name="connsiteY276" fmla="*/ 116371 h 138346"/>
                <a:gd name="connsiteX277" fmla="*/ 77433 w 114453"/>
                <a:gd name="connsiteY277" fmla="*/ 115486 h 138346"/>
                <a:gd name="connsiteX278" fmla="*/ 83332 w 114453"/>
                <a:gd name="connsiteY278" fmla="*/ 114748 h 138346"/>
                <a:gd name="connsiteX279" fmla="*/ 86873 w 114453"/>
                <a:gd name="connsiteY279" fmla="*/ 114748 h 138346"/>
                <a:gd name="connsiteX280" fmla="*/ 88937 w 114453"/>
                <a:gd name="connsiteY280" fmla="*/ 114011 h 138346"/>
                <a:gd name="connsiteX281" fmla="*/ 89970 w 114453"/>
                <a:gd name="connsiteY281" fmla="*/ 111061 h 138346"/>
                <a:gd name="connsiteX282" fmla="*/ 91297 w 114453"/>
                <a:gd name="connsiteY282" fmla="*/ 113863 h 138346"/>
                <a:gd name="connsiteX283" fmla="*/ 91887 w 114453"/>
                <a:gd name="connsiteY283" fmla="*/ 114158 h 138346"/>
                <a:gd name="connsiteX284" fmla="*/ 92624 w 114453"/>
                <a:gd name="connsiteY284" fmla="*/ 113421 h 138346"/>
                <a:gd name="connsiteX285" fmla="*/ 94690 w 114453"/>
                <a:gd name="connsiteY285" fmla="*/ 112241 h 138346"/>
                <a:gd name="connsiteX286" fmla="*/ 96902 w 114453"/>
                <a:gd name="connsiteY286" fmla="*/ 112241 h 138346"/>
                <a:gd name="connsiteX287" fmla="*/ 100442 w 114453"/>
                <a:gd name="connsiteY287" fmla="*/ 112978 h 138346"/>
                <a:gd name="connsiteX288" fmla="*/ 103686 w 114453"/>
                <a:gd name="connsiteY288" fmla="*/ 112536 h 138346"/>
                <a:gd name="connsiteX289" fmla="*/ 106636 w 114453"/>
                <a:gd name="connsiteY289" fmla="*/ 111061 h 138346"/>
                <a:gd name="connsiteX290" fmla="*/ 103097 w 114453"/>
                <a:gd name="connsiteY290" fmla="*/ 107669 h 138346"/>
                <a:gd name="connsiteX291" fmla="*/ 104719 w 114453"/>
                <a:gd name="connsiteY291" fmla="*/ 106931 h 138346"/>
                <a:gd name="connsiteX292" fmla="*/ 106194 w 114453"/>
                <a:gd name="connsiteY292" fmla="*/ 105751 h 138346"/>
                <a:gd name="connsiteX293" fmla="*/ 109586 w 114453"/>
                <a:gd name="connsiteY293" fmla="*/ 100737 h 138346"/>
                <a:gd name="connsiteX294" fmla="*/ 110029 w 114453"/>
                <a:gd name="connsiteY294" fmla="*/ 96459 h 138346"/>
                <a:gd name="connsiteX295" fmla="*/ 110766 w 114453"/>
                <a:gd name="connsiteY295" fmla="*/ 93804 h 138346"/>
                <a:gd name="connsiteX296" fmla="*/ 111799 w 114453"/>
                <a:gd name="connsiteY296" fmla="*/ 91297 h 138346"/>
                <a:gd name="connsiteX297" fmla="*/ 113274 w 114453"/>
                <a:gd name="connsiteY297" fmla="*/ 89232 h 138346"/>
                <a:gd name="connsiteX298" fmla="*/ 114453 w 114453"/>
                <a:gd name="connsiteY298" fmla="*/ 87020 h 138346"/>
                <a:gd name="connsiteX299" fmla="*/ 114011 w 114453"/>
                <a:gd name="connsiteY299" fmla="*/ 81268 h 138346"/>
                <a:gd name="connsiteX300" fmla="*/ 10030 w 114453"/>
                <a:gd name="connsiteY300" fmla="*/ 52064 h 138346"/>
                <a:gd name="connsiteX301" fmla="*/ 11947 w 114453"/>
                <a:gd name="connsiteY301" fmla="*/ 53392 h 138346"/>
                <a:gd name="connsiteX302" fmla="*/ 11947 w 114453"/>
                <a:gd name="connsiteY302" fmla="*/ 49705 h 138346"/>
                <a:gd name="connsiteX303" fmla="*/ 10767 w 114453"/>
                <a:gd name="connsiteY303" fmla="*/ 49115 h 138346"/>
                <a:gd name="connsiteX304" fmla="*/ 7080 w 114453"/>
                <a:gd name="connsiteY304" fmla="*/ 49115 h 138346"/>
                <a:gd name="connsiteX305" fmla="*/ 6047 w 114453"/>
                <a:gd name="connsiteY305" fmla="*/ 48672 h 138346"/>
                <a:gd name="connsiteX306" fmla="*/ 3835 w 114453"/>
                <a:gd name="connsiteY306" fmla="*/ 50147 h 138346"/>
                <a:gd name="connsiteX307" fmla="*/ 9144 w 114453"/>
                <a:gd name="connsiteY307" fmla="*/ 50737 h 138346"/>
                <a:gd name="connsiteX308" fmla="*/ 10030 w 114453"/>
                <a:gd name="connsiteY308" fmla="*/ 52212 h 1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14453" h="138346">
                  <a:moveTo>
                    <a:pt x="114011" y="81563"/>
                  </a:moveTo>
                  <a:lnTo>
                    <a:pt x="113274" y="78908"/>
                  </a:lnTo>
                  <a:lnTo>
                    <a:pt x="111651" y="74188"/>
                  </a:lnTo>
                  <a:lnTo>
                    <a:pt x="111209" y="71828"/>
                  </a:lnTo>
                  <a:lnTo>
                    <a:pt x="111799" y="70943"/>
                  </a:lnTo>
                  <a:lnTo>
                    <a:pt x="111503" y="68436"/>
                  </a:lnTo>
                  <a:lnTo>
                    <a:pt x="111503" y="64306"/>
                  </a:lnTo>
                  <a:lnTo>
                    <a:pt x="110029" y="62094"/>
                  </a:lnTo>
                  <a:lnTo>
                    <a:pt x="109143" y="58407"/>
                  </a:lnTo>
                  <a:lnTo>
                    <a:pt x="108111" y="55014"/>
                  </a:lnTo>
                  <a:lnTo>
                    <a:pt x="106784" y="53539"/>
                  </a:lnTo>
                  <a:lnTo>
                    <a:pt x="106046" y="51474"/>
                  </a:lnTo>
                  <a:lnTo>
                    <a:pt x="106046" y="49852"/>
                  </a:lnTo>
                  <a:lnTo>
                    <a:pt x="107079" y="48967"/>
                  </a:lnTo>
                  <a:lnTo>
                    <a:pt x="109143" y="49262"/>
                  </a:lnTo>
                  <a:lnTo>
                    <a:pt x="111061" y="48820"/>
                  </a:lnTo>
                  <a:lnTo>
                    <a:pt x="110618" y="47492"/>
                  </a:lnTo>
                  <a:lnTo>
                    <a:pt x="109586" y="46165"/>
                  </a:lnTo>
                  <a:lnTo>
                    <a:pt x="107374" y="46165"/>
                  </a:lnTo>
                  <a:lnTo>
                    <a:pt x="105751" y="46607"/>
                  </a:lnTo>
                  <a:lnTo>
                    <a:pt x="104719" y="47197"/>
                  </a:lnTo>
                  <a:lnTo>
                    <a:pt x="98229" y="47197"/>
                  </a:lnTo>
                  <a:lnTo>
                    <a:pt x="97787" y="46312"/>
                  </a:lnTo>
                  <a:lnTo>
                    <a:pt x="98229" y="43510"/>
                  </a:lnTo>
                  <a:lnTo>
                    <a:pt x="97639" y="42772"/>
                  </a:lnTo>
                  <a:lnTo>
                    <a:pt x="95132" y="42330"/>
                  </a:lnTo>
                  <a:lnTo>
                    <a:pt x="94247" y="41593"/>
                  </a:lnTo>
                  <a:lnTo>
                    <a:pt x="92772" y="39675"/>
                  </a:lnTo>
                  <a:lnTo>
                    <a:pt x="92477" y="38790"/>
                  </a:lnTo>
                  <a:lnTo>
                    <a:pt x="92477" y="37463"/>
                  </a:lnTo>
                  <a:lnTo>
                    <a:pt x="90707" y="35840"/>
                  </a:lnTo>
                  <a:lnTo>
                    <a:pt x="88790" y="34660"/>
                  </a:lnTo>
                  <a:lnTo>
                    <a:pt x="87757" y="34660"/>
                  </a:lnTo>
                  <a:lnTo>
                    <a:pt x="85545" y="36578"/>
                  </a:lnTo>
                  <a:lnTo>
                    <a:pt x="83775" y="38495"/>
                  </a:lnTo>
                  <a:lnTo>
                    <a:pt x="84365" y="39528"/>
                  </a:lnTo>
                  <a:lnTo>
                    <a:pt x="84955" y="40855"/>
                  </a:lnTo>
                  <a:lnTo>
                    <a:pt x="83923" y="41740"/>
                  </a:lnTo>
                  <a:lnTo>
                    <a:pt x="80973" y="43805"/>
                  </a:lnTo>
                  <a:lnTo>
                    <a:pt x="80531" y="44542"/>
                  </a:lnTo>
                  <a:lnTo>
                    <a:pt x="79793" y="44985"/>
                  </a:lnTo>
                  <a:lnTo>
                    <a:pt x="78318" y="44395"/>
                  </a:lnTo>
                  <a:lnTo>
                    <a:pt x="74778" y="44395"/>
                  </a:lnTo>
                  <a:lnTo>
                    <a:pt x="73156" y="44100"/>
                  </a:lnTo>
                  <a:lnTo>
                    <a:pt x="71239" y="42625"/>
                  </a:lnTo>
                  <a:lnTo>
                    <a:pt x="66666" y="41593"/>
                  </a:lnTo>
                  <a:lnTo>
                    <a:pt x="65929" y="39085"/>
                  </a:lnTo>
                  <a:lnTo>
                    <a:pt x="65044" y="38643"/>
                  </a:lnTo>
                  <a:lnTo>
                    <a:pt x="59881" y="34365"/>
                  </a:lnTo>
                  <a:lnTo>
                    <a:pt x="59144" y="32891"/>
                  </a:lnTo>
                  <a:lnTo>
                    <a:pt x="59881" y="32006"/>
                  </a:lnTo>
                  <a:lnTo>
                    <a:pt x="61799" y="30678"/>
                  </a:lnTo>
                  <a:lnTo>
                    <a:pt x="68289" y="28613"/>
                  </a:lnTo>
                  <a:lnTo>
                    <a:pt x="69321" y="27728"/>
                  </a:lnTo>
                  <a:lnTo>
                    <a:pt x="69321" y="26991"/>
                  </a:lnTo>
                  <a:lnTo>
                    <a:pt x="67551" y="26106"/>
                  </a:lnTo>
                  <a:lnTo>
                    <a:pt x="65781" y="25221"/>
                  </a:lnTo>
                  <a:lnTo>
                    <a:pt x="65191" y="24631"/>
                  </a:lnTo>
                  <a:lnTo>
                    <a:pt x="65191" y="24041"/>
                  </a:lnTo>
                  <a:lnTo>
                    <a:pt x="66076" y="23304"/>
                  </a:lnTo>
                  <a:lnTo>
                    <a:pt x="67994" y="23304"/>
                  </a:lnTo>
                  <a:lnTo>
                    <a:pt x="69616" y="23599"/>
                  </a:lnTo>
                  <a:lnTo>
                    <a:pt x="70796" y="23009"/>
                  </a:lnTo>
                  <a:lnTo>
                    <a:pt x="73008" y="22419"/>
                  </a:lnTo>
                  <a:lnTo>
                    <a:pt x="74483" y="21681"/>
                  </a:lnTo>
                  <a:lnTo>
                    <a:pt x="75811" y="19616"/>
                  </a:lnTo>
                  <a:lnTo>
                    <a:pt x="77138" y="17699"/>
                  </a:lnTo>
                  <a:lnTo>
                    <a:pt x="77138" y="16666"/>
                  </a:lnTo>
                  <a:lnTo>
                    <a:pt x="78465" y="13127"/>
                  </a:lnTo>
                  <a:lnTo>
                    <a:pt x="79056" y="12242"/>
                  </a:lnTo>
                  <a:lnTo>
                    <a:pt x="83185" y="9882"/>
                  </a:lnTo>
                  <a:lnTo>
                    <a:pt x="84365" y="8259"/>
                  </a:lnTo>
                  <a:lnTo>
                    <a:pt x="87463" y="6785"/>
                  </a:lnTo>
                  <a:lnTo>
                    <a:pt x="89970" y="4572"/>
                  </a:lnTo>
                  <a:lnTo>
                    <a:pt x="87463" y="3540"/>
                  </a:lnTo>
                  <a:lnTo>
                    <a:pt x="84955" y="2212"/>
                  </a:lnTo>
                  <a:lnTo>
                    <a:pt x="82595" y="442"/>
                  </a:lnTo>
                  <a:lnTo>
                    <a:pt x="80973" y="0"/>
                  </a:lnTo>
                  <a:lnTo>
                    <a:pt x="79498" y="0"/>
                  </a:lnTo>
                  <a:lnTo>
                    <a:pt x="81120" y="2507"/>
                  </a:lnTo>
                  <a:lnTo>
                    <a:pt x="76990" y="3097"/>
                  </a:lnTo>
                  <a:lnTo>
                    <a:pt x="75368" y="4277"/>
                  </a:lnTo>
                  <a:lnTo>
                    <a:pt x="75073" y="6195"/>
                  </a:lnTo>
                  <a:lnTo>
                    <a:pt x="75811" y="7965"/>
                  </a:lnTo>
                  <a:lnTo>
                    <a:pt x="76253" y="9882"/>
                  </a:lnTo>
                  <a:lnTo>
                    <a:pt x="76253" y="11504"/>
                  </a:lnTo>
                  <a:lnTo>
                    <a:pt x="73598" y="13422"/>
                  </a:lnTo>
                  <a:lnTo>
                    <a:pt x="71681" y="14307"/>
                  </a:lnTo>
                  <a:lnTo>
                    <a:pt x="73451" y="12389"/>
                  </a:lnTo>
                  <a:lnTo>
                    <a:pt x="72271" y="11357"/>
                  </a:lnTo>
                  <a:lnTo>
                    <a:pt x="73598" y="10324"/>
                  </a:lnTo>
                  <a:lnTo>
                    <a:pt x="74336" y="8997"/>
                  </a:lnTo>
                  <a:lnTo>
                    <a:pt x="74041" y="7227"/>
                  </a:lnTo>
                  <a:lnTo>
                    <a:pt x="72861" y="6195"/>
                  </a:lnTo>
                  <a:lnTo>
                    <a:pt x="72418" y="4572"/>
                  </a:lnTo>
                  <a:lnTo>
                    <a:pt x="71386" y="4130"/>
                  </a:lnTo>
                  <a:lnTo>
                    <a:pt x="68879" y="4425"/>
                  </a:lnTo>
                  <a:lnTo>
                    <a:pt x="69173" y="6637"/>
                  </a:lnTo>
                  <a:lnTo>
                    <a:pt x="67846" y="6047"/>
                  </a:lnTo>
                  <a:lnTo>
                    <a:pt x="63716" y="6342"/>
                  </a:lnTo>
                  <a:lnTo>
                    <a:pt x="62537" y="6342"/>
                  </a:lnTo>
                  <a:lnTo>
                    <a:pt x="59144" y="7522"/>
                  </a:lnTo>
                  <a:lnTo>
                    <a:pt x="55604" y="7965"/>
                  </a:lnTo>
                  <a:lnTo>
                    <a:pt x="54867" y="9292"/>
                  </a:lnTo>
                  <a:lnTo>
                    <a:pt x="54277" y="11209"/>
                  </a:lnTo>
                  <a:lnTo>
                    <a:pt x="52507" y="12537"/>
                  </a:lnTo>
                  <a:lnTo>
                    <a:pt x="52064" y="14602"/>
                  </a:lnTo>
                  <a:lnTo>
                    <a:pt x="52949" y="17404"/>
                  </a:lnTo>
                  <a:lnTo>
                    <a:pt x="50442" y="19469"/>
                  </a:lnTo>
                  <a:lnTo>
                    <a:pt x="48967" y="20206"/>
                  </a:lnTo>
                  <a:lnTo>
                    <a:pt x="48672" y="21239"/>
                  </a:lnTo>
                  <a:lnTo>
                    <a:pt x="45722" y="21976"/>
                  </a:lnTo>
                  <a:lnTo>
                    <a:pt x="44100" y="23009"/>
                  </a:lnTo>
                  <a:lnTo>
                    <a:pt x="42772" y="24779"/>
                  </a:lnTo>
                  <a:lnTo>
                    <a:pt x="50737" y="27433"/>
                  </a:lnTo>
                  <a:lnTo>
                    <a:pt x="59144" y="26253"/>
                  </a:lnTo>
                  <a:lnTo>
                    <a:pt x="57522" y="28466"/>
                  </a:lnTo>
                  <a:lnTo>
                    <a:pt x="56489" y="31121"/>
                  </a:lnTo>
                  <a:lnTo>
                    <a:pt x="55014" y="31858"/>
                  </a:lnTo>
                  <a:lnTo>
                    <a:pt x="51622" y="32743"/>
                  </a:lnTo>
                  <a:lnTo>
                    <a:pt x="50147" y="33480"/>
                  </a:lnTo>
                  <a:lnTo>
                    <a:pt x="47935" y="34808"/>
                  </a:lnTo>
                  <a:lnTo>
                    <a:pt x="46165" y="36873"/>
                  </a:lnTo>
                  <a:lnTo>
                    <a:pt x="47640" y="38495"/>
                  </a:lnTo>
                  <a:lnTo>
                    <a:pt x="48230" y="40708"/>
                  </a:lnTo>
                  <a:lnTo>
                    <a:pt x="47050" y="41003"/>
                  </a:lnTo>
                  <a:lnTo>
                    <a:pt x="42920" y="39823"/>
                  </a:lnTo>
                  <a:lnTo>
                    <a:pt x="36283" y="38938"/>
                  </a:lnTo>
                  <a:lnTo>
                    <a:pt x="35398" y="39233"/>
                  </a:lnTo>
                  <a:lnTo>
                    <a:pt x="33628" y="41298"/>
                  </a:lnTo>
                  <a:lnTo>
                    <a:pt x="32448" y="41887"/>
                  </a:lnTo>
                  <a:lnTo>
                    <a:pt x="28023" y="38643"/>
                  </a:lnTo>
                  <a:lnTo>
                    <a:pt x="21534" y="38348"/>
                  </a:lnTo>
                  <a:lnTo>
                    <a:pt x="17551" y="38643"/>
                  </a:lnTo>
                  <a:lnTo>
                    <a:pt x="14749" y="39823"/>
                  </a:lnTo>
                  <a:lnTo>
                    <a:pt x="11800" y="39823"/>
                  </a:lnTo>
                  <a:lnTo>
                    <a:pt x="10177" y="39528"/>
                  </a:lnTo>
                  <a:lnTo>
                    <a:pt x="8555" y="40118"/>
                  </a:lnTo>
                  <a:lnTo>
                    <a:pt x="7670" y="41593"/>
                  </a:lnTo>
                  <a:lnTo>
                    <a:pt x="7670" y="43805"/>
                  </a:lnTo>
                  <a:lnTo>
                    <a:pt x="10619" y="42625"/>
                  </a:lnTo>
                  <a:lnTo>
                    <a:pt x="11504" y="44247"/>
                  </a:lnTo>
                  <a:lnTo>
                    <a:pt x="11800" y="46607"/>
                  </a:lnTo>
                  <a:lnTo>
                    <a:pt x="13864" y="45870"/>
                  </a:lnTo>
                  <a:lnTo>
                    <a:pt x="13864" y="49115"/>
                  </a:lnTo>
                  <a:lnTo>
                    <a:pt x="12832" y="51474"/>
                  </a:lnTo>
                  <a:lnTo>
                    <a:pt x="12389" y="54129"/>
                  </a:lnTo>
                  <a:lnTo>
                    <a:pt x="16814" y="53097"/>
                  </a:lnTo>
                  <a:lnTo>
                    <a:pt x="21239" y="53539"/>
                  </a:lnTo>
                  <a:lnTo>
                    <a:pt x="20944" y="54867"/>
                  </a:lnTo>
                  <a:lnTo>
                    <a:pt x="21239" y="56194"/>
                  </a:lnTo>
                  <a:lnTo>
                    <a:pt x="16814" y="57079"/>
                  </a:lnTo>
                  <a:lnTo>
                    <a:pt x="12684" y="58997"/>
                  </a:lnTo>
                  <a:lnTo>
                    <a:pt x="12389" y="60176"/>
                  </a:lnTo>
                  <a:lnTo>
                    <a:pt x="12389" y="61504"/>
                  </a:lnTo>
                  <a:lnTo>
                    <a:pt x="13864" y="62389"/>
                  </a:lnTo>
                  <a:lnTo>
                    <a:pt x="17404" y="63421"/>
                  </a:lnTo>
                  <a:lnTo>
                    <a:pt x="13274" y="63864"/>
                  </a:lnTo>
                  <a:lnTo>
                    <a:pt x="10030" y="64896"/>
                  </a:lnTo>
                  <a:lnTo>
                    <a:pt x="8407" y="64601"/>
                  </a:lnTo>
                  <a:lnTo>
                    <a:pt x="6932" y="65339"/>
                  </a:lnTo>
                  <a:lnTo>
                    <a:pt x="7227" y="66666"/>
                  </a:lnTo>
                  <a:lnTo>
                    <a:pt x="8555" y="67698"/>
                  </a:lnTo>
                  <a:lnTo>
                    <a:pt x="7522" y="68878"/>
                  </a:lnTo>
                  <a:lnTo>
                    <a:pt x="7522" y="70058"/>
                  </a:lnTo>
                  <a:lnTo>
                    <a:pt x="9882" y="70648"/>
                  </a:lnTo>
                  <a:lnTo>
                    <a:pt x="12684" y="70353"/>
                  </a:lnTo>
                  <a:lnTo>
                    <a:pt x="15339" y="70796"/>
                  </a:lnTo>
                  <a:lnTo>
                    <a:pt x="13274" y="72713"/>
                  </a:lnTo>
                  <a:lnTo>
                    <a:pt x="14602" y="73451"/>
                  </a:lnTo>
                  <a:lnTo>
                    <a:pt x="15929" y="73451"/>
                  </a:lnTo>
                  <a:lnTo>
                    <a:pt x="17847" y="73008"/>
                  </a:lnTo>
                  <a:lnTo>
                    <a:pt x="19764" y="73008"/>
                  </a:lnTo>
                  <a:lnTo>
                    <a:pt x="20354" y="73451"/>
                  </a:lnTo>
                  <a:lnTo>
                    <a:pt x="20944" y="75221"/>
                  </a:lnTo>
                  <a:lnTo>
                    <a:pt x="21681" y="75958"/>
                  </a:lnTo>
                  <a:lnTo>
                    <a:pt x="22714" y="76400"/>
                  </a:lnTo>
                  <a:lnTo>
                    <a:pt x="23894" y="76400"/>
                  </a:lnTo>
                  <a:lnTo>
                    <a:pt x="32596" y="75958"/>
                  </a:lnTo>
                  <a:lnTo>
                    <a:pt x="35398" y="76548"/>
                  </a:lnTo>
                  <a:lnTo>
                    <a:pt x="38053" y="77580"/>
                  </a:lnTo>
                  <a:lnTo>
                    <a:pt x="36283" y="79203"/>
                  </a:lnTo>
                  <a:lnTo>
                    <a:pt x="35545" y="79498"/>
                  </a:lnTo>
                  <a:lnTo>
                    <a:pt x="34661" y="79498"/>
                  </a:lnTo>
                  <a:lnTo>
                    <a:pt x="32596" y="80383"/>
                  </a:lnTo>
                  <a:lnTo>
                    <a:pt x="29941" y="80383"/>
                  </a:lnTo>
                  <a:lnTo>
                    <a:pt x="28466" y="81563"/>
                  </a:lnTo>
                  <a:lnTo>
                    <a:pt x="24189" y="86872"/>
                  </a:lnTo>
                  <a:lnTo>
                    <a:pt x="25369" y="87462"/>
                  </a:lnTo>
                  <a:lnTo>
                    <a:pt x="25959" y="88642"/>
                  </a:lnTo>
                  <a:lnTo>
                    <a:pt x="24041" y="91150"/>
                  </a:lnTo>
                  <a:lnTo>
                    <a:pt x="22714" y="92624"/>
                  </a:lnTo>
                  <a:lnTo>
                    <a:pt x="16814" y="97344"/>
                  </a:lnTo>
                  <a:lnTo>
                    <a:pt x="12242" y="100147"/>
                  </a:lnTo>
                  <a:lnTo>
                    <a:pt x="16224" y="99852"/>
                  </a:lnTo>
                  <a:lnTo>
                    <a:pt x="20059" y="98377"/>
                  </a:lnTo>
                  <a:lnTo>
                    <a:pt x="20796" y="97639"/>
                  </a:lnTo>
                  <a:lnTo>
                    <a:pt x="21534" y="97344"/>
                  </a:lnTo>
                  <a:lnTo>
                    <a:pt x="24041" y="98229"/>
                  </a:lnTo>
                  <a:lnTo>
                    <a:pt x="25811" y="98524"/>
                  </a:lnTo>
                  <a:lnTo>
                    <a:pt x="31563" y="97934"/>
                  </a:lnTo>
                  <a:lnTo>
                    <a:pt x="33628" y="96754"/>
                  </a:lnTo>
                  <a:lnTo>
                    <a:pt x="36430" y="93657"/>
                  </a:lnTo>
                  <a:lnTo>
                    <a:pt x="38200" y="95132"/>
                  </a:lnTo>
                  <a:lnTo>
                    <a:pt x="41887" y="96312"/>
                  </a:lnTo>
                  <a:lnTo>
                    <a:pt x="34808" y="98377"/>
                  </a:lnTo>
                  <a:lnTo>
                    <a:pt x="27581" y="99852"/>
                  </a:lnTo>
                  <a:lnTo>
                    <a:pt x="20944" y="100589"/>
                  </a:lnTo>
                  <a:lnTo>
                    <a:pt x="19764" y="101031"/>
                  </a:lnTo>
                  <a:lnTo>
                    <a:pt x="16372" y="103834"/>
                  </a:lnTo>
                  <a:lnTo>
                    <a:pt x="14307" y="104719"/>
                  </a:lnTo>
                  <a:lnTo>
                    <a:pt x="12537" y="106046"/>
                  </a:lnTo>
                  <a:lnTo>
                    <a:pt x="13864" y="107079"/>
                  </a:lnTo>
                  <a:lnTo>
                    <a:pt x="14159" y="110028"/>
                  </a:lnTo>
                  <a:lnTo>
                    <a:pt x="15929" y="111503"/>
                  </a:lnTo>
                  <a:lnTo>
                    <a:pt x="11652" y="111946"/>
                  </a:lnTo>
                  <a:lnTo>
                    <a:pt x="10177" y="111208"/>
                  </a:lnTo>
                  <a:lnTo>
                    <a:pt x="8407" y="110618"/>
                  </a:lnTo>
                  <a:lnTo>
                    <a:pt x="4572" y="110618"/>
                  </a:lnTo>
                  <a:lnTo>
                    <a:pt x="738" y="112978"/>
                  </a:lnTo>
                  <a:lnTo>
                    <a:pt x="0" y="114306"/>
                  </a:lnTo>
                  <a:lnTo>
                    <a:pt x="0" y="115486"/>
                  </a:lnTo>
                  <a:lnTo>
                    <a:pt x="3540" y="115781"/>
                  </a:lnTo>
                  <a:lnTo>
                    <a:pt x="11209" y="115338"/>
                  </a:lnTo>
                  <a:lnTo>
                    <a:pt x="12389" y="115781"/>
                  </a:lnTo>
                  <a:lnTo>
                    <a:pt x="11504" y="117256"/>
                  </a:lnTo>
                  <a:lnTo>
                    <a:pt x="8997" y="118435"/>
                  </a:lnTo>
                  <a:lnTo>
                    <a:pt x="6342" y="119320"/>
                  </a:lnTo>
                  <a:lnTo>
                    <a:pt x="4130" y="120943"/>
                  </a:lnTo>
                  <a:lnTo>
                    <a:pt x="295" y="124630"/>
                  </a:lnTo>
                  <a:lnTo>
                    <a:pt x="1327" y="126990"/>
                  </a:lnTo>
                  <a:lnTo>
                    <a:pt x="3983" y="126548"/>
                  </a:lnTo>
                  <a:lnTo>
                    <a:pt x="4720" y="127580"/>
                  </a:lnTo>
                  <a:lnTo>
                    <a:pt x="8112" y="128022"/>
                  </a:lnTo>
                  <a:lnTo>
                    <a:pt x="20796" y="124483"/>
                  </a:lnTo>
                  <a:lnTo>
                    <a:pt x="16814" y="126252"/>
                  </a:lnTo>
                  <a:lnTo>
                    <a:pt x="15487" y="127727"/>
                  </a:lnTo>
                  <a:lnTo>
                    <a:pt x="14307" y="128170"/>
                  </a:lnTo>
                  <a:lnTo>
                    <a:pt x="12242" y="129350"/>
                  </a:lnTo>
                  <a:lnTo>
                    <a:pt x="8555" y="132005"/>
                  </a:lnTo>
                  <a:lnTo>
                    <a:pt x="7227" y="133922"/>
                  </a:lnTo>
                  <a:lnTo>
                    <a:pt x="10177" y="133627"/>
                  </a:lnTo>
                  <a:lnTo>
                    <a:pt x="13127" y="132447"/>
                  </a:lnTo>
                  <a:lnTo>
                    <a:pt x="21534" y="130972"/>
                  </a:lnTo>
                  <a:lnTo>
                    <a:pt x="23009" y="131267"/>
                  </a:lnTo>
                  <a:lnTo>
                    <a:pt x="22566" y="131857"/>
                  </a:lnTo>
                  <a:lnTo>
                    <a:pt x="18142" y="133922"/>
                  </a:lnTo>
                  <a:lnTo>
                    <a:pt x="14897" y="138052"/>
                  </a:lnTo>
                  <a:lnTo>
                    <a:pt x="17404" y="138347"/>
                  </a:lnTo>
                  <a:lnTo>
                    <a:pt x="22714" y="136724"/>
                  </a:lnTo>
                  <a:lnTo>
                    <a:pt x="24631" y="136429"/>
                  </a:lnTo>
                  <a:lnTo>
                    <a:pt x="26549" y="136724"/>
                  </a:lnTo>
                  <a:lnTo>
                    <a:pt x="28319" y="137462"/>
                  </a:lnTo>
                  <a:lnTo>
                    <a:pt x="29056" y="137462"/>
                  </a:lnTo>
                  <a:lnTo>
                    <a:pt x="41740" y="134365"/>
                  </a:lnTo>
                  <a:lnTo>
                    <a:pt x="43805" y="132595"/>
                  </a:lnTo>
                  <a:lnTo>
                    <a:pt x="47640" y="132005"/>
                  </a:lnTo>
                  <a:lnTo>
                    <a:pt x="50590" y="130087"/>
                  </a:lnTo>
                  <a:lnTo>
                    <a:pt x="52360" y="130087"/>
                  </a:lnTo>
                  <a:lnTo>
                    <a:pt x="53834" y="128907"/>
                  </a:lnTo>
                  <a:lnTo>
                    <a:pt x="54129" y="126990"/>
                  </a:lnTo>
                  <a:lnTo>
                    <a:pt x="53834" y="125073"/>
                  </a:lnTo>
                  <a:lnTo>
                    <a:pt x="53245" y="124040"/>
                  </a:lnTo>
                  <a:lnTo>
                    <a:pt x="52212" y="123598"/>
                  </a:lnTo>
                  <a:lnTo>
                    <a:pt x="55309" y="123598"/>
                  </a:lnTo>
                  <a:lnTo>
                    <a:pt x="56194" y="123893"/>
                  </a:lnTo>
                  <a:lnTo>
                    <a:pt x="57079" y="124778"/>
                  </a:lnTo>
                  <a:lnTo>
                    <a:pt x="59144" y="126252"/>
                  </a:lnTo>
                  <a:lnTo>
                    <a:pt x="61356" y="125810"/>
                  </a:lnTo>
                  <a:lnTo>
                    <a:pt x="64159" y="124483"/>
                  </a:lnTo>
                  <a:lnTo>
                    <a:pt x="66224" y="122123"/>
                  </a:lnTo>
                  <a:lnTo>
                    <a:pt x="67109" y="121680"/>
                  </a:lnTo>
                  <a:lnTo>
                    <a:pt x="71681" y="120500"/>
                  </a:lnTo>
                  <a:lnTo>
                    <a:pt x="72714" y="120058"/>
                  </a:lnTo>
                  <a:lnTo>
                    <a:pt x="73598" y="119173"/>
                  </a:lnTo>
                  <a:lnTo>
                    <a:pt x="74336" y="117698"/>
                  </a:lnTo>
                  <a:lnTo>
                    <a:pt x="75221" y="116371"/>
                  </a:lnTo>
                  <a:lnTo>
                    <a:pt x="77433" y="115486"/>
                  </a:lnTo>
                  <a:lnTo>
                    <a:pt x="83332" y="114748"/>
                  </a:lnTo>
                  <a:lnTo>
                    <a:pt x="86873" y="114748"/>
                  </a:lnTo>
                  <a:lnTo>
                    <a:pt x="88937" y="114011"/>
                  </a:lnTo>
                  <a:lnTo>
                    <a:pt x="89970" y="111061"/>
                  </a:lnTo>
                  <a:lnTo>
                    <a:pt x="91297" y="113863"/>
                  </a:lnTo>
                  <a:lnTo>
                    <a:pt x="91887" y="114158"/>
                  </a:lnTo>
                  <a:lnTo>
                    <a:pt x="92624" y="113421"/>
                  </a:lnTo>
                  <a:lnTo>
                    <a:pt x="94690" y="112241"/>
                  </a:lnTo>
                  <a:lnTo>
                    <a:pt x="96902" y="112241"/>
                  </a:lnTo>
                  <a:lnTo>
                    <a:pt x="100442" y="112978"/>
                  </a:lnTo>
                  <a:lnTo>
                    <a:pt x="103686" y="112536"/>
                  </a:lnTo>
                  <a:lnTo>
                    <a:pt x="106636" y="111061"/>
                  </a:lnTo>
                  <a:lnTo>
                    <a:pt x="103097" y="107669"/>
                  </a:lnTo>
                  <a:lnTo>
                    <a:pt x="104719" y="106931"/>
                  </a:lnTo>
                  <a:lnTo>
                    <a:pt x="106194" y="105751"/>
                  </a:lnTo>
                  <a:lnTo>
                    <a:pt x="109586" y="100737"/>
                  </a:lnTo>
                  <a:lnTo>
                    <a:pt x="110029" y="96459"/>
                  </a:lnTo>
                  <a:lnTo>
                    <a:pt x="110766" y="93804"/>
                  </a:lnTo>
                  <a:lnTo>
                    <a:pt x="111799" y="91297"/>
                  </a:lnTo>
                  <a:lnTo>
                    <a:pt x="113274" y="89232"/>
                  </a:lnTo>
                  <a:lnTo>
                    <a:pt x="114453" y="87020"/>
                  </a:lnTo>
                  <a:lnTo>
                    <a:pt x="114011" y="81268"/>
                  </a:lnTo>
                  <a:close/>
                  <a:moveTo>
                    <a:pt x="10030" y="52064"/>
                  </a:moveTo>
                  <a:lnTo>
                    <a:pt x="11947" y="53392"/>
                  </a:lnTo>
                  <a:lnTo>
                    <a:pt x="11947" y="49705"/>
                  </a:lnTo>
                  <a:lnTo>
                    <a:pt x="10767" y="49115"/>
                  </a:lnTo>
                  <a:lnTo>
                    <a:pt x="7080" y="49115"/>
                  </a:lnTo>
                  <a:lnTo>
                    <a:pt x="6047" y="48672"/>
                  </a:lnTo>
                  <a:lnTo>
                    <a:pt x="3835" y="50147"/>
                  </a:lnTo>
                  <a:lnTo>
                    <a:pt x="9144" y="50737"/>
                  </a:lnTo>
                  <a:lnTo>
                    <a:pt x="10030" y="52212"/>
                  </a:lnTo>
                  <a:close/>
                </a:path>
              </a:pathLst>
            </a:custGeom>
            <a:grpFill/>
            <a:ln w="3175" cap="flat">
              <a:solidFill>
                <a:schemeClr val="bg2">
                  <a:lumMod val="90000"/>
                </a:schemeClr>
              </a:solid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321549BC-CB74-7038-4AC1-93A4549181FB}"/>
                </a:ext>
              </a:extLst>
            </p:cNvPr>
            <p:cNvSpPr/>
            <p:nvPr/>
          </p:nvSpPr>
          <p:spPr>
            <a:xfrm>
              <a:off x="8276510" y="4141171"/>
              <a:ext cx="1196154" cy="437753"/>
            </a:xfrm>
            <a:custGeom>
              <a:avLst/>
              <a:gdLst>
                <a:gd name="connsiteX0" fmla="*/ 336280 w 1196154"/>
                <a:gd name="connsiteY0" fmla="*/ 53392 h 437753"/>
                <a:gd name="connsiteX1" fmla="*/ 340262 w 1196154"/>
                <a:gd name="connsiteY1" fmla="*/ 54424 h 437753"/>
                <a:gd name="connsiteX2" fmla="*/ 340262 w 1196154"/>
                <a:gd name="connsiteY2" fmla="*/ 55162 h 437753"/>
                <a:gd name="connsiteX3" fmla="*/ 339525 w 1196154"/>
                <a:gd name="connsiteY3" fmla="*/ 55457 h 437753"/>
                <a:gd name="connsiteX4" fmla="*/ 338787 w 1196154"/>
                <a:gd name="connsiteY4" fmla="*/ 55457 h 437753"/>
                <a:gd name="connsiteX5" fmla="*/ 336575 w 1196154"/>
                <a:gd name="connsiteY5" fmla="*/ 57226 h 437753"/>
                <a:gd name="connsiteX6" fmla="*/ 338640 w 1196154"/>
                <a:gd name="connsiteY6" fmla="*/ 58554 h 437753"/>
                <a:gd name="connsiteX7" fmla="*/ 342180 w 1196154"/>
                <a:gd name="connsiteY7" fmla="*/ 57669 h 437753"/>
                <a:gd name="connsiteX8" fmla="*/ 344245 w 1196154"/>
                <a:gd name="connsiteY8" fmla="*/ 53834 h 437753"/>
                <a:gd name="connsiteX9" fmla="*/ 344245 w 1196154"/>
                <a:gd name="connsiteY9" fmla="*/ 50000 h 437753"/>
                <a:gd name="connsiteX10" fmla="*/ 340705 w 1196154"/>
                <a:gd name="connsiteY10" fmla="*/ 45722 h 437753"/>
                <a:gd name="connsiteX11" fmla="*/ 340705 w 1196154"/>
                <a:gd name="connsiteY11" fmla="*/ 43952 h 437753"/>
                <a:gd name="connsiteX12" fmla="*/ 339378 w 1196154"/>
                <a:gd name="connsiteY12" fmla="*/ 44395 h 437753"/>
                <a:gd name="connsiteX13" fmla="*/ 334215 w 1196154"/>
                <a:gd name="connsiteY13" fmla="*/ 48525 h 437753"/>
                <a:gd name="connsiteX14" fmla="*/ 334215 w 1196154"/>
                <a:gd name="connsiteY14" fmla="*/ 50147 h 437753"/>
                <a:gd name="connsiteX15" fmla="*/ 335248 w 1196154"/>
                <a:gd name="connsiteY15" fmla="*/ 52654 h 437753"/>
                <a:gd name="connsiteX16" fmla="*/ 336428 w 1196154"/>
                <a:gd name="connsiteY16" fmla="*/ 53539 h 437753"/>
                <a:gd name="connsiteX17" fmla="*/ 323153 w 1196154"/>
                <a:gd name="connsiteY17" fmla="*/ 229791 h 437753"/>
                <a:gd name="connsiteX18" fmla="*/ 323153 w 1196154"/>
                <a:gd name="connsiteY18" fmla="*/ 230676 h 437753"/>
                <a:gd name="connsiteX19" fmla="*/ 323448 w 1196154"/>
                <a:gd name="connsiteY19" fmla="*/ 232741 h 437753"/>
                <a:gd name="connsiteX20" fmla="*/ 324481 w 1196154"/>
                <a:gd name="connsiteY20" fmla="*/ 234511 h 437753"/>
                <a:gd name="connsiteX21" fmla="*/ 323891 w 1196154"/>
                <a:gd name="connsiteY21" fmla="*/ 236724 h 437753"/>
                <a:gd name="connsiteX22" fmla="*/ 325071 w 1196154"/>
                <a:gd name="connsiteY22" fmla="*/ 236724 h 437753"/>
                <a:gd name="connsiteX23" fmla="*/ 329348 w 1196154"/>
                <a:gd name="connsiteY23" fmla="*/ 235396 h 437753"/>
                <a:gd name="connsiteX24" fmla="*/ 329791 w 1196154"/>
                <a:gd name="connsiteY24" fmla="*/ 233774 h 437753"/>
                <a:gd name="connsiteX25" fmla="*/ 330380 w 1196154"/>
                <a:gd name="connsiteY25" fmla="*/ 233479 h 437753"/>
                <a:gd name="connsiteX26" fmla="*/ 332593 w 1196154"/>
                <a:gd name="connsiteY26" fmla="*/ 234658 h 437753"/>
                <a:gd name="connsiteX27" fmla="*/ 333330 w 1196154"/>
                <a:gd name="connsiteY27" fmla="*/ 235691 h 437753"/>
                <a:gd name="connsiteX28" fmla="*/ 333625 w 1196154"/>
                <a:gd name="connsiteY28" fmla="*/ 237166 h 437753"/>
                <a:gd name="connsiteX29" fmla="*/ 335690 w 1196154"/>
                <a:gd name="connsiteY29" fmla="*/ 237166 h 437753"/>
                <a:gd name="connsiteX30" fmla="*/ 336428 w 1196154"/>
                <a:gd name="connsiteY30" fmla="*/ 236428 h 437753"/>
                <a:gd name="connsiteX31" fmla="*/ 338640 w 1196154"/>
                <a:gd name="connsiteY31" fmla="*/ 235101 h 437753"/>
                <a:gd name="connsiteX32" fmla="*/ 339230 w 1196154"/>
                <a:gd name="connsiteY32" fmla="*/ 234069 h 437753"/>
                <a:gd name="connsiteX33" fmla="*/ 339672 w 1196154"/>
                <a:gd name="connsiteY33" fmla="*/ 231266 h 437753"/>
                <a:gd name="connsiteX34" fmla="*/ 341885 w 1196154"/>
                <a:gd name="connsiteY34" fmla="*/ 226841 h 437753"/>
                <a:gd name="connsiteX35" fmla="*/ 339968 w 1196154"/>
                <a:gd name="connsiteY35" fmla="*/ 223449 h 437753"/>
                <a:gd name="connsiteX36" fmla="*/ 336280 w 1196154"/>
                <a:gd name="connsiteY36" fmla="*/ 220794 h 437753"/>
                <a:gd name="connsiteX37" fmla="*/ 331118 w 1196154"/>
                <a:gd name="connsiteY37" fmla="*/ 219762 h 437753"/>
                <a:gd name="connsiteX38" fmla="*/ 330086 w 1196154"/>
                <a:gd name="connsiteY38" fmla="*/ 219024 h 437753"/>
                <a:gd name="connsiteX39" fmla="*/ 325661 w 1196154"/>
                <a:gd name="connsiteY39" fmla="*/ 219909 h 437753"/>
                <a:gd name="connsiteX40" fmla="*/ 325071 w 1196154"/>
                <a:gd name="connsiteY40" fmla="*/ 224187 h 437753"/>
                <a:gd name="connsiteX41" fmla="*/ 323891 w 1196154"/>
                <a:gd name="connsiteY41" fmla="*/ 225956 h 437753"/>
                <a:gd name="connsiteX42" fmla="*/ 323891 w 1196154"/>
                <a:gd name="connsiteY42" fmla="*/ 227579 h 437753"/>
                <a:gd name="connsiteX43" fmla="*/ 323006 w 1196154"/>
                <a:gd name="connsiteY43" fmla="*/ 229054 h 437753"/>
                <a:gd name="connsiteX44" fmla="*/ 323596 w 1196154"/>
                <a:gd name="connsiteY44" fmla="*/ 229644 h 437753"/>
                <a:gd name="connsiteX45" fmla="*/ 319171 w 1196154"/>
                <a:gd name="connsiteY45" fmla="*/ 229349 h 437753"/>
                <a:gd name="connsiteX46" fmla="*/ 320203 w 1196154"/>
                <a:gd name="connsiteY46" fmla="*/ 228611 h 437753"/>
                <a:gd name="connsiteX47" fmla="*/ 320941 w 1196154"/>
                <a:gd name="connsiteY47" fmla="*/ 227136 h 437753"/>
                <a:gd name="connsiteX48" fmla="*/ 320351 w 1196154"/>
                <a:gd name="connsiteY48" fmla="*/ 226841 h 437753"/>
                <a:gd name="connsiteX49" fmla="*/ 318876 w 1196154"/>
                <a:gd name="connsiteY49" fmla="*/ 226841 h 437753"/>
                <a:gd name="connsiteX50" fmla="*/ 318434 w 1196154"/>
                <a:gd name="connsiteY50" fmla="*/ 227874 h 437753"/>
                <a:gd name="connsiteX51" fmla="*/ 318434 w 1196154"/>
                <a:gd name="connsiteY51" fmla="*/ 228611 h 437753"/>
                <a:gd name="connsiteX52" fmla="*/ 319171 w 1196154"/>
                <a:gd name="connsiteY52" fmla="*/ 229201 h 437753"/>
                <a:gd name="connsiteX53" fmla="*/ 274039 w 1196154"/>
                <a:gd name="connsiteY53" fmla="*/ 77138 h 437753"/>
                <a:gd name="connsiteX54" fmla="*/ 274039 w 1196154"/>
                <a:gd name="connsiteY54" fmla="*/ 78465 h 437753"/>
                <a:gd name="connsiteX55" fmla="*/ 274334 w 1196154"/>
                <a:gd name="connsiteY55" fmla="*/ 79203 h 437753"/>
                <a:gd name="connsiteX56" fmla="*/ 275366 w 1196154"/>
                <a:gd name="connsiteY56" fmla="*/ 79203 h 437753"/>
                <a:gd name="connsiteX57" fmla="*/ 276694 w 1196154"/>
                <a:gd name="connsiteY57" fmla="*/ 78023 h 437753"/>
                <a:gd name="connsiteX58" fmla="*/ 277431 w 1196154"/>
                <a:gd name="connsiteY58" fmla="*/ 76105 h 437753"/>
                <a:gd name="connsiteX59" fmla="*/ 276989 w 1196154"/>
                <a:gd name="connsiteY59" fmla="*/ 76105 h 437753"/>
                <a:gd name="connsiteX60" fmla="*/ 276251 w 1196154"/>
                <a:gd name="connsiteY60" fmla="*/ 75663 h 437753"/>
                <a:gd name="connsiteX61" fmla="*/ 275366 w 1196154"/>
                <a:gd name="connsiteY61" fmla="*/ 75220 h 437753"/>
                <a:gd name="connsiteX62" fmla="*/ 274629 w 1196154"/>
                <a:gd name="connsiteY62" fmla="*/ 74631 h 437753"/>
                <a:gd name="connsiteX63" fmla="*/ 273597 w 1196154"/>
                <a:gd name="connsiteY63" fmla="*/ 74040 h 437753"/>
                <a:gd name="connsiteX64" fmla="*/ 273597 w 1196154"/>
                <a:gd name="connsiteY64" fmla="*/ 75368 h 437753"/>
                <a:gd name="connsiteX65" fmla="*/ 273891 w 1196154"/>
                <a:gd name="connsiteY65" fmla="*/ 76105 h 437753"/>
                <a:gd name="connsiteX66" fmla="*/ 273891 w 1196154"/>
                <a:gd name="connsiteY66" fmla="*/ 77138 h 437753"/>
                <a:gd name="connsiteX67" fmla="*/ 289231 w 1196154"/>
                <a:gd name="connsiteY67" fmla="*/ 73303 h 437753"/>
                <a:gd name="connsiteX68" fmla="*/ 289231 w 1196154"/>
                <a:gd name="connsiteY68" fmla="*/ 71533 h 437753"/>
                <a:gd name="connsiteX69" fmla="*/ 288935 w 1196154"/>
                <a:gd name="connsiteY69" fmla="*/ 70058 h 437753"/>
                <a:gd name="connsiteX70" fmla="*/ 287756 w 1196154"/>
                <a:gd name="connsiteY70" fmla="*/ 69763 h 437753"/>
                <a:gd name="connsiteX71" fmla="*/ 287166 w 1196154"/>
                <a:gd name="connsiteY71" fmla="*/ 70353 h 437753"/>
                <a:gd name="connsiteX72" fmla="*/ 287460 w 1196154"/>
                <a:gd name="connsiteY72" fmla="*/ 72271 h 437753"/>
                <a:gd name="connsiteX73" fmla="*/ 289231 w 1196154"/>
                <a:gd name="connsiteY73" fmla="*/ 73303 h 437753"/>
                <a:gd name="connsiteX74" fmla="*/ 263272 w 1196154"/>
                <a:gd name="connsiteY74" fmla="*/ 208405 h 437753"/>
                <a:gd name="connsiteX75" fmla="*/ 264599 w 1196154"/>
                <a:gd name="connsiteY75" fmla="*/ 208700 h 437753"/>
                <a:gd name="connsiteX76" fmla="*/ 270056 w 1196154"/>
                <a:gd name="connsiteY76" fmla="*/ 207520 h 437753"/>
                <a:gd name="connsiteX77" fmla="*/ 271237 w 1196154"/>
                <a:gd name="connsiteY77" fmla="*/ 208110 h 437753"/>
                <a:gd name="connsiteX78" fmla="*/ 274039 w 1196154"/>
                <a:gd name="connsiteY78" fmla="*/ 208847 h 437753"/>
                <a:gd name="connsiteX79" fmla="*/ 276104 w 1196154"/>
                <a:gd name="connsiteY79" fmla="*/ 210175 h 437753"/>
                <a:gd name="connsiteX80" fmla="*/ 276694 w 1196154"/>
                <a:gd name="connsiteY80" fmla="*/ 213420 h 437753"/>
                <a:gd name="connsiteX81" fmla="*/ 278169 w 1196154"/>
                <a:gd name="connsiteY81" fmla="*/ 216222 h 437753"/>
                <a:gd name="connsiteX82" fmla="*/ 279348 w 1196154"/>
                <a:gd name="connsiteY82" fmla="*/ 217107 h 437753"/>
                <a:gd name="connsiteX83" fmla="*/ 280233 w 1196154"/>
                <a:gd name="connsiteY83" fmla="*/ 218139 h 437753"/>
                <a:gd name="connsiteX84" fmla="*/ 279348 w 1196154"/>
                <a:gd name="connsiteY84" fmla="*/ 221974 h 437753"/>
                <a:gd name="connsiteX85" fmla="*/ 280086 w 1196154"/>
                <a:gd name="connsiteY85" fmla="*/ 224629 h 437753"/>
                <a:gd name="connsiteX86" fmla="*/ 281708 w 1196154"/>
                <a:gd name="connsiteY86" fmla="*/ 226694 h 437753"/>
                <a:gd name="connsiteX87" fmla="*/ 285101 w 1196154"/>
                <a:gd name="connsiteY87" fmla="*/ 227432 h 437753"/>
                <a:gd name="connsiteX88" fmla="*/ 288346 w 1196154"/>
                <a:gd name="connsiteY88" fmla="*/ 228464 h 437753"/>
                <a:gd name="connsiteX89" fmla="*/ 290705 w 1196154"/>
                <a:gd name="connsiteY89" fmla="*/ 229939 h 437753"/>
                <a:gd name="connsiteX90" fmla="*/ 292180 w 1196154"/>
                <a:gd name="connsiteY90" fmla="*/ 230381 h 437753"/>
                <a:gd name="connsiteX91" fmla="*/ 293508 w 1196154"/>
                <a:gd name="connsiteY91" fmla="*/ 231119 h 437753"/>
                <a:gd name="connsiteX92" fmla="*/ 294688 w 1196154"/>
                <a:gd name="connsiteY92" fmla="*/ 232004 h 437753"/>
                <a:gd name="connsiteX93" fmla="*/ 296015 w 1196154"/>
                <a:gd name="connsiteY93" fmla="*/ 232741 h 437753"/>
                <a:gd name="connsiteX94" fmla="*/ 297637 w 1196154"/>
                <a:gd name="connsiteY94" fmla="*/ 233184 h 437753"/>
                <a:gd name="connsiteX95" fmla="*/ 299112 w 1196154"/>
                <a:gd name="connsiteY95" fmla="*/ 233184 h 437753"/>
                <a:gd name="connsiteX96" fmla="*/ 298817 w 1196154"/>
                <a:gd name="connsiteY96" fmla="*/ 231414 h 437753"/>
                <a:gd name="connsiteX97" fmla="*/ 297785 w 1196154"/>
                <a:gd name="connsiteY97" fmla="*/ 229791 h 437753"/>
                <a:gd name="connsiteX98" fmla="*/ 297785 w 1196154"/>
                <a:gd name="connsiteY98" fmla="*/ 228759 h 437753"/>
                <a:gd name="connsiteX99" fmla="*/ 299408 w 1196154"/>
                <a:gd name="connsiteY99" fmla="*/ 223744 h 437753"/>
                <a:gd name="connsiteX100" fmla="*/ 300145 w 1196154"/>
                <a:gd name="connsiteY100" fmla="*/ 222564 h 437753"/>
                <a:gd name="connsiteX101" fmla="*/ 301177 w 1196154"/>
                <a:gd name="connsiteY101" fmla="*/ 221532 h 437753"/>
                <a:gd name="connsiteX102" fmla="*/ 303095 w 1196154"/>
                <a:gd name="connsiteY102" fmla="*/ 220352 h 437753"/>
                <a:gd name="connsiteX103" fmla="*/ 291295 w 1196154"/>
                <a:gd name="connsiteY103" fmla="*/ 217550 h 437753"/>
                <a:gd name="connsiteX104" fmla="*/ 287166 w 1196154"/>
                <a:gd name="connsiteY104" fmla="*/ 210322 h 437753"/>
                <a:gd name="connsiteX105" fmla="*/ 285986 w 1196154"/>
                <a:gd name="connsiteY105" fmla="*/ 201916 h 437753"/>
                <a:gd name="connsiteX106" fmla="*/ 285101 w 1196154"/>
                <a:gd name="connsiteY106" fmla="*/ 200146 h 437753"/>
                <a:gd name="connsiteX107" fmla="*/ 283921 w 1196154"/>
                <a:gd name="connsiteY107" fmla="*/ 198523 h 437753"/>
                <a:gd name="connsiteX108" fmla="*/ 283036 w 1196154"/>
                <a:gd name="connsiteY108" fmla="*/ 196753 h 437753"/>
                <a:gd name="connsiteX109" fmla="*/ 282593 w 1196154"/>
                <a:gd name="connsiteY109" fmla="*/ 194836 h 437753"/>
                <a:gd name="connsiteX110" fmla="*/ 281414 w 1196154"/>
                <a:gd name="connsiteY110" fmla="*/ 193361 h 437753"/>
                <a:gd name="connsiteX111" fmla="*/ 279496 w 1196154"/>
                <a:gd name="connsiteY111" fmla="*/ 192476 h 437753"/>
                <a:gd name="connsiteX112" fmla="*/ 276989 w 1196154"/>
                <a:gd name="connsiteY112" fmla="*/ 192476 h 437753"/>
                <a:gd name="connsiteX113" fmla="*/ 274481 w 1196154"/>
                <a:gd name="connsiteY113" fmla="*/ 193213 h 437753"/>
                <a:gd name="connsiteX114" fmla="*/ 275366 w 1196154"/>
                <a:gd name="connsiteY114" fmla="*/ 196458 h 437753"/>
                <a:gd name="connsiteX115" fmla="*/ 274039 w 1196154"/>
                <a:gd name="connsiteY115" fmla="*/ 198376 h 437753"/>
                <a:gd name="connsiteX116" fmla="*/ 273154 w 1196154"/>
                <a:gd name="connsiteY116" fmla="*/ 197048 h 437753"/>
                <a:gd name="connsiteX117" fmla="*/ 272416 w 1196154"/>
                <a:gd name="connsiteY117" fmla="*/ 195278 h 437753"/>
                <a:gd name="connsiteX118" fmla="*/ 270941 w 1196154"/>
                <a:gd name="connsiteY118" fmla="*/ 193066 h 437753"/>
                <a:gd name="connsiteX119" fmla="*/ 267697 w 1196154"/>
                <a:gd name="connsiteY119" fmla="*/ 194246 h 437753"/>
                <a:gd name="connsiteX120" fmla="*/ 266517 w 1196154"/>
                <a:gd name="connsiteY120" fmla="*/ 195131 h 437753"/>
                <a:gd name="connsiteX121" fmla="*/ 265484 w 1196154"/>
                <a:gd name="connsiteY121" fmla="*/ 196311 h 437753"/>
                <a:gd name="connsiteX122" fmla="*/ 265189 w 1196154"/>
                <a:gd name="connsiteY122" fmla="*/ 197491 h 437753"/>
                <a:gd name="connsiteX123" fmla="*/ 265779 w 1196154"/>
                <a:gd name="connsiteY123" fmla="*/ 198671 h 437753"/>
                <a:gd name="connsiteX124" fmla="*/ 265484 w 1196154"/>
                <a:gd name="connsiteY124" fmla="*/ 200293 h 437753"/>
                <a:gd name="connsiteX125" fmla="*/ 264009 w 1196154"/>
                <a:gd name="connsiteY125" fmla="*/ 201473 h 437753"/>
                <a:gd name="connsiteX126" fmla="*/ 260764 w 1196154"/>
                <a:gd name="connsiteY126" fmla="*/ 202948 h 437753"/>
                <a:gd name="connsiteX127" fmla="*/ 259437 w 1196154"/>
                <a:gd name="connsiteY127" fmla="*/ 204423 h 437753"/>
                <a:gd name="connsiteX128" fmla="*/ 259437 w 1196154"/>
                <a:gd name="connsiteY128" fmla="*/ 206193 h 437753"/>
                <a:gd name="connsiteX129" fmla="*/ 262239 w 1196154"/>
                <a:gd name="connsiteY129" fmla="*/ 207078 h 437753"/>
                <a:gd name="connsiteX130" fmla="*/ 263420 w 1196154"/>
                <a:gd name="connsiteY130" fmla="*/ 207963 h 437753"/>
                <a:gd name="connsiteX131" fmla="*/ 741144 w 1196154"/>
                <a:gd name="connsiteY131" fmla="*/ 292918 h 437753"/>
                <a:gd name="connsiteX132" fmla="*/ 742176 w 1196154"/>
                <a:gd name="connsiteY132" fmla="*/ 292918 h 437753"/>
                <a:gd name="connsiteX133" fmla="*/ 742176 w 1196154"/>
                <a:gd name="connsiteY133" fmla="*/ 290410 h 437753"/>
                <a:gd name="connsiteX134" fmla="*/ 740553 w 1196154"/>
                <a:gd name="connsiteY134" fmla="*/ 289820 h 437753"/>
                <a:gd name="connsiteX135" fmla="*/ 740111 w 1196154"/>
                <a:gd name="connsiteY135" fmla="*/ 290410 h 437753"/>
                <a:gd name="connsiteX136" fmla="*/ 740111 w 1196154"/>
                <a:gd name="connsiteY136" fmla="*/ 292033 h 437753"/>
                <a:gd name="connsiteX137" fmla="*/ 741144 w 1196154"/>
                <a:gd name="connsiteY137" fmla="*/ 292918 h 437753"/>
                <a:gd name="connsiteX138" fmla="*/ 301177 w 1196154"/>
                <a:gd name="connsiteY138" fmla="*/ 229644 h 437753"/>
                <a:gd name="connsiteX139" fmla="*/ 301177 w 1196154"/>
                <a:gd name="connsiteY139" fmla="*/ 230381 h 437753"/>
                <a:gd name="connsiteX140" fmla="*/ 302062 w 1196154"/>
                <a:gd name="connsiteY140" fmla="*/ 231119 h 437753"/>
                <a:gd name="connsiteX141" fmla="*/ 303095 w 1196154"/>
                <a:gd name="connsiteY141" fmla="*/ 231856 h 437753"/>
                <a:gd name="connsiteX142" fmla="*/ 304569 w 1196154"/>
                <a:gd name="connsiteY142" fmla="*/ 232151 h 437753"/>
                <a:gd name="connsiteX143" fmla="*/ 305012 w 1196154"/>
                <a:gd name="connsiteY143" fmla="*/ 231561 h 437753"/>
                <a:gd name="connsiteX144" fmla="*/ 305602 w 1196154"/>
                <a:gd name="connsiteY144" fmla="*/ 229644 h 437753"/>
                <a:gd name="connsiteX145" fmla="*/ 302652 w 1196154"/>
                <a:gd name="connsiteY145" fmla="*/ 228759 h 437753"/>
                <a:gd name="connsiteX146" fmla="*/ 301177 w 1196154"/>
                <a:gd name="connsiteY146" fmla="*/ 229644 h 437753"/>
                <a:gd name="connsiteX147" fmla="*/ 664153 w 1196154"/>
                <a:gd name="connsiteY147" fmla="*/ 335985 h 437753"/>
                <a:gd name="connsiteX148" fmla="*/ 664153 w 1196154"/>
                <a:gd name="connsiteY148" fmla="*/ 338492 h 437753"/>
                <a:gd name="connsiteX149" fmla="*/ 665186 w 1196154"/>
                <a:gd name="connsiteY149" fmla="*/ 338787 h 437753"/>
                <a:gd name="connsiteX150" fmla="*/ 667840 w 1196154"/>
                <a:gd name="connsiteY150" fmla="*/ 338787 h 437753"/>
                <a:gd name="connsiteX151" fmla="*/ 667840 w 1196154"/>
                <a:gd name="connsiteY151" fmla="*/ 337165 h 437753"/>
                <a:gd name="connsiteX152" fmla="*/ 667103 w 1196154"/>
                <a:gd name="connsiteY152" fmla="*/ 337165 h 437753"/>
                <a:gd name="connsiteX153" fmla="*/ 664153 w 1196154"/>
                <a:gd name="connsiteY153" fmla="*/ 335985 h 437753"/>
                <a:gd name="connsiteX154" fmla="*/ 695126 w 1196154"/>
                <a:gd name="connsiteY154" fmla="*/ 288640 h 437753"/>
                <a:gd name="connsiteX155" fmla="*/ 694832 w 1196154"/>
                <a:gd name="connsiteY155" fmla="*/ 289968 h 437753"/>
                <a:gd name="connsiteX156" fmla="*/ 696158 w 1196154"/>
                <a:gd name="connsiteY156" fmla="*/ 292475 h 437753"/>
                <a:gd name="connsiteX157" fmla="*/ 699256 w 1196154"/>
                <a:gd name="connsiteY157" fmla="*/ 295425 h 437753"/>
                <a:gd name="connsiteX158" fmla="*/ 700878 w 1196154"/>
                <a:gd name="connsiteY158" fmla="*/ 294687 h 437753"/>
                <a:gd name="connsiteX159" fmla="*/ 701321 w 1196154"/>
                <a:gd name="connsiteY159" fmla="*/ 289083 h 437753"/>
                <a:gd name="connsiteX160" fmla="*/ 700731 w 1196154"/>
                <a:gd name="connsiteY160" fmla="*/ 287460 h 437753"/>
                <a:gd name="connsiteX161" fmla="*/ 699699 w 1196154"/>
                <a:gd name="connsiteY161" fmla="*/ 287018 h 437753"/>
                <a:gd name="connsiteX162" fmla="*/ 698813 w 1196154"/>
                <a:gd name="connsiteY162" fmla="*/ 285248 h 437753"/>
                <a:gd name="connsiteX163" fmla="*/ 697486 w 1196154"/>
                <a:gd name="connsiteY163" fmla="*/ 285248 h 437753"/>
                <a:gd name="connsiteX164" fmla="*/ 696306 w 1196154"/>
                <a:gd name="connsiteY164" fmla="*/ 285838 h 437753"/>
                <a:gd name="connsiteX165" fmla="*/ 696306 w 1196154"/>
                <a:gd name="connsiteY165" fmla="*/ 287166 h 437753"/>
                <a:gd name="connsiteX166" fmla="*/ 696012 w 1196154"/>
                <a:gd name="connsiteY166" fmla="*/ 287460 h 437753"/>
                <a:gd name="connsiteX167" fmla="*/ 695126 w 1196154"/>
                <a:gd name="connsiteY167" fmla="*/ 288640 h 437753"/>
                <a:gd name="connsiteX168" fmla="*/ 593210 w 1196154"/>
                <a:gd name="connsiteY168" fmla="*/ 48229 h 437753"/>
                <a:gd name="connsiteX169" fmla="*/ 593210 w 1196154"/>
                <a:gd name="connsiteY169" fmla="*/ 47345 h 437753"/>
                <a:gd name="connsiteX170" fmla="*/ 592177 w 1196154"/>
                <a:gd name="connsiteY170" fmla="*/ 44837 h 437753"/>
                <a:gd name="connsiteX171" fmla="*/ 588490 w 1196154"/>
                <a:gd name="connsiteY171" fmla="*/ 45280 h 437753"/>
                <a:gd name="connsiteX172" fmla="*/ 585983 w 1196154"/>
                <a:gd name="connsiteY172" fmla="*/ 45280 h 437753"/>
                <a:gd name="connsiteX173" fmla="*/ 585393 w 1196154"/>
                <a:gd name="connsiteY173" fmla="*/ 46460 h 437753"/>
                <a:gd name="connsiteX174" fmla="*/ 588343 w 1196154"/>
                <a:gd name="connsiteY174" fmla="*/ 49557 h 437753"/>
                <a:gd name="connsiteX175" fmla="*/ 593210 w 1196154"/>
                <a:gd name="connsiteY175" fmla="*/ 48229 h 437753"/>
                <a:gd name="connsiteX176" fmla="*/ 693209 w 1196154"/>
                <a:gd name="connsiteY176" fmla="*/ 164158 h 437753"/>
                <a:gd name="connsiteX177" fmla="*/ 691144 w 1196154"/>
                <a:gd name="connsiteY177" fmla="*/ 166075 h 437753"/>
                <a:gd name="connsiteX178" fmla="*/ 690701 w 1196154"/>
                <a:gd name="connsiteY178" fmla="*/ 167255 h 437753"/>
                <a:gd name="connsiteX179" fmla="*/ 691439 w 1196154"/>
                <a:gd name="connsiteY179" fmla="*/ 167255 h 437753"/>
                <a:gd name="connsiteX180" fmla="*/ 692471 w 1196154"/>
                <a:gd name="connsiteY180" fmla="*/ 166370 h 437753"/>
                <a:gd name="connsiteX181" fmla="*/ 696601 w 1196154"/>
                <a:gd name="connsiteY181" fmla="*/ 166370 h 437753"/>
                <a:gd name="connsiteX182" fmla="*/ 697339 w 1196154"/>
                <a:gd name="connsiteY182" fmla="*/ 165190 h 437753"/>
                <a:gd name="connsiteX183" fmla="*/ 696158 w 1196154"/>
                <a:gd name="connsiteY183" fmla="*/ 164010 h 437753"/>
                <a:gd name="connsiteX184" fmla="*/ 694389 w 1196154"/>
                <a:gd name="connsiteY184" fmla="*/ 164305 h 437753"/>
                <a:gd name="connsiteX185" fmla="*/ 693062 w 1196154"/>
                <a:gd name="connsiteY185" fmla="*/ 164010 h 437753"/>
                <a:gd name="connsiteX186" fmla="*/ 623445 w 1196154"/>
                <a:gd name="connsiteY186" fmla="*/ 365336 h 437753"/>
                <a:gd name="connsiteX187" fmla="*/ 622413 w 1196154"/>
                <a:gd name="connsiteY187" fmla="*/ 365778 h 437753"/>
                <a:gd name="connsiteX188" fmla="*/ 621971 w 1196154"/>
                <a:gd name="connsiteY188" fmla="*/ 366811 h 437753"/>
                <a:gd name="connsiteX189" fmla="*/ 622266 w 1196154"/>
                <a:gd name="connsiteY189" fmla="*/ 367843 h 437753"/>
                <a:gd name="connsiteX190" fmla="*/ 623445 w 1196154"/>
                <a:gd name="connsiteY190" fmla="*/ 367843 h 437753"/>
                <a:gd name="connsiteX191" fmla="*/ 624331 w 1196154"/>
                <a:gd name="connsiteY191" fmla="*/ 367401 h 437753"/>
                <a:gd name="connsiteX192" fmla="*/ 625068 w 1196154"/>
                <a:gd name="connsiteY192" fmla="*/ 366663 h 437753"/>
                <a:gd name="connsiteX193" fmla="*/ 625068 w 1196154"/>
                <a:gd name="connsiteY193" fmla="*/ 366073 h 437753"/>
                <a:gd name="connsiteX194" fmla="*/ 624035 w 1196154"/>
                <a:gd name="connsiteY194" fmla="*/ 365041 h 437753"/>
                <a:gd name="connsiteX195" fmla="*/ 623593 w 1196154"/>
                <a:gd name="connsiteY195" fmla="*/ 365041 h 437753"/>
                <a:gd name="connsiteX196" fmla="*/ 659581 w 1196154"/>
                <a:gd name="connsiteY196" fmla="*/ 316221 h 437753"/>
                <a:gd name="connsiteX197" fmla="*/ 659581 w 1196154"/>
                <a:gd name="connsiteY197" fmla="*/ 320203 h 437753"/>
                <a:gd name="connsiteX198" fmla="*/ 660318 w 1196154"/>
                <a:gd name="connsiteY198" fmla="*/ 321678 h 437753"/>
                <a:gd name="connsiteX199" fmla="*/ 661351 w 1196154"/>
                <a:gd name="connsiteY199" fmla="*/ 317401 h 437753"/>
                <a:gd name="connsiteX200" fmla="*/ 661941 w 1196154"/>
                <a:gd name="connsiteY200" fmla="*/ 308847 h 437753"/>
                <a:gd name="connsiteX201" fmla="*/ 661498 w 1196154"/>
                <a:gd name="connsiteY201" fmla="*/ 307077 h 437753"/>
                <a:gd name="connsiteX202" fmla="*/ 660023 w 1196154"/>
                <a:gd name="connsiteY202" fmla="*/ 303684 h 437753"/>
                <a:gd name="connsiteX203" fmla="*/ 659286 w 1196154"/>
                <a:gd name="connsiteY203" fmla="*/ 306339 h 437753"/>
                <a:gd name="connsiteX204" fmla="*/ 659286 w 1196154"/>
                <a:gd name="connsiteY204" fmla="*/ 312091 h 437753"/>
                <a:gd name="connsiteX205" fmla="*/ 658991 w 1196154"/>
                <a:gd name="connsiteY205" fmla="*/ 314304 h 437753"/>
                <a:gd name="connsiteX206" fmla="*/ 659581 w 1196154"/>
                <a:gd name="connsiteY206" fmla="*/ 316221 h 437753"/>
                <a:gd name="connsiteX207" fmla="*/ 635393 w 1196154"/>
                <a:gd name="connsiteY207" fmla="*/ 377135 h 437753"/>
                <a:gd name="connsiteX208" fmla="*/ 635835 w 1196154"/>
                <a:gd name="connsiteY208" fmla="*/ 376250 h 437753"/>
                <a:gd name="connsiteX209" fmla="*/ 635835 w 1196154"/>
                <a:gd name="connsiteY209" fmla="*/ 375365 h 437753"/>
                <a:gd name="connsiteX210" fmla="*/ 635540 w 1196154"/>
                <a:gd name="connsiteY210" fmla="*/ 374480 h 437753"/>
                <a:gd name="connsiteX211" fmla="*/ 634360 w 1196154"/>
                <a:gd name="connsiteY211" fmla="*/ 374480 h 437753"/>
                <a:gd name="connsiteX212" fmla="*/ 633770 w 1196154"/>
                <a:gd name="connsiteY212" fmla="*/ 374185 h 437753"/>
                <a:gd name="connsiteX213" fmla="*/ 633475 w 1196154"/>
                <a:gd name="connsiteY213" fmla="*/ 373743 h 437753"/>
                <a:gd name="connsiteX214" fmla="*/ 632885 w 1196154"/>
                <a:gd name="connsiteY214" fmla="*/ 373005 h 437753"/>
                <a:gd name="connsiteX215" fmla="*/ 632443 w 1196154"/>
                <a:gd name="connsiteY215" fmla="*/ 373743 h 437753"/>
                <a:gd name="connsiteX216" fmla="*/ 632148 w 1196154"/>
                <a:gd name="connsiteY216" fmla="*/ 375955 h 437753"/>
                <a:gd name="connsiteX217" fmla="*/ 631115 w 1196154"/>
                <a:gd name="connsiteY217" fmla="*/ 377135 h 437753"/>
                <a:gd name="connsiteX218" fmla="*/ 631705 w 1196154"/>
                <a:gd name="connsiteY218" fmla="*/ 378757 h 437753"/>
                <a:gd name="connsiteX219" fmla="*/ 631263 w 1196154"/>
                <a:gd name="connsiteY219" fmla="*/ 381117 h 437753"/>
                <a:gd name="connsiteX220" fmla="*/ 632295 w 1196154"/>
                <a:gd name="connsiteY220" fmla="*/ 381560 h 437753"/>
                <a:gd name="connsiteX221" fmla="*/ 633328 w 1196154"/>
                <a:gd name="connsiteY221" fmla="*/ 381265 h 437753"/>
                <a:gd name="connsiteX222" fmla="*/ 632737 w 1196154"/>
                <a:gd name="connsiteY222" fmla="*/ 379495 h 437753"/>
                <a:gd name="connsiteX223" fmla="*/ 633770 w 1196154"/>
                <a:gd name="connsiteY223" fmla="*/ 378315 h 437753"/>
                <a:gd name="connsiteX224" fmla="*/ 635097 w 1196154"/>
                <a:gd name="connsiteY224" fmla="*/ 377283 h 437753"/>
                <a:gd name="connsiteX225" fmla="*/ 357076 w 1196154"/>
                <a:gd name="connsiteY225" fmla="*/ 78170 h 437753"/>
                <a:gd name="connsiteX226" fmla="*/ 357076 w 1196154"/>
                <a:gd name="connsiteY226" fmla="*/ 75811 h 437753"/>
                <a:gd name="connsiteX227" fmla="*/ 356487 w 1196154"/>
                <a:gd name="connsiteY227" fmla="*/ 75811 h 437753"/>
                <a:gd name="connsiteX228" fmla="*/ 354421 w 1196154"/>
                <a:gd name="connsiteY228" fmla="*/ 78760 h 437753"/>
                <a:gd name="connsiteX229" fmla="*/ 355749 w 1196154"/>
                <a:gd name="connsiteY229" fmla="*/ 79645 h 437753"/>
                <a:gd name="connsiteX230" fmla="*/ 357076 w 1196154"/>
                <a:gd name="connsiteY230" fmla="*/ 78318 h 437753"/>
                <a:gd name="connsiteX231" fmla="*/ 189232 w 1196154"/>
                <a:gd name="connsiteY231" fmla="*/ 128907 h 437753"/>
                <a:gd name="connsiteX232" fmla="*/ 188936 w 1196154"/>
                <a:gd name="connsiteY232" fmla="*/ 130530 h 437753"/>
                <a:gd name="connsiteX233" fmla="*/ 189821 w 1196154"/>
                <a:gd name="connsiteY233" fmla="*/ 131415 h 437753"/>
                <a:gd name="connsiteX234" fmla="*/ 191149 w 1196154"/>
                <a:gd name="connsiteY234" fmla="*/ 132005 h 437753"/>
                <a:gd name="connsiteX235" fmla="*/ 195574 w 1196154"/>
                <a:gd name="connsiteY235" fmla="*/ 133185 h 437753"/>
                <a:gd name="connsiteX236" fmla="*/ 197343 w 1196154"/>
                <a:gd name="connsiteY236" fmla="*/ 133185 h 437753"/>
                <a:gd name="connsiteX237" fmla="*/ 202506 w 1196154"/>
                <a:gd name="connsiteY237" fmla="*/ 134365 h 437753"/>
                <a:gd name="connsiteX238" fmla="*/ 203538 w 1196154"/>
                <a:gd name="connsiteY238" fmla="*/ 135102 h 437753"/>
                <a:gd name="connsiteX239" fmla="*/ 203981 w 1196154"/>
                <a:gd name="connsiteY239" fmla="*/ 134070 h 437753"/>
                <a:gd name="connsiteX240" fmla="*/ 203391 w 1196154"/>
                <a:gd name="connsiteY240" fmla="*/ 131120 h 437753"/>
                <a:gd name="connsiteX241" fmla="*/ 201916 w 1196154"/>
                <a:gd name="connsiteY241" fmla="*/ 130235 h 437753"/>
                <a:gd name="connsiteX242" fmla="*/ 197638 w 1196154"/>
                <a:gd name="connsiteY242" fmla="*/ 128465 h 437753"/>
                <a:gd name="connsiteX243" fmla="*/ 196164 w 1196154"/>
                <a:gd name="connsiteY243" fmla="*/ 127727 h 437753"/>
                <a:gd name="connsiteX244" fmla="*/ 193804 w 1196154"/>
                <a:gd name="connsiteY244" fmla="*/ 126105 h 437753"/>
                <a:gd name="connsiteX245" fmla="*/ 191591 w 1196154"/>
                <a:gd name="connsiteY245" fmla="*/ 124188 h 437753"/>
                <a:gd name="connsiteX246" fmla="*/ 190411 w 1196154"/>
                <a:gd name="connsiteY246" fmla="*/ 125220 h 437753"/>
                <a:gd name="connsiteX247" fmla="*/ 189969 w 1196154"/>
                <a:gd name="connsiteY247" fmla="*/ 127875 h 437753"/>
                <a:gd name="connsiteX248" fmla="*/ 189379 w 1196154"/>
                <a:gd name="connsiteY248" fmla="*/ 128760 h 437753"/>
                <a:gd name="connsiteX249" fmla="*/ 31858 w 1196154"/>
                <a:gd name="connsiteY249" fmla="*/ 89527 h 437753"/>
                <a:gd name="connsiteX250" fmla="*/ 31121 w 1196154"/>
                <a:gd name="connsiteY250" fmla="*/ 88200 h 437753"/>
                <a:gd name="connsiteX251" fmla="*/ 24926 w 1196154"/>
                <a:gd name="connsiteY251" fmla="*/ 84365 h 437753"/>
                <a:gd name="connsiteX252" fmla="*/ 23599 w 1196154"/>
                <a:gd name="connsiteY252" fmla="*/ 82890 h 437753"/>
                <a:gd name="connsiteX253" fmla="*/ 22861 w 1196154"/>
                <a:gd name="connsiteY253" fmla="*/ 82300 h 437753"/>
                <a:gd name="connsiteX254" fmla="*/ 20206 w 1196154"/>
                <a:gd name="connsiteY254" fmla="*/ 81268 h 437753"/>
                <a:gd name="connsiteX255" fmla="*/ 17551 w 1196154"/>
                <a:gd name="connsiteY255" fmla="*/ 78465 h 437753"/>
                <a:gd name="connsiteX256" fmla="*/ 15192 w 1196154"/>
                <a:gd name="connsiteY256" fmla="*/ 77728 h 437753"/>
                <a:gd name="connsiteX257" fmla="*/ 14307 w 1196154"/>
                <a:gd name="connsiteY257" fmla="*/ 79350 h 437753"/>
                <a:gd name="connsiteX258" fmla="*/ 12832 w 1196154"/>
                <a:gd name="connsiteY258" fmla="*/ 80088 h 437753"/>
                <a:gd name="connsiteX259" fmla="*/ 13274 w 1196154"/>
                <a:gd name="connsiteY259" fmla="*/ 81563 h 437753"/>
                <a:gd name="connsiteX260" fmla="*/ 15192 w 1196154"/>
                <a:gd name="connsiteY260" fmla="*/ 84512 h 437753"/>
                <a:gd name="connsiteX261" fmla="*/ 17109 w 1196154"/>
                <a:gd name="connsiteY261" fmla="*/ 84955 h 437753"/>
                <a:gd name="connsiteX262" fmla="*/ 18584 w 1196154"/>
                <a:gd name="connsiteY262" fmla="*/ 85987 h 437753"/>
                <a:gd name="connsiteX263" fmla="*/ 20796 w 1196154"/>
                <a:gd name="connsiteY263" fmla="*/ 85987 h 437753"/>
                <a:gd name="connsiteX264" fmla="*/ 27876 w 1196154"/>
                <a:gd name="connsiteY264" fmla="*/ 90412 h 437753"/>
                <a:gd name="connsiteX265" fmla="*/ 29203 w 1196154"/>
                <a:gd name="connsiteY265" fmla="*/ 91887 h 437753"/>
                <a:gd name="connsiteX266" fmla="*/ 30826 w 1196154"/>
                <a:gd name="connsiteY266" fmla="*/ 92477 h 437753"/>
                <a:gd name="connsiteX267" fmla="*/ 32448 w 1196154"/>
                <a:gd name="connsiteY267" fmla="*/ 92182 h 437753"/>
                <a:gd name="connsiteX268" fmla="*/ 32448 w 1196154"/>
                <a:gd name="connsiteY268" fmla="*/ 90707 h 437753"/>
                <a:gd name="connsiteX269" fmla="*/ 31858 w 1196154"/>
                <a:gd name="connsiteY269" fmla="*/ 89380 h 437753"/>
                <a:gd name="connsiteX270" fmla="*/ 179055 w 1196154"/>
                <a:gd name="connsiteY270" fmla="*/ 114601 h 437753"/>
                <a:gd name="connsiteX271" fmla="*/ 181267 w 1196154"/>
                <a:gd name="connsiteY271" fmla="*/ 115486 h 437753"/>
                <a:gd name="connsiteX272" fmla="*/ 184216 w 1196154"/>
                <a:gd name="connsiteY272" fmla="*/ 115781 h 437753"/>
                <a:gd name="connsiteX273" fmla="*/ 186576 w 1196154"/>
                <a:gd name="connsiteY273" fmla="*/ 116813 h 437753"/>
                <a:gd name="connsiteX274" fmla="*/ 188051 w 1196154"/>
                <a:gd name="connsiteY274" fmla="*/ 118140 h 437753"/>
                <a:gd name="connsiteX275" fmla="*/ 189969 w 1196154"/>
                <a:gd name="connsiteY275" fmla="*/ 119025 h 437753"/>
                <a:gd name="connsiteX276" fmla="*/ 189969 w 1196154"/>
                <a:gd name="connsiteY276" fmla="*/ 115633 h 437753"/>
                <a:gd name="connsiteX277" fmla="*/ 189232 w 1196154"/>
                <a:gd name="connsiteY277" fmla="*/ 114306 h 437753"/>
                <a:gd name="connsiteX278" fmla="*/ 178022 w 1196154"/>
                <a:gd name="connsiteY278" fmla="*/ 111356 h 437753"/>
                <a:gd name="connsiteX279" fmla="*/ 177580 w 1196154"/>
                <a:gd name="connsiteY279" fmla="*/ 111798 h 437753"/>
                <a:gd name="connsiteX280" fmla="*/ 177580 w 1196154"/>
                <a:gd name="connsiteY280" fmla="*/ 113126 h 437753"/>
                <a:gd name="connsiteX281" fmla="*/ 179055 w 1196154"/>
                <a:gd name="connsiteY281" fmla="*/ 114601 h 437753"/>
                <a:gd name="connsiteX282" fmla="*/ 214305 w 1196154"/>
                <a:gd name="connsiteY282" fmla="*/ 127727 h 437753"/>
                <a:gd name="connsiteX283" fmla="*/ 214305 w 1196154"/>
                <a:gd name="connsiteY283" fmla="*/ 126252 h 437753"/>
                <a:gd name="connsiteX284" fmla="*/ 213715 w 1196154"/>
                <a:gd name="connsiteY284" fmla="*/ 125662 h 437753"/>
                <a:gd name="connsiteX285" fmla="*/ 213125 w 1196154"/>
                <a:gd name="connsiteY285" fmla="*/ 124040 h 437753"/>
                <a:gd name="connsiteX286" fmla="*/ 212535 w 1196154"/>
                <a:gd name="connsiteY286" fmla="*/ 124483 h 437753"/>
                <a:gd name="connsiteX287" fmla="*/ 211502 w 1196154"/>
                <a:gd name="connsiteY287" fmla="*/ 125662 h 437753"/>
                <a:gd name="connsiteX288" fmla="*/ 212683 w 1196154"/>
                <a:gd name="connsiteY288" fmla="*/ 127285 h 437753"/>
                <a:gd name="connsiteX289" fmla="*/ 214452 w 1196154"/>
                <a:gd name="connsiteY289" fmla="*/ 127580 h 437753"/>
                <a:gd name="connsiteX290" fmla="*/ 206783 w 1196154"/>
                <a:gd name="connsiteY290" fmla="*/ 139232 h 437753"/>
                <a:gd name="connsiteX291" fmla="*/ 207668 w 1196154"/>
                <a:gd name="connsiteY291" fmla="*/ 139527 h 437753"/>
                <a:gd name="connsiteX292" fmla="*/ 210618 w 1196154"/>
                <a:gd name="connsiteY292" fmla="*/ 139527 h 437753"/>
                <a:gd name="connsiteX293" fmla="*/ 210913 w 1196154"/>
                <a:gd name="connsiteY293" fmla="*/ 137462 h 437753"/>
                <a:gd name="connsiteX294" fmla="*/ 209438 w 1196154"/>
                <a:gd name="connsiteY294" fmla="*/ 135249 h 437753"/>
                <a:gd name="connsiteX295" fmla="*/ 208110 w 1196154"/>
                <a:gd name="connsiteY295" fmla="*/ 135249 h 437753"/>
                <a:gd name="connsiteX296" fmla="*/ 207225 w 1196154"/>
                <a:gd name="connsiteY296" fmla="*/ 136724 h 437753"/>
                <a:gd name="connsiteX297" fmla="*/ 206930 w 1196154"/>
                <a:gd name="connsiteY297" fmla="*/ 139232 h 437753"/>
                <a:gd name="connsiteX298" fmla="*/ 246458 w 1196154"/>
                <a:gd name="connsiteY298" fmla="*/ 155161 h 437753"/>
                <a:gd name="connsiteX299" fmla="*/ 245868 w 1196154"/>
                <a:gd name="connsiteY299" fmla="*/ 153981 h 437753"/>
                <a:gd name="connsiteX300" fmla="*/ 243508 w 1196154"/>
                <a:gd name="connsiteY300" fmla="*/ 153096 h 437753"/>
                <a:gd name="connsiteX301" fmla="*/ 242328 w 1196154"/>
                <a:gd name="connsiteY301" fmla="*/ 156783 h 437753"/>
                <a:gd name="connsiteX302" fmla="*/ 241001 w 1196154"/>
                <a:gd name="connsiteY302" fmla="*/ 158405 h 437753"/>
                <a:gd name="connsiteX303" fmla="*/ 241738 w 1196154"/>
                <a:gd name="connsiteY303" fmla="*/ 158996 h 437753"/>
                <a:gd name="connsiteX304" fmla="*/ 244098 w 1196154"/>
                <a:gd name="connsiteY304" fmla="*/ 159880 h 437753"/>
                <a:gd name="connsiteX305" fmla="*/ 247638 w 1196154"/>
                <a:gd name="connsiteY305" fmla="*/ 158996 h 437753"/>
                <a:gd name="connsiteX306" fmla="*/ 253243 w 1196154"/>
                <a:gd name="connsiteY306" fmla="*/ 161945 h 437753"/>
                <a:gd name="connsiteX307" fmla="*/ 253685 w 1196154"/>
                <a:gd name="connsiteY307" fmla="*/ 161945 h 437753"/>
                <a:gd name="connsiteX308" fmla="*/ 254275 w 1196154"/>
                <a:gd name="connsiteY308" fmla="*/ 160913 h 437753"/>
                <a:gd name="connsiteX309" fmla="*/ 255750 w 1196154"/>
                <a:gd name="connsiteY309" fmla="*/ 160913 h 437753"/>
                <a:gd name="connsiteX310" fmla="*/ 254275 w 1196154"/>
                <a:gd name="connsiteY310" fmla="*/ 159880 h 437753"/>
                <a:gd name="connsiteX311" fmla="*/ 253243 w 1196154"/>
                <a:gd name="connsiteY311" fmla="*/ 158996 h 437753"/>
                <a:gd name="connsiteX312" fmla="*/ 251473 w 1196154"/>
                <a:gd name="connsiteY312" fmla="*/ 157078 h 437753"/>
                <a:gd name="connsiteX313" fmla="*/ 250588 w 1196154"/>
                <a:gd name="connsiteY313" fmla="*/ 158405 h 437753"/>
                <a:gd name="connsiteX314" fmla="*/ 249850 w 1196154"/>
                <a:gd name="connsiteY314" fmla="*/ 157963 h 437753"/>
                <a:gd name="connsiteX315" fmla="*/ 248080 w 1196154"/>
                <a:gd name="connsiteY315" fmla="*/ 156046 h 437753"/>
                <a:gd name="connsiteX316" fmla="*/ 246458 w 1196154"/>
                <a:gd name="connsiteY316" fmla="*/ 155308 h 437753"/>
                <a:gd name="connsiteX317" fmla="*/ 246458 w 1196154"/>
                <a:gd name="connsiteY317" fmla="*/ 155013 h 437753"/>
                <a:gd name="connsiteX318" fmla="*/ 164158 w 1196154"/>
                <a:gd name="connsiteY318" fmla="*/ 108554 h 437753"/>
                <a:gd name="connsiteX319" fmla="*/ 166813 w 1196154"/>
                <a:gd name="connsiteY319" fmla="*/ 108996 h 437753"/>
                <a:gd name="connsiteX320" fmla="*/ 169910 w 1196154"/>
                <a:gd name="connsiteY320" fmla="*/ 107079 h 437753"/>
                <a:gd name="connsiteX321" fmla="*/ 170353 w 1196154"/>
                <a:gd name="connsiteY321" fmla="*/ 104719 h 437753"/>
                <a:gd name="connsiteX322" fmla="*/ 171385 w 1196154"/>
                <a:gd name="connsiteY322" fmla="*/ 103096 h 437753"/>
                <a:gd name="connsiteX323" fmla="*/ 171090 w 1196154"/>
                <a:gd name="connsiteY323" fmla="*/ 101769 h 437753"/>
                <a:gd name="connsiteX324" fmla="*/ 169615 w 1196154"/>
                <a:gd name="connsiteY324" fmla="*/ 99704 h 437753"/>
                <a:gd name="connsiteX325" fmla="*/ 167845 w 1196154"/>
                <a:gd name="connsiteY325" fmla="*/ 98377 h 437753"/>
                <a:gd name="connsiteX326" fmla="*/ 165338 w 1196154"/>
                <a:gd name="connsiteY326" fmla="*/ 100146 h 437753"/>
                <a:gd name="connsiteX327" fmla="*/ 162830 w 1196154"/>
                <a:gd name="connsiteY327" fmla="*/ 100146 h 437753"/>
                <a:gd name="connsiteX328" fmla="*/ 161798 w 1196154"/>
                <a:gd name="connsiteY328" fmla="*/ 101179 h 437753"/>
                <a:gd name="connsiteX329" fmla="*/ 161798 w 1196154"/>
                <a:gd name="connsiteY329" fmla="*/ 104276 h 437753"/>
                <a:gd name="connsiteX330" fmla="*/ 163273 w 1196154"/>
                <a:gd name="connsiteY330" fmla="*/ 107963 h 437753"/>
                <a:gd name="connsiteX331" fmla="*/ 164158 w 1196154"/>
                <a:gd name="connsiteY331" fmla="*/ 108701 h 437753"/>
                <a:gd name="connsiteX332" fmla="*/ 186576 w 1196154"/>
                <a:gd name="connsiteY332" fmla="*/ 118583 h 437753"/>
                <a:gd name="connsiteX333" fmla="*/ 184364 w 1196154"/>
                <a:gd name="connsiteY333" fmla="*/ 117256 h 437753"/>
                <a:gd name="connsiteX334" fmla="*/ 183774 w 1196154"/>
                <a:gd name="connsiteY334" fmla="*/ 117256 h 437753"/>
                <a:gd name="connsiteX335" fmla="*/ 183037 w 1196154"/>
                <a:gd name="connsiteY335" fmla="*/ 118435 h 437753"/>
                <a:gd name="connsiteX336" fmla="*/ 183037 w 1196154"/>
                <a:gd name="connsiteY336" fmla="*/ 120648 h 437753"/>
                <a:gd name="connsiteX337" fmla="*/ 183774 w 1196154"/>
                <a:gd name="connsiteY337" fmla="*/ 123745 h 437753"/>
                <a:gd name="connsiteX338" fmla="*/ 184364 w 1196154"/>
                <a:gd name="connsiteY338" fmla="*/ 125662 h 437753"/>
                <a:gd name="connsiteX339" fmla="*/ 185544 w 1196154"/>
                <a:gd name="connsiteY339" fmla="*/ 127432 h 437753"/>
                <a:gd name="connsiteX340" fmla="*/ 187019 w 1196154"/>
                <a:gd name="connsiteY340" fmla="*/ 128612 h 437753"/>
                <a:gd name="connsiteX341" fmla="*/ 188199 w 1196154"/>
                <a:gd name="connsiteY341" fmla="*/ 127875 h 437753"/>
                <a:gd name="connsiteX342" fmla="*/ 188199 w 1196154"/>
                <a:gd name="connsiteY342" fmla="*/ 125810 h 437753"/>
                <a:gd name="connsiteX343" fmla="*/ 188789 w 1196154"/>
                <a:gd name="connsiteY343" fmla="*/ 123450 h 437753"/>
                <a:gd name="connsiteX344" fmla="*/ 188789 w 1196154"/>
                <a:gd name="connsiteY344" fmla="*/ 121385 h 437753"/>
                <a:gd name="connsiteX345" fmla="*/ 187904 w 1196154"/>
                <a:gd name="connsiteY345" fmla="*/ 120648 h 437753"/>
                <a:gd name="connsiteX346" fmla="*/ 186429 w 1196154"/>
                <a:gd name="connsiteY346" fmla="*/ 118435 h 437753"/>
                <a:gd name="connsiteX347" fmla="*/ 3245 w 1196154"/>
                <a:gd name="connsiteY347" fmla="*/ 3245 h 437753"/>
                <a:gd name="connsiteX348" fmla="*/ 3687 w 1196154"/>
                <a:gd name="connsiteY348" fmla="*/ 2507 h 437753"/>
                <a:gd name="connsiteX349" fmla="*/ 3687 w 1196154"/>
                <a:gd name="connsiteY349" fmla="*/ 885 h 437753"/>
                <a:gd name="connsiteX350" fmla="*/ 1623 w 1196154"/>
                <a:gd name="connsiteY350" fmla="*/ 295 h 437753"/>
                <a:gd name="connsiteX351" fmla="*/ 590 w 1196154"/>
                <a:gd name="connsiteY351" fmla="*/ 0 h 437753"/>
                <a:gd name="connsiteX352" fmla="*/ 0 w 1196154"/>
                <a:gd name="connsiteY352" fmla="*/ 442 h 437753"/>
                <a:gd name="connsiteX353" fmla="*/ 1770 w 1196154"/>
                <a:gd name="connsiteY353" fmla="*/ 2802 h 437753"/>
                <a:gd name="connsiteX354" fmla="*/ 3392 w 1196154"/>
                <a:gd name="connsiteY354" fmla="*/ 3245 h 437753"/>
                <a:gd name="connsiteX355" fmla="*/ 243655 w 1196154"/>
                <a:gd name="connsiteY355" fmla="*/ 147786 h 437753"/>
                <a:gd name="connsiteX356" fmla="*/ 242476 w 1196154"/>
                <a:gd name="connsiteY356" fmla="*/ 147491 h 437753"/>
                <a:gd name="connsiteX357" fmla="*/ 245130 w 1196154"/>
                <a:gd name="connsiteY357" fmla="*/ 151031 h 437753"/>
                <a:gd name="connsiteX358" fmla="*/ 245573 w 1196154"/>
                <a:gd name="connsiteY358" fmla="*/ 151473 h 437753"/>
                <a:gd name="connsiteX359" fmla="*/ 246311 w 1196154"/>
                <a:gd name="connsiteY359" fmla="*/ 151916 h 437753"/>
                <a:gd name="connsiteX360" fmla="*/ 247490 w 1196154"/>
                <a:gd name="connsiteY360" fmla="*/ 152653 h 437753"/>
                <a:gd name="connsiteX361" fmla="*/ 247195 w 1196154"/>
                <a:gd name="connsiteY361" fmla="*/ 152063 h 437753"/>
                <a:gd name="connsiteX362" fmla="*/ 246458 w 1196154"/>
                <a:gd name="connsiteY362" fmla="*/ 150884 h 437753"/>
                <a:gd name="connsiteX363" fmla="*/ 243361 w 1196154"/>
                <a:gd name="connsiteY363" fmla="*/ 147786 h 437753"/>
                <a:gd name="connsiteX364" fmla="*/ 238936 w 1196154"/>
                <a:gd name="connsiteY364" fmla="*/ 164010 h 437753"/>
                <a:gd name="connsiteX365" fmla="*/ 238346 w 1196154"/>
                <a:gd name="connsiteY365" fmla="*/ 163420 h 437753"/>
                <a:gd name="connsiteX366" fmla="*/ 237313 w 1196154"/>
                <a:gd name="connsiteY366" fmla="*/ 163420 h 437753"/>
                <a:gd name="connsiteX367" fmla="*/ 236134 w 1196154"/>
                <a:gd name="connsiteY367" fmla="*/ 165485 h 437753"/>
                <a:gd name="connsiteX368" fmla="*/ 238051 w 1196154"/>
                <a:gd name="connsiteY368" fmla="*/ 167402 h 437753"/>
                <a:gd name="connsiteX369" fmla="*/ 238936 w 1196154"/>
                <a:gd name="connsiteY369" fmla="*/ 170500 h 437753"/>
                <a:gd name="connsiteX370" fmla="*/ 240263 w 1196154"/>
                <a:gd name="connsiteY370" fmla="*/ 168582 h 437753"/>
                <a:gd name="connsiteX371" fmla="*/ 242181 w 1196154"/>
                <a:gd name="connsiteY371" fmla="*/ 169320 h 437753"/>
                <a:gd name="connsiteX372" fmla="*/ 242770 w 1196154"/>
                <a:gd name="connsiteY372" fmla="*/ 168877 h 437753"/>
                <a:gd name="connsiteX373" fmla="*/ 243803 w 1196154"/>
                <a:gd name="connsiteY373" fmla="*/ 166960 h 437753"/>
                <a:gd name="connsiteX374" fmla="*/ 244983 w 1196154"/>
                <a:gd name="connsiteY374" fmla="*/ 165633 h 437753"/>
                <a:gd name="connsiteX375" fmla="*/ 244393 w 1196154"/>
                <a:gd name="connsiteY375" fmla="*/ 164748 h 437753"/>
                <a:gd name="connsiteX376" fmla="*/ 241886 w 1196154"/>
                <a:gd name="connsiteY376" fmla="*/ 162240 h 437753"/>
                <a:gd name="connsiteX377" fmla="*/ 238936 w 1196154"/>
                <a:gd name="connsiteY377" fmla="*/ 164010 h 437753"/>
                <a:gd name="connsiteX378" fmla="*/ 212830 w 1196154"/>
                <a:gd name="connsiteY378" fmla="*/ 131415 h 437753"/>
                <a:gd name="connsiteX379" fmla="*/ 212240 w 1196154"/>
                <a:gd name="connsiteY379" fmla="*/ 133332 h 437753"/>
                <a:gd name="connsiteX380" fmla="*/ 214452 w 1196154"/>
                <a:gd name="connsiteY380" fmla="*/ 136577 h 437753"/>
                <a:gd name="connsiteX381" fmla="*/ 215043 w 1196154"/>
                <a:gd name="connsiteY381" fmla="*/ 136282 h 437753"/>
                <a:gd name="connsiteX382" fmla="*/ 216222 w 1196154"/>
                <a:gd name="connsiteY382" fmla="*/ 134807 h 437753"/>
                <a:gd name="connsiteX383" fmla="*/ 215485 w 1196154"/>
                <a:gd name="connsiteY383" fmla="*/ 133332 h 437753"/>
                <a:gd name="connsiteX384" fmla="*/ 214452 w 1196154"/>
                <a:gd name="connsiteY384" fmla="*/ 132152 h 437753"/>
                <a:gd name="connsiteX385" fmla="*/ 213272 w 1196154"/>
                <a:gd name="connsiteY385" fmla="*/ 130972 h 437753"/>
                <a:gd name="connsiteX386" fmla="*/ 212683 w 1196154"/>
                <a:gd name="connsiteY386" fmla="*/ 131415 h 437753"/>
                <a:gd name="connsiteX387" fmla="*/ 237019 w 1196154"/>
                <a:gd name="connsiteY387" fmla="*/ 127137 h 437753"/>
                <a:gd name="connsiteX388" fmla="*/ 240853 w 1196154"/>
                <a:gd name="connsiteY388" fmla="*/ 126252 h 437753"/>
                <a:gd name="connsiteX389" fmla="*/ 241443 w 1196154"/>
                <a:gd name="connsiteY389" fmla="*/ 127727 h 437753"/>
                <a:gd name="connsiteX390" fmla="*/ 240558 w 1196154"/>
                <a:gd name="connsiteY390" fmla="*/ 128760 h 437753"/>
                <a:gd name="connsiteX391" fmla="*/ 241886 w 1196154"/>
                <a:gd name="connsiteY391" fmla="*/ 129350 h 437753"/>
                <a:gd name="connsiteX392" fmla="*/ 241591 w 1196154"/>
                <a:gd name="connsiteY392" fmla="*/ 129792 h 437753"/>
                <a:gd name="connsiteX393" fmla="*/ 241886 w 1196154"/>
                <a:gd name="connsiteY393" fmla="*/ 130530 h 437753"/>
                <a:gd name="connsiteX394" fmla="*/ 242476 w 1196154"/>
                <a:gd name="connsiteY394" fmla="*/ 131415 h 437753"/>
                <a:gd name="connsiteX395" fmla="*/ 244393 w 1196154"/>
                <a:gd name="connsiteY395" fmla="*/ 132005 h 437753"/>
                <a:gd name="connsiteX396" fmla="*/ 244983 w 1196154"/>
                <a:gd name="connsiteY396" fmla="*/ 131267 h 437753"/>
                <a:gd name="connsiteX397" fmla="*/ 246458 w 1196154"/>
                <a:gd name="connsiteY397" fmla="*/ 128612 h 437753"/>
                <a:gd name="connsiteX398" fmla="*/ 246753 w 1196154"/>
                <a:gd name="connsiteY398" fmla="*/ 126252 h 437753"/>
                <a:gd name="connsiteX399" fmla="*/ 246311 w 1196154"/>
                <a:gd name="connsiteY399" fmla="*/ 124777 h 437753"/>
                <a:gd name="connsiteX400" fmla="*/ 244836 w 1196154"/>
                <a:gd name="connsiteY400" fmla="*/ 123893 h 437753"/>
                <a:gd name="connsiteX401" fmla="*/ 244836 w 1196154"/>
                <a:gd name="connsiteY401" fmla="*/ 121975 h 437753"/>
                <a:gd name="connsiteX402" fmla="*/ 242476 w 1196154"/>
                <a:gd name="connsiteY402" fmla="*/ 122860 h 437753"/>
                <a:gd name="connsiteX403" fmla="*/ 240558 w 1196154"/>
                <a:gd name="connsiteY403" fmla="*/ 122418 h 437753"/>
                <a:gd name="connsiteX404" fmla="*/ 238788 w 1196154"/>
                <a:gd name="connsiteY404" fmla="*/ 122860 h 437753"/>
                <a:gd name="connsiteX405" fmla="*/ 235838 w 1196154"/>
                <a:gd name="connsiteY405" fmla="*/ 124925 h 437753"/>
                <a:gd name="connsiteX406" fmla="*/ 235838 w 1196154"/>
                <a:gd name="connsiteY406" fmla="*/ 127137 h 437753"/>
                <a:gd name="connsiteX407" fmla="*/ 237019 w 1196154"/>
                <a:gd name="connsiteY407" fmla="*/ 127137 h 437753"/>
                <a:gd name="connsiteX408" fmla="*/ 225072 w 1196154"/>
                <a:gd name="connsiteY408" fmla="*/ 133480 h 437753"/>
                <a:gd name="connsiteX409" fmla="*/ 225072 w 1196154"/>
                <a:gd name="connsiteY409" fmla="*/ 132742 h 437753"/>
                <a:gd name="connsiteX410" fmla="*/ 224334 w 1196154"/>
                <a:gd name="connsiteY410" fmla="*/ 131562 h 437753"/>
                <a:gd name="connsiteX411" fmla="*/ 222860 w 1196154"/>
                <a:gd name="connsiteY411" fmla="*/ 130382 h 437753"/>
                <a:gd name="connsiteX412" fmla="*/ 222564 w 1196154"/>
                <a:gd name="connsiteY412" fmla="*/ 130825 h 437753"/>
                <a:gd name="connsiteX413" fmla="*/ 222564 w 1196154"/>
                <a:gd name="connsiteY413" fmla="*/ 131857 h 437753"/>
                <a:gd name="connsiteX414" fmla="*/ 225072 w 1196154"/>
                <a:gd name="connsiteY414" fmla="*/ 133332 h 437753"/>
                <a:gd name="connsiteX415" fmla="*/ 228464 w 1196154"/>
                <a:gd name="connsiteY415" fmla="*/ 127285 h 437753"/>
                <a:gd name="connsiteX416" fmla="*/ 231119 w 1196154"/>
                <a:gd name="connsiteY416" fmla="*/ 127875 h 437753"/>
                <a:gd name="connsiteX417" fmla="*/ 232741 w 1196154"/>
                <a:gd name="connsiteY417" fmla="*/ 125220 h 437753"/>
                <a:gd name="connsiteX418" fmla="*/ 233036 w 1196154"/>
                <a:gd name="connsiteY418" fmla="*/ 124335 h 437753"/>
                <a:gd name="connsiteX419" fmla="*/ 233036 w 1196154"/>
                <a:gd name="connsiteY419" fmla="*/ 123303 h 437753"/>
                <a:gd name="connsiteX420" fmla="*/ 231709 w 1196154"/>
                <a:gd name="connsiteY420" fmla="*/ 124040 h 437753"/>
                <a:gd name="connsiteX421" fmla="*/ 230086 w 1196154"/>
                <a:gd name="connsiteY421" fmla="*/ 122860 h 437753"/>
                <a:gd name="connsiteX422" fmla="*/ 229496 w 1196154"/>
                <a:gd name="connsiteY422" fmla="*/ 124040 h 437753"/>
                <a:gd name="connsiteX423" fmla="*/ 228317 w 1196154"/>
                <a:gd name="connsiteY423" fmla="*/ 124040 h 437753"/>
                <a:gd name="connsiteX424" fmla="*/ 228317 w 1196154"/>
                <a:gd name="connsiteY424" fmla="*/ 125368 h 437753"/>
                <a:gd name="connsiteX425" fmla="*/ 227727 w 1196154"/>
                <a:gd name="connsiteY425" fmla="*/ 125810 h 437753"/>
                <a:gd name="connsiteX426" fmla="*/ 227727 w 1196154"/>
                <a:gd name="connsiteY426" fmla="*/ 126400 h 437753"/>
                <a:gd name="connsiteX427" fmla="*/ 228611 w 1196154"/>
                <a:gd name="connsiteY427" fmla="*/ 127285 h 437753"/>
                <a:gd name="connsiteX428" fmla="*/ 232299 w 1196154"/>
                <a:gd name="connsiteY428" fmla="*/ 129350 h 437753"/>
                <a:gd name="connsiteX429" fmla="*/ 232299 w 1196154"/>
                <a:gd name="connsiteY429" fmla="*/ 129792 h 437753"/>
                <a:gd name="connsiteX430" fmla="*/ 232004 w 1196154"/>
                <a:gd name="connsiteY430" fmla="*/ 130382 h 437753"/>
                <a:gd name="connsiteX431" fmla="*/ 234069 w 1196154"/>
                <a:gd name="connsiteY431" fmla="*/ 132742 h 437753"/>
                <a:gd name="connsiteX432" fmla="*/ 235691 w 1196154"/>
                <a:gd name="connsiteY432" fmla="*/ 132005 h 437753"/>
                <a:gd name="connsiteX433" fmla="*/ 235396 w 1196154"/>
                <a:gd name="connsiteY433" fmla="*/ 130825 h 437753"/>
                <a:gd name="connsiteX434" fmla="*/ 233921 w 1196154"/>
                <a:gd name="connsiteY434" fmla="*/ 130382 h 437753"/>
                <a:gd name="connsiteX435" fmla="*/ 232741 w 1196154"/>
                <a:gd name="connsiteY435" fmla="*/ 129202 h 437753"/>
                <a:gd name="connsiteX436" fmla="*/ 232299 w 1196154"/>
                <a:gd name="connsiteY436" fmla="*/ 129497 h 437753"/>
                <a:gd name="connsiteX437" fmla="*/ 197786 w 1196154"/>
                <a:gd name="connsiteY437" fmla="*/ 126842 h 437753"/>
                <a:gd name="connsiteX438" fmla="*/ 200293 w 1196154"/>
                <a:gd name="connsiteY438" fmla="*/ 127727 h 437753"/>
                <a:gd name="connsiteX439" fmla="*/ 202358 w 1196154"/>
                <a:gd name="connsiteY439" fmla="*/ 129202 h 437753"/>
                <a:gd name="connsiteX440" fmla="*/ 204128 w 1196154"/>
                <a:gd name="connsiteY440" fmla="*/ 130825 h 437753"/>
                <a:gd name="connsiteX441" fmla="*/ 205455 w 1196154"/>
                <a:gd name="connsiteY441" fmla="*/ 131710 h 437753"/>
                <a:gd name="connsiteX442" fmla="*/ 206783 w 1196154"/>
                <a:gd name="connsiteY442" fmla="*/ 131710 h 437753"/>
                <a:gd name="connsiteX443" fmla="*/ 207520 w 1196154"/>
                <a:gd name="connsiteY443" fmla="*/ 131120 h 437753"/>
                <a:gd name="connsiteX444" fmla="*/ 204866 w 1196154"/>
                <a:gd name="connsiteY444" fmla="*/ 127432 h 437753"/>
                <a:gd name="connsiteX445" fmla="*/ 203095 w 1196154"/>
                <a:gd name="connsiteY445" fmla="*/ 126105 h 437753"/>
                <a:gd name="connsiteX446" fmla="*/ 197638 w 1196154"/>
                <a:gd name="connsiteY446" fmla="*/ 123598 h 437753"/>
                <a:gd name="connsiteX447" fmla="*/ 196016 w 1196154"/>
                <a:gd name="connsiteY447" fmla="*/ 123598 h 437753"/>
                <a:gd name="connsiteX448" fmla="*/ 195426 w 1196154"/>
                <a:gd name="connsiteY448" fmla="*/ 126548 h 437753"/>
                <a:gd name="connsiteX449" fmla="*/ 196016 w 1196154"/>
                <a:gd name="connsiteY449" fmla="*/ 126842 h 437753"/>
                <a:gd name="connsiteX450" fmla="*/ 197638 w 1196154"/>
                <a:gd name="connsiteY450" fmla="*/ 127137 h 437753"/>
                <a:gd name="connsiteX451" fmla="*/ 864299 w 1196154"/>
                <a:gd name="connsiteY451" fmla="*/ 100737 h 437753"/>
                <a:gd name="connsiteX452" fmla="*/ 868428 w 1196154"/>
                <a:gd name="connsiteY452" fmla="*/ 100294 h 437753"/>
                <a:gd name="connsiteX453" fmla="*/ 870936 w 1196154"/>
                <a:gd name="connsiteY453" fmla="*/ 99114 h 437753"/>
                <a:gd name="connsiteX454" fmla="*/ 872854 w 1196154"/>
                <a:gd name="connsiteY454" fmla="*/ 95869 h 437753"/>
                <a:gd name="connsiteX455" fmla="*/ 874623 w 1196154"/>
                <a:gd name="connsiteY455" fmla="*/ 89380 h 437753"/>
                <a:gd name="connsiteX456" fmla="*/ 872411 w 1196154"/>
                <a:gd name="connsiteY456" fmla="*/ 86135 h 437753"/>
                <a:gd name="connsiteX457" fmla="*/ 871526 w 1196154"/>
                <a:gd name="connsiteY457" fmla="*/ 86135 h 437753"/>
                <a:gd name="connsiteX458" fmla="*/ 869019 w 1196154"/>
                <a:gd name="connsiteY458" fmla="*/ 86872 h 437753"/>
                <a:gd name="connsiteX459" fmla="*/ 865331 w 1196154"/>
                <a:gd name="connsiteY459" fmla="*/ 89527 h 437753"/>
                <a:gd name="connsiteX460" fmla="*/ 862381 w 1196154"/>
                <a:gd name="connsiteY460" fmla="*/ 93952 h 437753"/>
                <a:gd name="connsiteX461" fmla="*/ 863414 w 1196154"/>
                <a:gd name="connsiteY461" fmla="*/ 99557 h 437753"/>
                <a:gd name="connsiteX462" fmla="*/ 864299 w 1196154"/>
                <a:gd name="connsiteY462" fmla="*/ 100737 h 437753"/>
                <a:gd name="connsiteX463" fmla="*/ 927425 w 1196154"/>
                <a:gd name="connsiteY463" fmla="*/ 182152 h 437753"/>
                <a:gd name="connsiteX464" fmla="*/ 928163 w 1196154"/>
                <a:gd name="connsiteY464" fmla="*/ 183922 h 437753"/>
                <a:gd name="connsiteX465" fmla="*/ 929342 w 1196154"/>
                <a:gd name="connsiteY465" fmla="*/ 186134 h 437753"/>
                <a:gd name="connsiteX466" fmla="*/ 930965 w 1196154"/>
                <a:gd name="connsiteY466" fmla="*/ 187756 h 437753"/>
                <a:gd name="connsiteX467" fmla="*/ 934210 w 1196154"/>
                <a:gd name="connsiteY467" fmla="*/ 188494 h 437753"/>
                <a:gd name="connsiteX468" fmla="*/ 935094 w 1196154"/>
                <a:gd name="connsiteY468" fmla="*/ 187756 h 437753"/>
                <a:gd name="connsiteX469" fmla="*/ 936275 w 1196154"/>
                <a:gd name="connsiteY469" fmla="*/ 184511 h 437753"/>
                <a:gd name="connsiteX470" fmla="*/ 937012 w 1196154"/>
                <a:gd name="connsiteY470" fmla="*/ 178759 h 437753"/>
                <a:gd name="connsiteX471" fmla="*/ 935979 w 1196154"/>
                <a:gd name="connsiteY471" fmla="*/ 177432 h 437753"/>
                <a:gd name="connsiteX472" fmla="*/ 933472 w 1196154"/>
                <a:gd name="connsiteY472" fmla="*/ 177432 h 437753"/>
                <a:gd name="connsiteX473" fmla="*/ 932440 w 1196154"/>
                <a:gd name="connsiteY473" fmla="*/ 176694 h 437753"/>
                <a:gd name="connsiteX474" fmla="*/ 926540 w 1196154"/>
                <a:gd name="connsiteY474" fmla="*/ 178464 h 437753"/>
                <a:gd name="connsiteX475" fmla="*/ 926540 w 1196154"/>
                <a:gd name="connsiteY475" fmla="*/ 179054 h 437753"/>
                <a:gd name="connsiteX476" fmla="*/ 927425 w 1196154"/>
                <a:gd name="connsiteY476" fmla="*/ 180824 h 437753"/>
                <a:gd name="connsiteX477" fmla="*/ 927425 w 1196154"/>
                <a:gd name="connsiteY477" fmla="*/ 182299 h 437753"/>
                <a:gd name="connsiteX478" fmla="*/ 841880 w 1196154"/>
                <a:gd name="connsiteY478" fmla="*/ 123893 h 437753"/>
                <a:gd name="connsiteX479" fmla="*/ 844240 w 1196154"/>
                <a:gd name="connsiteY479" fmla="*/ 129497 h 437753"/>
                <a:gd name="connsiteX480" fmla="*/ 846600 w 1196154"/>
                <a:gd name="connsiteY480" fmla="*/ 131415 h 437753"/>
                <a:gd name="connsiteX481" fmla="*/ 846600 w 1196154"/>
                <a:gd name="connsiteY481" fmla="*/ 132742 h 437753"/>
                <a:gd name="connsiteX482" fmla="*/ 845567 w 1196154"/>
                <a:gd name="connsiteY482" fmla="*/ 134070 h 437753"/>
                <a:gd name="connsiteX483" fmla="*/ 844978 w 1196154"/>
                <a:gd name="connsiteY483" fmla="*/ 135692 h 437753"/>
                <a:gd name="connsiteX484" fmla="*/ 844978 w 1196154"/>
                <a:gd name="connsiteY484" fmla="*/ 137462 h 437753"/>
                <a:gd name="connsiteX485" fmla="*/ 845273 w 1196154"/>
                <a:gd name="connsiteY485" fmla="*/ 140559 h 437753"/>
                <a:gd name="connsiteX486" fmla="*/ 846895 w 1196154"/>
                <a:gd name="connsiteY486" fmla="*/ 143362 h 437753"/>
                <a:gd name="connsiteX487" fmla="*/ 848222 w 1196154"/>
                <a:gd name="connsiteY487" fmla="*/ 144541 h 437753"/>
                <a:gd name="connsiteX488" fmla="*/ 849254 w 1196154"/>
                <a:gd name="connsiteY488" fmla="*/ 145869 h 437753"/>
                <a:gd name="connsiteX489" fmla="*/ 848665 w 1196154"/>
                <a:gd name="connsiteY489" fmla="*/ 149408 h 437753"/>
                <a:gd name="connsiteX490" fmla="*/ 848665 w 1196154"/>
                <a:gd name="connsiteY490" fmla="*/ 155308 h 437753"/>
                <a:gd name="connsiteX491" fmla="*/ 848370 w 1196154"/>
                <a:gd name="connsiteY491" fmla="*/ 157521 h 437753"/>
                <a:gd name="connsiteX492" fmla="*/ 848812 w 1196154"/>
                <a:gd name="connsiteY492" fmla="*/ 159585 h 437753"/>
                <a:gd name="connsiteX493" fmla="*/ 850139 w 1196154"/>
                <a:gd name="connsiteY493" fmla="*/ 161060 h 437753"/>
                <a:gd name="connsiteX494" fmla="*/ 853089 w 1196154"/>
                <a:gd name="connsiteY494" fmla="*/ 163125 h 437753"/>
                <a:gd name="connsiteX495" fmla="*/ 853974 w 1196154"/>
                <a:gd name="connsiteY495" fmla="*/ 164305 h 437753"/>
                <a:gd name="connsiteX496" fmla="*/ 857220 w 1196154"/>
                <a:gd name="connsiteY496" fmla="*/ 170352 h 437753"/>
                <a:gd name="connsiteX497" fmla="*/ 858104 w 1196154"/>
                <a:gd name="connsiteY497" fmla="*/ 171680 h 437753"/>
                <a:gd name="connsiteX498" fmla="*/ 862971 w 1196154"/>
                <a:gd name="connsiteY498" fmla="*/ 173745 h 437753"/>
                <a:gd name="connsiteX499" fmla="*/ 864151 w 1196154"/>
                <a:gd name="connsiteY499" fmla="*/ 175810 h 437753"/>
                <a:gd name="connsiteX500" fmla="*/ 867986 w 1196154"/>
                <a:gd name="connsiteY500" fmla="*/ 176399 h 437753"/>
                <a:gd name="connsiteX501" fmla="*/ 865627 w 1196154"/>
                <a:gd name="connsiteY501" fmla="*/ 174482 h 437753"/>
                <a:gd name="connsiteX502" fmla="*/ 863562 w 1196154"/>
                <a:gd name="connsiteY502" fmla="*/ 172270 h 437753"/>
                <a:gd name="connsiteX503" fmla="*/ 859284 w 1196154"/>
                <a:gd name="connsiteY503" fmla="*/ 165928 h 437753"/>
                <a:gd name="connsiteX504" fmla="*/ 856335 w 1196154"/>
                <a:gd name="connsiteY504" fmla="*/ 159733 h 437753"/>
                <a:gd name="connsiteX505" fmla="*/ 853974 w 1196154"/>
                <a:gd name="connsiteY505" fmla="*/ 152063 h 437753"/>
                <a:gd name="connsiteX506" fmla="*/ 854565 w 1196154"/>
                <a:gd name="connsiteY506" fmla="*/ 149408 h 437753"/>
                <a:gd name="connsiteX507" fmla="*/ 854565 w 1196154"/>
                <a:gd name="connsiteY507" fmla="*/ 147934 h 437753"/>
                <a:gd name="connsiteX508" fmla="*/ 853974 w 1196154"/>
                <a:gd name="connsiteY508" fmla="*/ 145574 h 437753"/>
                <a:gd name="connsiteX509" fmla="*/ 854270 w 1196154"/>
                <a:gd name="connsiteY509" fmla="*/ 143656 h 437753"/>
                <a:gd name="connsiteX510" fmla="*/ 854859 w 1196154"/>
                <a:gd name="connsiteY510" fmla="*/ 141887 h 437753"/>
                <a:gd name="connsiteX511" fmla="*/ 856335 w 1196154"/>
                <a:gd name="connsiteY511" fmla="*/ 141002 h 437753"/>
                <a:gd name="connsiteX512" fmla="*/ 859579 w 1196154"/>
                <a:gd name="connsiteY512" fmla="*/ 141297 h 437753"/>
                <a:gd name="connsiteX513" fmla="*/ 862529 w 1196154"/>
                <a:gd name="connsiteY513" fmla="*/ 142476 h 437753"/>
                <a:gd name="connsiteX514" fmla="*/ 865479 w 1196154"/>
                <a:gd name="connsiteY514" fmla="*/ 142919 h 437753"/>
                <a:gd name="connsiteX515" fmla="*/ 868428 w 1196154"/>
                <a:gd name="connsiteY515" fmla="*/ 142919 h 437753"/>
                <a:gd name="connsiteX516" fmla="*/ 870936 w 1196154"/>
                <a:gd name="connsiteY516" fmla="*/ 144541 h 437753"/>
                <a:gd name="connsiteX517" fmla="*/ 880376 w 1196154"/>
                <a:gd name="connsiteY517" fmla="*/ 147639 h 437753"/>
                <a:gd name="connsiteX518" fmla="*/ 879490 w 1196154"/>
                <a:gd name="connsiteY518" fmla="*/ 146311 h 437753"/>
                <a:gd name="connsiteX519" fmla="*/ 878311 w 1196154"/>
                <a:gd name="connsiteY519" fmla="*/ 145279 h 437753"/>
                <a:gd name="connsiteX520" fmla="*/ 876393 w 1196154"/>
                <a:gd name="connsiteY520" fmla="*/ 144836 h 437753"/>
                <a:gd name="connsiteX521" fmla="*/ 875065 w 1196154"/>
                <a:gd name="connsiteY521" fmla="*/ 143804 h 437753"/>
                <a:gd name="connsiteX522" fmla="*/ 875065 w 1196154"/>
                <a:gd name="connsiteY522" fmla="*/ 141739 h 437753"/>
                <a:gd name="connsiteX523" fmla="*/ 874181 w 1196154"/>
                <a:gd name="connsiteY523" fmla="*/ 139969 h 437753"/>
                <a:gd name="connsiteX524" fmla="*/ 873001 w 1196154"/>
                <a:gd name="connsiteY524" fmla="*/ 138937 h 437753"/>
                <a:gd name="connsiteX525" fmla="*/ 867397 w 1196154"/>
                <a:gd name="connsiteY525" fmla="*/ 136577 h 437753"/>
                <a:gd name="connsiteX526" fmla="*/ 863856 w 1196154"/>
                <a:gd name="connsiteY526" fmla="*/ 134070 h 437753"/>
                <a:gd name="connsiteX527" fmla="*/ 863856 w 1196154"/>
                <a:gd name="connsiteY527" fmla="*/ 132152 h 437753"/>
                <a:gd name="connsiteX528" fmla="*/ 864889 w 1196154"/>
                <a:gd name="connsiteY528" fmla="*/ 130235 h 437753"/>
                <a:gd name="connsiteX529" fmla="*/ 866069 w 1196154"/>
                <a:gd name="connsiteY529" fmla="*/ 129497 h 437753"/>
                <a:gd name="connsiteX530" fmla="*/ 870493 w 1196154"/>
                <a:gd name="connsiteY530" fmla="*/ 127580 h 437753"/>
                <a:gd name="connsiteX531" fmla="*/ 874476 w 1196154"/>
                <a:gd name="connsiteY531" fmla="*/ 125220 h 437753"/>
                <a:gd name="connsiteX532" fmla="*/ 875361 w 1196154"/>
                <a:gd name="connsiteY532" fmla="*/ 124188 h 437753"/>
                <a:gd name="connsiteX533" fmla="*/ 875803 w 1196154"/>
                <a:gd name="connsiteY533" fmla="*/ 117403 h 437753"/>
                <a:gd name="connsiteX534" fmla="*/ 875065 w 1196154"/>
                <a:gd name="connsiteY534" fmla="*/ 114896 h 437753"/>
                <a:gd name="connsiteX535" fmla="*/ 875508 w 1196154"/>
                <a:gd name="connsiteY535" fmla="*/ 113273 h 437753"/>
                <a:gd name="connsiteX536" fmla="*/ 875065 w 1196154"/>
                <a:gd name="connsiteY536" fmla="*/ 112093 h 437753"/>
                <a:gd name="connsiteX537" fmla="*/ 871231 w 1196154"/>
                <a:gd name="connsiteY537" fmla="*/ 112388 h 437753"/>
                <a:gd name="connsiteX538" fmla="*/ 868281 w 1196154"/>
                <a:gd name="connsiteY538" fmla="*/ 113421 h 437753"/>
                <a:gd name="connsiteX539" fmla="*/ 862971 w 1196154"/>
                <a:gd name="connsiteY539" fmla="*/ 116518 h 437753"/>
                <a:gd name="connsiteX540" fmla="*/ 861201 w 1196154"/>
                <a:gd name="connsiteY540" fmla="*/ 118731 h 437753"/>
                <a:gd name="connsiteX541" fmla="*/ 861201 w 1196154"/>
                <a:gd name="connsiteY541" fmla="*/ 122860 h 437753"/>
                <a:gd name="connsiteX542" fmla="*/ 860169 w 1196154"/>
                <a:gd name="connsiteY542" fmla="*/ 123598 h 437753"/>
                <a:gd name="connsiteX543" fmla="*/ 858546 w 1196154"/>
                <a:gd name="connsiteY543" fmla="*/ 123893 h 437753"/>
                <a:gd name="connsiteX544" fmla="*/ 856187 w 1196154"/>
                <a:gd name="connsiteY544" fmla="*/ 125810 h 437753"/>
                <a:gd name="connsiteX545" fmla="*/ 855154 w 1196154"/>
                <a:gd name="connsiteY545" fmla="*/ 128612 h 437753"/>
                <a:gd name="connsiteX546" fmla="*/ 854859 w 1196154"/>
                <a:gd name="connsiteY546" fmla="*/ 130087 h 437753"/>
                <a:gd name="connsiteX547" fmla="*/ 853827 w 1196154"/>
                <a:gd name="connsiteY547" fmla="*/ 131267 h 437753"/>
                <a:gd name="connsiteX548" fmla="*/ 851909 w 1196154"/>
                <a:gd name="connsiteY548" fmla="*/ 131267 h 437753"/>
                <a:gd name="connsiteX549" fmla="*/ 849992 w 1196154"/>
                <a:gd name="connsiteY549" fmla="*/ 130825 h 437753"/>
                <a:gd name="connsiteX550" fmla="*/ 848517 w 1196154"/>
                <a:gd name="connsiteY550" fmla="*/ 129792 h 437753"/>
                <a:gd name="connsiteX551" fmla="*/ 847337 w 1196154"/>
                <a:gd name="connsiteY551" fmla="*/ 128465 h 437753"/>
                <a:gd name="connsiteX552" fmla="*/ 847337 w 1196154"/>
                <a:gd name="connsiteY552" fmla="*/ 127432 h 437753"/>
                <a:gd name="connsiteX553" fmla="*/ 847780 w 1196154"/>
                <a:gd name="connsiteY553" fmla="*/ 126548 h 437753"/>
                <a:gd name="connsiteX554" fmla="*/ 853827 w 1196154"/>
                <a:gd name="connsiteY554" fmla="*/ 122713 h 437753"/>
                <a:gd name="connsiteX555" fmla="*/ 856481 w 1196154"/>
                <a:gd name="connsiteY555" fmla="*/ 119468 h 437753"/>
                <a:gd name="connsiteX556" fmla="*/ 857072 w 1196154"/>
                <a:gd name="connsiteY556" fmla="*/ 118435 h 437753"/>
                <a:gd name="connsiteX557" fmla="*/ 857514 w 1196154"/>
                <a:gd name="connsiteY557" fmla="*/ 115191 h 437753"/>
                <a:gd name="connsiteX558" fmla="*/ 857514 w 1196154"/>
                <a:gd name="connsiteY558" fmla="*/ 111946 h 437753"/>
                <a:gd name="connsiteX559" fmla="*/ 857072 w 1196154"/>
                <a:gd name="connsiteY559" fmla="*/ 108848 h 437753"/>
                <a:gd name="connsiteX560" fmla="*/ 855450 w 1196154"/>
                <a:gd name="connsiteY560" fmla="*/ 106489 h 437753"/>
                <a:gd name="connsiteX561" fmla="*/ 853827 w 1196154"/>
                <a:gd name="connsiteY561" fmla="*/ 105309 h 437753"/>
                <a:gd name="connsiteX562" fmla="*/ 853827 w 1196154"/>
                <a:gd name="connsiteY562" fmla="*/ 103391 h 437753"/>
                <a:gd name="connsiteX563" fmla="*/ 854417 w 1196154"/>
                <a:gd name="connsiteY563" fmla="*/ 102359 h 437753"/>
                <a:gd name="connsiteX564" fmla="*/ 857662 w 1196154"/>
                <a:gd name="connsiteY564" fmla="*/ 97787 h 437753"/>
                <a:gd name="connsiteX565" fmla="*/ 857957 w 1196154"/>
                <a:gd name="connsiteY565" fmla="*/ 96754 h 437753"/>
                <a:gd name="connsiteX566" fmla="*/ 857957 w 1196154"/>
                <a:gd name="connsiteY566" fmla="*/ 95722 h 437753"/>
                <a:gd name="connsiteX567" fmla="*/ 855892 w 1196154"/>
                <a:gd name="connsiteY567" fmla="*/ 96312 h 437753"/>
                <a:gd name="connsiteX568" fmla="*/ 854270 w 1196154"/>
                <a:gd name="connsiteY568" fmla="*/ 97344 h 437753"/>
                <a:gd name="connsiteX569" fmla="*/ 849845 w 1196154"/>
                <a:gd name="connsiteY569" fmla="*/ 101769 h 437753"/>
                <a:gd name="connsiteX570" fmla="*/ 847190 w 1196154"/>
                <a:gd name="connsiteY570" fmla="*/ 105014 h 437753"/>
                <a:gd name="connsiteX571" fmla="*/ 845567 w 1196154"/>
                <a:gd name="connsiteY571" fmla="*/ 108701 h 437753"/>
                <a:gd name="connsiteX572" fmla="*/ 845273 w 1196154"/>
                <a:gd name="connsiteY572" fmla="*/ 110471 h 437753"/>
                <a:gd name="connsiteX573" fmla="*/ 844682 w 1196154"/>
                <a:gd name="connsiteY573" fmla="*/ 112093 h 437753"/>
                <a:gd name="connsiteX574" fmla="*/ 844682 w 1196154"/>
                <a:gd name="connsiteY574" fmla="*/ 114748 h 437753"/>
                <a:gd name="connsiteX575" fmla="*/ 841732 w 1196154"/>
                <a:gd name="connsiteY575" fmla="*/ 120353 h 437753"/>
                <a:gd name="connsiteX576" fmla="*/ 841732 w 1196154"/>
                <a:gd name="connsiteY576" fmla="*/ 123303 h 437753"/>
                <a:gd name="connsiteX577" fmla="*/ 742029 w 1196154"/>
                <a:gd name="connsiteY577" fmla="*/ 197786 h 437753"/>
                <a:gd name="connsiteX578" fmla="*/ 742471 w 1196154"/>
                <a:gd name="connsiteY578" fmla="*/ 195721 h 437753"/>
                <a:gd name="connsiteX579" fmla="*/ 741586 w 1196154"/>
                <a:gd name="connsiteY579" fmla="*/ 194836 h 437753"/>
                <a:gd name="connsiteX580" fmla="*/ 740996 w 1196154"/>
                <a:gd name="connsiteY580" fmla="*/ 193804 h 437753"/>
                <a:gd name="connsiteX581" fmla="*/ 740701 w 1196154"/>
                <a:gd name="connsiteY581" fmla="*/ 192624 h 437753"/>
                <a:gd name="connsiteX582" fmla="*/ 740111 w 1196154"/>
                <a:gd name="connsiteY582" fmla="*/ 192624 h 437753"/>
                <a:gd name="connsiteX583" fmla="*/ 739079 w 1196154"/>
                <a:gd name="connsiteY583" fmla="*/ 193361 h 437753"/>
                <a:gd name="connsiteX584" fmla="*/ 739079 w 1196154"/>
                <a:gd name="connsiteY584" fmla="*/ 197196 h 437753"/>
                <a:gd name="connsiteX585" fmla="*/ 740111 w 1196154"/>
                <a:gd name="connsiteY585" fmla="*/ 197933 h 437753"/>
                <a:gd name="connsiteX586" fmla="*/ 741881 w 1196154"/>
                <a:gd name="connsiteY586" fmla="*/ 197933 h 437753"/>
                <a:gd name="connsiteX587" fmla="*/ 895419 w 1196154"/>
                <a:gd name="connsiteY587" fmla="*/ 156783 h 437753"/>
                <a:gd name="connsiteX588" fmla="*/ 896304 w 1196154"/>
                <a:gd name="connsiteY588" fmla="*/ 158258 h 437753"/>
                <a:gd name="connsiteX589" fmla="*/ 897484 w 1196154"/>
                <a:gd name="connsiteY589" fmla="*/ 158258 h 437753"/>
                <a:gd name="connsiteX590" fmla="*/ 897484 w 1196154"/>
                <a:gd name="connsiteY590" fmla="*/ 156931 h 437753"/>
                <a:gd name="connsiteX591" fmla="*/ 891142 w 1196154"/>
                <a:gd name="connsiteY591" fmla="*/ 152211 h 437753"/>
                <a:gd name="connsiteX592" fmla="*/ 892765 w 1196154"/>
                <a:gd name="connsiteY592" fmla="*/ 155161 h 437753"/>
                <a:gd name="connsiteX593" fmla="*/ 895419 w 1196154"/>
                <a:gd name="connsiteY593" fmla="*/ 156783 h 437753"/>
                <a:gd name="connsiteX594" fmla="*/ 843060 w 1196154"/>
                <a:gd name="connsiteY594" fmla="*/ 174335 h 437753"/>
                <a:gd name="connsiteX595" fmla="*/ 843945 w 1196154"/>
                <a:gd name="connsiteY595" fmla="*/ 174335 h 437753"/>
                <a:gd name="connsiteX596" fmla="*/ 847190 w 1196154"/>
                <a:gd name="connsiteY596" fmla="*/ 173302 h 437753"/>
                <a:gd name="connsiteX597" fmla="*/ 847632 w 1196154"/>
                <a:gd name="connsiteY597" fmla="*/ 173745 h 437753"/>
                <a:gd name="connsiteX598" fmla="*/ 848222 w 1196154"/>
                <a:gd name="connsiteY598" fmla="*/ 174925 h 437753"/>
                <a:gd name="connsiteX599" fmla="*/ 850730 w 1196154"/>
                <a:gd name="connsiteY599" fmla="*/ 176252 h 437753"/>
                <a:gd name="connsiteX600" fmla="*/ 852794 w 1196154"/>
                <a:gd name="connsiteY600" fmla="*/ 175367 h 437753"/>
                <a:gd name="connsiteX601" fmla="*/ 853827 w 1196154"/>
                <a:gd name="connsiteY601" fmla="*/ 174335 h 437753"/>
                <a:gd name="connsiteX602" fmla="*/ 853385 w 1196154"/>
                <a:gd name="connsiteY602" fmla="*/ 173007 h 437753"/>
                <a:gd name="connsiteX603" fmla="*/ 852794 w 1196154"/>
                <a:gd name="connsiteY603" fmla="*/ 172122 h 437753"/>
                <a:gd name="connsiteX604" fmla="*/ 851909 w 1196154"/>
                <a:gd name="connsiteY604" fmla="*/ 171385 h 437753"/>
                <a:gd name="connsiteX605" fmla="*/ 848075 w 1196154"/>
                <a:gd name="connsiteY605" fmla="*/ 171385 h 437753"/>
                <a:gd name="connsiteX606" fmla="*/ 846747 w 1196154"/>
                <a:gd name="connsiteY606" fmla="*/ 169172 h 437753"/>
                <a:gd name="connsiteX607" fmla="*/ 848812 w 1196154"/>
                <a:gd name="connsiteY607" fmla="*/ 165485 h 437753"/>
                <a:gd name="connsiteX608" fmla="*/ 845862 w 1196154"/>
                <a:gd name="connsiteY608" fmla="*/ 161650 h 437753"/>
                <a:gd name="connsiteX609" fmla="*/ 844830 w 1196154"/>
                <a:gd name="connsiteY609" fmla="*/ 161355 h 437753"/>
                <a:gd name="connsiteX610" fmla="*/ 843945 w 1196154"/>
                <a:gd name="connsiteY610" fmla="*/ 162093 h 437753"/>
                <a:gd name="connsiteX611" fmla="*/ 843060 w 1196154"/>
                <a:gd name="connsiteY611" fmla="*/ 163863 h 437753"/>
                <a:gd name="connsiteX612" fmla="*/ 840847 w 1196154"/>
                <a:gd name="connsiteY612" fmla="*/ 161945 h 437753"/>
                <a:gd name="connsiteX613" fmla="*/ 839668 w 1196154"/>
                <a:gd name="connsiteY613" fmla="*/ 161945 h 437753"/>
                <a:gd name="connsiteX614" fmla="*/ 839668 w 1196154"/>
                <a:gd name="connsiteY614" fmla="*/ 163420 h 437753"/>
                <a:gd name="connsiteX615" fmla="*/ 838930 w 1196154"/>
                <a:gd name="connsiteY615" fmla="*/ 165190 h 437753"/>
                <a:gd name="connsiteX616" fmla="*/ 838930 w 1196154"/>
                <a:gd name="connsiteY616" fmla="*/ 166222 h 437753"/>
                <a:gd name="connsiteX617" fmla="*/ 841143 w 1196154"/>
                <a:gd name="connsiteY617" fmla="*/ 168730 h 437753"/>
                <a:gd name="connsiteX618" fmla="*/ 843503 w 1196154"/>
                <a:gd name="connsiteY618" fmla="*/ 169910 h 437753"/>
                <a:gd name="connsiteX619" fmla="*/ 842765 w 1196154"/>
                <a:gd name="connsiteY619" fmla="*/ 172417 h 437753"/>
                <a:gd name="connsiteX620" fmla="*/ 843355 w 1196154"/>
                <a:gd name="connsiteY620" fmla="*/ 174187 h 437753"/>
                <a:gd name="connsiteX621" fmla="*/ 840701 w 1196154"/>
                <a:gd name="connsiteY621" fmla="*/ 136872 h 437753"/>
                <a:gd name="connsiteX622" fmla="*/ 841880 w 1196154"/>
                <a:gd name="connsiteY622" fmla="*/ 136872 h 437753"/>
                <a:gd name="connsiteX623" fmla="*/ 842617 w 1196154"/>
                <a:gd name="connsiteY623" fmla="*/ 135545 h 437753"/>
                <a:gd name="connsiteX624" fmla="*/ 842617 w 1196154"/>
                <a:gd name="connsiteY624" fmla="*/ 134217 h 437753"/>
                <a:gd name="connsiteX625" fmla="*/ 842028 w 1196154"/>
                <a:gd name="connsiteY625" fmla="*/ 133922 h 437753"/>
                <a:gd name="connsiteX626" fmla="*/ 840995 w 1196154"/>
                <a:gd name="connsiteY626" fmla="*/ 133922 h 437753"/>
                <a:gd name="connsiteX627" fmla="*/ 840553 w 1196154"/>
                <a:gd name="connsiteY627" fmla="*/ 135692 h 437753"/>
                <a:gd name="connsiteX628" fmla="*/ 840847 w 1196154"/>
                <a:gd name="connsiteY628" fmla="*/ 136724 h 437753"/>
                <a:gd name="connsiteX629" fmla="*/ 842765 w 1196154"/>
                <a:gd name="connsiteY629" fmla="*/ 153538 h 437753"/>
                <a:gd name="connsiteX630" fmla="*/ 842765 w 1196154"/>
                <a:gd name="connsiteY630" fmla="*/ 151621 h 437753"/>
                <a:gd name="connsiteX631" fmla="*/ 842175 w 1196154"/>
                <a:gd name="connsiteY631" fmla="*/ 149704 h 437753"/>
                <a:gd name="connsiteX632" fmla="*/ 841880 w 1196154"/>
                <a:gd name="connsiteY632" fmla="*/ 150146 h 437753"/>
                <a:gd name="connsiteX633" fmla="*/ 841290 w 1196154"/>
                <a:gd name="connsiteY633" fmla="*/ 152948 h 437753"/>
                <a:gd name="connsiteX634" fmla="*/ 841880 w 1196154"/>
                <a:gd name="connsiteY634" fmla="*/ 153243 h 437753"/>
                <a:gd name="connsiteX635" fmla="*/ 842617 w 1196154"/>
                <a:gd name="connsiteY635" fmla="*/ 154423 h 437753"/>
                <a:gd name="connsiteX636" fmla="*/ 842617 w 1196154"/>
                <a:gd name="connsiteY636" fmla="*/ 153686 h 437753"/>
                <a:gd name="connsiteX637" fmla="*/ 906481 w 1196154"/>
                <a:gd name="connsiteY637" fmla="*/ 205013 h 437753"/>
                <a:gd name="connsiteX638" fmla="*/ 911938 w 1196154"/>
                <a:gd name="connsiteY638" fmla="*/ 206045 h 437753"/>
                <a:gd name="connsiteX639" fmla="*/ 912971 w 1196154"/>
                <a:gd name="connsiteY639" fmla="*/ 206930 h 437753"/>
                <a:gd name="connsiteX640" fmla="*/ 915921 w 1196154"/>
                <a:gd name="connsiteY640" fmla="*/ 206488 h 437753"/>
                <a:gd name="connsiteX641" fmla="*/ 916806 w 1196154"/>
                <a:gd name="connsiteY641" fmla="*/ 205455 h 437753"/>
                <a:gd name="connsiteX642" fmla="*/ 918280 w 1196154"/>
                <a:gd name="connsiteY642" fmla="*/ 204718 h 437753"/>
                <a:gd name="connsiteX643" fmla="*/ 919165 w 1196154"/>
                <a:gd name="connsiteY643" fmla="*/ 205013 h 437753"/>
                <a:gd name="connsiteX644" fmla="*/ 920345 w 1196154"/>
                <a:gd name="connsiteY644" fmla="*/ 204423 h 437753"/>
                <a:gd name="connsiteX645" fmla="*/ 919608 w 1196154"/>
                <a:gd name="connsiteY645" fmla="*/ 203685 h 437753"/>
                <a:gd name="connsiteX646" fmla="*/ 919313 w 1196154"/>
                <a:gd name="connsiteY646" fmla="*/ 202653 h 437753"/>
                <a:gd name="connsiteX647" fmla="*/ 919903 w 1196154"/>
                <a:gd name="connsiteY647" fmla="*/ 202358 h 437753"/>
                <a:gd name="connsiteX648" fmla="*/ 920493 w 1196154"/>
                <a:gd name="connsiteY648" fmla="*/ 200146 h 437753"/>
                <a:gd name="connsiteX649" fmla="*/ 918871 w 1196154"/>
                <a:gd name="connsiteY649" fmla="*/ 198671 h 437753"/>
                <a:gd name="connsiteX650" fmla="*/ 918576 w 1196154"/>
                <a:gd name="connsiteY650" fmla="*/ 197196 h 437753"/>
                <a:gd name="connsiteX651" fmla="*/ 917691 w 1196154"/>
                <a:gd name="connsiteY651" fmla="*/ 197196 h 437753"/>
                <a:gd name="connsiteX652" fmla="*/ 914593 w 1196154"/>
                <a:gd name="connsiteY652" fmla="*/ 198228 h 437753"/>
                <a:gd name="connsiteX653" fmla="*/ 912086 w 1196154"/>
                <a:gd name="connsiteY653" fmla="*/ 198228 h 437753"/>
                <a:gd name="connsiteX654" fmla="*/ 909136 w 1196154"/>
                <a:gd name="connsiteY654" fmla="*/ 198966 h 437753"/>
                <a:gd name="connsiteX655" fmla="*/ 902500 w 1196154"/>
                <a:gd name="connsiteY655" fmla="*/ 201768 h 437753"/>
                <a:gd name="connsiteX656" fmla="*/ 902942 w 1196154"/>
                <a:gd name="connsiteY656" fmla="*/ 202505 h 437753"/>
                <a:gd name="connsiteX657" fmla="*/ 906334 w 1196154"/>
                <a:gd name="connsiteY657" fmla="*/ 204865 h 437753"/>
                <a:gd name="connsiteX658" fmla="*/ 1037896 w 1196154"/>
                <a:gd name="connsiteY658" fmla="*/ 182889 h 437753"/>
                <a:gd name="connsiteX659" fmla="*/ 1039076 w 1196154"/>
                <a:gd name="connsiteY659" fmla="*/ 182447 h 437753"/>
                <a:gd name="connsiteX660" fmla="*/ 1039814 w 1196154"/>
                <a:gd name="connsiteY660" fmla="*/ 180382 h 437753"/>
                <a:gd name="connsiteX661" fmla="*/ 1038781 w 1196154"/>
                <a:gd name="connsiteY661" fmla="*/ 180382 h 437753"/>
                <a:gd name="connsiteX662" fmla="*/ 1038338 w 1196154"/>
                <a:gd name="connsiteY662" fmla="*/ 178907 h 437753"/>
                <a:gd name="connsiteX663" fmla="*/ 1037011 w 1196154"/>
                <a:gd name="connsiteY663" fmla="*/ 177874 h 437753"/>
                <a:gd name="connsiteX664" fmla="*/ 1035388 w 1196154"/>
                <a:gd name="connsiteY664" fmla="*/ 178907 h 437753"/>
                <a:gd name="connsiteX665" fmla="*/ 1034946 w 1196154"/>
                <a:gd name="connsiteY665" fmla="*/ 180382 h 437753"/>
                <a:gd name="connsiteX666" fmla="*/ 1036273 w 1196154"/>
                <a:gd name="connsiteY666" fmla="*/ 182299 h 437753"/>
                <a:gd name="connsiteX667" fmla="*/ 1037749 w 1196154"/>
                <a:gd name="connsiteY667" fmla="*/ 182889 h 437753"/>
                <a:gd name="connsiteX668" fmla="*/ 1051318 w 1196154"/>
                <a:gd name="connsiteY668" fmla="*/ 173450 h 437753"/>
                <a:gd name="connsiteX669" fmla="*/ 1052646 w 1196154"/>
                <a:gd name="connsiteY669" fmla="*/ 174335 h 437753"/>
                <a:gd name="connsiteX670" fmla="*/ 1052646 w 1196154"/>
                <a:gd name="connsiteY670" fmla="*/ 173892 h 437753"/>
                <a:gd name="connsiteX671" fmla="*/ 1053678 w 1196154"/>
                <a:gd name="connsiteY671" fmla="*/ 173892 h 437753"/>
                <a:gd name="connsiteX672" fmla="*/ 1056922 w 1196154"/>
                <a:gd name="connsiteY672" fmla="*/ 176399 h 437753"/>
                <a:gd name="connsiteX673" fmla="*/ 1059577 w 1196154"/>
                <a:gd name="connsiteY673" fmla="*/ 174925 h 437753"/>
                <a:gd name="connsiteX674" fmla="*/ 1061642 w 1196154"/>
                <a:gd name="connsiteY674" fmla="*/ 180234 h 437753"/>
                <a:gd name="connsiteX675" fmla="*/ 1061938 w 1196154"/>
                <a:gd name="connsiteY675" fmla="*/ 182594 h 437753"/>
                <a:gd name="connsiteX676" fmla="*/ 1064002 w 1196154"/>
                <a:gd name="connsiteY676" fmla="*/ 184069 h 437753"/>
                <a:gd name="connsiteX677" fmla="*/ 1066214 w 1196154"/>
                <a:gd name="connsiteY677" fmla="*/ 183774 h 437753"/>
                <a:gd name="connsiteX678" fmla="*/ 1069017 w 1196154"/>
                <a:gd name="connsiteY678" fmla="*/ 184954 h 437753"/>
                <a:gd name="connsiteX679" fmla="*/ 1070491 w 1196154"/>
                <a:gd name="connsiteY679" fmla="*/ 184954 h 437753"/>
                <a:gd name="connsiteX680" fmla="*/ 1074179 w 1196154"/>
                <a:gd name="connsiteY680" fmla="*/ 183774 h 437753"/>
                <a:gd name="connsiteX681" fmla="*/ 1075948 w 1196154"/>
                <a:gd name="connsiteY681" fmla="*/ 181709 h 437753"/>
                <a:gd name="connsiteX682" fmla="*/ 1073589 w 1196154"/>
                <a:gd name="connsiteY682" fmla="*/ 180972 h 437753"/>
                <a:gd name="connsiteX683" fmla="*/ 1070197 w 1196154"/>
                <a:gd name="connsiteY683" fmla="*/ 178759 h 437753"/>
                <a:gd name="connsiteX684" fmla="*/ 1067984 w 1196154"/>
                <a:gd name="connsiteY684" fmla="*/ 176105 h 437753"/>
                <a:gd name="connsiteX685" fmla="*/ 1063412 w 1196154"/>
                <a:gd name="connsiteY685" fmla="*/ 172122 h 437753"/>
                <a:gd name="connsiteX686" fmla="*/ 1062084 w 1196154"/>
                <a:gd name="connsiteY686" fmla="*/ 171827 h 437753"/>
                <a:gd name="connsiteX687" fmla="*/ 1059725 w 1196154"/>
                <a:gd name="connsiteY687" fmla="*/ 172417 h 437753"/>
                <a:gd name="connsiteX688" fmla="*/ 1057807 w 1196154"/>
                <a:gd name="connsiteY688" fmla="*/ 171237 h 437753"/>
                <a:gd name="connsiteX689" fmla="*/ 1055742 w 1196154"/>
                <a:gd name="connsiteY689" fmla="*/ 171237 h 437753"/>
                <a:gd name="connsiteX690" fmla="*/ 1050138 w 1196154"/>
                <a:gd name="connsiteY690" fmla="*/ 170352 h 437753"/>
                <a:gd name="connsiteX691" fmla="*/ 1050138 w 1196154"/>
                <a:gd name="connsiteY691" fmla="*/ 171680 h 437753"/>
                <a:gd name="connsiteX692" fmla="*/ 1051465 w 1196154"/>
                <a:gd name="connsiteY692" fmla="*/ 173302 h 437753"/>
                <a:gd name="connsiteX693" fmla="*/ 1065477 w 1196154"/>
                <a:gd name="connsiteY693" fmla="*/ 196016 h 437753"/>
                <a:gd name="connsiteX694" fmla="*/ 1062675 w 1196154"/>
                <a:gd name="connsiteY694" fmla="*/ 196016 h 437753"/>
                <a:gd name="connsiteX695" fmla="*/ 1052350 w 1196154"/>
                <a:gd name="connsiteY695" fmla="*/ 194836 h 437753"/>
                <a:gd name="connsiteX696" fmla="*/ 1052350 w 1196154"/>
                <a:gd name="connsiteY696" fmla="*/ 195426 h 437753"/>
                <a:gd name="connsiteX697" fmla="*/ 1052646 w 1196154"/>
                <a:gd name="connsiteY697" fmla="*/ 196753 h 437753"/>
                <a:gd name="connsiteX698" fmla="*/ 1062527 w 1196154"/>
                <a:gd name="connsiteY698" fmla="*/ 198966 h 437753"/>
                <a:gd name="connsiteX699" fmla="*/ 1067395 w 1196154"/>
                <a:gd name="connsiteY699" fmla="*/ 200883 h 437753"/>
                <a:gd name="connsiteX700" fmla="*/ 1071082 w 1196154"/>
                <a:gd name="connsiteY700" fmla="*/ 201768 h 437753"/>
                <a:gd name="connsiteX701" fmla="*/ 1071967 w 1196154"/>
                <a:gd name="connsiteY701" fmla="*/ 202653 h 437753"/>
                <a:gd name="connsiteX702" fmla="*/ 1074474 w 1196154"/>
                <a:gd name="connsiteY702" fmla="*/ 202063 h 437753"/>
                <a:gd name="connsiteX703" fmla="*/ 1078014 w 1196154"/>
                <a:gd name="connsiteY703" fmla="*/ 202505 h 437753"/>
                <a:gd name="connsiteX704" fmla="*/ 1082291 w 1196154"/>
                <a:gd name="connsiteY704" fmla="*/ 202063 h 437753"/>
                <a:gd name="connsiteX705" fmla="*/ 1084503 w 1196154"/>
                <a:gd name="connsiteY705" fmla="*/ 201178 h 437753"/>
                <a:gd name="connsiteX706" fmla="*/ 1089371 w 1196154"/>
                <a:gd name="connsiteY706" fmla="*/ 200146 h 437753"/>
                <a:gd name="connsiteX707" fmla="*/ 1087453 w 1196154"/>
                <a:gd name="connsiteY707" fmla="*/ 198966 h 437753"/>
                <a:gd name="connsiteX708" fmla="*/ 1084946 w 1196154"/>
                <a:gd name="connsiteY708" fmla="*/ 198523 h 437753"/>
                <a:gd name="connsiteX709" fmla="*/ 1076391 w 1196154"/>
                <a:gd name="connsiteY709" fmla="*/ 198228 h 437753"/>
                <a:gd name="connsiteX710" fmla="*/ 1071524 w 1196154"/>
                <a:gd name="connsiteY710" fmla="*/ 196458 h 437753"/>
                <a:gd name="connsiteX711" fmla="*/ 1065625 w 1196154"/>
                <a:gd name="connsiteY711" fmla="*/ 196016 h 437753"/>
                <a:gd name="connsiteX712" fmla="*/ 925655 w 1196154"/>
                <a:gd name="connsiteY712" fmla="*/ 167255 h 437753"/>
                <a:gd name="connsiteX713" fmla="*/ 927130 w 1196154"/>
                <a:gd name="connsiteY713" fmla="*/ 165780 h 437753"/>
                <a:gd name="connsiteX714" fmla="*/ 926393 w 1196154"/>
                <a:gd name="connsiteY714" fmla="*/ 164895 h 437753"/>
                <a:gd name="connsiteX715" fmla="*/ 925360 w 1196154"/>
                <a:gd name="connsiteY715" fmla="*/ 164453 h 437753"/>
                <a:gd name="connsiteX716" fmla="*/ 924918 w 1196154"/>
                <a:gd name="connsiteY716" fmla="*/ 164453 h 437753"/>
                <a:gd name="connsiteX717" fmla="*/ 924033 w 1196154"/>
                <a:gd name="connsiteY717" fmla="*/ 165043 h 437753"/>
                <a:gd name="connsiteX718" fmla="*/ 923000 w 1196154"/>
                <a:gd name="connsiteY718" fmla="*/ 165043 h 437753"/>
                <a:gd name="connsiteX719" fmla="*/ 921378 w 1196154"/>
                <a:gd name="connsiteY719" fmla="*/ 166222 h 437753"/>
                <a:gd name="connsiteX720" fmla="*/ 924033 w 1196154"/>
                <a:gd name="connsiteY720" fmla="*/ 167402 h 437753"/>
                <a:gd name="connsiteX721" fmla="*/ 925508 w 1196154"/>
                <a:gd name="connsiteY721" fmla="*/ 167402 h 437753"/>
                <a:gd name="connsiteX722" fmla="*/ 920788 w 1196154"/>
                <a:gd name="connsiteY722" fmla="*/ 176547 h 437753"/>
                <a:gd name="connsiteX723" fmla="*/ 919903 w 1196154"/>
                <a:gd name="connsiteY723" fmla="*/ 177432 h 437753"/>
                <a:gd name="connsiteX724" fmla="*/ 931112 w 1196154"/>
                <a:gd name="connsiteY724" fmla="*/ 175810 h 437753"/>
                <a:gd name="connsiteX725" fmla="*/ 932292 w 1196154"/>
                <a:gd name="connsiteY725" fmla="*/ 174925 h 437753"/>
                <a:gd name="connsiteX726" fmla="*/ 933029 w 1196154"/>
                <a:gd name="connsiteY726" fmla="*/ 173597 h 437753"/>
                <a:gd name="connsiteX727" fmla="*/ 930522 w 1196154"/>
                <a:gd name="connsiteY727" fmla="*/ 173302 h 437753"/>
                <a:gd name="connsiteX728" fmla="*/ 930522 w 1196154"/>
                <a:gd name="connsiteY728" fmla="*/ 174630 h 437753"/>
                <a:gd name="connsiteX729" fmla="*/ 928310 w 1196154"/>
                <a:gd name="connsiteY729" fmla="*/ 174925 h 437753"/>
                <a:gd name="connsiteX730" fmla="*/ 925950 w 1196154"/>
                <a:gd name="connsiteY730" fmla="*/ 174630 h 437753"/>
                <a:gd name="connsiteX731" fmla="*/ 924918 w 1196154"/>
                <a:gd name="connsiteY731" fmla="*/ 175072 h 437753"/>
                <a:gd name="connsiteX732" fmla="*/ 923737 w 1196154"/>
                <a:gd name="connsiteY732" fmla="*/ 175072 h 437753"/>
                <a:gd name="connsiteX733" fmla="*/ 923148 w 1196154"/>
                <a:gd name="connsiteY733" fmla="*/ 175367 h 437753"/>
                <a:gd name="connsiteX734" fmla="*/ 921968 w 1196154"/>
                <a:gd name="connsiteY734" fmla="*/ 175367 h 437753"/>
                <a:gd name="connsiteX735" fmla="*/ 921230 w 1196154"/>
                <a:gd name="connsiteY735" fmla="*/ 175662 h 437753"/>
                <a:gd name="connsiteX736" fmla="*/ 920788 w 1196154"/>
                <a:gd name="connsiteY736" fmla="*/ 176547 h 437753"/>
                <a:gd name="connsiteX737" fmla="*/ 1023589 w 1196154"/>
                <a:gd name="connsiteY737" fmla="*/ 208700 h 437753"/>
                <a:gd name="connsiteX738" fmla="*/ 1024769 w 1196154"/>
                <a:gd name="connsiteY738" fmla="*/ 206783 h 437753"/>
                <a:gd name="connsiteX739" fmla="*/ 1024032 w 1196154"/>
                <a:gd name="connsiteY739" fmla="*/ 206193 h 437753"/>
                <a:gd name="connsiteX740" fmla="*/ 1023000 w 1196154"/>
                <a:gd name="connsiteY740" fmla="*/ 206193 h 437753"/>
                <a:gd name="connsiteX741" fmla="*/ 1022557 w 1196154"/>
                <a:gd name="connsiteY741" fmla="*/ 207815 h 437753"/>
                <a:gd name="connsiteX742" fmla="*/ 1022852 w 1196154"/>
                <a:gd name="connsiteY742" fmla="*/ 208995 h 437753"/>
                <a:gd name="connsiteX743" fmla="*/ 1023589 w 1196154"/>
                <a:gd name="connsiteY743" fmla="*/ 208553 h 437753"/>
                <a:gd name="connsiteX744" fmla="*/ 922263 w 1196154"/>
                <a:gd name="connsiteY744" fmla="*/ 160470 h 437753"/>
                <a:gd name="connsiteX745" fmla="*/ 923737 w 1196154"/>
                <a:gd name="connsiteY745" fmla="*/ 162978 h 437753"/>
                <a:gd name="connsiteX746" fmla="*/ 924328 w 1196154"/>
                <a:gd name="connsiteY746" fmla="*/ 162978 h 437753"/>
                <a:gd name="connsiteX747" fmla="*/ 925213 w 1196154"/>
                <a:gd name="connsiteY747" fmla="*/ 161945 h 437753"/>
                <a:gd name="connsiteX748" fmla="*/ 927425 w 1196154"/>
                <a:gd name="connsiteY748" fmla="*/ 161060 h 437753"/>
                <a:gd name="connsiteX749" fmla="*/ 927720 w 1196154"/>
                <a:gd name="connsiteY749" fmla="*/ 163568 h 437753"/>
                <a:gd name="connsiteX750" fmla="*/ 929048 w 1196154"/>
                <a:gd name="connsiteY750" fmla="*/ 164895 h 437753"/>
                <a:gd name="connsiteX751" fmla="*/ 932883 w 1196154"/>
                <a:gd name="connsiteY751" fmla="*/ 164158 h 437753"/>
                <a:gd name="connsiteX752" fmla="*/ 932883 w 1196154"/>
                <a:gd name="connsiteY752" fmla="*/ 162240 h 437753"/>
                <a:gd name="connsiteX753" fmla="*/ 931555 w 1196154"/>
                <a:gd name="connsiteY753" fmla="*/ 161060 h 437753"/>
                <a:gd name="connsiteX754" fmla="*/ 929490 w 1196154"/>
                <a:gd name="connsiteY754" fmla="*/ 161060 h 437753"/>
                <a:gd name="connsiteX755" fmla="*/ 927720 w 1196154"/>
                <a:gd name="connsiteY755" fmla="*/ 157963 h 437753"/>
                <a:gd name="connsiteX756" fmla="*/ 926393 w 1196154"/>
                <a:gd name="connsiteY756" fmla="*/ 156931 h 437753"/>
                <a:gd name="connsiteX757" fmla="*/ 925950 w 1196154"/>
                <a:gd name="connsiteY757" fmla="*/ 155456 h 437753"/>
                <a:gd name="connsiteX758" fmla="*/ 927572 w 1196154"/>
                <a:gd name="connsiteY758" fmla="*/ 155456 h 437753"/>
                <a:gd name="connsiteX759" fmla="*/ 930818 w 1196154"/>
                <a:gd name="connsiteY759" fmla="*/ 159143 h 437753"/>
                <a:gd name="connsiteX760" fmla="*/ 933177 w 1196154"/>
                <a:gd name="connsiteY760" fmla="*/ 160176 h 437753"/>
                <a:gd name="connsiteX761" fmla="*/ 934505 w 1196154"/>
                <a:gd name="connsiteY761" fmla="*/ 161945 h 437753"/>
                <a:gd name="connsiteX762" fmla="*/ 935979 w 1196154"/>
                <a:gd name="connsiteY762" fmla="*/ 162535 h 437753"/>
                <a:gd name="connsiteX763" fmla="*/ 938340 w 1196154"/>
                <a:gd name="connsiteY763" fmla="*/ 161798 h 437753"/>
                <a:gd name="connsiteX764" fmla="*/ 940404 w 1196154"/>
                <a:gd name="connsiteY764" fmla="*/ 162240 h 437753"/>
                <a:gd name="connsiteX765" fmla="*/ 941437 w 1196154"/>
                <a:gd name="connsiteY765" fmla="*/ 162978 h 437753"/>
                <a:gd name="connsiteX766" fmla="*/ 942469 w 1196154"/>
                <a:gd name="connsiteY766" fmla="*/ 162978 h 437753"/>
                <a:gd name="connsiteX767" fmla="*/ 944682 w 1196154"/>
                <a:gd name="connsiteY767" fmla="*/ 160765 h 437753"/>
                <a:gd name="connsiteX768" fmla="*/ 943649 w 1196154"/>
                <a:gd name="connsiteY768" fmla="*/ 159438 h 437753"/>
                <a:gd name="connsiteX769" fmla="*/ 944091 w 1196154"/>
                <a:gd name="connsiteY769" fmla="*/ 158553 h 437753"/>
                <a:gd name="connsiteX770" fmla="*/ 943060 w 1196154"/>
                <a:gd name="connsiteY770" fmla="*/ 157078 h 437753"/>
                <a:gd name="connsiteX771" fmla="*/ 936570 w 1196154"/>
                <a:gd name="connsiteY771" fmla="*/ 154276 h 437753"/>
                <a:gd name="connsiteX772" fmla="*/ 935537 w 1196154"/>
                <a:gd name="connsiteY772" fmla="*/ 154276 h 437753"/>
                <a:gd name="connsiteX773" fmla="*/ 930965 w 1196154"/>
                <a:gd name="connsiteY773" fmla="*/ 153391 h 437753"/>
                <a:gd name="connsiteX774" fmla="*/ 928605 w 1196154"/>
                <a:gd name="connsiteY774" fmla="*/ 154128 h 437753"/>
                <a:gd name="connsiteX775" fmla="*/ 925065 w 1196154"/>
                <a:gd name="connsiteY775" fmla="*/ 154571 h 437753"/>
                <a:gd name="connsiteX776" fmla="*/ 924180 w 1196154"/>
                <a:gd name="connsiteY776" fmla="*/ 155161 h 437753"/>
                <a:gd name="connsiteX777" fmla="*/ 922852 w 1196154"/>
                <a:gd name="connsiteY777" fmla="*/ 154866 h 437753"/>
                <a:gd name="connsiteX778" fmla="*/ 921083 w 1196154"/>
                <a:gd name="connsiteY778" fmla="*/ 155898 h 437753"/>
                <a:gd name="connsiteX779" fmla="*/ 919313 w 1196154"/>
                <a:gd name="connsiteY779" fmla="*/ 155161 h 437753"/>
                <a:gd name="connsiteX780" fmla="*/ 917543 w 1196154"/>
                <a:gd name="connsiteY780" fmla="*/ 155898 h 437753"/>
                <a:gd name="connsiteX781" fmla="*/ 917543 w 1196154"/>
                <a:gd name="connsiteY781" fmla="*/ 157226 h 437753"/>
                <a:gd name="connsiteX782" fmla="*/ 916068 w 1196154"/>
                <a:gd name="connsiteY782" fmla="*/ 158701 h 437753"/>
                <a:gd name="connsiteX783" fmla="*/ 918723 w 1196154"/>
                <a:gd name="connsiteY783" fmla="*/ 160028 h 437753"/>
                <a:gd name="connsiteX784" fmla="*/ 922852 w 1196154"/>
                <a:gd name="connsiteY784" fmla="*/ 160028 h 437753"/>
                <a:gd name="connsiteX785" fmla="*/ 839816 w 1196154"/>
                <a:gd name="connsiteY785" fmla="*/ 133922 h 437753"/>
                <a:gd name="connsiteX786" fmla="*/ 840701 w 1196154"/>
                <a:gd name="connsiteY786" fmla="*/ 133037 h 437753"/>
                <a:gd name="connsiteX787" fmla="*/ 840258 w 1196154"/>
                <a:gd name="connsiteY787" fmla="*/ 131562 h 437753"/>
                <a:gd name="connsiteX788" fmla="*/ 839373 w 1196154"/>
                <a:gd name="connsiteY788" fmla="*/ 131120 h 437753"/>
                <a:gd name="connsiteX789" fmla="*/ 838636 w 1196154"/>
                <a:gd name="connsiteY789" fmla="*/ 131562 h 437753"/>
                <a:gd name="connsiteX790" fmla="*/ 838636 w 1196154"/>
                <a:gd name="connsiteY790" fmla="*/ 132300 h 437753"/>
                <a:gd name="connsiteX791" fmla="*/ 838930 w 1196154"/>
                <a:gd name="connsiteY791" fmla="*/ 133332 h 437753"/>
                <a:gd name="connsiteX792" fmla="*/ 839816 w 1196154"/>
                <a:gd name="connsiteY792" fmla="*/ 133627 h 437753"/>
                <a:gd name="connsiteX793" fmla="*/ 725657 w 1196154"/>
                <a:gd name="connsiteY793" fmla="*/ 258257 h 437753"/>
                <a:gd name="connsiteX794" fmla="*/ 725657 w 1196154"/>
                <a:gd name="connsiteY794" fmla="*/ 259142 h 437753"/>
                <a:gd name="connsiteX795" fmla="*/ 726395 w 1196154"/>
                <a:gd name="connsiteY795" fmla="*/ 261355 h 437753"/>
                <a:gd name="connsiteX796" fmla="*/ 728459 w 1196154"/>
                <a:gd name="connsiteY796" fmla="*/ 263419 h 437753"/>
                <a:gd name="connsiteX797" fmla="*/ 730229 w 1196154"/>
                <a:gd name="connsiteY797" fmla="*/ 263419 h 437753"/>
                <a:gd name="connsiteX798" fmla="*/ 732737 w 1196154"/>
                <a:gd name="connsiteY798" fmla="*/ 260469 h 437753"/>
                <a:gd name="connsiteX799" fmla="*/ 732737 w 1196154"/>
                <a:gd name="connsiteY799" fmla="*/ 258552 h 437753"/>
                <a:gd name="connsiteX800" fmla="*/ 731999 w 1196154"/>
                <a:gd name="connsiteY800" fmla="*/ 257372 h 437753"/>
                <a:gd name="connsiteX801" fmla="*/ 727132 w 1196154"/>
                <a:gd name="connsiteY801" fmla="*/ 256930 h 437753"/>
                <a:gd name="connsiteX802" fmla="*/ 725657 w 1196154"/>
                <a:gd name="connsiteY802" fmla="*/ 258257 h 437753"/>
                <a:gd name="connsiteX803" fmla="*/ 707663 w 1196154"/>
                <a:gd name="connsiteY803" fmla="*/ 291738 h 437753"/>
                <a:gd name="connsiteX804" fmla="*/ 708253 w 1196154"/>
                <a:gd name="connsiteY804" fmla="*/ 293360 h 437753"/>
                <a:gd name="connsiteX805" fmla="*/ 709875 w 1196154"/>
                <a:gd name="connsiteY805" fmla="*/ 293360 h 437753"/>
                <a:gd name="connsiteX806" fmla="*/ 710466 w 1196154"/>
                <a:gd name="connsiteY806" fmla="*/ 292180 h 437753"/>
                <a:gd name="connsiteX807" fmla="*/ 712531 w 1196154"/>
                <a:gd name="connsiteY807" fmla="*/ 293360 h 437753"/>
                <a:gd name="connsiteX808" fmla="*/ 713710 w 1196154"/>
                <a:gd name="connsiteY808" fmla="*/ 293655 h 437753"/>
                <a:gd name="connsiteX809" fmla="*/ 714890 w 1196154"/>
                <a:gd name="connsiteY809" fmla="*/ 293655 h 437753"/>
                <a:gd name="connsiteX810" fmla="*/ 716365 w 1196154"/>
                <a:gd name="connsiteY810" fmla="*/ 292180 h 437753"/>
                <a:gd name="connsiteX811" fmla="*/ 717103 w 1196154"/>
                <a:gd name="connsiteY811" fmla="*/ 290410 h 437753"/>
                <a:gd name="connsiteX812" fmla="*/ 716218 w 1196154"/>
                <a:gd name="connsiteY812" fmla="*/ 287018 h 437753"/>
                <a:gd name="connsiteX813" fmla="*/ 720052 w 1196154"/>
                <a:gd name="connsiteY813" fmla="*/ 281708 h 437753"/>
                <a:gd name="connsiteX814" fmla="*/ 719462 w 1196154"/>
                <a:gd name="connsiteY814" fmla="*/ 274924 h 437753"/>
                <a:gd name="connsiteX815" fmla="*/ 718430 w 1196154"/>
                <a:gd name="connsiteY815" fmla="*/ 273449 h 437753"/>
                <a:gd name="connsiteX816" fmla="*/ 717397 w 1196154"/>
                <a:gd name="connsiteY816" fmla="*/ 273891 h 437753"/>
                <a:gd name="connsiteX817" fmla="*/ 713858 w 1196154"/>
                <a:gd name="connsiteY817" fmla="*/ 275809 h 437753"/>
                <a:gd name="connsiteX818" fmla="*/ 709728 w 1196154"/>
                <a:gd name="connsiteY818" fmla="*/ 277431 h 437753"/>
                <a:gd name="connsiteX819" fmla="*/ 708843 w 1196154"/>
                <a:gd name="connsiteY819" fmla="*/ 279496 h 437753"/>
                <a:gd name="connsiteX820" fmla="*/ 710318 w 1196154"/>
                <a:gd name="connsiteY820" fmla="*/ 283478 h 437753"/>
                <a:gd name="connsiteX821" fmla="*/ 710318 w 1196154"/>
                <a:gd name="connsiteY821" fmla="*/ 285395 h 437753"/>
                <a:gd name="connsiteX822" fmla="*/ 708696 w 1196154"/>
                <a:gd name="connsiteY822" fmla="*/ 287166 h 437753"/>
                <a:gd name="connsiteX823" fmla="*/ 707516 w 1196154"/>
                <a:gd name="connsiteY823" fmla="*/ 291885 h 437753"/>
                <a:gd name="connsiteX824" fmla="*/ 729935 w 1196154"/>
                <a:gd name="connsiteY824" fmla="*/ 199556 h 437753"/>
                <a:gd name="connsiteX825" fmla="*/ 729050 w 1196154"/>
                <a:gd name="connsiteY825" fmla="*/ 199851 h 437753"/>
                <a:gd name="connsiteX826" fmla="*/ 728459 w 1196154"/>
                <a:gd name="connsiteY826" fmla="*/ 200588 h 437753"/>
                <a:gd name="connsiteX827" fmla="*/ 728017 w 1196154"/>
                <a:gd name="connsiteY827" fmla="*/ 201621 h 437753"/>
                <a:gd name="connsiteX828" fmla="*/ 728017 w 1196154"/>
                <a:gd name="connsiteY828" fmla="*/ 202800 h 437753"/>
                <a:gd name="connsiteX829" fmla="*/ 730082 w 1196154"/>
                <a:gd name="connsiteY829" fmla="*/ 200588 h 437753"/>
                <a:gd name="connsiteX830" fmla="*/ 729639 w 1196154"/>
                <a:gd name="connsiteY830" fmla="*/ 199408 h 437753"/>
                <a:gd name="connsiteX831" fmla="*/ 725510 w 1196154"/>
                <a:gd name="connsiteY831" fmla="*/ 293950 h 437753"/>
                <a:gd name="connsiteX832" fmla="*/ 725952 w 1196154"/>
                <a:gd name="connsiteY832" fmla="*/ 293655 h 437753"/>
                <a:gd name="connsiteX833" fmla="*/ 727427 w 1196154"/>
                <a:gd name="connsiteY833" fmla="*/ 294392 h 437753"/>
                <a:gd name="connsiteX834" fmla="*/ 729492 w 1196154"/>
                <a:gd name="connsiteY834" fmla="*/ 293655 h 437753"/>
                <a:gd name="connsiteX835" fmla="*/ 731261 w 1196154"/>
                <a:gd name="connsiteY835" fmla="*/ 292033 h 437753"/>
                <a:gd name="connsiteX836" fmla="*/ 731704 w 1196154"/>
                <a:gd name="connsiteY836" fmla="*/ 290410 h 437753"/>
                <a:gd name="connsiteX837" fmla="*/ 730377 w 1196154"/>
                <a:gd name="connsiteY837" fmla="*/ 289083 h 437753"/>
                <a:gd name="connsiteX838" fmla="*/ 727869 w 1196154"/>
                <a:gd name="connsiteY838" fmla="*/ 287313 h 437753"/>
                <a:gd name="connsiteX839" fmla="*/ 727132 w 1196154"/>
                <a:gd name="connsiteY839" fmla="*/ 287313 h 437753"/>
                <a:gd name="connsiteX840" fmla="*/ 725952 w 1196154"/>
                <a:gd name="connsiteY840" fmla="*/ 288050 h 437753"/>
                <a:gd name="connsiteX841" fmla="*/ 725657 w 1196154"/>
                <a:gd name="connsiteY841" fmla="*/ 286870 h 437753"/>
                <a:gd name="connsiteX842" fmla="*/ 726100 w 1196154"/>
                <a:gd name="connsiteY842" fmla="*/ 282298 h 437753"/>
                <a:gd name="connsiteX843" fmla="*/ 726837 w 1196154"/>
                <a:gd name="connsiteY843" fmla="*/ 280971 h 437753"/>
                <a:gd name="connsiteX844" fmla="*/ 726837 w 1196154"/>
                <a:gd name="connsiteY844" fmla="*/ 278906 h 437753"/>
                <a:gd name="connsiteX845" fmla="*/ 727869 w 1196154"/>
                <a:gd name="connsiteY845" fmla="*/ 276694 h 437753"/>
                <a:gd name="connsiteX846" fmla="*/ 729197 w 1196154"/>
                <a:gd name="connsiteY846" fmla="*/ 276694 h 437753"/>
                <a:gd name="connsiteX847" fmla="*/ 729639 w 1196154"/>
                <a:gd name="connsiteY847" fmla="*/ 276104 h 437753"/>
                <a:gd name="connsiteX848" fmla="*/ 730229 w 1196154"/>
                <a:gd name="connsiteY848" fmla="*/ 276546 h 437753"/>
                <a:gd name="connsiteX849" fmla="*/ 731704 w 1196154"/>
                <a:gd name="connsiteY849" fmla="*/ 278758 h 437753"/>
                <a:gd name="connsiteX850" fmla="*/ 731704 w 1196154"/>
                <a:gd name="connsiteY850" fmla="*/ 277284 h 437753"/>
                <a:gd name="connsiteX851" fmla="*/ 731261 w 1196154"/>
                <a:gd name="connsiteY851" fmla="*/ 271679 h 437753"/>
                <a:gd name="connsiteX852" fmla="*/ 728311 w 1196154"/>
                <a:gd name="connsiteY852" fmla="*/ 268581 h 437753"/>
                <a:gd name="connsiteX853" fmla="*/ 728311 w 1196154"/>
                <a:gd name="connsiteY853" fmla="*/ 267402 h 437753"/>
                <a:gd name="connsiteX854" fmla="*/ 727574 w 1196154"/>
                <a:gd name="connsiteY854" fmla="*/ 267402 h 437753"/>
                <a:gd name="connsiteX855" fmla="*/ 725215 w 1196154"/>
                <a:gd name="connsiteY855" fmla="*/ 268877 h 437753"/>
                <a:gd name="connsiteX856" fmla="*/ 722708 w 1196154"/>
                <a:gd name="connsiteY856" fmla="*/ 273449 h 437753"/>
                <a:gd name="connsiteX857" fmla="*/ 722708 w 1196154"/>
                <a:gd name="connsiteY857" fmla="*/ 279053 h 437753"/>
                <a:gd name="connsiteX858" fmla="*/ 721823 w 1196154"/>
                <a:gd name="connsiteY858" fmla="*/ 282003 h 437753"/>
                <a:gd name="connsiteX859" fmla="*/ 721380 w 1196154"/>
                <a:gd name="connsiteY859" fmla="*/ 283478 h 437753"/>
                <a:gd name="connsiteX860" fmla="*/ 721085 w 1196154"/>
                <a:gd name="connsiteY860" fmla="*/ 284806 h 437753"/>
                <a:gd name="connsiteX861" fmla="*/ 720347 w 1196154"/>
                <a:gd name="connsiteY861" fmla="*/ 288050 h 437753"/>
                <a:gd name="connsiteX862" fmla="*/ 720347 w 1196154"/>
                <a:gd name="connsiteY862" fmla="*/ 288935 h 437753"/>
                <a:gd name="connsiteX863" fmla="*/ 719462 w 1196154"/>
                <a:gd name="connsiteY863" fmla="*/ 290263 h 437753"/>
                <a:gd name="connsiteX864" fmla="*/ 717840 w 1196154"/>
                <a:gd name="connsiteY864" fmla="*/ 292033 h 437753"/>
                <a:gd name="connsiteX865" fmla="*/ 717103 w 1196154"/>
                <a:gd name="connsiteY865" fmla="*/ 293360 h 437753"/>
                <a:gd name="connsiteX866" fmla="*/ 717103 w 1196154"/>
                <a:gd name="connsiteY866" fmla="*/ 294540 h 437753"/>
                <a:gd name="connsiteX867" fmla="*/ 715627 w 1196154"/>
                <a:gd name="connsiteY867" fmla="*/ 296162 h 437753"/>
                <a:gd name="connsiteX868" fmla="*/ 715627 w 1196154"/>
                <a:gd name="connsiteY868" fmla="*/ 297637 h 437753"/>
                <a:gd name="connsiteX869" fmla="*/ 717103 w 1196154"/>
                <a:gd name="connsiteY869" fmla="*/ 300735 h 437753"/>
                <a:gd name="connsiteX870" fmla="*/ 718135 w 1196154"/>
                <a:gd name="connsiteY870" fmla="*/ 300735 h 437753"/>
                <a:gd name="connsiteX871" fmla="*/ 719462 w 1196154"/>
                <a:gd name="connsiteY871" fmla="*/ 299997 h 437753"/>
                <a:gd name="connsiteX872" fmla="*/ 721527 w 1196154"/>
                <a:gd name="connsiteY872" fmla="*/ 300882 h 437753"/>
                <a:gd name="connsiteX873" fmla="*/ 722560 w 1196154"/>
                <a:gd name="connsiteY873" fmla="*/ 299997 h 437753"/>
                <a:gd name="connsiteX874" fmla="*/ 724330 w 1196154"/>
                <a:gd name="connsiteY874" fmla="*/ 296900 h 437753"/>
                <a:gd name="connsiteX875" fmla="*/ 724330 w 1196154"/>
                <a:gd name="connsiteY875" fmla="*/ 295867 h 437753"/>
                <a:gd name="connsiteX876" fmla="*/ 724772 w 1196154"/>
                <a:gd name="connsiteY876" fmla="*/ 294835 h 437753"/>
                <a:gd name="connsiteX877" fmla="*/ 725657 w 1196154"/>
                <a:gd name="connsiteY877" fmla="*/ 294098 h 437753"/>
                <a:gd name="connsiteX878" fmla="*/ 738046 w 1196154"/>
                <a:gd name="connsiteY878" fmla="*/ 192476 h 437753"/>
                <a:gd name="connsiteX879" fmla="*/ 739669 w 1196154"/>
                <a:gd name="connsiteY879" fmla="*/ 191149 h 437753"/>
                <a:gd name="connsiteX880" fmla="*/ 740553 w 1196154"/>
                <a:gd name="connsiteY880" fmla="*/ 188346 h 437753"/>
                <a:gd name="connsiteX881" fmla="*/ 739964 w 1196154"/>
                <a:gd name="connsiteY881" fmla="*/ 187019 h 437753"/>
                <a:gd name="connsiteX882" fmla="*/ 738931 w 1196154"/>
                <a:gd name="connsiteY882" fmla="*/ 186281 h 437753"/>
                <a:gd name="connsiteX883" fmla="*/ 737457 w 1196154"/>
                <a:gd name="connsiteY883" fmla="*/ 185691 h 437753"/>
                <a:gd name="connsiteX884" fmla="*/ 734949 w 1196154"/>
                <a:gd name="connsiteY884" fmla="*/ 186134 h 437753"/>
                <a:gd name="connsiteX885" fmla="*/ 732294 w 1196154"/>
                <a:gd name="connsiteY885" fmla="*/ 189674 h 437753"/>
                <a:gd name="connsiteX886" fmla="*/ 731261 w 1196154"/>
                <a:gd name="connsiteY886" fmla="*/ 187019 h 437753"/>
                <a:gd name="connsiteX887" fmla="*/ 732146 w 1196154"/>
                <a:gd name="connsiteY887" fmla="*/ 185544 h 437753"/>
                <a:gd name="connsiteX888" fmla="*/ 731557 w 1196154"/>
                <a:gd name="connsiteY888" fmla="*/ 183922 h 437753"/>
                <a:gd name="connsiteX889" fmla="*/ 730082 w 1196154"/>
                <a:gd name="connsiteY889" fmla="*/ 183627 h 437753"/>
                <a:gd name="connsiteX890" fmla="*/ 725215 w 1196154"/>
                <a:gd name="connsiteY890" fmla="*/ 184511 h 437753"/>
                <a:gd name="connsiteX891" fmla="*/ 723593 w 1196154"/>
                <a:gd name="connsiteY891" fmla="*/ 184511 h 437753"/>
                <a:gd name="connsiteX892" fmla="*/ 721675 w 1196154"/>
                <a:gd name="connsiteY892" fmla="*/ 187019 h 437753"/>
                <a:gd name="connsiteX893" fmla="*/ 721085 w 1196154"/>
                <a:gd name="connsiteY893" fmla="*/ 190854 h 437753"/>
                <a:gd name="connsiteX894" fmla="*/ 722265 w 1196154"/>
                <a:gd name="connsiteY894" fmla="*/ 193804 h 437753"/>
                <a:gd name="connsiteX895" fmla="*/ 723150 w 1196154"/>
                <a:gd name="connsiteY895" fmla="*/ 194836 h 437753"/>
                <a:gd name="connsiteX896" fmla="*/ 725657 w 1196154"/>
                <a:gd name="connsiteY896" fmla="*/ 192919 h 437753"/>
                <a:gd name="connsiteX897" fmla="*/ 728754 w 1196154"/>
                <a:gd name="connsiteY897" fmla="*/ 188494 h 437753"/>
                <a:gd name="connsiteX898" fmla="*/ 729935 w 1196154"/>
                <a:gd name="connsiteY898" fmla="*/ 187609 h 437753"/>
                <a:gd name="connsiteX899" fmla="*/ 730819 w 1196154"/>
                <a:gd name="connsiteY899" fmla="*/ 192476 h 437753"/>
                <a:gd name="connsiteX900" fmla="*/ 729197 w 1196154"/>
                <a:gd name="connsiteY900" fmla="*/ 194098 h 437753"/>
                <a:gd name="connsiteX901" fmla="*/ 729197 w 1196154"/>
                <a:gd name="connsiteY901" fmla="*/ 194688 h 437753"/>
                <a:gd name="connsiteX902" fmla="*/ 730524 w 1196154"/>
                <a:gd name="connsiteY902" fmla="*/ 195721 h 437753"/>
                <a:gd name="connsiteX903" fmla="*/ 731704 w 1196154"/>
                <a:gd name="connsiteY903" fmla="*/ 195278 h 437753"/>
                <a:gd name="connsiteX904" fmla="*/ 732146 w 1196154"/>
                <a:gd name="connsiteY904" fmla="*/ 194688 h 437753"/>
                <a:gd name="connsiteX905" fmla="*/ 733179 w 1196154"/>
                <a:gd name="connsiteY905" fmla="*/ 191001 h 437753"/>
                <a:gd name="connsiteX906" fmla="*/ 734654 w 1196154"/>
                <a:gd name="connsiteY906" fmla="*/ 191001 h 437753"/>
                <a:gd name="connsiteX907" fmla="*/ 735686 w 1196154"/>
                <a:gd name="connsiteY907" fmla="*/ 192771 h 437753"/>
                <a:gd name="connsiteX908" fmla="*/ 737751 w 1196154"/>
                <a:gd name="connsiteY908" fmla="*/ 192771 h 437753"/>
                <a:gd name="connsiteX909" fmla="*/ 746601 w 1196154"/>
                <a:gd name="connsiteY909" fmla="*/ 203095 h 437753"/>
                <a:gd name="connsiteX910" fmla="*/ 747338 w 1196154"/>
                <a:gd name="connsiteY910" fmla="*/ 205013 h 437753"/>
                <a:gd name="connsiteX911" fmla="*/ 748961 w 1196154"/>
                <a:gd name="connsiteY911" fmla="*/ 205013 h 437753"/>
                <a:gd name="connsiteX912" fmla="*/ 748519 w 1196154"/>
                <a:gd name="connsiteY912" fmla="*/ 203980 h 437753"/>
                <a:gd name="connsiteX913" fmla="*/ 746896 w 1196154"/>
                <a:gd name="connsiteY913" fmla="*/ 201916 h 437753"/>
                <a:gd name="connsiteX914" fmla="*/ 746896 w 1196154"/>
                <a:gd name="connsiteY914" fmla="*/ 202948 h 437753"/>
                <a:gd name="connsiteX915" fmla="*/ 835538 w 1196154"/>
                <a:gd name="connsiteY915" fmla="*/ 166813 h 437753"/>
                <a:gd name="connsiteX916" fmla="*/ 837160 w 1196154"/>
                <a:gd name="connsiteY916" fmla="*/ 166075 h 437753"/>
                <a:gd name="connsiteX917" fmla="*/ 837898 w 1196154"/>
                <a:gd name="connsiteY917" fmla="*/ 163420 h 437753"/>
                <a:gd name="connsiteX918" fmla="*/ 837160 w 1196154"/>
                <a:gd name="connsiteY918" fmla="*/ 161503 h 437753"/>
                <a:gd name="connsiteX919" fmla="*/ 838193 w 1196154"/>
                <a:gd name="connsiteY919" fmla="*/ 160618 h 437753"/>
                <a:gd name="connsiteX920" fmla="*/ 835538 w 1196154"/>
                <a:gd name="connsiteY920" fmla="*/ 159880 h 437753"/>
                <a:gd name="connsiteX921" fmla="*/ 833916 w 1196154"/>
                <a:gd name="connsiteY921" fmla="*/ 160470 h 437753"/>
                <a:gd name="connsiteX922" fmla="*/ 833326 w 1196154"/>
                <a:gd name="connsiteY922" fmla="*/ 164010 h 437753"/>
                <a:gd name="connsiteX923" fmla="*/ 833768 w 1196154"/>
                <a:gd name="connsiteY923" fmla="*/ 166813 h 437753"/>
                <a:gd name="connsiteX924" fmla="*/ 835538 w 1196154"/>
                <a:gd name="connsiteY924" fmla="*/ 166813 h 437753"/>
                <a:gd name="connsiteX925" fmla="*/ 726395 w 1196154"/>
                <a:gd name="connsiteY925" fmla="*/ 373153 h 437753"/>
                <a:gd name="connsiteX926" fmla="*/ 724330 w 1196154"/>
                <a:gd name="connsiteY926" fmla="*/ 374480 h 437753"/>
                <a:gd name="connsiteX927" fmla="*/ 723593 w 1196154"/>
                <a:gd name="connsiteY927" fmla="*/ 375365 h 437753"/>
                <a:gd name="connsiteX928" fmla="*/ 723150 w 1196154"/>
                <a:gd name="connsiteY928" fmla="*/ 376840 h 437753"/>
                <a:gd name="connsiteX929" fmla="*/ 724624 w 1196154"/>
                <a:gd name="connsiteY929" fmla="*/ 377283 h 437753"/>
                <a:gd name="connsiteX930" fmla="*/ 725510 w 1196154"/>
                <a:gd name="connsiteY930" fmla="*/ 375808 h 437753"/>
                <a:gd name="connsiteX931" fmla="*/ 726837 w 1196154"/>
                <a:gd name="connsiteY931" fmla="*/ 374480 h 437753"/>
                <a:gd name="connsiteX932" fmla="*/ 730082 w 1196154"/>
                <a:gd name="connsiteY932" fmla="*/ 374038 h 437753"/>
                <a:gd name="connsiteX933" fmla="*/ 729639 w 1196154"/>
                <a:gd name="connsiteY933" fmla="*/ 373595 h 437753"/>
                <a:gd name="connsiteX934" fmla="*/ 728311 w 1196154"/>
                <a:gd name="connsiteY934" fmla="*/ 373153 h 437753"/>
                <a:gd name="connsiteX935" fmla="*/ 726247 w 1196154"/>
                <a:gd name="connsiteY935" fmla="*/ 373448 h 437753"/>
                <a:gd name="connsiteX936" fmla="*/ 734359 w 1196154"/>
                <a:gd name="connsiteY936" fmla="*/ 370645 h 437753"/>
                <a:gd name="connsiteX937" fmla="*/ 734801 w 1196154"/>
                <a:gd name="connsiteY937" fmla="*/ 368433 h 437753"/>
                <a:gd name="connsiteX938" fmla="*/ 731704 w 1196154"/>
                <a:gd name="connsiteY938" fmla="*/ 367548 h 437753"/>
                <a:gd name="connsiteX939" fmla="*/ 729492 w 1196154"/>
                <a:gd name="connsiteY939" fmla="*/ 367991 h 437753"/>
                <a:gd name="connsiteX940" fmla="*/ 728902 w 1196154"/>
                <a:gd name="connsiteY940" fmla="*/ 368581 h 437753"/>
                <a:gd name="connsiteX941" fmla="*/ 726985 w 1196154"/>
                <a:gd name="connsiteY941" fmla="*/ 370203 h 437753"/>
                <a:gd name="connsiteX942" fmla="*/ 726985 w 1196154"/>
                <a:gd name="connsiteY942" fmla="*/ 371678 h 437753"/>
                <a:gd name="connsiteX943" fmla="*/ 733916 w 1196154"/>
                <a:gd name="connsiteY943" fmla="*/ 371678 h 437753"/>
                <a:gd name="connsiteX944" fmla="*/ 734507 w 1196154"/>
                <a:gd name="connsiteY944" fmla="*/ 370645 h 437753"/>
                <a:gd name="connsiteX945" fmla="*/ 824771 w 1196154"/>
                <a:gd name="connsiteY945" fmla="*/ 53539 h 437753"/>
                <a:gd name="connsiteX946" fmla="*/ 824771 w 1196154"/>
                <a:gd name="connsiteY946" fmla="*/ 54277 h 437753"/>
                <a:gd name="connsiteX947" fmla="*/ 825361 w 1196154"/>
                <a:gd name="connsiteY947" fmla="*/ 55014 h 437753"/>
                <a:gd name="connsiteX948" fmla="*/ 826246 w 1196154"/>
                <a:gd name="connsiteY948" fmla="*/ 55752 h 437753"/>
                <a:gd name="connsiteX949" fmla="*/ 826689 w 1196154"/>
                <a:gd name="connsiteY949" fmla="*/ 55457 h 437753"/>
                <a:gd name="connsiteX950" fmla="*/ 826689 w 1196154"/>
                <a:gd name="connsiteY950" fmla="*/ 54277 h 437753"/>
                <a:gd name="connsiteX951" fmla="*/ 825509 w 1196154"/>
                <a:gd name="connsiteY951" fmla="*/ 53097 h 437753"/>
                <a:gd name="connsiteX952" fmla="*/ 824771 w 1196154"/>
                <a:gd name="connsiteY952" fmla="*/ 53539 h 437753"/>
                <a:gd name="connsiteX953" fmla="*/ 822854 w 1196154"/>
                <a:gd name="connsiteY953" fmla="*/ 47640 h 437753"/>
                <a:gd name="connsiteX954" fmla="*/ 822854 w 1196154"/>
                <a:gd name="connsiteY954" fmla="*/ 48967 h 437753"/>
                <a:gd name="connsiteX955" fmla="*/ 824771 w 1196154"/>
                <a:gd name="connsiteY955" fmla="*/ 48967 h 437753"/>
                <a:gd name="connsiteX956" fmla="*/ 825804 w 1196154"/>
                <a:gd name="connsiteY956" fmla="*/ 48672 h 437753"/>
                <a:gd name="connsiteX957" fmla="*/ 826689 w 1196154"/>
                <a:gd name="connsiteY957" fmla="*/ 44837 h 437753"/>
                <a:gd name="connsiteX958" fmla="*/ 828606 w 1196154"/>
                <a:gd name="connsiteY958" fmla="*/ 41887 h 437753"/>
                <a:gd name="connsiteX959" fmla="*/ 827721 w 1196154"/>
                <a:gd name="connsiteY959" fmla="*/ 39823 h 437753"/>
                <a:gd name="connsiteX960" fmla="*/ 827131 w 1196154"/>
                <a:gd name="connsiteY960" fmla="*/ 37020 h 437753"/>
                <a:gd name="connsiteX961" fmla="*/ 825804 w 1196154"/>
                <a:gd name="connsiteY961" fmla="*/ 35545 h 437753"/>
                <a:gd name="connsiteX962" fmla="*/ 824328 w 1196154"/>
                <a:gd name="connsiteY962" fmla="*/ 35250 h 437753"/>
                <a:gd name="connsiteX963" fmla="*/ 823296 w 1196154"/>
                <a:gd name="connsiteY963" fmla="*/ 38643 h 437753"/>
                <a:gd name="connsiteX964" fmla="*/ 823296 w 1196154"/>
                <a:gd name="connsiteY964" fmla="*/ 40560 h 437753"/>
                <a:gd name="connsiteX965" fmla="*/ 824476 w 1196154"/>
                <a:gd name="connsiteY965" fmla="*/ 42183 h 437753"/>
                <a:gd name="connsiteX966" fmla="*/ 825656 w 1196154"/>
                <a:gd name="connsiteY966" fmla="*/ 42772 h 437753"/>
                <a:gd name="connsiteX967" fmla="*/ 824476 w 1196154"/>
                <a:gd name="connsiteY967" fmla="*/ 45280 h 437753"/>
                <a:gd name="connsiteX968" fmla="*/ 822706 w 1196154"/>
                <a:gd name="connsiteY968" fmla="*/ 47640 h 437753"/>
                <a:gd name="connsiteX969" fmla="*/ 823296 w 1196154"/>
                <a:gd name="connsiteY969" fmla="*/ 53834 h 437753"/>
                <a:gd name="connsiteX970" fmla="*/ 823296 w 1196154"/>
                <a:gd name="connsiteY970" fmla="*/ 52802 h 437753"/>
                <a:gd name="connsiteX971" fmla="*/ 823739 w 1196154"/>
                <a:gd name="connsiteY971" fmla="*/ 51622 h 437753"/>
                <a:gd name="connsiteX972" fmla="*/ 822264 w 1196154"/>
                <a:gd name="connsiteY972" fmla="*/ 49409 h 437753"/>
                <a:gd name="connsiteX973" fmla="*/ 820936 w 1196154"/>
                <a:gd name="connsiteY973" fmla="*/ 48377 h 437753"/>
                <a:gd name="connsiteX974" fmla="*/ 821526 w 1196154"/>
                <a:gd name="connsiteY974" fmla="*/ 51327 h 437753"/>
                <a:gd name="connsiteX975" fmla="*/ 823149 w 1196154"/>
                <a:gd name="connsiteY975" fmla="*/ 53834 h 437753"/>
                <a:gd name="connsiteX976" fmla="*/ 750288 w 1196154"/>
                <a:gd name="connsiteY976" fmla="*/ 373153 h 437753"/>
                <a:gd name="connsiteX977" fmla="*/ 752648 w 1196154"/>
                <a:gd name="connsiteY977" fmla="*/ 373153 h 437753"/>
                <a:gd name="connsiteX978" fmla="*/ 753976 w 1196154"/>
                <a:gd name="connsiteY978" fmla="*/ 375808 h 437753"/>
                <a:gd name="connsiteX979" fmla="*/ 756040 w 1196154"/>
                <a:gd name="connsiteY979" fmla="*/ 375218 h 437753"/>
                <a:gd name="connsiteX980" fmla="*/ 757072 w 1196154"/>
                <a:gd name="connsiteY980" fmla="*/ 374333 h 437753"/>
                <a:gd name="connsiteX981" fmla="*/ 758105 w 1196154"/>
                <a:gd name="connsiteY981" fmla="*/ 371531 h 437753"/>
                <a:gd name="connsiteX982" fmla="*/ 759727 w 1196154"/>
                <a:gd name="connsiteY982" fmla="*/ 369908 h 437753"/>
                <a:gd name="connsiteX983" fmla="*/ 760170 w 1196154"/>
                <a:gd name="connsiteY983" fmla="*/ 367253 h 437753"/>
                <a:gd name="connsiteX984" fmla="*/ 759727 w 1196154"/>
                <a:gd name="connsiteY984" fmla="*/ 366663 h 437753"/>
                <a:gd name="connsiteX985" fmla="*/ 758548 w 1196154"/>
                <a:gd name="connsiteY985" fmla="*/ 366663 h 437753"/>
                <a:gd name="connsiteX986" fmla="*/ 755155 w 1196154"/>
                <a:gd name="connsiteY986" fmla="*/ 370793 h 437753"/>
                <a:gd name="connsiteX987" fmla="*/ 754713 w 1196154"/>
                <a:gd name="connsiteY987" fmla="*/ 370793 h 437753"/>
                <a:gd name="connsiteX988" fmla="*/ 753976 w 1196154"/>
                <a:gd name="connsiteY988" fmla="*/ 369613 h 437753"/>
                <a:gd name="connsiteX989" fmla="*/ 752500 w 1196154"/>
                <a:gd name="connsiteY989" fmla="*/ 369613 h 437753"/>
                <a:gd name="connsiteX990" fmla="*/ 751468 w 1196154"/>
                <a:gd name="connsiteY990" fmla="*/ 370498 h 437753"/>
                <a:gd name="connsiteX991" fmla="*/ 750288 w 1196154"/>
                <a:gd name="connsiteY991" fmla="*/ 373005 h 437753"/>
                <a:gd name="connsiteX992" fmla="*/ 753533 w 1196154"/>
                <a:gd name="connsiteY992" fmla="*/ 308552 h 437753"/>
                <a:gd name="connsiteX993" fmla="*/ 752796 w 1196154"/>
                <a:gd name="connsiteY993" fmla="*/ 306634 h 437753"/>
                <a:gd name="connsiteX994" fmla="*/ 751615 w 1196154"/>
                <a:gd name="connsiteY994" fmla="*/ 306044 h 437753"/>
                <a:gd name="connsiteX995" fmla="*/ 751615 w 1196154"/>
                <a:gd name="connsiteY995" fmla="*/ 307519 h 437753"/>
                <a:gd name="connsiteX996" fmla="*/ 752353 w 1196154"/>
                <a:gd name="connsiteY996" fmla="*/ 308257 h 437753"/>
                <a:gd name="connsiteX997" fmla="*/ 753238 w 1196154"/>
                <a:gd name="connsiteY997" fmla="*/ 309732 h 437753"/>
                <a:gd name="connsiteX998" fmla="*/ 753533 w 1196154"/>
                <a:gd name="connsiteY998" fmla="*/ 308552 h 437753"/>
                <a:gd name="connsiteX999" fmla="*/ 791438 w 1196154"/>
                <a:gd name="connsiteY999" fmla="*/ 60029 h 437753"/>
                <a:gd name="connsiteX1000" fmla="*/ 791881 w 1196154"/>
                <a:gd name="connsiteY1000" fmla="*/ 61209 h 437753"/>
                <a:gd name="connsiteX1001" fmla="*/ 791881 w 1196154"/>
                <a:gd name="connsiteY1001" fmla="*/ 63569 h 437753"/>
                <a:gd name="connsiteX1002" fmla="*/ 794830 w 1196154"/>
                <a:gd name="connsiteY1002" fmla="*/ 65043 h 437753"/>
                <a:gd name="connsiteX1003" fmla="*/ 795421 w 1196154"/>
                <a:gd name="connsiteY1003" fmla="*/ 64306 h 437753"/>
                <a:gd name="connsiteX1004" fmla="*/ 794978 w 1196154"/>
                <a:gd name="connsiteY1004" fmla="*/ 63274 h 437753"/>
                <a:gd name="connsiteX1005" fmla="*/ 793503 w 1196154"/>
                <a:gd name="connsiteY1005" fmla="*/ 60766 h 437753"/>
                <a:gd name="connsiteX1006" fmla="*/ 792471 w 1196154"/>
                <a:gd name="connsiteY1006" fmla="*/ 58112 h 437753"/>
                <a:gd name="connsiteX1007" fmla="*/ 790553 w 1196154"/>
                <a:gd name="connsiteY1007" fmla="*/ 56489 h 437753"/>
                <a:gd name="connsiteX1008" fmla="*/ 790258 w 1196154"/>
                <a:gd name="connsiteY1008" fmla="*/ 57817 h 437753"/>
                <a:gd name="connsiteX1009" fmla="*/ 790553 w 1196154"/>
                <a:gd name="connsiteY1009" fmla="*/ 58997 h 437753"/>
                <a:gd name="connsiteX1010" fmla="*/ 791438 w 1196154"/>
                <a:gd name="connsiteY1010" fmla="*/ 60176 h 437753"/>
                <a:gd name="connsiteX1011" fmla="*/ 619168 w 1196154"/>
                <a:gd name="connsiteY1011" fmla="*/ 221679 h 437753"/>
                <a:gd name="connsiteX1012" fmla="*/ 617693 w 1196154"/>
                <a:gd name="connsiteY1012" fmla="*/ 222122 h 437753"/>
                <a:gd name="connsiteX1013" fmla="*/ 616514 w 1196154"/>
                <a:gd name="connsiteY1013" fmla="*/ 223007 h 437753"/>
                <a:gd name="connsiteX1014" fmla="*/ 615776 w 1196154"/>
                <a:gd name="connsiteY1014" fmla="*/ 224039 h 437753"/>
                <a:gd name="connsiteX1015" fmla="*/ 615776 w 1196154"/>
                <a:gd name="connsiteY1015" fmla="*/ 225219 h 437753"/>
                <a:gd name="connsiteX1016" fmla="*/ 616956 w 1196154"/>
                <a:gd name="connsiteY1016" fmla="*/ 227432 h 437753"/>
                <a:gd name="connsiteX1017" fmla="*/ 617693 w 1196154"/>
                <a:gd name="connsiteY1017" fmla="*/ 229496 h 437753"/>
                <a:gd name="connsiteX1018" fmla="*/ 616809 w 1196154"/>
                <a:gd name="connsiteY1018" fmla="*/ 232446 h 437753"/>
                <a:gd name="connsiteX1019" fmla="*/ 616514 w 1196154"/>
                <a:gd name="connsiteY1019" fmla="*/ 235396 h 437753"/>
                <a:gd name="connsiteX1020" fmla="*/ 617103 w 1196154"/>
                <a:gd name="connsiteY1020" fmla="*/ 238641 h 437753"/>
                <a:gd name="connsiteX1021" fmla="*/ 617988 w 1196154"/>
                <a:gd name="connsiteY1021" fmla="*/ 241738 h 437753"/>
                <a:gd name="connsiteX1022" fmla="*/ 619463 w 1196154"/>
                <a:gd name="connsiteY1022" fmla="*/ 243950 h 437753"/>
                <a:gd name="connsiteX1023" fmla="*/ 621381 w 1196154"/>
                <a:gd name="connsiteY1023" fmla="*/ 245425 h 437753"/>
                <a:gd name="connsiteX1024" fmla="*/ 627723 w 1196154"/>
                <a:gd name="connsiteY1024" fmla="*/ 243803 h 437753"/>
                <a:gd name="connsiteX1025" fmla="*/ 630968 w 1196154"/>
                <a:gd name="connsiteY1025" fmla="*/ 243361 h 437753"/>
                <a:gd name="connsiteX1026" fmla="*/ 632443 w 1196154"/>
                <a:gd name="connsiteY1026" fmla="*/ 243803 h 437753"/>
                <a:gd name="connsiteX1027" fmla="*/ 633622 w 1196154"/>
                <a:gd name="connsiteY1027" fmla="*/ 244835 h 437753"/>
                <a:gd name="connsiteX1028" fmla="*/ 634360 w 1196154"/>
                <a:gd name="connsiteY1028" fmla="*/ 245868 h 437753"/>
                <a:gd name="connsiteX1029" fmla="*/ 634360 w 1196154"/>
                <a:gd name="connsiteY1029" fmla="*/ 247195 h 437753"/>
                <a:gd name="connsiteX1030" fmla="*/ 633918 w 1196154"/>
                <a:gd name="connsiteY1030" fmla="*/ 248670 h 437753"/>
                <a:gd name="connsiteX1031" fmla="*/ 633918 w 1196154"/>
                <a:gd name="connsiteY1031" fmla="*/ 250293 h 437753"/>
                <a:gd name="connsiteX1032" fmla="*/ 634360 w 1196154"/>
                <a:gd name="connsiteY1032" fmla="*/ 251325 h 437753"/>
                <a:gd name="connsiteX1033" fmla="*/ 637457 w 1196154"/>
                <a:gd name="connsiteY1033" fmla="*/ 257372 h 437753"/>
                <a:gd name="connsiteX1034" fmla="*/ 637752 w 1196154"/>
                <a:gd name="connsiteY1034" fmla="*/ 258257 h 437753"/>
                <a:gd name="connsiteX1035" fmla="*/ 637457 w 1196154"/>
                <a:gd name="connsiteY1035" fmla="*/ 268434 h 437753"/>
                <a:gd name="connsiteX1036" fmla="*/ 637015 w 1196154"/>
                <a:gd name="connsiteY1036" fmla="*/ 271089 h 437753"/>
                <a:gd name="connsiteX1037" fmla="*/ 635687 w 1196154"/>
                <a:gd name="connsiteY1037" fmla="*/ 273891 h 437753"/>
                <a:gd name="connsiteX1038" fmla="*/ 634950 w 1196154"/>
                <a:gd name="connsiteY1038" fmla="*/ 276841 h 437753"/>
                <a:gd name="connsiteX1039" fmla="*/ 634950 w 1196154"/>
                <a:gd name="connsiteY1039" fmla="*/ 280381 h 437753"/>
                <a:gd name="connsiteX1040" fmla="*/ 632737 w 1196154"/>
                <a:gd name="connsiteY1040" fmla="*/ 285691 h 437753"/>
                <a:gd name="connsiteX1041" fmla="*/ 631558 w 1196154"/>
                <a:gd name="connsiteY1041" fmla="*/ 288788 h 437753"/>
                <a:gd name="connsiteX1042" fmla="*/ 630820 w 1196154"/>
                <a:gd name="connsiteY1042" fmla="*/ 291738 h 437753"/>
                <a:gd name="connsiteX1043" fmla="*/ 631263 w 1196154"/>
                <a:gd name="connsiteY1043" fmla="*/ 294687 h 437753"/>
                <a:gd name="connsiteX1044" fmla="*/ 633475 w 1196154"/>
                <a:gd name="connsiteY1044" fmla="*/ 297195 h 437753"/>
                <a:gd name="connsiteX1045" fmla="*/ 635982 w 1196154"/>
                <a:gd name="connsiteY1045" fmla="*/ 299555 h 437753"/>
                <a:gd name="connsiteX1046" fmla="*/ 640112 w 1196154"/>
                <a:gd name="connsiteY1046" fmla="*/ 301767 h 437753"/>
                <a:gd name="connsiteX1047" fmla="*/ 641292 w 1196154"/>
                <a:gd name="connsiteY1047" fmla="*/ 301767 h 437753"/>
                <a:gd name="connsiteX1048" fmla="*/ 642767 w 1196154"/>
                <a:gd name="connsiteY1048" fmla="*/ 300882 h 437753"/>
                <a:gd name="connsiteX1049" fmla="*/ 645127 w 1196154"/>
                <a:gd name="connsiteY1049" fmla="*/ 299112 h 437753"/>
                <a:gd name="connsiteX1050" fmla="*/ 646307 w 1196154"/>
                <a:gd name="connsiteY1050" fmla="*/ 298670 h 437753"/>
                <a:gd name="connsiteX1051" fmla="*/ 649552 w 1196154"/>
                <a:gd name="connsiteY1051" fmla="*/ 298670 h 437753"/>
                <a:gd name="connsiteX1052" fmla="*/ 652796 w 1196154"/>
                <a:gd name="connsiteY1052" fmla="*/ 298227 h 437753"/>
                <a:gd name="connsiteX1053" fmla="*/ 654271 w 1196154"/>
                <a:gd name="connsiteY1053" fmla="*/ 297785 h 437753"/>
                <a:gd name="connsiteX1054" fmla="*/ 655746 w 1196154"/>
                <a:gd name="connsiteY1054" fmla="*/ 297785 h 437753"/>
                <a:gd name="connsiteX1055" fmla="*/ 658844 w 1196154"/>
                <a:gd name="connsiteY1055" fmla="*/ 298965 h 437753"/>
                <a:gd name="connsiteX1056" fmla="*/ 658548 w 1196154"/>
                <a:gd name="connsiteY1056" fmla="*/ 296310 h 437753"/>
                <a:gd name="connsiteX1057" fmla="*/ 657811 w 1196154"/>
                <a:gd name="connsiteY1057" fmla="*/ 293803 h 437753"/>
                <a:gd name="connsiteX1058" fmla="*/ 654861 w 1196154"/>
                <a:gd name="connsiteY1058" fmla="*/ 287460 h 437753"/>
                <a:gd name="connsiteX1059" fmla="*/ 654861 w 1196154"/>
                <a:gd name="connsiteY1059" fmla="*/ 286133 h 437753"/>
                <a:gd name="connsiteX1060" fmla="*/ 655599 w 1196154"/>
                <a:gd name="connsiteY1060" fmla="*/ 282741 h 437753"/>
                <a:gd name="connsiteX1061" fmla="*/ 658106 w 1196154"/>
                <a:gd name="connsiteY1061" fmla="*/ 276546 h 437753"/>
                <a:gd name="connsiteX1062" fmla="*/ 658548 w 1196154"/>
                <a:gd name="connsiteY1062" fmla="*/ 273744 h 437753"/>
                <a:gd name="connsiteX1063" fmla="*/ 657663 w 1196154"/>
                <a:gd name="connsiteY1063" fmla="*/ 268434 h 437753"/>
                <a:gd name="connsiteX1064" fmla="*/ 657074 w 1196154"/>
                <a:gd name="connsiteY1064" fmla="*/ 259880 h 437753"/>
                <a:gd name="connsiteX1065" fmla="*/ 657663 w 1196154"/>
                <a:gd name="connsiteY1065" fmla="*/ 253832 h 437753"/>
                <a:gd name="connsiteX1066" fmla="*/ 658991 w 1196154"/>
                <a:gd name="connsiteY1066" fmla="*/ 251178 h 437753"/>
                <a:gd name="connsiteX1067" fmla="*/ 658991 w 1196154"/>
                <a:gd name="connsiteY1067" fmla="*/ 250145 h 437753"/>
                <a:gd name="connsiteX1068" fmla="*/ 657811 w 1196154"/>
                <a:gd name="connsiteY1068" fmla="*/ 240853 h 437753"/>
                <a:gd name="connsiteX1069" fmla="*/ 656926 w 1196154"/>
                <a:gd name="connsiteY1069" fmla="*/ 238198 h 437753"/>
                <a:gd name="connsiteX1070" fmla="*/ 655304 w 1196154"/>
                <a:gd name="connsiteY1070" fmla="*/ 235838 h 437753"/>
                <a:gd name="connsiteX1071" fmla="*/ 654124 w 1196154"/>
                <a:gd name="connsiteY1071" fmla="*/ 233184 h 437753"/>
                <a:gd name="connsiteX1072" fmla="*/ 654124 w 1196154"/>
                <a:gd name="connsiteY1072" fmla="*/ 230529 h 437753"/>
                <a:gd name="connsiteX1073" fmla="*/ 656336 w 1196154"/>
                <a:gd name="connsiteY1073" fmla="*/ 228464 h 437753"/>
                <a:gd name="connsiteX1074" fmla="*/ 661646 w 1196154"/>
                <a:gd name="connsiteY1074" fmla="*/ 224924 h 437753"/>
                <a:gd name="connsiteX1075" fmla="*/ 664448 w 1196154"/>
                <a:gd name="connsiteY1075" fmla="*/ 223302 h 437753"/>
                <a:gd name="connsiteX1076" fmla="*/ 667398 w 1196154"/>
                <a:gd name="connsiteY1076" fmla="*/ 222564 h 437753"/>
                <a:gd name="connsiteX1077" fmla="*/ 670348 w 1196154"/>
                <a:gd name="connsiteY1077" fmla="*/ 222564 h 437753"/>
                <a:gd name="connsiteX1078" fmla="*/ 673298 w 1196154"/>
                <a:gd name="connsiteY1078" fmla="*/ 223302 h 437753"/>
                <a:gd name="connsiteX1079" fmla="*/ 674920 w 1196154"/>
                <a:gd name="connsiteY1079" fmla="*/ 225367 h 437753"/>
                <a:gd name="connsiteX1080" fmla="*/ 675363 w 1196154"/>
                <a:gd name="connsiteY1080" fmla="*/ 228759 h 437753"/>
                <a:gd name="connsiteX1081" fmla="*/ 675363 w 1196154"/>
                <a:gd name="connsiteY1081" fmla="*/ 232151 h 437753"/>
                <a:gd name="connsiteX1082" fmla="*/ 675067 w 1196154"/>
                <a:gd name="connsiteY1082" fmla="*/ 236281 h 437753"/>
                <a:gd name="connsiteX1083" fmla="*/ 674625 w 1196154"/>
                <a:gd name="connsiteY1083" fmla="*/ 237313 h 437753"/>
                <a:gd name="connsiteX1084" fmla="*/ 671232 w 1196154"/>
                <a:gd name="connsiteY1084" fmla="*/ 242476 h 437753"/>
                <a:gd name="connsiteX1085" fmla="*/ 670790 w 1196154"/>
                <a:gd name="connsiteY1085" fmla="*/ 243950 h 437753"/>
                <a:gd name="connsiteX1086" fmla="*/ 670790 w 1196154"/>
                <a:gd name="connsiteY1086" fmla="*/ 245573 h 437753"/>
                <a:gd name="connsiteX1087" fmla="*/ 671380 w 1196154"/>
                <a:gd name="connsiteY1087" fmla="*/ 246458 h 437753"/>
                <a:gd name="connsiteX1088" fmla="*/ 681852 w 1196154"/>
                <a:gd name="connsiteY1088" fmla="*/ 255897 h 437753"/>
                <a:gd name="connsiteX1089" fmla="*/ 684507 w 1196154"/>
                <a:gd name="connsiteY1089" fmla="*/ 257520 h 437753"/>
                <a:gd name="connsiteX1090" fmla="*/ 687751 w 1196154"/>
                <a:gd name="connsiteY1090" fmla="*/ 258257 h 437753"/>
                <a:gd name="connsiteX1091" fmla="*/ 689816 w 1196154"/>
                <a:gd name="connsiteY1091" fmla="*/ 260322 h 437753"/>
                <a:gd name="connsiteX1092" fmla="*/ 689816 w 1196154"/>
                <a:gd name="connsiteY1092" fmla="*/ 261944 h 437753"/>
                <a:gd name="connsiteX1093" fmla="*/ 688932 w 1196154"/>
                <a:gd name="connsiteY1093" fmla="*/ 263419 h 437753"/>
                <a:gd name="connsiteX1094" fmla="*/ 688194 w 1196154"/>
                <a:gd name="connsiteY1094" fmla="*/ 264304 h 437753"/>
                <a:gd name="connsiteX1095" fmla="*/ 687751 w 1196154"/>
                <a:gd name="connsiteY1095" fmla="*/ 265337 h 437753"/>
                <a:gd name="connsiteX1096" fmla="*/ 686277 w 1196154"/>
                <a:gd name="connsiteY1096" fmla="*/ 273154 h 437753"/>
                <a:gd name="connsiteX1097" fmla="*/ 687014 w 1196154"/>
                <a:gd name="connsiteY1097" fmla="*/ 275809 h 437753"/>
                <a:gd name="connsiteX1098" fmla="*/ 688932 w 1196154"/>
                <a:gd name="connsiteY1098" fmla="*/ 277873 h 437753"/>
                <a:gd name="connsiteX1099" fmla="*/ 690407 w 1196154"/>
                <a:gd name="connsiteY1099" fmla="*/ 278611 h 437753"/>
                <a:gd name="connsiteX1100" fmla="*/ 693062 w 1196154"/>
                <a:gd name="connsiteY1100" fmla="*/ 279348 h 437753"/>
                <a:gd name="connsiteX1101" fmla="*/ 697486 w 1196154"/>
                <a:gd name="connsiteY1101" fmla="*/ 280233 h 437753"/>
                <a:gd name="connsiteX1102" fmla="*/ 700584 w 1196154"/>
                <a:gd name="connsiteY1102" fmla="*/ 279791 h 437753"/>
                <a:gd name="connsiteX1103" fmla="*/ 701469 w 1196154"/>
                <a:gd name="connsiteY1103" fmla="*/ 278758 h 437753"/>
                <a:gd name="connsiteX1104" fmla="*/ 700878 w 1196154"/>
                <a:gd name="connsiteY1104" fmla="*/ 275661 h 437753"/>
                <a:gd name="connsiteX1105" fmla="*/ 700878 w 1196154"/>
                <a:gd name="connsiteY1105" fmla="*/ 274186 h 437753"/>
                <a:gd name="connsiteX1106" fmla="*/ 702500 w 1196154"/>
                <a:gd name="connsiteY1106" fmla="*/ 272121 h 437753"/>
                <a:gd name="connsiteX1107" fmla="*/ 704861 w 1196154"/>
                <a:gd name="connsiteY1107" fmla="*/ 270941 h 437753"/>
                <a:gd name="connsiteX1108" fmla="*/ 711793 w 1196154"/>
                <a:gd name="connsiteY1108" fmla="*/ 269024 h 437753"/>
                <a:gd name="connsiteX1109" fmla="*/ 717103 w 1196154"/>
                <a:gd name="connsiteY1109" fmla="*/ 269024 h 437753"/>
                <a:gd name="connsiteX1110" fmla="*/ 718430 w 1196154"/>
                <a:gd name="connsiteY1110" fmla="*/ 268729 h 437753"/>
                <a:gd name="connsiteX1111" fmla="*/ 718430 w 1196154"/>
                <a:gd name="connsiteY1111" fmla="*/ 266959 h 437753"/>
                <a:gd name="connsiteX1112" fmla="*/ 720937 w 1196154"/>
                <a:gd name="connsiteY1112" fmla="*/ 268287 h 437753"/>
                <a:gd name="connsiteX1113" fmla="*/ 722412 w 1196154"/>
                <a:gd name="connsiteY1113" fmla="*/ 268287 h 437753"/>
                <a:gd name="connsiteX1114" fmla="*/ 723002 w 1196154"/>
                <a:gd name="connsiteY1114" fmla="*/ 267254 h 437753"/>
                <a:gd name="connsiteX1115" fmla="*/ 723002 w 1196154"/>
                <a:gd name="connsiteY1115" fmla="*/ 262534 h 437753"/>
                <a:gd name="connsiteX1116" fmla="*/ 722412 w 1196154"/>
                <a:gd name="connsiteY1116" fmla="*/ 261059 h 437753"/>
                <a:gd name="connsiteX1117" fmla="*/ 721675 w 1196154"/>
                <a:gd name="connsiteY1117" fmla="*/ 259880 h 437753"/>
                <a:gd name="connsiteX1118" fmla="*/ 720347 w 1196154"/>
                <a:gd name="connsiteY1118" fmla="*/ 259584 h 437753"/>
                <a:gd name="connsiteX1119" fmla="*/ 719905 w 1196154"/>
                <a:gd name="connsiteY1119" fmla="*/ 260322 h 437753"/>
                <a:gd name="connsiteX1120" fmla="*/ 719167 w 1196154"/>
                <a:gd name="connsiteY1120" fmla="*/ 260764 h 437753"/>
                <a:gd name="connsiteX1121" fmla="*/ 717545 w 1196154"/>
                <a:gd name="connsiteY1121" fmla="*/ 260322 h 437753"/>
                <a:gd name="connsiteX1122" fmla="*/ 716512 w 1196154"/>
                <a:gd name="connsiteY1122" fmla="*/ 258700 h 437753"/>
                <a:gd name="connsiteX1123" fmla="*/ 715333 w 1196154"/>
                <a:gd name="connsiteY1123" fmla="*/ 257815 h 437753"/>
                <a:gd name="connsiteX1124" fmla="*/ 715333 w 1196154"/>
                <a:gd name="connsiteY1124" fmla="*/ 256192 h 437753"/>
                <a:gd name="connsiteX1125" fmla="*/ 714595 w 1196154"/>
                <a:gd name="connsiteY1125" fmla="*/ 255160 h 437753"/>
                <a:gd name="connsiteX1126" fmla="*/ 713268 w 1196154"/>
                <a:gd name="connsiteY1126" fmla="*/ 254422 h 437753"/>
                <a:gd name="connsiteX1127" fmla="*/ 710761 w 1196154"/>
                <a:gd name="connsiteY1127" fmla="*/ 251473 h 437753"/>
                <a:gd name="connsiteX1128" fmla="*/ 709433 w 1196154"/>
                <a:gd name="connsiteY1128" fmla="*/ 250735 h 437753"/>
                <a:gd name="connsiteX1129" fmla="*/ 707959 w 1196154"/>
                <a:gd name="connsiteY1129" fmla="*/ 250293 h 437753"/>
                <a:gd name="connsiteX1130" fmla="*/ 706926 w 1196154"/>
                <a:gd name="connsiteY1130" fmla="*/ 249408 h 437753"/>
                <a:gd name="connsiteX1131" fmla="*/ 706041 w 1196154"/>
                <a:gd name="connsiteY1131" fmla="*/ 248375 h 437753"/>
                <a:gd name="connsiteX1132" fmla="*/ 706041 w 1196154"/>
                <a:gd name="connsiteY1132" fmla="*/ 247195 h 437753"/>
                <a:gd name="connsiteX1133" fmla="*/ 706335 w 1196154"/>
                <a:gd name="connsiteY1133" fmla="*/ 245868 h 437753"/>
                <a:gd name="connsiteX1134" fmla="*/ 707663 w 1196154"/>
                <a:gd name="connsiteY1134" fmla="*/ 242181 h 437753"/>
                <a:gd name="connsiteX1135" fmla="*/ 707663 w 1196154"/>
                <a:gd name="connsiteY1135" fmla="*/ 239378 h 437753"/>
                <a:gd name="connsiteX1136" fmla="*/ 709875 w 1196154"/>
                <a:gd name="connsiteY1136" fmla="*/ 237461 h 437753"/>
                <a:gd name="connsiteX1137" fmla="*/ 709433 w 1196154"/>
                <a:gd name="connsiteY1137" fmla="*/ 235986 h 437753"/>
                <a:gd name="connsiteX1138" fmla="*/ 707516 w 1196154"/>
                <a:gd name="connsiteY1138" fmla="*/ 233626 h 437753"/>
                <a:gd name="connsiteX1139" fmla="*/ 707074 w 1196154"/>
                <a:gd name="connsiteY1139" fmla="*/ 232446 h 437753"/>
                <a:gd name="connsiteX1140" fmla="*/ 707368 w 1196154"/>
                <a:gd name="connsiteY1140" fmla="*/ 231119 h 437753"/>
                <a:gd name="connsiteX1141" fmla="*/ 707074 w 1196154"/>
                <a:gd name="connsiteY1141" fmla="*/ 229939 h 437753"/>
                <a:gd name="connsiteX1142" fmla="*/ 701616 w 1196154"/>
                <a:gd name="connsiteY1142" fmla="*/ 225809 h 437753"/>
                <a:gd name="connsiteX1143" fmla="*/ 699846 w 1196154"/>
                <a:gd name="connsiteY1143" fmla="*/ 223449 h 437753"/>
                <a:gd name="connsiteX1144" fmla="*/ 698813 w 1196154"/>
                <a:gd name="connsiteY1144" fmla="*/ 220499 h 437753"/>
                <a:gd name="connsiteX1145" fmla="*/ 695569 w 1196154"/>
                <a:gd name="connsiteY1145" fmla="*/ 215042 h 437753"/>
                <a:gd name="connsiteX1146" fmla="*/ 693504 w 1196154"/>
                <a:gd name="connsiteY1146" fmla="*/ 212682 h 437753"/>
                <a:gd name="connsiteX1147" fmla="*/ 692324 w 1196154"/>
                <a:gd name="connsiteY1147" fmla="*/ 211797 h 437753"/>
                <a:gd name="connsiteX1148" fmla="*/ 689669 w 1196154"/>
                <a:gd name="connsiteY1148" fmla="*/ 210913 h 437753"/>
                <a:gd name="connsiteX1149" fmla="*/ 688490 w 1196154"/>
                <a:gd name="connsiteY1149" fmla="*/ 210322 h 437753"/>
                <a:gd name="connsiteX1150" fmla="*/ 686572 w 1196154"/>
                <a:gd name="connsiteY1150" fmla="*/ 207520 h 437753"/>
                <a:gd name="connsiteX1151" fmla="*/ 684064 w 1196154"/>
                <a:gd name="connsiteY1151" fmla="*/ 205603 h 437753"/>
                <a:gd name="connsiteX1152" fmla="*/ 682590 w 1196154"/>
                <a:gd name="connsiteY1152" fmla="*/ 205013 h 437753"/>
                <a:gd name="connsiteX1153" fmla="*/ 682590 w 1196154"/>
                <a:gd name="connsiteY1153" fmla="*/ 203243 h 437753"/>
                <a:gd name="connsiteX1154" fmla="*/ 683770 w 1196154"/>
                <a:gd name="connsiteY1154" fmla="*/ 202063 h 437753"/>
                <a:gd name="connsiteX1155" fmla="*/ 686866 w 1196154"/>
                <a:gd name="connsiteY1155" fmla="*/ 203538 h 437753"/>
                <a:gd name="connsiteX1156" fmla="*/ 688342 w 1196154"/>
                <a:gd name="connsiteY1156" fmla="*/ 203980 h 437753"/>
                <a:gd name="connsiteX1157" fmla="*/ 690407 w 1196154"/>
                <a:gd name="connsiteY1157" fmla="*/ 203685 h 437753"/>
                <a:gd name="connsiteX1158" fmla="*/ 692177 w 1196154"/>
                <a:gd name="connsiteY1158" fmla="*/ 202800 h 437753"/>
                <a:gd name="connsiteX1159" fmla="*/ 693799 w 1196154"/>
                <a:gd name="connsiteY1159" fmla="*/ 200293 h 437753"/>
                <a:gd name="connsiteX1160" fmla="*/ 695864 w 1196154"/>
                <a:gd name="connsiteY1160" fmla="*/ 198376 h 437753"/>
                <a:gd name="connsiteX1161" fmla="*/ 703681 w 1196154"/>
                <a:gd name="connsiteY1161" fmla="*/ 195868 h 437753"/>
                <a:gd name="connsiteX1162" fmla="*/ 706041 w 1196154"/>
                <a:gd name="connsiteY1162" fmla="*/ 194836 h 437753"/>
                <a:gd name="connsiteX1163" fmla="*/ 708253 w 1196154"/>
                <a:gd name="connsiteY1163" fmla="*/ 193361 h 437753"/>
                <a:gd name="connsiteX1164" fmla="*/ 712825 w 1196154"/>
                <a:gd name="connsiteY1164" fmla="*/ 189526 h 437753"/>
                <a:gd name="connsiteX1165" fmla="*/ 716660 w 1196154"/>
                <a:gd name="connsiteY1165" fmla="*/ 185102 h 437753"/>
                <a:gd name="connsiteX1166" fmla="*/ 718430 w 1196154"/>
                <a:gd name="connsiteY1166" fmla="*/ 182152 h 437753"/>
                <a:gd name="connsiteX1167" fmla="*/ 720643 w 1196154"/>
                <a:gd name="connsiteY1167" fmla="*/ 179644 h 437753"/>
                <a:gd name="connsiteX1168" fmla="*/ 721823 w 1196154"/>
                <a:gd name="connsiteY1168" fmla="*/ 178612 h 437753"/>
                <a:gd name="connsiteX1169" fmla="*/ 723150 w 1196154"/>
                <a:gd name="connsiteY1169" fmla="*/ 177874 h 437753"/>
                <a:gd name="connsiteX1170" fmla="*/ 726985 w 1196154"/>
                <a:gd name="connsiteY1170" fmla="*/ 177137 h 437753"/>
                <a:gd name="connsiteX1171" fmla="*/ 729639 w 1196154"/>
                <a:gd name="connsiteY1171" fmla="*/ 178022 h 437753"/>
                <a:gd name="connsiteX1172" fmla="*/ 731557 w 1196154"/>
                <a:gd name="connsiteY1172" fmla="*/ 180529 h 437753"/>
                <a:gd name="connsiteX1173" fmla="*/ 733474 w 1196154"/>
                <a:gd name="connsiteY1173" fmla="*/ 181119 h 437753"/>
                <a:gd name="connsiteX1174" fmla="*/ 735539 w 1196154"/>
                <a:gd name="connsiteY1174" fmla="*/ 180529 h 437753"/>
                <a:gd name="connsiteX1175" fmla="*/ 735981 w 1196154"/>
                <a:gd name="connsiteY1175" fmla="*/ 179497 h 437753"/>
                <a:gd name="connsiteX1176" fmla="*/ 737014 w 1196154"/>
                <a:gd name="connsiteY1176" fmla="*/ 174777 h 437753"/>
                <a:gd name="connsiteX1177" fmla="*/ 736572 w 1196154"/>
                <a:gd name="connsiteY1177" fmla="*/ 173007 h 437753"/>
                <a:gd name="connsiteX1178" fmla="*/ 735539 w 1196154"/>
                <a:gd name="connsiteY1178" fmla="*/ 171532 h 437753"/>
                <a:gd name="connsiteX1179" fmla="*/ 733031 w 1196154"/>
                <a:gd name="connsiteY1179" fmla="*/ 170057 h 437753"/>
                <a:gd name="connsiteX1180" fmla="*/ 730229 w 1196154"/>
                <a:gd name="connsiteY1180" fmla="*/ 169467 h 437753"/>
                <a:gd name="connsiteX1181" fmla="*/ 726247 w 1196154"/>
                <a:gd name="connsiteY1181" fmla="*/ 170205 h 437753"/>
                <a:gd name="connsiteX1182" fmla="*/ 722412 w 1196154"/>
                <a:gd name="connsiteY1182" fmla="*/ 171237 h 437753"/>
                <a:gd name="connsiteX1183" fmla="*/ 721232 w 1196154"/>
                <a:gd name="connsiteY1183" fmla="*/ 171680 h 437753"/>
                <a:gd name="connsiteX1184" fmla="*/ 721527 w 1196154"/>
                <a:gd name="connsiteY1184" fmla="*/ 172417 h 437753"/>
                <a:gd name="connsiteX1185" fmla="*/ 722708 w 1196154"/>
                <a:gd name="connsiteY1185" fmla="*/ 173302 h 437753"/>
                <a:gd name="connsiteX1186" fmla="*/ 722708 w 1196154"/>
                <a:gd name="connsiteY1186" fmla="*/ 174187 h 437753"/>
                <a:gd name="connsiteX1187" fmla="*/ 716808 w 1196154"/>
                <a:gd name="connsiteY1187" fmla="*/ 174630 h 437753"/>
                <a:gd name="connsiteX1188" fmla="*/ 713416 w 1196154"/>
                <a:gd name="connsiteY1188" fmla="*/ 174335 h 437753"/>
                <a:gd name="connsiteX1189" fmla="*/ 706926 w 1196154"/>
                <a:gd name="connsiteY1189" fmla="*/ 174335 h 437753"/>
                <a:gd name="connsiteX1190" fmla="*/ 704124 w 1196154"/>
                <a:gd name="connsiteY1190" fmla="*/ 175367 h 437753"/>
                <a:gd name="connsiteX1191" fmla="*/ 703091 w 1196154"/>
                <a:gd name="connsiteY1191" fmla="*/ 176547 h 437753"/>
                <a:gd name="connsiteX1192" fmla="*/ 701911 w 1196154"/>
                <a:gd name="connsiteY1192" fmla="*/ 177432 h 437753"/>
                <a:gd name="connsiteX1193" fmla="*/ 698666 w 1196154"/>
                <a:gd name="connsiteY1193" fmla="*/ 178907 h 437753"/>
                <a:gd name="connsiteX1194" fmla="*/ 695569 w 1196154"/>
                <a:gd name="connsiteY1194" fmla="*/ 179202 h 437753"/>
                <a:gd name="connsiteX1195" fmla="*/ 692619 w 1196154"/>
                <a:gd name="connsiteY1195" fmla="*/ 178612 h 437753"/>
                <a:gd name="connsiteX1196" fmla="*/ 691144 w 1196154"/>
                <a:gd name="connsiteY1196" fmla="*/ 177579 h 437753"/>
                <a:gd name="connsiteX1197" fmla="*/ 689816 w 1196154"/>
                <a:gd name="connsiteY1197" fmla="*/ 176399 h 437753"/>
                <a:gd name="connsiteX1198" fmla="*/ 688342 w 1196154"/>
                <a:gd name="connsiteY1198" fmla="*/ 176105 h 437753"/>
                <a:gd name="connsiteX1199" fmla="*/ 686866 w 1196154"/>
                <a:gd name="connsiteY1199" fmla="*/ 176842 h 437753"/>
                <a:gd name="connsiteX1200" fmla="*/ 684507 w 1196154"/>
                <a:gd name="connsiteY1200" fmla="*/ 179054 h 437753"/>
                <a:gd name="connsiteX1201" fmla="*/ 680524 w 1196154"/>
                <a:gd name="connsiteY1201" fmla="*/ 183774 h 437753"/>
                <a:gd name="connsiteX1202" fmla="*/ 678902 w 1196154"/>
                <a:gd name="connsiteY1202" fmla="*/ 186281 h 437753"/>
                <a:gd name="connsiteX1203" fmla="*/ 677280 w 1196154"/>
                <a:gd name="connsiteY1203" fmla="*/ 189526 h 437753"/>
                <a:gd name="connsiteX1204" fmla="*/ 674330 w 1196154"/>
                <a:gd name="connsiteY1204" fmla="*/ 191296 h 437753"/>
                <a:gd name="connsiteX1205" fmla="*/ 671232 w 1196154"/>
                <a:gd name="connsiteY1205" fmla="*/ 190559 h 437753"/>
                <a:gd name="connsiteX1206" fmla="*/ 668136 w 1196154"/>
                <a:gd name="connsiteY1206" fmla="*/ 190264 h 437753"/>
                <a:gd name="connsiteX1207" fmla="*/ 664743 w 1196154"/>
                <a:gd name="connsiteY1207" fmla="*/ 190264 h 437753"/>
                <a:gd name="connsiteX1208" fmla="*/ 663121 w 1196154"/>
                <a:gd name="connsiteY1208" fmla="*/ 187461 h 437753"/>
                <a:gd name="connsiteX1209" fmla="*/ 660761 w 1196154"/>
                <a:gd name="connsiteY1209" fmla="*/ 181709 h 437753"/>
                <a:gd name="connsiteX1210" fmla="*/ 658401 w 1196154"/>
                <a:gd name="connsiteY1210" fmla="*/ 179644 h 437753"/>
                <a:gd name="connsiteX1211" fmla="*/ 654271 w 1196154"/>
                <a:gd name="connsiteY1211" fmla="*/ 178022 h 437753"/>
                <a:gd name="connsiteX1212" fmla="*/ 653534 w 1196154"/>
                <a:gd name="connsiteY1212" fmla="*/ 177284 h 437753"/>
                <a:gd name="connsiteX1213" fmla="*/ 649846 w 1196154"/>
                <a:gd name="connsiteY1213" fmla="*/ 171680 h 437753"/>
                <a:gd name="connsiteX1214" fmla="*/ 648962 w 1196154"/>
                <a:gd name="connsiteY1214" fmla="*/ 169172 h 437753"/>
                <a:gd name="connsiteX1215" fmla="*/ 648077 w 1196154"/>
                <a:gd name="connsiteY1215" fmla="*/ 165928 h 437753"/>
                <a:gd name="connsiteX1216" fmla="*/ 647634 w 1196154"/>
                <a:gd name="connsiteY1216" fmla="*/ 162683 h 437753"/>
                <a:gd name="connsiteX1217" fmla="*/ 647634 w 1196154"/>
                <a:gd name="connsiteY1217" fmla="*/ 159733 h 437753"/>
                <a:gd name="connsiteX1218" fmla="*/ 648224 w 1196154"/>
                <a:gd name="connsiteY1218" fmla="*/ 156931 h 437753"/>
                <a:gd name="connsiteX1219" fmla="*/ 649256 w 1196154"/>
                <a:gd name="connsiteY1219" fmla="*/ 153538 h 437753"/>
                <a:gd name="connsiteX1220" fmla="*/ 650584 w 1196154"/>
                <a:gd name="connsiteY1220" fmla="*/ 150294 h 437753"/>
                <a:gd name="connsiteX1221" fmla="*/ 652354 w 1196154"/>
                <a:gd name="connsiteY1221" fmla="*/ 147639 h 437753"/>
                <a:gd name="connsiteX1222" fmla="*/ 655304 w 1196154"/>
                <a:gd name="connsiteY1222" fmla="*/ 143951 h 437753"/>
                <a:gd name="connsiteX1223" fmla="*/ 656336 w 1196154"/>
                <a:gd name="connsiteY1223" fmla="*/ 142919 h 437753"/>
                <a:gd name="connsiteX1224" fmla="*/ 659286 w 1196154"/>
                <a:gd name="connsiteY1224" fmla="*/ 141297 h 437753"/>
                <a:gd name="connsiteX1225" fmla="*/ 662383 w 1196154"/>
                <a:gd name="connsiteY1225" fmla="*/ 140854 h 437753"/>
                <a:gd name="connsiteX1226" fmla="*/ 665628 w 1196154"/>
                <a:gd name="connsiteY1226" fmla="*/ 141149 h 437753"/>
                <a:gd name="connsiteX1227" fmla="*/ 671086 w 1196154"/>
                <a:gd name="connsiteY1227" fmla="*/ 142919 h 437753"/>
                <a:gd name="connsiteX1228" fmla="*/ 673740 w 1196154"/>
                <a:gd name="connsiteY1228" fmla="*/ 142919 h 437753"/>
                <a:gd name="connsiteX1229" fmla="*/ 684507 w 1196154"/>
                <a:gd name="connsiteY1229" fmla="*/ 141739 h 437753"/>
                <a:gd name="connsiteX1230" fmla="*/ 686866 w 1196154"/>
                <a:gd name="connsiteY1230" fmla="*/ 141739 h 437753"/>
                <a:gd name="connsiteX1231" fmla="*/ 689227 w 1196154"/>
                <a:gd name="connsiteY1231" fmla="*/ 142034 h 437753"/>
                <a:gd name="connsiteX1232" fmla="*/ 692324 w 1196154"/>
                <a:gd name="connsiteY1232" fmla="*/ 142919 h 437753"/>
                <a:gd name="connsiteX1233" fmla="*/ 695421 w 1196154"/>
                <a:gd name="connsiteY1233" fmla="*/ 143362 h 437753"/>
                <a:gd name="connsiteX1234" fmla="*/ 701174 w 1196154"/>
                <a:gd name="connsiteY1234" fmla="*/ 142476 h 437753"/>
                <a:gd name="connsiteX1235" fmla="*/ 706926 w 1196154"/>
                <a:gd name="connsiteY1235" fmla="*/ 142182 h 437753"/>
                <a:gd name="connsiteX1236" fmla="*/ 723297 w 1196154"/>
                <a:gd name="connsiteY1236" fmla="*/ 142182 h 437753"/>
                <a:gd name="connsiteX1237" fmla="*/ 725510 w 1196154"/>
                <a:gd name="connsiteY1237" fmla="*/ 141887 h 437753"/>
                <a:gd name="connsiteX1238" fmla="*/ 727722 w 1196154"/>
                <a:gd name="connsiteY1238" fmla="*/ 141887 h 437753"/>
                <a:gd name="connsiteX1239" fmla="*/ 730229 w 1196154"/>
                <a:gd name="connsiteY1239" fmla="*/ 143951 h 437753"/>
                <a:gd name="connsiteX1240" fmla="*/ 732442 w 1196154"/>
                <a:gd name="connsiteY1240" fmla="*/ 146311 h 437753"/>
                <a:gd name="connsiteX1241" fmla="*/ 733622 w 1196154"/>
                <a:gd name="connsiteY1241" fmla="*/ 146606 h 437753"/>
                <a:gd name="connsiteX1242" fmla="*/ 739227 w 1196154"/>
                <a:gd name="connsiteY1242" fmla="*/ 147049 h 437753"/>
                <a:gd name="connsiteX1243" fmla="*/ 745126 w 1196154"/>
                <a:gd name="connsiteY1243" fmla="*/ 147049 h 437753"/>
                <a:gd name="connsiteX1244" fmla="*/ 754270 w 1196154"/>
                <a:gd name="connsiteY1244" fmla="*/ 145131 h 437753"/>
                <a:gd name="connsiteX1245" fmla="*/ 757220 w 1196154"/>
                <a:gd name="connsiteY1245" fmla="*/ 145131 h 437753"/>
                <a:gd name="connsiteX1246" fmla="*/ 758842 w 1196154"/>
                <a:gd name="connsiteY1246" fmla="*/ 144541 h 437753"/>
                <a:gd name="connsiteX1247" fmla="*/ 761645 w 1196154"/>
                <a:gd name="connsiteY1247" fmla="*/ 143362 h 437753"/>
                <a:gd name="connsiteX1248" fmla="*/ 762825 w 1196154"/>
                <a:gd name="connsiteY1248" fmla="*/ 142624 h 437753"/>
                <a:gd name="connsiteX1249" fmla="*/ 765038 w 1196154"/>
                <a:gd name="connsiteY1249" fmla="*/ 140412 h 437753"/>
                <a:gd name="connsiteX1250" fmla="*/ 766955 w 1196154"/>
                <a:gd name="connsiteY1250" fmla="*/ 137904 h 437753"/>
                <a:gd name="connsiteX1251" fmla="*/ 768282 w 1196154"/>
                <a:gd name="connsiteY1251" fmla="*/ 135545 h 437753"/>
                <a:gd name="connsiteX1252" fmla="*/ 769757 w 1196154"/>
                <a:gd name="connsiteY1252" fmla="*/ 133480 h 437753"/>
                <a:gd name="connsiteX1253" fmla="*/ 774772 w 1196154"/>
                <a:gd name="connsiteY1253" fmla="*/ 129055 h 437753"/>
                <a:gd name="connsiteX1254" fmla="*/ 776837 w 1196154"/>
                <a:gd name="connsiteY1254" fmla="*/ 126842 h 437753"/>
                <a:gd name="connsiteX1255" fmla="*/ 778459 w 1196154"/>
                <a:gd name="connsiteY1255" fmla="*/ 124335 h 437753"/>
                <a:gd name="connsiteX1256" fmla="*/ 780819 w 1196154"/>
                <a:gd name="connsiteY1256" fmla="*/ 119173 h 437753"/>
                <a:gd name="connsiteX1257" fmla="*/ 781409 w 1196154"/>
                <a:gd name="connsiteY1257" fmla="*/ 118435 h 437753"/>
                <a:gd name="connsiteX1258" fmla="*/ 783474 w 1196154"/>
                <a:gd name="connsiteY1258" fmla="*/ 116665 h 437753"/>
                <a:gd name="connsiteX1259" fmla="*/ 783768 w 1196154"/>
                <a:gd name="connsiteY1259" fmla="*/ 116076 h 437753"/>
                <a:gd name="connsiteX1260" fmla="*/ 781998 w 1196154"/>
                <a:gd name="connsiteY1260" fmla="*/ 112388 h 437753"/>
                <a:gd name="connsiteX1261" fmla="*/ 780524 w 1196154"/>
                <a:gd name="connsiteY1261" fmla="*/ 111356 h 437753"/>
                <a:gd name="connsiteX1262" fmla="*/ 777279 w 1196154"/>
                <a:gd name="connsiteY1262" fmla="*/ 110913 h 437753"/>
                <a:gd name="connsiteX1263" fmla="*/ 776246 w 1196154"/>
                <a:gd name="connsiteY1263" fmla="*/ 111651 h 437753"/>
                <a:gd name="connsiteX1264" fmla="*/ 774034 w 1196154"/>
                <a:gd name="connsiteY1264" fmla="*/ 114158 h 437753"/>
                <a:gd name="connsiteX1265" fmla="*/ 772117 w 1196154"/>
                <a:gd name="connsiteY1265" fmla="*/ 116960 h 437753"/>
                <a:gd name="connsiteX1266" fmla="*/ 771084 w 1196154"/>
                <a:gd name="connsiteY1266" fmla="*/ 117698 h 437753"/>
                <a:gd name="connsiteX1267" fmla="*/ 768430 w 1196154"/>
                <a:gd name="connsiteY1267" fmla="*/ 118288 h 437753"/>
                <a:gd name="connsiteX1268" fmla="*/ 767249 w 1196154"/>
                <a:gd name="connsiteY1268" fmla="*/ 118878 h 437753"/>
                <a:gd name="connsiteX1269" fmla="*/ 766660 w 1196154"/>
                <a:gd name="connsiteY1269" fmla="*/ 121238 h 437753"/>
                <a:gd name="connsiteX1270" fmla="*/ 765627 w 1196154"/>
                <a:gd name="connsiteY1270" fmla="*/ 123155 h 437753"/>
                <a:gd name="connsiteX1271" fmla="*/ 762383 w 1196154"/>
                <a:gd name="connsiteY1271" fmla="*/ 124335 h 437753"/>
                <a:gd name="connsiteX1272" fmla="*/ 758842 w 1196154"/>
                <a:gd name="connsiteY1272" fmla="*/ 128612 h 437753"/>
                <a:gd name="connsiteX1273" fmla="*/ 749846 w 1196154"/>
                <a:gd name="connsiteY1273" fmla="*/ 133037 h 437753"/>
                <a:gd name="connsiteX1274" fmla="*/ 747634 w 1196154"/>
                <a:gd name="connsiteY1274" fmla="*/ 133332 h 437753"/>
                <a:gd name="connsiteX1275" fmla="*/ 732737 w 1196154"/>
                <a:gd name="connsiteY1275" fmla="*/ 130972 h 437753"/>
                <a:gd name="connsiteX1276" fmla="*/ 727280 w 1196154"/>
                <a:gd name="connsiteY1276" fmla="*/ 130677 h 437753"/>
                <a:gd name="connsiteX1277" fmla="*/ 725804 w 1196154"/>
                <a:gd name="connsiteY1277" fmla="*/ 130677 h 437753"/>
                <a:gd name="connsiteX1278" fmla="*/ 724477 w 1196154"/>
                <a:gd name="connsiteY1278" fmla="*/ 131120 h 437753"/>
                <a:gd name="connsiteX1279" fmla="*/ 722708 w 1196154"/>
                <a:gd name="connsiteY1279" fmla="*/ 133037 h 437753"/>
                <a:gd name="connsiteX1280" fmla="*/ 721232 w 1196154"/>
                <a:gd name="connsiteY1280" fmla="*/ 133037 h 437753"/>
                <a:gd name="connsiteX1281" fmla="*/ 719905 w 1196154"/>
                <a:gd name="connsiteY1281" fmla="*/ 132742 h 437753"/>
                <a:gd name="connsiteX1282" fmla="*/ 716512 w 1196154"/>
                <a:gd name="connsiteY1282" fmla="*/ 130677 h 437753"/>
                <a:gd name="connsiteX1283" fmla="*/ 713710 w 1196154"/>
                <a:gd name="connsiteY1283" fmla="*/ 129497 h 437753"/>
                <a:gd name="connsiteX1284" fmla="*/ 710761 w 1196154"/>
                <a:gd name="connsiteY1284" fmla="*/ 128612 h 437753"/>
                <a:gd name="connsiteX1285" fmla="*/ 702206 w 1196154"/>
                <a:gd name="connsiteY1285" fmla="*/ 128317 h 437753"/>
                <a:gd name="connsiteX1286" fmla="*/ 695864 w 1196154"/>
                <a:gd name="connsiteY1286" fmla="*/ 126842 h 437753"/>
                <a:gd name="connsiteX1287" fmla="*/ 688637 w 1196154"/>
                <a:gd name="connsiteY1287" fmla="*/ 127432 h 437753"/>
                <a:gd name="connsiteX1288" fmla="*/ 687605 w 1196154"/>
                <a:gd name="connsiteY1288" fmla="*/ 127137 h 437753"/>
                <a:gd name="connsiteX1289" fmla="*/ 686572 w 1196154"/>
                <a:gd name="connsiteY1289" fmla="*/ 126548 h 437753"/>
                <a:gd name="connsiteX1290" fmla="*/ 685540 w 1196154"/>
                <a:gd name="connsiteY1290" fmla="*/ 125220 h 437753"/>
                <a:gd name="connsiteX1291" fmla="*/ 684655 w 1196154"/>
                <a:gd name="connsiteY1291" fmla="*/ 123745 h 437753"/>
                <a:gd name="connsiteX1292" fmla="*/ 683770 w 1196154"/>
                <a:gd name="connsiteY1292" fmla="*/ 123008 h 437753"/>
                <a:gd name="connsiteX1293" fmla="*/ 682590 w 1196154"/>
                <a:gd name="connsiteY1293" fmla="*/ 122713 h 437753"/>
                <a:gd name="connsiteX1294" fmla="*/ 678755 w 1196154"/>
                <a:gd name="connsiteY1294" fmla="*/ 122713 h 437753"/>
                <a:gd name="connsiteX1295" fmla="*/ 675510 w 1196154"/>
                <a:gd name="connsiteY1295" fmla="*/ 120795 h 437753"/>
                <a:gd name="connsiteX1296" fmla="*/ 674035 w 1196154"/>
                <a:gd name="connsiteY1296" fmla="*/ 120795 h 437753"/>
                <a:gd name="connsiteX1297" fmla="*/ 672560 w 1196154"/>
                <a:gd name="connsiteY1297" fmla="*/ 121238 h 437753"/>
                <a:gd name="connsiteX1298" fmla="*/ 671232 w 1196154"/>
                <a:gd name="connsiteY1298" fmla="*/ 121828 h 437753"/>
                <a:gd name="connsiteX1299" fmla="*/ 670053 w 1196154"/>
                <a:gd name="connsiteY1299" fmla="*/ 122713 h 437753"/>
                <a:gd name="connsiteX1300" fmla="*/ 668430 w 1196154"/>
                <a:gd name="connsiteY1300" fmla="*/ 125368 h 437753"/>
                <a:gd name="connsiteX1301" fmla="*/ 667103 w 1196154"/>
                <a:gd name="connsiteY1301" fmla="*/ 128317 h 437753"/>
                <a:gd name="connsiteX1302" fmla="*/ 665923 w 1196154"/>
                <a:gd name="connsiteY1302" fmla="*/ 129645 h 437753"/>
                <a:gd name="connsiteX1303" fmla="*/ 664596 w 1196154"/>
                <a:gd name="connsiteY1303" fmla="*/ 130825 h 437753"/>
                <a:gd name="connsiteX1304" fmla="*/ 663711 w 1196154"/>
                <a:gd name="connsiteY1304" fmla="*/ 131857 h 437753"/>
                <a:gd name="connsiteX1305" fmla="*/ 663121 w 1196154"/>
                <a:gd name="connsiteY1305" fmla="*/ 133037 h 437753"/>
                <a:gd name="connsiteX1306" fmla="*/ 660908 w 1196154"/>
                <a:gd name="connsiteY1306" fmla="*/ 133922 h 437753"/>
                <a:gd name="connsiteX1307" fmla="*/ 658254 w 1196154"/>
                <a:gd name="connsiteY1307" fmla="*/ 133185 h 437753"/>
                <a:gd name="connsiteX1308" fmla="*/ 656926 w 1196154"/>
                <a:gd name="connsiteY1308" fmla="*/ 132152 h 437753"/>
                <a:gd name="connsiteX1309" fmla="*/ 655746 w 1196154"/>
                <a:gd name="connsiteY1309" fmla="*/ 129645 h 437753"/>
                <a:gd name="connsiteX1310" fmla="*/ 655009 w 1196154"/>
                <a:gd name="connsiteY1310" fmla="*/ 129645 h 437753"/>
                <a:gd name="connsiteX1311" fmla="*/ 654419 w 1196154"/>
                <a:gd name="connsiteY1311" fmla="*/ 129940 h 437753"/>
                <a:gd name="connsiteX1312" fmla="*/ 653387 w 1196154"/>
                <a:gd name="connsiteY1312" fmla="*/ 132742 h 437753"/>
                <a:gd name="connsiteX1313" fmla="*/ 651469 w 1196154"/>
                <a:gd name="connsiteY1313" fmla="*/ 134954 h 437753"/>
                <a:gd name="connsiteX1314" fmla="*/ 649994 w 1196154"/>
                <a:gd name="connsiteY1314" fmla="*/ 135839 h 437753"/>
                <a:gd name="connsiteX1315" fmla="*/ 648814 w 1196154"/>
                <a:gd name="connsiteY1315" fmla="*/ 137019 h 437753"/>
                <a:gd name="connsiteX1316" fmla="*/ 648224 w 1196154"/>
                <a:gd name="connsiteY1316" fmla="*/ 140264 h 437753"/>
                <a:gd name="connsiteX1317" fmla="*/ 647192 w 1196154"/>
                <a:gd name="connsiteY1317" fmla="*/ 141444 h 437753"/>
                <a:gd name="connsiteX1318" fmla="*/ 644979 w 1196154"/>
                <a:gd name="connsiteY1318" fmla="*/ 143362 h 437753"/>
                <a:gd name="connsiteX1319" fmla="*/ 642325 w 1196154"/>
                <a:gd name="connsiteY1319" fmla="*/ 148671 h 437753"/>
                <a:gd name="connsiteX1320" fmla="*/ 642325 w 1196154"/>
                <a:gd name="connsiteY1320" fmla="*/ 149999 h 437753"/>
                <a:gd name="connsiteX1321" fmla="*/ 643799 w 1196154"/>
                <a:gd name="connsiteY1321" fmla="*/ 153833 h 437753"/>
                <a:gd name="connsiteX1322" fmla="*/ 643062 w 1196154"/>
                <a:gd name="connsiteY1322" fmla="*/ 155456 h 437753"/>
                <a:gd name="connsiteX1323" fmla="*/ 641735 w 1196154"/>
                <a:gd name="connsiteY1323" fmla="*/ 156341 h 437753"/>
                <a:gd name="connsiteX1324" fmla="*/ 640407 w 1196154"/>
                <a:gd name="connsiteY1324" fmla="*/ 156341 h 437753"/>
                <a:gd name="connsiteX1325" fmla="*/ 640112 w 1196154"/>
                <a:gd name="connsiteY1325" fmla="*/ 157226 h 437753"/>
                <a:gd name="connsiteX1326" fmla="*/ 641439 w 1196154"/>
                <a:gd name="connsiteY1326" fmla="*/ 167550 h 437753"/>
                <a:gd name="connsiteX1327" fmla="*/ 642914 w 1196154"/>
                <a:gd name="connsiteY1327" fmla="*/ 172860 h 437753"/>
                <a:gd name="connsiteX1328" fmla="*/ 643357 w 1196154"/>
                <a:gd name="connsiteY1328" fmla="*/ 175072 h 437753"/>
                <a:gd name="connsiteX1329" fmla="*/ 643357 w 1196154"/>
                <a:gd name="connsiteY1329" fmla="*/ 177432 h 437753"/>
                <a:gd name="connsiteX1330" fmla="*/ 641882 w 1196154"/>
                <a:gd name="connsiteY1330" fmla="*/ 174925 h 437753"/>
                <a:gd name="connsiteX1331" fmla="*/ 639965 w 1196154"/>
                <a:gd name="connsiteY1331" fmla="*/ 172712 h 437753"/>
                <a:gd name="connsiteX1332" fmla="*/ 638490 w 1196154"/>
                <a:gd name="connsiteY1332" fmla="*/ 173892 h 437753"/>
                <a:gd name="connsiteX1333" fmla="*/ 634655 w 1196154"/>
                <a:gd name="connsiteY1333" fmla="*/ 178464 h 437753"/>
                <a:gd name="connsiteX1334" fmla="*/ 630820 w 1196154"/>
                <a:gd name="connsiteY1334" fmla="*/ 187166 h 437753"/>
                <a:gd name="connsiteX1335" fmla="*/ 629493 w 1196154"/>
                <a:gd name="connsiteY1335" fmla="*/ 191444 h 437753"/>
                <a:gd name="connsiteX1336" fmla="*/ 629493 w 1196154"/>
                <a:gd name="connsiteY1336" fmla="*/ 193656 h 437753"/>
                <a:gd name="connsiteX1337" fmla="*/ 629935 w 1196154"/>
                <a:gd name="connsiteY1337" fmla="*/ 196016 h 437753"/>
                <a:gd name="connsiteX1338" fmla="*/ 629493 w 1196154"/>
                <a:gd name="connsiteY1338" fmla="*/ 197933 h 437753"/>
                <a:gd name="connsiteX1339" fmla="*/ 630525 w 1196154"/>
                <a:gd name="connsiteY1339" fmla="*/ 202210 h 437753"/>
                <a:gd name="connsiteX1340" fmla="*/ 629788 w 1196154"/>
                <a:gd name="connsiteY1340" fmla="*/ 204865 h 437753"/>
                <a:gd name="connsiteX1341" fmla="*/ 627723 w 1196154"/>
                <a:gd name="connsiteY1341" fmla="*/ 207520 h 437753"/>
                <a:gd name="connsiteX1342" fmla="*/ 625953 w 1196154"/>
                <a:gd name="connsiteY1342" fmla="*/ 210322 h 437753"/>
                <a:gd name="connsiteX1343" fmla="*/ 625068 w 1196154"/>
                <a:gd name="connsiteY1343" fmla="*/ 213420 h 437753"/>
                <a:gd name="connsiteX1344" fmla="*/ 625068 w 1196154"/>
                <a:gd name="connsiteY1344" fmla="*/ 216665 h 437753"/>
                <a:gd name="connsiteX1345" fmla="*/ 623888 w 1196154"/>
                <a:gd name="connsiteY1345" fmla="*/ 219319 h 437753"/>
                <a:gd name="connsiteX1346" fmla="*/ 620348 w 1196154"/>
                <a:gd name="connsiteY1346" fmla="*/ 222269 h 437753"/>
                <a:gd name="connsiteX1347" fmla="*/ 619021 w 1196154"/>
                <a:gd name="connsiteY1347" fmla="*/ 223154 h 437753"/>
                <a:gd name="connsiteX1348" fmla="*/ 356044 w 1196154"/>
                <a:gd name="connsiteY1348" fmla="*/ 196458 h 437753"/>
                <a:gd name="connsiteX1349" fmla="*/ 358994 w 1196154"/>
                <a:gd name="connsiteY1349" fmla="*/ 195426 h 437753"/>
                <a:gd name="connsiteX1350" fmla="*/ 358994 w 1196154"/>
                <a:gd name="connsiteY1350" fmla="*/ 193951 h 437753"/>
                <a:gd name="connsiteX1351" fmla="*/ 357076 w 1196154"/>
                <a:gd name="connsiteY1351" fmla="*/ 193361 h 437753"/>
                <a:gd name="connsiteX1352" fmla="*/ 355159 w 1196154"/>
                <a:gd name="connsiteY1352" fmla="*/ 194098 h 437753"/>
                <a:gd name="connsiteX1353" fmla="*/ 356044 w 1196154"/>
                <a:gd name="connsiteY1353" fmla="*/ 196606 h 437753"/>
                <a:gd name="connsiteX1354" fmla="*/ 852794 w 1196154"/>
                <a:gd name="connsiteY1354" fmla="*/ 231709 h 437753"/>
                <a:gd name="connsiteX1355" fmla="*/ 855154 w 1196154"/>
                <a:gd name="connsiteY1355" fmla="*/ 231709 h 437753"/>
                <a:gd name="connsiteX1356" fmla="*/ 856481 w 1196154"/>
                <a:gd name="connsiteY1356" fmla="*/ 229644 h 437753"/>
                <a:gd name="connsiteX1357" fmla="*/ 855154 w 1196154"/>
                <a:gd name="connsiteY1357" fmla="*/ 230086 h 437753"/>
                <a:gd name="connsiteX1358" fmla="*/ 852500 w 1196154"/>
                <a:gd name="connsiteY1358" fmla="*/ 231414 h 437753"/>
                <a:gd name="connsiteX1359" fmla="*/ 852942 w 1196154"/>
                <a:gd name="connsiteY1359" fmla="*/ 231709 h 437753"/>
                <a:gd name="connsiteX1360" fmla="*/ 858252 w 1196154"/>
                <a:gd name="connsiteY1360" fmla="*/ 197786 h 437753"/>
                <a:gd name="connsiteX1361" fmla="*/ 858989 w 1196154"/>
                <a:gd name="connsiteY1361" fmla="*/ 197491 h 437753"/>
                <a:gd name="connsiteX1362" fmla="*/ 860612 w 1196154"/>
                <a:gd name="connsiteY1362" fmla="*/ 196458 h 437753"/>
                <a:gd name="connsiteX1363" fmla="*/ 860612 w 1196154"/>
                <a:gd name="connsiteY1363" fmla="*/ 194983 h 437753"/>
                <a:gd name="connsiteX1364" fmla="*/ 857514 w 1196154"/>
                <a:gd name="connsiteY1364" fmla="*/ 193066 h 437753"/>
                <a:gd name="connsiteX1365" fmla="*/ 854122 w 1196154"/>
                <a:gd name="connsiteY1365" fmla="*/ 190706 h 437753"/>
                <a:gd name="connsiteX1366" fmla="*/ 849845 w 1196154"/>
                <a:gd name="connsiteY1366" fmla="*/ 188641 h 437753"/>
                <a:gd name="connsiteX1367" fmla="*/ 847337 w 1196154"/>
                <a:gd name="connsiteY1367" fmla="*/ 187904 h 437753"/>
                <a:gd name="connsiteX1368" fmla="*/ 845862 w 1196154"/>
                <a:gd name="connsiteY1368" fmla="*/ 188346 h 437753"/>
                <a:gd name="connsiteX1369" fmla="*/ 842323 w 1196154"/>
                <a:gd name="connsiteY1369" fmla="*/ 191001 h 437753"/>
                <a:gd name="connsiteX1370" fmla="*/ 840701 w 1196154"/>
                <a:gd name="connsiteY1370" fmla="*/ 194541 h 437753"/>
                <a:gd name="connsiteX1371" fmla="*/ 840701 w 1196154"/>
                <a:gd name="connsiteY1371" fmla="*/ 196016 h 437753"/>
                <a:gd name="connsiteX1372" fmla="*/ 842323 w 1196154"/>
                <a:gd name="connsiteY1372" fmla="*/ 197343 h 437753"/>
                <a:gd name="connsiteX1373" fmla="*/ 844978 w 1196154"/>
                <a:gd name="connsiteY1373" fmla="*/ 198228 h 437753"/>
                <a:gd name="connsiteX1374" fmla="*/ 849697 w 1196154"/>
                <a:gd name="connsiteY1374" fmla="*/ 197196 h 437753"/>
                <a:gd name="connsiteX1375" fmla="*/ 854270 w 1196154"/>
                <a:gd name="connsiteY1375" fmla="*/ 197196 h 437753"/>
                <a:gd name="connsiteX1376" fmla="*/ 858104 w 1196154"/>
                <a:gd name="connsiteY1376" fmla="*/ 197786 h 437753"/>
                <a:gd name="connsiteX1377" fmla="*/ 844978 w 1196154"/>
                <a:gd name="connsiteY1377" fmla="*/ 237903 h 437753"/>
                <a:gd name="connsiteX1378" fmla="*/ 844388 w 1196154"/>
                <a:gd name="connsiteY1378" fmla="*/ 237903 h 437753"/>
                <a:gd name="connsiteX1379" fmla="*/ 843208 w 1196154"/>
                <a:gd name="connsiteY1379" fmla="*/ 238788 h 437753"/>
                <a:gd name="connsiteX1380" fmla="*/ 844388 w 1196154"/>
                <a:gd name="connsiteY1380" fmla="*/ 239968 h 437753"/>
                <a:gd name="connsiteX1381" fmla="*/ 846895 w 1196154"/>
                <a:gd name="connsiteY1381" fmla="*/ 240706 h 437753"/>
                <a:gd name="connsiteX1382" fmla="*/ 846304 w 1196154"/>
                <a:gd name="connsiteY1382" fmla="*/ 239526 h 437753"/>
                <a:gd name="connsiteX1383" fmla="*/ 844978 w 1196154"/>
                <a:gd name="connsiteY1383" fmla="*/ 237903 h 437753"/>
                <a:gd name="connsiteX1384" fmla="*/ 856629 w 1196154"/>
                <a:gd name="connsiteY1384" fmla="*/ 365188 h 437753"/>
                <a:gd name="connsiteX1385" fmla="*/ 852057 w 1196154"/>
                <a:gd name="connsiteY1385" fmla="*/ 364156 h 437753"/>
                <a:gd name="connsiteX1386" fmla="*/ 851024 w 1196154"/>
                <a:gd name="connsiteY1386" fmla="*/ 364746 h 437753"/>
                <a:gd name="connsiteX1387" fmla="*/ 851909 w 1196154"/>
                <a:gd name="connsiteY1387" fmla="*/ 366516 h 437753"/>
                <a:gd name="connsiteX1388" fmla="*/ 857220 w 1196154"/>
                <a:gd name="connsiteY1388" fmla="*/ 368286 h 437753"/>
                <a:gd name="connsiteX1389" fmla="*/ 859727 w 1196154"/>
                <a:gd name="connsiteY1389" fmla="*/ 366073 h 437753"/>
                <a:gd name="connsiteX1390" fmla="*/ 859137 w 1196154"/>
                <a:gd name="connsiteY1390" fmla="*/ 365188 h 437753"/>
                <a:gd name="connsiteX1391" fmla="*/ 856481 w 1196154"/>
                <a:gd name="connsiteY1391" fmla="*/ 365188 h 437753"/>
                <a:gd name="connsiteX1392" fmla="*/ 873886 w 1196154"/>
                <a:gd name="connsiteY1392" fmla="*/ 337902 h 437753"/>
                <a:gd name="connsiteX1393" fmla="*/ 873148 w 1196154"/>
                <a:gd name="connsiteY1393" fmla="*/ 337312 h 437753"/>
                <a:gd name="connsiteX1394" fmla="*/ 871821 w 1196154"/>
                <a:gd name="connsiteY1394" fmla="*/ 337755 h 437753"/>
                <a:gd name="connsiteX1395" fmla="*/ 870641 w 1196154"/>
                <a:gd name="connsiteY1395" fmla="*/ 339082 h 437753"/>
                <a:gd name="connsiteX1396" fmla="*/ 871231 w 1196154"/>
                <a:gd name="connsiteY1396" fmla="*/ 339672 h 437753"/>
                <a:gd name="connsiteX1397" fmla="*/ 873148 w 1196154"/>
                <a:gd name="connsiteY1397" fmla="*/ 341000 h 437753"/>
                <a:gd name="connsiteX1398" fmla="*/ 874328 w 1196154"/>
                <a:gd name="connsiteY1398" fmla="*/ 340410 h 437753"/>
                <a:gd name="connsiteX1399" fmla="*/ 874328 w 1196154"/>
                <a:gd name="connsiteY1399" fmla="*/ 338640 h 437753"/>
                <a:gd name="connsiteX1400" fmla="*/ 874033 w 1196154"/>
                <a:gd name="connsiteY1400" fmla="*/ 338050 h 437753"/>
                <a:gd name="connsiteX1401" fmla="*/ 874033 w 1196154"/>
                <a:gd name="connsiteY1401" fmla="*/ 244835 h 437753"/>
                <a:gd name="connsiteX1402" fmla="*/ 872115 w 1196154"/>
                <a:gd name="connsiteY1402" fmla="*/ 244245 h 437753"/>
                <a:gd name="connsiteX1403" fmla="*/ 871821 w 1196154"/>
                <a:gd name="connsiteY1403" fmla="*/ 244688 h 437753"/>
                <a:gd name="connsiteX1404" fmla="*/ 872706 w 1196154"/>
                <a:gd name="connsiteY1404" fmla="*/ 246605 h 437753"/>
                <a:gd name="connsiteX1405" fmla="*/ 873739 w 1196154"/>
                <a:gd name="connsiteY1405" fmla="*/ 246605 h 437753"/>
                <a:gd name="connsiteX1406" fmla="*/ 875213 w 1196154"/>
                <a:gd name="connsiteY1406" fmla="*/ 246900 h 437753"/>
                <a:gd name="connsiteX1407" fmla="*/ 875213 w 1196154"/>
                <a:gd name="connsiteY1407" fmla="*/ 246605 h 437753"/>
                <a:gd name="connsiteX1408" fmla="*/ 875508 w 1196154"/>
                <a:gd name="connsiteY1408" fmla="*/ 245573 h 437753"/>
                <a:gd name="connsiteX1409" fmla="*/ 874771 w 1196154"/>
                <a:gd name="connsiteY1409" fmla="*/ 244983 h 437753"/>
                <a:gd name="connsiteX1410" fmla="*/ 874033 w 1196154"/>
                <a:gd name="connsiteY1410" fmla="*/ 244983 h 437753"/>
                <a:gd name="connsiteX1411" fmla="*/ 840258 w 1196154"/>
                <a:gd name="connsiteY1411" fmla="*/ 350292 h 437753"/>
                <a:gd name="connsiteX1412" fmla="*/ 839816 w 1196154"/>
                <a:gd name="connsiteY1412" fmla="*/ 352209 h 437753"/>
                <a:gd name="connsiteX1413" fmla="*/ 841438 w 1196154"/>
                <a:gd name="connsiteY1413" fmla="*/ 351619 h 437753"/>
                <a:gd name="connsiteX1414" fmla="*/ 842617 w 1196154"/>
                <a:gd name="connsiteY1414" fmla="*/ 350882 h 437753"/>
                <a:gd name="connsiteX1415" fmla="*/ 842912 w 1196154"/>
                <a:gd name="connsiteY1415" fmla="*/ 350439 h 437753"/>
                <a:gd name="connsiteX1416" fmla="*/ 842912 w 1196154"/>
                <a:gd name="connsiteY1416" fmla="*/ 349259 h 437753"/>
                <a:gd name="connsiteX1417" fmla="*/ 840258 w 1196154"/>
                <a:gd name="connsiteY1417" fmla="*/ 348817 h 437753"/>
                <a:gd name="connsiteX1418" fmla="*/ 840258 w 1196154"/>
                <a:gd name="connsiteY1418" fmla="*/ 350439 h 437753"/>
                <a:gd name="connsiteX1419" fmla="*/ 859874 w 1196154"/>
                <a:gd name="connsiteY1419" fmla="*/ 246458 h 437753"/>
                <a:gd name="connsiteX1420" fmla="*/ 857220 w 1196154"/>
                <a:gd name="connsiteY1420" fmla="*/ 246753 h 437753"/>
                <a:gd name="connsiteX1421" fmla="*/ 854859 w 1196154"/>
                <a:gd name="connsiteY1421" fmla="*/ 248818 h 437753"/>
                <a:gd name="connsiteX1422" fmla="*/ 854859 w 1196154"/>
                <a:gd name="connsiteY1422" fmla="*/ 250440 h 437753"/>
                <a:gd name="connsiteX1423" fmla="*/ 856187 w 1196154"/>
                <a:gd name="connsiteY1423" fmla="*/ 251178 h 437753"/>
                <a:gd name="connsiteX1424" fmla="*/ 858104 w 1196154"/>
                <a:gd name="connsiteY1424" fmla="*/ 249703 h 437753"/>
                <a:gd name="connsiteX1425" fmla="*/ 859579 w 1196154"/>
                <a:gd name="connsiteY1425" fmla="*/ 248965 h 437753"/>
                <a:gd name="connsiteX1426" fmla="*/ 860464 w 1196154"/>
                <a:gd name="connsiteY1426" fmla="*/ 248670 h 437753"/>
                <a:gd name="connsiteX1427" fmla="*/ 860759 w 1196154"/>
                <a:gd name="connsiteY1427" fmla="*/ 249260 h 437753"/>
                <a:gd name="connsiteX1428" fmla="*/ 860316 w 1196154"/>
                <a:gd name="connsiteY1428" fmla="*/ 250145 h 437753"/>
                <a:gd name="connsiteX1429" fmla="*/ 861644 w 1196154"/>
                <a:gd name="connsiteY1429" fmla="*/ 250145 h 437753"/>
                <a:gd name="connsiteX1430" fmla="*/ 863119 w 1196154"/>
                <a:gd name="connsiteY1430" fmla="*/ 249555 h 437753"/>
                <a:gd name="connsiteX1431" fmla="*/ 863856 w 1196154"/>
                <a:gd name="connsiteY1431" fmla="*/ 248670 h 437753"/>
                <a:gd name="connsiteX1432" fmla="*/ 863856 w 1196154"/>
                <a:gd name="connsiteY1432" fmla="*/ 247638 h 437753"/>
                <a:gd name="connsiteX1433" fmla="*/ 864299 w 1196154"/>
                <a:gd name="connsiteY1433" fmla="*/ 246753 h 437753"/>
                <a:gd name="connsiteX1434" fmla="*/ 864889 w 1196154"/>
                <a:gd name="connsiteY1434" fmla="*/ 245868 h 437753"/>
                <a:gd name="connsiteX1435" fmla="*/ 865331 w 1196154"/>
                <a:gd name="connsiteY1435" fmla="*/ 244688 h 437753"/>
                <a:gd name="connsiteX1436" fmla="*/ 863709 w 1196154"/>
                <a:gd name="connsiteY1436" fmla="*/ 244688 h 437753"/>
                <a:gd name="connsiteX1437" fmla="*/ 859874 w 1196154"/>
                <a:gd name="connsiteY1437" fmla="*/ 246605 h 437753"/>
                <a:gd name="connsiteX1438" fmla="*/ 870789 w 1196154"/>
                <a:gd name="connsiteY1438" fmla="*/ 245278 h 437753"/>
                <a:gd name="connsiteX1439" fmla="*/ 868576 w 1196154"/>
                <a:gd name="connsiteY1439" fmla="*/ 244541 h 437753"/>
                <a:gd name="connsiteX1440" fmla="*/ 867986 w 1196154"/>
                <a:gd name="connsiteY1440" fmla="*/ 245278 h 437753"/>
                <a:gd name="connsiteX1441" fmla="*/ 866954 w 1196154"/>
                <a:gd name="connsiteY1441" fmla="*/ 247785 h 437753"/>
                <a:gd name="connsiteX1442" fmla="*/ 871378 w 1196154"/>
                <a:gd name="connsiteY1442" fmla="*/ 246458 h 437753"/>
                <a:gd name="connsiteX1443" fmla="*/ 870641 w 1196154"/>
                <a:gd name="connsiteY1443" fmla="*/ 245278 h 437753"/>
                <a:gd name="connsiteX1444" fmla="*/ 803385 w 1196154"/>
                <a:gd name="connsiteY1444" fmla="*/ 203095 h 437753"/>
                <a:gd name="connsiteX1445" fmla="*/ 812087 w 1196154"/>
                <a:gd name="connsiteY1445" fmla="*/ 201621 h 437753"/>
                <a:gd name="connsiteX1446" fmla="*/ 813267 w 1196154"/>
                <a:gd name="connsiteY1446" fmla="*/ 200736 h 437753"/>
                <a:gd name="connsiteX1447" fmla="*/ 805302 w 1196154"/>
                <a:gd name="connsiteY1447" fmla="*/ 199851 h 437753"/>
                <a:gd name="connsiteX1448" fmla="*/ 797338 w 1196154"/>
                <a:gd name="connsiteY1448" fmla="*/ 200441 h 437753"/>
                <a:gd name="connsiteX1449" fmla="*/ 792175 w 1196154"/>
                <a:gd name="connsiteY1449" fmla="*/ 200146 h 437753"/>
                <a:gd name="connsiteX1450" fmla="*/ 790258 w 1196154"/>
                <a:gd name="connsiteY1450" fmla="*/ 200146 h 437753"/>
                <a:gd name="connsiteX1451" fmla="*/ 788783 w 1196154"/>
                <a:gd name="connsiteY1451" fmla="*/ 201178 h 437753"/>
                <a:gd name="connsiteX1452" fmla="*/ 789816 w 1196154"/>
                <a:gd name="connsiteY1452" fmla="*/ 202210 h 437753"/>
                <a:gd name="connsiteX1453" fmla="*/ 789816 w 1196154"/>
                <a:gd name="connsiteY1453" fmla="*/ 203685 h 437753"/>
                <a:gd name="connsiteX1454" fmla="*/ 791143 w 1196154"/>
                <a:gd name="connsiteY1454" fmla="*/ 203685 h 437753"/>
                <a:gd name="connsiteX1455" fmla="*/ 800583 w 1196154"/>
                <a:gd name="connsiteY1455" fmla="*/ 202800 h 437753"/>
                <a:gd name="connsiteX1456" fmla="*/ 803680 w 1196154"/>
                <a:gd name="connsiteY1456" fmla="*/ 203095 h 437753"/>
                <a:gd name="connsiteX1457" fmla="*/ 789079 w 1196154"/>
                <a:gd name="connsiteY1457" fmla="*/ 84512 h 437753"/>
                <a:gd name="connsiteX1458" fmla="*/ 789079 w 1196154"/>
                <a:gd name="connsiteY1458" fmla="*/ 83037 h 437753"/>
                <a:gd name="connsiteX1459" fmla="*/ 790110 w 1196154"/>
                <a:gd name="connsiteY1459" fmla="*/ 81563 h 437753"/>
                <a:gd name="connsiteX1460" fmla="*/ 789816 w 1196154"/>
                <a:gd name="connsiteY1460" fmla="*/ 80973 h 437753"/>
                <a:gd name="connsiteX1461" fmla="*/ 788636 w 1196154"/>
                <a:gd name="connsiteY1461" fmla="*/ 80383 h 437753"/>
                <a:gd name="connsiteX1462" fmla="*/ 787899 w 1196154"/>
                <a:gd name="connsiteY1462" fmla="*/ 81858 h 437753"/>
                <a:gd name="connsiteX1463" fmla="*/ 788931 w 1196154"/>
                <a:gd name="connsiteY1463" fmla="*/ 84955 h 437753"/>
                <a:gd name="connsiteX1464" fmla="*/ 789225 w 1196154"/>
                <a:gd name="connsiteY1464" fmla="*/ 84365 h 437753"/>
                <a:gd name="connsiteX1465" fmla="*/ 762235 w 1196154"/>
                <a:gd name="connsiteY1465" fmla="*/ 372268 h 437753"/>
                <a:gd name="connsiteX1466" fmla="*/ 763857 w 1196154"/>
                <a:gd name="connsiteY1466" fmla="*/ 373005 h 437753"/>
                <a:gd name="connsiteX1467" fmla="*/ 780966 w 1196154"/>
                <a:gd name="connsiteY1467" fmla="*/ 370645 h 437753"/>
                <a:gd name="connsiteX1468" fmla="*/ 781851 w 1196154"/>
                <a:gd name="connsiteY1468" fmla="*/ 369908 h 437753"/>
                <a:gd name="connsiteX1469" fmla="*/ 781851 w 1196154"/>
                <a:gd name="connsiteY1469" fmla="*/ 366663 h 437753"/>
                <a:gd name="connsiteX1470" fmla="*/ 779787 w 1196154"/>
                <a:gd name="connsiteY1470" fmla="*/ 366073 h 437753"/>
                <a:gd name="connsiteX1471" fmla="*/ 776541 w 1196154"/>
                <a:gd name="connsiteY1471" fmla="*/ 365778 h 437753"/>
                <a:gd name="connsiteX1472" fmla="*/ 770052 w 1196154"/>
                <a:gd name="connsiteY1472" fmla="*/ 365778 h 437753"/>
                <a:gd name="connsiteX1473" fmla="*/ 767987 w 1196154"/>
                <a:gd name="connsiteY1473" fmla="*/ 366663 h 437753"/>
                <a:gd name="connsiteX1474" fmla="*/ 767397 w 1196154"/>
                <a:gd name="connsiteY1474" fmla="*/ 365041 h 437753"/>
                <a:gd name="connsiteX1475" fmla="*/ 765627 w 1196154"/>
                <a:gd name="connsiteY1475" fmla="*/ 365041 h 437753"/>
                <a:gd name="connsiteX1476" fmla="*/ 763562 w 1196154"/>
                <a:gd name="connsiteY1476" fmla="*/ 366221 h 437753"/>
                <a:gd name="connsiteX1477" fmla="*/ 762530 w 1196154"/>
                <a:gd name="connsiteY1477" fmla="*/ 367991 h 437753"/>
                <a:gd name="connsiteX1478" fmla="*/ 763414 w 1196154"/>
                <a:gd name="connsiteY1478" fmla="*/ 369171 h 437753"/>
                <a:gd name="connsiteX1479" fmla="*/ 761645 w 1196154"/>
                <a:gd name="connsiteY1479" fmla="*/ 371531 h 437753"/>
                <a:gd name="connsiteX1480" fmla="*/ 762235 w 1196154"/>
                <a:gd name="connsiteY1480" fmla="*/ 372268 h 437753"/>
                <a:gd name="connsiteX1481" fmla="*/ 67256 w 1196154"/>
                <a:gd name="connsiteY1481" fmla="*/ 123598 h 437753"/>
                <a:gd name="connsiteX1482" fmla="*/ 64896 w 1196154"/>
                <a:gd name="connsiteY1482" fmla="*/ 122565 h 437753"/>
                <a:gd name="connsiteX1483" fmla="*/ 59291 w 1196154"/>
                <a:gd name="connsiteY1483" fmla="*/ 115191 h 437753"/>
                <a:gd name="connsiteX1484" fmla="*/ 56047 w 1196154"/>
                <a:gd name="connsiteY1484" fmla="*/ 113273 h 437753"/>
                <a:gd name="connsiteX1485" fmla="*/ 55752 w 1196154"/>
                <a:gd name="connsiteY1485" fmla="*/ 113568 h 437753"/>
                <a:gd name="connsiteX1486" fmla="*/ 55309 w 1196154"/>
                <a:gd name="connsiteY1486" fmla="*/ 114748 h 437753"/>
                <a:gd name="connsiteX1487" fmla="*/ 53245 w 1196154"/>
                <a:gd name="connsiteY1487" fmla="*/ 116223 h 437753"/>
                <a:gd name="connsiteX1488" fmla="*/ 48967 w 1196154"/>
                <a:gd name="connsiteY1488" fmla="*/ 116223 h 437753"/>
                <a:gd name="connsiteX1489" fmla="*/ 54719 w 1196154"/>
                <a:gd name="connsiteY1489" fmla="*/ 122418 h 437753"/>
                <a:gd name="connsiteX1490" fmla="*/ 56637 w 1196154"/>
                <a:gd name="connsiteY1490" fmla="*/ 125810 h 437753"/>
                <a:gd name="connsiteX1491" fmla="*/ 57522 w 1196154"/>
                <a:gd name="connsiteY1491" fmla="*/ 128612 h 437753"/>
                <a:gd name="connsiteX1492" fmla="*/ 58997 w 1196154"/>
                <a:gd name="connsiteY1492" fmla="*/ 128612 h 437753"/>
                <a:gd name="connsiteX1493" fmla="*/ 62684 w 1196154"/>
                <a:gd name="connsiteY1493" fmla="*/ 131562 h 437753"/>
                <a:gd name="connsiteX1494" fmla="*/ 64749 w 1196154"/>
                <a:gd name="connsiteY1494" fmla="*/ 136577 h 437753"/>
                <a:gd name="connsiteX1495" fmla="*/ 64749 w 1196154"/>
                <a:gd name="connsiteY1495" fmla="*/ 137757 h 437753"/>
                <a:gd name="connsiteX1496" fmla="*/ 68289 w 1196154"/>
                <a:gd name="connsiteY1496" fmla="*/ 138642 h 437753"/>
                <a:gd name="connsiteX1497" fmla="*/ 69764 w 1196154"/>
                <a:gd name="connsiteY1497" fmla="*/ 137019 h 437753"/>
                <a:gd name="connsiteX1498" fmla="*/ 70501 w 1196154"/>
                <a:gd name="connsiteY1498" fmla="*/ 130382 h 437753"/>
                <a:gd name="connsiteX1499" fmla="*/ 71239 w 1196154"/>
                <a:gd name="connsiteY1499" fmla="*/ 128022 h 437753"/>
                <a:gd name="connsiteX1500" fmla="*/ 70501 w 1196154"/>
                <a:gd name="connsiteY1500" fmla="*/ 126842 h 437753"/>
                <a:gd name="connsiteX1501" fmla="*/ 67404 w 1196154"/>
                <a:gd name="connsiteY1501" fmla="*/ 123598 h 437753"/>
                <a:gd name="connsiteX1502" fmla="*/ 834948 w 1196154"/>
                <a:gd name="connsiteY1502" fmla="*/ 239968 h 437753"/>
                <a:gd name="connsiteX1503" fmla="*/ 833916 w 1196154"/>
                <a:gd name="connsiteY1503" fmla="*/ 239231 h 437753"/>
                <a:gd name="connsiteX1504" fmla="*/ 833031 w 1196154"/>
                <a:gd name="connsiteY1504" fmla="*/ 238346 h 437753"/>
                <a:gd name="connsiteX1505" fmla="*/ 832294 w 1196154"/>
                <a:gd name="connsiteY1505" fmla="*/ 236724 h 437753"/>
                <a:gd name="connsiteX1506" fmla="*/ 831261 w 1196154"/>
                <a:gd name="connsiteY1506" fmla="*/ 235396 h 437753"/>
                <a:gd name="connsiteX1507" fmla="*/ 826983 w 1196154"/>
                <a:gd name="connsiteY1507" fmla="*/ 233331 h 437753"/>
                <a:gd name="connsiteX1508" fmla="*/ 825656 w 1196154"/>
                <a:gd name="connsiteY1508" fmla="*/ 232889 h 437753"/>
                <a:gd name="connsiteX1509" fmla="*/ 819019 w 1196154"/>
                <a:gd name="connsiteY1509" fmla="*/ 232889 h 437753"/>
                <a:gd name="connsiteX1510" fmla="*/ 812529 w 1196154"/>
                <a:gd name="connsiteY1510" fmla="*/ 233774 h 437753"/>
                <a:gd name="connsiteX1511" fmla="*/ 810317 w 1196154"/>
                <a:gd name="connsiteY1511" fmla="*/ 234953 h 437753"/>
                <a:gd name="connsiteX1512" fmla="*/ 806925 w 1196154"/>
                <a:gd name="connsiteY1512" fmla="*/ 233774 h 437753"/>
                <a:gd name="connsiteX1513" fmla="*/ 805892 w 1196154"/>
                <a:gd name="connsiteY1513" fmla="*/ 234364 h 437753"/>
                <a:gd name="connsiteX1514" fmla="*/ 805302 w 1196154"/>
                <a:gd name="connsiteY1514" fmla="*/ 235396 h 437753"/>
                <a:gd name="connsiteX1515" fmla="*/ 805302 w 1196154"/>
                <a:gd name="connsiteY1515" fmla="*/ 240263 h 437753"/>
                <a:gd name="connsiteX1516" fmla="*/ 806040 w 1196154"/>
                <a:gd name="connsiteY1516" fmla="*/ 241886 h 437753"/>
                <a:gd name="connsiteX1517" fmla="*/ 808400 w 1196154"/>
                <a:gd name="connsiteY1517" fmla="*/ 244541 h 437753"/>
                <a:gd name="connsiteX1518" fmla="*/ 809285 w 1196154"/>
                <a:gd name="connsiteY1518" fmla="*/ 246015 h 437753"/>
                <a:gd name="connsiteX1519" fmla="*/ 810170 w 1196154"/>
                <a:gd name="connsiteY1519" fmla="*/ 246753 h 437753"/>
                <a:gd name="connsiteX1520" fmla="*/ 815332 w 1196154"/>
                <a:gd name="connsiteY1520" fmla="*/ 249555 h 437753"/>
                <a:gd name="connsiteX1521" fmla="*/ 818871 w 1196154"/>
                <a:gd name="connsiteY1521" fmla="*/ 251178 h 437753"/>
                <a:gd name="connsiteX1522" fmla="*/ 822559 w 1196154"/>
                <a:gd name="connsiteY1522" fmla="*/ 252505 h 437753"/>
                <a:gd name="connsiteX1523" fmla="*/ 824034 w 1196154"/>
                <a:gd name="connsiteY1523" fmla="*/ 252210 h 437753"/>
                <a:gd name="connsiteX1524" fmla="*/ 825509 w 1196154"/>
                <a:gd name="connsiteY1524" fmla="*/ 251620 h 437753"/>
                <a:gd name="connsiteX1525" fmla="*/ 827426 w 1196154"/>
                <a:gd name="connsiteY1525" fmla="*/ 251620 h 437753"/>
                <a:gd name="connsiteX1526" fmla="*/ 829344 w 1196154"/>
                <a:gd name="connsiteY1526" fmla="*/ 251030 h 437753"/>
                <a:gd name="connsiteX1527" fmla="*/ 833178 w 1196154"/>
                <a:gd name="connsiteY1527" fmla="*/ 248523 h 437753"/>
                <a:gd name="connsiteX1528" fmla="*/ 834948 w 1196154"/>
                <a:gd name="connsiteY1528" fmla="*/ 247933 h 437753"/>
                <a:gd name="connsiteX1529" fmla="*/ 836866 w 1196154"/>
                <a:gd name="connsiteY1529" fmla="*/ 247490 h 437753"/>
                <a:gd name="connsiteX1530" fmla="*/ 837308 w 1196154"/>
                <a:gd name="connsiteY1530" fmla="*/ 243213 h 437753"/>
                <a:gd name="connsiteX1531" fmla="*/ 836866 w 1196154"/>
                <a:gd name="connsiteY1531" fmla="*/ 241148 h 437753"/>
                <a:gd name="connsiteX1532" fmla="*/ 835243 w 1196154"/>
                <a:gd name="connsiteY1532" fmla="*/ 239821 h 437753"/>
                <a:gd name="connsiteX1533" fmla="*/ 823591 w 1196154"/>
                <a:gd name="connsiteY1533" fmla="*/ 352504 h 437753"/>
                <a:gd name="connsiteX1534" fmla="*/ 820493 w 1196154"/>
                <a:gd name="connsiteY1534" fmla="*/ 350144 h 437753"/>
                <a:gd name="connsiteX1535" fmla="*/ 816659 w 1196154"/>
                <a:gd name="connsiteY1535" fmla="*/ 351029 h 437753"/>
                <a:gd name="connsiteX1536" fmla="*/ 814005 w 1196154"/>
                <a:gd name="connsiteY1536" fmla="*/ 352799 h 437753"/>
                <a:gd name="connsiteX1537" fmla="*/ 810170 w 1196154"/>
                <a:gd name="connsiteY1537" fmla="*/ 353537 h 437753"/>
                <a:gd name="connsiteX1538" fmla="*/ 806777 w 1196154"/>
                <a:gd name="connsiteY1538" fmla="*/ 353242 h 437753"/>
                <a:gd name="connsiteX1539" fmla="*/ 803975 w 1196154"/>
                <a:gd name="connsiteY1539" fmla="*/ 352357 h 437753"/>
                <a:gd name="connsiteX1540" fmla="*/ 800583 w 1196154"/>
                <a:gd name="connsiteY1540" fmla="*/ 356339 h 437753"/>
                <a:gd name="connsiteX1541" fmla="*/ 799698 w 1196154"/>
                <a:gd name="connsiteY1541" fmla="*/ 357961 h 437753"/>
                <a:gd name="connsiteX1542" fmla="*/ 799402 w 1196154"/>
                <a:gd name="connsiteY1542" fmla="*/ 360616 h 437753"/>
                <a:gd name="connsiteX1543" fmla="*/ 800141 w 1196154"/>
                <a:gd name="connsiteY1543" fmla="*/ 360616 h 437753"/>
                <a:gd name="connsiteX1544" fmla="*/ 803385 w 1196154"/>
                <a:gd name="connsiteY1544" fmla="*/ 358699 h 437753"/>
                <a:gd name="connsiteX1545" fmla="*/ 805744 w 1196154"/>
                <a:gd name="connsiteY1545" fmla="*/ 358109 h 437753"/>
                <a:gd name="connsiteX1546" fmla="*/ 807515 w 1196154"/>
                <a:gd name="connsiteY1546" fmla="*/ 358109 h 437753"/>
                <a:gd name="connsiteX1547" fmla="*/ 809137 w 1196154"/>
                <a:gd name="connsiteY1547" fmla="*/ 358846 h 437753"/>
                <a:gd name="connsiteX1548" fmla="*/ 812825 w 1196154"/>
                <a:gd name="connsiteY1548" fmla="*/ 358846 h 437753"/>
                <a:gd name="connsiteX1549" fmla="*/ 816954 w 1196154"/>
                <a:gd name="connsiteY1549" fmla="*/ 359879 h 437753"/>
                <a:gd name="connsiteX1550" fmla="*/ 818134 w 1196154"/>
                <a:gd name="connsiteY1550" fmla="*/ 357814 h 437753"/>
                <a:gd name="connsiteX1551" fmla="*/ 819609 w 1196154"/>
                <a:gd name="connsiteY1551" fmla="*/ 356191 h 437753"/>
                <a:gd name="connsiteX1552" fmla="*/ 822559 w 1196154"/>
                <a:gd name="connsiteY1552" fmla="*/ 354717 h 437753"/>
                <a:gd name="connsiteX1553" fmla="*/ 825656 w 1196154"/>
                <a:gd name="connsiteY1553" fmla="*/ 354274 h 437753"/>
                <a:gd name="connsiteX1554" fmla="*/ 825656 w 1196154"/>
                <a:gd name="connsiteY1554" fmla="*/ 353684 h 437753"/>
                <a:gd name="connsiteX1555" fmla="*/ 825361 w 1196154"/>
                <a:gd name="connsiteY1555" fmla="*/ 352357 h 437753"/>
                <a:gd name="connsiteX1556" fmla="*/ 823444 w 1196154"/>
                <a:gd name="connsiteY1556" fmla="*/ 352357 h 437753"/>
                <a:gd name="connsiteX1557" fmla="*/ 836275 w 1196154"/>
                <a:gd name="connsiteY1557" fmla="*/ 169172 h 437753"/>
                <a:gd name="connsiteX1558" fmla="*/ 834948 w 1196154"/>
                <a:gd name="connsiteY1558" fmla="*/ 172860 h 437753"/>
                <a:gd name="connsiteX1559" fmla="*/ 835686 w 1196154"/>
                <a:gd name="connsiteY1559" fmla="*/ 173302 h 437753"/>
                <a:gd name="connsiteX1560" fmla="*/ 838488 w 1196154"/>
                <a:gd name="connsiteY1560" fmla="*/ 174040 h 437753"/>
                <a:gd name="connsiteX1561" fmla="*/ 838783 w 1196154"/>
                <a:gd name="connsiteY1561" fmla="*/ 173450 h 437753"/>
                <a:gd name="connsiteX1562" fmla="*/ 838783 w 1196154"/>
                <a:gd name="connsiteY1562" fmla="*/ 172860 h 437753"/>
                <a:gd name="connsiteX1563" fmla="*/ 837751 w 1196154"/>
                <a:gd name="connsiteY1563" fmla="*/ 169320 h 437753"/>
                <a:gd name="connsiteX1564" fmla="*/ 836423 w 1196154"/>
                <a:gd name="connsiteY1564" fmla="*/ 169320 h 437753"/>
                <a:gd name="connsiteX1565" fmla="*/ 785244 w 1196154"/>
                <a:gd name="connsiteY1565" fmla="*/ 198966 h 437753"/>
                <a:gd name="connsiteX1566" fmla="*/ 783621 w 1196154"/>
                <a:gd name="connsiteY1566" fmla="*/ 199261 h 437753"/>
                <a:gd name="connsiteX1567" fmla="*/ 783326 w 1196154"/>
                <a:gd name="connsiteY1567" fmla="*/ 197491 h 437753"/>
                <a:gd name="connsiteX1568" fmla="*/ 782294 w 1196154"/>
                <a:gd name="connsiteY1568" fmla="*/ 196901 h 437753"/>
                <a:gd name="connsiteX1569" fmla="*/ 781851 w 1196154"/>
                <a:gd name="connsiteY1569" fmla="*/ 196901 h 437753"/>
                <a:gd name="connsiteX1570" fmla="*/ 781114 w 1196154"/>
                <a:gd name="connsiteY1570" fmla="*/ 198081 h 437753"/>
                <a:gd name="connsiteX1571" fmla="*/ 780229 w 1196154"/>
                <a:gd name="connsiteY1571" fmla="*/ 198081 h 437753"/>
                <a:gd name="connsiteX1572" fmla="*/ 777722 w 1196154"/>
                <a:gd name="connsiteY1572" fmla="*/ 197196 h 437753"/>
                <a:gd name="connsiteX1573" fmla="*/ 769757 w 1196154"/>
                <a:gd name="connsiteY1573" fmla="*/ 195426 h 437753"/>
                <a:gd name="connsiteX1574" fmla="*/ 765038 w 1196154"/>
                <a:gd name="connsiteY1574" fmla="*/ 195426 h 437753"/>
                <a:gd name="connsiteX1575" fmla="*/ 763268 w 1196154"/>
                <a:gd name="connsiteY1575" fmla="*/ 196016 h 437753"/>
                <a:gd name="connsiteX1576" fmla="*/ 762235 w 1196154"/>
                <a:gd name="connsiteY1576" fmla="*/ 196753 h 437753"/>
                <a:gd name="connsiteX1577" fmla="*/ 760907 w 1196154"/>
                <a:gd name="connsiteY1577" fmla="*/ 201178 h 437753"/>
                <a:gd name="connsiteX1578" fmla="*/ 763268 w 1196154"/>
                <a:gd name="connsiteY1578" fmla="*/ 205013 h 437753"/>
                <a:gd name="connsiteX1579" fmla="*/ 765922 w 1196154"/>
                <a:gd name="connsiteY1579" fmla="*/ 205013 h 437753"/>
                <a:gd name="connsiteX1580" fmla="*/ 769019 w 1196154"/>
                <a:gd name="connsiteY1580" fmla="*/ 204275 h 437753"/>
                <a:gd name="connsiteX1581" fmla="*/ 774182 w 1196154"/>
                <a:gd name="connsiteY1581" fmla="*/ 202063 h 437753"/>
                <a:gd name="connsiteX1582" fmla="*/ 778754 w 1196154"/>
                <a:gd name="connsiteY1582" fmla="*/ 203390 h 437753"/>
                <a:gd name="connsiteX1583" fmla="*/ 782146 w 1196154"/>
                <a:gd name="connsiteY1583" fmla="*/ 201916 h 437753"/>
                <a:gd name="connsiteX1584" fmla="*/ 786866 w 1196154"/>
                <a:gd name="connsiteY1584" fmla="*/ 201621 h 437753"/>
                <a:gd name="connsiteX1585" fmla="*/ 786866 w 1196154"/>
                <a:gd name="connsiteY1585" fmla="*/ 199851 h 437753"/>
                <a:gd name="connsiteX1586" fmla="*/ 786571 w 1196154"/>
                <a:gd name="connsiteY1586" fmla="*/ 199408 h 437753"/>
                <a:gd name="connsiteX1587" fmla="*/ 785391 w 1196154"/>
                <a:gd name="connsiteY1587" fmla="*/ 198818 h 437753"/>
                <a:gd name="connsiteX1588" fmla="*/ 1032292 w 1196154"/>
                <a:gd name="connsiteY1588" fmla="*/ 307667 h 437753"/>
                <a:gd name="connsiteX1589" fmla="*/ 1033471 w 1196154"/>
                <a:gd name="connsiteY1589" fmla="*/ 305897 h 437753"/>
                <a:gd name="connsiteX1590" fmla="*/ 1033029 w 1196154"/>
                <a:gd name="connsiteY1590" fmla="*/ 304127 h 437753"/>
                <a:gd name="connsiteX1591" fmla="*/ 1033029 w 1196154"/>
                <a:gd name="connsiteY1591" fmla="*/ 302209 h 437753"/>
                <a:gd name="connsiteX1592" fmla="*/ 1033324 w 1196154"/>
                <a:gd name="connsiteY1592" fmla="*/ 301177 h 437753"/>
                <a:gd name="connsiteX1593" fmla="*/ 1032144 w 1196154"/>
                <a:gd name="connsiteY1593" fmla="*/ 298522 h 437753"/>
                <a:gd name="connsiteX1594" fmla="*/ 1030669 w 1196154"/>
                <a:gd name="connsiteY1594" fmla="*/ 297932 h 437753"/>
                <a:gd name="connsiteX1595" fmla="*/ 1030964 w 1196154"/>
                <a:gd name="connsiteY1595" fmla="*/ 296900 h 437753"/>
                <a:gd name="connsiteX1596" fmla="*/ 1030669 w 1196154"/>
                <a:gd name="connsiteY1596" fmla="*/ 295720 h 437753"/>
                <a:gd name="connsiteX1597" fmla="*/ 1029931 w 1196154"/>
                <a:gd name="connsiteY1597" fmla="*/ 294392 h 437753"/>
                <a:gd name="connsiteX1598" fmla="*/ 1028752 w 1196154"/>
                <a:gd name="connsiteY1598" fmla="*/ 294098 h 437753"/>
                <a:gd name="connsiteX1599" fmla="*/ 1027129 w 1196154"/>
                <a:gd name="connsiteY1599" fmla="*/ 294392 h 437753"/>
                <a:gd name="connsiteX1600" fmla="*/ 1026687 w 1196154"/>
                <a:gd name="connsiteY1600" fmla="*/ 296605 h 437753"/>
                <a:gd name="connsiteX1601" fmla="*/ 1025802 w 1196154"/>
                <a:gd name="connsiteY1601" fmla="*/ 297490 h 437753"/>
                <a:gd name="connsiteX1602" fmla="*/ 1022852 w 1196154"/>
                <a:gd name="connsiteY1602" fmla="*/ 301472 h 437753"/>
                <a:gd name="connsiteX1603" fmla="*/ 1020345 w 1196154"/>
                <a:gd name="connsiteY1603" fmla="*/ 300735 h 437753"/>
                <a:gd name="connsiteX1604" fmla="*/ 1019312 w 1196154"/>
                <a:gd name="connsiteY1604" fmla="*/ 301325 h 437753"/>
                <a:gd name="connsiteX1605" fmla="*/ 1019902 w 1196154"/>
                <a:gd name="connsiteY1605" fmla="*/ 302357 h 437753"/>
                <a:gd name="connsiteX1606" fmla="*/ 1023000 w 1196154"/>
                <a:gd name="connsiteY1606" fmla="*/ 304717 h 437753"/>
                <a:gd name="connsiteX1607" fmla="*/ 1021819 w 1196154"/>
                <a:gd name="connsiteY1607" fmla="*/ 308257 h 437753"/>
                <a:gd name="connsiteX1608" fmla="*/ 1021819 w 1196154"/>
                <a:gd name="connsiteY1608" fmla="*/ 309289 h 437753"/>
                <a:gd name="connsiteX1609" fmla="*/ 1019902 w 1196154"/>
                <a:gd name="connsiteY1609" fmla="*/ 309289 h 437753"/>
                <a:gd name="connsiteX1610" fmla="*/ 1017985 w 1196154"/>
                <a:gd name="connsiteY1610" fmla="*/ 309584 h 437753"/>
                <a:gd name="connsiteX1611" fmla="*/ 1017985 w 1196154"/>
                <a:gd name="connsiteY1611" fmla="*/ 310764 h 437753"/>
                <a:gd name="connsiteX1612" fmla="*/ 1018575 w 1196154"/>
                <a:gd name="connsiteY1612" fmla="*/ 311501 h 437753"/>
                <a:gd name="connsiteX1613" fmla="*/ 1020935 w 1196154"/>
                <a:gd name="connsiteY1613" fmla="*/ 313566 h 437753"/>
                <a:gd name="connsiteX1614" fmla="*/ 1021377 w 1196154"/>
                <a:gd name="connsiteY1614" fmla="*/ 314304 h 437753"/>
                <a:gd name="connsiteX1615" fmla="*/ 1023294 w 1196154"/>
                <a:gd name="connsiteY1615" fmla="*/ 316074 h 437753"/>
                <a:gd name="connsiteX1616" fmla="*/ 1025507 w 1196154"/>
                <a:gd name="connsiteY1616" fmla="*/ 317696 h 437753"/>
                <a:gd name="connsiteX1617" fmla="*/ 1030669 w 1196154"/>
                <a:gd name="connsiteY1617" fmla="*/ 318434 h 437753"/>
                <a:gd name="connsiteX1618" fmla="*/ 1031259 w 1196154"/>
                <a:gd name="connsiteY1618" fmla="*/ 317696 h 437753"/>
                <a:gd name="connsiteX1619" fmla="*/ 1031849 w 1196154"/>
                <a:gd name="connsiteY1619" fmla="*/ 317401 h 437753"/>
                <a:gd name="connsiteX1620" fmla="*/ 1032586 w 1196154"/>
                <a:gd name="connsiteY1620" fmla="*/ 316516 h 437753"/>
                <a:gd name="connsiteX1621" fmla="*/ 1033324 w 1196154"/>
                <a:gd name="connsiteY1621" fmla="*/ 314156 h 437753"/>
                <a:gd name="connsiteX1622" fmla="*/ 1033619 w 1196154"/>
                <a:gd name="connsiteY1622" fmla="*/ 313271 h 437753"/>
                <a:gd name="connsiteX1623" fmla="*/ 1033619 w 1196154"/>
                <a:gd name="connsiteY1623" fmla="*/ 310174 h 437753"/>
                <a:gd name="connsiteX1624" fmla="*/ 1032439 w 1196154"/>
                <a:gd name="connsiteY1624" fmla="*/ 307519 h 437753"/>
                <a:gd name="connsiteX1625" fmla="*/ 1021967 w 1196154"/>
                <a:gd name="connsiteY1625" fmla="*/ 317254 h 437753"/>
                <a:gd name="connsiteX1626" fmla="*/ 1019754 w 1196154"/>
                <a:gd name="connsiteY1626" fmla="*/ 314894 h 437753"/>
                <a:gd name="connsiteX1627" fmla="*/ 1017985 w 1196154"/>
                <a:gd name="connsiteY1627" fmla="*/ 313566 h 437753"/>
                <a:gd name="connsiteX1628" fmla="*/ 1016658 w 1196154"/>
                <a:gd name="connsiteY1628" fmla="*/ 314009 h 437753"/>
                <a:gd name="connsiteX1629" fmla="*/ 1016658 w 1196154"/>
                <a:gd name="connsiteY1629" fmla="*/ 315631 h 437753"/>
                <a:gd name="connsiteX1630" fmla="*/ 1016952 w 1196154"/>
                <a:gd name="connsiteY1630" fmla="*/ 320056 h 437753"/>
                <a:gd name="connsiteX1631" fmla="*/ 1018722 w 1196154"/>
                <a:gd name="connsiteY1631" fmla="*/ 320941 h 437753"/>
                <a:gd name="connsiteX1632" fmla="*/ 1018427 w 1196154"/>
                <a:gd name="connsiteY1632" fmla="*/ 321383 h 437753"/>
                <a:gd name="connsiteX1633" fmla="*/ 1016362 w 1196154"/>
                <a:gd name="connsiteY1633" fmla="*/ 321383 h 437753"/>
                <a:gd name="connsiteX1634" fmla="*/ 1015182 w 1196154"/>
                <a:gd name="connsiteY1634" fmla="*/ 328906 h 437753"/>
                <a:gd name="connsiteX1635" fmla="*/ 1016067 w 1196154"/>
                <a:gd name="connsiteY1635" fmla="*/ 330528 h 437753"/>
                <a:gd name="connsiteX1636" fmla="*/ 1018869 w 1196154"/>
                <a:gd name="connsiteY1636" fmla="*/ 332445 h 437753"/>
                <a:gd name="connsiteX1637" fmla="*/ 1022115 w 1196154"/>
                <a:gd name="connsiteY1637" fmla="*/ 330823 h 437753"/>
                <a:gd name="connsiteX1638" fmla="*/ 1023000 w 1196154"/>
                <a:gd name="connsiteY1638" fmla="*/ 329938 h 437753"/>
                <a:gd name="connsiteX1639" fmla="*/ 1024474 w 1196154"/>
                <a:gd name="connsiteY1639" fmla="*/ 326398 h 437753"/>
                <a:gd name="connsiteX1640" fmla="*/ 1026835 w 1196154"/>
                <a:gd name="connsiteY1640" fmla="*/ 324038 h 437753"/>
                <a:gd name="connsiteX1641" fmla="*/ 1027277 w 1196154"/>
                <a:gd name="connsiteY1641" fmla="*/ 321973 h 437753"/>
                <a:gd name="connsiteX1642" fmla="*/ 1027719 w 1196154"/>
                <a:gd name="connsiteY1642" fmla="*/ 320203 h 437753"/>
                <a:gd name="connsiteX1643" fmla="*/ 1024474 w 1196154"/>
                <a:gd name="connsiteY1643" fmla="*/ 318729 h 437753"/>
                <a:gd name="connsiteX1644" fmla="*/ 1021967 w 1196154"/>
                <a:gd name="connsiteY1644" fmla="*/ 316959 h 437753"/>
                <a:gd name="connsiteX1645" fmla="*/ 1035242 w 1196154"/>
                <a:gd name="connsiteY1645" fmla="*/ 318139 h 437753"/>
                <a:gd name="connsiteX1646" fmla="*/ 1034503 w 1196154"/>
                <a:gd name="connsiteY1646" fmla="*/ 319318 h 437753"/>
                <a:gd name="connsiteX1647" fmla="*/ 1034503 w 1196154"/>
                <a:gd name="connsiteY1647" fmla="*/ 320646 h 437753"/>
                <a:gd name="connsiteX1648" fmla="*/ 1035094 w 1196154"/>
                <a:gd name="connsiteY1648" fmla="*/ 320646 h 437753"/>
                <a:gd name="connsiteX1649" fmla="*/ 1036864 w 1196154"/>
                <a:gd name="connsiteY1649" fmla="*/ 317549 h 437753"/>
                <a:gd name="connsiteX1650" fmla="*/ 1035979 w 1196154"/>
                <a:gd name="connsiteY1650" fmla="*/ 317549 h 437753"/>
                <a:gd name="connsiteX1651" fmla="*/ 1035242 w 1196154"/>
                <a:gd name="connsiteY1651" fmla="*/ 318286 h 437753"/>
                <a:gd name="connsiteX1652" fmla="*/ 1031111 w 1196154"/>
                <a:gd name="connsiteY1652" fmla="*/ 326103 h 437753"/>
                <a:gd name="connsiteX1653" fmla="*/ 1030227 w 1196154"/>
                <a:gd name="connsiteY1653" fmla="*/ 327578 h 437753"/>
                <a:gd name="connsiteX1654" fmla="*/ 1030227 w 1196154"/>
                <a:gd name="connsiteY1654" fmla="*/ 328168 h 437753"/>
                <a:gd name="connsiteX1655" fmla="*/ 1030964 w 1196154"/>
                <a:gd name="connsiteY1655" fmla="*/ 329053 h 437753"/>
                <a:gd name="connsiteX1656" fmla="*/ 1031407 w 1196154"/>
                <a:gd name="connsiteY1656" fmla="*/ 328611 h 437753"/>
                <a:gd name="connsiteX1657" fmla="*/ 1032734 w 1196154"/>
                <a:gd name="connsiteY1657" fmla="*/ 326546 h 437753"/>
                <a:gd name="connsiteX1658" fmla="*/ 1033029 w 1196154"/>
                <a:gd name="connsiteY1658" fmla="*/ 325366 h 437753"/>
                <a:gd name="connsiteX1659" fmla="*/ 1031996 w 1196154"/>
                <a:gd name="connsiteY1659" fmla="*/ 325366 h 437753"/>
                <a:gd name="connsiteX1660" fmla="*/ 1031111 w 1196154"/>
                <a:gd name="connsiteY1660" fmla="*/ 326251 h 437753"/>
                <a:gd name="connsiteX1661" fmla="*/ 1032881 w 1196154"/>
                <a:gd name="connsiteY1661" fmla="*/ 322121 h 437753"/>
                <a:gd name="connsiteX1662" fmla="*/ 1031554 w 1196154"/>
                <a:gd name="connsiteY1662" fmla="*/ 320794 h 437753"/>
                <a:gd name="connsiteX1663" fmla="*/ 1030374 w 1196154"/>
                <a:gd name="connsiteY1663" fmla="*/ 321383 h 437753"/>
                <a:gd name="connsiteX1664" fmla="*/ 1031111 w 1196154"/>
                <a:gd name="connsiteY1664" fmla="*/ 323448 h 437753"/>
                <a:gd name="connsiteX1665" fmla="*/ 1032586 w 1196154"/>
                <a:gd name="connsiteY1665" fmla="*/ 323153 h 437753"/>
                <a:gd name="connsiteX1666" fmla="*/ 1032881 w 1196154"/>
                <a:gd name="connsiteY1666" fmla="*/ 321973 h 437753"/>
                <a:gd name="connsiteX1667" fmla="*/ 1138928 w 1196154"/>
                <a:gd name="connsiteY1667" fmla="*/ 362681 h 437753"/>
                <a:gd name="connsiteX1668" fmla="*/ 1141730 w 1196154"/>
                <a:gd name="connsiteY1668" fmla="*/ 358109 h 437753"/>
                <a:gd name="connsiteX1669" fmla="*/ 1144237 w 1196154"/>
                <a:gd name="connsiteY1669" fmla="*/ 353242 h 437753"/>
                <a:gd name="connsiteX1670" fmla="*/ 1143500 w 1196154"/>
                <a:gd name="connsiteY1670" fmla="*/ 350439 h 437753"/>
                <a:gd name="connsiteX1671" fmla="*/ 1141878 w 1196154"/>
                <a:gd name="connsiteY1671" fmla="*/ 348374 h 437753"/>
                <a:gd name="connsiteX1672" fmla="*/ 1139370 w 1196154"/>
                <a:gd name="connsiteY1672" fmla="*/ 345867 h 437753"/>
                <a:gd name="connsiteX1673" fmla="*/ 1138486 w 1196154"/>
                <a:gd name="connsiteY1673" fmla="*/ 345277 h 437753"/>
                <a:gd name="connsiteX1674" fmla="*/ 1132586 w 1196154"/>
                <a:gd name="connsiteY1674" fmla="*/ 344982 h 437753"/>
                <a:gd name="connsiteX1675" fmla="*/ 1126096 w 1196154"/>
                <a:gd name="connsiteY1675" fmla="*/ 346457 h 437753"/>
                <a:gd name="connsiteX1676" fmla="*/ 1123146 w 1196154"/>
                <a:gd name="connsiteY1676" fmla="*/ 347932 h 437753"/>
                <a:gd name="connsiteX1677" fmla="*/ 1120491 w 1196154"/>
                <a:gd name="connsiteY1677" fmla="*/ 349849 h 437753"/>
                <a:gd name="connsiteX1678" fmla="*/ 1118574 w 1196154"/>
                <a:gd name="connsiteY1678" fmla="*/ 351767 h 437753"/>
                <a:gd name="connsiteX1679" fmla="*/ 1114001 w 1196154"/>
                <a:gd name="connsiteY1679" fmla="*/ 359289 h 437753"/>
                <a:gd name="connsiteX1680" fmla="*/ 1110167 w 1196154"/>
                <a:gd name="connsiteY1680" fmla="*/ 367843 h 437753"/>
                <a:gd name="connsiteX1681" fmla="*/ 1109282 w 1196154"/>
                <a:gd name="connsiteY1681" fmla="*/ 371088 h 437753"/>
                <a:gd name="connsiteX1682" fmla="*/ 1110314 w 1196154"/>
                <a:gd name="connsiteY1682" fmla="*/ 371825 h 437753"/>
                <a:gd name="connsiteX1683" fmla="*/ 1115182 w 1196154"/>
                <a:gd name="connsiteY1683" fmla="*/ 370940 h 437753"/>
                <a:gd name="connsiteX1684" fmla="*/ 1118132 w 1196154"/>
                <a:gd name="connsiteY1684" fmla="*/ 370940 h 437753"/>
                <a:gd name="connsiteX1685" fmla="*/ 1126391 w 1196154"/>
                <a:gd name="connsiteY1685" fmla="*/ 371678 h 437753"/>
                <a:gd name="connsiteX1686" fmla="*/ 1132586 w 1196154"/>
                <a:gd name="connsiteY1686" fmla="*/ 368286 h 437753"/>
                <a:gd name="connsiteX1687" fmla="*/ 1134651 w 1196154"/>
                <a:gd name="connsiteY1687" fmla="*/ 366368 h 437753"/>
                <a:gd name="connsiteX1688" fmla="*/ 1139223 w 1196154"/>
                <a:gd name="connsiteY1688" fmla="*/ 362681 h 437753"/>
                <a:gd name="connsiteX1689" fmla="*/ 1196154 w 1196154"/>
                <a:gd name="connsiteY1689" fmla="*/ 390114 h 437753"/>
                <a:gd name="connsiteX1690" fmla="*/ 1196154 w 1196154"/>
                <a:gd name="connsiteY1690" fmla="*/ 332593 h 437753"/>
                <a:gd name="connsiteX1691" fmla="*/ 1194680 w 1196154"/>
                <a:gd name="connsiteY1691" fmla="*/ 330823 h 437753"/>
                <a:gd name="connsiteX1692" fmla="*/ 1193204 w 1196154"/>
                <a:gd name="connsiteY1692" fmla="*/ 328168 h 437753"/>
                <a:gd name="connsiteX1693" fmla="*/ 1193499 w 1196154"/>
                <a:gd name="connsiteY1693" fmla="*/ 324776 h 437753"/>
                <a:gd name="connsiteX1694" fmla="*/ 1195269 w 1196154"/>
                <a:gd name="connsiteY1694" fmla="*/ 320646 h 437753"/>
                <a:gd name="connsiteX1695" fmla="*/ 1196007 w 1196154"/>
                <a:gd name="connsiteY1695" fmla="*/ 317844 h 437753"/>
                <a:gd name="connsiteX1696" fmla="*/ 1196007 w 1196154"/>
                <a:gd name="connsiteY1696" fmla="*/ 220647 h 437753"/>
                <a:gd name="connsiteX1697" fmla="*/ 1190107 w 1196154"/>
                <a:gd name="connsiteY1697" fmla="*/ 220647 h 437753"/>
                <a:gd name="connsiteX1698" fmla="*/ 1189369 w 1196154"/>
                <a:gd name="connsiteY1698" fmla="*/ 217992 h 437753"/>
                <a:gd name="connsiteX1699" fmla="*/ 1188190 w 1196154"/>
                <a:gd name="connsiteY1699" fmla="*/ 217107 h 437753"/>
                <a:gd name="connsiteX1700" fmla="*/ 1186862 w 1196154"/>
                <a:gd name="connsiteY1700" fmla="*/ 216370 h 437753"/>
                <a:gd name="connsiteX1701" fmla="*/ 1178307 w 1196154"/>
                <a:gd name="connsiteY1701" fmla="*/ 215780 h 437753"/>
                <a:gd name="connsiteX1702" fmla="*/ 1177128 w 1196154"/>
                <a:gd name="connsiteY1702" fmla="*/ 215780 h 437753"/>
                <a:gd name="connsiteX1703" fmla="*/ 1175948 w 1196154"/>
                <a:gd name="connsiteY1703" fmla="*/ 214600 h 437753"/>
                <a:gd name="connsiteX1704" fmla="*/ 1174620 w 1196154"/>
                <a:gd name="connsiteY1704" fmla="*/ 213862 h 437753"/>
                <a:gd name="connsiteX1705" fmla="*/ 1165034 w 1196154"/>
                <a:gd name="connsiteY1705" fmla="*/ 213862 h 437753"/>
                <a:gd name="connsiteX1706" fmla="*/ 1156922 w 1196154"/>
                <a:gd name="connsiteY1706" fmla="*/ 210322 h 437753"/>
                <a:gd name="connsiteX1707" fmla="*/ 1150874 w 1196154"/>
                <a:gd name="connsiteY1707" fmla="*/ 207373 h 437753"/>
                <a:gd name="connsiteX1708" fmla="*/ 1148220 w 1196154"/>
                <a:gd name="connsiteY1708" fmla="*/ 205750 h 437753"/>
                <a:gd name="connsiteX1709" fmla="*/ 1145417 w 1196154"/>
                <a:gd name="connsiteY1709" fmla="*/ 204570 h 437753"/>
                <a:gd name="connsiteX1710" fmla="*/ 1142320 w 1196154"/>
                <a:gd name="connsiteY1710" fmla="*/ 203980 h 437753"/>
                <a:gd name="connsiteX1711" fmla="*/ 1139517 w 1196154"/>
                <a:gd name="connsiteY1711" fmla="*/ 202653 h 437753"/>
                <a:gd name="connsiteX1712" fmla="*/ 1137600 w 1196154"/>
                <a:gd name="connsiteY1712" fmla="*/ 200736 h 437753"/>
                <a:gd name="connsiteX1713" fmla="*/ 1135388 w 1196154"/>
                <a:gd name="connsiteY1713" fmla="*/ 199261 h 437753"/>
                <a:gd name="connsiteX1714" fmla="*/ 1121376 w 1196154"/>
                <a:gd name="connsiteY1714" fmla="*/ 194688 h 437753"/>
                <a:gd name="connsiteX1715" fmla="*/ 1118721 w 1196154"/>
                <a:gd name="connsiteY1715" fmla="*/ 193213 h 437753"/>
                <a:gd name="connsiteX1716" fmla="*/ 1116214 w 1196154"/>
                <a:gd name="connsiteY1716" fmla="*/ 191296 h 437753"/>
                <a:gd name="connsiteX1717" fmla="*/ 1113412 w 1196154"/>
                <a:gd name="connsiteY1717" fmla="*/ 191296 h 437753"/>
                <a:gd name="connsiteX1718" fmla="*/ 1108397 w 1196154"/>
                <a:gd name="connsiteY1718" fmla="*/ 193361 h 437753"/>
                <a:gd name="connsiteX1719" fmla="*/ 1102202 w 1196154"/>
                <a:gd name="connsiteY1719" fmla="*/ 196458 h 437753"/>
                <a:gd name="connsiteX1720" fmla="*/ 1096893 w 1196154"/>
                <a:gd name="connsiteY1720" fmla="*/ 199556 h 437753"/>
                <a:gd name="connsiteX1721" fmla="*/ 1095565 w 1196154"/>
                <a:gd name="connsiteY1721" fmla="*/ 200588 h 437753"/>
                <a:gd name="connsiteX1722" fmla="*/ 1095565 w 1196154"/>
                <a:gd name="connsiteY1722" fmla="*/ 201621 h 437753"/>
                <a:gd name="connsiteX1723" fmla="*/ 1096893 w 1196154"/>
                <a:gd name="connsiteY1723" fmla="*/ 203980 h 437753"/>
                <a:gd name="connsiteX1724" fmla="*/ 1096893 w 1196154"/>
                <a:gd name="connsiteY1724" fmla="*/ 205308 h 437753"/>
                <a:gd name="connsiteX1725" fmla="*/ 1094238 w 1196154"/>
                <a:gd name="connsiteY1725" fmla="*/ 207373 h 437753"/>
                <a:gd name="connsiteX1726" fmla="*/ 1088191 w 1196154"/>
                <a:gd name="connsiteY1726" fmla="*/ 209733 h 437753"/>
                <a:gd name="connsiteX1727" fmla="*/ 1082144 w 1196154"/>
                <a:gd name="connsiteY1727" fmla="*/ 210470 h 437753"/>
                <a:gd name="connsiteX1728" fmla="*/ 1076391 w 1196154"/>
                <a:gd name="connsiteY1728" fmla="*/ 211797 h 437753"/>
                <a:gd name="connsiteX1729" fmla="*/ 1075359 w 1196154"/>
                <a:gd name="connsiteY1729" fmla="*/ 213125 h 437753"/>
                <a:gd name="connsiteX1730" fmla="*/ 1074031 w 1196154"/>
                <a:gd name="connsiteY1730" fmla="*/ 215780 h 437753"/>
                <a:gd name="connsiteX1731" fmla="*/ 1073146 w 1196154"/>
                <a:gd name="connsiteY1731" fmla="*/ 218435 h 437753"/>
                <a:gd name="connsiteX1732" fmla="*/ 1072409 w 1196154"/>
                <a:gd name="connsiteY1732" fmla="*/ 219762 h 437753"/>
                <a:gd name="connsiteX1733" fmla="*/ 1066362 w 1196154"/>
                <a:gd name="connsiteY1733" fmla="*/ 223744 h 437753"/>
                <a:gd name="connsiteX1734" fmla="*/ 1065772 w 1196154"/>
                <a:gd name="connsiteY1734" fmla="*/ 224482 h 437753"/>
                <a:gd name="connsiteX1735" fmla="*/ 1064149 w 1196154"/>
                <a:gd name="connsiteY1735" fmla="*/ 228169 h 437753"/>
                <a:gd name="connsiteX1736" fmla="*/ 1062380 w 1196154"/>
                <a:gd name="connsiteY1736" fmla="*/ 230529 h 437753"/>
                <a:gd name="connsiteX1737" fmla="*/ 1056333 w 1196154"/>
                <a:gd name="connsiteY1737" fmla="*/ 235544 h 437753"/>
                <a:gd name="connsiteX1738" fmla="*/ 1054563 w 1196154"/>
                <a:gd name="connsiteY1738" fmla="*/ 237756 h 437753"/>
                <a:gd name="connsiteX1739" fmla="*/ 1052646 w 1196154"/>
                <a:gd name="connsiteY1739" fmla="*/ 239673 h 437753"/>
                <a:gd name="connsiteX1740" fmla="*/ 1049696 w 1196154"/>
                <a:gd name="connsiteY1740" fmla="*/ 240411 h 437753"/>
                <a:gd name="connsiteX1741" fmla="*/ 1046598 w 1196154"/>
                <a:gd name="connsiteY1741" fmla="*/ 240411 h 437753"/>
                <a:gd name="connsiteX1742" fmla="*/ 1042469 w 1196154"/>
                <a:gd name="connsiteY1742" fmla="*/ 239673 h 437753"/>
                <a:gd name="connsiteX1743" fmla="*/ 1040993 w 1196154"/>
                <a:gd name="connsiteY1743" fmla="*/ 239231 h 437753"/>
                <a:gd name="connsiteX1744" fmla="*/ 1037896 w 1196154"/>
                <a:gd name="connsiteY1744" fmla="*/ 237018 h 437753"/>
                <a:gd name="connsiteX1745" fmla="*/ 1037158 w 1196154"/>
                <a:gd name="connsiteY1745" fmla="*/ 235986 h 437753"/>
                <a:gd name="connsiteX1746" fmla="*/ 1036273 w 1196154"/>
                <a:gd name="connsiteY1746" fmla="*/ 233331 h 437753"/>
                <a:gd name="connsiteX1747" fmla="*/ 1036273 w 1196154"/>
                <a:gd name="connsiteY1747" fmla="*/ 229939 h 437753"/>
                <a:gd name="connsiteX1748" fmla="*/ 1035979 w 1196154"/>
                <a:gd name="connsiteY1748" fmla="*/ 228169 h 437753"/>
                <a:gd name="connsiteX1749" fmla="*/ 1034061 w 1196154"/>
                <a:gd name="connsiteY1749" fmla="*/ 229054 h 437753"/>
                <a:gd name="connsiteX1750" fmla="*/ 1032292 w 1196154"/>
                <a:gd name="connsiteY1750" fmla="*/ 228759 h 437753"/>
                <a:gd name="connsiteX1751" fmla="*/ 1030964 w 1196154"/>
                <a:gd name="connsiteY1751" fmla="*/ 222859 h 437753"/>
                <a:gd name="connsiteX1752" fmla="*/ 1030964 w 1196154"/>
                <a:gd name="connsiteY1752" fmla="*/ 219909 h 437753"/>
                <a:gd name="connsiteX1753" fmla="*/ 1030374 w 1196154"/>
                <a:gd name="connsiteY1753" fmla="*/ 218582 h 437753"/>
                <a:gd name="connsiteX1754" fmla="*/ 1028752 w 1196154"/>
                <a:gd name="connsiteY1754" fmla="*/ 217844 h 437753"/>
                <a:gd name="connsiteX1755" fmla="*/ 1027424 w 1196154"/>
                <a:gd name="connsiteY1755" fmla="*/ 218435 h 437753"/>
                <a:gd name="connsiteX1756" fmla="*/ 1026539 w 1196154"/>
                <a:gd name="connsiteY1756" fmla="*/ 219614 h 437753"/>
                <a:gd name="connsiteX1757" fmla="*/ 1026539 w 1196154"/>
                <a:gd name="connsiteY1757" fmla="*/ 223007 h 437753"/>
                <a:gd name="connsiteX1758" fmla="*/ 1025950 w 1196154"/>
                <a:gd name="connsiteY1758" fmla="*/ 226104 h 437753"/>
                <a:gd name="connsiteX1759" fmla="*/ 1023442 w 1196154"/>
                <a:gd name="connsiteY1759" fmla="*/ 220647 h 437753"/>
                <a:gd name="connsiteX1760" fmla="*/ 1019017 w 1196154"/>
                <a:gd name="connsiteY1760" fmla="*/ 212535 h 437753"/>
                <a:gd name="connsiteX1761" fmla="*/ 1017985 w 1196154"/>
                <a:gd name="connsiteY1761" fmla="*/ 209585 h 437753"/>
                <a:gd name="connsiteX1762" fmla="*/ 1017690 w 1196154"/>
                <a:gd name="connsiteY1762" fmla="*/ 206635 h 437753"/>
                <a:gd name="connsiteX1763" fmla="*/ 1017690 w 1196154"/>
                <a:gd name="connsiteY1763" fmla="*/ 203685 h 437753"/>
                <a:gd name="connsiteX1764" fmla="*/ 1017395 w 1196154"/>
                <a:gd name="connsiteY1764" fmla="*/ 200441 h 437753"/>
                <a:gd name="connsiteX1765" fmla="*/ 1016805 w 1196154"/>
                <a:gd name="connsiteY1765" fmla="*/ 197196 h 437753"/>
                <a:gd name="connsiteX1766" fmla="*/ 1017837 w 1196154"/>
                <a:gd name="connsiteY1766" fmla="*/ 194541 h 437753"/>
                <a:gd name="connsiteX1767" fmla="*/ 1019754 w 1196154"/>
                <a:gd name="connsiteY1767" fmla="*/ 192181 h 437753"/>
                <a:gd name="connsiteX1768" fmla="*/ 1020345 w 1196154"/>
                <a:gd name="connsiteY1768" fmla="*/ 190706 h 437753"/>
                <a:gd name="connsiteX1769" fmla="*/ 1020935 w 1196154"/>
                <a:gd name="connsiteY1769" fmla="*/ 187756 h 437753"/>
                <a:gd name="connsiteX1770" fmla="*/ 1020639 w 1196154"/>
                <a:gd name="connsiteY1770" fmla="*/ 186429 h 437753"/>
                <a:gd name="connsiteX1771" fmla="*/ 1019165 w 1196154"/>
                <a:gd name="connsiteY1771" fmla="*/ 183627 h 437753"/>
                <a:gd name="connsiteX1772" fmla="*/ 1017247 w 1196154"/>
                <a:gd name="connsiteY1772" fmla="*/ 180972 h 437753"/>
                <a:gd name="connsiteX1773" fmla="*/ 1016067 w 1196154"/>
                <a:gd name="connsiteY1773" fmla="*/ 178317 h 437753"/>
                <a:gd name="connsiteX1774" fmla="*/ 1016510 w 1196154"/>
                <a:gd name="connsiteY1774" fmla="*/ 175662 h 437753"/>
                <a:gd name="connsiteX1775" fmla="*/ 1017100 w 1196154"/>
                <a:gd name="connsiteY1775" fmla="*/ 174335 h 437753"/>
                <a:gd name="connsiteX1776" fmla="*/ 1014888 w 1196154"/>
                <a:gd name="connsiteY1776" fmla="*/ 172270 h 437753"/>
                <a:gd name="connsiteX1777" fmla="*/ 1013560 w 1196154"/>
                <a:gd name="connsiteY1777" fmla="*/ 171680 h 437753"/>
                <a:gd name="connsiteX1778" fmla="*/ 1010316 w 1196154"/>
                <a:gd name="connsiteY1778" fmla="*/ 171385 h 437753"/>
                <a:gd name="connsiteX1779" fmla="*/ 1007070 w 1196154"/>
                <a:gd name="connsiteY1779" fmla="*/ 171680 h 437753"/>
                <a:gd name="connsiteX1780" fmla="*/ 1000581 w 1196154"/>
                <a:gd name="connsiteY1780" fmla="*/ 171237 h 437753"/>
                <a:gd name="connsiteX1781" fmla="*/ 995271 w 1196154"/>
                <a:gd name="connsiteY1781" fmla="*/ 168877 h 437753"/>
                <a:gd name="connsiteX1782" fmla="*/ 990256 w 1196154"/>
                <a:gd name="connsiteY1782" fmla="*/ 165633 h 437753"/>
                <a:gd name="connsiteX1783" fmla="*/ 984505 w 1196154"/>
                <a:gd name="connsiteY1783" fmla="*/ 163125 h 437753"/>
                <a:gd name="connsiteX1784" fmla="*/ 978457 w 1196154"/>
                <a:gd name="connsiteY1784" fmla="*/ 161650 h 437753"/>
                <a:gd name="connsiteX1785" fmla="*/ 975359 w 1196154"/>
                <a:gd name="connsiteY1785" fmla="*/ 161355 h 437753"/>
                <a:gd name="connsiteX1786" fmla="*/ 972410 w 1196154"/>
                <a:gd name="connsiteY1786" fmla="*/ 161355 h 437753"/>
                <a:gd name="connsiteX1787" fmla="*/ 965478 w 1196154"/>
                <a:gd name="connsiteY1787" fmla="*/ 164158 h 437753"/>
                <a:gd name="connsiteX1788" fmla="*/ 964297 w 1196154"/>
                <a:gd name="connsiteY1788" fmla="*/ 165190 h 437753"/>
                <a:gd name="connsiteX1789" fmla="*/ 963266 w 1196154"/>
                <a:gd name="connsiteY1789" fmla="*/ 166370 h 437753"/>
                <a:gd name="connsiteX1790" fmla="*/ 961053 w 1196154"/>
                <a:gd name="connsiteY1790" fmla="*/ 167550 h 437753"/>
                <a:gd name="connsiteX1791" fmla="*/ 959136 w 1196154"/>
                <a:gd name="connsiteY1791" fmla="*/ 169467 h 437753"/>
                <a:gd name="connsiteX1792" fmla="*/ 956923 w 1196154"/>
                <a:gd name="connsiteY1792" fmla="*/ 170647 h 437753"/>
                <a:gd name="connsiteX1793" fmla="*/ 947926 w 1196154"/>
                <a:gd name="connsiteY1793" fmla="*/ 172712 h 437753"/>
                <a:gd name="connsiteX1794" fmla="*/ 943649 w 1196154"/>
                <a:gd name="connsiteY1794" fmla="*/ 174040 h 437753"/>
                <a:gd name="connsiteX1795" fmla="*/ 942617 w 1196154"/>
                <a:gd name="connsiteY1795" fmla="*/ 174630 h 437753"/>
                <a:gd name="connsiteX1796" fmla="*/ 942617 w 1196154"/>
                <a:gd name="connsiteY1796" fmla="*/ 178612 h 437753"/>
                <a:gd name="connsiteX1797" fmla="*/ 940847 w 1196154"/>
                <a:gd name="connsiteY1797" fmla="*/ 182742 h 437753"/>
                <a:gd name="connsiteX1798" fmla="*/ 939814 w 1196154"/>
                <a:gd name="connsiteY1798" fmla="*/ 184069 h 437753"/>
                <a:gd name="connsiteX1799" fmla="*/ 938192 w 1196154"/>
                <a:gd name="connsiteY1799" fmla="*/ 184807 h 437753"/>
                <a:gd name="connsiteX1800" fmla="*/ 937012 w 1196154"/>
                <a:gd name="connsiteY1800" fmla="*/ 185691 h 437753"/>
                <a:gd name="connsiteX1801" fmla="*/ 935832 w 1196154"/>
                <a:gd name="connsiteY1801" fmla="*/ 188346 h 437753"/>
                <a:gd name="connsiteX1802" fmla="*/ 935832 w 1196154"/>
                <a:gd name="connsiteY1802" fmla="*/ 189379 h 437753"/>
                <a:gd name="connsiteX1803" fmla="*/ 937307 w 1196154"/>
                <a:gd name="connsiteY1803" fmla="*/ 189969 h 437753"/>
                <a:gd name="connsiteX1804" fmla="*/ 940552 w 1196154"/>
                <a:gd name="connsiteY1804" fmla="*/ 189969 h 437753"/>
                <a:gd name="connsiteX1805" fmla="*/ 942174 w 1196154"/>
                <a:gd name="connsiteY1805" fmla="*/ 189526 h 437753"/>
                <a:gd name="connsiteX1806" fmla="*/ 943502 w 1196154"/>
                <a:gd name="connsiteY1806" fmla="*/ 188641 h 437753"/>
                <a:gd name="connsiteX1807" fmla="*/ 955006 w 1196154"/>
                <a:gd name="connsiteY1807" fmla="*/ 192476 h 437753"/>
                <a:gd name="connsiteX1808" fmla="*/ 957513 w 1196154"/>
                <a:gd name="connsiteY1808" fmla="*/ 192919 h 437753"/>
                <a:gd name="connsiteX1809" fmla="*/ 960168 w 1196154"/>
                <a:gd name="connsiteY1809" fmla="*/ 192919 h 437753"/>
                <a:gd name="connsiteX1810" fmla="*/ 960168 w 1196154"/>
                <a:gd name="connsiteY1810" fmla="*/ 197048 h 437753"/>
                <a:gd name="connsiteX1811" fmla="*/ 961938 w 1196154"/>
                <a:gd name="connsiteY1811" fmla="*/ 202653 h 437753"/>
                <a:gd name="connsiteX1812" fmla="*/ 962528 w 1196154"/>
                <a:gd name="connsiteY1812" fmla="*/ 204128 h 437753"/>
                <a:gd name="connsiteX1813" fmla="*/ 964003 w 1196154"/>
                <a:gd name="connsiteY1813" fmla="*/ 205308 h 437753"/>
                <a:gd name="connsiteX1814" fmla="*/ 965036 w 1196154"/>
                <a:gd name="connsiteY1814" fmla="*/ 206783 h 437753"/>
                <a:gd name="connsiteX1815" fmla="*/ 967247 w 1196154"/>
                <a:gd name="connsiteY1815" fmla="*/ 208995 h 437753"/>
                <a:gd name="connsiteX1816" fmla="*/ 969902 w 1196154"/>
                <a:gd name="connsiteY1816" fmla="*/ 210765 h 437753"/>
                <a:gd name="connsiteX1817" fmla="*/ 972410 w 1196154"/>
                <a:gd name="connsiteY1817" fmla="*/ 210765 h 437753"/>
                <a:gd name="connsiteX1818" fmla="*/ 975065 w 1196154"/>
                <a:gd name="connsiteY1818" fmla="*/ 210175 h 437753"/>
                <a:gd name="connsiteX1819" fmla="*/ 978457 w 1196154"/>
                <a:gd name="connsiteY1819" fmla="*/ 210913 h 437753"/>
                <a:gd name="connsiteX1820" fmla="*/ 984505 w 1196154"/>
                <a:gd name="connsiteY1820" fmla="*/ 211502 h 437753"/>
                <a:gd name="connsiteX1821" fmla="*/ 987159 w 1196154"/>
                <a:gd name="connsiteY1821" fmla="*/ 211502 h 437753"/>
                <a:gd name="connsiteX1822" fmla="*/ 993943 w 1196154"/>
                <a:gd name="connsiteY1822" fmla="*/ 210027 h 437753"/>
                <a:gd name="connsiteX1823" fmla="*/ 997336 w 1196154"/>
                <a:gd name="connsiteY1823" fmla="*/ 210027 h 437753"/>
                <a:gd name="connsiteX1824" fmla="*/ 1000728 w 1196154"/>
                <a:gd name="connsiteY1824" fmla="*/ 210322 h 437753"/>
                <a:gd name="connsiteX1825" fmla="*/ 1006481 w 1196154"/>
                <a:gd name="connsiteY1825" fmla="*/ 209438 h 437753"/>
                <a:gd name="connsiteX1826" fmla="*/ 1011938 w 1196154"/>
                <a:gd name="connsiteY1826" fmla="*/ 207225 h 437753"/>
                <a:gd name="connsiteX1827" fmla="*/ 1011938 w 1196154"/>
                <a:gd name="connsiteY1827" fmla="*/ 208405 h 437753"/>
                <a:gd name="connsiteX1828" fmla="*/ 1011495 w 1196154"/>
                <a:gd name="connsiteY1828" fmla="*/ 209290 h 437753"/>
                <a:gd name="connsiteX1829" fmla="*/ 1010168 w 1196154"/>
                <a:gd name="connsiteY1829" fmla="*/ 210175 h 437753"/>
                <a:gd name="connsiteX1830" fmla="*/ 1008692 w 1196154"/>
                <a:gd name="connsiteY1830" fmla="*/ 212092 h 437753"/>
                <a:gd name="connsiteX1831" fmla="*/ 1011495 w 1196154"/>
                <a:gd name="connsiteY1831" fmla="*/ 212387 h 437753"/>
                <a:gd name="connsiteX1832" fmla="*/ 1011495 w 1196154"/>
                <a:gd name="connsiteY1832" fmla="*/ 214600 h 437753"/>
                <a:gd name="connsiteX1833" fmla="*/ 1010905 w 1196154"/>
                <a:gd name="connsiteY1833" fmla="*/ 215190 h 437753"/>
                <a:gd name="connsiteX1834" fmla="*/ 1009725 w 1196154"/>
                <a:gd name="connsiteY1834" fmla="*/ 215190 h 437753"/>
                <a:gd name="connsiteX1835" fmla="*/ 1007660 w 1196154"/>
                <a:gd name="connsiteY1835" fmla="*/ 216075 h 437753"/>
                <a:gd name="connsiteX1836" fmla="*/ 1006481 w 1196154"/>
                <a:gd name="connsiteY1836" fmla="*/ 218435 h 437753"/>
                <a:gd name="connsiteX1837" fmla="*/ 1006185 w 1196154"/>
                <a:gd name="connsiteY1837" fmla="*/ 220499 h 437753"/>
                <a:gd name="connsiteX1838" fmla="*/ 1004858 w 1196154"/>
                <a:gd name="connsiteY1838" fmla="*/ 219909 h 437753"/>
                <a:gd name="connsiteX1839" fmla="*/ 1003678 w 1196154"/>
                <a:gd name="connsiteY1839" fmla="*/ 218582 h 437753"/>
                <a:gd name="connsiteX1840" fmla="*/ 1001466 w 1196154"/>
                <a:gd name="connsiteY1840" fmla="*/ 218582 h 437753"/>
                <a:gd name="connsiteX1841" fmla="*/ 998516 w 1196154"/>
                <a:gd name="connsiteY1841" fmla="*/ 217697 h 437753"/>
                <a:gd name="connsiteX1842" fmla="*/ 994682 w 1196154"/>
                <a:gd name="connsiteY1842" fmla="*/ 216075 h 437753"/>
                <a:gd name="connsiteX1843" fmla="*/ 992764 w 1196154"/>
                <a:gd name="connsiteY1843" fmla="*/ 215632 h 437753"/>
                <a:gd name="connsiteX1844" fmla="*/ 990847 w 1196154"/>
                <a:gd name="connsiteY1844" fmla="*/ 215927 h 437753"/>
                <a:gd name="connsiteX1845" fmla="*/ 988634 w 1196154"/>
                <a:gd name="connsiteY1845" fmla="*/ 216960 h 437753"/>
                <a:gd name="connsiteX1846" fmla="*/ 985094 w 1196154"/>
                <a:gd name="connsiteY1846" fmla="*/ 221384 h 437753"/>
                <a:gd name="connsiteX1847" fmla="*/ 980522 w 1196154"/>
                <a:gd name="connsiteY1847" fmla="*/ 224777 h 437753"/>
                <a:gd name="connsiteX1848" fmla="*/ 978605 w 1196154"/>
                <a:gd name="connsiteY1848" fmla="*/ 224187 h 437753"/>
                <a:gd name="connsiteX1849" fmla="*/ 976539 w 1196154"/>
                <a:gd name="connsiteY1849" fmla="*/ 223154 h 437753"/>
                <a:gd name="connsiteX1850" fmla="*/ 969902 w 1196154"/>
                <a:gd name="connsiteY1850" fmla="*/ 221974 h 437753"/>
                <a:gd name="connsiteX1851" fmla="*/ 967543 w 1196154"/>
                <a:gd name="connsiteY1851" fmla="*/ 221974 h 437753"/>
                <a:gd name="connsiteX1852" fmla="*/ 963266 w 1196154"/>
                <a:gd name="connsiteY1852" fmla="*/ 223892 h 437753"/>
                <a:gd name="connsiteX1853" fmla="*/ 960758 w 1196154"/>
                <a:gd name="connsiteY1853" fmla="*/ 224629 h 437753"/>
                <a:gd name="connsiteX1854" fmla="*/ 961643 w 1196154"/>
                <a:gd name="connsiteY1854" fmla="*/ 226399 h 437753"/>
                <a:gd name="connsiteX1855" fmla="*/ 962823 w 1196154"/>
                <a:gd name="connsiteY1855" fmla="*/ 227874 h 437753"/>
                <a:gd name="connsiteX1856" fmla="*/ 964151 w 1196154"/>
                <a:gd name="connsiteY1856" fmla="*/ 228316 h 437753"/>
                <a:gd name="connsiteX1857" fmla="*/ 968132 w 1196154"/>
                <a:gd name="connsiteY1857" fmla="*/ 228611 h 437753"/>
                <a:gd name="connsiteX1858" fmla="*/ 970640 w 1196154"/>
                <a:gd name="connsiteY1858" fmla="*/ 229496 h 437753"/>
                <a:gd name="connsiteX1859" fmla="*/ 975950 w 1196154"/>
                <a:gd name="connsiteY1859" fmla="*/ 233479 h 437753"/>
                <a:gd name="connsiteX1860" fmla="*/ 981112 w 1196154"/>
                <a:gd name="connsiteY1860" fmla="*/ 237756 h 437753"/>
                <a:gd name="connsiteX1861" fmla="*/ 983177 w 1196154"/>
                <a:gd name="connsiteY1861" fmla="*/ 240853 h 437753"/>
                <a:gd name="connsiteX1862" fmla="*/ 984209 w 1196154"/>
                <a:gd name="connsiteY1862" fmla="*/ 244393 h 437753"/>
                <a:gd name="connsiteX1863" fmla="*/ 981112 w 1196154"/>
                <a:gd name="connsiteY1863" fmla="*/ 248375 h 437753"/>
                <a:gd name="connsiteX1864" fmla="*/ 982144 w 1196154"/>
                <a:gd name="connsiteY1864" fmla="*/ 251620 h 437753"/>
                <a:gd name="connsiteX1865" fmla="*/ 983324 w 1196154"/>
                <a:gd name="connsiteY1865" fmla="*/ 254717 h 437753"/>
                <a:gd name="connsiteX1866" fmla="*/ 984209 w 1196154"/>
                <a:gd name="connsiteY1866" fmla="*/ 256192 h 437753"/>
                <a:gd name="connsiteX1867" fmla="*/ 985390 w 1196154"/>
                <a:gd name="connsiteY1867" fmla="*/ 257520 h 437753"/>
                <a:gd name="connsiteX1868" fmla="*/ 986864 w 1196154"/>
                <a:gd name="connsiteY1868" fmla="*/ 258552 h 437753"/>
                <a:gd name="connsiteX1869" fmla="*/ 989962 w 1196154"/>
                <a:gd name="connsiteY1869" fmla="*/ 257815 h 437753"/>
                <a:gd name="connsiteX1870" fmla="*/ 994239 w 1196154"/>
                <a:gd name="connsiteY1870" fmla="*/ 257815 h 437753"/>
                <a:gd name="connsiteX1871" fmla="*/ 998221 w 1196154"/>
                <a:gd name="connsiteY1871" fmla="*/ 253390 h 437753"/>
                <a:gd name="connsiteX1872" fmla="*/ 998811 w 1196154"/>
                <a:gd name="connsiteY1872" fmla="*/ 251915 h 437753"/>
                <a:gd name="connsiteX1873" fmla="*/ 998369 w 1196154"/>
                <a:gd name="connsiteY1873" fmla="*/ 250440 h 437753"/>
                <a:gd name="connsiteX1874" fmla="*/ 998369 w 1196154"/>
                <a:gd name="connsiteY1874" fmla="*/ 249113 h 437753"/>
                <a:gd name="connsiteX1875" fmla="*/ 1001024 w 1196154"/>
                <a:gd name="connsiteY1875" fmla="*/ 246015 h 437753"/>
                <a:gd name="connsiteX1876" fmla="*/ 1001908 w 1196154"/>
                <a:gd name="connsiteY1876" fmla="*/ 243508 h 437753"/>
                <a:gd name="connsiteX1877" fmla="*/ 1001318 w 1196154"/>
                <a:gd name="connsiteY1877" fmla="*/ 240853 h 437753"/>
                <a:gd name="connsiteX1878" fmla="*/ 1003383 w 1196154"/>
                <a:gd name="connsiteY1878" fmla="*/ 240853 h 437753"/>
                <a:gd name="connsiteX1879" fmla="*/ 1004858 w 1196154"/>
                <a:gd name="connsiteY1879" fmla="*/ 239673 h 437753"/>
                <a:gd name="connsiteX1880" fmla="*/ 1004858 w 1196154"/>
                <a:gd name="connsiteY1880" fmla="*/ 235101 h 437753"/>
                <a:gd name="connsiteX1881" fmla="*/ 1005300 w 1196154"/>
                <a:gd name="connsiteY1881" fmla="*/ 233774 h 437753"/>
                <a:gd name="connsiteX1882" fmla="*/ 1006038 w 1196154"/>
                <a:gd name="connsiteY1882" fmla="*/ 232594 h 437753"/>
                <a:gd name="connsiteX1883" fmla="*/ 1007808 w 1196154"/>
                <a:gd name="connsiteY1883" fmla="*/ 231414 h 437753"/>
                <a:gd name="connsiteX1884" fmla="*/ 1009725 w 1196154"/>
                <a:gd name="connsiteY1884" fmla="*/ 231709 h 437753"/>
                <a:gd name="connsiteX1885" fmla="*/ 1008103 w 1196154"/>
                <a:gd name="connsiteY1885" fmla="*/ 234216 h 437753"/>
                <a:gd name="connsiteX1886" fmla="*/ 1005890 w 1196154"/>
                <a:gd name="connsiteY1886" fmla="*/ 236724 h 437753"/>
                <a:gd name="connsiteX1887" fmla="*/ 1005596 w 1196154"/>
                <a:gd name="connsiteY1887" fmla="*/ 238346 h 437753"/>
                <a:gd name="connsiteX1888" fmla="*/ 1005596 w 1196154"/>
                <a:gd name="connsiteY1888" fmla="*/ 242770 h 437753"/>
                <a:gd name="connsiteX1889" fmla="*/ 1006628 w 1196154"/>
                <a:gd name="connsiteY1889" fmla="*/ 245278 h 437753"/>
                <a:gd name="connsiteX1890" fmla="*/ 1008840 w 1196154"/>
                <a:gd name="connsiteY1890" fmla="*/ 247195 h 437753"/>
                <a:gd name="connsiteX1891" fmla="*/ 1010168 w 1196154"/>
                <a:gd name="connsiteY1891" fmla="*/ 247933 h 437753"/>
                <a:gd name="connsiteX1892" fmla="*/ 1011347 w 1196154"/>
                <a:gd name="connsiteY1892" fmla="*/ 248965 h 437753"/>
                <a:gd name="connsiteX1893" fmla="*/ 1012085 w 1196154"/>
                <a:gd name="connsiteY1893" fmla="*/ 250440 h 437753"/>
                <a:gd name="connsiteX1894" fmla="*/ 1013118 w 1196154"/>
                <a:gd name="connsiteY1894" fmla="*/ 251473 h 437753"/>
                <a:gd name="connsiteX1895" fmla="*/ 1014740 w 1196154"/>
                <a:gd name="connsiteY1895" fmla="*/ 251473 h 437753"/>
                <a:gd name="connsiteX1896" fmla="*/ 1016362 w 1196154"/>
                <a:gd name="connsiteY1896" fmla="*/ 251030 h 437753"/>
                <a:gd name="connsiteX1897" fmla="*/ 1017542 w 1196154"/>
                <a:gd name="connsiteY1897" fmla="*/ 251030 h 437753"/>
                <a:gd name="connsiteX1898" fmla="*/ 1018427 w 1196154"/>
                <a:gd name="connsiteY1898" fmla="*/ 251620 h 437753"/>
                <a:gd name="connsiteX1899" fmla="*/ 1019017 w 1196154"/>
                <a:gd name="connsiteY1899" fmla="*/ 253242 h 437753"/>
                <a:gd name="connsiteX1900" fmla="*/ 1020639 w 1196154"/>
                <a:gd name="connsiteY1900" fmla="*/ 254717 h 437753"/>
                <a:gd name="connsiteX1901" fmla="*/ 1023885 w 1196154"/>
                <a:gd name="connsiteY1901" fmla="*/ 253832 h 437753"/>
                <a:gd name="connsiteX1902" fmla="*/ 1025802 w 1196154"/>
                <a:gd name="connsiteY1902" fmla="*/ 254865 h 437753"/>
                <a:gd name="connsiteX1903" fmla="*/ 1027867 w 1196154"/>
                <a:gd name="connsiteY1903" fmla="*/ 255602 h 437753"/>
                <a:gd name="connsiteX1904" fmla="*/ 1029342 w 1196154"/>
                <a:gd name="connsiteY1904" fmla="*/ 255602 h 437753"/>
                <a:gd name="connsiteX1905" fmla="*/ 1031996 w 1196154"/>
                <a:gd name="connsiteY1905" fmla="*/ 254275 h 437753"/>
                <a:gd name="connsiteX1906" fmla="*/ 1033324 w 1196154"/>
                <a:gd name="connsiteY1906" fmla="*/ 254275 h 437753"/>
                <a:gd name="connsiteX1907" fmla="*/ 1036569 w 1196154"/>
                <a:gd name="connsiteY1907" fmla="*/ 254570 h 437753"/>
                <a:gd name="connsiteX1908" fmla="*/ 1031849 w 1196154"/>
                <a:gd name="connsiteY1908" fmla="*/ 255012 h 437753"/>
                <a:gd name="connsiteX1909" fmla="*/ 1031407 w 1196154"/>
                <a:gd name="connsiteY1909" fmla="*/ 256487 h 437753"/>
                <a:gd name="connsiteX1910" fmla="*/ 1031407 w 1196154"/>
                <a:gd name="connsiteY1910" fmla="*/ 258257 h 437753"/>
                <a:gd name="connsiteX1911" fmla="*/ 1033177 w 1196154"/>
                <a:gd name="connsiteY1911" fmla="*/ 261355 h 437753"/>
                <a:gd name="connsiteX1912" fmla="*/ 1044680 w 1196154"/>
                <a:gd name="connsiteY1912" fmla="*/ 267992 h 437753"/>
                <a:gd name="connsiteX1913" fmla="*/ 1046745 w 1196154"/>
                <a:gd name="connsiteY1913" fmla="*/ 267992 h 437753"/>
                <a:gd name="connsiteX1914" fmla="*/ 1048811 w 1196154"/>
                <a:gd name="connsiteY1914" fmla="*/ 267697 h 437753"/>
                <a:gd name="connsiteX1915" fmla="*/ 1051318 w 1196154"/>
                <a:gd name="connsiteY1915" fmla="*/ 267697 h 437753"/>
                <a:gd name="connsiteX1916" fmla="*/ 1058250 w 1196154"/>
                <a:gd name="connsiteY1916" fmla="*/ 268581 h 437753"/>
                <a:gd name="connsiteX1917" fmla="*/ 1065182 w 1196154"/>
                <a:gd name="connsiteY1917" fmla="*/ 269909 h 437753"/>
                <a:gd name="connsiteX1918" fmla="*/ 1068280 w 1196154"/>
                <a:gd name="connsiteY1918" fmla="*/ 271384 h 437753"/>
                <a:gd name="connsiteX1919" fmla="*/ 1071229 w 1196154"/>
                <a:gd name="connsiteY1919" fmla="*/ 273154 h 437753"/>
                <a:gd name="connsiteX1920" fmla="*/ 1075948 w 1196154"/>
                <a:gd name="connsiteY1920" fmla="*/ 274481 h 437753"/>
                <a:gd name="connsiteX1921" fmla="*/ 1081849 w 1196154"/>
                <a:gd name="connsiteY1921" fmla="*/ 277578 h 437753"/>
                <a:gd name="connsiteX1922" fmla="*/ 1088043 w 1196154"/>
                <a:gd name="connsiteY1922" fmla="*/ 279496 h 437753"/>
                <a:gd name="connsiteX1923" fmla="*/ 1089665 w 1196154"/>
                <a:gd name="connsiteY1923" fmla="*/ 279496 h 437753"/>
                <a:gd name="connsiteX1924" fmla="*/ 1091141 w 1196154"/>
                <a:gd name="connsiteY1924" fmla="*/ 279938 h 437753"/>
                <a:gd name="connsiteX1925" fmla="*/ 1092615 w 1196154"/>
                <a:gd name="connsiteY1925" fmla="*/ 280528 h 437753"/>
                <a:gd name="connsiteX1926" fmla="*/ 1094238 w 1196154"/>
                <a:gd name="connsiteY1926" fmla="*/ 280528 h 437753"/>
                <a:gd name="connsiteX1927" fmla="*/ 1095713 w 1196154"/>
                <a:gd name="connsiteY1927" fmla="*/ 281118 h 437753"/>
                <a:gd name="connsiteX1928" fmla="*/ 1097040 w 1196154"/>
                <a:gd name="connsiteY1928" fmla="*/ 282151 h 437753"/>
                <a:gd name="connsiteX1929" fmla="*/ 1098072 w 1196154"/>
                <a:gd name="connsiteY1929" fmla="*/ 281708 h 437753"/>
                <a:gd name="connsiteX1930" fmla="*/ 1099105 w 1196154"/>
                <a:gd name="connsiteY1930" fmla="*/ 280971 h 437753"/>
                <a:gd name="connsiteX1931" fmla="*/ 1099842 w 1196154"/>
                <a:gd name="connsiteY1931" fmla="*/ 282741 h 437753"/>
                <a:gd name="connsiteX1932" fmla="*/ 1111642 w 1196154"/>
                <a:gd name="connsiteY1932" fmla="*/ 289083 h 437753"/>
                <a:gd name="connsiteX1933" fmla="*/ 1112527 w 1196154"/>
                <a:gd name="connsiteY1933" fmla="*/ 290558 h 437753"/>
                <a:gd name="connsiteX1934" fmla="*/ 1113706 w 1196154"/>
                <a:gd name="connsiteY1934" fmla="*/ 291590 h 437753"/>
                <a:gd name="connsiteX1935" fmla="*/ 1114886 w 1196154"/>
                <a:gd name="connsiteY1935" fmla="*/ 291590 h 437753"/>
                <a:gd name="connsiteX1936" fmla="*/ 1115771 w 1196154"/>
                <a:gd name="connsiteY1936" fmla="*/ 292033 h 437753"/>
                <a:gd name="connsiteX1937" fmla="*/ 1117393 w 1196154"/>
                <a:gd name="connsiteY1937" fmla="*/ 293508 h 437753"/>
                <a:gd name="connsiteX1938" fmla="*/ 1119311 w 1196154"/>
                <a:gd name="connsiteY1938" fmla="*/ 294540 h 437753"/>
                <a:gd name="connsiteX1939" fmla="*/ 1119754 w 1196154"/>
                <a:gd name="connsiteY1939" fmla="*/ 296605 h 437753"/>
                <a:gd name="connsiteX1940" fmla="*/ 1119459 w 1196154"/>
                <a:gd name="connsiteY1940" fmla="*/ 298817 h 437753"/>
                <a:gd name="connsiteX1941" fmla="*/ 1119459 w 1196154"/>
                <a:gd name="connsiteY1941" fmla="*/ 299997 h 437753"/>
                <a:gd name="connsiteX1942" fmla="*/ 1120049 w 1196154"/>
                <a:gd name="connsiteY1942" fmla="*/ 300882 h 437753"/>
                <a:gd name="connsiteX1943" fmla="*/ 1122113 w 1196154"/>
                <a:gd name="connsiteY1943" fmla="*/ 300882 h 437753"/>
                <a:gd name="connsiteX1944" fmla="*/ 1124326 w 1196154"/>
                <a:gd name="connsiteY1944" fmla="*/ 300292 h 437753"/>
                <a:gd name="connsiteX1945" fmla="*/ 1126686 w 1196154"/>
                <a:gd name="connsiteY1945" fmla="*/ 299997 h 437753"/>
                <a:gd name="connsiteX1946" fmla="*/ 1124178 w 1196154"/>
                <a:gd name="connsiteY1946" fmla="*/ 301325 h 437753"/>
                <a:gd name="connsiteX1947" fmla="*/ 1122998 w 1196154"/>
                <a:gd name="connsiteY1947" fmla="*/ 303537 h 437753"/>
                <a:gd name="connsiteX1948" fmla="*/ 1125211 w 1196154"/>
                <a:gd name="connsiteY1948" fmla="*/ 304422 h 437753"/>
                <a:gd name="connsiteX1949" fmla="*/ 1127570 w 1196154"/>
                <a:gd name="connsiteY1949" fmla="*/ 304422 h 437753"/>
                <a:gd name="connsiteX1950" fmla="*/ 1125948 w 1196154"/>
                <a:gd name="connsiteY1950" fmla="*/ 305749 h 437753"/>
                <a:gd name="connsiteX1951" fmla="*/ 1125506 w 1196154"/>
                <a:gd name="connsiteY1951" fmla="*/ 307372 h 437753"/>
                <a:gd name="connsiteX1952" fmla="*/ 1127424 w 1196154"/>
                <a:gd name="connsiteY1952" fmla="*/ 311797 h 437753"/>
                <a:gd name="connsiteX1953" fmla="*/ 1129194 w 1196154"/>
                <a:gd name="connsiteY1953" fmla="*/ 317696 h 437753"/>
                <a:gd name="connsiteX1954" fmla="*/ 1131405 w 1196154"/>
                <a:gd name="connsiteY1954" fmla="*/ 320646 h 437753"/>
                <a:gd name="connsiteX1955" fmla="*/ 1134503 w 1196154"/>
                <a:gd name="connsiteY1955" fmla="*/ 323448 h 437753"/>
                <a:gd name="connsiteX1956" fmla="*/ 1135978 w 1196154"/>
                <a:gd name="connsiteY1956" fmla="*/ 325218 h 437753"/>
                <a:gd name="connsiteX1957" fmla="*/ 1136715 w 1196154"/>
                <a:gd name="connsiteY1957" fmla="*/ 328020 h 437753"/>
                <a:gd name="connsiteX1958" fmla="*/ 1138780 w 1196154"/>
                <a:gd name="connsiteY1958" fmla="*/ 329495 h 437753"/>
                <a:gd name="connsiteX1959" fmla="*/ 1140255 w 1196154"/>
                <a:gd name="connsiteY1959" fmla="*/ 331265 h 437753"/>
                <a:gd name="connsiteX1960" fmla="*/ 1135536 w 1196154"/>
                <a:gd name="connsiteY1960" fmla="*/ 332003 h 437753"/>
                <a:gd name="connsiteX1961" fmla="*/ 1133323 w 1196154"/>
                <a:gd name="connsiteY1961" fmla="*/ 332593 h 437753"/>
                <a:gd name="connsiteX1962" fmla="*/ 1133323 w 1196154"/>
                <a:gd name="connsiteY1962" fmla="*/ 333330 h 437753"/>
                <a:gd name="connsiteX1963" fmla="*/ 1136420 w 1196154"/>
                <a:gd name="connsiteY1963" fmla="*/ 336870 h 437753"/>
                <a:gd name="connsiteX1964" fmla="*/ 1139665 w 1196154"/>
                <a:gd name="connsiteY1964" fmla="*/ 338640 h 437753"/>
                <a:gd name="connsiteX1965" fmla="*/ 1144974 w 1196154"/>
                <a:gd name="connsiteY1965" fmla="*/ 340262 h 437753"/>
                <a:gd name="connsiteX1966" fmla="*/ 1146597 w 1196154"/>
                <a:gd name="connsiteY1966" fmla="*/ 340262 h 437753"/>
                <a:gd name="connsiteX1967" fmla="*/ 1148220 w 1196154"/>
                <a:gd name="connsiteY1967" fmla="*/ 339967 h 437753"/>
                <a:gd name="connsiteX1968" fmla="*/ 1145270 w 1196154"/>
                <a:gd name="connsiteY1968" fmla="*/ 340852 h 437753"/>
                <a:gd name="connsiteX1969" fmla="*/ 1144089 w 1196154"/>
                <a:gd name="connsiteY1969" fmla="*/ 340852 h 437753"/>
                <a:gd name="connsiteX1970" fmla="*/ 1141582 w 1196154"/>
                <a:gd name="connsiteY1970" fmla="*/ 340262 h 437753"/>
                <a:gd name="connsiteX1971" fmla="*/ 1140108 w 1196154"/>
                <a:gd name="connsiteY1971" fmla="*/ 340262 h 437753"/>
                <a:gd name="connsiteX1972" fmla="*/ 1138338 w 1196154"/>
                <a:gd name="connsiteY1972" fmla="*/ 340557 h 437753"/>
                <a:gd name="connsiteX1973" fmla="*/ 1137010 w 1196154"/>
                <a:gd name="connsiteY1973" fmla="*/ 341442 h 437753"/>
                <a:gd name="connsiteX1974" fmla="*/ 1138190 w 1196154"/>
                <a:gd name="connsiteY1974" fmla="*/ 342622 h 437753"/>
                <a:gd name="connsiteX1975" fmla="*/ 1139812 w 1196154"/>
                <a:gd name="connsiteY1975" fmla="*/ 343655 h 437753"/>
                <a:gd name="connsiteX1976" fmla="*/ 1140697 w 1196154"/>
                <a:gd name="connsiteY1976" fmla="*/ 344540 h 437753"/>
                <a:gd name="connsiteX1977" fmla="*/ 1142025 w 1196154"/>
                <a:gd name="connsiteY1977" fmla="*/ 347194 h 437753"/>
                <a:gd name="connsiteX1978" fmla="*/ 1143204 w 1196154"/>
                <a:gd name="connsiteY1978" fmla="*/ 348079 h 437753"/>
                <a:gd name="connsiteX1979" fmla="*/ 1144974 w 1196154"/>
                <a:gd name="connsiteY1979" fmla="*/ 348669 h 437753"/>
                <a:gd name="connsiteX1980" fmla="*/ 1146007 w 1196154"/>
                <a:gd name="connsiteY1980" fmla="*/ 350144 h 437753"/>
                <a:gd name="connsiteX1981" fmla="*/ 1145565 w 1196154"/>
                <a:gd name="connsiteY1981" fmla="*/ 351472 h 437753"/>
                <a:gd name="connsiteX1982" fmla="*/ 1144828 w 1196154"/>
                <a:gd name="connsiteY1982" fmla="*/ 352799 h 437753"/>
                <a:gd name="connsiteX1983" fmla="*/ 1143647 w 1196154"/>
                <a:gd name="connsiteY1983" fmla="*/ 356634 h 437753"/>
                <a:gd name="connsiteX1984" fmla="*/ 1141878 w 1196154"/>
                <a:gd name="connsiteY1984" fmla="*/ 358551 h 437753"/>
                <a:gd name="connsiteX1985" fmla="*/ 1141140 w 1196154"/>
                <a:gd name="connsiteY1985" fmla="*/ 361943 h 437753"/>
                <a:gd name="connsiteX1986" fmla="*/ 1140550 w 1196154"/>
                <a:gd name="connsiteY1986" fmla="*/ 363271 h 437753"/>
                <a:gd name="connsiteX1987" fmla="*/ 1139812 w 1196154"/>
                <a:gd name="connsiteY1987" fmla="*/ 364598 h 437753"/>
                <a:gd name="connsiteX1988" fmla="*/ 1140108 w 1196154"/>
                <a:gd name="connsiteY1988" fmla="*/ 365778 h 437753"/>
                <a:gd name="connsiteX1989" fmla="*/ 1140845 w 1196154"/>
                <a:gd name="connsiteY1989" fmla="*/ 366958 h 437753"/>
                <a:gd name="connsiteX1990" fmla="*/ 1142025 w 1196154"/>
                <a:gd name="connsiteY1990" fmla="*/ 367548 h 437753"/>
                <a:gd name="connsiteX1991" fmla="*/ 1146007 w 1196154"/>
                <a:gd name="connsiteY1991" fmla="*/ 364451 h 437753"/>
                <a:gd name="connsiteX1992" fmla="*/ 1148809 w 1196154"/>
                <a:gd name="connsiteY1992" fmla="*/ 362976 h 437753"/>
                <a:gd name="connsiteX1993" fmla="*/ 1150285 w 1196154"/>
                <a:gd name="connsiteY1993" fmla="*/ 360321 h 437753"/>
                <a:gd name="connsiteX1994" fmla="*/ 1150579 w 1196154"/>
                <a:gd name="connsiteY1994" fmla="*/ 361943 h 437753"/>
                <a:gd name="connsiteX1995" fmla="*/ 1151170 w 1196154"/>
                <a:gd name="connsiteY1995" fmla="*/ 363566 h 437753"/>
                <a:gd name="connsiteX1996" fmla="*/ 1152202 w 1196154"/>
                <a:gd name="connsiteY1996" fmla="*/ 365041 h 437753"/>
                <a:gd name="connsiteX1997" fmla="*/ 1153972 w 1196154"/>
                <a:gd name="connsiteY1997" fmla="*/ 365631 h 437753"/>
                <a:gd name="connsiteX1998" fmla="*/ 1157512 w 1196154"/>
                <a:gd name="connsiteY1998" fmla="*/ 365188 h 437753"/>
                <a:gd name="connsiteX1999" fmla="*/ 1160904 w 1196154"/>
                <a:gd name="connsiteY1999" fmla="*/ 364008 h 437753"/>
                <a:gd name="connsiteX2000" fmla="*/ 1164591 w 1196154"/>
                <a:gd name="connsiteY2000" fmla="*/ 363566 h 437753"/>
                <a:gd name="connsiteX2001" fmla="*/ 1168278 w 1196154"/>
                <a:gd name="connsiteY2001" fmla="*/ 363566 h 437753"/>
                <a:gd name="connsiteX2002" fmla="*/ 1170933 w 1196154"/>
                <a:gd name="connsiteY2002" fmla="*/ 361354 h 437753"/>
                <a:gd name="connsiteX2003" fmla="*/ 1173146 w 1196154"/>
                <a:gd name="connsiteY2003" fmla="*/ 358699 h 437753"/>
                <a:gd name="connsiteX2004" fmla="*/ 1171081 w 1196154"/>
                <a:gd name="connsiteY2004" fmla="*/ 362828 h 437753"/>
                <a:gd name="connsiteX2005" fmla="*/ 1169900 w 1196154"/>
                <a:gd name="connsiteY2005" fmla="*/ 364303 h 437753"/>
                <a:gd name="connsiteX2006" fmla="*/ 1169606 w 1196154"/>
                <a:gd name="connsiteY2006" fmla="*/ 365041 h 437753"/>
                <a:gd name="connsiteX2007" fmla="*/ 1170048 w 1196154"/>
                <a:gd name="connsiteY2007" fmla="*/ 365778 h 437753"/>
                <a:gd name="connsiteX2008" fmla="*/ 1172556 w 1196154"/>
                <a:gd name="connsiteY2008" fmla="*/ 368581 h 437753"/>
                <a:gd name="connsiteX2009" fmla="*/ 1182733 w 1196154"/>
                <a:gd name="connsiteY2009" fmla="*/ 376988 h 437753"/>
                <a:gd name="connsiteX2010" fmla="*/ 1185092 w 1196154"/>
                <a:gd name="connsiteY2010" fmla="*/ 379790 h 437753"/>
                <a:gd name="connsiteX2011" fmla="*/ 1187157 w 1196154"/>
                <a:gd name="connsiteY2011" fmla="*/ 382887 h 437753"/>
                <a:gd name="connsiteX2012" fmla="*/ 1190402 w 1196154"/>
                <a:gd name="connsiteY2012" fmla="*/ 386280 h 437753"/>
                <a:gd name="connsiteX2013" fmla="*/ 1193941 w 1196154"/>
                <a:gd name="connsiteY2013" fmla="*/ 389229 h 437753"/>
                <a:gd name="connsiteX2014" fmla="*/ 1195269 w 1196154"/>
                <a:gd name="connsiteY2014" fmla="*/ 390114 h 437753"/>
                <a:gd name="connsiteX2015" fmla="*/ 1195269 w 1196154"/>
                <a:gd name="connsiteY2015" fmla="*/ 389819 h 437753"/>
                <a:gd name="connsiteX2016" fmla="*/ 1138338 w 1196154"/>
                <a:gd name="connsiteY2016" fmla="*/ 365778 h 437753"/>
                <a:gd name="connsiteX2017" fmla="*/ 1136125 w 1196154"/>
                <a:gd name="connsiteY2017" fmla="*/ 366516 h 437753"/>
                <a:gd name="connsiteX2018" fmla="*/ 1134651 w 1196154"/>
                <a:gd name="connsiteY2018" fmla="*/ 368286 h 437753"/>
                <a:gd name="connsiteX2019" fmla="*/ 1133175 w 1196154"/>
                <a:gd name="connsiteY2019" fmla="*/ 369318 h 437753"/>
                <a:gd name="connsiteX2020" fmla="*/ 1133175 w 1196154"/>
                <a:gd name="connsiteY2020" fmla="*/ 369908 h 437753"/>
                <a:gd name="connsiteX2021" fmla="*/ 1133912 w 1196154"/>
                <a:gd name="connsiteY2021" fmla="*/ 370940 h 437753"/>
                <a:gd name="connsiteX2022" fmla="*/ 1140550 w 1196154"/>
                <a:gd name="connsiteY2022" fmla="*/ 371678 h 437753"/>
                <a:gd name="connsiteX2023" fmla="*/ 1141878 w 1196154"/>
                <a:gd name="connsiteY2023" fmla="*/ 371383 h 437753"/>
                <a:gd name="connsiteX2024" fmla="*/ 1141878 w 1196154"/>
                <a:gd name="connsiteY2024" fmla="*/ 370056 h 437753"/>
                <a:gd name="connsiteX2025" fmla="*/ 1139223 w 1196154"/>
                <a:gd name="connsiteY2025" fmla="*/ 365778 h 437753"/>
                <a:gd name="connsiteX2026" fmla="*/ 1138338 w 1196154"/>
                <a:gd name="connsiteY2026" fmla="*/ 365778 h 437753"/>
                <a:gd name="connsiteX2027" fmla="*/ 990699 w 1196154"/>
                <a:gd name="connsiteY2027" fmla="*/ 291148 h 437753"/>
                <a:gd name="connsiteX2028" fmla="*/ 987897 w 1196154"/>
                <a:gd name="connsiteY2028" fmla="*/ 299260 h 437753"/>
                <a:gd name="connsiteX2029" fmla="*/ 985979 w 1196154"/>
                <a:gd name="connsiteY2029" fmla="*/ 300882 h 437753"/>
                <a:gd name="connsiteX2030" fmla="*/ 985536 w 1196154"/>
                <a:gd name="connsiteY2030" fmla="*/ 303537 h 437753"/>
                <a:gd name="connsiteX2031" fmla="*/ 983472 w 1196154"/>
                <a:gd name="connsiteY2031" fmla="*/ 308847 h 437753"/>
                <a:gd name="connsiteX2032" fmla="*/ 985536 w 1196154"/>
                <a:gd name="connsiteY2032" fmla="*/ 306634 h 437753"/>
                <a:gd name="connsiteX2033" fmla="*/ 986716 w 1196154"/>
                <a:gd name="connsiteY2033" fmla="*/ 302357 h 437753"/>
                <a:gd name="connsiteX2034" fmla="*/ 990551 w 1196154"/>
                <a:gd name="connsiteY2034" fmla="*/ 298227 h 437753"/>
                <a:gd name="connsiteX2035" fmla="*/ 991879 w 1196154"/>
                <a:gd name="connsiteY2035" fmla="*/ 292328 h 437753"/>
                <a:gd name="connsiteX2036" fmla="*/ 990994 w 1196154"/>
                <a:gd name="connsiteY2036" fmla="*/ 291590 h 437753"/>
                <a:gd name="connsiteX2037" fmla="*/ 990404 w 1196154"/>
                <a:gd name="connsiteY2037" fmla="*/ 291590 h 437753"/>
                <a:gd name="connsiteX2038" fmla="*/ 935979 w 1196154"/>
                <a:gd name="connsiteY2038" fmla="*/ 363418 h 437753"/>
                <a:gd name="connsiteX2039" fmla="*/ 931112 w 1196154"/>
                <a:gd name="connsiteY2039" fmla="*/ 368138 h 437753"/>
                <a:gd name="connsiteX2040" fmla="*/ 929637 w 1196154"/>
                <a:gd name="connsiteY2040" fmla="*/ 370203 h 437753"/>
                <a:gd name="connsiteX2041" fmla="*/ 931850 w 1196154"/>
                <a:gd name="connsiteY2041" fmla="*/ 369318 h 437753"/>
                <a:gd name="connsiteX2042" fmla="*/ 933029 w 1196154"/>
                <a:gd name="connsiteY2042" fmla="*/ 367401 h 437753"/>
                <a:gd name="connsiteX2043" fmla="*/ 936570 w 1196154"/>
                <a:gd name="connsiteY2043" fmla="*/ 366516 h 437753"/>
                <a:gd name="connsiteX2044" fmla="*/ 939962 w 1196154"/>
                <a:gd name="connsiteY2044" fmla="*/ 364451 h 437753"/>
                <a:gd name="connsiteX2045" fmla="*/ 937602 w 1196154"/>
                <a:gd name="connsiteY2045" fmla="*/ 364451 h 437753"/>
                <a:gd name="connsiteX2046" fmla="*/ 935832 w 1196154"/>
                <a:gd name="connsiteY2046" fmla="*/ 363418 h 437753"/>
                <a:gd name="connsiteX2047" fmla="*/ 931850 w 1196154"/>
                <a:gd name="connsiteY2047" fmla="*/ 245720 h 437753"/>
                <a:gd name="connsiteX2048" fmla="*/ 931407 w 1196154"/>
                <a:gd name="connsiteY2048" fmla="*/ 244688 h 437753"/>
                <a:gd name="connsiteX2049" fmla="*/ 929490 w 1196154"/>
                <a:gd name="connsiteY2049" fmla="*/ 241738 h 437753"/>
                <a:gd name="connsiteX2050" fmla="*/ 928015 w 1196154"/>
                <a:gd name="connsiteY2050" fmla="*/ 241738 h 437753"/>
                <a:gd name="connsiteX2051" fmla="*/ 926835 w 1196154"/>
                <a:gd name="connsiteY2051" fmla="*/ 241001 h 437753"/>
                <a:gd name="connsiteX2052" fmla="*/ 926098 w 1196154"/>
                <a:gd name="connsiteY2052" fmla="*/ 238936 h 437753"/>
                <a:gd name="connsiteX2053" fmla="*/ 925655 w 1196154"/>
                <a:gd name="connsiteY2053" fmla="*/ 236724 h 437753"/>
                <a:gd name="connsiteX2054" fmla="*/ 924180 w 1196154"/>
                <a:gd name="connsiteY2054" fmla="*/ 234216 h 437753"/>
                <a:gd name="connsiteX2055" fmla="*/ 919165 w 1196154"/>
                <a:gd name="connsiteY2055" fmla="*/ 230529 h 437753"/>
                <a:gd name="connsiteX2056" fmla="*/ 917249 w 1196154"/>
                <a:gd name="connsiteY2056" fmla="*/ 230234 h 437753"/>
                <a:gd name="connsiteX2057" fmla="*/ 912086 w 1196154"/>
                <a:gd name="connsiteY2057" fmla="*/ 230676 h 437753"/>
                <a:gd name="connsiteX2058" fmla="*/ 908988 w 1196154"/>
                <a:gd name="connsiteY2058" fmla="*/ 230234 h 437753"/>
                <a:gd name="connsiteX2059" fmla="*/ 902942 w 1196154"/>
                <a:gd name="connsiteY2059" fmla="*/ 227284 h 437753"/>
                <a:gd name="connsiteX2060" fmla="*/ 898959 w 1196154"/>
                <a:gd name="connsiteY2060" fmla="*/ 225662 h 437753"/>
                <a:gd name="connsiteX2061" fmla="*/ 897484 w 1196154"/>
                <a:gd name="connsiteY2061" fmla="*/ 225219 h 437753"/>
                <a:gd name="connsiteX2062" fmla="*/ 894534 w 1196154"/>
                <a:gd name="connsiteY2062" fmla="*/ 225219 h 437753"/>
                <a:gd name="connsiteX2063" fmla="*/ 893060 w 1196154"/>
                <a:gd name="connsiteY2063" fmla="*/ 225956 h 437753"/>
                <a:gd name="connsiteX2064" fmla="*/ 890699 w 1196154"/>
                <a:gd name="connsiteY2064" fmla="*/ 227727 h 437753"/>
                <a:gd name="connsiteX2065" fmla="*/ 887897 w 1196154"/>
                <a:gd name="connsiteY2065" fmla="*/ 228906 h 437753"/>
                <a:gd name="connsiteX2066" fmla="*/ 886423 w 1196154"/>
                <a:gd name="connsiteY2066" fmla="*/ 228906 h 437753"/>
                <a:gd name="connsiteX2067" fmla="*/ 885390 w 1196154"/>
                <a:gd name="connsiteY2067" fmla="*/ 227874 h 437753"/>
                <a:gd name="connsiteX2068" fmla="*/ 884948 w 1196154"/>
                <a:gd name="connsiteY2068" fmla="*/ 226399 h 437753"/>
                <a:gd name="connsiteX2069" fmla="*/ 883177 w 1196154"/>
                <a:gd name="connsiteY2069" fmla="*/ 226104 h 437753"/>
                <a:gd name="connsiteX2070" fmla="*/ 881113 w 1196154"/>
                <a:gd name="connsiteY2070" fmla="*/ 226694 h 437753"/>
                <a:gd name="connsiteX2071" fmla="*/ 872263 w 1196154"/>
                <a:gd name="connsiteY2071" fmla="*/ 226694 h 437753"/>
                <a:gd name="connsiteX2072" fmla="*/ 862529 w 1196154"/>
                <a:gd name="connsiteY2072" fmla="*/ 227136 h 437753"/>
                <a:gd name="connsiteX2073" fmla="*/ 860316 w 1196154"/>
                <a:gd name="connsiteY2073" fmla="*/ 228906 h 437753"/>
                <a:gd name="connsiteX2074" fmla="*/ 854122 w 1196154"/>
                <a:gd name="connsiteY2074" fmla="*/ 236428 h 437753"/>
                <a:gd name="connsiteX2075" fmla="*/ 854565 w 1196154"/>
                <a:gd name="connsiteY2075" fmla="*/ 238051 h 437753"/>
                <a:gd name="connsiteX2076" fmla="*/ 855302 w 1196154"/>
                <a:gd name="connsiteY2076" fmla="*/ 239526 h 437753"/>
                <a:gd name="connsiteX2077" fmla="*/ 855302 w 1196154"/>
                <a:gd name="connsiteY2077" fmla="*/ 241001 h 437753"/>
                <a:gd name="connsiteX2078" fmla="*/ 854565 w 1196154"/>
                <a:gd name="connsiteY2078" fmla="*/ 243508 h 437753"/>
                <a:gd name="connsiteX2079" fmla="*/ 855007 w 1196154"/>
                <a:gd name="connsiteY2079" fmla="*/ 243803 h 437753"/>
                <a:gd name="connsiteX2080" fmla="*/ 856335 w 1196154"/>
                <a:gd name="connsiteY2080" fmla="*/ 242181 h 437753"/>
                <a:gd name="connsiteX2081" fmla="*/ 857957 w 1196154"/>
                <a:gd name="connsiteY2081" fmla="*/ 239526 h 437753"/>
                <a:gd name="connsiteX2082" fmla="*/ 858252 w 1196154"/>
                <a:gd name="connsiteY2082" fmla="*/ 238493 h 437753"/>
                <a:gd name="connsiteX2083" fmla="*/ 858546 w 1196154"/>
                <a:gd name="connsiteY2083" fmla="*/ 236871 h 437753"/>
                <a:gd name="connsiteX2084" fmla="*/ 859284 w 1196154"/>
                <a:gd name="connsiteY2084" fmla="*/ 235396 h 437753"/>
                <a:gd name="connsiteX2085" fmla="*/ 860612 w 1196154"/>
                <a:gd name="connsiteY2085" fmla="*/ 234658 h 437753"/>
                <a:gd name="connsiteX2086" fmla="*/ 861939 w 1196154"/>
                <a:gd name="connsiteY2086" fmla="*/ 235101 h 437753"/>
                <a:gd name="connsiteX2087" fmla="*/ 863266 w 1196154"/>
                <a:gd name="connsiteY2087" fmla="*/ 235838 h 437753"/>
                <a:gd name="connsiteX2088" fmla="*/ 864447 w 1196154"/>
                <a:gd name="connsiteY2088" fmla="*/ 236871 h 437753"/>
                <a:gd name="connsiteX2089" fmla="*/ 868134 w 1196154"/>
                <a:gd name="connsiteY2089" fmla="*/ 241443 h 437753"/>
                <a:gd name="connsiteX2090" fmla="*/ 869314 w 1196154"/>
                <a:gd name="connsiteY2090" fmla="*/ 242033 h 437753"/>
                <a:gd name="connsiteX2091" fmla="*/ 870641 w 1196154"/>
                <a:gd name="connsiteY2091" fmla="*/ 242328 h 437753"/>
                <a:gd name="connsiteX2092" fmla="*/ 873886 w 1196154"/>
                <a:gd name="connsiteY2092" fmla="*/ 241886 h 437753"/>
                <a:gd name="connsiteX2093" fmla="*/ 874918 w 1196154"/>
                <a:gd name="connsiteY2093" fmla="*/ 241001 h 437753"/>
                <a:gd name="connsiteX2094" fmla="*/ 876835 w 1196154"/>
                <a:gd name="connsiteY2094" fmla="*/ 238493 h 437753"/>
                <a:gd name="connsiteX2095" fmla="*/ 878163 w 1196154"/>
                <a:gd name="connsiteY2095" fmla="*/ 237608 h 437753"/>
                <a:gd name="connsiteX2096" fmla="*/ 879785 w 1196154"/>
                <a:gd name="connsiteY2096" fmla="*/ 236871 h 437753"/>
                <a:gd name="connsiteX2097" fmla="*/ 882292 w 1196154"/>
                <a:gd name="connsiteY2097" fmla="*/ 236871 h 437753"/>
                <a:gd name="connsiteX2098" fmla="*/ 882292 w 1196154"/>
                <a:gd name="connsiteY2098" fmla="*/ 238641 h 437753"/>
                <a:gd name="connsiteX2099" fmla="*/ 882588 w 1196154"/>
                <a:gd name="connsiteY2099" fmla="*/ 239231 h 437753"/>
                <a:gd name="connsiteX2100" fmla="*/ 886275 w 1196154"/>
                <a:gd name="connsiteY2100" fmla="*/ 239821 h 437753"/>
                <a:gd name="connsiteX2101" fmla="*/ 889077 w 1196154"/>
                <a:gd name="connsiteY2101" fmla="*/ 241001 h 437753"/>
                <a:gd name="connsiteX2102" fmla="*/ 892175 w 1196154"/>
                <a:gd name="connsiteY2102" fmla="*/ 241443 h 437753"/>
                <a:gd name="connsiteX2103" fmla="*/ 895715 w 1196154"/>
                <a:gd name="connsiteY2103" fmla="*/ 242623 h 437753"/>
                <a:gd name="connsiteX2104" fmla="*/ 897189 w 1196154"/>
                <a:gd name="connsiteY2104" fmla="*/ 242181 h 437753"/>
                <a:gd name="connsiteX2105" fmla="*/ 897189 w 1196154"/>
                <a:gd name="connsiteY2105" fmla="*/ 240411 h 437753"/>
                <a:gd name="connsiteX2106" fmla="*/ 896895 w 1196154"/>
                <a:gd name="connsiteY2106" fmla="*/ 239526 h 437753"/>
                <a:gd name="connsiteX2107" fmla="*/ 897780 w 1196154"/>
                <a:gd name="connsiteY2107" fmla="*/ 239231 h 437753"/>
                <a:gd name="connsiteX2108" fmla="*/ 905596 w 1196154"/>
                <a:gd name="connsiteY2108" fmla="*/ 239231 h 437753"/>
                <a:gd name="connsiteX2109" fmla="*/ 908399 w 1196154"/>
                <a:gd name="connsiteY2109" fmla="*/ 241148 h 437753"/>
                <a:gd name="connsiteX2110" fmla="*/ 909136 w 1196154"/>
                <a:gd name="connsiteY2110" fmla="*/ 242328 h 437753"/>
                <a:gd name="connsiteX2111" fmla="*/ 910168 w 1196154"/>
                <a:gd name="connsiteY2111" fmla="*/ 243213 h 437753"/>
                <a:gd name="connsiteX2112" fmla="*/ 916658 w 1196154"/>
                <a:gd name="connsiteY2112" fmla="*/ 245868 h 437753"/>
                <a:gd name="connsiteX2113" fmla="*/ 919165 w 1196154"/>
                <a:gd name="connsiteY2113" fmla="*/ 247048 h 437753"/>
                <a:gd name="connsiteX2114" fmla="*/ 924918 w 1196154"/>
                <a:gd name="connsiteY2114" fmla="*/ 250293 h 437753"/>
                <a:gd name="connsiteX2115" fmla="*/ 930818 w 1196154"/>
                <a:gd name="connsiteY2115" fmla="*/ 253095 h 437753"/>
                <a:gd name="connsiteX2116" fmla="*/ 932292 w 1196154"/>
                <a:gd name="connsiteY2116" fmla="*/ 245573 h 437753"/>
                <a:gd name="connsiteX2117" fmla="*/ 999843 w 1196154"/>
                <a:gd name="connsiteY2117" fmla="*/ 262092 h 437753"/>
                <a:gd name="connsiteX2118" fmla="*/ 996156 w 1196154"/>
                <a:gd name="connsiteY2118" fmla="*/ 259732 h 437753"/>
                <a:gd name="connsiteX2119" fmla="*/ 996451 w 1196154"/>
                <a:gd name="connsiteY2119" fmla="*/ 261207 h 437753"/>
                <a:gd name="connsiteX2120" fmla="*/ 1000876 w 1196154"/>
                <a:gd name="connsiteY2120" fmla="*/ 263419 h 437753"/>
                <a:gd name="connsiteX2121" fmla="*/ 1003973 w 1196154"/>
                <a:gd name="connsiteY2121" fmla="*/ 264452 h 437753"/>
                <a:gd name="connsiteX2122" fmla="*/ 1002646 w 1196154"/>
                <a:gd name="connsiteY2122" fmla="*/ 263124 h 437753"/>
                <a:gd name="connsiteX2123" fmla="*/ 999843 w 1196154"/>
                <a:gd name="connsiteY2123" fmla="*/ 261944 h 437753"/>
                <a:gd name="connsiteX2124" fmla="*/ 953826 w 1196154"/>
                <a:gd name="connsiteY2124" fmla="*/ 338640 h 437753"/>
                <a:gd name="connsiteX2125" fmla="*/ 952351 w 1196154"/>
                <a:gd name="connsiteY2125" fmla="*/ 337902 h 437753"/>
                <a:gd name="connsiteX2126" fmla="*/ 950139 w 1196154"/>
                <a:gd name="connsiteY2126" fmla="*/ 338492 h 437753"/>
                <a:gd name="connsiteX2127" fmla="*/ 949402 w 1196154"/>
                <a:gd name="connsiteY2127" fmla="*/ 339230 h 437753"/>
                <a:gd name="connsiteX2128" fmla="*/ 949402 w 1196154"/>
                <a:gd name="connsiteY2128" fmla="*/ 340705 h 437753"/>
                <a:gd name="connsiteX2129" fmla="*/ 948074 w 1196154"/>
                <a:gd name="connsiteY2129" fmla="*/ 341442 h 437753"/>
                <a:gd name="connsiteX2130" fmla="*/ 947189 w 1196154"/>
                <a:gd name="connsiteY2130" fmla="*/ 343065 h 437753"/>
                <a:gd name="connsiteX2131" fmla="*/ 946304 w 1196154"/>
                <a:gd name="connsiteY2131" fmla="*/ 343655 h 437753"/>
                <a:gd name="connsiteX2132" fmla="*/ 944682 w 1196154"/>
                <a:gd name="connsiteY2132" fmla="*/ 345867 h 437753"/>
                <a:gd name="connsiteX2133" fmla="*/ 943354 w 1196154"/>
                <a:gd name="connsiteY2133" fmla="*/ 346162 h 437753"/>
                <a:gd name="connsiteX2134" fmla="*/ 942321 w 1196154"/>
                <a:gd name="connsiteY2134" fmla="*/ 347047 h 437753"/>
                <a:gd name="connsiteX2135" fmla="*/ 940699 w 1196154"/>
                <a:gd name="connsiteY2135" fmla="*/ 350882 h 437753"/>
                <a:gd name="connsiteX2136" fmla="*/ 940699 w 1196154"/>
                <a:gd name="connsiteY2136" fmla="*/ 352357 h 437753"/>
                <a:gd name="connsiteX2137" fmla="*/ 939077 w 1196154"/>
                <a:gd name="connsiteY2137" fmla="*/ 352651 h 437753"/>
                <a:gd name="connsiteX2138" fmla="*/ 939077 w 1196154"/>
                <a:gd name="connsiteY2138" fmla="*/ 355159 h 437753"/>
                <a:gd name="connsiteX2139" fmla="*/ 937749 w 1196154"/>
                <a:gd name="connsiteY2139" fmla="*/ 357371 h 437753"/>
                <a:gd name="connsiteX2140" fmla="*/ 938634 w 1196154"/>
                <a:gd name="connsiteY2140" fmla="*/ 358846 h 437753"/>
                <a:gd name="connsiteX2141" fmla="*/ 938340 w 1196154"/>
                <a:gd name="connsiteY2141" fmla="*/ 360764 h 437753"/>
                <a:gd name="connsiteX2142" fmla="*/ 940257 w 1196154"/>
                <a:gd name="connsiteY2142" fmla="*/ 360764 h 437753"/>
                <a:gd name="connsiteX2143" fmla="*/ 943502 w 1196154"/>
                <a:gd name="connsiteY2143" fmla="*/ 361059 h 437753"/>
                <a:gd name="connsiteX2144" fmla="*/ 943945 w 1196154"/>
                <a:gd name="connsiteY2144" fmla="*/ 360764 h 437753"/>
                <a:gd name="connsiteX2145" fmla="*/ 944387 w 1196154"/>
                <a:gd name="connsiteY2145" fmla="*/ 360321 h 437753"/>
                <a:gd name="connsiteX2146" fmla="*/ 944387 w 1196154"/>
                <a:gd name="connsiteY2146" fmla="*/ 359436 h 437753"/>
                <a:gd name="connsiteX2147" fmla="*/ 945271 w 1196154"/>
                <a:gd name="connsiteY2147" fmla="*/ 357371 h 437753"/>
                <a:gd name="connsiteX2148" fmla="*/ 947779 w 1196154"/>
                <a:gd name="connsiteY2148" fmla="*/ 355011 h 437753"/>
                <a:gd name="connsiteX2149" fmla="*/ 948369 w 1196154"/>
                <a:gd name="connsiteY2149" fmla="*/ 353831 h 437753"/>
                <a:gd name="connsiteX2150" fmla="*/ 950434 w 1196154"/>
                <a:gd name="connsiteY2150" fmla="*/ 352504 h 437753"/>
                <a:gd name="connsiteX2151" fmla="*/ 951613 w 1196154"/>
                <a:gd name="connsiteY2151" fmla="*/ 351029 h 437753"/>
                <a:gd name="connsiteX2152" fmla="*/ 953383 w 1196154"/>
                <a:gd name="connsiteY2152" fmla="*/ 346162 h 437753"/>
                <a:gd name="connsiteX2153" fmla="*/ 952204 w 1196154"/>
                <a:gd name="connsiteY2153" fmla="*/ 341737 h 437753"/>
                <a:gd name="connsiteX2154" fmla="*/ 954563 w 1196154"/>
                <a:gd name="connsiteY2154" fmla="*/ 339967 h 437753"/>
                <a:gd name="connsiteX2155" fmla="*/ 953679 w 1196154"/>
                <a:gd name="connsiteY2155" fmla="*/ 338492 h 437753"/>
                <a:gd name="connsiteX2156" fmla="*/ 900434 w 1196154"/>
                <a:gd name="connsiteY2156" fmla="*/ 355749 h 437753"/>
                <a:gd name="connsiteX2157" fmla="*/ 899254 w 1196154"/>
                <a:gd name="connsiteY2157" fmla="*/ 356044 h 437753"/>
                <a:gd name="connsiteX2158" fmla="*/ 898959 w 1196154"/>
                <a:gd name="connsiteY2158" fmla="*/ 356781 h 437753"/>
                <a:gd name="connsiteX2159" fmla="*/ 898959 w 1196154"/>
                <a:gd name="connsiteY2159" fmla="*/ 358994 h 437753"/>
                <a:gd name="connsiteX2160" fmla="*/ 901909 w 1196154"/>
                <a:gd name="connsiteY2160" fmla="*/ 362239 h 437753"/>
                <a:gd name="connsiteX2161" fmla="*/ 903679 w 1196154"/>
                <a:gd name="connsiteY2161" fmla="*/ 362239 h 437753"/>
                <a:gd name="connsiteX2162" fmla="*/ 905154 w 1196154"/>
                <a:gd name="connsiteY2162" fmla="*/ 360026 h 437753"/>
                <a:gd name="connsiteX2163" fmla="*/ 905154 w 1196154"/>
                <a:gd name="connsiteY2163" fmla="*/ 358256 h 437753"/>
                <a:gd name="connsiteX2164" fmla="*/ 904416 w 1196154"/>
                <a:gd name="connsiteY2164" fmla="*/ 356486 h 437753"/>
                <a:gd name="connsiteX2165" fmla="*/ 900287 w 1196154"/>
                <a:gd name="connsiteY2165" fmla="*/ 355896 h 437753"/>
                <a:gd name="connsiteX2166" fmla="*/ 980964 w 1196154"/>
                <a:gd name="connsiteY2166" fmla="*/ 300145 h 437753"/>
                <a:gd name="connsiteX2167" fmla="*/ 980374 w 1196154"/>
                <a:gd name="connsiteY2167" fmla="*/ 299850 h 437753"/>
                <a:gd name="connsiteX2168" fmla="*/ 979932 w 1196154"/>
                <a:gd name="connsiteY2168" fmla="*/ 298817 h 437753"/>
                <a:gd name="connsiteX2169" fmla="*/ 978162 w 1196154"/>
                <a:gd name="connsiteY2169" fmla="*/ 298817 h 437753"/>
                <a:gd name="connsiteX2170" fmla="*/ 979490 w 1196154"/>
                <a:gd name="connsiteY2170" fmla="*/ 302209 h 437753"/>
                <a:gd name="connsiteX2171" fmla="*/ 979194 w 1196154"/>
                <a:gd name="connsiteY2171" fmla="*/ 305307 h 437753"/>
                <a:gd name="connsiteX2172" fmla="*/ 979637 w 1196154"/>
                <a:gd name="connsiteY2172" fmla="*/ 306782 h 437753"/>
                <a:gd name="connsiteX2173" fmla="*/ 980227 w 1196154"/>
                <a:gd name="connsiteY2173" fmla="*/ 306782 h 437753"/>
                <a:gd name="connsiteX2174" fmla="*/ 981259 w 1196154"/>
                <a:gd name="connsiteY2174" fmla="*/ 307667 h 437753"/>
                <a:gd name="connsiteX2175" fmla="*/ 982882 w 1196154"/>
                <a:gd name="connsiteY2175" fmla="*/ 305159 h 437753"/>
                <a:gd name="connsiteX2176" fmla="*/ 982882 w 1196154"/>
                <a:gd name="connsiteY2176" fmla="*/ 303537 h 437753"/>
                <a:gd name="connsiteX2177" fmla="*/ 981112 w 1196154"/>
                <a:gd name="connsiteY2177" fmla="*/ 300292 h 437753"/>
                <a:gd name="connsiteX2178" fmla="*/ 955153 w 1196154"/>
                <a:gd name="connsiteY2178" fmla="*/ 338050 h 437753"/>
                <a:gd name="connsiteX2179" fmla="*/ 955891 w 1196154"/>
                <a:gd name="connsiteY2179" fmla="*/ 338787 h 437753"/>
                <a:gd name="connsiteX2180" fmla="*/ 957071 w 1196154"/>
                <a:gd name="connsiteY2180" fmla="*/ 339230 h 437753"/>
                <a:gd name="connsiteX2181" fmla="*/ 958694 w 1196154"/>
                <a:gd name="connsiteY2181" fmla="*/ 339230 h 437753"/>
                <a:gd name="connsiteX2182" fmla="*/ 959873 w 1196154"/>
                <a:gd name="connsiteY2182" fmla="*/ 341000 h 437753"/>
                <a:gd name="connsiteX2183" fmla="*/ 961053 w 1196154"/>
                <a:gd name="connsiteY2183" fmla="*/ 341737 h 437753"/>
                <a:gd name="connsiteX2184" fmla="*/ 961348 w 1196154"/>
                <a:gd name="connsiteY2184" fmla="*/ 340410 h 437753"/>
                <a:gd name="connsiteX2185" fmla="*/ 959725 w 1196154"/>
                <a:gd name="connsiteY2185" fmla="*/ 337902 h 437753"/>
                <a:gd name="connsiteX2186" fmla="*/ 955301 w 1196154"/>
                <a:gd name="connsiteY2186" fmla="*/ 338197 h 437753"/>
                <a:gd name="connsiteX2187" fmla="*/ 803975 w 1196154"/>
                <a:gd name="connsiteY2187" fmla="*/ 204275 h 437753"/>
                <a:gd name="connsiteX2188" fmla="*/ 802943 w 1196154"/>
                <a:gd name="connsiteY2188" fmla="*/ 204275 h 437753"/>
                <a:gd name="connsiteX2189" fmla="*/ 801615 w 1196154"/>
                <a:gd name="connsiteY2189" fmla="*/ 205898 h 437753"/>
                <a:gd name="connsiteX2190" fmla="*/ 801320 w 1196154"/>
                <a:gd name="connsiteY2190" fmla="*/ 206930 h 437753"/>
                <a:gd name="connsiteX2191" fmla="*/ 802352 w 1196154"/>
                <a:gd name="connsiteY2191" fmla="*/ 210765 h 437753"/>
                <a:gd name="connsiteX2192" fmla="*/ 803237 w 1196154"/>
                <a:gd name="connsiteY2192" fmla="*/ 211797 h 437753"/>
                <a:gd name="connsiteX2193" fmla="*/ 804270 w 1196154"/>
                <a:gd name="connsiteY2193" fmla="*/ 215780 h 437753"/>
                <a:gd name="connsiteX2194" fmla="*/ 805892 w 1196154"/>
                <a:gd name="connsiteY2194" fmla="*/ 217255 h 437753"/>
                <a:gd name="connsiteX2195" fmla="*/ 806335 w 1196154"/>
                <a:gd name="connsiteY2195" fmla="*/ 216812 h 437753"/>
                <a:gd name="connsiteX2196" fmla="*/ 806630 w 1196154"/>
                <a:gd name="connsiteY2196" fmla="*/ 214600 h 437753"/>
                <a:gd name="connsiteX2197" fmla="*/ 804270 w 1196154"/>
                <a:gd name="connsiteY2197" fmla="*/ 209438 h 437753"/>
                <a:gd name="connsiteX2198" fmla="*/ 804713 w 1196154"/>
                <a:gd name="connsiteY2198" fmla="*/ 205308 h 437753"/>
                <a:gd name="connsiteX2199" fmla="*/ 803975 w 1196154"/>
                <a:gd name="connsiteY2199" fmla="*/ 204423 h 437753"/>
                <a:gd name="connsiteX2200" fmla="*/ 379348 w 1196154"/>
                <a:gd name="connsiteY2200" fmla="*/ 183627 h 437753"/>
                <a:gd name="connsiteX2201" fmla="*/ 380380 w 1196154"/>
                <a:gd name="connsiteY2201" fmla="*/ 182742 h 437753"/>
                <a:gd name="connsiteX2202" fmla="*/ 380675 w 1196154"/>
                <a:gd name="connsiteY2202" fmla="*/ 181709 h 437753"/>
                <a:gd name="connsiteX2203" fmla="*/ 380232 w 1196154"/>
                <a:gd name="connsiteY2203" fmla="*/ 179939 h 437753"/>
                <a:gd name="connsiteX2204" fmla="*/ 379053 w 1196154"/>
                <a:gd name="connsiteY2204" fmla="*/ 179054 h 437753"/>
                <a:gd name="connsiteX2205" fmla="*/ 376840 w 1196154"/>
                <a:gd name="connsiteY2205" fmla="*/ 178317 h 437753"/>
                <a:gd name="connsiteX2206" fmla="*/ 373153 w 1196154"/>
                <a:gd name="connsiteY2206" fmla="*/ 178317 h 437753"/>
                <a:gd name="connsiteX2207" fmla="*/ 372415 w 1196154"/>
                <a:gd name="connsiteY2207" fmla="*/ 179939 h 437753"/>
                <a:gd name="connsiteX2208" fmla="*/ 371825 w 1196154"/>
                <a:gd name="connsiteY2208" fmla="*/ 185102 h 437753"/>
                <a:gd name="connsiteX2209" fmla="*/ 372710 w 1196154"/>
                <a:gd name="connsiteY2209" fmla="*/ 185986 h 437753"/>
                <a:gd name="connsiteX2210" fmla="*/ 373890 w 1196154"/>
                <a:gd name="connsiteY2210" fmla="*/ 185986 h 437753"/>
                <a:gd name="connsiteX2211" fmla="*/ 379053 w 1196154"/>
                <a:gd name="connsiteY2211" fmla="*/ 183479 h 437753"/>
                <a:gd name="connsiteX2212" fmla="*/ 503978 w 1196154"/>
                <a:gd name="connsiteY2212" fmla="*/ 376840 h 437753"/>
                <a:gd name="connsiteX2213" fmla="*/ 503093 w 1196154"/>
                <a:gd name="connsiteY2213" fmla="*/ 375660 h 437753"/>
                <a:gd name="connsiteX2214" fmla="*/ 501470 w 1196154"/>
                <a:gd name="connsiteY2214" fmla="*/ 371678 h 437753"/>
                <a:gd name="connsiteX2215" fmla="*/ 501470 w 1196154"/>
                <a:gd name="connsiteY2215" fmla="*/ 367991 h 437753"/>
                <a:gd name="connsiteX2216" fmla="*/ 502945 w 1196154"/>
                <a:gd name="connsiteY2216" fmla="*/ 361206 h 437753"/>
                <a:gd name="connsiteX2217" fmla="*/ 502945 w 1196154"/>
                <a:gd name="connsiteY2217" fmla="*/ 358404 h 437753"/>
                <a:gd name="connsiteX2218" fmla="*/ 502060 w 1196154"/>
                <a:gd name="connsiteY2218" fmla="*/ 355749 h 437753"/>
                <a:gd name="connsiteX2219" fmla="*/ 501323 w 1196154"/>
                <a:gd name="connsiteY2219" fmla="*/ 355159 h 437753"/>
                <a:gd name="connsiteX2220" fmla="*/ 493211 w 1196154"/>
                <a:gd name="connsiteY2220" fmla="*/ 351619 h 437753"/>
                <a:gd name="connsiteX2221" fmla="*/ 492326 w 1196154"/>
                <a:gd name="connsiteY2221" fmla="*/ 351619 h 437753"/>
                <a:gd name="connsiteX2222" fmla="*/ 488049 w 1196154"/>
                <a:gd name="connsiteY2222" fmla="*/ 352799 h 437753"/>
                <a:gd name="connsiteX2223" fmla="*/ 484657 w 1196154"/>
                <a:gd name="connsiteY2223" fmla="*/ 353537 h 437753"/>
                <a:gd name="connsiteX2224" fmla="*/ 478167 w 1196154"/>
                <a:gd name="connsiteY2224" fmla="*/ 354126 h 437753"/>
                <a:gd name="connsiteX2225" fmla="*/ 471677 w 1196154"/>
                <a:gd name="connsiteY2225" fmla="*/ 354126 h 437753"/>
                <a:gd name="connsiteX2226" fmla="*/ 465482 w 1196154"/>
                <a:gd name="connsiteY2226" fmla="*/ 352357 h 437753"/>
                <a:gd name="connsiteX2227" fmla="*/ 459730 w 1196154"/>
                <a:gd name="connsiteY2227" fmla="*/ 349554 h 437753"/>
                <a:gd name="connsiteX2228" fmla="*/ 459435 w 1196154"/>
                <a:gd name="connsiteY2228" fmla="*/ 346457 h 437753"/>
                <a:gd name="connsiteX2229" fmla="*/ 459730 w 1196154"/>
                <a:gd name="connsiteY2229" fmla="*/ 343212 h 437753"/>
                <a:gd name="connsiteX2230" fmla="*/ 458550 w 1196154"/>
                <a:gd name="connsiteY2230" fmla="*/ 342180 h 437753"/>
                <a:gd name="connsiteX2231" fmla="*/ 455896 w 1196154"/>
                <a:gd name="connsiteY2231" fmla="*/ 341000 h 437753"/>
                <a:gd name="connsiteX2232" fmla="*/ 455305 w 1196154"/>
                <a:gd name="connsiteY2232" fmla="*/ 339820 h 437753"/>
                <a:gd name="connsiteX2233" fmla="*/ 454273 w 1196154"/>
                <a:gd name="connsiteY2233" fmla="*/ 336428 h 437753"/>
                <a:gd name="connsiteX2234" fmla="*/ 453093 w 1196154"/>
                <a:gd name="connsiteY2234" fmla="*/ 333183 h 437753"/>
                <a:gd name="connsiteX2235" fmla="*/ 450291 w 1196154"/>
                <a:gd name="connsiteY2235" fmla="*/ 332593 h 437753"/>
                <a:gd name="connsiteX2236" fmla="*/ 447194 w 1196154"/>
                <a:gd name="connsiteY2236" fmla="*/ 332298 h 437753"/>
                <a:gd name="connsiteX2237" fmla="*/ 442621 w 1196154"/>
                <a:gd name="connsiteY2237" fmla="*/ 332593 h 437753"/>
                <a:gd name="connsiteX2238" fmla="*/ 441294 w 1196154"/>
                <a:gd name="connsiteY2238" fmla="*/ 332298 h 437753"/>
                <a:gd name="connsiteX2239" fmla="*/ 438786 w 1196154"/>
                <a:gd name="connsiteY2239" fmla="*/ 330085 h 437753"/>
                <a:gd name="connsiteX2240" fmla="*/ 432150 w 1196154"/>
                <a:gd name="connsiteY2240" fmla="*/ 329200 h 437753"/>
                <a:gd name="connsiteX2241" fmla="*/ 430822 w 1196154"/>
                <a:gd name="connsiteY2241" fmla="*/ 328315 h 437753"/>
                <a:gd name="connsiteX2242" fmla="*/ 429642 w 1196154"/>
                <a:gd name="connsiteY2242" fmla="*/ 327136 h 437753"/>
                <a:gd name="connsiteX2243" fmla="*/ 426987 w 1196154"/>
                <a:gd name="connsiteY2243" fmla="*/ 325808 h 437753"/>
                <a:gd name="connsiteX2244" fmla="*/ 425512 w 1196154"/>
                <a:gd name="connsiteY2244" fmla="*/ 325808 h 437753"/>
                <a:gd name="connsiteX2245" fmla="*/ 423005 w 1196154"/>
                <a:gd name="connsiteY2245" fmla="*/ 326988 h 437753"/>
                <a:gd name="connsiteX2246" fmla="*/ 417695 w 1196154"/>
                <a:gd name="connsiteY2246" fmla="*/ 326988 h 437753"/>
                <a:gd name="connsiteX2247" fmla="*/ 416958 w 1196154"/>
                <a:gd name="connsiteY2247" fmla="*/ 326398 h 437753"/>
                <a:gd name="connsiteX2248" fmla="*/ 412976 w 1196154"/>
                <a:gd name="connsiteY2248" fmla="*/ 321088 h 437753"/>
                <a:gd name="connsiteX2249" fmla="*/ 412238 w 1196154"/>
                <a:gd name="connsiteY2249" fmla="*/ 320351 h 437753"/>
                <a:gd name="connsiteX2250" fmla="*/ 408698 w 1196154"/>
                <a:gd name="connsiteY2250" fmla="*/ 320056 h 437753"/>
                <a:gd name="connsiteX2251" fmla="*/ 407371 w 1196154"/>
                <a:gd name="connsiteY2251" fmla="*/ 320498 h 437753"/>
                <a:gd name="connsiteX2252" fmla="*/ 406191 w 1196154"/>
                <a:gd name="connsiteY2252" fmla="*/ 321236 h 437753"/>
                <a:gd name="connsiteX2253" fmla="*/ 405306 w 1196154"/>
                <a:gd name="connsiteY2253" fmla="*/ 322416 h 437753"/>
                <a:gd name="connsiteX2254" fmla="*/ 404568 w 1196154"/>
                <a:gd name="connsiteY2254" fmla="*/ 323743 h 437753"/>
                <a:gd name="connsiteX2255" fmla="*/ 403536 w 1196154"/>
                <a:gd name="connsiteY2255" fmla="*/ 326840 h 437753"/>
                <a:gd name="connsiteX2256" fmla="*/ 402209 w 1196154"/>
                <a:gd name="connsiteY2256" fmla="*/ 329790 h 437753"/>
                <a:gd name="connsiteX2257" fmla="*/ 400586 w 1196154"/>
                <a:gd name="connsiteY2257" fmla="*/ 332150 h 437753"/>
                <a:gd name="connsiteX2258" fmla="*/ 398079 w 1196154"/>
                <a:gd name="connsiteY2258" fmla="*/ 333478 h 437753"/>
                <a:gd name="connsiteX2259" fmla="*/ 396751 w 1196154"/>
                <a:gd name="connsiteY2259" fmla="*/ 333478 h 437753"/>
                <a:gd name="connsiteX2260" fmla="*/ 395424 w 1196154"/>
                <a:gd name="connsiteY2260" fmla="*/ 333183 h 437753"/>
                <a:gd name="connsiteX2261" fmla="*/ 393802 w 1196154"/>
                <a:gd name="connsiteY2261" fmla="*/ 332445 h 437753"/>
                <a:gd name="connsiteX2262" fmla="*/ 392179 w 1196154"/>
                <a:gd name="connsiteY2262" fmla="*/ 332003 h 437753"/>
                <a:gd name="connsiteX2263" fmla="*/ 388787 w 1196154"/>
                <a:gd name="connsiteY2263" fmla="*/ 332003 h 437753"/>
                <a:gd name="connsiteX2264" fmla="*/ 385395 w 1196154"/>
                <a:gd name="connsiteY2264" fmla="*/ 332593 h 437753"/>
                <a:gd name="connsiteX2265" fmla="*/ 382445 w 1196154"/>
                <a:gd name="connsiteY2265" fmla="*/ 332298 h 437753"/>
                <a:gd name="connsiteX2266" fmla="*/ 376398 w 1196154"/>
                <a:gd name="connsiteY2266" fmla="*/ 330675 h 437753"/>
                <a:gd name="connsiteX2267" fmla="*/ 374185 w 1196154"/>
                <a:gd name="connsiteY2267" fmla="*/ 329790 h 437753"/>
                <a:gd name="connsiteX2268" fmla="*/ 371678 w 1196154"/>
                <a:gd name="connsiteY2268" fmla="*/ 331118 h 437753"/>
                <a:gd name="connsiteX2269" fmla="*/ 368876 w 1196154"/>
                <a:gd name="connsiteY2269" fmla="*/ 331118 h 437753"/>
                <a:gd name="connsiteX2270" fmla="*/ 361648 w 1196154"/>
                <a:gd name="connsiteY2270" fmla="*/ 329938 h 437753"/>
                <a:gd name="connsiteX2271" fmla="*/ 358551 w 1196154"/>
                <a:gd name="connsiteY2271" fmla="*/ 329643 h 437753"/>
                <a:gd name="connsiteX2272" fmla="*/ 355454 w 1196154"/>
                <a:gd name="connsiteY2272" fmla="*/ 329643 h 437753"/>
                <a:gd name="connsiteX2273" fmla="*/ 352799 w 1196154"/>
                <a:gd name="connsiteY2273" fmla="*/ 329200 h 437753"/>
                <a:gd name="connsiteX2274" fmla="*/ 350882 w 1196154"/>
                <a:gd name="connsiteY2274" fmla="*/ 327578 h 437753"/>
                <a:gd name="connsiteX2275" fmla="*/ 349112 w 1196154"/>
                <a:gd name="connsiteY2275" fmla="*/ 321973 h 437753"/>
                <a:gd name="connsiteX2276" fmla="*/ 348522 w 1196154"/>
                <a:gd name="connsiteY2276" fmla="*/ 320794 h 437753"/>
                <a:gd name="connsiteX2277" fmla="*/ 346014 w 1196154"/>
                <a:gd name="connsiteY2277" fmla="*/ 318434 h 437753"/>
                <a:gd name="connsiteX2278" fmla="*/ 343655 w 1196154"/>
                <a:gd name="connsiteY2278" fmla="*/ 315926 h 437753"/>
                <a:gd name="connsiteX2279" fmla="*/ 342770 w 1196154"/>
                <a:gd name="connsiteY2279" fmla="*/ 315336 h 437753"/>
                <a:gd name="connsiteX2280" fmla="*/ 341737 w 1196154"/>
                <a:gd name="connsiteY2280" fmla="*/ 315336 h 437753"/>
                <a:gd name="connsiteX2281" fmla="*/ 340262 w 1196154"/>
                <a:gd name="connsiteY2281" fmla="*/ 315926 h 437753"/>
                <a:gd name="connsiteX2282" fmla="*/ 338640 w 1196154"/>
                <a:gd name="connsiteY2282" fmla="*/ 315926 h 437753"/>
                <a:gd name="connsiteX2283" fmla="*/ 335248 w 1196154"/>
                <a:gd name="connsiteY2283" fmla="*/ 315631 h 437753"/>
                <a:gd name="connsiteX2284" fmla="*/ 332003 w 1196154"/>
                <a:gd name="connsiteY2284" fmla="*/ 314451 h 437753"/>
                <a:gd name="connsiteX2285" fmla="*/ 329201 w 1196154"/>
                <a:gd name="connsiteY2285" fmla="*/ 314009 h 437753"/>
                <a:gd name="connsiteX2286" fmla="*/ 326398 w 1196154"/>
                <a:gd name="connsiteY2286" fmla="*/ 314009 h 437753"/>
                <a:gd name="connsiteX2287" fmla="*/ 323743 w 1196154"/>
                <a:gd name="connsiteY2287" fmla="*/ 313124 h 437753"/>
                <a:gd name="connsiteX2288" fmla="*/ 321384 w 1196154"/>
                <a:gd name="connsiteY2288" fmla="*/ 311501 h 437753"/>
                <a:gd name="connsiteX2289" fmla="*/ 318729 w 1196154"/>
                <a:gd name="connsiteY2289" fmla="*/ 308552 h 437753"/>
                <a:gd name="connsiteX2290" fmla="*/ 317696 w 1196154"/>
                <a:gd name="connsiteY2290" fmla="*/ 307814 h 437753"/>
                <a:gd name="connsiteX2291" fmla="*/ 313271 w 1196154"/>
                <a:gd name="connsiteY2291" fmla="*/ 307224 h 437753"/>
                <a:gd name="connsiteX2292" fmla="*/ 310174 w 1196154"/>
                <a:gd name="connsiteY2292" fmla="*/ 305897 h 437753"/>
                <a:gd name="connsiteX2293" fmla="*/ 309289 w 1196154"/>
                <a:gd name="connsiteY2293" fmla="*/ 308552 h 437753"/>
                <a:gd name="connsiteX2294" fmla="*/ 307225 w 1196154"/>
                <a:gd name="connsiteY2294" fmla="*/ 310174 h 437753"/>
                <a:gd name="connsiteX2295" fmla="*/ 305750 w 1196154"/>
                <a:gd name="connsiteY2295" fmla="*/ 310617 h 437753"/>
                <a:gd name="connsiteX2296" fmla="*/ 304422 w 1196154"/>
                <a:gd name="connsiteY2296" fmla="*/ 310617 h 437753"/>
                <a:gd name="connsiteX2297" fmla="*/ 300587 w 1196154"/>
                <a:gd name="connsiteY2297" fmla="*/ 309289 h 437753"/>
                <a:gd name="connsiteX2298" fmla="*/ 297785 w 1196154"/>
                <a:gd name="connsiteY2298" fmla="*/ 308847 h 437753"/>
                <a:gd name="connsiteX2299" fmla="*/ 294983 w 1196154"/>
                <a:gd name="connsiteY2299" fmla="*/ 308847 h 437753"/>
                <a:gd name="connsiteX2300" fmla="*/ 292180 w 1196154"/>
                <a:gd name="connsiteY2300" fmla="*/ 307814 h 437753"/>
                <a:gd name="connsiteX2301" fmla="*/ 287313 w 1196154"/>
                <a:gd name="connsiteY2301" fmla="*/ 307372 h 437753"/>
                <a:gd name="connsiteX2302" fmla="*/ 284953 w 1196154"/>
                <a:gd name="connsiteY2302" fmla="*/ 306044 h 437753"/>
                <a:gd name="connsiteX2303" fmla="*/ 283773 w 1196154"/>
                <a:gd name="connsiteY2303" fmla="*/ 306634 h 437753"/>
                <a:gd name="connsiteX2304" fmla="*/ 281414 w 1196154"/>
                <a:gd name="connsiteY2304" fmla="*/ 308847 h 437753"/>
                <a:gd name="connsiteX2305" fmla="*/ 279643 w 1196154"/>
                <a:gd name="connsiteY2305" fmla="*/ 311501 h 437753"/>
                <a:gd name="connsiteX2306" fmla="*/ 277579 w 1196154"/>
                <a:gd name="connsiteY2306" fmla="*/ 320351 h 437753"/>
                <a:gd name="connsiteX2307" fmla="*/ 276841 w 1196154"/>
                <a:gd name="connsiteY2307" fmla="*/ 320941 h 437753"/>
                <a:gd name="connsiteX2308" fmla="*/ 275514 w 1196154"/>
                <a:gd name="connsiteY2308" fmla="*/ 321383 h 437753"/>
                <a:gd name="connsiteX2309" fmla="*/ 274186 w 1196154"/>
                <a:gd name="connsiteY2309" fmla="*/ 320646 h 437753"/>
                <a:gd name="connsiteX2310" fmla="*/ 273006 w 1196154"/>
                <a:gd name="connsiteY2310" fmla="*/ 324481 h 437753"/>
                <a:gd name="connsiteX2311" fmla="*/ 272269 w 1196154"/>
                <a:gd name="connsiteY2311" fmla="*/ 325956 h 437753"/>
                <a:gd name="connsiteX2312" fmla="*/ 269762 w 1196154"/>
                <a:gd name="connsiteY2312" fmla="*/ 328906 h 437753"/>
                <a:gd name="connsiteX2313" fmla="*/ 269172 w 1196154"/>
                <a:gd name="connsiteY2313" fmla="*/ 328906 h 437753"/>
                <a:gd name="connsiteX2314" fmla="*/ 267697 w 1196154"/>
                <a:gd name="connsiteY2314" fmla="*/ 328611 h 437753"/>
                <a:gd name="connsiteX2315" fmla="*/ 267254 w 1196154"/>
                <a:gd name="connsiteY2315" fmla="*/ 328168 h 437753"/>
                <a:gd name="connsiteX2316" fmla="*/ 266812 w 1196154"/>
                <a:gd name="connsiteY2316" fmla="*/ 325956 h 437753"/>
                <a:gd name="connsiteX2317" fmla="*/ 265927 w 1196154"/>
                <a:gd name="connsiteY2317" fmla="*/ 326251 h 437753"/>
                <a:gd name="connsiteX2318" fmla="*/ 264305 w 1196154"/>
                <a:gd name="connsiteY2318" fmla="*/ 327726 h 437753"/>
                <a:gd name="connsiteX2319" fmla="*/ 263567 w 1196154"/>
                <a:gd name="connsiteY2319" fmla="*/ 329053 h 437753"/>
                <a:gd name="connsiteX2320" fmla="*/ 263862 w 1196154"/>
                <a:gd name="connsiteY2320" fmla="*/ 330528 h 437753"/>
                <a:gd name="connsiteX2321" fmla="*/ 265042 w 1196154"/>
                <a:gd name="connsiteY2321" fmla="*/ 330528 h 437753"/>
                <a:gd name="connsiteX2322" fmla="*/ 266517 w 1196154"/>
                <a:gd name="connsiteY2322" fmla="*/ 330233 h 437753"/>
                <a:gd name="connsiteX2323" fmla="*/ 267992 w 1196154"/>
                <a:gd name="connsiteY2323" fmla="*/ 330233 h 437753"/>
                <a:gd name="connsiteX2324" fmla="*/ 269466 w 1196154"/>
                <a:gd name="connsiteY2324" fmla="*/ 330970 h 437753"/>
                <a:gd name="connsiteX2325" fmla="*/ 281708 w 1196154"/>
                <a:gd name="connsiteY2325" fmla="*/ 330970 h 437753"/>
                <a:gd name="connsiteX2326" fmla="*/ 288346 w 1196154"/>
                <a:gd name="connsiteY2326" fmla="*/ 332888 h 437753"/>
                <a:gd name="connsiteX2327" fmla="*/ 296752 w 1196154"/>
                <a:gd name="connsiteY2327" fmla="*/ 336132 h 437753"/>
                <a:gd name="connsiteX2328" fmla="*/ 296015 w 1196154"/>
                <a:gd name="connsiteY2328" fmla="*/ 337755 h 437753"/>
                <a:gd name="connsiteX2329" fmla="*/ 294835 w 1196154"/>
                <a:gd name="connsiteY2329" fmla="*/ 339377 h 437753"/>
                <a:gd name="connsiteX2330" fmla="*/ 293950 w 1196154"/>
                <a:gd name="connsiteY2330" fmla="*/ 341000 h 437753"/>
                <a:gd name="connsiteX2331" fmla="*/ 293950 w 1196154"/>
                <a:gd name="connsiteY2331" fmla="*/ 342917 h 437753"/>
                <a:gd name="connsiteX2332" fmla="*/ 294983 w 1196154"/>
                <a:gd name="connsiteY2332" fmla="*/ 344392 h 437753"/>
                <a:gd name="connsiteX2333" fmla="*/ 297048 w 1196154"/>
                <a:gd name="connsiteY2333" fmla="*/ 345129 h 437753"/>
                <a:gd name="connsiteX2334" fmla="*/ 299555 w 1196154"/>
                <a:gd name="connsiteY2334" fmla="*/ 345720 h 437753"/>
                <a:gd name="connsiteX2335" fmla="*/ 311059 w 1196154"/>
                <a:gd name="connsiteY2335" fmla="*/ 346604 h 437753"/>
                <a:gd name="connsiteX2336" fmla="*/ 316664 w 1196154"/>
                <a:gd name="connsiteY2336" fmla="*/ 347194 h 437753"/>
                <a:gd name="connsiteX2337" fmla="*/ 323448 w 1196154"/>
                <a:gd name="connsiteY2337" fmla="*/ 348964 h 437753"/>
                <a:gd name="connsiteX2338" fmla="*/ 324776 w 1196154"/>
                <a:gd name="connsiteY2338" fmla="*/ 349554 h 437753"/>
                <a:gd name="connsiteX2339" fmla="*/ 327283 w 1196154"/>
                <a:gd name="connsiteY2339" fmla="*/ 351324 h 437753"/>
                <a:gd name="connsiteX2340" fmla="*/ 330086 w 1196154"/>
                <a:gd name="connsiteY2340" fmla="*/ 352651 h 437753"/>
                <a:gd name="connsiteX2341" fmla="*/ 333036 w 1196154"/>
                <a:gd name="connsiteY2341" fmla="*/ 353537 h 437753"/>
                <a:gd name="connsiteX2342" fmla="*/ 341000 w 1196154"/>
                <a:gd name="connsiteY2342" fmla="*/ 355011 h 437753"/>
                <a:gd name="connsiteX2343" fmla="*/ 343950 w 1196154"/>
                <a:gd name="connsiteY2343" fmla="*/ 355306 h 437753"/>
                <a:gd name="connsiteX2344" fmla="*/ 347047 w 1196154"/>
                <a:gd name="connsiteY2344" fmla="*/ 355306 h 437753"/>
                <a:gd name="connsiteX2345" fmla="*/ 348817 w 1196154"/>
                <a:gd name="connsiteY2345" fmla="*/ 353831 h 437753"/>
                <a:gd name="connsiteX2346" fmla="*/ 350144 w 1196154"/>
                <a:gd name="connsiteY2346" fmla="*/ 353094 h 437753"/>
                <a:gd name="connsiteX2347" fmla="*/ 354569 w 1196154"/>
                <a:gd name="connsiteY2347" fmla="*/ 352062 h 437753"/>
                <a:gd name="connsiteX2348" fmla="*/ 357519 w 1196154"/>
                <a:gd name="connsiteY2348" fmla="*/ 352062 h 437753"/>
                <a:gd name="connsiteX2349" fmla="*/ 360911 w 1196154"/>
                <a:gd name="connsiteY2349" fmla="*/ 353094 h 437753"/>
                <a:gd name="connsiteX2350" fmla="*/ 366368 w 1196154"/>
                <a:gd name="connsiteY2350" fmla="*/ 352799 h 437753"/>
                <a:gd name="connsiteX2351" fmla="*/ 368728 w 1196154"/>
                <a:gd name="connsiteY2351" fmla="*/ 353094 h 437753"/>
                <a:gd name="connsiteX2352" fmla="*/ 383625 w 1196154"/>
                <a:gd name="connsiteY2352" fmla="*/ 356339 h 437753"/>
                <a:gd name="connsiteX2353" fmla="*/ 388492 w 1196154"/>
                <a:gd name="connsiteY2353" fmla="*/ 357961 h 437753"/>
                <a:gd name="connsiteX2354" fmla="*/ 403389 w 1196154"/>
                <a:gd name="connsiteY2354" fmla="*/ 364746 h 437753"/>
                <a:gd name="connsiteX2355" fmla="*/ 409141 w 1196154"/>
                <a:gd name="connsiteY2355" fmla="*/ 366073 h 437753"/>
                <a:gd name="connsiteX2356" fmla="*/ 415041 w 1196154"/>
                <a:gd name="connsiteY2356" fmla="*/ 367106 h 437753"/>
                <a:gd name="connsiteX2357" fmla="*/ 422415 w 1196154"/>
                <a:gd name="connsiteY2357" fmla="*/ 367696 h 437753"/>
                <a:gd name="connsiteX2358" fmla="*/ 426840 w 1196154"/>
                <a:gd name="connsiteY2358" fmla="*/ 368876 h 437753"/>
                <a:gd name="connsiteX2359" fmla="*/ 442621 w 1196154"/>
                <a:gd name="connsiteY2359" fmla="*/ 369318 h 437753"/>
                <a:gd name="connsiteX2360" fmla="*/ 448816 w 1196154"/>
                <a:gd name="connsiteY2360" fmla="*/ 370056 h 437753"/>
                <a:gd name="connsiteX2361" fmla="*/ 455011 w 1196154"/>
                <a:gd name="connsiteY2361" fmla="*/ 371235 h 437753"/>
                <a:gd name="connsiteX2362" fmla="*/ 457371 w 1196154"/>
                <a:gd name="connsiteY2362" fmla="*/ 371531 h 437753"/>
                <a:gd name="connsiteX2363" fmla="*/ 459730 w 1196154"/>
                <a:gd name="connsiteY2363" fmla="*/ 371235 h 437753"/>
                <a:gd name="connsiteX2364" fmla="*/ 462975 w 1196154"/>
                <a:gd name="connsiteY2364" fmla="*/ 370351 h 437753"/>
                <a:gd name="connsiteX2365" fmla="*/ 466072 w 1196154"/>
                <a:gd name="connsiteY2365" fmla="*/ 369023 h 437753"/>
                <a:gd name="connsiteX2366" fmla="*/ 469022 w 1196154"/>
                <a:gd name="connsiteY2366" fmla="*/ 368433 h 437753"/>
                <a:gd name="connsiteX2367" fmla="*/ 472120 w 1196154"/>
                <a:gd name="connsiteY2367" fmla="*/ 368433 h 437753"/>
                <a:gd name="connsiteX2368" fmla="*/ 483624 w 1196154"/>
                <a:gd name="connsiteY2368" fmla="*/ 373448 h 437753"/>
                <a:gd name="connsiteX2369" fmla="*/ 490114 w 1196154"/>
                <a:gd name="connsiteY2369" fmla="*/ 375808 h 437753"/>
                <a:gd name="connsiteX2370" fmla="*/ 495866 w 1196154"/>
                <a:gd name="connsiteY2370" fmla="*/ 377283 h 437753"/>
                <a:gd name="connsiteX2371" fmla="*/ 498963 w 1196154"/>
                <a:gd name="connsiteY2371" fmla="*/ 376988 h 437753"/>
                <a:gd name="connsiteX2372" fmla="*/ 500585 w 1196154"/>
                <a:gd name="connsiteY2372" fmla="*/ 377873 h 437753"/>
                <a:gd name="connsiteX2373" fmla="*/ 501765 w 1196154"/>
                <a:gd name="connsiteY2373" fmla="*/ 379348 h 437753"/>
                <a:gd name="connsiteX2374" fmla="*/ 503683 w 1196154"/>
                <a:gd name="connsiteY2374" fmla="*/ 380232 h 437753"/>
                <a:gd name="connsiteX2375" fmla="*/ 506927 w 1196154"/>
                <a:gd name="connsiteY2375" fmla="*/ 380970 h 437753"/>
                <a:gd name="connsiteX2376" fmla="*/ 507370 w 1196154"/>
                <a:gd name="connsiteY2376" fmla="*/ 379790 h 437753"/>
                <a:gd name="connsiteX2377" fmla="*/ 507370 w 1196154"/>
                <a:gd name="connsiteY2377" fmla="*/ 378610 h 437753"/>
                <a:gd name="connsiteX2378" fmla="*/ 504273 w 1196154"/>
                <a:gd name="connsiteY2378" fmla="*/ 376545 h 437753"/>
                <a:gd name="connsiteX2379" fmla="*/ 263420 w 1196154"/>
                <a:gd name="connsiteY2379" fmla="*/ 323448 h 437753"/>
                <a:gd name="connsiteX2380" fmla="*/ 262977 w 1196154"/>
                <a:gd name="connsiteY2380" fmla="*/ 322416 h 437753"/>
                <a:gd name="connsiteX2381" fmla="*/ 262092 w 1196154"/>
                <a:gd name="connsiteY2381" fmla="*/ 322416 h 437753"/>
                <a:gd name="connsiteX2382" fmla="*/ 261207 w 1196154"/>
                <a:gd name="connsiteY2382" fmla="*/ 323006 h 437753"/>
                <a:gd name="connsiteX2383" fmla="*/ 259290 w 1196154"/>
                <a:gd name="connsiteY2383" fmla="*/ 324776 h 437753"/>
                <a:gd name="connsiteX2384" fmla="*/ 259880 w 1196154"/>
                <a:gd name="connsiteY2384" fmla="*/ 325513 h 437753"/>
                <a:gd name="connsiteX2385" fmla="*/ 261060 w 1196154"/>
                <a:gd name="connsiteY2385" fmla="*/ 325956 h 437753"/>
                <a:gd name="connsiteX2386" fmla="*/ 262682 w 1196154"/>
                <a:gd name="connsiteY2386" fmla="*/ 325366 h 437753"/>
                <a:gd name="connsiteX2387" fmla="*/ 263272 w 1196154"/>
                <a:gd name="connsiteY2387" fmla="*/ 323301 h 437753"/>
                <a:gd name="connsiteX2388" fmla="*/ 264157 w 1196154"/>
                <a:gd name="connsiteY2388" fmla="*/ 297637 h 437753"/>
                <a:gd name="connsiteX2389" fmla="*/ 265337 w 1196154"/>
                <a:gd name="connsiteY2389" fmla="*/ 297047 h 437753"/>
                <a:gd name="connsiteX2390" fmla="*/ 269909 w 1196154"/>
                <a:gd name="connsiteY2390" fmla="*/ 300292 h 437753"/>
                <a:gd name="connsiteX2391" fmla="*/ 270794 w 1196154"/>
                <a:gd name="connsiteY2391" fmla="*/ 301325 h 437753"/>
                <a:gd name="connsiteX2392" fmla="*/ 271384 w 1196154"/>
                <a:gd name="connsiteY2392" fmla="*/ 302652 h 437753"/>
                <a:gd name="connsiteX2393" fmla="*/ 272416 w 1196154"/>
                <a:gd name="connsiteY2393" fmla="*/ 303684 h 437753"/>
                <a:gd name="connsiteX2394" fmla="*/ 273891 w 1196154"/>
                <a:gd name="connsiteY2394" fmla="*/ 304127 h 437753"/>
                <a:gd name="connsiteX2395" fmla="*/ 275809 w 1196154"/>
                <a:gd name="connsiteY2395" fmla="*/ 304127 h 437753"/>
                <a:gd name="connsiteX2396" fmla="*/ 277284 w 1196154"/>
                <a:gd name="connsiteY2396" fmla="*/ 301472 h 437753"/>
                <a:gd name="connsiteX2397" fmla="*/ 277579 w 1196154"/>
                <a:gd name="connsiteY2397" fmla="*/ 300440 h 437753"/>
                <a:gd name="connsiteX2398" fmla="*/ 279496 w 1196154"/>
                <a:gd name="connsiteY2398" fmla="*/ 283036 h 437753"/>
                <a:gd name="connsiteX2399" fmla="*/ 279496 w 1196154"/>
                <a:gd name="connsiteY2399" fmla="*/ 271236 h 437753"/>
                <a:gd name="connsiteX2400" fmla="*/ 278021 w 1196154"/>
                <a:gd name="connsiteY2400" fmla="*/ 261059 h 437753"/>
                <a:gd name="connsiteX2401" fmla="*/ 278316 w 1196154"/>
                <a:gd name="connsiteY2401" fmla="*/ 260027 h 437753"/>
                <a:gd name="connsiteX2402" fmla="*/ 280528 w 1196154"/>
                <a:gd name="connsiteY2402" fmla="*/ 253832 h 437753"/>
                <a:gd name="connsiteX2403" fmla="*/ 280528 w 1196154"/>
                <a:gd name="connsiteY2403" fmla="*/ 252505 h 437753"/>
                <a:gd name="connsiteX2404" fmla="*/ 279643 w 1196154"/>
                <a:gd name="connsiteY2404" fmla="*/ 251178 h 437753"/>
                <a:gd name="connsiteX2405" fmla="*/ 278464 w 1196154"/>
                <a:gd name="connsiteY2405" fmla="*/ 249850 h 437753"/>
                <a:gd name="connsiteX2406" fmla="*/ 278464 w 1196154"/>
                <a:gd name="connsiteY2406" fmla="*/ 246753 h 437753"/>
                <a:gd name="connsiteX2407" fmla="*/ 279348 w 1196154"/>
                <a:gd name="connsiteY2407" fmla="*/ 242476 h 437753"/>
                <a:gd name="connsiteX2408" fmla="*/ 279791 w 1196154"/>
                <a:gd name="connsiteY2408" fmla="*/ 241443 h 437753"/>
                <a:gd name="connsiteX2409" fmla="*/ 283183 w 1196154"/>
                <a:gd name="connsiteY2409" fmla="*/ 237608 h 437753"/>
                <a:gd name="connsiteX2410" fmla="*/ 283773 w 1196154"/>
                <a:gd name="connsiteY2410" fmla="*/ 236428 h 437753"/>
                <a:gd name="connsiteX2411" fmla="*/ 283773 w 1196154"/>
                <a:gd name="connsiteY2411" fmla="*/ 234953 h 437753"/>
                <a:gd name="connsiteX2412" fmla="*/ 283478 w 1196154"/>
                <a:gd name="connsiteY2412" fmla="*/ 233479 h 437753"/>
                <a:gd name="connsiteX2413" fmla="*/ 279643 w 1196154"/>
                <a:gd name="connsiteY2413" fmla="*/ 227874 h 437753"/>
                <a:gd name="connsiteX2414" fmla="*/ 271384 w 1196154"/>
                <a:gd name="connsiteY2414" fmla="*/ 217550 h 437753"/>
                <a:gd name="connsiteX2415" fmla="*/ 269172 w 1196154"/>
                <a:gd name="connsiteY2415" fmla="*/ 215927 h 437753"/>
                <a:gd name="connsiteX2416" fmla="*/ 266664 w 1196154"/>
                <a:gd name="connsiteY2416" fmla="*/ 214600 h 437753"/>
                <a:gd name="connsiteX2417" fmla="*/ 263714 w 1196154"/>
                <a:gd name="connsiteY2417" fmla="*/ 214010 h 437753"/>
                <a:gd name="connsiteX2418" fmla="*/ 256930 w 1196154"/>
                <a:gd name="connsiteY2418" fmla="*/ 214010 h 437753"/>
                <a:gd name="connsiteX2419" fmla="*/ 255455 w 1196154"/>
                <a:gd name="connsiteY2419" fmla="*/ 214452 h 437753"/>
                <a:gd name="connsiteX2420" fmla="*/ 253980 w 1196154"/>
                <a:gd name="connsiteY2420" fmla="*/ 215042 h 437753"/>
                <a:gd name="connsiteX2421" fmla="*/ 252947 w 1196154"/>
                <a:gd name="connsiteY2421" fmla="*/ 215780 h 437753"/>
                <a:gd name="connsiteX2422" fmla="*/ 249260 w 1196154"/>
                <a:gd name="connsiteY2422" fmla="*/ 219762 h 437753"/>
                <a:gd name="connsiteX2423" fmla="*/ 248228 w 1196154"/>
                <a:gd name="connsiteY2423" fmla="*/ 220499 h 437753"/>
                <a:gd name="connsiteX2424" fmla="*/ 247048 w 1196154"/>
                <a:gd name="connsiteY2424" fmla="*/ 220499 h 437753"/>
                <a:gd name="connsiteX2425" fmla="*/ 246458 w 1196154"/>
                <a:gd name="connsiteY2425" fmla="*/ 219024 h 437753"/>
                <a:gd name="connsiteX2426" fmla="*/ 246900 w 1196154"/>
                <a:gd name="connsiteY2426" fmla="*/ 216075 h 437753"/>
                <a:gd name="connsiteX2427" fmla="*/ 247490 w 1196154"/>
                <a:gd name="connsiteY2427" fmla="*/ 214895 h 437753"/>
                <a:gd name="connsiteX2428" fmla="*/ 250588 w 1196154"/>
                <a:gd name="connsiteY2428" fmla="*/ 212240 h 437753"/>
                <a:gd name="connsiteX2429" fmla="*/ 251620 w 1196154"/>
                <a:gd name="connsiteY2429" fmla="*/ 210913 h 437753"/>
                <a:gd name="connsiteX2430" fmla="*/ 252063 w 1196154"/>
                <a:gd name="connsiteY2430" fmla="*/ 209290 h 437753"/>
                <a:gd name="connsiteX2431" fmla="*/ 252063 w 1196154"/>
                <a:gd name="connsiteY2431" fmla="*/ 207225 h 437753"/>
                <a:gd name="connsiteX2432" fmla="*/ 250735 w 1196154"/>
                <a:gd name="connsiteY2432" fmla="*/ 205898 h 437753"/>
                <a:gd name="connsiteX2433" fmla="*/ 247786 w 1196154"/>
                <a:gd name="connsiteY2433" fmla="*/ 204570 h 437753"/>
                <a:gd name="connsiteX2434" fmla="*/ 244983 w 1196154"/>
                <a:gd name="connsiteY2434" fmla="*/ 202800 h 437753"/>
                <a:gd name="connsiteX2435" fmla="*/ 243655 w 1196154"/>
                <a:gd name="connsiteY2435" fmla="*/ 200146 h 437753"/>
                <a:gd name="connsiteX2436" fmla="*/ 243655 w 1196154"/>
                <a:gd name="connsiteY2436" fmla="*/ 197048 h 437753"/>
                <a:gd name="connsiteX2437" fmla="*/ 242623 w 1196154"/>
                <a:gd name="connsiteY2437" fmla="*/ 194541 h 437753"/>
                <a:gd name="connsiteX2438" fmla="*/ 241738 w 1196154"/>
                <a:gd name="connsiteY2438" fmla="*/ 188346 h 437753"/>
                <a:gd name="connsiteX2439" fmla="*/ 241148 w 1196154"/>
                <a:gd name="connsiteY2439" fmla="*/ 185396 h 437753"/>
                <a:gd name="connsiteX2440" fmla="*/ 239968 w 1196154"/>
                <a:gd name="connsiteY2440" fmla="*/ 180824 h 437753"/>
                <a:gd name="connsiteX2441" fmla="*/ 239378 w 1196154"/>
                <a:gd name="connsiteY2441" fmla="*/ 179939 h 437753"/>
                <a:gd name="connsiteX2442" fmla="*/ 236724 w 1196154"/>
                <a:gd name="connsiteY2442" fmla="*/ 180382 h 437753"/>
                <a:gd name="connsiteX2443" fmla="*/ 235249 w 1196154"/>
                <a:gd name="connsiteY2443" fmla="*/ 180382 h 437753"/>
                <a:gd name="connsiteX2444" fmla="*/ 231709 w 1196154"/>
                <a:gd name="connsiteY2444" fmla="*/ 179497 h 437753"/>
                <a:gd name="connsiteX2445" fmla="*/ 228611 w 1196154"/>
                <a:gd name="connsiteY2445" fmla="*/ 178464 h 437753"/>
                <a:gd name="connsiteX2446" fmla="*/ 222860 w 1196154"/>
                <a:gd name="connsiteY2446" fmla="*/ 176105 h 437753"/>
                <a:gd name="connsiteX2447" fmla="*/ 219172 w 1196154"/>
                <a:gd name="connsiteY2447" fmla="*/ 173745 h 437753"/>
                <a:gd name="connsiteX2448" fmla="*/ 217992 w 1196154"/>
                <a:gd name="connsiteY2448" fmla="*/ 172712 h 437753"/>
                <a:gd name="connsiteX2449" fmla="*/ 215485 w 1196154"/>
                <a:gd name="connsiteY2449" fmla="*/ 167993 h 437753"/>
                <a:gd name="connsiteX2450" fmla="*/ 215485 w 1196154"/>
                <a:gd name="connsiteY2450" fmla="*/ 166960 h 437753"/>
                <a:gd name="connsiteX2451" fmla="*/ 217402 w 1196154"/>
                <a:gd name="connsiteY2451" fmla="*/ 165190 h 437753"/>
                <a:gd name="connsiteX2452" fmla="*/ 217107 w 1196154"/>
                <a:gd name="connsiteY2452" fmla="*/ 164010 h 437753"/>
                <a:gd name="connsiteX2453" fmla="*/ 214747 w 1196154"/>
                <a:gd name="connsiteY2453" fmla="*/ 162535 h 437753"/>
                <a:gd name="connsiteX2454" fmla="*/ 215780 w 1196154"/>
                <a:gd name="connsiteY2454" fmla="*/ 160176 h 437753"/>
                <a:gd name="connsiteX2455" fmla="*/ 214895 w 1196154"/>
                <a:gd name="connsiteY2455" fmla="*/ 159438 h 437753"/>
                <a:gd name="connsiteX2456" fmla="*/ 215337 w 1196154"/>
                <a:gd name="connsiteY2456" fmla="*/ 158111 h 437753"/>
                <a:gd name="connsiteX2457" fmla="*/ 219615 w 1196154"/>
                <a:gd name="connsiteY2457" fmla="*/ 154866 h 437753"/>
                <a:gd name="connsiteX2458" fmla="*/ 222712 w 1196154"/>
                <a:gd name="connsiteY2458" fmla="*/ 153538 h 437753"/>
                <a:gd name="connsiteX2459" fmla="*/ 224777 w 1196154"/>
                <a:gd name="connsiteY2459" fmla="*/ 151768 h 437753"/>
                <a:gd name="connsiteX2460" fmla="*/ 223597 w 1196154"/>
                <a:gd name="connsiteY2460" fmla="*/ 148524 h 437753"/>
                <a:gd name="connsiteX2461" fmla="*/ 221827 w 1196154"/>
                <a:gd name="connsiteY2461" fmla="*/ 145574 h 437753"/>
                <a:gd name="connsiteX2462" fmla="*/ 219319 w 1196154"/>
                <a:gd name="connsiteY2462" fmla="*/ 143066 h 437753"/>
                <a:gd name="connsiteX2463" fmla="*/ 216665 w 1196154"/>
                <a:gd name="connsiteY2463" fmla="*/ 140707 h 437753"/>
                <a:gd name="connsiteX2464" fmla="*/ 214895 w 1196154"/>
                <a:gd name="connsiteY2464" fmla="*/ 139969 h 437753"/>
                <a:gd name="connsiteX2465" fmla="*/ 212977 w 1196154"/>
                <a:gd name="connsiteY2465" fmla="*/ 139969 h 437753"/>
                <a:gd name="connsiteX2466" fmla="*/ 211355 w 1196154"/>
                <a:gd name="connsiteY2466" fmla="*/ 140264 h 437753"/>
                <a:gd name="connsiteX2467" fmla="*/ 206930 w 1196154"/>
                <a:gd name="connsiteY2467" fmla="*/ 142771 h 437753"/>
                <a:gd name="connsiteX2468" fmla="*/ 204128 w 1196154"/>
                <a:gd name="connsiteY2468" fmla="*/ 144541 h 437753"/>
                <a:gd name="connsiteX2469" fmla="*/ 201325 w 1196154"/>
                <a:gd name="connsiteY2469" fmla="*/ 145869 h 437753"/>
                <a:gd name="connsiteX2470" fmla="*/ 198228 w 1196154"/>
                <a:gd name="connsiteY2470" fmla="*/ 146754 h 437753"/>
                <a:gd name="connsiteX2471" fmla="*/ 192181 w 1196154"/>
                <a:gd name="connsiteY2471" fmla="*/ 147491 h 437753"/>
                <a:gd name="connsiteX2472" fmla="*/ 198376 w 1196154"/>
                <a:gd name="connsiteY2472" fmla="*/ 145426 h 437753"/>
                <a:gd name="connsiteX2473" fmla="*/ 204128 w 1196154"/>
                <a:gd name="connsiteY2473" fmla="*/ 142329 h 437753"/>
                <a:gd name="connsiteX2474" fmla="*/ 205603 w 1196154"/>
                <a:gd name="connsiteY2474" fmla="*/ 140412 h 437753"/>
                <a:gd name="connsiteX2475" fmla="*/ 204718 w 1196154"/>
                <a:gd name="connsiteY2475" fmla="*/ 138199 h 437753"/>
                <a:gd name="connsiteX2476" fmla="*/ 202506 w 1196154"/>
                <a:gd name="connsiteY2476" fmla="*/ 135987 h 437753"/>
                <a:gd name="connsiteX2477" fmla="*/ 199851 w 1196154"/>
                <a:gd name="connsiteY2477" fmla="*/ 134659 h 437753"/>
                <a:gd name="connsiteX2478" fmla="*/ 192476 w 1196154"/>
                <a:gd name="connsiteY2478" fmla="*/ 133774 h 437753"/>
                <a:gd name="connsiteX2479" fmla="*/ 189969 w 1196154"/>
                <a:gd name="connsiteY2479" fmla="*/ 133037 h 437753"/>
                <a:gd name="connsiteX2480" fmla="*/ 187904 w 1196154"/>
                <a:gd name="connsiteY2480" fmla="*/ 131415 h 437753"/>
                <a:gd name="connsiteX2481" fmla="*/ 183922 w 1196154"/>
                <a:gd name="connsiteY2481" fmla="*/ 127580 h 437753"/>
                <a:gd name="connsiteX2482" fmla="*/ 183479 w 1196154"/>
                <a:gd name="connsiteY2482" fmla="*/ 126842 h 437753"/>
                <a:gd name="connsiteX2483" fmla="*/ 182742 w 1196154"/>
                <a:gd name="connsiteY2483" fmla="*/ 123598 h 437753"/>
                <a:gd name="connsiteX2484" fmla="*/ 181709 w 1196154"/>
                <a:gd name="connsiteY2484" fmla="*/ 120500 h 437753"/>
                <a:gd name="connsiteX2485" fmla="*/ 180234 w 1196154"/>
                <a:gd name="connsiteY2485" fmla="*/ 117993 h 437753"/>
                <a:gd name="connsiteX2486" fmla="*/ 178170 w 1196154"/>
                <a:gd name="connsiteY2486" fmla="*/ 115781 h 437753"/>
                <a:gd name="connsiteX2487" fmla="*/ 171975 w 1196154"/>
                <a:gd name="connsiteY2487" fmla="*/ 111061 h 437753"/>
                <a:gd name="connsiteX2488" fmla="*/ 169320 w 1196154"/>
                <a:gd name="connsiteY2488" fmla="*/ 110028 h 437753"/>
                <a:gd name="connsiteX2489" fmla="*/ 166518 w 1196154"/>
                <a:gd name="connsiteY2489" fmla="*/ 109734 h 437753"/>
                <a:gd name="connsiteX2490" fmla="*/ 164010 w 1196154"/>
                <a:gd name="connsiteY2490" fmla="*/ 109143 h 437753"/>
                <a:gd name="connsiteX2491" fmla="*/ 162093 w 1196154"/>
                <a:gd name="connsiteY2491" fmla="*/ 107521 h 437753"/>
                <a:gd name="connsiteX2492" fmla="*/ 160913 w 1196154"/>
                <a:gd name="connsiteY2492" fmla="*/ 104129 h 437753"/>
                <a:gd name="connsiteX2493" fmla="*/ 159438 w 1196154"/>
                <a:gd name="connsiteY2493" fmla="*/ 100884 h 437753"/>
                <a:gd name="connsiteX2494" fmla="*/ 157521 w 1196154"/>
                <a:gd name="connsiteY2494" fmla="*/ 98524 h 437753"/>
                <a:gd name="connsiteX2495" fmla="*/ 152801 w 1196154"/>
                <a:gd name="connsiteY2495" fmla="*/ 94542 h 437753"/>
                <a:gd name="connsiteX2496" fmla="*/ 149851 w 1196154"/>
                <a:gd name="connsiteY2496" fmla="*/ 93509 h 437753"/>
                <a:gd name="connsiteX2497" fmla="*/ 148376 w 1196154"/>
                <a:gd name="connsiteY2497" fmla="*/ 93804 h 437753"/>
                <a:gd name="connsiteX2498" fmla="*/ 147049 w 1196154"/>
                <a:gd name="connsiteY2498" fmla="*/ 94837 h 437753"/>
                <a:gd name="connsiteX2499" fmla="*/ 146754 w 1196154"/>
                <a:gd name="connsiteY2499" fmla="*/ 96164 h 437753"/>
                <a:gd name="connsiteX2500" fmla="*/ 146754 w 1196154"/>
                <a:gd name="connsiteY2500" fmla="*/ 97639 h 437753"/>
                <a:gd name="connsiteX2501" fmla="*/ 148229 w 1196154"/>
                <a:gd name="connsiteY2501" fmla="*/ 99999 h 437753"/>
                <a:gd name="connsiteX2502" fmla="*/ 148524 w 1196154"/>
                <a:gd name="connsiteY2502" fmla="*/ 102654 h 437753"/>
                <a:gd name="connsiteX2503" fmla="*/ 146606 w 1196154"/>
                <a:gd name="connsiteY2503" fmla="*/ 101621 h 437753"/>
                <a:gd name="connsiteX2504" fmla="*/ 143214 w 1196154"/>
                <a:gd name="connsiteY2504" fmla="*/ 98229 h 437753"/>
                <a:gd name="connsiteX2505" fmla="*/ 141149 w 1196154"/>
                <a:gd name="connsiteY2505" fmla="*/ 97787 h 437753"/>
                <a:gd name="connsiteX2506" fmla="*/ 139084 w 1196154"/>
                <a:gd name="connsiteY2506" fmla="*/ 96459 h 437753"/>
                <a:gd name="connsiteX2507" fmla="*/ 137314 w 1196154"/>
                <a:gd name="connsiteY2507" fmla="*/ 94689 h 437753"/>
                <a:gd name="connsiteX2508" fmla="*/ 135839 w 1196154"/>
                <a:gd name="connsiteY2508" fmla="*/ 92772 h 437753"/>
                <a:gd name="connsiteX2509" fmla="*/ 134512 w 1196154"/>
                <a:gd name="connsiteY2509" fmla="*/ 90707 h 437753"/>
                <a:gd name="connsiteX2510" fmla="*/ 133332 w 1196154"/>
                <a:gd name="connsiteY2510" fmla="*/ 89232 h 437753"/>
                <a:gd name="connsiteX2511" fmla="*/ 128612 w 1196154"/>
                <a:gd name="connsiteY2511" fmla="*/ 84512 h 437753"/>
                <a:gd name="connsiteX2512" fmla="*/ 125810 w 1196154"/>
                <a:gd name="connsiteY2512" fmla="*/ 80678 h 437753"/>
                <a:gd name="connsiteX2513" fmla="*/ 124483 w 1196154"/>
                <a:gd name="connsiteY2513" fmla="*/ 78023 h 437753"/>
                <a:gd name="connsiteX2514" fmla="*/ 122860 w 1196154"/>
                <a:gd name="connsiteY2514" fmla="*/ 75663 h 437753"/>
                <a:gd name="connsiteX2515" fmla="*/ 118288 w 1196154"/>
                <a:gd name="connsiteY2515" fmla="*/ 70648 h 437753"/>
                <a:gd name="connsiteX2516" fmla="*/ 112831 w 1196154"/>
                <a:gd name="connsiteY2516" fmla="*/ 67256 h 437753"/>
                <a:gd name="connsiteX2517" fmla="*/ 103096 w 1196154"/>
                <a:gd name="connsiteY2517" fmla="*/ 60176 h 437753"/>
                <a:gd name="connsiteX2518" fmla="*/ 95722 w 1196154"/>
                <a:gd name="connsiteY2518" fmla="*/ 56784 h 437753"/>
                <a:gd name="connsiteX2519" fmla="*/ 93362 w 1196154"/>
                <a:gd name="connsiteY2519" fmla="*/ 55457 h 437753"/>
                <a:gd name="connsiteX2520" fmla="*/ 91445 w 1196154"/>
                <a:gd name="connsiteY2520" fmla="*/ 53539 h 437753"/>
                <a:gd name="connsiteX2521" fmla="*/ 91002 w 1196154"/>
                <a:gd name="connsiteY2521" fmla="*/ 52212 h 437753"/>
                <a:gd name="connsiteX2522" fmla="*/ 90265 w 1196154"/>
                <a:gd name="connsiteY2522" fmla="*/ 51032 h 437753"/>
                <a:gd name="connsiteX2523" fmla="*/ 86873 w 1196154"/>
                <a:gd name="connsiteY2523" fmla="*/ 49262 h 437753"/>
                <a:gd name="connsiteX2524" fmla="*/ 81120 w 1196154"/>
                <a:gd name="connsiteY2524" fmla="*/ 46755 h 437753"/>
                <a:gd name="connsiteX2525" fmla="*/ 79350 w 1196154"/>
                <a:gd name="connsiteY2525" fmla="*/ 44100 h 437753"/>
                <a:gd name="connsiteX2526" fmla="*/ 80235 w 1196154"/>
                <a:gd name="connsiteY2526" fmla="*/ 40708 h 437753"/>
                <a:gd name="connsiteX2527" fmla="*/ 79645 w 1196154"/>
                <a:gd name="connsiteY2527" fmla="*/ 38348 h 437753"/>
                <a:gd name="connsiteX2528" fmla="*/ 73746 w 1196154"/>
                <a:gd name="connsiteY2528" fmla="*/ 32595 h 437753"/>
                <a:gd name="connsiteX2529" fmla="*/ 73156 w 1196154"/>
                <a:gd name="connsiteY2529" fmla="*/ 31858 h 437753"/>
                <a:gd name="connsiteX2530" fmla="*/ 72271 w 1196154"/>
                <a:gd name="connsiteY2530" fmla="*/ 28908 h 437753"/>
                <a:gd name="connsiteX2531" fmla="*/ 70796 w 1196154"/>
                <a:gd name="connsiteY2531" fmla="*/ 26253 h 437753"/>
                <a:gd name="connsiteX2532" fmla="*/ 65486 w 1196154"/>
                <a:gd name="connsiteY2532" fmla="*/ 22124 h 437753"/>
                <a:gd name="connsiteX2533" fmla="*/ 62389 w 1196154"/>
                <a:gd name="connsiteY2533" fmla="*/ 18731 h 437753"/>
                <a:gd name="connsiteX2534" fmla="*/ 61356 w 1196154"/>
                <a:gd name="connsiteY2534" fmla="*/ 17846 h 437753"/>
                <a:gd name="connsiteX2535" fmla="*/ 60177 w 1196154"/>
                <a:gd name="connsiteY2535" fmla="*/ 17256 h 437753"/>
                <a:gd name="connsiteX2536" fmla="*/ 58849 w 1196154"/>
                <a:gd name="connsiteY2536" fmla="*/ 17256 h 437753"/>
                <a:gd name="connsiteX2537" fmla="*/ 52064 w 1196154"/>
                <a:gd name="connsiteY2537" fmla="*/ 17846 h 437753"/>
                <a:gd name="connsiteX2538" fmla="*/ 49262 w 1196154"/>
                <a:gd name="connsiteY2538" fmla="*/ 17256 h 437753"/>
                <a:gd name="connsiteX2539" fmla="*/ 46165 w 1196154"/>
                <a:gd name="connsiteY2539" fmla="*/ 16224 h 437753"/>
                <a:gd name="connsiteX2540" fmla="*/ 42920 w 1196154"/>
                <a:gd name="connsiteY2540" fmla="*/ 16224 h 437753"/>
                <a:gd name="connsiteX2541" fmla="*/ 37020 w 1196154"/>
                <a:gd name="connsiteY2541" fmla="*/ 17551 h 437753"/>
                <a:gd name="connsiteX2542" fmla="*/ 33776 w 1196154"/>
                <a:gd name="connsiteY2542" fmla="*/ 17256 h 437753"/>
                <a:gd name="connsiteX2543" fmla="*/ 27434 w 1196154"/>
                <a:gd name="connsiteY2543" fmla="*/ 16224 h 437753"/>
                <a:gd name="connsiteX2544" fmla="*/ 24336 w 1196154"/>
                <a:gd name="connsiteY2544" fmla="*/ 15487 h 437753"/>
                <a:gd name="connsiteX2545" fmla="*/ 21534 w 1196154"/>
                <a:gd name="connsiteY2545" fmla="*/ 14012 h 437753"/>
                <a:gd name="connsiteX2546" fmla="*/ 16667 w 1196154"/>
                <a:gd name="connsiteY2546" fmla="*/ 9734 h 437753"/>
                <a:gd name="connsiteX2547" fmla="*/ 14012 w 1196154"/>
                <a:gd name="connsiteY2547" fmla="*/ 8112 h 437753"/>
                <a:gd name="connsiteX2548" fmla="*/ 11209 w 1196154"/>
                <a:gd name="connsiteY2548" fmla="*/ 7375 h 437753"/>
                <a:gd name="connsiteX2549" fmla="*/ 8259 w 1196154"/>
                <a:gd name="connsiteY2549" fmla="*/ 6932 h 437753"/>
                <a:gd name="connsiteX2550" fmla="*/ 5162 w 1196154"/>
                <a:gd name="connsiteY2550" fmla="*/ 6932 h 437753"/>
                <a:gd name="connsiteX2551" fmla="*/ 2065 w 1196154"/>
                <a:gd name="connsiteY2551" fmla="*/ 7817 h 437753"/>
                <a:gd name="connsiteX2552" fmla="*/ 738 w 1196154"/>
                <a:gd name="connsiteY2552" fmla="*/ 8555 h 437753"/>
                <a:gd name="connsiteX2553" fmla="*/ 738 w 1196154"/>
                <a:gd name="connsiteY2553" fmla="*/ 9734 h 437753"/>
                <a:gd name="connsiteX2554" fmla="*/ 1180 w 1196154"/>
                <a:gd name="connsiteY2554" fmla="*/ 11062 h 437753"/>
                <a:gd name="connsiteX2555" fmla="*/ 1180 w 1196154"/>
                <a:gd name="connsiteY2555" fmla="*/ 12389 h 437753"/>
                <a:gd name="connsiteX2556" fmla="*/ 590 w 1196154"/>
                <a:gd name="connsiteY2556" fmla="*/ 14012 h 437753"/>
                <a:gd name="connsiteX2557" fmla="*/ 295 w 1196154"/>
                <a:gd name="connsiteY2557" fmla="*/ 15634 h 437753"/>
                <a:gd name="connsiteX2558" fmla="*/ 4867 w 1196154"/>
                <a:gd name="connsiteY2558" fmla="*/ 23598 h 437753"/>
                <a:gd name="connsiteX2559" fmla="*/ 6195 w 1196154"/>
                <a:gd name="connsiteY2559" fmla="*/ 26548 h 437753"/>
                <a:gd name="connsiteX2560" fmla="*/ 7817 w 1196154"/>
                <a:gd name="connsiteY2560" fmla="*/ 29203 h 437753"/>
                <a:gd name="connsiteX2561" fmla="*/ 10029 w 1196154"/>
                <a:gd name="connsiteY2561" fmla="*/ 31858 h 437753"/>
                <a:gd name="connsiteX2562" fmla="*/ 20796 w 1196154"/>
                <a:gd name="connsiteY2562" fmla="*/ 42183 h 437753"/>
                <a:gd name="connsiteX2563" fmla="*/ 27138 w 1196154"/>
                <a:gd name="connsiteY2563" fmla="*/ 47197 h 437753"/>
                <a:gd name="connsiteX2564" fmla="*/ 29203 w 1196154"/>
                <a:gd name="connsiteY2564" fmla="*/ 49409 h 437753"/>
                <a:gd name="connsiteX2565" fmla="*/ 32743 w 1196154"/>
                <a:gd name="connsiteY2565" fmla="*/ 53834 h 437753"/>
                <a:gd name="connsiteX2566" fmla="*/ 34808 w 1196154"/>
                <a:gd name="connsiteY2566" fmla="*/ 55162 h 437753"/>
                <a:gd name="connsiteX2567" fmla="*/ 42035 w 1196154"/>
                <a:gd name="connsiteY2567" fmla="*/ 56637 h 437753"/>
                <a:gd name="connsiteX2568" fmla="*/ 44395 w 1196154"/>
                <a:gd name="connsiteY2568" fmla="*/ 58112 h 437753"/>
                <a:gd name="connsiteX2569" fmla="*/ 46312 w 1196154"/>
                <a:gd name="connsiteY2569" fmla="*/ 60176 h 437753"/>
                <a:gd name="connsiteX2570" fmla="*/ 52064 w 1196154"/>
                <a:gd name="connsiteY2570" fmla="*/ 67993 h 437753"/>
                <a:gd name="connsiteX2571" fmla="*/ 53687 w 1196154"/>
                <a:gd name="connsiteY2571" fmla="*/ 70206 h 437753"/>
                <a:gd name="connsiteX2572" fmla="*/ 55457 w 1196154"/>
                <a:gd name="connsiteY2572" fmla="*/ 73156 h 437753"/>
                <a:gd name="connsiteX2573" fmla="*/ 57522 w 1196154"/>
                <a:gd name="connsiteY2573" fmla="*/ 75811 h 437753"/>
                <a:gd name="connsiteX2574" fmla="*/ 62684 w 1196154"/>
                <a:gd name="connsiteY2574" fmla="*/ 79203 h 437753"/>
                <a:gd name="connsiteX2575" fmla="*/ 63422 w 1196154"/>
                <a:gd name="connsiteY2575" fmla="*/ 80825 h 437753"/>
                <a:gd name="connsiteX2576" fmla="*/ 64011 w 1196154"/>
                <a:gd name="connsiteY2576" fmla="*/ 83628 h 437753"/>
                <a:gd name="connsiteX2577" fmla="*/ 64601 w 1196154"/>
                <a:gd name="connsiteY2577" fmla="*/ 88347 h 437753"/>
                <a:gd name="connsiteX2578" fmla="*/ 65634 w 1196154"/>
                <a:gd name="connsiteY2578" fmla="*/ 91887 h 437753"/>
                <a:gd name="connsiteX2579" fmla="*/ 68141 w 1196154"/>
                <a:gd name="connsiteY2579" fmla="*/ 93804 h 437753"/>
                <a:gd name="connsiteX2580" fmla="*/ 71386 w 1196154"/>
                <a:gd name="connsiteY2580" fmla="*/ 94247 h 437753"/>
                <a:gd name="connsiteX2581" fmla="*/ 73598 w 1196154"/>
                <a:gd name="connsiteY2581" fmla="*/ 94984 h 437753"/>
                <a:gd name="connsiteX2582" fmla="*/ 75663 w 1196154"/>
                <a:gd name="connsiteY2582" fmla="*/ 96164 h 437753"/>
                <a:gd name="connsiteX2583" fmla="*/ 88200 w 1196154"/>
                <a:gd name="connsiteY2583" fmla="*/ 103834 h 437753"/>
                <a:gd name="connsiteX2584" fmla="*/ 89085 w 1196154"/>
                <a:gd name="connsiteY2584" fmla="*/ 104866 h 437753"/>
                <a:gd name="connsiteX2585" fmla="*/ 91887 w 1196154"/>
                <a:gd name="connsiteY2585" fmla="*/ 109143 h 437753"/>
                <a:gd name="connsiteX2586" fmla="*/ 94394 w 1196154"/>
                <a:gd name="connsiteY2586" fmla="*/ 114453 h 437753"/>
                <a:gd name="connsiteX2587" fmla="*/ 98082 w 1196154"/>
                <a:gd name="connsiteY2587" fmla="*/ 126400 h 437753"/>
                <a:gd name="connsiteX2588" fmla="*/ 101326 w 1196154"/>
                <a:gd name="connsiteY2588" fmla="*/ 135397 h 437753"/>
                <a:gd name="connsiteX2589" fmla="*/ 102654 w 1196154"/>
                <a:gd name="connsiteY2589" fmla="*/ 141297 h 437753"/>
                <a:gd name="connsiteX2590" fmla="*/ 103834 w 1196154"/>
                <a:gd name="connsiteY2590" fmla="*/ 144099 h 437753"/>
                <a:gd name="connsiteX2591" fmla="*/ 105899 w 1196154"/>
                <a:gd name="connsiteY2591" fmla="*/ 146311 h 437753"/>
                <a:gd name="connsiteX2592" fmla="*/ 108406 w 1196154"/>
                <a:gd name="connsiteY2592" fmla="*/ 147786 h 437753"/>
                <a:gd name="connsiteX2593" fmla="*/ 115338 w 1196154"/>
                <a:gd name="connsiteY2593" fmla="*/ 150588 h 437753"/>
                <a:gd name="connsiteX2594" fmla="*/ 117256 w 1196154"/>
                <a:gd name="connsiteY2594" fmla="*/ 152063 h 437753"/>
                <a:gd name="connsiteX2595" fmla="*/ 118583 w 1196154"/>
                <a:gd name="connsiteY2595" fmla="*/ 154128 h 437753"/>
                <a:gd name="connsiteX2596" fmla="*/ 122270 w 1196154"/>
                <a:gd name="connsiteY2596" fmla="*/ 161355 h 437753"/>
                <a:gd name="connsiteX2597" fmla="*/ 124188 w 1196154"/>
                <a:gd name="connsiteY2597" fmla="*/ 163568 h 437753"/>
                <a:gd name="connsiteX2598" fmla="*/ 126400 w 1196154"/>
                <a:gd name="connsiteY2598" fmla="*/ 165485 h 437753"/>
                <a:gd name="connsiteX2599" fmla="*/ 128318 w 1196154"/>
                <a:gd name="connsiteY2599" fmla="*/ 167550 h 437753"/>
                <a:gd name="connsiteX2600" fmla="*/ 133627 w 1196154"/>
                <a:gd name="connsiteY2600" fmla="*/ 173892 h 437753"/>
                <a:gd name="connsiteX2601" fmla="*/ 134070 w 1196154"/>
                <a:gd name="connsiteY2601" fmla="*/ 174630 h 437753"/>
                <a:gd name="connsiteX2602" fmla="*/ 136282 w 1196154"/>
                <a:gd name="connsiteY2602" fmla="*/ 181709 h 437753"/>
                <a:gd name="connsiteX2603" fmla="*/ 138642 w 1196154"/>
                <a:gd name="connsiteY2603" fmla="*/ 186871 h 437753"/>
                <a:gd name="connsiteX2604" fmla="*/ 148229 w 1196154"/>
                <a:gd name="connsiteY2604" fmla="*/ 203390 h 437753"/>
                <a:gd name="connsiteX2605" fmla="*/ 148229 w 1196154"/>
                <a:gd name="connsiteY2605" fmla="*/ 208847 h 437753"/>
                <a:gd name="connsiteX2606" fmla="*/ 149114 w 1196154"/>
                <a:gd name="connsiteY2606" fmla="*/ 211502 h 437753"/>
                <a:gd name="connsiteX2607" fmla="*/ 150588 w 1196154"/>
                <a:gd name="connsiteY2607" fmla="*/ 214010 h 437753"/>
                <a:gd name="connsiteX2608" fmla="*/ 155161 w 1196154"/>
                <a:gd name="connsiteY2608" fmla="*/ 220352 h 437753"/>
                <a:gd name="connsiteX2609" fmla="*/ 157521 w 1196154"/>
                <a:gd name="connsiteY2609" fmla="*/ 222269 h 437753"/>
                <a:gd name="connsiteX2610" fmla="*/ 160176 w 1196154"/>
                <a:gd name="connsiteY2610" fmla="*/ 223892 h 437753"/>
                <a:gd name="connsiteX2611" fmla="*/ 161798 w 1196154"/>
                <a:gd name="connsiteY2611" fmla="*/ 225956 h 437753"/>
                <a:gd name="connsiteX2612" fmla="*/ 163125 w 1196154"/>
                <a:gd name="connsiteY2612" fmla="*/ 228316 h 437753"/>
                <a:gd name="connsiteX2613" fmla="*/ 167403 w 1196154"/>
                <a:gd name="connsiteY2613" fmla="*/ 235249 h 437753"/>
                <a:gd name="connsiteX2614" fmla="*/ 169172 w 1196154"/>
                <a:gd name="connsiteY2614" fmla="*/ 237313 h 437753"/>
                <a:gd name="connsiteX2615" fmla="*/ 173597 w 1196154"/>
                <a:gd name="connsiteY2615" fmla="*/ 240853 h 437753"/>
                <a:gd name="connsiteX2616" fmla="*/ 181709 w 1196154"/>
                <a:gd name="connsiteY2616" fmla="*/ 246605 h 437753"/>
                <a:gd name="connsiteX2617" fmla="*/ 183332 w 1196154"/>
                <a:gd name="connsiteY2617" fmla="*/ 248523 h 437753"/>
                <a:gd name="connsiteX2618" fmla="*/ 188199 w 1196154"/>
                <a:gd name="connsiteY2618" fmla="*/ 256192 h 437753"/>
                <a:gd name="connsiteX2619" fmla="*/ 192476 w 1196154"/>
                <a:gd name="connsiteY2619" fmla="*/ 260912 h 437753"/>
                <a:gd name="connsiteX2620" fmla="*/ 202506 w 1196154"/>
                <a:gd name="connsiteY2620" fmla="*/ 269172 h 437753"/>
                <a:gd name="connsiteX2621" fmla="*/ 208258 w 1196154"/>
                <a:gd name="connsiteY2621" fmla="*/ 272416 h 437753"/>
                <a:gd name="connsiteX2622" fmla="*/ 210913 w 1196154"/>
                <a:gd name="connsiteY2622" fmla="*/ 274481 h 437753"/>
                <a:gd name="connsiteX2623" fmla="*/ 213420 w 1196154"/>
                <a:gd name="connsiteY2623" fmla="*/ 276841 h 437753"/>
                <a:gd name="connsiteX2624" fmla="*/ 215337 w 1196154"/>
                <a:gd name="connsiteY2624" fmla="*/ 278169 h 437753"/>
                <a:gd name="connsiteX2625" fmla="*/ 224924 w 1196154"/>
                <a:gd name="connsiteY2625" fmla="*/ 283773 h 437753"/>
                <a:gd name="connsiteX2626" fmla="*/ 226547 w 1196154"/>
                <a:gd name="connsiteY2626" fmla="*/ 284953 h 437753"/>
                <a:gd name="connsiteX2627" fmla="*/ 232741 w 1196154"/>
                <a:gd name="connsiteY2627" fmla="*/ 292918 h 437753"/>
                <a:gd name="connsiteX2628" fmla="*/ 234953 w 1196154"/>
                <a:gd name="connsiteY2628" fmla="*/ 294983 h 437753"/>
                <a:gd name="connsiteX2629" fmla="*/ 237313 w 1196154"/>
                <a:gd name="connsiteY2629" fmla="*/ 296900 h 437753"/>
                <a:gd name="connsiteX2630" fmla="*/ 240558 w 1196154"/>
                <a:gd name="connsiteY2630" fmla="*/ 300882 h 437753"/>
                <a:gd name="connsiteX2631" fmla="*/ 243508 w 1196154"/>
                <a:gd name="connsiteY2631" fmla="*/ 303832 h 437753"/>
                <a:gd name="connsiteX2632" fmla="*/ 246605 w 1196154"/>
                <a:gd name="connsiteY2632" fmla="*/ 306487 h 437753"/>
                <a:gd name="connsiteX2633" fmla="*/ 247343 w 1196154"/>
                <a:gd name="connsiteY2633" fmla="*/ 306487 h 437753"/>
                <a:gd name="connsiteX2634" fmla="*/ 248670 w 1196154"/>
                <a:gd name="connsiteY2634" fmla="*/ 306192 h 437753"/>
                <a:gd name="connsiteX2635" fmla="*/ 248670 w 1196154"/>
                <a:gd name="connsiteY2635" fmla="*/ 304127 h 437753"/>
                <a:gd name="connsiteX2636" fmla="*/ 246900 w 1196154"/>
                <a:gd name="connsiteY2636" fmla="*/ 299555 h 437753"/>
                <a:gd name="connsiteX2637" fmla="*/ 246900 w 1196154"/>
                <a:gd name="connsiteY2637" fmla="*/ 297785 h 437753"/>
                <a:gd name="connsiteX2638" fmla="*/ 247490 w 1196154"/>
                <a:gd name="connsiteY2638" fmla="*/ 296457 h 437753"/>
                <a:gd name="connsiteX2639" fmla="*/ 255160 w 1196154"/>
                <a:gd name="connsiteY2639" fmla="*/ 300587 h 437753"/>
                <a:gd name="connsiteX2640" fmla="*/ 257520 w 1196154"/>
                <a:gd name="connsiteY2640" fmla="*/ 301767 h 437753"/>
                <a:gd name="connsiteX2641" fmla="*/ 258995 w 1196154"/>
                <a:gd name="connsiteY2641" fmla="*/ 302209 h 437753"/>
                <a:gd name="connsiteX2642" fmla="*/ 260175 w 1196154"/>
                <a:gd name="connsiteY2642" fmla="*/ 301620 h 437753"/>
                <a:gd name="connsiteX2643" fmla="*/ 264747 w 1196154"/>
                <a:gd name="connsiteY2643" fmla="*/ 297637 h 437753"/>
                <a:gd name="connsiteX2644" fmla="*/ 218287 w 1196154"/>
                <a:gd name="connsiteY2644" fmla="*/ 158848 h 437753"/>
                <a:gd name="connsiteX2645" fmla="*/ 216517 w 1196154"/>
                <a:gd name="connsiteY2645" fmla="*/ 160618 h 437753"/>
                <a:gd name="connsiteX2646" fmla="*/ 216075 w 1196154"/>
                <a:gd name="connsiteY2646" fmla="*/ 162240 h 437753"/>
                <a:gd name="connsiteX2647" fmla="*/ 219910 w 1196154"/>
                <a:gd name="connsiteY2647" fmla="*/ 162830 h 437753"/>
                <a:gd name="connsiteX2648" fmla="*/ 223302 w 1196154"/>
                <a:gd name="connsiteY2648" fmla="*/ 161945 h 437753"/>
                <a:gd name="connsiteX2649" fmla="*/ 224039 w 1196154"/>
                <a:gd name="connsiteY2649" fmla="*/ 161208 h 437753"/>
                <a:gd name="connsiteX2650" fmla="*/ 223007 w 1196154"/>
                <a:gd name="connsiteY2650" fmla="*/ 160176 h 437753"/>
                <a:gd name="connsiteX2651" fmla="*/ 220057 w 1196154"/>
                <a:gd name="connsiteY2651" fmla="*/ 158996 h 437753"/>
                <a:gd name="connsiteX2652" fmla="*/ 218435 w 1196154"/>
                <a:gd name="connsiteY2652" fmla="*/ 158996 h 437753"/>
                <a:gd name="connsiteX2653" fmla="*/ 502208 w 1196154"/>
                <a:gd name="connsiteY2653" fmla="*/ 338345 h 437753"/>
                <a:gd name="connsiteX2654" fmla="*/ 501470 w 1196154"/>
                <a:gd name="connsiteY2654" fmla="*/ 337017 h 437753"/>
                <a:gd name="connsiteX2655" fmla="*/ 499848 w 1196154"/>
                <a:gd name="connsiteY2655" fmla="*/ 337017 h 437753"/>
                <a:gd name="connsiteX2656" fmla="*/ 499258 w 1196154"/>
                <a:gd name="connsiteY2656" fmla="*/ 337460 h 437753"/>
                <a:gd name="connsiteX2657" fmla="*/ 500585 w 1196154"/>
                <a:gd name="connsiteY2657" fmla="*/ 339230 h 437753"/>
                <a:gd name="connsiteX2658" fmla="*/ 501913 w 1196154"/>
                <a:gd name="connsiteY2658" fmla="*/ 339525 h 437753"/>
                <a:gd name="connsiteX2659" fmla="*/ 502355 w 1196154"/>
                <a:gd name="connsiteY2659" fmla="*/ 338492 h 437753"/>
                <a:gd name="connsiteX2660" fmla="*/ 456043 w 1196154"/>
                <a:gd name="connsiteY2660" fmla="*/ 301767 h 437753"/>
                <a:gd name="connsiteX2661" fmla="*/ 454421 w 1196154"/>
                <a:gd name="connsiteY2661" fmla="*/ 303684 h 437753"/>
                <a:gd name="connsiteX2662" fmla="*/ 454863 w 1196154"/>
                <a:gd name="connsiteY2662" fmla="*/ 304717 h 437753"/>
                <a:gd name="connsiteX2663" fmla="*/ 457371 w 1196154"/>
                <a:gd name="connsiteY2663" fmla="*/ 304717 h 437753"/>
                <a:gd name="connsiteX2664" fmla="*/ 457961 w 1196154"/>
                <a:gd name="connsiteY2664" fmla="*/ 303832 h 437753"/>
                <a:gd name="connsiteX2665" fmla="*/ 457961 w 1196154"/>
                <a:gd name="connsiteY2665" fmla="*/ 302357 h 437753"/>
                <a:gd name="connsiteX2666" fmla="*/ 457223 w 1196154"/>
                <a:gd name="connsiteY2666" fmla="*/ 301620 h 437753"/>
                <a:gd name="connsiteX2667" fmla="*/ 456190 w 1196154"/>
                <a:gd name="connsiteY2667" fmla="*/ 301620 h 437753"/>
                <a:gd name="connsiteX2668" fmla="*/ 466220 w 1196154"/>
                <a:gd name="connsiteY2668" fmla="*/ 340557 h 437753"/>
                <a:gd name="connsiteX2669" fmla="*/ 468432 w 1196154"/>
                <a:gd name="connsiteY2669" fmla="*/ 340852 h 437753"/>
                <a:gd name="connsiteX2670" fmla="*/ 468875 w 1196154"/>
                <a:gd name="connsiteY2670" fmla="*/ 340410 h 437753"/>
                <a:gd name="connsiteX2671" fmla="*/ 469465 w 1196154"/>
                <a:gd name="connsiteY2671" fmla="*/ 340410 h 437753"/>
                <a:gd name="connsiteX2672" fmla="*/ 470350 w 1196154"/>
                <a:gd name="connsiteY2672" fmla="*/ 340705 h 437753"/>
                <a:gd name="connsiteX2673" fmla="*/ 477429 w 1196154"/>
                <a:gd name="connsiteY2673" fmla="*/ 340705 h 437753"/>
                <a:gd name="connsiteX2674" fmla="*/ 479347 w 1196154"/>
                <a:gd name="connsiteY2674" fmla="*/ 340115 h 437753"/>
                <a:gd name="connsiteX2675" fmla="*/ 482149 w 1196154"/>
                <a:gd name="connsiteY2675" fmla="*/ 338050 h 437753"/>
                <a:gd name="connsiteX2676" fmla="*/ 487016 w 1196154"/>
                <a:gd name="connsiteY2676" fmla="*/ 338050 h 437753"/>
                <a:gd name="connsiteX2677" fmla="*/ 488049 w 1196154"/>
                <a:gd name="connsiteY2677" fmla="*/ 336428 h 437753"/>
                <a:gd name="connsiteX2678" fmla="*/ 493211 w 1196154"/>
                <a:gd name="connsiteY2678" fmla="*/ 334805 h 437753"/>
                <a:gd name="connsiteX2679" fmla="*/ 492916 w 1196154"/>
                <a:gd name="connsiteY2679" fmla="*/ 334068 h 437753"/>
                <a:gd name="connsiteX2680" fmla="*/ 490261 w 1196154"/>
                <a:gd name="connsiteY2680" fmla="*/ 331855 h 437753"/>
                <a:gd name="connsiteX2681" fmla="*/ 466515 w 1196154"/>
                <a:gd name="connsiteY2681" fmla="*/ 331855 h 437753"/>
                <a:gd name="connsiteX2682" fmla="*/ 461353 w 1196154"/>
                <a:gd name="connsiteY2682" fmla="*/ 332593 h 437753"/>
                <a:gd name="connsiteX2683" fmla="*/ 458698 w 1196154"/>
                <a:gd name="connsiteY2683" fmla="*/ 335248 h 437753"/>
                <a:gd name="connsiteX2684" fmla="*/ 457518 w 1196154"/>
                <a:gd name="connsiteY2684" fmla="*/ 337165 h 437753"/>
                <a:gd name="connsiteX2685" fmla="*/ 458550 w 1196154"/>
                <a:gd name="connsiteY2685" fmla="*/ 338935 h 437753"/>
                <a:gd name="connsiteX2686" fmla="*/ 465778 w 1196154"/>
                <a:gd name="connsiteY2686" fmla="*/ 340852 h 437753"/>
                <a:gd name="connsiteX2687" fmla="*/ 531559 w 1196154"/>
                <a:gd name="connsiteY2687" fmla="*/ 378757 h 437753"/>
                <a:gd name="connsiteX2688" fmla="*/ 529936 w 1196154"/>
                <a:gd name="connsiteY2688" fmla="*/ 379790 h 437753"/>
                <a:gd name="connsiteX2689" fmla="*/ 530526 w 1196154"/>
                <a:gd name="connsiteY2689" fmla="*/ 380528 h 437753"/>
                <a:gd name="connsiteX2690" fmla="*/ 532591 w 1196154"/>
                <a:gd name="connsiteY2690" fmla="*/ 382150 h 437753"/>
                <a:gd name="connsiteX2691" fmla="*/ 533328 w 1196154"/>
                <a:gd name="connsiteY2691" fmla="*/ 381265 h 437753"/>
                <a:gd name="connsiteX2692" fmla="*/ 533328 w 1196154"/>
                <a:gd name="connsiteY2692" fmla="*/ 379790 h 437753"/>
                <a:gd name="connsiteX2693" fmla="*/ 532001 w 1196154"/>
                <a:gd name="connsiteY2693" fmla="*/ 378610 h 437753"/>
                <a:gd name="connsiteX2694" fmla="*/ 531411 w 1196154"/>
                <a:gd name="connsiteY2694" fmla="*/ 378610 h 437753"/>
                <a:gd name="connsiteX2695" fmla="*/ 84070 w 1196154"/>
                <a:gd name="connsiteY2695" fmla="*/ 153686 h 437753"/>
                <a:gd name="connsiteX2696" fmla="*/ 83038 w 1196154"/>
                <a:gd name="connsiteY2696" fmla="*/ 153096 h 437753"/>
                <a:gd name="connsiteX2697" fmla="*/ 81710 w 1196154"/>
                <a:gd name="connsiteY2697" fmla="*/ 153096 h 437753"/>
                <a:gd name="connsiteX2698" fmla="*/ 84365 w 1196154"/>
                <a:gd name="connsiteY2698" fmla="*/ 159143 h 437753"/>
                <a:gd name="connsiteX2699" fmla="*/ 83923 w 1196154"/>
                <a:gd name="connsiteY2699" fmla="*/ 161355 h 437753"/>
                <a:gd name="connsiteX2700" fmla="*/ 82448 w 1196154"/>
                <a:gd name="connsiteY2700" fmla="*/ 163125 h 437753"/>
                <a:gd name="connsiteX2701" fmla="*/ 82005 w 1196154"/>
                <a:gd name="connsiteY2701" fmla="*/ 165485 h 437753"/>
                <a:gd name="connsiteX2702" fmla="*/ 81268 w 1196154"/>
                <a:gd name="connsiteY2702" fmla="*/ 167108 h 437753"/>
                <a:gd name="connsiteX2703" fmla="*/ 83628 w 1196154"/>
                <a:gd name="connsiteY2703" fmla="*/ 168287 h 437753"/>
                <a:gd name="connsiteX2704" fmla="*/ 85250 w 1196154"/>
                <a:gd name="connsiteY2704" fmla="*/ 167108 h 437753"/>
                <a:gd name="connsiteX2705" fmla="*/ 86873 w 1196154"/>
                <a:gd name="connsiteY2705" fmla="*/ 163125 h 437753"/>
                <a:gd name="connsiteX2706" fmla="*/ 87462 w 1196154"/>
                <a:gd name="connsiteY2706" fmla="*/ 160028 h 437753"/>
                <a:gd name="connsiteX2707" fmla="*/ 85840 w 1196154"/>
                <a:gd name="connsiteY2707" fmla="*/ 157668 h 437753"/>
                <a:gd name="connsiteX2708" fmla="*/ 84070 w 1196154"/>
                <a:gd name="connsiteY2708" fmla="*/ 153833 h 437753"/>
                <a:gd name="connsiteX2709" fmla="*/ 182889 w 1196154"/>
                <a:gd name="connsiteY2709" fmla="*/ 290705 h 437753"/>
                <a:gd name="connsiteX2710" fmla="*/ 181709 w 1196154"/>
                <a:gd name="connsiteY2710" fmla="*/ 290705 h 437753"/>
                <a:gd name="connsiteX2711" fmla="*/ 180529 w 1196154"/>
                <a:gd name="connsiteY2711" fmla="*/ 291590 h 437753"/>
                <a:gd name="connsiteX2712" fmla="*/ 181119 w 1196154"/>
                <a:gd name="connsiteY2712" fmla="*/ 292623 h 437753"/>
                <a:gd name="connsiteX2713" fmla="*/ 185102 w 1196154"/>
                <a:gd name="connsiteY2713" fmla="*/ 295867 h 437753"/>
                <a:gd name="connsiteX2714" fmla="*/ 187166 w 1196154"/>
                <a:gd name="connsiteY2714" fmla="*/ 295867 h 437753"/>
                <a:gd name="connsiteX2715" fmla="*/ 188199 w 1196154"/>
                <a:gd name="connsiteY2715" fmla="*/ 293803 h 437753"/>
                <a:gd name="connsiteX2716" fmla="*/ 187314 w 1196154"/>
                <a:gd name="connsiteY2716" fmla="*/ 292770 h 437753"/>
                <a:gd name="connsiteX2717" fmla="*/ 182742 w 1196154"/>
                <a:gd name="connsiteY2717" fmla="*/ 290705 h 437753"/>
                <a:gd name="connsiteX2718" fmla="*/ 55752 w 1196154"/>
                <a:gd name="connsiteY2718" fmla="*/ 99409 h 437753"/>
                <a:gd name="connsiteX2719" fmla="*/ 55752 w 1196154"/>
                <a:gd name="connsiteY2719" fmla="*/ 97492 h 437753"/>
                <a:gd name="connsiteX2720" fmla="*/ 54572 w 1196154"/>
                <a:gd name="connsiteY2720" fmla="*/ 96164 h 437753"/>
                <a:gd name="connsiteX2721" fmla="*/ 53539 w 1196154"/>
                <a:gd name="connsiteY2721" fmla="*/ 95722 h 437753"/>
                <a:gd name="connsiteX2722" fmla="*/ 51032 w 1196154"/>
                <a:gd name="connsiteY2722" fmla="*/ 95279 h 437753"/>
                <a:gd name="connsiteX2723" fmla="*/ 49704 w 1196154"/>
                <a:gd name="connsiteY2723" fmla="*/ 95722 h 437753"/>
                <a:gd name="connsiteX2724" fmla="*/ 52802 w 1196154"/>
                <a:gd name="connsiteY2724" fmla="*/ 97197 h 437753"/>
                <a:gd name="connsiteX2725" fmla="*/ 55457 w 1196154"/>
                <a:gd name="connsiteY2725" fmla="*/ 99999 h 437753"/>
                <a:gd name="connsiteX2726" fmla="*/ 55457 w 1196154"/>
                <a:gd name="connsiteY2726" fmla="*/ 99409 h 437753"/>
                <a:gd name="connsiteX2727" fmla="*/ 104867 w 1196154"/>
                <a:gd name="connsiteY2727" fmla="*/ 193804 h 437753"/>
                <a:gd name="connsiteX2728" fmla="*/ 102801 w 1196154"/>
                <a:gd name="connsiteY2728" fmla="*/ 190706 h 437753"/>
                <a:gd name="connsiteX2729" fmla="*/ 103096 w 1196154"/>
                <a:gd name="connsiteY2729" fmla="*/ 190116 h 437753"/>
                <a:gd name="connsiteX2730" fmla="*/ 102801 w 1196154"/>
                <a:gd name="connsiteY2730" fmla="*/ 189231 h 437753"/>
                <a:gd name="connsiteX2731" fmla="*/ 102064 w 1196154"/>
                <a:gd name="connsiteY2731" fmla="*/ 188051 h 437753"/>
                <a:gd name="connsiteX2732" fmla="*/ 101179 w 1196154"/>
                <a:gd name="connsiteY2732" fmla="*/ 185396 h 437753"/>
                <a:gd name="connsiteX2733" fmla="*/ 98229 w 1196154"/>
                <a:gd name="connsiteY2733" fmla="*/ 180677 h 437753"/>
                <a:gd name="connsiteX2734" fmla="*/ 97639 w 1196154"/>
                <a:gd name="connsiteY2734" fmla="*/ 178022 h 437753"/>
                <a:gd name="connsiteX2735" fmla="*/ 96017 w 1196154"/>
                <a:gd name="connsiteY2735" fmla="*/ 176990 h 437753"/>
                <a:gd name="connsiteX2736" fmla="*/ 91002 w 1196154"/>
                <a:gd name="connsiteY2736" fmla="*/ 178464 h 437753"/>
                <a:gd name="connsiteX2737" fmla="*/ 89085 w 1196154"/>
                <a:gd name="connsiteY2737" fmla="*/ 184364 h 437753"/>
                <a:gd name="connsiteX2738" fmla="*/ 89675 w 1196154"/>
                <a:gd name="connsiteY2738" fmla="*/ 185986 h 437753"/>
                <a:gd name="connsiteX2739" fmla="*/ 94690 w 1196154"/>
                <a:gd name="connsiteY2739" fmla="*/ 193213 h 437753"/>
                <a:gd name="connsiteX2740" fmla="*/ 94984 w 1196154"/>
                <a:gd name="connsiteY2740" fmla="*/ 195131 h 437753"/>
                <a:gd name="connsiteX2741" fmla="*/ 96164 w 1196154"/>
                <a:gd name="connsiteY2741" fmla="*/ 196458 h 437753"/>
                <a:gd name="connsiteX2742" fmla="*/ 101326 w 1196154"/>
                <a:gd name="connsiteY2742" fmla="*/ 199556 h 437753"/>
                <a:gd name="connsiteX2743" fmla="*/ 103686 w 1196154"/>
                <a:gd name="connsiteY2743" fmla="*/ 199556 h 437753"/>
                <a:gd name="connsiteX2744" fmla="*/ 106489 w 1196154"/>
                <a:gd name="connsiteY2744" fmla="*/ 198376 h 437753"/>
                <a:gd name="connsiteX2745" fmla="*/ 106489 w 1196154"/>
                <a:gd name="connsiteY2745" fmla="*/ 195573 h 437753"/>
                <a:gd name="connsiteX2746" fmla="*/ 104867 w 1196154"/>
                <a:gd name="connsiteY2746" fmla="*/ 193804 h 437753"/>
                <a:gd name="connsiteX2747" fmla="*/ 137610 w 1196154"/>
                <a:gd name="connsiteY2747" fmla="*/ 234216 h 437753"/>
                <a:gd name="connsiteX2748" fmla="*/ 137610 w 1196154"/>
                <a:gd name="connsiteY2748" fmla="*/ 232151 h 437753"/>
                <a:gd name="connsiteX2749" fmla="*/ 137314 w 1196154"/>
                <a:gd name="connsiteY2749" fmla="*/ 231119 h 437753"/>
                <a:gd name="connsiteX2750" fmla="*/ 131857 w 1196154"/>
                <a:gd name="connsiteY2750" fmla="*/ 225367 h 437753"/>
                <a:gd name="connsiteX2751" fmla="*/ 130677 w 1196154"/>
                <a:gd name="connsiteY2751" fmla="*/ 225367 h 437753"/>
                <a:gd name="connsiteX2752" fmla="*/ 130235 w 1196154"/>
                <a:gd name="connsiteY2752" fmla="*/ 226399 h 437753"/>
                <a:gd name="connsiteX2753" fmla="*/ 130825 w 1196154"/>
                <a:gd name="connsiteY2753" fmla="*/ 230676 h 437753"/>
                <a:gd name="connsiteX2754" fmla="*/ 132300 w 1196154"/>
                <a:gd name="connsiteY2754" fmla="*/ 232446 h 437753"/>
                <a:gd name="connsiteX2755" fmla="*/ 134217 w 1196154"/>
                <a:gd name="connsiteY2755" fmla="*/ 233921 h 437753"/>
                <a:gd name="connsiteX2756" fmla="*/ 134660 w 1196154"/>
                <a:gd name="connsiteY2756" fmla="*/ 235101 h 437753"/>
                <a:gd name="connsiteX2757" fmla="*/ 134660 w 1196154"/>
                <a:gd name="connsiteY2757" fmla="*/ 236871 h 437753"/>
                <a:gd name="connsiteX2758" fmla="*/ 137757 w 1196154"/>
                <a:gd name="connsiteY2758" fmla="*/ 239378 h 437753"/>
                <a:gd name="connsiteX2759" fmla="*/ 136724 w 1196154"/>
                <a:gd name="connsiteY2759" fmla="*/ 235544 h 437753"/>
                <a:gd name="connsiteX2760" fmla="*/ 137020 w 1196154"/>
                <a:gd name="connsiteY2760" fmla="*/ 234511 h 437753"/>
                <a:gd name="connsiteX2761" fmla="*/ 137757 w 1196154"/>
                <a:gd name="connsiteY2761" fmla="*/ 233921 h 437753"/>
                <a:gd name="connsiteX2762" fmla="*/ 130825 w 1196154"/>
                <a:gd name="connsiteY2762" fmla="*/ 222859 h 437753"/>
                <a:gd name="connsiteX2763" fmla="*/ 125810 w 1196154"/>
                <a:gd name="connsiteY2763" fmla="*/ 218435 h 437753"/>
                <a:gd name="connsiteX2764" fmla="*/ 125220 w 1196154"/>
                <a:gd name="connsiteY2764" fmla="*/ 218877 h 437753"/>
                <a:gd name="connsiteX2765" fmla="*/ 124777 w 1196154"/>
                <a:gd name="connsiteY2765" fmla="*/ 220647 h 437753"/>
                <a:gd name="connsiteX2766" fmla="*/ 124777 w 1196154"/>
                <a:gd name="connsiteY2766" fmla="*/ 221089 h 437753"/>
                <a:gd name="connsiteX2767" fmla="*/ 125515 w 1196154"/>
                <a:gd name="connsiteY2767" fmla="*/ 222122 h 437753"/>
                <a:gd name="connsiteX2768" fmla="*/ 125515 w 1196154"/>
                <a:gd name="connsiteY2768" fmla="*/ 225219 h 437753"/>
                <a:gd name="connsiteX2769" fmla="*/ 125958 w 1196154"/>
                <a:gd name="connsiteY2769" fmla="*/ 226547 h 437753"/>
                <a:gd name="connsiteX2770" fmla="*/ 129055 w 1196154"/>
                <a:gd name="connsiteY2770" fmla="*/ 226547 h 437753"/>
                <a:gd name="connsiteX2771" fmla="*/ 130972 w 1196154"/>
                <a:gd name="connsiteY2771" fmla="*/ 224482 h 437753"/>
                <a:gd name="connsiteX2772" fmla="*/ 130972 w 1196154"/>
                <a:gd name="connsiteY2772" fmla="*/ 222859 h 437753"/>
                <a:gd name="connsiteX2773" fmla="*/ 120648 w 1196154"/>
                <a:gd name="connsiteY2773" fmla="*/ 212535 h 437753"/>
                <a:gd name="connsiteX2774" fmla="*/ 118583 w 1196154"/>
                <a:gd name="connsiteY2774" fmla="*/ 209733 h 437753"/>
                <a:gd name="connsiteX2775" fmla="*/ 117256 w 1196154"/>
                <a:gd name="connsiteY2775" fmla="*/ 206783 h 437753"/>
                <a:gd name="connsiteX2776" fmla="*/ 115633 w 1196154"/>
                <a:gd name="connsiteY2776" fmla="*/ 205603 h 437753"/>
                <a:gd name="connsiteX2777" fmla="*/ 114306 w 1196154"/>
                <a:gd name="connsiteY2777" fmla="*/ 205898 h 437753"/>
                <a:gd name="connsiteX2778" fmla="*/ 114011 w 1196154"/>
                <a:gd name="connsiteY2778" fmla="*/ 206488 h 437753"/>
                <a:gd name="connsiteX2779" fmla="*/ 114011 w 1196154"/>
                <a:gd name="connsiteY2779" fmla="*/ 208110 h 437753"/>
                <a:gd name="connsiteX2780" fmla="*/ 113421 w 1196154"/>
                <a:gd name="connsiteY2780" fmla="*/ 209290 h 437753"/>
                <a:gd name="connsiteX2781" fmla="*/ 115191 w 1196154"/>
                <a:gd name="connsiteY2781" fmla="*/ 211797 h 437753"/>
                <a:gd name="connsiteX2782" fmla="*/ 117256 w 1196154"/>
                <a:gd name="connsiteY2782" fmla="*/ 212387 h 437753"/>
                <a:gd name="connsiteX2783" fmla="*/ 121533 w 1196154"/>
                <a:gd name="connsiteY2783" fmla="*/ 214600 h 437753"/>
                <a:gd name="connsiteX2784" fmla="*/ 121533 w 1196154"/>
                <a:gd name="connsiteY2784" fmla="*/ 213862 h 437753"/>
                <a:gd name="connsiteX2785" fmla="*/ 120648 w 1196154"/>
                <a:gd name="connsiteY2785" fmla="*/ 212387 h 437753"/>
                <a:gd name="connsiteX2786" fmla="*/ 741881 w 1196154"/>
                <a:gd name="connsiteY2786" fmla="*/ 373743 h 437753"/>
                <a:gd name="connsiteX2787" fmla="*/ 742914 w 1196154"/>
                <a:gd name="connsiteY2787" fmla="*/ 372268 h 437753"/>
                <a:gd name="connsiteX2788" fmla="*/ 744684 w 1196154"/>
                <a:gd name="connsiteY2788" fmla="*/ 372268 h 437753"/>
                <a:gd name="connsiteX2789" fmla="*/ 746896 w 1196154"/>
                <a:gd name="connsiteY2789" fmla="*/ 369023 h 437753"/>
                <a:gd name="connsiteX2790" fmla="*/ 750583 w 1196154"/>
                <a:gd name="connsiteY2790" fmla="*/ 368286 h 437753"/>
                <a:gd name="connsiteX2791" fmla="*/ 749846 w 1196154"/>
                <a:gd name="connsiteY2791" fmla="*/ 367401 h 437753"/>
                <a:gd name="connsiteX2792" fmla="*/ 748519 w 1196154"/>
                <a:gd name="connsiteY2792" fmla="*/ 366663 h 437753"/>
                <a:gd name="connsiteX2793" fmla="*/ 746748 w 1196154"/>
                <a:gd name="connsiteY2793" fmla="*/ 366073 h 437753"/>
                <a:gd name="connsiteX2794" fmla="*/ 742176 w 1196154"/>
                <a:gd name="connsiteY2794" fmla="*/ 368728 h 437753"/>
                <a:gd name="connsiteX2795" fmla="*/ 741438 w 1196154"/>
                <a:gd name="connsiteY2795" fmla="*/ 368728 h 437753"/>
                <a:gd name="connsiteX2796" fmla="*/ 740259 w 1196154"/>
                <a:gd name="connsiteY2796" fmla="*/ 367991 h 437753"/>
                <a:gd name="connsiteX2797" fmla="*/ 738784 w 1196154"/>
                <a:gd name="connsiteY2797" fmla="*/ 367991 h 437753"/>
                <a:gd name="connsiteX2798" fmla="*/ 736572 w 1196154"/>
                <a:gd name="connsiteY2798" fmla="*/ 368433 h 437753"/>
                <a:gd name="connsiteX2799" fmla="*/ 736572 w 1196154"/>
                <a:gd name="connsiteY2799" fmla="*/ 369023 h 437753"/>
                <a:gd name="connsiteX2800" fmla="*/ 737457 w 1196154"/>
                <a:gd name="connsiteY2800" fmla="*/ 369318 h 437753"/>
                <a:gd name="connsiteX2801" fmla="*/ 738784 w 1196154"/>
                <a:gd name="connsiteY2801" fmla="*/ 369613 h 437753"/>
                <a:gd name="connsiteX2802" fmla="*/ 738194 w 1196154"/>
                <a:gd name="connsiteY2802" fmla="*/ 370498 h 437753"/>
                <a:gd name="connsiteX2803" fmla="*/ 734801 w 1196154"/>
                <a:gd name="connsiteY2803" fmla="*/ 372710 h 437753"/>
                <a:gd name="connsiteX2804" fmla="*/ 732294 w 1196154"/>
                <a:gd name="connsiteY2804" fmla="*/ 375070 h 437753"/>
                <a:gd name="connsiteX2805" fmla="*/ 734949 w 1196154"/>
                <a:gd name="connsiteY2805" fmla="*/ 375070 h 437753"/>
                <a:gd name="connsiteX2806" fmla="*/ 737014 w 1196154"/>
                <a:gd name="connsiteY2806" fmla="*/ 376545 h 437753"/>
                <a:gd name="connsiteX2807" fmla="*/ 737603 w 1196154"/>
                <a:gd name="connsiteY2807" fmla="*/ 376250 h 437753"/>
                <a:gd name="connsiteX2808" fmla="*/ 739079 w 1196154"/>
                <a:gd name="connsiteY2808" fmla="*/ 375070 h 437753"/>
                <a:gd name="connsiteX2809" fmla="*/ 740701 w 1196154"/>
                <a:gd name="connsiteY2809" fmla="*/ 375955 h 437753"/>
                <a:gd name="connsiteX2810" fmla="*/ 741438 w 1196154"/>
                <a:gd name="connsiteY2810" fmla="*/ 375365 h 437753"/>
                <a:gd name="connsiteX2811" fmla="*/ 741438 w 1196154"/>
                <a:gd name="connsiteY2811" fmla="*/ 374185 h 437753"/>
                <a:gd name="connsiteX2812" fmla="*/ 741734 w 1196154"/>
                <a:gd name="connsiteY2812" fmla="*/ 373595 h 437753"/>
                <a:gd name="connsiteX2813" fmla="*/ 696749 w 1196154"/>
                <a:gd name="connsiteY2813" fmla="*/ 425070 h 437753"/>
                <a:gd name="connsiteX2814" fmla="*/ 694832 w 1196154"/>
                <a:gd name="connsiteY2814" fmla="*/ 426840 h 437753"/>
                <a:gd name="connsiteX2815" fmla="*/ 692471 w 1196154"/>
                <a:gd name="connsiteY2815" fmla="*/ 428167 h 437753"/>
                <a:gd name="connsiteX2816" fmla="*/ 693062 w 1196154"/>
                <a:gd name="connsiteY2816" fmla="*/ 428610 h 437753"/>
                <a:gd name="connsiteX2817" fmla="*/ 695864 w 1196154"/>
                <a:gd name="connsiteY2817" fmla="*/ 429347 h 437753"/>
                <a:gd name="connsiteX2818" fmla="*/ 697191 w 1196154"/>
                <a:gd name="connsiteY2818" fmla="*/ 429052 h 437753"/>
                <a:gd name="connsiteX2819" fmla="*/ 699699 w 1196154"/>
                <a:gd name="connsiteY2819" fmla="*/ 427430 h 437753"/>
                <a:gd name="connsiteX2820" fmla="*/ 700141 w 1196154"/>
                <a:gd name="connsiteY2820" fmla="*/ 425365 h 437753"/>
                <a:gd name="connsiteX2821" fmla="*/ 698813 w 1196154"/>
                <a:gd name="connsiteY2821" fmla="*/ 425070 h 437753"/>
                <a:gd name="connsiteX2822" fmla="*/ 696601 w 1196154"/>
                <a:gd name="connsiteY2822" fmla="*/ 425070 h 437753"/>
                <a:gd name="connsiteX2823" fmla="*/ 531706 w 1196154"/>
                <a:gd name="connsiteY2823" fmla="*/ 366811 h 437753"/>
                <a:gd name="connsiteX2824" fmla="*/ 529051 w 1196154"/>
                <a:gd name="connsiteY2824" fmla="*/ 365483 h 437753"/>
                <a:gd name="connsiteX2825" fmla="*/ 526249 w 1196154"/>
                <a:gd name="connsiteY2825" fmla="*/ 364451 h 437753"/>
                <a:gd name="connsiteX2826" fmla="*/ 522414 w 1196154"/>
                <a:gd name="connsiteY2826" fmla="*/ 363271 h 437753"/>
                <a:gd name="connsiteX2827" fmla="*/ 521382 w 1196154"/>
                <a:gd name="connsiteY2827" fmla="*/ 363271 h 437753"/>
                <a:gd name="connsiteX2828" fmla="*/ 517252 w 1196154"/>
                <a:gd name="connsiteY2828" fmla="*/ 366073 h 437753"/>
                <a:gd name="connsiteX2829" fmla="*/ 515629 w 1196154"/>
                <a:gd name="connsiteY2829" fmla="*/ 366368 h 437753"/>
                <a:gd name="connsiteX2830" fmla="*/ 512827 w 1196154"/>
                <a:gd name="connsiteY2830" fmla="*/ 366368 h 437753"/>
                <a:gd name="connsiteX2831" fmla="*/ 507223 w 1196154"/>
                <a:gd name="connsiteY2831" fmla="*/ 364746 h 437753"/>
                <a:gd name="connsiteX2832" fmla="*/ 504125 w 1196154"/>
                <a:gd name="connsiteY2832" fmla="*/ 364451 h 437753"/>
                <a:gd name="connsiteX2833" fmla="*/ 503388 w 1196154"/>
                <a:gd name="connsiteY2833" fmla="*/ 364451 h 437753"/>
                <a:gd name="connsiteX2834" fmla="*/ 503388 w 1196154"/>
                <a:gd name="connsiteY2834" fmla="*/ 366958 h 437753"/>
                <a:gd name="connsiteX2835" fmla="*/ 504125 w 1196154"/>
                <a:gd name="connsiteY2835" fmla="*/ 368138 h 437753"/>
                <a:gd name="connsiteX2836" fmla="*/ 505895 w 1196154"/>
                <a:gd name="connsiteY2836" fmla="*/ 370351 h 437753"/>
                <a:gd name="connsiteX2837" fmla="*/ 506927 w 1196154"/>
                <a:gd name="connsiteY2837" fmla="*/ 371235 h 437753"/>
                <a:gd name="connsiteX2838" fmla="*/ 510025 w 1196154"/>
                <a:gd name="connsiteY2838" fmla="*/ 371678 h 437753"/>
                <a:gd name="connsiteX2839" fmla="*/ 512975 w 1196154"/>
                <a:gd name="connsiteY2839" fmla="*/ 372563 h 437753"/>
                <a:gd name="connsiteX2840" fmla="*/ 515777 w 1196154"/>
                <a:gd name="connsiteY2840" fmla="*/ 374333 h 437753"/>
                <a:gd name="connsiteX2841" fmla="*/ 518432 w 1196154"/>
                <a:gd name="connsiteY2841" fmla="*/ 376398 h 437753"/>
                <a:gd name="connsiteX2842" fmla="*/ 519759 w 1196154"/>
                <a:gd name="connsiteY2842" fmla="*/ 377873 h 437753"/>
                <a:gd name="connsiteX2843" fmla="*/ 520644 w 1196154"/>
                <a:gd name="connsiteY2843" fmla="*/ 379642 h 437753"/>
                <a:gd name="connsiteX2844" fmla="*/ 520644 w 1196154"/>
                <a:gd name="connsiteY2844" fmla="*/ 381560 h 437753"/>
                <a:gd name="connsiteX2845" fmla="*/ 519317 w 1196154"/>
                <a:gd name="connsiteY2845" fmla="*/ 383182 h 437753"/>
                <a:gd name="connsiteX2846" fmla="*/ 520644 w 1196154"/>
                <a:gd name="connsiteY2846" fmla="*/ 383625 h 437753"/>
                <a:gd name="connsiteX2847" fmla="*/ 521972 w 1196154"/>
                <a:gd name="connsiteY2847" fmla="*/ 383330 h 437753"/>
                <a:gd name="connsiteX2848" fmla="*/ 522709 w 1196154"/>
                <a:gd name="connsiteY2848" fmla="*/ 382887 h 437753"/>
                <a:gd name="connsiteX2849" fmla="*/ 523152 w 1196154"/>
                <a:gd name="connsiteY2849" fmla="*/ 382297 h 437753"/>
                <a:gd name="connsiteX2850" fmla="*/ 523446 w 1196154"/>
                <a:gd name="connsiteY2850" fmla="*/ 381265 h 437753"/>
                <a:gd name="connsiteX2851" fmla="*/ 524627 w 1196154"/>
                <a:gd name="connsiteY2851" fmla="*/ 378757 h 437753"/>
                <a:gd name="connsiteX2852" fmla="*/ 525659 w 1196154"/>
                <a:gd name="connsiteY2852" fmla="*/ 377578 h 437753"/>
                <a:gd name="connsiteX2853" fmla="*/ 531559 w 1196154"/>
                <a:gd name="connsiteY2853" fmla="*/ 374923 h 437753"/>
                <a:gd name="connsiteX2854" fmla="*/ 534213 w 1196154"/>
                <a:gd name="connsiteY2854" fmla="*/ 373153 h 437753"/>
                <a:gd name="connsiteX2855" fmla="*/ 535394 w 1196154"/>
                <a:gd name="connsiteY2855" fmla="*/ 372120 h 437753"/>
                <a:gd name="connsiteX2856" fmla="*/ 535098 w 1196154"/>
                <a:gd name="connsiteY2856" fmla="*/ 370940 h 437753"/>
                <a:gd name="connsiteX2857" fmla="*/ 531411 w 1196154"/>
                <a:gd name="connsiteY2857" fmla="*/ 366811 h 437753"/>
                <a:gd name="connsiteX2858" fmla="*/ 666366 w 1196154"/>
                <a:gd name="connsiteY2858" fmla="*/ 411205 h 437753"/>
                <a:gd name="connsiteX2859" fmla="*/ 664596 w 1196154"/>
                <a:gd name="connsiteY2859" fmla="*/ 408698 h 437753"/>
                <a:gd name="connsiteX2860" fmla="*/ 662531 w 1196154"/>
                <a:gd name="connsiteY2860" fmla="*/ 406338 h 437753"/>
                <a:gd name="connsiteX2861" fmla="*/ 661204 w 1196154"/>
                <a:gd name="connsiteY2861" fmla="*/ 405159 h 437753"/>
                <a:gd name="connsiteX2862" fmla="*/ 659581 w 1196154"/>
                <a:gd name="connsiteY2862" fmla="*/ 404421 h 437753"/>
                <a:gd name="connsiteX2863" fmla="*/ 657516 w 1196154"/>
                <a:gd name="connsiteY2863" fmla="*/ 404716 h 437753"/>
                <a:gd name="connsiteX2864" fmla="*/ 655599 w 1196154"/>
                <a:gd name="connsiteY2864" fmla="*/ 404716 h 437753"/>
                <a:gd name="connsiteX2865" fmla="*/ 654714 w 1196154"/>
                <a:gd name="connsiteY2865" fmla="*/ 403388 h 437753"/>
                <a:gd name="connsiteX2866" fmla="*/ 654419 w 1196154"/>
                <a:gd name="connsiteY2866" fmla="*/ 401766 h 437753"/>
                <a:gd name="connsiteX2867" fmla="*/ 653681 w 1196154"/>
                <a:gd name="connsiteY2867" fmla="*/ 400881 h 437753"/>
                <a:gd name="connsiteX2868" fmla="*/ 649404 w 1196154"/>
                <a:gd name="connsiteY2868" fmla="*/ 398669 h 437753"/>
                <a:gd name="connsiteX2869" fmla="*/ 648224 w 1196154"/>
                <a:gd name="connsiteY2869" fmla="*/ 397489 h 437753"/>
                <a:gd name="connsiteX2870" fmla="*/ 647192 w 1196154"/>
                <a:gd name="connsiteY2870" fmla="*/ 396162 h 437753"/>
                <a:gd name="connsiteX2871" fmla="*/ 646307 w 1196154"/>
                <a:gd name="connsiteY2871" fmla="*/ 395571 h 437753"/>
                <a:gd name="connsiteX2872" fmla="*/ 643947 w 1196154"/>
                <a:gd name="connsiteY2872" fmla="*/ 397046 h 437753"/>
                <a:gd name="connsiteX2873" fmla="*/ 642472 w 1196154"/>
                <a:gd name="connsiteY2873" fmla="*/ 397636 h 437753"/>
                <a:gd name="connsiteX2874" fmla="*/ 637752 w 1196154"/>
                <a:gd name="connsiteY2874" fmla="*/ 396899 h 437753"/>
                <a:gd name="connsiteX2875" fmla="*/ 632737 w 1196154"/>
                <a:gd name="connsiteY2875" fmla="*/ 397342 h 437753"/>
                <a:gd name="connsiteX2876" fmla="*/ 629345 w 1196154"/>
                <a:gd name="connsiteY2876" fmla="*/ 397342 h 437753"/>
                <a:gd name="connsiteX2877" fmla="*/ 626395 w 1196154"/>
                <a:gd name="connsiteY2877" fmla="*/ 397784 h 437753"/>
                <a:gd name="connsiteX2878" fmla="*/ 622413 w 1196154"/>
                <a:gd name="connsiteY2878" fmla="*/ 399259 h 437753"/>
                <a:gd name="connsiteX2879" fmla="*/ 621381 w 1196154"/>
                <a:gd name="connsiteY2879" fmla="*/ 400144 h 437753"/>
                <a:gd name="connsiteX2880" fmla="*/ 620496 w 1196154"/>
                <a:gd name="connsiteY2880" fmla="*/ 401324 h 437753"/>
                <a:gd name="connsiteX2881" fmla="*/ 620938 w 1196154"/>
                <a:gd name="connsiteY2881" fmla="*/ 402799 h 437753"/>
                <a:gd name="connsiteX2882" fmla="*/ 621823 w 1196154"/>
                <a:gd name="connsiteY2882" fmla="*/ 403979 h 437753"/>
                <a:gd name="connsiteX2883" fmla="*/ 622708 w 1196154"/>
                <a:gd name="connsiteY2883" fmla="*/ 405306 h 437753"/>
                <a:gd name="connsiteX2884" fmla="*/ 623888 w 1196154"/>
                <a:gd name="connsiteY2884" fmla="*/ 406338 h 437753"/>
                <a:gd name="connsiteX2885" fmla="*/ 631115 w 1196154"/>
                <a:gd name="connsiteY2885" fmla="*/ 408108 h 437753"/>
                <a:gd name="connsiteX2886" fmla="*/ 632590 w 1196154"/>
                <a:gd name="connsiteY2886" fmla="*/ 408108 h 437753"/>
                <a:gd name="connsiteX2887" fmla="*/ 634065 w 1196154"/>
                <a:gd name="connsiteY2887" fmla="*/ 407813 h 437753"/>
                <a:gd name="connsiteX2888" fmla="*/ 637457 w 1196154"/>
                <a:gd name="connsiteY2888" fmla="*/ 408108 h 437753"/>
                <a:gd name="connsiteX2889" fmla="*/ 643062 w 1196154"/>
                <a:gd name="connsiteY2889" fmla="*/ 411943 h 437753"/>
                <a:gd name="connsiteX2890" fmla="*/ 646159 w 1196154"/>
                <a:gd name="connsiteY2890" fmla="*/ 413270 h 437753"/>
                <a:gd name="connsiteX2891" fmla="*/ 647929 w 1196154"/>
                <a:gd name="connsiteY2891" fmla="*/ 415188 h 437753"/>
                <a:gd name="connsiteX2892" fmla="*/ 649256 w 1196154"/>
                <a:gd name="connsiteY2892" fmla="*/ 417400 h 437753"/>
                <a:gd name="connsiteX2893" fmla="*/ 651616 w 1196154"/>
                <a:gd name="connsiteY2893" fmla="*/ 419465 h 437753"/>
                <a:gd name="connsiteX2894" fmla="*/ 654566 w 1196154"/>
                <a:gd name="connsiteY2894" fmla="*/ 420645 h 437753"/>
                <a:gd name="connsiteX2895" fmla="*/ 658254 w 1196154"/>
                <a:gd name="connsiteY2895" fmla="*/ 421235 h 437753"/>
                <a:gd name="connsiteX2896" fmla="*/ 659433 w 1196154"/>
                <a:gd name="connsiteY2896" fmla="*/ 421973 h 437753"/>
                <a:gd name="connsiteX2897" fmla="*/ 662678 w 1196154"/>
                <a:gd name="connsiteY2897" fmla="*/ 420498 h 437753"/>
                <a:gd name="connsiteX2898" fmla="*/ 664743 w 1196154"/>
                <a:gd name="connsiteY2898" fmla="*/ 420498 h 437753"/>
                <a:gd name="connsiteX2899" fmla="*/ 666218 w 1196154"/>
                <a:gd name="connsiteY2899" fmla="*/ 419760 h 437753"/>
                <a:gd name="connsiteX2900" fmla="*/ 669021 w 1196154"/>
                <a:gd name="connsiteY2900" fmla="*/ 417253 h 437753"/>
                <a:gd name="connsiteX2901" fmla="*/ 669758 w 1196154"/>
                <a:gd name="connsiteY2901" fmla="*/ 415335 h 437753"/>
                <a:gd name="connsiteX2902" fmla="*/ 668430 w 1196154"/>
                <a:gd name="connsiteY2902" fmla="*/ 413270 h 437753"/>
                <a:gd name="connsiteX2903" fmla="*/ 666218 w 1196154"/>
                <a:gd name="connsiteY2903" fmla="*/ 411796 h 437753"/>
                <a:gd name="connsiteX2904" fmla="*/ 736424 w 1196154"/>
                <a:gd name="connsiteY2904" fmla="*/ 428610 h 437753"/>
                <a:gd name="connsiteX2905" fmla="*/ 736129 w 1196154"/>
                <a:gd name="connsiteY2905" fmla="*/ 426250 h 437753"/>
                <a:gd name="connsiteX2906" fmla="*/ 735834 w 1196154"/>
                <a:gd name="connsiteY2906" fmla="*/ 426250 h 437753"/>
                <a:gd name="connsiteX2907" fmla="*/ 735392 w 1196154"/>
                <a:gd name="connsiteY2907" fmla="*/ 426545 h 437753"/>
                <a:gd name="connsiteX2908" fmla="*/ 733474 w 1196154"/>
                <a:gd name="connsiteY2908" fmla="*/ 427430 h 437753"/>
                <a:gd name="connsiteX2909" fmla="*/ 730377 w 1196154"/>
                <a:gd name="connsiteY2909" fmla="*/ 430674 h 437753"/>
                <a:gd name="connsiteX2910" fmla="*/ 728165 w 1196154"/>
                <a:gd name="connsiteY2910" fmla="*/ 432149 h 437753"/>
                <a:gd name="connsiteX2911" fmla="*/ 722560 w 1196154"/>
                <a:gd name="connsiteY2911" fmla="*/ 433772 h 437753"/>
                <a:gd name="connsiteX2912" fmla="*/ 721823 w 1196154"/>
                <a:gd name="connsiteY2912" fmla="*/ 435099 h 437753"/>
                <a:gd name="connsiteX2913" fmla="*/ 721823 w 1196154"/>
                <a:gd name="connsiteY2913" fmla="*/ 437459 h 437753"/>
                <a:gd name="connsiteX2914" fmla="*/ 722854 w 1196154"/>
                <a:gd name="connsiteY2914" fmla="*/ 437754 h 437753"/>
                <a:gd name="connsiteX2915" fmla="*/ 725215 w 1196154"/>
                <a:gd name="connsiteY2915" fmla="*/ 437754 h 437753"/>
                <a:gd name="connsiteX2916" fmla="*/ 726689 w 1196154"/>
                <a:gd name="connsiteY2916" fmla="*/ 436869 h 437753"/>
                <a:gd name="connsiteX2917" fmla="*/ 732146 w 1196154"/>
                <a:gd name="connsiteY2917" fmla="*/ 434952 h 437753"/>
                <a:gd name="connsiteX2918" fmla="*/ 734654 w 1196154"/>
                <a:gd name="connsiteY2918" fmla="*/ 432149 h 437753"/>
                <a:gd name="connsiteX2919" fmla="*/ 737457 w 1196154"/>
                <a:gd name="connsiteY2919" fmla="*/ 430969 h 437753"/>
                <a:gd name="connsiteX2920" fmla="*/ 737457 w 1196154"/>
                <a:gd name="connsiteY2920" fmla="*/ 430232 h 437753"/>
                <a:gd name="connsiteX2921" fmla="*/ 736572 w 1196154"/>
                <a:gd name="connsiteY2921" fmla="*/ 428757 h 437753"/>
                <a:gd name="connsiteX2922" fmla="*/ 622118 w 1196154"/>
                <a:gd name="connsiteY2922" fmla="*/ 380970 h 437753"/>
                <a:gd name="connsiteX2923" fmla="*/ 624035 w 1196154"/>
                <a:gd name="connsiteY2923" fmla="*/ 380528 h 437753"/>
                <a:gd name="connsiteX2924" fmla="*/ 624626 w 1196154"/>
                <a:gd name="connsiteY2924" fmla="*/ 379937 h 437753"/>
                <a:gd name="connsiteX2925" fmla="*/ 625363 w 1196154"/>
                <a:gd name="connsiteY2925" fmla="*/ 378905 h 437753"/>
                <a:gd name="connsiteX2926" fmla="*/ 624626 w 1196154"/>
                <a:gd name="connsiteY2926" fmla="*/ 377873 h 437753"/>
                <a:gd name="connsiteX2927" fmla="*/ 623593 w 1196154"/>
                <a:gd name="connsiteY2927" fmla="*/ 377135 h 437753"/>
                <a:gd name="connsiteX2928" fmla="*/ 623003 w 1196154"/>
                <a:gd name="connsiteY2928" fmla="*/ 376103 h 437753"/>
                <a:gd name="connsiteX2929" fmla="*/ 623003 w 1196154"/>
                <a:gd name="connsiteY2929" fmla="*/ 373448 h 437753"/>
                <a:gd name="connsiteX2930" fmla="*/ 621528 w 1196154"/>
                <a:gd name="connsiteY2930" fmla="*/ 370351 h 437753"/>
                <a:gd name="connsiteX2931" fmla="*/ 619906 w 1196154"/>
                <a:gd name="connsiteY2931" fmla="*/ 369318 h 437753"/>
                <a:gd name="connsiteX2932" fmla="*/ 616514 w 1196154"/>
                <a:gd name="connsiteY2932" fmla="*/ 369318 h 437753"/>
                <a:gd name="connsiteX2933" fmla="*/ 615334 w 1196154"/>
                <a:gd name="connsiteY2933" fmla="*/ 370203 h 437753"/>
                <a:gd name="connsiteX2934" fmla="*/ 614449 w 1196154"/>
                <a:gd name="connsiteY2934" fmla="*/ 372415 h 437753"/>
                <a:gd name="connsiteX2935" fmla="*/ 613859 w 1196154"/>
                <a:gd name="connsiteY2935" fmla="*/ 371825 h 437753"/>
                <a:gd name="connsiteX2936" fmla="*/ 613269 w 1196154"/>
                <a:gd name="connsiteY2936" fmla="*/ 370056 h 437753"/>
                <a:gd name="connsiteX2937" fmla="*/ 611794 w 1196154"/>
                <a:gd name="connsiteY2937" fmla="*/ 368876 h 437753"/>
                <a:gd name="connsiteX2938" fmla="*/ 610171 w 1196154"/>
                <a:gd name="connsiteY2938" fmla="*/ 368581 h 437753"/>
                <a:gd name="connsiteX2939" fmla="*/ 608549 w 1196154"/>
                <a:gd name="connsiteY2939" fmla="*/ 368581 h 437753"/>
                <a:gd name="connsiteX2940" fmla="*/ 607074 w 1196154"/>
                <a:gd name="connsiteY2940" fmla="*/ 369171 h 437753"/>
                <a:gd name="connsiteX2941" fmla="*/ 604567 w 1196154"/>
                <a:gd name="connsiteY2941" fmla="*/ 370793 h 437753"/>
                <a:gd name="connsiteX2942" fmla="*/ 603387 w 1196154"/>
                <a:gd name="connsiteY2942" fmla="*/ 370793 h 437753"/>
                <a:gd name="connsiteX2943" fmla="*/ 602059 w 1196154"/>
                <a:gd name="connsiteY2943" fmla="*/ 369908 h 437753"/>
                <a:gd name="connsiteX2944" fmla="*/ 601027 w 1196154"/>
                <a:gd name="connsiteY2944" fmla="*/ 368581 h 437753"/>
                <a:gd name="connsiteX2945" fmla="*/ 599700 w 1196154"/>
                <a:gd name="connsiteY2945" fmla="*/ 365483 h 437753"/>
                <a:gd name="connsiteX2946" fmla="*/ 598815 w 1196154"/>
                <a:gd name="connsiteY2946" fmla="*/ 364746 h 437753"/>
                <a:gd name="connsiteX2947" fmla="*/ 593652 w 1196154"/>
                <a:gd name="connsiteY2947" fmla="*/ 363861 h 437753"/>
                <a:gd name="connsiteX2948" fmla="*/ 592325 w 1196154"/>
                <a:gd name="connsiteY2948" fmla="*/ 364156 h 437753"/>
                <a:gd name="connsiteX2949" fmla="*/ 589375 w 1196154"/>
                <a:gd name="connsiteY2949" fmla="*/ 365483 h 437753"/>
                <a:gd name="connsiteX2950" fmla="*/ 588933 w 1196154"/>
                <a:gd name="connsiteY2950" fmla="*/ 366958 h 437753"/>
                <a:gd name="connsiteX2951" fmla="*/ 589670 w 1196154"/>
                <a:gd name="connsiteY2951" fmla="*/ 368876 h 437753"/>
                <a:gd name="connsiteX2952" fmla="*/ 590998 w 1196154"/>
                <a:gd name="connsiteY2952" fmla="*/ 370498 h 437753"/>
                <a:gd name="connsiteX2953" fmla="*/ 595275 w 1196154"/>
                <a:gd name="connsiteY2953" fmla="*/ 373595 h 437753"/>
                <a:gd name="connsiteX2954" fmla="*/ 596307 w 1196154"/>
                <a:gd name="connsiteY2954" fmla="*/ 373890 h 437753"/>
                <a:gd name="connsiteX2955" fmla="*/ 598520 w 1196154"/>
                <a:gd name="connsiteY2955" fmla="*/ 373890 h 437753"/>
                <a:gd name="connsiteX2956" fmla="*/ 600437 w 1196154"/>
                <a:gd name="connsiteY2956" fmla="*/ 375513 h 437753"/>
                <a:gd name="connsiteX2957" fmla="*/ 602059 w 1196154"/>
                <a:gd name="connsiteY2957" fmla="*/ 377135 h 437753"/>
                <a:gd name="connsiteX2958" fmla="*/ 601322 w 1196154"/>
                <a:gd name="connsiteY2958" fmla="*/ 378757 h 437753"/>
                <a:gd name="connsiteX2959" fmla="*/ 598667 w 1196154"/>
                <a:gd name="connsiteY2959" fmla="*/ 378757 h 437753"/>
                <a:gd name="connsiteX2960" fmla="*/ 595127 w 1196154"/>
                <a:gd name="connsiteY2960" fmla="*/ 380675 h 437753"/>
                <a:gd name="connsiteX2961" fmla="*/ 593062 w 1196154"/>
                <a:gd name="connsiteY2961" fmla="*/ 380085 h 437753"/>
                <a:gd name="connsiteX2962" fmla="*/ 590850 w 1196154"/>
                <a:gd name="connsiteY2962" fmla="*/ 380085 h 437753"/>
                <a:gd name="connsiteX2963" fmla="*/ 588343 w 1196154"/>
                <a:gd name="connsiteY2963" fmla="*/ 376840 h 437753"/>
                <a:gd name="connsiteX2964" fmla="*/ 587310 w 1196154"/>
                <a:gd name="connsiteY2964" fmla="*/ 376398 h 437753"/>
                <a:gd name="connsiteX2965" fmla="*/ 586573 w 1196154"/>
                <a:gd name="connsiteY2965" fmla="*/ 375660 h 437753"/>
                <a:gd name="connsiteX2966" fmla="*/ 585983 w 1196154"/>
                <a:gd name="connsiteY2966" fmla="*/ 373743 h 437753"/>
                <a:gd name="connsiteX2967" fmla="*/ 584508 w 1196154"/>
                <a:gd name="connsiteY2967" fmla="*/ 372858 h 437753"/>
                <a:gd name="connsiteX2968" fmla="*/ 581115 w 1196154"/>
                <a:gd name="connsiteY2968" fmla="*/ 373153 h 437753"/>
                <a:gd name="connsiteX2969" fmla="*/ 579051 w 1196154"/>
                <a:gd name="connsiteY2969" fmla="*/ 373153 h 437753"/>
                <a:gd name="connsiteX2970" fmla="*/ 575511 w 1196154"/>
                <a:gd name="connsiteY2970" fmla="*/ 371531 h 437753"/>
                <a:gd name="connsiteX2971" fmla="*/ 574036 w 1196154"/>
                <a:gd name="connsiteY2971" fmla="*/ 371531 h 437753"/>
                <a:gd name="connsiteX2972" fmla="*/ 571381 w 1196154"/>
                <a:gd name="connsiteY2972" fmla="*/ 373300 h 437753"/>
                <a:gd name="connsiteX2973" fmla="*/ 568431 w 1196154"/>
                <a:gd name="connsiteY2973" fmla="*/ 374775 h 437753"/>
                <a:gd name="connsiteX2974" fmla="*/ 566662 w 1196154"/>
                <a:gd name="connsiteY2974" fmla="*/ 374775 h 437753"/>
                <a:gd name="connsiteX2975" fmla="*/ 565334 w 1196154"/>
                <a:gd name="connsiteY2975" fmla="*/ 375513 h 437753"/>
                <a:gd name="connsiteX2976" fmla="*/ 564449 w 1196154"/>
                <a:gd name="connsiteY2976" fmla="*/ 377283 h 437753"/>
                <a:gd name="connsiteX2977" fmla="*/ 564006 w 1196154"/>
                <a:gd name="connsiteY2977" fmla="*/ 379053 h 437753"/>
                <a:gd name="connsiteX2978" fmla="*/ 564597 w 1196154"/>
                <a:gd name="connsiteY2978" fmla="*/ 382887 h 437753"/>
                <a:gd name="connsiteX2979" fmla="*/ 563712 w 1196154"/>
                <a:gd name="connsiteY2979" fmla="*/ 385100 h 437753"/>
                <a:gd name="connsiteX2980" fmla="*/ 563712 w 1196154"/>
                <a:gd name="connsiteY2980" fmla="*/ 386722 h 437753"/>
                <a:gd name="connsiteX2981" fmla="*/ 564154 w 1196154"/>
                <a:gd name="connsiteY2981" fmla="*/ 388049 h 437753"/>
                <a:gd name="connsiteX2982" fmla="*/ 566366 w 1196154"/>
                <a:gd name="connsiteY2982" fmla="*/ 389082 h 437753"/>
                <a:gd name="connsiteX2983" fmla="*/ 568579 w 1196154"/>
                <a:gd name="connsiteY2983" fmla="*/ 389819 h 437753"/>
                <a:gd name="connsiteX2984" fmla="*/ 571234 w 1196154"/>
                <a:gd name="connsiteY2984" fmla="*/ 390409 h 437753"/>
                <a:gd name="connsiteX2985" fmla="*/ 573889 w 1196154"/>
                <a:gd name="connsiteY2985" fmla="*/ 389672 h 437753"/>
                <a:gd name="connsiteX2986" fmla="*/ 575216 w 1196154"/>
                <a:gd name="connsiteY2986" fmla="*/ 388787 h 437753"/>
                <a:gd name="connsiteX2987" fmla="*/ 579788 w 1196154"/>
                <a:gd name="connsiteY2987" fmla="*/ 388787 h 437753"/>
                <a:gd name="connsiteX2988" fmla="*/ 582885 w 1196154"/>
                <a:gd name="connsiteY2988" fmla="*/ 388049 h 437753"/>
                <a:gd name="connsiteX2989" fmla="*/ 588785 w 1196154"/>
                <a:gd name="connsiteY2989" fmla="*/ 385690 h 437753"/>
                <a:gd name="connsiteX2990" fmla="*/ 590408 w 1196154"/>
                <a:gd name="connsiteY2990" fmla="*/ 385690 h 437753"/>
                <a:gd name="connsiteX2991" fmla="*/ 592177 w 1196154"/>
                <a:gd name="connsiteY2991" fmla="*/ 385985 h 437753"/>
                <a:gd name="connsiteX2992" fmla="*/ 597634 w 1196154"/>
                <a:gd name="connsiteY2992" fmla="*/ 383920 h 437753"/>
                <a:gd name="connsiteX2993" fmla="*/ 599257 w 1196154"/>
                <a:gd name="connsiteY2993" fmla="*/ 383920 h 437753"/>
                <a:gd name="connsiteX2994" fmla="*/ 600732 w 1196154"/>
                <a:gd name="connsiteY2994" fmla="*/ 383625 h 437753"/>
                <a:gd name="connsiteX2995" fmla="*/ 601912 w 1196154"/>
                <a:gd name="connsiteY2995" fmla="*/ 382740 h 437753"/>
                <a:gd name="connsiteX2996" fmla="*/ 605747 w 1196154"/>
                <a:gd name="connsiteY2996" fmla="*/ 379200 h 437753"/>
                <a:gd name="connsiteX2997" fmla="*/ 606337 w 1196154"/>
                <a:gd name="connsiteY2997" fmla="*/ 379937 h 437753"/>
                <a:gd name="connsiteX2998" fmla="*/ 606337 w 1196154"/>
                <a:gd name="connsiteY2998" fmla="*/ 382740 h 437753"/>
                <a:gd name="connsiteX2999" fmla="*/ 607074 w 1196154"/>
                <a:gd name="connsiteY2999" fmla="*/ 383772 h 437753"/>
                <a:gd name="connsiteX3000" fmla="*/ 608401 w 1196154"/>
                <a:gd name="connsiteY3000" fmla="*/ 383772 h 437753"/>
                <a:gd name="connsiteX3001" fmla="*/ 613564 w 1196154"/>
                <a:gd name="connsiteY3001" fmla="*/ 382592 h 437753"/>
                <a:gd name="connsiteX3002" fmla="*/ 615039 w 1196154"/>
                <a:gd name="connsiteY3002" fmla="*/ 382592 h 437753"/>
                <a:gd name="connsiteX3003" fmla="*/ 617103 w 1196154"/>
                <a:gd name="connsiteY3003" fmla="*/ 383330 h 437753"/>
                <a:gd name="connsiteX3004" fmla="*/ 617693 w 1196154"/>
                <a:gd name="connsiteY3004" fmla="*/ 383330 h 437753"/>
                <a:gd name="connsiteX3005" fmla="*/ 617693 w 1196154"/>
                <a:gd name="connsiteY3005" fmla="*/ 382592 h 437753"/>
                <a:gd name="connsiteX3006" fmla="*/ 617251 w 1196154"/>
                <a:gd name="connsiteY3006" fmla="*/ 382150 h 437753"/>
                <a:gd name="connsiteX3007" fmla="*/ 615628 w 1196154"/>
                <a:gd name="connsiteY3007" fmla="*/ 381707 h 437753"/>
                <a:gd name="connsiteX3008" fmla="*/ 615334 w 1196154"/>
                <a:gd name="connsiteY3008" fmla="*/ 380675 h 437753"/>
                <a:gd name="connsiteX3009" fmla="*/ 617251 w 1196154"/>
                <a:gd name="connsiteY3009" fmla="*/ 380085 h 437753"/>
                <a:gd name="connsiteX3010" fmla="*/ 619463 w 1196154"/>
                <a:gd name="connsiteY3010" fmla="*/ 379790 h 437753"/>
                <a:gd name="connsiteX3011" fmla="*/ 620348 w 1196154"/>
                <a:gd name="connsiteY3011" fmla="*/ 380085 h 437753"/>
                <a:gd name="connsiteX3012" fmla="*/ 621233 w 1196154"/>
                <a:gd name="connsiteY3012" fmla="*/ 380822 h 437753"/>
                <a:gd name="connsiteX3013" fmla="*/ 622118 w 1196154"/>
                <a:gd name="connsiteY3013" fmla="*/ 380822 h 437753"/>
                <a:gd name="connsiteX3014" fmla="*/ 781998 w 1196154"/>
                <a:gd name="connsiteY3014" fmla="*/ 388197 h 437753"/>
                <a:gd name="connsiteX3015" fmla="*/ 781409 w 1196154"/>
                <a:gd name="connsiteY3015" fmla="*/ 387902 h 437753"/>
                <a:gd name="connsiteX3016" fmla="*/ 778017 w 1196154"/>
                <a:gd name="connsiteY3016" fmla="*/ 389524 h 437753"/>
                <a:gd name="connsiteX3017" fmla="*/ 777132 w 1196154"/>
                <a:gd name="connsiteY3017" fmla="*/ 389229 h 437753"/>
                <a:gd name="connsiteX3018" fmla="*/ 776541 w 1196154"/>
                <a:gd name="connsiteY3018" fmla="*/ 388639 h 437753"/>
                <a:gd name="connsiteX3019" fmla="*/ 776541 w 1196154"/>
                <a:gd name="connsiteY3019" fmla="*/ 386280 h 437753"/>
                <a:gd name="connsiteX3020" fmla="*/ 775952 w 1196154"/>
                <a:gd name="connsiteY3020" fmla="*/ 387017 h 437753"/>
                <a:gd name="connsiteX3021" fmla="*/ 771232 w 1196154"/>
                <a:gd name="connsiteY3021" fmla="*/ 389524 h 437753"/>
                <a:gd name="connsiteX3022" fmla="*/ 769610 w 1196154"/>
                <a:gd name="connsiteY3022" fmla="*/ 390999 h 437753"/>
                <a:gd name="connsiteX3023" fmla="*/ 767840 w 1196154"/>
                <a:gd name="connsiteY3023" fmla="*/ 392032 h 437753"/>
                <a:gd name="connsiteX3024" fmla="*/ 764447 w 1196154"/>
                <a:gd name="connsiteY3024" fmla="*/ 392917 h 437753"/>
                <a:gd name="connsiteX3025" fmla="*/ 764447 w 1196154"/>
                <a:gd name="connsiteY3025" fmla="*/ 394244 h 437753"/>
                <a:gd name="connsiteX3026" fmla="*/ 763562 w 1196154"/>
                <a:gd name="connsiteY3026" fmla="*/ 396162 h 437753"/>
                <a:gd name="connsiteX3027" fmla="*/ 762530 w 1196154"/>
                <a:gd name="connsiteY3027" fmla="*/ 397046 h 437753"/>
                <a:gd name="connsiteX3028" fmla="*/ 761055 w 1196154"/>
                <a:gd name="connsiteY3028" fmla="*/ 398669 h 437753"/>
                <a:gd name="connsiteX3029" fmla="*/ 760022 w 1196154"/>
                <a:gd name="connsiteY3029" fmla="*/ 399111 h 437753"/>
                <a:gd name="connsiteX3030" fmla="*/ 756188 w 1196154"/>
                <a:gd name="connsiteY3030" fmla="*/ 398816 h 437753"/>
                <a:gd name="connsiteX3031" fmla="*/ 755746 w 1196154"/>
                <a:gd name="connsiteY3031" fmla="*/ 399111 h 437753"/>
                <a:gd name="connsiteX3032" fmla="*/ 755155 w 1196154"/>
                <a:gd name="connsiteY3032" fmla="*/ 399111 h 437753"/>
                <a:gd name="connsiteX3033" fmla="*/ 754122 w 1196154"/>
                <a:gd name="connsiteY3033" fmla="*/ 397931 h 437753"/>
                <a:gd name="connsiteX3034" fmla="*/ 753680 w 1196154"/>
                <a:gd name="connsiteY3034" fmla="*/ 397046 h 437753"/>
                <a:gd name="connsiteX3035" fmla="*/ 752206 w 1196154"/>
                <a:gd name="connsiteY3035" fmla="*/ 397931 h 437753"/>
                <a:gd name="connsiteX3036" fmla="*/ 749550 w 1196154"/>
                <a:gd name="connsiteY3036" fmla="*/ 399996 h 437753"/>
                <a:gd name="connsiteX3037" fmla="*/ 745126 w 1196154"/>
                <a:gd name="connsiteY3037" fmla="*/ 404273 h 437753"/>
                <a:gd name="connsiteX3038" fmla="*/ 743946 w 1196154"/>
                <a:gd name="connsiteY3038" fmla="*/ 406633 h 437753"/>
                <a:gd name="connsiteX3039" fmla="*/ 743208 w 1196154"/>
                <a:gd name="connsiteY3039" fmla="*/ 410173 h 437753"/>
                <a:gd name="connsiteX3040" fmla="*/ 742029 w 1196154"/>
                <a:gd name="connsiteY3040" fmla="*/ 413565 h 437753"/>
                <a:gd name="connsiteX3041" fmla="*/ 742323 w 1196154"/>
                <a:gd name="connsiteY3041" fmla="*/ 414893 h 437753"/>
                <a:gd name="connsiteX3042" fmla="*/ 745421 w 1196154"/>
                <a:gd name="connsiteY3042" fmla="*/ 416515 h 437753"/>
                <a:gd name="connsiteX3043" fmla="*/ 744684 w 1196154"/>
                <a:gd name="connsiteY3043" fmla="*/ 417843 h 437753"/>
                <a:gd name="connsiteX3044" fmla="*/ 743651 w 1196154"/>
                <a:gd name="connsiteY3044" fmla="*/ 418875 h 437753"/>
                <a:gd name="connsiteX3045" fmla="*/ 742766 w 1196154"/>
                <a:gd name="connsiteY3045" fmla="*/ 420055 h 437753"/>
                <a:gd name="connsiteX3046" fmla="*/ 742471 w 1196154"/>
                <a:gd name="connsiteY3046" fmla="*/ 421530 h 437753"/>
                <a:gd name="connsiteX3047" fmla="*/ 743503 w 1196154"/>
                <a:gd name="connsiteY3047" fmla="*/ 422562 h 437753"/>
                <a:gd name="connsiteX3048" fmla="*/ 746158 w 1196154"/>
                <a:gd name="connsiteY3048" fmla="*/ 423447 h 437753"/>
                <a:gd name="connsiteX3049" fmla="*/ 749108 w 1196154"/>
                <a:gd name="connsiteY3049" fmla="*/ 423447 h 437753"/>
                <a:gd name="connsiteX3050" fmla="*/ 752058 w 1196154"/>
                <a:gd name="connsiteY3050" fmla="*/ 422120 h 437753"/>
                <a:gd name="connsiteX3051" fmla="*/ 757368 w 1196154"/>
                <a:gd name="connsiteY3051" fmla="*/ 419170 h 437753"/>
                <a:gd name="connsiteX3052" fmla="*/ 761350 w 1196154"/>
                <a:gd name="connsiteY3052" fmla="*/ 418875 h 437753"/>
                <a:gd name="connsiteX3053" fmla="*/ 764005 w 1196154"/>
                <a:gd name="connsiteY3053" fmla="*/ 418285 h 437753"/>
                <a:gd name="connsiteX3054" fmla="*/ 766070 w 1196154"/>
                <a:gd name="connsiteY3054" fmla="*/ 416663 h 437753"/>
                <a:gd name="connsiteX3055" fmla="*/ 768577 w 1196154"/>
                <a:gd name="connsiteY3055" fmla="*/ 414155 h 437753"/>
                <a:gd name="connsiteX3056" fmla="*/ 771380 w 1196154"/>
                <a:gd name="connsiteY3056" fmla="*/ 412091 h 437753"/>
                <a:gd name="connsiteX3057" fmla="*/ 774919 w 1196154"/>
                <a:gd name="connsiteY3057" fmla="*/ 408108 h 437753"/>
                <a:gd name="connsiteX3058" fmla="*/ 778017 w 1196154"/>
                <a:gd name="connsiteY3058" fmla="*/ 405601 h 437753"/>
                <a:gd name="connsiteX3059" fmla="*/ 778902 w 1196154"/>
                <a:gd name="connsiteY3059" fmla="*/ 402946 h 437753"/>
                <a:gd name="connsiteX3060" fmla="*/ 780672 w 1196154"/>
                <a:gd name="connsiteY3060" fmla="*/ 401619 h 437753"/>
                <a:gd name="connsiteX3061" fmla="*/ 779787 w 1196154"/>
                <a:gd name="connsiteY3061" fmla="*/ 398226 h 437753"/>
                <a:gd name="connsiteX3062" fmla="*/ 778902 w 1196154"/>
                <a:gd name="connsiteY3062" fmla="*/ 396751 h 437753"/>
                <a:gd name="connsiteX3063" fmla="*/ 778164 w 1196154"/>
                <a:gd name="connsiteY3063" fmla="*/ 395866 h 437753"/>
                <a:gd name="connsiteX3064" fmla="*/ 777869 w 1196154"/>
                <a:gd name="connsiteY3064" fmla="*/ 394834 h 437753"/>
                <a:gd name="connsiteX3065" fmla="*/ 777869 w 1196154"/>
                <a:gd name="connsiteY3065" fmla="*/ 393802 h 437753"/>
                <a:gd name="connsiteX3066" fmla="*/ 778311 w 1196154"/>
                <a:gd name="connsiteY3066" fmla="*/ 393359 h 437753"/>
                <a:gd name="connsiteX3067" fmla="*/ 781556 w 1196154"/>
                <a:gd name="connsiteY3067" fmla="*/ 393359 h 437753"/>
                <a:gd name="connsiteX3068" fmla="*/ 782883 w 1196154"/>
                <a:gd name="connsiteY3068" fmla="*/ 391442 h 437753"/>
                <a:gd name="connsiteX3069" fmla="*/ 782883 w 1196154"/>
                <a:gd name="connsiteY3069" fmla="*/ 389377 h 437753"/>
                <a:gd name="connsiteX3070" fmla="*/ 782294 w 1196154"/>
                <a:gd name="connsiteY3070" fmla="*/ 388639 h 437753"/>
                <a:gd name="connsiteX3071" fmla="*/ 738488 w 1196154"/>
                <a:gd name="connsiteY3071" fmla="*/ 417695 h 437753"/>
                <a:gd name="connsiteX3072" fmla="*/ 736866 w 1196154"/>
                <a:gd name="connsiteY3072" fmla="*/ 418580 h 437753"/>
                <a:gd name="connsiteX3073" fmla="*/ 735096 w 1196154"/>
                <a:gd name="connsiteY3073" fmla="*/ 420940 h 437753"/>
                <a:gd name="connsiteX3074" fmla="*/ 735096 w 1196154"/>
                <a:gd name="connsiteY3074" fmla="*/ 422857 h 437753"/>
                <a:gd name="connsiteX3075" fmla="*/ 737457 w 1196154"/>
                <a:gd name="connsiteY3075" fmla="*/ 421973 h 437753"/>
                <a:gd name="connsiteX3076" fmla="*/ 737161 w 1196154"/>
                <a:gd name="connsiteY3076" fmla="*/ 420055 h 437753"/>
                <a:gd name="connsiteX3077" fmla="*/ 739521 w 1196154"/>
                <a:gd name="connsiteY3077" fmla="*/ 419170 h 437753"/>
                <a:gd name="connsiteX3078" fmla="*/ 739521 w 1196154"/>
                <a:gd name="connsiteY3078" fmla="*/ 418728 h 437753"/>
                <a:gd name="connsiteX3079" fmla="*/ 738488 w 1196154"/>
                <a:gd name="connsiteY3079" fmla="*/ 417695 h 437753"/>
                <a:gd name="connsiteX3080" fmla="*/ 722560 w 1196154"/>
                <a:gd name="connsiteY3080" fmla="*/ 376398 h 437753"/>
                <a:gd name="connsiteX3081" fmla="*/ 721675 w 1196154"/>
                <a:gd name="connsiteY3081" fmla="*/ 374333 h 437753"/>
                <a:gd name="connsiteX3082" fmla="*/ 724035 w 1196154"/>
                <a:gd name="connsiteY3082" fmla="*/ 372710 h 437753"/>
                <a:gd name="connsiteX3083" fmla="*/ 724624 w 1196154"/>
                <a:gd name="connsiteY3083" fmla="*/ 371825 h 437753"/>
                <a:gd name="connsiteX3084" fmla="*/ 725510 w 1196154"/>
                <a:gd name="connsiteY3084" fmla="*/ 371088 h 437753"/>
                <a:gd name="connsiteX3085" fmla="*/ 726837 w 1196154"/>
                <a:gd name="connsiteY3085" fmla="*/ 370498 h 437753"/>
                <a:gd name="connsiteX3086" fmla="*/ 726100 w 1196154"/>
                <a:gd name="connsiteY3086" fmla="*/ 365926 h 437753"/>
                <a:gd name="connsiteX3087" fmla="*/ 724477 w 1196154"/>
                <a:gd name="connsiteY3087" fmla="*/ 364746 h 437753"/>
                <a:gd name="connsiteX3088" fmla="*/ 722560 w 1196154"/>
                <a:gd name="connsiteY3088" fmla="*/ 364451 h 437753"/>
                <a:gd name="connsiteX3089" fmla="*/ 721232 w 1196154"/>
                <a:gd name="connsiteY3089" fmla="*/ 365336 h 437753"/>
                <a:gd name="connsiteX3090" fmla="*/ 720347 w 1196154"/>
                <a:gd name="connsiteY3090" fmla="*/ 366958 h 437753"/>
                <a:gd name="connsiteX3091" fmla="*/ 724477 w 1196154"/>
                <a:gd name="connsiteY3091" fmla="*/ 367843 h 437753"/>
                <a:gd name="connsiteX3092" fmla="*/ 722708 w 1196154"/>
                <a:gd name="connsiteY3092" fmla="*/ 370056 h 437753"/>
                <a:gd name="connsiteX3093" fmla="*/ 720052 w 1196154"/>
                <a:gd name="connsiteY3093" fmla="*/ 371383 h 437753"/>
                <a:gd name="connsiteX3094" fmla="*/ 716218 w 1196154"/>
                <a:gd name="connsiteY3094" fmla="*/ 372710 h 437753"/>
                <a:gd name="connsiteX3095" fmla="*/ 715038 w 1196154"/>
                <a:gd name="connsiteY3095" fmla="*/ 373448 h 437753"/>
                <a:gd name="connsiteX3096" fmla="*/ 714005 w 1196154"/>
                <a:gd name="connsiteY3096" fmla="*/ 374480 h 437753"/>
                <a:gd name="connsiteX3097" fmla="*/ 713268 w 1196154"/>
                <a:gd name="connsiteY3097" fmla="*/ 375660 h 437753"/>
                <a:gd name="connsiteX3098" fmla="*/ 712825 w 1196154"/>
                <a:gd name="connsiteY3098" fmla="*/ 376988 h 437753"/>
                <a:gd name="connsiteX3099" fmla="*/ 711940 w 1196154"/>
                <a:gd name="connsiteY3099" fmla="*/ 377873 h 437753"/>
                <a:gd name="connsiteX3100" fmla="*/ 708990 w 1196154"/>
                <a:gd name="connsiteY3100" fmla="*/ 378610 h 437753"/>
                <a:gd name="connsiteX3101" fmla="*/ 707368 w 1196154"/>
                <a:gd name="connsiteY3101" fmla="*/ 378610 h 437753"/>
                <a:gd name="connsiteX3102" fmla="*/ 702206 w 1196154"/>
                <a:gd name="connsiteY3102" fmla="*/ 375218 h 437753"/>
                <a:gd name="connsiteX3103" fmla="*/ 701026 w 1196154"/>
                <a:gd name="connsiteY3103" fmla="*/ 374628 h 437753"/>
                <a:gd name="connsiteX3104" fmla="*/ 699699 w 1196154"/>
                <a:gd name="connsiteY3104" fmla="*/ 374185 h 437753"/>
                <a:gd name="connsiteX3105" fmla="*/ 698224 w 1196154"/>
                <a:gd name="connsiteY3105" fmla="*/ 374923 h 437753"/>
                <a:gd name="connsiteX3106" fmla="*/ 696897 w 1196154"/>
                <a:gd name="connsiteY3106" fmla="*/ 375218 h 437753"/>
                <a:gd name="connsiteX3107" fmla="*/ 693799 w 1196154"/>
                <a:gd name="connsiteY3107" fmla="*/ 375513 h 437753"/>
                <a:gd name="connsiteX3108" fmla="*/ 692177 w 1196154"/>
                <a:gd name="connsiteY3108" fmla="*/ 375513 h 437753"/>
                <a:gd name="connsiteX3109" fmla="*/ 690259 w 1196154"/>
                <a:gd name="connsiteY3109" fmla="*/ 375955 h 437753"/>
                <a:gd name="connsiteX3110" fmla="*/ 688637 w 1196154"/>
                <a:gd name="connsiteY3110" fmla="*/ 377283 h 437753"/>
                <a:gd name="connsiteX3111" fmla="*/ 687309 w 1196154"/>
                <a:gd name="connsiteY3111" fmla="*/ 377578 h 437753"/>
                <a:gd name="connsiteX3112" fmla="*/ 685835 w 1196154"/>
                <a:gd name="connsiteY3112" fmla="*/ 377578 h 437753"/>
                <a:gd name="connsiteX3113" fmla="*/ 683917 w 1196154"/>
                <a:gd name="connsiteY3113" fmla="*/ 376693 h 437753"/>
                <a:gd name="connsiteX3114" fmla="*/ 681409 w 1196154"/>
                <a:gd name="connsiteY3114" fmla="*/ 374775 h 437753"/>
                <a:gd name="connsiteX3115" fmla="*/ 677280 w 1196154"/>
                <a:gd name="connsiteY3115" fmla="*/ 373300 h 437753"/>
                <a:gd name="connsiteX3116" fmla="*/ 674478 w 1196154"/>
                <a:gd name="connsiteY3116" fmla="*/ 371825 h 437753"/>
                <a:gd name="connsiteX3117" fmla="*/ 671232 w 1196154"/>
                <a:gd name="connsiteY3117" fmla="*/ 370793 h 437753"/>
                <a:gd name="connsiteX3118" fmla="*/ 667693 w 1196154"/>
                <a:gd name="connsiteY3118" fmla="*/ 370793 h 437753"/>
                <a:gd name="connsiteX3119" fmla="*/ 666660 w 1196154"/>
                <a:gd name="connsiteY3119" fmla="*/ 370351 h 437753"/>
                <a:gd name="connsiteX3120" fmla="*/ 664005 w 1196154"/>
                <a:gd name="connsiteY3120" fmla="*/ 368581 h 437753"/>
                <a:gd name="connsiteX3121" fmla="*/ 662383 w 1196154"/>
                <a:gd name="connsiteY3121" fmla="*/ 369023 h 437753"/>
                <a:gd name="connsiteX3122" fmla="*/ 660761 w 1196154"/>
                <a:gd name="connsiteY3122" fmla="*/ 369023 h 437753"/>
                <a:gd name="connsiteX3123" fmla="*/ 659138 w 1196154"/>
                <a:gd name="connsiteY3123" fmla="*/ 368728 h 437753"/>
                <a:gd name="connsiteX3124" fmla="*/ 657221 w 1196154"/>
                <a:gd name="connsiteY3124" fmla="*/ 369023 h 437753"/>
                <a:gd name="connsiteX3125" fmla="*/ 653976 w 1196154"/>
                <a:gd name="connsiteY3125" fmla="*/ 369908 h 437753"/>
                <a:gd name="connsiteX3126" fmla="*/ 650584 w 1196154"/>
                <a:gd name="connsiteY3126" fmla="*/ 372268 h 437753"/>
                <a:gd name="connsiteX3127" fmla="*/ 647044 w 1196154"/>
                <a:gd name="connsiteY3127" fmla="*/ 373743 h 437753"/>
                <a:gd name="connsiteX3128" fmla="*/ 645864 w 1196154"/>
                <a:gd name="connsiteY3128" fmla="*/ 374038 h 437753"/>
                <a:gd name="connsiteX3129" fmla="*/ 644684 w 1196154"/>
                <a:gd name="connsiteY3129" fmla="*/ 373448 h 437753"/>
                <a:gd name="connsiteX3130" fmla="*/ 644389 w 1196154"/>
                <a:gd name="connsiteY3130" fmla="*/ 374775 h 437753"/>
                <a:gd name="connsiteX3131" fmla="*/ 643947 w 1196154"/>
                <a:gd name="connsiteY3131" fmla="*/ 376103 h 437753"/>
                <a:gd name="connsiteX3132" fmla="*/ 643210 w 1196154"/>
                <a:gd name="connsiteY3132" fmla="*/ 377283 h 437753"/>
                <a:gd name="connsiteX3133" fmla="*/ 642914 w 1196154"/>
                <a:gd name="connsiteY3133" fmla="*/ 378610 h 437753"/>
                <a:gd name="connsiteX3134" fmla="*/ 642914 w 1196154"/>
                <a:gd name="connsiteY3134" fmla="*/ 380528 h 437753"/>
                <a:gd name="connsiteX3135" fmla="*/ 643799 w 1196154"/>
                <a:gd name="connsiteY3135" fmla="*/ 382297 h 437753"/>
                <a:gd name="connsiteX3136" fmla="*/ 644832 w 1196154"/>
                <a:gd name="connsiteY3136" fmla="*/ 383477 h 437753"/>
                <a:gd name="connsiteX3137" fmla="*/ 645569 w 1196154"/>
                <a:gd name="connsiteY3137" fmla="*/ 384805 h 437753"/>
                <a:gd name="connsiteX3138" fmla="*/ 648224 w 1196154"/>
                <a:gd name="connsiteY3138" fmla="*/ 383625 h 437753"/>
                <a:gd name="connsiteX3139" fmla="*/ 651027 w 1196154"/>
                <a:gd name="connsiteY3139" fmla="*/ 382740 h 437753"/>
                <a:gd name="connsiteX3140" fmla="*/ 656188 w 1196154"/>
                <a:gd name="connsiteY3140" fmla="*/ 383920 h 437753"/>
                <a:gd name="connsiteX3141" fmla="*/ 662236 w 1196154"/>
                <a:gd name="connsiteY3141" fmla="*/ 383477 h 437753"/>
                <a:gd name="connsiteX3142" fmla="*/ 668283 w 1196154"/>
                <a:gd name="connsiteY3142" fmla="*/ 384657 h 437753"/>
                <a:gd name="connsiteX3143" fmla="*/ 673593 w 1196154"/>
                <a:gd name="connsiteY3143" fmla="*/ 386722 h 437753"/>
                <a:gd name="connsiteX3144" fmla="*/ 676248 w 1196154"/>
                <a:gd name="connsiteY3144" fmla="*/ 386722 h 437753"/>
                <a:gd name="connsiteX3145" fmla="*/ 677575 w 1196154"/>
                <a:gd name="connsiteY3145" fmla="*/ 386132 h 437753"/>
                <a:gd name="connsiteX3146" fmla="*/ 678902 w 1196154"/>
                <a:gd name="connsiteY3146" fmla="*/ 385837 h 437753"/>
                <a:gd name="connsiteX3147" fmla="*/ 682442 w 1196154"/>
                <a:gd name="connsiteY3147" fmla="*/ 386427 h 437753"/>
                <a:gd name="connsiteX3148" fmla="*/ 684655 w 1196154"/>
                <a:gd name="connsiteY3148" fmla="*/ 383772 h 437753"/>
                <a:gd name="connsiteX3149" fmla="*/ 689079 w 1196154"/>
                <a:gd name="connsiteY3149" fmla="*/ 383772 h 437753"/>
                <a:gd name="connsiteX3150" fmla="*/ 690112 w 1196154"/>
                <a:gd name="connsiteY3150" fmla="*/ 384805 h 437753"/>
                <a:gd name="connsiteX3151" fmla="*/ 690849 w 1196154"/>
                <a:gd name="connsiteY3151" fmla="*/ 385985 h 437753"/>
                <a:gd name="connsiteX3152" fmla="*/ 693062 w 1196154"/>
                <a:gd name="connsiteY3152" fmla="*/ 385247 h 437753"/>
                <a:gd name="connsiteX3153" fmla="*/ 695716 w 1196154"/>
                <a:gd name="connsiteY3153" fmla="*/ 384952 h 437753"/>
                <a:gd name="connsiteX3154" fmla="*/ 702354 w 1196154"/>
                <a:gd name="connsiteY3154" fmla="*/ 381855 h 437753"/>
                <a:gd name="connsiteX3155" fmla="*/ 704713 w 1196154"/>
                <a:gd name="connsiteY3155" fmla="*/ 381412 h 437753"/>
                <a:gd name="connsiteX3156" fmla="*/ 712088 w 1196154"/>
                <a:gd name="connsiteY3156" fmla="*/ 381412 h 437753"/>
                <a:gd name="connsiteX3157" fmla="*/ 714301 w 1196154"/>
                <a:gd name="connsiteY3157" fmla="*/ 380085 h 437753"/>
                <a:gd name="connsiteX3158" fmla="*/ 716660 w 1196154"/>
                <a:gd name="connsiteY3158" fmla="*/ 379200 h 437753"/>
                <a:gd name="connsiteX3159" fmla="*/ 720347 w 1196154"/>
                <a:gd name="connsiteY3159" fmla="*/ 378315 h 437753"/>
                <a:gd name="connsiteX3160" fmla="*/ 721380 w 1196154"/>
                <a:gd name="connsiteY3160" fmla="*/ 377873 h 437753"/>
                <a:gd name="connsiteX3161" fmla="*/ 722117 w 1196154"/>
                <a:gd name="connsiteY3161" fmla="*/ 376988 h 437753"/>
                <a:gd name="connsiteX3162" fmla="*/ 549847 w 1196154"/>
                <a:gd name="connsiteY3162" fmla="*/ 238198 h 437753"/>
                <a:gd name="connsiteX3163" fmla="*/ 546603 w 1196154"/>
                <a:gd name="connsiteY3163" fmla="*/ 240263 h 437753"/>
                <a:gd name="connsiteX3164" fmla="*/ 545128 w 1196154"/>
                <a:gd name="connsiteY3164" fmla="*/ 243361 h 437753"/>
                <a:gd name="connsiteX3165" fmla="*/ 544095 w 1196154"/>
                <a:gd name="connsiteY3165" fmla="*/ 247343 h 437753"/>
                <a:gd name="connsiteX3166" fmla="*/ 544095 w 1196154"/>
                <a:gd name="connsiteY3166" fmla="*/ 249555 h 437753"/>
                <a:gd name="connsiteX3167" fmla="*/ 545570 w 1196154"/>
                <a:gd name="connsiteY3167" fmla="*/ 252652 h 437753"/>
                <a:gd name="connsiteX3168" fmla="*/ 545128 w 1196154"/>
                <a:gd name="connsiteY3168" fmla="*/ 257520 h 437753"/>
                <a:gd name="connsiteX3169" fmla="*/ 546012 w 1196154"/>
                <a:gd name="connsiteY3169" fmla="*/ 258700 h 437753"/>
                <a:gd name="connsiteX3170" fmla="*/ 551470 w 1196154"/>
                <a:gd name="connsiteY3170" fmla="*/ 253832 h 437753"/>
                <a:gd name="connsiteX3171" fmla="*/ 551175 w 1196154"/>
                <a:gd name="connsiteY3171" fmla="*/ 252652 h 437753"/>
                <a:gd name="connsiteX3172" fmla="*/ 551913 w 1196154"/>
                <a:gd name="connsiteY3172" fmla="*/ 251178 h 437753"/>
                <a:gd name="connsiteX3173" fmla="*/ 551617 w 1196154"/>
                <a:gd name="connsiteY3173" fmla="*/ 249998 h 437753"/>
                <a:gd name="connsiteX3174" fmla="*/ 551028 w 1196154"/>
                <a:gd name="connsiteY3174" fmla="*/ 245278 h 437753"/>
                <a:gd name="connsiteX3175" fmla="*/ 551322 w 1196154"/>
                <a:gd name="connsiteY3175" fmla="*/ 244245 h 437753"/>
                <a:gd name="connsiteX3176" fmla="*/ 551028 w 1196154"/>
                <a:gd name="connsiteY3176" fmla="*/ 243066 h 437753"/>
                <a:gd name="connsiteX3177" fmla="*/ 550437 w 1196154"/>
                <a:gd name="connsiteY3177" fmla="*/ 241591 h 437753"/>
                <a:gd name="connsiteX3178" fmla="*/ 550437 w 1196154"/>
                <a:gd name="connsiteY3178" fmla="*/ 237903 h 437753"/>
                <a:gd name="connsiteX3179" fmla="*/ 549847 w 1196154"/>
                <a:gd name="connsiteY3179" fmla="*/ 238198 h 437753"/>
                <a:gd name="connsiteX3180" fmla="*/ 561499 w 1196154"/>
                <a:gd name="connsiteY3180" fmla="*/ 369613 h 437753"/>
                <a:gd name="connsiteX3181" fmla="*/ 560467 w 1196154"/>
                <a:gd name="connsiteY3181" fmla="*/ 369023 h 437753"/>
                <a:gd name="connsiteX3182" fmla="*/ 554125 w 1196154"/>
                <a:gd name="connsiteY3182" fmla="*/ 366958 h 437753"/>
                <a:gd name="connsiteX3183" fmla="*/ 551617 w 1196154"/>
                <a:gd name="connsiteY3183" fmla="*/ 367843 h 437753"/>
                <a:gd name="connsiteX3184" fmla="*/ 549405 w 1196154"/>
                <a:gd name="connsiteY3184" fmla="*/ 369318 h 437753"/>
                <a:gd name="connsiteX3185" fmla="*/ 545275 w 1196154"/>
                <a:gd name="connsiteY3185" fmla="*/ 373005 h 437753"/>
                <a:gd name="connsiteX3186" fmla="*/ 545718 w 1196154"/>
                <a:gd name="connsiteY3186" fmla="*/ 377578 h 437753"/>
                <a:gd name="connsiteX3187" fmla="*/ 545718 w 1196154"/>
                <a:gd name="connsiteY3187" fmla="*/ 381117 h 437753"/>
                <a:gd name="connsiteX3188" fmla="*/ 544538 w 1196154"/>
                <a:gd name="connsiteY3188" fmla="*/ 381707 h 437753"/>
                <a:gd name="connsiteX3189" fmla="*/ 541440 w 1196154"/>
                <a:gd name="connsiteY3189" fmla="*/ 381707 h 437753"/>
                <a:gd name="connsiteX3190" fmla="*/ 540261 w 1196154"/>
                <a:gd name="connsiteY3190" fmla="*/ 381117 h 437753"/>
                <a:gd name="connsiteX3191" fmla="*/ 539966 w 1196154"/>
                <a:gd name="connsiteY3191" fmla="*/ 382297 h 437753"/>
                <a:gd name="connsiteX3192" fmla="*/ 540408 w 1196154"/>
                <a:gd name="connsiteY3192" fmla="*/ 383330 h 437753"/>
                <a:gd name="connsiteX3193" fmla="*/ 544390 w 1196154"/>
                <a:gd name="connsiteY3193" fmla="*/ 384510 h 437753"/>
                <a:gd name="connsiteX3194" fmla="*/ 549995 w 1196154"/>
                <a:gd name="connsiteY3194" fmla="*/ 385542 h 437753"/>
                <a:gd name="connsiteX3195" fmla="*/ 551322 w 1196154"/>
                <a:gd name="connsiteY3195" fmla="*/ 385542 h 437753"/>
                <a:gd name="connsiteX3196" fmla="*/ 553535 w 1196154"/>
                <a:gd name="connsiteY3196" fmla="*/ 385985 h 437753"/>
                <a:gd name="connsiteX3197" fmla="*/ 558992 w 1196154"/>
                <a:gd name="connsiteY3197" fmla="*/ 384805 h 437753"/>
                <a:gd name="connsiteX3198" fmla="*/ 558255 w 1196154"/>
                <a:gd name="connsiteY3198" fmla="*/ 383920 h 437753"/>
                <a:gd name="connsiteX3199" fmla="*/ 557074 w 1196154"/>
                <a:gd name="connsiteY3199" fmla="*/ 383035 h 437753"/>
                <a:gd name="connsiteX3200" fmla="*/ 560319 w 1196154"/>
                <a:gd name="connsiteY3200" fmla="*/ 377578 h 437753"/>
                <a:gd name="connsiteX3201" fmla="*/ 562827 w 1196154"/>
                <a:gd name="connsiteY3201" fmla="*/ 371678 h 437753"/>
                <a:gd name="connsiteX3202" fmla="*/ 562384 w 1196154"/>
                <a:gd name="connsiteY3202" fmla="*/ 370351 h 437753"/>
                <a:gd name="connsiteX3203" fmla="*/ 561499 w 1196154"/>
                <a:gd name="connsiteY3203" fmla="*/ 369466 h 437753"/>
                <a:gd name="connsiteX3204" fmla="*/ 528461 w 1196154"/>
                <a:gd name="connsiteY3204" fmla="*/ 334068 h 437753"/>
                <a:gd name="connsiteX3205" fmla="*/ 531706 w 1196154"/>
                <a:gd name="connsiteY3205" fmla="*/ 334068 h 437753"/>
                <a:gd name="connsiteX3206" fmla="*/ 531116 w 1196154"/>
                <a:gd name="connsiteY3206" fmla="*/ 333035 h 437753"/>
                <a:gd name="connsiteX3207" fmla="*/ 529936 w 1196154"/>
                <a:gd name="connsiteY3207" fmla="*/ 332150 h 437753"/>
                <a:gd name="connsiteX3208" fmla="*/ 528314 w 1196154"/>
                <a:gd name="connsiteY3208" fmla="*/ 331413 h 437753"/>
                <a:gd name="connsiteX3209" fmla="*/ 526691 w 1196154"/>
                <a:gd name="connsiteY3209" fmla="*/ 331413 h 437753"/>
                <a:gd name="connsiteX3210" fmla="*/ 523742 w 1196154"/>
                <a:gd name="connsiteY3210" fmla="*/ 332003 h 437753"/>
                <a:gd name="connsiteX3211" fmla="*/ 523299 w 1196154"/>
                <a:gd name="connsiteY3211" fmla="*/ 333183 h 437753"/>
                <a:gd name="connsiteX3212" fmla="*/ 523299 w 1196154"/>
                <a:gd name="connsiteY3212" fmla="*/ 334363 h 437753"/>
                <a:gd name="connsiteX3213" fmla="*/ 525217 w 1196154"/>
                <a:gd name="connsiteY3213" fmla="*/ 335248 h 437753"/>
                <a:gd name="connsiteX3214" fmla="*/ 527281 w 1196154"/>
                <a:gd name="connsiteY3214" fmla="*/ 334805 h 437753"/>
                <a:gd name="connsiteX3215" fmla="*/ 528461 w 1196154"/>
                <a:gd name="connsiteY3215" fmla="*/ 334068 h 437753"/>
                <a:gd name="connsiteX3216" fmla="*/ 583623 w 1196154"/>
                <a:gd name="connsiteY3216" fmla="*/ 65634 h 437753"/>
                <a:gd name="connsiteX3217" fmla="*/ 584213 w 1196154"/>
                <a:gd name="connsiteY3217" fmla="*/ 67109 h 437753"/>
                <a:gd name="connsiteX3218" fmla="*/ 586425 w 1196154"/>
                <a:gd name="connsiteY3218" fmla="*/ 69173 h 437753"/>
                <a:gd name="connsiteX3219" fmla="*/ 586720 w 1196154"/>
                <a:gd name="connsiteY3219" fmla="*/ 68288 h 437753"/>
                <a:gd name="connsiteX3220" fmla="*/ 587310 w 1196154"/>
                <a:gd name="connsiteY3220" fmla="*/ 65043 h 437753"/>
                <a:gd name="connsiteX3221" fmla="*/ 586130 w 1196154"/>
                <a:gd name="connsiteY3221" fmla="*/ 64306 h 437753"/>
                <a:gd name="connsiteX3222" fmla="*/ 583771 w 1196154"/>
                <a:gd name="connsiteY3222" fmla="*/ 64306 h 437753"/>
                <a:gd name="connsiteX3223" fmla="*/ 583475 w 1196154"/>
                <a:gd name="connsiteY3223" fmla="*/ 65634 h 437753"/>
                <a:gd name="connsiteX3224" fmla="*/ 554567 w 1196154"/>
                <a:gd name="connsiteY3224" fmla="*/ 241886 h 437753"/>
                <a:gd name="connsiteX3225" fmla="*/ 553682 w 1196154"/>
                <a:gd name="connsiteY3225" fmla="*/ 242476 h 437753"/>
                <a:gd name="connsiteX3226" fmla="*/ 551913 w 1196154"/>
                <a:gd name="connsiteY3226" fmla="*/ 245425 h 437753"/>
                <a:gd name="connsiteX3227" fmla="*/ 553535 w 1196154"/>
                <a:gd name="connsiteY3227" fmla="*/ 247933 h 437753"/>
                <a:gd name="connsiteX3228" fmla="*/ 554420 w 1196154"/>
                <a:gd name="connsiteY3228" fmla="*/ 243508 h 437753"/>
                <a:gd name="connsiteX3229" fmla="*/ 554420 w 1196154"/>
                <a:gd name="connsiteY3229" fmla="*/ 241886 h 437753"/>
                <a:gd name="connsiteX3230" fmla="*/ 583623 w 1196154"/>
                <a:gd name="connsiteY3230" fmla="*/ 371383 h 437753"/>
                <a:gd name="connsiteX3231" fmla="*/ 584213 w 1196154"/>
                <a:gd name="connsiteY3231" fmla="*/ 371383 h 437753"/>
                <a:gd name="connsiteX3232" fmla="*/ 587163 w 1196154"/>
                <a:gd name="connsiteY3232" fmla="*/ 366663 h 437753"/>
                <a:gd name="connsiteX3233" fmla="*/ 587163 w 1196154"/>
                <a:gd name="connsiteY3233" fmla="*/ 365631 h 437753"/>
                <a:gd name="connsiteX3234" fmla="*/ 583918 w 1196154"/>
                <a:gd name="connsiteY3234" fmla="*/ 365631 h 437753"/>
                <a:gd name="connsiteX3235" fmla="*/ 582443 w 1196154"/>
                <a:gd name="connsiteY3235" fmla="*/ 366516 h 437753"/>
                <a:gd name="connsiteX3236" fmla="*/ 582443 w 1196154"/>
                <a:gd name="connsiteY3236" fmla="*/ 367991 h 437753"/>
                <a:gd name="connsiteX3237" fmla="*/ 582885 w 1196154"/>
                <a:gd name="connsiteY3237" fmla="*/ 369760 h 437753"/>
                <a:gd name="connsiteX3238" fmla="*/ 582443 w 1196154"/>
                <a:gd name="connsiteY3238" fmla="*/ 370793 h 437753"/>
                <a:gd name="connsiteX3239" fmla="*/ 583623 w 1196154"/>
                <a:gd name="connsiteY3239" fmla="*/ 371235 h 437753"/>
                <a:gd name="connsiteX3240" fmla="*/ 563417 w 1196154"/>
                <a:gd name="connsiteY3240" fmla="*/ 184954 h 437753"/>
                <a:gd name="connsiteX3241" fmla="*/ 562679 w 1196154"/>
                <a:gd name="connsiteY3241" fmla="*/ 183479 h 437753"/>
                <a:gd name="connsiteX3242" fmla="*/ 562679 w 1196154"/>
                <a:gd name="connsiteY3242" fmla="*/ 182152 h 437753"/>
                <a:gd name="connsiteX3243" fmla="*/ 562974 w 1196154"/>
                <a:gd name="connsiteY3243" fmla="*/ 180824 h 437753"/>
                <a:gd name="connsiteX3244" fmla="*/ 563564 w 1196154"/>
                <a:gd name="connsiteY3244" fmla="*/ 182742 h 437753"/>
                <a:gd name="connsiteX3245" fmla="*/ 564449 w 1196154"/>
                <a:gd name="connsiteY3245" fmla="*/ 184511 h 437753"/>
                <a:gd name="connsiteX3246" fmla="*/ 565777 w 1196154"/>
                <a:gd name="connsiteY3246" fmla="*/ 185396 h 437753"/>
                <a:gd name="connsiteX3247" fmla="*/ 567399 w 1196154"/>
                <a:gd name="connsiteY3247" fmla="*/ 185396 h 437753"/>
                <a:gd name="connsiteX3248" fmla="*/ 569759 w 1196154"/>
                <a:gd name="connsiteY3248" fmla="*/ 184659 h 437753"/>
                <a:gd name="connsiteX3249" fmla="*/ 571529 w 1196154"/>
                <a:gd name="connsiteY3249" fmla="*/ 182742 h 437753"/>
                <a:gd name="connsiteX3250" fmla="*/ 573594 w 1196154"/>
                <a:gd name="connsiteY3250" fmla="*/ 180087 h 437753"/>
                <a:gd name="connsiteX3251" fmla="*/ 576101 w 1196154"/>
                <a:gd name="connsiteY3251" fmla="*/ 177874 h 437753"/>
                <a:gd name="connsiteX3252" fmla="*/ 579198 w 1196154"/>
                <a:gd name="connsiteY3252" fmla="*/ 176399 h 437753"/>
                <a:gd name="connsiteX3253" fmla="*/ 583475 w 1196154"/>
                <a:gd name="connsiteY3253" fmla="*/ 174630 h 437753"/>
                <a:gd name="connsiteX3254" fmla="*/ 584508 w 1196154"/>
                <a:gd name="connsiteY3254" fmla="*/ 173892 h 437753"/>
                <a:gd name="connsiteX3255" fmla="*/ 584803 w 1196154"/>
                <a:gd name="connsiteY3255" fmla="*/ 172712 h 437753"/>
                <a:gd name="connsiteX3256" fmla="*/ 584360 w 1196154"/>
                <a:gd name="connsiteY3256" fmla="*/ 171385 h 437753"/>
                <a:gd name="connsiteX3257" fmla="*/ 584360 w 1196154"/>
                <a:gd name="connsiteY3257" fmla="*/ 168287 h 437753"/>
                <a:gd name="connsiteX3258" fmla="*/ 581853 w 1196154"/>
                <a:gd name="connsiteY3258" fmla="*/ 162240 h 437753"/>
                <a:gd name="connsiteX3259" fmla="*/ 581853 w 1196154"/>
                <a:gd name="connsiteY3259" fmla="*/ 158996 h 437753"/>
                <a:gd name="connsiteX3260" fmla="*/ 583475 w 1196154"/>
                <a:gd name="connsiteY3260" fmla="*/ 147639 h 437753"/>
                <a:gd name="connsiteX3261" fmla="*/ 584360 w 1196154"/>
                <a:gd name="connsiteY3261" fmla="*/ 144836 h 437753"/>
                <a:gd name="connsiteX3262" fmla="*/ 589375 w 1196154"/>
                <a:gd name="connsiteY3262" fmla="*/ 134807 h 437753"/>
                <a:gd name="connsiteX3263" fmla="*/ 590260 w 1196154"/>
                <a:gd name="connsiteY3263" fmla="*/ 134217 h 437753"/>
                <a:gd name="connsiteX3264" fmla="*/ 592177 w 1196154"/>
                <a:gd name="connsiteY3264" fmla="*/ 133332 h 437753"/>
                <a:gd name="connsiteX3265" fmla="*/ 594095 w 1196154"/>
                <a:gd name="connsiteY3265" fmla="*/ 132152 h 437753"/>
                <a:gd name="connsiteX3266" fmla="*/ 595127 w 1196154"/>
                <a:gd name="connsiteY3266" fmla="*/ 130677 h 437753"/>
                <a:gd name="connsiteX3267" fmla="*/ 595422 w 1196154"/>
                <a:gd name="connsiteY3267" fmla="*/ 128760 h 437753"/>
                <a:gd name="connsiteX3268" fmla="*/ 594833 w 1196154"/>
                <a:gd name="connsiteY3268" fmla="*/ 126990 h 437753"/>
                <a:gd name="connsiteX3269" fmla="*/ 593800 w 1196154"/>
                <a:gd name="connsiteY3269" fmla="*/ 125220 h 437753"/>
                <a:gd name="connsiteX3270" fmla="*/ 596602 w 1196154"/>
                <a:gd name="connsiteY3270" fmla="*/ 126695 h 437753"/>
                <a:gd name="connsiteX3271" fmla="*/ 598667 w 1196154"/>
                <a:gd name="connsiteY3271" fmla="*/ 129497 h 437753"/>
                <a:gd name="connsiteX3272" fmla="*/ 601322 w 1196154"/>
                <a:gd name="connsiteY3272" fmla="*/ 130972 h 437753"/>
                <a:gd name="connsiteX3273" fmla="*/ 604272 w 1196154"/>
                <a:gd name="connsiteY3273" fmla="*/ 131710 h 437753"/>
                <a:gd name="connsiteX3274" fmla="*/ 610171 w 1196154"/>
                <a:gd name="connsiteY3274" fmla="*/ 132595 h 437753"/>
                <a:gd name="connsiteX3275" fmla="*/ 615924 w 1196154"/>
                <a:gd name="connsiteY3275" fmla="*/ 131857 h 437753"/>
                <a:gd name="connsiteX3276" fmla="*/ 619463 w 1196154"/>
                <a:gd name="connsiteY3276" fmla="*/ 130677 h 437753"/>
                <a:gd name="connsiteX3277" fmla="*/ 621823 w 1196154"/>
                <a:gd name="connsiteY3277" fmla="*/ 128170 h 437753"/>
                <a:gd name="connsiteX3278" fmla="*/ 621233 w 1196154"/>
                <a:gd name="connsiteY3278" fmla="*/ 126548 h 437753"/>
                <a:gd name="connsiteX3279" fmla="*/ 618284 w 1196154"/>
                <a:gd name="connsiteY3279" fmla="*/ 125220 h 437753"/>
                <a:gd name="connsiteX3280" fmla="*/ 612679 w 1196154"/>
                <a:gd name="connsiteY3280" fmla="*/ 119468 h 437753"/>
                <a:gd name="connsiteX3281" fmla="*/ 608254 w 1196154"/>
                <a:gd name="connsiteY3281" fmla="*/ 116960 h 437753"/>
                <a:gd name="connsiteX3282" fmla="*/ 599994 w 1196154"/>
                <a:gd name="connsiteY3282" fmla="*/ 111208 h 437753"/>
                <a:gd name="connsiteX3283" fmla="*/ 597930 w 1196154"/>
                <a:gd name="connsiteY3283" fmla="*/ 109586 h 437753"/>
                <a:gd name="connsiteX3284" fmla="*/ 593947 w 1196154"/>
                <a:gd name="connsiteY3284" fmla="*/ 105309 h 437753"/>
                <a:gd name="connsiteX3285" fmla="*/ 592325 w 1196154"/>
                <a:gd name="connsiteY3285" fmla="*/ 102654 h 437753"/>
                <a:gd name="connsiteX3286" fmla="*/ 591440 w 1196154"/>
                <a:gd name="connsiteY3286" fmla="*/ 101769 h 437753"/>
                <a:gd name="connsiteX3287" fmla="*/ 590408 w 1196154"/>
                <a:gd name="connsiteY3287" fmla="*/ 101179 h 437753"/>
                <a:gd name="connsiteX3288" fmla="*/ 592767 w 1196154"/>
                <a:gd name="connsiteY3288" fmla="*/ 100294 h 437753"/>
                <a:gd name="connsiteX3289" fmla="*/ 592767 w 1196154"/>
                <a:gd name="connsiteY3289" fmla="*/ 99557 h 437753"/>
                <a:gd name="connsiteX3290" fmla="*/ 594685 w 1196154"/>
                <a:gd name="connsiteY3290" fmla="*/ 97639 h 437753"/>
                <a:gd name="connsiteX3291" fmla="*/ 596897 w 1196154"/>
                <a:gd name="connsiteY3291" fmla="*/ 96164 h 437753"/>
                <a:gd name="connsiteX3292" fmla="*/ 597487 w 1196154"/>
                <a:gd name="connsiteY3292" fmla="*/ 94984 h 437753"/>
                <a:gd name="connsiteX3293" fmla="*/ 597487 w 1196154"/>
                <a:gd name="connsiteY3293" fmla="*/ 93509 h 437753"/>
                <a:gd name="connsiteX3294" fmla="*/ 596602 w 1196154"/>
                <a:gd name="connsiteY3294" fmla="*/ 91887 h 437753"/>
                <a:gd name="connsiteX3295" fmla="*/ 592767 w 1196154"/>
                <a:gd name="connsiteY3295" fmla="*/ 87610 h 437753"/>
                <a:gd name="connsiteX3296" fmla="*/ 590703 w 1196154"/>
                <a:gd name="connsiteY3296" fmla="*/ 84365 h 437753"/>
                <a:gd name="connsiteX3297" fmla="*/ 590260 w 1196154"/>
                <a:gd name="connsiteY3297" fmla="*/ 82300 h 437753"/>
                <a:gd name="connsiteX3298" fmla="*/ 589375 w 1196154"/>
                <a:gd name="connsiteY3298" fmla="*/ 81563 h 437753"/>
                <a:gd name="connsiteX3299" fmla="*/ 587163 w 1196154"/>
                <a:gd name="connsiteY3299" fmla="*/ 80678 h 437753"/>
                <a:gd name="connsiteX3300" fmla="*/ 586425 w 1196154"/>
                <a:gd name="connsiteY3300" fmla="*/ 80235 h 437753"/>
                <a:gd name="connsiteX3301" fmla="*/ 587163 w 1196154"/>
                <a:gd name="connsiteY3301" fmla="*/ 79350 h 437753"/>
                <a:gd name="connsiteX3302" fmla="*/ 588048 w 1196154"/>
                <a:gd name="connsiteY3302" fmla="*/ 78613 h 437753"/>
                <a:gd name="connsiteX3303" fmla="*/ 586425 w 1196154"/>
                <a:gd name="connsiteY3303" fmla="*/ 77875 h 437753"/>
                <a:gd name="connsiteX3304" fmla="*/ 584656 w 1196154"/>
                <a:gd name="connsiteY3304" fmla="*/ 77433 h 437753"/>
                <a:gd name="connsiteX3305" fmla="*/ 586425 w 1196154"/>
                <a:gd name="connsiteY3305" fmla="*/ 76843 h 437753"/>
                <a:gd name="connsiteX3306" fmla="*/ 585688 w 1196154"/>
                <a:gd name="connsiteY3306" fmla="*/ 75368 h 437753"/>
                <a:gd name="connsiteX3307" fmla="*/ 585688 w 1196154"/>
                <a:gd name="connsiteY3307" fmla="*/ 73893 h 437753"/>
                <a:gd name="connsiteX3308" fmla="*/ 584508 w 1196154"/>
                <a:gd name="connsiteY3308" fmla="*/ 73008 h 437753"/>
                <a:gd name="connsiteX3309" fmla="*/ 582885 w 1196154"/>
                <a:gd name="connsiteY3309" fmla="*/ 73008 h 437753"/>
                <a:gd name="connsiteX3310" fmla="*/ 580673 w 1196154"/>
                <a:gd name="connsiteY3310" fmla="*/ 71238 h 437753"/>
                <a:gd name="connsiteX3311" fmla="*/ 578903 w 1196154"/>
                <a:gd name="connsiteY3311" fmla="*/ 70501 h 437753"/>
                <a:gd name="connsiteX3312" fmla="*/ 578166 w 1196154"/>
                <a:gd name="connsiteY3312" fmla="*/ 69173 h 437753"/>
                <a:gd name="connsiteX3313" fmla="*/ 579788 w 1196154"/>
                <a:gd name="connsiteY3313" fmla="*/ 66076 h 437753"/>
                <a:gd name="connsiteX3314" fmla="*/ 578756 w 1196154"/>
                <a:gd name="connsiteY3314" fmla="*/ 64454 h 437753"/>
                <a:gd name="connsiteX3315" fmla="*/ 574036 w 1196154"/>
                <a:gd name="connsiteY3315" fmla="*/ 60176 h 437753"/>
                <a:gd name="connsiteX3316" fmla="*/ 572709 w 1196154"/>
                <a:gd name="connsiteY3316" fmla="*/ 59586 h 437753"/>
                <a:gd name="connsiteX3317" fmla="*/ 571234 w 1196154"/>
                <a:gd name="connsiteY3317" fmla="*/ 59291 h 437753"/>
                <a:gd name="connsiteX3318" fmla="*/ 574183 w 1196154"/>
                <a:gd name="connsiteY3318" fmla="*/ 58849 h 437753"/>
                <a:gd name="connsiteX3319" fmla="*/ 577281 w 1196154"/>
                <a:gd name="connsiteY3319" fmla="*/ 58849 h 437753"/>
                <a:gd name="connsiteX3320" fmla="*/ 581558 w 1196154"/>
                <a:gd name="connsiteY3320" fmla="*/ 59144 h 437753"/>
                <a:gd name="connsiteX3321" fmla="*/ 582738 w 1196154"/>
                <a:gd name="connsiteY3321" fmla="*/ 58112 h 437753"/>
                <a:gd name="connsiteX3322" fmla="*/ 583181 w 1196154"/>
                <a:gd name="connsiteY3322" fmla="*/ 56489 h 437753"/>
                <a:gd name="connsiteX3323" fmla="*/ 584656 w 1196154"/>
                <a:gd name="connsiteY3323" fmla="*/ 57817 h 437753"/>
                <a:gd name="connsiteX3324" fmla="*/ 586278 w 1196154"/>
                <a:gd name="connsiteY3324" fmla="*/ 58849 h 437753"/>
                <a:gd name="connsiteX3325" fmla="*/ 588490 w 1196154"/>
                <a:gd name="connsiteY3325" fmla="*/ 58849 h 437753"/>
                <a:gd name="connsiteX3326" fmla="*/ 590113 w 1196154"/>
                <a:gd name="connsiteY3326" fmla="*/ 57522 h 437753"/>
                <a:gd name="connsiteX3327" fmla="*/ 589670 w 1196154"/>
                <a:gd name="connsiteY3327" fmla="*/ 56342 h 437753"/>
                <a:gd name="connsiteX3328" fmla="*/ 588933 w 1196154"/>
                <a:gd name="connsiteY3328" fmla="*/ 55457 h 437753"/>
                <a:gd name="connsiteX3329" fmla="*/ 588933 w 1196154"/>
                <a:gd name="connsiteY3329" fmla="*/ 54719 h 437753"/>
                <a:gd name="connsiteX3330" fmla="*/ 586573 w 1196154"/>
                <a:gd name="connsiteY3330" fmla="*/ 52654 h 437753"/>
                <a:gd name="connsiteX3331" fmla="*/ 584656 w 1196154"/>
                <a:gd name="connsiteY3331" fmla="*/ 51327 h 437753"/>
                <a:gd name="connsiteX3332" fmla="*/ 584656 w 1196154"/>
                <a:gd name="connsiteY3332" fmla="*/ 49852 h 437753"/>
                <a:gd name="connsiteX3333" fmla="*/ 582000 w 1196154"/>
                <a:gd name="connsiteY3333" fmla="*/ 47640 h 437753"/>
                <a:gd name="connsiteX3334" fmla="*/ 582885 w 1196154"/>
                <a:gd name="connsiteY3334" fmla="*/ 46165 h 437753"/>
                <a:gd name="connsiteX3335" fmla="*/ 584656 w 1196154"/>
                <a:gd name="connsiteY3335" fmla="*/ 45427 h 437753"/>
                <a:gd name="connsiteX3336" fmla="*/ 584803 w 1196154"/>
                <a:gd name="connsiteY3336" fmla="*/ 45427 h 437753"/>
                <a:gd name="connsiteX3337" fmla="*/ 583771 w 1196154"/>
                <a:gd name="connsiteY3337" fmla="*/ 45132 h 437753"/>
                <a:gd name="connsiteX3338" fmla="*/ 581558 w 1196154"/>
                <a:gd name="connsiteY3338" fmla="*/ 44542 h 437753"/>
                <a:gd name="connsiteX3339" fmla="*/ 576986 w 1196154"/>
                <a:gd name="connsiteY3339" fmla="*/ 41740 h 437753"/>
                <a:gd name="connsiteX3340" fmla="*/ 572414 w 1196154"/>
                <a:gd name="connsiteY3340" fmla="*/ 40708 h 437753"/>
                <a:gd name="connsiteX3341" fmla="*/ 565629 w 1196154"/>
                <a:gd name="connsiteY3341" fmla="*/ 40708 h 437753"/>
                <a:gd name="connsiteX3342" fmla="*/ 561794 w 1196154"/>
                <a:gd name="connsiteY3342" fmla="*/ 40265 h 437753"/>
                <a:gd name="connsiteX3343" fmla="*/ 560319 w 1196154"/>
                <a:gd name="connsiteY3343" fmla="*/ 40708 h 437753"/>
                <a:gd name="connsiteX3344" fmla="*/ 558992 w 1196154"/>
                <a:gd name="connsiteY3344" fmla="*/ 40708 h 437753"/>
                <a:gd name="connsiteX3345" fmla="*/ 558107 w 1196154"/>
                <a:gd name="connsiteY3345" fmla="*/ 40118 h 437753"/>
                <a:gd name="connsiteX3346" fmla="*/ 557074 w 1196154"/>
                <a:gd name="connsiteY3346" fmla="*/ 39823 h 437753"/>
                <a:gd name="connsiteX3347" fmla="*/ 554420 w 1196154"/>
                <a:gd name="connsiteY3347" fmla="*/ 41445 h 437753"/>
                <a:gd name="connsiteX3348" fmla="*/ 553240 w 1196154"/>
                <a:gd name="connsiteY3348" fmla="*/ 41003 h 437753"/>
                <a:gd name="connsiteX3349" fmla="*/ 552060 w 1196154"/>
                <a:gd name="connsiteY3349" fmla="*/ 40265 h 437753"/>
                <a:gd name="connsiteX3350" fmla="*/ 549847 w 1196154"/>
                <a:gd name="connsiteY3350" fmla="*/ 39970 h 437753"/>
                <a:gd name="connsiteX3351" fmla="*/ 547193 w 1196154"/>
                <a:gd name="connsiteY3351" fmla="*/ 39970 h 437753"/>
                <a:gd name="connsiteX3352" fmla="*/ 544243 w 1196154"/>
                <a:gd name="connsiteY3352" fmla="*/ 41887 h 437753"/>
                <a:gd name="connsiteX3353" fmla="*/ 540998 w 1196154"/>
                <a:gd name="connsiteY3353" fmla="*/ 40412 h 437753"/>
                <a:gd name="connsiteX3354" fmla="*/ 540113 w 1196154"/>
                <a:gd name="connsiteY3354" fmla="*/ 40412 h 437753"/>
                <a:gd name="connsiteX3355" fmla="*/ 539523 w 1196154"/>
                <a:gd name="connsiteY3355" fmla="*/ 40855 h 437753"/>
                <a:gd name="connsiteX3356" fmla="*/ 538048 w 1196154"/>
                <a:gd name="connsiteY3356" fmla="*/ 42920 h 437753"/>
                <a:gd name="connsiteX3357" fmla="*/ 535394 w 1196154"/>
                <a:gd name="connsiteY3357" fmla="*/ 44542 h 437753"/>
                <a:gd name="connsiteX3358" fmla="*/ 534066 w 1196154"/>
                <a:gd name="connsiteY3358" fmla="*/ 47492 h 437753"/>
                <a:gd name="connsiteX3359" fmla="*/ 533181 w 1196154"/>
                <a:gd name="connsiteY3359" fmla="*/ 50294 h 437753"/>
                <a:gd name="connsiteX3360" fmla="*/ 532444 w 1196154"/>
                <a:gd name="connsiteY3360" fmla="*/ 51179 h 437753"/>
                <a:gd name="connsiteX3361" fmla="*/ 532444 w 1196154"/>
                <a:gd name="connsiteY3361" fmla="*/ 56489 h 437753"/>
                <a:gd name="connsiteX3362" fmla="*/ 531853 w 1196154"/>
                <a:gd name="connsiteY3362" fmla="*/ 59144 h 437753"/>
                <a:gd name="connsiteX3363" fmla="*/ 532591 w 1196154"/>
                <a:gd name="connsiteY3363" fmla="*/ 62536 h 437753"/>
                <a:gd name="connsiteX3364" fmla="*/ 532591 w 1196154"/>
                <a:gd name="connsiteY3364" fmla="*/ 64011 h 437753"/>
                <a:gd name="connsiteX3365" fmla="*/ 531263 w 1196154"/>
                <a:gd name="connsiteY3365" fmla="*/ 66223 h 437753"/>
                <a:gd name="connsiteX3366" fmla="*/ 531263 w 1196154"/>
                <a:gd name="connsiteY3366" fmla="*/ 66666 h 437753"/>
                <a:gd name="connsiteX3367" fmla="*/ 530526 w 1196154"/>
                <a:gd name="connsiteY3367" fmla="*/ 70206 h 437753"/>
                <a:gd name="connsiteX3368" fmla="*/ 530821 w 1196154"/>
                <a:gd name="connsiteY3368" fmla="*/ 71091 h 437753"/>
                <a:gd name="connsiteX3369" fmla="*/ 530821 w 1196154"/>
                <a:gd name="connsiteY3369" fmla="*/ 72271 h 437753"/>
                <a:gd name="connsiteX3370" fmla="*/ 529641 w 1196154"/>
                <a:gd name="connsiteY3370" fmla="*/ 74778 h 437753"/>
                <a:gd name="connsiteX3371" fmla="*/ 527871 w 1196154"/>
                <a:gd name="connsiteY3371" fmla="*/ 75515 h 437753"/>
                <a:gd name="connsiteX3372" fmla="*/ 525954 w 1196154"/>
                <a:gd name="connsiteY3372" fmla="*/ 75958 h 437753"/>
                <a:gd name="connsiteX3373" fmla="*/ 524332 w 1196154"/>
                <a:gd name="connsiteY3373" fmla="*/ 75073 h 437753"/>
                <a:gd name="connsiteX3374" fmla="*/ 522857 w 1196154"/>
                <a:gd name="connsiteY3374" fmla="*/ 76400 h 437753"/>
                <a:gd name="connsiteX3375" fmla="*/ 520939 w 1196154"/>
                <a:gd name="connsiteY3375" fmla="*/ 78465 h 437753"/>
                <a:gd name="connsiteX3376" fmla="*/ 520054 w 1196154"/>
                <a:gd name="connsiteY3376" fmla="*/ 79793 h 437753"/>
                <a:gd name="connsiteX3377" fmla="*/ 520054 w 1196154"/>
                <a:gd name="connsiteY3377" fmla="*/ 82890 h 437753"/>
                <a:gd name="connsiteX3378" fmla="*/ 519759 w 1196154"/>
                <a:gd name="connsiteY3378" fmla="*/ 83775 h 437753"/>
                <a:gd name="connsiteX3379" fmla="*/ 519759 w 1196154"/>
                <a:gd name="connsiteY3379" fmla="*/ 85102 h 437753"/>
                <a:gd name="connsiteX3380" fmla="*/ 521087 w 1196154"/>
                <a:gd name="connsiteY3380" fmla="*/ 85692 h 437753"/>
                <a:gd name="connsiteX3381" fmla="*/ 522414 w 1196154"/>
                <a:gd name="connsiteY3381" fmla="*/ 86872 h 437753"/>
                <a:gd name="connsiteX3382" fmla="*/ 522414 w 1196154"/>
                <a:gd name="connsiteY3382" fmla="*/ 88052 h 437753"/>
                <a:gd name="connsiteX3383" fmla="*/ 521677 w 1196154"/>
                <a:gd name="connsiteY3383" fmla="*/ 88790 h 437753"/>
                <a:gd name="connsiteX3384" fmla="*/ 520054 w 1196154"/>
                <a:gd name="connsiteY3384" fmla="*/ 89970 h 437753"/>
                <a:gd name="connsiteX3385" fmla="*/ 516957 w 1196154"/>
                <a:gd name="connsiteY3385" fmla="*/ 92477 h 437753"/>
                <a:gd name="connsiteX3386" fmla="*/ 513417 w 1196154"/>
                <a:gd name="connsiteY3386" fmla="*/ 94542 h 437753"/>
                <a:gd name="connsiteX3387" fmla="*/ 512090 w 1196154"/>
                <a:gd name="connsiteY3387" fmla="*/ 94984 h 437753"/>
                <a:gd name="connsiteX3388" fmla="*/ 511647 w 1196154"/>
                <a:gd name="connsiteY3388" fmla="*/ 96017 h 437753"/>
                <a:gd name="connsiteX3389" fmla="*/ 511352 w 1196154"/>
                <a:gd name="connsiteY3389" fmla="*/ 97344 h 437753"/>
                <a:gd name="connsiteX3390" fmla="*/ 512090 w 1196154"/>
                <a:gd name="connsiteY3390" fmla="*/ 100294 h 437753"/>
                <a:gd name="connsiteX3391" fmla="*/ 512827 w 1196154"/>
                <a:gd name="connsiteY3391" fmla="*/ 101179 h 437753"/>
                <a:gd name="connsiteX3392" fmla="*/ 513270 w 1196154"/>
                <a:gd name="connsiteY3392" fmla="*/ 102211 h 437753"/>
                <a:gd name="connsiteX3393" fmla="*/ 512827 w 1196154"/>
                <a:gd name="connsiteY3393" fmla="*/ 103391 h 437753"/>
                <a:gd name="connsiteX3394" fmla="*/ 512532 w 1196154"/>
                <a:gd name="connsiteY3394" fmla="*/ 104424 h 437753"/>
                <a:gd name="connsiteX3395" fmla="*/ 511205 w 1196154"/>
                <a:gd name="connsiteY3395" fmla="*/ 105014 h 437753"/>
                <a:gd name="connsiteX3396" fmla="*/ 510025 w 1196154"/>
                <a:gd name="connsiteY3396" fmla="*/ 105456 h 437753"/>
                <a:gd name="connsiteX3397" fmla="*/ 509583 w 1196154"/>
                <a:gd name="connsiteY3397" fmla="*/ 106341 h 437753"/>
                <a:gd name="connsiteX3398" fmla="*/ 508992 w 1196154"/>
                <a:gd name="connsiteY3398" fmla="*/ 109734 h 437753"/>
                <a:gd name="connsiteX3399" fmla="*/ 508255 w 1196154"/>
                <a:gd name="connsiteY3399" fmla="*/ 111503 h 437753"/>
                <a:gd name="connsiteX3400" fmla="*/ 506633 w 1196154"/>
                <a:gd name="connsiteY3400" fmla="*/ 114158 h 437753"/>
                <a:gd name="connsiteX3401" fmla="*/ 506042 w 1196154"/>
                <a:gd name="connsiteY3401" fmla="*/ 115338 h 437753"/>
                <a:gd name="connsiteX3402" fmla="*/ 505158 w 1196154"/>
                <a:gd name="connsiteY3402" fmla="*/ 115781 h 437753"/>
                <a:gd name="connsiteX3403" fmla="*/ 501913 w 1196154"/>
                <a:gd name="connsiteY3403" fmla="*/ 114601 h 437753"/>
                <a:gd name="connsiteX3404" fmla="*/ 498963 w 1196154"/>
                <a:gd name="connsiteY3404" fmla="*/ 115338 h 437753"/>
                <a:gd name="connsiteX3405" fmla="*/ 495128 w 1196154"/>
                <a:gd name="connsiteY3405" fmla="*/ 115781 h 437753"/>
                <a:gd name="connsiteX3406" fmla="*/ 491883 w 1196154"/>
                <a:gd name="connsiteY3406" fmla="*/ 115781 h 437753"/>
                <a:gd name="connsiteX3407" fmla="*/ 489376 w 1196154"/>
                <a:gd name="connsiteY3407" fmla="*/ 116223 h 437753"/>
                <a:gd name="connsiteX3408" fmla="*/ 487606 w 1196154"/>
                <a:gd name="connsiteY3408" fmla="*/ 117698 h 437753"/>
                <a:gd name="connsiteX3409" fmla="*/ 485689 w 1196154"/>
                <a:gd name="connsiteY3409" fmla="*/ 119468 h 437753"/>
                <a:gd name="connsiteX3410" fmla="*/ 483624 w 1196154"/>
                <a:gd name="connsiteY3410" fmla="*/ 120795 h 437753"/>
                <a:gd name="connsiteX3411" fmla="*/ 482001 w 1196154"/>
                <a:gd name="connsiteY3411" fmla="*/ 121385 h 437753"/>
                <a:gd name="connsiteX3412" fmla="*/ 479199 w 1196154"/>
                <a:gd name="connsiteY3412" fmla="*/ 119468 h 437753"/>
                <a:gd name="connsiteX3413" fmla="*/ 477724 w 1196154"/>
                <a:gd name="connsiteY3413" fmla="*/ 119468 h 437753"/>
                <a:gd name="connsiteX3414" fmla="*/ 475069 w 1196154"/>
                <a:gd name="connsiteY3414" fmla="*/ 119025 h 437753"/>
                <a:gd name="connsiteX3415" fmla="*/ 469022 w 1196154"/>
                <a:gd name="connsiteY3415" fmla="*/ 116960 h 437753"/>
                <a:gd name="connsiteX3416" fmla="*/ 467547 w 1196154"/>
                <a:gd name="connsiteY3416" fmla="*/ 116371 h 437753"/>
                <a:gd name="connsiteX3417" fmla="*/ 465925 w 1196154"/>
                <a:gd name="connsiteY3417" fmla="*/ 116371 h 437753"/>
                <a:gd name="connsiteX3418" fmla="*/ 465482 w 1196154"/>
                <a:gd name="connsiteY3418" fmla="*/ 115781 h 437753"/>
                <a:gd name="connsiteX3419" fmla="*/ 465778 w 1196154"/>
                <a:gd name="connsiteY3419" fmla="*/ 114748 h 437753"/>
                <a:gd name="connsiteX3420" fmla="*/ 465482 w 1196154"/>
                <a:gd name="connsiteY3420" fmla="*/ 113421 h 437753"/>
                <a:gd name="connsiteX3421" fmla="*/ 464303 w 1196154"/>
                <a:gd name="connsiteY3421" fmla="*/ 112978 h 437753"/>
                <a:gd name="connsiteX3422" fmla="*/ 452061 w 1196154"/>
                <a:gd name="connsiteY3422" fmla="*/ 112978 h 437753"/>
                <a:gd name="connsiteX3423" fmla="*/ 448521 w 1196154"/>
                <a:gd name="connsiteY3423" fmla="*/ 114306 h 437753"/>
                <a:gd name="connsiteX3424" fmla="*/ 446161 w 1196154"/>
                <a:gd name="connsiteY3424" fmla="*/ 115191 h 437753"/>
                <a:gd name="connsiteX3425" fmla="*/ 444391 w 1196154"/>
                <a:gd name="connsiteY3425" fmla="*/ 116223 h 437753"/>
                <a:gd name="connsiteX3426" fmla="*/ 443949 w 1196154"/>
                <a:gd name="connsiteY3426" fmla="*/ 118878 h 437753"/>
                <a:gd name="connsiteX3427" fmla="*/ 442916 w 1196154"/>
                <a:gd name="connsiteY3427" fmla="*/ 121385 h 437753"/>
                <a:gd name="connsiteX3428" fmla="*/ 441589 w 1196154"/>
                <a:gd name="connsiteY3428" fmla="*/ 124040 h 437753"/>
                <a:gd name="connsiteX3429" fmla="*/ 437459 w 1196154"/>
                <a:gd name="connsiteY3429" fmla="*/ 124777 h 437753"/>
                <a:gd name="connsiteX3430" fmla="*/ 434509 w 1196154"/>
                <a:gd name="connsiteY3430" fmla="*/ 127432 h 437753"/>
                <a:gd name="connsiteX3431" fmla="*/ 433477 w 1196154"/>
                <a:gd name="connsiteY3431" fmla="*/ 127727 h 437753"/>
                <a:gd name="connsiteX3432" fmla="*/ 431412 w 1196154"/>
                <a:gd name="connsiteY3432" fmla="*/ 127285 h 437753"/>
                <a:gd name="connsiteX3433" fmla="*/ 429200 w 1196154"/>
                <a:gd name="connsiteY3433" fmla="*/ 127285 h 437753"/>
                <a:gd name="connsiteX3434" fmla="*/ 427577 w 1196154"/>
                <a:gd name="connsiteY3434" fmla="*/ 127727 h 437753"/>
                <a:gd name="connsiteX3435" fmla="*/ 425955 w 1196154"/>
                <a:gd name="connsiteY3435" fmla="*/ 127727 h 437753"/>
                <a:gd name="connsiteX3436" fmla="*/ 420793 w 1196154"/>
                <a:gd name="connsiteY3436" fmla="*/ 126400 h 437753"/>
                <a:gd name="connsiteX3437" fmla="*/ 415926 w 1196154"/>
                <a:gd name="connsiteY3437" fmla="*/ 126400 h 437753"/>
                <a:gd name="connsiteX3438" fmla="*/ 413123 w 1196154"/>
                <a:gd name="connsiteY3438" fmla="*/ 126842 h 437753"/>
                <a:gd name="connsiteX3439" fmla="*/ 411648 w 1196154"/>
                <a:gd name="connsiteY3439" fmla="*/ 127137 h 437753"/>
                <a:gd name="connsiteX3440" fmla="*/ 403241 w 1196154"/>
                <a:gd name="connsiteY3440" fmla="*/ 130677 h 437753"/>
                <a:gd name="connsiteX3441" fmla="*/ 400439 w 1196154"/>
                <a:gd name="connsiteY3441" fmla="*/ 131120 h 437753"/>
                <a:gd name="connsiteX3442" fmla="*/ 399259 w 1196154"/>
                <a:gd name="connsiteY3442" fmla="*/ 130530 h 437753"/>
                <a:gd name="connsiteX3443" fmla="*/ 397636 w 1196154"/>
                <a:gd name="connsiteY3443" fmla="*/ 129055 h 437753"/>
                <a:gd name="connsiteX3444" fmla="*/ 395424 w 1196154"/>
                <a:gd name="connsiteY3444" fmla="*/ 127580 h 437753"/>
                <a:gd name="connsiteX3445" fmla="*/ 390115 w 1196154"/>
                <a:gd name="connsiteY3445" fmla="*/ 122565 h 437753"/>
                <a:gd name="connsiteX3446" fmla="*/ 388197 w 1196154"/>
                <a:gd name="connsiteY3446" fmla="*/ 121385 h 437753"/>
                <a:gd name="connsiteX3447" fmla="*/ 386870 w 1196154"/>
                <a:gd name="connsiteY3447" fmla="*/ 120205 h 437753"/>
                <a:gd name="connsiteX3448" fmla="*/ 385690 w 1196154"/>
                <a:gd name="connsiteY3448" fmla="*/ 118731 h 437753"/>
                <a:gd name="connsiteX3449" fmla="*/ 383920 w 1196154"/>
                <a:gd name="connsiteY3449" fmla="*/ 117108 h 437753"/>
                <a:gd name="connsiteX3450" fmla="*/ 382298 w 1196154"/>
                <a:gd name="connsiteY3450" fmla="*/ 116076 h 437753"/>
                <a:gd name="connsiteX3451" fmla="*/ 380085 w 1196154"/>
                <a:gd name="connsiteY3451" fmla="*/ 113863 h 437753"/>
                <a:gd name="connsiteX3452" fmla="*/ 378020 w 1196154"/>
                <a:gd name="connsiteY3452" fmla="*/ 111503 h 437753"/>
                <a:gd name="connsiteX3453" fmla="*/ 377578 w 1196154"/>
                <a:gd name="connsiteY3453" fmla="*/ 107374 h 437753"/>
                <a:gd name="connsiteX3454" fmla="*/ 375808 w 1196154"/>
                <a:gd name="connsiteY3454" fmla="*/ 106636 h 437753"/>
                <a:gd name="connsiteX3455" fmla="*/ 375218 w 1196154"/>
                <a:gd name="connsiteY3455" fmla="*/ 105604 h 437753"/>
                <a:gd name="connsiteX3456" fmla="*/ 374923 w 1196154"/>
                <a:gd name="connsiteY3456" fmla="*/ 104424 h 437753"/>
                <a:gd name="connsiteX3457" fmla="*/ 377283 w 1196154"/>
                <a:gd name="connsiteY3457" fmla="*/ 101031 h 437753"/>
                <a:gd name="connsiteX3458" fmla="*/ 370793 w 1196154"/>
                <a:gd name="connsiteY3458" fmla="*/ 103686 h 437753"/>
                <a:gd name="connsiteX3459" fmla="*/ 369171 w 1196154"/>
                <a:gd name="connsiteY3459" fmla="*/ 106341 h 437753"/>
                <a:gd name="connsiteX3460" fmla="*/ 367991 w 1196154"/>
                <a:gd name="connsiteY3460" fmla="*/ 109291 h 437753"/>
                <a:gd name="connsiteX3461" fmla="*/ 365189 w 1196154"/>
                <a:gd name="connsiteY3461" fmla="*/ 111798 h 437753"/>
                <a:gd name="connsiteX3462" fmla="*/ 362829 w 1196154"/>
                <a:gd name="connsiteY3462" fmla="*/ 114748 h 437753"/>
                <a:gd name="connsiteX3463" fmla="*/ 362238 w 1196154"/>
                <a:gd name="connsiteY3463" fmla="*/ 116223 h 437753"/>
                <a:gd name="connsiteX3464" fmla="*/ 361059 w 1196154"/>
                <a:gd name="connsiteY3464" fmla="*/ 121385 h 437753"/>
                <a:gd name="connsiteX3465" fmla="*/ 362534 w 1196154"/>
                <a:gd name="connsiteY3465" fmla="*/ 121385 h 437753"/>
                <a:gd name="connsiteX3466" fmla="*/ 363271 w 1196154"/>
                <a:gd name="connsiteY3466" fmla="*/ 120943 h 437753"/>
                <a:gd name="connsiteX3467" fmla="*/ 364156 w 1196154"/>
                <a:gd name="connsiteY3467" fmla="*/ 120943 h 437753"/>
                <a:gd name="connsiteX3468" fmla="*/ 362976 w 1196154"/>
                <a:gd name="connsiteY3468" fmla="*/ 121828 h 437753"/>
                <a:gd name="connsiteX3469" fmla="*/ 361501 w 1196154"/>
                <a:gd name="connsiteY3469" fmla="*/ 122270 h 437753"/>
                <a:gd name="connsiteX3470" fmla="*/ 359584 w 1196154"/>
                <a:gd name="connsiteY3470" fmla="*/ 124040 h 437753"/>
                <a:gd name="connsiteX3471" fmla="*/ 358551 w 1196154"/>
                <a:gd name="connsiteY3471" fmla="*/ 129792 h 437753"/>
                <a:gd name="connsiteX3472" fmla="*/ 358256 w 1196154"/>
                <a:gd name="connsiteY3472" fmla="*/ 132890 h 437753"/>
                <a:gd name="connsiteX3473" fmla="*/ 358699 w 1196154"/>
                <a:gd name="connsiteY3473" fmla="*/ 139674 h 437753"/>
                <a:gd name="connsiteX3474" fmla="*/ 359289 w 1196154"/>
                <a:gd name="connsiteY3474" fmla="*/ 144246 h 437753"/>
                <a:gd name="connsiteX3475" fmla="*/ 362681 w 1196154"/>
                <a:gd name="connsiteY3475" fmla="*/ 146901 h 437753"/>
                <a:gd name="connsiteX3476" fmla="*/ 364598 w 1196154"/>
                <a:gd name="connsiteY3476" fmla="*/ 149114 h 437753"/>
                <a:gd name="connsiteX3477" fmla="*/ 365483 w 1196154"/>
                <a:gd name="connsiteY3477" fmla="*/ 150441 h 437753"/>
                <a:gd name="connsiteX3478" fmla="*/ 366516 w 1196154"/>
                <a:gd name="connsiteY3478" fmla="*/ 151621 h 437753"/>
                <a:gd name="connsiteX3479" fmla="*/ 367253 w 1196154"/>
                <a:gd name="connsiteY3479" fmla="*/ 152063 h 437753"/>
                <a:gd name="connsiteX3480" fmla="*/ 367548 w 1196154"/>
                <a:gd name="connsiteY3480" fmla="*/ 152653 h 437753"/>
                <a:gd name="connsiteX3481" fmla="*/ 365926 w 1196154"/>
                <a:gd name="connsiteY3481" fmla="*/ 153686 h 437753"/>
                <a:gd name="connsiteX3482" fmla="*/ 365189 w 1196154"/>
                <a:gd name="connsiteY3482" fmla="*/ 157078 h 437753"/>
                <a:gd name="connsiteX3483" fmla="*/ 364746 w 1196154"/>
                <a:gd name="connsiteY3483" fmla="*/ 158258 h 437753"/>
                <a:gd name="connsiteX3484" fmla="*/ 364008 w 1196154"/>
                <a:gd name="connsiteY3484" fmla="*/ 160323 h 437753"/>
                <a:gd name="connsiteX3485" fmla="*/ 364008 w 1196154"/>
                <a:gd name="connsiteY3485" fmla="*/ 163568 h 437753"/>
                <a:gd name="connsiteX3486" fmla="*/ 364304 w 1196154"/>
                <a:gd name="connsiteY3486" fmla="*/ 165043 h 437753"/>
                <a:gd name="connsiteX3487" fmla="*/ 365041 w 1196154"/>
                <a:gd name="connsiteY3487" fmla="*/ 166370 h 437753"/>
                <a:gd name="connsiteX3488" fmla="*/ 367548 w 1196154"/>
                <a:gd name="connsiteY3488" fmla="*/ 168582 h 437753"/>
                <a:gd name="connsiteX3489" fmla="*/ 370646 w 1196154"/>
                <a:gd name="connsiteY3489" fmla="*/ 170205 h 437753"/>
                <a:gd name="connsiteX3490" fmla="*/ 370646 w 1196154"/>
                <a:gd name="connsiteY3490" fmla="*/ 170942 h 437753"/>
                <a:gd name="connsiteX3491" fmla="*/ 369023 w 1196154"/>
                <a:gd name="connsiteY3491" fmla="*/ 171237 h 437753"/>
                <a:gd name="connsiteX3492" fmla="*/ 367991 w 1196154"/>
                <a:gd name="connsiteY3492" fmla="*/ 172565 h 437753"/>
                <a:gd name="connsiteX3493" fmla="*/ 367696 w 1196154"/>
                <a:gd name="connsiteY3493" fmla="*/ 174482 h 437753"/>
                <a:gd name="connsiteX3494" fmla="*/ 368433 w 1196154"/>
                <a:gd name="connsiteY3494" fmla="*/ 175515 h 437753"/>
                <a:gd name="connsiteX3495" fmla="*/ 369613 w 1196154"/>
                <a:gd name="connsiteY3495" fmla="*/ 176252 h 437753"/>
                <a:gd name="connsiteX3496" fmla="*/ 372710 w 1196154"/>
                <a:gd name="connsiteY3496" fmla="*/ 176252 h 437753"/>
                <a:gd name="connsiteX3497" fmla="*/ 378610 w 1196154"/>
                <a:gd name="connsiteY3497" fmla="*/ 178022 h 437753"/>
                <a:gd name="connsiteX3498" fmla="*/ 381413 w 1196154"/>
                <a:gd name="connsiteY3498" fmla="*/ 179792 h 437753"/>
                <a:gd name="connsiteX3499" fmla="*/ 383625 w 1196154"/>
                <a:gd name="connsiteY3499" fmla="*/ 182152 h 437753"/>
                <a:gd name="connsiteX3500" fmla="*/ 385247 w 1196154"/>
                <a:gd name="connsiteY3500" fmla="*/ 184216 h 437753"/>
                <a:gd name="connsiteX3501" fmla="*/ 386427 w 1196154"/>
                <a:gd name="connsiteY3501" fmla="*/ 186576 h 437753"/>
                <a:gd name="connsiteX3502" fmla="*/ 387312 w 1196154"/>
                <a:gd name="connsiteY3502" fmla="*/ 189821 h 437753"/>
                <a:gd name="connsiteX3503" fmla="*/ 387755 w 1196154"/>
                <a:gd name="connsiteY3503" fmla="*/ 193066 h 437753"/>
                <a:gd name="connsiteX3504" fmla="*/ 387459 w 1196154"/>
                <a:gd name="connsiteY3504" fmla="*/ 196163 h 437753"/>
                <a:gd name="connsiteX3505" fmla="*/ 385837 w 1196154"/>
                <a:gd name="connsiteY3505" fmla="*/ 198818 h 437753"/>
                <a:gd name="connsiteX3506" fmla="*/ 385837 w 1196154"/>
                <a:gd name="connsiteY3506" fmla="*/ 201916 h 437753"/>
                <a:gd name="connsiteX3507" fmla="*/ 388787 w 1196154"/>
                <a:gd name="connsiteY3507" fmla="*/ 204128 h 437753"/>
                <a:gd name="connsiteX3508" fmla="*/ 389377 w 1196154"/>
                <a:gd name="connsiteY3508" fmla="*/ 205603 h 437753"/>
                <a:gd name="connsiteX3509" fmla="*/ 390115 w 1196154"/>
                <a:gd name="connsiteY3509" fmla="*/ 211650 h 437753"/>
                <a:gd name="connsiteX3510" fmla="*/ 392769 w 1196154"/>
                <a:gd name="connsiteY3510" fmla="*/ 223449 h 437753"/>
                <a:gd name="connsiteX3511" fmla="*/ 392769 w 1196154"/>
                <a:gd name="connsiteY3511" fmla="*/ 229644 h 437753"/>
                <a:gd name="connsiteX3512" fmla="*/ 393654 w 1196154"/>
                <a:gd name="connsiteY3512" fmla="*/ 230676 h 437753"/>
                <a:gd name="connsiteX3513" fmla="*/ 394834 w 1196154"/>
                <a:gd name="connsiteY3513" fmla="*/ 231119 h 437753"/>
                <a:gd name="connsiteX3514" fmla="*/ 396162 w 1196154"/>
                <a:gd name="connsiteY3514" fmla="*/ 230086 h 437753"/>
                <a:gd name="connsiteX3515" fmla="*/ 396899 w 1196154"/>
                <a:gd name="connsiteY3515" fmla="*/ 229791 h 437753"/>
                <a:gd name="connsiteX3516" fmla="*/ 402061 w 1196154"/>
                <a:gd name="connsiteY3516" fmla="*/ 228759 h 437753"/>
                <a:gd name="connsiteX3517" fmla="*/ 404568 w 1196154"/>
                <a:gd name="connsiteY3517" fmla="*/ 231709 h 437753"/>
                <a:gd name="connsiteX3518" fmla="*/ 405453 w 1196154"/>
                <a:gd name="connsiteY3518" fmla="*/ 232151 h 437753"/>
                <a:gd name="connsiteX3519" fmla="*/ 406339 w 1196154"/>
                <a:gd name="connsiteY3519" fmla="*/ 231266 h 437753"/>
                <a:gd name="connsiteX3520" fmla="*/ 408256 w 1196154"/>
                <a:gd name="connsiteY3520" fmla="*/ 229939 h 437753"/>
                <a:gd name="connsiteX3521" fmla="*/ 410616 w 1196154"/>
                <a:gd name="connsiteY3521" fmla="*/ 229201 h 437753"/>
                <a:gd name="connsiteX3522" fmla="*/ 409436 w 1196154"/>
                <a:gd name="connsiteY3522" fmla="*/ 230234 h 437753"/>
                <a:gd name="connsiteX3523" fmla="*/ 408846 w 1196154"/>
                <a:gd name="connsiteY3523" fmla="*/ 231561 h 437753"/>
                <a:gd name="connsiteX3524" fmla="*/ 409878 w 1196154"/>
                <a:gd name="connsiteY3524" fmla="*/ 232889 h 437753"/>
                <a:gd name="connsiteX3525" fmla="*/ 411501 w 1196154"/>
                <a:gd name="connsiteY3525" fmla="*/ 233479 h 437753"/>
                <a:gd name="connsiteX3526" fmla="*/ 414451 w 1196154"/>
                <a:gd name="connsiteY3526" fmla="*/ 233036 h 437753"/>
                <a:gd name="connsiteX3527" fmla="*/ 420055 w 1196154"/>
                <a:gd name="connsiteY3527" fmla="*/ 230529 h 437753"/>
                <a:gd name="connsiteX3528" fmla="*/ 422858 w 1196154"/>
                <a:gd name="connsiteY3528" fmla="*/ 229939 h 437753"/>
                <a:gd name="connsiteX3529" fmla="*/ 426250 w 1196154"/>
                <a:gd name="connsiteY3529" fmla="*/ 230971 h 437753"/>
                <a:gd name="connsiteX3530" fmla="*/ 429642 w 1196154"/>
                <a:gd name="connsiteY3530" fmla="*/ 230971 h 437753"/>
                <a:gd name="connsiteX3531" fmla="*/ 430527 w 1196154"/>
                <a:gd name="connsiteY3531" fmla="*/ 229791 h 437753"/>
                <a:gd name="connsiteX3532" fmla="*/ 431412 w 1196154"/>
                <a:gd name="connsiteY3532" fmla="*/ 228906 h 437753"/>
                <a:gd name="connsiteX3533" fmla="*/ 433182 w 1196154"/>
                <a:gd name="connsiteY3533" fmla="*/ 230234 h 437753"/>
                <a:gd name="connsiteX3534" fmla="*/ 434509 w 1196154"/>
                <a:gd name="connsiteY3534" fmla="*/ 232004 h 437753"/>
                <a:gd name="connsiteX3535" fmla="*/ 434804 w 1196154"/>
                <a:gd name="connsiteY3535" fmla="*/ 233331 h 437753"/>
                <a:gd name="connsiteX3536" fmla="*/ 435099 w 1196154"/>
                <a:gd name="connsiteY3536" fmla="*/ 239821 h 437753"/>
                <a:gd name="connsiteX3537" fmla="*/ 435099 w 1196154"/>
                <a:gd name="connsiteY3537" fmla="*/ 242770 h 437753"/>
                <a:gd name="connsiteX3538" fmla="*/ 434804 w 1196154"/>
                <a:gd name="connsiteY3538" fmla="*/ 245720 h 437753"/>
                <a:gd name="connsiteX3539" fmla="*/ 435689 w 1196154"/>
                <a:gd name="connsiteY3539" fmla="*/ 246163 h 437753"/>
                <a:gd name="connsiteX3540" fmla="*/ 437017 w 1196154"/>
                <a:gd name="connsiteY3540" fmla="*/ 246163 h 437753"/>
                <a:gd name="connsiteX3541" fmla="*/ 438196 w 1196154"/>
                <a:gd name="connsiteY3541" fmla="*/ 245573 h 437753"/>
                <a:gd name="connsiteX3542" fmla="*/ 442621 w 1196154"/>
                <a:gd name="connsiteY3542" fmla="*/ 241738 h 437753"/>
                <a:gd name="connsiteX3543" fmla="*/ 446751 w 1196154"/>
                <a:gd name="connsiteY3543" fmla="*/ 240116 h 437753"/>
                <a:gd name="connsiteX3544" fmla="*/ 450881 w 1196154"/>
                <a:gd name="connsiteY3544" fmla="*/ 241443 h 437753"/>
                <a:gd name="connsiteX3545" fmla="*/ 455011 w 1196154"/>
                <a:gd name="connsiteY3545" fmla="*/ 242181 h 437753"/>
                <a:gd name="connsiteX3546" fmla="*/ 459140 w 1196154"/>
                <a:gd name="connsiteY3546" fmla="*/ 240116 h 437753"/>
                <a:gd name="connsiteX3547" fmla="*/ 464745 w 1196154"/>
                <a:gd name="connsiteY3547" fmla="*/ 236576 h 437753"/>
                <a:gd name="connsiteX3548" fmla="*/ 466367 w 1196154"/>
                <a:gd name="connsiteY3548" fmla="*/ 229939 h 437753"/>
                <a:gd name="connsiteX3549" fmla="*/ 474480 w 1196154"/>
                <a:gd name="connsiteY3549" fmla="*/ 238051 h 437753"/>
                <a:gd name="connsiteX3550" fmla="*/ 475069 w 1196154"/>
                <a:gd name="connsiteY3550" fmla="*/ 237461 h 437753"/>
                <a:gd name="connsiteX3551" fmla="*/ 476102 w 1196154"/>
                <a:gd name="connsiteY3551" fmla="*/ 237461 h 437753"/>
                <a:gd name="connsiteX3552" fmla="*/ 479199 w 1196154"/>
                <a:gd name="connsiteY3552" fmla="*/ 236428 h 437753"/>
                <a:gd name="connsiteX3553" fmla="*/ 480232 w 1196154"/>
                <a:gd name="connsiteY3553" fmla="*/ 236428 h 437753"/>
                <a:gd name="connsiteX3554" fmla="*/ 481412 w 1196154"/>
                <a:gd name="connsiteY3554" fmla="*/ 236724 h 437753"/>
                <a:gd name="connsiteX3555" fmla="*/ 482001 w 1196154"/>
                <a:gd name="connsiteY3555" fmla="*/ 238051 h 437753"/>
                <a:gd name="connsiteX3556" fmla="*/ 482001 w 1196154"/>
                <a:gd name="connsiteY3556" fmla="*/ 242623 h 437753"/>
                <a:gd name="connsiteX3557" fmla="*/ 483919 w 1196154"/>
                <a:gd name="connsiteY3557" fmla="*/ 243508 h 437753"/>
                <a:gd name="connsiteX3558" fmla="*/ 486279 w 1196154"/>
                <a:gd name="connsiteY3558" fmla="*/ 243508 h 437753"/>
                <a:gd name="connsiteX3559" fmla="*/ 490556 w 1196154"/>
                <a:gd name="connsiteY3559" fmla="*/ 241886 h 437753"/>
                <a:gd name="connsiteX3560" fmla="*/ 493801 w 1196154"/>
                <a:gd name="connsiteY3560" fmla="*/ 238936 h 437753"/>
                <a:gd name="connsiteX3561" fmla="*/ 494538 w 1196154"/>
                <a:gd name="connsiteY3561" fmla="*/ 238936 h 437753"/>
                <a:gd name="connsiteX3562" fmla="*/ 494981 w 1196154"/>
                <a:gd name="connsiteY3562" fmla="*/ 240263 h 437753"/>
                <a:gd name="connsiteX3563" fmla="*/ 496308 w 1196154"/>
                <a:gd name="connsiteY3563" fmla="*/ 241001 h 437753"/>
                <a:gd name="connsiteX3564" fmla="*/ 497783 w 1196154"/>
                <a:gd name="connsiteY3564" fmla="*/ 241001 h 437753"/>
                <a:gd name="connsiteX3565" fmla="*/ 499258 w 1196154"/>
                <a:gd name="connsiteY3565" fmla="*/ 239821 h 437753"/>
                <a:gd name="connsiteX3566" fmla="*/ 500585 w 1196154"/>
                <a:gd name="connsiteY3566" fmla="*/ 237903 h 437753"/>
                <a:gd name="connsiteX3567" fmla="*/ 499406 w 1196154"/>
                <a:gd name="connsiteY3567" fmla="*/ 241296 h 437753"/>
                <a:gd name="connsiteX3568" fmla="*/ 499406 w 1196154"/>
                <a:gd name="connsiteY3568" fmla="*/ 242476 h 437753"/>
                <a:gd name="connsiteX3569" fmla="*/ 500585 w 1196154"/>
                <a:gd name="connsiteY3569" fmla="*/ 243361 h 437753"/>
                <a:gd name="connsiteX3570" fmla="*/ 501913 w 1196154"/>
                <a:gd name="connsiteY3570" fmla="*/ 244098 h 437753"/>
                <a:gd name="connsiteX3571" fmla="*/ 503240 w 1196154"/>
                <a:gd name="connsiteY3571" fmla="*/ 244393 h 437753"/>
                <a:gd name="connsiteX3572" fmla="*/ 505305 w 1196154"/>
                <a:gd name="connsiteY3572" fmla="*/ 241591 h 437753"/>
                <a:gd name="connsiteX3573" fmla="*/ 505600 w 1196154"/>
                <a:gd name="connsiteY3573" fmla="*/ 244688 h 437753"/>
                <a:gd name="connsiteX3574" fmla="*/ 507370 w 1196154"/>
                <a:gd name="connsiteY3574" fmla="*/ 250145 h 437753"/>
                <a:gd name="connsiteX3575" fmla="*/ 507812 w 1196154"/>
                <a:gd name="connsiteY3575" fmla="*/ 260764 h 437753"/>
                <a:gd name="connsiteX3576" fmla="*/ 508550 w 1196154"/>
                <a:gd name="connsiteY3576" fmla="*/ 261797 h 437753"/>
                <a:gd name="connsiteX3577" fmla="*/ 509583 w 1196154"/>
                <a:gd name="connsiteY3577" fmla="*/ 262239 h 437753"/>
                <a:gd name="connsiteX3578" fmla="*/ 524332 w 1196154"/>
                <a:gd name="connsiteY3578" fmla="*/ 255455 h 437753"/>
                <a:gd name="connsiteX3579" fmla="*/ 542620 w 1196154"/>
                <a:gd name="connsiteY3579" fmla="*/ 247343 h 437753"/>
                <a:gd name="connsiteX3580" fmla="*/ 543800 w 1196154"/>
                <a:gd name="connsiteY3580" fmla="*/ 245425 h 437753"/>
                <a:gd name="connsiteX3581" fmla="*/ 544243 w 1196154"/>
                <a:gd name="connsiteY3581" fmla="*/ 243066 h 437753"/>
                <a:gd name="connsiteX3582" fmla="*/ 545275 w 1196154"/>
                <a:gd name="connsiteY3582" fmla="*/ 240853 h 437753"/>
                <a:gd name="connsiteX3583" fmla="*/ 547635 w 1196154"/>
                <a:gd name="connsiteY3583" fmla="*/ 237903 h 437753"/>
                <a:gd name="connsiteX3584" fmla="*/ 548078 w 1196154"/>
                <a:gd name="connsiteY3584" fmla="*/ 236576 h 437753"/>
                <a:gd name="connsiteX3585" fmla="*/ 549110 w 1196154"/>
                <a:gd name="connsiteY3585" fmla="*/ 235691 h 437753"/>
                <a:gd name="connsiteX3586" fmla="*/ 550437 w 1196154"/>
                <a:gd name="connsiteY3586" fmla="*/ 235101 h 437753"/>
                <a:gd name="connsiteX3587" fmla="*/ 548225 w 1196154"/>
                <a:gd name="connsiteY3587" fmla="*/ 232446 h 437753"/>
                <a:gd name="connsiteX3588" fmla="*/ 547783 w 1196154"/>
                <a:gd name="connsiteY3588" fmla="*/ 231414 h 437753"/>
                <a:gd name="connsiteX3589" fmla="*/ 548078 w 1196154"/>
                <a:gd name="connsiteY3589" fmla="*/ 230086 h 437753"/>
                <a:gd name="connsiteX3590" fmla="*/ 549700 w 1196154"/>
                <a:gd name="connsiteY3590" fmla="*/ 231119 h 437753"/>
                <a:gd name="connsiteX3591" fmla="*/ 551322 w 1196154"/>
                <a:gd name="connsiteY3591" fmla="*/ 230676 h 437753"/>
                <a:gd name="connsiteX3592" fmla="*/ 552355 w 1196154"/>
                <a:gd name="connsiteY3592" fmla="*/ 229201 h 437753"/>
                <a:gd name="connsiteX3593" fmla="*/ 552945 w 1196154"/>
                <a:gd name="connsiteY3593" fmla="*/ 227432 h 437753"/>
                <a:gd name="connsiteX3594" fmla="*/ 553387 w 1196154"/>
                <a:gd name="connsiteY3594" fmla="*/ 224187 h 437753"/>
                <a:gd name="connsiteX3595" fmla="*/ 553387 w 1196154"/>
                <a:gd name="connsiteY3595" fmla="*/ 220794 h 437753"/>
                <a:gd name="connsiteX3596" fmla="*/ 551765 w 1196154"/>
                <a:gd name="connsiteY3596" fmla="*/ 221384 h 437753"/>
                <a:gd name="connsiteX3597" fmla="*/ 552060 w 1196154"/>
                <a:gd name="connsiteY3597" fmla="*/ 220057 h 437753"/>
                <a:gd name="connsiteX3598" fmla="*/ 552945 w 1196154"/>
                <a:gd name="connsiteY3598" fmla="*/ 219319 h 437753"/>
                <a:gd name="connsiteX3599" fmla="*/ 554272 w 1196154"/>
                <a:gd name="connsiteY3599" fmla="*/ 219319 h 437753"/>
                <a:gd name="connsiteX3600" fmla="*/ 555600 w 1196154"/>
                <a:gd name="connsiteY3600" fmla="*/ 219762 h 437753"/>
                <a:gd name="connsiteX3601" fmla="*/ 557664 w 1196154"/>
                <a:gd name="connsiteY3601" fmla="*/ 219024 h 437753"/>
                <a:gd name="connsiteX3602" fmla="*/ 558255 w 1196154"/>
                <a:gd name="connsiteY3602" fmla="*/ 216370 h 437753"/>
                <a:gd name="connsiteX3603" fmla="*/ 558697 w 1196154"/>
                <a:gd name="connsiteY3603" fmla="*/ 213420 h 437753"/>
                <a:gd name="connsiteX3604" fmla="*/ 557664 w 1196154"/>
                <a:gd name="connsiteY3604" fmla="*/ 211060 h 437753"/>
                <a:gd name="connsiteX3605" fmla="*/ 554862 w 1196154"/>
                <a:gd name="connsiteY3605" fmla="*/ 210470 h 437753"/>
                <a:gd name="connsiteX3606" fmla="*/ 553535 w 1196154"/>
                <a:gd name="connsiteY3606" fmla="*/ 209733 h 437753"/>
                <a:gd name="connsiteX3607" fmla="*/ 552060 w 1196154"/>
                <a:gd name="connsiteY3607" fmla="*/ 209290 h 437753"/>
                <a:gd name="connsiteX3608" fmla="*/ 554862 w 1196154"/>
                <a:gd name="connsiteY3608" fmla="*/ 207078 h 437753"/>
                <a:gd name="connsiteX3609" fmla="*/ 555600 w 1196154"/>
                <a:gd name="connsiteY3609" fmla="*/ 203685 h 437753"/>
                <a:gd name="connsiteX3610" fmla="*/ 555010 w 1196154"/>
                <a:gd name="connsiteY3610" fmla="*/ 202210 h 437753"/>
                <a:gd name="connsiteX3611" fmla="*/ 555010 w 1196154"/>
                <a:gd name="connsiteY3611" fmla="*/ 200146 h 437753"/>
                <a:gd name="connsiteX3612" fmla="*/ 551028 w 1196154"/>
                <a:gd name="connsiteY3612" fmla="*/ 200146 h 437753"/>
                <a:gd name="connsiteX3613" fmla="*/ 551617 w 1196154"/>
                <a:gd name="connsiteY3613" fmla="*/ 199113 h 437753"/>
                <a:gd name="connsiteX3614" fmla="*/ 552502 w 1196154"/>
                <a:gd name="connsiteY3614" fmla="*/ 198228 h 437753"/>
                <a:gd name="connsiteX3615" fmla="*/ 556337 w 1196154"/>
                <a:gd name="connsiteY3615" fmla="*/ 196163 h 437753"/>
                <a:gd name="connsiteX3616" fmla="*/ 557370 w 1196154"/>
                <a:gd name="connsiteY3616" fmla="*/ 195278 h 437753"/>
                <a:gd name="connsiteX3617" fmla="*/ 558107 w 1196154"/>
                <a:gd name="connsiteY3617" fmla="*/ 194098 h 437753"/>
                <a:gd name="connsiteX3618" fmla="*/ 558402 w 1196154"/>
                <a:gd name="connsiteY3618" fmla="*/ 192033 h 437753"/>
                <a:gd name="connsiteX3619" fmla="*/ 559877 w 1196154"/>
                <a:gd name="connsiteY3619" fmla="*/ 190854 h 437753"/>
                <a:gd name="connsiteX3620" fmla="*/ 562532 w 1196154"/>
                <a:gd name="connsiteY3620" fmla="*/ 189526 h 437753"/>
                <a:gd name="connsiteX3621" fmla="*/ 563564 w 1196154"/>
                <a:gd name="connsiteY3621" fmla="*/ 188199 h 437753"/>
                <a:gd name="connsiteX3622" fmla="*/ 564006 w 1196154"/>
                <a:gd name="connsiteY3622" fmla="*/ 186576 h 437753"/>
                <a:gd name="connsiteX3623" fmla="*/ 563712 w 1196154"/>
                <a:gd name="connsiteY3623" fmla="*/ 185102 h 43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Lst>
              <a:rect l="l" t="t" r="r" b="b"/>
              <a:pathLst>
                <a:path w="1196154" h="437753">
                  <a:moveTo>
                    <a:pt x="336280" y="53392"/>
                  </a:moveTo>
                  <a:lnTo>
                    <a:pt x="340262" y="54424"/>
                  </a:lnTo>
                  <a:lnTo>
                    <a:pt x="340262" y="55162"/>
                  </a:lnTo>
                  <a:lnTo>
                    <a:pt x="339525" y="55457"/>
                  </a:lnTo>
                  <a:lnTo>
                    <a:pt x="338787" y="55457"/>
                  </a:lnTo>
                  <a:lnTo>
                    <a:pt x="336575" y="57226"/>
                  </a:lnTo>
                  <a:lnTo>
                    <a:pt x="338640" y="58554"/>
                  </a:lnTo>
                  <a:lnTo>
                    <a:pt x="342180" y="57669"/>
                  </a:lnTo>
                  <a:lnTo>
                    <a:pt x="344245" y="53834"/>
                  </a:lnTo>
                  <a:lnTo>
                    <a:pt x="344245" y="50000"/>
                  </a:lnTo>
                  <a:lnTo>
                    <a:pt x="340705" y="45722"/>
                  </a:lnTo>
                  <a:lnTo>
                    <a:pt x="340705" y="43952"/>
                  </a:lnTo>
                  <a:lnTo>
                    <a:pt x="339378" y="44395"/>
                  </a:lnTo>
                  <a:lnTo>
                    <a:pt x="334215" y="48525"/>
                  </a:lnTo>
                  <a:lnTo>
                    <a:pt x="334215" y="50147"/>
                  </a:lnTo>
                  <a:lnTo>
                    <a:pt x="335248" y="52654"/>
                  </a:lnTo>
                  <a:lnTo>
                    <a:pt x="336428" y="53539"/>
                  </a:lnTo>
                  <a:close/>
                  <a:moveTo>
                    <a:pt x="323153" y="229791"/>
                  </a:moveTo>
                  <a:lnTo>
                    <a:pt x="323153" y="230676"/>
                  </a:lnTo>
                  <a:lnTo>
                    <a:pt x="323448" y="232741"/>
                  </a:lnTo>
                  <a:lnTo>
                    <a:pt x="324481" y="234511"/>
                  </a:lnTo>
                  <a:lnTo>
                    <a:pt x="323891" y="236724"/>
                  </a:lnTo>
                  <a:lnTo>
                    <a:pt x="325071" y="236724"/>
                  </a:lnTo>
                  <a:lnTo>
                    <a:pt x="329348" y="235396"/>
                  </a:lnTo>
                  <a:lnTo>
                    <a:pt x="329791" y="233774"/>
                  </a:lnTo>
                  <a:lnTo>
                    <a:pt x="330380" y="233479"/>
                  </a:lnTo>
                  <a:lnTo>
                    <a:pt x="332593" y="234658"/>
                  </a:lnTo>
                  <a:lnTo>
                    <a:pt x="333330" y="235691"/>
                  </a:lnTo>
                  <a:lnTo>
                    <a:pt x="333625" y="237166"/>
                  </a:lnTo>
                  <a:lnTo>
                    <a:pt x="335690" y="237166"/>
                  </a:lnTo>
                  <a:lnTo>
                    <a:pt x="336428" y="236428"/>
                  </a:lnTo>
                  <a:lnTo>
                    <a:pt x="338640" y="235101"/>
                  </a:lnTo>
                  <a:lnTo>
                    <a:pt x="339230" y="234069"/>
                  </a:lnTo>
                  <a:lnTo>
                    <a:pt x="339672" y="231266"/>
                  </a:lnTo>
                  <a:lnTo>
                    <a:pt x="341885" y="226841"/>
                  </a:lnTo>
                  <a:lnTo>
                    <a:pt x="339968" y="223449"/>
                  </a:lnTo>
                  <a:lnTo>
                    <a:pt x="336280" y="220794"/>
                  </a:lnTo>
                  <a:lnTo>
                    <a:pt x="331118" y="219762"/>
                  </a:lnTo>
                  <a:lnTo>
                    <a:pt x="330086" y="219024"/>
                  </a:lnTo>
                  <a:lnTo>
                    <a:pt x="325661" y="219909"/>
                  </a:lnTo>
                  <a:lnTo>
                    <a:pt x="325071" y="224187"/>
                  </a:lnTo>
                  <a:lnTo>
                    <a:pt x="323891" y="225956"/>
                  </a:lnTo>
                  <a:lnTo>
                    <a:pt x="323891" y="227579"/>
                  </a:lnTo>
                  <a:lnTo>
                    <a:pt x="323006" y="229054"/>
                  </a:lnTo>
                  <a:lnTo>
                    <a:pt x="323596" y="229644"/>
                  </a:lnTo>
                  <a:close/>
                  <a:moveTo>
                    <a:pt x="319171" y="229349"/>
                  </a:moveTo>
                  <a:lnTo>
                    <a:pt x="320203" y="228611"/>
                  </a:lnTo>
                  <a:lnTo>
                    <a:pt x="320941" y="227136"/>
                  </a:lnTo>
                  <a:lnTo>
                    <a:pt x="320351" y="226841"/>
                  </a:lnTo>
                  <a:lnTo>
                    <a:pt x="318876" y="226841"/>
                  </a:lnTo>
                  <a:lnTo>
                    <a:pt x="318434" y="227874"/>
                  </a:lnTo>
                  <a:lnTo>
                    <a:pt x="318434" y="228611"/>
                  </a:lnTo>
                  <a:lnTo>
                    <a:pt x="319171" y="229201"/>
                  </a:lnTo>
                  <a:close/>
                  <a:moveTo>
                    <a:pt x="274039" y="77138"/>
                  </a:moveTo>
                  <a:lnTo>
                    <a:pt x="274039" y="78465"/>
                  </a:lnTo>
                  <a:lnTo>
                    <a:pt x="274334" y="79203"/>
                  </a:lnTo>
                  <a:lnTo>
                    <a:pt x="275366" y="79203"/>
                  </a:lnTo>
                  <a:lnTo>
                    <a:pt x="276694" y="78023"/>
                  </a:lnTo>
                  <a:lnTo>
                    <a:pt x="277431" y="76105"/>
                  </a:lnTo>
                  <a:lnTo>
                    <a:pt x="276989" y="76105"/>
                  </a:lnTo>
                  <a:lnTo>
                    <a:pt x="276251" y="75663"/>
                  </a:lnTo>
                  <a:lnTo>
                    <a:pt x="275366" y="75220"/>
                  </a:lnTo>
                  <a:lnTo>
                    <a:pt x="274629" y="74631"/>
                  </a:lnTo>
                  <a:lnTo>
                    <a:pt x="273597" y="74040"/>
                  </a:lnTo>
                  <a:lnTo>
                    <a:pt x="273597" y="75368"/>
                  </a:lnTo>
                  <a:lnTo>
                    <a:pt x="273891" y="76105"/>
                  </a:lnTo>
                  <a:lnTo>
                    <a:pt x="273891" y="77138"/>
                  </a:lnTo>
                  <a:close/>
                  <a:moveTo>
                    <a:pt x="289231" y="73303"/>
                  </a:moveTo>
                  <a:lnTo>
                    <a:pt x="289231" y="71533"/>
                  </a:lnTo>
                  <a:lnTo>
                    <a:pt x="288935" y="70058"/>
                  </a:lnTo>
                  <a:lnTo>
                    <a:pt x="287756" y="69763"/>
                  </a:lnTo>
                  <a:lnTo>
                    <a:pt x="287166" y="70353"/>
                  </a:lnTo>
                  <a:lnTo>
                    <a:pt x="287460" y="72271"/>
                  </a:lnTo>
                  <a:lnTo>
                    <a:pt x="289231" y="73303"/>
                  </a:lnTo>
                  <a:close/>
                  <a:moveTo>
                    <a:pt x="263272" y="208405"/>
                  </a:moveTo>
                  <a:lnTo>
                    <a:pt x="264599" y="208700"/>
                  </a:lnTo>
                  <a:lnTo>
                    <a:pt x="270056" y="207520"/>
                  </a:lnTo>
                  <a:lnTo>
                    <a:pt x="271237" y="208110"/>
                  </a:lnTo>
                  <a:lnTo>
                    <a:pt x="274039" y="208847"/>
                  </a:lnTo>
                  <a:lnTo>
                    <a:pt x="276104" y="210175"/>
                  </a:lnTo>
                  <a:lnTo>
                    <a:pt x="276694" y="213420"/>
                  </a:lnTo>
                  <a:lnTo>
                    <a:pt x="278169" y="216222"/>
                  </a:lnTo>
                  <a:lnTo>
                    <a:pt x="279348" y="217107"/>
                  </a:lnTo>
                  <a:lnTo>
                    <a:pt x="280233" y="218139"/>
                  </a:lnTo>
                  <a:lnTo>
                    <a:pt x="279348" y="221974"/>
                  </a:lnTo>
                  <a:lnTo>
                    <a:pt x="280086" y="224629"/>
                  </a:lnTo>
                  <a:lnTo>
                    <a:pt x="281708" y="226694"/>
                  </a:lnTo>
                  <a:lnTo>
                    <a:pt x="285101" y="227432"/>
                  </a:lnTo>
                  <a:lnTo>
                    <a:pt x="288346" y="228464"/>
                  </a:lnTo>
                  <a:lnTo>
                    <a:pt x="290705" y="229939"/>
                  </a:lnTo>
                  <a:lnTo>
                    <a:pt x="292180" y="230381"/>
                  </a:lnTo>
                  <a:lnTo>
                    <a:pt x="293508" y="231119"/>
                  </a:lnTo>
                  <a:lnTo>
                    <a:pt x="294688" y="232004"/>
                  </a:lnTo>
                  <a:lnTo>
                    <a:pt x="296015" y="232741"/>
                  </a:lnTo>
                  <a:lnTo>
                    <a:pt x="297637" y="233184"/>
                  </a:lnTo>
                  <a:lnTo>
                    <a:pt x="299112" y="233184"/>
                  </a:lnTo>
                  <a:lnTo>
                    <a:pt x="298817" y="231414"/>
                  </a:lnTo>
                  <a:lnTo>
                    <a:pt x="297785" y="229791"/>
                  </a:lnTo>
                  <a:lnTo>
                    <a:pt x="297785" y="228759"/>
                  </a:lnTo>
                  <a:lnTo>
                    <a:pt x="299408" y="223744"/>
                  </a:lnTo>
                  <a:lnTo>
                    <a:pt x="300145" y="222564"/>
                  </a:lnTo>
                  <a:lnTo>
                    <a:pt x="301177" y="221532"/>
                  </a:lnTo>
                  <a:lnTo>
                    <a:pt x="303095" y="220352"/>
                  </a:lnTo>
                  <a:lnTo>
                    <a:pt x="291295" y="217550"/>
                  </a:lnTo>
                  <a:lnTo>
                    <a:pt x="287166" y="210322"/>
                  </a:lnTo>
                  <a:lnTo>
                    <a:pt x="285986" y="201916"/>
                  </a:lnTo>
                  <a:lnTo>
                    <a:pt x="285101" y="200146"/>
                  </a:lnTo>
                  <a:lnTo>
                    <a:pt x="283921" y="198523"/>
                  </a:lnTo>
                  <a:lnTo>
                    <a:pt x="283036" y="196753"/>
                  </a:lnTo>
                  <a:lnTo>
                    <a:pt x="282593" y="194836"/>
                  </a:lnTo>
                  <a:lnTo>
                    <a:pt x="281414" y="193361"/>
                  </a:lnTo>
                  <a:lnTo>
                    <a:pt x="279496" y="192476"/>
                  </a:lnTo>
                  <a:lnTo>
                    <a:pt x="276989" y="192476"/>
                  </a:lnTo>
                  <a:lnTo>
                    <a:pt x="274481" y="193213"/>
                  </a:lnTo>
                  <a:lnTo>
                    <a:pt x="275366" y="196458"/>
                  </a:lnTo>
                  <a:lnTo>
                    <a:pt x="274039" y="198376"/>
                  </a:lnTo>
                  <a:lnTo>
                    <a:pt x="273154" y="197048"/>
                  </a:lnTo>
                  <a:lnTo>
                    <a:pt x="272416" y="195278"/>
                  </a:lnTo>
                  <a:lnTo>
                    <a:pt x="270941" y="193066"/>
                  </a:lnTo>
                  <a:lnTo>
                    <a:pt x="267697" y="194246"/>
                  </a:lnTo>
                  <a:lnTo>
                    <a:pt x="266517" y="195131"/>
                  </a:lnTo>
                  <a:lnTo>
                    <a:pt x="265484" y="196311"/>
                  </a:lnTo>
                  <a:lnTo>
                    <a:pt x="265189" y="197491"/>
                  </a:lnTo>
                  <a:lnTo>
                    <a:pt x="265779" y="198671"/>
                  </a:lnTo>
                  <a:lnTo>
                    <a:pt x="265484" y="200293"/>
                  </a:lnTo>
                  <a:lnTo>
                    <a:pt x="264009" y="201473"/>
                  </a:lnTo>
                  <a:lnTo>
                    <a:pt x="260764" y="202948"/>
                  </a:lnTo>
                  <a:lnTo>
                    <a:pt x="259437" y="204423"/>
                  </a:lnTo>
                  <a:lnTo>
                    <a:pt x="259437" y="206193"/>
                  </a:lnTo>
                  <a:lnTo>
                    <a:pt x="262239" y="207078"/>
                  </a:lnTo>
                  <a:lnTo>
                    <a:pt x="263420" y="207963"/>
                  </a:lnTo>
                  <a:close/>
                  <a:moveTo>
                    <a:pt x="741144" y="292918"/>
                  </a:moveTo>
                  <a:lnTo>
                    <a:pt x="742176" y="292918"/>
                  </a:lnTo>
                  <a:lnTo>
                    <a:pt x="742176" y="290410"/>
                  </a:lnTo>
                  <a:lnTo>
                    <a:pt x="740553" y="289820"/>
                  </a:lnTo>
                  <a:lnTo>
                    <a:pt x="740111" y="290410"/>
                  </a:lnTo>
                  <a:lnTo>
                    <a:pt x="740111" y="292033"/>
                  </a:lnTo>
                  <a:lnTo>
                    <a:pt x="741144" y="292918"/>
                  </a:lnTo>
                  <a:close/>
                  <a:moveTo>
                    <a:pt x="301177" y="229644"/>
                  </a:moveTo>
                  <a:lnTo>
                    <a:pt x="301177" y="230381"/>
                  </a:lnTo>
                  <a:lnTo>
                    <a:pt x="302062" y="231119"/>
                  </a:lnTo>
                  <a:lnTo>
                    <a:pt x="303095" y="231856"/>
                  </a:lnTo>
                  <a:lnTo>
                    <a:pt x="304569" y="232151"/>
                  </a:lnTo>
                  <a:lnTo>
                    <a:pt x="305012" y="231561"/>
                  </a:lnTo>
                  <a:lnTo>
                    <a:pt x="305602" y="229644"/>
                  </a:lnTo>
                  <a:lnTo>
                    <a:pt x="302652" y="228759"/>
                  </a:lnTo>
                  <a:lnTo>
                    <a:pt x="301177" y="229644"/>
                  </a:lnTo>
                  <a:close/>
                  <a:moveTo>
                    <a:pt x="664153" y="335985"/>
                  </a:moveTo>
                  <a:lnTo>
                    <a:pt x="664153" y="338492"/>
                  </a:lnTo>
                  <a:lnTo>
                    <a:pt x="665186" y="338787"/>
                  </a:lnTo>
                  <a:lnTo>
                    <a:pt x="667840" y="338787"/>
                  </a:lnTo>
                  <a:lnTo>
                    <a:pt x="667840" y="337165"/>
                  </a:lnTo>
                  <a:lnTo>
                    <a:pt x="667103" y="337165"/>
                  </a:lnTo>
                  <a:lnTo>
                    <a:pt x="664153" y="335985"/>
                  </a:lnTo>
                  <a:close/>
                  <a:moveTo>
                    <a:pt x="695126" y="288640"/>
                  </a:moveTo>
                  <a:lnTo>
                    <a:pt x="694832" y="289968"/>
                  </a:lnTo>
                  <a:lnTo>
                    <a:pt x="696158" y="292475"/>
                  </a:lnTo>
                  <a:lnTo>
                    <a:pt x="699256" y="295425"/>
                  </a:lnTo>
                  <a:lnTo>
                    <a:pt x="700878" y="294687"/>
                  </a:lnTo>
                  <a:lnTo>
                    <a:pt x="701321" y="289083"/>
                  </a:lnTo>
                  <a:lnTo>
                    <a:pt x="700731" y="287460"/>
                  </a:lnTo>
                  <a:lnTo>
                    <a:pt x="699699" y="287018"/>
                  </a:lnTo>
                  <a:lnTo>
                    <a:pt x="698813" y="285248"/>
                  </a:lnTo>
                  <a:lnTo>
                    <a:pt x="697486" y="285248"/>
                  </a:lnTo>
                  <a:lnTo>
                    <a:pt x="696306" y="285838"/>
                  </a:lnTo>
                  <a:lnTo>
                    <a:pt x="696306" y="287166"/>
                  </a:lnTo>
                  <a:lnTo>
                    <a:pt x="696012" y="287460"/>
                  </a:lnTo>
                  <a:lnTo>
                    <a:pt x="695126" y="288640"/>
                  </a:lnTo>
                  <a:close/>
                  <a:moveTo>
                    <a:pt x="593210" y="48229"/>
                  </a:moveTo>
                  <a:lnTo>
                    <a:pt x="593210" y="47345"/>
                  </a:lnTo>
                  <a:lnTo>
                    <a:pt x="592177" y="44837"/>
                  </a:lnTo>
                  <a:lnTo>
                    <a:pt x="588490" y="45280"/>
                  </a:lnTo>
                  <a:lnTo>
                    <a:pt x="585983" y="45280"/>
                  </a:lnTo>
                  <a:lnTo>
                    <a:pt x="585393" y="46460"/>
                  </a:lnTo>
                  <a:lnTo>
                    <a:pt x="588343" y="49557"/>
                  </a:lnTo>
                  <a:lnTo>
                    <a:pt x="593210" y="48229"/>
                  </a:lnTo>
                  <a:close/>
                  <a:moveTo>
                    <a:pt x="693209" y="164158"/>
                  </a:moveTo>
                  <a:lnTo>
                    <a:pt x="691144" y="166075"/>
                  </a:lnTo>
                  <a:lnTo>
                    <a:pt x="690701" y="167255"/>
                  </a:lnTo>
                  <a:lnTo>
                    <a:pt x="691439" y="167255"/>
                  </a:lnTo>
                  <a:lnTo>
                    <a:pt x="692471" y="166370"/>
                  </a:lnTo>
                  <a:lnTo>
                    <a:pt x="696601" y="166370"/>
                  </a:lnTo>
                  <a:lnTo>
                    <a:pt x="697339" y="165190"/>
                  </a:lnTo>
                  <a:lnTo>
                    <a:pt x="696158" y="164010"/>
                  </a:lnTo>
                  <a:lnTo>
                    <a:pt x="694389" y="164305"/>
                  </a:lnTo>
                  <a:lnTo>
                    <a:pt x="693062" y="164010"/>
                  </a:lnTo>
                  <a:close/>
                  <a:moveTo>
                    <a:pt x="623445" y="365336"/>
                  </a:moveTo>
                  <a:lnTo>
                    <a:pt x="622413" y="365778"/>
                  </a:lnTo>
                  <a:lnTo>
                    <a:pt x="621971" y="366811"/>
                  </a:lnTo>
                  <a:lnTo>
                    <a:pt x="622266" y="367843"/>
                  </a:lnTo>
                  <a:lnTo>
                    <a:pt x="623445" y="367843"/>
                  </a:lnTo>
                  <a:lnTo>
                    <a:pt x="624331" y="367401"/>
                  </a:lnTo>
                  <a:lnTo>
                    <a:pt x="625068" y="366663"/>
                  </a:lnTo>
                  <a:lnTo>
                    <a:pt x="625068" y="366073"/>
                  </a:lnTo>
                  <a:lnTo>
                    <a:pt x="624035" y="365041"/>
                  </a:lnTo>
                  <a:lnTo>
                    <a:pt x="623593" y="365041"/>
                  </a:lnTo>
                  <a:close/>
                  <a:moveTo>
                    <a:pt x="659581" y="316221"/>
                  </a:moveTo>
                  <a:lnTo>
                    <a:pt x="659581" y="320203"/>
                  </a:lnTo>
                  <a:lnTo>
                    <a:pt x="660318" y="321678"/>
                  </a:lnTo>
                  <a:lnTo>
                    <a:pt x="661351" y="317401"/>
                  </a:lnTo>
                  <a:lnTo>
                    <a:pt x="661941" y="308847"/>
                  </a:lnTo>
                  <a:lnTo>
                    <a:pt x="661498" y="307077"/>
                  </a:lnTo>
                  <a:lnTo>
                    <a:pt x="660023" y="303684"/>
                  </a:lnTo>
                  <a:lnTo>
                    <a:pt x="659286" y="306339"/>
                  </a:lnTo>
                  <a:lnTo>
                    <a:pt x="659286" y="312091"/>
                  </a:lnTo>
                  <a:lnTo>
                    <a:pt x="658991" y="314304"/>
                  </a:lnTo>
                  <a:lnTo>
                    <a:pt x="659581" y="316221"/>
                  </a:lnTo>
                  <a:close/>
                  <a:moveTo>
                    <a:pt x="635393" y="377135"/>
                  </a:moveTo>
                  <a:lnTo>
                    <a:pt x="635835" y="376250"/>
                  </a:lnTo>
                  <a:lnTo>
                    <a:pt x="635835" y="375365"/>
                  </a:lnTo>
                  <a:lnTo>
                    <a:pt x="635540" y="374480"/>
                  </a:lnTo>
                  <a:lnTo>
                    <a:pt x="634360" y="374480"/>
                  </a:lnTo>
                  <a:lnTo>
                    <a:pt x="633770" y="374185"/>
                  </a:lnTo>
                  <a:lnTo>
                    <a:pt x="633475" y="373743"/>
                  </a:lnTo>
                  <a:lnTo>
                    <a:pt x="632885" y="373005"/>
                  </a:lnTo>
                  <a:lnTo>
                    <a:pt x="632443" y="373743"/>
                  </a:lnTo>
                  <a:lnTo>
                    <a:pt x="632148" y="375955"/>
                  </a:lnTo>
                  <a:lnTo>
                    <a:pt x="631115" y="377135"/>
                  </a:lnTo>
                  <a:lnTo>
                    <a:pt x="631705" y="378757"/>
                  </a:lnTo>
                  <a:lnTo>
                    <a:pt x="631263" y="381117"/>
                  </a:lnTo>
                  <a:lnTo>
                    <a:pt x="632295" y="381560"/>
                  </a:lnTo>
                  <a:lnTo>
                    <a:pt x="633328" y="381265"/>
                  </a:lnTo>
                  <a:lnTo>
                    <a:pt x="632737" y="379495"/>
                  </a:lnTo>
                  <a:lnTo>
                    <a:pt x="633770" y="378315"/>
                  </a:lnTo>
                  <a:lnTo>
                    <a:pt x="635097" y="377283"/>
                  </a:lnTo>
                  <a:close/>
                  <a:moveTo>
                    <a:pt x="357076" y="78170"/>
                  </a:moveTo>
                  <a:lnTo>
                    <a:pt x="357076" y="75811"/>
                  </a:lnTo>
                  <a:lnTo>
                    <a:pt x="356487" y="75811"/>
                  </a:lnTo>
                  <a:lnTo>
                    <a:pt x="354421" y="78760"/>
                  </a:lnTo>
                  <a:lnTo>
                    <a:pt x="355749" y="79645"/>
                  </a:lnTo>
                  <a:lnTo>
                    <a:pt x="357076" y="78318"/>
                  </a:lnTo>
                  <a:close/>
                  <a:moveTo>
                    <a:pt x="189232" y="128907"/>
                  </a:moveTo>
                  <a:lnTo>
                    <a:pt x="188936" y="130530"/>
                  </a:lnTo>
                  <a:lnTo>
                    <a:pt x="189821" y="131415"/>
                  </a:lnTo>
                  <a:lnTo>
                    <a:pt x="191149" y="132005"/>
                  </a:lnTo>
                  <a:lnTo>
                    <a:pt x="195574" y="133185"/>
                  </a:lnTo>
                  <a:lnTo>
                    <a:pt x="197343" y="133185"/>
                  </a:lnTo>
                  <a:lnTo>
                    <a:pt x="202506" y="134365"/>
                  </a:lnTo>
                  <a:lnTo>
                    <a:pt x="203538" y="135102"/>
                  </a:lnTo>
                  <a:lnTo>
                    <a:pt x="203981" y="134070"/>
                  </a:lnTo>
                  <a:lnTo>
                    <a:pt x="203391" y="131120"/>
                  </a:lnTo>
                  <a:lnTo>
                    <a:pt x="201916" y="130235"/>
                  </a:lnTo>
                  <a:lnTo>
                    <a:pt x="197638" y="128465"/>
                  </a:lnTo>
                  <a:lnTo>
                    <a:pt x="196164" y="127727"/>
                  </a:lnTo>
                  <a:lnTo>
                    <a:pt x="193804" y="126105"/>
                  </a:lnTo>
                  <a:lnTo>
                    <a:pt x="191591" y="124188"/>
                  </a:lnTo>
                  <a:lnTo>
                    <a:pt x="190411" y="125220"/>
                  </a:lnTo>
                  <a:lnTo>
                    <a:pt x="189969" y="127875"/>
                  </a:lnTo>
                  <a:lnTo>
                    <a:pt x="189379" y="128760"/>
                  </a:lnTo>
                  <a:close/>
                  <a:moveTo>
                    <a:pt x="31858" y="89527"/>
                  </a:moveTo>
                  <a:lnTo>
                    <a:pt x="31121" y="88200"/>
                  </a:lnTo>
                  <a:lnTo>
                    <a:pt x="24926" y="84365"/>
                  </a:lnTo>
                  <a:lnTo>
                    <a:pt x="23599" y="82890"/>
                  </a:lnTo>
                  <a:lnTo>
                    <a:pt x="22861" y="82300"/>
                  </a:lnTo>
                  <a:lnTo>
                    <a:pt x="20206" y="81268"/>
                  </a:lnTo>
                  <a:lnTo>
                    <a:pt x="17551" y="78465"/>
                  </a:lnTo>
                  <a:lnTo>
                    <a:pt x="15192" y="77728"/>
                  </a:lnTo>
                  <a:lnTo>
                    <a:pt x="14307" y="79350"/>
                  </a:lnTo>
                  <a:lnTo>
                    <a:pt x="12832" y="80088"/>
                  </a:lnTo>
                  <a:lnTo>
                    <a:pt x="13274" y="81563"/>
                  </a:lnTo>
                  <a:lnTo>
                    <a:pt x="15192" y="84512"/>
                  </a:lnTo>
                  <a:lnTo>
                    <a:pt x="17109" y="84955"/>
                  </a:lnTo>
                  <a:lnTo>
                    <a:pt x="18584" y="85987"/>
                  </a:lnTo>
                  <a:lnTo>
                    <a:pt x="20796" y="85987"/>
                  </a:lnTo>
                  <a:lnTo>
                    <a:pt x="27876" y="90412"/>
                  </a:lnTo>
                  <a:lnTo>
                    <a:pt x="29203" y="91887"/>
                  </a:lnTo>
                  <a:lnTo>
                    <a:pt x="30826" y="92477"/>
                  </a:lnTo>
                  <a:lnTo>
                    <a:pt x="32448" y="92182"/>
                  </a:lnTo>
                  <a:lnTo>
                    <a:pt x="32448" y="90707"/>
                  </a:lnTo>
                  <a:lnTo>
                    <a:pt x="31858" y="89380"/>
                  </a:lnTo>
                  <a:close/>
                  <a:moveTo>
                    <a:pt x="179055" y="114601"/>
                  </a:moveTo>
                  <a:lnTo>
                    <a:pt x="181267" y="115486"/>
                  </a:lnTo>
                  <a:lnTo>
                    <a:pt x="184216" y="115781"/>
                  </a:lnTo>
                  <a:lnTo>
                    <a:pt x="186576" y="116813"/>
                  </a:lnTo>
                  <a:lnTo>
                    <a:pt x="188051" y="118140"/>
                  </a:lnTo>
                  <a:lnTo>
                    <a:pt x="189969" y="119025"/>
                  </a:lnTo>
                  <a:lnTo>
                    <a:pt x="189969" y="115633"/>
                  </a:lnTo>
                  <a:lnTo>
                    <a:pt x="189232" y="114306"/>
                  </a:lnTo>
                  <a:lnTo>
                    <a:pt x="178022" y="111356"/>
                  </a:lnTo>
                  <a:lnTo>
                    <a:pt x="177580" y="111798"/>
                  </a:lnTo>
                  <a:lnTo>
                    <a:pt x="177580" y="113126"/>
                  </a:lnTo>
                  <a:lnTo>
                    <a:pt x="179055" y="114601"/>
                  </a:lnTo>
                  <a:close/>
                  <a:moveTo>
                    <a:pt x="214305" y="127727"/>
                  </a:moveTo>
                  <a:lnTo>
                    <a:pt x="214305" y="126252"/>
                  </a:lnTo>
                  <a:lnTo>
                    <a:pt x="213715" y="125662"/>
                  </a:lnTo>
                  <a:lnTo>
                    <a:pt x="213125" y="124040"/>
                  </a:lnTo>
                  <a:lnTo>
                    <a:pt x="212535" y="124483"/>
                  </a:lnTo>
                  <a:lnTo>
                    <a:pt x="211502" y="125662"/>
                  </a:lnTo>
                  <a:lnTo>
                    <a:pt x="212683" y="127285"/>
                  </a:lnTo>
                  <a:lnTo>
                    <a:pt x="214452" y="127580"/>
                  </a:lnTo>
                  <a:close/>
                  <a:moveTo>
                    <a:pt x="206783" y="139232"/>
                  </a:moveTo>
                  <a:lnTo>
                    <a:pt x="207668" y="139527"/>
                  </a:lnTo>
                  <a:lnTo>
                    <a:pt x="210618" y="139527"/>
                  </a:lnTo>
                  <a:lnTo>
                    <a:pt x="210913" y="137462"/>
                  </a:lnTo>
                  <a:lnTo>
                    <a:pt x="209438" y="135249"/>
                  </a:lnTo>
                  <a:lnTo>
                    <a:pt x="208110" y="135249"/>
                  </a:lnTo>
                  <a:lnTo>
                    <a:pt x="207225" y="136724"/>
                  </a:lnTo>
                  <a:lnTo>
                    <a:pt x="206930" y="139232"/>
                  </a:lnTo>
                  <a:close/>
                  <a:moveTo>
                    <a:pt x="246458" y="155161"/>
                  </a:moveTo>
                  <a:lnTo>
                    <a:pt x="245868" y="153981"/>
                  </a:lnTo>
                  <a:lnTo>
                    <a:pt x="243508" y="153096"/>
                  </a:lnTo>
                  <a:lnTo>
                    <a:pt x="242328" y="156783"/>
                  </a:lnTo>
                  <a:lnTo>
                    <a:pt x="241001" y="158405"/>
                  </a:lnTo>
                  <a:lnTo>
                    <a:pt x="241738" y="158996"/>
                  </a:lnTo>
                  <a:lnTo>
                    <a:pt x="244098" y="159880"/>
                  </a:lnTo>
                  <a:lnTo>
                    <a:pt x="247638" y="158996"/>
                  </a:lnTo>
                  <a:lnTo>
                    <a:pt x="253243" y="161945"/>
                  </a:lnTo>
                  <a:lnTo>
                    <a:pt x="253685" y="161945"/>
                  </a:lnTo>
                  <a:lnTo>
                    <a:pt x="254275" y="160913"/>
                  </a:lnTo>
                  <a:lnTo>
                    <a:pt x="255750" y="160913"/>
                  </a:lnTo>
                  <a:lnTo>
                    <a:pt x="254275" y="159880"/>
                  </a:lnTo>
                  <a:lnTo>
                    <a:pt x="253243" y="158996"/>
                  </a:lnTo>
                  <a:lnTo>
                    <a:pt x="251473" y="157078"/>
                  </a:lnTo>
                  <a:lnTo>
                    <a:pt x="250588" y="158405"/>
                  </a:lnTo>
                  <a:lnTo>
                    <a:pt x="249850" y="157963"/>
                  </a:lnTo>
                  <a:lnTo>
                    <a:pt x="248080" y="156046"/>
                  </a:lnTo>
                  <a:lnTo>
                    <a:pt x="246458" y="155308"/>
                  </a:lnTo>
                  <a:lnTo>
                    <a:pt x="246458" y="155013"/>
                  </a:lnTo>
                  <a:close/>
                  <a:moveTo>
                    <a:pt x="164158" y="108554"/>
                  </a:moveTo>
                  <a:lnTo>
                    <a:pt x="166813" y="108996"/>
                  </a:lnTo>
                  <a:lnTo>
                    <a:pt x="169910" y="107079"/>
                  </a:lnTo>
                  <a:lnTo>
                    <a:pt x="170353" y="104719"/>
                  </a:lnTo>
                  <a:lnTo>
                    <a:pt x="171385" y="103096"/>
                  </a:lnTo>
                  <a:lnTo>
                    <a:pt x="171090" y="101769"/>
                  </a:lnTo>
                  <a:lnTo>
                    <a:pt x="169615" y="99704"/>
                  </a:lnTo>
                  <a:lnTo>
                    <a:pt x="167845" y="98377"/>
                  </a:lnTo>
                  <a:lnTo>
                    <a:pt x="165338" y="100146"/>
                  </a:lnTo>
                  <a:lnTo>
                    <a:pt x="162830" y="100146"/>
                  </a:lnTo>
                  <a:lnTo>
                    <a:pt x="161798" y="101179"/>
                  </a:lnTo>
                  <a:lnTo>
                    <a:pt x="161798" y="104276"/>
                  </a:lnTo>
                  <a:lnTo>
                    <a:pt x="163273" y="107963"/>
                  </a:lnTo>
                  <a:lnTo>
                    <a:pt x="164158" y="108701"/>
                  </a:lnTo>
                  <a:close/>
                  <a:moveTo>
                    <a:pt x="186576" y="118583"/>
                  </a:moveTo>
                  <a:lnTo>
                    <a:pt x="184364" y="117256"/>
                  </a:lnTo>
                  <a:lnTo>
                    <a:pt x="183774" y="117256"/>
                  </a:lnTo>
                  <a:lnTo>
                    <a:pt x="183037" y="118435"/>
                  </a:lnTo>
                  <a:lnTo>
                    <a:pt x="183037" y="120648"/>
                  </a:lnTo>
                  <a:lnTo>
                    <a:pt x="183774" y="123745"/>
                  </a:lnTo>
                  <a:lnTo>
                    <a:pt x="184364" y="125662"/>
                  </a:lnTo>
                  <a:lnTo>
                    <a:pt x="185544" y="127432"/>
                  </a:lnTo>
                  <a:lnTo>
                    <a:pt x="187019" y="128612"/>
                  </a:lnTo>
                  <a:lnTo>
                    <a:pt x="188199" y="127875"/>
                  </a:lnTo>
                  <a:lnTo>
                    <a:pt x="188199" y="125810"/>
                  </a:lnTo>
                  <a:lnTo>
                    <a:pt x="188789" y="123450"/>
                  </a:lnTo>
                  <a:lnTo>
                    <a:pt x="188789" y="121385"/>
                  </a:lnTo>
                  <a:lnTo>
                    <a:pt x="187904" y="120648"/>
                  </a:lnTo>
                  <a:lnTo>
                    <a:pt x="186429" y="118435"/>
                  </a:lnTo>
                  <a:close/>
                  <a:moveTo>
                    <a:pt x="3245" y="3245"/>
                  </a:moveTo>
                  <a:lnTo>
                    <a:pt x="3687" y="2507"/>
                  </a:lnTo>
                  <a:lnTo>
                    <a:pt x="3687" y="885"/>
                  </a:lnTo>
                  <a:lnTo>
                    <a:pt x="1623" y="295"/>
                  </a:lnTo>
                  <a:lnTo>
                    <a:pt x="590" y="0"/>
                  </a:lnTo>
                  <a:lnTo>
                    <a:pt x="0" y="442"/>
                  </a:lnTo>
                  <a:lnTo>
                    <a:pt x="1770" y="2802"/>
                  </a:lnTo>
                  <a:lnTo>
                    <a:pt x="3392" y="3245"/>
                  </a:lnTo>
                  <a:close/>
                  <a:moveTo>
                    <a:pt x="243655" y="147786"/>
                  </a:moveTo>
                  <a:lnTo>
                    <a:pt x="242476" y="147491"/>
                  </a:lnTo>
                  <a:lnTo>
                    <a:pt x="245130" y="151031"/>
                  </a:lnTo>
                  <a:lnTo>
                    <a:pt x="245573" y="151473"/>
                  </a:lnTo>
                  <a:lnTo>
                    <a:pt x="246311" y="151916"/>
                  </a:lnTo>
                  <a:lnTo>
                    <a:pt x="247490" y="152653"/>
                  </a:lnTo>
                  <a:lnTo>
                    <a:pt x="247195" y="152063"/>
                  </a:lnTo>
                  <a:lnTo>
                    <a:pt x="246458" y="150884"/>
                  </a:lnTo>
                  <a:lnTo>
                    <a:pt x="243361" y="147786"/>
                  </a:lnTo>
                  <a:close/>
                  <a:moveTo>
                    <a:pt x="238936" y="164010"/>
                  </a:moveTo>
                  <a:lnTo>
                    <a:pt x="238346" y="163420"/>
                  </a:lnTo>
                  <a:lnTo>
                    <a:pt x="237313" y="163420"/>
                  </a:lnTo>
                  <a:lnTo>
                    <a:pt x="236134" y="165485"/>
                  </a:lnTo>
                  <a:lnTo>
                    <a:pt x="238051" y="167402"/>
                  </a:lnTo>
                  <a:lnTo>
                    <a:pt x="238936" y="170500"/>
                  </a:lnTo>
                  <a:lnTo>
                    <a:pt x="240263" y="168582"/>
                  </a:lnTo>
                  <a:lnTo>
                    <a:pt x="242181" y="169320"/>
                  </a:lnTo>
                  <a:lnTo>
                    <a:pt x="242770" y="168877"/>
                  </a:lnTo>
                  <a:lnTo>
                    <a:pt x="243803" y="166960"/>
                  </a:lnTo>
                  <a:lnTo>
                    <a:pt x="244983" y="165633"/>
                  </a:lnTo>
                  <a:lnTo>
                    <a:pt x="244393" y="164748"/>
                  </a:lnTo>
                  <a:lnTo>
                    <a:pt x="241886" y="162240"/>
                  </a:lnTo>
                  <a:lnTo>
                    <a:pt x="238936" y="164010"/>
                  </a:lnTo>
                  <a:close/>
                  <a:moveTo>
                    <a:pt x="212830" y="131415"/>
                  </a:moveTo>
                  <a:lnTo>
                    <a:pt x="212240" y="133332"/>
                  </a:lnTo>
                  <a:lnTo>
                    <a:pt x="214452" y="136577"/>
                  </a:lnTo>
                  <a:lnTo>
                    <a:pt x="215043" y="136282"/>
                  </a:lnTo>
                  <a:lnTo>
                    <a:pt x="216222" y="134807"/>
                  </a:lnTo>
                  <a:lnTo>
                    <a:pt x="215485" y="133332"/>
                  </a:lnTo>
                  <a:lnTo>
                    <a:pt x="214452" y="132152"/>
                  </a:lnTo>
                  <a:lnTo>
                    <a:pt x="213272" y="130972"/>
                  </a:lnTo>
                  <a:lnTo>
                    <a:pt x="212683" y="131415"/>
                  </a:lnTo>
                  <a:close/>
                  <a:moveTo>
                    <a:pt x="237019" y="127137"/>
                  </a:moveTo>
                  <a:lnTo>
                    <a:pt x="240853" y="126252"/>
                  </a:lnTo>
                  <a:lnTo>
                    <a:pt x="241443" y="127727"/>
                  </a:lnTo>
                  <a:lnTo>
                    <a:pt x="240558" y="128760"/>
                  </a:lnTo>
                  <a:lnTo>
                    <a:pt x="241886" y="129350"/>
                  </a:lnTo>
                  <a:lnTo>
                    <a:pt x="241591" y="129792"/>
                  </a:lnTo>
                  <a:lnTo>
                    <a:pt x="241886" y="130530"/>
                  </a:lnTo>
                  <a:lnTo>
                    <a:pt x="242476" y="131415"/>
                  </a:lnTo>
                  <a:lnTo>
                    <a:pt x="244393" y="132005"/>
                  </a:lnTo>
                  <a:lnTo>
                    <a:pt x="244983" y="131267"/>
                  </a:lnTo>
                  <a:lnTo>
                    <a:pt x="246458" y="128612"/>
                  </a:lnTo>
                  <a:lnTo>
                    <a:pt x="246753" y="126252"/>
                  </a:lnTo>
                  <a:lnTo>
                    <a:pt x="246311" y="124777"/>
                  </a:lnTo>
                  <a:lnTo>
                    <a:pt x="244836" y="123893"/>
                  </a:lnTo>
                  <a:lnTo>
                    <a:pt x="244836" y="121975"/>
                  </a:lnTo>
                  <a:lnTo>
                    <a:pt x="242476" y="122860"/>
                  </a:lnTo>
                  <a:lnTo>
                    <a:pt x="240558" y="122418"/>
                  </a:lnTo>
                  <a:lnTo>
                    <a:pt x="238788" y="122860"/>
                  </a:lnTo>
                  <a:lnTo>
                    <a:pt x="235838" y="124925"/>
                  </a:lnTo>
                  <a:lnTo>
                    <a:pt x="235838" y="127137"/>
                  </a:lnTo>
                  <a:lnTo>
                    <a:pt x="237019" y="127137"/>
                  </a:lnTo>
                  <a:close/>
                  <a:moveTo>
                    <a:pt x="225072" y="133480"/>
                  </a:moveTo>
                  <a:lnTo>
                    <a:pt x="225072" y="132742"/>
                  </a:lnTo>
                  <a:lnTo>
                    <a:pt x="224334" y="131562"/>
                  </a:lnTo>
                  <a:lnTo>
                    <a:pt x="222860" y="130382"/>
                  </a:lnTo>
                  <a:lnTo>
                    <a:pt x="222564" y="130825"/>
                  </a:lnTo>
                  <a:lnTo>
                    <a:pt x="222564" y="131857"/>
                  </a:lnTo>
                  <a:lnTo>
                    <a:pt x="225072" y="133332"/>
                  </a:lnTo>
                  <a:close/>
                  <a:moveTo>
                    <a:pt x="228464" y="127285"/>
                  </a:moveTo>
                  <a:lnTo>
                    <a:pt x="231119" y="127875"/>
                  </a:lnTo>
                  <a:lnTo>
                    <a:pt x="232741" y="125220"/>
                  </a:lnTo>
                  <a:lnTo>
                    <a:pt x="233036" y="124335"/>
                  </a:lnTo>
                  <a:lnTo>
                    <a:pt x="233036" y="123303"/>
                  </a:lnTo>
                  <a:lnTo>
                    <a:pt x="231709" y="124040"/>
                  </a:lnTo>
                  <a:lnTo>
                    <a:pt x="230086" y="122860"/>
                  </a:lnTo>
                  <a:lnTo>
                    <a:pt x="229496" y="124040"/>
                  </a:lnTo>
                  <a:lnTo>
                    <a:pt x="228317" y="124040"/>
                  </a:lnTo>
                  <a:lnTo>
                    <a:pt x="228317" y="125368"/>
                  </a:lnTo>
                  <a:lnTo>
                    <a:pt x="227727" y="125810"/>
                  </a:lnTo>
                  <a:lnTo>
                    <a:pt x="227727" y="126400"/>
                  </a:lnTo>
                  <a:lnTo>
                    <a:pt x="228611" y="127285"/>
                  </a:lnTo>
                  <a:close/>
                  <a:moveTo>
                    <a:pt x="232299" y="129350"/>
                  </a:moveTo>
                  <a:lnTo>
                    <a:pt x="232299" y="129792"/>
                  </a:lnTo>
                  <a:lnTo>
                    <a:pt x="232004" y="130382"/>
                  </a:lnTo>
                  <a:lnTo>
                    <a:pt x="234069" y="132742"/>
                  </a:lnTo>
                  <a:lnTo>
                    <a:pt x="235691" y="132005"/>
                  </a:lnTo>
                  <a:lnTo>
                    <a:pt x="235396" y="130825"/>
                  </a:lnTo>
                  <a:lnTo>
                    <a:pt x="233921" y="130382"/>
                  </a:lnTo>
                  <a:lnTo>
                    <a:pt x="232741" y="129202"/>
                  </a:lnTo>
                  <a:lnTo>
                    <a:pt x="232299" y="129497"/>
                  </a:lnTo>
                  <a:close/>
                  <a:moveTo>
                    <a:pt x="197786" y="126842"/>
                  </a:moveTo>
                  <a:lnTo>
                    <a:pt x="200293" y="127727"/>
                  </a:lnTo>
                  <a:lnTo>
                    <a:pt x="202358" y="129202"/>
                  </a:lnTo>
                  <a:lnTo>
                    <a:pt x="204128" y="130825"/>
                  </a:lnTo>
                  <a:lnTo>
                    <a:pt x="205455" y="131710"/>
                  </a:lnTo>
                  <a:lnTo>
                    <a:pt x="206783" y="131710"/>
                  </a:lnTo>
                  <a:lnTo>
                    <a:pt x="207520" y="131120"/>
                  </a:lnTo>
                  <a:lnTo>
                    <a:pt x="204866" y="127432"/>
                  </a:lnTo>
                  <a:lnTo>
                    <a:pt x="203095" y="126105"/>
                  </a:lnTo>
                  <a:lnTo>
                    <a:pt x="197638" y="123598"/>
                  </a:lnTo>
                  <a:lnTo>
                    <a:pt x="196016" y="123598"/>
                  </a:lnTo>
                  <a:lnTo>
                    <a:pt x="195426" y="126548"/>
                  </a:lnTo>
                  <a:lnTo>
                    <a:pt x="196016" y="126842"/>
                  </a:lnTo>
                  <a:lnTo>
                    <a:pt x="197638" y="127137"/>
                  </a:lnTo>
                  <a:close/>
                  <a:moveTo>
                    <a:pt x="864299" y="100737"/>
                  </a:moveTo>
                  <a:lnTo>
                    <a:pt x="868428" y="100294"/>
                  </a:lnTo>
                  <a:lnTo>
                    <a:pt x="870936" y="99114"/>
                  </a:lnTo>
                  <a:lnTo>
                    <a:pt x="872854" y="95869"/>
                  </a:lnTo>
                  <a:lnTo>
                    <a:pt x="874623" y="89380"/>
                  </a:lnTo>
                  <a:lnTo>
                    <a:pt x="872411" y="86135"/>
                  </a:lnTo>
                  <a:lnTo>
                    <a:pt x="871526" y="86135"/>
                  </a:lnTo>
                  <a:lnTo>
                    <a:pt x="869019" y="86872"/>
                  </a:lnTo>
                  <a:lnTo>
                    <a:pt x="865331" y="89527"/>
                  </a:lnTo>
                  <a:lnTo>
                    <a:pt x="862381" y="93952"/>
                  </a:lnTo>
                  <a:lnTo>
                    <a:pt x="863414" y="99557"/>
                  </a:lnTo>
                  <a:lnTo>
                    <a:pt x="864299" y="100737"/>
                  </a:lnTo>
                  <a:close/>
                  <a:moveTo>
                    <a:pt x="927425" y="182152"/>
                  </a:moveTo>
                  <a:lnTo>
                    <a:pt x="928163" y="183922"/>
                  </a:lnTo>
                  <a:lnTo>
                    <a:pt x="929342" y="186134"/>
                  </a:lnTo>
                  <a:lnTo>
                    <a:pt x="930965" y="187756"/>
                  </a:lnTo>
                  <a:lnTo>
                    <a:pt x="934210" y="188494"/>
                  </a:lnTo>
                  <a:lnTo>
                    <a:pt x="935094" y="187756"/>
                  </a:lnTo>
                  <a:lnTo>
                    <a:pt x="936275" y="184511"/>
                  </a:lnTo>
                  <a:lnTo>
                    <a:pt x="937012" y="178759"/>
                  </a:lnTo>
                  <a:lnTo>
                    <a:pt x="935979" y="177432"/>
                  </a:lnTo>
                  <a:lnTo>
                    <a:pt x="933472" y="177432"/>
                  </a:lnTo>
                  <a:lnTo>
                    <a:pt x="932440" y="176694"/>
                  </a:lnTo>
                  <a:lnTo>
                    <a:pt x="926540" y="178464"/>
                  </a:lnTo>
                  <a:lnTo>
                    <a:pt x="926540" y="179054"/>
                  </a:lnTo>
                  <a:lnTo>
                    <a:pt x="927425" y="180824"/>
                  </a:lnTo>
                  <a:lnTo>
                    <a:pt x="927425" y="182299"/>
                  </a:lnTo>
                  <a:close/>
                  <a:moveTo>
                    <a:pt x="841880" y="123893"/>
                  </a:moveTo>
                  <a:lnTo>
                    <a:pt x="844240" y="129497"/>
                  </a:lnTo>
                  <a:lnTo>
                    <a:pt x="846600" y="131415"/>
                  </a:lnTo>
                  <a:lnTo>
                    <a:pt x="846600" y="132742"/>
                  </a:lnTo>
                  <a:lnTo>
                    <a:pt x="845567" y="134070"/>
                  </a:lnTo>
                  <a:lnTo>
                    <a:pt x="844978" y="135692"/>
                  </a:lnTo>
                  <a:lnTo>
                    <a:pt x="844978" y="137462"/>
                  </a:lnTo>
                  <a:lnTo>
                    <a:pt x="845273" y="140559"/>
                  </a:lnTo>
                  <a:lnTo>
                    <a:pt x="846895" y="143362"/>
                  </a:lnTo>
                  <a:lnTo>
                    <a:pt x="848222" y="144541"/>
                  </a:lnTo>
                  <a:lnTo>
                    <a:pt x="849254" y="145869"/>
                  </a:lnTo>
                  <a:lnTo>
                    <a:pt x="848665" y="149408"/>
                  </a:lnTo>
                  <a:lnTo>
                    <a:pt x="848665" y="155308"/>
                  </a:lnTo>
                  <a:lnTo>
                    <a:pt x="848370" y="157521"/>
                  </a:lnTo>
                  <a:lnTo>
                    <a:pt x="848812" y="159585"/>
                  </a:lnTo>
                  <a:lnTo>
                    <a:pt x="850139" y="161060"/>
                  </a:lnTo>
                  <a:lnTo>
                    <a:pt x="853089" y="163125"/>
                  </a:lnTo>
                  <a:lnTo>
                    <a:pt x="853974" y="164305"/>
                  </a:lnTo>
                  <a:lnTo>
                    <a:pt x="857220" y="170352"/>
                  </a:lnTo>
                  <a:lnTo>
                    <a:pt x="858104" y="171680"/>
                  </a:lnTo>
                  <a:lnTo>
                    <a:pt x="862971" y="173745"/>
                  </a:lnTo>
                  <a:lnTo>
                    <a:pt x="864151" y="175810"/>
                  </a:lnTo>
                  <a:lnTo>
                    <a:pt x="867986" y="176399"/>
                  </a:lnTo>
                  <a:lnTo>
                    <a:pt x="865627" y="174482"/>
                  </a:lnTo>
                  <a:lnTo>
                    <a:pt x="863562" y="172270"/>
                  </a:lnTo>
                  <a:lnTo>
                    <a:pt x="859284" y="165928"/>
                  </a:lnTo>
                  <a:lnTo>
                    <a:pt x="856335" y="159733"/>
                  </a:lnTo>
                  <a:lnTo>
                    <a:pt x="853974" y="152063"/>
                  </a:lnTo>
                  <a:lnTo>
                    <a:pt x="854565" y="149408"/>
                  </a:lnTo>
                  <a:lnTo>
                    <a:pt x="854565" y="147934"/>
                  </a:lnTo>
                  <a:lnTo>
                    <a:pt x="853974" y="145574"/>
                  </a:lnTo>
                  <a:lnTo>
                    <a:pt x="854270" y="143656"/>
                  </a:lnTo>
                  <a:lnTo>
                    <a:pt x="854859" y="141887"/>
                  </a:lnTo>
                  <a:lnTo>
                    <a:pt x="856335" y="141002"/>
                  </a:lnTo>
                  <a:lnTo>
                    <a:pt x="859579" y="141297"/>
                  </a:lnTo>
                  <a:lnTo>
                    <a:pt x="862529" y="142476"/>
                  </a:lnTo>
                  <a:lnTo>
                    <a:pt x="865479" y="142919"/>
                  </a:lnTo>
                  <a:lnTo>
                    <a:pt x="868428" y="142919"/>
                  </a:lnTo>
                  <a:lnTo>
                    <a:pt x="870936" y="144541"/>
                  </a:lnTo>
                  <a:lnTo>
                    <a:pt x="880376" y="147639"/>
                  </a:lnTo>
                  <a:lnTo>
                    <a:pt x="879490" y="146311"/>
                  </a:lnTo>
                  <a:lnTo>
                    <a:pt x="878311" y="145279"/>
                  </a:lnTo>
                  <a:lnTo>
                    <a:pt x="876393" y="144836"/>
                  </a:lnTo>
                  <a:lnTo>
                    <a:pt x="875065" y="143804"/>
                  </a:lnTo>
                  <a:lnTo>
                    <a:pt x="875065" y="141739"/>
                  </a:lnTo>
                  <a:lnTo>
                    <a:pt x="874181" y="139969"/>
                  </a:lnTo>
                  <a:lnTo>
                    <a:pt x="873001" y="138937"/>
                  </a:lnTo>
                  <a:lnTo>
                    <a:pt x="867397" y="136577"/>
                  </a:lnTo>
                  <a:lnTo>
                    <a:pt x="863856" y="134070"/>
                  </a:lnTo>
                  <a:lnTo>
                    <a:pt x="863856" y="132152"/>
                  </a:lnTo>
                  <a:lnTo>
                    <a:pt x="864889" y="130235"/>
                  </a:lnTo>
                  <a:lnTo>
                    <a:pt x="866069" y="129497"/>
                  </a:lnTo>
                  <a:lnTo>
                    <a:pt x="870493" y="127580"/>
                  </a:lnTo>
                  <a:lnTo>
                    <a:pt x="874476" y="125220"/>
                  </a:lnTo>
                  <a:lnTo>
                    <a:pt x="875361" y="124188"/>
                  </a:lnTo>
                  <a:lnTo>
                    <a:pt x="875803" y="117403"/>
                  </a:lnTo>
                  <a:lnTo>
                    <a:pt x="875065" y="114896"/>
                  </a:lnTo>
                  <a:lnTo>
                    <a:pt x="875508" y="113273"/>
                  </a:lnTo>
                  <a:lnTo>
                    <a:pt x="875065" y="112093"/>
                  </a:lnTo>
                  <a:lnTo>
                    <a:pt x="871231" y="112388"/>
                  </a:lnTo>
                  <a:lnTo>
                    <a:pt x="868281" y="113421"/>
                  </a:lnTo>
                  <a:lnTo>
                    <a:pt x="862971" y="116518"/>
                  </a:lnTo>
                  <a:lnTo>
                    <a:pt x="861201" y="118731"/>
                  </a:lnTo>
                  <a:lnTo>
                    <a:pt x="861201" y="122860"/>
                  </a:lnTo>
                  <a:lnTo>
                    <a:pt x="860169" y="123598"/>
                  </a:lnTo>
                  <a:lnTo>
                    <a:pt x="858546" y="123893"/>
                  </a:lnTo>
                  <a:lnTo>
                    <a:pt x="856187" y="125810"/>
                  </a:lnTo>
                  <a:lnTo>
                    <a:pt x="855154" y="128612"/>
                  </a:lnTo>
                  <a:lnTo>
                    <a:pt x="854859" y="130087"/>
                  </a:lnTo>
                  <a:lnTo>
                    <a:pt x="853827" y="131267"/>
                  </a:lnTo>
                  <a:lnTo>
                    <a:pt x="851909" y="131267"/>
                  </a:lnTo>
                  <a:lnTo>
                    <a:pt x="849992" y="130825"/>
                  </a:lnTo>
                  <a:lnTo>
                    <a:pt x="848517" y="129792"/>
                  </a:lnTo>
                  <a:lnTo>
                    <a:pt x="847337" y="128465"/>
                  </a:lnTo>
                  <a:lnTo>
                    <a:pt x="847337" y="127432"/>
                  </a:lnTo>
                  <a:lnTo>
                    <a:pt x="847780" y="126548"/>
                  </a:lnTo>
                  <a:lnTo>
                    <a:pt x="853827" y="122713"/>
                  </a:lnTo>
                  <a:lnTo>
                    <a:pt x="856481" y="119468"/>
                  </a:lnTo>
                  <a:lnTo>
                    <a:pt x="857072" y="118435"/>
                  </a:lnTo>
                  <a:lnTo>
                    <a:pt x="857514" y="115191"/>
                  </a:lnTo>
                  <a:lnTo>
                    <a:pt x="857514" y="111946"/>
                  </a:lnTo>
                  <a:lnTo>
                    <a:pt x="857072" y="108848"/>
                  </a:lnTo>
                  <a:lnTo>
                    <a:pt x="855450" y="106489"/>
                  </a:lnTo>
                  <a:lnTo>
                    <a:pt x="853827" y="105309"/>
                  </a:lnTo>
                  <a:lnTo>
                    <a:pt x="853827" y="103391"/>
                  </a:lnTo>
                  <a:lnTo>
                    <a:pt x="854417" y="102359"/>
                  </a:lnTo>
                  <a:lnTo>
                    <a:pt x="857662" y="97787"/>
                  </a:lnTo>
                  <a:lnTo>
                    <a:pt x="857957" y="96754"/>
                  </a:lnTo>
                  <a:lnTo>
                    <a:pt x="857957" y="95722"/>
                  </a:lnTo>
                  <a:lnTo>
                    <a:pt x="855892" y="96312"/>
                  </a:lnTo>
                  <a:lnTo>
                    <a:pt x="854270" y="97344"/>
                  </a:lnTo>
                  <a:lnTo>
                    <a:pt x="849845" y="101769"/>
                  </a:lnTo>
                  <a:lnTo>
                    <a:pt x="847190" y="105014"/>
                  </a:lnTo>
                  <a:lnTo>
                    <a:pt x="845567" y="108701"/>
                  </a:lnTo>
                  <a:lnTo>
                    <a:pt x="845273" y="110471"/>
                  </a:lnTo>
                  <a:lnTo>
                    <a:pt x="844682" y="112093"/>
                  </a:lnTo>
                  <a:lnTo>
                    <a:pt x="844682" y="114748"/>
                  </a:lnTo>
                  <a:lnTo>
                    <a:pt x="841732" y="120353"/>
                  </a:lnTo>
                  <a:lnTo>
                    <a:pt x="841732" y="123303"/>
                  </a:lnTo>
                  <a:close/>
                  <a:moveTo>
                    <a:pt x="742029" y="197786"/>
                  </a:moveTo>
                  <a:lnTo>
                    <a:pt x="742471" y="195721"/>
                  </a:lnTo>
                  <a:lnTo>
                    <a:pt x="741586" y="194836"/>
                  </a:lnTo>
                  <a:lnTo>
                    <a:pt x="740996" y="193804"/>
                  </a:lnTo>
                  <a:lnTo>
                    <a:pt x="740701" y="192624"/>
                  </a:lnTo>
                  <a:lnTo>
                    <a:pt x="740111" y="192624"/>
                  </a:lnTo>
                  <a:lnTo>
                    <a:pt x="739079" y="193361"/>
                  </a:lnTo>
                  <a:lnTo>
                    <a:pt x="739079" y="197196"/>
                  </a:lnTo>
                  <a:lnTo>
                    <a:pt x="740111" y="197933"/>
                  </a:lnTo>
                  <a:lnTo>
                    <a:pt x="741881" y="197933"/>
                  </a:lnTo>
                  <a:close/>
                  <a:moveTo>
                    <a:pt x="895419" y="156783"/>
                  </a:moveTo>
                  <a:lnTo>
                    <a:pt x="896304" y="158258"/>
                  </a:lnTo>
                  <a:lnTo>
                    <a:pt x="897484" y="158258"/>
                  </a:lnTo>
                  <a:lnTo>
                    <a:pt x="897484" y="156931"/>
                  </a:lnTo>
                  <a:lnTo>
                    <a:pt x="891142" y="152211"/>
                  </a:lnTo>
                  <a:lnTo>
                    <a:pt x="892765" y="155161"/>
                  </a:lnTo>
                  <a:lnTo>
                    <a:pt x="895419" y="156783"/>
                  </a:lnTo>
                  <a:close/>
                  <a:moveTo>
                    <a:pt x="843060" y="174335"/>
                  </a:moveTo>
                  <a:lnTo>
                    <a:pt x="843945" y="174335"/>
                  </a:lnTo>
                  <a:lnTo>
                    <a:pt x="847190" y="173302"/>
                  </a:lnTo>
                  <a:lnTo>
                    <a:pt x="847632" y="173745"/>
                  </a:lnTo>
                  <a:lnTo>
                    <a:pt x="848222" y="174925"/>
                  </a:lnTo>
                  <a:lnTo>
                    <a:pt x="850730" y="176252"/>
                  </a:lnTo>
                  <a:lnTo>
                    <a:pt x="852794" y="175367"/>
                  </a:lnTo>
                  <a:lnTo>
                    <a:pt x="853827" y="174335"/>
                  </a:lnTo>
                  <a:lnTo>
                    <a:pt x="853385" y="173007"/>
                  </a:lnTo>
                  <a:lnTo>
                    <a:pt x="852794" y="172122"/>
                  </a:lnTo>
                  <a:lnTo>
                    <a:pt x="851909" y="171385"/>
                  </a:lnTo>
                  <a:lnTo>
                    <a:pt x="848075" y="171385"/>
                  </a:lnTo>
                  <a:lnTo>
                    <a:pt x="846747" y="169172"/>
                  </a:lnTo>
                  <a:lnTo>
                    <a:pt x="848812" y="165485"/>
                  </a:lnTo>
                  <a:lnTo>
                    <a:pt x="845862" y="161650"/>
                  </a:lnTo>
                  <a:lnTo>
                    <a:pt x="844830" y="161355"/>
                  </a:lnTo>
                  <a:lnTo>
                    <a:pt x="843945" y="162093"/>
                  </a:lnTo>
                  <a:lnTo>
                    <a:pt x="843060" y="163863"/>
                  </a:lnTo>
                  <a:lnTo>
                    <a:pt x="840847" y="161945"/>
                  </a:lnTo>
                  <a:lnTo>
                    <a:pt x="839668" y="161945"/>
                  </a:lnTo>
                  <a:lnTo>
                    <a:pt x="839668" y="163420"/>
                  </a:lnTo>
                  <a:lnTo>
                    <a:pt x="838930" y="165190"/>
                  </a:lnTo>
                  <a:lnTo>
                    <a:pt x="838930" y="166222"/>
                  </a:lnTo>
                  <a:lnTo>
                    <a:pt x="841143" y="168730"/>
                  </a:lnTo>
                  <a:lnTo>
                    <a:pt x="843503" y="169910"/>
                  </a:lnTo>
                  <a:lnTo>
                    <a:pt x="842765" y="172417"/>
                  </a:lnTo>
                  <a:lnTo>
                    <a:pt x="843355" y="174187"/>
                  </a:lnTo>
                  <a:close/>
                  <a:moveTo>
                    <a:pt x="840701" y="136872"/>
                  </a:moveTo>
                  <a:lnTo>
                    <a:pt x="841880" y="136872"/>
                  </a:lnTo>
                  <a:lnTo>
                    <a:pt x="842617" y="135545"/>
                  </a:lnTo>
                  <a:lnTo>
                    <a:pt x="842617" y="134217"/>
                  </a:lnTo>
                  <a:lnTo>
                    <a:pt x="842028" y="133922"/>
                  </a:lnTo>
                  <a:lnTo>
                    <a:pt x="840995" y="133922"/>
                  </a:lnTo>
                  <a:lnTo>
                    <a:pt x="840553" y="135692"/>
                  </a:lnTo>
                  <a:lnTo>
                    <a:pt x="840847" y="136724"/>
                  </a:lnTo>
                  <a:close/>
                  <a:moveTo>
                    <a:pt x="842765" y="153538"/>
                  </a:moveTo>
                  <a:lnTo>
                    <a:pt x="842765" y="151621"/>
                  </a:lnTo>
                  <a:lnTo>
                    <a:pt x="842175" y="149704"/>
                  </a:lnTo>
                  <a:lnTo>
                    <a:pt x="841880" y="150146"/>
                  </a:lnTo>
                  <a:lnTo>
                    <a:pt x="841290" y="152948"/>
                  </a:lnTo>
                  <a:lnTo>
                    <a:pt x="841880" y="153243"/>
                  </a:lnTo>
                  <a:lnTo>
                    <a:pt x="842617" y="154423"/>
                  </a:lnTo>
                  <a:lnTo>
                    <a:pt x="842617" y="153686"/>
                  </a:lnTo>
                  <a:close/>
                  <a:moveTo>
                    <a:pt x="906481" y="205013"/>
                  </a:moveTo>
                  <a:lnTo>
                    <a:pt x="911938" y="206045"/>
                  </a:lnTo>
                  <a:lnTo>
                    <a:pt x="912971" y="206930"/>
                  </a:lnTo>
                  <a:lnTo>
                    <a:pt x="915921" y="206488"/>
                  </a:lnTo>
                  <a:lnTo>
                    <a:pt x="916806" y="205455"/>
                  </a:lnTo>
                  <a:lnTo>
                    <a:pt x="918280" y="204718"/>
                  </a:lnTo>
                  <a:lnTo>
                    <a:pt x="919165" y="205013"/>
                  </a:lnTo>
                  <a:lnTo>
                    <a:pt x="920345" y="204423"/>
                  </a:lnTo>
                  <a:lnTo>
                    <a:pt x="919608" y="203685"/>
                  </a:lnTo>
                  <a:lnTo>
                    <a:pt x="919313" y="202653"/>
                  </a:lnTo>
                  <a:lnTo>
                    <a:pt x="919903" y="202358"/>
                  </a:lnTo>
                  <a:lnTo>
                    <a:pt x="920493" y="200146"/>
                  </a:lnTo>
                  <a:lnTo>
                    <a:pt x="918871" y="198671"/>
                  </a:lnTo>
                  <a:lnTo>
                    <a:pt x="918576" y="197196"/>
                  </a:lnTo>
                  <a:lnTo>
                    <a:pt x="917691" y="197196"/>
                  </a:lnTo>
                  <a:lnTo>
                    <a:pt x="914593" y="198228"/>
                  </a:lnTo>
                  <a:lnTo>
                    <a:pt x="912086" y="198228"/>
                  </a:lnTo>
                  <a:lnTo>
                    <a:pt x="909136" y="198966"/>
                  </a:lnTo>
                  <a:lnTo>
                    <a:pt x="902500" y="201768"/>
                  </a:lnTo>
                  <a:lnTo>
                    <a:pt x="902942" y="202505"/>
                  </a:lnTo>
                  <a:lnTo>
                    <a:pt x="906334" y="204865"/>
                  </a:lnTo>
                  <a:close/>
                  <a:moveTo>
                    <a:pt x="1037896" y="182889"/>
                  </a:moveTo>
                  <a:lnTo>
                    <a:pt x="1039076" y="182447"/>
                  </a:lnTo>
                  <a:lnTo>
                    <a:pt x="1039814" y="180382"/>
                  </a:lnTo>
                  <a:lnTo>
                    <a:pt x="1038781" y="180382"/>
                  </a:lnTo>
                  <a:lnTo>
                    <a:pt x="1038338" y="178907"/>
                  </a:lnTo>
                  <a:lnTo>
                    <a:pt x="1037011" y="177874"/>
                  </a:lnTo>
                  <a:lnTo>
                    <a:pt x="1035388" y="178907"/>
                  </a:lnTo>
                  <a:lnTo>
                    <a:pt x="1034946" y="180382"/>
                  </a:lnTo>
                  <a:lnTo>
                    <a:pt x="1036273" y="182299"/>
                  </a:lnTo>
                  <a:lnTo>
                    <a:pt x="1037749" y="182889"/>
                  </a:lnTo>
                  <a:close/>
                  <a:moveTo>
                    <a:pt x="1051318" y="173450"/>
                  </a:moveTo>
                  <a:lnTo>
                    <a:pt x="1052646" y="174335"/>
                  </a:lnTo>
                  <a:lnTo>
                    <a:pt x="1052646" y="173892"/>
                  </a:lnTo>
                  <a:lnTo>
                    <a:pt x="1053678" y="173892"/>
                  </a:lnTo>
                  <a:lnTo>
                    <a:pt x="1056922" y="176399"/>
                  </a:lnTo>
                  <a:lnTo>
                    <a:pt x="1059577" y="174925"/>
                  </a:lnTo>
                  <a:lnTo>
                    <a:pt x="1061642" y="180234"/>
                  </a:lnTo>
                  <a:lnTo>
                    <a:pt x="1061938" y="182594"/>
                  </a:lnTo>
                  <a:lnTo>
                    <a:pt x="1064002" y="184069"/>
                  </a:lnTo>
                  <a:lnTo>
                    <a:pt x="1066214" y="183774"/>
                  </a:lnTo>
                  <a:lnTo>
                    <a:pt x="1069017" y="184954"/>
                  </a:lnTo>
                  <a:lnTo>
                    <a:pt x="1070491" y="184954"/>
                  </a:lnTo>
                  <a:lnTo>
                    <a:pt x="1074179" y="183774"/>
                  </a:lnTo>
                  <a:lnTo>
                    <a:pt x="1075948" y="181709"/>
                  </a:lnTo>
                  <a:lnTo>
                    <a:pt x="1073589" y="180972"/>
                  </a:lnTo>
                  <a:lnTo>
                    <a:pt x="1070197" y="178759"/>
                  </a:lnTo>
                  <a:lnTo>
                    <a:pt x="1067984" y="176105"/>
                  </a:lnTo>
                  <a:lnTo>
                    <a:pt x="1063412" y="172122"/>
                  </a:lnTo>
                  <a:lnTo>
                    <a:pt x="1062084" y="171827"/>
                  </a:lnTo>
                  <a:lnTo>
                    <a:pt x="1059725" y="172417"/>
                  </a:lnTo>
                  <a:lnTo>
                    <a:pt x="1057807" y="171237"/>
                  </a:lnTo>
                  <a:lnTo>
                    <a:pt x="1055742" y="171237"/>
                  </a:lnTo>
                  <a:lnTo>
                    <a:pt x="1050138" y="170352"/>
                  </a:lnTo>
                  <a:lnTo>
                    <a:pt x="1050138" y="171680"/>
                  </a:lnTo>
                  <a:lnTo>
                    <a:pt x="1051465" y="173302"/>
                  </a:lnTo>
                  <a:close/>
                  <a:moveTo>
                    <a:pt x="1065477" y="196016"/>
                  </a:moveTo>
                  <a:lnTo>
                    <a:pt x="1062675" y="196016"/>
                  </a:lnTo>
                  <a:lnTo>
                    <a:pt x="1052350" y="194836"/>
                  </a:lnTo>
                  <a:lnTo>
                    <a:pt x="1052350" y="195426"/>
                  </a:lnTo>
                  <a:lnTo>
                    <a:pt x="1052646" y="196753"/>
                  </a:lnTo>
                  <a:lnTo>
                    <a:pt x="1062527" y="198966"/>
                  </a:lnTo>
                  <a:lnTo>
                    <a:pt x="1067395" y="200883"/>
                  </a:lnTo>
                  <a:lnTo>
                    <a:pt x="1071082" y="201768"/>
                  </a:lnTo>
                  <a:lnTo>
                    <a:pt x="1071967" y="202653"/>
                  </a:lnTo>
                  <a:lnTo>
                    <a:pt x="1074474" y="202063"/>
                  </a:lnTo>
                  <a:lnTo>
                    <a:pt x="1078014" y="202505"/>
                  </a:lnTo>
                  <a:lnTo>
                    <a:pt x="1082291" y="202063"/>
                  </a:lnTo>
                  <a:lnTo>
                    <a:pt x="1084503" y="201178"/>
                  </a:lnTo>
                  <a:lnTo>
                    <a:pt x="1089371" y="200146"/>
                  </a:lnTo>
                  <a:lnTo>
                    <a:pt x="1087453" y="198966"/>
                  </a:lnTo>
                  <a:lnTo>
                    <a:pt x="1084946" y="198523"/>
                  </a:lnTo>
                  <a:lnTo>
                    <a:pt x="1076391" y="198228"/>
                  </a:lnTo>
                  <a:lnTo>
                    <a:pt x="1071524" y="196458"/>
                  </a:lnTo>
                  <a:lnTo>
                    <a:pt x="1065625" y="196016"/>
                  </a:lnTo>
                  <a:close/>
                  <a:moveTo>
                    <a:pt x="925655" y="167255"/>
                  </a:moveTo>
                  <a:lnTo>
                    <a:pt x="927130" y="165780"/>
                  </a:lnTo>
                  <a:lnTo>
                    <a:pt x="926393" y="164895"/>
                  </a:lnTo>
                  <a:lnTo>
                    <a:pt x="925360" y="164453"/>
                  </a:lnTo>
                  <a:lnTo>
                    <a:pt x="924918" y="164453"/>
                  </a:lnTo>
                  <a:lnTo>
                    <a:pt x="924033" y="165043"/>
                  </a:lnTo>
                  <a:lnTo>
                    <a:pt x="923000" y="165043"/>
                  </a:lnTo>
                  <a:lnTo>
                    <a:pt x="921378" y="166222"/>
                  </a:lnTo>
                  <a:lnTo>
                    <a:pt x="924033" y="167402"/>
                  </a:lnTo>
                  <a:lnTo>
                    <a:pt x="925508" y="167402"/>
                  </a:lnTo>
                  <a:close/>
                  <a:moveTo>
                    <a:pt x="920788" y="176547"/>
                  </a:moveTo>
                  <a:lnTo>
                    <a:pt x="919903" y="177432"/>
                  </a:lnTo>
                  <a:lnTo>
                    <a:pt x="931112" y="175810"/>
                  </a:lnTo>
                  <a:lnTo>
                    <a:pt x="932292" y="174925"/>
                  </a:lnTo>
                  <a:lnTo>
                    <a:pt x="933029" y="173597"/>
                  </a:lnTo>
                  <a:lnTo>
                    <a:pt x="930522" y="173302"/>
                  </a:lnTo>
                  <a:lnTo>
                    <a:pt x="930522" y="174630"/>
                  </a:lnTo>
                  <a:lnTo>
                    <a:pt x="928310" y="174925"/>
                  </a:lnTo>
                  <a:lnTo>
                    <a:pt x="925950" y="174630"/>
                  </a:lnTo>
                  <a:lnTo>
                    <a:pt x="924918" y="175072"/>
                  </a:lnTo>
                  <a:lnTo>
                    <a:pt x="923737" y="175072"/>
                  </a:lnTo>
                  <a:lnTo>
                    <a:pt x="923148" y="175367"/>
                  </a:lnTo>
                  <a:lnTo>
                    <a:pt x="921968" y="175367"/>
                  </a:lnTo>
                  <a:lnTo>
                    <a:pt x="921230" y="175662"/>
                  </a:lnTo>
                  <a:lnTo>
                    <a:pt x="920788" y="176547"/>
                  </a:lnTo>
                  <a:close/>
                  <a:moveTo>
                    <a:pt x="1023589" y="208700"/>
                  </a:moveTo>
                  <a:lnTo>
                    <a:pt x="1024769" y="206783"/>
                  </a:lnTo>
                  <a:lnTo>
                    <a:pt x="1024032" y="206193"/>
                  </a:lnTo>
                  <a:lnTo>
                    <a:pt x="1023000" y="206193"/>
                  </a:lnTo>
                  <a:lnTo>
                    <a:pt x="1022557" y="207815"/>
                  </a:lnTo>
                  <a:lnTo>
                    <a:pt x="1022852" y="208995"/>
                  </a:lnTo>
                  <a:lnTo>
                    <a:pt x="1023589" y="208553"/>
                  </a:lnTo>
                  <a:close/>
                  <a:moveTo>
                    <a:pt x="922263" y="160470"/>
                  </a:moveTo>
                  <a:lnTo>
                    <a:pt x="923737" y="162978"/>
                  </a:lnTo>
                  <a:lnTo>
                    <a:pt x="924328" y="162978"/>
                  </a:lnTo>
                  <a:lnTo>
                    <a:pt x="925213" y="161945"/>
                  </a:lnTo>
                  <a:lnTo>
                    <a:pt x="927425" y="161060"/>
                  </a:lnTo>
                  <a:lnTo>
                    <a:pt x="927720" y="163568"/>
                  </a:lnTo>
                  <a:lnTo>
                    <a:pt x="929048" y="164895"/>
                  </a:lnTo>
                  <a:lnTo>
                    <a:pt x="932883" y="164158"/>
                  </a:lnTo>
                  <a:lnTo>
                    <a:pt x="932883" y="162240"/>
                  </a:lnTo>
                  <a:lnTo>
                    <a:pt x="931555" y="161060"/>
                  </a:lnTo>
                  <a:lnTo>
                    <a:pt x="929490" y="161060"/>
                  </a:lnTo>
                  <a:lnTo>
                    <a:pt x="927720" y="157963"/>
                  </a:lnTo>
                  <a:lnTo>
                    <a:pt x="926393" y="156931"/>
                  </a:lnTo>
                  <a:lnTo>
                    <a:pt x="925950" y="155456"/>
                  </a:lnTo>
                  <a:lnTo>
                    <a:pt x="927572" y="155456"/>
                  </a:lnTo>
                  <a:lnTo>
                    <a:pt x="930818" y="159143"/>
                  </a:lnTo>
                  <a:lnTo>
                    <a:pt x="933177" y="160176"/>
                  </a:lnTo>
                  <a:lnTo>
                    <a:pt x="934505" y="161945"/>
                  </a:lnTo>
                  <a:lnTo>
                    <a:pt x="935979" y="162535"/>
                  </a:lnTo>
                  <a:lnTo>
                    <a:pt x="938340" y="161798"/>
                  </a:lnTo>
                  <a:lnTo>
                    <a:pt x="940404" y="162240"/>
                  </a:lnTo>
                  <a:lnTo>
                    <a:pt x="941437" y="162978"/>
                  </a:lnTo>
                  <a:lnTo>
                    <a:pt x="942469" y="162978"/>
                  </a:lnTo>
                  <a:lnTo>
                    <a:pt x="944682" y="160765"/>
                  </a:lnTo>
                  <a:lnTo>
                    <a:pt x="943649" y="159438"/>
                  </a:lnTo>
                  <a:lnTo>
                    <a:pt x="944091" y="158553"/>
                  </a:lnTo>
                  <a:lnTo>
                    <a:pt x="943060" y="157078"/>
                  </a:lnTo>
                  <a:lnTo>
                    <a:pt x="936570" y="154276"/>
                  </a:lnTo>
                  <a:lnTo>
                    <a:pt x="935537" y="154276"/>
                  </a:lnTo>
                  <a:lnTo>
                    <a:pt x="930965" y="153391"/>
                  </a:lnTo>
                  <a:lnTo>
                    <a:pt x="928605" y="154128"/>
                  </a:lnTo>
                  <a:lnTo>
                    <a:pt x="925065" y="154571"/>
                  </a:lnTo>
                  <a:lnTo>
                    <a:pt x="924180" y="155161"/>
                  </a:lnTo>
                  <a:lnTo>
                    <a:pt x="922852" y="154866"/>
                  </a:lnTo>
                  <a:lnTo>
                    <a:pt x="921083" y="155898"/>
                  </a:lnTo>
                  <a:lnTo>
                    <a:pt x="919313" y="155161"/>
                  </a:lnTo>
                  <a:lnTo>
                    <a:pt x="917543" y="155898"/>
                  </a:lnTo>
                  <a:lnTo>
                    <a:pt x="917543" y="157226"/>
                  </a:lnTo>
                  <a:lnTo>
                    <a:pt x="916068" y="158701"/>
                  </a:lnTo>
                  <a:lnTo>
                    <a:pt x="918723" y="160028"/>
                  </a:lnTo>
                  <a:lnTo>
                    <a:pt x="922852" y="160028"/>
                  </a:lnTo>
                  <a:close/>
                  <a:moveTo>
                    <a:pt x="839816" y="133922"/>
                  </a:moveTo>
                  <a:lnTo>
                    <a:pt x="840701" y="133037"/>
                  </a:lnTo>
                  <a:lnTo>
                    <a:pt x="840258" y="131562"/>
                  </a:lnTo>
                  <a:lnTo>
                    <a:pt x="839373" y="131120"/>
                  </a:lnTo>
                  <a:lnTo>
                    <a:pt x="838636" y="131562"/>
                  </a:lnTo>
                  <a:lnTo>
                    <a:pt x="838636" y="132300"/>
                  </a:lnTo>
                  <a:lnTo>
                    <a:pt x="838930" y="133332"/>
                  </a:lnTo>
                  <a:lnTo>
                    <a:pt x="839816" y="133627"/>
                  </a:lnTo>
                  <a:close/>
                  <a:moveTo>
                    <a:pt x="725657" y="258257"/>
                  </a:moveTo>
                  <a:lnTo>
                    <a:pt x="725657" y="259142"/>
                  </a:lnTo>
                  <a:lnTo>
                    <a:pt x="726395" y="261355"/>
                  </a:lnTo>
                  <a:lnTo>
                    <a:pt x="728459" y="263419"/>
                  </a:lnTo>
                  <a:lnTo>
                    <a:pt x="730229" y="263419"/>
                  </a:lnTo>
                  <a:lnTo>
                    <a:pt x="732737" y="260469"/>
                  </a:lnTo>
                  <a:lnTo>
                    <a:pt x="732737" y="258552"/>
                  </a:lnTo>
                  <a:lnTo>
                    <a:pt x="731999" y="257372"/>
                  </a:lnTo>
                  <a:lnTo>
                    <a:pt x="727132" y="256930"/>
                  </a:lnTo>
                  <a:lnTo>
                    <a:pt x="725657" y="258257"/>
                  </a:lnTo>
                  <a:close/>
                  <a:moveTo>
                    <a:pt x="707663" y="291738"/>
                  </a:moveTo>
                  <a:lnTo>
                    <a:pt x="708253" y="293360"/>
                  </a:lnTo>
                  <a:lnTo>
                    <a:pt x="709875" y="293360"/>
                  </a:lnTo>
                  <a:lnTo>
                    <a:pt x="710466" y="292180"/>
                  </a:lnTo>
                  <a:lnTo>
                    <a:pt x="712531" y="293360"/>
                  </a:lnTo>
                  <a:lnTo>
                    <a:pt x="713710" y="293655"/>
                  </a:lnTo>
                  <a:lnTo>
                    <a:pt x="714890" y="293655"/>
                  </a:lnTo>
                  <a:lnTo>
                    <a:pt x="716365" y="292180"/>
                  </a:lnTo>
                  <a:lnTo>
                    <a:pt x="717103" y="290410"/>
                  </a:lnTo>
                  <a:lnTo>
                    <a:pt x="716218" y="287018"/>
                  </a:lnTo>
                  <a:lnTo>
                    <a:pt x="720052" y="281708"/>
                  </a:lnTo>
                  <a:lnTo>
                    <a:pt x="719462" y="274924"/>
                  </a:lnTo>
                  <a:lnTo>
                    <a:pt x="718430" y="273449"/>
                  </a:lnTo>
                  <a:lnTo>
                    <a:pt x="717397" y="273891"/>
                  </a:lnTo>
                  <a:lnTo>
                    <a:pt x="713858" y="275809"/>
                  </a:lnTo>
                  <a:lnTo>
                    <a:pt x="709728" y="277431"/>
                  </a:lnTo>
                  <a:lnTo>
                    <a:pt x="708843" y="279496"/>
                  </a:lnTo>
                  <a:lnTo>
                    <a:pt x="710318" y="283478"/>
                  </a:lnTo>
                  <a:lnTo>
                    <a:pt x="710318" y="285395"/>
                  </a:lnTo>
                  <a:lnTo>
                    <a:pt x="708696" y="287166"/>
                  </a:lnTo>
                  <a:lnTo>
                    <a:pt x="707516" y="291885"/>
                  </a:lnTo>
                  <a:close/>
                  <a:moveTo>
                    <a:pt x="729935" y="199556"/>
                  </a:moveTo>
                  <a:lnTo>
                    <a:pt x="729050" y="199851"/>
                  </a:lnTo>
                  <a:lnTo>
                    <a:pt x="728459" y="200588"/>
                  </a:lnTo>
                  <a:lnTo>
                    <a:pt x="728017" y="201621"/>
                  </a:lnTo>
                  <a:lnTo>
                    <a:pt x="728017" y="202800"/>
                  </a:lnTo>
                  <a:lnTo>
                    <a:pt x="730082" y="200588"/>
                  </a:lnTo>
                  <a:lnTo>
                    <a:pt x="729639" y="199408"/>
                  </a:lnTo>
                  <a:close/>
                  <a:moveTo>
                    <a:pt x="725510" y="293950"/>
                  </a:moveTo>
                  <a:lnTo>
                    <a:pt x="725952" y="293655"/>
                  </a:lnTo>
                  <a:lnTo>
                    <a:pt x="727427" y="294392"/>
                  </a:lnTo>
                  <a:lnTo>
                    <a:pt x="729492" y="293655"/>
                  </a:lnTo>
                  <a:lnTo>
                    <a:pt x="731261" y="292033"/>
                  </a:lnTo>
                  <a:lnTo>
                    <a:pt x="731704" y="290410"/>
                  </a:lnTo>
                  <a:lnTo>
                    <a:pt x="730377" y="289083"/>
                  </a:lnTo>
                  <a:lnTo>
                    <a:pt x="727869" y="287313"/>
                  </a:lnTo>
                  <a:lnTo>
                    <a:pt x="727132" y="287313"/>
                  </a:lnTo>
                  <a:lnTo>
                    <a:pt x="725952" y="288050"/>
                  </a:lnTo>
                  <a:lnTo>
                    <a:pt x="725657" y="286870"/>
                  </a:lnTo>
                  <a:lnTo>
                    <a:pt x="726100" y="282298"/>
                  </a:lnTo>
                  <a:lnTo>
                    <a:pt x="726837" y="280971"/>
                  </a:lnTo>
                  <a:lnTo>
                    <a:pt x="726837" y="278906"/>
                  </a:lnTo>
                  <a:lnTo>
                    <a:pt x="727869" y="276694"/>
                  </a:lnTo>
                  <a:lnTo>
                    <a:pt x="729197" y="276694"/>
                  </a:lnTo>
                  <a:lnTo>
                    <a:pt x="729639" y="276104"/>
                  </a:lnTo>
                  <a:lnTo>
                    <a:pt x="730229" y="276546"/>
                  </a:lnTo>
                  <a:lnTo>
                    <a:pt x="731704" y="278758"/>
                  </a:lnTo>
                  <a:lnTo>
                    <a:pt x="731704" y="277284"/>
                  </a:lnTo>
                  <a:lnTo>
                    <a:pt x="731261" y="271679"/>
                  </a:lnTo>
                  <a:lnTo>
                    <a:pt x="728311" y="268581"/>
                  </a:lnTo>
                  <a:lnTo>
                    <a:pt x="728311" y="267402"/>
                  </a:lnTo>
                  <a:lnTo>
                    <a:pt x="727574" y="267402"/>
                  </a:lnTo>
                  <a:lnTo>
                    <a:pt x="725215" y="268877"/>
                  </a:lnTo>
                  <a:lnTo>
                    <a:pt x="722708" y="273449"/>
                  </a:lnTo>
                  <a:lnTo>
                    <a:pt x="722708" y="279053"/>
                  </a:lnTo>
                  <a:lnTo>
                    <a:pt x="721823" y="282003"/>
                  </a:lnTo>
                  <a:lnTo>
                    <a:pt x="721380" y="283478"/>
                  </a:lnTo>
                  <a:lnTo>
                    <a:pt x="721085" y="284806"/>
                  </a:lnTo>
                  <a:lnTo>
                    <a:pt x="720347" y="288050"/>
                  </a:lnTo>
                  <a:lnTo>
                    <a:pt x="720347" y="288935"/>
                  </a:lnTo>
                  <a:lnTo>
                    <a:pt x="719462" y="290263"/>
                  </a:lnTo>
                  <a:lnTo>
                    <a:pt x="717840" y="292033"/>
                  </a:lnTo>
                  <a:lnTo>
                    <a:pt x="717103" y="293360"/>
                  </a:lnTo>
                  <a:lnTo>
                    <a:pt x="717103" y="294540"/>
                  </a:lnTo>
                  <a:lnTo>
                    <a:pt x="715627" y="296162"/>
                  </a:lnTo>
                  <a:lnTo>
                    <a:pt x="715627" y="297637"/>
                  </a:lnTo>
                  <a:lnTo>
                    <a:pt x="717103" y="300735"/>
                  </a:lnTo>
                  <a:lnTo>
                    <a:pt x="718135" y="300735"/>
                  </a:lnTo>
                  <a:lnTo>
                    <a:pt x="719462" y="299997"/>
                  </a:lnTo>
                  <a:lnTo>
                    <a:pt x="721527" y="300882"/>
                  </a:lnTo>
                  <a:lnTo>
                    <a:pt x="722560" y="299997"/>
                  </a:lnTo>
                  <a:lnTo>
                    <a:pt x="724330" y="296900"/>
                  </a:lnTo>
                  <a:lnTo>
                    <a:pt x="724330" y="295867"/>
                  </a:lnTo>
                  <a:lnTo>
                    <a:pt x="724772" y="294835"/>
                  </a:lnTo>
                  <a:lnTo>
                    <a:pt x="725657" y="294098"/>
                  </a:lnTo>
                  <a:close/>
                  <a:moveTo>
                    <a:pt x="738046" y="192476"/>
                  </a:moveTo>
                  <a:lnTo>
                    <a:pt x="739669" y="191149"/>
                  </a:lnTo>
                  <a:lnTo>
                    <a:pt x="740553" y="188346"/>
                  </a:lnTo>
                  <a:lnTo>
                    <a:pt x="739964" y="187019"/>
                  </a:lnTo>
                  <a:lnTo>
                    <a:pt x="738931" y="186281"/>
                  </a:lnTo>
                  <a:lnTo>
                    <a:pt x="737457" y="185691"/>
                  </a:lnTo>
                  <a:lnTo>
                    <a:pt x="734949" y="186134"/>
                  </a:lnTo>
                  <a:lnTo>
                    <a:pt x="732294" y="189674"/>
                  </a:lnTo>
                  <a:lnTo>
                    <a:pt x="731261" y="187019"/>
                  </a:lnTo>
                  <a:lnTo>
                    <a:pt x="732146" y="185544"/>
                  </a:lnTo>
                  <a:lnTo>
                    <a:pt x="731557" y="183922"/>
                  </a:lnTo>
                  <a:lnTo>
                    <a:pt x="730082" y="183627"/>
                  </a:lnTo>
                  <a:lnTo>
                    <a:pt x="725215" y="184511"/>
                  </a:lnTo>
                  <a:lnTo>
                    <a:pt x="723593" y="184511"/>
                  </a:lnTo>
                  <a:lnTo>
                    <a:pt x="721675" y="187019"/>
                  </a:lnTo>
                  <a:lnTo>
                    <a:pt x="721085" y="190854"/>
                  </a:lnTo>
                  <a:lnTo>
                    <a:pt x="722265" y="193804"/>
                  </a:lnTo>
                  <a:lnTo>
                    <a:pt x="723150" y="194836"/>
                  </a:lnTo>
                  <a:lnTo>
                    <a:pt x="725657" y="192919"/>
                  </a:lnTo>
                  <a:lnTo>
                    <a:pt x="728754" y="188494"/>
                  </a:lnTo>
                  <a:lnTo>
                    <a:pt x="729935" y="187609"/>
                  </a:lnTo>
                  <a:lnTo>
                    <a:pt x="730819" y="192476"/>
                  </a:lnTo>
                  <a:lnTo>
                    <a:pt x="729197" y="194098"/>
                  </a:lnTo>
                  <a:lnTo>
                    <a:pt x="729197" y="194688"/>
                  </a:lnTo>
                  <a:lnTo>
                    <a:pt x="730524" y="195721"/>
                  </a:lnTo>
                  <a:lnTo>
                    <a:pt x="731704" y="195278"/>
                  </a:lnTo>
                  <a:lnTo>
                    <a:pt x="732146" y="194688"/>
                  </a:lnTo>
                  <a:lnTo>
                    <a:pt x="733179" y="191001"/>
                  </a:lnTo>
                  <a:lnTo>
                    <a:pt x="734654" y="191001"/>
                  </a:lnTo>
                  <a:lnTo>
                    <a:pt x="735686" y="192771"/>
                  </a:lnTo>
                  <a:lnTo>
                    <a:pt x="737751" y="192771"/>
                  </a:lnTo>
                  <a:close/>
                  <a:moveTo>
                    <a:pt x="746601" y="203095"/>
                  </a:moveTo>
                  <a:lnTo>
                    <a:pt x="747338" y="205013"/>
                  </a:lnTo>
                  <a:lnTo>
                    <a:pt x="748961" y="205013"/>
                  </a:lnTo>
                  <a:lnTo>
                    <a:pt x="748519" y="203980"/>
                  </a:lnTo>
                  <a:lnTo>
                    <a:pt x="746896" y="201916"/>
                  </a:lnTo>
                  <a:lnTo>
                    <a:pt x="746896" y="202948"/>
                  </a:lnTo>
                  <a:close/>
                  <a:moveTo>
                    <a:pt x="835538" y="166813"/>
                  </a:moveTo>
                  <a:lnTo>
                    <a:pt x="837160" y="166075"/>
                  </a:lnTo>
                  <a:lnTo>
                    <a:pt x="837898" y="163420"/>
                  </a:lnTo>
                  <a:lnTo>
                    <a:pt x="837160" y="161503"/>
                  </a:lnTo>
                  <a:lnTo>
                    <a:pt x="838193" y="160618"/>
                  </a:lnTo>
                  <a:lnTo>
                    <a:pt x="835538" y="159880"/>
                  </a:lnTo>
                  <a:lnTo>
                    <a:pt x="833916" y="160470"/>
                  </a:lnTo>
                  <a:lnTo>
                    <a:pt x="833326" y="164010"/>
                  </a:lnTo>
                  <a:lnTo>
                    <a:pt x="833768" y="166813"/>
                  </a:lnTo>
                  <a:lnTo>
                    <a:pt x="835538" y="166813"/>
                  </a:lnTo>
                  <a:close/>
                  <a:moveTo>
                    <a:pt x="726395" y="373153"/>
                  </a:moveTo>
                  <a:lnTo>
                    <a:pt x="724330" y="374480"/>
                  </a:lnTo>
                  <a:lnTo>
                    <a:pt x="723593" y="375365"/>
                  </a:lnTo>
                  <a:lnTo>
                    <a:pt x="723150" y="376840"/>
                  </a:lnTo>
                  <a:lnTo>
                    <a:pt x="724624" y="377283"/>
                  </a:lnTo>
                  <a:lnTo>
                    <a:pt x="725510" y="375808"/>
                  </a:lnTo>
                  <a:lnTo>
                    <a:pt x="726837" y="374480"/>
                  </a:lnTo>
                  <a:lnTo>
                    <a:pt x="730082" y="374038"/>
                  </a:lnTo>
                  <a:lnTo>
                    <a:pt x="729639" y="373595"/>
                  </a:lnTo>
                  <a:lnTo>
                    <a:pt x="728311" y="373153"/>
                  </a:lnTo>
                  <a:lnTo>
                    <a:pt x="726247" y="373448"/>
                  </a:lnTo>
                  <a:close/>
                  <a:moveTo>
                    <a:pt x="734359" y="370645"/>
                  </a:moveTo>
                  <a:lnTo>
                    <a:pt x="734801" y="368433"/>
                  </a:lnTo>
                  <a:lnTo>
                    <a:pt x="731704" y="367548"/>
                  </a:lnTo>
                  <a:lnTo>
                    <a:pt x="729492" y="367991"/>
                  </a:lnTo>
                  <a:lnTo>
                    <a:pt x="728902" y="368581"/>
                  </a:lnTo>
                  <a:lnTo>
                    <a:pt x="726985" y="370203"/>
                  </a:lnTo>
                  <a:lnTo>
                    <a:pt x="726985" y="371678"/>
                  </a:lnTo>
                  <a:lnTo>
                    <a:pt x="733916" y="371678"/>
                  </a:lnTo>
                  <a:lnTo>
                    <a:pt x="734507" y="370645"/>
                  </a:lnTo>
                  <a:close/>
                  <a:moveTo>
                    <a:pt x="824771" y="53539"/>
                  </a:moveTo>
                  <a:lnTo>
                    <a:pt x="824771" y="54277"/>
                  </a:lnTo>
                  <a:lnTo>
                    <a:pt x="825361" y="55014"/>
                  </a:lnTo>
                  <a:lnTo>
                    <a:pt x="826246" y="55752"/>
                  </a:lnTo>
                  <a:lnTo>
                    <a:pt x="826689" y="55457"/>
                  </a:lnTo>
                  <a:lnTo>
                    <a:pt x="826689" y="54277"/>
                  </a:lnTo>
                  <a:lnTo>
                    <a:pt x="825509" y="53097"/>
                  </a:lnTo>
                  <a:lnTo>
                    <a:pt x="824771" y="53539"/>
                  </a:lnTo>
                  <a:close/>
                  <a:moveTo>
                    <a:pt x="822854" y="47640"/>
                  </a:moveTo>
                  <a:lnTo>
                    <a:pt x="822854" y="48967"/>
                  </a:lnTo>
                  <a:lnTo>
                    <a:pt x="824771" y="48967"/>
                  </a:lnTo>
                  <a:lnTo>
                    <a:pt x="825804" y="48672"/>
                  </a:lnTo>
                  <a:lnTo>
                    <a:pt x="826689" y="44837"/>
                  </a:lnTo>
                  <a:lnTo>
                    <a:pt x="828606" y="41887"/>
                  </a:lnTo>
                  <a:lnTo>
                    <a:pt x="827721" y="39823"/>
                  </a:lnTo>
                  <a:lnTo>
                    <a:pt x="827131" y="37020"/>
                  </a:lnTo>
                  <a:lnTo>
                    <a:pt x="825804" y="35545"/>
                  </a:lnTo>
                  <a:lnTo>
                    <a:pt x="824328" y="35250"/>
                  </a:lnTo>
                  <a:lnTo>
                    <a:pt x="823296" y="38643"/>
                  </a:lnTo>
                  <a:lnTo>
                    <a:pt x="823296" y="40560"/>
                  </a:lnTo>
                  <a:lnTo>
                    <a:pt x="824476" y="42183"/>
                  </a:lnTo>
                  <a:lnTo>
                    <a:pt x="825656" y="42772"/>
                  </a:lnTo>
                  <a:lnTo>
                    <a:pt x="824476" y="45280"/>
                  </a:lnTo>
                  <a:lnTo>
                    <a:pt x="822706" y="47640"/>
                  </a:lnTo>
                  <a:close/>
                  <a:moveTo>
                    <a:pt x="823296" y="53834"/>
                  </a:moveTo>
                  <a:lnTo>
                    <a:pt x="823296" y="52802"/>
                  </a:lnTo>
                  <a:lnTo>
                    <a:pt x="823739" y="51622"/>
                  </a:lnTo>
                  <a:lnTo>
                    <a:pt x="822264" y="49409"/>
                  </a:lnTo>
                  <a:lnTo>
                    <a:pt x="820936" y="48377"/>
                  </a:lnTo>
                  <a:lnTo>
                    <a:pt x="821526" y="51327"/>
                  </a:lnTo>
                  <a:lnTo>
                    <a:pt x="823149" y="53834"/>
                  </a:lnTo>
                  <a:close/>
                  <a:moveTo>
                    <a:pt x="750288" y="373153"/>
                  </a:moveTo>
                  <a:lnTo>
                    <a:pt x="752648" y="373153"/>
                  </a:lnTo>
                  <a:lnTo>
                    <a:pt x="753976" y="375808"/>
                  </a:lnTo>
                  <a:lnTo>
                    <a:pt x="756040" y="375218"/>
                  </a:lnTo>
                  <a:lnTo>
                    <a:pt x="757072" y="374333"/>
                  </a:lnTo>
                  <a:lnTo>
                    <a:pt x="758105" y="371531"/>
                  </a:lnTo>
                  <a:lnTo>
                    <a:pt x="759727" y="369908"/>
                  </a:lnTo>
                  <a:lnTo>
                    <a:pt x="760170" y="367253"/>
                  </a:lnTo>
                  <a:lnTo>
                    <a:pt x="759727" y="366663"/>
                  </a:lnTo>
                  <a:lnTo>
                    <a:pt x="758548" y="366663"/>
                  </a:lnTo>
                  <a:lnTo>
                    <a:pt x="755155" y="370793"/>
                  </a:lnTo>
                  <a:lnTo>
                    <a:pt x="754713" y="370793"/>
                  </a:lnTo>
                  <a:lnTo>
                    <a:pt x="753976" y="369613"/>
                  </a:lnTo>
                  <a:lnTo>
                    <a:pt x="752500" y="369613"/>
                  </a:lnTo>
                  <a:lnTo>
                    <a:pt x="751468" y="370498"/>
                  </a:lnTo>
                  <a:lnTo>
                    <a:pt x="750288" y="373005"/>
                  </a:lnTo>
                  <a:close/>
                  <a:moveTo>
                    <a:pt x="753533" y="308552"/>
                  </a:moveTo>
                  <a:lnTo>
                    <a:pt x="752796" y="306634"/>
                  </a:lnTo>
                  <a:lnTo>
                    <a:pt x="751615" y="306044"/>
                  </a:lnTo>
                  <a:lnTo>
                    <a:pt x="751615" y="307519"/>
                  </a:lnTo>
                  <a:lnTo>
                    <a:pt x="752353" y="308257"/>
                  </a:lnTo>
                  <a:lnTo>
                    <a:pt x="753238" y="309732"/>
                  </a:lnTo>
                  <a:lnTo>
                    <a:pt x="753533" y="308552"/>
                  </a:lnTo>
                  <a:close/>
                  <a:moveTo>
                    <a:pt x="791438" y="60029"/>
                  </a:moveTo>
                  <a:lnTo>
                    <a:pt x="791881" y="61209"/>
                  </a:lnTo>
                  <a:lnTo>
                    <a:pt x="791881" y="63569"/>
                  </a:lnTo>
                  <a:lnTo>
                    <a:pt x="794830" y="65043"/>
                  </a:lnTo>
                  <a:lnTo>
                    <a:pt x="795421" y="64306"/>
                  </a:lnTo>
                  <a:lnTo>
                    <a:pt x="794978" y="63274"/>
                  </a:lnTo>
                  <a:lnTo>
                    <a:pt x="793503" y="60766"/>
                  </a:lnTo>
                  <a:lnTo>
                    <a:pt x="792471" y="58112"/>
                  </a:lnTo>
                  <a:lnTo>
                    <a:pt x="790553" y="56489"/>
                  </a:lnTo>
                  <a:lnTo>
                    <a:pt x="790258" y="57817"/>
                  </a:lnTo>
                  <a:lnTo>
                    <a:pt x="790553" y="58997"/>
                  </a:lnTo>
                  <a:lnTo>
                    <a:pt x="791438" y="60176"/>
                  </a:lnTo>
                  <a:close/>
                  <a:moveTo>
                    <a:pt x="619168" y="221679"/>
                  </a:moveTo>
                  <a:lnTo>
                    <a:pt x="617693" y="222122"/>
                  </a:lnTo>
                  <a:lnTo>
                    <a:pt x="616514" y="223007"/>
                  </a:lnTo>
                  <a:lnTo>
                    <a:pt x="615776" y="224039"/>
                  </a:lnTo>
                  <a:lnTo>
                    <a:pt x="615776" y="225219"/>
                  </a:lnTo>
                  <a:lnTo>
                    <a:pt x="616956" y="227432"/>
                  </a:lnTo>
                  <a:lnTo>
                    <a:pt x="617693" y="229496"/>
                  </a:lnTo>
                  <a:lnTo>
                    <a:pt x="616809" y="232446"/>
                  </a:lnTo>
                  <a:lnTo>
                    <a:pt x="616514" y="235396"/>
                  </a:lnTo>
                  <a:lnTo>
                    <a:pt x="617103" y="238641"/>
                  </a:lnTo>
                  <a:lnTo>
                    <a:pt x="617988" y="241738"/>
                  </a:lnTo>
                  <a:lnTo>
                    <a:pt x="619463" y="243950"/>
                  </a:lnTo>
                  <a:lnTo>
                    <a:pt x="621381" y="245425"/>
                  </a:lnTo>
                  <a:lnTo>
                    <a:pt x="627723" y="243803"/>
                  </a:lnTo>
                  <a:lnTo>
                    <a:pt x="630968" y="243361"/>
                  </a:lnTo>
                  <a:lnTo>
                    <a:pt x="632443" y="243803"/>
                  </a:lnTo>
                  <a:lnTo>
                    <a:pt x="633622" y="244835"/>
                  </a:lnTo>
                  <a:lnTo>
                    <a:pt x="634360" y="245868"/>
                  </a:lnTo>
                  <a:lnTo>
                    <a:pt x="634360" y="247195"/>
                  </a:lnTo>
                  <a:lnTo>
                    <a:pt x="633918" y="248670"/>
                  </a:lnTo>
                  <a:lnTo>
                    <a:pt x="633918" y="250293"/>
                  </a:lnTo>
                  <a:lnTo>
                    <a:pt x="634360" y="251325"/>
                  </a:lnTo>
                  <a:lnTo>
                    <a:pt x="637457" y="257372"/>
                  </a:lnTo>
                  <a:lnTo>
                    <a:pt x="637752" y="258257"/>
                  </a:lnTo>
                  <a:lnTo>
                    <a:pt x="637457" y="268434"/>
                  </a:lnTo>
                  <a:lnTo>
                    <a:pt x="637015" y="271089"/>
                  </a:lnTo>
                  <a:lnTo>
                    <a:pt x="635687" y="273891"/>
                  </a:lnTo>
                  <a:lnTo>
                    <a:pt x="634950" y="276841"/>
                  </a:lnTo>
                  <a:lnTo>
                    <a:pt x="634950" y="280381"/>
                  </a:lnTo>
                  <a:lnTo>
                    <a:pt x="632737" y="285691"/>
                  </a:lnTo>
                  <a:lnTo>
                    <a:pt x="631558" y="288788"/>
                  </a:lnTo>
                  <a:lnTo>
                    <a:pt x="630820" y="291738"/>
                  </a:lnTo>
                  <a:lnTo>
                    <a:pt x="631263" y="294687"/>
                  </a:lnTo>
                  <a:lnTo>
                    <a:pt x="633475" y="297195"/>
                  </a:lnTo>
                  <a:lnTo>
                    <a:pt x="635982" y="299555"/>
                  </a:lnTo>
                  <a:lnTo>
                    <a:pt x="640112" y="301767"/>
                  </a:lnTo>
                  <a:lnTo>
                    <a:pt x="641292" y="301767"/>
                  </a:lnTo>
                  <a:lnTo>
                    <a:pt x="642767" y="300882"/>
                  </a:lnTo>
                  <a:lnTo>
                    <a:pt x="645127" y="299112"/>
                  </a:lnTo>
                  <a:lnTo>
                    <a:pt x="646307" y="298670"/>
                  </a:lnTo>
                  <a:lnTo>
                    <a:pt x="649552" y="298670"/>
                  </a:lnTo>
                  <a:lnTo>
                    <a:pt x="652796" y="298227"/>
                  </a:lnTo>
                  <a:lnTo>
                    <a:pt x="654271" y="297785"/>
                  </a:lnTo>
                  <a:lnTo>
                    <a:pt x="655746" y="297785"/>
                  </a:lnTo>
                  <a:lnTo>
                    <a:pt x="658844" y="298965"/>
                  </a:lnTo>
                  <a:lnTo>
                    <a:pt x="658548" y="296310"/>
                  </a:lnTo>
                  <a:lnTo>
                    <a:pt x="657811" y="293803"/>
                  </a:lnTo>
                  <a:lnTo>
                    <a:pt x="654861" y="287460"/>
                  </a:lnTo>
                  <a:lnTo>
                    <a:pt x="654861" y="286133"/>
                  </a:lnTo>
                  <a:lnTo>
                    <a:pt x="655599" y="282741"/>
                  </a:lnTo>
                  <a:lnTo>
                    <a:pt x="658106" y="276546"/>
                  </a:lnTo>
                  <a:lnTo>
                    <a:pt x="658548" y="273744"/>
                  </a:lnTo>
                  <a:lnTo>
                    <a:pt x="657663" y="268434"/>
                  </a:lnTo>
                  <a:lnTo>
                    <a:pt x="657074" y="259880"/>
                  </a:lnTo>
                  <a:lnTo>
                    <a:pt x="657663" y="253832"/>
                  </a:lnTo>
                  <a:lnTo>
                    <a:pt x="658991" y="251178"/>
                  </a:lnTo>
                  <a:lnTo>
                    <a:pt x="658991" y="250145"/>
                  </a:lnTo>
                  <a:lnTo>
                    <a:pt x="657811" y="240853"/>
                  </a:lnTo>
                  <a:lnTo>
                    <a:pt x="656926" y="238198"/>
                  </a:lnTo>
                  <a:lnTo>
                    <a:pt x="655304" y="235838"/>
                  </a:lnTo>
                  <a:lnTo>
                    <a:pt x="654124" y="233184"/>
                  </a:lnTo>
                  <a:lnTo>
                    <a:pt x="654124" y="230529"/>
                  </a:lnTo>
                  <a:lnTo>
                    <a:pt x="656336" y="228464"/>
                  </a:lnTo>
                  <a:lnTo>
                    <a:pt x="661646" y="224924"/>
                  </a:lnTo>
                  <a:lnTo>
                    <a:pt x="664448" y="223302"/>
                  </a:lnTo>
                  <a:lnTo>
                    <a:pt x="667398" y="222564"/>
                  </a:lnTo>
                  <a:lnTo>
                    <a:pt x="670348" y="222564"/>
                  </a:lnTo>
                  <a:lnTo>
                    <a:pt x="673298" y="223302"/>
                  </a:lnTo>
                  <a:lnTo>
                    <a:pt x="674920" y="225367"/>
                  </a:lnTo>
                  <a:lnTo>
                    <a:pt x="675363" y="228759"/>
                  </a:lnTo>
                  <a:lnTo>
                    <a:pt x="675363" y="232151"/>
                  </a:lnTo>
                  <a:lnTo>
                    <a:pt x="675067" y="236281"/>
                  </a:lnTo>
                  <a:lnTo>
                    <a:pt x="674625" y="237313"/>
                  </a:lnTo>
                  <a:lnTo>
                    <a:pt x="671232" y="242476"/>
                  </a:lnTo>
                  <a:lnTo>
                    <a:pt x="670790" y="243950"/>
                  </a:lnTo>
                  <a:lnTo>
                    <a:pt x="670790" y="245573"/>
                  </a:lnTo>
                  <a:lnTo>
                    <a:pt x="671380" y="246458"/>
                  </a:lnTo>
                  <a:lnTo>
                    <a:pt x="681852" y="255897"/>
                  </a:lnTo>
                  <a:lnTo>
                    <a:pt x="684507" y="257520"/>
                  </a:lnTo>
                  <a:lnTo>
                    <a:pt x="687751" y="258257"/>
                  </a:lnTo>
                  <a:lnTo>
                    <a:pt x="689816" y="260322"/>
                  </a:lnTo>
                  <a:lnTo>
                    <a:pt x="689816" y="261944"/>
                  </a:lnTo>
                  <a:lnTo>
                    <a:pt x="688932" y="263419"/>
                  </a:lnTo>
                  <a:lnTo>
                    <a:pt x="688194" y="264304"/>
                  </a:lnTo>
                  <a:lnTo>
                    <a:pt x="687751" y="265337"/>
                  </a:lnTo>
                  <a:lnTo>
                    <a:pt x="686277" y="273154"/>
                  </a:lnTo>
                  <a:lnTo>
                    <a:pt x="687014" y="275809"/>
                  </a:lnTo>
                  <a:lnTo>
                    <a:pt x="688932" y="277873"/>
                  </a:lnTo>
                  <a:lnTo>
                    <a:pt x="690407" y="278611"/>
                  </a:lnTo>
                  <a:lnTo>
                    <a:pt x="693062" y="279348"/>
                  </a:lnTo>
                  <a:lnTo>
                    <a:pt x="697486" y="280233"/>
                  </a:lnTo>
                  <a:lnTo>
                    <a:pt x="700584" y="279791"/>
                  </a:lnTo>
                  <a:lnTo>
                    <a:pt x="701469" y="278758"/>
                  </a:lnTo>
                  <a:lnTo>
                    <a:pt x="700878" y="275661"/>
                  </a:lnTo>
                  <a:lnTo>
                    <a:pt x="700878" y="274186"/>
                  </a:lnTo>
                  <a:lnTo>
                    <a:pt x="702500" y="272121"/>
                  </a:lnTo>
                  <a:lnTo>
                    <a:pt x="704861" y="270941"/>
                  </a:lnTo>
                  <a:lnTo>
                    <a:pt x="711793" y="269024"/>
                  </a:lnTo>
                  <a:lnTo>
                    <a:pt x="717103" y="269024"/>
                  </a:lnTo>
                  <a:lnTo>
                    <a:pt x="718430" y="268729"/>
                  </a:lnTo>
                  <a:lnTo>
                    <a:pt x="718430" y="266959"/>
                  </a:lnTo>
                  <a:lnTo>
                    <a:pt x="720937" y="268287"/>
                  </a:lnTo>
                  <a:lnTo>
                    <a:pt x="722412" y="268287"/>
                  </a:lnTo>
                  <a:lnTo>
                    <a:pt x="723002" y="267254"/>
                  </a:lnTo>
                  <a:lnTo>
                    <a:pt x="723002" y="262534"/>
                  </a:lnTo>
                  <a:lnTo>
                    <a:pt x="722412" y="261059"/>
                  </a:lnTo>
                  <a:lnTo>
                    <a:pt x="721675" y="259880"/>
                  </a:lnTo>
                  <a:lnTo>
                    <a:pt x="720347" y="259584"/>
                  </a:lnTo>
                  <a:lnTo>
                    <a:pt x="719905" y="260322"/>
                  </a:lnTo>
                  <a:lnTo>
                    <a:pt x="719167" y="260764"/>
                  </a:lnTo>
                  <a:lnTo>
                    <a:pt x="717545" y="260322"/>
                  </a:lnTo>
                  <a:lnTo>
                    <a:pt x="716512" y="258700"/>
                  </a:lnTo>
                  <a:lnTo>
                    <a:pt x="715333" y="257815"/>
                  </a:lnTo>
                  <a:lnTo>
                    <a:pt x="715333" y="256192"/>
                  </a:lnTo>
                  <a:lnTo>
                    <a:pt x="714595" y="255160"/>
                  </a:lnTo>
                  <a:lnTo>
                    <a:pt x="713268" y="254422"/>
                  </a:lnTo>
                  <a:lnTo>
                    <a:pt x="710761" y="251473"/>
                  </a:lnTo>
                  <a:lnTo>
                    <a:pt x="709433" y="250735"/>
                  </a:lnTo>
                  <a:lnTo>
                    <a:pt x="707959" y="250293"/>
                  </a:lnTo>
                  <a:lnTo>
                    <a:pt x="706926" y="249408"/>
                  </a:lnTo>
                  <a:lnTo>
                    <a:pt x="706041" y="248375"/>
                  </a:lnTo>
                  <a:lnTo>
                    <a:pt x="706041" y="247195"/>
                  </a:lnTo>
                  <a:lnTo>
                    <a:pt x="706335" y="245868"/>
                  </a:lnTo>
                  <a:lnTo>
                    <a:pt x="707663" y="242181"/>
                  </a:lnTo>
                  <a:lnTo>
                    <a:pt x="707663" y="239378"/>
                  </a:lnTo>
                  <a:lnTo>
                    <a:pt x="709875" y="237461"/>
                  </a:lnTo>
                  <a:lnTo>
                    <a:pt x="709433" y="235986"/>
                  </a:lnTo>
                  <a:lnTo>
                    <a:pt x="707516" y="233626"/>
                  </a:lnTo>
                  <a:lnTo>
                    <a:pt x="707074" y="232446"/>
                  </a:lnTo>
                  <a:lnTo>
                    <a:pt x="707368" y="231119"/>
                  </a:lnTo>
                  <a:lnTo>
                    <a:pt x="707074" y="229939"/>
                  </a:lnTo>
                  <a:lnTo>
                    <a:pt x="701616" y="225809"/>
                  </a:lnTo>
                  <a:lnTo>
                    <a:pt x="699846" y="223449"/>
                  </a:lnTo>
                  <a:lnTo>
                    <a:pt x="698813" y="220499"/>
                  </a:lnTo>
                  <a:lnTo>
                    <a:pt x="695569" y="215042"/>
                  </a:lnTo>
                  <a:lnTo>
                    <a:pt x="693504" y="212682"/>
                  </a:lnTo>
                  <a:lnTo>
                    <a:pt x="692324" y="211797"/>
                  </a:lnTo>
                  <a:lnTo>
                    <a:pt x="689669" y="210913"/>
                  </a:lnTo>
                  <a:lnTo>
                    <a:pt x="688490" y="210322"/>
                  </a:lnTo>
                  <a:lnTo>
                    <a:pt x="686572" y="207520"/>
                  </a:lnTo>
                  <a:lnTo>
                    <a:pt x="684064" y="205603"/>
                  </a:lnTo>
                  <a:lnTo>
                    <a:pt x="682590" y="205013"/>
                  </a:lnTo>
                  <a:lnTo>
                    <a:pt x="682590" y="203243"/>
                  </a:lnTo>
                  <a:lnTo>
                    <a:pt x="683770" y="202063"/>
                  </a:lnTo>
                  <a:lnTo>
                    <a:pt x="686866" y="203538"/>
                  </a:lnTo>
                  <a:lnTo>
                    <a:pt x="688342" y="203980"/>
                  </a:lnTo>
                  <a:lnTo>
                    <a:pt x="690407" y="203685"/>
                  </a:lnTo>
                  <a:lnTo>
                    <a:pt x="692177" y="202800"/>
                  </a:lnTo>
                  <a:lnTo>
                    <a:pt x="693799" y="200293"/>
                  </a:lnTo>
                  <a:lnTo>
                    <a:pt x="695864" y="198376"/>
                  </a:lnTo>
                  <a:lnTo>
                    <a:pt x="703681" y="195868"/>
                  </a:lnTo>
                  <a:lnTo>
                    <a:pt x="706041" y="194836"/>
                  </a:lnTo>
                  <a:lnTo>
                    <a:pt x="708253" y="193361"/>
                  </a:lnTo>
                  <a:lnTo>
                    <a:pt x="712825" y="189526"/>
                  </a:lnTo>
                  <a:lnTo>
                    <a:pt x="716660" y="185102"/>
                  </a:lnTo>
                  <a:lnTo>
                    <a:pt x="718430" y="182152"/>
                  </a:lnTo>
                  <a:lnTo>
                    <a:pt x="720643" y="179644"/>
                  </a:lnTo>
                  <a:lnTo>
                    <a:pt x="721823" y="178612"/>
                  </a:lnTo>
                  <a:lnTo>
                    <a:pt x="723150" y="177874"/>
                  </a:lnTo>
                  <a:lnTo>
                    <a:pt x="726985" y="177137"/>
                  </a:lnTo>
                  <a:lnTo>
                    <a:pt x="729639" y="178022"/>
                  </a:lnTo>
                  <a:lnTo>
                    <a:pt x="731557" y="180529"/>
                  </a:lnTo>
                  <a:lnTo>
                    <a:pt x="733474" y="181119"/>
                  </a:lnTo>
                  <a:lnTo>
                    <a:pt x="735539" y="180529"/>
                  </a:lnTo>
                  <a:lnTo>
                    <a:pt x="735981" y="179497"/>
                  </a:lnTo>
                  <a:lnTo>
                    <a:pt x="737014" y="174777"/>
                  </a:lnTo>
                  <a:lnTo>
                    <a:pt x="736572" y="173007"/>
                  </a:lnTo>
                  <a:lnTo>
                    <a:pt x="735539" y="171532"/>
                  </a:lnTo>
                  <a:lnTo>
                    <a:pt x="733031" y="170057"/>
                  </a:lnTo>
                  <a:lnTo>
                    <a:pt x="730229" y="169467"/>
                  </a:lnTo>
                  <a:lnTo>
                    <a:pt x="726247" y="170205"/>
                  </a:lnTo>
                  <a:lnTo>
                    <a:pt x="722412" y="171237"/>
                  </a:lnTo>
                  <a:lnTo>
                    <a:pt x="721232" y="171680"/>
                  </a:lnTo>
                  <a:lnTo>
                    <a:pt x="721527" y="172417"/>
                  </a:lnTo>
                  <a:lnTo>
                    <a:pt x="722708" y="173302"/>
                  </a:lnTo>
                  <a:lnTo>
                    <a:pt x="722708" y="174187"/>
                  </a:lnTo>
                  <a:lnTo>
                    <a:pt x="716808" y="174630"/>
                  </a:lnTo>
                  <a:lnTo>
                    <a:pt x="713416" y="174335"/>
                  </a:lnTo>
                  <a:lnTo>
                    <a:pt x="706926" y="174335"/>
                  </a:lnTo>
                  <a:lnTo>
                    <a:pt x="704124" y="175367"/>
                  </a:lnTo>
                  <a:lnTo>
                    <a:pt x="703091" y="176547"/>
                  </a:lnTo>
                  <a:lnTo>
                    <a:pt x="701911" y="177432"/>
                  </a:lnTo>
                  <a:lnTo>
                    <a:pt x="698666" y="178907"/>
                  </a:lnTo>
                  <a:lnTo>
                    <a:pt x="695569" y="179202"/>
                  </a:lnTo>
                  <a:lnTo>
                    <a:pt x="692619" y="178612"/>
                  </a:lnTo>
                  <a:lnTo>
                    <a:pt x="691144" y="177579"/>
                  </a:lnTo>
                  <a:lnTo>
                    <a:pt x="689816" y="176399"/>
                  </a:lnTo>
                  <a:lnTo>
                    <a:pt x="688342" y="176105"/>
                  </a:lnTo>
                  <a:lnTo>
                    <a:pt x="686866" y="176842"/>
                  </a:lnTo>
                  <a:lnTo>
                    <a:pt x="684507" y="179054"/>
                  </a:lnTo>
                  <a:lnTo>
                    <a:pt x="680524" y="183774"/>
                  </a:lnTo>
                  <a:lnTo>
                    <a:pt x="678902" y="186281"/>
                  </a:lnTo>
                  <a:lnTo>
                    <a:pt x="677280" y="189526"/>
                  </a:lnTo>
                  <a:lnTo>
                    <a:pt x="674330" y="191296"/>
                  </a:lnTo>
                  <a:lnTo>
                    <a:pt x="671232" y="190559"/>
                  </a:lnTo>
                  <a:lnTo>
                    <a:pt x="668136" y="190264"/>
                  </a:lnTo>
                  <a:lnTo>
                    <a:pt x="664743" y="190264"/>
                  </a:lnTo>
                  <a:lnTo>
                    <a:pt x="663121" y="187461"/>
                  </a:lnTo>
                  <a:lnTo>
                    <a:pt x="660761" y="181709"/>
                  </a:lnTo>
                  <a:lnTo>
                    <a:pt x="658401" y="179644"/>
                  </a:lnTo>
                  <a:lnTo>
                    <a:pt x="654271" y="178022"/>
                  </a:lnTo>
                  <a:lnTo>
                    <a:pt x="653534" y="177284"/>
                  </a:lnTo>
                  <a:lnTo>
                    <a:pt x="649846" y="171680"/>
                  </a:lnTo>
                  <a:lnTo>
                    <a:pt x="648962" y="169172"/>
                  </a:lnTo>
                  <a:lnTo>
                    <a:pt x="648077" y="165928"/>
                  </a:lnTo>
                  <a:lnTo>
                    <a:pt x="647634" y="162683"/>
                  </a:lnTo>
                  <a:lnTo>
                    <a:pt x="647634" y="159733"/>
                  </a:lnTo>
                  <a:lnTo>
                    <a:pt x="648224" y="156931"/>
                  </a:lnTo>
                  <a:lnTo>
                    <a:pt x="649256" y="153538"/>
                  </a:lnTo>
                  <a:lnTo>
                    <a:pt x="650584" y="150294"/>
                  </a:lnTo>
                  <a:lnTo>
                    <a:pt x="652354" y="147639"/>
                  </a:lnTo>
                  <a:lnTo>
                    <a:pt x="655304" y="143951"/>
                  </a:lnTo>
                  <a:lnTo>
                    <a:pt x="656336" y="142919"/>
                  </a:lnTo>
                  <a:lnTo>
                    <a:pt x="659286" y="141297"/>
                  </a:lnTo>
                  <a:lnTo>
                    <a:pt x="662383" y="140854"/>
                  </a:lnTo>
                  <a:lnTo>
                    <a:pt x="665628" y="141149"/>
                  </a:lnTo>
                  <a:lnTo>
                    <a:pt x="671086" y="142919"/>
                  </a:lnTo>
                  <a:lnTo>
                    <a:pt x="673740" y="142919"/>
                  </a:lnTo>
                  <a:lnTo>
                    <a:pt x="684507" y="141739"/>
                  </a:lnTo>
                  <a:lnTo>
                    <a:pt x="686866" y="141739"/>
                  </a:lnTo>
                  <a:lnTo>
                    <a:pt x="689227" y="142034"/>
                  </a:lnTo>
                  <a:lnTo>
                    <a:pt x="692324" y="142919"/>
                  </a:lnTo>
                  <a:lnTo>
                    <a:pt x="695421" y="143362"/>
                  </a:lnTo>
                  <a:lnTo>
                    <a:pt x="701174" y="142476"/>
                  </a:lnTo>
                  <a:lnTo>
                    <a:pt x="706926" y="142182"/>
                  </a:lnTo>
                  <a:lnTo>
                    <a:pt x="723297" y="142182"/>
                  </a:lnTo>
                  <a:lnTo>
                    <a:pt x="725510" y="141887"/>
                  </a:lnTo>
                  <a:lnTo>
                    <a:pt x="727722" y="141887"/>
                  </a:lnTo>
                  <a:lnTo>
                    <a:pt x="730229" y="143951"/>
                  </a:lnTo>
                  <a:lnTo>
                    <a:pt x="732442" y="146311"/>
                  </a:lnTo>
                  <a:lnTo>
                    <a:pt x="733622" y="146606"/>
                  </a:lnTo>
                  <a:lnTo>
                    <a:pt x="739227" y="147049"/>
                  </a:lnTo>
                  <a:lnTo>
                    <a:pt x="745126" y="147049"/>
                  </a:lnTo>
                  <a:lnTo>
                    <a:pt x="754270" y="145131"/>
                  </a:lnTo>
                  <a:lnTo>
                    <a:pt x="757220" y="145131"/>
                  </a:lnTo>
                  <a:lnTo>
                    <a:pt x="758842" y="144541"/>
                  </a:lnTo>
                  <a:lnTo>
                    <a:pt x="761645" y="143362"/>
                  </a:lnTo>
                  <a:lnTo>
                    <a:pt x="762825" y="142624"/>
                  </a:lnTo>
                  <a:lnTo>
                    <a:pt x="765038" y="140412"/>
                  </a:lnTo>
                  <a:lnTo>
                    <a:pt x="766955" y="137904"/>
                  </a:lnTo>
                  <a:lnTo>
                    <a:pt x="768282" y="135545"/>
                  </a:lnTo>
                  <a:lnTo>
                    <a:pt x="769757" y="133480"/>
                  </a:lnTo>
                  <a:lnTo>
                    <a:pt x="774772" y="129055"/>
                  </a:lnTo>
                  <a:lnTo>
                    <a:pt x="776837" y="126842"/>
                  </a:lnTo>
                  <a:lnTo>
                    <a:pt x="778459" y="124335"/>
                  </a:lnTo>
                  <a:lnTo>
                    <a:pt x="780819" y="119173"/>
                  </a:lnTo>
                  <a:lnTo>
                    <a:pt x="781409" y="118435"/>
                  </a:lnTo>
                  <a:lnTo>
                    <a:pt x="783474" y="116665"/>
                  </a:lnTo>
                  <a:lnTo>
                    <a:pt x="783768" y="116076"/>
                  </a:lnTo>
                  <a:lnTo>
                    <a:pt x="781998" y="112388"/>
                  </a:lnTo>
                  <a:lnTo>
                    <a:pt x="780524" y="111356"/>
                  </a:lnTo>
                  <a:lnTo>
                    <a:pt x="777279" y="110913"/>
                  </a:lnTo>
                  <a:lnTo>
                    <a:pt x="776246" y="111651"/>
                  </a:lnTo>
                  <a:lnTo>
                    <a:pt x="774034" y="114158"/>
                  </a:lnTo>
                  <a:lnTo>
                    <a:pt x="772117" y="116960"/>
                  </a:lnTo>
                  <a:lnTo>
                    <a:pt x="771084" y="117698"/>
                  </a:lnTo>
                  <a:lnTo>
                    <a:pt x="768430" y="118288"/>
                  </a:lnTo>
                  <a:lnTo>
                    <a:pt x="767249" y="118878"/>
                  </a:lnTo>
                  <a:lnTo>
                    <a:pt x="766660" y="121238"/>
                  </a:lnTo>
                  <a:lnTo>
                    <a:pt x="765627" y="123155"/>
                  </a:lnTo>
                  <a:lnTo>
                    <a:pt x="762383" y="124335"/>
                  </a:lnTo>
                  <a:lnTo>
                    <a:pt x="758842" y="128612"/>
                  </a:lnTo>
                  <a:lnTo>
                    <a:pt x="749846" y="133037"/>
                  </a:lnTo>
                  <a:lnTo>
                    <a:pt x="747634" y="133332"/>
                  </a:lnTo>
                  <a:lnTo>
                    <a:pt x="732737" y="130972"/>
                  </a:lnTo>
                  <a:lnTo>
                    <a:pt x="727280" y="130677"/>
                  </a:lnTo>
                  <a:lnTo>
                    <a:pt x="725804" y="130677"/>
                  </a:lnTo>
                  <a:lnTo>
                    <a:pt x="724477" y="131120"/>
                  </a:lnTo>
                  <a:lnTo>
                    <a:pt x="722708" y="133037"/>
                  </a:lnTo>
                  <a:lnTo>
                    <a:pt x="721232" y="133037"/>
                  </a:lnTo>
                  <a:lnTo>
                    <a:pt x="719905" y="132742"/>
                  </a:lnTo>
                  <a:lnTo>
                    <a:pt x="716512" y="130677"/>
                  </a:lnTo>
                  <a:lnTo>
                    <a:pt x="713710" y="129497"/>
                  </a:lnTo>
                  <a:lnTo>
                    <a:pt x="710761" y="128612"/>
                  </a:lnTo>
                  <a:lnTo>
                    <a:pt x="702206" y="128317"/>
                  </a:lnTo>
                  <a:lnTo>
                    <a:pt x="695864" y="126842"/>
                  </a:lnTo>
                  <a:lnTo>
                    <a:pt x="688637" y="127432"/>
                  </a:lnTo>
                  <a:lnTo>
                    <a:pt x="687605" y="127137"/>
                  </a:lnTo>
                  <a:lnTo>
                    <a:pt x="686572" y="126548"/>
                  </a:lnTo>
                  <a:lnTo>
                    <a:pt x="685540" y="125220"/>
                  </a:lnTo>
                  <a:lnTo>
                    <a:pt x="684655" y="123745"/>
                  </a:lnTo>
                  <a:lnTo>
                    <a:pt x="683770" y="123008"/>
                  </a:lnTo>
                  <a:lnTo>
                    <a:pt x="682590" y="122713"/>
                  </a:lnTo>
                  <a:lnTo>
                    <a:pt x="678755" y="122713"/>
                  </a:lnTo>
                  <a:lnTo>
                    <a:pt x="675510" y="120795"/>
                  </a:lnTo>
                  <a:lnTo>
                    <a:pt x="674035" y="120795"/>
                  </a:lnTo>
                  <a:lnTo>
                    <a:pt x="672560" y="121238"/>
                  </a:lnTo>
                  <a:lnTo>
                    <a:pt x="671232" y="121828"/>
                  </a:lnTo>
                  <a:lnTo>
                    <a:pt x="670053" y="122713"/>
                  </a:lnTo>
                  <a:lnTo>
                    <a:pt x="668430" y="125368"/>
                  </a:lnTo>
                  <a:lnTo>
                    <a:pt x="667103" y="128317"/>
                  </a:lnTo>
                  <a:lnTo>
                    <a:pt x="665923" y="129645"/>
                  </a:lnTo>
                  <a:lnTo>
                    <a:pt x="664596" y="130825"/>
                  </a:lnTo>
                  <a:lnTo>
                    <a:pt x="663711" y="131857"/>
                  </a:lnTo>
                  <a:lnTo>
                    <a:pt x="663121" y="133037"/>
                  </a:lnTo>
                  <a:lnTo>
                    <a:pt x="660908" y="133922"/>
                  </a:lnTo>
                  <a:lnTo>
                    <a:pt x="658254" y="133185"/>
                  </a:lnTo>
                  <a:lnTo>
                    <a:pt x="656926" y="132152"/>
                  </a:lnTo>
                  <a:lnTo>
                    <a:pt x="655746" y="129645"/>
                  </a:lnTo>
                  <a:lnTo>
                    <a:pt x="655009" y="129645"/>
                  </a:lnTo>
                  <a:lnTo>
                    <a:pt x="654419" y="129940"/>
                  </a:lnTo>
                  <a:lnTo>
                    <a:pt x="653387" y="132742"/>
                  </a:lnTo>
                  <a:lnTo>
                    <a:pt x="651469" y="134954"/>
                  </a:lnTo>
                  <a:lnTo>
                    <a:pt x="649994" y="135839"/>
                  </a:lnTo>
                  <a:lnTo>
                    <a:pt x="648814" y="137019"/>
                  </a:lnTo>
                  <a:lnTo>
                    <a:pt x="648224" y="140264"/>
                  </a:lnTo>
                  <a:lnTo>
                    <a:pt x="647192" y="141444"/>
                  </a:lnTo>
                  <a:lnTo>
                    <a:pt x="644979" y="143362"/>
                  </a:lnTo>
                  <a:lnTo>
                    <a:pt x="642325" y="148671"/>
                  </a:lnTo>
                  <a:lnTo>
                    <a:pt x="642325" y="149999"/>
                  </a:lnTo>
                  <a:lnTo>
                    <a:pt x="643799" y="153833"/>
                  </a:lnTo>
                  <a:lnTo>
                    <a:pt x="643062" y="155456"/>
                  </a:lnTo>
                  <a:lnTo>
                    <a:pt x="641735" y="156341"/>
                  </a:lnTo>
                  <a:lnTo>
                    <a:pt x="640407" y="156341"/>
                  </a:lnTo>
                  <a:lnTo>
                    <a:pt x="640112" y="157226"/>
                  </a:lnTo>
                  <a:lnTo>
                    <a:pt x="641439" y="167550"/>
                  </a:lnTo>
                  <a:lnTo>
                    <a:pt x="642914" y="172860"/>
                  </a:lnTo>
                  <a:lnTo>
                    <a:pt x="643357" y="175072"/>
                  </a:lnTo>
                  <a:lnTo>
                    <a:pt x="643357" y="177432"/>
                  </a:lnTo>
                  <a:lnTo>
                    <a:pt x="641882" y="174925"/>
                  </a:lnTo>
                  <a:lnTo>
                    <a:pt x="639965" y="172712"/>
                  </a:lnTo>
                  <a:lnTo>
                    <a:pt x="638490" y="173892"/>
                  </a:lnTo>
                  <a:lnTo>
                    <a:pt x="634655" y="178464"/>
                  </a:lnTo>
                  <a:lnTo>
                    <a:pt x="630820" y="187166"/>
                  </a:lnTo>
                  <a:lnTo>
                    <a:pt x="629493" y="191444"/>
                  </a:lnTo>
                  <a:lnTo>
                    <a:pt x="629493" y="193656"/>
                  </a:lnTo>
                  <a:lnTo>
                    <a:pt x="629935" y="196016"/>
                  </a:lnTo>
                  <a:lnTo>
                    <a:pt x="629493" y="197933"/>
                  </a:lnTo>
                  <a:lnTo>
                    <a:pt x="630525" y="202210"/>
                  </a:lnTo>
                  <a:lnTo>
                    <a:pt x="629788" y="204865"/>
                  </a:lnTo>
                  <a:lnTo>
                    <a:pt x="627723" y="207520"/>
                  </a:lnTo>
                  <a:lnTo>
                    <a:pt x="625953" y="210322"/>
                  </a:lnTo>
                  <a:lnTo>
                    <a:pt x="625068" y="213420"/>
                  </a:lnTo>
                  <a:lnTo>
                    <a:pt x="625068" y="216665"/>
                  </a:lnTo>
                  <a:lnTo>
                    <a:pt x="623888" y="219319"/>
                  </a:lnTo>
                  <a:lnTo>
                    <a:pt x="620348" y="222269"/>
                  </a:lnTo>
                  <a:lnTo>
                    <a:pt x="619021" y="223154"/>
                  </a:lnTo>
                  <a:close/>
                  <a:moveTo>
                    <a:pt x="356044" y="196458"/>
                  </a:moveTo>
                  <a:lnTo>
                    <a:pt x="358994" y="195426"/>
                  </a:lnTo>
                  <a:lnTo>
                    <a:pt x="358994" y="193951"/>
                  </a:lnTo>
                  <a:lnTo>
                    <a:pt x="357076" y="193361"/>
                  </a:lnTo>
                  <a:lnTo>
                    <a:pt x="355159" y="194098"/>
                  </a:lnTo>
                  <a:lnTo>
                    <a:pt x="356044" y="196606"/>
                  </a:lnTo>
                  <a:close/>
                  <a:moveTo>
                    <a:pt x="852794" y="231709"/>
                  </a:moveTo>
                  <a:lnTo>
                    <a:pt x="855154" y="231709"/>
                  </a:lnTo>
                  <a:lnTo>
                    <a:pt x="856481" y="229644"/>
                  </a:lnTo>
                  <a:lnTo>
                    <a:pt x="855154" y="230086"/>
                  </a:lnTo>
                  <a:lnTo>
                    <a:pt x="852500" y="231414"/>
                  </a:lnTo>
                  <a:lnTo>
                    <a:pt x="852942" y="231709"/>
                  </a:lnTo>
                  <a:close/>
                  <a:moveTo>
                    <a:pt x="858252" y="197786"/>
                  </a:moveTo>
                  <a:lnTo>
                    <a:pt x="858989" y="197491"/>
                  </a:lnTo>
                  <a:lnTo>
                    <a:pt x="860612" y="196458"/>
                  </a:lnTo>
                  <a:lnTo>
                    <a:pt x="860612" y="194983"/>
                  </a:lnTo>
                  <a:lnTo>
                    <a:pt x="857514" y="193066"/>
                  </a:lnTo>
                  <a:lnTo>
                    <a:pt x="854122" y="190706"/>
                  </a:lnTo>
                  <a:lnTo>
                    <a:pt x="849845" y="188641"/>
                  </a:lnTo>
                  <a:lnTo>
                    <a:pt x="847337" y="187904"/>
                  </a:lnTo>
                  <a:lnTo>
                    <a:pt x="845862" y="188346"/>
                  </a:lnTo>
                  <a:lnTo>
                    <a:pt x="842323" y="191001"/>
                  </a:lnTo>
                  <a:lnTo>
                    <a:pt x="840701" y="194541"/>
                  </a:lnTo>
                  <a:lnTo>
                    <a:pt x="840701" y="196016"/>
                  </a:lnTo>
                  <a:lnTo>
                    <a:pt x="842323" y="197343"/>
                  </a:lnTo>
                  <a:lnTo>
                    <a:pt x="844978" y="198228"/>
                  </a:lnTo>
                  <a:lnTo>
                    <a:pt x="849697" y="197196"/>
                  </a:lnTo>
                  <a:lnTo>
                    <a:pt x="854270" y="197196"/>
                  </a:lnTo>
                  <a:lnTo>
                    <a:pt x="858104" y="197786"/>
                  </a:lnTo>
                  <a:close/>
                  <a:moveTo>
                    <a:pt x="844978" y="237903"/>
                  </a:moveTo>
                  <a:lnTo>
                    <a:pt x="844388" y="237903"/>
                  </a:lnTo>
                  <a:lnTo>
                    <a:pt x="843208" y="238788"/>
                  </a:lnTo>
                  <a:lnTo>
                    <a:pt x="844388" y="239968"/>
                  </a:lnTo>
                  <a:lnTo>
                    <a:pt x="846895" y="240706"/>
                  </a:lnTo>
                  <a:lnTo>
                    <a:pt x="846304" y="239526"/>
                  </a:lnTo>
                  <a:lnTo>
                    <a:pt x="844978" y="237903"/>
                  </a:lnTo>
                  <a:close/>
                  <a:moveTo>
                    <a:pt x="856629" y="365188"/>
                  </a:moveTo>
                  <a:lnTo>
                    <a:pt x="852057" y="364156"/>
                  </a:lnTo>
                  <a:lnTo>
                    <a:pt x="851024" y="364746"/>
                  </a:lnTo>
                  <a:lnTo>
                    <a:pt x="851909" y="366516"/>
                  </a:lnTo>
                  <a:lnTo>
                    <a:pt x="857220" y="368286"/>
                  </a:lnTo>
                  <a:lnTo>
                    <a:pt x="859727" y="366073"/>
                  </a:lnTo>
                  <a:lnTo>
                    <a:pt x="859137" y="365188"/>
                  </a:lnTo>
                  <a:lnTo>
                    <a:pt x="856481" y="365188"/>
                  </a:lnTo>
                  <a:close/>
                  <a:moveTo>
                    <a:pt x="873886" y="337902"/>
                  </a:moveTo>
                  <a:lnTo>
                    <a:pt x="873148" y="337312"/>
                  </a:lnTo>
                  <a:lnTo>
                    <a:pt x="871821" y="337755"/>
                  </a:lnTo>
                  <a:lnTo>
                    <a:pt x="870641" y="339082"/>
                  </a:lnTo>
                  <a:lnTo>
                    <a:pt x="871231" y="339672"/>
                  </a:lnTo>
                  <a:lnTo>
                    <a:pt x="873148" y="341000"/>
                  </a:lnTo>
                  <a:lnTo>
                    <a:pt x="874328" y="340410"/>
                  </a:lnTo>
                  <a:lnTo>
                    <a:pt x="874328" y="338640"/>
                  </a:lnTo>
                  <a:lnTo>
                    <a:pt x="874033" y="338050"/>
                  </a:lnTo>
                  <a:close/>
                  <a:moveTo>
                    <a:pt x="874033" y="244835"/>
                  </a:moveTo>
                  <a:lnTo>
                    <a:pt x="872115" y="244245"/>
                  </a:lnTo>
                  <a:lnTo>
                    <a:pt x="871821" y="244688"/>
                  </a:lnTo>
                  <a:lnTo>
                    <a:pt x="872706" y="246605"/>
                  </a:lnTo>
                  <a:lnTo>
                    <a:pt x="873739" y="246605"/>
                  </a:lnTo>
                  <a:lnTo>
                    <a:pt x="875213" y="246900"/>
                  </a:lnTo>
                  <a:lnTo>
                    <a:pt x="875213" y="246605"/>
                  </a:lnTo>
                  <a:lnTo>
                    <a:pt x="875508" y="245573"/>
                  </a:lnTo>
                  <a:lnTo>
                    <a:pt x="874771" y="244983"/>
                  </a:lnTo>
                  <a:lnTo>
                    <a:pt x="874033" y="244983"/>
                  </a:lnTo>
                  <a:close/>
                  <a:moveTo>
                    <a:pt x="840258" y="350292"/>
                  </a:moveTo>
                  <a:lnTo>
                    <a:pt x="839816" y="352209"/>
                  </a:lnTo>
                  <a:lnTo>
                    <a:pt x="841438" y="351619"/>
                  </a:lnTo>
                  <a:lnTo>
                    <a:pt x="842617" y="350882"/>
                  </a:lnTo>
                  <a:lnTo>
                    <a:pt x="842912" y="350439"/>
                  </a:lnTo>
                  <a:lnTo>
                    <a:pt x="842912" y="349259"/>
                  </a:lnTo>
                  <a:lnTo>
                    <a:pt x="840258" y="348817"/>
                  </a:lnTo>
                  <a:lnTo>
                    <a:pt x="840258" y="350439"/>
                  </a:lnTo>
                  <a:close/>
                  <a:moveTo>
                    <a:pt x="859874" y="246458"/>
                  </a:moveTo>
                  <a:lnTo>
                    <a:pt x="857220" y="246753"/>
                  </a:lnTo>
                  <a:lnTo>
                    <a:pt x="854859" y="248818"/>
                  </a:lnTo>
                  <a:lnTo>
                    <a:pt x="854859" y="250440"/>
                  </a:lnTo>
                  <a:lnTo>
                    <a:pt x="856187" y="251178"/>
                  </a:lnTo>
                  <a:lnTo>
                    <a:pt x="858104" y="249703"/>
                  </a:lnTo>
                  <a:lnTo>
                    <a:pt x="859579" y="248965"/>
                  </a:lnTo>
                  <a:lnTo>
                    <a:pt x="860464" y="248670"/>
                  </a:lnTo>
                  <a:lnTo>
                    <a:pt x="860759" y="249260"/>
                  </a:lnTo>
                  <a:lnTo>
                    <a:pt x="860316" y="250145"/>
                  </a:lnTo>
                  <a:lnTo>
                    <a:pt x="861644" y="250145"/>
                  </a:lnTo>
                  <a:lnTo>
                    <a:pt x="863119" y="249555"/>
                  </a:lnTo>
                  <a:lnTo>
                    <a:pt x="863856" y="248670"/>
                  </a:lnTo>
                  <a:lnTo>
                    <a:pt x="863856" y="247638"/>
                  </a:lnTo>
                  <a:lnTo>
                    <a:pt x="864299" y="246753"/>
                  </a:lnTo>
                  <a:lnTo>
                    <a:pt x="864889" y="245868"/>
                  </a:lnTo>
                  <a:lnTo>
                    <a:pt x="865331" y="244688"/>
                  </a:lnTo>
                  <a:lnTo>
                    <a:pt x="863709" y="244688"/>
                  </a:lnTo>
                  <a:lnTo>
                    <a:pt x="859874" y="246605"/>
                  </a:lnTo>
                  <a:close/>
                  <a:moveTo>
                    <a:pt x="870789" y="245278"/>
                  </a:moveTo>
                  <a:lnTo>
                    <a:pt x="868576" y="244541"/>
                  </a:lnTo>
                  <a:lnTo>
                    <a:pt x="867986" y="245278"/>
                  </a:lnTo>
                  <a:lnTo>
                    <a:pt x="866954" y="247785"/>
                  </a:lnTo>
                  <a:lnTo>
                    <a:pt x="871378" y="246458"/>
                  </a:lnTo>
                  <a:lnTo>
                    <a:pt x="870641" y="245278"/>
                  </a:lnTo>
                  <a:close/>
                  <a:moveTo>
                    <a:pt x="803385" y="203095"/>
                  </a:moveTo>
                  <a:lnTo>
                    <a:pt x="812087" y="201621"/>
                  </a:lnTo>
                  <a:lnTo>
                    <a:pt x="813267" y="200736"/>
                  </a:lnTo>
                  <a:lnTo>
                    <a:pt x="805302" y="199851"/>
                  </a:lnTo>
                  <a:lnTo>
                    <a:pt x="797338" y="200441"/>
                  </a:lnTo>
                  <a:lnTo>
                    <a:pt x="792175" y="200146"/>
                  </a:lnTo>
                  <a:lnTo>
                    <a:pt x="790258" y="200146"/>
                  </a:lnTo>
                  <a:lnTo>
                    <a:pt x="788783" y="201178"/>
                  </a:lnTo>
                  <a:lnTo>
                    <a:pt x="789816" y="202210"/>
                  </a:lnTo>
                  <a:lnTo>
                    <a:pt x="789816" y="203685"/>
                  </a:lnTo>
                  <a:lnTo>
                    <a:pt x="791143" y="203685"/>
                  </a:lnTo>
                  <a:lnTo>
                    <a:pt x="800583" y="202800"/>
                  </a:lnTo>
                  <a:lnTo>
                    <a:pt x="803680" y="203095"/>
                  </a:lnTo>
                  <a:close/>
                  <a:moveTo>
                    <a:pt x="789079" y="84512"/>
                  </a:moveTo>
                  <a:lnTo>
                    <a:pt x="789079" y="83037"/>
                  </a:lnTo>
                  <a:lnTo>
                    <a:pt x="790110" y="81563"/>
                  </a:lnTo>
                  <a:lnTo>
                    <a:pt x="789816" y="80973"/>
                  </a:lnTo>
                  <a:lnTo>
                    <a:pt x="788636" y="80383"/>
                  </a:lnTo>
                  <a:lnTo>
                    <a:pt x="787899" y="81858"/>
                  </a:lnTo>
                  <a:lnTo>
                    <a:pt x="788931" y="84955"/>
                  </a:lnTo>
                  <a:lnTo>
                    <a:pt x="789225" y="84365"/>
                  </a:lnTo>
                  <a:close/>
                  <a:moveTo>
                    <a:pt x="762235" y="372268"/>
                  </a:moveTo>
                  <a:lnTo>
                    <a:pt x="763857" y="373005"/>
                  </a:lnTo>
                  <a:lnTo>
                    <a:pt x="780966" y="370645"/>
                  </a:lnTo>
                  <a:lnTo>
                    <a:pt x="781851" y="369908"/>
                  </a:lnTo>
                  <a:lnTo>
                    <a:pt x="781851" y="366663"/>
                  </a:lnTo>
                  <a:lnTo>
                    <a:pt x="779787" y="366073"/>
                  </a:lnTo>
                  <a:lnTo>
                    <a:pt x="776541" y="365778"/>
                  </a:lnTo>
                  <a:lnTo>
                    <a:pt x="770052" y="365778"/>
                  </a:lnTo>
                  <a:lnTo>
                    <a:pt x="767987" y="366663"/>
                  </a:lnTo>
                  <a:lnTo>
                    <a:pt x="767397" y="365041"/>
                  </a:lnTo>
                  <a:lnTo>
                    <a:pt x="765627" y="365041"/>
                  </a:lnTo>
                  <a:lnTo>
                    <a:pt x="763562" y="366221"/>
                  </a:lnTo>
                  <a:lnTo>
                    <a:pt x="762530" y="367991"/>
                  </a:lnTo>
                  <a:lnTo>
                    <a:pt x="763414" y="369171"/>
                  </a:lnTo>
                  <a:lnTo>
                    <a:pt x="761645" y="371531"/>
                  </a:lnTo>
                  <a:lnTo>
                    <a:pt x="762235" y="372268"/>
                  </a:lnTo>
                  <a:close/>
                  <a:moveTo>
                    <a:pt x="67256" y="123598"/>
                  </a:moveTo>
                  <a:lnTo>
                    <a:pt x="64896" y="122565"/>
                  </a:lnTo>
                  <a:lnTo>
                    <a:pt x="59291" y="115191"/>
                  </a:lnTo>
                  <a:lnTo>
                    <a:pt x="56047" y="113273"/>
                  </a:lnTo>
                  <a:lnTo>
                    <a:pt x="55752" y="113568"/>
                  </a:lnTo>
                  <a:lnTo>
                    <a:pt x="55309" y="114748"/>
                  </a:lnTo>
                  <a:lnTo>
                    <a:pt x="53245" y="116223"/>
                  </a:lnTo>
                  <a:lnTo>
                    <a:pt x="48967" y="116223"/>
                  </a:lnTo>
                  <a:lnTo>
                    <a:pt x="54719" y="122418"/>
                  </a:lnTo>
                  <a:lnTo>
                    <a:pt x="56637" y="125810"/>
                  </a:lnTo>
                  <a:lnTo>
                    <a:pt x="57522" y="128612"/>
                  </a:lnTo>
                  <a:lnTo>
                    <a:pt x="58997" y="128612"/>
                  </a:lnTo>
                  <a:lnTo>
                    <a:pt x="62684" y="131562"/>
                  </a:lnTo>
                  <a:lnTo>
                    <a:pt x="64749" y="136577"/>
                  </a:lnTo>
                  <a:lnTo>
                    <a:pt x="64749" y="137757"/>
                  </a:lnTo>
                  <a:lnTo>
                    <a:pt x="68289" y="138642"/>
                  </a:lnTo>
                  <a:lnTo>
                    <a:pt x="69764" y="137019"/>
                  </a:lnTo>
                  <a:lnTo>
                    <a:pt x="70501" y="130382"/>
                  </a:lnTo>
                  <a:lnTo>
                    <a:pt x="71239" y="128022"/>
                  </a:lnTo>
                  <a:lnTo>
                    <a:pt x="70501" y="126842"/>
                  </a:lnTo>
                  <a:lnTo>
                    <a:pt x="67404" y="123598"/>
                  </a:lnTo>
                  <a:close/>
                  <a:moveTo>
                    <a:pt x="834948" y="239968"/>
                  </a:moveTo>
                  <a:lnTo>
                    <a:pt x="833916" y="239231"/>
                  </a:lnTo>
                  <a:lnTo>
                    <a:pt x="833031" y="238346"/>
                  </a:lnTo>
                  <a:lnTo>
                    <a:pt x="832294" y="236724"/>
                  </a:lnTo>
                  <a:lnTo>
                    <a:pt x="831261" y="235396"/>
                  </a:lnTo>
                  <a:lnTo>
                    <a:pt x="826983" y="233331"/>
                  </a:lnTo>
                  <a:lnTo>
                    <a:pt x="825656" y="232889"/>
                  </a:lnTo>
                  <a:lnTo>
                    <a:pt x="819019" y="232889"/>
                  </a:lnTo>
                  <a:lnTo>
                    <a:pt x="812529" y="233774"/>
                  </a:lnTo>
                  <a:lnTo>
                    <a:pt x="810317" y="234953"/>
                  </a:lnTo>
                  <a:lnTo>
                    <a:pt x="806925" y="233774"/>
                  </a:lnTo>
                  <a:lnTo>
                    <a:pt x="805892" y="234364"/>
                  </a:lnTo>
                  <a:lnTo>
                    <a:pt x="805302" y="235396"/>
                  </a:lnTo>
                  <a:lnTo>
                    <a:pt x="805302" y="240263"/>
                  </a:lnTo>
                  <a:lnTo>
                    <a:pt x="806040" y="241886"/>
                  </a:lnTo>
                  <a:lnTo>
                    <a:pt x="808400" y="244541"/>
                  </a:lnTo>
                  <a:lnTo>
                    <a:pt x="809285" y="246015"/>
                  </a:lnTo>
                  <a:lnTo>
                    <a:pt x="810170" y="246753"/>
                  </a:lnTo>
                  <a:lnTo>
                    <a:pt x="815332" y="249555"/>
                  </a:lnTo>
                  <a:lnTo>
                    <a:pt x="818871" y="251178"/>
                  </a:lnTo>
                  <a:lnTo>
                    <a:pt x="822559" y="252505"/>
                  </a:lnTo>
                  <a:lnTo>
                    <a:pt x="824034" y="252210"/>
                  </a:lnTo>
                  <a:lnTo>
                    <a:pt x="825509" y="251620"/>
                  </a:lnTo>
                  <a:lnTo>
                    <a:pt x="827426" y="251620"/>
                  </a:lnTo>
                  <a:lnTo>
                    <a:pt x="829344" y="251030"/>
                  </a:lnTo>
                  <a:lnTo>
                    <a:pt x="833178" y="248523"/>
                  </a:lnTo>
                  <a:lnTo>
                    <a:pt x="834948" y="247933"/>
                  </a:lnTo>
                  <a:lnTo>
                    <a:pt x="836866" y="247490"/>
                  </a:lnTo>
                  <a:lnTo>
                    <a:pt x="837308" y="243213"/>
                  </a:lnTo>
                  <a:lnTo>
                    <a:pt x="836866" y="241148"/>
                  </a:lnTo>
                  <a:lnTo>
                    <a:pt x="835243" y="239821"/>
                  </a:lnTo>
                  <a:close/>
                  <a:moveTo>
                    <a:pt x="823591" y="352504"/>
                  </a:moveTo>
                  <a:lnTo>
                    <a:pt x="820493" y="350144"/>
                  </a:lnTo>
                  <a:lnTo>
                    <a:pt x="816659" y="351029"/>
                  </a:lnTo>
                  <a:lnTo>
                    <a:pt x="814005" y="352799"/>
                  </a:lnTo>
                  <a:lnTo>
                    <a:pt x="810170" y="353537"/>
                  </a:lnTo>
                  <a:lnTo>
                    <a:pt x="806777" y="353242"/>
                  </a:lnTo>
                  <a:lnTo>
                    <a:pt x="803975" y="352357"/>
                  </a:lnTo>
                  <a:lnTo>
                    <a:pt x="800583" y="356339"/>
                  </a:lnTo>
                  <a:lnTo>
                    <a:pt x="799698" y="357961"/>
                  </a:lnTo>
                  <a:lnTo>
                    <a:pt x="799402" y="360616"/>
                  </a:lnTo>
                  <a:lnTo>
                    <a:pt x="800141" y="360616"/>
                  </a:lnTo>
                  <a:lnTo>
                    <a:pt x="803385" y="358699"/>
                  </a:lnTo>
                  <a:lnTo>
                    <a:pt x="805744" y="358109"/>
                  </a:lnTo>
                  <a:lnTo>
                    <a:pt x="807515" y="358109"/>
                  </a:lnTo>
                  <a:lnTo>
                    <a:pt x="809137" y="358846"/>
                  </a:lnTo>
                  <a:lnTo>
                    <a:pt x="812825" y="358846"/>
                  </a:lnTo>
                  <a:lnTo>
                    <a:pt x="816954" y="359879"/>
                  </a:lnTo>
                  <a:lnTo>
                    <a:pt x="818134" y="357814"/>
                  </a:lnTo>
                  <a:lnTo>
                    <a:pt x="819609" y="356191"/>
                  </a:lnTo>
                  <a:lnTo>
                    <a:pt x="822559" y="354717"/>
                  </a:lnTo>
                  <a:lnTo>
                    <a:pt x="825656" y="354274"/>
                  </a:lnTo>
                  <a:lnTo>
                    <a:pt x="825656" y="353684"/>
                  </a:lnTo>
                  <a:lnTo>
                    <a:pt x="825361" y="352357"/>
                  </a:lnTo>
                  <a:lnTo>
                    <a:pt x="823444" y="352357"/>
                  </a:lnTo>
                  <a:close/>
                  <a:moveTo>
                    <a:pt x="836275" y="169172"/>
                  </a:moveTo>
                  <a:lnTo>
                    <a:pt x="834948" y="172860"/>
                  </a:lnTo>
                  <a:lnTo>
                    <a:pt x="835686" y="173302"/>
                  </a:lnTo>
                  <a:lnTo>
                    <a:pt x="838488" y="174040"/>
                  </a:lnTo>
                  <a:lnTo>
                    <a:pt x="838783" y="173450"/>
                  </a:lnTo>
                  <a:lnTo>
                    <a:pt x="838783" y="172860"/>
                  </a:lnTo>
                  <a:lnTo>
                    <a:pt x="837751" y="169320"/>
                  </a:lnTo>
                  <a:lnTo>
                    <a:pt x="836423" y="169320"/>
                  </a:lnTo>
                  <a:close/>
                  <a:moveTo>
                    <a:pt x="785244" y="198966"/>
                  </a:moveTo>
                  <a:lnTo>
                    <a:pt x="783621" y="199261"/>
                  </a:lnTo>
                  <a:lnTo>
                    <a:pt x="783326" y="197491"/>
                  </a:lnTo>
                  <a:lnTo>
                    <a:pt x="782294" y="196901"/>
                  </a:lnTo>
                  <a:lnTo>
                    <a:pt x="781851" y="196901"/>
                  </a:lnTo>
                  <a:lnTo>
                    <a:pt x="781114" y="198081"/>
                  </a:lnTo>
                  <a:lnTo>
                    <a:pt x="780229" y="198081"/>
                  </a:lnTo>
                  <a:lnTo>
                    <a:pt x="777722" y="197196"/>
                  </a:lnTo>
                  <a:lnTo>
                    <a:pt x="769757" y="195426"/>
                  </a:lnTo>
                  <a:lnTo>
                    <a:pt x="765038" y="195426"/>
                  </a:lnTo>
                  <a:lnTo>
                    <a:pt x="763268" y="196016"/>
                  </a:lnTo>
                  <a:lnTo>
                    <a:pt x="762235" y="196753"/>
                  </a:lnTo>
                  <a:lnTo>
                    <a:pt x="760907" y="201178"/>
                  </a:lnTo>
                  <a:lnTo>
                    <a:pt x="763268" y="205013"/>
                  </a:lnTo>
                  <a:lnTo>
                    <a:pt x="765922" y="205013"/>
                  </a:lnTo>
                  <a:lnTo>
                    <a:pt x="769019" y="204275"/>
                  </a:lnTo>
                  <a:lnTo>
                    <a:pt x="774182" y="202063"/>
                  </a:lnTo>
                  <a:lnTo>
                    <a:pt x="778754" y="203390"/>
                  </a:lnTo>
                  <a:lnTo>
                    <a:pt x="782146" y="201916"/>
                  </a:lnTo>
                  <a:lnTo>
                    <a:pt x="786866" y="201621"/>
                  </a:lnTo>
                  <a:lnTo>
                    <a:pt x="786866" y="199851"/>
                  </a:lnTo>
                  <a:lnTo>
                    <a:pt x="786571" y="199408"/>
                  </a:lnTo>
                  <a:lnTo>
                    <a:pt x="785391" y="198818"/>
                  </a:lnTo>
                  <a:close/>
                  <a:moveTo>
                    <a:pt x="1032292" y="307667"/>
                  </a:moveTo>
                  <a:lnTo>
                    <a:pt x="1033471" y="305897"/>
                  </a:lnTo>
                  <a:lnTo>
                    <a:pt x="1033029" y="304127"/>
                  </a:lnTo>
                  <a:lnTo>
                    <a:pt x="1033029" y="302209"/>
                  </a:lnTo>
                  <a:lnTo>
                    <a:pt x="1033324" y="301177"/>
                  </a:lnTo>
                  <a:lnTo>
                    <a:pt x="1032144" y="298522"/>
                  </a:lnTo>
                  <a:lnTo>
                    <a:pt x="1030669" y="297932"/>
                  </a:lnTo>
                  <a:lnTo>
                    <a:pt x="1030964" y="296900"/>
                  </a:lnTo>
                  <a:lnTo>
                    <a:pt x="1030669" y="295720"/>
                  </a:lnTo>
                  <a:lnTo>
                    <a:pt x="1029931" y="294392"/>
                  </a:lnTo>
                  <a:lnTo>
                    <a:pt x="1028752" y="294098"/>
                  </a:lnTo>
                  <a:lnTo>
                    <a:pt x="1027129" y="294392"/>
                  </a:lnTo>
                  <a:lnTo>
                    <a:pt x="1026687" y="296605"/>
                  </a:lnTo>
                  <a:lnTo>
                    <a:pt x="1025802" y="297490"/>
                  </a:lnTo>
                  <a:lnTo>
                    <a:pt x="1022852" y="301472"/>
                  </a:lnTo>
                  <a:lnTo>
                    <a:pt x="1020345" y="300735"/>
                  </a:lnTo>
                  <a:lnTo>
                    <a:pt x="1019312" y="301325"/>
                  </a:lnTo>
                  <a:lnTo>
                    <a:pt x="1019902" y="302357"/>
                  </a:lnTo>
                  <a:lnTo>
                    <a:pt x="1023000" y="304717"/>
                  </a:lnTo>
                  <a:lnTo>
                    <a:pt x="1021819" y="308257"/>
                  </a:lnTo>
                  <a:lnTo>
                    <a:pt x="1021819" y="309289"/>
                  </a:lnTo>
                  <a:lnTo>
                    <a:pt x="1019902" y="309289"/>
                  </a:lnTo>
                  <a:lnTo>
                    <a:pt x="1017985" y="309584"/>
                  </a:lnTo>
                  <a:lnTo>
                    <a:pt x="1017985" y="310764"/>
                  </a:lnTo>
                  <a:lnTo>
                    <a:pt x="1018575" y="311501"/>
                  </a:lnTo>
                  <a:lnTo>
                    <a:pt x="1020935" y="313566"/>
                  </a:lnTo>
                  <a:lnTo>
                    <a:pt x="1021377" y="314304"/>
                  </a:lnTo>
                  <a:lnTo>
                    <a:pt x="1023294" y="316074"/>
                  </a:lnTo>
                  <a:lnTo>
                    <a:pt x="1025507" y="317696"/>
                  </a:lnTo>
                  <a:lnTo>
                    <a:pt x="1030669" y="318434"/>
                  </a:lnTo>
                  <a:lnTo>
                    <a:pt x="1031259" y="317696"/>
                  </a:lnTo>
                  <a:lnTo>
                    <a:pt x="1031849" y="317401"/>
                  </a:lnTo>
                  <a:lnTo>
                    <a:pt x="1032586" y="316516"/>
                  </a:lnTo>
                  <a:lnTo>
                    <a:pt x="1033324" y="314156"/>
                  </a:lnTo>
                  <a:lnTo>
                    <a:pt x="1033619" y="313271"/>
                  </a:lnTo>
                  <a:lnTo>
                    <a:pt x="1033619" y="310174"/>
                  </a:lnTo>
                  <a:lnTo>
                    <a:pt x="1032439" y="307519"/>
                  </a:lnTo>
                  <a:close/>
                  <a:moveTo>
                    <a:pt x="1021967" y="317254"/>
                  </a:moveTo>
                  <a:lnTo>
                    <a:pt x="1019754" y="314894"/>
                  </a:lnTo>
                  <a:lnTo>
                    <a:pt x="1017985" y="313566"/>
                  </a:lnTo>
                  <a:lnTo>
                    <a:pt x="1016658" y="314009"/>
                  </a:lnTo>
                  <a:lnTo>
                    <a:pt x="1016658" y="315631"/>
                  </a:lnTo>
                  <a:lnTo>
                    <a:pt x="1016952" y="320056"/>
                  </a:lnTo>
                  <a:lnTo>
                    <a:pt x="1018722" y="320941"/>
                  </a:lnTo>
                  <a:lnTo>
                    <a:pt x="1018427" y="321383"/>
                  </a:lnTo>
                  <a:lnTo>
                    <a:pt x="1016362" y="321383"/>
                  </a:lnTo>
                  <a:lnTo>
                    <a:pt x="1015182" y="328906"/>
                  </a:lnTo>
                  <a:lnTo>
                    <a:pt x="1016067" y="330528"/>
                  </a:lnTo>
                  <a:lnTo>
                    <a:pt x="1018869" y="332445"/>
                  </a:lnTo>
                  <a:lnTo>
                    <a:pt x="1022115" y="330823"/>
                  </a:lnTo>
                  <a:lnTo>
                    <a:pt x="1023000" y="329938"/>
                  </a:lnTo>
                  <a:lnTo>
                    <a:pt x="1024474" y="326398"/>
                  </a:lnTo>
                  <a:lnTo>
                    <a:pt x="1026835" y="324038"/>
                  </a:lnTo>
                  <a:lnTo>
                    <a:pt x="1027277" y="321973"/>
                  </a:lnTo>
                  <a:lnTo>
                    <a:pt x="1027719" y="320203"/>
                  </a:lnTo>
                  <a:lnTo>
                    <a:pt x="1024474" y="318729"/>
                  </a:lnTo>
                  <a:lnTo>
                    <a:pt x="1021967" y="316959"/>
                  </a:lnTo>
                  <a:close/>
                  <a:moveTo>
                    <a:pt x="1035242" y="318139"/>
                  </a:moveTo>
                  <a:lnTo>
                    <a:pt x="1034503" y="319318"/>
                  </a:lnTo>
                  <a:lnTo>
                    <a:pt x="1034503" y="320646"/>
                  </a:lnTo>
                  <a:lnTo>
                    <a:pt x="1035094" y="320646"/>
                  </a:lnTo>
                  <a:lnTo>
                    <a:pt x="1036864" y="317549"/>
                  </a:lnTo>
                  <a:lnTo>
                    <a:pt x="1035979" y="317549"/>
                  </a:lnTo>
                  <a:lnTo>
                    <a:pt x="1035242" y="318286"/>
                  </a:lnTo>
                  <a:close/>
                  <a:moveTo>
                    <a:pt x="1031111" y="326103"/>
                  </a:moveTo>
                  <a:lnTo>
                    <a:pt x="1030227" y="327578"/>
                  </a:lnTo>
                  <a:lnTo>
                    <a:pt x="1030227" y="328168"/>
                  </a:lnTo>
                  <a:lnTo>
                    <a:pt x="1030964" y="329053"/>
                  </a:lnTo>
                  <a:lnTo>
                    <a:pt x="1031407" y="328611"/>
                  </a:lnTo>
                  <a:lnTo>
                    <a:pt x="1032734" y="326546"/>
                  </a:lnTo>
                  <a:lnTo>
                    <a:pt x="1033029" y="325366"/>
                  </a:lnTo>
                  <a:lnTo>
                    <a:pt x="1031996" y="325366"/>
                  </a:lnTo>
                  <a:lnTo>
                    <a:pt x="1031111" y="326251"/>
                  </a:lnTo>
                  <a:close/>
                  <a:moveTo>
                    <a:pt x="1032881" y="322121"/>
                  </a:moveTo>
                  <a:lnTo>
                    <a:pt x="1031554" y="320794"/>
                  </a:lnTo>
                  <a:lnTo>
                    <a:pt x="1030374" y="321383"/>
                  </a:lnTo>
                  <a:lnTo>
                    <a:pt x="1031111" y="323448"/>
                  </a:lnTo>
                  <a:lnTo>
                    <a:pt x="1032586" y="323153"/>
                  </a:lnTo>
                  <a:lnTo>
                    <a:pt x="1032881" y="321973"/>
                  </a:lnTo>
                  <a:close/>
                  <a:moveTo>
                    <a:pt x="1138928" y="362681"/>
                  </a:moveTo>
                  <a:lnTo>
                    <a:pt x="1141730" y="358109"/>
                  </a:lnTo>
                  <a:lnTo>
                    <a:pt x="1144237" y="353242"/>
                  </a:lnTo>
                  <a:lnTo>
                    <a:pt x="1143500" y="350439"/>
                  </a:lnTo>
                  <a:lnTo>
                    <a:pt x="1141878" y="348374"/>
                  </a:lnTo>
                  <a:lnTo>
                    <a:pt x="1139370" y="345867"/>
                  </a:lnTo>
                  <a:lnTo>
                    <a:pt x="1138486" y="345277"/>
                  </a:lnTo>
                  <a:lnTo>
                    <a:pt x="1132586" y="344982"/>
                  </a:lnTo>
                  <a:lnTo>
                    <a:pt x="1126096" y="346457"/>
                  </a:lnTo>
                  <a:lnTo>
                    <a:pt x="1123146" y="347932"/>
                  </a:lnTo>
                  <a:lnTo>
                    <a:pt x="1120491" y="349849"/>
                  </a:lnTo>
                  <a:lnTo>
                    <a:pt x="1118574" y="351767"/>
                  </a:lnTo>
                  <a:lnTo>
                    <a:pt x="1114001" y="359289"/>
                  </a:lnTo>
                  <a:lnTo>
                    <a:pt x="1110167" y="367843"/>
                  </a:lnTo>
                  <a:lnTo>
                    <a:pt x="1109282" y="371088"/>
                  </a:lnTo>
                  <a:lnTo>
                    <a:pt x="1110314" y="371825"/>
                  </a:lnTo>
                  <a:lnTo>
                    <a:pt x="1115182" y="370940"/>
                  </a:lnTo>
                  <a:lnTo>
                    <a:pt x="1118132" y="370940"/>
                  </a:lnTo>
                  <a:lnTo>
                    <a:pt x="1126391" y="371678"/>
                  </a:lnTo>
                  <a:lnTo>
                    <a:pt x="1132586" y="368286"/>
                  </a:lnTo>
                  <a:lnTo>
                    <a:pt x="1134651" y="366368"/>
                  </a:lnTo>
                  <a:lnTo>
                    <a:pt x="1139223" y="362681"/>
                  </a:lnTo>
                  <a:close/>
                  <a:moveTo>
                    <a:pt x="1196154" y="390114"/>
                  </a:moveTo>
                  <a:lnTo>
                    <a:pt x="1196154" y="332593"/>
                  </a:lnTo>
                  <a:lnTo>
                    <a:pt x="1194680" y="330823"/>
                  </a:lnTo>
                  <a:lnTo>
                    <a:pt x="1193204" y="328168"/>
                  </a:lnTo>
                  <a:lnTo>
                    <a:pt x="1193499" y="324776"/>
                  </a:lnTo>
                  <a:lnTo>
                    <a:pt x="1195269" y="320646"/>
                  </a:lnTo>
                  <a:lnTo>
                    <a:pt x="1196007" y="317844"/>
                  </a:lnTo>
                  <a:lnTo>
                    <a:pt x="1196007" y="220647"/>
                  </a:lnTo>
                  <a:lnTo>
                    <a:pt x="1190107" y="220647"/>
                  </a:lnTo>
                  <a:lnTo>
                    <a:pt x="1189369" y="217992"/>
                  </a:lnTo>
                  <a:lnTo>
                    <a:pt x="1188190" y="217107"/>
                  </a:lnTo>
                  <a:lnTo>
                    <a:pt x="1186862" y="216370"/>
                  </a:lnTo>
                  <a:lnTo>
                    <a:pt x="1178307" y="215780"/>
                  </a:lnTo>
                  <a:lnTo>
                    <a:pt x="1177128" y="215780"/>
                  </a:lnTo>
                  <a:lnTo>
                    <a:pt x="1175948" y="214600"/>
                  </a:lnTo>
                  <a:lnTo>
                    <a:pt x="1174620" y="213862"/>
                  </a:lnTo>
                  <a:lnTo>
                    <a:pt x="1165034" y="213862"/>
                  </a:lnTo>
                  <a:lnTo>
                    <a:pt x="1156922" y="210322"/>
                  </a:lnTo>
                  <a:lnTo>
                    <a:pt x="1150874" y="207373"/>
                  </a:lnTo>
                  <a:lnTo>
                    <a:pt x="1148220" y="205750"/>
                  </a:lnTo>
                  <a:lnTo>
                    <a:pt x="1145417" y="204570"/>
                  </a:lnTo>
                  <a:lnTo>
                    <a:pt x="1142320" y="203980"/>
                  </a:lnTo>
                  <a:lnTo>
                    <a:pt x="1139517" y="202653"/>
                  </a:lnTo>
                  <a:lnTo>
                    <a:pt x="1137600" y="200736"/>
                  </a:lnTo>
                  <a:lnTo>
                    <a:pt x="1135388" y="199261"/>
                  </a:lnTo>
                  <a:lnTo>
                    <a:pt x="1121376" y="194688"/>
                  </a:lnTo>
                  <a:lnTo>
                    <a:pt x="1118721" y="193213"/>
                  </a:lnTo>
                  <a:lnTo>
                    <a:pt x="1116214" y="191296"/>
                  </a:lnTo>
                  <a:lnTo>
                    <a:pt x="1113412" y="191296"/>
                  </a:lnTo>
                  <a:lnTo>
                    <a:pt x="1108397" y="193361"/>
                  </a:lnTo>
                  <a:lnTo>
                    <a:pt x="1102202" y="196458"/>
                  </a:lnTo>
                  <a:lnTo>
                    <a:pt x="1096893" y="199556"/>
                  </a:lnTo>
                  <a:lnTo>
                    <a:pt x="1095565" y="200588"/>
                  </a:lnTo>
                  <a:lnTo>
                    <a:pt x="1095565" y="201621"/>
                  </a:lnTo>
                  <a:lnTo>
                    <a:pt x="1096893" y="203980"/>
                  </a:lnTo>
                  <a:lnTo>
                    <a:pt x="1096893" y="205308"/>
                  </a:lnTo>
                  <a:lnTo>
                    <a:pt x="1094238" y="207373"/>
                  </a:lnTo>
                  <a:lnTo>
                    <a:pt x="1088191" y="209733"/>
                  </a:lnTo>
                  <a:lnTo>
                    <a:pt x="1082144" y="210470"/>
                  </a:lnTo>
                  <a:lnTo>
                    <a:pt x="1076391" y="211797"/>
                  </a:lnTo>
                  <a:lnTo>
                    <a:pt x="1075359" y="213125"/>
                  </a:lnTo>
                  <a:lnTo>
                    <a:pt x="1074031" y="215780"/>
                  </a:lnTo>
                  <a:lnTo>
                    <a:pt x="1073146" y="218435"/>
                  </a:lnTo>
                  <a:lnTo>
                    <a:pt x="1072409" y="219762"/>
                  </a:lnTo>
                  <a:lnTo>
                    <a:pt x="1066362" y="223744"/>
                  </a:lnTo>
                  <a:lnTo>
                    <a:pt x="1065772" y="224482"/>
                  </a:lnTo>
                  <a:lnTo>
                    <a:pt x="1064149" y="228169"/>
                  </a:lnTo>
                  <a:lnTo>
                    <a:pt x="1062380" y="230529"/>
                  </a:lnTo>
                  <a:lnTo>
                    <a:pt x="1056333" y="235544"/>
                  </a:lnTo>
                  <a:lnTo>
                    <a:pt x="1054563" y="237756"/>
                  </a:lnTo>
                  <a:lnTo>
                    <a:pt x="1052646" y="239673"/>
                  </a:lnTo>
                  <a:lnTo>
                    <a:pt x="1049696" y="240411"/>
                  </a:lnTo>
                  <a:lnTo>
                    <a:pt x="1046598" y="240411"/>
                  </a:lnTo>
                  <a:lnTo>
                    <a:pt x="1042469" y="239673"/>
                  </a:lnTo>
                  <a:lnTo>
                    <a:pt x="1040993" y="239231"/>
                  </a:lnTo>
                  <a:lnTo>
                    <a:pt x="1037896" y="237018"/>
                  </a:lnTo>
                  <a:lnTo>
                    <a:pt x="1037158" y="235986"/>
                  </a:lnTo>
                  <a:lnTo>
                    <a:pt x="1036273" y="233331"/>
                  </a:lnTo>
                  <a:lnTo>
                    <a:pt x="1036273" y="229939"/>
                  </a:lnTo>
                  <a:lnTo>
                    <a:pt x="1035979" y="228169"/>
                  </a:lnTo>
                  <a:lnTo>
                    <a:pt x="1034061" y="229054"/>
                  </a:lnTo>
                  <a:lnTo>
                    <a:pt x="1032292" y="228759"/>
                  </a:lnTo>
                  <a:lnTo>
                    <a:pt x="1030964" y="222859"/>
                  </a:lnTo>
                  <a:lnTo>
                    <a:pt x="1030964" y="219909"/>
                  </a:lnTo>
                  <a:lnTo>
                    <a:pt x="1030374" y="218582"/>
                  </a:lnTo>
                  <a:lnTo>
                    <a:pt x="1028752" y="217844"/>
                  </a:lnTo>
                  <a:lnTo>
                    <a:pt x="1027424" y="218435"/>
                  </a:lnTo>
                  <a:lnTo>
                    <a:pt x="1026539" y="219614"/>
                  </a:lnTo>
                  <a:lnTo>
                    <a:pt x="1026539" y="223007"/>
                  </a:lnTo>
                  <a:lnTo>
                    <a:pt x="1025950" y="226104"/>
                  </a:lnTo>
                  <a:lnTo>
                    <a:pt x="1023442" y="220647"/>
                  </a:lnTo>
                  <a:lnTo>
                    <a:pt x="1019017" y="212535"/>
                  </a:lnTo>
                  <a:lnTo>
                    <a:pt x="1017985" y="209585"/>
                  </a:lnTo>
                  <a:lnTo>
                    <a:pt x="1017690" y="206635"/>
                  </a:lnTo>
                  <a:lnTo>
                    <a:pt x="1017690" y="203685"/>
                  </a:lnTo>
                  <a:lnTo>
                    <a:pt x="1017395" y="200441"/>
                  </a:lnTo>
                  <a:lnTo>
                    <a:pt x="1016805" y="197196"/>
                  </a:lnTo>
                  <a:lnTo>
                    <a:pt x="1017837" y="194541"/>
                  </a:lnTo>
                  <a:lnTo>
                    <a:pt x="1019754" y="192181"/>
                  </a:lnTo>
                  <a:lnTo>
                    <a:pt x="1020345" y="190706"/>
                  </a:lnTo>
                  <a:lnTo>
                    <a:pt x="1020935" y="187756"/>
                  </a:lnTo>
                  <a:lnTo>
                    <a:pt x="1020639" y="186429"/>
                  </a:lnTo>
                  <a:lnTo>
                    <a:pt x="1019165" y="183627"/>
                  </a:lnTo>
                  <a:lnTo>
                    <a:pt x="1017247" y="180972"/>
                  </a:lnTo>
                  <a:lnTo>
                    <a:pt x="1016067" y="178317"/>
                  </a:lnTo>
                  <a:lnTo>
                    <a:pt x="1016510" y="175662"/>
                  </a:lnTo>
                  <a:lnTo>
                    <a:pt x="1017100" y="174335"/>
                  </a:lnTo>
                  <a:lnTo>
                    <a:pt x="1014888" y="172270"/>
                  </a:lnTo>
                  <a:lnTo>
                    <a:pt x="1013560" y="171680"/>
                  </a:lnTo>
                  <a:lnTo>
                    <a:pt x="1010316" y="171385"/>
                  </a:lnTo>
                  <a:lnTo>
                    <a:pt x="1007070" y="171680"/>
                  </a:lnTo>
                  <a:lnTo>
                    <a:pt x="1000581" y="171237"/>
                  </a:lnTo>
                  <a:lnTo>
                    <a:pt x="995271" y="168877"/>
                  </a:lnTo>
                  <a:lnTo>
                    <a:pt x="990256" y="165633"/>
                  </a:lnTo>
                  <a:lnTo>
                    <a:pt x="984505" y="163125"/>
                  </a:lnTo>
                  <a:lnTo>
                    <a:pt x="978457" y="161650"/>
                  </a:lnTo>
                  <a:lnTo>
                    <a:pt x="975359" y="161355"/>
                  </a:lnTo>
                  <a:lnTo>
                    <a:pt x="972410" y="161355"/>
                  </a:lnTo>
                  <a:lnTo>
                    <a:pt x="965478" y="164158"/>
                  </a:lnTo>
                  <a:lnTo>
                    <a:pt x="964297" y="165190"/>
                  </a:lnTo>
                  <a:lnTo>
                    <a:pt x="963266" y="166370"/>
                  </a:lnTo>
                  <a:lnTo>
                    <a:pt x="961053" y="167550"/>
                  </a:lnTo>
                  <a:lnTo>
                    <a:pt x="959136" y="169467"/>
                  </a:lnTo>
                  <a:lnTo>
                    <a:pt x="956923" y="170647"/>
                  </a:lnTo>
                  <a:lnTo>
                    <a:pt x="947926" y="172712"/>
                  </a:lnTo>
                  <a:lnTo>
                    <a:pt x="943649" y="174040"/>
                  </a:lnTo>
                  <a:lnTo>
                    <a:pt x="942617" y="174630"/>
                  </a:lnTo>
                  <a:lnTo>
                    <a:pt x="942617" y="178612"/>
                  </a:lnTo>
                  <a:lnTo>
                    <a:pt x="940847" y="182742"/>
                  </a:lnTo>
                  <a:lnTo>
                    <a:pt x="939814" y="184069"/>
                  </a:lnTo>
                  <a:lnTo>
                    <a:pt x="938192" y="184807"/>
                  </a:lnTo>
                  <a:lnTo>
                    <a:pt x="937012" y="185691"/>
                  </a:lnTo>
                  <a:lnTo>
                    <a:pt x="935832" y="188346"/>
                  </a:lnTo>
                  <a:lnTo>
                    <a:pt x="935832" y="189379"/>
                  </a:lnTo>
                  <a:lnTo>
                    <a:pt x="937307" y="189969"/>
                  </a:lnTo>
                  <a:lnTo>
                    <a:pt x="940552" y="189969"/>
                  </a:lnTo>
                  <a:lnTo>
                    <a:pt x="942174" y="189526"/>
                  </a:lnTo>
                  <a:lnTo>
                    <a:pt x="943502" y="188641"/>
                  </a:lnTo>
                  <a:lnTo>
                    <a:pt x="955006" y="192476"/>
                  </a:lnTo>
                  <a:lnTo>
                    <a:pt x="957513" y="192919"/>
                  </a:lnTo>
                  <a:lnTo>
                    <a:pt x="960168" y="192919"/>
                  </a:lnTo>
                  <a:lnTo>
                    <a:pt x="960168" y="197048"/>
                  </a:lnTo>
                  <a:lnTo>
                    <a:pt x="961938" y="202653"/>
                  </a:lnTo>
                  <a:lnTo>
                    <a:pt x="962528" y="204128"/>
                  </a:lnTo>
                  <a:lnTo>
                    <a:pt x="964003" y="205308"/>
                  </a:lnTo>
                  <a:lnTo>
                    <a:pt x="965036" y="206783"/>
                  </a:lnTo>
                  <a:lnTo>
                    <a:pt x="967247" y="208995"/>
                  </a:lnTo>
                  <a:lnTo>
                    <a:pt x="969902" y="210765"/>
                  </a:lnTo>
                  <a:lnTo>
                    <a:pt x="972410" y="210765"/>
                  </a:lnTo>
                  <a:lnTo>
                    <a:pt x="975065" y="210175"/>
                  </a:lnTo>
                  <a:lnTo>
                    <a:pt x="978457" y="210913"/>
                  </a:lnTo>
                  <a:lnTo>
                    <a:pt x="984505" y="211502"/>
                  </a:lnTo>
                  <a:lnTo>
                    <a:pt x="987159" y="211502"/>
                  </a:lnTo>
                  <a:lnTo>
                    <a:pt x="993943" y="210027"/>
                  </a:lnTo>
                  <a:lnTo>
                    <a:pt x="997336" y="210027"/>
                  </a:lnTo>
                  <a:lnTo>
                    <a:pt x="1000728" y="210322"/>
                  </a:lnTo>
                  <a:lnTo>
                    <a:pt x="1006481" y="209438"/>
                  </a:lnTo>
                  <a:lnTo>
                    <a:pt x="1011938" y="207225"/>
                  </a:lnTo>
                  <a:lnTo>
                    <a:pt x="1011938" y="208405"/>
                  </a:lnTo>
                  <a:lnTo>
                    <a:pt x="1011495" y="209290"/>
                  </a:lnTo>
                  <a:lnTo>
                    <a:pt x="1010168" y="210175"/>
                  </a:lnTo>
                  <a:lnTo>
                    <a:pt x="1008692" y="212092"/>
                  </a:lnTo>
                  <a:lnTo>
                    <a:pt x="1011495" y="212387"/>
                  </a:lnTo>
                  <a:lnTo>
                    <a:pt x="1011495" y="214600"/>
                  </a:lnTo>
                  <a:lnTo>
                    <a:pt x="1010905" y="215190"/>
                  </a:lnTo>
                  <a:lnTo>
                    <a:pt x="1009725" y="215190"/>
                  </a:lnTo>
                  <a:lnTo>
                    <a:pt x="1007660" y="216075"/>
                  </a:lnTo>
                  <a:lnTo>
                    <a:pt x="1006481" y="218435"/>
                  </a:lnTo>
                  <a:lnTo>
                    <a:pt x="1006185" y="220499"/>
                  </a:lnTo>
                  <a:lnTo>
                    <a:pt x="1004858" y="219909"/>
                  </a:lnTo>
                  <a:lnTo>
                    <a:pt x="1003678" y="218582"/>
                  </a:lnTo>
                  <a:lnTo>
                    <a:pt x="1001466" y="218582"/>
                  </a:lnTo>
                  <a:lnTo>
                    <a:pt x="998516" y="217697"/>
                  </a:lnTo>
                  <a:lnTo>
                    <a:pt x="994682" y="216075"/>
                  </a:lnTo>
                  <a:lnTo>
                    <a:pt x="992764" y="215632"/>
                  </a:lnTo>
                  <a:lnTo>
                    <a:pt x="990847" y="215927"/>
                  </a:lnTo>
                  <a:lnTo>
                    <a:pt x="988634" y="216960"/>
                  </a:lnTo>
                  <a:lnTo>
                    <a:pt x="985094" y="221384"/>
                  </a:lnTo>
                  <a:lnTo>
                    <a:pt x="980522" y="224777"/>
                  </a:lnTo>
                  <a:lnTo>
                    <a:pt x="978605" y="224187"/>
                  </a:lnTo>
                  <a:lnTo>
                    <a:pt x="976539" y="223154"/>
                  </a:lnTo>
                  <a:lnTo>
                    <a:pt x="969902" y="221974"/>
                  </a:lnTo>
                  <a:lnTo>
                    <a:pt x="967543" y="221974"/>
                  </a:lnTo>
                  <a:lnTo>
                    <a:pt x="963266" y="223892"/>
                  </a:lnTo>
                  <a:lnTo>
                    <a:pt x="960758" y="224629"/>
                  </a:lnTo>
                  <a:lnTo>
                    <a:pt x="961643" y="226399"/>
                  </a:lnTo>
                  <a:lnTo>
                    <a:pt x="962823" y="227874"/>
                  </a:lnTo>
                  <a:lnTo>
                    <a:pt x="964151" y="228316"/>
                  </a:lnTo>
                  <a:lnTo>
                    <a:pt x="968132" y="228611"/>
                  </a:lnTo>
                  <a:lnTo>
                    <a:pt x="970640" y="229496"/>
                  </a:lnTo>
                  <a:lnTo>
                    <a:pt x="975950" y="233479"/>
                  </a:lnTo>
                  <a:lnTo>
                    <a:pt x="981112" y="237756"/>
                  </a:lnTo>
                  <a:lnTo>
                    <a:pt x="983177" y="240853"/>
                  </a:lnTo>
                  <a:lnTo>
                    <a:pt x="984209" y="244393"/>
                  </a:lnTo>
                  <a:lnTo>
                    <a:pt x="981112" y="248375"/>
                  </a:lnTo>
                  <a:lnTo>
                    <a:pt x="982144" y="251620"/>
                  </a:lnTo>
                  <a:lnTo>
                    <a:pt x="983324" y="254717"/>
                  </a:lnTo>
                  <a:lnTo>
                    <a:pt x="984209" y="256192"/>
                  </a:lnTo>
                  <a:lnTo>
                    <a:pt x="985390" y="257520"/>
                  </a:lnTo>
                  <a:lnTo>
                    <a:pt x="986864" y="258552"/>
                  </a:lnTo>
                  <a:lnTo>
                    <a:pt x="989962" y="257815"/>
                  </a:lnTo>
                  <a:lnTo>
                    <a:pt x="994239" y="257815"/>
                  </a:lnTo>
                  <a:lnTo>
                    <a:pt x="998221" y="253390"/>
                  </a:lnTo>
                  <a:lnTo>
                    <a:pt x="998811" y="251915"/>
                  </a:lnTo>
                  <a:lnTo>
                    <a:pt x="998369" y="250440"/>
                  </a:lnTo>
                  <a:lnTo>
                    <a:pt x="998369" y="249113"/>
                  </a:lnTo>
                  <a:lnTo>
                    <a:pt x="1001024" y="246015"/>
                  </a:lnTo>
                  <a:lnTo>
                    <a:pt x="1001908" y="243508"/>
                  </a:lnTo>
                  <a:lnTo>
                    <a:pt x="1001318" y="240853"/>
                  </a:lnTo>
                  <a:lnTo>
                    <a:pt x="1003383" y="240853"/>
                  </a:lnTo>
                  <a:lnTo>
                    <a:pt x="1004858" y="239673"/>
                  </a:lnTo>
                  <a:lnTo>
                    <a:pt x="1004858" y="235101"/>
                  </a:lnTo>
                  <a:lnTo>
                    <a:pt x="1005300" y="233774"/>
                  </a:lnTo>
                  <a:lnTo>
                    <a:pt x="1006038" y="232594"/>
                  </a:lnTo>
                  <a:lnTo>
                    <a:pt x="1007808" y="231414"/>
                  </a:lnTo>
                  <a:lnTo>
                    <a:pt x="1009725" y="231709"/>
                  </a:lnTo>
                  <a:lnTo>
                    <a:pt x="1008103" y="234216"/>
                  </a:lnTo>
                  <a:lnTo>
                    <a:pt x="1005890" y="236724"/>
                  </a:lnTo>
                  <a:lnTo>
                    <a:pt x="1005596" y="238346"/>
                  </a:lnTo>
                  <a:lnTo>
                    <a:pt x="1005596" y="242770"/>
                  </a:lnTo>
                  <a:lnTo>
                    <a:pt x="1006628" y="245278"/>
                  </a:lnTo>
                  <a:lnTo>
                    <a:pt x="1008840" y="247195"/>
                  </a:lnTo>
                  <a:lnTo>
                    <a:pt x="1010168" y="247933"/>
                  </a:lnTo>
                  <a:lnTo>
                    <a:pt x="1011347" y="248965"/>
                  </a:lnTo>
                  <a:lnTo>
                    <a:pt x="1012085" y="250440"/>
                  </a:lnTo>
                  <a:lnTo>
                    <a:pt x="1013118" y="251473"/>
                  </a:lnTo>
                  <a:lnTo>
                    <a:pt x="1014740" y="251473"/>
                  </a:lnTo>
                  <a:lnTo>
                    <a:pt x="1016362" y="251030"/>
                  </a:lnTo>
                  <a:lnTo>
                    <a:pt x="1017542" y="251030"/>
                  </a:lnTo>
                  <a:lnTo>
                    <a:pt x="1018427" y="251620"/>
                  </a:lnTo>
                  <a:lnTo>
                    <a:pt x="1019017" y="253242"/>
                  </a:lnTo>
                  <a:lnTo>
                    <a:pt x="1020639" y="254717"/>
                  </a:lnTo>
                  <a:lnTo>
                    <a:pt x="1023885" y="253832"/>
                  </a:lnTo>
                  <a:lnTo>
                    <a:pt x="1025802" y="254865"/>
                  </a:lnTo>
                  <a:lnTo>
                    <a:pt x="1027867" y="255602"/>
                  </a:lnTo>
                  <a:lnTo>
                    <a:pt x="1029342" y="255602"/>
                  </a:lnTo>
                  <a:lnTo>
                    <a:pt x="1031996" y="254275"/>
                  </a:lnTo>
                  <a:lnTo>
                    <a:pt x="1033324" y="254275"/>
                  </a:lnTo>
                  <a:lnTo>
                    <a:pt x="1036569" y="254570"/>
                  </a:lnTo>
                  <a:lnTo>
                    <a:pt x="1031849" y="255012"/>
                  </a:lnTo>
                  <a:lnTo>
                    <a:pt x="1031407" y="256487"/>
                  </a:lnTo>
                  <a:lnTo>
                    <a:pt x="1031407" y="258257"/>
                  </a:lnTo>
                  <a:lnTo>
                    <a:pt x="1033177" y="261355"/>
                  </a:lnTo>
                  <a:lnTo>
                    <a:pt x="1044680" y="267992"/>
                  </a:lnTo>
                  <a:lnTo>
                    <a:pt x="1046745" y="267992"/>
                  </a:lnTo>
                  <a:lnTo>
                    <a:pt x="1048811" y="267697"/>
                  </a:lnTo>
                  <a:lnTo>
                    <a:pt x="1051318" y="267697"/>
                  </a:lnTo>
                  <a:lnTo>
                    <a:pt x="1058250" y="268581"/>
                  </a:lnTo>
                  <a:lnTo>
                    <a:pt x="1065182" y="269909"/>
                  </a:lnTo>
                  <a:lnTo>
                    <a:pt x="1068280" y="271384"/>
                  </a:lnTo>
                  <a:lnTo>
                    <a:pt x="1071229" y="273154"/>
                  </a:lnTo>
                  <a:lnTo>
                    <a:pt x="1075948" y="274481"/>
                  </a:lnTo>
                  <a:lnTo>
                    <a:pt x="1081849" y="277578"/>
                  </a:lnTo>
                  <a:lnTo>
                    <a:pt x="1088043" y="279496"/>
                  </a:lnTo>
                  <a:lnTo>
                    <a:pt x="1089665" y="279496"/>
                  </a:lnTo>
                  <a:lnTo>
                    <a:pt x="1091141" y="279938"/>
                  </a:lnTo>
                  <a:lnTo>
                    <a:pt x="1092615" y="280528"/>
                  </a:lnTo>
                  <a:lnTo>
                    <a:pt x="1094238" y="280528"/>
                  </a:lnTo>
                  <a:lnTo>
                    <a:pt x="1095713" y="281118"/>
                  </a:lnTo>
                  <a:lnTo>
                    <a:pt x="1097040" y="282151"/>
                  </a:lnTo>
                  <a:lnTo>
                    <a:pt x="1098072" y="281708"/>
                  </a:lnTo>
                  <a:lnTo>
                    <a:pt x="1099105" y="280971"/>
                  </a:lnTo>
                  <a:lnTo>
                    <a:pt x="1099842" y="282741"/>
                  </a:lnTo>
                  <a:lnTo>
                    <a:pt x="1111642" y="289083"/>
                  </a:lnTo>
                  <a:lnTo>
                    <a:pt x="1112527" y="290558"/>
                  </a:lnTo>
                  <a:lnTo>
                    <a:pt x="1113706" y="291590"/>
                  </a:lnTo>
                  <a:lnTo>
                    <a:pt x="1114886" y="291590"/>
                  </a:lnTo>
                  <a:lnTo>
                    <a:pt x="1115771" y="292033"/>
                  </a:lnTo>
                  <a:lnTo>
                    <a:pt x="1117393" y="293508"/>
                  </a:lnTo>
                  <a:lnTo>
                    <a:pt x="1119311" y="294540"/>
                  </a:lnTo>
                  <a:lnTo>
                    <a:pt x="1119754" y="296605"/>
                  </a:lnTo>
                  <a:lnTo>
                    <a:pt x="1119459" y="298817"/>
                  </a:lnTo>
                  <a:lnTo>
                    <a:pt x="1119459" y="299997"/>
                  </a:lnTo>
                  <a:lnTo>
                    <a:pt x="1120049" y="300882"/>
                  </a:lnTo>
                  <a:lnTo>
                    <a:pt x="1122113" y="300882"/>
                  </a:lnTo>
                  <a:lnTo>
                    <a:pt x="1124326" y="300292"/>
                  </a:lnTo>
                  <a:lnTo>
                    <a:pt x="1126686" y="299997"/>
                  </a:lnTo>
                  <a:lnTo>
                    <a:pt x="1124178" y="301325"/>
                  </a:lnTo>
                  <a:lnTo>
                    <a:pt x="1122998" y="303537"/>
                  </a:lnTo>
                  <a:lnTo>
                    <a:pt x="1125211" y="304422"/>
                  </a:lnTo>
                  <a:lnTo>
                    <a:pt x="1127570" y="304422"/>
                  </a:lnTo>
                  <a:lnTo>
                    <a:pt x="1125948" y="305749"/>
                  </a:lnTo>
                  <a:lnTo>
                    <a:pt x="1125506" y="307372"/>
                  </a:lnTo>
                  <a:lnTo>
                    <a:pt x="1127424" y="311797"/>
                  </a:lnTo>
                  <a:lnTo>
                    <a:pt x="1129194" y="317696"/>
                  </a:lnTo>
                  <a:lnTo>
                    <a:pt x="1131405" y="320646"/>
                  </a:lnTo>
                  <a:lnTo>
                    <a:pt x="1134503" y="323448"/>
                  </a:lnTo>
                  <a:lnTo>
                    <a:pt x="1135978" y="325218"/>
                  </a:lnTo>
                  <a:lnTo>
                    <a:pt x="1136715" y="328020"/>
                  </a:lnTo>
                  <a:lnTo>
                    <a:pt x="1138780" y="329495"/>
                  </a:lnTo>
                  <a:lnTo>
                    <a:pt x="1140255" y="331265"/>
                  </a:lnTo>
                  <a:lnTo>
                    <a:pt x="1135536" y="332003"/>
                  </a:lnTo>
                  <a:lnTo>
                    <a:pt x="1133323" y="332593"/>
                  </a:lnTo>
                  <a:lnTo>
                    <a:pt x="1133323" y="333330"/>
                  </a:lnTo>
                  <a:lnTo>
                    <a:pt x="1136420" y="336870"/>
                  </a:lnTo>
                  <a:lnTo>
                    <a:pt x="1139665" y="338640"/>
                  </a:lnTo>
                  <a:lnTo>
                    <a:pt x="1144974" y="340262"/>
                  </a:lnTo>
                  <a:lnTo>
                    <a:pt x="1146597" y="340262"/>
                  </a:lnTo>
                  <a:lnTo>
                    <a:pt x="1148220" y="339967"/>
                  </a:lnTo>
                  <a:lnTo>
                    <a:pt x="1145270" y="340852"/>
                  </a:lnTo>
                  <a:lnTo>
                    <a:pt x="1144089" y="340852"/>
                  </a:lnTo>
                  <a:lnTo>
                    <a:pt x="1141582" y="340262"/>
                  </a:lnTo>
                  <a:lnTo>
                    <a:pt x="1140108" y="340262"/>
                  </a:lnTo>
                  <a:lnTo>
                    <a:pt x="1138338" y="340557"/>
                  </a:lnTo>
                  <a:lnTo>
                    <a:pt x="1137010" y="341442"/>
                  </a:lnTo>
                  <a:lnTo>
                    <a:pt x="1138190" y="342622"/>
                  </a:lnTo>
                  <a:lnTo>
                    <a:pt x="1139812" y="343655"/>
                  </a:lnTo>
                  <a:lnTo>
                    <a:pt x="1140697" y="344540"/>
                  </a:lnTo>
                  <a:lnTo>
                    <a:pt x="1142025" y="347194"/>
                  </a:lnTo>
                  <a:lnTo>
                    <a:pt x="1143204" y="348079"/>
                  </a:lnTo>
                  <a:lnTo>
                    <a:pt x="1144974" y="348669"/>
                  </a:lnTo>
                  <a:lnTo>
                    <a:pt x="1146007" y="350144"/>
                  </a:lnTo>
                  <a:lnTo>
                    <a:pt x="1145565" y="351472"/>
                  </a:lnTo>
                  <a:lnTo>
                    <a:pt x="1144828" y="352799"/>
                  </a:lnTo>
                  <a:lnTo>
                    <a:pt x="1143647" y="356634"/>
                  </a:lnTo>
                  <a:lnTo>
                    <a:pt x="1141878" y="358551"/>
                  </a:lnTo>
                  <a:lnTo>
                    <a:pt x="1141140" y="361943"/>
                  </a:lnTo>
                  <a:lnTo>
                    <a:pt x="1140550" y="363271"/>
                  </a:lnTo>
                  <a:lnTo>
                    <a:pt x="1139812" y="364598"/>
                  </a:lnTo>
                  <a:lnTo>
                    <a:pt x="1140108" y="365778"/>
                  </a:lnTo>
                  <a:lnTo>
                    <a:pt x="1140845" y="366958"/>
                  </a:lnTo>
                  <a:lnTo>
                    <a:pt x="1142025" y="367548"/>
                  </a:lnTo>
                  <a:lnTo>
                    <a:pt x="1146007" y="364451"/>
                  </a:lnTo>
                  <a:lnTo>
                    <a:pt x="1148809" y="362976"/>
                  </a:lnTo>
                  <a:lnTo>
                    <a:pt x="1150285" y="360321"/>
                  </a:lnTo>
                  <a:lnTo>
                    <a:pt x="1150579" y="361943"/>
                  </a:lnTo>
                  <a:lnTo>
                    <a:pt x="1151170" y="363566"/>
                  </a:lnTo>
                  <a:lnTo>
                    <a:pt x="1152202" y="365041"/>
                  </a:lnTo>
                  <a:lnTo>
                    <a:pt x="1153972" y="365631"/>
                  </a:lnTo>
                  <a:lnTo>
                    <a:pt x="1157512" y="365188"/>
                  </a:lnTo>
                  <a:lnTo>
                    <a:pt x="1160904" y="364008"/>
                  </a:lnTo>
                  <a:lnTo>
                    <a:pt x="1164591" y="363566"/>
                  </a:lnTo>
                  <a:lnTo>
                    <a:pt x="1168278" y="363566"/>
                  </a:lnTo>
                  <a:lnTo>
                    <a:pt x="1170933" y="361354"/>
                  </a:lnTo>
                  <a:lnTo>
                    <a:pt x="1173146" y="358699"/>
                  </a:lnTo>
                  <a:lnTo>
                    <a:pt x="1171081" y="362828"/>
                  </a:lnTo>
                  <a:lnTo>
                    <a:pt x="1169900" y="364303"/>
                  </a:lnTo>
                  <a:lnTo>
                    <a:pt x="1169606" y="365041"/>
                  </a:lnTo>
                  <a:lnTo>
                    <a:pt x="1170048" y="365778"/>
                  </a:lnTo>
                  <a:lnTo>
                    <a:pt x="1172556" y="368581"/>
                  </a:lnTo>
                  <a:lnTo>
                    <a:pt x="1182733" y="376988"/>
                  </a:lnTo>
                  <a:lnTo>
                    <a:pt x="1185092" y="379790"/>
                  </a:lnTo>
                  <a:lnTo>
                    <a:pt x="1187157" y="382887"/>
                  </a:lnTo>
                  <a:lnTo>
                    <a:pt x="1190402" y="386280"/>
                  </a:lnTo>
                  <a:lnTo>
                    <a:pt x="1193941" y="389229"/>
                  </a:lnTo>
                  <a:lnTo>
                    <a:pt x="1195269" y="390114"/>
                  </a:lnTo>
                  <a:lnTo>
                    <a:pt x="1195269" y="389819"/>
                  </a:lnTo>
                  <a:close/>
                  <a:moveTo>
                    <a:pt x="1138338" y="365778"/>
                  </a:moveTo>
                  <a:lnTo>
                    <a:pt x="1136125" y="366516"/>
                  </a:lnTo>
                  <a:lnTo>
                    <a:pt x="1134651" y="368286"/>
                  </a:lnTo>
                  <a:lnTo>
                    <a:pt x="1133175" y="369318"/>
                  </a:lnTo>
                  <a:lnTo>
                    <a:pt x="1133175" y="369908"/>
                  </a:lnTo>
                  <a:lnTo>
                    <a:pt x="1133912" y="370940"/>
                  </a:lnTo>
                  <a:lnTo>
                    <a:pt x="1140550" y="371678"/>
                  </a:lnTo>
                  <a:lnTo>
                    <a:pt x="1141878" y="371383"/>
                  </a:lnTo>
                  <a:lnTo>
                    <a:pt x="1141878" y="370056"/>
                  </a:lnTo>
                  <a:lnTo>
                    <a:pt x="1139223" y="365778"/>
                  </a:lnTo>
                  <a:lnTo>
                    <a:pt x="1138338" y="365778"/>
                  </a:lnTo>
                  <a:close/>
                  <a:moveTo>
                    <a:pt x="990699" y="291148"/>
                  </a:moveTo>
                  <a:lnTo>
                    <a:pt x="987897" y="299260"/>
                  </a:lnTo>
                  <a:lnTo>
                    <a:pt x="985979" y="300882"/>
                  </a:lnTo>
                  <a:lnTo>
                    <a:pt x="985536" y="303537"/>
                  </a:lnTo>
                  <a:lnTo>
                    <a:pt x="983472" y="308847"/>
                  </a:lnTo>
                  <a:lnTo>
                    <a:pt x="985536" y="306634"/>
                  </a:lnTo>
                  <a:lnTo>
                    <a:pt x="986716" y="302357"/>
                  </a:lnTo>
                  <a:lnTo>
                    <a:pt x="990551" y="298227"/>
                  </a:lnTo>
                  <a:lnTo>
                    <a:pt x="991879" y="292328"/>
                  </a:lnTo>
                  <a:lnTo>
                    <a:pt x="990994" y="291590"/>
                  </a:lnTo>
                  <a:lnTo>
                    <a:pt x="990404" y="291590"/>
                  </a:lnTo>
                  <a:close/>
                  <a:moveTo>
                    <a:pt x="935979" y="363418"/>
                  </a:moveTo>
                  <a:lnTo>
                    <a:pt x="931112" y="368138"/>
                  </a:lnTo>
                  <a:lnTo>
                    <a:pt x="929637" y="370203"/>
                  </a:lnTo>
                  <a:lnTo>
                    <a:pt x="931850" y="369318"/>
                  </a:lnTo>
                  <a:lnTo>
                    <a:pt x="933029" y="367401"/>
                  </a:lnTo>
                  <a:lnTo>
                    <a:pt x="936570" y="366516"/>
                  </a:lnTo>
                  <a:lnTo>
                    <a:pt x="939962" y="364451"/>
                  </a:lnTo>
                  <a:lnTo>
                    <a:pt x="937602" y="364451"/>
                  </a:lnTo>
                  <a:lnTo>
                    <a:pt x="935832" y="363418"/>
                  </a:lnTo>
                  <a:close/>
                  <a:moveTo>
                    <a:pt x="931850" y="245720"/>
                  </a:moveTo>
                  <a:lnTo>
                    <a:pt x="931407" y="244688"/>
                  </a:lnTo>
                  <a:lnTo>
                    <a:pt x="929490" y="241738"/>
                  </a:lnTo>
                  <a:lnTo>
                    <a:pt x="928015" y="241738"/>
                  </a:lnTo>
                  <a:lnTo>
                    <a:pt x="926835" y="241001"/>
                  </a:lnTo>
                  <a:lnTo>
                    <a:pt x="926098" y="238936"/>
                  </a:lnTo>
                  <a:lnTo>
                    <a:pt x="925655" y="236724"/>
                  </a:lnTo>
                  <a:lnTo>
                    <a:pt x="924180" y="234216"/>
                  </a:lnTo>
                  <a:lnTo>
                    <a:pt x="919165" y="230529"/>
                  </a:lnTo>
                  <a:lnTo>
                    <a:pt x="917249" y="230234"/>
                  </a:lnTo>
                  <a:lnTo>
                    <a:pt x="912086" y="230676"/>
                  </a:lnTo>
                  <a:lnTo>
                    <a:pt x="908988" y="230234"/>
                  </a:lnTo>
                  <a:lnTo>
                    <a:pt x="902942" y="227284"/>
                  </a:lnTo>
                  <a:lnTo>
                    <a:pt x="898959" y="225662"/>
                  </a:lnTo>
                  <a:lnTo>
                    <a:pt x="897484" y="225219"/>
                  </a:lnTo>
                  <a:lnTo>
                    <a:pt x="894534" y="225219"/>
                  </a:lnTo>
                  <a:lnTo>
                    <a:pt x="893060" y="225956"/>
                  </a:lnTo>
                  <a:lnTo>
                    <a:pt x="890699" y="227727"/>
                  </a:lnTo>
                  <a:lnTo>
                    <a:pt x="887897" y="228906"/>
                  </a:lnTo>
                  <a:lnTo>
                    <a:pt x="886423" y="228906"/>
                  </a:lnTo>
                  <a:lnTo>
                    <a:pt x="885390" y="227874"/>
                  </a:lnTo>
                  <a:lnTo>
                    <a:pt x="884948" y="226399"/>
                  </a:lnTo>
                  <a:lnTo>
                    <a:pt x="883177" y="226104"/>
                  </a:lnTo>
                  <a:lnTo>
                    <a:pt x="881113" y="226694"/>
                  </a:lnTo>
                  <a:lnTo>
                    <a:pt x="872263" y="226694"/>
                  </a:lnTo>
                  <a:lnTo>
                    <a:pt x="862529" y="227136"/>
                  </a:lnTo>
                  <a:lnTo>
                    <a:pt x="860316" y="228906"/>
                  </a:lnTo>
                  <a:lnTo>
                    <a:pt x="854122" y="236428"/>
                  </a:lnTo>
                  <a:lnTo>
                    <a:pt x="854565" y="238051"/>
                  </a:lnTo>
                  <a:lnTo>
                    <a:pt x="855302" y="239526"/>
                  </a:lnTo>
                  <a:lnTo>
                    <a:pt x="855302" y="241001"/>
                  </a:lnTo>
                  <a:lnTo>
                    <a:pt x="854565" y="243508"/>
                  </a:lnTo>
                  <a:lnTo>
                    <a:pt x="855007" y="243803"/>
                  </a:lnTo>
                  <a:lnTo>
                    <a:pt x="856335" y="242181"/>
                  </a:lnTo>
                  <a:lnTo>
                    <a:pt x="857957" y="239526"/>
                  </a:lnTo>
                  <a:lnTo>
                    <a:pt x="858252" y="238493"/>
                  </a:lnTo>
                  <a:lnTo>
                    <a:pt x="858546" y="236871"/>
                  </a:lnTo>
                  <a:lnTo>
                    <a:pt x="859284" y="235396"/>
                  </a:lnTo>
                  <a:lnTo>
                    <a:pt x="860612" y="234658"/>
                  </a:lnTo>
                  <a:lnTo>
                    <a:pt x="861939" y="235101"/>
                  </a:lnTo>
                  <a:lnTo>
                    <a:pt x="863266" y="235838"/>
                  </a:lnTo>
                  <a:lnTo>
                    <a:pt x="864447" y="236871"/>
                  </a:lnTo>
                  <a:lnTo>
                    <a:pt x="868134" y="241443"/>
                  </a:lnTo>
                  <a:lnTo>
                    <a:pt x="869314" y="242033"/>
                  </a:lnTo>
                  <a:lnTo>
                    <a:pt x="870641" y="242328"/>
                  </a:lnTo>
                  <a:lnTo>
                    <a:pt x="873886" y="241886"/>
                  </a:lnTo>
                  <a:lnTo>
                    <a:pt x="874918" y="241001"/>
                  </a:lnTo>
                  <a:lnTo>
                    <a:pt x="876835" y="238493"/>
                  </a:lnTo>
                  <a:lnTo>
                    <a:pt x="878163" y="237608"/>
                  </a:lnTo>
                  <a:lnTo>
                    <a:pt x="879785" y="236871"/>
                  </a:lnTo>
                  <a:lnTo>
                    <a:pt x="882292" y="236871"/>
                  </a:lnTo>
                  <a:lnTo>
                    <a:pt x="882292" y="238641"/>
                  </a:lnTo>
                  <a:lnTo>
                    <a:pt x="882588" y="239231"/>
                  </a:lnTo>
                  <a:lnTo>
                    <a:pt x="886275" y="239821"/>
                  </a:lnTo>
                  <a:lnTo>
                    <a:pt x="889077" y="241001"/>
                  </a:lnTo>
                  <a:lnTo>
                    <a:pt x="892175" y="241443"/>
                  </a:lnTo>
                  <a:lnTo>
                    <a:pt x="895715" y="242623"/>
                  </a:lnTo>
                  <a:lnTo>
                    <a:pt x="897189" y="242181"/>
                  </a:lnTo>
                  <a:lnTo>
                    <a:pt x="897189" y="240411"/>
                  </a:lnTo>
                  <a:lnTo>
                    <a:pt x="896895" y="239526"/>
                  </a:lnTo>
                  <a:lnTo>
                    <a:pt x="897780" y="239231"/>
                  </a:lnTo>
                  <a:lnTo>
                    <a:pt x="905596" y="239231"/>
                  </a:lnTo>
                  <a:lnTo>
                    <a:pt x="908399" y="241148"/>
                  </a:lnTo>
                  <a:lnTo>
                    <a:pt x="909136" y="242328"/>
                  </a:lnTo>
                  <a:lnTo>
                    <a:pt x="910168" y="243213"/>
                  </a:lnTo>
                  <a:lnTo>
                    <a:pt x="916658" y="245868"/>
                  </a:lnTo>
                  <a:lnTo>
                    <a:pt x="919165" y="247048"/>
                  </a:lnTo>
                  <a:lnTo>
                    <a:pt x="924918" y="250293"/>
                  </a:lnTo>
                  <a:lnTo>
                    <a:pt x="930818" y="253095"/>
                  </a:lnTo>
                  <a:lnTo>
                    <a:pt x="932292" y="245573"/>
                  </a:lnTo>
                  <a:close/>
                  <a:moveTo>
                    <a:pt x="999843" y="262092"/>
                  </a:moveTo>
                  <a:lnTo>
                    <a:pt x="996156" y="259732"/>
                  </a:lnTo>
                  <a:lnTo>
                    <a:pt x="996451" y="261207"/>
                  </a:lnTo>
                  <a:lnTo>
                    <a:pt x="1000876" y="263419"/>
                  </a:lnTo>
                  <a:lnTo>
                    <a:pt x="1003973" y="264452"/>
                  </a:lnTo>
                  <a:lnTo>
                    <a:pt x="1002646" y="263124"/>
                  </a:lnTo>
                  <a:lnTo>
                    <a:pt x="999843" y="261944"/>
                  </a:lnTo>
                  <a:close/>
                  <a:moveTo>
                    <a:pt x="953826" y="338640"/>
                  </a:moveTo>
                  <a:lnTo>
                    <a:pt x="952351" y="337902"/>
                  </a:lnTo>
                  <a:lnTo>
                    <a:pt x="950139" y="338492"/>
                  </a:lnTo>
                  <a:lnTo>
                    <a:pt x="949402" y="339230"/>
                  </a:lnTo>
                  <a:lnTo>
                    <a:pt x="949402" y="340705"/>
                  </a:lnTo>
                  <a:lnTo>
                    <a:pt x="948074" y="341442"/>
                  </a:lnTo>
                  <a:lnTo>
                    <a:pt x="947189" y="343065"/>
                  </a:lnTo>
                  <a:lnTo>
                    <a:pt x="946304" y="343655"/>
                  </a:lnTo>
                  <a:lnTo>
                    <a:pt x="944682" y="345867"/>
                  </a:lnTo>
                  <a:lnTo>
                    <a:pt x="943354" y="346162"/>
                  </a:lnTo>
                  <a:lnTo>
                    <a:pt x="942321" y="347047"/>
                  </a:lnTo>
                  <a:lnTo>
                    <a:pt x="940699" y="350882"/>
                  </a:lnTo>
                  <a:lnTo>
                    <a:pt x="940699" y="352357"/>
                  </a:lnTo>
                  <a:lnTo>
                    <a:pt x="939077" y="352651"/>
                  </a:lnTo>
                  <a:lnTo>
                    <a:pt x="939077" y="355159"/>
                  </a:lnTo>
                  <a:lnTo>
                    <a:pt x="937749" y="357371"/>
                  </a:lnTo>
                  <a:lnTo>
                    <a:pt x="938634" y="358846"/>
                  </a:lnTo>
                  <a:lnTo>
                    <a:pt x="938340" y="360764"/>
                  </a:lnTo>
                  <a:lnTo>
                    <a:pt x="940257" y="360764"/>
                  </a:lnTo>
                  <a:lnTo>
                    <a:pt x="943502" y="361059"/>
                  </a:lnTo>
                  <a:lnTo>
                    <a:pt x="943945" y="360764"/>
                  </a:lnTo>
                  <a:lnTo>
                    <a:pt x="944387" y="360321"/>
                  </a:lnTo>
                  <a:lnTo>
                    <a:pt x="944387" y="359436"/>
                  </a:lnTo>
                  <a:lnTo>
                    <a:pt x="945271" y="357371"/>
                  </a:lnTo>
                  <a:lnTo>
                    <a:pt x="947779" y="355011"/>
                  </a:lnTo>
                  <a:lnTo>
                    <a:pt x="948369" y="353831"/>
                  </a:lnTo>
                  <a:lnTo>
                    <a:pt x="950434" y="352504"/>
                  </a:lnTo>
                  <a:lnTo>
                    <a:pt x="951613" y="351029"/>
                  </a:lnTo>
                  <a:lnTo>
                    <a:pt x="953383" y="346162"/>
                  </a:lnTo>
                  <a:lnTo>
                    <a:pt x="952204" y="341737"/>
                  </a:lnTo>
                  <a:lnTo>
                    <a:pt x="954563" y="339967"/>
                  </a:lnTo>
                  <a:lnTo>
                    <a:pt x="953679" y="338492"/>
                  </a:lnTo>
                  <a:close/>
                  <a:moveTo>
                    <a:pt x="900434" y="355749"/>
                  </a:moveTo>
                  <a:lnTo>
                    <a:pt x="899254" y="356044"/>
                  </a:lnTo>
                  <a:lnTo>
                    <a:pt x="898959" y="356781"/>
                  </a:lnTo>
                  <a:lnTo>
                    <a:pt x="898959" y="358994"/>
                  </a:lnTo>
                  <a:lnTo>
                    <a:pt x="901909" y="362239"/>
                  </a:lnTo>
                  <a:lnTo>
                    <a:pt x="903679" y="362239"/>
                  </a:lnTo>
                  <a:lnTo>
                    <a:pt x="905154" y="360026"/>
                  </a:lnTo>
                  <a:lnTo>
                    <a:pt x="905154" y="358256"/>
                  </a:lnTo>
                  <a:lnTo>
                    <a:pt x="904416" y="356486"/>
                  </a:lnTo>
                  <a:lnTo>
                    <a:pt x="900287" y="355896"/>
                  </a:lnTo>
                  <a:close/>
                  <a:moveTo>
                    <a:pt x="980964" y="300145"/>
                  </a:moveTo>
                  <a:lnTo>
                    <a:pt x="980374" y="299850"/>
                  </a:lnTo>
                  <a:lnTo>
                    <a:pt x="979932" y="298817"/>
                  </a:lnTo>
                  <a:lnTo>
                    <a:pt x="978162" y="298817"/>
                  </a:lnTo>
                  <a:lnTo>
                    <a:pt x="979490" y="302209"/>
                  </a:lnTo>
                  <a:lnTo>
                    <a:pt x="979194" y="305307"/>
                  </a:lnTo>
                  <a:lnTo>
                    <a:pt x="979637" y="306782"/>
                  </a:lnTo>
                  <a:lnTo>
                    <a:pt x="980227" y="306782"/>
                  </a:lnTo>
                  <a:lnTo>
                    <a:pt x="981259" y="307667"/>
                  </a:lnTo>
                  <a:lnTo>
                    <a:pt x="982882" y="305159"/>
                  </a:lnTo>
                  <a:lnTo>
                    <a:pt x="982882" y="303537"/>
                  </a:lnTo>
                  <a:lnTo>
                    <a:pt x="981112" y="300292"/>
                  </a:lnTo>
                  <a:close/>
                  <a:moveTo>
                    <a:pt x="955153" y="338050"/>
                  </a:moveTo>
                  <a:lnTo>
                    <a:pt x="955891" y="338787"/>
                  </a:lnTo>
                  <a:lnTo>
                    <a:pt x="957071" y="339230"/>
                  </a:lnTo>
                  <a:lnTo>
                    <a:pt x="958694" y="339230"/>
                  </a:lnTo>
                  <a:lnTo>
                    <a:pt x="959873" y="341000"/>
                  </a:lnTo>
                  <a:lnTo>
                    <a:pt x="961053" y="341737"/>
                  </a:lnTo>
                  <a:lnTo>
                    <a:pt x="961348" y="340410"/>
                  </a:lnTo>
                  <a:lnTo>
                    <a:pt x="959725" y="337902"/>
                  </a:lnTo>
                  <a:lnTo>
                    <a:pt x="955301" y="338197"/>
                  </a:lnTo>
                  <a:close/>
                  <a:moveTo>
                    <a:pt x="803975" y="204275"/>
                  </a:moveTo>
                  <a:lnTo>
                    <a:pt x="802943" y="204275"/>
                  </a:lnTo>
                  <a:lnTo>
                    <a:pt x="801615" y="205898"/>
                  </a:lnTo>
                  <a:lnTo>
                    <a:pt x="801320" y="206930"/>
                  </a:lnTo>
                  <a:lnTo>
                    <a:pt x="802352" y="210765"/>
                  </a:lnTo>
                  <a:lnTo>
                    <a:pt x="803237" y="211797"/>
                  </a:lnTo>
                  <a:lnTo>
                    <a:pt x="804270" y="215780"/>
                  </a:lnTo>
                  <a:lnTo>
                    <a:pt x="805892" y="217255"/>
                  </a:lnTo>
                  <a:lnTo>
                    <a:pt x="806335" y="216812"/>
                  </a:lnTo>
                  <a:lnTo>
                    <a:pt x="806630" y="214600"/>
                  </a:lnTo>
                  <a:lnTo>
                    <a:pt x="804270" y="209438"/>
                  </a:lnTo>
                  <a:lnTo>
                    <a:pt x="804713" y="205308"/>
                  </a:lnTo>
                  <a:lnTo>
                    <a:pt x="803975" y="204423"/>
                  </a:lnTo>
                  <a:close/>
                  <a:moveTo>
                    <a:pt x="379348" y="183627"/>
                  </a:moveTo>
                  <a:lnTo>
                    <a:pt x="380380" y="182742"/>
                  </a:lnTo>
                  <a:lnTo>
                    <a:pt x="380675" y="181709"/>
                  </a:lnTo>
                  <a:lnTo>
                    <a:pt x="380232" y="179939"/>
                  </a:lnTo>
                  <a:lnTo>
                    <a:pt x="379053" y="179054"/>
                  </a:lnTo>
                  <a:lnTo>
                    <a:pt x="376840" y="178317"/>
                  </a:lnTo>
                  <a:lnTo>
                    <a:pt x="373153" y="178317"/>
                  </a:lnTo>
                  <a:lnTo>
                    <a:pt x="372415" y="179939"/>
                  </a:lnTo>
                  <a:lnTo>
                    <a:pt x="371825" y="185102"/>
                  </a:lnTo>
                  <a:lnTo>
                    <a:pt x="372710" y="185986"/>
                  </a:lnTo>
                  <a:lnTo>
                    <a:pt x="373890" y="185986"/>
                  </a:lnTo>
                  <a:lnTo>
                    <a:pt x="379053" y="183479"/>
                  </a:lnTo>
                  <a:close/>
                  <a:moveTo>
                    <a:pt x="503978" y="376840"/>
                  </a:moveTo>
                  <a:lnTo>
                    <a:pt x="503093" y="375660"/>
                  </a:lnTo>
                  <a:lnTo>
                    <a:pt x="501470" y="371678"/>
                  </a:lnTo>
                  <a:lnTo>
                    <a:pt x="501470" y="367991"/>
                  </a:lnTo>
                  <a:lnTo>
                    <a:pt x="502945" y="361206"/>
                  </a:lnTo>
                  <a:lnTo>
                    <a:pt x="502945" y="358404"/>
                  </a:lnTo>
                  <a:lnTo>
                    <a:pt x="502060" y="355749"/>
                  </a:lnTo>
                  <a:lnTo>
                    <a:pt x="501323" y="355159"/>
                  </a:lnTo>
                  <a:lnTo>
                    <a:pt x="493211" y="351619"/>
                  </a:lnTo>
                  <a:lnTo>
                    <a:pt x="492326" y="351619"/>
                  </a:lnTo>
                  <a:lnTo>
                    <a:pt x="488049" y="352799"/>
                  </a:lnTo>
                  <a:lnTo>
                    <a:pt x="484657" y="353537"/>
                  </a:lnTo>
                  <a:lnTo>
                    <a:pt x="478167" y="354126"/>
                  </a:lnTo>
                  <a:lnTo>
                    <a:pt x="471677" y="354126"/>
                  </a:lnTo>
                  <a:lnTo>
                    <a:pt x="465482" y="352357"/>
                  </a:lnTo>
                  <a:lnTo>
                    <a:pt x="459730" y="349554"/>
                  </a:lnTo>
                  <a:lnTo>
                    <a:pt x="459435" y="346457"/>
                  </a:lnTo>
                  <a:lnTo>
                    <a:pt x="459730" y="343212"/>
                  </a:lnTo>
                  <a:lnTo>
                    <a:pt x="458550" y="342180"/>
                  </a:lnTo>
                  <a:lnTo>
                    <a:pt x="455896" y="341000"/>
                  </a:lnTo>
                  <a:lnTo>
                    <a:pt x="455305" y="339820"/>
                  </a:lnTo>
                  <a:lnTo>
                    <a:pt x="454273" y="336428"/>
                  </a:lnTo>
                  <a:lnTo>
                    <a:pt x="453093" y="333183"/>
                  </a:lnTo>
                  <a:lnTo>
                    <a:pt x="450291" y="332593"/>
                  </a:lnTo>
                  <a:lnTo>
                    <a:pt x="447194" y="332298"/>
                  </a:lnTo>
                  <a:lnTo>
                    <a:pt x="442621" y="332593"/>
                  </a:lnTo>
                  <a:lnTo>
                    <a:pt x="441294" y="332298"/>
                  </a:lnTo>
                  <a:lnTo>
                    <a:pt x="438786" y="330085"/>
                  </a:lnTo>
                  <a:lnTo>
                    <a:pt x="432150" y="329200"/>
                  </a:lnTo>
                  <a:lnTo>
                    <a:pt x="430822" y="328315"/>
                  </a:lnTo>
                  <a:lnTo>
                    <a:pt x="429642" y="327136"/>
                  </a:lnTo>
                  <a:lnTo>
                    <a:pt x="426987" y="325808"/>
                  </a:lnTo>
                  <a:lnTo>
                    <a:pt x="425512" y="325808"/>
                  </a:lnTo>
                  <a:lnTo>
                    <a:pt x="423005" y="326988"/>
                  </a:lnTo>
                  <a:lnTo>
                    <a:pt x="417695" y="326988"/>
                  </a:lnTo>
                  <a:lnTo>
                    <a:pt x="416958" y="326398"/>
                  </a:lnTo>
                  <a:lnTo>
                    <a:pt x="412976" y="321088"/>
                  </a:lnTo>
                  <a:lnTo>
                    <a:pt x="412238" y="320351"/>
                  </a:lnTo>
                  <a:lnTo>
                    <a:pt x="408698" y="320056"/>
                  </a:lnTo>
                  <a:lnTo>
                    <a:pt x="407371" y="320498"/>
                  </a:lnTo>
                  <a:lnTo>
                    <a:pt x="406191" y="321236"/>
                  </a:lnTo>
                  <a:lnTo>
                    <a:pt x="405306" y="322416"/>
                  </a:lnTo>
                  <a:lnTo>
                    <a:pt x="404568" y="323743"/>
                  </a:lnTo>
                  <a:lnTo>
                    <a:pt x="403536" y="326840"/>
                  </a:lnTo>
                  <a:lnTo>
                    <a:pt x="402209" y="329790"/>
                  </a:lnTo>
                  <a:lnTo>
                    <a:pt x="400586" y="332150"/>
                  </a:lnTo>
                  <a:lnTo>
                    <a:pt x="398079" y="333478"/>
                  </a:lnTo>
                  <a:lnTo>
                    <a:pt x="396751" y="333478"/>
                  </a:lnTo>
                  <a:lnTo>
                    <a:pt x="395424" y="333183"/>
                  </a:lnTo>
                  <a:lnTo>
                    <a:pt x="393802" y="332445"/>
                  </a:lnTo>
                  <a:lnTo>
                    <a:pt x="392179" y="332003"/>
                  </a:lnTo>
                  <a:lnTo>
                    <a:pt x="388787" y="332003"/>
                  </a:lnTo>
                  <a:lnTo>
                    <a:pt x="385395" y="332593"/>
                  </a:lnTo>
                  <a:lnTo>
                    <a:pt x="382445" y="332298"/>
                  </a:lnTo>
                  <a:lnTo>
                    <a:pt x="376398" y="330675"/>
                  </a:lnTo>
                  <a:lnTo>
                    <a:pt x="374185" y="329790"/>
                  </a:lnTo>
                  <a:lnTo>
                    <a:pt x="371678" y="331118"/>
                  </a:lnTo>
                  <a:lnTo>
                    <a:pt x="368876" y="331118"/>
                  </a:lnTo>
                  <a:lnTo>
                    <a:pt x="361648" y="329938"/>
                  </a:lnTo>
                  <a:lnTo>
                    <a:pt x="358551" y="329643"/>
                  </a:lnTo>
                  <a:lnTo>
                    <a:pt x="355454" y="329643"/>
                  </a:lnTo>
                  <a:lnTo>
                    <a:pt x="352799" y="329200"/>
                  </a:lnTo>
                  <a:lnTo>
                    <a:pt x="350882" y="327578"/>
                  </a:lnTo>
                  <a:lnTo>
                    <a:pt x="349112" y="321973"/>
                  </a:lnTo>
                  <a:lnTo>
                    <a:pt x="348522" y="320794"/>
                  </a:lnTo>
                  <a:lnTo>
                    <a:pt x="346014" y="318434"/>
                  </a:lnTo>
                  <a:lnTo>
                    <a:pt x="343655" y="315926"/>
                  </a:lnTo>
                  <a:lnTo>
                    <a:pt x="342770" y="315336"/>
                  </a:lnTo>
                  <a:lnTo>
                    <a:pt x="341737" y="315336"/>
                  </a:lnTo>
                  <a:lnTo>
                    <a:pt x="340262" y="315926"/>
                  </a:lnTo>
                  <a:lnTo>
                    <a:pt x="338640" y="315926"/>
                  </a:lnTo>
                  <a:lnTo>
                    <a:pt x="335248" y="315631"/>
                  </a:lnTo>
                  <a:lnTo>
                    <a:pt x="332003" y="314451"/>
                  </a:lnTo>
                  <a:lnTo>
                    <a:pt x="329201" y="314009"/>
                  </a:lnTo>
                  <a:lnTo>
                    <a:pt x="326398" y="314009"/>
                  </a:lnTo>
                  <a:lnTo>
                    <a:pt x="323743" y="313124"/>
                  </a:lnTo>
                  <a:lnTo>
                    <a:pt x="321384" y="311501"/>
                  </a:lnTo>
                  <a:lnTo>
                    <a:pt x="318729" y="308552"/>
                  </a:lnTo>
                  <a:lnTo>
                    <a:pt x="317696" y="307814"/>
                  </a:lnTo>
                  <a:lnTo>
                    <a:pt x="313271" y="307224"/>
                  </a:lnTo>
                  <a:lnTo>
                    <a:pt x="310174" y="305897"/>
                  </a:lnTo>
                  <a:lnTo>
                    <a:pt x="309289" y="308552"/>
                  </a:lnTo>
                  <a:lnTo>
                    <a:pt x="307225" y="310174"/>
                  </a:lnTo>
                  <a:lnTo>
                    <a:pt x="305750" y="310617"/>
                  </a:lnTo>
                  <a:lnTo>
                    <a:pt x="304422" y="310617"/>
                  </a:lnTo>
                  <a:lnTo>
                    <a:pt x="300587" y="309289"/>
                  </a:lnTo>
                  <a:lnTo>
                    <a:pt x="297785" y="308847"/>
                  </a:lnTo>
                  <a:lnTo>
                    <a:pt x="294983" y="308847"/>
                  </a:lnTo>
                  <a:lnTo>
                    <a:pt x="292180" y="307814"/>
                  </a:lnTo>
                  <a:lnTo>
                    <a:pt x="287313" y="307372"/>
                  </a:lnTo>
                  <a:lnTo>
                    <a:pt x="284953" y="306044"/>
                  </a:lnTo>
                  <a:lnTo>
                    <a:pt x="283773" y="306634"/>
                  </a:lnTo>
                  <a:lnTo>
                    <a:pt x="281414" y="308847"/>
                  </a:lnTo>
                  <a:lnTo>
                    <a:pt x="279643" y="311501"/>
                  </a:lnTo>
                  <a:lnTo>
                    <a:pt x="277579" y="320351"/>
                  </a:lnTo>
                  <a:lnTo>
                    <a:pt x="276841" y="320941"/>
                  </a:lnTo>
                  <a:lnTo>
                    <a:pt x="275514" y="321383"/>
                  </a:lnTo>
                  <a:lnTo>
                    <a:pt x="274186" y="320646"/>
                  </a:lnTo>
                  <a:lnTo>
                    <a:pt x="273006" y="324481"/>
                  </a:lnTo>
                  <a:lnTo>
                    <a:pt x="272269" y="325956"/>
                  </a:lnTo>
                  <a:lnTo>
                    <a:pt x="269762" y="328906"/>
                  </a:lnTo>
                  <a:lnTo>
                    <a:pt x="269172" y="328906"/>
                  </a:lnTo>
                  <a:lnTo>
                    <a:pt x="267697" y="328611"/>
                  </a:lnTo>
                  <a:lnTo>
                    <a:pt x="267254" y="328168"/>
                  </a:lnTo>
                  <a:lnTo>
                    <a:pt x="266812" y="325956"/>
                  </a:lnTo>
                  <a:lnTo>
                    <a:pt x="265927" y="326251"/>
                  </a:lnTo>
                  <a:lnTo>
                    <a:pt x="264305" y="327726"/>
                  </a:lnTo>
                  <a:lnTo>
                    <a:pt x="263567" y="329053"/>
                  </a:lnTo>
                  <a:lnTo>
                    <a:pt x="263862" y="330528"/>
                  </a:lnTo>
                  <a:lnTo>
                    <a:pt x="265042" y="330528"/>
                  </a:lnTo>
                  <a:lnTo>
                    <a:pt x="266517" y="330233"/>
                  </a:lnTo>
                  <a:lnTo>
                    <a:pt x="267992" y="330233"/>
                  </a:lnTo>
                  <a:lnTo>
                    <a:pt x="269466" y="330970"/>
                  </a:lnTo>
                  <a:lnTo>
                    <a:pt x="281708" y="330970"/>
                  </a:lnTo>
                  <a:lnTo>
                    <a:pt x="288346" y="332888"/>
                  </a:lnTo>
                  <a:lnTo>
                    <a:pt x="296752" y="336132"/>
                  </a:lnTo>
                  <a:lnTo>
                    <a:pt x="296015" y="337755"/>
                  </a:lnTo>
                  <a:lnTo>
                    <a:pt x="294835" y="339377"/>
                  </a:lnTo>
                  <a:lnTo>
                    <a:pt x="293950" y="341000"/>
                  </a:lnTo>
                  <a:lnTo>
                    <a:pt x="293950" y="342917"/>
                  </a:lnTo>
                  <a:lnTo>
                    <a:pt x="294983" y="344392"/>
                  </a:lnTo>
                  <a:lnTo>
                    <a:pt x="297048" y="345129"/>
                  </a:lnTo>
                  <a:lnTo>
                    <a:pt x="299555" y="345720"/>
                  </a:lnTo>
                  <a:lnTo>
                    <a:pt x="311059" y="346604"/>
                  </a:lnTo>
                  <a:lnTo>
                    <a:pt x="316664" y="347194"/>
                  </a:lnTo>
                  <a:lnTo>
                    <a:pt x="323448" y="348964"/>
                  </a:lnTo>
                  <a:lnTo>
                    <a:pt x="324776" y="349554"/>
                  </a:lnTo>
                  <a:lnTo>
                    <a:pt x="327283" y="351324"/>
                  </a:lnTo>
                  <a:lnTo>
                    <a:pt x="330086" y="352651"/>
                  </a:lnTo>
                  <a:lnTo>
                    <a:pt x="333036" y="353537"/>
                  </a:lnTo>
                  <a:lnTo>
                    <a:pt x="341000" y="355011"/>
                  </a:lnTo>
                  <a:lnTo>
                    <a:pt x="343950" y="355306"/>
                  </a:lnTo>
                  <a:lnTo>
                    <a:pt x="347047" y="355306"/>
                  </a:lnTo>
                  <a:lnTo>
                    <a:pt x="348817" y="353831"/>
                  </a:lnTo>
                  <a:lnTo>
                    <a:pt x="350144" y="353094"/>
                  </a:lnTo>
                  <a:lnTo>
                    <a:pt x="354569" y="352062"/>
                  </a:lnTo>
                  <a:lnTo>
                    <a:pt x="357519" y="352062"/>
                  </a:lnTo>
                  <a:lnTo>
                    <a:pt x="360911" y="353094"/>
                  </a:lnTo>
                  <a:lnTo>
                    <a:pt x="366368" y="352799"/>
                  </a:lnTo>
                  <a:lnTo>
                    <a:pt x="368728" y="353094"/>
                  </a:lnTo>
                  <a:lnTo>
                    <a:pt x="383625" y="356339"/>
                  </a:lnTo>
                  <a:lnTo>
                    <a:pt x="388492" y="357961"/>
                  </a:lnTo>
                  <a:lnTo>
                    <a:pt x="403389" y="364746"/>
                  </a:lnTo>
                  <a:lnTo>
                    <a:pt x="409141" y="366073"/>
                  </a:lnTo>
                  <a:lnTo>
                    <a:pt x="415041" y="367106"/>
                  </a:lnTo>
                  <a:lnTo>
                    <a:pt x="422415" y="367696"/>
                  </a:lnTo>
                  <a:lnTo>
                    <a:pt x="426840" y="368876"/>
                  </a:lnTo>
                  <a:lnTo>
                    <a:pt x="442621" y="369318"/>
                  </a:lnTo>
                  <a:lnTo>
                    <a:pt x="448816" y="370056"/>
                  </a:lnTo>
                  <a:lnTo>
                    <a:pt x="455011" y="371235"/>
                  </a:lnTo>
                  <a:lnTo>
                    <a:pt x="457371" y="371531"/>
                  </a:lnTo>
                  <a:lnTo>
                    <a:pt x="459730" y="371235"/>
                  </a:lnTo>
                  <a:lnTo>
                    <a:pt x="462975" y="370351"/>
                  </a:lnTo>
                  <a:lnTo>
                    <a:pt x="466072" y="369023"/>
                  </a:lnTo>
                  <a:lnTo>
                    <a:pt x="469022" y="368433"/>
                  </a:lnTo>
                  <a:lnTo>
                    <a:pt x="472120" y="368433"/>
                  </a:lnTo>
                  <a:lnTo>
                    <a:pt x="483624" y="373448"/>
                  </a:lnTo>
                  <a:lnTo>
                    <a:pt x="490114" y="375808"/>
                  </a:lnTo>
                  <a:lnTo>
                    <a:pt x="495866" y="377283"/>
                  </a:lnTo>
                  <a:lnTo>
                    <a:pt x="498963" y="376988"/>
                  </a:lnTo>
                  <a:lnTo>
                    <a:pt x="500585" y="377873"/>
                  </a:lnTo>
                  <a:lnTo>
                    <a:pt x="501765" y="379348"/>
                  </a:lnTo>
                  <a:lnTo>
                    <a:pt x="503683" y="380232"/>
                  </a:lnTo>
                  <a:lnTo>
                    <a:pt x="506927" y="380970"/>
                  </a:lnTo>
                  <a:lnTo>
                    <a:pt x="507370" y="379790"/>
                  </a:lnTo>
                  <a:lnTo>
                    <a:pt x="507370" y="378610"/>
                  </a:lnTo>
                  <a:lnTo>
                    <a:pt x="504273" y="376545"/>
                  </a:lnTo>
                  <a:close/>
                  <a:moveTo>
                    <a:pt x="263420" y="323448"/>
                  </a:moveTo>
                  <a:lnTo>
                    <a:pt x="262977" y="322416"/>
                  </a:lnTo>
                  <a:lnTo>
                    <a:pt x="262092" y="322416"/>
                  </a:lnTo>
                  <a:lnTo>
                    <a:pt x="261207" y="323006"/>
                  </a:lnTo>
                  <a:lnTo>
                    <a:pt x="259290" y="324776"/>
                  </a:lnTo>
                  <a:lnTo>
                    <a:pt x="259880" y="325513"/>
                  </a:lnTo>
                  <a:lnTo>
                    <a:pt x="261060" y="325956"/>
                  </a:lnTo>
                  <a:lnTo>
                    <a:pt x="262682" y="325366"/>
                  </a:lnTo>
                  <a:lnTo>
                    <a:pt x="263272" y="323301"/>
                  </a:lnTo>
                  <a:close/>
                  <a:moveTo>
                    <a:pt x="264157" y="297637"/>
                  </a:moveTo>
                  <a:lnTo>
                    <a:pt x="265337" y="297047"/>
                  </a:lnTo>
                  <a:lnTo>
                    <a:pt x="269909" y="300292"/>
                  </a:lnTo>
                  <a:lnTo>
                    <a:pt x="270794" y="301325"/>
                  </a:lnTo>
                  <a:lnTo>
                    <a:pt x="271384" y="302652"/>
                  </a:lnTo>
                  <a:lnTo>
                    <a:pt x="272416" y="303684"/>
                  </a:lnTo>
                  <a:lnTo>
                    <a:pt x="273891" y="304127"/>
                  </a:lnTo>
                  <a:lnTo>
                    <a:pt x="275809" y="304127"/>
                  </a:lnTo>
                  <a:lnTo>
                    <a:pt x="277284" y="301472"/>
                  </a:lnTo>
                  <a:lnTo>
                    <a:pt x="277579" y="300440"/>
                  </a:lnTo>
                  <a:lnTo>
                    <a:pt x="279496" y="283036"/>
                  </a:lnTo>
                  <a:lnTo>
                    <a:pt x="279496" y="271236"/>
                  </a:lnTo>
                  <a:lnTo>
                    <a:pt x="278021" y="261059"/>
                  </a:lnTo>
                  <a:lnTo>
                    <a:pt x="278316" y="260027"/>
                  </a:lnTo>
                  <a:lnTo>
                    <a:pt x="280528" y="253832"/>
                  </a:lnTo>
                  <a:lnTo>
                    <a:pt x="280528" y="252505"/>
                  </a:lnTo>
                  <a:lnTo>
                    <a:pt x="279643" y="251178"/>
                  </a:lnTo>
                  <a:lnTo>
                    <a:pt x="278464" y="249850"/>
                  </a:lnTo>
                  <a:lnTo>
                    <a:pt x="278464" y="246753"/>
                  </a:lnTo>
                  <a:lnTo>
                    <a:pt x="279348" y="242476"/>
                  </a:lnTo>
                  <a:lnTo>
                    <a:pt x="279791" y="241443"/>
                  </a:lnTo>
                  <a:lnTo>
                    <a:pt x="283183" y="237608"/>
                  </a:lnTo>
                  <a:lnTo>
                    <a:pt x="283773" y="236428"/>
                  </a:lnTo>
                  <a:lnTo>
                    <a:pt x="283773" y="234953"/>
                  </a:lnTo>
                  <a:lnTo>
                    <a:pt x="283478" y="233479"/>
                  </a:lnTo>
                  <a:lnTo>
                    <a:pt x="279643" y="227874"/>
                  </a:lnTo>
                  <a:lnTo>
                    <a:pt x="271384" y="217550"/>
                  </a:lnTo>
                  <a:lnTo>
                    <a:pt x="269172" y="215927"/>
                  </a:lnTo>
                  <a:lnTo>
                    <a:pt x="266664" y="214600"/>
                  </a:lnTo>
                  <a:lnTo>
                    <a:pt x="263714" y="214010"/>
                  </a:lnTo>
                  <a:lnTo>
                    <a:pt x="256930" y="214010"/>
                  </a:lnTo>
                  <a:lnTo>
                    <a:pt x="255455" y="214452"/>
                  </a:lnTo>
                  <a:lnTo>
                    <a:pt x="253980" y="215042"/>
                  </a:lnTo>
                  <a:lnTo>
                    <a:pt x="252947" y="215780"/>
                  </a:lnTo>
                  <a:lnTo>
                    <a:pt x="249260" y="219762"/>
                  </a:lnTo>
                  <a:lnTo>
                    <a:pt x="248228" y="220499"/>
                  </a:lnTo>
                  <a:lnTo>
                    <a:pt x="247048" y="220499"/>
                  </a:lnTo>
                  <a:lnTo>
                    <a:pt x="246458" y="219024"/>
                  </a:lnTo>
                  <a:lnTo>
                    <a:pt x="246900" y="216075"/>
                  </a:lnTo>
                  <a:lnTo>
                    <a:pt x="247490" y="214895"/>
                  </a:lnTo>
                  <a:lnTo>
                    <a:pt x="250588" y="212240"/>
                  </a:lnTo>
                  <a:lnTo>
                    <a:pt x="251620" y="210913"/>
                  </a:lnTo>
                  <a:lnTo>
                    <a:pt x="252063" y="209290"/>
                  </a:lnTo>
                  <a:lnTo>
                    <a:pt x="252063" y="207225"/>
                  </a:lnTo>
                  <a:lnTo>
                    <a:pt x="250735" y="205898"/>
                  </a:lnTo>
                  <a:lnTo>
                    <a:pt x="247786" y="204570"/>
                  </a:lnTo>
                  <a:lnTo>
                    <a:pt x="244983" y="202800"/>
                  </a:lnTo>
                  <a:lnTo>
                    <a:pt x="243655" y="200146"/>
                  </a:lnTo>
                  <a:lnTo>
                    <a:pt x="243655" y="197048"/>
                  </a:lnTo>
                  <a:lnTo>
                    <a:pt x="242623" y="194541"/>
                  </a:lnTo>
                  <a:lnTo>
                    <a:pt x="241738" y="188346"/>
                  </a:lnTo>
                  <a:lnTo>
                    <a:pt x="241148" y="185396"/>
                  </a:lnTo>
                  <a:lnTo>
                    <a:pt x="239968" y="180824"/>
                  </a:lnTo>
                  <a:lnTo>
                    <a:pt x="239378" y="179939"/>
                  </a:lnTo>
                  <a:lnTo>
                    <a:pt x="236724" y="180382"/>
                  </a:lnTo>
                  <a:lnTo>
                    <a:pt x="235249" y="180382"/>
                  </a:lnTo>
                  <a:lnTo>
                    <a:pt x="231709" y="179497"/>
                  </a:lnTo>
                  <a:lnTo>
                    <a:pt x="228611" y="178464"/>
                  </a:lnTo>
                  <a:lnTo>
                    <a:pt x="222860" y="176105"/>
                  </a:lnTo>
                  <a:lnTo>
                    <a:pt x="219172" y="173745"/>
                  </a:lnTo>
                  <a:lnTo>
                    <a:pt x="217992" y="172712"/>
                  </a:lnTo>
                  <a:lnTo>
                    <a:pt x="215485" y="167993"/>
                  </a:lnTo>
                  <a:lnTo>
                    <a:pt x="215485" y="166960"/>
                  </a:lnTo>
                  <a:lnTo>
                    <a:pt x="217402" y="165190"/>
                  </a:lnTo>
                  <a:lnTo>
                    <a:pt x="217107" y="164010"/>
                  </a:lnTo>
                  <a:lnTo>
                    <a:pt x="214747" y="162535"/>
                  </a:lnTo>
                  <a:lnTo>
                    <a:pt x="215780" y="160176"/>
                  </a:lnTo>
                  <a:lnTo>
                    <a:pt x="214895" y="159438"/>
                  </a:lnTo>
                  <a:lnTo>
                    <a:pt x="215337" y="158111"/>
                  </a:lnTo>
                  <a:lnTo>
                    <a:pt x="219615" y="154866"/>
                  </a:lnTo>
                  <a:lnTo>
                    <a:pt x="222712" y="153538"/>
                  </a:lnTo>
                  <a:lnTo>
                    <a:pt x="224777" y="151768"/>
                  </a:lnTo>
                  <a:lnTo>
                    <a:pt x="223597" y="148524"/>
                  </a:lnTo>
                  <a:lnTo>
                    <a:pt x="221827" y="145574"/>
                  </a:lnTo>
                  <a:lnTo>
                    <a:pt x="219319" y="143066"/>
                  </a:lnTo>
                  <a:lnTo>
                    <a:pt x="216665" y="140707"/>
                  </a:lnTo>
                  <a:lnTo>
                    <a:pt x="214895" y="139969"/>
                  </a:lnTo>
                  <a:lnTo>
                    <a:pt x="212977" y="139969"/>
                  </a:lnTo>
                  <a:lnTo>
                    <a:pt x="211355" y="140264"/>
                  </a:lnTo>
                  <a:lnTo>
                    <a:pt x="206930" y="142771"/>
                  </a:lnTo>
                  <a:lnTo>
                    <a:pt x="204128" y="144541"/>
                  </a:lnTo>
                  <a:lnTo>
                    <a:pt x="201325" y="145869"/>
                  </a:lnTo>
                  <a:lnTo>
                    <a:pt x="198228" y="146754"/>
                  </a:lnTo>
                  <a:lnTo>
                    <a:pt x="192181" y="147491"/>
                  </a:lnTo>
                  <a:lnTo>
                    <a:pt x="198376" y="145426"/>
                  </a:lnTo>
                  <a:lnTo>
                    <a:pt x="204128" y="142329"/>
                  </a:lnTo>
                  <a:lnTo>
                    <a:pt x="205603" y="140412"/>
                  </a:lnTo>
                  <a:lnTo>
                    <a:pt x="204718" y="138199"/>
                  </a:lnTo>
                  <a:lnTo>
                    <a:pt x="202506" y="135987"/>
                  </a:lnTo>
                  <a:lnTo>
                    <a:pt x="199851" y="134659"/>
                  </a:lnTo>
                  <a:lnTo>
                    <a:pt x="192476" y="133774"/>
                  </a:lnTo>
                  <a:lnTo>
                    <a:pt x="189969" y="133037"/>
                  </a:lnTo>
                  <a:lnTo>
                    <a:pt x="187904" y="131415"/>
                  </a:lnTo>
                  <a:lnTo>
                    <a:pt x="183922" y="127580"/>
                  </a:lnTo>
                  <a:lnTo>
                    <a:pt x="183479" y="126842"/>
                  </a:lnTo>
                  <a:lnTo>
                    <a:pt x="182742" y="123598"/>
                  </a:lnTo>
                  <a:lnTo>
                    <a:pt x="181709" y="120500"/>
                  </a:lnTo>
                  <a:lnTo>
                    <a:pt x="180234" y="117993"/>
                  </a:lnTo>
                  <a:lnTo>
                    <a:pt x="178170" y="115781"/>
                  </a:lnTo>
                  <a:lnTo>
                    <a:pt x="171975" y="111061"/>
                  </a:lnTo>
                  <a:lnTo>
                    <a:pt x="169320" y="110028"/>
                  </a:lnTo>
                  <a:lnTo>
                    <a:pt x="166518" y="109734"/>
                  </a:lnTo>
                  <a:lnTo>
                    <a:pt x="164010" y="109143"/>
                  </a:lnTo>
                  <a:lnTo>
                    <a:pt x="162093" y="107521"/>
                  </a:lnTo>
                  <a:lnTo>
                    <a:pt x="160913" y="104129"/>
                  </a:lnTo>
                  <a:lnTo>
                    <a:pt x="159438" y="100884"/>
                  </a:lnTo>
                  <a:lnTo>
                    <a:pt x="157521" y="98524"/>
                  </a:lnTo>
                  <a:lnTo>
                    <a:pt x="152801" y="94542"/>
                  </a:lnTo>
                  <a:lnTo>
                    <a:pt x="149851" y="93509"/>
                  </a:lnTo>
                  <a:lnTo>
                    <a:pt x="148376" y="93804"/>
                  </a:lnTo>
                  <a:lnTo>
                    <a:pt x="147049" y="94837"/>
                  </a:lnTo>
                  <a:lnTo>
                    <a:pt x="146754" y="96164"/>
                  </a:lnTo>
                  <a:lnTo>
                    <a:pt x="146754" y="97639"/>
                  </a:lnTo>
                  <a:lnTo>
                    <a:pt x="148229" y="99999"/>
                  </a:lnTo>
                  <a:lnTo>
                    <a:pt x="148524" y="102654"/>
                  </a:lnTo>
                  <a:lnTo>
                    <a:pt x="146606" y="101621"/>
                  </a:lnTo>
                  <a:lnTo>
                    <a:pt x="143214" y="98229"/>
                  </a:lnTo>
                  <a:lnTo>
                    <a:pt x="141149" y="97787"/>
                  </a:lnTo>
                  <a:lnTo>
                    <a:pt x="139084" y="96459"/>
                  </a:lnTo>
                  <a:lnTo>
                    <a:pt x="137314" y="94689"/>
                  </a:lnTo>
                  <a:lnTo>
                    <a:pt x="135839" y="92772"/>
                  </a:lnTo>
                  <a:lnTo>
                    <a:pt x="134512" y="90707"/>
                  </a:lnTo>
                  <a:lnTo>
                    <a:pt x="133332" y="89232"/>
                  </a:lnTo>
                  <a:lnTo>
                    <a:pt x="128612" y="84512"/>
                  </a:lnTo>
                  <a:lnTo>
                    <a:pt x="125810" y="80678"/>
                  </a:lnTo>
                  <a:lnTo>
                    <a:pt x="124483" y="78023"/>
                  </a:lnTo>
                  <a:lnTo>
                    <a:pt x="122860" y="75663"/>
                  </a:lnTo>
                  <a:lnTo>
                    <a:pt x="118288" y="70648"/>
                  </a:lnTo>
                  <a:lnTo>
                    <a:pt x="112831" y="67256"/>
                  </a:lnTo>
                  <a:lnTo>
                    <a:pt x="103096" y="60176"/>
                  </a:lnTo>
                  <a:lnTo>
                    <a:pt x="95722" y="56784"/>
                  </a:lnTo>
                  <a:lnTo>
                    <a:pt x="93362" y="55457"/>
                  </a:lnTo>
                  <a:lnTo>
                    <a:pt x="91445" y="53539"/>
                  </a:lnTo>
                  <a:lnTo>
                    <a:pt x="91002" y="52212"/>
                  </a:lnTo>
                  <a:lnTo>
                    <a:pt x="90265" y="51032"/>
                  </a:lnTo>
                  <a:lnTo>
                    <a:pt x="86873" y="49262"/>
                  </a:lnTo>
                  <a:lnTo>
                    <a:pt x="81120" y="46755"/>
                  </a:lnTo>
                  <a:lnTo>
                    <a:pt x="79350" y="44100"/>
                  </a:lnTo>
                  <a:lnTo>
                    <a:pt x="80235" y="40708"/>
                  </a:lnTo>
                  <a:lnTo>
                    <a:pt x="79645" y="38348"/>
                  </a:lnTo>
                  <a:lnTo>
                    <a:pt x="73746" y="32595"/>
                  </a:lnTo>
                  <a:lnTo>
                    <a:pt x="73156" y="31858"/>
                  </a:lnTo>
                  <a:lnTo>
                    <a:pt x="72271" y="28908"/>
                  </a:lnTo>
                  <a:lnTo>
                    <a:pt x="70796" y="26253"/>
                  </a:lnTo>
                  <a:lnTo>
                    <a:pt x="65486" y="22124"/>
                  </a:lnTo>
                  <a:lnTo>
                    <a:pt x="62389" y="18731"/>
                  </a:lnTo>
                  <a:lnTo>
                    <a:pt x="61356" y="17846"/>
                  </a:lnTo>
                  <a:lnTo>
                    <a:pt x="60177" y="17256"/>
                  </a:lnTo>
                  <a:lnTo>
                    <a:pt x="58849" y="17256"/>
                  </a:lnTo>
                  <a:lnTo>
                    <a:pt x="52064" y="17846"/>
                  </a:lnTo>
                  <a:lnTo>
                    <a:pt x="49262" y="17256"/>
                  </a:lnTo>
                  <a:lnTo>
                    <a:pt x="46165" y="16224"/>
                  </a:lnTo>
                  <a:lnTo>
                    <a:pt x="42920" y="16224"/>
                  </a:lnTo>
                  <a:lnTo>
                    <a:pt x="37020" y="17551"/>
                  </a:lnTo>
                  <a:lnTo>
                    <a:pt x="33776" y="17256"/>
                  </a:lnTo>
                  <a:lnTo>
                    <a:pt x="27434" y="16224"/>
                  </a:lnTo>
                  <a:lnTo>
                    <a:pt x="24336" y="15487"/>
                  </a:lnTo>
                  <a:lnTo>
                    <a:pt x="21534" y="14012"/>
                  </a:lnTo>
                  <a:lnTo>
                    <a:pt x="16667" y="9734"/>
                  </a:lnTo>
                  <a:lnTo>
                    <a:pt x="14012" y="8112"/>
                  </a:lnTo>
                  <a:lnTo>
                    <a:pt x="11209" y="7375"/>
                  </a:lnTo>
                  <a:lnTo>
                    <a:pt x="8259" y="6932"/>
                  </a:lnTo>
                  <a:lnTo>
                    <a:pt x="5162" y="6932"/>
                  </a:lnTo>
                  <a:lnTo>
                    <a:pt x="2065" y="7817"/>
                  </a:lnTo>
                  <a:lnTo>
                    <a:pt x="738" y="8555"/>
                  </a:lnTo>
                  <a:lnTo>
                    <a:pt x="738" y="9734"/>
                  </a:lnTo>
                  <a:lnTo>
                    <a:pt x="1180" y="11062"/>
                  </a:lnTo>
                  <a:lnTo>
                    <a:pt x="1180" y="12389"/>
                  </a:lnTo>
                  <a:lnTo>
                    <a:pt x="590" y="14012"/>
                  </a:lnTo>
                  <a:lnTo>
                    <a:pt x="295" y="15634"/>
                  </a:lnTo>
                  <a:lnTo>
                    <a:pt x="4867" y="23598"/>
                  </a:lnTo>
                  <a:lnTo>
                    <a:pt x="6195" y="26548"/>
                  </a:lnTo>
                  <a:lnTo>
                    <a:pt x="7817" y="29203"/>
                  </a:lnTo>
                  <a:lnTo>
                    <a:pt x="10029" y="31858"/>
                  </a:lnTo>
                  <a:lnTo>
                    <a:pt x="20796" y="42183"/>
                  </a:lnTo>
                  <a:lnTo>
                    <a:pt x="27138" y="47197"/>
                  </a:lnTo>
                  <a:lnTo>
                    <a:pt x="29203" y="49409"/>
                  </a:lnTo>
                  <a:lnTo>
                    <a:pt x="32743" y="53834"/>
                  </a:lnTo>
                  <a:lnTo>
                    <a:pt x="34808" y="55162"/>
                  </a:lnTo>
                  <a:lnTo>
                    <a:pt x="42035" y="56637"/>
                  </a:lnTo>
                  <a:lnTo>
                    <a:pt x="44395" y="58112"/>
                  </a:lnTo>
                  <a:lnTo>
                    <a:pt x="46312" y="60176"/>
                  </a:lnTo>
                  <a:lnTo>
                    <a:pt x="52064" y="67993"/>
                  </a:lnTo>
                  <a:lnTo>
                    <a:pt x="53687" y="70206"/>
                  </a:lnTo>
                  <a:lnTo>
                    <a:pt x="55457" y="73156"/>
                  </a:lnTo>
                  <a:lnTo>
                    <a:pt x="57522" y="75811"/>
                  </a:lnTo>
                  <a:lnTo>
                    <a:pt x="62684" y="79203"/>
                  </a:lnTo>
                  <a:lnTo>
                    <a:pt x="63422" y="80825"/>
                  </a:lnTo>
                  <a:lnTo>
                    <a:pt x="64011" y="83628"/>
                  </a:lnTo>
                  <a:lnTo>
                    <a:pt x="64601" y="88347"/>
                  </a:lnTo>
                  <a:lnTo>
                    <a:pt x="65634" y="91887"/>
                  </a:lnTo>
                  <a:lnTo>
                    <a:pt x="68141" y="93804"/>
                  </a:lnTo>
                  <a:lnTo>
                    <a:pt x="71386" y="94247"/>
                  </a:lnTo>
                  <a:lnTo>
                    <a:pt x="73598" y="94984"/>
                  </a:lnTo>
                  <a:lnTo>
                    <a:pt x="75663" y="96164"/>
                  </a:lnTo>
                  <a:lnTo>
                    <a:pt x="88200" y="103834"/>
                  </a:lnTo>
                  <a:lnTo>
                    <a:pt x="89085" y="104866"/>
                  </a:lnTo>
                  <a:lnTo>
                    <a:pt x="91887" y="109143"/>
                  </a:lnTo>
                  <a:lnTo>
                    <a:pt x="94394" y="114453"/>
                  </a:lnTo>
                  <a:lnTo>
                    <a:pt x="98082" y="126400"/>
                  </a:lnTo>
                  <a:lnTo>
                    <a:pt x="101326" y="135397"/>
                  </a:lnTo>
                  <a:lnTo>
                    <a:pt x="102654" y="141297"/>
                  </a:lnTo>
                  <a:lnTo>
                    <a:pt x="103834" y="144099"/>
                  </a:lnTo>
                  <a:lnTo>
                    <a:pt x="105899" y="146311"/>
                  </a:lnTo>
                  <a:lnTo>
                    <a:pt x="108406" y="147786"/>
                  </a:lnTo>
                  <a:lnTo>
                    <a:pt x="115338" y="150588"/>
                  </a:lnTo>
                  <a:lnTo>
                    <a:pt x="117256" y="152063"/>
                  </a:lnTo>
                  <a:lnTo>
                    <a:pt x="118583" y="154128"/>
                  </a:lnTo>
                  <a:lnTo>
                    <a:pt x="122270" y="161355"/>
                  </a:lnTo>
                  <a:lnTo>
                    <a:pt x="124188" y="163568"/>
                  </a:lnTo>
                  <a:lnTo>
                    <a:pt x="126400" y="165485"/>
                  </a:lnTo>
                  <a:lnTo>
                    <a:pt x="128318" y="167550"/>
                  </a:lnTo>
                  <a:lnTo>
                    <a:pt x="133627" y="173892"/>
                  </a:lnTo>
                  <a:lnTo>
                    <a:pt x="134070" y="174630"/>
                  </a:lnTo>
                  <a:lnTo>
                    <a:pt x="136282" y="181709"/>
                  </a:lnTo>
                  <a:lnTo>
                    <a:pt x="138642" y="186871"/>
                  </a:lnTo>
                  <a:lnTo>
                    <a:pt x="148229" y="203390"/>
                  </a:lnTo>
                  <a:lnTo>
                    <a:pt x="148229" y="208847"/>
                  </a:lnTo>
                  <a:lnTo>
                    <a:pt x="149114" y="211502"/>
                  </a:lnTo>
                  <a:lnTo>
                    <a:pt x="150588" y="214010"/>
                  </a:lnTo>
                  <a:lnTo>
                    <a:pt x="155161" y="220352"/>
                  </a:lnTo>
                  <a:lnTo>
                    <a:pt x="157521" y="222269"/>
                  </a:lnTo>
                  <a:lnTo>
                    <a:pt x="160176" y="223892"/>
                  </a:lnTo>
                  <a:lnTo>
                    <a:pt x="161798" y="225956"/>
                  </a:lnTo>
                  <a:lnTo>
                    <a:pt x="163125" y="228316"/>
                  </a:lnTo>
                  <a:lnTo>
                    <a:pt x="167403" y="235249"/>
                  </a:lnTo>
                  <a:lnTo>
                    <a:pt x="169172" y="237313"/>
                  </a:lnTo>
                  <a:lnTo>
                    <a:pt x="173597" y="240853"/>
                  </a:lnTo>
                  <a:lnTo>
                    <a:pt x="181709" y="246605"/>
                  </a:lnTo>
                  <a:lnTo>
                    <a:pt x="183332" y="248523"/>
                  </a:lnTo>
                  <a:lnTo>
                    <a:pt x="188199" y="256192"/>
                  </a:lnTo>
                  <a:lnTo>
                    <a:pt x="192476" y="260912"/>
                  </a:lnTo>
                  <a:lnTo>
                    <a:pt x="202506" y="269172"/>
                  </a:lnTo>
                  <a:lnTo>
                    <a:pt x="208258" y="272416"/>
                  </a:lnTo>
                  <a:lnTo>
                    <a:pt x="210913" y="274481"/>
                  </a:lnTo>
                  <a:lnTo>
                    <a:pt x="213420" y="276841"/>
                  </a:lnTo>
                  <a:lnTo>
                    <a:pt x="215337" y="278169"/>
                  </a:lnTo>
                  <a:lnTo>
                    <a:pt x="224924" y="283773"/>
                  </a:lnTo>
                  <a:lnTo>
                    <a:pt x="226547" y="284953"/>
                  </a:lnTo>
                  <a:lnTo>
                    <a:pt x="232741" y="292918"/>
                  </a:lnTo>
                  <a:lnTo>
                    <a:pt x="234953" y="294983"/>
                  </a:lnTo>
                  <a:lnTo>
                    <a:pt x="237313" y="296900"/>
                  </a:lnTo>
                  <a:lnTo>
                    <a:pt x="240558" y="300882"/>
                  </a:lnTo>
                  <a:lnTo>
                    <a:pt x="243508" y="303832"/>
                  </a:lnTo>
                  <a:lnTo>
                    <a:pt x="246605" y="306487"/>
                  </a:lnTo>
                  <a:lnTo>
                    <a:pt x="247343" y="306487"/>
                  </a:lnTo>
                  <a:lnTo>
                    <a:pt x="248670" y="306192"/>
                  </a:lnTo>
                  <a:lnTo>
                    <a:pt x="248670" y="304127"/>
                  </a:lnTo>
                  <a:lnTo>
                    <a:pt x="246900" y="299555"/>
                  </a:lnTo>
                  <a:lnTo>
                    <a:pt x="246900" y="297785"/>
                  </a:lnTo>
                  <a:lnTo>
                    <a:pt x="247490" y="296457"/>
                  </a:lnTo>
                  <a:lnTo>
                    <a:pt x="255160" y="300587"/>
                  </a:lnTo>
                  <a:lnTo>
                    <a:pt x="257520" y="301767"/>
                  </a:lnTo>
                  <a:lnTo>
                    <a:pt x="258995" y="302209"/>
                  </a:lnTo>
                  <a:lnTo>
                    <a:pt x="260175" y="301620"/>
                  </a:lnTo>
                  <a:lnTo>
                    <a:pt x="264747" y="297637"/>
                  </a:lnTo>
                  <a:close/>
                  <a:moveTo>
                    <a:pt x="218287" y="158848"/>
                  </a:moveTo>
                  <a:lnTo>
                    <a:pt x="216517" y="160618"/>
                  </a:lnTo>
                  <a:lnTo>
                    <a:pt x="216075" y="162240"/>
                  </a:lnTo>
                  <a:lnTo>
                    <a:pt x="219910" y="162830"/>
                  </a:lnTo>
                  <a:lnTo>
                    <a:pt x="223302" y="161945"/>
                  </a:lnTo>
                  <a:lnTo>
                    <a:pt x="224039" y="161208"/>
                  </a:lnTo>
                  <a:lnTo>
                    <a:pt x="223007" y="160176"/>
                  </a:lnTo>
                  <a:lnTo>
                    <a:pt x="220057" y="158996"/>
                  </a:lnTo>
                  <a:lnTo>
                    <a:pt x="218435" y="158996"/>
                  </a:lnTo>
                  <a:close/>
                  <a:moveTo>
                    <a:pt x="502208" y="338345"/>
                  </a:moveTo>
                  <a:lnTo>
                    <a:pt x="501470" y="337017"/>
                  </a:lnTo>
                  <a:lnTo>
                    <a:pt x="499848" y="337017"/>
                  </a:lnTo>
                  <a:lnTo>
                    <a:pt x="499258" y="337460"/>
                  </a:lnTo>
                  <a:lnTo>
                    <a:pt x="500585" y="339230"/>
                  </a:lnTo>
                  <a:lnTo>
                    <a:pt x="501913" y="339525"/>
                  </a:lnTo>
                  <a:lnTo>
                    <a:pt x="502355" y="338492"/>
                  </a:lnTo>
                  <a:close/>
                  <a:moveTo>
                    <a:pt x="456043" y="301767"/>
                  </a:moveTo>
                  <a:lnTo>
                    <a:pt x="454421" y="303684"/>
                  </a:lnTo>
                  <a:lnTo>
                    <a:pt x="454863" y="304717"/>
                  </a:lnTo>
                  <a:lnTo>
                    <a:pt x="457371" y="304717"/>
                  </a:lnTo>
                  <a:lnTo>
                    <a:pt x="457961" y="303832"/>
                  </a:lnTo>
                  <a:lnTo>
                    <a:pt x="457961" y="302357"/>
                  </a:lnTo>
                  <a:lnTo>
                    <a:pt x="457223" y="301620"/>
                  </a:lnTo>
                  <a:lnTo>
                    <a:pt x="456190" y="301620"/>
                  </a:lnTo>
                  <a:close/>
                  <a:moveTo>
                    <a:pt x="466220" y="340557"/>
                  </a:moveTo>
                  <a:lnTo>
                    <a:pt x="468432" y="340852"/>
                  </a:lnTo>
                  <a:lnTo>
                    <a:pt x="468875" y="340410"/>
                  </a:lnTo>
                  <a:lnTo>
                    <a:pt x="469465" y="340410"/>
                  </a:lnTo>
                  <a:lnTo>
                    <a:pt x="470350" y="340705"/>
                  </a:lnTo>
                  <a:lnTo>
                    <a:pt x="477429" y="340705"/>
                  </a:lnTo>
                  <a:lnTo>
                    <a:pt x="479347" y="340115"/>
                  </a:lnTo>
                  <a:lnTo>
                    <a:pt x="482149" y="338050"/>
                  </a:lnTo>
                  <a:lnTo>
                    <a:pt x="487016" y="338050"/>
                  </a:lnTo>
                  <a:lnTo>
                    <a:pt x="488049" y="336428"/>
                  </a:lnTo>
                  <a:lnTo>
                    <a:pt x="493211" y="334805"/>
                  </a:lnTo>
                  <a:lnTo>
                    <a:pt x="492916" y="334068"/>
                  </a:lnTo>
                  <a:lnTo>
                    <a:pt x="490261" y="331855"/>
                  </a:lnTo>
                  <a:lnTo>
                    <a:pt x="466515" y="331855"/>
                  </a:lnTo>
                  <a:lnTo>
                    <a:pt x="461353" y="332593"/>
                  </a:lnTo>
                  <a:lnTo>
                    <a:pt x="458698" y="335248"/>
                  </a:lnTo>
                  <a:lnTo>
                    <a:pt x="457518" y="337165"/>
                  </a:lnTo>
                  <a:lnTo>
                    <a:pt x="458550" y="338935"/>
                  </a:lnTo>
                  <a:lnTo>
                    <a:pt x="465778" y="340852"/>
                  </a:lnTo>
                  <a:close/>
                  <a:moveTo>
                    <a:pt x="531559" y="378757"/>
                  </a:moveTo>
                  <a:lnTo>
                    <a:pt x="529936" y="379790"/>
                  </a:lnTo>
                  <a:lnTo>
                    <a:pt x="530526" y="380528"/>
                  </a:lnTo>
                  <a:lnTo>
                    <a:pt x="532591" y="382150"/>
                  </a:lnTo>
                  <a:lnTo>
                    <a:pt x="533328" y="381265"/>
                  </a:lnTo>
                  <a:lnTo>
                    <a:pt x="533328" y="379790"/>
                  </a:lnTo>
                  <a:lnTo>
                    <a:pt x="532001" y="378610"/>
                  </a:lnTo>
                  <a:lnTo>
                    <a:pt x="531411" y="378610"/>
                  </a:lnTo>
                  <a:close/>
                  <a:moveTo>
                    <a:pt x="84070" y="153686"/>
                  </a:moveTo>
                  <a:lnTo>
                    <a:pt x="83038" y="153096"/>
                  </a:lnTo>
                  <a:lnTo>
                    <a:pt x="81710" y="153096"/>
                  </a:lnTo>
                  <a:lnTo>
                    <a:pt x="84365" y="159143"/>
                  </a:lnTo>
                  <a:lnTo>
                    <a:pt x="83923" y="161355"/>
                  </a:lnTo>
                  <a:lnTo>
                    <a:pt x="82448" y="163125"/>
                  </a:lnTo>
                  <a:lnTo>
                    <a:pt x="82005" y="165485"/>
                  </a:lnTo>
                  <a:lnTo>
                    <a:pt x="81268" y="167108"/>
                  </a:lnTo>
                  <a:lnTo>
                    <a:pt x="83628" y="168287"/>
                  </a:lnTo>
                  <a:lnTo>
                    <a:pt x="85250" y="167108"/>
                  </a:lnTo>
                  <a:lnTo>
                    <a:pt x="86873" y="163125"/>
                  </a:lnTo>
                  <a:lnTo>
                    <a:pt x="87462" y="160028"/>
                  </a:lnTo>
                  <a:lnTo>
                    <a:pt x="85840" y="157668"/>
                  </a:lnTo>
                  <a:lnTo>
                    <a:pt x="84070" y="153833"/>
                  </a:lnTo>
                  <a:close/>
                  <a:moveTo>
                    <a:pt x="182889" y="290705"/>
                  </a:moveTo>
                  <a:lnTo>
                    <a:pt x="181709" y="290705"/>
                  </a:lnTo>
                  <a:lnTo>
                    <a:pt x="180529" y="291590"/>
                  </a:lnTo>
                  <a:lnTo>
                    <a:pt x="181119" y="292623"/>
                  </a:lnTo>
                  <a:lnTo>
                    <a:pt x="185102" y="295867"/>
                  </a:lnTo>
                  <a:lnTo>
                    <a:pt x="187166" y="295867"/>
                  </a:lnTo>
                  <a:lnTo>
                    <a:pt x="188199" y="293803"/>
                  </a:lnTo>
                  <a:lnTo>
                    <a:pt x="187314" y="292770"/>
                  </a:lnTo>
                  <a:lnTo>
                    <a:pt x="182742" y="290705"/>
                  </a:lnTo>
                  <a:close/>
                  <a:moveTo>
                    <a:pt x="55752" y="99409"/>
                  </a:moveTo>
                  <a:lnTo>
                    <a:pt x="55752" y="97492"/>
                  </a:lnTo>
                  <a:lnTo>
                    <a:pt x="54572" y="96164"/>
                  </a:lnTo>
                  <a:lnTo>
                    <a:pt x="53539" y="95722"/>
                  </a:lnTo>
                  <a:lnTo>
                    <a:pt x="51032" y="95279"/>
                  </a:lnTo>
                  <a:lnTo>
                    <a:pt x="49704" y="95722"/>
                  </a:lnTo>
                  <a:lnTo>
                    <a:pt x="52802" y="97197"/>
                  </a:lnTo>
                  <a:lnTo>
                    <a:pt x="55457" y="99999"/>
                  </a:lnTo>
                  <a:lnTo>
                    <a:pt x="55457" y="99409"/>
                  </a:lnTo>
                  <a:close/>
                  <a:moveTo>
                    <a:pt x="104867" y="193804"/>
                  </a:moveTo>
                  <a:lnTo>
                    <a:pt x="102801" y="190706"/>
                  </a:lnTo>
                  <a:lnTo>
                    <a:pt x="103096" y="190116"/>
                  </a:lnTo>
                  <a:lnTo>
                    <a:pt x="102801" y="189231"/>
                  </a:lnTo>
                  <a:lnTo>
                    <a:pt x="102064" y="188051"/>
                  </a:lnTo>
                  <a:lnTo>
                    <a:pt x="101179" y="185396"/>
                  </a:lnTo>
                  <a:lnTo>
                    <a:pt x="98229" y="180677"/>
                  </a:lnTo>
                  <a:lnTo>
                    <a:pt x="97639" y="178022"/>
                  </a:lnTo>
                  <a:lnTo>
                    <a:pt x="96017" y="176990"/>
                  </a:lnTo>
                  <a:lnTo>
                    <a:pt x="91002" y="178464"/>
                  </a:lnTo>
                  <a:lnTo>
                    <a:pt x="89085" y="184364"/>
                  </a:lnTo>
                  <a:lnTo>
                    <a:pt x="89675" y="185986"/>
                  </a:lnTo>
                  <a:lnTo>
                    <a:pt x="94690" y="193213"/>
                  </a:lnTo>
                  <a:lnTo>
                    <a:pt x="94984" y="195131"/>
                  </a:lnTo>
                  <a:lnTo>
                    <a:pt x="96164" y="196458"/>
                  </a:lnTo>
                  <a:lnTo>
                    <a:pt x="101326" y="199556"/>
                  </a:lnTo>
                  <a:lnTo>
                    <a:pt x="103686" y="199556"/>
                  </a:lnTo>
                  <a:lnTo>
                    <a:pt x="106489" y="198376"/>
                  </a:lnTo>
                  <a:lnTo>
                    <a:pt x="106489" y="195573"/>
                  </a:lnTo>
                  <a:lnTo>
                    <a:pt x="104867" y="193804"/>
                  </a:lnTo>
                  <a:close/>
                  <a:moveTo>
                    <a:pt x="137610" y="234216"/>
                  </a:moveTo>
                  <a:lnTo>
                    <a:pt x="137610" y="232151"/>
                  </a:lnTo>
                  <a:lnTo>
                    <a:pt x="137314" y="231119"/>
                  </a:lnTo>
                  <a:lnTo>
                    <a:pt x="131857" y="225367"/>
                  </a:lnTo>
                  <a:lnTo>
                    <a:pt x="130677" y="225367"/>
                  </a:lnTo>
                  <a:lnTo>
                    <a:pt x="130235" y="226399"/>
                  </a:lnTo>
                  <a:lnTo>
                    <a:pt x="130825" y="230676"/>
                  </a:lnTo>
                  <a:lnTo>
                    <a:pt x="132300" y="232446"/>
                  </a:lnTo>
                  <a:lnTo>
                    <a:pt x="134217" y="233921"/>
                  </a:lnTo>
                  <a:lnTo>
                    <a:pt x="134660" y="235101"/>
                  </a:lnTo>
                  <a:lnTo>
                    <a:pt x="134660" y="236871"/>
                  </a:lnTo>
                  <a:lnTo>
                    <a:pt x="137757" y="239378"/>
                  </a:lnTo>
                  <a:lnTo>
                    <a:pt x="136724" y="235544"/>
                  </a:lnTo>
                  <a:lnTo>
                    <a:pt x="137020" y="234511"/>
                  </a:lnTo>
                  <a:lnTo>
                    <a:pt x="137757" y="233921"/>
                  </a:lnTo>
                  <a:close/>
                  <a:moveTo>
                    <a:pt x="130825" y="222859"/>
                  </a:moveTo>
                  <a:lnTo>
                    <a:pt x="125810" y="218435"/>
                  </a:lnTo>
                  <a:lnTo>
                    <a:pt x="125220" y="218877"/>
                  </a:lnTo>
                  <a:lnTo>
                    <a:pt x="124777" y="220647"/>
                  </a:lnTo>
                  <a:lnTo>
                    <a:pt x="124777" y="221089"/>
                  </a:lnTo>
                  <a:lnTo>
                    <a:pt x="125515" y="222122"/>
                  </a:lnTo>
                  <a:lnTo>
                    <a:pt x="125515" y="225219"/>
                  </a:lnTo>
                  <a:lnTo>
                    <a:pt x="125958" y="226547"/>
                  </a:lnTo>
                  <a:lnTo>
                    <a:pt x="129055" y="226547"/>
                  </a:lnTo>
                  <a:lnTo>
                    <a:pt x="130972" y="224482"/>
                  </a:lnTo>
                  <a:lnTo>
                    <a:pt x="130972" y="222859"/>
                  </a:lnTo>
                  <a:close/>
                  <a:moveTo>
                    <a:pt x="120648" y="212535"/>
                  </a:moveTo>
                  <a:lnTo>
                    <a:pt x="118583" y="209733"/>
                  </a:lnTo>
                  <a:lnTo>
                    <a:pt x="117256" y="206783"/>
                  </a:lnTo>
                  <a:lnTo>
                    <a:pt x="115633" y="205603"/>
                  </a:lnTo>
                  <a:lnTo>
                    <a:pt x="114306" y="205898"/>
                  </a:lnTo>
                  <a:lnTo>
                    <a:pt x="114011" y="206488"/>
                  </a:lnTo>
                  <a:lnTo>
                    <a:pt x="114011" y="208110"/>
                  </a:lnTo>
                  <a:lnTo>
                    <a:pt x="113421" y="209290"/>
                  </a:lnTo>
                  <a:lnTo>
                    <a:pt x="115191" y="211797"/>
                  </a:lnTo>
                  <a:lnTo>
                    <a:pt x="117256" y="212387"/>
                  </a:lnTo>
                  <a:lnTo>
                    <a:pt x="121533" y="214600"/>
                  </a:lnTo>
                  <a:lnTo>
                    <a:pt x="121533" y="213862"/>
                  </a:lnTo>
                  <a:lnTo>
                    <a:pt x="120648" y="212387"/>
                  </a:lnTo>
                  <a:close/>
                  <a:moveTo>
                    <a:pt x="741881" y="373743"/>
                  </a:moveTo>
                  <a:lnTo>
                    <a:pt x="742914" y="372268"/>
                  </a:lnTo>
                  <a:lnTo>
                    <a:pt x="744684" y="372268"/>
                  </a:lnTo>
                  <a:lnTo>
                    <a:pt x="746896" y="369023"/>
                  </a:lnTo>
                  <a:lnTo>
                    <a:pt x="750583" y="368286"/>
                  </a:lnTo>
                  <a:lnTo>
                    <a:pt x="749846" y="367401"/>
                  </a:lnTo>
                  <a:lnTo>
                    <a:pt x="748519" y="366663"/>
                  </a:lnTo>
                  <a:lnTo>
                    <a:pt x="746748" y="366073"/>
                  </a:lnTo>
                  <a:lnTo>
                    <a:pt x="742176" y="368728"/>
                  </a:lnTo>
                  <a:lnTo>
                    <a:pt x="741438" y="368728"/>
                  </a:lnTo>
                  <a:lnTo>
                    <a:pt x="740259" y="367991"/>
                  </a:lnTo>
                  <a:lnTo>
                    <a:pt x="738784" y="367991"/>
                  </a:lnTo>
                  <a:lnTo>
                    <a:pt x="736572" y="368433"/>
                  </a:lnTo>
                  <a:lnTo>
                    <a:pt x="736572" y="369023"/>
                  </a:lnTo>
                  <a:lnTo>
                    <a:pt x="737457" y="369318"/>
                  </a:lnTo>
                  <a:lnTo>
                    <a:pt x="738784" y="369613"/>
                  </a:lnTo>
                  <a:lnTo>
                    <a:pt x="738194" y="370498"/>
                  </a:lnTo>
                  <a:lnTo>
                    <a:pt x="734801" y="372710"/>
                  </a:lnTo>
                  <a:lnTo>
                    <a:pt x="732294" y="375070"/>
                  </a:lnTo>
                  <a:lnTo>
                    <a:pt x="734949" y="375070"/>
                  </a:lnTo>
                  <a:lnTo>
                    <a:pt x="737014" y="376545"/>
                  </a:lnTo>
                  <a:lnTo>
                    <a:pt x="737603" y="376250"/>
                  </a:lnTo>
                  <a:lnTo>
                    <a:pt x="739079" y="375070"/>
                  </a:lnTo>
                  <a:lnTo>
                    <a:pt x="740701" y="375955"/>
                  </a:lnTo>
                  <a:lnTo>
                    <a:pt x="741438" y="375365"/>
                  </a:lnTo>
                  <a:lnTo>
                    <a:pt x="741438" y="374185"/>
                  </a:lnTo>
                  <a:lnTo>
                    <a:pt x="741734" y="373595"/>
                  </a:lnTo>
                  <a:close/>
                  <a:moveTo>
                    <a:pt x="696749" y="425070"/>
                  </a:moveTo>
                  <a:lnTo>
                    <a:pt x="694832" y="426840"/>
                  </a:lnTo>
                  <a:lnTo>
                    <a:pt x="692471" y="428167"/>
                  </a:lnTo>
                  <a:lnTo>
                    <a:pt x="693062" y="428610"/>
                  </a:lnTo>
                  <a:lnTo>
                    <a:pt x="695864" y="429347"/>
                  </a:lnTo>
                  <a:lnTo>
                    <a:pt x="697191" y="429052"/>
                  </a:lnTo>
                  <a:lnTo>
                    <a:pt x="699699" y="427430"/>
                  </a:lnTo>
                  <a:lnTo>
                    <a:pt x="700141" y="425365"/>
                  </a:lnTo>
                  <a:lnTo>
                    <a:pt x="698813" y="425070"/>
                  </a:lnTo>
                  <a:lnTo>
                    <a:pt x="696601" y="425070"/>
                  </a:lnTo>
                  <a:close/>
                  <a:moveTo>
                    <a:pt x="531706" y="366811"/>
                  </a:moveTo>
                  <a:lnTo>
                    <a:pt x="529051" y="365483"/>
                  </a:lnTo>
                  <a:lnTo>
                    <a:pt x="526249" y="364451"/>
                  </a:lnTo>
                  <a:lnTo>
                    <a:pt x="522414" y="363271"/>
                  </a:lnTo>
                  <a:lnTo>
                    <a:pt x="521382" y="363271"/>
                  </a:lnTo>
                  <a:lnTo>
                    <a:pt x="517252" y="366073"/>
                  </a:lnTo>
                  <a:lnTo>
                    <a:pt x="515629" y="366368"/>
                  </a:lnTo>
                  <a:lnTo>
                    <a:pt x="512827" y="366368"/>
                  </a:lnTo>
                  <a:lnTo>
                    <a:pt x="507223" y="364746"/>
                  </a:lnTo>
                  <a:lnTo>
                    <a:pt x="504125" y="364451"/>
                  </a:lnTo>
                  <a:lnTo>
                    <a:pt x="503388" y="364451"/>
                  </a:lnTo>
                  <a:lnTo>
                    <a:pt x="503388" y="366958"/>
                  </a:lnTo>
                  <a:lnTo>
                    <a:pt x="504125" y="368138"/>
                  </a:lnTo>
                  <a:lnTo>
                    <a:pt x="505895" y="370351"/>
                  </a:lnTo>
                  <a:lnTo>
                    <a:pt x="506927" y="371235"/>
                  </a:lnTo>
                  <a:lnTo>
                    <a:pt x="510025" y="371678"/>
                  </a:lnTo>
                  <a:lnTo>
                    <a:pt x="512975" y="372563"/>
                  </a:lnTo>
                  <a:lnTo>
                    <a:pt x="515777" y="374333"/>
                  </a:lnTo>
                  <a:lnTo>
                    <a:pt x="518432" y="376398"/>
                  </a:lnTo>
                  <a:lnTo>
                    <a:pt x="519759" y="377873"/>
                  </a:lnTo>
                  <a:lnTo>
                    <a:pt x="520644" y="379642"/>
                  </a:lnTo>
                  <a:lnTo>
                    <a:pt x="520644" y="381560"/>
                  </a:lnTo>
                  <a:lnTo>
                    <a:pt x="519317" y="383182"/>
                  </a:lnTo>
                  <a:lnTo>
                    <a:pt x="520644" y="383625"/>
                  </a:lnTo>
                  <a:lnTo>
                    <a:pt x="521972" y="383330"/>
                  </a:lnTo>
                  <a:lnTo>
                    <a:pt x="522709" y="382887"/>
                  </a:lnTo>
                  <a:lnTo>
                    <a:pt x="523152" y="382297"/>
                  </a:lnTo>
                  <a:lnTo>
                    <a:pt x="523446" y="381265"/>
                  </a:lnTo>
                  <a:lnTo>
                    <a:pt x="524627" y="378757"/>
                  </a:lnTo>
                  <a:lnTo>
                    <a:pt x="525659" y="377578"/>
                  </a:lnTo>
                  <a:lnTo>
                    <a:pt x="531559" y="374923"/>
                  </a:lnTo>
                  <a:lnTo>
                    <a:pt x="534213" y="373153"/>
                  </a:lnTo>
                  <a:lnTo>
                    <a:pt x="535394" y="372120"/>
                  </a:lnTo>
                  <a:lnTo>
                    <a:pt x="535098" y="370940"/>
                  </a:lnTo>
                  <a:lnTo>
                    <a:pt x="531411" y="366811"/>
                  </a:lnTo>
                  <a:close/>
                  <a:moveTo>
                    <a:pt x="666366" y="411205"/>
                  </a:moveTo>
                  <a:lnTo>
                    <a:pt x="664596" y="408698"/>
                  </a:lnTo>
                  <a:lnTo>
                    <a:pt x="662531" y="406338"/>
                  </a:lnTo>
                  <a:lnTo>
                    <a:pt x="661204" y="405159"/>
                  </a:lnTo>
                  <a:lnTo>
                    <a:pt x="659581" y="404421"/>
                  </a:lnTo>
                  <a:lnTo>
                    <a:pt x="657516" y="404716"/>
                  </a:lnTo>
                  <a:lnTo>
                    <a:pt x="655599" y="404716"/>
                  </a:lnTo>
                  <a:lnTo>
                    <a:pt x="654714" y="403388"/>
                  </a:lnTo>
                  <a:lnTo>
                    <a:pt x="654419" y="401766"/>
                  </a:lnTo>
                  <a:lnTo>
                    <a:pt x="653681" y="400881"/>
                  </a:lnTo>
                  <a:lnTo>
                    <a:pt x="649404" y="398669"/>
                  </a:lnTo>
                  <a:lnTo>
                    <a:pt x="648224" y="397489"/>
                  </a:lnTo>
                  <a:lnTo>
                    <a:pt x="647192" y="396162"/>
                  </a:lnTo>
                  <a:lnTo>
                    <a:pt x="646307" y="395571"/>
                  </a:lnTo>
                  <a:lnTo>
                    <a:pt x="643947" y="397046"/>
                  </a:lnTo>
                  <a:lnTo>
                    <a:pt x="642472" y="397636"/>
                  </a:lnTo>
                  <a:lnTo>
                    <a:pt x="637752" y="396899"/>
                  </a:lnTo>
                  <a:lnTo>
                    <a:pt x="632737" y="397342"/>
                  </a:lnTo>
                  <a:lnTo>
                    <a:pt x="629345" y="397342"/>
                  </a:lnTo>
                  <a:lnTo>
                    <a:pt x="626395" y="397784"/>
                  </a:lnTo>
                  <a:lnTo>
                    <a:pt x="622413" y="399259"/>
                  </a:lnTo>
                  <a:lnTo>
                    <a:pt x="621381" y="400144"/>
                  </a:lnTo>
                  <a:lnTo>
                    <a:pt x="620496" y="401324"/>
                  </a:lnTo>
                  <a:lnTo>
                    <a:pt x="620938" y="402799"/>
                  </a:lnTo>
                  <a:lnTo>
                    <a:pt x="621823" y="403979"/>
                  </a:lnTo>
                  <a:lnTo>
                    <a:pt x="622708" y="405306"/>
                  </a:lnTo>
                  <a:lnTo>
                    <a:pt x="623888" y="406338"/>
                  </a:lnTo>
                  <a:lnTo>
                    <a:pt x="631115" y="408108"/>
                  </a:lnTo>
                  <a:lnTo>
                    <a:pt x="632590" y="408108"/>
                  </a:lnTo>
                  <a:lnTo>
                    <a:pt x="634065" y="407813"/>
                  </a:lnTo>
                  <a:lnTo>
                    <a:pt x="637457" y="408108"/>
                  </a:lnTo>
                  <a:lnTo>
                    <a:pt x="643062" y="411943"/>
                  </a:lnTo>
                  <a:lnTo>
                    <a:pt x="646159" y="413270"/>
                  </a:lnTo>
                  <a:lnTo>
                    <a:pt x="647929" y="415188"/>
                  </a:lnTo>
                  <a:lnTo>
                    <a:pt x="649256" y="417400"/>
                  </a:lnTo>
                  <a:lnTo>
                    <a:pt x="651616" y="419465"/>
                  </a:lnTo>
                  <a:lnTo>
                    <a:pt x="654566" y="420645"/>
                  </a:lnTo>
                  <a:lnTo>
                    <a:pt x="658254" y="421235"/>
                  </a:lnTo>
                  <a:lnTo>
                    <a:pt x="659433" y="421973"/>
                  </a:lnTo>
                  <a:lnTo>
                    <a:pt x="662678" y="420498"/>
                  </a:lnTo>
                  <a:lnTo>
                    <a:pt x="664743" y="420498"/>
                  </a:lnTo>
                  <a:lnTo>
                    <a:pt x="666218" y="419760"/>
                  </a:lnTo>
                  <a:lnTo>
                    <a:pt x="669021" y="417253"/>
                  </a:lnTo>
                  <a:lnTo>
                    <a:pt x="669758" y="415335"/>
                  </a:lnTo>
                  <a:lnTo>
                    <a:pt x="668430" y="413270"/>
                  </a:lnTo>
                  <a:lnTo>
                    <a:pt x="666218" y="411796"/>
                  </a:lnTo>
                  <a:close/>
                  <a:moveTo>
                    <a:pt x="736424" y="428610"/>
                  </a:moveTo>
                  <a:lnTo>
                    <a:pt x="736129" y="426250"/>
                  </a:lnTo>
                  <a:lnTo>
                    <a:pt x="735834" y="426250"/>
                  </a:lnTo>
                  <a:lnTo>
                    <a:pt x="735392" y="426545"/>
                  </a:lnTo>
                  <a:lnTo>
                    <a:pt x="733474" y="427430"/>
                  </a:lnTo>
                  <a:lnTo>
                    <a:pt x="730377" y="430674"/>
                  </a:lnTo>
                  <a:lnTo>
                    <a:pt x="728165" y="432149"/>
                  </a:lnTo>
                  <a:lnTo>
                    <a:pt x="722560" y="433772"/>
                  </a:lnTo>
                  <a:lnTo>
                    <a:pt x="721823" y="435099"/>
                  </a:lnTo>
                  <a:lnTo>
                    <a:pt x="721823" y="437459"/>
                  </a:lnTo>
                  <a:lnTo>
                    <a:pt x="722854" y="437754"/>
                  </a:lnTo>
                  <a:lnTo>
                    <a:pt x="725215" y="437754"/>
                  </a:lnTo>
                  <a:lnTo>
                    <a:pt x="726689" y="436869"/>
                  </a:lnTo>
                  <a:lnTo>
                    <a:pt x="732146" y="434952"/>
                  </a:lnTo>
                  <a:lnTo>
                    <a:pt x="734654" y="432149"/>
                  </a:lnTo>
                  <a:lnTo>
                    <a:pt x="737457" y="430969"/>
                  </a:lnTo>
                  <a:lnTo>
                    <a:pt x="737457" y="430232"/>
                  </a:lnTo>
                  <a:lnTo>
                    <a:pt x="736572" y="428757"/>
                  </a:lnTo>
                  <a:close/>
                  <a:moveTo>
                    <a:pt x="622118" y="380970"/>
                  </a:moveTo>
                  <a:lnTo>
                    <a:pt x="624035" y="380528"/>
                  </a:lnTo>
                  <a:lnTo>
                    <a:pt x="624626" y="379937"/>
                  </a:lnTo>
                  <a:lnTo>
                    <a:pt x="625363" y="378905"/>
                  </a:lnTo>
                  <a:lnTo>
                    <a:pt x="624626" y="377873"/>
                  </a:lnTo>
                  <a:lnTo>
                    <a:pt x="623593" y="377135"/>
                  </a:lnTo>
                  <a:lnTo>
                    <a:pt x="623003" y="376103"/>
                  </a:lnTo>
                  <a:lnTo>
                    <a:pt x="623003" y="373448"/>
                  </a:lnTo>
                  <a:lnTo>
                    <a:pt x="621528" y="370351"/>
                  </a:lnTo>
                  <a:lnTo>
                    <a:pt x="619906" y="369318"/>
                  </a:lnTo>
                  <a:lnTo>
                    <a:pt x="616514" y="369318"/>
                  </a:lnTo>
                  <a:lnTo>
                    <a:pt x="615334" y="370203"/>
                  </a:lnTo>
                  <a:lnTo>
                    <a:pt x="614449" y="372415"/>
                  </a:lnTo>
                  <a:lnTo>
                    <a:pt x="613859" y="371825"/>
                  </a:lnTo>
                  <a:lnTo>
                    <a:pt x="613269" y="370056"/>
                  </a:lnTo>
                  <a:lnTo>
                    <a:pt x="611794" y="368876"/>
                  </a:lnTo>
                  <a:lnTo>
                    <a:pt x="610171" y="368581"/>
                  </a:lnTo>
                  <a:lnTo>
                    <a:pt x="608549" y="368581"/>
                  </a:lnTo>
                  <a:lnTo>
                    <a:pt x="607074" y="369171"/>
                  </a:lnTo>
                  <a:lnTo>
                    <a:pt x="604567" y="370793"/>
                  </a:lnTo>
                  <a:lnTo>
                    <a:pt x="603387" y="370793"/>
                  </a:lnTo>
                  <a:lnTo>
                    <a:pt x="602059" y="369908"/>
                  </a:lnTo>
                  <a:lnTo>
                    <a:pt x="601027" y="368581"/>
                  </a:lnTo>
                  <a:lnTo>
                    <a:pt x="599700" y="365483"/>
                  </a:lnTo>
                  <a:lnTo>
                    <a:pt x="598815" y="364746"/>
                  </a:lnTo>
                  <a:lnTo>
                    <a:pt x="593652" y="363861"/>
                  </a:lnTo>
                  <a:lnTo>
                    <a:pt x="592325" y="364156"/>
                  </a:lnTo>
                  <a:lnTo>
                    <a:pt x="589375" y="365483"/>
                  </a:lnTo>
                  <a:lnTo>
                    <a:pt x="588933" y="366958"/>
                  </a:lnTo>
                  <a:lnTo>
                    <a:pt x="589670" y="368876"/>
                  </a:lnTo>
                  <a:lnTo>
                    <a:pt x="590998" y="370498"/>
                  </a:lnTo>
                  <a:lnTo>
                    <a:pt x="595275" y="373595"/>
                  </a:lnTo>
                  <a:lnTo>
                    <a:pt x="596307" y="373890"/>
                  </a:lnTo>
                  <a:lnTo>
                    <a:pt x="598520" y="373890"/>
                  </a:lnTo>
                  <a:lnTo>
                    <a:pt x="600437" y="375513"/>
                  </a:lnTo>
                  <a:lnTo>
                    <a:pt x="602059" y="377135"/>
                  </a:lnTo>
                  <a:lnTo>
                    <a:pt x="601322" y="378757"/>
                  </a:lnTo>
                  <a:lnTo>
                    <a:pt x="598667" y="378757"/>
                  </a:lnTo>
                  <a:lnTo>
                    <a:pt x="595127" y="380675"/>
                  </a:lnTo>
                  <a:lnTo>
                    <a:pt x="593062" y="380085"/>
                  </a:lnTo>
                  <a:lnTo>
                    <a:pt x="590850" y="380085"/>
                  </a:lnTo>
                  <a:lnTo>
                    <a:pt x="588343" y="376840"/>
                  </a:lnTo>
                  <a:lnTo>
                    <a:pt x="587310" y="376398"/>
                  </a:lnTo>
                  <a:lnTo>
                    <a:pt x="586573" y="375660"/>
                  </a:lnTo>
                  <a:lnTo>
                    <a:pt x="585983" y="373743"/>
                  </a:lnTo>
                  <a:lnTo>
                    <a:pt x="584508" y="372858"/>
                  </a:lnTo>
                  <a:lnTo>
                    <a:pt x="581115" y="373153"/>
                  </a:lnTo>
                  <a:lnTo>
                    <a:pt x="579051" y="373153"/>
                  </a:lnTo>
                  <a:lnTo>
                    <a:pt x="575511" y="371531"/>
                  </a:lnTo>
                  <a:lnTo>
                    <a:pt x="574036" y="371531"/>
                  </a:lnTo>
                  <a:lnTo>
                    <a:pt x="571381" y="373300"/>
                  </a:lnTo>
                  <a:lnTo>
                    <a:pt x="568431" y="374775"/>
                  </a:lnTo>
                  <a:lnTo>
                    <a:pt x="566662" y="374775"/>
                  </a:lnTo>
                  <a:lnTo>
                    <a:pt x="565334" y="375513"/>
                  </a:lnTo>
                  <a:lnTo>
                    <a:pt x="564449" y="377283"/>
                  </a:lnTo>
                  <a:lnTo>
                    <a:pt x="564006" y="379053"/>
                  </a:lnTo>
                  <a:lnTo>
                    <a:pt x="564597" y="382887"/>
                  </a:lnTo>
                  <a:lnTo>
                    <a:pt x="563712" y="385100"/>
                  </a:lnTo>
                  <a:lnTo>
                    <a:pt x="563712" y="386722"/>
                  </a:lnTo>
                  <a:lnTo>
                    <a:pt x="564154" y="388049"/>
                  </a:lnTo>
                  <a:lnTo>
                    <a:pt x="566366" y="389082"/>
                  </a:lnTo>
                  <a:lnTo>
                    <a:pt x="568579" y="389819"/>
                  </a:lnTo>
                  <a:lnTo>
                    <a:pt x="571234" y="390409"/>
                  </a:lnTo>
                  <a:lnTo>
                    <a:pt x="573889" y="389672"/>
                  </a:lnTo>
                  <a:lnTo>
                    <a:pt x="575216" y="388787"/>
                  </a:lnTo>
                  <a:lnTo>
                    <a:pt x="579788" y="388787"/>
                  </a:lnTo>
                  <a:lnTo>
                    <a:pt x="582885" y="388049"/>
                  </a:lnTo>
                  <a:lnTo>
                    <a:pt x="588785" y="385690"/>
                  </a:lnTo>
                  <a:lnTo>
                    <a:pt x="590408" y="385690"/>
                  </a:lnTo>
                  <a:lnTo>
                    <a:pt x="592177" y="385985"/>
                  </a:lnTo>
                  <a:lnTo>
                    <a:pt x="597634" y="383920"/>
                  </a:lnTo>
                  <a:lnTo>
                    <a:pt x="599257" y="383920"/>
                  </a:lnTo>
                  <a:lnTo>
                    <a:pt x="600732" y="383625"/>
                  </a:lnTo>
                  <a:lnTo>
                    <a:pt x="601912" y="382740"/>
                  </a:lnTo>
                  <a:lnTo>
                    <a:pt x="605747" y="379200"/>
                  </a:lnTo>
                  <a:lnTo>
                    <a:pt x="606337" y="379937"/>
                  </a:lnTo>
                  <a:lnTo>
                    <a:pt x="606337" y="382740"/>
                  </a:lnTo>
                  <a:lnTo>
                    <a:pt x="607074" y="383772"/>
                  </a:lnTo>
                  <a:lnTo>
                    <a:pt x="608401" y="383772"/>
                  </a:lnTo>
                  <a:lnTo>
                    <a:pt x="613564" y="382592"/>
                  </a:lnTo>
                  <a:lnTo>
                    <a:pt x="615039" y="382592"/>
                  </a:lnTo>
                  <a:lnTo>
                    <a:pt x="617103" y="383330"/>
                  </a:lnTo>
                  <a:lnTo>
                    <a:pt x="617693" y="383330"/>
                  </a:lnTo>
                  <a:lnTo>
                    <a:pt x="617693" y="382592"/>
                  </a:lnTo>
                  <a:lnTo>
                    <a:pt x="617251" y="382150"/>
                  </a:lnTo>
                  <a:lnTo>
                    <a:pt x="615628" y="381707"/>
                  </a:lnTo>
                  <a:lnTo>
                    <a:pt x="615334" y="380675"/>
                  </a:lnTo>
                  <a:lnTo>
                    <a:pt x="617251" y="380085"/>
                  </a:lnTo>
                  <a:lnTo>
                    <a:pt x="619463" y="379790"/>
                  </a:lnTo>
                  <a:lnTo>
                    <a:pt x="620348" y="380085"/>
                  </a:lnTo>
                  <a:lnTo>
                    <a:pt x="621233" y="380822"/>
                  </a:lnTo>
                  <a:lnTo>
                    <a:pt x="622118" y="380822"/>
                  </a:lnTo>
                  <a:close/>
                  <a:moveTo>
                    <a:pt x="781998" y="388197"/>
                  </a:moveTo>
                  <a:lnTo>
                    <a:pt x="781409" y="387902"/>
                  </a:lnTo>
                  <a:lnTo>
                    <a:pt x="778017" y="389524"/>
                  </a:lnTo>
                  <a:lnTo>
                    <a:pt x="777132" y="389229"/>
                  </a:lnTo>
                  <a:lnTo>
                    <a:pt x="776541" y="388639"/>
                  </a:lnTo>
                  <a:lnTo>
                    <a:pt x="776541" y="386280"/>
                  </a:lnTo>
                  <a:lnTo>
                    <a:pt x="775952" y="387017"/>
                  </a:lnTo>
                  <a:lnTo>
                    <a:pt x="771232" y="389524"/>
                  </a:lnTo>
                  <a:lnTo>
                    <a:pt x="769610" y="390999"/>
                  </a:lnTo>
                  <a:lnTo>
                    <a:pt x="767840" y="392032"/>
                  </a:lnTo>
                  <a:lnTo>
                    <a:pt x="764447" y="392917"/>
                  </a:lnTo>
                  <a:lnTo>
                    <a:pt x="764447" y="394244"/>
                  </a:lnTo>
                  <a:lnTo>
                    <a:pt x="763562" y="396162"/>
                  </a:lnTo>
                  <a:lnTo>
                    <a:pt x="762530" y="397046"/>
                  </a:lnTo>
                  <a:lnTo>
                    <a:pt x="761055" y="398669"/>
                  </a:lnTo>
                  <a:lnTo>
                    <a:pt x="760022" y="399111"/>
                  </a:lnTo>
                  <a:lnTo>
                    <a:pt x="756188" y="398816"/>
                  </a:lnTo>
                  <a:lnTo>
                    <a:pt x="755746" y="399111"/>
                  </a:lnTo>
                  <a:lnTo>
                    <a:pt x="755155" y="399111"/>
                  </a:lnTo>
                  <a:lnTo>
                    <a:pt x="754122" y="397931"/>
                  </a:lnTo>
                  <a:lnTo>
                    <a:pt x="753680" y="397046"/>
                  </a:lnTo>
                  <a:lnTo>
                    <a:pt x="752206" y="397931"/>
                  </a:lnTo>
                  <a:lnTo>
                    <a:pt x="749550" y="399996"/>
                  </a:lnTo>
                  <a:lnTo>
                    <a:pt x="745126" y="404273"/>
                  </a:lnTo>
                  <a:lnTo>
                    <a:pt x="743946" y="406633"/>
                  </a:lnTo>
                  <a:lnTo>
                    <a:pt x="743208" y="410173"/>
                  </a:lnTo>
                  <a:lnTo>
                    <a:pt x="742029" y="413565"/>
                  </a:lnTo>
                  <a:lnTo>
                    <a:pt x="742323" y="414893"/>
                  </a:lnTo>
                  <a:lnTo>
                    <a:pt x="745421" y="416515"/>
                  </a:lnTo>
                  <a:lnTo>
                    <a:pt x="744684" y="417843"/>
                  </a:lnTo>
                  <a:lnTo>
                    <a:pt x="743651" y="418875"/>
                  </a:lnTo>
                  <a:lnTo>
                    <a:pt x="742766" y="420055"/>
                  </a:lnTo>
                  <a:lnTo>
                    <a:pt x="742471" y="421530"/>
                  </a:lnTo>
                  <a:lnTo>
                    <a:pt x="743503" y="422562"/>
                  </a:lnTo>
                  <a:lnTo>
                    <a:pt x="746158" y="423447"/>
                  </a:lnTo>
                  <a:lnTo>
                    <a:pt x="749108" y="423447"/>
                  </a:lnTo>
                  <a:lnTo>
                    <a:pt x="752058" y="422120"/>
                  </a:lnTo>
                  <a:lnTo>
                    <a:pt x="757368" y="419170"/>
                  </a:lnTo>
                  <a:lnTo>
                    <a:pt x="761350" y="418875"/>
                  </a:lnTo>
                  <a:lnTo>
                    <a:pt x="764005" y="418285"/>
                  </a:lnTo>
                  <a:lnTo>
                    <a:pt x="766070" y="416663"/>
                  </a:lnTo>
                  <a:lnTo>
                    <a:pt x="768577" y="414155"/>
                  </a:lnTo>
                  <a:lnTo>
                    <a:pt x="771380" y="412091"/>
                  </a:lnTo>
                  <a:lnTo>
                    <a:pt x="774919" y="408108"/>
                  </a:lnTo>
                  <a:lnTo>
                    <a:pt x="778017" y="405601"/>
                  </a:lnTo>
                  <a:lnTo>
                    <a:pt x="778902" y="402946"/>
                  </a:lnTo>
                  <a:lnTo>
                    <a:pt x="780672" y="401619"/>
                  </a:lnTo>
                  <a:lnTo>
                    <a:pt x="779787" y="398226"/>
                  </a:lnTo>
                  <a:lnTo>
                    <a:pt x="778902" y="396751"/>
                  </a:lnTo>
                  <a:lnTo>
                    <a:pt x="778164" y="395866"/>
                  </a:lnTo>
                  <a:lnTo>
                    <a:pt x="777869" y="394834"/>
                  </a:lnTo>
                  <a:lnTo>
                    <a:pt x="777869" y="393802"/>
                  </a:lnTo>
                  <a:lnTo>
                    <a:pt x="778311" y="393359"/>
                  </a:lnTo>
                  <a:lnTo>
                    <a:pt x="781556" y="393359"/>
                  </a:lnTo>
                  <a:lnTo>
                    <a:pt x="782883" y="391442"/>
                  </a:lnTo>
                  <a:lnTo>
                    <a:pt x="782883" y="389377"/>
                  </a:lnTo>
                  <a:lnTo>
                    <a:pt x="782294" y="388639"/>
                  </a:lnTo>
                  <a:close/>
                  <a:moveTo>
                    <a:pt x="738488" y="417695"/>
                  </a:moveTo>
                  <a:lnTo>
                    <a:pt x="736866" y="418580"/>
                  </a:lnTo>
                  <a:lnTo>
                    <a:pt x="735096" y="420940"/>
                  </a:lnTo>
                  <a:lnTo>
                    <a:pt x="735096" y="422857"/>
                  </a:lnTo>
                  <a:lnTo>
                    <a:pt x="737457" y="421973"/>
                  </a:lnTo>
                  <a:lnTo>
                    <a:pt x="737161" y="420055"/>
                  </a:lnTo>
                  <a:lnTo>
                    <a:pt x="739521" y="419170"/>
                  </a:lnTo>
                  <a:lnTo>
                    <a:pt x="739521" y="418728"/>
                  </a:lnTo>
                  <a:lnTo>
                    <a:pt x="738488" y="417695"/>
                  </a:lnTo>
                  <a:close/>
                  <a:moveTo>
                    <a:pt x="722560" y="376398"/>
                  </a:moveTo>
                  <a:lnTo>
                    <a:pt x="721675" y="374333"/>
                  </a:lnTo>
                  <a:lnTo>
                    <a:pt x="724035" y="372710"/>
                  </a:lnTo>
                  <a:lnTo>
                    <a:pt x="724624" y="371825"/>
                  </a:lnTo>
                  <a:lnTo>
                    <a:pt x="725510" y="371088"/>
                  </a:lnTo>
                  <a:lnTo>
                    <a:pt x="726837" y="370498"/>
                  </a:lnTo>
                  <a:lnTo>
                    <a:pt x="726100" y="365926"/>
                  </a:lnTo>
                  <a:lnTo>
                    <a:pt x="724477" y="364746"/>
                  </a:lnTo>
                  <a:lnTo>
                    <a:pt x="722560" y="364451"/>
                  </a:lnTo>
                  <a:lnTo>
                    <a:pt x="721232" y="365336"/>
                  </a:lnTo>
                  <a:lnTo>
                    <a:pt x="720347" y="366958"/>
                  </a:lnTo>
                  <a:lnTo>
                    <a:pt x="724477" y="367843"/>
                  </a:lnTo>
                  <a:lnTo>
                    <a:pt x="722708" y="370056"/>
                  </a:lnTo>
                  <a:lnTo>
                    <a:pt x="720052" y="371383"/>
                  </a:lnTo>
                  <a:lnTo>
                    <a:pt x="716218" y="372710"/>
                  </a:lnTo>
                  <a:lnTo>
                    <a:pt x="715038" y="373448"/>
                  </a:lnTo>
                  <a:lnTo>
                    <a:pt x="714005" y="374480"/>
                  </a:lnTo>
                  <a:lnTo>
                    <a:pt x="713268" y="375660"/>
                  </a:lnTo>
                  <a:lnTo>
                    <a:pt x="712825" y="376988"/>
                  </a:lnTo>
                  <a:lnTo>
                    <a:pt x="711940" y="377873"/>
                  </a:lnTo>
                  <a:lnTo>
                    <a:pt x="708990" y="378610"/>
                  </a:lnTo>
                  <a:lnTo>
                    <a:pt x="707368" y="378610"/>
                  </a:lnTo>
                  <a:lnTo>
                    <a:pt x="702206" y="375218"/>
                  </a:lnTo>
                  <a:lnTo>
                    <a:pt x="701026" y="374628"/>
                  </a:lnTo>
                  <a:lnTo>
                    <a:pt x="699699" y="374185"/>
                  </a:lnTo>
                  <a:lnTo>
                    <a:pt x="698224" y="374923"/>
                  </a:lnTo>
                  <a:lnTo>
                    <a:pt x="696897" y="375218"/>
                  </a:lnTo>
                  <a:lnTo>
                    <a:pt x="693799" y="375513"/>
                  </a:lnTo>
                  <a:lnTo>
                    <a:pt x="692177" y="375513"/>
                  </a:lnTo>
                  <a:lnTo>
                    <a:pt x="690259" y="375955"/>
                  </a:lnTo>
                  <a:lnTo>
                    <a:pt x="688637" y="377283"/>
                  </a:lnTo>
                  <a:lnTo>
                    <a:pt x="687309" y="377578"/>
                  </a:lnTo>
                  <a:lnTo>
                    <a:pt x="685835" y="377578"/>
                  </a:lnTo>
                  <a:lnTo>
                    <a:pt x="683917" y="376693"/>
                  </a:lnTo>
                  <a:lnTo>
                    <a:pt x="681409" y="374775"/>
                  </a:lnTo>
                  <a:lnTo>
                    <a:pt x="677280" y="373300"/>
                  </a:lnTo>
                  <a:lnTo>
                    <a:pt x="674478" y="371825"/>
                  </a:lnTo>
                  <a:lnTo>
                    <a:pt x="671232" y="370793"/>
                  </a:lnTo>
                  <a:lnTo>
                    <a:pt x="667693" y="370793"/>
                  </a:lnTo>
                  <a:lnTo>
                    <a:pt x="666660" y="370351"/>
                  </a:lnTo>
                  <a:lnTo>
                    <a:pt x="664005" y="368581"/>
                  </a:lnTo>
                  <a:lnTo>
                    <a:pt x="662383" y="369023"/>
                  </a:lnTo>
                  <a:lnTo>
                    <a:pt x="660761" y="369023"/>
                  </a:lnTo>
                  <a:lnTo>
                    <a:pt x="659138" y="368728"/>
                  </a:lnTo>
                  <a:lnTo>
                    <a:pt x="657221" y="369023"/>
                  </a:lnTo>
                  <a:lnTo>
                    <a:pt x="653976" y="369908"/>
                  </a:lnTo>
                  <a:lnTo>
                    <a:pt x="650584" y="372268"/>
                  </a:lnTo>
                  <a:lnTo>
                    <a:pt x="647044" y="373743"/>
                  </a:lnTo>
                  <a:lnTo>
                    <a:pt x="645864" y="374038"/>
                  </a:lnTo>
                  <a:lnTo>
                    <a:pt x="644684" y="373448"/>
                  </a:lnTo>
                  <a:lnTo>
                    <a:pt x="644389" y="374775"/>
                  </a:lnTo>
                  <a:lnTo>
                    <a:pt x="643947" y="376103"/>
                  </a:lnTo>
                  <a:lnTo>
                    <a:pt x="643210" y="377283"/>
                  </a:lnTo>
                  <a:lnTo>
                    <a:pt x="642914" y="378610"/>
                  </a:lnTo>
                  <a:lnTo>
                    <a:pt x="642914" y="380528"/>
                  </a:lnTo>
                  <a:lnTo>
                    <a:pt x="643799" y="382297"/>
                  </a:lnTo>
                  <a:lnTo>
                    <a:pt x="644832" y="383477"/>
                  </a:lnTo>
                  <a:lnTo>
                    <a:pt x="645569" y="384805"/>
                  </a:lnTo>
                  <a:lnTo>
                    <a:pt x="648224" y="383625"/>
                  </a:lnTo>
                  <a:lnTo>
                    <a:pt x="651027" y="382740"/>
                  </a:lnTo>
                  <a:lnTo>
                    <a:pt x="656188" y="383920"/>
                  </a:lnTo>
                  <a:lnTo>
                    <a:pt x="662236" y="383477"/>
                  </a:lnTo>
                  <a:lnTo>
                    <a:pt x="668283" y="384657"/>
                  </a:lnTo>
                  <a:lnTo>
                    <a:pt x="673593" y="386722"/>
                  </a:lnTo>
                  <a:lnTo>
                    <a:pt x="676248" y="386722"/>
                  </a:lnTo>
                  <a:lnTo>
                    <a:pt x="677575" y="386132"/>
                  </a:lnTo>
                  <a:lnTo>
                    <a:pt x="678902" y="385837"/>
                  </a:lnTo>
                  <a:lnTo>
                    <a:pt x="682442" y="386427"/>
                  </a:lnTo>
                  <a:lnTo>
                    <a:pt x="684655" y="383772"/>
                  </a:lnTo>
                  <a:lnTo>
                    <a:pt x="689079" y="383772"/>
                  </a:lnTo>
                  <a:lnTo>
                    <a:pt x="690112" y="384805"/>
                  </a:lnTo>
                  <a:lnTo>
                    <a:pt x="690849" y="385985"/>
                  </a:lnTo>
                  <a:lnTo>
                    <a:pt x="693062" y="385247"/>
                  </a:lnTo>
                  <a:lnTo>
                    <a:pt x="695716" y="384952"/>
                  </a:lnTo>
                  <a:lnTo>
                    <a:pt x="702354" y="381855"/>
                  </a:lnTo>
                  <a:lnTo>
                    <a:pt x="704713" y="381412"/>
                  </a:lnTo>
                  <a:lnTo>
                    <a:pt x="712088" y="381412"/>
                  </a:lnTo>
                  <a:lnTo>
                    <a:pt x="714301" y="380085"/>
                  </a:lnTo>
                  <a:lnTo>
                    <a:pt x="716660" y="379200"/>
                  </a:lnTo>
                  <a:lnTo>
                    <a:pt x="720347" y="378315"/>
                  </a:lnTo>
                  <a:lnTo>
                    <a:pt x="721380" y="377873"/>
                  </a:lnTo>
                  <a:lnTo>
                    <a:pt x="722117" y="376988"/>
                  </a:lnTo>
                  <a:close/>
                  <a:moveTo>
                    <a:pt x="549847" y="238198"/>
                  </a:moveTo>
                  <a:lnTo>
                    <a:pt x="546603" y="240263"/>
                  </a:lnTo>
                  <a:lnTo>
                    <a:pt x="545128" y="243361"/>
                  </a:lnTo>
                  <a:lnTo>
                    <a:pt x="544095" y="247343"/>
                  </a:lnTo>
                  <a:lnTo>
                    <a:pt x="544095" y="249555"/>
                  </a:lnTo>
                  <a:lnTo>
                    <a:pt x="545570" y="252652"/>
                  </a:lnTo>
                  <a:lnTo>
                    <a:pt x="545128" y="257520"/>
                  </a:lnTo>
                  <a:lnTo>
                    <a:pt x="546012" y="258700"/>
                  </a:lnTo>
                  <a:lnTo>
                    <a:pt x="551470" y="253832"/>
                  </a:lnTo>
                  <a:lnTo>
                    <a:pt x="551175" y="252652"/>
                  </a:lnTo>
                  <a:lnTo>
                    <a:pt x="551913" y="251178"/>
                  </a:lnTo>
                  <a:lnTo>
                    <a:pt x="551617" y="249998"/>
                  </a:lnTo>
                  <a:lnTo>
                    <a:pt x="551028" y="245278"/>
                  </a:lnTo>
                  <a:lnTo>
                    <a:pt x="551322" y="244245"/>
                  </a:lnTo>
                  <a:lnTo>
                    <a:pt x="551028" y="243066"/>
                  </a:lnTo>
                  <a:lnTo>
                    <a:pt x="550437" y="241591"/>
                  </a:lnTo>
                  <a:lnTo>
                    <a:pt x="550437" y="237903"/>
                  </a:lnTo>
                  <a:lnTo>
                    <a:pt x="549847" y="238198"/>
                  </a:lnTo>
                  <a:close/>
                  <a:moveTo>
                    <a:pt x="561499" y="369613"/>
                  </a:moveTo>
                  <a:lnTo>
                    <a:pt x="560467" y="369023"/>
                  </a:lnTo>
                  <a:lnTo>
                    <a:pt x="554125" y="366958"/>
                  </a:lnTo>
                  <a:lnTo>
                    <a:pt x="551617" y="367843"/>
                  </a:lnTo>
                  <a:lnTo>
                    <a:pt x="549405" y="369318"/>
                  </a:lnTo>
                  <a:lnTo>
                    <a:pt x="545275" y="373005"/>
                  </a:lnTo>
                  <a:lnTo>
                    <a:pt x="545718" y="377578"/>
                  </a:lnTo>
                  <a:lnTo>
                    <a:pt x="545718" y="381117"/>
                  </a:lnTo>
                  <a:lnTo>
                    <a:pt x="544538" y="381707"/>
                  </a:lnTo>
                  <a:lnTo>
                    <a:pt x="541440" y="381707"/>
                  </a:lnTo>
                  <a:lnTo>
                    <a:pt x="540261" y="381117"/>
                  </a:lnTo>
                  <a:lnTo>
                    <a:pt x="539966" y="382297"/>
                  </a:lnTo>
                  <a:lnTo>
                    <a:pt x="540408" y="383330"/>
                  </a:lnTo>
                  <a:lnTo>
                    <a:pt x="544390" y="384510"/>
                  </a:lnTo>
                  <a:lnTo>
                    <a:pt x="549995" y="385542"/>
                  </a:lnTo>
                  <a:lnTo>
                    <a:pt x="551322" y="385542"/>
                  </a:lnTo>
                  <a:lnTo>
                    <a:pt x="553535" y="385985"/>
                  </a:lnTo>
                  <a:lnTo>
                    <a:pt x="558992" y="384805"/>
                  </a:lnTo>
                  <a:lnTo>
                    <a:pt x="558255" y="383920"/>
                  </a:lnTo>
                  <a:lnTo>
                    <a:pt x="557074" y="383035"/>
                  </a:lnTo>
                  <a:lnTo>
                    <a:pt x="560319" y="377578"/>
                  </a:lnTo>
                  <a:lnTo>
                    <a:pt x="562827" y="371678"/>
                  </a:lnTo>
                  <a:lnTo>
                    <a:pt x="562384" y="370351"/>
                  </a:lnTo>
                  <a:lnTo>
                    <a:pt x="561499" y="369466"/>
                  </a:lnTo>
                  <a:close/>
                  <a:moveTo>
                    <a:pt x="528461" y="334068"/>
                  </a:moveTo>
                  <a:lnTo>
                    <a:pt x="531706" y="334068"/>
                  </a:lnTo>
                  <a:lnTo>
                    <a:pt x="531116" y="333035"/>
                  </a:lnTo>
                  <a:lnTo>
                    <a:pt x="529936" y="332150"/>
                  </a:lnTo>
                  <a:lnTo>
                    <a:pt x="528314" y="331413"/>
                  </a:lnTo>
                  <a:lnTo>
                    <a:pt x="526691" y="331413"/>
                  </a:lnTo>
                  <a:lnTo>
                    <a:pt x="523742" y="332003"/>
                  </a:lnTo>
                  <a:lnTo>
                    <a:pt x="523299" y="333183"/>
                  </a:lnTo>
                  <a:lnTo>
                    <a:pt x="523299" y="334363"/>
                  </a:lnTo>
                  <a:lnTo>
                    <a:pt x="525217" y="335248"/>
                  </a:lnTo>
                  <a:lnTo>
                    <a:pt x="527281" y="334805"/>
                  </a:lnTo>
                  <a:lnTo>
                    <a:pt x="528461" y="334068"/>
                  </a:lnTo>
                  <a:close/>
                  <a:moveTo>
                    <a:pt x="583623" y="65634"/>
                  </a:moveTo>
                  <a:lnTo>
                    <a:pt x="584213" y="67109"/>
                  </a:lnTo>
                  <a:lnTo>
                    <a:pt x="586425" y="69173"/>
                  </a:lnTo>
                  <a:lnTo>
                    <a:pt x="586720" y="68288"/>
                  </a:lnTo>
                  <a:lnTo>
                    <a:pt x="587310" y="65043"/>
                  </a:lnTo>
                  <a:lnTo>
                    <a:pt x="586130" y="64306"/>
                  </a:lnTo>
                  <a:lnTo>
                    <a:pt x="583771" y="64306"/>
                  </a:lnTo>
                  <a:lnTo>
                    <a:pt x="583475" y="65634"/>
                  </a:lnTo>
                  <a:close/>
                  <a:moveTo>
                    <a:pt x="554567" y="241886"/>
                  </a:moveTo>
                  <a:lnTo>
                    <a:pt x="553682" y="242476"/>
                  </a:lnTo>
                  <a:lnTo>
                    <a:pt x="551913" y="245425"/>
                  </a:lnTo>
                  <a:lnTo>
                    <a:pt x="553535" y="247933"/>
                  </a:lnTo>
                  <a:lnTo>
                    <a:pt x="554420" y="243508"/>
                  </a:lnTo>
                  <a:lnTo>
                    <a:pt x="554420" y="241886"/>
                  </a:lnTo>
                  <a:close/>
                  <a:moveTo>
                    <a:pt x="583623" y="371383"/>
                  </a:moveTo>
                  <a:lnTo>
                    <a:pt x="584213" y="371383"/>
                  </a:lnTo>
                  <a:lnTo>
                    <a:pt x="587163" y="366663"/>
                  </a:lnTo>
                  <a:lnTo>
                    <a:pt x="587163" y="365631"/>
                  </a:lnTo>
                  <a:lnTo>
                    <a:pt x="583918" y="365631"/>
                  </a:lnTo>
                  <a:lnTo>
                    <a:pt x="582443" y="366516"/>
                  </a:lnTo>
                  <a:lnTo>
                    <a:pt x="582443" y="367991"/>
                  </a:lnTo>
                  <a:lnTo>
                    <a:pt x="582885" y="369760"/>
                  </a:lnTo>
                  <a:lnTo>
                    <a:pt x="582443" y="370793"/>
                  </a:lnTo>
                  <a:lnTo>
                    <a:pt x="583623" y="371235"/>
                  </a:lnTo>
                  <a:close/>
                  <a:moveTo>
                    <a:pt x="563417" y="184954"/>
                  </a:moveTo>
                  <a:lnTo>
                    <a:pt x="562679" y="183479"/>
                  </a:lnTo>
                  <a:lnTo>
                    <a:pt x="562679" y="182152"/>
                  </a:lnTo>
                  <a:lnTo>
                    <a:pt x="562974" y="180824"/>
                  </a:lnTo>
                  <a:lnTo>
                    <a:pt x="563564" y="182742"/>
                  </a:lnTo>
                  <a:lnTo>
                    <a:pt x="564449" y="184511"/>
                  </a:lnTo>
                  <a:lnTo>
                    <a:pt x="565777" y="185396"/>
                  </a:lnTo>
                  <a:lnTo>
                    <a:pt x="567399" y="185396"/>
                  </a:lnTo>
                  <a:lnTo>
                    <a:pt x="569759" y="184659"/>
                  </a:lnTo>
                  <a:lnTo>
                    <a:pt x="571529" y="182742"/>
                  </a:lnTo>
                  <a:lnTo>
                    <a:pt x="573594" y="180087"/>
                  </a:lnTo>
                  <a:lnTo>
                    <a:pt x="576101" y="177874"/>
                  </a:lnTo>
                  <a:lnTo>
                    <a:pt x="579198" y="176399"/>
                  </a:lnTo>
                  <a:lnTo>
                    <a:pt x="583475" y="174630"/>
                  </a:lnTo>
                  <a:lnTo>
                    <a:pt x="584508" y="173892"/>
                  </a:lnTo>
                  <a:lnTo>
                    <a:pt x="584803" y="172712"/>
                  </a:lnTo>
                  <a:lnTo>
                    <a:pt x="584360" y="171385"/>
                  </a:lnTo>
                  <a:lnTo>
                    <a:pt x="584360" y="168287"/>
                  </a:lnTo>
                  <a:lnTo>
                    <a:pt x="581853" y="162240"/>
                  </a:lnTo>
                  <a:lnTo>
                    <a:pt x="581853" y="158996"/>
                  </a:lnTo>
                  <a:lnTo>
                    <a:pt x="583475" y="147639"/>
                  </a:lnTo>
                  <a:lnTo>
                    <a:pt x="584360" y="144836"/>
                  </a:lnTo>
                  <a:lnTo>
                    <a:pt x="589375" y="134807"/>
                  </a:lnTo>
                  <a:lnTo>
                    <a:pt x="590260" y="134217"/>
                  </a:lnTo>
                  <a:lnTo>
                    <a:pt x="592177" y="133332"/>
                  </a:lnTo>
                  <a:lnTo>
                    <a:pt x="594095" y="132152"/>
                  </a:lnTo>
                  <a:lnTo>
                    <a:pt x="595127" y="130677"/>
                  </a:lnTo>
                  <a:lnTo>
                    <a:pt x="595422" y="128760"/>
                  </a:lnTo>
                  <a:lnTo>
                    <a:pt x="594833" y="126990"/>
                  </a:lnTo>
                  <a:lnTo>
                    <a:pt x="593800" y="125220"/>
                  </a:lnTo>
                  <a:lnTo>
                    <a:pt x="596602" y="126695"/>
                  </a:lnTo>
                  <a:lnTo>
                    <a:pt x="598667" y="129497"/>
                  </a:lnTo>
                  <a:lnTo>
                    <a:pt x="601322" y="130972"/>
                  </a:lnTo>
                  <a:lnTo>
                    <a:pt x="604272" y="131710"/>
                  </a:lnTo>
                  <a:lnTo>
                    <a:pt x="610171" y="132595"/>
                  </a:lnTo>
                  <a:lnTo>
                    <a:pt x="615924" y="131857"/>
                  </a:lnTo>
                  <a:lnTo>
                    <a:pt x="619463" y="130677"/>
                  </a:lnTo>
                  <a:lnTo>
                    <a:pt x="621823" y="128170"/>
                  </a:lnTo>
                  <a:lnTo>
                    <a:pt x="621233" y="126548"/>
                  </a:lnTo>
                  <a:lnTo>
                    <a:pt x="618284" y="125220"/>
                  </a:lnTo>
                  <a:lnTo>
                    <a:pt x="612679" y="119468"/>
                  </a:lnTo>
                  <a:lnTo>
                    <a:pt x="608254" y="116960"/>
                  </a:lnTo>
                  <a:lnTo>
                    <a:pt x="599994" y="111208"/>
                  </a:lnTo>
                  <a:lnTo>
                    <a:pt x="597930" y="109586"/>
                  </a:lnTo>
                  <a:lnTo>
                    <a:pt x="593947" y="105309"/>
                  </a:lnTo>
                  <a:lnTo>
                    <a:pt x="592325" y="102654"/>
                  </a:lnTo>
                  <a:lnTo>
                    <a:pt x="591440" y="101769"/>
                  </a:lnTo>
                  <a:lnTo>
                    <a:pt x="590408" y="101179"/>
                  </a:lnTo>
                  <a:lnTo>
                    <a:pt x="592767" y="100294"/>
                  </a:lnTo>
                  <a:lnTo>
                    <a:pt x="592767" y="99557"/>
                  </a:lnTo>
                  <a:lnTo>
                    <a:pt x="594685" y="97639"/>
                  </a:lnTo>
                  <a:lnTo>
                    <a:pt x="596897" y="96164"/>
                  </a:lnTo>
                  <a:lnTo>
                    <a:pt x="597487" y="94984"/>
                  </a:lnTo>
                  <a:lnTo>
                    <a:pt x="597487" y="93509"/>
                  </a:lnTo>
                  <a:lnTo>
                    <a:pt x="596602" y="91887"/>
                  </a:lnTo>
                  <a:lnTo>
                    <a:pt x="592767" y="87610"/>
                  </a:lnTo>
                  <a:lnTo>
                    <a:pt x="590703" y="84365"/>
                  </a:lnTo>
                  <a:lnTo>
                    <a:pt x="590260" y="82300"/>
                  </a:lnTo>
                  <a:lnTo>
                    <a:pt x="589375" y="81563"/>
                  </a:lnTo>
                  <a:lnTo>
                    <a:pt x="587163" y="80678"/>
                  </a:lnTo>
                  <a:lnTo>
                    <a:pt x="586425" y="80235"/>
                  </a:lnTo>
                  <a:lnTo>
                    <a:pt x="587163" y="79350"/>
                  </a:lnTo>
                  <a:lnTo>
                    <a:pt x="588048" y="78613"/>
                  </a:lnTo>
                  <a:lnTo>
                    <a:pt x="586425" y="77875"/>
                  </a:lnTo>
                  <a:lnTo>
                    <a:pt x="584656" y="77433"/>
                  </a:lnTo>
                  <a:lnTo>
                    <a:pt x="586425" y="76843"/>
                  </a:lnTo>
                  <a:lnTo>
                    <a:pt x="585688" y="75368"/>
                  </a:lnTo>
                  <a:lnTo>
                    <a:pt x="585688" y="73893"/>
                  </a:lnTo>
                  <a:lnTo>
                    <a:pt x="584508" y="73008"/>
                  </a:lnTo>
                  <a:lnTo>
                    <a:pt x="582885" y="73008"/>
                  </a:lnTo>
                  <a:lnTo>
                    <a:pt x="580673" y="71238"/>
                  </a:lnTo>
                  <a:lnTo>
                    <a:pt x="578903" y="70501"/>
                  </a:lnTo>
                  <a:lnTo>
                    <a:pt x="578166" y="69173"/>
                  </a:lnTo>
                  <a:lnTo>
                    <a:pt x="579788" y="66076"/>
                  </a:lnTo>
                  <a:lnTo>
                    <a:pt x="578756" y="64454"/>
                  </a:lnTo>
                  <a:lnTo>
                    <a:pt x="574036" y="60176"/>
                  </a:lnTo>
                  <a:lnTo>
                    <a:pt x="572709" y="59586"/>
                  </a:lnTo>
                  <a:lnTo>
                    <a:pt x="571234" y="59291"/>
                  </a:lnTo>
                  <a:lnTo>
                    <a:pt x="574183" y="58849"/>
                  </a:lnTo>
                  <a:lnTo>
                    <a:pt x="577281" y="58849"/>
                  </a:lnTo>
                  <a:lnTo>
                    <a:pt x="581558" y="59144"/>
                  </a:lnTo>
                  <a:lnTo>
                    <a:pt x="582738" y="58112"/>
                  </a:lnTo>
                  <a:lnTo>
                    <a:pt x="583181" y="56489"/>
                  </a:lnTo>
                  <a:lnTo>
                    <a:pt x="584656" y="57817"/>
                  </a:lnTo>
                  <a:lnTo>
                    <a:pt x="586278" y="58849"/>
                  </a:lnTo>
                  <a:lnTo>
                    <a:pt x="588490" y="58849"/>
                  </a:lnTo>
                  <a:lnTo>
                    <a:pt x="590113" y="57522"/>
                  </a:lnTo>
                  <a:lnTo>
                    <a:pt x="589670" y="56342"/>
                  </a:lnTo>
                  <a:lnTo>
                    <a:pt x="588933" y="55457"/>
                  </a:lnTo>
                  <a:lnTo>
                    <a:pt x="588933" y="54719"/>
                  </a:lnTo>
                  <a:lnTo>
                    <a:pt x="586573" y="52654"/>
                  </a:lnTo>
                  <a:lnTo>
                    <a:pt x="584656" y="51327"/>
                  </a:lnTo>
                  <a:lnTo>
                    <a:pt x="584656" y="49852"/>
                  </a:lnTo>
                  <a:lnTo>
                    <a:pt x="582000" y="47640"/>
                  </a:lnTo>
                  <a:lnTo>
                    <a:pt x="582885" y="46165"/>
                  </a:lnTo>
                  <a:lnTo>
                    <a:pt x="584656" y="45427"/>
                  </a:lnTo>
                  <a:lnTo>
                    <a:pt x="584803" y="45427"/>
                  </a:lnTo>
                  <a:lnTo>
                    <a:pt x="583771" y="45132"/>
                  </a:lnTo>
                  <a:lnTo>
                    <a:pt x="581558" y="44542"/>
                  </a:lnTo>
                  <a:lnTo>
                    <a:pt x="576986" y="41740"/>
                  </a:lnTo>
                  <a:lnTo>
                    <a:pt x="572414" y="40708"/>
                  </a:lnTo>
                  <a:lnTo>
                    <a:pt x="565629" y="40708"/>
                  </a:lnTo>
                  <a:lnTo>
                    <a:pt x="561794" y="40265"/>
                  </a:lnTo>
                  <a:lnTo>
                    <a:pt x="560319" y="40708"/>
                  </a:lnTo>
                  <a:lnTo>
                    <a:pt x="558992" y="40708"/>
                  </a:lnTo>
                  <a:lnTo>
                    <a:pt x="558107" y="40118"/>
                  </a:lnTo>
                  <a:lnTo>
                    <a:pt x="557074" y="39823"/>
                  </a:lnTo>
                  <a:lnTo>
                    <a:pt x="554420" y="41445"/>
                  </a:lnTo>
                  <a:lnTo>
                    <a:pt x="553240" y="41003"/>
                  </a:lnTo>
                  <a:lnTo>
                    <a:pt x="552060" y="40265"/>
                  </a:lnTo>
                  <a:lnTo>
                    <a:pt x="549847" y="39970"/>
                  </a:lnTo>
                  <a:lnTo>
                    <a:pt x="547193" y="39970"/>
                  </a:lnTo>
                  <a:lnTo>
                    <a:pt x="544243" y="41887"/>
                  </a:lnTo>
                  <a:lnTo>
                    <a:pt x="540998" y="40412"/>
                  </a:lnTo>
                  <a:lnTo>
                    <a:pt x="540113" y="40412"/>
                  </a:lnTo>
                  <a:lnTo>
                    <a:pt x="539523" y="40855"/>
                  </a:lnTo>
                  <a:lnTo>
                    <a:pt x="538048" y="42920"/>
                  </a:lnTo>
                  <a:lnTo>
                    <a:pt x="535394" y="44542"/>
                  </a:lnTo>
                  <a:lnTo>
                    <a:pt x="534066" y="47492"/>
                  </a:lnTo>
                  <a:lnTo>
                    <a:pt x="533181" y="50294"/>
                  </a:lnTo>
                  <a:lnTo>
                    <a:pt x="532444" y="51179"/>
                  </a:lnTo>
                  <a:lnTo>
                    <a:pt x="532444" y="56489"/>
                  </a:lnTo>
                  <a:lnTo>
                    <a:pt x="531853" y="59144"/>
                  </a:lnTo>
                  <a:lnTo>
                    <a:pt x="532591" y="62536"/>
                  </a:lnTo>
                  <a:lnTo>
                    <a:pt x="532591" y="64011"/>
                  </a:lnTo>
                  <a:lnTo>
                    <a:pt x="531263" y="66223"/>
                  </a:lnTo>
                  <a:lnTo>
                    <a:pt x="531263" y="66666"/>
                  </a:lnTo>
                  <a:lnTo>
                    <a:pt x="530526" y="70206"/>
                  </a:lnTo>
                  <a:lnTo>
                    <a:pt x="530821" y="71091"/>
                  </a:lnTo>
                  <a:lnTo>
                    <a:pt x="530821" y="72271"/>
                  </a:lnTo>
                  <a:lnTo>
                    <a:pt x="529641" y="74778"/>
                  </a:lnTo>
                  <a:lnTo>
                    <a:pt x="527871" y="75515"/>
                  </a:lnTo>
                  <a:lnTo>
                    <a:pt x="525954" y="75958"/>
                  </a:lnTo>
                  <a:lnTo>
                    <a:pt x="524332" y="75073"/>
                  </a:lnTo>
                  <a:lnTo>
                    <a:pt x="522857" y="76400"/>
                  </a:lnTo>
                  <a:lnTo>
                    <a:pt x="520939" y="78465"/>
                  </a:lnTo>
                  <a:lnTo>
                    <a:pt x="520054" y="79793"/>
                  </a:lnTo>
                  <a:lnTo>
                    <a:pt x="520054" y="82890"/>
                  </a:lnTo>
                  <a:lnTo>
                    <a:pt x="519759" y="83775"/>
                  </a:lnTo>
                  <a:lnTo>
                    <a:pt x="519759" y="85102"/>
                  </a:lnTo>
                  <a:lnTo>
                    <a:pt x="521087" y="85692"/>
                  </a:lnTo>
                  <a:lnTo>
                    <a:pt x="522414" y="86872"/>
                  </a:lnTo>
                  <a:lnTo>
                    <a:pt x="522414" y="88052"/>
                  </a:lnTo>
                  <a:lnTo>
                    <a:pt x="521677" y="88790"/>
                  </a:lnTo>
                  <a:lnTo>
                    <a:pt x="520054" y="89970"/>
                  </a:lnTo>
                  <a:lnTo>
                    <a:pt x="516957" y="92477"/>
                  </a:lnTo>
                  <a:lnTo>
                    <a:pt x="513417" y="94542"/>
                  </a:lnTo>
                  <a:lnTo>
                    <a:pt x="512090" y="94984"/>
                  </a:lnTo>
                  <a:lnTo>
                    <a:pt x="511647" y="96017"/>
                  </a:lnTo>
                  <a:lnTo>
                    <a:pt x="511352" y="97344"/>
                  </a:lnTo>
                  <a:lnTo>
                    <a:pt x="512090" y="100294"/>
                  </a:lnTo>
                  <a:lnTo>
                    <a:pt x="512827" y="101179"/>
                  </a:lnTo>
                  <a:lnTo>
                    <a:pt x="513270" y="102211"/>
                  </a:lnTo>
                  <a:lnTo>
                    <a:pt x="512827" y="103391"/>
                  </a:lnTo>
                  <a:lnTo>
                    <a:pt x="512532" y="104424"/>
                  </a:lnTo>
                  <a:lnTo>
                    <a:pt x="511205" y="105014"/>
                  </a:lnTo>
                  <a:lnTo>
                    <a:pt x="510025" y="105456"/>
                  </a:lnTo>
                  <a:lnTo>
                    <a:pt x="509583" y="106341"/>
                  </a:lnTo>
                  <a:lnTo>
                    <a:pt x="508992" y="109734"/>
                  </a:lnTo>
                  <a:lnTo>
                    <a:pt x="508255" y="111503"/>
                  </a:lnTo>
                  <a:lnTo>
                    <a:pt x="506633" y="114158"/>
                  </a:lnTo>
                  <a:lnTo>
                    <a:pt x="506042" y="115338"/>
                  </a:lnTo>
                  <a:lnTo>
                    <a:pt x="505158" y="115781"/>
                  </a:lnTo>
                  <a:lnTo>
                    <a:pt x="501913" y="114601"/>
                  </a:lnTo>
                  <a:lnTo>
                    <a:pt x="498963" y="115338"/>
                  </a:lnTo>
                  <a:lnTo>
                    <a:pt x="495128" y="115781"/>
                  </a:lnTo>
                  <a:lnTo>
                    <a:pt x="491883" y="115781"/>
                  </a:lnTo>
                  <a:lnTo>
                    <a:pt x="489376" y="116223"/>
                  </a:lnTo>
                  <a:lnTo>
                    <a:pt x="487606" y="117698"/>
                  </a:lnTo>
                  <a:lnTo>
                    <a:pt x="485689" y="119468"/>
                  </a:lnTo>
                  <a:lnTo>
                    <a:pt x="483624" y="120795"/>
                  </a:lnTo>
                  <a:lnTo>
                    <a:pt x="482001" y="121385"/>
                  </a:lnTo>
                  <a:lnTo>
                    <a:pt x="479199" y="119468"/>
                  </a:lnTo>
                  <a:lnTo>
                    <a:pt x="477724" y="119468"/>
                  </a:lnTo>
                  <a:lnTo>
                    <a:pt x="475069" y="119025"/>
                  </a:lnTo>
                  <a:lnTo>
                    <a:pt x="469022" y="116960"/>
                  </a:lnTo>
                  <a:lnTo>
                    <a:pt x="467547" y="116371"/>
                  </a:lnTo>
                  <a:lnTo>
                    <a:pt x="465925" y="116371"/>
                  </a:lnTo>
                  <a:lnTo>
                    <a:pt x="465482" y="115781"/>
                  </a:lnTo>
                  <a:lnTo>
                    <a:pt x="465778" y="114748"/>
                  </a:lnTo>
                  <a:lnTo>
                    <a:pt x="465482" y="113421"/>
                  </a:lnTo>
                  <a:lnTo>
                    <a:pt x="464303" y="112978"/>
                  </a:lnTo>
                  <a:lnTo>
                    <a:pt x="452061" y="112978"/>
                  </a:lnTo>
                  <a:lnTo>
                    <a:pt x="448521" y="114306"/>
                  </a:lnTo>
                  <a:lnTo>
                    <a:pt x="446161" y="115191"/>
                  </a:lnTo>
                  <a:lnTo>
                    <a:pt x="444391" y="116223"/>
                  </a:lnTo>
                  <a:lnTo>
                    <a:pt x="443949" y="118878"/>
                  </a:lnTo>
                  <a:lnTo>
                    <a:pt x="442916" y="121385"/>
                  </a:lnTo>
                  <a:lnTo>
                    <a:pt x="441589" y="124040"/>
                  </a:lnTo>
                  <a:lnTo>
                    <a:pt x="437459" y="124777"/>
                  </a:lnTo>
                  <a:lnTo>
                    <a:pt x="434509" y="127432"/>
                  </a:lnTo>
                  <a:lnTo>
                    <a:pt x="433477" y="127727"/>
                  </a:lnTo>
                  <a:lnTo>
                    <a:pt x="431412" y="127285"/>
                  </a:lnTo>
                  <a:lnTo>
                    <a:pt x="429200" y="127285"/>
                  </a:lnTo>
                  <a:lnTo>
                    <a:pt x="427577" y="127727"/>
                  </a:lnTo>
                  <a:lnTo>
                    <a:pt x="425955" y="127727"/>
                  </a:lnTo>
                  <a:lnTo>
                    <a:pt x="420793" y="126400"/>
                  </a:lnTo>
                  <a:lnTo>
                    <a:pt x="415926" y="126400"/>
                  </a:lnTo>
                  <a:lnTo>
                    <a:pt x="413123" y="126842"/>
                  </a:lnTo>
                  <a:lnTo>
                    <a:pt x="411648" y="127137"/>
                  </a:lnTo>
                  <a:lnTo>
                    <a:pt x="403241" y="130677"/>
                  </a:lnTo>
                  <a:lnTo>
                    <a:pt x="400439" y="131120"/>
                  </a:lnTo>
                  <a:lnTo>
                    <a:pt x="399259" y="130530"/>
                  </a:lnTo>
                  <a:lnTo>
                    <a:pt x="397636" y="129055"/>
                  </a:lnTo>
                  <a:lnTo>
                    <a:pt x="395424" y="127580"/>
                  </a:lnTo>
                  <a:lnTo>
                    <a:pt x="390115" y="122565"/>
                  </a:lnTo>
                  <a:lnTo>
                    <a:pt x="388197" y="121385"/>
                  </a:lnTo>
                  <a:lnTo>
                    <a:pt x="386870" y="120205"/>
                  </a:lnTo>
                  <a:lnTo>
                    <a:pt x="385690" y="118731"/>
                  </a:lnTo>
                  <a:lnTo>
                    <a:pt x="383920" y="117108"/>
                  </a:lnTo>
                  <a:lnTo>
                    <a:pt x="382298" y="116076"/>
                  </a:lnTo>
                  <a:lnTo>
                    <a:pt x="380085" y="113863"/>
                  </a:lnTo>
                  <a:lnTo>
                    <a:pt x="378020" y="111503"/>
                  </a:lnTo>
                  <a:lnTo>
                    <a:pt x="377578" y="107374"/>
                  </a:lnTo>
                  <a:lnTo>
                    <a:pt x="375808" y="106636"/>
                  </a:lnTo>
                  <a:lnTo>
                    <a:pt x="375218" y="105604"/>
                  </a:lnTo>
                  <a:lnTo>
                    <a:pt x="374923" y="104424"/>
                  </a:lnTo>
                  <a:lnTo>
                    <a:pt x="377283" y="101031"/>
                  </a:lnTo>
                  <a:lnTo>
                    <a:pt x="370793" y="103686"/>
                  </a:lnTo>
                  <a:lnTo>
                    <a:pt x="369171" y="106341"/>
                  </a:lnTo>
                  <a:lnTo>
                    <a:pt x="367991" y="109291"/>
                  </a:lnTo>
                  <a:lnTo>
                    <a:pt x="365189" y="111798"/>
                  </a:lnTo>
                  <a:lnTo>
                    <a:pt x="362829" y="114748"/>
                  </a:lnTo>
                  <a:lnTo>
                    <a:pt x="362238" y="116223"/>
                  </a:lnTo>
                  <a:lnTo>
                    <a:pt x="361059" y="121385"/>
                  </a:lnTo>
                  <a:lnTo>
                    <a:pt x="362534" y="121385"/>
                  </a:lnTo>
                  <a:lnTo>
                    <a:pt x="363271" y="120943"/>
                  </a:lnTo>
                  <a:lnTo>
                    <a:pt x="364156" y="120943"/>
                  </a:lnTo>
                  <a:lnTo>
                    <a:pt x="362976" y="121828"/>
                  </a:lnTo>
                  <a:lnTo>
                    <a:pt x="361501" y="122270"/>
                  </a:lnTo>
                  <a:lnTo>
                    <a:pt x="359584" y="124040"/>
                  </a:lnTo>
                  <a:lnTo>
                    <a:pt x="358551" y="129792"/>
                  </a:lnTo>
                  <a:lnTo>
                    <a:pt x="358256" y="132890"/>
                  </a:lnTo>
                  <a:lnTo>
                    <a:pt x="358699" y="139674"/>
                  </a:lnTo>
                  <a:lnTo>
                    <a:pt x="359289" y="144246"/>
                  </a:lnTo>
                  <a:lnTo>
                    <a:pt x="362681" y="146901"/>
                  </a:lnTo>
                  <a:lnTo>
                    <a:pt x="364598" y="149114"/>
                  </a:lnTo>
                  <a:lnTo>
                    <a:pt x="365483" y="150441"/>
                  </a:lnTo>
                  <a:lnTo>
                    <a:pt x="366516" y="151621"/>
                  </a:lnTo>
                  <a:lnTo>
                    <a:pt x="367253" y="152063"/>
                  </a:lnTo>
                  <a:lnTo>
                    <a:pt x="367548" y="152653"/>
                  </a:lnTo>
                  <a:lnTo>
                    <a:pt x="365926" y="153686"/>
                  </a:lnTo>
                  <a:lnTo>
                    <a:pt x="365189" y="157078"/>
                  </a:lnTo>
                  <a:lnTo>
                    <a:pt x="364746" y="158258"/>
                  </a:lnTo>
                  <a:lnTo>
                    <a:pt x="364008" y="160323"/>
                  </a:lnTo>
                  <a:lnTo>
                    <a:pt x="364008" y="163568"/>
                  </a:lnTo>
                  <a:lnTo>
                    <a:pt x="364304" y="165043"/>
                  </a:lnTo>
                  <a:lnTo>
                    <a:pt x="365041" y="166370"/>
                  </a:lnTo>
                  <a:lnTo>
                    <a:pt x="367548" y="168582"/>
                  </a:lnTo>
                  <a:lnTo>
                    <a:pt x="370646" y="170205"/>
                  </a:lnTo>
                  <a:lnTo>
                    <a:pt x="370646" y="170942"/>
                  </a:lnTo>
                  <a:lnTo>
                    <a:pt x="369023" y="171237"/>
                  </a:lnTo>
                  <a:lnTo>
                    <a:pt x="367991" y="172565"/>
                  </a:lnTo>
                  <a:lnTo>
                    <a:pt x="367696" y="174482"/>
                  </a:lnTo>
                  <a:lnTo>
                    <a:pt x="368433" y="175515"/>
                  </a:lnTo>
                  <a:lnTo>
                    <a:pt x="369613" y="176252"/>
                  </a:lnTo>
                  <a:lnTo>
                    <a:pt x="372710" y="176252"/>
                  </a:lnTo>
                  <a:lnTo>
                    <a:pt x="378610" y="178022"/>
                  </a:lnTo>
                  <a:lnTo>
                    <a:pt x="381413" y="179792"/>
                  </a:lnTo>
                  <a:lnTo>
                    <a:pt x="383625" y="182152"/>
                  </a:lnTo>
                  <a:lnTo>
                    <a:pt x="385247" y="184216"/>
                  </a:lnTo>
                  <a:lnTo>
                    <a:pt x="386427" y="186576"/>
                  </a:lnTo>
                  <a:lnTo>
                    <a:pt x="387312" y="189821"/>
                  </a:lnTo>
                  <a:lnTo>
                    <a:pt x="387755" y="193066"/>
                  </a:lnTo>
                  <a:lnTo>
                    <a:pt x="387459" y="196163"/>
                  </a:lnTo>
                  <a:lnTo>
                    <a:pt x="385837" y="198818"/>
                  </a:lnTo>
                  <a:lnTo>
                    <a:pt x="385837" y="201916"/>
                  </a:lnTo>
                  <a:lnTo>
                    <a:pt x="388787" y="204128"/>
                  </a:lnTo>
                  <a:lnTo>
                    <a:pt x="389377" y="205603"/>
                  </a:lnTo>
                  <a:lnTo>
                    <a:pt x="390115" y="211650"/>
                  </a:lnTo>
                  <a:lnTo>
                    <a:pt x="392769" y="223449"/>
                  </a:lnTo>
                  <a:lnTo>
                    <a:pt x="392769" y="229644"/>
                  </a:lnTo>
                  <a:lnTo>
                    <a:pt x="393654" y="230676"/>
                  </a:lnTo>
                  <a:lnTo>
                    <a:pt x="394834" y="231119"/>
                  </a:lnTo>
                  <a:lnTo>
                    <a:pt x="396162" y="230086"/>
                  </a:lnTo>
                  <a:lnTo>
                    <a:pt x="396899" y="229791"/>
                  </a:lnTo>
                  <a:lnTo>
                    <a:pt x="402061" y="228759"/>
                  </a:lnTo>
                  <a:lnTo>
                    <a:pt x="404568" y="231709"/>
                  </a:lnTo>
                  <a:lnTo>
                    <a:pt x="405453" y="232151"/>
                  </a:lnTo>
                  <a:lnTo>
                    <a:pt x="406339" y="231266"/>
                  </a:lnTo>
                  <a:lnTo>
                    <a:pt x="408256" y="229939"/>
                  </a:lnTo>
                  <a:lnTo>
                    <a:pt x="410616" y="229201"/>
                  </a:lnTo>
                  <a:lnTo>
                    <a:pt x="409436" y="230234"/>
                  </a:lnTo>
                  <a:lnTo>
                    <a:pt x="408846" y="231561"/>
                  </a:lnTo>
                  <a:lnTo>
                    <a:pt x="409878" y="232889"/>
                  </a:lnTo>
                  <a:lnTo>
                    <a:pt x="411501" y="233479"/>
                  </a:lnTo>
                  <a:lnTo>
                    <a:pt x="414451" y="233036"/>
                  </a:lnTo>
                  <a:lnTo>
                    <a:pt x="420055" y="230529"/>
                  </a:lnTo>
                  <a:lnTo>
                    <a:pt x="422858" y="229939"/>
                  </a:lnTo>
                  <a:lnTo>
                    <a:pt x="426250" y="230971"/>
                  </a:lnTo>
                  <a:lnTo>
                    <a:pt x="429642" y="230971"/>
                  </a:lnTo>
                  <a:lnTo>
                    <a:pt x="430527" y="229791"/>
                  </a:lnTo>
                  <a:lnTo>
                    <a:pt x="431412" y="228906"/>
                  </a:lnTo>
                  <a:lnTo>
                    <a:pt x="433182" y="230234"/>
                  </a:lnTo>
                  <a:lnTo>
                    <a:pt x="434509" y="232004"/>
                  </a:lnTo>
                  <a:lnTo>
                    <a:pt x="434804" y="233331"/>
                  </a:lnTo>
                  <a:lnTo>
                    <a:pt x="435099" y="239821"/>
                  </a:lnTo>
                  <a:lnTo>
                    <a:pt x="435099" y="242770"/>
                  </a:lnTo>
                  <a:lnTo>
                    <a:pt x="434804" y="245720"/>
                  </a:lnTo>
                  <a:lnTo>
                    <a:pt x="435689" y="246163"/>
                  </a:lnTo>
                  <a:lnTo>
                    <a:pt x="437017" y="246163"/>
                  </a:lnTo>
                  <a:lnTo>
                    <a:pt x="438196" y="245573"/>
                  </a:lnTo>
                  <a:lnTo>
                    <a:pt x="442621" y="241738"/>
                  </a:lnTo>
                  <a:lnTo>
                    <a:pt x="446751" y="240116"/>
                  </a:lnTo>
                  <a:lnTo>
                    <a:pt x="450881" y="241443"/>
                  </a:lnTo>
                  <a:lnTo>
                    <a:pt x="455011" y="242181"/>
                  </a:lnTo>
                  <a:lnTo>
                    <a:pt x="459140" y="240116"/>
                  </a:lnTo>
                  <a:lnTo>
                    <a:pt x="464745" y="236576"/>
                  </a:lnTo>
                  <a:lnTo>
                    <a:pt x="466367" y="229939"/>
                  </a:lnTo>
                  <a:lnTo>
                    <a:pt x="474480" y="238051"/>
                  </a:lnTo>
                  <a:lnTo>
                    <a:pt x="475069" y="237461"/>
                  </a:lnTo>
                  <a:lnTo>
                    <a:pt x="476102" y="237461"/>
                  </a:lnTo>
                  <a:lnTo>
                    <a:pt x="479199" y="236428"/>
                  </a:lnTo>
                  <a:lnTo>
                    <a:pt x="480232" y="236428"/>
                  </a:lnTo>
                  <a:lnTo>
                    <a:pt x="481412" y="236724"/>
                  </a:lnTo>
                  <a:lnTo>
                    <a:pt x="482001" y="238051"/>
                  </a:lnTo>
                  <a:lnTo>
                    <a:pt x="482001" y="242623"/>
                  </a:lnTo>
                  <a:lnTo>
                    <a:pt x="483919" y="243508"/>
                  </a:lnTo>
                  <a:lnTo>
                    <a:pt x="486279" y="243508"/>
                  </a:lnTo>
                  <a:lnTo>
                    <a:pt x="490556" y="241886"/>
                  </a:lnTo>
                  <a:lnTo>
                    <a:pt x="493801" y="238936"/>
                  </a:lnTo>
                  <a:lnTo>
                    <a:pt x="494538" y="238936"/>
                  </a:lnTo>
                  <a:lnTo>
                    <a:pt x="494981" y="240263"/>
                  </a:lnTo>
                  <a:lnTo>
                    <a:pt x="496308" y="241001"/>
                  </a:lnTo>
                  <a:lnTo>
                    <a:pt x="497783" y="241001"/>
                  </a:lnTo>
                  <a:lnTo>
                    <a:pt x="499258" y="239821"/>
                  </a:lnTo>
                  <a:lnTo>
                    <a:pt x="500585" y="237903"/>
                  </a:lnTo>
                  <a:lnTo>
                    <a:pt x="499406" y="241296"/>
                  </a:lnTo>
                  <a:lnTo>
                    <a:pt x="499406" y="242476"/>
                  </a:lnTo>
                  <a:lnTo>
                    <a:pt x="500585" y="243361"/>
                  </a:lnTo>
                  <a:lnTo>
                    <a:pt x="501913" y="244098"/>
                  </a:lnTo>
                  <a:lnTo>
                    <a:pt x="503240" y="244393"/>
                  </a:lnTo>
                  <a:lnTo>
                    <a:pt x="505305" y="241591"/>
                  </a:lnTo>
                  <a:lnTo>
                    <a:pt x="505600" y="244688"/>
                  </a:lnTo>
                  <a:lnTo>
                    <a:pt x="507370" y="250145"/>
                  </a:lnTo>
                  <a:lnTo>
                    <a:pt x="507812" y="260764"/>
                  </a:lnTo>
                  <a:lnTo>
                    <a:pt x="508550" y="261797"/>
                  </a:lnTo>
                  <a:lnTo>
                    <a:pt x="509583" y="262239"/>
                  </a:lnTo>
                  <a:lnTo>
                    <a:pt x="524332" y="255455"/>
                  </a:lnTo>
                  <a:lnTo>
                    <a:pt x="542620" y="247343"/>
                  </a:lnTo>
                  <a:lnTo>
                    <a:pt x="543800" y="245425"/>
                  </a:lnTo>
                  <a:lnTo>
                    <a:pt x="544243" y="243066"/>
                  </a:lnTo>
                  <a:lnTo>
                    <a:pt x="545275" y="240853"/>
                  </a:lnTo>
                  <a:lnTo>
                    <a:pt x="547635" y="237903"/>
                  </a:lnTo>
                  <a:lnTo>
                    <a:pt x="548078" y="236576"/>
                  </a:lnTo>
                  <a:lnTo>
                    <a:pt x="549110" y="235691"/>
                  </a:lnTo>
                  <a:lnTo>
                    <a:pt x="550437" y="235101"/>
                  </a:lnTo>
                  <a:lnTo>
                    <a:pt x="548225" y="232446"/>
                  </a:lnTo>
                  <a:lnTo>
                    <a:pt x="547783" y="231414"/>
                  </a:lnTo>
                  <a:lnTo>
                    <a:pt x="548078" y="230086"/>
                  </a:lnTo>
                  <a:lnTo>
                    <a:pt x="549700" y="231119"/>
                  </a:lnTo>
                  <a:lnTo>
                    <a:pt x="551322" y="230676"/>
                  </a:lnTo>
                  <a:lnTo>
                    <a:pt x="552355" y="229201"/>
                  </a:lnTo>
                  <a:lnTo>
                    <a:pt x="552945" y="227432"/>
                  </a:lnTo>
                  <a:lnTo>
                    <a:pt x="553387" y="224187"/>
                  </a:lnTo>
                  <a:lnTo>
                    <a:pt x="553387" y="220794"/>
                  </a:lnTo>
                  <a:lnTo>
                    <a:pt x="551765" y="221384"/>
                  </a:lnTo>
                  <a:lnTo>
                    <a:pt x="552060" y="220057"/>
                  </a:lnTo>
                  <a:lnTo>
                    <a:pt x="552945" y="219319"/>
                  </a:lnTo>
                  <a:lnTo>
                    <a:pt x="554272" y="219319"/>
                  </a:lnTo>
                  <a:lnTo>
                    <a:pt x="555600" y="219762"/>
                  </a:lnTo>
                  <a:lnTo>
                    <a:pt x="557664" y="219024"/>
                  </a:lnTo>
                  <a:lnTo>
                    <a:pt x="558255" y="216370"/>
                  </a:lnTo>
                  <a:lnTo>
                    <a:pt x="558697" y="213420"/>
                  </a:lnTo>
                  <a:lnTo>
                    <a:pt x="557664" y="211060"/>
                  </a:lnTo>
                  <a:lnTo>
                    <a:pt x="554862" y="210470"/>
                  </a:lnTo>
                  <a:lnTo>
                    <a:pt x="553535" y="209733"/>
                  </a:lnTo>
                  <a:lnTo>
                    <a:pt x="552060" y="209290"/>
                  </a:lnTo>
                  <a:lnTo>
                    <a:pt x="554862" y="207078"/>
                  </a:lnTo>
                  <a:lnTo>
                    <a:pt x="555600" y="203685"/>
                  </a:lnTo>
                  <a:lnTo>
                    <a:pt x="555010" y="202210"/>
                  </a:lnTo>
                  <a:lnTo>
                    <a:pt x="555010" y="200146"/>
                  </a:lnTo>
                  <a:lnTo>
                    <a:pt x="551028" y="200146"/>
                  </a:lnTo>
                  <a:lnTo>
                    <a:pt x="551617" y="199113"/>
                  </a:lnTo>
                  <a:lnTo>
                    <a:pt x="552502" y="198228"/>
                  </a:lnTo>
                  <a:lnTo>
                    <a:pt x="556337" y="196163"/>
                  </a:lnTo>
                  <a:lnTo>
                    <a:pt x="557370" y="195278"/>
                  </a:lnTo>
                  <a:lnTo>
                    <a:pt x="558107" y="194098"/>
                  </a:lnTo>
                  <a:lnTo>
                    <a:pt x="558402" y="192033"/>
                  </a:lnTo>
                  <a:lnTo>
                    <a:pt x="559877" y="190854"/>
                  </a:lnTo>
                  <a:lnTo>
                    <a:pt x="562532" y="189526"/>
                  </a:lnTo>
                  <a:lnTo>
                    <a:pt x="563564" y="188199"/>
                  </a:lnTo>
                  <a:lnTo>
                    <a:pt x="564006" y="186576"/>
                  </a:lnTo>
                  <a:lnTo>
                    <a:pt x="563712" y="185102"/>
                  </a:lnTo>
                  <a:close/>
                </a:path>
              </a:pathLst>
            </a:custGeom>
            <a:grpFill/>
            <a:ln w="3175" cap="flat">
              <a:solidFill>
                <a:schemeClr val="bg2">
                  <a:lumMod val="90000"/>
                </a:schemeClr>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11AB6951-E2DB-212D-0B25-8D18438EAE68}"/>
                </a:ext>
              </a:extLst>
            </p:cNvPr>
            <p:cNvSpPr/>
            <p:nvPr/>
          </p:nvSpPr>
          <p:spPr>
            <a:xfrm>
              <a:off x="6208978" y="2922156"/>
              <a:ext cx="177284" cy="92329"/>
            </a:xfrm>
            <a:custGeom>
              <a:avLst/>
              <a:gdLst>
                <a:gd name="connsiteX0" fmla="*/ 176695 w 177284"/>
                <a:gd name="connsiteY0" fmla="*/ 19764 h 92329"/>
                <a:gd name="connsiteX1" fmla="*/ 176399 w 177284"/>
                <a:gd name="connsiteY1" fmla="*/ 18584 h 92329"/>
                <a:gd name="connsiteX2" fmla="*/ 176695 w 177284"/>
                <a:gd name="connsiteY2" fmla="*/ 17551 h 92329"/>
                <a:gd name="connsiteX3" fmla="*/ 176252 w 177284"/>
                <a:gd name="connsiteY3" fmla="*/ 16519 h 92329"/>
                <a:gd name="connsiteX4" fmla="*/ 174777 w 177284"/>
                <a:gd name="connsiteY4" fmla="*/ 15339 h 92329"/>
                <a:gd name="connsiteX5" fmla="*/ 174482 w 177284"/>
                <a:gd name="connsiteY5" fmla="*/ 14897 h 92329"/>
                <a:gd name="connsiteX6" fmla="*/ 172712 w 177284"/>
                <a:gd name="connsiteY6" fmla="*/ 14897 h 92329"/>
                <a:gd name="connsiteX7" fmla="*/ 172270 w 177284"/>
                <a:gd name="connsiteY7" fmla="*/ 15044 h 92329"/>
                <a:gd name="connsiteX8" fmla="*/ 171975 w 177284"/>
                <a:gd name="connsiteY8" fmla="*/ 15044 h 92329"/>
                <a:gd name="connsiteX9" fmla="*/ 169615 w 177284"/>
                <a:gd name="connsiteY9" fmla="*/ 14012 h 92329"/>
                <a:gd name="connsiteX10" fmla="*/ 167992 w 177284"/>
                <a:gd name="connsiteY10" fmla="*/ 11652 h 92329"/>
                <a:gd name="connsiteX11" fmla="*/ 165485 w 177284"/>
                <a:gd name="connsiteY11" fmla="*/ 10324 h 92329"/>
                <a:gd name="connsiteX12" fmla="*/ 163568 w 177284"/>
                <a:gd name="connsiteY12" fmla="*/ 9882 h 92329"/>
                <a:gd name="connsiteX13" fmla="*/ 162683 w 177284"/>
                <a:gd name="connsiteY13" fmla="*/ 8849 h 92329"/>
                <a:gd name="connsiteX14" fmla="*/ 162093 w 177284"/>
                <a:gd name="connsiteY14" fmla="*/ 7522 h 92329"/>
                <a:gd name="connsiteX15" fmla="*/ 161503 w 177284"/>
                <a:gd name="connsiteY15" fmla="*/ 6490 h 92329"/>
                <a:gd name="connsiteX16" fmla="*/ 161355 w 177284"/>
                <a:gd name="connsiteY16" fmla="*/ 6490 h 92329"/>
                <a:gd name="connsiteX17" fmla="*/ 160913 w 177284"/>
                <a:gd name="connsiteY17" fmla="*/ 4867 h 92329"/>
                <a:gd name="connsiteX18" fmla="*/ 160323 w 177284"/>
                <a:gd name="connsiteY18" fmla="*/ 4720 h 92329"/>
                <a:gd name="connsiteX19" fmla="*/ 160323 w 177284"/>
                <a:gd name="connsiteY19" fmla="*/ 4720 h 92329"/>
                <a:gd name="connsiteX20" fmla="*/ 157815 w 177284"/>
                <a:gd name="connsiteY20" fmla="*/ 5015 h 92329"/>
                <a:gd name="connsiteX21" fmla="*/ 157226 w 177284"/>
                <a:gd name="connsiteY21" fmla="*/ 5310 h 92329"/>
                <a:gd name="connsiteX22" fmla="*/ 148229 w 177284"/>
                <a:gd name="connsiteY22" fmla="*/ 7227 h 92329"/>
                <a:gd name="connsiteX23" fmla="*/ 147049 w 177284"/>
                <a:gd name="connsiteY23" fmla="*/ 6932 h 92329"/>
                <a:gd name="connsiteX24" fmla="*/ 145869 w 177284"/>
                <a:gd name="connsiteY24" fmla="*/ 5900 h 92329"/>
                <a:gd name="connsiteX25" fmla="*/ 145131 w 177284"/>
                <a:gd name="connsiteY25" fmla="*/ 5015 h 92329"/>
                <a:gd name="connsiteX26" fmla="*/ 144689 w 177284"/>
                <a:gd name="connsiteY26" fmla="*/ 4572 h 92329"/>
                <a:gd name="connsiteX27" fmla="*/ 143952 w 177284"/>
                <a:gd name="connsiteY27" fmla="*/ 2950 h 92329"/>
                <a:gd name="connsiteX28" fmla="*/ 142919 w 177284"/>
                <a:gd name="connsiteY28" fmla="*/ 1917 h 92329"/>
                <a:gd name="connsiteX29" fmla="*/ 141444 w 177284"/>
                <a:gd name="connsiteY29" fmla="*/ 1032 h 92329"/>
                <a:gd name="connsiteX30" fmla="*/ 139969 w 177284"/>
                <a:gd name="connsiteY30" fmla="*/ 0 h 92329"/>
                <a:gd name="connsiteX31" fmla="*/ 138199 w 177284"/>
                <a:gd name="connsiteY31" fmla="*/ 0 h 92329"/>
                <a:gd name="connsiteX32" fmla="*/ 133332 w 177284"/>
                <a:gd name="connsiteY32" fmla="*/ 1475 h 92329"/>
                <a:gd name="connsiteX33" fmla="*/ 129940 w 177284"/>
                <a:gd name="connsiteY33" fmla="*/ 1622 h 92329"/>
                <a:gd name="connsiteX34" fmla="*/ 127727 w 177284"/>
                <a:gd name="connsiteY34" fmla="*/ 1180 h 92329"/>
                <a:gd name="connsiteX35" fmla="*/ 124777 w 177284"/>
                <a:gd name="connsiteY35" fmla="*/ 295 h 92329"/>
                <a:gd name="connsiteX36" fmla="*/ 118878 w 177284"/>
                <a:gd name="connsiteY36" fmla="*/ 147 h 92329"/>
                <a:gd name="connsiteX37" fmla="*/ 114896 w 177284"/>
                <a:gd name="connsiteY37" fmla="*/ 885 h 92329"/>
                <a:gd name="connsiteX38" fmla="*/ 114453 w 177284"/>
                <a:gd name="connsiteY38" fmla="*/ 1917 h 92329"/>
                <a:gd name="connsiteX39" fmla="*/ 110766 w 177284"/>
                <a:gd name="connsiteY39" fmla="*/ 8554 h 92329"/>
                <a:gd name="connsiteX40" fmla="*/ 105456 w 177284"/>
                <a:gd name="connsiteY40" fmla="*/ 11062 h 92329"/>
                <a:gd name="connsiteX41" fmla="*/ 100736 w 177284"/>
                <a:gd name="connsiteY41" fmla="*/ 13569 h 92329"/>
                <a:gd name="connsiteX42" fmla="*/ 99409 w 177284"/>
                <a:gd name="connsiteY42" fmla="*/ 14159 h 92329"/>
                <a:gd name="connsiteX43" fmla="*/ 97197 w 177284"/>
                <a:gd name="connsiteY43" fmla="*/ 13274 h 92329"/>
                <a:gd name="connsiteX44" fmla="*/ 94542 w 177284"/>
                <a:gd name="connsiteY44" fmla="*/ 11799 h 92329"/>
                <a:gd name="connsiteX45" fmla="*/ 92330 w 177284"/>
                <a:gd name="connsiteY45" fmla="*/ 11062 h 92329"/>
                <a:gd name="connsiteX46" fmla="*/ 90707 w 177284"/>
                <a:gd name="connsiteY46" fmla="*/ 11357 h 92329"/>
                <a:gd name="connsiteX47" fmla="*/ 88937 w 177284"/>
                <a:gd name="connsiteY47" fmla="*/ 13127 h 92329"/>
                <a:gd name="connsiteX48" fmla="*/ 88200 w 177284"/>
                <a:gd name="connsiteY48" fmla="*/ 14749 h 92329"/>
                <a:gd name="connsiteX49" fmla="*/ 82890 w 177284"/>
                <a:gd name="connsiteY49" fmla="*/ 16076 h 92329"/>
                <a:gd name="connsiteX50" fmla="*/ 73746 w 177284"/>
                <a:gd name="connsiteY50" fmla="*/ 16814 h 92329"/>
                <a:gd name="connsiteX51" fmla="*/ 70501 w 177284"/>
                <a:gd name="connsiteY51" fmla="*/ 18436 h 92329"/>
                <a:gd name="connsiteX52" fmla="*/ 69468 w 177284"/>
                <a:gd name="connsiteY52" fmla="*/ 20501 h 92329"/>
                <a:gd name="connsiteX53" fmla="*/ 69321 w 177284"/>
                <a:gd name="connsiteY53" fmla="*/ 21976 h 92329"/>
                <a:gd name="connsiteX54" fmla="*/ 70206 w 177284"/>
                <a:gd name="connsiteY54" fmla="*/ 23304 h 92329"/>
                <a:gd name="connsiteX55" fmla="*/ 69173 w 177284"/>
                <a:gd name="connsiteY55" fmla="*/ 24926 h 92329"/>
                <a:gd name="connsiteX56" fmla="*/ 68731 w 177284"/>
                <a:gd name="connsiteY56" fmla="*/ 25516 h 92329"/>
                <a:gd name="connsiteX57" fmla="*/ 62241 w 177284"/>
                <a:gd name="connsiteY57" fmla="*/ 25958 h 92329"/>
                <a:gd name="connsiteX58" fmla="*/ 53687 w 177284"/>
                <a:gd name="connsiteY58" fmla="*/ 26401 h 92329"/>
                <a:gd name="connsiteX59" fmla="*/ 48525 w 177284"/>
                <a:gd name="connsiteY59" fmla="*/ 26253 h 92329"/>
                <a:gd name="connsiteX60" fmla="*/ 43657 w 177284"/>
                <a:gd name="connsiteY60" fmla="*/ 26106 h 92329"/>
                <a:gd name="connsiteX61" fmla="*/ 40265 w 177284"/>
                <a:gd name="connsiteY61" fmla="*/ 24779 h 92329"/>
                <a:gd name="connsiteX62" fmla="*/ 36283 w 177284"/>
                <a:gd name="connsiteY62" fmla="*/ 22271 h 92329"/>
                <a:gd name="connsiteX63" fmla="*/ 32005 w 177284"/>
                <a:gd name="connsiteY63" fmla="*/ 18731 h 92329"/>
                <a:gd name="connsiteX64" fmla="*/ 31563 w 177284"/>
                <a:gd name="connsiteY64" fmla="*/ 18731 h 92329"/>
                <a:gd name="connsiteX65" fmla="*/ 30973 w 177284"/>
                <a:gd name="connsiteY65" fmla="*/ 18289 h 92329"/>
                <a:gd name="connsiteX66" fmla="*/ 28318 w 177284"/>
                <a:gd name="connsiteY66" fmla="*/ 18141 h 92329"/>
                <a:gd name="connsiteX67" fmla="*/ 27581 w 177284"/>
                <a:gd name="connsiteY67" fmla="*/ 18289 h 92329"/>
                <a:gd name="connsiteX68" fmla="*/ 25959 w 177284"/>
                <a:gd name="connsiteY68" fmla="*/ 19616 h 92329"/>
                <a:gd name="connsiteX69" fmla="*/ 25663 w 177284"/>
                <a:gd name="connsiteY69" fmla="*/ 21829 h 92329"/>
                <a:gd name="connsiteX70" fmla="*/ 24778 w 177284"/>
                <a:gd name="connsiteY70" fmla="*/ 22714 h 92329"/>
                <a:gd name="connsiteX71" fmla="*/ 24484 w 177284"/>
                <a:gd name="connsiteY71" fmla="*/ 23894 h 92329"/>
                <a:gd name="connsiteX72" fmla="*/ 24926 w 177284"/>
                <a:gd name="connsiteY72" fmla="*/ 24926 h 92329"/>
                <a:gd name="connsiteX73" fmla="*/ 24926 w 177284"/>
                <a:gd name="connsiteY73" fmla="*/ 26401 h 92329"/>
                <a:gd name="connsiteX74" fmla="*/ 25369 w 177284"/>
                <a:gd name="connsiteY74" fmla="*/ 28171 h 92329"/>
                <a:gd name="connsiteX75" fmla="*/ 23009 w 177284"/>
                <a:gd name="connsiteY75" fmla="*/ 28613 h 92329"/>
                <a:gd name="connsiteX76" fmla="*/ 20059 w 177284"/>
                <a:gd name="connsiteY76" fmla="*/ 28466 h 92329"/>
                <a:gd name="connsiteX77" fmla="*/ 19026 w 177284"/>
                <a:gd name="connsiteY77" fmla="*/ 28613 h 92329"/>
                <a:gd name="connsiteX78" fmla="*/ 18142 w 177284"/>
                <a:gd name="connsiteY78" fmla="*/ 29203 h 92329"/>
                <a:gd name="connsiteX79" fmla="*/ 17109 w 177284"/>
                <a:gd name="connsiteY79" fmla="*/ 28908 h 92329"/>
                <a:gd name="connsiteX80" fmla="*/ 14454 w 177284"/>
                <a:gd name="connsiteY80" fmla="*/ 27138 h 92329"/>
                <a:gd name="connsiteX81" fmla="*/ 12979 w 177284"/>
                <a:gd name="connsiteY81" fmla="*/ 26843 h 92329"/>
                <a:gd name="connsiteX82" fmla="*/ 11947 w 177284"/>
                <a:gd name="connsiteY82" fmla="*/ 26843 h 92329"/>
                <a:gd name="connsiteX83" fmla="*/ 11209 w 177284"/>
                <a:gd name="connsiteY83" fmla="*/ 27581 h 92329"/>
                <a:gd name="connsiteX84" fmla="*/ 9882 w 177284"/>
                <a:gd name="connsiteY84" fmla="*/ 28613 h 92329"/>
                <a:gd name="connsiteX85" fmla="*/ 8554 w 177284"/>
                <a:gd name="connsiteY85" fmla="*/ 29351 h 92329"/>
                <a:gd name="connsiteX86" fmla="*/ 8850 w 177284"/>
                <a:gd name="connsiteY86" fmla="*/ 29941 h 92329"/>
                <a:gd name="connsiteX87" fmla="*/ 14307 w 177284"/>
                <a:gd name="connsiteY87" fmla="*/ 31416 h 92329"/>
                <a:gd name="connsiteX88" fmla="*/ 15192 w 177284"/>
                <a:gd name="connsiteY88" fmla="*/ 33923 h 92329"/>
                <a:gd name="connsiteX89" fmla="*/ 14159 w 177284"/>
                <a:gd name="connsiteY89" fmla="*/ 35840 h 92329"/>
                <a:gd name="connsiteX90" fmla="*/ 13864 w 177284"/>
                <a:gd name="connsiteY90" fmla="*/ 36873 h 92329"/>
                <a:gd name="connsiteX91" fmla="*/ 12537 w 177284"/>
                <a:gd name="connsiteY91" fmla="*/ 37610 h 92329"/>
                <a:gd name="connsiteX92" fmla="*/ 11062 w 177284"/>
                <a:gd name="connsiteY92" fmla="*/ 38200 h 92329"/>
                <a:gd name="connsiteX93" fmla="*/ 9144 w 177284"/>
                <a:gd name="connsiteY93" fmla="*/ 38348 h 92329"/>
                <a:gd name="connsiteX94" fmla="*/ 8850 w 177284"/>
                <a:gd name="connsiteY94" fmla="*/ 39528 h 92329"/>
                <a:gd name="connsiteX95" fmla="*/ 9587 w 177284"/>
                <a:gd name="connsiteY95" fmla="*/ 42625 h 92329"/>
                <a:gd name="connsiteX96" fmla="*/ 8997 w 177284"/>
                <a:gd name="connsiteY96" fmla="*/ 43215 h 92329"/>
                <a:gd name="connsiteX97" fmla="*/ 8407 w 177284"/>
                <a:gd name="connsiteY97" fmla="*/ 44247 h 92329"/>
                <a:gd name="connsiteX98" fmla="*/ 8997 w 177284"/>
                <a:gd name="connsiteY98" fmla="*/ 46755 h 92329"/>
                <a:gd name="connsiteX99" fmla="*/ 10177 w 177284"/>
                <a:gd name="connsiteY99" fmla="*/ 46902 h 92329"/>
                <a:gd name="connsiteX100" fmla="*/ 10472 w 177284"/>
                <a:gd name="connsiteY100" fmla="*/ 47492 h 92329"/>
                <a:gd name="connsiteX101" fmla="*/ 10177 w 177284"/>
                <a:gd name="connsiteY101" fmla="*/ 48525 h 92329"/>
                <a:gd name="connsiteX102" fmla="*/ 10029 w 177284"/>
                <a:gd name="connsiteY102" fmla="*/ 49704 h 92329"/>
                <a:gd name="connsiteX103" fmla="*/ 9587 w 177284"/>
                <a:gd name="connsiteY103" fmla="*/ 50884 h 92329"/>
                <a:gd name="connsiteX104" fmla="*/ 9439 w 177284"/>
                <a:gd name="connsiteY104" fmla="*/ 51327 h 92329"/>
                <a:gd name="connsiteX105" fmla="*/ 8702 w 177284"/>
                <a:gd name="connsiteY105" fmla="*/ 51622 h 92329"/>
                <a:gd name="connsiteX106" fmla="*/ 6194 w 177284"/>
                <a:gd name="connsiteY106" fmla="*/ 51474 h 92329"/>
                <a:gd name="connsiteX107" fmla="*/ 4130 w 177284"/>
                <a:gd name="connsiteY107" fmla="*/ 52507 h 92329"/>
                <a:gd name="connsiteX108" fmla="*/ 0 w 177284"/>
                <a:gd name="connsiteY108" fmla="*/ 56047 h 92329"/>
                <a:gd name="connsiteX109" fmla="*/ 5015 w 177284"/>
                <a:gd name="connsiteY109" fmla="*/ 56342 h 92329"/>
                <a:gd name="connsiteX110" fmla="*/ 5605 w 177284"/>
                <a:gd name="connsiteY110" fmla="*/ 57227 h 92329"/>
                <a:gd name="connsiteX111" fmla="*/ 5900 w 177284"/>
                <a:gd name="connsiteY111" fmla="*/ 58701 h 92329"/>
                <a:gd name="connsiteX112" fmla="*/ 6342 w 177284"/>
                <a:gd name="connsiteY112" fmla="*/ 60766 h 92329"/>
                <a:gd name="connsiteX113" fmla="*/ 7227 w 177284"/>
                <a:gd name="connsiteY113" fmla="*/ 61356 h 92329"/>
                <a:gd name="connsiteX114" fmla="*/ 7669 w 177284"/>
                <a:gd name="connsiteY114" fmla="*/ 62094 h 92329"/>
                <a:gd name="connsiteX115" fmla="*/ 7522 w 177284"/>
                <a:gd name="connsiteY115" fmla="*/ 63421 h 92329"/>
                <a:gd name="connsiteX116" fmla="*/ 8554 w 177284"/>
                <a:gd name="connsiteY116" fmla="*/ 64454 h 92329"/>
                <a:gd name="connsiteX117" fmla="*/ 10767 w 177284"/>
                <a:gd name="connsiteY117" fmla="*/ 67256 h 92329"/>
                <a:gd name="connsiteX118" fmla="*/ 11062 w 177284"/>
                <a:gd name="connsiteY118" fmla="*/ 67993 h 92329"/>
                <a:gd name="connsiteX119" fmla="*/ 12389 w 177284"/>
                <a:gd name="connsiteY119" fmla="*/ 68436 h 92329"/>
                <a:gd name="connsiteX120" fmla="*/ 17109 w 177284"/>
                <a:gd name="connsiteY120" fmla="*/ 70796 h 92329"/>
                <a:gd name="connsiteX121" fmla="*/ 20354 w 177284"/>
                <a:gd name="connsiteY121" fmla="*/ 73303 h 92329"/>
                <a:gd name="connsiteX122" fmla="*/ 22124 w 177284"/>
                <a:gd name="connsiteY122" fmla="*/ 76105 h 92329"/>
                <a:gd name="connsiteX123" fmla="*/ 24484 w 177284"/>
                <a:gd name="connsiteY123" fmla="*/ 78170 h 92329"/>
                <a:gd name="connsiteX124" fmla="*/ 27581 w 177284"/>
                <a:gd name="connsiteY124" fmla="*/ 79793 h 92329"/>
                <a:gd name="connsiteX125" fmla="*/ 30088 w 177284"/>
                <a:gd name="connsiteY125" fmla="*/ 81858 h 92329"/>
                <a:gd name="connsiteX126" fmla="*/ 31858 w 177284"/>
                <a:gd name="connsiteY126" fmla="*/ 84512 h 92329"/>
                <a:gd name="connsiteX127" fmla="*/ 34365 w 177284"/>
                <a:gd name="connsiteY127" fmla="*/ 85987 h 92329"/>
                <a:gd name="connsiteX128" fmla="*/ 37463 w 177284"/>
                <a:gd name="connsiteY128" fmla="*/ 86282 h 92329"/>
                <a:gd name="connsiteX129" fmla="*/ 39528 w 177284"/>
                <a:gd name="connsiteY129" fmla="*/ 87167 h 92329"/>
                <a:gd name="connsiteX130" fmla="*/ 40412 w 177284"/>
                <a:gd name="connsiteY130" fmla="*/ 88642 h 92329"/>
                <a:gd name="connsiteX131" fmla="*/ 42182 w 177284"/>
                <a:gd name="connsiteY131" fmla="*/ 89970 h 92329"/>
                <a:gd name="connsiteX132" fmla="*/ 44837 w 177284"/>
                <a:gd name="connsiteY132" fmla="*/ 91150 h 92329"/>
                <a:gd name="connsiteX133" fmla="*/ 48820 w 177284"/>
                <a:gd name="connsiteY133" fmla="*/ 91739 h 92329"/>
                <a:gd name="connsiteX134" fmla="*/ 56784 w 177284"/>
                <a:gd name="connsiteY134" fmla="*/ 92035 h 92329"/>
                <a:gd name="connsiteX135" fmla="*/ 57374 w 177284"/>
                <a:gd name="connsiteY135" fmla="*/ 92035 h 92329"/>
                <a:gd name="connsiteX136" fmla="*/ 59144 w 177284"/>
                <a:gd name="connsiteY136" fmla="*/ 92329 h 92329"/>
                <a:gd name="connsiteX137" fmla="*/ 61209 w 177284"/>
                <a:gd name="connsiteY137" fmla="*/ 91887 h 92329"/>
                <a:gd name="connsiteX138" fmla="*/ 63716 w 177284"/>
                <a:gd name="connsiteY138" fmla="*/ 91002 h 92329"/>
                <a:gd name="connsiteX139" fmla="*/ 64601 w 177284"/>
                <a:gd name="connsiteY139" fmla="*/ 90412 h 92329"/>
                <a:gd name="connsiteX140" fmla="*/ 67256 w 177284"/>
                <a:gd name="connsiteY140" fmla="*/ 87315 h 92329"/>
                <a:gd name="connsiteX141" fmla="*/ 68731 w 177284"/>
                <a:gd name="connsiteY141" fmla="*/ 87610 h 92329"/>
                <a:gd name="connsiteX142" fmla="*/ 71533 w 177284"/>
                <a:gd name="connsiteY142" fmla="*/ 87167 h 92329"/>
                <a:gd name="connsiteX143" fmla="*/ 73303 w 177284"/>
                <a:gd name="connsiteY143" fmla="*/ 86577 h 92329"/>
                <a:gd name="connsiteX144" fmla="*/ 73451 w 177284"/>
                <a:gd name="connsiteY144" fmla="*/ 86577 h 92329"/>
                <a:gd name="connsiteX145" fmla="*/ 74040 w 177284"/>
                <a:gd name="connsiteY145" fmla="*/ 86577 h 92329"/>
                <a:gd name="connsiteX146" fmla="*/ 76400 w 177284"/>
                <a:gd name="connsiteY146" fmla="*/ 85692 h 92329"/>
                <a:gd name="connsiteX147" fmla="*/ 77138 w 177284"/>
                <a:gd name="connsiteY147" fmla="*/ 84955 h 92329"/>
                <a:gd name="connsiteX148" fmla="*/ 77728 w 177284"/>
                <a:gd name="connsiteY148" fmla="*/ 84070 h 92329"/>
                <a:gd name="connsiteX149" fmla="*/ 78170 w 177284"/>
                <a:gd name="connsiteY149" fmla="*/ 83775 h 92329"/>
                <a:gd name="connsiteX150" fmla="*/ 79793 w 177284"/>
                <a:gd name="connsiteY150" fmla="*/ 84807 h 92329"/>
                <a:gd name="connsiteX151" fmla="*/ 81415 w 177284"/>
                <a:gd name="connsiteY151" fmla="*/ 84807 h 92329"/>
                <a:gd name="connsiteX152" fmla="*/ 83185 w 177284"/>
                <a:gd name="connsiteY152" fmla="*/ 84217 h 92329"/>
                <a:gd name="connsiteX153" fmla="*/ 84660 w 177284"/>
                <a:gd name="connsiteY153" fmla="*/ 83480 h 92329"/>
                <a:gd name="connsiteX154" fmla="*/ 86282 w 177284"/>
                <a:gd name="connsiteY154" fmla="*/ 82743 h 92329"/>
                <a:gd name="connsiteX155" fmla="*/ 87020 w 177284"/>
                <a:gd name="connsiteY155" fmla="*/ 82300 h 92329"/>
                <a:gd name="connsiteX156" fmla="*/ 87905 w 177284"/>
                <a:gd name="connsiteY156" fmla="*/ 81563 h 92329"/>
                <a:gd name="connsiteX157" fmla="*/ 89822 w 177284"/>
                <a:gd name="connsiteY157" fmla="*/ 79350 h 92329"/>
                <a:gd name="connsiteX158" fmla="*/ 92034 w 177284"/>
                <a:gd name="connsiteY158" fmla="*/ 78760 h 92329"/>
                <a:gd name="connsiteX159" fmla="*/ 94837 w 177284"/>
                <a:gd name="connsiteY159" fmla="*/ 79350 h 92329"/>
                <a:gd name="connsiteX160" fmla="*/ 98082 w 177284"/>
                <a:gd name="connsiteY160" fmla="*/ 79645 h 92329"/>
                <a:gd name="connsiteX161" fmla="*/ 100294 w 177284"/>
                <a:gd name="connsiteY161" fmla="*/ 79055 h 92329"/>
                <a:gd name="connsiteX162" fmla="*/ 106341 w 177284"/>
                <a:gd name="connsiteY162" fmla="*/ 79645 h 92329"/>
                <a:gd name="connsiteX163" fmla="*/ 107521 w 177284"/>
                <a:gd name="connsiteY163" fmla="*/ 80235 h 92329"/>
                <a:gd name="connsiteX164" fmla="*/ 108406 w 177284"/>
                <a:gd name="connsiteY164" fmla="*/ 80825 h 92329"/>
                <a:gd name="connsiteX165" fmla="*/ 109438 w 177284"/>
                <a:gd name="connsiteY165" fmla="*/ 79940 h 92329"/>
                <a:gd name="connsiteX166" fmla="*/ 115338 w 177284"/>
                <a:gd name="connsiteY166" fmla="*/ 78908 h 92329"/>
                <a:gd name="connsiteX167" fmla="*/ 118141 w 177284"/>
                <a:gd name="connsiteY167" fmla="*/ 79940 h 92329"/>
                <a:gd name="connsiteX168" fmla="*/ 119320 w 177284"/>
                <a:gd name="connsiteY168" fmla="*/ 79645 h 92329"/>
                <a:gd name="connsiteX169" fmla="*/ 120500 w 177284"/>
                <a:gd name="connsiteY169" fmla="*/ 78760 h 92329"/>
                <a:gd name="connsiteX170" fmla="*/ 121238 w 177284"/>
                <a:gd name="connsiteY170" fmla="*/ 78023 h 92329"/>
                <a:gd name="connsiteX171" fmla="*/ 121385 w 177284"/>
                <a:gd name="connsiteY171" fmla="*/ 77285 h 92329"/>
                <a:gd name="connsiteX172" fmla="*/ 121975 w 177284"/>
                <a:gd name="connsiteY172" fmla="*/ 76253 h 92329"/>
                <a:gd name="connsiteX173" fmla="*/ 123893 w 177284"/>
                <a:gd name="connsiteY173" fmla="*/ 75811 h 92329"/>
                <a:gd name="connsiteX174" fmla="*/ 129202 w 177284"/>
                <a:gd name="connsiteY174" fmla="*/ 76400 h 92329"/>
                <a:gd name="connsiteX175" fmla="*/ 131415 w 177284"/>
                <a:gd name="connsiteY175" fmla="*/ 75073 h 92329"/>
                <a:gd name="connsiteX176" fmla="*/ 132152 w 177284"/>
                <a:gd name="connsiteY176" fmla="*/ 74336 h 92329"/>
                <a:gd name="connsiteX177" fmla="*/ 132742 w 177284"/>
                <a:gd name="connsiteY177" fmla="*/ 72861 h 92329"/>
                <a:gd name="connsiteX178" fmla="*/ 133185 w 177284"/>
                <a:gd name="connsiteY178" fmla="*/ 71533 h 92329"/>
                <a:gd name="connsiteX179" fmla="*/ 135102 w 177284"/>
                <a:gd name="connsiteY179" fmla="*/ 70943 h 92329"/>
                <a:gd name="connsiteX180" fmla="*/ 135102 w 177284"/>
                <a:gd name="connsiteY180" fmla="*/ 69763 h 92329"/>
                <a:gd name="connsiteX181" fmla="*/ 134807 w 177284"/>
                <a:gd name="connsiteY181" fmla="*/ 68436 h 92329"/>
                <a:gd name="connsiteX182" fmla="*/ 135987 w 177284"/>
                <a:gd name="connsiteY182" fmla="*/ 65634 h 92329"/>
                <a:gd name="connsiteX183" fmla="*/ 136577 w 177284"/>
                <a:gd name="connsiteY183" fmla="*/ 64454 h 92329"/>
                <a:gd name="connsiteX184" fmla="*/ 137609 w 177284"/>
                <a:gd name="connsiteY184" fmla="*/ 64011 h 92329"/>
                <a:gd name="connsiteX185" fmla="*/ 138937 w 177284"/>
                <a:gd name="connsiteY185" fmla="*/ 63126 h 92329"/>
                <a:gd name="connsiteX186" fmla="*/ 141149 w 177284"/>
                <a:gd name="connsiteY186" fmla="*/ 61356 h 92329"/>
                <a:gd name="connsiteX187" fmla="*/ 140707 w 177284"/>
                <a:gd name="connsiteY187" fmla="*/ 59734 h 92329"/>
                <a:gd name="connsiteX188" fmla="*/ 141149 w 177284"/>
                <a:gd name="connsiteY188" fmla="*/ 58554 h 92329"/>
                <a:gd name="connsiteX189" fmla="*/ 143509 w 177284"/>
                <a:gd name="connsiteY189" fmla="*/ 55604 h 92329"/>
                <a:gd name="connsiteX190" fmla="*/ 145279 w 177284"/>
                <a:gd name="connsiteY190" fmla="*/ 52802 h 92329"/>
                <a:gd name="connsiteX191" fmla="*/ 145279 w 177284"/>
                <a:gd name="connsiteY191" fmla="*/ 51327 h 92329"/>
                <a:gd name="connsiteX192" fmla="*/ 145426 w 177284"/>
                <a:gd name="connsiteY192" fmla="*/ 50147 h 92329"/>
                <a:gd name="connsiteX193" fmla="*/ 147049 w 177284"/>
                <a:gd name="connsiteY193" fmla="*/ 48820 h 92329"/>
                <a:gd name="connsiteX194" fmla="*/ 148671 w 177284"/>
                <a:gd name="connsiteY194" fmla="*/ 47050 h 92329"/>
                <a:gd name="connsiteX195" fmla="*/ 150884 w 177284"/>
                <a:gd name="connsiteY195" fmla="*/ 41593 h 92329"/>
                <a:gd name="connsiteX196" fmla="*/ 151769 w 177284"/>
                <a:gd name="connsiteY196" fmla="*/ 40560 h 92329"/>
                <a:gd name="connsiteX197" fmla="*/ 153096 w 177284"/>
                <a:gd name="connsiteY197" fmla="*/ 39528 h 92329"/>
                <a:gd name="connsiteX198" fmla="*/ 154276 w 177284"/>
                <a:gd name="connsiteY198" fmla="*/ 38495 h 92329"/>
                <a:gd name="connsiteX199" fmla="*/ 154276 w 177284"/>
                <a:gd name="connsiteY199" fmla="*/ 34955 h 92329"/>
                <a:gd name="connsiteX200" fmla="*/ 155308 w 177284"/>
                <a:gd name="connsiteY200" fmla="*/ 33923 h 92329"/>
                <a:gd name="connsiteX201" fmla="*/ 157226 w 177284"/>
                <a:gd name="connsiteY201" fmla="*/ 32743 h 92329"/>
                <a:gd name="connsiteX202" fmla="*/ 159143 w 177284"/>
                <a:gd name="connsiteY202" fmla="*/ 30826 h 92329"/>
                <a:gd name="connsiteX203" fmla="*/ 160765 w 177284"/>
                <a:gd name="connsiteY203" fmla="*/ 28613 h 92329"/>
                <a:gd name="connsiteX204" fmla="*/ 161946 w 177284"/>
                <a:gd name="connsiteY204" fmla="*/ 27581 h 92329"/>
                <a:gd name="connsiteX205" fmla="*/ 163568 w 177284"/>
                <a:gd name="connsiteY205" fmla="*/ 27286 h 92329"/>
                <a:gd name="connsiteX206" fmla="*/ 165190 w 177284"/>
                <a:gd name="connsiteY206" fmla="*/ 26401 h 92329"/>
                <a:gd name="connsiteX207" fmla="*/ 167255 w 177284"/>
                <a:gd name="connsiteY207" fmla="*/ 26106 h 92329"/>
                <a:gd name="connsiteX208" fmla="*/ 169025 w 177284"/>
                <a:gd name="connsiteY208" fmla="*/ 26401 h 92329"/>
                <a:gd name="connsiteX209" fmla="*/ 170205 w 177284"/>
                <a:gd name="connsiteY209" fmla="*/ 26253 h 92329"/>
                <a:gd name="connsiteX210" fmla="*/ 171975 w 177284"/>
                <a:gd name="connsiteY210" fmla="*/ 25221 h 92329"/>
                <a:gd name="connsiteX211" fmla="*/ 176547 w 177284"/>
                <a:gd name="connsiteY211" fmla="*/ 21091 h 92329"/>
                <a:gd name="connsiteX212" fmla="*/ 177284 w 177284"/>
                <a:gd name="connsiteY212" fmla="*/ 20206 h 92329"/>
                <a:gd name="connsiteX213" fmla="*/ 176695 w 177284"/>
                <a:gd name="connsiteY213" fmla="*/ 19764 h 9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77284" h="92329">
                  <a:moveTo>
                    <a:pt x="176695" y="19764"/>
                  </a:moveTo>
                  <a:lnTo>
                    <a:pt x="176399" y="18584"/>
                  </a:lnTo>
                  <a:lnTo>
                    <a:pt x="176695" y="17551"/>
                  </a:lnTo>
                  <a:lnTo>
                    <a:pt x="176252" y="16519"/>
                  </a:lnTo>
                  <a:lnTo>
                    <a:pt x="174777" y="15339"/>
                  </a:lnTo>
                  <a:lnTo>
                    <a:pt x="174482" y="14897"/>
                  </a:lnTo>
                  <a:lnTo>
                    <a:pt x="172712" y="14897"/>
                  </a:lnTo>
                  <a:lnTo>
                    <a:pt x="172270" y="15044"/>
                  </a:lnTo>
                  <a:lnTo>
                    <a:pt x="171975" y="15044"/>
                  </a:lnTo>
                  <a:lnTo>
                    <a:pt x="169615" y="14012"/>
                  </a:lnTo>
                  <a:lnTo>
                    <a:pt x="167992" y="11652"/>
                  </a:lnTo>
                  <a:lnTo>
                    <a:pt x="165485" y="10324"/>
                  </a:lnTo>
                  <a:lnTo>
                    <a:pt x="163568" y="9882"/>
                  </a:lnTo>
                  <a:lnTo>
                    <a:pt x="162683" y="8849"/>
                  </a:lnTo>
                  <a:lnTo>
                    <a:pt x="162093" y="7522"/>
                  </a:lnTo>
                  <a:lnTo>
                    <a:pt x="161503" y="6490"/>
                  </a:lnTo>
                  <a:lnTo>
                    <a:pt x="161355" y="6490"/>
                  </a:lnTo>
                  <a:lnTo>
                    <a:pt x="160913" y="4867"/>
                  </a:lnTo>
                  <a:lnTo>
                    <a:pt x="160323" y="4720"/>
                  </a:lnTo>
                  <a:lnTo>
                    <a:pt x="160323" y="4720"/>
                  </a:lnTo>
                  <a:lnTo>
                    <a:pt x="157815" y="5015"/>
                  </a:lnTo>
                  <a:lnTo>
                    <a:pt x="157226" y="5310"/>
                  </a:lnTo>
                  <a:lnTo>
                    <a:pt x="148229" y="7227"/>
                  </a:lnTo>
                  <a:lnTo>
                    <a:pt x="147049" y="6932"/>
                  </a:lnTo>
                  <a:lnTo>
                    <a:pt x="145869" y="5900"/>
                  </a:lnTo>
                  <a:lnTo>
                    <a:pt x="145131" y="5015"/>
                  </a:lnTo>
                  <a:lnTo>
                    <a:pt x="144689" y="4572"/>
                  </a:lnTo>
                  <a:lnTo>
                    <a:pt x="143952" y="2950"/>
                  </a:lnTo>
                  <a:lnTo>
                    <a:pt x="142919" y="1917"/>
                  </a:lnTo>
                  <a:lnTo>
                    <a:pt x="141444" y="1032"/>
                  </a:lnTo>
                  <a:lnTo>
                    <a:pt x="139969" y="0"/>
                  </a:lnTo>
                  <a:lnTo>
                    <a:pt x="138199" y="0"/>
                  </a:lnTo>
                  <a:lnTo>
                    <a:pt x="133332" y="1475"/>
                  </a:lnTo>
                  <a:lnTo>
                    <a:pt x="129940" y="1622"/>
                  </a:lnTo>
                  <a:lnTo>
                    <a:pt x="127727" y="1180"/>
                  </a:lnTo>
                  <a:lnTo>
                    <a:pt x="124777" y="295"/>
                  </a:lnTo>
                  <a:lnTo>
                    <a:pt x="118878" y="147"/>
                  </a:lnTo>
                  <a:lnTo>
                    <a:pt x="114896" y="885"/>
                  </a:lnTo>
                  <a:lnTo>
                    <a:pt x="114453" y="1917"/>
                  </a:lnTo>
                  <a:lnTo>
                    <a:pt x="110766" y="8554"/>
                  </a:lnTo>
                  <a:lnTo>
                    <a:pt x="105456" y="11062"/>
                  </a:lnTo>
                  <a:lnTo>
                    <a:pt x="100736" y="13569"/>
                  </a:lnTo>
                  <a:lnTo>
                    <a:pt x="99409" y="14159"/>
                  </a:lnTo>
                  <a:lnTo>
                    <a:pt x="97197" y="13274"/>
                  </a:lnTo>
                  <a:lnTo>
                    <a:pt x="94542" y="11799"/>
                  </a:lnTo>
                  <a:lnTo>
                    <a:pt x="92330" y="11062"/>
                  </a:lnTo>
                  <a:lnTo>
                    <a:pt x="90707" y="11357"/>
                  </a:lnTo>
                  <a:lnTo>
                    <a:pt x="88937" y="13127"/>
                  </a:lnTo>
                  <a:lnTo>
                    <a:pt x="88200" y="14749"/>
                  </a:lnTo>
                  <a:lnTo>
                    <a:pt x="82890" y="16076"/>
                  </a:lnTo>
                  <a:lnTo>
                    <a:pt x="73746" y="16814"/>
                  </a:lnTo>
                  <a:lnTo>
                    <a:pt x="70501" y="18436"/>
                  </a:lnTo>
                  <a:lnTo>
                    <a:pt x="69468" y="20501"/>
                  </a:lnTo>
                  <a:lnTo>
                    <a:pt x="69321" y="21976"/>
                  </a:lnTo>
                  <a:lnTo>
                    <a:pt x="70206" y="23304"/>
                  </a:lnTo>
                  <a:lnTo>
                    <a:pt x="69173" y="24926"/>
                  </a:lnTo>
                  <a:lnTo>
                    <a:pt x="68731" y="25516"/>
                  </a:lnTo>
                  <a:lnTo>
                    <a:pt x="62241" y="25958"/>
                  </a:lnTo>
                  <a:lnTo>
                    <a:pt x="53687" y="26401"/>
                  </a:lnTo>
                  <a:lnTo>
                    <a:pt x="48525" y="26253"/>
                  </a:lnTo>
                  <a:lnTo>
                    <a:pt x="43657" y="26106"/>
                  </a:lnTo>
                  <a:lnTo>
                    <a:pt x="40265" y="24779"/>
                  </a:lnTo>
                  <a:lnTo>
                    <a:pt x="36283" y="22271"/>
                  </a:lnTo>
                  <a:lnTo>
                    <a:pt x="32005" y="18731"/>
                  </a:lnTo>
                  <a:lnTo>
                    <a:pt x="31563" y="18731"/>
                  </a:lnTo>
                  <a:lnTo>
                    <a:pt x="30973" y="18289"/>
                  </a:lnTo>
                  <a:lnTo>
                    <a:pt x="28318" y="18141"/>
                  </a:lnTo>
                  <a:lnTo>
                    <a:pt x="27581" y="18289"/>
                  </a:lnTo>
                  <a:lnTo>
                    <a:pt x="25959" y="19616"/>
                  </a:lnTo>
                  <a:lnTo>
                    <a:pt x="25663" y="21829"/>
                  </a:lnTo>
                  <a:lnTo>
                    <a:pt x="24778" y="22714"/>
                  </a:lnTo>
                  <a:lnTo>
                    <a:pt x="24484" y="23894"/>
                  </a:lnTo>
                  <a:lnTo>
                    <a:pt x="24926" y="24926"/>
                  </a:lnTo>
                  <a:lnTo>
                    <a:pt x="24926" y="26401"/>
                  </a:lnTo>
                  <a:lnTo>
                    <a:pt x="25369" y="28171"/>
                  </a:lnTo>
                  <a:lnTo>
                    <a:pt x="23009" y="28613"/>
                  </a:lnTo>
                  <a:lnTo>
                    <a:pt x="20059" y="28466"/>
                  </a:lnTo>
                  <a:lnTo>
                    <a:pt x="19026" y="28613"/>
                  </a:lnTo>
                  <a:lnTo>
                    <a:pt x="18142" y="29203"/>
                  </a:lnTo>
                  <a:lnTo>
                    <a:pt x="17109" y="28908"/>
                  </a:lnTo>
                  <a:lnTo>
                    <a:pt x="14454" y="27138"/>
                  </a:lnTo>
                  <a:lnTo>
                    <a:pt x="12979" y="26843"/>
                  </a:lnTo>
                  <a:lnTo>
                    <a:pt x="11947" y="26843"/>
                  </a:lnTo>
                  <a:lnTo>
                    <a:pt x="11209" y="27581"/>
                  </a:lnTo>
                  <a:lnTo>
                    <a:pt x="9882" y="28613"/>
                  </a:lnTo>
                  <a:lnTo>
                    <a:pt x="8554" y="29351"/>
                  </a:lnTo>
                  <a:lnTo>
                    <a:pt x="8850" y="29941"/>
                  </a:lnTo>
                  <a:lnTo>
                    <a:pt x="14307" y="31416"/>
                  </a:lnTo>
                  <a:lnTo>
                    <a:pt x="15192" y="33923"/>
                  </a:lnTo>
                  <a:lnTo>
                    <a:pt x="14159" y="35840"/>
                  </a:lnTo>
                  <a:lnTo>
                    <a:pt x="13864" y="36873"/>
                  </a:lnTo>
                  <a:lnTo>
                    <a:pt x="12537" y="37610"/>
                  </a:lnTo>
                  <a:lnTo>
                    <a:pt x="11062" y="38200"/>
                  </a:lnTo>
                  <a:lnTo>
                    <a:pt x="9144" y="38348"/>
                  </a:lnTo>
                  <a:lnTo>
                    <a:pt x="8850" y="39528"/>
                  </a:lnTo>
                  <a:lnTo>
                    <a:pt x="9587" y="42625"/>
                  </a:lnTo>
                  <a:lnTo>
                    <a:pt x="8997" y="43215"/>
                  </a:lnTo>
                  <a:lnTo>
                    <a:pt x="8407" y="44247"/>
                  </a:lnTo>
                  <a:lnTo>
                    <a:pt x="8997" y="46755"/>
                  </a:lnTo>
                  <a:lnTo>
                    <a:pt x="10177" y="46902"/>
                  </a:lnTo>
                  <a:lnTo>
                    <a:pt x="10472" y="47492"/>
                  </a:lnTo>
                  <a:lnTo>
                    <a:pt x="10177" y="48525"/>
                  </a:lnTo>
                  <a:lnTo>
                    <a:pt x="10029" y="49704"/>
                  </a:lnTo>
                  <a:lnTo>
                    <a:pt x="9587" y="50884"/>
                  </a:lnTo>
                  <a:lnTo>
                    <a:pt x="9439" y="51327"/>
                  </a:lnTo>
                  <a:lnTo>
                    <a:pt x="8702" y="51622"/>
                  </a:lnTo>
                  <a:lnTo>
                    <a:pt x="6194" y="51474"/>
                  </a:lnTo>
                  <a:lnTo>
                    <a:pt x="4130" y="52507"/>
                  </a:lnTo>
                  <a:lnTo>
                    <a:pt x="0" y="56047"/>
                  </a:lnTo>
                  <a:lnTo>
                    <a:pt x="5015" y="56342"/>
                  </a:lnTo>
                  <a:lnTo>
                    <a:pt x="5605" y="57227"/>
                  </a:lnTo>
                  <a:lnTo>
                    <a:pt x="5900" y="58701"/>
                  </a:lnTo>
                  <a:lnTo>
                    <a:pt x="6342" y="60766"/>
                  </a:lnTo>
                  <a:lnTo>
                    <a:pt x="7227" y="61356"/>
                  </a:lnTo>
                  <a:lnTo>
                    <a:pt x="7669" y="62094"/>
                  </a:lnTo>
                  <a:lnTo>
                    <a:pt x="7522" y="63421"/>
                  </a:lnTo>
                  <a:lnTo>
                    <a:pt x="8554" y="64454"/>
                  </a:lnTo>
                  <a:lnTo>
                    <a:pt x="10767" y="67256"/>
                  </a:lnTo>
                  <a:lnTo>
                    <a:pt x="11062" y="67993"/>
                  </a:lnTo>
                  <a:lnTo>
                    <a:pt x="12389" y="68436"/>
                  </a:lnTo>
                  <a:lnTo>
                    <a:pt x="17109" y="70796"/>
                  </a:lnTo>
                  <a:lnTo>
                    <a:pt x="20354" y="73303"/>
                  </a:lnTo>
                  <a:lnTo>
                    <a:pt x="22124" y="76105"/>
                  </a:lnTo>
                  <a:lnTo>
                    <a:pt x="24484" y="78170"/>
                  </a:lnTo>
                  <a:lnTo>
                    <a:pt x="27581" y="79793"/>
                  </a:lnTo>
                  <a:lnTo>
                    <a:pt x="30088" y="81858"/>
                  </a:lnTo>
                  <a:lnTo>
                    <a:pt x="31858" y="84512"/>
                  </a:lnTo>
                  <a:lnTo>
                    <a:pt x="34365" y="85987"/>
                  </a:lnTo>
                  <a:lnTo>
                    <a:pt x="37463" y="86282"/>
                  </a:lnTo>
                  <a:lnTo>
                    <a:pt x="39528" y="87167"/>
                  </a:lnTo>
                  <a:lnTo>
                    <a:pt x="40412" y="88642"/>
                  </a:lnTo>
                  <a:lnTo>
                    <a:pt x="42182" y="89970"/>
                  </a:lnTo>
                  <a:lnTo>
                    <a:pt x="44837" y="91150"/>
                  </a:lnTo>
                  <a:lnTo>
                    <a:pt x="48820" y="91739"/>
                  </a:lnTo>
                  <a:lnTo>
                    <a:pt x="56784" y="92035"/>
                  </a:lnTo>
                  <a:lnTo>
                    <a:pt x="57374" y="92035"/>
                  </a:lnTo>
                  <a:lnTo>
                    <a:pt x="59144" y="92329"/>
                  </a:lnTo>
                  <a:lnTo>
                    <a:pt x="61209" y="91887"/>
                  </a:lnTo>
                  <a:lnTo>
                    <a:pt x="63716" y="91002"/>
                  </a:lnTo>
                  <a:lnTo>
                    <a:pt x="64601" y="90412"/>
                  </a:lnTo>
                  <a:lnTo>
                    <a:pt x="67256" y="87315"/>
                  </a:lnTo>
                  <a:lnTo>
                    <a:pt x="68731" y="87610"/>
                  </a:lnTo>
                  <a:lnTo>
                    <a:pt x="71533" y="87167"/>
                  </a:lnTo>
                  <a:lnTo>
                    <a:pt x="73303" y="86577"/>
                  </a:lnTo>
                  <a:lnTo>
                    <a:pt x="73451" y="86577"/>
                  </a:lnTo>
                  <a:lnTo>
                    <a:pt x="74040" y="86577"/>
                  </a:lnTo>
                  <a:lnTo>
                    <a:pt x="76400" y="85692"/>
                  </a:lnTo>
                  <a:lnTo>
                    <a:pt x="77138" y="84955"/>
                  </a:lnTo>
                  <a:lnTo>
                    <a:pt x="77728" y="84070"/>
                  </a:lnTo>
                  <a:lnTo>
                    <a:pt x="78170" y="83775"/>
                  </a:lnTo>
                  <a:lnTo>
                    <a:pt x="79793" y="84807"/>
                  </a:lnTo>
                  <a:lnTo>
                    <a:pt x="81415" y="84807"/>
                  </a:lnTo>
                  <a:lnTo>
                    <a:pt x="83185" y="84217"/>
                  </a:lnTo>
                  <a:lnTo>
                    <a:pt x="84660" y="83480"/>
                  </a:lnTo>
                  <a:lnTo>
                    <a:pt x="86282" y="82743"/>
                  </a:lnTo>
                  <a:lnTo>
                    <a:pt x="87020" y="82300"/>
                  </a:lnTo>
                  <a:lnTo>
                    <a:pt x="87905" y="81563"/>
                  </a:lnTo>
                  <a:lnTo>
                    <a:pt x="89822" y="79350"/>
                  </a:lnTo>
                  <a:lnTo>
                    <a:pt x="92034" y="78760"/>
                  </a:lnTo>
                  <a:lnTo>
                    <a:pt x="94837" y="79350"/>
                  </a:lnTo>
                  <a:lnTo>
                    <a:pt x="98082" y="79645"/>
                  </a:lnTo>
                  <a:lnTo>
                    <a:pt x="100294" y="79055"/>
                  </a:lnTo>
                  <a:lnTo>
                    <a:pt x="106341" y="79645"/>
                  </a:lnTo>
                  <a:lnTo>
                    <a:pt x="107521" y="80235"/>
                  </a:lnTo>
                  <a:lnTo>
                    <a:pt x="108406" y="80825"/>
                  </a:lnTo>
                  <a:lnTo>
                    <a:pt x="109438" y="79940"/>
                  </a:lnTo>
                  <a:lnTo>
                    <a:pt x="115338" y="78908"/>
                  </a:lnTo>
                  <a:lnTo>
                    <a:pt x="118141" y="79940"/>
                  </a:lnTo>
                  <a:lnTo>
                    <a:pt x="119320" y="79645"/>
                  </a:lnTo>
                  <a:lnTo>
                    <a:pt x="120500" y="78760"/>
                  </a:lnTo>
                  <a:lnTo>
                    <a:pt x="121238" y="78023"/>
                  </a:lnTo>
                  <a:lnTo>
                    <a:pt x="121385" y="77285"/>
                  </a:lnTo>
                  <a:lnTo>
                    <a:pt x="121975" y="76253"/>
                  </a:lnTo>
                  <a:lnTo>
                    <a:pt x="123893" y="75811"/>
                  </a:lnTo>
                  <a:lnTo>
                    <a:pt x="129202" y="76400"/>
                  </a:lnTo>
                  <a:lnTo>
                    <a:pt x="131415" y="75073"/>
                  </a:lnTo>
                  <a:lnTo>
                    <a:pt x="132152" y="74336"/>
                  </a:lnTo>
                  <a:lnTo>
                    <a:pt x="132742" y="72861"/>
                  </a:lnTo>
                  <a:lnTo>
                    <a:pt x="133185" y="71533"/>
                  </a:lnTo>
                  <a:lnTo>
                    <a:pt x="135102" y="70943"/>
                  </a:lnTo>
                  <a:lnTo>
                    <a:pt x="135102" y="69763"/>
                  </a:lnTo>
                  <a:lnTo>
                    <a:pt x="134807" y="68436"/>
                  </a:lnTo>
                  <a:lnTo>
                    <a:pt x="135987" y="65634"/>
                  </a:lnTo>
                  <a:lnTo>
                    <a:pt x="136577" y="64454"/>
                  </a:lnTo>
                  <a:lnTo>
                    <a:pt x="137609" y="64011"/>
                  </a:lnTo>
                  <a:lnTo>
                    <a:pt x="138937" y="63126"/>
                  </a:lnTo>
                  <a:lnTo>
                    <a:pt x="141149" y="61356"/>
                  </a:lnTo>
                  <a:lnTo>
                    <a:pt x="140707" y="59734"/>
                  </a:lnTo>
                  <a:lnTo>
                    <a:pt x="141149" y="58554"/>
                  </a:lnTo>
                  <a:lnTo>
                    <a:pt x="143509" y="55604"/>
                  </a:lnTo>
                  <a:lnTo>
                    <a:pt x="145279" y="52802"/>
                  </a:lnTo>
                  <a:lnTo>
                    <a:pt x="145279" y="51327"/>
                  </a:lnTo>
                  <a:lnTo>
                    <a:pt x="145426" y="50147"/>
                  </a:lnTo>
                  <a:lnTo>
                    <a:pt x="147049" y="48820"/>
                  </a:lnTo>
                  <a:lnTo>
                    <a:pt x="148671" y="47050"/>
                  </a:lnTo>
                  <a:lnTo>
                    <a:pt x="150884" y="41593"/>
                  </a:lnTo>
                  <a:lnTo>
                    <a:pt x="151769" y="40560"/>
                  </a:lnTo>
                  <a:lnTo>
                    <a:pt x="153096" y="39528"/>
                  </a:lnTo>
                  <a:lnTo>
                    <a:pt x="154276" y="38495"/>
                  </a:lnTo>
                  <a:lnTo>
                    <a:pt x="154276" y="34955"/>
                  </a:lnTo>
                  <a:lnTo>
                    <a:pt x="155308" y="33923"/>
                  </a:lnTo>
                  <a:lnTo>
                    <a:pt x="157226" y="32743"/>
                  </a:lnTo>
                  <a:lnTo>
                    <a:pt x="159143" y="30826"/>
                  </a:lnTo>
                  <a:lnTo>
                    <a:pt x="160765" y="28613"/>
                  </a:lnTo>
                  <a:lnTo>
                    <a:pt x="161946" y="27581"/>
                  </a:lnTo>
                  <a:lnTo>
                    <a:pt x="163568" y="27286"/>
                  </a:lnTo>
                  <a:lnTo>
                    <a:pt x="165190" y="26401"/>
                  </a:lnTo>
                  <a:lnTo>
                    <a:pt x="167255" y="26106"/>
                  </a:lnTo>
                  <a:lnTo>
                    <a:pt x="169025" y="26401"/>
                  </a:lnTo>
                  <a:lnTo>
                    <a:pt x="170205" y="26253"/>
                  </a:lnTo>
                  <a:lnTo>
                    <a:pt x="171975" y="25221"/>
                  </a:lnTo>
                  <a:lnTo>
                    <a:pt x="176547" y="21091"/>
                  </a:lnTo>
                  <a:lnTo>
                    <a:pt x="177284" y="20206"/>
                  </a:lnTo>
                  <a:lnTo>
                    <a:pt x="176695" y="19764"/>
                  </a:lnTo>
                  <a:close/>
                </a:path>
              </a:pathLst>
            </a:custGeom>
            <a:grpFill/>
            <a:ln w="3175" cap="flat">
              <a:solidFill>
                <a:schemeClr val="bg2">
                  <a:lumMod val="90000"/>
                </a:schemeClr>
              </a:solid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D2921350-EC7D-2AE8-7158-0324BE2D443E}"/>
                </a:ext>
              </a:extLst>
            </p:cNvPr>
            <p:cNvSpPr/>
            <p:nvPr/>
          </p:nvSpPr>
          <p:spPr>
            <a:xfrm>
              <a:off x="3842481" y="3765806"/>
              <a:ext cx="73745" cy="55604"/>
            </a:xfrm>
            <a:custGeom>
              <a:avLst/>
              <a:gdLst>
                <a:gd name="connsiteX0" fmla="*/ 41592 w 73745"/>
                <a:gd name="connsiteY0" fmla="*/ 1770 h 55604"/>
                <a:gd name="connsiteX1" fmla="*/ 42477 w 73745"/>
                <a:gd name="connsiteY1" fmla="*/ 1770 h 55604"/>
                <a:gd name="connsiteX2" fmla="*/ 45280 w 73745"/>
                <a:gd name="connsiteY2" fmla="*/ 2360 h 55604"/>
                <a:gd name="connsiteX3" fmla="*/ 47935 w 73745"/>
                <a:gd name="connsiteY3" fmla="*/ 2802 h 55604"/>
                <a:gd name="connsiteX4" fmla="*/ 48377 w 73745"/>
                <a:gd name="connsiteY4" fmla="*/ 2065 h 55604"/>
                <a:gd name="connsiteX5" fmla="*/ 47345 w 73745"/>
                <a:gd name="connsiteY5" fmla="*/ 1475 h 55604"/>
                <a:gd name="connsiteX6" fmla="*/ 44100 w 73745"/>
                <a:gd name="connsiteY6" fmla="*/ 0 h 55604"/>
                <a:gd name="connsiteX7" fmla="*/ 41150 w 73745"/>
                <a:gd name="connsiteY7" fmla="*/ 0 h 55604"/>
                <a:gd name="connsiteX8" fmla="*/ 39675 w 73745"/>
                <a:gd name="connsiteY8" fmla="*/ 737 h 55604"/>
                <a:gd name="connsiteX9" fmla="*/ 41297 w 73745"/>
                <a:gd name="connsiteY9" fmla="*/ 1622 h 55604"/>
                <a:gd name="connsiteX10" fmla="*/ 41887 w 73745"/>
                <a:gd name="connsiteY10" fmla="*/ 1622 h 55604"/>
                <a:gd name="connsiteX11" fmla="*/ 73451 w 73745"/>
                <a:gd name="connsiteY11" fmla="*/ 26106 h 55604"/>
                <a:gd name="connsiteX12" fmla="*/ 73746 w 73745"/>
                <a:gd name="connsiteY12" fmla="*/ 25221 h 55604"/>
                <a:gd name="connsiteX13" fmla="*/ 73746 w 73745"/>
                <a:gd name="connsiteY13" fmla="*/ 24336 h 55604"/>
                <a:gd name="connsiteX14" fmla="*/ 71091 w 73745"/>
                <a:gd name="connsiteY14" fmla="*/ 21976 h 55604"/>
                <a:gd name="connsiteX15" fmla="*/ 71091 w 73745"/>
                <a:gd name="connsiteY15" fmla="*/ 20944 h 55604"/>
                <a:gd name="connsiteX16" fmla="*/ 72123 w 73745"/>
                <a:gd name="connsiteY16" fmla="*/ 18289 h 55604"/>
                <a:gd name="connsiteX17" fmla="*/ 72123 w 73745"/>
                <a:gd name="connsiteY17" fmla="*/ 16519 h 55604"/>
                <a:gd name="connsiteX18" fmla="*/ 70796 w 73745"/>
                <a:gd name="connsiteY18" fmla="*/ 11062 h 55604"/>
                <a:gd name="connsiteX19" fmla="*/ 70206 w 73745"/>
                <a:gd name="connsiteY19" fmla="*/ 10324 h 55604"/>
                <a:gd name="connsiteX20" fmla="*/ 68731 w 73745"/>
                <a:gd name="connsiteY20" fmla="*/ 10914 h 55604"/>
                <a:gd name="connsiteX21" fmla="*/ 65634 w 73745"/>
                <a:gd name="connsiteY21" fmla="*/ 10177 h 55604"/>
                <a:gd name="connsiteX22" fmla="*/ 58701 w 73745"/>
                <a:gd name="connsiteY22" fmla="*/ 9587 h 55604"/>
                <a:gd name="connsiteX23" fmla="*/ 53244 w 73745"/>
                <a:gd name="connsiteY23" fmla="*/ 7669 h 55604"/>
                <a:gd name="connsiteX24" fmla="*/ 47787 w 73745"/>
                <a:gd name="connsiteY24" fmla="*/ 5309 h 55604"/>
                <a:gd name="connsiteX25" fmla="*/ 41592 w 73745"/>
                <a:gd name="connsiteY25" fmla="*/ 4572 h 55604"/>
                <a:gd name="connsiteX26" fmla="*/ 35250 w 73745"/>
                <a:gd name="connsiteY26" fmla="*/ 5162 h 55604"/>
                <a:gd name="connsiteX27" fmla="*/ 32595 w 73745"/>
                <a:gd name="connsiteY27" fmla="*/ 5752 h 55604"/>
                <a:gd name="connsiteX28" fmla="*/ 30088 w 73745"/>
                <a:gd name="connsiteY28" fmla="*/ 6489 h 55604"/>
                <a:gd name="connsiteX29" fmla="*/ 27876 w 73745"/>
                <a:gd name="connsiteY29" fmla="*/ 7817 h 55604"/>
                <a:gd name="connsiteX30" fmla="*/ 26843 w 73745"/>
                <a:gd name="connsiteY30" fmla="*/ 10177 h 55604"/>
                <a:gd name="connsiteX31" fmla="*/ 27876 w 73745"/>
                <a:gd name="connsiteY31" fmla="*/ 11947 h 55604"/>
                <a:gd name="connsiteX32" fmla="*/ 29941 w 73745"/>
                <a:gd name="connsiteY32" fmla="*/ 12537 h 55604"/>
                <a:gd name="connsiteX33" fmla="*/ 36873 w 73745"/>
                <a:gd name="connsiteY33" fmla="*/ 13274 h 55604"/>
                <a:gd name="connsiteX34" fmla="*/ 41887 w 73745"/>
                <a:gd name="connsiteY34" fmla="*/ 15486 h 55604"/>
                <a:gd name="connsiteX35" fmla="*/ 46017 w 73745"/>
                <a:gd name="connsiteY35" fmla="*/ 17846 h 55604"/>
                <a:gd name="connsiteX36" fmla="*/ 44985 w 73745"/>
                <a:gd name="connsiteY36" fmla="*/ 20501 h 55604"/>
                <a:gd name="connsiteX37" fmla="*/ 44247 w 73745"/>
                <a:gd name="connsiteY37" fmla="*/ 23156 h 55604"/>
                <a:gd name="connsiteX38" fmla="*/ 44985 w 73745"/>
                <a:gd name="connsiteY38" fmla="*/ 26106 h 55604"/>
                <a:gd name="connsiteX39" fmla="*/ 43215 w 73745"/>
                <a:gd name="connsiteY39" fmla="*/ 27728 h 55604"/>
                <a:gd name="connsiteX40" fmla="*/ 47492 w 73745"/>
                <a:gd name="connsiteY40" fmla="*/ 32448 h 55604"/>
                <a:gd name="connsiteX41" fmla="*/ 52359 w 73745"/>
                <a:gd name="connsiteY41" fmla="*/ 36430 h 55604"/>
                <a:gd name="connsiteX42" fmla="*/ 55457 w 73745"/>
                <a:gd name="connsiteY42" fmla="*/ 38348 h 55604"/>
                <a:gd name="connsiteX43" fmla="*/ 55457 w 73745"/>
                <a:gd name="connsiteY43" fmla="*/ 39675 h 55604"/>
                <a:gd name="connsiteX44" fmla="*/ 54719 w 73745"/>
                <a:gd name="connsiteY44" fmla="*/ 41003 h 55604"/>
                <a:gd name="connsiteX45" fmla="*/ 53687 w 73745"/>
                <a:gd name="connsiteY45" fmla="*/ 41445 h 55604"/>
                <a:gd name="connsiteX46" fmla="*/ 48525 w 73745"/>
                <a:gd name="connsiteY46" fmla="*/ 41445 h 55604"/>
                <a:gd name="connsiteX47" fmla="*/ 47492 w 73745"/>
                <a:gd name="connsiteY47" fmla="*/ 42625 h 55604"/>
                <a:gd name="connsiteX48" fmla="*/ 46607 w 73745"/>
                <a:gd name="connsiteY48" fmla="*/ 43952 h 55604"/>
                <a:gd name="connsiteX49" fmla="*/ 45427 w 73745"/>
                <a:gd name="connsiteY49" fmla="*/ 44690 h 55604"/>
                <a:gd name="connsiteX50" fmla="*/ 44100 w 73745"/>
                <a:gd name="connsiteY50" fmla="*/ 44690 h 55604"/>
                <a:gd name="connsiteX51" fmla="*/ 40708 w 73745"/>
                <a:gd name="connsiteY51" fmla="*/ 44395 h 55604"/>
                <a:gd name="connsiteX52" fmla="*/ 23156 w 73745"/>
                <a:gd name="connsiteY52" fmla="*/ 42625 h 55604"/>
                <a:gd name="connsiteX53" fmla="*/ 20649 w 73745"/>
                <a:gd name="connsiteY53" fmla="*/ 41445 h 55604"/>
                <a:gd name="connsiteX54" fmla="*/ 16076 w 73745"/>
                <a:gd name="connsiteY54" fmla="*/ 41150 h 55604"/>
                <a:gd name="connsiteX55" fmla="*/ 13127 w 73745"/>
                <a:gd name="connsiteY55" fmla="*/ 40412 h 55604"/>
                <a:gd name="connsiteX56" fmla="*/ 9882 w 73745"/>
                <a:gd name="connsiteY56" fmla="*/ 39380 h 55604"/>
                <a:gd name="connsiteX57" fmla="*/ 6489 w 73745"/>
                <a:gd name="connsiteY57" fmla="*/ 38790 h 55604"/>
                <a:gd name="connsiteX58" fmla="*/ 5015 w 73745"/>
                <a:gd name="connsiteY58" fmla="*/ 38790 h 55604"/>
                <a:gd name="connsiteX59" fmla="*/ 2360 w 73745"/>
                <a:gd name="connsiteY59" fmla="*/ 39823 h 55604"/>
                <a:gd name="connsiteX60" fmla="*/ 0 w 73745"/>
                <a:gd name="connsiteY60" fmla="*/ 44542 h 55604"/>
                <a:gd name="connsiteX61" fmla="*/ 442 w 73745"/>
                <a:gd name="connsiteY61" fmla="*/ 46017 h 55604"/>
                <a:gd name="connsiteX62" fmla="*/ 1475 w 73745"/>
                <a:gd name="connsiteY62" fmla="*/ 47345 h 55604"/>
                <a:gd name="connsiteX63" fmla="*/ 7375 w 73745"/>
                <a:gd name="connsiteY63" fmla="*/ 49409 h 55604"/>
                <a:gd name="connsiteX64" fmla="*/ 10177 w 73745"/>
                <a:gd name="connsiteY64" fmla="*/ 50884 h 55604"/>
                <a:gd name="connsiteX65" fmla="*/ 12684 w 73745"/>
                <a:gd name="connsiteY65" fmla="*/ 52802 h 55604"/>
                <a:gd name="connsiteX66" fmla="*/ 15486 w 73745"/>
                <a:gd name="connsiteY66" fmla="*/ 55457 h 55604"/>
                <a:gd name="connsiteX67" fmla="*/ 16666 w 73745"/>
                <a:gd name="connsiteY67" fmla="*/ 55014 h 55604"/>
                <a:gd name="connsiteX68" fmla="*/ 17109 w 73745"/>
                <a:gd name="connsiteY68" fmla="*/ 53244 h 55604"/>
                <a:gd name="connsiteX69" fmla="*/ 19174 w 73745"/>
                <a:gd name="connsiteY69" fmla="*/ 51474 h 55604"/>
                <a:gd name="connsiteX70" fmla="*/ 21829 w 73745"/>
                <a:gd name="connsiteY70" fmla="*/ 50442 h 55604"/>
                <a:gd name="connsiteX71" fmla="*/ 25221 w 73745"/>
                <a:gd name="connsiteY71" fmla="*/ 50000 h 55604"/>
                <a:gd name="connsiteX72" fmla="*/ 28613 w 73745"/>
                <a:gd name="connsiteY72" fmla="*/ 50000 h 55604"/>
                <a:gd name="connsiteX73" fmla="*/ 31563 w 73745"/>
                <a:gd name="connsiteY73" fmla="*/ 50294 h 55604"/>
                <a:gd name="connsiteX74" fmla="*/ 34513 w 73745"/>
                <a:gd name="connsiteY74" fmla="*/ 51032 h 55604"/>
                <a:gd name="connsiteX75" fmla="*/ 41887 w 73745"/>
                <a:gd name="connsiteY75" fmla="*/ 52507 h 55604"/>
                <a:gd name="connsiteX76" fmla="*/ 45132 w 73745"/>
                <a:gd name="connsiteY76" fmla="*/ 52507 h 55604"/>
                <a:gd name="connsiteX77" fmla="*/ 48377 w 73745"/>
                <a:gd name="connsiteY77" fmla="*/ 51917 h 55604"/>
                <a:gd name="connsiteX78" fmla="*/ 49409 w 73745"/>
                <a:gd name="connsiteY78" fmla="*/ 51622 h 55604"/>
                <a:gd name="connsiteX79" fmla="*/ 50442 w 73745"/>
                <a:gd name="connsiteY79" fmla="*/ 51032 h 55604"/>
                <a:gd name="connsiteX80" fmla="*/ 51769 w 73745"/>
                <a:gd name="connsiteY80" fmla="*/ 50737 h 55604"/>
                <a:gd name="connsiteX81" fmla="*/ 63421 w 73745"/>
                <a:gd name="connsiteY81" fmla="*/ 50442 h 55604"/>
                <a:gd name="connsiteX82" fmla="*/ 64896 w 73745"/>
                <a:gd name="connsiteY82" fmla="*/ 50884 h 55604"/>
                <a:gd name="connsiteX83" fmla="*/ 66371 w 73745"/>
                <a:gd name="connsiteY83" fmla="*/ 51622 h 55604"/>
                <a:gd name="connsiteX84" fmla="*/ 68878 w 73745"/>
                <a:gd name="connsiteY84" fmla="*/ 53392 h 55604"/>
                <a:gd name="connsiteX85" fmla="*/ 71091 w 73745"/>
                <a:gd name="connsiteY85" fmla="*/ 55604 h 55604"/>
                <a:gd name="connsiteX86" fmla="*/ 71091 w 73745"/>
                <a:gd name="connsiteY86" fmla="*/ 51179 h 55604"/>
                <a:gd name="connsiteX87" fmla="*/ 71976 w 73745"/>
                <a:gd name="connsiteY87" fmla="*/ 49409 h 55604"/>
                <a:gd name="connsiteX88" fmla="*/ 71386 w 73745"/>
                <a:gd name="connsiteY88" fmla="*/ 47492 h 55604"/>
                <a:gd name="connsiteX89" fmla="*/ 68436 w 73745"/>
                <a:gd name="connsiteY89" fmla="*/ 45427 h 55604"/>
                <a:gd name="connsiteX90" fmla="*/ 66666 w 73745"/>
                <a:gd name="connsiteY90" fmla="*/ 42772 h 55604"/>
                <a:gd name="connsiteX91" fmla="*/ 65043 w 73745"/>
                <a:gd name="connsiteY91" fmla="*/ 40412 h 55604"/>
                <a:gd name="connsiteX92" fmla="*/ 65339 w 73745"/>
                <a:gd name="connsiteY92" fmla="*/ 40117 h 55604"/>
                <a:gd name="connsiteX93" fmla="*/ 68436 w 73745"/>
                <a:gd name="connsiteY93" fmla="*/ 40117 h 55604"/>
                <a:gd name="connsiteX94" fmla="*/ 69468 w 73745"/>
                <a:gd name="connsiteY94" fmla="*/ 39233 h 55604"/>
                <a:gd name="connsiteX95" fmla="*/ 71533 w 73745"/>
                <a:gd name="connsiteY95" fmla="*/ 36873 h 55604"/>
                <a:gd name="connsiteX96" fmla="*/ 71976 w 73745"/>
                <a:gd name="connsiteY96" fmla="*/ 34955 h 55604"/>
                <a:gd name="connsiteX97" fmla="*/ 71976 w 73745"/>
                <a:gd name="connsiteY97" fmla="*/ 33480 h 55604"/>
                <a:gd name="connsiteX98" fmla="*/ 70353 w 73745"/>
                <a:gd name="connsiteY98" fmla="*/ 31711 h 55604"/>
                <a:gd name="connsiteX99" fmla="*/ 69763 w 73745"/>
                <a:gd name="connsiteY99" fmla="*/ 29941 h 55604"/>
                <a:gd name="connsiteX100" fmla="*/ 71533 w 73745"/>
                <a:gd name="connsiteY100" fmla="*/ 28318 h 55604"/>
                <a:gd name="connsiteX101" fmla="*/ 73746 w 73745"/>
                <a:gd name="connsiteY101" fmla="*/ 25958 h 55604"/>
                <a:gd name="connsiteX102" fmla="*/ 43510 w 73745"/>
                <a:gd name="connsiteY102" fmla="*/ 35545 h 55604"/>
                <a:gd name="connsiteX103" fmla="*/ 40560 w 73745"/>
                <a:gd name="connsiteY103" fmla="*/ 33333 h 55604"/>
                <a:gd name="connsiteX104" fmla="*/ 36578 w 73745"/>
                <a:gd name="connsiteY104" fmla="*/ 31415 h 55604"/>
                <a:gd name="connsiteX105" fmla="*/ 33923 w 73745"/>
                <a:gd name="connsiteY105" fmla="*/ 30531 h 55604"/>
                <a:gd name="connsiteX106" fmla="*/ 31121 w 73745"/>
                <a:gd name="connsiteY106" fmla="*/ 30826 h 55604"/>
                <a:gd name="connsiteX107" fmla="*/ 30826 w 73745"/>
                <a:gd name="connsiteY107" fmla="*/ 32300 h 55604"/>
                <a:gd name="connsiteX108" fmla="*/ 36283 w 73745"/>
                <a:gd name="connsiteY108" fmla="*/ 35103 h 55604"/>
                <a:gd name="connsiteX109" fmla="*/ 42920 w 73745"/>
                <a:gd name="connsiteY109" fmla="*/ 37315 h 55604"/>
                <a:gd name="connsiteX110" fmla="*/ 43362 w 73745"/>
                <a:gd name="connsiteY110" fmla="*/ 35398 h 5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73745" h="55604">
                  <a:moveTo>
                    <a:pt x="41592" y="1770"/>
                  </a:moveTo>
                  <a:lnTo>
                    <a:pt x="42477" y="1770"/>
                  </a:lnTo>
                  <a:lnTo>
                    <a:pt x="45280" y="2360"/>
                  </a:lnTo>
                  <a:lnTo>
                    <a:pt x="47935" y="2802"/>
                  </a:lnTo>
                  <a:lnTo>
                    <a:pt x="48377" y="2065"/>
                  </a:lnTo>
                  <a:lnTo>
                    <a:pt x="47345" y="1475"/>
                  </a:lnTo>
                  <a:lnTo>
                    <a:pt x="44100" y="0"/>
                  </a:lnTo>
                  <a:lnTo>
                    <a:pt x="41150" y="0"/>
                  </a:lnTo>
                  <a:lnTo>
                    <a:pt x="39675" y="737"/>
                  </a:lnTo>
                  <a:lnTo>
                    <a:pt x="41297" y="1622"/>
                  </a:lnTo>
                  <a:lnTo>
                    <a:pt x="41887" y="1622"/>
                  </a:lnTo>
                  <a:close/>
                  <a:moveTo>
                    <a:pt x="73451" y="26106"/>
                  </a:moveTo>
                  <a:lnTo>
                    <a:pt x="73746" y="25221"/>
                  </a:lnTo>
                  <a:lnTo>
                    <a:pt x="73746" y="24336"/>
                  </a:lnTo>
                  <a:lnTo>
                    <a:pt x="71091" y="21976"/>
                  </a:lnTo>
                  <a:lnTo>
                    <a:pt x="71091" y="20944"/>
                  </a:lnTo>
                  <a:lnTo>
                    <a:pt x="72123" y="18289"/>
                  </a:lnTo>
                  <a:lnTo>
                    <a:pt x="72123" y="16519"/>
                  </a:lnTo>
                  <a:lnTo>
                    <a:pt x="70796" y="11062"/>
                  </a:lnTo>
                  <a:lnTo>
                    <a:pt x="70206" y="10324"/>
                  </a:lnTo>
                  <a:lnTo>
                    <a:pt x="68731" y="10914"/>
                  </a:lnTo>
                  <a:lnTo>
                    <a:pt x="65634" y="10177"/>
                  </a:lnTo>
                  <a:lnTo>
                    <a:pt x="58701" y="9587"/>
                  </a:lnTo>
                  <a:lnTo>
                    <a:pt x="53244" y="7669"/>
                  </a:lnTo>
                  <a:lnTo>
                    <a:pt x="47787" y="5309"/>
                  </a:lnTo>
                  <a:lnTo>
                    <a:pt x="41592" y="4572"/>
                  </a:lnTo>
                  <a:lnTo>
                    <a:pt x="35250" y="5162"/>
                  </a:lnTo>
                  <a:lnTo>
                    <a:pt x="32595" y="5752"/>
                  </a:lnTo>
                  <a:lnTo>
                    <a:pt x="30088" y="6489"/>
                  </a:lnTo>
                  <a:lnTo>
                    <a:pt x="27876" y="7817"/>
                  </a:lnTo>
                  <a:lnTo>
                    <a:pt x="26843" y="10177"/>
                  </a:lnTo>
                  <a:lnTo>
                    <a:pt x="27876" y="11947"/>
                  </a:lnTo>
                  <a:lnTo>
                    <a:pt x="29941" y="12537"/>
                  </a:lnTo>
                  <a:lnTo>
                    <a:pt x="36873" y="13274"/>
                  </a:lnTo>
                  <a:lnTo>
                    <a:pt x="41887" y="15486"/>
                  </a:lnTo>
                  <a:lnTo>
                    <a:pt x="46017" y="17846"/>
                  </a:lnTo>
                  <a:lnTo>
                    <a:pt x="44985" y="20501"/>
                  </a:lnTo>
                  <a:lnTo>
                    <a:pt x="44247" y="23156"/>
                  </a:lnTo>
                  <a:lnTo>
                    <a:pt x="44985" y="26106"/>
                  </a:lnTo>
                  <a:lnTo>
                    <a:pt x="43215" y="27728"/>
                  </a:lnTo>
                  <a:lnTo>
                    <a:pt x="47492" y="32448"/>
                  </a:lnTo>
                  <a:lnTo>
                    <a:pt x="52359" y="36430"/>
                  </a:lnTo>
                  <a:lnTo>
                    <a:pt x="55457" y="38348"/>
                  </a:lnTo>
                  <a:lnTo>
                    <a:pt x="55457" y="39675"/>
                  </a:lnTo>
                  <a:lnTo>
                    <a:pt x="54719" y="41003"/>
                  </a:lnTo>
                  <a:lnTo>
                    <a:pt x="53687" y="41445"/>
                  </a:lnTo>
                  <a:lnTo>
                    <a:pt x="48525" y="41445"/>
                  </a:lnTo>
                  <a:lnTo>
                    <a:pt x="47492" y="42625"/>
                  </a:lnTo>
                  <a:lnTo>
                    <a:pt x="46607" y="43952"/>
                  </a:lnTo>
                  <a:lnTo>
                    <a:pt x="45427" y="44690"/>
                  </a:lnTo>
                  <a:lnTo>
                    <a:pt x="44100" y="44690"/>
                  </a:lnTo>
                  <a:lnTo>
                    <a:pt x="40708" y="44395"/>
                  </a:lnTo>
                  <a:lnTo>
                    <a:pt x="23156" y="42625"/>
                  </a:lnTo>
                  <a:lnTo>
                    <a:pt x="20649" y="41445"/>
                  </a:lnTo>
                  <a:lnTo>
                    <a:pt x="16076" y="41150"/>
                  </a:lnTo>
                  <a:lnTo>
                    <a:pt x="13127" y="40412"/>
                  </a:lnTo>
                  <a:lnTo>
                    <a:pt x="9882" y="39380"/>
                  </a:lnTo>
                  <a:lnTo>
                    <a:pt x="6489" y="38790"/>
                  </a:lnTo>
                  <a:lnTo>
                    <a:pt x="5015" y="38790"/>
                  </a:lnTo>
                  <a:lnTo>
                    <a:pt x="2360" y="39823"/>
                  </a:lnTo>
                  <a:lnTo>
                    <a:pt x="0" y="44542"/>
                  </a:lnTo>
                  <a:lnTo>
                    <a:pt x="442" y="46017"/>
                  </a:lnTo>
                  <a:lnTo>
                    <a:pt x="1475" y="47345"/>
                  </a:lnTo>
                  <a:lnTo>
                    <a:pt x="7375" y="49409"/>
                  </a:lnTo>
                  <a:lnTo>
                    <a:pt x="10177" y="50884"/>
                  </a:lnTo>
                  <a:lnTo>
                    <a:pt x="12684" y="52802"/>
                  </a:lnTo>
                  <a:lnTo>
                    <a:pt x="15486" y="55457"/>
                  </a:lnTo>
                  <a:lnTo>
                    <a:pt x="16666" y="55014"/>
                  </a:lnTo>
                  <a:lnTo>
                    <a:pt x="17109" y="53244"/>
                  </a:lnTo>
                  <a:lnTo>
                    <a:pt x="19174" y="51474"/>
                  </a:lnTo>
                  <a:lnTo>
                    <a:pt x="21829" y="50442"/>
                  </a:lnTo>
                  <a:lnTo>
                    <a:pt x="25221" y="50000"/>
                  </a:lnTo>
                  <a:lnTo>
                    <a:pt x="28613" y="50000"/>
                  </a:lnTo>
                  <a:lnTo>
                    <a:pt x="31563" y="50294"/>
                  </a:lnTo>
                  <a:lnTo>
                    <a:pt x="34513" y="51032"/>
                  </a:lnTo>
                  <a:lnTo>
                    <a:pt x="41887" y="52507"/>
                  </a:lnTo>
                  <a:lnTo>
                    <a:pt x="45132" y="52507"/>
                  </a:lnTo>
                  <a:lnTo>
                    <a:pt x="48377" y="51917"/>
                  </a:lnTo>
                  <a:lnTo>
                    <a:pt x="49409" y="51622"/>
                  </a:lnTo>
                  <a:lnTo>
                    <a:pt x="50442" y="51032"/>
                  </a:lnTo>
                  <a:lnTo>
                    <a:pt x="51769" y="50737"/>
                  </a:lnTo>
                  <a:lnTo>
                    <a:pt x="63421" y="50442"/>
                  </a:lnTo>
                  <a:lnTo>
                    <a:pt x="64896" y="50884"/>
                  </a:lnTo>
                  <a:lnTo>
                    <a:pt x="66371" y="51622"/>
                  </a:lnTo>
                  <a:lnTo>
                    <a:pt x="68878" y="53392"/>
                  </a:lnTo>
                  <a:lnTo>
                    <a:pt x="71091" y="55604"/>
                  </a:lnTo>
                  <a:lnTo>
                    <a:pt x="71091" y="51179"/>
                  </a:lnTo>
                  <a:lnTo>
                    <a:pt x="71976" y="49409"/>
                  </a:lnTo>
                  <a:lnTo>
                    <a:pt x="71386" y="47492"/>
                  </a:lnTo>
                  <a:lnTo>
                    <a:pt x="68436" y="45427"/>
                  </a:lnTo>
                  <a:lnTo>
                    <a:pt x="66666" y="42772"/>
                  </a:lnTo>
                  <a:lnTo>
                    <a:pt x="65043" y="40412"/>
                  </a:lnTo>
                  <a:lnTo>
                    <a:pt x="65339" y="40117"/>
                  </a:lnTo>
                  <a:lnTo>
                    <a:pt x="68436" y="40117"/>
                  </a:lnTo>
                  <a:lnTo>
                    <a:pt x="69468" y="39233"/>
                  </a:lnTo>
                  <a:lnTo>
                    <a:pt x="71533" y="36873"/>
                  </a:lnTo>
                  <a:lnTo>
                    <a:pt x="71976" y="34955"/>
                  </a:lnTo>
                  <a:lnTo>
                    <a:pt x="71976" y="33480"/>
                  </a:lnTo>
                  <a:lnTo>
                    <a:pt x="70353" y="31711"/>
                  </a:lnTo>
                  <a:lnTo>
                    <a:pt x="69763" y="29941"/>
                  </a:lnTo>
                  <a:lnTo>
                    <a:pt x="71533" y="28318"/>
                  </a:lnTo>
                  <a:lnTo>
                    <a:pt x="73746" y="25958"/>
                  </a:lnTo>
                  <a:close/>
                  <a:moveTo>
                    <a:pt x="43510" y="35545"/>
                  </a:moveTo>
                  <a:lnTo>
                    <a:pt x="40560" y="33333"/>
                  </a:lnTo>
                  <a:lnTo>
                    <a:pt x="36578" y="31415"/>
                  </a:lnTo>
                  <a:lnTo>
                    <a:pt x="33923" y="30531"/>
                  </a:lnTo>
                  <a:lnTo>
                    <a:pt x="31121" y="30826"/>
                  </a:lnTo>
                  <a:lnTo>
                    <a:pt x="30826" y="32300"/>
                  </a:lnTo>
                  <a:lnTo>
                    <a:pt x="36283" y="35103"/>
                  </a:lnTo>
                  <a:lnTo>
                    <a:pt x="42920" y="37315"/>
                  </a:lnTo>
                  <a:lnTo>
                    <a:pt x="43362" y="35398"/>
                  </a:lnTo>
                  <a:close/>
                </a:path>
              </a:pathLst>
            </a:custGeom>
            <a:grpFill/>
            <a:ln w="3175" cap="flat">
              <a:solidFill>
                <a:schemeClr val="bg2">
                  <a:lumMod val="90000"/>
                </a:schemeClr>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500D7CAD-E6EE-E261-AB28-7DF5A4E04C59}"/>
                </a:ext>
              </a:extLst>
            </p:cNvPr>
            <p:cNvSpPr/>
            <p:nvPr/>
          </p:nvSpPr>
          <p:spPr>
            <a:xfrm>
              <a:off x="6141427" y="2989117"/>
              <a:ext cx="154570" cy="131414"/>
            </a:xfrm>
            <a:custGeom>
              <a:avLst/>
              <a:gdLst>
                <a:gd name="connsiteX0" fmla="*/ 37758 w 154570"/>
                <a:gd name="connsiteY0" fmla="*/ 78170 h 131414"/>
                <a:gd name="connsiteX1" fmla="*/ 35398 w 154570"/>
                <a:gd name="connsiteY1" fmla="*/ 76548 h 131414"/>
                <a:gd name="connsiteX2" fmla="*/ 36136 w 154570"/>
                <a:gd name="connsiteY2" fmla="*/ 77875 h 131414"/>
                <a:gd name="connsiteX3" fmla="*/ 42478 w 154570"/>
                <a:gd name="connsiteY3" fmla="*/ 84807 h 131414"/>
                <a:gd name="connsiteX4" fmla="*/ 42773 w 154570"/>
                <a:gd name="connsiteY4" fmla="*/ 84807 h 131414"/>
                <a:gd name="connsiteX5" fmla="*/ 44100 w 154570"/>
                <a:gd name="connsiteY5" fmla="*/ 85102 h 131414"/>
                <a:gd name="connsiteX6" fmla="*/ 44100 w 154570"/>
                <a:gd name="connsiteY6" fmla="*/ 84807 h 131414"/>
                <a:gd name="connsiteX7" fmla="*/ 43805 w 154570"/>
                <a:gd name="connsiteY7" fmla="*/ 84365 h 131414"/>
                <a:gd name="connsiteX8" fmla="*/ 37611 w 154570"/>
                <a:gd name="connsiteY8" fmla="*/ 78170 h 131414"/>
                <a:gd name="connsiteX9" fmla="*/ 46018 w 154570"/>
                <a:gd name="connsiteY9" fmla="*/ 81563 h 131414"/>
                <a:gd name="connsiteX10" fmla="*/ 47050 w 154570"/>
                <a:gd name="connsiteY10" fmla="*/ 83185 h 131414"/>
                <a:gd name="connsiteX11" fmla="*/ 48820 w 154570"/>
                <a:gd name="connsiteY11" fmla="*/ 84660 h 131414"/>
                <a:gd name="connsiteX12" fmla="*/ 50442 w 154570"/>
                <a:gd name="connsiteY12" fmla="*/ 85102 h 131414"/>
                <a:gd name="connsiteX13" fmla="*/ 48672 w 154570"/>
                <a:gd name="connsiteY13" fmla="*/ 82742 h 131414"/>
                <a:gd name="connsiteX14" fmla="*/ 46018 w 154570"/>
                <a:gd name="connsiteY14" fmla="*/ 81563 h 131414"/>
                <a:gd name="connsiteX15" fmla="*/ 36726 w 154570"/>
                <a:gd name="connsiteY15" fmla="*/ 66371 h 131414"/>
                <a:gd name="connsiteX16" fmla="*/ 38938 w 154570"/>
                <a:gd name="connsiteY16" fmla="*/ 67993 h 131414"/>
                <a:gd name="connsiteX17" fmla="*/ 40118 w 154570"/>
                <a:gd name="connsiteY17" fmla="*/ 69321 h 131414"/>
                <a:gd name="connsiteX18" fmla="*/ 41740 w 154570"/>
                <a:gd name="connsiteY18" fmla="*/ 70501 h 131414"/>
                <a:gd name="connsiteX19" fmla="*/ 43362 w 154570"/>
                <a:gd name="connsiteY19" fmla="*/ 72123 h 131414"/>
                <a:gd name="connsiteX20" fmla="*/ 44100 w 154570"/>
                <a:gd name="connsiteY20" fmla="*/ 71238 h 131414"/>
                <a:gd name="connsiteX21" fmla="*/ 44690 w 154570"/>
                <a:gd name="connsiteY21" fmla="*/ 70796 h 131414"/>
                <a:gd name="connsiteX22" fmla="*/ 45428 w 154570"/>
                <a:gd name="connsiteY22" fmla="*/ 70796 h 131414"/>
                <a:gd name="connsiteX23" fmla="*/ 42183 w 154570"/>
                <a:gd name="connsiteY23" fmla="*/ 67993 h 131414"/>
                <a:gd name="connsiteX24" fmla="*/ 39380 w 154570"/>
                <a:gd name="connsiteY24" fmla="*/ 64896 h 131414"/>
                <a:gd name="connsiteX25" fmla="*/ 36578 w 154570"/>
                <a:gd name="connsiteY25" fmla="*/ 62389 h 131414"/>
                <a:gd name="connsiteX26" fmla="*/ 35398 w 154570"/>
                <a:gd name="connsiteY26" fmla="*/ 62094 h 131414"/>
                <a:gd name="connsiteX27" fmla="*/ 34071 w 154570"/>
                <a:gd name="connsiteY27" fmla="*/ 61061 h 131414"/>
                <a:gd name="connsiteX28" fmla="*/ 32448 w 154570"/>
                <a:gd name="connsiteY28" fmla="*/ 59439 h 131414"/>
                <a:gd name="connsiteX29" fmla="*/ 32891 w 154570"/>
                <a:gd name="connsiteY29" fmla="*/ 60471 h 131414"/>
                <a:gd name="connsiteX30" fmla="*/ 36136 w 154570"/>
                <a:gd name="connsiteY30" fmla="*/ 64306 h 131414"/>
                <a:gd name="connsiteX31" fmla="*/ 36873 w 154570"/>
                <a:gd name="connsiteY31" fmla="*/ 66224 h 131414"/>
                <a:gd name="connsiteX32" fmla="*/ 40708 w 154570"/>
                <a:gd name="connsiteY32" fmla="*/ 76843 h 131414"/>
                <a:gd name="connsiteX33" fmla="*/ 41003 w 154570"/>
                <a:gd name="connsiteY33" fmla="*/ 77433 h 131414"/>
                <a:gd name="connsiteX34" fmla="*/ 42183 w 154570"/>
                <a:gd name="connsiteY34" fmla="*/ 78908 h 131414"/>
                <a:gd name="connsiteX35" fmla="*/ 45428 w 154570"/>
                <a:gd name="connsiteY35" fmla="*/ 80973 h 131414"/>
                <a:gd name="connsiteX36" fmla="*/ 44985 w 154570"/>
                <a:gd name="connsiteY36" fmla="*/ 79793 h 131414"/>
                <a:gd name="connsiteX37" fmla="*/ 40708 w 154570"/>
                <a:gd name="connsiteY37" fmla="*/ 76695 h 131414"/>
                <a:gd name="connsiteX38" fmla="*/ 25074 w 154570"/>
                <a:gd name="connsiteY38" fmla="*/ 58701 h 131414"/>
                <a:gd name="connsiteX39" fmla="*/ 24631 w 154570"/>
                <a:gd name="connsiteY39" fmla="*/ 54129 h 131414"/>
                <a:gd name="connsiteX40" fmla="*/ 25074 w 154570"/>
                <a:gd name="connsiteY40" fmla="*/ 50884 h 131414"/>
                <a:gd name="connsiteX41" fmla="*/ 23156 w 154570"/>
                <a:gd name="connsiteY41" fmla="*/ 48967 h 131414"/>
                <a:gd name="connsiteX42" fmla="*/ 22566 w 154570"/>
                <a:gd name="connsiteY42" fmla="*/ 47345 h 131414"/>
                <a:gd name="connsiteX43" fmla="*/ 22271 w 154570"/>
                <a:gd name="connsiteY43" fmla="*/ 44542 h 131414"/>
                <a:gd name="connsiteX44" fmla="*/ 21534 w 154570"/>
                <a:gd name="connsiteY44" fmla="*/ 44542 h 131414"/>
                <a:gd name="connsiteX45" fmla="*/ 20354 w 154570"/>
                <a:gd name="connsiteY45" fmla="*/ 45280 h 131414"/>
                <a:gd name="connsiteX46" fmla="*/ 21829 w 154570"/>
                <a:gd name="connsiteY46" fmla="*/ 49262 h 131414"/>
                <a:gd name="connsiteX47" fmla="*/ 21829 w 154570"/>
                <a:gd name="connsiteY47" fmla="*/ 50589 h 131414"/>
                <a:gd name="connsiteX48" fmla="*/ 20796 w 154570"/>
                <a:gd name="connsiteY48" fmla="*/ 51917 h 131414"/>
                <a:gd name="connsiteX49" fmla="*/ 21092 w 154570"/>
                <a:gd name="connsiteY49" fmla="*/ 53244 h 131414"/>
                <a:gd name="connsiteX50" fmla="*/ 23156 w 154570"/>
                <a:gd name="connsiteY50" fmla="*/ 57817 h 131414"/>
                <a:gd name="connsiteX51" fmla="*/ 23894 w 154570"/>
                <a:gd name="connsiteY51" fmla="*/ 60619 h 131414"/>
                <a:gd name="connsiteX52" fmla="*/ 25516 w 154570"/>
                <a:gd name="connsiteY52" fmla="*/ 62241 h 131414"/>
                <a:gd name="connsiteX53" fmla="*/ 25516 w 154570"/>
                <a:gd name="connsiteY53" fmla="*/ 59881 h 131414"/>
                <a:gd name="connsiteX54" fmla="*/ 25221 w 154570"/>
                <a:gd name="connsiteY54" fmla="*/ 58849 h 131414"/>
                <a:gd name="connsiteX55" fmla="*/ 34071 w 154570"/>
                <a:gd name="connsiteY55" fmla="*/ 50589 h 131414"/>
                <a:gd name="connsiteX56" fmla="*/ 32153 w 154570"/>
                <a:gd name="connsiteY56" fmla="*/ 47787 h 131414"/>
                <a:gd name="connsiteX57" fmla="*/ 31121 w 154570"/>
                <a:gd name="connsiteY57" fmla="*/ 47050 h 131414"/>
                <a:gd name="connsiteX58" fmla="*/ 29203 w 154570"/>
                <a:gd name="connsiteY58" fmla="*/ 44247 h 131414"/>
                <a:gd name="connsiteX59" fmla="*/ 27728 w 154570"/>
                <a:gd name="connsiteY59" fmla="*/ 42772 h 131414"/>
                <a:gd name="connsiteX60" fmla="*/ 26549 w 154570"/>
                <a:gd name="connsiteY60" fmla="*/ 45280 h 131414"/>
                <a:gd name="connsiteX61" fmla="*/ 24336 w 154570"/>
                <a:gd name="connsiteY61" fmla="*/ 46902 h 131414"/>
                <a:gd name="connsiteX62" fmla="*/ 24631 w 154570"/>
                <a:gd name="connsiteY62" fmla="*/ 47492 h 131414"/>
                <a:gd name="connsiteX63" fmla="*/ 26253 w 154570"/>
                <a:gd name="connsiteY63" fmla="*/ 48967 h 131414"/>
                <a:gd name="connsiteX64" fmla="*/ 28909 w 154570"/>
                <a:gd name="connsiteY64" fmla="*/ 49262 h 131414"/>
                <a:gd name="connsiteX65" fmla="*/ 29351 w 154570"/>
                <a:gd name="connsiteY65" fmla="*/ 50294 h 131414"/>
                <a:gd name="connsiteX66" fmla="*/ 30826 w 154570"/>
                <a:gd name="connsiteY66" fmla="*/ 51474 h 131414"/>
                <a:gd name="connsiteX67" fmla="*/ 34071 w 154570"/>
                <a:gd name="connsiteY67" fmla="*/ 50737 h 131414"/>
                <a:gd name="connsiteX68" fmla="*/ 35251 w 154570"/>
                <a:gd name="connsiteY68" fmla="*/ 58997 h 131414"/>
                <a:gd name="connsiteX69" fmla="*/ 34661 w 154570"/>
                <a:gd name="connsiteY69" fmla="*/ 57522 h 131414"/>
                <a:gd name="connsiteX70" fmla="*/ 32891 w 154570"/>
                <a:gd name="connsiteY70" fmla="*/ 55457 h 131414"/>
                <a:gd name="connsiteX71" fmla="*/ 32596 w 154570"/>
                <a:gd name="connsiteY71" fmla="*/ 54719 h 131414"/>
                <a:gd name="connsiteX72" fmla="*/ 30973 w 154570"/>
                <a:gd name="connsiteY72" fmla="*/ 54719 h 131414"/>
                <a:gd name="connsiteX73" fmla="*/ 30531 w 154570"/>
                <a:gd name="connsiteY73" fmla="*/ 55309 h 131414"/>
                <a:gd name="connsiteX74" fmla="*/ 30236 w 154570"/>
                <a:gd name="connsiteY74" fmla="*/ 56047 h 131414"/>
                <a:gd name="connsiteX75" fmla="*/ 30678 w 154570"/>
                <a:gd name="connsiteY75" fmla="*/ 57079 h 131414"/>
                <a:gd name="connsiteX76" fmla="*/ 32891 w 154570"/>
                <a:gd name="connsiteY76" fmla="*/ 57522 h 131414"/>
                <a:gd name="connsiteX77" fmla="*/ 35398 w 154570"/>
                <a:gd name="connsiteY77" fmla="*/ 58849 h 131414"/>
                <a:gd name="connsiteX78" fmla="*/ 94542 w 154570"/>
                <a:gd name="connsiteY78" fmla="*/ 110028 h 131414"/>
                <a:gd name="connsiteX79" fmla="*/ 96312 w 154570"/>
                <a:gd name="connsiteY79" fmla="*/ 109733 h 131414"/>
                <a:gd name="connsiteX80" fmla="*/ 92772 w 154570"/>
                <a:gd name="connsiteY80" fmla="*/ 109143 h 131414"/>
                <a:gd name="connsiteX81" fmla="*/ 83333 w 154570"/>
                <a:gd name="connsiteY81" fmla="*/ 108111 h 131414"/>
                <a:gd name="connsiteX82" fmla="*/ 82300 w 154570"/>
                <a:gd name="connsiteY82" fmla="*/ 106931 h 131414"/>
                <a:gd name="connsiteX83" fmla="*/ 78761 w 154570"/>
                <a:gd name="connsiteY83" fmla="*/ 106489 h 131414"/>
                <a:gd name="connsiteX84" fmla="*/ 74926 w 154570"/>
                <a:gd name="connsiteY84" fmla="*/ 106931 h 131414"/>
                <a:gd name="connsiteX85" fmla="*/ 75663 w 154570"/>
                <a:gd name="connsiteY85" fmla="*/ 107521 h 131414"/>
                <a:gd name="connsiteX86" fmla="*/ 79350 w 154570"/>
                <a:gd name="connsiteY86" fmla="*/ 109143 h 131414"/>
                <a:gd name="connsiteX87" fmla="*/ 82743 w 154570"/>
                <a:gd name="connsiteY87" fmla="*/ 109733 h 131414"/>
                <a:gd name="connsiteX88" fmla="*/ 94395 w 154570"/>
                <a:gd name="connsiteY88" fmla="*/ 110028 h 131414"/>
                <a:gd name="connsiteX89" fmla="*/ 102654 w 154570"/>
                <a:gd name="connsiteY89" fmla="*/ 119910 h 131414"/>
                <a:gd name="connsiteX90" fmla="*/ 101474 w 154570"/>
                <a:gd name="connsiteY90" fmla="*/ 119910 h 131414"/>
                <a:gd name="connsiteX91" fmla="*/ 100294 w 154570"/>
                <a:gd name="connsiteY91" fmla="*/ 120205 h 131414"/>
                <a:gd name="connsiteX92" fmla="*/ 110766 w 154570"/>
                <a:gd name="connsiteY92" fmla="*/ 123008 h 131414"/>
                <a:gd name="connsiteX93" fmla="*/ 107226 w 154570"/>
                <a:gd name="connsiteY93" fmla="*/ 120795 h 131414"/>
                <a:gd name="connsiteX94" fmla="*/ 102654 w 154570"/>
                <a:gd name="connsiteY94" fmla="*/ 119763 h 131414"/>
                <a:gd name="connsiteX95" fmla="*/ 154129 w 154570"/>
                <a:gd name="connsiteY95" fmla="*/ 42920 h 131414"/>
                <a:gd name="connsiteX96" fmla="*/ 153686 w 154570"/>
                <a:gd name="connsiteY96" fmla="*/ 42330 h 131414"/>
                <a:gd name="connsiteX97" fmla="*/ 152949 w 154570"/>
                <a:gd name="connsiteY97" fmla="*/ 41887 h 131414"/>
                <a:gd name="connsiteX98" fmla="*/ 152359 w 154570"/>
                <a:gd name="connsiteY98" fmla="*/ 41150 h 131414"/>
                <a:gd name="connsiteX99" fmla="*/ 150884 w 154570"/>
                <a:gd name="connsiteY99" fmla="*/ 40855 h 131414"/>
                <a:gd name="connsiteX100" fmla="*/ 146164 w 154570"/>
                <a:gd name="connsiteY100" fmla="*/ 38938 h 131414"/>
                <a:gd name="connsiteX101" fmla="*/ 143804 w 154570"/>
                <a:gd name="connsiteY101" fmla="*/ 36873 h 131414"/>
                <a:gd name="connsiteX102" fmla="*/ 143804 w 154570"/>
                <a:gd name="connsiteY102" fmla="*/ 34660 h 131414"/>
                <a:gd name="connsiteX103" fmla="*/ 144542 w 154570"/>
                <a:gd name="connsiteY103" fmla="*/ 33480 h 131414"/>
                <a:gd name="connsiteX104" fmla="*/ 145279 w 154570"/>
                <a:gd name="connsiteY104" fmla="*/ 33038 h 131414"/>
                <a:gd name="connsiteX105" fmla="*/ 144984 w 154570"/>
                <a:gd name="connsiteY105" fmla="*/ 32596 h 131414"/>
                <a:gd name="connsiteX106" fmla="*/ 142329 w 154570"/>
                <a:gd name="connsiteY106" fmla="*/ 31563 h 131414"/>
                <a:gd name="connsiteX107" fmla="*/ 141445 w 154570"/>
                <a:gd name="connsiteY107" fmla="*/ 30236 h 131414"/>
                <a:gd name="connsiteX108" fmla="*/ 142182 w 154570"/>
                <a:gd name="connsiteY108" fmla="*/ 28466 h 131414"/>
                <a:gd name="connsiteX109" fmla="*/ 140854 w 154570"/>
                <a:gd name="connsiteY109" fmla="*/ 24778 h 131414"/>
                <a:gd name="connsiteX110" fmla="*/ 139379 w 154570"/>
                <a:gd name="connsiteY110" fmla="*/ 22566 h 131414"/>
                <a:gd name="connsiteX111" fmla="*/ 140854 w 154570"/>
                <a:gd name="connsiteY111" fmla="*/ 21534 h 131414"/>
                <a:gd name="connsiteX112" fmla="*/ 140854 w 154570"/>
                <a:gd name="connsiteY112" fmla="*/ 20206 h 131414"/>
                <a:gd name="connsiteX113" fmla="*/ 141149 w 154570"/>
                <a:gd name="connsiteY113" fmla="*/ 19469 h 131414"/>
                <a:gd name="connsiteX114" fmla="*/ 141149 w 154570"/>
                <a:gd name="connsiteY114" fmla="*/ 19469 h 131414"/>
                <a:gd name="connsiteX115" fmla="*/ 139379 w 154570"/>
                <a:gd name="connsiteY115" fmla="*/ 20206 h 131414"/>
                <a:gd name="connsiteX116" fmla="*/ 136429 w 154570"/>
                <a:gd name="connsiteY116" fmla="*/ 20649 h 131414"/>
                <a:gd name="connsiteX117" fmla="*/ 134955 w 154570"/>
                <a:gd name="connsiteY117" fmla="*/ 20354 h 131414"/>
                <a:gd name="connsiteX118" fmla="*/ 132300 w 154570"/>
                <a:gd name="connsiteY118" fmla="*/ 23451 h 131414"/>
                <a:gd name="connsiteX119" fmla="*/ 131415 w 154570"/>
                <a:gd name="connsiteY119" fmla="*/ 24041 h 131414"/>
                <a:gd name="connsiteX120" fmla="*/ 128908 w 154570"/>
                <a:gd name="connsiteY120" fmla="*/ 24926 h 131414"/>
                <a:gd name="connsiteX121" fmla="*/ 126843 w 154570"/>
                <a:gd name="connsiteY121" fmla="*/ 25368 h 131414"/>
                <a:gd name="connsiteX122" fmla="*/ 125073 w 154570"/>
                <a:gd name="connsiteY122" fmla="*/ 24926 h 131414"/>
                <a:gd name="connsiteX123" fmla="*/ 116518 w 154570"/>
                <a:gd name="connsiteY123" fmla="*/ 24926 h 131414"/>
                <a:gd name="connsiteX124" fmla="*/ 112389 w 154570"/>
                <a:gd name="connsiteY124" fmla="*/ 24041 h 131414"/>
                <a:gd name="connsiteX125" fmla="*/ 109734 w 154570"/>
                <a:gd name="connsiteY125" fmla="*/ 22861 h 131414"/>
                <a:gd name="connsiteX126" fmla="*/ 107964 w 154570"/>
                <a:gd name="connsiteY126" fmla="*/ 21534 h 131414"/>
                <a:gd name="connsiteX127" fmla="*/ 107079 w 154570"/>
                <a:gd name="connsiteY127" fmla="*/ 20059 h 131414"/>
                <a:gd name="connsiteX128" fmla="*/ 105014 w 154570"/>
                <a:gd name="connsiteY128" fmla="*/ 19174 h 131414"/>
                <a:gd name="connsiteX129" fmla="*/ 101769 w 154570"/>
                <a:gd name="connsiteY129" fmla="*/ 18879 h 131414"/>
                <a:gd name="connsiteX130" fmla="*/ 99262 w 154570"/>
                <a:gd name="connsiteY130" fmla="*/ 17404 h 131414"/>
                <a:gd name="connsiteX131" fmla="*/ 97492 w 154570"/>
                <a:gd name="connsiteY131" fmla="*/ 14749 h 131414"/>
                <a:gd name="connsiteX132" fmla="*/ 95132 w 154570"/>
                <a:gd name="connsiteY132" fmla="*/ 12684 h 131414"/>
                <a:gd name="connsiteX133" fmla="*/ 92035 w 154570"/>
                <a:gd name="connsiteY133" fmla="*/ 11209 h 131414"/>
                <a:gd name="connsiteX134" fmla="*/ 89675 w 154570"/>
                <a:gd name="connsiteY134" fmla="*/ 8997 h 131414"/>
                <a:gd name="connsiteX135" fmla="*/ 87905 w 154570"/>
                <a:gd name="connsiteY135" fmla="*/ 6195 h 131414"/>
                <a:gd name="connsiteX136" fmla="*/ 84660 w 154570"/>
                <a:gd name="connsiteY136" fmla="*/ 3687 h 131414"/>
                <a:gd name="connsiteX137" fmla="*/ 79940 w 154570"/>
                <a:gd name="connsiteY137" fmla="*/ 1475 h 131414"/>
                <a:gd name="connsiteX138" fmla="*/ 78465 w 154570"/>
                <a:gd name="connsiteY138" fmla="*/ 1032 h 131414"/>
                <a:gd name="connsiteX139" fmla="*/ 76106 w 154570"/>
                <a:gd name="connsiteY139" fmla="*/ 295 h 131414"/>
                <a:gd name="connsiteX140" fmla="*/ 73303 w 154570"/>
                <a:gd name="connsiteY140" fmla="*/ 0 h 131414"/>
                <a:gd name="connsiteX141" fmla="*/ 72714 w 154570"/>
                <a:gd name="connsiteY141" fmla="*/ 442 h 131414"/>
                <a:gd name="connsiteX142" fmla="*/ 71533 w 154570"/>
                <a:gd name="connsiteY142" fmla="*/ 885 h 131414"/>
                <a:gd name="connsiteX143" fmla="*/ 70944 w 154570"/>
                <a:gd name="connsiteY143" fmla="*/ 1622 h 131414"/>
                <a:gd name="connsiteX144" fmla="*/ 71386 w 154570"/>
                <a:gd name="connsiteY144" fmla="*/ 4720 h 131414"/>
                <a:gd name="connsiteX145" fmla="*/ 70648 w 154570"/>
                <a:gd name="connsiteY145" fmla="*/ 5310 h 131414"/>
                <a:gd name="connsiteX146" fmla="*/ 67551 w 154570"/>
                <a:gd name="connsiteY146" fmla="*/ 5015 h 131414"/>
                <a:gd name="connsiteX147" fmla="*/ 66519 w 154570"/>
                <a:gd name="connsiteY147" fmla="*/ 5310 h 131414"/>
                <a:gd name="connsiteX148" fmla="*/ 64749 w 154570"/>
                <a:gd name="connsiteY148" fmla="*/ 7522 h 131414"/>
                <a:gd name="connsiteX149" fmla="*/ 62979 w 154570"/>
                <a:gd name="connsiteY149" fmla="*/ 8407 h 131414"/>
                <a:gd name="connsiteX150" fmla="*/ 60767 w 154570"/>
                <a:gd name="connsiteY150" fmla="*/ 8997 h 131414"/>
                <a:gd name="connsiteX151" fmla="*/ 59144 w 154570"/>
                <a:gd name="connsiteY151" fmla="*/ 9734 h 131414"/>
                <a:gd name="connsiteX152" fmla="*/ 57079 w 154570"/>
                <a:gd name="connsiteY152" fmla="*/ 10472 h 131414"/>
                <a:gd name="connsiteX153" fmla="*/ 55309 w 154570"/>
                <a:gd name="connsiteY153" fmla="*/ 10914 h 131414"/>
                <a:gd name="connsiteX154" fmla="*/ 54572 w 154570"/>
                <a:gd name="connsiteY154" fmla="*/ 11799 h 131414"/>
                <a:gd name="connsiteX155" fmla="*/ 54129 w 154570"/>
                <a:gd name="connsiteY155" fmla="*/ 12832 h 131414"/>
                <a:gd name="connsiteX156" fmla="*/ 54129 w 154570"/>
                <a:gd name="connsiteY156" fmla="*/ 13864 h 131414"/>
                <a:gd name="connsiteX157" fmla="*/ 56047 w 154570"/>
                <a:gd name="connsiteY157" fmla="*/ 15782 h 131414"/>
                <a:gd name="connsiteX158" fmla="*/ 56342 w 154570"/>
                <a:gd name="connsiteY158" fmla="*/ 17846 h 131414"/>
                <a:gd name="connsiteX159" fmla="*/ 56342 w 154570"/>
                <a:gd name="connsiteY159" fmla="*/ 20354 h 131414"/>
                <a:gd name="connsiteX160" fmla="*/ 55752 w 154570"/>
                <a:gd name="connsiteY160" fmla="*/ 21681 h 131414"/>
                <a:gd name="connsiteX161" fmla="*/ 55014 w 154570"/>
                <a:gd name="connsiteY161" fmla="*/ 22566 h 131414"/>
                <a:gd name="connsiteX162" fmla="*/ 50590 w 154570"/>
                <a:gd name="connsiteY162" fmla="*/ 23746 h 131414"/>
                <a:gd name="connsiteX163" fmla="*/ 46018 w 154570"/>
                <a:gd name="connsiteY163" fmla="*/ 25811 h 131414"/>
                <a:gd name="connsiteX164" fmla="*/ 46018 w 154570"/>
                <a:gd name="connsiteY164" fmla="*/ 26253 h 131414"/>
                <a:gd name="connsiteX165" fmla="*/ 48082 w 154570"/>
                <a:gd name="connsiteY165" fmla="*/ 28171 h 131414"/>
                <a:gd name="connsiteX166" fmla="*/ 48082 w 154570"/>
                <a:gd name="connsiteY166" fmla="*/ 28613 h 131414"/>
                <a:gd name="connsiteX167" fmla="*/ 46460 w 154570"/>
                <a:gd name="connsiteY167" fmla="*/ 29646 h 131414"/>
                <a:gd name="connsiteX168" fmla="*/ 46460 w 154570"/>
                <a:gd name="connsiteY168" fmla="*/ 32006 h 131414"/>
                <a:gd name="connsiteX169" fmla="*/ 47345 w 154570"/>
                <a:gd name="connsiteY169" fmla="*/ 33333 h 131414"/>
                <a:gd name="connsiteX170" fmla="*/ 47640 w 154570"/>
                <a:gd name="connsiteY170" fmla="*/ 34513 h 131414"/>
                <a:gd name="connsiteX171" fmla="*/ 45133 w 154570"/>
                <a:gd name="connsiteY171" fmla="*/ 35398 h 131414"/>
                <a:gd name="connsiteX172" fmla="*/ 41740 w 154570"/>
                <a:gd name="connsiteY172" fmla="*/ 35103 h 131414"/>
                <a:gd name="connsiteX173" fmla="*/ 37611 w 154570"/>
                <a:gd name="connsiteY173" fmla="*/ 33480 h 131414"/>
                <a:gd name="connsiteX174" fmla="*/ 36136 w 154570"/>
                <a:gd name="connsiteY174" fmla="*/ 33775 h 131414"/>
                <a:gd name="connsiteX175" fmla="*/ 34808 w 154570"/>
                <a:gd name="connsiteY175" fmla="*/ 34660 h 131414"/>
                <a:gd name="connsiteX176" fmla="*/ 33333 w 154570"/>
                <a:gd name="connsiteY176" fmla="*/ 34365 h 131414"/>
                <a:gd name="connsiteX177" fmla="*/ 31711 w 154570"/>
                <a:gd name="connsiteY177" fmla="*/ 33333 h 131414"/>
                <a:gd name="connsiteX178" fmla="*/ 29498 w 154570"/>
                <a:gd name="connsiteY178" fmla="*/ 31268 h 131414"/>
                <a:gd name="connsiteX179" fmla="*/ 28466 w 154570"/>
                <a:gd name="connsiteY179" fmla="*/ 30088 h 131414"/>
                <a:gd name="connsiteX180" fmla="*/ 28024 w 154570"/>
                <a:gd name="connsiteY180" fmla="*/ 28761 h 131414"/>
                <a:gd name="connsiteX181" fmla="*/ 26549 w 154570"/>
                <a:gd name="connsiteY181" fmla="*/ 28761 h 131414"/>
                <a:gd name="connsiteX182" fmla="*/ 25811 w 154570"/>
                <a:gd name="connsiteY182" fmla="*/ 30531 h 131414"/>
                <a:gd name="connsiteX183" fmla="*/ 23746 w 154570"/>
                <a:gd name="connsiteY183" fmla="*/ 33480 h 131414"/>
                <a:gd name="connsiteX184" fmla="*/ 22271 w 154570"/>
                <a:gd name="connsiteY184" fmla="*/ 34218 h 131414"/>
                <a:gd name="connsiteX185" fmla="*/ 14897 w 154570"/>
                <a:gd name="connsiteY185" fmla="*/ 34218 h 131414"/>
                <a:gd name="connsiteX186" fmla="*/ 12537 w 154570"/>
                <a:gd name="connsiteY186" fmla="*/ 33333 h 131414"/>
                <a:gd name="connsiteX187" fmla="*/ 11947 w 154570"/>
                <a:gd name="connsiteY187" fmla="*/ 33333 h 131414"/>
                <a:gd name="connsiteX188" fmla="*/ 11947 w 154570"/>
                <a:gd name="connsiteY188" fmla="*/ 34218 h 131414"/>
                <a:gd name="connsiteX189" fmla="*/ 11062 w 154570"/>
                <a:gd name="connsiteY189" fmla="*/ 35250 h 131414"/>
                <a:gd name="connsiteX190" fmla="*/ 9587 w 154570"/>
                <a:gd name="connsiteY190" fmla="*/ 35988 h 131414"/>
                <a:gd name="connsiteX191" fmla="*/ 2655 w 154570"/>
                <a:gd name="connsiteY191" fmla="*/ 34365 h 131414"/>
                <a:gd name="connsiteX192" fmla="*/ 1623 w 154570"/>
                <a:gd name="connsiteY192" fmla="*/ 33038 h 131414"/>
                <a:gd name="connsiteX193" fmla="*/ 0 w 154570"/>
                <a:gd name="connsiteY193" fmla="*/ 34218 h 131414"/>
                <a:gd name="connsiteX194" fmla="*/ 2213 w 154570"/>
                <a:gd name="connsiteY194" fmla="*/ 42330 h 131414"/>
                <a:gd name="connsiteX195" fmla="*/ 2508 w 154570"/>
                <a:gd name="connsiteY195" fmla="*/ 44542 h 131414"/>
                <a:gd name="connsiteX196" fmla="*/ 2950 w 154570"/>
                <a:gd name="connsiteY196" fmla="*/ 46312 h 131414"/>
                <a:gd name="connsiteX197" fmla="*/ 5900 w 154570"/>
                <a:gd name="connsiteY197" fmla="*/ 50147 h 131414"/>
                <a:gd name="connsiteX198" fmla="*/ 8997 w 154570"/>
                <a:gd name="connsiteY198" fmla="*/ 55162 h 131414"/>
                <a:gd name="connsiteX199" fmla="*/ 10030 w 154570"/>
                <a:gd name="connsiteY199" fmla="*/ 55457 h 131414"/>
                <a:gd name="connsiteX200" fmla="*/ 11800 w 154570"/>
                <a:gd name="connsiteY200" fmla="*/ 55457 h 131414"/>
                <a:gd name="connsiteX201" fmla="*/ 13717 w 154570"/>
                <a:gd name="connsiteY201" fmla="*/ 52359 h 131414"/>
                <a:gd name="connsiteX202" fmla="*/ 15044 w 154570"/>
                <a:gd name="connsiteY202" fmla="*/ 50147 h 131414"/>
                <a:gd name="connsiteX203" fmla="*/ 18879 w 154570"/>
                <a:gd name="connsiteY203" fmla="*/ 44985 h 131414"/>
                <a:gd name="connsiteX204" fmla="*/ 19764 w 154570"/>
                <a:gd name="connsiteY204" fmla="*/ 41003 h 131414"/>
                <a:gd name="connsiteX205" fmla="*/ 20944 w 154570"/>
                <a:gd name="connsiteY205" fmla="*/ 39233 h 131414"/>
                <a:gd name="connsiteX206" fmla="*/ 22861 w 154570"/>
                <a:gd name="connsiteY206" fmla="*/ 39233 h 131414"/>
                <a:gd name="connsiteX207" fmla="*/ 27139 w 154570"/>
                <a:gd name="connsiteY207" fmla="*/ 40560 h 131414"/>
                <a:gd name="connsiteX208" fmla="*/ 29203 w 154570"/>
                <a:gd name="connsiteY208" fmla="*/ 42920 h 131414"/>
                <a:gd name="connsiteX209" fmla="*/ 34956 w 154570"/>
                <a:gd name="connsiteY209" fmla="*/ 47492 h 131414"/>
                <a:gd name="connsiteX210" fmla="*/ 36283 w 154570"/>
                <a:gd name="connsiteY210" fmla="*/ 51032 h 131414"/>
                <a:gd name="connsiteX211" fmla="*/ 35693 w 154570"/>
                <a:gd name="connsiteY211" fmla="*/ 55899 h 131414"/>
                <a:gd name="connsiteX212" fmla="*/ 35988 w 154570"/>
                <a:gd name="connsiteY212" fmla="*/ 59439 h 131414"/>
                <a:gd name="connsiteX213" fmla="*/ 38201 w 154570"/>
                <a:gd name="connsiteY213" fmla="*/ 62831 h 131414"/>
                <a:gd name="connsiteX214" fmla="*/ 45722 w 154570"/>
                <a:gd name="connsiteY214" fmla="*/ 69911 h 131414"/>
                <a:gd name="connsiteX215" fmla="*/ 48672 w 154570"/>
                <a:gd name="connsiteY215" fmla="*/ 71681 h 131414"/>
                <a:gd name="connsiteX216" fmla="*/ 51032 w 154570"/>
                <a:gd name="connsiteY216" fmla="*/ 73451 h 131414"/>
                <a:gd name="connsiteX217" fmla="*/ 48377 w 154570"/>
                <a:gd name="connsiteY217" fmla="*/ 72861 h 131414"/>
                <a:gd name="connsiteX218" fmla="*/ 46165 w 154570"/>
                <a:gd name="connsiteY218" fmla="*/ 72861 h 131414"/>
                <a:gd name="connsiteX219" fmla="*/ 44837 w 154570"/>
                <a:gd name="connsiteY219" fmla="*/ 73451 h 131414"/>
                <a:gd name="connsiteX220" fmla="*/ 43658 w 154570"/>
                <a:gd name="connsiteY220" fmla="*/ 73451 h 131414"/>
                <a:gd name="connsiteX221" fmla="*/ 42035 w 154570"/>
                <a:gd name="connsiteY221" fmla="*/ 73893 h 131414"/>
                <a:gd name="connsiteX222" fmla="*/ 43658 w 154570"/>
                <a:gd name="connsiteY222" fmla="*/ 76548 h 131414"/>
                <a:gd name="connsiteX223" fmla="*/ 51917 w 154570"/>
                <a:gd name="connsiteY223" fmla="*/ 84955 h 131414"/>
                <a:gd name="connsiteX224" fmla="*/ 56047 w 154570"/>
                <a:gd name="connsiteY224" fmla="*/ 88052 h 131414"/>
                <a:gd name="connsiteX225" fmla="*/ 60324 w 154570"/>
                <a:gd name="connsiteY225" fmla="*/ 90412 h 131414"/>
                <a:gd name="connsiteX226" fmla="*/ 63422 w 154570"/>
                <a:gd name="connsiteY226" fmla="*/ 92919 h 131414"/>
                <a:gd name="connsiteX227" fmla="*/ 63422 w 154570"/>
                <a:gd name="connsiteY227" fmla="*/ 95722 h 131414"/>
                <a:gd name="connsiteX228" fmla="*/ 64601 w 154570"/>
                <a:gd name="connsiteY228" fmla="*/ 97344 h 131414"/>
                <a:gd name="connsiteX229" fmla="*/ 66224 w 154570"/>
                <a:gd name="connsiteY229" fmla="*/ 97787 h 131414"/>
                <a:gd name="connsiteX230" fmla="*/ 68436 w 154570"/>
                <a:gd name="connsiteY230" fmla="*/ 97787 h 131414"/>
                <a:gd name="connsiteX231" fmla="*/ 71976 w 154570"/>
                <a:gd name="connsiteY231" fmla="*/ 96902 h 131414"/>
                <a:gd name="connsiteX232" fmla="*/ 75221 w 154570"/>
                <a:gd name="connsiteY232" fmla="*/ 96459 h 131414"/>
                <a:gd name="connsiteX233" fmla="*/ 80678 w 154570"/>
                <a:gd name="connsiteY233" fmla="*/ 98967 h 131414"/>
                <a:gd name="connsiteX234" fmla="*/ 88642 w 154570"/>
                <a:gd name="connsiteY234" fmla="*/ 101179 h 131414"/>
                <a:gd name="connsiteX235" fmla="*/ 94542 w 154570"/>
                <a:gd name="connsiteY235" fmla="*/ 106931 h 131414"/>
                <a:gd name="connsiteX236" fmla="*/ 99852 w 154570"/>
                <a:gd name="connsiteY236" fmla="*/ 110028 h 131414"/>
                <a:gd name="connsiteX237" fmla="*/ 105309 w 154570"/>
                <a:gd name="connsiteY237" fmla="*/ 114896 h 131414"/>
                <a:gd name="connsiteX238" fmla="*/ 106489 w 154570"/>
                <a:gd name="connsiteY238" fmla="*/ 115633 h 131414"/>
                <a:gd name="connsiteX239" fmla="*/ 107964 w 154570"/>
                <a:gd name="connsiteY239" fmla="*/ 114896 h 131414"/>
                <a:gd name="connsiteX240" fmla="*/ 108406 w 154570"/>
                <a:gd name="connsiteY240" fmla="*/ 114306 h 131414"/>
                <a:gd name="connsiteX241" fmla="*/ 108406 w 154570"/>
                <a:gd name="connsiteY241" fmla="*/ 113421 h 131414"/>
                <a:gd name="connsiteX242" fmla="*/ 107521 w 154570"/>
                <a:gd name="connsiteY242" fmla="*/ 112241 h 131414"/>
                <a:gd name="connsiteX243" fmla="*/ 101769 w 154570"/>
                <a:gd name="connsiteY243" fmla="*/ 107374 h 131414"/>
                <a:gd name="connsiteX244" fmla="*/ 98967 w 154570"/>
                <a:gd name="connsiteY244" fmla="*/ 103981 h 131414"/>
                <a:gd name="connsiteX245" fmla="*/ 98525 w 154570"/>
                <a:gd name="connsiteY245" fmla="*/ 102801 h 131414"/>
                <a:gd name="connsiteX246" fmla="*/ 98525 w 154570"/>
                <a:gd name="connsiteY246" fmla="*/ 99557 h 131414"/>
                <a:gd name="connsiteX247" fmla="*/ 97787 w 154570"/>
                <a:gd name="connsiteY247" fmla="*/ 98819 h 131414"/>
                <a:gd name="connsiteX248" fmla="*/ 93510 w 154570"/>
                <a:gd name="connsiteY248" fmla="*/ 97344 h 131414"/>
                <a:gd name="connsiteX249" fmla="*/ 88790 w 154570"/>
                <a:gd name="connsiteY249" fmla="*/ 93067 h 131414"/>
                <a:gd name="connsiteX250" fmla="*/ 83923 w 154570"/>
                <a:gd name="connsiteY250" fmla="*/ 88937 h 131414"/>
                <a:gd name="connsiteX251" fmla="*/ 83185 w 154570"/>
                <a:gd name="connsiteY251" fmla="*/ 87757 h 131414"/>
                <a:gd name="connsiteX252" fmla="*/ 80678 w 154570"/>
                <a:gd name="connsiteY252" fmla="*/ 84660 h 131414"/>
                <a:gd name="connsiteX253" fmla="*/ 77581 w 154570"/>
                <a:gd name="connsiteY253" fmla="*/ 81858 h 131414"/>
                <a:gd name="connsiteX254" fmla="*/ 75073 w 154570"/>
                <a:gd name="connsiteY254" fmla="*/ 80088 h 131414"/>
                <a:gd name="connsiteX255" fmla="*/ 73008 w 154570"/>
                <a:gd name="connsiteY255" fmla="*/ 78023 h 131414"/>
                <a:gd name="connsiteX256" fmla="*/ 70796 w 154570"/>
                <a:gd name="connsiteY256" fmla="*/ 75073 h 131414"/>
                <a:gd name="connsiteX257" fmla="*/ 69616 w 154570"/>
                <a:gd name="connsiteY257" fmla="*/ 70648 h 131414"/>
                <a:gd name="connsiteX258" fmla="*/ 68584 w 154570"/>
                <a:gd name="connsiteY258" fmla="*/ 66814 h 131414"/>
                <a:gd name="connsiteX259" fmla="*/ 67846 w 154570"/>
                <a:gd name="connsiteY259" fmla="*/ 65339 h 131414"/>
                <a:gd name="connsiteX260" fmla="*/ 66371 w 154570"/>
                <a:gd name="connsiteY260" fmla="*/ 64749 h 131414"/>
                <a:gd name="connsiteX261" fmla="*/ 61947 w 154570"/>
                <a:gd name="connsiteY261" fmla="*/ 60176 h 131414"/>
                <a:gd name="connsiteX262" fmla="*/ 58259 w 154570"/>
                <a:gd name="connsiteY262" fmla="*/ 57522 h 131414"/>
                <a:gd name="connsiteX263" fmla="*/ 58259 w 154570"/>
                <a:gd name="connsiteY263" fmla="*/ 54572 h 131414"/>
                <a:gd name="connsiteX264" fmla="*/ 58849 w 154570"/>
                <a:gd name="connsiteY264" fmla="*/ 49704 h 131414"/>
                <a:gd name="connsiteX265" fmla="*/ 59587 w 154570"/>
                <a:gd name="connsiteY265" fmla="*/ 44100 h 131414"/>
                <a:gd name="connsiteX266" fmla="*/ 60472 w 154570"/>
                <a:gd name="connsiteY266" fmla="*/ 43362 h 131414"/>
                <a:gd name="connsiteX267" fmla="*/ 62241 w 154570"/>
                <a:gd name="connsiteY267" fmla="*/ 42920 h 131414"/>
                <a:gd name="connsiteX268" fmla="*/ 64159 w 154570"/>
                <a:gd name="connsiteY268" fmla="*/ 42920 h 131414"/>
                <a:gd name="connsiteX269" fmla="*/ 65929 w 154570"/>
                <a:gd name="connsiteY269" fmla="*/ 43805 h 131414"/>
                <a:gd name="connsiteX270" fmla="*/ 69321 w 154570"/>
                <a:gd name="connsiteY270" fmla="*/ 47640 h 131414"/>
                <a:gd name="connsiteX271" fmla="*/ 71239 w 154570"/>
                <a:gd name="connsiteY271" fmla="*/ 49115 h 131414"/>
                <a:gd name="connsiteX272" fmla="*/ 72861 w 154570"/>
                <a:gd name="connsiteY272" fmla="*/ 49704 h 131414"/>
                <a:gd name="connsiteX273" fmla="*/ 74778 w 154570"/>
                <a:gd name="connsiteY273" fmla="*/ 48082 h 131414"/>
                <a:gd name="connsiteX274" fmla="*/ 77138 w 154570"/>
                <a:gd name="connsiteY274" fmla="*/ 44690 h 131414"/>
                <a:gd name="connsiteX275" fmla="*/ 79203 w 154570"/>
                <a:gd name="connsiteY275" fmla="*/ 42920 h 131414"/>
                <a:gd name="connsiteX276" fmla="*/ 85988 w 154570"/>
                <a:gd name="connsiteY276" fmla="*/ 43510 h 131414"/>
                <a:gd name="connsiteX277" fmla="*/ 89380 w 154570"/>
                <a:gd name="connsiteY277" fmla="*/ 41003 h 131414"/>
                <a:gd name="connsiteX278" fmla="*/ 94837 w 154570"/>
                <a:gd name="connsiteY278" fmla="*/ 44395 h 131414"/>
                <a:gd name="connsiteX279" fmla="*/ 97050 w 154570"/>
                <a:gd name="connsiteY279" fmla="*/ 44837 h 131414"/>
                <a:gd name="connsiteX280" fmla="*/ 98377 w 154570"/>
                <a:gd name="connsiteY280" fmla="*/ 44395 h 131414"/>
                <a:gd name="connsiteX281" fmla="*/ 100147 w 154570"/>
                <a:gd name="connsiteY281" fmla="*/ 44395 h 131414"/>
                <a:gd name="connsiteX282" fmla="*/ 103982 w 154570"/>
                <a:gd name="connsiteY282" fmla="*/ 45575 h 131414"/>
                <a:gd name="connsiteX283" fmla="*/ 104867 w 154570"/>
                <a:gd name="connsiteY283" fmla="*/ 46017 h 131414"/>
                <a:gd name="connsiteX284" fmla="*/ 106046 w 154570"/>
                <a:gd name="connsiteY284" fmla="*/ 46017 h 131414"/>
                <a:gd name="connsiteX285" fmla="*/ 108849 w 154570"/>
                <a:gd name="connsiteY285" fmla="*/ 44690 h 131414"/>
                <a:gd name="connsiteX286" fmla="*/ 109734 w 154570"/>
                <a:gd name="connsiteY286" fmla="*/ 44690 h 131414"/>
                <a:gd name="connsiteX287" fmla="*/ 112978 w 154570"/>
                <a:gd name="connsiteY287" fmla="*/ 47492 h 131414"/>
                <a:gd name="connsiteX288" fmla="*/ 114601 w 154570"/>
                <a:gd name="connsiteY288" fmla="*/ 47492 h 131414"/>
                <a:gd name="connsiteX289" fmla="*/ 116518 w 154570"/>
                <a:gd name="connsiteY289" fmla="*/ 46460 h 131414"/>
                <a:gd name="connsiteX290" fmla="*/ 117698 w 154570"/>
                <a:gd name="connsiteY290" fmla="*/ 45427 h 131414"/>
                <a:gd name="connsiteX291" fmla="*/ 121385 w 154570"/>
                <a:gd name="connsiteY291" fmla="*/ 46165 h 131414"/>
                <a:gd name="connsiteX292" fmla="*/ 123451 w 154570"/>
                <a:gd name="connsiteY292" fmla="*/ 45722 h 131414"/>
                <a:gd name="connsiteX293" fmla="*/ 125220 w 154570"/>
                <a:gd name="connsiteY293" fmla="*/ 45722 h 131414"/>
                <a:gd name="connsiteX294" fmla="*/ 127138 w 154570"/>
                <a:gd name="connsiteY294" fmla="*/ 46165 h 131414"/>
                <a:gd name="connsiteX295" fmla="*/ 128908 w 154570"/>
                <a:gd name="connsiteY295" fmla="*/ 46755 h 131414"/>
                <a:gd name="connsiteX296" fmla="*/ 130530 w 154570"/>
                <a:gd name="connsiteY296" fmla="*/ 47345 h 131414"/>
                <a:gd name="connsiteX297" fmla="*/ 135102 w 154570"/>
                <a:gd name="connsiteY297" fmla="*/ 47640 h 131414"/>
                <a:gd name="connsiteX298" fmla="*/ 137315 w 154570"/>
                <a:gd name="connsiteY298" fmla="*/ 49262 h 131414"/>
                <a:gd name="connsiteX299" fmla="*/ 138200 w 154570"/>
                <a:gd name="connsiteY299" fmla="*/ 50884 h 131414"/>
                <a:gd name="connsiteX300" fmla="*/ 138200 w 154570"/>
                <a:gd name="connsiteY300" fmla="*/ 51917 h 131414"/>
                <a:gd name="connsiteX301" fmla="*/ 138495 w 154570"/>
                <a:gd name="connsiteY301" fmla="*/ 52949 h 131414"/>
                <a:gd name="connsiteX302" fmla="*/ 139822 w 154570"/>
                <a:gd name="connsiteY302" fmla="*/ 53982 h 131414"/>
                <a:gd name="connsiteX303" fmla="*/ 142624 w 154570"/>
                <a:gd name="connsiteY303" fmla="*/ 54572 h 131414"/>
                <a:gd name="connsiteX304" fmla="*/ 144394 w 154570"/>
                <a:gd name="connsiteY304" fmla="*/ 54572 h 131414"/>
                <a:gd name="connsiteX305" fmla="*/ 144099 w 154570"/>
                <a:gd name="connsiteY305" fmla="*/ 53392 h 131414"/>
                <a:gd name="connsiteX306" fmla="*/ 144394 w 154570"/>
                <a:gd name="connsiteY306" fmla="*/ 52949 h 131414"/>
                <a:gd name="connsiteX307" fmla="*/ 145132 w 154570"/>
                <a:gd name="connsiteY307" fmla="*/ 52949 h 131414"/>
                <a:gd name="connsiteX308" fmla="*/ 145721 w 154570"/>
                <a:gd name="connsiteY308" fmla="*/ 53244 h 131414"/>
                <a:gd name="connsiteX309" fmla="*/ 146312 w 154570"/>
                <a:gd name="connsiteY309" fmla="*/ 52802 h 131414"/>
                <a:gd name="connsiteX310" fmla="*/ 146754 w 154570"/>
                <a:gd name="connsiteY310" fmla="*/ 51327 h 131414"/>
                <a:gd name="connsiteX311" fmla="*/ 145721 w 154570"/>
                <a:gd name="connsiteY311" fmla="*/ 46017 h 131414"/>
                <a:gd name="connsiteX312" fmla="*/ 147491 w 154570"/>
                <a:gd name="connsiteY312" fmla="*/ 45575 h 131414"/>
                <a:gd name="connsiteX313" fmla="*/ 147491 w 154570"/>
                <a:gd name="connsiteY313" fmla="*/ 44100 h 131414"/>
                <a:gd name="connsiteX314" fmla="*/ 149556 w 154570"/>
                <a:gd name="connsiteY314" fmla="*/ 44985 h 131414"/>
                <a:gd name="connsiteX315" fmla="*/ 154276 w 154570"/>
                <a:gd name="connsiteY315" fmla="*/ 44985 h 131414"/>
                <a:gd name="connsiteX316" fmla="*/ 154571 w 154570"/>
                <a:gd name="connsiteY316" fmla="*/ 44247 h 131414"/>
                <a:gd name="connsiteX317" fmla="*/ 154571 w 154570"/>
                <a:gd name="connsiteY317" fmla="*/ 43510 h 131414"/>
                <a:gd name="connsiteX318" fmla="*/ 128908 w 154570"/>
                <a:gd name="connsiteY318" fmla="*/ 128612 h 131414"/>
                <a:gd name="connsiteX319" fmla="*/ 128908 w 154570"/>
                <a:gd name="connsiteY319" fmla="*/ 127432 h 131414"/>
                <a:gd name="connsiteX320" fmla="*/ 126548 w 154570"/>
                <a:gd name="connsiteY320" fmla="*/ 126547 h 131414"/>
                <a:gd name="connsiteX321" fmla="*/ 125368 w 154570"/>
                <a:gd name="connsiteY321" fmla="*/ 126105 h 131414"/>
                <a:gd name="connsiteX322" fmla="*/ 120648 w 154570"/>
                <a:gd name="connsiteY322" fmla="*/ 123303 h 131414"/>
                <a:gd name="connsiteX323" fmla="*/ 118583 w 154570"/>
                <a:gd name="connsiteY323" fmla="*/ 121680 h 131414"/>
                <a:gd name="connsiteX324" fmla="*/ 115338 w 154570"/>
                <a:gd name="connsiteY324" fmla="*/ 119615 h 131414"/>
                <a:gd name="connsiteX325" fmla="*/ 113274 w 154570"/>
                <a:gd name="connsiteY325" fmla="*/ 118435 h 131414"/>
                <a:gd name="connsiteX326" fmla="*/ 112241 w 154570"/>
                <a:gd name="connsiteY326" fmla="*/ 116666 h 131414"/>
                <a:gd name="connsiteX327" fmla="*/ 110618 w 154570"/>
                <a:gd name="connsiteY327" fmla="*/ 116223 h 131414"/>
                <a:gd name="connsiteX328" fmla="*/ 108701 w 154570"/>
                <a:gd name="connsiteY328" fmla="*/ 116813 h 131414"/>
                <a:gd name="connsiteX329" fmla="*/ 110176 w 154570"/>
                <a:gd name="connsiteY329" fmla="*/ 118288 h 131414"/>
                <a:gd name="connsiteX330" fmla="*/ 97050 w 154570"/>
                <a:gd name="connsiteY330" fmla="*/ 112683 h 131414"/>
                <a:gd name="connsiteX331" fmla="*/ 94542 w 154570"/>
                <a:gd name="connsiteY331" fmla="*/ 112683 h 131414"/>
                <a:gd name="connsiteX332" fmla="*/ 92477 w 154570"/>
                <a:gd name="connsiteY332" fmla="*/ 112978 h 131414"/>
                <a:gd name="connsiteX333" fmla="*/ 98082 w 154570"/>
                <a:gd name="connsiteY333" fmla="*/ 114453 h 131414"/>
                <a:gd name="connsiteX334" fmla="*/ 106636 w 154570"/>
                <a:gd name="connsiteY334" fmla="*/ 118583 h 131414"/>
                <a:gd name="connsiteX335" fmla="*/ 112831 w 154570"/>
                <a:gd name="connsiteY335" fmla="*/ 119910 h 131414"/>
                <a:gd name="connsiteX336" fmla="*/ 121680 w 154570"/>
                <a:gd name="connsiteY336" fmla="*/ 125073 h 131414"/>
                <a:gd name="connsiteX337" fmla="*/ 126253 w 154570"/>
                <a:gd name="connsiteY337" fmla="*/ 128465 h 131414"/>
                <a:gd name="connsiteX338" fmla="*/ 131120 w 154570"/>
                <a:gd name="connsiteY338" fmla="*/ 131415 h 131414"/>
                <a:gd name="connsiteX339" fmla="*/ 130087 w 154570"/>
                <a:gd name="connsiteY339" fmla="*/ 129940 h 131414"/>
                <a:gd name="connsiteX340" fmla="*/ 129055 w 154570"/>
                <a:gd name="connsiteY340" fmla="*/ 128612 h 131414"/>
                <a:gd name="connsiteX341" fmla="*/ 85693 w 154570"/>
                <a:gd name="connsiteY341" fmla="*/ 105014 h 131414"/>
                <a:gd name="connsiteX342" fmla="*/ 88052 w 154570"/>
                <a:gd name="connsiteY342" fmla="*/ 104129 h 131414"/>
                <a:gd name="connsiteX343" fmla="*/ 88495 w 154570"/>
                <a:gd name="connsiteY343" fmla="*/ 103539 h 131414"/>
                <a:gd name="connsiteX344" fmla="*/ 87020 w 154570"/>
                <a:gd name="connsiteY344" fmla="*/ 102359 h 131414"/>
                <a:gd name="connsiteX345" fmla="*/ 80973 w 154570"/>
                <a:gd name="connsiteY345" fmla="*/ 101326 h 131414"/>
                <a:gd name="connsiteX346" fmla="*/ 76990 w 154570"/>
                <a:gd name="connsiteY346" fmla="*/ 101326 h 131414"/>
                <a:gd name="connsiteX347" fmla="*/ 76401 w 154570"/>
                <a:gd name="connsiteY347" fmla="*/ 102506 h 131414"/>
                <a:gd name="connsiteX348" fmla="*/ 76401 w 154570"/>
                <a:gd name="connsiteY348" fmla="*/ 103391 h 131414"/>
                <a:gd name="connsiteX349" fmla="*/ 78023 w 154570"/>
                <a:gd name="connsiteY349" fmla="*/ 104424 h 131414"/>
                <a:gd name="connsiteX350" fmla="*/ 81563 w 154570"/>
                <a:gd name="connsiteY350" fmla="*/ 105014 h 131414"/>
                <a:gd name="connsiteX351" fmla="*/ 85693 w 154570"/>
                <a:gd name="connsiteY351" fmla="*/ 105014 h 131414"/>
                <a:gd name="connsiteX352" fmla="*/ 93805 w 154570"/>
                <a:gd name="connsiteY352" fmla="*/ 114601 h 131414"/>
                <a:gd name="connsiteX353" fmla="*/ 90560 w 154570"/>
                <a:gd name="connsiteY353" fmla="*/ 114011 h 131414"/>
                <a:gd name="connsiteX354" fmla="*/ 87020 w 154570"/>
                <a:gd name="connsiteY354" fmla="*/ 114453 h 131414"/>
                <a:gd name="connsiteX355" fmla="*/ 82153 w 154570"/>
                <a:gd name="connsiteY355" fmla="*/ 113568 h 131414"/>
                <a:gd name="connsiteX356" fmla="*/ 82595 w 154570"/>
                <a:gd name="connsiteY356" fmla="*/ 114748 h 131414"/>
                <a:gd name="connsiteX357" fmla="*/ 83333 w 154570"/>
                <a:gd name="connsiteY357" fmla="*/ 115633 h 131414"/>
                <a:gd name="connsiteX358" fmla="*/ 84513 w 154570"/>
                <a:gd name="connsiteY358" fmla="*/ 116223 h 131414"/>
                <a:gd name="connsiteX359" fmla="*/ 87463 w 154570"/>
                <a:gd name="connsiteY359" fmla="*/ 116813 h 131414"/>
                <a:gd name="connsiteX360" fmla="*/ 90707 w 154570"/>
                <a:gd name="connsiteY360" fmla="*/ 115781 h 131414"/>
                <a:gd name="connsiteX361" fmla="*/ 93657 w 154570"/>
                <a:gd name="connsiteY361" fmla="*/ 116223 h 131414"/>
                <a:gd name="connsiteX362" fmla="*/ 96312 w 154570"/>
                <a:gd name="connsiteY362" fmla="*/ 116223 h 131414"/>
                <a:gd name="connsiteX363" fmla="*/ 95869 w 154570"/>
                <a:gd name="connsiteY363" fmla="*/ 115633 h 131414"/>
                <a:gd name="connsiteX364" fmla="*/ 93952 w 154570"/>
                <a:gd name="connsiteY364" fmla="*/ 114601 h 131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154570" h="131414">
                  <a:moveTo>
                    <a:pt x="37758" y="78170"/>
                  </a:moveTo>
                  <a:lnTo>
                    <a:pt x="35398" y="76548"/>
                  </a:lnTo>
                  <a:lnTo>
                    <a:pt x="36136" y="77875"/>
                  </a:lnTo>
                  <a:lnTo>
                    <a:pt x="42478" y="84807"/>
                  </a:lnTo>
                  <a:lnTo>
                    <a:pt x="42773" y="84807"/>
                  </a:lnTo>
                  <a:lnTo>
                    <a:pt x="44100" y="85102"/>
                  </a:lnTo>
                  <a:lnTo>
                    <a:pt x="44100" y="84807"/>
                  </a:lnTo>
                  <a:lnTo>
                    <a:pt x="43805" y="84365"/>
                  </a:lnTo>
                  <a:lnTo>
                    <a:pt x="37611" y="78170"/>
                  </a:lnTo>
                  <a:close/>
                  <a:moveTo>
                    <a:pt x="46018" y="81563"/>
                  </a:moveTo>
                  <a:lnTo>
                    <a:pt x="47050" y="83185"/>
                  </a:lnTo>
                  <a:lnTo>
                    <a:pt x="48820" y="84660"/>
                  </a:lnTo>
                  <a:lnTo>
                    <a:pt x="50442" y="85102"/>
                  </a:lnTo>
                  <a:lnTo>
                    <a:pt x="48672" y="82742"/>
                  </a:lnTo>
                  <a:lnTo>
                    <a:pt x="46018" y="81563"/>
                  </a:lnTo>
                  <a:close/>
                  <a:moveTo>
                    <a:pt x="36726" y="66371"/>
                  </a:moveTo>
                  <a:lnTo>
                    <a:pt x="38938" y="67993"/>
                  </a:lnTo>
                  <a:lnTo>
                    <a:pt x="40118" y="69321"/>
                  </a:lnTo>
                  <a:lnTo>
                    <a:pt x="41740" y="70501"/>
                  </a:lnTo>
                  <a:lnTo>
                    <a:pt x="43362" y="72123"/>
                  </a:lnTo>
                  <a:lnTo>
                    <a:pt x="44100" y="71238"/>
                  </a:lnTo>
                  <a:lnTo>
                    <a:pt x="44690" y="70796"/>
                  </a:lnTo>
                  <a:lnTo>
                    <a:pt x="45428" y="70796"/>
                  </a:lnTo>
                  <a:lnTo>
                    <a:pt x="42183" y="67993"/>
                  </a:lnTo>
                  <a:lnTo>
                    <a:pt x="39380" y="64896"/>
                  </a:lnTo>
                  <a:lnTo>
                    <a:pt x="36578" y="62389"/>
                  </a:lnTo>
                  <a:lnTo>
                    <a:pt x="35398" y="62094"/>
                  </a:lnTo>
                  <a:lnTo>
                    <a:pt x="34071" y="61061"/>
                  </a:lnTo>
                  <a:lnTo>
                    <a:pt x="32448" y="59439"/>
                  </a:lnTo>
                  <a:lnTo>
                    <a:pt x="32891" y="60471"/>
                  </a:lnTo>
                  <a:lnTo>
                    <a:pt x="36136" y="64306"/>
                  </a:lnTo>
                  <a:lnTo>
                    <a:pt x="36873" y="66224"/>
                  </a:lnTo>
                  <a:close/>
                  <a:moveTo>
                    <a:pt x="40708" y="76843"/>
                  </a:moveTo>
                  <a:lnTo>
                    <a:pt x="41003" y="77433"/>
                  </a:lnTo>
                  <a:lnTo>
                    <a:pt x="42183" y="78908"/>
                  </a:lnTo>
                  <a:lnTo>
                    <a:pt x="45428" y="80973"/>
                  </a:lnTo>
                  <a:lnTo>
                    <a:pt x="44985" y="79793"/>
                  </a:lnTo>
                  <a:lnTo>
                    <a:pt x="40708" y="76695"/>
                  </a:lnTo>
                  <a:close/>
                  <a:moveTo>
                    <a:pt x="25074" y="58701"/>
                  </a:moveTo>
                  <a:lnTo>
                    <a:pt x="24631" y="54129"/>
                  </a:lnTo>
                  <a:lnTo>
                    <a:pt x="25074" y="50884"/>
                  </a:lnTo>
                  <a:lnTo>
                    <a:pt x="23156" y="48967"/>
                  </a:lnTo>
                  <a:lnTo>
                    <a:pt x="22566" y="47345"/>
                  </a:lnTo>
                  <a:lnTo>
                    <a:pt x="22271" y="44542"/>
                  </a:lnTo>
                  <a:lnTo>
                    <a:pt x="21534" y="44542"/>
                  </a:lnTo>
                  <a:lnTo>
                    <a:pt x="20354" y="45280"/>
                  </a:lnTo>
                  <a:lnTo>
                    <a:pt x="21829" y="49262"/>
                  </a:lnTo>
                  <a:lnTo>
                    <a:pt x="21829" y="50589"/>
                  </a:lnTo>
                  <a:lnTo>
                    <a:pt x="20796" y="51917"/>
                  </a:lnTo>
                  <a:lnTo>
                    <a:pt x="21092" y="53244"/>
                  </a:lnTo>
                  <a:lnTo>
                    <a:pt x="23156" y="57817"/>
                  </a:lnTo>
                  <a:lnTo>
                    <a:pt x="23894" y="60619"/>
                  </a:lnTo>
                  <a:lnTo>
                    <a:pt x="25516" y="62241"/>
                  </a:lnTo>
                  <a:lnTo>
                    <a:pt x="25516" y="59881"/>
                  </a:lnTo>
                  <a:lnTo>
                    <a:pt x="25221" y="58849"/>
                  </a:lnTo>
                  <a:close/>
                  <a:moveTo>
                    <a:pt x="34071" y="50589"/>
                  </a:moveTo>
                  <a:lnTo>
                    <a:pt x="32153" y="47787"/>
                  </a:lnTo>
                  <a:lnTo>
                    <a:pt x="31121" y="47050"/>
                  </a:lnTo>
                  <a:lnTo>
                    <a:pt x="29203" y="44247"/>
                  </a:lnTo>
                  <a:lnTo>
                    <a:pt x="27728" y="42772"/>
                  </a:lnTo>
                  <a:lnTo>
                    <a:pt x="26549" y="45280"/>
                  </a:lnTo>
                  <a:lnTo>
                    <a:pt x="24336" y="46902"/>
                  </a:lnTo>
                  <a:lnTo>
                    <a:pt x="24631" y="47492"/>
                  </a:lnTo>
                  <a:lnTo>
                    <a:pt x="26253" y="48967"/>
                  </a:lnTo>
                  <a:lnTo>
                    <a:pt x="28909" y="49262"/>
                  </a:lnTo>
                  <a:lnTo>
                    <a:pt x="29351" y="50294"/>
                  </a:lnTo>
                  <a:lnTo>
                    <a:pt x="30826" y="51474"/>
                  </a:lnTo>
                  <a:lnTo>
                    <a:pt x="34071" y="50737"/>
                  </a:lnTo>
                  <a:close/>
                  <a:moveTo>
                    <a:pt x="35251" y="58997"/>
                  </a:moveTo>
                  <a:lnTo>
                    <a:pt x="34661" y="57522"/>
                  </a:lnTo>
                  <a:lnTo>
                    <a:pt x="32891" y="55457"/>
                  </a:lnTo>
                  <a:lnTo>
                    <a:pt x="32596" y="54719"/>
                  </a:lnTo>
                  <a:lnTo>
                    <a:pt x="30973" y="54719"/>
                  </a:lnTo>
                  <a:lnTo>
                    <a:pt x="30531" y="55309"/>
                  </a:lnTo>
                  <a:lnTo>
                    <a:pt x="30236" y="56047"/>
                  </a:lnTo>
                  <a:lnTo>
                    <a:pt x="30678" y="57079"/>
                  </a:lnTo>
                  <a:lnTo>
                    <a:pt x="32891" y="57522"/>
                  </a:lnTo>
                  <a:lnTo>
                    <a:pt x="35398" y="58849"/>
                  </a:lnTo>
                  <a:close/>
                  <a:moveTo>
                    <a:pt x="94542" y="110028"/>
                  </a:moveTo>
                  <a:lnTo>
                    <a:pt x="96312" y="109733"/>
                  </a:lnTo>
                  <a:lnTo>
                    <a:pt x="92772" y="109143"/>
                  </a:lnTo>
                  <a:lnTo>
                    <a:pt x="83333" y="108111"/>
                  </a:lnTo>
                  <a:lnTo>
                    <a:pt x="82300" y="106931"/>
                  </a:lnTo>
                  <a:lnTo>
                    <a:pt x="78761" y="106489"/>
                  </a:lnTo>
                  <a:lnTo>
                    <a:pt x="74926" y="106931"/>
                  </a:lnTo>
                  <a:lnTo>
                    <a:pt x="75663" y="107521"/>
                  </a:lnTo>
                  <a:lnTo>
                    <a:pt x="79350" y="109143"/>
                  </a:lnTo>
                  <a:lnTo>
                    <a:pt x="82743" y="109733"/>
                  </a:lnTo>
                  <a:lnTo>
                    <a:pt x="94395" y="110028"/>
                  </a:lnTo>
                  <a:close/>
                  <a:moveTo>
                    <a:pt x="102654" y="119910"/>
                  </a:moveTo>
                  <a:lnTo>
                    <a:pt x="101474" y="119910"/>
                  </a:lnTo>
                  <a:lnTo>
                    <a:pt x="100294" y="120205"/>
                  </a:lnTo>
                  <a:lnTo>
                    <a:pt x="110766" y="123008"/>
                  </a:lnTo>
                  <a:lnTo>
                    <a:pt x="107226" y="120795"/>
                  </a:lnTo>
                  <a:lnTo>
                    <a:pt x="102654" y="119763"/>
                  </a:lnTo>
                  <a:close/>
                  <a:moveTo>
                    <a:pt x="154129" y="42920"/>
                  </a:moveTo>
                  <a:lnTo>
                    <a:pt x="153686" y="42330"/>
                  </a:lnTo>
                  <a:lnTo>
                    <a:pt x="152949" y="41887"/>
                  </a:lnTo>
                  <a:lnTo>
                    <a:pt x="152359" y="41150"/>
                  </a:lnTo>
                  <a:lnTo>
                    <a:pt x="150884" y="40855"/>
                  </a:lnTo>
                  <a:lnTo>
                    <a:pt x="146164" y="38938"/>
                  </a:lnTo>
                  <a:lnTo>
                    <a:pt x="143804" y="36873"/>
                  </a:lnTo>
                  <a:lnTo>
                    <a:pt x="143804" y="34660"/>
                  </a:lnTo>
                  <a:lnTo>
                    <a:pt x="144542" y="33480"/>
                  </a:lnTo>
                  <a:lnTo>
                    <a:pt x="145279" y="33038"/>
                  </a:lnTo>
                  <a:lnTo>
                    <a:pt x="144984" y="32596"/>
                  </a:lnTo>
                  <a:lnTo>
                    <a:pt x="142329" y="31563"/>
                  </a:lnTo>
                  <a:lnTo>
                    <a:pt x="141445" y="30236"/>
                  </a:lnTo>
                  <a:lnTo>
                    <a:pt x="142182" y="28466"/>
                  </a:lnTo>
                  <a:lnTo>
                    <a:pt x="140854" y="24778"/>
                  </a:lnTo>
                  <a:lnTo>
                    <a:pt x="139379" y="22566"/>
                  </a:lnTo>
                  <a:lnTo>
                    <a:pt x="140854" y="21534"/>
                  </a:lnTo>
                  <a:lnTo>
                    <a:pt x="140854" y="20206"/>
                  </a:lnTo>
                  <a:lnTo>
                    <a:pt x="141149" y="19469"/>
                  </a:lnTo>
                  <a:lnTo>
                    <a:pt x="141149" y="19469"/>
                  </a:lnTo>
                  <a:lnTo>
                    <a:pt x="139379" y="20206"/>
                  </a:lnTo>
                  <a:lnTo>
                    <a:pt x="136429" y="20649"/>
                  </a:lnTo>
                  <a:lnTo>
                    <a:pt x="134955" y="20354"/>
                  </a:lnTo>
                  <a:lnTo>
                    <a:pt x="132300" y="23451"/>
                  </a:lnTo>
                  <a:lnTo>
                    <a:pt x="131415" y="24041"/>
                  </a:lnTo>
                  <a:lnTo>
                    <a:pt x="128908" y="24926"/>
                  </a:lnTo>
                  <a:lnTo>
                    <a:pt x="126843" y="25368"/>
                  </a:lnTo>
                  <a:lnTo>
                    <a:pt x="125073" y="24926"/>
                  </a:lnTo>
                  <a:lnTo>
                    <a:pt x="116518" y="24926"/>
                  </a:lnTo>
                  <a:lnTo>
                    <a:pt x="112389" y="24041"/>
                  </a:lnTo>
                  <a:lnTo>
                    <a:pt x="109734" y="22861"/>
                  </a:lnTo>
                  <a:lnTo>
                    <a:pt x="107964" y="21534"/>
                  </a:lnTo>
                  <a:lnTo>
                    <a:pt x="107079" y="20059"/>
                  </a:lnTo>
                  <a:lnTo>
                    <a:pt x="105014" y="19174"/>
                  </a:lnTo>
                  <a:lnTo>
                    <a:pt x="101769" y="18879"/>
                  </a:lnTo>
                  <a:lnTo>
                    <a:pt x="99262" y="17404"/>
                  </a:lnTo>
                  <a:lnTo>
                    <a:pt x="97492" y="14749"/>
                  </a:lnTo>
                  <a:lnTo>
                    <a:pt x="95132" y="12684"/>
                  </a:lnTo>
                  <a:lnTo>
                    <a:pt x="92035" y="11209"/>
                  </a:lnTo>
                  <a:lnTo>
                    <a:pt x="89675" y="8997"/>
                  </a:lnTo>
                  <a:lnTo>
                    <a:pt x="87905" y="6195"/>
                  </a:lnTo>
                  <a:lnTo>
                    <a:pt x="84660" y="3687"/>
                  </a:lnTo>
                  <a:lnTo>
                    <a:pt x="79940" y="1475"/>
                  </a:lnTo>
                  <a:lnTo>
                    <a:pt x="78465" y="1032"/>
                  </a:lnTo>
                  <a:lnTo>
                    <a:pt x="76106" y="295"/>
                  </a:lnTo>
                  <a:lnTo>
                    <a:pt x="73303" y="0"/>
                  </a:lnTo>
                  <a:lnTo>
                    <a:pt x="72714" y="442"/>
                  </a:lnTo>
                  <a:lnTo>
                    <a:pt x="71533" y="885"/>
                  </a:lnTo>
                  <a:lnTo>
                    <a:pt x="70944" y="1622"/>
                  </a:lnTo>
                  <a:lnTo>
                    <a:pt x="71386" y="4720"/>
                  </a:lnTo>
                  <a:lnTo>
                    <a:pt x="70648" y="5310"/>
                  </a:lnTo>
                  <a:lnTo>
                    <a:pt x="67551" y="5015"/>
                  </a:lnTo>
                  <a:lnTo>
                    <a:pt x="66519" y="5310"/>
                  </a:lnTo>
                  <a:lnTo>
                    <a:pt x="64749" y="7522"/>
                  </a:lnTo>
                  <a:lnTo>
                    <a:pt x="62979" y="8407"/>
                  </a:lnTo>
                  <a:lnTo>
                    <a:pt x="60767" y="8997"/>
                  </a:lnTo>
                  <a:lnTo>
                    <a:pt x="59144" y="9734"/>
                  </a:lnTo>
                  <a:lnTo>
                    <a:pt x="57079" y="10472"/>
                  </a:lnTo>
                  <a:lnTo>
                    <a:pt x="55309" y="10914"/>
                  </a:lnTo>
                  <a:lnTo>
                    <a:pt x="54572" y="11799"/>
                  </a:lnTo>
                  <a:lnTo>
                    <a:pt x="54129" y="12832"/>
                  </a:lnTo>
                  <a:lnTo>
                    <a:pt x="54129" y="13864"/>
                  </a:lnTo>
                  <a:lnTo>
                    <a:pt x="56047" y="15782"/>
                  </a:lnTo>
                  <a:lnTo>
                    <a:pt x="56342" y="17846"/>
                  </a:lnTo>
                  <a:lnTo>
                    <a:pt x="56342" y="20354"/>
                  </a:lnTo>
                  <a:lnTo>
                    <a:pt x="55752" y="21681"/>
                  </a:lnTo>
                  <a:lnTo>
                    <a:pt x="55014" y="22566"/>
                  </a:lnTo>
                  <a:lnTo>
                    <a:pt x="50590" y="23746"/>
                  </a:lnTo>
                  <a:lnTo>
                    <a:pt x="46018" y="25811"/>
                  </a:lnTo>
                  <a:lnTo>
                    <a:pt x="46018" y="26253"/>
                  </a:lnTo>
                  <a:lnTo>
                    <a:pt x="48082" y="28171"/>
                  </a:lnTo>
                  <a:lnTo>
                    <a:pt x="48082" y="28613"/>
                  </a:lnTo>
                  <a:lnTo>
                    <a:pt x="46460" y="29646"/>
                  </a:lnTo>
                  <a:lnTo>
                    <a:pt x="46460" y="32006"/>
                  </a:lnTo>
                  <a:lnTo>
                    <a:pt x="47345" y="33333"/>
                  </a:lnTo>
                  <a:lnTo>
                    <a:pt x="47640" y="34513"/>
                  </a:lnTo>
                  <a:lnTo>
                    <a:pt x="45133" y="35398"/>
                  </a:lnTo>
                  <a:lnTo>
                    <a:pt x="41740" y="35103"/>
                  </a:lnTo>
                  <a:lnTo>
                    <a:pt x="37611" y="33480"/>
                  </a:lnTo>
                  <a:lnTo>
                    <a:pt x="36136" y="33775"/>
                  </a:lnTo>
                  <a:lnTo>
                    <a:pt x="34808" y="34660"/>
                  </a:lnTo>
                  <a:lnTo>
                    <a:pt x="33333" y="34365"/>
                  </a:lnTo>
                  <a:lnTo>
                    <a:pt x="31711" y="33333"/>
                  </a:lnTo>
                  <a:lnTo>
                    <a:pt x="29498" y="31268"/>
                  </a:lnTo>
                  <a:lnTo>
                    <a:pt x="28466" y="30088"/>
                  </a:lnTo>
                  <a:lnTo>
                    <a:pt x="28024" y="28761"/>
                  </a:lnTo>
                  <a:lnTo>
                    <a:pt x="26549" y="28761"/>
                  </a:lnTo>
                  <a:lnTo>
                    <a:pt x="25811" y="30531"/>
                  </a:lnTo>
                  <a:lnTo>
                    <a:pt x="23746" y="33480"/>
                  </a:lnTo>
                  <a:lnTo>
                    <a:pt x="22271" y="34218"/>
                  </a:lnTo>
                  <a:lnTo>
                    <a:pt x="14897" y="34218"/>
                  </a:lnTo>
                  <a:lnTo>
                    <a:pt x="12537" y="33333"/>
                  </a:lnTo>
                  <a:lnTo>
                    <a:pt x="11947" y="33333"/>
                  </a:lnTo>
                  <a:lnTo>
                    <a:pt x="11947" y="34218"/>
                  </a:lnTo>
                  <a:lnTo>
                    <a:pt x="11062" y="35250"/>
                  </a:lnTo>
                  <a:lnTo>
                    <a:pt x="9587" y="35988"/>
                  </a:lnTo>
                  <a:lnTo>
                    <a:pt x="2655" y="34365"/>
                  </a:lnTo>
                  <a:lnTo>
                    <a:pt x="1623" y="33038"/>
                  </a:lnTo>
                  <a:lnTo>
                    <a:pt x="0" y="34218"/>
                  </a:lnTo>
                  <a:lnTo>
                    <a:pt x="2213" y="42330"/>
                  </a:lnTo>
                  <a:lnTo>
                    <a:pt x="2508" y="44542"/>
                  </a:lnTo>
                  <a:lnTo>
                    <a:pt x="2950" y="46312"/>
                  </a:lnTo>
                  <a:lnTo>
                    <a:pt x="5900" y="50147"/>
                  </a:lnTo>
                  <a:lnTo>
                    <a:pt x="8997" y="55162"/>
                  </a:lnTo>
                  <a:lnTo>
                    <a:pt x="10030" y="55457"/>
                  </a:lnTo>
                  <a:lnTo>
                    <a:pt x="11800" y="55457"/>
                  </a:lnTo>
                  <a:lnTo>
                    <a:pt x="13717" y="52359"/>
                  </a:lnTo>
                  <a:lnTo>
                    <a:pt x="15044" y="50147"/>
                  </a:lnTo>
                  <a:lnTo>
                    <a:pt x="18879" y="44985"/>
                  </a:lnTo>
                  <a:lnTo>
                    <a:pt x="19764" y="41003"/>
                  </a:lnTo>
                  <a:lnTo>
                    <a:pt x="20944" y="39233"/>
                  </a:lnTo>
                  <a:lnTo>
                    <a:pt x="22861" y="39233"/>
                  </a:lnTo>
                  <a:lnTo>
                    <a:pt x="27139" y="40560"/>
                  </a:lnTo>
                  <a:lnTo>
                    <a:pt x="29203" y="42920"/>
                  </a:lnTo>
                  <a:lnTo>
                    <a:pt x="34956" y="47492"/>
                  </a:lnTo>
                  <a:lnTo>
                    <a:pt x="36283" y="51032"/>
                  </a:lnTo>
                  <a:lnTo>
                    <a:pt x="35693" y="55899"/>
                  </a:lnTo>
                  <a:lnTo>
                    <a:pt x="35988" y="59439"/>
                  </a:lnTo>
                  <a:lnTo>
                    <a:pt x="38201" y="62831"/>
                  </a:lnTo>
                  <a:lnTo>
                    <a:pt x="45722" y="69911"/>
                  </a:lnTo>
                  <a:lnTo>
                    <a:pt x="48672" y="71681"/>
                  </a:lnTo>
                  <a:lnTo>
                    <a:pt x="51032" y="73451"/>
                  </a:lnTo>
                  <a:lnTo>
                    <a:pt x="48377" y="72861"/>
                  </a:lnTo>
                  <a:lnTo>
                    <a:pt x="46165" y="72861"/>
                  </a:lnTo>
                  <a:lnTo>
                    <a:pt x="44837" y="73451"/>
                  </a:lnTo>
                  <a:lnTo>
                    <a:pt x="43658" y="73451"/>
                  </a:lnTo>
                  <a:lnTo>
                    <a:pt x="42035" y="73893"/>
                  </a:lnTo>
                  <a:lnTo>
                    <a:pt x="43658" y="76548"/>
                  </a:lnTo>
                  <a:lnTo>
                    <a:pt x="51917" y="84955"/>
                  </a:lnTo>
                  <a:lnTo>
                    <a:pt x="56047" y="88052"/>
                  </a:lnTo>
                  <a:lnTo>
                    <a:pt x="60324" y="90412"/>
                  </a:lnTo>
                  <a:lnTo>
                    <a:pt x="63422" y="92919"/>
                  </a:lnTo>
                  <a:lnTo>
                    <a:pt x="63422" y="95722"/>
                  </a:lnTo>
                  <a:lnTo>
                    <a:pt x="64601" y="97344"/>
                  </a:lnTo>
                  <a:lnTo>
                    <a:pt x="66224" y="97787"/>
                  </a:lnTo>
                  <a:lnTo>
                    <a:pt x="68436" y="97787"/>
                  </a:lnTo>
                  <a:lnTo>
                    <a:pt x="71976" y="96902"/>
                  </a:lnTo>
                  <a:lnTo>
                    <a:pt x="75221" y="96459"/>
                  </a:lnTo>
                  <a:lnTo>
                    <a:pt x="80678" y="98967"/>
                  </a:lnTo>
                  <a:lnTo>
                    <a:pt x="88642" y="101179"/>
                  </a:lnTo>
                  <a:lnTo>
                    <a:pt x="94542" y="106931"/>
                  </a:lnTo>
                  <a:lnTo>
                    <a:pt x="99852" y="110028"/>
                  </a:lnTo>
                  <a:lnTo>
                    <a:pt x="105309" y="114896"/>
                  </a:lnTo>
                  <a:lnTo>
                    <a:pt x="106489" y="115633"/>
                  </a:lnTo>
                  <a:lnTo>
                    <a:pt x="107964" y="114896"/>
                  </a:lnTo>
                  <a:lnTo>
                    <a:pt x="108406" y="114306"/>
                  </a:lnTo>
                  <a:lnTo>
                    <a:pt x="108406" y="113421"/>
                  </a:lnTo>
                  <a:lnTo>
                    <a:pt x="107521" y="112241"/>
                  </a:lnTo>
                  <a:lnTo>
                    <a:pt x="101769" y="107374"/>
                  </a:lnTo>
                  <a:lnTo>
                    <a:pt x="98967" y="103981"/>
                  </a:lnTo>
                  <a:lnTo>
                    <a:pt x="98525" y="102801"/>
                  </a:lnTo>
                  <a:lnTo>
                    <a:pt x="98525" y="99557"/>
                  </a:lnTo>
                  <a:lnTo>
                    <a:pt x="97787" y="98819"/>
                  </a:lnTo>
                  <a:lnTo>
                    <a:pt x="93510" y="97344"/>
                  </a:lnTo>
                  <a:lnTo>
                    <a:pt x="88790" y="93067"/>
                  </a:lnTo>
                  <a:lnTo>
                    <a:pt x="83923" y="88937"/>
                  </a:lnTo>
                  <a:lnTo>
                    <a:pt x="83185" y="87757"/>
                  </a:lnTo>
                  <a:lnTo>
                    <a:pt x="80678" y="84660"/>
                  </a:lnTo>
                  <a:lnTo>
                    <a:pt x="77581" y="81858"/>
                  </a:lnTo>
                  <a:lnTo>
                    <a:pt x="75073" y="80088"/>
                  </a:lnTo>
                  <a:lnTo>
                    <a:pt x="73008" y="78023"/>
                  </a:lnTo>
                  <a:lnTo>
                    <a:pt x="70796" y="75073"/>
                  </a:lnTo>
                  <a:lnTo>
                    <a:pt x="69616" y="70648"/>
                  </a:lnTo>
                  <a:lnTo>
                    <a:pt x="68584" y="66814"/>
                  </a:lnTo>
                  <a:lnTo>
                    <a:pt x="67846" y="65339"/>
                  </a:lnTo>
                  <a:lnTo>
                    <a:pt x="66371" y="64749"/>
                  </a:lnTo>
                  <a:lnTo>
                    <a:pt x="61947" y="60176"/>
                  </a:lnTo>
                  <a:lnTo>
                    <a:pt x="58259" y="57522"/>
                  </a:lnTo>
                  <a:lnTo>
                    <a:pt x="58259" y="54572"/>
                  </a:lnTo>
                  <a:lnTo>
                    <a:pt x="58849" y="49704"/>
                  </a:lnTo>
                  <a:lnTo>
                    <a:pt x="59587" y="44100"/>
                  </a:lnTo>
                  <a:lnTo>
                    <a:pt x="60472" y="43362"/>
                  </a:lnTo>
                  <a:lnTo>
                    <a:pt x="62241" y="42920"/>
                  </a:lnTo>
                  <a:lnTo>
                    <a:pt x="64159" y="42920"/>
                  </a:lnTo>
                  <a:lnTo>
                    <a:pt x="65929" y="43805"/>
                  </a:lnTo>
                  <a:lnTo>
                    <a:pt x="69321" y="47640"/>
                  </a:lnTo>
                  <a:lnTo>
                    <a:pt x="71239" y="49115"/>
                  </a:lnTo>
                  <a:lnTo>
                    <a:pt x="72861" y="49704"/>
                  </a:lnTo>
                  <a:lnTo>
                    <a:pt x="74778" y="48082"/>
                  </a:lnTo>
                  <a:lnTo>
                    <a:pt x="77138" y="44690"/>
                  </a:lnTo>
                  <a:lnTo>
                    <a:pt x="79203" y="42920"/>
                  </a:lnTo>
                  <a:lnTo>
                    <a:pt x="85988" y="43510"/>
                  </a:lnTo>
                  <a:lnTo>
                    <a:pt x="89380" y="41003"/>
                  </a:lnTo>
                  <a:lnTo>
                    <a:pt x="94837" y="44395"/>
                  </a:lnTo>
                  <a:lnTo>
                    <a:pt x="97050" y="44837"/>
                  </a:lnTo>
                  <a:lnTo>
                    <a:pt x="98377" y="44395"/>
                  </a:lnTo>
                  <a:lnTo>
                    <a:pt x="100147" y="44395"/>
                  </a:lnTo>
                  <a:lnTo>
                    <a:pt x="103982" y="45575"/>
                  </a:lnTo>
                  <a:lnTo>
                    <a:pt x="104867" y="46017"/>
                  </a:lnTo>
                  <a:lnTo>
                    <a:pt x="106046" y="46017"/>
                  </a:lnTo>
                  <a:lnTo>
                    <a:pt x="108849" y="44690"/>
                  </a:lnTo>
                  <a:lnTo>
                    <a:pt x="109734" y="44690"/>
                  </a:lnTo>
                  <a:lnTo>
                    <a:pt x="112978" y="47492"/>
                  </a:lnTo>
                  <a:lnTo>
                    <a:pt x="114601" y="47492"/>
                  </a:lnTo>
                  <a:lnTo>
                    <a:pt x="116518" y="46460"/>
                  </a:lnTo>
                  <a:lnTo>
                    <a:pt x="117698" y="45427"/>
                  </a:lnTo>
                  <a:lnTo>
                    <a:pt x="121385" y="46165"/>
                  </a:lnTo>
                  <a:lnTo>
                    <a:pt x="123451" y="45722"/>
                  </a:lnTo>
                  <a:lnTo>
                    <a:pt x="125220" y="45722"/>
                  </a:lnTo>
                  <a:lnTo>
                    <a:pt x="127138" y="46165"/>
                  </a:lnTo>
                  <a:lnTo>
                    <a:pt x="128908" y="46755"/>
                  </a:lnTo>
                  <a:lnTo>
                    <a:pt x="130530" y="47345"/>
                  </a:lnTo>
                  <a:lnTo>
                    <a:pt x="135102" y="47640"/>
                  </a:lnTo>
                  <a:lnTo>
                    <a:pt x="137315" y="49262"/>
                  </a:lnTo>
                  <a:lnTo>
                    <a:pt x="138200" y="50884"/>
                  </a:lnTo>
                  <a:lnTo>
                    <a:pt x="138200" y="51917"/>
                  </a:lnTo>
                  <a:lnTo>
                    <a:pt x="138495" y="52949"/>
                  </a:lnTo>
                  <a:lnTo>
                    <a:pt x="139822" y="53982"/>
                  </a:lnTo>
                  <a:lnTo>
                    <a:pt x="142624" y="54572"/>
                  </a:lnTo>
                  <a:lnTo>
                    <a:pt x="144394" y="54572"/>
                  </a:lnTo>
                  <a:lnTo>
                    <a:pt x="144099" y="53392"/>
                  </a:lnTo>
                  <a:lnTo>
                    <a:pt x="144394" y="52949"/>
                  </a:lnTo>
                  <a:lnTo>
                    <a:pt x="145132" y="52949"/>
                  </a:lnTo>
                  <a:lnTo>
                    <a:pt x="145721" y="53244"/>
                  </a:lnTo>
                  <a:lnTo>
                    <a:pt x="146312" y="52802"/>
                  </a:lnTo>
                  <a:lnTo>
                    <a:pt x="146754" y="51327"/>
                  </a:lnTo>
                  <a:lnTo>
                    <a:pt x="145721" y="46017"/>
                  </a:lnTo>
                  <a:lnTo>
                    <a:pt x="147491" y="45575"/>
                  </a:lnTo>
                  <a:lnTo>
                    <a:pt x="147491" y="44100"/>
                  </a:lnTo>
                  <a:lnTo>
                    <a:pt x="149556" y="44985"/>
                  </a:lnTo>
                  <a:lnTo>
                    <a:pt x="154276" y="44985"/>
                  </a:lnTo>
                  <a:lnTo>
                    <a:pt x="154571" y="44247"/>
                  </a:lnTo>
                  <a:lnTo>
                    <a:pt x="154571" y="43510"/>
                  </a:lnTo>
                  <a:close/>
                  <a:moveTo>
                    <a:pt x="128908" y="128612"/>
                  </a:moveTo>
                  <a:lnTo>
                    <a:pt x="128908" y="127432"/>
                  </a:lnTo>
                  <a:lnTo>
                    <a:pt x="126548" y="126547"/>
                  </a:lnTo>
                  <a:lnTo>
                    <a:pt x="125368" y="126105"/>
                  </a:lnTo>
                  <a:lnTo>
                    <a:pt x="120648" y="123303"/>
                  </a:lnTo>
                  <a:lnTo>
                    <a:pt x="118583" y="121680"/>
                  </a:lnTo>
                  <a:lnTo>
                    <a:pt x="115338" y="119615"/>
                  </a:lnTo>
                  <a:lnTo>
                    <a:pt x="113274" y="118435"/>
                  </a:lnTo>
                  <a:lnTo>
                    <a:pt x="112241" y="116666"/>
                  </a:lnTo>
                  <a:lnTo>
                    <a:pt x="110618" y="116223"/>
                  </a:lnTo>
                  <a:lnTo>
                    <a:pt x="108701" y="116813"/>
                  </a:lnTo>
                  <a:lnTo>
                    <a:pt x="110176" y="118288"/>
                  </a:lnTo>
                  <a:lnTo>
                    <a:pt x="97050" y="112683"/>
                  </a:lnTo>
                  <a:lnTo>
                    <a:pt x="94542" y="112683"/>
                  </a:lnTo>
                  <a:lnTo>
                    <a:pt x="92477" y="112978"/>
                  </a:lnTo>
                  <a:lnTo>
                    <a:pt x="98082" y="114453"/>
                  </a:lnTo>
                  <a:lnTo>
                    <a:pt x="106636" y="118583"/>
                  </a:lnTo>
                  <a:lnTo>
                    <a:pt x="112831" y="119910"/>
                  </a:lnTo>
                  <a:lnTo>
                    <a:pt x="121680" y="125073"/>
                  </a:lnTo>
                  <a:lnTo>
                    <a:pt x="126253" y="128465"/>
                  </a:lnTo>
                  <a:lnTo>
                    <a:pt x="131120" y="131415"/>
                  </a:lnTo>
                  <a:lnTo>
                    <a:pt x="130087" y="129940"/>
                  </a:lnTo>
                  <a:lnTo>
                    <a:pt x="129055" y="128612"/>
                  </a:lnTo>
                  <a:close/>
                  <a:moveTo>
                    <a:pt x="85693" y="105014"/>
                  </a:moveTo>
                  <a:lnTo>
                    <a:pt x="88052" y="104129"/>
                  </a:lnTo>
                  <a:lnTo>
                    <a:pt x="88495" y="103539"/>
                  </a:lnTo>
                  <a:lnTo>
                    <a:pt x="87020" y="102359"/>
                  </a:lnTo>
                  <a:lnTo>
                    <a:pt x="80973" y="101326"/>
                  </a:lnTo>
                  <a:lnTo>
                    <a:pt x="76990" y="101326"/>
                  </a:lnTo>
                  <a:lnTo>
                    <a:pt x="76401" y="102506"/>
                  </a:lnTo>
                  <a:lnTo>
                    <a:pt x="76401" y="103391"/>
                  </a:lnTo>
                  <a:lnTo>
                    <a:pt x="78023" y="104424"/>
                  </a:lnTo>
                  <a:lnTo>
                    <a:pt x="81563" y="105014"/>
                  </a:lnTo>
                  <a:lnTo>
                    <a:pt x="85693" y="105014"/>
                  </a:lnTo>
                  <a:close/>
                  <a:moveTo>
                    <a:pt x="93805" y="114601"/>
                  </a:moveTo>
                  <a:lnTo>
                    <a:pt x="90560" y="114011"/>
                  </a:lnTo>
                  <a:lnTo>
                    <a:pt x="87020" y="114453"/>
                  </a:lnTo>
                  <a:lnTo>
                    <a:pt x="82153" y="113568"/>
                  </a:lnTo>
                  <a:lnTo>
                    <a:pt x="82595" y="114748"/>
                  </a:lnTo>
                  <a:lnTo>
                    <a:pt x="83333" y="115633"/>
                  </a:lnTo>
                  <a:lnTo>
                    <a:pt x="84513" y="116223"/>
                  </a:lnTo>
                  <a:lnTo>
                    <a:pt x="87463" y="116813"/>
                  </a:lnTo>
                  <a:lnTo>
                    <a:pt x="90707" y="115781"/>
                  </a:lnTo>
                  <a:lnTo>
                    <a:pt x="93657" y="116223"/>
                  </a:lnTo>
                  <a:lnTo>
                    <a:pt x="96312" y="116223"/>
                  </a:lnTo>
                  <a:lnTo>
                    <a:pt x="95869" y="115633"/>
                  </a:lnTo>
                  <a:lnTo>
                    <a:pt x="93952" y="114601"/>
                  </a:lnTo>
                  <a:close/>
                </a:path>
              </a:pathLst>
            </a:custGeom>
            <a:grpFill/>
            <a:ln w="3175" cap="flat">
              <a:solidFill>
                <a:schemeClr val="bg2">
                  <a:lumMod val="90000"/>
                </a:schemeClr>
              </a:solid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44889716-D43B-FC64-FE22-B6DEAC00D052}"/>
                </a:ext>
              </a:extLst>
            </p:cNvPr>
            <p:cNvSpPr/>
            <p:nvPr/>
          </p:nvSpPr>
          <p:spPr>
            <a:xfrm>
              <a:off x="3453251" y="3862118"/>
              <a:ext cx="161945" cy="93656"/>
            </a:xfrm>
            <a:custGeom>
              <a:avLst/>
              <a:gdLst>
                <a:gd name="connsiteX0" fmla="*/ 76990 w 161945"/>
                <a:gd name="connsiteY0" fmla="*/ 3540 h 93656"/>
                <a:gd name="connsiteX1" fmla="*/ 81268 w 161945"/>
                <a:gd name="connsiteY1" fmla="*/ 2212 h 93656"/>
                <a:gd name="connsiteX2" fmla="*/ 79055 w 161945"/>
                <a:gd name="connsiteY2" fmla="*/ 1917 h 93656"/>
                <a:gd name="connsiteX3" fmla="*/ 76400 w 161945"/>
                <a:gd name="connsiteY3" fmla="*/ 2655 h 93656"/>
                <a:gd name="connsiteX4" fmla="*/ 73303 w 161945"/>
                <a:gd name="connsiteY4" fmla="*/ 3982 h 93656"/>
                <a:gd name="connsiteX5" fmla="*/ 71386 w 161945"/>
                <a:gd name="connsiteY5" fmla="*/ 5605 h 93656"/>
                <a:gd name="connsiteX6" fmla="*/ 72713 w 161945"/>
                <a:gd name="connsiteY6" fmla="*/ 5605 h 93656"/>
                <a:gd name="connsiteX7" fmla="*/ 76843 w 161945"/>
                <a:gd name="connsiteY7" fmla="*/ 3540 h 93656"/>
                <a:gd name="connsiteX8" fmla="*/ 91297 w 161945"/>
                <a:gd name="connsiteY8" fmla="*/ 1327 h 93656"/>
                <a:gd name="connsiteX9" fmla="*/ 92034 w 161945"/>
                <a:gd name="connsiteY9" fmla="*/ 590 h 93656"/>
                <a:gd name="connsiteX10" fmla="*/ 92329 w 161945"/>
                <a:gd name="connsiteY10" fmla="*/ 0 h 93656"/>
                <a:gd name="connsiteX11" fmla="*/ 91149 w 161945"/>
                <a:gd name="connsiteY11" fmla="*/ 0 h 93656"/>
                <a:gd name="connsiteX12" fmla="*/ 89970 w 161945"/>
                <a:gd name="connsiteY12" fmla="*/ 737 h 93656"/>
                <a:gd name="connsiteX13" fmla="*/ 88937 w 161945"/>
                <a:gd name="connsiteY13" fmla="*/ 2212 h 93656"/>
                <a:gd name="connsiteX14" fmla="*/ 89232 w 161945"/>
                <a:gd name="connsiteY14" fmla="*/ 2950 h 93656"/>
                <a:gd name="connsiteX15" fmla="*/ 91297 w 161945"/>
                <a:gd name="connsiteY15" fmla="*/ 1475 h 93656"/>
                <a:gd name="connsiteX16" fmla="*/ 160470 w 161945"/>
                <a:gd name="connsiteY16" fmla="*/ 39085 h 93656"/>
                <a:gd name="connsiteX17" fmla="*/ 158701 w 161945"/>
                <a:gd name="connsiteY17" fmla="*/ 38053 h 93656"/>
                <a:gd name="connsiteX18" fmla="*/ 156636 w 161945"/>
                <a:gd name="connsiteY18" fmla="*/ 33775 h 93656"/>
                <a:gd name="connsiteX19" fmla="*/ 149408 w 161945"/>
                <a:gd name="connsiteY19" fmla="*/ 30383 h 93656"/>
                <a:gd name="connsiteX20" fmla="*/ 148671 w 161945"/>
                <a:gd name="connsiteY20" fmla="*/ 30383 h 93656"/>
                <a:gd name="connsiteX21" fmla="*/ 151916 w 161945"/>
                <a:gd name="connsiteY21" fmla="*/ 32300 h 93656"/>
                <a:gd name="connsiteX22" fmla="*/ 153243 w 161945"/>
                <a:gd name="connsiteY22" fmla="*/ 34218 h 93656"/>
                <a:gd name="connsiteX23" fmla="*/ 152211 w 161945"/>
                <a:gd name="connsiteY23" fmla="*/ 34218 h 93656"/>
                <a:gd name="connsiteX24" fmla="*/ 150736 w 161945"/>
                <a:gd name="connsiteY24" fmla="*/ 33038 h 93656"/>
                <a:gd name="connsiteX25" fmla="*/ 148524 w 161945"/>
                <a:gd name="connsiteY25" fmla="*/ 33038 h 93656"/>
                <a:gd name="connsiteX26" fmla="*/ 147344 w 161945"/>
                <a:gd name="connsiteY26" fmla="*/ 34218 h 93656"/>
                <a:gd name="connsiteX27" fmla="*/ 146164 w 161945"/>
                <a:gd name="connsiteY27" fmla="*/ 34218 h 93656"/>
                <a:gd name="connsiteX28" fmla="*/ 145131 w 161945"/>
                <a:gd name="connsiteY28" fmla="*/ 32300 h 93656"/>
                <a:gd name="connsiteX29" fmla="*/ 143361 w 161945"/>
                <a:gd name="connsiteY29" fmla="*/ 30678 h 93656"/>
                <a:gd name="connsiteX30" fmla="*/ 141887 w 161945"/>
                <a:gd name="connsiteY30" fmla="*/ 29646 h 93656"/>
                <a:gd name="connsiteX31" fmla="*/ 139674 w 161945"/>
                <a:gd name="connsiteY31" fmla="*/ 29056 h 93656"/>
                <a:gd name="connsiteX32" fmla="*/ 138789 w 161945"/>
                <a:gd name="connsiteY32" fmla="*/ 29498 h 93656"/>
                <a:gd name="connsiteX33" fmla="*/ 137609 w 161945"/>
                <a:gd name="connsiteY33" fmla="*/ 29498 h 93656"/>
                <a:gd name="connsiteX34" fmla="*/ 137314 w 161945"/>
                <a:gd name="connsiteY34" fmla="*/ 28613 h 93656"/>
                <a:gd name="connsiteX35" fmla="*/ 137314 w 161945"/>
                <a:gd name="connsiteY35" fmla="*/ 26991 h 93656"/>
                <a:gd name="connsiteX36" fmla="*/ 137904 w 161945"/>
                <a:gd name="connsiteY36" fmla="*/ 26548 h 93656"/>
                <a:gd name="connsiteX37" fmla="*/ 140707 w 161945"/>
                <a:gd name="connsiteY37" fmla="*/ 26253 h 93656"/>
                <a:gd name="connsiteX38" fmla="*/ 146164 w 161945"/>
                <a:gd name="connsiteY38" fmla="*/ 29351 h 93656"/>
                <a:gd name="connsiteX39" fmla="*/ 145869 w 161945"/>
                <a:gd name="connsiteY39" fmla="*/ 28466 h 93656"/>
                <a:gd name="connsiteX40" fmla="*/ 133185 w 161945"/>
                <a:gd name="connsiteY40" fmla="*/ 18141 h 93656"/>
                <a:gd name="connsiteX41" fmla="*/ 126400 w 161945"/>
                <a:gd name="connsiteY41" fmla="*/ 16814 h 93656"/>
                <a:gd name="connsiteX42" fmla="*/ 127137 w 161945"/>
                <a:gd name="connsiteY42" fmla="*/ 17551 h 93656"/>
                <a:gd name="connsiteX43" fmla="*/ 128760 w 161945"/>
                <a:gd name="connsiteY43" fmla="*/ 17994 h 93656"/>
                <a:gd name="connsiteX44" fmla="*/ 128465 w 161945"/>
                <a:gd name="connsiteY44" fmla="*/ 18436 h 93656"/>
                <a:gd name="connsiteX45" fmla="*/ 127137 w 161945"/>
                <a:gd name="connsiteY45" fmla="*/ 18879 h 93656"/>
                <a:gd name="connsiteX46" fmla="*/ 125368 w 161945"/>
                <a:gd name="connsiteY46" fmla="*/ 18879 h 93656"/>
                <a:gd name="connsiteX47" fmla="*/ 123155 w 161945"/>
                <a:gd name="connsiteY47" fmla="*/ 16519 h 93656"/>
                <a:gd name="connsiteX48" fmla="*/ 114601 w 161945"/>
                <a:gd name="connsiteY48" fmla="*/ 13717 h 93656"/>
                <a:gd name="connsiteX49" fmla="*/ 112683 w 161945"/>
                <a:gd name="connsiteY49" fmla="*/ 14159 h 93656"/>
                <a:gd name="connsiteX50" fmla="*/ 109733 w 161945"/>
                <a:gd name="connsiteY50" fmla="*/ 15634 h 93656"/>
                <a:gd name="connsiteX51" fmla="*/ 101326 w 161945"/>
                <a:gd name="connsiteY51" fmla="*/ 16076 h 93656"/>
                <a:gd name="connsiteX52" fmla="*/ 93509 w 161945"/>
                <a:gd name="connsiteY52" fmla="*/ 13274 h 93656"/>
                <a:gd name="connsiteX53" fmla="*/ 88200 w 161945"/>
                <a:gd name="connsiteY53" fmla="*/ 12684 h 93656"/>
                <a:gd name="connsiteX54" fmla="*/ 89085 w 161945"/>
                <a:gd name="connsiteY54" fmla="*/ 13274 h 93656"/>
                <a:gd name="connsiteX55" fmla="*/ 89527 w 161945"/>
                <a:gd name="connsiteY55" fmla="*/ 14601 h 93656"/>
                <a:gd name="connsiteX56" fmla="*/ 86135 w 161945"/>
                <a:gd name="connsiteY56" fmla="*/ 15929 h 93656"/>
                <a:gd name="connsiteX57" fmla="*/ 83185 w 161945"/>
                <a:gd name="connsiteY57" fmla="*/ 16519 h 93656"/>
                <a:gd name="connsiteX58" fmla="*/ 78613 w 161945"/>
                <a:gd name="connsiteY58" fmla="*/ 19174 h 93656"/>
                <a:gd name="connsiteX59" fmla="*/ 75368 w 161945"/>
                <a:gd name="connsiteY59" fmla="*/ 18731 h 93656"/>
                <a:gd name="connsiteX60" fmla="*/ 68141 w 161945"/>
                <a:gd name="connsiteY60" fmla="*/ 18731 h 93656"/>
                <a:gd name="connsiteX61" fmla="*/ 64159 w 161945"/>
                <a:gd name="connsiteY61" fmla="*/ 19764 h 93656"/>
                <a:gd name="connsiteX62" fmla="*/ 54277 w 161945"/>
                <a:gd name="connsiteY62" fmla="*/ 17846 h 93656"/>
                <a:gd name="connsiteX63" fmla="*/ 51917 w 161945"/>
                <a:gd name="connsiteY63" fmla="*/ 17846 h 93656"/>
                <a:gd name="connsiteX64" fmla="*/ 49114 w 161945"/>
                <a:gd name="connsiteY64" fmla="*/ 19026 h 93656"/>
                <a:gd name="connsiteX65" fmla="*/ 47640 w 161945"/>
                <a:gd name="connsiteY65" fmla="*/ 17846 h 93656"/>
                <a:gd name="connsiteX66" fmla="*/ 45722 w 161945"/>
                <a:gd name="connsiteY66" fmla="*/ 15781 h 93656"/>
                <a:gd name="connsiteX67" fmla="*/ 43510 w 161945"/>
                <a:gd name="connsiteY67" fmla="*/ 15781 h 93656"/>
                <a:gd name="connsiteX68" fmla="*/ 38938 w 161945"/>
                <a:gd name="connsiteY68" fmla="*/ 16666 h 93656"/>
                <a:gd name="connsiteX69" fmla="*/ 38053 w 161945"/>
                <a:gd name="connsiteY69" fmla="*/ 17109 h 93656"/>
                <a:gd name="connsiteX70" fmla="*/ 35398 w 161945"/>
                <a:gd name="connsiteY70" fmla="*/ 19174 h 93656"/>
                <a:gd name="connsiteX71" fmla="*/ 34218 w 161945"/>
                <a:gd name="connsiteY71" fmla="*/ 19764 h 93656"/>
                <a:gd name="connsiteX72" fmla="*/ 32153 w 161945"/>
                <a:gd name="connsiteY72" fmla="*/ 21534 h 93656"/>
                <a:gd name="connsiteX73" fmla="*/ 29646 w 161945"/>
                <a:gd name="connsiteY73" fmla="*/ 20796 h 93656"/>
                <a:gd name="connsiteX74" fmla="*/ 28466 w 161945"/>
                <a:gd name="connsiteY74" fmla="*/ 21681 h 93656"/>
                <a:gd name="connsiteX75" fmla="*/ 26106 w 161945"/>
                <a:gd name="connsiteY75" fmla="*/ 23746 h 93656"/>
                <a:gd name="connsiteX76" fmla="*/ 21681 w 161945"/>
                <a:gd name="connsiteY76" fmla="*/ 27286 h 93656"/>
                <a:gd name="connsiteX77" fmla="*/ 17699 w 161945"/>
                <a:gd name="connsiteY77" fmla="*/ 30531 h 93656"/>
                <a:gd name="connsiteX78" fmla="*/ 13864 w 161945"/>
                <a:gd name="connsiteY78" fmla="*/ 33480 h 93656"/>
                <a:gd name="connsiteX79" fmla="*/ 10472 w 161945"/>
                <a:gd name="connsiteY79" fmla="*/ 36135 h 93656"/>
                <a:gd name="connsiteX80" fmla="*/ 10029 w 161945"/>
                <a:gd name="connsiteY80" fmla="*/ 36430 h 93656"/>
                <a:gd name="connsiteX81" fmla="*/ 5752 w 161945"/>
                <a:gd name="connsiteY81" fmla="*/ 38348 h 93656"/>
                <a:gd name="connsiteX82" fmla="*/ 5015 w 161945"/>
                <a:gd name="connsiteY82" fmla="*/ 39233 h 93656"/>
                <a:gd name="connsiteX83" fmla="*/ 4130 w 161945"/>
                <a:gd name="connsiteY83" fmla="*/ 42920 h 93656"/>
                <a:gd name="connsiteX84" fmla="*/ 3687 w 161945"/>
                <a:gd name="connsiteY84" fmla="*/ 43805 h 93656"/>
                <a:gd name="connsiteX85" fmla="*/ 4425 w 161945"/>
                <a:gd name="connsiteY85" fmla="*/ 45870 h 93656"/>
                <a:gd name="connsiteX86" fmla="*/ 5162 w 161945"/>
                <a:gd name="connsiteY86" fmla="*/ 48967 h 93656"/>
                <a:gd name="connsiteX87" fmla="*/ 4867 w 161945"/>
                <a:gd name="connsiteY87" fmla="*/ 50589 h 93656"/>
                <a:gd name="connsiteX88" fmla="*/ 1917 w 161945"/>
                <a:gd name="connsiteY88" fmla="*/ 52654 h 93656"/>
                <a:gd name="connsiteX89" fmla="*/ 590 w 161945"/>
                <a:gd name="connsiteY89" fmla="*/ 54424 h 93656"/>
                <a:gd name="connsiteX90" fmla="*/ 0 w 161945"/>
                <a:gd name="connsiteY90" fmla="*/ 55604 h 93656"/>
                <a:gd name="connsiteX91" fmla="*/ 590 w 161945"/>
                <a:gd name="connsiteY91" fmla="*/ 55604 h 93656"/>
                <a:gd name="connsiteX92" fmla="*/ 5015 w 161945"/>
                <a:gd name="connsiteY92" fmla="*/ 57079 h 93656"/>
                <a:gd name="connsiteX93" fmla="*/ 6342 w 161945"/>
                <a:gd name="connsiteY93" fmla="*/ 56784 h 93656"/>
                <a:gd name="connsiteX94" fmla="*/ 7964 w 161945"/>
                <a:gd name="connsiteY94" fmla="*/ 57817 h 93656"/>
                <a:gd name="connsiteX95" fmla="*/ 8702 w 161945"/>
                <a:gd name="connsiteY95" fmla="*/ 58701 h 93656"/>
                <a:gd name="connsiteX96" fmla="*/ 9439 w 161945"/>
                <a:gd name="connsiteY96" fmla="*/ 59881 h 93656"/>
                <a:gd name="connsiteX97" fmla="*/ 12832 w 161945"/>
                <a:gd name="connsiteY97" fmla="*/ 62241 h 93656"/>
                <a:gd name="connsiteX98" fmla="*/ 13422 w 161945"/>
                <a:gd name="connsiteY98" fmla="*/ 63274 h 93656"/>
                <a:gd name="connsiteX99" fmla="*/ 15929 w 161945"/>
                <a:gd name="connsiteY99" fmla="*/ 64601 h 93656"/>
                <a:gd name="connsiteX100" fmla="*/ 16961 w 161945"/>
                <a:gd name="connsiteY100" fmla="*/ 65634 h 93656"/>
                <a:gd name="connsiteX101" fmla="*/ 17994 w 161945"/>
                <a:gd name="connsiteY101" fmla="*/ 66076 h 93656"/>
                <a:gd name="connsiteX102" fmla="*/ 20206 w 161945"/>
                <a:gd name="connsiteY102" fmla="*/ 66518 h 93656"/>
                <a:gd name="connsiteX103" fmla="*/ 22124 w 161945"/>
                <a:gd name="connsiteY103" fmla="*/ 67108 h 93656"/>
                <a:gd name="connsiteX104" fmla="*/ 22124 w 161945"/>
                <a:gd name="connsiteY104" fmla="*/ 67551 h 93656"/>
                <a:gd name="connsiteX105" fmla="*/ 22566 w 161945"/>
                <a:gd name="connsiteY105" fmla="*/ 69173 h 93656"/>
                <a:gd name="connsiteX106" fmla="*/ 23009 w 161945"/>
                <a:gd name="connsiteY106" fmla="*/ 70501 h 93656"/>
                <a:gd name="connsiteX107" fmla="*/ 23894 w 161945"/>
                <a:gd name="connsiteY107" fmla="*/ 70501 h 93656"/>
                <a:gd name="connsiteX108" fmla="*/ 24926 w 161945"/>
                <a:gd name="connsiteY108" fmla="*/ 69911 h 93656"/>
                <a:gd name="connsiteX109" fmla="*/ 28318 w 161945"/>
                <a:gd name="connsiteY109" fmla="*/ 68141 h 93656"/>
                <a:gd name="connsiteX110" fmla="*/ 31563 w 161945"/>
                <a:gd name="connsiteY110" fmla="*/ 66961 h 93656"/>
                <a:gd name="connsiteX111" fmla="*/ 33480 w 161945"/>
                <a:gd name="connsiteY111" fmla="*/ 67698 h 93656"/>
                <a:gd name="connsiteX112" fmla="*/ 34513 w 161945"/>
                <a:gd name="connsiteY112" fmla="*/ 69173 h 93656"/>
                <a:gd name="connsiteX113" fmla="*/ 35693 w 161945"/>
                <a:gd name="connsiteY113" fmla="*/ 69763 h 93656"/>
                <a:gd name="connsiteX114" fmla="*/ 38348 w 161945"/>
                <a:gd name="connsiteY114" fmla="*/ 69321 h 93656"/>
                <a:gd name="connsiteX115" fmla="*/ 40708 w 161945"/>
                <a:gd name="connsiteY115" fmla="*/ 69321 h 93656"/>
                <a:gd name="connsiteX116" fmla="*/ 42625 w 161945"/>
                <a:gd name="connsiteY116" fmla="*/ 70796 h 93656"/>
                <a:gd name="connsiteX117" fmla="*/ 43067 w 161945"/>
                <a:gd name="connsiteY117" fmla="*/ 71533 h 93656"/>
                <a:gd name="connsiteX118" fmla="*/ 41887 w 161945"/>
                <a:gd name="connsiteY118" fmla="*/ 75811 h 93656"/>
                <a:gd name="connsiteX119" fmla="*/ 41445 w 161945"/>
                <a:gd name="connsiteY119" fmla="*/ 77580 h 93656"/>
                <a:gd name="connsiteX120" fmla="*/ 41445 w 161945"/>
                <a:gd name="connsiteY120" fmla="*/ 79203 h 93656"/>
                <a:gd name="connsiteX121" fmla="*/ 41887 w 161945"/>
                <a:gd name="connsiteY121" fmla="*/ 79645 h 93656"/>
                <a:gd name="connsiteX122" fmla="*/ 42477 w 161945"/>
                <a:gd name="connsiteY122" fmla="*/ 80235 h 93656"/>
                <a:gd name="connsiteX123" fmla="*/ 42477 w 161945"/>
                <a:gd name="connsiteY123" fmla="*/ 81120 h 93656"/>
                <a:gd name="connsiteX124" fmla="*/ 40265 w 161945"/>
                <a:gd name="connsiteY124" fmla="*/ 82448 h 93656"/>
                <a:gd name="connsiteX125" fmla="*/ 41445 w 161945"/>
                <a:gd name="connsiteY125" fmla="*/ 83037 h 93656"/>
                <a:gd name="connsiteX126" fmla="*/ 43067 w 161945"/>
                <a:gd name="connsiteY126" fmla="*/ 83480 h 93656"/>
                <a:gd name="connsiteX127" fmla="*/ 45870 w 161945"/>
                <a:gd name="connsiteY127" fmla="*/ 82743 h 93656"/>
                <a:gd name="connsiteX128" fmla="*/ 48820 w 161945"/>
                <a:gd name="connsiteY128" fmla="*/ 83628 h 93656"/>
                <a:gd name="connsiteX129" fmla="*/ 48820 w 161945"/>
                <a:gd name="connsiteY129" fmla="*/ 84807 h 93656"/>
                <a:gd name="connsiteX130" fmla="*/ 48525 w 161945"/>
                <a:gd name="connsiteY130" fmla="*/ 85692 h 93656"/>
                <a:gd name="connsiteX131" fmla="*/ 49557 w 161945"/>
                <a:gd name="connsiteY131" fmla="*/ 87315 h 93656"/>
                <a:gd name="connsiteX132" fmla="*/ 50737 w 161945"/>
                <a:gd name="connsiteY132" fmla="*/ 89674 h 93656"/>
                <a:gd name="connsiteX133" fmla="*/ 52802 w 161945"/>
                <a:gd name="connsiteY133" fmla="*/ 90854 h 93656"/>
                <a:gd name="connsiteX134" fmla="*/ 52802 w 161945"/>
                <a:gd name="connsiteY134" fmla="*/ 93657 h 93656"/>
                <a:gd name="connsiteX135" fmla="*/ 59881 w 161945"/>
                <a:gd name="connsiteY135" fmla="*/ 93362 h 93656"/>
                <a:gd name="connsiteX136" fmla="*/ 61209 w 161945"/>
                <a:gd name="connsiteY136" fmla="*/ 92919 h 93656"/>
                <a:gd name="connsiteX137" fmla="*/ 62536 w 161945"/>
                <a:gd name="connsiteY137" fmla="*/ 91740 h 93656"/>
                <a:gd name="connsiteX138" fmla="*/ 63274 w 161945"/>
                <a:gd name="connsiteY138" fmla="*/ 90117 h 93656"/>
                <a:gd name="connsiteX139" fmla="*/ 63274 w 161945"/>
                <a:gd name="connsiteY139" fmla="*/ 88495 h 93656"/>
                <a:gd name="connsiteX140" fmla="*/ 63716 w 161945"/>
                <a:gd name="connsiteY140" fmla="*/ 87315 h 93656"/>
                <a:gd name="connsiteX141" fmla="*/ 64896 w 161945"/>
                <a:gd name="connsiteY141" fmla="*/ 86135 h 93656"/>
                <a:gd name="connsiteX142" fmla="*/ 66961 w 161945"/>
                <a:gd name="connsiteY142" fmla="*/ 85840 h 93656"/>
                <a:gd name="connsiteX143" fmla="*/ 68583 w 161945"/>
                <a:gd name="connsiteY143" fmla="*/ 85840 h 93656"/>
                <a:gd name="connsiteX144" fmla="*/ 69026 w 161945"/>
                <a:gd name="connsiteY144" fmla="*/ 84955 h 93656"/>
                <a:gd name="connsiteX145" fmla="*/ 68583 w 161945"/>
                <a:gd name="connsiteY145" fmla="*/ 82448 h 93656"/>
                <a:gd name="connsiteX146" fmla="*/ 67698 w 161945"/>
                <a:gd name="connsiteY146" fmla="*/ 76400 h 93656"/>
                <a:gd name="connsiteX147" fmla="*/ 67698 w 161945"/>
                <a:gd name="connsiteY147" fmla="*/ 73451 h 93656"/>
                <a:gd name="connsiteX148" fmla="*/ 68436 w 161945"/>
                <a:gd name="connsiteY148" fmla="*/ 73008 h 93656"/>
                <a:gd name="connsiteX149" fmla="*/ 71681 w 161945"/>
                <a:gd name="connsiteY149" fmla="*/ 72713 h 93656"/>
                <a:gd name="connsiteX150" fmla="*/ 77728 w 161945"/>
                <a:gd name="connsiteY150" fmla="*/ 73156 h 93656"/>
                <a:gd name="connsiteX151" fmla="*/ 78908 w 161945"/>
                <a:gd name="connsiteY151" fmla="*/ 72713 h 93656"/>
                <a:gd name="connsiteX152" fmla="*/ 81415 w 161945"/>
                <a:gd name="connsiteY152" fmla="*/ 69321 h 93656"/>
                <a:gd name="connsiteX153" fmla="*/ 83628 w 161945"/>
                <a:gd name="connsiteY153" fmla="*/ 66814 h 93656"/>
                <a:gd name="connsiteX154" fmla="*/ 85250 w 161945"/>
                <a:gd name="connsiteY154" fmla="*/ 65634 h 93656"/>
                <a:gd name="connsiteX155" fmla="*/ 86577 w 161945"/>
                <a:gd name="connsiteY155" fmla="*/ 65339 h 93656"/>
                <a:gd name="connsiteX156" fmla="*/ 88052 w 161945"/>
                <a:gd name="connsiteY156" fmla="*/ 67551 h 93656"/>
                <a:gd name="connsiteX157" fmla="*/ 93214 w 161945"/>
                <a:gd name="connsiteY157" fmla="*/ 70796 h 93656"/>
                <a:gd name="connsiteX158" fmla="*/ 94099 w 161945"/>
                <a:gd name="connsiteY158" fmla="*/ 70796 h 93656"/>
                <a:gd name="connsiteX159" fmla="*/ 94542 w 161945"/>
                <a:gd name="connsiteY159" fmla="*/ 70353 h 93656"/>
                <a:gd name="connsiteX160" fmla="*/ 94542 w 161945"/>
                <a:gd name="connsiteY160" fmla="*/ 68436 h 93656"/>
                <a:gd name="connsiteX161" fmla="*/ 95869 w 161945"/>
                <a:gd name="connsiteY161" fmla="*/ 67108 h 93656"/>
                <a:gd name="connsiteX162" fmla="*/ 98524 w 161945"/>
                <a:gd name="connsiteY162" fmla="*/ 65929 h 93656"/>
                <a:gd name="connsiteX163" fmla="*/ 101179 w 161945"/>
                <a:gd name="connsiteY163" fmla="*/ 63864 h 93656"/>
                <a:gd name="connsiteX164" fmla="*/ 103834 w 161945"/>
                <a:gd name="connsiteY164" fmla="*/ 60766 h 93656"/>
                <a:gd name="connsiteX165" fmla="*/ 106194 w 161945"/>
                <a:gd name="connsiteY165" fmla="*/ 58997 h 93656"/>
                <a:gd name="connsiteX166" fmla="*/ 108111 w 161945"/>
                <a:gd name="connsiteY166" fmla="*/ 58406 h 93656"/>
                <a:gd name="connsiteX167" fmla="*/ 108848 w 161945"/>
                <a:gd name="connsiteY167" fmla="*/ 57522 h 93656"/>
                <a:gd name="connsiteX168" fmla="*/ 108406 w 161945"/>
                <a:gd name="connsiteY168" fmla="*/ 56342 h 93656"/>
                <a:gd name="connsiteX169" fmla="*/ 108406 w 161945"/>
                <a:gd name="connsiteY169" fmla="*/ 54719 h 93656"/>
                <a:gd name="connsiteX170" fmla="*/ 109291 w 161945"/>
                <a:gd name="connsiteY170" fmla="*/ 52654 h 93656"/>
                <a:gd name="connsiteX171" fmla="*/ 110471 w 161945"/>
                <a:gd name="connsiteY171" fmla="*/ 51474 h 93656"/>
                <a:gd name="connsiteX172" fmla="*/ 111946 w 161945"/>
                <a:gd name="connsiteY172" fmla="*/ 51179 h 93656"/>
                <a:gd name="connsiteX173" fmla="*/ 112536 w 161945"/>
                <a:gd name="connsiteY173" fmla="*/ 50589 h 93656"/>
                <a:gd name="connsiteX174" fmla="*/ 112241 w 161945"/>
                <a:gd name="connsiteY174" fmla="*/ 49557 h 93656"/>
                <a:gd name="connsiteX175" fmla="*/ 112536 w 161945"/>
                <a:gd name="connsiteY175" fmla="*/ 48525 h 93656"/>
                <a:gd name="connsiteX176" fmla="*/ 113863 w 161945"/>
                <a:gd name="connsiteY176" fmla="*/ 46755 h 93656"/>
                <a:gd name="connsiteX177" fmla="*/ 117108 w 161945"/>
                <a:gd name="connsiteY177" fmla="*/ 45280 h 93656"/>
                <a:gd name="connsiteX178" fmla="*/ 119025 w 161945"/>
                <a:gd name="connsiteY178" fmla="*/ 45722 h 93656"/>
                <a:gd name="connsiteX179" fmla="*/ 120648 w 161945"/>
                <a:gd name="connsiteY179" fmla="*/ 47787 h 93656"/>
                <a:gd name="connsiteX180" fmla="*/ 122860 w 161945"/>
                <a:gd name="connsiteY180" fmla="*/ 49114 h 93656"/>
                <a:gd name="connsiteX181" fmla="*/ 125662 w 161945"/>
                <a:gd name="connsiteY181" fmla="*/ 49852 h 93656"/>
                <a:gd name="connsiteX182" fmla="*/ 127875 w 161945"/>
                <a:gd name="connsiteY182" fmla="*/ 49557 h 93656"/>
                <a:gd name="connsiteX183" fmla="*/ 129497 w 161945"/>
                <a:gd name="connsiteY183" fmla="*/ 48229 h 93656"/>
                <a:gd name="connsiteX184" fmla="*/ 130972 w 161945"/>
                <a:gd name="connsiteY184" fmla="*/ 47787 h 93656"/>
                <a:gd name="connsiteX185" fmla="*/ 132152 w 161945"/>
                <a:gd name="connsiteY185" fmla="*/ 48229 h 93656"/>
                <a:gd name="connsiteX186" fmla="*/ 132742 w 161945"/>
                <a:gd name="connsiteY186" fmla="*/ 47935 h 93656"/>
                <a:gd name="connsiteX187" fmla="*/ 132742 w 161945"/>
                <a:gd name="connsiteY187" fmla="*/ 46902 h 93656"/>
                <a:gd name="connsiteX188" fmla="*/ 133479 w 161945"/>
                <a:gd name="connsiteY188" fmla="*/ 46607 h 93656"/>
                <a:gd name="connsiteX189" fmla="*/ 134659 w 161945"/>
                <a:gd name="connsiteY189" fmla="*/ 47197 h 93656"/>
                <a:gd name="connsiteX190" fmla="*/ 136724 w 161945"/>
                <a:gd name="connsiteY190" fmla="*/ 47197 h 93656"/>
                <a:gd name="connsiteX191" fmla="*/ 137019 w 161945"/>
                <a:gd name="connsiteY191" fmla="*/ 46607 h 93656"/>
                <a:gd name="connsiteX192" fmla="*/ 137019 w 161945"/>
                <a:gd name="connsiteY192" fmla="*/ 46017 h 93656"/>
                <a:gd name="connsiteX193" fmla="*/ 137904 w 161945"/>
                <a:gd name="connsiteY193" fmla="*/ 45575 h 93656"/>
                <a:gd name="connsiteX194" fmla="*/ 140412 w 161945"/>
                <a:gd name="connsiteY194" fmla="*/ 46017 h 93656"/>
                <a:gd name="connsiteX195" fmla="*/ 143214 w 161945"/>
                <a:gd name="connsiteY195" fmla="*/ 45427 h 93656"/>
                <a:gd name="connsiteX196" fmla="*/ 146311 w 161945"/>
                <a:gd name="connsiteY196" fmla="*/ 43805 h 93656"/>
                <a:gd name="connsiteX197" fmla="*/ 148376 w 161945"/>
                <a:gd name="connsiteY197" fmla="*/ 43067 h 93656"/>
                <a:gd name="connsiteX198" fmla="*/ 149408 w 161945"/>
                <a:gd name="connsiteY198" fmla="*/ 43067 h 93656"/>
                <a:gd name="connsiteX199" fmla="*/ 150588 w 161945"/>
                <a:gd name="connsiteY199" fmla="*/ 42477 h 93656"/>
                <a:gd name="connsiteX200" fmla="*/ 151916 w 161945"/>
                <a:gd name="connsiteY200" fmla="*/ 40560 h 93656"/>
                <a:gd name="connsiteX201" fmla="*/ 155161 w 161945"/>
                <a:gd name="connsiteY201" fmla="*/ 39675 h 93656"/>
                <a:gd name="connsiteX202" fmla="*/ 161945 w 161945"/>
                <a:gd name="connsiteY202" fmla="*/ 40118 h 93656"/>
                <a:gd name="connsiteX203" fmla="*/ 160175 w 161945"/>
                <a:gd name="connsiteY203" fmla="*/ 38790 h 9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161945" h="93656">
                  <a:moveTo>
                    <a:pt x="76990" y="3540"/>
                  </a:moveTo>
                  <a:lnTo>
                    <a:pt x="81268" y="2212"/>
                  </a:lnTo>
                  <a:lnTo>
                    <a:pt x="79055" y="1917"/>
                  </a:lnTo>
                  <a:lnTo>
                    <a:pt x="76400" y="2655"/>
                  </a:lnTo>
                  <a:lnTo>
                    <a:pt x="73303" y="3982"/>
                  </a:lnTo>
                  <a:lnTo>
                    <a:pt x="71386" y="5605"/>
                  </a:lnTo>
                  <a:lnTo>
                    <a:pt x="72713" y="5605"/>
                  </a:lnTo>
                  <a:lnTo>
                    <a:pt x="76843" y="3540"/>
                  </a:lnTo>
                  <a:close/>
                  <a:moveTo>
                    <a:pt x="91297" y="1327"/>
                  </a:moveTo>
                  <a:lnTo>
                    <a:pt x="92034" y="590"/>
                  </a:lnTo>
                  <a:lnTo>
                    <a:pt x="92329" y="0"/>
                  </a:lnTo>
                  <a:lnTo>
                    <a:pt x="91149" y="0"/>
                  </a:lnTo>
                  <a:lnTo>
                    <a:pt x="89970" y="737"/>
                  </a:lnTo>
                  <a:lnTo>
                    <a:pt x="88937" y="2212"/>
                  </a:lnTo>
                  <a:lnTo>
                    <a:pt x="89232" y="2950"/>
                  </a:lnTo>
                  <a:lnTo>
                    <a:pt x="91297" y="1475"/>
                  </a:lnTo>
                  <a:close/>
                  <a:moveTo>
                    <a:pt x="160470" y="39085"/>
                  </a:moveTo>
                  <a:lnTo>
                    <a:pt x="158701" y="38053"/>
                  </a:lnTo>
                  <a:lnTo>
                    <a:pt x="156636" y="33775"/>
                  </a:lnTo>
                  <a:lnTo>
                    <a:pt x="149408" y="30383"/>
                  </a:lnTo>
                  <a:lnTo>
                    <a:pt x="148671" y="30383"/>
                  </a:lnTo>
                  <a:lnTo>
                    <a:pt x="151916" y="32300"/>
                  </a:lnTo>
                  <a:lnTo>
                    <a:pt x="153243" y="34218"/>
                  </a:lnTo>
                  <a:lnTo>
                    <a:pt x="152211" y="34218"/>
                  </a:lnTo>
                  <a:lnTo>
                    <a:pt x="150736" y="33038"/>
                  </a:lnTo>
                  <a:lnTo>
                    <a:pt x="148524" y="33038"/>
                  </a:lnTo>
                  <a:lnTo>
                    <a:pt x="147344" y="34218"/>
                  </a:lnTo>
                  <a:lnTo>
                    <a:pt x="146164" y="34218"/>
                  </a:lnTo>
                  <a:lnTo>
                    <a:pt x="145131" y="32300"/>
                  </a:lnTo>
                  <a:lnTo>
                    <a:pt x="143361" y="30678"/>
                  </a:lnTo>
                  <a:lnTo>
                    <a:pt x="141887" y="29646"/>
                  </a:lnTo>
                  <a:lnTo>
                    <a:pt x="139674" y="29056"/>
                  </a:lnTo>
                  <a:lnTo>
                    <a:pt x="138789" y="29498"/>
                  </a:lnTo>
                  <a:lnTo>
                    <a:pt x="137609" y="29498"/>
                  </a:lnTo>
                  <a:lnTo>
                    <a:pt x="137314" y="28613"/>
                  </a:lnTo>
                  <a:lnTo>
                    <a:pt x="137314" y="26991"/>
                  </a:lnTo>
                  <a:lnTo>
                    <a:pt x="137904" y="26548"/>
                  </a:lnTo>
                  <a:lnTo>
                    <a:pt x="140707" y="26253"/>
                  </a:lnTo>
                  <a:lnTo>
                    <a:pt x="146164" y="29351"/>
                  </a:lnTo>
                  <a:lnTo>
                    <a:pt x="145869" y="28466"/>
                  </a:lnTo>
                  <a:lnTo>
                    <a:pt x="133185" y="18141"/>
                  </a:lnTo>
                  <a:lnTo>
                    <a:pt x="126400" y="16814"/>
                  </a:lnTo>
                  <a:lnTo>
                    <a:pt x="127137" y="17551"/>
                  </a:lnTo>
                  <a:lnTo>
                    <a:pt x="128760" y="17994"/>
                  </a:lnTo>
                  <a:lnTo>
                    <a:pt x="128465" y="18436"/>
                  </a:lnTo>
                  <a:lnTo>
                    <a:pt x="127137" y="18879"/>
                  </a:lnTo>
                  <a:lnTo>
                    <a:pt x="125368" y="18879"/>
                  </a:lnTo>
                  <a:lnTo>
                    <a:pt x="123155" y="16519"/>
                  </a:lnTo>
                  <a:lnTo>
                    <a:pt x="114601" y="13717"/>
                  </a:lnTo>
                  <a:lnTo>
                    <a:pt x="112683" y="14159"/>
                  </a:lnTo>
                  <a:lnTo>
                    <a:pt x="109733" y="15634"/>
                  </a:lnTo>
                  <a:lnTo>
                    <a:pt x="101326" y="16076"/>
                  </a:lnTo>
                  <a:lnTo>
                    <a:pt x="93509" y="13274"/>
                  </a:lnTo>
                  <a:lnTo>
                    <a:pt x="88200" y="12684"/>
                  </a:lnTo>
                  <a:lnTo>
                    <a:pt x="89085" y="13274"/>
                  </a:lnTo>
                  <a:lnTo>
                    <a:pt x="89527" y="14601"/>
                  </a:lnTo>
                  <a:lnTo>
                    <a:pt x="86135" y="15929"/>
                  </a:lnTo>
                  <a:lnTo>
                    <a:pt x="83185" y="16519"/>
                  </a:lnTo>
                  <a:lnTo>
                    <a:pt x="78613" y="19174"/>
                  </a:lnTo>
                  <a:lnTo>
                    <a:pt x="75368" y="18731"/>
                  </a:lnTo>
                  <a:lnTo>
                    <a:pt x="68141" y="18731"/>
                  </a:lnTo>
                  <a:lnTo>
                    <a:pt x="64159" y="19764"/>
                  </a:lnTo>
                  <a:lnTo>
                    <a:pt x="54277" y="17846"/>
                  </a:lnTo>
                  <a:lnTo>
                    <a:pt x="51917" y="17846"/>
                  </a:lnTo>
                  <a:lnTo>
                    <a:pt x="49114" y="19026"/>
                  </a:lnTo>
                  <a:lnTo>
                    <a:pt x="47640" y="17846"/>
                  </a:lnTo>
                  <a:lnTo>
                    <a:pt x="45722" y="15781"/>
                  </a:lnTo>
                  <a:lnTo>
                    <a:pt x="43510" y="15781"/>
                  </a:lnTo>
                  <a:lnTo>
                    <a:pt x="38938" y="16666"/>
                  </a:lnTo>
                  <a:lnTo>
                    <a:pt x="38053" y="17109"/>
                  </a:lnTo>
                  <a:lnTo>
                    <a:pt x="35398" y="19174"/>
                  </a:lnTo>
                  <a:lnTo>
                    <a:pt x="34218" y="19764"/>
                  </a:lnTo>
                  <a:lnTo>
                    <a:pt x="32153" y="21534"/>
                  </a:lnTo>
                  <a:lnTo>
                    <a:pt x="29646" y="20796"/>
                  </a:lnTo>
                  <a:lnTo>
                    <a:pt x="28466" y="21681"/>
                  </a:lnTo>
                  <a:lnTo>
                    <a:pt x="26106" y="23746"/>
                  </a:lnTo>
                  <a:lnTo>
                    <a:pt x="21681" y="27286"/>
                  </a:lnTo>
                  <a:lnTo>
                    <a:pt x="17699" y="30531"/>
                  </a:lnTo>
                  <a:lnTo>
                    <a:pt x="13864" y="33480"/>
                  </a:lnTo>
                  <a:lnTo>
                    <a:pt x="10472" y="36135"/>
                  </a:lnTo>
                  <a:lnTo>
                    <a:pt x="10029" y="36430"/>
                  </a:lnTo>
                  <a:lnTo>
                    <a:pt x="5752" y="38348"/>
                  </a:lnTo>
                  <a:lnTo>
                    <a:pt x="5015" y="39233"/>
                  </a:lnTo>
                  <a:lnTo>
                    <a:pt x="4130" y="42920"/>
                  </a:lnTo>
                  <a:lnTo>
                    <a:pt x="3687" y="43805"/>
                  </a:lnTo>
                  <a:lnTo>
                    <a:pt x="4425" y="45870"/>
                  </a:lnTo>
                  <a:lnTo>
                    <a:pt x="5162" y="48967"/>
                  </a:lnTo>
                  <a:lnTo>
                    <a:pt x="4867" y="50589"/>
                  </a:lnTo>
                  <a:lnTo>
                    <a:pt x="1917" y="52654"/>
                  </a:lnTo>
                  <a:lnTo>
                    <a:pt x="590" y="54424"/>
                  </a:lnTo>
                  <a:lnTo>
                    <a:pt x="0" y="55604"/>
                  </a:lnTo>
                  <a:lnTo>
                    <a:pt x="590" y="55604"/>
                  </a:lnTo>
                  <a:lnTo>
                    <a:pt x="5015" y="57079"/>
                  </a:lnTo>
                  <a:lnTo>
                    <a:pt x="6342" y="56784"/>
                  </a:lnTo>
                  <a:lnTo>
                    <a:pt x="7964" y="57817"/>
                  </a:lnTo>
                  <a:lnTo>
                    <a:pt x="8702" y="58701"/>
                  </a:lnTo>
                  <a:lnTo>
                    <a:pt x="9439" y="59881"/>
                  </a:lnTo>
                  <a:lnTo>
                    <a:pt x="12832" y="62241"/>
                  </a:lnTo>
                  <a:lnTo>
                    <a:pt x="13422" y="63274"/>
                  </a:lnTo>
                  <a:lnTo>
                    <a:pt x="15929" y="64601"/>
                  </a:lnTo>
                  <a:lnTo>
                    <a:pt x="16961" y="65634"/>
                  </a:lnTo>
                  <a:lnTo>
                    <a:pt x="17994" y="66076"/>
                  </a:lnTo>
                  <a:lnTo>
                    <a:pt x="20206" y="66518"/>
                  </a:lnTo>
                  <a:lnTo>
                    <a:pt x="22124" y="67108"/>
                  </a:lnTo>
                  <a:lnTo>
                    <a:pt x="22124" y="67551"/>
                  </a:lnTo>
                  <a:lnTo>
                    <a:pt x="22566" y="69173"/>
                  </a:lnTo>
                  <a:lnTo>
                    <a:pt x="23009" y="70501"/>
                  </a:lnTo>
                  <a:lnTo>
                    <a:pt x="23894" y="70501"/>
                  </a:lnTo>
                  <a:lnTo>
                    <a:pt x="24926" y="69911"/>
                  </a:lnTo>
                  <a:lnTo>
                    <a:pt x="28318" y="68141"/>
                  </a:lnTo>
                  <a:lnTo>
                    <a:pt x="31563" y="66961"/>
                  </a:lnTo>
                  <a:lnTo>
                    <a:pt x="33480" y="67698"/>
                  </a:lnTo>
                  <a:lnTo>
                    <a:pt x="34513" y="69173"/>
                  </a:lnTo>
                  <a:lnTo>
                    <a:pt x="35693" y="69763"/>
                  </a:lnTo>
                  <a:lnTo>
                    <a:pt x="38348" y="69321"/>
                  </a:lnTo>
                  <a:lnTo>
                    <a:pt x="40708" y="69321"/>
                  </a:lnTo>
                  <a:lnTo>
                    <a:pt x="42625" y="70796"/>
                  </a:lnTo>
                  <a:lnTo>
                    <a:pt x="43067" y="71533"/>
                  </a:lnTo>
                  <a:lnTo>
                    <a:pt x="41887" y="75811"/>
                  </a:lnTo>
                  <a:lnTo>
                    <a:pt x="41445" y="77580"/>
                  </a:lnTo>
                  <a:lnTo>
                    <a:pt x="41445" y="79203"/>
                  </a:lnTo>
                  <a:lnTo>
                    <a:pt x="41887" y="79645"/>
                  </a:lnTo>
                  <a:lnTo>
                    <a:pt x="42477" y="80235"/>
                  </a:lnTo>
                  <a:lnTo>
                    <a:pt x="42477" y="81120"/>
                  </a:lnTo>
                  <a:lnTo>
                    <a:pt x="40265" y="82448"/>
                  </a:lnTo>
                  <a:lnTo>
                    <a:pt x="41445" y="83037"/>
                  </a:lnTo>
                  <a:lnTo>
                    <a:pt x="43067" y="83480"/>
                  </a:lnTo>
                  <a:lnTo>
                    <a:pt x="45870" y="82743"/>
                  </a:lnTo>
                  <a:lnTo>
                    <a:pt x="48820" y="83628"/>
                  </a:lnTo>
                  <a:lnTo>
                    <a:pt x="48820" y="84807"/>
                  </a:lnTo>
                  <a:lnTo>
                    <a:pt x="48525" y="85692"/>
                  </a:lnTo>
                  <a:lnTo>
                    <a:pt x="49557" y="87315"/>
                  </a:lnTo>
                  <a:lnTo>
                    <a:pt x="50737" y="89674"/>
                  </a:lnTo>
                  <a:lnTo>
                    <a:pt x="52802" y="90854"/>
                  </a:lnTo>
                  <a:lnTo>
                    <a:pt x="52802" y="93657"/>
                  </a:lnTo>
                  <a:lnTo>
                    <a:pt x="59881" y="93362"/>
                  </a:lnTo>
                  <a:lnTo>
                    <a:pt x="61209" y="92919"/>
                  </a:lnTo>
                  <a:lnTo>
                    <a:pt x="62536" y="91740"/>
                  </a:lnTo>
                  <a:lnTo>
                    <a:pt x="63274" y="90117"/>
                  </a:lnTo>
                  <a:lnTo>
                    <a:pt x="63274" y="88495"/>
                  </a:lnTo>
                  <a:lnTo>
                    <a:pt x="63716" y="87315"/>
                  </a:lnTo>
                  <a:lnTo>
                    <a:pt x="64896" y="86135"/>
                  </a:lnTo>
                  <a:lnTo>
                    <a:pt x="66961" y="85840"/>
                  </a:lnTo>
                  <a:lnTo>
                    <a:pt x="68583" y="85840"/>
                  </a:lnTo>
                  <a:lnTo>
                    <a:pt x="69026" y="84955"/>
                  </a:lnTo>
                  <a:lnTo>
                    <a:pt x="68583" y="82448"/>
                  </a:lnTo>
                  <a:lnTo>
                    <a:pt x="67698" y="76400"/>
                  </a:lnTo>
                  <a:lnTo>
                    <a:pt x="67698" y="73451"/>
                  </a:lnTo>
                  <a:lnTo>
                    <a:pt x="68436" y="73008"/>
                  </a:lnTo>
                  <a:lnTo>
                    <a:pt x="71681" y="72713"/>
                  </a:lnTo>
                  <a:lnTo>
                    <a:pt x="77728" y="73156"/>
                  </a:lnTo>
                  <a:lnTo>
                    <a:pt x="78908" y="72713"/>
                  </a:lnTo>
                  <a:lnTo>
                    <a:pt x="81415" y="69321"/>
                  </a:lnTo>
                  <a:lnTo>
                    <a:pt x="83628" y="66814"/>
                  </a:lnTo>
                  <a:lnTo>
                    <a:pt x="85250" y="65634"/>
                  </a:lnTo>
                  <a:lnTo>
                    <a:pt x="86577" y="65339"/>
                  </a:lnTo>
                  <a:lnTo>
                    <a:pt x="88052" y="67551"/>
                  </a:lnTo>
                  <a:lnTo>
                    <a:pt x="93214" y="70796"/>
                  </a:lnTo>
                  <a:lnTo>
                    <a:pt x="94099" y="70796"/>
                  </a:lnTo>
                  <a:lnTo>
                    <a:pt x="94542" y="70353"/>
                  </a:lnTo>
                  <a:lnTo>
                    <a:pt x="94542" y="68436"/>
                  </a:lnTo>
                  <a:lnTo>
                    <a:pt x="95869" y="67108"/>
                  </a:lnTo>
                  <a:lnTo>
                    <a:pt x="98524" y="65929"/>
                  </a:lnTo>
                  <a:lnTo>
                    <a:pt x="101179" y="63864"/>
                  </a:lnTo>
                  <a:lnTo>
                    <a:pt x="103834" y="60766"/>
                  </a:lnTo>
                  <a:lnTo>
                    <a:pt x="106194" y="58997"/>
                  </a:lnTo>
                  <a:lnTo>
                    <a:pt x="108111" y="58406"/>
                  </a:lnTo>
                  <a:lnTo>
                    <a:pt x="108848" y="57522"/>
                  </a:lnTo>
                  <a:lnTo>
                    <a:pt x="108406" y="56342"/>
                  </a:lnTo>
                  <a:lnTo>
                    <a:pt x="108406" y="54719"/>
                  </a:lnTo>
                  <a:lnTo>
                    <a:pt x="109291" y="52654"/>
                  </a:lnTo>
                  <a:lnTo>
                    <a:pt x="110471" y="51474"/>
                  </a:lnTo>
                  <a:lnTo>
                    <a:pt x="111946" y="51179"/>
                  </a:lnTo>
                  <a:lnTo>
                    <a:pt x="112536" y="50589"/>
                  </a:lnTo>
                  <a:lnTo>
                    <a:pt x="112241" y="49557"/>
                  </a:lnTo>
                  <a:lnTo>
                    <a:pt x="112536" y="48525"/>
                  </a:lnTo>
                  <a:lnTo>
                    <a:pt x="113863" y="46755"/>
                  </a:lnTo>
                  <a:lnTo>
                    <a:pt x="117108" y="45280"/>
                  </a:lnTo>
                  <a:lnTo>
                    <a:pt x="119025" y="45722"/>
                  </a:lnTo>
                  <a:lnTo>
                    <a:pt x="120648" y="47787"/>
                  </a:lnTo>
                  <a:lnTo>
                    <a:pt x="122860" y="49114"/>
                  </a:lnTo>
                  <a:lnTo>
                    <a:pt x="125662" y="49852"/>
                  </a:lnTo>
                  <a:lnTo>
                    <a:pt x="127875" y="49557"/>
                  </a:lnTo>
                  <a:lnTo>
                    <a:pt x="129497" y="48229"/>
                  </a:lnTo>
                  <a:lnTo>
                    <a:pt x="130972" y="47787"/>
                  </a:lnTo>
                  <a:lnTo>
                    <a:pt x="132152" y="48229"/>
                  </a:lnTo>
                  <a:lnTo>
                    <a:pt x="132742" y="47935"/>
                  </a:lnTo>
                  <a:lnTo>
                    <a:pt x="132742" y="46902"/>
                  </a:lnTo>
                  <a:lnTo>
                    <a:pt x="133479" y="46607"/>
                  </a:lnTo>
                  <a:lnTo>
                    <a:pt x="134659" y="47197"/>
                  </a:lnTo>
                  <a:lnTo>
                    <a:pt x="136724" y="47197"/>
                  </a:lnTo>
                  <a:lnTo>
                    <a:pt x="137019" y="46607"/>
                  </a:lnTo>
                  <a:lnTo>
                    <a:pt x="137019" y="46017"/>
                  </a:lnTo>
                  <a:lnTo>
                    <a:pt x="137904" y="45575"/>
                  </a:lnTo>
                  <a:lnTo>
                    <a:pt x="140412" y="46017"/>
                  </a:lnTo>
                  <a:lnTo>
                    <a:pt x="143214" y="45427"/>
                  </a:lnTo>
                  <a:lnTo>
                    <a:pt x="146311" y="43805"/>
                  </a:lnTo>
                  <a:lnTo>
                    <a:pt x="148376" y="43067"/>
                  </a:lnTo>
                  <a:lnTo>
                    <a:pt x="149408" y="43067"/>
                  </a:lnTo>
                  <a:lnTo>
                    <a:pt x="150588" y="42477"/>
                  </a:lnTo>
                  <a:lnTo>
                    <a:pt x="151916" y="40560"/>
                  </a:lnTo>
                  <a:lnTo>
                    <a:pt x="155161" y="39675"/>
                  </a:lnTo>
                  <a:lnTo>
                    <a:pt x="161945" y="40118"/>
                  </a:lnTo>
                  <a:lnTo>
                    <a:pt x="160175" y="38790"/>
                  </a:lnTo>
                  <a:close/>
                </a:path>
              </a:pathLst>
            </a:custGeom>
            <a:grpFill/>
            <a:ln w="3175" cap="flat">
              <a:solidFill>
                <a:schemeClr val="bg2">
                  <a:lumMod val="90000"/>
                </a:schemeClr>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CACAEE8E-1BE8-F9AE-9141-44FE82CB78DE}"/>
                </a:ext>
              </a:extLst>
            </p:cNvPr>
            <p:cNvSpPr/>
            <p:nvPr/>
          </p:nvSpPr>
          <p:spPr>
            <a:xfrm>
              <a:off x="7702474" y="5818737"/>
              <a:ext cx="15338" cy="7817"/>
            </a:xfrm>
            <a:custGeom>
              <a:avLst/>
              <a:gdLst>
                <a:gd name="connsiteX0" fmla="*/ 12536 w 15338"/>
                <a:gd name="connsiteY0" fmla="*/ 4425 h 7817"/>
                <a:gd name="connsiteX1" fmla="*/ 8849 w 15338"/>
                <a:gd name="connsiteY1" fmla="*/ 2212 h 7817"/>
                <a:gd name="connsiteX2" fmla="*/ 3687 w 15338"/>
                <a:gd name="connsiteY2" fmla="*/ 1180 h 7817"/>
                <a:gd name="connsiteX3" fmla="*/ 1475 w 15338"/>
                <a:gd name="connsiteY3" fmla="*/ 0 h 7817"/>
                <a:gd name="connsiteX4" fmla="*/ 0 w 15338"/>
                <a:gd name="connsiteY4" fmla="*/ 442 h 7817"/>
                <a:gd name="connsiteX5" fmla="*/ 147 w 15338"/>
                <a:gd name="connsiteY5" fmla="*/ 885 h 7817"/>
                <a:gd name="connsiteX6" fmla="*/ 1032 w 15338"/>
                <a:gd name="connsiteY6" fmla="*/ 2065 h 7817"/>
                <a:gd name="connsiteX7" fmla="*/ 2359 w 15338"/>
                <a:gd name="connsiteY7" fmla="*/ 2360 h 7817"/>
                <a:gd name="connsiteX8" fmla="*/ 4277 w 15338"/>
                <a:gd name="connsiteY8" fmla="*/ 6490 h 7817"/>
                <a:gd name="connsiteX9" fmla="*/ 5604 w 15338"/>
                <a:gd name="connsiteY9" fmla="*/ 7817 h 7817"/>
                <a:gd name="connsiteX10" fmla="*/ 8849 w 15338"/>
                <a:gd name="connsiteY10" fmla="*/ 7817 h 7817"/>
                <a:gd name="connsiteX11" fmla="*/ 11947 w 15338"/>
                <a:gd name="connsiteY11" fmla="*/ 6047 h 7817"/>
                <a:gd name="connsiteX12" fmla="*/ 14307 w 15338"/>
                <a:gd name="connsiteY12" fmla="*/ 5900 h 7817"/>
                <a:gd name="connsiteX13" fmla="*/ 15339 w 15338"/>
                <a:gd name="connsiteY13" fmla="*/ 5162 h 7817"/>
                <a:gd name="connsiteX14" fmla="*/ 12536 w 15338"/>
                <a:gd name="connsiteY14" fmla="*/ 4425 h 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38" h="7817">
                  <a:moveTo>
                    <a:pt x="12536" y="4425"/>
                  </a:moveTo>
                  <a:lnTo>
                    <a:pt x="8849" y="2212"/>
                  </a:lnTo>
                  <a:lnTo>
                    <a:pt x="3687" y="1180"/>
                  </a:lnTo>
                  <a:lnTo>
                    <a:pt x="1475" y="0"/>
                  </a:lnTo>
                  <a:lnTo>
                    <a:pt x="0" y="442"/>
                  </a:lnTo>
                  <a:lnTo>
                    <a:pt x="147" y="885"/>
                  </a:lnTo>
                  <a:lnTo>
                    <a:pt x="1032" y="2065"/>
                  </a:lnTo>
                  <a:lnTo>
                    <a:pt x="2359" y="2360"/>
                  </a:lnTo>
                  <a:lnTo>
                    <a:pt x="4277" y="6490"/>
                  </a:lnTo>
                  <a:lnTo>
                    <a:pt x="5604" y="7817"/>
                  </a:lnTo>
                  <a:lnTo>
                    <a:pt x="8849" y="7817"/>
                  </a:lnTo>
                  <a:lnTo>
                    <a:pt x="11947" y="6047"/>
                  </a:lnTo>
                  <a:lnTo>
                    <a:pt x="14307" y="5900"/>
                  </a:lnTo>
                  <a:lnTo>
                    <a:pt x="15339" y="5162"/>
                  </a:lnTo>
                  <a:lnTo>
                    <a:pt x="12536" y="4425"/>
                  </a:lnTo>
                  <a:close/>
                </a:path>
              </a:pathLst>
            </a:custGeom>
            <a:grpFill/>
            <a:ln w="3175" cap="flat">
              <a:solidFill>
                <a:schemeClr val="bg2">
                  <a:lumMod val="90000"/>
                </a:schemeClr>
              </a:solid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562E0538-5BD2-52C5-5CD5-76A6087EE1E8}"/>
                </a:ext>
              </a:extLst>
            </p:cNvPr>
            <p:cNvSpPr/>
            <p:nvPr/>
          </p:nvSpPr>
          <p:spPr>
            <a:xfrm>
              <a:off x="8763084" y="3698698"/>
              <a:ext cx="13126" cy="10029"/>
            </a:xfrm>
            <a:custGeom>
              <a:avLst/>
              <a:gdLst>
                <a:gd name="connsiteX0" fmla="*/ 7817 w 13126"/>
                <a:gd name="connsiteY0" fmla="*/ 7375 h 10029"/>
                <a:gd name="connsiteX1" fmla="*/ 7817 w 13126"/>
                <a:gd name="connsiteY1" fmla="*/ 7964 h 10029"/>
                <a:gd name="connsiteX2" fmla="*/ 9734 w 13126"/>
                <a:gd name="connsiteY2" fmla="*/ 10029 h 10029"/>
                <a:gd name="connsiteX3" fmla="*/ 10325 w 13126"/>
                <a:gd name="connsiteY3" fmla="*/ 9587 h 10029"/>
                <a:gd name="connsiteX4" fmla="*/ 10619 w 13126"/>
                <a:gd name="connsiteY4" fmla="*/ 8997 h 10029"/>
                <a:gd name="connsiteX5" fmla="*/ 10619 w 13126"/>
                <a:gd name="connsiteY5" fmla="*/ 8112 h 10029"/>
                <a:gd name="connsiteX6" fmla="*/ 9145 w 13126"/>
                <a:gd name="connsiteY6" fmla="*/ 7227 h 10029"/>
                <a:gd name="connsiteX7" fmla="*/ 7817 w 13126"/>
                <a:gd name="connsiteY7" fmla="*/ 7227 h 10029"/>
                <a:gd name="connsiteX8" fmla="*/ 148 w 13126"/>
                <a:gd name="connsiteY8" fmla="*/ 8849 h 10029"/>
                <a:gd name="connsiteX9" fmla="*/ 442 w 13126"/>
                <a:gd name="connsiteY9" fmla="*/ 9439 h 10029"/>
                <a:gd name="connsiteX10" fmla="*/ 1180 w 13126"/>
                <a:gd name="connsiteY10" fmla="*/ 9734 h 10029"/>
                <a:gd name="connsiteX11" fmla="*/ 4277 w 13126"/>
                <a:gd name="connsiteY11" fmla="*/ 9734 h 10029"/>
                <a:gd name="connsiteX12" fmla="*/ 4277 w 13126"/>
                <a:gd name="connsiteY12" fmla="*/ 7964 h 10029"/>
                <a:gd name="connsiteX13" fmla="*/ 5458 w 13126"/>
                <a:gd name="connsiteY13" fmla="*/ 6490 h 10029"/>
                <a:gd name="connsiteX14" fmla="*/ 1180 w 13126"/>
                <a:gd name="connsiteY14" fmla="*/ 7964 h 10029"/>
                <a:gd name="connsiteX15" fmla="*/ 0 w 13126"/>
                <a:gd name="connsiteY15" fmla="*/ 8997 h 10029"/>
                <a:gd name="connsiteX16" fmla="*/ 12832 w 13126"/>
                <a:gd name="connsiteY16" fmla="*/ 3540 h 10029"/>
                <a:gd name="connsiteX17" fmla="*/ 11800 w 13126"/>
                <a:gd name="connsiteY17" fmla="*/ 2950 h 10029"/>
                <a:gd name="connsiteX18" fmla="*/ 11800 w 13126"/>
                <a:gd name="connsiteY18" fmla="*/ 1770 h 10029"/>
                <a:gd name="connsiteX19" fmla="*/ 11357 w 13126"/>
                <a:gd name="connsiteY19" fmla="*/ 738 h 10029"/>
                <a:gd name="connsiteX20" fmla="*/ 11357 w 13126"/>
                <a:gd name="connsiteY20" fmla="*/ 738 h 10029"/>
                <a:gd name="connsiteX21" fmla="*/ 10325 w 13126"/>
                <a:gd name="connsiteY21" fmla="*/ 295 h 10029"/>
                <a:gd name="connsiteX22" fmla="*/ 9292 w 13126"/>
                <a:gd name="connsiteY22" fmla="*/ 0 h 10029"/>
                <a:gd name="connsiteX23" fmla="*/ 7522 w 13126"/>
                <a:gd name="connsiteY23" fmla="*/ 0 h 10029"/>
                <a:gd name="connsiteX24" fmla="*/ 6932 w 13126"/>
                <a:gd name="connsiteY24" fmla="*/ 442 h 10029"/>
                <a:gd name="connsiteX25" fmla="*/ 5752 w 13126"/>
                <a:gd name="connsiteY25" fmla="*/ 738 h 10029"/>
                <a:gd name="connsiteX26" fmla="*/ 4867 w 13126"/>
                <a:gd name="connsiteY26" fmla="*/ 1475 h 10029"/>
                <a:gd name="connsiteX27" fmla="*/ 4867 w 13126"/>
                <a:gd name="connsiteY27" fmla="*/ 1475 h 10029"/>
                <a:gd name="connsiteX28" fmla="*/ 4573 w 13126"/>
                <a:gd name="connsiteY28" fmla="*/ 2360 h 10029"/>
                <a:gd name="connsiteX29" fmla="*/ 1623 w 13126"/>
                <a:gd name="connsiteY29" fmla="*/ 3835 h 10029"/>
                <a:gd name="connsiteX30" fmla="*/ 1623 w 13126"/>
                <a:gd name="connsiteY30" fmla="*/ 4720 h 10029"/>
                <a:gd name="connsiteX31" fmla="*/ 2655 w 13126"/>
                <a:gd name="connsiteY31" fmla="*/ 5605 h 10029"/>
                <a:gd name="connsiteX32" fmla="*/ 5162 w 13126"/>
                <a:gd name="connsiteY32" fmla="*/ 5310 h 10029"/>
                <a:gd name="connsiteX33" fmla="*/ 7965 w 13126"/>
                <a:gd name="connsiteY33" fmla="*/ 6047 h 10029"/>
                <a:gd name="connsiteX34" fmla="*/ 11357 w 13126"/>
                <a:gd name="connsiteY34" fmla="*/ 7522 h 10029"/>
                <a:gd name="connsiteX35" fmla="*/ 11947 w 13126"/>
                <a:gd name="connsiteY35" fmla="*/ 6637 h 10029"/>
                <a:gd name="connsiteX36" fmla="*/ 11947 w 13126"/>
                <a:gd name="connsiteY36" fmla="*/ 5310 h 10029"/>
                <a:gd name="connsiteX37" fmla="*/ 13127 w 13126"/>
                <a:gd name="connsiteY37" fmla="*/ 4720 h 10029"/>
                <a:gd name="connsiteX38" fmla="*/ 12832 w 13126"/>
                <a:gd name="connsiteY38" fmla="*/ 3540 h 1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126" h="10029">
                  <a:moveTo>
                    <a:pt x="7817" y="7375"/>
                  </a:moveTo>
                  <a:lnTo>
                    <a:pt x="7817" y="7964"/>
                  </a:lnTo>
                  <a:lnTo>
                    <a:pt x="9734" y="10029"/>
                  </a:lnTo>
                  <a:lnTo>
                    <a:pt x="10325" y="9587"/>
                  </a:lnTo>
                  <a:lnTo>
                    <a:pt x="10619" y="8997"/>
                  </a:lnTo>
                  <a:lnTo>
                    <a:pt x="10619" y="8112"/>
                  </a:lnTo>
                  <a:lnTo>
                    <a:pt x="9145" y="7227"/>
                  </a:lnTo>
                  <a:lnTo>
                    <a:pt x="7817" y="7227"/>
                  </a:lnTo>
                  <a:close/>
                  <a:moveTo>
                    <a:pt x="148" y="8849"/>
                  </a:moveTo>
                  <a:lnTo>
                    <a:pt x="442" y="9439"/>
                  </a:lnTo>
                  <a:lnTo>
                    <a:pt x="1180" y="9734"/>
                  </a:lnTo>
                  <a:lnTo>
                    <a:pt x="4277" y="9734"/>
                  </a:lnTo>
                  <a:lnTo>
                    <a:pt x="4277" y="7964"/>
                  </a:lnTo>
                  <a:lnTo>
                    <a:pt x="5458" y="6490"/>
                  </a:lnTo>
                  <a:lnTo>
                    <a:pt x="1180" y="7964"/>
                  </a:lnTo>
                  <a:lnTo>
                    <a:pt x="0" y="8997"/>
                  </a:lnTo>
                  <a:close/>
                  <a:moveTo>
                    <a:pt x="12832" y="3540"/>
                  </a:moveTo>
                  <a:lnTo>
                    <a:pt x="11800" y="2950"/>
                  </a:lnTo>
                  <a:lnTo>
                    <a:pt x="11800" y="1770"/>
                  </a:lnTo>
                  <a:lnTo>
                    <a:pt x="11357" y="738"/>
                  </a:lnTo>
                  <a:lnTo>
                    <a:pt x="11357" y="738"/>
                  </a:lnTo>
                  <a:lnTo>
                    <a:pt x="10325" y="295"/>
                  </a:lnTo>
                  <a:lnTo>
                    <a:pt x="9292" y="0"/>
                  </a:lnTo>
                  <a:lnTo>
                    <a:pt x="7522" y="0"/>
                  </a:lnTo>
                  <a:lnTo>
                    <a:pt x="6932" y="442"/>
                  </a:lnTo>
                  <a:lnTo>
                    <a:pt x="5752" y="738"/>
                  </a:lnTo>
                  <a:lnTo>
                    <a:pt x="4867" y="1475"/>
                  </a:lnTo>
                  <a:lnTo>
                    <a:pt x="4867" y="1475"/>
                  </a:lnTo>
                  <a:lnTo>
                    <a:pt x="4573" y="2360"/>
                  </a:lnTo>
                  <a:lnTo>
                    <a:pt x="1623" y="3835"/>
                  </a:lnTo>
                  <a:lnTo>
                    <a:pt x="1623" y="4720"/>
                  </a:lnTo>
                  <a:lnTo>
                    <a:pt x="2655" y="5605"/>
                  </a:lnTo>
                  <a:lnTo>
                    <a:pt x="5162" y="5310"/>
                  </a:lnTo>
                  <a:lnTo>
                    <a:pt x="7965" y="6047"/>
                  </a:lnTo>
                  <a:lnTo>
                    <a:pt x="11357" y="7522"/>
                  </a:lnTo>
                  <a:lnTo>
                    <a:pt x="11947" y="6637"/>
                  </a:lnTo>
                  <a:lnTo>
                    <a:pt x="11947" y="5310"/>
                  </a:lnTo>
                  <a:lnTo>
                    <a:pt x="13127" y="4720"/>
                  </a:lnTo>
                  <a:lnTo>
                    <a:pt x="12832" y="3540"/>
                  </a:lnTo>
                  <a:close/>
                </a:path>
              </a:pathLst>
            </a:custGeom>
            <a:grpFill/>
            <a:ln w="3175" cap="flat">
              <a:solidFill>
                <a:schemeClr val="bg2">
                  <a:lumMod val="90000"/>
                </a:schemeClr>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658C71E0-8A07-AA8B-6461-A95B91788DDC}"/>
                </a:ext>
              </a:extLst>
            </p:cNvPr>
            <p:cNvSpPr/>
            <p:nvPr/>
          </p:nvSpPr>
          <p:spPr>
            <a:xfrm>
              <a:off x="4184218" y="4072145"/>
              <a:ext cx="128317" cy="191296"/>
            </a:xfrm>
            <a:custGeom>
              <a:avLst/>
              <a:gdLst>
                <a:gd name="connsiteX0" fmla="*/ 127285 w 128317"/>
                <a:gd name="connsiteY0" fmla="*/ 171090 h 191296"/>
                <a:gd name="connsiteX1" fmla="*/ 126252 w 128317"/>
                <a:gd name="connsiteY1" fmla="*/ 170352 h 191296"/>
                <a:gd name="connsiteX2" fmla="*/ 124483 w 128317"/>
                <a:gd name="connsiteY2" fmla="*/ 170057 h 191296"/>
                <a:gd name="connsiteX3" fmla="*/ 122565 w 128317"/>
                <a:gd name="connsiteY3" fmla="*/ 169615 h 191296"/>
                <a:gd name="connsiteX4" fmla="*/ 121090 w 128317"/>
                <a:gd name="connsiteY4" fmla="*/ 167550 h 191296"/>
                <a:gd name="connsiteX5" fmla="*/ 119468 w 128317"/>
                <a:gd name="connsiteY5" fmla="*/ 164600 h 191296"/>
                <a:gd name="connsiteX6" fmla="*/ 119025 w 128317"/>
                <a:gd name="connsiteY6" fmla="*/ 163273 h 191296"/>
                <a:gd name="connsiteX7" fmla="*/ 117845 w 128317"/>
                <a:gd name="connsiteY7" fmla="*/ 162093 h 191296"/>
                <a:gd name="connsiteX8" fmla="*/ 116665 w 128317"/>
                <a:gd name="connsiteY8" fmla="*/ 160176 h 191296"/>
                <a:gd name="connsiteX9" fmla="*/ 116223 w 128317"/>
                <a:gd name="connsiteY9" fmla="*/ 158701 h 191296"/>
                <a:gd name="connsiteX10" fmla="*/ 115338 w 128317"/>
                <a:gd name="connsiteY10" fmla="*/ 157226 h 191296"/>
                <a:gd name="connsiteX11" fmla="*/ 114896 w 128317"/>
                <a:gd name="connsiteY11" fmla="*/ 156636 h 191296"/>
                <a:gd name="connsiteX12" fmla="*/ 114158 w 128317"/>
                <a:gd name="connsiteY12" fmla="*/ 154718 h 191296"/>
                <a:gd name="connsiteX13" fmla="*/ 114011 w 128317"/>
                <a:gd name="connsiteY13" fmla="*/ 153981 h 191296"/>
                <a:gd name="connsiteX14" fmla="*/ 113716 w 128317"/>
                <a:gd name="connsiteY14" fmla="*/ 153834 h 191296"/>
                <a:gd name="connsiteX15" fmla="*/ 113273 w 128317"/>
                <a:gd name="connsiteY15" fmla="*/ 153243 h 191296"/>
                <a:gd name="connsiteX16" fmla="*/ 112241 w 128317"/>
                <a:gd name="connsiteY16" fmla="*/ 151031 h 191296"/>
                <a:gd name="connsiteX17" fmla="*/ 112093 w 128317"/>
                <a:gd name="connsiteY17" fmla="*/ 150589 h 191296"/>
                <a:gd name="connsiteX18" fmla="*/ 111651 w 128317"/>
                <a:gd name="connsiteY18" fmla="*/ 150294 h 191296"/>
                <a:gd name="connsiteX19" fmla="*/ 110471 w 128317"/>
                <a:gd name="connsiteY19" fmla="*/ 148819 h 191296"/>
                <a:gd name="connsiteX20" fmla="*/ 109586 w 128317"/>
                <a:gd name="connsiteY20" fmla="*/ 148376 h 191296"/>
                <a:gd name="connsiteX21" fmla="*/ 109291 w 128317"/>
                <a:gd name="connsiteY21" fmla="*/ 147639 h 191296"/>
                <a:gd name="connsiteX22" fmla="*/ 109438 w 128317"/>
                <a:gd name="connsiteY22" fmla="*/ 145426 h 191296"/>
                <a:gd name="connsiteX23" fmla="*/ 108996 w 128317"/>
                <a:gd name="connsiteY23" fmla="*/ 144394 h 191296"/>
                <a:gd name="connsiteX24" fmla="*/ 108848 w 128317"/>
                <a:gd name="connsiteY24" fmla="*/ 142477 h 191296"/>
                <a:gd name="connsiteX25" fmla="*/ 108701 w 128317"/>
                <a:gd name="connsiteY25" fmla="*/ 141739 h 191296"/>
                <a:gd name="connsiteX26" fmla="*/ 108259 w 128317"/>
                <a:gd name="connsiteY26" fmla="*/ 140854 h 191296"/>
                <a:gd name="connsiteX27" fmla="*/ 107521 w 128317"/>
                <a:gd name="connsiteY27" fmla="*/ 140264 h 191296"/>
                <a:gd name="connsiteX28" fmla="*/ 107374 w 128317"/>
                <a:gd name="connsiteY28" fmla="*/ 138789 h 191296"/>
                <a:gd name="connsiteX29" fmla="*/ 107226 w 128317"/>
                <a:gd name="connsiteY29" fmla="*/ 135397 h 191296"/>
                <a:gd name="connsiteX30" fmla="*/ 106931 w 128317"/>
                <a:gd name="connsiteY30" fmla="*/ 134660 h 191296"/>
                <a:gd name="connsiteX31" fmla="*/ 103686 w 128317"/>
                <a:gd name="connsiteY31" fmla="*/ 134807 h 191296"/>
                <a:gd name="connsiteX32" fmla="*/ 103391 w 128317"/>
                <a:gd name="connsiteY32" fmla="*/ 135102 h 191296"/>
                <a:gd name="connsiteX33" fmla="*/ 101916 w 128317"/>
                <a:gd name="connsiteY33" fmla="*/ 135249 h 191296"/>
                <a:gd name="connsiteX34" fmla="*/ 100442 w 128317"/>
                <a:gd name="connsiteY34" fmla="*/ 135397 h 191296"/>
                <a:gd name="connsiteX35" fmla="*/ 99114 w 128317"/>
                <a:gd name="connsiteY35" fmla="*/ 134955 h 191296"/>
                <a:gd name="connsiteX36" fmla="*/ 97934 w 128317"/>
                <a:gd name="connsiteY36" fmla="*/ 134217 h 191296"/>
                <a:gd name="connsiteX37" fmla="*/ 97639 w 128317"/>
                <a:gd name="connsiteY37" fmla="*/ 133480 h 191296"/>
                <a:gd name="connsiteX38" fmla="*/ 97787 w 128317"/>
                <a:gd name="connsiteY38" fmla="*/ 131120 h 191296"/>
                <a:gd name="connsiteX39" fmla="*/ 96017 w 128317"/>
                <a:gd name="connsiteY39" fmla="*/ 129202 h 191296"/>
                <a:gd name="connsiteX40" fmla="*/ 93067 w 128317"/>
                <a:gd name="connsiteY40" fmla="*/ 126990 h 191296"/>
                <a:gd name="connsiteX41" fmla="*/ 92182 w 128317"/>
                <a:gd name="connsiteY41" fmla="*/ 124040 h 191296"/>
                <a:gd name="connsiteX42" fmla="*/ 91149 w 128317"/>
                <a:gd name="connsiteY42" fmla="*/ 122270 h 191296"/>
                <a:gd name="connsiteX43" fmla="*/ 87905 w 128317"/>
                <a:gd name="connsiteY43" fmla="*/ 118435 h 191296"/>
                <a:gd name="connsiteX44" fmla="*/ 87315 w 128317"/>
                <a:gd name="connsiteY44" fmla="*/ 115928 h 191296"/>
                <a:gd name="connsiteX45" fmla="*/ 87315 w 128317"/>
                <a:gd name="connsiteY45" fmla="*/ 114011 h 191296"/>
                <a:gd name="connsiteX46" fmla="*/ 88347 w 128317"/>
                <a:gd name="connsiteY46" fmla="*/ 112388 h 191296"/>
                <a:gd name="connsiteX47" fmla="*/ 89970 w 128317"/>
                <a:gd name="connsiteY47" fmla="*/ 109438 h 191296"/>
                <a:gd name="connsiteX48" fmla="*/ 90707 w 128317"/>
                <a:gd name="connsiteY48" fmla="*/ 106784 h 191296"/>
                <a:gd name="connsiteX49" fmla="*/ 91149 w 128317"/>
                <a:gd name="connsiteY49" fmla="*/ 105309 h 191296"/>
                <a:gd name="connsiteX50" fmla="*/ 91887 w 128317"/>
                <a:gd name="connsiteY50" fmla="*/ 103539 h 191296"/>
                <a:gd name="connsiteX51" fmla="*/ 92624 w 128317"/>
                <a:gd name="connsiteY51" fmla="*/ 101179 h 191296"/>
                <a:gd name="connsiteX52" fmla="*/ 92182 w 128317"/>
                <a:gd name="connsiteY52" fmla="*/ 99704 h 191296"/>
                <a:gd name="connsiteX53" fmla="*/ 91149 w 128317"/>
                <a:gd name="connsiteY53" fmla="*/ 98229 h 191296"/>
                <a:gd name="connsiteX54" fmla="*/ 90854 w 128317"/>
                <a:gd name="connsiteY54" fmla="*/ 97197 h 191296"/>
                <a:gd name="connsiteX55" fmla="*/ 91740 w 128317"/>
                <a:gd name="connsiteY55" fmla="*/ 95575 h 191296"/>
                <a:gd name="connsiteX56" fmla="*/ 92772 w 128317"/>
                <a:gd name="connsiteY56" fmla="*/ 94542 h 191296"/>
                <a:gd name="connsiteX57" fmla="*/ 93804 w 128317"/>
                <a:gd name="connsiteY57" fmla="*/ 94395 h 191296"/>
                <a:gd name="connsiteX58" fmla="*/ 95132 w 128317"/>
                <a:gd name="connsiteY58" fmla="*/ 93657 h 191296"/>
                <a:gd name="connsiteX59" fmla="*/ 96164 w 128317"/>
                <a:gd name="connsiteY59" fmla="*/ 92772 h 191296"/>
                <a:gd name="connsiteX60" fmla="*/ 97787 w 128317"/>
                <a:gd name="connsiteY60" fmla="*/ 92477 h 191296"/>
                <a:gd name="connsiteX61" fmla="*/ 99851 w 128317"/>
                <a:gd name="connsiteY61" fmla="*/ 92477 h 191296"/>
                <a:gd name="connsiteX62" fmla="*/ 103981 w 128317"/>
                <a:gd name="connsiteY62" fmla="*/ 92477 h 191296"/>
                <a:gd name="connsiteX63" fmla="*/ 106194 w 128317"/>
                <a:gd name="connsiteY63" fmla="*/ 92035 h 191296"/>
                <a:gd name="connsiteX64" fmla="*/ 106784 w 128317"/>
                <a:gd name="connsiteY64" fmla="*/ 91297 h 191296"/>
                <a:gd name="connsiteX65" fmla="*/ 106784 w 128317"/>
                <a:gd name="connsiteY65" fmla="*/ 89822 h 191296"/>
                <a:gd name="connsiteX66" fmla="*/ 107816 w 128317"/>
                <a:gd name="connsiteY66" fmla="*/ 88495 h 191296"/>
                <a:gd name="connsiteX67" fmla="*/ 108848 w 128317"/>
                <a:gd name="connsiteY67" fmla="*/ 87905 h 191296"/>
                <a:gd name="connsiteX68" fmla="*/ 109291 w 128317"/>
                <a:gd name="connsiteY68" fmla="*/ 87462 h 191296"/>
                <a:gd name="connsiteX69" fmla="*/ 109438 w 128317"/>
                <a:gd name="connsiteY69" fmla="*/ 87020 h 191296"/>
                <a:gd name="connsiteX70" fmla="*/ 109143 w 128317"/>
                <a:gd name="connsiteY70" fmla="*/ 86578 h 191296"/>
                <a:gd name="connsiteX71" fmla="*/ 108701 w 128317"/>
                <a:gd name="connsiteY71" fmla="*/ 86282 h 191296"/>
                <a:gd name="connsiteX72" fmla="*/ 107521 w 128317"/>
                <a:gd name="connsiteY72" fmla="*/ 86135 h 191296"/>
                <a:gd name="connsiteX73" fmla="*/ 106489 w 128317"/>
                <a:gd name="connsiteY73" fmla="*/ 83775 h 191296"/>
                <a:gd name="connsiteX74" fmla="*/ 107226 w 128317"/>
                <a:gd name="connsiteY74" fmla="*/ 82743 h 191296"/>
                <a:gd name="connsiteX75" fmla="*/ 108111 w 128317"/>
                <a:gd name="connsiteY75" fmla="*/ 80973 h 191296"/>
                <a:gd name="connsiteX76" fmla="*/ 108259 w 128317"/>
                <a:gd name="connsiteY76" fmla="*/ 79940 h 191296"/>
                <a:gd name="connsiteX77" fmla="*/ 109734 w 128317"/>
                <a:gd name="connsiteY77" fmla="*/ 78318 h 191296"/>
                <a:gd name="connsiteX78" fmla="*/ 109438 w 128317"/>
                <a:gd name="connsiteY78" fmla="*/ 77875 h 191296"/>
                <a:gd name="connsiteX79" fmla="*/ 110471 w 128317"/>
                <a:gd name="connsiteY79" fmla="*/ 69468 h 191296"/>
                <a:gd name="connsiteX80" fmla="*/ 109881 w 128317"/>
                <a:gd name="connsiteY80" fmla="*/ 64011 h 191296"/>
                <a:gd name="connsiteX81" fmla="*/ 108848 w 128317"/>
                <a:gd name="connsiteY81" fmla="*/ 61799 h 191296"/>
                <a:gd name="connsiteX82" fmla="*/ 105751 w 128317"/>
                <a:gd name="connsiteY82" fmla="*/ 59439 h 191296"/>
                <a:gd name="connsiteX83" fmla="*/ 100737 w 128317"/>
                <a:gd name="connsiteY83" fmla="*/ 57817 h 191296"/>
                <a:gd name="connsiteX84" fmla="*/ 98967 w 128317"/>
                <a:gd name="connsiteY84" fmla="*/ 54719 h 191296"/>
                <a:gd name="connsiteX85" fmla="*/ 94099 w 128317"/>
                <a:gd name="connsiteY85" fmla="*/ 50884 h 191296"/>
                <a:gd name="connsiteX86" fmla="*/ 89085 w 128317"/>
                <a:gd name="connsiteY86" fmla="*/ 46017 h 191296"/>
                <a:gd name="connsiteX87" fmla="*/ 86725 w 128317"/>
                <a:gd name="connsiteY87" fmla="*/ 45132 h 191296"/>
                <a:gd name="connsiteX88" fmla="*/ 84217 w 128317"/>
                <a:gd name="connsiteY88" fmla="*/ 44837 h 191296"/>
                <a:gd name="connsiteX89" fmla="*/ 80825 w 128317"/>
                <a:gd name="connsiteY89" fmla="*/ 43510 h 191296"/>
                <a:gd name="connsiteX90" fmla="*/ 77875 w 128317"/>
                <a:gd name="connsiteY90" fmla="*/ 44247 h 191296"/>
                <a:gd name="connsiteX91" fmla="*/ 75515 w 128317"/>
                <a:gd name="connsiteY91" fmla="*/ 47345 h 191296"/>
                <a:gd name="connsiteX92" fmla="*/ 73746 w 128317"/>
                <a:gd name="connsiteY92" fmla="*/ 50147 h 191296"/>
                <a:gd name="connsiteX93" fmla="*/ 73156 w 128317"/>
                <a:gd name="connsiteY93" fmla="*/ 54719 h 191296"/>
                <a:gd name="connsiteX94" fmla="*/ 71091 w 128317"/>
                <a:gd name="connsiteY94" fmla="*/ 56342 h 191296"/>
                <a:gd name="connsiteX95" fmla="*/ 72713 w 128317"/>
                <a:gd name="connsiteY95" fmla="*/ 53392 h 191296"/>
                <a:gd name="connsiteX96" fmla="*/ 72861 w 128317"/>
                <a:gd name="connsiteY96" fmla="*/ 48377 h 191296"/>
                <a:gd name="connsiteX97" fmla="*/ 73451 w 128317"/>
                <a:gd name="connsiteY97" fmla="*/ 44542 h 191296"/>
                <a:gd name="connsiteX98" fmla="*/ 76105 w 128317"/>
                <a:gd name="connsiteY98" fmla="*/ 39380 h 191296"/>
                <a:gd name="connsiteX99" fmla="*/ 76253 w 128317"/>
                <a:gd name="connsiteY99" fmla="*/ 31858 h 191296"/>
                <a:gd name="connsiteX100" fmla="*/ 75368 w 128317"/>
                <a:gd name="connsiteY100" fmla="*/ 30088 h 191296"/>
                <a:gd name="connsiteX101" fmla="*/ 72271 w 128317"/>
                <a:gd name="connsiteY101" fmla="*/ 26253 h 191296"/>
                <a:gd name="connsiteX102" fmla="*/ 70353 w 128317"/>
                <a:gd name="connsiteY102" fmla="*/ 24631 h 191296"/>
                <a:gd name="connsiteX103" fmla="*/ 67403 w 128317"/>
                <a:gd name="connsiteY103" fmla="*/ 21239 h 191296"/>
                <a:gd name="connsiteX104" fmla="*/ 57374 w 128317"/>
                <a:gd name="connsiteY104" fmla="*/ 12389 h 191296"/>
                <a:gd name="connsiteX105" fmla="*/ 50147 w 128317"/>
                <a:gd name="connsiteY105" fmla="*/ 7670 h 191296"/>
                <a:gd name="connsiteX106" fmla="*/ 45132 w 128317"/>
                <a:gd name="connsiteY106" fmla="*/ 4867 h 191296"/>
                <a:gd name="connsiteX107" fmla="*/ 43215 w 128317"/>
                <a:gd name="connsiteY107" fmla="*/ 4425 h 191296"/>
                <a:gd name="connsiteX108" fmla="*/ 43215 w 128317"/>
                <a:gd name="connsiteY108" fmla="*/ 5457 h 191296"/>
                <a:gd name="connsiteX109" fmla="*/ 42772 w 128317"/>
                <a:gd name="connsiteY109" fmla="*/ 5457 h 191296"/>
                <a:gd name="connsiteX110" fmla="*/ 40708 w 128317"/>
                <a:gd name="connsiteY110" fmla="*/ 4572 h 191296"/>
                <a:gd name="connsiteX111" fmla="*/ 36873 w 128317"/>
                <a:gd name="connsiteY111" fmla="*/ 442 h 191296"/>
                <a:gd name="connsiteX112" fmla="*/ 35988 w 128317"/>
                <a:gd name="connsiteY112" fmla="*/ 0 h 191296"/>
                <a:gd name="connsiteX113" fmla="*/ 40855 w 128317"/>
                <a:gd name="connsiteY113" fmla="*/ 6342 h 191296"/>
                <a:gd name="connsiteX114" fmla="*/ 40855 w 128317"/>
                <a:gd name="connsiteY114" fmla="*/ 7080 h 191296"/>
                <a:gd name="connsiteX115" fmla="*/ 40412 w 128317"/>
                <a:gd name="connsiteY115" fmla="*/ 7817 h 191296"/>
                <a:gd name="connsiteX116" fmla="*/ 37315 w 128317"/>
                <a:gd name="connsiteY116" fmla="*/ 9292 h 191296"/>
                <a:gd name="connsiteX117" fmla="*/ 36725 w 128317"/>
                <a:gd name="connsiteY117" fmla="*/ 10030 h 191296"/>
                <a:gd name="connsiteX118" fmla="*/ 35545 w 128317"/>
                <a:gd name="connsiteY118" fmla="*/ 12979 h 191296"/>
                <a:gd name="connsiteX119" fmla="*/ 31711 w 128317"/>
                <a:gd name="connsiteY119" fmla="*/ 14454 h 191296"/>
                <a:gd name="connsiteX120" fmla="*/ 29056 w 128317"/>
                <a:gd name="connsiteY120" fmla="*/ 16372 h 191296"/>
                <a:gd name="connsiteX121" fmla="*/ 27286 w 128317"/>
                <a:gd name="connsiteY121" fmla="*/ 18142 h 191296"/>
                <a:gd name="connsiteX122" fmla="*/ 26401 w 128317"/>
                <a:gd name="connsiteY122" fmla="*/ 18879 h 191296"/>
                <a:gd name="connsiteX123" fmla="*/ 23009 w 128317"/>
                <a:gd name="connsiteY123" fmla="*/ 19174 h 191296"/>
                <a:gd name="connsiteX124" fmla="*/ 21829 w 128317"/>
                <a:gd name="connsiteY124" fmla="*/ 20354 h 191296"/>
                <a:gd name="connsiteX125" fmla="*/ 20501 w 128317"/>
                <a:gd name="connsiteY125" fmla="*/ 23451 h 191296"/>
                <a:gd name="connsiteX126" fmla="*/ 19469 w 128317"/>
                <a:gd name="connsiteY126" fmla="*/ 24926 h 191296"/>
                <a:gd name="connsiteX127" fmla="*/ 17699 w 128317"/>
                <a:gd name="connsiteY127" fmla="*/ 26401 h 191296"/>
                <a:gd name="connsiteX128" fmla="*/ 17551 w 128317"/>
                <a:gd name="connsiteY128" fmla="*/ 27433 h 191296"/>
                <a:gd name="connsiteX129" fmla="*/ 20059 w 128317"/>
                <a:gd name="connsiteY129" fmla="*/ 30973 h 191296"/>
                <a:gd name="connsiteX130" fmla="*/ 20501 w 128317"/>
                <a:gd name="connsiteY130" fmla="*/ 32006 h 191296"/>
                <a:gd name="connsiteX131" fmla="*/ 19764 w 128317"/>
                <a:gd name="connsiteY131" fmla="*/ 33776 h 191296"/>
                <a:gd name="connsiteX132" fmla="*/ 19911 w 128317"/>
                <a:gd name="connsiteY132" fmla="*/ 34956 h 191296"/>
                <a:gd name="connsiteX133" fmla="*/ 21239 w 128317"/>
                <a:gd name="connsiteY133" fmla="*/ 36283 h 191296"/>
                <a:gd name="connsiteX134" fmla="*/ 22714 w 128317"/>
                <a:gd name="connsiteY134" fmla="*/ 36725 h 191296"/>
                <a:gd name="connsiteX135" fmla="*/ 24336 w 128317"/>
                <a:gd name="connsiteY135" fmla="*/ 36135 h 191296"/>
                <a:gd name="connsiteX136" fmla="*/ 26106 w 128317"/>
                <a:gd name="connsiteY136" fmla="*/ 36135 h 191296"/>
                <a:gd name="connsiteX137" fmla="*/ 27433 w 128317"/>
                <a:gd name="connsiteY137" fmla="*/ 36578 h 191296"/>
                <a:gd name="connsiteX138" fmla="*/ 27876 w 128317"/>
                <a:gd name="connsiteY138" fmla="*/ 36873 h 191296"/>
                <a:gd name="connsiteX139" fmla="*/ 28023 w 128317"/>
                <a:gd name="connsiteY139" fmla="*/ 38053 h 191296"/>
                <a:gd name="connsiteX140" fmla="*/ 27286 w 128317"/>
                <a:gd name="connsiteY140" fmla="*/ 40413 h 191296"/>
                <a:gd name="connsiteX141" fmla="*/ 26106 w 128317"/>
                <a:gd name="connsiteY141" fmla="*/ 41887 h 191296"/>
                <a:gd name="connsiteX142" fmla="*/ 21091 w 128317"/>
                <a:gd name="connsiteY142" fmla="*/ 44100 h 191296"/>
                <a:gd name="connsiteX143" fmla="*/ 18879 w 128317"/>
                <a:gd name="connsiteY143" fmla="*/ 45427 h 191296"/>
                <a:gd name="connsiteX144" fmla="*/ 17699 w 128317"/>
                <a:gd name="connsiteY144" fmla="*/ 46460 h 191296"/>
                <a:gd name="connsiteX145" fmla="*/ 14897 w 128317"/>
                <a:gd name="connsiteY145" fmla="*/ 46017 h 191296"/>
                <a:gd name="connsiteX146" fmla="*/ 13569 w 128317"/>
                <a:gd name="connsiteY146" fmla="*/ 46017 h 191296"/>
                <a:gd name="connsiteX147" fmla="*/ 12537 w 128317"/>
                <a:gd name="connsiteY147" fmla="*/ 46755 h 191296"/>
                <a:gd name="connsiteX148" fmla="*/ 11947 w 128317"/>
                <a:gd name="connsiteY148" fmla="*/ 47345 h 191296"/>
                <a:gd name="connsiteX149" fmla="*/ 10029 w 128317"/>
                <a:gd name="connsiteY149" fmla="*/ 47492 h 191296"/>
                <a:gd name="connsiteX150" fmla="*/ 7522 w 128317"/>
                <a:gd name="connsiteY150" fmla="*/ 47935 h 191296"/>
                <a:gd name="connsiteX151" fmla="*/ 6490 w 128317"/>
                <a:gd name="connsiteY151" fmla="*/ 48377 h 191296"/>
                <a:gd name="connsiteX152" fmla="*/ 5605 w 128317"/>
                <a:gd name="connsiteY152" fmla="*/ 49557 h 191296"/>
                <a:gd name="connsiteX153" fmla="*/ 5015 w 128317"/>
                <a:gd name="connsiteY153" fmla="*/ 51179 h 191296"/>
                <a:gd name="connsiteX154" fmla="*/ 5605 w 128317"/>
                <a:gd name="connsiteY154" fmla="*/ 53097 h 191296"/>
                <a:gd name="connsiteX155" fmla="*/ 6342 w 128317"/>
                <a:gd name="connsiteY155" fmla="*/ 54867 h 191296"/>
                <a:gd name="connsiteX156" fmla="*/ 6342 w 128317"/>
                <a:gd name="connsiteY156" fmla="*/ 56489 h 191296"/>
                <a:gd name="connsiteX157" fmla="*/ 6932 w 128317"/>
                <a:gd name="connsiteY157" fmla="*/ 60914 h 191296"/>
                <a:gd name="connsiteX158" fmla="*/ 6047 w 128317"/>
                <a:gd name="connsiteY158" fmla="*/ 61946 h 191296"/>
                <a:gd name="connsiteX159" fmla="*/ 4425 w 128317"/>
                <a:gd name="connsiteY159" fmla="*/ 63126 h 191296"/>
                <a:gd name="connsiteX160" fmla="*/ 2360 w 128317"/>
                <a:gd name="connsiteY160" fmla="*/ 65191 h 191296"/>
                <a:gd name="connsiteX161" fmla="*/ 0 w 128317"/>
                <a:gd name="connsiteY161" fmla="*/ 68141 h 191296"/>
                <a:gd name="connsiteX162" fmla="*/ 442 w 128317"/>
                <a:gd name="connsiteY162" fmla="*/ 68878 h 191296"/>
                <a:gd name="connsiteX163" fmla="*/ 5900 w 128317"/>
                <a:gd name="connsiteY163" fmla="*/ 74926 h 191296"/>
                <a:gd name="connsiteX164" fmla="*/ 11504 w 128317"/>
                <a:gd name="connsiteY164" fmla="*/ 81120 h 191296"/>
                <a:gd name="connsiteX165" fmla="*/ 16961 w 128317"/>
                <a:gd name="connsiteY165" fmla="*/ 87315 h 191296"/>
                <a:gd name="connsiteX166" fmla="*/ 19321 w 128317"/>
                <a:gd name="connsiteY166" fmla="*/ 86725 h 191296"/>
                <a:gd name="connsiteX167" fmla="*/ 21386 w 128317"/>
                <a:gd name="connsiteY167" fmla="*/ 87462 h 191296"/>
                <a:gd name="connsiteX168" fmla="*/ 24336 w 128317"/>
                <a:gd name="connsiteY168" fmla="*/ 87610 h 191296"/>
                <a:gd name="connsiteX169" fmla="*/ 25663 w 128317"/>
                <a:gd name="connsiteY169" fmla="*/ 87020 h 191296"/>
                <a:gd name="connsiteX170" fmla="*/ 27581 w 128317"/>
                <a:gd name="connsiteY170" fmla="*/ 87315 h 191296"/>
                <a:gd name="connsiteX171" fmla="*/ 30088 w 128317"/>
                <a:gd name="connsiteY171" fmla="*/ 85840 h 191296"/>
                <a:gd name="connsiteX172" fmla="*/ 31711 w 128317"/>
                <a:gd name="connsiteY172" fmla="*/ 86282 h 191296"/>
                <a:gd name="connsiteX173" fmla="*/ 32743 w 128317"/>
                <a:gd name="connsiteY173" fmla="*/ 86282 h 191296"/>
                <a:gd name="connsiteX174" fmla="*/ 33628 w 128317"/>
                <a:gd name="connsiteY174" fmla="*/ 87462 h 191296"/>
                <a:gd name="connsiteX175" fmla="*/ 34365 w 128317"/>
                <a:gd name="connsiteY175" fmla="*/ 88790 h 191296"/>
                <a:gd name="connsiteX176" fmla="*/ 36725 w 128317"/>
                <a:gd name="connsiteY176" fmla="*/ 90412 h 191296"/>
                <a:gd name="connsiteX177" fmla="*/ 36430 w 128317"/>
                <a:gd name="connsiteY177" fmla="*/ 92772 h 191296"/>
                <a:gd name="connsiteX178" fmla="*/ 35988 w 128317"/>
                <a:gd name="connsiteY178" fmla="*/ 94984 h 191296"/>
                <a:gd name="connsiteX179" fmla="*/ 35693 w 128317"/>
                <a:gd name="connsiteY179" fmla="*/ 97344 h 191296"/>
                <a:gd name="connsiteX180" fmla="*/ 35545 w 128317"/>
                <a:gd name="connsiteY180" fmla="*/ 99262 h 191296"/>
                <a:gd name="connsiteX181" fmla="*/ 34660 w 128317"/>
                <a:gd name="connsiteY181" fmla="*/ 101179 h 191296"/>
                <a:gd name="connsiteX182" fmla="*/ 33186 w 128317"/>
                <a:gd name="connsiteY182" fmla="*/ 102949 h 191296"/>
                <a:gd name="connsiteX183" fmla="*/ 32743 w 128317"/>
                <a:gd name="connsiteY183" fmla="*/ 103686 h 191296"/>
                <a:gd name="connsiteX184" fmla="*/ 32595 w 128317"/>
                <a:gd name="connsiteY184" fmla="*/ 104719 h 191296"/>
                <a:gd name="connsiteX185" fmla="*/ 33480 w 128317"/>
                <a:gd name="connsiteY185" fmla="*/ 105309 h 191296"/>
                <a:gd name="connsiteX186" fmla="*/ 35250 w 128317"/>
                <a:gd name="connsiteY186" fmla="*/ 105456 h 191296"/>
                <a:gd name="connsiteX187" fmla="*/ 37463 w 128317"/>
                <a:gd name="connsiteY187" fmla="*/ 105456 h 191296"/>
                <a:gd name="connsiteX188" fmla="*/ 38938 w 128317"/>
                <a:gd name="connsiteY188" fmla="*/ 106046 h 191296"/>
                <a:gd name="connsiteX189" fmla="*/ 40708 w 128317"/>
                <a:gd name="connsiteY189" fmla="*/ 106194 h 191296"/>
                <a:gd name="connsiteX190" fmla="*/ 43067 w 128317"/>
                <a:gd name="connsiteY190" fmla="*/ 107669 h 191296"/>
                <a:gd name="connsiteX191" fmla="*/ 44100 w 128317"/>
                <a:gd name="connsiteY191" fmla="*/ 108701 h 191296"/>
                <a:gd name="connsiteX192" fmla="*/ 44247 w 128317"/>
                <a:gd name="connsiteY192" fmla="*/ 109291 h 191296"/>
                <a:gd name="connsiteX193" fmla="*/ 43510 w 128317"/>
                <a:gd name="connsiteY193" fmla="*/ 111061 h 191296"/>
                <a:gd name="connsiteX194" fmla="*/ 43215 w 128317"/>
                <a:gd name="connsiteY194" fmla="*/ 112683 h 191296"/>
                <a:gd name="connsiteX195" fmla="*/ 43805 w 128317"/>
                <a:gd name="connsiteY195" fmla="*/ 113716 h 191296"/>
                <a:gd name="connsiteX196" fmla="*/ 44542 w 128317"/>
                <a:gd name="connsiteY196" fmla="*/ 114306 h 191296"/>
                <a:gd name="connsiteX197" fmla="*/ 46312 w 128317"/>
                <a:gd name="connsiteY197" fmla="*/ 117993 h 191296"/>
                <a:gd name="connsiteX198" fmla="*/ 47197 w 128317"/>
                <a:gd name="connsiteY198" fmla="*/ 119173 h 191296"/>
                <a:gd name="connsiteX199" fmla="*/ 47935 w 128317"/>
                <a:gd name="connsiteY199" fmla="*/ 119615 h 191296"/>
                <a:gd name="connsiteX200" fmla="*/ 48082 w 128317"/>
                <a:gd name="connsiteY200" fmla="*/ 120206 h 191296"/>
                <a:gd name="connsiteX201" fmla="*/ 47492 w 128317"/>
                <a:gd name="connsiteY201" fmla="*/ 121533 h 191296"/>
                <a:gd name="connsiteX202" fmla="*/ 46755 w 128317"/>
                <a:gd name="connsiteY202" fmla="*/ 123155 h 191296"/>
                <a:gd name="connsiteX203" fmla="*/ 44985 w 128317"/>
                <a:gd name="connsiteY203" fmla="*/ 124925 h 191296"/>
                <a:gd name="connsiteX204" fmla="*/ 44837 w 128317"/>
                <a:gd name="connsiteY204" fmla="*/ 126400 h 191296"/>
                <a:gd name="connsiteX205" fmla="*/ 43362 w 128317"/>
                <a:gd name="connsiteY205" fmla="*/ 127138 h 191296"/>
                <a:gd name="connsiteX206" fmla="*/ 40265 w 128317"/>
                <a:gd name="connsiteY206" fmla="*/ 129202 h 191296"/>
                <a:gd name="connsiteX207" fmla="*/ 40708 w 128317"/>
                <a:gd name="connsiteY207" fmla="*/ 132447 h 191296"/>
                <a:gd name="connsiteX208" fmla="*/ 40855 w 128317"/>
                <a:gd name="connsiteY208" fmla="*/ 134217 h 191296"/>
                <a:gd name="connsiteX209" fmla="*/ 40855 w 128317"/>
                <a:gd name="connsiteY209" fmla="*/ 135397 h 191296"/>
                <a:gd name="connsiteX210" fmla="*/ 39675 w 128317"/>
                <a:gd name="connsiteY210" fmla="*/ 137167 h 191296"/>
                <a:gd name="connsiteX211" fmla="*/ 37905 w 128317"/>
                <a:gd name="connsiteY211" fmla="*/ 142182 h 191296"/>
                <a:gd name="connsiteX212" fmla="*/ 37168 w 128317"/>
                <a:gd name="connsiteY212" fmla="*/ 144837 h 191296"/>
                <a:gd name="connsiteX213" fmla="*/ 36578 w 128317"/>
                <a:gd name="connsiteY213" fmla="*/ 150589 h 191296"/>
                <a:gd name="connsiteX214" fmla="*/ 36578 w 128317"/>
                <a:gd name="connsiteY214" fmla="*/ 152654 h 191296"/>
                <a:gd name="connsiteX215" fmla="*/ 37463 w 128317"/>
                <a:gd name="connsiteY215" fmla="*/ 155161 h 191296"/>
                <a:gd name="connsiteX216" fmla="*/ 39233 w 128317"/>
                <a:gd name="connsiteY216" fmla="*/ 161060 h 191296"/>
                <a:gd name="connsiteX217" fmla="*/ 40412 w 128317"/>
                <a:gd name="connsiteY217" fmla="*/ 161946 h 191296"/>
                <a:gd name="connsiteX218" fmla="*/ 42772 w 128317"/>
                <a:gd name="connsiteY218" fmla="*/ 163420 h 191296"/>
                <a:gd name="connsiteX219" fmla="*/ 43067 w 128317"/>
                <a:gd name="connsiteY219" fmla="*/ 167403 h 191296"/>
                <a:gd name="connsiteX220" fmla="*/ 42920 w 128317"/>
                <a:gd name="connsiteY220" fmla="*/ 171532 h 191296"/>
                <a:gd name="connsiteX221" fmla="*/ 42772 w 128317"/>
                <a:gd name="connsiteY221" fmla="*/ 173007 h 191296"/>
                <a:gd name="connsiteX222" fmla="*/ 43215 w 128317"/>
                <a:gd name="connsiteY222" fmla="*/ 173745 h 191296"/>
                <a:gd name="connsiteX223" fmla="*/ 44247 w 128317"/>
                <a:gd name="connsiteY223" fmla="*/ 174040 h 191296"/>
                <a:gd name="connsiteX224" fmla="*/ 45132 w 128317"/>
                <a:gd name="connsiteY224" fmla="*/ 174630 h 191296"/>
                <a:gd name="connsiteX225" fmla="*/ 45132 w 128317"/>
                <a:gd name="connsiteY225" fmla="*/ 175810 h 191296"/>
                <a:gd name="connsiteX226" fmla="*/ 45132 w 128317"/>
                <a:gd name="connsiteY226" fmla="*/ 177137 h 191296"/>
                <a:gd name="connsiteX227" fmla="*/ 46902 w 128317"/>
                <a:gd name="connsiteY227" fmla="*/ 177874 h 191296"/>
                <a:gd name="connsiteX228" fmla="*/ 48525 w 128317"/>
                <a:gd name="connsiteY228" fmla="*/ 178317 h 191296"/>
                <a:gd name="connsiteX229" fmla="*/ 50000 w 128317"/>
                <a:gd name="connsiteY229" fmla="*/ 180087 h 191296"/>
                <a:gd name="connsiteX230" fmla="*/ 52654 w 128317"/>
                <a:gd name="connsiteY230" fmla="*/ 182742 h 191296"/>
                <a:gd name="connsiteX231" fmla="*/ 53687 w 128317"/>
                <a:gd name="connsiteY231" fmla="*/ 183332 h 191296"/>
                <a:gd name="connsiteX232" fmla="*/ 54277 w 128317"/>
                <a:gd name="connsiteY232" fmla="*/ 184364 h 191296"/>
                <a:gd name="connsiteX233" fmla="*/ 56489 w 128317"/>
                <a:gd name="connsiteY233" fmla="*/ 186724 h 191296"/>
                <a:gd name="connsiteX234" fmla="*/ 59881 w 128317"/>
                <a:gd name="connsiteY234" fmla="*/ 187609 h 191296"/>
                <a:gd name="connsiteX235" fmla="*/ 63421 w 128317"/>
                <a:gd name="connsiteY235" fmla="*/ 188494 h 191296"/>
                <a:gd name="connsiteX236" fmla="*/ 64749 w 128317"/>
                <a:gd name="connsiteY236" fmla="*/ 189969 h 191296"/>
                <a:gd name="connsiteX237" fmla="*/ 66076 w 128317"/>
                <a:gd name="connsiteY237" fmla="*/ 191149 h 191296"/>
                <a:gd name="connsiteX238" fmla="*/ 67256 w 128317"/>
                <a:gd name="connsiteY238" fmla="*/ 191296 h 191296"/>
                <a:gd name="connsiteX239" fmla="*/ 68141 w 128317"/>
                <a:gd name="connsiteY239" fmla="*/ 191001 h 191296"/>
                <a:gd name="connsiteX240" fmla="*/ 69616 w 128317"/>
                <a:gd name="connsiteY240" fmla="*/ 189969 h 191296"/>
                <a:gd name="connsiteX241" fmla="*/ 70796 w 128317"/>
                <a:gd name="connsiteY241" fmla="*/ 189231 h 191296"/>
                <a:gd name="connsiteX242" fmla="*/ 72861 w 128317"/>
                <a:gd name="connsiteY242" fmla="*/ 189231 h 191296"/>
                <a:gd name="connsiteX243" fmla="*/ 75368 w 128317"/>
                <a:gd name="connsiteY243" fmla="*/ 189084 h 191296"/>
                <a:gd name="connsiteX244" fmla="*/ 75663 w 128317"/>
                <a:gd name="connsiteY244" fmla="*/ 188346 h 191296"/>
                <a:gd name="connsiteX245" fmla="*/ 75958 w 128317"/>
                <a:gd name="connsiteY245" fmla="*/ 187461 h 191296"/>
                <a:gd name="connsiteX246" fmla="*/ 75515 w 128317"/>
                <a:gd name="connsiteY246" fmla="*/ 185102 h 191296"/>
                <a:gd name="connsiteX247" fmla="*/ 76253 w 128317"/>
                <a:gd name="connsiteY247" fmla="*/ 184364 h 191296"/>
                <a:gd name="connsiteX248" fmla="*/ 78318 w 128317"/>
                <a:gd name="connsiteY248" fmla="*/ 183922 h 191296"/>
                <a:gd name="connsiteX249" fmla="*/ 78760 w 128317"/>
                <a:gd name="connsiteY249" fmla="*/ 182742 h 191296"/>
                <a:gd name="connsiteX250" fmla="*/ 79203 w 128317"/>
                <a:gd name="connsiteY250" fmla="*/ 182004 h 191296"/>
                <a:gd name="connsiteX251" fmla="*/ 79793 w 128317"/>
                <a:gd name="connsiteY251" fmla="*/ 181267 h 191296"/>
                <a:gd name="connsiteX252" fmla="*/ 80530 w 128317"/>
                <a:gd name="connsiteY252" fmla="*/ 181119 h 191296"/>
                <a:gd name="connsiteX253" fmla="*/ 81268 w 128317"/>
                <a:gd name="connsiteY253" fmla="*/ 181562 h 191296"/>
                <a:gd name="connsiteX254" fmla="*/ 82595 w 128317"/>
                <a:gd name="connsiteY254" fmla="*/ 181857 h 191296"/>
                <a:gd name="connsiteX255" fmla="*/ 84217 w 128317"/>
                <a:gd name="connsiteY255" fmla="*/ 182299 h 191296"/>
                <a:gd name="connsiteX256" fmla="*/ 84955 w 128317"/>
                <a:gd name="connsiteY256" fmla="*/ 183037 h 191296"/>
                <a:gd name="connsiteX257" fmla="*/ 86282 w 128317"/>
                <a:gd name="connsiteY257" fmla="*/ 183037 h 191296"/>
                <a:gd name="connsiteX258" fmla="*/ 87757 w 128317"/>
                <a:gd name="connsiteY258" fmla="*/ 182889 h 191296"/>
                <a:gd name="connsiteX259" fmla="*/ 88347 w 128317"/>
                <a:gd name="connsiteY259" fmla="*/ 182447 h 191296"/>
                <a:gd name="connsiteX260" fmla="*/ 88790 w 128317"/>
                <a:gd name="connsiteY260" fmla="*/ 181562 h 191296"/>
                <a:gd name="connsiteX261" fmla="*/ 89085 w 128317"/>
                <a:gd name="connsiteY261" fmla="*/ 179644 h 191296"/>
                <a:gd name="connsiteX262" fmla="*/ 90117 w 128317"/>
                <a:gd name="connsiteY262" fmla="*/ 179644 h 191296"/>
                <a:gd name="connsiteX263" fmla="*/ 92034 w 128317"/>
                <a:gd name="connsiteY263" fmla="*/ 179202 h 191296"/>
                <a:gd name="connsiteX264" fmla="*/ 93952 w 128317"/>
                <a:gd name="connsiteY264" fmla="*/ 178317 h 191296"/>
                <a:gd name="connsiteX265" fmla="*/ 96754 w 128317"/>
                <a:gd name="connsiteY265" fmla="*/ 178169 h 191296"/>
                <a:gd name="connsiteX266" fmla="*/ 99262 w 128317"/>
                <a:gd name="connsiteY266" fmla="*/ 178169 h 191296"/>
                <a:gd name="connsiteX267" fmla="*/ 100589 w 128317"/>
                <a:gd name="connsiteY267" fmla="*/ 177580 h 191296"/>
                <a:gd name="connsiteX268" fmla="*/ 101769 w 128317"/>
                <a:gd name="connsiteY268" fmla="*/ 176400 h 191296"/>
                <a:gd name="connsiteX269" fmla="*/ 103981 w 128317"/>
                <a:gd name="connsiteY269" fmla="*/ 172860 h 191296"/>
                <a:gd name="connsiteX270" fmla="*/ 105161 w 128317"/>
                <a:gd name="connsiteY270" fmla="*/ 172122 h 191296"/>
                <a:gd name="connsiteX271" fmla="*/ 106489 w 128317"/>
                <a:gd name="connsiteY271" fmla="*/ 171385 h 191296"/>
                <a:gd name="connsiteX272" fmla="*/ 107668 w 128317"/>
                <a:gd name="connsiteY272" fmla="*/ 171532 h 191296"/>
                <a:gd name="connsiteX273" fmla="*/ 109881 w 128317"/>
                <a:gd name="connsiteY273" fmla="*/ 170942 h 191296"/>
                <a:gd name="connsiteX274" fmla="*/ 111651 w 128317"/>
                <a:gd name="connsiteY274" fmla="*/ 170205 h 191296"/>
                <a:gd name="connsiteX275" fmla="*/ 112388 w 128317"/>
                <a:gd name="connsiteY275" fmla="*/ 170352 h 191296"/>
                <a:gd name="connsiteX276" fmla="*/ 113863 w 128317"/>
                <a:gd name="connsiteY276" fmla="*/ 172122 h 191296"/>
                <a:gd name="connsiteX277" fmla="*/ 114601 w 128317"/>
                <a:gd name="connsiteY277" fmla="*/ 172565 h 191296"/>
                <a:gd name="connsiteX278" fmla="*/ 115633 w 128317"/>
                <a:gd name="connsiteY278" fmla="*/ 172712 h 191296"/>
                <a:gd name="connsiteX279" fmla="*/ 119025 w 128317"/>
                <a:gd name="connsiteY279" fmla="*/ 173597 h 191296"/>
                <a:gd name="connsiteX280" fmla="*/ 120943 w 128317"/>
                <a:gd name="connsiteY280" fmla="*/ 173302 h 191296"/>
                <a:gd name="connsiteX281" fmla="*/ 122860 w 128317"/>
                <a:gd name="connsiteY281" fmla="*/ 172712 h 191296"/>
                <a:gd name="connsiteX282" fmla="*/ 124777 w 128317"/>
                <a:gd name="connsiteY282" fmla="*/ 172565 h 191296"/>
                <a:gd name="connsiteX283" fmla="*/ 126252 w 128317"/>
                <a:gd name="connsiteY283" fmla="*/ 172860 h 191296"/>
                <a:gd name="connsiteX284" fmla="*/ 127137 w 128317"/>
                <a:gd name="connsiteY284" fmla="*/ 172417 h 191296"/>
                <a:gd name="connsiteX285" fmla="*/ 128317 w 128317"/>
                <a:gd name="connsiteY285" fmla="*/ 171975 h 191296"/>
                <a:gd name="connsiteX286" fmla="*/ 127285 w 128317"/>
                <a:gd name="connsiteY286" fmla="*/ 171090 h 191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28317" h="191296">
                  <a:moveTo>
                    <a:pt x="127285" y="171090"/>
                  </a:moveTo>
                  <a:lnTo>
                    <a:pt x="126252" y="170352"/>
                  </a:lnTo>
                  <a:lnTo>
                    <a:pt x="124483" y="170057"/>
                  </a:lnTo>
                  <a:lnTo>
                    <a:pt x="122565" y="169615"/>
                  </a:lnTo>
                  <a:lnTo>
                    <a:pt x="121090" y="167550"/>
                  </a:lnTo>
                  <a:lnTo>
                    <a:pt x="119468" y="164600"/>
                  </a:lnTo>
                  <a:lnTo>
                    <a:pt x="119025" y="163273"/>
                  </a:lnTo>
                  <a:lnTo>
                    <a:pt x="117845" y="162093"/>
                  </a:lnTo>
                  <a:lnTo>
                    <a:pt x="116665" y="160176"/>
                  </a:lnTo>
                  <a:lnTo>
                    <a:pt x="116223" y="158701"/>
                  </a:lnTo>
                  <a:lnTo>
                    <a:pt x="115338" y="157226"/>
                  </a:lnTo>
                  <a:lnTo>
                    <a:pt x="114896" y="156636"/>
                  </a:lnTo>
                  <a:lnTo>
                    <a:pt x="114158" y="154718"/>
                  </a:lnTo>
                  <a:lnTo>
                    <a:pt x="114011" y="153981"/>
                  </a:lnTo>
                  <a:lnTo>
                    <a:pt x="113716" y="153834"/>
                  </a:lnTo>
                  <a:lnTo>
                    <a:pt x="113273" y="153243"/>
                  </a:lnTo>
                  <a:lnTo>
                    <a:pt x="112241" y="151031"/>
                  </a:lnTo>
                  <a:lnTo>
                    <a:pt x="112093" y="150589"/>
                  </a:lnTo>
                  <a:lnTo>
                    <a:pt x="111651" y="150294"/>
                  </a:lnTo>
                  <a:lnTo>
                    <a:pt x="110471" y="148819"/>
                  </a:lnTo>
                  <a:lnTo>
                    <a:pt x="109586" y="148376"/>
                  </a:lnTo>
                  <a:lnTo>
                    <a:pt x="109291" y="147639"/>
                  </a:lnTo>
                  <a:lnTo>
                    <a:pt x="109438" y="145426"/>
                  </a:lnTo>
                  <a:lnTo>
                    <a:pt x="108996" y="144394"/>
                  </a:lnTo>
                  <a:lnTo>
                    <a:pt x="108848" y="142477"/>
                  </a:lnTo>
                  <a:lnTo>
                    <a:pt x="108701" y="141739"/>
                  </a:lnTo>
                  <a:lnTo>
                    <a:pt x="108259" y="140854"/>
                  </a:lnTo>
                  <a:lnTo>
                    <a:pt x="107521" y="140264"/>
                  </a:lnTo>
                  <a:lnTo>
                    <a:pt x="107374" y="138789"/>
                  </a:lnTo>
                  <a:lnTo>
                    <a:pt x="107226" y="135397"/>
                  </a:lnTo>
                  <a:lnTo>
                    <a:pt x="106931" y="134660"/>
                  </a:lnTo>
                  <a:lnTo>
                    <a:pt x="103686" y="134807"/>
                  </a:lnTo>
                  <a:lnTo>
                    <a:pt x="103391" y="135102"/>
                  </a:lnTo>
                  <a:lnTo>
                    <a:pt x="101916" y="135249"/>
                  </a:lnTo>
                  <a:lnTo>
                    <a:pt x="100442" y="135397"/>
                  </a:lnTo>
                  <a:lnTo>
                    <a:pt x="99114" y="134955"/>
                  </a:lnTo>
                  <a:lnTo>
                    <a:pt x="97934" y="134217"/>
                  </a:lnTo>
                  <a:lnTo>
                    <a:pt x="97639" y="133480"/>
                  </a:lnTo>
                  <a:lnTo>
                    <a:pt x="97787" y="131120"/>
                  </a:lnTo>
                  <a:lnTo>
                    <a:pt x="96017" y="129202"/>
                  </a:lnTo>
                  <a:lnTo>
                    <a:pt x="93067" y="126990"/>
                  </a:lnTo>
                  <a:lnTo>
                    <a:pt x="92182" y="124040"/>
                  </a:lnTo>
                  <a:lnTo>
                    <a:pt x="91149" y="122270"/>
                  </a:lnTo>
                  <a:lnTo>
                    <a:pt x="87905" y="118435"/>
                  </a:lnTo>
                  <a:lnTo>
                    <a:pt x="87315" y="115928"/>
                  </a:lnTo>
                  <a:lnTo>
                    <a:pt x="87315" y="114011"/>
                  </a:lnTo>
                  <a:lnTo>
                    <a:pt x="88347" y="112388"/>
                  </a:lnTo>
                  <a:lnTo>
                    <a:pt x="89970" y="109438"/>
                  </a:lnTo>
                  <a:lnTo>
                    <a:pt x="90707" y="106784"/>
                  </a:lnTo>
                  <a:lnTo>
                    <a:pt x="91149" y="105309"/>
                  </a:lnTo>
                  <a:lnTo>
                    <a:pt x="91887" y="103539"/>
                  </a:lnTo>
                  <a:lnTo>
                    <a:pt x="92624" y="101179"/>
                  </a:lnTo>
                  <a:lnTo>
                    <a:pt x="92182" y="99704"/>
                  </a:lnTo>
                  <a:lnTo>
                    <a:pt x="91149" y="98229"/>
                  </a:lnTo>
                  <a:lnTo>
                    <a:pt x="90854" y="97197"/>
                  </a:lnTo>
                  <a:lnTo>
                    <a:pt x="91740" y="95575"/>
                  </a:lnTo>
                  <a:lnTo>
                    <a:pt x="92772" y="94542"/>
                  </a:lnTo>
                  <a:lnTo>
                    <a:pt x="93804" y="94395"/>
                  </a:lnTo>
                  <a:lnTo>
                    <a:pt x="95132" y="93657"/>
                  </a:lnTo>
                  <a:lnTo>
                    <a:pt x="96164" y="92772"/>
                  </a:lnTo>
                  <a:lnTo>
                    <a:pt x="97787" y="92477"/>
                  </a:lnTo>
                  <a:lnTo>
                    <a:pt x="99851" y="92477"/>
                  </a:lnTo>
                  <a:lnTo>
                    <a:pt x="103981" y="92477"/>
                  </a:lnTo>
                  <a:lnTo>
                    <a:pt x="106194" y="92035"/>
                  </a:lnTo>
                  <a:lnTo>
                    <a:pt x="106784" y="91297"/>
                  </a:lnTo>
                  <a:lnTo>
                    <a:pt x="106784" y="89822"/>
                  </a:lnTo>
                  <a:lnTo>
                    <a:pt x="107816" y="88495"/>
                  </a:lnTo>
                  <a:lnTo>
                    <a:pt x="108848" y="87905"/>
                  </a:lnTo>
                  <a:lnTo>
                    <a:pt x="109291" y="87462"/>
                  </a:lnTo>
                  <a:lnTo>
                    <a:pt x="109438" y="87020"/>
                  </a:lnTo>
                  <a:lnTo>
                    <a:pt x="109143" y="86578"/>
                  </a:lnTo>
                  <a:lnTo>
                    <a:pt x="108701" y="86282"/>
                  </a:lnTo>
                  <a:lnTo>
                    <a:pt x="107521" y="86135"/>
                  </a:lnTo>
                  <a:lnTo>
                    <a:pt x="106489" y="83775"/>
                  </a:lnTo>
                  <a:lnTo>
                    <a:pt x="107226" y="82743"/>
                  </a:lnTo>
                  <a:lnTo>
                    <a:pt x="108111" y="80973"/>
                  </a:lnTo>
                  <a:lnTo>
                    <a:pt x="108259" y="79940"/>
                  </a:lnTo>
                  <a:lnTo>
                    <a:pt x="109734" y="78318"/>
                  </a:lnTo>
                  <a:lnTo>
                    <a:pt x="109438" y="77875"/>
                  </a:lnTo>
                  <a:lnTo>
                    <a:pt x="110471" y="69468"/>
                  </a:lnTo>
                  <a:lnTo>
                    <a:pt x="109881" y="64011"/>
                  </a:lnTo>
                  <a:lnTo>
                    <a:pt x="108848" y="61799"/>
                  </a:lnTo>
                  <a:lnTo>
                    <a:pt x="105751" y="59439"/>
                  </a:lnTo>
                  <a:lnTo>
                    <a:pt x="100737" y="57817"/>
                  </a:lnTo>
                  <a:lnTo>
                    <a:pt x="98967" y="54719"/>
                  </a:lnTo>
                  <a:lnTo>
                    <a:pt x="94099" y="50884"/>
                  </a:lnTo>
                  <a:lnTo>
                    <a:pt x="89085" y="46017"/>
                  </a:lnTo>
                  <a:lnTo>
                    <a:pt x="86725" y="45132"/>
                  </a:lnTo>
                  <a:lnTo>
                    <a:pt x="84217" y="44837"/>
                  </a:lnTo>
                  <a:lnTo>
                    <a:pt x="80825" y="43510"/>
                  </a:lnTo>
                  <a:lnTo>
                    <a:pt x="77875" y="44247"/>
                  </a:lnTo>
                  <a:lnTo>
                    <a:pt x="75515" y="47345"/>
                  </a:lnTo>
                  <a:lnTo>
                    <a:pt x="73746" y="50147"/>
                  </a:lnTo>
                  <a:lnTo>
                    <a:pt x="73156" y="54719"/>
                  </a:lnTo>
                  <a:lnTo>
                    <a:pt x="71091" y="56342"/>
                  </a:lnTo>
                  <a:lnTo>
                    <a:pt x="72713" y="53392"/>
                  </a:lnTo>
                  <a:lnTo>
                    <a:pt x="72861" y="48377"/>
                  </a:lnTo>
                  <a:lnTo>
                    <a:pt x="73451" y="44542"/>
                  </a:lnTo>
                  <a:lnTo>
                    <a:pt x="76105" y="39380"/>
                  </a:lnTo>
                  <a:lnTo>
                    <a:pt x="76253" y="31858"/>
                  </a:lnTo>
                  <a:lnTo>
                    <a:pt x="75368" y="30088"/>
                  </a:lnTo>
                  <a:lnTo>
                    <a:pt x="72271" y="26253"/>
                  </a:lnTo>
                  <a:lnTo>
                    <a:pt x="70353" y="24631"/>
                  </a:lnTo>
                  <a:lnTo>
                    <a:pt x="67403" y="21239"/>
                  </a:lnTo>
                  <a:lnTo>
                    <a:pt x="57374" y="12389"/>
                  </a:lnTo>
                  <a:lnTo>
                    <a:pt x="50147" y="7670"/>
                  </a:lnTo>
                  <a:lnTo>
                    <a:pt x="45132" y="4867"/>
                  </a:lnTo>
                  <a:lnTo>
                    <a:pt x="43215" y="4425"/>
                  </a:lnTo>
                  <a:lnTo>
                    <a:pt x="43215" y="5457"/>
                  </a:lnTo>
                  <a:lnTo>
                    <a:pt x="42772" y="5457"/>
                  </a:lnTo>
                  <a:lnTo>
                    <a:pt x="40708" y="4572"/>
                  </a:lnTo>
                  <a:lnTo>
                    <a:pt x="36873" y="442"/>
                  </a:lnTo>
                  <a:lnTo>
                    <a:pt x="35988" y="0"/>
                  </a:lnTo>
                  <a:lnTo>
                    <a:pt x="40855" y="6342"/>
                  </a:lnTo>
                  <a:lnTo>
                    <a:pt x="40855" y="7080"/>
                  </a:lnTo>
                  <a:lnTo>
                    <a:pt x="40412" y="7817"/>
                  </a:lnTo>
                  <a:lnTo>
                    <a:pt x="37315" y="9292"/>
                  </a:lnTo>
                  <a:lnTo>
                    <a:pt x="36725" y="10030"/>
                  </a:lnTo>
                  <a:lnTo>
                    <a:pt x="35545" y="12979"/>
                  </a:lnTo>
                  <a:lnTo>
                    <a:pt x="31711" y="14454"/>
                  </a:lnTo>
                  <a:lnTo>
                    <a:pt x="29056" y="16372"/>
                  </a:lnTo>
                  <a:lnTo>
                    <a:pt x="27286" y="18142"/>
                  </a:lnTo>
                  <a:lnTo>
                    <a:pt x="26401" y="18879"/>
                  </a:lnTo>
                  <a:lnTo>
                    <a:pt x="23009" y="19174"/>
                  </a:lnTo>
                  <a:lnTo>
                    <a:pt x="21829" y="20354"/>
                  </a:lnTo>
                  <a:lnTo>
                    <a:pt x="20501" y="23451"/>
                  </a:lnTo>
                  <a:lnTo>
                    <a:pt x="19469" y="24926"/>
                  </a:lnTo>
                  <a:lnTo>
                    <a:pt x="17699" y="26401"/>
                  </a:lnTo>
                  <a:lnTo>
                    <a:pt x="17551" y="27433"/>
                  </a:lnTo>
                  <a:lnTo>
                    <a:pt x="20059" y="30973"/>
                  </a:lnTo>
                  <a:lnTo>
                    <a:pt x="20501" y="32006"/>
                  </a:lnTo>
                  <a:lnTo>
                    <a:pt x="19764" y="33776"/>
                  </a:lnTo>
                  <a:lnTo>
                    <a:pt x="19911" y="34956"/>
                  </a:lnTo>
                  <a:lnTo>
                    <a:pt x="21239" y="36283"/>
                  </a:lnTo>
                  <a:lnTo>
                    <a:pt x="22714" y="36725"/>
                  </a:lnTo>
                  <a:lnTo>
                    <a:pt x="24336" y="36135"/>
                  </a:lnTo>
                  <a:lnTo>
                    <a:pt x="26106" y="36135"/>
                  </a:lnTo>
                  <a:lnTo>
                    <a:pt x="27433" y="36578"/>
                  </a:lnTo>
                  <a:lnTo>
                    <a:pt x="27876" y="36873"/>
                  </a:lnTo>
                  <a:lnTo>
                    <a:pt x="28023" y="38053"/>
                  </a:lnTo>
                  <a:lnTo>
                    <a:pt x="27286" y="40413"/>
                  </a:lnTo>
                  <a:lnTo>
                    <a:pt x="26106" y="41887"/>
                  </a:lnTo>
                  <a:lnTo>
                    <a:pt x="21091" y="44100"/>
                  </a:lnTo>
                  <a:lnTo>
                    <a:pt x="18879" y="45427"/>
                  </a:lnTo>
                  <a:lnTo>
                    <a:pt x="17699" y="46460"/>
                  </a:lnTo>
                  <a:lnTo>
                    <a:pt x="14897" y="46017"/>
                  </a:lnTo>
                  <a:lnTo>
                    <a:pt x="13569" y="46017"/>
                  </a:lnTo>
                  <a:lnTo>
                    <a:pt x="12537" y="46755"/>
                  </a:lnTo>
                  <a:lnTo>
                    <a:pt x="11947" y="47345"/>
                  </a:lnTo>
                  <a:lnTo>
                    <a:pt x="10029" y="47492"/>
                  </a:lnTo>
                  <a:lnTo>
                    <a:pt x="7522" y="47935"/>
                  </a:lnTo>
                  <a:lnTo>
                    <a:pt x="6490" y="48377"/>
                  </a:lnTo>
                  <a:lnTo>
                    <a:pt x="5605" y="49557"/>
                  </a:lnTo>
                  <a:lnTo>
                    <a:pt x="5015" y="51179"/>
                  </a:lnTo>
                  <a:lnTo>
                    <a:pt x="5605" y="53097"/>
                  </a:lnTo>
                  <a:lnTo>
                    <a:pt x="6342" y="54867"/>
                  </a:lnTo>
                  <a:lnTo>
                    <a:pt x="6342" y="56489"/>
                  </a:lnTo>
                  <a:lnTo>
                    <a:pt x="6932" y="60914"/>
                  </a:lnTo>
                  <a:lnTo>
                    <a:pt x="6047" y="61946"/>
                  </a:lnTo>
                  <a:lnTo>
                    <a:pt x="4425" y="63126"/>
                  </a:lnTo>
                  <a:lnTo>
                    <a:pt x="2360" y="65191"/>
                  </a:lnTo>
                  <a:lnTo>
                    <a:pt x="0" y="68141"/>
                  </a:lnTo>
                  <a:lnTo>
                    <a:pt x="442" y="68878"/>
                  </a:lnTo>
                  <a:lnTo>
                    <a:pt x="5900" y="74926"/>
                  </a:lnTo>
                  <a:lnTo>
                    <a:pt x="11504" y="81120"/>
                  </a:lnTo>
                  <a:lnTo>
                    <a:pt x="16961" y="87315"/>
                  </a:lnTo>
                  <a:lnTo>
                    <a:pt x="19321" y="86725"/>
                  </a:lnTo>
                  <a:lnTo>
                    <a:pt x="21386" y="87462"/>
                  </a:lnTo>
                  <a:lnTo>
                    <a:pt x="24336" y="87610"/>
                  </a:lnTo>
                  <a:lnTo>
                    <a:pt x="25663" y="87020"/>
                  </a:lnTo>
                  <a:lnTo>
                    <a:pt x="27581" y="87315"/>
                  </a:lnTo>
                  <a:lnTo>
                    <a:pt x="30088" y="85840"/>
                  </a:lnTo>
                  <a:lnTo>
                    <a:pt x="31711" y="86282"/>
                  </a:lnTo>
                  <a:lnTo>
                    <a:pt x="32743" y="86282"/>
                  </a:lnTo>
                  <a:lnTo>
                    <a:pt x="33628" y="87462"/>
                  </a:lnTo>
                  <a:lnTo>
                    <a:pt x="34365" y="88790"/>
                  </a:lnTo>
                  <a:lnTo>
                    <a:pt x="36725" y="90412"/>
                  </a:lnTo>
                  <a:lnTo>
                    <a:pt x="36430" y="92772"/>
                  </a:lnTo>
                  <a:lnTo>
                    <a:pt x="35988" y="94984"/>
                  </a:lnTo>
                  <a:lnTo>
                    <a:pt x="35693" y="97344"/>
                  </a:lnTo>
                  <a:lnTo>
                    <a:pt x="35545" y="99262"/>
                  </a:lnTo>
                  <a:lnTo>
                    <a:pt x="34660" y="101179"/>
                  </a:lnTo>
                  <a:lnTo>
                    <a:pt x="33186" y="102949"/>
                  </a:lnTo>
                  <a:lnTo>
                    <a:pt x="32743" y="103686"/>
                  </a:lnTo>
                  <a:lnTo>
                    <a:pt x="32595" y="104719"/>
                  </a:lnTo>
                  <a:lnTo>
                    <a:pt x="33480" y="105309"/>
                  </a:lnTo>
                  <a:lnTo>
                    <a:pt x="35250" y="105456"/>
                  </a:lnTo>
                  <a:lnTo>
                    <a:pt x="37463" y="105456"/>
                  </a:lnTo>
                  <a:lnTo>
                    <a:pt x="38938" y="106046"/>
                  </a:lnTo>
                  <a:lnTo>
                    <a:pt x="40708" y="106194"/>
                  </a:lnTo>
                  <a:lnTo>
                    <a:pt x="43067" y="107669"/>
                  </a:lnTo>
                  <a:lnTo>
                    <a:pt x="44100" y="108701"/>
                  </a:lnTo>
                  <a:lnTo>
                    <a:pt x="44247" y="109291"/>
                  </a:lnTo>
                  <a:lnTo>
                    <a:pt x="43510" y="111061"/>
                  </a:lnTo>
                  <a:lnTo>
                    <a:pt x="43215" y="112683"/>
                  </a:lnTo>
                  <a:lnTo>
                    <a:pt x="43805" y="113716"/>
                  </a:lnTo>
                  <a:lnTo>
                    <a:pt x="44542" y="114306"/>
                  </a:lnTo>
                  <a:lnTo>
                    <a:pt x="46312" y="117993"/>
                  </a:lnTo>
                  <a:lnTo>
                    <a:pt x="47197" y="119173"/>
                  </a:lnTo>
                  <a:lnTo>
                    <a:pt x="47935" y="119615"/>
                  </a:lnTo>
                  <a:lnTo>
                    <a:pt x="48082" y="120206"/>
                  </a:lnTo>
                  <a:lnTo>
                    <a:pt x="47492" y="121533"/>
                  </a:lnTo>
                  <a:lnTo>
                    <a:pt x="46755" y="123155"/>
                  </a:lnTo>
                  <a:lnTo>
                    <a:pt x="44985" y="124925"/>
                  </a:lnTo>
                  <a:lnTo>
                    <a:pt x="44837" y="126400"/>
                  </a:lnTo>
                  <a:lnTo>
                    <a:pt x="43362" y="127138"/>
                  </a:lnTo>
                  <a:lnTo>
                    <a:pt x="40265" y="129202"/>
                  </a:lnTo>
                  <a:lnTo>
                    <a:pt x="40708" y="132447"/>
                  </a:lnTo>
                  <a:lnTo>
                    <a:pt x="40855" y="134217"/>
                  </a:lnTo>
                  <a:lnTo>
                    <a:pt x="40855" y="135397"/>
                  </a:lnTo>
                  <a:lnTo>
                    <a:pt x="39675" y="137167"/>
                  </a:lnTo>
                  <a:lnTo>
                    <a:pt x="37905" y="142182"/>
                  </a:lnTo>
                  <a:lnTo>
                    <a:pt x="37168" y="144837"/>
                  </a:lnTo>
                  <a:lnTo>
                    <a:pt x="36578" y="150589"/>
                  </a:lnTo>
                  <a:lnTo>
                    <a:pt x="36578" y="152654"/>
                  </a:lnTo>
                  <a:lnTo>
                    <a:pt x="37463" y="155161"/>
                  </a:lnTo>
                  <a:lnTo>
                    <a:pt x="39233" y="161060"/>
                  </a:lnTo>
                  <a:lnTo>
                    <a:pt x="40412" y="161946"/>
                  </a:lnTo>
                  <a:lnTo>
                    <a:pt x="42772" y="163420"/>
                  </a:lnTo>
                  <a:lnTo>
                    <a:pt x="43067" y="167403"/>
                  </a:lnTo>
                  <a:lnTo>
                    <a:pt x="42920" y="171532"/>
                  </a:lnTo>
                  <a:lnTo>
                    <a:pt x="42772" y="173007"/>
                  </a:lnTo>
                  <a:lnTo>
                    <a:pt x="43215" y="173745"/>
                  </a:lnTo>
                  <a:lnTo>
                    <a:pt x="44247" y="174040"/>
                  </a:lnTo>
                  <a:lnTo>
                    <a:pt x="45132" y="174630"/>
                  </a:lnTo>
                  <a:lnTo>
                    <a:pt x="45132" y="175810"/>
                  </a:lnTo>
                  <a:lnTo>
                    <a:pt x="45132" y="177137"/>
                  </a:lnTo>
                  <a:lnTo>
                    <a:pt x="46902" y="177874"/>
                  </a:lnTo>
                  <a:lnTo>
                    <a:pt x="48525" y="178317"/>
                  </a:lnTo>
                  <a:lnTo>
                    <a:pt x="50000" y="180087"/>
                  </a:lnTo>
                  <a:lnTo>
                    <a:pt x="52654" y="182742"/>
                  </a:lnTo>
                  <a:lnTo>
                    <a:pt x="53687" y="183332"/>
                  </a:lnTo>
                  <a:lnTo>
                    <a:pt x="54277" y="184364"/>
                  </a:lnTo>
                  <a:lnTo>
                    <a:pt x="56489" y="186724"/>
                  </a:lnTo>
                  <a:lnTo>
                    <a:pt x="59881" y="187609"/>
                  </a:lnTo>
                  <a:lnTo>
                    <a:pt x="63421" y="188494"/>
                  </a:lnTo>
                  <a:lnTo>
                    <a:pt x="64749" y="189969"/>
                  </a:lnTo>
                  <a:lnTo>
                    <a:pt x="66076" y="191149"/>
                  </a:lnTo>
                  <a:lnTo>
                    <a:pt x="67256" y="191296"/>
                  </a:lnTo>
                  <a:lnTo>
                    <a:pt x="68141" y="191001"/>
                  </a:lnTo>
                  <a:lnTo>
                    <a:pt x="69616" y="189969"/>
                  </a:lnTo>
                  <a:lnTo>
                    <a:pt x="70796" y="189231"/>
                  </a:lnTo>
                  <a:lnTo>
                    <a:pt x="72861" y="189231"/>
                  </a:lnTo>
                  <a:lnTo>
                    <a:pt x="75368" y="189084"/>
                  </a:lnTo>
                  <a:lnTo>
                    <a:pt x="75663" y="188346"/>
                  </a:lnTo>
                  <a:lnTo>
                    <a:pt x="75958" y="187461"/>
                  </a:lnTo>
                  <a:lnTo>
                    <a:pt x="75515" y="185102"/>
                  </a:lnTo>
                  <a:lnTo>
                    <a:pt x="76253" y="184364"/>
                  </a:lnTo>
                  <a:lnTo>
                    <a:pt x="78318" y="183922"/>
                  </a:lnTo>
                  <a:lnTo>
                    <a:pt x="78760" y="182742"/>
                  </a:lnTo>
                  <a:lnTo>
                    <a:pt x="79203" y="182004"/>
                  </a:lnTo>
                  <a:lnTo>
                    <a:pt x="79793" y="181267"/>
                  </a:lnTo>
                  <a:lnTo>
                    <a:pt x="80530" y="181119"/>
                  </a:lnTo>
                  <a:lnTo>
                    <a:pt x="81268" y="181562"/>
                  </a:lnTo>
                  <a:lnTo>
                    <a:pt x="82595" y="181857"/>
                  </a:lnTo>
                  <a:lnTo>
                    <a:pt x="84217" y="182299"/>
                  </a:lnTo>
                  <a:lnTo>
                    <a:pt x="84955" y="183037"/>
                  </a:lnTo>
                  <a:lnTo>
                    <a:pt x="86282" y="183037"/>
                  </a:lnTo>
                  <a:lnTo>
                    <a:pt x="87757" y="182889"/>
                  </a:lnTo>
                  <a:lnTo>
                    <a:pt x="88347" y="182447"/>
                  </a:lnTo>
                  <a:lnTo>
                    <a:pt x="88790" y="181562"/>
                  </a:lnTo>
                  <a:lnTo>
                    <a:pt x="89085" y="179644"/>
                  </a:lnTo>
                  <a:lnTo>
                    <a:pt x="90117" y="179644"/>
                  </a:lnTo>
                  <a:lnTo>
                    <a:pt x="92034" y="179202"/>
                  </a:lnTo>
                  <a:lnTo>
                    <a:pt x="93952" y="178317"/>
                  </a:lnTo>
                  <a:lnTo>
                    <a:pt x="96754" y="178169"/>
                  </a:lnTo>
                  <a:lnTo>
                    <a:pt x="99262" y="178169"/>
                  </a:lnTo>
                  <a:lnTo>
                    <a:pt x="100589" y="177580"/>
                  </a:lnTo>
                  <a:lnTo>
                    <a:pt x="101769" y="176400"/>
                  </a:lnTo>
                  <a:lnTo>
                    <a:pt x="103981" y="172860"/>
                  </a:lnTo>
                  <a:lnTo>
                    <a:pt x="105161" y="172122"/>
                  </a:lnTo>
                  <a:lnTo>
                    <a:pt x="106489" y="171385"/>
                  </a:lnTo>
                  <a:lnTo>
                    <a:pt x="107668" y="171532"/>
                  </a:lnTo>
                  <a:lnTo>
                    <a:pt x="109881" y="170942"/>
                  </a:lnTo>
                  <a:lnTo>
                    <a:pt x="111651" y="170205"/>
                  </a:lnTo>
                  <a:lnTo>
                    <a:pt x="112388" y="170352"/>
                  </a:lnTo>
                  <a:lnTo>
                    <a:pt x="113863" y="172122"/>
                  </a:lnTo>
                  <a:lnTo>
                    <a:pt x="114601" y="172565"/>
                  </a:lnTo>
                  <a:lnTo>
                    <a:pt x="115633" y="172712"/>
                  </a:lnTo>
                  <a:lnTo>
                    <a:pt x="119025" y="173597"/>
                  </a:lnTo>
                  <a:lnTo>
                    <a:pt x="120943" y="173302"/>
                  </a:lnTo>
                  <a:lnTo>
                    <a:pt x="122860" y="172712"/>
                  </a:lnTo>
                  <a:lnTo>
                    <a:pt x="124777" y="172565"/>
                  </a:lnTo>
                  <a:lnTo>
                    <a:pt x="126252" y="172860"/>
                  </a:lnTo>
                  <a:lnTo>
                    <a:pt x="127137" y="172417"/>
                  </a:lnTo>
                  <a:lnTo>
                    <a:pt x="128317" y="171975"/>
                  </a:lnTo>
                  <a:lnTo>
                    <a:pt x="127285" y="171090"/>
                  </a:lnTo>
                  <a:close/>
                </a:path>
              </a:pathLst>
            </a:custGeom>
            <a:grpFill/>
            <a:ln w="3175" cap="flat">
              <a:solidFill>
                <a:schemeClr val="bg2">
                  <a:lumMod val="90000"/>
                </a:schemeClr>
              </a:solid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1B4389B6-CFE7-28EE-7DD2-C72D74DEA684}"/>
                </a:ext>
              </a:extLst>
            </p:cNvPr>
            <p:cNvSpPr/>
            <p:nvPr/>
          </p:nvSpPr>
          <p:spPr>
            <a:xfrm>
              <a:off x="5351759" y="3963592"/>
              <a:ext cx="79645" cy="45574"/>
            </a:xfrm>
            <a:custGeom>
              <a:avLst/>
              <a:gdLst>
                <a:gd name="connsiteX0" fmla="*/ 21239 w 79645"/>
                <a:gd name="connsiteY0" fmla="*/ 32006 h 45574"/>
                <a:gd name="connsiteX1" fmla="*/ 20944 w 79645"/>
                <a:gd name="connsiteY1" fmla="*/ 28761 h 45574"/>
                <a:gd name="connsiteX2" fmla="*/ 19616 w 79645"/>
                <a:gd name="connsiteY2" fmla="*/ 28466 h 45574"/>
                <a:gd name="connsiteX3" fmla="*/ 18141 w 79645"/>
                <a:gd name="connsiteY3" fmla="*/ 30383 h 45574"/>
                <a:gd name="connsiteX4" fmla="*/ 18141 w 79645"/>
                <a:gd name="connsiteY4" fmla="*/ 31711 h 45574"/>
                <a:gd name="connsiteX5" fmla="*/ 18731 w 79645"/>
                <a:gd name="connsiteY5" fmla="*/ 32448 h 45574"/>
                <a:gd name="connsiteX6" fmla="*/ 20059 w 79645"/>
                <a:gd name="connsiteY6" fmla="*/ 32891 h 45574"/>
                <a:gd name="connsiteX7" fmla="*/ 21239 w 79645"/>
                <a:gd name="connsiteY7" fmla="*/ 32006 h 45574"/>
                <a:gd name="connsiteX8" fmla="*/ 16371 w 79645"/>
                <a:gd name="connsiteY8" fmla="*/ 39085 h 45574"/>
                <a:gd name="connsiteX9" fmla="*/ 15929 w 79645"/>
                <a:gd name="connsiteY9" fmla="*/ 39085 h 45574"/>
                <a:gd name="connsiteX10" fmla="*/ 14896 w 79645"/>
                <a:gd name="connsiteY10" fmla="*/ 39970 h 45574"/>
                <a:gd name="connsiteX11" fmla="*/ 14011 w 79645"/>
                <a:gd name="connsiteY11" fmla="*/ 40855 h 45574"/>
                <a:gd name="connsiteX12" fmla="*/ 13569 w 79645"/>
                <a:gd name="connsiteY12" fmla="*/ 40855 h 45574"/>
                <a:gd name="connsiteX13" fmla="*/ 12537 w 79645"/>
                <a:gd name="connsiteY13" fmla="*/ 41298 h 45574"/>
                <a:gd name="connsiteX14" fmla="*/ 12537 w 79645"/>
                <a:gd name="connsiteY14" fmla="*/ 41740 h 45574"/>
                <a:gd name="connsiteX15" fmla="*/ 13569 w 79645"/>
                <a:gd name="connsiteY15" fmla="*/ 43067 h 45574"/>
                <a:gd name="connsiteX16" fmla="*/ 15634 w 79645"/>
                <a:gd name="connsiteY16" fmla="*/ 42625 h 45574"/>
                <a:gd name="connsiteX17" fmla="*/ 16667 w 79645"/>
                <a:gd name="connsiteY17" fmla="*/ 42035 h 45574"/>
                <a:gd name="connsiteX18" fmla="*/ 17109 w 79645"/>
                <a:gd name="connsiteY18" fmla="*/ 41150 h 45574"/>
                <a:gd name="connsiteX19" fmla="*/ 16667 w 79645"/>
                <a:gd name="connsiteY19" fmla="*/ 39085 h 45574"/>
                <a:gd name="connsiteX20" fmla="*/ 16076 w 79645"/>
                <a:gd name="connsiteY20" fmla="*/ 39085 h 45574"/>
                <a:gd name="connsiteX21" fmla="*/ 21091 w 79645"/>
                <a:gd name="connsiteY21" fmla="*/ 39970 h 45574"/>
                <a:gd name="connsiteX22" fmla="*/ 20354 w 79645"/>
                <a:gd name="connsiteY22" fmla="*/ 39085 h 45574"/>
                <a:gd name="connsiteX23" fmla="*/ 20059 w 79645"/>
                <a:gd name="connsiteY23" fmla="*/ 39380 h 45574"/>
                <a:gd name="connsiteX24" fmla="*/ 19616 w 79645"/>
                <a:gd name="connsiteY24" fmla="*/ 41593 h 45574"/>
                <a:gd name="connsiteX25" fmla="*/ 19911 w 79645"/>
                <a:gd name="connsiteY25" fmla="*/ 41593 h 45574"/>
                <a:gd name="connsiteX26" fmla="*/ 19616 w 79645"/>
                <a:gd name="connsiteY26" fmla="*/ 42478 h 45574"/>
                <a:gd name="connsiteX27" fmla="*/ 21091 w 79645"/>
                <a:gd name="connsiteY27" fmla="*/ 42478 h 45574"/>
                <a:gd name="connsiteX28" fmla="*/ 21386 w 79645"/>
                <a:gd name="connsiteY28" fmla="*/ 41888 h 45574"/>
                <a:gd name="connsiteX29" fmla="*/ 21091 w 79645"/>
                <a:gd name="connsiteY29" fmla="*/ 40118 h 45574"/>
                <a:gd name="connsiteX30" fmla="*/ 21091 w 79645"/>
                <a:gd name="connsiteY30" fmla="*/ 39823 h 45574"/>
                <a:gd name="connsiteX31" fmla="*/ 17994 w 79645"/>
                <a:gd name="connsiteY31" fmla="*/ 20944 h 45574"/>
                <a:gd name="connsiteX32" fmla="*/ 14601 w 79645"/>
                <a:gd name="connsiteY32" fmla="*/ 21239 h 45574"/>
                <a:gd name="connsiteX33" fmla="*/ 14601 w 79645"/>
                <a:gd name="connsiteY33" fmla="*/ 22124 h 45574"/>
                <a:gd name="connsiteX34" fmla="*/ 15929 w 79645"/>
                <a:gd name="connsiteY34" fmla="*/ 24041 h 45574"/>
                <a:gd name="connsiteX35" fmla="*/ 17551 w 79645"/>
                <a:gd name="connsiteY35" fmla="*/ 24336 h 45574"/>
                <a:gd name="connsiteX36" fmla="*/ 18879 w 79645"/>
                <a:gd name="connsiteY36" fmla="*/ 21091 h 45574"/>
                <a:gd name="connsiteX37" fmla="*/ 17994 w 79645"/>
                <a:gd name="connsiteY37" fmla="*/ 21091 h 45574"/>
                <a:gd name="connsiteX38" fmla="*/ 77875 w 79645"/>
                <a:gd name="connsiteY38" fmla="*/ 2213 h 45574"/>
                <a:gd name="connsiteX39" fmla="*/ 77875 w 79645"/>
                <a:gd name="connsiteY39" fmla="*/ 0 h 45574"/>
                <a:gd name="connsiteX40" fmla="*/ 39675 w 79645"/>
                <a:gd name="connsiteY40" fmla="*/ 0 h 45574"/>
                <a:gd name="connsiteX41" fmla="*/ 34955 w 79645"/>
                <a:gd name="connsiteY41" fmla="*/ 2213 h 45574"/>
                <a:gd name="connsiteX42" fmla="*/ 29793 w 79645"/>
                <a:gd name="connsiteY42" fmla="*/ 4867 h 45574"/>
                <a:gd name="connsiteX43" fmla="*/ 22861 w 79645"/>
                <a:gd name="connsiteY43" fmla="*/ 6195 h 45574"/>
                <a:gd name="connsiteX44" fmla="*/ 14896 w 79645"/>
                <a:gd name="connsiteY44" fmla="*/ 5752 h 45574"/>
                <a:gd name="connsiteX45" fmla="*/ 12389 w 79645"/>
                <a:gd name="connsiteY45" fmla="*/ 6195 h 45574"/>
                <a:gd name="connsiteX46" fmla="*/ 9734 w 79645"/>
                <a:gd name="connsiteY46" fmla="*/ 7375 h 45574"/>
                <a:gd name="connsiteX47" fmla="*/ 7817 w 79645"/>
                <a:gd name="connsiteY47" fmla="*/ 8259 h 45574"/>
                <a:gd name="connsiteX48" fmla="*/ 5015 w 79645"/>
                <a:gd name="connsiteY48" fmla="*/ 8702 h 45574"/>
                <a:gd name="connsiteX49" fmla="*/ 1475 w 79645"/>
                <a:gd name="connsiteY49" fmla="*/ 8259 h 45574"/>
                <a:gd name="connsiteX50" fmla="*/ 0 w 79645"/>
                <a:gd name="connsiteY50" fmla="*/ 8555 h 45574"/>
                <a:gd name="connsiteX51" fmla="*/ 7227 w 79645"/>
                <a:gd name="connsiteY51" fmla="*/ 12537 h 45574"/>
                <a:gd name="connsiteX52" fmla="*/ 10472 w 79645"/>
                <a:gd name="connsiteY52" fmla="*/ 11504 h 45574"/>
                <a:gd name="connsiteX53" fmla="*/ 12242 w 79645"/>
                <a:gd name="connsiteY53" fmla="*/ 11504 h 45574"/>
                <a:gd name="connsiteX54" fmla="*/ 11947 w 79645"/>
                <a:gd name="connsiteY54" fmla="*/ 12537 h 45574"/>
                <a:gd name="connsiteX55" fmla="*/ 10324 w 79645"/>
                <a:gd name="connsiteY55" fmla="*/ 14159 h 45574"/>
                <a:gd name="connsiteX56" fmla="*/ 10029 w 79645"/>
                <a:gd name="connsiteY56" fmla="*/ 16519 h 45574"/>
                <a:gd name="connsiteX57" fmla="*/ 11504 w 79645"/>
                <a:gd name="connsiteY57" fmla="*/ 18436 h 45574"/>
                <a:gd name="connsiteX58" fmla="*/ 15044 w 79645"/>
                <a:gd name="connsiteY58" fmla="*/ 20059 h 45574"/>
                <a:gd name="connsiteX59" fmla="*/ 19764 w 79645"/>
                <a:gd name="connsiteY59" fmla="*/ 18879 h 45574"/>
                <a:gd name="connsiteX60" fmla="*/ 20796 w 79645"/>
                <a:gd name="connsiteY60" fmla="*/ 19469 h 45574"/>
                <a:gd name="connsiteX61" fmla="*/ 21239 w 79645"/>
                <a:gd name="connsiteY61" fmla="*/ 19911 h 45574"/>
                <a:gd name="connsiteX62" fmla="*/ 20206 w 79645"/>
                <a:gd name="connsiteY62" fmla="*/ 23451 h 45574"/>
                <a:gd name="connsiteX63" fmla="*/ 23451 w 79645"/>
                <a:gd name="connsiteY63" fmla="*/ 24041 h 45574"/>
                <a:gd name="connsiteX64" fmla="*/ 27876 w 79645"/>
                <a:gd name="connsiteY64" fmla="*/ 22566 h 45574"/>
                <a:gd name="connsiteX65" fmla="*/ 31416 w 79645"/>
                <a:gd name="connsiteY65" fmla="*/ 19911 h 45574"/>
                <a:gd name="connsiteX66" fmla="*/ 33480 w 79645"/>
                <a:gd name="connsiteY66" fmla="*/ 19174 h 45574"/>
                <a:gd name="connsiteX67" fmla="*/ 39970 w 79645"/>
                <a:gd name="connsiteY67" fmla="*/ 19616 h 45574"/>
                <a:gd name="connsiteX68" fmla="*/ 42035 w 79645"/>
                <a:gd name="connsiteY68" fmla="*/ 18436 h 45574"/>
                <a:gd name="connsiteX69" fmla="*/ 42920 w 79645"/>
                <a:gd name="connsiteY69" fmla="*/ 18436 h 45574"/>
                <a:gd name="connsiteX70" fmla="*/ 42920 w 79645"/>
                <a:gd name="connsiteY70" fmla="*/ 19026 h 45574"/>
                <a:gd name="connsiteX71" fmla="*/ 42330 w 79645"/>
                <a:gd name="connsiteY71" fmla="*/ 19911 h 45574"/>
                <a:gd name="connsiteX72" fmla="*/ 41445 w 79645"/>
                <a:gd name="connsiteY72" fmla="*/ 19911 h 45574"/>
                <a:gd name="connsiteX73" fmla="*/ 39380 w 79645"/>
                <a:gd name="connsiteY73" fmla="*/ 21091 h 45574"/>
                <a:gd name="connsiteX74" fmla="*/ 34070 w 79645"/>
                <a:gd name="connsiteY74" fmla="*/ 21091 h 45574"/>
                <a:gd name="connsiteX75" fmla="*/ 32743 w 79645"/>
                <a:gd name="connsiteY75" fmla="*/ 21829 h 45574"/>
                <a:gd name="connsiteX76" fmla="*/ 31858 w 79645"/>
                <a:gd name="connsiteY76" fmla="*/ 23451 h 45574"/>
                <a:gd name="connsiteX77" fmla="*/ 31858 w 79645"/>
                <a:gd name="connsiteY77" fmla="*/ 24926 h 45574"/>
                <a:gd name="connsiteX78" fmla="*/ 34070 w 79645"/>
                <a:gd name="connsiteY78" fmla="*/ 27728 h 45574"/>
                <a:gd name="connsiteX79" fmla="*/ 35398 w 79645"/>
                <a:gd name="connsiteY79" fmla="*/ 27728 h 45574"/>
                <a:gd name="connsiteX80" fmla="*/ 36578 w 79645"/>
                <a:gd name="connsiteY80" fmla="*/ 26253 h 45574"/>
                <a:gd name="connsiteX81" fmla="*/ 38790 w 79645"/>
                <a:gd name="connsiteY81" fmla="*/ 25811 h 45574"/>
                <a:gd name="connsiteX82" fmla="*/ 41592 w 79645"/>
                <a:gd name="connsiteY82" fmla="*/ 26401 h 45574"/>
                <a:gd name="connsiteX83" fmla="*/ 42920 w 79645"/>
                <a:gd name="connsiteY83" fmla="*/ 28023 h 45574"/>
                <a:gd name="connsiteX84" fmla="*/ 40560 w 79645"/>
                <a:gd name="connsiteY84" fmla="*/ 28466 h 45574"/>
                <a:gd name="connsiteX85" fmla="*/ 38200 w 79645"/>
                <a:gd name="connsiteY85" fmla="*/ 28466 h 45574"/>
                <a:gd name="connsiteX86" fmla="*/ 33628 w 79645"/>
                <a:gd name="connsiteY86" fmla="*/ 30678 h 45574"/>
                <a:gd name="connsiteX87" fmla="*/ 32301 w 79645"/>
                <a:gd name="connsiteY87" fmla="*/ 33038 h 45574"/>
                <a:gd name="connsiteX88" fmla="*/ 33038 w 79645"/>
                <a:gd name="connsiteY88" fmla="*/ 33628 h 45574"/>
                <a:gd name="connsiteX89" fmla="*/ 34365 w 79645"/>
                <a:gd name="connsiteY89" fmla="*/ 33333 h 45574"/>
                <a:gd name="connsiteX90" fmla="*/ 35545 w 79645"/>
                <a:gd name="connsiteY90" fmla="*/ 33333 h 45574"/>
                <a:gd name="connsiteX91" fmla="*/ 35545 w 79645"/>
                <a:gd name="connsiteY91" fmla="*/ 33923 h 45574"/>
                <a:gd name="connsiteX92" fmla="*/ 34513 w 79645"/>
                <a:gd name="connsiteY92" fmla="*/ 35103 h 45574"/>
                <a:gd name="connsiteX93" fmla="*/ 34513 w 79645"/>
                <a:gd name="connsiteY93" fmla="*/ 38200 h 45574"/>
                <a:gd name="connsiteX94" fmla="*/ 36578 w 79645"/>
                <a:gd name="connsiteY94" fmla="*/ 39970 h 45574"/>
                <a:gd name="connsiteX95" fmla="*/ 38053 w 79645"/>
                <a:gd name="connsiteY95" fmla="*/ 39675 h 45574"/>
                <a:gd name="connsiteX96" fmla="*/ 39233 w 79645"/>
                <a:gd name="connsiteY96" fmla="*/ 39675 h 45574"/>
                <a:gd name="connsiteX97" fmla="*/ 39233 w 79645"/>
                <a:gd name="connsiteY97" fmla="*/ 43067 h 45574"/>
                <a:gd name="connsiteX98" fmla="*/ 40118 w 79645"/>
                <a:gd name="connsiteY98" fmla="*/ 43067 h 45574"/>
                <a:gd name="connsiteX99" fmla="*/ 42330 w 79645"/>
                <a:gd name="connsiteY99" fmla="*/ 40265 h 45574"/>
                <a:gd name="connsiteX100" fmla="*/ 43362 w 79645"/>
                <a:gd name="connsiteY100" fmla="*/ 40265 h 45574"/>
                <a:gd name="connsiteX101" fmla="*/ 42330 w 79645"/>
                <a:gd name="connsiteY101" fmla="*/ 43658 h 45574"/>
                <a:gd name="connsiteX102" fmla="*/ 43657 w 79645"/>
                <a:gd name="connsiteY102" fmla="*/ 45575 h 45574"/>
                <a:gd name="connsiteX103" fmla="*/ 44837 w 79645"/>
                <a:gd name="connsiteY103" fmla="*/ 44247 h 45574"/>
                <a:gd name="connsiteX104" fmla="*/ 46312 w 79645"/>
                <a:gd name="connsiteY104" fmla="*/ 42183 h 45574"/>
                <a:gd name="connsiteX105" fmla="*/ 50589 w 79645"/>
                <a:gd name="connsiteY105" fmla="*/ 33481 h 45574"/>
                <a:gd name="connsiteX106" fmla="*/ 52064 w 79645"/>
                <a:gd name="connsiteY106" fmla="*/ 31416 h 45574"/>
                <a:gd name="connsiteX107" fmla="*/ 53097 w 79645"/>
                <a:gd name="connsiteY107" fmla="*/ 30678 h 45574"/>
                <a:gd name="connsiteX108" fmla="*/ 55162 w 79645"/>
                <a:gd name="connsiteY108" fmla="*/ 30678 h 45574"/>
                <a:gd name="connsiteX109" fmla="*/ 59144 w 79645"/>
                <a:gd name="connsiteY109" fmla="*/ 29351 h 45574"/>
                <a:gd name="connsiteX110" fmla="*/ 62389 w 79645"/>
                <a:gd name="connsiteY110" fmla="*/ 27433 h 45574"/>
                <a:gd name="connsiteX111" fmla="*/ 64011 w 79645"/>
                <a:gd name="connsiteY111" fmla="*/ 26696 h 45574"/>
                <a:gd name="connsiteX112" fmla="*/ 72123 w 79645"/>
                <a:gd name="connsiteY112" fmla="*/ 26696 h 45574"/>
                <a:gd name="connsiteX113" fmla="*/ 77875 w 79645"/>
                <a:gd name="connsiteY113" fmla="*/ 24631 h 45574"/>
                <a:gd name="connsiteX114" fmla="*/ 77875 w 79645"/>
                <a:gd name="connsiteY114" fmla="*/ 17404 h 45574"/>
                <a:gd name="connsiteX115" fmla="*/ 75663 w 79645"/>
                <a:gd name="connsiteY115" fmla="*/ 16224 h 45574"/>
                <a:gd name="connsiteX116" fmla="*/ 74483 w 79645"/>
                <a:gd name="connsiteY116" fmla="*/ 15192 h 45574"/>
                <a:gd name="connsiteX117" fmla="*/ 73450 w 79645"/>
                <a:gd name="connsiteY117" fmla="*/ 13864 h 45574"/>
                <a:gd name="connsiteX118" fmla="*/ 72271 w 79645"/>
                <a:gd name="connsiteY118" fmla="*/ 12979 h 45574"/>
                <a:gd name="connsiteX119" fmla="*/ 72271 w 79645"/>
                <a:gd name="connsiteY119" fmla="*/ 11947 h 45574"/>
                <a:gd name="connsiteX120" fmla="*/ 73893 w 79645"/>
                <a:gd name="connsiteY120" fmla="*/ 11062 h 45574"/>
                <a:gd name="connsiteX121" fmla="*/ 74925 w 79645"/>
                <a:gd name="connsiteY121" fmla="*/ 10619 h 45574"/>
                <a:gd name="connsiteX122" fmla="*/ 77285 w 79645"/>
                <a:gd name="connsiteY122" fmla="*/ 10619 h 45574"/>
                <a:gd name="connsiteX123" fmla="*/ 78023 w 79645"/>
                <a:gd name="connsiteY123" fmla="*/ 10177 h 45574"/>
                <a:gd name="connsiteX124" fmla="*/ 78613 w 79645"/>
                <a:gd name="connsiteY124" fmla="*/ 9292 h 45574"/>
                <a:gd name="connsiteX125" fmla="*/ 79350 w 79645"/>
                <a:gd name="connsiteY125" fmla="*/ 7227 h 45574"/>
                <a:gd name="connsiteX126" fmla="*/ 79645 w 79645"/>
                <a:gd name="connsiteY126" fmla="*/ 5015 h 45574"/>
                <a:gd name="connsiteX127" fmla="*/ 78170 w 79645"/>
                <a:gd name="connsiteY127" fmla="*/ 2065 h 45574"/>
                <a:gd name="connsiteX128" fmla="*/ 25958 w 79645"/>
                <a:gd name="connsiteY128" fmla="*/ 36135 h 45574"/>
                <a:gd name="connsiteX129" fmla="*/ 24926 w 79645"/>
                <a:gd name="connsiteY129" fmla="*/ 37020 h 45574"/>
                <a:gd name="connsiteX130" fmla="*/ 24336 w 79645"/>
                <a:gd name="connsiteY130" fmla="*/ 38938 h 45574"/>
                <a:gd name="connsiteX131" fmla="*/ 24631 w 79645"/>
                <a:gd name="connsiteY131" fmla="*/ 39233 h 45574"/>
                <a:gd name="connsiteX132" fmla="*/ 25811 w 79645"/>
                <a:gd name="connsiteY132" fmla="*/ 39233 h 45574"/>
                <a:gd name="connsiteX133" fmla="*/ 25811 w 79645"/>
                <a:gd name="connsiteY133" fmla="*/ 38348 h 45574"/>
                <a:gd name="connsiteX134" fmla="*/ 26843 w 79645"/>
                <a:gd name="connsiteY134" fmla="*/ 37905 h 45574"/>
                <a:gd name="connsiteX135" fmla="*/ 27433 w 79645"/>
                <a:gd name="connsiteY135" fmla="*/ 37315 h 45574"/>
                <a:gd name="connsiteX136" fmla="*/ 27728 w 79645"/>
                <a:gd name="connsiteY136" fmla="*/ 36578 h 45574"/>
                <a:gd name="connsiteX137" fmla="*/ 27433 w 79645"/>
                <a:gd name="connsiteY137" fmla="*/ 36283 h 45574"/>
                <a:gd name="connsiteX138" fmla="*/ 26253 w 79645"/>
                <a:gd name="connsiteY138" fmla="*/ 36283 h 45574"/>
                <a:gd name="connsiteX139" fmla="*/ 28466 w 79645"/>
                <a:gd name="connsiteY139" fmla="*/ 29941 h 45574"/>
                <a:gd name="connsiteX140" fmla="*/ 29941 w 79645"/>
                <a:gd name="connsiteY140" fmla="*/ 30531 h 45574"/>
                <a:gd name="connsiteX141" fmla="*/ 30236 w 79645"/>
                <a:gd name="connsiteY141" fmla="*/ 29941 h 45574"/>
                <a:gd name="connsiteX142" fmla="*/ 30973 w 79645"/>
                <a:gd name="connsiteY142" fmla="*/ 29498 h 45574"/>
                <a:gd name="connsiteX143" fmla="*/ 32005 w 79645"/>
                <a:gd name="connsiteY143" fmla="*/ 29203 h 45574"/>
                <a:gd name="connsiteX144" fmla="*/ 32005 w 79645"/>
                <a:gd name="connsiteY144" fmla="*/ 27433 h 45574"/>
                <a:gd name="connsiteX145" fmla="*/ 30678 w 79645"/>
                <a:gd name="connsiteY145" fmla="*/ 27876 h 45574"/>
                <a:gd name="connsiteX146" fmla="*/ 28466 w 79645"/>
                <a:gd name="connsiteY146" fmla="*/ 30088 h 4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79645" h="45574">
                  <a:moveTo>
                    <a:pt x="21239" y="32006"/>
                  </a:moveTo>
                  <a:lnTo>
                    <a:pt x="20944" y="28761"/>
                  </a:lnTo>
                  <a:lnTo>
                    <a:pt x="19616" y="28466"/>
                  </a:lnTo>
                  <a:lnTo>
                    <a:pt x="18141" y="30383"/>
                  </a:lnTo>
                  <a:lnTo>
                    <a:pt x="18141" y="31711"/>
                  </a:lnTo>
                  <a:lnTo>
                    <a:pt x="18731" y="32448"/>
                  </a:lnTo>
                  <a:lnTo>
                    <a:pt x="20059" y="32891"/>
                  </a:lnTo>
                  <a:lnTo>
                    <a:pt x="21239" y="32006"/>
                  </a:lnTo>
                  <a:close/>
                  <a:moveTo>
                    <a:pt x="16371" y="39085"/>
                  </a:moveTo>
                  <a:lnTo>
                    <a:pt x="15929" y="39085"/>
                  </a:lnTo>
                  <a:lnTo>
                    <a:pt x="14896" y="39970"/>
                  </a:lnTo>
                  <a:lnTo>
                    <a:pt x="14011" y="40855"/>
                  </a:lnTo>
                  <a:lnTo>
                    <a:pt x="13569" y="40855"/>
                  </a:lnTo>
                  <a:lnTo>
                    <a:pt x="12537" y="41298"/>
                  </a:lnTo>
                  <a:lnTo>
                    <a:pt x="12537" y="41740"/>
                  </a:lnTo>
                  <a:lnTo>
                    <a:pt x="13569" y="43067"/>
                  </a:lnTo>
                  <a:lnTo>
                    <a:pt x="15634" y="42625"/>
                  </a:lnTo>
                  <a:lnTo>
                    <a:pt x="16667" y="42035"/>
                  </a:lnTo>
                  <a:lnTo>
                    <a:pt x="17109" y="41150"/>
                  </a:lnTo>
                  <a:lnTo>
                    <a:pt x="16667" y="39085"/>
                  </a:lnTo>
                  <a:lnTo>
                    <a:pt x="16076" y="39085"/>
                  </a:lnTo>
                  <a:close/>
                  <a:moveTo>
                    <a:pt x="21091" y="39970"/>
                  </a:moveTo>
                  <a:lnTo>
                    <a:pt x="20354" y="39085"/>
                  </a:lnTo>
                  <a:lnTo>
                    <a:pt x="20059" y="39380"/>
                  </a:lnTo>
                  <a:lnTo>
                    <a:pt x="19616" y="41593"/>
                  </a:lnTo>
                  <a:lnTo>
                    <a:pt x="19911" y="41593"/>
                  </a:lnTo>
                  <a:lnTo>
                    <a:pt x="19616" y="42478"/>
                  </a:lnTo>
                  <a:lnTo>
                    <a:pt x="21091" y="42478"/>
                  </a:lnTo>
                  <a:lnTo>
                    <a:pt x="21386" y="41888"/>
                  </a:lnTo>
                  <a:lnTo>
                    <a:pt x="21091" y="40118"/>
                  </a:lnTo>
                  <a:lnTo>
                    <a:pt x="21091" y="39823"/>
                  </a:lnTo>
                  <a:close/>
                  <a:moveTo>
                    <a:pt x="17994" y="20944"/>
                  </a:moveTo>
                  <a:lnTo>
                    <a:pt x="14601" y="21239"/>
                  </a:lnTo>
                  <a:lnTo>
                    <a:pt x="14601" y="22124"/>
                  </a:lnTo>
                  <a:lnTo>
                    <a:pt x="15929" y="24041"/>
                  </a:lnTo>
                  <a:lnTo>
                    <a:pt x="17551" y="24336"/>
                  </a:lnTo>
                  <a:lnTo>
                    <a:pt x="18879" y="21091"/>
                  </a:lnTo>
                  <a:lnTo>
                    <a:pt x="17994" y="21091"/>
                  </a:lnTo>
                  <a:close/>
                  <a:moveTo>
                    <a:pt x="77875" y="2213"/>
                  </a:moveTo>
                  <a:lnTo>
                    <a:pt x="77875" y="0"/>
                  </a:lnTo>
                  <a:lnTo>
                    <a:pt x="39675" y="0"/>
                  </a:lnTo>
                  <a:lnTo>
                    <a:pt x="34955" y="2213"/>
                  </a:lnTo>
                  <a:lnTo>
                    <a:pt x="29793" y="4867"/>
                  </a:lnTo>
                  <a:lnTo>
                    <a:pt x="22861" y="6195"/>
                  </a:lnTo>
                  <a:lnTo>
                    <a:pt x="14896" y="5752"/>
                  </a:lnTo>
                  <a:lnTo>
                    <a:pt x="12389" y="6195"/>
                  </a:lnTo>
                  <a:lnTo>
                    <a:pt x="9734" y="7375"/>
                  </a:lnTo>
                  <a:lnTo>
                    <a:pt x="7817" y="8259"/>
                  </a:lnTo>
                  <a:lnTo>
                    <a:pt x="5015" y="8702"/>
                  </a:lnTo>
                  <a:lnTo>
                    <a:pt x="1475" y="8259"/>
                  </a:lnTo>
                  <a:lnTo>
                    <a:pt x="0" y="8555"/>
                  </a:lnTo>
                  <a:lnTo>
                    <a:pt x="7227" y="12537"/>
                  </a:lnTo>
                  <a:lnTo>
                    <a:pt x="10472" y="11504"/>
                  </a:lnTo>
                  <a:lnTo>
                    <a:pt x="12242" y="11504"/>
                  </a:lnTo>
                  <a:lnTo>
                    <a:pt x="11947" y="12537"/>
                  </a:lnTo>
                  <a:lnTo>
                    <a:pt x="10324" y="14159"/>
                  </a:lnTo>
                  <a:lnTo>
                    <a:pt x="10029" y="16519"/>
                  </a:lnTo>
                  <a:lnTo>
                    <a:pt x="11504" y="18436"/>
                  </a:lnTo>
                  <a:lnTo>
                    <a:pt x="15044" y="20059"/>
                  </a:lnTo>
                  <a:lnTo>
                    <a:pt x="19764" y="18879"/>
                  </a:lnTo>
                  <a:lnTo>
                    <a:pt x="20796" y="19469"/>
                  </a:lnTo>
                  <a:lnTo>
                    <a:pt x="21239" y="19911"/>
                  </a:lnTo>
                  <a:lnTo>
                    <a:pt x="20206" y="23451"/>
                  </a:lnTo>
                  <a:lnTo>
                    <a:pt x="23451" y="24041"/>
                  </a:lnTo>
                  <a:lnTo>
                    <a:pt x="27876" y="22566"/>
                  </a:lnTo>
                  <a:lnTo>
                    <a:pt x="31416" y="19911"/>
                  </a:lnTo>
                  <a:lnTo>
                    <a:pt x="33480" y="19174"/>
                  </a:lnTo>
                  <a:lnTo>
                    <a:pt x="39970" y="19616"/>
                  </a:lnTo>
                  <a:lnTo>
                    <a:pt x="42035" y="18436"/>
                  </a:lnTo>
                  <a:lnTo>
                    <a:pt x="42920" y="18436"/>
                  </a:lnTo>
                  <a:lnTo>
                    <a:pt x="42920" y="19026"/>
                  </a:lnTo>
                  <a:lnTo>
                    <a:pt x="42330" y="19911"/>
                  </a:lnTo>
                  <a:lnTo>
                    <a:pt x="41445" y="19911"/>
                  </a:lnTo>
                  <a:lnTo>
                    <a:pt x="39380" y="21091"/>
                  </a:lnTo>
                  <a:lnTo>
                    <a:pt x="34070" y="21091"/>
                  </a:lnTo>
                  <a:lnTo>
                    <a:pt x="32743" y="21829"/>
                  </a:lnTo>
                  <a:lnTo>
                    <a:pt x="31858" y="23451"/>
                  </a:lnTo>
                  <a:lnTo>
                    <a:pt x="31858" y="24926"/>
                  </a:lnTo>
                  <a:lnTo>
                    <a:pt x="34070" y="27728"/>
                  </a:lnTo>
                  <a:lnTo>
                    <a:pt x="35398" y="27728"/>
                  </a:lnTo>
                  <a:lnTo>
                    <a:pt x="36578" y="26253"/>
                  </a:lnTo>
                  <a:lnTo>
                    <a:pt x="38790" y="25811"/>
                  </a:lnTo>
                  <a:lnTo>
                    <a:pt x="41592" y="26401"/>
                  </a:lnTo>
                  <a:lnTo>
                    <a:pt x="42920" y="28023"/>
                  </a:lnTo>
                  <a:lnTo>
                    <a:pt x="40560" y="28466"/>
                  </a:lnTo>
                  <a:lnTo>
                    <a:pt x="38200" y="28466"/>
                  </a:lnTo>
                  <a:lnTo>
                    <a:pt x="33628" y="30678"/>
                  </a:lnTo>
                  <a:lnTo>
                    <a:pt x="32301" y="33038"/>
                  </a:lnTo>
                  <a:lnTo>
                    <a:pt x="33038" y="33628"/>
                  </a:lnTo>
                  <a:lnTo>
                    <a:pt x="34365" y="33333"/>
                  </a:lnTo>
                  <a:lnTo>
                    <a:pt x="35545" y="33333"/>
                  </a:lnTo>
                  <a:lnTo>
                    <a:pt x="35545" y="33923"/>
                  </a:lnTo>
                  <a:lnTo>
                    <a:pt x="34513" y="35103"/>
                  </a:lnTo>
                  <a:lnTo>
                    <a:pt x="34513" y="38200"/>
                  </a:lnTo>
                  <a:lnTo>
                    <a:pt x="36578" y="39970"/>
                  </a:lnTo>
                  <a:lnTo>
                    <a:pt x="38053" y="39675"/>
                  </a:lnTo>
                  <a:lnTo>
                    <a:pt x="39233" y="39675"/>
                  </a:lnTo>
                  <a:lnTo>
                    <a:pt x="39233" y="43067"/>
                  </a:lnTo>
                  <a:lnTo>
                    <a:pt x="40118" y="43067"/>
                  </a:lnTo>
                  <a:lnTo>
                    <a:pt x="42330" y="40265"/>
                  </a:lnTo>
                  <a:lnTo>
                    <a:pt x="43362" y="40265"/>
                  </a:lnTo>
                  <a:lnTo>
                    <a:pt x="42330" y="43658"/>
                  </a:lnTo>
                  <a:lnTo>
                    <a:pt x="43657" y="45575"/>
                  </a:lnTo>
                  <a:lnTo>
                    <a:pt x="44837" y="44247"/>
                  </a:lnTo>
                  <a:lnTo>
                    <a:pt x="46312" y="42183"/>
                  </a:lnTo>
                  <a:lnTo>
                    <a:pt x="50589" y="33481"/>
                  </a:lnTo>
                  <a:lnTo>
                    <a:pt x="52064" y="31416"/>
                  </a:lnTo>
                  <a:lnTo>
                    <a:pt x="53097" y="30678"/>
                  </a:lnTo>
                  <a:lnTo>
                    <a:pt x="55162" y="30678"/>
                  </a:lnTo>
                  <a:lnTo>
                    <a:pt x="59144" y="29351"/>
                  </a:lnTo>
                  <a:lnTo>
                    <a:pt x="62389" y="27433"/>
                  </a:lnTo>
                  <a:lnTo>
                    <a:pt x="64011" y="26696"/>
                  </a:lnTo>
                  <a:lnTo>
                    <a:pt x="72123" y="26696"/>
                  </a:lnTo>
                  <a:lnTo>
                    <a:pt x="77875" y="24631"/>
                  </a:lnTo>
                  <a:lnTo>
                    <a:pt x="77875" y="17404"/>
                  </a:lnTo>
                  <a:lnTo>
                    <a:pt x="75663" y="16224"/>
                  </a:lnTo>
                  <a:lnTo>
                    <a:pt x="74483" y="15192"/>
                  </a:lnTo>
                  <a:lnTo>
                    <a:pt x="73450" y="13864"/>
                  </a:lnTo>
                  <a:lnTo>
                    <a:pt x="72271" y="12979"/>
                  </a:lnTo>
                  <a:lnTo>
                    <a:pt x="72271" y="11947"/>
                  </a:lnTo>
                  <a:lnTo>
                    <a:pt x="73893" y="11062"/>
                  </a:lnTo>
                  <a:lnTo>
                    <a:pt x="74925" y="10619"/>
                  </a:lnTo>
                  <a:lnTo>
                    <a:pt x="77285" y="10619"/>
                  </a:lnTo>
                  <a:lnTo>
                    <a:pt x="78023" y="10177"/>
                  </a:lnTo>
                  <a:lnTo>
                    <a:pt x="78613" y="9292"/>
                  </a:lnTo>
                  <a:lnTo>
                    <a:pt x="79350" y="7227"/>
                  </a:lnTo>
                  <a:lnTo>
                    <a:pt x="79645" y="5015"/>
                  </a:lnTo>
                  <a:lnTo>
                    <a:pt x="78170" y="2065"/>
                  </a:lnTo>
                  <a:close/>
                  <a:moveTo>
                    <a:pt x="25958" y="36135"/>
                  </a:moveTo>
                  <a:lnTo>
                    <a:pt x="24926" y="37020"/>
                  </a:lnTo>
                  <a:lnTo>
                    <a:pt x="24336" y="38938"/>
                  </a:lnTo>
                  <a:lnTo>
                    <a:pt x="24631" y="39233"/>
                  </a:lnTo>
                  <a:lnTo>
                    <a:pt x="25811" y="39233"/>
                  </a:lnTo>
                  <a:lnTo>
                    <a:pt x="25811" y="38348"/>
                  </a:lnTo>
                  <a:lnTo>
                    <a:pt x="26843" y="37905"/>
                  </a:lnTo>
                  <a:lnTo>
                    <a:pt x="27433" y="37315"/>
                  </a:lnTo>
                  <a:lnTo>
                    <a:pt x="27728" y="36578"/>
                  </a:lnTo>
                  <a:lnTo>
                    <a:pt x="27433" y="36283"/>
                  </a:lnTo>
                  <a:lnTo>
                    <a:pt x="26253" y="36283"/>
                  </a:lnTo>
                  <a:close/>
                  <a:moveTo>
                    <a:pt x="28466" y="29941"/>
                  </a:moveTo>
                  <a:lnTo>
                    <a:pt x="29941" y="30531"/>
                  </a:lnTo>
                  <a:lnTo>
                    <a:pt x="30236" y="29941"/>
                  </a:lnTo>
                  <a:lnTo>
                    <a:pt x="30973" y="29498"/>
                  </a:lnTo>
                  <a:lnTo>
                    <a:pt x="32005" y="29203"/>
                  </a:lnTo>
                  <a:lnTo>
                    <a:pt x="32005" y="27433"/>
                  </a:lnTo>
                  <a:lnTo>
                    <a:pt x="30678" y="27876"/>
                  </a:lnTo>
                  <a:lnTo>
                    <a:pt x="28466" y="30088"/>
                  </a:lnTo>
                  <a:close/>
                </a:path>
              </a:pathLst>
            </a:custGeom>
            <a:grpFill/>
            <a:ln w="3175" cap="flat">
              <a:solidFill>
                <a:schemeClr val="bg2">
                  <a:lumMod val="90000"/>
                </a:schemeClr>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6FE5E505-569B-DD8E-C12A-FF91043D156F}"/>
                </a:ext>
              </a:extLst>
            </p:cNvPr>
            <p:cNvSpPr/>
            <p:nvPr/>
          </p:nvSpPr>
          <p:spPr>
            <a:xfrm>
              <a:off x="9568238" y="3938813"/>
              <a:ext cx="7522" cy="9586"/>
            </a:xfrm>
            <a:custGeom>
              <a:avLst/>
              <a:gdLst>
                <a:gd name="connsiteX0" fmla="*/ 6785 w 7522"/>
                <a:gd name="connsiteY0" fmla="*/ 590 h 9586"/>
                <a:gd name="connsiteX1" fmla="*/ 5900 w 7522"/>
                <a:gd name="connsiteY1" fmla="*/ 147 h 9586"/>
                <a:gd name="connsiteX2" fmla="*/ 4867 w 7522"/>
                <a:gd name="connsiteY2" fmla="*/ 0 h 9586"/>
                <a:gd name="connsiteX3" fmla="*/ 3687 w 7522"/>
                <a:gd name="connsiteY3" fmla="*/ 2507 h 9586"/>
                <a:gd name="connsiteX4" fmla="*/ 0 w 7522"/>
                <a:gd name="connsiteY4" fmla="*/ 5015 h 9586"/>
                <a:gd name="connsiteX5" fmla="*/ 0 w 7522"/>
                <a:gd name="connsiteY5" fmla="*/ 8112 h 9586"/>
                <a:gd name="connsiteX6" fmla="*/ 295 w 7522"/>
                <a:gd name="connsiteY6" fmla="*/ 8702 h 9586"/>
                <a:gd name="connsiteX7" fmla="*/ 1328 w 7522"/>
                <a:gd name="connsiteY7" fmla="*/ 9587 h 9586"/>
                <a:gd name="connsiteX8" fmla="*/ 2360 w 7522"/>
                <a:gd name="connsiteY8" fmla="*/ 9587 h 9586"/>
                <a:gd name="connsiteX9" fmla="*/ 3393 w 7522"/>
                <a:gd name="connsiteY9" fmla="*/ 5605 h 9586"/>
                <a:gd name="connsiteX10" fmla="*/ 7522 w 7522"/>
                <a:gd name="connsiteY10" fmla="*/ 1327 h 9586"/>
                <a:gd name="connsiteX11" fmla="*/ 6785 w 7522"/>
                <a:gd name="connsiteY11" fmla="*/ 590 h 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22" h="9586">
                  <a:moveTo>
                    <a:pt x="6785" y="590"/>
                  </a:moveTo>
                  <a:lnTo>
                    <a:pt x="5900" y="147"/>
                  </a:lnTo>
                  <a:lnTo>
                    <a:pt x="4867" y="0"/>
                  </a:lnTo>
                  <a:lnTo>
                    <a:pt x="3687" y="2507"/>
                  </a:lnTo>
                  <a:lnTo>
                    <a:pt x="0" y="5015"/>
                  </a:lnTo>
                  <a:lnTo>
                    <a:pt x="0" y="8112"/>
                  </a:lnTo>
                  <a:lnTo>
                    <a:pt x="295" y="8702"/>
                  </a:lnTo>
                  <a:lnTo>
                    <a:pt x="1328" y="9587"/>
                  </a:lnTo>
                  <a:lnTo>
                    <a:pt x="2360" y="9587"/>
                  </a:lnTo>
                  <a:lnTo>
                    <a:pt x="3393" y="5605"/>
                  </a:lnTo>
                  <a:lnTo>
                    <a:pt x="7522" y="1327"/>
                  </a:lnTo>
                  <a:lnTo>
                    <a:pt x="678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D2F269FF-D2EF-52A5-4B6B-EE03D27D638B}"/>
                </a:ext>
              </a:extLst>
            </p:cNvPr>
            <p:cNvSpPr/>
            <p:nvPr/>
          </p:nvSpPr>
          <p:spPr>
            <a:xfrm>
              <a:off x="3378326" y="3827162"/>
              <a:ext cx="104718" cy="108553"/>
            </a:xfrm>
            <a:custGeom>
              <a:avLst/>
              <a:gdLst>
                <a:gd name="connsiteX0" fmla="*/ 95132 w 104718"/>
                <a:gd name="connsiteY0" fmla="*/ 49852 h 108553"/>
                <a:gd name="connsiteX1" fmla="*/ 94984 w 104718"/>
                <a:gd name="connsiteY1" fmla="*/ 50442 h 108553"/>
                <a:gd name="connsiteX2" fmla="*/ 95722 w 104718"/>
                <a:gd name="connsiteY2" fmla="*/ 51179 h 108553"/>
                <a:gd name="connsiteX3" fmla="*/ 96607 w 104718"/>
                <a:gd name="connsiteY3" fmla="*/ 52507 h 108553"/>
                <a:gd name="connsiteX4" fmla="*/ 94837 w 104718"/>
                <a:gd name="connsiteY4" fmla="*/ 54867 h 108553"/>
                <a:gd name="connsiteX5" fmla="*/ 92182 w 104718"/>
                <a:gd name="connsiteY5" fmla="*/ 53687 h 108553"/>
                <a:gd name="connsiteX6" fmla="*/ 89822 w 104718"/>
                <a:gd name="connsiteY6" fmla="*/ 52212 h 108553"/>
                <a:gd name="connsiteX7" fmla="*/ 88642 w 104718"/>
                <a:gd name="connsiteY7" fmla="*/ 52064 h 108553"/>
                <a:gd name="connsiteX8" fmla="*/ 87315 w 104718"/>
                <a:gd name="connsiteY8" fmla="*/ 51475 h 108553"/>
                <a:gd name="connsiteX9" fmla="*/ 86135 w 104718"/>
                <a:gd name="connsiteY9" fmla="*/ 51475 h 108553"/>
                <a:gd name="connsiteX10" fmla="*/ 81563 w 104718"/>
                <a:gd name="connsiteY10" fmla="*/ 51179 h 108553"/>
                <a:gd name="connsiteX11" fmla="*/ 78465 w 104718"/>
                <a:gd name="connsiteY11" fmla="*/ 51475 h 108553"/>
                <a:gd name="connsiteX12" fmla="*/ 78318 w 104718"/>
                <a:gd name="connsiteY12" fmla="*/ 51327 h 108553"/>
                <a:gd name="connsiteX13" fmla="*/ 78613 w 104718"/>
                <a:gd name="connsiteY13" fmla="*/ 44690 h 108553"/>
                <a:gd name="connsiteX14" fmla="*/ 78908 w 104718"/>
                <a:gd name="connsiteY14" fmla="*/ 34513 h 108553"/>
                <a:gd name="connsiteX15" fmla="*/ 79203 w 104718"/>
                <a:gd name="connsiteY15" fmla="*/ 26991 h 108553"/>
                <a:gd name="connsiteX16" fmla="*/ 79498 w 104718"/>
                <a:gd name="connsiteY16" fmla="*/ 19616 h 108553"/>
                <a:gd name="connsiteX17" fmla="*/ 79793 w 104718"/>
                <a:gd name="connsiteY17" fmla="*/ 14012 h 108553"/>
                <a:gd name="connsiteX18" fmla="*/ 80088 w 104718"/>
                <a:gd name="connsiteY18" fmla="*/ 6490 h 108553"/>
                <a:gd name="connsiteX19" fmla="*/ 80235 w 104718"/>
                <a:gd name="connsiteY19" fmla="*/ 0 h 108553"/>
                <a:gd name="connsiteX20" fmla="*/ 74778 w 104718"/>
                <a:gd name="connsiteY20" fmla="*/ 0 h 108553"/>
                <a:gd name="connsiteX21" fmla="*/ 65486 w 104718"/>
                <a:gd name="connsiteY21" fmla="*/ 0 h 108553"/>
                <a:gd name="connsiteX22" fmla="*/ 53539 w 104718"/>
                <a:gd name="connsiteY22" fmla="*/ 0 h 108553"/>
                <a:gd name="connsiteX23" fmla="*/ 42183 w 104718"/>
                <a:gd name="connsiteY23" fmla="*/ 0 h 108553"/>
                <a:gd name="connsiteX24" fmla="*/ 32595 w 104718"/>
                <a:gd name="connsiteY24" fmla="*/ 0 h 108553"/>
                <a:gd name="connsiteX25" fmla="*/ 32448 w 104718"/>
                <a:gd name="connsiteY25" fmla="*/ 5162 h 108553"/>
                <a:gd name="connsiteX26" fmla="*/ 32448 w 104718"/>
                <a:gd name="connsiteY26" fmla="*/ 9882 h 108553"/>
                <a:gd name="connsiteX27" fmla="*/ 32448 w 104718"/>
                <a:gd name="connsiteY27" fmla="*/ 15044 h 108553"/>
                <a:gd name="connsiteX28" fmla="*/ 27138 w 104718"/>
                <a:gd name="connsiteY28" fmla="*/ 15044 h 108553"/>
                <a:gd name="connsiteX29" fmla="*/ 21534 w 104718"/>
                <a:gd name="connsiteY29" fmla="*/ 15044 h 108553"/>
                <a:gd name="connsiteX30" fmla="*/ 21976 w 104718"/>
                <a:gd name="connsiteY30" fmla="*/ 15487 h 108553"/>
                <a:gd name="connsiteX31" fmla="*/ 23894 w 104718"/>
                <a:gd name="connsiteY31" fmla="*/ 16519 h 108553"/>
                <a:gd name="connsiteX32" fmla="*/ 26401 w 104718"/>
                <a:gd name="connsiteY32" fmla="*/ 18879 h 108553"/>
                <a:gd name="connsiteX33" fmla="*/ 29351 w 104718"/>
                <a:gd name="connsiteY33" fmla="*/ 22419 h 108553"/>
                <a:gd name="connsiteX34" fmla="*/ 32890 w 104718"/>
                <a:gd name="connsiteY34" fmla="*/ 25369 h 108553"/>
                <a:gd name="connsiteX35" fmla="*/ 37020 w 104718"/>
                <a:gd name="connsiteY35" fmla="*/ 27581 h 108553"/>
                <a:gd name="connsiteX36" fmla="*/ 39823 w 104718"/>
                <a:gd name="connsiteY36" fmla="*/ 29646 h 108553"/>
                <a:gd name="connsiteX37" fmla="*/ 41150 w 104718"/>
                <a:gd name="connsiteY37" fmla="*/ 31711 h 108553"/>
                <a:gd name="connsiteX38" fmla="*/ 41887 w 104718"/>
                <a:gd name="connsiteY38" fmla="*/ 33481 h 108553"/>
                <a:gd name="connsiteX39" fmla="*/ 41887 w 104718"/>
                <a:gd name="connsiteY39" fmla="*/ 34956 h 108553"/>
                <a:gd name="connsiteX40" fmla="*/ 43362 w 104718"/>
                <a:gd name="connsiteY40" fmla="*/ 35988 h 108553"/>
                <a:gd name="connsiteX41" fmla="*/ 46017 w 104718"/>
                <a:gd name="connsiteY41" fmla="*/ 36873 h 108553"/>
                <a:gd name="connsiteX42" fmla="*/ 47492 w 104718"/>
                <a:gd name="connsiteY42" fmla="*/ 38053 h 108553"/>
                <a:gd name="connsiteX43" fmla="*/ 47492 w 104718"/>
                <a:gd name="connsiteY43" fmla="*/ 39085 h 108553"/>
                <a:gd name="connsiteX44" fmla="*/ 46607 w 104718"/>
                <a:gd name="connsiteY44" fmla="*/ 41593 h 108553"/>
                <a:gd name="connsiteX45" fmla="*/ 46312 w 104718"/>
                <a:gd name="connsiteY45" fmla="*/ 44247 h 108553"/>
                <a:gd name="connsiteX46" fmla="*/ 46755 w 104718"/>
                <a:gd name="connsiteY46" fmla="*/ 46607 h 108553"/>
                <a:gd name="connsiteX47" fmla="*/ 44690 w 104718"/>
                <a:gd name="connsiteY47" fmla="*/ 46607 h 108553"/>
                <a:gd name="connsiteX48" fmla="*/ 39970 w 104718"/>
                <a:gd name="connsiteY48" fmla="*/ 46607 h 108553"/>
                <a:gd name="connsiteX49" fmla="*/ 32743 w 104718"/>
                <a:gd name="connsiteY49" fmla="*/ 46607 h 108553"/>
                <a:gd name="connsiteX50" fmla="*/ 26106 w 104718"/>
                <a:gd name="connsiteY50" fmla="*/ 46607 h 108553"/>
                <a:gd name="connsiteX51" fmla="*/ 20944 w 104718"/>
                <a:gd name="connsiteY51" fmla="*/ 46607 h 108553"/>
                <a:gd name="connsiteX52" fmla="*/ 12979 w 104718"/>
                <a:gd name="connsiteY52" fmla="*/ 46607 h 108553"/>
                <a:gd name="connsiteX53" fmla="*/ 10914 w 104718"/>
                <a:gd name="connsiteY53" fmla="*/ 50295 h 108553"/>
                <a:gd name="connsiteX54" fmla="*/ 7227 w 104718"/>
                <a:gd name="connsiteY54" fmla="*/ 56489 h 108553"/>
                <a:gd name="connsiteX55" fmla="*/ 3982 w 104718"/>
                <a:gd name="connsiteY55" fmla="*/ 61946 h 108553"/>
                <a:gd name="connsiteX56" fmla="*/ 1180 w 104718"/>
                <a:gd name="connsiteY56" fmla="*/ 66519 h 108553"/>
                <a:gd name="connsiteX57" fmla="*/ 737 w 104718"/>
                <a:gd name="connsiteY57" fmla="*/ 67846 h 108553"/>
                <a:gd name="connsiteX58" fmla="*/ 737 w 104718"/>
                <a:gd name="connsiteY58" fmla="*/ 68731 h 108553"/>
                <a:gd name="connsiteX59" fmla="*/ 4130 w 104718"/>
                <a:gd name="connsiteY59" fmla="*/ 73156 h 108553"/>
                <a:gd name="connsiteX60" fmla="*/ 3540 w 104718"/>
                <a:gd name="connsiteY60" fmla="*/ 74336 h 108553"/>
                <a:gd name="connsiteX61" fmla="*/ 2360 w 104718"/>
                <a:gd name="connsiteY61" fmla="*/ 75073 h 108553"/>
                <a:gd name="connsiteX62" fmla="*/ 1917 w 104718"/>
                <a:gd name="connsiteY62" fmla="*/ 76106 h 108553"/>
                <a:gd name="connsiteX63" fmla="*/ 2065 w 104718"/>
                <a:gd name="connsiteY63" fmla="*/ 77728 h 108553"/>
                <a:gd name="connsiteX64" fmla="*/ 1327 w 104718"/>
                <a:gd name="connsiteY64" fmla="*/ 79940 h 108553"/>
                <a:gd name="connsiteX65" fmla="*/ 1475 w 104718"/>
                <a:gd name="connsiteY65" fmla="*/ 81415 h 108553"/>
                <a:gd name="connsiteX66" fmla="*/ 1917 w 104718"/>
                <a:gd name="connsiteY66" fmla="*/ 83333 h 108553"/>
                <a:gd name="connsiteX67" fmla="*/ 1180 w 104718"/>
                <a:gd name="connsiteY67" fmla="*/ 84955 h 108553"/>
                <a:gd name="connsiteX68" fmla="*/ 737 w 104718"/>
                <a:gd name="connsiteY68" fmla="*/ 86430 h 108553"/>
                <a:gd name="connsiteX69" fmla="*/ 0 w 104718"/>
                <a:gd name="connsiteY69" fmla="*/ 87167 h 108553"/>
                <a:gd name="connsiteX70" fmla="*/ 10914 w 104718"/>
                <a:gd name="connsiteY70" fmla="*/ 95575 h 108553"/>
                <a:gd name="connsiteX71" fmla="*/ 15486 w 104718"/>
                <a:gd name="connsiteY71" fmla="*/ 98524 h 108553"/>
                <a:gd name="connsiteX72" fmla="*/ 22419 w 104718"/>
                <a:gd name="connsiteY72" fmla="*/ 101917 h 108553"/>
                <a:gd name="connsiteX73" fmla="*/ 28466 w 104718"/>
                <a:gd name="connsiteY73" fmla="*/ 103539 h 108553"/>
                <a:gd name="connsiteX74" fmla="*/ 42477 w 104718"/>
                <a:gd name="connsiteY74" fmla="*/ 103539 h 108553"/>
                <a:gd name="connsiteX75" fmla="*/ 45870 w 104718"/>
                <a:gd name="connsiteY75" fmla="*/ 104276 h 108553"/>
                <a:gd name="connsiteX76" fmla="*/ 55899 w 104718"/>
                <a:gd name="connsiteY76" fmla="*/ 108554 h 108553"/>
                <a:gd name="connsiteX77" fmla="*/ 55604 w 104718"/>
                <a:gd name="connsiteY77" fmla="*/ 107374 h 108553"/>
                <a:gd name="connsiteX78" fmla="*/ 55604 w 104718"/>
                <a:gd name="connsiteY78" fmla="*/ 106046 h 108553"/>
                <a:gd name="connsiteX79" fmla="*/ 57079 w 104718"/>
                <a:gd name="connsiteY79" fmla="*/ 104129 h 108553"/>
                <a:gd name="connsiteX80" fmla="*/ 59881 w 104718"/>
                <a:gd name="connsiteY80" fmla="*/ 101621 h 108553"/>
                <a:gd name="connsiteX81" fmla="*/ 61651 w 104718"/>
                <a:gd name="connsiteY81" fmla="*/ 100442 h 108553"/>
                <a:gd name="connsiteX82" fmla="*/ 62536 w 104718"/>
                <a:gd name="connsiteY82" fmla="*/ 100147 h 108553"/>
                <a:gd name="connsiteX83" fmla="*/ 63716 w 104718"/>
                <a:gd name="connsiteY83" fmla="*/ 100294 h 108553"/>
                <a:gd name="connsiteX84" fmla="*/ 64896 w 104718"/>
                <a:gd name="connsiteY84" fmla="*/ 99557 h 108553"/>
                <a:gd name="connsiteX85" fmla="*/ 65929 w 104718"/>
                <a:gd name="connsiteY85" fmla="*/ 97934 h 108553"/>
                <a:gd name="connsiteX86" fmla="*/ 66961 w 104718"/>
                <a:gd name="connsiteY86" fmla="*/ 96754 h 108553"/>
                <a:gd name="connsiteX87" fmla="*/ 69616 w 104718"/>
                <a:gd name="connsiteY87" fmla="*/ 95722 h 108553"/>
                <a:gd name="connsiteX88" fmla="*/ 70206 w 104718"/>
                <a:gd name="connsiteY88" fmla="*/ 95279 h 108553"/>
                <a:gd name="connsiteX89" fmla="*/ 70058 w 104718"/>
                <a:gd name="connsiteY89" fmla="*/ 94247 h 108553"/>
                <a:gd name="connsiteX90" fmla="*/ 69468 w 104718"/>
                <a:gd name="connsiteY90" fmla="*/ 92477 h 108553"/>
                <a:gd name="connsiteX91" fmla="*/ 69468 w 104718"/>
                <a:gd name="connsiteY91" fmla="*/ 91297 h 108553"/>
                <a:gd name="connsiteX92" fmla="*/ 70353 w 104718"/>
                <a:gd name="connsiteY92" fmla="*/ 90707 h 108553"/>
                <a:gd name="connsiteX93" fmla="*/ 71386 w 104718"/>
                <a:gd name="connsiteY93" fmla="*/ 90707 h 108553"/>
                <a:gd name="connsiteX94" fmla="*/ 73598 w 104718"/>
                <a:gd name="connsiteY94" fmla="*/ 90265 h 108553"/>
                <a:gd name="connsiteX95" fmla="*/ 74483 w 104718"/>
                <a:gd name="connsiteY95" fmla="*/ 90265 h 108553"/>
                <a:gd name="connsiteX96" fmla="*/ 75073 w 104718"/>
                <a:gd name="connsiteY96" fmla="*/ 90560 h 108553"/>
                <a:gd name="connsiteX97" fmla="*/ 75663 w 104718"/>
                <a:gd name="connsiteY97" fmla="*/ 89380 h 108553"/>
                <a:gd name="connsiteX98" fmla="*/ 76990 w 104718"/>
                <a:gd name="connsiteY98" fmla="*/ 87610 h 108553"/>
                <a:gd name="connsiteX99" fmla="*/ 80088 w 104718"/>
                <a:gd name="connsiteY99" fmla="*/ 85545 h 108553"/>
                <a:gd name="connsiteX100" fmla="*/ 80235 w 104718"/>
                <a:gd name="connsiteY100" fmla="*/ 83923 h 108553"/>
                <a:gd name="connsiteX101" fmla="*/ 79498 w 104718"/>
                <a:gd name="connsiteY101" fmla="*/ 80678 h 108553"/>
                <a:gd name="connsiteX102" fmla="*/ 78760 w 104718"/>
                <a:gd name="connsiteY102" fmla="*/ 78613 h 108553"/>
                <a:gd name="connsiteX103" fmla="*/ 79203 w 104718"/>
                <a:gd name="connsiteY103" fmla="*/ 77728 h 108553"/>
                <a:gd name="connsiteX104" fmla="*/ 80088 w 104718"/>
                <a:gd name="connsiteY104" fmla="*/ 74041 h 108553"/>
                <a:gd name="connsiteX105" fmla="*/ 80825 w 104718"/>
                <a:gd name="connsiteY105" fmla="*/ 73156 h 108553"/>
                <a:gd name="connsiteX106" fmla="*/ 85102 w 104718"/>
                <a:gd name="connsiteY106" fmla="*/ 71386 h 108553"/>
                <a:gd name="connsiteX107" fmla="*/ 85545 w 104718"/>
                <a:gd name="connsiteY107" fmla="*/ 71091 h 108553"/>
                <a:gd name="connsiteX108" fmla="*/ 88937 w 104718"/>
                <a:gd name="connsiteY108" fmla="*/ 68436 h 108553"/>
                <a:gd name="connsiteX109" fmla="*/ 92772 w 104718"/>
                <a:gd name="connsiteY109" fmla="*/ 65486 h 108553"/>
                <a:gd name="connsiteX110" fmla="*/ 96754 w 104718"/>
                <a:gd name="connsiteY110" fmla="*/ 62389 h 108553"/>
                <a:gd name="connsiteX111" fmla="*/ 101179 w 104718"/>
                <a:gd name="connsiteY111" fmla="*/ 58702 h 108553"/>
                <a:gd name="connsiteX112" fmla="*/ 103539 w 104718"/>
                <a:gd name="connsiteY112" fmla="*/ 56637 h 108553"/>
                <a:gd name="connsiteX113" fmla="*/ 104719 w 104718"/>
                <a:gd name="connsiteY113" fmla="*/ 55752 h 108553"/>
                <a:gd name="connsiteX114" fmla="*/ 95132 w 104718"/>
                <a:gd name="connsiteY114" fmla="*/ 49852 h 10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04718" h="108553">
                  <a:moveTo>
                    <a:pt x="95132" y="49852"/>
                  </a:moveTo>
                  <a:lnTo>
                    <a:pt x="94984" y="50442"/>
                  </a:lnTo>
                  <a:lnTo>
                    <a:pt x="95722" y="51179"/>
                  </a:lnTo>
                  <a:lnTo>
                    <a:pt x="96607" y="52507"/>
                  </a:lnTo>
                  <a:lnTo>
                    <a:pt x="94837" y="54867"/>
                  </a:lnTo>
                  <a:lnTo>
                    <a:pt x="92182" y="53687"/>
                  </a:lnTo>
                  <a:lnTo>
                    <a:pt x="89822" y="52212"/>
                  </a:lnTo>
                  <a:lnTo>
                    <a:pt x="88642" y="52064"/>
                  </a:lnTo>
                  <a:lnTo>
                    <a:pt x="87315" y="51475"/>
                  </a:lnTo>
                  <a:lnTo>
                    <a:pt x="86135" y="51475"/>
                  </a:lnTo>
                  <a:lnTo>
                    <a:pt x="81563" y="51179"/>
                  </a:lnTo>
                  <a:lnTo>
                    <a:pt x="78465" y="51475"/>
                  </a:lnTo>
                  <a:lnTo>
                    <a:pt x="78318" y="51327"/>
                  </a:lnTo>
                  <a:lnTo>
                    <a:pt x="78613" y="44690"/>
                  </a:lnTo>
                  <a:lnTo>
                    <a:pt x="78908" y="34513"/>
                  </a:lnTo>
                  <a:lnTo>
                    <a:pt x="79203" y="26991"/>
                  </a:lnTo>
                  <a:lnTo>
                    <a:pt x="79498" y="19616"/>
                  </a:lnTo>
                  <a:lnTo>
                    <a:pt x="79793" y="14012"/>
                  </a:lnTo>
                  <a:lnTo>
                    <a:pt x="80088" y="6490"/>
                  </a:lnTo>
                  <a:lnTo>
                    <a:pt x="80235" y="0"/>
                  </a:lnTo>
                  <a:lnTo>
                    <a:pt x="74778" y="0"/>
                  </a:lnTo>
                  <a:lnTo>
                    <a:pt x="65486" y="0"/>
                  </a:lnTo>
                  <a:lnTo>
                    <a:pt x="53539" y="0"/>
                  </a:lnTo>
                  <a:lnTo>
                    <a:pt x="42183" y="0"/>
                  </a:lnTo>
                  <a:lnTo>
                    <a:pt x="32595" y="0"/>
                  </a:lnTo>
                  <a:lnTo>
                    <a:pt x="32448" y="5162"/>
                  </a:lnTo>
                  <a:lnTo>
                    <a:pt x="32448" y="9882"/>
                  </a:lnTo>
                  <a:lnTo>
                    <a:pt x="32448" y="15044"/>
                  </a:lnTo>
                  <a:lnTo>
                    <a:pt x="27138" y="15044"/>
                  </a:lnTo>
                  <a:lnTo>
                    <a:pt x="21534" y="15044"/>
                  </a:lnTo>
                  <a:lnTo>
                    <a:pt x="21976" y="15487"/>
                  </a:lnTo>
                  <a:lnTo>
                    <a:pt x="23894" y="16519"/>
                  </a:lnTo>
                  <a:lnTo>
                    <a:pt x="26401" y="18879"/>
                  </a:lnTo>
                  <a:lnTo>
                    <a:pt x="29351" y="22419"/>
                  </a:lnTo>
                  <a:lnTo>
                    <a:pt x="32890" y="25369"/>
                  </a:lnTo>
                  <a:lnTo>
                    <a:pt x="37020" y="27581"/>
                  </a:lnTo>
                  <a:lnTo>
                    <a:pt x="39823" y="29646"/>
                  </a:lnTo>
                  <a:lnTo>
                    <a:pt x="41150" y="31711"/>
                  </a:lnTo>
                  <a:lnTo>
                    <a:pt x="41887" y="33481"/>
                  </a:lnTo>
                  <a:lnTo>
                    <a:pt x="41887" y="34956"/>
                  </a:lnTo>
                  <a:lnTo>
                    <a:pt x="43362" y="35988"/>
                  </a:lnTo>
                  <a:lnTo>
                    <a:pt x="46017" y="36873"/>
                  </a:lnTo>
                  <a:lnTo>
                    <a:pt x="47492" y="38053"/>
                  </a:lnTo>
                  <a:lnTo>
                    <a:pt x="47492" y="39085"/>
                  </a:lnTo>
                  <a:lnTo>
                    <a:pt x="46607" y="41593"/>
                  </a:lnTo>
                  <a:lnTo>
                    <a:pt x="46312" y="44247"/>
                  </a:lnTo>
                  <a:lnTo>
                    <a:pt x="46755" y="46607"/>
                  </a:lnTo>
                  <a:lnTo>
                    <a:pt x="44690" y="46607"/>
                  </a:lnTo>
                  <a:lnTo>
                    <a:pt x="39970" y="46607"/>
                  </a:lnTo>
                  <a:lnTo>
                    <a:pt x="32743" y="46607"/>
                  </a:lnTo>
                  <a:lnTo>
                    <a:pt x="26106" y="46607"/>
                  </a:lnTo>
                  <a:lnTo>
                    <a:pt x="20944" y="46607"/>
                  </a:lnTo>
                  <a:lnTo>
                    <a:pt x="12979" y="46607"/>
                  </a:lnTo>
                  <a:lnTo>
                    <a:pt x="10914" y="50295"/>
                  </a:lnTo>
                  <a:lnTo>
                    <a:pt x="7227" y="56489"/>
                  </a:lnTo>
                  <a:lnTo>
                    <a:pt x="3982" y="61946"/>
                  </a:lnTo>
                  <a:lnTo>
                    <a:pt x="1180" y="66519"/>
                  </a:lnTo>
                  <a:lnTo>
                    <a:pt x="737" y="67846"/>
                  </a:lnTo>
                  <a:lnTo>
                    <a:pt x="737" y="68731"/>
                  </a:lnTo>
                  <a:lnTo>
                    <a:pt x="4130" y="73156"/>
                  </a:lnTo>
                  <a:lnTo>
                    <a:pt x="3540" y="74336"/>
                  </a:lnTo>
                  <a:lnTo>
                    <a:pt x="2360" y="75073"/>
                  </a:lnTo>
                  <a:lnTo>
                    <a:pt x="1917" y="76106"/>
                  </a:lnTo>
                  <a:lnTo>
                    <a:pt x="2065" y="77728"/>
                  </a:lnTo>
                  <a:lnTo>
                    <a:pt x="1327" y="79940"/>
                  </a:lnTo>
                  <a:lnTo>
                    <a:pt x="1475" y="81415"/>
                  </a:lnTo>
                  <a:lnTo>
                    <a:pt x="1917" y="83333"/>
                  </a:lnTo>
                  <a:lnTo>
                    <a:pt x="1180" y="84955"/>
                  </a:lnTo>
                  <a:lnTo>
                    <a:pt x="737" y="86430"/>
                  </a:lnTo>
                  <a:lnTo>
                    <a:pt x="0" y="87167"/>
                  </a:lnTo>
                  <a:lnTo>
                    <a:pt x="10914" y="95575"/>
                  </a:lnTo>
                  <a:lnTo>
                    <a:pt x="15486" y="98524"/>
                  </a:lnTo>
                  <a:lnTo>
                    <a:pt x="22419" y="101917"/>
                  </a:lnTo>
                  <a:lnTo>
                    <a:pt x="28466" y="103539"/>
                  </a:lnTo>
                  <a:lnTo>
                    <a:pt x="42477" y="103539"/>
                  </a:lnTo>
                  <a:lnTo>
                    <a:pt x="45870" y="104276"/>
                  </a:lnTo>
                  <a:lnTo>
                    <a:pt x="55899" y="108554"/>
                  </a:lnTo>
                  <a:lnTo>
                    <a:pt x="55604" y="107374"/>
                  </a:lnTo>
                  <a:lnTo>
                    <a:pt x="55604" y="106046"/>
                  </a:lnTo>
                  <a:lnTo>
                    <a:pt x="57079" y="104129"/>
                  </a:lnTo>
                  <a:lnTo>
                    <a:pt x="59881" y="101621"/>
                  </a:lnTo>
                  <a:lnTo>
                    <a:pt x="61651" y="100442"/>
                  </a:lnTo>
                  <a:lnTo>
                    <a:pt x="62536" y="100147"/>
                  </a:lnTo>
                  <a:lnTo>
                    <a:pt x="63716" y="100294"/>
                  </a:lnTo>
                  <a:lnTo>
                    <a:pt x="64896" y="99557"/>
                  </a:lnTo>
                  <a:lnTo>
                    <a:pt x="65929" y="97934"/>
                  </a:lnTo>
                  <a:lnTo>
                    <a:pt x="66961" y="96754"/>
                  </a:lnTo>
                  <a:lnTo>
                    <a:pt x="69616" y="95722"/>
                  </a:lnTo>
                  <a:lnTo>
                    <a:pt x="70206" y="95279"/>
                  </a:lnTo>
                  <a:lnTo>
                    <a:pt x="70058" y="94247"/>
                  </a:lnTo>
                  <a:lnTo>
                    <a:pt x="69468" y="92477"/>
                  </a:lnTo>
                  <a:lnTo>
                    <a:pt x="69468" y="91297"/>
                  </a:lnTo>
                  <a:lnTo>
                    <a:pt x="70353" y="90707"/>
                  </a:lnTo>
                  <a:lnTo>
                    <a:pt x="71386" y="90707"/>
                  </a:lnTo>
                  <a:lnTo>
                    <a:pt x="73598" y="90265"/>
                  </a:lnTo>
                  <a:lnTo>
                    <a:pt x="74483" y="90265"/>
                  </a:lnTo>
                  <a:lnTo>
                    <a:pt x="75073" y="90560"/>
                  </a:lnTo>
                  <a:lnTo>
                    <a:pt x="75663" y="89380"/>
                  </a:lnTo>
                  <a:lnTo>
                    <a:pt x="76990" y="87610"/>
                  </a:lnTo>
                  <a:lnTo>
                    <a:pt x="80088" y="85545"/>
                  </a:lnTo>
                  <a:lnTo>
                    <a:pt x="80235" y="83923"/>
                  </a:lnTo>
                  <a:lnTo>
                    <a:pt x="79498" y="80678"/>
                  </a:lnTo>
                  <a:lnTo>
                    <a:pt x="78760" y="78613"/>
                  </a:lnTo>
                  <a:lnTo>
                    <a:pt x="79203" y="77728"/>
                  </a:lnTo>
                  <a:lnTo>
                    <a:pt x="80088" y="74041"/>
                  </a:lnTo>
                  <a:lnTo>
                    <a:pt x="80825" y="73156"/>
                  </a:lnTo>
                  <a:lnTo>
                    <a:pt x="85102" y="71386"/>
                  </a:lnTo>
                  <a:lnTo>
                    <a:pt x="85545" y="71091"/>
                  </a:lnTo>
                  <a:lnTo>
                    <a:pt x="88937" y="68436"/>
                  </a:lnTo>
                  <a:lnTo>
                    <a:pt x="92772" y="65486"/>
                  </a:lnTo>
                  <a:lnTo>
                    <a:pt x="96754" y="62389"/>
                  </a:lnTo>
                  <a:lnTo>
                    <a:pt x="101179" y="58702"/>
                  </a:lnTo>
                  <a:lnTo>
                    <a:pt x="103539" y="56637"/>
                  </a:lnTo>
                  <a:lnTo>
                    <a:pt x="104719" y="55752"/>
                  </a:lnTo>
                  <a:lnTo>
                    <a:pt x="95132" y="49852"/>
                  </a:lnTo>
                  <a:close/>
                </a:path>
              </a:pathLst>
            </a:custGeom>
            <a:grpFill/>
            <a:ln w="3175" cap="flat">
              <a:solidFill>
                <a:schemeClr val="bg2">
                  <a:lumMod val="90000"/>
                </a:schemeClr>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4E5BA719-1CDC-45C5-1829-F78174F014C0}"/>
                </a:ext>
              </a:extLst>
            </p:cNvPr>
            <p:cNvSpPr/>
            <p:nvPr/>
          </p:nvSpPr>
          <p:spPr>
            <a:xfrm>
              <a:off x="4795127" y="5854872"/>
              <a:ext cx="307076" cy="166812"/>
            </a:xfrm>
            <a:custGeom>
              <a:avLst/>
              <a:gdLst>
                <a:gd name="connsiteX0" fmla="*/ 54719 w 307076"/>
                <a:gd name="connsiteY0" fmla="*/ 23599 h 166812"/>
                <a:gd name="connsiteX1" fmla="*/ 55457 w 307076"/>
                <a:gd name="connsiteY1" fmla="*/ 20649 h 166812"/>
                <a:gd name="connsiteX2" fmla="*/ 53687 w 307076"/>
                <a:gd name="connsiteY2" fmla="*/ 21092 h 166812"/>
                <a:gd name="connsiteX3" fmla="*/ 51917 w 307076"/>
                <a:gd name="connsiteY3" fmla="*/ 21092 h 166812"/>
                <a:gd name="connsiteX4" fmla="*/ 50884 w 307076"/>
                <a:gd name="connsiteY4" fmla="*/ 20649 h 166812"/>
                <a:gd name="connsiteX5" fmla="*/ 49704 w 307076"/>
                <a:gd name="connsiteY5" fmla="*/ 17257 h 166812"/>
                <a:gd name="connsiteX6" fmla="*/ 48230 w 307076"/>
                <a:gd name="connsiteY6" fmla="*/ 14454 h 166812"/>
                <a:gd name="connsiteX7" fmla="*/ 46607 w 307076"/>
                <a:gd name="connsiteY7" fmla="*/ 13717 h 166812"/>
                <a:gd name="connsiteX8" fmla="*/ 45280 w 307076"/>
                <a:gd name="connsiteY8" fmla="*/ 11062 h 166812"/>
                <a:gd name="connsiteX9" fmla="*/ 44247 w 307076"/>
                <a:gd name="connsiteY9" fmla="*/ 9734 h 166812"/>
                <a:gd name="connsiteX10" fmla="*/ 42625 w 307076"/>
                <a:gd name="connsiteY10" fmla="*/ 10767 h 166812"/>
                <a:gd name="connsiteX11" fmla="*/ 42035 w 307076"/>
                <a:gd name="connsiteY11" fmla="*/ 11652 h 166812"/>
                <a:gd name="connsiteX12" fmla="*/ 41003 w 307076"/>
                <a:gd name="connsiteY12" fmla="*/ 11652 h 166812"/>
                <a:gd name="connsiteX13" fmla="*/ 38643 w 307076"/>
                <a:gd name="connsiteY13" fmla="*/ 9734 h 166812"/>
                <a:gd name="connsiteX14" fmla="*/ 35840 w 307076"/>
                <a:gd name="connsiteY14" fmla="*/ 10177 h 166812"/>
                <a:gd name="connsiteX15" fmla="*/ 36873 w 307076"/>
                <a:gd name="connsiteY15" fmla="*/ 7522 h 166812"/>
                <a:gd name="connsiteX16" fmla="*/ 34365 w 307076"/>
                <a:gd name="connsiteY16" fmla="*/ 4572 h 166812"/>
                <a:gd name="connsiteX17" fmla="*/ 32890 w 307076"/>
                <a:gd name="connsiteY17" fmla="*/ 4572 h 166812"/>
                <a:gd name="connsiteX18" fmla="*/ 31711 w 307076"/>
                <a:gd name="connsiteY18" fmla="*/ 4277 h 166812"/>
                <a:gd name="connsiteX19" fmla="*/ 30531 w 307076"/>
                <a:gd name="connsiteY19" fmla="*/ 3687 h 166812"/>
                <a:gd name="connsiteX20" fmla="*/ 28466 w 307076"/>
                <a:gd name="connsiteY20" fmla="*/ 3687 h 166812"/>
                <a:gd name="connsiteX21" fmla="*/ 26401 w 307076"/>
                <a:gd name="connsiteY21" fmla="*/ 4720 h 166812"/>
                <a:gd name="connsiteX22" fmla="*/ 23894 w 307076"/>
                <a:gd name="connsiteY22" fmla="*/ 2950 h 166812"/>
                <a:gd name="connsiteX23" fmla="*/ 20501 w 307076"/>
                <a:gd name="connsiteY23" fmla="*/ 2950 h 166812"/>
                <a:gd name="connsiteX24" fmla="*/ 16961 w 307076"/>
                <a:gd name="connsiteY24" fmla="*/ 885 h 166812"/>
                <a:gd name="connsiteX25" fmla="*/ 16666 w 307076"/>
                <a:gd name="connsiteY25" fmla="*/ 0 h 166812"/>
                <a:gd name="connsiteX26" fmla="*/ 12684 w 307076"/>
                <a:gd name="connsiteY26" fmla="*/ 295 h 166812"/>
                <a:gd name="connsiteX27" fmla="*/ 1917 w 307076"/>
                <a:gd name="connsiteY27" fmla="*/ 295 h 166812"/>
                <a:gd name="connsiteX28" fmla="*/ 0 w 307076"/>
                <a:gd name="connsiteY28" fmla="*/ 738 h 166812"/>
                <a:gd name="connsiteX29" fmla="*/ 2802 w 307076"/>
                <a:gd name="connsiteY29" fmla="*/ 1475 h 166812"/>
                <a:gd name="connsiteX30" fmla="*/ 10472 w 307076"/>
                <a:gd name="connsiteY30" fmla="*/ 1917 h 166812"/>
                <a:gd name="connsiteX31" fmla="*/ 8702 w 307076"/>
                <a:gd name="connsiteY31" fmla="*/ 3098 h 166812"/>
                <a:gd name="connsiteX32" fmla="*/ 8702 w 307076"/>
                <a:gd name="connsiteY32" fmla="*/ 5162 h 166812"/>
                <a:gd name="connsiteX33" fmla="*/ 10177 w 307076"/>
                <a:gd name="connsiteY33" fmla="*/ 6342 h 166812"/>
                <a:gd name="connsiteX34" fmla="*/ 13717 w 307076"/>
                <a:gd name="connsiteY34" fmla="*/ 5900 h 166812"/>
                <a:gd name="connsiteX35" fmla="*/ 22566 w 307076"/>
                <a:gd name="connsiteY35" fmla="*/ 10030 h 166812"/>
                <a:gd name="connsiteX36" fmla="*/ 24484 w 307076"/>
                <a:gd name="connsiteY36" fmla="*/ 11504 h 166812"/>
                <a:gd name="connsiteX37" fmla="*/ 26401 w 307076"/>
                <a:gd name="connsiteY37" fmla="*/ 12537 h 166812"/>
                <a:gd name="connsiteX38" fmla="*/ 29498 w 307076"/>
                <a:gd name="connsiteY38" fmla="*/ 12537 h 166812"/>
                <a:gd name="connsiteX39" fmla="*/ 30383 w 307076"/>
                <a:gd name="connsiteY39" fmla="*/ 13422 h 166812"/>
                <a:gd name="connsiteX40" fmla="*/ 31121 w 307076"/>
                <a:gd name="connsiteY40" fmla="*/ 14749 h 166812"/>
                <a:gd name="connsiteX41" fmla="*/ 33481 w 307076"/>
                <a:gd name="connsiteY41" fmla="*/ 16961 h 166812"/>
                <a:gd name="connsiteX42" fmla="*/ 36283 w 307076"/>
                <a:gd name="connsiteY42" fmla="*/ 17994 h 166812"/>
                <a:gd name="connsiteX43" fmla="*/ 39528 w 307076"/>
                <a:gd name="connsiteY43" fmla="*/ 18584 h 166812"/>
                <a:gd name="connsiteX44" fmla="*/ 40412 w 307076"/>
                <a:gd name="connsiteY44" fmla="*/ 19469 h 166812"/>
                <a:gd name="connsiteX45" fmla="*/ 41150 w 307076"/>
                <a:gd name="connsiteY45" fmla="*/ 20796 h 166812"/>
                <a:gd name="connsiteX46" fmla="*/ 44690 w 307076"/>
                <a:gd name="connsiteY46" fmla="*/ 25221 h 166812"/>
                <a:gd name="connsiteX47" fmla="*/ 46312 w 307076"/>
                <a:gd name="connsiteY47" fmla="*/ 28319 h 166812"/>
                <a:gd name="connsiteX48" fmla="*/ 49704 w 307076"/>
                <a:gd name="connsiteY48" fmla="*/ 30973 h 166812"/>
                <a:gd name="connsiteX49" fmla="*/ 50737 w 307076"/>
                <a:gd name="connsiteY49" fmla="*/ 31416 h 166812"/>
                <a:gd name="connsiteX50" fmla="*/ 54572 w 307076"/>
                <a:gd name="connsiteY50" fmla="*/ 30236 h 166812"/>
                <a:gd name="connsiteX51" fmla="*/ 56489 w 307076"/>
                <a:gd name="connsiteY51" fmla="*/ 28761 h 166812"/>
                <a:gd name="connsiteX52" fmla="*/ 58259 w 307076"/>
                <a:gd name="connsiteY52" fmla="*/ 27728 h 166812"/>
                <a:gd name="connsiteX53" fmla="*/ 55309 w 307076"/>
                <a:gd name="connsiteY53" fmla="*/ 25811 h 166812"/>
                <a:gd name="connsiteX54" fmla="*/ 55309 w 307076"/>
                <a:gd name="connsiteY54" fmla="*/ 23156 h 166812"/>
                <a:gd name="connsiteX55" fmla="*/ 306929 w 307076"/>
                <a:gd name="connsiteY55" fmla="*/ 164600 h 166812"/>
                <a:gd name="connsiteX56" fmla="*/ 306487 w 307076"/>
                <a:gd name="connsiteY56" fmla="*/ 163273 h 166812"/>
                <a:gd name="connsiteX57" fmla="*/ 305897 w 307076"/>
                <a:gd name="connsiteY57" fmla="*/ 162536 h 166812"/>
                <a:gd name="connsiteX58" fmla="*/ 303389 w 307076"/>
                <a:gd name="connsiteY58" fmla="*/ 162536 h 166812"/>
                <a:gd name="connsiteX59" fmla="*/ 302062 w 307076"/>
                <a:gd name="connsiteY59" fmla="*/ 163863 h 166812"/>
                <a:gd name="connsiteX60" fmla="*/ 302947 w 307076"/>
                <a:gd name="connsiteY60" fmla="*/ 164748 h 166812"/>
                <a:gd name="connsiteX61" fmla="*/ 307077 w 307076"/>
                <a:gd name="connsiteY61" fmla="*/ 166813 h 166812"/>
                <a:gd name="connsiteX62" fmla="*/ 307077 w 307076"/>
                <a:gd name="connsiteY62" fmla="*/ 164600 h 166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07076" h="166812">
                  <a:moveTo>
                    <a:pt x="54719" y="23599"/>
                  </a:moveTo>
                  <a:lnTo>
                    <a:pt x="55457" y="20649"/>
                  </a:lnTo>
                  <a:lnTo>
                    <a:pt x="53687" y="21092"/>
                  </a:lnTo>
                  <a:lnTo>
                    <a:pt x="51917" y="21092"/>
                  </a:lnTo>
                  <a:lnTo>
                    <a:pt x="50884" y="20649"/>
                  </a:lnTo>
                  <a:lnTo>
                    <a:pt x="49704" y="17257"/>
                  </a:lnTo>
                  <a:lnTo>
                    <a:pt x="48230" y="14454"/>
                  </a:lnTo>
                  <a:lnTo>
                    <a:pt x="46607" y="13717"/>
                  </a:lnTo>
                  <a:lnTo>
                    <a:pt x="45280" y="11062"/>
                  </a:lnTo>
                  <a:lnTo>
                    <a:pt x="44247" y="9734"/>
                  </a:lnTo>
                  <a:lnTo>
                    <a:pt x="42625" y="10767"/>
                  </a:lnTo>
                  <a:lnTo>
                    <a:pt x="42035" y="11652"/>
                  </a:lnTo>
                  <a:lnTo>
                    <a:pt x="41003" y="11652"/>
                  </a:lnTo>
                  <a:lnTo>
                    <a:pt x="38643" y="9734"/>
                  </a:lnTo>
                  <a:lnTo>
                    <a:pt x="35840" y="10177"/>
                  </a:lnTo>
                  <a:lnTo>
                    <a:pt x="36873" y="7522"/>
                  </a:lnTo>
                  <a:lnTo>
                    <a:pt x="34365" y="4572"/>
                  </a:lnTo>
                  <a:lnTo>
                    <a:pt x="32890" y="4572"/>
                  </a:lnTo>
                  <a:lnTo>
                    <a:pt x="31711" y="4277"/>
                  </a:lnTo>
                  <a:lnTo>
                    <a:pt x="30531" y="3687"/>
                  </a:lnTo>
                  <a:lnTo>
                    <a:pt x="28466" y="3687"/>
                  </a:lnTo>
                  <a:lnTo>
                    <a:pt x="26401" y="4720"/>
                  </a:lnTo>
                  <a:lnTo>
                    <a:pt x="23894" y="2950"/>
                  </a:lnTo>
                  <a:lnTo>
                    <a:pt x="20501" y="2950"/>
                  </a:lnTo>
                  <a:lnTo>
                    <a:pt x="16961" y="885"/>
                  </a:lnTo>
                  <a:lnTo>
                    <a:pt x="16666" y="0"/>
                  </a:lnTo>
                  <a:lnTo>
                    <a:pt x="12684" y="295"/>
                  </a:lnTo>
                  <a:lnTo>
                    <a:pt x="1917" y="295"/>
                  </a:lnTo>
                  <a:lnTo>
                    <a:pt x="0" y="738"/>
                  </a:lnTo>
                  <a:lnTo>
                    <a:pt x="2802" y="1475"/>
                  </a:lnTo>
                  <a:lnTo>
                    <a:pt x="10472" y="1917"/>
                  </a:lnTo>
                  <a:lnTo>
                    <a:pt x="8702" y="3098"/>
                  </a:lnTo>
                  <a:lnTo>
                    <a:pt x="8702" y="5162"/>
                  </a:lnTo>
                  <a:lnTo>
                    <a:pt x="10177" y="6342"/>
                  </a:lnTo>
                  <a:lnTo>
                    <a:pt x="13717" y="5900"/>
                  </a:lnTo>
                  <a:lnTo>
                    <a:pt x="22566" y="10030"/>
                  </a:lnTo>
                  <a:lnTo>
                    <a:pt x="24484" y="11504"/>
                  </a:lnTo>
                  <a:lnTo>
                    <a:pt x="26401" y="12537"/>
                  </a:lnTo>
                  <a:lnTo>
                    <a:pt x="29498" y="12537"/>
                  </a:lnTo>
                  <a:lnTo>
                    <a:pt x="30383" y="13422"/>
                  </a:lnTo>
                  <a:lnTo>
                    <a:pt x="31121" y="14749"/>
                  </a:lnTo>
                  <a:lnTo>
                    <a:pt x="33481" y="16961"/>
                  </a:lnTo>
                  <a:lnTo>
                    <a:pt x="36283" y="17994"/>
                  </a:lnTo>
                  <a:lnTo>
                    <a:pt x="39528" y="18584"/>
                  </a:lnTo>
                  <a:lnTo>
                    <a:pt x="40412" y="19469"/>
                  </a:lnTo>
                  <a:lnTo>
                    <a:pt x="41150" y="20796"/>
                  </a:lnTo>
                  <a:lnTo>
                    <a:pt x="44690" y="25221"/>
                  </a:lnTo>
                  <a:lnTo>
                    <a:pt x="46312" y="28319"/>
                  </a:lnTo>
                  <a:lnTo>
                    <a:pt x="49704" y="30973"/>
                  </a:lnTo>
                  <a:lnTo>
                    <a:pt x="50737" y="31416"/>
                  </a:lnTo>
                  <a:lnTo>
                    <a:pt x="54572" y="30236"/>
                  </a:lnTo>
                  <a:lnTo>
                    <a:pt x="56489" y="28761"/>
                  </a:lnTo>
                  <a:lnTo>
                    <a:pt x="58259" y="27728"/>
                  </a:lnTo>
                  <a:lnTo>
                    <a:pt x="55309" y="25811"/>
                  </a:lnTo>
                  <a:lnTo>
                    <a:pt x="55309" y="23156"/>
                  </a:lnTo>
                  <a:close/>
                  <a:moveTo>
                    <a:pt x="306929" y="164600"/>
                  </a:moveTo>
                  <a:lnTo>
                    <a:pt x="306487" y="163273"/>
                  </a:lnTo>
                  <a:lnTo>
                    <a:pt x="305897" y="162536"/>
                  </a:lnTo>
                  <a:lnTo>
                    <a:pt x="303389" y="162536"/>
                  </a:lnTo>
                  <a:lnTo>
                    <a:pt x="302062" y="163863"/>
                  </a:lnTo>
                  <a:lnTo>
                    <a:pt x="302947" y="164748"/>
                  </a:lnTo>
                  <a:lnTo>
                    <a:pt x="307077" y="166813"/>
                  </a:lnTo>
                  <a:lnTo>
                    <a:pt x="307077" y="164600"/>
                  </a:lnTo>
                  <a:close/>
                </a:path>
              </a:pathLst>
            </a:custGeom>
            <a:grpFill/>
            <a:ln w="3175" cap="flat">
              <a:solidFill>
                <a:schemeClr val="bg2">
                  <a:lumMod val="90000"/>
                </a:schemeClr>
              </a:solid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538F7D92-D654-97F0-2669-C2AC7999F6C9}"/>
                </a:ext>
              </a:extLst>
            </p:cNvPr>
            <p:cNvSpPr/>
            <p:nvPr/>
          </p:nvSpPr>
          <p:spPr>
            <a:xfrm>
              <a:off x="6301750" y="3142360"/>
              <a:ext cx="223891" cy="206340"/>
            </a:xfrm>
            <a:custGeom>
              <a:avLst/>
              <a:gdLst>
                <a:gd name="connsiteX0" fmla="*/ 148081 w 223891"/>
                <a:gd name="connsiteY0" fmla="*/ 130087 h 206340"/>
                <a:gd name="connsiteX1" fmla="*/ 148081 w 223891"/>
                <a:gd name="connsiteY1" fmla="*/ 132447 h 206340"/>
                <a:gd name="connsiteX2" fmla="*/ 150441 w 223891"/>
                <a:gd name="connsiteY2" fmla="*/ 132447 h 206340"/>
                <a:gd name="connsiteX3" fmla="*/ 151916 w 223891"/>
                <a:gd name="connsiteY3" fmla="*/ 131415 h 206340"/>
                <a:gd name="connsiteX4" fmla="*/ 151916 w 223891"/>
                <a:gd name="connsiteY4" fmla="*/ 130677 h 206340"/>
                <a:gd name="connsiteX5" fmla="*/ 149113 w 223891"/>
                <a:gd name="connsiteY5" fmla="*/ 129497 h 206340"/>
                <a:gd name="connsiteX6" fmla="*/ 148229 w 223891"/>
                <a:gd name="connsiteY6" fmla="*/ 130087 h 206340"/>
                <a:gd name="connsiteX7" fmla="*/ 160765 w 223891"/>
                <a:gd name="connsiteY7" fmla="*/ 150588 h 206340"/>
                <a:gd name="connsiteX8" fmla="*/ 159438 w 223891"/>
                <a:gd name="connsiteY8" fmla="*/ 151179 h 206340"/>
                <a:gd name="connsiteX9" fmla="*/ 160175 w 223891"/>
                <a:gd name="connsiteY9" fmla="*/ 151474 h 206340"/>
                <a:gd name="connsiteX10" fmla="*/ 162535 w 223891"/>
                <a:gd name="connsiteY10" fmla="*/ 151179 h 206340"/>
                <a:gd name="connsiteX11" fmla="*/ 165780 w 223891"/>
                <a:gd name="connsiteY11" fmla="*/ 148524 h 206340"/>
                <a:gd name="connsiteX12" fmla="*/ 167845 w 223891"/>
                <a:gd name="connsiteY12" fmla="*/ 147786 h 206340"/>
                <a:gd name="connsiteX13" fmla="*/ 166222 w 223891"/>
                <a:gd name="connsiteY13" fmla="*/ 146754 h 206340"/>
                <a:gd name="connsiteX14" fmla="*/ 164747 w 223891"/>
                <a:gd name="connsiteY14" fmla="*/ 148229 h 206340"/>
                <a:gd name="connsiteX15" fmla="*/ 162388 w 223891"/>
                <a:gd name="connsiteY15" fmla="*/ 149408 h 206340"/>
                <a:gd name="connsiteX16" fmla="*/ 161945 w 223891"/>
                <a:gd name="connsiteY16" fmla="*/ 149999 h 206340"/>
                <a:gd name="connsiteX17" fmla="*/ 160913 w 223891"/>
                <a:gd name="connsiteY17" fmla="*/ 150588 h 206340"/>
                <a:gd name="connsiteX18" fmla="*/ 139821 w 223891"/>
                <a:gd name="connsiteY18" fmla="*/ 124483 h 206340"/>
                <a:gd name="connsiteX19" fmla="*/ 140412 w 223891"/>
                <a:gd name="connsiteY19" fmla="*/ 125368 h 206340"/>
                <a:gd name="connsiteX20" fmla="*/ 141296 w 223891"/>
                <a:gd name="connsiteY20" fmla="*/ 126252 h 206340"/>
                <a:gd name="connsiteX21" fmla="*/ 143951 w 223891"/>
                <a:gd name="connsiteY21" fmla="*/ 128317 h 206340"/>
                <a:gd name="connsiteX22" fmla="*/ 145574 w 223891"/>
                <a:gd name="connsiteY22" fmla="*/ 128612 h 206340"/>
                <a:gd name="connsiteX23" fmla="*/ 146606 w 223891"/>
                <a:gd name="connsiteY23" fmla="*/ 126695 h 206340"/>
                <a:gd name="connsiteX24" fmla="*/ 145869 w 223891"/>
                <a:gd name="connsiteY24" fmla="*/ 125810 h 206340"/>
                <a:gd name="connsiteX25" fmla="*/ 142329 w 223891"/>
                <a:gd name="connsiteY25" fmla="*/ 125220 h 206340"/>
                <a:gd name="connsiteX26" fmla="*/ 141002 w 223891"/>
                <a:gd name="connsiteY26" fmla="*/ 124188 h 206340"/>
                <a:gd name="connsiteX27" fmla="*/ 139821 w 223891"/>
                <a:gd name="connsiteY27" fmla="*/ 124188 h 206340"/>
                <a:gd name="connsiteX28" fmla="*/ 148966 w 223891"/>
                <a:gd name="connsiteY28" fmla="*/ 54424 h 206340"/>
                <a:gd name="connsiteX29" fmla="*/ 147344 w 223891"/>
                <a:gd name="connsiteY29" fmla="*/ 55309 h 206340"/>
                <a:gd name="connsiteX30" fmla="*/ 146016 w 223891"/>
                <a:gd name="connsiteY30" fmla="*/ 53834 h 206340"/>
                <a:gd name="connsiteX31" fmla="*/ 141444 w 223891"/>
                <a:gd name="connsiteY31" fmla="*/ 53834 h 206340"/>
                <a:gd name="connsiteX32" fmla="*/ 141444 w 223891"/>
                <a:gd name="connsiteY32" fmla="*/ 58554 h 206340"/>
                <a:gd name="connsiteX33" fmla="*/ 143214 w 223891"/>
                <a:gd name="connsiteY33" fmla="*/ 59439 h 206340"/>
                <a:gd name="connsiteX34" fmla="*/ 144689 w 223891"/>
                <a:gd name="connsiteY34" fmla="*/ 59439 h 206340"/>
                <a:gd name="connsiteX35" fmla="*/ 145131 w 223891"/>
                <a:gd name="connsiteY35" fmla="*/ 58701 h 206340"/>
                <a:gd name="connsiteX36" fmla="*/ 145721 w 223891"/>
                <a:gd name="connsiteY36" fmla="*/ 57374 h 206340"/>
                <a:gd name="connsiteX37" fmla="*/ 146459 w 223891"/>
                <a:gd name="connsiteY37" fmla="*/ 57374 h 206340"/>
                <a:gd name="connsiteX38" fmla="*/ 146459 w 223891"/>
                <a:gd name="connsiteY38" fmla="*/ 58554 h 206340"/>
                <a:gd name="connsiteX39" fmla="*/ 146754 w 223891"/>
                <a:gd name="connsiteY39" fmla="*/ 59586 h 206340"/>
                <a:gd name="connsiteX40" fmla="*/ 147638 w 223891"/>
                <a:gd name="connsiteY40" fmla="*/ 60176 h 206340"/>
                <a:gd name="connsiteX41" fmla="*/ 149113 w 223891"/>
                <a:gd name="connsiteY41" fmla="*/ 60176 h 206340"/>
                <a:gd name="connsiteX42" fmla="*/ 149556 w 223891"/>
                <a:gd name="connsiteY42" fmla="*/ 57522 h 206340"/>
                <a:gd name="connsiteX43" fmla="*/ 150294 w 223891"/>
                <a:gd name="connsiteY43" fmla="*/ 55752 h 206340"/>
                <a:gd name="connsiteX44" fmla="*/ 151326 w 223891"/>
                <a:gd name="connsiteY44" fmla="*/ 54719 h 206340"/>
                <a:gd name="connsiteX45" fmla="*/ 151621 w 223891"/>
                <a:gd name="connsiteY45" fmla="*/ 53097 h 206340"/>
                <a:gd name="connsiteX46" fmla="*/ 149704 w 223891"/>
                <a:gd name="connsiteY46" fmla="*/ 53687 h 206340"/>
                <a:gd name="connsiteX47" fmla="*/ 148966 w 223891"/>
                <a:gd name="connsiteY47" fmla="*/ 54572 h 206340"/>
                <a:gd name="connsiteX48" fmla="*/ 145131 w 223891"/>
                <a:gd name="connsiteY48" fmla="*/ 145279 h 206340"/>
                <a:gd name="connsiteX49" fmla="*/ 147196 w 223891"/>
                <a:gd name="connsiteY49" fmla="*/ 142919 h 206340"/>
                <a:gd name="connsiteX50" fmla="*/ 147196 w 223891"/>
                <a:gd name="connsiteY50" fmla="*/ 140854 h 206340"/>
                <a:gd name="connsiteX51" fmla="*/ 146016 w 223891"/>
                <a:gd name="connsiteY51" fmla="*/ 140559 h 206340"/>
                <a:gd name="connsiteX52" fmla="*/ 143656 w 223891"/>
                <a:gd name="connsiteY52" fmla="*/ 141739 h 206340"/>
                <a:gd name="connsiteX53" fmla="*/ 142624 w 223891"/>
                <a:gd name="connsiteY53" fmla="*/ 143951 h 206340"/>
                <a:gd name="connsiteX54" fmla="*/ 143362 w 223891"/>
                <a:gd name="connsiteY54" fmla="*/ 144984 h 206340"/>
                <a:gd name="connsiteX55" fmla="*/ 145131 w 223891"/>
                <a:gd name="connsiteY55" fmla="*/ 145279 h 206340"/>
                <a:gd name="connsiteX56" fmla="*/ 149408 w 223891"/>
                <a:gd name="connsiteY56" fmla="*/ 155308 h 206340"/>
                <a:gd name="connsiteX57" fmla="*/ 149851 w 223891"/>
                <a:gd name="connsiteY57" fmla="*/ 154866 h 206340"/>
                <a:gd name="connsiteX58" fmla="*/ 150441 w 223891"/>
                <a:gd name="connsiteY58" fmla="*/ 153538 h 206340"/>
                <a:gd name="connsiteX59" fmla="*/ 147491 w 223891"/>
                <a:gd name="connsiteY59" fmla="*/ 151326 h 206340"/>
                <a:gd name="connsiteX60" fmla="*/ 146606 w 223891"/>
                <a:gd name="connsiteY60" fmla="*/ 152211 h 206340"/>
                <a:gd name="connsiteX61" fmla="*/ 147344 w 223891"/>
                <a:gd name="connsiteY61" fmla="*/ 153243 h 206340"/>
                <a:gd name="connsiteX62" fmla="*/ 149261 w 223891"/>
                <a:gd name="connsiteY62" fmla="*/ 155161 h 206340"/>
                <a:gd name="connsiteX63" fmla="*/ 157225 w 223891"/>
                <a:gd name="connsiteY63" fmla="*/ 39823 h 206340"/>
                <a:gd name="connsiteX64" fmla="*/ 156193 w 223891"/>
                <a:gd name="connsiteY64" fmla="*/ 38938 h 206340"/>
                <a:gd name="connsiteX65" fmla="*/ 154718 w 223891"/>
                <a:gd name="connsiteY65" fmla="*/ 38200 h 206340"/>
                <a:gd name="connsiteX66" fmla="*/ 151621 w 223891"/>
                <a:gd name="connsiteY66" fmla="*/ 39233 h 206340"/>
                <a:gd name="connsiteX67" fmla="*/ 154866 w 223891"/>
                <a:gd name="connsiteY67" fmla="*/ 41740 h 206340"/>
                <a:gd name="connsiteX68" fmla="*/ 157815 w 223891"/>
                <a:gd name="connsiteY68" fmla="*/ 41003 h 206340"/>
                <a:gd name="connsiteX69" fmla="*/ 157225 w 223891"/>
                <a:gd name="connsiteY69" fmla="*/ 39823 h 206340"/>
                <a:gd name="connsiteX70" fmla="*/ 155161 w 223891"/>
                <a:gd name="connsiteY70" fmla="*/ 143951 h 206340"/>
                <a:gd name="connsiteX71" fmla="*/ 155161 w 223891"/>
                <a:gd name="connsiteY71" fmla="*/ 140559 h 206340"/>
                <a:gd name="connsiteX72" fmla="*/ 154571 w 223891"/>
                <a:gd name="connsiteY72" fmla="*/ 139527 h 206340"/>
                <a:gd name="connsiteX73" fmla="*/ 153538 w 223891"/>
                <a:gd name="connsiteY73" fmla="*/ 139232 h 206340"/>
                <a:gd name="connsiteX74" fmla="*/ 149261 w 223891"/>
                <a:gd name="connsiteY74" fmla="*/ 143066 h 206340"/>
                <a:gd name="connsiteX75" fmla="*/ 150146 w 223891"/>
                <a:gd name="connsiteY75" fmla="*/ 145574 h 206340"/>
                <a:gd name="connsiteX76" fmla="*/ 151768 w 223891"/>
                <a:gd name="connsiteY76" fmla="*/ 147196 h 206340"/>
                <a:gd name="connsiteX77" fmla="*/ 154128 w 223891"/>
                <a:gd name="connsiteY77" fmla="*/ 146016 h 206340"/>
                <a:gd name="connsiteX78" fmla="*/ 155161 w 223891"/>
                <a:gd name="connsiteY78" fmla="*/ 143804 h 206340"/>
                <a:gd name="connsiteX79" fmla="*/ 152506 w 223891"/>
                <a:gd name="connsiteY79" fmla="*/ 163273 h 206340"/>
                <a:gd name="connsiteX80" fmla="*/ 152063 w 223891"/>
                <a:gd name="connsiteY80" fmla="*/ 161945 h 206340"/>
                <a:gd name="connsiteX81" fmla="*/ 150588 w 223891"/>
                <a:gd name="connsiteY81" fmla="*/ 160765 h 206340"/>
                <a:gd name="connsiteX82" fmla="*/ 150294 w 223891"/>
                <a:gd name="connsiteY82" fmla="*/ 161060 h 206340"/>
                <a:gd name="connsiteX83" fmla="*/ 150736 w 223891"/>
                <a:gd name="connsiteY83" fmla="*/ 161798 h 206340"/>
                <a:gd name="connsiteX84" fmla="*/ 150736 w 223891"/>
                <a:gd name="connsiteY84" fmla="*/ 162978 h 206340"/>
                <a:gd name="connsiteX85" fmla="*/ 150294 w 223891"/>
                <a:gd name="connsiteY85" fmla="*/ 163715 h 206340"/>
                <a:gd name="connsiteX86" fmla="*/ 149556 w 223891"/>
                <a:gd name="connsiteY86" fmla="*/ 164305 h 206340"/>
                <a:gd name="connsiteX87" fmla="*/ 151326 w 223891"/>
                <a:gd name="connsiteY87" fmla="*/ 164895 h 206340"/>
                <a:gd name="connsiteX88" fmla="*/ 152506 w 223891"/>
                <a:gd name="connsiteY88" fmla="*/ 163273 h 206340"/>
                <a:gd name="connsiteX89" fmla="*/ 25811 w 223891"/>
                <a:gd name="connsiteY89" fmla="*/ 90265 h 206340"/>
                <a:gd name="connsiteX90" fmla="*/ 24778 w 223891"/>
                <a:gd name="connsiteY90" fmla="*/ 92034 h 206340"/>
                <a:gd name="connsiteX91" fmla="*/ 23894 w 223891"/>
                <a:gd name="connsiteY91" fmla="*/ 94984 h 206340"/>
                <a:gd name="connsiteX92" fmla="*/ 23894 w 223891"/>
                <a:gd name="connsiteY92" fmla="*/ 97344 h 206340"/>
                <a:gd name="connsiteX93" fmla="*/ 24631 w 223891"/>
                <a:gd name="connsiteY93" fmla="*/ 96754 h 206340"/>
                <a:gd name="connsiteX94" fmla="*/ 27286 w 223891"/>
                <a:gd name="connsiteY94" fmla="*/ 96754 h 206340"/>
                <a:gd name="connsiteX95" fmla="*/ 28023 w 223891"/>
                <a:gd name="connsiteY95" fmla="*/ 95574 h 206340"/>
                <a:gd name="connsiteX96" fmla="*/ 28023 w 223891"/>
                <a:gd name="connsiteY96" fmla="*/ 90707 h 206340"/>
                <a:gd name="connsiteX97" fmla="*/ 27433 w 223891"/>
                <a:gd name="connsiteY97" fmla="*/ 89380 h 206340"/>
                <a:gd name="connsiteX98" fmla="*/ 25811 w 223891"/>
                <a:gd name="connsiteY98" fmla="*/ 90117 h 206340"/>
                <a:gd name="connsiteX99" fmla="*/ 29645 w 223891"/>
                <a:gd name="connsiteY99" fmla="*/ 112388 h 206340"/>
                <a:gd name="connsiteX100" fmla="*/ 29645 w 223891"/>
                <a:gd name="connsiteY100" fmla="*/ 110766 h 206340"/>
                <a:gd name="connsiteX101" fmla="*/ 27433 w 223891"/>
                <a:gd name="connsiteY101" fmla="*/ 107669 h 206340"/>
                <a:gd name="connsiteX102" fmla="*/ 25663 w 223891"/>
                <a:gd name="connsiteY102" fmla="*/ 107079 h 206340"/>
                <a:gd name="connsiteX103" fmla="*/ 25369 w 223891"/>
                <a:gd name="connsiteY103" fmla="*/ 103539 h 206340"/>
                <a:gd name="connsiteX104" fmla="*/ 24041 w 223891"/>
                <a:gd name="connsiteY104" fmla="*/ 100737 h 206340"/>
                <a:gd name="connsiteX105" fmla="*/ 23746 w 223891"/>
                <a:gd name="connsiteY105" fmla="*/ 101326 h 206340"/>
                <a:gd name="connsiteX106" fmla="*/ 23746 w 223891"/>
                <a:gd name="connsiteY106" fmla="*/ 103244 h 206340"/>
                <a:gd name="connsiteX107" fmla="*/ 23009 w 223891"/>
                <a:gd name="connsiteY107" fmla="*/ 105161 h 206340"/>
                <a:gd name="connsiteX108" fmla="*/ 21976 w 223891"/>
                <a:gd name="connsiteY108" fmla="*/ 105604 h 206340"/>
                <a:gd name="connsiteX109" fmla="*/ 20796 w 223891"/>
                <a:gd name="connsiteY109" fmla="*/ 104424 h 206340"/>
                <a:gd name="connsiteX110" fmla="*/ 20059 w 223891"/>
                <a:gd name="connsiteY110" fmla="*/ 105014 h 206340"/>
                <a:gd name="connsiteX111" fmla="*/ 18584 w 223891"/>
                <a:gd name="connsiteY111" fmla="*/ 108554 h 206340"/>
                <a:gd name="connsiteX112" fmla="*/ 18584 w 223891"/>
                <a:gd name="connsiteY112" fmla="*/ 109881 h 206340"/>
                <a:gd name="connsiteX113" fmla="*/ 19616 w 223891"/>
                <a:gd name="connsiteY113" fmla="*/ 109586 h 206340"/>
                <a:gd name="connsiteX114" fmla="*/ 21239 w 223891"/>
                <a:gd name="connsiteY114" fmla="*/ 108259 h 206340"/>
                <a:gd name="connsiteX115" fmla="*/ 21828 w 223891"/>
                <a:gd name="connsiteY115" fmla="*/ 108701 h 206340"/>
                <a:gd name="connsiteX116" fmla="*/ 22419 w 223891"/>
                <a:gd name="connsiteY116" fmla="*/ 109734 h 206340"/>
                <a:gd name="connsiteX117" fmla="*/ 22419 w 223891"/>
                <a:gd name="connsiteY117" fmla="*/ 110323 h 206340"/>
                <a:gd name="connsiteX118" fmla="*/ 23009 w 223891"/>
                <a:gd name="connsiteY118" fmla="*/ 112093 h 206340"/>
                <a:gd name="connsiteX119" fmla="*/ 24188 w 223891"/>
                <a:gd name="connsiteY119" fmla="*/ 112388 h 206340"/>
                <a:gd name="connsiteX120" fmla="*/ 25221 w 223891"/>
                <a:gd name="connsiteY120" fmla="*/ 111651 h 206340"/>
                <a:gd name="connsiteX121" fmla="*/ 29203 w 223891"/>
                <a:gd name="connsiteY121" fmla="*/ 113126 h 206340"/>
                <a:gd name="connsiteX122" fmla="*/ 29645 w 223891"/>
                <a:gd name="connsiteY122" fmla="*/ 112536 h 206340"/>
                <a:gd name="connsiteX123" fmla="*/ 26843 w 223891"/>
                <a:gd name="connsiteY123" fmla="*/ 100589 h 206340"/>
                <a:gd name="connsiteX124" fmla="*/ 26253 w 223891"/>
                <a:gd name="connsiteY124" fmla="*/ 100294 h 206340"/>
                <a:gd name="connsiteX125" fmla="*/ 25516 w 223891"/>
                <a:gd name="connsiteY125" fmla="*/ 100294 h 206340"/>
                <a:gd name="connsiteX126" fmla="*/ 26106 w 223891"/>
                <a:gd name="connsiteY126" fmla="*/ 102359 h 206340"/>
                <a:gd name="connsiteX127" fmla="*/ 27728 w 223891"/>
                <a:gd name="connsiteY127" fmla="*/ 105309 h 206340"/>
                <a:gd name="connsiteX128" fmla="*/ 29056 w 223891"/>
                <a:gd name="connsiteY128" fmla="*/ 105014 h 206340"/>
                <a:gd name="connsiteX129" fmla="*/ 28613 w 223891"/>
                <a:gd name="connsiteY129" fmla="*/ 103981 h 206340"/>
                <a:gd name="connsiteX130" fmla="*/ 27876 w 223891"/>
                <a:gd name="connsiteY130" fmla="*/ 102949 h 206340"/>
                <a:gd name="connsiteX131" fmla="*/ 27581 w 223891"/>
                <a:gd name="connsiteY131" fmla="*/ 102064 h 206340"/>
                <a:gd name="connsiteX132" fmla="*/ 27581 w 223891"/>
                <a:gd name="connsiteY132" fmla="*/ 101326 h 206340"/>
                <a:gd name="connsiteX133" fmla="*/ 26843 w 223891"/>
                <a:gd name="connsiteY133" fmla="*/ 100589 h 206340"/>
                <a:gd name="connsiteX134" fmla="*/ 9882 w 223891"/>
                <a:gd name="connsiteY134" fmla="*/ 71238 h 206340"/>
                <a:gd name="connsiteX135" fmla="*/ 7964 w 223891"/>
                <a:gd name="connsiteY135" fmla="*/ 70353 h 206340"/>
                <a:gd name="connsiteX136" fmla="*/ 7227 w 223891"/>
                <a:gd name="connsiteY136" fmla="*/ 69321 h 206340"/>
                <a:gd name="connsiteX137" fmla="*/ 6637 w 223891"/>
                <a:gd name="connsiteY137" fmla="*/ 66371 h 206340"/>
                <a:gd name="connsiteX138" fmla="*/ 6637 w 223891"/>
                <a:gd name="connsiteY138" fmla="*/ 65781 h 206340"/>
                <a:gd name="connsiteX139" fmla="*/ 5162 w 223891"/>
                <a:gd name="connsiteY139" fmla="*/ 64306 h 206340"/>
                <a:gd name="connsiteX140" fmla="*/ 5604 w 223891"/>
                <a:gd name="connsiteY140" fmla="*/ 63569 h 206340"/>
                <a:gd name="connsiteX141" fmla="*/ 7522 w 223891"/>
                <a:gd name="connsiteY141" fmla="*/ 61946 h 206340"/>
                <a:gd name="connsiteX142" fmla="*/ 7227 w 223891"/>
                <a:gd name="connsiteY142" fmla="*/ 61061 h 206340"/>
                <a:gd name="connsiteX143" fmla="*/ 6342 w 223891"/>
                <a:gd name="connsiteY143" fmla="*/ 60324 h 206340"/>
                <a:gd name="connsiteX144" fmla="*/ 5015 w 223891"/>
                <a:gd name="connsiteY144" fmla="*/ 59586 h 206340"/>
                <a:gd name="connsiteX145" fmla="*/ 1622 w 223891"/>
                <a:gd name="connsiteY145" fmla="*/ 60324 h 206340"/>
                <a:gd name="connsiteX146" fmla="*/ 0 w 223891"/>
                <a:gd name="connsiteY146" fmla="*/ 61209 h 206340"/>
                <a:gd name="connsiteX147" fmla="*/ 0 w 223891"/>
                <a:gd name="connsiteY147" fmla="*/ 62536 h 206340"/>
                <a:gd name="connsiteX148" fmla="*/ 4277 w 223891"/>
                <a:gd name="connsiteY148" fmla="*/ 66814 h 206340"/>
                <a:gd name="connsiteX149" fmla="*/ 6194 w 223891"/>
                <a:gd name="connsiteY149" fmla="*/ 70648 h 206340"/>
                <a:gd name="connsiteX150" fmla="*/ 8554 w 223891"/>
                <a:gd name="connsiteY150" fmla="*/ 72123 h 206340"/>
                <a:gd name="connsiteX151" fmla="*/ 11799 w 223891"/>
                <a:gd name="connsiteY151" fmla="*/ 73156 h 206340"/>
                <a:gd name="connsiteX152" fmla="*/ 11209 w 223891"/>
                <a:gd name="connsiteY152" fmla="*/ 71386 h 206340"/>
                <a:gd name="connsiteX153" fmla="*/ 9882 w 223891"/>
                <a:gd name="connsiteY153" fmla="*/ 71091 h 206340"/>
                <a:gd name="connsiteX154" fmla="*/ 139527 w 223891"/>
                <a:gd name="connsiteY154" fmla="*/ 122270 h 206340"/>
                <a:gd name="connsiteX155" fmla="*/ 139232 w 223891"/>
                <a:gd name="connsiteY155" fmla="*/ 121090 h 206340"/>
                <a:gd name="connsiteX156" fmla="*/ 138346 w 223891"/>
                <a:gd name="connsiteY156" fmla="*/ 119320 h 206340"/>
                <a:gd name="connsiteX157" fmla="*/ 138346 w 223891"/>
                <a:gd name="connsiteY157" fmla="*/ 117845 h 206340"/>
                <a:gd name="connsiteX158" fmla="*/ 135839 w 223891"/>
                <a:gd name="connsiteY158" fmla="*/ 117551 h 206340"/>
                <a:gd name="connsiteX159" fmla="*/ 134217 w 223891"/>
                <a:gd name="connsiteY159" fmla="*/ 115191 h 206340"/>
                <a:gd name="connsiteX160" fmla="*/ 133479 w 223891"/>
                <a:gd name="connsiteY160" fmla="*/ 115191 h 206340"/>
                <a:gd name="connsiteX161" fmla="*/ 131857 w 223891"/>
                <a:gd name="connsiteY161" fmla="*/ 116076 h 206340"/>
                <a:gd name="connsiteX162" fmla="*/ 132300 w 223891"/>
                <a:gd name="connsiteY162" fmla="*/ 117993 h 206340"/>
                <a:gd name="connsiteX163" fmla="*/ 133627 w 223891"/>
                <a:gd name="connsiteY163" fmla="*/ 118878 h 206340"/>
                <a:gd name="connsiteX164" fmla="*/ 134512 w 223891"/>
                <a:gd name="connsiteY164" fmla="*/ 120353 h 206340"/>
                <a:gd name="connsiteX165" fmla="*/ 136724 w 223891"/>
                <a:gd name="connsiteY165" fmla="*/ 121975 h 206340"/>
                <a:gd name="connsiteX166" fmla="*/ 138789 w 223891"/>
                <a:gd name="connsiteY166" fmla="*/ 124335 h 206340"/>
                <a:gd name="connsiteX167" fmla="*/ 139527 w 223891"/>
                <a:gd name="connsiteY167" fmla="*/ 122270 h 206340"/>
                <a:gd name="connsiteX168" fmla="*/ 86135 w 223891"/>
                <a:gd name="connsiteY168" fmla="*/ 163568 h 206340"/>
                <a:gd name="connsiteX169" fmla="*/ 85692 w 223891"/>
                <a:gd name="connsiteY169" fmla="*/ 164010 h 206340"/>
                <a:gd name="connsiteX170" fmla="*/ 84955 w 223891"/>
                <a:gd name="connsiteY170" fmla="*/ 165485 h 206340"/>
                <a:gd name="connsiteX171" fmla="*/ 84955 w 223891"/>
                <a:gd name="connsiteY171" fmla="*/ 168435 h 206340"/>
                <a:gd name="connsiteX172" fmla="*/ 85840 w 223891"/>
                <a:gd name="connsiteY172" fmla="*/ 169762 h 206340"/>
                <a:gd name="connsiteX173" fmla="*/ 88495 w 223891"/>
                <a:gd name="connsiteY173" fmla="*/ 170647 h 206340"/>
                <a:gd name="connsiteX174" fmla="*/ 88790 w 223891"/>
                <a:gd name="connsiteY174" fmla="*/ 169320 h 206340"/>
                <a:gd name="connsiteX175" fmla="*/ 89969 w 223891"/>
                <a:gd name="connsiteY175" fmla="*/ 167697 h 206340"/>
                <a:gd name="connsiteX176" fmla="*/ 87315 w 223891"/>
                <a:gd name="connsiteY176" fmla="*/ 165338 h 206340"/>
                <a:gd name="connsiteX177" fmla="*/ 86135 w 223891"/>
                <a:gd name="connsiteY177" fmla="*/ 163715 h 206340"/>
                <a:gd name="connsiteX178" fmla="*/ 98082 w 223891"/>
                <a:gd name="connsiteY178" fmla="*/ 128907 h 206340"/>
                <a:gd name="connsiteX179" fmla="*/ 97786 w 223891"/>
                <a:gd name="connsiteY179" fmla="*/ 127727 h 206340"/>
                <a:gd name="connsiteX180" fmla="*/ 96459 w 223891"/>
                <a:gd name="connsiteY180" fmla="*/ 127137 h 206340"/>
                <a:gd name="connsiteX181" fmla="*/ 94247 w 223891"/>
                <a:gd name="connsiteY181" fmla="*/ 127137 h 206340"/>
                <a:gd name="connsiteX182" fmla="*/ 92477 w 223891"/>
                <a:gd name="connsiteY182" fmla="*/ 126400 h 206340"/>
                <a:gd name="connsiteX183" fmla="*/ 91149 w 223891"/>
                <a:gd name="connsiteY183" fmla="*/ 123450 h 206340"/>
                <a:gd name="connsiteX184" fmla="*/ 91149 w 223891"/>
                <a:gd name="connsiteY184" fmla="*/ 121090 h 206340"/>
                <a:gd name="connsiteX185" fmla="*/ 89527 w 223891"/>
                <a:gd name="connsiteY185" fmla="*/ 119320 h 206340"/>
                <a:gd name="connsiteX186" fmla="*/ 88199 w 223891"/>
                <a:gd name="connsiteY186" fmla="*/ 118583 h 206340"/>
                <a:gd name="connsiteX187" fmla="*/ 88495 w 223891"/>
                <a:gd name="connsiteY187" fmla="*/ 117845 h 206340"/>
                <a:gd name="connsiteX188" fmla="*/ 89527 w 223891"/>
                <a:gd name="connsiteY188" fmla="*/ 117551 h 206340"/>
                <a:gd name="connsiteX189" fmla="*/ 92329 w 223891"/>
                <a:gd name="connsiteY189" fmla="*/ 116223 h 206340"/>
                <a:gd name="connsiteX190" fmla="*/ 98229 w 223891"/>
                <a:gd name="connsiteY190" fmla="*/ 115191 h 206340"/>
                <a:gd name="connsiteX191" fmla="*/ 100294 w 223891"/>
                <a:gd name="connsiteY191" fmla="*/ 113863 h 206340"/>
                <a:gd name="connsiteX192" fmla="*/ 101179 w 223891"/>
                <a:gd name="connsiteY192" fmla="*/ 113863 h 206340"/>
                <a:gd name="connsiteX193" fmla="*/ 102359 w 223891"/>
                <a:gd name="connsiteY193" fmla="*/ 114601 h 206340"/>
                <a:gd name="connsiteX194" fmla="*/ 106341 w 223891"/>
                <a:gd name="connsiteY194" fmla="*/ 118435 h 206340"/>
                <a:gd name="connsiteX195" fmla="*/ 110176 w 223891"/>
                <a:gd name="connsiteY195" fmla="*/ 121680 h 206340"/>
                <a:gd name="connsiteX196" fmla="*/ 112683 w 223891"/>
                <a:gd name="connsiteY196" fmla="*/ 124777 h 206340"/>
                <a:gd name="connsiteX197" fmla="*/ 114010 w 223891"/>
                <a:gd name="connsiteY197" fmla="*/ 124777 h 206340"/>
                <a:gd name="connsiteX198" fmla="*/ 114895 w 223891"/>
                <a:gd name="connsiteY198" fmla="*/ 123745 h 206340"/>
                <a:gd name="connsiteX199" fmla="*/ 114895 w 223891"/>
                <a:gd name="connsiteY199" fmla="*/ 120500 h 206340"/>
                <a:gd name="connsiteX200" fmla="*/ 114306 w 223891"/>
                <a:gd name="connsiteY200" fmla="*/ 116371 h 206340"/>
                <a:gd name="connsiteX201" fmla="*/ 114010 w 223891"/>
                <a:gd name="connsiteY201" fmla="*/ 110766 h 206340"/>
                <a:gd name="connsiteX202" fmla="*/ 113568 w 223891"/>
                <a:gd name="connsiteY202" fmla="*/ 108111 h 206340"/>
                <a:gd name="connsiteX203" fmla="*/ 112535 w 223891"/>
                <a:gd name="connsiteY203" fmla="*/ 106636 h 206340"/>
                <a:gd name="connsiteX204" fmla="*/ 109143 w 223891"/>
                <a:gd name="connsiteY204" fmla="*/ 105161 h 206340"/>
                <a:gd name="connsiteX205" fmla="*/ 105161 w 223891"/>
                <a:gd name="connsiteY205" fmla="*/ 104276 h 206340"/>
                <a:gd name="connsiteX206" fmla="*/ 102211 w 223891"/>
                <a:gd name="connsiteY206" fmla="*/ 100146 h 206340"/>
                <a:gd name="connsiteX207" fmla="*/ 96901 w 223891"/>
                <a:gd name="connsiteY207" fmla="*/ 99114 h 206340"/>
                <a:gd name="connsiteX208" fmla="*/ 93804 w 223891"/>
                <a:gd name="connsiteY208" fmla="*/ 94984 h 206340"/>
                <a:gd name="connsiteX209" fmla="*/ 90854 w 223891"/>
                <a:gd name="connsiteY209" fmla="*/ 94984 h 206340"/>
                <a:gd name="connsiteX210" fmla="*/ 87757 w 223891"/>
                <a:gd name="connsiteY210" fmla="*/ 92477 h 206340"/>
                <a:gd name="connsiteX211" fmla="*/ 81267 w 223891"/>
                <a:gd name="connsiteY211" fmla="*/ 90707 h 206340"/>
                <a:gd name="connsiteX212" fmla="*/ 79055 w 223891"/>
                <a:gd name="connsiteY212" fmla="*/ 89232 h 206340"/>
                <a:gd name="connsiteX213" fmla="*/ 77728 w 223891"/>
                <a:gd name="connsiteY213" fmla="*/ 89232 h 206340"/>
                <a:gd name="connsiteX214" fmla="*/ 75958 w 223891"/>
                <a:gd name="connsiteY214" fmla="*/ 88642 h 206340"/>
                <a:gd name="connsiteX215" fmla="*/ 76695 w 223891"/>
                <a:gd name="connsiteY215" fmla="*/ 87905 h 206340"/>
                <a:gd name="connsiteX216" fmla="*/ 78760 w 223891"/>
                <a:gd name="connsiteY216" fmla="*/ 87610 h 206340"/>
                <a:gd name="connsiteX217" fmla="*/ 82005 w 223891"/>
                <a:gd name="connsiteY217" fmla="*/ 87610 h 206340"/>
                <a:gd name="connsiteX218" fmla="*/ 85397 w 223891"/>
                <a:gd name="connsiteY218" fmla="*/ 86135 h 206340"/>
                <a:gd name="connsiteX219" fmla="*/ 88937 w 223891"/>
                <a:gd name="connsiteY219" fmla="*/ 83332 h 206340"/>
                <a:gd name="connsiteX220" fmla="*/ 86282 w 223891"/>
                <a:gd name="connsiteY220" fmla="*/ 83332 h 206340"/>
                <a:gd name="connsiteX221" fmla="*/ 85545 w 223891"/>
                <a:gd name="connsiteY221" fmla="*/ 81120 h 206340"/>
                <a:gd name="connsiteX222" fmla="*/ 84217 w 223891"/>
                <a:gd name="connsiteY222" fmla="*/ 79350 h 206340"/>
                <a:gd name="connsiteX223" fmla="*/ 83037 w 223891"/>
                <a:gd name="connsiteY223" fmla="*/ 76695 h 206340"/>
                <a:gd name="connsiteX224" fmla="*/ 85250 w 223891"/>
                <a:gd name="connsiteY224" fmla="*/ 75220 h 206340"/>
                <a:gd name="connsiteX225" fmla="*/ 87167 w 223891"/>
                <a:gd name="connsiteY225" fmla="*/ 74483 h 206340"/>
                <a:gd name="connsiteX226" fmla="*/ 91592 w 223891"/>
                <a:gd name="connsiteY226" fmla="*/ 76695 h 206340"/>
                <a:gd name="connsiteX227" fmla="*/ 91592 w 223891"/>
                <a:gd name="connsiteY227" fmla="*/ 78170 h 206340"/>
                <a:gd name="connsiteX228" fmla="*/ 90559 w 223891"/>
                <a:gd name="connsiteY228" fmla="*/ 80530 h 206340"/>
                <a:gd name="connsiteX229" fmla="*/ 91444 w 223891"/>
                <a:gd name="connsiteY229" fmla="*/ 81415 h 206340"/>
                <a:gd name="connsiteX230" fmla="*/ 93067 w 223891"/>
                <a:gd name="connsiteY230" fmla="*/ 81415 h 206340"/>
                <a:gd name="connsiteX231" fmla="*/ 95869 w 223891"/>
                <a:gd name="connsiteY231" fmla="*/ 79203 h 206340"/>
                <a:gd name="connsiteX232" fmla="*/ 94837 w 223891"/>
                <a:gd name="connsiteY232" fmla="*/ 75663 h 206340"/>
                <a:gd name="connsiteX233" fmla="*/ 93362 w 223891"/>
                <a:gd name="connsiteY233" fmla="*/ 73598 h 206340"/>
                <a:gd name="connsiteX234" fmla="*/ 89969 w 223891"/>
                <a:gd name="connsiteY234" fmla="*/ 69468 h 206340"/>
                <a:gd name="connsiteX235" fmla="*/ 86724 w 223891"/>
                <a:gd name="connsiteY235" fmla="*/ 67256 h 206340"/>
                <a:gd name="connsiteX236" fmla="*/ 85102 w 223891"/>
                <a:gd name="connsiteY236" fmla="*/ 65191 h 206340"/>
                <a:gd name="connsiteX237" fmla="*/ 82890 w 223891"/>
                <a:gd name="connsiteY237" fmla="*/ 59881 h 206340"/>
                <a:gd name="connsiteX238" fmla="*/ 76548 w 223891"/>
                <a:gd name="connsiteY238" fmla="*/ 52654 h 206340"/>
                <a:gd name="connsiteX239" fmla="*/ 75958 w 223891"/>
                <a:gd name="connsiteY239" fmla="*/ 50147 h 206340"/>
                <a:gd name="connsiteX240" fmla="*/ 76843 w 223891"/>
                <a:gd name="connsiteY240" fmla="*/ 45280 h 206340"/>
                <a:gd name="connsiteX241" fmla="*/ 77875 w 223891"/>
                <a:gd name="connsiteY241" fmla="*/ 42477 h 206340"/>
                <a:gd name="connsiteX242" fmla="*/ 77433 w 223891"/>
                <a:gd name="connsiteY242" fmla="*/ 40560 h 206340"/>
                <a:gd name="connsiteX243" fmla="*/ 77433 w 223891"/>
                <a:gd name="connsiteY243" fmla="*/ 38495 h 206340"/>
                <a:gd name="connsiteX244" fmla="*/ 80530 w 223891"/>
                <a:gd name="connsiteY244" fmla="*/ 37168 h 206340"/>
                <a:gd name="connsiteX245" fmla="*/ 82300 w 223891"/>
                <a:gd name="connsiteY245" fmla="*/ 35840 h 206340"/>
                <a:gd name="connsiteX246" fmla="*/ 85250 w 223891"/>
                <a:gd name="connsiteY246" fmla="*/ 35398 h 206340"/>
                <a:gd name="connsiteX247" fmla="*/ 84512 w 223891"/>
                <a:gd name="connsiteY247" fmla="*/ 37463 h 206340"/>
                <a:gd name="connsiteX248" fmla="*/ 83480 w 223891"/>
                <a:gd name="connsiteY248" fmla="*/ 38495 h 206340"/>
                <a:gd name="connsiteX249" fmla="*/ 84660 w 223891"/>
                <a:gd name="connsiteY249" fmla="*/ 41297 h 206340"/>
                <a:gd name="connsiteX250" fmla="*/ 89969 w 223891"/>
                <a:gd name="connsiteY250" fmla="*/ 44247 h 206340"/>
                <a:gd name="connsiteX251" fmla="*/ 95574 w 223891"/>
                <a:gd name="connsiteY251" fmla="*/ 46902 h 206340"/>
                <a:gd name="connsiteX252" fmla="*/ 96017 w 223891"/>
                <a:gd name="connsiteY252" fmla="*/ 50737 h 206340"/>
                <a:gd name="connsiteX253" fmla="*/ 97786 w 223891"/>
                <a:gd name="connsiteY253" fmla="*/ 53834 h 206340"/>
                <a:gd name="connsiteX254" fmla="*/ 103834 w 223891"/>
                <a:gd name="connsiteY254" fmla="*/ 55899 h 206340"/>
                <a:gd name="connsiteX255" fmla="*/ 104571 w 223891"/>
                <a:gd name="connsiteY255" fmla="*/ 55604 h 206340"/>
                <a:gd name="connsiteX256" fmla="*/ 105014 w 223891"/>
                <a:gd name="connsiteY256" fmla="*/ 54867 h 206340"/>
                <a:gd name="connsiteX257" fmla="*/ 99557 w 223891"/>
                <a:gd name="connsiteY257" fmla="*/ 51327 h 206340"/>
                <a:gd name="connsiteX258" fmla="*/ 98672 w 223891"/>
                <a:gd name="connsiteY258" fmla="*/ 50000 h 206340"/>
                <a:gd name="connsiteX259" fmla="*/ 97492 w 223891"/>
                <a:gd name="connsiteY259" fmla="*/ 46755 h 206340"/>
                <a:gd name="connsiteX260" fmla="*/ 98524 w 223891"/>
                <a:gd name="connsiteY260" fmla="*/ 45427 h 206340"/>
                <a:gd name="connsiteX261" fmla="*/ 104718 w 223891"/>
                <a:gd name="connsiteY261" fmla="*/ 46607 h 206340"/>
                <a:gd name="connsiteX262" fmla="*/ 109143 w 223891"/>
                <a:gd name="connsiteY262" fmla="*/ 52802 h 206340"/>
                <a:gd name="connsiteX263" fmla="*/ 112093 w 223891"/>
                <a:gd name="connsiteY263" fmla="*/ 54572 h 206340"/>
                <a:gd name="connsiteX264" fmla="*/ 112978 w 223891"/>
                <a:gd name="connsiteY264" fmla="*/ 53687 h 206340"/>
                <a:gd name="connsiteX265" fmla="*/ 113421 w 223891"/>
                <a:gd name="connsiteY265" fmla="*/ 52802 h 206340"/>
                <a:gd name="connsiteX266" fmla="*/ 112535 w 223891"/>
                <a:gd name="connsiteY266" fmla="*/ 50000 h 206340"/>
                <a:gd name="connsiteX267" fmla="*/ 111208 w 223891"/>
                <a:gd name="connsiteY267" fmla="*/ 48820 h 206340"/>
                <a:gd name="connsiteX268" fmla="*/ 108701 w 223891"/>
                <a:gd name="connsiteY268" fmla="*/ 47345 h 206340"/>
                <a:gd name="connsiteX269" fmla="*/ 106046 w 223891"/>
                <a:gd name="connsiteY269" fmla="*/ 44837 h 206340"/>
                <a:gd name="connsiteX270" fmla="*/ 106046 w 223891"/>
                <a:gd name="connsiteY270" fmla="*/ 43510 h 206340"/>
                <a:gd name="connsiteX271" fmla="*/ 108701 w 223891"/>
                <a:gd name="connsiteY271" fmla="*/ 42330 h 206340"/>
                <a:gd name="connsiteX272" fmla="*/ 111061 w 223891"/>
                <a:gd name="connsiteY272" fmla="*/ 42625 h 206340"/>
                <a:gd name="connsiteX273" fmla="*/ 114748 w 223891"/>
                <a:gd name="connsiteY273" fmla="*/ 44395 h 206340"/>
                <a:gd name="connsiteX274" fmla="*/ 117403 w 223891"/>
                <a:gd name="connsiteY274" fmla="*/ 45132 h 206340"/>
                <a:gd name="connsiteX275" fmla="*/ 119320 w 223891"/>
                <a:gd name="connsiteY275" fmla="*/ 47197 h 206340"/>
                <a:gd name="connsiteX276" fmla="*/ 122270 w 223891"/>
                <a:gd name="connsiteY276" fmla="*/ 49262 h 206340"/>
                <a:gd name="connsiteX277" fmla="*/ 120943 w 223891"/>
                <a:gd name="connsiteY277" fmla="*/ 46312 h 206340"/>
                <a:gd name="connsiteX278" fmla="*/ 118878 w 223891"/>
                <a:gd name="connsiteY278" fmla="*/ 43657 h 206340"/>
                <a:gd name="connsiteX279" fmla="*/ 114158 w 223891"/>
                <a:gd name="connsiteY279" fmla="*/ 41150 h 206340"/>
                <a:gd name="connsiteX280" fmla="*/ 111651 w 223891"/>
                <a:gd name="connsiteY280" fmla="*/ 41150 h 206340"/>
                <a:gd name="connsiteX281" fmla="*/ 109881 w 223891"/>
                <a:gd name="connsiteY281" fmla="*/ 40855 h 206340"/>
                <a:gd name="connsiteX282" fmla="*/ 108996 w 223891"/>
                <a:gd name="connsiteY282" fmla="*/ 38938 h 206340"/>
                <a:gd name="connsiteX283" fmla="*/ 110176 w 223891"/>
                <a:gd name="connsiteY283" fmla="*/ 37020 h 206340"/>
                <a:gd name="connsiteX284" fmla="*/ 107521 w 223891"/>
                <a:gd name="connsiteY284" fmla="*/ 34365 h 206340"/>
                <a:gd name="connsiteX285" fmla="*/ 106636 w 223891"/>
                <a:gd name="connsiteY285" fmla="*/ 32890 h 206340"/>
                <a:gd name="connsiteX286" fmla="*/ 107078 w 223891"/>
                <a:gd name="connsiteY286" fmla="*/ 30678 h 206340"/>
                <a:gd name="connsiteX287" fmla="*/ 111798 w 223891"/>
                <a:gd name="connsiteY287" fmla="*/ 30678 h 206340"/>
                <a:gd name="connsiteX288" fmla="*/ 115338 w 223891"/>
                <a:gd name="connsiteY288" fmla="*/ 31416 h 206340"/>
                <a:gd name="connsiteX289" fmla="*/ 119320 w 223891"/>
                <a:gd name="connsiteY289" fmla="*/ 29498 h 206340"/>
                <a:gd name="connsiteX290" fmla="*/ 123155 w 223891"/>
                <a:gd name="connsiteY290" fmla="*/ 25516 h 206340"/>
                <a:gd name="connsiteX291" fmla="*/ 125662 w 223891"/>
                <a:gd name="connsiteY291" fmla="*/ 24483 h 206340"/>
                <a:gd name="connsiteX292" fmla="*/ 127727 w 223891"/>
                <a:gd name="connsiteY292" fmla="*/ 24926 h 206340"/>
                <a:gd name="connsiteX293" fmla="*/ 130972 w 223891"/>
                <a:gd name="connsiteY293" fmla="*/ 26991 h 206340"/>
                <a:gd name="connsiteX294" fmla="*/ 133922 w 223891"/>
                <a:gd name="connsiteY294" fmla="*/ 27433 h 206340"/>
                <a:gd name="connsiteX295" fmla="*/ 139527 w 223891"/>
                <a:gd name="connsiteY295" fmla="*/ 24041 h 206340"/>
                <a:gd name="connsiteX296" fmla="*/ 142181 w 223891"/>
                <a:gd name="connsiteY296" fmla="*/ 23156 h 206340"/>
                <a:gd name="connsiteX297" fmla="*/ 146016 w 223891"/>
                <a:gd name="connsiteY297" fmla="*/ 25073 h 206340"/>
                <a:gd name="connsiteX298" fmla="*/ 147934 w 223891"/>
                <a:gd name="connsiteY298" fmla="*/ 24779 h 206340"/>
                <a:gd name="connsiteX299" fmla="*/ 152358 w 223891"/>
                <a:gd name="connsiteY299" fmla="*/ 26548 h 206340"/>
                <a:gd name="connsiteX300" fmla="*/ 161798 w 223891"/>
                <a:gd name="connsiteY300" fmla="*/ 27876 h 206340"/>
                <a:gd name="connsiteX301" fmla="*/ 165780 w 223891"/>
                <a:gd name="connsiteY301" fmla="*/ 30236 h 206340"/>
                <a:gd name="connsiteX302" fmla="*/ 166517 w 223891"/>
                <a:gd name="connsiteY302" fmla="*/ 31563 h 206340"/>
                <a:gd name="connsiteX303" fmla="*/ 167255 w 223891"/>
                <a:gd name="connsiteY303" fmla="*/ 31121 h 206340"/>
                <a:gd name="connsiteX304" fmla="*/ 168287 w 223891"/>
                <a:gd name="connsiteY304" fmla="*/ 30826 h 206340"/>
                <a:gd name="connsiteX305" fmla="*/ 170057 w 223891"/>
                <a:gd name="connsiteY305" fmla="*/ 28466 h 206340"/>
                <a:gd name="connsiteX306" fmla="*/ 171680 w 223891"/>
                <a:gd name="connsiteY306" fmla="*/ 26696 h 206340"/>
                <a:gd name="connsiteX307" fmla="*/ 174040 w 223891"/>
                <a:gd name="connsiteY307" fmla="*/ 24483 h 206340"/>
                <a:gd name="connsiteX308" fmla="*/ 174630 w 223891"/>
                <a:gd name="connsiteY308" fmla="*/ 23156 h 206340"/>
                <a:gd name="connsiteX309" fmla="*/ 174630 w 223891"/>
                <a:gd name="connsiteY309" fmla="*/ 21976 h 206340"/>
                <a:gd name="connsiteX310" fmla="*/ 174040 w 223891"/>
                <a:gd name="connsiteY310" fmla="*/ 21091 h 206340"/>
                <a:gd name="connsiteX311" fmla="*/ 174040 w 223891"/>
                <a:gd name="connsiteY311" fmla="*/ 15634 h 206340"/>
                <a:gd name="connsiteX312" fmla="*/ 179349 w 223891"/>
                <a:gd name="connsiteY312" fmla="*/ 12389 h 206340"/>
                <a:gd name="connsiteX313" fmla="*/ 181119 w 223891"/>
                <a:gd name="connsiteY313" fmla="*/ 12094 h 206340"/>
                <a:gd name="connsiteX314" fmla="*/ 181709 w 223891"/>
                <a:gd name="connsiteY314" fmla="*/ 10619 h 206340"/>
                <a:gd name="connsiteX315" fmla="*/ 181266 w 223891"/>
                <a:gd name="connsiteY315" fmla="*/ 7227 h 206340"/>
                <a:gd name="connsiteX316" fmla="*/ 180529 w 223891"/>
                <a:gd name="connsiteY316" fmla="*/ 4425 h 206340"/>
                <a:gd name="connsiteX317" fmla="*/ 179497 w 223891"/>
                <a:gd name="connsiteY317" fmla="*/ 4425 h 206340"/>
                <a:gd name="connsiteX318" fmla="*/ 178169 w 223891"/>
                <a:gd name="connsiteY318" fmla="*/ 3392 h 206340"/>
                <a:gd name="connsiteX319" fmla="*/ 177284 w 223891"/>
                <a:gd name="connsiteY319" fmla="*/ 2507 h 206340"/>
                <a:gd name="connsiteX320" fmla="*/ 175957 w 223891"/>
                <a:gd name="connsiteY320" fmla="*/ 1475 h 206340"/>
                <a:gd name="connsiteX321" fmla="*/ 173597 w 223891"/>
                <a:gd name="connsiteY321" fmla="*/ 885 h 206340"/>
                <a:gd name="connsiteX322" fmla="*/ 170500 w 223891"/>
                <a:gd name="connsiteY322" fmla="*/ 0 h 206340"/>
                <a:gd name="connsiteX323" fmla="*/ 167992 w 223891"/>
                <a:gd name="connsiteY323" fmla="*/ 590 h 206340"/>
                <a:gd name="connsiteX324" fmla="*/ 167402 w 223891"/>
                <a:gd name="connsiteY324" fmla="*/ 1327 h 206340"/>
                <a:gd name="connsiteX325" fmla="*/ 166960 w 223891"/>
                <a:gd name="connsiteY325" fmla="*/ 2360 h 206340"/>
                <a:gd name="connsiteX326" fmla="*/ 167255 w 223891"/>
                <a:gd name="connsiteY326" fmla="*/ 3392 h 206340"/>
                <a:gd name="connsiteX327" fmla="*/ 168140 w 223891"/>
                <a:gd name="connsiteY327" fmla="*/ 4425 h 206340"/>
                <a:gd name="connsiteX328" fmla="*/ 169025 w 223891"/>
                <a:gd name="connsiteY328" fmla="*/ 7080 h 206340"/>
                <a:gd name="connsiteX329" fmla="*/ 169320 w 223891"/>
                <a:gd name="connsiteY329" fmla="*/ 9734 h 206340"/>
                <a:gd name="connsiteX330" fmla="*/ 168730 w 223891"/>
                <a:gd name="connsiteY330" fmla="*/ 11209 h 206340"/>
                <a:gd name="connsiteX331" fmla="*/ 166960 w 223891"/>
                <a:gd name="connsiteY331" fmla="*/ 12242 h 206340"/>
                <a:gd name="connsiteX332" fmla="*/ 163272 w 223891"/>
                <a:gd name="connsiteY332" fmla="*/ 13422 h 206340"/>
                <a:gd name="connsiteX333" fmla="*/ 159585 w 223891"/>
                <a:gd name="connsiteY333" fmla="*/ 12832 h 206340"/>
                <a:gd name="connsiteX334" fmla="*/ 157963 w 223891"/>
                <a:gd name="connsiteY334" fmla="*/ 13274 h 206340"/>
                <a:gd name="connsiteX335" fmla="*/ 155308 w 223891"/>
                <a:gd name="connsiteY335" fmla="*/ 13274 h 206340"/>
                <a:gd name="connsiteX336" fmla="*/ 152801 w 223891"/>
                <a:gd name="connsiteY336" fmla="*/ 13717 h 206340"/>
                <a:gd name="connsiteX337" fmla="*/ 148966 w 223891"/>
                <a:gd name="connsiteY337" fmla="*/ 14749 h 206340"/>
                <a:gd name="connsiteX338" fmla="*/ 145574 w 223891"/>
                <a:gd name="connsiteY338" fmla="*/ 15339 h 206340"/>
                <a:gd name="connsiteX339" fmla="*/ 142476 w 223891"/>
                <a:gd name="connsiteY339" fmla="*/ 13127 h 206340"/>
                <a:gd name="connsiteX340" fmla="*/ 138789 w 223891"/>
                <a:gd name="connsiteY340" fmla="*/ 11652 h 206340"/>
                <a:gd name="connsiteX341" fmla="*/ 134954 w 223891"/>
                <a:gd name="connsiteY341" fmla="*/ 10767 h 206340"/>
                <a:gd name="connsiteX342" fmla="*/ 133627 w 223891"/>
                <a:gd name="connsiteY342" fmla="*/ 11504 h 206340"/>
                <a:gd name="connsiteX343" fmla="*/ 133037 w 223891"/>
                <a:gd name="connsiteY343" fmla="*/ 12094 h 206340"/>
                <a:gd name="connsiteX344" fmla="*/ 129792 w 223891"/>
                <a:gd name="connsiteY344" fmla="*/ 10177 h 206340"/>
                <a:gd name="connsiteX345" fmla="*/ 128317 w 223891"/>
                <a:gd name="connsiteY345" fmla="*/ 9439 h 206340"/>
                <a:gd name="connsiteX346" fmla="*/ 127580 w 223891"/>
                <a:gd name="connsiteY346" fmla="*/ 8702 h 206340"/>
                <a:gd name="connsiteX347" fmla="*/ 126252 w 223891"/>
                <a:gd name="connsiteY347" fmla="*/ 6047 h 206340"/>
                <a:gd name="connsiteX348" fmla="*/ 125515 w 223891"/>
                <a:gd name="connsiteY348" fmla="*/ 6047 h 206340"/>
                <a:gd name="connsiteX349" fmla="*/ 122860 w 223891"/>
                <a:gd name="connsiteY349" fmla="*/ 6932 h 206340"/>
                <a:gd name="connsiteX350" fmla="*/ 120352 w 223891"/>
                <a:gd name="connsiteY350" fmla="*/ 6932 h 206340"/>
                <a:gd name="connsiteX351" fmla="*/ 118878 w 223891"/>
                <a:gd name="connsiteY351" fmla="*/ 6637 h 206340"/>
                <a:gd name="connsiteX352" fmla="*/ 114306 w 223891"/>
                <a:gd name="connsiteY352" fmla="*/ 6637 h 206340"/>
                <a:gd name="connsiteX353" fmla="*/ 113716 w 223891"/>
                <a:gd name="connsiteY353" fmla="*/ 8554 h 206340"/>
                <a:gd name="connsiteX354" fmla="*/ 113126 w 223891"/>
                <a:gd name="connsiteY354" fmla="*/ 8849 h 206340"/>
                <a:gd name="connsiteX355" fmla="*/ 112093 w 223891"/>
                <a:gd name="connsiteY355" fmla="*/ 9144 h 206340"/>
                <a:gd name="connsiteX356" fmla="*/ 109734 w 223891"/>
                <a:gd name="connsiteY356" fmla="*/ 9144 h 206340"/>
                <a:gd name="connsiteX357" fmla="*/ 106636 w 223891"/>
                <a:gd name="connsiteY357" fmla="*/ 10324 h 206340"/>
                <a:gd name="connsiteX358" fmla="*/ 103244 w 223891"/>
                <a:gd name="connsiteY358" fmla="*/ 11209 h 206340"/>
                <a:gd name="connsiteX359" fmla="*/ 100589 w 223891"/>
                <a:gd name="connsiteY359" fmla="*/ 11209 h 206340"/>
                <a:gd name="connsiteX360" fmla="*/ 97934 w 223891"/>
                <a:gd name="connsiteY360" fmla="*/ 10767 h 206340"/>
                <a:gd name="connsiteX361" fmla="*/ 96312 w 223891"/>
                <a:gd name="connsiteY361" fmla="*/ 11062 h 206340"/>
                <a:gd name="connsiteX362" fmla="*/ 92919 w 223891"/>
                <a:gd name="connsiteY362" fmla="*/ 11062 h 206340"/>
                <a:gd name="connsiteX363" fmla="*/ 90707 w 223891"/>
                <a:gd name="connsiteY363" fmla="*/ 13127 h 206340"/>
                <a:gd name="connsiteX364" fmla="*/ 87315 w 223891"/>
                <a:gd name="connsiteY364" fmla="*/ 13127 h 206340"/>
                <a:gd name="connsiteX365" fmla="*/ 84512 w 223891"/>
                <a:gd name="connsiteY365" fmla="*/ 12684 h 206340"/>
                <a:gd name="connsiteX366" fmla="*/ 81120 w 223891"/>
                <a:gd name="connsiteY366" fmla="*/ 12684 h 206340"/>
                <a:gd name="connsiteX367" fmla="*/ 80382 w 223891"/>
                <a:gd name="connsiteY367" fmla="*/ 13422 h 206340"/>
                <a:gd name="connsiteX368" fmla="*/ 79645 w 223891"/>
                <a:gd name="connsiteY368" fmla="*/ 17551 h 206340"/>
                <a:gd name="connsiteX369" fmla="*/ 76548 w 223891"/>
                <a:gd name="connsiteY369" fmla="*/ 18731 h 206340"/>
                <a:gd name="connsiteX370" fmla="*/ 73746 w 223891"/>
                <a:gd name="connsiteY370" fmla="*/ 19469 h 206340"/>
                <a:gd name="connsiteX371" fmla="*/ 71386 w 223891"/>
                <a:gd name="connsiteY371" fmla="*/ 19469 h 206340"/>
                <a:gd name="connsiteX372" fmla="*/ 67108 w 223891"/>
                <a:gd name="connsiteY372" fmla="*/ 18289 h 206340"/>
                <a:gd name="connsiteX373" fmla="*/ 65781 w 223891"/>
                <a:gd name="connsiteY373" fmla="*/ 18289 h 206340"/>
                <a:gd name="connsiteX374" fmla="*/ 64601 w 223891"/>
                <a:gd name="connsiteY374" fmla="*/ 18731 h 206340"/>
                <a:gd name="connsiteX375" fmla="*/ 60766 w 223891"/>
                <a:gd name="connsiteY375" fmla="*/ 19026 h 206340"/>
                <a:gd name="connsiteX376" fmla="*/ 59144 w 223891"/>
                <a:gd name="connsiteY376" fmla="*/ 19764 h 206340"/>
                <a:gd name="connsiteX377" fmla="*/ 55162 w 223891"/>
                <a:gd name="connsiteY377" fmla="*/ 24631 h 206340"/>
                <a:gd name="connsiteX378" fmla="*/ 51179 w 223891"/>
                <a:gd name="connsiteY378" fmla="*/ 26253 h 206340"/>
                <a:gd name="connsiteX379" fmla="*/ 49852 w 223891"/>
                <a:gd name="connsiteY379" fmla="*/ 27138 h 206340"/>
                <a:gd name="connsiteX380" fmla="*/ 46754 w 223891"/>
                <a:gd name="connsiteY380" fmla="*/ 26106 h 206340"/>
                <a:gd name="connsiteX381" fmla="*/ 45279 w 223891"/>
                <a:gd name="connsiteY381" fmla="*/ 26106 h 206340"/>
                <a:gd name="connsiteX382" fmla="*/ 43215 w 223891"/>
                <a:gd name="connsiteY382" fmla="*/ 27286 h 206340"/>
                <a:gd name="connsiteX383" fmla="*/ 38643 w 223891"/>
                <a:gd name="connsiteY383" fmla="*/ 27286 h 206340"/>
                <a:gd name="connsiteX384" fmla="*/ 37462 w 223891"/>
                <a:gd name="connsiteY384" fmla="*/ 27581 h 206340"/>
                <a:gd name="connsiteX385" fmla="*/ 33923 w 223891"/>
                <a:gd name="connsiteY385" fmla="*/ 27581 h 206340"/>
                <a:gd name="connsiteX386" fmla="*/ 33628 w 223891"/>
                <a:gd name="connsiteY386" fmla="*/ 30088 h 206340"/>
                <a:gd name="connsiteX387" fmla="*/ 34513 w 223891"/>
                <a:gd name="connsiteY387" fmla="*/ 31858 h 206340"/>
                <a:gd name="connsiteX388" fmla="*/ 35693 w 223891"/>
                <a:gd name="connsiteY388" fmla="*/ 33628 h 206340"/>
                <a:gd name="connsiteX389" fmla="*/ 35693 w 223891"/>
                <a:gd name="connsiteY389" fmla="*/ 34808 h 206340"/>
                <a:gd name="connsiteX390" fmla="*/ 34955 w 223891"/>
                <a:gd name="connsiteY390" fmla="*/ 36578 h 206340"/>
                <a:gd name="connsiteX391" fmla="*/ 33628 w 223891"/>
                <a:gd name="connsiteY391" fmla="*/ 38643 h 206340"/>
                <a:gd name="connsiteX392" fmla="*/ 31858 w 223891"/>
                <a:gd name="connsiteY392" fmla="*/ 39528 h 206340"/>
                <a:gd name="connsiteX393" fmla="*/ 29941 w 223891"/>
                <a:gd name="connsiteY393" fmla="*/ 40265 h 206340"/>
                <a:gd name="connsiteX394" fmla="*/ 29056 w 223891"/>
                <a:gd name="connsiteY394" fmla="*/ 41887 h 206340"/>
                <a:gd name="connsiteX395" fmla="*/ 28613 w 223891"/>
                <a:gd name="connsiteY395" fmla="*/ 43657 h 206340"/>
                <a:gd name="connsiteX396" fmla="*/ 27728 w 223891"/>
                <a:gd name="connsiteY396" fmla="*/ 44985 h 206340"/>
                <a:gd name="connsiteX397" fmla="*/ 27138 w 223891"/>
                <a:gd name="connsiteY397" fmla="*/ 46460 h 206340"/>
                <a:gd name="connsiteX398" fmla="*/ 26253 w 223891"/>
                <a:gd name="connsiteY398" fmla="*/ 49410 h 206340"/>
                <a:gd name="connsiteX399" fmla="*/ 26253 w 223891"/>
                <a:gd name="connsiteY399" fmla="*/ 50442 h 206340"/>
                <a:gd name="connsiteX400" fmla="*/ 24778 w 223891"/>
                <a:gd name="connsiteY400" fmla="*/ 51474 h 206340"/>
                <a:gd name="connsiteX401" fmla="*/ 22713 w 223891"/>
                <a:gd name="connsiteY401" fmla="*/ 51917 h 206340"/>
                <a:gd name="connsiteX402" fmla="*/ 20796 w 223891"/>
                <a:gd name="connsiteY402" fmla="*/ 51917 h 206340"/>
                <a:gd name="connsiteX403" fmla="*/ 19469 w 223891"/>
                <a:gd name="connsiteY403" fmla="*/ 52507 h 206340"/>
                <a:gd name="connsiteX404" fmla="*/ 18879 w 223891"/>
                <a:gd name="connsiteY404" fmla="*/ 53539 h 206340"/>
                <a:gd name="connsiteX405" fmla="*/ 17699 w 223891"/>
                <a:gd name="connsiteY405" fmla="*/ 54277 h 206340"/>
                <a:gd name="connsiteX406" fmla="*/ 16961 w 223891"/>
                <a:gd name="connsiteY406" fmla="*/ 54572 h 206340"/>
                <a:gd name="connsiteX407" fmla="*/ 16961 w 223891"/>
                <a:gd name="connsiteY407" fmla="*/ 55457 h 206340"/>
                <a:gd name="connsiteX408" fmla="*/ 17846 w 223891"/>
                <a:gd name="connsiteY408" fmla="*/ 57374 h 206340"/>
                <a:gd name="connsiteX409" fmla="*/ 18879 w 223891"/>
                <a:gd name="connsiteY409" fmla="*/ 58849 h 206340"/>
                <a:gd name="connsiteX410" fmla="*/ 18879 w 223891"/>
                <a:gd name="connsiteY410" fmla="*/ 60029 h 206340"/>
                <a:gd name="connsiteX411" fmla="*/ 18436 w 223891"/>
                <a:gd name="connsiteY411" fmla="*/ 60324 h 206340"/>
                <a:gd name="connsiteX412" fmla="*/ 16961 w 223891"/>
                <a:gd name="connsiteY412" fmla="*/ 60324 h 206340"/>
                <a:gd name="connsiteX413" fmla="*/ 16666 w 223891"/>
                <a:gd name="connsiteY413" fmla="*/ 60619 h 206340"/>
                <a:gd name="connsiteX414" fmla="*/ 16666 w 223891"/>
                <a:gd name="connsiteY414" fmla="*/ 61946 h 206340"/>
                <a:gd name="connsiteX415" fmla="*/ 16076 w 223891"/>
                <a:gd name="connsiteY415" fmla="*/ 63126 h 206340"/>
                <a:gd name="connsiteX416" fmla="*/ 15486 w 223891"/>
                <a:gd name="connsiteY416" fmla="*/ 63864 h 206340"/>
                <a:gd name="connsiteX417" fmla="*/ 14454 w 223891"/>
                <a:gd name="connsiteY417" fmla="*/ 64601 h 206340"/>
                <a:gd name="connsiteX418" fmla="*/ 12536 w 223891"/>
                <a:gd name="connsiteY418" fmla="*/ 64306 h 206340"/>
                <a:gd name="connsiteX419" fmla="*/ 10619 w 223891"/>
                <a:gd name="connsiteY419" fmla="*/ 63126 h 206340"/>
                <a:gd name="connsiteX420" fmla="*/ 9587 w 223891"/>
                <a:gd name="connsiteY420" fmla="*/ 62831 h 206340"/>
                <a:gd name="connsiteX421" fmla="*/ 8997 w 223891"/>
                <a:gd name="connsiteY421" fmla="*/ 62831 h 206340"/>
                <a:gd name="connsiteX422" fmla="*/ 11504 w 223891"/>
                <a:gd name="connsiteY422" fmla="*/ 64896 h 206340"/>
                <a:gd name="connsiteX423" fmla="*/ 13864 w 223891"/>
                <a:gd name="connsiteY423" fmla="*/ 67846 h 206340"/>
                <a:gd name="connsiteX424" fmla="*/ 16666 w 223891"/>
                <a:gd name="connsiteY424" fmla="*/ 74483 h 206340"/>
                <a:gd name="connsiteX425" fmla="*/ 21091 w 223891"/>
                <a:gd name="connsiteY425" fmla="*/ 76695 h 206340"/>
                <a:gd name="connsiteX426" fmla="*/ 23746 w 223891"/>
                <a:gd name="connsiteY426" fmla="*/ 79940 h 206340"/>
                <a:gd name="connsiteX427" fmla="*/ 26843 w 223891"/>
                <a:gd name="connsiteY427" fmla="*/ 82448 h 206340"/>
                <a:gd name="connsiteX428" fmla="*/ 27433 w 223891"/>
                <a:gd name="connsiteY428" fmla="*/ 83480 h 206340"/>
                <a:gd name="connsiteX429" fmla="*/ 29203 w 223891"/>
                <a:gd name="connsiteY429" fmla="*/ 84365 h 206340"/>
                <a:gd name="connsiteX430" fmla="*/ 32890 w 223891"/>
                <a:gd name="connsiteY430" fmla="*/ 83480 h 206340"/>
                <a:gd name="connsiteX431" fmla="*/ 35840 w 223891"/>
                <a:gd name="connsiteY431" fmla="*/ 83775 h 206340"/>
                <a:gd name="connsiteX432" fmla="*/ 38053 w 223891"/>
                <a:gd name="connsiteY432" fmla="*/ 83775 h 206340"/>
                <a:gd name="connsiteX433" fmla="*/ 38790 w 223891"/>
                <a:gd name="connsiteY433" fmla="*/ 85250 h 206340"/>
                <a:gd name="connsiteX434" fmla="*/ 38790 w 223891"/>
                <a:gd name="connsiteY434" fmla="*/ 87020 h 206340"/>
                <a:gd name="connsiteX435" fmla="*/ 37905 w 223891"/>
                <a:gd name="connsiteY435" fmla="*/ 87757 h 206340"/>
                <a:gd name="connsiteX436" fmla="*/ 36873 w 223891"/>
                <a:gd name="connsiteY436" fmla="*/ 88052 h 206340"/>
                <a:gd name="connsiteX437" fmla="*/ 32153 w 223891"/>
                <a:gd name="connsiteY437" fmla="*/ 86282 h 206340"/>
                <a:gd name="connsiteX438" fmla="*/ 29056 w 223891"/>
                <a:gd name="connsiteY438" fmla="*/ 86725 h 206340"/>
                <a:gd name="connsiteX439" fmla="*/ 28761 w 223891"/>
                <a:gd name="connsiteY439" fmla="*/ 88347 h 206340"/>
                <a:gd name="connsiteX440" fmla="*/ 28761 w 223891"/>
                <a:gd name="connsiteY440" fmla="*/ 90412 h 206340"/>
                <a:gd name="connsiteX441" fmla="*/ 31563 w 223891"/>
                <a:gd name="connsiteY441" fmla="*/ 91445 h 206340"/>
                <a:gd name="connsiteX442" fmla="*/ 34660 w 223891"/>
                <a:gd name="connsiteY442" fmla="*/ 95132 h 206340"/>
                <a:gd name="connsiteX443" fmla="*/ 36430 w 223891"/>
                <a:gd name="connsiteY443" fmla="*/ 99704 h 206340"/>
                <a:gd name="connsiteX444" fmla="*/ 37758 w 223891"/>
                <a:gd name="connsiteY444" fmla="*/ 103244 h 206340"/>
                <a:gd name="connsiteX445" fmla="*/ 39528 w 223891"/>
                <a:gd name="connsiteY445" fmla="*/ 104424 h 206340"/>
                <a:gd name="connsiteX446" fmla="*/ 42625 w 223891"/>
                <a:gd name="connsiteY446" fmla="*/ 103539 h 206340"/>
                <a:gd name="connsiteX447" fmla="*/ 43362 w 223891"/>
                <a:gd name="connsiteY447" fmla="*/ 102064 h 206340"/>
                <a:gd name="connsiteX448" fmla="*/ 43362 w 223891"/>
                <a:gd name="connsiteY448" fmla="*/ 100146 h 206340"/>
                <a:gd name="connsiteX449" fmla="*/ 44100 w 223891"/>
                <a:gd name="connsiteY449" fmla="*/ 100589 h 206340"/>
                <a:gd name="connsiteX450" fmla="*/ 44985 w 223891"/>
                <a:gd name="connsiteY450" fmla="*/ 102654 h 206340"/>
                <a:gd name="connsiteX451" fmla="*/ 47197 w 223891"/>
                <a:gd name="connsiteY451" fmla="*/ 105309 h 206340"/>
                <a:gd name="connsiteX452" fmla="*/ 49704 w 223891"/>
                <a:gd name="connsiteY452" fmla="*/ 104866 h 206340"/>
                <a:gd name="connsiteX453" fmla="*/ 51917 w 223891"/>
                <a:gd name="connsiteY453" fmla="*/ 104276 h 206340"/>
                <a:gd name="connsiteX454" fmla="*/ 53687 w 223891"/>
                <a:gd name="connsiteY454" fmla="*/ 104276 h 206340"/>
                <a:gd name="connsiteX455" fmla="*/ 56046 w 223891"/>
                <a:gd name="connsiteY455" fmla="*/ 103834 h 206340"/>
                <a:gd name="connsiteX456" fmla="*/ 60176 w 223891"/>
                <a:gd name="connsiteY456" fmla="*/ 102506 h 206340"/>
                <a:gd name="connsiteX457" fmla="*/ 66961 w 223891"/>
                <a:gd name="connsiteY457" fmla="*/ 104276 h 206340"/>
                <a:gd name="connsiteX458" fmla="*/ 69321 w 223891"/>
                <a:gd name="connsiteY458" fmla="*/ 104276 h 206340"/>
                <a:gd name="connsiteX459" fmla="*/ 71090 w 223891"/>
                <a:gd name="connsiteY459" fmla="*/ 103244 h 206340"/>
                <a:gd name="connsiteX460" fmla="*/ 71975 w 223891"/>
                <a:gd name="connsiteY460" fmla="*/ 101621 h 206340"/>
                <a:gd name="connsiteX461" fmla="*/ 76253 w 223891"/>
                <a:gd name="connsiteY461" fmla="*/ 104424 h 206340"/>
                <a:gd name="connsiteX462" fmla="*/ 80678 w 223891"/>
                <a:gd name="connsiteY462" fmla="*/ 106046 h 206340"/>
                <a:gd name="connsiteX463" fmla="*/ 81415 w 223891"/>
                <a:gd name="connsiteY463" fmla="*/ 106931 h 206340"/>
                <a:gd name="connsiteX464" fmla="*/ 82742 w 223891"/>
                <a:gd name="connsiteY464" fmla="*/ 107816 h 206340"/>
                <a:gd name="connsiteX465" fmla="*/ 85250 w 223891"/>
                <a:gd name="connsiteY465" fmla="*/ 108848 h 206340"/>
                <a:gd name="connsiteX466" fmla="*/ 86872 w 223891"/>
                <a:gd name="connsiteY466" fmla="*/ 108406 h 206340"/>
                <a:gd name="connsiteX467" fmla="*/ 87905 w 223891"/>
                <a:gd name="connsiteY467" fmla="*/ 108848 h 206340"/>
                <a:gd name="connsiteX468" fmla="*/ 89380 w 223891"/>
                <a:gd name="connsiteY468" fmla="*/ 108848 h 206340"/>
                <a:gd name="connsiteX469" fmla="*/ 90854 w 223891"/>
                <a:gd name="connsiteY469" fmla="*/ 109586 h 206340"/>
                <a:gd name="connsiteX470" fmla="*/ 91740 w 223891"/>
                <a:gd name="connsiteY470" fmla="*/ 110913 h 206340"/>
                <a:gd name="connsiteX471" fmla="*/ 91002 w 223891"/>
                <a:gd name="connsiteY471" fmla="*/ 112093 h 206340"/>
                <a:gd name="connsiteX472" fmla="*/ 90265 w 223891"/>
                <a:gd name="connsiteY472" fmla="*/ 112831 h 206340"/>
                <a:gd name="connsiteX473" fmla="*/ 85840 w 223891"/>
                <a:gd name="connsiteY473" fmla="*/ 112831 h 206340"/>
                <a:gd name="connsiteX474" fmla="*/ 84217 w 223891"/>
                <a:gd name="connsiteY474" fmla="*/ 113568 h 206340"/>
                <a:gd name="connsiteX475" fmla="*/ 84807 w 223891"/>
                <a:gd name="connsiteY475" fmla="*/ 114896 h 206340"/>
                <a:gd name="connsiteX476" fmla="*/ 84807 w 223891"/>
                <a:gd name="connsiteY476" fmla="*/ 116371 h 206340"/>
                <a:gd name="connsiteX477" fmla="*/ 82890 w 223891"/>
                <a:gd name="connsiteY477" fmla="*/ 116076 h 206340"/>
                <a:gd name="connsiteX478" fmla="*/ 81710 w 223891"/>
                <a:gd name="connsiteY478" fmla="*/ 115633 h 206340"/>
                <a:gd name="connsiteX479" fmla="*/ 79350 w 223891"/>
                <a:gd name="connsiteY479" fmla="*/ 113716 h 206340"/>
                <a:gd name="connsiteX480" fmla="*/ 75220 w 223891"/>
                <a:gd name="connsiteY480" fmla="*/ 111651 h 206340"/>
                <a:gd name="connsiteX481" fmla="*/ 67108 w 223891"/>
                <a:gd name="connsiteY481" fmla="*/ 109438 h 206340"/>
                <a:gd name="connsiteX482" fmla="*/ 59586 w 223891"/>
                <a:gd name="connsiteY482" fmla="*/ 105456 h 206340"/>
                <a:gd name="connsiteX483" fmla="*/ 56194 w 223891"/>
                <a:gd name="connsiteY483" fmla="*/ 105456 h 206340"/>
                <a:gd name="connsiteX484" fmla="*/ 54129 w 223891"/>
                <a:gd name="connsiteY484" fmla="*/ 106931 h 206340"/>
                <a:gd name="connsiteX485" fmla="*/ 51769 w 223891"/>
                <a:gd name="connsiteY485" fmla="*/ 109881 h 206340"/>
                <a:gd name="connsiteX486" fmla="*/ 48967 w 223891"/>
                <a:gd name="connsiteY486" fmla="*/ 110176 h 206340"/>
                <a:gd name="connsiteX487" fmla="*/ 46460 w 223891"/>
                <a:gd name="connsiteY487" fmla="*/ 108996 h 206340"/>
                <a:gd name="connsiteX488" fmla="*/ 45279 w 223891"/>
                <a:gd name="connsiteY488" fmla="*/ 109291 h 206340"/>
                <a:gd name="connsiteX489" fmla="*/ 42772 w 223891"/>
                <a:gd name="connsiteY489" fmla="*/ 114453 h 206340"/>
                <a:gd name="connsiteX490" fmla="*/ 38495 w 223891"/>
                <a:gd name="connsiteY490" fmla="*/ 117698 h 206340"/>
                <a:gd name="connsiteX491" fmla="*/ 37905 w 223891"/>
                <a:gd name="connsiteY491" fmla="*/ 118583 h 206340"/>
                <a:gd name="connsiteX492" fmla="*/ 38200 w 223891"/>
                <a:gd name="connsiteY492" fmla="*/ 119763 h 206340"/>
                <a:gd name="connsiteX493" fmla="*/ 39970 w 223891"/>
                <a:gd name="connsiteY493" fmla="*/ 120500 h 206340"/>
                <a:gd name="connsiteX494" fmla="*/ 42182 w 223891"/>
                <a:gd name="connsiteY494" fmla="*/ 122123 h 206340"/>
                <a:gd name="connsiteX495" fmla="*/ 43215 w 223891"/>
                <a:gd name="connsiteY495" fmla="*/ 125220 h 206340"/>
                <a:gd name="connsiteX496" fmla="*/ 45427 w 223891"/>
                <a:gd name="connsiteY496" fmla="*/ 126105 h 206340"/>
                <a:gd name="connsiteX497" fmla="*/ 49409 w 223891"/>
                <a:gd name="connsiteY497" fmla="*/ 129055 h 206340"/>
                <a:gd name="connsiteX498" fmla="*/ 52212 w 223891"/>
                <a:gd name="connsiteY498" fmla="*/ 133627 h 206340"/>
                <a:gd name="connsiteX499" fmla="*/ 52507 w 223891"/>
                <a:gd name="connsiteY499" fmla="*/ 135987 h 206340"/>
                <a:gd name="connsiteX500" fmla="*/ 49557 w 223891"/>
                <a:gd name="connsiteY500" fmla="*/ 139232 h 206340"/>
                <a:gd name="connsiteX501" fmla="*/ 49557 w 223891"/>
                <a:gd name="connsiteY501" fmla="*/ 142771 h 206340"/>
                <a:gd name="connsiteX502" fmla="*/ 53687 w 223891"/>
                <a:gd name="connsiteY502" fmla="*/ 149261 h 206340"/>
                <a:gd name="connsiteX503" fmla="*/ 57669 w 223891"/>
                <a:gd name="connsiteY503" fmla="*/ 153096 h 206340"/>
                <a:gd name="connsiteX504" fmla="*/ 58701 w 223891"/>
                <a:gd name="connsiteY504" fmla="*/ 151179 h 206340"/>
                <a:gd name="connsiteX505" fmla="*/ 58701 w 223891"/>
                <a:gd name="connsiteY505" fmla="*/ 148524 h 206340"/>
                <a:gd name="connsiteX506" fmla="*/ 59291 w 223891"/>
                <a:gd name="connsiteY506" fmla="*/ 145574 h 206340"/>
                <a:gd name="connsiteX507" fmla="*/ 60766 w 223891"/>
                <a:gd name="connsiteY507" fmla="*/ 144836 h 206340"/>
                <a:gd name="connsiteX508" fmla="*/ 62536 w 223891"/>
                <a:gd name="connsiteY508" fmla="*/ 144394 h 206340"/>
                <a:gd name="connsiteX509" fmla="*/ 63864 w 223891"/>
                <a:gd name="connsiteY509" fmla="*/ 146311 h 206340"/>
                <a:gd name="connsiteX510" fmla="*/ 64601 w 223891"/>
                <a:gd name="connsiteY510" fmla="*/ 148081 h 206340"/>
                <a:gd name="connsiteX511" fmla="*/ 66371 w 223891"/>
                <a:gd name="connsiteY511" fmla="*/ 148671 h 206340"/>
                <a:gd name="connsiteX512" fmla="*/ 70206 w 223891"/>
                <a:gd name="connsiteY512" fmla="*/ 154128 h 206340"/>
                <a:gd name="connsiteX513" fmla="*/ 70206 w 223891"/>
                <a:gd name="connsiteY513" fmla="*/ 159733 h 206340"/>
                <a:gd name="connsiteX514" fmla="*/ 71533 w 223891"/>
                <a:gd name="connsiteY514" fmla="*/ 160913 h 206340"/>
                <a:gd name="connsiteX515" fmla="*/ 73156 w 223891"/>
                <a:gd name="connsiteY515" fmla="*/ 161798 h 206340"/>
                <a:gd name="connsiteX516" fmla="*/ 73156 w 223891"/>
                <a:gd name="connsiteY516" fmla="*/ 158111 h 206340"/>
                <a:gd name="connsiteX517" fmla="*/ 76253 w 223891"/>
                <a:gd name="connsiteY517" fmla="*/ 151768 h 206340"/>
                <a:gd name="connsiteX518" fmla="*/ 79055 w 223891"/>
                <a:gd name="connsiteY518" fmla="*/ 151326 h 206340"/>
                <a:gd name="connsiteX519" fmla="*/ 80678 w 223891"/>
                <a:gd name="connsiteY519" fmla="*/ 151621 h 206340"/>
                <a:gd name="connsiteX520" fmla="*/ 82005 w 223891"/>
                <a:gd name="connsiteY520" fmla="*/ 154571 h 206340"/>
                <a:gd name="connsiteX521" fmla="*/ 85987 w 223891"/>
                <a:gd name="connsiteY521" fmla="*/ 159291 h 206340"/>
                <a:gd name="connsiteX522" fmla="*/ 88052 w 223891"/>
                <a:gd name="connsiteY522" fmla="*/ 160470 h 206340"/>
                <a:gd name="connsiteX523" fmla="*/ 89232 w 223891"/>
                <a:gd name="connsiteY523" fmla="*/ 161503 h 206340"/>
                <a:gd name="connsiteX524" fmla="*/ 90559 w 223891"/>
                <a:gd name="connsiteY524" fmla="*/ 161503 h 206340"/>
                <a:gd name="connsiteX525" fmla="*/ 89232 w 223891"/>
                <a:gd name="connsiteY525" fmla="*/ 158701 h 206340"/>
                <a:gd name="connsiteX526" fmla="*/ 87315 w 223891"/>
                <a:gd name="connsiteY526" fmla="*/ 155751 h 206340"/>
                <a:gd name="connsiteX527" fmla="*/ 88199 w 223891"/>
                <a:gd name="connsiteY527" fmla="*/ 151916 h 206340"/>
                <a:gd name="connsiteX528" fmla="*/ 87905 w 223891"/>
                <a:gd name="connsiteY528" fmla="*/ 149556 h 206340"/>
                <a:gd name="connsiteX529" fmla="*/ 86135 w 223891"/>
                <a:gd name="connsiteY529" fmla="*/ 144689 h 206340"/>
                <a:gd name="connsiteX530" fmla="*/ 82300 w 223891"/>
                <a:gd name="connsiteY530" fmla="*/ 136429 h 206340"/>
                <a:gd name="connsiteX531" fmla="*/ 80088 w 223891"/>
                <a:gd name="connsiteY531" fmla="*/ 133332 h 206340"/>
                <a:gd name="connsiteX532" fmla="*/ 79055 w 223891"/>
                <a:gd name="connsiteY532" fmla="*/ 128907 h 206340"/>
                <a:gd name="connsiteX533" fmla="*/ 80382 w 223891"/>
                <a:gd name="connsiteY533" fmla="*/ 127580 h 206340"/>
                <a:gd name="connsiteX534" fmla="*/ 82300 w 223891"/>
                <a:gd name="connsiteY534" fmla="*/ 129202 h 206340"/>
                <a:gd name="connsiteX535" fmla="*/ 84660 w 223891"/>
                <a:gd name="connsiteY535" fmla="*/ 129645 h 206340"/>
                <a:gd name="connsiteX536" fmla="*/ 86577 w 223891"/>
                <a:gd name="connsiteY536" fmla="*/ 130677 h 206340"/>
                <a:gd name="connsiteX537" fmla="*/ 88642 w 223891"/>
                <a:gd name="connsiteY537" fmla="*/ 131857 h 206340"/>
                <a:gd name="connsiteX538" fmla="*/ 88642 w 223891"/>
                <a:gd name="connsiteY538" fmla="*/ 134217 h 206340"/>
                <a:gd name="connsiteX539" fmla="*/ 90412 w 223891"/>
                <a:gd name="connsiteY539" fmla="*/ 135102 h 206340"/>
                <a:gd name="connsiteX540" fmla="*/ 91444 w 223891"/>
                <a:gd name="connsiteY540" fmla="*/ 134659 h 206340"/>
                <a:gd name="connsiteX541" fmla="*/ 92772 w 223891"/>
                <a:gd name="connsiteY541" fmla="*/ 133774 h 206340"/>
                <a:gd name="connsiteX542" fmla="*/ 98967 w 223891"/>
                <a:gd name="connsiteY542" fmla="*/ 131857 h 206340"/>
                <a:gd name="connsiteX543" fmla="*/ 98967 w 223891"/>
                <a:gd name="connsiteY543" fmla="*/ 131120 h 206340"/>
                <a:gd name="connsiteX544" fmla="*/ 98082 w 223891"/>
                <a:gd name="connsiteY544" fmla="*/ 130087 h 206340"/>
                <a:gd name="connsiteX545" fmla="*/ 96754 w 223891"/>
                <a:gd name="connsiteY545" fmla="*/ 128760 h 206340"/>
                <a:gd name="connsiteX546" fmla="*/ 168730 w 223891"/>
                <a:gd name="connsiteY546" fmla="*/ 98672 h 206340"/>
                <a:gd name="connsiteX547" fmla="*/ 166222 w 223891"/>
                <a:gd name="connsiteY547" fmla="*/ 96902 h 206340"/>
                <a:gd name="connsiteX548" fmla="*/ 161945 w 223891"/>
                <a:gd name="connsiteY548" fmla="*/ 97787 h 206340"/>
                <a:gd name="connsiteX549" fmla="*/ 161945 w 223891"/>
                <a:gd name="connsiteY549" fmla="*/ 99704 h 206340"/>
                <a:gd name="connsiteX550" fmla="*/ 164895 w 223891"/>
                <a:gd name="connsiteY550" fmla="*/ 102506 h 206340"/>
                <a:gd name="connsiteX551" fmla="*/ 165780 w 223891"/>
                <a:gd name="connsiteY551" fmla="*/ 104424 h 206340"/>
                <a:gd name="connsiteX552" fmla="*/ 164747 w 223891"/>
                <a:gd name="connsiteY552" fmla="*/ 105899 h 206340"/>
                <a:gd name="connsiteX553" fmla="*/ 162683 w 223891"/>
                <a:gd name="connsiteY553" fmla="*/ 106931 h 206340"/>
                <a:gd name="connsiteX554" fmla="*/ 163125 w 223891"/>
                <a:gd name="connsiteY554" fmla="*/ 107669 h 206340"/>
                <a:gd name="connsiteX555" fmla="*/ 165928 w 223891"/>
                <a:gd name="connsiteY555" fmla="*/ 110176 h 206340"/>
                <a:gd name="connsiteX556" fmla="*/ 168435 w 223891"/>
                <a:gd name="connsiteY556" fmla="*/ 108406 h 206340"/>
                <a:gd name="connsiteX557" fmla="*/ 168730 w 223891"/>
                <a:gd name="connsiteY557" fmla="*/ 107963 h 206340"/>
                <a:gd name="connsiteX558" fmla="*/ 168730 w 223891"/>
                <a:gd name="connsiteY558" fmla="*/ 106636 h 206340"/>
                <a:gd name="connsiteX559" fmla="*/ 170205 w 223891"/>
                <a:gd name="connsiteY559" fmla="*/ 105899 h 206340"/>
                <a:gd name="connsiteX560" fmla="*/ 170205 w 223891"/>
                <a:gd name="connsiteY560" fmla="*/ 100884 h 206340"/>
                <a:gd name="connsiteX561" fmla="*/ 169762 w 223891"/>
                <a:gd name="connsiteY561" fmla="*/ 100294 h 206340"/>
                <a:gd name="connsiteX562" fmla="*/ 170205 w 223891"/>
                <a:gd name="connsiteY562" fmla="*/ 98672 h 206340"/>
                <a:gd name="connsiteX563" fmla="*/ 168877 w 223891"/>
                <a:gd name="connsiteY563" fmla="*/ 98672 h 206340"/>
                <a:gd name="connsiteX564" fmla="*/ 30973 w 223891"/>
                <a:gd name="connsiteY564" fmla="*/ 119910 h 206340"/>
                <a:gd name="connsiteX565" fmla="*/ 28908 w 223891"/>
                <a:gd name="connsiteY565" fmla="*/ 119468 h 206340"/>
                <a:gd name="connsiteX566" fmla="*/ 27138 w 223891"/>
                <a:gd name="connsiteY566" fmla="*/ 117108 h 206340"/>
                <a:gd name="connsiteX567" fmla="*/ 25221 w 223891"/>
                <a:gd name="connsiteY567" fmla="*/ 119320 h 206340"/>
                <a:gd name="connsiteX568" fmla="*/ 25663 w 223891"/>
                <a:gd name="connsiteY568" fmla="*/ 120353 h 206340"/>
                <a:gd name="connsiteX569" fmla="*/ 27433 w 223891"/>
                <a:gd name="connsiteY569" fmla="*/ 122713 h 206340"/>
                <a:gd name="connsiteX570" fmla="*/ 30383 w 223891"/>
                <a:gd name="connsiteY570" fmla="*/ 125073 h 206340"/>
                <a:gd name="connsiteX571" fmla="*/ 32743 w 223891"/>
                <a:gd name="connsiteY571" fmla="*/ 123008 h 206340"/>
                <a:gd name="connsiteX572" fmla="*/ 34955 w 223891"/>
                <a:gd name="connsiteY572" fmla="*/ 123745 h 206340"/>
                <a:gd name="connsiteX573" fmla="*/ 32153 w 223891"/>
                <a:gd name="connsiteY573" fmla="*/ 120795 h 206340"/>
                <a:gd name="connsiteX574" fmla="*/ 30826 w 223891"/>
                <a:gd name="connsiteY574" fmla="*/ 119763 h 206340"/>
                <a:gd name="connsiteX575" fmla="*/ 165780 w 223891"/>
                <a:gd name="connsiteY575" fmla="*/ 128170 h 206340"/>
                <a:gd name="connsiteX576" fmla="*/ 165338 w 223891"/>
                <a:gd name="connsiteY576" fmla="*/ 129350 h 206340"/>
                <a:gd name="connsiteX577" fmla="*/ 166517 w 223891"/>
                <a:gd name="connsiteY577" fmla="*/ 129350 h 206340"/>
                <a:gd name="connsiteX578" fmla="*/ 171090 w 223891"/>
                <a:gd name="connsiteY578" fmla="*/ 128022 h 206340"/>
                <a:gd name="connsiteX579" fmla="*/ 173449 w 223891"/>
                <a:gd name="connsiteY579" fmla="*/ 126548 h 206340"/>
                <a:gd name="connsiteX580" fmla="*/ 174924 w 223891"/>
                <a:gd name="connsiteY580" fmla="*/ 124925 h 206340"/>
                <a:gd name="connsiteX581" fmla="*/ 174187 w 223891"/>
                <a:gd name="connsiteY581" fmla="*/ 124925 h 206340"/>
                <a:gd name="connsiteX582" fmla="*/ 171237 w 223891"/>
                <a:gd name="connsiteY582" fmla="*/ 125957 h 206340"/>
                <a:gd name="connsiteX583" fmla="*/ 167992 w 223891"/>
                <a:gd name="connsiteY583" fmla="*/ 125957 h 206340"/>
                <a:gd name="connsiteX584" fmla="*/ 165632 w 223891"/>
                <a:gd name="connsiteY584" fmla="*/ 128170 h 206340"/>
                <a:gd name="connsiteX585" fmla="*/ 213862 w 223891"/>
                <a:gd name="connsiteY585" fmla="*/ 158996 h 206340"/>
                <a:gd name="connsiteX586" fmla="*/ 214452 w 223891"/>
                <a:gd name="connsiteY586" fmla="*/ 158553 h 206340"/>
                <a:gd name="connsiteX587" fmla="*/ 214747 w 223891"/>
                <a:gd name="connsiteY587" fmla="*/ 157668 h 206340"/>
                <a:gd name="connsiteX588" fmla="*/ 214747 w 223891"/>
                <a:gd name="connsiteY588" fmla="*/ 155898 h 206340"/>
                <a:gd name="connsiteX589" fmla="*/ 213862 w 223891"/>
                <a:gd name="connsiteY589" fmla="*/ 155898 h 206340"/>
                <a:gd name="connsiteX590" fmla="*/ 212535 w 223891"/>
                <a:gd name="connsiteY590" fmla="*/ 156931 h 206340"/>
                <a:gd name="connsiteX591" fmla="*/ 212535 w 223891"/>
                <a:gd name="connsiteY591" fmla="*/ 157668 h 206340"/>
                <a:gd name="connsiteX592" fmla="*/ 213862 w 223891"/>
                <a:gd name="connsiteY592" fmla="*/ 158996 h 206340"/>
                <a:gd name="connsiteX593" fmla="*/ 131857 w 223891"/>
                <a:gd name="connsiteY593" fmla="*/ 147639 h 206340"/>
                <a:gd name="connsiteX594" fmla="*/ 132300 w 223891"/>
                <a:gd name="connsiteY594" fmla="*/ 147639 h 206340"/>
                <a:gd name="connsiteX595" fmla="*/ 133332 w 223891"/>
                <a:gd name="connsiteY595" fmla="*/ 146606 h 206340"/>
                <a:gd name="connsiteX596" fmla="*/ 132152 w 223891"/>
                <a:gd name="connsiteY596" fmla="*/ 144394 h 206340"/>
                <a:gd name="connsiteX597" fmla="*/ 131267 w 223891"/>
                <a:gd name="connsiteY597" fmla="*/ 144394 h 206340"/>
                <a:gd name="connsiteX598" fmla="*/ 130972 w 223891"/>
                <a:gd name="connsiteY598" fmla="*/ 145131 h 206340"/>
                <a:gd name="connsiteX599" fmla="*/ 130972 w 223891"/>
                <a:gd name="connsiteY599" fmla="*/ 146311 h 206340"/>
                <a:gd name="connsiteX600" fmla="*/ 131857 w 223891"/>
                <a:gd name="connsiteY600" fmla="*/ 147639 h 206340"/>
                <a:gd name="connsiteX601" fmla="*/ 175367 w 223891"/>
                <a:gd name="connsiteY601" fmla="*/ 155898 h 206340"/>
                <a:gd name="connsiteX602" fmla="*/ 175809 w 223891"/>
                <a:gd name="connsiteY602" fmla="*/ 156783 h 206340"/>
                <a:gd name="connsiteX603" fmla="*/ 174630 w 223891"/>
                <a:gd name="connsiteY603" fmla="*/ 157668 h 206340"/>
                <a:gd name="connsiteX604" fmla="*/ 172860 w 223891"/>
                <a:gd name="connsiteY604" fmla="*/ 157226 h 206340"/>
                <a:gd name="connsiteX605" fmla="*/ 172860 w 223891"/>
                <a:gd name="connsiteY605" fmla="*/ 158701 h 206340"/>
                <a:gd name="connsiteX606" fmla="*/ 174482 w 223891"/>
                <a:gd name="connsiteY606" fmla="*/ 159733 h 206340"/>
                <a:gd name="connsiteX607" fmla="*/ 175809 w 223891"/>
                <a:gd name="connsiteY607" fmla="*/ 158258 h 206340"/>
                <a:gd name="connsiteX608" fmla="*/ 177874 w 223891"/>
                <a:gd name="connsiteY608" fmla="*/ 157521 h 206340"/>
                <a:gd name="connsiteX609" fmla="*/ 176842 w 223891"/>
                <a:gd name="connsiteY609" fmla="*/ 156341 h 206340"/>
                <a:gd name="connsiteX610" fmla="*/ 175515 w 223891"/>
                <a:gd name="connsiteY610" fmla="*/ 155898 h 206340"/>
                <a:gd name="connsiteX611" fmla="*/ 101326 w 223891"/>
                <a:gd name="connsiteY611" fmla="*/ 115928 h 206340"/>
                <a:gd name="connsiteX612" fmla="*/ 100884 w 223891"/>
                <a:gd name="connsiteY612" fmla="*/ 115486 h 206340"/>
                <a:gd name="connsiteX613" fmla="*/ 99557 w 223891"/>
                <a:gd name="connsiteY613" fmla="*/ 115486 h 206340"/>
                <a:gd name="connsiteX614" fmla="*/ 98967 w 223891"/>
                <a:gd name="connsiteY614" fmla="*/ 116813 h 206340"/>
                <a:gd name="connsiteX615" fmla="*/ 98524 w 223891"/>
                <a:gd name="connsiteY615" fmla="*/ 117108 h 206340"/>
                <a:gd name="connsiteX616" fmla="*/ 98967 w 223891"/>
                <a:gd name="connsiteY616" fmla="*/ 117698 h 206340"/>
                <a:gd name="connsiteX617" fmla="*/ 99851 w 223891"/>
                <a:gd name="connsiteY617" fmla="*/ 117993 h 206340"/>
                <a:gd name="connsiteX618" fmla="*/ 101031 w 223891"/>
                <a:gd name="connsiteY618" fmla="*/ 117993 h 206340"/>
                <a:gd name="connsiteX619" fmla="*/ 102064 w 223891"/>
                <a:gd name="connsiteY619" fmla="*/ 117256 h 206340"/>
                <a:gd name="connsiteX620" fmla="*/ 101621 w 223891"/>
                <a:gd name="connsiteY620" fmla="*/ 115928 h 206340"/>
                <a:gd name="connsiteX621" fmla="*/ 170057 w 223891"/>
                <a:gd name="connsiteY621" fmla="*/ 198228 h 206340"/>
                <a:gd name="connsiteX622" fmla="*/ 166370 w 223891"/>
                <a:gd name="connsiteY622" fmla="*/ 198228 h 206340"/>
                <a:gd name="connsiteX623" fmla="*/ 162830 w 223891"/>
                <a:gd name="connsiteY623" fmla="*/ 199261 h 206340"/>
                <a:gd name="connsiteX624" fmla="*/ 161355 w 223891"/>
                <a:gd name="connsiteY624" fmla="*/ 200588 h 206340"/>
                <a:gd name="connsiteX625" fmla="*/ 160175 w 223891"/>
                <a:gd name="connsiteY625" fmla="*/ 200883 h 206340"/>
                <a:gd name="connsiteX626" fmla="*/ 158996 w 223891"/>
                <a:gd name="connsiteY626" fmla="*/ 200293 h 206340"/>
                <a:gd name="connsiteX627" fmla="*/ 158700 w 223891"/>
                <a:gd name="connsiteY627" fmla="*/ 199113 h 206340"/>
                <a:gd name="connsiteX628" fmla="*/ 159290 w 223891"/>
                <a:gd name="connsiteY628" fmla="*/ 194836 h 206340"/>
                <a:gd name="connsiteX629" fmla="*/ 158553 w 223891"/>
                <a:gd name="connsiteY629" fmla="*/ 194246 h 206340"/>
                <a:gd name="connsiteX630" fmla="*/ 154423 w 223891"/>
                <a:gd name="connsiteY630" fmla="*/ 194836 h 206340"/>
                <a:gd name="connsiteX631" fmla="*/ 151916 w 223891"/>
                <a:gd name="connsiteY631" fmla="*/ 195426 h 206340"/>
                <a:gd name="connsiteX632" fmla="*/ 147196 w 223891"/>
                <a:gd name="connsiteY632" fmla="*/ 194393 h 206340"/>
                <a:gd name="connsiteX633" fmla="*/ 142181 w 223891"/>
                <a:gd name="connsiteY633" fmla="*/ 194099 h 206340"/>
                <a:gd name="connsiteX634" fmla="*/ 139527 w 223891"/>
                <a:gd name="connsiteY634" fmla="*/ 192181 h 206340"/>
                <a:gd name="connsiteX635" fmla="*/ 132152 w 223891"/>
                <a:gd name="connsiteY635" fmla="*/ 191739 h 206340"/>
                <a:gd name="connsiteX636" fmla="*/ 129644 w 223891"/>
                <a:gd name="connsiteY636" fmla="*/ 192181 h 206340"/>
                <a:gd name="connsiteX637" fmla="*/ 127285 w 223891"/>
                <a:gd name="connsiteY637" fmla="*/ 193066 h 206340"/>
                <a:gd name="connsiteX638" fmla="*/ 124925 w 223891"/>
                <a:gd name="connsiteY638" fmla="*/ 193508 h 206340"/>
                <a:gd name="connsiteX639" fmla="*/ 121533 w 223891"/>
                <a:gd name="connsiteY639" fmla="*/ 193508 h 206340"/>
                <a:gd name="connsiteX640" fmla="*/ 120500 w 223891"/>
                <a:gd name="connsiteY640" fmla="*/ 192919 h 206340"/>
                <a:gd name="connsiteX641" fmla="*/ 120058 w 223891"/>
                <a:gd name="connsiteY641" fmla="*/ 191886 h 206340"/>
                <a:gd name="connsiteX642" fmla="*/ 120058 w 223891"/>
                <a:gd name="connsiteY642" fmla="*/ 190559 h 206340"/>
                <a:gd name="connsiteX643" fmla="*/ 117993 w 223891"/>
                <a:gd name="connsiteY643" fmla="*/ 190854 h 206340"/>
                <a:gd name="connsiteX644" fmla="*/ 116518 w 223891"/>
                <a:gd name="connsiteY644" fmla="*/ 190116 h 206340"/>
                <a:gd name="connsiteX645" fmla="*/ 116076 w 223891"/>
                <a:gd name="connsiteY645" fmla="*/ 189821 h 206340"/>
                <a:gd name="connsiteX646" fmla="*/ 116518 w 223891"/>
                <a:gd name="connsiteY646" fmla="*/ 189379 h 206340"/>
                <a:gd name="connsiteX647" fmla="*/ 118435 w 223891"/>
                <a:gd name="connsiteY647" fmla="*/ 188641 h 206340"/>
                <a:gd name="connsiteX648" fmla="*/ 117551 w 223891"/>
                <a:gd name="connsiteY648" fmla="*/ 186871 h 206340"/>
                <a:gd name="connsiteX649" fmla="*/ 115633 w 223891"/>
                <a:gd name="connsiteY649" fmla="*/ 186871 h 206340"/>
                <a:gd name="connsiteX650" fmla="*/ 114158 w 223891"/>
                <a:gd name="connsiteY650" fmla="*/ 188641 h 206340"/>
                <a:gd name="connsiteX651" fmla="*/ 109438 w 223891"/>
                <a:gd name="connsiteY651" fmla="*/ 188641 h 206340"/>
                <a:gd name="connsiteX652" fmla="*/ 107963 w 223891"/>
                <a:gd name="connsiteY652" fmla="*/ 188051 h 206340"/>
                <a:gd name="connsiteX653" fmla="*/ 107374 w 223891"/>
                <a:gd name="connsiteY653" fmla="*/ 185691 h 206340"/>
                <a:gd name="connsiteX654" fmla="*/ 106489 w 223891"/>
                <a:gd name="connsiteY654" fmla="*/ 185102 h 206340"/>
                <a:gd name="connsiteX655" fmla="*/ 105899 w 223891"/>
                <a:gd name="connsiteY655" fmla="*/ 186576 h 206340"/>
                <a:gd name="connsiteX656" fmla="*/ 105899 w 223891"/>
                <a:gd name="connsiteY656" fmla="*/ 188199 h 206340"/>
                <a:gd name="connsiteX657" fmla="*/ 104718 w 223891"/>
                <a:gd name="connsiteY657" fmla="*/ 189231 h 206340"/>
                <a:gd name="connsiteX658" fmla="*/ 103539 w 223891"/>
                <a:gd name="connsiteY658" fmla="*/ 188789 h 206340"/>
                <a:gd name="connsiteX659" fmla="*/ 103096 w 223891"/>
                <a:gd name="connsiteY659" fmla="*/ 187756 h 206340"/>
                <a:gd name="connsiteX660" fmla="*/ 102064 w 223891"/>
                <a:gd name="connsiteY660" fmla="*/ 188641 h 206340"/>
                <a:gd name="connsiteX661" fmla="*/ 101474 w 223891"/>
                <a:gd name="connsiteY661" fmla="*/ 192181 h 206340"/>
                <a:gd name="connsiteX662" fmla="*/ 101769 w 223891"/>
                <a:gd name="connsiteY662" fmla="*/ 195721 h 206340"/>
                <a:gd name="connsiteX663" fmla="*/ 102654 w 223891"/>
                <a:gd name="connsiteY663" fmla="*/ 196901 h 206340"/>
                <a:gd name="connsiteX664" fmla="*/ 103834 w 223891"/>
                <a:gd name="connsiteY664" fmla="*/ 197491 h 206340"/>
                <a:gd name="connsiteX665" fmla="*/ 105603 w 223891"/>
                <a:gd name="connsiteY665" fmla="*/ 197491 h 206340"/>
                <a:gd name="connsiteX666" fmla="*/ 110323 w 223891"/>
                <a:gd name="connsiteY666" fmla="*/ 197196 h 206340"/>
                <a:gd name="connsiteX667" fmla="*/ 113273 w 223891"/>
                <a:gd name="connsiteY667" fmla="*/ 197933 h 206340"/>
                <a:gd name="connsiteX668" fmla="*/ 125515 w 223891"/>
                <a:gd name="connsiteY668" fmla="*/ 199703 h 206340"/>
                <a:gd name="connsiteX669" fmla="*/ 128612 w 223891"/>
                <a:gd name="connsiteY669" fmla="*/ 201030 h 206340"/>
                <a:gd name="connsiteX670" fmla="*/ 131857 w 223891"/>
                <a:gd name="connsiteY670" fmla="*/ 201768 h 206340"/>
                <a:gd name="connsiteX671" fmla="*/ 132595 w 223891"/>
                <a:gd name="connsiteY671" fmla="*/ 202653 h 206340"/>
                <a:gd name="connsiteX672" fmla="*/ 132889 w 223891"/>
                <a:gd name="connsiteY672" fmla="*/ 203980 h 206340"/>
                <a:gd name="connsiteX673" fmla="*/ 132889 w 223891"/>
                <a:gd name="connsiteY673" fmla="*/ 205898 h 206340"/>
                <a:gd name="connsiteX674" fmla="*/ 134364 w 223891"/>
                <a:gd name="connsiteY674" fmla="*/ 206340 h 206340"/>
                <a:gd name="connsiteX675" fmla="*/ 144984 w 223891"/>
                <a:gd name="connsiteY675" fmla="*/ 205603 h 206340"/>
                <a:gd name="connsiteX676" fmla="*/ 155603 w 223891"/>
                <a:gd name="connsiteY676" fmla="*/ 204128 h 206340"/>
                <a:gd name="connsiteX677" fmla="*/ 161355 w 223891"/>
                <a:gd name="connsiteY677" fmla="*/ 203538 h 206340"/>
                <a:gd name="connsiteX678" fmla="*/ 166960 w 223891"/>
                <a:gd name="connsiteY678" fmla="*/ 203833 h 206340"/>
                <a:gd name="connsiteX679" fmla="*/ 170057 w 223891"/>
                <a:gd name="connsiteY679" fmla="*/ 203833 h 206340"/>
                <a:gd name="connsiteX680" fmla="*/ 172122 w 223891"/>
                <a:gd name="connsiteY680" fmla="*/ 202948 h 206340"/>
                <a:gd name="connsiteX681" fmla="*/ 172417 w 223891"/>
                <a:gd name="connsiteY681" fmla="*/ 201473 h 206340"/>
                <a:gd name="connsiteX682" fmla="*/ 173007 w 223891"/>
                <a:gd name="connsiteY682" fmla="*/ 199556 h 206340"/>
                <a:gd name="connsiteX683" fmla="*/ 173449 w 223891"/>
                <a:gd name="connsiteY683" fmla="*/ 196311 h 206340"/>
                <a:gd name="connsiteX684" fmla="*/ 174040 w 223891"/>
                <a:gd name="connsiteY684" fmla="*/ 194983 h 206340"/>
                <a:gd name="connsiteX685" fmla="*/ 173155 w 223891"/>
                <a:gd name="connsiteY685" fmla="*/ 194983 h 206340"/>
                <a:gd name="connsiteX686" fmla="*/ 170057 w 223891"/>
                <a:gd name="connsiteY686" fmla="*/ 197933 h 206340"/>
                <a:gd name="connsiteX687" fmla="*/ 193213 w 223891"/>
                <a:gd name="connsiteY687" fmla="*/ 123893 h 206340"/>
                <a:gd name="connsiteX688" fmla="*/ 192771 w 223891"/>
                <a:gd name="connsiteY688" fmla="*/ 122123 h 206340"/>
                <a:gd name="connsiteX689" fmla="*/ 191296 w 223891"/>
                <a:gd name="connsiteY689" fmla="*/ 121828 h 206340"/>
                <a:gd name="connsiteX690" fmla="*/ 190411 w 223891"/>
                <a:gd name="connsiteY690" fmla="*/ 121828 h 206340"/>
                <a:gd name="connsiteX691" fmla="*/ 187166 w 223891"/>
                <a:gd name="connsiteY691" fmla="*/ 120943 h 206340"/>
                <a:gd name="connsiteX692" fmla="*/ 185101 w 223891"/>
                <a:gd name="connsiteY692" fmla="*/ 120943 h 206340"/>
                <a:gd name="connsiteX693" fmla="*/ 182299 w 223891"/>
                <a:gd name="connsiteY693" fmla="*/ 121828 h 206340"/>
                <a:gd name="connsiteX694" fmla="*/ 180824 w 223891"/>
                <a:gd name="connsiteY694" fmla="*/ 123598 h 206340"/>
                <a:gd name="connsiteX695" fmla="*/ 181709 w 223891"/>
                <a:gd name="connsiteY695" fmla="*/ 124040 h 206340"/>
                <a:gd name="connsiteX696" fmla="*/ 184511 w 223891"/>
                <a:gd name="connsiteY696" fmla="*/ 124040 h 206340"/>
                <a:gd name="connsiteX697" fmla="*/ 186281 w 223891"/>
                <a:gd name="connsiteY697" fmla="*/ 125663 h 206340"/>
                <a:gd name="connsiteX698" fmla="*/ 187756 w 223891"/>
                <a:gd name="connsiteY698" fmla="*/ 126105 h 206340"/>
                <a:gd name="connsiteX699" fmla="*/ 191296 w 223891"/>
                <a:gd name="connsiteY699" fmla="*/ 124483 h 206340"/>
                <a:gd name="connsiteX700" fmla="*/ 193361 w 223891"/>
                <a:gd name="connsiteY700" fmla="*/ 124188 h 206340"/>
                <a:gd name="connsiteX701" fmla="*/ 178464 w 223891"/>
                <a:gd name="connsiteY701" fmla="*/ 82448 h 206340"/>
                <a:gd name="connsiteX702" fmla="*/ 179644 w 223891"/>
                <a:gd name="connsiteY702" fmla="*/ 82743 h 206340"/>
                <a:gd name="connsiteX703" fmla="*/ 180972 w 223891"/>
                <a:gd name="connsiteY703" fmla="*/ 83775 h 206340"/>
                <a:gd name="connsiteX704" fmla="*/ 181266 w 223891"/>
                <a:gd name="connsiteY704" fmla="*/ 83185 h 206340"/>
                <a:gd name="connsiteX705" fmla="*/ 180824 w 223891"/>
                <a:gd name="connsiteY705" fmla="*/ 81268 h 206340"/>
                <a:gd name="connsiteX706" fmla="*/ 179644 w 223891"/>
                <a:gd name="connsiteY706" fmla="*/ 79350 h 206340"/>
                <a:gd name="connsiteX707" fmla="*/ 176105 w 223891"/>
                <a:gd name="connsiteY707" fmla="*/ 76400 h 206340"/>
                <a:gd name="connsiteX708" fmla="*/ 176547 w 223891"/>
                <a:gd name="connsiteY708" fmla="*/ 74631 h 206340"/>
                <a:gd name="connsiteX709" fmla="*/ 174924 w 223891"/>
                <a:gd name="connsiteY709" fmla="*/ 73008 h 206340"/>
                <a:gd name="connsiteX710" fmla="*/ 170205 w 223891"/>
                <a:gd name="connsiteY710" fmla="*/ 73303 h 206340"/>
                <a:gd name="connsiteX711" fmla="*/ 170205 w 223891"/>
                <a:gd name="connsiteY711" fmla="*/ 74631 h 206340"/>
                <a:gd name="connsiteX712" fmla="*/ 168140 w 223891"/>
                <a:gd name="connsiteY712" fmla="*/ 75515 h 206340"/>
                <a:gd name="connsiteX713" fmla="*/ 166517 w 223891"/>
                <a:gd name="connsiteY713" fmla="*/ 76106 h 206340"/>
                <a:gd name="connsiteX714" fmla="*/ 163420 w 223891"/>
                <a:gd name="connsiteY714" fmla="*/ 76106 h 206340"/>
                <a:gd name="connsiteX715" fmla="*/ 161650 w 223891"/>
                <a:gd name="connsiteY715" fmla="*/ 78760 h 206340"/>
                <a:gd name="connsiteX716" fmla="*/ 161945 w 223891"/>
                <a:gd name="connsiteY716" fmla="*/ 79350 h 206340"/>
                <a:gd name="connsiteX717" fmla="*/ 163272 w 223891"/>
                <a:gd name="connsiteY717" fmla="*/ 80530 h 206340"/>
                <a:gd name="connsiteX718" fmla="*/ 167550 w 223891"/>
                <a:gd name="connsiteY718" fmla="*/ 81858 h 206340"/>
                <a:gd name="connsiteX719" fmla="*/ 170205 w 223891"/>
                <a:gd name="connsiteY719" fmla="*/ 78908 h 206340"/>
                <a:gd name="connsiteX720" fmla="*/ 172712 w 223891"/>
                <a:gd name="connsiteY720" fmla="*/ 78908 h 206340"/>
                <a:gd name="connsiteX721" fmla="*/ 171974 w 223891"/>
                <a:gd name="connsiteY721" fmla="*/ 79793 h 206340"/>
                <a:gd name="connsiteX722" fmla="*/ 168435 w 223891"/>
                <a:gd name="connsiteY722" fmla="*/ 82300 h 206340"/>
                <a:gd name="connsiteX723" fmla="*/ 169762 w 223891"/>
                <a:gd name="connsiteY723" fmla="*/ 83923 h 206340"/>
                <a:gd name="connsiteX724" fmla="*/ 175809 w 223891"/>
                <a:gd name="connsiteY724" fmla="*/ 85545 h 206340"/>
                <a:gd name="connsiteX725" fmla="*/ 177874 w 223891"/>
                <a:gd name="connsiteY725" fmla="*/ 85545 h 206340"/>
                <a:gd name="connsiteX726" fmla="*/ 179939 w 223891"/>
                <a:gd name="connsiteY726" fmla="*/ 84955 h 206340"/>
                <a:gd name="connsiteX727" fmla="*/ 178759 w 223891"/>
                <a:gd name="connsiteY727" fmla="*/ 83775 h 206340"/>
                <a:gd name="connsiteX728" fmla="*/ 178317 w 223891"/>
                <a:gd name="connsiteY728" fmla="*/ 82448 h 206340"/>
                <a:gd name="connsiteX729" fmla="*/ 136872 w 223891"/>
                <a:gd name="connsiteY729" fmla="*/ 132890 h 206340"/>
                <a:gd name="connsiteX730" fmla="*/ 137314 w 223891"/>
                <a:gd name="connsiteY730" fmla="*/ 133332 h 206340"/>
                <a:gd name="connsiteX731" fmla="*/ 138052 w 223891"/>
                <a:gd name="connsiteY731" fmla="*/ 133332 h 206340"/>
                <a:gd name="connsiteX732" fmla="*/ 138052 w 223891"/>
                <a:gd name="connsiteY732" fmla="*/ 130235 h 206340"/>
                <a:gd name="connsiteX733" fmla="*/ 137167 w 223891"/>
                <a:gd name="connsiteY733" fmla="*/ 129792 h 206340"/>
                <a:gd name="connsiteX734" fmla="*/ 136872 w 223891"/>
                <a:gd name="connsiteY734" fmla="*/ 131710 h 206340"/>
                <a:gd name="connsiteX735" fmla="*/ 136872 w 223891"/>
                <a:gd name="connsiteY735" fmla="*/ 132890 h 206340"/>
                <a:gd name="connsiteX736" fmla="*/ 222417 w 223891"/>
                <a:gd name="connsiteY736" fmla="*/ 162240 h 206340"/>
                <a:gd name="connsiteX737" fmla="*/ 215632 w 223891"/>
                <a:gd name="connsiteY737" fmla="*/ 164600 h 206340"/>
                <a:gd name="connsiteX738" fmla="*/ 212977 w 223891"/>
                <a:gd name="connsiteY738" fmla="*/ 166665 h 206340"/>
                <a:gd name="connsiteX739" fmla="*/ 211945 w 223891"/>
                <a:gd name="connsiteY739" fmla="*/ 168582 h 206340"/>
                <a:gd name="connsiteX740" fmla="*/ 210470 w 223891"/>
                <a:gd name="connsiteY740" fmla="*/ 169910 h 206340"/>
                <a:gd name="connsiteX741" fmla="*/ 210470 w 223891"/>
                <a:gd name="connsiteY741" fmla="*/ 170795 h 206340"/>
                <a:gd name="connsiteX742" fmla="*/ 211502 w 223891"/>
                <a:gd name="connsiteY742" fmla="*/ 173007 h 206340"/>
                <a:gd name="connsiteX743" fmla="*/ 210470 w 223891"/>
                <a:gd name="connsiteY743" fmla="*/ 176399 h 206340"/>
                <a:gd name="connsiteX744" fmla="*/ 211207 w 223891"/>
                <a:gd name="connsiteY744" fmla="*/ 177727 h 206340"/>
                <a:gd name="connsiteX745" fmla="*/ 211797 w 223891"/>
                <a:gd name="connsiteY745" fmla="*/ 177727 h 206340"/>
                <a:gd name="connsiteX746" fmla="*/ 213715 w 223891"/>
                <a:gd name="connsiteY746" fmla="*/ 177137 h 206340"/>
                <a:gd name="connsiteX747" fmla="*/ 216960 w 223891"/>
                <a:gd name="connsiteY747" fmla="*/ 173597 h 206340"/>
                <a:gd name="connsiteX748" fmla="*/ 220204 w 223891"/>
                <a:gd name="connsiteY748" fmla="*/ 173007 h 206340"/>
                <a:gd name="connsiteX749" fmla="*/ 219614 w 223891"/>
                <a:gd name="connsiteY749" fmla="*/ 171090 h 206340"/>
                <a:gd name="connsiteX750" fmla="*/ 221679 w 223891"/>
                <a:gd name="connsiteY750" fmla="*/ 168730 h 206340"/>
                <a:gd name="connsiteX751" fmla="*/ 223892 w 223891"/>
                <a:gd name="connsiteY751" fmla="*/ 164010 h 206340"/>
                <a:gd name="connsiteX752" fmla="*/ 223892 w 223891"/>
                <a:gd name="connsiteY752" fmla="*/ 162093 h 206340"/>
                <a:gd name="connsiteX753" fmla="*/ 222417 w 223891"/>
                <a:gd name="connsiteY753" fmla="*/ 162388 h 206340"/>
                <a:gd name="connsiteX754" fmla="*/ 195868 w 223891"/>
                <a:gd name="connsiteY754" fmla="*/ 185986 h 206340"/>
                <a:gd name="connsiteX755" fmla="*/ 197196 w 223891"/>
                <a:gd name="connsiteY755" fmla="*/ 183479 h 206340"/>
                <a:gd name="connsiteX756" fmla="*/ 197638 w 223891"/>
                <a:gd name="connsiteY756" fmla="*/ 180382 h 206340"/>
                <a:gd name="connsiteX757" fmla="*/ 195868 w 223891"/>
                <a:gd name="connsiteY757" fmla="*/ 181267 h 206340"/>
                <a:gd name="connsiteX758" fmla="*/ 195868 w 223891"/>
                <a:gd name="connsiteY758" fmla="*/ 183184 h 206340"/>
                <a:gd name="connsiteX759" fmla="*/ 193656 w 223891"/>
                <a:gd name="connsiteY759" fmla="*/ 187019 h 206340"/>
                <a:gd name="connsiteX760" fmla="*/ 194836 w 223891"/>
                <a:gd name="connsiteY760" fmla="*/ 189526 h 206340"/>
                <a:gd name="connsiteX761" fmla="*/ 194393 w 223891"/>
                <a:gd name="connsiteY761" fmla="*/ 191149 h 206340"/>
                <a:gd name="connsiteX762" fmla="*/ 195426 w 223891"/>
                <a:gd name="connsiteY762" fmla="*/ 192476 h 206340"/>
                <a:gd name="connsiteX763" fmla="*/ 196458 w 223891"/>
                <a:gd name="connsiteY763" fmla="*/ 190854 h 206340"/>
                <a:gd name="connsiteX764" fmla="*/ 197933 w 223891"/>
                <a:gd name="connsiteY764" fmla="*/ 190411 h 206340"/>
                <a:gd name="connsiteX765" fmla="*/ 197343 w 223891"/>
                <a:gd name="connsiteY765" fmla="*/ 188051 h 206340"/>
                <a:gd name="connsiteX766" fmla="*/ 196016 w 223891"/>
                <a:gd name="connsiteY766" fmla="*/ 185986 h 206340"/>
                <a:gd name="connsiteX767" fmla="*/ 189674 w 223891"/>
                <a:gd name="connsiteY767" fmla="*/ 146754 h 206340"/>
                <a:gd name="connsiteX768" fmla="*/ 192328 w 223891"/>
                <a:gd name="connsiteY768" fmla="*/ 146311 h 206340"/>
                <a:gd name="connsiteX769" fmla="*/ 192771 w 223891"/>
                <a:gd name="connsiteY769" fmla="*/ 145869 h 206340"/>
                <a:gd name="connsiteX770" fmla="*/ 192771 w 223891"/>
                <a:gd name="connsiteY770" fmla="*/ 145131 h 206340"/>
                <a:gd name="connsiteX771" fmla="*/ 192328 w 223891"/>
                <a:gd name="connsiteY771" fmla="*/ 144836 h 206340"/>
                <a:gd name="connsiteX772" fmla="*/ 191001 w 223891"/>
                <a:gd name="connsiteY772" fmla="*/ 143509 h 206340"/>
                <a:gd name="connsiteX773" fmla="*/ 188936 w 223891"/>
                <a:gd name="connsiteY773" fmla="*/ 142477 h 206340"/>
                <a:gd name="connsiteX774" fmla="*/ 190264 w 223891"/>
                <a:gd name="connsiteY774" fmla="*/ 144394 h 206340"/>
                <a:gd name="connsiteX775" fmla="*/ 189821 w 223891"/>
                <a:gd name="connsiteY775" fmla="*/ 146754 h 206340"/>
                <a:gd name="connsiteX776" fmla="*/ 197343 w 223891"/>
                <a:gd name="connsiteY776" fmla="*/ 148081 h 206340"/>
                <a:gd name="connsiteX777" fmla="*/ 193361 w 223891"/>
                <a:gd name="connsiteY777" fmla="*/ 149851 h 206340"/>
                <a:gd name="connsiteX778" fmla="*/ 190558 w 223891"/>
                <a:gd name="connsiteY778" fmla="*/ 151768 h 206340"/>
                <a:gd name="connsiteX779" fmla="*/ 189526 w 223891"/>
                <a:gd name="connsiteY779" fmla="*/ 153243 h 206340"/>
                <a:gd name="connsiteX780" fmla="*/ 190411 w 223891"/>
                <a:gd name="connsiteY780" fmla="*/ 153243 h 206340"/>
                <a:gd name="connsiteX781" fmla="*/ 192624 w 223891"/>
                <a:gd name="connsiteY781" fmla="*/ 151916 h 206340"/>
                <a:gd name="connsiteX782" fmla="*/ 195721 w 223891"/>
                <a:gd name="connsiteY782" fmla="*/ 151916 h 206340"/>
                <a:gd name="connsiteX783" fmla="*/ 196753 w 223891"/>
                <a:gd name="connsiteY783" fmla="*/ 150736 h 206340"/>
                <a:gd name="connsiteX784" fmla="*/ 200883 w 223891"/>
                <a:gd name="connsiteY784" fmla="*/ 148966 h 206340"/>
                <a:gd name="connsiteX785" fmla="*/ 198671 w 223891"/>
                <a:gd name="connsiteY785" fmla="*/ 147934 h 206340"/>
                <a:gd name="connsiteX786" fmla="*/ 197343 w 223891"/>
                <a:gd name="connsiteY786" fmla="*/ 147934 h 206340"/>
                <a:gd name="connsiteX787" fmla="*/ 121680 w 223891"/>
                <a:gd name="connsiteY787" fmla="*/ 124925 h 206340"/>
                <a:gd name="connsiteX788" fmla="*/ 120500 w 223891"/>
                <a:gd name="connsiteY788" fmla="*/ 127285 h 206340"/>
                <a:gd name="connsiteX789" fmla="*/ 120795 w 223891"/>
                <a:gd name="connsiteY789" fmla="*/ 129497 h 206340"/>
                <a:gd name="connsiteX790" fmla="*/ 122565 w 223891"/>
                <a:gd name="connsiteY790" fmla="*/ 128022 h 206340"/>
                <a:gd name="connsiteX791" fmla="*/ 123745 w 223891"/>
                <a:gd name="connsiteY791" fmla="*/ 125810 h 206340"/>
                <a:gd name="connsiteX792" fmla="*/ 123155 w 223891"/>
                <a:gd name="connsiteY792" fmla="*/ 124777 h 206340"/>
                <a:gd name="connsiteX793" fmla="*/ 121680 w 223891"/>
                <a:gd name="connsiteY793" fmla="*/ 124777 h 206340"/>
                <a:gd name="connsiteX794" fmla="*/ 125957 w 223891"/>
                <a:gd name="connsiteY794" fmla="*/ 142182 h 206340"/>
                <a:gd name="connsiteX795" fmla="*/ 126990 w 223891"/>
                <a:gd name="connsiteY795" fmla="*/ 141739 h 206340"/>
                <a:gd name="connsiteX796" fmla="*/ 127285 w 223891"/>
                <a:gd name="connsiteY796" fmla="*/ 140412 h 206340"/>
                <a:gd name="connsiteX797" fmla="*/ 127285 w 223891"/>
                <a:gd name="connsiteY797" fmla="*/ 139674 h 206340"/>
                <a:gd name="connsiteX798" fmla="*/ 125957 w 223891"/>
                <a:gd name="connsiteY798" fmla="*/ 139084 h 206340"/>
                <a:gd name="connsiteX799" fmla="*/ 124777 w 223891"/>
                <a:gd name="connsiteY799" fmla="*/ 139822 h 206340"/>
                <a:gd name="connsiteX800" fmla="*/ 124335 w 223891"/>
                <a:gd name="connsiteY800" fmla="*/ 141444 h 206340"/>
                <a:gd name="connsiteX801" fmla="*/ 125957 w 223891"/>
                <a:gd name="connsiteY801" fmla="*/ 142034 h 206340"/>
                <a:gd name="connsiteX802" fmla="*/ 127285 w 223891"/>
                <a:gd name="connsiteY802" fmla="*/ 154276 h 206340"/>
                <a:gd name="connsiteX803" fmla="*/ 127285 w 223891"/>
                <a:gd name="connsiteY803" fmla="*/ 152506 h 206340"/>
                <a:gd name="connsiteX804" fmla="*/ 125220 w 223891"/>
                <a:gd name="connsiteY804" fmla="*/ 152948 h 206340"/>
                <a:gd name="connsiteX805" fmla="*/ 124925 w 223891"/>
                <a:gd name="connsiteY805" fmla="*/ 153538 h 206340"/>
                <a:gd name="connsiteX806" fmla="*/ 124335 w 223891"/>
                <a:gd name="connsiteY806" fmla="*/ 153981 h 206340"/>
                <a:gd name="connsiteX807" fmla="*/ 122565 w 223891"/>
                <a:gd name="connsiteY807" fmla="*/ 153096 h 206340"/>
                <a:gd name="connsiteX808" fmla="*/ 122270 w 223891"/>
                <a:gd name="connsiteY808" fmla="*/ 153686 h 206340"/>
                <a:gd name="connsiteX809" fmla="*/ 121827 w 223891"/>
                <a:gd name="connsiteY809" fmla="*/ 155751 h 206340"/>
                <a:gd name="connsiteX810" fmla="*/ 127137 w 223891"/>
                <a:gd name="connsiteY810" fmla="*/ 154866 h 206340"/>
                <a:gd name="connsiteX811" fmla="*/ 127137 w 223891"/>
                <a:gd name="connsiteY811" fmla="*/ 154276 h 206340"/>
                <a:gd name="connsiteX812" fmla="*/ 124630 w 223891"/>
                <a:gd name="connsiteY812" fmla="*/ 131120 h 206340"/>
                <a:gd name="connsiteX813" fmla="*/ 123745 w 223891"/>
                <a:gd name="connsiteY813" fmla="*/ 131857 h 206340"/>
                <a:gd name="connsiteX814" fmla="*/ 123155 w 223891"/>
                <a:gd name="connsiteY814" fmla="*/ 132742 h 206340"/>
                <a:gd name="connsiteX815" fmla="*/ 123893 w 223891"/>
                <a:gd name="connsiteY815" fmla="*/ 133774 h 206340"/>
                <a:gd name="connsiteX816" fmla="*/ 123450 w 223891"/>
                <a:gd name="connsiteY816" fmla="*/ 135839 h 206340"/>
                <a:gd name="connsiteX817" fmla="*/ 124925 w 223891"/>
                <a:gd name="connsiteY817" fmla="*/ 134954 h 206340"/>
                <a:gd name="connsiteX818" fmla="*/ 126105 w 223891"/>
                <a:gd name="connsiteY818" fmla="*/ 133037 h 206340"/>
                <a:gd name="connsiteX819" fmla="*/ 125220 w 223891"/>
                <a:gd name="connsiteY819" fmla="*/ 131857 h 206340"/>
                <a:gd name="connsiteX820" fmla="*/ 124777 w 223891"/>
                <a:gd name="connsiteY820" fmla="*/ 131120 h 206340"/>
                <a:gd name="connsiteX821" fmla="*/ 133627 w 223891"/>
                <a:gd name="connsiteY821" fmla="*/ 31858 h 206340"/>
                <a:gd name="connsiteX822" fmla="*/ 132152 w 223891"/>
                <a:gd name="connsiteY822" fmla="*/ 30088 h 206340"/>
                <a:gd name="connsiteX823" fmla="*/ 129644 w 223891"/>
                <a:gd name="connsiteY823" fmla="*/ 30088 h 206340"/>
                <a:gd name="connsiteX824" fmla="*/ 128612 w 223891"/>
                <a:gd name="connsiteY824" fmla="*/ 30678 h 206340"/>
                <a:gd name="connsiteX825" fmla="*/ 126842 w 223891"/>
                <a:gd name="connsiteY825" fmla="*/ 33186 h 206340"/>
                <a:gd name="connsiteX826" fmla="*/ 126842 w 223891"/>
                <a:gd name="connsiteY826" fmla="*/ 34365 h 206340"/>
                <a:gd name="connsiteX827" fmla="*/ 130235 w 223891"/>
                <a:gd name="connsiteY827" fmla="*/ 36430 h 206340"/>
                <a:gd name="connsiteX828" fmla="*/ 133627 w 223891"/>
                <a:gd name="connsiteY828" fmla="*/ 35398 h 206340"/>
                <a:gd name="connsiteX829" fmla="*/ 133627 w 223891"/>
                <a:gd name="connsiteY829" fmla="*/ 34070 h 206340"/>
                <a:gd name="connsiteX830" fmla="*/ 133922 w 223891"/>
                <a:gd name="connsiteY830" fmla="*/ 32743 h 206340"/>
                <a:gd name="connsiteX831" fmla="*/ 133627 w 223891"/>
                <a:gd name="connsiteY831" fmla="*/ 31858 h 206340"/>
                <a:gd name="connsiteX832" fmla="*/ 128612 w 223891"/>
                <a:gd name="connsiteY832" fmla="*/ 88642 h 206340"/>
                <a:gd name="connsiteX833" fmla="*/ 128170 w 223891"/>
                <a:gd name="connsiteY833" fmla="*/ 86725 h 206340"/>
                <a:gd name="connsiteX834" fmla="*/ 126105 w 223891"/>
                <a:gd name="connsiteY834" fmla="*/ 85545 h 206340"/>
                <a:gd name="connsiteX835" fmla="*/ 125810 w 223891"/>
                <a:gd name="connsiteY835" fmla="*/ 86135 h 206340"/>
                <a:gd name="connsiteX836" fmla="*/ 125515 w 223891"/>
                <a:gd name="connsiteY836" fmla="*/ 88347 h 206340"/>
                <a:gd name="connsiteX837" fmla="*/ 128317 w 223891"/>
                <a:gd name="connsiteY837" fmla="*/ 90117 h 206340"/>
                <a:gd name="connsiteX838" fmla="*/ 128317 w 223891"/>
                <a:gd name="connsiteY838" fmla="*/ 90560 h 206340"/>
                <a:gd name="connsiteX839" fmla="*/ 127580 w 223891"/>
                <a:gd name="connsiteY839" fmla="*/ 91445 h 206340"/>
                <a:gd name="connsiteX840" fmla="*/ 128317 w 223891"/>
                <a:gd name="connsiteY840" fmla="*/ 91445 h 206340"/>
                <a:gd name="connsiteX841" fmla="*/ 131119 w 223891"/>
                <a:gd name="connsiteY841" fmla="*/ 90855 h 206340"/>
                <a:gd name="connsiteX842" fmla="*/ 128612 w 223891"/>
                <a:gd name="connsiteY842" fmla="*/ 88790 h 206340"/>
                <a:gd name="connsiteX843" fmla="*/ 128760 w 223891"/>
                <a:gd name="connsiteY843" fmla="*/ 111503 h 206340"/>
                <a:gd name="connsiteX844" fmla="*/ 128170 w 223891"/>
                <a:gd name="connsiteY844" fmla="*/ 110766 h 206340"/>
                <a:gd name="connsiteX845" fmla="*/ 125515 w 223891"/>
                <a:gd name="connsiteY845" fmla="*/ 110766 h 206340"/>
                <a:gd name="connsiteX846" fmla="*/ 122860 w 223891"/>
                <a:gd name="connsiteY846" fmla="*/ 110323 h 206340"/>
                <a:gd name="connsiteX847" fmla="*/ 120648 w 223891"/>
                <a:gd name="connsiteY847" fmla="*/ 108554 h 206340"/>
                <a:gd name="connsiteX848" fmla="*/ 119173 w 223891"/>
                <a:gd name="connsiteY848" fmla="*/ 105014 h 206340"/>
                <a:gd name="connsiteX849" fmla="*/ 118288 w 223891"/>
                <a:gd name="connsiteY849" fmla="*/ 101179 h 206340"/>
                <a:gd name="connsiteX850" fmla="*/ 118878 w 223891"/>
                <a:gd name="connsiteY850" fmla="*/ 99999 h 206340"/>
                <a:gd name="connsiteX851" fmla="*/ 118583 w 223891"/>
                <a:gd name="connsiteY851" fmla="*/ 98819 h 206340"/>
                <a:gd name="connsiteX852" fmla="*/ 117403 w 223891"/>
                <a:gd name="connsiteY852" fmla="*/ 97344 h 206340"/>
                <a:gd name="connsiteX853" fmla="*/ 116665 w 223891"/>
                <a:gd name="connsiteY853" fmla="*/ 95574 h 206340"/>
                <a:gd name="connsiteX854" fmla="*/ 115928 w 223891"/>
                <a:gd name="connsiteY854" fmla="*/ 94837 h 206340"/>
                <a:gd name="connsiteX855" fmla="*/ 110176 w 223891"/>
                <a:gd name="connsiteY855" fmla="*/ 94394 h 206340"/>
                <a:gd name="connsiteX856" fmla="*/ 105161 w 223891"/>
                <a:gd name="connsiteY856" fmla="*/ 92034 h 206340"/>
                <a:gd name="connsiteX857" fmla="*/ 103834 w 223891"/>
                <a:gd name="connsiteY857" fmla="*/ 92034 h 206340"/>
                <a:gd name="connsiteX858" fmla="*/ 100884 w 223891"/>
                <a:gd name="connsiteY858" fmla="*/ 90560 h 206340"/>
                <a:gd name="connsiteX859" fmla="*/ 99557 w 223891"/>
                <a:gd name="connsiteY859" fmla="*/ 89380 h 206340"/>
                <a:gd name="connsiteX860" fmla="*/ 98082 w 223891"/>
                <a:gd name="connsiteY860" fmla="*/ 86135 h 206340"/>
                <a:gd name="connsiteX861" fmla="*/ 95427 w 223891"/>
                <a:gd name="connsiteY861" fmla="*/ 83775 h 206340"/>
                <a:gd name="connsiteX862" fmla="*/ 93952 w 223891"/>
                <a:gd name="connsiteY862" fmla="*/ 83775 h 206340"/>
                <a:gd name="connsiteX863" fmla="*/ 91002 w 223891"/>
                <a:gd name="connsiteY863" fmla="*/ 84807 h 206340"/>
                <a:gd name="connsiteX864" fmla="*/ 86872 w 223891"/>
                <a:gd name="connsiteY864" fmla="*/ 87462 h 206340"/>
                <a:gd name="connsiteX865" fmla="*/ 83775 w 223891"/>
                <a:gd name="connsiteY865" fmla="*/ 88790 h 206340"/>
                <a:gd name="connsiteX866" fmla="*/ 84070 w 223891"/>
                <a:gd name="connsiteY866" fmla="*/ 89527 h 206340"/>
                <a:gd name="connsiteX867" fmla="*/ 85545 w 223891"/>
                <a:gd name="connsiteY867" fmla="*/ 89822 h 206340"/>
                <a:gd name="connsiteX868" fmla="*/ 88052 w 223891"/>
                <a:gd name="connsiteY868" fmla="*/ 88790 h 206340"/>
                <a:gd name="connsiteX869" fmla="*/ 91002 w 223891"/>
                <a:gd name="connsiteY869" fmla="*/ 89675 h 206340"/>
                <a:gd name="connsiteX870" fmla="*/ 93804 w 223891"/>
                <a:gd name="connsiteY870" fmla="*/ 91002 h 206340"/>
                <a:gd name="connsiteX871" fmla="*/ 96754 w 223891"/>
                <a:gd name="connsiteY871" fmla="*/ 93067 h 206340"/>
                <a:gd name="connsiteX872" fmla="*/ 99409 w 223891"/>
                <a:gd name="connsiteY872" fmla="*/ 95427 h 206340"/>
                <a:gd name="connsiteX873" fmla="*/ 100442 w 223891"/>
                <a:gd name="connsiteY873" fmla="*/ 96754 h 206340"/>
                <a:gd name="connsiteX874" fmla="*/ 101769 w 223891"/>
                <a:gd name="connsiteY874" fmla="*/ 97639 h 206340"/>
                <a:gd name="connsiteX875" fmla="*/ 103391 w 223891"/>
                <a:gd name="connsiteY875" fmla="*/ 98524 h 206340"/>
                <a:gd name="connsiteX876" fmla="*/ 104276 w 223891"/>
                <a:gd name="connsiteY876" fmla="*/ 101917 h 206340"/>
                <a:gd name="connsiteX877" fmla="*/ 107078 w 223891"/>
                <a:gd name="connsiteY877" fmla="*/ 103244 h 206340"/>
                <a:gd name="connsiteX878" fmla="*/ 110471 w 223891"/>
                <a:gd name="connsiteY878" fmla="*/ 103244 h 206340"/>
                <a:gd name="connsiteX879" fmla="*/ 114453 w 223891"/>
                <a:gd name="connsiteY879" fmla="*/ 103539 h 206340"/>
                <a:gd name="connsiteX880" fmla="*/ 114453 w 223891"/>
                <a:gd name="connsiteY880" fmla="*/ 103981 h 206340"/>
                <a:gd name="connsiteX881" fmla="*/ 115043 w 223891"/>
                <a:gd name="connsiteY881" fmla="*/ 105161 h 206340"/>
                <a:gd name="connsiteX882" fmla="*/ 116076 w 223891"/>
                <a:gd name="connsiteY882" fmla="*/ 105751 h 206340"/>
                <a:gd name="connsiteX883" fmla="*/ 117108 w 223891"/>
                <a:gd name="connsiteY883" fmla="*/ 107963 h 206340"/>
                <a:gd name="connsiteX884" fmla="*/ 118288 w 223891"/>
                <a:gd name="connsiteY884" fmla="*/ 109143 h 206340"/>
                <a:gd name="connsiteX885" fmla="*/ 118288 w 223891"/>
                <a:gd name="connsiteY885" fmla="*/ 110766 h 206340"/>
                <a:gd name="connsiteX886" fmla="*/ 118878 w 223891"/>
                <a:gd name="connsiteY886" fmla="*/ 111798 h 206340"/>
                <a:gd name="connsiteX887" fmla="*/ 121680 w 223891"/>
                <a:gd name="connsiteY887" fmla="*/ 113568 h 206340"/>
                <a:gd name="connsiteX888" fmla="*/ 122712 w 223891"/>
                <a:gd name="connsiteY888" fmla="*/ 114896 h 206340"/>
                <a:gd name="connsiteX889" fmla="*/ 124187 w 223891"/>
                <a:gd name="connsiteY889" fmla="*/ 114896 h 206340"/>
                <a:gd name="connsiteX890" fmla="*/ 124925 w 223891"/>
                <a:gd name="connsiteY890" fmla="*/ 115338 h 206340"/>
                <a:gd name="connsiteX891" fmla="*/ 125662 w 223891"/>
                <a:gd name="connsiteY891" fmla="*/ 116076 h 206340"/>
                <a:gd name="connsiteX892" fmla="*/ 126400 w 223891"/>
                <a:gd name="connsiteY892" fmla="*/ 116371 h 206340"/>
                <a:gd name="connsiteX893" fmla="*/ 127285 w 223891"/>
                <a:gd name="connsiteY893" fmla="*/ 116076 h 206340"/>
                <a:gd name="connsiteX894" fmla="*/ 128317 w 223891"/>
                <a:gd name="connsiteY894" fmla="*/ 114896 h 206340"/>
                <a:gd name="connsiteX895" fmla="*/ 128612 w 223891"/>
                <a:gd name="connsiteY895" fmla="*/ 111798 h 206340"/>
                <a:gd name="connsiteX896" fmla="*/ 111798 w 223891"/>
                <a:gd name="connsiteY896" fmla="*/ 78760 h 206340"/>
                <a:gd name="connsiteX897" fmla="*/ 112683 w 223891"/>
                <a:gd name="connsiteY897" fmla="*/ 76695 h 206340"/>
                <a:gd name="connsiteX898" fmla="*/ 110471 w 223891"/>
                <a:gd name="connsiteY898" fmla="*/ 78023 h 206340"/>
                <a:gd name="connsiteX899" fmla="*/ 109291 w 223891"/>
                <a:gd name="connsiteY899" fmla="*/ 80383 h 206340"/>
                <a:gd name="connsiteX900" fmla="*/ 110471 w 223891"/>
                <a:gd name="connsiteY900" fmla="*/ 80088 h 206340"/>
                <a:gd name="connsiteX901" fmla="*/ 111798 w 223891"/>
                <a:gd name="connsiteY901" fmla="*/ 78760 h 206340"/>
                <a:gd name="connsiteX902" fmla="*/ 106489 w 223891"/>
                <a:gd name="connsiteY902" fmla="*/ 82448 h 206340"/>
                <a:gd name="connsiteX903" fmla="*/ 107668 w 223891"/>
                <a:gd name="connsiteY903" fmla="*/ 81415 h 206340"/>
                <a:gd name="connsiteX904" fmla="*/ 102801 w 223891"/>
                <a:gd name="connsiteY904" fmla="*/ 78613 h 206340"/>
                <a:gd name="connsiteX905" fmla="*/ 104718 w 223891"/>
                <a:gd name="connsiteY905" fmla="*/ 82005 h 206340"/>
                <a:gd name="connsiteX906" fmla="*/ 106489 w 223891"/>
                <a:gd name="connsiteY906" fmla="*/ 82448 h 20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Lst>
              <a:rect l="l" t="t" r="r" b="b"/>
              <a:pathLst>
                <a:path w="223891" h="206340">
                  <a:moveTo>
                    <a:pt x="148081" y="130087"/>
                  </a:moveTo>
                  <a:lnTo>
                    <a:pt x="148081" y="132447"/>
                  </a:lnTo>
                  <a:lnTo>
                    <a:pt x="150441" y="132447"/>
                  </a:lnTo>
                  <a:lnTo>
                    <a:pt x="151916" y="131415"/>
                  </a:lnTo>
                  <a:lnTo>
                    <a:pt x="151916" y="130677"/>
                  </a:lnTo>
                  <a:lnTo>
                    <a:pt x="149113" y="129497"/>
                  </a:lnTo>
                  <a:lnTo>
                    <a:pt x="148229" y="130087"/>
                  </a:lnTo>
                  <a:close/>
                  <a:moveTo>
                    <a:pt x="160765" y="150588"/>
                  </a:moveTo>
                  <a:lnTo>
                    <a:pt x="159438" y="151179"/>
                  </a:lnTo>
                  <a:lnTo>
                    <a:pt x="160175" y="151474"/>
                  </a:lnTo>
                  <a:lnTo>
                    <a:pt x="162535" y="151179"/>
                  </a:lnTo>
                  <a:lnTo>
                    <a:pt x="165780" y="148524"/>
                  </a:lnTo>
                  <a:lnTo>
                    <a:pt x="167845" y="147786"/>
                  </a:lnTo>
                  <a:lnTo>
                    <a:pt x="166222" y="146754"/>
                  </a:lnTo>
                  <a:lnTo>
                    <a:pt x="164747" y="148229"/>
                  </a:lnTo>
                  <a:lnTo>
                    <a:pt x="162388" y="149408"/>
                  </a:lnTo>
                  <a:lnTo>
                    <a:pt x="161945" y="149999"/>
                  </a:lnTo>
                  <a:lnTo>
                    <a:pt x="160913" y="150588"/>
                  </a:lnTo>
                  <a:close/>
                  <a:moveTo>
                    <a:pt x="139821" y="124483"/>
                  </a:moveTo>
                  <a:lnTo>
                    <a:pt x="140412" y="125368"/>
                  </a:lnTo>
                  <a:lnTo>
                    <a:pt x="141296" y="126252"/>
                  </a:lnTo>
                  <a:lnTo>
                    <a:pt x="143951" y="128317"/>
                  </a:lnTo>
                  <a:lnTo>
                    <a:pt x="145574" y="128612"/>
                  </a:lnTo>
                  <a:lnTo>
                    <a:pt x="146606" y="126695"/>
                  </a:lnTo>
                  <a:lnTo>
                    <a:pt x="145869" y="125810"/>
                  </a:lnTo>
                  <a:lnTo>
                    <a:pt x="142329" y="125220"/>
                  </a:lnTo>
                  <a:lnTo>
                    <a:pt x="141002" y="124188"/>
                  </a:lnTo>
                  <a:lnTo>
                    <a:pt x="139821" y="124188"/>
                  </a:lnTo>
                  <a:close/>
                  <a:moveTo>
                    <a:pt x="148966" y="54424"/>
                  </a:moveTo>
                  <a:lnTo>
                    <a:pt x="147344" y="55309"/>
                  </a:lnTo>
                  <a:lnTo>
                    <a:pt x="146016" y="53834"/>
                  </a:lnTo>
                  <a:lnTo>
                    <a:pt x="141444" y="53834"/>
                  </a:lnTo>
                  <a:lnTo>
                    <a:pt x="141444" y="58554"/>
                  </a:lnTo>
                  <a:lnTo>
                    <a:pt x="143214" y="59439"/>
                  </a:lnTo>
                  <a:lnTo>
                    <a:pt x="144689" y="59439"/>
                  </a:lnTo>
                  <a:lnTo>
                    <a:pt x="145131" y="58701"/>
                  </a:lnTo>
                  <a:lnTo>
                    <a:pt x="145721" y="57374"/>
                  </a:lnTo>
                  <a:lnTo>
                    <a:pt x="146459" y="57374"/>
                  </a:lnTo>
                  <a:lnTo>
                    <a:pt x="146459" y="58554"/>
                  </a:lnTo>
                  <a:lnTo>
                    <a:pt x="146754" y="59586"/>
                  </a:lnTo>
                  <a:lnTo>
                    <a:pt x="147638" y="60176"/>
                  </a:lnTo>
                  <a:lnTo>
                    <a:pt x="149113" y="60176"/>
                  </a:lnTo>
                  <a:lnTo>
                    <a:pt x="149556" y="57522"/>
                  </a:lnTo>
                  <a:lnTo>
                    <a:pt x="150294" y="55752"/>
                  </a:lnTo>
                  <a:lnTo>
                    <a:pt x="151326" y="54719"/>
                  </a:lnTo>
                  <a:lnTo>
                    <a:pt x="151621" y="53097"/>
                  </a:lnTo>
                  <a:lnTo>
                    <a:pt x="149704" y="53687"/>
                  </a:lnTo>
                  <a:lnTo>
                    <a:pt x="148966" y="54572"/>
                  </a:lnTo>
                  <a:close/>
                  <a:moveTo>
                    <a:pt x="145131" y="145279"/>
                  </a:moveTo>
                  <a:lnTo>
                    <a:pt x="147196" y="142919"/>
                  </a:lnTo>
                  <a:lnTo>
                    <a:pt x="147196" y="140854"/>
                  </a:lnTo>
                  <a:lnTo>
                    <a:pt x="146016" y="140559"/>
                  </a:lnTo>
                  <a:lnTo>
                    <a:pt x="143656" y="141739"/>
                  </a:lnTo>
                  <a:lnTo>
                    <a:pt x="142624" y="143951"/>
                  </a:lnTo>
                  <a:lnTo>
                    <a:pt x="143362" y="144984"/>
                  </a:lnTo>
                  <a:lnTo>
                    <a:pt x="145131" y="145279"/>
                  </a:lnTo>
                  <a:close/>
                  <a:moveTo>
                    <a:pt x="149408" y="155308"/>
                  </a:moveTo>
                  <a:lnTo>
                    <a:pt x="149851" y="154866"/>
                  </a:lnTo>
                  <a:lnTo>
                    <a:pt x="150441" y="153538"/>
                  </a:lnTo>
                  <a:lnTo>
                    <a:pt x="147491" y="151326"/>
                  </a:lnTo>
                  <a:lnTo>
                    <a:pt x="146606" y="152211"/>
                  </a:lnTo>
                  <a:lnTo>
                    <a:pt x="147344" y="153243"/>
                  </a:lnTo>
                  <a:lnTo>
                    <a:pt x="149261" y="155161"/>
                  </a:lnTo>
                  <a:close/>
                  <a:moveTo>
                    <a:pt x="157225" y="39823"/>
                  </a:moveTo>
                  <a:lnTo>
                    <a:pt x="156193" y="38938"/>
                  </a:lnTo>
                  <a:lnTo>
                    <a:pt x="154718" y="38200"/>
                  </a:lnTo>
                  <a:lnTo>
                    <a:pt x="151621" y="39233"/>
                  </a:lnTo>
                  <a:lnTo>
                    <a:pt x="154866" y="41740"/>
                  </a:lnTo>
                  <a:lnTo>
                    <a:pt x="157815" y="41003"/>
                  </a:lnTo>
                  <a:lnTo>
                    <a:pt x="157225" y="39823"/>
                  </a:lnTo>
                  <a:close/>
                  <a:moveTo>
                    <a:pt x="155161" y="143951"/>
                  </a:moveTo>
                  <a:lnTo>
                    <a:pt x="155161" y="140559"/>
                  </a:lnTo>
                  <a:lnTo>
                    <a:pt x="154571" y="139527"/>
                  </a:lnTo>
                  <a:lnTo>
                    <a:pt x="153538" y="139232"/>
                  </a:lnTo>
                  <a:lnTo>
                    <a:pt x="149261" y="143066"/>
                  </a:lnTo>
                  <a:lnTo>
                    <a:pt x="150146" y="145574"/>
                  </a:lnTo>
                  <a:lnTo>
                    <a:pt x="151768" y="147196"/>
                  </a:lnTo>
                  <a:lnTo>
                    <a:pt x="154128" y="146016"/>
                  </a:lnTo>
                  <a:lnTo>
                    <a:pt x="155161" y="143804"/>
                  </a:lnTo>
                  <a:close/>
                  <a:moveTo>
                    <a:pt x="152506" y="163273"/>
                  </a:moveTo>
                  <a:lnTo>
                    <a:pt x="152063" y="161945"/>
                  </a:lnTo>
                  <a:lnTo>
                    <a:pt x="150588" y="160765"/>
                  </a:lnTo>
                  <a:lnTo>
                    <a:pt x="150294" y="161060"/>
                  </a:lnTo>
                  <a:lnTo>
                    <a:pt x="150736" y="161798"/>
                  </a:lnTo>
                  <a:lnTo>
                    <a:pt x="150736" y="162978"/>
                  </a:lnTo>
                  <a:lnTo>
                    <a:pt x="150294" y="163715"/>
                  </a:lnTo>
                  <a:lnTo>
                    <a:pt x="149556" y="164305"/>
                  </a:lnTo>
                  <a:lnTo>
                    <a:pt x="151326" y="164895"/>
                  </a:lnTo>
                  <a:lnTo>
                    <a:pt x="152506" y="163273"/>
                  </a:lnTo>
                  <a:close/>
                  <a:moveTo>
                    <a:pt x="25811" y="90265"/>
                  </a:moveTo>
                  <a:lnTo>
                    <a:pt x="24778" y="92034"/>
                  </a:lnTo>
                  <a:lnTo>
                    <a:pt x="23894" y="94984"/>
                  </a:lnTo>
                  <a:lnTo>
                    <a:pt x="23894" y="97344"/>
                  </a:lnTo>
                  <a:lnTo>
                    <a:pt x="24631" y="96754"/>
                  </a:lnTo>
                  <a:lnTo>
                    <a:pt x="27286" y="96754"/>
                  </a:lnTo>
                  <a:lnTo>
                    <a:pt x="28023" y="95574"/>
                  </a:lnTo>
                  <a:lnTo>
                    <a:pt x="28023" y="90707"/>
                  </a:lnTo>
                  <a:lnTo>
                    <a:pt x="27433" y="89380"/>
                  </a:lnTo>
                  <a:lnTo>
                    <a:pt x="25811" y="90117"/>
                  </a:lnTo>
                  <a:close/>
                  <a:moveTo>
                    <a:pt x="29645" y="112388"/>
                  </a:moveTo>
                  <a:lnTo>
                    <a:pt x="29645" y="110766"/>
                  </a:lnTo>
                  <a:lnTo>
                    <a:pt x="27433" y="107669"/>
                  </a:lnTo>
                  <a:lnTo>
                    <a:pt x="25663" y="107079"/>
                  </a:lnTo>
                  <a:lnTo>
                    <a:pt x="25369" y="103539"/>
                  </a:lnTo>
                  <a:lnTo>
                    <a:pt x="24041" y="100737"/>
                  </a:lnTo>
                  <a:lnTo>
                    <a:pt x="23746" y="101326"/>
                  </a:lnTo>
                  <a:lnTo>
                    <a:pt x="23746" y="103244"/>
                  </a:lnTo>
                  <a:lnTo>
                    <a:pt x="23009" y="105161"/>
                  </a:lnTo>
                  <a:lnTo>
                    <a:pt x="21976" y="105604"/>
                  </a:lnTo>
                  <a:lnTo>
                    <a:pt x="20796" y="104424"/>
                  </a:lnTo>
                  <a:lnTo>
                    <a:pt x="20059" y="105014"/>
                  </a:lnTo>
                  <a:lnTo>
                    <a:pt x="18584" y="108554"/>
                  </a:lnTo>
                  <a:lnTo>
                    <a:pt x="18584" y="109881"/>
                  </a:lnTo>
                  <a:lnTo>
                    <a:pt x="19616" y="109586"/>
                  </a:lnTo>
                  <a:lnTo>
                    <a:pt x="21239" y="108259"/>
                  </a:lnTo>
                  <a:lnTo>
                    <a:pt x="21828" y="108701"/>
                  </a:lnTo>
                  <a:lnTo>
                    <a:pt x="22419" y="109734"/>
                  </a:lnTo>
                  <a:lnTo>
                    <a:pt x="22419" y="110323"/>
                  </a:lnTo>
                  <a:lnTo>
                    <a:pt x="23009" y="112093"/>
                  </a:lnTo>
                  <a:lnTo>
                    <a:pt x="24188" y="112388"/>
                  </a:lnTo>
                  <a:lnTo>
                    <a:pt x="25221" y="111651"/>
                  </a:lnTo>
                  <a:lnTo>
                    <a:pt x="29203" y="113126"/>
                  </a:lnTo>
                  <a:lnTo>
                    <a:pt x="29645" y="112536"/>
                  </a:lnTo>
                  <a:close/>
                  <a:moveTo>
                    <a:pt x="26843" y="100589"/>
                  </a:moveTo>
                  <a:lnTo>
                    <a:pt x="26253" y="100294"/>
                  </a:lnTo>
                  <a:lnTo>
                    <a:pt x="25516" y="100294"/>
                  </a:lnTo>
                  <a:lnTo>
                    <a:pt x="26106" y="102359"/>
                  </a:lnTo>
                  <a:lnTo>
                    <a:pt x="27728" y="105309"/>
                  </a:lnTo>
                  <a:lnTo>
                    <a:pt x="29056" y="105014"/>
                  </a:lnTo>
                  <a:lnTo>
                    <a:pt x="28613" y="103981"/>
                  </a:lnTo>
                  <a:lnTo>
                    <a:pt x="27876" y="102949"/>
                  </a:lnTo>
                  <a:lnTo>
                    <a:pt x="27581" y="102064"/>
                  </a:lnTo>
                  <a:lnTo>
                    <a:pt x="27581" y="101326"/>
                  </a:lnTo>
                  <a:lnTo>
                    <a:pt x="26843" y="100589"/>
                  </a:lnTo>
                  <a:close/>
                  <a:moveTo>
                    <a:pt x="9882" y="71238"/>
                  </a:moveTo>
                  <a:lnTo>
                    <a:pt x="7964" y="70353"/>
                  </a:lnTo>
                  <a:lnTo>
                    <a:pt x="7227" y="69321"/>
                  </a:lnTo>
                  <a:lnTo>
                    <a:pt x="6637" y="66371"/>
                  </a:lnTo>
                  <a:lnTo>
                    <a:pt x="6637" y="65781"/>
                  </a:lnTo>
                  <a:lnTo>
                    <a:pt x="5162" y="64306"/>
                  </a:lnTo>
                  <a:lnTo>
                    <a:pt x="5604" y="63569"/>
                  </a:lnTo>
                  <a:lnTo>
                    <a:pt x="7522" y="61946"/>
                  </a:lnTo>
                  <a:lnTo>
                    <a:pt x="7227" y="61061"/>
                  </a:lnTo>
                  <a:lnTo>
                    <a:pt x="6342" y="60324"/>
                  </a:lnTo>
                  <a:lnTo>
                    <a:pt x="5015" y="59586"/>
                  </a:lnTo>
                  <a:lnTo>
                    <a:pt x="1622" y="60324"/>
                  </a:lnTo>
                  <a:lnTo>
                    <a:pt x="0" y="61209"/>
                  </a:lnTo>
                  <a:lnTo>
                    <a:pt x="0" y="62536"/>
                  </a:lnTo>
                  <a:lnTo>
                    <a:pt x="4277" y="66814"/>
                  </a:lnTo>
                  <a:lnTo>
                    <a:pt x="6194" y="70648"/>
                  </a:lnTo>
                  <a:lnTo>
                    <a:pt x="8554" y="72123"/>
                  </a:lnTo>
                  <a:lnTo>
                    <a:pt x="11799" y="73156"/>
                  </a:lnTo>
                  <a:lnTo>
                    <a:pt x="11209" y="71386"/>
                  </a:lnTo>
                  <a:lnTo>
                    <a:pt x="9882" y="71091"/>
                  </a:lnTo>
                  <a:close/>
                  <a:moveTo>
                    <a:pt x="139527" y="122270"/>
                  </a:moveTo>
                  <a:lnTo>
                    <a:pt x="139232" y="121090"/>
                  </a:lnTo>
                  <a:lnTo>
                    <a:pt x="138346" y="119320"/>
                  </a:lnTo>
                  <a:lnTo>
                    <a:pt x="138346" y="117845"/>
                  </a:lnTo>
                  <a:lnTo>
                    <a:pt x="135839" y="117551"/>
                  </a:lnTo>
                  <a:lnTo>
                    <a:pt x="134217" y="115191"/>
                  </a:lnTo>
                  <a:lnTo>
                    <a:pt x="133479" y="115191"/>
                  </a:lnTo>
                  <a:lnTo>
                    <a:pt x="131857" y="116076"/>
                  </a:lnTo>
                  <a:lnTo>
                    <a:pt x="132300" y="117993"/>
                  </a:lnTo>
                  <a:lnTo>
                    <a:pt x="133627" y="118878"/>
                  </a:lnTo>
                  <a:lnTo>
                    <a:pt x="134512" y="120353"/>
                  </a:lnTo>
                  <a:lnTo>
                    <a:pt x="136724" y="121975"/>
                  </a:lnTo>
                  <a:lnTo>
                    <a:pt x="138789" y="124335"/>
                  </a:lnTo>
                  <a:lnTo>
                    <a:pt x="139527" y="122270"/>
                  </a:lnTo>
                  <a:close/>
                  <a:moveTo>
                    <a:pt x="86135" y="163568"/>
                  </a:moveTo>
                  <a:lnTo>
                    <a:pt x="85692" y="164010"/>
                  </a:lnTo>
                  <a:lnTo>
                    <a:pt x="84955" y="165485"/>
                  </a:lnTo>
                  <a:lnTo>
                    <a:pt x="84955" y="168435"/>
                  </a:lnTo>
                  <a:lnTo>
                    <a:pt x="85840" y="169762"/>
                  </a:lnTo>
                  <a:lnTo>
                    <a:pt x="88495" y="170647"/>
                  </a:lnTo>
                  <a:lnTo>
                    <a:pt x="88790" y="169320"/>
                  </a:lnTo>
                  <a:lnTo>
                    <a:pt x="89969" y="167697"/>
                  </a:lnTo>
                  <a:lnTo>
                    <a:pt x="87315" y="165338"/>
                  </a:lnTo>
                  <a:lnTo>
                    <a:pt x="86135" y="163715"/>
                  </a:lnTo>
                  <a:close/>
                  <a:moveTo>
                    <a:pt x="98082" y="128907"/>
                  </a:moveTo>
                  <a:lnTo>
                    <a:pt x="97786" y="127727"/>
                  </a:lnTo>
                  <a:lnTo>
                    <a:pt x="96459" y="127137"/>
                  </a:lnTo>
                  <a:lnTo>
                    <a:pt x="94247" y="127137"/>
                  </a:lnTo>
                  <a:lnTo>
                    <a:pt x="92477" y="126400"/>
                  </a:lnTo>
                  <a:lnTo>
                    <a:pt x="91149" y="123450"/>
                  </a:lnTo>
                  <a:lnTo>
                    <a:pt x="91149" y="121090"/>
                  </a:lnTo>
                  <a:lnTo>
                    <a:pt x="89527" y="119320"/>
                  </a:lnTo>
                  <a:lnTo>
                    <a:pt x="88199" y="118583"/>
                  </a:lnTo>
                  <a:lnTo>
                    <a:pt x="88495" y="117845"/>
                  </a:lnTo>
                  <a:lnTo>
                    <a:pt x="89527" y="117551"/>
                  </a:lnTo>
                  <a:lnTo>
                    <a:pt x="92329" y="116223"/>
                  </a:lnTo>
                  <a:lnTo>
                    <a:pt x="98229" y="115191"/>
                  </a:lnTo>
                  <a:lnTo>
                    <a:pt x="100294" y="113863"/>
                  </a:lnTo>
                  <a:lnTo>
                    <a:pt x="101179" y="113863"/>
                  </a:lnTo>
                  <a:lnTo>
                    <a:pt x="102359" y="114601"/>
                  </a:lnTo>
                  <a:lnTo>
                    <a:pt x="106341" y="118435"/>
                  </a:lnTo>
                  <a:lnTo>
                    <a:pt x="110176" y="121680"/>
                  </a:lnTo>
                  <a:lnTo>
                    <a:pt x="112683" y="124777"/>
                  </a:lnTo>
                  <a:lnTo>
                    <a:pt x="114010" y="124777"/>
                  </a:lnTo>
                  <a:lnTo>
                    <a:pt x="114895" y="123745"/>
                  </a:lnTo>
                  <a:lnTo>
                    <a:pt x="114895" y="120500"/>
                  </a:lnTo>
                  <a:lnTo>
                    <a:pt x="114306" y="116371"/>
                  </a:lnTo>
                  <a:lnTo>
                    <a:pt x="114010" y="110766"/>
                  </a:lnTo>
                  <a:lnTo>
                    <a:pt x="113568" y="108111"/>
                  </a:lnTo>
                  <a:lnTo>
                    <a:pt x="112535" y="106636"/>
                  </a:lnTo>
                  <a:lnTo>
                    <a:pt x="109143" y="105161"/>
                  </a:lnTo>
                  <a:lnTo>
                    <a:pt x="105161" y="104276"/>
                  </a:lnTo>
                  <a:lnTo>
                    <a:pt x="102211" y="100146"/>
                  </a:lnTo>
                  <a:lnTo>
                    <a:pt x="96901" y="99114"/>
                  </a:lnTo>
                  <a:lnTo>
                    <a:pt x="93804" y="94984"/>
                  </a:lnTo>
                  <a:lnTo>
                    <a:pt x="90854" y="94984"/>
                  </a:lnTo>
                  <a:lnTo>
                    <a:pt x="87757" y="92477"/>
                  </a:lnTo>
                  <a:lnTo>
                    <a:pt x="81267" y="90707"/>
                  </a:lnTo>
                  <a:lnTo>
                    <a:pt x="79055" y="89232"/>
                  </a:lnTo>
                  <a:lnTo>
                    <a:pt x="77728" y="89232"/>
                  </a:lnTo>
                  <a:lnTo>
                    <a:pt x="75958" y="88642"/>
                  </a:lnTo>
                  <a:lnTo>
                    <a:pt x="76695" y="87905"/>
                  </a:lnTo>
                  <a:lnTo>
                    <a:pt x="78760" y="87610"/>
                  </a:lnTo>
                  <a:lnTo>
                    <a:pt x="82005" y="87610"/>
                  </a:lnTo>
                  <a:lnTo>
                    <a:pt x="85397" y="86135"/>
                  </a:lnTo>
                  <a:lnTo>
                    <a:pt x="88937" y="83332"/>
                  </a:lnTo>
                  <a:lnTo>
                    <a:pt x="86282" y="83332"/>
                  </a:lnTo>
                  <a:lnTo>
                    <a:pt x="85545" y="81120"/>
                  </a:lnTo>
                  <a:lnTo>
                    <a:pt x="84217" y="79350"/>
                  </a:lnTo>
                  <a:lnTo>
                    <a:pt x="83037" y="76695"/>
                  </a:lnTo>
                  <a:lnTo>
                    <a:pt x="85250" y="75220"/>
                  </a:lnTo>
                  <a:lnTo>
                    <a:pt x="87167" y="74483"/>
                  </a:lnTo>
                  <a:lnTo>
                    <a:pt x="91592" y="76695"/>
                  </a:lnTo>
                  <a:lnTo>
                    <a:pt x="91592" y="78170"/>
                  </a:lnTo>
                  <a:lnTo>
                    <a:pt x="90559" y="80530"/>
                  </a:lnTo>
                  <a:lnTo>
                    <a:pt x="91444" y="81415"/>
                  </a:lnTo>
                  <a:lnTo>
                    <a:pt x="93067" y="81415"/>
                  </a:lnTo>
                  <a:lnTo>
                    <a:pt x="95869" y="79203"/>
                  </a:lnTo>
                  <a:lnTo>
                    <a:pt x="94837" y="75663"/>
                  </a:lnTo>
                  <a:lnTo>
                    <a:pt x="93362" y="73598"/>
                  </a:lnTo>
                  <a:lnTo>
                    <a:pt x="89969" y="69468"/>
                  </a:lnTo>
                  <a:lnTo>
                    <a:pt x="86724" y="67256"/>
                  </a:lnTo>
                  <a:lnTo>
                    <a:pt x="85102" y="65191"/>
                  </a:lnTo>
                  <a:lnTo>
                    <a:pt x="82890" y="59881"/>
                  </a:lnTo>
                  <a:lnTo>
                    <a:pt x="76548" y="52654"/>
                  </a:lnTo>
                  <a:lnTo>
                    <a:pt x="75958" y="50147"/>
                  </a:lnTo>
                  <a:lnTo>
                    <a:pt x="76843" y="45280"/>
                  </a:lnTo>
                  <a:lnTo>
                    <a:pt x="77875" y="42477"/>
                  </a:lnTo>
                  <a:lnTo>
                    <a:pt x="77433" y="40560"/>
                  </a:lnTo>
                  <a:lnTo>
                    <a:pt x="77433" y="38495"/>
                  </a:lnTo>
                  <a:lnTo>
                    <a:pt x="80530" y="37168"/>
                  </a:lnTo>
                  <a:lnTo>
                    <a:pt x="82300" y="35840"/>
                  </a:lnTo>
                  <a:lnTo>
                    <a:pt x="85250" y="35398"/>
                  </a:lnTo>
                  <a:lnTo>
                    <a:pt x="84512" y="37463"/>
                  </a:lnTo>
                  <a:lnTo>
                    <a:pt x="83480" y="38495"/>
                  </a:lnTo>
                  <a:lnTo>
                    <a:pt x="84660" y="41297"/>
                  </a:lnTo>
                  <a:lnTo>
                    <a:pt x="89969" y="44247"/>
                  </a:lnTo>
                  <a:lnTo>
                    <a:pt x="95574" y="46902"/>
                  </a:lnTo>
                  <a:lnTo>
                    <a:pt x="96017" y="50737"/>
                  </a:lnTo>
                  <a:lnTo>
                    <a:pt x="97786" y="53834"/>
                  </a:lnTo>
                  <a:lnTo>
                    <a:pt x="103834" y="55899"/>
                  </a:lnTo>
                  <a:lnTo>
                    <a:pt x="104571" y="55604"/>
                  </a:lnTo>
                  <a:lnTo>
                    <a:pt x="105014" y="54867"/>
                  </a:lnTo>
                  <a:lnTo>
                    <a:pt x="99557" y="51327"/>
                  </a:lnTo>
                  <a:lnTo>
                    <a:pt x="98672" y="50000"/>
                  </a:lnTo>
                  <a:lnTo>
                    <a:pt x="97492" y="46755"/>
                  </a:lnTo>
                  <a:lnTo>
                    <a:pt x="98524" y="45427"/>
                  </a:lnTo>
                  <a:lnTo>
                    <a:pt x="104718" y="46607"/>
                  </a:lnTo>
                  <a:lnTo>
                    <a:pt x="109143" y="52802"/>
                  </a:lnTo>
                  <a:lnTo>
                    <a:pt x="112093" y="54572"/>
                  </a:lnTo>
                  <a:lnTo>
                    <a:pt x="112978" y="53687"/>
                  </a:lnTo>
                  <a:lnTo>
                    <a:pt x="113421" y="52802"/>
                  </a:lnTo>
                  <a:lnTo>
                    <a:pt x="112535" y="50000"/>
                  </a:lnTo>
                  <a:lnTo>
                    <a:pt x="111208" y="48820"/>
                  </a:lnTo>
                  <a:lnTo>
                    <a:pt x="108701" y="47345"/>
                  </a:lnTo>
                  <a:lnTo>
                    <a:pt x="106046" y="44837"/>
                  </a:lnTo>
                  <a:lnTo>
                    <a:pt x="106046" y="43510"/>
                  </a:lnTo>
                  <a:lnTo>
                    <a:pt x="108701" y="42330"/>
                  </a:lnTo>
                  <a:lnTo>
                    <a:pt x="111061" y="42625"/>
                  </a:lnTo>
                  <a:lnTo>
                    <a:pt x="114748" y="44395"/>
                  </a:lnTo>
                  <a:lnTo>
                    <a:pt x="117403" y="45132"/>
                  </a:lnTo>
                  <a:lnTo>
                    <a:pt x="119320" y="47197"/>
                  </a:lnTo>
                  <a:lnTo>
                    <a:pt x="122270" y="49262"/>
                  </a:lnTo>
                  <a:lnTo>
                    <a:pt x="120943" y="46312"/>
                  </a:lnTo>
                  <a:lnTo>
                    <a:pt x="118878" y="43657"/>
                  </a:lnTo>
                  <a:lnTo>
                    <a:pt x="114158" y="41150"/>
                  </a:lnTo>
                  <a:lnTo>
                    <a:pt x="111651" y="41150"/>
                  </a:lnTo>
                  <a:lnTo>
                    <a:pt x="109881" y="40855"/>
                  </a:lnTo>
                  <a:lnTo>
                    <a:pt x="108996" y="38938"/>
                  </a:lnTo>
                  <a:lnTo>
                    <a:pt x="110176" y="37020"/>
                  </a:lnTo>
                  <a:lnTo>
                    <a:pt x="107521" y="34365"/>
                  </a:lnTo>
                  <a:lnTo>
                    <a:pt x="106636" y="32890"/>
                  </a:lnTo>
                  <a:lnTo>
                    <a:pt x="107078" y="30678"/>
                  </a:lnTo>
                  <a:lnTo>
                    <a:pt x="111798" y="30678"/>
                  </a:lnTo>
                  <a:lnTo>
                    <a:pt x="115338" y="31416"/>
                  </a:lnTo>
                  <a:lnTo>
                    <a:pt x="119320" y="29498"/>
                  </a:lnTo>
                  <a:lnTo>
                    <a:pt x="123155" y="25516"/>
                  </a:lnTo>
                  <a:lnTo>
                    <a:pt x="125662" y="24483"/>
                  </a:lnTo>
                  <a:lnTo>
                    <a:pt x="127727" y="24926"/>
                  </a:lnTo>
                  <a:lnTo>
                    <a:pt x="130972" y="26991"/>
                  </a:lnTo>
                  <a:lnTo>
                    <a:pt x="133922" y="27433"/>
                  </a:lnTo>
                  <a:lnTo>
                    <a:pt x="139527" y="24041"/>
                  </a:lnTo>
                  <a:lnTo>
                    <a:pt x="142181" y="23156"/>
                  </a:lnTo>
                  <a:lnTo>
                    <a:pt x="146016" y="25073"/>
                  </a:lnTo>
                  <a:lnTo>
                    <a:pt x="147934" y="24779"/>
                  </a:lnTo>
                  <a:lnTo>
                    <a:pt x="152358" y="26548"/>
                  </a:lnTo>
                  <a:lnTo>
                    <a:pt x="161798" y="27876"/>
                  </a:lnTo>
                  <a:lnTo>
                    <a:pt x="165780" y="30236"/>
                  </a:lnTo>
                  <a:lnTo>
                    <a:pt x="166517" y="31563"/>
                  </a:lnTo>
                  <a:lnTo>
                    <a:pt x="167255" y="31121"/>
                  </a:lnTo>
                  <a:lnTo>
                    <a:pt x="168287" y="30826"/>
                  </a:lnTo>
                  <a:lnTo>
                    <a:pt x="170057" y="28466"/>
                  </a:lnTo>
                  <a:lnTo>
                    <a:pt x="171680" y="26696"/>
                  </a:lnTo>
                  <a:lnTo>
                    <a:pt x="174040" y="24483"/>
                  </a:lnTo>
                  <a:lnTo>
                    <a:pt x="174630" y="23156"/>
                  </a:lnTo>
                  <a:lnTo>
                    <a:pt x="174630" y="21976"/>
                  </a:lnTo>
                  <a:lnTo>
                    <a:pt x="174040" y="21091"/>
                  </a:lnTo>
                  <a:lnTo>
                    <a:pt x="174040" y="15634"/>
                  </a:lnTo>
                  <a:lnTo>
                    <a:pt x="179349" y="12389"/>
                  </a:lnTo>
                  <a:lnTo>
                    <a:pt x="181119" y="12094"/>
                  </a:lnTo>
                  <a:lnTo>
                    <a:pt x="181709" y="10619"/>
                  </a:lnTo>
                  <a:lnTo>
                    <a:pt x="181266" y="7227"/>
                  </a:lnTo>
                  <a:lnTo>
                    <a:pt x="180529" y="4425"/>
                  </a:lnTo>
                  <a:lnTo>
                    <a:pt x="179497" y="4425"/>
                  </a:lnTo>
                  <a:lnTo>
                    <a:pt x="178169" y="3392"/>
                  </a:lnTo>
                  <a:lnTo>
                    <a:pt x="177284" y="2507"/>
                  </a:lnTo>
                  <a:lnTo>
                    <a:pt x="175957" y="1475"/>
                  </a:lnTo>
                  <a:lnTo>
                    <a:pt x="173597" y="885"/>
                  </a:lnTo>
                  <a:lnTo>
                    <a:pt x="170500" y="0"/>
                  </a:lnTo>
                  <a:lnTo>
                    <a:pt x="167992" y="590"/>
                  </a:lnTo>
                  <a:lnTo>
                    <a:pt x="167402" y="1327"/>
                  </a:lnTo>
                  <a:lnTo>
                    <a:pt x="166960" y="2360"/>
                  </a:lnTo>
                  <a:lnTo>
                    <a:pt x="167255" y="3392"/>
                  </a:lnTo>
                  <a:lnTo>
                    <a:pt x="168140" y="4425"/>
                  </a:lnTo>
                  <a:lnTo>
                    <a:pt x="169025" y="7080"/>
                  </a:lnTo>
                  <a:lnTo>
                    <a:pt x="169320" y="9734"/>
                  </a:lnTo>
                  <a:lnTo>
                    <a:pt x="168730" y="11209"/>
                  </a:lnTo>
                  <a:lnTo>
                    <a:pt x="166960" y="12242"/>
                  </a:lnTo>
                  <a:lnTo>
                    <a:pt x="163272" y="13422"/>
                  </a:lnTo>
                  <a:lnTo>
                    <a:pt x="159585" y="12832"/>
                  </a:lnTo>
                  <a:lnTo>
                    <a:pt x="157963" y="13274"/>
                  </a:lnTo>
                  <a:lnTo>
                    <a:pt x="155308" y="13274"/>
                  </a:lnTo>
                  <a:lnTo>
                    <a:pt x="152801" y="13717"/>
                  </a:lnTo>
                  <a:lnTo>
                    <a:pt x="148966" y="14749"/>
                  </a:lnTo>
                  <a:lnTo>
                    <a:pt x="145574" y="15339"/>
                  </a:lnTo>
                  <a:lnTo>
                    <a:pt x="142476" y="13127"/>
                  </a:lnTo>
                  <a:lnTo>
                    <a:pt x="138789" y="11652"/>
                  </a:lnTo>
                  <a:lnTo>
                    <a:pt x="134954" y="10767"/>
                  </a:lnTo>
                  <a:lnTo>
                    <a:pt x="133627" y="11504"/>
                  </a:lnTo>
                  <a:lnTo>
                    <a:pt x="133037" y="12094"/>
                  </a:lnTo>
                  <a:lnTo>
                    <a:pt x="129792" y="10177"/>
                  </a:lnTo>
                  <a:lnTo>
                    <a:pt x="128317" y="9439"/>
                  </a:lnTo>
                  <a:lnTo>
                    <a:pt x="127580" y="8702"/>
                  </a:lnTo>
                  <a:lnTo>
                    <a:pt x="126252" y="6047"/>
                  </a:lnTo>
                  <a:lnTo>
                    <a:pt x="125515" y="6047"/>
                  </a:lnTo>
                  <a:lnTo>
                    <a:pt x="122860" y="6932"/>
                  </a:lnTo>
                  <a:lnTo>
                    <a:pt x="120352" y="6932"/>
                  </a:lnTo>
                  <a:lnTo>
                    <a:pt x="118878" y="6637"/>
                  </a:lnTo>
                  <a:lnTo>
                    <a:pt x="114306" y="6637"/>
                  </a:lnTo>
                  <a:lnTo>
                    <a:pt x="113716" y="8554"/>
                  </a:lnTo>
                  <a:lnTo>
                    <a:pt x="113126" y="8849"/>
                  </a:lnTo>
                  <a:lnTo>
                    <a:pt x="112093" y="9144"/>
                  </a:lnTo>
                  <a:lnTo>
                    <a:pt x="109734" y="9144"/>
                  </a:lnTo>
                  <a:lnTo>
                    <a:pt x="106636" y="10324"/>
                  </a:lnTo>
                  <a:lnTo>
                    <a:pt x="103244" y="11209"/>
                  </a:lnTo>
                  <a:lnTo>
                    <a:pt x="100589" y="11209"/>
                  </a:lnTo>
                  <a:lnTo>
                    <a:pt x="97934" y="10767"/>
                  </a:lnTo>
                  <a:lnTo>
                    <a:pt x="96312" y="11062"/>
                  </a:lnTo>
                  <a:lnTo>
                    <a:pt x="92919" y="11062"/>
                  </a:lnTo>
                  <a:lnTo>
                    <a:pt x="90707" y="13127"/>
                  </a:lnTo>
                  <a:lnTo>
                    <a:pt x="87315" y="13127"/>
                  </a:lnTo>
                  <a:lnTo>
                    <a:pt x="84512" y="12684"/>
                  </a:lnTo>
                  <a:lnTo>
                    <a:pt x="81120" y="12684"/>
                  </a:lnTo>
                  <a:lnTo>
                    <a:pt x="80382" y="13422"/>
                  </a:lnTo>
                  <a:lnTo>
                    <a:pt x="79645" y="17551"/>
                  </a:lnTo>
                  <a:lnTo>
                    <a:pt x="76548" y="18731"/>
                  </a:lnTo>
                  <a:lnTo>
                    <a:pt x="73746" y="19469"/>
                  </a:lnTo>
                  <a:lnTo>
                    <a:pt x="71386" y="19469"/>
                  </a:lnTo>
                  <a:lnTo>
                    <a:pt x="67108" y="18289"/>
                  </a:lnTo>
                  <a:lnTo>
                    <a:pt x="65781" y="18289"/>
                  </a:lnTo>
                  <a:lnTo>
                    <a:pt x="64601" y="18731"/>
                  </a:lnTo>
                  <a:lnTo>
                    <a:pt x="60766" y="19026"/>
                  </a:lnTo>
                  <a:lnTo>
                    <a:pt x="59144" y="19764"/>
                  </a:lnTo>
                  <a:lnTo>
                    <a:pt x="55162" y="24631"/>
                  </a:lnTo>
                  <a:lnTo>
                    <a:pt x="51179" y="26253"/>
                  </a:lnTo>
                  <a:lnTo>
                    <a:pt x="49852" y="27138"/>
                  </a:lnTo>
                  <a:lnTo>
                    <a:pt x="46754" y="26106"/>
                  </a:lnTo>
                  <a:lnTo>
                    <a:pt x="45279" y="26106"/>
                  </a:lnTo>
                  <a:lnTo>
                    <a:pt x="43215" y="27286"/>
                  </a:lnTo>
                  <a:lnTo>
                    <a:pt x="38643" y="27286"/>
                  </a:lnTo>
                  <a:lnTo>
                    <a:pt x="37462" y="27581"/>
                  </a:lnTo>
                  <a:lnTo>
                    <a:pt x="33923" y="27581"/>
                  </a:lnTo>
                  <a:lnTo>
                    <a:pt x="33628" y="30088"/>
                  </a:lnTo>
                  <a:lnTo>
                    <a:pt x="34513" y="31858"/>
                  </a:lnTo>
                  <a:lnTo>
                    <a:pt x="35693" y="33628"/>
                  </a:lnTo>
                  <a:lnTo>
                    <a:pt x="35693" y="34808"/>
                  </a:lnTo>
                  <a:lnTo>
                    <a:pt x="34955" y="36578"/>
                  </a:lnTo>
                  <a:lnTo>
                    <a:pt x="33628" y="38643"/>
                  </a:lnTo>
                  <a:lnTo>
                    <a:pt x="31858" y="39528"/>
                  </a:lnTo>
                  <a:lnTo>
                    <a:pt x="29941" y="40265"/>
                  </a:lnTo>
                  <a:lnTo>
                    <a:pt x="29056" y="41887"/>
                  </a:lnTo>
                  <a:lnTo>
                    <a:pt x="28613" y="43657"/>
                  </a:lnTo>
                  <a:lnTo>
                    <a:pt x="27728" y="44985"/>
                  </a:lnTo>
                  <a:lnTo>
                    <a:pt x="27138" y="46460"/>
                  </a:lnTo>
                  <a:lnTo>
                    <a:pt x="26253" y="49410"/>
                  </a:lnTo>
                  <a:lnTo>
                    <a:pt x="26253" y="50442"/>
                  </a:lnTo>
                  <a:lnTo>
                    <a:pt x="24778" y="51474"/>
                  </a:lnTo>
                  <a:lnTo>
                    <a:pt x="22713" y="51917"/>
                  </a:lnTo>
                  <a:lnTo>
                    <a:pt x="20796" y="51917"/>
                  </a:lnTo>
                  <a:lnTo>
                    <a:pt x="19469" y="52507"/>
                  </a:lnTo>
                  <a:lnTo>
                    <a:pt x="18879" y="53539"/>
                  </a:lnTo>
                  <a:lnTo>
                    <a:pt x="17699" y="54277"/>
                  </a:lnTo>
                  <a:lnTo>
                    <a:pt x="16961" y="54572"/>
                  </a:lnTo>
                  <a:lnTo>
                    <a:pt x="16961" y="55457"/>
                  </a:lnTo>
                  <a:lnTo>
                    <a:pt x="17846" y="57374"/>
                  </a:lnTo>
                  <a:lnTo>
                    <a:pt x="18879" y="58849"/>
                  </a:lnTo>
                  <a:lnTo>
                    <a:pt x="18879" y="60029"/>
                  </a:lnTo>
                  <a:lnTo>
                    <a:pt x="18436" y="60324"/>
                  </a:lnTo>
                  <a:lnTo>
                    <a:pt x="16961" y="60324"/>
                  </a:lnTo>
                  <a:lnTo>
                    <a:pt x="16666" y="60619"/>
                  </a:lnTo>
                  <a:lnTo>
                    <a:pt x="16666" y="61946"/>
                  </a:lnTo>
                  <a:lnTo>
                    <a:pt x="16076" y="63126"/>
                  </a:lnTo>
                  <a:lnTo>
                    <a:pt x="15486" y="63864"/>
                  </a:lnTo>
                  <a:lnTo>
                    <a:pt x="14454" y="64601"/>
                  </a:lnTo>
                  <a:lnTo>
                    <a:pt x="12536" y="64306"/>
                  </a:lnTo>
                  <a:lnTo>
                    <a:pt x="10619" y="63126"/>
                  </a:lnTo>
                  <a:lnTo>
                    <a:pt x="9587" y="62831"/>
                  </a:lnTo>
                  <a:lnTo>
                    <a:pt x="8997" y="62831"/>
                  </a:lnTo>
                  <a:lnTo>
                    <a:pt x="11504" y="64896"/>
                  </a:lnTo>
                  <a:lnTo>
                    <a:pt x="13864" y="67846"/>
                  </a:lnTo>
                  <a:lnTo>
                    <a:pt x="16666" y="74483"/>
                  </a:lnTo>
                  <a:lnTo>
                    <a:pt x="21091" y="76695"/>
                  </a:lnTo>
                  <a:lnTo>
                    <a:pt x="23746" y="79940"/>
                  </a:lnTo>
                  <a:lnTo>
                    <a:pt x="26843" y="82448"/>
                  </a:lnTo>
                  <a:lnTo>
                    <a:pt x="27433" y="83480"/>
                  </a:lnTo>
                  <a:lnTo>
                    <a:pt x="29203" y="84365"/>
                  </a:lnTo>
                  <a:lnTo>
                    <a:pt x="32890" y="83480"/>
                  </a:lnTo>
                  <a:lnTo>
                    <a:pt x="35840" y="83775"/>
                  </a:lnTo>
                  <a:lnTo>
                    <a:pt x="38053" y="83775"/>
                  </a:lnTo>
                  <a:lnTo>
                    <a:pt x="38790" y="85250"/>
                  </a:lnTo>
                  <a:lnTo>
                    <a:pt x="38790" y="87020"/>
                  </a:lnTo>
                  <a:lnTo>
                    <a:pt x="37905" y="87757"/>
                  </a:lnTo>
                  <a:lnTo>
                    <a:pt x="36873" y="88052"/>
                  </a:lnTo>
                  <a:lnTo>
                    <a:pt x="32153" y="86282"/>
                  </a:lnTo>
                  <a:lnTo>
                    <a:pt x="29056" y="86725"/>
                  </a:lnTo>
                  <a:lnTo>
                    <a:pt x="28761" y="88347"/>
                  </a:lnTo>
                  <a:lnTo>
                    <a:pt x="28761" y="90412"/>
                  </a:lnTo>
                  <a:lnTo>
                    <a:pt x="31563" y="91445"/>
                  </a:lnTo>
                  <a:lnTo>
                    <a:pt x="34660" y="95132"/>
                  </a:lnTo>
                  <a:lnTo>
                    <a:pt x="36430" y="99704"/>
                  </a:lnTo>
                  <a:lnTo>
                    <a:pt x="37758" y="103244"/>
                  </a:lnTo>
                  <a:lnTo>
                    <a:pt x="39528" y="104424"/>
                  </a:lnTo>
                  <a:lnTo>
                    <a:pt x="42625" y="103539"/>
                  </a:lnTo>
                  <a:lnTo>
                    <a:pt x="43362" y="102064"/>
                  </a:lnTo>
                  <a:lnTo>
                    <a:pt x="43362" y="100146"/>
                  </a:lnTo>
                  <a:lnTo>
                    <a:pt x="44100" y="100589"/>
                  </a:lnTo>
                  <a:lnTo>
                    <a:pt x="44985" y="102654"/>
                  </a:lnTo>
                  <a:lnTo>
                    <a:pt x="47197" y="105309"/>
                  </a:lnTo>
                  <a:lnTo>
                    <a:pt x="49704" y="104866"/>
                  </a:lnTo>
                  <a:lnTo>
                    <a:pt x="51917" y="104276"/>
                  </a:lnTo>
                  <a:lnTo>
                    <a:pt x="53687" y="104276"/>
                  </a:lnTo>
                  <a:lnTo>
                    <a:pt x="56046" y="103834"/>
                  </a:lnTo>
                  <a:lnTo>
                    <a:pt x="60176" y="102506"/>
                  </a:lnTo>
                  <a:lnTo>
                    <a:pt x="66961" y="104276"/>
                  </a:lnTo>
                  <a:lnTo>
                    <a:pt x="69321" y="104276"/>
                  </a:lnTo>
                  <a:lnTo>
                    <a:pt x="71090" y="103244"/>
                  </a:lnTo>
                  <a:lnTo>
                    <a:pt x="71975" y="101621"/>
                  </a:lnTo>
                  <a:lnTo>
                    <a:pt x="76253" y="104424"/>
                  </a:lnTo>
                  <a:lnTo>
                    <a:pt x="80678" y="106046"/>
                  </a:lnTo>
                  <a:lnTo>
                    <a:pt x="81415" y="106931"/>
                  </a:lnTo>
                  <a:lnTo>
                    <a:pt x="82742" y="107816"/>
                  </a:lnTo>
                  <a:lnTo>
                    <a:pt x="85250" y="108848"/>
                  </a:lnTo>
                  <a:lnTo>
                    <a:pt x="86872" y="108406"/>
                  </a:lnTo>
                  <a:lnTo>
                    <a:pt x="87905" y="108848"/>
                  </a:lnTo>
                  <a:lnTo>
                    <a:pt x="89380" y="108848"/>
                  </a:lnTo>
                  <a:lnTo>
                    <a:pt x="90854" y="109586"/>
                  </a:lnTo>
                  <a:lnTo>
                    <a:pt x="91740" y="110913"/>
                  </a:lnTo>
                  <a:lnTo>
                    <a:pt x="91002" y="112093"/>
                  </a:lnTo>
                  <a:lnTo>
                    <a:pt x="90265" y="112831"/>
                  </a:lnTo>
                  <a:lnTo>
                    <a:pt x="85840" y="112831"/>
                  </a:lnTo>
                  <a:lnTo>
                    <a:pt x="84217" y="113568"/>
                  </a:lnTo>
                  <a:lnTo>
                    <a:pt x="84807" y="114896"/>
                  </a:lnTo>
                  <a:lnTo>
                    <a:pt x="84807" y="116371"/>
                  </a:lnTo>
                  <a:lnTo>
                    <a:pt x="82890" y="116076"/>
                  </a:lnTo>
                  <a:lnTo>
                    <a:pt x="81710" y="115633"/>
                  </a:lnTo>
                  <a:lnTo>
                    <a:pt x="79350" y="113716"/>
                  </a:lnTo>
                  <a:lnTo>
                    <a:pt x="75220" y="111651"/>
                  </a:lnTo>
                  <a:lnTo>
                    <a:pt x="67108" y="109438"/>
                  </a:lnTo>
                  <a:lnTo>
                    <a:pt x="59586" y="105456"/>
                  </a:lnTo>
                  <a:lnTo>
                    <a:pt x="56194" y="105456"/>
                  </a:lnTo>
                  <a:lnTo>
                    <a:pt x="54129" y="106931"/>
                  </a:lnTo>
                  <a:lnTo>
                    <a:pt x="51769" y="109881"/>
                  </a:lnTo>
                  <a:lnTo>
                    <a:pt x="48967" y="110176"/>
                  </a:lnTo>
                  <a:lnTo>
                    <a:pt x="46460" y="108996"/>
                  </a:lnTo>
                  <a:lnTo>
                    <a:pt x="45279" y="109291"/>
                  </a:lnTo>
                  <a:lnTo>
                    <a:pt x="42772" y="114453"/>
                  </a:lnTo>
                  <a:lnTo>
                    <a:pt x="38495" y="117698"/>
                  </a:lnTo>
                  <a:lnTo>
                    <a:pt x="37905" y="118583"/>
                  </a:lnTo>
                  <a:lnTo>
                    <a:pt x="38200" y="119763"/>
                  </a:lnTo>
                  <a:lnTo>
                    <a:pt x="39970" y="120500"/>
                  </a:lnTo>
                  <a:lnTo>
                    <a:pt x="42182" y="122123"/>
                  </a:lnTo>
                  <a:lnTo>
                    <a:pt x="43215" y="125220"/>
                  </a:lnTo>
                  <a:lnTo>
                    <a:pt x="45427" y="126105"/>
                  </a:lnTo>
                  <a:lnTo>
                    <a:pt x="49409" y="129055"/>
                  </a:lnTo>
                  <a:lnTo>
                    <a:pt x="52212" y="133627"/>
                  </a:lnTo>
                  <a:lnTo>
                    <a:pt x="52507" y="135987"/>
                  </a:lnTo>
                  <a:lnTo>
                    <a:pt x="49557" y="139232"/>
                  </a:lnTo>
                  <a:lnTo>
                    <a:pt x="49557" y="142771"/>
                  </a:lnTo>
                  <a:lnTo>
                    <a:pt x="53687" y="149261"/>
                  </a:lnTo>
                  <a:lnTo>
                    <a:pt x="57669" y="153096"/>
                  </a:lnTo>
                  <a:lnTo>
                    <a:pt x="58701" y="151179"/>
                  </a:lnTo>
                  <a:lnTo>
                    <a:pt x="58701" y="148524"/>
                  </a:lnTo>
                  <a:lnTo>
                    <a:pt x="59291" y="145574"/>
                  </a:lnTo>
                  <a:lnTo>
                    <a:pt x="60766" y="144836"/>
                  </a:lnTo>
                  <a:lnTo>
                    <a:pt x="62536" y="144394"/>
                  </a:lnTo>
                  <a:lnTo>
                    <a:pt x="63864" y="146311"/>
                  </a:lnTo>
                  <a:lnTo>
                    <a:pt x="64601" y="148081"/>
                  </a:lnTo>
                  <a:lnTo>
                    <a:pt x="66371" y="148671"/>
                  </a:lnTo>
                  <a:lnTo>
                    <a:pt x="70206" y="154128"/>
                  </a:lnTo>
                  <a:lnTo>
                    <a:pt x="70206" y="159733"/>
                  </a:lnTo>
                  <a:lnTo>
                    <a:pt x="71533" y="160913"/>
                  </a:lnTo>
                  <a:lnTo>
                    <a:pt x="73156" y="161798"/>
                  </a:lnTo>
                  <a:lnTo>
                    <a:pt x="73156" y="158111"/>
                  </a:lnTo>
                  <a:lnTo>
                    <a:pt x="76253" y="151768"/>
                  </a:lnTo>
                  <a:lnTo>
                    <a:pt x="79055" y="151326"/>
                  </a:lnTo>
                  <a:lnTo>
                    <a:pt x="80678" y="151621"/>
                  </a:lnTo>
                  <a:lnTo>
                    <a:pt x="82005" y="154571"/>
                  </a:lnTo>
                  <a:lnTo>
                    <a:pt x="85987" y="159291"/>
                  </a:lnTo>
                  <a:lnTo>
                    <a:pt x="88052" y="160470"/>
                  </a:lnTo>
                  <a:lnTo>
                    <a:pt x="89232" y="161503"/>
                  </a:lnTo>
                  <a:lnTo>
                    <a:pt x="90559" y="161503"/>
                  </a:lnTo>
                  <a:lnTo>
                    <a:pt x="89232" y="158701"/>
                  </a:lnTo>
                  <a:lnTo>
                    <a:pt x="87315" y="155751"/>
                  </a:lnTo>
                  <a:lnTo>
                    <a:pt x="88199" y="151916"/>
                  </a:lnTo>
                  <a:lnTo>
                    <a:pt x="87905" y="149556"/>
                  </a:lnTo>
                  <a:lnTo>
                    <a:pt x="86135" y="144689"/>
                  </a:lnTo>
                  <a:lnTo>
                    <a:pt x="82300" y="136429"/>
                  </a:lnTo>
                  <a:lnTo>
                    <a:pt x="80088" y="133332"/>
                  </a:lnTo>
                  <a:lnTo>
                    <a:pt x="79055" y="128907"/>
                  </a:lnTo>
                  <a:lnTo>
                    <a:pt x="80382" y="127580"/>
                  </a:lnTo>
                  <a:lnTo>
                    <a:pt x="82300" y="129202"/>
                  </a:lnTo>
                  <a:lnTo>
                    <a:pt x="84660" y="129645"/>
                  </a:lnTo>
                  <a:lnTo>
                    <a:pt x="86577" y="130677"/>
                  </a:lnTo>
                  <a:lnTo>
                    <a:pt x="88642" y="131857"/>
                  </a:lnTo>
                  <a:lnTo>
                    <a:pt x="88642" y="134217"/>
                  </a:lnTo>
                  <a:lnTo>
                    <a:pt x="90412" y="135102"/>
                  </a:lnTo>
                  <a:lnTo>
                    <a:pt x="91444" y="134659"/>
                  </a:lnTo>
                  <a:lnTo>
                    <a:pt x="92772" y="133774"/>
                  </a:lnTo>
                  <a:lnTo>
                    <a:pt x="98967" y="131857"/>
                  </a:lnTo>
                  <a:lnTo>
                    <a:pt x="98967" y="131120"/>
                  </a:lnTo>
                  <a:lnTo>
                    <a:pt x="98082" y="130087"/>
                  </a:lnTo>
                  <a:lnTo>
                    <a:pt x="96754" y="128760"/>
                  </a:lnTo>
                  <a:close/>
                  <a:moveTo>
                    <a:pt x="168730" y="98672"/>
                  </a:moveTo>
                  <a:lnTo>
                    <a:pt x="166222" y="96902"/>
                  </a:lnTo>
                  <a:lnTo>
                    <a:pt x="161945" y="97787"/>
                  </a:lnTo>
                  <a:lnTo>
                    <a:pt x="161945" y="99704"/>
                  </a:lnTo>
                  <a:lnTo>
                    <a:pt x="164895" y="102506"/>
                  </a:lnTo>
                  <a:lnTo>
                    <a:pt x="165780" y="104424"/>
                  </a:lnTo>
                  <a:lnTo>
                    <a:pt x="164747" y="105899"/>
                  </a:lnTo>
                  <a:lnTo>
                    <a:pt x="162683" y="106931"/>
                  </a:lnTo>
                  <a:lnTo>
                    <a:pt x="163125" y="107669"/>
                  </a:lnTo>
                  <a:lnTo>
                    <a:pt x="165928" y="110176"/>
                  </a:lnTo>
                  <a:lnTo>
                    <a:pt x="168435" y="108406"/>
                  </a:lnTo>
                  <a:lnTo>
                    <a:pt x="168730" y="107963"/>
                  </a:lnTo>
                  <a:lnTo>
                    <a:pt x="168730" y="106636"/>
                  </a:lnTo>
                  <a:lnTo>
                    <a:pt x="170205" y="105899"/>
                  </a:lnTo>
                  <a:lnTo>
                    <a:pt x="170205" y="100884"/>
                  </a:lnTo>
                  <a:lnTo>
                    <a:pt x="169762" y="100294"/>
                  </a:lnTo>
                  <a:lnTo>
                    <a:pt x="170205" y="98672"/>
                  </a:lnTo>
                  <a:lnTo>
                    <a:pt x="168877" y="98672"/>
                  </a:lnTo>
                  <a:close/>
                  <a:moveTo>
                    <a:pt x="30973" y="119910"/>
                  </a:moveTo>
                  <a:lnTo>
                    <a:pt x="28908" y="119468"/>
                  </a:lnTo>
                  <a:lnTo>
                    <a:pt x="27138" y="117108"/>
                  </a:lnTo>
                  <a:lnTo>
                    <a:pt x="25221" y="119320"/>
                  </a:lnTo>
                  <a:lnTo>
                    <a:pt x="25663" y="120353"/>
                  </a:lnTo>
                  <a:lnTo>
                    <a:pt x="27433" y="122713"/>
                  </a:lnTo>
                  <a:lnTo>
                    <a:pt x="30383" y="125073"/>
                  </a:lnTo>
                  <a:lnTo>
                    <a:pt x="32743" y="123008"/>
                  </a:lnTo>
                  <a:lnTo>
                    <a:pt x="34955" y="123745"/>
                  </a:lnTo>
                  <a:lnTo>
                    <a:pt x="32153" y="120795"/>
                  </a:lnTo>
                  <a:lnTo>
                    <a:pt x="30826" y="119763"/>
                  </a:lnTo>
                  <a:close/>
                  <a:moveTo>
                    <a:pt x="165780" y="128170"/>
                  </a:moveTo>
                  <a:lnTo>
                    <a:pt x="165338" y="129350"/>
                  </a:lnTo>
                  <a:lnTo>
                    <a:pt x="166517" y="129350"/>
                  </a:lnTo>
                  <a:lnTo>
                    <a:pt x="171090" y="128022"/>
                  </a:lnTo>
                  <a:lnTo>
                    <a:pt x="173449" y="126548"/>
                  </a:lnTo>
                  <a:lnTo>
                    <a:pt x="174924" y="124925"/>
                  </a:lnTo>
                  <a:lnTo>
                    <a:pt x="174187" y="124925"/>
                  </a:lnTo>
                  <a:lnTo>
                    <a:pt x="171237" y="125957"/>
                  </a:lnTo>
                  <a:lnTo>
                    <a:pt x="167992" y="125957"/>
                  </a:lnTo>
                  <a:lnTo>
                    <a:pt x="165632" y="128170"/>
                  </a:lnTo>
                  <a:close/>
                  <a:moveTo>
                    <a:pt x="213862" y="158996"/>
                  </a:moveTo>
                  <a:lnTo>
                    <a:pt x="214452" y="158553"/>
                  </a:lnTo>
                  <a:lnTo>
                    <a:pt x="214747" y="157668"/>
                  </a:lnTo>
                  <a:lnTo>
                    <a:pt x="214747" y="155898"/>
                  </a:lnTo>
                  <a:lnTo>
                    <a:pt x="213862" y="155898"/>
                  </a:lnTo>
                  <a:lnTo>
                    <a:pt x="212535" y="156931"/>
                  </a:lnTo>
                  <a:lnTo>
                    <a:pt x="212535" y="157668"/>
                  </a:lnTo>
                  <a:lnTo>
                    <a:pt x="213862" y="158996"/>
                  </a:lnTo>
                  <a:close/>
                  <a:moveTo>
                    <a:pt x="131857" y="147639"/>
                  </a:moveTo>
                  <a:lnTo>
                    <a:pt x="132300" y="147639"/>
                  </a:lnTo>
                  <a:lnTo>
                    <a:pt x="133332" y="146606"/>
                  </a:lnTo>
                  <a:lnTo>
                    <a:pt x="132152" y="144394"/>
                  </a:lnTo>
                  <a:lnTo>
                    <a:pt x="131267" y="144394"/>
                  </a:lnTo>
                  <a:lnTo>
                    <a:pt x="130972" y="145131"/>
                  </a:lnTo>
                  <a:lnTo>
                    <a:pt x="130972" y="146311"/>
                  </a:lnTo>
                  <a:lnTo>
                    <a:pt x="131857" y="147639"/>
                  </a:lnTo>
                  <a:close/>
                  <a:moveTo>
                    <a:pt x="175367" y="155898"/>
                  </a:moveTo>
                  <a:lnTo>
                    <a:pt x="175809" y="156783"/>
                  </a:lnTo>
                  <a:lnTo>
                    <a:pt x="174630" y="157668"/>
                  </a:lnTo>
                  <a:lnTo>
                    <a:pt x="172860" y="157226"/>
                  </a:lnTo>
                  <a:lnTo>
                    <a:pt x="172860" y="158701"/>
                  </a:lnTo>
                  <a:lnTo>
                    <a:pt x="174482" y="159733"/>
                  </a:lnTo>
                  <a:lnTo>
                    <a:pt x="175809" y="158258"/>
                  </a:lnTo>
                  <a:lnTo>
                    <a:pt x="177874" y="157521"/>
                  </a:lnTo>
                  <a:lnTo>
                    <a:pt x="176842" y="156341"/>
                  </a:lnTo>
                  <a:lnTo>
                    <a:pt x="175515" y="155898"/>
                  </a:lnTo>
                  <a:close/>
                  <a:moveTo>
                    <a:pt x="101326" y="115928"/>
                  </a:moveTo>
                  <a:lnTo>
                    <a:pt x="100884" y="115486"/>
                  </a:lnTo>
                  <a:lnTo>
                    <a:pt x="99557" y="115486"/>
                  </a:lnTo>
                  <a:lnTo>
                    <a:pt x="98967" y="116813"/>
                  </a:lnTo>
                  <a:lnTo>
                    <a:pt x="98524" y="117108"/>
                  </a:lnTo>
                  <a:lnTo>
                    <a:pt x="98967" y="117698"/>
                  </a:lnTo>
                  <a:lnTo>
                    <a:pt x="99851" y="117993"/>
                  </a:lnTo>
                  <a:lnTo>
                    <a:pt x="101031" y="117993"/>
                  </a:lnTo>
                  <a:lnTo>
                    <a:pt x="102064" y="117256"/>
                  </a:lnTo>
                  <a:lnTo>
                    <a:pt x="101621" y="115928"/>
                  </a:lnTo>
                  <a:close/>
                  <a:moveTo>
                    <a:pt x="170057" y="198228"/>
                  </a:moveTo>
                  <a:lnTo>
                    <a:pt x="166370" y="198228"/>
                  </a:lnTo>
                  <a:lnTo>
                    <a:pt x="162830" y="199261"/>
                  </a:lnTo>
                  <a:lnTo>
                    <a:pt x="161355" y="200588"/>
                  </a:lnTo>
                  <a:lnTo>
                    <a:pt x="160175" y="200883"/>
                  </a:lnTo>
                  <a:lnTo>
                    <a:pt x="158996" y="200293"/>
                  </a:lnTo>
                  <a:lnTo>
                    <a:pt x="158700" y="199113"/>
                  </a:lnTo>
                  <a:lnTo>
                    <a:pt x="159290" y="194836"/>
                  </a:lnTo>
                  <a:lnTo>
                    <a:pt x="158553" y="194246"/>
                  </a:lnTo>
                  <a:lnTo>
                    <a:pt x="154423" y="194836"/>
                  </a:lnTo>
                  <a:lnTo>
                    <a:pt x="151916" y="195426"/>
                  </a:lnTo>
                  <a:lnTo>
                    <a:pt x="147196" y="194393"/>
                  </a:lnTo>
                  <a:lnTo>
                    <a:pt x="142181" y="194099"/>
                  </a:lnTo>
                  <a:lnTo>
                    <a:pt x="139527" y="192181"/>
                  </a:lnTo>
                  <a:lnTo>
                    <a:pt x="132152" y="191739"/>
                  </a:lnTo>
                  <a:lnTo>
                    <a:pt x="129644" y="192181"/>
                  </a:lnTo>
                  <a:lnTo>
                    <a:pt x="127285" y="193066"/>
                  </a:lnTo>
                  <a:lnTo>
                    <a:pt x="124925" y="193508"/>
                  </a:lnTo>
                  <a:lnTo>
                    <a:pt x="121533" y="193508"/>
                  </a:lnTo>
                  <a:lnTo>
                    <a:pt x="120500" y="192919"/>
                  </a:lnTo>
                  <a:lnTo>
                    <a:pt x="120058" y="191886"/>
                  </a:lnTo>
                  <a:lnTo>
                    <a:pt x="120058" y="190559"/>
                  </a:lnTo>
                  <a:lnTo>
                    <a:pt x="117993" y="190854"/>
                  </a:lnTo>
                  <a:lnTo>
                    <a:pt x="116518" y="190116"/>
                  </a:lnTo>
                  <a:lnTo>
                    <a:pt x="116076" y="189821"/>
                  </a:lnTo>
                  <a:lnTo>
                    <a:pt x="116518" y="189379"/>
                  </a:lnTo>
                  <a:lnTo>
                    <a:pt x="118435" y="188641"/>
                  </a:lnTo>
                  <a:lnTo>
                    <a:pt x="117551" y="186871"/>
                  </a:lnTo>
                  <a:lnTo>
                    <a:pt x="115633" y="186871"/>
                  </a:lnTo>
                  <a:lnTo>
                    <a:pt x="114158" y="188641"/>
                  </a:lnTo>
                  <a:lnTo>
                    <a:pt x="109438" y="188641"/>
                  </a:lnTo>
                  <a:lnTo>
                    <a:pt x="107963" y="188051"/>
                  </a:lnTo>
                  <a:lnTo>
                    <a:pt x="107374" y="185691"/>
                  </a:lnTo>
                  <a:lnTo>
                    <a:pt x="106489" y="185102"/>
                  </a:lnTo>
                  <a:lnTo>
                    <a:pt x="105899" y="186576"/>
                  </a:lnTo>
                  <a:lnTo>
                    <a:pt x="105899" y="188199"/>
                  </a:lnTo>
                  <a:lnTo>
                    <a:pt x="104718" y="189231"/>
                  </a:lnTo>
                  <a:lnTo>
                    <a:pt x="103539" y="188789"/>
                  </a:lnTo>
                  <a:lnTo>
                    <a:pt x="103096" y="187756"/>
                  </a:lnTo>
                  <a:lnTo>
                    <a:pt x="102064" y="188641"/>
                  </a:lnTo>
                  <a:lnTo>
                    <a:pt x="101474" y="192181"/>
                  </a:lnTo>
                  <a:lnTo>
                    <a:pt x="101769" y="195721"/>
                  </a:lnTo>
                  <a:lnTo>
                    <a:pt x="102654" y="196901"/>
                  </a:lnTo>
                  <a:lnTo>
                    <a:pt x="103834" y="197491"/>
                  </a:lnTo>
                  <a:lnTo>
                    <a:pt x="105603" y="197491"/>
                  </a:lnTo>
                  <a:lnTo>
                    <a:pt x="110323" y="197196"/>
                  </a:lnTo>
                  <a:lnTo>
                    <a:pt x="113273" y="197933"/>
                  </a:lnTo>
                  <a:lnTo>
                    <a:pt x="125515" y="199703"/>
                  </a:lnTo>
                  <a:lnTo>
                    <a:pt x="128612" y="201030"/>
                  </a:lnTo>
                  <a:lnTo>
                    <a:pt x="131857" y="201768"/>
                  </a:lnTo>
                  <a:lnTo>
                    <a:pt x="132595" y="202653"/>
                  </a:lnTo>
                  <a:lnTo>
                    <a:pt x="132889" y="203980"/>
                  </a:lnTo>
                  <a:lnTo>
                    <a:pt x="132889" y="205898"/>
                  </a:lnTo>
                  <a:lnTo>
                    <a:pt x="134364" y="206340"/>
                  </a:lnTo>
                  <a:lnTo>
                    <a:pt x="144984" y="205603"/>
                  </a:lnTo>
                  <a:lnTo>
                    <a:pt x="155603" y="204128"/>
                  </a:lnTo>
                  <a:lnTo>
                    <a:pt x="161355" y="203538"/>
                  </a:lnTo>
                  <a:lnTo>
                    <a:pt x="166960" y="203833"/>
                  </a:lnTo>
                  <a:lnTo>
                    <a:pt x="170057" y="203833"/>
                  </a:lnTo>
                  <a:lnTo>
                    <a:pt x="172122" y="202948"/>
                  </a:lnTo>
                  <a:lnTo>
                    <a:pt x="172417" y="201473"/>
                  </a:lnTo>
                  <a:lnTo>
                    <a:pt x="173007" y="199556"/>
                  </a:lnTo>
                  <a:lnTo>
                    <a:pt x="173449" y="196311"/>
                  </a:lnTo>
                  <a:lnTo>
                    <a:pt x="174040" y="194983"/>
                  </a:lnTo>
                  <a:lnTo>
                    <a:pt x="173155" y="194983"/>
                  </a:lnTo>
                  <a:lnTo>
                    <a:pt x="170057" y="197933"/>
                  </a:lnTo>
                  <a:close/>
                  <a:moveTo>
                    <a:pt x="193213" y="123893"/>
                  </a:moveTo>
                  <a:lnTo>
                    <a:pt x="192771" y="122123"/>
                  </a:lnTo>
                  <a:lnTo>
                    <a:pt x="191296" y="121828"/>
                  </a:lnTo>
                  <a:lnTo>
                    <a:pt x="190411" y="121828"/>
                  </a:lnTo>
                  <a:lnTo>
                    <a:pt x="187166" y="120943"/>
                  </a:lnTo>
                  <a:lnTo>
                    <a:pt x="185101" y="120943"/>
                  </a:lnTo>
                  <a:lnTo>
                    <a:pt x="182299" y="121828"/>
                  </a:lnTo>
                  <a:lnTo>
                    <a:pt x="180824" y="123598"/>
                  </a:lnTo>
                  <a:lnTo>
                    <a:pt x="181709" y="124040"/>
                  </a:lnTo>
                  <a:lnTo>
                    <a:pt x="184511" y="124040"/>
                  </a:lnTo>
                  <a:lnTo>
                    <a:pt x="186281" y="125663"/>
                  </a:lnTo>
                  <a:lnTo>
                    <a:pt x="187756" y="126105"/>
                  </a:lnTo>
                  <a:lnTo>
                    <a:pt x="191296" y="124483"/>
                  </a:lnTo>
                  <a:lnTo>
                    <a:pt x="193361" y="124188"/>
                  </a:lnTo>
                  <a:close/>
                  <a:moveTo>
                    <a:pt x="178464" y="82448"/>
                  </a:moveTo>
                  <a:lnTo>
                    <a:pt x="179644" y="82743"/>
                  </a:lnTo>
                  <a:lnTo>
                    <a:pt x="180972" y="83775"/>
                  </a:lnTo>
                  <a:lnTo>
                    <a:pt x="181266" y="83185"/>
                  </a:lnTo>
                  <a:lnTo>
                    <a:pt x="180824" y="81268"/>
                  </a:lnTo>
                  <a:lnTo>
                    <a:pt x="179644" y="79350"/>
                  </a:lnTo>
                  <a:lnTo>
                    <a:pt x="176105" y="76400"/>
                  </a:lnTo>
                  <a:lnTo>
                    <a:pt x="176547" y="74631"/>
                  </a:lnTo>
                  <a:lnTo>
                    <a:pt x="174924" y="73008"/>
                  </a:lnTo>
                  <a:lnTo>
                    <a:pt x="170205" y="73303"/>
                  </a:lnTo>
                  <a:lnTo>
                    <a:pt x="170205" y="74631"/>
                  </a:lnTo>
                  <a:lnTo>
                    <a:pt x="168140" y="75515"/>
                  </a:lnTo>
                  <a:lnTo>
                    <a:pt x="166517" y="76106"/>
                  </a:lnTo>
                  <a:lnTo>
                    <a:pt x="163420" y="76106"/>
                  </a:lnTo>
                  <a:lnTo>
                    <a:pt x="161650" y="78760"/>
                  </a:lnTo>
                  <a:lnTo>
                    <a:pt x="161945" y="79350"/>
                  </a:lnTo>
                  <a:lnTo>
                    <a:pt x="163272" y="80530"/>
                  </a:lnTo>
                  <a:lnTo>
                    <a:pt x="167550" y="81858"/>
                  </a:lnTo>
                  <a:lnTo>
                    <a:pt x="170205" y="78908"/>
                  </a:lnTo>
                  <a:lnTo>
                    <a:pt x="172712" y="78908"/>
                  </a:lnTo>
                  <a:lnTo>
                    <a:pt x="171974" y="79793"/>
                  </a:lnTo>
                  <a:lnTo>
                    <a:pt x="168435" y="82300"/>
                  </a:lnTo>
                  <a:lnTo>
                    <a:pt x="169762" y="83923"/>
                  </a:lnTo>
                  <a:lnTo>
                    <a:pt x="175809" y="85545"/>
                  </a:lnTo>
                  <a:lnTo>
                    <a:pt x="177874" y="85545"/>
                  </a:lnTo>
                  <a:lnTo>
                    <a:pt x="179939" y="84955"/>
                  </a:lnTo>
                  <a:lnTo>
                    <a:pt x="178759" y="83775"/>
                  </a:lnTo>
                  <a:lnTo>
                    <a:pt x="178317" y="82448"/>
                  </a:lnTo>
                  <a:close/>
                  <a:moveTo>
                    <a:pt x="136872" y="132890"/>
                  </a:moveTo>
                  <a:lnTo>
                    <a:pt x="137314" y="133332"/>
                  </a:lnTo>
                  <a:lnTo>
                    <a:pt x="138052" y="133332"/>
                  </a:lnTo>
                  <a:lnTo>
                    <a:pt x="138052" y="130235"/>
                  </a:lnTo>
                  <a:lnTo>
                    <a:pt x="137167" y="129792"/>
                  </a:lnTo>
                  <a:lnTo>
                    <a:pt x="136872" y="131710"/>
                  </a:lnTo>
                  <a:lnTo>
                    <a:pt x="136872" y="132890"/>
                  </a:lnTo>
                  <a:close/>
                  <a:moveTo>
                    <a:pt x="222417" y="162240"/>
                  </a:moveTo>
                  <a:lnTo>
                    <a:pt x="215632" y="164600"/>
                  </a:lnTo>
                  <a:lnTo>
                    <a:pt x="212977" y="166665"/>
                  </a:lnTo>
                  <a:lnTo>
                    <a:pt x="211945" y="168582"/>
                  </a:lnTo>
                  <a:lnTo>
                    <a:pt x="210470" y="169910"/>
                  </a:lnTo>
                  <a:lnTo>
                    <a:pt x="210470" y="170795"/>
                  </a:lnTo>
                  <a:lnTo>
                    <a:pt x="211502" y="173007"/>
                  </a:lnTo>
                  <a:lnTo>
                    <a:pt x="210470" y="176399"/>
                  </a:lnTo>
                  <a:lnTo>
                    <a:pt x="211207" y="177727"/>
                  </a:lnTo>
                  <a:lnTo>
                    <a:pt x="211797" y="177727"/>
                  </a:lnTo>
                  <a:lnTo>
                    <a:pt x="213715" y="177137"/>
                  </a:lnTo>
                  <a:lnTo>
                    <a:pt x="216960" y="173597"/>
                  </a:lnTo>
                  <a:lnTo>
                    <a:pt x="220204" y="173007"/>
                  </a:lnTo>
                  <a:lnTo>
                    <a:pt x="219614" y="171090"/>
                  </a:lnTo>
                  <a:lnTo>
                    <a:pt x="221679" y="168730"/>
                  </a:lnTo>
                  <a:lnTo>
                    <a:pt x="223892" y="164010"/>
                  </a:lnTo>
                  <a:lnTo>
                    <a:pt x="223892" y="162093"/>
                  </a:lnTo>
                  <a:lnTo>
                    <a:pt x="222417" y="162388"/>
                  </a:lnTo>
                  <a:close/>
                  <a:moveTo>
                    <a:pt x="195868" y="185986"/>
                  </a:moveTo>
                  <a:lnTo>
                    <a:pt x="197196" y="183479"/>
                  </a:lnTo>
                  <a:lnTo>
                    <a:pt x="197638" y="180382"/>
                  </a:lnTo>
                  <a:lnTo>
                    <a:pt x="195868" y="181267"/>
                  </a:lnTo>
                  <a:lnTo>
                    <a:pt x="195868" y="183184"/>
                  </a:lnTo>
                  <a:lnTo>
                    <a:pt x="193656" y="187019"/>
                  </a:lnTo>
                  <a:lnTo>
                    <a:pt x="194836" y="189526"/>
                  </a:lnTo>
                  <a:lnTo>
                    <a:pt x="194393" y="191149"/>
                  </a:lnTo>
                  <a:lnTo>
                    <a:pt x="195426" y="192476"/>
                  </a:lnTo>
                  <a:lnTo>
                    <a:pt x="196458" y="190854"/>
                  </a:lnTo>
                  <a:lnTo>
                    <a:pt x="197933" y="190411"/>
                  </a:lnTo>
                  <a:lnTo>
                    <a:pt x="197343" y="188051"/>
                  </a:lnTo>
                  <a:lnTo>
                    <a:pt x="196016" y="185986"/>
                  </a:lnTo>
                  <a:close/>
                  <a:moveTo>
                    <a:pt x="189674" y="146754"/>
                  </a:moveTo>
                  <a:lnTo>
                    <a:pt x="192328" y="146311"/>
                  </a:lnTo>
                  <a:lnTo>
                    <a:pt x="192771" y="145869"/>
                  </a:lnTo>
                  <a:lnTo>
                    <a:pt x="192771" y="145131"/>
                  </a:lnTo>
                  <a:lnTo>
                    <a:pt x="192328" y="144836"/>
                  </a:lnTo>
                  <a:lnTo>
                    <a:pt x="191001" y="143509"/>
                  </a:lnTo>
                  <a:lnTo>
                    <a:pt x="188936" y="142477"/>
                  </a:lnTo>
                  <a:lnTo>
                    <a:pt x="190264" y="144394"/>
                  </a:lnTo>
                  <a:lnTo>
                    <a:pt x="189821" y="146754"/>
                  </a:lnTo>
                  <a:close/>
                  <a:moveTo>
                    <a:pt x="197343" y="148081"/>
                  </a:moveTo>
                  <a:lnTo>
                    <a:pt x="193361" y="149851"/>
                  </a:lnTo>
                  <a:lnTo>
                    <a:pt x="190558" y="151768"/>
                  </a:lnTo>
                  <a:lnTo>
                    <a:pt x="189526" y="153243"/>
                  </a:lnTo>
                  <a:lnTo>
                    <a:pt x="190411" y="153243"/>
                  </a:lnTo>
                  <a:lnTo>
                    <a:pt x="192624" y="151916"/>
                  </a:lnTo>
                  <a:lnTo>
                    <a:pt x="195721" y="151916"/>
                  </a:lnTo>
                  <a:lnTo>
                    <a:pt x="196753" y="150736"/>
                  </a:lnTo>
                  <a:lnTo>
                    <a:pt x="200883" y="148966"/>
                  </a:lnTo>
                  <a:lnTo>
                    <a:pt x="198671" y="147934"/>
                  </a:lnTo>
                  <a:lnTo>
                    <a:pt x="197343" y="147934"/>
                  </a:lnTo>
                  <a:close/>
                  <a:moveTo>
                    <a:pt x="121680" y="124925"/>
                  </a:moveTo>
                  <a:lnTo>
                    <a:pt x="120500" y="127285"/>
                  </a:lnTo>
                  <a:lnTo>
                    <a:pt x="120795" y="129497"/>
                  </a:lnTo>
                  <a:lnTo>
                    <a:pt x="122565" y="128022"/>
                  </a:lnTo>
                  <a:lnTo>
                    <a:pt x="123745" y="125810"/>
                  </a:lnTo>
                  <a:lnTo>
                    <a:pt x="123155" y="124777"/>
                  </a:lnTo>
                  <a:lnTo>
                    <a:pt x="121680" y="124777"/>
                  </a:lnTo>
                  <a:close/>
                  <a:moveTo>
                    <a:pt x="125957" y="142182"/>
                  </a:moveTo>
                  <a:lnTo>
                    <a:pt x="126990" y="141739"/>
                  </a:lnTo>
                  <a:lnTo>
                    <a:pt x="127285" y="140412"/>
                  </a:lnTo>
                  <a:lnTo>
                    <a:pt x="127285" y="139674"/>
                  </a:lnTo>
                  <a:lnTo>
                    <a:pt x="125957" y="139084"/>
                  </a:lnTo>
                  <a:lnTo>
                    <a:pt x="124777" y="139822"/>
                  </a:lnTo>
                  <a:lnTo>
                    <a:pt x="124335" y="141444"/>
                  </a:lnTo>
                  <a:lnTo>
                    <a:pt x="125957" y="142034"/>
                  </a:lnTo>
                  <a:close/>
                  <a:moveTo>
                    <a:pt x="127285" y="154276"/>
                  </a:moveTo>
                  <a:lnTo>
                    <a:pt x="127285" y="152506"/>
                  </a:lnTo>
                  <a:lnTo>
                    <a:pt x="125220" y="152948"/>
                  </a:lnTo>
                  <a:lnTo>
                    <a:pt x="124925" y="153538"/>
                  </a:lnTo>
                  <a:lnTo>
                    <a:pt x="124335" y="153981"/>
                  </a:lnTo>
                  <a:lnTo>
                    <a:pt x="122565" y="153096"/>
                  </a:lnTo>
                  <a:lnTo>
                    <a:pt x="122270" y="153686"/>
                  </a:lnTo>
                  <a:lnTo>
                    <a:pt x="121827" y="155751"/>
                  </a:lnTo>
                  <a:lnTo>
                    <a:pt x="127137" y="154866"/>
                  </a:lnTo>
                  <a:lnTo>
                    <a:pt x="127137" y="154276"/>
                  </a:lnTo>
                  <a:close/>
                  <a:moveTo>
                    <a:pt x="124630" y="131120"/>
                  </a:moveTo>
                  <a:lnTo>
                    <a:pt x="123745" y="131857"/>
                  </a:lnTo>
                  <a:lnTo>
                    <a:pt x="123155" y="132742"/>
                  </a:lnTo>
                  <a:lnTo>
                    <a:pt x="123893" y="133774"/>
                  </a:lnTo>
                  <a:lnTo>
                    <a:pt x="123450" y="135839"/>
                  </a:lnTo>
                  <a:lnTo>
                    <a:pt x="124925" y="134954"/>
                  </a:lnTo>
                  <a:lnTo>
                    <a:pt x="126105" y="133037"/>
                  </a:lnTo>
                  <a:lnTo>
                    <a:pt x="125220" y="131857"/>
                  </a:lnTo>
                  <a:lnTo>
                    <a:pt x="124777" y="131120"/>
                  </a:lnTo>
                  <a:close/>
                  <a:moveTo>
                    <a:pt x="133627" y="31858"/>
                  </a:moveTo>
                  <a:lnTo>
                    <a:pt x="132152" y="30088"/>
                  </a:lnTo>
                  <a:lnTo>
                    <a:pt x="129644" y="30088"/>
                  </a:lnTo>
                  <a:lnTo>
                    <a:pt x="128612" y="30678"/>
                  </a:lnTo>
                  <a:lnTo>
                    <a:pt x="126842" y="33186"/>
                  </a:lnTo>
                  <a:lnTo>
                    <a:pt x="126842" y="34365"/>
                  </a:lnTo>
                  <a:lnTo>
                    <a:pt x="130235" y="36430"/>
                  </a:lnTo>
                  <a:lnTo>
                    <a:pt x="133627" y="35398"/>
                  </a:lnTo>
                  <a:lnTo>
                    <a:pt x="133627" y="34070"/>
                  </a:lnTo>
                  <a:lnTo>
                    <a:pt x="133922" y="32743"/>
                  </a:lnTo>
                  <a:lnTo>
                    <a:pt x="133627" y="31858"/>
                  </a:lnTo>
                  <a:close/>
                  <a:moveTo>
                    <a:pt x="128612" y="88642"/>
                  </a:moveTo>
                  <a:lnTo>
                    <a:pt x="128170" y="86725"/>
                  </a:lnTo>
                  <a:lnTo>
                    <a:pt x="126105" y="85545"/>
                  </a:lnTo>
                  <a:lnTo>
                    <a:pt x="125810" y="86135"/>
                  </a:lnTo>
                  <a:lnTo>
                    <a:pt x="125515" y="88347"/>
                  </a:lnTo>
                  <a:lnTo>
                    <a:pt x="128317" y="90117"/>
                  </a:lnTo>
                  <a:lnTo>
                    <a:pt x="128317" y="90560"/>
                  </a:lnTo>
                  <a:lnTo>
                    <a:pt x="127580" y="91445"/>
                  </a:lnTo>
                  <a:lnTo>
                    <a:pt x="128317" y="91445"/>
                  </a:lnTo>
                  <a:lnTo>
                    <a:pt x="131119" y="90855"/>
                  </a:lnTo>
                  <a:lnTo>
                    <a:pt x="128612" y="88790"/>
                  </a:lnTo>
                  <a:close/>
                  <a:moveTo>
                    <a:pt x="128760" y="111503"/>
                  </a:moveTo>
                  <a:lnTo>
                    <a:pt x="128170" y="110766"/>
                  </a:lnTo>
                  <a:lnTo>
                    <a:pt x="125515" y="110766"/>
                  </a:lnTo>
                  <a:lnTo>
                    <a:pt x="122860" y="110323"/>
                  </a:lnTo>
                  <a:lnTo>
                    <a:pt x="120648" y="108554"/>
                  </a:lnTo>
                  <a:lnTo>
                    <a:pt x="119173" y="105014"/>
                  </a:lnTo>
                  <a:lnTo>
                    <a:pt x="118288" y="101179"/>
                  </a:lnTo>
                  <a:lnTo>
                    <a:pt x="118878" y="99999"/>
                  </a:lnTo>
                  <a:lnTo>
                    <a:pt x="118583" y="98819"/>
                  </a:lnTo>
                  <a:lnTo>
                    <a:pt x="117403" y="97344"/>
                  </a:lnTo>
                  <a:lnTo>
                    <a:pt x="116665" y="95574"/>
                  </a:lnTo>
                  <a:lnTo>
                    <a:pt x="115928" y="94837"/>
                  </a:lnTo>
                  <a:lnTo>
                    <a:pt x="110176" y="94394"/>
                  </a:lnTo>
                  <a:lnTo>
                    <a:pt x="105161" y="92034"/>
                  </a:lnTo>
                  <a:lnTo>
                    <a:pt x="103834" y="92034"/>
                  </a:lnTo>
                  <a:lnTo>
                    <a:pt x="100884" y="90560"/>
                  </a:lnTo>
                  <a:lnTo>
                    <a:pt x="99557" y="89380"/>
                  </a:lnTo>
                  <a:lnTo>
                    <a:pt x="98082" y="86135"/>
                  </a:lnTo>
                  <a:lnTo>
                    <a:pt x="95427" y="83775"/>
                  </a:lnTo>
                  <a:lnTo>
                    <a:pt x="93952" y="83775"/>
                  </a:lnTo>
                  <a:lnTo>
                    <a:pt x="91002" y="84807"/>
                  </a:lnTo>
                  <a:lnTo>
                    <a:pt x="86872" y="87462"/>
                  </a:lnTo>
                  <a:lnTo>
                    <a:pt x="83775" y="88790"/>
                  </a:lnTo>
                  <a:lnTo>
                    <a:pt x="84070" y="89527"/>
                  </a:lnTo>
                  <a:lnTo>
                    <a:pt x="85545" y="89822"/>
                  </a:lnTo>
                  <a:lnTo>
                    <a:pt x="88052" y="88790"/>
                  </a:lnTo>
                  <a:lnTo>
                    <a:pt x="91002" y="89675"/>
                  </a:lnTo>
                  <a:lnTo>
                    <a:pt x="93804" y="91002"/>
                  </a:lnTo>
                  <a:lnTo>
                    <a:pt x="96754" y="93067"/>
                  </a:lnTo>
                  <a:lnTo>
                    <a:pt x="99409" y="95427"/>
                  </a:lnTo>
                  <a:lnTo>
                    <a:pt x="100442" y="96754"/>
                  </a:lnTo>
                  <a:lnTo>
                    <a:pt x="101769" y="97639"/>
                  </a:lnTo>
                  <a:lnTo>
                    <a:pt x="103391" y="98524"/>
                  </a:lnTo>
                  <a:lnTo>
                    <a:pt x="104276" y="101917"/>
                  </a:lnTo>
                  <a:lnTo>
                    <a:pt x="107078" y="103244"/>
                  </a:lnTo>
                  <a:lnTo>
                    <a:pt x="110471" y="103244"/>
                  </a:lnTo>
                  <a:lnTo>
                    <a:pt x="114453" y="103539"/>
                  </a:lnTo>
                  <a:lnTo>
                    <a:pt x="114453" y="103981"/>
                  </a:lnTo>
                  <a:lnTo>
                    <a:pt x="115043" y="105161"/>
                  </a:lnTo>
                  <a:lnTo>
                    <a:pt x="116076" y="105751"/>
                  </a:lnTo>
                  <a:lnTo>
                    <a:pt x="117108" y="107963"/>
                  </a:lnTo>
                  <a:lnTo>
                    <a:pt x="118288" y="109143"/>
                  </a:lnTo>
                  <a:lnTo>
                    <a:pt x="118288" y="110766"/>
                  </a:lnTo>
                  <a:lnTo>
                    <a:pt x="118878" y="111798"/>
                  </a:lnTo>
                  <a:lnTo>
                    <a:pt x="121680" y="113568"/>
                  </a:lnTo>
                  <a:lnTo>
                    <a:pt x="122712" y="114896"/>
                  </a:lnTo>
                  <a:lnTo>
                    <a:pt x="124187" y="114896"/>
                  </a:lnTo>
                  <a:lnTo>
                    <a:pt x="124925" y="115338"/>
                  </a:lnTo>
                  <a:lnTo>
                    <a:pt x="125662" y="116076"/>
                  </a:lnTo>
                  <a:lnTo>
                    <a:pt x="126400" y="116371"/>
                  </a:lnTo>
                  <a:lnTo>
                    <a:pt x="127285" y="116076"/>
                  </a:lnTo>
                  <a:lnTo>
                    <a:pt x="128317" y="114896"/>
                  </a:lnTo>
                  <a:lnTo>
                    <a:pt x="128612" y="111798"/>
                  </a:lnTo>
                  <a:close/>
                  <a:moveTo>
                    <a:pt x="111798" y="78760"/>
                  </a:moveTo>
                  <a:lnTo>
                    <a:pt x="112683" y="76695"/>
                  </a:lnTo>
                  <a:lnTo>
                    <a:pt x="110471" y="78023"/>
                  </a:lnTo>
                  <a:lnTo>
                    <a:pt x="109291" y="80383"/>
                  </a:lnTo>
                  <a:lnTo>
                    <a:pt x="110471" y="80088"/>
                  </a:lnTo>
                  <a:lnTo>
                    <a:pt x="111798" y="78760"/>
                  </a:lnTo>
                  <a:close/>
                  <a:moveTo>
                    <a:pt x="106489" y="82448"/>
                  </a:moveTo>
                  <a:lnTo>
                    <a:pt x="107668" y="81415"/>
                  </a:lnTo>
                  <a:lnTo>
                    <a:pt x="102801" y="78613"/>
                  </a:lnTo>
                  <a:lnTo>
                    <a:pt x="104718" y="82005"/>
                  </a:lnTo>
                  <a:lnTo>
                    <a:pt x="106489" y="82448"/>
                  </a:lnTo>
                  <a:close/>
                </a:path>
              </a:pathLst>
            </a:custGeom>
            <a:grpFill/>
            <a:ln w="3175" cap="flat">
              <a:solidFill>
                <a:schemeClr val="bg2">
                  <a:lumMod val="90000"/>
                </a:schemeClr>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FA8881A7-A482-FB1D-1D64-1D09D8BA7AF6}"/>
                </a:ext>
              </a:extLst>
            </p:cNvPr>
            <p:cNvSpPr/>
            <p:nvPr/>
          </p:nvSpPr>
          <p:spPr>
            <a:xfrm>
              <a:off x="6008832" y="4197070"/>
              <a:ext cx="75810" cy="72418"/>
            </a:xfrm>
            <a:custGeom>
              <a:avLst/>
              <a:gdLst>
                <a:gd name="connsiteX0" fmla="*/ 8555 w 75810"/>
                <a:gd name="connsiteY0" fmla="*/ 0 h 72418"/>
                <a:gd name="connsiteX1" fmla="*/ 7965 w 75810"/>
                <a:gd name="connsiteY1" fmla="*/ 0 h 72418"/>
                <a:gd name="connsiteX2" fmla="*/ 6342 w 75810"/>
                <a:gd name="connsiteY2" fmla="*/ 442 h 72418"/>
                <a:gd name="connsiteX3" fmla="*/ 5310 w 75810"/>
                <a:gd name="connsiteY3" fmla="*/ 2213 h 72418"/>
                <a:gd name="connsiteX4" fmla="*/ 4867 w 75810"/>
                <a:gd name="connsiteY4" fmla="*/ 4572 h 72418"/>
                <a:gd name="connsiteX5" fmla="*/ 3687 w 75810"/>
                <a:gd name="connsiteY5" fmla="*/ 7080 h 72418"/>
                <a:gd name="connsiteX6" fmla="*/ 2950 w 75810"/>
                <a:gd name="connsiteY6" fmla="*/ 7522 h 72418"/>
                <a:gd name="connsiteX7" fmla="*/ 738 w 75810"/>
                <a:gd name="connsiteY7" fmla="*/ 7965 h 72418"/>
                <a:gd name="connsiteX8" fmla="*/ 442 w 75810"/>
                <a:gd name="connsiteY8" fmla="*/ 8702 h 72418"/>
                <a:gd name="connsiteX9" fmla="*/ 0 w 75810"/>
                <a:gd name="connsiteY9" fmla="*/ 11062 h 72418"/>
                <a:gd name="connsiteX10" fmla="*/ 295 w 75810"/>
                <a:gd name="connsiteY10" fmla="*/ 12094 h 72418"/>
                <a:gd name="connsiteX11" fmla="*/ 1033 w 75810"/>
                <a:gd name="connsiteY11" fmla="*/ 12832 h 72418"/>
                <a:gd name="connsiteX12" fmla="*/ 5605 w 75810"/>
                <a:gd name="connsiteY12" fmla="*/ 14012 h 72418"/>
                <a:gd name="connsiteX13" fmla="*/ 6932 w 75810"/>
                <a:gd name="connsiteY13" fmla="*/ 14012 h 72418"/>
                <a:gd name="connsiteX14" fmla="*/ 8555 w 75810"/>
                <a:gd name="connsiteY14" fmla="*/ 11799 h 72418"/>
                <a:gd name="connsiteX15" fmla="*/ 9292 w 75810"/>
                <a:gd name="connsiteY15" fmla="*/ 9292 h 72418"/>
                <a:gd name="connsiteX16" fmla="*/ 13274 w 75810"/>
                <a:gd name="connsiteY16" fmla="*/ 3392 h 72418"/>
                <a:gd name="connsiteX17" fmla="*/ 13274 w 75810"/>
                <a:gd name="connsiteY17" fmla="*/ 1327 h 72418"/>
                <a:gd name="connsiteX18" fmla="*/ 12389 w 75810"/>
                <a:gd name="connsiteY18" fmla="*/ 0 h 72418"/>
                <a:gd name="connsiteX19" fmla="*/ 8407 w 75810"/>
                <a:gd name="connsiteY19" fmla="*/ 0 h 72418"/>
                <a:gd name="connsiteX20" fmla="*/ 75811 w 75810"/>
                <a:gd name="connsiteY20" fmla="*/ 68436 h 72418"/>
                <a:gd name="connsiteX21" fmla="*/ 75811 w 75810"/>
                <a:gd name="connsiteY21" fmla="*/ 41298 h 72418"/>
                <a:gd name="connsiteX22" fmla="*/ 40412 w 75810"/>
                <a:gd name="connsiteY22" fmla="*/ 41298 h 72418"/>
                <a:gd name="connsiteX23" fmla="*/ 37611 w 75810"/>
                <a:gd name="connsiteY23" fmla="*/ 40118 h 72418"/>
                <a:gd name="connsiteX24" fmla="*/ 36725 w 75810"/>
                <a:gd name="connsiteY24" fmla="*/ 39380 h 72418"/>
                <a:gd name="connsiteX25" fmla="*/ 36725 w 75810"/>
                <a:gd name="connsiteY25" fmla="*/ 38495 h 72418"/>
                <a:gd name="connsiteX26" fmla="*/ 36430 w 75810"/>
                <a:gd name="connsiteY26" fmla="*/ 37905 h 72418"/>
                <a:gd name="connsiteX27" fmla="*/ 35693 w 75810"/>
                <a:gd name="connsiteY27" fmla="*/ 37905 h 72418"/>
                <a:gd name="connsiteX28" fmla="*/ 35103 w 75810"/>
                <a:gd name="connsiteY28" fmla="*/ 43805 h 72418"/>
                <a:gd name="connsiteX29" fmla="*/ 35840 w 75810"/>
                <a:gd name="connsiteY29" fmla="*/ 47492 h 72418"/>
                <a:gd name="connsiteX30" fmla="*/ 33480 w 75810"/>
                <a:gd name="connsiteY30" fmla="*/ 51032 h 72418"/>
                <a:gd name="connsiteX31" fmla="*/ 31563 w 75810"/>
                <a:gd name="connsiteY31" fmla="*/ 55457 h 72418"/>
                <a:gd name="connsiteX32" fmla="*/ 31121 w 75810"/>
                <a:gd name="connsiteY32" fmla="*/ 56784 h 72418"/>
                <a:gd name="connsiteX33" fmla="*/ 29941 w 75810"/>
                <a:gd name="connsiteY33" fmla="*/ 57374 h 72418"/>
                <a:gd name="connsiteX34" fmla="*/ 27581 w 75810"/>
                <a:gd name="connsiteY34" fmla="*/ 60029 h 72418"/>
                <a:gd name="connsiteX35" fmla="*/ 25959 w 75810"/>
                <a:gd name="connsiteY35" fmla="*/ 63569 h 72418"/>
                <a:gd name="connsiteX36" fmla="*/ 24631 w 75810"/>
                <a:gd name="connsiteY36" fmla="*/ 67698 h 72418"/>
                <a:gd name="connsiteX37" fmla="*/ 26253 w 75810"/>
                <a:gd name="connsiteY37" fmla="*/ 68141 h 72418"/>
                <a:gd name="connsiteX38" fmla="*/ 27876 w 75810"/>
                <a:gd name="connsiteY38" fmla="*/ 68141 h 72418"/>
                <a:gd name="connsiteX39" fmla="*/ 30236 w 75810"/>
                <a:gd name="connsiteY39" fmla="*/ 69911 h 72418"/>
                <a:gd name="connsiteX40" fmla="*/ 29941 w 75810"/>
                <a:gd name="connsiteY40" fmla="*/ 70501 h 72418"/>
                <a:gd name="connsiteX41" fmla="*/ 31121 w 75810"/>
                <a:gd name="connsiteY41" fmla="*/ 70058 h 72418"/>
                <a:gd name="connsiteX42" fmla="*/ 32153 w 75810"/>
                <a:gd name="connsiteY42" fmla="*/ 69321 h 72418"/>
                <a:gd name="connsiteX43" fmla="*/ 34366 w 75810"/>
                <a:gd name="connsiteY43" fmla="*/ 69321 h 72418"/>
                <a:gd name="connsiteX44" fmla="*/ 35103 w 75810"/>
                <a:gd name="connsiteY44" fmla="*/ 70648 h 72418"/>
                <a:gd name="connsiteX45" fmla="*/ 35545 w 75810"/>
                <a:gd name="connsiteY45" fmla="*/ 71386 h 72418"/>
                <a:gd name="connsiteX46" fmla="*/ 37020 w 75810"/>
                <a:gd name="connsiteY46" fmla="*/ 71681 h 72418"/>
                <a:gd name="connsiteX47" fmla="*/ 38200 w 75810"/>
                <a:gd name="connsiteY47" fmla="*/ 72418 h 72418"/>
                <a:gd name="connsiteX48" fmla="*/ 39233 w 75810"/>
                <a:gd name="connsiteY48" fmla="*/ 72418 h 72418"/>
                <a:gd name="connsiteX49" fmla="*/ 40118 w 75810"/>
                <a:gd name="connsiteY49" fmla="*/ 71386 h 72418"/>
                <a:gd name="connsiteX50" fmla="*/ 75515 w 75810"/>
                <a:gd name="connsiteY50" fmla="*/ 71386 h 72418"/>
                <a:gd name="connsiteX51" fmla="*/ 75515 w 75810"/>
                <a:gd name="connsiteY51" fmla="*/ 68141 h 7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10" h="72418">
                  <a:moveTo>
                    <a:pt x="8555" y="0"/>
                  </a:moveTo>
                  <a:lnTo>
                    <a:pt x="7965" y="0"/>
                  </a:lnTo>
                  <a:lnTo>
                    <a:pt x="6342" y="442"/>
                  </a:lnTo>
                  <a:lnTo>
                    <a:pt x="5310" y="2213"/>
                  </a:lnTo>
                  <a:lnTo>
                    <a:pt x="4867" y="4572"/>
                  </a:lnTo>
                  <a:lnTo>
                    <a:pt x="3687" y="7080"/>
                  </a:lnTo>
                  <a:lnTo>
                    <a:pt x="2950" y="7522"/>
                  </a:lnTo>
                  <a:lnTo>
                    <a:pt x="738" y="7965"/>
                  </a:lnTo>
                  <a:lnTo>
                    <a:pt x="442" y="8702"/>
                  </a:lnTo>
                  <a:lnTo>
                    <a:pt x="0" y="11062"/>
                  </a:lnTo>
                  <a:lnTo>
                    <a:pt x="295" y="12094"/>
                  </a:lnTo>
                  <a:lnTo>
                    <a:pt x="1033" y="12832"/>
                  </a:lnTo>
                  <a:lnTo>
                    <a:pt x="5605" y="14012"/>
                  </a:lnTo>
                  <a:lnTo>
                    <a:pt x="6932" y="14012"/>
                  </a:lnTo>
                  <a:lnTo>
                    <a:pt x="8555" y="11799"/>
                  </a:lnTo>
                  <a:lnTo>
                    <a:pt x="9292" y="9292"/>
                  </a:lnTo>
                  <a:lnTo>
                    <a:pt x="13274" y="3392"/>
                  </a:lnTo>
                  <a:lnTo>
                    <a:pt x="13274" y="1327"/>
                  </a:lnTo>
                  <a:lnTo>
                    <a:pt x="12389" y="0"/>
                  </a:lnTo>
                  <a:lnTo>
                    <a:pt x="8407" y="0"/>
                  </a:lnTo>
                  <a:close/>
                  <a:moveTo>
                    <a:pt x="75811" y="68436"/>
                  </a:moveTo>
                  <a:lnTo>
                    <a:pt x="75811" y="41298"/>
                  </a:lnTo>
                  <a:lnTo>
                    <a:pt x="40412" y="41298"/>
                  </a:lnTo>
                  <a:lnTo>
                    <a:pt x="37611" y="40118"/>
                  </a:lnTo>
                  <a:lnTo>
                    <a:pt x="36725" y="39380"/>
                  </a:lnTo>
                  <a:lnTo>
                    <a:pt x="36725" y="38495"/>
                  </a:lnTo>
                  <a:lnTo>
                    <a:pt x="36430" y="37905"/>
                  </a:lnTo>
                  <a:lnTo>
                    <a:pt x="35693" y="37905"/>
                  </a:lnTo>
                  <a:lnTo>
                    <a:pt x="35103" y="43805"/>
                  </a:lnTo>
                  <a:lnTo>
                    <a:pt x="35840" y="47492"/>
                  </a:lnTo>
                  <a:lnTo>
                    <a:pt x="33480" y="51032"/>
                  </a:lnTo>
                  <a:lnTo>
                    <a:pt x="31563" y="55457"/>
                  </a:lnTo>
                  <a:lnTo>
                    <a:pt x="31121" y="56784"/>
                  </a:lnTo>
                  <a:lnTo>
                    <a:pt x="29941" y="57374"/>
                  </a:lnTo>
                  <a:lnTo>
                    <a:pt x="27581" y="60029"/>
                  </a:lnTo>
                  <a:lnTo>
                    <a:pt x="25959" y="63569"/>
                  </a:lnTo>
                  <a:lnTo>
                    <a:pt x="24631" y="67698"/>
                  </a:lnTo>
                  <a:lnTo>
                    <a:pt x="26253" y="68141"/>
                  </a:lnTo>
                  <a:lnTo>
                    <a:pt x="27876" y="68141"/>
                  </a:lnTo>
                  <a:lnTo>
                    <a:pt x="30236" y="69911"/>
                  </a:lnTo>
                  <a:lnTo>
                    <a:pt x="29941" y="70501"/>
                  </a:lnTo>
                  <a:lnTo>
                    <a:pt x="31121" y="70058"/>
                  </a:lnTo>
                  <a:lnTo>
                    <a:pt x="32153" y="69321"/>
                  </a:lnTo>
                  <a:lnTo>
                    <a:pt x="34366" y="69321"/>
                  </a:lnTo>
                  <a:lnTo>
                    <a:pt x="35103" y="70648"/>
                  </a:lnTo>
                  <a:lnTo>
                    <a:pt x="35545" y="71386"/>
                  </a:lnTo>
                  <a:lnTo>
                    <a:pt x="37020" y="71681"/>
                  </a:lnTo>
                  <a:lnTo>
                    <a:pt x="38200" y="72418"/>
                  </a:lnTo>
                  <a:lnTo>
                    <a:pt x="39233" y="72418"/>
                  </a:lnTo>
                  <a:lnTo>
                    <a:pt x="40118" y="71386"/>
                  </a:lnTo>
                  <a:lnTo>
                    <a:pt x="75515" y="71386"/>
                  </a:lnTo>
                  <a:lnTo>
                    <a:pt x="75515" y="68141"/>
                  </a:lnTo>
                  <a:close/>
                </a:path>
              </a:pathLst>
            </a:custGeom>
            <a:grpFill/>
            <a:ln w="3175" cap="flat">
              <a:solidFill>
                <a:schemeClr val="bg2">
                  <a:lumMod val="90000"/>
                </a:schemeClr>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D5F94EF4-D8A3-B8A1-0748-8F97E3C69990}"/>
                </a:ext>
              </a:extLst>
            </p:cNvPr>
            <p:cNvSpPr/>
            <p:nvPr/>
          </p:nvSpPr>
          <p:spPr>
            <a:xfrm>
              <a:off x="4173746" y="3862265"/>
              <a:ext cx="16224" cy="16518"/>
            </a:xfrm>
            <a:custGeom>
              <a:avLst/>
              <a:gdLst>
                <a:gd name="connsiteX0" fmla="*/ 5162 w 16224"/>
                <a:gd name="connsiteY0" fmla="*/ 5605 h 16518"/>
                <a:gd name="connsiteX1" fmla="*/ 3982 w 16224"/>
                <a:gd name="connsiteY1" fmla="*/ 4720 h 16518"/>
                <a:gd name="connsiteX2" fmla="*/ 1180 w 16224"/>
                <a:gd name="connsiteY2" fmla="*/ 3982 h 16518"/>
                <a:gd name="connsiteX3" fmla="*/ 738 w 16224"/>
                <a:gd name="connsiteY3" fmla="*/ 4425 h 16518"/>
                <a:gd name="connsiteX4" fmla="*/ 0 w 16224"/>
                <a:gd name="connsiteY4" fmla="*/ 5457 h 16518"/>
                <a:gd name="connsiteX5" fmla="*/ 885 w 16224"/>
                <a:gd name="connsiteY5" fmla="*/ 11799 h 16518"/>
                <a:gd name="connsiteX6" fmla="*/ 2213 w 16224"/>
                <a:gd name="connsiteY6" fmla="*/ 14159 h 16518"/>
                <a:gd name="connsiteX7" fmla="*/ 3245 w 16224"/>
                <a:gd name="connsiteY7" fmla="*/ 14602 h 16518"/>
                <a:gd name="connsiteX8" fmla="*/ 5310 w 16224"/>
                <a:gd name="connsiteY8" fmla="*/ 13422 h 16518"/>
                <a:gd name="connsiteX9" fmla="*/ 6047 w 16224"/>
                <a:gd name="connsiteY9" fmla="*/ 12389 h 16518"/>
                <a:gd name="connsiteX10" fmla="*/ 5752 w 16224"/>
                <a:gd name="connsiteY10" fmla="*/ 7670 h 16518"/>
                <a:gd name="connsiteX11" fmla="*/ 6342 w 16224"/>
                <a:gd name="connsiteY11" fmla="*/ 6490 h 16518"/>
                <a:gd name="connsiteX12" fmla="*/ 5162 w 16224"/>
                <a:gd name="connsiteY12" fmla="*/ 5900 h 16518"/>
                <a:gd name="connsiteX13" fmla="*/ 14159 w 16224"/>
                <a:gd name="connsiteY13" fmla="*/ 13274 h 16518"/>
                <a:gd name="connsiteX14" fmla="*/ 13569 w 16224"/>
                <a:gd name="connsiteY14" fmla="*/ 13569 h 16518"/>
                <a:gd name="connsiteX15" fmla="*/ 12389 w 16224"/>
                <a:gd name="connsiteY15" fmla="*/ 14602 h 16518"/>
                <a:gd name="connsiteX16" fmla="*/ 12389 w 16224"/>
                <a:gd name="connsiteY16" fmla="*/ 16224 h 16518"/>
                <a:gd name="connsiteX17" fmla="*/ 13274 w 16224"/>
                <a:gd name="connsiteY17" fmla="*/ 16519 h 16518"/>
                <a:gd name="connsiteX18" fmla="*/ 14749 w 16224"/>
                <a:gd name="connsiteY18" fmla="*/ 16519 h 16518"/>
                <a:gd name="connsiteX19" fmla="*/ 15487 w 16224"/>
                <a:gd name="connsiteY19" fmla="*/ 15634 h 16518"/>
                <a:gd name="connsiteX20" fmla="*/ 15192 w 16224"/>
                <a:gd name="connsiteY20" fmla="*/ 14602 h 16518"/>
                <a:gd name="connsiteX21" fmla="*/ 14159 w 16224"/>
                <a:gd name="connsiteY21" fmla="*/ 13422 h 16518"/>
                <a:gd name="connsiteX22" fmla="*/ 11357 w 16224"/>
                <a:gd name="connsiteY22" fmla="*/ 3835 h 16518"/>
                <a:gd name="connsiteX23" fmla="*/ 10324 w 16224"/>
                <a:gd name="connsiteY23" fmla="*/ 2507 h 16518"/>
                <a:gd name="connsiteX24" fmla="*/ 10030 w 16224"/>
                <a:gd name="connsiteY24" fmla="*/ 1032 h 16518"/>
                <a:gd name="connsiteX25" fmla="*/ 8407 w 16224"/>
                <a:gd name="connsiteY25" fmla="*/ 0 h 16518"/>
                <a:gd name="connsiteX26" fmla="*/ 7375 w 16224"/>
                <a:gd name="connsiteY26" fmla="*/ 738 h 16518"/>
                <a:gd name="connsiteX27" fmla="*/ 6932 w 16224"/>
                <a:gd name="connsiteY27" fmla="*/ 1917 h 16518"/>
                <a:gd name="connsiteX28" fmla="*/ 7670 w 16224"/>
                <a:gd name="connsiteY28" fmla="*/ 3835 h 16518"/>
                <a:gd name="connsiteX29" fmla="*/ 6637 w 16224"/>
                <a:gd name="connsiteY29" fmla="*/ 5457 h 16518"/>
                <a:gd name="connsiteX30" fmla="*/ 7080 w 16224"/>
                <a:gd name="connsiteY30" fmla="*/ 7375 h 16518"/>
                <a:gd name="connsiteX31" fmla="*/ 9144 w 16224"/>
                <a:gd name="connsiteY31" fmla="*/ 7670 h 16518"/>
                <a:gd name="connsiteX32" fmla="*/ 12242 w 16224"/>
                <a:gd name="connsiteY32" fmla="*/ 7375 h 16518"/>
                <a:gd name="connsiteX33" fmla="*/ 16224 w 16224"/>
                <a:gd name="connsiteY33" fmla="*/ 6637 h 16518"/>
                <a:gd name="connsiteX34" fmla="*/ 11504 w 16224"/>
                <a:gd name="connsiteY34" fmla="*/ 3835 h 1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224" h="16518">
                  <a:moveTo>
                    <a:pt x="5162" y="5605"/>
                  </a:moveTo>
                  <a:lnTo>
                    <a:pt x="3982" y="4720"/>
                  </a:lnTo>
                  <a:lnTo>
                    <a:pt x="1180" y="3982"/>
                  </a:lnTo>
                  <a:lnTo>
                    <a:pt x="738" y="4425"/>
                  </a:lnTo>
                  <a:lnTo>
                    <a:pt x="0" y="5457"/>
                  </a:lnTo>
                  <a:lnTo>
                    <a:pt x="885" y="11799"/>
                  </a:lnTo>
                  <a:lnTo>
                    <a:pt x="2213" y="14159"/>
                  </a:lnTo>
                  <a:lnTo>
                    <a:pt x="3245" y="14602"/>
                  </a:lnTo>
                  <a:lnTo>
                    <a:pt x="5310" y="13422"/>
                  </a:lnTo>
                  <a:lnTo>
                    <a:pt x="6047" y="12389"/>
                  </a:lnTo>
                  <a:lnTo>
                    <a:pt x="5752" y="7670"/>
                  </a:lnTo>
                  <a:lnTo>
                    <a:pt x="6342" y="6490"/>
                  </a:lnTo>
                  <a:lnTo>
                    <a:pt x="5162" y="5900"/>
                  </a:lnTo>
                  <a:close/>
                  <a:moveTo>
                    <a:pt x="14159" y="13274"/>
                  </a:moveTo>
                  <a:lnTo>
                    <a:pt x="13569" y="13569"/>
                  </a:lnTo>
                  <a:lnTo>
                    <a:pt x="12389" y="14602"/>
                  </a:lnTo>
                  <a:lnTo>
                    <a:pt x="12389" y="16224"/>
                  </a:lnTo>
                  <a:lnTo>
                    <a:pt x="13274" y="16519"/>
                  </a:lnTo>
                  <a:lnTo>
                    <a:pt x="14749" y="16519"/>
                  </a:lnTo>
                  <a:lnTo>
                    <a:pt x="15487" y="15634"/>
                  </a:lnTo>
                  <a:lnTo>
                    <a:pt x="15192" y="14602"/>
                  </a:lnTo>
                  <a:lnTo>
                    <a:pt x="14159" y="13422"/>
                  </a:lnTo>
                  <a:close/>
                  <a:moveTo>
                    <a:pt x="11357" y="3835"/>
                  </a:moveTo>
                  <a:lnTo>
                    <a:pt x="10324" y="2507"/>
                  </a:lnTo>
                  <a:lnTo>
                    <a:pt x="10030" y="1032"/>
                  </a:lnTo>
                  <a:lnTo>
                    <a:pt x="8407" y="0"/>
                  </a:lnTo>
                  <a:lnTo>
                    <a:pt x="7375" y="738"/>
                  </a:lnTo>
                  <a:lnTo>
                    <a:pt x="6932" y="1917"/>
                  </a:lnTo>
                  <a:lnTo>
                    <a:pt x="7670" y="3835"/>
                  </a:lnTo>
                  <a:lnTo>
                    <a:pt x="6637" y="5457"/>
                  </a:lnTo>
                  <a:lnTo>
                    <a:pt x="7080" y="7375"/>
                  </a:lnTo>
                  <a:lnTo>
                    <a:pt x="9144" y="7670"/>
                  </a:lnTo>
                  <a:lnTo>
                    <a:pt x="12242" y="7375"/>
                  </a:lnTo>
                  <a:lnTo>
                    <a:pt x="16224" y="6637"/>
                  </a:lnTo>
                  <a:lnTo>
                    <a:pt x="11504" y="3835"/>
                  </a:lnTo>
                  <a:close/>
                </a:path>
              </a:pathLst>
            </a:custGeom>
            <a:grpFill/>
            <a:ln w="3175" cap="flat">
              <a:solidFill>
                <a:schemeClr val="bg2">
                  <a:lumMod val="90000"/>
                </a:schemeClr>
              </a:solid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6191E7F-9EFD-A0FA-27CD-0D87B1B4DD8C}"/>
                </a:ext>
              </a:extLst>
            </p:cNvPr>
            <p:cNvSpPr/>
            <p:nvPr/>
          </p:nvSpPr>
          <p:spPr>
            <a:xfrm>
              <a:off x="5395121" y="3963887"/>
              <a:ext cx="192623" cy="143066"/>
            </a:xfrm>
            <a:custGeom>
              <a:avLst/>
              <a:gdLst>
                <a:gd name="connsiteX0" fmla="*/ 192328 w 192623"/>
                <a:gd name="connsiteY0" fmla="*/ 107816 h 143066"/>
                <a:gd name="connsiteX1" fmla="*/ 191591 w 192623"/>
                <a:gd name="connsiteY1" fmla="*/ 105751 h 143066"/>
                <a:gd name="connsiteX2" fmla="*/ 189968 w 192623"/>
                <a:gd name="connsiteY2" fmla="*/ 103686 h 143066"/>
                <a:gd name="connsiteX3" fmla="*/ 185544 w 192623"/>
                <a:gd name="connsiteY3" fmla="*/ 102064 h 143066"/>
                <a:gd name="connsiteX4" fmla="*/ 185396 w 192623"/>
                <a:gd name="connsiteY4" fmla="*/ 99557 h 143066"/>
                <a:gd name="connsiteX5" fmla="*/ 185839 w 192623"/>
                <a:gd name="connsiteY5" fmla="*/ 96902 h 143066"/>
                <a:gd name="connsiteX6" fmla="*/ 186871 w 192623"/>
                <a:gd name="connsiteY6" fmla="*/ 96017 h 143066"/>
                <a:gd name="connsiteX7" fmla="*/ 190116 w 192623"/>
                <a:gd name="connsiteY7" fmla="*/ 94394 h 143066"/>
                <a:gd name="connsiteX8" fmla="*/ 189526 w 192623"/>
                <a:gd name="connsiteY8" fmla="*/ 93362 h 143066"/>
                <a:gd name="connsiteX9" fmla="*/ 188494 w 192623"/>
                <a:gd name="connsiteY9" fmla="*/ 92477 h 143066"/>
                <a:gd name="connsiteX10" fmla="*/ 186429 w 192623"/>
                <a:gd name="connsiteY10" fmla="*/ 91445 h 143066"/>
                <a:gd name="connsiteX11" fmla="*/ 186871 w 192623"/>
                <a:gd name="connsiteY11" fmla="*/ 88347 h 143066"/>
                <a:gd name="connsiteX12" fmla="*/ 187019 w 192623"/>
                <a:gd name="connsiteY12" fmla="*/ 85545 h 143066"/>
                <a:gd name="connsiteX13" fmla="*/ 185249 w 192623"/>
                <a:gd name="connsiteY13" fmla="*/ 85840 h 143066"/>
                <a:gd name="connsiteX14" fmla="*/ 183479 w 192623"/>
                <a:gd name="connsiteY14" fmla="*/ 85987 h 143066"/>
                <a:gd name="connsiteX15" fmla="*/ 182004 w 192623"/>
                <a:gd name="connsiteY15" fmla="*/ 85103 h 143066"/>
                <a:gd name="connsiteX16" fmla="*/ 180677 w 192623"/>
                <a:gd name="connsiteY16" fmla="*/ 83480 h 143066"/>
                <a:gd name="connsiteX17" fmla="*/ 180529 w 192623"/>
                <a:gd name="connsiteY17" fmla="*/ 78760 h 143066"/>
                <a:gd name="connsiteX18" fmla="*/ 180529 w 192623"/>
                <a:gd name="connsiteY18" fmla="*/ 73303 h 143066"/>
                <a:gd name="connsiteX19" fmla="*/ 180234 w 192623"/>
                <a:gd name="connsiteY19" fmla="*/ 70943 h 143066"/>
                <a:gd name="connsiteX20" fmla="*/ 180677 w 192623"/>
                <a:gd name="connsiteY20" fmla="*/ 69616 h 143066"/>
                <a:gd name="connsiteX21" fmla="*/ 182299 w 192623"/>
                <a:gd name="connsiteY21" fmla="*/ 68436 h 143066"/>
                <a:gd name="connsiteX22" fmla="*/ 183922 w 192623"/>
                <a:gd name="connsiteY22" fmla="*/ 66961 h 143066"/>
                <a:gd name="connsiteX23" fmla="*/ 184511 w 192623"/>
                <a:gd name="connsiteY23" fmla="*/ 65929 h 143066"/>
                <a:gd name="connsiteX24" fmla="*/ 184954 w 192623"/>
                <a:gd name="connsiteY24" fmla="*/ 64159 h 143066"/>
                <a:gd name="connsiteX25" fmla="*/ 184659 w 192623"/>
                <a:gd name="connsiteY25" fmla="*/ 62979 h 143066"/>
                <a:gd name="connsiteX26" fmla="*/ 184069 w 192623"/>
                <a:gd name="connsiteY26" fmla="*/ 61799 h 143066"/>
                <a:gd name="connsiteX27" fmla="*/ 178169 w 192623"/>
                <a:gd name="connsiteY27" fmla="*/ 58701 h 143066"/>
                <a:gd name="connsiteX28" fmla="*/ 177284 w 192623"/>
                <a:gd name="connsiteY28" fmla="*/ 57522 h 143066"/>
                <a:gd name="connsiteX29" fmla="*/ 176399 w 192623"/>
                <a:gd name="connsiteY29" fmla="*/ 53982 h 143066"/>
                <a:gd name="connsiteX30" fmla="*/ 175809 w 192623"/>
                <a:gd name="connsiteY30" fmla="*/ 50589 h 143066"/>
                <a:gd name="connsiteX31" fmla="*/ 175957 w 192623"/>
                <a:gd name="connsiteY31" fmla="*/ 48525 h 143066"/>
                <a:gd name="connsiteX32" fmla="*/ 176252 w 192623"/>
                <a:gd name="connsiteY32" fmla="*/ 46755 h 143066"/>
                <a:gd name="connsiteX33" fmla="*/ 176105 w 192623"/>
                <a:gd name="connsiteY33" fmla="*/ 45280 h 143066"/>
                <a:gd name="connsiteX34" fmla="*/ 175515 w 192623"/>
                <a:gd name="connsiteY34" fmla="*/ 44247 h 143066"/>
                <a:gd name="connsiteX35" fmla="*/ 173745 w 192623"/>
                <a:gd name="connsiteY35" fmla="*/ 43215 h 143066"/>
                <a:gd name="connsiteX36" fmla="*/ 171827 w 192623"/>
                <a:gd name="connsiteY36" fmla="*/ 42772 h 143066"/>
                <a:gd name="connsiteX37" fmla="*/ 169615 w 192623"/>
                <a:gd name="connsiteY37" fmla="*/ 44100 h 143066"/>
                <a:gd name="connsiteX38" fmla="*/ 168435 w 192623"/>
                <a:gd name="connsiteY38" fmla="*/ 44395 h 143066"/>
                <a:gd name="connsiteX39" fmla="*/ 167402 w 192623"/>
                <a:gd name="connsiteY39" fmla="*/ 44247 h 143066"/>
                <a:gd name="connsiteX40" fmla="*/ 166813 w 192623"/>
                <a:gd name="connsiteY40" fmla="*/ 43805 h 143066"/>
                <a:gd name="connsiteX41" fmla="*/ 166960 w 192623"/>
                <a:gd name="connsiteY41" fmla="*/ 43067 h 143066"/>
                <a:gd name="connsiteX42" fmla="*/ 169467 w 192623"/>
                <a:gd name="connsiteY42" fmla="*/ 39380 h 143066"/>
                <a:gd name="connsiteX43" fmla="*/ 170647 w 192623"/>
                <a:gd name="connsiteY43" fmla="*/ 37758 h 143066"/>
                <a:gd name="connsiteX44" fmla="*/ 172122 w 192623"/>
                <a:gd name="connsiteY44" fmla="*/ 36578 h 143066"/>
                <a:gd name="connsiteX45" fmla="*/ 173155 w 192623"/>
                <a:gd name="connsiteY45" fmla="*/ 35988 h 143066"/>
                <a:gd name="connsiteX46" fmla="*/ 173892 w 192623"/>
                <a:gd name="connsiteY46" fmla="*/ 35103 h 143066"/>
                <a:gd name="connsiteX47" fmla="*/ 173892 w 192623"/>
                <a:gd name="connsiteY47" fmla="*/ 34365 h 143066"/>
                <a:gd name="connsiteX48" fmla="*/ 173597 w 192623"/>
                <a:gd name="connsiteY48" fmla="*/ 33923 h 143066"/>
                <a:gd name="connsiteX49" fmla="*/ 171975 w 192623"/>
                <a:gd name="connsiteY49" fmla="*/ 33186 h 143066"/>
                <a:gd name="connsiteX50" fmla="*/ 169467 w 192623"/>
                <a:gd name="connsiteY50" fmla="*/ 31416 h 143066"/>
                <a:gd name="connsiteX51" fmla="*/ 167992 w 192623"/>
                <a:gd name="connsiteY51" fmla="*/ 31268 h 143066"/>
                <a:gd name="connsiteX52" fmla="*/ 166960 w 192623"/>
                <a:gd name="connsiteY52" fmla="*/ 30531 h 143066"/>
                <a:gd name="connsiteX53" fmla="*/ 165632 w 192623"/>
                <a:gd name="connsiteY53" fmla="*/ 27728 h 143066"/>
                <a:gd name="connsiteX54" fmla="*/ 165190 w 192623"/>
                <a:gd name="connsiteY54" fmla="*/ 27286 h 143066"/>
                <a:gd name="connsiteX55" fmla="*/ 163863 w 192623"/>
                <a:gd name="connsiteY55" fmla="*/ 26991 h 143066"/>
                <a:gd name="connsiteX56" fmla="*/ 162830 w 192623"/>
                <a:gd name="connsiteY56" fmla="*/ 26253 h 143066"/>
                <a:gd name="connsiteX57" fmla="*/ 162830 w 192623"/>
                <a:gd name="connsiteY57" fmla="*/ 22714 h 143066"/>
                <a:gd name="connsiteX58" fmla="*/ 162978 w 192623"/>
                <a:gd name="connsiteY58" fmla="*/ 19764 h 143066"/>
                <a:gd name="connsiteX59" fmla="*/ 160470 w 192623"/>
                <a:gd name="connsiteY59" fmla="*/ 14897 h 143066"/>
                <a:gd name="connsiteX60" fmla="*/ 159438 w 192623"/>
                <a:gd name="connsiteY60" fmla="*/ 11799 h 143066"/>
                <a:gd name="connsiteX61" fmla="*/ 158258 w 192623"/>
                <a:gd name="connsiteY61" fmla="*/ 8555 h 143066"/>
                <a:gd name="connsiteX62" fmla="*/ 157078 w 192623"/>
                <a:gd name="connsiteY62" fmla="*/ 7080 h 143066"/>
                <a:gd name="connsiteX63" fmla="*/ 155013 w 192623"/>
                <a:gd name="connsiteY63" fmla="*/ 5900 h 143066"/>
                <a:gd name="connsiteX64" fmla="*/ 152506 w 192623"/>
                <a:gd name="connsiteY64" fmla="*/ 5015 h 143066"/>
                <a:gd name="connsiteX65" fmla="*/ 150294 w 192623"/>
                <a:gd name="connsiteY65" fmla="*/ 4720 h 143066"/>
                <a:gd name="connsiteX66" fmla="*/ 148671 w 192623"/>
                <a:gd name="connsiteY66" fmla="*/ 5015 h 143066"/>
                <a:gd name="connsiteX67" fmla="*/ 147786 w 192623"/>
                <a:gd name="connsiteY67" fmla="*/ 5457 h 143066"/>
                <a:gd name="connsiteX68" fmla="*/ 147934 w 192623"/>
                <a:gd name="connsiteY68" fmla="*/ 6047 h 143066"/>
                <a:gd name="connsiteX69" fmla="*/ 149261 w 192623"/>
                <a:gd name="connsiteY69" fmla="*/ 8112 h 143066"/>
                <a:gd name="connsiteX70" fmla="*/ 149556 w 192623"/>
                <a:gd name="connsiteY70" fmla="*/ 9144 h 143066"/>
                <a:gd name="connsiteX71" fmla="*/ 149261 w 192623"/>
                <a:gd name="connsiteY71" fmla="*/ 10324 h 143066"/>
                <a:gd name="connsiteX72" fmla="*/ 148819 w 192623"/>
                <a:gd name="connsiteY72" fmla="*/ 10914 h 143066"/>
                <a:gd name="connsiteX73" fmla="*/ 147638 w 192623"/>
                <a:gd name="connsiteY73" fmla="*/ 11062 h 143066"/>
                <a:gd name="connsiteX74" fmla="*/ 145426 w 192623"/>
                <a:gd name="connsiteY74" fmla="*/ 11652 h 143066"/>
                <a:gd name="connsiteX75" fmla="*/ 142771 w 192623"/>
                <a:gd name="connsiteY75" fmla="*/ 12832 h 143066"/>
                <a:gd name="connsiteX76" fmla="*/ 141002 w 192623"/>
                <a:gd name="connsiteY76" fmla="*/ 13864 h 143066"/>
                <a:gd name="connsiteX77" fmla="*/ 139527 w 192623"/>
                <a:gd name="connsiteY77" fmla="*/ 16519 h 143066"/>
                <a:gd name="connsiteX78" fmla="*/ 138494 w 192623"/>
                <a:gd name="connsiteY78" fmla="*/ 16961 h 143066"/>
                <a:gd name="connsiteX79" fmla="*/ 136724 w 192623"/>
                <a:gd name="connsiteY79" fmla="*/ 16519 h 143066"/>
                <a:gd name="connsiteX80" fmla="*/ 131710 w 192623"/>
                <a:gd name="connsiteY80" fmla="*/ 14602 h 143066"/>
                <a:gd name="connsiteX81" fmla="*/ 127727 w 192623"/>
                <a:gd name="connsiteY81" fmla="*/ 12979 h 143066"/>
                <a:gd name="connsiteX82" fmla="*/ 124777 w 192623"/>
                <a:gd name="connsiteY82" fmla="*/ 12094 h 143066"/>
                <a:gd name="connsiteX83" fmla="*/ 123155 w 192623"/>
                <a:gd name="connsiteY83" fmla="*/ 12684 h 143066"/>
                <a:gd name="connsiteX84" fmla="*/ 122270 w 192623"/>
                <a:gd name="connsiteY84" fmla="*/ 12979 h 143066"/>
                <a:gd name="connsiteX85" fmla="*/ 119910 w 192623"/>
                <a:gd name="connsiteY85" fmla="*/ 14012 h 143066"/>
                <a:gd name="connsiteX86" fmla="*/ 116666 w 192623"/>
                <a:gd name="connsiteY86" fmla="*/ 17994 h 143066"/>
                <a:gd name="connsiteX87" fmla="*/ 115928 w 192623"/>
                <a:gd name="connsiteY87" fmla="*/ 19321 h 143066"/>
                <a:gd name="connsiteX88" fmla="*/ 115191 w 192623"/>
                <a:gd name="connsiteY88" fmla="*/ 19616 h 143066"/>
                <a:gd name="connsiteX89" fmla="*/ 114306 w 192623"/>
                <a:gd name="connsiteY89" fmla="*/ 20354 h 143066"/>
                <a:gd name="connsiteX90" fmla="*/ 113568 w 192623"/>
                <a:gd name="connsiteY90" fmla="*/ 20354 h 143066"/>
                <a:gd name="connsiteX91" fmla="*/ 112831 w 192623"/>
                <a:gd name="connsiteY91" fmla="*/ 19911 h 143066"/>
                <a:gd name="connsiteX92" fmla="*/ 112683 w 192623"/>
                <a:gd name="connsiteY92" fmla="*/ 19616 h 143066"/>
                <a:gd name="connsiteX93" fmla="*/ 110913 w 192623"/>
                <a:gd name="connsiteY93" fmla="*/ 16814 h 143066"/>
                <a:gd name="connsiteX94" fmla="*/ 109143 w 192623"/>
                <a:gd name="connsiteY94" fmla="*/ 13717 h 143066"/>
                <a:gd name="connsiteX95" fmla="*/ 107668 w 192623"/>
                <a:gd name="connsiteY95" fmla="*/ 12242 h 143066"/>
                <a:gd name="connsiteX96" fmla="*/ 105751 w 192623"/>
                <a:gd name="connsiteY96" fmla="*/ 12242 h 143066"/>
                <a:gd name="connsiteX97" fmla="*/ 104129 w 192623"/>
                <a:gd name="connsiteY97" fmla="*/ 13274 h 143066"/>
                <a:gd name="connsiteX98" fmla="*/ 102506 w 192623"/>
                <a:gd name="connsiteY98" fmla="*/ 15192 h 143066"/>
                <a:gd name="connsiteX99" fmla="*/ 100442 w 192623"/>
                <a:gd name="connsiteY99" fmla="*/ 17109 h 143066"/>
                <a:gd name="connsiteX100" fmla="*/ 99114 w 192623"/>
                <a:gd name="connsiteY100" fmla="*/ 17551 h 143066"/>
                <a:gd name="connsiteX101" fmla="*/ 97934 w 192623"/>
                <a:gd name="connsiteY101" fmla="*/ 17256 h 143066"/>
                <a:gd name="connsiteX102" fmla="*/ 95132 w 192623"/>
                <a:gd name="connsiteY102" fmla="*/ 14897 h 143066"/>
                <a:gd name="connsiteX103" fmla="*/ 93067 w 192623"/>
                <a:gd name="connsiteY103" fmla="*/ 13274 h 143066"/>
                <a:gd name="connsiteX104" fmla="*/ 92772 w 192623"/>
                <a:gd name="connsiteY104" fmla="*/ 12537 h 143066"/>
                <a:gd name="connsiteX105" fmla="*/ 93509 w 192623"/>
                <a:gd name="connsiteY105" fmla="*/ 11209 h 143066"/>
                <a:gd name="connsiteX106" fmla="*/ 94247 w 192623"/>
                <a:gd name="connsiteY106" fmla="*/ 9292 h 143066"/>
                <a:gd name="connsiteX107" fmla="*/ 94984 w 192623"/>
                <a:gd name="connsiteY107" fmla="*/ 7817 h 143066"/>
                <a:gd name="connsiteX108" fmla="*/ 95722 w 192623"/>
                <a:gd name="connsiteY108" fmla="*/ 7080 h 143066"/>
                <a:gd name="connsiteX109" fmla="*/ 93952 w 192623"/>
                <a:gd name="connsiteY109" fmla="*/ 6637 h 143066"/>
                <a:gd name="connsiteX110" fmla="*/ 90855 w 192623"/>
                <a:gd name="connsiteY110" fmla="*/ 6490 h 143066"/>
                <a:gd name="connsiteX111" fmla="*/ 84807 w 192623"/>
                <a:gd name="connsiteY111" fmla="*/ 7522 h 143066"/>
                <a:gd name="connsiteX112" fmla="*/ 82742 w 192623"/>
                <a:gd name="connsiteY112" fmla="*/ 7080 h 143066"/>
                <a:gd name="connsiteX113" fmla="*/ 78613 w 192623"/>
                <a:gd name="connsiteY113" fmla="*/ 7227 h 143066"/>
                <a:gd name="connsiteX114" fmla="*/ 75810 w 192623"/>
                <a:gd name="connsiteY114" fmla="*/ 7817 h 143066"/>
                <a:gd name="connsiteX115" fmla="*/ 72123 w 192623"/>
                <a:gd name="connsiteY115" fmla="*/ 8997 h 143066"/>
                <a:gd name="connsiteX116" fmla="*/ 69321 w 192623"/>
                <a:gd name="connsiteY116" fmla="*/ 8702 h 143066"/>
                <a:gd name="connsiteX117" fmla="*/ 67846 w 192623"/>
                <a:gd name="connsiteY117" fmla="*/ 7670 h 143066"/>
                <a:gd name="connsiteX118" fmla="*/ 65781 w 192623"/>
                <a:gd name="connsiteY118" fmla="*/ 7817 h 143066"/>
                <a:gd name="connsiteX119" fmla="*/ 63569 w 192623"/>
                <a:gd name="connsiteY119" fmla="*/ 7227 h 143066"/>
                <a:gd name="connsiteX120" fmla="*/ 61209 w 192623"/>
                <a:gd name="connsiteY120" fmla="*/ 6342 h 143066"/>
                <a:gd name="connsiteX121" fmla="*/ 58997 w 192623"/>
                <a:gd name="connsiteY121" fmla="*/ 5752 h 143066"/>
                <a:gd name="connsiteX122" fmla="*/ 56489 w 192623"/>
                <a:gd name="connsiteY122" fmla="*/ 3982 h 143066"/>
                <a:gd name="connsiteX123" fmla="*/ 55456 w 192623"/>
                <a:gd name="connsiteY123" fmla="*/ 3687 h 143066"/>
                <a:gd name="connsiteX124" fmla="*/ 54719 w 192623"/>
                <a:gd name="connsiteY124" fmla="*/ 4130 h 143066"/>
                <a:gd name="connsiteX125" fmla="*/ 53982 w 192623"/>
                <a:gd name="connsiteY125" fmla="*/ 4720 h 143066"/>
                <a:gd name="connsiteX126" fmla="*/ 53392 w 192623"/>
                <a:gd name="connsiteY126" fmla="*/ 5162 h 143066"/>
                <a:gd name="connsiteX127" fmla="*/ 52064 w 192623"/>
                <a:gd name="connsiteY127" fmla="*/ 4720 h 143066"/>
                <a:gd name="connsiteX128" fmla="*/ 51622 w 192623"/>
                <a:gd name="connsiteY128" fmla="*/ 3540 h 143066"/>
                <a:gd name="connsiteX129" fmla="*/ 51917 w 192623"/>
                <a:gd name="connsiteY129" fmla="*/ 2360 h 143066"/>
                <a:gd name="connsiteX130" fmla="*/ 52064 w 192623"/>
                <a:gd name="connsiteY130" fmla="*/ 1475 h 143066"/>
                <a:gd name="connsiteX131" fmla="*/ 51474 w 192623"/>
                <a:gd name="connsiteY131" fmla="*/ 1033 h 143066"/>
                <a:gd name="connsiteX132" fmla="*/ 49999 w 192623"/>
                <a:gd name="connsiteY132" fmla="*/ 885 h 143066"/>
                <a:gd name="connsiteX133" fmla="*/ 47639 w 192623"/>
                <a:gd name="connsiteY133" fmla="*/ 885 h 143066"/>
                <a:gd name="connsiteX134" fmla="*/ 43952 w 192623"/>
                <a:gd name="connsiteY134" fmla="*/ 442 h 143066"/>
                <a:gd name="connsiteX135" fmla="*/ 43067 w 192623"/>
                <a:gd name="connsiteY135" fmla="*/ 295 h 143066"/>
                <a:gd name="connsiteX136" fmla="*/ 34513 w 192623"/>
                <a:gd name="connsiteY136" fmla="*/ 0 h 143066"/>
                <a:gd name="connsiteX137" fmla="*/ 34513 w 192623"/>
                <a:gd name="connsiteY137" fmla="*/ 2065 h 143066"/>
                <a:gd name="connsiteX138" fmla="*/ 35988 w 192623"/>
                <a:gd name="connsiteY138" fmla="*/ 5162 h 143066"/>
                <a:gd name="connsiteX139" fmla="*/ 35840 w 192623"/>
                <a:gd name="connsiteY139" fmla="*/ 7375 h 143066"/>
                <a:gd name="connsiteX140" fmla="*/ 35103 w 192623"/>
                <a:gd name="connsiteY140" fmla="*/ 9439 h 143066"/>
                <a:gd name="connsiteX141" fmla="*/ 34513 w 192623"/>
                <a:gd name="connsiteY141" fmla="*/ 10324 h 143066"/>
                <a:gd name="connsiteX142" fmla="*/ 33775 w 192623"/>
                <a:gd name="connsiteY142" fmla="*/ 10767 h 143066"/>
                <a:gd name="connsiteX143" fmla="*/ 31415 w 192623"/>
                <a:gd name="connsiteY143" fmla="*/ 10767 h 143066"/>
                <a:gd name="connsiteX144" fmla="*/ 30383 w 192623"/>
                <a:gd name="connsiteY144" fmla="*/ 11209 h 143066"/>
                <a:gd name="connsiteX145" fmla="*/ 28908 w 192623"/>
                <a:gd name="connsiteY145" fmla="*/ 12094 h 143066"/>
                <a:gd name="connsiteX146" fmla="*/ 28908 w 192623"/>
                <a:gd name="connsiteY146" fmla="*/ 12979 h 143066"/>
                <a:gd name="connsiteX147" fmla="*/ 30088 w 192623"/>
                <a:gd name="connsiteY147" fmla="*/ 14012 h 143066"/>
                <a:gd name="connsiteX148" fmla="*/ 31120 w 192623"/>
                <a:gd name="connsiteY148" fmla="*/ 15192 h 143066"/>
                <a:gd name="connsiteX149" fmla="*/ 32301 w 192623"/>
                <a:gd name="connsiteY149" fmla="*/ 16224 h 143066"/>
                <a:gd name="connsiteX150" fmla="*/ 34365 w 192623"/>
                <a:gd name="connsiteY150" fmla="*/ 17404 h 143066"/>
                <a:gd name="connsiteX151" fmla="*/ 34513 w 192623"/>
                <a:gd name="connsiteY151" fmla="*/ 18731 h 143066"/>
                <a:gd name="connsiteX152" fmla="*/ 34660 w 192623"/>
                <a:gd name="connsiteY152" fmla="*/ 22124 h 143066"/>
                <a:gd name="connsiteX153" fmla="*/ 34513 w 192623"/>
                <a:gd name="connsiteY153" fmla="*/ 24631 h 143066"/>
                <a:gd name="connsiteX154" fmla="*/ 28761 w 192623"/>
                <a:gd name="connsiteY154" fmla="*/ 26548 h 143066"/>
                <a:gd name="connsiteX155" fmla="*/ 24336 w 192623"/>
                <a:gd name="connsiteY155" fmla="*/ 26844 h 143066"/>
                <a:gd name="connsiteX156" fmla="*/ 20501 w 192623"/>
                <a:gd name="connsiteY156" fmla="*/ 26696 h 143066"/>
                <a:gd name="connsiteX157" fmla="*/ 18879 w 192623"/>
                <a:gd name="connsiteY157" fmla="*/ 27433 h 143066"/>
                <a:gd name="connsiteX158" fmla="*/ 15634 w 192623"/>
                <a:gd name="connsiteY158" fmla="*/ 29351 h 143066"/>
                <a:gd name="connsiteX159" fmla="*/ 11651 w 192623"/>
                <a:gd name="connsiteY159" fmla="*/ 30531 h 143066"/>
                <a:gd name="connsiteX160" fmla="*/ 9734 w 192623"/>
                <a:gd name="connsiteY160" fmla="*/ 30678 h 143066"/>
                <a:gd name="connsiteX161" fmla="*/ 8702 w 192623"/>
                <a:gd name="connsiteY161" fmla="*/ 31268 h 143066"/>
                <a:gd name="connsiteX162" fmla="*/ 7079 w 192623"/>
                <a:gd name="connsiteY162" fmla="*/ 33333 h 143066"/>
                <a:gd name="connsiteX163" fmla="*/ 2802 w 192623"/>
                <a:gd name="connsiteY163" fmla="*/ 42183 h 143066"/>
                <a:gd name="connsiteX164" fmla="*/ 1475 w 192623"/>
                <a:gd name="connsiteY164" fmla="*/ 44247 h 143066"/>
                <a:gd name="connsiteX165" fmla="*/ 295 w 192623"/>
                <a:gd name="connsiteY165" fmla="*/ 45575 h 143066"/>
                <a:gd name="connsiteX166" fmla="*/ 0 w 192623"/>
                <a:gd name="connsiteY166" fmla="*/ 48377 h 143066"/>
                <a:gd name="connsiteX167" fmla="*/ 1032 w 192623"/>
                <a:gd name="connsiteY167" fmla="*/ 49115 h 143066"/>
                <a:gd name="connsiteX168" fmla="*/ 2065 w 192623"/>
                <a:gd name="connsiteY168" fmla="*/ 49115 h 143066"/>
                <a:gd name="connsiteX169" fmla="*/ 3392 w 192623"/>
                <a:gd name="connsiteY169" fmla="*/ 45427 h 143066"/>
                <a:gd name="connsiteX170" fmla="*/ 4277 w 192623"/>
                <a:gd name="connsiteY170" fmla="*/ 44837 h 143066"/>
                <a:gd name="connsiteX171" fmla="*/ 5604 w 192623"/>
                <a:gd name="connsiteY171" fmla="*/ 44985 h 143066"/>
                <a:gd name="connsiteX172" fmla="*/ 7227 w 192623"/>
                <a:gd name="connsiteY172" fmla="*/ 45870 h 143066"/>
                <a:gd name="connsiteX173" fmla="*/ 7669 w 192623"/>
                <a:gd name="connsiteY173" fmla="*/ 47640 h 143066"/>
                <a:gd name="connsiteX174" fmla="*/ 9439 w 192623"/>
                <a:gd name="connsiteY174" fmla="*/ 50737 h 143066"/>
                <a:gd name="connsiteX175" fmla="*/ 9882 w 192623"/>
                <a:gd name="connsiteY175" fmla="*/ 52212 h 143066"/>
                <a:gd name="connsiteX176" fmla="*/ 11947 w 192623"/>
                <a:gd name="connsiteY176" fmla="*/ 50147 h 143066"/>
                <a:gd name="connsiteX177" fmla="*/ 12094 w 192623"/>
                <a:gd name="connsiteY177" fmla="*/ 51032 h 143066"/>
                <a:gd name="connsiteX178" fmla="*/ 11504 w 192623"/>
                <a:gd name="connsiteY178" fmla="*/ 53982 h 143066"/>
                <a:gd name="connsiteX179" fmla="*/ 11651 w 192623"/>
                <a:gd name="connsiteY179" fmla="*/ 55752 h 143066"/>
                <a:gd name="connsiteX180" fmla="*/ 16371 w 192623"/>
                <a:gd name="connsiteY180" fmla="*/ 63716 h 143066"/>
                <a:gd name="connsiteX181" fmla="*/ 23009 w 192623"/>
                <a:gd name="connsiteY181" fmla="*/ 66814 h 143066"/>
                <a:gd name="connsiteX182" fmla="*/ 25221 w 192623"/>
                <a:gd name="connsiteY182" fmla="*/ 66961 h 143066"/>
                <a:gd name="connsiteX183" fmla="*/ 26401 w 192623"/>
                <a:gd name="connsiteY183" fmla="*/ 66518 h 143066"/>
                <a:gd name="connsiteX184" fmla="*/ 26696 w 192623"/>
                <a:gd name="connsiteY184" fmla="*/ 67256 h 143066"/>
                <a:gd name="connsiteX185" fmla="*/ 26991 w 192623"/>
                <a:gd name="connsiteY185" fmla="*/ 69026 h 143066"/>
                <a:gd name="connsiteX186" fmla="*/ 28761 w 192623"/>
                <a:gd name="connsiteY186" fmla="*/ 71091 h 143066"/>
                <a:gd name="connsiteX187" fmla="*/ 32153 w 192623"/>
                <a:gd name="connsiteY187" fmla="*/ 73156 h 143066"/>
                <a:gd name="connsiteX188" fmla="*/ 33923 w 192623"/>
                <a:gd name="connsiteY188" fmla="*/ 73598 h 143066"/>
                <a:gd name="connsiteX189" fmla="*/ 34955 w 192623"/>
                <a:gd name="connsiteY189" fmla="*/ 72271 h 143066"/>
                <a:gd name="connsiteX190" fmla="*/ 35545 w 192623"/>
                <a:gd name="connsiteY190" fmla="*/ 72123 h 143066"/>
                <a:gd name="connsiteX191" fmla="*/ 35398 w 192623"/>
                <a:gd name="connsiteY191" fmla="*/ 74188 h 143066"/>
                <a:gd name="connsiteX192" fmla="*/ 36430 w 192623"/>
                <a:gd name="connsiteY192" fmla="*/ 76106 h 143066"/>
                <a:gd name="connsiteX193" fmla="*/ 36430 w 192623"/>
                <a:gd name="connsiteY193" fmla="*/ 79645 h 143066"/>
                <a:gd name="connsiteX194" fmla="*/ 35545 w 192623"/>
                <a:gd name="connsiteY194" fmla="*/ 82448 h 143066"/>
                <a:gd name="connsiteX195" fmla="*/ 38790 w 192623"/>
                <a:gd name="connsiteY195" fmla="*/ 82153 h 143066"/>
                <a:gd name="connsiteX196" fmla="*/ 42182 w 192623"/>
                <a:gd name="connsiteY196" fmla="*/ 85397 h 143066"/>
                <a:gd name="connsiteX197" fmla="*/ 43067 w 192623"/>
                <a:gd name="connsiteY197" fmla="*/ 87020 h 143066"/>
                <a:gd name="connsiteX198" fmla="*/ 43362 w 192623"/>
                <a:gd name="connsiteY198" fmla="*/ 88200 h 143066"/>
                <a:gd name="connsiteX199" fmla="*/ 45870 w 192623"/>
                <a:gd name="connsiteY199" fmla="*/ 90707 h 143066"/>
                <a:gd name="connsiteX200" fmla="*/ 46607 w 192623"/>
                <a:gd name="connsiteY200" fmla="*/ 92035 h 143066"/>
                <a:gd name="connsiteX201" fmla="*/ 45722 w 192623"/>
                <a:gd name="connsiteY201" fmla="*/ 94394 h 143066"/>
                <a:gd name="connsiteX202" fmla="*/ 46017 w 192623"/>
                <a:gd name="connsiteY202" fmla="*/ 95132 h 143066"/>
                <a:gd name="connsiteX203" fmla="*/ 47492 w 192623"/>
                <a:gd name="connsiteY203" fmla="*/ 94542 h 143066"/>
                <a:gd name="connsiteX204" fmla="*/ 48967 w 192623"/>
                <a:gd name="connsiteY204" fmla="*/ 94837 h 143066"/>
                <a:gd name="connsiteX205" fmla="*/ 50295 w 192623"/>
                <a:gd name="connsiteY205" fmla="*/ 95132 h 143066"/>
                <a:gd name="connsiteX206" fmla="*/ 51622 w 192623"/>
                <a:gd name="connsiteY206" fmla="*/ 94689 h 143066"/>
                <a:gd name="connsiteX207" fmla="*/ 52949 w 192623"/>
                <a:gd name="connsiteY207" fmla="*/ 93804 h 143066"/>
                <a:gd name="connsiteX208" fmla="*/ 53687 w 192623"/>
                <a:gd name="connsiteY208" fmla="*/ 92624 h 143066"/>
                <a:gd name="connsiteX209" fmla="*/ 54719 w 192623"/>
                <a:gd name="connsiteY209" fmla="*/ 89527 h 143066"/>
                <a:gd name="connsiteX210" fmla="*/ 58112 w 192623"/>
                <a:gd name="connsiteY210" fmla="*/ 88495 h 143066"/>
                <a:gd name="connsiteX211" fmla="*/ 60029 w 192623"/>
                <a:gd name="connsiteY211" fmla="*/ 86725 h 143066"/>
                <a:gd name="connsiteX212" fmla="*/ 61946 w 192623"/>
                <a:gd name="connsiteY212" fmla="*/ 83775 h 143066"/>
                <a:gd name="connsiteX213" fmla="*/ 62684 w 192623"/>
                <a:gd name="connsiteY213" fmla="*/ 81710 h 143066"/>
                <a:gd name="connsiteX214" fmla="*/ 63569 w 192623"/>
                <a:gd name="connsiteY214" fmla="*/ 80678 h 143066"/>
                <a:gd name="connsiteX215" fmla="*/ 64011 w 192623"/>
                <a:gd name="connsiteY215" fmla="*/ 79793 h 143066"/>
                <a:gd name="connsiteX216" fmla="*/ 64306 w 192623"/>
                <a:gd name="connsiteY216" fmla="*/ 78908 h 143066"/>
                <a:gd name="connsiteX217" fmla="*/ 65191 w 192623"/>
                <a:gd name="connsiteY217" fmla="*/ 78023 h 143066"/>
                <a:gd name="connsiteX218" fmla="*/ 66076 w 192623"/>
                <a:gd name="connsiteY218" fmla="*/ 75811 h 143066"/>
                <a:gd name="connsiteX219" fmla="*/ 66666 w 192623"/>
                <a:gd name="connsiteY219" fmla="*/ 73893 h 143066"/>
                <a:gd name="connsiteX220" fmla="*/ 68583 w 192623"/>
                <a:gd name="connsiteY220" fmla="*/ 72861 h 143066"/>
                <a:gd name="connsiteX221" fmla="*/ 72565 w 192623"/>
                <a:gd name="connsiteY221" fmla="*/ 72123 h 143066"/>
                <a:gd name="connsiteX222" fmla="*/ 76106 w 192623"/>
                <a:gd name="connsiteY222" fmla="*/ 73451 h 143066"/>
                <a:gd name="connsiteX223" fmla="*/ 81857 w 192623"/>
                <a:gd name="connsiteY223" fmla="*/ 72271 h 143066"/>
                <a:gd name="connsiteX224" fmla="*/ 82152 w 192623"/>
                <a:gd name="connsiteY224" fmla="*/ 70501 h 143066"/>
                <a:gd name="connsiteX225" fmla="*/ 87315 w 192623"/>
                <a:gd name="connsiteY225" fmla="*/ 70353 h 143066"/>
                <a:gd name="connsiteX226" fmla="*/ 93509 w 192623"/>
                <a:gd name="connsiteY226" fmla="*/ 70353 h 143066"/>
                <a:gd name="connsiteX227" fmla="*/ 98819 w 192623"/>
                <a:gd name="connsiteY227" fmla="*/ 70353 h 143066"/>
                <a:gd name="connsiteX228" fmla="*/ 100589 w 192623"/>
                <a:gd name="connsiteY228" fmla="*/ 70796 h 143066"/>
                <a:gd name="connsiteX229" fmla="*/ 101179 w 192623"/>
                <a:gd name="connsiteY229" fmla="*/ 72271 h 143066"/>
                <a:gd name="connsiteX230" fmla="*/ 102949 w 192623"/>
                <a:gd name="connsiteY230" fmla="*/ 74335 h 143066"/>
                <a:gd name="connsiteX231" fmla="*/ 104718 w 192623"/>
                <a:gd name="connsiteY231" fmla="*/ 75811 h 143066"/>
                <a:gd name="connsiteX232" fmla="*/ 106931 w 192623"/>
                <a:gd name="connsiteY232" fmla="*/ 79055 h 143066"/>
                <a:gd name="connsiteX233" fmla="*/ 109438 w 192623"/>
                <a:gd name="connsiteY233" fmla="*/ 82890 h 143066"/>
                <a:gd name="connsiteX234" fmla="*/ 112241 w 192623"/>
                <a:gd name="connsiteY234" fmla="*/ 86282 h 143066"/>
                <a:gd name="connsiteX235" fmla="*/ 114010 w 192623"/>
                <a:gd name="connsiteY235" fmla="*/ 88200 h 143066"/>
                <a:gd name="connsiteX236" fmla="*/ 114158 w 192623"/>
                <a:gd name="connsiteY236" fmla="*/ 88937 h 143066"/>
                <a:gd name="connsiteX237" fmla="*/ 114010 w 192623"/>
                <a:gd name="connsiteY237" fmla="*/ 89675 h 143066"/>
                <a:gd name="connsiteX238" fmla="*/ 113126 w 192623"/>
                <a:gd name="connsiteY238" fmla="*/ 91297 h 143066"/>
                <a:gd name="connsiteX239" fmla="*/ 112388 w 192623"/>
                <a:gd name="connsiteY239" fmla="*/ 93215 h 143066"/>
                <a:gd name="connsiteX240" fmla="*/ 112535 w 192623"/>
                <a:gd name="connsiteY240" fmla="*/ 93952 h 143066"/>
                <a:gd name="connsiteX241" fmla="*/ 112978 w 192623"/>
                <a:gd name="connsiteY241" fmla="*/ 94247 h 143066"/>
                <a:gd name="connsiteX242" fmla="*/ 115928 w 192623"/>
                <a:gd name="connsiteY242" fmla="*/ 94837 h 143066"/>
                <a:gd name="connsiteX243" fmla="*/ 116223 w 192623"/>
                <a:gd name="connsiteY243" fmla="*/ 97049 h 143066"/>
                <a:gd name="connsiteX244" fmla="*/ 116223 w 192623"/>
                <a:gd name="connsiteY244" fmla="*/ 99852 h 143066"/>
                <a:gd name="connsiteX245" fmla="*/ 117551 w 192623"/>
                <a:gd name="connsiteY245" fmla="*/ 102654 h 143066"/>
                <a:gd name="connsiteX246" fmla="*/ 118878 w 192623"/>
                <a:gd name="connsiteY246" fmla="*/ 104571 h 143066"/>
                <a:gd name="connsiteX247" fmla="*/ 118878 w 192623"/>
                <a:gd name="connsiteY247" fmla="*/ 105309 h 143066"/>
                <a:gd name="connsiteX248" fmla="*/ 115633 w 192623"/>
                <a:gd name="connsiteY248" fmla="*/ 108701 h 143066"/>
                <a:gd name="connsiteX249" fmla="*/ 114306 w 192623"/>
                <a:gd name="connsiteY249" fmla="*/ 112093 h 143066"/>
                <a:gd name="connsiteX250" fmla="*/ 113716 w 192623"/>
                <a:gd name="connsiteY250" fmla="*/ 113126 h 143066"/>
                <a:gd name="connsiteX251" fmla="*/ 113421 w 192623"/>
                <a:gd name="connsiteY251" fmla="*/ 113863 h 143066"/>
                <a:gd name="connsiteX252" fmla="*/ 114010 w 192623"/>
                <a:gd name="connsiteY252" fmla="*/ 114158 h 143066"/>
                <a:gd name="connsiteX253" fmla="*/ 115043 w 192623"/>
                <a:gd name="connsiteY253" fmla="*/ 114011 h 143066"/>
                <a:gd name="connsiteX254" fmla="*/ 116223 w 192623"/>
                <a:gd name="connsiteY254" fmla="*/ 114306 h 143066"/>
                <a:gd name="connsiteX255" fmla="*/ 117403 w 192623"/>
                <a:gd name="connsiteY255" fmla="*/ 114306 h 143066"/>
                <a:gd name="connsiteX256" fmla="*/ 119025 w 192623"/>
                <a:gd name="connsiteY256" fmla="*/ 113126 h 143066"/>
                <a:gd name="connsiteX257" fmla="*/ 121680 w 192623"/>
                <a:gd name="connsiteY257" fmla="*/ 110029 h 143066"/>
                <a:gd name="connsiteX258" fmla="*/ 122565 w 192623"/>
                <a:gd name="connsiteY258" fmla="*/ 109586 h 143066"/>
                <a:gd name="connsiteX259" fmla="*/ 124630 w 192623"/>
                <a:gd name="connsiteY259" fmla="*/ 109881 h 143066"/>
                <a:gd name="connsiteX260" fmla="*/ 125957 w 192623"/>
                <a:gd name="connsiteY260" fmla="*/ 109881 h 143066"/>
                <a:gd name="connsiteX261" fmla="*/ 128170 w 192623"/>
                <a:gd name="connsiteY261" fmla="*/ 108996 h 143066"/>
                <a:gd name="connsiteX262" fmla="*/ 129497 w 192623"/>
                <a:gd name="connsiteY262" fmla="*/ 109438 h 143066"/>
                <a:gd name="connsiteX263" fmla="*/ 130087 w 192623"/>
                <a:gd name="connsiteY263" fmla="*/ 110471 h 143066"/>
                <a:gd name="connsiteX264" fmla="*/ 130382 w 192623"/>
                <a:gd name="connsiteY264" fmla="*/ 111356 h 143066"/>
                <a:gd name="connsiteX265" fmla="*/ 137167 w 192623"/>
                <a:gd name="connsiteY265" fmla="*/ 108996 h 143066"/>
                <a:gd name="connsiteX266" fmla="*/ 137757 w 192623"/>
                <a:gd name="connsiteY266" fmla="*/ 108554 h 143066"/>
                <a:gd name="connsiteX267" fmla="*/ 138052 w 192623"/>
                <a:gd name="connsiteY267" fmla="*/ 108554 h 143066"/>
                <a:gd name="connsiteX268" fmla="*/ 138937 w 192623"/>
                <a:gd name="connsiteY268" fmla="*/ 110766 h 143066"/>
                <a:gd name="connsiteX269" fmla="*/ 139379 w 192623"/>
                <a:gd name="connsiteY269" fmla="*/ 110618 h 143066"/>
                <a:gd name="connsiteX270" fmla="*/ 139821 w 192623"/>
                <a:gd name="connsiteY270" fmla="*/ 110029 h 143066"/>
                <a:gd name="connsiteX271" fmla="*/ 140264 w 192623"/>
                <a:gd name="connsiteY271" fmla="*/ 109881 h 143066"/>
                <a:gd name="connsiteX272" fmla="*/ 140854 w 192623"/>
                <a:gd name="connsiteY272" fmla="*/ 110176 h 143066"/>
                <a:gd name="connsiteX273" fmla="*/ 141296 w 192623"/>
                <a:gd name="connsiteY273" fmla="*/ 111208 h 143066"/>
                <a:gd name="connsiteX274" fmla="*/ 142181 w 192623"/>
                <a:gd name="connsiteY274" fmla="*/ 112093 h 143066"/>
                <a:gd name="connsiteX275" fmla="*/ 143656 w 192623"/>
                <a:gd name="connsiteY275" fmla="*/ 112683 h 143066"/>
                <a:gd name="connsiteX276" fmla="*/ 144689 w 192623"/>
                <a:gd name="connsiteY276" fmla="*/ 113568 h 143066"/>
                <a:gd name="connsiteX277" fmla="*/ 144541 w 192623"/>
                <a:gd name="connsiteY277" fmla="*/ 115781 h 143066"/>
                <a:gd name="connsiteX278" fmla="*/ 144836 w 192623"/>
                <a:gd name="connsiteY278" fmla="*/ 117993 h 143066"/>
                <a:gd name="connsiteX279" fmla="*/ 145574 w 192623"/>
                <a:gd name="connsiteY279" fmla="*/ 118435 h 143066"/>
                <a:gd name="connsiteX280" fmla="*/ 145869 w 192623"/>
                <a:gd name="connsiteY280" fmla="*/ 119763 h 143066"/>
                <a:gd name="connsiteX281" fmla="*/ 146016 w 192623"/>
                <a:gd name="connsiteY281" fmla="*/ 121238 h 143066"/>
                <a:gd name="connsiteX282" fmla="*/ 146311 w 192623"/>
                <a:gd name="connsiteY282" fmla="*/ 121975 h 143066"/>
                <a:gd name="connsiteX283" fmla="*/ 146606 w 192623"/>
                <a:gd name="connsiteY283" fmla="*/ 123450 h 143066"/>
                <a:gd name="connsiteX284" fmla="*/ 146459 w 192623"/>
                <a:gd name="connsiteY284" fmla="*/ 124925 h 143066"/>
                <a:gd name="connsiteX285" fmla="*/ 146754 w 192623"/>
                <a:gd name="connsiteY285" fmla="*/ 126105 h 143066"/>
                <a:gd name="connsiteX286" fmla="*/ 147786 w 192623"/>
                <a:gd name="connsiteY286" fmla="*/ 128022 h 143066"/>
                <a:gd name="connsiteX287" fmla="*/ 148523 w 192623"/>
                <a:gd name="connsiteY287" fmla="*/ 130382 h 143066"/>
                <a:gd name="connsiteX288" fmla="*/ 148523 w 192623"/>
                <a:gd name="connsiteY288" fmla="*/ 132005 h 143066"/>
                <a:gd name="connsiteX289" fmla="*/ 148081 w 192623"/>
                <a:gd name="connsiteY289" fmla="*/ 133775 h 143066"/>
                <a:gd name="connsiteX290" fmla="*/ 147344 w 192623"/>
                <a:gd name="connsiteY290" fmla="*/ 135397 h 143066"/>
                <a:gd name="connsiteX291" fmla="*/ 146164 w 192623"/>
                <a:gd name="connsiteY291" fmla="*/ 137167 h 143066"/>
                <a:gd name="connsiteX292" fmla="*/ 146016 w 192623"/>
                <a:gd name="connsiteY292" fmla="*/ 137904 h 143066"/>
                <a:gd name="connsiteX293" fmla="*/ 146754 w 192623"/>
                <a:gd name="connsiteY293" fmla="*/ 138347 h 143066"/>
                <a:gd name="connsiteX294" fmla="*/ 147934 w 192623"/>
                <a:gd name="connsiteY294" fmla="*/ 138347 h 143066"/>
                <a:gd name="connsiteX295" fmla="*/ 148819 w 192623"/>
                <a:gd name="connsiteY295" fmla="*/ 138052 h 143066"/>
                <a:gd name="connsiteX296" fmla="*/ 151326 w 192623"/>
                <a:gd name="connsiteY296" fmla="*/ 138789 h 143066"/>
                <a:gd name="connsiteX297" fmla="*/ 152506 w 192623"/>
                <a:gd name="connsiteY297" fmla="*/ 139969 h 143066"/>
                <a:gd name="connsiteX298" fmla="*/ 153686 w 192623"/>
                <a:gd name="connsiteY298" fmla="*/ 141444 h 143066"/>
                <a:gd name="connsiteX299" fmla="*/ 154571 w 192623"/>
                <a:gd name="connsiteY299" fmla="*/ 142182 h 143066"/>
                <a:gd name="connsiteX300" fmla="*/ 155161 w 192623"/>
                <a:gd name="connsiteY300" fmla="*/ 143066 h 143066"/>
                <a:gd name="connsiteX301" fmla="*/ 156783 w 192623"/>
                <a:gd name="connsiteY301" fmla="*/ 142771 h 143066"/>
                <a:gd name="connsiteX302" fmla="*/ 158700 w 192623"/>
                <a:gd name="connsiteY302" fmla="*/ 141887 h 143066"/>
                <a:gd name="connsiteX303" fmla="*/ 159143 w 192623"/>
                <a:gd name="connsiteY303" fmla="*/ 141592 h 143066"/>
                <a:gd name="connsiteX304" fmla="*/ 159733 w 192623"/>
                <a:gd name="connsiteY304" fmla="*/ 141739 h 143066"/>
                <a:gd name="connsiteX305" fmla="*/ 161060 w 192623"/>
                <a:gd name="connsiteY305" fmla="*/ 141887 h 143066"/>
                <a:gd name="connsiteX306" fmla="*/ 161945 w 192623"/>
                <a:gd name="connsiteY306" fmla="*/ 140264 h 143066"/>
                <a:gd name="connsiteX307" fmla="*/ 162683 w 192623"/>
                <a:gd name="connsiteY307" fmla="*/ 138494 h 143066"/>
                <a:gd name="connsiteX308" fmla="*/ 164157 w 192623"/>
                <a:gd name="connsiteY308" fmla="*/ 136577 h 143066"/>
                <a:gd name="connsiteX309" fmla="*/ 164895 w 192623"/>
                <a:gd name="connsiteY309" fmla="*/ 135692 h 143066"/>
                <a:gd name="connsiteX310" fmla="*/ 165190 w 192623"/>
                <a:gd name="connsiteY310" fmla="*/ 134512 h 143066"/>
                <a:gd name="connsiteX311" fmla="*/ 165190 w 192623"/>
                <a:gd name="connsiteY311" fmla="*/ 132890 h 143066"/>
                <a:gd name="connsiteX312" fmla="*/ 165780 w 192623"/>
                <a:gd name="connsiteY312" fmla="*/ 131562 h 143066"/>
                <a:gd name="connsiteX313" fmla="*/ 167107 w 192623"/>
                <a:gd name="connsiteY313" fmla="*/ 130677 h 143066"/>
                <a:gd name="connsiteX314" fmla="*/ 168435 w 192623"/>
                <a:gd name="connsiteY314" fmla="*/ 130677 h 143066"/>
                <a:gd name="connsiteX315" fmla="*/ 169172 w 192623"/>
                <a:gd name="connsiteY315" fmla="*/ 130972 h 143066"/>
                <a:gd name="connsiteX316" fmla="*/ 169615 w 192623"/>
                <a:gd name="connsiteY316" fmla="*/ 132447 h 143066"/>
                <a:gd name="connsiteX317" fmla="*/ 170647 w 192623"/>
                <a:gd name="connsiteY317" fmla="*/ 133480 h 143066"/>
                <a:gd name="connsiteX318" fmla="*/ 171532 w 192623"/>
                <a:gd name="connsiteY318" fmla="*/ 134070 h 143066"/>
                <a:gd name="connsiteX319" fmla="*/ 173007 w 192623"/>
                <a:gd name="connsiteY319" fmla="*/ 133037 h 143066"/>
                <a:gd name="connsiteX320" fmla="*/ 175072 w 192623"/>
                <a:gd name="connsiteY320" fmla="*/ 133332 h 143066"/>
                <a:gd name="connsiteX321" fmla="*/ 178169 w 192623"/>
                <a:gd name="connsiteY321" fmla="*/ 134217 h 143066"/>
                <a:gd name="connsiteX322" fmla="*/ 178907 w 192623"/>
                <a:gd name="connsiteY322" fmla="*/ 133332 h 143066"/>
                <a:gd name="connsiteX323" fmla="*/ 181266 w 192623"/>
                <a:gd name="connsiteY323" fmla="*/ 128907 h 143066"/>
                <a:gd name="connsiteX324" fmla="*/ 181266 w 192623"/>
                <a:gd name="connsiteY324" fmla="*/ 127137 h 143066"/>
                <a:gd name="connsiteX325" fmla="*/ 180972 w 192623"/>
                <a:gd name="connsiteY325" fmla="*/ 126105 h 143066"/>
                <a:gd name="connsiteX326" fmla="*/ 182299 w 192623"/>
                <a:gd name="connsiteY326" fmla="*/ 123008 h 143066"/>
                <a:gd name="connsiteX327" fmla="*/ 183479 w 192623"/>
                <a:gd name="connsiteY327" fmla="*/ 121828 h 143066"/>
                <a:gd name="connsiteX328" fmla="*/ 184069 w 192623"/>
                <a:gd name="connsiteY328" fmla="*/ 120500 h 143066"/>
                <a:gd name="connsiteX329" fmla="*/ 183922 w 192623"/>
                <a:gd name="connsiteY329" fmla="*/ 118731 h 143066"/>
                <a:gd name="connsiteX330" fmla="*/ 183037 w 192623"/>
                <a:gd name="connsiteY330" fmla="*/ 118140 h 143066"/>
                <a:gd name="connsiteX331" fmla="*/ 181857 w 192623"/>
                <a:gd name="connsiteY331" fmla="*/ 118288 h 143066"/>
                <a:gd name="connsiteX332" fmla="*/ 180677 w 192623"/>
                <a:gd name="connsiteY332" fmla="*/ 117846 h 143066"/>
                <a:gd name="connsiteX333" fmla="*/ 178612 w 192623"/>
                <a:gd name="connsiteY333" fmla="*/ 116813 h 143066"/>
                <a:gd name="connsiteX334" fmla="*/ 177579 w 192623"/>
                <a:gd name="connsiteY334" fmla="*/ 115928 h 143066"/>
                <a:gd name="connsiteX335" fmla="*/ 177874 w 192623"/>
                <a:gd name="connsiteY335" fmla="*/ 111946 h 143066"/>
                <a:gd name="connsiteX336" fmla="*/ 178169 w 192623"/>
                <a:gd name="connsiteY336" fmla="*/ 110618 h 143066"/>
                <a:gd name="connsiteX337" fmla="*/ 178759 w 192623"/>
                <a:gd name="connsiteY337" fmla="*/ 110029 h 143066"/>
                <a:gd name="connsiteX338" fmla="*/ 179939 w 192623"/>
                <a:gd name="connsiteY338" fmla="*/ 109734 h 143066"/>
                <a:gd name="connsiteX339" fmla="*/ 183037 w 192623"/>
                <a:gd name="connsiteY339" fmla="*/ 109586 h 143066"/>
                <a:gd name="connsiteX340" fmla="*/ 185544 w 192623"/>
                <a:gd name="connsiteY340" fmla="*/ 110029 h 143066"/>
                <a:gd name="connsiteX341" fmla="*/ 187756 w 192623"/>
                <a:gd name="connsiteY341" fmla="*/ 110323 h 143066"/>
                <a:gd name="connsiteX342" fmla="*/ 188936 w 192623"/>
                <a:gd name="connsiteY342" fmla="*/ 110323 h 143066"/>
                <a:gd name="connsiteX343" fmla="*/ 189821 w 192623"/>
                <a:gd name="connsiteY343" fmla="*/ 111503 h 143066"/>
                <a:gd name="connsiteX344" fmla="*/ 191149 w 192623"/>
                <a:gd name="connsiteY344" fmla="*/ 112831 h 143066"/>
                <a:gd name="connsiteX345" fmla="*/ 192181 w 192623"/>
                <a:gd name="connsiteY345" fmla="*/ 112831 h 143066"/>
                <a:gd name="connsiteX346" fmla="*/ 192624 w 192623"/>
                <a:gd name="connsiteY346" fmla="*/ 111798 h 143066"/>
                <a:gd name="connsiteX347" fmla="*/ 192328 w 192623"/>
                <a:gd name="connsiteY347" fmla="*/ 107816 h 143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92623" h="143066">
                  <a:moveTo>
                    <a:pt x="192328" y="107816"/>
                  </a:moveTo>
                  <a:lnTo>
                    <a:pt x="191591" y="105751"/>
                  </a:lnTo>
                  <a:lnTo>
                    <a:pt x="189968" y="103686"/>
                  </a:lnTo>
                  <a:lnTo>
                    <a:pt x="185544" y="102064"/>
                  </a:lnTo>
                  <a:lnTo>
                    <a:pt x="185396" y="99557"/>
                  </a:lnTo>
                  <a:lnTo>
                    <a:pt x="185839" y="96902"/>
                  </a:lnTo>
                  <a:lnTo>
                    <a:pt x="186871" y="96017"/>
                  </a:lnTo>
                  <a:lnTo>
                    <a:pt x="190116" y="94394"/>
                  </a:lnTo>
                  <a:lnTo>
                    <a:pt x="189526" y="93362"/>
                  </a:lnTo>
                  <a:lnTo>
                    <a:pt x="188494" y="92477"/>
                  </a:lnTo>
                  <a:lnTo>
                    <a:pt x="186429" y="91445"/>
                  </a:lnTo>
                  <a:lnTo>
                    <a:pt x="186871" y="88347"/>
                  </a:lnTo>
                  <a:lnTo>
                    <a:pt x="187019" y="85545"/>
                  </a:lnTo>
                  <a:lnTo>
                    <a:pt x="185249" y="85840"/>
                  </a:lnTo>
                  <a:lnTo>
                    <a:pt x="183479" y="85987"/>
                  </a:lnTo>
                  <a:lnTo>
                    <a:pt x="182004" y="85103"/>
                  </a:lnTo>
                  <a:lnTo>
                    <a:pt x="180677" y="83480"/>
                  </a:lnTo>
                  <a:lnTo>
                    <a:pt x="180529" y="78760"/>
                  </a:lnTo>
                  <a:lnTo>
                    <a:pt x="180529" y="73303"/>
                  </a:lnTo>
                  <a:lnTo>
                    <a:pt x="180234" y="70943"/>
                  </a:lnTo>
                  <a:lnTo>
                    <a:pt x="180677" y="69616"/>
                  </a:lnTo>
                  <a:lnTo>
                    <a:pt x="182299" y="68436"/>
                  </a:lnTo>
                  <a:lnTo>
                    <a:pt x="183922" y="66961"/>
                  </a:lnTo>
                  <a:lnTo>
                    <a:pt x="184511" y="65929"/>
                  </a:lnTo>
                  <a:lnTo>
                    <a:pt x="184954" y="64159"/>
                  </a:lnTo>
                  <a:lnTo>
                    <a:pt x="184659" y="62979"/>
                  </a:lnTo>
                  <a:lnTo>
                    <a:pt x="184069" y="61799"/>
                  </a:lnTo>
                  <a:lnTo>
                    <a:pt x="178169" y="58701"/>
                  </a:lnTo>
                  <a:lnTo>
                    <a:pt x="177284" y="57522"/>
                  </a:lnTo>
                  <a:lnTo>
                    <a:pt x="176399" y="53982"/>
                  </a:lnTo>
                  <a:lnTo>
                    <a:pt x="175809" y="50589"/>
                  </a:lnTo>
                  <a:lnTo>
                    <a:pt x="175957" y="48525"/>
                  </a:lnTo>
                  <a:lnTo>
                    <a:pt x="176252" y="46755"/>
                  </a:lnTo>
                  <a:lnTo>
                    <a:pt x="176105" y="45280"/>
                  </a:lnTo>
                  <a:lnTo>
                    <a:pt x="175515" y="44247"/>
                  </a:lnTo>
                  <a:lnTo>
                    <a:pt x="173745" y="43215"/>
                  </a:lnTo>
                  <a:lnTo>
                    <a:pt x="171827" y="42772"/>
                  </a:lnTo>
                  <a:lnTo>
                    <a:pt x="169615" y="44100"/>
                  </a:lnTo>
                  <a:lnTo>
                    <a:pt x="168435" y="44395"/>
                  </a:lnTo>
                  <a:lnTo>
                    <a:pt x="167402" y="44247"/>
                  </a:lnTo>
                  <a:lnTo>
                    <a:pt x="166813" y="43805"/>
                  </a:lnTo>
                  <a:lnTo>
                    <a:pt x="166960" y="43067"/>
                  </a:lnTo>
                  <a:lnTo>
                    <a:pt x="169467" y="39380"/>
                  </a:lnTo>
                  <a:lnTo>
                    <a:pt x="170647" y="37758"/>
                  </a:lnTo>
                  <a:lnTo>
                    <a:pt x="172122" y="36578"/>
                  </a:lnTo>
                  <a:lnTo>
                    <a:pt x="173155" y="35988"/>
                  </a:lnTo>
                  <a:lnTo>
                    <a:pt x="173892" y="35103"/>
                  </a:lnTo>
                  <a:lnTo>
                    <a:pt x="173892" y="34365"/>
                  </a:lnTo>
                  <a:lnTo>
                    <a:pt x="173597" y="33923"/>
                  </a:lnTo>
                  <a:lnTo>
                    <a:pt x="171975" y="33186"/>
                  </a:lnTo>
                  <a:lnTo>
                    <a:pt x="169467" y="31416"/>
                  </a:lnTo>
                  <a:lnTo>
                    <a:pt x="167992" y="31268"/>
                  </a:lnTo>
                  <a:lnTo>
                    <a:pt x="166960" y="30531"/>
                  </a:lnTo>
                  <a:lnTo>
                    <a:pt x="165632" y="27728"/>
                  </a:lnTo>
                  <a:lnTo>
                    <a:pt x="165190" y="27286"/>
                  </a:lnTo>
                  <a:lnTo>
                    <a:pt x="163863" y="26991"/>
                  </a:lnTo>
                  <a:lnTo>
                    <a:pt x="162830" y="26253"/>
                  </a:lnTo>
                  <a:lnTo>
                    <a:pt x="162830" y="22714"/>
                  </a:lnTo>
                  <a:lnTo>
                    <a:pt x="162978" y="19764"/>
                  </a:lnTo>
                  <a:lnTo>
                    <a:pt x="160470" y="14897"/>
                  </a:lnTo>
                  <a:lnTo>
                    <a:pt x="159438" y="11799"/>
                  </a:lnTo>
                  <a:lnTo>
                    <a:pt x="158258" y="8555"/>
                  </a:lnTo>
                  <a:lnTo>
                    <a:pt x="157078" y="7080"/>
                  </a:lnTo>
                  <a:lnTo>
                    <a:pt x="155013" y="5900"/>
                  </a:lnTo>
                  <a:lnTo>
                    <a:pt x="152506" y="5015"/>
                  </a:lnTo>
                  <a:lnTo>
                    <a:pt x="150294" y="4720"/>
                  </a:lnTo>
                  <a:lnTo>
                    <a:pt x="148671" y="5015"/>
                  </a:lnTo>
                  <a:lnTo>
                    <a:pt x="147786" y="5457"/>
                  </a:lnTo>
                  <a:lnTo>
                    <a:pt x="147934" y="6047"/>
                  </a:lnTo>
                  <a:lnTo>
                    <a:pt x="149261" y="8112"/>
                  </a:lnTo>
                  <a:lnTo>
                    <a:pt x="149556" y="9144"/>
                  </a:lnTo>
                  <a:lnTo>
                    <a:pt x="149261" y="10324"/>
                  </a:lnTo>
                  <a:lnTo>
                    <a:pt x="148819" y="10914"/>
                  </a:lnTo>
                  <a:lnTo>
                    <a:pt x="147638" y="11062"/>
                  </a:lnTo>
                  <a:lnTo>
                    <a:pt x="145426" y="11652"/>
                  </a:lnTo>
                  <a:lnTo>
                    <a:pt x="142771" y="12832"/>
                  </a:lnTo>
                  <a:lnTo>
                    <a:pt x="141002" y="13864"/>
                  </a:lnTo>
                  <a:lnTo>
                    <a:pt x="139527" y="16519"/>
                  </a:lnTo>
                  <a:lnTo>
                    <a:pt x="138494" y="16961"/>
                  </a:lnTo>
                  <a:lnTo>
                    <a:pt x="136724" y="16519"/>
                  </a:lnTo>
                  <a:lnTo>
                    <a:pt x="131710" y="14602"/>
                  </a:lnTo>
                  <a:lnTo>
                    <a:pt x="127727" y="12979"/>
                  </a:lnTo>
                  <a:lnTo>
                    <a:pt x="124777" y="12094"/>
                  </a:lnTo>
                  <a:lnTo>
                    <a:pt x="123155" y="12684"/>
                  </a:lnTo>
                  <a:lnTo>
                    <a:pt x="122270" y="12979"/>
                  </a:lnTo>
                  <a:lnTo>
                    <a:pt x="119910" y="14012"/>
                  </a:lnTo>
                  <a:lnTo>
                    <a:pt x="116666" y="17994"/>
                  </a:lnTo>
                  <a:lnTo>
                    <a:pt x="115928" y="19321"/>
                  </a:lnTo>
                  <a:lnTo>
                    <a:pt x="115191" y="19616"/>
                  </a:lnTo>
                  <a:lnTo>
                    <a:pt x="114306" y="20354"/>
                  </a:lnTo>
                  <a:lnTo>
                    <a:pt x="113568" y="20354"/>
                  </a:lnTo>
                  <a:lnTo>
                    <a:pt x="112831" y="19911"/>
                  </a:lnTo>
                  <a:lnTo>
                    <a:pt x="112683" y="19616"/>
                  </a:lnTo>
                  <a:lnTo>
                    <a:pt x="110913" y="16814"/>
                  </a:lnTo>
                  <a:lnTo>
                    <a:pt x="109143" y="13717"/>
                  </a:lnTo>
                  <a:lnTo>
                    <a:pt x="107668" y="12242"/>
                  </a:lnTo>
                  <a:lnTo>
                    <a:pt x="105751" y="12242"/>
                  </a:lnTo>
                  <a:lnTo>
                    <a:pt x="104129" y="13274"/>
                  </a:lnTo>
                  <a:lnTo>
                    <a:pt x="102506" y="15192"/>
                  </a:lnTo>
                  <a:lnTo>
                    <a:pt x="100442" y="17109"/>
                  </a:lnTo>
                  <a:lnTo>
                    <a:pt x="99114" y="17551"/>
                  </a:lnTo>
                  <a:lnTo>
                    <a:pt x="97934" y="17256"/>
                  </a:lnTo>
                  <a:lnTo>
                    <a:pt x="95132" y="14897"/>
                  </a:lnTo>
                  <a:lnTo>
                    <a:pt x="93067" y="13274"/>
                  </a:lnTo>
                  <a:lnTo>
                    <a:pt x="92772" y="12537"/>
                  </a:lnTo>
                  <a:lnTo>
                    <a:pt x="93509" y="11209"/>
                  </a:lnTo>
                  <a:lnTo>
                    <a:pt x="94247" y="9292"/>
                  </a:lnTo>
                  <a:lnTo>
                    <a:pt x="94984" y="7817"/>
                  </a:lnTo>
                  <a:lnTo>
                    <a:pt x="95722" y="7080"/>
                  </a:lnTo>
                  <a:lnTo>
                    <a:pt x="93952" y="6637"/>
                  </a:lnTo>
                  <a:lnTo>
                    <a:pt x="90855" y="6490"/>
                  </a:lnTo>
                  <a:lnTo>
                    <a:pt x="84807" y="7522"/>
                  </a:lnTo>
                  <a:lnTo>
                    <a:pt x="82742" y="7080"/>
                  </a:lnTo>
                  <a:lnTo>
                    <a:pt x="78613" y="7227"/>
                  </a:lnTo>
                  <a:lnTo>
                    <a:pt x="75810" y="7817"/>
                  </a:lnTo>
                  <a:lnTo>
                    <a:pt x="72123" y="8997"/>
                  </a:lnTo>
                  <a:lnTo>
                    <a:pt x="69321" y="8702"/>
                  </a:lnTo>
                  <a:lnTo>
                    <a:pt x="67846" y="7670"/>
                  </a:lnTo>
                  <a:lnTo>
                    <a:pt x="65781" y="7817"/>
                  </a:lnTo>
                  <a:lnTo>
                    <a:pt x="63569" y="7227"/>
                  </a:lnTo>
                  <a:lnTo>
                    <a:pt x="61209" y="6342"/>
                  </a:lnTo>
                  <a:lnTo>
                    <a:pt x="58997" y="5752"/>
                  </a:lnTo>
                  <a:lnTo>
                    <a:pt x="56489" y="3982"/>
                  </a:lnTo>
                  <a:lnTo>
                    <a:pt x="55456" y="3687"/>
                  </a:lnTo>
                  <a:lnTo>
                    <a:pt x="54719" y="4130"/>
                  </a:lnTo>
                  <a:lnTo>
                    <a:pt x="53982" y="4720"/>
                  </a:lnTo>
                  <a:lnTo>
                    <a:pt x="53392" y="5162"/>
                  </a:lnTo>
                  <a:lnTo>
                    <a:pt x="52064" y="4720"/>
                  </a:lnTo>
                  <a:lnTo>
                    <a:pt x="51622" y="3540"/>
                  </a:lnTo>
                  <a:lnTo>
                    <a:pt x="51917" y="2360"/>
                  </a:lnTo>
                  <a:lnTo>
                    <a:pt x="52064" y="1475"/>
                  </a:lnTo>
                  <a:lnTo>
                    <a:pt x="51474" y="1033"/>
                  </a:lnTo>
                  <a:lnTo>
                    <a:pt x="49999" y="885"/>
                  </a:lnTo>
                  <a:lnTo>
                    <a:pt x="47639" y="885"/>
                  </a:lnTo>
                  <a:lnTo>
                    <a:pt x="43952" y="442"/>
                  </a:lnTo>
                  <a:lnTo>
                    <a:pt x="43067" y="295"/>
                  </a:lnTo>
                  <a:lnTo>
                    <a:pt x="34513" y="0"/>
                  </a:lnTo>
                  <a:lnTo>
                    <a:pt x="34513" y="2065"/>
                  </a:lnTo>
                  <a:lnTo>
                    <a:pt x="35988" y="5162"/>
                  </a:lnTo>
                  <a:lnTo>
                    <a:pt x="35840" y="7375"/>
                  </a:lnTo>
                  <a:lnTo>
                    <a:pt x="35103" y="9439"/>
                  </a:lnTo>
                  <a:lnTo>
                    <a:pt x="34513" y="10324"/>
                  </a:lnTo>
                  <a:lnTo>
                    <a:pt x="33775" y="10767"/>
                  </a:lnTo>
                  <a:lnTo>
                    <a:pt x="31415" y="10767"/>
                  </a:lnTo>
                  <a:lnTo>
                    <a:pt x="30383" y="11209"/>
                  </a:lnTo>
                  <a:lnTo>
                    <a:pt x="28908" y="12094"/>
                  </a:lnTo>
                  <a:lnTo>
                    <a:pt x="28908" y="12979"/>
                  </a:lnTo>
                  <a:lnTo>
                    <a:pt x="30088" y="14012"/>
                  </a:lnTo>
                  <a:lnTo>
                    <a:pt x="31120" y="15192"/>
                  </a:lnTo>
                  <a:lnTo>
                    <a:pt x="32301" y="16224"/>
                  </a:lnTo>
                  <a:lnTo>
                    <a:pt x="34365" y="17404"/>
                  </a:lnTo>
                  <a:lnTo>
                    <a:pt x="34513" y="18731"/>
                  </a:lnTo>
                  <a:lnTo>
                    <a:pt x="34660" y="22124"/>
                  </a:lnTo>
                  <a:lnTo>
                    <a:pt x="34513" y="24631"/>
                  </a:lnTo>
                  <a:lnTo>
                    <a:pt x="28761" y="26548"/>
                  </a:lnTo>
                  <a:lnTo>
                    <a:pt x="24336" y="26844"/>
                  </a:lnTo>
                  <a:lnTo>
                    <a:pt x="20501" y="26696"/>
                  </a:lnTo>
                  <a:lnTo>
                    <a:pt x="18879" y="27433"/>
                  </a:lnTo>
                  <a:lnTo>
                    <a:pt x="15634" y="29351"/>
                  </a:lnTo>
                  <a:lnTo>
                    <a:pt x="11651" y="30531"/>
                  </a:lnTo>
                  <a:lnTo>
                    <a:pt x="9734" y="30678"/>
                  </a:lnTo>
                  <a:lnTo>
                    <a:pt x="8702" y="31268"/>
                  </a:lnTo>
                  <a:lnTo>
                    <a:pt x="7079" y="33333"/>
                  </a:lnTo>
                  <a:lnTo>
                    <a:pt x="2802" y="42183"/>
                  </a:lnTo>
                  <a:lnTo>
                    <a:pt x="1475" y="44247"/>
                  </a:lnTo>
                  <a:lnTo>
                    <a:pt x="295" y="45575"/>
                  </a:lnTo>
                  <a:lnTo>
                    <a:pt x="0" y="48377"/>
                  </a:lnTo>
                  <a:lnTo>
                    <a:pt x="1032" y="49115"/>
                  </a:lnTo>
                  <a:lnTo>
                    <a:pt x="2065" y="49115"/>
                  </a:lnTo>
                  <a:lnTo>
                    <a:pt x="3392" y="45427"/>
                  </a:lnTo>
                  <a:lnTo>
                    <a:pt x="4277" y="44837"/>
                  </a:lnTo>
                  <a:lnTo>
                    <a:pt x="5604" y="44985"/>
                  </a:lnTo>
                  <a:lnTo>
                    <a:pt x="7227" y="45870"/>
                  </a:lnTo>
                  <a:lnTo>
                    <a:pt x="7669" y="47640"/>
                  </a:lnTo>
                  <a:lnTo>
                    <a:pt x="9439" y="50737"/>
                  </a:lnTo>
                  <a:lnTo>
                    <a:pt x="9882" y="52212"/>
                  </a:lnTo>
                  <a:lnTo>
                    <a:pt x="11947" y="50147"/>
                  </a:lnTo>
                  <a:lnTo>
                    <a:pt x="12094" y="51032"/>
                  </a:lnTo>
                  <a:lnTo>
                    <a:pt x="11504" y="53982"/>
                  </a:lnTo>
                  <a:lnTo>
                    <a:pt x="11651" y="55752"/>
                  </a:lnTo>
                  <a:lnTo>
                    <a:pt x="16371" y="63716"/>
                  </a:lnTo>
                  <a:lnTo>
                    <a:pt x="23009" y="66814"/>
                  </a:lnTo>
                  <a:lnTo>
                    <a:pt x="25221" y="66961"/>
                  </a:lnTo>
                  <a:lnTo>
                    <a:pt x="26401" y="66518"/>
                  </a:lnTo>
                  <a:lnTo>
                    <a:pt x="26696" y="67256"/>
                  </a:lnTo>
                  <a:lnTo>
                    <a:pt x="26991" y="69026"/>
                  </a:lnTo>
                  <a:lnTo>
                    <a:pt x="28761" y="71091"/>
                  </a:lnTo>
                  <a:lnTo>
                    <a:pt x="32153" y="73156"/>
                  </a:lnTo>
                  <a:lnTo>
                    <a:pt x="33923" y="73598"/>
                  </a:lnTo>
                  <a:lnTo>
                    <a:pt x="34955" y="72271"/>
                  </a:lnTo>
                  <a:lnTo>
                    <a:pt x="35545" y="72123"/>
                  </a:lnTo>
                  <a:lnTo>
                    <a:pt x="35398" y="74188"/>
                  </a:lnTo>
                  <a:lnTo>
                    <a:pt x="36430" y="76106"/>
                  </a:lnTo>
                  <a:lnTo>
                    <a:pt x="36430" y="79645"/>
                  </a:lnTo>
                  <a:lnTo>
                    <a:pt x="35545" y="82448"/>
                  </a:lnTo>
                  <a:lnTo>
                    <a:pt x="38790" y="82153"/>
                  </a:lnTo>
                  <a:lnTo>
                    <a:pt x="42182" y="85397"/>
                  </a:lnTo>
                  <a:lnTo>
                    <a:pt x="43067" y="87020"/>
                  </a:lnTo>
                  <a:lnTo>
                    <a:pt x="43362" y="88200"/>
                  </a:lnTo>
                  <a:lnTo>
                    <a:pt x="45870" y="90707"/>
                  </a:lnTo>
                  <a:lnTo>
                    <a:pt x="46607" y="92035"/>
                  </a:lnTo>
                  <a:lnTo>
                    <a:pt x="45722" y="94394"/>
                  </a:lnTo>
                  <a:lnTo>
                    <a:pt x="46017" y="95132"/>
                  </a:lnTo>
                  <a:lnTo>
                    <a:pt x="47492" y="94542"/>
                  </a:lnTo>
                  <a:lnTo>
                    <a:pt x="48967" y="94837"/>
                  </a:lnTo>
                  <a:lnTo>
                    <a:pt x="50295" y="95132"/>
                  </a:lnTo>
                  <a:lnTo>
                    <a:pt x="51622" y="94689"/>
                  </a:lnTo>
                  <a:lnTo>
                    <a:pt x="52949" y="93804"/>
                  </a:lnTo>
                  <a:lnTo>
                    <a:pt x="53687" y="92624"/>
                  </a:lnTo>
                  <a:lnTo>
                    <a:pt x="54719" y="89527"/>
                  </a:lnTo>
                  <a:lnTo>
                    <a:pt x="58112" y="88495"/>
                  </a:lnTo>
                  <a:lnTo>
                    <a:pt x="60029" y="86725"/>
                  </a:lnTo>
                  <a:lnTo>
                    <a:pt x="61946" y="83775"/>
                  </a:lnTo>
                  <a:lnTo>
                    <a:pt x="62684" y="81710"/>
                  </a:lnTo>
                  <a:lnTo>
                    <a:pt x="63569" y="80678"/>
                  </a:lnTo>
                  <a:lnTo>
                    <a:pt x="64011" y="79793"/>
                  </a:lnTo>
                  <a:lnTo>
                    <a:pt x="64306" y="78908"/>
                  </a:lnTo>
                  <a:lnTo>
                    <a:pt x="65191" y="78023"/>
                  </a:lnTo>
                  <a:lnTo>
                    <a:pt x="66076" y="75811"/>
                  </a:lnTo>
                  <a:lnTo>
                    <a:pt x="66666" y="73893"/>
                  </a:lnTo>
                  <a:lnTo>
                    <a:pt x="68583" y="72861"/>
                  </a:lnTo>
                  <a:lnTo>
                    <a:pt x="72565" y="72123"/>
                  </a:lnTo>
                  <a:lnTo>
                    <a:pt x="76106" y="73451"/>
                  </a:lnTo>
                  <a:lnTo>
                    <a:pt x="81857" y="72271"/>
                  </a:lnTo>
                  <a:lnTo>
                    <a:pt x="82152" y="70501"/>
                  </a:lnTo>
                  <a:lnTo>
                    <a:pt x="87315" y="70353"/>
                  </a:lnTo>
                  <a:lnTo>
                    <a:pt x="93509" y="70353"/>
                  </a:lnTo>
                  <a:lnTo>
                    <a:pt x="98819" y="70353"/>
                  </a:lnTo>
                  <a:lnTo>
                    <a:pt x="100589" y="70796"/>
                  </a:lnTo>
                  <a:lnTo>
                    <a:pt x="101179" y="72271"/>
                  </a:lnTo>
                  <a:lnTo>
                    <a:pt x="102949" y="74335"/>
                  </a:lnTo>
                  <a:lnTo>
                    <a:pt x="104718" y="75811"/>
                  </a:lnTo>
                  <a:lnTo>
                    <a:pt x="106931" y="79055"/>
                  </a:lnTo>
                  <a:lnTo>
                    <a:pt x="109438" y="82890"/>
                  </a:lnTo>
                  <a:lnTo>
                    <a:pt x="112241" y="86282"/>
                  </a:lnTo>
                  <a:lnTo>
                    <a:pt x="114010" y="88200"/>
                  </a:lnTo>
                  <a:lnTo>
                    <a:pt x="114158" y="88937"/>
                  </a:lnTo>
                  <a:lnTo>
                    <a:pt x="114010" y="89675"/>
                  </a:lnTo>
                  <a:lnTo>
                    <a:pt x="113126" y="91297"/>
                  </a:lnTo>
                  <a:lnTo>
                    <a:pt x="112388" y="93215"/>
                  </a:lnTo>
                  <a:lnTo>
                    <a:pt x="112535" y="93952"/>
                  </a:lnTo>
                  <a:lnTo>
                    <a:pt x="112978" y="94247"/>
                  </a:lnTo>
                  <a:lnTo>
                    <a:pt x="115928" y="94837"/>
                  </a:lnTo>
                  <a:lnTo>
                    <a:pt x="116223" y="97049"/>
                  </a:lnTo>
                  <a:lnTo>
                    <a:pt x="116223" y="99852"/>
                  </a:lnTo>
                  <a:lnTo>
                    <a:pt x="117551" y="102654"/>
                  </a:lnTo>
                  <a:lnTo>
                    <a:pt x="118878" y="104571"/>
                  </a:lnTo>
                  <a:lnTo>
                    <a:pt x="118878" y="105309"/>
                  </a:lnTo>
                  <a:lnTo>
                    <a:pt x="115633" y="108701"/>
                  </a:lnTo>
                  <a:lnTo>
                    <a:pt x="114306" y="112093"/>
                  </a:lnTo>
                  <a:lnTo>
                    <a:pt x="113716" y="113126"/>
                  </a:lnTo>
                  <a:lnTo>
                    <a:pt x="113421" y="113863"/>
                  </a:lnTo>
                  <a:lnTo>
                    <a:pt x="114010" y="114158"/>
                  </a:lnTo>
                  <a:lnTo>
                    <a:pt x="115043" y="114011"/>
                  </a:lnTo>
                  <a:lnTo>
                    <a:pt x="116223" y="114306"/>
                  </a:lnTo>
                  <a:lnTo>
                    <a:pt x="117403" y="114306"/>
                  </a:lnTo>
                  <a:lnTo>
                    <a:pt x="119025" y="113126"/>
                  </a:lnTo>
                  <a:lnTo>
                    <a:pt x="121680" y="110029"/>
                  </a:lnTo>
                  <a:lnTo>
                    <a:pt x="122565" y="109586"/>
                  </a:lnTo>
                  <a:lnTo>
                    <a:pt x="124630" y="109881"/>
                  </a:lnTo>
                  <a:lnTo>
                    <a:pt x="125957" y="109881"/>
                  </a:lnTo>
                  <a:lnTo>
                    <a:pt x="128170" y="108996"/>
                  </a:lnTo>
                  <a:lnTo>
                    <a:pt x="129497" y="109438"/>
                  </a:lnTo>
                  <a:lnTo>
                    <a:pt x="130087" y="110471"/>
                  </a:lnTo>
                  <a:lnTo>
                    <a:pt x="130382" y="111356"/>
                  </a:lnTo>
                  <a:lnTo>
                    <a:pt x="137167" y="108996"/>
                  </a:lnTo>
                  <a:lnTo>
                    <a:pt x="137757" y="108554"/>
                  </a:lnTo>
                  <a:lnTo>
                    <a:pt x="138052" y="108554"/>
                  </a:lnTo>
                  <a:lnTo>
                    <a:pt x="138937" y="110766"/>
                  </a:lnTo>
                  <a:lnTo>
                    <a:pt x="139379" y="110618"/>
                  </a:lnTo>
                  <a:lnTo>
                    <a:pt x="139821" y="110029"/>
                  </a:lnTo>
                  <a:lnTo>
                    <a:pt x="140264" y="109881"/>
                  </a:lnTo>
                  <a:lnTo>
                    <a:pt x="140854" y="110176"/>
                  </a:lnTo>
                  <a:lnTo>
                    <a:pt x="141296" y="111208"/>
                  </a:lnTo>
                  <a:lnTo>
                    <a:pt x="142181" y="112093"/>
                  </a:lnTo>
                  <a:lnTo>
                    <a:pt x="143656" y="112683"/>
                  </a:lnTo>
                  <a:lnTo>
                    <a:pt x="144689" y="113568"/>
                  </a:lnTo>
                  <a:lnTo>
                    <a:pt x="144541" y="115781"/>
                  </a:lnTo>
                  <a:lnTo>
                    <a:pt x="144836" y="117993"/>
                  </a:lnTo>
                  <a:lnTo>
                    <a:pt x="145574" y="118435"/>
                  </a:lnTo>
                  <a:lnTo>
                    <a:pt x="145869" y="119763"/>
                  </a:lnTo>
                  <a:lnTo>
                    <a:pt x="146016" y="121238"/>
                  </a:lnTo>
                  <a:lnTo>
                    <a:pt x="146311" y="121975"/>
                  </a:lnTo>
                  <a:lnTo>
                    <a:pt x="146606" y="123450"/>
                  </a:lnTo>
                  <a:lnTo>
                    <a:pt x="146459" y="124925"/>
                  </a:lnTo>
                  <a:lnTo>
                    <a:pt x="146754" y="126105"/>
                  </a:lnTo>
                  <a:lnTo>
                    <a:pt x="147786" y="128022"/>
                  </a:lnTo>
                  <a:lnTo>
                    <a:pt x="148523" y="130382"/>
                  </a:lnTo>
                  <a:lnTo>
                    <a:pt x="148523" y="132005"/>
                  </a:lnTo>
                  <a:lnTo>
                    <a:pt x="148081" y="133775"/>
                  </a:lnTo>
                  <a:lnTo>
                    <a:pt x="147344" y="135397"/>
                  </a:lnTo>
                  <a:lnTo>
                    <a:pt x="146164" y="137167"/>
                  </a:lnTo>
                  <a:lnTo>
                    <a:pt x="146016" y="137904"/>
                  </a:lnTo>
                  <a:lnTo>
                    <a:pt x="146754" y="138347"/>
                  </a:lnTo>
                  <a:lnTo>
                    <a:pt x="147934" y="138347"/>
                  </a:lnTo>
                  <a:lnTo>
                    <a:pt x="148819" y="138052"/>
                  </a:lnTo>
                  <a:lnTo>
                    <a:pt x="151326" y="138789"/>
                  </a:lnTo>
                  <a:lnTo>
                    <a:pt x="152506" y="139969"/>
                  </a:lnTo>
                  <a:lnTo>
                    <a:pt x="153686" y="141444"/>
                  </a:lnTo>
                  <a:lnTo>
                    <a:pt x="154571" y="142182"/>
                  </a:lnTo>
                  <a:lnTo>
                    <a:pt x="155161" y="143066"/>
                  </a:lnTo>
                  <a:lnTo>
                    <a:pt x="156783" y="142771"/>
                  </a:lnTo>
                  <a:lnTo>
                    <a:pt x="158700" y="141887"/>
                  </a:lnTo>
                  <a:lnTo>
                    <a:pt x="159143" y="141592"/>
                  </a:lnTo>
                  <a:lnTo>
                    <a:pt x="159733" y="141739"/>
                  </a:lnTo>
                  <a:lnTo>
                    <a:pt x="161060" y="141887"/>
                  </a:lnTo>
                  <a:lnTo>
                    <a:pt x="161945" y="140264"/>
                  </a:lnTo>
                  <a:lnTo>
                    <a:pt x="162683" y="138494"/>
                  </a:lnTo>
                  <a:lnTo>
                    <a:pt x="164157" y="136577"/>
                  </a:lnTo>
                  <a:lnTo>
                    <a:pt x="164895" y="135692"/>
                  </a:lnTo>
                  <a:lnTo>
                    <a:pt x="165190" y="134512"/>
                  </a:lnTo>
                  <a:lnTo>
                    <a:pt x="165190" y="132890"/>
                  </a:lnTo>
                  <a:lnTo>
                    <a:pt x="165780" y="131562"/>
                  </a:lnTo>
                  <a:lnTo>
                    <a:pt x="167107" y="130677"/>
                  </a:lnTo>
                  <a:lnTo>
                    <a:pt x="168435" y="130677"/>
                  </a:lnTo>
                  <a:lnTo>
                    <a:pt x="169172" y="130972"/>
                  </a:lnTo>
                  <a:lnTo>
                    <a:pt x="169615" y="132447"/>
                  </a:lnTo>
                  <a:lnTo>
                    <a:pt x="170647" y="133480"/>
                  </a:lnTo>
                  <a:lnTo>
                    <a:pt x="171532" y="134070"/>
                  </a:lnTo>
                  <a:lnTo>
                    <a:pt x="173007" y="133037"/>
                  </a:lnTo>
                  <a:lnTo>
                    <a:pt x="175072" y="133332"/>
                  </a:lnTo>
                  <a:lnTo>
                    <a:pt x="178169" y="134217"/>
                  </a:lnTo>
                  <a:lnTo>
                    <a:pt x="178907" y="133332"/>
                  </a:lnTo>
                  <a:lnTo>
                    <a:pt x="181266" y="128907"/>
                  </a:lnTo>
                  <a:lnTo>
                    <a:pt x="181266" y="127137"/>
                  </a:lnTo>
                  <a:lnTo>
                    <a:pt x="180972" y="126105"/>
                  </a:lnTo>
                  <a:lnTo>
                    <a:pt x="182299" y="123008"/>
                  </a:lnTo>
                  <a:lnTo>
                    <a:pt x="183479" y="121828"/>
                  </a:lnTo>
                  <a:lnTo>
                    <a:pt x="184069" y="120500"/>
                  </a:lnTo>
                  <a:lnTo>
                    <a:pt x="183922" y="118731"/>
                  </a:lnTo>
                  <a:lnTo>
                    <a:pt x="183037" y="118140"/>
                  </a:lnTo>
                  <a:lnTo>
                    <a:pt x="181857" y="118288"/>
                  </a:lnTo>
                  <a:lnTo>
                    <a:pt x="180677" y="117846"/>
                  </a:lnTo>
                  <a:lnTo>
                    <a:pt x="178612" y="116813"/>
                  </a:lnTo>
                  <a:lnTo>
                    <a:pt x="177579" y="115928"/>
                  </a:lnTo>
                  <a:lnTo>
                    <a:pt x="177874" y="111946"/>
                  </a:lnTo>
                  <a:lnTo>
                    <a:pt x="178169" y="110618"/>
                  </a:lnTo>
                  <a:lnTo>
                    <a:pt x="178759" y="110029"/>
                  </a:lnTo>
                  <a:lnTo>
                    <a:pt x="179939" y="109734"/>
                  </a:lnTo>
                  <a:lnTo>
                    <a:pt x="183037" y="109586"/>
                  </a:lnTo>
                  <a:lnTo>
                    <a:pt x="185544" y="110029"/>
                  </a:lnTo>
                  <a:lnTo>
                    <a:pt x="187756" y="110323"/>
                  </a:lnTo>
                  <a:lnTo>
                    <a:pt x="188936" y="110323"/>
                  </a:lnTo>
                  <a:lnTo>
                    <a:pt x="189821" y="111503"/>
                  </a:lnTo>
                  <a:lnTo>
                    <a:pt x="191149" y="112831"/>
                  </a:lnTo>
                  <a:lnTo>
                    <a:pt x="192181" y="112831"/>
                  </a:lnTo>
                  <a:lnTo>
                    <a:pt x="192624" y="111798"/>
                  </a:lnTo>
                  <a:lnTo>
                    <a:pt x="192328" y="107816"/>
                  </a:lnTo>
                  <a:close/>
                </a:path>
              </a:pathLst>
            </a:custGeom>
            <a:grpFill/>
            <a:ln w="3175" cap="flat">
              <a:solidFill>
                <a:schemeClr val="bg2">
                  <a:lumMod val="90000"/>
                </a:schemeClr>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D1276306-FDE5-E655-377A-801BBE04548F}"/>
                </a:ext>
              </a:extLst>
            </p:cNvPr>
            <p:cNvSpPr/>
            <p:nvPr/>
          </p:nvSpPr>
          <p:spPr>
            <a:xfrm>
              <a:off x="5348809" y="3933799"/>
              <a:ext cx="78317" cy="19763"/>
            </a:xfrm>
            <a:custGeom>
              <a:avLst/>
              <a:gdLst>
                <a:gd name="connsiteX0" fmla="*/ 77728 w 78317"/>
                <a:gd name="connsiteY0" fmla="*/ 8849 h 19763"/>
                <a:gd name="connsiteX1" fmla="*/ 74483 w 78317"/>
                <a:gd name="connsiteY1" fmla="*/ 7080 h 19763"/>
                <a:gd name="connsiteX2" fmla="*/ 69911 w 78317"/>
                <a:gd name="connsiteY2" fmla="*/ 7227 h 19763"/>
                <a:gd name="connsiteX3" fmla="*/ 68583 w 78317"/>
                <a:gd name="connsiteY3" fmla="*/ 7669 h 19763"/>
                <a:gd name="connsiteX4" fmla="*/ 66519 w 78317"/>
                <a:gd name="connsiteY4" fmla="*/ 8259 h 19763"/>
                <a:gd name="connsiteX5" fmla="*/ 65339 w 78317"/>
                <a:gd name="connsiteY5" fmla="*/ 8554 h 19763"/>
                <a:gd name="connsiteX6" fmla="*/ 63274 w 78317"/>
                <a:gd name="connsiteY6" fmla="*/ 8112 h 19763"/>
                <a:gd name="connsiteX7" fmla="*/ 60619 w 78317"/>
                <a:gd name="connsiteY7" fmla="*/ 6637 h 19763"/>
                <a:gd name="connsiteX8" fmla="*/ 58849 w 78317"/>
                <a:gd name="connsiteY8" fmla="*/ 5162 h 19763"/>
                <a:gd name="connsiteX9" fmla="*/ 56637 w 78317"/>
                <a:gd name="connsiteY9" fmla="*/ 4425 h 19763"/>
                <a:gd name="connsiteX10" fmla="*/ 53834 w 78317"/>
                <a:gd name="connsiteY10" fmla="*/ 3687 h 19763"/>
                <a:gd name="connsiteX11" fmla="*/ 49410 w 78317"/>
                <a:gd name="connsiteY11" fmla="*/ 737 h 19763"/>
                <a:gd name="connsiteX12" fmla="*/ 47050 w 78317"/>
                <a:gd name="connsiteY12" fmla="*/ 147 h 19763"/>
                <a:gd name="connsiteX13" fmla="*/ 44837 w 78317"/>
                <a:gd name="connsiteY13" fmla="*/ 0 h 19763"/>
                <a:gd name="connsiteX14" fmla="*/ 40708 w 78317"/>
                <a:gd name="connsiteY14" fmla="*/ 590 h 19763"/>
                <a:gd name="connsiteX15" fmla="*/ 36578 w 78317"/>
                <a:gd name="connsiteY15" fmla="*/ 2212 h 19763"/>
                <a:gd name="connsiteX16" fmla="*/ 34366 w 78317"/>
                <a:gd name="connsiteY16" fmla="*/ 5900 h 19763"/>
                <a:gd name="connsiteX17" fmla="*/ 30236 w 78317"/>
                <a:gd name="connsiteY17" fmla="*/ 5900 h 19763"/>
                <a:gd name="connsiteX18" fmla="*/ 21534 w 78317"/>
                <a:gd name="connsiteY18" fmla="*/ 5752 h 19763"/>
                <a:gd name="connsiteX19" fmla="*/ 13422 w 78317"/>
                <a:gd name="connsiteY19" fmla="*/ 5605 h 19763"/>
                <a:gd name="connsiteX20" fmla="*/ 6932 w 78317"/>
                <a:gd name="connsiteY20" fmla="*/ 5900 h 19763"/>
                <a:gd name="connsiteX21" fmla="*/ 7669 w 78317"/>
                <a:gd name="connsiteY21" fmla="*/ 9292 h 19763"/>
                <a:gd name="connsiteX22" fmla="*/ 10029 w 78317"/>
                <a:gd name="connsiteY22" fmla="*/ 12094 h 19763"/>
                <a:gd name="connsiteX23" fmla="*/ 12389 w 78317"/>
                <a:gd name="connsiteY23" fmla="*/ 12389 h 19763"/>
                <a:gd name="connsiteX24" fmla="*/ 17994 w 78317"/>
                <a:gd name="connsiteY24" fmla="*/ 9587 h 19763"/>
                <a:gd name="connsiteX25" fmla="*/ 25516 w 78317"/>
                <a:gd name="connsiteY25" fmla="*/ 9292 h 19763"/>
                <a:gd name="connsiteX26" fmla="*/ 32743 w 78317"/>
                <a:gd name="connsiteY26" fmla="*/ 8259 h 19763"/>
                <a:gd name="connsiteX27" fmla="*/ 36283 w 78317"/>
                <a:gd name="connsiteY27" fmla="*/ 8702 h 19763"/>
                <a:gd name="connsiteX28" fmla="*/ 36578 w 78317"/>
                <a:gd name="connsiteY28" fmla="*/ 8997 h 19763"/>
                <a:gd name="connsiteX29" fmla="*/ 35398 w 78317"/>
                <a:gd name="connsiteY29" fmla="*/ 9292 h 19763"/>
                <a:gd name="connsiteX30" fmla="*/ 31563 w 78317"/>
                <a:gd name="connsiteY30" fmla="*/ 9292 h 19763"/>
                <a:gd name="connsiteX31" fmla="*/ 26696 w 78317"/>
                <a:gd name="connsiteY31" fmla="*/ 10177 h 19763"/>
                <a:gd name="connsiteX32" fmla="*/ 21976 w 78317"/>
                <a:gd name="connsiteY32" fmla="*/ 10619 h 19763"/>
                <a:gd name="connsiteX33" fmla="*/ 17404 w 78317"/>
                <a:gd name="connsiteY33" fmla="*/ 11209 h 19763"/>
                <a:gd name="connsiteX34" fmla="*/ 16667 w 78317"/>
                <a:gd name="connsiteY34" fmla="*/ 12832 h 19763"/>
                <a:gd name="connsiteX35" fmla="*/ 16667 w 78317"/>
                <a:gd name="connsiteY35" fmla="*/ 14012 h 19763"/>
                <a:gd name="connsiteX36" fmla="*/ 14454 w 78317"/>
                <a:gd name="connsiteY36" fmla="*/ 13717 h 19763"/>
                <a:gd name="connsiteX37" fmla="*/ 10767 w 78317"/>
                <a:gd name="connsiteY37" fmla="*/ 14306 h 19763"/>
                <a:gd name="connsiteX38" fmla="*/ 7080 w 78317"/>
                <a:gd name="connsiteY38" fmla="*/ 13422 h 19763"/>
                <a:gd name="connsiteX39" fmla="*/ 5900 w 78317"/>
                <a:gd name="connsiteY39" fmla="*/ 11947 h 19763"/>
                <a:gd name="connsiteX40" fmla="*/ 5457 w 78317"/>
                <a:gd name="connsiteY40" fmla="*/ 9882 h 19763"/>
                <a:gd name="connsiteX41" fmla="*/ 4130 w 78317"/>
                <a:gd name="connsiteY41" fmla="*/ 8849 h 19763"/>
                <a:gd name="connsiteX42" fmla="*/ 1917 w 78317"/>
                <a:gd name="connsiteY42" fmla="*/ 10177 h 19763"/>
                <a:gd name="connsiteX43" fmla="*/ 0 w 78317"/>
                <a:gd name="connsiteY43" fmla="*/ 12389 h 19763"/>
                <a:gd name="connsiteX44" fmla="*/ 1475 w 78317"/>
                <a:gd name="connsiteY44" fmla="*/ 17551 h 19763"/>
                <a:gd name="connsiteX45" fmla="*/ 1623 w 78317"/>
                <a:gd name="connsiteY45" fmla="*/ 19764 h 19763"/>
                <a:gd name="connsiteX46" fmla="*/ 3097 w 78317"/>
                <a:gd name="connsiteY46" fmla="*/ 18289 h 19763"/>
                <a:gd name="connsiteX47" fmla="*/ 4572 w 78317"/>
                <a:gd name="connsiteY47" fmla="*/ 17404 h 19763"/>
                <a:gd name="connsiteX48" fmla="*/ 10325 w 78317"/>
                <a:gd name="connsiteY48" fmla="*/ 17256 h 19763"/>
                <a:gd name="connsiteX49" fmla="*/ 15634 w 78317"/>
                <a:gd name="connsiteY49" fmla="*/ 17256 h 19763"/>
                <a:gd name="connsiteX50" fmla="*/ 20649 w 78317"/>
                <a:gd name="connsiteY50" fmla="*/ 17256 h 19763"/>
                <a:gd name="connsiteX51" fmla="*/ 25959 w 78317"/>
                <a:gd name="connsiteY51" fmla="*/ 17256 h 19763"/>
                <a:gd name="connsiteX52" fmla="*/ 26401 w 78317"/>
                <a:gd name="connsiteY52" fmla="*/ 12832 h 19763"/>
                <a:gd name="connsiteX53" fmla="*/ 28023 w 78317"/>
                <a:gd name="connsiteY53" fmla="*/ 12537 h 19763"/>
                <a:gd name="connsiteX54" fmla="*/ 30531 w 78317"/>
                <a:gd name="connsiteY54" fmla="*/ 12094 h 19763"/>
                <a:gd name="connsiteX55" fmla="*/ 35103 w 78317"/>
                <a:gd name="connsiteY55" fmla="*/ 11504 h 19763"/>
                <a:gd name="connsiteX56" fmla="*/ 40265 w 78317"/>
                <a:gd name="connsiteY56" fmla="*/ 10914 h 19763"/>
                <a:gd name="connsiteX57" fmla="*/ 41298 w 78317"/>
                <a:gd name="connsiteY57" fmla="*/ 10029 h 19763"/>
                <a:gd name="connsiteX58" fmla="*/ 42183 w 78317"/>
                <a:gd name="connsiteY58" fmla="*/ 8554 h 19763"/>
                <a:gd name="connsiteX59" fmla="*/ 42625 w 78317"/>
                <a:gd name="connsiteY59" fmla="*/ 7227 h 19763"/>
                <a:gd name="connsiteX60" fmla="*/ 43805 w 78317"/>
                <a:gd name="connsiteY60" fmla="*/ 6784 h 19763"/>
                <a:gd name="connsiteX61" fmla="*/ 45132 w 78317"/>
                <a:gd name="connsiteY61" fmla="*/ 7227 h 19763"/>
                <a:gd name="connsiteX62" fmla="*/ 47050 w 78317"/>
                <a:gd name="connsiteY62" fmla="*/ 7817 h 19763"/>
                <a:gd name="connsiteX63" fmla="*/ 48967 w 78317"/>
                <a:gd name="connsiteY63" fmla="*/ 8997 h 19763"/>
                <a:gd name="connsiteX64" fmla="*/ 51179 w 78317"/>
                <a:gd name="connsiteY64" fmla="*/ 9882 h 19763"/>
                <a:gd name="connsiteX65" fmla="*/ 52654 w 78317"/>
                <a:gd name="connsiteY65" fmla="*/ 10619 h 19763"/>
                <a:gd name="connsiteX66" fmla="*/ 56194 w 78317"/>
                <a:gd name="connsiteY66" fmla="*/ 12094 h 19763"/>
                <a:gd name="connsiteX67" fmla="*/ 62389 w 78317"/>
                <a:gd name="connsiteY67" fmla="*/ 14306 h 19763"/>
                <a:gd name="connsiteX68" fmla="*/ 67404 w 78317"/>
                <a:gd name="connsiteY68" fmla="*/ 15192 h 19763"/>
                <a:gd name="connsiteX69" fmla="*/ 73451 w 78317"/>
                <a:gd name="connsiteY69" fmla="*/ 13569 h 19763"/>
                <a:gd name="connsiteX70" fmla="*/ 77875 w 78317"/>
                <a:gd name="connsiteY70" fmla="*/ 12537 h 19763"/>
                <a:gd name="connsiteX71" fmla="*/ 78318 w 78317"/>
                <a:gd name="connsiteY71" fmla="*/ 10619 h 19763"/>
                <a:gd name="connsiteX72" fmla="*/ 77728 w 78317"/>
                <a:gd name="connsiteY72" fmla="*/ 8849 h 1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8317" h="19763">
                  <a:moveTo>
                    <a:pt x="77728" y="8849"/>
                  </a:moveTo>
                  <a:lnTo>
                    <a:pt x="74483" y="7080"/>
                  </a:lnTo>
                  <a:lnTo>
                    <a:pt x="69911" y="7227"/>
                  </a:lnTo>
                  <a:lnTo>
                    <a:pt x="68583" y="7669"/>
                  </a:lnTo>
                  <a:lnTo>
                    <a:pt x="66519" y="8259"/>
                  </a:lnTo>
                  <a:lnTo>
                    <a:pt x="65339" y="8554"/>
                  </a:lnTo>
                  <a:lnTo>
                    <a:pt x="63274" y="8112"/>
                  </a:lnTo>
                  <a:lnTo>
                    <a:pt x="60619" y="6637"/>
                  </a:lnTo>
                  <a:lnTo>
                    <a:pt x="58849" y="5162"/>
                  </a:lnTo>
                  <a:lnTo>
                    <a:pt x="56637" y="4425"/>
                  </a:lnTo>
                  <a:lnTo>
                    <a:pt x="53834" y="3687"/>
                  </a:lnTo>
                  <a:lnTo>
                    <a:pt x="49410" y="737"/>
                  </a:lnTo>
                  <a:lnTo>
                    <a:pt x="47050" y="147"/>
                  </a:lnTo>
                  <a:lnTo>
                    <a:pt x="44837" y="0"/>
                  </a:lnTo>
                  <a:lnTo>
                    <a:pt x="40708" y="590"/>
                  </a:lnTo>
                  <a:lnTo>
                    <a:pt x="36578" y="2212"/>
                  </a:lnTo>
                  <a:lnTo>
                    <a:pt x="34366" y="5900"/>
                  </a:lnTo>
                  <a:lnTo>
                    <a:pt x="30236" y="5900"/>
                  </a:lnTo>
                  <a:lnTo>
                    <a:pt x="21534" y="5752"/>
                  </a:lnTo>
                  <a:lnTo>
                    <a:pt x="13422" y="5605"/>
                  </a:lnTo>
                  <a:lnTo>
                    <a:pt x="6932" y="5900"/>
                  </a:lnTo>
                  <a:lnTo>
                    <a:pt x="7669" y="9292"/>
                  </a:lnTo>
                  <a:lnTo>
                    <a:pt x="10029" y="12094"/>
                  </a:lnTo>
                  <a:lnTo>
                    <a:pt x="12389" y="12389"/>
                  </a:lnTo>
                  <a:lnTo>
                    <a:pt x="17994" y="9587"/>
                  </a:lnTo>
                  <a:lnTo>
                    <a:pt x="25516" y="9292"/>
                  </a:lnTo>
                  <a:lnTo>
                    <a:pt x="32743" y="8259"/>
                  </a:lnTo>
                  <a:lnTo>
                    <a:pt x="36283" y="8702"/>
                  </a:lnTo>
                  <a:lnTo>
                    <a:pt x="36578" y="8997"/>
                  </a:lnTo>
                  <a:lnTo>
                    <a:pt x="35398" y="9292"/>
                  </a:lnTo>
                  <a:lnTo>
                    <a:pt x="31563" y="9292"/>
                  </a:lnTo>
                  <a:lnTo>
                    <a:pt x="26696" y="10177"/>
                  </a:lnTo>
                  <a:lnTo>
                    <a:pt x="21976" y="10619"/>
                  </a:lnTo>
                  <a:lnTo>
                    <a:pt x="17404" y="11209"/>
                  </a:lnTo>
                  <a:lnTo>
                    <a:pt x="16667" y="12832"/>
                  </a:lnTo>
                  <a:lnTo>
                    <a:pt x="16667" y="14012"/>
                  </a:lnTo>
                  <a:lnTo>
                    <a:pt x="14454" y="13717"/>
                  </a:lnTo>
                  <a:lnTo>
                    <a:pt x="10767" y="14306"/>
                  </a:lnTo>
                  <a:lnTo>
                    <a:pt x="7080" y="13422"/>
                  </a:lnTo>
                  <a:lnTo>
                    <a:pt x="5900" y="11947"/>
                  </a:lnTo>
                  <a:lnTo>
                    <a:pt x="5457" y="9882"/>
                  </a:lnTo>
                  <a:lnTo>
                    <a:pt x="4130" y="8849"/>
                  </a:lnTo>
                  <a:lnTo>
                    <a:pt x="1917" y="10177"/>
                  </a:lnTo>
                  <a:lnTo>
                    <a:pt x="0" y="12389"/>
                  </a:lnTo>
                  <a:lnTo>
                    <a:pt x="1475" y="17551"/>
                  </a:lnTo>
                  <a:lnTo>
                    <a:pt x="1623" y="19764"/>
                  </a:lnTo>
                  <a:lnTo>
                    <a:pt x="3097" y="18289"/>
                  </a:lnTo>
                  <a:lnTo>
                    <a:pt x="4572" y="17404"/>
                  </a:lnTo>
                  <a:lnTo>
                    <a:pt x="10325" y="17256"/>
                  </a:lnTo>
                  <a:lnTo>
                    <a:pt x="15634" y="17256"/>
                  </a:lnTo>
                  <a:lnTo>
                    <a:pt x="20649" y="17256"/>
                  </a:lnTo>
                  <a:lnTo>
                    <a:pt x="25959" y="17256"/>
                  </a:lnTo>
                  <a:lnTo>
                    <a:pt x="26401" y="12832"/>
                  </a:lnTo>
                  <a:lnTo>
                    <a:pt x="28023" y="12537"/>
                  </a:lnTo>
                  <a:lnTo>
                    <a:pt x="30531" y="12094"/>
                  </a:lnTo>
                  <a:lnTo>
                    <a:pt x="35103" y="11504"/>
                  </a:lnTo>
                  <a:lnTo>
                    <a:pt x="40265" y="10914"/>
                  </a:lnTo>
                  <a:lnTo>
                    <a:pt x="41298" y="10029"/>
                  </a:lnTo>
                  <a:lnTo>
                    <a:pt x="42183" y="8554"/>
                  </a:lnTo>
                  <a:lnTo>
                    <a:pt x="42625" y="7227"/>
                  </a:lnTo>
                  <a:lnTo>
                    <a:pt x="43805" y="6784"/>
                  </a:lnTo>
                  <a:lnTo>
                    <a:pt x="45132" y="7227"/>
                  </a:lnTo>
                  <a:lnTo>
                    <a:pt x="47050" y="7817"/>
                  </a:lnTo>
                  <a:lnTo>
                    <a:pt x="48967" y="8997"/>
                  </a:lnTo>
                  <a:lnTo>
                    <a:pt x="51179" y="9882"/>
                  </a:lnTo>
                  <a:lnTo>
                    <a:pt x="52654" y="10619"/>
                  </a:lnTo>
                  <a:lnTo>
                    <a:pt x="56194" y="12094"/>
                  </a:lnTo>
                  <a:lnTo>
                    <a:pt x="62389" y="14306"/>
                  </a:lnTo>
                  <a:lnTo>
                    <a:pt x="67404" y="15192"/>
                  </a:lnTo>
                  <a:lnTo>
                    <a:pt x="73451" y="13569"/>
                  </a:lnTo>
                  <a:lnTo>
                    <a:pt x="77875" y="12537"/>
                  </a:lnTo>
                  <a:lnTo>
                    <a:pt x="78318" y="10619"/>
                  </a:lnTo>
                  <a:lnTo>
                    <a:pt x="77728" y="8849"/>
                  </a:lnTo>
                  <a:close/>
                </a:path>
              </a:pathLst>
            </a:custGeom>
            <a:grpFill/>
            <a:ln w="3175" cap="flat">
              <a:solidFill>
                <a:schemeClr val="bg2">
                  <a:lumMod val="90000"/>
                </a:schemeClr>
              </a:solid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D2C93DD7-45E8-534A-DEC4-15B5C9F81B62}"/>
                </a:ext>
              </a:extLst>
            </p:cNvPr>
            <p:cNvSpPr/>
            <p:nvPr/>
          </p:nvSpPr>
          <p:spPr>
            <a:xfrm>
              <a:off x="3885696" y="1327186"/>
              <a:ext cx="1606769" cy="1189074"/>
            </a:xfrm>
            <a:custGeom>
              <a:avLst/>
              <a:gdLst>
                <a:gd name="connsiteX0" fmla="*/ 680082 w 1606769"/>
                <a:gd name="connsiteY0" fmla="*/ 1151317 h 1189074"/>
                <a:gd name="connsiteX1" fmla="*/ 680082 w 1606769"/>
                <a:gd name="connsiteY1" fmla="*/ 1152202 h 1189074"/>
                <a:gd name="connsiteX2" fmla="*/ 683327 w 1606769"/>
                <a:gd name="connsiteY2" fmla="*/ 1151907 h 1189074"/>
                <a:gd name="connsiteX3" fmla="*/ 686277 w 1606769"/>
                <a:gd name="connsiteY3" fmla="*/ 1152939 h 1189074"/>
                <a:gd name="connsiteX4" fmla="*/ 687752 w 1606769"/>
                <a:gd name="connsiteY4" fmla="*/ 1155004 h 1189074"/>
                <a:gd name="connsiteX5" fmla="*/ 690702 w 1606769"/>
                <a:gd name="connsiteY5" fmla="*/ 1156037 h 1189074"/>
                <a:gd name="connsiteX6" fmla="*/ 693651 w 1606769"/>
                <a:gd name="connsiteY6" fmla="*/ 1151317 h 1189074"/>
                <a:gd name="connsiteX7" fmla="*/ 693946 w 1606769"/>
                <a:gd name="connsiteY7" fmla="*/ 1148957 h 1189074"/>
                <a:gd name="connsiteX8" fmla="*/ 694831 w 1606769"/>
                <a:gd name="connsiteY8" fmla="*/ 1147040 h 1189074"/>
                <a:gd name="connsiteX9" fmla="*/ 695126 w 1606769"/>
                <a:gd name="connsiteY9" fmla="*/ 1144827 h 1189074"/>
                <a:gd name="connsiteX10" fmla="*/ 690259 w 1606769"/>
                <a:gd name="connsiteY10" fmla="*/ 1146155 h 1189074"/>
                <a:gd name="connsiteX11" fmla="*/ 679935 w 1606769"/>
                <a:gd name="connsiteY11" fmla="*/ 1151317 h 1189074"/>
                <a:gd name="connsiteX12" fmla="*/ 930080 w 1606769"/>
                <a:gd name="connsiteY12" fmla="*/ 948516 h 1189074"/>
                <a:gd name="connsiteX13" fmla="*/ 929637 w 1606769"/>
                <a:gd name="connsiteY13" fmla="*/ 952204 h 1189074"/>
                <a:gd name="connsiteX14" fmla="*/ 930965 w 1606769"/>
                <a:gd name="connsiteY14" fmla="*/ 955596 h 1189074"/>
                <a:gd name="connsiteX15" fmla="*/ 935094 w 1606769"/>
                <a:gd name="connsiteY15" fmla="*/ 955596 h 1189074"/>
                <a:gd name="connsiteX16" fmla="*/ 936274 w 1606769"/>
                <a:gd name="connsiteY16" fmla="*/ 953678 h 1189074"/>
                <a:gd name="connsiteX17" fmla="*/ 937159 w 1606769"/>
                <a:gd name="connsiteY17" fmla="*/ 949844 h 1189074"/>
                <a:gd name="connsiteX18" fmla="*/ 934652 w 1606769"/>
                <a:gd name="connsiteY18" fmla="*/ 947336 h 1189074"/>
                <a:gd name="connsiteX19" fmla="*/ 930080 w 1606769"/>
                <a:gd name="connsiteY19" fmla="*/ 948516 h 1189074"/>
                <a:gd name="connsiteX20" fmla="*/ 498078 w 1606769"/>
                <a:gd name="connsiteY20" fmla="*/ 789668 h 1189074"/>
                <a:gd name="connsiteX21" fmla="*/ 502650 w 1606769"/>
                <a:gd name="connsiteY21" fmla="*/ 789668 h 1189074"/>
                <a:gd name="connsiteX22" fmla="*/ 517694 w 1606769"/>
                <a:gd name="connsiteY22" fmla="*/ 785833 h 1189074"/>
                <a:gd name="connsiteX23" fmla="*/ 523741 w 1606769"/>
                <a:gd name="connsiteY23" fmla="*/ 784801 h 1189074"/>
                <a:gd name="connsiteX24" fmla="*/ 540998 w 1606769"/>
                <a:gd name="connsiteY24" fmla="*/ 779049 h 1189074"/>
                <a:gd name="connsiteX25" fmla="*/ 544243 w 1606769"/>
                <a:gd name="connsiteY25" fmla="*/ 776247 h 1189074"/>
                <a:gd name="connsiteX26" fmla="*/ 546603 w 1606769"/>
                <a:gd name="connsiteY26" fmla="*/ 773739 h 1189074"/>
                <a:gd name="connsiteX27" fmla="*/ 546603 w 1606769"/>
                <a:gd name="connsiteY27" fmla="*/ 772264 h 1189074"/>
                <a:gd name="connsiteX28" fmla="*/ 544538 w 1606769"/>
                <a:gd name="connsiteY28" fmla="*/ 770937 h 1189074"/>
                <a:gd name="connsiteX29" fmla="*/ 543800 w 1606769"/>
                <a:gd name="connsiteY29" fmla="*/ 769904 h 1189074"/>
                <a:gd name="connsiteX30" fmla="*/ 544390 w 1606769"/>
                <a:gd name="connsiteY30" fmla="*/ 769167 h 1189074"/>
                <a:gd name="connsiteX31" fmla="*/ 544390 w 1606769"/>
                <a:gd name="connsiteY31" fmla="*/ 767397 h 1189074"/>
                <a:gd name="connsiteX32" fmla="*/ 543653 w 1606769"/>
                <a:gd name="connsiteY32" fmla="*/ 765627 h 1189074"/>
                <a:gd name="connsiteX33" fmla="*/ 542768 w 1606769"/>
                <a:gd name="connsiteY33" fmla="*/ 764447 h 1189074"/>
                <a:gd name="connsiteX34" fmla="*/ 533476 w 1606769"/>
                <a:gd name="connsiteY34" fmla="*/ 761792 h 1189074"/>
                <a:gd name="connsiteX35" fmla="*/ 524774 w 1606769"/>
                <a:gd name="connsiteY35" fmla="*/ 757958 h 1189074"/>
                <a:gd name="connsiteX36" fmla="*/ 515039 w 1606769"/>
                <a:gd name="connsiteY36" fmla="*/ 748813 h 1189074"/>
                <a:gd name="connsiteX37" fmla="*/ 510025 w 1606769"/>
                <a:gd name="connsiteY37" fmla="*/ 745716 h 1189074"/>
                <a:gd name="connsiteX38" fmla="*/ 507960 w 1606769"/>
                <a:gd name="connsiteY38" fmla="*/ 744978 h 1189074"/>
                <a:gd name="connsiteX39" fmla="*/ 491441 w 1606769"/>
                <a:gd name="connsiteY39" fmla="*/ 741439 h 1189074"/>
                <a:gd name="connsiteX40" fmla="*/ 481854 w 1606769"/>
                <a:gd name="connsiteY40" fmla="*/ 740406 h 1189074"/>
                <a:gd name="connsiteX41" fmla="*/ 473152 w 1606769"/>
                <a:gd name="connsiteY41" fmla="*/ 743356 h 1189074"/>
                <a:gd name="connsiteX42" fmla="*/ 471087 w 1606769"/>
                <a:gd name="connsiteY42" fmla="*/ 745126 h 1189074"/>
                <a:gd name="connsiteX43" fmla="*/ 470350 w 1606769"/>
                <a:gd name="connsiteY43" fmla="*/ 746453 h 1189074"/>
                <a:gd name="connsiteX44" fmla="*/ 469907 w 1606769"/>
                <a:gd name="connsiteY44" fmla="*/ 747781 h 1189074"/>
                <a:gd name="connsiteX45" fmla="*/ 469907 w 1606769"/>
                <a:gd name="connsiteY45" fmla="*/ 749108 h 1189074"/>
                <a:gd name="connsiteX46" fmla="*/ 470497 w 1606769"/>
                <a:gd name="connsiteY46" fmla="*/ 751320 h 1189074"/>
                <a:gd name="connsiteX47" fmla="*/ 471382 w 1606769"/>
                <a:gd name="connsiteY47" fmla="*/ 752795 h 1189074"/>
                <a:gd name="connsiteX48" fmla="*/ 474479 w 1606769"/>
                <a:gd name="connsiteY48" fmla="*/ 754713 h 1189074"/>
                <a:gd name="connsiteX49" fmla="*/ 483034 w 1606769"/>
                <a:gd name="connsiteY49" fmla="*/ 757958 h 1189074"/>
                <a:gd name="connsiteX50" fmla="*/ 482002 w 1606769"/>
                <a:gd name="connsiteY50" fmla="*/ 758843 h 1189074"/>
                <a:gd name="connsiteX51" fmla="*/ 474184 w 1606769"/>
                <a:gd name="connsiteY51" fmla="*/ 756925 h 1189074"/>
                <a:gd name="connsiteX52" fmla="*/ 470940 w 1606769"/>
                <a:gd name="connsiteY52" fmla="*/ 757663 h 1189074"/>
                <a:gd name="connsiteX53" fmla="*/ 469612 w 1606769"/>
                <a:gd name="connsiteY53" fmla="*/ 759875 h 1189074"/>
                <a:gd name="connsiteX54" fmla="*/ 467547 w 1606769"/>
                <a:gd name="connsiteY54" fmla="*/ 768724 h 1189074"/>
                <a:gd name="connsiteX55" fmla="*/ 468875 w 1606769"/>
                <a:gd name="connsiteY55" fmla="*/ 770937 h 1189074"/>
                <a:gd name="connsiteX56" fmla="*/ 470497 w 1606769"/>
                <a:gd name="connsiteY56" fmla="*/ 772559 h 1189074"/>
                <a:gd name="connsiteX57" fmla="*/ 472267 w 1606769"/>
                <a:gd name="connsiteY57" fmla="*/ 773444 h 1189074"/>
                <a:gd name="connsiteX58" fmla="*/ 478462 w 1606769"/>
                <a:gd name="connsiteY58" fmla="*/ 775067 h 1189074"/>
                <a:gd name="connsiteX59" fmla="*/ 487901 w 1606769"/>
                <a:gd name="connsiteY59" fmla="*/ 775657 h 1189074"/>
                <a:gd name="connsiteX60" fmla="*/ 491588 w 1606769"/>
                <a:gd name="connsiteY60" fmla="*/ 776247 h 1189074"/>
                <a:gd name="connsiteX61" fmla="*/ 493506 w 1606769"/>
                <a:gd name="connsiteY61" fmla="*/ 777131 h 1189074"/>
                <a:gd name="connsiteX62" fmla="*/ 496013 w 1606769"/>
                <a:gd name="connsiteY62" fmla="*/ 776837 h 1189074"/>
                <a:gd name="connsiteX63" fmla="*/ 497045 w 1606769"/>
                <a:gd name="connsiteY63" fmla="*/ 778459 h 1189074"/>
                <a:gd name="connsiteX64" fmla="*/ 498668 w 1606769"/>
                <a:gd name="connsiteY64" fmla="*/ 779196 h 1189074"/>
                <a:gd name="connsiteX65" fmla="*/ 500290 w 1606769"/>
                <a:gd name="connsiteY65" fmla="*/ 780376 h 1189074"/>
                <a:gd name="connsiteX66" fmla="*/ 494243 w 1606769"/>
                <a:gd name="connsiteY66" fmla="*/ 781704 h 1189074"/>
                <a:gd name="connsiteX67" fmla="*/ 490113 w 1606769"/>
                <a:gd name="connsiteY67" fmla="*/ 781704 h 1189074"/>
                <a:gd name="connsiteX68" fmla="*/ 487164 w 1606769"/>
                <a:gd name="connsiteY68" fmla="*/ 782146 h 1189074"/>
                <a:gd name="connsiteX69" fmla="*/ 486574 w 1606769"/>
                <a:gd name="connsiteY69" fmla="*/ 783326 h 1189074"/>
                <a:gd name="connsiteX70" fmla="*/ 488196 w 1606769"/>
                <a:gd name="connsiteY70" fmla="*/ 785096 h 1189074"/>
                <a:gd name="connsiteX71" fmla="*/ 489966 w 1606769"/>
                <a:gd name="connsiteY71" fmla="*/ 786423 h 1189074"/>
                <a:gd name="connsiteX72" fmla="*/ 493801 w 1606769"/>
                <a:gd name="connsiteY72" fmla="*/ 788046 h 1189074"/>
                <a:gd name="connsiteX73" fmla="*/ 496603 w 1606769"/>
                <a:gd name="connsiteY73" fmla="*/ 789816 h 1189074"/>
                <a:gd name="connsiteX74" fmla="*/ 497636 w 1606769"/>
                <a:gd name="connsiteY74" fmla="*/ 789816 h 1189074"/>
                <a:gd name="connsiteX75" fmla="*/ 28318 w 1606769"/>
                <a:gd name="connsiteY75" fmla="*/ 376398 h 1189074"/>
                <a:gd name="connsiteX76" fmla="*/ 21829 w 1606769"/>
                <a:gd name="connsiteY76" fmla="*/ 374775 h 1189074"/>
                <a:gd name="connsiteX77" fmla="*/ 19026 w 1606769"/>
                <a:gd name="connsiteY77" fmla="*/ 374333 h 1189074"/>
                <a:gd name="connsiteX78" fmla="*/ 14897 w 1606769"/>
                <a:gd name="connsiteY78" fmla="*/ 374333 h 1189074"/>
                <a:gd name="connsiteX79" fmla="*/ 9882 w 1606769"/>
                <a:gd name="connsiteY79" fmla="*/ 375365 h 1189074"/>
                <a:gd name="connsiteX80" fmla="*/ 8555 w 1606769"/>
                <a:gd name="connsiteY80" fmla="*/ 376250 h 1189074"/>
                <a:gd name="connsiteX81" fmla="*/ 8555 w 1606769"/>
                <a:gd name="connsiteY81" fmla="*/ 378758 h 1189074"/>
                <a:gd name="connsiteX82" fmla="*/ 11504 w 1606769"/>
                <a:gd name="connsiteY82" fmla="*/ 380380 h 1189074"/>
                <a:gd name="connsiteX83" fmla="*/ 20649 w 1606769"/>
                <a:gd name="connsiteY83" fmla="*/ 382592 h 1189074"/>
                <a:gd name="connsiteX84" fmla="*/ 29941 w 1606769"/>
                <a:gd name="connsiteY84" fmla="*/ 382150 h 1189074"/>
                <a:gd name="connsiteX85" fmla="*/ 35103 w 1606769"/>
                <a:gd name="connsiteY85" fmla="*/ 380527 h 1189074"/>
                <a:gd name="connsiteX86" fmla="*/ 35988 w 1606769"/>
                <a:gd name="connsiteY86" fmla="*/ 378315 h 1189074"/>
                <a:gd name="connsiteX87" fmla="*/ 32890 w 1606769"/>
                <a:gd name="connsiteY87" fmla="*/ 377873 h 1189074"/>
                <a:gd name="connsiteX88" fmla="*/ 28171 w 1606769"/>
                <a:gd name="connsiteY88" fmla="*/ 376250 h 1189074"/>
                <a:gd name="connsiteX89" fmla="*/ 450733 w 1606769"/>
                <a:gd name="connsiteY89" fmla="*/ 632000 h 1189074"/>
                <a:gd name="connsiteX90" fmla="*/ 451913 w 1606769"/>
                <a:gd name="connsiteY90" fmla="*/ 632000 h 1189074"/>
                <a:gd name="connsiteX91" fmla="*/ 458403 w 1606769"/>
                <a:gd name="connsiteY91" fmla="*/ 626100 h 1189074"/>
                <a:gd name="connsiteX92" fmla="*/ 461353 w 1606769"/>
                <a:gd name="connsiteY92" fmla="*/ 624183 h 1189074"/>
                <a:gd name="connsiteX93" fmla="*/ 465040 w 1606769"/>
                <a:gd name="connsiteY93" fmla="*/ 620791 h 1189074"/>
                <a:gd name="connsiteX94" fmla="*/ 464597 w 1606769"/>
                <a:gd name="connsiteY94" fmla="*/ 619316 h 1189074"/>
                <a:gd name="connsiteX95" fmla="*/ 460025 w 1606769"/>
                <a:gd name="connsiteY95" fmla="*/ 618283 h 1189074"/>
                <a:gd name="connsiteX96" fmla="*/ 459288 w 1606769"/>
                <a:gd name="connsiteY96" fmla="*/ 619168 h 1189074"/>
                <a:gd name="connsiteX97" fmla="*/ 454273 w 1606769"/>
                <a:gd name="connsiteY97" fmla="*/ 620938 h 1189074"/>
                <a:gd name="connsiteX98" fmla="*/ 451913 w 1606769"/>
                <a:gd name="connsiteY98" fmla="*/ 621381 h 1189074"/>
                <a:gd name="connsiteX99" fmla="*/ 450438 w 1606769"/>
                <a:gd name="connsiteY99" fmla="*/ 621381 h 1189074"/>
                <a:gd name="connsiteX100" fmla="*/ 448079 w 1606769"/>
                <a:gd name="connsiteY100" fmla="*/ 620791 h 1189074"/>
                <a:gd name="connsiteX101" fmla="*/ 439524 w 1606769"/>
                <a:gd name="connsiteY101" fmla="*/ 621381 h 1189074"/>
                <a:gd name="connsiteX102" fmla="*/ 437311 w 1606769"/>
                <a:gd name="connsiteY102" fmla="*/ 622856 h 1189074"/>
                <a:gd name="connsiteX103" fmla="*/ 433772 w 1606769"/>
                <a:gd name="connsiteY103" fmla="*/ 624478 h 1189074"/>
                <a:gd name="connsiteX104" fmla="*/ 435689 w 1606769"/>
                <a:gd name="connsiteY104" fmla="*/ 626985 h 1189074"/>
                <a:gd name="connsiteX105" fmla="*/ 438197 w 1606769"/>
                <a:gd name="connsiteY105" fmla="*/ 627575 h 1189074"/>
                <a:gd name="connsiteX106" fmla="*/ 440999 w 1606769"/>
                <a:gd name="connsiteY106" fmla="*/ 626985 h 1189074"/>
                <a:gd name="connsiteX107" fmla="*/ 442769 w 1606769"/>
                <a:gd name="connsiteY107" fmla="*/ 627280 h 1189074"/>
                <a:gd name="connsiteX108" fmla="*/ 443801 w 1606769"/>
                <a:gd name="connsiteY108" fmla="*/ 627723 h 1189074"/>
                <a:gd name="connsiteX109" fmla="*/ 444096 w 1606769"/>
                <a:gd name="connsiteY109" fmla="*/ 628460 h 1189074"/>
                <a:gd name="connsiteX110" fmla="*/ 444981 w 1606769"/>
                <a:gd name="connsiteY110" fmla="*/ 629345 h 1189074"/>
                <a:gd name="connsiteX111" fmla="*/ 447488 w 1606769"/>
                <a:gd name="connsiteY111" fmla="*/ 629640 h 1189074"/>
                <a:gd name="connsiteX112" fmla="*/ 448816 w 1606769"/>
                <a:gd name="connsiteY112" fmla="*/ 631115 h 1189074"/>
                <a:gd name="connsiteX113" fmla="*/ 450586 w 1606769"/>
                <a:gd name="connsiteY113" fmla="*/ 631853 h 1189074"/>
                <a:gd name="connsiteX114" fmla="*/ 1396595 w 1606769"/>
                <a:gd name="connsiteY114" fmla="*/ 109881 h 1189074"/>
                <a:gd name="connsiteX115" fmla="*/ 1405444 w 1606769"/>
                <a:gd name="connsiteY115" fmla="*/ 115633 h 1189074"/>
                <a:gd name="connsiteX116" fmla="*/ 1412376 w 1606769"/>
                <a:gd name="connsiteY116" fmla="*/ 116518 h 1189074"/>
                <a:gd name="connsiteX117" fmla="*/ 1415031 w 1606769"/>
                <a:gd name="connsiteY117" fmla="*/ 114453 h 1189074"/>
                <a:gd name="connsiteX118" fmla="*/ 1411196 w 1606769"/>
                <a:gd name="connsiteY118" fmla="*/ 107964 h 1189074"/>
                <a:gd name="connsiteX119" fmla="*/ 1404559 w 1606769"/>
                <a:gd name="connsiteY119" fmla="*/ 101621 h 1189074"/>
                <a:gd name="connsiteX120" fmla="*/ 1398070 w 1606769"/>
                <a:gd name="connsiteY120" fmla="*/ 96902 h 1189074"/>
                <a:gd name="connsiteX121" fmla="*/ 1393350 w 1606769"/>
                <a:gd name="connsiteY121" fmla="*/ 97344 h 1189074"/>
                <a:gd name="connsiteX122" fmla="*/ 1390253 w 1606769"/>
                <a:gd name="connsiteY122" fmla="*/ 99852 h 1189074"/>
                <a:gd name="connsiteX123" fmla="*/ 1390695 w 1606769"/>
                <a:gd name="connsiteY123" fmla="*/ 105309 h 1189074"/>
                <a:gd name="connsiteX124" fmla="*/ 1396595 w 1606769"/>
                <a:gd name="connsiteY124" fmla="*/ 110028 h 1189074"/>
                <a:gd name="connsiteX125" fmla="*/ 681115 w 1606769"/>
                <a:gd name="connsiteY125" fmla="*/ 82448 h 1189074"/>
                <a:gd name="connsiteX126" fmla="*/ 696601 w 1606769"/>
                <a:gd name="connsiteY126" fmla="*/ 87020 h 1189074"/>
                <a:gd name="connsiteX127" fmla="*/ 714153 w 1606769"/>
                <a:gd name="connsiteY127" fmla="*/ 93804 h 1189074"/>
                <a:gd name="connsiteX128" fmla="*/ 725214 w 1606769"/>
                <a:gd name="connsiteY128" fmla="*/ 100589 h 1189074"/>
                <a:gd name="connsiteX129" fmla="*/ 730524 w 1606769"/>
                <a:gd name="connsiteY129" fmla="*/ 99409 h 1189074"/>
                <a:gd name="connsiteX130" fmla="*/ 732884 w 1606769"/>
                <a:gd name="connsiteY130" fmla="*/ 89232 h 1189074"/>
                <a:gd name="connsiteX131" fmla="*/ 733622 w 1606769"/>
                <a:gd name="connsiteY131" fmla="*/ 79055 h 1189074"/>
                <a:gd name="connsiteX132" fmla="*/ 729197 w 1606769"/>
                <a:gd name="connsiteY132" fmla="*/ 73893 h 1189074"/>
                <a:gd name="connsiteX133" fmla="*/ 716365 w 1606769"/>
                <a:gd name="connsiteY133" fmla="*/ 67551 h 1189074"/>
                <a:gd name="connsiteX134" fmla="*/ 690554 w 1606769"/>
                <a:gd name="connsiteY134" fmla="*/ 60176 h 1189074"/>
                <a:gd name="connsiteX135" fmla="*/ 680377 w 1606769"/>
                <a:gd name="connsiteY135" fmla="*/ 61946 h 1189074"/>
                <a:gd name="connsiteX136" fmla="*/ 667693 w 1606769"/>
                <a:gd name="connsiteY136" fmla="*/ 62536 h 1189074"/>
                <a:gd name="connsiteX137" fmla="*/ 665628 w 1606769"/>
                <a:gd name="connsiteY137" fmla="*/ 66224 h 1189074"/>
                <a:gd name="connsiteX138" fmla="*/ 666808 w 1606769"/>
                <a:gd name="connsiteY138" fmla="*/ 70501 h 1189074"/>
                <a:gd name="connsiteX139" fmla="*/ 681262 w 1606769"/>
                <a:gd name="connsiteY139" fmla="*/ 82448 h 1189074"/>
                <a:gd name="connsiteX140" fmla="*/ 1438630 w 1606769"/>
                <a:gd name="connsiteY140" fmla="*/ 500438 h 1189074"/>
                <a:gd name="connsiteX141" fmla="*/ 1435385 w 1606769"/>
                <a:gd name="connsiteY141" fmla="*/ 497193 h 1189074"/>
                <a:gd name="connsiteX142" fmla="*/ 1434500 w 1606769"/>
                <a:gd name="connsiteY142" fmla="*/ 492031 h 1189074"/>
                <a:gd name="connsiteX143" fmla="*/ 1432435 w 1606769"/>
                <a:gd name="connsiteY143" fmla="*/ 486426 h 1189074"/>
                <a:gd name="connsiteX144" fmla="*/ 1426388 w 1606769"/>
                <a:gd name="connsiteY144" fmla="*/ 488344 h 1189074"/>
                <a:gd name="connsiteX145" fmla="*/ 1420636 w 1606769"/>
                <a:gd name="connsiteY145" fmla="*/ 490703 h 1189074"/>
                <a:gd name="connsiteX146" fmla="*/ 1415769 w 1606769"/>
                <a:gd name="connsiteY146" fmla="*/ 487459 h 1189074"/>
                <a:gd name="connsiteX147" fmla="*/ 1410016 w 1606769"/>
                <a:gd name="connsiteY147" fmla="*/ 491146 h 1189074"/>
                <a:gd name="connsiteX148" fmla="*/ 1409279 w 1606769"/>
                <a:gd name="connsiteY148" fmla="*/ 497636 h 1189074"/>
                <a:gd name="connsiteX149" fmla="*/ 1408984 w 1606769"/>
                <a:gd name="connsiteY149" fmla="*/ 504125 h 1189074"/>
                <a:gd name="connsiteX150" fmla="*/ 1414736 w 1606769"/>
                <a:gd name="connsiteY150" fmla="*/ 507812 h 1189074"/>
                <a:gd name="connsiteX151" fmla="*/ 1422996 w 1606769"/>
                <a:gd name="connsiteY151" fmla="*/ 507370 h 1189074"/>
                <a:gd name="connsiteX152" fmla="*/ 1443055 w 1606769"/>
                <a:gd name="connsiteY152" fmla="*/ 508255 h 1189074"/>
                <a:gd name="connsiteX153" fmla="*/ 1448069 w 1606769"/>
                <a:gd name="connsiteY153" fmla="*/ 505895 h 1189074"/>
                <a:gd name="connsiteX154" fmla="*/ 1445267 w 1606769"/>
                <a:gd name="connsiteY154" fmla="*/ 499848 h 1189074"/>
                <a:gd name="connsiteX155" fmla="*/ 1438335 w 1606769"/>
                <a:gd name="connsiteY155" fmla="*/ 500290 h 1189074"/>
                <a:gd name="connsiteX156" fmla="*/ 1434942 w 1606769"/>
                <a:gd name="connsiteY156" fmla="*/ 352209 h 1189074"/>
                <a:gd name="connsiteX157" fmla="*/ 1427863 w 1606769"/>
                <a:gd name="connsiteY157" fmla="*/ 360616 h 1189074"/>
                <a:gd name="connsiteX158" fmla="*/ 1426683 w 1606769"/>
                <a:gd name="connsiteY158" fmla="*/ 363271 h 1189074"/>
                <a:gd name="connsiteX159" fmla="*/ 1428600 w 1606769"/>
                <a:gd name="connsiteY159" fmla="*/ 364746 h 1189074"/>
                <a:gd name="connsiteX160" fmla="*/ 1433615 w 1606769"/>
                <a:gd name="connsiteY160" fmla="*/ 364746 h 1189074"/>
                <a:gd name="connsiteX161" fmla="*/ 1439515 w 1606769"/>
                <a:gd name="connsiteY161" fmla="*/ 361206 h 1189074"/>
                <a:gd name="connsiteX162" fmla="*/ 1441874 w 1606769"/>
                <a:gd name="connsiteY162" fmla="*/ 356929 h 1189074"/>
                <a:gd name="connsiteX163" fmla="*/ 1440842 w 1606769"/>
                <a:gd name="connsiteY163" fmla="*/ 352652 h 1189074"/>
                <a:gd name="connsiteX164" fmla="*/ 1437450 w 1606769"/>
                <a:gd name="connsiteY164" fmla="*/ 351767 h 1189074"/>
                <a:gd name="connsiteX165" fmla="*/ 1435090 w 1606769"/>
                <a:gd name="connsiteY165" fmla="*/ 352504 h 1189074"/>
                <a:gd name="connsiteX166" fmla="*/ 572414 w 1606769"/>
                <a:gd name="connsiteY166" fmla="*/ 766807 h 1189074"/>
                <a:gd name="connsiteX167" fmla="*/ 576543 w 1606769"/>
                <a:gd name="connsiteY167" fmla="*/ 764890 h 1189074"/>
                <a:gd name="connsiteX168" fmla="*/ 578018 w 1606769"/>
                <a:gd name="connsiteY168" fmla="*/ 763415 h 1189074"/>
                <a:gd name="connsiteX169" fmla="*/ 578461 w 1606769"/>
                <a:gd name="connsiteY169" fmla="*/ 762530 h 1189074"/>
                <a:gd name="connsiteX170" fmla="*/ 571676 w 1606769"/>
                <a:gd name="connsiteY170" fmla="*/ 759728 h 1189074"/>
                <a:gd name="connsiteX171" fmla="*/ 567694 w 1606769"/>
                <a:gd name="connsiteY171" fmla="*/ 758990 h 1189074"/>
                <a:gd name="connsiteX172" fmla="*/ 564744 w 1606769"/>
                <a:gd name="connsiteY172" fmla="*/ 759433 h 1189074"/>
                <a:gd name="connsiteX173" fmla="*/ 561057 w 1606769"/>
                <a:gd name="connsiteY173" fmla="*/ 762235 h 1189074"/>
                <a:gd name="connsiteX174" fmla="*/ 561942 w 1606769"/>
                <a:gd name="connsiteY174" fmla="*/ 764595 h 1189074"/>
                <a:gd name="connsiteX175" fmla="*/ 561352 w 1606769"/>
                <a:gd name="connsiteY175" fmla="*/ 767987 h 1189074"/>
                <a:gd name="connsiteX176" fmla="*/ 561942 w 1606769"/>
                <a:gd name="connsiteY176" fmla="*/ 770642 h 1189074"/>
                <a:gd name="connsiteX177" fmla="*/ 564007 w 1606769"/>
                <a:gd name="connsiteY177" fmla="*/ 776394 h 1189074"/>
                <a:gd name="connsiteX178" fmla="*/ 564892 w 1606769"/>
                <a:gd name="connsiteY178" fmla="*/ 777574 h 1189074"/>
                <a:gd name="connsiteX179" fmla="*/ 565776 w 1606769"/>
                <a:gd name="connsiteY179" fmla="*/ 777869 h 1189074"/>
                <a:gd name="connsiteX180" fmla="*/ 569906 w 1606769"/>
                <a:gd name="connsiteY180" fmla="*/ 776247 h 1189074"/>
                <a:gd name="connsiteX181" fmla="*/ 571086 w 1606769"/>
                <a:gd name="connsiteY181" fmla="*/ 774772 h 1189074"/>
                <a:gd name="connsiteX182" fmla="*/ 571086 w 1606769"/>
                <a:gd name="connsiteY182" fmla="*/ 770937 h 1189074"/>
                <a:gd name="connsiteX183" fmla="*/ 572561 w 1606769"/>
                <a:gd name="connsiteY183" fmla="*/ 766660 h 1189074"/>
                <a:gd name="connsiteX184" fmla="*/ 501470 w 1606769"/>
                <a:gd name="connsiteY184" fmla="*/ 706483 h 1189074"/>
                <a:gd name="connsiteX185" fmla="*/ 503978 w 1606769"/>
                <a:gd name="connsiteY185" fmla="*/ 706188 h 1189074"/>
                <a:gd name="connsiteX186" fmla="*/ 505158 w 1606769"/>
                <a:gd name="connsiteY186" fmla="*/ 705451 h 1189074"/>
                <a:gd name="connsiteX187" fmla="*/ 506042 w 1606769"/>
                <a:gd name="connsiteY187" fmla="*/ 704123 h 1189074"/>
                <a:gd name="connsiteX188" fmla="*/ 506485 w 1606769"/>
                <a:gd name="connsiteY188" fmla="*/ 702501 h 1189074"/>
                <a:gd name="connsiteX189" fmla="*/ 506485 w 1606769"/>
                <a:gd name="connsiteY189" fmla="*/ 699109 h 1189074"/>
                <a:gd name="connsiteX190" fmla="*/ 504568 w 1606769"/>
                <a:gd name="connsiteY190" fmla="*/ 696011 h 1189074"/>
                <a:gd name="connsiteX191" fmla="*/ 502650 w 1606769"/>
                <a:gd name="connsiteY191" fmla="*/ 693799 h 1189074"/>
                <a:gd name="connsiteX192" fmla="*/ 499553 w 1606769"/>
                <a:gd name="connsiteY192" fmla="*/ 694536 h 1189074"/>
                <a:gd name="connsiteX193" fmla="*/ 495276 w 1606769"/>
                <a:gd name="connsiteY193" fmla="*/ 698224 h 1189074"/>
                <a:gd name="connsiteX194" fmla="*/ 493063 w 1606769"/>
                <a:gd name="connsiteY194" fmla="*/ 700731 h 1189074"/>
                <a:gd name="connsiteX195" fmla="*/ 492768 w 1606769"/>
                <a:gd name="connsiteY195" fmla="*/ 702058 h 1189074"/>
                <a:gd name="connsiteX196" fmla="*/ 493211 w 1606769"/>
                <a:gd name="connsiteY196" fmla="*/ 703238 h 1189074"/>
                <a:gd name="connsiteX197" fmla="*/ 494391 w 1606769"/>
                <a:gd name="connsiteY197" fmla="*/ 704123 h 1189074"/>
                <a:gd name="connsiteX198" fmla="*/ 501470 w 1606769"/>
                <a:gd name="connsiteY198" fmla="*/ 706631 h 1189074"/>
                <a:gd name="connsiteX199" fmla="*/ 1417244 w 1606769"/>
                <a:gd name="connsiteY199" fmla="*/ 452503 h 1189074"/>
                <a:gd name="connsiteX200" fmla="*/ 1415179 w 1606769"/>
                <a:gd name="connsiteY200" fmla="*/ 432887 h 1189074"/>
                <a:gd name="connsiteX201" fmla="*/ 1413261 w 1606769"/>
                <a:gd name="connsiteY201" fmla="*/ 419908 h 1189074"/>
                <a:gd name="connsiteX202" fmla="*/ 1409279 w 1606769"/>
                <a:gd name="connsiteY202" fmla="*/ 416515 h 1189074"/>
                <a:gd name="connsiteX203" fmla="*/ 1404707 w 1606769"/>
                <a:gd name="connsiteY203" fmla="*/ 416958 h 1189074"/>
                <a:gd name="connsiteX204" fmla="*/ 1403969 w 1606769"/>
                <a:gd name="connsiteY204" fmla="*/ 423152 h 1189074"/>
                <a:gd name="connsiteX205" fmla="*/ 1403969 w 1606769"/>
                <a:gd name="connsiteY205" fmla="*/ 431264 h 1189074"/>
                <a:gd name="connsiteX206" fmla="*/ 1414146 w 1606769"/>
                <a:gd name="connsiteY206" fmla="*/ 453683 h 1189074"/>
                <a:gd name="connsiteX207" fmla="*/ 1417096 w 1606769"/>
                <a:gd name="connsiteY207" fmla="*/ 452208 h 1189074"/>
                <a:gd name="connsiteX208" fmla="*/ 1172703 w 1606769"/>
                <a:gd name="connsiteY208" fmla="*/ 726542 h 1189074"/>
                <a:gd name="connsiteX209" fmla="*/ 1171966 w 1606769"/>
                <a:gd name="connsiteY209" fmla="*/ 727574 h 1189074"/>
                <a:gd name="connsiteX210" fmla="*/ 1170196 w 1606769"/>
                <a:gd name="connsiteY210" fmla="*/ 731409 h 1189074"/>
                <a:gd name="connsiteX211" fmla="*/ 1170196 w 1606769"/>
                <a:gd name="connsiteY211" fmla="*/ 732737 h 1189074"/>
                <a:gd name="connsiteX212" fmla="*/ 1171081 w 1606769"/>
                <a:gd name="connsiteY212" fmla="*/ 733622 h 1189074"/>
                <a:gd name="connsiteX213" fmla="*/ 1173883 w 1606769"/>
                <a:gd name="connsiteY213" fmla="*/ 734211 h 1189074"/>
                <a:gd name="connsiteX214" fmla="*/ 1179340 w 1606769"/>
                <a:gd name="connsiteY214" fmla="*/ 733032 h 1189074"/>
                <a:gd name="connsiteX215" fmla="*/ 1194679 w 1606769"/>
                <a:gd name="connsiteY215" fmla="*/ 730524 h 1189074"/>
                <a:gd name="connsiteX216" fmla="*/ 1207806 w 1606769"/>
                <a:gd name="connsiteY216" fmla="*/ 729492 h 1189074"/>
                <a:gd name="connsiteX217" fmla="*/ 1214738 w 1606769"/>
                <a:gd name="connsiteY217" fmla="*/ 731409 h 1189074"/>
                <a:gd name="connsiteX218" fmla="*/ 1216508 w 1606769"/>
                <a:gd name="connsiteY218" fmla="*/ 734064 h 1189074"/>
                <a:gd name="connsiteX219" fmla="*/ 1217983 w 1606769"/>
                <a:gd name="connsiteY219" fmla="*/ 734064 h 1189074"/>
                <a:gd name="connsiteX220" fmla="*/ 1222408 w 1606769"/>
                <a:gd name="connsiteY220" fmla="*/ 731409 h 1189074"/>
                <a:gd name="connsiteX221" fmla="*/ 1226095 w 1606769"/>
                <a:gd name="connsiteY221" fmla="*/ 728312 h 1189074"/>
                <a:gd name="connsiteX222" fmla="*/ 1229045 w 1606769"/>
                <a:gd name="connsiteY222" fmla="*/ 727132 h 1189074"/>
                <a:gd name="connsiteX223" fmla="*/ 1239516 w 1606769"/>
                <a:gd name="connsiteY223" fmla="*/ 724625 h 1189074"/>
                <a:gd name="connsiteX224" fmla="*/ 1240991 w 1606769"/>
                <a:gd name="connsiteY224" fmla="*/ 722707 h 1189074"/>
                <a:gd name="connsiteX225" fmla="*/ 1240991 w 1606769"/>
                <a:gd name="connsiteY225" fmla="*/ 721675 h 1189074"/>
                <a:gd name="connsiteX226" fmla="*/ 1240107 w 1606769"/>
                <a:gd name="connsiteY226" fmla="*/ 720495 h 1189074"/>
                <a:gd name="connsiteX227" fmla="*/ 1237747 w 1606769"/>
                <a:gd name="connsiteY227" fmla="*/ 718577 h 1189074"/>
                <a:gd name="connsiteX228" fmla="*/ 1238927 w 1606769"/>
                <a:gd name="connsiteY228" fmla="*/ 717840 h 1189074"/>
                <a:gd name="connsiteX229" fmla="*/ 1239369 w 1606769"/>
                <a:gd name="connsiteY229" fmla="*/ 717103 h 1189074"/>
                <a:gd name="connsiteX230" fmla="*/ 1239369 w 1606769"/>
                <a:gd name="connsiteY230" fmla="*/ 714595 h 1189074"/>
                <a:gd name="connsiteX231" fmla="*/ 1238632 w 1606769"/>
                <a:gd name="connsiteY231" fmla="*/ 711793 h 1189074"/>
                <a:gd name="connsiteX232" fmla="*/ 1237894 w 1606769"/>
                <a:gd name="connsiteY232" fmla="*/ 710760 h 1189074"/>
                <a:gd name="connsiteX233" fmla="*/ 1233912 w 1606769"/>
                <a:gd name="connsiteY233" fmla="*/ 709138 h 1189074"/>
                <a:gd name="connsiteX234" fmla="*/ 1232585 w 1606769"/>
                <a:gd name="connsiteY234" fmla="*/ 708106 h 1189074"/>
                <a:gd name="connsiteX235" fmla="*/ 1230815 w 1606769"/>
                <a:gd name="connsiteY235" fmla="*/ 706041 h 1189074"/>
                <a:gd name="connsiteX236" fmla="*/ 1228455 w 1606769"/>
                <a:gd name="connsiteY236" fmla="*/ 706041 h 1189074"/>
                <a:gd name="connsiteX237" fmla="*/ 1214885 w 1606769"/>
                <a:gd name="connsiteY237" fmla="*/ 711940 h 1189074"/>
                <a:gd name="connsiteX238" fmla="*/ 1207511 w 1606769"/>
                <a:gd name="connsiteY238" fmla="*/ 714005 h 1189074"/>
                <a:gd name="connsiteX239" fmla="*/ 1198219 w 1606769"/>
                <a:gd name="connsiteY239" fmla="*/ 714595 h 1189074"/>
                <a:gd name="connsiteX240" fmla="*/ 1191287 w 1606769"/>
                <a:gd name="connsiteY240" fmla="*/ 714300 h 1189074"/>
                <a:gd name="connsiteX241" fmla="*/ 1187452 w 1606769"/>
                <a:gd name="connsiteY241" fmla="*/ 713858 h 1189074"/>
                <a:gd name="connsiteX242" fmla="*/ 1181405 w 1606769"/>
                <a:gd name="connsiteY242" fmla="*/ 712088 h 1189074"/>
                <a:gd name="connsiteX243" fmla="*/ 1179045 w 1606769"/>
                <a:gd name="connsiteY243" fmla="*/ 712825 h 1189074"/>
                <a:gd name="connsiteX244" fmla="*/ 1178160 w 1606769"/>
                <a:gd name="connsiteY244" fmla="*/ 717987 h 1189074"/>
                <a:gd name="connsiteX245" fmla="*/ 1178898 w 1606769"/>
                <a:gd name="connsiteY245" fmla="*/ 721675 h 1189074"/>
                <a:gd name="connsiteX246" fmla="*/ 1176538 w 1606769"/>
                <a:gd name="connsiteY246" fmla="*/ 725067 h 1189074"/>
                <a:gd name="connsiteX247" fmla="*/ 1172998 w 1606769"/>
                <a:gd name="connsiteY247" fmla="*/ 726394 h 1189074"/>
                <a:gd name="connsiteX248" fmla="*/ 548962 w 1606769"/>
                <a:gd name="connsiteY248" fmla="*/ 715185 h 1189074"/>
                <a:gd name="connsiteX249" fmla="*/ 552502 w 1606769"/>
                <a:gd name="connsiteY249" fmla="*/ 715185 h 1189074"/>
                <a:gd name="connsiteX250" fmla="*/ 554272 w 1606769"/>
                <a:gd name="connsiteY250" fmla="*/ 714448 h 1189074"/>
                <a:gd name="connsiteX251" fmla="*/ 553682 w 1606769"/>
                <a:gd name="connsiteY251" fmla="*/ 713268 h 1189074"/>
                <a:gd name="connsiteX252" fmla="*/ 549110 w 1606769"/>
                <a:gd name="connsiteY252" fmla="*/ 710908 h 1189074"/>
                <a:gd name="connsiteX253" fmla="*/ 544833 w 1606769"/>
                <a:gd name="connsiteY253" fmla="*/ 709285 h 1189074"/>
                <a:gd name="connsiteX254" fmla="*/ 541293 w 1606769"/>
                <a:gd name="connsiteY254" fmla="*/ 709728 h 1189074"/>
                <a:gd name="connsiteX255" fmla="*/ 540261 w 1606769"/>
                <a:gd name="connsiteY255" fmla="*/ 712825 h 1189074"/>
                <a:gd name="connsiteX256" fmla="*/ 540261 w 1606769"/>
                <a:gd name="connsiteY256" fmla="*/ 713858 h 1189074"/>
                <a:gd name="connsiteX257" fmla="*/ 540998 w 1606769"/>
                <a:gd name="connsiteY257" fmla="*/ 714448 h 1189074"/>
                <a:gd name="connsiteX258" fmla="*/ 549110 w 1606769"/>
                <a:gd name="connsiteY258" fmla="*/ 715333 h 1189074"/>
                <a:gd name="connsiteX259" fmla="*/ 1407952 w 1606769"/>
                <a:gd name="connsiteY259" fmla="*/ 320351 h 1189074"/>
                <a:gd name="connsiteX260" fmla="*/ 1406182 w 1606769"/>
                <a:gd name="connsiteY260" fmla="*/ 319319 h 1189074"/>
                <a:gd name="connsiteX261" fmla="*/ 1403379 w 1606769"/>
                <a:gd name="connsiteY261" fmla="*/ 320351 h 1189074"/>
                <a:gd name="connsiteX262" fmla="*/ 1398070 w 1606769"/>
                <a:gd name="connsiteY262" fmla="*/ 324923 h 1189074"/>
                <a:gd name="connsiteX263" fmla="*/ 1398512 w 1606769"/>
                <a:gd name="connsiteY263" fmla="*/ 333920 h 1189074"/>
                <a:gd name="connsiteX264" fmla="*/ 1400577 w 1606769"/>
                <a:gd name="connsiteY264" fmla="*/ 341885 h 1189074"/>
                <a:gd name="connsiteX265" fmla="*/ 1402937 w 1606769"/>
                <a:gd name="connsiteY265" fmla="*/ 347932 h 1189074"/>
                <a:gd name="connsiteX266" fmla="*/ 1406329 w 1606769"/>
                <a:gd name="connsiteY266" fmla="*/ 345867 h 1189074"/>
                <a:gd name="connsiteX267" fmla="*/ 1409279 w 1606769"/>
                <a:gd name="connsiteY267" fmla="*/ 337902 h 1189074"/>
                <a:gd name="connsiteX268" fmla="*/ 1407509 w 1606769"/>
                <a:gd name="connsiteY268" fmla="*/ 332445 h 1189074"/>
                <a:gd name="connsiteX269" fmla="*/ 1407509 w 1606769"/>
                <a:gd name="connsiteY269" fmla="*/ 324333 h 1189074"/>
                <a:gd name="connsiteX270" fmla="*/ 1407952 w 1606769"/>
                <a:gd name="connsiteY270" fmla="*/ 320351 h 1189074"/>
                <a:gd name="connsiteX271" fmla="*/ 1600723 w 1606769"/>
                <a:gd name="connsiteY271" fmla="*/ 136134 h 1189074"/>
                <a:gd name="connsiteX272" fmla="*/ 1593348 w 1606769"/>
                <a:gd name="connsiteY272" fmla="*/ 131415 h 1189074"/>
                <a:gd name="connsiteX273" fmla="*/ 1584203 w 1606769"/>
                <a:gd name="connsiteY273" fmla="*/ 126990 h 1189074"/>
                <a:gd name="connsiteX274" fmla="*/ 1577861 w 1606769"/>
                <a:gd name="connsiteY274" fmla="*/ 124925 h 1189074"/>
                <a:gd name="connsiteX275" fmla="*/ 1564292 w 1606769"/>
                <a:gd name="connsiteY275" fmla="*/ 122565 h 1189074"/>
                <a:gd name="connsiteX276" fmla="*/ 1544676 w 1606769"/>
                <a:gd name="connsiteY276" fmla="*/ 118288 h 1189074"/>
                <a:gd name="connsiteX277" fmla="*/ 1530665 w 1606769"/>
                <a:gd name="connsiteY277" fmla="*/ 116666 h 1189074"/>
                <a:gd name="connsiteX278" fmla="*/ 1504854 w 1606769"/>
                <a:gd name="connsiteY278" fmla="*/ 116223 h 1189074"/>
                <a:gd name="connsiteX279" fmla="*/ 1498954 w 1606769"/>
                <a:gd name="connsiteY279" fmla="*/ 115191 h 1189074"/>
                <a:gd name="connsiteX280" fmla="*/ 1496151 w 1606769"/>
                <a:gd name="connsiteY280" fmla="*/ 115191 h 1189074"/>
                <a:gd name="connsiteX281" fmla="*/ 1485385 w 1606769"/>
                <a:gd name="connsiteY281" fmla="*/ 118435 h 1189074"/>
                <a:gd name="connsiteX282" fmla="*/ 1481402 w 1606769"/>
                <a:gd name="connsiteY282" fmla="*/ 119025 h 1189074"/>
                <a:gd name="connsiteX283" fmla="*/ 1477568 w 1606769"/>
                <a:gd name="connsiteY283" fmla="*/ 120500 h 1189074"/>
                <a:gd name="connsiteX284" fmla="*/ 1475208 w 1606769"/>
                <a:gd name="connsiteY284" fmla="*/ 122123 h 1189074"/>
                <a:gd name="connsiteX285" fmla="*/ 1467981 w 1606769"/>
                <a:gd name="connsiteY285" fmla="*/ 128612 h 1189074"/>
                <a:gd name="connsiteX286" fmla="*/ 1460164 w 1606769"/>
                <a:gd name="connsiteY286" fmla="*/ 133775 h 1189074"/>
                <a:gd name="connsiteX287" fmla="*/ 1454411 w 1606769"/>
                <a:gd name="connsiteY287" fmla="*/ 139527 h 1189074"/>
                <a:gd name="connsiteX288" fmla="*/ 1452642 w 1606769"/>
                <a:gd name="connsiteY288" fmla="*/ 140854 h 1189074"/>
                <a:gd name="connsiteX289" fmla="*/ 1446594 w 1606769"/>
                <a:gd name="connsiteY289" fmla="*/ 142919 h 1189074"/>
                <a:gd name="connsiteX290" fmla="*/ 1439810 w 1606769"/>
                <a:gd name="connsiteY290" fmla="*/ 141002 h 1189074"/>
                <a:gd name="connsiteX291" fmla="*/ 1433173 w 1606769"/>
                <a:gd name="connsiteY291" fmla="*/ 140117 h 1189074"/>
                <a:gd name="connsiteX292" fmla="*/ 1429338 w 1606769"/>
                <a:gd name="connsiteY292" fmla="*/ 138494 h 1189074"/>
                <a:gd name="connsiteX293" fmla="*/ 1420489 w 1606769"/>
                <a:gd name="connsiteY293" fmla="*/ 136577 h 1189074"/>
                <a:gd name="connsiteX294" fmla="*/ 1415031 w 1606769"/>
                <a:gd name="connsiteY294" fmla="*/ 136872 h 1189074"/>
                <a:gd name="connsiteX295" fmla="*/ 1402347 w 1606769"/>
                <a:gd name="connsiteY295" fmla="*/ 135692 h 1189074"/>
                <a:gd name="connsiteX296" fmla="*/ 1400429 w 1606769"/>
                <a:gd name="connsiteY296" fmla="*/ 127727 h 1189074"/>
                <a:gd name="connsiteX297" fmla="*/ 1389810 w 1606769"/>
                <a:gd name="connsiteY297" fmla="*/ 127727 h 1189074"/>
                <a:gd name="connsiteX298" fmla="*/ 1379781 w 1606769"/>
                <a:gd name="connsiteY298" fmla="*/ 132447 h 1189074"/>
                <a:gd name="connsiteX299" fmla="*/ 1360459 w 1606769"/>
                <a:gd name="connsiteY299" fmla="*/ 148229 h 1189074"/>
                <a:gd name="connsiteX300" fmla="*/ 1356920 w 1606769"/>
                <a:gd name="connsiteY300" fmla="*/ 150441 h 1189074"/>
                <a:gd name="connsiteX301" fmla="*/ 1350283 w 1606769"/>
                <a:gd name="connsiteY301" fmla="*/ 153538 h 1189074"/>
                <a:gd name="connsiteX302" fmla="*/ 1342318 w 1606769"/>
                <a:gd name="connsiteY302" fmla="*/ 156488 h 1189074"/>
                <a:gd name="connsiteX303" fmla="*/ 1329781 w 1606769"/>
                <a:gd name="connsiteY303" fmla="*/ 164453 h 1189074"/>
                <a:gd name="connsiteX304" fmla="*/ 1325651 w 1606769"/>
                <a:gd name="connsiteY304" fmla="*/ 166370 h 1189074"/>
                <a:gd name="connsiteX305" fmla="*/ 1306478 w 1606769"/>
                <a:gd name="connsiteY305" fmla="*/ 173007 h 1189074"/>
                <a:gd name="connsiteX306" fmla="*/ 1303970 w 1606769"/>
                <a:gd name="connsiteY306" fmla="*/ 175515 h 1189074"/>
                <a:gd name="connsiteX307" fmla="*/ 1302496 w 1606769"/>
                <a:gd name="connsiteY307" fmla="*/ 177874 h 1189074"/>
                <a:gd name="connsiteX308" fmla="*/ 1298661 w 1606769"/>
                <a:gd name="connsiteY308" fmla="*/ 181267 h 1189074"/>
                <a:gd name="connsiteX309" fmla="*/ 1296448 w 1606769"/>
                <a:gd name="connsiteY309" fmla="*/ 180529 h 1189074"/>
                <a:gd name="connsiteX310" fmla="*/ 1296448 w 1606769"/>
                <a:gd name="connsiteY310" fmla="*/ 176990 h 1189074"/>
                <a:gd name="connsiteX311" fmla="*/ 1299840 w 1606769"/>
                <a:gd name="connsiteY311" fmla="*/ 172122 h 1189074"/>
                <a:gd name="connsiteX312" fmla="*/ 1312967 w 1606769"/>
                <a:gd name="connsiteY312" fmla="*/ 161503 h 1189074"/>
                <a:gd name="connsiteX313" fmla="*/ 1317097 w 1606769"/>
                <a:gd name="connsiteY313" fmla="*/ 159143 h 1189074"/>
                <a:gd name="connsiteX314" fmla="*/ 1329044 w 1606769"/>
                <a:gd name="connsiteY314" fmla="*/ 149999 h 1189074"/>
                <a:gd name="connsiteX315" fmla="*/ 1335239 w 1606769"/>
                <a:gd name="connsiteY315" fmla="*/ 146016 h 1189074"/>
                <a:gd name="connsiteX316" fmla="*/ 1340991 w 1606769"/>
                <a:gd name="connsiteY316" fmla="*/ 140412 h 1189074"/>
                <a:gd name="connsiteX317" fmla="*/ 1348070 w 1606769"/>
                <a:gd name="connsiteY317" fmla="*/ 130087 h 1189074"/>
                <a:gd name="connsiteX318" fmla="*/ 1350283 w 1606769"/>
                <a:gd name="connsiteY318" fmla="*/ 124188 h 1189074"/>
                <a:gd name="connsiteX319" fmla="*/ 1350873 w 1606769"/>
                <a:gd name="connsiteY319" fmla="*/ 118140 h 1189074"/>
                <a:gd name="connsiteX320" fmla="*/ 1350873 w 1606769"/>
                <a:gd name="connsiteY320" fmla="*/ 108996 h 1189074"/>
                <a:gd name="connsiteX321" fmla="*/ 1349692 w 1606769"/>
                <a:gd name="connsiteY321" fmla="*/ 105899 h 1189074"/>
                <a:gd name="connsiteX322" fmla="*/ 1345268 w 1606769"/>
                <a:gd name="connsiteY322" fmla="*/ 100442 h 1189074"/>
                <a:gd name="connsiteX323" fmla="*/ 1339073 w 1606769"/>
                <a:gd name="connsiteY323" fmla="*/ 99999 h 1189074"/>
                <a:gd name="connsiteX324" fmla="*/ 1313262 w 1606769"/>
                <a:gd name="connsiteY324" fmla="*/ 101326 h 1189074"/>
                <a:gd name="connsiteX325" fmla="*/ 1303380 w 1606769"/>
                <a:gd name="connsiteY325" fmla="*/ 102801 h 1189074"/>
                <a:gd name="connsiteX326" fmla="*/ 1299103 w 1606769"/>
                <a:gd name="connsiteY326" fmla="*/ 103981 h 1189074"/>
                <a:gd name="connsiteX327" fmla="*/ 1297186 w 1606769"/>
                <a:gd name="connsiteY327" fmla="*/ 105456 h 1189074"/>
                <a:gd name="connsiteX328" fmla="*/ 1295416 w 1606769"/>
                <a:gd name="connsiteY328" fmla="*/ 108111 h 1189074"/>
                <a:gd name="connsiteX329" fmla="*/ 1293793 w 1606769"/>
                <a:gd name="connsiteY329" fmla="*/ 112093 h 1189074"/>
                <a:gd name="connsiteX330" fmla="*/ 1291581 w 1606769"/>
                <a:gd name="connsiteY330" fmla="*/ 115781 h 1189074"/>
                <a:gd name="connsiteX331" fmla="*/ 1288926 w 1606769"/>
                <a:gd name="connsiteY331" fmla="*/ 119173 h 1189074"/>
                <a:gd name="connsiteX332" fmla="*/ 1285239 w 1606769"/>
                <a:gd name="connsiteY332" fmla="*/ 121090 h 1189074"/>
                <a:gd name="connsiteX333" fmla="*/ 1268130 w 1606769"/>
                <a:gd name="connsiteY333" fmla="*/ 123598 h 1189074"/>
                <a:gd name="connsiteX334" fmla="*/ 1260460 w 1606769"/>
                <a:gd name="connsiteY334" fmla="*/ 112093 h 1189074"/>
                <a:gd name="connsiteX335" fmla="*/ 1245859 w 1606769"/>
                <a:gd name="connsiteY335" fmla="*/ 104571 h 1189074"/>
                <a:gd name="connsiteX336" fmla="*/ 1196302 w 1606769"/>
                <a:gd name="connsiteY336" fmla="*/ 101769 h 1189074"/>
                <a:gd name="connsiteX337" fmla="*/ 1175505 w 1606769"/>
                <a:gd name="connsiteY337" fmla="*/ 101769 h 1189074"/>
                <a:gd name="connsiteX338" fmla="*/ 1147334 w 1606769"/>
                <a:gd name="connsiteY338" fmla="*/ 105014 h 1189074"/>
                <a:gd name="connsiteX339" fmla="*/ 1130963 w 1606769"/>
                <a:gd name="connsiteY339" fmla="*/ 108554 h 1189074"/>
                <a:gd name="connsiteX340" fmla="*/ 1124031 w 1606769"/>
                <a:gd name="connsiteY340" fmla="*/ 107521 h 1189074"/>
                <a:gd name="connsiteX341" fmla="*/ 1121966 w 1606769"/>
                <a:gd name="connsiteY341" fmla="*/ 101179 h 1189074"/>
                <a:gd name="connsiteX342" fmla="*/ 1124916 w 1606769"/>
                <a:gd name="connsiteY342" fmla="*/ 96312 h 1189074"/>
                <a:gd name="connsiteX343" fmla="*/ 1129931 w 1606769"/>
                <a:gd name="connsiteY343" fmla="*/ 94394 h 1189074"/>
                <a:gd name="connsiteX344" fmla="*/ 1279339 w 1606769"/>
                <a:gd name="connsiteY344" fmla="*/ 86282 h 1189074"/>
                <a:gd name="connsiteX345" fmla="*/ 1298808 w 1606769"/>
                <a:gd name="connsiteY345" fmla="*/ 83923 h 1189074"/>
                <a:gd name="connsiteX346" fmla="*/ 1315622 w 1606769"/>
                <a:gd name="connsiteY346" fmla="*/ 80088 h 1189074"/>
                <a:gd name="connsiteX347" fmla="*/ 1328159 w 1606769"/>
                <a:gd name="connsiteY347" fmla="*/ 75073 h 1189074"/>
                <a:gd name="connsiteX348" fmla="*/ 1338041 w 1606769"/>
                <a:gd name="connsiteY348" fmla="*/ 69616 h 1189074"/>
                <a:gd name="connsiteX349" fmla="*/ 1340548 w 1606769"/>
                <a:gd name="connsiteY349" fmla="*/ 66519 h 1189074"/>
                <a:gd name="connsiteX350" fmla="*/ 1338926 w 1606769"/>
                <a:gd name="connsiteY350" fmla="*/ 64011 h 1189074"/>
                <a:gd name="connsiteX351" fmla="*/ 1336124 w 1606769"/>
                <a:gd name="connsiteY351" fmla="*/ 60914 h 1189074"/>
                <a:gd name="connsiteX352" fmla="*/ 1330223 w 1606769"/>
                <a:gd name="connsiteY352" fmla="*/ 58702 h 1189074"/>
                <a:gd name="connsiteX353" fmla="*/ 1314442 w 1606769"/>
                <a:gd name="connsiteY353" fmla="*/ 53982 h 1189074"/>
                <a:gd name="connsiteX354" fmla="*/ 1291434 w 1606769"/>
                <a:gd name="connsiteY354" fmla="*/ 51327 h 1189074"/>
                <a:gd name="connsiteX355" fmla="*/ 1283911 w 1606769"/>
                <a:gd name="connsiteY355" fmla="*/ 52064 h 1189074"/>
                <a:gd name="connsiteX356" fmla="*/ 1280224 w 1606769"/>
                <a:gd name="connsiteY356" fmla="*/ 50737 h 1189074"/>
                <a:gd name="connsiteX357" fmla="*/ 1278012 w 1606769"/>
                <a:gd name="connsiteY357" fmla="*/ 47640 h 1189074"/>
                <a:gd name="connsiteX358" fmla="*/ 1271375 w 1606769"/>
                <a:gd name="connsiteY358" fmla="*/ 47050 h 1189074"/>
                <a:gd name="connsiteX359" fmla="*/ 1263558 w 1606769"/>
                <a:gd name="connsiteY359" fmla="*/ 48082 h 1189074"/>
                <a:gd name="connsiteX360" fmla="*/ 1253823 w 1606769"/>
                <a:gd name="connsiteY360" fmla="*/ 38790 h 1189074"/>
                <a:gd name="connsiteX361" fmla="*/ 1246596 w 1606769"/>
                <a:gd name="connsiteY361" fmla="*/ 29498 h 1189074"/>
                <a:gd name="connsiteX362" fmla="*/ 1220048 w 1606769"/>
                <a:gd name="connsiteY362" fmla="*/ 33628 h 1189074"/>
                <a:gd name="connsiteX363" fmla="*/ 1197482 w 1606769"/>
                <a:gd name="connsiteY363" fmla="*/ 35545 h 1189074"/>
                <a:gd name="connsiteX364" fmla="*/ 1178308 w 1606769"/>
                <a:gd name="connsiteY364" fmla="*/ 34955 h 1189074"/>
                <a:gd name="connsiteX365" fmla="*/ 1167541 w 1606769"/>
                <a:gd name="connsiteY365" fmla="*/ 35840 h 1189074"/>
                <a:gd name="connsiteX366" fmla="*/ 1140845 w 1606769"/>
                <a:gd name="connsiteY366" fmla="*/ 33333 h 1189074"/>
                <a:gd name="connsiteX367" fmla="*/ 1120196 w 1606769"/>
                <a:gd name="connsiteY367" fmla="*/ 32743 h 1189074"/>
                <a:gd name="connsiteX368" fmla="*/ 1109134 w 1606769"/>
                <a:gd name="connsiteY368" fmla="*/ 33775 h 1189074"/>
                <a:gd name="connsiteX369" fmla="*/ 1079636 w 1606769"/>
                <a:gd name="connsiteY369" fmla="*/ 40413 h 1189074"/>
                <a:gd name="connsiteX370" fmla="*/ 1071229 w 1606769"/>
                <a:gd name="connsiteY370" fmla="*/ 41298 h 1189074"/>
                <a:gd name="connsiteX371" fmla="*/ 1066067 w 1606769"/>
                <a:gd name="connsiteY371" fmla="*/ 41003 h 1189074"/>
                <a:gd name="connsiteX372" fmla="*/ 1067099 w 1606769"/>
                <a:gd name="connsiteY372" fmla="*/ 34365 h 1189074"/>
                <a:gd name="connsiteX373" fmla="*/ 1079046 w 1606769"/>
                <a:gd name="connsiteY373" fmla="*/ 34070 h 1189074"/>
                <a:gd name="connsiteX374" fmla="*/ 1116656 w 1606769"/>
                <a:gd name="connsiteY374" fmla="*/ 29498 h 1189074"/>
                <a:gd name="connsiteX375" fmla="*/ 1182437 w 1606769"/>
                <a:gd name="connsiteY375" fmla="*/ 27138 h 1189074"/>
                <a:gd name="connsiteX376" fmla="*/ 1218720 w 1606769"/>
                <a:gd name="connsiteY376" fmla="*/ 25221 h 1189074"/>
                <a:gd name="connsiteX377" fmla="*/ 1225800 w 1606769"/>
                <a:gd name="connsiteY377" fmla="*/ 24189 h 1189074"/>
                <a:gd name="connsiteX378" fmla="*/ 1228897 w 1606769"/>
                <a:gd name="connsiteY378" fmla="*/ 22566 h 1189074"/>
                <a:gd name="connsiteX379" fmla="*/ 1224915 w 1606769"/>
                <a:gd name="connsiteY379" fmla="*/ 20649 h 1189074"/>
                <a:gd name="connsiteX380" fmla="*/ 1196449 w 1606769"/>
                <a:gd name="connsiteY380" fmla="*/ 14897 h 1189074"/>
                <a:gd name="connsiteX381" fmla="*/ 1179340 w 1606769"/>
                <a:gd name="connsiteY381" fmla="*/ 12684 h 1189074"/>
                <a:gd name="connsiteX382" fmla="*/ 1161346 w 1606769"/>
                <a:gd name="connsiteY382" fmla="*/ 10914 h 1189074"/>
                <a:gd name="connsiteX383" fmla="*/ 1158544 w 1606769"/>
                <a:gd name="connsiteY383" fmla="*/ 10914 h 1189074"/>
                <a:gd name="connsiteX384" fmla="*/ 1145270 w 1606769"/>
                <a:gd name="connsiteY384" fmla="*/ 6342 h 1189074"/>
                <a:gd name="connsiteX385" fmla="*/ 1120196 w 1606769"/>
                <a:gd name="connsiteY385" fmla="*/ 2360 h 1189074"/>
                <a:gd name="connsiteX386" fmla="*/ 1100580 w 1606769"/>
                <a:gd name="connsiteY386" fmla="*/ 442 h 1189074"/>
                <a:gd name="connsiteX387" fmla="*/ 1040993 w 1606769"/>
                <a:gd name="connsiteY387" fmla="*/ 0 h 1189074"/>
                <a:gd name="connsiteX388" fmla="*/ 1030227 w 1606769"/>
                <a:gd name="connsiteY388" fmla="*/ 1475 h 1189074"/>
                <a:gd name="connsiteX389" fmla="*/ 1018722 w 1606769"/>
                <a:gd name="connsiteY389" fmla="*/ 4572 h 1189074"/>
                <a:gd name="connsiteX390" fmla="*/ 1011053 w 1606769"/>
                <a:gd name="connsiteY390" fmla="*/ 4572 h 1189074"/>
                <a:gd name="connsiteX391" fmla="*/ 1003236 w 1606769"/>
                <a:gd name="connsiteY391" fmla="*/ 2802 h 1189074"/>
                <a:gd name="connsiteX392" fmla="*/ 997041 w 1606769"/>
                <a:gd name="connsiteY392" fmla="*/ 1917 h 1189074"/>
                <a:gd name="connsiteX393" fmla="*/ 989814 w 1606769"/>
                <a:gd name="connsiteY393" fmla="*/ 1917 h 1189074"/>
                <a:gd name="connsiteX394" fmla="*/ 983914 w 1606769"/>
                <a:gd name="connsiteY394" fmla="*/ 3687 h 1189074"/>
                <a:gd name="connsiteX395" fmla="*/ 976392 w 1606769"/>
                <a:gd name="connsiteY395" fmla="*/ 4130 h 1189074"/>
                <a:gd name="connsiteX396" fmla="*/ 946156 w 1606769"/>
                <a:gd name="connsiteY396" fmla="*/ 4130 h 1189074"/>
                <a:gd name="connsiteX397" fmla="*/ 945124 w 1606769"/>
                <a:gd name="connsiteY397" fmla="*/ 4720 h 1189074"/>
                <a:gd name="connsiteX398" fmla="*/ 944387 w 1606769"/>
                <a:gd name="connsiteY398" fmla="*/ 6047 h 1189074"/>
                <a:gd name="connsiteX399" fmla="*/ 943944 w 1606769"/>
                <a:gd name="connsiteY399" fmla="*/ 8112 h 1189074"/>
                <a:gd name="connsiteX400" fmla="*/ 940994 w 1606769"/>
                <a:gd name="connsiteY400" fmla="*/ 8997 h 1189074"/>
                <a:gd name="connsiteX401" fmla="*/ 932735 w 1606769"/>
                <a:gd name="connsiteY401" fmla="*/ 8997 h 1189074"/>
                <a:gd name="connsiteX402" fmla="*/ 923295 w 1606769"/>
                <a:gd name="connsiteY402" fmla="*/ 6785 h 1189074"/>
                <a:gd name="connsiteX403" fmla="*/ 917101 w 1606769"/>
                <a:gd name="connsiteY403" fmla="*/ 6785 h 1189074"/>
                <a:gd name="connsiteX404" fmla="*/ 914298 w 1606769"/>
                <a:gd name="connsiteY404" fmla="*/ 7670 h 1189074"/>
                <a:gd name="connsiteX405" fmla="*/ 910759 w 1606769"/>
                <a:gd name="connsiteY405" fmla="*/ 10914 h 1189074"/>
                <a:gd name="connsiteX406" fmla="*/ 907809 w 1606769"/>
                <a:gd name="connsiteY406" fmla="*/ 12684 h 1189074"/>
                <a:gd name="connsiteX407" fmla="*/ 904711 w 1606769"/>
                <a:gd name="connsiteY407" fmla="*/ 13274 h 1189074"/>
                <a:gd name="connsiteX408" fmla="*/ 895420 w 1606769"/>
                <a:gd name="connsiteY408" fmla="*/ 12389 h 1189074"/>
                <a:gd name="connsiteX409" fmla="*/ 892617 w 1606769"/>
                <a:gd name="connsiteY409" fmla="*/ 13274 h 1189074"/>
                <a:gd name="connsiteX410" fmla="*/ 889962 w 1606769"/>
                <a:gd name="connsiteY410" fmla="*/ 15339 h 1189074"/>
                <a:gd name="connsiteX411" fmla="*/ 889962 w 1606769"/>
                <a:gd name="connsiteY411" fmla="*/ 17846 h 1189074"/>
                <a:gd name="connsiteX412" fmla="*/ 892765 w 1606769"/>
                <a:gd name="connsiteY412" fmla="*/ 20944 h 1189074"/>
                <a:gd name="connsiteX413" fmla="*/ 895420 w 1606769"/>
                <a:gd name="connsiteY413" fmla="*/ 22861 h 1189074"/>
                <a:gd name="connsiteX414" fmla="*/ 909726 w 1606769"/>
                <a:gd name="connsiteY414" fmla="*/ 27728 h 1189074"/>
                <a:gd name="connsiteX415" fmla="*/ 911201 w 1606769"/>
                <a:gd name="connsiteY415" fmla="*/ 29351 h 1189074"/>
                <a:gd name="connsiteX416" fmla="*/ 909136 w 1606769"/>
                <a:gd name="connsiteY416" fmla="*/ 33628 h 1189074"/>
                <a:gd name="connsiteX417" fmla="*/ 908546 w 1606769"/>
                <a:gd name="connsiteY417" fmla="*/ 36873 h 1189074"/>
                <a:gd name="connsiteX418" fmla="*/ 906924 w 1606769"/>
                <a:gd name="connsiteY418" fmla="*/ 39085 h 1189074"/>
                <a:gd name="connsiteX419" fmla="*/ 905449 w 1606769"/>
                <a:gd name="connsiteY419" fmla="*/ 40118 h 1189074"/>
                <a:gd name="connsiteX420" fmla="*/ 902204 w 1606769"/>
                <a:gd name="connsiteY420" fmla="*/ 40118 h 1189074"/>
                <a:gd name="connsiteX421" fmla="*/ 885095 w 1606769"/>
                <a:gd name="connsiteY421" fmla="*/ 28466 h 1189074"/>
                <a:gd name="connsiteX422" fmla="*/ 875066 w 1606769"/>
                <a:gd name="connsiteY422" fmla="*/ 26548 h 1189074"/>
                <a:gd name="connsiteX423" fmla="*/ 867986 w 1606769"/>
                <a:gd name="connsiteY423" fmla="*/ 23156 h 1189074"/>
                <a:gd name="connsiteX424" fmla="*/ 860169 w 1606769"/>
                <a:gd name="connsiteY424" fmla="*/ 20354 h 1189074"/>
                <a:gd name="connsiteX425" fmla="*/ 847927 w 1606769"/>
                <a:gd name="connsiteY425" fmla="*/ 18141 h 1189074"/>
                <a:gd name="connsiteX426" fmla="*/ 839225 w 1606769"/>
                <a:gd name="connsiteY426" fmla="*/ 21976 h 1189074"/>
                <a:gd name="connsiteX427" fmla="*/ 831703 w 1606769"/>
                <a:gd name="connsiteY427" fmla="*/ 27876 h 1189074"/>
                <a:gd name="connsiteX428" fmla="*/ 823296 w 1606769"/>
                <a:gd name="connsiteY428" fmla="*/ 33481 h 1189074"/>
                <a:gd name="connsiteX429" fmla="*/ 817544 w 1606769"/>
                <a:gd name="connsiteY429" fmla="*/ 31711 h 1189074"/>
                <a:gd name="connsiteX430" fmla="*/ 813267 w 1606769"/>
                <a:gd name="connsiteY430" fmla="*/ 31711 h 1189074"/>
                <a:gd name="connsiteX431" fmla="*/ 809727 w 1606769"/>
                <a:gd name="connsiteY431" fmla="*/ 30383 h 1189074"/>
                <a:gd name="connsiteX432" fmla="*/ 803532 w 1606769"/>
                <a:gd name="connsiteY432" fmla="*/ 26548 h 1189074"/>
                <a:gd name="connsiteX433" fmla="*/ 798223 w 1606769"/>
                <a:gd name="connsiteY433" fmla="*/ 24779 h 1189074"/>
                <a:gd name="connsiteX434" fmla="*/ 784801 w 1606769"/>
                <a:gd name="connsiteY434" fmla="*/ 23009 h 1189074"/>
                <a:gd name="connsiteX435" fmla="*/ 778754 w 1606769"/>
                <a:gd name="connsiteY435" fmla="*/ 22566 h 1189074"/>
                <a:gd name="connsiteX436" fmla="*/ 773887 w 1606769"/>
                <a:gd name="connsiteY436" fmla="*/ 23156 h 1189074"/>
                <a:gd name="connsiteX437" fmla="*/ 747633 w 1606769"/>
                <a:gd name="connsiteY437" fmla="*/ 30236 h 1189074"/>
                <a:gd name="connsiteX438" fmla="*/ 735686 w 1606769"/>
                <a:gd name="connsiteY438" fmla="*/ 31416 h 1189074"/>
                <a:gd name="connsiteX439" fmla="*/ 723592 w 1606769"/>
                <a:gd name="connsiteY439" fmla="*/ 34660 h 1189074"/>
                <a:gd name="connsiteX440" fmla="*/ 715922 w 1606769"/>
                <a:gd name="connsiteY440" fmla="*/ 38643 h 1189074"/>
                <a:gd name="connsiteX441" fmla="*/ 702943 w 1606769"/>
                <a:gd name="connsiteY441" fmla="*/ 35840 h 1189074"/>
                <a:gd name="connsiteX442" fmla="*/ 696159 w 1606769"/>
                <a:gd name="connsiteY442" fmla="*/ 35840 h 1189074"/>
                <a:gd name="connsiteX443" fmla="*/ 688047 w 1606769"/>
                <a:gd name="connsiteY443" fmla="*/ 43067 h 1189074"/>
                <a:gd name="connsiteX444" fmla="*/ 696896 w 1606769"/>
                <a:gd name="connsiteY444" fmla="*/ 49115 h 1189074"/>
                <a:gd name="connsiteX445" fmla="*/ 703828 w 1606769"/>
                <a:gd name="connsiteY445" fmla="*/ 49410 h 1189074"/>
                <a:gd name="connsiteX446" fmla="*/ 718725 w 1606769"/>
                <a:gd name="connsiteY446" fmla="*/ 48672 h 1189074"/>
                <a:gd name="connsiteX447" fmla="*/ 725952 w 1606769"/>
                <a:gd name="connsiteY447" fmla="*/ 47345 h 1189074"/>
                <a:gd name="connsiteX448" fmla="*/ 732884 w 1606769"/>
                <a:gd name="connsiteY448" fmla="*/ 47345 h 1189074"/>
                <a:gd name="connsiteX449" fmla="*/ 746601 w 1606769"/>
                <a:gd name="connsiteY449" fmla="*/ 49262 h 1189074"/>
                <a:gd name="connsiteX450" fmla="*/ 819904 w 1606769"/>
                <a:gd name="connsiteY450" fmla="*/ 54424 h 1189074"/>
                <a:gd name="connsiteX451" fmla="*/ 821526 w 1606769"/>
                <a:gd name="connsiteY451" fmla="*/ 56342 h 1189074"/>
                <a:gd name="connsiteX452" fmla="*/ 821821 w 1606769"/>
                <a:gd name="connsiteY452" fmla="*/ 59291 h 1189074"/>
                <a:gd name="connsiteX453" fmla="*/ 808252 w 1606769"/>
                <a:gd name="connsiteY453" fmla="*/ 60914 h 1189074"/>
                <a:gd name="connsiteX454" fmla="*/ 805597 w 1606769"/>
                <a:gd name="connsiteY454" fmla="*/ 60324 h 1189074"/>
                <a:gd name="connsiteX455" fmla="*/ 803532 w 1606769"/>
                <a:gd name="connsiteY455" fmla="*/ 58997 h 1189074"/>
                <a:gd name="connsiteX456" fmla="*/ 798813 w 1606769"/>
                <a:gd name="connsiteY456" fmla="*/ 57964 h 1189074"/>
                <a:gd name="connsiteX457" fmla="*/ 787898 w 1606769"/>
                <a:gd name="connsiteY457" fmla="*/ 56932 h 1189074"/>
                <a:gd name="connsiteX458" fmla="*/ 724772 w 1606769"/>
                <a:gd name="connsiteY458" fmla="*/ 54129 h 1189074"/>
                <a:gd name="connsiteX459" fmla="*/ 717102 w 1606769"/>
                <a:gd name="connsiteY459" fmla="*/ 55014 h 1189074"/>
                <a:gd name="connsiteX460" fmla="*/ 711940 w 1606769"/>
                <a:gd name="connsiteY460" fmla="*/ 56637 h 1189074"/>
                <a:gd name="connsiteX461" fmla="*/ 711940 w 1606769"/>
                <a:gd name="connsiteY461" fmla="*/ 58112 h 1189074"/>
                <a:gd name="connsiteX462" fmla="*/ 737456 w 1606769"/>
                <a:gd name="connsiteY462" fmla="*/ 69911 h 1189074"/>
                <a:gd name="connsiteX463" fmla="*/ 743946 w 1606769"/>
                <a:gd name="connsiteY463" fmla="*/ 74483 h 1189074"/>
                <a:gd name="connsiteX464" fmla="*/ 746306 w 1606769"/>
                <a:gd name="connsiteY464" fmla="*/ 81120 h 1189074"/>
                <a:gd name="connsiteX465" fmla="*/ 743799 w 1606769"/>
                <a:gd name="connsiteY465" fmla="*/ 84807 h 1189074"/>
                <a:gd name="connsiteX466" fmla="*/ 738194 w 1606769"/>
                <a:gd name="connsiteY466" fmla="*/ 88052 h 1189074"/>
                <a:gd name="connsiteX467" fmla="*/ 735834 w 1606769"/>
                <a:gd name="connsiteY467" fmla="*/ 97934 h 1189074"/>
                <a:gd name="connsiteX468" fmla="*/ 736129 w 1606769"/>
                <a:gd name="connsiteY468" fmla="*/ 102949 h 1189074"/>
                <a:gd name="connsiteX469" fmla="*/ 737161 w 1606769"/>
                <a:gd name="connsiteY469" fmla="*/ 107374 h 1189074"/>
                <a:gd name="connsiteX470" fmla="*/ 738784 w 1606769"/>
                <a:gd name="connsiteY470" fmla="*/ 111208 h 1189074"/>
                <a:gd name="connsiteX471" fmla="*/ 738784 w 1606769"/>
                <a:gd name="connsiteY471" fmla="*/ 114306 h 1189074"/>
                <a:gd name="connsiteX472" fmla="*/ 736719 w 1606769"/>
                <a:gd name="connsiteY472" fmla="*/ 116518 h 1189074"/>
                <a:gd name="connsiteX473" fmla="*/ 733474 w 1606769"/>
                <a:gd name="connsiteY473" fmla="*/ 118583 h 1189074"/>
                <a:gd name="connsiteX474" fmla="*/ 729197 w 1606769"/>
                <a:gd name="connsiteY474" fmla="*/ 117993 h 1189074"/>
                <a:gd name="connsiteX475" fmla="*/ 718725 w 1606769"/>
                <a:gd name="connsiteY475" fmla="*/ 115486 h 1189074"/>
                <a:gd name="connsiteX476" fmla="*/ 684065 w 1606769"/>
                <a:gd name="connsiteY476" fmla="*/ 98524 h 1189074"/>
                <a:gd name="connsiteX477" fmla="*/ 664743 w 1606769"/>
                <a:gd name="connsiteY477" fmla="*/ 93657 h 1189074"/>
                <a:gd name="connsiteX478" fmla="*/ 625510 w 1606769"/>
                <a:gd name="connsiteY478" fmla="*/ 78760 h 1189074"/>
                <a:gd name="connsiteX479" fmla="*/ 594832 w 1606769"/>
                <a:gd name="connsiteY479" fmla="*/ 74483 h 1189074"/>
                <a:gd name="connsiteX480" fmla="*/ 574331 w 1606769"/>
                <a:gd name="connsiteY480" fmla="*/ 74483 h 1189074"/>
                <a:gd name="connsiteX481" fmla="*/ 569906 w 1606769"/>
                <a:gd name="connsiteY481" fmla="*/ 75221 h 1189074"/>
                <a:gd name="connsiteX482" fmla="*/ 571381 w 1606769"/>
                <a:gd name="connsiteY482" fmla="*/ 80235 h 1189074"/>
                <a:gd name="connsiteX483" fmla="*/ 577133 w 1606769"/>
                <a:gd name="connsiteY483" fmla="*/ 89527 h 1189074"/>
                <a:gd name="connsiteX484" fmla="*/ 585393 w 1606769"/>
                <a:gd name="connsiteY484" fmla="*/ 97049 h 1189074"/>
                <a:gd name="connsiteX485" fmla="*/ 603682 w 1606769"/>
                <a:gd name="connsiteY485" fmla="*/ 106489 h 1189074"/>
                <a:gd name="connsiteX486" fmla="*/ 607664 w 1606769"/>
                <a:gd name="connsiteY486" fmla="*/ 109881 h 1189074"/>
                <a:gd name="connsiteX487" fmla="*/ 604862 w 1606769"/>
                <a:gd name="connsiteY487" fmla="*/ 111208 h 1189074"/>
                <a:gd name="connsiteX488" fmla="*/ 599109 w 1606769"/>
                <a:gd name="connsiteY488" fmla="*/ 111503 h 1189074"/>
                <a:gd name="connsiteX489" fmla="*/ 586278 w 1606769"/>
                <a:gd name="connsiteY489" fmla="*/ 110471 h 1189074"/>
                <a:gd name="connsiteX490" fmla="*/ 572266 w 1606769"/>
                <a:gd name="connsiteY490" fmla="*/ 111356 h 1189074"/>
                <a:gd name="connsiteX491" fmla="*/ 560319 w 1606769"/>
                <a:gd name="connsiteY491" fmla="*/ 103096 h 1189074"/>
                <a:gd name="connsiteX492" fmla="*/ 549847 w 1606769"/>
                <a:gd name="connsiteY492" fmla="*/ 99704 h 1189074"/>
                <a:gd name="connsiteX493" fmla="*/ 523152 w 1606769"/>
                <a:gd name="connsiteY493" fmla="*/ 84070 h 1189074"/>
                <a:gd name="connsiteX494" fmla="*/ 516662 w 1606769"/>
                <a:gd name="connsiteY494" fmla="*/ 84070 h 1189074"/>
                <a:gd name="connsiteX495" fmla="*/ 514302 w 1606769"/>
                <a:gd name="connsiteY495" fmla="*/ 88642 h 1189074"/>
                <a:gd name="connsiteX496" fmla="*/ 514597 w 1606769"/>
                <a:gd name="connsiteY496" fmla="*/ 97049 h 1189074"/>
                <a:gd name="connsiteX497" fmla="*/ 519169 w 1606769"/>
                <a:gd name="connsiteY497" fmla="*/ 102211 h 1189074"/>
                <a:gd name="connsiteX498" fmla="*/ 517989 w 1606769"/>
                <a:gd name="connsiteY498" fmla="*/ 106784 h 1189074"/>
                <a:gd name="connsiteX499" fmla="*/ 516072 w 1606769"/>
                <a:gd name="connsiteY499" fmla="*/ 112831 h 1189074"/>
                <a:gd name="connsiteX500" fmla="*/ 513417 w 1606769"/>
                <a:gd name="connsiteY500" fmla="*/ 117403 h 1189074"/>
                <a:gd name="connsiteX501" fmla="*/ 509877 w 1606769"/>
                <a:gd name="connsiteY501" fmla="*/ 120353 h 1189074"/>
                <a:gd name="connsiteX502" fmla="*/ 505895 w 1606769"/>
                <a:gd name="connsiteY502" fmla="*/ 124483 h 1189074"/>
                <a:gd name="connsiteX503" fmla="*/ 502650 w 1606769"/>
                <a:gd name="connsiteY503" fmla="*/ 126695 h 1189074"/>
                <a:gd name="connsiteX504" fmla="*/ 501765 w 1606769"/>
                <a:gd name="connsiteY504" fmla="*/ 125220 h 1189074"/>
                <a:gd name="connsiteX505" fmla="*/ 501765 w 1606769"/>
                <a:gd name="connsiteY505" fmla="*/ 121385 h 1189074"/>
                <a:gd name="connsiteX506" fmla="*/ 502060 w 1606769"/>
                <a:gd name="connsiteY506" fmla="*/ 100884 h 1189074"/>
                <a:gd name="connsiteX507" fmla="*/ 499700 w 1606769"/>
                <a:gd name="connsiteY507" fmla="*/ 94394 h 1189074"/>
                <a:gd name="connsiteX508" fmla="*/ 494981 w 1606769"/>
                <a:gd name="connsiteY508" fmla="*/ 89675 h 1189074"/>
                <a:gd name="connsiteX509" fmla="*/ 491441 w 1606769"/>
                <a:gd name="connsiteY509" fmla="*/ 87020 h 1189074"/>
                <a:gd name="connsiteX510" fmla="*/ 483919 w 1606769"/>
                <a:gd name="connsiteY510" fmla="*/ 84070 h 1189074"/>
                <a:gd name="connsiteX511" fmla="*/ 476839 w 1606769"/>
                <a:gd name="connsiteY511" fmla="*/ 82448 h 1189074"/>
                <a:gd name="connsiteX512" fmla="*/ 472267 w 1606769"/>
                <a:gd name="connsiteY512" fmla="*/ 82448 h 1189074"/>
                <a:gd name="connsiteX513" fmla="*/ 456191 w 1606769"/>
                <a:gd name="connsiteY513" fmla="*/ 85692 h 1189074"/>
                <a:gd name="connsiteX514" fmla="*/ 452503 w 1606769"/>
                <a:gd name="connsiteY514" fmla="*/ 86725 h 1189074"/>
                <a:gd name="connsiteX515" fmla="*/ 450881 w 1606769"/>
                <a:gd name="connsiteY515" fmla="*/ 89085 h 1189074"/>
                <a:gd name="connsiteX516" fmla="*/ 433477 w 1606769"/>
                <a:gd name="connsiteY516" fmla="*/ 90707 h 1189074"/>
                <a:gd name="connsiteX517" fmla="*/ 423595 w 1606769"/>
                <a:gd name="connsiteY517" fmla="*/ 90265 h 1189074"/>
                <a:gd name="connsiteX518" fmla="*/ 394097 w 1606769"/>
                <a:gd name="connsiteY518" fmla="*/ 94099 h 1189074"/>
                <a:gd name="connsiteX519" fmla="*/ 367991 w 1606769"/>
                <a:gd name="connsiteY519" fmla="*/ 98967 h 1189074"/>
                <a:gd name="connsiteX520" fmla="*/ 353832 w 1606769"/>
                <a:gd name="connsiteY520" fmla="*/ 104424 h 1189074"/>
                <a:gd name="connsiteX521" fmla="*/ 353832 w 1606769"/>
                <a:gd name="connsiteY521" fmla="*/ 106046 h 1189074"/>
                <a:gd name="connsiteX522" fmla="*/ 365483 w 1606769"/>
                <a:gd name="connsiteY522" fmla="*/ 110028 h 1189074"/>
                <a:gd name="connsiteX523" fmla="*/ 371973 w 1606769"/>
                <a:gd name="connsiteY523" fmla="*/ 114011 h 1189074"/>
                <a:gd name="connsiteX524" fmla="*/ 380823 w 1606769"/>
                <a:gd name="connsiteY524" fmla="*/ 120648 h 1189074"/>
                <a:gd name="connsiteX525" fmla="*/ 390704 w 1606769"/>
                <a:gd name="connsiteY525" fmla="*/ 126400 h 1189074"/>
                <a:gd name="connsiteX526" fmla="*/ 408551 w 1606769"/>
                <a:gd name="connsiteY526" fmla="*/ 134512 h 1189074"/>
                <a:gd name="connsiteX527" fmla="*/ 416663 w 1606769"/>
                <a:gd name="connsiteY527" fmla="*/ 139084 h 1189074"/>
                <a:gd name="connsiteX528" fmla="*/ 421973 w 1606769"/>
                <a:gd name="connsiteY528" fmla="*/ 143214 h 1189074"/>
                <a:gd name="connsiteX529" fmla="*/ 423152 w 1606769"/>
                <a:gd name="connsiteY529" fmla="*/ 145131 h 1189074"/>
                <a:gd name="connsiteX530" fmla="*/ 420203 w 1606769"/>
                <a:gd name="connsiteY530" fmla="*/ 145131 h 1189074"/>
                <a:gd name="connsiteX531" fmla="*/ 416810 w 1606769"/>
                <a:gd name="connsiteY531" fmla="*/ 143951 h 1189074"/>
                <a:gd name="connsiteX532" fmla="*/ 411058 w 1606769"/>
                <a:gd name="connsiteY532" fmla="*/ 141002 h 1189074"/>
                <a:gd name="connsiteX533" fmla="*/ 399996 w 1606769"/>
                <a:gd name="connsiteY533" fmla="*/ 134070 h 1189074"/>
                <a:gd name="connsiteX534" fmla="*/ 392474 w 1606769"/>
                <a:gd name="connsiteY534" fmla="*/ 130825 h 1189074"/>
                <a:gd name="connsiteX535" fmla="*/ 384952 w 1606769"/>
                <a:gd name="connsiteY535" fmla="*/ 128907 h 1189074"/>
                <a:gd name="connsiteX536" fmla="*/ 375808 w 1606769"/>
                <a:gd name="connsiteY536" fmla="*/ 124630 h 1189074"/>
                <a:gd name="connsiteX537" fmla="*/ 362091 w 1606769"/>
                <a:gd name="connsiteY537" fmla="*/ 116076 h 1189074"/>
                <a:gd name="connsiteX538" fmla="*/ 353537 w 1606769"/>
                <a:gd name="connsiteY538" fmla="*/ 112388 h 1189074"/>
                <a:gd name="connsiteX539" fmla="*/ 344097 w 1606769"/>
                <a:gd name="connsiteY539" fmla="*/ 111208 h 1189074"/>
                <a:gd name="connsiteX540" fmla="*/ 337312 w 1606769"/>
                <a:gd name="connsiteY540" fmla="*/ 109291 h 1189074"/>
                <a:gd name="connsiteX541" fmla="*/ 332150 w 1606769"/>
                <a:gd name="connsiteY541" fmla="*/ 108996 h 1189074"/>
                <a:gd name="connsiteX542" fmla="*/ 323448 w 1606769"/>
                <a:gd name="connsiteY542" fmla="*/ 110028 h 1189074"/>
                <a:gd name="connsiteX543" fmla="*/ 312681 w 1606769"/>
                <a:gd name="connsiteY543" fmla="*/ 114158 h 1189074"/>
                <a:gd name="connsiteX544" fmla="*/ 308109 w 1606769"/>
                <a:gd name="connsiteY544" fmla="*/ 117108 h 1189074"/>
                <a:gd name="connsiteX545" fmla="*/ 303242 w 1606769"/>
                <a:gd name="connsiteY545" fmla="*/ 121090 h 1189074"/>
                <a:gd name="connsiteX546" fmla="*/ 302357 w 1606769"/>
                <a:gd name="connsiteY546" fmla="*/ 124335 h 1189074"/>
                <a:gd name="connsiteX547" fmla="*/ 303979 w 1606769"/>
                <a:gd name="connsiteY547" fmla="*/ 128317 h 1189074"/>
                <a:gd name="connsiteX548" fmla="*/ 305159 w 1606769"/>
                <a:gd name="connsiteY548" fmla="*/ 134512 h 1189074"/>
                <a:gd name="connsiteX549" fmla="*/ 305897 w 1606769"/>
                <a:gd name="connsiteY549" fmla="*/ 143067 h 1189074"/>
                <a:gd name="connsiteX550" fmla="*/ 304275 w 1606769"/>
                <a:gd name="connsiteY550" fmla="*/ 150146 h 1189074"/>
                <a:gd name="connsiteX551" fmla="*/ 300292 w 1606769"/>
                <a:gd name="connsiteY551" fmla="*/ 155898 h 1189074"/>
                <a:gd name="connsiteX552" fmla="*/ 297195 w 1606769"/>
                <a:gd name="connsiteY552" fmla="*/ 159291 h 1189074"/>
                <a:gd name="connsiteX553" fmla="*/ 294983 w 1606769"/>
                <a:gd name="connsiteY553" fmla="*/ 160323 h 1189074"/>
                <a:gd name="connsiteX554" fmla="*/ 291885 w 1606769"/>
                <a:gd name="connsiteY554" fmla="*/ 160323 h 1189074"/>
                <a:gd name="connsiteX555" fmla="*/ 285986 w 1606769"/>
                <a:gd name="connsiteY555" fmla="*/ 158996 h 1189074"/>
                <a:gd name="connsiteX556" fmla="*/ 281118 w 1606769"/>
                <a:gd name="connsiteY556" fmla="*/ 156783 h 1189074"/>
                <a:gd name="connsiteX557" fmla="*/ 274629 w 1606769"/>
                <a:gd name="connsiteY557" fmla="*/ 155456 h 1189074"/>
                <a:gd name="connsiteX558" fmla="*/ 264894 w 1606769"/>
                <a:gd name="connsiteY558" fmla="*/ 154276 h 1189074"/>
                <a:gd name="connsiteX559" fmla="*/ 258847 w 1606769"/>
                <a:gd name="connsiteY559" fmla="*/ 153981 h 1189074"/>
                <a:gd name="connsiteX560" fmla="*/ 256487 w 1606769"/>
                <a:gd name="connsiteY560" fmla="*/ 154718 h 1189074"/>
                <a:gd name="connsiteX561" fmla="*/ 250735 w 1606769"/>
                <a:gd name="connsiteY561" fmla="*/ 158701 h 1189074"/>
                <a:gd name="connsiteX562" fmla="*/ 250145 w 1606769"/>
                <a:gd name="connsiteY562" fmla="*/ 162388 h 1189074"/>
                <a:gd name="connsiteX563" fmla="*/ 253833 w 1606769"/>
                <a:gd name="connsiteY563" fmla="*/ 171385 h 1189074"/>
                <a:gd name="connsiteX564" fmla="*/ 255602 w 1606769"/>
                <a:gd name="connsiteY564" fmla="*/ 174335 h 1189074"/>
                <a:gd name="connsiteX565" fmla="*/ 254865 w 1606769"/>
                <a:gd name="connsiteY565" fmla="*/ 174630 h 1189074"/>
                <a:gd name="connsiteX566" fmla="*/ 244836 w 1606769"/>
                <a:gd name="connsiteY566" fmla="*/ 166665 h 1189074"/>
                <a:gd name="connsiteX567" fmla="*/ 241296 w 1606769"/>
                <a:gd name="connsiteY567" fmla="*/ 164895 h 1189074"/>
                <a:gd name="connsiteX568" fmla="*/ 237461 w 1606769"/>
                <a:gd name="connsiteY568" fmla="*/ 164010 h 1189074"/>
                <a:gd name="connsiteX569" fmla="*/ 233036 w 1606769"/>
                <a:gd name="connsiteY569" fmla="*/ 164010 h 1189074"/>
                <a:gd name="connsiteX570" fmla="*/ 216665 w 1606769"/>
                <a:gd name="connsiteY570" fmla="*/ 167550 h 1189074"/>
                <a:gd name="connsiteX571" fmla="*/ 211945 w 1606769"/>
                <a:gd name="connsiteY571" fmla="*/ 169615 h 1189074"/>
                <a:gd name="connsiteX572" fmla="*/ 202358 w 1606769"/>
                <a:gd name="connsiteY572" fmla="*/ 177579 h 1189074"/>
                <a:gd name="connsiteX573" fmla="*/ 194688 w 1606769"/>
                <a:gd name="connsiteY573" fmla="*/ 181857 h 1189074"/>
                <a:gd name="connsiteX574" fmla="*/ 187166 w 1606769"/>
                <a:gd name="connsiteY574" fmla="*/ 186871 h 1189074"/>
                <a:gd name="connsiteX575" fmla="*/ 183037 w 1606769"/>
                <a:gd name="connsiteY575" fmla="*/ 188346 h 1189074"/>
                <a:gd name="connsiteX576" fmla="*/ 178759 w 1606769"/>
                <a:gd name="connsiteY576" fmla="*/ 188936 h 1189074"/>
                <a:gd name="connsiteX577" fmla="*/ 174187 w 1606769"/>
                <a:gd name="connsiteY577" fmla="*/ 190411 h 1189074"/>
                <a:gd name="connsiteX578" fmla="*/ 167993 w 1606769"/>
                <a:gd name="connsiteY578" fmla="*/ 192919 h 1189074"/>
                <a:gd name="connsiteX579" fmla="*/ 161798 w 1606769"/>
                <a:gd name="connsiteY579" fmla="*/ 196311 h 1189074"/>
                <a:gd name="connsiteX580" fmla="*/ 151768 w 1606769"/>
                <a:gd name="connsiteY580" fmla="*/ 203390 h 1189074"/>
                <a:gd name="connsiteX581" fmla="*/ 150294 w 1606769"/>
                <a:gd name="connsiteY581" fmla="*/ 205160 h 1189074"/>
                <a:gd name="connsiteX582" fmla="*/ 146606 w 1606769"/>
                <a:gd name="connsiteY582" fmla="*/ 211502 h 1189074"/>
                <a:gd name="connsiteX583" fmla="*/ 146606 w 1606769"/>
                <a:gd name="connsiteY583" fmla="*/ 215042 h 1189074"/>
                <a:gd name="connsiteX584" fmla="*/ 147934 w 1606769"/>
                <a:gd name="connsiteY584" fmla="*/ 218435 h 1189074"/>
                <a:gd name="connsiteX585" fmla="*/ 149999 w 1606769"/>
                <a:gd name="connsiteY585" fmla="*/ 221089 h 1189074"/>
                <a:gd name="connsiteX586" fmla="*/ 152654 w 1606769"/>
                <a:gd name="connsiteY586" fmla="*/ 223007 h 1189074"/>
                <a:gd name="connsiteX587" fmla="*/ 155751 w 1606769"/>
                <a:gd name="connsiteY587" fmla="*/ 223892 h 1189074"/>
                <a:gd name="connsiteX588" fmla="*/ 166075 w 1606769"/>
                <a:gd name="connsiteY588" fmla="*/ 223597 h 1189074"/>
                <a:gd name="connsiteX589" fmla="*/ 170205 w 1606769"/>
                <a:gd name="connsiteY589" fmla="*/ 224039 h 1189074"/>
                <a:gd name="connsiteX590" fmla="*/ 178317 w 1606769"/>
                <a:gd name="connsiteY590" fmla="*/ 226547 h 1189074"/>
                <a:gd name="connsiteX591" fmla="*/ 182742 w 1606769"/>
                <a:gd name="connsiteY591" fmla="*/ 226842 h 1189074"/>
                <a:gd name="connsiteX592" fmla="*/ 189526 w 1606769"/>
                <a:gd name="connsiteY592" fmla="*/ 225367 h 1189074"/>
                <a:gd name="connsiteX593" fmla="*/ 193656 w 1606769"/>
                <a:gd name="connsiteY593" fmla="*/ 223597 h 1189074"/>
                <a:gd name="connsiteX594" fmla="*/ 198228 w 1606769"/>
                <a:gd name="connsiteY594" fmla="*/ 223154 h 1189074"/>
                <a:gd name="connsiteX595" fmla="*/ 204570 w 1606769"/>
                <a:gd name="connsiteY595" fmla="*/ 223154 h 1189074"/>
                <a:gd name="connsiteX596" fmla="*/ 211060 w 1606769"/>
                <a:gd name="connsiteY596" fmla="*/ 221974 h 1189074"/>
                <a:gd name="connsiteX597" fmla="*/ 216075 w 1606769"/>
                <a:gd name="connsiteY597" fmla="*/ 220057 h 1189074"/>
                <a:gd name="connsiteX598" fmla="*/ 218877 w 1606769"/>
                <a:gd name="connsiteY598" fmla="*/ 219762 h 1189074"/>
                <a:gd name="connsiteX599" fmla="*/ 221827 w 1606769"/>
                <a:gd name="connsiteY599" fmla="*/ 220204 h 1189074"/>
                <a:gd name="connsiteX600" fmla="*/ 225072 w 1606769"/>
                <a:gd name="connsiteY600" fmla="*/ 221532 h 1189074"/>
                <a:gd name="connsiteX601" fmla="*/ 225809 w 1606769"/>
                <a:gd name="connsiteY601" fmla="*/ 222269 h 1189074"/>
                <a:gd name="connsiteX602" fmla="*/ 218287 w 1606769"/>
                <a:gd name="connsiteY602" fmla="*/ 223892 h 1189074"/>
                <a:gd name="connsiteX603" fmla="*/ 213862 w 1606769"/>
                <a:gd name="connsiteY603" fmla="*/ 225809 h 1189074"/>
                <a:gd name="connsiteX604" fmla="*/ 209733 w 1606769"/>
                <a:gd name="connsiteY604" fmla="*/ 228169 h 1189074"/>
                <a:gd name="connsiteX605" fmla="*/ 208553 w 1606769"/>
                <a:gd name="connsiteY605" fmla="*/ 230086 h 1189074"/>
                <a:gd name="connsiteX606" fmla="*/ 206783 w 1606769"/>
                <a:gd name="connsiteY606" fmla="*/ 235396 h 1189074"/>
                <a:gd name="connsiteX607" fmla="*/ 204570 w 1606769"/>
                <a:gd name="connsiteY607" fmla="*/ 243951 h 1189074"/>
                <a:gd name="connsiteX608" fmla="*/ 201178 w 1606769"/>
                <a:gd name="connsiteY608" fmla="*/ 252653 h 1189074"/>
                <a:gd name="connsiteX609" fmla="*/ 196753 w 1606769"/>
                <a:gd name="connsiteY609" fmla="*/ 261649 h 1189074"/>
                <a:gd name="connsiteX610" fmla="*/ 193361 w 1606769"/>
                <a:gd name="connsiteY610" fmla="*/ 267402 h 1189074"/>
                <a:gd name="connsiteX611" fmla="*/ 189674 w 1606769"/>
                <a:gd name="connsiteY611" fmla="*/ 271089 h 1189074"/>
                <a:gd name="connsiteX612" fmla="*/ 182742 w 1606769"/>
                <a:gd name="connsiteY612" fmla="*/ 277136 h 1189074"/>
                <a:gd name="connsiteX613" fmla="*/ 179054 w 1606769"/>
                <a:gd name="connsiteY613" fmla="*/ 279496 h 1189074"/>
                <a:gd name="connsiteX614" fmla="*/ 176252 w 1606769"/>
                <a:gd name="connsiteY614" fmla="*/ 280381 h 1189074"/>
                <a:gd name="connsiteX615" fmla="*/ 171827 w 1606769"/>
                <a:gd name="connsiteY615" fmla="*/ 280381 h 1189074"/>
                <a:gd name="connsiteX616" fmla="*/ 162978 w 1606769"/>
                <a:gd name="connsiteY616" fmla="*/ 279201 h 1189074"/>
                <a:gd name="connsiteX617" fmla="*/ 142772 w 1606769"/>
                <a:gd name="connsiteY617" fmla="*/ 280086 h 1189074"/>
                <a:gd name="connsiteX618" fmla="*/ 139379 w 1606769"/>
                <a:gd name="connsiteY618" fmla="*/ 280528 h 1189074"/>
                <a:gd name="connsiteX619" fmla="*/ 133480 w 1606769"/>
                <a:gd name="connsiteY619" fmla="*/ 282593 h 1189074"/>
                <a:gd name="connsiteX620" fmla="*/ 129350 w 1606769"/>
                <a:gd name="connsiteY620" fmla="*/ 283331 h 1189074"/>
                <a:gd name="connsiteX621" fmla="*/ 124188 w 1606769"/>
                <a:gd name="connsiteY621" fmla="*/ 283331 h 1189074"/>
                <a:gd name="connsiteX622" fmla="*/ 116076 w 1606769"/>
                <a:gd name="connsiteY622" fmla="*/ 285101 h 1189074"/>
                <a:gd name="connsiteX623" fmla="*/ 104276 w 1606769"/>
                <a:gd name="connsiteY623" fmla="*/ 288493 h 1189074"/>
                <a:gd name="connsiteX624" fmla="*/ 98967 w 1606769"/>
                <a:gd name="connsiteY624" fmla="*/ 290705 h 1189074"/>
                <a:gd name="connsiteX625" fmla="*/ 99409 w 1606769"/>
                <a:gd name="connsiteY625" fmla="*/ 291885 h 1189074"/>
                <a:gd name="connsiteX626" fmla="*/ 101769 w 1606769"/>
                <a:gd name="connsiteY626" fmla="*/ 294245 h 1189074"/>
                <a:gd name="connsiteX627" fmla="*/ 101769 w 1606769"/>
                <a:gd name="connsiteY627" fmla="*/ 295130 h 1189074"/>
                <a:gd name="connsiteX628" fmla="*/ 99999 w 1606769"/>
                <a:gd name="connsiteY628" fmla="*/ 295720 h 1189074"/>
                <a:gd name="connsiteX629" fmla="*/ 74335 w 1606769"/>
                <a:gd name="connsiteY629" fmla="*/ 300292 h 1189074"/>
                <a:gd name="connsiteX630" fmla="*/ 62831 w 1606769"/>
                <a:gd name="connsiteY630" fmla="*/ 303390 h 1189074"/>
                <a:gd name="connsiteX631" fmla="*/ 57374 w 1606769"/>
                <a:gd name="connsiteY631" fmla="*/ 305454 h 1189074"/>
                <a:gd name="connsiteX632" fmla="*/ 53982 w 1606769"/>
                <a:gd name="connsiteY632" fmla="*/ 307372 h 1189074"/>
                <a:gd name="connsiteX633" fmla="*/ 50000 w 1606769"/>
                <a:gd name="connsiteY633" fmla="*/ 308404 h 1189074"/>
                <a:gd name="connsiteX634" fmla="*/ 37168 w 1606769"/>
                <a:gd name="connsiteY634" fmla="*/ 308109 h 1189074"/>
                <a:gd name="connsiteX635" fmla="*/ 34070 w 1606769"/>
                <a:gd name="connsiteY635" fmla="*/ 308109 h 1189074"/>
                <a:gd name="connsiteX636" fmla="*/ 30531 w 1606769"/>
                <a:gd name="connsiteY636" fmla="*/ 309289 h 1189074"/>
                <a:gd name="connsiteX637" fmla="*/ 20796 w 1606769"/>
                <a:gd name="connsiteY637" fmla="*/ 313271 h 1189074"/>
                <a:gd name="connsiteX638" fmla="*/ 11062 w 1606769"/>
                <a:gd name="connsiteY638" fmla="*/ 316074 h 1189074"/>
                <a:gd name="connsiteX639" fmla="*/ 8997 w 1606769"/>
                <a:gd name="connsiteY639" fmla="*/ 317401 h 1189074"/>
                <a:gd name="connsiteX640" fmla="*/ 3540 w 1606769"/>
                <a:gd name="connsiteY640" fmla="*/ 322121 h 1189074"/>
                <a:gd name="connsiteX641" fmla="*/ 2655 w 1606769"/>
                <a:gd name="connsiteY641" fmla="*/ 324186 h 1189074"/>
                <a:gd name="connsiteX642" fmla="*/ 3835 w 1606769"/>
                <a:gd name="connsiteY642" fmla="*/ 325661 h 1189074"/>
                <a:gd name="connsiteX643" fmla="*/ 6490 w 1606769"/>
                <a:gd name="connsiteY643" fmla="*/ 327726 h 1189074"/>
                <a:gd name="connsiteX644" fmla="*/ 6195 w 1606769"/>
                <a:gd name="connsiteY644" fmla="*/ 328906 h 1189074"/>
                <a:gd name="connsiteX645" fmla="*/ 0 w 1606769"/>
                <a:gd name="connsiteY645" fmla="*/ 333773 h 1189074"/>
                <a:gd name="connsiteX646" fmla="*/ 738 w 1606769"/>
                <a:gd name="connsiteY646" fmla="*/ 335985 h 1189074"/>
                <a:gd name="connsiteX647" fmla="*/ 6047 w 1606769"/>
                <a:gd name="connsiteY647" fmla="*/ 339967 h 1189074"/>
                <a:gd name="connsiteX648" fmla="*/ 14897 w 1606769"/>
                <a:gd name="connsiteY648" fmla="*/ 345277 h 1189074"/>
                <a:gd name="connsiteX649" fmla="*/ 17256 w 1606769"/>
                <a:gd name="connsiteY649" fmla="*/ 347194 h 1189074"/>
                <a:gd name="connsiteX650" fmla="*/ 19764 w 1606769"/>
                <a:gd name="connsiteY650" fmla="*/ 348374 h 1189074"/>
                <a:gd name="connsiteX651" fmla="*/ 30678 w 1606769"/>
                <a:gd name="connsiteY651" fmla="*/ 350439 h 1189074"/>
                <a:gd name="connsiteX652" fmla="*/ 34218 w 1606769"/>
                <a:gd name="connsiteY652" fmla="*/ 351767 h 1189074"/>
                <a:gd name="connsiteX653" fmla="*/ 37463 w 1606769"/>
                <a:gd name="connsiteY653" fmla="*/ 354274 h 1189074"/>
                <a:gd name="connsiteX654" fmla="*/ 40560 w 1606769"/>
                <a:gd name="connsiteY654" fmla="*/ 355306 h 1189074"/>
                <a:gd name="connsiteX655" fmla="*/ 47787 w 1606769"/>
                <a:gd name="connsiteY655" fmla="*/ 356486 h 1189074"/>
                <a:gd name="connsiteX656" fmla="*/ 54719 w 1606769"/>
                <a:gd name="connsiteY656" fmla="*/ 356486 h 1189074"/>
                <a:gd name="connsiteX657" fmla="*/ 57669 w 1606769"/>
                <a:gd name="connsiteY657" fmla="*/ 356044 h 1189074"/>
                <a:gd name="connsiteX658" fmla="*/ 62979 w 1606769"/>
                <a:gd name="connsiteY658" fmla="*/ 353684 h 1189074"/>
                <a:gd name="connsiteX659" fmla="*/ 70796 w 1606769"/>
                <a:gd name="connsiteY659" fmla="*/ 353684 h 1189074"/>
                <a:gd name="connsiteX660" fmla="*/ 71681 w 1606769"/>
                <a:gd name="connsiteY660" fmla="*/ 354274 h 1189074"/>
                <a:gd name="connsiteX661" fmla="*/ 66371 w 1606769"/>
                <a:gd name="connsiteY661" fmla="*/ 356191 h 1189074"/>
                <a:gd name="connsiteX662" fmla="*/ 59144 w 1606769"/>
                <a:gd name="connsiteY662" fmla="*/ 360764 h 1189074"/>
                <a:gd name="connsiteX663" fmla="*/ 59881 w 1606769"/>
                <a:gd name="connsiteY663" fmla="*/ 361796 h 1189074"/>
                <a:gd name="connsiteX664" fmla="*/ 65486 w 1606769"/>
                <a:gd name="connsiteY664" fmla="*/ 362239 h 1189074"/>
                <a:gd name="connsiteX665" fmla="*/ 70501 w 1606769"/>
                <a:gd name="connsiteY665" fmla="*/ 365188 h 1189074"/>
                <a:gd name="connsiteX666" fmla="*/ 70501 w 1606769"/>
                <a:gd name="connsiteY666" fmla="*/ 368286 h 1189074"/>
                <a:gd name="connsiteX667" fmla="*/ 74483 w 1606769"/>
                <a:gd name="connsiteY667" fmla="*/ 370351 h 1189074"/>
                <a:gd name="connsiteX668" fmla="*/ 90855 w 1606769"/>
                <a:gd name="connsiteY668" fmla="*/ 374923 h 1189074"/>
                <a:gd name="connsiteX669" fmla="*/ 94837 w 1606769"/>
                <a:gd name="connsiteY669" fmla="*/ 375218 h 1189074"/>
                <a:gd name="connsiteX670" fmla="*/ 97639 w 1606769"/>
                <a:gd name="connsiteY670" fmla="*/ 374775 h 1189074"/>
                <a:gd name="connsiteX671" fmla="*/ 100737 w 1606769"/>
                <a:gd name="connsiteY671" fmla="*/ 373595 h 1189074"/>
                <a:gd name="connsiteX672" fmla="*/ 103834 w 1606769"/>
                <a:gd name="connsiteY672" fmla="*/ 371530 h 1189074"/>
                <a:gd name="connsiteX673" fmla="*/ 107079 w 1606769"/>
                <a:gd name="connsiteY673" fmla="*/ 368581 h 1189074"/>
                <a:gd name="connsiteX674" fmla="*/ 109881 w 1606769"/>
                <a:gd name="connsiteY674" fmla="*/ 367401 h 1189074"/>
                <a:gd name="connsiteX675" fmla="*/ 112241 w 1606769"/>
                <a:gd name="connsiteY675" fmla="*/ 367843 h 1189074"/>
                <a:gd name="connsiteX676" fmla="*/ 118583 w 1606769"/>
                <a:gd name="connsiteY676" fmla="*/ 370498 h 1189074"/>
                <a:gd name="connsiteX677" fmla="*/ 122565 w 1606769"/>
                <a:gd name="connsiteY677" fmla="*/ 371236 h 1189074"/>
                <a:gd name="connsiteX678" fmla="*/ 126695 w 1606769"/>
                <a:gd name="connsiteY678" fmla="*/ 371825 h 1189074"/>
                <a:gd name="connsiteX679" fmla="*/ 134217 w 1606769"/>
                <a:gd name="connsiteY679" fmla="*/ 371530 h 1189074"/>
                <a:gd name="connsiteX680" fmla="*/ 138789 w 1606769"/>
                <a:gd name="connsiteY680" fmla="*/ 370498 h 1189074"/>
                <a:gd name="connsiteX681" fmla="*/ 148376 w 1606769"/>
                <a:gd name="connsiteY681" fmla="*/ 365336 h 1189074"/>
                <a:gd name="connsiteX682" fmla="*/ 152948 w 1606769"/>
                <a:gd name="connsiteY682" fmla="*/ 363271 h 1189074"/>
                <a:gd name="connsiteX683" fmla="*/ 156783 w 1606769"/>
                <a:gd name="connsiteY683" fmla="*/ 362386 h 1189074"/>
                <a:gd name="connsiteX684" fmla="*/ 160176 w 1606769"/>
                <a:gd name="connsiteY684" fmla="*/ 362681 h 1189074"/>
                <a:gd name="connsiteX685" fmla="*/ 166665 w 1606769"/>
                <a:gd name="connsiteY685" fmla="*/ 366368 h 1189074"/>
                <a:gd name="connsiteX686" fmla="*/ 170352 w 1606769"/>
                <a:gd name="connsiteY686" fmla="*/ 369171 h 1189074"/>
                <a:gd name="connsiteX687" fmla="*/ 171385 w 1606769"/>
                <a:gd name="connsiteY687" fmla="*/ 371973 h 1189074"/>
                <a:gd name="connsiteX688" fmla="*/ 169910 w 1606769"/>
                <a:gd name="connsiteY688" fmla="*/ 374628 h 1189074"/>
                <a:gd name="connsiteX689" fmla="*/ 166518 w 1606769"/>
                <a:gd name="connsiteY689" fmla="*/ 378758 h 1189074"/>
                <a:gd name="connsiteX690" fmla="*/ 166518 w 1606769"/>
                <a:gd name="connsiteY690" fmla="*/ 381117 h 1189074"/>
                <a:gd name="connsiteX691" fmla="*/ 168583 w 1606769"/>
                <a:gd name="connsiteY691" fmla="*/ 384067 h 1189074"/>
                <a:gd name="connsiteX692" fmla="*/ 168140 w 1606769"/>
                <a:gd name="connsiteY692" fmla="*/ 385100 h 1189074"/>
                <a:gd name="connsiteX693" fmla="*/ 159880 w 1606769"/>
                <a:gd name="connsiteY693" fmla="*/ 381855 h 1189074"/>
                <a:gd name="connsiteX694" fmla="*/ 153834 w 1606769"/>
                <a:gd name="connsiteY694" fmla="*/ 380380 h 1189074"/>
                <a:gd name="connsiteX695" fmla="*/ 140854 w 1606769"/>
                <a:gd name="connsiteY695" fmla="*/ 379200 h 1189074"/>
                <a:gd name="connsiteX696" fmla="*/ 122565 w 1606769"/>
                <a:gd name="connsiteY696" fmla="*/ 379495 h 1189074"/>
                <a:gd name="connsiteX697" fmla="*/ 110618 w 1606769"/>
                <a:gd name="connsiteY697" fmla="*/ 381560 h 1189074"/>
                <a:gd name="connsiteX698" fmla="*/ 106489 w 1606769"/>
                <a:gd name="connsiteY698" fmla="*/ 383477 h 1189074"/>
                <a:gd name="connsiteX699" fmla="*/ 100442 w 1606769"/>
                <a:gd name="connsiteY699" fmla="*/ 389672 h 1189074"/>
                <a:gd name="connsiteX700" fmla="*/ 82743 w 1606769"/>
                <a:gd name="connsiteY700" fmla="*/ 387755 h 1189074"/>
                <a:gd name="connsiteX701" fmla="*/ 57964 w 1606769"/>
                <a:gd name="connsiteY701" fmla="*/ 389672 h 1189074"/>
                <a:gd name="connsiteX702" fmla="*/ 51179 w 1606769"/>
                <a:gd name="connsiteY702" fmla="*/ 390704 h 1189074"/>
                <a:gd name="connsiteX703" fmla="*/ 48672 w 1606769"/>
                <a:gd name="connsiteY703" fmla="*/ 391884 h 1189074"/>
                <a:gd name="connsiteX704" fmla="*/ 46165 w 1606769"/>
                <a:gd name="connsiteY704" fmla="*/ 393802 h 1189074"/>
                <a:gd name="connsiteX705" fmla="*/ 43510 w 1606769"/>
                <a:gd name="connsiteY705" fmla="*/ 396309 h 1189074"/>
                <a:gd name="connsiteX706" fmla="*/ 43805 w 1606769"/>
                <a:gd name="connsiteY706" fmla="*/ 398816 h 1189074"/>
                <a:gd name="connsiteX707" fmla="*/ 47050 w 1606769"/>
                <a:gd name="connsiteY707" fmla="*/ 401176 h 1189074"/>
                <a:gd name="connsiteX708" fmla="*/ 54424 w 1606769"/>
                <a:gd name="connsiteY708" fmla="*/ 404274 h 1189074"/>
                <a:gd name="connsiteX709" fmla="*/ 53539 w 1606769"/>
                <a:gd name="connsiteY709" fmla="*/ 405011 h 1189074"/>
                <a:gd name="connsiteX710" fmla="*/ 53097 w 1606769"/>
                <a:gd name="connsiteY710" fmla="*/ 406043 h 1189074"/>
                <a:gd name="connsiteX711" fmla="*/ 53097 w 1606769"/>
                <a:gd name="connsiteY711" fmla="*/ 407518 h 1189074"/>
                <a:gd name="connsiteX712" fmla="*/ 54572 w 1606769"/>
                <a:gd name="connsiteY712" fmla="*/ 408846 h 1189074"/>
                <a:gd name="connsiteX713" fmla="*/ 57669 w 1606769"/>
                <a:gd name="connsiteY713" fmla="*/ 410026 h 1189074"/>
                <a:gd name="connsiteX714" fmla="*/ 62094 w 1606769"/>
                <a:gd name="connsiteY714" fmla="*/ 410763 h 1189074"/>
                <a:gd name="connsiteX715" fmla="*/ 67698 w 1606769"/>
                <a:gd name="connsiteY715" fmla="*/ 408108 h 1189074"/>
                <a:gd name="connsiteX716" fmla="*/ 81563 w 1606769"/>
                <a:gd name="connsiteY716" fmla="*/ 400734 h 1189074"/>
                <a:gd name="connsiteX717" fmla="*/ 81120 w 1606769"/>
                <a:gd name="connsiteY717" fmla="*/ 401914 h 1189074"/>
                <a:gd name="connsiteX718" fmla="*/ 79498 w 1606769"/>
                <a:gd name="connsiteY718" fmla="*/ 403979 h 1189074"/>
                <a:gd name="connsiteX719" fmla="*/ 76843 w 1606769"/>
                <a:gd name="connsiteY719" fmla="*/ 406928 h 1189074"/>
                <a:gd name="connsiteX720" fmla="*/ 76401 w 1606769"/>
                <a:gd name="connsiteY720" fmla="*/ 409583 h 1189074"/>
                <a:gd name="connsiteX721" fmla="*/ 78170 w 1606769"/>
                <a:gd name="connsiteY721" fmla="*/ 411943 h 1189074"/>
                <a:gd name="connsiteX722" fmla="*/ 80088 w 1606769"/>
                <a:gd name="connsiteY722" fmla="*/ 413566 h 1189074"/>
                <a:gd name="connsiteX723" fmla="*/ 82005 w 1606769"/>
                <a:gd name="connsiteY723" fmla="*/ 414450 h 1189074"/>
                <a:gd name="connsiteX724" fmla="*/ 93067 w 1606769"/>
                <a:gd name="connsiteY724" fmla="*/ 417105 h 1189074"/>
                <a:gd name="connsiteX725" fmla="*/ 105751 w 1606769"/>
                <a:gd name="connsiteY725" fmla="*/ 418138 h 1189074"/>
                <a:gd name="connsiteX726" fmla="*/ 119910 w 1606769"/>
                <a:gd name="connsiteY726" fmla="*/ 417548 h 1189074"/>
                <a:gd name="connsiteX727" fmla="*/ 122713 w 1606769"/>
                <a:gd name="connsiteY727" fmla="*/ 419023 h 1189074"/>
                <a:gd name="connsiteX728" fmla="*/ 121828 w 1606769"/>
                <a:gd name="connsiteY728" fmla="*/ 419908 h 1189074"/>
                <a:gd name="connsiteX729" fmla="*/ 119320 w 1606769"/>
                <a:gd name="connsiteY729" fmla="*/ 420940 h 1189074"/>
                <a:gd name="connsiteX730" fmla="*/ 108406 w 1606769"/>
                <a:gd name="connsiteY730" fmla="*/ 422562 h 1189074"/>
                <a:gd name="connsiteX731" fmla="*/ 103096 w 1606769"/>
                <a:gd name="connsiteY731" fmla="*/ 423890 h 1189074"/>
                <a:gd name="connsiteX732" fmla="*/ 89085 w 1606769"/>
                <a:gd name="connsiteY732" fmla="*/ 430674 h 1189074"/>
                <a:gd name="connsiteX733" fmla="*/ 86872 w 1606769"/>
                <a:gd name="connsiteY733" fmla="*/ 432739 h 1189074"/>
                <a:gd name="connsiteX734" fmla="*/ 87462 w 1606769"/>
                <a:gd name="connsiteY734" fmla="*/ 434214 h 1189074"/>
                <a:gd name="connsiteX735" fmla="*/ 89822 w 1606769"/>
                <a:gd name="connsiteY735" fmla="*/ 436427 h 1189074"/>
                <a:gd name="connsiteX736" fmla="*/ 96754 w 1606769"/>
                <a:gd name="connsiteY736" fmla="*/ 439229 h 1189074"/>
                <a:gd name="connsiteX737" fmla="*/ 105751 w 1606769"/>
                <a:gd name="connsiteY737" fmla="*/ 444391 h 1189074"/>
                <a:gd name="connsiteX738" fmla="*/ 111061 w 1606769"/>
                <a:gd name="connsiteY738" fmla="*/ 446309 h 1189074"/>
                <a:gd name="connsiteX739" fmla="*/ 117403 w 1606769"/>
                <a:gd name="connsiteY739" fmla="*/ 449553 h 1189074"/>
                <a:gd name="connsiteX740" fmla="*/ 121828 w 1606769"/>
                <a:gd name="connsiteY740" fmla="*/ 450881 h 1189074"/>
                <a:gd name="connsiteX741" fmla="*/ 156341 w 1606769"/>
                <a:gd name="connsiteY741" fmla="*/ 456190 h 1189074"/>
                <a:gd name="connsiteX742" fmla="*/ 160323 w 1606769"/>
                <a:gd name="connsiteY742" fmla="*/ 455748 h 1189074"/>
                <a:gd name="connsiteX743" fmla="*/ 155603 w 1606769"/>
                <a:gd name="connsiteY743" fmla="*/ 451913 h 1189074"/>
                <a:gd name="connsiteX744" fmla="*/ 150294 w 1606769"/>
                <a:gd name="connsiteY744" fmla="*/ 446456 h 1189074"/>
                <a:gd name="connsiteX745" fmla="*/ 149704 w 1606769"/>
                <a:gd name="connsiteY745" fmla="*/ 444096 h 1189074"/>
                <a:gd name="connsiteX746" fmla="*/ 151916 w 1606769"/>
                <a:gd name="connsiteY746" fmla="*/ 443064 h 1189074"/>
                <a:gd name="connsiteX747" fmla="*/ 155013 w 1606769"/>
                <a:gd name="connsiteY747" fmla="*/ 442769 h 1189074"/>
                <a:gd name="connsiteX748" fmla="*/ 160618 w 1606769"/>
                <a:gd name="connsiteY748" fmla="*/ 445571 h 1189074"/>
                <a:gd name="connsiteX749" fmla="*/ 163420 w 1606769"/>
                <a:gd name="connsiteY749" fmla="*/ 446604 h 1189074"/>
                <a:gd name="connsiteX750" fmla="*/ 165633 w 1606769"/>
                <a:gd name="connsiteY750" fmla="*/ 446899 h 1189074"/>
                <a:gd name="connsiteX751" fmla="*/ 168288 w 1606769"/>
                <a:gd name="connsiteY751" fmla="*/ 446014 h 1189074"/>
                <a:gd name="connsiteX752" fmla="*/ 174187 w 1606769"/>
                <a:gd name="connsiteY752" fmla="*/ 442474 h 1189074"/>
                <a:gd name="connsiteX753" fmla="*/ 178907 w 1606769"/>
                <a:gd name="connsiteY753" fmla="*/ 441294 h 1189074"/>
                <a:gd name="connsiteX754" fmla="*/ 180972 w 1606769"/>
                <a:gd name="connsiteY754" fmla="*/ 441294 h 1189074"/>
                <a:gd name="connsiteX755" fmla="*/ 183332 w 1606769"/>
                <a:gd name="connsiteY755" fmla="*/ 442769 h 1189074"/>
                <a:gd name="connsiteX756" fmla="*/ 185986 w 1606769"/>
                <a:gd name="connsiteY756" fmla="*/ 445129 h 1189074"/>
                <a:gd name="connsiteX757" fmla="*/ 188789 w 1606769"/>
                <a:gd name="connsiteY757" fmla="*/ 446604 h 1189074"/>
                <a:gd name="connsiteX758" fmla="*/ 191886 w 1606769"/>
                <a:gd name="connsiteY758" fmla="*/ 447341 h 1189074"/>
                <a:gd name="connsiteX759" fmla="*/ 194099 w 1606769"/>
                <a:gd name="connsiteY759" fmla="*/ 447341 h 1189074"/>
                <a:gd name="connsiteX760" fmla="*/ 195573 w 1606769"/>
                <a:gd name="connsiteY760" fmla="*/ 446456 h 1189074"/>
                <a:gd name="connsiteX761" fmla="*/ 201473 w 1606769"/>
                <a:gd name="connsiteY761" fmla="*/ 446161 h 1189074"/>
                <a:gd name="connsiteX762" fmla="*/ 206045 w 1606769"/>
                <a:gd name="connsiteY762" fmla="*/ 444981 h 1189074"/>
                <a:gd name="connsiteX763" fmla="*/ 211797 w 1606769"/>
                <a:gd name="connsiteY763" fmla="*/ 442621 h 1189074"/>
                <a:gd name="connsiteX764" fmla="*/ 215632 w 1606769"/>
                <a:gd name="connsiteY764" fmla="*/ 440704 h 1189074"/>
                <a:gd name="connsiteX765" fmla="*/ 219762 w 1606769"/>
                <a:gd name="connsiteY765" fmla="*/ 437902 h 1189074"/>
                <a:gd name="connsiteX766" fmla="*/ 221827 w 1606769"/>
                <a:gd name="connsiteY766" fmla="*/ 437164 h 1189074"/>
                <a:gd name="connsiteX767" fmla="*/ 224039 w 1606769"/>
                <a:gd name="connsiteY767" fmla="*/ 437902 h 1189074"/>
                <a:gd name="connsiteX768" fmla="*/ 226399 w 1606769"/>
                <a:gd name="connsiteY768" fmla="*/ 439966 h 1189074"/>
                <a:gd name="connsiteX769" fmla="*/ 230971 w 1606769"/>
                <a:gd name="connsiteY769" fmla="*/ 442916 h 1189074"/>
                <a:gd name="connsiteX770" fmla="*/ 234069 w 1606769"/>
                <a:gd name="connsiteY770" fmla="*/ 442474 h 1189074"/>
                <a:gd name="connsiteX771" fmla="*/ 239821 w 1606769"/>
                <a:gd name="connsiteY771" fmla="*/ 439229 h 1189074"/>
                <a:gd name="connsiteX772" fmla="*/ 244541 w 1606769"/>
                <a:gd name="connsiteY772" fmla="*/ 435837 h 1189074"/>
                <a:gd name="connsiteX773" fmla="*/ 248375 w 1606769"/>
                <a:gd name="connsiteY773" fmla="*/ 435099 h 1189074"/>
                <a:gd name="connsiteX774" fmla="*/ 255897 w 1606769"/>
                <a:gd name="connsiteY774" fmla="*/ 436869 h 1189074"/>
                <a:gd name="connsiteX775" fmla="*/ 260617 w 1606769"/>
                <a:gd name="connsiteY775" fmla="*/ 439966 h 1189074"/>
                <a:gd name="connsiteX776" fmla="*/ 262682 w 1606769"/>
                <a:gd name="connsiteY776" fmla="*/ 440409 h 1189074"/>
                <a:gd name="connsiteX777" fmla="*/ 269172 w 1606769"/>
                <a:gd name="connsiteY777" fmla="*/ 439966 h 1189074"/>
                <a:gd name="connsiteX778" fmla="*/ 279644 w 1606769"/>
                <a:gd name="connsiteY778" fmla="*/ 440999 h 1189074"/>
                <a:gd name="connsiteX779" fmla="*/ 292033 w 1606769"/>
                <a:gd name="connsiteY779" fmla="*/ 444096 h 1189074"/>
                <a:gd name="connsiteX780" fmla="*/ 298522 w 1606769"/>
                <a:gd name="connsiteY780" fmla="*/ 444391 h 1189074"/>
                <a:gd name="connsiteX781" fmla="*/ 303390 w 1606769"/>
                <a:gd name="connsiteY781" fmla="*/ 445571 h 1189074"/>
                <a:gd name="connsiteX782" fmla="*/ 311649 w 1606769"/>
                <a:gd name="connsiteY782" fmla="*/ 448816 h 1189074"/>
                <a:gd name="connsiteX783" fmla="*/ 329938 w 1606769"/>
                <a:gd name="connsiteY783" fmla="*/ 454421 h 1189074"/>
                <a:gd name="connsiteX784" fmla="*/ 341885 w 1606769"/>
                <a:gd name="connsiteY784" fmla="*/ 459583 h 1189074"/>
                <a:gd name="connsiteX785" fmla="*/ 348964 w 1606769"/>
                <a:gd name="connsiteY785" fmla="*/ 461648 h 1189074"/>
                <a:gd name="connsiteX786" fmla="*/ 353684 w 1606769"/>
                <a:gd name="connsiteY786" fmla="*/ 463713 h 1189074"/>
                <a:gd name="connsiteX787" fmla="*/ 358404 w 1606769"/>
                <a:gd name="connsiteY787" fmla="*/ 466662 h 1189074"/>
                <a:gd name="connsiteX788" fmla="*/ 363566 w 1606769"/>
                <a:gd name="connsiteY788" fmla="*/ 468432 h 1189074"/>
                <a:gd name="connsiteX789" fmla="*/ 369318 w 1606769"/>
                <a:gd name="connsiteY789" fmla="*/ 469170 h 1189074"/>
                <a:gd name="connsiteX790" fmla="*/ 373153 w 1606769"/>
                <a:gd name="connsiteY790" fmla="*/ 470645 h 1189074"/>
                <a:gd name="connsiteX791" fmla="*/ 376693 w 1606769"/>
                <a:gd name="connsiteY791" fmla="*/ 474774 h 1189074"/>
                <a:gd name="connsiteX792" fmla="*/ 380085 w 1606769"/>
                <a:gd name="connsiteY792" fmla="*/ 480379 h 1189074"/>
                <a:gd name="connsiteX793" fmla="*/ 379200 w 1606769"/>
                <a:gd name="connsiteY793" fmla="*/ 482149 h 1189074"/>
                <a:gd name="connsiteX794" fmla="*/ 370793 w 1606769"/>
                <a:gd name="connsiteY794" fmla="*/ 486721 h 1189074"/>
                <a:gd name="connsiteX795" fmla="*/ 371826 w 1606769"/>
                <a:gd name="connsiteY795" fmla="*/ 488491 h 1189074"/>
                <a:gd name="connsiteX796" fmla="*/ 379937 w 1606769"/>
                <a:gd name="connsiteY796" fmla="*/ 492326 h 1189074"/>
                <a:gd name="connsiteX797" fmla="*/ 381855 w 1606769"/>
                <a:gd name="connsiteY797" fmla="*/ 493948 h 1189074"/>
                <a:gd name="connsiteX798" fmla="*/ 383772 w 1606769"/>
                <a:gd name="connsiteY798" fmla="*/ 496161 h 1189074"/>
                <a:gd name="connsiteX799" fmla="*/ 387460 w 1606769"/>
                <a:gd name="connsiteY799" fmla="*/ 501470 h 1189074"/>
                <a:gd name="connsiteX800" fmla="*/ 391442 w 1606769"/>
                <a:gd name="connsiteY800" fmla="*/ 504863 h 1189074"/>
                <a:gd name="connsiteX801" fmla="*/ 403094 w 1606769"/>
                <a:gd name="connsiteY801" fmla="*/ 509877 h 1189074"/>
                <a:gd name="connsiteX802" fmla="*/ 407666 w 1606769"/>
                <a:gd name="connsiteY802" fmla="*/ 512532 h 1189074"/>
                <a:gd name="connsiteX803" fmla="*/ 410763 w 1606769"/>
                <a:gd name="connsiteY803" fmla="*/ 515334 h 1189074"/>
                <a:gd name="connsiteX804" fmla="*/ 412976 w 1606769"/>
                <a:gd name="connsiteY804" fmla="*/ 518137 h 1189074"/>
                <a:gd name="connsiteX805" fmla="*/ 414303 w 1606769"/>
                <a:gd name="connsiteY805" fmla="*/ 520939 h 1189074"/>
                <a:gd name="connsiteX806" fmla="*/ 415925 w 1606769"/>
                <a:gd name="connsiteY806" fmla="*/ 523004 h 1189074"/>
                <a:gd name="connsiteX807" fmla="*/ 417695 w 1606769"/>
                <a:gd name="connsiteY807" fmla="*/ 524184 h 1189074"/>
                <a:gd name="connsiteX808" fmla="*/ 424922 w 1606769"/>
                <a:gd name="connsiteY808" fmla="*/ 527134 h 1189074"/>
                <a:gd name="connsiteX809" fmla="*/ 431854 w 1606769"/>
                <a:gd name="connsiteY809" fmla="*/ 531706 h 1189074"/>
                <a:gd name="connsiteX810" fmla="*/ 429347 w 1606769"/>
                <a:gd name="connsiteY810" fmla="*/ 533623 h 1189074"/>
                <a:gd name="connsiteX811" fmla="*/ 426840 w 1606769"/>
                <a:gd name="connsiteY811" fmla="*/ 533918 h 1189074"/>
                <a:gd name="connsiteX812" fmla="*/ 421383 w 1606769"/>
                <a:gd name="connsiteY812" fmla="*/ 535393 h 1189074"/>
                <a:gd name="connsiteX813" fmla="*/ 419760 w 1606769"/>
                <a:gd name="connsiteY813" fmla="*/ 536868 h 1189074"/>
                <a:gd name="connsiteX814" fmla="*/ 421383 w 1606769"/>
                <a:gd name="connsiteY814" fmla="*/ 539523 h 1189074"/>
                <a:gd name="connsiteX815" fmla="*/ 421088 w 1606769"/>
                <a:gd name="connsiteY815" fmla="*/ 542030 h 1189074"/>
                <a:gd name="connsiteX816" fmla="*/ 421677 w 1606769"/>
                <a:gd name="connsiteY816" fmla="*/ 544685 h 1189074"/>
                <a:gd name="connsiteX817" fmla="*/ 419908 w 1606769"/>
                <a:gd name="connsiteY817" fmla="*/ 547783 h 1189074"/>
                <a:gd name="connsiteX818" fmla="*/ 413860 w 1606769"/>
                <a:gd name="connsiteY818" fmla="*/ 548963 h 1189074"/>
                <a:gd name="connsiteX819" fmla="*/ 409288 w 1606769"/>
                <a:gd name="connsiteY819" fmla="*/ 550732 h 1189074"/>
                <a:gd name="connsiteX820" fmla="*/ 406191 w 1606769"/>
                <a:gd name="connsiteY820" fmla="*/ 552502 h 1189074"/>
                <a:gd name="connsiteX821" fmla="*/ 407223 w 1606769"/>
                <a:gd name="connsiteY821" fmla="*/ 552797 h 1189074"/>
                <a:gd name="connsiteX822" fmla="*/ 413418 w 1606769"/>
                <a:gd name="connsiteY822" fmla="*/ 552060 h 1189074"/>
                <a:gd name="connsiteX823" fmla="*/ 421235 w 1606769"/>
                <a:gd name="connsiteY823" fmla="*/ 550585 h 1189074"/>
                <a:gd name="connsiteX824" fmla="*/ 425512 w 1606769"/>
                <a:gd name="connsiteY824" fmla="*/ 549405 h 1189074"/>
                <a:gd name="connsiteX825" fmla="*/ 428167 w 1606769"/>
                <a:gd name="connsiteY825" fmla="*/ 549405 h 1189074"/>
                <a:gd name="connsiteX826" fmla="*/ 430674 w 1606769"/>
                <a:gd name="connsiteY826" fmla="*/ 550437 h 1189074"/>
                <a:gd name="connsiteX827" fmla="*/ 432592 w 1606769"/>
                <a:gd name="connsiteY827" fmla="*/ 552207 h 1189074"/>
                <a:gd name="connsiteX828" fmla="*/ 435247 w 1606769"/>
                <a:gd name="connsiteY828" fmla="*/ 556780 h 1189074"/>
                <a:gd name="connsiteX829" fmla="*/ 436722 w 1606769"/>
                <a:gd name="connsiteY829" fmla="*/ 558402 h 1189074"/>
                <a:gd name="connsiteX830" fmla="*/ 438049 w 1606769"/>
                <a:gd name="connsiteY830" fmla="*/ 560614 h 1189074"/>
                <a:gd name="connsiteX831" fmla="*/ 438491 w 1606769"/>
                <a:gd name="connsiteY831" fmla="*/ 561499 h 1189074"/>
                <a:gd name="connsiteX832" fmla="*/ 438491 w 1606769"/>
                <a:gd name="connsiteY832" fmla="*/ 562237 h 1189074"/>
                <a:gd name="connsiteX833" fmla="*/ 440261 w 1606769"/>
                <a:gd name="connsiteY833" fmla="*/ 564007 h 1189074"/>
                <a:gd name="connsiteX834" fmla="*/ 441736 w 1606769"/>
                <a:gd name="connsiteY834" fmla="*/ 567104 h 1189074"/>
                <a:gd name="connsiteX835" fmla="*/ 442621 w 1606769"/>
                <a:gd name="connsiteY835" fmla="*/ 570791 h 1189074"/>
                <a:gd name="connsiteX836" fmla="*/ 441146 w 1606769"/>
                <a:gd name="connsiteY836" fmla="*/ 571234 h 1189074"/>
                <a:gd name="connsiteX837" fmla="*/ 439229 w 1606769"/>
                <a:gd name="connsiteY837" fmla="*/ 570791 h 1189074"/>
                <a:gd name="connsiteX838" fmla="*/ 437607 w 1606769"/>
                <a:gd name="connsiteY838" fmla="*/ 575363 h 1189074"/>
                <a:gd name="connsiteX839" fmla="*/ 436279 w 1606769"/>
                <a:gd name="connsiteY839" fmla="*/ 577576 h 1189074"/>
                <a:gd name="connsiteX840" fmla="*/ 435542 w 1606769"/>
                <a:gd name="connsiteY840" fmla="*/ 579493 h 1189074"/>
                <a:gd name="connsiteX841" fmla="*/ 435542 w 1606769"/>
                <a:gd name="connsiteY841" fmla="*/ 581116 h 1189074"/>
                <a:gd name="connsiteX842" fmla="*/ 438639 w 1606769"/>
                <a:gd name="connsiteY842" fmla="*/ 582148 h 1189074"/>
                <a:gd name="connsiteX843" fmla="*/ 441736 w 1606769"/>
                <a:gd name="connsiteY843" fmla="*/ 583770 h 1189074"/>
                <a:gd name="connsiteX844" fmla="*/ 444096 w 1606769"/>
                <a:gd name="connsiteY844" fmla="*/ 585983 h 1189074"/>
                <a:gd name="connsiteX845" fmla="*/ 444834 w 1606769"/>
                <a:gd name="connsiteY845" fmla="*/ 587605 h 1189074"/>
                <a:gd name="connsiteX846" fmla="*/ 445276 w 1606769"/>
                <a:gd name="connsiteY846" fmla="*/ 589818 h 1189074"/>
                <a:gd name="connsiteX847" fmla="*/ 447488 w 1606769"/>
                <a:gd name="connsiteY847" fmla="*/ 589080 h 1189074"/>
                <a:gd name="connsiteX848" fmla="*/ 452946 w 1606769"/>
                <a:gd name="connsiteY848" fmla="*/ 585983 h 1189074"/>
                <a:gd name="connsiteX849" fmla="*/ 455896 w 1606769"/>
                <a:gd name="connsiteY849" fmla="*/ 589228 h 1189074"/>
                <a:gd name="connsiteX850" fmla="*/ 457075 w 1606769"/>
                <a:gd name="connsiteY850" fmla="*/ 592767 h 1189074"/>
                <a:gd name="connsiteX851" fmla="*/ 456780 w 1606769"/>
                <a:gd name="connsiteY851" fmla="*/ 596012 h 1189074"/>
                <a:gd name="connsiteX852" fmla="*/ 455158 w 1606769"/>
                <a:gd name="connsiteY852" fmla="*/ 598962 h 1189074"/>
                <a:gd name="connsiteX853" fmla="*/ 452651 w 1606769"/>
                <a:gd name="connsiteY853" fmla="*/ 601027 h 1189074"/>
                <a:gd name="connsiteX854" fmla="*/ 448963 w 1606769"/>
                <a:gd name="connsiteY854" fmla="*/ 602059 h 1189074"/>
                <a:gd name="connsiteX855" fmla="*/ 446308 w 1606769"/>
                <a:gd name="connsiteY855" fmla="*/ 603387 h 1189074"/>
                <a:gd name="connsiteX856" fmla="*/ 446308 w 1606769"/>
                <a:gd name="connsiteY856" fmla="*/ 606337 h 1189074"/>
                <a:gd name="connsiteX857" fmla="*/ 446899 w 1606769"/>
                <a:gd name="connsiteY857" fmla="*/ 608696 h 1189074"/>
                <a:gd name="connsiteX858" fmla="*/ 447783 w 1606769"/>
                <a:gd name="connsiteY858" fmla="*/ 609581 h 1189074"/>
                <a:gd name="connsiteX859" fmla="*/ 450143 w 1606769"/>
                <a:gd name="connsiteY859" fmla="*/ 609876 h 1189074"/>
                <a:gd name="connsiteX860" fmla="*/ 452356 w 1606769"/>
                <a:gd name="connsiteY860" fmla="*/ 610909 h 1189074"/>
                <a:gd name="connsiteX861" fmla="*/ 454568 w 1606769"/>
                <a:gd name="connsiteY861" fmla="*/ 611351 h 1189074"/>
                <a:gd name="connsiteX862" fmla="*/ 456780 w 1606769"/>
                <a:gd name="connsiteY862" fmla="*/ 612531 h 1189074"/>
                <a:gd name="connsiteX863" fmla="*/ 459140 w 1606769"/>
                <a:gd name="connsiteY863" fmla="*/ 612236 h 1189074"/>
                <a:gd name="connsiteX864" fmla="*/ 460763 w 1606769"/>
                <a:gd name="connsiteY864" fmla="*/ 611056 h 1189074"/>
                <a:gd name="connsiteX865" fmla="*/ 462385 w 1606769"/>
                <a:gd name="connsiteY865" fmla="*/ 608401 h 1189074"/>
                <a:gd name="connsiteX866" fmla="*/ 467842 w 1606769"/>
                <a:gd name="connsiteY866" fmla="*/ 610761 h 1189074"/>
                <a:gd name="connsiteX867" fmla="*/ 470350 w 1606769"/>
                <a:gd name="connsiteY867" fmla="*/ 613269 h 1189074"/>
                <a:gd name="connsiteX868" fmla="*/ 471235 w 1606769"/>
                <a:gd name="connsiteY868" fmla="*/ 615481 h 1189074"/>
                <a:gd name="connsiteX869" fmla="*/ 470645 w 1606769"/>
                <a:gd name="connsiteY869" fmla="*/ 617546 h 1189074"/>
                <a:gd name="connsiteX870" fmla="*/ 470645 w 1606769"/>
                <a:gd name="connsiteY870" fmla="*/ 619611 h 1189074"/>
                <a:gd name="connsiteX871" fmla="*/ 471530 w 1606769"/>
                <a:gd name="connsiteY871" fmla="*/ 621676 h 1189074"/>
                <a:gd name="connsiteX872" fmla="*/ 471235 w 1606769"/>
                <a:gd name="connsiteY872" fmla="*/ 624183 h 1189074"/>
                <a:gd name="connsiteX873" fmla="*/ 469907 w 1606769"/>
                <a:gd name="connsiteY873" fmla="*/ 627133 h 1189074"/>
                <a:gd name="connsiteX874" fmla="*/ 466367 w 1606769"/>
                <a:gd name="connsiteY874" fmla="*/ 630525 h 1189074"/>
                <a:gd name="connsiteX875" fmla="*/ 463270 w 1606769"/>
                <a:gd name="connsiteY875" fmla="*/ 632443 h 1189074"/>
                <a:gd name="connsiteX876" fmla="*/ 461353 w 1606769"/>
                <a:gd name="connsiteY876" fmla="*/ 634212 h 1189074"/>
                <a:gd name="connsiteX877" fmla="*/ 452651 w 1606769"/>
                <a:gd name="connsiteY877" fmla="*/ 634212 h 1189074"/>
                <a:gd name="connsiteX878" fmla="*/ 448816 w 1606769"/>
                <a:gd name="connsiteY878" fmla="*/ 636425 h 1189074"/>
                <a:gd name="connsiteX879" fmla="*/ 449701 w 1606769"/>
                <a:gd name="connsiteY879" fmla="*/ 637310 h 1189074"/>
                <a:gd name="connsiteX880" fmla="*/ 453388 w 1606769"/>
                <a:gd name="connsiteY880" fmla="*/ 638195 h 1189074"/>
                <a:gd name="connsiteX881" fmla="*/ 456780 w 1606769"/>
                <a:gd name="connsiteY881" fmla="*/ 641440 h 1189074"/>
                <a:gd name="connsiteX882" fmla="*/ 454568 w 1606769"/>
                <a:gd name="connsiteY882" fmla="*/ 643504 h 1189074"/>
                <a:gd name="connsiteX883" fmla="*/ 449111 w 1606769"/>
                <a:gd name="connsiteY883" fmla="*/ 643209 h 1189074"/>
                <a:gd name="connsiteX884" fmla="*/ 447931 w 1606769"/>
                <a:gd name="connsiteY884" fmla="*/ 644094 h 1189074"/>
                <a:gd name="connsiteX885" fmla="*/ 447341 w 1606769"/>
                <a:gd name="connsiteY885" fmla="*/ 647929 h 1189074"/>
                <a:gd name="connsiteX886" fmla="*/ 449406 w 1606769"/>
                <a:gd name="connsiteY886" fmla="*/ 650142 h 1189074"/>
                <a:gd name="connsiteX887" fmla="*/ 456191 w 1606769"/>
                <a:gd name="connsiteY887" fmla="*/ 649109 h 1189074"/>
                <a:gd name="connsiteX888" fmla="*/ 467252 w 1606769"/>
                <a:gd name="connsiteY888" fmla="*/ 639522 h 1189074"/>
                <a:gd name="connsiteX889" fmla="*/ 468727 w 1606769"/>
                <a:gd name="connsiteY889" fmla="*/ 640260 h 1189074"/>
                <a:gd name="connsiteX890" fmla="*/ 468727 w 1606769"/>
                <a:gd name="connsiteY890" fmla="*/ 641440 h 1189074"/>
                <a:gd name="connsiteX891" fmla="*/ 467842 w 1606769"/>
                <a:gd name="connsiteY891" fmla="*/ 642914 h 1189074"/>
                <a:gd name="connsiteX892" fmla="*/ 465335 w 1606769"/>
                <a:gd name="connsiteY892" fmla="*/ 645717 h 1189074"/>
                <a:gd name="connsiteX893" fmla="*/ 456338 w 1606769"/>
                <a:gd name="connsiteY893" fmla="*/ 653534 h 1189074"/>
                <a:gd name="connsiteX894" fmla="*/ 452798 w 1606769"/>
                <a:gd name="connsiteY894" fmla="*/ 661056 h 1189074"/>
                <a:gd name="connsiteX895" fmla="*/ 450291 w 1606769"/>
                <a:gd name="connsiteY895" fmla="*/ 670348 h 1189074"/>
                <a:gd name="connsiteX896" fmla="*/ 448226 w 1606769"/>
                <a:gd name="connsiteY896" fmla="*/ 671823 h 1189074"/>
                <a:gd name="connsiteX897" fmla="*/ 447194 w 1606769"/>
                <a:gd name="connsiteY897" fmla="*/ 674183 h 1189074"/>
                <a:gd name="connsiteX898" fmla="*/ 447194 w 1606769"/>
                <a:gd name="connsiteY898" fmla="*/ 677280 h 1189074"/>
                <a:gd name="connsiteX899" fmla="*/ 449111 w 1606769"/>
                <a:gd name="connsiteY899" fmla="*/ 680820 h 1189074"/>
                <a:gd name="connsiteX900" fmla="*/ 452946 w 1606769"/>
                <a:gd name="connsiteY900" fmla="*/ 684802 h 1189074"/>
                <a:gd name="connsiteX901" fmla="*/ 455896 w 1606769"/>
                <a:gd name="connsiteY901" fmla="*/ 687014 h 1189074"/>
                <a:gd name="connsiteX902" fmla="*/ 463270 w 1606769"/>
                <a:gd name="connsiteY902" fmla="*/ 687899 h 1189074"/>
                <a:gd name="connsiteX903" fmla="*/ 469465 w 1606769"/>
                <a:gd name="connsiteY903" fmla="*/ 689522 h 1189074"/>
                <a:gd name="connsiteX904" fmla="*/ 472857 w 1606769"/>
                <a:gd name="connsiteY904" fmla="*/ 689964 h 1189074"/>
                <a:gd name="connsiteX905" fmla="*/ 482591 w 1606769"/>
                <a:gd name="connsiteY905" fmla="*/ 689079 h 1189074"/>
                <a:gd name="connsiteX906" fmla="*/ 486426 w 1606769"/>
                <a:gd name="connsiteY906" fmla="*/ 687457 h 1189074"/>
                <a:gd name="connsiteX907" fmla="*/ 488344 w 1606769"/>
                <a:gd name="connsiteY907" fmla="*/ 687457 h 1189074"/>
                <a:gd name="connsiteX908" fmla="*/ 491883 w 1606769"/>
                <a:gd name="connsiteY908" fmla="*/ 685392 h 1189074"/>
                <a:gd name="connsiteX909" fmla="*/ 493211 w 1606769"/>
                <a:gd name="connsiteY909" fmla="*/ 682147 h 1189074"/>
                <a:gd name="connsiteX910" fmla="*/ 492178 w 1606769"/>
                <a:gd name="connsiteY910" fmla="*/ 678902 h 1189074"/>
                <a:gd name="connsiteX911" fmla="*/ 490408 w 1606769"/>
                <a:gd name="connsiteY911" fmla="*/ 675805 h 1189074"/>
                <a:gd name="connsiteX912" fmla="*/ 491883 w 1606769"/>
                <a:gd name="connsiteY912" fmla="*/ 675805 h 1189074"/>
                <a:gd name="connsiteX913" fmla="*/ 493653 w 1606769"/>
                <a:gd name="connsiteY913" fmla="*/ 676542 h 1189074"/>
                <a:gd name="connsiteX914" fmla="*/ 496603 w 1606769"/>
                <a:gd name="connsiteY914" fmla="*/ 674773 h 1189074"/>
                <a:gd name="connsiteX915" fmla="*/ 497193 w 1606769"/>
                <a:gd name="connsiteY915" fmla="*/ 672855 h 1189074"/>
                <a:gd name="connsiteX916" fmla="*/ 498373 w 1606769"/>
                <a:gd name="connsiteY916" fmla="*/ 670938 h 1189074"/>
                <a:gd name="connsiteX917" fmla="*/ 502208 w 1606769"/>
                <a:gd name="connsiteY917" fmla="*/ 668578 h 1189074"/>
                <a:gd name="connsiteX918" fmla="*/ 504568 w 1606769"/>
                <a:gd name="connsiteY918" fmla="*/ 666366 h 1189074"/>
                <a:gd name="connsiteX919" fmla="*/ 505010 w 1606769"/>
                <a:gd name="connsiteY919" fmla="*/ 664301 h 1189074"/>
                <a:gd name="connsiteX920" fmla="*/ 503683 w 1606769"/>
                <a:gd name="connsiteY920" fmla="*/ 660318 h 1189074"/>
                <a:gd name="connsiteX921" fmla="*/ 500585 w 1606769"/>
                <a:gd name="connsiteY921" fmla="*/ 656631 h 1189074"/>
                <a:gd name="connsiteX922" fmla="*/ 498668 w 1606769"/>
                <a:gd name="connsiteY922" fmla="*/ 655304 h 1189074"/>
                <a:gd name="connsiteX923" fmla="*/ 496308 w 1606769"/>
                <a:gd name="connsiteY923" fmla="*/ 652649 h 1189074"/>
                <a:gd name="connsiteX924" fmla="*/ 495423 w 1606769"/>
                <a:gd name="connsiteY924" fmla="*/ 650289 h 1189074"/>
                <a:gd name="connsiteX925" fmla="*/ 494833 w 1606769"/>
                <a:gd name="connsiteY925" fmla="*/ 647487 h 1189074"/>
                <a:gd name="connsiteX926" fmla="*/ 493948 w 1606769"/>
                <a:gd name="connsiteY926" fmla="*/ 645274 h 1189074"/>
                <a:gd name="connsiteX927" fmla="*/ 492768 w 1606769"/>
                <a:gd name="connsiteY927" fmla="*/ 643652 h 1189074"/>
                <a:gd name="connsiteX928" fmla="*/ 493506 w 1606769"/>
                <a:gd name="connsiteY928" fmla="*/ 642472 h 1189074"/>
                <a:gd name="connsiteX929" fmla="*/ 499995 w 1606769"/>
                <a:gd name="connsiteY929" fmla="*/ 641440 h 1189074"/>
                <a:gd name="connsiteX930" fmla="*/ 499405 w 1606769"/>
                <a:gd name="connsiteY930" fmla="*/ 642029 h 1189074"/>
                <a:gd name="connsiteX931" fmla="*/ 496751 w 1606769"/>
                <a:gd name="connsiteY931" fmla="*/ 643209 h 1189074"/>
                <a:gd name="connsiteX932" fmla="*/ 495866 w 1606769"/>
                <a:gd name="connsiteY932" fmla="*/ 644832 h 1189074"/>
                <a:gd name="connsiteX933" fmla="*/ 498963 w 1606769"/>
                <a:gd name="connsiteY933" fmla="*/ 651321 h 1189074"/>
                <a:gd name="connsiteX934" fmla="*/ 500290 w 1606769"/>
                <a:gd name="connsiteY934" fmla="*/ 653091 h 1189074"/>
                <a:gd name="connsiteX935" fmla="*/ 501913 w 1606769"/>
                <a:gd name="connsiteY935" fmla="*/ 654271 h 1189074"/>
                <a:gd name="connsiteX936" fmla="*/ 506042 w 1606769"/>
                <a:gd name="connsiteY936" fmla="*/ 659138 h 1189074"/>
                <a:gd name="connsiteX937" fmla="*/ 507222 w 1606769"/>
                <a:gd name="connsiteY937" fmla="*/ 662236 h 1189074"/>
                <a:gd name="connsiteX938" fmla="*/ 507665 w 1606769"/>
                <a:gd name="connsiteY938" fmla="*/ 665333 h 1189074"/>
                <a:gd name="connsiteX939" fmla="*/ 507665 w 1606769"/>
                <a:gd name="connsiteY939" fmla="*/ 667840 h 1189074"/>
                <a:gd name="connsiteX940" fmla="*/ 508255 w 1606769"/>
                <a:gd name="connsiteY940" fmla="*/ 669315 h 1189074"/>
                <a:gd name="connsiteX941" fmla="*/ 513270 w 1606769"/>
                <a:gd name="connsiteY941" fmla="*/ 668430 h 1189074"/>
                <a:gd name="connsiteX942" fmla="*/ 513270 w 1606769"/>
                <a:gd name="connsiteY942" fmla="*/ 670053 h 1189074"/>
                <a:gd name="connsiteX943" fmla="*/ 510467 w 1606769"/>
                <a:gd name="connsiteY943" fmla="*/ 673150 h 1189074"/>
                <a:gd name="connsiteX944" fmla="*/ 508992 w 1606769"/>
                <a:gd name="connsiteY944" fmla="*/ 674330 h 1189074"/>
                <a:gd name="connsiteX945" fmla="*/ 504568 w 1606769"/>
                <a:gd name="connsiteY945" fmla="*/ 676542 h 1189074"/>
                <a:gd name="connsiteX946" fmla="*/ 504863 w 1606769"/>
                <a:gd name="connsiteY946" fmla="*/ 678165 h 1189074"/>
                <a:gd name="connsiteX947" fmla="*/ 505453 w 1606769"/>
                <a:gd name="connsiteY947" fmla="*/ 679492 h 1189074"/>
                <a:gd name="connsiteX948" fmla="*/ 509582 w 1606769"/>
                <a:gd name="connsiteY948" fmla="*/ 681410 h 1189074"/>
                <a:gd name="connsiteX949" fmla="*/ 512680 w 1606769"/>
                <a:gd name="connsiteY949" fmla="*/ 681410 h 1189074"/>
                <a:gd name="connsiteX950" fmla="*/ 519317 w 1606769"/>
                <a:gd name="connsiteY950" fmla="*/ 678460 h 1189074"/>
                <a:gd name="connsiteX951" fmla="*/ 524184 w 1606769"/>
                <a:gd name="connsiteY951" fmla="*/ 675510 h 1189074"/>
                <a:gd name="connsiteX952" fmla="*/ 526101 w 1606769"/>
                <a:gd name="connsiteY952" fmla="*/ 675068 h 1189074"/>
                <a:gd name="connsiteX953" fmla="*/ 538196 w 1606769"/>
                <a:gd name="connsiteY953" fmla="*/ 677132 h 1189074"/>
                <a:gd name="connsiteX954" fmla="*/ 541145 w 1606769"/>
                <a:gd name="connsiteY954" fmla="*/ 676837 h 1189074"/>
                <a:gd name="connsiteX955" fmla="*/ 545570 w 1606769"/>
                <a:gd name="connsiteY955" fmla="*/ 675215 h 1189074"/>
                <a:gd name="connsiteX956" fmla="*/ 549110 w 1606769"/>
                <a:gd name="connsiteY956" fmla="*/ 674625 h 1189074"/>
                <a:gd name="connsiteX957" fmla="*/ 549405 w 1606769"/>
                <a:gd name="connsiteY957" fmla="*/ 675215 h 1189074"/>
                <a:gd name="connsiteX958" fmla="*/ 544243 w 1606769"/>
                <a:gd name="connsiteY958" fmla="*/ 678755 h 1189074"/>
                <a:gd name="connsiteX959" fmla="*/ 523741 w 1606769"/>
                <a:gd name="connsiteY959" fmla="*/ 683475 h 1189074"/>
                <a:gd name="connsiteX960" fmla="*/ 520054 w 1606769"/>
                <a:gd name="connsiteY960" fmla="*/ 685539 h 1189074"/>
                <a:gd name="connsiteX961" fmla="*/ 518874 w 1606769"/>
                <a:gd name="connsiteY961" fmla="*/ 687752 h 1189074"/>
                <a:gd name="connsiteX962" fmla="*/ 517252 w 1606769"/>
                <a:gd name="connsiteY962" fmla="*/ 689817 h 1189074"/>
                <a:gd name="connsiteX963" fmla="*/ 515039 w 1606769"/>
                <a:gd name="connsiteY963" fmla="*/ 690702 h 1189074"/>
                <a:gd name="connsiteX964" fmla="*/ 514302 w 1606769"/>
                <a:gd name="connsiteY964" fmla="*/ 692619 h 1189074"/>
                <a:gd name="connsiteX965" fmla="*/ 517104 w 1606769"/>
                <a:gd name="connsiteY965" fmla="*/ 698961 h 1189074"/>
                <a:gd name="connsiteX966" fmla="*/ 520054 w 1606769"/>
                <a:gd name="connsiteY966" fmla="*/ 699404 h 1189074"/>
                <a:gd name="connsiteX967" fmla="*/ 523299 w 1606769"/>
                <a:gd name="connsiteY967" fmla="*/ 699404 h 1189074"/>
                <a:gd name="connsiteX968" fmla="*/ 529641 w 1606769"/>
                <a:gd name="connsiteY968" fmla="*/ 697929 h 1189074"/>
                <a:gd name="connsiteX969" fmla="*/ 532738 w 1606769"/>
                <a:gd name="connsiteY969" fmla="*/ 698371 h 1189074"/>
                <a:gd name="connsiteX970" fmla="*/ 537458 w 1606769"/>
                <a:gd name="connsiteY970" fmla="*/ 700436 h 1189074"/>
                <a:gd name="connsiteX971" fmla="*/ 542030 w 1606769"/>
                <a:gd name="connsiteY971" fmla="*/ 701616 h 1189074"/>
                <a:gd name="connsiteX972" fmla="*/ 549110 w 1606769"/>
                <a:gd name="connsiteY972" fmla="*/ 701173 h 1189074"/>
                <a:gd name="connsiteX973" fmla="*/ 560024 w 1606769"/>
                <a:gd name="connsiteY973" fmla="*/ 701763 h 1189074"/>
                <a:gd name="connsiteX974" fmla="*/ 565187 w 1606769"/>
                <a:gd name="connsiteY974" fmla="*/ 705451 h 1189074"/>
                <a:gd name="connsiteX975" fmla="*/ 569316 w 1606769"/>
                <a:gd name="connsiteY975" fmla="*/ 707516 h 1189074"/>
                <a:gd name="connsiteX976" fmla="*/ 569021 w 1606769"/>
                <a:gd name="connsiteY976" fmla="*/ 708253 h 1189074"/>
                <a:gd name="connsiteX977" fmla="*/ 566366 w 1606769"/>
                <a:gd name="connsiteY977" fmla="*/ 708990 h 1189074"/>
                <a:gd name="connsiteX978" fmla="*/ 562827 w 1606769"/>
                <a:gd name="connsiteY978" fmla="*/ 708696 h 1189074"/>
                <a:gd name="connsiteX979" fmla="*/ 556042 w 1606769"/>
                <a:gd name="connsiteY979" fmla="*/ 706926 h 1189074"/>
                <a:gd name="connsiteX980" fmla="*/ 552797 w 1606769"/>
                <a:gd name="connsiteY980" fmla="*/ 706631 h 1189074"/>
                <a:gd name="connsiteX981" fmla="*/ 549552 w 1606769"/>
                <a:gd name="connsiteY981" fmla="*/ 707073 h 1189074"/>
                <a:gd name="connsiteX982" fmla="*/ 550142 w 1606769"/>
                <a:gd name="connsiteY982" fmla="*/ 707958 h 1189074"/>
                <a:gd name="connsiteX983" fmla="*/ 556927 w 1606769"/>
                <a:gd name="connsiteY983" fmla="*/ 711498 h 1189074"/>
                <a:gd name="connsiteX984" fmla="*/ 559434 w 1606769"/>
                <a:gd name="connsiteY984" fmla="*/ 712235 h 1189074"/>
                <a:gd name="connsiteX985" fmla="*/ 563122 w 1606769"/>
                <a:gd name="connsiteY985" fmla="*/ 714595 h 1189074"/>
                <a:gd name="connsiteX986" fmla="*/ 562384 w 1606769"/>
                <a:gd name="connsiteY986" fmla="*/ 718577 h 1189074"/>
                <a:gd name="connsiteX987" fmla="*/ 561352 w 1606769"/>
                <a:gd name="connsiteY987" fmla="*/ 719757 h 1189074"/>
                <a:gd name="connsiteX988" fmla="*/ 560909 w 1606769"/>
                <a:gd name="connsiteY988" fmla="*/ 722412 h 1189074"/>
                <a:gd name="connsiteX989" fmla="*/ 561352 w 1606769"/>
                <a:gd name="connsiteY989" fmla="*/ 727132 h 1189074"/>
                <a:gd name="connsiteX990" fmla="*/ 565187 w 1606769"/>
                <a:gd name="connsiteY990" fmla="*/ 729934 h 1189074"/>
                <a:gd name="connsiteX991" fmla="*/ 571529 w 1606769"/>
                <a:gd name="connsiteY991" fmla="*/ 733474 h 1189074"/>
                <a:gd name="connsiteX992" fmla="*/ 576838 w 1606769"/>
                <a:gd name="connsiteY992" fmla="*/ 734211 h 1189074"/>
                <a:gd name="connsiteX993" fmla="*/ 578461 w 1606769"/>
                <a:gd name="connsiteY993" fmla="*/ 735244 h 1189074"/>
                <a:gd name="connsiteX994" fmla="*/ 578018 w 1606769"/>
                <a:gd name="connsiteY994" fmla="*/ 736276 h 1189074"/>
                <a:gd name="connsiteX995" fmla="*/ 573004 w 1606769"/>
                <a:gd name="connsiteY995" fmla="*/ 737751 h 1189074"/>
                <a:gd name="connsiteX996" fmla="*/ 571086 w 1606769"/>
                <a:gd name="connsiteY996" fmla="*/ 737751 h 1189074"/>
                <a:gd name="connsiteX997" fmla="*/ 558992 w 1606769"/>
                <a:gd name="connsiteY997" fmla="*/ 734654 h 1189074"/>
                <a:gd name="connsiteX998" fmla="*/ 556042 w 1606769"/>
                <a:gd name="connsiteY998" fmla="*/ 734359 h 1189074"/>
                <a:gd name="connsiteX999" fmla="*/ 549258 w 1606769"/>
                <a:gd name="connsiteY999" fmla="*/ 731409 h 1189074"/>
                <a:gd name="connsiteX1000" fmla="*/ 533033 w 1606769"/>
                <a:gd name="connsiteY1000" fmla="*/ 722707 h 1189074"/>
                <a:gd name="connsiteX1001" fmla="*/ 527134 w 1606769"/>
                <a:gd name="connsiteY1001" fmla="*/ 720642 h 1189074"/>
                <a:gd name="connsiteX1002" fmla="*/ 522709 w 1606769"/>
                <a:gd name="connsiteY1002" fmla="*/ 719610 h 1189074"/>
                <a:gd name="connsiteX1003" fmla="*/ 515187 w 1606769"/>
                <a:gd name="connsiteY1003" fmla="*/ 718725 h 1189074"/>
                <a:gd name="connsiteX1004" fmla="*/ 507813 w 1606769"/>
                <a:gd name="connsiteY1004" fmla="*/ 719167 h 1189074"/>
                <a:gd name="connsiteX1005" fmla="*/ 504273 w 1606769"/>
                <a:gd name="connsiteY1005" fmla="*/ 718872 h 1189074"/>
                <a:gd name="connsiteX1006" fmla="*/ 499553 w 1606769"/>
                <a:gd name="connsiteY1006" fmla="*/ 717397 h 1189074"/>
                <a:gd name="connsiteX1007" fmla="*/ 495276 w 1606769"/>
                <a:gd name="connsiteY1007" fmla="*/ 716808 h 1189074"/>
                <a:gd name="connsiteX1008" fmla="*/ 487311 w 1606769"/>
                <a:gd name="connsiteY1008" fmla="*/ 716365 h 1189074"/>
                <a:gd name="connsiteX1009" fmla="*/ 482739 w 1606769"/>
                <a:gd name="connsiteY1009" fmla="*/ 717840 h 1189074"/>
                <a:gd name="connsiteX1010" fmla="*/ 480232 w 1606769"/>
                <a:gd name="connsiteY1010" fmla="*/ 719610 h 1189074"/>
                <a:gd name="connsiteX1011" fmla="*/ 477872 w 1606769"/>
                <a:gd name="connsiteY1011" fmla="*/ 722117 h 1189074"/>
                <a:gd name="connsiteX1012" fmla="*/ 478609 w 1606769"/>
                <a:gd name="connsiteY1012" fmla="*/ 724182 h 1189074"/>
                <a:gd name="connsiteX1013" fmla="*/ 482739 w 1606769"/>
                <a:gd name="connsiteY1013" fmla="*/ 728312 h 1189074"/>
                <a:gd name="connsiteX1014" fmla="*/ 488196 w 1606769"/>
                <a:gd name="connsiteY1014" fmla="*/ 733179 h 1189074"/>
                <a:gd name="connsiteX1015" fmla="*/ 491293 w 1606769"/>
                <a:gd name="connsiteY1015" fmla="*/ 735391 h 1189074"/>
                <a:gd name="connsiteX1016" fmla="*/ 497783 w 1606769"/>
                <a:gd name="connsiteY1016" fmla="*/ 737014 h 1189074"/>
                <a:gd name="connsiteX1017" fmla="*/ 508550 w 1606769"/>
                <a:gd name="connsiteY1017" fmla="*/ 738636 h 1189074"/>
                <a:gd name="connsiteX1018" fmla="*/ 517252 w 1606769"/>
                <a:gd name="connsiteY1018" fmla="*/ 740996 h 1189074"/>
                <a:gd name="connsiteX1019" fmla="*/ 524036 w 1606769"/>
                <a:gd name="connsiteY1019" fmla="*/ 744241 h 1189074"/>
                <a:gd name="connsiteX1020" fmla="*/ 529051 w 1606769"/>
                <a:gd name="connsiteY1020" fmla="*/ 747191 h 1189074"/>
                <a:gd name="connsiteX1021" fmla="*/ 535246 w 1606769"/>
                <a:gd name="connsiteY1021" fmla="*/ 751615 h 1189074"/>
                <a:gd name="connsiteX1022" fmla="*/ 537311 w 1606769"/>
                <a:gd name="connsiteY1022" fmla="*/ 752500 h 1189074"/>
                <a:gd name="connsiteX1023" fmla="*/ 554420 w 1606769"/>
                <a:gd name="connsiteY1023" fmla="*/ 755008 h 1189074"/>
                <a:gd name="connsiteX1024" fmla="*/ 557075 w 1606769"/>
                <a:gd name="connsiteY1024" fmla="*/ 755893 h 1189074"/>
                <a:gd name="connsiteX1025" fmla="*/ 559139 w 1606769"/>
                <a:gd name="connsiteY1025" fmla="*/ 755893 h 1189074"/>
                <a:gd name="connsiteX1026" fmla="*/ 565187 w 1606769"/>
                <a:gd name="connsiteY1026" fmla="*/ 752795 h 1189074"/>
                <a:gd name="connsiteX1027" fmla="*/ 567399 w 1606769"/>
                <a:gd name="connsiteY1027" fmla="*/ 752500 h 1189074"/>
                <a:gd name="connsiteX1028" fmla="*/ 570939 w 1606769"/>
                <a:gd name="connsiteY1028" fmla="*/ 753385 h 1189074"/>
                <a:gd name="connsiteX1029" fmla="*/ 575363 w 1606769"/>
                <a:gd name="connsiteY1029" fmla="*/ 755155 h 1189074"/>
                <a:gd name="connsiteX1030" fmla="*/ 580378 w 1606769"/>
                <a:gd name="connsiteY1030" fmla="*/ 754565 h 1189074"/>
                <a:gd name="connsiteX1031" fmla="*/ 584950 w 1606769"/>
                <a:gd name="connsiteY1031" fmla="*/ 753385 h 1189074"/>
                <a:gd name="connsiteX1032" fmla="*/ 587900 w 1606769"/>
                <a:gd name="connsiteY1032" fmla="*/ 753975 h 1189074"/>
                <a:gd name="connsiteX1033" fmla="*/ 588785 w 1606769"/>
                <a:gd name="connsiteY1033" fmla="*/ 754565 h 1189074"/>
                <a:gd name="connsiteX1034" fmla="*/ 587605 w 1606769"/>
                <a:gd name="connsiteY1034" fmla="*/ 755450 h 1189074"/>
                <a:gd name="connsiteX1035" fmla="*/ 584360 w 1606769"/>
                <a:gd name="connsiteY1035" fmla="*/ 756778 h 1189074"/>
                <a:gd name="connsiteX1036" fmla="*/ 583328 w 1606769"/>
                <a:gd name="connsiteY1036" fmla="*/ 758253 h 1189074"/>
                <a:gd name="connsiteX1037" fmla="*/ 587458 w 1606769"/>
                <a:gd name="connsiteY1037" fmla="*/ 763415 h 1189074"/>
                <a:gd name="connsiteX1038" fmla="*/ 587458 w 1606769"/>
                <a:gd name="connsiteY1038" fmla="*/ 764742 h 1189074"/>
                <a:gd name="connsiteX1039" fmla="*/ 584508 w 1606769"/>
                <a:gd name="connsiteY1039" fmla="*/ 765922 h 1189074"/>
                <a:gd name="connsiteX1040" fmla="*/ 577723 w 1606769"/>
                <a:gd name="connsiteY1040" fmla="*/ 767987 h 1189074"/>
                <a:gd name="connsiteX1041" fmla="*/ 575511 w 1606769"/>
                <a:gd name="connsiteY1041" fmla="*/ 770937 h 1189074"/>
                <a:gd name="connsiteX1042" fmla="*/ 575511 w 1606769"/>
                <a:gd name="connsiteY1042" fmla="*/ 773887 h 1189074"/>
                <a:gd name="connsiteX1043" fmla="*/ 573594 w 1606769"/>
                <a:gd name="connsiteY1043" fmla="*/ 779639 h 1189074"/>
                <a:gd name="connsiteX1044" fmla="*/ 573151 w 1606769"/>
                <a:gd name="connsiteY1044" fmla="*/ 782589 h 1189074"/>
                <a:gd name="connsiteX1045" fmla="*/ 568874 w 1606769"/>
                <a:gd name="connsiteY1045" fmla="*/ 788931 h 1189074"/>
                <a:gd name="connsiteX1046" fmla="*/ 568431 w 1606769"/>
                <a:gd name="connsiteY1046" fmla="*/ 791881 h 1189074"/>
                <a:gd name="connsiteX1047" fmla="*/ 574331 w 1606769"/>
                <a:gd name="connsiteY1047" fmla="*/ 791881 h 1189074"/>
                <a:gd name="connsiteX1048" fmla="*/ 579051 w 1606769"/>
                <a:gd name="connsiteY1048" fmla="*/ 790701 h 1189074"/>
                <a:gd name="connsiteX1049" fmla="*/ 582590 w 1606769"/>
                <a:gd name="connsiteY1049" fmla="*/ 790111 h 1189074"/>
                <a:gd name="connsiteX1050" fmla="*/ 584655 w 1606769"/>
                <a:gd name="connsiteY1050" fmla="*/ 792028 h 1189074"/>
                <a:gd name="connsiteX1051" fmla="*/ 588785 w 1606769"/>
                <a:gd name="connsiteY1051" fmla="*/ 792913 h 1189074"/>
                <a:gd name="connsiteX1052" fmla="*/ 588785 w 1606769"/>
                <a:gd name="connsiteY1052" fmla="*/ 793651 h 1189074"/>
                <a:gd name="connsiteX1053" fmla="*/ 586278 w 1606769"/>
                <a:gd name="connsiteY1053" fmla="*/ 795125 h 1189074"/>
                <a:gd name="connsiteX1054" fmla="*/ 575806 w 1606769"/>
                <a:gd name="connsiteY1054" fmla="*/ 796010 h 1189074"/>
                <a:gd name="connsiteX1055" fmla="*/ 568136 w 1606769"/>
                <a:gd name="connsiteY1055" fmla="*/ 795420 h 1189074"/>
                <a:gd name="connsiteX1056" fmla="*/ 567251 w 1606769"/>
                <a:gd name="connsiteY1056" fmla="*/ 797190 h 1189074"/>
                <a:gd name="connsiteX1057" fmla="*/ 566366 w 1606769"/>
                <a:gd name="connsiteY1057" fmla="*/ 804122 h 1189074"/>
                <a:gd name="connsiteX1058" fmla="*/ 563859 w 1606769"/>
                <a:gd name="connsiteY1058" fmla="*/ 813267 h 1189074"/>
                <a:gd name="connsiteX1059" fmla="*/ 566514 w 1606769"/>
                <a:gd name="connsiteY1059" fmla="*/ 813267 h 1189074"/>
                <a:gd name="connsiteX1060" fmla="*/ 569611 w 1606769"/>
                <a:gd name="connsiteY1060" fmla="*/ 812529 h 1189074"/>
                <a:gd name="connsiteX1061" fmla="*/ 575363 w 1606769"/>
                <a:gd name="connsiteY1061" fmla="*/ 809727 h 1189074"/>
                <a:gd name="connsiteX1062" fmla="*/ 575363 w 1606769"/>
                <a:gd name="connsiteY1062" fmla="*/ 810907 h 1189074"/>
                <a:gd name="connsiteX1063" fmla="*/ 571824 w 1606769"/>
                <a:gd name="connsiteY1063" fmla="*/ 815922 h 1189074"/>
                <a:gd name="connsiteX1064" fmla="*/ 568579 w 1606769"/>
                <a:gd name="connsiteY1064" fmla="*/ 818871 h 1189074"/>
                <a:gd name="connsiteX1065" fmla="*/ 566956 w 1606769"/>
                <a:gd name="connsiteY1065" fmla="*/ 819756 h 1189074"/>
                <a:gd name="connsiteX1066" fmla="*/ 557959 w 1606769"/>
                <a:gd name="connsiteY1066" fmla="*/ 822116 h 1189074"/>
                <a:gd name="connsiteX1067" fmla="*/ 554125 w 1606769"/>
                <a:gd name="connsiteY1067" fmla="*/ 822706 h 1189074"/>
                <a:gd name="connsiteX1068" fmla="*/ 549995 w 1606769"/>
                <a:gd name="connsiteY1068" fmla="*/ 822116 h 1189074"/>
                <a:gd name="connsiteX1069" fmla="*/ 536278 w 1606769"/>
                <a:gd name="connsiteY1069" fmla="*/ 815184 h 1189074"/>
                <a:gd name="connsiteX1070" fmla="*/ 528461 w 1606769"/>
                <a:gd name="connsiteY1070" fmla="*/ 814889 h 1189074"/>
                <a:gd name="connsiteX1071" fmla="*/ 520939 w 1606769"/>
                <a:gd name="connsiteY1071" fmla="*/ 817102 h 1189074"/>
                <a:gd name="connsiteX1072" fmla="*/ 517104 w 1606769"/>
                <a:gd name="connsiteY1072" fmla="*/ 819461 h 1189074"/>
                <a:gd name="connsiteX1073" fmla="*/ 512532 w 1606769"/>
                <a:gd name="connsiteY1073" fmla="*/ 828458 h 1189074"/>
                <a:gd name="connsiteX1074" fmla="*/ 509287 w 1606769"/>
                <a:gd name="connsiteY1074" fmla="*/ 831261 h 1189074"/>
                <a:gd name="connsiteX1075" fmla="*/ 508107 w 1606769"/>
                <a:gd name="connsiteY1075" fmla="*/ 833768 h 1189074"/>
                <a:gd name="connsiteX1076" fmla="*/ 510615 w 1606769"/>
                <a:gd name="connsiteY1076" fmla="*/ 833768 h 1189074"/>
                <a:gd name="connsiteX1077" fmla="*/ 513712 w 1606769"/>
                <a:gd name="connsiteY1077" fmla="*/ 833473 h 1189074"/>
                <a:gd name="connsiteX1078" fmla="*/ 524036 w 1606769"/>
                <a:gd name="connsiteY1078" fmla="*/ 833178 h 1189074"/>
                <a:gd name="connsiteX1079" fmla="*/ 524921 w 1606769"/>
                <a:gd name="connsiteY1079" fmla="*/ 834653 h 1189074"/>
                <a:gd name="connsiteX1080" fmla="*/ 526249 w 1606769"/>
                <a:gd name="connsiteY1080" fmla="*/ 835391 h 1189074"/>
                <a:gd name="connsiteX1081" fmla="*/ 534656 w 1606769"/>
                <a:gd name="connsiteY1081" fmla="*/ 837308 h 1189074"/>
                <a:gd name="connsiteX1082" fmla="*/ 539376 w 1606769"/>
                <a:gd name="connsiteY1082" fmla="*/ 837308 h 1189074"/>
                <a:gd name="connsiteX1083" fmla="*/ 549700 w 1606769"/>
                <a:gd name="connsiteY1083" fmla="*/ 835833 h 1189074"/>
                <a:gd name="connsiteX1084" fmla="*/ 554125 w 1606769"/>
                <a:gd name="connsiteY1084" fmla="*/ 834801 h 1189074"/>
                <a:gd name="connsiteX1085" fmla="*/ 558255 w 1606769"/>
                <a:gd name="connsiteY1085" fmla="*/ 830671 h 1189074"/>
                <a:gd name="connsiteX1086" fmla="*/ 558255 w 1606769"/>
                <a:gd name="connsiteY1086" fmla="*/ 829786 h 1189074"/>
                <a:gd name="connsiteX1087" fmla="*/ 558697 w 1606769"/>
                <a:gd name="connsiteY1087" fmla="*/ 829343 h 1189074"/>
                <a:gd name="connsiteX1088" fmla="*/ 562974 w 1606769"/>
                <a:gd name="connsiteY1088" fmla="*/ 828311 h 1189074"/>
                <a:gd name="connsiteX1089" fmla="*/ 565187 w 1606769"/>
                <a:gd name="connsiteY1089" fmla="*/ 828311 h 1189074"/>
                <a:gd name="connsiteX1090" fmla="*/ 566219 w 1606769"/>
                <a:gd name="connsiteY1090" fmla="*/ 829786 h 1189074"/>
                <a:gd name="connsiteX1091" fmla="*/ 565187 w 1606769"/>
                <a:gd name="connsiteY1091" fmla="*/ 832441 h 1189074"/>
                <a:gd name="connsiteX1092" fmla="*/ 561942 w 1606769"/>
                <a:gd name="connsiteY1092" fmla="*/ 836275 h 1189074"/>
                <a:gd name="connsiteX1093" fmla="*/ 560319 w 1606769"/>
                <a:gd name="connsiteY1093" fmla="*/ 837308 h 1189074"/>
                <a:gd name="connsiteX1094" fmla="*/ 559729 w 1606769"/>
                <a:gd name="connsiteY1094" fmla="*/ 838193 h 1189074"/>
                <a:gd name="connsiteX1095" fmla="*/ 559287 w 1606769"/>
                <a:gd name="connsiteY1095" fmla="*/ 840700 h 1189074"/>
                <a:gd name="connsiteX1096" fmla="*/ 558697 w 1606769"/>
                <a:gd name="connsiteY1096" fmla="*/ 841880 h 1189074"/>
                <a:gd name="connsiteX1097" fmla="*/ 557075 w 1606769"/>
                <a:gd name="connsiteY1097" fmla="*/ 843650 h 1189074"/>
                <a:gd name="connsiteX1098" fmla="*/ 555010 w 1606769"/>
                <a:gd name="connsiteY1098" fmla="*/ 844682 h 1189074"/>
                <a:gd name="connsiteX1099" fmla="*/ 550290 w 1606769"/>
                <a:gd name="connsiteY1099" fmla="*/ 844682 h 1189074"/>
                <a:gd name="connsiteX1100" fmla="*/ 543063 w 1606769"/>
                <a:gd name="connsiteY1100" fmla="*/ 843797 h 1189074"/>
                <a:gd name="connsiteX1101" fmla="*/ 533181 w 1606769"/>
                <a:gd name="connsiteY1101" fmla="*/ 840700 h 1189074"/>
                <a:gd name="connsiteX1102" fmla="*/ 521382 w 1606769"/>
                <a:gd name="connsiteY1102" fmla="*/ 838045 h 1189074"/>
                <a:gd name="connsiteX1103" fmla="*/ 517399 w 1606769"/>
                <a:gd name="connsiteY1103" fmla="*/ 837455 h 1189074"/>
                <a:gd name="connsiteX1104" fmla="*/ 514450 w 1606769"/>
                <a:gd name="connsiteY1104" fmla="*/ 837898 h 1189074"/>
                <a:gd name="connsiteX1105" fmla="*/ 512827 w 1606769"/>
                <a:gd name="connsiteY1105" fmla="*/ 842028 h 1189074"/>
                <a:gd name="connsiteX1106" fmla="*/ 509140 w 1606769"/>
                <a:gd name="connsiteY1106" fmla="*/ 848665 h 1189074"/>
                <a:gd name="connsiteX1107" fmla="*/ 503240 w 1606769"/>
                <a:gd name="connsiteY1107" fmla="*/ 854712 h 1189074"/>
                <a:gd name="connsiteX1108" fmla="*/ 502208 w 1606769"/>
                <a:gd name="connsiteY1108" fmla="*/ 857809 h 1189074"/>
                <a:gd name="connsiteX1109" fmla="*/ 502208 w 1606769"/>
                <a:gd name="connsiteY1109" fmla="*/ 860169 h 1189074"/>
                <a:gd name="connsiteX1110" fmla="*/ 501470 w 1606769"/>
                <a:gd name="connsiteY1110" fmla="*/ 862234 h 1189074"/>
                <a:gd name="connsiteX1111" fmla="*/ 499110 w 1606769"/>
                <a:gd name="connsiteY1111" fmla="*/ 867544 h 1189074"/>
                <a:gd name="connsiteX1112" fmla="*/ 502503 w 1606769"/>
                <a:gd name="connsiteY1112" fmla="*/ 868134 h 1189074"/>
                <a:gd name="connsiteX1113" fmla="*/ 507370 w 1606769"/>
                <a:gd name="connsiteY1113" fmla="*/ 866364 h 1189074"/>
                <a:gd name="connsiteX1114" fmla="*/ 518874 w 1606769"/>
                <a:gd name="connsiteY1114" fmla="*/ 858104 h 1189074"/>
                <a:gd name="connsiteX1115" fmla="*/ 520939 w 1606769"/>
                <a:gd name="connsiteY1115" fmla="*/ 857367 h 1189074"/>
                <a:gd name="connsiteX1116" fmla="*/ 526839 w 1606769"/>
                <a:gd name="connsiteY1116" fmla="*/ 856334 h 1189074"/>
                <a:gd name="connsiteX1117" fmla="*/ 530231 w 1606769"/>
                <a:gd name="connsiteY1117" fmla="*/ 855302 h 1189074"/>
                <a:gd name="connsiteX1118" fmla="*/ 535541 w 1606769"/>
                <a:gd name="connsiteY1118" fmla="*/ 854417 h 1189074"/>
                <a:gd name="connsiteX1119" fmla="*/ 541883 w 1606769"/>
                <a:gd name="connsiteY1119" fmla="*/ 857072 h 1189074"/>
                <a:gd name="connsiteX1120" fmla="*/ 546013 w 1606769"/>
                <a:gd name="connsiteY1120" fmla="*/ 857662 h 1189074"/>
                <a:gd name="connsiteX1121" fmla="*/ 550732 w 1606769"/>
                <a:gd name="connsiteY1121" fmla="*/ 858842 h 1189074"/>
                <a:gd name="connsiteX1122" fmla="*/ 559729 w 1606769"/>
                <a:gd name="connsiteY1122" fmla="*/ 858104 h 1189074"/>
                <a:gd name="connsiteX1123" fmla="*/ 562384 w 1606769"/>
                <a:gd name="connsiteY1123" fmla="*/ 856629 h 1189074"/>
                <a:gd name="connsiteX1124" fmla="*/ 571529 w 1606769"/>
                <a:gd name="connsiteY1124" fmla="*/ 855744 h 1189074"/>
                <a:gd name="connsiteX1125" fmla="*/ 573741 w 1606769"/>
                <a:gd name="connsiteY1125" fmla="*/ 856777 h 1189074"/>
                <a:gd name="connsiteX1126" fmla="*/ 569906 w 1606769"/>
                <a:gd name="connsiteY1126" fmla="*/ 858547 h 1189074"/>
                <a:gd name="connsiteX1127" fmla="*/ 566366 w 1606769"/>
                <a:gd name="connsiteY1127" fmla="*/ 858989 h 1189074"/>
                <a:gd name="connsiteX1128" fmla="*/ 566366 w 1606769"/>
                <a:gd name="connsiteY1128" fmla="*/ 860759 h 1189074"/>
                <a:gd name="connsiteX1129" fmla="*/ 580231 w 1606769"/>
                <a:gd name="connsiteY1129" fmla="*/ 866806 h 1189074"/>
                <a:gd name="connsiteX1130" fmla="*/ 580968 w 1606769"/>
                <a:gd name="connsiteY1130" fmla="*/ 868134 h 1189074"/>
                <a:gd name="connsiteX1131" fmla="*/ 578608 w 1606769"/>
                <a:gd name="connsiteY1131" fmla="*/ 869019 h 1189074"/>
                <a:gd name="connsiteX1132" fmla="*/ 566219 w 1606769"/>
                <a:gd name="connsiteY1132" fmla="*/ 863266 h 1189074"/>
                <a:gd name="connsiteX1133" fmla="*/ 559139 w 1606769"/>
                <a:gd name="connsiteY1133" fmla="*/ 861939 h 1189074"/>
                <a:gd name="connsiteX1134" fmla="*/ 553535 w 1606769"/>
                <a:gd name="connsiteY1134" fmla="*/ 862824 h 1189074"/>
                <a:gd name="connsiteX1135" fmla="*/ 547193 w 1606769"/>
                <a:gd name="connsiteY1135" fmla="*/ 862086 h 1189074"/>
                <a:gd name="connsiteX1136" fmla="*/ 534803 w 1606769"/>
                <a:gd name="connsiteY1136" fmla="*/ 858104 h 1189074"/>
                <a:gd name="connsiteX1137" fmla="*/ 531411 w 1606769"/>
                <a:gd name="connsiteY1137" fmla="*/ 857662 h 1189074"/>
                <a:gd name="connsiteX1138" fmla="*/ 527429 w 1606769"/>
                <a:gd name="connsiteY1138" fmla="*/ 858252 h 1189074"/>
                <a:gd name="connsiteX1139" fmla="*/ 519464 w 1606769"/>
                <a:gd name="connsiteY1139" fmla="*/ 861054 h 1189074"/>
                <a:gd name="connsiteX1140" fmla="*/ 512827 w 1606769"/>
                <a:gd name="connsiteY1140" fmla="*/ 865626 h 1189074"/>
                <a:gd name="connsiteX1141" fmla="*/ 507813 w 1606769"/>
                <a:gd name="connsiteY1141" fmla="*/ 868281 h 1189074"/>
                <a:gd name="connsiteX1142" fmla="*/ 504273 w 1606769"/>
                <a:gd name="connsiteY1142" fmla="*/ 869461 h 1189074"/>
                <a:gd name="connsiteX1143" fmla="*/ 497783 w 1606769"/>
                <a:gd name="connsiteY1143" fmla="*/ 873001 h 1189074"/>
                <a:gd name="connsiteX1144" fmla="*/ 497783 w 1606769"/>
                <a:gd name="connsiteY1144" fmla="*/ 876983 h 1189074"/>
                <a:gd name="connsiteX1145" fmla="*/ 495571 w 1606769"/>
                <a:gd name="connsiteY1145" fmla="*/ 885538 h 1189074"/>
                <a:gd name="connsiteX1146" fmla="*/ 500733 w 1606769"/>
                <a:gd name="connsiteY1146" fmla="*/ 892175 h 1189074"/>
                <a:gd name="connsiteX1147" fmla="*/ 504125 w 1606769"/>
                <a:gd name="connsiteY1147" fmla="*/ 893945 h 1189074"/>
                <a:gd name="connsiteX1148" fmla="*/ 507222 w 1606769"/>
                <a:gd name="connsiteY1148" fmla="*/ 894830 h 1189074"/>
                <a:gd name="connsiteX1149" fmla="*/ 508992 w 1606769"/>
                <a:gd name="connsiteY1149" fmla="*/ 894535 h 1189074"/>
                <a:gd name="connsiteX1150" fmla="*/ 512827 w 1606769"/>
                <a:gd name="connsiteY1150" fmla="*/ 895124 h 1189074"/>
                <a:gd name="connsiteX1151" fmla="*/ 521234 w 1606769"/>
                <a:gd name="connsiteY1151" fmla="*/ 895714 h 1189074"/>
                <a:gd name="connsiteX1152" fmla="*/ 530231 w 1606769"/>
                <a:gd name="connsiteY1152" fmla="*/ 895714 h 1189074"/>
                <a:gd name="connsiteX1153" fmla="*/ 533624 w 1606769"/>
                <a:gd name="connsiteY1153" fmla="*/ 896157 h 1189074"/>
                <a:gd name="connsiteX1154" fmla="*/ 534803 w 1606769"/>
                <a:gd name="connsiteY1154" fmla="*/ 896894 h 1189074"/>
                <a:gd name="connsiteX1155" fmla="*/ 533624 w 1606769"/>
                <a:gd name="connsiteY1155" fmla="*/ 897779 h 1189074"/>
                <a:gd name="connsiteX1156" fmla="*/ 532001 w 1606769"/>
                <a:gd name="connsiteY1156" fmla="*/ 898222 h 1189074"/>
                <a:gd name="connsiteX1157" fmla="*/ 529051 w 1606769"/>
                <a:gd name="connsiteY1157" fmla="*/ 898222 h 1189074"/>
                <a:gd name="connsiteX1158" fmla="*/ 517694 w 1606769"/>
                <a:gd name="connsiteY1158" fmla="*/ 899254 h 1189074"/>
                <a:gd name="connsiteX1159" fmla="*/ 515630 w 1606769"/>
                <a:gd name="connsiteY1159" fmla="*/ 902499 h 1189074"/>
                <a:gd name="connsiteX1160" fmla="*/ 512827 w 1606769"/>
                <a:gd name="connsiteY1160" fmla="*/ 903974 h 1189074"/>
                <a:gd name="connsiteX1161" fmla="*/ 507665 w 1606769"/>
                <a:gd name="connsiteY1161" fmla="*/ 907219 h 1189074"/>
                <a:gd name="connsiteX1162" fmla="*/ 507222 w 1606769"/>
                <a:gd name="connsiteY1162" fmla="*/ 908399 h 1189074"/>
                <a:gd name="connsiteX1163" fmla="*/ 506190 w 1606769"/>
                <a:gd name="connsiteY1163" fmla="*/ 910021 h 1189074"/>
                <a:gd name="connsiteX1164" fmla="*/ 503683 w 1606769"/>
                <a:gd name="connsiteY1164" fmla="*/ 913118 h 1189074"/>
                <a:gd name="connsiteX1165" fmla="*/ 502060 w 1606769"/>
                <a:gd name="connsiteY1165" fmla="*/ 917396 h 1189074"/>
                <a:gd name="connsiteX1166" fmla="*/ 502355 w 1606769"/>
                <a:gd name="connsiteY1166" fmla="*/ 920493 h 1189074"/>
                <a:gd name="connsiteX1167" fmla="*/ 501618 w 1606769"/>
                <a:gd name="connsiteY1167" fmla="*/ 923590 h 1189074"/>
                <a:gd name="connsiteX1168" fmla="*/ 502503 w 1606769"/>
                <a:gd name="connsiteY1168" fmla="*/ 928752 h 1189074"/>
                <a:gd name="connsiteX1169" fmla="*/ 504420 w 1606769"/>
                <a:gd name="connsiteY1169" fmla="*/ 929342 h 1189074"/>
                <a:gd name="connsiteX1170" fmla="*/ 507665 w 1606769"/>
                <a:gd name="connsiteY1170" fmla="*/ 928458 h 1189074"/>
                <a:gd name="connsiteX1171" fmla="*/ 514302 w 1606769"/>
                <a:gd name="connsiteY1171" fmla="*/ 927720 h 1189074"/>
                <a:gd name="connsiteX1172" fmla="*/ 517399 w 1606769"/>
                <a:gd name="connsiteY1172" fmla="*/ 926688 h 1189074"/>
                <a:gd name="connsiteX1173" fmla="*/ 520349 w 1606769"/>
                <a:gd name="connsiteY1173" fmla="*/ 924918 h 1189074"/>
                <a:gd name="connsiteX1174" fmla="*/ 523152 w 1606769"/>
                <a:gd name="connsiteY1174" fmla="*/ 922558 h 1189074"/>
                <a:gd name="connsiteX1175" fmla="*/ 526839 w 1606769"/>
                <a:gd name="connsiteY1175" fmla="*/ 920051 h 1189074"/>
                <a:gd name="connsiteX1176" fmla="*/ 533476 w 1606769"/>
                <a:gd name="connsiteY1176" fmla="*/ 916068 h 1189074"/>
                <a:gd name="connsiteX1177" fmla="*/ 549110 w 1606769"/>
                <a:gd name="connsiteY1177" fmla="*/ 905006 h 1189074"/>
                <a:gd name="connsiteX1178" fmla="*/ 553682 w 1606769"/>
                <a:gd name="connsiteY1178" fmla="*/ 902499 h 1189074"/>
                <a:gd name="connsiteX1179" fmla="*/ 560172 w 1606769"/>
                <a:gd name="connsiteY1179" fmla="*/ 898074 h 1189074"/>
                <a:gd name="connsiteX1180" fmla="*/ 563269 w 1606769"/>
                <a:gd name="connsiteY1180" fmla="*/ 896452 h 1189074"/>
                <a:gd name="connsiteX1181" fmla="*/ 564744 w 1606769"/>
                <a:gd name="connsiteY1181" fmla="*/ 896894 h 1189074"/>
                <a:gd name="connsiteX1182" fmla="*/ 563859 w 1606769"/>
                <a:gd name="connsiteY1182" fmla="*/ 898664 h 1189074"/>
                <a:gd name="connsiteX1183" fmla="*/ 557075 w 1606769"/>
                <a:gd name="connsiteY1183" fmla="*/ 903532 h 1189074"/>
                <a:gd name="connsiteX1184" fmla="*/ 552945 w 1606769"/>
                <a:gd name="connsiteY1184" fmla="*/ 905596 h 1189074"/>
                <a:gd name="connsiteX1185" fmla="*/ 549110 w 1606769"/>
                <a:gd name="connsiteY1185" fmla="*/ 907071 h 1189074"/>
                <a:gd name="connsiteX1186" fmla="*/ 547340 w 1606769"/>
                <a:gd name="connsiteY1186" fmla="*/ 908251 h 1189074"/>
                <a:gd name="connsiteX1187" fmla="*/ 546308 w 1606769"/>
                <a:gd name="connsiteY1187" fmla="*/ 909726 h 1189074"/>
                <a:gd name="connsiteX1188" fmla="*/ 543063 w 1606769"/>
                <a:gd name="connsiteY1188" fmla="*/ 913266 h 1189074"/>
                <a:gd name="connsiteX1189" fmla="*/ 540408 w 1606769"/>
                <a:gd name="connsiteY1189" fmla="*/ 914888 h 1189074"/>
                <a:gd name="connsiteX1190" fmla="*/ 536868 w 1606769"/>
                <a:gd name="connsiteY1190" fmla="*/ 916363 h 1189074"/>
                <a:gd name="connsiteX1191" fmla="*/ 531116 w 1606769"/>
                <a:gd name="connsiteY1191" fmla="*/ 919608 h 1189074"/>
                <a:gd name="connsiteX1192" fmla="*/ 517842 w 1606769"/>
                <a:gd name="connsiteY1192" fmla="*/ 927868 h 1189074"/>
                <a:gd name="connsiteX1193" fmla="*/ 508992 w 1606769"/>
                <a:gd name="connsiteY1193" fmla="*/ 932145 h 1189074"/>
                <a:gd name="connsiteX1194" fmla="*/ 508107 w 1606769"/>
                <a:gd name="connsiteY1194" fmla="*/ 933177 h 1189074"/>
                <a:gd name="connsiteX1195" fmla="*/ 509287 w 1606769"/>
                <a:gd name="connsiteY1195" fmla="*/ 933767 h 1189074"/>
                <a:gd name="connsiteX1196" fmla="*/ 511205 w 1606769"/>
                <a:gd name="connsiteY1196" fmla="*/ 935832 h 1189074"/>
                <a:gd name="connsiteX1197" fmla="*/ 511942 w 1606769"/>
                <a:gd name="connsiteY1197" fmla="*/ 936127 h 1189074"/>
                <a:gd name="connsiteX1198" fmla="*/ 515482 w 1606769"/>
                <a:gd name="connsiteY1198" fmla="*/ 936127 h 1189074"/>
                <a:gd name="connsiteX1199" fmla="*/ 512090 w 1606769"/>
                <a:gd name="connsiteY1199" fmla="*/ 945124 h 1189074"/>
                <a:gd name="connsiteX1200" fmla="*/ 512975 w 1606769"/>
                <a:gd name="connsiteY1200" fmla="*/ 952794 h 1189074"/>
                <a:gd name="connsiteX1201" fmla="*/ 514155 w 1606769"/>
                <a:gd name="connsiteY1201" fmla="*/ 953678 h 1189074"/>
                <a:gd name="connsiteX1202" fmla="*/ 518284 w 1606769"/>
                <a:gd name="connsiteY1202" fmla="*/ 953974 h 1189074"/>
                <a:gd name="connsiteX1203" fmla="*/ 524331 w 1606769"/>
                <a:gd name="connsiteY1203" fmla="*/ 952941 h 1189074"/>
                <a:gd name="connsiteX1204" fmla="*/ 529789 w 1606769"/>
                <a:gd name="connsiteY1204" fmla="*/ 958546 h 1189074"/>
                <a:gd name="connsiteX1205" fmla="*/ 535098 w 1606769"/>
                <a:gd name="connsiteY1205" fmla="*/ 958546 h 1189074"/>
                <a:gd name="connsiteX1206" fmla="*/ 543210 w 1606769"/>
                <a:gd name="connsiteY1206" fmla="*/ 953974 h 1189074"/>
                <a:gd name="connsiteX1207" fmla="*/ 546160 w 1606769"/>
                <a:gd name="connsiteY1207" fmla="*/ 951909 h 1189074"/>
                <a:gd name="connsiteX1208" fmla="*/ 549995 w 1606769"/>
                <a:gd name="connsiteY1208" fmla="*/ 948221 h 1189074"/>
                <a:gd name="connsiteX1209" fmla="*/ 551470 w 1606769"/>
                <a:gd name="connsiteY1209" fmla="*/ 947336 h 1189074"/>
                <a:gd name="connsiteX1210" fmla="*/ 560024 w 1606769"/>
                <a:gd name="connsiteY1210" fmla="*/ 944977 h 1189074"/>
                <a:gd name="connsiteX1211" fmla="*/ 566514 w 1606769"/>
                <a:gd name="connsiteY1211" fmla="*/ 944682 h 1189074"/>
                <a:gd name="connsiteX1212" fmla="*/ 567989 w 1606769"/>
                <a:gd name="connsiteY1212" fmla="*/ 945124 h 1189074"/>
                <a:gd name="connsiteX1213" fmla="*/ 567989 w 1606769"/>
                <a:gd name="connsiteY1213" fmla="*/ 946156 h 1189074"/>
                <a:gd name="connsiteX1214" fmla="*/ 563712 w 1606769"/>
                <a:gd name="connsiteY1214" fmla="*/ 946156 h 1189074"/>
                <a:gd name="connsiteX1215" fmla="*/ 554125 w 1606769"/>
                <a:gd name="connsiteY1215" fmla="*/ 947779 h 1189074"/>
                <a:gd name="connsiteX1216" fmla="*/ 551470 w 1606769"/>
                <a:gd name="connsiteY1216" fmla="*/ 949696 h 1189074"/>
                <a:gd name="connsiteX1217" fmla="*/ 544980 w 1606769"/>
                <a:gd name="connsiteY1217" fmla="*/ 955743 h 1189074"/>
                <a:gd name="connsiteX1218" fmla="*/ 539523 w 1606769"/>
                <a:gd name="connsiteY1218" fmla="*/ 959578 h 1189074"/>
                <a:gd name="connsiteX1219" fmla="*/ 532149 w 1606769"/>
                <a:gd name="connsiteY1219" fmla="*/ 962970 h 1189074"/>
                <a:gd name="connsiteX1220" fmla="*/ 530969 w 1606769"/>
                <a:gd name="connsiteY1220" fmla="*/ 963560 h 1189074"/>
                <a:gd name="connsiteX1221" fmla="*/ 530084 w 1606769"/>
                <a:gd name="connsiteY1221" fmla="*/ 964445 h 1189074"/>
                <a:gd name="connsiteX1222" fmla="*/ 531116 w 1606769"/>
                <a:gd name="connsiteY1222" fmla="*/ 966805 h 1189074"/>
                <a:gd name="connsiteX1223" fmla="*/ 532444 w 1606769"/>
                <a:gd name="connsiteY1223" fmla="*/ 969165 h 1189074"/>
                <a:gd name="connsiteX1224" fmla="*/ 532444 w 1606769"/>
                <a:gd name="connsiteY1224" fmla="*/ 969903 h 1189074"/>
                <a:gd name="connsiteX1225" fmla="*/ 537458 w 1606769"/>
                <a:gd name="connsiteY1225" fmla="*/ 972115 h 1189074"/>
                <a:gd name="connsiteX1226" fmla="*/ 538048 w 1606769"/>
                <a:gd name="connsiteY1226" fmla="*/ 976097 h 1189074"/>
                <a:gd name="connsiteX1227" fmla="*/ 540998 w 1606769"/>
                <a:gd name="connsiteY1227" fmla="*/ 987306 h 1189074"/>
                <a:gd name="connsiteX1228" fmla="*/ 541883 w 1606769"/>
                <a:gd name="connsiteY1228" fmla="*/ 992174 h 1189074"/>
                <a:gd name="connsiteX1229" fmla="*/ 541883 w 1606769"/>
                <a:gd name="connsiteY1229" fmla="*/ 1003383 h 1189074"/>
                <a:gd name="connsiteX1230" fmla="*/ 542620 w 1606769"/>
                <a:gd name="connsiteY1230" fmla="*/ 1006333 h 1189074"/>
                <a:gd name="connsiteX1231" fmla="*/ 544243 w 1606769"/>
                <a:gd name="connsiteY1231" fmla="*/ 1010020 h 1189074"/>
                <a:gd name="connsiteX1232" fmla="*/ 546160 w 1606769"/>
                <a:gd name="connsiteY1232" fmla="*/ 1011643 h 1189074"/>
                <a:gd name="connsiteX1233" fmla="*/ 548520 w 1606769"/>
                <a:gd name="connsiteY1233" fmla="*/ 1011053 h 1189074"/>
                <a:gd name="connsiteX1234" fmla="*/ 550585 w 1606769"/>
                <a:gd name="connsiteY1234" fmla="*/ 1008988 h 1189074"/>
                <a:gd name="connsiteX1235" fmla="*/ 552650 w 1606769"/>
                <a:gd name="connsiteY1235" fmla="*/ 1004858 h 1189074"/>
                <a:gd name="connsiteX1236" fmla="*/ 558107 w 1606769"/>
                <a:gd name="connsiteY1236" fmla="*/ 997483 h 1189074"/>
                <a:gd name="connsiteX1237" fmla="*/ 559877 w 1606769"/>
                <a:gd name="connsiteY1237" fmla="*/ 994534 h 1189074"/>
                <a:gd name="connsiteX1238" fmla="*/ 560909 w 1606769"/>
                <a:gd name="connsiteY1238" fmla="*/ 991289 h 1189074"/>
                <a:gd name="connsiteX1239" fmla="*/ 563712 w 1606769"/>
                <a:gd name="connsiteY1239" fmla="*/ 988929 h 1189074"/>
                <a:gd name="connsiteX1240" fmla="*/ 566809 w 1606769"/>
                <a:gd name="connsiteY1240" fmla="*/ 987749 h 1189074"/>
                <a:gd name="connsiteX1241" fmla="*/ 565924 w 1606769"/>
                <a:gd name="connsiteY1241" fmla="*/ 990994 h 1189074"/>
                <a:gd name="connsiteX1242" fmla="*/ 564597 w 1606769"/>
                <a:gd name="connsiteY1242" fmla="*/ 994386 h 1189074"/>
                <a:gd name="connsiteX1243" fmla="*/ 570644 w 1606769"/>
                <a:gd name="connsiteY1243" fmla="*/ 992911 h 1189074"/>
                <a:gd name="connsiteX1244" fmla="*/ 573151 w 1606769"/>
                <a:gd name="connsiteY1244" fmla="*/ 991584 h 1189074"/>
                <a:gd name="connsiteX1245" fmla="*/ 576101 w 1606769"/>
                <a:gd name="connsiteY1245" fmla="*/ 989371 h 1189074"/>
                <a:gd name="connsiteX1246" fmla="*/ 577576 w 1606769"/>
                <a:gd name="connsiteY1246" fmla="*/ 987159 h 1189074"/>
                <a:gd name="connsiteX1247" fmla="*/ 576396 w 1606769"/>
                <a:gd name="connsiteY1247" fmla="*/ 984357 h 1189074"/>
                <a:gd name="connsiteX1248" fmla="*/ 574036 w 1606769"/>
                <a:gd name="connsiteY1248" fmla="*/ 977572 h 1189074"/>
                <a:gd name="connsiteX1249" fmla="*/ 572414 w 1606769"/>
                <a:gd name="connsiteY1249" fmla="*/ 974475 h 1189074"/>
                <a:gd name="connsiteX1250" fmla="*/ 571234 w 1606769"/>
                <a:gd name="connsiteY1250" fmla="*/ 970050 h 1189074"/>
                <a:gd name="connsiteX1251" fmla="*/ 572266 w 1606769"/>
                <a:gd name="connsiteY1251" fmla="*/ 970050 h 1189074"/>
                <a:gd name="connsiteX1252" fmla="*/ 574036 w 1606769"/>
                <a:gd name="connsiteY1252" fmla="*/ 973737 h 1189074"/>
                <a:gd name="connsiteX1253" fmla="*/ 575069 w 1606769"/>
                <a:gd name="connsiteY1253" fmla="*/ 976392 h 1189074"/>
                <a:gd name="connsiteX1254" fmla="*/ 578461 w 1606769"/>
                <a:gd name="connsiteY1254" fmla="*/ 981702 h 1189074"/>
                <a:gd name="connsiteX1255" fmla="*/ 578461 w 1606769"/>
                <a:gd name="connsiteY1255" fmla="*/ 983472 h 1189074"/>
                <a:gd name="connsiteX1256" fmla="*/ 579346 w 1606769"/>
                <a:gd name="connsiteY1256" fmla="*/ 984799 h 1189074"/>
                <a:gd name="connsiteX1257" fmla="*/ 582738 w 1606769"/>
                <a:gd name="connsiteY1257" fmla="*/ 988486 h 1189074"/>
                <a:gd name="connsiteX1258" fmla="*/ 588490 w 1606769"/>
                <a:gd name="connsiteY1258" fmla="*/ 988044 h 1189074"/>
                <a:gd name="connsiteX1259" fmla="*/ 590555 w 1606769"/>
                <a:gd name="connsiteY1259" fmla="*/ 989076 h 1189074"/>
                <a:gd name="connsiteX1260" fmla="*/ 593062 w 1606769"/>
                <a:gd name="connsiteY1260" fmla="*/ 991141 h 1189074"/>
                <a:gd name="connsiteX1261" fmla="*/ 593800 w 1606769"/>
                <a:gd name="connsiteY1261" fmla="*/ 996156 h 1189074"/>
                <a:gd name="connsiteX1262" fmla="*/ 595865 w 1606769"/>
                <a:gd name="connsiteY1262" fmla="*/ 999401 h 1189074"/>
                <a:gd name="connsiteX1263" fmla="*/ 595865 w 1606769"/>
                <a:gd name="connsiteY1263" fmla="*/ 1001908 h 1189074"/>
                <a:gd name="connsiteX1264" fmla="*/ 592177 w 1606769"/>
                <a:gd name="connsiteY1264" fmla="*/ 1000138 h 1189074"/>
                <a:gd name="connsiteX1265" fmla="*/ 589228 w 1606769"/>
                <a:gd name="connsiteY1265" fmla="*/ 994829 h 1189074"/>
                <a:gd name="connsiteX1266" fmla="*/ 587015 w 1606769"/>
                <a:gd name="connsiteY1266" fmla="*/ 992026 h 1189074"/>
                <a:gd name="connsiteX1267" fmla="*/ 583475 w 1606769"/>
                <a:gd name="connsiteY1267" fmla="*/ 991584 h 1189074"/>
                <a:gd name="connsiteX1268" fmla="*/ 578461 w 1606769"/>
                <a:gd name="connsiteY1268" fmla="*/ 992174 h 1189074"/>
                <a:gd name="connsiteX1269" fmla="*/ 574184 w 1606769"/>
                <a:gd name="connsiteY1269" fmla="*/ 993649 h 1189074"/>
                <a:gd name="connsiteX1270" fmla="*/ 573889 w 1606769"/>
                <a:gd name="connsiteY1270" fmla="*/ 994829 h 1189074"/>
                <a:gd name="connsiteX1271" fmla="*/ 574478 w 1606769"/>
                <a:gd name="connsiteY1271" fmla="*/ 997336 h 1189074"/>
                <a:gd name="connsiteX1272" fmla="*/ 572561 w 1606769"/>
                <a:gd name="connsiteY1272" fmla="*/ 997041 h 1189074"/>
                <a:gd name="connsiteX1273" fmla="*/ 567251 w 1606769"/>
                <a:gd name="connsiteY1273" fmla="*/ 997041 h 1189074"/>
                <a:gd name="connsiteX1274" fmla="*/ 564007 w 1606769"/>
                <a:gd name="connsiteY1274" fmla="*/ 997336 h 1189074"/>
                <a:gd name="connsiteX1275" fmla="*/ 559434 w 1606769"/>
                <a:gd name="connsiteY1275" fmla="*/ 1001466 h 1189074"/>
                <a:gd name="connsiteX1276" fmla="*/ 556042 w 1606769"/>
                <a:gd name="connsiteY1276" fmla="*/ 1007660 h 1189074"/>
                <a:gd name="connsiteX1277" fmla="*/ 551470 w 1606769"/>
                <a:gd name="connsiteY1277" fmla="*/ 1012233 h 1189074"/>
                <a:gd name="connsiteX1278" fmla="*/ 552207 w 1606769"/>
                <a:gd name="connsiteY1278" fmla="*/ 1013855 h 1189074"/>
                <a:gd name="connsiteX1279" fmla="*/ 554715 w 1606769"/>
                <a:gd name="connsiteY1279" fmla="*/ 1016362 h 1189074"/>
                <a:gd name="connsiteX1280" fmla="*/ 555895 w 1606769"/>
                <a:gd name="connsiteY1280" fmla="*/ 1016657 h 1189074"/>
                <a:gd name="connsiteX1281" fmla="*/ 557369 w 1606769"/>
                <a:gd name="connsiteY1281" fmla="*/ 1016362 h 1189074"/>
                <a:gd name="connsiteX1282" fmla="*/ 559877 w 1606769"/>
                <a:gd name="connsiteY1282" fmla="*/ 1015477 h 1189074"/>
                <a:gd name="connsiteX1283" fmla="*/ 561057 w 1606769"/>
                <a:gd name="connsiteY1283" fmla="*/ 1015477 h 1189074"/>
                <a:gd name="connsiteX1284" fmla="*/ 568284 w 1606769"/>
                <a:gd name="connsiteY1284" fmla="*/ 1014002 h 1189074"/>
                <a:gd name="connsiteX1285" fmla="*/ 577428 w 1606769"/>
                <a:gd name="connsiteY1285" fmla="*/ 1011348 h 1189074"/>
                <a:gd name="connsiteX1286" fmla="*/ 583623 w 1606769"/>
                <a:gd name="connsiteY1286" fmla="*/ 1007955 h 1189074"/>
                <a:gd name="connsiteX1287" fmla="*/ 584803 w 1606769"/>
                <a:gd name="connsiteY1287" fmla="*/ 1007660 h 1189074"/>
                <a:gd name="connsiteX1288" fmla="*/ 584213 w 1606769"/>
                <a:gd name="connsiteY1288" fmla="*/ 1009578 h 1189074"/>
                <a:gd name="connsiteX1289" fmla="*/ 583328 w 1606769"/>
                <a:gd name="connsiteY1289" fmla="*/ 1011053 h 1189074"/>
                <a:gd name="connsiteX1290" fmla="*/ 583328 w 1606769"/>
                <a:gd name="connsiteY1290" fmla="*/ 1011937 h 1189074"/>
                <a:gd name="connsiteX1291" fmla="*/ 585835 w 1606769"/>
                <a:gd name="connsiteY1291" fmla="*/ 1012233 h 1189074"/>
                <a:gd name="connsiteX1292" fmla="*/ 589375 w 1606769"/>
                <a:gd name="connsiteY1292" fmla="*/ 1011790 h 1189074"/>
                <a:gd name="connsiteX1293" fmla="*/ 587310 w 1606769"/>
                <a:gd name="connsiteY1293" fmla="*/ 1013560 h 1189074"/>
                <a:gd name="connsiteX1294" fmla="*/ 580968 w 1606769"/>
                <a:gd name="connsiteY1294" fmla="*/ 1013855 h 1189074"/>
                <a:gd name="connsiteX1295" fmla="*/ 578018 w 1606769"/>
                <a:gd name="connsiteY1295" fmla="*/ 1014445 h 1189074"/>
                <a:gd name="connsiteX1296" fmla="*/ 572856 w 1606769"/>
                <a:gd name="connsiteY1296" fmla="*/ 1016215 h 1189074"/>
                <a:gd name="connsiteX1297" fmla="*/ 562827 w 1606769"/>
                <a:gd name="connsiteY1297" fmla="*/ 1018427 h 1189074"/>
                <a:gd name="connsiteX1298" fmla="*/ 555895 w 1606769"/>
                <a:gd name="connsiteY1298" fmla="*/ 1020345 h 1189074"/>
                <a:gd name="connsiteX1299" fmla="*/ 558402 w 1606769"/>
                <a:gd name="connsiteY1299" fmla="*/ 1024622 h 1189074"/>
                <a:gd name="connsiteX1300" fmla="*/ 556190 w 1606769"/>
                <a:gd name="connsiteY1300" fmla="*/ 1030669 h 1189074"/>
                <a:gd name="connsiteX1301" fmla="*/ 557959 w 1606769"/>
                <a:gd name="connsiteY1301" fmla="*/ 1035536 h 1189074"/>
                <a:gd name="connsiteX1302" fmla="*/ 565334 w 1606769"/>
                <a:gd name="connsiteY1302" fmla="*/ 1044091 h 1189074"/>
                <a:gd name="connsiteX1303" fmla="*/ 569906 w 1606769"/>
                <a:gd name="connsiteY1303" fmla="*/ 1051465 h 1189074"/>
                <a:gd name="connsiteX1304" fmla="*/ 573151 w 1606769"/>
                <a:gd name="connsiteY1304" fmla="*/ 1055152 h 1189074"/>
                <a:gd name="connsiteX1305" fmla="*/ 575363 w 1606769"/>
                <a:gd name="connsiteY1305" fmla="*/ 1058250 h 1189074"/>
                <a:gd name="connsiteX1306" fmla="*/ 576986 w 1606769"/>
                <a:gd name="connsiteY1306" fmla="*/ 1059872 h 1189074"/>
                <a:gd name="connsiteX1307" fmla="*/ 580673 w 1606769"/>
                <a:gd name="connsiteY1307" fmla="*/ 1061937 h 1189074"/>
                <a:gd name="connsiteX1308" fmla="*/ 581558 w 1606769"/>
                <a:gd name="connsiteY1308" fmla="*/ 1063117 h 1189074"/>
                <a:gd name="connsiteX1309" fmla="*/ 583328 w 1606769"/>
                <a:gd name="connsiteY1309" fmla="*/ 1064149 h 1189074"/>
                <a:gd name="connsiteX1310" fmla="*/ 585835 w 1606769"/>
                <a:gd name="connsiteY1310" fmla="*/ 1068132 h 1189074"/>
                <a:gd name="connsiteX1311" fmla="*/ 586278 w 1606769"/>
                <a:gd name="connsiteY1311" fmla="*/ 1069164 h 1189074"/>
                <a:gd name="connsiteX1312" fmla="*/ 587605 w 1606769"/>
                <a:gd name="connsiteY1312" fmla="*/ 1068869 h 1189074"/>
                <a:gd name="connsiteX1313" fmla="*/ 594095 w 1606769"/>
                <a:gd name="connsiteY1313" fmla="*/ 1062822 h 1189074"/>
                <a:gd name="connsiteX1314" fmla="*/ 601912 w 1606769"/>
                <a:gd name="connsiteY1314" fmla="*/ 1060020 h 1189074"/>
                <a:gd name="connsiteX1315" fmla="*/ 594537 w 1606769"/>
                <a:gd name="connsiteY1315" fmla="*/ 1065772 h 1189074"/>
                <a:gd name="connsiteX1316" fmla="*/ 591145 w 1606769"/>
                <a:gd name="connsiteY1316" fmla="*/ 1069607 h 1189074"/>
                <a:gd name="connsiteX1317" fmla="*/ 588638 w 1606769"/>
                <a:gd name="connsiteY1317" fmla="*/ 1073146 h 1189074"/>
                <a:gd name="connsiteX1318" fmla="*/ 589818 w 1606769"/>
                <a:gd name="connsiteY1318" fmla="*/ 1074916 h 1189074"/>
                <a:gd name="connsiteX1319" fmla="*/ 589818 w 1606769"/>
                <a:gd name="connsiteY1319" fmla="*/ 1079046 h 1189074"/>
                <a:gd name="connsiteX1320" fmla="*/ 589228 w 1606769"/>
                <a:gd name="connsiteY1320" fmla="*/ 1080963 h 1189074"/>
                <a:gd name="connsiteX1321" fmla="*/ 588195 w 1606769"/>
                <a:gd name="connsiteY1321" fmla="*/ 1083323 h 1189074"/>
                <a:gd name="connsiteX1322" fmla="*/ 589080 w 1606769"/>
                <a:gd name="connsiteY1322" fmla="*/ 1083618 h 1189074"/>
                <a:gd name="connsiteX1323" fmla="*/ 591883 w 1606769"/>
                <a:gd name="connsiteY1323" fmla="*/ 1085831 h 1189074"/>
                <a:gd name="connsiteX1324" fmla="*/ 594685 w 1606769"/>
                <a:gd name="connsiteY1324" fmla="*/ 1087748 h 1189074"/>
                <a:gd name="connsiteX1325" fmla="*/ 597929 w 1606769"/>
                <a:gd name="connsiteY1325" fmla="*/ 1089370 h 1189074"/>
                <a:gd name="connsiteX1326" fmla="*/ 601469 w 1606769"/>
                <a:gd name="connsiteY1326" fmla="*/ 1090845 h 1189074"/>
                <a:gd name="connsiteX1327" fmla="*/ 604567 w 1606769"/>
                <a:gd name="connsiteY1327" fmla="*/ 1091435 h 1189074"/>
                <a:gd name="connsiteX1328" fmla="*/ 607959 w 1606769"/>
                <a:gd name="connsiteY1328" fmla="*/ 1093058 h 1189074"/>
                <a:gd name="connsiteX1329" fmla="*/ 605009 w 1606769"/>
                <a:gd name="connsiteY1329" fmla="*/ 1096303 h 1189074"/>
                <a:gd name="connsiteX1330" fmla="*/ 604567 w 1606769"/>
                <a:gd name="connsiteY1330" fmla="*/ 1098662 h 1189074"/>
                <a:gd name="connsiteX1331" fmla="*/ 605009 w 1606769"/>
                <a:gd name="connsiteY1331" fmla="*/ 1101760 h 1189074"/>
                <a:gd name="connsiteX1332" fmla="*/ 606042 w 1606769"/>
                <a:gd name="connsiteY1332" fmla="*/ 1102497 h 1189074"/>
                <a:gd name="connsiteX1333" fmla="*/ 613269 w 1606769"/>
                <a:gd name="connsiteY1333" fmla="*/ 1102055 h 1189074"/>
                <a:gd name="connsiteX1334" fmla="*/ 615186 w 1606769"/>
                <a:gd name="connsiteY1334" fmla="*/ 1100580 h 1189074"/>
                <a:gd name="connsiteX1335" fmla="*/ 617103 w 1606769"/>
                <a:gd name="connsiteY1335" fmla="*/ 1098367 h 1189074"/>
                <a:gd name="connsiteX1336" fmla="*/ 619168 w 1606769"/>
                <a:gd name="connsiteY1336" fmla="*/ 1097778 h 1189074"/>
                <a:gd name="connsiteX1337" fmla="*/ 622118 w 1606769"/>
                <a:gd name="connsiteY1337" fmla="*/ 1097778 h 1189074"/>
                <a:gd name="connsiteX1338" fmla="*/ 626838 w 1606769"/>
                <a:gd name="connsiteY1338" fmla="*/ 1099105 h 1189074"/>
                <a:gd name="connsiteX1339" fmla="*/ 621381 w 1606769"/>
                <a:gd name="connsiteY1339" fmla="*/ 1100727 h 1189074"/>
                <a:gd name="connsiteX1340" fmla="*/ 620643 w 1606769"/>
                <a:gd name="connsiteY1340" fmla="*/ 1101760 h 1189074"/>
                <a:gd name="connsiteX1341" fmla="*/ 619168 w 1606769"/>
                <a:gd name="connsiteY1341" fmla="*/ 1102645 h 1189074"/>
                <a:gd name="connsiteX1342" fmla="*/ 614301 w 1606769"/>
                <a:gd name="connsiteY1342" fmla="*/ 1104857 h 1189074"/>
                <a:gd name="connsiteX1343" fmla="*/ 612531 w 1606769"/>
                <a:gd name="connsiteY1343" fmla="*/ 1106774 h 1189074"/>
                <a:gd name="connsiteX1344" fmla="*/ 612974 w 1606769"/>
                <a:gd name="connsiteY1344" fmla="*/ 1108839 h 1189074"/>
                <a:gd name="connsiteX1345" fmla="*/ 614449 w 1606769"/>
                <a:gd name="connsiteY1345" fmla="*/ 1111494 h 1189074"/>
                <a:gd name="connsiteX1346" fmla="*/ 614449 w 1606769"/>
                <a:gd name="connsiteY1346" fmla="*/ 1112527 h 1189074"/>
                <a:gd name="connsiteX1347" fmla="*/ 615481 w 1606769"/>
                <a:gd name="connsiteY1347" fmla="*/ 1114002 h 1189074"/>
                <a:gd name="connsiteX1348" fmla="*/ 617398 w 1606769"/>
                <a:gd name="connsiteY1348" fmla="*/ 1115034 h 1189074"/>
                <a:gd name="connsiteX1349" fmla="*/ 616661 w 1606769"/>
                <a:gd name="connsiteY1349" fmla="*/ 1117246 h 1189074"/>
                <a:gd name="connsiteX1350" fmla="*/ 614891 w 1606769"/>
                <a:gd name="connsiteY1350" fmla="*/ 1118869 h 1189074"/>
                <a:gd name="connsiteX1351" fmla="*/ 617103 w 1606769"/>
                <a:gd name="connsiteY1351" fmla="*/ 1120491 h 1189074"/>
                <a:gd name="connsiteX1352" fmla="*/ 621233 w 1606769"/>
                <a:gd name="connsiteY1352" fmla="*/ 1121524 h 1189074"/>
                <a:gd name="connsiteX1353" fmla="*/ 622856 w 1606769"/>
                <a:gd name="connsiteY1353" fmla="*/ 1125358 h 1189074"/>
                <a:gd name="connsiteX1354" fmla="*/ 623446 w 1606769"/>
                <a:gd name="connsiteY1354" fmla="*/ 1128456 h 1189074"/>
                <a:gd name="connsiteX1355" fmla="*/ 624626 w 1606769"/>
                <a:gd name="connsiteY1355" fmla="*/ 1131406 h 1189074"/>
                <a:gd name="connsiteX1356" fmla="*/ 633180 w 1606769"/>
                <a:gd name="connsiteY1356" fmla="*/ 1132585 h 1189074"/>
                <a:gd name="connsiteX1357" fmla="*/ 634212 w 1606769"/>
                <a:gd name="connsiteY1357" fmla="*/ 1133175 h 1189074"/>
                <a:gd name="connsiteX1358" fmla="*/ 635835 w 1606769"/>
                <a:gd name="connsiteY1358" fmla="*/ 1133618 h 1189074"/>
                <a:gd name="connsiteX1359" fmla="*/ 637605 w 1606769"/>
                <a:gd name="connsiteY1359" fmla="*/ 1135093 h 1189074"/>
                <a:gd name="connsiteX1360" fmla="*/ 637605 w 1606769"/>
                <a:gd name="connsiteY1360" fmla="*/ 1135683 h 1189074"/>
                <a:gd name="connsiteX1361" fmla="*/ 638932 w 1606769"/>
                <a:gd name="connsiteY1361" fmla="*/ 1137010 h 1189074"/>
                <a:gd name="connsiteX1362" fmla="*/ 638932 w 1606769"/>
                <a:gd name="connsiteY1362" fmla="*/ 1142320 h 1189074"/>
                <a:gd name="connsiteX1363" fmla="*/ 643799 w 1606769"/>
                <a:gd name="connsiteY1363" fmla="*/ 1142025 h 1189074"/>
                <a:gd name="connsiteX1364" fmla="*/ 644979 w 1606769"/>
                <a:gd name="connsiteY1364" fmla="*/ 1142615 h 1189074"/>
                <a:gd name="connsiteX1365" fmla="*/ 652501 w 1606769"/>
                <a:gd name="connsiteY1365" fmla="*/ 1142025 h 1189074"/>
                <a:gd name="connsiteX1366" fmla="*/ 654861 w 1606769"/>
                <a:gd name="connsiteY1366" fmla="*/ 1142762 h 1189074"/>
                <a:gd name="connsiteX1367" fmla="*/ 651321 w 1606769"/>
                <a:gd name="connsiteY1367" fmla="*/ 1144827 h 1189074"/>
                <a:gd name="connsiteX1368" fmla="*/ 643504 w 1606769"/>
                <a:gd name="connsiteY1368" fmla="*/ 1148367 h 1189074"/>
                <a:gd name="connsiteX1369" fmla="*/ 642472 w 1606769"/>
                <a:gd name="connsiteY1369" fmla="*/ 1150284 h 1189074"/>
                <a:gd name="connsiteX1370" fmla="*/ 644094 w 1606769"/>
                <a:gd name="connsiteY1370" fmla="*/ 1151759 h 1189074"/>
                <a:gd name="connsiteX1371" fmla="*/ 646012 w 1606769"/>
                <a:gd name="connsiteY1371" fmla="*/ 1152792 h 1189074"/>
                <a:gd name="connsiteX1372" fmla="*/ 648519 w 1606769"/>
                <a:gd name="connsiteY1372" fmla="*/ 1153529 h 1189074"/>
                <a:gd name="connsiteX1373" fmla="*/ 653386 w 1606769"/>
                <a:gd name="connsiteY1373" fmla="*/ 1153529 h 1189074"/>
                <a:gd name="connsiteX1374" fmla="*/ 655894 w 1606769"/>
                <a:gd name="connsiteY1374" fmla="*/ 1153234 h 1189074"/>
                <a:gd name="connsiteX1375" fmla="*/ 654419 w 1606769"/>
                <a:gd name="connsiteY1375" fmla="*/ 1150432 h 1189074"/>
                <a:gd name="connsiteX1376" fmla="*/ 654419 w 1606769"/>
                <a:gd name="connsiteY1376" fmla="*/ 1149252 h 1189074"/>
                <a:gd name="connsiteX1377" fmla="*/ 656484 w 1606769"/>
                <a:gd name="connsiteY1377" fmla="*/ 1149252 h 1189074"/>
                <a:gd name="connsiteX1378" fmla="*/ 659876 w 1606769"/>
                <a:gd name="connsiteY1378" fmla="*/ 1148514 h 1189074"/>
                <a:gd name="connsiteX1379" fmla="*/ 662826 w 1606769"/>
                <a:gd name="connsiteY1379" fmla="*/ 1148514 h 1189074"/>
                <a:gd name="connsiteX1380" fmla="*/ 665333 w 1606769"/>
                <a:gd name="connsiteY1380" fmla="*/ 1150432 h 1189074"/>
                <a:gd name="connsiteX1381" fmla="*/ 669168 w 1606769"/>
                <a:gd name="connsiteY1381" fmla="*/ 1151169 h 1189074"/>
                <a:gd name="connsiteX1382" fmla="*/ 671823 w 1606769"/>
                <a:gd name="connsiteY1382" fmla="*/ 1149989 h 1189074"/>
                <a:gd name="connsiteX1383" fmla="*/ 675657 w 1606769"/>
                <a:gd name="connsiteY1383" fmla="*/ 1149694 h 1189074"/>
                <a:gd name="connsiteX1384" fmla="*/ 678460 w 1606769"/>
                <a:gd name="connsiteY1384" fmla="*/ 1149694 h 1189074"/>
                <a:gd name="connsiteX1385" fmla="*/ 680230 w 1606769"/>
                <a:gd name="connsiteY1385" fmla="*/ 1148072 h 1189074"/>
                <a:gd name="connsiteX1386" fmla="*/ 682590 w 1606769"/>
                <a:gd name="connsiteY1386" fmla="*/ 1146302 h 1189074"/>
                <a:gd name="connsiteX1387" fmla="*/ 686129 w 1606769"/>
                <a:gd name="connsiteY1387" fmla="*/ 1144090 h 1189074"/>
                <a:gd name="connsiteX1388" fmla="*/ 693651 w 1606769"/>
                <a:gd name="connsiteY1388" fmla="*/ 1141730 h 1189074"/>
                <a:gd name="connsiteX1389" fmla="*/ 701026 w 1606769"/>
                <a:gd name="connsiteY1389" fmla="*/ 1138780 h 1189074"/>
                <a:gd name="connsiteX1390" fmla="*/ 702058 w 1606769"/>
                <a:gd name="connsiteY1390" fmla="*/ 1137453 h 1189074"/>
                <a:gd name="connsiteX1391" fmla="*/ 702058 w 1606769"/>
                <a:gd name="connsiteY1391" fmla="*/ 1135535 h 1189074"/>
                <a:gd name="connsiteX1392" fmla="*/ 702796 w 1606769"/>
                <a:gd name="connsiteY1392" fmla="*/ 1134355 h 1189074"/>
                <a:gd name="connsiteX1393" fmla="*/ 704713 w 1606769"/>
                <a:gd name="connsiteY1393" fmla="*/ 1133913 h 1189074"/>
                <a:gd name="connsiteX1394" fmla="*/ 705303 w 1606769"/>
                <a:gd name="connsiteY1394" fmla="*/ 1135388 h 1189074"/>
                <a:gd name="connsiteX1395" fmla="*/ 704566 w 1606769"/>
                <a:gd name="connsiteY1395" fmla="*/ 1138780 h 1189074"/>
                <a:gd name="connsiteX1396" fmla="*/ 703091 w 1606769"/>
                <a:gd name="connsiteY1396" fmla="*/ 1141435 h 1189074"/>
                <a:gd name="connsiteX1397" fmla="*/ 700879 w 1606769"/>
                <a:gd name="connsiteY1397" fmla="*/ 1143647 h 1189074"/>
                <a:gd name="connsiteX1398" fmla="*/ 697634 w 1606769"/>
                <a:gd name="connsiteY1398" fmla="*/ 1151317 h 1189074"/>
                <a:gd name="connsiteX1399" fmla="*/ 700141 w 1606769"/>
                <a:gd name="connsiteY1399" fmla="*/ 1157659 h 1189074"/>
                <a:gd name="connsiteX1400" fmla="*/ 701911 w 1606769"/>
                <a:gd name="connsiteY1400" fmla="*/ 1158249 h 1189074"/>
                <a:gd name="connsiteX1401" fmla="*/ 702943 w 1606769"/>
                <a:gd name="connsiteY1401" fmla="*/ 1158986 h 1189074"/>
                <a:gd name="connsiteX1402" fmla="*/ 709138 w 1606769"/>
                <a:gd name="connsiteY1402" fmla="*/ 1160461 h 1189074"/>
                <a:gd name="connsiteX1403" fmla="*/ 711940 w 1606769"/>
                <a:gd name="connsiteY1403" fmla="*/ 1161346 h 1189074"/>
                <a:gd name="connsiteX1404" fmla="*/ 716218 w 1606769"/>
                <a:gd name="connsiteY1404" fmla="*/ 1163411 h 1189074"/>
                <a:gd name="connsiteX1405" fmla="*/ 717545 w 1606769"/>
                <a:gd name="connsiteY1405" fmla="*/ 1164296 h 1189074"/>
                <a:gd name="connsiteX1406" fmla="*/ 720052 w 1606769"/>
                <a:gd name="connsiteY1406" fmla="*/ 1163854 h 1189074"/>
                <a:gd name="connsiteX1407" fmla="*/ 725362 w 1606769"/>
                <a:gd name="connsiteY1407" fmla="*/ 1161789 h 1189074"/>
                <a:gd name="connsiteX1408" fmla="*/ 733916 w 1606769"/>
                <a:gd name="connsiteY1408" fmla="*/ 1155594 h 1189074"/>
                <a:gd name="connsiteX1409" fmla="*/ 734359 w 1606769"/>
                <a:gd name="connsiteY1409" fmla="*/ 1155889 h 1189074"/>
                <a:gd name="connsiteX1410" fmla="*/ 731409 w 1606769"/>
                <a:gd name="connsiteY1410" fmla="*/ 1160756 h 1189074"/>
                <a:gd name="connsiteX1411" fmla="*/ 728312 w 1606769"/>
                <a:gd name="connsiteY1411" fmla="*/ 1163706 h 1189074"/>
                <a:gd name="connsiteX1412" fmla="*/ 725510 w 1606769"/>
                <a:gd name="connsiteY1412" fmla="*/ 1165328 h 1189074"/>
                <a:gd name="connsiteX1413" fmla="*/ 722412 w 1606769"/>
                <a:gd name="connsiteY1413" fmla="*/ 1166656 h 1189074"/>
                <a:gd name="connsiteX1414" fmla="*/ 718135 w 1606769"/>
                <a:gd name="connsiteY1414" fmla="*/ 1167098 h 1189074"/>
                <a:gd name="connsiteX1415" fmla="*/ 718135 w 1606769"/>
                <a:gd name="connsiteY1415" fmla="*/ 1170196 h 1189074"/>
                <a:gd name="connsiteX1416" fmla="*/ 717840 w 1606769"/>
                <a:gd name="connsiteY1416" fmla="*/ 1173883 h 1189074"/>
                <a:gd name="connsiteX1417" fmla="*/ 732589 w 1606769"/>
                <a:gd name="connsiteY1417" fmla="*/ 1179930 h 1189074"/>
                <a:gd name="connsiteX1418" fmla="*/ 737751 w 1606769"/>
                <a:gd name="connsiteY1418" fmla="*/ 1181258 h 1189074"/>
                <a:gd name="connsiteX1419" fmla="*/ 739816 w 1606769"/>
                <a:gd name="connsiteY1419" fmla="*/ 1180815 h 1189074"/>
                <a:gd name="connsiteX1420" fmla="*/ 741291 w 1606769"/>
                <a:gd name="connsiteY1420" fmla="*/ 1178160 h 1189074"/>
                <a:gd name="connsiteX1421" fmla="*/ 744683 w 1606769"/>
                <a:gd name="connsiteY1421" fmla="*/ 1173883 h 1189074"/>
                <a:gd name="connsiteX1422" fmla="*/ 747928 w 1606769"/>
                <a:gd name="connsiteY1422" fmla="*/ 1171228 h 1189074"/>
                <a:gd name="connsiteX1423" fmla="*/ 749256 w 1606769"/>
                <a:gd name="connsiteY1423" fmla="*/ 1172408 h 1189074"/>
                <a:gd name="connsiteX1424" fmla="*/ 747781 w 1606769"/>
                <a:gd name="connsiteY1424" fmla="*/ 1174915 h 1189074"/>
                <a:gd name="connsiteX1425" fmla="*/ 743208 w 1606769"/>
                <a:gd name="connsiteY1425" fmla="*/ 1179635 h 1189074"/>
                <a:gd name="connsiteX1426" fmla="*/ 741881 w 1606769"/>
                <a:gd name="connsiteY1426" fmla="*/ 1181405 h 1189074"/>
                <a:gd name="connsiteX1427" fmla="*/ 742913 w 1606769"/>
                <a:gd name="connsiteY1427" fmla="*/ 1184945 h 1189074"/>
                <a:gd name="connsiteX1428" fmla="*/ 743651 w 1606769"/>
                <a:gd name="connsiteY1428" fmla="*/ 1185830 h 1189074"/>
                <a:gd name="connsiteX1429" fmla="*/ 744978 w 1606769"/>
                <a:gd name="connsiteY1429" fmla="*/ 1185830 h 1189074"/>
                <a:gd name="connsiteX1430" fmla="*/ 746601 w 1606769"/>
                <a:gd name="connsiteY1430" fmla="*/ 1186125 h 1189074"/>
                <a:gd name="connsiteX1431" fmla="*/ 749403 w 1606769"/>
                <a:gd name="connsiteY1431" fmla="*/ 1185240 h 1189074"/>
                <a:gd name="connsiteX1432" fmla="*/ 751910 w 1606769"/>
                <a:gd name="connsiteY1432" fmla="*/ 1184945 h 1189074"/>
                <a:gd name="connsiteX1433" fmla="*/ 750878 w 1606769"/>
                <a:gd name="connsiteY1433" fmla="*/ 1186715 h 1189074"/>
                <a:gd name="connsiteX1434" fmla="*/ 750583 w 1606769"/>
                <a:gd name="connsiteY1434" fmla="*/ 1188485 h 1189074"/>
                <a:gd name="connsiteX1435" fmla="*/ 756040 w 1606769"/>
                <a:gd name="connsiteY1435" fmla="*/ 1189075 h 1189074"/>
                <a:gd name="connsiteX1436" fmla="*/ 759138 w 1606769"/>
                <a:gd name="connsiteY1436" fmla="*/ 1187895 h 1189074"/>
                <a:gd name="connsiteX1437" fmla="*/ 761350 w 1606769"/>
                <a:gd name="connsiteY1437" fmla="*/ 1187895 h 1189074"/>
                <a:gd name="connsiteX1438" fmla="*/ 762677 w 1606769"/>
                <a:gd name="connsiteY1438" fmla="*/ 1187452 h 1189074"/>
                <a:gd name="connsiteX1439" fmla="*/ 760760 w 1606769"/>
                <a:gd name="connsiteY1439" fmla="*/ 1185682 h 1189074"/>
                <a:gd name="connsiteX1440" fmla="*/ 755303 w 1606769"/>
                <a:gd name="connsiteY1440" fmla="*/ 1182142 h 1189074"/>
                <a:gd name="connsiteX1441" fmla="*/ 754860 w 1606769"/>
                <a:gd name="connsiteY1441" fmla="*/ 1180963 h 1189074"/>
                <a:gd name="connsiteX1442" fmla="*/ 762382 w 1606769"/>
                <a:gd name="connsiteY1442" fmla="*/ 1183617 h 1189074"/>
                <a:gd name="connsiteX1443" fmla="*/ 763710 w 1606769"/>
                <a:gd name="connsiteY1443" fmla="*/ 1184502 h 1189074"/>
                <a:gd name="connsiteX1444" fmla="*/ 771527 w 1606769"/>
                <a:gd name="connsiteY1444" fmla="*/ 1184797 h 1189074"/>
                <a:gd name="connsiteX1445" fmla="*/ 773739 w 1606769"/>
                <a:gd name="connsiteY1445" fmla="*/ 1182290 h 1189074"/>
                <a:gd name="connsiteX1446" fmla="*/ 776689 w 1606769"/>
                <a:gd name="connsiteY1446" fmla="*/ 1179488 h 1189074"/>
                <a:gd name="connsiteX1447" fmla="*/ 775509 w 1606769"/>
                <a:gd name="connsiteY1447" fmla="*/ 1171523 h 1189074"/>
                <a:gd name="connsiteX1448" fmla="*/ 775509 w 1606769"/>
                <a:gd name="connsiteY1448" fmla="*/ 1170048 h 1189074"/>
                <a:gd name="connsiteX1449" fmla="*/ 775804 w 1606769"/>
                <a:gd name="connsiteY1449" fmla="*/ 1168868 h 1189074"/>
                <a:gd name="connsiteX1450" fmla="*/ 774329 w 1606769"/>
                <a:gd name="connsiteY1450" fmla="*/ 1166656 h 1189074"/>
                <a:gd name="connsiteX1451" fmla="*/ 772117 w 1606769"/>
                <a:gd name="connsiteY1451" fmla="*/ 1164591 h 1189074"/>
                <a:gd name="connsiteX1452" fmla="*/ 765922 w 1606769"/>
                <a:gd name="connsiteY1452" fmla="*/ 1163559 h 1189074"/>
                <a:gd name="connsiteX1453" fmla="*/ 762530 w 1606769"/>
                <a:gd name="connsiteY1453" fmla="*/ 1162379 h 1189074"/>
                <a:gd name="connsiteX1454" fmla="*/ 758253 w 1606769"/>
                <a:gd name="connsiteY1454" fmla="*/ 1161641 h 1189074"/>
                <a:gd name="connsiteX1455" fmla="*/ 755450 w 1606769"/>
                <a:gd name="connsiteY1455" fmla="*/ 1159871 h 1189074"/>
                <a:gd name="connsiteX1456" fmla="*/ 755893 w 1606769"/>
                <a:gd name="connsiteY1456" fmla="*/ 1158839 h 1189074"/>
                <a:gd name="connsiteX1457" fmla="*/ 759285 w 1606769"/>
                <a:gd name="connsiteY1457" fmla="*/ 1158839 h 1189074"/>
                <a:gd name="connsiteX1458" fmla="*/ 764300 w 1606769"/>
                <a:gd name="connsiteY1458" fmla="*/ 1159576 h 1189074"/>
                <a:gd name="connsiteX1459" fmla="*/ 770789 w 1606769"/>
                <a:gd name="connsiteY1459" fmla="*/ 1161789 h 1189074"/>
                <a:gd name="connsiteX1460" fmla="*/ 774919 w 1606769"/>
                <a:gd name="connsiteY1460" fmla="*/ 1162231 h 1189074"/>
                <a:gd name="connsiteX1461" fmla="*/ 775656 w 1606769"/>
                <a:gd name="connsiteY1461" fmla="*/ 1161789 h 1189074"/>
                <a:gd name="connsiteX1462" fmla="*/ 778754 w 1606769"/>
                <a:gd name="connsiteY1462" fmla="*/ 1161494 h 1189074"/>
                <a:gd name="connsiteX1463" fmla="*/ 787308 w 1606769"/>
                <a:gd name="connsiteY1463" fmla="*/ 1151907 h 1189074"/>
                <a:gd name="connsiteX1464" fmla="*/ 789226 w 1606769"/>
                <a:gd name="connsiteY1464" fmla="*/ 1140107 h 1189074"/>
                <a:gd name="connsiteX1465" fmla="*/ 793208 w 1606769"/>
                <a:gd name="connsiteY1465" fmla="*/ 1128161 h 1189074"/>
                <a:gd name="connsiteX1466" fmla="*/ 795125 w 1606769"/>
                <a:gd name="connsiteY1466" fmla="*/ 1121229 h 1189074"/>
                <a:gd name="connsiteX1467" fmla="*/ 797043 w 1606769"/>
                <a:gd name="connsiteY1467" fmla="*/ 1117984 h 1189074"/>
                <a:gd name="connsiteX1468" fmla="*/ 797633 w 1606769"/>
                <a:gd name="connsiteY1468" fmla="*/ 1115476 h 1189074"/>
                <a:gd name="connsiteX1469" fmla="*/ 790848 w 1606769"/>
                <a:gd name="connsiteY1469" fmla="*/ 1114002 h 1189074"/>
                <a:gd name="connsiteX1470" fmla="*/ 792323 w 1606769"/>
                <a:gd name="connsiteY1470" fmla="*/ 1112527 h 1189074"/>
                <a:gd name="connsiteX1471" fmla="*/ 796600 w 1606769"/>
                <a:gd name="connsiteY1471" fmla="*/ 1111789 h 1189074"/>
                <a:gd name="connsiteX1472" fmla="*/ 799698 w 1606769"/>
                <a:gd name="connsiteY1472" fmla="*/ 1111789 h 1189074"/>
                <a:gd name="connsiteX1473" fmla="*/ 803385 w 1606769"/>
                <a:gd name="connsiteY1473" fmla="*/ 1108397 h 1189074"/>
                <a:gd name="connsiteX1474" fmla="*/ 802205 w 1606769"/>
                <a:gd name="connsiteY1474" fmla="*/ 1104562 h 1189074"/>
                <a:gd name="connsiteX1475" fmla="*/ 802500 w 1606769"/>
                <a:gd name="connsiteY1475" fmla="*/ 1102202 h 1189074"/>
                <a:gd name="connsiteX1476" fmla="*/ 800140 w 1606769"/>
                <a:gd name="connsiteY1476" fmla="*/ 1100432 h 1189074"/>
                <a:gd name="connsiteX1477" fmla="*/ 797928 w 1606769"/>
                <a:gd name="connsiteY1477" fmla="*/ 1096598 h 1189074"/>
                <a:gd name="connsiteX1478" fmla="*/ 799845 w 1606769"/>
                <a:gd name="connsiteY1478" fmla="*/ 1091140 h 1189074"/>
                <a:gd name="connsiteX1479" fmla="*/ 800287 w 1606769"/>
                <a:gd name="connsiteY1479" fmla="*/ 1088781 h 1189074"/>
                <a:gd name="connsiteX1480" fmla="*/ 801173 w 1606769"/>
                <a:gd name="connsiteY1480" fmla="*/ 1086716 h 1189074"/>
                <a:gd name="connsiteX1481" fmla="*/ 799993 w 1606769"/>
                <a:gd name="connsiteY1481" fmla="*/ 1083913 h 1189074"/>
                <a:gd name="connsiteX1482" fmla="*/ 802058 w 1606769"/>
                <a:gd name="connsiteY1482" fmla="*/ 1081996 h 1189074"/>
                <a:gd name="connsiteX1483" fmla="*/ 802352 w 1606769"/>
                <a:gd name="connsiteY1483" fmla="*/ 1079636 h 1189074"/>
                <a:gd name="connsiteX1484" fmla="*/ 794093 w 1606769"/>
                <a:gd name="connsiteY1484" fmla="*/ 1078456 h 1189074"/>
                <a:gd name="connsiteX1485" fmla="*/ 788636 w 1606769"/>
                <a:gd name="connsiteY1485" fmla="*/ 1076834 h 1189074"/>
                <a:gd name="connsiteX1486" fmla="*/ 783916 w 1606769"/>
                <a:gd name="connsiteY1486" fmla="*/ 1075211 h 1189074"/>
                <a:gd name="connsiteX1487" fmla="*/ 781704 w 1606769"/>
                <a:gd name="connsiteY1487" fmla="*/ 1073441 h 1189074"/>
                <a:gd name="connsiteX1488" fmla="*/ 784064 w 1606769"/>
                <a:gd name="connsiteY1488" fmla="*/ 1073146 h 1189074"/>
                <a:gd name="connsiteX1489" fmla="*/ 786866 w 1606769"/>
                <a:gd name="connsiteY1489" fmla="*/ 1073736 h 1189074"/>
                <a:gd name="connsiteX1490" fmla="*/ 795125 w 1606769"/>
                <a:gd name="connsiteY1490" fmla="*/ 1073294 h 1189074"/>
                <a:gd name="connsiteX1491" fmla="*/ 797928 w 1606769"/>
                <a:gd name="connsiteY1491" fmla="*/ 1073884 h 1189074"/>
                <a:gd name="connsiteX1492" fmla="*/ 804712 w 1606769"/>
                <a:gd name="connsiteY1492" fmla="*/ 1074474 h 1189074"/>
                <a:gd name="connsiteX1493" fmla="*/ 806925 w 1606769"/>
                <a:gd name="connsiteY1493" fmla="*/ 1072851 h 1189074"/>
                <a:gd name="connsiteX1494" fmla="*/ 808695 w 1606769"/>
                <a:gd name="connsiteY1494" fmla="*/ 1072851 h 1189074"/>
                <a:gd name="connsiteX1495" fmla="*/ 813562 w 1606769"/>
                <a:gd name="connsiteY1495" fmla="*/ 1066362 h 1189074"/>
                <a:gd name="connsiteX1496" fmla="*/ 815627 w 1606769"/>
                <a:gd name="connsiteY1496" fmla="*/ 1065329 h 1189074"/>
                <a:gd name="connsiteX1497" fmla="*/ 815922 w 1606769"/>
                <a:gd name="connsiteY1497" fmla="*/ 1062970 h 1189074"/>
                <a:gd name="connsiteX1498" fmla="*/ 808105 w 1606769"/>
                <a:gd name="connsiteY1498" fmla="*/ 1059725 h 1189074"/>
                <a:gd name="connsiteX1499" fmla="*/ 803827 w 1606769"/>
                <a:gd name="connsiteY1499" fmla="*/ 1057070 h 1189074"/>
                <a:gd name="connsiteX1500" fmla="*/ 802500 w 1606769"/>
                <a:gd name="connsiteY1500" fmla="*/ 1055595 h 1189074"/>
                <a:gd name="connsiteX1501" fmla="*/ 801615 w 1606769"/>
                <a:gd name="connsiteY1501" fmla="*/ 1053235 h 1189074"/>
                <a:gd name="connsiteX1502" fmla="*/ 803827 w 1606769"/>
                <a:gd name="connsiteY1502" fmla="*/ 1053973 h 1189074"/>
                <a:gd name="connsiteX1503" fmla="*/ 805745 w 1606769"/>
                <a:gd name="connsiteY1503" fmla="*/ 1055152 h 1189074"/>
                <a:gd name="connsiteX1504" fmla="*/ 810317 w 1606769"/>
                <a:gd name="connsiteY1504" fmla="*/ 1058840 h 1189074"/>
                <a:gd name="connsiteX1505" fmla="*/ 815922 w 1606769"/>
                <a:gd name="connsiteY1505" fmla="*/ 1059135 h 1189074"/>
                <a:gd name="connsiteX1506" fmla="*/ 822264 w 1606769"/>
                <a:gd name="connsiteY1506" fmla="*/ 1059135 h 1189074"/>
                <a:gd name="connsiteX1507" fmla="*/ 825214 w 1606769"/>
                <a:gd name="connsiteY1507" fmla="*/ 1056480 h 1189074"/>
                <a:gd name="connsiteX1508" fmla="*/ 827278 w 1606769"/>
                <a:gd name="connsiteY1508" fmla="*/ 1053235 h 1189074"/>
                <a:gd name="connsiteX1509" fmla="*/ 829638 w 1606769"/>
                <a:gd name="connsiteY1509" fmla="*/ 1050580 h 1189074"/>
                <a:gd name="connsiteX1510" fmla="*/ 828901 w 1606769"/>
                <a:gd name="connsiteY1510" fmla="*/ 1049105 h 1189074"/>
                <a:gd name="connsiteX1511" fmla="*/ 828458 w 1606769"/>
                <a:gd name="connsiteY1511" fmla="*/ 1047483 h 1189074"/>
                <a:gd name="connsiteX1512" fmla="*/ 830966 w 1606769"/>
                <a:gd name="connsiteY1512" fmla="*/ 1044828 h 1189074"/>
                <a:gd name="connsiteX1513" fmla="*/ 830966 w 1606769"/>
                <a:gd name="connsiteY1513" fmla="*/ 1040698 h 1189074"/>
                <a:gd name="connsiteX1514" fmla="*/ 834801 w 1606769"/>
                <a:gd name="connsiteY1514" fmla="*/ 1040993 h 1189074"/>
                <a:gd name="connsiteX1515" fmla="*/ 838193 w 1606769"/>
                <a:gd name="connsiteY1515" fmla="*/ 1039961 h 1189074"/>
                <a:gd name="connsiteX1516" fmla="*/ 838193 w 1606769"/>
                <a:gd name="connsiteY1516" fmla="*/ 1036126 h 1189074"/>
                <a:gd name="connsiteX1517" fmla="*/ 844092 w 1606769"/>
                <a:gd name="connsiteY1517" fmla="*/ 1031996 h 1189074"/>
                <a:gd name="connsiteX1518" fmla="*/ 843798 w 1606769"/>
                <a:gd name="connsiteY1518" fmla="*/ 1030521 h 1189074"/>
                <a:gd name="connsiteX1519" fmla="*/ 841438 w 1606769"/>
                <a:gd name="connsiteY1519" fmla="*/ 1023589 h 1189074"/>
                <a:gd name="connsiteX1520" fmla="*/ 842323 w 1606769"/>
                <a:gd name="connsiteY1520" fmla="*/ 1015035 h 1189074"/>
                <a:gd name="connsiteX1521" fmla="*/ 836865 w 1606769"/>
                <a:gd name="connsiteY1521" fmla="*/ 1013707 h 1189074"/>
                <a:gd name="connsiteX1522" fmla="*/ 833178 w 1606769"/>
                <a:gd name="connsiteY1522" fmla="*/ 1014002 h 1189074"/>
                <a:gd name="connsiteX1523" fmla="*/ 831556 w 1606769"/>
                <a:gd name="connsiteY1523" fmla="*/ 1015330 h 1189074"/>
                <a:gd name="connsiteX1524" fmla="*/ 827721 w 1606769"/>
                <a:gd name="connsiteY1524" fmla="*/ 1012970 h 1189074"/>
                <a:gd name="connsiteX1525" fmla="*/ 817101 w 1606769"/>
                <a:gd name="connsiteY1525" fmla="*/ 1007955 h 1189074"/>
                <a:gd name="connsiteX1526" fmla="*/ 827573 w 1606769"/>
                <a:gd name="connsiteY1526" fmla="*/ 1008693 h 1189074"/>
                <a:gd name="connsiteX1527" fmla="*/ 830081 w 1606769"/>
                <a:gd name="connsiteY1527" fmla="*/ 1009283 h 1189074"/>
                <a:gd name="connsiteX1528" fmla="*/ 832588 w 1606769"/>
                <a:gd name="connsiteY1528" fmla="*/ 1010610 h 1189074"/>
                <a:gd name="connsiteX1529" fmla="*/ 837898 w 1606769"/>
                <a:gd name="connsiteY1529" fmla="*/ 1011200 h 1189074"/>
                <a:gd name="connsiteX1530" fmla="*/ 840405 w 1606769"/>
                <a:gd name="connsiteY1530" fmla="*/ 1009283 h 1189074"/>
                <a:gd name="connsiteX1531" fmla="*/ 840110 w 1606769"/>
                <a:gd name="connsiteY1531" fmla="*/ 1006628 h 1189074"/>
                <a:gd name="connsiteX1532" fmla="*/ 845862 w 1606769"/>
                <a:gd name="connsiteY1532" fmla="*/ 1006038 h 1189074"/>
                <a:gd name="connsiteX1533" fmla="*/ 851025 w 1606769"/>
                <a:gd name="connsiteY1533" fmla="*/ 1002646 h 1189074"/>
                <a:gd name="connsiteX1534" fmla="*/ 853532 w 1606769"/>
                <a:gd name="connsiteY1534" fmla="*/ 1000286 h 1189074"/>
                <a:gd name="connsiteX1535" fmla="*/ 852795 w 1606769"/>
                <a:gd name="connsiteY1535" fmla="*/ 997926 h 1189074"/>
                <a:gd name="connsiteX1536" fmla="*/ 851025 w 1606769"/>
                <a:gd name="connsiteY1536" fmla="*/ 995419 h 1189074"/>
                <a:gd name="connsiteX1537" fmla="*/ 847042 w 1606769"/>
                <a:gd name="connsiteY1537" fmla="*/ 992174 h 1189074"/>
                <a:gd name="connsiteX1538" fmla="*/ 844683 w 1606769"/>
                <a:gd name="connsiteY1538" fmla="*/ 985684 h 1189074"/>
                <a:gd name="connsiteX1539" fmla="*/ 841143 w 1606769"/>
                <a:gd name="connsiteY1539" fmla="*/ 981849 h 1189074"/>
                <a:gd name="connsiteX1540" fmla="*/ 836570 w 1606769"/>
                <a:gd name="connsiteY1540" fmla="*/ 983472 h 1189074"/>
                <a:gd name="connsiteX1541" fmla="*/ 833031 w 1606769"/>
                <a:gd name="connsiteY1541" fmla="*/ 983914 h 1189074"/>
                <a:gd name="connsiteX1542" fmla="*/ 831408 w 1606769"/>
                <a:gd name="connsiteY1542" fmla="*/ 978899 h 1189074"/>
                <a:gd name="connsiteX1543" fmla="*/ 829786 w 1606769"/>
                <a:gd name="connsiteY1543" fmla="*/ 976835 h 1189074"/>
                <a:gd name="connsiteX1544" fmla="*/ 829786 w 1606769"/>
                <a:gd name="connsiteY1544" fmla="*/ 974032 h 1189074"/>
                <a:gd name="connsiteX1545" fmla="*/ 835243 w 1606769"/>
                <a:gd name="connsiteY1545" fmla="*/ 974770 h 1189074"/>
                <a:gd name="connsiteX1546" fmla="*/ 840848 w 1606769"/>
                <a:gd name="connsiteY1546" fmla="*/ 973590 h 1189074"/>
                <a:gd name="connsiteX1547" fmla="*/ 851615 w 1606769"/>
                <a:gd name="connsiteY1547" fmla="*/ 976097 h 1189074"/>
                <a:gd name="connsiteX1548" fmla="*/ 857514 w 1606769"/>
                <a:gd name="connsiteY1548" fmla="*/ 973885 h 1189074"/>
                <a:gd name="connsiteX1549" fmla="*/ 859874 w 1606769"/>
                <a:gd name="connsiteY1549" fmla="*/ 972262 h 1189074"/>
                <a:gd name="connsiteX1550" fmla="*/ 864446 w 1606769"/>
                <a:gd name="connsiteY1550" fmla="*/ 967395 h 1189074"/>
                <a:gd name="connsiteX1551" fmla="*/ 867396 w 1606769"/>
                <a:gd name="connsiteY1551" fmla="*/ 965920 h 1189074"/>
                <a:gd name="connsiteX1552" fmla="*/ 869314 w 1606769"/>
                <a:gd name="connsiteY1552" fmla="*/ 963708 h 1189074"/>
                <a:gd name="connsiteX1553" fmla="*/ 867249 w 1606769"/>
                <a:gd name="connsiteY1553" fmla="*/ 962528 h 1189074"/>
                <a:gd name="connsiteX1554" fmla="*/ 853237 w 1606769"/>
                <a:gd name="connsiteY1554" fmla="*/ 955891 h 1189074"/>
                <a:gd name="connsiteX1555" fmla="*/ 853679 w 1606769"/>
                <a:gd name="connsiteY1555" fmla="*/ 954416 h 1189074"/>
                <a:gd name="connsiteX1556" fmla="*/ 859284 w 1606769"/>
                <a:gd name="connsiteY1556" fmla="*/ 954416 h 1189074"/>
                <a:gd name="connsiteX1557" fmla="*/ 873591 w 1606769"/>
                <a:gd name="connsiteY1557" fmla="*/ 953089 h 1189074"/>
                <a:gd name="connsiteX1558" fmla="*/ 881998 w 1606769"/>
                <a:gd name="connsiteY1558" fmla="*/ 952056 h 1189074"/>
                <a:gd name="connsiteX1559" fmla="*/ 893797 w 1606769"/>
                <a:gd name="connsiteY1559" fmla="*/ 951466 h 1189074"/>
                <a:gd name="connsiteX1560" fmla="*/ 905154 w 1606769"/>
                <a:gd name="connsiteY1560" fmla="*/ 947779 h 1189074"/>
                <a:gd name="connsiteX1561" fmla="*/ 905154 w 1606769"/>
                <a:gd name="connsiteY1561" fmla="*/ 943502 h 1189074"/>
                <a:gd name="connsiteX1562" fmla="*/ 904859 w 1606769"/>
                <a:gd name="connsiteY1562" fmla="*/ 942322 h 1189074"/>
                <a:gd name="connsiteX1563" fmla="*/ 898959 w 1606769"/>
                <a:gd name="connsiteY1563" fmla="*/ 938782 h 1189074"/>
                <a:gd name="connsiteX1564" fmla="*/ 896894 w 1606769"/>
                <a:gd name="connsiteY1564" fmla="*/ 934947 h 1189074"/>
                <a:gd name="connsiteX1565" fmla="*/ 900139 w 1606769"/>
                <a:gd name="connsiteY1565" fmla="*/ 936127 h 1189074"/>
                <a:gd name="connsiteX1566" fmla="*/ 906924 w 1606769"/>
                <a:gd name="connsiteY1566" fmla="*/ 939519 h 1189074"/>
                <a:gd name="connsiteX1567" fmla="*/ 908694 w 1606769"/>
                <a:gd name="connsiteY1567" fmla="*/ 936570 h 1189074"/>
                <a:gd name="connsiteX1568" fmla="*/ 911348 w 1606769"/>
                <a:gd name="connsiteY1568" fmla="*/ 929195 h 1189074"/>
                <a:gd name="connsiteX1569" fmla="*/ 914003 w 1606769"/>
                <a:gd name="connsiteY1569" fmla="*/ 926540 h 1189074"/>
                <a:gd name="connsiteX1570" fmla="*/ 917101 w 1606769"/>
                <a:gd name="connsiteY1570" fmla="*/ 924033 h 1189074"/>
                <a:gd name="connsiteX1571" fmla="*/ 910906 w 1606769"/>
                <a:gd name="connsiteY1571" fmla="*/ 921378 h 1189074"/>
                <a:gd name="connsiteX1572" fmla="*/ 906481 w 1606769"/>
                <a:gd name="connsiteY1572" fmla="*/ 918576 h 1189074"/>
                <a:gd name="connsiteX1573" fmla="*/ 909284 w 1606769"/>
                <a:gd name="connsiteY1573" fmla="*/ 917986 h 1189074"/>
                <a:gd name="connsiteX1574" fmla="*/ 915478 w 1606769"/>
                <a:gd name="connsiteY1574" fmla="*/ 918576 h 1189074"/>
                <a:gd name="connsiteX1575" fmla="*/ 921820 w 1606769"/>
                <a:gd name="connsiteY1575" fmla="*/ 920198 h 1189074"/>
                <a:gd name="connsiteX1576" fmla="*/ 929048 w 1606769"/>
                <a:gd name="connsiteY1576" fmla="*/ 921230 h 1189074"/>
                <a:gd name="connsiteX1577" fmla="*/ 929342 w 1606769"/>
                <a:gd name="connsiteY1577" fmla="*/ 922115 h 1189074"/>
                <a:gd name="connsiteX1578" fmla="*/ 924033 w 1606769"/>
                <a:gd name="connsiteY1578" fmla="*/ 926835 h 1189074"/>
                <a:gd name="connsiteX1579" fmla="*/ 916068 w 1606769"/>
                <a:gd name="connsiteY1579" fmla="*/ 936275 h 1189074"/>
                <a:gd name="connsiteX1580" fmla="*/ 915036 w 1606769"/>
                <a:gd name="connsiteY1580" fmla="*/ 939224 h 1189074"/>
                <a:gd name="connsiteX1581" fmla="*/ 915773 w 1606769"/>
                <a:gd name="connsiteY1581" fmla="*/ 941437 h 1189074"/>
                <a:gd name="connsiteX1582" fmla="*/ 914593 w 1606769"/>
                <a:gd name="connsiteY1582" fmla="*/ 943354 h 1189074"/>
                <a:gd name="connsiteX1583" fmla="*/ 910463 w 1606769"/>
                <a:gd name="connsiteY1583" fmla="*/ 947779 h 1189074"/>
                <a:gd name="connsiteX1584" fmla="*/ 911643 w 1606769"/>
                <a:gd name="connsiteY1584" fmla="*/ 951024 h 1189074"/>
                <a:gd name="connsiteX1585" fmla="*/ 916953 w 1606769"/>
                <a:gd name="connsiteY1585" fmla="*/ 952794 h 1189074"/>
                <a:gd name="connsiteX1586" fmla="*/ 919313 w 1606769"/>
                <a:gd name="connsiteY1586" fmla="*/ 951171 h 1189074"/>
                <a:gd name="connsiteX1587" fmla="*/ 923148 w 1606769"/>
                <a:gd name="connsiteY1587" fmla="*/ 951171 h 1189074"/>
                <a:gd name="connsiteX1588" fmla="*/ 925950 w 1606769"/>
                <a:gd name="connsiteY1588" fmla="*/ 950139 h 1189074"/>
                <a:gd name="connsiteX1589" fmla="*/ 928015 w 1606769"/>
                <a:gd name="connsiteY1589" fmla="*/ 947336 h 1189074"/>
                <a:gd name="connsiteX1590" fmla="*/ 928310 w 1606769"/>
                <a:gd name="connsiteY1590" fmla="*/ 944387 h 1189074"/>
                <a:gd name="connsiteX1591" fmla="*/ 930522 w 1606769"/>
                <a:gd name="connsiteY1591" fmla="*/ 944387 h 1189074"/>
                <a:gd name="connsiteX1592" fmla="*/ 934947 w 1606769"/>
                <a:gd name="connsiteY1592" fmla="*/ 940847 h 1189074"/>
                <a:gd name="connsiteX1593" fmla="*/ 935980 w 1606769"/>
                <a:gd name="connsiteY1593" fmla="*/ 942174 h 1189074"/>
                <a:gd name="connsiteX1594" fmla="*/ 938487 w 1606769"/>
                <a:gd name="connsiteY1594" fmla="*/ 944682 h 1189074"/>
                <a:gd name="connsiteX1595" fmla="*/ 941437 w 1606769"/>
                <a:gd name="connsiteY1595" fmla="*/ 945124 h 1189074"/>
                <a:gd name="connsiteX1596" fmla="*/ 944239 w 1606769"/>
                <a:gd name="connsiteY1596" fmla="*/ 944092 h 1189074"/>
                <a:gd name="connsiteX1597" fmla="*/ 945566 w 1606769"/>
                <a:gd name="connsiteY1597" fmla="*/ 944092 h 1189074"/>
                <a:gd name="connsiteX1598" fmla="*/ 946304 w 1606769"/>
                <a:gd name="connsiteY1598" fmla="*/ 943354 h 1189074"/>
                <a:gd name="connsiteX1599" fmla="*/ 948959 w 1606769"/>
                <a:gd name="connsiteY1599" fmla="*/ 937749 h 1189074"/>
                <a:gd name="connsiteX1600" fmla="*/ 949401 w 1606769"/>
                <a:gd name="connsiteY1600" fmla="*/ 936422 h 1189074"/>
                <a:gd name="connsiteX1601" fmla="*/ 949401 w 1606769"/>
                <a:gd name="connsiteY1601" fmla="*/ 934947 h 1189074"/>
                <a:gd name="connsiteX1602" fmla="*/ 952941 w 1606769"/>
                <a:gd name="connsiteY1602" fmla="*/ 937012 h 1189074"/>
                <a:gd name="connsiteX1603" fmla="*/ 952646 w 1606769"/>
                <a:gd name="connsiteY1603" fmla="*/ 938339 h 1189074"/>
                <a:gd name="connsiteX1604" fmla="*/ 953236 w 1606769"/>
                <a:gd name="connsiteY1604" fmla="*/ 942617 h 1189074"/>
                <a:gd name="connsiteX1605" fmla="*/ 955596 w 1606769"/>
                <a:gd name="connsiteY1605" fmla="*/ 941142 h 1189074"/>
                <a:gd name="connsiteX1606" fmla="*/ 961938 w 1606769"/>
                <a:gd name="connsiteY1606" fmla="*/ 935832 h 1189074"/>
                <a:gd name="connsiteX1607" fmla="*/ 967838 w 1606769"/>
                <a:gd name="connsiteY1607" fmla="*/ 932735 h 1189074"/>
                <a:gd name="connsiteX1608" fmla="*/ 970197 w 1606769"/>
                <a:gd name="connsiteY1608" fmla="*/ 930817 h 1189074"/>
                <a:gd name="connsiteX1609" fmla="*/ 972852 w 1606769"/>
                <a:gd name="connsiteY1609" fmla="*/ 929195 h 1189074"/>
                <a:gd name="connsiteX1610" fmla="*/ 969608 w 1606769"/>
                <a:gd name="connsiteY1610" fmla="*/ 921230 h 1189074"/>
                <a:gd name="connsiteX1611" fmla="*/ 968133 w 1606769"/>
                <a:gd name="connsiteY1611" fmla="*/ 919756 h 1189074"/>
                <a:gd name="connsiteX1612" fmla="*/ 967543 w 1606769"/>
                <a:gd name="connsiteY1612" fmla="*/ 918576 h 1189074"/>
                <a:gd name="connsiteX1613" fmla="*/ 966805 w 1606769"/>
                <a:gd name="connsiteY1613" fmla="*/ 917691 h 1189074"/>
                <a:gd name="connsiteX1614" fmla="*/ 966805 w 1606769"/>
                <a:gd name="connsiteY1614" fmla="*/ 916216 h 1189074"/>
                <a:gd name="connsiteX1615" fmla="*/ 970935 w 1606769"/>
                <a:gd name="connsiteY1615" fmla="*/ 919166 h 1189074"/>
                <a:gd name="connsiteX1616" fmla="*/ 972115 w 1606769"/>
                <a:gd name="connsiteY1616" fmla="*/ 920493 h 1189074"/>
                <a:gd name="connsiteX1617" fmla="*/ 978605 w 1606769"/>
                <a:gd name="connsiteY1617" fmla="*/ 924033 h 1189074"/>
                <a:gd name="connsiteX1618" fmla="*/ 981702 w 1606769"/>
                <a:gd name="connsiteY1618" fmla="*/ 923738 h 1189074"/>
                <a:gd name="connsiteX1619" fmla="*/ 984357 w 1606769"/>
                <a:gd name="connsiteY1619" fmla="*/ 924475 h 1189074"/>
                <a:gd name="connsiteX1620" fmla="*/ 987307 w 1606769"/>
                <a:gd name="connsiteY1620" fmla="*/ 923148 h 1189074"/>
                <a:gd name="connsiteX1621" fmla="*/ 998811 w 1606769"/>
                <a:gd name="connsiteY1621" fmla="*/ 916363 h 1189074"/>
                <a:gd name="connsiteX1622" fmla="*/ 1000286 w 1606769"/>
                <a:gd name="connsiteY1622" fmla="*/ 914741 h 1189074"/>
                <a:gd name="connsiteX1623" fmla="*/ 1001613 w 1606769"/>
                <a:gd name="connsiteY1623" fmla="*/ 912381 h 1189074"/>
                <a:gd name="connsiteX1624" fmla="*/ 1002941 w 1606769"/>
                <a:gd name="connsiteY1624" fmla="*/ 909431 h 1189074"/>
                <a:gd name="connsiteX1625" fmla="*/ 1004268 w 1606769"/>
                <a:gd name="connsiteY1625" fmla="*/ 907809 h 1189074"/>
                <a:gd name="connsiteX1626" fmla="*/ 1007070 w 1606769"/>
                <a:gd name="connsiteY1626" fmla="*/ 907514 h 1189074"/>
                <a:gd name="connsiteX1627" fmla="*/ 1008250 w 1606769"/>
                <a:gd name="connsiteY1627" fmla="*/ 907956 h 1189074"/>
                <a:gd name="connsiteX1628" fmla="*/ 1010168 w 1606769"/>
                <a:gd name="connsiteY1628" fmla="*/ 906629 h 1189074"/>
                <a:gd name="connsiteX1629" fmla="*/ 1012675 w 1606769"/>
                <a:gd name="connsiteY1629" fmla="*/ 903532 h 1189074"/>
                <a:gd name="connsiteX1630" fmla="*/ 1018427 w 1606769"/>
                <a:gd name="connsiteY1630" fmla="*/ 893945 h 1189074"/>
                <a:gd name="connsiteX1631" fmla="*/ 1025507 w 1606769"/>
                <a:gd name="connsiteY1631" fmla="*/ 883768 h 1189074"/>
                <a:gd name="connsiteX1632" fmla="*/ 1027572 w 1606769"/>
                <a:gd name="connsiteY1632" fmla="*/ 880080 h 1189074"/>
                <a:gd name="connsiteX1633" fmla="*/ 1028309 w 1606769"/>
                <a:gd name="connsiteY1633" fmla="*/ 877426 h 1189074"/>
                <a:gd name="connsiteX1634" fmla="*/ 1027719 w 1606769"/>
                <a:gd name="connsiteY1634" fmla="*/ 875803 h 1189074"/>
                <a:gd name="connsiteX1635" fmla="*/ 1028014 w 1606769"/>
                <a:gd name="connsiteY1635" fmla="*/ 874771 h 1189074"/>
                <a:gd name="connsiteX1636" fmla="*/ 1029194 w 1606769"/>
                <a:gd name="connsiteY1636" fmla="*/ 874328 h 1189074"/>
                <a:gd name="connsiteX1637" fmla="*/ 1031996 w 1606769"/>
                <a:gd name="connsiteY1637" fmla="*/ 871821 h 1189074"/>
                <a:gd name="connsiteX1638" fmla="*/ 1033471 w 1606769"/>
                <a:gd name="connsiteY1638" fmla="*/ 869903 h 1189074"/>
                <a:gd name="connsiteX1639" fmla="*/ 1037011 w 1606769"/>
                <a:gd name="connsiteY1639" fmla="*/ 863561 h 1189074"/>
                <a:gd name="connsiteX1640" fmla="*/ 1038338 w 1606769"/>
                <a:gd name="connsiteY1640" fmla="*/ 862086 h 1189074"/>
                <a:gd name="connsiteX1641" fmla="*/ 1039961 w 1606769"/>
                <a:gd name="connsiteY1641" fmla="*/ 861201 h 1189074"/>
                <a:gd name="connsiteX1642" fmla="*/ 1043353 w 1606769"/>
                <a:gd name="connsiteY1642" fmla="*/ 860317 h 1189074"/>
                <a:gd name="connsiteX1643" fmla="*/ 1055595 w 1606769"/>
                <a:gd name="connsiteY1643" fmla="*/ 852647 h 1189074"/>
                <a:gd name="connsiteX1644" fmla="*/ 1057660 w 1606769"/>
                <a:gd name="connsiteY1644" fmla="*/ 852057 h 1189074"/>
                <a:gd name="connsiteX1645" fmla="*/ 1060167 w 1606769"/>
                <a:gd name="connsiteY1645" fmla="*/ 850287 h 1189074"/>
                <a:gd name="connsiteX1646" fmla="*/ 1063117 w 1606769"/>
                <a:gd name="connsiteY1646" fmla="*/ 847190 h 1189074"/>
                <a:gd name="connsiteX1647" fmla="*/ 1063412 w 1606769"/>
                <a:gd name="connsiteY1647" fmla="*/ 843945 h 1189074"/>
                <a:gd name="connsiteX1648" fmla="*/ 1061052 w 1606769"/>
                <a:gd name="connsiteY1648" fmla="*/ 840553 h 1189074"/>
                <a:gd name="connsiteX1649" fmla="*/ 1057955 w 1606769"/>
                <a:gd name="connsiteY1649" fmla="*/ 837160 h 1189074"/>
                <a:gd name="connsiteX1650" fmla="*/ 1058250 w 1606769"/>
                <a:gd name="connsiteY1650" fmla="*/ 836570 h 1189074"/>
                <a:gd name="connsiteX1651" fmla="*/ 1060167 w 1606769"/>
                <a:gd name="connsiteY1651" fmla="*/ 836570 h 1189074"/>
                <a:gd name="connsiteX1652" fmla="*/ 1061642 w 1606769"/>
                <a:gd name="connsiteY1652" fmla="*/ 836128 h 1189074"/>
                <a:gd name="connsiteX1653" fmla="*/ 1062822 w 1606769"/>
                <a:gd name="connsiteY1653" fmla="*/ 835096 h 1189074"/>
                <a:gd name="connsiteX1654" fmla="*/ 1062380 w 1606769"/>
                <a:gd name="connsiteY1654" fmla="*/ 833473 h 1189074"/>
                <a:gd name="connsiteX1655" fmla="*/ 1060462 w 1606769"/>
                <a:gd name="connsiteY1655" fmla="*/ 831261 h 1189074"/>
                <a:gd name="connsiteX1656" fmla="*/ 1059282 w 1606769"/>
                <a:gd name="connsiteY1656" fmla="*/ 829048 h 1189074"/>
                <a:gd name="connsiteX1657" fmla="*/ 1058987 w 1606769"/>
                <a:gd name="connsiteY1657" fmla="*/ 826836 h 1189074"/>
                <a:gd name="connsiteX1658" fmla="*/ 1064002 w 1606769"/>
                <a:gd name="connsiteY1658" fmla="*/ 829196 h 1189074"/>
                <a:gd name="connsiteX1659" fmla="*/ 1074326 w 1606769"/>
                <a:gd name="connsiteY1659" fmla="*/ 836275 h 1189074"/>
                <a:gd name="connsiteX1660" fmla="*/ 1082733 w 1606769"/>
                <a:gd name="connsiteY1660" fmla="*/ 840848 h 1189074"/>
                <a:gd name="connsiteX1661" fmla="*/ 1089223 w 1606769"/>
                <a:gd name="connsiteY1661" fmla="*/ 843060 h 1189074"/>
                <a:gd name="connsiteX1662" fmla="*/ 1094238 w 1606769"/>
                <a:gd name="connsiteY1662" fmla="*/ 843945 h 1189074"/>
                <a:gd name="connsiteX1663" fmla="*/ 1097630 w 1606769"/>
                <a:gd name="connsiteY1663" fmla="*/ 843355 h 1189074"/>
                <a:gd name="connsiteX1664" fmla="*/ 1103825 w 1606769"/>
                <a:gd name="connsiteY1664" fmla="*/ 841290 h 1189074"/>
                <a:gd name="connsiteX1665" fmla="*/ 1103825 w 1606769"/>
                <a:gd name="connsiteY1665" fmla="*/ 839225 h 1189074"/>
                <a:gd name="connsiteX1666" fmla="*/ 1101170 w 1606769"/>
                <a:gd name="connsiteY1666" fmla="*/ 836423 h 1189074"/>
                <a:gd name="connsiteX1667" fmla="*/ 1101170 w 1606769"/>
                <a:gd name="connsiteY1667" fmla="*/ 835243 h 1189074"/>
                <a:gd name="connsiteX1668" fmla="*/ 1111494 w 1606769"/>
                <a:gd name="connsiteY1668" fmla="*/ 837898 h 1189074"/>
                <a:gd name="connsiteX1669" fmla="*/ 1114739 w 1606769"/>
                <a:gd name="connsiteY1669" fmla="*/ 837603 h 1189074"/>
                <a:gd name="connsiteX1670" fmla="*/ 1118574 w 1606769"/>
                <a:gd name="connsiteY1670" fmla="*/ 834358 h 1189074"/>
                <a:gd name="connsiteX1671" fmla="*/ 1120786 w 1606769"/>
                <a:gd name="connsiteY1671" fmla="*/ 833178 h 1189074"/>
                <a:gd name="connsiteX1672" fmla="*/ 1123294 w 1606769"/>
                <a:gd name="connsiteY1672" fmla="*/ 832588 h 1189074"/>
                <a:gd name="connsiteX1673" fmla="*/ 1127276 w 1606769"/>
                <a:gd name="connsiteY1673" fmla="*/ 832588 h 1189074"/>
                <a:gd name="connsiteX1674" fmla="*/ 1134798 w 1606769"/>
                <a:gd name="connsiteY1674" fmla="*/ 833621 h 1189074"/>
                <a:gd name="connsiteX1675" fmla="*/ 1139370 w 1606769"/>
                <a:gd name="connsiteY1675" fmla="*/ 833178 h 1189074"/>
                <a:gd name="connsiteX1676" fmla="*/ 1143647 w 1606769"/>
                <a:gd name="connsiteY1676" fmla="*/ 831703 h 1189074"/>
                <a:gd name="connsiteX1677" fmla="*/ 1149694 w 1606769"/>
                <a:gd name="connsiteY1677" fmla="*/ 830376 h 1189074"/>
                <a:gd name="connsiteX1678" fmla="*/ 1162526 w 1606769"/>
                <a:gd name="connsiteY1678" fmla="*/ 826394 h 1189074"/>
                <a:gd name="connsiteX1679" fmla="*/ 1168721 w 1606769"/>
                <a:gd name="connsiteY1679" fmla="*/ 824919 h 1189074"/>
                <a:gd name="connsiteX1680" fmla="*/ 1175948 w 1606769"/>
                <a:gd name="connsiteY1680" fmla="*/ 824329 h 1189074"/>
                <a:gd name="connsiteX1681" fmla="*/ 1191287 w 1606769"/>
                <a:gd name="connsiteY1681" fmla="*/ 820199 h 1189074"/>
                <a:gd name="connsiteX1682" fmla="*/ 1196154 w 1606769"/>
                <a:gd name="connsiteY1682" fmla="*/ 819461 h 1189074"/>
                <a:gd name="connsiteX1683" fmla="*/ 1203086 w 1606769"/>
                <a:gd name="connsiteY1683" fmla="*/ 817102 h 1189074"/>
                <a:gd name="connsiteX1684" fmla="*/ 1207363 w 1606769"/>
                <a:gd name="connsiteY1684" fmla="*/ 816217 h 1189074"/>
                <a:gd name="connsiteX1685" fmla="*/ 1211788 w 1606769"/>
                <a:gd name="connsiteY1685" fmla="*/ 816217 h 1189074"/>
                <a:gd name="connsiteX1686" fmla="*/ 1215476 w 1606769"/>
                <a:gd name="connsiteY1686" fmla="*/ 814889 h 1189074"/>
                <a:gd name="connsiteX1687" fmla="*/ 1218425 w 1606769"/>
                <a:gd name="connsiteY1687" fmla="*/ 812677 h 1189074"/>
                <a:gd name="connsiteX1688" fmla="*/ 1220785 w 1606769"/>
                <a:gd name="connsiteY1688" fmla="*/ 811349 h 1189074"/>
                <a:gd name="connsiteX1689" fmla="*/ 1225505 w 1606769"/>
                <a:gd name="connsiteY1689" fmla="*/ 809727 h 1189074"/>
                <a:gd name="connsiteX1690" fmla="*/ 1232290 w 1606769"/>
                <a:gd name="connsiteY1690" fmla="*/ 806335 h 1189074"/>
                <a:gd name="connsiteX1691" fmla="*/ 1234207 w 1606769"/>
                <a:gd name="connsiteY1691" fmla="*/ 804565 h 1189074"/>
                <a:gd name="connsiteX1692" fmla="*/ 1234797 w 1606769"/>
                <a:gd name="connsiteY1692" fmla="*/ 803385 h 1189074"/>
                <a:gd name="connsiteX1693" fmla="*/ 1235387 w 1606769"/>
                <a:gd name="connsiteY1693" fmla="*/ 800288 h 1189074"/>
                <a:gd name="connsiteX1694" fmla="*/ 1236419 w 1606769"/>
                <a:gd name="connsiteY1694" fmla="*/ 799108 h 1189074"/>
                <a:gd name="connsiteX1695" fmla="*/ 1243499 w 1606769"/>
                <a:gd name="connsiteY1695" fmla="*/ 797043 h 1189074"/>
                <a:gd name="connsiteX1696" fmla="*/ 1248219 w 1606769"/>
                <a:gd name="connsiteY1696" fmla="*/ 793651 h 1189074"/>
                <a:gd name="connsiteX1697" fmla="*/ 1248513 w 1606769"/>
                <a:gd name="connsiteY1697" fmla="*/ 792323 h 1189074"/>
                <a:gd name="connsiteX1698" fmla="*/ 1245711 w 1606769"/>
                <a:gd name="connsiteY1698" fmla="*/ 789226 h 1189074"/>
                <a:gd name="connsiteX1699" fmla="*/ 1247186 w 1606769"/>
                <a:gd name="connsiteY1699" fmla="*/ 788636 h 1189074"/>
                <a:gd name="connsiteX1700" fmla="*/ 1254118 w 1606769"/>
                <a:gd name="connsiteY1700" fmla="*/ 787603 h 1189074"/>
                <a:gd name="connsiteX1701" fmla="*/ 1257363 w 1606769"/>
                <a:gd name="connsiteY1701" fmla="*/ 786423 h 1189074"/>
                <a:gd name="connsiteX1702" fmla="*/ 1264885 w 1606769"/>
                <a:gd name="connsiteY1702" fmla="*/ 782294 h 1189074"/>
                <a:gd name="connsiteX1703" fmla="*/ 1269015 w 1606769"/>
                <a:gd name="connsiteY1703" fmla="*/ 780819 h 1189074"/>
                <a:gd name="connsiteX1704" fmla="*/ 1270932 w 1606769"/>
                <a:gd name="connsiteY1704" fmla="*/ 778901 h 1189074"/>
                <a:gd name="connsiteX1705" fmla="*/ 1270932 w 1606769"/>
                <a:gd name="connsiteY1705" fmla="*/ 776689 h 1189074"/>
                <a:gd name="connsiteX1706" fmla="*/ 1270047 w 1606769"/>
                <a:gd name="connsiteY1706" fmla="*/ 775067 h 1189074"/>
                <a:gd name="connsiteX1707" fmla="*/ 1268867 w 1606769"/>
                <a:gd name="connsiteY1707" fmla="*/ 774034 h 1189074"/>
                <a:gd name="connsiteX1708" fmla="*/ 1270195 w 1606769"/>
                <a:gd name="connsiteY1708" fmla="*/ 773739 h 1189074"/>
                <a:gd name="connsiteX1709" fmla="*/ 1278159 w 1606769"/>
                <a:gd name="connsiteY1709" fmla="*/ 775214 h 1189074"/>
                <a:gd name="connsiteX1710" fmla="*/ 1280519 w 1606769"/>
                <a:gd name="connsiteY1710" fmla="*/ 774919 h 1189074"/>
                <a:gd name="connsiteX1711" fmla="*/ 1283617 w 1606769"/>
                <a:gd name="connsiteY1711" fmla="*/ 773887 h 1189074"/>
                <a:gd name="connsiteX1712" fmla="*/ 1284354 w 1606769"/>
                <a:gd name="connsiteY1712" fmla="*/ 772117 h 1189074"/>
                <a:gd name="connsiteX1713" fmla="*/ 1282879 w 1606769"/>
                <a:gd name="connsiteY1713" fmla="*/ 769609 h 1189074"/>
                <a:gd name="connsiteX1714" fmla="*/ 1281552 w 1606769"/>
                <a:gd name="connsiteY1714" fmla="*/ 767840 h 1189074"/>
                <a:gd name="connsiteX1715" fmla="*/ 1280224 w 1606769"/>
                <a:gd name="connsiteY1715" fmla="*/ 766955 h 1189074"/>
                <a:gd name="connsiteX1716" fmla="*/ 1281699 w 1606769"/>
                <a:gd name="connsiteY1716" fmla="*/ 766660 h 1189074"/>
                <a:gd name="connsiteX1717" fmla="*/ 1288484 w 1606769"/>
                <a:gd name="connsiteY1717" fmla="*/ 766660 h 1189074"/>
                <a:gd name="connsiteX1718" fmla="*/ 1296743 w 1606769"/>
                <a:gd name="connsiteY1718" fmla="*/ 764447 h 1189074"/>
                <a:gd name="connsiteX1719" fmla="*/ 1301611 w 1606769"/>
                <a:gd name="connsiteY1719" fmla="*/ 764447 h 1189074"/>
                <a:gd name="connsiteX1720" fmla="*/ 1302496 w 1606769"/>
                <a:gd name="connsiteY1720" fmla="*/ 763857 h 1189074"/>
                <a:gd name="connsiteX1721" fmla="*/ 1300578 w 1606769"/>
                <a:gd name="connsiteY1721" fmla="*/ 760170 h 1189074"/>
                <a:gd name="connsiteX1722" fmla="*/ 1302053 w 1606769"/>
                <a:gd name="connsiteY1722" fmla="*/ 759285 h 1189074"/>
                <a:gd name="connsiteX1723" fmla="*/ 1307657 w 1606769"/>
                <a:gd name="connsiteY1723" fmla="*/ 758253 h 1189074"/>
                <a:gd name="connsiteX1724" fmla="*/ 1310165 w 1606769"/>
                <a:gd name="connsiteY1724" fmla="*/ 757220 h 1189074"/>
                <a:gd name="connsiteX1725" fmla="*/ 1313115 w 1606769"/>
                <a:gd name="connsiteY1725" fmla="*/ 756778 h 1189074"/>
                <a:gd name="connsiteX1726" fmla="*/ 1317834 w 1606769"/>
                <a:gd name="connsiteY1726" fmla="*/ 755303 h 1189074"/>
                <a:gd name="connsiteX1727" fmla="*/ 1321669 w 1606769"/>
                <a:gd name="connsiteY1727" fmla="*/ 753090 h 1189074"/>
                <a:gd name="connsiteX1728" fmla="*/ 1322997 w 1606769"/>
                <a:gd name="connsiteY1728" fmla="*/ 751468 h 1189074"/>
                <a:gd name="connsiteX1729" fmla="*/ 1323734 w 1606769"/>
                <a:gd name="connsiteY1729" fmla="*/ 749551 h 1189074"/>
                <a:gd name="connsiteX1730" fmla="*/ 1321669 w 1606769"/>
                <a:gd name="connsiteY1730" fmla="*/ 748666 h 1189074"/>
                <a:gd name="connsiteX1731" fmla="*/ 1298513 w 1606769"/>
                <a:gd name="connsiteY1731" fmla="*/ 749256 h 1189074"/>
                <a:gd name="connsiteX1732" fmla="*/ 1285534 w 1606769"/>
                <a:gd name="connsiteY1732" fmla="*/ 748076 h 1189074"/>
                <a:gd name="connsiteX1733" fmla="*/ 1275799 w 1606769"/>
                <a:gd name="connsiteY1733" fmla="*/ 746158 h 1189074"/>
                <a:gd name="connsiteX1734" fmla="*/ 1257363 w 1606769"/>
                <a:gd name="connsiteY1734" fmla="*/ 740849 h 1189074"/>
                <a:gd name="connsiteX1735" fmla="*/ 1237009 w 1606769"/>
                <a:gd name="connsiteY1735" fmla="*/ 738046 h 1189074"/>
                <a:gd name="connsiteX1736" fmla="*/ 1234502 w 1606769"/>
                <a:gd name="connsiteY1736" fmla="*/ 738341 h 1189074"/>
                <a:gd name="connsiteX1737" fmla="*/ 1220638 w 1606769"/>
                <a:gd name="connsiteY1737" fmla="*/ 743061 h 1189074"/>
                <a:gd name="connsiteX1738" fmla="*/ 1213853 w 1606769"/>
                <a:gd name="connsiteY1738" fmla="*/ 744241 h 1189074"/>
                <a:gd name="connsiteX1739" fmla="*/ 1205004 w 1606769"/>
                <a:gd name="connsiteY1739" fmla="*/ 743208 h 1189074"/>
                <a:gd name="connsiteX1740" fmla="*/ 1197777 w 1606769"/>
                <a:gd name="connsiteY1740" fmla="*/ 745126 h 1189074"/>
                <a:gd name="connsiteX1741" fmla="*/ 1194679 w 1606769"/>
                <a:gd name="connsiteY1741" fmla="*/ 747928 h 1189074"/>
                <a:gd name="connsiteX1742" fmla="*/ 1191287 w 1606769"/>
                <a:gd name="connsiteY1742" fmla="*/ 752795 h 1189074"/>
                <a:gd name="connsiteX1743" fmla="*/ 1188485 w 1606769"/>
                <a:gd name="connsiteY1743" fmla="*/ 755008 h 1189074"/>
                <a:gd name="connsiteX1744" fmla="*/ 1182142 w 1606769"/>
                <a:gd name="connsiteY1744" fmla="*/ 753238 h 1189074"/>
                <a:gd name="connsiteX1745" fmla="*/ 1183912 w 1606769"/>
                <a:gd name="connsiteY1745" fmla="*/ 748666 h 1189074"/>
                <a:gd name="connsiteX1746" fmla="*/ 1189960 w 1606769"/>
                <a:gd name="connsiteY1746" fmla="*/ 744241 h 1189074"/>
                <a:gd name="connsiteX1747" fmla="*/ 1193204 w 1606769"/>
                <a:gd name="connsiteY1747" fmla="*/ 742471 h 1189074"/>
                <a:gd name="connsiteX1748" fmla="*/ 1196597 w 1606769"/>
                <a:gd name="connsiteY1748" fmla="*/ 741291 h 1189074"/>
                <a:gd name="connsiteX1749" fmla="*/ 1204414 w 1606769"/>
                <a:gd name="connsiteY1749" fmla="*/ 739521 h 1189074"/>
                <a:gd name="connsiteX1750" fmla="*/ 1209428 w 1606769"/>
                <a:gd name="connsiteY1750" fmla="*/ 737751 h 1189074"/>
                <a:gd name="connsiteX1751" fmla="*/ 1211198 w 1606769"/>
                <a:gd name="connsiteY1751" fmla="*/ 735834 h 1189074"/>
                <a:gd name="connsiteX1752" fmla="*/ 1209723 w 1606769"/>
                <a:gd name="connsiteY1752" fmla="*/ 733917 h 1189074"/>
                <a:gd name="connsiteX1753" fmla="*/ 1208248 w 1606769"/>
                <a:gd name="connsiteY1753" fmla="*/ 732737 h 1189074"/>
                <a:gd name="connsiteX1754" fmla="*/ 1206774 w 1606769"/>
                <a:gd name="connsiteY1754" fmla="*/ 732294 h 1189074"/>
                <a:gd name="connsiteX1755" fmla="*/ 1205004 w 1606769"/>
                <a:gd name="connsiteY1755" fmla="*/ 732294 h 1189074"/>
                <a:gd name="connsiteX1756" fmla="*/ 1182880 w 1606769"/>
                <a:gd name="connsiteY1756" fmla="*/ 735539 h 1189074"/>
                <a:gd name="connsiteX1757" fmla="*/ 1171966 w 1606769"/>
                <a:gd name="connsiteY1757" fmla="*/ 735539 h 1189074"/>
                <a:gd name="connsiteX1758" fmla="*/ 1158249 w 1606769"/>
                <a:gd name="connsiteY1758" fmla="*/ 732147 h 1189074"/>
                <a:gd name="connsiteX1759" fmla="*/ 1155889 w 1606769"/>
                <a:gd name="connsiteY1759" fmla="*/ 732147 h 1189074"/>
                <a:gd name="connsiteX1760" fmla="*/ 1147482 w 1606769"/>
                <a:gd name="connsiteY1760" fmla="*/ 733622 h 1189074"/>
                <a:gd name="connsiteX1761" fmla="*/ 1144385 w 1606769"/>
                <a:gd name="connsiteY1761" fmla="*/ 733622 h 1189074"/>
                <a:gd name="connsiteX1762" fmla="*/ 1145270 w 1606769"/>
                <a:gd name="connsiteY1762" fmla="*/ 732884 h 1189074"/>
                <a:gd name="connsiteX1763" fmla="*/ 1158544 w 1606769"/>
                <a:gd name="connsiteY1763" fmla="*/ 728754 h 1189074"/>
                <a:gd name="connsiteX1764" fmla="*/ 1161494 w 1606769"/>
                <a:gd name="connsiteY1764" fmla="*/ 727574 h 1189074"/>
                <a:gd name="connsiteX1765" fmla="*/ 1168573 w 1606769"/>
                <a:gd name="connsiteY1765" fmla="*/ 723740 h 1189074"/>
                <a:gd name="connsiteX1766" fmla="*/ 1170491 w 1606769"/>
                <a:gd name="connsiteY1766" fmla="*/ 721675 h 1189074"/>
                <a:gd name="connsiteX1767" fmla="*/ 1171671 w 1606769"/>
                <a:gd name="connsiteY1767" fmla="*/ 718872 h 1189074"/>
                <a:gd name="connsiteX1768" fmla="*/ 1172851 w 1606769"/>
                <a:gd name="connsiteY1768" fmla="*/ 714890 h 1189074"/>
                <a:gd name="connsiteX1769" fmla="*/ 1172556 w 1606769"/>
                <a:gd name="connsiteY1769" fmla="*/ 712235 h 1189074"/>
                <a:gd name="connsiteX1770" fmla="*/ 1169311 w 1606769"/>
                <a:gd name="connsiteY1770" fmla="*/ 710760 h 1189074"/>
                <a:gd name="connsiteX1771" fmla="*/ 1164739 w 1606769"/>
                <a:gd name="connsiteY1771" fmla="*/ 709580 h 1189074"/>
                <a:gd name="connsiteX1772" fmla="*/ 1161936 w 1606769"/>
                <a:gd name="connsiteY1772" fmla="*/ 707516 h 1189074"/>
                <a:gd name="connsiteX1773" fmla="*/ 1164443 w 1606769"/>
                <a:gd name="connsiteY1773" fmla="*/ 706778 h 1189074"/>
                <a:gd name="connsiteX1774" fmla="*/ 1175210 w 1606769"/>
                <a:gd name="connsiteY1774" fmla="*/ 707073 h 1189074"/>
                <a:gd name="connsiteX1775" fmla="*/ 1180373 w 1606769"/>
                <a:gd name="connsiteY1775" fmla="*/ 707516 h 1189074"/>
                <a:gd name="connsiteX1776" fmla="*/ 1189665 w 1606769"/>
                <a:gd name="connsiteY1776" fmla="*/ 709433 h 1189074"/>
                <a:gd name="connsiteX1777" fmla="*/ 1196744 w 1606769"/>
                <a:gd name="connsiteY1777" fmla="*/ 709875 h 1189074"/>
                <a:gd name="connsiteX1778" fmla="*/ 1205888 w 1606769"/>
                <a:gd name="connsiteY1778" fmla="*/ 709580 h 1189074"/>
                <a:gd name="connsiteX1779" fmla="*/ 1209576 w 1606769"/>
                <a:gd name="connsiteY1779" fmla="*/ 708696 h 1189074"/>
                <a:gd name="connsiteX1780" fmla="*/ 1220490 w 1606769"/>
                <a:gd name="connsiteY1780" fmla="*/ 704861 h 1189074"/>
                <a:gd name="connsiteX1781" fmla="*/ 1224177 w 1606769"/>
                <a:gd name="connsiteY1781" fmla="*/ 702796 h 1189074"/>
                <a:gd name="connsiteX1782" fmla="*/ 1231257 w 1606769"/>
                <a:gd name="connsiteY1782" fmla="*/ 698371 h 1189074"/>
                <a:gd name="connsiteX1783" fmla="*/ 1233174 w 1606769"/>
                <a:gd name="connsiteY1783" fmla="*/ 694389 h 1189074"/>
                <a:gd name="connsiteX1784" fmla="*/ 1232290 w 1606769"/>
                <a:gd name="connsiteY1784" fmla="*/ 689374 h 1189074"/>
                <a:gd name="connsiteX1785" fmla="*/ 1230815 w 1606769"/>
                <a:gd name="connsiteY1785" fmla="*/ 685982 h 1189074"/>
                <a:gd name="connsiteX1786" fmla="*/ 1228602 w 1606769"/>
                <a:gd name="connsiteY1786" fmla="*/ 684064 h 1189074"/>
                <a:gd name="connsiteX1787" fmla="*/ 1222555 w 1606769"/>
                <a:gd name="connsiteY1787" fmla="*/ 683180 h 1189074"/>
                <a:gd name="connsiteX1788" fmla="*/ 1205299 w 1606769"/>
                <a:gd name="connsiteY1788" fmla="*/ 683180 h 1189074"/>
                <a:gd name="connsiteX1789" fmla="*/ 1195564 w 1606769"/>
                <a:gd name="connsiteY1789" fmla="*/ 681557 h 1189074"/>
                <a:gd name="connsiteX1790" fmla="*/ 1194089 w 1606769"/>
                <a:gd name="connsiteY1790" fmla="*/ 678165 h 1189074"/>
                <a:gd name="connsiteX1791" fmla="*/ 1196007 w 1606769"/>
                <a:gd name="connsiteY1791" fmla="*/ 676985 h 1189074"/>
                <a:gd name="connsiteX1792" fmla="*/ 1198071 w 1606769"/>
                <a:gd name="connsiteY1792" fmla="*/ 676985 h 1189074"/>
                <a:gd name="connsiteX1793" fmla="*/ 1206479 w 1606769"/>
                <a:gd name="connsiteY1793" fmla="*/ 679050 h 1189074"/>
                <a:gd name="connsiteX1794" fmla="*/ 1219015 w 1606769"/>
                <a:gd name="connsiteY1794" fmla="*/ 678755 h 1189074"/>
                <a:gd name="connsiteX1795" fmla="*/ 1227570 w 1606769"/>
                <a:gd name="connsiteY1795" fmla="*/ 679640 h 1189074"/>
                <a:gd name="connsiteX1796" fmla="*/ 1233617 w 1606769"/>
                <a:gd name="connsiteY1796" fmla="*/ 681705 h 1189074"/>
                <a:gd name="connsiteX1797" fmla="*/ 1239074 w 1606769"/>
                <a:gd name="connsiteY1797" fmla="*/ 684507 h 1189074"/>
                <a:gd name="connsiteX1798" fmla="*/ 1244089 w 1606769"/>
                <a:gd name="connsiteY1798" fmla="*/ 688194 h 1189074"/>
                <a:gd name="connsiteX1799" fmla="*/ 1249841 w 1606769"/>
                <a:gd name="connsiteY1799" fmla="*/ 691144 h 1189074"/>
                <a:gd name="connsiteX1800" fmla="*/ 1256478 w 1606769"/>
                <a:gd name="connsiteY1800" fmla="*/ 693504 h 1189074"/>
                <a:gd name="connsiteX1801" fmla="*/ 1262230 w 1606769"/>
                <a:gd name="connsiteY1801" fmla="*/ 696454 h 1189074"/>
                <a:gd name="connsiteX1802" fmla="*/ 1267097 w 1606769"/>
                <a:gd name="connsiteY1802" fmla="*/ 700141 h 1189074"/>
                <a:gd name="connsiteX1803" fmla="*/ 1270047 w 1606769"/>
                <a:gd name="connsiteY1803" fmla="*/ 705008 h 1189074"/>
                <a:gd name="connsiteX1804" fmla="*/ 1271080 w 1606769"/>
                <a:gd name="connsiteY1804" fmla="*/ 710908 h 1189074"/>
                <a:gd name="connsiteX1805" fmla="*/ 1273587 w 1606769"/>
                <a:gd name="connsiteY1805" fmla="*/ 717250 h 1189074"/>
                <a:gd name="connsiteX1806" fmla="*/ 1277717 w 1606769"/>
                <a:gd name="connsiteY1806" fmla="*/ 724035 h 1189074"/>
                <a:gd name="connsiteX1807" fmla="*/ 1282436 w 1606769"/>
                <a:gd name="connsiteY1807" fmla="*/ 728459 h 1189074"/>
                <a:gd name="connsiteX1808" fmla="*/ 1294531 w 1606769"/>
                <a:gd name="connsiteY1808" fmla="*/ 733327 h 1189074"/>
                <a:gd name="connsiteX1809" fmla="*/ 1298071 w 1606769"/>
                <a:gd name="connsiteY1809" fmla="*/ 733769 h 1189074"/>
                <a:gd name="connsiteX1810" fmla="*/ 1304560 w 1606769"/>
                <a:gd name="connsiteY1810" fmla="*/ 733327 h 1189074"/>
                <a:gd name="connsiteX1811" fmla="*/ 1311197 w 1606769"/>
                <a:gd name="connsiteY1811" fmla="*/ 733917 h 1189074"/>
                <a:gd name="connsiteX1812" fmla="*/ 1313262 w 1606769"/>
                <a:gd name="connsiteY1812" fmla="*/ 731262 h 1189074"/>
                <a:gd name="connsiteX1813" fmla="*/ 1314737 w 1606769"/>
                <a:gd name="connsiteY1813" fmla="*/ 720495 h 1189074"/>
                <a:gd name="connsiteX1814" fmla="*/ 1315327 w 1606769"/>
                <a:gd name="connsiteY1814" fmla="*/ 718430 h 1189074"/>
                <a:gd name="connsiteX1815" fmla="*/ 1315327 w 1606769"/>
                <a:gd name="connsiteY1815" fmla="*/ 716365 h 1189074"/>
                <a:gd name="connsiteX1816" fmla="*/ 1317834 w 1606769"/>
                <a:gd name="connsiteY1816" fmla="*/ 713858 h 1189074"/>
                <a:gd name="connsiteX1817" fmla="*/ 1318277 w 1606769"/>
                <a:gd name="connsiteY1817" fmla="*/ 723887 h 1189074"/>
                <a:gd name="connsiteX1818" fmla="*/ 1318867 w 1606769"/>
                <a:gd name="connsiteY1818" fmla="*/ 725657 h 1189074"/>
                <a:gd name="connsiteX1819" fmla="*/ 1318867 w 1606769"/>
                <a:gd name="connsiteY1819" fmla="*/ 727574 h 1189074"/>
                <a:gd name="connsiteX1820" fmla="*/ 1319309 w 1606769"/>
                <a:gd name="connsiteY1820" fmla="*/ 730377 h 1189074"/>
                <a:gd name="connsiteX1821" fmla="*/ 1319309 w 1606769"/>
                <a:gd name="connsiteY1821" fmla="*/ 732737 h 1189074"/>
                <a:gd name="connsiteX1822" fmla="*/ 1327569 w 1606769"/>
                <a:gd name="connsiteY1822" fmla="*/ 732294 h 1189074"/>
                <a:gd name="connsiteX1823" fmla="*/ 1330814 w 1606769"/>
                <a:gd name="connsiteY1823" fmla="*/ 733622 h 1189074"/>
                <a:gd name="connsiteX1824" fmla="*/ 1339073 w 1606769"/>
                <a:gd name="connsiteY1824" fmla="*/ 732442 h 1189074"/>
                <a:gd name="connsiteX1825" fmla="*/ 1341728 w 1606769"/>
                <a:gd name="connsiteY1825" fmla="*/ 729639 h 1189074"/>
                <a:gd name="connsiteX1826" fmla="*/ 1340400 w 1606769"/>
                <a:gd name="connsiteY1826" fmla="*/ 726542 h 1189074"/>
                <a:gd name="connsiteX1827" fmla="*/ 1339073 w 1606769"/>
                <a:gd name="connsiteY1827" fmla="*/ 716365 h 1189074"/>
                <a:gd name="connsiteX1828" fmla="*/ 1337746 w 1606769"/>
                <a:gd name="connsiteY1828" fmla="*/ 713858 h 1189074"/>
                <a:gd name="connsiteX1829" fmla="*/ 1337746 w 1606769"/>
                <a:gd name="connsiteY1829" fmla="*/ 711055 h 1189074"/>
                <a:gd name="connsiteX1830" fmla="*/ 1337303 w 1606769"/>
                <a:gd name="connsiteY1830" fmla="*/ 702648 h 1189074"/>
                <a:gd name="connsiteX1831" fmla="*/ 1337746 w 1606769"/>
                <a:gd name="connsiteY1831" fmla="*/ 697191 h 1189074"/>
                <a:gd name="connsiteX1832" fmla="*/ 1337008 w 1606769"/>
                <a:gd name="connsiteY1832" fmla="*/ 690849 h 1189074"/>
                <a:gd name="connsiteX1833" fmla="*/ 1335533 w 1606769"/>
                <a:gd name="connsiteY1833" fmla="*/ 684064 h 1189074"/>
                <a:gd name="connsiteX1834" fmla="*/ 1330076 w 1606769"/>
                <a:gd name="connsiteY1834" fmla="*/ 682590 h 1189074"/>
                <a:gd name="connsiteX1835" fmla="*/ 1324619 w 1606769"/>
                <a:gd name="connsiteY1835" fmla="*/ 685244 h 1189074"/>
                <a:gd name="connsiteX1836" fmla="*/ 1322997 w 1606769"/>
                <a:gd name="connsiteY1836" fmla="*/ 685244 h 1189074"/>
                <a:gd name="connsiteX1837" fmla="*/ 1321227 w 1606769"/>
                <a:gd name="connsiteY1837" fmla="*/ 686277 h 1189074"/>
                <a:gd name="connsiteX1838" fmla="*/ 1319899 w 1606769"/>
                <a:gd name="connsiteY1838" fmla="*/ 689079 h 1189074"/>
                <a:gd name="connsiteX1839" fmla="*/ 1318130 w 1606769"/>
                <a:gd name="connsiteY1839" fmla="*/ 695126 h 1189074"/>
                <a:gd name="connsiteX1840" fmla="*/ 1316507 w 1606769"/>
                <a:gd name="connsiteY1840" fmla="*/ 688637 h 1189074"/>
                <a:gd name="connsiteX1841" fmla="*/ 1316212 w 1606769"/>
                <a:gd name="connsiteY1841" fmla="*/ 685097 h 1189074"/>
                <a:gd name="connsiteX1842" fmla="*/ 1315770 w 1606769"/>
                <a:gd name="connsiteY1842" fmla="*/ 683032 h 1189074"/>
                <a:gd name="connsiteX1843" fmla="*/ 1316802 w 1606769"/>
                <a:gd name="connsiteY1843" fmla="*/ 681852 h 1189074"/>
                <a:gd name="connsiteX1844" fmla="*/ 1320784 w 1606769"/>
                <a:gd name="connsiteY1844" fmla="*/ 679935 h 1189074"/>
                <a:gd name="connsiteX1845" fmla="*/ 1328601 w 1606769"/>
                <a:gd name="connsiteY1845" fmla="*/ 673888 h 1189074"/>
                <a:gd name="connsiteX1846" fmla="*/ 1330076 w 1606769"/>
                <a:gd name="connsiteY1846" fmla="*/ 671233 h 1189074"/>
                <a:gd name="connsiteX1847" fmla="*/ 1322112 w 1606769"/>
                <a:gd name="connsiteY1847" fmla="*/ 670790 h 1189074"/>
                <a:gd name="connsiteX1848" fmla="*/ 1319309 w 1606769"/>
                <a:gd name="connsiteY1848" fmla="*/ 670053 h 1189074"/>
                <a:gd name="connsiteX1849" fmla="*/ 1316064 w 1606769"/>
                <a:gd name="connsiteY1849" fmla="*/ 662973 h 1189074"/>
                <a:gd name="connsiteX1850" fmla="*/ 1314295 w 1606769"/>
                <a:gd name="connsiteY1850" fmla="*/ 662236 h 1189074"/>
                <a:gd name="connsiteX1851" fmla="*/ 1306330 w 1606769"/>
                <a:gd name="connsiteY1851" fmla="*/ 660171 h 1189074"/>
                <a:gd name="connsiteX1852" fmla="*/ 1304118 w 1606769"/>
                <a:gd name="connsiteY1852" fmla="*/ 658696 h 1189074"/>
                <a:gd name="connsiteX1853" fmla="*/ 1295416 w 1606769"/>
                <a:gd name="connsiteY1853" fmla="*/ 654714 h 1189074"/>
                <a:gd name="connsiteX1854" fmla="*/ 1287746 w 1606769"/>
                <a:gd name="connsiteY1854" fmla="*/ 651764 h 1189074"/>
                <a:gd name="connsiteX1855" fmla="*/ 1282289 w 1606769"/>
                <a:gd name="connsiteY1855" fmla="*/ 648814 h 1189074"/>
                <a:gd name="connsiteX1856" fmla="*/ 1270637 w 1606769"/>
                <a:gd name="connsiteY1856" fmla="*/ 643357 h 1189074"/>
                <a:gd name="connsiteX1857" fmla="*/ 1266065 w 1606769"/>
                <a:gd name="connsiteY1857" fmla="*/ 641587 h 1189074"/>
                <a:gd name="connsiteX1858" fmla="*/ 1262083 w 1606769"/>
                <a:gd name="connsiteY1858" fmla="*/ 638047 h 1189074"/>
                <a:gd name="connsiteX1859" fmla="*/ 1259575 w 1606769"/>
                <a:gd name="connsiteY1859" fmla="*/ 637162 h 1189074"/>
                <a:gd name="connsiteX1860" fmla="*/ 1255003 w 1606769"/>
                <a:gd name="connsiteY1860" fmla="*/ 639522 h 1189074"/>
                <a:gd name="connsiteX1861" fmla="*/ 1247924 w 1606769"/>
                <a:gd name="connsiteY1861" fmla="*/ 641587 h 1189074"/>
                <a:gd name="connsiteX1862" fmla="*/ 1245711 w 1606769"/>
                <a:gd name="connsiteY1862" fmla="*/ 639375 h 1189074"/>
                <a:gd name="connsiteX1863" fmla="*/ 1247629 w 1606769"/>
                <a:gd name="connsiteY1863" fmla="*/ 638047 h 1189074"/>
                <a:gd name="connsiteX1864" fmla="*/ 1255298 w 1606769"/>
                <a:gd name="connsiteY1864" fmla="*/ 635392 h 1189074"/>
                <a:gd name="connsiteX1865" fmla="*/ 1258838 w 1606769"/>
                <a:gd name="connsiteY1865" fmla="*/ 633770 h 1189074"/>
                <a:gd name="connsiteX1866" fmla="*/ 1260165 w 1606769"/>
                <a:gd name="connsiteY1866" fmla="*/ 629935 h 1189074"/>
                <a:gd name="connsiteX1867" fmla="*/ 1257068 w 1606769"/>
                <a:gd name="connsiteY1867" fmla="*/ 615776 h 1189074"/>
                <a:gd name="connsiteX1868" fmla="*/ 1256626 w 1606769"/>
                <a:gd name="connsiteY1868" fmla="*/ 614744 h 1189074"/>
                <a:gd name="connsiteX1869" fmla="*/ 1256036 w 1606769"/>
                <a:gd name="connsiteY1869" fmla="*/ 614154 h 1189074"/>
                <a:gd name="connsiteX1870" fmla="*/ 1251611 w 1606769"/>
                <a:gd name="connsiteY1870" fmla="*/ 614744 h 1189074"/>
                <a:gd name="connsiteX1871" fmla="*/ 1244974 w 1606769"/>
                <a:gd name="connsiteY1871" fmla="*/ 617103 h 1189074"/>
                <a:gd name="connsiteX1872" fmla="*/ 1241876 w 1606769"/>
                <a:gd name="connsiteY1872" fmla="*/ 618726 h 1189074"/>
                <a:gd name="connsiteX1873" fmla="*/ 1233174 w 1606769"/>
                <a:gd name="connsiteY1873" fmla="*/ 619316 h 1189074"/>
                <a:gd name="connsiteX1874" fmla="*/ 1222408 w 1606769"/>
                <a:gd name="connsiteY1874" fmla="*/ 623003 h 1189074"/>
                <a:gd name="connsiteX1875" fmla="*/ 1219605 w 1606769"/>
                <a:gd name="connsiteY1875" fmla="*/ 624331 h 1189074"/>
                <a:gd name="connsiteX1876" fmla="*/ 1214885 w 1606769"/>
                <a:gd name="connsiteY1876" fmla="*/ 625363 h 1189074"/>
                <a:gd name="connsiteX1877" fmla="*/ 1212673 w 1606769"/>
                <a:gd name="connsiteY1877" fmla="*/ 625068 h 1189074"/>
                <a:gd name="connsiteX1878" fmla="*/ 1207953 w 1606769"/>
                <a:gd name="connsiteY1878" fmla="*/ 623151 h 1189074"/>
                <a:gd name="connsiteX1879" fmla="*/ 1219753 w 1606769"/>
                <a:gd name="connsiteY1879" fmla="*/ 619168 h 1189074"/>
                <a:gd name="connsiteX1880" fmla="*/ 1222998 w 1606769"/>
                <a:gd name="connsiteY1880" fmla="*/ 619168 h 1189074"/>
                <a:gd name="connsiteX1881" fmla="*/ 1228750 w 1606769"/>
                <a:gd name="connsiteY1881" fmla="*/ 616661 h 1189074"/>
                <a:gd name="connsiteX1882" fmla="*/ 1244531 w 1606769"/>
                <a:gd name="connsiteY1882" fmla="*/ 612826 h 1189074"/>
                <a:gd name="connsiteX1883" fmla="*/ 1246744 w 1606769"/>
                <a:gd name="connsiteY1883" fmla="*/ 610024 h 1189074"/>
                <a:gd name="connsiteX1884" fmla="*/ 1251463 w 1606769"/>
                <a:gd name="connsiteY1884" fmla="*/ 608401 h 1189074"/>
                <a:gd name="connsiteX1885" fmla="*/ 1256773 w 1606769"/>
                <a:gd name="connsiteY1885" fmla="*/ 606779 h 1189074"/>
                <a:gd name="connsiteX1886" fmla="*/ 1260903 w 1606769"/>
                <a:gd name="connsiteY1886" fmla="*/ 607074 h 1189074"/>
                <a:gd name="connsiteX1887" fmla="*/ 1263115 w 1606769"/>
                <a:gd name="connsiteY1887" fmla="*/ 612826 h 1189074"/>
                <a:gd name="connsiteX1888" fmla="*/ 1267982 w 1606769"/>
                <a:gd name="connsiteY1888" fmla="*/ 624478 h 1189074"/>
                <a:gd name="connsiteX1889" fmla="*/ 1275504 w 1606769"/>
                <a:gd name="connsiteY1889" fmla="*/ 633770 h 1189074"/>
                <a:gd name="connsiteX1890" fmla="*/ 1281109 w 1606769"/>
                <a:gd name="connsiteY1890" fmla="*/ 636130 h 1189074"/>
                <a:gd name="connsiteX1891" fmla="*/ 1285829 w 1606769"/>
                <a:gd name="connsiteY1891" fmla="*/ 639080 h 1189074"/>
                <a:gd name="connsiteX1892" fmla="*/ 1298071 w 1606769"/>
                <a:gd name="connsiteY1892" fmla="*/ 642324 h 1189074"/>
                <a:gd name="connsiteX1893" fmla="*/ 1311197 w 1606769"/>
                <a:gd name="connsiteY1893" fmla="*/ 647339 h 1189074"/>
                <a:gd name="connsiteX1894" fmla="*/ 1316655 w 1606769"/>
                <a:gd name="connsiteY1894" fmla="*/ 650584 h 1189074"/>
                <a:gd name="connsiteX1895" fmla="*/ 1321964 w 1606769"/>
                <a:gd name="connsiteY1895" fmla="*/ 652501 h 1189074"/>
                <a:gd name="connsiteX1896" fmla="*/ 1323439 w 1606769"/>
                <a:gd name="connsiteY1896" fmla="*/ 647487 h 1189074"/>
                <a:gd name="connsiteX1897" fmla="*/ 1322406 w 1606769"/>
                <a:gd name="connsiteY1897" fmla="*/ 641292 h 1189074"/>
                <a:gd name="connsiteX1898" fmla="*/ 1327716 w 1606769"/>
                <a:gd name="connsiteY1898" fmla="*/ 638637 h 1189074"/>
                <a:gd name="connsiteX1899" fmla="*/ 1329486 w 1606769"/>
                <a:gd name="connsiteY1899" fmla="*/ 626985 h 1189074"/>
                <a:gd name="connsiteX1900" fmla="*/ 1329044 w 1606769"/>
                <a:gd name="connsiteY1900" fmla="*/ 622708 h 1189074"/>
                <a:gd name="connsiteX1901" fmla="*/ 1328749 w 1606769"/>
                <a:gd name="connsiteY1901" fmla="*/ 612826 h 1189074"/>
                <a:gd name="connsiteX1902" fmla="*/ 1324619 w 1606769"/>
                <a:gd name="connsiteY1902" fmla="*/ 610466 h 1189074"/>
                <a:gd name="connsiteX1903" fmla="*/ 1317982 w 1606769"/>
                <a:gd name="connsiteY1903" fmla="*/ 609434 h 1189074"/>
                <a:gd name="connsiteX1904" fmla="*/ 1307510 w 1606769"/>
                <a:gd name="connsiteY1904" fmla="*/ 604567 h 1189074"/>
                <a:gd name="connsiteX1905" fmla="*/ 1303823 w 1606769"/>
                <a:gd name="connsiteY1905" fmla="*/ 600142 h 1189074"/>
                <a:gd name="connsiteX1906" fmla="*/ 1297333 w 1606769"/>
                <a:gd name="connsiteY1906" fmla="*/ 599109 h 1189074"/>
                <a:gd name="connsiteX1907" fmla="*/ 1291876 w 1606769"/>
                <a:gd name="connsiteY1907" fmla="*/ 595865 h 1189074"/>
                <a:gd name="connsiteX1908" fmla="*/ 1285239 w 1606769"/>
                <a:gd name="connsiteY1908" fmla="*/ 592915 h 1189074"/>
                <a:gd name="connsiteX1909" fmla="*/ 1280224 w 1606769"/>
                <a:gd name="connsiteY1909" fmla="*/ 588785 h 1189074"/>
                <a:gd name="connsiteX1910" fmla="*/ 1274177 w 1606769"/>
                <a:gd name="connsiteY1910" fmla="*/ 588195 h 1189074"/>
                <a:gd name="connsiteX1911" fmla="*/ 1262230 w 1606769"/>
                <a:gd name="connsiteY1911" fmla="*/ 587458 h 1189074"/>
                <a:gd name="connsiteX1912" fmla="*/ 1249988 w 1606769"/>
                <a:gd name="connsiteY1912" fmla="*/ 588785 h 1189074"/>
                <a:gd name="connsiteX1913" fmla="*/ 1244531 w 1606769"/>
                <a:gd name="connsiteY1913" fmla="*/ 590555 h 1189074"/>
                <a:gd name="connsiteX1914" fmla="*/ 1241139 w 1606769"/>
                <a:gd name="connsiteY1914" fmla="*/ 594832 h 1189074"/>
                <a:gd name="connsiteX1915" fmla="*/ 1224620 w 1606769"/>
                <a:gd name="connsiteY1915" fmla="*/ 598667 h 1189074"/>
                <a:gd name="connsiteX1916" fmla="*/ 1220048 w 1606769"/>
                <a:gd name="connsiteY1916" fmla="*/ 598962 h 1189074"/>
                <a:gd name="connsiteX1917" fmla="*/ 1214001 w 1606769"/>
                <a:gd name="connsiteY1917" fmla="*/ 599994 h 1189074"/>
                <a:gd name="connsiteX1918" fmla="*/ 1205594 w 1606769"/>
                <a:gd name="connsiteY1918" fmla="*/ 602502 h 1189074"/>
                <a:gd name="connsiteX1919" fmla="*/ 1197334 w 1606769"/>
                <a:gd name="connsiteY1919" fmla="*/ 601764 h 1189074"/>
                <a:gd name="connsiteX1920" fmla="*/ 1194237 w 1606769"/>
                <a:gd name="connsiteY1920" fmla="*/ 602059 h 1189074"/>
                <a:gd name="connsiteX1921" fmla="*/ 1190107 w 1606769"/>
                <a:gd name="connsiteY1921" fmla="*/ 605304 h 1189074"/>
                <a:gd name="connsiteX1922" fmla="*/ 1188337 w 1606769"/>
                <a:gd name="connsiteY1922" fmla="*/ 605304 h 1189074"/>
                <a:gd name="connsiteX1923" fmla="*/ 1186567 w 1606769"/>
                <a:gd name="connsiteY1923" fmla="*/ 604272 h 1189074"/>
                <a:gd name="connsiteX1924" fmla="*/ 1185240 w 1606769"/>
                <a:gd name="connsiteY1924" fmla="*/ 603092 h 1189074"/>
                <a:gd name="connsiteX1925" fmla="*/ 1184502 w 1606769"/>
                <a:gd name="connsiteY1925" fmla="*/ 601764 h 1189074"/>
                <a:gd name="connsiteX1926" fmla="*/ 1186862 w 1606769"/>
                <a:gd name="connsiteY1926" fmla="*/ 600732 h 1189074"/>
                <a:gd name="connsiteX1927" fmla="*/ 1192319 w 1606769"/>
                <a:gd name="connsiteY1927" fmla="*/ 599847 h 1189074"/>
                <a:gd name="connsiteX1928" fmla="*/ 1197629 w 1606769"/>
                <a:gd name="connsiteY1928" fmla="*/ 599847 h 1189074"/>
                <a:gd name="connsiteX1929" fmla="*/ 1202791 w 1606769"/>
                <a:gd name="connsiteY1929" fmla="*/ 600289 h 1189074"/>
                <a:gd name="connsiteX1930" fmla="*/ 1206331 w 1606769"/>
                <a:gd name="connsiteY1930" fmla="*/ 600289 h 1189074"/>
                <a:gd name="connsiteX1931" fmla="*/ 1208248 w 1606769"/>
                <a:gd name="connsiteY1931" fmla="*/ 598962 h 1189074"/>
                <a:gd name="connsiteX1932" fmla="*/ 1211346 w 1606769"/>
                <a:gd name="connsiteY1932" fmla="*/ 596160 h 1189074"/>
                <a:gd name="connsiteX1933" fmla="*/ 1209723 w 1606769"/>
                <a:gd name="connsiteY1933" fmla="*/ 594685 h 1189074"/>
                <a:gd name="connsiteX1934" fmla="*/ 1194974 w 1606769"/>
                <a:gd name="connsiteY1934" fmla="*/ 589965 h 1189074"/>
                <a:gd name="connsiteX1935" fmla="*/ 1192319 w 1606769"/>
                <a:gd name="connsiteY1935" fmla="*/ 586868 h 1189074"/>
                <a:gd name="connsiteX1936" fmla="*/ 1199989 w 1606769"/>
                <a:gd name="connsiteY1936" fmla="*/ 589670 h 1189074"/>
                <a:gd name="connsiteX1937" fmla="*/ 1205446 w 1606769"/>
                <a:gd name="connsiteY1937" fmla="*/ 591292 h 1189074"/>
                <a:gd name="connsiteX1938" fmla="*/ 1214885 w 1606769"/>
                <a:gd name="connsiteY1938" fmla="*/ 593062 h 1189074"/>
                <a:gd name="connsiteX1939" fmla="*/ 1221080 w 1606769"/>
                <a:gd name="connsiteY1939" fmla="*/ 595717 h 1189074"/>
                <a:gd name="connsiteX1940" fmla="*/ 1223882 w 1606769"/>
                <a:gd name="connsiteY1940" fmla="*/ 596012 h 1189074"/>
                <a:gd name="connsiteX1941" fmla="*/ 1232290 w 1606769"/>
                <a:gd name="connsiteY1941" fmla="*/ 594832 h 1189074"/>
                <a:gd name="connsiteX1942" fmla="*/ 1234207 w 1606769"/>
                <a:gd name="connsiteY1942" fmla="*/ 594095 h 1189074"/>
                <a:gd name="connsiteX1943" fmla="*/ 1239812 w 1606769"/>
                <a:gd name="connsiteY1943" fmla="*/ 589228 h 1189074"/>
                <a:gd name="connsiteX1944" fmla="*/ 1243499 w 1606769"/>
                <a:gd name="connsiteY1944" fmla="*/ 587163 h 1189074"/>
                <a:gd name="connsiteX1945" fmla="*/ 1250873 w 1606769"/>
                <a:gd name="connsiteY1945" fmla="*/ 584360 h 1189074"/>
                <a:gd name="connsiteX1946" fmla="*/ 1257068 w 1606769"/>
                <a:gd name="connsiteY1946" fmla="*/ 583033 h 1189074"/>
                <a:gd name="connsiteX1947" fmla="*/ 1257363 w 1606769"/>
                <a:gd name="connsiteY1947" fmla="*/ 581558 h 1189074"/>
                <a:gd name="connsiteX1948" fmla="*/ 1253971 w 1606769"/>
                <a:gd name="connsiteY1948" fmla="*/ 579493 h 1189074"/>
                <a:gd name="connsiteX1949" fmla="*/ 1244236 w 1606769"/>
                <a:gd name="connsiteY1949" fmla="*/ 571381 h 1189074"/>
                <a:gd name="connsiteX1950" fmla="*/ 1240402 w 1606769"/>
                <a:gd name="connsiteY1950" fmla="*/ 568579 h 1189074"/>
                <a:gd name="connsiteX1951" fmla="*/ 1237747 w 1606769"/>
                <a:gd name="connsiteY1951" fmla="*/ 566219 h 1189074"/>
                <a:gd name="connsiteX1952" fmla="*/ 1237747 w 1606769"/>
                <a:gd name="connsiteY1952" fmla="*/ 565629 h 1189074"/>
                <a:gd name="connsiteX1953" fmla="*/ 1242319 w 1606769"/>
                <a:gd name="connsiteY1953" fmla="*/ 567546 h 1189074"/>
                <a:gd name="connsiteX1954" fmla="*/ 1248661 w 1606769"/>
                <a:gd name="connsiteY1954" fmla="*/ 571676 h 1189074"/>
                <a:gd name="connsiteX1955" fmla="*/ 1253971 w 1606769"/>
                <a:gd name="connsiteY1955" fmla="*/ 575806 h 1189074"/>
                <a:gd name="connsiteX1956" fmla="*/ 1257068 w 1606769"/>
                <a:gd name="connsiteY1956" fmla="*/ 577576 h 1189074"/>
                <a:gd name="connsiteX1957" fmla="*/ 1259870 w 1606769"/>
                <a:gd name="connsiteY1957" fmla="*/ 578313 h 1189074"/>
                <a:gd name="connsiteX1958" fmla="*/ 1262820 w 1606769"/>
                <a:gd name="connsiteY1958" fmla="*/ 578313 h 1189074"/>
                <a:gd name="connsiteX1959" fmla="*/ 1265770 w 1606769"/>
                <a:gd name="connsiteY1959" fmla="*/ 576986 h 1189074"/>
                <a:gd name="connsiteX1960" fmla="*/ 1268720 w 1606769"/>
                <a:gd name="connsiteY1960" fmla="*/ 574773 h 1189074"/>
                <a:gd name="connsiteX1961" fmla="*/ 1273439 w 1606769"/>
                <a:gd name="connsiteY1961" fmla="*/ 570054 h 1189074"/>
                <a:gd name="connsiteX1962" fmla="*/ 1283764 w 1606769"/>
                <a:gd name="connsiteY1962" fmla="*/ 581263 h 1189074"/>
                <a:gd name="connsiteX1963" fmla="*/ 1297480 w 1606769"/>
                <a:gd name="connsiteY1963" fmla="*/ 588638 h 1189074"/>
                <a:gd name="connsiteX1964" fmla="*/ 1303970 w 1606769"/>
                <a:gd name="connsiteY1964" fmla="*/ 591292 h 1189074"/>
                <a:gd name="connsiteX1965" fmla="*/ 1320784 w 1606769"/>
                <a:gd name="connsiteY1965" fmla="*/ 595127 h 1189074"/>
                <a:gd name="connsiteX1966" fmla="*/ 1325062 w 1606769"/>
                <a:gd name="connsiteY1966" fmla="*/ 595127 h 1189074"/>
                <a:gd name="connsiteX1967" fmla="*/ 1333173 w 1606769"/>
                <a:gd name="connsiteY1967" fmla="*/ 590703 h 1189074"/>
                <a:gd name="connsiteX1968" fmla="*/ 1341728 w 1606769"/>
                <a:gd name="connsiteY1968" fmla="*/ 587015 h 1189074"/>
                <a:gd name="connsiteX1969" fmla="*/ 1347480 w 1606769"/>
                <a:gd name="connsiteY1969" fmla="*/ 585688 h 1189074"/>
                <a:gd name="connsiteX1970" fmla="*/ 1365474 w 1606769"/>
                <a:gd name="connsiteY1970" fmla="*/ 585393 h 1189074"/>
                <a:gd name="connsiteX1971" fmla="*/ 1368867 w 1606769"/>
                <a:gd name="connsiteY1971" fmla="*/ 583918 h 1189074"/>
                <a:gd name="connsiteX1972" fmla="*/ 1370489 w 1606769"/>
                <a:gd name="connsiteY1972" fmla="*/ 575806 h 1189074"/>
                <a:gd name="connsiteX1973" fmla="*/ 1373439 w 1606769"/>
                <a:gd name="connsiteY1973" fmla="*/ 567399 h 1189074"/>
                <a:gd name="connsiteX1974" fmla="*/ 1372701 w 1606769"/>
                <a:gd name="connsiteY1974" fmla="*/ 565924 h 1189074"/>
                <a:gd name="connsiteX1975" fmla="*/ 1355592 w 1606769"/>
                <a:gd name="connsiteY1975" fmla="*/ 561204 h 1189074"/>
                <a:gd name="connsiteX1976" fmla="*/ 1348365 w 1606769"/>
                <a:gd name="connsiteY1976" fmla="*/ 560172 h 1189074"/>
                <a:gd name="connsiteX1977" fmla="*/ 1330371 w 1606769"/>
                <a:gd name="connsiteY1977" fmla="*/ 559729 h 1189074"/>
                <a:gd name="connsiteX1978" fmla="*/ 1326536 w 1606769"/>
                <a:gd name="connsiteY1978" fmla="*/ 558697 h 1189074"/>
                <a:gd name="connsiteX1979" fmla="*/ 1322997 w 1606769"/>
                <a:gd name="connsiteY1979" fmla="*/ 556632 h 1189074"/>
                <a:gd name="connsiteX1980" fmla="*/ 1321374 w 1606769"/>
                <a:gd name="connsiteY1980" fmla="*/ 554862 h 1189074"/>
                <a:gd name="connsiteX1981" fmla="*/ 1321374 w 1606769"/>
                <a:gd name="connsiteY1981" fmla="*/ 553387 h 1189074"/>
                <a:gd name="connsiteX1982" fmla="*/ 1322554 w 1606769"/>
                <a:gd name="connsiteY1982" fmla="*/ 551617 h 1189074"/>
                <a:gd name="connsiteX1983" fmla="*/ 1324472 w 1606769"/>
                <a:gd name="connsiteY1983" fmla="*/ 549552 h 1189074"/>
                <a:gd name="connsiteX1984" fmla="*/ 1325062 w 1606769"/>
                <a:gd name="connsiteY1984" fmla="*/ 547488 h 1189074"/>
                <a:gd name="connsiteX1985" fmla="*/ 1324472 w 1606769"/>
                <a:gd name="connsiteY1985" fmla="*/ 545423 h 1189074"/>
                <a:gd name="connsiteX1986" fmla="*/ 1323291 w 1606769"/>
                <a:gd name="connsiteY1986" fmla="*/ 544095 h 1189074"/>
                <a:gd name="connsiteX1987" fmla="*/ 1321374 w 1606769"/>
                <a:gd name="connsiteY1987" fmla="*/ 543358 h 1189074"/>
                <a:gd name="connsiteX1988" fmla="*/ 1321669 w 1606769"/>
                <a:gd name="connsiteY1988" fmla="*/ 542473 h 1189074"/>
                <a:gd name="connsiteX1989" fmla="*/ 1325504 w 1606769"/>
                <a:gd name="connsiteY1989" fmla="*/ 540998 h 1189074"/>
                <a:gd name="connsiteX1990" fmla="*/ 1330814 w 1606769"/>
                <a:gd name="connsiteY1990" fmla="*/ 537901 h 1189074"/>
                <a:gd name="connsiteX1991" fmla="*/ 1332141 w 1606769"/>
                <a:gd name="connsiteY1991" fmla="*/ 535393 h 1189074"/>
                <a:gd name="connsiteX1992" fmla="*/ 1330519 w 1606769"/>
                <a:gd name="connsiteY1992" fmla="*/ 528756 h 1189074"/>
                <a:gd name="connsiteX1993" fmla="*/ 1331551 w 1606769"/>
                <a:gd name="connsiteY1993" fmla="*/ 528756 h 1189074"/>
                <a:gd name="connsiteX1994" fmla="*/ 1336271 w 1606769"/>
                <a:gd name="connsiteY1994" fmla="*/ 533181 h 1189074"/>
                <a:gd name="connsiteX1995" fmla="*/ 1334501 w 1606769"/>
                <a:gd name="connsiteY1995" fmla="*/ 539671 h 1189074"/>
                <a:gd name="connsiteX1996" fmla="*/ 1331256 w 1606769"/>
                <a:gd name="connsiteY1996" fmla="*/ 545570 h 1189074"/>
                <a:gd name="connsiteX1997" fmla="*/ 1340991 w 1606769"/>
                <a:gd name="connsiteY1997" fmla="*/ 549700 h 1189074"/>
                <a:gd name="connsiteX1998" fmla="*/ 1352790 w 1606769"/>
                <a:gd name="connsiteY1998" fmla="*/ 552355 h 1189074"/>
                <a:gd name="connsiteX1999" fmla="*/ 1365179 w 1606769"/>
                <a:gd name="connsiteY1999" fmla="*/ 551027 h 1189074"/>
                <a:gd name="connsiteX2000" fmla="*/ 1376241 w 1606769"/>
                <a:gd name="connsiteY2000" fmla="*/ 547635 h 1189074"/>
                <a:gd name="connsiteX2001" fmla="*/ 1375503 w 1606769"/>
                <a:gd name="connsiteY2001" fmla="*/ 543653 h 1189074"/>
                <a:gd name="connsiteX2002" fmla="*/ 1380961 w 1606769"/>
                <a:gd name="connsiteY2002" fmla="*/ 543653 h 1189074"/>
                <a:gd name="connsiteX2003" fmla="*/ 1391433 w 1606769"/>
                <a:gd name="connsiteY2003" fmla="*/ 544980 h 1189074"/>
                <a:gd name="connsiteX2004" fmla="*/ 1396152 w 1606769"/>
                <a:gd name="connsiteY2004" fmla="*/ 544390 h 1189074"/>
                <a:gd name="connsiteX2005" fmla="*/ 1398660 w 1606769"/>
                <a:gd name="connsiteY2005" fmla="*/ 543653 h 1189074"/>
                <a:gd name="connsiteX2006" fmla="*/ 1400135 w 1606769"/>
                <a:gd name="connsiteY2006" fmla="*/ 542473 h 1189074"/>
                <a:gd name="connsiteX2007" fmla="*/ 1401314 w 1606769"/>
                <a:gd name="connsiteY2007" fmla="*/ 540556 h 1189074"/>
                <a:gd name="connsiteX2008" fmla="*/ 1402052 w 1606769"/>
                <a:gd name="connsiteY2008" fmla="*/ 537606 h 1189074"/>
                <a:gd name="connsiteX2009" fmla="*/ 1402495 w 1606769"/>
                <a:gd name="connsiteY2009" fmla="*/ 533476 h 1189074"/>
                <a:gd name="connsiteX2010" fmla="*/ 1400872 w 1606769"/>
                <a:gd name="connsiteY2010" fmla="*/ 529936 h 1189074"/>
                <a:gd name="connsiteX2011" fmla="*/ 1397185 w 1606769"/>
                <a:gd name="connsiteY2011" fmla="*/ 527134 h 1189074"/>
                <a:gd name="connsiteX2012" fmla="*/ 1394235 w 1606769"/>
                <a:gd name="connsiteY2012" fmla="*/ 525954 h 1189074"/>
                <a:gd name="connsiteX2013" fmla="*/ 1387450 w 1606769"/>
                <a:gd name="connsiteY2013" fmla="*/ 514155 h 1189074"/>
                <a:gd name="connsiteX2014" fmla="*/ 1382583 w 1606769"/>
                <a:gd name="connsiteY2014" fmla="*/ 507665 h 1189074"/>
                <a:gd name="connsiteX2015" fmla="*/ 1376536 w 1606769"/>
                <a:gd name="connsiteY2015" fmla="*/ 505305 h 1189074"/>
                <a:gd name="connsiteX2016" fmla="*/ 1371226 w 1606769"/>
                <a:gd name="connsiteY2016" fmla="*/ 507665 h 1189074"/>
                <a:gd name="connsiteX2017" fmla="*/ 1368276 w 1606769"/>
                <a:gd name="connsiteY2017" fmla="*/ 514597 h 1189074"/>
                <a:gd name="connsiteX2018" fmla="*/ 1366211 w 1606769"/>
                <a:gd name="connsiteY2018" fmla="*/ 520644 h 1189074"/>
                <a:gd name="connsiteX2019" fmla="*/ 1359722 w 1606769"/>
                <a:gd name="connsiteY2019" fmla="*/ 525511 h 1189074"/>
                <a:gd name="connsiteX2020" fmla="*/ 1355150 w 1606769"/>
                <a:gd name="connsiteY2020" fmla="*/ 524626 h 1189074"/>
                <a:gd name="connsiteX2021" fmla="*/ 1355150 w 1606769"/>
                <a:gd name="connsiteY2021" fmla="*/ 523741 h 1189074"/>
                <a:gd name="connsiteX2022" fmla="*/ 1356920 w 1606769"/>
                <a:gd name="connsiteY2022" fmla="*/ 522709 h 1189074"/>
                <a:gd name="connsiteX2023" fmla="*/ 1358984 w 1606769"/>
                <a:gd name="connsiteY2023" fmla="*/ 520349 h 1189074"/>
                <a:gd name="connsiteX2024" fmla="*/ 1361492 w 1606769"/>
                <a:gd name="connsiteY2024" fmla="*/ 516662 h 1189074"/>
                <a:gd name="connsiteX2025" fmla="*/ 1361787 w 1606769"/>
                <a:gd name="connsiteY2025" fmla="*/ 512237 h 1189074"/>
                <a:gd name="connsiteX2026" fmla="*/ 1359869 w 1606769"/>
                <a:gd name="connsiteY2026" fmla="*/ 506927 h 1189074"/>
                <a:gd name="connsiteX2027" fmla="*/ 1358100 w 1606769"/>
                <a:gd name="connsiteY2027" fmla="*/ 503683 h 1189074"/>
                <a:gd name="connsiteX2028" fmla="*/ 1356625 w 1606769"/>
                <a:gd name="connsiteY2028" fmla="*/ 502650 h 1189074"/>
                <a:gd name="connsiteX2029" fmla="*/ 1354707 w 1606769"/>
                <a:gd name="connsiteY2029" fmla="*/ 502355 h 1189074"/>
                <a:gd name="connsiteX2030" fmla="*/ 1352495 w 1606769"/>
                <a:gd name="connsiteY2030" fmla="*/ 502945 h 1189074"/>
                <a:gd name="connsiteX2031" fmla="*/ 1344235 w 1606769"/>
                <a:gd name="connsiteY2031" fmla="*/ 506633 h 1189074"/>
                <a:gd name="connsiteX2032" fmla="*/ 1340548 w 1606769"/>
                <a:gd name="connsiteY2032" fmla="*/ 507960 h 1189074"/>
                <a:gd name="connsiteX2033" fmla="*/ 1338041 w 1606769"/>
                <a:gd name="connsiteY2033" fmla="*/ 508402 h 1189074"/>
                <a:gd name="connsiteX2034" fmla="*/ 1335681 w 1606769"/>
                <a:gd name="connsiteY2034" fmla="*/ 508107 h 1189074"/>
                <a:gd name="connsiteX2035" fmla="*/ 1332583 w 1606769"/>
                <a:gd name="connsiteY2035" fmla="*/ 506338 h 1189074"/>
                <a:gd name="connsiteX2036" fmla="*/ 1327569 w 1606769"/>
                <a:gd name="connsiteY2036" fmla="*/ 503093 h 1189074"/>
                <a:gd name="connsiteX2037" fmla="*/ 1324029 w 1606769"/>
                <a:gd name="connsiteY2037" fmla="*/ 500290 h 1189074"/>
                <a:gd name="connsiteX2038" fmla="*/ 1333764 w 1606769"/>
                <a:gd name="connsiteY2038" fmla="*/ 504420 h 1189074"/>
                <a:gd name="connsiteX2039" fmla="*/ 1339368 w 1606769"/>
                <a:gd name="connsiteY2039" fmla="*/ 505305 h 1189074"/>
                <a:gd name="connsiteX2040" fmla="*/ 1345710 w 1606769"/>
                <a:gd name="connsiteY2040" fmla="*/ 503093 h 1189074"/>
                <a:gd name="connsiteX2041" fmla="*/ 1349988 w 1606769"/>
                <a:gd name="connsiteY2041" fmla="*/ 499553 h 1189074"/>
                <a:gd name="connsiteX2042" fmla="*/ 1353970 w 1606769"/>
                <a:gd name="connsiteY2042" fmla="*/ 498668 h 1189074"/>
                <a:gd name="connsiteX2043" fmla="*/ 1358837 w 1606769"/>
                <a:gd name="connsiteY2043" fmla="*/ 498225 h 1189074"/>
                <a:gd name="connsiteX2044" fmla="*/ 1369899 w 1606769"/>
                <a:gd name="connsiteY2044" fmla="*/ 489966 h 1189074"/>
                <a:gd name="connsiteX2045" fmla="*/ 1377421 w 1606769"/>
                <a:gd name="connsiteY2045" fmla="*/ 490261 h 1189074"/>
                <a:gd name="connsiteX2046" fmla="*/ 1381845 w 1606769"/>
                <a:gd name="connsiteY2046" fmla="*/ 493063 h 1189074"/>
                <a:gd name="connsiteX2047" fmla="*/ 1385386 w 1606769"/>
                <a:gd name="connsiteY2047" fmla="*/ 495718 h 1189074"/>
                <a:gd name="connsiteX2048" fmla="*/ 1387893 w 1606769"/>
                <a:gd name="connsiteY2048" fmla="*/ 498225 h 1189074"/>
                <a:gd name="connsiteX2049" fmla="*/ 1391137 w 1606769"/>
                <a:gd name="connsiteY2049" fmla="*/ 498668 h 1189074"/>
                <a:gd name="connsiteX2050" fmla="*/ 1395120 w 1606769"/>
                <a:gd name="connsiteY2050" fmla="*/ 497046 h 1189074"/>
                <a:gd name="connsiteX2051" fmla="*/ 1397775 w 1606769"/>
                <a:gd name="connsiteY2051" fmla="*/ 494391 h 1189074"/>
                <a:gd name="connsiteX2052" fmla="*/ 1399102 w 1606769"/>
                <a:gd name="connsiteY2052" fmla="*/ 490851 h 1189074"/>
                <a:gd name="connsiteX2053" fmla="*/ 1399397 w 1606769"/>
                <a:gd name="connsiteY2053" fmla="*/ 486131 h 1189074"/>
                <a:gd name="connsiteX2054" fmla="*/ 1398512 w 1606769"/>
                <a:gd name="connsiteY2054" fmla="*/ 480379 h 1189074"/>
                <a:gd name="connsiteX2055" fmla="*/ 1397627 w 1606769"/>
                <a:gd name="connsiteY2055" fmla="*/ 476544 h 1189074"/>
                <a:gd name="connsiteX2056" fmla="*/ 1396890 w 1606769"/>
                <a:gd name="connsiteY2056" fmla="*/ 474627 h 1189074"/>
                <a:gd name="connsiteX2057" fmla="*/ 1396447 w 1606769"/>
                <a:gd name="connsiteY2057" fmla="*/ 472414 h 1189074"/>
                <a:gd name="connsiteX2058" fmla="*/ 1396447 w 1606769"/>
                <a:gd name="connsiteY2058" fmla="*/ 470055 h 1189074"/>
                <a:gd name="connsiteX2059" fmla="*/ 1395710 w 1606769"/>
                <a:gd name="connsiteY2059" fmla="*/ 466367 h 1189074"/>
                <a:gd name="connsiteX2060" fmla="*/ 1394235 w 1606769"/>
                <a:gd name="connsiteY2060" fmla="*/ 464302 h 1189074"/>
                <a:gd name="connsiteX2061" fmla="*/ 1387893 w 1606769"/>
                <a:gd name="connsiteY2061" fmla="*/ 458845 h 1189074"/>
                <a:gd name="connsiteX2062" fmla="*/ 1383911 w 1606769"/>
                <a:gd name="connsiteY2062" fmla="*/ 453536 h 1189074"/>
                <a:gd name="connsiteX2063" fmla="*/ 1386418 w 1606769"/>
                <a:gd name="connsiteY2063" fmla="*/ 446899 h 1189074"/>
                <a:gd name="connsiteX2064" fmla="*/ 1380076 w 1606769"/>
                <a:gd name="connsiteY2064" fmla="*/ 441589 h 1189074"/>
                <a:gd name="connsiteX2065" fmla="*/ 1375503 w 1606769"/>
                <a:gd name="connsiteY2065" fmla="*/ 440851 h 1189074"/>
                <a:gd name="connsiteX2066" fmla="*/ 1371374 w 1606769"/>
                <a:gd name="connsiteY2066" fmla="*/ 440851 h 1189074"/>
                <a:gd name="connsiteX2067" fmla="*/ 1367982 w 1606769"/>
                <a:gd name="connsiteY2067" fmla="*/ 440409 h 1189074"/>
                <a:gd name="connsiteX2068" fmla="*/ 1362229 w 1606769"/>
                <a:gd name="connsiteY2068" fmla="*/ 438492 h 1189074"/>
                <a:gd name="connsiteX2069" fmla="*/ 1359575 w 1606769"/>
                <a:gd name="connsiteY2069" fmla="*/ 436869 h 1189074"/>
                <a:gd name="connsiteX2070" fmla="*/ 1351758 w 1606769"/>
                <a:gd name="connsiteY2070" fmla="*/ 438787 h 1189074"/>
                <a:gd name="connsiteX2071" fmla="*/ 1343793 w 1606769"/>
                <a:gd name="connsiteY2071" fmla="*/ 438787 h 1189074"/>
                <a:gd name="connsiteX2072" fmla="*/ 1341728 w 1606769"/>
                <a:gd name="connsiteY2072" fmla="*/ 437459 h 1189074"/>
                <a:gd name="connsiteX2073" fmla="*/ 1336861 w 1606769"/>
                <a:gd name="connsiteY2073" fmla="*/ 431707 h 1189074"/>
                <a:gd name="connsiteX2074" fmla="*/ 1333764 w 1606769"/>
                <a:gd name="connsiteY2074" fmla="*/ 422267 h 1189074"/>
                <a:gd name="connsiteX2075" fmla="*/ 1330519 w 1606769"/>
                <a:gd name="connsiteY2075" fmla="*/ 421530 h 1189074"/>
                <a:gd name="connsiteX2076" fmla="*/ 1322849 w 1606769"/>
                <a:gd name="connsiteY2076" fmla="*/ 420793 h 1189074"/>
                <a:gd name="connsiteX2077" fmla="*/ 1320637 w 1606769"/>
                <a:gd name="connsiteY2077" fmla="*/ 420203 h 1189074"/>
                <a:gd name="connsiteX2078" fmla="*/ 1318867 w 1606769"/>
                <a:gd name="connsiteY2078" fmla="*/ 419465 h 1189074"/>
                <a:gd name="connsiteX2079" fmla="*/ 1314589 w 1606769"/>
                <a:gd name="connsiteY2079" fmla="*/ 416368 h 1189074"/>
                <a:gd name="connsiteX2080" fmla="*/ 1314589 w 1606769"/>
                <a:gd name="connsiteY2080" fmla="*/ 415040 h 1189074"/>
                <a:gd name="connsiteX2081" fmla="*/ 1315917 w 1606769"/>
                <a:gd name="connsiteY2081" fmla="*/ 413713 h 1189074"/>
                <a:gd name="connsiteX2082" fmla="*/ 1321669 w 1606769"/>
                <a:gd name="connsiteY2082" fmla="*/ 410173 h 1189074"/>
                <a:gd name="connsiteX2083" fmla="*/ 1325504 w 1606769"/>
                <a:gd name="connsiteY2083" fmla="*/ 410173 h 1189074"/>
                <a:gd name="connsiteX2084" fmla="*/ 1332141 w 1606769"/>
                <a:gd name="connsiteY2084" fmla="*/ 412976 h 1189074"/>
                <a:gd name="connsiteX2085" fmla="*/ 1336861 w 1606769"/>
                <a:gd name="connsiteY2085" fmla="*/ 415925 h 1189074"/>
                <a:gd name="connsiteX2086" fmla="*/ 1340400 w 1606769"/>
                <a:gd name="connsiteY2086" fmla="*/ 415925 h 1189074"/>
                <a:gd name="connsiteX2087" fmla="*/ 1357509 w 1606769"/>
                <a:gd name="connsiteY2087" fmla="*/ 407518 h 1189074"/>
                <a:gd name="connsiteX2088" fmla="*/ 1357952 w 1606769"/>
                <a:gd name="connsiteY2088" fmla="*/ 405011 h 1189074"/>
                <a:gd name="connsiteX2089" fmla="*/ 1369899 w 1606769"/>
                <a:gd name="connsiteY2089" fmla="*/ 403094 h 1189074"/>
                <a:gd name="connsiteX2090" fmla="*/ 1380961 w 1606769"/>
                <a:gd name="connsiteY2090" fmla="*/ 402651 h 1189074"/>
                <a:gd name="connsiteX2091" fmla="*/ 1386123 w 1606769"/>
                <a:gd name="connsiteY2091" fmla="*/ 403389 h 1189074"/>
                <a:gd name="connsiteX2092" fmla="*/ 1395415 w 1606769"/>
                <a:gd name="connsiteY2092" fmla="*/ 406338 h 1189074"/>
                <a:gd name="connsiteX2093" fmla="*/ 1404559 w 1606769"/>
                <a:gd name="connsiteY2093" fmla="*/ 407666 h 1189074"/>
                <a:gd name="connsiteX2094" fmla="*/ 1409131 w 1606769"/>
                <a:gd name="connsiteY2094" fmla="*/ 408846 h 1189074"/>
                <a:gd name="connsiteX2095" fmla="*/ 1412081 w 1606769"/>
                <a:gd name="connsiteY2095" fmla="*/ 410468 h 1189074"/>
                <a:gd name="connsiteX2096" fmla="*/ 1415326 w 1606769"/>
                <a:gd name="connsiteY2096" fmla="*/ 411353 h 1189074"/>
                <a:gd name="connsiteX2097" fmla="*/ 1418866 w 1606769"/>
                <a:gd name="connsiteY2097" fmla="*/ 411648 h 1189074"/>
                <a:gd name="connsiteX2098" fmla="*/ 1421373 w 1606769"/>
                <a:gd name="connsiteY2098" fmla="*/ 410763 h 1189074"/>
                <a:gd name="connsiteX2099" fmla="*/ 1424323 w 1606769"/>
                <a:gd name="connsiteY2099" fmla="*/ 406338 h 1189074"/>
                <a:gd name="connsiteX2100" fmla="*/ 1425798 w 1606769"/>
                <a:gd name="connsiteY2100" fmla="*/ 402946 h 1189074"/>
                <a:gd name="connsiteX2101" fmla="*/ 1426683 w 1606769"/>
                <a:gd name="connsiteY2101" fmla="*/ 397931 h 1189074"/>
                <a:gd name="connsiteX2102" fmla="*/ 1426978 w 1606769"/>
                <a:gd name="connsiteY2102" fmla="*/ 391294 h 1189074"/>
                <a:gd name="connsiteX2103" fmla="*/ 1425798 w 1606769"/>
                <a:gd name="connsiteY2103" fmla="*/ 386722 h 1189074"/>
                <a:gd name="connsiteX2104" fmla="*/ 1423143 w 1606769"/>
                <a:gd name="connsiteY2104" fmla="*/ 384215 h 1189074"/>
                <a:gd name="connsiteX2105" fmla="*/ 1419456 w 1606769"/>
                <a:gd name="connsiteY2105" fmla="*/ 382887 h 1189074"/>
                <a:gd name="connsiteX2106" fmla="*/ 1411196 w 1606769"/>
                <a:gd name="connsiteY2106" fmla="*/ 382887 h 1189074"/>
                <a:gd name="connsiteX2107" fmla="*/ 1405297 w 1606769"/>
                <a:gd name="connsiteY2107" fmla="*/ 385690 h 1189074"/>
                <a:gd name="connsiteX2108" fmla="*/ 1400872 w 1606769"/>
                <a:gd name="connsiteY2108" fmla="*/ 386280 h 1189074"/>
                <a:gd name="connsiteX2109" fmla="*/ 1397627 w 1606769"/>
                <a:gd name="connsiteY2109" fmla="*/ 384952 h 1189074"/>
                <a:gd name="connsiteX2110" fmla="*/ 1393350 w 1606769"/>
                <a:gd name="connsiteY2110" fmla="*/ 382297 h 1189074"/>
                <a:gd name="connsiteX2111" fmla="*/ 1387598 w 1606769"/>
                <a:gd name="connsiteY2111" fmla="*/ 380232 h 1189074"/>
                <a:gd name="connsiteX2112" fmla="*/ 1376536 w 1606769"/>
                <a:gd name="connsiteY2112" fmla="*/ 378168 h 1189074"/>
                <a:gd name="connsiteX2113" fmla="*/ 1370489 w 1606769"/>
                <a:gd name="connsiteY2113" fmla="*/ 373743 h 1189074"/>
                <a:gd name="connsiteX2114" fmla="*/ 1364884 w 1606769"/>
                <a:gd name="connsiteY2114" fmla="*/ 364156 h 1189074"/>
                <a:gd name="connsiteX2115" fmla="*/ 1371226 w 1606769"/>
                <a:gd name="connsiteY2115" fmla="*/ 361796 h 1189074"/>
                <a:gd name="connsiteX2116" fmla="*/ 1378453 w 1606769"/>
                <a:gd name="connsiteY2116" fmla="*/ 360174 h 1189074"/>
                <a:gd name="connsiteX2117" fmla="*/ 1383911 w 1606769"/>
                <a:gd name="connsiteY2117" fmla="*/ 361501 h 1189074"/>
                <a:gd name="connsiteX2118" fmla="*/ 1395120 w 1606769"/>
                <a:gd name="connsiteY2118" fmla="*/ 366811 h 1189074"/>
                <a:gd name="connsiteX2119" fmla="*/ 1396595 w 1606769"/>
                <a:gd name="connsiteY2119" fmla="*/ 367106 h 1189074"/>
                <a:gd name="connsiteX2120" fmla="*/ 1401020 w 1606769"/>
                <a:gd name="connsiteY2120" fmla="*/ 366073 h 1189074"/>
                <a:gd name="connsiteX2121" fmla="*/ 1401020 w 1606769"/>
                <a:gd name="connsiteY2121" fmla="*/ 364008 h 1189074"/>
                <a:gd name="connsiteX2122" fmla="*/ 1398512 w 1606769"/>
                <a:gd name="connsiteY2122" fmla="*/ 360764 h 1189074"/>
                <a:gd name="connsiteX2123" fmla="*/ 1396005 w 1606769"/>
                <a:gd name="connsiteY2123" fmla="*/ 358551 h 1189074"/>
                <a:gd name="connsiteX2124" fmla="*/ 1389958 w 1606769"/>
                <a:gd name="connsiteY2124" fmla="*/ 355896 h 1189074"/>
                <a:gd name="connsiteX2125" fmla="*/ 1382878 w 1606769"/>
                <a:gd name="connsiteY2125" fmla="*/ 353832 h 1189074"/>
                <a:gd name="connsiteX2126" fmla="*/ 1374471 w 1606769"/>
                <a:gd name="connsiteY2126" fmla="*/ 350587 h 1189074"/>
                <a:gd name="connsiteX2127" fmla="*/ 1367834 w 1606769"/>
                <a:gd name="connsiteY2127" fmla="*/ 348964 h 1189074"/>
                <a:gd name="connsiteX2128" fmla="*/ 1360164 w 1606769"/>
                <a:gd name="connsiteY2128" fmla="*/ 347784 h 1189074"/>
                <a:gd name="connsiteX2129" fmla="*/ 1353085 w 1606769"/>
                <a:gd name="connsiteY2129" fmla="*/ 351472 h 1189074"/>
                <a:gd name="connsiteX2130" fmla="*/ 1346595 w 1606769"/>
                <a:gd name="connsiteY2130" fmla="*/ 359879 h 1189074"/>
                <a:gd name="connsiteX2131" fmla="*/ 1341433 w 1606769"/>
                <a:gd name="connsiteY2131" fmla="*/ 362534 h 1189074"/>
                <a:gd name="connsiteX2132" fmla="*/ 1337451 w 1606769"/>
                <a:gd name="connsiteY2132" fmla="*/ 359289 h 1189074"/>
                <a:gd name="connsiteX2133" fmla="*/ 1337008 w 1606769"/>
                <a:gd name="connsiteY2133" fmla="*/ 354717 h 1189074"/>
                <a:gd name="connsiteX2134" fmla="*/ 1339958 w 1606769"/>
                <a:gd name="connsiteY2134" fmla="*/ 348669 h 1189074"/>
                <a:gd name="connsiteX2135" fmla="*/ 1343056 w 1606769"/>
                <a:gd name="connsiteY2135" fmla="*/ 343360 h 1189074"/>
                <a:gd name="connsiteX2136" fmla="*/ 1346153 w 1606769"/>
                <a:gd name="connsiteY2136" fmla="*/ 338787 h 1189074"/>
                <a:gd name="connsiteX2137" fmla="*/ 1348365 w 1606769"/>
                <a:gd name="connsiteY2137" fmla="*/ 333035 h 1189074"/>
                <a:gd name="connsiteX2138" fmla="*/ 1349692 w 1606769"/>
                <a:gd name="connsiteY2138" fmla="*/ 326251 h 1189074"/>
                <a:gd name="connsiteX2139" fmla="*/ 1351462 w 1606769"/>
                <a:gd name="connsiteY2139" fmla="*/ 321236 h 1189074"/>
                <a:gd name="connsiteX2140" fmla="*/ 1357657 w 1606769"/>
                <a:gd name="connsiteY2140" fmla="*/ 311207 h 1189074"/>
                <a:gd name="connsiteX2141" fmla="*/ 1357657 w 1606769"/>
                <a:gd name="connsiteY2141" fmla="*/ 308847 h 1189074"/>
                <a:gd name="connsiteX2142" fmla="*/ 1352790 w 1606769"/>
                <a:gd name="connsiteY2142" fmla="*/ 306192 h 1189074"/>
                <a:gd name="connsiteX2143" fmla="*/ 1352790 w 1606769"/>
                <a:gd name="connsiteY2143" fmla="*/ 305307 h 1189074"/>
                <a:gd name="connsiteX2144" fmla="*/ 1366507 w 1606769"/>
                <a:gd name="connsiteY2144" fmla="*/ 296900 h 1189074"/>
                <a:gd name="connsiteX2145" fmla="*/ 1372259 w 1606769"/>
                <a:gd name="connsiteY2145" fmla="*/ 295425 h 1189074"/>
                <a:gd name="connsiteX2146" fmla="*/ 1377421 w 1606769"/>
                <a:gd name="connsiteY2146" fmla="*/ 295425 h 1189074"/>
                <a:gd name="connsiteX2147" fmla="*/ 1381256 w 1606769"/>
                <a:gd name="connsiteY2147" fmla="*/ 294688 h 1189074"/>
                <a:gd name="connsiteX2148" fmla="*/ 1383320 w 1606769"/>
                <a:gd name="connsiteY2148" fmla="*/ 293213 h 1189074"/>
                <a:gd name="connsiteX2149" fmla="*/ 1385533 w 1606769"/>
                <a:gd name="connsiteY2149" fmla="*/ 290705 h 1189074"/>
                <a:gd name="connsiteX2150" fmla="*/ 1387008 w 1606769"/>
                <a:gd name="connsiteY2150" fmla="*/ 287903 h 1189074"/>
                <a:gd name="connsiteX2151" fmla="*/ 1387745 w 1606769"/>
                <a:gd name="connsiteY2151" fmla="*/ 284806 h 1189074"/>
                <a:gd name="connsiteX2152" fmla="*/ 1388630 w 1606769"/>
                <a:gd name="connsiteY2152" fmla="*/ 282741 h 1189074"/>
                <a:gd name="connsiteX2153" fmla="*/ 1389810 w 1606769"/>
                <a:gd name="connsiteY2153" fmla="*/ 281708 h 1189074"/>
                <a:gd name="connsiteX2154" fmla="*/ 1401904 w 1606769"/>
                <a:gd name="connsiteY2154" fmla="*/ 278316 h 1189074"/>
                <a:gd name="connsiteX2155" fmla="*/ 1406771 w 1606769"/>
                <a:gd name="connsiteY2155" fmla="*/ 276546 h 1189074"/>
                <a:gd name="connsiteX2156" fmla="*/ 1408984 w 1606769"/>
                <a:gd name="connsiteY2156" fmla="*/ 275071 h 1189074"/>
                <a:gd name="connsiteX2157" fmla="*/ 1409574 w 1606769"/>
                <a:gd name="connsiteY2157" fmla="*/ 273154 h 1189074"/>
                <a:gd name="connsiteX2158" fmla="*/ 1408542 w 1606769"/>
                <a:gd name="connsiteY2158" fmla="*/ 270794 h 1189074"/>
                <a:gd name="connsiteX2159" fmla="*/ 1406919 w 1606769"/>
                <a:gd name="connsiteY2159" fmla="*/ 268582 h 1189074"/>
                <a:gd name="connsiteX2160" fmla="*/ 1404854 w 1606769"/>
                <a:gd name="connsiteY2160" fmla="*/ 266517 h 1189074"/>
                <a:gd name="connsiteX2161" fmla="*/ 1402937 w 1606769"/>
                <a:gd name="connsiteY2161" fmla="*/ 265632 h 1189074"/>
                <a:gd name="connsiteX2162" fmla="*/ 1401314 w 1606769"/>
                <a:gd name="connsiteY2162" fmla="*/ 265632 h 1189074"/>
                <a:gd name="connsiteX2163" fmla="*/ 1397922 w 1606769"/>
                <a:gd name="connsiteY2163" fmla="*/ 265189 h 1189074"/>
                <a:gd name="connsiteX2164" fmla="*/ 1397480 w 1606769"/>
                <a:gd name="connsiteY2164" fmla="*/ 262239 h 1189074"/>
                <a:gd name="connsiteX2165" fmla="*/ 1398365 w 1606769"/>
                <a:gd name="connsiteY2165" fmla="*/ 256930 h 1189074"/>
                <a:gd name="connsiteX2166" fmla="*/ 1399545 w 1606769"/>
                <a:gd name="connsiteY2166" fmla="*/ 252210 h 1189074"/>
                <a:gd name="connsiteX2167" fmla="*/ 1401020 w 1606769"/>
                <a:gd name="connsiteY2167" fmla="*/ 248228 h 1189074"/>
                <a:gd name="connsiteX2168" fmla="*/ 1401314 w 1606769"/>
                <a:gd name="connsiteY2168" fmla="*/ 245425 h 1189074"/>
                <a:gd name="connsiteX2169" fmla="*/ 1399545 w 1606769"/>
                <a:gd name="connsiteY2169" fmla="*/ 242328 h 1189074"/>
                <a:gd name="connsiteX2170" fmla="*/ 1398512 w 1606769"/>
                <a:gd name="connsiteY2170" fmla="*/ 241296 h 1189074"/>
                <a:gd name="connsiteX2171" fmla="*/ 1395267 w 1606769"/>
                <a:gd name="connsiteY2171" fmla="*/ 241001 h 1189074"/>
                <a:gd name="connsiteX2172" fmla="*/ 1386861 w 1606769"/>
                <a:gd name="connsiteY2172" fmla="*/ 241591 h 1189074"/>
                <a:gd name="connsiteX2173" fmla="*/ 1383026 w 1606769"/>
                <a:gd name="connsiteY2173" fmla="*/ 241001 h 1189074"/>
                <a:gd name="connsiteX2174" fmla="*/ 1380813 w 1606769"/>
                <a:gd name="connsiteY2174" fmla="*/ 239968 h 1189074"/>
                <a:gd name="connsiteX2175" fmla="*/ 1379044 w 1606769"/>
                <a:gd name="connsiteY2175" fmla="*/ 238198 h 1189074"/>
                <a:gd name="connsiteX2176" fmla="*/ 1377863 w 1606769"/>
                <a:gd name="connsiteY2176" fmla="*/ 234954 h 1189074"/>
                <a:gd name="connsiteX2177" fmla="*/ 1377421 w 1606769"/>
                <a:gd name="connsiteY2177" fmla="*/ 230234 h 1189074"/>
                <a:gd name="connsiteX2178" fmla="*/ 1378601 w 1606769"/>
                <a:gd name="connsiteY2178" fmla="*/ 225809 h 1189074"/>
                <a:gd name="connsiteX2179" fmla="*/ 1381551 w 1606769"/>
                <a:gd name="connsiteY2179" fmla="*/ 221827 h 1189074"/>
                <a:gd name="connsiteX2180" fmla="*/ 1386123 w 1606769"/>
                <a:gd name="connsiteY2180" fmla="*/ 217845 h 1189074"/>
                <a:gd name="connsiteX2181" fmla="*/ 1395267 w 1606769"/>
                <a:gd name="connsiteY2181" fmla="*/ 212092 h 1189074"/>
                <a:gd name="connsiteX2182" fmla="*/ 1397480 w 1606769"/>
                <a:gd name="connsiteY2182" fmla="*/ 211060 h 1189074"/>
                <a:gd name="connsiteX2183" fmla="*/ 1403379 w 1606769"/>
                <a:gd name="connsiteY2183" fmla="*/ 210765 h 1189074"/>
                <a:gd name="connsiteX2184" fmla="*/ 1407952 w 1606769"/>
                <a:gd name="connsiteY2184" fmla="*/ 211650 h 1189074"/>
                <a:gd name="connsiteX2185" fmla="*/ 1416801 w 1606769"/>
                <a:gd name="connsiteY2185" fmla="*/ 214157 h 1189074"/>
                <a:gd name="connsiteX2186" fmla="*/ 1433025 w 1606769"/>
                <a:gd name="connsiteY2186" fmla="*/ 216222 h 1189074"/>
                <a:gd name="connsiteX2187" fmla="*/ 1442170 w 1606769"/>
                <a:gd name="connsiteY2187" fmla="*/ 215927 h 1189074"/>
                <a:gd name="connsiteX2188" fmla="*/ 1451757 w 1606769"/>
                <a:gd name="connsiteY2188" fmla="*/ 214452 h 1189074"/>
                <a:gd name="connsiteX2189" fmla="*/ 1456034 w 1606769"/>
                <a:gd name="connsiteY2189" fmla="*/ 214452 h 1189074"/>
                <a:gd name="connsiteX2190" fmla="*/ 1460753 w 1606769"/>
                <a:gd name="connsiteY2190" fmla="*/ 215042 h 1189074"/>
                <a:gd name="connsiteX2191" fmla="*/ 1464441 w 1606769"/>
                <a:gd name="connsiteY2191" fmla="*/ 214600 h 1189074"/>
                <a:gd name="connsiteX2192" fmla="*/ 1474323 w 1606769"/>
                <a:gd name="connsiteY2192" fmla="*/ 211355 h 1189074"/>
                <a:gd name="connsiteX2193" fmla="*/ 1482730 w 1606769"/>
                <a:gd name="connsiteY2193" fmla="*/ 206635 h 1189074"/>
                <a:gd name="connsiteX2194" fmla="*/ 1488924 w 1606769"/>
                <a:gd name="connsiteY2194" fmla="*/ 202653 h 1189074"/>
                <a:gd name="connsiteX2195" fmla="*/ 1488924 w 1606769"/>
                <a:gd name="connsiteY2195" fmla="*/ 200736 h 1189074"/>
                <a:gd name="connsiteX2196" fmla="*/ 1475945 w 1606769"/>
                <a:gd name="connsiteY2196" fmla="*/ 197343 h 1189074"/>
                <a:gd name="connsiteX2197" fmla="*/ 1471815 w 1606769"/>
                <a:gd name="connsiteY2197" fmla="*/ 195721 h 1189074"/>
                <a:gd name="connsiteX2198" fmla="*/ 1467243 w 1606769"/>
                <a:gd name="connsiteY2198" fmla="*/ 191886 h 1189074"/>
                <a:gd name="connsiteX2199" fmla="*/ 1478747 w 1606769"/>
                <a:gd name="connsiteY2199" fmla="*/ 187166 h 1189074"/>
                <a:gd name="connsiteX2200" fmla="*/ 1487154 w 1606769"/>
                <a:gd name="connsiteY2200" fmla="*/ 187609 h 1189074"/>
                <a:gd name="connsiteX2201" fmla="*/ 1499101 w 1606769"/>
                <a:gd name="connsiteY2201" fmla="*/ 187019 h 1189074"/>
                <a:gd name="connsiteX2202" fmla="*/ 1508246 w 1606769"/>
                <a:gd name="connsiteY2202" fmla="*/ 182742 h 1189074"/>
                <a:gd name="connsiteX2203" fmla="*/ 1526239 w 1606769"/>
                <a:gd name="connsiteY2203" fmla="*/ 180234 h 1189074"/>
                <a:gd name="connsiteX2204" fmla="*/ 1528157 w 1606769"/>
                <a:gd name="connsiteY2204" fmla="*/ 179497 h 1189074"/>
                <a:gd name="connsiteX2205" fmla="*/ 1533172 w 1606769"/>
                <a:gd name="connsiteY2205" fmla="*/ 176105 h 1189074"/>
                <a:gd name="connsiteX2206" fmla="*/ 1533466 w 1606769"/>
                <a:gd name="connsiteY2206" fmla="*/ 173745 h 1189074"/>
                <a:gd name="connsiteX2207" fmla="*/ 1531402 w 1606769"/>
                <a:gd name="connsiteY2207" fmla="*/ 171090 h 1189074"/>
                <a:gd name="connsiteX2208" fmla="*/ 1526682 w 1606769"/>
                <a:gd name="connsiteY2208" fmla="*/ 167403 h 1189074"/>
                <a:gd name="connsiteX2209" fmla="*/ 1527714 w 1606769"/>
                <a:gd name="connsiteY2209" fmla="*/ 166223 h 1189074"/>
                <a:gd name="connsiteX2210" fmla="*/ 1534352 w 1606769"/>
                <a:gd name="connsiteY2210" fmla="*/ 164895 h 1189074"/>
                <a:gd name="connsiteX2211" fmla="*/ 1544676 w 1606769"/>
                <a:gd name="connsiteY2211" fmla="*/ 164600 h 1189074"/>
                <a:gd name="connsiteX2212" fmla="*/ 1553968 w 1606769"/>
                <a:gd name="connsiteY2212" fmla="*/ 163420 h 1189074"/>
                <a:gd name="connsiteX2213" fmla="*/ 1562522 w 1606769"/>
                <a:gd name="connsiteY2213" fmla="*/ 160323 h 1189074"/>
                <a:gd name="connsiteX2214" fmla="*/ 1579927 w 1606769"/>
                <a:gd name="connsiteY2214" fmla="*/ 151326 h 1189074"/>
                <a:gd name="connsiteX2215" fmla="*/ 1585974 w 1606769"/>
                <a:gd name="connsiteY2215" fmla="*/ 146606 h 1189074"/>
                <a:gd name="connsiteX2216" fmla="*/ 1604262 w 1606769"/>
                <a:gd name="connsiteY2216" fmla="*/ 139379 h 1189074"/>
                <a:gd name="connsiteX2217" fmla="*/ 1606770 w 1606769"/>
                <a:gd name="connsiteY2217" fmla="*/ 137314 h 1189074"/>
                <a:gd name="connsiteX2218" fmla="*/ 1606770 w 1606769"/>
                <a:gd name="connsiteY2218" fmla="*/ 135839 h 1189074"/>
                <a:gd name="connsiteX2219" fmla="*/ 1603525 w 1606769"/>
                <a:gd name="connsiteY2219" fmla="*/ 134512 h 1189074"/>
                <a:gd name="connsiteX2220" fmla="*/ 1431403 w 1606769"/>
                <a:gd name="connsiteY2220" fmla="*/ 245278 h 1189074"/>
                <a:gd name="connsiteX2221" fmla="*/ 1442465 w 1606769"/>
                <a:gd name="connsiteY2221" fmla="*/ 238493 h 1189074"/>
                <a:gd name="connsiteX2222" fmla="*/ 1447922 w 1606769"/>
                <a:gd name="connsiteY2222" fmla="*/ 231709 h 1189074"/>
                <a:gd name="connsiteX2223" fmla="*/ 1446004 w 1606769"/>
                <a:gd name="connsiteY2223" fmla="*/ 226399 h 1189074"/>
                <a:gd name="connsiteX2224" fmla="*/ 1432582 w 1606769"/>
                <a:gd name="connsiteY2224" fmla="*/ 224777 h 1189074"/>
                <a:gd name="connsiteX2225" fmla="*/ 1417833 w 1606769"/>
                <a:gd name="connsiteY2225" fmla="*/ 227432 h 1189074"/>
                <a:gd name="connsiteX2226" fmla="*/ 1406034 w 1606769"/>
                <a:gd name="connsiteY2226" fmla="*/ 231709 h 1189074"/>
                <a:gd name="connsiteX2227" fmla="*/ 1402347 w 1606769"/>
                <a:gd name="connsiteY2227" fmla="*/ 237018 h 1189074"/>
                <a:gd name="connsiteX2228" fmla="*/ 1405149 w 1606769"/>
                <a:gd name="connsiteY2228" fmla="*/ 241738 h 1189074"/>
                <a:gd name="connsiteX2229" fmla="*/ 1414884 w 1606769"/>
                <a:gd name="connsiteY2229" fmla="*/ 244835 h 1189074"/>
                <a:gd name="connsiteX2230" fmla="*/ 1431255 w 1606769"/>
                <a:gd name="connsiteY2230" fmla="*/ 245425 h 118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Lst>
              <a:rect l="l" t="t" r="r" b="b"/>
              <a:pathLst>
                <a:path w="1606769" h="1189074">
                  <a:moveTo>
                    <a:pt x="680082" y="1151317"/>
                  </a:moveTo>
                  <a:lnTo>
                    <a:pt x="680082" y="1152202"/>
                  </a:lnTo>
                  <a:lnTo>
                    <a:pt x="683327" y="1151907"/>
                  </a:lnTo>
                  <a:lnTo>
                    <a:pt x="686277" y="1152939"/>
                  </a:lnTo>
                  <a:lnTo>
                    <a:pt x="687752" y="1155004"/>
                  </a:lnTo>
                  <a:lnTo>
                    <a:pt x="690702" y="1156037"/>
                  </a:lnTo>
                  <a:lnTo>
                    <a:pt x="693651" y="1151317"/>
                  </a:lnTo>
                  <a:lnTo>
                    <a:pt x="693946" y="1148957"/>
                  </a:lnTo>
                  <a:lnTo>
                    <a:pt x="694831" y="1147040"/>
                  </a:lnTo>
                  <a:lnTo>
                    <a:pt x="695126" y="1144827"/>
                  </a:lnTo>
                  <a:lnTo>
                    <a:pt x="690259" y="1146155"/>
                  </a:lnTo>
                  <a:lnTo>
                    <a:pt x="679935" y="1151317"/>
                  </a:lnTo>
                  <a:close/>
                  <a:moveTo>
                    <a:pt x="930080" y="948516"/>
                  </a:moveTo>
                  <a:lnTo>
                    <a:pt x="929637" y="952204"/>
                  </a:lnTo>
                  <a:lnTo>
                    <a:pt x="930965" y="955596"/>
                  </a:lnTo>
                  <a:lnTo>
                    <a:pt x="935094" y="955596"/>
                  </a:lnTo>
                  <a:lnTo>
                    <a:pt x="936274" y="953678"/>
                  </a:lnTo>
                  <a:lnTo>
                    <a:pt x="937159" y="949844"/>
                  </a:lnTo>
                  <a:lnTo>
                    <a:pt x="934652" y="947336"/>
                  </a:lnTo>
                  <a:lnTo>
                    <a:pt x="930080" y="948516"/>
                  </a:lnTo>
                  <a:close/>
                  <a:moveTo>
                    <a:pt x="498078" y="789668"/>
                  </a:moveTo>
                  <a:lnTo>
                    <a:pt x="502650" y="789668"/>
                  </a:lnTo>
                  <a:lnTo>
                    <a:pt x="517694" y="785833"/>
                  </a:lnTo>
                  <a:lnTo>
                    <a:pt x="523741" y="784801"/>
                  </a:lnTo>
                  <a:lnTo>
                    <a:pt x="540998" y="779049"/>
                  </a:lnTo>
                  <a:lnTo>
                    <a:pt x="544243" y="776247"/>
                  </a:lnTo>
                  <a:lnTo>
                    <a:pt x="546603" y="773739"/>
                  </a:lnTo>
                  <a:lnTo>
                    <a:pt x="546603" y="772264"/>
                  </a:lnTo>
                  <a:lnTo>
                    <a:pt x="544538" y="770937"/>
                  </a:lnTo>
                  <a:lnTo>
                    <a:pt x="543800" y="769904"/>
                  </a:lnTo>
                  <a:lnTo>
                    <a:pt x="544390" y="769167"/>
                  </a:lnTo>
                  <a:lnTo>
                    <a:pt x="544390" y="767397"/>
                  </a:lnTo>
                  <a:lnTo>
                    <a:pt x="543653" y="765627"/>
                  </a:lnTo>
                  <a:lnTo>
                    <a:pt x="542768" y="764447"/>
                  </a:lnTo>
                  <a:lnTo>
                    <a:pt x="533476" y="761792"/>
                  </a:lnTo>
                  <a:lnTo>
                    <a:pt x="524774" y="757958"/>
                  </a:lnTo>
                  <a:lnTo>
                    <a:pt x="515039" y="748813"/>
                  </a:lnTo>
                  <a:lnTo>
                    <a:pt x="510025" y="745716"/>
                  </a:lnTo>
                  <a:lnTo>
                    <a:pt x="507960" y="744978"/>
                  </a:lnTo>
                  <a:lnTo>
                    <a:pt x="491441" y="741439"/>
                  </a:lnTo>
                  <a:lnTo>
                    <a:pt x="481854" y="740406"/>
                  </a:lnTo>
                  <a:lnTo>
                    <a:pt x="473152" y="743356"/>
                  </a:lnTo>
                  <a:lnTo>
                    <a:pt x="471087" y="745126"/>
                  </a:lnTo>
                  <a:lnTo>
                    <a:pt x="470350" y="746453"/>
                  </a:lnTo>
                  <a:lnTo>
                    <a:pt x="469907" y="747781"/>
                  </a:lnTo>
                  <a:lnTo>
                    <a:pt x="469907" y="749108"/>
                  </a:lnTo>
                  <a:lnTo>
                    <a:pt x="470497" y="751320"/>
                  </a:lnTo>
                  <a:lnTo>
                    <a:pt x="471382" y="752795"/>
                  </a:lnTo>
                  <a:lnTo>
                    <a:pt x="474479" y="754713"/>
                  </a:lnTo>
                  <a:lnTo>
                    <a:pt x="483034" y="757958"/>
                  </a:lnTo>
                  <a:lnTo>
                    <a:pt x="482002" y="758843"/>
                  </a:lnTo>
                  <a:lnTo>
                    <a:pt x="474184" y="756925"/>
                  </a:lnTo>
                  <a:lnTo>
                    <a:pt x="470940" y="757663"/>
                  </a:lnTo>
                  <a:lnTo>
                    <a:pt x="469612" y="759875"/>
                  </a:lnTo>
                  <a:lnTo>
                    <a:pt x="467547" y="768724"/>
                  </a:lnTo>
                  <a:lnTo>
                    <a:pt x="468875" y="770937"/>
                  </a:lnTo>
                  <a:lnTo>
                    <a:pt x="470497" y="772559"/>
                  </a:lnTo>
                  <a:lnTo>
                    <a:pt x="472267" y="773444"/>
                  </a:lnTo>
                  <a:lnTo>
                    <a:pt x="478462" y="775067"/>
                  </a:lnTo>
                  <a:lnTo>
                    <a:pt x="487901" y="775657"/>
                  </a:lnTo>
                  <a:lnTo>
                    <a:pt x="491588" y="776247"/>
                  </a:lnTo>
                  <a:lnTo>
                    <a:pt x="493506" y="777131"/>
                  </a:lnTo>
                  <a:lnTo>
                    <a:pt x="496013" y="776837"/>
                  </a:lnTo>
                  <a:lnTo>
                    <a:pt x="497045" y="778459"/>
                  </a:lnTo>
                  <a:lnTo>
                    <a:pt x="498668" y="779196"/>
                  </a:lnTo>
                  <a:lnTo>
                    <a:pt x="500290" y="780376"/>
                  </a:lnTo>
                  <a:lnTo>
                    <a:pt x="494243" y="781704"/>
                  </a:lnTo>
                  <a:lnTo>
                    <a:pt x="490113" y="781704"/>
                  </a:lnTo>
                  <a:lnTo>
                    <a:pt x="487164" y="782146"/>
                  </a:lnTo>
                  <a:lnTo>
                    <a:pt x="486574" y="783326"/>
                  </a:lnTo>
                  <a:lnTo>
                    <a:pt x="488196" y="785096"/>
                  </a:lnTo>
                  <a:lnTo>
                    <a:pt x="489966" y="786423"/>
                  </a:lnTo>
                  <a:lnTo>
                    <a:pt x="493801" y="788046"/>
                  </a:lnTo>
                  <a:lnTo>
                    <a:pt x="496603" y="789816"/>
                  </a:lnTo>
                  <a:lnTo>
                    <a:pt x="497636" y="789816"/>
                  </a:lnTo>
                  <a:close/>
                  <a:moveTo>
                    <a:pt x="28318" y="376398"/>
                  </a:moveTo>
                  <a:lnTo>
                    <a:pt x="21829" y="374775"/>
                  </a:lnTo>
                  <a:lnTo>
                    <a:pt x="19026" y="374333"/>
                  </a:lnTo>
                  <a:lnTo>
                    <a:pt x="14897" y="374333"/>
                  </a:lnTo>
                  <a:lnTo>
                    <a:pt x="9882" y="375365"/>
                  </a:lnTo>
                  <a:lnTo>
                    <a:pt x="8555" y="376250"/>
                  </a:lnTo>
                  <a:lnTo>
                    <a:pt x="8555" y="378758"/>
                  </a:lnTo>
                  <a:lnTo>
                    <a:pt x="11504" y="380380"/>
                  </a:lnTo>
                  <a:lnTo>
                    <a:pt x="20649" y="382592"/>
                  </a:lnTo>
                  <a:lnTo>
                    <a:pt x="29941" y="382150"/>
                  </a:lnTo>
                  <a:lnTo>
                    <a:pt x="35103" y="380527"/>
                  </a:lnTo>
                  <a:lnTo>
                    <a:pt x="35988" y="378315"/>
                  </a:lnTo>
                  <a:lnTo>
                    <a:pt x="32890" y="377873"/>
                  </a:lnTo>
                  <a:lnTo>
                    <a:pt x="28171" y="376250"/>
                  </a:lnTo>
                  <a:close/>
                  <a:moveTo>
                    <a:pt x="450733" y="632000"/>
                  </a:moveTo>
                  <a:lnTo>
                    <a:pt x="451913" y="632000"/>
                  </a:lnTo>
                  <a:lnTo>
                    <a:pt x="458403" y="626100"/>
                  </a:lnTo>
                  <a:lnTo>
                    <a:pt x="461353" y="624183"/>
                  </a:lnTo>
                  <a:lnTo>
                    <a:pt x="465040" y="620791"/>
                  </a:lnTo>
                  <a:lnTo>
                    <a:pt x="464597" y="619316"/>
                  </a:lnTo>
                  <a:lnTo>
                    <a:pt x="460025" y="618283"/>
                  </a:lnTo>
                  <a:lnTo>
                    <a:pt x="459288" y="619168"/>
                  </a:lnTo>
                  <a:lnTo>
                    <a:pt x="454273" y="620938"/>
                  </a:lnTo>
                  <a:lnTo>
                    <a:pt x="451913" y="621381"/>
                  </a:lnTo>
                  <a:lnTo>
                    <a:pt x="450438" y="621381"/>
                  </a:lnTo>
                  <a:lnTo>
                    <a:pt x="448079" y="620791"/>
                  </a:lnTo>
                  <a:lnTo>
                    <a:pt x="439524" y="621381"/>
                  </a:lnTo>
                  <a:lnTo>
                    <a:pt x="437311" y="622856"/>
                  </a:lnTo>
                  <a:lnTo>
                    <a:pt x="433772" y="624478"/>
                  </a:lnTo>
                  <a:lnTo>
                    <a:pt x="435689" y="626985"/>
                  </a:lnTo>
                  <a:lnTo>
                    <a:pt x="438197" y="627575"/>
                  </a:lnTo>
                  <a:lnTo>
                    <a:pt x="440999" y="626985"/>
                  </a:lnTo>
                  <a:lnTo>
                    <a:pt x="442769" y="627280"/>
                  </a:lnTo>
                  <a:lnTo>
                    <a:pt x="443801" y="627723"/>
                  </a:lnTo>
                  <a:lnTo>
                    <a:pt x="444096" y="628460"/>
                  </a:lnTo>
                  <a:lnTo>
                    <a:pt x="444981" y="629345"/>
                  </a:lnTo>
                  <a:lnTo>
                    <a:pt x="447488" y="629640"/>
                  </a:lnTo>
                  <a:lnTo>
                    <a:pt x="448816" y="631115"/>
                  </a:lnTo>
                  <a:lnTo>
                    <a:pt x="450586" y="631853"/>
                  </a:lnTo>
                  <a:close/>
                  <a:moveTo>
                    <a:pt x="1396595" y="109881"/>
                  </a:moveTo>
                  <a:lnTo>
                    <a:pt x="1405444" y="115633"/>
                  </a:lnTo>
                  <a:lnTo>
                    <a:pt x="1412376" y="116518"/>
                  </a:lnTo>
                  <a:lnTo>
                    <a:pt x="1415031" y="114453"/>
                  </a:lnTo>
                  <a:lnTo>
                    <a:pt x="1411196" y="107964"/>
                  </a:lnTo>
                  <a:lnTo>
                    <a:pt x="1404559" y="101621"/>
                  </a:lnTo>
                  <a:lnTo>
                    <a:pt x="1398070" y="96902"/>
                  </a:lnTo>
                  <a:lnTo>
                    <a:pt x="1393350" y="97344"/>
                  </a:lnTo>
                  <a:lnTo>
                    <a:pt x="1390253" y="99852"/>
                  </a:lnTo>
                  <a:lnTo>
                    <a:pt x="1390695" y="105309"/>
                  </a:lnTo>
                  <a:lnTo>
                    <a:pt x="1396595" y="110028"/>
                  </a:lnTo>
                  <a:close/>
                  <a:moveTo>
                    <a:pt x="681115" y="82448"/>
                  </a:moveTo>
                  <a:lnTo>
                    <a:pt x="696601" y="87020"/>
                  </a:lnTo>
                  <a:lnTo>
                    <a:pt x="714153" y="93804"/>
                  </a:lnTo>
                  <a:lnTo>
                    <a:pt x="725214" y="100589"/>
                  </a:lnTo>
                  <a:lnTo>
                    <a:pt x="730524" y="99409"/>
                  </a:lnTo>
                  <a:lnTo>
                    <a:pt x="732884" y="89232"/>
                  </a:lnTo>
                  <a:lnTo>
                    <a:pt x="733622" y="79055"/>
                  </a:lnTo>
                  <a:lnTo>
                    <a:pt x="729197" y="73893"/>
                  </a:lnTo>
                  <a:lnTo>
                    <a:pt x="716365" y="67551"/>
                  </a:lnTo>
                  <a:lnTo>
                    <a:pt x="690554" y="60176"/>
                  </a:lnTo>
                  <a:lnTo>
                    <a:pt x="680377" y="61946"/>
                  </a:lnTo>
                  <a:lnTo>
                    <a:pt x="667693" y="62536"/>
                  </a:lnTo>
                  <a:lnTo>
                    <a:pt x="665628" y="66224"/>
                  </a:lnTo>
                  <a:lnTo>
                    <a:pt x="666808" y="70501"/>
                  </a:lnTo>
                  <a:lnTo>
                    <a:pt x="681262" y="82448"/>
                  </a:lnTo>
                  <a:close/>
                  <a:moveTo>
                    <a:pt x="1438630" y="500438"/>
                  </a:moveTo>
                  <a:lnTo>
                    <a:pt x="1435385" y="497193"/>
                  </a:lnTo>
                  <a:lnTo>
                    <a:pt x="1434500" y="492031"/>
                  </a:lnTo>
                  <a:lnTo>
                    <a:pt x="1432435" y="486426"/>
                  </a:lnTo>
                  <a:lnTo>
                    <a:pt x="1426388" y="488344"/>
                  </a:lnTo>
                  <a:lnTo>
                    <a:pt x="1420636" y="490703"/>
                  </a:lnTo>
                  <a:lnTo>
                    <a:pt x="1415769" y="487459"/>
                  </a:lnTo>
                  <a:lnTo>
                    <a:pt x="1410016" y="491146"/>
                  </a:lnTo>
                  <a:lnTo>
                    <a:pt x="1409279" y="497636"/>
                  </a:lnTo>
                  <a:lnTo>
                    <a:pt x="1408984" y="504125"/>
                  </a:lnTo>
                  <a:lnTo>
                    <a:pt x="1414736" y="507812"/>
                  </a:lnTo>
                  <a:lnTo>
                    <a:pt x="1422996" y="507370"/>
                  </a:lnTo>
                  <a:lnTo>
                    <a:pt x="1443055" y="508255"/>
                  </a:lnTo>
                  <a:lnTo>
                    <a:pt x="1448069" y="505895"/>
                  </a:lnTo>
                  <a:lnTo>
                    <a:pt x="1445267" y="499848"/>
                  </a:lnTo>
                  <a:lnTo>
                    <a:pt x="1438335" y="500290"/>
                  </a:lnTo>
                  <a:close/>
                  <a:moveTo>
                    <a:pt x="1434942" y="352209"/>
                  </a:moveTo>
                  <a:lnTo>
                    <a:pt x="1427863" y="360616"/>
                  </a:lnTo>
                  <a:lnTo>
                    <a:pt x="1426683" y="363271"/>
                  </a:lnTo>
                  <a:lnTo>
                    <a:pt x="1428600" y="364746"/>
                  </a:lnTo>
                  <a:lnTo>
                    <a:pt x="1433615" y="364746"/>
                  </a:lnTo>
                  <a:lnTo>
                    <a:pt x="1439515" y="361206"/>
                  </a:lnTo>
                  <a:lnTo>
                    <a:pt x="1441874" y="356929"/>
                  </a:lnTo>
                  <a:lnTo>
                    <a:pt x="1440842" y="352652"/>
                  </a:lnTo>
                  <a:lnTo>
                    <a:pt x="1437450" y="351767"/>
                  </a:lnTo>
                  <a:lnTo>
                    <a:pt x="1435090" y="352504"/>
                  </a:lnTo>
                  <a:close/>
                  <a:moveTo>
                    <a:pt x="572414" y="766807"/>
                  </a:moveTo>
                  <a:lnTo>
                    <a:pt x="576543" y="764890"/>
                  </a:lnTo>
                  <a:lnTo>
                    <a:pt x="578018" y="763415"/>
                  </a:lnTo>
                  <a:lnTo>
                    <a:pt x="578461" y="762530"/>
                  </a:lnTo>
                  <a:lnTo>
                    <a:pt x="571676" y="759728"/>
                  </a:lnTo>
                  <a:lnTo>
                    <a:pt x="567694" y="758990"/>
                  </a:lnTo>
                  <a:lnTo>
                    <a:pt x="564744" y="759433"/>
                  </a:lnTo>
                  <a:lnTo>
                    <a:pt x="561057" y="762235"/>
                  </a:lnTo>
                  <a:lnTo>
                    <a:pt x="561942" y="764595"/>
                  </a:lnTo>
                  <a:lnTo>
                    <a:pt x="561352" y="767987"/>
                  </a:lnTo>
                  <a:lnTo>
                    <a:pt x="561942" y="770642"/>
                  </a:lnTo>
                  <a:lnTo>
                    <a:pt x="564007" y="776394"/>
                  </a:lnTo>
                  <a:lnTo>
                    <a:pt x="564892" y="777574"/>
                  </a:lnTo>
                  <a:lnTo>
                    <a:pt x="565776" y="777869"/>
                  </a:lnTo>
                  <a:lnTo>
                    <a:pt x="569906" y="776247"/>
                  </a:lnTo>
                  <a:lnTo>
                    <a:pt x="571086" y="774772"/>
                  </a:lnTo>
                  <a:lnTo>
                    <a:pt x="571086" y="770937"/>
                  </a:lnTo>
                  <a:lnTo>
                    <a:pt x="572561" y="766660"/>
                  </a:lnTo>
                  <a:close/>
                  <a:moveTo>
                    <a:pt x="501470" y="706483"/>
                  </a:moveTo>
                  <a:lnTo>
                    <a:pt x="503978" y="706188"/>
                  </a:lnTo>
                  <a:lnTo>
                    <a:pt x="505158" y="705451"/>
                  </a:lnTo>
                  <a:lnTo>
                    <a:pt x="506042" y="704123"/>
                  </a:lnTo>
                  <a:lnTo>
                    <a:pt x="506485" y="702501"/>
                  </a:lnTo>
                  <a:lnTo>
                    <a:pt x="506485" y="699109"/>
                  </a:lnTo>
                  <a:lnTo>
                    <a:pt x="504568" y="696011"/>
                  </a:lnTo>
                  <a:lnTo>
                    <a:pt x="502650" y="693799"/>
                  </a:lnTo>
                  <a:lnTo>
                    <a:pt x="499553" y="694536"/>
                  </a:lnTo>
                  <a:lnTo>
                    <a:pt x="495276" y="698224"/>
                  </a:lnTo>
                  <a:lnTo>
                    <a:pt x="493063" y="700731"/>
                  </a:lnTo>
                  <a:lnTo>
                    <a:pt x="492768" y="702058"/>
                  </a:lnTo>
                  <a:lnTo>
                    <a:pt x="493211" y="703238"/>
                  </a:lnTo>
                  <a:lnTo>
                    <a:pt x="494391" y="704123"/>
                  </a:lnTo>
                  <a:lnTo>
                    <a:pt x="501470" y="706631"/>
                  </a:lnTo>
                  <a:close/>
                  <a:moveTo>
                    <a:pt x="1417244" y="452503"/>
                  </a:moveTo>
                  <a:lnTo>
                    <a:pt x="1415179" y="432887"/>
                  </a:lnTo>
                  <a:lnTo>
                    <a:pt x="1413261" y="419908"/>
                  </a:lnTo>
                  <a:lnTo>
                    <a:pt x="1409279" y="416515"/>
                  </a:lnTo>
                  <a:lnTo>
                    <a:pt x="1404707" y="416958"/>
                  </a:lnTo>
                  <a:lnTo>
                    <a:pt x="1403969" y="423152"/>
                  </a:lnTo>
                  <a:lnTo>
                    <a:pt x="1403969" y="431264"/>
                  </a:lnTo>
                  <a:lnTo>
                    <a:pt x="1414146" y="453683"/>
                  </a:lnTo>
                  <a:lnTo>
                    <a:pt x="1417096" y="452208"/>
                  </a:lnTo>
                  <a:close/>
                  <a:moveTo>
                    <a:pt x="1172703" y="726542"/>
                  </a:moveTo>
                  <a:lnTo>
                    <a:pt x="1171966" y="727574"/>
                  </a:lnTo>
                  <a:lnTo>
                    <a:pt x="1170196" y="731409"/>
                  </a:lnTo>
                  <a:lnTo>
                    <a:pt x="1170196" y="732737"/>
                  </a:lnTo>
                  <a:lnTo>
                    <a:pt x="1171081" y="733622"/>
                  </a:lnTo>
                  <a:lnTo>
                    <a:pt x="1173883" y="734211"/>
                  </a:lnTo>
                  <a:lnTo>
                    <a:pt x="1179340" y="733032"/>
                  </a:lnTo>
                  <a:lnTo>
                    <a:pt x="1194679" y="730524"/>
                  </a:lnTo>
                  <a:lnTo>
                    <a:pt x="1207806" y="729492"/>
                  </a:lnTo>
                  <a:lnTo>
                    <a:pt x="1214738" y="731409"/>
                  </a:lnTo>
                  <a:lnTo>
                    <a:pt x="1216508" y="734064"/>
                  </a:lnTo>
                  <a:lnTo>
                    <a:pt x="1217983" y="734064"/>
                  </a:lnTo>
                  <a:lnTo>
                    <a:pt x="1222408" y="731409"/>
                  </a:lnTo>
                  <a:lnTo>
                    <a:pt x="1226095" y="728312"/>
                  </a:lnTo>
                  <a:lnTo>
                    <a:pt x="1229045" y="727132"/>
                  </a:lnTo>
                  <a:lnTo>
                    <a:pt x="1239516" y="724625"/>
                  </a:lnTo>
                  <a:lnTo>
                    <a:pt x="1240991" y="722707"/>
                  </a:lnTo>
                  <a:lnTo>
                    <a:pt x="1240991" y="721675"/>
                  </a:lnTo>
                  <a:lnTo>
                    <a:pt x="1240107" y="720495"/>
                  </a:lnTo>
                  <a:lnTo>
                    <a:pt x="1237747" y="718577"/>
                  </a:lnTo>
                  <a:lnTo>
                    <a:pt x="1238927" y="717840"/>
                  </a:lnTo>
                  <a:lnTo>
                    <a:pt x="1239369" y="717103"/>
                  </a:lnTo>
                  <a:lnTo>
                    <a:pt x="1239369" y="714595"/>
                  </a:lnTo>
                  <a:lnTo>
                    <a:pt x="1238632" y="711793"/>
                  </a:lnTo>
                  <a:lnTo>
                    <a:pt x="1237894" y="710760"/>
                  </a:lnTo>
                  <a:lnTo>
                    <a:pt x="1233912" y="709138"/>
                  </a:lnTo>
                  <a:lnTo>
                    <a:pt x="1232585" y="708106"/>
                  </a:lnTo>
                  <a:lnTo>
                    <a:pt x="1230815" y="706041"/>
                  </a:lnTo>
                  <a:lnTo>
                    <a:pt x="1228455" y="706041"/>
                  </a:lnTo>
                  <a:lnTo>
                    <a:pt x="1214885" y="711940"/>
                  </a:lnTo>
                  <a:lnTo>
                    <a:pt x="1207511" y="714005"/>
                  </a:lnTo>
                  <a:lnTo>
                    <a:pt x="1198219" y="714595"/>
                  </a:lnTo>
                  <a:lnTo>
                    <a:pt x="1191287" y="714300"/>
                  </a:lnTo>
                  <a:lnTo>
                    <a:pt x="1187452" y="713858"/>
                  </a:lnTo>
                  <a:lnTo>
                    <a:pt x="1181405" y="712088"/>
                  </a:lnTo>
                  <a:lnTo>
                    <a:pt x="1179045" y="712825"/>
                  </a:lnTo>
                  <a:lnTo>
                    <a:pt x="1178160" y="717987"/>
                  </a:lnTo>
                  <a:lnTo>
                    <a:pt x="1178898" y="721675"/>
                  </a:lnTo>
                  <a:lnTo>
                    <a:pt x="1176538" y="725067"/>
                  </a:lnTo>
                  <a:lnTo>
                    <a:pt x="1172998" y="726394"/>
                  </a:lnTo>
                  <a:close/>
                  <a:moveTo>
                    <a:pt x="548962" y="715185"/>
                  </a:moveTo>
                  <a:lnTo>
                    <a:pt x="552502" y="715185"/>
                  </a:lnTo>
                  <a:lnTo>
                    <a:pt x="554272" y="714448"/>
                  </a:lnTo>
                  <a:lnTo>
                    <a:pt x="553682" y="713268"/>
                  </a:lnTo>
                  <a:lnTo>
                    <a:pt x="549110" y="710908"/>
                  </a:lnTo>
                  <a:lnTo>
                    <a:pt x="544833" y="709285"/>
                  </a:lnTo>
                  <a:lnTo>
                    <a:pt x="541293" y="709728"/>
                  </a:lnTo>
                  <a:lnTo>
                    <a:pt x="540261" y="712825"/>
                  </a:lnTo>
                  <a:lnTo>
                    <a:pt x="540261" y="713858"/>
                  </a:lnTo>
                  <a:lnTo>
                    <a:pt x="540998" y="714448"/>
                  </a:lnTo>
                  <a:lnTo>
                    <a:pt x="549110" y="715333"/>
                  </a:lnTo>
                  <a:close/>
                  <a:moveTo>
                    <a:pt x="1407952" y="320351"/>
                  </a:moveTo>
                  <a:lnTo>
                    <a:pt x="1406182" y="319319"/>
                  </a:lnTo>
                  <a:lnTo>
                    <a:pt x="1403379" y="320351"/>
                  </a:lnTo>
                  <a:lnTo>
                    <a:pt x="1398070" y="324923"/>
                  </a:lnTo>
                  <a:lnTo>
                    <a:pt x="1398512" y="333920"/>
                  </a:lnTo>
                  <a:lnTo>
                    <a:pt x="1400577" y="341885"/>
                  </a:lnTo>
                  <a:lnTo>
                    <a:pt x="1402937" y="347932"/>
                  </a:lnTo>
                  <a:lnTo>
                    <a:pt x="1406329" y="345867"/>
                  </a:lnTo>
                  <a:lnTo>
                    <a:pt x="1409279" y="337902"/>
                  </a:lnTo>
                  <a:lnTo>
                    <a:pt x="1407509" y="332445"/>
                  </a:lnTo>
                  <a:lnTo>
                    <a:pt x="1407509" y="324333"/>
                  </a:lnTo>
                  <a:lnTo>
                    <a:pt x="1407952" y="320351"/>
                  </a:lnTo>
                  <a:close/>
                  <a:moveTo>
                    <a:pt x="1600723" y="136134"/>
                  </a:moveTo>
                  <a:lnTo>
                    <a:pt x="1593348" y="131415"/>
                  </a:lnTo>
                  <a:lnTo>
                    <a:pt x="1584203" y="126990"/>
                  </a:lnTo>
                  <a:lnTo>
                    <a:pt x="1577861" y="124925"/>
                  </a:lnTo>
                  <a:lnTo>
                    <a:pt x="1564292" y="122565"/>
                  </a:lnTo>
                  <a:lnTo>
                    <a:pt x="1544676" y="118288"/>
                  </a:lnTo>
                  <a:lnTo>
                    <a:pt x="1530665" y="116666"/>
                  </a:lnTo>
                  <a:lnTo>
                    <a:pt x="1504854" y="116223"/>
                  </a:lnTo>
                  <a:lnTo>
                    <a:pt x="1498954" y="115191"/>
                  </a:lnTo>
                  <a:lnTo>
                    <a:pt x="1496151" y="115191"/>
                  </a:lnTo>
                  <a:lnTo>
                    <a:pt x="1485385" y="118435"/>
                  </a:lnTo>
                  <a:lnTo>
                    <a:pt x="1481402" y="119025"/>
                  </a:lnTo>
                  <a:lnTo>
                    <a:pt x="1477568" y="120500"/>
                  </a:lnTo>
                  <a:lnTo>
                    <a:pt x="1475208" y="122123"/>
                  </a:lnTo>
                  <a:lnTo>
                    <a:pt x="1467981" y="128612"/>
                  </a:lnTo>
                  <a:lnTo>
                    <a:pt x="1460164" y="133775"/>
                  </a:lnTo>
                  <a:lnTo>
                    <a:pt x="1454411" y="139527"/>
                  </a:lnTo>
                  <a:lnTo>
                    <a:pt x="1452642" y="140854"/>
                  </a:lnTo>
                  <a:lnTo>
                    <a:pt x="1446594" y="142919"/>
                  </a:lnTo>
                  <a:lnTo>
                    <a:pt x="1439810" y="141002"/>
                  </a:lnTo>
                  <a:lnTo>
                    <a:pt x="1433173" y="140117"/>
                  </a:lnTo>
                  <a:lnTo>
                    <a:pt x="1429338" y="138494"/>
                  </a:lnTo>
                  <a:lnTo>
                    <a:pt x="1420489" y="136577"/>
                  </a:lnTo>
                  <a:lnTo>
                    <a:pt x="1415031" y="136872"/>
                  </a:lnTo>
                  <a:lnTo>
                    <a:pt x="1402347" y="135692"/>
                  </a:lnTo>
                  <a:lnTo>
                    <a:pt x="1400429" y="127727"/>
                  </a:lnTo>
                  <a:lnTo>
                    <a:pt x="1389810" y="127727"/>
                  </a:lnTo>
                  <a:lnTo>
                    <a:pt x="1379781" y="132447"/>
                  </a:lnTo>
                  <a:lnTo>
                    <a:pt x="1360459" y="148229"/>
                  </a:lnTo>
                  <a:lnTo>
                    <a:pt x="1356920" y="150441"/>
                  </a:lnTo>
                  <a:lnTo>
                    <a:pt x="1350283" y="153538"/>
                  </a:lnTo>
                  <a:lnTo>
                    <a:pt x="1342318" y="156488"/>
                  </a:lnTo>
                  <a:lnTo>
                    <a:pt x="1329781" y="164453"/>
                  </a:lnTo>
                  <a:lnTo>
                    <a:pt x="1325651" y="166370"/>
                  </a:lnTo>
                  <a:lnTo>
                    <a:pt x="1306478" y="173007"/>
                  </a:lnTo>
                  <a:lnTo>
                    <a:pt x="1303970" y="175515"/>
                  </a:lnTo>
                  <a:lnTo>
                    <a:pt x="1302496" y="177874"/>
                  </a:lnTo>
                  <a:lnTo>
                    <a:pt x="1298661" y="181267"/>
                  </a:lnTo>
                  <a:lnTo>
                    <a:pt x="1296448" y="180529"/>
                  </a:lnTo>
                  <a:lnTo>
                    <a:pt x="1296448" y="176990"/>
                  </a:lnTo>
                  <a:lnTo>
                    <a:pt x="1299840" y="172122"/>
                  </a:lnTo>
                  <a:lnTo>
                    <a:pt x="1312967" y="161503"/>
                  </a:lnTo>
                  <a:lnTo>
                    <a:pt x="1317097" y="159143"/>
                  </a:lnTo>
                  <a:lnTo>
                    <a:pt x="1329044" y="149999"/>
                  </a:lnTo>
                  <a:lnTo>
                    <a:pt x="1335239" y="146016"/>
                  </a:lnTo>
                  <a:lnTo>
                    <a:pt x="1340991" y="140412"/>
                  </a:lnTo>
                  <a:lnTo>
                    <a:pt x="1348070" y="130087"/>
                  </a:lnTo>
                  <a:lnTo>
                    <a:pt x="1350283" y="124188"/>
                  </a:lnTo>
                  <a:lnTo>
                    <a:pt x="1350873" y="118140"/>
                  </a:lnTo>
                  <a:lnTo>
                    <a:pt x="1350873" y="108996"/>
                  </a:lnTo>
                  <a:lnTo>
                    <a:pt x="1349692" y="105899"/>
                  </a:lnTo>
                  <a:lnTo>
                    <a:pt x="1345268" y="100442"/>
                  </a:lnTo>
                  <a:lnTo>
                    <a:pt x="1339073" y="99999"/>
                  </a:lnTo>
                  <a:lnTo>
                    <a:pt x="1313262" y="101326"/>
                  </a:lnTo>
                  <a:lnTo>
                    <a:pt x="1303380" y="102801"/>
                  </a:lnTo>
                  <a:lnTo>
                    <a:pt x="1299103" y="103981"/>
                  </a:lnTo>
                  <a:lnTo>
                    <a:pt x="1297186" y="105456"/>
                  </a:lnTo>
                  <a:lnTo>
                    <a:pt x="1295416" y="108111"/>
                  </a:lnTo>
                  <a:lnTo>
                    <a:pt x="1293793" y="112093"/>
                  </a:lnTo>
                  <a:lnTo>
                    <a:pt x="1291581" y="115781"/>
                  </a:lnTo>
                  <a:lnTo>
                    <a:pt x="1288926" y="119173"/>
                  </a:lnTo>
                  <a:lnTo>
                    <a:pt x="1285239" y="121090"/>
                  </a:lnTo>
                  <a:lnTo>
                    <a:pt x="1268130" y="123598"/>
                  </a:lnTo>
                  <a:lnTo>
                    <a:pt x="1260460" y="112093"/>
                  </a:lnTo>
                  <a:lnTo>
                    <a:pt x="1245859" y="104571"/>
                  </a:lnTo>
                  <a:lnTo>
                    <a:pt x="1196302" y="101769"/>
                  </a:lnTo>
                  <a:lnTo>
                    <a:pt x="1175505" y="101769"/>
                  </a:lnTo>
                  <a:lnTo>
                    <a:pt x="1147334" y="105014"/>
                  </a:lnTo>
                  <a:lnTo>
                    <a:pt x="1130963" y="108554"/>
                  </a:lnTo>
                  <a:lnTo>
                    <a:pt x="1124031" y="107521"/>
                  </a:lnTo>
                  <a:lnTo>
                    <a:pt x="1121966" y="101179"/>
                  </a:lnTo>
                  <a:lnTo>
                    <a:pt x="1124916" y="96312"/>
                  </a:lnTo>
                  <a:lnTo>
                    <a:pt x="1129931" y="94394"/>
                  </a:lnTo>
                  <a:lnTo>
                    <a:pt x="1279339" y="86282"/>
                  </a:lnTo>
                  <a:lnTo>
                    <a:pt x="1298808" y="83923"/>
                  </a:lnTo>
                  <a:lnTo>
                    <a:pt x="1315622" y="80088"/>
                  </a:lnTo>
                  <a:lnTo>
                    <a:pt x="1328159" y="75073"/>
                  </a:lnTo>
                  <a:lnTo>
                    <a:pt x="1338041" y="69616"/>
                  </a:lnTo>
                  <a:lnTo>
                    <a:pt x="1340548" y="66519"/>
                  </a:lnTo>
                  <a:lnTo>
                    <a:pt x="1338926" y="64011"/>
                  </a:lnTo>
                  <a:lnTo>
                    <a:pt x="1336124" y="60914"/>
                  </a:lnTo>
                  <a:lnTo>
                    <a:pt x="1330223" y="58702"/>
                  </a:lnTo>
                  <a:lnTo>
                    <a:pt x="1314442" y="53982"/>
                  </a:lnTo>
                  <a:lnTo>
                    <a:pt x="1291434" y="51327"/>
                  </a:lnTo>
                  <a:lnTo>
                    <a:pt x="1283911" y="52064"/>
                  </a:lnTo>
                  <a:lnTo>
                    <a:pt x="1280224" y="50737"/>
                  </a:lnTo>
                  <a:lnTo>
                    <a:pt x="1278012" y="47640"/>
                  </a:lnTo>
                  <a:lnTo>
                    <a:pt x="1271375" y="47050"/>
                  </a:lnTo>
                  <a:lnTo>
                    <a:pt x="1263558" y="48082"/>
                  </a:lnTo>
                  <a:lnTo>
                    <a:pt x="1253823" y="38790"/>
                  </a:lnTo>
                  <a:lnTo>
                    <a:pt x="1246596" y="29498"/>
                  </a:lnTo>
                  <a:lnTo>
                    <a:pt x="1220048" y="33628"/>
                  </a:lnTo>
                  <a:lnTo>
                    <a:pt x="1197482" y="35545"/>
                  </a:lnTo>
                  <a:lnTo>
                    <a:pt x="1178308" y="34955"/>
                  </a:lnTo>
                  <a:lnTo>
                    <a:pt x="1167541" y="35840"/>
                  </a:lnTo>
                  <a:lnTo>
                    <a:pt x="1140845" y="33333"/>
                  </a:lnTo>
                  <a:lnTo>
                    <a:pt x="1120196" y="32743"/>
                  </a:lnTo>
                  <a:lnTo>
                    <a:pt x="1109134" y="33775"/>
                  </a:lnTo>
                  <a:lnTo>
                    <a:pt x="1079636" y="40413"/>
                  </a:lnTo>
                  <a:lnTo>
                    <a:pt x="1071229" y="41298"/>
                  </a:lnTo>
                  <a:lnTo>
                    <a:pt x="1066067" y="41003"/>
                  </a:lnTo>
                  <a:lnTo>
                    <a:pt x="1067099" y="34365"/>
                  </a:lnTo>
                  <a:lnTo>
                    <a:pt x="1079046" y="34070"/>
                  </a:lnTo>
                  <a:lnTo>
                    <a:pt x="1116656" y="29498"/>
                  </a:lnTo>
                  <a:lnTo>
                    <a:pt x="1182437" y="27138"/>
                  </a:lnTo>
                  <a:lnTo>
                    <a:pt x="1218720" y="25221"/>
                  </a:lnTo>
                  <a:lnTo>
                    <a:pt x="1225800" y="24189"/>
                  </a:lnTo>
                  <a:lnTo>
                    <a:pt x="1228897" y="22566"/>
                  </a:lnTo>
                  <a:lnTo>
                    <a:pt x="1224915" y="20649"/>
                  </a:lnTo>
                  <a:lnTo>
                    <a:pt x="1196449" y="14897"/>
                  </a:lnTo>
                  <a:lnTo>
                    <a:pt x="1179340" y="12684"/>
                  </a:lnTo>
                  <a:lnTo>
                    <a:pt x="1161346" y="10914"/>
                  </a:lnTo>
                  <a:lnTo>
                    <a:pt x="1158544" y="10914"/>
                  </a:lnTo>
                  <a:lnTo>
                    <a:pt x="1145270" y="6342"/>
                  </a:lnTo>
                  <a:lnTo>
                    <a:pt x="1120196" y="2360"/>
                  </a:lnTo>
                  <a:lnTo>
                    <a:pt x="1100580" y="442"/>
                  </a:lnTo>
                  <a:lnTo>
                    <a:pt x="1040993" y="0"/>
                  </a:lnTo>
                  <a:lnTo>
                    <a:pt x="1030227" y="1475"/>
                  </a:lnTo>
                  <a:lnTo>
                    <a:pt x="1018722" y="4572"/>
                  </a:lnTo>
                  <a:lnTo>
                    <a:pt x="1011053" y="4572"/>
                  </a:lnTo>
                  <a:lnTo>
                    <a:pt x="1003236" y="2802"/>
                  </a:lnTo>
                  <a:lnTo>
                    <a:pt x="997041" y="1917"/>
                  </a:lnTo>
                  <a:lnTo>
                    <a:pt x="989814" y="1917"/>
                  </a:lnTo>
                  <a:lnTo>
                    <a:pt x="983914" y="3687"/>
                  </a:lnTo>
                  <a:lnTo>
                    <a:pt x="976392" y="4130"/>
                  </a:lnTo>
                  <a:lnTo>
                    <a:pt x="946156" y="4130"/>
                  </a:lnTo>
                  <a:lnTo>
                    <a:pt x="945124" y="4720"/>
                  </a:lnTo>
                  <a:lnTo>
                    <a:pt x="944387" y="6047"/>
                  </a:lnTo>
                  <a:lnTo>
                    <a:pt x="943944" y="8112"/>
                  </a:lnTo>
                  <a:lnTo>
                    <a:pt x="940994" y="8997"/>
                  </a:lnTo>
                  <a:lnTo>
                    <a:pt x="932735" y="8997"/>
                  </a:lnTo>
                  <a:lnTo>
                    <a:pt x="923295" y="6785"/>
                  </a:lnTo>
                  <a:lnTo>
                    <a:pt x="917101" y="6785"/>
                  </a:lnTo>
                  <a:lnTo>
                    <a:pt x="914298" y="7670"/>
                  </a:lnTo>
                  <a:lnTo>
                    <a:pt x="910759" y="10914"/>
                  </a:lnTo>
                  <a:lnTo>
                    <a:pt x="907809" y="12684"/>
                  </a:lnTo>
                  <a:lnTo>
                    <a:pt x="904711" y="13274"/>
                  </a:lnTo>
                  <a:lnTo>
                    <a:pt x="895420" y="12389"/>
                  </a:lnTo>
                  <a:lnTo>
                    <a:pt x="892617" y="13274"/>
                  </a:lnTo>
                  <a:lnTo>
                    <a:pt x="889962" y="15339"/>
                  </a:lnTo>
                  <a:lnTo>
                    <a:pt x="889962" y="17846"/>
                  </a:lnTo>
                  <a:lnTo>
                    <a:pt x="892765" y="20944"/>
                  </a:lnTo>
                  <a:lnTo>
                    <a:pt x="895420" y="22861"/>
                  </a:lnTo>
                  <a:lnTo>
                    <a:pt x="909726" y="27728"/>
                  </a:lnTo>
                  <a:lnTo>
                    <a:pt x="911201" y="29351"/>
                  </a:lnTo>
                  <a:lnTo>
                    <a:pt x="909136" y="33628"/>
                  </a:lnTo>
                  <a:lnTo>
                    <a:pt x="908546" y="36873"/>
                  </a:lnTo>
                  <a:lnTo>
                    <a:pt x="906924" y="39085"/>
                  </a:lnTo>
                  <a:lnTo>
                    <a:pt x="905449" y="40118"/>
                  </a:lnTo>
                  <a:lnTo>
                    <a:pt x="902204" y="40118"/>
                  </a:lnTo>
                  <a:lnTo>
                    <a:pt x="885095" y="28466"/>
                  </a:lnTo>
                  <a:lnTo>
                    <a:pt x="875066" y="26548"/>
                  </a:lnTo>
                  <a:lnTo>
                    <a:pt x="867986" y="23156"/>
                  </a:lnTo>
                  <a:lnTo>
                    <a:pt x="860169" y="20354"/>
                  </a:lnTo>
                  <a:lnTo>
                    <a:pt x="847927" y="18141"/>
                  </a:lnTo>
                  <a:lnTo>
                    <a:pt x="839225" y="21976"/>
                  </a:lnTo>
                  <a:lnTo>
                    <a:pt x="831703" y="27876"/>
                  </a:lnTo>
                  <a:lnTo>
                    <a:pt x="823296" y="33481"/>
                  </a:lnTo>
                  <a:lnTo>
                    <a:pt x="817544" y="31711"/>
                  </a:lnTo>
                  <a:lnTo>
                    <a:pt x="813267" y="31711"/>
                  </a:lnTo>
                  <a:lnTo>
                    <a:pt x="809727" y="30383"/>
                  </a:lnTo>
                  <a:lnTo>
                    <a:pt x="803532" y="26548"/>
                  </a:lnTo>
                  <a:lnTo>
                    <a:pt x="798223" y="24779"/>
                  </a:lnTo>
                  <a:lnTo>
                    <a:pt x="784801" y="23009"/>
                  </a:lnTo>
                  <a:lnTo>
                    <a:pt x="778754" y="22566"/>
                  </a:lnTo>
                  <a:lnTo>
                    <a:pt x="773887" y="23156"/>
                  </a:lnTo>
                  <a:lnTo>
                    <a:pt x="747633" y="30236"/>
                  </a:lnTo>
                  <a:lnTo>
                    <a:pt x="735686" y="31416"/>
                  </a:lnTo>
                  <a:lnTo>
                    <a:pt x="723592" y="34660"/>
                  </a:lnTo>
                  <a:lnTo>
                    <a:pt x="715922" y="38643"/>
                  </a:lnTo>
                  <a:lnTo>
                    <a:pt x="702943" y="35840"/>
                  </a:lnTo>
                  <a:lnTo>
                    <a:pt x="696159" y="35840"/>
                  </a:lnTo>
                  <a:lnTo>
                    <a:pt x="688047" y="43067"/>
                  </a:lnTo>
                  <a:lnTo>
                    <a:pt x="696896" y="49115"/>
                  </a:lnTo>
                  <a:lnTo>
                    <a:pt x="703828" y="49410"/>
                  </a:lnTo>
                  <a:lnTo>
                    <a:pt x="718725" y="48672"/>
                  </a:lnTo>
                  <a:lnTo>
                    <a:pt x="725952" y="47345"/>
                  </a:lnTo>
                  <a:lnTo>
                    <a:pt x="732884" y="47345"/>
                  </a:lnTo>
                  <a:lnTo>
                    <a:pt x="746601" y="49262"/>
                  </a:lnTo>
                  <a:lnTo>
                    <a:pt x="819904" y="54424"/>
                  </a:lnTo>
                  <a:lnTo>
                    <a:pt x="821526" y="56342"/>
                  </a:lnTo>
                  <a:lnTo>
                    <a:pt x="821821" y="59291"/>
                  </a:lnTo>
                  <a:lnTo>
                    <a:pt x="808252" y="60914"/>
                  </a:lnTo>
                  <a:lnTo>
                    <a:pt x="805597" y="60324"/>
                  </a:lnTo>
                  <a:lnTo>
                    <a:pt x="803532" y="58997"/>
                  </a:lnTo>
                  <a:lnTo>
                    <a:pt x="798813" y="57964"/>
                  </a:lnTo>
                  <a:lnTo>
                    <a:pt x="787898" y="56932"/>
                  </a:lnTo>
                  <a:lnTo>
                    <a:pt x="724772" y="54129"/>
                  </a:lnTo>
                  <a:lnTo>
                    <a:pt x="717102" y="55014"/>
                  </a:lnTo>
                  <a:lnTo>
                    <a:pt x="711940" y="56637"/>
                  </a:lnTo>
                  <a:lnTo>
                    <a:pt x="711940" y="58112"/>
                  </a:lnTo>
                  <a:lnTo>
                    <a:pt x="737456" y="69911"/>
                  </a:lnTo>
                  <a:lnTo>
                    <a:pt x="743946" y="74483"/>
                  </a:lnTo>
                  <a:lnTo>
                    <a:pt x="746306" y="81120"/>
                  </a:lnTo>
                  <a:lnTo>
                    <a:pt x="743799" y="84807"/>
                  </a:lnTo>
                  <a:lnTo>
                    <a:pt x="738194" y="88052"/>
                  </a:lnTo>
                  <a:lnTo>
                    <a:pt x="735834" y="97934"/>
                  </a:lnTo>
                  <a:lnTo>
                    <a:pt x="736129" y="102949"/>
                  </a:lnTo>
                  <a:lnTo>
                    <a:pt x="737161" y="107374"/>
                  </a:lnTo>
                  <a:lnTo>
                    <a:pt x="738784" y="111208"/>
                  </a:lnTo>
                  <a:lnTo>
                    <a:pt x="738784" y="114306"/>
                  </a:lnTo>
                  <a:lnTo>
                    <a:pt x="736719" y="116518"/>
                  </a:lnTo>
                  <a:lnTo>
                    <a:pt x="733474" y="118583"/>
                  </a:lnTo>
                  <a:lnTo>
                    <a:pt x="729197" y="117993"/>
                  </a:lnTo>
                  <a:lnTo>
                    <a:pt x="718725" y="115486"/>
                  </a:lnTo>
                  <a:lnTo>
                    <a:pt x="684065" y="98524"/>
                  </a:lnTo>
                  <a:lnTo>
                    <a:pt x="664743" y="93657"/>
                  </a:lnTo>
                  <a:lnTo>
                    <a:pt x="625510" y="78760"/>
                  </a:lnTo>
                  <a:lnTo>
                    <a:pt x="594832" y="74483"/>
                  </a:lnTo>
                  <a:lnTo>
                    <a:pt x="574331" y="74483"/>
                  </a:lnTo>
                  <a:lnTo>
                    <a:pt x="569906" y="75221"/>
                  </a:lnTo>
                  <a:lnTo>
                    <a:pt x="571381" y="80235"/>
                  </a:lnTo>
                  <a:lnTo>
                    <a:pt x="577133" y="89527"/>
                  </a:lnTo>
                  <a:lnTo>
                    <a:pt x="585393" y="97049"/>
                  </a:lnTo>
                  <a:lnTo>
                    <a:pt x="603682" y="106489"/>
                  </a:lnTo>
                  <a:lnTo>
                    <a:pt x="607664" y="109881"/>
                  </a:lnTo>
                  <a:lnTo>
                    <a:pt x="604862" y="111208"/>
                  </a:lnTo>
                  <a:lnTo>
                    <a:pt x="599109" y="111503"/>
                  </a:lnTo>
                  <a:lnTo>
                    <a:pt x="586278" y="110471"/>
                  </a:lnTo>
                  <a:lnTo>
                    <a:pt x="572266" y="111356"/>
                  </a:lnTo>
                  <a:lnTo>
                    <a:pt x="560319" y="103096"/>
                  </a:lnTo>
                  <a:lnTo>
                    <a:pt x="549847" y="99704"/>
                  </a:lnTo>
                  <a:lnTo>
                    <a:pt x="523152" y="84070"/>
                  </a:lnTo>
                  <a:lnTo>
                    <a:pt x="516662" y="84070"/>
                  </a:lnTo>
                  <a:lnTo>
                    <a:pt x="514302" y="88642"/>
                  </a:lnTo>
                  <a:lnTo>
                    <a:pt x="514597" y="97049"/>
                  </a:lnTo>
                  <a:lnTo>
                    <a:pt x="519169" y="102211"/>
                  </a:lnTo>
                  <a:lnTo>
                    <a:pt x="517989" y="106784"/>
                  </a:lnTo>
                  <a:lnTo>
                    <a:pt x="516072" y="112831"/>
                  </a:lnTo>
                  <a:lnTo>
                    <a:pt x="513417" y="117403"/>
                  </a:lnTo>
                  <a:lnTo>
                    <a:pt x="509877" y="120353"/>
                  </a:lnTo>
                  <a:lnTo>
                    <a:pt x="505895" y="124483"/>
                  </a:lnTo>
                  <a:lnTo>
                    <a:pt x="502650" y="126695"/>
                  </a:lnTo>
                  <a:lnTo>
                    <a:pt x="501765" y="125220"/>
                  </a:lnTo>
                  <a:lnTo>
                    <a:pt x="501765" y="121385"/>
                  </a:lnTo>
                  <a:lnTo>
                    <a:pt x="502060" y="100884"/>
                  </a:lnTo>
                  <a:lnTo>
                    <a:pt x="499700" y="94394"/>
                  </a:lnTo>
                  <a:lnTo>
                    <a:pt x="494981" y="89675"/>
                  </a:lnTo>
                  <a:lnTo>
                    <a:pt x="491441" y="87020"/>
                  </a:lnTo>
                  <a:lnTo>
                    <a:pt x="483919" y="84070"/>
                  </a:lnTo>
                  <a:lnTo>
                    <a:pt x="476839" y="82448"/>
                  </a:lnTo>
                  <a:lnTo>
                    <a:pt x="472267" y="82448"/>
                  </a:lnTo>
                  <a:lnTo>
                    <a:pt x="456191" y="85692"/>
                  </a:lnTo>
                  <a:lnTo>
                    <a:pt x="452503" y="86725"/>
                  </a:lnTo>
                  <a:lnTo>
                    <a:pt x="450881" y="89085"/>
                  </a:lnTo>
                  <a:lnTo>
                    <a:pt x="433477" y="90707"/>
                  </a:lnTo>
                  <a:lnTo>
                    <a:pt x="423595" y="90265"/>
                  </a:lnTo>
                  <a:lnTo>
                    <a:pt x="394097" y="94099"/>
                  </a:lnTo>
                  <a:lnTo>
                    <a:pt x="367991" y="98967"/>
                  </a:lnTo>
                  <a:lnTo>
                    <a:pt x="353832" y="104424"/>
                  </a:lnTo>
                  <a:lnTo>
                    <a:pt x="353832" y="106046"/>
                  </a:lnTo>
                  <a:lnTo>
                    <a:pt x="365483" y="110028"/>
                  </a:lnTo>
                  <a:lnTo>
                    <a:pt x="371973" y="114011"/>
                  </a:lnTo>
                  <a:lnTo>
                    <a:pt x="380823" y="120648"/>
                  </a:lnTo>
                  <a:lnTo>
                    <a:pt x="390704" y="126400"/>
                  </a:lnTo>
                  <a:lnTo>
                    <a:pt x="408551" y="134512"/>
                  </a:lnTo>
                  <a:lnTo>
                    <a:pt x="416663" y="139084"/>
                  </a:lnTo>
                  <a:lnTo>
                    <a:pt x="421973" y="143214"/>
                  </a:lnTo>
                  <a:lnTo>
                    <a:pt x="423152" y="145131"/>
                  </a:lnTo>
                  <a:lnTo>
                    <a:pt x="420203" y="145131"/>
                  </a:lnTo>
                  <a:lnTo>
                    <a:pt x="416810" y="143951"/>
                  </a:lnTo>
                  <a:lnTo>
                    <a:pt x="411058" y="141002"/>
                  </a:lnTo>
                  <a:lnTo>
                    <a:pt x="399996" y="134070"/>
                  </a:lnTo>
                  <a:lnTo>
                    <a:pt x="392474" y="130825"/>
                  </a:lnTo>
                  <a:lnTo>
                    <a:pt x="384952" y="128907"/>
                  </a:lnTo>
                  <a:lnTo>
                    <a:pt x="375808" y="124630"/>
                  </a:lnTo>
                  <a:lnTo>
                    <a:pt x="362091" y="116076"/>
                  </a:lnTo>
                  <a:lnTo>
                    <a:pt x="353537" y="112388"/>
                  </a:lnTo>
                  <a:lnTo>
                    <a:pt x="344097" y="111208"/>
                  </a:lnTo>
                  <a:lnTo>
                    <a:pt x="337312" y="109291"/>
                  </a:lnTo>
                  <a:lnTo>
                    <a:pt x="332150" y="108996"/>
                  </a:lnTo>
                  <a:lnTo>
                    <a:pt x="323448" y="110028"/>
                  </a:lnTo>
                  <a:lnTo>
                    <a:pt x="312681" y="114158"/>
                  </a:lnTo>
                  <a:lnTo>
                    <a:pt x="308109" y="117108"/>
                  </a:lnTo>
                  <a:lnTo>
                    <a:pt x="303242" y="121090"/>
                  </a:lnTo>
                  <a:lnTo>
                    <a:pt x="302357" y="124335"/>
                  </a:lnTo>
                  <a:lnTo>
                    <a:pt x="303979" y="128317"/>
                  </a:lnTo>
                  <a:lnTo>
                    <a:pt x="305159" y="134512"/>
                  </a:lnTo>
                  <a:lnTo>
                    <a:pt x="305897" y="143067"/>
                  </a:lnTo>
                  <a:lnTo>
                    <a:pt x="304275" y="150146"/>
                  </a:lnTo>
                  <a:lnTo>
                    <a:pt x="300292" y="155898"/>
                  </a:lnTo>
                  <a:lnTo>
                    <a:pt x="297195" y="159291"/>
                  </a:lnTo>
                  <a:lnTo>
                    <a:pt x="294983" y="160323"/>
                  </a:lnTo>
                  <a:lnTo>
                    <a:pt x="291885" y="160323"/>
                  </a:lnTo>
                  <a:lnTo>
                    <a:pt x="285986" y="158996"/>
                  </a:lnTo>
                  <a:lnTo>
                    <a:pt x="281118" y="156783"/>
                  </a:lnTo>
                  <a:lnTo>
                    <a:pt x="274629" y="155456"/>
                  </a:lnTo>
                  <a:lnTo>
                    <a:pt x="264894" y="154276"/>
                  </a:lnTo>
                  <a:lnTo>
                    <a:pt x="258847" y="153981"/>
                  </a:lnTo>
                  <a:lnTo>
                    <a:pt x="256487" y="154718"/>
                  </a:lnTo>
                  <a:lnTo>
                    <a:pt x="250735" y="158701"/>
                  </a:lnTo>
                  <a:lnTo>
                    <a:pt x="250145" y="162388"/>
                  </a:lnTo>
                  <a:lnTo>
                    <a:pt x="253833" y="171385"/>
                  </a:lnTo>
                  <a:lnTo>
                    <a:pt x="255602" y="174335"/>
                  </a:lnTo>
                  <a:lnTo>
                    <a:pt x="254865" y="174630"/>
                  </a:lnTo>
                  <a:lnTo>
                    <a:pt x="244836" y="166665"/>
                  </a:lnTo>
                  <a:lnTo>
                    <a:pt x="241296" y="164895"/>
                  </a:lnTo>
                  <a:lnTo>
                    <a:pt x="237461" y="164010"/>
                  </a:lnTo>
                  <a:lnTo>
                    <a:pt x="233036" y="164010"/>
                  </a:lnTo>
                  <a:lnTo>
                    <a:pt x="216665" y="167550"/>
                  </a:lnTo>
                  <a:lnTo>
                    <a:pt x="211945" y="169615"/>
                  </a:lnTo>
                  <a:lnTo>
                    <a:pt x="202358" y="177579"/>
                  </a:lnTo>
                  <a:lnTo>
                    <a:pt x="194688" y="181857"/>
                  </a:lnTo>
                  <a:lnTo>
                    <a:pt x="187166" y="186871"/>
                  </a:lnTo>
                  <a:lnTo>
                    <a:pt x="183037" y="188346"/>
                  </a:lnTo>
                  <a:lnTo>
                    <a:pt x="178759" y="188936"/>
                  </a:lnTo>
                  <a:lnTo>
                    <a:pt x="174187" y="190411"/>
                  </a:lnTo>
                  <a:lnTo>
                    <a:pt x="167993" y="192919"/>
                  </a:lnTo>
                  <a:lnTo>
                    <a:pt x="161798" y="196311"/>
                  </a:lnTo>
                  <a:lnTo>
                    <a:pt x="151768" y="203390"/>
                  </a:lnTo>
                  <a:lnTo>
                    <a:pt x="150294" y="205160"/>
                  </a:lnTo>
                  <a:lnTo>
                    <a:pt x="146606" y="211502"/>
                  </a:lnTo>
                  <a:lnTo>
                    <a:pt x="146606" y="215042"/>
                  </a:lnTo>
                  <a:lnTo>
                    <a:pt x="147934" y="218435"/>
                  </a:lnTo>
                  <a:lnTo>
                    <a:pt x="149999" y="221089"/>
                  </a:lnTo>
                  <a:lnTo>
                    <a:pt x="152654" y="223007"/>
                  </a:lnTo>
                  <a:lnTo>
                    <a:pt x="155751" y="223892"/>
                  </a:lnTo>
                  <a:lnTo>
                    <a:pt x="166075" y="223597"/>
                  </a:lnTo>
                  <a:lnTo>
                    <a:pt x="170205" y="224039"/>
                  </a:lnTo>
                  <a:lnTo>
                    <a:pt x="178317" y="226547"/>
                  </a:lnTo>
                  <a:lnTo>
                    <a:pt x="182742" y="226842"/>
                  </a:lnTo>
                  <a:lnTo>
                    <a:pt x="189526" y="225367"/>
                  </a:lnTo>
                  <a:lnTo>
                    <a:pt x="193656" y="223597"/>
                  </a:lnTo>
                  <a:lnTo>
                    <a:pt x="198228" y="223154"/>
                  </a:lnTo>
                  <a:lnTo>
                    <a:pt x="204570" y="223154"/>
                  </a:lnTo>
                  <a:lnTo>
                    <a:pt x="211060" y="221974"/>
                  </a:lnTo>
                  <a:lnTo>
                    <a:pt x="216075" y="220057"/>
                  </a:lnTo>
                  <a:lnTo>
                    <a:pt x="218877" y="219762"/>
                  </a:lnTo>
                  <a:lnTo>
                    <a:pt x="221827" y="220204"/>
                  </a:lnTo>
                  <a:lnTo>
                    <a:pt x="225072" y="221532"/>
                  </a:lnTo>
                  <a:lnTo>
                    <a:pt x="225809" y="222269"/>
                  </a:lnTo>
                  <a:lnTo>
                    <a:pt x="218287" y="223892"/>
                  </a:lnTo>
                  <a:lnTo>
                    <a:pt x="213862" y="225809"/>
                  </a:lnTo>
                  <a:lnTo>
                    <a:pt x="209733" y="228169"/>
                  </a:lnTo>
                  <a:lnTo>
                    <a:pt x="208553" y="230086"/>
                  </a:lnTo>
                  <a:lnTo>
                    <a:pt x="206783" y="235396"/>
                  </a:lnTo>
                  <a:lnTo>
                    <a:pt x="204570" y="243951"/>
                  </a:lnTo>
                  <a:lnTo>
                    <a:pt x="201178" y="252653"/>
                  </a:lnTo>
                  <a:lnTo>
                    <a:pt x="196753" y="261649"/>
                  </a:lnTo>
                  <a:lnTo>
                    <a:pt x="193361" y="267402"/>
                  </a:lnTo>
                  <a:lnTo>
                    <a:pt x="189674" y="271089"/>
                  </a:lnTo>
                  <a:lnTo>
                    <a:pt x="182742" y="277136"/>
                  </a:lnTo>
                  <a:lnTo>
                    <a:pt x="179054" y="279496"/>
                  </a:lnTo>
                  <a:lnTo>
                    <a:pt x="176252" y="280381"/>
                  </a:lnTo>
                  <a:lnTo>
                    <a:pt x="171827" y="280381"/>
                  </a:lnTo>
                  <a:lnTo>
                    <a:pt x="162978" y="279201"/>
                  </a:lnTo>
                  <a:lnTo>
                    <a:pt x="142772" y="280086"/>
                  </a:lnTo>
                  <a:lnTo>
                    <a:pt x="139379" y="280528"/>
                  </a:lnTo>
                  <a:lnTo>
                    <a:pt x="133480" y="282593"/>
                  </a:lnTo>
                  <a:lnTo>
                    <a:pt x="129350" y="283331"/>
                  </a:lnTo>
                  <a:lnTo>
                    <a:pt x="124188" y="283331"/>
                  </a:lnTo>
                  <a:lnTo>
                    <a:pt x="116076" y="285101"/>
                  </a:lnTo>
                  <a:lnTo>
                    <a:pt x="104276" y="288493"/>
                  </a:lnTo>
                  <a:lnTo>
                    <a:pt x="98967" y="290705"/>
                  </a:lnTo>
                  <a:lnTo>
                    <a:pt x="99409" y="291885"/>
                  </a:lnTo>
                  <a:lnTo>
                    <a:pt x="101769" y="294245"/>
                  </a:lnTo>
                  <a:lnTo>
                    <a:pt x="101769" y="295130"/>
                  </a:lnTo>
                  <a:lnTo>
                    <a:pt x="99999" y="295720"/>
                  </a:lnTo>
                  <a:lnTo>
                    <a:pt x="74335" y="300292"/>
                  </a:lnTo>
                  <a:lnTo>
                    <a:pt x="62831" y="303390"/>
                  </a:lnTo>
                  <a:lnTo>
                    <a:pt x="57374" y="305454"/>
                  </a:lnTo>
                  <a:lnTo>
                    <a:pt x="53982" y="307372"/>
                  </a:lnTo>
                  <a:lnTo>
                    <a:pt x="50000" y="308404"/>
                  </a:lnTo>
                  <a:lnTo>
                    <a:pt x="37168" y="308109"/>
                  </a:lnTo>
                  <a:lnTo>
                    <a:pt x="34070" y="308109"/>
                  </a:lnTo>
                  <a:lnTo>
                    <a:pt x="30531" y="309289"/>
                  </a:lnTo>
                  <a:lnTo>
                    <a:pt x="20796" y="313271"/>
                  </a:lnTo>
                  <a:lnTo>
                    <a:pt x="11062" y="316074"/>
                  </a:lnTo>
                  <a:lnTo>
                    <a:pt x="8997" y="317401"/>
                  </a:lnTo>
                  <a:lnTo>
                    <a:pt x="3540" y="322121"/>
                  </a:lnTo>
                  <a:lnTo>
                    <a:pt x="2655" y="324186"/>
                  </a:lnTo>
                  <a:lnTo>
                    <a:pt x="3835" y="325661"/>
                  </a:lnTo>
                  <a:lnTo>
                    <a:pt x="6490" y="327726"/>
                  </a:lnTo>
                  <a:lnTo>
                    <a:pt x="6195" y="328906"/>
                  </a:lnTo>
                  <a:lnTo>
                    <a:pt x="0" y="333773"/>
                  </a:lnTo>
                  <a:lnTo>
                    <a:pt x="738" y="335985"/>
                  </a:lnTo>
                  <a:lnTo>
                    <a:pt x="6047" y="339967"/>
                  </a:lnTo>
                  <a:lnTo>
                    <a:pt x="14897" y="345277"/>
                  </a:lnTo>
                  <a:lnTo>
                    <a:pt x="17256" y="347194"/>
                  </a:lnTo>
                  <a:lnTo>
                    <a:pt x="19764" y="348374"/>
                  </a:lnTo>
                  <a:lnTo>
                    <a:pt x="30678" y="350439"/>
                  </a:lnTo>
                  <a:lnTo>
                    <a:pt x="34218" y="351767"/>
                  </a:lnTo>
                  <a:lnTo>
                    <a:pt x="37463" y="354274"/>
                  </a:lnTo>
                  <a:lnTo>
                    <a:pt x="40560" y="355306"/>
                  </a:lnTo>
                  <a:lnTo>
                    <a:pt x="47787" y="356486"/>
                  </a:lnTo>
                  <a:lnTo>
                    <a:pt x="54719" y="356486"/>
                  </a:lnTo>
                  <a:lnTo>
                    <a:pt x="57669" y="356044"/>
                  </a:lnTo>
                  <a:lnTo>
                    <a:pt x="62979" y="353684"/>
                  </a:lnTo>
                  <a:lnTo>
                    <a:pt x="70796" y="353684"/>
                  </a:lnTo>
                  <a:lnTo>
                    <a:pt x="71681" y="354274"/>
                  </a:lnTo>
                  <a:lnTo>
                    <a:pt x="66371" y="356191"/>
                  </a:lnTo>
                  <a:lnTo>
                    <a:pt x="59144" y="360764"/>
                  </a:lnTo>
                  <a:lnTo>
                    <a:pt x="59881" y="361796"/>
                  </a:lnTo>
                  <a:lnTo>
                    <a:pt x="65486" y="362239"/>
                  </a:lnTo>
                  <a:lnTo>
                    <a:pt x="70501" y="365188"/>
                  </a:lnTo>
                  <a:lnTo>
                    <a:pt x="70501" y="368286"/>
                  </a:lnTo>
                  <a:lnTo>
                    <a:pt x="74483" y="370351"/>
                  </a:lnTo>
                  <a:lnTo>
                    <a:pt x="90855" y="374923"/>
                  </a:lnTo>
                  <a:lnTo>
                    <a:pt x="94837" y="375218"/>
                  </a:lnTo>
                  <a:lnTo>
                    <a:pt x="97639" y="374775"/>
                  </a:lnTo>
                  <a:lnTo>
                    <a:pt x="100737" y="373595"/>
                  </a:lnTo>
                  <a:lnTo>
                    <a:pt x="103834" y="371530"/>
                  </a:lnTo>
                  <a:lnTo>
                    <a:pt x="107079" y="368581"/>
                  </a:lnTo>
                  <a:lnTo>
                    <a:pt x="109881" y="367401"/>
                  </a:lnTo>
                  <a:lnTo>
                    <a:pt x="112241" y="367843"/>
                  </a:lnTo>
                  <a:lnTo>
                    <a:pt x="118583" y="370498"/>
                  </a:lnTo>
                  <a:lnTo>
                    <a:pt x="122565" y="371236"/>
                  </a:lnTo>
                  <a:lnTo>
                    <a:pt x="126695" y="371825"/>
                  </a:lnTo>
                  <a:lnTo>
                    <a:pt x="134217" y="371530"/>
                  </a:lnTo>
                  <a:lnTo>
                    <a:pt x="138789" y="370498"/>
                  </a:lnTo>
                  <a:lnTo>
                    <a:pt x="148376" y="365336"/>
                  </a:lnTo>
                  <a:lnTo>
                    <a:pt x="152948" y="363271"/>
                  </a:lnTo>
                  <a:lnTo>
                    <a:pt x="156783" y="362386"/>
                  </a:lnTo>
                  <a:lnTo>
                    <a:pt x="160176" y="362681"/>
                  </a:lnTo>
                  <a:lnTo>
                    <a:pt x="166665" y="366368"/>
                  </a:lnTo>
                  <a:lnTo>
                    <a:pt x="170352" y="369171"/>
                  </a:lnTo>
                  <a:lnTo>
                    <a:pt x="171385" y="371973"/>
                  </a:lnTo>
                  <a:lnTo>
                    <a:pt x="169910" y="374628"/>
                  </a:lnTo>
                  <a:lnTo>
                    <a:pt x="166518" y="378758"/>
                  </a:lnTo>
                  <a:lnTo>
                    <a:pt x="166518" y="381117"/>
                  </a:lnTo>
                  <a:lnTo>
                    <a:pt x="168583" y="384067"/>
                  </a:lnTo>
                  <a:lnTo>
                    <a:pt x="168140" y="385100"/>
                  </a:lnTo>
                  <a:lnTo>
                    <a:pt x="159880" y="381855"/>
                  </a:lnTo>
                  <a:lnTo>
                    <a:pt x="153834" y="380380"/>
                  </a:lnTo>
                  <a:lnTo>
                    <a:pt x="140854" y="379200"/>
                  </a:lnTo>
                  <a:lnTo>
                    <a:pt x="122565" y="379495"/>
                  </a:lnTo>
                  <a:lnTo>
                    <a:pt x="110618" y="381560"/>
                  </a:lnTo>
                  <a:lnTo>
                    <a:pt x="106489" y="383477"/>
                  </a:lnTo>
                  <a:lnTo>
                    <a:pt x="100442" y="389672"/>
                  </a:lnTo>
                  <a:lnTo>
                    <a:pt x="82743" y="387755"/>
                  </a:lnTo>
                  <a:lnTo>
                    <a:pt x="57964" y="389672"/>
                  </a:lnTo>
                  <a:lnTo>
                    <a:pt x="51179" y="390704"/>
                  </a:lnTo>
                  <a:lnTo>
                    <a:pt x="48672" y="391884"/>
                  </a:lnTo>
                  <a:lnTo>
                    <a:pt x="46165" y="393802"/>
                  </a:lnTo>
                  <a:lnTo>
                    <a:pt x="43510" y="396309"/>
                  </a:lnTo>
                  <a:lnTo>
                    <a:pt x="43805" y="398816"/>
                  </a:lnTo>
                  <a:lnTo>
                    <a:pt x="47050" y="401176"/>
                  </a:lnTo>
                  <a:lnTo>
                    <a:pt x="54424" y="404274"/>
                  </a:lnTo>
                  <a:lnTo>
                    <a:pt x="53539" y="405011"/>
                  </a:lnTo>
                  <a:lnTo>
                    <a:pt x="53097" y="406043"/>
                  </a:lnTo>
                  <a:lnTo>
                    <a:pt x="53097" y="407518"/>
                  </a:lnTo>
                  <a:lnTo>
                    <a:pt x="54572" y="408846"/>
                  </a:lnTo>
                  <a:lnTo>
                    <a:pt x="57669" y="410026"/>
                  </a:lnTo>
                  <a:lnTo>
                    <a:pt x="62094" y="410763"/>
                  </a:lnTo>
                  <a:lnTo>
                    <a:pt x="67698" y="408108"/>
                  </a:lnTo>
                  <a:lnTo>
                    <a:pt x="81563" y="400734"/>
                  </a:lnTo>
                  <a:lnTo>
                    <a:pt x="81120" y="401914"/>
                  </a:lnTo>
                  <a:lnTo>
                    <a:pt x="79498" y="403979"/>
                  </a:lnTo>
                  <a:lnTo>
                    <a:pt x="76843" y="406928"/>
                  </a:lnTo>
                  <a:lnTo>
                    <a:pt x="76401" y="409583"/>
                  </a:lnTo>
                  <a:lnTo>
                    <a:pt x="78170" y="411943"/>
                  </a:lnTo>
                  <a:lnTo>
                    <a:pt x="80088" y="413566"/>
                  </a:lnTo>
                  <a:lnTo>
                    <a:pt x="82005" y="414450"/>
                  </a:lnTo>
                  <a:lnTo>
                    <a:pt x="93067" y="417105"/>
                  </a:lnTo>
                  <a:lnTo>
                    <a:pt x="105751" y="418138"/>
                  </a:lnTo>
                  <a:lnTo>
                    <a:pt x="119910" y="417548"/>
                  </a:lnTo>
                  <a:lnTo>
                    <a:pt x="122713" y="419023"/>
                  </a:lnTo>
                  <a:lnTo>
                    <a:pt x="121828" y="419908"/>
                  </a:lnTo>
                  <a:lnTo>
                    <a:pt x="119320" y="420940"/>
                  </a:lnTo>
                  <a:lnTo>
                    <a:pt x="108406" y="422562"/>
                  </a:lnTo>
                  <a:lnTo>
                    <a:pt x="103096" y="423890"/>
                  </a:lnTo>
                  <a:lnTo>
                    <a:pt x="89085" y="430674"/>
                  </a:lnTo>
                  <a:lnTo>
                    <a:pt x="86872" y="432739"/>
                  </a:lnTo>
                  <a:lnTo>
                    <a:pt x="87462" y="434214"/>
                  </a:lnTo>
                  <a:lnTo>
                    <a:pt x="89822" y="436427"/>
                  </a:lnTo>
                  <a:lnTo>
                    <a:pt x="96754" y="439229"/>
                  </a:lnTo>
                  <a:lnTo>
                    <a:pt x="105751" y="444391"/>
                  </a:lnTo>
                  <a:lnTo>
                    <a:pt x="111061" y="446309"/>
                  </a:lnTo>
                  <a:lnTo>
                    <a:pt x="117403" y="449553"/>
                  </a:lnTo>
                  <a:lnTo>
                    <a:pt x="121828" y="450881"/>
                  </a:lnTo>
                  <a:lnTo>
                    <a:pt x="156341" y="456190"/>
                  </a:lnTo>
                  <a:lnTo>
                    <a:pt x="160323" y="455748"/>
                  </a:lnTo>
                  <a:lnTo>
                    <a:pt x="155603" y="451913"/>
                  </a:lnTo>
                  <a:lnTo>
                    <a:pt x="150294" y="446456"/>
                  </a:lnTo>
                  <a:lnTo>
                    <a:pt x="149704" y="444096"/>
                  </a:lnTo>
                  <a:lnTo>
                    <a:pt x="151916" y="443064"/>
                  </a:lnTo>
                  <a:lnTo>
                    <a:pt x="155013" y="442769"/>
                  </a:lnTo>
                  <a:lnTo>
                    <a:pt x="160618" y="445571"/>
                  </a:lnTo>
                  <a:lnTo>
                    <a:pt x="163420" y="446604"/>
                  </a:lnTo>
                  <a:lnTo>
                    <a:pt x="165633" y="446899"/>
                  </a:lnTo>
                  <a:lnTo>
                    <a:pt x="168288" y="446014"/>
                  </a:lnTo>
                  <a:lnTo>
                    <a:pt x="174187" y="442474"/>
                  </a:lnTo>
                  <a:lnTo>
                    <a:pt x="178907" y="441294"/>
                  </a:lnTo>
                  <a:lnTo>
                    <a:pt x="180972" y="441294"/>
                  </a:lnTo>
                  <a:lnTo>
                    <a:pt x="183332" y="442769"/>
                  </a:lnTo>
                  <a:lnTo>
                    <a:pt x="185986" y="445129"/>
                  </a:lnTo>
                  <a:lnTo>
                    <a:pt x="188789" y="446604"/>
                  </a:lnTo>
                  <a:lnTo>
                    <a:pt x="191886" y="447341"/>
                  </a:lnTo>
                  <a:lnTo>
                    <a:pt x="194099" y="447341"/>
                  </a:lnTo>
                  <a:lnTo>
                    <a:pt x="195573" y="446456"/>
                  </a:lnTo>
                  <a:lnTo>
                    <a:pt x="201473" y="446161"/>
                  </a:lnTo>
                  <a:lnTo>
                    <a:pt x="206045" y="444981"/>
                  </a:lnTo>
                  <a:lnTo>
                    <a:pt x="211797" y="442621"/>
                  </a:lnTo>
                  <a:lnTo>
                    <a:pt x="215632" y="440704"/>
                  </a:lnTo>
                  <a:lnTo>
                    <a:pt x="219762" y="437902"/>
                  </a:lnTo>
                  <a:lnTo>
                    <a:pt x="221827" y="437164"/>
                  </a:lnTo>
                  <a:lnTo>
                    <a:pt x="224039" y="437902"/>
                  </a:lnTo>
                  <a:lnTo>
                    <a:pt x="226399" y="439966"/>
                  </a:lnTo>
                  <a:lnTo>
                    <a:pt x="230971" y="442916"/>
                  </a:lnTo>
                  <a:lnTo>
                    <a:pt x="234069" y="442474"/>
                  </a:lnTo>
                  <a:lnTo>
                    <a:pt x="239821" y="439229"/>
                  </a:lnTo>
                  <a:lnTo>
                    <a:pt x="244541" y="435837"/>
                  </a:lnTo>
                  <a:lnTo>
                    <a:pt x="248375" y="435099"/>
                  </a:lnTo>
                  <a:lnTo>
                    <a:pt x="255897" y="436869"/>
                  </a:lnTo>
                  <a:lnTo>
                    <a:pt x="260617" y="439966"/>
                  </a:lnTo>
                  <a:lnTo>
                    <a:pt x="262682" y="440409"/>
                  </a:lnTo>
                  <a:lnTo>
                    <a:pt x="269172" y="439966"/>
                  </a:lnTo>
                  <a:lnTo>
                    <a:pt x="279644" y="440999"/>
                  </a:lnTo>
                  <a:lnTo>
                    <a:pt x="292033" y="444096"/>
                  </a:lnTo>
                  <a:lnTo>
                    <a:pt x="298522" y="444391"/>
                  </a:lnTo>
                  <a:lnTo>
                    <a:pt x="303390" y="445571"/>
                  </a:lnTo>
                  <a:lnTo>
                    <a:pt x="311649" y="448816"/>
                  </a:lnTo>
                  <a:lnTo>
                    <a:pt x="329938" y="454421"/>
                  </a:lnTo>
                  <a:lnTo>
                    <a:pt x="341885" y="459583"/>
                  </a:lnTo>
                  <a:lnTo>
                    <a:pt x="348964" y="461648"/>
                  </a:lnTo>
                  <a:lnTo>
                    <a:pt x="353684" y="463713"/>
                  </a:lnTo>
                  <a:lnTo>
                    <a:pt x="358404" y="466662"/>
                  </a:lnTo>
                  <a:lnTo>
                    <a:pt x="363566" y="468432"/>
                  </a:lnTo>
                  <a:lnTo>
                    <a:pt x="369318" y="469170"/>
                  </a:lnTo>
                  <a:lnTo>
                    <a:pt x="373153" y="470645"/>
                  </a:lnTo>
                  <a:lnTo>
                    <a:pt x="376693" y="474774"/>
                  </a:lnTo>
                  <a:lnTo>
                    <a:pt x="380085" y="480379"/>
                  </a:lnTo>
                  <a:lnTo>
                    <a:pt x="379200" y="482149"/>
                  </a:lnTo>
                  <a:lnTo>
                    <a:pt x="370793" y="486721"/>
                  </a:lnTo>
                  <a:lnTo>
                    <a:pt x="371826" y="488491"/>
                  </a:lnTo>
                  <a:lnTo>
                    <a:pt x="379937" y="492326"/>
                  </a:lnTo>
                  <a:lnTo>
                    <a:pt x="381855" y="493948"/>
                  </a:lnTo>
                  <a:lnTo>
                    <a:pt x="383772" y="496161"/>
                  </a:lnTo>
                  <a:lnTo>
                    <a:pt x="387460" y="501470"/>
                  </a:lnTo>
                  <a:lnTo>
                    <a:pt x="391442" y="504863"/>
                  </a:lnTo>
                  <a:lnTo>
                    <a:pt x="403094" y="509877"/>
                  </a:lnTo>
                  <a:lnTo>
                    <a:pt x="407666" y="512532"/>
                  </a:lnTo>
                  <a:lnTo>
                    <a:pt x="410763" y="515334"/>
                  </a:lnTo>
                  <a:lnTo>
                    <a:pt x="412976" y="518137"/>
                  </a:lnTo>
                  <a:lnTo>
                    <a:pt x="414303" y="520939"/>
                  </a:lnTo>
                  <a:lnTo>
                    <a:pt x="415925" y="523004"/>
                  </a:lnTo>
                  <a:lnTo>
                    <a:pt x="417695" y="524184"/>
                  </a:lnTo>
                  <a:lnTo>
                    <a:pt x="424922" y="527134"/>
                  </a:lnTo>
                  <a:lnTo>
                    <a:pt x="431854" y="531706"/>
                  </a:lnTo>
                  <a:lnTo>
                    <a:pt x="429347" y="533623"/>
                  </a:lnTo>
                  <a:lnTo>
                    <a:pt x="426840" y="533918"/>
                  </a:lnTo>
                  <a:lnTo>
                    <a:pt x="421383" y="535393"/>
                  </a:lnTo>
                  <a:lnTo>
                    <a:pt x="419760" y="536868"/>
                  </a:lnTo>
                  <a:lnTo>
                    <a:pt x="421383" y="539523"/>
                  </a:lnTo>
                  <a:lnTo>
                    <a:pt x="421088" y="542030"/>
                  </a:lnTo>
                  <a:lnTo>
                    <a:pt x="421677" y="544685"/>
                  </a:lnTo>
                  <a:lnTo>
                    <a:pt x="419908" y="547783"/>
                  </a:lnTo>
                  <a:lnTo>
                    <a:pt x="413860" y="548963"/>
                  </a:lnTo>
                  <a:lnTo>
                    <a:pt x="409288" y="550732"/>
                  </a:lnTo>
                  <a:lnTo>
                    <a:pt x="406191" y="552502"/>
                  </a:lnTo>
                  <a:lnTo>
                    <a:pt x="407223" y="552797"/>
                  </a:lnTo>
                  <a:lnTo>
                    <a:pt x="413418" y="552060"/>
                  </a:lnTo>
                  <a:lnTo>
                    <a:pt x="421235" y="550585"/>
                  </a:lnTo>
                  <a:lnTo>
                    <a:pt x="425512" y="549405"/>
                  </a:lnTo>
                  <a:lnTo>
                    <a:pt x="428167" y="549405"/>
                  </a:lnTo>
                  <a:lnTo>
                    <a:pt x="430674" y="550437"/>
                  </a:lnTo>
                  <a:lnTo>
                    <a:pt x="432592" y="552207"/>
                  </a:lnTo>
                  <a:lnTo>
                    <a:pt x="435247" y="556780"/>
                  </a:lnTo>
                  <a:lnTo>
                    <a:pt x="436722" y="558402"/>
                  </a:lnTo>
                  <a:lnTo>
                    <a:pt x="438049" y="560614"/>
                  </a:lnTo>
                  <a:lnTo>
                    <a:pt x="438491" y="561499"/>
                  </a:lnTo>
                  <a:lnTo>
                    <a:pt x="438491" y="562237"/>
                  </a:lnTo>
                  <a:lnTo>
                    <a:pt x="440261" y="564007"/>
                  </a:lnTo>
                  <a:lnTo>
                    <a:pt x="441736" y="567104"/>
                  </a:lnTo>
                  <a:lnTo>
                    <a:pt x="442621" y="570791"/>
                  </a:lnTo>
                  <a:lnTo>
                    <a:pt x="441146" y="571234"/>
                  </a:lnTo>
                  <a:lnTo>
                    <a:pt x="439229" y="570791"/>
                  </a:lnTo>
                  <a:lnTo>
                    <a:pt x="437607" y="575363"/>
                  </a:lnTo>
                  <a:lnTo>
                    <a:pt x="436279" y="577576"/>
                  </a:lnTo>
                  <a:lnTo>
                    <a:pt x="435542" y="579493"/>
                  </a:lnTo>
                  <a:lnTo>
                    <a:pt x="435542" y="581116"/>
                  </a:lnTo>
                  <a:lnTo>
                    <a:pt x="438639" y="582148"/>
                  </a:lnTo>
                  <a:lnTo>
                    <a:pt x="441736" y="583770"/>
                  </a:lnTo>
                  <a:lnTo>
                    <a:pt x="444096" y="585983"/>
                  </a:lnTo>
                  <a:lnTo>
                    <a:pt x="444834" y="587605"/>
                  </a:lnTo>
                  <a:lnTo>
                    <a:pt x="445276" y="589818"/>
                  </a:lnTo>
                  <a:lnTo>
                    <a:pt x="447488" y="589080"/>
                  </a:lnTo>
                  <a:lnTo>
                    <a:pt x="452946" y="585983"/>
                  </a:lnTo>
                  <a:lnTo>
                    <a:pt x="455896" y="589228"/>
                  </a:lnTo>
                  <a:lnTo>
                    <a:pt x="457075" y="592767"/>
                  </a:lnTo>
                  <a:lnTo>
                    <a:pt x="456780" y="596012"/>
                  </a:lnTo>
                  <a:lnTo>
                    <a:pt x="455158" y="598962"/>
                  </a:lnTo>
                  <a:lnTo>
                    <a:pt x="452651" y="601027"/>
                  </a:lnTo>
                  <a:lnTo>
                    <a:pt x="448963" y="602059"/>
                  </a:lnTo>
                  <a:lnTo>
                    <a:pt x="446308" y="603387"/>
                  </a:lnTo>
                  <a:lnTo>
                    <a:pt x="446308" y="606337"/>
                  </a:lnTo>
                  <a:lnTo>
                    <a:pt x="446899" y="608696"/>
                  </a:lnTo>
                  <a:lnTo>
                    <a:pt x="447783" y="609581"/>
                  </a:lnTo>
                  <a:lnTo>
                    <a:pt x="450143" y="609876"/>
                  </a:lnTo>
                  <a:lnTo>
                    <a:pt x="452356" y="610909"/>
                  </a:lnTo>
                  <a:lnTo>
                    <a:pt x="454568" y="611351"/>
                  </a:lnTo>
                  <a:lnTo>
                    <a:pt x="456780" y="612531"/>
                  </a:lnTo>
                  <a:lnTo>
                    <a:pt x="459140" y="612236"/>
                  </a:lnTo>
                  <a:lnTo>
                    <a:pt x="460763" y="611056"/>
                  </a:lnTo>
                  <a:lnTo>
                    <a:pt x="462385" y="608401"/>
                  </a:lnTo>
                  <a:lnTo>
                    <a:pt x="467842" y="610761"/>
                  </a:lnTo>
                  <a:lnTo>
                    <a:pt x="470350" y="613269"/>
                  </a:lnTo>
                  <a:lnTo>
                    <a:pt x="471235" y="615481"/>
                  </a:lnTo>
                  <a:lnTo>
                    <a:pt x="470645" y="617546"/>
                  </a:lnTo>
                  <a:lnTo>
                    <a:pt x="470645" y="619611"/>
                  </a:lnTo>
                  <a:lnTo>
                    <a:pt x="471530" y="621676"/>
                  </a:lnTo>
                  <a:lnTo>
                    <a:pt x="471235" y="624183"/>
                  </a:lnTo>
                  <a:lnTo>
                    <a:pt x="469907" y="627133"/>
                  </a:lnTo>
                  <a:lnTo>
                    <a:pt x="466367" y="630525"/>
                  </a:lnTo>
                  <a:lnTo>
                    <a:pt x="463270" y="632443"/>
                  </a:lnTo>
                  <a:lnTo>
                    <a:pt x="461353" y="634212"/>
                  </a:lnTo>
                  <a:lnTo>
                    <a:pt x="452651" y="634212"/>
                  </a:lnTo>
                  <a:lnTo>
                    <a:pt x="448816" y="636425"/>
                  </a:lnTo>
                  <a:lnTo>
                    <a:pt x="449701" y="637310"/>
                  </a:lnTo>
                  <a:lnTo>
                    <a:pt x="453388" y="638195"/>
                  </a:lnTo>
                  <a:lnTo>
                    <a:pt x="456780" y="641440"/>
                  </a:lnTo>
                  <a:lnTo>
                    <a:pt x="454568" y="643504"/>
                  </a:lnTo>
                  <a:lnTo>
                    <a:pt x="449111" y="643209"/>
                  </a:lnTo>
                  <a:lnTo>
                    <a:pt x="447931" y="644094"/>
                  </a:lnTo>
                  <a:lnTo>
                    <a:pt x="447341" y="647929"/>
                  </a:lnTo>
                  <a:lnTo>
                    <a:pt x="449406" y="650142"/>
                  </a:lnTo>
                  <a:lnTo>
                    <a:pt x="456191" y="649109"/>
                  </a:lnTo>
                  <a:lnTo>
                    <a:pt x="467252" y="639522"/>
                  </a:lnTo>
                  <a:lnTo>
                    <a:pt x="468727" y="640260"/>
                  </a:lnTo>
                  <a:lnTo>
                    <a:pt x="468727" y="641440"/>
                  </a:lnTo>
                  <a:lnTo>
                    <a:pt x="467842" y="642914"/>
                  </a:lnTo>
                  <a:lnTo>
                    <a:pt x="465335" y="645717"/>
                  </a:lnTo>
                  <a:lnTo>
                    <a:pt x="456338" y="653534"/>
                  </a:lnTo>
                  <a:lnTo>
                    <a:pt x="452798" y="661056"/>
                  </a:lnTo>
                  <a:lnTo>
                    <a:pt x="450291" y="670348"/>
                  </a:lnTo>
                  <a:lnTo>
                    <a:pt x="448226" y="671823"/>
                  </a:lnTo>
                  <a:lnTo>
                    <a:pt x="447194" y="674183"/>
                  </a:lnTo>
                  <a:lnTo>
                    <a:pt x="447194" y="677280"/>
                  </a:lnTo>
                  <a:lnTo>
                    <a:pt x="449111" y="680820"/>
                  </a:lnTo>
                  <a:lnTo>
                    <a:pt x="452946" y="684802"/>
                  </a:lnTo>
                  <a:lnTo>
                    <a:pt x="455896" y="687014"/>
                  </a:lnTo>
                  <a:lnTo>
                    <a:pt x="463270" y="687899"/>
                  </a:lnTo>
                  <a:lnTo>
                    <a:pt x="469465" y="689522"/>
                  </a:lnTo>
                  <a:lnTo>
                    <a:pt x="472857" y="689964"/>
                  </a:lnTo>
                  <a:lnTo>
                    <a:pt x="482591" y="689079"/>
                  </a:lnTo>
                  <a:lnTo>
                    <a:pt x="486426" y="687457"/>
                  </a:lnTo>
                  <a:lnTo>
                    <a:pt x="488344" y="687457"/>
                  </a:lnTo>
                  <a:lnTo>
                    <a:pt x="491883" y="685392"/>
                  </a:lnTo>
                  <a:lnTo>
                    <a:pt x="493211" y="682147"/>
                  </a:lnTo>
                  <a:lnTo>
                    <a:pt x="492178" y="678902"/>
                  </a:lnTo>
                  <a:lnTo>
                    <a:pt x="490408" y="675805"/>
                  </a:lnTo>
                  <a:lnTo>
                    <a:pt x="491883" y="675805"/>
                  </a:lnTo>
                  <a:lnTo>
                    <a:pt x="493653" y="676542"/>
                  </a:lnTo>
                  <a:lnTo>
                    <a:pt x="496603" y="674773"/>
                  </a:lnTo>
                  <a:lnTo>
                    <a:pt x="497193" y="672855"/>
                  </a:lnTo>
                  <a:lnTo>
                    <a:pt x="498373" y="670938"/>
                  </a:lnTo>
                  <a:lnTo>
                    <a:pt x="502208" y="668578"/>
                  </a:lnTo>
                  <a:lnTo>
                    <a:pt x="504568" y="666366"/>
                  </a:lnTo>
                  <a:lnTo>
                    <a:pt x="505010" y="664301"/>
                  </a:lnTo>
                  <a:lnTo>
                    <a:pt x="503683" y="660318"/>
                  </a:lnTo>
                  <a:lnTo>
                    <a:pt x="500585" y="656631"/>
                  </a:lnTo>
                  <a:lnTo>
                    <a:pt x="498668" y="655304"/>
                  </a:lnTo>
                  <a:lnTo>
                    <a:pt x="496308" y="652649"/>
                  </a:lnTo>
                  <a:lnTo>
                    <a:pt x="495423" y="650289"/>
                  </a:lnTo>
                  <a:lnTo>
                    <a:pt x="494833" y="647487"/>
                  </a:lnTo>
                  <a:lnTo>
                    <a:pt x="493948" y="645274"/>
                  </a:lnTo>
                  <a:lnTo>
                    <a:pt x="492768" y="643652"/>
                  </a:lnTo>
                  <a:lnTo>
                    <a:pt x="493506" y="642472"/>
                  </a:lnTo>
                  <a:lnTo>
                    <a:pt x="499995" y="641440"/>
                  </a:lnTo>
                  <a:lnTo>
                    <a:pt x="499405" y="642029"/>
                  </a:lnTo>
                  <a:lnTo>
                    <a:pt x="496751" y="643209"/>
                  </a:lnTo>
                  <a:lnTo>
                    <a:pt x="495866" y="644832"/>
                  </a:lnTo>
                  <a:lnTo>
                    <a:pt x="498963" y="651321"/>
                  </a:lnTo>
                  <a:lnTo>
                    <a:pt x="500290" y="653091"/>
                  </a:lnTo>
                  <a:lnTo>
                    <a:pt x="501913" y="654271"/>
                  </a:lnTo>
                  <a:lnTo>
                    <a:pt x="506042" y="659138"/>
                  </a:lnTo>
                  <a:lnTo>
                    <a:pt x="507222" y="662236"/>
                  </a:lnTo>
                  <a:lnTo>
                    <a:pt x="507665" y="665333"/>
                  </a:lnTo>
                  <a:lnTo>
                    <a:pt x="507665" y="667840"/>
                  </a:lnTo>
                  <a:lnTo>
                    <a:pt x="508255" y="669315"/>
                  </a:lnTo>
                  <a:lnTo>
                    <a:pt x="513270" y="668430"/>
                  </a:lnTo>
                  <a:lnTo>
                    <a:pt x="513270" y="670053"/>
                  </a:lnTo>
                  <a:lnTo>
                    <a:pt x="510467" y="673150"/>
                  </a:lnTo>
                  <a:lnTo>
                    <a:pt x="508992" y="674330"/>
                  </a:lnTo>
                  <a:lnTo>
                    <a:pt x="504568" y="676542"/>
                  </a:lnTo>
                  <a:lnTo>
                    <a:pt x="504863" y="678165"/>
                  </a:lnTo>
                  <a:lnTo>
                    <a:pt x="505453" y="679492"/>
                  </a:lnTo>
                  <a:lnTo>
                    <a:pt x="509582" y="681410"/>
                  </a:lnTo>
                  <a:lnTo>
                    <a:pt x="512680" y="681410"/>
                  </a:lnTo>
                  <a:lnTo>
                    <a:pt x="519317" y="678460"/>
                  </a:lnTo>
                  <a:lnTo>
                    <a:pt x="524184" y="675510"/>
                  </a:lnTo>
                  <a:lnTo>
                    <a:pt x="526101" y="675068"/>
                  </a:lnTo>
                  <a:lnTo>
                    <a:pt x="538196" y="677132"/>
                  </a:lnTo>
                  <a:lnTo>
                    <a:pt x="541145" y="676837"/>
                  </a:lnTo>
                  <a:lnTo>
                    <a:pt x="545570" y="675215"/>
                  </a:lnTo>
                  <a:lnTo>
                    <a:pt x="549110" y="674625"/>
                  </a:lnTo>
                  <a:lnTo>
                    <a:pt x="549405" y="675215"/>
                  </a:lnTo>
                  <a:lnTo>
                    <a:pt x="544243" y="678755"/>
                  </a:lnTo>
                  <a:lnTo>
                    <a:pt x="523741" y="683475"/>
                  </a:lnTo>
                  <a:lnTo>
                    <a:pt x="520054" y="685539"/>
                  </a:lnTo>
                  <a:lnTo>
                    <a:pt x="518874" y="687752"/>
                  </a:lnTo>
                  <a:lnTo>
                    <a:pt x="517252" y="689817"/>
                  </a:lnTo>
                  <a:lnTo>
                    <a:pt x="515039" y="690702"/>
                  </a:lnTo>
                  <a:lnTo>
                    <a:pt x="514302" y="692619"/>
                  </a:lnTo>
                  <a:lnTo>
                    <a:pt x="517104" y="698961"/>
                  </a:lnTo>
                  <a:lnTo>
                    <a:pt x="520054" y="699404"/>
                  </a:lnTo>
                  <a:lnTo>
                    <a:pt x="523299" y="699404"/>
                  </a:lnTo>
                  <a:lnTo>
                    <a:pt x="529641" y="697929"/>
                  </a:lnTo>
                  <a:lnTo>
                    <a:pt x="532738" y="698371"/>
                  </a:lnTo>
                  <a:lnTo>
                    <a:pt x="537458" y="700436"/>
                  </a:lnTo>
                  <a:lnTo>
                    <a:pt x="542030" y="701616"/>
                  </a:lnTo>
                  <a:lnTo>
                    <a:pt x="549110" y="701173"/>
                  </a:lnTo>
                  <a:lnTo>
                    <a:pt x="560024" y="701763"/>
                  </a:lnTo>
                  <a:lnTo>
                    <a:pt x="565187" y="705451"/>
                  </a:lnTo>
                  <a:lnTo>
                    <a:pt x="569316" y="707516"/>
                  </a:lnTo>
                  <a:lnTo>
                    <a:pt x="569021" y="708253"/>
                  </a:lnTo>
                  <a:lnTo>
                    <a:pt x="566366" y="708990"/>
                  </a:lnTo>
                  <a:lnTo>
                    <a:pt x="562827" y="708696"/>
                  </a:lnTo>
                  <a:lnTo>
                    <a:pt x="556042" y="706926"/>
                  </a:lnTo>
                  <a:lnTo>
                    <a:pt x="552797" y="706631"/>
                  </a:lnTo>
                  <a:lnTo>
                    <a:pt x="549552" y="707073"/>
                  </a:lnTo>
                  <a:lnTo>
                    <a:pt x="550142" y="707958"/>
                  </a:lnTo>
                  <a:lnTo>
                    <a:pt x="556927" y="711498"/>
                  </a:lnTo>
                  <a:lnTo>
                    <a:pt x="559434" y="712235"/>
                  </a:lnTo>
                  <a:lnTo>
                    <a:pt x="563122" y="714595"/>
                  </a:lnTo>
                  <a:lnTo>
                    <a:pt x="562384" y="718577"/>
                  </a:lnTo>
                  <a:lnTo>
                    <a:pt x="561352" y="719757"/>
                  </a:lnTo>
                  <a:lnTo>
                    <a:pt x="560909" y="722412"/>
                  </a:lnTo>
                  <a:lnTo>
                    <a:pt x="561352" y="727132"/>
                  </a:lnTo>
                  <a:lnTo>
                    <a:pt x="565187" y="729934"/>
                  </a:lnTo>
                  <a:lnTo>
                    <a:pt x="571529" y="733474"/>
                  </a:lnTo>
                  <a:lnTo>
                    <a:pt x="576838" y="734211"/>
                  </a:lnTo>
                  <a:lnTo>
                    <a:pt x="578461" y="735244"/>
                  </a:lnTo>
                  <a:lnTo>
                    <a:pt x="578018" y="736276"/>
                  </a:lnTo>
                  <a:lnTo>
                    <a:pt x="573004" y="737751"/>
                  </a:lnTo>
                  <a:lnTo>
                    <a:pt x="571086" y="737751"/>
                  </a:lnTo>
                  <a:lnTo>
                    <a:pt x="558992" y="734654"/>
                  </a:lnTo>
                  <a:lnTo>
                    <a:pt x="556042" y="734359"/>
                  </a:lnTo>
                  <a:lnTo>
                    <a:pt x="549258" y="731409"/>
                  </a:lnTo>
                  <a:lnTo>
                    <a:pt x="533033" y="722707"/>
                  </a:lnTo>
                  <a:lnTo>
                    <a:pt x="527134" y="720642"/>
                  </a:lnTo>
                  <a:lnTo>
                    <a:pt x="522709" y="719610"/>
                  </a:lnTo>
                  <a:lnTo>
                    <a:pt x="515187" y="718725"/>
                  </a:lnTo>
                  <a:lnTo>
                    <a:pt x="507813" y="719167"/>
                  </a:lnTo>
                  <a:lnTo>
                    <a:pt x="504273" y="718872"/>
                  </a:lnTo>
                  <a:lnTo>
                    <a:pt x="499553" y="717397"/>
                  </a:lnTo>
                  <a:lnTo>
                    <a:pt x="495276" y="716808"/>
                  </a:lnTo>
                  <a:lnTo>
                    <a:pt x="487311" y="716365"/>
                  </a:lnTo>
                  <a:lnTo>
                    <a:pt x="482739" y="717840"/>
                  </a:lnTo>
                  <a:lnTo>
                    <a:pt x="480232" y="719610"/>
                  </a:lnTo>
                  <a:lnTo>
                    <a:pt x="477872" y="722117"/>
                  </a:lnTo>
                  <a:lnTo>
                    <a:pt x="478609" y="724182"/>
                  </a:lnTo>
                  <a:lnTo>
                    <a:pt x="482739" y="728312"/>
                  </a:lnTo>
                  <a:lnTo>
                    <a:pt x="488196" y="733179"/>
                  </a:lnTo>
                  <a:lnTo>
                    <a:pt x="491293" y="735391"/>
                  </a:lnTo>
                  <a:lnTo>
                    <a:pt x="497783" y="737014"/>
                  </a:lnTo>
                  <a:lnTo>
                    <a:pt x="508550" y="738636"/>
                  </a:lnTo>
                  <a:lnTo>
                    <a:pt x="517252" y="740996"/>
                  </a:lnTo>
                  <a:lnTo>
                    <a:pt x="524036" y="744241"/>
                  </a:lnTo>
                  <a:lnTo>
                    <a:pt x="529051" y="747191"/>
                  </a:lnTo>
                  <a:lnTo>
                    <a:pt x="535246" y="751615"/>
                  </a:lnTo>
                  <a:lnTo>
                    <a:pt x="537311" y="752500"/>
                  </a:lnTo>
                  <a:lnTo>
                    <a:pt x="554420" y="755008"/>
                  </a:lnTo>
                  <a:lnTo>
                    <a:pt x="557075" y="755893"/>
                  </a:lnTo>
                  <a:lnTo>
                    <a:pt x="559139" y="755893"/>
                  </a:lnTo>
                  <a:lnTo>
                    <a:pt x="565187" y="752795"/>
                  </a:lnTo>
                  <a:lnTo>
                    <a:pt x="567399" y="752500"/>
                  </a:lnTo>
                  <a:lnTo>
                    <a:pt x="570939" y="753385"/>
                  </a:lnTo>
                  <a:lnTo>
                    <a:pt x="575363" y="755155"/>
                  </a:lnTo>
                  <a:lnTo>
                    <a:pt x="580378" y="754565"/>
                  </a:lnTo>
                  <a:lnTo>
                    <a:pt x="584950" y="753385"/>
                  </a:lnTo>
                  <a:lnTo>
                    <a:pt x="587900" y="753975"/>
                  </a:lnTo>
                  <a:lnTo>
                    <a:pt x="588785" y="754565"/>
                  </a:lnTo>
                  <a:lnTo>
                    <a:pt x="587605" y="755450"/>
                  </a:lnTo>
                  <a:lnTo>
                    <a:pt x="584360" y="756778"/>
                  </a:lnTo>
                  <a:lnTo>
                    <a:pt x="583328" y="758253"/>
                  </a:lnTo>
                  <a:lnTo>
                    <a:pt x="587458" y="763415"/>
                  </a:lnTo>
                  <a:lnTo>
                    <a:pt x="587458" y="764742"/>
                  </a:lnTo>
                  <a:lnTo>
                    <a:pt x="584508" y="765922"/>
                  </a:lnTo>
                  <a:lnTo>
                    <a:pt x="577723" y="767987"/>
                  </a:lnTo>
                  <a:lnTo>
                    <a:pt x="575511" y="770937"/>
                  </a:lnTo>
                  <a:lnTo>
                    <a:pt x="575511" y="773887"/>
                  </a:lnTo>
                  <a:lnTo>
                    <a:pt x="573594" y="779639"/>
                  </a:lnTo>
                  <a:lnTo>
                    <a:pt x="573151" y="782589"/>
                  </a:lnTo>
                  <a:lnTo>
                    <a:pt x="568874" y="788931"/>
                  </a:lnTo>
                  <a:lnTo>
                    <a:pt x="568431" y="791881"/>
                  </a:lnTo>
                  <a:lnTo>
                    <a:pt x="574331" y="791881"/>
                  </a:lnTo>
                  <a:lnTo>
                    <a:pt x="579051" y="790701"/>
                  </a:lnTo>
                  <a:lnTo>
                    <a:pt x="582590" y="790111"/>
                  </a:lnTo>
                  <a:lnTo>
                    <a:pt x="584655" y="792028"/>
                  </a:lnTo>
                  <a:lnTo>
                    <a:pt x="588785" y="792913"/>
                  </a:lnTo>
                  <a:lnTo>
                    <a:pt x="588785" y="793651"/>
                  </a:lnTo>
                  <a:lnTo>
                    <a:pt x="586278" y="795125"/>
                  </a:lnTo>
                  <a:lnTo>
                    <a:pt x="575806" y="796010"/>
                  </a:lnTo>
                  <a:lnTo>
                    <a:pt x="568136" y="795420"/>
                  </a:lnTo>
                  <a:lnTo>
                    <a:pt x="567251" y="797190"/>
                  </a:lnTo>
                  <a:lnTo>
                    <a:pt x="566366" y="804122"/>
                  </a:lnTo>
                  <a:lnTo>
                    <a:pt x="563859" y="813267"/>
                  </a:lnTo>
                  <a:lnTo>
                    <a:pt x="566514" y="813267"/>
                  </a:lnTo>
                  <a:lnTo>
                    <a:pt x="569611" y="812529"/>
                  </a:lnTo>
                  <a:lnTo>
                    <a:pt x="575363" y="809727"/>
                  </a:lnTo>
                  <a:lnTo>
                    <a:pt x="575363" y="810907"/>
                  </a:lnTo>
                  <a:lnTo>
                    <a:pt x="571824" y="815922"/>
                  </a:lnTo>
                  <a:lnTo>
                    <a:pt x="568579" y="818871"/>
                  </a:lnTo>
                  <a:lnTo>
                    <a:pt x="566956" y="819756"/>
                  </a:lnTo>
                  <a:lnTo>
                    <a:pt x="557959" y="822116"/>
                  </a:lnTo>
                  <a:lnTo>
                    <a:pt x="554125" y="822706"/>
                  </a:lnTo>
                  <a:lnTo>
                    <a:pt x="549995" y="822116"/>
                  </a:lnTo>
                  <a:lnTo>
                    <a:pt x="536278" y="815184"/>
                  </a:lnTo>
                  <a:lnTo>
                    <a:pt x="528461" y="814889"/>
                  </a:lnTo>
                  <a:lnTo>
                    <a:pt x="520939" y="817102"/>
                  </a:lnTo>
                  <a:lnTo>
                    <a:pt x="517104" y="819461"/>
                  </a:lnTo>
                  <a:lnTo>
                    <a:pt x="512532" y="828458"/>
                  </a:lnTo>
                  <a:lnTo>
                    <a:pt x="509287" y="831261"/>
                  </a:lnTo>
                  <a:lnTo>
                    <a:pt x="508107" y="833768"/>
                  </a:lnTo>
                  <a:lnTo>
                    <a:pt x="510615" y="833768"/>
                  </a:lnTo>
                  <a:lnTo>
                    <a:pt x="513712" y="833473"/>
                  </a:lnTo>
                  <a:lnTo>
                    <a:pt x="524036" y="833178"/>
                  </a:lnTo>
                  <a:lnTo>
                    <a:pt x="524921" y="834653"/>
                  </a:lnTo>
                  <a:lnTo>
                    <a:pt x="526249" y="835391"/>
                  </a:lnTo>
                  <a:lnTo>
                    <a:pt x="534656" y="837308"/>
                  </a:lnTo>
                  <a:lnTo>
                    <a:pt x="539376" y="837308"/>
                  </a:lnTo>
                  <a:lnTo>
                    <a:pt x="549700" y="835833"/>
                  </a:lnTo>
                  <a:lnTo>
                    <a:pt x="554125" y="834801"/>
                  </a:lnTo>
                  <a:lnTo>
                    <a:pt x="558255" y="830671"/>
                  </a:lnTo>
                  <a:lnTo>
                    <a:pt x="558255" y="829786"/>
                  </a:lnTo>
                  <a:lnTo>
                    <a:pt x="558697" y="829343"/>
                  </a:lnTo>
                  <a:lnTo>
                    <a:pt x="562974" y="828311"/>
                  </a:lnTo>
                  <a:lnTo>
                    <a:pt x="565187" y="828311"/>
                  </a:lnTo>
                  <a:lnTo>
                    <a:pt x="566219" y="829786"/>
                  </a:lnTo>
                  <a:lnTo>
                    <a:pt x="565187" y="832441"/>
                  </a:lnTo>
                  <a:lnTo>
                    <a:pt x="561942" y="836275"/>
                  </a:lnTo>
                  <a:lnTo>
                    <a:pt x="560319" y="837308"/>
                  </a:lnTo>
                  <a:lnTo>
                    <a:pt x="559729" y="838193"/>
                  </a:lnTo>
                  <a:lnTo>
                    <a:pt x="559287" y="840700"/>
                  </a:lnTo>
                  <a:lnTo>
                    <a:pt x="558697" y="841880"/>
                  </a:lnTo>
                  <a:lnTo>
                    <a:pt x="557075" y="843650"/>
                  </a:lnTo>
                  <a:lnTo>
                    <a:pt x="555010" y="844682"/>
                  </a:lnTo>
                  <a:lnTo>
                    <a:pt x="550290" y="844682"/>
                  </a:lnTo>
                  <a:lnTo>
                    <a:pt x="543063" y="843797"/>
                  </a:lnTo>
                  <a:lnTo>
                    <a:pt x="533181" y="840700"/>
                  </a:lnTo>
                  <a:lnTo>
                    <a:pt x="521382" y="838045"/>
                  </a:lnTo>
                  <a:lnTo>
                    <a:pt x="517399" y="837455"/>
                  </a:lnTo>
                  <a:lnTo>
                    <a:pt x="514450" y="837898"/>
                  </a:lnTo>
                  <a:lnTo>
                    <a:pt x="512827" y="842028"/>
                  </a:lnTo>
                  <a:lnTo>
                    <a:pt x="509140" y="848665"/>
                  </a:lnTo>
                  <a:lnTo>
                    <a:pt x="503240" y="854712"/>
                  </a:lnTo>
                  <a:lnTo>
                    <a:pt x="502208" y="857809"/>
                  </a:lnTo>
                  <a:lnTo>
                    <a:pt x="502208" y="860169"/>
                  </a:lnTo>
                  <a:lnTo>
                    <a:pt x="501470" y="862234"/>
                  </a:lnTo>
                  <a:lnTo>
                    <a:pt x="499110" y="867544"/>
                  </a:lnTo>
                  <a:lnTo>
                    <a:pt x="502503" y="868134"/>
                  </a:lnTo>
                  <a:lnTo>
                    <a:pt x="507370" y="866364"/>
                  </a:lnTo>
                  <a:lnTo>
                    <a:pt x="518874" y="858104"/>
                  </a:lnTo>
                  <a:lnTo>
                    <a:pt x="520939" y="857367"/>
                  </a:lnTo>
                  <a:lnTo>
                    <a:pt x="526839" y="856334"/>
                  </a:lnTo>
                  <a:lnTo>
                    <a:pt x="530231" y="855302"/>
                  </a:lnTo>
                  <a:lnTo>
                    <a:pt x="535541" y="854417"/>
                  </a:lnTo>
                  <a:lnTo>
                    <a:pt x="541883" y="857072"/>
                  </a:lnTo>
                  <a:lnTo>
                    <a:pt x="546013" y="857662"/>
                  </a:lnTo>
                  <a:lnTo>
                    <a:pt x="550732" y="858842"/>
                  </a:lnTo>
                  <a:lnTo>
                    <a:pt x="559729" y="858104"/>
                  </a:lnTo>
                  <a:lnTo>
                    <a:pt x="562384" y="856629"/>
                  </a:lnTo>
                  <a:lnTo>
                    <a:pt x="571529" y="855744"/>
                  </a:lnTo>
                  <a:lnTo>
                    <a:pt x="573741" y="856777"/>
                  </a:lnTo>
                  <a:lnTo>
                    <a:pt x="569906" y="858547"/>
                  </a:lnTo>
                  <a:lnTo>
                    <a:pt x="566366" y="858989"/>
                  </a:lnTo>
                  <a:lnTo>
                    <a:pt x="566366" y="860759"/>
                  </a:lnTo>
                  <a:lnTo>
                    <a:pt x="580231" y="866806"/>
                  </a:lnTo>
                  <a:lnTo>
                    <a:pt x="580968" y="868134"/>
                  </a:lnTo>
                  <a:lnTo>
                    <a:pt x="578608" y="869019"/>
                  </a:lnTo>
                  <a:lnTo>
                    <a:pt x="566219" y="863266"/>
                  </a:lnTo>
                  <a:lnTo>
                    <a:pt x="559139" y="861939"/>
                  </a:lnTo>
                  <a:lnTo>
                    <a:pt x="553535" y="862824"/>
                  </a:lnTo>
                  <a:lnTo>
                    <a:pt x="547193" y="862086"/>
                  </a:lnTo>
                  <a:lnTo>
                    <a:pt x="534803" y="858104"/>
                  </a:lnTo>
                  <a:lnTo>
                    <a:pt x="531411" y="857662"/>
                  </a:lnTo>
                  <a:lnTo>
                    <a:pt x="527429" y="858252"/>
                  </a:lnTo>
                  <a:lnTo>
                    <a:pt x="519464" y="861054"/>
                  </a:lnTo>
                  <a:lnTo>
                    <a:pt x="512827" y="865626"/>
                  </a:lnTo>
                  <a:lnTo>
                    <a:pt x="507813" y="868281"/>
                  </a:lnTo>
                  <a:lnTo>
                    <a:pt x="504273" y="869461"/>
                  </a:lnTo>
                  <a:lnTo>
                    <a:pt x="497783" y="873001"/>
                  </a:lnTo>
                  <a:lnTo>
                    <a:pt x="497783" y="876983"/>
                  </a:lnTo>
                  <a:lnTo>
                    <a:pt x="495571" y="885538"/>
                  </a:lnTo>
                  <a:lnTo>
                    <a:pt x="500733" y="892175"/>
                  </a:lnTo>
                  <a:lnTo>
                    <a:pt x="504125" y="893945"/>
                  </a:lnTo>
                  <a:lnTo>
                    <a:pt x="507222" y="894830"/>
                  </a:lnTo>
                  <a:lnTo>
                    <a:pt x="508992" y="894535"/>
                  </a:lnTo>
                  <a:lnTo>
                    <a:pt x="512827" y="895124"/>
                  </a:lnTo>
                  <a:lnTo>
                    <a:pt x="521234" y="895714"/>
                  </a:lnTo>
                  <a:lnTo>
                    <a:pt x="530231" y="895714"/>
                  </a:lnTo>
                  <a:lnTo>
                    <a:pt x="533624" y="896157"/>
                  </a:lnTo>
                  <a:lnTo>
                    <a:pt x="534803" y="896894"/>
                  </a:lnTo>
                  <a:lnTo>
                    <a:pt x="533624" y="897779"/>
                  </a:lnTo>
                  <a:lnTo>
                    <a:pt x="532001" y="898222"/>
                  </a:lnTo>
                  <a:lnTo>
                    <a:pt x="529051" y="898222"/>
                  </a:lnTo>
                  <a:lnTo>
                    <a:pt x="517694" y="899254"/>
                  </a:lnTo>
                  <a:lnTo>
                    <a:pt x="515630" y="902499"/>
                  </a:lnTo>
                  <a:lnTo>
                    <a:pt x="512827" y="903974"/>
                  </a:lnTo>
                  <a:lnTo>
                    <a:pt x="507665" y="907219"/>
                  </a:lnTo>
                  <a:lnTo>
                    <a:pt x="507222" y="908399"/>
                  </a:lnTo>
                  <a:lnTo>
                    <a:pt x="506190" y="910021"/>
                  </a:lnTo>
                  <a:lnTo>
                    <a:pt x="503683" y="913118"/>
                  </a:lnTo>
                  <a:lnTo>
                    <a:pt x="502060" y="917396"/>
                  </a:lnTo>
                  <a:lnTo>
                    <a:pt x="502355" y="920493"/>
                  </a:lnTo>
                  <a:lnTo>
                    <a:pt x="501618" y="923590"/>
                  </a:lnTo>
                  <a:lnTo>
                    <a:pt x="502503" y="928752"/>
                  </a:lnTo>
                  <a:lnTo>
                    <a:pt x="504420" y="929342"/>
                  </a:lnTo>
                  <a:lnTo>
                    <a:pt x="507665" y="928458"/>
                  </a:lnTo>
                  <a:lnTo>
                    <a:pt x="514302" y="927720"/>
                  </a:lnTo>
                  <a:lnTo>
                    <a:pt x="517399" y="926688"/>
                  </a:lnTo>
                  <a:lnTo>
                    <a:pt x="520349" y="924918"/>
                  </a:lnTo>
                  <a:lnTo>
                    <a:pt x="523152" y="922558"/>
                  </a:lnTo>
                  <a:lnTo>
                    <a:pt x="526839" y="920051"/>
                  </a:lnTo>
                  <a:lnTo>
                    <a:pt x="533476" y="916068"/>
                  </a:lnTo>
                  <a:lnTo>
                    <a:pt x="549110" y="905006"/>
                  </a:lnTo>
                  <a:lnTo>
                    <a:pt x="553682" y="902499"/>
                  </a:lnTo>
                  <a:lnTo>
                    <a:pt x="560172" y="898074"/>
                  </a:lnTo>
                  <a:lnTo>
                    <a:pt x="563269" y="896452"/>
                  </a:lnTo>
                  <a:lnTo>
                    <a:pt x="564744" y="896894"/>
                  </a:lnTo>
                  <a:lnTo>
                    <a:pt x="563859" y="898664"/>
                  </a:lnTo>
                  <a:lnTo>
                    <a:pt x="557075" y="903532"/>
                  </a:lnTo>
                  <a:lnTo>
                    <a:pt x="552945" y="905596"/>
                  </a:lnTo>
                  <a:lnTo>
                    <a:pt x="549110" y="907071"/>
                  </a:lnTo>
                  <a:lnTo>
                    <a:pt x="547340" y="908251"/>
                  </a:lnTo>
                  <a:lnTo>
                    <a:pt x="546308" y="909726"/>
                  </a:lnTo>
                  <a:lnTo>
                    <a:pt x="543063" y="913266"/>
                  </a:lnTo>
                  <a:lnTo>
                    <a:pt x="540408" y="914888"/>
                  </a:lnTo>
                  <a:lnTo>
                    <a:pt x="536868" y="916363"/>
                  </a:lnTo>
                  <a:lnTo>
                    <a:pt x="531116" y="919608"/>
                  </a:lnTo>
                  <a:lnTo>
                    <a:pt x="517842" y="927868"/>
                  </a:lnTo>
                  <a:lnTo>
                    <a:pt x="508992" y="932145"/>
                  </a:lnTo>
                  <a:lnTo>
                    <a:pt x="508107" y="933177"/>
                  </a:lnTo>
                  <a:lnTo>
                    <a:pt x="509287" y="933767"/>
                  </a:lnTo>
                  <a:lnTo>
                    <a:pt x="511205" y="935832"/>
                  </a:lnTo>
                  <a:lnTo>
                    <a:pt x="511942" y="936127"/>
                  </a:lnTo>
                  <a:lnTo>
                    <a:pt x="515482" y="936127"/>
                  </a:lnTo>
                  <a:lnTo>
                    <a:pt x="512090" y="945124"/>
                  </a:lnTo>
                  <a:lnTo>
                    <a:pt x="512975" y="952794"/>
                  </a:lnTo>
                  <a:lnTo>
                    <a:pt x="514155" y="953678"/>
                  </a:lnTo>
                  <a:lnTo>
                    <a:pt x="518284" y="953974"/>
                  </a:lnTo>
                  <a:lnTo>
                    <a:pt x="524331" y="952941"/>
                  </a:lnTo>
                  <a:lnTo>
                    <a:pt x="529789" y="958546"/>
                  </a:lnTo>
                  <a:lnTo>
                    <a:pt x="535098" y="958546"/>
                  </a:lnTo>
                  <a:lnTo>
                    <a:pt x="543210" y="953974"/>
                  </a:lnTo>
                  <a:lnTo>
                    <a:pt x="546160" y="951909"/>
                  </a:lnTo>
                  <a:lnTo>
                    <a:pt x="549995" y="948221"/>
                  </a:lnTo>
                  <a:lnTo>
                    <a:pt x="551470" y="947336"/>
                  </a:lnTo>
                  <a:lnTo>
                    <a:pt x="560024" y="944977"/>
                  </a:lnTo>
                  <a:lnTo>
                    <a:pt x="566514" y="944682"/>
                  </a:lnTo>
                  <a:lnTo>
                    <a:pt x="567989" y="945124"/>
                  </a:lnTo>
                  <a:lnTo>
                    <a:pt x="567989" y="946156"/>
                  </a:lnTo>
                  <a:lnTo>
                    <a:pt x="563712" y="946156"/>
                  </a:lnTo>
                  <a:lnTo>
                    <a:pt x="554125" y="947779"/>
                  </a:lnTo>
                  <a:lnTo>
                    <a:pt x="551470" y="949696"/>
                  </a:lnTo>
                  <a:lnTo>
                    <a:pt x="544980" y="955743"/>
                  </a:lnTo>
                  <a:lnTo>
                    <a:pt x="539523" y="959578"/>
                  </a:lnTo>
                  <a:lnTo>
                    <a:pt x="532149" y="962970"/>
                  </a:lnTo>
                  <a:lnTo>
                    <a:pt x="530969" y="963560"/>
                  </a:lnTo>
                  <a:lnTo>
                    <a:pt x="530084" y="964445"/>
                  </a:lnTo>
                  <a:lnTo>
                    <a:pt x="531116" y="966805"/>
                  </a:lnTo>
                  <a:lnTo>
                    <a:pt x="532444" y="969165"/>
                  </a:lnTo>
                  <a:lnTo>
                    <a:pt x="532444" y="969903"/>
                  </a:lnTo>
                  <a:lnTo>
                    <a:pt x="537458" y="972115"/>
                  </a:lnTo>
                  <a:lnTo>
                    <a:pt x="538048" y="976097"/>
                  </a:lnTo>
                  <a:lnTo>
                    <a:pt x="540998" y="987306"/>
                  </a:lnTo>
                  <a:lnTo>
                    <a:pt x="541883" y="992174"/>
                  </a:lnTo>
                  <a:lnTo>
                    <a:pt x="541883" y="1003383"/>
                  </a:lnTo>
                  <a:lnTo>
                    <a:pt x="542620" y="1006333"/>
                  </a:lnTo>
                  <a:lnTo>
                    <a:pt x="544243" y="1010020"/>
                  </a:lnTo>
                  <a:lnTo>
                    <a:pt x="546160" y="1011643"/>
                  </a:lnTo>
                  <a:lnTo>
                    <a:pt x="548520" y="1011053"/>
                  </a:lnTo>
                  <a:lnTo>
                    <a:pt x="550585" y="1008988"/>
                  </a:lnTo>
                  <a:lnTo>
                    <a:pt x="552650" y="1004858"/>
                  </a:lnTo>
                  <a:lnTo>
                    <a:pt x="558107" y="997483"/>
                  </a:lnTo>
                  <a:lnTo>
                    <a:pt x="559877" y="994534"/>
                  </a:lnTo>
                  <a:lnTo>
                    <a:pt x="560909" y="991289"/>
                  </a:lnTo>
                  <a:lnTo>
                    <a:pt x="563712" y="988929"/>
                  </a:lnTo>
                  <a:lnTo>
                    <a:pt x="566809" y="987749"/>
                  </a:lnTo>
                  <a:lnTo>
                    <a:pt x="565924" y="990994"/>
                  </a:lnTo>
                  <a:lnTo>
                    <a:pt x="564597" y="994386"/>
                  </a:lnTo>
                  <a:lnTo>
                    <a:pt x="570644" y="992911"/>
                  </a:lnTo>
                  <a:lnTo>
                    <a:pt x="573151" y="991584"/>
                  </a:lnTo>
                  <a:lnTo>
                    <a:pt x="576101" y="989371"/>
                  </a:lnTo>
                  <a:lnTo>
                    <a:pt x="577576" y="987159"/>
                  </a:lnTo>
                  <a:lnTo>
                    <a:pt x="576396" y="984357"/>
                  </a:lnTo>
                  <a:lnTo>
                    <a:pt x="574036" y="977572"/>
                  </a:lnTo>
                  <a:lnTo>
                    <a:pt x="572414" y="974475"/>
                  </a:lnTo>
                  <a:lnTo>
                    <a:pt x="571234" y="970050"/>
                  </a:lnTo>
                  <a:lnTo>
                    <a:pt x="572266" y="970050"/>
                  </a:lnTo>
                  <a:lnTo>
                    <a:pt x="574036" y="973737"/>
                  </a:lnTo>
                  <a:lnTo>
                    <a:pt x="575069" y="976392"/>
                  </a:lnTo>
                  <a:lnTo>
                    <a:pt x="578461" y="981702"/>
                  </a:lnTo>
                  <a:lnTo>
                    <a:pt x="578461" y="983472"/>
                  </a:lnTo>
                  <a:lnTo>
                    <a:pt x="579346" y="984799"/>
                  </a:lnTo>
                  <a:lnTo>
                    <a:pt x="582738" y="988486"/>
                  </a:lnTo>
                  <a:lnTo>
                    <a:pt x="588490" y="988044"/>
                  </a:lnTo>
                  <a:lnTo>
                    <a:pt x="590555" y="989076"/>
                  </a:lnTo>
                  <a:lnTo>
                    <a:pt x="593062" y="991141"/>
                  </a:lnTo>
                  <a:lnTo>
                    <a:pt x="593800" y="996156"/>
                  </a:lnTo>
                  <a:lnTo>
                    <a:pt x="595865" y="999401"/>
                  </a:lnTo>
                  <a:lnTo>
                    <a:pt x="595865" y="1001908"/>
                  </a:lnTo>
                  <a:lnTo>
                    <a:pt x="592177" y="1000138"/>
                  </a:lnTo>
                  <a:lnTo>
                    <a:pt x="589228" y="994829"/>
                  </a:lnTo>
                  <a:lnTo>
                    <a:pt x="587015" y="992026"/>
                  </a:lnTo>
                  <a:lnTo>
                    <a:pt x="583475" y="991584"/>
                  </a:lnTo>
                  <a:lnTo>
                    <a:pt x="578461" y="992174"/>
                  </a:lnTo>
                  <a:lnTo>
                    <a:pt x="574184" y="993649"/>
                  </a:lnTo>
                  <a:lnTo>
                    <a:pt x="573889" y="994829"/>
                  </a:lnTo>
                  <a:lnTo>
                    <a:pt x="574478" y="997336"/>
                  </a:lnTo>
                  <a:lnTo>
                    <a:pt x="572561" y="997041"/>
                  </a:lnTo>
                  <a:lnTo>
                    <a:pt x="567251" y="997041"/>
                  </a:lnTo>
                  <a:lnTo>
                    <a:pt x="564007" y="997336"/>
                  </a:lnTo>
                  <a:lnTo>
                    <a:pt x="559434" y="1001466"/>
                  </a:lnTo>
                  <a:lnTo>
                    <a:pt x="556042" y="1007660"/>
                  </a:lnTo>
                  <a:lnTo>
                    <a:pt x="551470" y="1012233"/>
                  </a:lnTo>
                  <a:lnTo>
                    <a:pt x="552207" y="1013855"/>
                  </a:lnTo>
                  <a:lnTo>
                    <a:pt x="554715" y="1016362"/>
                  </a:lnTo>
                  <a:lnTo>
                    <a:pt x="555895" y="1016657"/>
                  </a:lnTo>
                  <a:lnTo>
                    <a:pt x="557369" y="1016362"/>
                  </a:lnTo>
                  <a:lnTo>
                    <a:pt x="559877" y="1015477"/>
                  </a:lnTo>
                  <a:lnTo>
                    <a:pt x="561057" y="1015477"/>
                  </a:lnTo>
                  <a:lnTo>
                    <a:pt x="568284" y="1014002"/>
                  </a:lnTo>
                  <a:lnTo>
                    <a:pt x="577428" y="1011348"/>
                  </a:lnTo>
                  <a:lnTo>
                    <a:pt x="583623" y="1007955"/>
                  </a:lnTo>
                  <a:lnTo>
                    <a:pt x="584803" y="1007660"/>
                  </a:lnTo>
                  <a:lnTo>
                    <a:pt x="584213" y="1009578"/>
                  </a:lnTo>
                  <a:lnTo>
                    <a:pt x="583328" y="1011053"/>
                  </a:lnTo>
                  <a:lnTo>
                    <a:pt x="583328" y="1011937"/>
                  </a:lnTo>
                  <a:lnTo>
                    <a:pt x="585835" y="1012233"/>
                  </a:lnTo>
                  <a:lnTo>
                    <a:pt x="589375" y="1011790"/>
                  </a:lnTo>
                  <a:lnTo>
                    <a:pt x="587310" y="1013560"/>
                  </a:lnTo>
                  <a:lnTo>
                    <a:pt x="580968" y="1013855"/>
                  </a:lnTo>
                  <a:lnTo>
                    <a:pt x="578018" y="1014445"/>
                  </a:lnTo>
                  <a:lnTo>
                    <a:pt x="572856" y="1016215"/>
                  </a:lnTo>
                  <a:lnTo>
                    <a:pt x="562827" y="1018427"/>
                  </a:lnTo>
                  <a:lnTo>
                    <a:pt x="555895" y="1020345"/>
                  </a:lnTo>
                  <a:lnTo>
                    <a:pt x="558402" y="1024622"/>
                  </a:lnTo>
                  <a:lnTo>
                    <a:pt x="556190" y="1030669"/>
                  </a:lnTo>
                  <a:lnTo>
                    <a:pt x="557959" y="1035536"/>
                  </a:lnTo>
                  <a:lnTo>
                    <a:pt x="565334" y="1044091"/>
                  </a:lnTo>
                  <a:lnTo>
                    <a:pt x="569906" y="1051465"/>
                  </a:lnTo>
                  <a:lnTo>
                    <a:pt x="573151" y="1055152"/>
                  </a:lnTo>
                  <a:lnTo>
                    <a:pt x="575363" y="1058250"/>
                  </a:lnTo>
                  <a:lnTo>
                    <a:pt x="576986" y="1059872"/>
                  </a:lnTo>
                  <a:lnTo>
                    <a:pt x="580673" y="1061937"/>
                  </a:lnTo>
                  <a:lnTo>
                    <a:pt x="581558" y="1063117"/>
                  </a:lnTo>
                  <a:lnTo>
                    <a:pt x="583328" y="1064149"/>
                  </a:lnTo>
                  <a:lnTo>
                    <a:pt x="585835" y="1068132"/>
                  </a:lnTo>
                  <a:lnTo>
                    <a:pt x="586278" y="1069164"/>
                  </a:lnTo>
                  <a:lnTo>
                    <a:pt x="587605" y="1068869"/>
                  </a:lnTo>
                  <a:lnTo>
                    <a:pt x="594095" y="1062822"/>
                  </a:lnTo>
                  <a:lnTo>
                    <a:pt x="601912" y="1060020"/>
                  </a:lnTo>
                  <a:lnTo>
                    <a:pt x="594537" y="1065772"/>
                  </a:lnTo>
                  <a:lnTo>
                    <a:pt x="591145" y="1069607"/>
                  </a:lnTo>
                  <a:lnTo>
                    <a:pt x="588638" y="1073146"/>
                  </a:lnTo>
                  <a:lnTo>
                    <a:pt x="589818" y="1074916"/>
                  </a:lnTo>
                  <a:lnTo>
                    <a:pt x="589818" y="1079046"/>
                  </a:lnTo>
                  <a:lnTo>
                    <a:pt x="589228" y="1080963"/>
                  </a:lnTo>
                  <a:lnTo>
                    <a:pt x="588195" y="1083323"/>
                  </a:lnTo>
                  <a:lnTo>
                    <a:pt x="589080" y="1083618"/>
                  </a:lnTo>
                  <a:lnTo>
                    <a:pt x="591883" y="1085831"/>
                  </a:lnTo>
                  <a:lnTo>
                    <a:pt x="594685" y="1087748"/>
                  </a:lnTo>
                  <a:lnTo>
                    <a:pt x="597929" y="1089370"/>
                  </a:lnTo>
                  <a:lnTo>
                    <a:pt x="601469" y="1090845"/>
                  </a:lnTo>
                  <a:lnTo>
                    <a:pt x="604567" y="1091435"/>
                  </a:lnTo>
                  <a:lnTo>
                    <a:pt x="607959" y="1093058"/>
                  </a:lnTo>
                  <a:lnTo>
                    <a:pt x="605009" y="1096303"/>
                  </a:lnTo>
                  <a:lnTo>
                    <a:pt x="604567" y="1098662"/>
                  </a:lnTo>
                  <a:lnTo>
                    <a:pt x="605009" y="1101760"/>
                  </a:lnTo>
                  <a:lnTo>
                    <a:pt x="606042" y="1102497"/>
                  </a:lnTo>
                  <a:lnTo>
                    <a:pt x="613269" y="1102055"/>
                  </a:lnTo>
                  <a:lnTo>
                    <a:pt x="615186" y="1100580"/>
                  </a:lnTo>
                  <a:lnTo>
                    <a:pt x="617103" y="1098367"/>
                  </a:lnTo>
                  <a:lnTo>
                    <a:pt x="619168" y="1097778"/>
                  </a:lnTo>
                  <a:lnTo>
                    <a:pt x="622118" y="1097778"/>
                  </a:lnTo>
                  <a:lnTo>
                    <a:pt x="626838" y="1099105"/>
                  </a:lnTo>
                  <a:lnTo>
                    <a:pt x="621381" y="1100727"/>
                  </a:lnTo>
                  <a:lnTo>
                    <a:pt x="620643" y="1101760"/>
                  </a:lnTo>
                  <a:lnTo>
                    <a:pt x="619168" y="1102645"/>
                  </a:lnTo>
                  <a:lnTo>
                    <a:pt x="614301" y="1104857"/>
                  </a:lnTo>
                  <a:lnTo>
                    <a:pt x="612531" y="1106774"/>
                  </a:lnTo>
                  <a:lnTo>
                    <a:pt x="612974" y="1108839"/>
                  </a:lnTo>
                  <a:lnTo>
                    <a:pt x="614449" y="1111494"/>
                  </a:lnTo>
                  <a:lnTo>
                    <a:pt x="614449" y="1112527"/>
                  </a:lnTo>
                  <a:lnTo>
                    <a:pt x="615481" y="1114002"/>
                  </a:lnTo>
                  <a:lnTo>
                    <a:pt x="617398" y="1115034"/>
                  </a:lnTo>
                  <a:lnTo>
                    <a:pt x="616661" y="1117246"/>
                  </a:lnTo>
                  <a:lnTo>
                    <a:pt x="614891" y="1118869"/>
                  </a:lnTo>
                  <a:lnTo>
                    <a:pt x="617103" y="1120491"/>
                  </a:lnTo>
                  <a:lnTo>
                    <a:pt x="621233" y="1121524"/>
                  </a:lnTo>
                  <a:lnTo>
                    <a:pt x="622856" y="1125358"/>
                  </a:lnTo>
                  <a:lnTo>
                    <a:pt x="623446" y="1128456"/>
                  </a:lnTo>
                  <a:lnTo>
                    <a:pt x="624626" y="1131406"/>
                  </a:lnTo>
                  <a:lnTo>
                    <a:pt x="633180" y="1132585"/>
                  </a:lnTo>
                  <a:lnTo>
                    <a:pt x="634212" y="1133175"/>
                  </a:lnTo>
                  <a:lnTo>
                    <a:pt x="635835" y="1133618"/>
                  </a:lnTo>
                  <a:lnTo>
                    <a:pt x="637605" y="1135093"/>
                  </a:lnTo>
                  <a:lnTo>
                    <a:pt x="637605" y="1135683"/>
                  </a:lnTo>
                  <a:lnTo>
                    <a:pt x="638932" y="1137010"/>
                  </a:lnTo>
                  <a:lnTo>
                    <a:pt x="638932" y="1142320"/>
                  </a:lnTo>
                  <a:lnTo>
                    <a:pt x="643799" y="1142025"/>
                  </a:lnTo>
                  <a:lnTo>
                    <a:pt x="644979" y="1142615"/>
                  </a:lnTo>
                  <a:lnTo>
                    <a:pt x="652501" y="1142025"/>
                  </a:lnTo>
                  <a:lnTo>
                    <a:pt x="654861" y="1142762"/>
                  </a:lnTo>
                  <a:lnTo>
                    <a:pt x="651321" y="1144827"/>
                  </a:lnTo>
                  <a:lnTo>
                    <a:pt x="643504" y="1148367"/>
                  </a:lnTo>
                  <a:lnTo>
                    <a:pt x="642472" y="1150284"/>
                  </a:lnTo>
                  <a:lnTo>
                    <a:pt x="644094" y="1151759"/>
                  </a:lnTo>
                  <a:lnTo>
                    <a:pt x="646012" y="1152792"/>
                  </a:lnTo>
                  <a:lnTo>
                    <a:pt x="648519" y="1153529"/>
                  </a:lnTo>
                  <a:lnTo>
                    <a:pt x="653386" y="1153529"/>
                  </a:lnTo>
                  <a:lnTo>
                    <a:pt x="655894" y="1153234"/>
                  </a:lnTo>
                  <a:lnTo>
                    <a:pt x="654419" y="1150432"/>
                  </a:lnTo>
                  <a:lnTo>
                    <a:pt x="654419" y="1149252"/>
                  </a:lnTo>
                  <a:lnTo>
                    <a:pt x="656484" y="1149252"/>
                  </a:lnTo>
                  <a:lnTo>
                    <a:pt x="659876" y="1148514"/>
                  </a:lnTo>
                  <a:lnTo>
                    <a:pt x="662826" y="1148514"/>
                  </a:lnTo>
                  <a:lnTo>
                    <a:pt x="665333" y="1150432"/>
                  </a:lnTo>
                  <a:lnTo>
                    <a:pt x="669168" y="1151169"/>
                  </a:lnTo>
                  <a:lnTo>
                    <a:pt x="671823" y="1149989"/>
                  </a:lnTo>
                  <a:lnTo>
                    <a:pt x="675657" y="1149694"/>
                  </a:lnTo>
                  <a:lnTo>
                    <a:pt x="678460" y="1149694"/>
                  </a:lnTo>
                  <a:lnTo>
                    <a:pt x="680230" y="1148072"/>
                  </a:lnTo>
                  <a:lnTo>
                    <a:pt x="682590" y="1146302"/>
                  </a:lnTo>
                  <a:lnTo>
                    <a:pt x="686129" y="1144090"/>
                  </a:lnTo>
                  <a:lnTo>
                    <a:pt x="693651" y="1141730"/>
                  </a:lnTo>
                  <a:lnTo>
                    <a:pt x="701026" y="1138780"/>
                  </a:lnTo>
                  <a:lnTo>
                    <a:pt x="702058" y="1137453"/>
                  </a:lnTo>
                  <a:lnTo>
                    <a:pt x="702058" y="1135535"/>
                  </a:lnTo>
                  <a:lnTo>
                    <a:pt x="702796" y="1134355"/>
                  </a:lnTo>
                  <a:lnTo>
                    <a:pt x="704713" y="1133913"/>
                  </a:lnTo>
                  <a:lnTo>
                    <a:pt x="705303" y="1135388"/>
                  </a:lnTo>
                  <a:lnTo>
                    <a:pt x="704566" y="1138780"/>
                  </a:lnTo>
                  <a:lnTo>
                    <a:pt x="703091" y="1141435"/>
                  </a:lnTo>
                  <a:lnTo>
                    <a:pt x="700879" y="1143647"/>
                  </a:lnTo>
                  <a:lnTo>
                    <a:pt x="697634" y="1151317"/>
                  </a:lnTo>
                  <a:lnTo>
                    <a:pt x="700141" y="1157659"/>
                  </a:lnTo>
                  <a:lnTo>
                    <a:pt x="701911" y="1158249"/>
                  </a:lnTo>
                  <a:lnTo>
                    <a:pt x="702943" y="1158986"/>
                  </a:lnTo>
                  <a:lnTo>
                    <a:pt x="709138" y="1160461"/>
                  </a:lnTo>
                  <a:lnTo>
                    <a:pt x="711940" y="1161346"/>
                  </a:lnTo>
                  <a:lnTo>
                    <a:pt x="716218" y="1163411"/>
                  </a:lnTo>
                  <a:lnTo>
                    <a:pt x="717545" y="1164296"/>
                  </a:lnTo>
                  <a:lnTo>
                    <a:pt x="720052" y="1163854"/>
                  </a:lnTo>
                  <a:lnTo>
                    <a:pt x="725362" y="1161789"/>
                  </a:lnTo>
                  <a:lnTo>
                    <a:pt x="733916" y="1155594"/>
                  </a:lnTo>
                  <a:lnTo>
                    <a:pt x="734359" y="1155889"/>
                  </a:lnTo>
                  <a:lnTo>
                    <a:pt x="731409" y="1160756"/>
                  </a:lnTo>
                  <a:lnTo>
                    <a:pt x="728312" y="1163706"/>
                  </a:lnTo>
                  <a:lnTo>
                    <a:pt x="725510" y="1165328"/>
                  </a:lnTo>
                  <a:lnTo>
                    <a:pt x="722412" y="1166656"/>
                  </a:lnTo>
                  <a:lnTo>
                    <a:pt x="718135" y="1167098"/>
                  </a:lnTo>
                  <a:lnTo>
                    <a:pt x="718135" y="1170196"/>
                  </a:lnTo>
                  <a:lnTo>
                    <a:pt x="717840" y="1173883"/>
                  </a:lnTo>
                  <a:lnTo>
                    <a:pt x="732589" y="1179930"/>
                  </a:lnTo>
                  <a:lnTo>
                    <a:pt x="737751" y="1181258"/>
                  </a:lnTo>
                  <a:lnTo>
                    <a:pt x="739816" y="1180815"/>
                  </a:lnTo>
                  <a:lnTo>
                    <a:pt x="741291" y="1178160"/>
                  </a:lnTo>
                  <a:lnTo>
                    <a:pt x="744683" y="1173883"/>
                  </a:lnTo>
                  <a:lnTo>
                    <a:pt x="747928" y="1171228"/>
                  </a:lnTo>
                  <a:lnTo>
                    <a:pt x="749256" y="1172408"/>
                  </a:lnTo>
                  <a:lnTo>
                    <a:pt x="747781" y="1174915"/>
                  </a:lnTo>
                  <a:lnTo>
                    <a:pt x="743208" y="1179635"/>
                  </a:lnTo>
                  <a:lnTo>
                    <a:pt x="741881" y="1181405"/>
                  </a:lnTo>
                  <a:lnTo>
                    <a:pt x="742913" y="1184945"/>
                  </a:lnTo>
                  <a:lnTo>
                    <a:pt x="743651" y="1185830"/>
                  </a:lnTo>
                  <a:lnTo>
                    <a:pt x="744978" y="1185830"/>
                  </a:lnTo>
                  <a:lnTo>
                    <a:pt x="746601" y="1186125"/>
                  </a:lnTo>
                  <a:lnTo>
                    <a:pt x="749403" y="1185240"/>
                  </a:lnTo>
                  <a:lnTo>
                    <a:pt x="751910" y="1184945"/>
                  </a:lnTo>
                  <a:lnTo>
                    <a:pt x="750878" y="1186715"/>
                  </a:lnTo>
                  <a:lnTo>
                    <a:pt x="750583" y="1188485"/>
                  </a:lnTo>
                  <a:lnTo>
                    <a:pt x="756040" y="1189075"/>
                  </a:lnTo>
                  <a:lnTo>
                    <a:pt x="759138" y="1187895"/>
                  </a:lnTo>
                  <a:lnTo>
                    <a:pt x="761350" y="1187895"/>
                  </a:lnTo>
                  <a:lnTo>
                    <a:pt x="762677" y="1187452"/>
                  </a:lnTo>
                  <a:lnTo>
                    <a:pt x="760760" y="1185682"/>
                  </a:lnTo>
                  <a:lnTo>
                    <a:pt x="755303" y="1182142"/>
                  </a:lnTo>
                  <a:lnTo>
                    <a:pt x="754860" y="1180963"/>
                  </a:lnTo>
                  <a:lnTo>
                    <a:pt x="762382" y="1183617"/>
                  </a:lnTo>
                  <a:lnTo>
                    <a:pt x="763710" y="1184502"/>
                  </a:lnTo>
                  <a:lnTo>
                    <a:pt x="771527" y="1184797"/>
                  </a:lnTo>
                  <a:lnTo>
                    <a:pt x="773739" y="1182290"/>
                  </a:lnTo>
                  <a:lnTo>
                    <a:pt x="776689" y="1179488"/>
                  </a:lnTo>
                  <a:lnTo>
                    <a:pt x="775509" y="1171523"/>
                  </a:lnTo>
                  <a:lnTo>
                    <a:pt x="775509" y="1170048"/>
                  </a:lnTo>
                  <a:lnTo>
                    <a:pt x="775804" y="1168868"/>
                  </a:lnTo>
                  <a:lnTo>
                    <a:pt x="774329" y="1166656"/>
                  </a:lnTo>
                  <a:lnTo>
                    <a:pt x="772117" y="1164591"/>
                  </a:lnTo>
                  <a:lnTo>
                    <a:pt x="765922" y="1163559"/>
                  </a:lnTo>
                  <a:lnTo>
                    <a:pt x="762530" y="1162379"/>
                  </a:lnTo>
                  <a:lnTo>
                    <a:pt x="758253" y="1161641"/>
                  </a:lnTo>
                  <a:lnTo>
                    <a:pt x="755450" y="1159871"/>
                  </a:lnTo>
                  <a:lnTo>
                    <a:pt x="755893" y="1158839"/>
                  </a:lnTo>
                  <a:lnTo>
                    <a:pt x="759285" y="1158839"/>
                  </a:lnTo>
                  <a:lnTo>
                    <a:pt x="764300" y="1159576"/>
                  </a:lnTo>
                  <a:lnTo>
                    <a:pt x="770789" y="1161789"/>
                  </a:lnTo>
                  <a:lnTo>
                    <a:pt x="774919" y="1162231"/>
                  </a:lnTo>
                  <a:lnTo>
                    <a:pt x="775656" y="1161789"/>
                  </a:lnTo>
                  <a:lnTo>
                    <a:pt x="778754" y="1161494"/>
                  </a:lnTo>
                  <a:lnTo>
                    <a:pt x="787308" y="1151907"/>
                  </a:lnTo>
                  <a:lnTo>
                    <a:pt x="789226" y="1140107"/>
                  </a:lnTo>
                  <a:lnTo>
                    <a:pt x="793208" y="1128161"/>
                  </a:lnTo>
                  <a:lnTo>
                    <a:pt x="795125" y="1121229"/>
                  </a:lnTo>
                  <a:lnTo>
                    <a:pt x="797043" y="1117984"/>
                  </a:lnTo>
                  <a:lnTo>
                    <a:pt x="797633" y="1115476"/>
                  </a:lnTo>
                  <a:lnTo>
                    <a:pt x="790848" y="1114002"/>
                  </a:lnTo>
                  <a:lnTo>
                    <a:pt x="792323" y="1112527"/>
                  </a:lnTo>
                  <a:lnTo>
                    <a:pt x="796600" y="1111789"/>
                  </a:lnTo>
                  <a:lnTo>
                    <a:pt x="799698" y="1111789"/>
                  </a:lnTo>
                  <a:lnTo>
                    <a:pt x="803385" y="1108397"/>
                  </a:lnTo>
                  <a:lnTo>
                    <a:pt x="802205" y="1104562"/>
                  </a:lnTo>
                  <a:lnTo>
                    <a:pt x="802500" y="1102202"/>
                  </a:lnTo>
                  <a:lnTo>
                    <a:pt x="800140" y="1100432"/>
                  </a:lnTo>
                  <a:lnTo>
                    <a:pt x="797928" y="1096598"/>
                  </a:lnTo>
                  <a:lnTo>
                    <a:pt x="799845" y="1091140"/>
                  </a:lnTo>
                  <a:lnTo>
                    <a:pt x="800287" y="1088781"/>
                  </a:lnTo>
                  <a:lnTo>
                    <a:pt x="801173" y="1086716"/>
                  </a:lnTo>
                  <a:lnTo>
                    <a:pt x="799993" y="1083913"/>
                  </a:lnTo>
                  <a:lnTo>
                    <a:pt x="802058" y="1081996"/>
                  </a:lnTo>
                  <a:lnTo>
                    <a:pt x="802352" y="1079636"/>
                  </a:lnTo>
                  <a:lnTo>
                    <a:pt x="794093" y="1078456"/>
                  </a:lnTo>
                  <a:lnTo>
                    <a:pt x="788636" y="1076834"/>
                  </a:lnTo>
                  <a:lnTo>
                    <a:pt x="783916" y="1075211"/>
                  </a:lnTo>
                  <a:lnTo>
                    <a:pt x="781704" y="1073441"/>
                  </a:lnTo>
                  <a:lnTo>
                    <a:pt x="784064" y="1073146"/>
                  </a:lnTo>
                  <a:lnTo>
                    <a:pt x="786866" y="1073736"/>
                  </a:lnTo>
                  <a:lnTo>
                    <a:pt x="795125" y="1073294"/>
                  </a:lnTo>
                  <a:lnTo>
                    <a:pt x="797928" y="1073884"/>
                  </a:lnTo>
                  <a:lnTo>
                    <a:pt x="804712" y="1074474"/>
                  </a:lnTo>
                  <a:lnTo>
                    <a:pt x="806925" y="1072851"/>
                  </a:lnTo>
                  <a:lnTo>
                    <a:pt x="808695" y="1072851"/>
                  </a:lnTo>
                  <a:lnTo>
                    <a:pt x="813562" y="1066362"/>
                  </a:lnTo>
                  <a:lnTo>
                    <a:pt x="815627" y="1065329"/>
                  </a:lnTo>
                  <a:lnTo>
                    <a:pt x="815922" y="1062970"/>
                  </a:lnTo>
                  <a:lnTo>
                    <a:pt x="808105" y="1059725"/>
                  </a:lnTo>
                  <a:lnTo>
                    <a:pt x="803827" y="1057070"/>
                  </a:lnTo>
                  <a:lnTo>
                    <a:pt x="802500" y="1055595"/>
                  </a:lnTo>
                  <a:lnTo>
                    <a:pt x="801615" y="1053235"/>
                  </a:lnTo>
                  <a:lnTo>
                    <a:pt x="803827" y="1053973"/>
                  </a:lnTo>
                  <a:lnTo>
                    <a:pt x="805745" y="1055152"/>
                  </a:lnTo>
                  <a:lnTo>
                    <a:pt x="810317" y="1058840"/>
                  </a:lnTo>
                  <a:lnTo>
                    <a:pt x="815922" y="1059135"/>
                  </a:lnTo>
                  <a:lnTo>
                    <a:pt x="822264" y="1059135"/>
                  </a:lnTo>
                  <a:lnTo>
                    <a:pt x="825214" y="1056480"/>
                  </a:lnTo>
                  <a:lnTo>
                    <a:pt x="827278" y="1053235"/>
                  </a:lnTo>
                  <a:lnTo>
                    <a:pt x="829638" y="1050580"/>
                  </a:lnTo>
                  <a:lnTo>
                    <a:pt x="828901" y="1049105"/>
                  </a:lnTo>
                  <a:lnTo>
                    <a:pt x="828458" y="1047483"/>
                  </a:lnTo>
                  <a:lnTo>
                    <a:pt x="830966" y="1044828"/>
                  </a:lnTo>
                  <a:lnTo>
                    <a:pt x="830966" y="1040698"/>
                  </a:lnTo>
                  <a:lnTo>
                    <a:pt x="834801" y="1040993"/>
                  </a:lnTo>
                  <a:lnTo>
                    <a:pt x="838193" y="1039961"/>
                  </a:lnTo>
                  <a:lnTo>
                    <a:pt x="838193" y="1036126"/>
                  </a:lnTo>
                  <a:lnTo>
                    <a:pt x="844092" y="1031996"/>
                  </a:lnTo>
                  <a:lnTo>
                    <a:pt x="843798" y="1030521"/>
                  </a:lnTo>
                  <a:lnTo>
                    <a:pt x="841438" y="1023589"/>
                  </a:lnTo>
                  <a:lnTo>
                    <a:pt x="842323" y="1015035"/>
                  </a:lnTo>
                  <a:lnTo>
                    <a:pt x="836865" y="1013707"/>
                  </a:lnTo>
                  <a:lnTo>
                    <a:pt x="833178" y="1014002"/>
                  </a:lnTo>
                  <a:lnTo>
                    <a:pt x="831556" y="1015330"/>
                  </a:lnTo>
                  <a:lnTo>
                    <a:pt x="827721" y="1012970"/>
                  </a:lnTo>
                  <a:lnTo>
                    <a:pt x="817101" y="1007955"/>
                  </a:lnTo>
                  <a:lnTo>
                    <a:pt x="827573" y="1008693"/>
                  </a:lnTo>
                  <a:lnTo>
                    <a:pt x="830081" y="1009283"/>
                  </a:lnTo>
                  <a:lnTo>
                    <a:pt x="832588" y="1010610"/>
                  </a:lnTo>
                  <a:lnTo>
                    <a:pt x="837898" y="1011200"/>
                  </a:lnTo>
                  <a:lnTo>
                    <a:pt x="840405" y="1009283"/>
                  </a:lnTo>
                  <a:lnTo>
                    <a:pt x="840110" y="1006628"/>
                  </a:lnTo>
                  <a:lnTo>
                    <a:pt x="845862" y="1006038"/>
                  </a:lnTo>
                  <a:lnTo>
                    <a:pt x="851025" y="1002646"/>
                  </a:lnTo>
                  <a:lnTo>
                    <a:pt x="853532" y="1000286"/>
                  </a:lnTo>
                  <a:lnTo>
                    <a:pt x="852795" y="997926"/>
                  </a:lnTo>
                  <a:lnTo>
                    <a:pt x="851025" y="995419"/>
                  </a:lnTo>
                  <a:lnTo>
                    <a:pt x="847042" y="992174"/>
                  </a:lnTo>
                  <a:lnTo>
                    <a:pt x="844683" y="985684"/>
                  </a:lnTo>
                  <a:lnTo>
                    <a:pt x="841143" y="981849"/>
                  </a:lnTo>
                  <a:lnTo>
                    <a:pt x="836570" y="983472"/>
                  </a:lnTo>
                  <a:lnTo>
                    <a:pt x="833031" y="983914"/>
                  </a:lnTo>
                  <a:lnTo>
                    <a:pt x="831408" y="978899"/>
                  </a:lnTo>
                  <a:lnTo>
                    <a:pt x="829786" y="976835"/>
                  </a:lnTo>
                  <a:lnTo>
                    <a:pt x="829786" y="974032"/>
                  </a:lnTo>
                  <a:lnTo>
                    <a:pt x="835243" y="974770"/>
                  </a:lnTo>
                  <a:lnTo>
                    <a:pt x="840848" y="973590"/>
                  </a:lnTo>
                  <a:lnTo>
                    <a:pt x="851615" y="976097"/>
                  </a:lnTo>
                  <a:lnTo>
                    <a:pt x="857514" y="973885"/>
                  </a:lnTo>
                  <a:lnTo>
                    <a:pt x="859874" y="972262"/>
                  </a:lnTo>
                  <a:lnTo>
                    <a:pt x="864446" y="967395"/>
                  </a:lnTo>
                  <a:lnTo>
                    <a:pt x="867396" y="965920"/>
                  </a:lnTo>
                  <a:lnTo>
                    <a:pt x="869314" y="963708"/>
                  </a:lnTo>
                  <a:lnTo>
                    <a:pt x="867249" y="962528"/>
                  </a:lnTo>
                  <a:lnTo>
                    <a:pt x="853237" y="955891"/>
                  </a:lnTo>
                  <a:lnTo>
                    <a:pt x="853679" y="954416"/>
                  </a:lnTo>
                  <a:lnTo>
                    <a:pt x="859284" y="954416"/>
                  </a:lnTo>
                  <a:lnTo>
                    <a:pt x="873591" y="953089"/>
                  </a:lnTo>
                  <a:lnTo>
                    <a:pt x="881998" y="952056"/>
                  </a:lnTo>
                  <a:lnTo>
                    <a:pt x="893797" y="951466"/>
                  </a:lnTo>
                  <a:lnTo>
                    <a:pt x="905154" y="947779"/>
                  </a:lnTo>
                  <a:lnTo>
                    <a:pt x="905154" y="943502"/>
                  </a:lnTo>
                  <a:lnTo>
                    <a:pt x="904859" y="942322"/>
                  </a:lnTo>
                  <a:lnTo>
                    <a:pt x="898959" y="938782"/>
                  </a:lnTo>
                  <a:lnTo>
                    <a:pt x="896894" y="934947"/>
                  </a:lnTo>
                  <a:lnTo>
                    <a:pt x="900139" y="936127"/>
                  </a:lnTo>
                  <a:lnTo>
                    <a:pt x="906924" y="939519"/>
                  </a:lnTo>
                  <a:lnTo>
                    <a:pt x="908694" y="936570"/>
                  </a:lnTo>
                  <a:lnTo>
                    <a:pt x="911348" y="929195"/>
                  </a:lnTo>
                  <a:lnTo>
                    <a:pt x="914003" y="926540"/>
                  </a:lnTo>
                  <a:lnTo>
                    <a:pt x="917101" y="924033"/>
                  </a:lnTo>
                  <a:lnTo>
                    <a:pt x="910906" y="921378"/>
                  </a:lnTo>
                  <a:lnTo>
                    <a:pt x="906481" y="918576"/>
                  </a:lnTo>
                  <a:lnTo>
                    <a:pt x="909284" y="917986"/>
                  </a:lnTo>
                  <a:lnTo>
                    <a:pt x="915478" y="918576"/>
                  </a:lnTo>
                  <a:lnTo>
                    <a:pt x="921820" y="920198"/>
                  </a:lnTo>
                  <a:lnTo>
                    <a:pt x="929048" y="921230"/>
                  </a:lnTo>
                  <a:lnTo>
                    <a:pt x="929342" y="922115"/>
                  </a:lnTo>
                  <a:lnTo>
                    <a:pt x="924033" y="926835"/>
                  </a:lnTo>
                  <a:lnTo>
                    <a:pt x="916068" y="936275"/>
                  </a:lnTo>
                  <a:lnTo>
                    <a:pt x="915036" y="939224"/>
                  </a:lnTo>
                  <a:lnTo>
                    <a:pt x="915773" y="941437"/>
                  </a:lnTo>
                  <a:lnTo>
                    <a:pt x="914593" y="943354"/>
                  </a:lnTo>
                  <a:lnTo>
                    <a:pt x="910463" y="947779"/>
                  </a:lnTo>
                  <a:lnTo>
                    <a:pt x="911643" y="951024"/>
                  </a:lnTo>
                  <a:lnTo>
                    <a:pt x="916953" y="952794"/>
                  </a:lnTo>
                  <a:lnTo>
                    <a:pt x="919313" y="951171"/>
                  </a:lnTo>
                  <a:lnTo>
                    <a:pt x="923148" y="951171"/>
                  </a:lnTo>
                  <a:lnTo>
                    <a:pt x="925950" y="950139"/>
                  </a:lnTo>
                  <a:lnTo>
                    <a:pt x="928015" y="947336"/>
                  </a:lnTo>
                  <a:lnTo>
                    <a:pt x="928310" y="944387"/>
                  </a:lnTo>
                  <a:lnTo>
                    <a:pt x="930522" y="944387"/>
                  </a:lnTo>
                  <a:lnTo>
                    <a:pt x="934947" y="940847"/>
                  </a:lnTo>
                  <a:lnTo>
                    <a:pt x="935980" y="942174"/>
                  </a:lnTo>
                  <a:lnTo>
                    <a:pt x="938487" y="944682"/>
                  </a:lnTo>
                  <a:lnTo>
                    <a:pt x="941437" y="945124"/>
                  </a:lnTo>
                  <a:lnTo>
                    <a:pt x="944239" y="944092"/>
                  </a:lnTo>
                  <a:lnTo>
                    <a:pt x="945566" y="944092"/>
                  </a:lnTo>
                  <a:lnTo>
                    <a:pt x="946304" y="943354"/>
                  </a:lnTo>
                  <a:lnTo>
                    <a:pt x="948959" y="937749"/>
                  </a:lnTo>
                  <a:lnTo>
                    <a:pt x="949401" y="936422"/>
                  </a:lnTo>
                  <a:lnTo>
                    <a:pt x="949401" y="934947"/>
                  </a:lnTo>
                  <a:lnTo>
                    <a:pt x="952941" y="937012"/>
                  </a:lnTo>
                  <a:lnTo>
                    <a:pt x="952646" y="938339"/>
                  </a:lnTo>
                  <a:lnTo>
                    <a:pt x="953236" y="942617"/>
                  </a:lnTo>
                  <a:lnTo>
                    <a:pt x="955596" y="941142"/>
                  </a:lnTo>
                  <a:lnTo>
                    <a:pt x="961938" y="935832"/>
                  </a:lnTo>
                  <a:lnTo>
                    <a:pt x="967838" y="932735"/>
                  </a:lnTo>
                  <a:lnTo>
                    <a:pt x="970197" y="930817"/>
                  </a:lnTo>
                  <a:lnTo>
                    <a:pt x="972852" y="929195"/>
                  </a:lnTo>
                  <a:lnTo>
                    <a:pt x="969608" y="921230"/>
                  </a:lnTo>
                  <a:lnTo>
                    <a:pt x="968133" y="919756"/>
                  </a:lnTo>
                  <a:lnTo>
                    <a:pt x="967543" y="918576"/>
                  </a:lnTo>
                  <a:lnTo>
                    <a:pt x="966805" y="917691"/>
                  </a:lnTo>
                  <a:lnTo>
                    <a:pt x="966805" y="916216"/>
                  </a:lnTo>
                  <a:lnTo>
                    <a:pt x="970935" y="919166"/>
                  </a:lnTo>
                  <a:lnTo>
                    <a:pt x="972115" y="920493"/>
                  </a:lnTo>
                  <a:lnTo>
                    <a:pt x="978605" y="924033"/>
                  </a:lnTo>
                  <a:lnTo>
                    <a:pt x="981702" y="923738"/>
                  </a:lnTo>
                  <a:lnTo>
                    <a:pt x="984357" y="924475"/>
                  </a:lnTo>
                  <a:lnTo>
                    <a:pt x="987307" y="923148"/>
                  </a:lnTo>
                  <a:lnTo>
                    <a:pt x="998811" y="916363"/>
                  </a:lnTo>
                  <a:lnTo>
                    <a:pt x="1000286" y="914741"/>
                  </a:lnTo>
                  <a:lnTo>
                    <a:pt x="1001613" y="912381"/>
                  </a:lnTo>
                  <a:lnTo>
                    <a:pt x="1002941" y="909431"/>
                  </a:lnTo>
                  <a:lnTo>
                    <a:pt x="1004268" y="907809"/>
                  </a:lnTo>
                  <a:lnTo>
                    <a:pt x="1007070" y="907514"/>
                  </a:lnTo>
                  <a:lnTo>
                    <a:pt x="1008250" y="907956"/>
                  </a:lnTo>
                  <a:lnTo>
                    <a:pt x="1010168" y="906629"/>
                  </a:lnTo>
                  <a:lnTo>
                    <a:pt x="1012675" y="903532"/>
                  </a:lnTo>
                  <a:lnTo>
                    <a:pt x="1018427" y="893945"/>
                  </a:lnTo>
                  <a:lnTo>
                    <a:pt x="1025507" y="883768"/>
                  </a:lnTo>
                  <a:lnTo>
                    <a:pt x="1027572" y="880080"/>
                  </a:lnTo>
                  <a:lnTo>
                    <a:pt x="1028309" y="877426"/>
                  </a:lnTo>
                  <a:lnTo>
                    <a:pt x="1027719" y="875803"/>
                  </a:lnTo>
                  <a:lnTo>
                    <a:pt x="1028014" y="874771"/>
                  </a:lnTo>
                  <a:lnTo>
                    <a:pt x="1029194" y="874328"/>
                  </a:lnTo>
                  <a:lnTo>
                    <a:pt x="1031996" y="871821"/>
                  </a:lnTo>
                  <a:lnTo>
                    <a:pt x="1033471" y="869903"/>
                  </a:lnTo>
                  <a:lnTo>
                    <a:pt x="1037011" y="863561"/>
                  </a:lnTo>
                  <a:lnTo>
                    <a:pt x="1038338" y="862086"/>
                  </a:lnTo>
                  <a:lnTo>
                    <a:pt x="1039961" y="861201"/>
                  </a:lnTo>
                  <a:lnTo>
                    <a:pt x="1043353" y="860317"/>
                  </a:lnTo>
                  <a:lnTo>
                    <a:pt x="1055595" y="852647"/>
                  </a:lnTo>
                  <a:lnTo>
                    <a:pt x="1057660" y="852057"/>
                  </a:lnTo>
                  <a:lnTo>
                    <a:pt x="1060167" y="850287"/>
                  </a:lnTo>
                  <a:lnTo>
                    <a:pt x="1063117" y="847190"/>
                  </a:lnTo>
                  <a:lnTo>
                    <a:pt x="1063412" y="843945"/>
                  </a:lnTo>
                  <a:lnTo>
                    <a:pt x="1061052" y="840553"/>
                  </a:lnTo>
                  <a:lnTo>
                    <a:pt x="1057955" y="837160"/>
                  </a:lnTo>
                  <a:lnTo>
                    <a:pt x="1058250" y="836570"/>
                  </a:lnTo>
                  <a:lnTo>
                    <a:pt x="1060167" y="836570"/>
                  </a:lnTo>
                  <a:lnTo>
                    <a:pt x="1061642" y="836128"/>
                  </a:lnTo>
                  <a:lnTo>
                    <a:pt x="1062822" y="835096"/>
                  </a:lnTo>
                  <a:lnTo>
                    <a:pt x="1062380" y="833473"/>
                  </a:lnTo>
                  <a:lnTo>
                    <a:pt x="1060462" y="831261"/>
                  </a:lnTo>
                  <a:lnTo>
                    <a:pt x="1059282" y="829048"/>
                  </a:lnTo>
                  <a:lnTo>
                    <a:pt x="1058987" y="826836"/>
                  </a:lnTo>
                  <a:lnTo>
                    <a:pt x="1064002" y="829196"/>
                  </a:lnTo>
                  <a:lnTo>
                    <a:pt x="1074326" y="836275"/>
                  </a:lnTo>
                  <a:lnTo>
                    <a:pt x="1082733" y="840848"/>
                  </a:lnTo>
                  <a:lnTo>
                    <a:pt x="1089223" y="843060"/>
                  </a:lnTo>
                  <a:lnTo>
                    <a:pt x="1094238" y="843945"/>
                  </a:lnTo>
                  <a:lnTo>
                    <a:pt x="1097630" y="843355"/>
                  </a:lnTo>
                  <a:lnTo>
                    <a:pt x="1103825" y="841290"/>
                  </a:lnTo>
                  <a:lnTo>
                    <a:pt x="1103825" y="839225"/>
                  </a:lnTo>
                  <a:lnTo>
                    <a:pt x="1101170" y="836423"/>
                  </a:lnTo>
                  <a:lnTo>
                    <a:pt x="1101170" y="835243"/>
                  </a:lnTo>
                  <a:lnTo>
                    <a:pt x="1111494" y="837898"/>
                  </a:lnTo>
                  <a:lnTo>
                    <a:pt x="1114739" y="837603"/>
                  </a:lnTo>
                  <a:lnTo>
                    <a:pt x="1118574" y="834358"/>
                  </a:lnTo>
                  <a:lnTo>
                    <a:pt x="1120786" y="833178"/>
                  </a:lnTo>
                  <a:lnTo>
                    <a:pt x="1123294" y="832588"/>
                  </a:lnTo>
                  <a:lnTo>
                    <a:pt x="1127276" y="832588"/>
                  </a:lnTo>
                  <a:lnTo>
                    <a:pt x="1134798" y="833621"/>
                  </a:lnTo>
                  <a:lnTo>
                    <a:pt x="1139370" y="833178"/>
                  </a:lnTo>
                  <a:lnTo>
                    <a:pt x="1143647" y="831703"/>
                  </a:lnTo>
                  <a:lnTo>
                    <a:pt x="1149694" y="830376"/>
                  </a:lnTo>
                  <a:lnTo>
                    <a:pt x="1162526" y="826394"/>
                  </a:lnTo>
                  <a:lnTo>
                    <a:pt x="1168721" y="824919"/>
                  </a:lnTo>
                  <a:lnTo>
                    <a:pt x="1175948" y="824329"/>
                  </a:lnTo>
                  <a:lnTo>
                    <a:pt x="1191287" y="820199"/>
                  </a:lnTo>
                  <a:lnTo>
                    <a:pt x="1196154" y="819461"/>
                  </a:lnTo>
                  <a:lnTo>
                    <a:pt x="1203086" y="817102"/>
                  </a:lnTo>
                  <a:lnTo>
                    <a:pt x="1207363" y="816217"/>
                  </a:lnTo>
                  <a:lnTo>
                    <a:pt x="1211788" y="816217"/>
                  </a:lnTo>
                  <a:lnTo>
                    <a:pt x="1215476" y="814889"/>
                  </a:lnTo>
                  <a:lnTo>
                    <a:pt x="1218425" y="812677"/>
                  </a:lnTo>
                  <a:lnTo>
                    <a:pt x="1220785" y="811349"/>
                  </a:lnTo>
                  <a:lnTo>
                    <a:pt x="1225505" y="809727"/>
                  </a:lnTo>
                  <a:lnTo>
                    <a:pt x="1232290" y="806335"/>
                  </a:lnTo>
                  <a:lnTo>
                    <a:pt x="1234207" y="804565"/>
                  </a:lnTo>
                  <a:lnTo>
                    <a:pt x="1234797" y="803385"/>
                  </a:lnTo>
                  <a:lnTo>
                    <a:pt x="1235387" y="800288"/>
                  </a:lnTo>
                  <a:lnTo>
                    <a:pt x="1236419" y="799108"/>
                  </a:lnTo>
                  <a:lnTo>
                    <a:pt x="1243499" y="797043"/>
                  </a:lnTo>
                  <a:lnTo>
                    <a:pt x="1248219" y="793651"/>
                  </a:lnTo>
                  <a:lnTo>
                    <a:pt x="1248513" y="792323"/>
                  </a:lnTo>
                  <a:lnTo>
                    <a:pt x="1245711" y="789226"/>
                  </a:lnTo>
                  <a:lnTo>
                    <a:pt x="1247186" y="788636"/>
                  </a:lnTo>
                  <a:lnTo>
                    <a:pt x="1254118" y="787603"/>
                  </a:lnTo>
                  <a:lnTo>
                    <a:pt x="1257363" y="786423"/>
                  </a:lnTo>
                  <a:lnTo>
                    <a:pt x="1264885" y="782294"/>
                  </a:lnTo>
                  <a:lnTo>
                    <a:pt x="1269015" y="780819"/>
                  </a:lnTo>
                  <a:lnTo>
                    <a:pt x="1270932" y="778901"/>
                  </a:lnTo>
                  <a:lnTo>
                    <a:pt x="1270932" y="776689"/>
                  </a:lnTo>
                  <a:lnTo>
                    <a:pt x="1270047" y="775067"/>
                  </a:lnTo>
                  <a:lnTo>
                    <a:pt x="1268867" y="774034"/>
                  </a:lnTo>
                  <a:lnTo>
                    <a:pt x="1270195" y="773739"/>
                  </a:lnTo>
                  <a:lnTo>
                    <a:pt x="1278159" y="775214"/>
                  </a:lnTo>
                  <a:lnTo>
                    <a:pt x="1280519" y="774919"/>
                  </a:lnTo>
                  <a:lnTo>
                    <a:pt x="1283617" y="773887"/>
                  </a:lnTo>
                  <a:lnTo>
                    <a:pt x="1284354" y="772117"/>
                  </a:lnTo>
                  <a:lnTo>
                    <a:pt x="1282879" y="769609"/>
                  </a:lnTo>
                  <a:lnTo>
                    <a:pt x="1281552" y="767840"/>
                  </a:lnTo>
                  <a:lnTo>
                    <a:pt x="1280224" y="766955"/>
                  </a:lnTo>
                  <a:lnTo>
                    <a:pt x="1281699" y="766660"/>
                  </a:lnTo>
                  <a:lnTo>
                    <a:pt x="1288484" y="766660"/>
                  </a:lnTo>
                  <a:lnTo>
                    <a:pt x="1296743" y="764447"/>
                  </a:lnTo>
                  <a:lnTo>
                    <a:pt x="1301611" y="764447"/>
                  </a:lnTo>
                  <a:lnTo>
                    <a:pt x="1302496" y="763857"/>
                  </a:lnTo>
                  <a:lnTo>
                    <a:pt x="1300578" y="760170"/>
                  </a:lnTo>
                  <a:lnTo>
                    <a:pt x="1302053" y="759285"/>
                  </a:lnTo>
                  <a:lnTo>
                    <a:pt x="1307657" y="758253"/>
                  </a:lnTo>
                  <a:lnTo>
                    <a:pt x="1310165" y="757220"/>
                  </a:lnTo>
                  <a:lnTo>
                    <a:pt x="1313115" y="756778"/>
                  </a:lnTo>
                  <a:lnTo>
                    <a:pt x="1317834" y="755303"/>
                  </a:lnTo>
                  <a:lnTo>
                    <a:pt x="1321669" y="753090"/>
                  </a:lnTo>
                  <a:lnTo>
                    <a:pt x="1322997" y="751468"/>
                  </a:lnTo>
                  <a:lnTo>
                    <a:pt x="1323734" y="749551"/>
                  </a:lnTo>
                  <a:lnTo>
                    <a:pt x="1321669" y="748666"/>
                  </a:lnTo>
                  <a:lnTo>
                    <a:pt x="1298513" y="749256"/>
                  </a:lnTo>
                  <a:lnTo>
                    <a:pt x="1285534" y="748076"/>
                  </a:lnTo>
                  <a:lnTo>
                    <a:pt x="1275799" y="746158"/>
                  </a:lnTo>
                  <a:lnTo>
                    <a:pt x="1257363" y="740849"/>
                  </a:lnTo>
                  <a:lnTo>
                    <a:pt x="1237009" y="738046"/>
                  </a:lnTo>
                  <a:lnTo>
                    <a:pt x="1234502" y="738341"/>
                  </a:lnTo>
                  <a:lnTo>
                    <a:pt x="1220638" y="743061"/>
                  </a:lnTo>
                  <a:lnTo>
                    <a:pt x="1213853" y="744241"/>
                  </a:lnTo>
                  <a:lnTo>
                    <a:pt x="1205004" y="743208"/>
                  </a:lnTo>
                  <a:lnTo>
                    <a:pt x="1197777" y="745126"/>
                  </a:lnTo>
                  <a:lnTo>
                    <a:pt x="1194679" y="747928"/>
                  </a:lnTo>
                  <a:lnTo>
                    <a:pt x="1191287" y="752795"/>
                  </a:lnTo>
                  <a:lnTo>
                    <a:pt x="1188485" y="755008"/>
                  </a:lnTo>
                  <a:lnTo>
                    <a:pt x="1182142" y="753238"/>
                  </a:lnTo>
                  <a:lnTo>
                    <a:pt x="1183912" y="748666"/>
                  </a:lnTo>
                  <a:lnTo>
                    <a:pt x="1189960" y="744241"/>
                  </a:lnTo>
                  <a:lnTo>
                    <a:pt x="1193204" y="742471"/>
                  </a:lnTo>
                  <a:lnTo>
                    <a:pt x="1196597" y="741291"/>
                  </a:lnTo>
                  <a:lnTo>
                    <a:pt x="1204414" y="739521"/>
                  </a:lnTo>
                  <a:lnTo>
                    <a:pt x="1209428" y="737751"/>
                  </a:lnTo>
                  <a:lnTo>
                    <a:pt x="1211198" y="735834"/>
                  </a:lnTo>
                  <a:lnTo>
                    <a:pt x="1209723" y="733917"/>
                  </a:lnTo>
                  <a:lnTo>
                    <a:pt x="1208248" y="732737"/>
                  </a:lnTo>
                  <a:lnTo>
                    <a:pt x="1206774" y="732294"/>
                  </a:lnTo>
                  <a:lnTo>
                    <a:pt x="1205004" y="732294"/>
                  </a:lnTo>
                  <a:lnTo>
                    <a:pt x="1182880" y="735539"/>
                  </a:lnTo>
                  <a:lnTo>
                    <a:pt x="1171966" y="735539"/>
                  </a:lnTo>
                  <a:lnTo>
                    <a:pt x="1158249" y="732147"/>
                  </a:lnTo>
                  <a:lnTo>
                    <a:pt x="1155889" y="732147"/>
                  </a:lnTo>
                  <a:lnTo>
                    <a:pt x="1147482" y="733622"/>
                  </a:lnTo>
                  <a:lnTo>
                    <a:pt x="1144385" y="733622"/>
                  </a:lnTo>
                  <a:lnTo>
                    <a:pt x="1145270" y="732884"/>
                  </a:lnTo>
                  <a:lnTo>
                    <a:pt x="1158544" y="728754"/>
                  </a:lnTo>
                  <a:lnTo>
                    <a:pt x="1161494" y="727574"/>
                  </a:lnTo>
                  <a:lnTo>
                    <a:pt x="1168573" y="723740"/>
                  </a:lnTo>
                  <a:lnTo>
                    <a:pt x="1170491" y="721675"/>
                  </a:lnTo>
                  <a:lnTo>
                    <a:pt x="1171671" y="718872"/>
                  </a:lnTo>
                  <a:lnTo>
                    <a:pt x="1172851" y="714890"/>
                  </a:lnTo>
                  <a:lnTo>
                    <a:pt x="1172556" y="712235"/>
                  </a:lnTo>
                  <a:lnTo>
                    <a:pt x="1169311" y="710760"/>
                  </a:lnTo>
                  <a:lnTo>
                    <a:pt x="1164739" y="709580"/>
                  </a:lnTo>
                  <a:lnTo>
                    <a:pt x="1161936" y="707516"/>
                  </a:lnTo>
                  <a:lnTo>
                    <a:pt x="1164443" y="706778"/>
                  </a:lnTo>
                  <a:lnTo>
                    <a:pt x="1175210" y="707073"/>
                  </a:lnTo>
                  <a:lnTo>
                    <a:pt x="1180373" y="707516"/>
                  </a:lnTo>
                  <a:lnTo>
                    <a:pt x="1189665" y="709433"/>
                  </a:lnTo>
                  <a:lnTo>
                    <a:pt x="1196744" y="709875"/>
                  </a:lnTo>
                  <a:lnTo>
                    <a:pt x="1205888" y="709580"/>
                  </a:lnTo>
                  <a:lnTo>
                    <a:pt x="1209576" y="708696"/>
                  </a:lnTo>
                  <a:lnTo>
                    <a:pt x="1220490" y="704861"/>
                  </a:lnTo>
                  <a:lnTo>
                    <a:pt x="1224177" y="702796"/>
                  </a:lnTo>
                  <a:lnTo>
                    <a:pt x="1231257" y="698371"/>
                  </a:lnTo>
                  <a:lnTo>
                    <a:pt x="1233174" y="694389"/>
                  </a:lnTo>
                  <a:lnTo>
                    <a:pt x="1232290" y="689374"/>
                  </a:lnTo>
                  <a:lnTo>
                    <a:pt x="1230815" y="685982"/>
                  </a:lnTo>
                  <a:lnTo>
                    <a:pt x="1228602" y="684064"/>
                  </a:lnTo>
                  <a:lnTo>
                    <a:pt x="1222555" y="683180"/>
                  </a:lnTo>
                  <a:lnTo>
                    <a:pt x="1205299" y="683180"/>
                  </a:lnTo>
                  <a:lnTo>
                    <a:pt x="1195564" y="681557"/>
                  </a:lnTo>
                  <a:lnTo>
                    <a:pt x="1194089" y="678165"/>
                  </a:lnTo>
                  <a:lnTo>
                    <a:pt x="1196007" y="676985"/>
                  </a:lnTo>
                  <a:lnTo>
                    <a:pt x="1198071" y="676985"/>
                  </a:lnTo>
                  <a:lnTo>
                    <a:pt x="1206479" y="679050"/>
                  </a:lnTo>
                  <a:lnTo>
                    <a:pt x="1219015" y="678755"/>
                  </a:lnTo>
                  <a:lnTo>
                    <a:pt x="1227570" y="679640"/>
                  </a:lnTo>
                  <a:lnTo>
                    <a:pt x="1233617" y="681705"/>
                  </a:lnTo>
                  <a:lnTo>
                    <a:pt x="1239074" y="684507"/>
                  </a:lnTo>
                  <a:lnTo>
                    <a:pt x="1244089" y="688194"/>
                  </a:lnTo>
                  <a:lnTo>
                    <a:pt x="1249841" y="691144"/>
                  </a:lnTo>
                  <a:lnTo>
                    <a:pt x="1256478" y="693504"/>
                  </a:lnTo>
                  <a:lnTo>
                    <a:pt x="1262230" y="696454"/>
                  </a:lnTo>
                  <a:lnTo>
                    <a:pt x="1267097" y="700141"/>
                  </a:lnTo>
                  <a:lnTo>
                    <a:pt x="1270047" y="705008"/>
                  </a:lnTo>
                  <a:lnTo>
                    <a:pt x="1271080" y="710908"/>
                  </a:lnTo>
                  <a:lnTo>
                    <a:pt x="1273587" y="717250"/>
                  </a:lnTo>
                  <a:lnTo>
                    <a:pt x="1277717" y="724035"/>
                  </a:lnTo>
                  <a:lnTo>
                    <a:pt x="1282436" y="728459"/>
                  </a:lnTo>
                  <a:lnTo>
                    <a:pt x="1294531" y="733327"/>
                  </a:lnTo>
                  <a:lnTo>
                    <a:pt x="1298071" y="733769"/>
                  </a:lnTo>
                  <a:lnTo>
                    <a:pt x="1304560" y="733327"/>
                  </a:lnTo>
                  <a:lnTo>
                    <a:pt x="1311197" y="733917"/>
                  </a:lnTo>
                  <a:lnTo>
                    <a:pt x="1313262" y="731262"/>
                  </a:lnTo>
                  <a:lnTo>
                    <a:pt x="1314737" y="720495"/>
                  </a:lnTo>
                  <a:lnTo>
                    <a:pt x="1315327" y="718430"/>
                  </a:lnTo>
                  <a:lnTo>
                    <a:pt x="1315327" y="716365"/>
                  </a:lnTo>
                  <a:lnTo>
                    <a:pt x="1317834" y="713858"/>
                  </a:lnTo>
                  <a:lnTo>
                    <a:pt x="1318277" y="723887"/>
                  </a:lnTo>
                  <a:lnTo>
                    <a:pt x="1318867" y="725657"/>
                  </a:lnTo>
                  <a:lnTo>
                    <a:pt x="1318867" y="727574"/>
                  </a:lnTo>
                  <a:lnTo>
                    <a:pt x="1319309" y="730377"/>
                  </a:lnTo>
                  <a:lnTo>
                    <a:pt x="1319309" y="732737"/>
                  </a:lnTo>
                  <a:lnTo>
                    <a:pt x="1327569" y="732294"/>
                  </a:lnTo>
                  <a:lnTo>
                    <a:pt x="1330814" y="733622"/>
                  </a:lnTo>
                  <a:lnTo>
                    <a:pt x="1339073" y="732442"/>
                  </a:lnTo>
                  <a:lnTo>
                    <a:pt x="1341728" y="729639"/>
                  </a:lnTo>
                  <a:lnTo>
                    <a:pt x="1340400" y="726542"/>
                  </a:lnTo>
                  <a:lnTo>
                    <a:pt x="1339073" y="716365"/>
                  </a:lnTo>
                  <a:lnTo>
                    <a:pt x="1337746" y="713858"/>
                  </a:lnTo>
                  <a:lnTo>
                    <a:pt x="1337746" y="711055"/>
                  </a:lnTo>
                  <a:lnTo>
                    <a:pt x="1337303" y="702648"/>
                  </a:lnTo>
                  <a:lnTo>
                    <a:pt x="1337746" y="697191"/>
                  </a:lnTo>
                  <a:lnTo>
                    <a:pt x="1337008" y="690849"/>
                  </a:lnTo>
                  <a:lnTo>
                    <a:pt x="1335533" y="684064"/>
                  </a:lnTo>
                  <a:lnTo>
                    <a:pt x="1330076" y="682590"/>
                  </a:lnTo>
                  <a:lnTo>
                    <a:pt x="1324619" y="685244"/>
                  </a:lnTo>
                  <a:lnTo>
                    <a:pt x="1322997" y="685244"/>
                  </a:lnTo>
                  <a:lnTo>
                    <a:pt x="1321227" y="686277"/>
                  </a:lnTo>
                  <a:lnTo>
                    <a:pt x="1319899" y="689079"/>
                  </a:lnTo>
                  <a:lnTo>
                    <a:pt x="1318130" y="695126"/>
                  </a:lnTo>
                  <a:lnTo>
                    <a:pt x="1316507" y="688637"/>
                  </a:lnTo>
                  <a:lnTo>
                    <a:pt x="1316212" y="685097"/>
                  </a:lnTo>
                  <a:lnTo>
                    <a:pt x="1315770" y="683032"/>
                  </a:lnTo>
                  <a:lnTo>
                    <a:pt x="1316802" y="681852"/>
                  </a:lnTo>
                  <a:lnTo>
                    <a:pt x="1320784" y="679935"/>
                  </a:lnTo>
                  <a:lnTo>
                    <a:pt x="1328601" y="673888"/>
                  </a:lnTo>
                  <a:lnTo>
                    <a:pt x="1330076" y="671233"/>
                  </a:lnTo>
                  <a:lnTo>
                    <a:pt x="1322112" y="670790"/>
                  </a:lnTo>
                  <a:lnTo>
                    <a:pt x="1319309" y="670053"/>
                  </a:lnTo>
                  <a:lnTo>
                    <a:pt x="1316064" y="662973"/>
                  </a:lnTo>
                  <a:lnTo>
                    <a:pt x="1314295" y="662236"/>
                  </a:lnTo>
                  <a:lnTo>
                    <a:pt x="1306330" y="660171"/>
                  </a:lnTo>
                  <a:lnTo>
                    <a:pt x="1304118" y="658696"/>
                  </a:lnTo>
                  <a:lnTo>
                    <a:pt x="1295416" y="654714"/>
                  </a:lnTo>
                  <a:lnTo>
                    <a:pt x="1287746" y="651764"/>
                  </a:lnTo>
                  <a:lnTo>
                    <a:pt x="1282289" y="648814"/>
                  </a:lnTo>
                  <a:lnTo>
                    <a:pt x="1270637" y="643357"/>
                  </a:lnTo>
                  <a:lnTo>
                    <a:pt x="1266065" y="641587"/>
                  </a:lnTo>
                  <a:lnTo>
                    <a:pt x="1262083" y="638047"/>
                  </a:lnTo>
                  <a:lnTo>
                    <a:pt x="1259575" y="637162"/>
                  </a:lnTo>
                  <a:lnTo>
                    <a:pt x="1255003" y="639522"/>
                  </a:lnTo>
                  <a:lnTo>
                    <a:pt x="1247924" y="641587"/>
                  </a:lnTo>
                  <a:lnTo>
                    <a:pt x="1245711" y="639375"/>
                  </a:lnTo>
                  <a:lnTo>
                    <a:pt x="1247629" y="638047"/>
                  </a:lnTo>
                  <a:lnTo>
                    <a:pt x="1255298" y="635392"/>
                  </a:lnTo>
                  <a:lnTo>
                    <a:pt x="1258838" y="633770"/>
                  </a:lnTo>
                  <a:lnTo>
                    <a:pt x="1260165" y="629935"/>
                  </a:lnTo>
                  <a:lnTo>
                    <a:pt x="1257068" y="615776"/>
                  </a:lnTo>
                  <a:lnTo>
                    <a:pt x="1256626" y="614744"/>
                  </a:lnTo>
                  <a:lnTo>
                    <a:pt x="1256036" y="614154"/>
                  </a:lnTo>
                  <a:lnTo>
                    <a:pt x="1251611" y="614744"/>
                  </a:lnTo>
                  <a:lnTo>
                    <a:pt x="1244974" y="617103"/>
                  </a:lnTo>
                  <a:lnTo>
                    <a:pt x="1241876" y="618726"/>
                  </a:lnTo>
                  <a:lnTo>
                    <a:pt x="1233174" y="619316"/>
                  </a:lnTo>
                  <a:lnTo>
                    <a:pt x="1222408" y="623003"/>
                  </a:lnTo>
                  <a:lnTo>
                    <a:pt x="1219605" y="624331"/>
                  </a:lnTo>
                  <a:lnTo>
                    <a:pt x="1214885" y="625363"/>
                  </a:lnTo>
                  <a:lnTo>
                    <a:pt x="1212673" y="625068"/>
                  </a:lnTo>
                  <a:lnTo>
                    <a:pt x="1207953" y="623151"/>
                  </a:lnTo>
                  <a:lnTo>
                    <a:pt x="1219753" y="619168"/>
                  </a:lnTo>
                  <a:lnTo>
                    <a:pt x="1222998" y="619168"/>
                  </a:lnTo>
                  <a:lnTo>
                    <a:pt x="1228750" y="616661"/>
                  </a:lnTo>
                  <a:lnTo>
                    <a:pt x="1244531" y="612826"/>
                  </a:lnTo>
                  <a:lnTo>
                    <a:pt x="1246744" y="610024"/>
                  </a:lnTo>
                  <a:lnTo>
                    <a:pt x="1251463" y="608401"/>
                  </a:lnTo>
                  <a:lnTo>
                    <a:pt x="1256773" y="606779"/>
                  </a:lnTo>
                  <a:lnTo>
                    <a:pt x="1260903" y="607074"/>
                  </a:lnTo>
                  <a:lnTo>
                    <a:pt x="1263115" y="612826"/>
                  </a:lnTo>
                  <a:lnTo>
                    <a:pt x="1267982" y="624478"/>
                  </a:lnTo>
                  <a:lnTo>
                    <a:pt x="1275504" y="633770"/>
                  </a:lnTo>
                  <a:lnTo>
                    <a:pt x="1281109" y="636130"/>
                  </a:lnTo>
                  <a:lnTo>
                    <a:pt x="1285829" y="639080"/>
                  </a:lnTo>
                  <a:lnTo>
                    <a:pt x="1298071" y="642324"/>
                  </a:lnTo>
                  <a:lnTo>
                    <a:pt x="1311197" y="647339"/>
                  </a:lnTo>
                  <a:lnTo>
                    <a:pt x="1316655" y="650584"/>
                  </a:lnTo>
                  <a:lnTo>
                    <a:pt x="1321964" y="652501"/>
                  </a:lnTo>
                  <a:lnTo>
                    <a:pt x="1323439" y="647487"/>
                  </a:lnTo>
                  <a:lnTo>
                    <a:pt x="1322406" y="641292"/>
                  </a:lnTo>
                  <a:lnTo>
                    <a:pt x="1327716" y="638637"/>
                  </a:lnTo>
                  <a:lnTo>
                    <a:pt x="1329486" y="626985"/>
                  </a:lnTo>
                  <a:lnTo>
                    <a:pt x="1329044" y="622708"/>
                  </a:lnTo>
                  <a:lnTo>
                    <a:pt x="1328749" y="612826"/>
                  </a:lnTo>
                  <a:lnTo>
                    <a:pt x="1324619" y="610466"/>
                  </a:lnTo>
                  <a:lnTo>
                    <a:pt x="1317982" y="609434"/>
                  </a:lnTo>
                  <a:lnTo>
                    <a:pt x="1307510" y="604567"/>
                  </a:lnTo>
                  <a:lnTo>
                    <a:pt x="1303823" y="600142"/>
                  </a:lnTo>
                  <a:lnTo>
                    <a:pt x="1297333" y="599109"/>
                  </a:lnTo>
                  <a:lnTo>
                    <a:pt x="1291876" y="595865"/>
                  </a:lnTo>
                  <a:lnTo>
                    <a:pt x="1285239" y="592915"/>
                  </a:lnTo>
                  <a:lnTo>
                    <a:pt x="1280224" y="588785"/>
                  </a:lnTo>
                  <a:lnTo>
                    <a:pt x="1274177" y="588195"/>
                  </a:lnTo>
                  <a:lnTo>
                    <a:pt x="1262230" y="587458"/>
                  </a:lnTo>
                  <a:lnTo>
                    <a:pt x="1249988" y="588785"/>
                  </a:lnTo>
                  <a:lnTo>
                    <a:pt x="1244531" y="590555"/>
                  </a:lnTo>
                  <a:lnTo>
                    <a:pt x="1241139" y="594832"/>
                  </a:lnTo>
                  <a:lnTo>
                    <a:pt x="1224620" y="598667"/>
                  </a:lnTo>
                  <a:lnTo>
                    <a:pt x="1220048" y="598962"/>
                  </a:lnTo>
                  <a:lnTo>
                    <a:pt x="1214001" y="599994"/>
                  </a:lnTo>
                  <a:lnTo>
                    <a:pt x="1205594" y="602502"/>
                  </a:lnTo>
                  <a:lnTo>
                    <a:pt x="1197334" y="601764"/>
                  </a:lnTo>
                  <a:lnTo>
                    <a:pt x="1194237" y="602059"/>
                  </a:lnTo>
                  <a:lnTo>
                    <a:pt x="1190107" y="605304"/>
                  </a:lnTo>
                  <a:lnTo>
                    <a:pt x="1188337" y="605304"/>
                  </a:lnTo>
                  <a:lnTo>
                    <a:pt x="1186567" y="604272"/>
                  </a:lnTo>
                  <a:lnTo>
                    <a:pt x="1185240" y="603092"/>
                  </a:lnTo>
                  <a:lnTo>
                    <a:pt x="1184502" y="601764"/>
                  </a:lnTo>
                  <a:lnTo>
                    <a:pt x="1186862" y="600732"/>
                  </a:lnTo>
                  <a:lnTo>
                    <a:pt x="1192319" y="599847"/>
                  </a:lnTo>
                  <a:lnTo>
                    <a:pt x="1197629" y="599847"/>
                  </a:lnTo>
                  <a:lnTo>
                    <a:pt x="1202791" y="600289"/>
                  </a:lnTo>
                  <a:lnTo>
                    <a:pt x="1206331" y="600289"/>
                  </a:lnTo>
                  <a:lnTo>
                    <a:pt x="1208248" y="598962"/>
                  </a:lnTo>
                  <a:lnTo>
                    <a:pt x="1211346" y="596160"/>
                  </a:lnTo>
                  <a:lnTo>
                    <a:pt x="1209723" y="594685"/>
                  </a:lnTo>
                  <a:lnTo>
                    <a:pt x="1194974" y="589965"/>
                  </a:lnTo>
                  <a:lnTo>
                    <a:pt x="1192319" y="586868"/>
                  </a:lnTo>
                  <a:lnTo>
                    <a:pt x="1199989" y="589670"/>
                  </a:lnTo>
                  <a:lnTo>
                    <a:pt x="1205446" y="591292"/>
                  </a:lnTo>
                  <a:lnTo>
                    <a:pt x="1214885" y="593062"/>
                  </a:lnTo>
                  <a:lnTo>
                    <a:pt x="1221080" y="595717"/>
                  </a:lnTo>
                  <a:lnTo>
                    <a:pt x="1223882" y="596012"/>
                  </a:lnTo>
                  <a:lnTo>
                    <a:pt x="1232290" y="594832"/>
                  </a:lnTo>
                  <a:lnTo>
                    <a:pt x="1234207" y="594095"/>
                  </a:lnTo>
                  <a:lnTo>
                    <a:pt x="1239812" y="589228"/>
                  </a:lnTo>
                  <a:lnTo>
                    <a:pt x="1243499" y="587163"/>
                  </a:lnTo>
                  <a:lnTo>
                    <a:pt x="1250873" y="584360"/>
                  </a:lnTo>
                  <a:lnTo>
                    <a:pt x="1257068" y="583033"/>
                  </a:lnTo>
                  <a:lnTo>
                    <a:pt x="1257363" y="581558"/>
                  </a:lnTo>
                  <a:lnTo>
                    <a:pt x="1253971" y="579493"/>
                  </a:lnTo>
                  <a:lnTo>
                    <a:pt x="1244236" y="571381"/>
                  </a:lnTo>
                  <a:lnTo>
                    <a:pt x="1240402" y="568579"/>
                  </a:lnTo>
                  <a:lnTo>
                    <a:pt x="1237747" y="566219"/>
                  </a:lnTo>
                  <a:lnTo>
                    <a:pt x="1237747" y="565629"/>
                  </a:lnTo>
                  <a:lnTo>
                    <a:pt x="1242319" y="567546"/>
                  </a:lnTo>
                  <a:lnTo>
                    <a:pt x="1248661" y="571676"/>
                  </a:lnTo>
                  <a:lnTo>
                    <a:pt x="1253971" y="575806"/>
                  </a:lnTo>
                  <a:lnTo>
                    <a:pt x="1257068" y="577576"/>
                  </a:lnTo>
                  <a:lnTo>
                    <a:pt x="1259870" y="578313"/>
                  </a:lnTo>
                  <a:lnTo>
                    <a:pt x="1262820" y="578313"/>
                  </a:lnTo>
                  <a:lnTo>
                    <a:pt x="1265770" y="576986"/>
                  </a:lnTo>
                  <a:lnTo>
                    <a:pt x="1268720" y="574773"/>
                  </a:lnTo>
                  <a:lnTo>
                    <a:pt x="1273439" y="570054"/>
                  </a:lnTo>
                  <a:lnTo>
                    <a:pt x="1283764" y="581263"/>
                  </a:lnTo>
                  <a:lnTo>
                    <a:pt x="1297480" y="588638"/>
                  </a:lnTo>
                  <a:lnTo>
                    <a:pt x="1303970" y="591292"/>
                  </a:lnTo>
                  <a:lnTo>
                    <a:pt x="1320784" y="595127"/>
                  </a:lnTo>
                  <a:lnTo>
                    <a:pt x="1325062" y="595127"/>
                  </a:lnTo>
                  <a:lnTo>
                    <a:pt x="1333173" y="590703"/>
                  </a:lnTo>
                  <a:lnTo>
                    <a:pt x="1341728" y="587015"/>
                  </a:lnTo>
                  <a:lnTo>
                    <a:pt x="1347480" y="585688"/>
                  </a:lnTo>
                  <a:lnTo>
                    <a:pt x="1365474" y="585393"/>
                  </a:lnTo>
                  <a:lnTo>
                    <a:pt x="1368867" y="583918"/>
                  </a:lnTo>
                  <a:lnTo>
                    <a:pt x="1370489" y="575806"/>
                  </a:lnTo>
                  <a:lnTo>
                    <a:pt x="1373439" y="567399"/>
                  </a:lnTo>
                  <a:lnTo>
                    <a:pt x="1372701" y="565924"/>
                  </a:lnTo>
                  <a:lnTo>
                    <a:pt x="1355592" y="561204"/>
                  </a:lnTo>
                  <a:lnTo>
                    <a:pt x="1348365" y="560172"/>
                  </a:lnTo>
                  <a:lnTo>
                    <a:pt x="1330371" y="559729"/>
                  </a:lnTo>
                  <a:lnTo>
                    <a:pt x="1326536" y="558697"/>
                  </a:lnTo>
                  <a:lnTo>
                    <a:pt x="1322997" y="556632"/>
                  </a:lnTo>
                  <a:lnTo>
                    <a:pt x="1321374" y="554862"/>
                  </a:lnTo>
                  <a:lnTo>
                    <a:pt x="1321374" y="553387"/>
                  </a:lnTo>
                  <a:lnTo>
                    <a:pt x="1322554" y="551617"/>
                  </a:lnTo>
                  <a:lnTo>
                    <a:pt x="1324472" y="549552"/>
                  </a:lnTo>
                  <a:lnTo>
                    <a:pt x="1325062" y="547488"/>
                  </a:lnTo>
                  <a:lnTo>
                    <a:pt x="1324472" y="545423"/>
                  </a:lnTo>
                  <a:lnTo>
                    <a:pt x="1323291" y="544095"/>
                  </a:lnTo>
                  <a:lnTo>
                    <a:pt x="1321374" y="543358"/>
                  </a:lnTo>
                  <a:lnTo>
                    <a:pt x="1321669" y="542473"/>
                  </a:lnTo>
                  <a:lnTo>
                    <a:pt x="1325504" y="540998"/>
                  </a:lnTo>
                  <a:lnTo>
                    <a:pt x="1330814" y="537901"/>
                  </a:lnTo>
                  <a:lnTo>
                    <a:pt x="1332141" y="535393"/>
                  </a:lnTo>
                  <a:lnTo>
                    <a:pt x="1330519" y="528756"/>
                  </a:lnTo>
                  <a:lnTo>
                    <a:pt x="1331551" y="528756"/>
                  </a:lnTo>
                  <a:lnTo>
                    <a:pt x="1336271" y="533181"/>
                  </a:lnTo>
                  <a:lnTo>
                    <a:pt x="1334501" y="539671"/>
                  </a:lnTo>
                  <a:lnTo>
                    <a:pt x="1331256" y="545570"/>
                  </a:lnTo>
                  <a:lnTo>
                    <a:pt x="1340991" y="549700"/>
                  </a:lnTo>
                  <a:lnTo>
                    <a:pt x="1352790" y="552355"/>
                  </a:lnTo>
                  <a:lnTo>
                    <a:pt x="1365179" y="551027"/>
                  </a:lnTo>
                  <a:lnTo>
                    <a:pt x="1376241" y="547635"/>
                  </a:lnTo>
                  <a:lnTo>
                    <a:pt x="1375503" y="543653"/>
                  </a:lnTo>
                  <a:lnTo>
                    <a:pt x="1380961" y="543653"/>
                  </a:lnTo>
                  <a:lnTo>
                    <a:pt x="1391433" y="544980"/>
                  </a:lnTo>
                  <a:lnTo>
                    <a:pt x="1396152" y="544390"/>
                  </a:lnTo>
                  <a:lnTo>
                    <a:pt x="1398660" y="543653"/>
                  </a:lnTo>
                  <a:lnTo>
                    <a:pt x="1400135" y="542473"/>
                  </a:lnTo>
                  <a:lnTo>
                    <a:pt x="1401314" y="540556"/>
                  </a:lnTo>
                  <a:lnTo>
                    <a:pt x="1402052" y="537606"/>
                  </a:lnTo>
                  <a:lnTo>
                    <a:pt x="1402495" y="533476"/>
                  </a:lnTo>
                  <a:lnTo>
                    <a:pt x="1400872" y="529936"/>
                  </a:lnTo>
                  <a:lnTo>
                    <a:pt x="1397185" y="527134"/>
                  </a:lnTo>
                  <a:lnTo>
                    <a:pt x="1394235" y="525954"/>
                  </a:lnTo>
                  <a:lnTo>
                    <a:pt x="1387450" y="514155"/>
                  </a:lnTo>
                  <a:lnTo>
                    <a:pt x="1382583" y="507665"/>
                  </a:lnTo>
                  <a:lnTo>
                    <a:pt x="1376536" y="505305"/>
                  </a:lnTo>
                  <a:lnTo>
                    <a:pt x="1371226" y="507665"/>
                  </a:lnTo>
                  <a:lnTo>
                    <a:pt x="1368276" y="514597"/>
                  </a:lnTo>
                  <a:lnTo>
                    <a:pt x="1366211" y="520644"/>
                  </a:lnTo>
                  <a:lnTo>
                    <a:pt x="1359722" y="525511"/>
                  </a:lnTo>
                  <a:lnTo>
                    <a:pt x="1355150" y="524626"/>
                  </a:lnTo>
                  <a:lnTo>
                    <a:pt x="1355150" y="523741"/>
                  </a:lnTo>
                  <a:lnTo>
                    <a:pt x="1356920" y="522709"/>
                  </a:lnTo>
                  <a:lnTo>
                    <a:pt x="1358984" y="520349"/>
                  </a:lnTo>
                  <a:lnTo>
                    <a:pt x="1361492" y="516662"/>
                  </a:lnTo>
                  <a:lnTo>
                    <a:pt x="1361787" y="512237"/>
                  </a:lnTo>
                  <a:lnTo>
                    <a:pt x="1359869" y="506927"/>
                  </a:lnTo>
                  <a:lnTo>
                    <a:pt x="1358100" y="503683"/>
                  </a:lnTo>
                  <a:lnTo>
                    <a:pt x="1356625" y="502650"/>
                  </a:lnTo>
                  <a:lnTo>
                    <a:pt x="1354707" y="502355"/>
                  </a:lnTo>
                  <a:lnTo>
                    <a:pt x="1352495" y="502945"/>
                  </a:lnTo>
                  <a:lnTo>
                    <a:pt x="1344235" y="506633"/>
                  </a:lnTo>
                  <a:lnTo>
                    <a:pt x="1340548" y="507960"/>
                  </a:lnTo>
                  <a:lnTo>
                    <a:pt x="1338041" y="508402"/>
                  </a:lnTo>
                  <a:lnTo>
                    <a:pt x="1335681" y="508107"/>
                  </a:lnTo>
                  <a:lnTo>
                    <a:pt x="1332583" y="506338"/>
                  </a:lnTo>
                  <a:lnTo>
                    <a:pt x="1327569" y="503093"/>
                  </a:lnTo>
                  <a:lnTo>
                    <a:pt x="1324029" y="500290"/>
                  </a:lnTo>
                  <a:lnTo>
                    <a:pt x="1333764" y="504420"/>
                  </a:lnTo>
                  <a:lnTo>
                    <a:pt x="1339368" y="505305"/>
                  </a:lnTo>
                  <a:lnTo>
                    <a:pt x="1345710" y="503093"/>
                  </a:lnTo>
                  <a:lnTo>
                    <a:pt x="1349988" y="499553"/>
                  </a:lnTo>
                  <a:lnTo>
                    <a:pt x="1353970" y="498668"/>
                  </a:lnTo>
                  <a:lnTo>
                    <a:pt x="1358837" y="498225"/>
                  </a:lnTo>
                  <a:lnTo>
                    <a:pt x="1369899" y="489966"/>
                  </a:lnTo>
                  <a:lnTo>
                    <a:pt x="1377421" y="490261"/>
                  </a:lnTo>
                  <a:lnTo>
                    <a:pt x="1381845" y="493063"/>
                  </a:lnTo>
                  <a:lnTo>
                    <a:pt x="1385386" y="495718"/>
                  </a:lnTo>
                  <a:lnTo>
                    <a:pt x="1387893" y="498225"/>
                  </a:lnTo>
                  <a:lnTo>
                    <a:pt x="1391137" y="498668"/>
                  </a:lnTo>
                  <a:lnTo>
                    <a:pt x="1395120" y="497046"/>
                  </a:lnTo>
                  <a:lnTo>
                    <a:pt x="1397775" y="494391"/>
                  </a:lnTo>
                  <a:lnTo>
                    <a:pt x="1399102" y="490851"/>
                  </a:lnTo>
                  <a:lnTo>
                    <a:pt x="1399397" y="486131"/>
                  </a:lnTo>
                  <a:lnTo>
                    <a:pt x="1398512" y="480379"/>
                  </a:lnTo>
                  <a:lnTo>
                    <a:pt x="1397627" y="476544"/>
                  </a:lnTo>
                  <a:lnTo>
                    <a:pt x="1396890" y="474627"/>
                  </a:lnTo>
                  <a:lnTo>
                    <a:pt x="1396447" y="472414"/>
                  </a:lnTo>
                  <a:lnTo>
                    <a:pt x="1396447" y="470055"/>
                  </a:lnTo>
                  <a:lnTo>
                    <a:pt x="1395710" y="466367"/>
                  </a:lnTo>
                  <a:lnTo>
                    <a:pt x="1394235" y="464302"/>
                  </a:lnTo>
                  <a:lnTo>
                    <a:pt x="1387893" y="458845"/>
                  </a:lnTo>
                  <a:lnTo>
                    <a:pt x="1383911" y="453536"/>
                  </a:lnTo>
                  <a:lnTo>
                    <a:pt x="1386418" y="446899"/>
                  </a:lnTo>
                  <a:lnTo>
                    <a:pt x="1380076" y="441589"/>
                  </a:lnTo>
                  <a:lnTo>
                    <a:pt x="1375503" y="440851"/>
                  </a:lnTo>
                  <a:lnTo>
                    <a:pt x="1371374" y="440851"/>
                  </a:lnTo>
                  <a:lnTo>
                    <a:pt x="1367982" y="440409"/>
                  </a:lnTo>
                  <a:lnTo>
                    <a:pt x="1362229" y="438492"/>
                  </a:lnTo>
                  <a:lnTo>
                    <a:pt x="1359575" y="436869"/>
                  </a:lnTo>
                  <a:lnTo>
                    <a:pt x="1351758" y="438787"/>
                  </a:lnTo>
                  <a:lnTo>
                    <a:pt x="1343793" y="438787"/>
                  </a:lnTo>
                  <a:lnTo>
                    <a:pt x="1341728" y="437459"/>
                  </a:lnTo>
                  <a:lnTo>
                    <a:pt x="1336861" y="431707"/>
                  </a:lnTo>
                  <a:lnTo>
                    <a:pt x="1333764" y="422267"/>
                  </a:lnTo>
                  <a:lnTo>
                    <a:pt x="1330519" y="421530"/>
                  </a:lnTo>
                  <a:lnTo>
                    <a:pt x="1322849" y="420793"/>
                  </a:lnTo>
                  <a:lnTo>
                    <a:pt x="1320637" y="420203"/>
                  </a:lnTo>
                  <a:lnTo>
                    <a:pt x="1318867" y="419465"/>
                  </a:lnTo>
                  <a:lnTo>
                    <a:pt x="1314589" y="416368"/>
                  </a:lnTo>
                  <a:lnTo>
                    <a:pt x="1314589" y="415040"/>
                  </a:lnTo>
                  <a:lnTo>
                    <a:pt x="1315917" y="413713"/>
                  </a:lnTo>
                  <a:lnTo>
                    <a:pt x="1321669" y="410173"/>
                  </a:lnTo>
                  <a:lnTo>
                    <a:pt x="1325504" y="410173"/>
                  </a:lnTo>
                  <a:lnTo>
                    <a:pt x="1332141" y="412976"/>
                  </a:lnTo>
                  <a:lnTo>
                    <a:pt x="1336861" y="415925"/>
                  </a:lnTo>
                  <a:lnTo>
                    <a:pt x="1340400" y="415925"/>
                  </a:lnTo>
                  <a:lnTo>
                    <a:pt x="1357509" y="407518"/>
                  </a:lnTo>
                  <a:lnTo>
                    <a:pt x="1357952" y="405011"/>
                  </a:lnTo>
                  <a:lnTo>
                    <a:pt x="1369899" y="403094"/>
                  </a:lnTo>
                  <a:lnTo>
                    <a:pt x="1380961" y="402651"/>
                  </a:lnTo>
                  <a:lnTo>
                    <a:pt x="1386123" y="403389"/>
                  </a:lnTo>
                  <a:lnTo>
                    <a:pt x="1395415" y="406338"/>
                  </a:lnTo>
                  <a:lnTo>
                    <a:pt x="1404559" y="407666"/>
                  </a:lnTo>
                  <a:lnTo>
                    <a:pt x="1409131" y="408846"/>
                  </a:lnTo>
                  <a:lnTo>
                    <a:pt x="1412081" y="410468"/>
                  </a:lnTo>
                  <a:lnTo>
                    <a:pt x="1415326" y="411353"/>
                  </a:lnTo>
                  <a:lnTo>
                    <a:pt x="1418866" y="411648"/>
                  </a:lnTo>
                  <a:lnTo>
                    <a:pt x="1421373" y="410763"/>
                  </a:lnTo>
                  <a:lnTo>
                    <a:pt x="1424323" y="406338"/>
                  </a:lnTo>
                  <a:lnTo>
                    <a:pt x="1425798" y="402946"/>
                  </a:lnTo>
                  <a:lnTo>
                    <a:pt x="1426683" y="397931"/>
                  </a:lnTo>
                  <a:lnTo>
                    <a:pt x="1426978" y="391294"/>
                  </a:lnTo>
                  <a:lnTo>
                    <a:pt x="1425798" y="386722"/>
                  </a:lnTo>
                  <a:lnTo>
                    <a:pt x="1423143" y="384215"/>
                  </a:lnTo>
                  <a:lnTo>
                    <a:pt x="1419456" y="382887"/>
                  </a:lnTo>
                  <a:lnTo>
                    <a:pt x="1411196" y="382887"/>
                  </a:lnTo>
                  <a:lnTo>
                    <a:pt x="1405297" y="385690"/>
                  </a:lnTo>
                  <a:lnTo>
                    <a:pt x="1400872" y="386280"/>
                  </a:lnTo>
                  <a:lnTo>
                    <a:pt x="1397627" y="384952"/>
                  </a:lnTo>
                  <a:lnTo>
                    <a:pt x="1393350" y="382297"/>
                  </a:lnTo>
                  <a:lnTo>
                    <a:pt x="1387598" y="380232"/>
                  </a:lnTo>
                  <a:lnTo>
                    <a:pt x="1376536" y="378168"/>
                  </a:lnTo>
                  <a:lnTo>
                    <a:pt x="1370489" y="373743"/>
                  </a:lnTo>
                  <a:lnTo>
                    <a:pt x="1364884" y="364156"/>
                  </a:lnTo>
                  <a:lnTo>
                    <a:pt x="1371226" y="361796"/>
                  </a:lnTo>
                  <a:lnTo>
                    <a:pt x="1378453" y="360174"/>
                  </a:lnTo>
                  <a:lnTo>
                    <a:pt x="1383911" y="361501"/>
                  </a:lnTo>
                  <a:lnTo>
                    <a:pt x="1395120" y="366811"/>
                  </a:lnTo>
                  <a:lnTo>
                    <a:pt x="1396595" y="367106"/>
                  </a:lnTo>
                  <a:lnTo>
                    <a:pt x="1401020" y="366073"/>
                  </a:lnTo>
                  <a:lnTo>
                    <a:pt x="1401020" y="364008"/>
                  </a:lnTo>
                  <a:lnTo>
                    <a:pt x="1398512" y="360764"/>
                  </a:lnTo>
                  <a:lnTo>
                    <a:pt x="1396005" y="358551"/>
                  </a:lnTo>
                  <a:lnTo>
                    <a:pt x="1389958" y="355896"/>
                  </a:lnTo>
                  <a:lnTo>
                    <a:pt x="1382878" y="353832"/>
                  </a:lnTo>
                  <a:lnTo>
                    <a:pt x="1374471" y="350587"/>
                  </a:lnTo>
                  <a:lnTo>
                    <a:pt x="1367834" y="348964"/>
                  </a:lnTo>
                  <a:lnTo>
                    <a:pt x="1360164" y="347784"/>
                  </a:lnTo>
                  <a:lnTo>
                    <a:pt x="1353085" y="351472"/>
                  </a:lnTo>
                  <a:lnTo>
                    <a:pt x="1346595" y="359879"/>
                  </a:lnTo>
                  <a:lnTo>
                    <a:pt x="1341433" y="362534"/>
                  </a:lnTo>
                  <a:lnTo>
                    <a:pt x="1337451" y="359289"/>
                  </a:lnTo>
                  <a:lnTo>
                    <a:pt x="1337008" y="354717"/>
                  </a:lnTo>
                  <a:lnTo>
                    <a:pt x="1339958" y="348669"/>
                  </a:lnTo>
                  <a:lnTo>
                    <a:pt x="1343056" y="343360"/>
                  </a:lnTo>
                  <a:lnTo>
                    <a:pt x="1346153" y="338787"/>
                  </a:lnTo>
                  <a:lnTo>
                    <a:pt x="1348365" y="333035"/>
                  </a:lnTo>
                  <a:lnTo>
                    <a:pt x="1349692" y="326251"/>
                  </a:lnTo>
                  <a:lnTo>
                    <a:pt x="1351462" y="321236"/>
                  </a:lnTo>
                  <a:lnTo>
                    <a:pt x="1357657" y="311207"/>
                  </a:lnTo>
                  <a:lnTo>
                    <a:pt x="1357657" y="308847"/>
                  </a:lnTo>
                  <a:lnTo>
                    <a:pt x="1352790" y="306192"/>
                  </a:lnTo>
                  <a:lnTo>
                    <a:pt x="1352790" y="305307"/>
                  </a:lnTo>
                  <a:lnTo>
                    <a:pt x="1366507" y="296900"/>
                  </a:lnTo>
                  <a:lnTo>
                    <a:pt x="1372259" y="295425"/>
                  </a:lnTo>
                  <a:lnTo>
                    <a:pt x="1377421" y="295425"/>
                  </a:lnTo>
                  <a:lnTo>
                    <a:pt x="1381256" y="294688"/>
                  </a:lnTo>
                  <a:lnTo>
                    <a:pt x="1383320" y="293213"/>
                  </a:lnTo>
                  <a:lnTo>
                    <a:pt x="1385533" y="290705"/>
                  </a:lnTo>
                  <a:lnTo>
                    <a:pt x="1387008" y="287903"/>
                  </a:lnTo>
                  <a:lnTo>
                    <a:pt x="1387745" y="284806"/>
                  </a:lnTo>
                  <a:lnTo>
                    <a:pt x="1388630" y="282741"/>
                  </a:lnTo>
                  <a:lnTo>
                    <a:pt x="1389810" y="281708"/>
                  </a:lnTo>
                  <a:lnTo>
                    <a:pt x="1401904" y="278316"/>
                  </a:lnTo>
                  <a:lnTo>
                    <a:pt x="1406771" y="276546"/>
                  </a:lnTo>
                  <a:lnTo>
                    <a:pt x="1408984" y="275071"/>
                  </a:lnTo>
                  <a:lnTo>
                    <a:pt x="1409574" y="273154"/>
                  </a:lnTo>
                  <a:lnTo>
                    <a:pt x="1408542" y="270794"/>
                  </a:lnTo>
                  <a:lnTo>
                    <a:pt x="1406919" y="268582"/>
                  </a:lnTo>
                  <a:lnTo>
                    <a:pt x="1404854" y="266517"/>
                  </a:lnTo>
                  <a:lnTo>
                    <a:pt x="1402937" y="265632"/>
                  </a:lnTo>
                  <a:lnTo>
                    <a:pt x="1401314" y="265632"/>
                  </a:lnTo>
                  <a:lnTo>
                    <a:pt x="1397922" y="265189"/>
                  </a:lnTo>
                  <a:lnTo>
                    <a:pt x="1397480" y="262239"/>
                  </a:lnTo>
                  <a:lnTo>
                    <a:pt x="1398365" y="256930"/>
                  </a:lnTo>
                  <a:lnTo>
                    <a:pt x="1399545" y="252210"/>
                  </a:lnTo>
                  <a:lnTo>
                    <a:pt x="1401020" y="248228"/>
                  </a:lnTo>
                  <a:lnTo>
                    <a:pt x="1401314" y="245425"/>
                  </a:lnTo>
                  <a:lnTo>
                    <a:pt x="1399545" y="242328"/>
                  </a:lnTo>
                  <a:lnTo>
                    <a:pt x="1398512" y="241296"/>
                  </a:lnTo>
                  <a:lnTo>
                    <a:pt x="1395267" y="241001"/>
                  </a:lnTo>
                  <a:lnTo>
                    <a:pt x="1386861" y="241591"/>
                  </a:lnTo>
                  <a:lnTo>
                    <a:pt x="1383026" y="241001"/>
                  </a:lnTo>
                  <a:lnTo>
                    <a:pt x="1380813" y="239968"/>
                  </a:lnTo>
                  <a:lnTo>
                    <a:pt x="1379044" y="238198"/>
                  </a:lnTo>
                  <a:lnTo>
                    <a:pt x="1377863" y="234954"/>
                  </a:lnTo>
                  <a:lnTo>
                    <a:pt x="1377421" y="230234"/>
                  </a:lnTo>
                  <a:lnTo>
                    <a:pt x="1378601" y="225809"/>
                  </a:lnTo>
                  <a:lnTo>
                    <a:pt x="1381551" y="221827"/>
                  </a:lnTo>
                  <a:lnTo>
                    <a:pt x="1386123" y="217845"/>
                  </a:lnTo>
                  <a:lnTo>
                    <a:pt x="1395267" y="212092"/>
                  </a:lnTo>
                  <a:lnTo>
                    <a:pt x="1397480" y="211060"/>
                  </a:lnTo>
                  <a:lnTo>
                    <a:pt x="1403379" y="210765"/>
                  </a:lnTo>
                  <a:lnTo>
                    <a:pt x="1407952" y="211650"/>
                  </a:lnTo>
                  <a:lnTo>
                    <a:pt x="1416801" y="214157"/>
                  </a:lnTo>
                  <a:lnTo>
                    <a:pt x="1433025" y="216222"/>
                  </a:lnTo>
                  <a:lnTo>
                    <a:pt x="1442170" y="215927"/>
                  </a:lnTo>
                  <a:lnTo>
                    <a:pt x="1451757" y="214452"/>
                  </a:lnTo>
                  <a:lnTo>
                    <a:pt x="1456034" y="214452"/>
                  </a:lnTo>
                  <a:lnTo>
                    <a:pt x="1460753" y="215042"/>
                  </a:lnTo>
                  <a:lnTo>
                    <a:pt x="1464441" y="214600"/>
                  </a:lnTo>
                  <a:lnTo>
                    <a:pt x="1474323" y="211355"/>
                  </a:lnTo>
                  <a:lnTo>
                    <a:pt x="1482730" y="206635"/>
                  </a:lnTo>
                  <a:lnTo>
                    <a:pt x="1488924" y="202653"/>
                  </a:lnTo>
                  <a:lnTo>
                    <a:pt x="1488924" y="200736"/>
                  </a:lnTo>
                  <a:lnTo>
                    <a:pt x="1475945" y="197343"/>
                  </a:lnTo>
                  <a:lnTo>
                    <a:pt x="1471815" y="195721"/>
                  </a:lnTo>
                  <a:lnTo>
                    <a:pt x="1467243" y="191886"/>
                  </a:lnTo>
                  <a:lnTo>
                    <a:pt x="1478747" y="187166"/>
                  </a:lnTo>
                  <a:lnTo>
                    <a:pt x="1487154" y="187609"/>
                  </a:lnTo>
                  <a:lnTo>
                    <a:pt x="1499101" y="187019"/>
                  </a:lnTo>
                  <a:lnTo>
                    <a:pt x="1508246" y="182742"/>
                  </a:lnTo>
                  <a:lnTo>
                    <a:pt x="1526239" y="180234"/>
                  </a:lnTo>
                  <a:lnTo>
                    <a:pt x="1528157" y="179497"/>
                  </a:lnTo>
                  <a:lnTo>
                    <a:pt x="1533172" y="176105"/>
                  </a:lnTo>
                  <a:lnTo>
                    <a:pt x="1533466" y="173745"/>
                  </a:lnTo>
                  <a:lnTo>
                    <a:pt x="1531402" y="171090"/>
                  </a:lnTo>
                  <a:lnTo>
                    <a:pt x="1526682" y="167403"/>
                  </a:lnTo>
                  <a:lnTo>
                    <a:pt x="1527714" y="166223"/>
                  </a:lnTo>
                  <a:lnTo>
                    <a:pt x="1534352" y="164895"/>
                  </a:lnTo>
                  <a:lnTo>
                    <a:pt x="1544676" y="164600"/>
                  </a:lnTo>
                  <a:lnTo>
                    <a:pt x="1553968" y="163420"/>
                  </a:lnTo>
                  <a:lnTo>
                    <a:pt x="1562522" y="160323"/>
                  </a:lnTo>
                  <a:lnTo>
                    <a:pt x="1579927" y="151326"/>
                  </a:lnTo>
                  <a:lnTo>
                    <a:pt x="1585974" y="146606"/>
                  </a:lnTo>
                  <a:lnTo>
                    <a:pt x="1604262" y="139379"/>
                  </a:lnTo>
                  <a:lnTo>
                    <a:pt x="1606770" y="137314"/>
                  </a:lnTo>
                  <a:lnTo>
                    <a:pt x="1606770" y="135839"/>
                  </a:lnTo>
                  <a:lnTo>
                    <a:pt x="1603525" y="134512"/>
                  </a:lnTo>
                  <a:close/>
                  <a:moveTo>
                    <a:pt x="1431403" y="245278"/>
                  </a:moveTo>
                  <a:lnTo>
                    <a:pt x="1442465" y="238493"/>
                  </a:lnTo>
                  <a:lnTo>
                    <a:pt x="1447922" y="231709"/>
                  </a:lnTo>
                  <a:lnTo>
                    <a:pt x="1446004" y="226399"/>
                  </a:lnTo>
                  <a:lnTo>
                    <a:pt x="1432582" y="224777"/>
                  </a:lnTo>
                  <a:lnTo>
                    <a:pt x="1417833" y="227432"/>
                  </a:lnTo>
                  <a:lnTo>
                    <a:pt x="1406034" y="231709"/>
                  </a:lnTo>
                  <a:lnTo>
                    <a:pt x="1402347" y="237018"/>
                  </a:lnTo>
                  <a:lnTo>
                    <a:pt x="1405149" y="241738"/>
                  </a:lnTo>
                  <a:lnTo>
                    <a:pt x="1414884" y="244835"/>
                  </a:lnTo>
                  <a:lnTo>
                    <a:pt x="1431255" y="245425"/>
                  </a:lnTo>
                  <a:close/>
                </a:path>
              </a:pathLst>
            </a:custGeom>
            <a:grpFill/>
            <a:ln w="3175" cap="flat">
              <a:solidFill>
                <a:schemeClr val="bg2">
                  <a:lumMod val="90000"/>
                </a:schemeClr>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185B9BD-E31B-9542-BF01-153BDAEEFD6A}"/>
                </a:ext>
              </a:extLst>
            </p:cNvPr>
            <p:cNvSpPr/>
            <p:nvPr/>
          </p:nvSpPr>
          <p:spPr>
            <a:xfrm>
              <a:off x="5703673" y="4003562"/>
              <a:ext cx="115780" cy="167255"/>
            </a:xfrm>
            <a:custGeom>
              <a:avLst/>
              <a:gdLst>
                <a:gd name="connsiteX0" fmla="*/ 115781 w 115780"/>
                <a:gd name="connsiteY0" fmla="*/ 131267 h 167255"/>
                <a:gd name="connsiteX1" fmla="*/ 114601 w 115780"/>
                <a:gd name="connsiteY1" fmla="*/ 130972 h 167255"/>
                <a:gd name="connsiteX2" fmla="*/ 113126 w 115780"/>
                <a:gd name="connsiteY2" fmla="*/ 130530 h 167255"/>
                <a:gd name="connsiteX3" fmla="*/ 112241 w 115780"/>
                <a:gd name="connsiteY3" fmla="*/ 129792 h 167255"/>
                <a:gd name="connsiteX4" fmla="*/ 110914 w 115780"/>
                <a:gd name="connsiteY4" fmla="*/ 128022 h 167255"/>
                <a:gd name="connsiteX5" fmla="*/ 110471 w 115780"/>
                <a:gd name="connsiteY5" fmla="*/ 126695 h 167255"/>
                <a:gd name="connsiteX6" fmla="*/ 108554 w 115780"/>
                <a:gd name="connsiteY6" fmla="*/ 126548 h 167255"/>
                <a:gd name="connsiteX7" fmla="*/ 106341 w 115780"/>
                <a:gd name="connsiteY7" fmla="*/ 125073 h 167255"/>
                <a:gd name="connsiteX8" fmla="*/ 103982 w 115780"/>
                <a:gd name="connsiteY8" fmla="*/ 123303 h 167255"/>
                <a:gd name="connsiteX9" fmla="*/ 103244 w 115780"/>
                <a:gd name="connsiteY9" fmla="*/ 121533 h 167255"/>
                <a:gd name="connsiteX10" fmla="*/ 103539 w 115780"/>
                <a:gd name="connsiteY10" fmla="*/ 120795 h 167255"/>
                <a:gd name="connsiteX11" fmla="*/ 103097 w 115780"/>
                <a:gd name="connsiteY11" fmla="*/ 119910 h 167255"/>
                <a:gd name="connsiteX12" fmla="*/ 102359 w 115780"/>
                <a:gd name="connsiteY12" fmla="*/ 119615 h 167255"/>
                <a:gd name="connsiteX13" fmla="*/ 100294 w 115780"/>
                <a:gd name="connsiteY13" fmla="*/ 115781 h 167255"/>
                <a:gd name="connsiteX14" fmla="*/ 99114 w 115780"/>
                <a:gd name="connsiteY14" fmla="*/ 114158 h 167255"/>
                <a:gd name="connsiteX15" fmla="*/ 98524 w 115780"/>
                <a:gd name="connsiteY15" fmla="*/ 112831 h 167255"/>
                <a:gd name="connsiteX16" fmla="*/ 98672 w 115780"/>
                <a:gd name="connsiteY16" fmla="*/ 111946 h 167255"/>
                <a:gd name="connsiteX17" fmla="*/ 98524 w 115780"/>
                <a:gd name="connsiteY17" fmla="*/ 110618 h 167255"/>
                <a:gd name="connsiteX18" fmla="*/ 98819 w 115780"/>
                <a:gd name="connsiteY18" fmla="*/ 109586 h 167255"/>
                <a:gd name="connsiteX19" fmla="*/ 99999 w 115780"/>
                <a:gd name="connsiteY19" fmla="*/ 108849 h 167255"/>
                <a:gd name="connsiteX20" fmla="*/ 100294 w 115780"/>
                <a:gd name="connsiteY20" fmla="*/ 108111 h 167255"/>
                <a:gd name="connsiteX21" fmla="*/ 100294 w 115780"/>
                <a:gd name="connsiteY21" fmla="*/ 106489 h 167255"/>
                <a:gd name="connsiteX22" fmla="*/ 101032 w 115780"/>
                <a:gd name="connsiteY22" fmla="*/ 103096 h 167255"/>
                <a:gd name="connsiteX23" fmla="*/ 101326 w 115780"/>
                <a:gd name="connsiteY23" fmla="*/ 99852 h 167255"/>
                <a:gd name="connsiteX24" fmla="*/ 100294 w 115780"/>
                <a:gd name="connsiteY24" fmla="*/ 98819 h 167255"/>
                <a:gd name="connsiteX25" fmla="*/ 98819 w 115780"/>
                <a:gd name="connsiteY25" fmla="*/ 98672 h 167255"/>
                <a:gd name="connsiteX26" fmla="*/ 98082 w 115780"/>
                <a:gd name="connsiteY26" fmla="*/ 97639 h 167255"/>
                <a:gd name="connsiteX27" fmla="*/ 97787 w 115780"/>
                <a:gd name="connsiteY27" fmla="*/ 96164 h 167255"/>
                <a:gd name="connsiteX28" fmla="*/ 97787 w 115780"/>
                <a:gd name="connsiteY28" fmla="*/ 94689 h 167255"/>
                <a:gd name="connsiteX29" fmla="*/ 100589 w 115780"/>
                <a:gd name="connsiteY29" fmla="*/ 89970 h 167255"/>
                <a:gd name="connsiteX30" fmla="*/ 99999 w 115780"/>
                <a:gd name="connsiteY30" fmla="*/ 79055 h 167255"/>
                <a:gd name="connsiteX31" fmla="*/ 100442 w 115780"/>
                <a:gd name="connsiteY31" fmla="*/ 77433 h 167255"/>
                <a:gd name="connsiteX32" fmla="*/ 101622 w 115780"/>
                <a:gd name="connsiteY32" fmla="*/ 76253 h 167255"/>
                <a:gd name="connsiteX33" fmla="*/ 102801 w 115780"/>
                <a:gd name="connsiteY33" fmla="*/ 74926 h 167255"/>
                <a:gd name="connsiteX34" fmla="*/ 102654 w 115780"/>
                <a:gd name="connsiteY34" fmla="*/ 73598 h 167255"/>
                <a:gd name="connsiteX35" fmla="*/ 100884 w 115780"/>
                <a:gd name="connsiteY35" fmla="*/ 70353 h 167255"/>
                <a:gd name="connsiteX36" fmla="*/ 97344 w 115780"/>
                <a:gd name="connsiteY36" fmla="*/ 67846 h 167255"/>
                <a:gd name="connsiteX37" fmla="*/ 95574 w 115780"/>
                <a:gd name="connsiteY37" fmla="*/ 65781 h 167255"/>
                <a:gd name="connsiteX38" fmla="*/ 94690 w 115780"/>
                <a:gd name="connsiteY38" fmla="*/ 64011 h 167255"/>
                <a:gd name="connsiteX39" fmla="*/ 94542 w 115780"/>
                <a:gd name="connsiteY39" fmla="*/ 63126 h 167255"/>
                <a:gd name="connsiteX40" fmla="*/ 96607 w 115780"/>
                <a:gd name="connsiteY40" fmla="*/ 61651 h 167255"/>
                <a:gd name="connsiteX41" fmla="*/ 97492 w 115780"/>
                <a:gd name="connsiteY41" fmla="*/ 60619 h 167255"/>
                <a:gd name="connsiteX42" fmla="*/ 97639 w 115780"/>
                <a:gd name="connsiteY42" fmla="*/ 59586 h 167255"/>
                <a:gd name="connsiteX43" fmla="*/ 96754 w 115780"/>
                <a:gd name="connsiteY43" fmla="*/ 57374 h 167255"/>
                <a:gd name="connsiteX44" fmla="*/ 96902 w 115780"/>
                <a:gd name="connsiteY44" fmla="*/ 53687 h 167255"/>
                <a:gd name="connsiteX45" fmla="*/ 97787 w 115780"/>
                <a:gd name="connsiteY45" fmla="*/ 51032 h 167255"/>
                <a:gd name="connsiteX46" fmla="*/ 98672 w 115780"/>
                <a:gd name="connsiteY46" fmla="*/ 47345 h 167255"/>
                <a:gd name="connsiteX47" fmla="*/ 98524 w 115780"/>
                <a:gd name="connsiteY47" fmla="*/ 46312 h 167255"/>
                <a:gd name="connsiteX48" fmla="*/ 96459 w 115780"/>
                <a:gd name="connsiteY48" fmla="*/ 44247 h 167255"/>
                <a:gd name="connsiteX49" fmla="*/ 95427 w 115780"/>
                <a:gd name="connsiteY49" fmla="*/ 43952 h 167255"/>
                <a:gd name="connsiteX50" fmla="*/ 94542 w 115780"/>
                <a:gd name="connsiteY50" fmla="*/ 44100 h 167255"/>
                <a:gd name="connsiteX51" fmla="*/ 92330 w 115780"/>
                <a:gd name="connsiteY51" fmla="*/ 45427 h 167255"/>
                <a:gd name="connsiteX52" fmla="*/ 91592 w 115780"/>
                <a:gd name="connsiteY52" fmla="*/ 45575 h 167255"/>
                <a:gd name="connsiteX53" fmla="*/ 91149 w 115780"/>
                <a:gd name="connsiteY53" fmla="*/ 45132 h 167255"/>
                <a:gd name="connsiteX54" fmla="*/ 90855 w 115780"/>
                <a:gd name="connsiteY54" fmla="*/ 44690 h 167255"/>
                <a:gd name="connsiteX55" fmla="*/ 91592 w 115780"/>
                <a:gd name="connsiteY55" fmla="*/ 43805 h 167255"/>
                <a:gd name="connsiteX56" fmla="*/ 91297 w 115780"/>
                <a:gd name="connsiteY56" fmla="*/ 42772 h 167255"/>
                <a:gd name="connsiteX57" fmla="*/ 92035 w 115780"/>
                <a:gd name="connsiteY57" fmla="*/ 41887 h 167255"/>
                <a:gd name="connsiteX58" fmla="*/ 93362 w 115780"/>
                <a:gd name="connsiteY58" fmla="*/ 41445 h 167255"/>
                <a:gd name="connsiteX59" fmla="*/ 93805 w 115780"/>
                <a:gd name="connsiteY59" fmla="*/ 41003 h 167255"/>
                <a:gd name="connsiteX60" fmla="*/ 91887 w 115780"/>
                <a:gd name="connsiteY60" fmla="*/ 40560 h 167255"/>
                <a:gd name="connsiteX61" fmla="*/ 91740 w 115780"/>
                <a:gd name="connsiteY61" fmla="*/ 39823 h 167255"/>
                <a:gd name="connsiteX62" fmla="*/ 91887 w 115780"/>
                <a:gd name="connsiteY62" fmla="*/ 39233 h 167255"/>
                <a:gd name="connsiteX63" fmla="*/ 92330 w 115780"/>
                <a:gd name="connsiteY63" fmla="*/ 39233 h 167255"/>
                <a:gd name="connsiteX64" fmla="*/ 92920 w 115780"/>
                <a:gd name="connsiteY64" fmla="*/ 39233 h 167255"/>
                <a:gd name="connsiteX65" fmla="*/ 93215 w 115780"/>
                <a:gd name="connsiteY65" fmla="*/ 38790 h 167255"/>
                <a:gd name="connsiteX66" fmla="*/ 93509 w 115780"/>
                <a:gd name="connsiteY66" fmla="*/ 35693 h 167255"/>
                <a:gd name="connsiteX67" fmla="*/ 93805 w 115780"/>
                <a:gd name="connsiteY67" fmla="*/ 34660 h 167255"/>
                <a:gd name="connsiteX68" fmla="*/ 93952 w 115780"/>
                <a:gd name="connsiteY68" fmla="*/ 32595 h 167255"/>
                <a:gd name="connsiteX69" fmla="*/ 94247 w 115780"/>
                <a:gd name="connsiteY69" fmla="*/ 24336 h 167255"/>
                <a:gd name="connsiteX70" fmla="*/ 94690 w 115780"/>
                <a:gd name="connsiteY70" fmla="*/ 23598 h 167255"/>
                <a:gd name="connsiteX71" fmla="*/ 94690 w 115780"/>
                <a:gd name="connsiteY71" fmla="*/ 22861 h 167255"/>
                <a:gd name="connsiteX72" fmla="*/ 93509 w 115780"/>
                <a:gd name="connsiteY72" fmla="*/ 22566 h 167255"/>
                <a:gd name="connsiteX73" fmla="*/ 90412 w 115780"/>
                <a:gd name="connsiteY73" fmla="*/ 20354 h 167255"/>
                <a:gd name="connsiteX74" fmla="*/ 88642 w 115780"/>
                <a:gd name="connsiteY74" fmla="*/ 18584 h 167255"/>
                <a:gd name="connsiteX75" fmla="*/ 87167 w 115780"/>
                <a:gd name="connsiteY75" fmla="*/ 16961 h 167255"/>
                <a:gd name="connsiteX76" fmla="*/ 85840 w 115780"/>
                <a:gd name="connsiteY76" fmla="*/ 15781 h 167255"/>
                <a:gd name="connsiteX77" fmla="*/ 83332 w 115780"/>
                <a:gd name="connsiteY77" fmla="*/ 14012 h 167255"/>
                <a:gd name="connsiteX78" fmla="*/ 82595 w 115780"/>
                <a:gd name="connsiteY78" fmla="*/ 12979 h 167255"/>
                <a:gd name="connsiteX79" fmla="*/ 82448 w 115780"/>
                <a:gd name="connsiteY79" fmla="*/ 11799 h 167255"/>
                <a:gd name="connsiteX80" fmla="*/ 83185 w 115780"/>
                <a:gd name="connsiteY80" fmla="*/ 9587 h 167255"/>
                <a:gd name="connsiteX81" fmla="*/ 84365 w 115780"/>
                <a:gd name="connsiteY81" fmla="*/ 7227 h 167255"/>
                <a:gd name="connsiteX82" fmla="*/ 85103 w 115780"/>
                <a:gd name="connsiteY82" fmla="*/ 3835 h 167255"/>
                <a:gd name="connsiteX83" fmla="*/ 84660 w 115780"/>
                <a:gd name="connsiteY83" fmla="*/ 2802 h 167255"/>
                <a:gd name="connsiteX84" fmla="*/ 83038 w 115780"/>
                <a:gd name="connsiteY84" fmla="*/ 1327 h 167255"/>
                <a:gd name="connsiteX85" fmla="*/ 76990 w 115780"/>
                <a:gd name="connsiteY85" fmla="*/ 0 h 167255"/>
                <a:gd name="connsiteX86" fmla="*/ 76548 w 115780"/>
                <a:gd name="connsiteY86" fmla="*/ 1180 h 167255"/>
                <a:gd name="connsiteX87" fmla="*/ 75811 w 115780"/>
                <a:gd name="connsiteY87" fmla="*/ 2065 h 167255"/>
                <a:gd name="connsiteX88" fmla="*/ 74483 w 115780"/>
                <a:gd name="connsiteY88" fmla="*/ 2065 h 167255"/>
                <a:gd name="connsiteX89" fmla="*/ 73598 w 115780"/>
                <a:gd name="connsiteY89" fmla="*/ 1917 h 167255"/>
                <a:gd name="connsiteX90" fmla="*/ 72861 w 115780"/>
                <a:gd name="connsiteY90" fmla="*/ 2802 h 167255"/>
                <a:gd name="connsiteX91" fmla="*/ 71976 w 115780"/>
                <a:gd name="connsiteY91" fmla="*/ 4130 h 167255"/>
                <a:gd name="connsiteX92" fmla="*/ 70501 w 115780"/>
                <a:gd name="connsiteY92" fmla="*/ 4720 h 167255"/>
                <a:gd name="connsiteX93" fmla="*/ 69173 w 115780"/>
                <a:gd name="connsiteY93" fmla="*/ 5605 h 167255"/>
                <a:gd name="connsiteX94" fmla="*/ 68436 w 115780"/>
                <a:gd name="connsiteY94" fmla="*/ 6195 h 167255"/>
                <a:gd name="connsiteX95" fmla="*/ 67846 w 115780"/>
                <a:gd name="connsiteY95" fmla="*/ 6195 h 167255"/>
                <a:gd name="connsiteX96" fmla="*/ 66519 w 115780"/>
                <a:gd name="connsiteY96" fmla="*/ 4572 h 167255"/>
                <a:gd name="connsiteX97" fmla="*/ 64601 w 115780"/>
                <a:gd name="connsiteY97" fmla="*/ 4425 h 167255"/>
                <a:gd name="connsiteX98" fmla="*/ 61209 w 115780"/>
                <a:gd name="connsiteY98" fmla="*/ 4720 h 167255"/>
                <a:gd name="connsiteX99" fmla="*/ 59587 w 115780"/>
                <a:gd name="connsiteY99" fmla="*/ 4277 h 167255"/>
                <a:gd name="connsiteX100" fmla="*/ 57522 w 115780"/>
                <a:gd name="connsiteY100" fmla="*/ 4130 h 167255"/>
                <a:gd name="connsiteX101" fmla="*/ 52507 w 115780"/>
                <a:gd name="connsiteY101" fmla="*/ 4425 h 167255"/>
                <a:gd name="connsiteX102" fmla="*/ 44690 w 115780"/>
                <a:gd name="connsiteY102" fmla="*/ 3687 h 167255"/>
                <a:gd name="connsiteX103" fmla="*/ 43362 w 115780"/>
                <a:gd name="connsiteY103" fmla="*/ 4130 h 167255"/>
                <a:gd name="connsiteX104" fmla="*/ 42920 w 115780"/>
                <a:gd name="connsiteY104" fmla="*/ 4425 h 167255"/>
                <a:gd name="connsiteX105" fmla="*/ 35103 w 115780"/>
                <a:gd name="connsiteY105" fmla="*/ 4425 h 167255"/>
                <a:gd name="connsiteX106" fmla="*/ 26401 w 115780"/>
                <a:gd name="connsiteY106" fmla="*/ 4572 h 167255"/>
                <a:gd name="connsiteX107" fmla="*/ 19174 w 115780"/>
                <a:gd name="connsiteY107" fmla="*/ 4572 h 167255"/>
                <a:gd name="connsiteX108" fmla="*/ 12832 w 115780"/>
                <a:gd name="connsiteY108" fmla="*/ 4720 h 167255"/>
                <a:gd name="connsiteX109" fmla="*/ 12832 w 115780"/>
                <a:gd name="connsiteY109" fmla="*/ 4425 h 167255"/>
                <a:gd name="connsiteX110" fmla="*/ 10767 w 115780"/>
                <a:gd name="connsiteY110" fmla="*/ 4425 h 167255"/>
                <a:gd name="connsiteX111" fmla="*/ 10619 w 115780"/>
                <a:gd name="connsiteY111" fmla="*/ 4867 h 167255"/>
                <a:gd name="connsiteX112" fmla="*/ 8850 w 115780"/>
                <a:gd name="connsiteY112" fmla="*/ 11504 h 167255"/>
                <a:gd name="connsiteX113" fmla="*/ 8555 w 115780"/>
                <a:gd name="connsiteY113" fmla="*/ 15044 h 167255"/>
                <a:gd name="connsiteX114" fmla="*/ 9587 w 115780"/>
                <a:gd name="connsiteY114" fmla="*/ 17256 h 167255"/>
                <a:gd name="connsiteX115" fmla="*/ 10619 w 115780"/>
                <a:gd name="connsiteY115" fmla="*/ 18584 h 167255"/>
                <a:gd name="connsiteX116" fmla="*/ 11800 w 115780"/>
                <a:gd name="connsiteY116" fmla="*/ 19174 h 167255"/>
                <a:gd name="connsiteX117" fmla="*/ 11947 w 115780"/>
                <a:gd name="connsiteY117" fmla="*/ 20059 h 167255"/>
                <a:gd name="connsiteX118" fmla="*/ 11062 w 115780"/>
                <a:gd name="connsiteY118" fmla="*/ 21091 h 167255"/>
                <a:gd name="connsiteX119" fmla="*/ 11062 w 115780"/>
                <a:gd name="connsiteY119" fmla="*/ 22124 h 167255"/>
                <a:gd name="connsiteX120" fmla="*/ 12242 w 115780"/>
                <a:gd name="connsiteY120" fmla="*/ 23156 h 167255"/>
                <a:gd name="connsiteX121" fmla="*/ 12537 w 115780"/>
                <a:gd name="connsiteY121" fmla="*/ 24336 h 167255"/>
                <a:gd name="connsiteX122" fmla="*/ 11947 w 115780"/>
                <a:gd name="connsiteY122" fmla="*/ 25516 h 167255"/>
                <a:gd name="connsiteX123" fmla="*/ 12094 w 115780"/>
                <a:gd name="connsiteY123" fmla="*/ 28466 h 167255"/>
                <a:gd name="connsiteX124" fmla="*/ 12832 w 115780"/>
                <a:gd name="connsiteY124" fmla="*/ 32890 h 167255"/>
                <a:gd name="connsiteX125" fmla="*/ 12979 w 115780"/>
                <a:gd name="connsiteY125" fmla="*/ 35840 h 167255"/>
                <a:gd name="connsiteX126" fmla="*/ 12094 w 115780"/>
                <a:gd name="connsiteY126" fmla="*/ 37168 h 167255"/>
                <a:gd name="connsiteX127" fmla="*/ 12537 w 115780"/>
                <a:gd name="connsiteY127" fmla="*/ 39528 h 167255"/>
                <a:gd name="connsiteX128" fmla="*/ 14012 w 115780"/>
                <a:gd name="connsiteY128" fmla="*/ 42772 h 167255"/>
                <a:gd name="connsiteX129" fmla="*/ 14307 w 115780"/>
                <a:gd name="connsiteY129" fmla="*/ 44100 h 167255"/>
                <a:gd name="connsiteX130" fmla="*/ 14602 w 115780"/>
                <a:gd name="connsiteY130" fmla="*/ 45427 h 167255"/>
                <a:gd name="connsiteX131" fmla="*/ 14012 w 115780"/>
                <a:gd name="connsiteY131" fmla="*/ 47640 h 167255"/>
                <a:gd name="connsiteX132" fmla="*/ 14159 w 115780"/>
                <a:gd name="connsiteY132" fmla="*/ 48820 h 167255"/>
                <a:gd name="connsiteX133" fmla="*/ 14897 w 115780"/>
                <a:gd name="connsiteY133" fmla="*/ 49409 h 167255"/>
                <a:gd name="connsiteX134" fmla="*/ 14454 w 115780"/>
                <a:gd name="connsiteY134" fmla="*/ 51032 h 167255"/>
                <a:gd name="connsiteX135" fmla="*/ 12979 w 115780"/>
                <a:gd name="connsiteY135" fmla="*/ 53834 h 167255"/>
                <a:gd name="connsiteX136" fmla="*/ 12979 w 115780"/>
                <a:gd name="connsiteY136" fmla="*/ 55604 h 167255"/>
                <a:gd name="connsiteX137" fmla="*/ 14454 w 115780"/>
                <a:gd name="connsiteY137" fmla="*/ 56047 h 167255"/>
                <a:gd name="connsiteX138" fmla="*/ 15487 w 115780"/>
                <a:gd name="connsiteY138" fmla="*/ 57964 h 167255"/>
                <a:gd name="connsiteX139" fmla="*/ 16224 w 115780"/>
                <a:gd name="connsiteY139" fmla="*/ 60914 h 167255"/>
                <a:gd name="connsiteX140" fmla="*/ 16814 w 115780"/>
                <a:gd name="connsiteY140" fmla="*/ 61946 h 167255"/>
                <a:gd name="connsiteX141" fmla="*/ 16961 w 115780"/>
                <a:gd name="connsiteY141" fmla="*/ 62684 h 167255"/>
                <a:gd name="connsiteX142" fmla="*/ 17994 w 115780"/>
                <a:gd name="connsiteY142" fmla="*/ 70058 h 167255"/>
                <a:gd name="connsiteX143" fmla="*/ 19321 w 115780"/>
                <a:gd name="connsiteY143" fmla="*/ 77433 h 167255"/>
                <a:gd name="connsiteX144" fmla="*/ 18436 w 115780"/>
                <a:gd name="connsiteY144" fmla="*/ 78465 h 167255"/>
                <a:gd name="connsiteX145" fmla="*/ 17257 w 115780"/>
                <a:gd name="connsiteY145" fmla="*/ 78760 h 167255"/>
                <a:gd name="connsiteX146" fmla="*/ 16519 w 115780"/>
                <a:gd name="connsiteY146" fmla="*/ 79055 h 167255"/>
                <a:gd name="connsiteX147" fmla="*/ 16372 w 115780"/>
                <a:gd name="connsiteY147" fmla="*/ 79793 h 167255"/>
                <a:gd name="connsiteX148" fmla="*/ 16814 w 115780"/>
                <a:gd name="connsiteY148" fmla="*/ 80825 h 167255"/>
                <a:gd name="connsiteX149" fmla="*/ 16519 w 115780"/>
                <a:gd name="connsiteY149" fmla="*/ 81710 h 167255"/>
                <a:gd name="connsiteX150" fmla="*/ 15044 w 115780"/>
                <a:gd name="connsiteY150" fmla="*/ 82300 h 167255"/>
                <a:gd name="connsiteX151" fmla="*/ 11947 w 115780"/>
                <a:gd name="connsiteY151" fmla="*/ 84660 h 167255"/>
                <a:gd name="connsiteX152" fmla="*/ 11652 w 115780"/>
                <a:gd name="connsiteY152" fmla="*/ 85692 h 167255"/>
                <a:gd name="connsiteX153" fmla="*/ 10767 w 115780"/>
                <a:gd name="connsiteY153" fmla="*/ 87610 h 167255"/>
                <a:gd name="connsiteX154" fmla="*/ 10177 w 115780"/>
                <a:gd name="connsiteY154" fmla="*/ 88937 h 167255"/>
                <a:gd name="connsiteX155" fmla="*/ 9144 w 115780"/>
                <a:gd name="connsiteY155" fmla="*/ 91149 h 167255"/>
                <a:gd name="connsiteX156" fmla="*/ 7522 w 115780"/>
                <a:gd name="connsiteY156" fmla="*/ 97197 h 167255"/>
                <a:gd name="connsiteX157" fmla="*/ 6784 w 115780"/>
                <a:gd name="connsiteY157" fmla="*/ 102064 h 167255"/>
                <a:gd name="connsiteX158" fmla="*/ 6784 w 115780"/>
                <a:gd name="connsiteY158" fmla="*/ 103686 h 167255"/>
                <a:gd name="connsiteX159" fmla="*/ 6195 w 115780"/>
                <a:gd name="connsiteY159" fmla="*/ 104719 h 167255"/>
                <a:gd name="connsiteX160" fmla="*/ 5457 w 115780"/>
                <a:gd name="connsiteY160" fmla="*/ 106341 h 167255"/>
                <a:gd name="connsiteX161" fmla="*/ 1917 w 115780"/>
                <a:gd name="connsiteY161" fmla="*/ 110618 h 167255"/>
                <a:gd name="connsiteX162" fmla="*/ 295 w 115780"/>
                <a:gd name="connsiteY162" fmla="*/ 114011 h 167255"/>
                <a:gd name="connsiteX163" fmla="*/ 442 w 115780"/>
                <a:gd name="connsiteY163" fmla="*/ 115486 h 167255"/>
                <a:gd name="connsiteX164" fmla="*/ 590 w 115780"/>
                <a:gd name="connsiteY164" fmla="*/ 117108 h 167255"/>
                <a:gd name="connsiteX165" fmla="*/ 0 w 115780"/>
                <a:gd name="connsiteY165" fmla="*/ 118140 h 167255"/>
                <a:gd name="connsiteX166" fmla="*/ 148 w 115780"/>
                <a:gd name="connsiteY166" fmla="*/ 121090 h 167255"/>
                <a:gd name="connsiteX167" fmla="*/ 590 w 115780"/>
                <a:gd name="connsiteY167" fmla="*/ 123598 h 167255"/>
                <a:gd name="connsiteX168" fmla="*/ 1180 w 115780"/>
                <a:gd name="connsiteY168" fmla="*/ 125957 h 167255"/>
                <a:gd name="connsiteX169" fmla="*/ 3687 w 115780"/>
                <a:gd name="connsiteY169" fmla="*/ 132890 h 167255"/>
                <a:gd name="connsiteX170" fmla="*/ 4867 w 115780"/>
                <a:gd name="connsiteY170" fmla="*/ 137019 h 167255"/>
                <a:gd name="connsiteX171" fmla="*/ 5752 w 115780"/>
                <a:gd name="connsiteY171" fmla="*/ 140412 h 167255"/>
                <a:gd name="connsiteX172" fmla="*/ 6490 w 115780"/>
                <a:gd name="connsiteY172" fmla="*/ 142624 h 167255"/>
                <a:gd name="connsiteX173" fmla="*/ 7080 w 115780"/>
                <a:gd name="connsiteY173" fmla="*/ 143509 h 167255"/>
                <a:gd name="connsiteX174" fmla="*/ 7375 w 115780"/>
                <a:gd name="connsiteY174" fmla="*/ 144394 h 167255"/>
                <a:gd name="connsiteX175" fmla="*/ 11062 w 115780"/>
                <a:gd name="connsiteY175" fmla="*/ 144984 h 167255"/>
                <a:gd name="connsiteX176" fmla="*/ 11800 w 115780"/>
                <a:gd name="connsiteY176" fmla="*/ 145426 h 167255"/>
                <a:gd name="connsiteX177" fmla="*/ 12832 w 115780"/>
                <a:gd name="connsiteY177" fmla="*/ 149851 h 167255"/>
                <a:gd name="connsiteX178" fmla="*/ 12684 w 115780"/>
                <a:gd name="connsiteY178" fmla="*/ 151768 h 167255"/>
                <a:gd name="connsiteX179" fmla="*/ 11947 w 115780"/>
                <a:gd name="connsiteY179" fmla="*/ 152506 h 167255"/>
                <a:gd name="connsiteX180" fmla="*/ 11947 w 115780"/>
                <a:gd name="connsiteY180" fmla="*/ 154276 h 167255"/>
                <a:gd name="connsiteX181" fmla="*/ 11800 w 115780"/>
                <a:gd name="connsiteY181" fmla="*/ 156341 h 167255"/>
                <a:gd name="connsiteX182" fmla="*/ 11209 w 115780"/>
                <a:gd name="connsiteY182" fmla="*/ 157078 h 167255"/>
                <a:gd name="connsiteX183" fmla="*/ 9144 w 115780"/>
                <a:gd name="connsiteY183" fmla="*/ 157226 h 167255"/>
                <a:gd name="connsiteX184" fmla="*/ 7670 w 115780"/>
                <a:gd name="connsiteY184" fmla="*/ 157963 h 167255"/>
                <a:gd name="connsiteX185" fmla="*/ 5900 w 115780"/>
                <a:gd name="connsiteY185" fmla="*/ 157668 h 167255"/>
                <a:gd name="connsiteX186" fmla="*/ 4130 w 115780"/>
                <a:gd name="connsiteY186" fmla="*/ 157816 h 167255"/>
                <a:gd name="connsiteX187" fmla="*/ 3392 w 115780"/>
                <a:gd name="connsiteY187" fmla="*/ 158848 h 167255"/>
                <a:gd name="connsiteX188" fmla="*/ 4277 w 115780"/>
                <a:gd name="connsiteY188" fmla="*/ 158996 h 167255"/>
                <a:gd name="connsiteX189" fmla="*/ 7375 w 115780"/>
                <a:gd name="connsiteY189" fmla="*/ 159880 h 167255"/>
                <a:gd name="connsiteX190" fmla="*/ 13569 w 115780"/>
                <a:gd name="connsiteY190" fmla="*/ 160765 h 167255"/>
                <a:gd name="connsiteX191" fmla="*/ 22124 w 115780"/>
                <a:gd name="connsiteY191" fmla="*/ 162978 h 167255"/>
                <a:gd name="connsiteX192" fmla="*/ 25516 w 115780"/>
                <a:gd name="connsiteY192" fmla="*/ 164453 h 167255"/>
                <a:gd name="connsiteX193" fmla="*/ 30236 w 115780"/>
                <a:gd name="connsiteY193" fmla="*/ 167255 h 167255"/>
                <a:gd name="connsiteX194" fmla="*/ 32448 w 115780"/>
                <a:gd name="connsiteY194" fmla="*/ 167255 h 167255"/>
                <a:gd name="connsiteX195" fmla="*/ 38348 w 115780"/>
                <a:gd name="connsiteY195" fmla="*/ 164158 h 167255"/>
                <a:gd name="connsiteX196" fmla="*/ 42035 w 115780"/>
                <a:gd name="connsiteY196" fmla="*/ 161650 h 167255"/>
                <a:gd name="connsiteX197" fmla="*/ 45575 w 115780"/>
                <a:gd name="connsiteY197" fmla="*/ 160176 h 167255"/>
                <a:gd name="connsiteX198" fmla="*/ 56932 w 115780"/>
                <a:gd name="connsiteY198" fmla="*/ 156341 h 167255"/>
                <a:gd name="connsiteX199" fmla="*/ 64011 w 115780"/>
                <a:gd name="connsiteY199" fmla="*/ 155161 h 167255"/>
                <a:gd name="connsiteX200" fmla="*/ 67256 w 115780"/>
                <a:gd name="connsiteY200" fmla="*/ 152801 h 167255"/>
                <a:gd name="connsiteX201" fmla="*/ 72123 w 115780"/>
                <a:gd name="connsiteY201" fmla="*/ 150884 h 167255"/>
                <a:gd name="connsiteX202" fmla="*/ 75663 w 115780"/>
                <a:gd name="connsiteY202" fmla="*/ 148081 h 167255"/>
                <a:gd name="connsiteX203" fmla="*/ 81415 w 115780"/>
                <a:gd name="connsiteY203" fmla="*/ 146311 h 167255"/>
                <a:gd name="connsiteX204" fmla="*/ 91592 w 115780"/>
                <a:gd name="connsiteY204" fmla="*/ 141444 h 167255"/>
                <a:gd name="connsiteX205" fmla="*/ 102359 w 115780"/>
                <a:gd name="connsiteY205" fmla="*/ 141297 h 167255"/>
                <a:gd name="connsiteX206" fmla="*/ 104424 w 115780"/>
                <a:gd name="connsiteY206" fmla="*/ 141297 h 167255"/>
                <a:gd name="connsiteX207" fmla="*/ 109586 w 115780"/>
                <a:gd name="connsiteY207" fmla="*/ 139969 h 167255"/>
                <a:gd name="connsiteX208" fmla="*/ 111061 w 115780"/>
                <a:gd name="connsiteY208" fmla="*/ 137462 h 167255"/>
                <a:gd name="connsiteX209" fmla="*/ 112241 w 115780"/>
                <a:gd name="connsiteY209" fmla="*/ 135249 h 167255"/>
                <a:gd name="connsiteX210" fmla="*/ 113716 w 115780"/>
                <a:gd name="connsiteY210" fmla="*/ 133774 h 167255"/>
                <a:gd name="connsiteX211" fmla="*/ 115781 w 115780"/>
                <a:gd name="connsiteY211" fmla="*/ 132742 h 167255"/>
                <a:gd name="connsiteX212" fmla="*/ 115781 w 115780"/>
                <a:gd name="connsiteY212" fmla="*/ 131267 h 16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5780" h="167255">
                  <a:moveTo>
                    <a:pt x="115781" y="131267"/>
                  </a:moveTo>
                  <a:lnTo>
                    <a:pt x="114601" y="130972"/>
                  </a:lnTo>
                  <a:lnTo>
                    <a:pt x="113126" y="130530"/>
                  </a:lnTo>
                  <a:lnTo>
                    <a:pt x="112241" y="129792"/>
                  </a:lnTo>
                  <a:lnTo>
                    <a:pt x="110914" y="128022"/>
                  </a:lnTo>
                  <a:lnTo>
                    <a:pt x="110471" y="126695"/>
                  </a:lnTo>
                  <a:lnTo>
                    <a:pt x="108554" y="126548"/>
                  </a:lnTo>
                  <a:lnTo>
                    <a:pt x="106341" y="125073"/>
                  </a:lnTo>
                  <a:lnTo>
                    <a:pt x="103982" y="123303"/>
                  </a:lnTo>
                  <a:lnTo>
                    <a:pt x="103244" y="121533"/>
                  </a:lnTo>
                  <a:lnTo>
                    <a:pt x="103539" y="120795"/>
                  </a:lnTo>
                  <a:lnTo>
                    <a:pt x="103097" y="119910"/>
                  </a:lnTo>
                  <a:lnTo>
                    <a:pt x="102359" y="119615"/>
                  </a:lnTo>
                  <a:lnTo>
                    <a:pt x="100294" y="115781"/>
                  </a:lnTo>
                  <a:lnTo>
                    <a:pt x="99114" y="114158"/>
                  </a:lnTo>
                  <a:lnTo>
                    <a:pt x="98524" y="112831"/>
                  </a:lnTo>
                  <a:lnTo>
                    <a:pt x="98672" y="111946"/>
                  </a:lnTo>
                  <a:lnTo>
                    <a:pt x="98524" y="110618"/>
                  </a:lnTo>
                  <a:lnTo>
                    <a:pt x="98819" y="109586"/>
                  </a:lnTo>
                  <a:lnTo>
                    <a:pt x="99999" y="108849"/>
                  </a:lnTo>
                  <a:lnTo>
                    <a:pt x="100294" y="108111"/>
                  </a:lnTo>
                  <a:lnTo>
                    <a:pt x="100294" y="106489"/>
                  </a:lnTo>
                  <a:lnTo>
                    <a:pt x="101032" y="103096"/>
                  </a:lnTo>
                  <a:lnTo>
                    <a:pt x="101326" y="99852"/>
                  </a:lnTo>
                  <a:lnTo>
                    <a:pt x="100294" y="98819"/>
                  </a:lnTo>
                  <a:lnTo>
                    <a:pt x="98819" y="98672"/>
                  </a:lnTo>
                  <a:lnTo>
                    <a:pt x="98082" y="97639"/>
                  </a:lnTo>
                  <a:lnTo>
                    <a:pt x="97787" y="96164"/>
                  </a:lnTo>
                  <a:lnTo>
                    <a:pt x="97787" y="94689"/>
                  </a:lnTo>
                  <a:lnTo>
                    <a:pt x="100589" y="89970"/>
                  </a:lnTo>
                  <a:lnTo>
                    <a:pt x="99999" y="79055"/>
                  </a:lnTo>
                  <a:lnTo>
                    <a:pt x="100442" y="77433"/>
                  </a:lnTo>
                  <a:lnTo>
                    <a:pt x="101622" y="76253"/>
                  </a:lnTo>
                  <a:lnTo>
                    <a:pt x="102801" y="74926"/>
                  </a:lnTo>
                  <a:lnTo>
                    <a:pt x="102654" y="73598"/>
                  </a:lnTo>
                  <a:lnTo>
                    <a:pt x="100884" y="70353"/>
                  </a:lnTo>
                  <a:lnTo>
                    <a:pt x="97344" y="67846"/>
                  </a:lnTo>
                  <a:lnTo>
                    <a:pt x="95574" y="65781"/>
                  </a:lnTo>
                  <a:lnTo>
                    <a:pt x="94690" y="64011"/>
                  </a:lnTo>
                  <a:lnTo>
                    <a:pt x="94542" y="63126"/>
                  </a:lnTo>
                  <a:lnTo>
                    <a:pt x="96607" y="61651"/>
                  </a:lnTo>
                  <a:lnTo>
                    <a:pt x="97492" y="60619"/>
                  </a:lnTo>
                  <a:lnTo>
                    <a:pt x="97639" y="59586"/>
                  </a:lnTo>
                  <a:lnTo>
                    <a:pt x="96754" y="57374"/>
                  </a:lnTo>
                  <a:lnTo>
                    <a:pt x="96902" y="53687"/>
                  </a:lnTo>
                  <a:lnTo>
                    <a:pt x="97787" y="51032"/>
                  </a:lnTo>
                  <a:lnTo>
                    <a:pt x="98672" y="47345"/>
                  </a:lnTo>
                  <a:lnTo>
                    <a:pt x="98524" y="46312"/>
                  </a:lnTo>
                  <a:lnTo>
                    <a:pt x="96459" y="44247"/>
                  </a:lnTo>
                  <a:lnTo>
                    <a:pt x="95427" y="43952"/>
                  </a:lnTo>
                  <a:lnTo>
                    <a:pt x="94542" y="44100"/>
                  </a:lnTo>
                  <a:lnTo>
                    <a:pt x="92330" y="45427"/>
                  </a:lnTo>
                  <a:lnTo>
                    <a:pt x="91592" y="45575"/>
                  </a:lnTo>
                  <a:lnTo>
                    <a:pt x="91149" y="45132"/>
                  </a:lnTo>
                  <a:lnTo>
                    <a:pt x="90855" y="44690"/>
                  </a:lnTo>
                  <a:lnTo>
                    <a:pt x="91592" y="43805"/>
                  </a:lnTo>
                  <a:lnTo>
                    <a:pt x="91297" y="42772"/>
                  </a:lnTo>
                  <a:lnTo>
                    <a:pt x="92035" y="41887"/>
                  </a:lnTo>
                  <a:lnTo>
                    <a:pt x="93362" y="41445"/>
                  </a:lnTo>
                  <a:lnTo>
                    <a:pt x="93805" y="41003"/>
                  </a:lnTo>
                  <a:lnTo>
                    <a:pt x="91887" y="40560"/>
                  </a:lnTo>
                  <a:lnTo>
                    <a:pt x="91740" y="39823"/>
                  </a:lnTo>
                  <a:lnTo>
                    <a:pt x="91887" y="39233"/>
                  </a:lnTo>
                  <a:lnTo>
                    <a:pt x="92330" y="39233"/>
                  </a:lnTo>
                  <a:lnTo>
                    <a:pt x="92920" y="39233"/>
                  </a:lnTo>
                  <a:lnTo>
                    <a:pt x="93215" y="38790"/>
                  </a:lnTo>
                  <a:lnTo>
                    <a:pt x="93509" y="35693"/>
                  </a:lnTo>
                  <a:lnTo>
                    <a:pt x="93805" y="34660"/>
                  </a:lnTo>
                  <a:lnTo>
                    <a:pt x="93952" y="32595"/>
                  </a:lnTo>
                  <a:lnTo>
                    <a:pt x="94247" y="24336"/>
                  </a:lnTo>
                  <a:lnTo>
                    <a:pt x="94690" y="23598"/>
                  </a:lnTo>
                  <a:lnTo>
                    <a:pt x="94690" y="22861"/>
                  </a:lnTo>
                  <a:lnTo>
                    <a:pt x="93509" y="22566"/>
                  </a:lnTo>
                  <a:lnTo>
                    <a:pt x="90412" y="20354"/>
                  </a:lnTo>
                  <a:lnTo>
                    <a:pt x="88642" y="18584"/>
                  </a:lnTo>
                  <a:lnTo>
                    <a:pt x="87167" y="16961"/>
                  </a:lnTo>
                  <a:lnTo>
                    <a:pt x="85840" y="15781"/>
                  </a:lnTo>
                  <a:lnTo>
                    <a:pt x="83332" y="14012"/>
                  </a:lnTo>
                  <a:lnTo>
                    <a:pt x="82595" y="12979"/>
                  </a:lnTo>
                  <a:lnTo>
                    <a:pt x="82448" y="11799"/>
                  </a:lnTo>
                  <a:lnTo>
                    <a:pt x="83185" y="9587"/>
                  </a:lnTo>
                  <a:lnTo>
                    <a:pt x="84365" y="7227"/>
                  </a:lnTo>
                  <a:lnTo>
                    <a:pt x="85103" y="3835"/>
                  </a:lnTo>
                  <a:lnTo>
                    <a:pt x="84660" y="2802"/>
                  </a:lnTo>
                  <a:lnTo>
                    <a:pt x="83038" y="1327"/>
                  </a:lnTo>
                  <a:lnTo>
                    <a:pt x="76990" y="0"/>
                  </a:lnTo>
                  <a:lnTo>
                    <a:pt x="76548" y="1180"/>
                  </a:lnTo>
                  <a:lnTo>
                    <a:pt x="75811" y="2065"/>
                  </a:lnTo>
                  <a:lnTo>
                    <a:pt x="74483" y="2065"/>
                  </a:lnTo>
                  <a:lnTo>
                    <a:pt x="73598" y="1917"/>
                  </a:lnTo>
                  <a:lnTo>
                    <a:pt x="72861" y="2802"/>
                  </a:lnTo>
                  <a:lnTo>
                    <a:pt x="71976" y="4130"/>
                  </a:lnTo>
                  <a:lnTo>
                    <a:pt x="70501" y="4720"/>
                  </a:lnTo>
                  <a:lnTo>
                    <a:pt x="69173" y="5605"/>
                  </a:lnTo>
                  <a:lnTo>
                    <a:pt x="68436" y="6195"/>
                  </a:lnTo>
                  <a:lnTo>
                    <a:pt x="67846" y="6195"/>
                  </a:lnTo>
                  <a:lnTo>
                    <a:pt x="66519" y="4572"/>
                  </a:lnTo>
                  <a:lnTo>
                    <a:pt x="64601" y="4425"/>
                  </a:lnTo>
                  <a:lnTo>
                    <a:pt x="61209" y="4720"/>
                  </a:lnTo>
                  <a:lnTo>
                    <a:pt x="59587" y="4277"/>
                  </a:lnTo>
                  <a:lnTo>
                    <a:pt x="57522" y="4130"/>
                  </a:lnTo>
                  <a:lnTo>
                    <a:pt x="52507" y="4425"/>
                  </a:lnTo>
                  <a:lnTo>
                    <a:pt x="44690" y="3687"/>
                  </a:lnTo>
                  <a:lnTo>
                    <a:pt x="43362" y="4130"/>
                  </a:lnTo>
                  <a:lnTo>
                    <a:pt x="42920" y="4425"/>
                  </a:lnTo>
                  <a:lnTo>
                    <a:pt x="35103" y="4425"/>
                  </a:lnTo>
                  <a:lnTo>
                    <a:pt x="26401" y="4572"/>
                  </a:lnTo>
                  <a:lnTo>
                    <a:pt x="19174" y="4572"/>
                  </a:lnTo>
                  <a:lnTo>
                    <a:pt x="12832" y="4720"/>
                  </a:lnTo>
                  <a:lnTo>
                    <a:pt x="12832" y="4425"/>
                  </a:lnTo>
                  <a:lnTo>
                    <a:pt x="10767" y="4425"/>
                  </a:lnTo>
                  <a:lnTo>
                    <a:pt x="10619" y="4867"/>
                  </a:lnTo>
                  <a:lnTo>
                    <a:pt x="8850" y="11504"/>
                  </a:lnTo>
                  <a:lnTo>
                    <a:pt x="8555" y="15044"/>
                  </a:lnTo>
                  <a:lnTo>
                    <a:pt x="9587" y="17256"/>
                  </a:lnTo>
                  <a:lnTo>
                    <a:pt x="10619" y="18584"/>
                  </a:lnTo>
                  <a:lnTo>
                    <a:pt x="11800" y="19174"/>
                  </a:lnTo>
                  <a:lnTo>
                    <a:pt x="11947" y="20059"/>
                  </a:lnTo>
                  <a:lnTo>
                    <a:pt x="11062" y="21091"/>
                  </a:lnTo>
                  <a:lnTo>
                    <a:pt x="11062" y="22124"/>
                  </a:lnTo>
                  <a:lnTo>
                    <a:pt x="12242" y="23156"/>
                  </a:lnTo>
                  <a:lnTo>
                    <a:pt x="12537" y="24336"/>
                  </a:lnTo>
                  <a:lnTo>
                    <a:pt x="11947" y="25516"/>
                  </a:lnTo>
                  <a:lnTo>
                    <a:pt x="12094" y="28466"/>
                  </a:lnTo>
                  <a:lnTo>
                    <a:pt x="12832" y="32890"/>
                  </a:lnTo>
                  <a:lnTo>
                    <a:pt x="12979" y="35840"/>
                  </a:lnTo>
                  <a:lnTo>
                    <a:pt x="12094" y="37168"/>
                  </a:lnTo>
                  <a:lnTo>
                    <a:pt x="12537" y="39528"/>
                  </a:lnTo>
                  <a:lnTo>
                    <a:pt x="14012" y="42772"/>
                  </a:lnTo>
                  <a:lnTo>
                    <a:pt x="14307" y="44100"/>
                  </a:lnTo>
                  <a:lnTo>
                    <a:pt x="14602" y="45427"/>
                  </a:lnTo>
                  <a:lnTo>
                    <a:pt x="14012" y="47640"/>
                  </a:lnTo>
                  <a:lnTo>
                    <a:pt x="14159" y="48820"/>
                  </a:lnTo>
                  <a:lnTo>
                    <a:pt x="14897" y="49409"/>
                  </a:lnTo>
                  <a:lnTo>
                    <a:pt x="14454" y="51032"/>
                  </a:lnTo>
                  <a:lnTo>
                    <a:pt x="12979" y="53834"/>
                  </a:lnTo>
                  <a:lnTo>
                    <a:pt x="12979" y="55604"/>
                  </a:lnTo>
                  <a:lnTo>
                    <a:pt x="14454" y="56047"/>
                  </a:lnTo>
                  <a:lnTo>
                    <a:pt x="15487" y="57964"/>
                  </a:lnTo>
                  <a:lnTo>
                    <a:pt x="16224" y="60914"/>
                  </a:lnTo>
                  <a:lnTo>
                    <a:pt x="16814" y="61946"/>
                  </a:lnTo>
                  <a:lnTo>
                    <a:pt x="16961" y="62684"/>
                  </a:lnTo>
                  <a:lnTo>
                    <a:pt x="17994" y="70058"/>
                  </a:lnTo>
                  <a:lnTo>
                    <a:pt x="19321" y="77433"/>
                  </a:lnTo>
                  <a:lnTo>
                    <a:pt x="18436" y="78465"/>
                  </a:lnTo>
                  <a:lnTo>
                    <a:pt x="17257" y="78760"/>
                  </a:lnTo>
                  <a:lnTo>
                    <a:pt x="16519" y="79055"/>
                  </a:lnTo>
                  <a:lnTo>
                    <a:pt x="16372" y="79793"/>
                  </a:lnTo>
                  <a:lnTo>
                    <a:pt x="16814" y="80825"/>
                  </a:lnTo>
                  <a:lnTo>
                    <a:pt x="16519" y="81710"/>
                  </a:lnTo>
                  <a:lnTo>
                    <a:pt x="15044" y="82300"/>
                  </a:lnTo>
                  <a:lnTo>
                    <a:pt x="11947" y="84660"/>
                  </a:lnTo>
                  <a:lnTo>
                    <a:pt x="11652" y="85692"/>
                  </a:lnTo>
                  <a:lnTo>
                    <a:pt x="10767" y="87610"/>
                  </a:lnTo>
                  <a:lnTo>
                    <a:pt x="10177" y="88937"/>
                  </a:lnTo>
                  <a:lnTo>
                    <a:pt x="9144" y="91149"/>
                  </a:lnTo>
                  <a:lnTo>
                    <a:pt x="7522" y="97197"/>
                  </a:lnTo>
                  <a:lnTo>
                    <a:pt x="6784" y="102064"/>
                  </a:lnTo>
                  <a:lnTo>
                    <a:pt x="6784" y="103686"/>
                  </a:lnTo>
                  <a:lnTo>
                    <a:pt x="6195" y="104719"/>
                  </a:lnTo>
                  <a:lnTo>
                    <a:pt x="5457" y="106341"/>
                  </a:lnTo>
                  <a:lnTo>
                    <a:pt x="1917" y="110618"/>
                  </a:lnTo>
                  <a:lnTo>
                    <a:pt x="295" y="114011"/>
                  </a:lnTo>
                  <a:lnTo>
                    <a:pt x="442" y="115486"/>
                  </a:lnTo>
                  <a:lnTo>
                    <a:pt x="590" y="117108"/>
                  </a:lnTo>
                  <a:lnTo>
                    <a:pt x="0" y="118140"/>
                  </a:lnTo>
                  <a:lnTo>
                    <a:pt x="148" y="121090"/>
                  </a:lnTo>
                  <a:lnTo>
                    <a:pt x="590" y="123598"/>
                  </a:lnTo>
                  <a:lnTo>
                    <a:pt x="1180" y="125957"/>
                  </a:lnTo>
                  <a:lnTo>
                    <a:pt x="3687" y="132890"/>
                  </a:lnTo>
                  <a:lnTo>
                    <a:pt x="4867" y="137019"/>
                  </a:lnTo>
                  <a:lnTo>
                    <a:pt x="5752" y="140412"/>
                  </a:lnTo>
                  <a:lnTo>
                    <a:pt x="6490" y="142624"/>
                  </a:lnTo>
                  <a:lnTo>
                    <a:pt x="7080" y="143509"/>
                  </a:lnTo>
                  <a:lnTo>
                    <a:pt x="7375" y="144394"/>
                  </a:lnTo>
                  <a:lnTo>
                    <a:pt x="11062" y="144984"/>
                  </a:lnTo>
                  <a:lnTo>
                    <a:pt x="11800" y="145426"/>
                  </a:lnTo>
                  <a:lnTo>
                    <a:pt x="12832" y="149851"/>
                  </a:lnTo>
                  <a:lnTo>
                    <a:pt x="12684" y="151768"/>
                  </a:lnTo>
                  <a:lnTo>
                    <a:pt x="11947" y="152506"/>
                  </a:lnTo>
                  <a:lnTo>
                    <a:pt x="11947" y="154276"/>
                  </a:lnTo>
                  <a:lnTo>
                    <a:pt x="11800" y="156341"/>
                  </a:lnTo>
                  <a:lnTo>
                    <a:pt x="11209" y="157078"/>
                  </a:lnTo>
                  <a:lnTo>
                    <a:pt x="9144" y="157226"/>
                  </a:lnTo>
                  <a:lnTo>
                    <a:pt x="7670" y="157963"/>
                  </a:lnTo>
                  <a:lnTo>
                    <a:pt x="5900" y="157668"/>
                  </a:lnTo>
                  <a:lnTo>
                    <a:pt x="4130" y="157816"/>
                  </a:lnTo>
                  <a:lnTo>
                    <a:pt x="3392" y="158848"/>
                  </a:lnTo>
                  <a:lnTo>
                    <a:pt x="4277" y="158996"/>
                  </a:lnTo>
                  <a:lnTo>
                    <a:pt x="7375" y="159880"/>
                  </a:lnTo>
                  <a:lnTo>
                    <a:pt x="13569" y="160765"/>
                  </a:lnTo>
                  <a:lnTo>
                    <a:pt x="22124" y="162978"/>
                  </a:lnTo>
                  <a:lnTo>
                    <a:pt x="25516" y="164453"/>
                  </a:lnTo>
                  <a:lnTo>
                    <a:pt x="30236" y="167255"/>
                  </a:lnTo>
                  <a:lnTo>
                    <a:pt x="32448" y="167255"/>
                  </a:lnTo>
                  <a:lnTo>
                    <a:pt x="38348" y="164158"/>
                  </a:lnTo>
                  <a:lnTo>
                    <a:pt x="42035" y="161650"/>
                  </a:lnTo>
                  <a:lnTo>
                    <a:pt x="45575" y="160176"/>
                  </a:lnTo>
                  <a:lnTo>
                    <a:pt x="56932" y="156341"/>
                  </a:lnTo>
                  <a:lnTo>
                    <a:pt x="64011" y="155161"/>
                  </a:lnTo>
                  <a:lnTo>
                    <a:pt x="67256" y="152801"/>
                  </a:lnTo>
                  <a:lnTo>
                    <a:pt x="72123" y="150884"/>
                  </a:lnTo>
                  <a:lnTo>
                    <a:pt x="75663" y="148081"/>
                  </a:lnTo>
                  <a:lnTo>
                    <a:pt x="81415" y="146311"/>
                  </a:lnTo>
                  <a:lnTo>
                    <a:pt x="91592" y="141444"/>
                  </a:lnTo>
                  <a:lnTo>
                    <a:pt x="102359" y="141297"/>
                  </a:lnTo>
                  <a:lnTo>
                    <a:pt x="104424" y="141297"/>
                  </a:lnTo>
                  <a:lnTo>
                    <a:pt x="109586" y="139969"/>
                  </a:lnTo>
                  <a:lnTo>
                    <a:pt x="111061" y="137462"/>
                  </a:lnTo>
                  <a:lnTo>
                    <a:pt x="112241" y="135249"/>
                  </a:lnTo>
                  <a:lnTo>
                    <a:pt x="113716" y="133774"/>
                  </a:lnTo>
                  <a:lnTo>
                    <a:pt x="115781" y="132742"/>
                  </a:lnTo>
                  <a:lnTo>
                    <a:pt x="115781" y="131267"/>
                  </a:lnTo>
                  <a:close/>
                </a:path>
              </a:pathLst>
            </a:custGeom>
            <a:grpFill/>
            <a:ln w="3175" cap="flat">
              <a:solidFill>
                <a:schemeClr val="bg2">
                  <a:lumMod val="90000"/>
                </a:schemeClr>
              </a:solid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1E35D405-9AB9-AF37-E35B-3D76C79282FD}"/>
                </a:ext>
              </a:extLst>
            </p:cNvPr>
            <p:cNvSpPr/>
            <p:nvPr/>
          </p:nvSpPr>
          <p:spPr>
            <a:xfrm>
              <a:off x="4361355" y="4144268"/>
              <a:ext cx="77432" cy="95279"/>
            </a:xfrm>
            <a:custGeom>
              <a:avLst/>
              <a:gdLst>
                <a:gd name="connsiteX0" fmla="*/ 77433 w 77432"/>
                <a:gd name="connsiteY0" fmla="*/ 42773 h 95279"/>
                <a:gd name="connsiteX1" fmla="*/ 76990 w 77432"/>
                <a:gd name="connsiteY1" fmla="*/ 40413 h 95279"/>
                <a:gd name="connsiteX2" fmla="*/ 76253 w 77432"/>
                <a:gd name="connsiteY2" fmla="*/ 38938 h 95279"/>
                <a:gd name="connsiteX3" fmla="*/ 73893 w 77432"/>
                <a:gd name="connsiteY3" fmla="*/ 31563 h 95279"/>
                <a:gd name="connsiteX4" fmla="*/ 72861 w 77432"/>
                <a:gd name="connsiteY4" fmla="*/ 29941 h 95279"/>
                <a:gd name="connsiteX5" fmla="*/ 71386 w 77432"/>
                <a:gd name="connsiteY5" fmla="*/ 29941 h 95279"/>
                <a:gd name="connsiteX6" fmla="*/ 70353 w 77432"/>
                <a:gd name="connsiteY6" fmla="*/ 32743 h 95279"/>
                <a:gd name="connsiteX7" fmla="*/ 70206 w 77432"/>
                <a:gd name="connsiteY7" fmla="*/ 35103 h 95279"/>
                <a:gd name="connsiteX8" fmla="*/ 69468 w 77432"/>
                <a:gd name="connsiteY8" fmla="*/ 35988 h 95279"/>
                <a:gd name="connsiteX9" fmla="*/ 68289 w 77432"/>
                <a:gd name="connsiteY9" fmla="*/ 37315 h 95279"/>
                <a:gd name="connsiteX10" fmla="*/ 68289 w 77432"/>
                <a:gd name="connsiteY10" fmla="*/ 36430 h 95279"/>
                <a:gd name="connsiteX11" fmla="*/ 68878 w 77432"/>
                <a:gd name="connsiteY11" fmla="*/ 35250 h 95279"/>
                <a:gd name="connsiteX12" fmla="*/ 69321 w 77432"/>
                <a:gd name="connsiteY12" fmla="*/ 33038 h 95279"/>
                <a:gd name="connsiteX13" fmla="*/ 67993 w 77432"/>
                <a:gd name="connsiteY13" fmla="*/ 29646 h 95279"/>
                <a:gd name="connsiteX14" fmla="*/ 66814 w 77432"/>
                <a:gd name="connsiteY14" fmla="*/ 27728 h 95279"/>
                <a:gd name="connsiteX15" fmla="*/ 62536 w 77432"/>
                <a:gd name="connsiteY15" fmla="*/ 24041 h 95279"/>
                <a:gd name="connsiteX16" fmla="*/ 59881 w 77432"/>
                <a:gd name="connsiteY16" fmla="*/ 26401 h 95279"/>
                <a:gd name="connsiteX17" fmla="*/ 60766 w 77432"/>
                <a:gd name="connsiteY17" fmla="*/ 23599 h 95279"/>
                <a:gd name="connsiteX18" fmla="*/ 60766 w 77432"/>
                <a:gd name="connsiteY18" fmla="*/ 21976 h 95279"/>
                <a:gd name="connsiteX19" fmla="*/ 56489 w 77432"/>
                <a:gd name="connsiteY19" fmla="*/ 19911 h 95279"/>
                <a:gd name="connsiteX20" fmla="*/ 48377 w 77432"/>
                <a:gd name="connsiteY20" fmla="*/ 13274 h 95279"/>
                <a:gd name="connsiteX21" fmla="*/ 44837 w 77432"/>
                <a:gd name="connsiteY21" fmla="*/ 9292 h 95279"/>
                <a:gd name="connsiteX22" fmla="*/ 35103 w 77432"/>
                <a:gd name="connsiteY22" fmla="*/ 6195 h 95279"/>
                <a:gd name="connsiteX23" fmla="*/ 30383 w 77432"/>
                <a:gd name="connsiteY23" fmla="*/ 5752 h 95279"/>
                <a:gd name="connsiteX24" fmla="*/ 20059 w 77432"/>
                <a:gd name="connsiteY24" fmla="*/ 0 h 95279"/>
                <a:gd name="connsiteX25" fmla="*/ 18141 w 77432"/>
                <a:gd name="connsiteY25" fmla="*/ 442 h 95279"/>
                <a:gd name="connsiteX26" fmla="*/ 16372 w 77432"/>
                <a:gd name="connsiteY26" fmla="*/ 2802 h 95279"/>
                <a:gd name="connsiteX27" fmla="*/ 13864 w 77432"/>
                <a:gd name="connsiteY27" fmla="*/ 9734 h 95279"/>
                <a:gd name="connsiteX28" fmla="*/ 11947 w 77432"/>
                <a:gd name="connsiteY28" fmla="*/ 11062 h 95279"/>
                <a:gd name="connsiteX29" fmla="*/ 9734 w 77432"/>
                <a:gd name="connsiteY29" fmla="*/ 12979 h 95279"/>
                <a:gd name="connsiteX30" fmla="*/ 7375 w 77432"/>
                <a:gd name="connsiteY30" fmla="*/ 15487 h 95279"/>
                <a:gd name="connsiteX31" fmla="*/ 4277 w 77432"/>
                <a:gd name="connsiteY31" fmla="*/ 20059 h 95279"/>
                <a:gd name="connsiteX32" fmla="*/ 4425 w 77432"/>
                <a:gd name="connsiteY32" fmla="*/ 21534 h 95279"/>
                <a:gd name="connsiteX33" fmla="*/ 3687 w 77432"/>
                <a:gd name="connsiteY33" fmla="*/ 22566 h 95279"/>
                <a:gd name="connsiteX34" fmla="*/ 3540 w 77432"/>
                <a:gd name="connsiteY34" fmla="*/ 24631 h 95279"/>
                <a:gd name="connsiteX35" fmla="*/ 3687 w 77432"/>
                <a:gd name="connsiteY35" fmla="*/ 26991 h 95279"/>
                <a:gd name="connsiteX36" fmla="*/ 4572 w 77432"/>
                <a:gd name="connsiteY36" fmla="*/ 28466 h 95279"/>
                <a:gd name="connsiteX37" fmla="*/ 4867 w 77432"/>
                <a:gd name="connsiteY37" fmla="*/ 31268 h 95279"/>
                <a:gd name="connsiteX38" fmla="*/ 4277 w 77432"/>
                <a:gd name="connsiteY38" fmla="*/ 33776 h 95279"/>
                <a:gd name="connsiteX39" fmla="*/ 4572 w 77432"/>
                <a:gd name="connsiteY39" fmla="*/ 35250 h 95279"/>
                <a:gd name="connsiteX40" fmla="*/ 5162 w 77432"/>
                <a:gd name="connsiteY40" fmla="*/ 37610 h 95279"/>
                <a:gd name="connsiteX41" fmla="*/ 5752 w 77432"/>
                <a:gd name="connsiteY41" fmla="*/ 40118 h 95279"/>
                <a:gd name="connsiteX42" fmla="*/ 5605 w 77432"/>
                <a:gd name="connsiteY42" fmla="*/ 41150 h 95279"/>
                <a:gd name="connsiteX43" fmla="*/ 6342 w 77432"/>
                <a:gd name="connsiteY43" fmla="*/ 42035 h 95279"/>
                <a:gd name="connsiteX44" fmla="*/ 7080 w 77432"/>
                <a:gd name="connsiteY44" fmla="*/ 42773 h 95279"/>
                <a:gd name="connsiteX45" fmla="*/ 6932 w 77432"/>
                <a:gd name="connsiteY45" fmla="*/ 44985 h 95279"/>
                <a:gd name="connsiteX46" fmla="*/ 9439 w 77432"/>
                <a:gd name="connsiteY46" fmla="*/ 48967 h 95279"/>
                <a:gd name="connsiteX47" fmla="*/ 10914 w 77432"/>
                <a:gd name="connsiteY47" fmla="*/ 50737 h 95279"/>
                <a:gd name="connsiteX48" fmla="*/ 13127 w 77432"/>
                <a:gd name="connsiteY48" fmla="*/ 52359 h 95279"/>
                <a:gd name="connsiteX49" fmla="*/ 13864 w 77432"/>
                <a:gd name="connsiteY49" fmla="*/ 54129 h 95279"/>
                <a:gd name="connsiteX50" fmla="*/ 15192 w 77432"/>
                <a:gd name="connsiteY50" fmla="*/ 56047 h 95279"/>
                <a:gd name="connsiteX51" fmla="*/ 15929 w 77432"/>
                <a:gd name="connsiteY51" fmla="*/ 56342 h 95279"/>
                <a:gd name="connsiteX52" fmla="*/ 16372 w 77432"/>
                <a:gd name="connsiteY52" fmla="*/ 57079 h 95279"/>
                <a:gd name="connsiteX53" fmla="*/ 15929 w 77432"/>
                <a:gd name="connsiteY53" fmla="*/ 58554 h 95279"/>
                <a:gd name="connsiteX54" fmla="*/ 15782 w 77432"/>
                <a:gd name="connsiteY54" fmla="*/ 60767 h 95279"/>
                <a:gd name="connsiteX55" fmla="*/ 14454 w 77432"/>
                <a:gd name="connsiteY55" fmla="*/ 63274 h 95279"/>
                <a:gd name="connsiteX56" fmla="*/ 11209 w 77432"/>
                <a:gd name="connsiteY56" fmla="*/ 67699 h 95279"/>
                <a:gd name="connsiteX57" fmla="*/ 10767 w 77432"/>
                <a:gd name="connsiteY57" fmla="*/ 68878 h 95279"/>
                <a:gd name="connsiteX58" fmla="*/ 11652 w 77432"/>
                <a:gd name="connsiteY58" fmla="*/ 72566 h 95279"/>
                <a:gd name="connsiteX59" fmla="*/ 11209 w 77432"/>
                <a:gd name="connsiteY59" fmla="*/ 75663 h 95279"/>
                <a:gd name="connsiteX60" fmla="*/ 10914 w 77432"/>
                <a:gd name="connsiteY60" fmla="*/ 77138 h 95279"/>
                <a:gd name="connsiteX61" fmla="*/ 9292 w 77432"/>
                <a:gd name="connsiteY61" fmla="*/ 79793 h 95279"/>
                <a:gd name="connsiteX62" fmla="*/ 5605 w 77432"/>
                <a:gd name="connsiteY62" fmla="*/ 86430 h 95279"/>
                <a:gd name="connsiteX63" fmla="*/ 3392 w 77432"/>
                <a:gd name="connsiteY63" fmla="*/ 87610 h 95279"/>
                <a:gd name="connsiteX64" fmla="*/ 2065 w 77432"/>
                <a:gd name="connsiteY64" fmla="*/ 89527 h 95279"/>
                <a:gd name="connsiteX65" fmla="*/ 1180 w 77432"/>
                <a:gd name="connsiteY65" fmla="*/ 89527 h 95279"/>
                <a:gd name="connsiteX66" fmla="*/ 295 w 77432"/>
                <a:gd name="connsiteY66" fmla="*/ 89675 h 95279"/>
                <a:gd name="connsiteX67" fmla="*/ 0 w 77432"/>
                <a:gd name="connsiteY67" fmla="*/ 89822 h 95279"/>
                <a:gd name="connsiteX68" fmla="*/ 590 w 77432"/>
                <a:gd name="connsiteY68" fmla="*/ 90265 h 95279"/>
                <a:gd name="connsiteX69" fmla="*/ 1622 w 77432"/>
                <a:gd name="connsiteY69" fmla="*/ 90707 h 95279"/>
                <a:gd name="connsiteX70" fmla="*/ 2655 w 77432"/>
                <a:gd name="connsiteY70" fmla="*/ 92035 h 95279"/>
                <a:gd name="connsiteX71" fmla="*/ 4720 w 77432"/>
                <a:gd name="connsiteY71" fmla="*/ 92920 h 95279"/>
                <a:gd name="connsiteX72" fmla="*/ 8407 w 77432"/>
                <a:gd name="connsiteY72" fmla="*/ 94395 h 95279"/>
                <a:gd name="connsiteX73" fmla="*/ 10030 w 77432"/>
                <a:gd name="connsiteY73" fmla="*/ 94395 h 95279"/>
                <a:gd name="connsiteX74" fmla="*/ 11652 w 77432"/>
                <a:gd name="connsiteY74" fmla="*/ 94837 h 95279"/>
                <a:gd name="connsiteX75" fmla="*/ 12684 w 77432"/>
                <a:gd name="connsiteY75" fmla="*/ 95279 h 95279"/>
                <a:gd name="connsiteX76" fmla="*/ 13717 w 77432"/>
                <a:gd name="connsiteY76" fmla="*/ 94542 h 95279"/>
                <a:gd name="connsiteX77" fmla="*/ 17404 w 77432"/>
                <a:gd name="connsiteY77" fmla="*/ 92330 h 95279"/>
                <a:gd name="connsiteX78" fmla="*/ 19321 w 77432"/>
                <a:gd name="connsiteY78" fmla="*/ 91150 h 95279"/>
                <a:gd name="connsiteX79" fmla="*/ 20501 w 77432"/>
                <a:gd name="connsiteY79" fmla="*/ 90265 h 95279"/>
                <a:gd name="connsiteX80" fmla="*/ 21386 w 77432"/>
                <a:gd name="connsiteY80" fmla="*/ 89380 h 95279"/>
                <a:gd name="connsiteX81" fmla="*/ 22124 w 77432"/>
                <a:gd name="connsiteY81" fmla="*/ 89232 h 95279"/>
                <a:gd name="connsiteX82" fmla="*/ 22566 w 77432"/>
                <a:gd name="connsiteY82" fmla="*/ 89675 h 95279"/>
                <a:gd name="connsiteX83" fmla="*/ 23009 w 77432"/>
                <a:gd name="connsiteY83" fmla="*/ 90412 h 95279"/>
                <a:gd name="connsiteX84" fmla="*/ 24336 w 77432"/>
                <a:gd name="connsiteY84" fmla="*/ 90707 h 95279"/>
                <a:gd name="connsiteX85" fmla="*/ 27433 w 77432"/>
                <a:gd name="connsiteY85" fmla="*/ 91592 h 95279"/>
                <a:gd name="connsiteX86" fmla="*/ 28908 w 77432"/>
                <a:gd name="connsiteY86" fmla="*/ 91740 h 95279"/>
                <a:gd name="connsiteX87" fmla="*/ 30973 w 77432"/>
                <a:gd name="connsiteY87" fmla="*/ 91150 h 95279"/>
                <a:gd name="connsiteX88" fmla="*/ 32596 w 77432"/>
                <a:gd name="connsiteY88" fmla="*/ 89970 h 95279"/>
                <a:gd name="connsiteX89" fmla="*/ 33481 w 77432"/>
                <a:gd name="connsiteY89" fmla="*/ 89527 h 95279"/>
                <a:gd name="connsiteX90" fmla="*/ 34661 w 77432"/>
                <a:gd name="connsiteY90" fmla="*/ 90707 h 95279"/>
                <a:gd name="connsiteX91" fmla="*/ 35545 w 77432"/>
                <a:gd name="connsiteY91" fmla="*/ 92330 h 95279"/>
                <a:gd name="connsiteX92" fmla="*/ 36135 w 77432"/>
                <a:gd name="connsiteY92" fmla="*/ 93067 h 95279"/>
                <a:gd name="connsiteX93" fmla="*/ 37463 w 77432"/>
                <a:gd name="connsiteY93" fmla="*/ 92920 h 95279"/>
                <a:gd name="connsiteX94" fmla="*/ 39970 w 77432"/>
                <a:gd name="connsiteY94" fmla="*/ 93067 h 95279"/>
                <a:gd name="connsiteX95" fmla="*/ 41887 w 77432"/>
                <a:gd name="connsiteY95" fmla="*/ 93657 h 95279"/>
                <a:gd name="connsiteX96" fmla="*/ 43067 w 77432"/>
                <a:gd name="connsiteY96" fmla="*/ 93657 h 95279"/>
                <a:gd name="connsiteX97" fmla="*/ 44690 w 77432"/>
                <a:gd name="connsiteY97" fmla="*/ 92920 h 95279"/>
                <a:gd name="connsiteX98" fmla="*/ 45575 w 77432"/>
                <a:gd name="connsiteY98" fmla="*/ 91445 h 95279"/>
                <a:gd name="connsiteX99" fmla="*/ 47787 w 77432"/>
                <a:gd name="connsiteY99" fmla="*/ 90117 h 95279"/>
                <a:gd name="connsiteX100" fmla="*/ 50000 w 77432"/>
                <a:gd name="connsiteY100" fmla="*/ 88937 h 95279"/>
                <a:gd name="connsiteX101" fmla="*/ 51179 w 77432"/>
                <a:gd name="connsiteY101" fmla="*/ 87315 h 95279"/>
                <a:gd name="connsiteX102" fmla="*/ 53097 w 77432"/>
                <a:gd name="connsiteY102" fmla="*/ 84660 h 95279"/>
                <a:gd name="connsiteX103" fmla="*/ 53687 w 77432"/>
                <a:gd name="connsiteY103" fmla="*/ 83480 h 95279"/>
                <a:gd name="connsiteX104" fmla="*/ 53834 w 77432"/>
                <a:gd name="connsiteY104" fmla="*/ 81563 h 95279"/>
                <a:gd name="connsiteX105" fmla="*/ 56342 w 77432"/>
                <a:gd name="connsiteY105" fmla="*/ 75958 h 95279"/>
                <a:gd name="connsiteX106" fmla="*/ 57374 w 77432"/>
                <a:gd name="connsiteY106" fmla="*/ 74926 h 95279"/>
                <a:gd name="connsiteX107" fmla="*/ 57964 w 77432"/>
                <a:gd name="connsiteY107" fmla="*/ 73156 h 95279"/>
                <a:gd name="connsiteX108" fmla="*/ 58997 w 77432"/>
                <a:gd name="connsiteY108" fmla="*/ 71091 h 95279"/>
                <a:gd name="connsiteX109" fmla="*/ 58997 w 77432"/>
                <a:gd name="connsiteY109" fmla="*/ 69321 h 95279"/>
                <a:gd name="connsiteX110" fmla="*/ 59734 w 77432"/>
                <a:gd name="connsiteY110" fmla="*/ 67699 h 95279"/>
                <a:gd name="connsiteX111" fmla="*/ 61209 w 77432"/>
                <a:gd name="connsiteY111" fmla="*/ 66224 h 95279"/>
                <a:gd name="connsiteX112" fmla="*/ 62389 w 77432"/>
                <a:gd name="connsiteY112" fmla="*/ 65339 h 95279"/>
                <a:gd name="connsiteX113" fmla="*/ 64011 w 77432"/>
                <a:gd name="connsiteY113" fmla="*/ 62979 h 95279"/>
                <a:gd name="connsiteX114" fmla="*/ 65339 w 77432"/>
                <a:gd name="connsiteY114" fmla="*/ 60619 h 95279"/>
                <a:gd name="connsiteX115" fmla="*/ 68289 w 77432"/>
                <a:gd name="connsiteY115" fmla="*/ 55604 h 95279"/>
                <a:gd name="connsiteX116" fmla="*/ 68583 w 77432"/>
                <a:gd name="connsiteY116" fmla="*/ 54129 h 95279"/>
                <a:gd name="connsiteX117" fmla="*/ 69763 w 77432"/>
                <a:gd name="connsiteY117" fmla="*/ 53244 h 95279"/>
                <a:gd name="connsiteX118" fmla="*/ 70206 w 77432"/>
                <a:gd name="connsiteY118" fmla="*/ 52212 h 95279"/>
                <a:gd name="connsiteX119" fmla="*/ 71533 w 77432"/>
                <a:gd name="connsiteY119" fmla="*/ 50884 h 95279"/>
                <a:gd name="connsiteX120" fmla="*/ 72861 w 77432"/>
                <a:gd name="connsiteY120" fmla="*/ 49852 h 95279"/>
                <a:gd name="connsiteX121" fmla="*/ 73451 w 77432"/>
                <a:gd name="connsiteY121" fmla="*/ 48230 h 95279"/>
                <a:gd name="connsiteX122" fmla="*/ 74335 w 77432"/>
                <a:gd name="connsiteY122" fmla="*/ 46607 h 95279"/>
                <a:gd name="connsiteX123" fmla="*/ 76548 w 77432"/>
                <a:gd name="connsiteY123" fmla="*/ 45427 h 95279"/>
                <a:gd name="connsiteX124" fmla="*/ 77433 w 77432"/>
                <a:gd name="connsiteY124" fmla="*/ 44837 h 95279"/>
                <a:gd name="connsiteX125" fmla="*/ 77286 w 77432"/>
                <a:gd name="connsiteY125" fmla="*/ 43805 h 95279"/>
                <a:gd name="connsiteX126" fmla="*/ 77433 w 77432"/>
                <a:gd name="connsiteY126" fmla="*/ 42773 h 9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7432" h="95279">
                  <a:moveTo>
                    <a:pt x="77433" y="42773"/>
                  </a:moveTo>
                  <a:lnTo>
                    <a:pt x="76990" y="40413"/>
                  </a:lnTo>
                  <a:lnTo>
                    <a:pt x="76253" y="38938"/>
                  </a:lnTo>
                  <a:lnTo>
                    <a:pt x="73893" y="31563"/>
                  </a:lnTo>
                  <a:lnTo>
                    <a:pt x="72861" y="29941"/>
                  </a:lnTo>
                  <a:lnTo>
                    <a:pt x="71386" y="29941"/>
                  </a:lnTo>
                  <a:lnTo>
                    <a:pt x="70353" y="32743"/>
                  </a:lnTo>
                  <a:lnTo>
                    <a:pt x="70206" y="35103"/>
                  </a:lnTo>
                  <a:lnTo>
                    <a:pt x="69468" y="35988"/>
                  </a:lnTo>
                  <a:lnTo>
                    <a:pt x="68289" y="37315"/>
                  </a:lnTo>
                  <a:lnTo>
                    <a:pt x="68289" y="36430"/>
                  </a:lnTo>
                  <a:lnTo>
                    <a:pt x="68878" y="35250"/>
                  </a:lnTo>
                  <a:lnTo>
                    <a:pt x="69321" y="33038"/>
                  </a:lnTo>
                  <a:lnTo>
                    <a:pt x="67993" y="29646"/>
                  </a:lnTo>
                  <a:lnTo>
                    <a:pt x="66814" y="27728"/>
                  </a:lnTo>
                  <a:lnTo>
                    <a:pt x="62536" y="24041"/>
                  </a:lnTo>
                  <a:lnTo>
                    <a:pt x="59881" y="26401"/>
                  </a:lnTo>
                  <a:lnTo>
                    <a:pt x="60766" y="23599"/>
                  </a:lnTo>
                  <a:lnTo>
                    <a:pt x="60766" y="21976"/>
                  </a:lnTo>
                  <a:lnTo>
                    <a:pt x="56489" y="19911"/>
                  </a:lnTo>
                  <a:lnTo>
                    <a:pt x="48377" y="13274"/>
                  </a:lnTo>
                  <a:lnTo>
                    <a:pt x="44837" y="9292"/>
                  </a:lnTo>
                  <a:lnTo>
                    <a:pt x="35103" y="6195"/>
                  </a:lnTo>
                  <a:lnTo>
                    <a:pt x="30383" y="5752"/>
                  </a:lnTo>
                  <a:lnTo>
                    <a:pt x="20059" y="0"/>
                  </a:lnTo>
                  <a:lnTo>
                    <a:pt x="18141" y="442"/>
                  </a:lnTo>
                  <a:lnTo>
                    <a:pt x="16372" y="2802"/>
                  </a:lnTo>
                  <a:lnTo>
                    <a:pt x="13864" y="9734"/>
                  </a:lnTo>
                  <a:lnTo>
                    <a:pt x="11947" y="11062"/>
                  </a:lnTo>
                  <a:lnTo>
                    <a:pt x="9734" y="12979"/>
                  </a:lnTo>
                  <a:lnTo>
                    <a:pt x="7375" y="15487"/>
                  </a:lnTo>
                  <a:lnTo>
                    <a:pt x="4277" y="20059"/>
                  </a:lnTo>
                  <a:lnTo>
                    <a:pt x="4425" y="21534"/>
                  </a:lnTo>
                  <a:lnTo>
                    <a:pt x="3687" y="22566"/>
                  </a:lnTo>
                  <a:lnTo>
                    <a:pt x="3540" y="24631"/>
                  </a:lnTo>
                  <a:lnTo>
                    <a:pt x="3687" y="26991"/>
                  </a:lnTo>
                  <a:lnTo>
                    <a:pt x="4572" y="28466"/>
                  </a:lnTo>
                  <a:lnTo>
                    <a:pt x="4867" y="31268"/>
                  </a:lnTo>
                  <a:lnTo>
                    <a:pt x="4277" y="33776"/>
                  </a:lnTo>
                  <a:lnTo>
                    <a:pt x="4572" y="35250"/>
                  </a:lnTo>
                  <a:lnTo>
                    <a:pt x="5162" y="37610"/>
                  </a:lnTo>
                  <a:lnTo>
                    <a:pt x="5752" y="40118"/>
                  </a:lnTo>
                  <a:lnTo>
                    <a:pt x="5605" y="41150"/>
                  </a:lnTo>
                  <a:lnTo>
                    <a:pt x="6342" y="42035"/>
                  </a:lnTo>
                  <a:lnTo>
                    <a:pt x="7080" y="42773"/>
                  </a:lnTo>
                  <a:lnTo>
                    <a:pt x="6932" y="44985"/>
                  </a:lnTo>
                  <a:lnTo>
                    <a:pt x="9439" y="48967"/>
                  </a:lnTo>
                  <a:lnTo>
                    <a:pt x="10914" y="50737"/>
                  </a:lnTo>
                  <a:lnTo>
                    <a:pt x="13127" y="52359"/>
                  </a:lnTo>
                  <a:lnTo>
                    <a:pt x="13864" y="54129"/>
                  </a:lnTo>
                  <a:lnTo>
                    <a:pt x="15192" y="56047"/>
                  </a:lnTo>
                  <a:lnTo>
                    <a:pt x="15929" y="56342"/>
                  </a:lnTo>
                  <a:lnTo>
                    <a:pt x="16372" y="57079"/>
                  </a:lnTo>
                  <a:lnTo>
                    <a:pt x="15929" y="58554"/>
                  </a:lnTo>
                  <a:lnTo>
                    <a:pt x="15782" y="60767"/>
                  </a:lnTo>
                  <a:lnTo>
                    <a:pt x="14454" y="63274"/>
                  </a:lnTo>
                  <a:lnTo>
                    <a:pt x="11209" y="67699"/>
                  </a:lnTo>
                  <a:lnTo>
                    <a:pt x="10767" y="68878"/>
                  </a:lnTo>
                  <a:lnTo>
                    <a:pt x="11652" y="72566"/>
                  </a:lnTo>
                  <a:lnTo>
                    <a:pt x="11209" y="75663"/>
                  </a:lnTo>
                  <a:lnTo>
                    <a:pt x="10914" y="77138"/>
                  </a:lnTo>
                  <a:lnTo>
                    <a:pt x="9292" y="79793"/>
                  </a:lnTo>
                  <a:lnTo>
                    <a:pt x="5605" y="86430"/>
                  </a:lnTo>
                  <a:lnTo>
                    <a:pt x="3392" y="87610"/>
                  </a:lnTo>
                  <a:lnTo>
                    <a:pt x="2065" y="89527"/>
                  </a:lnTo>
                  <a:lnTo>
                    <a:pt x="1180" y="89527"/>
                  </a:lnTo>
                  <a:lnTo>
                    <a:pt x="295" y="89675"/>
                  </a:lnTo>
                  <a:lnTo>
                    <a:pt x="0" y="89822"/>
                  </a:lnTo>
                  <a:lnTo>
                    <a:pt x="590" y="90265"/>
                  </a:lnTo>
                  <a:lnTo>
                    <a:pt x="1622" y="90707"/>
                  </a:lnTo>
                  <a:lnTo>
                    <a:pt x="2655" y="92035"/>
                  </a:lnTo>
                  <a:lnTo>
                    <a:pt x="4720" y="92920"/>
                  </a:lnTo>
                  <a:lnTo>
                    <a:pt x="8407" y="94395"/>
                  </a:lnTo>
                  <a:lnTo>
                    <a:pt x="10030" y="94395"/>
                  </a:lnTo>
                  <a:lnTo>
                    <a:pt x="11652" y="94837"/>
                  </a:lnTo>
                  <a:lnTo>
                    <a:pt x="12684" y="95279"/>
                  </a:lnTo>
                  <a:lnTo>
                    <a:pt x="13717" y="94542"/>
                  </a:lnTo>
                  <a:lnTo>
                    <a:pt x="17404" y="92330"/>
                  </a:lnTo>
                  <a:lnTo>
                    <a:pt x="19321" y="91150"/>
                  </a:lnTo>
                  <a:lnTo>
                    <a:pt x="20501" y="90265"/>
                  </a:lnTo>
                  <a:lnTo>
                    <a:pt x="21386" y="89380"/>
                  </a:lnTo>
                  <a:lnTo>
                    <a:pt x="22124" y="89232"/>
                  </a:lnTo>
                  <a:lnTo>
                    <a:pt x="22566" y="89675"/>
                  </a:lnTo>
                  <a:lnTo>
                    <a:pt x="23009" y="90412"/>
                  </a:lnTo>
                  <a:lnTo>
                    <a:pt x="24336" y="90707"/>
                  </a:lnTo>
                  <a:lnTo>
                    <a:pt x="27433" y="91592"/>
                  </a:lnTo>
                  <a:lnTo>
                    <a:pt x="28908" y="91740"/>
                  </a:lnTo>
                  <a:lnTo>
                    <a:pt x="30973" y="91150"/>
                  </a:lnTo>
                  <a:lnTo>
                    <a:pt x="32596" y="89970"/>
                  </a:lnTo>
                  <a:lnTo>
                    <a:pt x="33481" y="89527"/>
                  </a:lnTo>
                  <a:lnTo>
                    <a:pt x="34661" y="90707"/>
                  </a:lnTo>
                  <a:lnTo>
                    <a:pt x="35545" y="92330"/>
                  </a:lnTo>
                  <a:lnTo>
                    <a:pt x="36135" y="93067"/>
                  </a:lnTo>
                  <a:lnTo>
                    <a:pt x="37463" y="92920"/>
                  </a:lnTo>
                  <a:lnTo>
                    <a:pt x="39970" y="93067"/>
                  </a:lnTo>
                  <a:lnTo>
                    <a:pt x="41887" y="93657"/>
                  </a:lnTo>
                  <a:lnTo>
                    <a:pt x="43067" y="93657"/>
                  </a:lnTo>
                  <a:lnTo>
                    <a:pt x="44690" y="92920"/>
                  </a:lnTo>
                  <a:lnTo>
                    <a:pt x="45575" y="91445"/>
                  </a:lnTo>
                  <a:lnTo>
                    <a:pt x="47787" y="90117"/>
                  </a:lnTo>
                  <a:lnTo>
                    <a:pt x="50000" y="88937"/>
                  </a:lnTo>
                  <a:lnTo>
                    <a:pt x="51179" y="87315"/>
                  </a:lnTo>
                  <a:lnTo>
                    <a:pt x="53097" y="84660"/>
                  </a:lnTo>
                  <a:lnTo>
                    <a:pt x="53687" y="83480"/>
                  </a:lnTo>
                  <a:lnTo>
                    <a:pt x="53834" y="81563"/>
                  </a:lnTo>
                  <a:lnTo>
                    <a:pt x="56342" y="75958"/>
                  </a:lnTo>
                  <a:lnTo>
                    <a:pt x="57374" y="74926"/>
                  </a:lnTo>
                  <a:lnTo>
                    <a:pt x="57964" y="73156"/>
                  </a:lnTo>
                  <a:lnTo>
                    <a:pt x="58997" y="71091"/>
                  </a:lnTo>
                  <a:lnTo>
                    <a:pt x="58997" y="69321"/>
                  </a:lnTo>
                  <a:lnTo>
                    <a:pt x="59734" y="67699"/>
                  </a:lnTo>
                  <a:lnTo>
                    <a:pt x="61209" y="66224"/>
                  </a:lnTo>
                  <a:lnTo>
                    <a:pt x="62389" y="65339"/>
                  </a:lnTo>
                  <a:lnTo>
                    <a:pt x="64011" y="62979"/>
                  </a:lnTo>
                  <a:lnTo>
                    <a:pt x="65339" y="60619"/>
                  </a:lnTo>
                  <a:lnTo>
                    <a:pt x="68289" y="55604"/>
                  </a:lnTo>
                  <a:lnTo>
                    <a:pt x="68583" y="54129"/>
                  </a:lnTo>
                  <a:lnTo>
                    <a:pt x="69763" y="53244"/>
                  </a:lnTo>
                  <a:lnTo>
                    <a:pt x="70206" y="52212"/>
                  </a:lnTo>
                  <a:lnTo>
                    <a:pt x="71533" y="50884"/>
                  </a:lnTo>
                  <a:lnTo>
                    <a:pt x="72861" y="49852"/>
                  </a:lnTo>
                  <a:lnTo>
                    <a:pt x="73451" y="48230"/>
                  </a:lnTo>
                  <a:lnTo>
                    <a:pt x="74335" y="46607"/>
                  </a:lnTo>
                  <a:lnTo>
                    <a:pt x="76548" y="45427"/>
                  </a:lnTo>
                  <a:lnTo>
                    <a:pt x="77433" y="44837"/>
                  </a:lnTo>
                  <a:lnTo>
                    <a:pt x="77286" y="43805"/>
                  </a:lnTo>
                  <a:lnTo>
                    <a:pt x="77433" y="42773"/>
                  </a:lnTo>
                  <a:close/>
                </a:path>
              </a:pathLst>
            </a:custGeom>
            <a:grpFill/>
            <a:ln w="3175" cap="flat">
              <a:solidFill>
                <a:schemeClr val="bg2">
                  <a:lumMod val="90000"/>
                </a:schemeClr>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18F833EE-AE62-18E1-979C-3F12737A8EE9}"/>
                </a:ext>
              </a:extLst>
            </p:cNvPr>
            <p:cNvSpPr/>
            <p:nvPr/>
          </p:nvSpPr>
          <p:spPr>
            <a:xfrm>
              <a:off x="6833161" y="3084691"/>
              <a:ext cx="174924" cy="78465"/>
            </a:xfrm>
            <a:custGeom>
              <a:avLst/>
              <a:gdLst>
                <a:gd name="connsiteX0" fmla="*/ 173449 w 174924"/>
                <a:gd name="connsiteY0" fmla="*/ 69911 h 78465"/>
                <a:gd name="connsiteX1" fmla="*/ 170647 w 174924"/>
                <a:gd name="connsiteY1" fmla="*/ 67993 h 78465"/>
                <a:gd name="connsiteX2" fmla="*/ 167402 w 174924"/>
                <a:gd name="connsiteY2" fmla="*/ 66371 h 78465"/>
                <a:gd name="connsiteX3" fmla="*/ 165338 w 174924"/>
                <a:gd name="connsiteY3" fmla="*/ 64896 h 78465"/>
                <a:gd name="connsiteX4" fmla="*/ 164010 w 174924"/>
                <a:gd name="connsiteY4" fmla="*/ 61946 h 78465"/>
                <a:gd name="connsiteX5" fmla="*/ 162683 w 174924"/>
                <a:gd name="connsiteY5" fmla="*/ 61504 h 78465"/>
                <a:gd name="connsiteX6" fmla="*/ 162240 w 174924"/>
                <a:gd name="connsiteY6" fmla="*/ 61209 h 78465"/>
                <a:gd name="connsiteX7" fmla="*/ 162093 w 174924"/>
                <a:gd name="connsiteY7" fmla="*/ 60176 h 78465"/>
                <a:gd name="connsiteX8" fmla="*/ 162093 w 174924"/>
                <a:gd name="connsiteY8" fmla="*/ 58849 h 78465"/>
                <a:gd name="connsiteX9" fmla="*/ 162535 w 174924"/>
                <a:gd name="connsiteY9" fmla="*/ 57669 h 78465"/>
                <a:gd name="connsiteX10" fmla="*/ 163863 w 174924"/>
                <a:gd name="connsiteY10" fmla="*/ 57227 h 78465"/>
                <a:gd name="connsiteX11" fmla="*/ 165190 w 174924"/>
                <a:gd name="connsiteY11" fmla="*/ 57079 h 78465"/>
                <a:gd name="connsiteX12" fmla="*/ 166370 w 174924"/>
                <a:gd name="connsiteY12" fmla="*/ 56047 h 78465"/>
                <a:gd name="connsiteX13" fmla="*/ 167845 w 174924"/>
                <a:gd name="connsiteY13" fmla="*/ 53982 h 78465"/>
                <a:gd name="connsiteX14" fmla="*/ 168582 w 174924"/>
                <a:gd name="connsiteY14" fmla="*/ 52949 h 78465"/>
                <a:gd name="connsiteX15" fmla="*/ 167992 w 174924"/>
                <a:gd name="connsiteY15" fmla="*/ 52507 h 78465"/>
                <a:gd name="connsiteX16" fmla="*/ 164305 w 174924"/>
                <a:gd name="connsiteY16" fmla="*/ 50737 h 78465"/>
                <a:gd name="connsiteX17" fmla="*/ 162830 w 174924"/>
                <a:gd name="connsiteY17" fmla="*/ 49852 h 78465"/>
                <a:gd name="connsiteX18" fmla="*/ 161503 w 174924"/>
                <a:gd name="connsiteY18" fmla="*/ 49705 h 78465"/>
                <a:gd name="connsiteX19" fmla="*/ 158553 w 174924"/>
                <a:gd name="connsiteY19" fmla="*/ 49262 h 78465"/>
                <a:gd name="connsiteX20" fmla="*/ 156046 w 174924"/>
                <a:gd name="connsiteY20" fmla="*/ 48377 h 78465"/>
                <a:gd name="connsiteX21" fmla="*/ 155013 w 174924"/>
                <a:gd name="connsiteY21" fmla="*/ 47197 h 78465"/>
                <a:gd name="connsiteX22" fmla="*/ 153243 w 174924"/>
                <a:gd name="connsiteY22" fmla="*/ 46017 h 78465"/>
                <a:gd name="connsiteX23" fmla="*/ 150146 w 174924"/>
                <a:gd name="connsiteY23" fmla="*/ 44542 h 78465"/>
                <a:gd name="connsiteX24" fmla="*/ 147786 w 174924"/>
                <a:gd name="connsiteY24" fmla="*/ 43067 h 78465"/>
                <a:gd name="connsiteX25" fmla="*/ 147786 w 174924"/>
                <a:gd name="connsiteY25" fmla="*/ 42183 h 78465"/>
                <a:gd name="connsiteX26" fmla="*/ 149113 w 174924"/>
                <a:gd name="connsiteY26" fmla="*/ 38200 h 78465"/>
                <a:gd name="connsiteX27" fmla="*/ 150146 w 174924"/>
                <a:gd name="connsiteY27" fmla="*/ 34513 h 78465"/>
                <a:gd name="connsiteX28" fmla="*/ 149556 w 174924"/>
                <a:gd name="connsiteY28" fmla="*/ 33776 h 78465"/>
                <a:gd name="connsiteX29" fmla="*/ 148229 w 174924"/>
                <a:gd name="connsiteY29" fmla="*/ 33186 h 78465"/>
                <a:gd name="connsiteX30" fmla="*/ 145869 w 174924"/>
                <a:gd name="connsiteY30" fmla="*/ 32596 h 78465"/>
                <a:gd name="connsiteX31" fmla="*/ 140117 w 174924"/>
                <a:gd name="connsiteY31" fmla="*/ 32891 h 78465"/>
                <a:gd name="connsiteX32" fmla="*/ 136577 w 174924"/>
                <a:gd name="connsiteY32" fmla="*/ 29056 h 78465"/>
                <a:gd name="connsiteX33" fmla="*/ 135397 w 174924"/>
                <a:gd name="connsiteY33" fmla="*/ 28318 h 78465"/>
                <a:gd name="connsiteX34" fmla="*/ 133037 w 174924"/>
                <a:gd name="connsiteY34" fmla="*/ 27728 h 78465"/>
                <a:gd name="connsiteX35" fmla="*/ 129644 w 174924"/>
                <a:gd name="connsiteY35" fmla="*/ 26548 h 78465"/>
                <a:gd name="connsiteX36" fmla="*/ 127727 w 174924"/>
                <a:gd name="connsiteY36" fmla="*/ 25663 h 78465"/>
                <a:gd name="connsiteX37" fmla="*/ 127285 w 174924"/>
                <a:gd name="connsiteY37" fmla="*/ 25958 h 78465"/>
                <a:gd name="connsiteX38" fmla="*/ 125220 w 174924"/>
                <a:gd name="connsiteY38" fmla="*/ 30088 h 78465"/>
                <a:gd name="connsiteX39" fmla="*/ 123155 w 174924"/>
                <a:gd name="connsiteY39" fmla="*/ 27138 h 78465"/>
                <a:gd name="connsiteX40" fmla="*/ 121827 w 174924"/>
                <a:gd name="connsiteY40" fmla="*/ 26401 h 78465"/>
                <a:gd name="connsiteX41" fmla="*/ 120058 w 174924"/>
                <a:gd name="connsiteY41" fmla="*/ 25958 h 78465"/>
                <a:gd name="connsiteX42" fmla="*/ 118288 w 174924"/>
                <a:gd name="connsiteY42" fmla="*/ 25958 h 78465"/>
                <a:gd name="connsiteX43" fmla="*/ 113716 w 174924"/>
                <a:gd name="connsiteY43" fmla="*/ 27433 h 78465"/>
                <a:gd name="connsiteX44" fmla="*/ 110323 w 174924"/>
                <a:gd name="connsiteY44" fmla="*/ 28908 h 78465"/>
                <a:gd name="connsiteX45" fmla="*/ 107668 w 174924"/>
                <a:gd name="connsiteY45" fmla="*/ 30088 h 78465"/>
                <a:gd name="connsiteX46" fmla="*/ 105161 w 174924"/>
                <a:gd name="connsiteY46" fmla="*/ 30826 h 78465"/>
                <a:gd name="connsiteX47" fmla="*/ 103981 w 174924"/>
                <a:gd name="connsiteY47" fmla="*/ 31711 h 78465"/>
                <a:gd name="connsiteX48" fmla="*/ 100442 w 174924"/>
                <a:gd name="connsiteY48" fmla="*/ 31563 h 78465"/>
                <a:gd name="connsiteX49" fmla="*/ 98819 w 174924"/>
                <a:gd name="connsiteY49" fmla="*/ 30826 h 78465"/>
                <a:gd name="connsiteX50" fmla="*/ 98229 w 174924"/>
                <a:gd name="connsiteY50" fmla="*/ 30088 h 78465"/>
                <a:gd name="connsiteX51" fmla="*/ 98524 w 174924"/>
                <a:gd name="connsiteY51" fmla="*/ 28761 h 78465"/>
                <a:gd name="connsiteX52" fmla="*/ 99704 w 174924"/>
                <a:gd name="connsiteY52" fmla="*/ 27433 h 78465"/>
                <a:gd name="connsiteX53" fmla="*/ 99704 w 174924"/>
                <a:gd name="connsiteY53" fmla="*/ 26548 h 78465"/>
                <a:gd name="connsiteX54" fmla="*/ 99409 w 174924"/>
                <a:gd name="connsiteY54" fmla="*/ 25958 h 78465"/>
                <a:gd name="connsiteX55" fmla="*/ 95132 w 174924"/>
                <a:gd name="connsiteY55" fmla="*/ 24041 h 78465"/>
                <a:gd name="connsiteX56" fmla="*/ 93509 w 174924"/>
                <a:gd name="connsiteY56" fmla="*/ 23009 h 78465"/>
                <a:gd name="connsiteX57" fmla="*/ 88052 w 174924"/>
                <a:gd name="connsiteY57" fmla="*/ 21239 h 78465"/>
                <a:gd name="connsiteX58" fmla="*/ 81267 w 174924"/>
                <a:gd name="connsiteY58" fmla="*/ 18436 h 78465"/>
                <a:gd name="connsiteX59" fmla="*/ 78907 w 174924"/>
                <a:gd name="connsiteY59" fmla="*/ 16519 h 78465"/>
                <a:gd name="connsiteX60" fmla="*/ 78613 w 174924"/>
                <a:gd name="connsiteY60" fmla="*/ 15192 h 78465"/>
                <a:gd name="connsiteX61" fmla="*/ 75958 w 174924"/>
                <a:gd name="connsiteY61" fmla="*/ 13864 h 78465"/>
                <a:gd name="connsiteX62" fmla="*/ 72713 w 174924"/>
                <a:gd name="connsiteY62" fmla="*/ 12684 h 78465"/>
                <a:gd name="connsiteX63" fmla="*/ 70058 w 174924"/>
                <a:gd name="connsiteY63" fmla="*/ 12979 h 78465"/>
                <a:gd name="connsiteX64" fmla="*/ 67551 w 174924"/>
                <a:gd name="connsiteY64" fmla="*/ 13127 h 78465"/>
                <a:gd name="connsiteX65" fmla="*/ 63716 w 174924"/>
                <a:gd name="connsiteY65" fmla="*/ 10914 h 78465"/>
                <a:gd name="connsiteX66" fmla="*/ 60029 w 174924"/>
                <a:gd name="connsiteY66" fmla="*/ 10767 h 78465"/>
                <a:gd name="connsiteX67" fmla="*/ 55899 w 174924"/>
                <a:gd name="connsiteY67" fmla="*/ 11504 h 78465"/>
                <a:gd name="connsiteX68" fmla="*/ 55014 w 174924"/>
                <a:gd name="connsiteY68" fmla="*/ 11799 h 78465"/>
                <a:gd name="connsiteX69" fmla="*/ 54129 w 174924"/>
                <a:gd name="connsiteY69" fmla="*/ 11947 h 78465"/>
                <a:gd name="connsiteX70" fmla="*/ 41740 w 174924"/>
                <a:gd name="connsiteY70" fmla="*/ 11062 h 78465"/>
                <a:gd name="connsiteX71" fmla="*/ 38643 w 174924"/>
                <a:gd name="connsiteY71" fmla="*/ 9292 h 78465"/>
                <a:gd name="connsiteX72" fmla="*/ 35988 w 174924"/>
                <a:gd name="connsiteY72" fmla="*/ 7522 h 78465"/>
                <a:gd name="connsiteX73" fmla="*/ 28761 w 174924"/>
                <a:gd name="connsiteY73" fmla="*/ 6195 h 78465"/>
                <a:gd name="connsiteX74" fmla="*/ 25073 w 174924"/>
                <a:gd name="connsiteY74" fmla="*/ 4720 h 78465"/>
                <a:gd name="connsiteX75" fmla="*/ 21386 w 174924"/>
                <a:gd name="connsiteY75" fmla="*/ 2802 h 78465"/>
                <a:gd name="connsiteX76" fmla="*/ 17404 w 174924"/>
                <a:gd name="connsiteY76" fmla="*/ 1180 h 78465"/>
                <a:gd name="connsiteX77" fmla="*/ 14011 w 174924"/>
                <a:gd name="connsiteY77" fmla="*/ 1770 h 78465"/>
                <a:gd name="connsiteX78" fmla="*/ 9439 w 174924"/>
                <a:gd name="connsiteY78" fmla="*/ 885 h 78465"/>
                <a:gd name="connsiteX79" fmla="*/ 4425 w 174924"/>
                <a:gd name="connsiteY79" fmla="*/ 0 h 78465"/>
                <a:gd name="connsiteX80" fmla="*/ 2655 w 174924"/>
                <a:gd name="connsiteY80" fmla="*/ 442 h 78465"/>
                <a:gd name="connsiteX81" fmla="*/ 1180 w 174924"/>
                <a:gd name="connsiteY81" fmla="*/ 2655 h 78465"/>
                <a:gd name="connsiteX82" fmla="*/ 0 w 174924"/>
                <a:gd name="connsiteY82" fmla="*/ 4720 h 78465"/>
                <a:gd name="connsiteX83" fmla="*/ 5457 w 174924"/>
                <a:gd name="connsiteY83" fmla="*/ 8112 h 78465"/>
                <a:gd name="connsiteX84" fmla="*/ 12536 w 174924"/>
                <a:gd name="connsiteY84" fmla="*/ 13422 h 78465"/>
                <a:gd name="connsiteX85" fmla="*/ 14159 w 174924"/>
                <a:gd name="connsiteY85" fmla="*/ 14159 h 78465"/>
                <a:gd name="connsiteX86" fmla="*/ 22419 w 174924"/>
                <a:gd name="connsiteY86" fmla="*/ 16077 h 78465"/>
                <a:gd name="connsiteX87" fmla="*/ 28318 w 174924"/>
                <a:gd name="connsiteY87" fmla="*/ 20206 h 78465"/>
                <a:gd name="connsiteX88" fmla="*/ 29941 w 174924"/>
                <a:gd name="connsiteY88" fmla="*/ 23451 h 78465"/>
                <a:gd name="connsiteX89" fmla="*/ 37610 w 174924"/>
                <a:gd name="connsiteY89" fmla="*/ 26253 h 78465"/>
                <a:gd name="connsiteX90" fmla="*/ 39380 w 174924"/>
                <a:gd name="connsiteY90" fmla="*/ 28761 h 78465"/>
                <a:gd name="connsiteX91" fmla="*/ 41740 w 174924"/>
                <a:gd name="connsiteY91" fmla="*/ 37020 h 78465"/>
                <a:gd name="connsiteX92" fmla="*/ 43952 w 174924"/>
                <a:gd name="connsiteY92" fmla="*/ 44837 h 78465"/>
                <a:gd name="connsiteX93" fmla="*/ 46607 w 174924"/>
                <a:gd name="connsiteY93" fmla="*/ 50442 h 78465"/>
                <a:gd name="connsiteX94" fmla="*/ 46460 w 174924"/>
                <a:gd name="connsiteY94" fmla="*/ 53097 h 78465"/>
                <a:gd name="connsiteX95" fmla="*/ 46460 w 174924"/>
                <a:gd name="connsiteY95" fmla="*/ 55162 h 78465"/>
                <a:gd name="connsiteX96" fmla="*/ 44985 w 174924"/>
                <a:gd name="connsiteY96" fmla="*/ 58702 h 78465"/>
                <a:gd name="connsiteX97" fmla="*/ 39970 w 174924"/>
                <a:gd name="connsiteY97" fmla="*/ 64601 h 78465"/>
                <a:gd name="connsiteX98" fmla="*/ 41740 w 174924"/>
                <a:gd name="connsiteY98" fmla="*/ 65191 h 78465"/>
                <a:gd name="connsiteX99" fmla="*/ 44985 w 174924"/>
                <a:gd name="connsiteY99" fmla="*/ 65929 h 78465"/>
                <a:gd name="connsiteX100" fmla="*/ 47050 w 174924"/>
                <a:gd name="connsiteY100" fmla="*/ 66961 h 78465"/>
                <a:gd name="connsiteX101" fmla="*/ 48229 w 174924"/>
                <a:gd name="connsiteY101" fmla="*/ 67256 h 78465"/>
                <a:gd name="connsiteX102" fmla="*/ 50884 w 174924"/>
                <a:gd name="connsiteY102" fmla="*/ 65191 h 78465"/>
                <a:gd name="connsiteX103" fmla="*/ 54867 w 174924"/>
                <a:gd name="connsiteY103" fmla="*/ 65339 h 78465"/>
                <a:gd name="connsiteX104" fmla="*/ 58259 w 174924"/>
                <a:gd name="connsiteY104" fmla="*/ 65486 h 78465"/>
                <a:gd name="connsiteX105" fmla="*/ 60029 w 174924"/>
                <a:gd name="connsiteY105" fmla="*/ 65929 h 78465"/>
                <a:gd name="connsiteX106" fmla="*/ 62241 w 174924"/>
                <a:gd name="connsiteY106" fmla="*/ 66519 h 78465"/>
                <a:gd name="connsiteX107" fmla="*/ 64896 w 174924"/>
                <a:gd name="connsiteY107" fmla="*/ 66961 h 78465"/>
                <a:gd name="connsiteX108" fmla="*/ 66076 w 174924"/>
                <a:gd name="connsiteY108" fmla="*/ 66076 h 78465"/>
                <a:gd name="connsiteX109" fmla="*/ 67551 w 174924"/>
                <a:gd name="connsiteY109" fmla="*/ 63274 h 78465"/>
                <a:gd name="connsiteX110" fmla="*/ 68141 w 174924"/>
                <a:gd name="connsiteY110" fmla="*/ 62831 h 78465"/>
                <a:gd name="connsiteX111" fmla="*/ 68583 w 174924"/>
                <a:gd name="connsiteY111" fmla="*/ 62684 h 78465"/>
                <a:gd name="connsiteX112" fmla="*/ 70648 w 174924"/>
                <a:gd name="connsiteY112" fmla="*/ 62389 h 78465"/>
                <a:gd name="connsiteX113" fmla="*/ 72418 w 174924"/>
                <a:gd name="connsiteY113" fmla="*/ 62684 h 78465"/>
                <a:gd name="connsiteX114" fmla="*/ 73303 w 174924"/>
                <a:gd name="connsiteY114" fmla="*/ 63126 h 78465"/>
                <a:gd name="connsiteX115" fmla="*/ 74188 w 174924"/>
                <a:gd name="connsiteY115" fmla="*/ 65339 h 78465"/>
                <a:gd name="connsiteX116" fmla="*/ 76400 w 174924"/>
                <a:gd name="connsiteY116" fmla="*/ 66076 h 78465"/>
                <a:gd name="connsiteX117" fmla="*/ 80382 w 174924"/>
                <a:gd name="connsiteY117" fmla="*/ 69616 h 78465"/>
                <a:gd name="connsiteX118" fmla="*/ 82742 w 174924"/>
                <a:gd name="connsiteY118" fmla="*/ 71091 h 78465"/>
                <a:gd name="connsiteX119" fmla="*/ 83332 w 174924"/>
                <a:gd name="connsiteY119" fmla="*/ 71681 h 78465"/>
                <a:gd name="connsiteX120" fmla="*/ 82595 w 174924"/>
                <a:gd name="connsiteY120" fmla="*/ 72418 h 78465"/>
                <a:gd name="connsiteX121" fmla="*/ 82890 w 174924"/>
                <a:gd name="connsiteY121" fmla="*/ 73303 h 78465"/>
                <a:gd name="connsiteX122" fmla="*/ 84217 w 174924"/>
                <a:gd name="connsiteY122" fmla="*/ 74483 h 78465"/>
                <a:gd name="connsiteX123" fmla="*/ 86135 w 174924"/>
                <a:gd name="connsiteY123" fmla="*/ 74926 h 78465"/>
                <a:gd name="connsiteX124" fmla="*/ 88347 w 174924"/>
                <a:gd name="connsiteY124" fmla="*/ 74778 h 78465"/>
                <a:gd name="connsiteX125" fmla="*/ 89380 w 174924"/>
                <a:gd name="connsiteY125" fmla="*/ 75073 h 78465"/>
                <a:gd name="connsiteX126" fmla="*/ 90265 w 174924"/>
                <a:gd name="connsiteY126" fmla="*/ 75811 h 78465"/>
                <a:gd name="connsiteX127" fmla="*/ 90412 w 174924"/>
                <a:gd name="connsiteY127" fmla="*/ 76695 h 78465"/>
                <a:gd name="connsiteX128" fmla="*/ 90412 w 174924"/>
                <a:gd name="connsiteY128" fmla="*/ 77285 h 78465"/>
                <a:gd name="connsiteX129" fmla="*/ 91740 w 174924"/>
                <a:gd name="connsiteY129" fmla="*/ 76990 h 78465"/>
                <a:gd name="connsiteX130" fmla="*/ 95722 w 174924"/>
                <a:gd name="connsiteY130" fmla="*/ 76990 h 78465"/>
                <a:gd name="connsiteX131" fmla="*/ 99557 w 174924"/>
                <a:gd name="connsiteY131" fmla="*/ 76548 h 78465"/>
                <a:gd name="connsiteX132" fmla="*/ 102654 w 174924"/>
                <a:gd name="connsiteY132" fmla="*/ 75663 h 78465"/>
                <a:gd name="connsiteX133" fmla="*/ 107078 w 174924"/>
                <a:gd name="connsiteY133" fmla="*/ 74926 h 78465"/>
                <a:gd name="connsiteX134" fmla="*/ 108848 w 174924"/>
                <a:gd name="connsiteY134" fmla="*/ 74336 h 78465"/>
                <a:gd name="connsiteX135" fmla="*/ 110913 w 174924"/>
                <a:gd name="connsiteY135" fmla="*/ 74041 h 78465"/>
                <a:gd name="connsiteX136" fmla="*/ 117403 w 174924"/>
                <a:gd name="connsiteY136" fmla="*/ 74631 h 78465"/>
                <a:gd name="connsiteX137" fmla="*/ 119763 w 174924"/>
                <a:gd name="connsiteY137" fmla="*/ 74188 h 78465"/>
                <a:gd name="connsiteX138" fmla="*/ 126990 w 174924"/>
                <a:gd name="connsiteY138" fmla="*/ 74041 h 78465"/>
                <a:gd name="connsiteX139" fmla="*/ 127137 w 174924"/>
                <a:gd name="connsiteY139" fmla="*/ 73746 h 78465"/>
                <a:gd name="connsiteX140" fmla="*/ 126252 w 174924"/>
                <a:gd name="connsiteY140" fmla="*/ 72861 h 78465"/>
                <a:gd name="connsiteX141" fmla="*/ 126252 w 174924"/>
                <a:gd name="connsiteY141" fmla="*/ 72566 h 78465"/>
                <a:gd name="connsiteX142" fmla="*/ 130529 w 174924"/>
                <a:gd name="connsiteY142" fmla="*/ 71976 h 78465"/>
                <a:gd name="connsiteX143" fmla="*/ 131267 w 174924"/>
                <a:gd name="connsiteY143" fmla="*/ 71533 h 78465"/>
                <a:gd name="connsiteX144" fmla="*/ 136872 w 174924"/>
                <a:gd name="connsiteY144" fmla="*/ 67404 h 78465"/>
                <a:gd name="connsiteX145" fmla="*/ 138494 w 174924"/>
                <a:gd name="connsiteY145" fmla="*/ 66666 h 78465"/>
                <a:gd name="connsiteX146" fmla="*/ 142181 w 174924"/>
                <a:gd name="connsiteY146" fmla="*/ 67404 h 78465"/>
                <a:gd name="connsiteX147" fmla="*/ 149851 w 174924"/>
                <a:gd name="connsiteY147" fmla="*/ 70206 h 78465"/>
                <a:gd name="connsiteX148" fmla="*/ 149408 w 174924"/>
                <a:gd name="connsiteY148" fmla="*/ 71681 h 78465"/>
                <a:gd name="connsiteX149" fmla="*/ 150146 w 174924"/>
                <a:gd name="connsiteY149" fmla="*/ 72566 h 78465"/>
                <a:gd name="connsiteX150" fmla="*/ 151916 w 174924"/>
                <a:gd name="connsiteY150" fmla="*/ 73598 h 78465"/>
                <a:gd name="connsiteX151" fmla="*/ 155308 w 174924"/>
                <a:gd name="connsiteY151" fmla="*/ 74778 h 78465"/>
                <a:gd name="connsiteX152" fmla="*/ 158111 w 174924"/>
                <a:gd name="connsiteY152" fmla="*/ 75368 h 78465"/>
                <a:gd name="connsiteX153" fmla="*/ 159585 w 174924"/>
                <a:gd name="connsiteY153" fmla="*/ 74926 h 78465"/>
                <a:gd name="connsiteX154" fmla="*/ 161798 w 174924"/>
                <a:gd name="connsiteY154" fmla="*/ 74483 h 78465"/>
                <a:gd name="connsiteX155" fmla="*/ 164600 w 174924"/>
                <a:gd name="connsiteY155" fmla="*/ 75811 h 78465"/>
                <a:gd name="connsiteX156" fmla="*/ 167255 w 174924"/>
                <a:gd name="connsiteY156" fmla="*/ 77580 h 78465"/>
                <a:gd name="connsiteX157" fmla="*/ 168582 w 174924"/>
                <a:gd name="connsiteY157" fmla="*/ 78170 h 78465"/>
                <a:gd name="connsiteX158" fmla="*/ 169320 w 174924"/>
                <a:gd name="connsiteY158" fmla="*/ 78465 h 78465"/>
                <a:gd name="connsiteX159" fmla="*/ 171237 w 174924"/>
                <a:gd name="connsiteY159" fmla="*/ 77875 h 78465"/>
                <a:gd name="connsiteX160" fmla="*/ 173597 w 174924"/>
                <a:gd name="connsiteY160" fmla="*/ 75663 h 78465"/>
                <a:gd name="connsiteX161" fmla="*/ 174630 w 174924"/>
                <a:gd name="connsiteY161" fmla="*/ 73008 h 78465"/>
                <a:gd name="connsiteX162" fmla="*/ 174924 w 174924"/>
                <a:gd name="connsiteY162" fmla="*/ 71681 h 78465"/>
                <a:gd name="connsiteX163" fmla="*/ 173449 w 174924"/>
                <a:gd name="connsiteY163" fmla="*/ 69911 h 7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4924" h="78465">
                  <a:moveTo>
                    <a:pt x="173449" y="69911"/>
                  </a:moveTo>
                  <a:lnTo>
                    <a:pt x="170647" y="67993"/>
                  </a:lnTo>
                  <a:lnTo>
                    <a:pt x="167402" y="66371"/>
                  </a:lnTo>
                  <a:lnTo>
                    <a:pt x="165338" y="64896"/>
                  </a:lnTo>
                  <a:lnTo>
                    <a:pt x="164010" y="61946"/>
                  </a:lnTo>
                  <a:lnTo>
                    <a:pt x="162683" y="61504"/>
                  </a:lnTo>
                  <a:lnTo>
                    <a:pt x="162240" y="61209"/>
                  </a:lnTo>
                  <a:lnTo>
                    <a:pt x="162093" y="60176"/>
                  </a:lnTo>
                  <a:lnTo>
                    <a:pt x="162093" y="58849"/>
                  </a:lnTo>
                  <a:lnTo>
                    <a:pt x="162535" y="57669"/>
                  </a:lnTo>
                  <a:lnTo>
                    <a:pt x="163863" y="57227"/>
                  </a:lnTo>
                  <a:lnTo>
                    <a:pt x="165190" y="57079"/>
                  </a:lnTo>
                  <a:lnTo>
                    <a:pt x="166370" y="56047"/>
                  </a:lnTo>
                  <a:lnTo>
                    <a:pt x="167845" y="53982"/>
                  </a:lnTo>
                  <a:lnTo>
                    <a:pt x="168582" y="52949"/>
                  </a:lnTo>
                  <a:lnTo>
                    <a:pt x="167992" y="52507"/>
                  </a:lnTo>
                  <a:lnTo>
                    <a:pt x="164305" y="50737"/>
                  </a:lnTo>
                  <a:lnTo>
                    <a:pt x="162830" y="49852"/>
                  </a:lnTo>
                  <a:lnTo>
                    <a:pt x="161503" y="49705"/>
                  </a:lnTo>
                  <a:lnTo>
                    <a:pt x="158553" y="49262"/>
                  </a:lnTo>
                  <a:lnTo>
                    <a:pt x="156046" y="48377"/>
                  </a:lnTo>
                  <a:lnTo>
                    <a:pt x="155013" y="47197"/>
                  </a:lnTo>
                  <a:lnTo>
                    <a:pt x="153243" y="46017"/>
                  </a:lnTo>
                  <a:lnTo>
                    <a:pt x="150146" y="44542"/>
                  </a:lnTo>
                  <a:lnTo>
                    <a:pt x="147786" y="43067"/>
                  </a:lnTo>
                  <a:lnTo>
                    <a:pt x="147786" y="42183"/>
                  </a:lnTo>
                  <a:lnTo>
                    <a:pt x="149113" y="38200"/>
                  </a:lnTo>
                  <a:lnTo>
                    <a:pt x="150146" y="34513"/>
                  </a:lnTo>
                  <a:lnTo>
                    <a:pt x="149556" y="33776"/>
                  </a:lnTo>
                  <a:lnTo>
                    <a:pt x="148229" y="33186"/>
                  </a:lnTo>
                  <a:lnTo>
                    <a:pt x="145869" y="32596"/>
                  </a:lnTo>
                  <a:lnTo>
                    <a:pt x="140117" y="32891"/>
                  </a:lnTo>
                  <a:lnTo>
                    <a:pt x="136577" y="29056"/>
                  </a:lnTo>
                  <a:lnTo>
                    <a:pt x="135397" y="28318"/>
                  </a:lnTo>
                  <a:lnTo>
                    <a:pt x="133037" y="27728"/>
                  </a:lnTo>
                  <a:lnTo>
                    <a:pt x="129644" y="26548"/>
                  </a:lnTo>
                  <a:lnTo>
                    <a:pt x="127727" y="25663"/>
                  </a:lnTo>
                  <a:lnTo>
                    <a:pt x="127285" y="25958"/>
                  </a:lnTo>
                  <a:lnTo>
                    <a:pt x="125220" y="30088"/>
                  </a:lnTo>
                  <a:lnTo>
                    <a:pt x="123155" y="27138"/>
                  </a:lnTo>
                  <a:lnTo>
                    <a:pt x="121827" y="26401"/>
                  </a:lnTo>
                  <a:lnTo>
                    <a:pt x="120058" y="25958"/>
                  </a:lnTo>
                  <a:lnTo>
                    <a:pt x="118288" y="25958"/>
                  </a:lnTo>
                  <a:lnTo>
                    <a:pt x="113716" y="27433"/>
                  </a:lnTo>
                  <a:lnTo>
                    <a:pt x="110323" y="28908"/>
                  </a:lnTo>
                  <a:lnTo>
                    <a:pt x="107668" y="30088"/>
                  </a:lnTo>
                  <a:lnTo>
                    <a:pt x="105161" y="30826"/>
                  </a:lnTo>
                  <a:lnTo>
                    <a:pt x="103981" y="31711"/>
                  </a:lnTo>
                  <a:lnTo>
                    <a:pt x="100442" y="31563"/>
                  </a:lnTo>
                  <a:lnTo>
                    <a:pt x="98819" y="30826"/>
                  </a:lnTo>
                  <a:lnTo>
                    <a:pt x="98229" y="30088"/>
                  </a:lnTo>
                  <a:lnTo>
                    <a:pt x="98524" y="28761"/>
                  </a:lnTo>
                  <a:lnTo>
                    <a:pt x="99704" y="27433"/>
                  </a:lnTo>
                  <a:lnTo>
                    <a:pt x="99704" y="26548"/>
                  </a:lnTo>
                  <a:lnTo>
                    <a:pt x="99409" y="25958"/>
                  </a:lnTo>
                  <a:lnTo>
                    <a:pt x="95132" y="24041"/>
                  </a:lnTo>
                  <a:lnTo>
                    <a:pt x="93509" y="23009"/>
                  </a:lnTo>
                  <a:lnTo>
                    <a:pt x="88052" y="21239"/>
                  </a:lnTo>
                  <a:lnTo>
                    <a:pt x="81267" y="18436"/>
                  </a:lnTo>
                  <a:lnTo>
                    <a:pt x="78907" y="16519"/>
                  </a:lnTo>
                  <a:lnTo>
                    <a:pt x="78613" y="15192"/>
                  </a:lnTo>
                  <a:lnTo>
                    <a:pt x="75958" y="13864"/>
                  </a:lnTo>
                  <a:lnTo>
                    <a:pt x="72713" y="12684"/>
                  </a:lnTo>
                  <a:lnTo>
                    <a:pt x="70058" y="12979"/>
                  </a:lnTo>
                  <a:lnTo>
                    <a:pt x="67551" y="13127"/>
                  </a:lnTo>
                  <a:lnTo>
                    <a:pt x="63716" y="10914"/>
                  </a:lnTo>
                  <a:lnTo>
                    <a:pt x="60029" y="10767"/>
                  </a:lnTo>
                  <a:lnTo>
                    <a:pt x="55899" y="11504"/>
                  </a:lnTo>
                  <a:lnTo>
                    <a:pt x="55014" y="11799"/>
                  </a:lnTo>
                  <a:lnTo>
                    <a:pt x="54129" y="11947"/>
                  </a:lnTo>
                  <a:lnTo>
                    <a:pt x="41740" y="11062"/>
                  </a:lnTo>
                  <a:lnTo>
                    <a:pt x="38643" y="9292"/>
                  </a:lnTo>
                  <a:lnTo>
                    <a:pt x="35988" y="7522"/>
                  </a:lnTo>
                  <a:lnTo>
                    <a:pt x="28761" y="6195"/>
                  </a:lnTo>
                  <a:lnTo>
                    <a:pt x="25073" y="4720"/>
                  </a:lnTo>
                  <a:lnTo>
                    <a:pt x="21386" y="2802"/>
                  </a:lnTo>
                  <a:lnTo>
                    <a:pt x="17404" y="1180"/>
                  </a:lnTo>
                  <a:lnTo>
                    <a:pt x="14011" y="1770"/>
                  </a:lnTo>
                  <a:lnTo>
                    <a:pt x="9439" y="885"/>
                  </a:lnTo>
                  <a:lnTo>
                    <a:pt x="4425" y="0"/>
                  </a:lnTo>
                  <a:lnTo>
                    <a:pt x="2655" y="442"/>
                  </a:lnTo>
                  <a:lnTo>
                    <a:pt x="1180" y="2655"/>
                  </a:lnTo>
                  <a:lnTo>
                    <a:pt x="0" y="4720"/>
                  </a:lnTo>
                  <a:lnTo>
                    <a:pt x="5457" y="8112"/>
                  </a:lnTo>
                  <a:lnTo>
                    <a:pt x="12536" y="13422"/>
                  </a:lnTo>
                  <a:lnTo>
                    <a:pt x="14159" y="14159"/>
                  </a:lnTo>
                  <a:lnTo>
                    <a:pt x="22419" y="16077"/>
                  </a:lnTo>
                  <a:lnTo>
                    <a:pt x="28318" y="20206"/>
                  </a:lnTo>
                  <a:lnTo>
                    <a:pt x="29941" y="23451"/>
                  </a:lnTo>
                  <a:lnTo>
                    <a:pt x="37610" y="26253"/>
                  </a:lnTo>
                  <a:lnTo>
                    <a:pt x="39380" y="28761"/>
                  </a:lnTo>
                  <a:lnTo>
                    <a:pt x="41740" y="37020"/>
                  </a:lnTo>
                  <a:lnTo>
                    <a:pt x="43952" y="44837"/>
                  </a:lnTo>
                  <a:lnTo>
                    <a:pt x="46607" y="50442"/>
                  </a:lnTo>
                  <a:lnTo>
                    <a:pt x="46460" y="53097"/>
                  </a:lnTo>
                  <a:lnTo>
                    <a:pt x="46460" y="55162"/>
                  </a:lnTo>
                  <a:lnTo>
                    <a:pt x="44985" y="58702"/>
                  </a:lnTo>
                  <a:lnTo>
                    <a:pt x="39970" y="64601"/>
                  </a:lnTo>
                  <a:lnTo>
                    <a:pt x="41740" y="65191"/>
                  </a:lnTo>
                  <a:lnTo>
                    <a:pt x="44985" y="65929"/>
                  </a:lnTo>
                  <a:lnTo>
                    <a:pt x="47050" y="66961"/>
                  </a:lnTo>
                  <a:lnTo>
                    <a:pt x="48229" y="67256"/>
                  </a:lnTo>
                  <a:lnTo>
                    <a:pt x="50884" y="65191"/>
                  </a:lnTo>
                  <a:lnTo>
                    <a:pt x="54867" y="65339"/>
                  </a:lnTo>
                  <a:lnTo>
                    <a:pt x="58259" y="65486"/>
                  </a:lnTo>
                  <a:lnTo>
                    <a:pt x="60029" y="65929"/>
                  </a:lnTo>
                  <a:lnTo>
                    <a:pt x="62241" y="66519"/>
                  </a:lnTo>
                  <a:lnTo>
                    <a:pt x="64896" y="66961"/>
                  </a:lnTo>
                  <a:lnTo>
                    <a:pt x="66076" y="66076"/>
                  </a:lnTo>
                  <a:lnTo>
                    <a:pt x="67551" y="63274"/>
                  </a:lnTo>
                  <a:lnTo>
                    <a:pt x="68141" y="62831"/>
                  </a:lnTo>
                  <a:lnTo>
                    <a:pt x="68583" y="62684"/>
                  </a:lnTo>
                  <a:lnTo>
                    <a:pt x="70648" y="62389"/>
                  </a:lnTo>
                  <a:lnTo>
                    <a:pt x="72418" y="62684"/>
                  </a:lnTo>
                  <a:lnTo>
                    <a:pt x="73303" y="63126"/>
                  </a:lnTo>
                  <a:lnTo>
                    <a:pt x="74188" y="65339"/>
                  </a:lnTo>
                  <a:lnTo>
                    <a:pt x="76400" y="66076"/>
                  </a:lnTo>
                  <a:lnTo>
                    <a:pt x="80382" y="69616"/>
                  </a:lnTo>
                  <a:lnTo>
                    <a:pt x="82742" y="71091"/>
                  </a:lnTo>
                  <a:lnTo>
                    <a:pt x="83332" y="71681"/>
                  </a:lnTo>
                  <a:lnTo>
                    <a:pt x="82595" y="72418"/>
                  </a:lnTo>
                  <a:lnTo>
                    <a:pt x="82890" y="73303"/>
                  </a:lnTo>
                  <a:lnTo>
                    <a:pt x="84217" y="74483"/>
                  </a:lnTo>
                  <a:lnTo>
                    <a:pt x="86135" y="74926"/>
                  </a:lnTo>
                  <a:lnTo>
                    <a:pt x="88347" y="74778"/>
                  </a:lnTo>
                  <a:lnTo>
                    <a:pt x="89380" y="75073"/>
                  </a:lnTo>
                  <a:lnTo>
                    <a:pt x="90265" y="75811"/>
                  </a:lnTo>
                  <a:lnTo>
                    <a:pt x="90412" y="76695"/>
                  </a:lnTo>
                  <a:lnTo>
                    <a:pt x="90412" y="77285"/>
                  </a:lnTo>
                  <a:lnTo>
                    <a:pt x="91740" y="76990"/>
                  </a:lnTo>
                  <a:lnTo>
                    <a:pt x="95722" y="76990"/>
                  </a:lnTo>
                  <a:lnTo>
                    <a:pt x="99557" y="76548"/>
                  </a:lnTo>
                  <a:lnTo>
                    <a:pt x="102654" y="75663"/>
                  </a:lnTo>
                  <a:lnTo>
                    <a:pt x="107078" y="74926"/>
                  </a:lnTo>
                  <a:lnTo>
                    <a:pt x="108848" y="74336"/>
                  </a:lnTo>
                  <a:lnTo>
                    <a:pt x="110913" y="74041"/>
                  </a:lnTo>
                  <a:lnTo>
                    <a:pt x="117403" y="74631"/>
                  </a:lnTo>
                  <a:lnTo>
                    <a:pt x="119763" y="74188"/>
                  </a:lnTo>
                  <a:lnTo>
                    <a:pt x="126990" y="74041"/>
                  </a:lnTo>
                  <a:lnTo>
                    <a:pt x="127137" y="73746"/>
                  </a:lnTo>
                  <a:lnTo>
                    <a:pt x="126252" y="72861"/>
                  </a:lnTo>
                  <a:lnTo>
                    <a:pt x="126252" y="72566"/>
                  </a:lnTo>
                  <a:lnTo>
                    <a:pt x="130529" y="71976"/>
                  </a:lnTo>
                  <a:lnTo>
                    <a:pt x="131267" y="71533"/>
                  </a:lnTo>
                  <a:lnTo>
                    <a:pt x="136872" y="67404"/>
                  </a:lnTo>
                  <a:lnTo>
                    <a:pt x="138494" y="66666"/>
                  </a:lnTo>
                  <a:lnTo>
                    <a:pt x="142181" y="67404"/>
                  </a:lnTo>
                  <a:lnTo>
                    <a:pt x="149851" y="70206"/>
                  </a:lnTo>
                  <a:lnTo>
                    <a:pt x="149408" y="71681"/>
                  </a:lnTo>
                  <a:lnTo>
                    <a:pt x="150146" y="72566"/>
                  </a:lnTo>
                  <a:lnTo>
                    <a:pt x="151916" y="73598"/>
                  </a:lnTo>
                  <a:lnTo>
                    <a:pt x="155308" y="74778"/>
                  </a:lnTo>
                  <a:lnTo>
                    <a:pt x="158111" y="75368"/>
                  </a:lnTo>
                  <a:lnTo>
                    <a:pt x="159585" y="74926"/>
                  </a:lnTo>
                  <a:lnTo>
                    <a:pt x="161798" y="74483"/>
                  </a:lnTo>
                  <a:lnTo>
                    <a:pt x="164600" y="75811"/>
                  </a:lnTo>
                  <a:lnTo>
                    <a:pt x="167255" y="77580"/>
                  </a:lnTo>
                  <a:lnTo>
                    <a:pt x="168582" y="78170"/>
                  </a:lnTo>
                  <a:lnTo>
                    <a:pt x="169320" y="78465"/>
                  </a:lnTo>
                  <a:lnTo>
                    <a:pt x="171237" y="77875"/>
                  </a:lnTo>
                  <a:lnTo>
                    <a:pt x="173597" y="75663"/>
                  </a:lnTo>
                  <a:lnTo>
                    <a:pt x="174630" y="73008"/>
                  </a:lnTo>
                  <a:lnTo>
                    <a:pt x="174924" y="71681"/>
                  </a:lnTo>
                  <a:lnTo>
                    <a:pt x="173449" y="69911"/>
                  </a:lnTo>
                  <a:close/>
                </a:path>
              </a:pathLst>
            </a:custGeom>
            <a:grpFill/>
            <a:ln w="3175" cap="flat">
              <a:solidFill>
                <a:schemeClr val="bg2">
                  <a:lumMod val="90000"/>
                </a:schemeClr>
              </a:solid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0CEC61FF-62CC-F146-9DA3-393A80552412}"/>
                </a:ext>
              </a:extLst>
            </p:cNvPr>
            <p:cNvSpPr/>
            <p:nvPr/>
          </p:nvSpPr>
          <p:spPr>
            <a:xfrm>
              <a:off x="4174041" y="3975391"/>
              <a:ext cx="4572" cy="6047"/>
            </a:xfrm>
            <a:custGeom>
              <a:avLst/>
              <a:gdLst>
                <a:gd name="connsiteX0" fmla="*/ 3245 w 4572"/>
                <a:gd name="connsiteY0" fmla="*/ 0 h 6047"/>
                <a:gd name="connsiteX1" fmla="*/ 1770 w 4572"/>
                <a:gd name="connsiteY1" fmla="*/ 1327 h 6047"/>
                <a:gd name="connsiteX2" fmla="*/ 885 w 4572"/>
                <a:gd name="connsiteY2" fmla="*/ 3392 h 6047"/>
                <a:gd name="connsiteX3" fmla="*/ 738 w 4572"/>
                <a:gd name="connsiteY3" fmla="*/ 5015 h 6047"/>
                <a:gd name="connsiteX4" fmla="*/ 0 w 4572"/>
                <a:gd name="connsiteY4" fmla="*/ 6047 h 6047"/>
                <a:gd name="connsiteX5" fmla="*/ 1770 w 4572"/>
                <a:gd name="connsiteY5" fmla="*/ 5900 h 6047"/>
                <a:gd name="connsiteX6" fmla="*/ 4130 w 4572"/>
                <a:gd name="connsiteY6" fmla="*/ 4720 h 6047"/>
                <a:gd name="connsiteX7" fmla="*/ 4572 w 4572"/>
                <a:gd name="connsiteY7" fmla="*/ 295 h 6047"/>
                <a:gd name="connsiteX8" fmla="*/ 3245 w 4572"/>
                <a:gd name="connsiteY8" fmla="*/ 0 h 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 h="6047">
                  <a:moveTo>
                    <a:pt x="3245" y="0"/>
                  </a:moveTo>
                  <a:lnTo>
                    <a:pt x="1770" y="1327"/>
                  </a:lnTo>
                  <a:lnTo>
                    <a:pt x="885" y="3392"/>
                  </a:lnTo>
                  <a:lnTo>
                    <a:pt x="738" y="5015"/>
                  </a:lnTo>
                  <a:lnTo>
                    <a:pt x="0" y="6047"/>
                  </a:lnTo>
                  <a:lnTo>
                    <a:pt x="1770" y="5900"/>
                  </a:lnTo>
                  <a:lnTo>
                    <a:pt x="4130" y="4720"/>
                  </a:lnTo>
                  <a:lnTo>
                    <a:pt x="4572" y="295"/>
                  </a:lnTo>
                  <a:lnTo>
                    <a:pt x="3245" y="0"/>
                  </a:lnTo>
                  <a:close/>
                </a:path>
              </a:pathLst>
            </a:custGeom>
            <a:grpFill/>
            <a:ln w="3175" cap="flat">
              <a:solidFill>
                <a:schemeClr val="bg2">
                  <a:lumMod val="90000"/>
                </a:schemeClr>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E64BF336-EBE7-F570-A788-87690B93C14E}"/>
                </a:ext>
              </a:extLst>
            </p:cNvPr>
            <p:cNvSpPr/>
            <p:nvPr/>
          </p:nvSpPr>
          <p:spPr>
            <a:xfrm>
              <a:off x="6015912" y="4234828"/>
              <a:ext cx="150883" cy="161503"/>
            </a:xfrm>
            <a:custGeom>
              <a:avLst/>
              <a:gdLst>
                <a:gd name="connsiteX0" fmla="*/ 149409 w 150883"/>
                <a:gd name="connsiteY0" fmla="*/ 88347 h 161503"/>
                <a:gd name="connsiteX1" fmla="*/ 149113 w 150883"/>
                <a:gd name="connsiteY1" fmla="*/ 84955 h 161503"/>
                <a:gd name="connsiteX2" fmla="*/ 149998 w 150883"/>
                <a:gd name="connsiteY2" fmla="*/ 80530 h 161503"/>
                <a:gd name="connsiteX3" fmla="*/ 150883 w 150883"/>
                <a:gd name="connsiteY3" fmla="*/ 75811 h 161503"/>
                <a:gd name="connsiteX4" fmla="*/ 150736 w 150883"/>
                <a:gd name="connsiteY4" fmla="*/ 74631 h 161503"/>
                <a:gd name="connsiteX5" fmla="*/ 149409 w 150883"/>
                <a:gd name="connsiteY5" fmla="*/ 73156 h 161503"/>
                <a:gd name="connsiteX6" fmla="*/ 147934 w 150883"/>
                <a:gd name="connsiteY6" fmla="*/ 71828 h 161503"/>
                <a:gd name="connsiteX7" fmla="*/ 143804 w 150883"/>
                <a:gd name="connsiteY7" fmla="*/ 70796 h 161503"/>
                <a:gd name="connsiteX8" fmla="*/ 142181 w 150883"/>
                <a:gd name="connsiteY8" fmla="*/ 69173 h 161503"/>
                <a:gd name="connsiteX9" fmla="*/ 141002 w 150883"/>
                <a:gd name="connsiteY9" fmla="*/ 67256 h 161503"/>
                <a:gd name="connsiteX10" fmla="*/ 140117 w 150883"/>
                <a:gd name="connsiteY10" fmla="*/ 66814 h 161503"/>
                <a:gd name="connsiteX11" fmla="*/ 135692 w 150883"/>
                <a:gd name="connsiteY11" fmla="*/ 66076 h 161503"/>
                <a:gd name="connsiteX12" fmla="*/ 134660 w 150883"/>
                <a:gd name="connsiteY12" fmla="*/ 65044 h 161503"/>
                <a:gd name="connsiteX13" fmla="*/ 135102 w 150883"/>
                <a:gd name="connsiteY13" fmla="*/ 62094 h 161503"/>
                <a:gd name="connsiteX14" fmla="*/ 135545 w 150883"/>
                <a:gd name="connsiteY14" fmla="*/ 57817 h 161503"/>
                <a:gd name="connsiteX15" fmla="*/ 135397 w 150883"/>
                <a:gd name="connsiteY15" fmla="*/ 54719 h 161503"/>
                <a:gd name="connsiteX16" fmla="*/ 136134 w 150883"/>
                <a:gd name="connsiteY16" fmla="*/ 52359 h 161503"/>
                <a:gd name="connsiteX17" fmla="*/ 137019 w 150883"/>
                <a:gd name="connsiteY17" fmla="*/ 50590 h 161503"/>
                <a:gd name="connsiteX18" fmla="*/ 139084 w 150883"/>
                <a:gd name="connsiteY18" fmla="*/ 48672 h 161503"/>
                <a:gd name="connsiteX19" fmla="*/ 140117 w 150883"/>
                <a:gd name="connsiteY19" fmla="*/ 46312 h 161503"/>
                <a:gd name="connsiteX20" fmla="*/ 140706 w 150883"/>
                <a:gd name="connsiteY20" fmla="*/ 45870 h 161503"/>
                <a:gd name="connsiteX21" fmla="*/ 144394 w 150883"/>
                <a:gd name="connsiteY21" fmla="*/ 45427 h 161503"/>
                <a:gd name="connsiteX22" fmla="*/ 145721 w 150883"/>
                <a:gd name="connsiteY22" fmla="*/ 44542 h 161503"/>
                <a:gd name="connsiteX23" fmla="*/ 146901 w 150883"/>
                <a:gd name="connsiteY23" fmla="*/ 43510 h 161503"/>
                <a:gd name="connsiteX24" fmla="*/ 147344 w 150883"/>
                <a:gd name="connsiteY24" fmla="*/ 42183 h 161503"/>
                <a:gd name="connsiteX25" fmla="*/ 148524 w 150883"/>
                <a:gd name="connsiteY25" fmla="*/ 40118 h 161503"/>
                <a:gd name="connsiteX26" fmla="*/ 149704 w 150883"/>
                <a:gd name="connsiteY26" fmla="*/ 38643 h 161503"/>
                <a:gd name="connsiteX27" fmla="*/ 149851 w 150883"/>
                <a:gd name="connsiteY27" fmla="*/ 37758 h 161503"/>
                <a:gd name="connsiteX28" fmla="*/ 149556 w 150883"/>
                <a:gd name="connsiteY28" fmla="*/ 36283 h 161503"/>
                <a:gd name="connsiteX29" fmla="*/ 148524 w 150883"/>
                <a:gd name="connsiteY29" fmla="*/ 33628 h 161503"/>
                <a:gd name="connsiteX30" fmla="*/ 147049 w 150883"/>
                <a:gd name="connsiteY30" fmla="*/ 31416 h 161503"/>
                <a:gd name="connsiteX31" fmla="*/ 146311 w 150883"/>
                <a:gd name="connsiteY31" fmla="*/ 30678 h 161503"/>
                <a:gd name="connsiteX32" fmla="*/ 144689 w 150883"/>
                <a:gd name="connsiteY32" fmla="*/ 25369 h 161503"/>
                <a:gd name="connsiteX33" fmla="*/ 143066 w 150883"/>
                <a:gd name="connsiteY33" fmla="*/ 24189 h 161503"/>
                <a:gd name="connsiteX34" fmla="*/ 140117 w 150883"/>
                <a:gd name="connsiteY34" fmla="*/ 23451 h 161503"/>
                <a:gd name="connsiteX35" fmla="*/ 134512 w 150883"/>
                <a:gd name="connsiteY35" fmla="*/ 22861 h 161503"/>
                <a:gd name="connsiteX36" fmla="*/ 131119 w 150883"/>
                <a:gd name="connsiteY36" fmla="*/ 23894 h 161503"/>
                <a:gd name="connsiteX37" fmla="*/ 125957 w 150883"/>
                <a:gd name="connsiteY37" fmla="*/ 25664 h 161503"/>
                <a:gd name="connsiteX38" fmla="*/ 121975 w 150883"/>
                <a:gd name="connsiteY38" fmla="*/ 26844 h 161503"/>
                <a:gd name="connsiteX39" fmla="*/ 119468 w 150883"/>
                <a:gd name="connsiteY39" fmla="*/ 27581 h 161503"/>
                <a:gd name="connsiteX40" fmla="*/ 117845 w 150883"/>
                <a:gd name="connsiteY40" fmla="*/ 27286 h 161503"/>
                <a:gd name="connsiteX41" fmla="*/ 117255 w 150883"/>
                <a:gd name="connsiteY41" fmla="*/ 26548 h 161503"/>
                <a:gd name="connsiteX42" fmla="*/ 118140 w 150883"/>
                <a:gd name="connsiteY42" fmla="*/ 25811 h 161503"/>
                <a:gd name="connsiteX43" fmla="*/ 118730 w 150883"/>
                <a:gd name="connsiteY43" fmla="*/ 24189 h 161503"/>
                <a:gd name="connsiteX44" fmla="*/ 117993 w 150883"/>
                <a:gd name="connsiteY44" fmla="*/ 21976 h 161503"/>
                <a:gd name="connsiteX45" fmla="*/ 117108 w 150883"/>
                <a:gd name="connsiteY45" fmla="*/ 19911 h 161503"/>
                <a:gd name="connsiteX46" fmla="*/ 116518 w 150883"/>
                <a:gd name="connsiteY46" fmla="*/ 16962 h 161503"/>
                <a:gd name="connsiteX47" fmla="*/ 116666 w 150883"/>
                <a:gd name="connsiteY47" fmla="*/ 13274 h 161503"/>
                <a:gd name="connsiteX48" fmla="*/ 117698 w 150883"/>
                <a:gd name="connsiteY48" fmla="*/ 9882 h 161503"/>
                <a:gd name="connsiteX49" fmla="*/ 119763 w 150883"/>
                <a:gd name="connsiteY49" fmla="*/ 5457 h 161503"/>
                <a:gd name="connsiteX50" fmla="*/ 119910 w 150883"/>
                <a:gd name="connsiteY50" fmla="*/ 3687 h 161503"/>
                <a:gd name="connsiteX51" fmla="*/ 119320 w 150883"/>
                <a:gd name="connsiteY51" fmla="*/ 2065 h 161503"/>
                <a:gd name="connsiteX52" fmla="*/ 117993 w 150883"/>
                <a:gd name="connsiteY52" fmla="*/ 1180 h 161503"/>
                <a:gd name="connsiteX53" fmla="*/ 115633 w 150883"/>
                <a:gd name="connsiteY53" fmla="*/ 1033 h 161503"/>
                <a:gd name="connsiteX54" fmla="*/ 108849 w 150883"/>
                <a:gd name="connsiteY54" fmla="*/ 1475 h 161503"/>
                <a:gd name="connsiteX55" fmla="*/ 103539 w 150883"/>
                <a:gd name="connsiteY55" fmla="*/ 1180 h 161503"/>
                <a:gd name="connsiteX56" fmla="*/ 101769 w 150883"/>
                <a:gd name="connsiteY56" fmla="*/ 885 h 161503"/>
                <a:gd name="connsiteX57" fmla="*/ 99999 w 150883"/>
                <a:gd name="connsiteY57" fmla="*/ 442 h 161503"/>
                <a:gd name="connsiteX58" fmla="*/ 95574 w 150883"/>
                <a:gd name="connsiteY58" fmla="*/ 148 h 161503"/>
                <a:gd name="connsiteX59" fmla="*/ 90117 w 150883"/>
                <a:gd name="connsiteY59" fmla="*/ 442 h 161503"/>
                <a:gd name="connsiteX60" fmla="*/ 88937 w 150883"/>
                <a:gd name="connsiteY60" fmla="*/ 295 h 161503"/>
                <a:gd name="connsiteX61" fmla="*/ 84512 w 150883"/>
                <a:gd name="connsiteY61" fmla="*/ 442 h 161503"/>
                <a:gd name="connsiteX62" fmla="*/ 74631 w 150883"/>
                <a:gd name="connsiteY62" fmla="*/ 0 h 161503"/>
                <a:gd name="connsiteX63" fmla="*/ 69026 w 150883"/>
                <a:gd name="connsiteY63" fmla="*/ 0 h 161503"/>
                <a:gd name="connsiteX64" fmla="*/ 69173 w 150883"/>
                <a:gd name="connsiteY64" fmla="*/ 1033 h 161503"/>
                <a:gd name="connsiteX65" fmla="*/ 68878 w 150883"/>
                <a:gd name="connsiteY65" fmla="*/ 1770 h 161503"/>
                <a:gd name="connsiteX66" fmla="*/ 68583 w 150883"/>
                <a:gd name="connsiteY66" fmla="*/ 3540 h 161503"/>
                <a:gd name="connsiteX67" fmla="*/ 68583 w 150883"/>
                <a:gd name="connsiteY67" fmla="*/ 9439 h 161503"/>
                <a:gd name="connsiteX68" fmla="*/ 68583 w 150883"/>
                <a:gd name="connsiteY68" fmla="*/ 14602 h 161503"/>
                <a:gd name="connsiteX69" fmla="*/ 68731 w 150883"/>
                <a:gd name="connsiteY69" fmla="*/ 20059 h 161503"/>
                <a:gd name="connsiteX70" fmla="*/ 68731 w 150883"/>
                <a:gd name="connsiteY70" fmla="*/ 25811 h 161503"/>
                <a:gd name="connsiteX71" fmla="*/ 68731 w 150883"/>
                <a:gd name="connsiteY71" fmla="*/ 30678 h 161503"/>
                <a:gd name="connsiteX72" fmla="*/ 68731 w 150883"/>
                <a:gd name="connsiteY72" fmla="*/ 33776 h 161503"/>
                <a:gd name="connsiteX73" fmla="*/ 63421 w 150883"/>
                <a:gd name="connsiteY73" fmla="*/ 33776 h 161503"/>
                <a:gd name="connsiteX74" fmla="*/ 56342 w 150883"/>
                <a:gd name="connsiteY74" fmla="*/ 33776 h 161503"/>
                <a:gd name="connsiteX75" fmla="*/ 49262 w 150883"/>
                <a:gd name="connsiteY75" fmla="*/ 33776 h 161503"/>
                <a:gd name="connsiteX76" fmla="*/ 42035 w 150883"/>
                <a:gd name="connsiteY76" fmla="*/ 33628 h 161503"/>
                <a:gd name="connsiteX77" fmla="*/ 38495 w 150883"/>
                <a:gd name="connsiteY77" fmla="*/ 33628 h 161503"/>
                <a:gd name="connsiteX78" fmla="*/ 34661 w 150883"/>
                <a:gd name="connsiteY78" fmla="*/ 33628 h 161503"/>
                <a:gd name="connsiteX79" fmla="*/ 33333 w 150883"/>
                <a:gd name="connsiteY79" fmla="*/ 33776 h 161503"/>
                <a:gd name="connsiteX80" fmla="*/ 32448 w 150883"/>
                <a:gd name="connsiteY80" fmla="*/ 34661 h 161503"/>
                <a:gd name="connsiteX81" fmla="*/ 31416 w 150883"/>
                <a:gd name="connsiteY81" fmla="*/ 34808 h 161503"/>
                <a:gd name="connsiteX82" fmla="*/ 30236 w 150883"/>
                <a:gd name="connsiteY82" fmla="*/ 34070 h 161503"/>
                <a:gd name="connsiteX83" fmla="*/ 28761 w 150883"/>
                <a:gd name="connsiteY83" fmla="*/ 33776 h 161503"/>
                <a:gd name="connsiteX84" fmla="*/ 28318 w 150883"/>
                <a:gd name="connsiteY84" fmla="*/ 33038 h 161503"/>
                <a:gd name="connsiteX85" fmla="*/ 27581 w 150883"/>
                <a:gd name="connsiteY85" fmla="*/ 31858 h 161503"/>
                <a:gd name="connsiteX86" fmla="*/ 26106 w 150883"/>
                <a:gd name="connsiteY86" fmla="*/ 31711 h 161503"/>
                <a:gd name="connsiteX87" fmla="*/ 25369 w 150883"/>
                <a:gd name="connsiteY87" fmla="*/ 31858 h 161503"/>
                <a:gd name="connsiteX88" fmla="*/ 24336 w 150883"/>
                <a:gd name="connsiteY88" fmla="*/ 32596 h 161503"/>
                <a:gd name="connsiteX89" fmla="*/ 23156 w 150883"/>
                <a:gd name="connsiteY89" fmla="*/ 32891 h 161503"/>
                <a:gd name="connsiteX90" fmla="*/ 22713 w 150883"/>
                <a:gd name="connsiteY90" fmla="*/ 34070 h 161503"/>
                <a:gd name="connsiteX91" fmla="*/ 24041 w 150883"/>
                <a:gd name="connsiteY91" fmla="*/ 39528 h 161503"/>
                <a:gd name="connsiteX92" fmla="*/ 24041 w 150883"/>
                <a:gd name="connsiteY92" fmla="*/ 43362 h 161503"/>
                <a:gd name="connsiteX93" fmla="*/ 23894 w 150883"/>
                <a:gd name="connsiteY93" fmla="*/ 44837 h 161503"/>
                <a:gd name="connsiteX94" fmla="*/ 23451 w 150883"/>
                <a:gd name="connsiteY94" fmla="*/ 44985 h 161503"/>
                <a:gd name="connsiteX95" fmla="*/ 22271 w 150883"/>
                <a:gd name="connsiteY95" fmla="*/ 44247 h 161503"/>
                <a:gd name="connsiteX96" fmla="*/ 21828 w 150883"/>
                <a:gd name="connsiteY96" fmla="*/ 42625 h 161503"/>
                <a:gd name="connsiteX97" fmla="*/ 20649 w 150883"/>
                <a:gd name="connsiteY97" fmla="*/ 42478 h 161503"/>
                <a:gd name="connsiteX98" fmla="*/ 16371 w 150883"/>
                <a:gd name="connsiteY98" fmla="*/ 43953 h 161503"/>
                <a:gd name="connsiteX99" fmla="*/ 16224 w 150883"/>
                <a:gd name="connsiteY99" fmla="*/ 45427 h 161503"/>
                <a:gd name="connsiteX100" fmla="*/ 18141 w 150883"/>
                <a:gd name="connsiteY100" fmla="*/ 47050 h 161503"/>
                <a:gd name="connsiteX101" fmla="*/ 20059 w 150883"/>
                <a:gd name="connsiteY101" fmla="*/ 50295 h 161503"/>
                <a:gd name="connsiteX102" fmla="*/ 21976 w 150883"/>
                <a:gd name="connsiteY102" fmla="*/ 52064 h 161503"/>
                <a:gd name="connsiteX103" fmla="*/ 28023 w 150883"/>
                <a:gd name="connsiteY103" fmla="*/ 54719 h 161503"/>
                <a:gd name="connsiteX104" fmla="*/ 32448 w 150883"/>
                <a:gd name="connsiteY104" fmla="*/ 53982 h 161503"/>
                <a:gd name="connsiteX105" fmla="*/ 33923 w 150883"/>
                <a:gd name="connsiteY105" fmla="*/ 54719 h 161503"/>
                <a:gd name="connsiteX106" fmla="*/ 28908 w 150883"/>
                <a:gd name="connsiteY106" fmla="*/ 56489 h 161503"/>
                <a:gd name="connsiteX107" fmla="*/ 28466 w 150883"/>
                <a:gd name="connsiteY107" fmla="*/ 58554 h 161503"/>
                <a:gd name="connsiteX108" fmla="*/ 26991 w 150883"/>
                <a:gd name="connsiteY108" fmla="*/ 57522 h 161503"/>
                <a:gd name="connsiteX109" fmla="*/ 22713 w 150883"/>
                <a:gd name="connsiteY109" fmla="*/ 55899 h 161503"/>
                <a:gd name="connsiteX110" fmla="*/ 19911 w 150883"/>
                <a:gd name="connsiteY110" fmla="*/ 55604 h 161503"/>
                <a:gd name="connsiteX111" fmla="*/ 18436 w 150883"/>
                <a:gd name="connsiteY111" fmla="*/ 54572 h 161503"/>
                <a:gd name="connsiteX112" fmla="*/ 17846 w 150883"/>
                <a:gd name="connsiteY112" fmla="*/ 53392 h 161503"/>
                <a:gd name="connsiteX113" fmla="*/ 17551 w 150883"/>
                <a:gd name="connsiteY113" fmla="*/ 51770 h 161503"/>
                <a:gd name="connsiteX114" fmla="*/ 16961 w 150883"/>
                <a:gd name="connsiteY114" fmla="*/ 50885 h 161503"/>
                <a:gd name="connsiteX115" fmla="*/ 15634 w 150883"/>
                <a:gd name="connsiteY115" fmla="*/ 52212 h 161503"/>
                <a:gd name="connsiteX116" fmla="*/ 16224 w 150883"/>
                <a:gd name="connsiteY116" fmla="*/ 56784 h 161503"/>
                <a:gd name="connsiteX117" fmla="*/ 16519 w 150883"/>
                <a:gd name="connsiteY117" fmla="*/ 61209 h 161503"/>
                <a:gd name="connsiteX118" fmla="*/ 15486 w 150883"/>
                <a:gd name="connsiteY118" fmla="*/ 68878 h 161503"/>
                <a:gd name="connsiteX119" fmla="*/ 11357 w 150883"/>
                <a:gd name="connsiteY119" fmla="*/ 74631 h 161503"/>
                <a:gd name="connsiteX120" fmla="*/ 9882 w 150883"/>
                <a:gd name="connsiteY120" fmla="*/ 75958 h 161503"/>
                <a:gd name="connsiteX121" fmla="*/ 8702 w 150883"/>
                <a:gd name="connsiteY121" fmla="*/ 76253 h 161503"/>
                <a:gd name="connsiteX122" fmla="*/ 7522 w 150883"/>
                <a:gd name="connsiteY122" fmla="*/ 76253 h 161503"/>
                <a:gd name="connsiteX123" fmla="*/ 6342 w 150883"/>
                <a:gd name="connsiteY123" fmla="*/ 77581 h 161503"/>
                <a:gd name="connsiteX124" fmla="*/ 3097 w 150883"/>
                <a:gd name="connsiteY124" fmla="*/ 78170 h 161503"/>
                <a:gd name="connsiteX125" fmla="*/ 1327 w 150883"/>
                <a:gd name="connsiteY125" fmla="*/ 75663 h 161503"/>
                <a:gd name="connsiteX126" fmla="*/ 0 w 150883"/>
                <a:gd name="connsiteY126" fmla="*/ 75073 h 161503"/>
                <a:gd name="connsiteX127" fmla="*/ 3687 w 150883"/>
                <a:gd name="connsiteY127" fmla="*/ 83480 h 161503"/>
                <a:gd name="connsiteX128" fmla="*/ 4425 w 150883"/>
                <a:gd name="connsiteY128" fmla="*/ 84218 h 161503"/>
                <a:gd name="connsiteX129" fmla="*/ 5309 w 150883"/>
                <a:gd name="connsiteY129" fmla="*/ 86282 h 161503"/>
                <a:gd name="connsiteX130" fmla="*/ 6194 w 150883"/>
                <a:gd name="connsiteY130" fmla="*/ 87610 h 161503"/>
                <a:gd name="connsiteX131" fmla="*/ 9439 w 150883"/>
                <a:gd name="connsiteY131" fmla="*/ 93362 h 161503"/>
                <a:gd name="connsiteX132" fmla="*/ 12979 w 150883"/>
                <a:gd name="connsiteY132" fmla="*/ 95575 h 161503"/>
                <a:gd name="connsiteX133" fmla="*/ 14454 w 150883"/>
                <a:gd name="connsiteY133" fmla="*/ 95427 h 161503"/>
                <a:gd name="connsiteX134" fmla="*/ 15486 w 150883"/>
                <a:gd name="connsiteY134" fmla="*/ 95132 h 161503"/>
                <a:gd name="connsiteX135" fmla="*/ 16076 w 150883"/>
                <a:gd name="connsiteY135" fmla="*/ 94395 h 161503"/>
                <a:gd name="connsiteX136" fmla="*/ 16814 w 150883"/>
                <a:gd name="connsiteY136" fmla="*/ 94099 h 161503"/>
                <a:gd name="connsiteX137" fmla="*/ 15044 w 150883"/>
                <a:gd name="connsiteY137" fmla="*/ 98229 h 161503"/>
                <a:gd name="connsiteX138" fmla="*/ 15486 w 150883"/>
                <a:gd name="connsiteY138" fmla="*/ 99114 h 161503"/>
                <a:gd name="connsiteX139" fmla="*/ 16371 w 150883"/>
                <a:gd name="connsiteY139" fmla="*/ 99557 h 161503"/>
                <a:gd name="connsiteX140" fmla="*/ 18141 w 150883"/>
                <a:gd name="connsiteY140" fmla="*/ 99409 h 161503"/>
                <a:gd name="connsiteX141" fmla="*/ 19469 w 150883"/>
                <a:gd name="connsiteY141" fmla="*/ 98967 h 161503"/>
                <a:gd name="connsiteX142" fmla="*/ 20796 w 150883"/>
                <a:gd name="connsiteY142" fmla="*/ 100147 h 161503"/>
                <a:gd name="connsiteX143" fmla="*/ 21386 w 150883"/>
                <a:gd name="connsiteY143" fmla="*/ 101179 h 161503"/>
                <a:gd name="connsiteX144" fmla="*/ 18289 w 150883"/>
                <a:gd name="connsiteY144" fmla="*/ 102212 h 161503"/>
                <a:gd name="connsiteX145" fmla="*/ 17109 w 150883"/>
                <a:gd name="connsiteY145" fmla="*/ 102212 h 161503"/>
                <a:gd name="connsiteX146" fmla="*/ 16076 w 150883"/>
                <a:gd name="connsiteY146" fmla="*/ 102064 h 161503"/>
                <a:gd name="connsiteX147" fmla="*/ 8702 w 150883"/>
                <a:gd name="connsiteY147" fmla="*/ 93657 h 161503"/>
                <a:gd name="connsiteX148" fmla="*/ 9144 w 150883"/>
                <a:gd name="connsiteY148" fmla="*/ 95575 h 161503"/>
                <a:gd name="connsiteX149" fmla="*/ 11799 w 150883"/>
                <a:gd name="connsiteY149" fmla="*/ 99409 h 161503"/>
                <a:gd name="connsiteX150" fmla="*/ 14454 w 150883"/>
                <a:gd name="connsiteY150" fmla="*/ 104571 h 161503"/>
                <a:gd name="connsiteX151" fmla="*/ 14159 w 150883"/>
                <a:gd name="connsiteY151" fmla="*/ 105899 h 161503"/>
                <a:gd name="connsiteX152" fmla="*/ 14601 w 150883"/>
                <a:gd name="connsiteY152" fmla="*/ 107079 h 161503"/>
                <a:gd name="connsiteX153" fmla="*/ 16667 w 150883"/>
                <a:gd name="connsiteY153" fmla="*/ 107226 h 161503"/>
                <a:gd name="connsiteX154" fmla="*/ 20354 w 150883"/>
                <a:gd name="connsiteY154" fmla="*/ 108849 h 161503"/>
                <a:gd name="connsiteX155" fmla="*/ 20649 w 150883"/>
                <a:gd name="connsiteY155" fmla="*/ 110029 h 161503"/>
                <a:gd name="connsiteX156" fmla="*/ 20354 w 150883"/>
                <a:gd name="connsiteY156" fmla="*/ 110618 h 161503"/>
                <a:gd name="connsiteX157" fmla="*/ 16667 w 150883"/>
                <a:gd name="connsiteY157" fmla="*/ 108849 h 161503"/>
                <a:gd name="connsiteX158" fmla="*/ 15486 w 150883"/>
                <a:gd name="connsiteY158" fmla="*/ 109144 h 161503"/>
                <a:gd name="connsiteX159" fmla="*/ 17404 w 150883"/>
                <a:gd name="connsiteY159" fmla="*/ 111061 h 161503"/>
                <a:gd name="connsiteX160" fmla="*/ 18289 w 150883"/>
                <a:gd name="connsiteY160" fmla="*/ 112388 h 161503"/>
                <a:gd name="connsiteX161" fmla="*/ 21681 w 150883"/>
                <a:gd name="connsiteY161" fmla="*/ 115928 h 161503"/>
                <a:gd name="connsiteX162" fmla="*/ 22713 w 150883"/>
                <a:gd name="connsiteY162" fmla="*/ 117698 h 161503"/>
                <a:gd name="connsiteX163" fmla="*/ 23156 w 150883"/>
                <a:gd name="connsiteY163" fmla="*/ 119321 h 161503"/>
                <a:gd name="connsiteX164" fmla="*/ 24041 w 150883"/>
                <a:gd name="connsiteY164" fmla="*/ 121238 h 161503"/>
                <a:gd name="connsiteX165" fmla="*/ 25369 w 150883"/>
                <a:gd name="connsiteY165" fmla="*/ 122418 h 161503"/>
                <a:gd name="connsiteX166" fmla="*/ 27876 w 150883"/>
                <a:gd name="connsiteY166" fmla="*/ 122418 h 161503"/>
                <a:gd name="connsiteX167" fmla="*/ 30236 w 150883"/>
                <a:gd name="connsiteY167" fmla="*/ 123155 h 161503"/>
                <a:gd name="connsiteX168" fmla="*/ 32743 w 150883"/>
                <a:gd name="connsiteY168" fmla="*/ 124335 h 161503"/>
                <a:gd name="connsiteX169" fmla="*/ 35398 w 150883"/>
                <a:gd name="connsiteY169" fmla="*/ 125958 h 161503"/>
                <a:gd name="connsiteX170" fmla="*/ 34808 w 150883"/>
                <a:gd name="connsiteY170" fmla="*/ 126548 h 161503"/>
                <a:gd name="connsiteX171" fmla="*/ 33923 w 150883"/>
                <a:gd name="connsiteY171" fmla="*/ 126990 h 161503"/>
                <a:gd name="connsiteX172" fmla="*/ 27728 w 150883"/>
                <a:gd name="connsiteY172" fmla="*/ 123893 h 161503"/>
                <a:gd name="connsiteX173" fmla="*/ 26548 w 150883"/>
                <a:gd name="connsiteY173" fmla="*/ 123745 h 161503"/>
                <a:gd name="connsiteX174" fmla="*/ 27581 w 150883"/>
                <a:gd name="connsiteY174" fmla="*/ 125073 h 161503"/>
                <a:gd name="connsiteX175" fmla="*/ 34070 w 150883"/>
                <a:gd name="connsiteY175" fmla="*/ 131120 h 161503"/>
                <a:gd name="connsiteX176" fmla="*/ 42920 w 150883"/>
                <a:gd name="connsiteY176" fmla="*/ 137904 h 161503"/>
                <a:gd name="connsiteX177" fmla="*/ 49114 w 150883"/>
                <a:gd name="connsiteY177" fmla="*/ 144837 h 161503"/>
                <a:gd name="connsiteX178" fmla="*/ 50589 w 150883"/>
                <a:gd name="connsiteY178" fmla="*/ 147934 h 161503"/>
                <a:gd name="connsiteX179" fmla="*/ 56046 w 150883"/>
                <a:gd name="connsiteY179" fmla="*/ 152211 h 161503"/>
                <a:gd name="connsiteX180" fmla="*/ 58554 w 150883"/>
                <a:gd name="connsiteY180" fmla="*/ 154866 h 161503"/>
                <a:gd name="connsiteX181" fmla="*/ 60766 w 150883"/>
                <a:gd name="connsiteY181" fmla="*/ 159143 h 161503"/>
                <a:gd name="connsiteX182" fmla="*/ 63421 w 150883"/>
                <a:gd name="connsiteY182" fmla="*/ 161503 h 161503"/>
                <a:gd name="connsiteX183" fmla="*/ 64896 w 150883"/>
                <a:gd name="connsiteY183" fmla="*/ 157373 h 161503"/>
                <a:gd name="connsiteX184" fmla="*/ 66076 w 150883"/>
                <a:gd name="connsiteY184" fmla="*/ 155603 h 161503"/>
                <a:gd name="connsiteX185" fmla="*/ 67551 w 150883"/>
                <a:gd name="connsiteY185" fmla="*/ 154276 h 161503"/>
                <a:gd name="connsiteX186" fmla="*/ 73156 w 150883"/>
                <a:gd name="connsiteY186" fmla="*/ 151179 h 161503"/>
                <a:gd name="connsiteX187" fmla="*/ 74040 w 150883"/>
                <a:gd name="connsiteY187" fmla="*/ 151326 h 161503"/>
                <a:gd name="connsiteX188" fmla="*/ 77875 w 150883"/>
                <a:gd name="connsiteY188" fmla="*/ 155308 h 161503"/>
                <a:gd name="connsiteX189" fmla="*/ 79203 w 150883"/>
                <a:gd name="connsiteY189" fmla="*/ 155603 h 161503"/>
                <a:gd name="connsiteX190" fmla="*/ 80530 w 150883"/>
                <a:gd name="connsiteY190" fmla="*/ 155603 h 161503"/>
                <a:gd name="connsiteX191" fmla="*/ 82153 w 150883"/>
                <a:gd name="connsiteY191" fmla="*/ 155751 h 161503"/>
                <a:gd name="connsiteX192" fmla="*/ 83038 w 150883"/>
                <a:gd name="connsiteY192" fmla="*/ 154866 h 161503"/>
                <a:gd name="connsiteX193" fmla="*/ 83038 w 150883"/>
                <a:gd name="connsiteY193" fmla="*/ 153834 h 161503"/>
                <a:gd name="connsiteX194" fmla="*/ 81857 w 150883"/>
                <a:gd name="connsiteY194" fmla="*/ 152654 h 161503"/>
                <a:gd name="connsiteX195" fmla="*/ 81710 w 150883"/>
                <a:gd name="connsiteY195" fmla="*/ 151474 h 161503"/>
                <a:gd name="connsiteX196" fmla="*/ 82595 w 150883"/>
                <a:gd name="connsiteY196" fmla="*/ 149999 h 161503"/>
                <a:gd name="connsiteX197" fmla="*/ 83038 w 150883"/>
                <a:gd name="connsiteY197" fmla="*/ 148524 h 161503"/>
                <a:gd name="connsiteX198" fmla="*/ 84217 w 150883"/>
                <a:gd name="connsiteY198" fmla="*/ 146754 h 161503"/>
                <a:gd name="connsiteX199" fmla="*/ 84365 w 150883"/>
                <a:gd name="connsiteY199" fmla="*/ 145869 h 161503"/>
                <a:gd name="connsiteX200" fmla="*/ 83038 w 150883"/>
                <a:gd name="connsiteY200" fmla="*/ 144984 h 161503"/>
                <a:gd name="connsiteX201" fmla="*/ 80530 w 150883"/>
                <a:gd name="connsiteY201" fmla="*/ 143509 h 161503"/>
                <a:gd name="connsiteX202" fmla="*/ 78613 w 150883"/>
                <a:gd name="connsiteY202" fmla="*/ 142182 h 161503"/>
                <a:gd name="connsiteX203" fmla="*/ 78023 w 150883"/>
                <a:gd name="connsiteY203" fmla="*/ 140854 h 161503"/>
                <a:gd name="connsiteX204" fmla="*/ 78465 w 150883"/>
                <a:gd name="connsiteY204" fmla="*/ 139232 h 161503"/>
                <a:gd name="connsiteX205" fmla="*/ 79940 w 150883"/>
                <a:gd name="connsiteY205" fmla="*/ 137904 h 161503"/>
                <a:gd name="connsiteX206" fmla="*/ 79793 w 150883"/>
                <a:gd name="connsiteY206" fmla="*/ 137167 h 161503"/>
                <a:gd name="connsiteX207" fmla="*/ 78613 w 150883"/>
                <a:gd name="connsiteY207" fmla="*/ 135987 h 161503"/>
                <a:gd name="connsiteX208" fmla="*/ 77580 w 150883"/>
                <a:gd name="connsiteY208" fmla="*/ 134660 h 161503"/>
                <a:gd name="connsiteX209" fmla="*/ 76695 w 150883"/>
                <a:gd name="connsiteY209" fmla="*/ 133922 h 161503"/>
                <a:gd name="connsiteX210" fmla="*/ 74040 w 150883"/>
                <a:gd name="connsiteY210" fmla="*/ 133332 h 161503"/>
                <a:gd name="connsiteX211" fmla="*/ 74483 w 150883"/>
                <a:gd name="connsiteY211" fmla="*/ 131710 h 161503"/>
                <a:gd name="connsiteX212" fmla="*/ 75515 w 150883"/>
                <a:gd name="connsiteY212" fmla="*/ 129055 h 161503"/>
                <a:gd name="connsiteX213" fmla="*/ 75810 w 150883"/>
                <a:gd name="connsiteY213" fmla="*/ 127138 h 161503"/>
                <a:gd name="connsiteX214" fmla="*/ 75073 w 150883"/>
                <a:gd name="connsiteY214" fmla="*/ 121975 h 161503"/>
                <a:gd name="connsiteX215" fmla="*/ 75073 w 150883"/>
                <a:gd name="connsiteY215" fmla="*/ 121090 h 161503"/>
                <a:gd name="connsiteX216" fmla="*/ 75810 w 150883"/>
                <a:gd name="connsiteY216" fmla="*/ 120500 h 161503"/>
                <a:gd name="connsiteX217" fmla="*/ 77433 w 150883"/>
                <a:gd name="connsiteY217" fmla="*/ 121090 h 161503"/>
                <a:gd name="connsiteX218" fmla="*/ 78908 w 150883"/>
                <a:gd name="connsiteY218" fmla="*/ 121975 h 161503"/>
                <a:gd name="connsiteX219" fmla="*/ 83332 w 150883"/>
                <a:gd name="connsiteY219" fmla="*/ 120795 h 161503"/>
                <a:gd name="connsiteX220" fmla="*/ 84807 w 150883"/>
                <a:gd name="connsiteY220" fmla="*/ 120648 h 161503"/>
                <a:gd name="connsiteX221" fmla="*/ 86135 w 150883"/>
                <a:gd name="connsiteY221" fmla="*/ 121533 h 161503"/>
                <a:gd name="connsiteX222" fmla="*/ 87757 w 150883"/>
                <a:gd name="connsiteY222" fmla="*/ 122418 h 161503"/>
                <a:gd name="connsiteX223" fmla="*/ 97787 w 150883"/>
                <a:gd name="connsiteY223" fmla="*/ 120206 h 161503"/>
                <a:gd name="connsiteX224" fmla="*/ 97934 w 150883"/>
                <a:gd name="connsiteY224" fmla="*/ 117993 h 161503"/>
                <a:gd name="connsiteX225" fmla="*/ 98524 w 150883"/>
                <a:gd name="connsiteY225" fmla="*/ 116076 h 161503"/>
                <a:gd name="connsiteX226" fmla="*/ 98672 w 150883"/>
                <a:gd name="connsiteY226" fmla="*/ 114601 h 161503"/>
                <a:gd name="connsiteX227" fmla="*/ 98229 w 150883"/>
                <a:gd name="connsiteY227" fmla="*/ 113568 h 161503"/>
                <a:gd name="connsiteX228" fmla="*/ 97639 w 150883"/>
                <a:gd name="connsiteY228" fmla="*/ 112831 h 161503"/>
                <a:gd name="connsiteX229" fmla="*/ 97344 w 150883"/>
                <a:gd name="connsiteY229" fmla="*/ 111356 h 161503"/>
                <a:gd name="connsiteX230" fmla="*/ 97344 w 150883"/>
                <a:gd name="connsiteY230" fmla="*/ 109734 h 161503"/>
                <a:gd name="connsiteX231" fmla="*/ 98376 w 150883"/>
                <a:gd name="connsiteY231" fmla="*/ 108996 h 161503"/>
                <a:gd name="connsiteX232" fmla="*/ 101474 w 150883"/>
                <a:gd name="connsiteY232" fmla="*/ 107226 h 161503"/>
                <a:gd name="connsiteX233" fmla="*/ 102506 w 150883"/>
                <a:gd name="connsiteY233" fmla="*/ 107226 h 161503"/>
                <a:gd name="connsiteX234" fmla="*/ 104719 w 150883"/>
                <a:gd name="connsiteY234" fmla="*/ 108259 h 161503"/>
                <a:gd name="connsiteX235" fmla="*/ 106784 w 150883"/>
                <a:gd name="connsiteY235" fmla="*/ 109881 h 161503"/>
                <a:gd name="connsiteX236" fmla="*/ 108701 w 150883"/>
                <a:gd name="connsiteY236" fmla="*/ 113273 h 161503"/>
                <a:gd name="connsiteX237" fmla="*/ 110028 w 150883"/>
                <a:gd name="connsiteY237" fmla="*/ 116223 h 161503"/>
                <a:gd name="connsiteX238" fmla="*/ 112093 w 150883"/>
                <a:gd name="connsiteY238" fmla="*/ 119763 h 161503"/>
                <a:gd name="connsiteX239" fmla="*/ 116370 w 150883"/>
                <a:gd name="connsiteY239" fmla="*/ 121238 h 161503"/>
                <a:gd name="connsiteX240" fmla="*/ 121533 w 150883"/>
                <a:gd name="connsiteY240" fmla="*/ 122123 h 161503"/>
                <a:gd name="connsiteX241" fmla="*/ 124335 w 150883"/>
                <a:gd name="connsiteY241" fmla="*/ 121975 h 161503"/>
                <a:gd name="connsiteX242" fmla="*/ 128465 w 150883"/>
                <a:gd name="connsiteY242" fmla="*/ 118878 h 161503"/>
                <a:gd name="connsiteX243" fmla="*/ 130677 w 150883"/>
                <a:gd name="connsiteY243" fmla="*/ 116518 h 161503"/>
                <a:gd name="connsiteX244" fmla="*/ 131415 w 150883"/>
                <a:gd name="connsiteY244" fmla="*/ 115191 h 161503"/>
                <a:gd name="connsiteX245" fmla="*/ 132742 w 150883"/>
                <a:gd name="connsiteY245" fmla="*/ 115928 h 161503"/>
                <a:gd name="connsiteX246" fmla="*/ 134217 w 150883"/>
                <a:gd name="connsiteY246" fmla="*/ 119026 h 161503"/>
                <a:gd name="connsiteX247" fmla="*/ 135249 w 150883"/>
                <a:gd name="connsiteY247" fmla="*/ 120206 h 161503"/>
                <a:gd name="connsiteX248" fmla="*/ 135397 w 150883"/>
                <a:gd name="connsiteY248" fmla="*/ 121385 h 161503"/>
                <a:gd name="connsiteX249" fmla="*/ 134807 w 150883"/>
                <a:gd name="connsiteY249" fmla="*/ 122860 h 161503"/>
                <a:gd name="connsiteX250" fmla="*/ 135397 w 150883"/>
                <a:gd name="connsiteY250" fmla="*/ 123745 h 161503"/>
                <a:gd name="connsiteX251" fmla="*/ 138199 w 150883"/>
                <a:gd name="connsiteY251" fmla="*/ 124335 h 161503"/>
                <a:gd name="connsiteX252" fmla="*/ 140706 w 150883"/>
                <a:gd name="connsiteY252" fmla="*/ 123745 h 161503"/>
                <a:gd name="connsiteX253" fmla="*/ 141739 w 150883"/>
                <a:gd name="connsiteY253" fmla="*/ 122565 h 161503"/>
                <a:gd name="connsiteX254" fmla="*/ 143656 w 150883"/>
                <a:gd name="connsiteY254" fmla="*/ 120795 h 161503"/>
                <a:gd name="connsiteX255" fmla="*/ 143656 w 150883"/>
                <a:gd name="connsiteY255" fmla="*/ 119468 h 161503"/>
                <a:gd name="connsiteX256" fmla="*/ 142624 w 150883"/>
                <a:gd name="connsiteY256" fmla="*/ 118583 h 161503"/>
                <a:gd name="connsiteX257" fmla="*/ 142624 w 150883"/>
                <a:gd name="connsiteY257" fmla="*/ 117256 h 161503"/>
                <a:gd name="connsiteX258" fmla="*/ 143656 w 150883"/>
                <a:gd name="connsiteY258" fmla="*/ 116371 h 161503"/>
                <a:gd name="connsiteX259" fmla="*/ 144689 w 150883"/>
                <a:gd name="connsiteY259" fmla="*/ 113716 h 161503"/>
                <a:gd name="connsiteX260" fmla="*/ 144984 w 150883"/>
                <a:gd name="connsiteY260" fmla="*/ 111651 h 161503"/>
                <a:gd name="connsiteX261" fmla="*/ 145869 w 150883"/>
                <a:gd name="connsiteY261" fmla="*/ 110471 h 161503"/>
                <a:gd name="connsiteX262" fmla="*/ 147786 w 150883"/>
                <a:gd name="connsiteY262" fmla="*/ 109586 h 161503"/>
                <a:gd name="connsiteX263" fmla="*/ 148376 w 150883"/>
                <a:gd name="connsiteY263" fmla="*/ 108849 h 161503"/>
                <a:gd name="connsiteX264" fmla="*/ 149409 w 150883"/>
                <a:gd name="connsiteY264" fmla="*/ 104129 h 161503"/>
                <a:gd name="connsiteX265" fmla="*/ 148966 w 150883"/>
                <a:gd name="connsiteY265" fmla="*/ 102507 h 161503"/>
                <a:gd name="connsiteX266" fmla="*/ 148966 w 150883"/>
                <a:gd name="connsiteY266" fmla="*/ 101032 h 161503"/>
                <a:gd name="connsiteX267" fmla="*/ 149998 w 150883"/>
                <a:gd name="connsiteY267" fmla="*/ 99262 h 161503"/>
                <a:gd name="connsiteX268" fmla="*/ 150294 w 150883"/>
                <a:gd name="connsiteY268" fmla="*/ 96459 h 161503"/>
                <a:gd name="connsiteX269" fmla="*/ 149851 w 150883"/>
                <a:gd name="connsiteY269" fmla="*/ 91592 h 161503"/>
                <a:gd name="connsiteX270" fmla="*/ 149409 w 150883"/>
                <a:gd name="connsiteY270" fmla="*/ 88347 h 16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50883" h="161503">
                  <a:moveTo>
                    <a:pt x="149409" y="88347"/>
                  </a:moveTo>
                  <a:lnTo>
                    <a:pt x="149113" y="84955"/>
                  </a:lnTo>
                  <a:lnTo>
                    <a:pt x="149998" y="80530"/>
                  </a:lnTo>
                  <a:lnTo>
                    <a:pt x="150883" y="75811"/>
                  </a:lnTo>
                  <a:lnTo>
                    <a:pt x="150736" y="74631"/>
                  </a:lnTo>
                  <a:lnTo>
                    <a:pt x="149409" y="73156"/>
                  </a:lnTo>
                  <a:lnTo>
                    <a:pt x="147934" y="71828"/>
                  </a:lnTo>
                  <a:lnTo>
                    <a:pt x="143804" y="70796"/>
                  </a:lnTo>
                  <a:lnTo>
                    <a:pt x="142181" y="69173"/>
                  </a:lnTo>
                  <a:lnTo>
                    <a:pt x="141002" y="67256"/>
                  </a:lnTo>
                  <a:lnTo>
                    <a:pt x="140117" y="66814"/>
                  </a:lnTo>
                  <a:lnTo>
                    <a:pt x="135692" y="66076"/>
                  </a:lnTo>
                  <a:lnTo>
                    <a:pt x="134660" y="65044"/>
                  </a:lnTo>
                  <a:lnTo>
                    <a:pt x="135102" y="62094"/>
                  </a:lnTo>
                  <a:lnTo>
                    <a:pt x="135545" y="57817"/>
                  </a:lnTo>
                  <a:lnTo>
                    <a:pt x="135397" y="54719"/>
                  </a:lnTo>
                  <a:lnTo>
                    <a:pt x="136134" y="52359"/>
                  </a:lnTo>
                  <a:lnTo>
                    <a:pt x="137019" y="50590"/>
                  </a:lnTo>
                  <a:lnTo>
                    <a:pt x="139084" y="48672"/>
                  </a:lnTo>
                  <a:lnTo>
                    <a:pt x="140117" y="46312"/>
                  </a:lnTo>
                  <a:lnTo>
                    <a:pt x="140706" y="45870"/>
                  </a:lnTo>
                  <a:lnTo>
                    <a:pt x="144394" y="45427"/>
                  </a:lnTo>
                  <a:lnTo>
                    <a:pt x="145721" y="44542"/>
                  </a:lnTo>
                  <a:lnTo>
                    <a:pt x="146901" y="43510"/>
                  </a:lnTo>
                  <a:lnTo>
                    <a:pt x="147344" y="42183"/>
                  </a:lnTo>
                  <a:lnTo>
                    <a:pt x="148524" y="40118"/>
                  </a:lnTo>
                  <a:lnTo>
                    <a:pt x="149704" y="38643"/>
                  </a:lnTo>
                  <a:lnTo>
                    <a:pt x="149851" y="37758"/>
                  </a:lnTo>
                  <a:lnTo>
                    <a:pt x="149556" y="36283"/>
                  </a:lnTo>
                  <a:lnTo>
                    <a:pt x="148524" y="33628"/>
                  </a:lnTo>
                  <a:lnTo>
                    <a:pt x="147049" y="31416"/>
                  </a:lnTo>
                  <a:lnTo>
                    <a:pt x="146311" y="30678"/>
                  </a:lnTo>
                  <a:lnTo>
                    <a:pt x="144689" y="25369"/>
                  </a:lnTo>
                  <a:lnTo>
                    <a:pt x="143066" y="24189"/>
                  </a:lnTo>
                  <a:lnTo>
                    <a:pt x="140117" y="23451"/>
                  </a:lnTo>
                  <a:lnTo>
                    <a:pt x="134512" y="22861"/>
                  </a:lnTo>
                  <a:lnTo>
                    <a:pt x="131119" y="23894"/>
                  </a:lnTo>
                  <a:lnTo>
                    <a:pt x="125957" y="25664"/>
                  </a:lnTo>
                  <a:lnTo>
                    <a:pt x="121975" y="26844"/>
                  </a:lnTo>
                  <a:lnTo>
                    <a:pt x="119468" y="27581"/>
                  </a:lnTo>
                  <a:lnTo>
                    <a:pt x="117845" y="27286"/>
                  </a:lnTo>
                  <a:lnTo>
                    <a:pt x="117255" y="26548"/>
                  </a:lnTo>
                  <a:lnTo>
                    <a:pt x="118140" y="25811"/>
                  </a:lnTo>
                  <a:lnTo>
                    <a:pt x="118730" y="24189"/>
                  </a:lnTo>
                  <a:lnTo>
                    <a:pt x="117993" y="21976"/>
                  </a:lnTo>
                  <a:lnTo>
                    <a:pt x="117108" y="19911"/>
                  </a:lnTo>
                  <a:lnTo>
                    <a:pt x="116518" y="16962"/>
                  </a:lnTo>
                  <a:lnTo>
                    <a:pt x="116666" y="13274"/>
                  </a:lnTo>
                  <a:lnTo>
                    <a:pt x="117698" y="9882"/>
                  </a:lnTo>
                  <a:lnTo>
                    <a:pt x="119763" y="5457"/>
                  </a:lnTo>
                  <a:lnTo>
                    <a:pt x="119910" y="3687"/>
                  </a:lnTo>
                  <a:lnTo>
                    <a:pt x="119320" y="2065"/>
                  </a:lnTo>
                  <a:lnTo>
                    <a:pt x="117993" y="1180"/>
                  </a:lnTo>
                  <a:lnTo>
                    <a:pt x="115633" y="1033"/>
                  </a:lnTo>
                  <a:lnTo>
                    <a:pt x="108849" y="1475"/>
                  </a:lnTo>
                  <a:lnTo>
                    <a:pt x="103539" y="1180"/>
                  </a:lnTo>
                  <a:lnTo>
                    <a:pt x="101769" y="885"/>
                  </a:lnTo>
                  <a:lnTo>
                    <a:pt x="99999" y="442"/>
                  </a:lnTo>
                  <a:lnTo>
                    <a:pt x="95574" y="148"/>
                  </a:lnTo>
                  <a:lnTo>
                    <a:pt x="90117" y="442"/>
                  </a:lnTo>
                  <a:lnTo>
                    <a:pt x="88937" y="295"/>
                  </a:lnTo>
                  <a:lnTo>
                    <a:pt x="84512" y="442"/>
                  </a:lnTo>
                  <a:lnTo>
                    <a:pt x="74631" y="0"/>
                  </a:lnTo>
                  <a:lnTo>
                    <a:pt x="69026" y="0"/>
                  </a:lnTo>
                  <a:lnTo>
                    <a:pt x="69173" y="1033"/>
                  </a:lnTo>
                  <a:lnTo>
                    <a:pt x="68878" y="1770"/>
                  </a:lnTo>
                  <a:lnTo>
                    <a:pt x="68583" y="3540"/>
                  </a:lnTo>
                  <a:lnTo>
                    <a:pt x="68583" y="9439"/>
                  </a:lnTo>
                  <a:lnTo>
                    <a:pt x="68583" y="14602"/>
                  </a:lnTo>
                  <a:lnTo>
                    <a:pt x="68731" y="20059"/>
                  </a:lnTo>
                  <a:lnTo>
                    <a:pt x="68731" y="25811"/>
                  </a:lnTo>
                  <a:lnTo>
                    <a:pt x="68731" y="30678"/>
                  </a:lnTo>
                  <a:lnTo>
                    <a:pt x="68731" y="33776"/>
                  </a:lnTo>
                  <a:lnTo>
                    <a:pt x="63421" y="33776"/>
                  </a:lnTo>
                  <a:lnTo>
                    <a:pt x="56342" y="33776"/>
                  </a:lnTo>
                  <a:lnTo>
                    <a:pt x="49262" y="33776"/>
                  </a:lnTo>
                  <a:lnTo>
                    <a:pt x="42035" y="33628"/>
                  </a:lnTo>
                  <a:lnTo>
                    <a:pt x="38495" y="33628"/>
                  </a:lnTo>
                  <a:lnTo>
                    <a:pt x="34661" y="33628"/>
                  </a:lnTo>
                  <a:lnTo>
                    <a:pt x="33333" y="33776"/>
                  </a:lnTo>
                  <a:lnTo>
                    <a:pt x="32448" y="34661"/>
                  </a:lnTo>
                  <a:lnTo>
                    <a:pt x="31416" y="34808"/>
                  </a:lnTo>
                  <a:lnTo>
                    <a:pt x="30236" y="34070"/>
                  </a:lnTo>
                  <a:lnTo>
                    <a:pt x="28761" y="33776"/>
                  </a:lnTo>
                  <a:lnTo>
                    <a:pt x="28318" y="33038"/>
                  </a:lnTo>
                  <a:lnTo>
                    <a:pt x="27581" y="31858"/>
                  </a:lnTo>
                  <a:lnTo>
                    <a:pt x="26106" y="31711"/>
                  </a:lnTo>
                  <a:lnTo>
                    <a:pt x="25369" y="31858"/>
                  </a:lnTo>
                  <a:lnTo>
                    <a:pt x="24336" y="32596"/>
                  </a:lnTo>
                  <a:lnTo>
                    <a:pt x="23156" y="32891"/>
                  </a:lnTo>
                  <a:lnTo>
                    <a:pt x="22713" y="34070"/>
                  </a:lnTo>
                  <a:lnTo>
                    <a:pt x="24041" y="39528"/>
                  </a:lnTo>
                  <a:lnTo>
                    <a:pt x="24041" y="43362"/>
                  </a:lnTo>
                  <a:lnTo>
                    <a:pt x="23894" y="44837"/>
                  </a:lnTo>
                  <a:lnTo>
                    <a:pt x="23451" y="44985"/>
                  </a:lnTo>
                  <a:lnTo>
                    <a:pt x="22271" y="44247"/>
                  </a:lnTo>
                  <a:lnTo>
                    <a:pt x="21828" y="42625"/>
                  </a:lnTo>
                  <a:lnTo>
                    <a:pt x="20649" y="42478"/>
                  </a:lnTo>
                  <a:lnTo>
                    <a:pt x="16371" y="43953"/>
                  </a:lnTo>
                  <a:lnTo>
                    <a:pt x="16224" y="45427"/>
                  </a:lnTo>
                  <a:lnTo>
                    <a:pt x="18141" y="47050"/>
                  </a:lnTo>
                  <a:lnTo>
                    <a:pt x="20059" y="50295"/>
                  </a:lnTo>
                  <a:lnTo>
                    <a:pt x="21976" y="52064"/>
                  </a:lnTo>
                  <a:lnTo>
                    <a:pt x="28023" y="54719"/>
                  </a:lnTo>
                  <a:lnTo>
                    <a:pt x="32448" y="53982"/>
                  </a:lnTo>
                  <a:lnTo>
                    <a:pt x="33923" y="54719"/>
                  </a:lnTo>
                  <a:lnTo>
                    <a:pt x="28908" y="56489"/>
                  </a:lnTo>
                  <a:lnTo>
                    <a:pt x="28466" y="58554"/>
                  </a:lnTo>
                  <a:lnTo>
                    <a:pt x="26991" y="57522"/>
                  </a:lnTo>
                  <a:lnTo>
                    <a:pt x="22713" y="55899"/>
                  </a:lnTo>
                  <a:lnTo>
                    <a:pt x="19911" y="55604"/>
                  </a:lnTo>
                  <a:lnTo>
                    <a:pt x="18436" y="54572"/>
                  </a:lnTo>
                  <a:lnTo>
                    <a:pt x="17846" y="53392"/>
                  </a:lnTo>
                  <a:lnTo>
                    <a:pt x="17551" y="51770"/>
                  </a:lnTo>
                  <a:lnTo>
                    <a:pt x="16961" y="50885"/>
                  </a:lnTo>
                  <a:lnTo>
                    <a:pt x="15634" y="52212"/>
                  </a:lnTo>
                  <a:lnTo>
                    <a:pt x="16224" y="56784"/>
                  </a:lnTo>
                  <a:lnTo>
                    <a:pt x="16519" y="61209"/>
                  </a:lnTo>
                  <a:lnTo>
                    <a:pt x="15486" y="68878"/>
                  </a:lnTo>
                  <a:lnTo>
                    <a:pt x="11357" y="74631"/>
                  </a:lnTo>
                  <a:lnTo>
                    <a:pt x="9882" y="75958"/>
                  </a:lnTo>
                  <a:lnTo>
                    <a:pt x="8702" y="76253"/>
                  </a:lnTo>
                  <a:lnTo>
                    <a:pt x="7522" y="76253"/>
                  </a:lnTo>
                  <a:lnTo>
                    <a:pt x="6342" y="77581"/>
                  </a:lnTo>
                  <a:lnTo>
                    <a:pt x="3097" y="78170"/>
                  </a:lnTo>
                  <a:lnTo>
                    <a:pt x="1327" y="75663"/>
                  </a:lnTo>
                  <a:lnTo>
                    <a:pt x="0" y="75073"/>
                  </a:lnTo>
                  <a:lnTo>
                    <a:pt x="3687" y="83480"/>
                  </a:lnTo>
                  <a:lnTo>
                    <a:pt x="4425" y="84218"/>
                  </a:lnTo>
                  <a:lnTo>
                    <a:pt x="5309" y="86282"/>
                  </a:lnTo>
                  <a:lnTo>
                    <a:pt x="6194" y="87610"/>
                  </a:lnTo>
                  <a:lnTo>
                    <a:pt x="9439" y="93362"/>
                  </a:lnTo>
                  <a:lnTo>
                    <a:pt x="12979" y="95575"/>
                  </a:lnTo>
                  <a:lnTo>
                    <a:pt x="14454" y="95427"/>
                  </a:lnTo>
                  <a:lnTo>
                    <a:pt x="15486" y="95132"/>
                  </a:lnTo>
                  <a:lnTo>
                    <a:pt x="16076" y="94395"/>
                  </a:lnTo>
                  <a:lnTo>
                    <a:pt x="16814" y="94099"/>
                  </a:lnTo>
                  <a:lnTo>
                    <a:pt x="15044" y="98229"/>
                  </a:lnTo>
                  <a:lnTo>
                    <a:pt x="15486" y="99114"/>
                  </a:lnTo>
                  <a:lnTo>
                    <a:pt x="16371" y="99557"/>
                  </a:lnTo>
                  <a:lnTo>
                    <a:pt x="18141" y="99409"/>
                  </a:lnTo>
                  <a:lnTo>
                    <a:pt x="19469" y="98967"/>
                  </a:lnTo>
                  <a:lnTo>
                    <a:pt x="20796" y="100147"/>
                  </a:lnTo>
                  <a:lnTo>
                    <a:pt x="21386" y="101179"/>
                  </a:lnTo>
                  <a:lnTo>
                    <a:pt x="18289" y="102212"/>
                  </a:lnTo>
                  <a:lnTo>
                    <a:pt x="17109" y="102212"/>
                  </a:lnTo>
                  <a:lnTo>
                    <a:pt x="16076" y="102064"/>
                  </a:lnTo>
                  <a:lnTo>
                    <a:pt x="8702" y="93657"/>
                  </a:lnTo>
                  <a:lnTo>
                    <a:pt x="9144" y="95575"/>
                  </a:lnTo>
                  <a:lnTo>
                    <a:pt x="11799" y="99409"/>
                  </a:lnTo>
                  <a:lnTo>
                    <a:pt x="14454" y="104571"/>
                  </a:lnTo>
                  <a:lnTo>
                    <a:pt x="14159" y="105899"/>
                  </a:lnTo>
                  <a:lnTo>
                    <a:pt x="14601" y="107079"/>
                  </a:lnTo>
                  <a:lnTo>
                    <a:pt x="16667" y="107226"/>
                  </a:lnTo>
                  <a:lnTo>
                    <a:pt x="20354" y="108849"/>
                  </a:lnTo>
                  <a:lnTo>
                    <a:pt x="20649" y="110029"/>
                  </a:lnTo>
                  <a:lnTo>
                    <a:pt x="20354" y="110618"/>
                  </a:lnTo>
                  <a:lnTo>
                    <a:pt x="16667" y="108849"/>
                  </a:lnTo>
                  <a:lnTo>
                    <a:pt x="15486" y="109144"/>
                  </a:lnTo>
                  <a:lnTo>
                    <a:pt x="17404" y="111061"/>
                  </a:lnTo>
                  <a:lnTo>
                    <a:pt x="18289" y="112388"/>
                  </a:lnTo>
                  <a:lnTo>
                    <a:pt x="21681" y="115928"/>
                  </a:lnTo>
                  <a:lnTo>
                    <a:pt x="22713" y="117698"/>
                  </a:lnTo>
                  <a:lnTo>
                    <a:pt x="23156" y="119321"/>
                  </a:lnTo>
                  <a:lnTo>
                    <a:pt x="24041" y="121238"/>
                  </a:lnTo>
                  <a:lnTo>
                    <a:pt x="25369" y="122418"/>
                  </a:lnTo>
                  <a:lnTo>
                    <a:pt x="27876" y="122418"/>
                  </a:lnTo>
                  <a:lnTo>
                    <a:pt x="30236" y="123155"/>
                  </a:lnTo>
                  <a:lnTo>
                    <a:pt x="32743" y="124335"/>
                  </a:lnTo>
                  <a:lnTo>
                    <a:pt x="35398" y="125958"/>
                  </a:lnTo>
                  <a:lnTo>
                    <a:pt x="34808" y="126548"/>
                  </a:lnTo>
                  <a:lnTo>
                    <a:pt x="33923" y="126990"/>
                  </a:lnTo>
                  <a:lnTo>
                    <a:pt x="27728" y="123893"/>
                  </a:lnTo>
                  <a:lnTo>
                    <a:pt x="26548" y="123745"/>
                  </a:lnTo>
                  <a:lnTo>
                    <a:pt x="27581" y="125073"/>
                  </a:lnTo>
                  <a:lnTo>
                    <a:pt x="34070" y="131120"/>
                  </a:lnTo>
                  <a:lnTo>
                    <a:pt x="42920" y="137904"/>
                  </a:lnTo>
                  <a:lnTo>
                    <a:pt x="49114" y="144837"/>
                  </a:lnTo>
                  <a:lnTo>
                    <a:pt x="50589" y="147934"/>
                  </a:lnTo>
                  <a:lnTo>
                    <a:pt x="56046" y="152211"/>
                  </a:lnTo>
                  <a:lnTo>
                    <a:pt x="58554" y="154866"/>
                  </a:lnTo>
                  <a:lnTo>
                    <a:pt x="60766" y="159143"/>
                  </a:lnTo>
                  <a:lnTo>
                    <a:pt x="63421" y="161503"/>
                  </a:lnTo>
                  <a:lnTo>
                    <a:pt x="64896" y="157373"/>
                  </a:lnTo>
                  <a:lnTo>
                    <a:pt x="66076" y="155603"/>
                  </a:lnTo>
                  <a:lnTo>
                    <a:pt x="67551" y="154276"/>
                  </a:lnTo>
                  <a:lnTo>
                    <a:pt x="73156" y="151179"/>
                  </a:lnTo>
                  <a:lnTo>
                    <a:pt x="74040" y="151326"/>
                  </a:lnTo>
                  <a:lnTo>
                    <a:pt x="77875" y="155308"/>
                  </a:lnTo>
                  <a:lnTo>
                    <a:pt x="79203" y="155603"/>
                  </a:lnTo>
                  <a:lnTo>
                    <a:pt x="80530" y="155603"/>
                  </a:lnTo>
                  <a:lnTo>
                    <a:pt x="82153" y="155751"/>
                  </a:lnTo>
                  <a:lnTo>
                    <a:pt x="83038" y="154866"/>
                  </a:lnTo>
                  <a:lnTo>
                    <a:pt x="83038" y="153834"/>
                  </a:lnTo>
                  <a:lnTo>
                    <a:pt x="81857" y="152654"/>
                  </a:lnTo>
                  <a:lnTo>
                    <a:pt x="81710" y="151474"/>
                  </a:lnTo>
                  <a:lnTo>
                    <a:pt x="82595" y="149999"/>
                  </a:lnTo>
                  <a:lnTo>
                    <a:pt x="83038" y="148524"/>
                  </a:lnTo>
                  <a:lnTo>
                    <a:pt x="84217" y="146754"/>
                  </a:lnTo>
                  <a:lnTo>
                    <a:pt x="84365" y="145869"/>
                  </a:lnTo>
                  <a:lnTo>
                    <a:pt x="83038" y="144984"/>
                  </a:lnTo>
                  <a:lnTo>
                    <a:pt x="80530" y="143509"/>
                  </a:lnTo>
                  <a:lnTo>
                    <a:pt x="78613" y="142182"/>
                  </a:lnTo>
                  <a:lnTo>
                    <a:pt x="78023" y="140854"/>
                  </a:lnTo>
                  <a:lnTo>
                    <a:pt x="78465" y="139232"/>
                  </a:lnTo>
                  <a:lnTo>
                    <a:pt x="79940" y="137904"/>
                  </a:lnTo>
                  <a:lnTo>
                    <a:pt x="79793" y="137167"/>
                  </a:lnTo>
                  <a:lnTo>
                    <a:pt x="78613" y="135987"/>
                  </a:lnTo>
                  <a:lnTo>
                    <a:pt x="77580" y="134660"/>
                  </a:lnTo>
                  <a:lnTo>
                    <a:pt x="76695" y="133922"/>
                  </a:lnTo>
                  <a:lnTo>
                    <a:pt x="74040" y="133332"/>
                  </a:lnTo>
                  <a:lnTo>
                    <a:pt x="74483" y="131710"/>
                  </a:lnTo>
                  <a:lnTo>
                    <a:pt x="75515" y="129055"/>
                  </a:lnTo>
                  <a:lnTo>
                    <a:pt x="75810" y="127138"/>
                  </a:lnTo>
                  <a:lnTo>
                    <a:pt x="75073" y="121975"/>
                  </a:lnTo>
                  <a:lnTo>
                    <a:pt x="75073" y="121090"/>
                  </a:lnTo>
                  <a:lnTo>
                    <a:pt x="75810" y="120500"/>
                  </a:lnTo>
                  <a:lnTo>
                    <a:pt x="77433" y="121090"/>
                  </a:lnTo>
                  <a:lnTo>
                    <a:pt x="78908" y="121975"/>
                  </a:lnTo>
                  <a:lnTo>
                    <a:pt x="83332" y="120795"/>
                  </a:lnTo>
                  <a:lnTo>
                    <a:pt x="84807" y="120648"/>
                  </a:lnTo>
                  <a:lnTo>
                    <a:pt x="86135" y="121533"/>
                  </a:lnTo>
                  <a:lnTo>
                    <a:pt x="87757" y="122418"/>
                  </a:lnTo>
                  <a:lnTo>
                    <a:pt x="97787" y="120206"/>
                  </a:lnTo>
                  <a:lnTo>
                    <a:pt x="97934" y="117993"/>
                  </a:lnTo>
                  <a:lnTo>
                    <a:pt x="98524" y="116076"/>
                  </a:lnTo>
                  <a:lnTo>
                    <a:pt x="98672" y="114601"/>
                  </a:lnTo>
                  <a:lnTo>
                    <a:pt x="98229" y="113568"/>
                  </a:lnTo>
                  <a:lnTo>
                    <a:pt x="97639" y="112831"/>
                  </a:lnTo>
                  <a:lnTo>
                    <a:pt x="97344" y="111356"/>
                  </a:lnTo>
                  <a:lnTo>
                    <a:pt x="97344" y="109734"/>
                  </a:lnTo>
                  <a:lnTo>
                    <a:pt x="98376" y="108996"/>
                  </a:lnTo>
                  <a:lnTo>
                    <a:pt x="101474" y="107226"/>
                  </a:lnTo>
                  <a:lnTo>
                    <a:pt x="102506" y="107226"/>
                  </a:lnTo>
                  <a:lnTo>
                    <a:pt x="104719" y="108259"/>
                  </a:lnTo>
                  <a:lnTo>
                    <a:pt x="106784" y="109881"/>
                  </a:lnTo>
                  <a:lnTo>
                    <a:pt x="108701" y="113273"/>
                  </a:lnTo>
                  <a:lnTo>
                    <a:pt x="110028" y="116223"/>
                  </a:lnTo>
                  <a:lnTo>
                    <a:pt x="112093" y="119763"/>
                  </a:lnTo>
                  <a:lnTo>
                    <a:pt x="116370" y="121238"/>
                  </a:lnTo>
                  <a:lnTo>
                    <a:pt x="121533" y="122123"/>
                  </a:lnTo>
                  <a:lnTo>
                    <a:pt x="124335" y="121975"/>
                  </a:lnTo>
                  <a:lnTo>
                    <a:pt x="128465" y="118878"/>
                  </a:lnTo>
                  <a:lnTo>
                    <a:pt x="130677" y="116518"/>
                  </a:lnTo>
                  <a:lnTo>
                    <a:pt x="131415" y="115191"/>
                  </a:lnTo>
                  <a:lnTo>
                    <a:pt x="132742" y="115928"/>
                  </a:lnTo>
                  <a:lnTo>
                    <a:pt x="134217" y="119026"/>
                  </a:lnTo>
                  <a:lnTo>
                    <a:pt x="135249" y="120206"/>
                  </a:lnTo>
                  <a:lnTo>
                    <a:pt x="135397" y="121385"/>
                  </a:lnTo>
                  <a:lnTo>
                    <a:pt x="134807" y="122860"/>
                  </a:lnTo>
                  <a:lnTo>
                    <a:pt x="135397" y="123745"/>
                  </a:lnTo>
                  <a:lnTo>
                    <a:pt x="138199" y="124335"/>
                  </a:lnTo>
                  <a:lnTo>
                    <a:pt x="140706" y="123745"/>
                  </a:lnTo>
                  <a:lnTo>
                    <a:pt x="141739" y="122565"/>
                  </a:lnTo>
                  <a:lnTo>
                    <a:pt x="143656" y="120795"/>
                  </a:lnTo>
                  <a:lnTo>
                    <a:pt x="143656" y="119468"/>
                  </a:lnTo>
                  <a:lnTo>
                    <a:pt x="142624" y="118583"/>
                  </a:lnTo>
                  <a:lnTo>
                    <a:pt x="142624" y="117256"/>
                  </a:lnTo>
                  <a:lnTo>
                    <a:pt x="143656" y="116371"/>
                  </a:lnTo>
                  <a:lnTo>
                    <a:pt x="144689" y="113716"/>
                  </a:lnTo>
                  <a:lnTo>
                    <a:pt x="144984" y="111651"/>
                  </a:lnTo>
                  <a:lnTo>
                    <a:pt x="145869" y="110471"/>
                  </a:lnTo>
                  <a:lnTo>
                    <a:pt x="147786" y="109586"/>
                  </a:lnTo>
                  <a:lnTo>
                    <a:pt x="148376" y="108849"/>
                  </a:lnTo>
                  <a:lnTo>
                    <a:pt x="149409" y="104129"/>
                  </a:lnTo>
                  <a:lnTo>
                    <a:pt x="148966" y="102507"/>
                  </a:lnTo>
                  <a:lnTo>
                    <a:pt x="148966" y="101032"/>
                  </a:lnTo>
                  <a:lnTo>
                    <a:pt x="149998" y="99262"/>
                  </a:lnTo>
                  <a:lnTo>
                    <a:pt x="150294" y="96459"/>
                  </a:lnTo>
                  <a:lnTo>
                    <a:pt x="149851" y="91592"/>
                  </a:lnTo>
                  <a:lnTo>
                    <a:pt x="149409" y="88347"/>
                  </a:lnTo>
                  <a:close/>
                </a:path>
              </a:pathLst>
            </a:custGeom>
            <a:grpFill/>
            <a:ln w="3175" cap="flat">
              <a:solidFill>
                <a:schemeClr val="bg2">
                  <a:lumMod val="90000"/>
                </a:schemeClr>
              </a:solid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815201A-D343-9F57-A900-7080938A5064}"/>
                </a:ext>
              </a:extLst>
            </p:cNvPr>
            <p:cNvSpPr/>
            <p:nvPr/>
          </p:nvSpPr>
          <p:spPr>
            <a:xfrm>
              <a:off x="5663850" y="2835431"/>
              <a:ext cx="374480" cy="317401"/>
            </a:xfrm>
            <a:custGeom>
              <a:avLst/>
              <a:gdLst>
                <a:gd name="connsiteX0" fmla="*/ 335690 w 374480"/>
                <a:gd name="connsiteY0" fmla="*/ 72123 h 317401"/>
                <a:gd name="connsiteX1" fmla="*/ 333625 w 374480"/>
                <a:gd name="connsiteY1" fmla="*/ 71238 h 317401"/>
                <a:gd name="connsiteX2" fmla="*/ 328315 w 374480"/>
                <a:gd name="connsiteY2" fmla="*/ 70206 h 317401"/>
                <a:gd name="connsiteX3" fmla="*/ 323448 w 374480"/>
                <a:gd name="connsiteY3" fmla="*/ 69468 h 317401"/>
                <a:gd name="connsiteX4" fmla="*/ 321236 w 374480"/>
                <a:gd name="connsiteY4" fmla="*/ 68583 h 317401"/>
                <a:gd name="connsiteX5" fmla="*/ 319318 w 374480"/>
                <a:gd name="connsiteY5" fmla="*/ 66371 h 317401"/>
                <a:gd name="connsiteX6" fmla="*/ 318138 w 374480"/>
                <a:gd name="connsiteY6" fmla="*/ 66371 h 317401"/>
                <a:gd name="connsiteX7" fmla="*/ 315778 w 374480"/>
                <a:gd name="connsiteY7" fmla="*/ 67109 h 317401"/>
                <a:gd name="connsiteX8" fmla="*/ 312829 w 374480"/>
                <a:gd name="connsiteY8" fmla="*/ 67699 h 317401"/>
                <a:gd name="connsiteX9" fmla="*/ 310617 w 374480"/>
                <a:gd name="connsiteY9" fmla="*/ 67256 h 317401"/>
                <a:gd name="connsiteX10" fmla="*/ 309289 w 374480"/>
                <a:gd name="connsiteY10" fmla="*/ 67256 h 317401"/>
                <a:gd name="connsiteX11" fmla="*/ 308551 w 374480"/>
                <a:gd name="connsiteY11" fmla="*/ 67699 h 317401"/>
                <a:gd name="connsiteX12" fmla="*/ 308109 w 374480"/>
                <a:gd name="connsiteY12" fmla="*/ 67404 h 317401"/>
                <a:gd name="connsiteX13" fmla="*/ 307519 w 374480"/>
                <a:gd name="connsiteY13" fmla="*/ 65486 h 317401"/>
                <a:gd name="connsiteX14" fmla="*/ 306339 w 374480"/>
                <a:gd name="connsiteY14" fmla="*/ 65044 h 317401"/>
                <a:gd name="connsiteX15" fmla="*/ 304569 w 374480"/>
                <a:gd name="connsiteY15" fmla="*/ 64601 h 317401"/>
                <a:gd name="connsiteX16" fmla="*/ 303537 w 374480"/>
                <a:gd name="connsiteY16" fmla="*/ 64601 h 317401"/>
                <a:gd name="connsiteX17" fmla="*/ 302800 w 374480"/>
                <a:gd name="connsiteY17" fmla="*/ 65781 h 317401"/>
                <a:gd name="connsiteX18" fmla="*/ 301619 w 374480"/>
                <a:gd name="connsiteY18" fmla="*/ 66519 h 317401"/>
                <a:gd name="connsiteX19" fmla="*/ 300587 w 374480"/>
                <a:gd name="connsiteY19" fmla="*/ 66519 h 317401"/>
                <a:gd name="connsiteX20" fmla="*/ 297195 w 374480"/>
                <a:gd name="connsiteY20" fmla="*/ 61946 h 317401"/>
                <a:gd name="connsiteX21" fmla="*/ 296310 w 374480"/>
                <a:gd name="connsiteY21" fmla="*/ 60914 h 317401"/>
                <a:gd name="connsiteX22" fmla="*/ 296310 w 374480"/>
                <a:gd name="connsiteY22" fmla="*/ 60029 h 317401"/>
                <a:gd name="connsiteX23" fmla="*/ 295277 w 374480"/>
                <a:gd name="connsiteY23" fmla="*/ 58407 h 317401"/>
                <a:gd name="connsiteX24" fmla="*/ 293360 w 374480"/>
                <a:gd name="connsiteY24" fmla="*/ 56784 h 317401"/>
                <a:gd name="connsiteX25" fmla="*/ 291442 w 374480"/>
                <a:gd name="connsiteY25" fmla="*/ 56194 h 317401"/>
                <a:gd name="connsiteX26" fmla="*/ 290410 w 374480"/>
                <a:gd name="connsiteY26" fmla="*/ 56194 h 317401"/>
                <a:gd name="connsiteX27" fmla="*/ 288640 w 374480"/>
                <a:gd name="connsiteY27" fmla="*/ 55604 h 317401"/>
                <a:gd name="connsiteX28" fmla="*/ 287755 w 374480"/>
                <a:gd name="connsiteY28" fmla="*/ 55014 h 317401"/>
                <a:gd name="connsiteX29" fmla="*/ 286133 w 374480"/>
                <a:gd name="connsiteY29" fmla="*/ 55014 h 317401"/>
                <a:gd name="connsiteX30" fmla="*/ 284510 w 374480"/>
                <a:gd name="connsiteY30" fmla="*/ 55309 h 317401"/>
                <a:gd name="connsiteX31" fmla="*/ 283331 w 374480"/>
                <a:gd name="connsiteY31" fmla="*/ 56342 h 317401"/>
                <a:gd name="connsiteX32" fmla="*/ 281708 w 374480"/>
                <a:gd name="connsiteY32" fmla="*/ 56637 h 317401"/>
                <a:gd name="connsiteX33" fmla="*/ 280381 w 374480"/>
                <a:gd name="connsiteY33" fmla="*/ 56342 h 317401"/>
                <a:gd name="connsiteX34" fmla="*/ 279643 w 374480"/>
                <a:gd name="connsiteY34" fmla="*/ 55604 h 317401"/>
                <a:gd name="connsiteX35" fmla="*/ 278906 w 374480"/>
                <a:gd name="connsiteY35" fmla="*/ 55162 h 317401"/>
                <a:gd name="connsiteX36" fmla="*/ 276841 w 374480"/>
                <a:gd name="connsiteY36" fmla="*/ 54572 h 317401"/>
                <a:gd name="connsiteX37" fmla="*/ 275956 w 374480"/>
                <a:gd name="connsiteY37" fmla="*/ 53392 h 317401"/>
                <a:gd name="connsiteX38" fmla="*/ 273891 w 374480"/>
                <a:gd name="connsiteY38" fmla="*/ 53392 h 317401"/>
                <a:gd name="connsiteX39" fmla="*/ 271236 w 374480"/>
                <a:gd name="connsiteY39" fmla="*/ 53687 h 317401"/>
                <a:gd name="connsiteX40" fmla="*/ 269466 w 374480"/>
                <a:gd name="connsiteY40" fmla="*/ 54277 h 317401"/>
                <a:gd name="connsiteX41" fmla="*/ 268581 w 374480"/>
                <a:gd name="connsiteY41" fmla="*/ 54277 h 317401"/>
                <a:gd name="connsiteX42" fmla="*/ 266664 w 374480"/>
                <a:gd name="connsiteY42" fmla="*/ 52802 h 317401"/>
                <a:gd name="connsiteX43" fmla="*/ 264599 w 374480"/>
                <a:gd name="connsiteY43" fmla="*/ 50590 h 317401"/>
                <a:gd name="connsiteX44" fmla="*/ 263272 w 374480"/>
                <a:gd name="connsiteY44" fmla="*/ 49557 h 317401"/>
                <a:gd name="connsiteX45" fmla="*/ 262682 w 374480"/>
                <a:gd name="connsiteY45" fmla="*/ 48672 h 317401"/>
                <a:gd name="connsiteX46" fmla="*/ 261059 w 374480"/>
                <a:gd name="connsiteY46" fmla="*/ 48230 h 317401"/>
                <a:gd name="connsiteX47" fmla="*/ 258699 w 374480"/>
                <a:gd name="connsiteY47" fmla="*/ 47197 h 317401"/>
                <a:gd name="connsiteX48" fmla="*/ 257077 w 374480"/>
                <a:gd name="connsiteY48" fmla="*/ 46017 h 317401"/>
                <a:gd name="connsiteX49" fmla="*/ 255602 w 374480"/>
                <a:gd name="connsiteY49" fmla="*/ 45280 h 317401"/>
                <a:gd name="connsiteX50" fmla="*/ 253538 w 374480"/>
                <a:gd name="connsiteY50" fmla="*/ 44837 h 317401"/>
                <a:gd name="connsiteX51" fmla="*/ 251915 w 374480"/>
                <a:gd name="connsiteY51" fmla="*/ 44837 h 317401"/>
                <a:gd name="connsiteX52" fmla="*/ 251472 w 374480"/>
                <a:gd name="connsiteY52" fmla="*/ 42920 h 317401"/>
                <a:gd name="connsiteX53" fmla="*/ 251472 w 374480"/>
                <a:gd name="connsiteY53" fmla="*/ 40560 h 317401"/>
                <a:gd name="connsiteX54" fmla="*/ 249997 w 374480"/>
                <a:gd name="connsiteY54" fmla="*/ 39085 h 317401"/>
                <a:gd name="connsiteX55" fmla="*/ 251767 w 374480"/>
                <a:gd name="connsiteY55" fmla="*/ 33038 h 317401"/>
                <a:gd name="connsiteX56" fmla="*/ 250735 w 374480"/>
                <a:gd name="connsiteY56" fmla="*/ 32448 h 317401"/>
                <a:gd name="connsiteX57" fmla="*/ 249555 w 374480"/>
                <a:gd name="connsiteY57" fmla="*/ 32891 h 317401"/>
                <a:gd name="connsiteX58" fmla="*/ 247785 w 374480"/>
                <a:gd name="connsiteY58" fmla="*/ 34365 h 317401"/>
                <a:gd name="connsiteX59" fmla="*/ 246900 w 374480"/>
                <a:gd name="connsiteY59" fmla="*/ 36135 h 317401"/>
                <a:gd name="connsiteX60" fmla="*/ 246458 w 374480"/>
                <a:gd name="connsiteY60" fmla="*/ 37610 h 317401"/>
                <a:gd name="connsiteX61" fmla="*/ 243508 w 374480"/>
                <a:gd name="connsiteY61" fmla="*/ 39085 h 317401"/>
                <a:gd name="connsiteX62" fmla="*/ 238936 w 374480"/>
                <a:gd name="connsiteY62" fmla="*/ 39675 h 317401"/>
                <a:gd name="connsiteX63" fmla="*/ 233921 w 374480"/>
                <a:gd name="connsiteY63" fmla="*/ 39085 h 317401"/>
                <a:gd name="connsiteX64" fmla="*/ 233184 w 374480"/>
                <a:gd name="connsiteY64" fmla="*/ 38643 h 317401"/>
                <a:gd name="connsiteX65" fmla="*/ 232888 w 374480"/>
                <a:gd name="connsiteY65" fmla="*/ 38200 h 317401"/>
                <a:gd name="connsiteX66" fmla="*/ 232888 w 374480"/>
                <a:gd name="connsiteY66" fmla="*/ 37610 h 317401"/>
                <a:gd name="connsiteX67" fmla="*/ 233184 w 374480"/>
                <a:gd name="connsiteY67" fmla="*/ 36725 h 317401"/>
                <a:gd name="connsiteX68" fmla="*/ 234069 w 374480"/>
                <a:gd name="connsiteY68" fmla="*/ 35693 h 317401"/>
                <a:gd name="connsiteX69" fmla="*/ 234069 w 374480"/>
                <a:gd name="connsiteY69" fmla="*/ 34218 h 317401"/>
                <a:gd name="connsiteX70" fmla="*/ 233331 w 374480"/>
                <a:gd name="connsiteY70" fmla="*/ 33038 h 317401"/>
                <a:gd name="connsiteX71" fmla="*/ 232741 w 374480"/>
                <a:gd name="connsiteY71" fmla="*/ 32596 h 317401"/>
                <a:gd name="connsiteX72" fmla="*/ 233036 w 374480"/>
                <a:gd name="connsiteY72" fmla="*/ 31416 h 317401"/>
                <a:gd name="connsiteX73" fmla="*/ 233773 w 374480"/>
                <a:gd name="connsiteY73" fmla="*/ 29941 h 317401"/>
                <a:gd name="connsiteX74" fmla="*/ 233773 w 374480"/>
                <a:gd name="connsiteY74" fmla="*/ 29056 h 317401"/>
                <a:gd name="connsiteX75" fmla="*/ 230528 w 374480"/>
                <a:gd name="connsiteY75" fmla="*/ 26548 h 317401"/>
                <a:gd name="connsiteX76" fmla="*/ 228021 w 374480"/>
                <a:gd name="connsiteY76" fmla="*/ 26106 h 317401"/>
                <a:gd name="connsiteX77" fmla="*/ 225661 w 374480"/>
                <a:gd name="connsiteY77" fmla="*/ 26106 h 317401"/>
                <a:gd name="connsiteX78" fmla="*/ 223892 w 374480"/>
                <a:gd name="connsiteY78" fmla="*/ 25664 h 317401"/>
                <a:gd name="connsiteX79" fmla="*/ 222859 w 374480"/>
                <a:gd name="connsiteY79" fmla="*/ 25664 h 317401"/>
                <a:gd name="connsiteX80" fmla="*/ 222122 w 374480"/>
                <a:gd name="connsiteY80" fmla="*/ 26548 h 317401"/>
                <a:gd name="connsiteX81" fmla="*/ 221384 w 374480"/>
                <a:gd name="connsiteY81" fmla="*/ 27138 h 317401"/>
                <a:gd name="connsiteX82" fmla="*/ 220794 w 374480"/>
                <a:gd name="connsiteY82" fmla="*/ 26548 h 317401"/>
                <a:gd name="connsiteX83" fmla="*/ 219762 w 374480"/>
                <a:gd name="connsiteY83" fmla="*/ 21976 h 317401"/>
                <a:gd name="connsiteX84" fmla="*/ 218877 w 374480"/>
                <a:gd name="connsiteY84" fmla="*/ 21239 h 317401"/>
                <a:gd name="connsiteX85" fmla="*/ 215779 w 374480"/>
                <a:gd name="connsiteY85" fmla="*/ 20501 h 317401"/>
                <a:gd name="connsiteX86" fmla="*/ 211650 w 374480"/>
                <a:gd name="connsiteY86" fmla="*/ 20206 h 317401"/>
                <a:gd name="connsiteX87" fmla="*/ 210470 w 374480"/>
                <a:gd name="connsiteY87" fmla="*/ 19321 h 317401"/>
                <a:gd name="connsiteX88" fmla="*/ 209880 w 374480"/>
                <a:gd name="connsiteY88" fmla="*/ 17257 h 317401"/>
                <a:gd name="connsiteX89" fmla="*/ 209437 w 374480"/>
                <a:gd name="connsiteY89" fmla="*/ 14749 h 317401"/>
                <a:gd name="connsiteX90" fmla="*/ 208110 w 374480"/>
                <a:gd name="connsiteY90" fmla="*/ 12389 h 317401"/>
                <a:gd name="connsiteX91" fmla="*/ 207373 w 374480"/>
                <a:gd name="connsiteY91" fmla="*/ 11799 h 317401"/>
                <a:gd name="connsiteX92" fmla="*/ 206045 w 374480"/>
                <a:gd name="connsiteY92" fmla="*/ 10767 h 317401"/>
                <a:gd name="connsiteX93" fmla="*/ 203833 w 374480"/>
                <a:gd name="connsiteY93" fmla="*/ 11209 h 317401"/>
                <a:gd name="connsiteX94" fmla="*/ 201178 w 374480"/>
                <a:gd name="connsiteY94" fmla="*/ 12537 h 317401"/>
                <a:gd name="connsiteX95" fmla="*/ 199556 w 374480"/>
                <a:gd name="connsiteY95" fmla="*/ 12979 h 317401"/>
                <a:gd name="connsiteX96" fmla="*/ 198966 w 374480"/>
                <a:gd name="connsiteY96" fmla="*/ 12979 h 317401"/>
                <a:gd name="connsiteX97" fmla="*/ 196900 w 374480"/>
                <a:gd name="connsiteY97" fmla="*/ 11799 h 317401"/>
                <a:gd name="connsiteX98" fmla="*/ 194541 w 374480"/>
                <a:gd name="connsiteY98" fmla="*/ 9734 h 317401"/>
                <a:gd name="connsiteX99" fmla="*/ 192624 w 374480"/>
                <a:gd name="connsiteY99" fmla="*/ 7522 h 317401"/>
                <a:gd name="connsiteX100" fmla="*/ 192181 w 374480"/>
                <a:gd name="connsiteY100" fmla="*/ 6342 h 317401"/>
                <a:gd name="connsiteX101" fmla="*/ 192771 w 374480"/>
                <a:gd name="connsiteY101" fmla="*/ 4867 h 317401"/>
                <a:gd name="connsiteX102" fmla="*/ 192033 w 374480"/>
                <a:gd name="connsiteY102" fmla="*/ 3687 h 317401"/>
                <a:gd name="connsiteX103" fmla="*/ 191001 w 374480"/>
                <a:gd name="connsiteY103" fmla="*/ 1622 h 317401"/>
                <a:gd name="connsiteX104" fmla="*/ 190706 w 374480"/>
                <a:gd name="connsiteY104" fmla="*/ 0 h 317401"/>
                <a:gd name="connsiteX105" fmla="*/ 188641 w 374480"/>
                <a:gd name="connsiteY105" fmla="*/ 1032 h 317401"/>
                <a:gd name="connsiteX106" fmla="*/ 174777 w 374480"/>
                <a:gd name="connsiteY106" fmla="*/ 3687 h 317401"/>
                <a:gd name="connsiteX107" fmla="*/ 170942 w 374480"/>
                <a:gd name="connsiteY107" fmla="*/ 5605 h 317401"/>
                <a:gd name="connsiteX108" fmla="*/ 168435 w 374480"/>
                <a:gd name="connsiteY108" fmla="*/ 7375 h 317401"/>
                <a:gd name="connsiteX109" fmla="*/ 166813 w 374480"/>
                <a:gd name="connsiteY109" fmla="*/ 9587 h 317401"/>
                <a:gd name="connsiteX110" fmla="*/ 166075 w 374480"/>
                <a:gd name="connsiteY110" fmla="*/ 12389 h 317401"/>
                <a:gd name="connsiteX111" fmla="*/ 165338 w 374480"/>
                <a:gd name="connsiteY111" fmla="*/ 27728 h 317401"/>
                <a:gd name="connsiteX112" fmla="*/ 166370 w 374480"/>
                <a:gd name="connsiteY112" fmla="*/ 29203 h 317401"/>
                <a:gd name="connsiteX113" fmla="*/ 165190 w 374480"/>
                <a:gd name="connsiteY113" fmla="*/ 29941 h 317401"/>
                <a:gd name="connsiteX114" fmla="*/ 164305 w 374480"/>
                <a:gd name="connsiteY114" fmla="*/ 30826 h 317401"/>
                <a:gd name="connsiteX115" fmla="*/ 161503 w 374480"/>
                <a:gd name="connsiteY115" fmla="*/ 34808 h 317401"/>
                <a:gd name="connsiteX116" fmla="*/ 157225 w 374480"/>
                <a:gd name="connsiteY116" fmla="*/ 37905 h 317401"/>
                <a:gd name="connsiteX117" fmla="*/ 148819 w 374480"/>
                <a:gd name="connsiteY117" fmla="*/ 40855 h 317401"/>
                <a:gd name="connsiteX118" fmla="*/ 140706 w 374480"/>
                <a:gd name="connsiteY118" fmla="*/ 42478 h 317401"/>
                <a:gd name="connsiteX119" fmla="*/ 129497 w 374480"/>
                <a:gd name="connsiteY119" fmla="*/ 47935 h 317401"/>
                <a:gd name="connsiteX120" fmla="*/ 127875 w 374480"/>
                <a:gd name="connsiteY120" fmla="*/ 51327 h 317401"/>
                <a:gd name="connsiteX121" fmla="*/ 127432 w 374480"/>
                <a:gd name="connsiteY121" fmla="*/ 52802 h 317401"/>
                <a:gd name="connsiteX122" fmla="*/ 128022 w 374480"/>
                <a:gd name="connsiteY122" fmla="*/ 54424 h 317401"/>
                <a:gd name="connsiteX123" fmla="*/ 131857 w 374480"/>
                <a:gd name="connsiteY123" fmla="*/ 55899 h 317401"/>
                <a:gd name="connsiteX124" fmla="*/ 136134 w 374480"/>
                <a:gd name="connsiteY124" fmla="*/ 55604 h 317401"/>
                <a:gd name="connsiteX125" fmla="*/ 135545 w 374480"/>
                <a:gd name="connsiteY125" fmla="*/ 56489 h 317401"/>
                <a:gd name="connsiteX126" fmla="*/ 128170 w 374480"/>
                <a:gd name="connsiteY126" fmla="*/ 58112 h 317401"/>
                <a:gd name="connsiteX127" fmla="*/ 124335 w 374480"/>
                <a:gd name="connsiteY127" fmla="*/ 60471 h 317401"/>
                <a:gd name="connsiteX128" fmla="*/ 120352 w 374480"/>
                <a:gd name="connsiteY128" fmla="*/ 61651 h 317401"/>
                <a:gd name="connsiteX129" fmla="*/ 111061 w 374480"/>
                <a:gd name="connsiteY129" fmla="*/ 59734 h 317401"/>
                <a:gd name="connsiteX130" fmla="*/ 104718 w 374480"/>
                <a:gd name="connsiteY130" fmla="*/ 59734 h 317401"/>
                <a:gd name="connsiteX131" fmla="*/ 99704 w 374480"/>
                <a:gd name="connsiteY131" fmla="*/ 58407 h 317401"/>
                <a:gd name="connsiteX132" fmla="*/ 94984 w 374480"/>
                <a:gd name="connsiteY132" fmla="*/ 58407 h 317401"/>
                <a:gd name="connsiteX133" fmla="*/ 93509 w 374480"/>
                <a:gd name="connsiteY133" fmla="*/ 56637 h 317401"/>
                <a:gd name="connsiteX134" fmla="*/ 92477 w 374480"/>
                <a:gd name="connsiteY134" fmla="*/ 55014 h 317401"/>
                <a:gd name="connsiteX135" fmla="*/ 91592 w 374480"/>
                <a:gd name="connsiteY135" fmla="*/ 51475 h 317401"/>
                <a:gd name="connsiteX136" fmla="*/ 91592 w 374480"/>
                <a:gd name="connsiteY136" fmla="*/ 48672 h 317401"/>
                <a:gd name="connsiteX137" fmla="*/ 88937 w 374480"/>
                <a:gd name="connsiteY137" fmla="*/ 47787 h 317401"/>
                <a:gd name="connsiteX138" fmla="*/ 83185 w 374480"/>
                <a:gd name="connsiteY138" fmla="*/ 49115 h 317401"/>
                <a:gd name="connsiteX139" fmla="*/ 80088 w 374480"/>
                <a:gd name="connsiteY139" fmla="*/ 48672 h 317401"/>
                <a:gd name="connsiteX140" fmla="*/ 76105 w 374480"/>
                <a:gd name="connsiteY140" fmla="*/ 48672 h 317401"/>
                <a:gd name="connsiteX141" fmla="*/ 75663 w 374480"/>
                <a:gd name="connsiteY141" fmla="*/ 50295 h 317401"/>
                <a:gd name="connsiteX142" fmla="*/ 75663 w 374480"/>
                <a:gd name="connsiteY142" fmla="*/ 51475 h 317401"/>
                <a:gd name="connsiteX143" fmla="*/ 77285 w 374480"/>
                <a:gd name="connsiteY143" fmla="*/ 55014 h 317401"/>
                <a:gd name="connsiteX144" fmla="*/ 80530 w 374480"/>
                <a:gd name="connsiteY144" fmla="*/ 61061 h 317401"/>
                <a:gd name="connsiteX145" fmla="*/ 83332 w 374480"/>
                <a:gd name="connsiteY145" fmla="*/ 64749 h 317401"/>
                <a:gd name="connsiteX146" fmla="*/ 83775 w 374480"/>
                <a:gd name="connsiteY146" fmla="*/ 78170 h 317401"/>
                <a:gd name="connsiteX147" fmla="*/ 85987 w 374480"/>
                <a:gd name="connsiteY147" fmla="*/ 81858 h 317401"/>
                <a:gd name="connsiteX148" fmla="*/ 88642 w 374480"/>
                <a:gd name="connsiteY148" fmla="*/ 83333 h 317401"/>
                <a:gd name="connsiteX149" fmla="*/ 87020 w 374480"/>
                <a:gd name="connsiteY149" fmla="*/ 83775 h 317401"/>
                <a:gd name="connsiteX150" fmla="*/ 76843 w 374480"/>
                <a:gd name="connsiteY150" fmla="*/ 84070 h 317401"/>
                <a:gd name="connsiteX151" fmla="*/ 76105 w 374480"/>
                <a:gd name="connsiteY151" fmla="*/ 82743 h 317401"/>
                <a:gd name="connsiteX152" fmla="*/ 74631 w 374480"/>
                <a:gd name="connsiteY152" fmla="*/ 81858 h 317401"/>
                <a:gd name="connsiteX153" fmla="*/ 72861 w 374480"/>
                <a:gd name="connsiteY153" fmla="*/ 83923 h 317401"/>
                <a:gd name="connsiteX154" fmla="*/ 72123 w 374480"/>
                <a:gd name="connsiteY154" fmla="*/ 85693 h 317401"/>
                <a:gd name="connsiteX155" fmla="*/ 70206 w 374480"/>
                <a:gd name="connsiteY155" fmla="*/ 83628 h 317401"/>
                <a:gd name="connsiteX156" fmla="*/ 60619 w 374480"/>
                <a:gd name="connsiteY156" fmla="*/ 83628 h 317401"/>
                <a:gd name="connsiteX157" fmla="*/ 54129 w 374480"/>
                <a:gd name="connsiteY157" fmla="*/ 87315 h 317401"/>
                <a:gd name="connsiteX158" fmla="*/ 51474 w 374480"/>
                <a:gd name="connsiteY158" fmla="*/ 85103 h 317401"/>
                <a:gd name="connsiteX159" fmla="*/ 46017 w 374480"/>
                <a:gd name="connsiteY159" fmla="*/ 78760 h 317401"/>
                <a:gd name="connsiteX160" fmla="*/ 40118 w 374480"/>
                <a:gd name="connsiteY160" fmla="*/ 77138 h 317401"/>
                <a:gd name="connsiteX161" fmla="*/ 33775 w 374480"/>
                <a:gd name="connsiteY161" fmla="*/ 78023 h 317401"/>
                <a:gd name="connsiteX162" fmla="*/ 31858 w 374480"/>
                <a:gd name="connsiteY162" fmla="*/ 79645 h 317401"/>
                <a:gd name="connsiteX163" fmla="*/ 27433 w 374480"/>
                <a:gd name="connsiteY163" fmla="*/ 81563 h 317401"/>
                <a:gd name="connsiteX164" fmla="*/ 23746 w 374480"/>
                <a:gd name="connsiteY164" fmla="*/ 82153 h 317401"/>
                <a:gd name="connsiteX165" fmla="*/ 18436 w 374480"/>
                <a:gd name="connsiteY165" fmla="*/ 81710 h 317401"/>
                <a:gd name="connsiteX166" fmla="*/ 6047 w 374480"/>
                <a:gd name="connsiteY166" fmla="*/ 84660 h 317401"/>
                <a:gd name="connsiteX167" fmla="*/ 1032 w 374480"/>
                <a:gd name="connsiteY167" fmla="*/ 87315 h 317401"/>
                <a:gd name="connsiteX168" fmla="*/ 0 w 374480"/>
                <a:gd name="connsiteY168" fmla="*/ 90265 h 317401"/>
                <a:gd name="connsiteX169" fmla="*/ 295 w 374480"/>
                <a:gd name="connsiteY169" fmla="*/ 91592 h 317401"/>
                <a:gd name="connsiteX170" fmla="*/ 1032 w 374480"/>
                <a:gd name="connsiteY170" fmla="*/ 93214 h 317401"/>
                <a:gd name="connsiteX171" fmla="*/ 4572 w 374480"/>
                <a:gd name="connsiteY171" fmla="*/ 93214 h 317401"/>
                <a:gd name="connsiteX172" fmla="*/ 6194 w 374480"/>
                <a:gd name="connsiteY172" fmla="*/ 92920 h 317401"/>
                <a:gd name="connsiteX173" fmla="*/ 9587 w 374480"/>
                <a:gd name="connsiteY173" fmla="*/ 92920 h 317401"/>
                <a:gd name="connsiteX174" fmla="*/ 10324 w 374480"/>
                <a:gd name="connsiteY174" fmla="*/ 93510 h 317401"/>
                <a:gd name="connsiteX175" fmla="*/ 11947 w 374480"/>
                <a:gd name="connsiteY175" fmla="*/ 93804 h 317401"/>
                <a:gd name="connsiteX176" fmla="*/ 13569 w 374480"/>
                <a:gd name="connsiteY176" fmla="*/ 95279 h 317401"/>
                <a:gd name="connsiteX177" fmla="*/ 9292 w 374480"/>
                <a:gd name="connsiteY177" fmla="*/ 95574 h 317401"/>
                <a:gd name="connsiteX178" fmla="*/ 6784 w 374480"/>
                <a:gd name="connsiteY178" fmla="*/ 95574 h 317401"/>
                <a:gd name="connsiteX179" fmla="*/ 5900 w 374480"/>
                <a:gd name="connsiteY179" fmla="*/ 94984 h 317401"/>
                <a:gd name="connsiteX180" fmla="*/ 4719 w 374480"/>
                <a:gd name="connsiteY180" fmla="*/ 95574 h 317401"/>
                <a:gd name="connsiteX181" fmla="*/ 5604 w 374480"/>
                <a:gd name="connsiteY181" fmla="*/ 97049 h 317401"/>
                <a:gd name="connsiteX182" fmla="*/ 6490 w 374480"/>
                <a:gd name="connsiteY182" fmla="*/ 97639 h 317401"/>
                <a:gd name="connsiteX183" fmla="*/ 8554 w 374480"/>
                <a:gd name="connsiteY183" fmla="*/ 98082 h 317401"/>
                <a:gd name="connsiteX184" fmla="*/ 11357 w 374480"/>
                <a:gd name="connsiteY184" fmla="*/ 99704 h 317401"/>
                <a:gd name="connsiteX185" fmla="*/ 10029 w 374480"/>
                <a:gd name="connsiteY185" fmla="*/ 101031 h 317401"/>
                <a:gd name="connsiteX186" fmla="*/ 6490 w 374480"/>
                <a:gd name="connsiteY186" fmla="*/ 102064 h 317401"/>
                <a:gd name="connsiteX187" fmla="*/ 3392 w 374480"/>
                <a:gd name="connsiteY187" fmla="*/ 102359 h 317401"/>
                <a:gd name="connsiteX188" fmla="*/ 2065 w 374480"/>
                <a:gd name="connsiteY188" fmla="*/ 103834 h 317401"/>
                <a:gd name="connsiteX189" fmla="*/ 8554 w 374480"/>
                <a:gd name="connsiteY189" fmla="*/ 106194 h 317401"/>
                <a:gd name="connsiteX190" fmla="*/ 9882 w 374480"/>
                <a:gd name="connsiteY190" fmla="*/ 109291 h 317401"/>
                <a:gd name="connsiteX191" fmla="*/ 11504 w 374480"/>
                <a:gd name="connsiteY191" fmla="*/ 111061 h 317401"/>
                <a:gd name="connsiteX192" fmla="*/ 13717 w 374480"/>
                <a:gd name="connsiteY192" fmla="*/ 111503 h 317401"/>
                <a:gd name="connsiteX193" fmla="*/ 17846 w 374480"/>
                <a:gd name="connsiteY193" fmla="*/ 110176 h 317401"/>
                <a:gd name="connsiteX194" fmla="*/ 22271 w 374480"/>
                <a:gd name="connsiteY194" fmla="*/ 110471 h 317401"/>
                <a:gd name="connsiteX195" fmla="*/ 32595 w 374480"/>
                <a:gd name="connsiteY195" fmla="*/ 113273 h 317401"/>
                <a:gd name="connsiteX196" fmla="*/ 34218 w 374480"/>
                <a:gd name="connsiteY196" fmla="*/ 114601 h 317401"/>
                <a:gd name="connsiteX197" fmla="*/ 35545 w 374480"/>
                <a:gd name="connsiteY197" fmla="*/ 114306 h 317401"/>
                <a:gd name="connsiteX198" fmla="*/ 37315 w 374480"/>
                <a:gd name="connsiteY198" fmla="*/ 114601 h 317401"/>
                <a:gd name="connsiteX199" fmla="*/ 38937 w 374480"/>
                <a:gd name="connsiteY199" fmla="*/ 115486 h 317401"/>
                <a:gd name="connsiteX200" fmla="*/ 40118 w 374480"/>
                <a:gd name="connsiteY200" fmla="*/ 115191 h 317401"/>
                <a:gd name="connsiteX201" fmla="*/ 41740 w 374480"/>
                <a:gd name="connsiteY201" fmla="*/ 115191 h 317401"/>
                <a:gd name="connsiteX202" fmla="*/ 44247 w 374480"/>
                <a:gd name="connsiteY202" fmla="*/ 117551 h 317401"/>
                <a:gd name="connsiteX203" fmla="*/ 46902 w 374480"/>
                <a:gd name="connsiteY203" fmla="*/ 118288 h 317401"/>
                <a:gd name="connsiteX204" fmla="*/ 49704 w 374480"/>
                <a:gd name="connsiteY204" fmla="*/ 117846 h 317401"/>
                <a:gd name="connsiteX205" fmla="*/ 51622 w 374480"/>
                <a:gd name="connsiteY205" fmla="*/ 117551 h 317401"/>
                <a:gd name="connsiteX206" fmla="*/ 53096 w 374480"/>
                <a:gd name="connsiteY206" fmla="*/ 118288 h 317401"/>
                <a:gd name="connsiteX207" fmla="*/ 51474 w 374480"/>
                <a:gd name="connsiteY207" fmla="*/ 120353 h 317401"/>
                <a:gd name="connsiteX208" fmla="*/ 52212 w 374480"/>
                <a:gd name="connsiteY208" fmla="*/ 121090 h 317401"/>
                <a:gd name="connsiteX209" fmla="*/ 54867 w 374480"/>
                <a:gd name="connsiteY209" fmla="*/ 120648 h 317401"/>
                <a:gd name="connsiteX210" fmla="*/ 57816 w 374480"/>
                <a:gd name="connsiteY210" fmla="*/ 120648 h 317401"/>
                <a:gd name="connsiteX211" fmla="*/ 59734 w 374480"/>
                <a:gd name="connsiteY211" fmla="*/ 121090 h 317401"/>
                <a:gd name="connsiteX212" fmla="*/ 61209 w 374480"/>
                <a:gd name="connsiteY212" fmla="*/ 122418 h 317401"/>
                <a:gd name="connsiteX213" fmla="*/ 59881 w 374480"/>
                <a:gd name="connsiteY213" fmla="*/ 124335 h 317401"/>
                <a:gd name="connsiteX214" fmla="*/ 58406 w 374480"/>
                <a:gd name="connsiteY214" fmla="*/ 125368 h 317401"/>
                <a:gd name="connsiteX215" fmla="*/ 59144 w 374480"/>
                <a:gd name="connsiteY215" fmla="*/ 127727 h 317401"/>
                <a:gd name="connsiteX216" fmla="*/ 60914 w 374480"/>
                <a:gd name="connsiteY216" fmla="*/ 128465 h 317401"/>
                <a:gd name="connsiteX217" fmla="*/ 62979 w 374480"/>
                <a:gd name="connsiteY217" fmla="*/ 128907 h 317401"/>
                <a:gd name="connsiteX218" fmla="*/ 72861 w 374480"/>
                <a:gd name="connsiteY218" fmla="*/ 127875 h 317401"/>
                <a:gd name="connsiteX219" fmla="*/ 78907 w 374480"/>
                <a:gd name="connsiteY219" fmla="*/ 130972 h 317401"/>
                <a:gd name="connsiteX220" fmla="*/ 76843 w 374480"/>
                <a:gd name="connsiteY220" fmla="*/ 130677 h 317401"/>
                <a:gd name="connsiteX221" fmla="*/ 74188 w 374480"/>
                <a:gd name="connsiteY221" fmla="*/ 129497 h 317401"/>
                <a:gd name="connsiteX222" fmla="*/ 71386 w 374480"/>
                <a:gd name="connsiteY222" fmla="*/ 129055 h 317401"/>
                <a:gd name="connsiteX223" fmla="*/ 69321 w 374480"/>
                <a:gd name="connsiteY223" fmla="*/ 129350 h 317401"/>
                <a:gd name="connsiteX224" fmla="*/ 68288 w 374480"/>
                <a:gd name="connsiteY224" fmla="*/ 130677 h 317401"/>
                <a:gd name="connsiteX225" fmla="*/ 66961 w 374480"/>
                <a:gd name="connsiteY225" fmla="*/ 132742 h 317401"/>
                <a:gd name="connsiteX226" fmla="*/ 68288 w 374480"/>
                <a:gd name="connsiteY226" fmla="*/ 133922 h 317401"/>
                <a:gd name="connsiteX227" fmla="*/ 69911 w 374480"/>
                <a:gd name="connsiteY227" fmla="*/ 134365 h 317401"/>
                <a:gd name="connsiteX228" fmla="*/ 71533 w 374480"/>
                <a:gd name="connsiteY228" fmla="*/ 136872 h 317401"/>
                <a:gd name="connsiteX229" fmla="*/ 69616 w 374480"/>
                <a:gd name="connsiteY229" fmla="*/ 140707 h 317401"/>
                <a:gd name="connsiteX230" fmla="*/ 69616 w 374480"/>
                <a:gd name="connsiteY230" fmla="*/ 142477 h 317401"/>
                <a:gd name="connsiteX231" fmla="*/ 70353 w 374480"/>
                <a:gd name="connsiteY231" fmla="*/ 144246 h 317401"/>
                <a:gd name="connsiteX232" fmla="*/ 73893 w 374480"/>
                <a:gd name="connsiteY232" fmla="*/ 148376 h 317401"/>
                <a:gd name="connsiteX233" fmla="*/ 77433 w 374480"/>
                <a:gd name="connsiteY233" fmla="*/ 153981 h 317401"/>
                <a:gd name="connsiteX234" fmla="*/ 87757 w 374480"/>
                <a:gd name="connsiteY234" fmla="*/ 159438 h 317401"/>
                <a:gd name="connsiteX235" fmla="*/ 89822 w 374480"/>
                <a:gd name="connsiteY235" fmla="*/ 160176 h 317401"/>
                <a:gd name="connsiteX236" fmla="*/ 91740 w 374480"/>
                <a:gd name="connsiteY236" fmla="*/ 160176 h 317401"/>
                <a:gd name="connsiteX237" fmla="*/ 94099 w 374480"/>
                <a:gd name="connsiteY237" fmla="*/ 160618 h 317401"/>
                <a:gd name="connsiteX238" fmla="*/ 94542 w 374480"/>
                <a:gd name="connsiteY238" fmla="*/ 162535 h 317401"/>
                <a:gd name="connsiteX239" fmla="*/ 94542 w 374480"/>
                <a:gd name="connsiteY239" fmla="*/ 164158 h 317401"/>
                <a:gd name="connsiteX240" fmla="*/ 95279 w 374480"/>
                <a:gd name="connsiteY240" fmla="*/ 173302 h 317401"/>
                <a:gd name="connsiteX241" fmla="*/ 96312 w 374480"/>
                <a:gd name="connsiteY241" fmla="*/ 177137 h 317401"/>
                <a:gd name="connsiteX242" fmla="*/ 96901 w 374480"/>
                <a:gd name="connsiteY242" fmla="*/ 178169 h 317401"/>
                <a:gd name="connsiteX243" fmla="*/ 97197 w 374480"/>
                <a:gd name="connsiteY243" fmla="*/ 179202 h 317401"/>
                <a:gd name="connsiteX244" fmla="*/ 94984 w 374480"/>
                <a:gd name="connsiteY244" fmla="*/ 178317 h 317401"/>
                <a:gd name="connsiteX245" fmla="*/ 92477 w 374480"/>
                <a:gd name="connsiteY245" fmla="*/ 178317 h 317401"/>
                <a:gd name="connsiteX246" fmla="*/ 92772 w 374480"/>
                <a:gd name="connsiteY246" fmla="*/ 180087 h 317401"/>
                <a:gd name="connsiteX247" fmla="*/ 93509 w 374480"/>
                <a:gd name="connsiteY247" fmla="*/ 180972 h 317401"/>
                <a:gd name="connsiteX248" fmla="*/ 101031 w 374480"/>
                <a:gd name="connsiteY248" fmla="*/ 185839 h 317401"/>
                <a:gd name="connsiteX249" fmla="*/ 103391 w 374480"/>
                <a:gd name="connsiteY249" fmla="*/ 188051 h 317401"/>
                <a:gd name="connsiteX250" fmla="*/ 104866 w 374480"/>
                <a:gd name="connsiteY250" fmla="*/ 190706 h 317401"/>
                <a:gd name="connsiteX251" fmla="*/ 107226 w 374480"/>
                <a:gd name="connsiteY251" fmla="*/ 200293 h 317401"/>
                <a:gd name="connsiteX252" fmla="*/ 108701 w 374480"/>
                <a:gd name="connsiteY252" fmla="*/ 201473 h 317401"/>
                <a:gd name="connsiteX253" fmla="*/ 109586 w 374480"/>
                <a:gd name="connsiteY253" fmla="*/ 203096 h 317401"/>
                <a:gd name="connsiteX254" fmla="*/ 107374 w 374480"/>
                <a:gd name="connsiteY254" fmla="*/ 201621 h 317401"/>
                <a:gd name="connsiteX255" fmla="*/ 105899 w 374480"/>
                <a:gd name="connsiteY255" fmla="*/ 200146 h 317401"/>
                <a:gd name="connsiteX256" fmla="*/ 103981 w 374480"/>
                <a:gd name="connsiteY256" fmla="*/ 193066 h 317401"/>
                <a:gd name="connsiteX257" fmla="*/ 102359 w 374480"/>
                <a:gd name="connsiteY257" fmla="*/ 190854 h 317401"/>
                <a:gd name="connsiteX258" fmla="*/ 99409 w 374480"/>
                <a:gd name="connsiteY258" fmla="*/ 188346 h 317401"/>
                <a:gd name="connsiteX259" fmla="*/ 95722 w 374480"/>
                <a:gd name="connsiteY259" fmla="*/ 185839 h 317401"/>
                <a:gd name="connsiteX260" fmla="*/ 93952 w 374480"/>
                <a:gd name="connsiteY260" fmla="*/ 192034 h 317401"/>
                <a:gd name="connsiteX261" fmla="*/ 92919 w 374480"/>
                <a:gd name="connsiteY261" fmla="*/ 197933 h 317401"/>
                <a:gd name="connsiteX262" fmla="*/ 91444 w 374480"/>
                <a:gd name="connsiteY262" fmla="*/ 213862 h 317401"/>
                <a:gd name="connsiteX263" fmla="*/ 92034 w 374480"/>
                <a:gd name="connsiteY263" fmla="*/ 213272 h 317401"/>
                <a:gd name="connsiteX264" fmla="*/ 92624 w 374480"/>
                <a:gd name="connsiteY264" fmla="*/ 211945 h 317401"/>
                <a:gd name="connsiteX265" fmla="*/ 93804 w 374480"/>
                <a:gd name="connsiteY265" fmla="*/ 210765 h 317401"/>
                <a:gd name="connsiteX266" fmla="*/ 95722 w 374480"/>
                <a:gd name="connsiteY266" fmla="*/ 213125 h 317401"/>
                <a:gd name="connsiteX267" fmla="*/ 93214 w 374480"/>
                <a:gd name="connsiteY267" fmla="*/ 214010 h 317401"/>
                <a:gd name="connsiteX268" fmla="*/ 91297 w 374480"/>
                <a:gd name="connsiteY268" fmla="*/ 217255 h 317401"/>
                <a:gd name="connsiteX269" fmla="*/ 88642 w 374480"/>
                <a:gd name="connsiteY269" fmla="*/ 234511 h 317401"/>
                <a:gd name="connsiteX270" fmla="*/ 84955 w 374480"/>
                <a:gd name="connsiteY270" fmla="*/ 249113 h 317401"/>
                <a:gd name="connsiteX271" fmla="*/ 81120 w 374480"/>
                <a:gd name="connsiteY271" fmla="*/ 253095 h 317401"/>
                <a:gd name="connsiteX272" fmla="*/ 76843 w 374480"/>
                <a:gd name="connsiteY272" fmla="*/ 254127 h 317401"/>
                <a:gd name="connsiteX273" fmla="*/ 76843 w 374480"/>
                <a:gd name="connsiteY273" fmla="*/ 255160 h 317401"/>
                <a:gd name="connsiteX274" fmla="*/ 77875 w 374480"/>
                <a:gd name="connsiteY274" fmla="*/ 256635 h 317401"/>
                <a:gd name="connsiteX275" fmla="*/ 78907 w 374480"/>
                <a:gd name="connsiteY275" fmla="*/ 257225 h 317401"/>
                <a:gd name="connsiteX276" fmla="*/ 81120 w 374480"/>
                <a:gd name="connsiteY276" fmla="*/ 257962 h 317401"/>
                <a:gd name="connsiteX277" fmla="*/ 82890 w 374480"/>
                <a:gd name="connsiteY277" fmla="*/ 257962 h 317401"/>
                <a:gd name="connsiteX278" fmla="*/ 85250 w 374480"/>
                <a:gd name="connsiteY278" fmla="*/ 258405 h 317401"/>
                <a:gd name="connsiteX279" fmla="*/ 86872 w 374480"/>
                <a:gd name="connsiteY279" fmla="*/ 259290 h 317401"/>
                <a:gd name="connsiteX280" fmla="*/ 86872 w 374480"/>
                <a:gd name="connsiteY280" fmla="*/ 260617 h 317401"/>
                <a:gd name="connsiteX281" fmla="*/ 86577 w 374480"/>
                <a:gd name="connsiteY281" fmla="*/ 262092 h 317401"/>
                <a:gd name="connsiteX282" fmla="*/ 85545 w 374480"/>
                <a:gd name="connsiteY282" fmla="*/ 263419 h 317401"/>
                <a:gd name="connsiteX283" fmla="*/ 84955 w 374480"/>
                <a:gd name="connsiteY283" fmla="*/ 264452 h 317401"/>
                <a:gd name="connsiteX284" fmla="*/ 85397 w 374480"/>
                <a:gd name="connsiteY284" fmla="*/ 265042 h 317401"/>
                <a:gd name="connsiteX285" fmla="*/ 86282 w 374480"/>
                <a:gd name="connsiteY285" fmla="*/ 265484 h 317401"/>
                <a:gd name="connsiteX286" fmla="*/ 87757 w 374480"/>
                <a:gd name="connsiteY286" fmla="*/ 265484 h 317401"/>
                <a:gd name="connsiteX287" fmla="*/ 88199 w 374480"/>
                <a:gd name="connsiteY287" fmla="*/ 264599 h 317401"/>
                <a:gd name="connsiteX288" fmla="*/ 89084 w 374480"/>
                <a:gd name="connsiteY288" fmla="*/ 263567 h 317401"/>
                <a:gd name="connsiteX289" fmla="*/ 89527 w 374480"/>
                <a:gd name="connsiteY289" fmla="*/ 263567 h 317401"/>
                <a:gd name="connsiteX290" fmla="*/ 89527 w 374480"/>
                <a:gd name="connsiteY290" fmla="*/ 264009 h 317401"/>
                <a:gd name="connsiteX291" fmla="*/ 89969 w 374480"/>
                <a:gd name="connsiteY291" fmla="*/ 264747 h 317401"/>
                <a:gd name="connsiteX292" fmla="*/ 92772 w 374480"/>
                <a:gd name="connsiteY292" fmla="*/ 265927 h 317401"/>
                <a:gd name="connsiteX293" fmla="*/ 99114 w 374480"/>
                <a:gd name="connsiteY293" fmla="*/ 268139 h 317401"/>
                <a:gd name="connsiteX294" fmla="*/ 101621 w 374480"/>
                <a:gd name="connsiteY294" fmla="*/ 268139 h 317401"/>
                <a:gd name="connsiteX295" fmla="*/ 103686 w 374480"/>
                <a:gd name="connsiteY295" fmla="*/ 268434 h 317401"/>
                <a:gd name="connsiteX296" fmla="*/ 104276 w 374480"/>
                <a:gd name="connsiteY296" fmla="*/ 269319 h 317401"/>
                <a:gd name="connsiteX297" fmla="*/ 108259 w 374480"/>
                <a:gd name="connsiteY297" fmla="*/ 272859 h 317401"/>
                <a:gd name="connsiteX298" fmla="*/ 111061 w 374480"/>
                <a:gd name="connsiteY298" fmla="*/ 272859 h 317401"/>
                <a:gd name="connsiteX299" fmla="*/ 113273 w 374480"/>
                <a:gd name="connsiteY299" fmla="*/ 272564 h 317401"/>
                <a:gd name="connsiteX300" fmla="*/ 114895 w 374480"/>
                <a:gd name="connsiteY300" fmla="*/ 271974 h 317401"/>
                <a:gd name="connsiteX301" fmla="*/ 115928 w 374480"/>
                <a:gd name="connsiteY301" fmla="*/ 271974 h 317401"/>
                <a:gd name="connsiteX302" fmla="*/ 117108 w 374480"/>
                <a:gd name="connsiteY302" fmla="*/ 272711 h 317401"/>
                <a:gd name="connsiteX303" fmla="*/ 118435 w 374480"/>
                <a:gd name="connsiteY303" fmla="*/ 273301 h 317401"/>
                <a:gd name="connsiteX304" fmla="*/ 120205 w 374480"/>
                <a:gd name="connsiteY304" fmla="*/ 274481 h 317401"/>
                <a:gd name="connsiteX305" fmla="*/ 121680 w 374480"/>
                <a:gd name="connsiteY305" fmla="*/ 275956 h 317401"/>
                <a:gd name="connsiteX306" fmla="*/ 122712 w 374480"/>
                <a:gd name="connsiteY306" fmla="*/ 276399 h 317401"/>
                <a:gd name="connsiteX307" fmla="*/ 129055 w 374480"/>
                <a:gd name="connsiteY307" fmla="*/ 275514 h 317401"/>
                <a:gd name="connsiteX308" fmla="*/ 130529 w 374480"/>
                <a:gd name="connsiteY308" fmla="*/ 276399 h 317401"/>
                <a:gd name="connsiteX309" fmla="*/ 132004 w 374480"/>
                <a:gd name="connsiteY309" fmla="*/ 276399 h 317401"/>
                <a:gd name="connsiteX310" fmla="*/ 133627 w 374480"/>
                <a:gd name="connsiteY310" fmla="*/ 276104 h 317401"/>
                <a:gd name="connsiteX311" fmla="*/ 137314 w 374480"/>
                <a:gd name="connsiteY311" fmla="*/ 276546 h 317401"/>
                <a:gd name="connsiteX312" fmla="*/ 140264 w 374480"/>
                <a:gd name="connsiteY312" fmla="*/ 276546 h 317401"/>
                <a:gd name="connsiteX313" fmla="*/ 140559 w 374480"/>
                <a:gd name="connsiteY313" fmla="*/ 276104 h 317401"/>
                <a:gd name="connsiteX314" fmla="*/ 140854 w 374480"/>
                <a:gd name="connsiteY314" fmla="*/ 273006 h 317401"/>
                <a:gd name="connsiteX315" fmla="*/ 141296 w 374480"/>
                <a:gd name="connsiteY315" fmla="*/ 271826 h 317401"/>
                <a:gd name="connsiteX316" fmla="*/ 142034 w 374480"/>
                <a:gd name="connsiteY316" fmla="*/ 271531 h 317401"/>
                <a:gd name="connsiteX317" fmla="*/ 143804 w 374480"/>
                <a:gd name="connsiteY317" fmla="*/ 271826 h 317401"/>
                <a:gd name="connsiteX318" fmla="*/ 150294 w 374480"/>
                <a:gd name="connsiteY318" fmla="*/ 273744 h 317401"/>
                <a:gd name="connsiteX319" fmla="*/ 152948 w 374480"/>
                <a:gd name="connsiteY319" fmla="*/ 274924 h 317401"/>
                <a:gd name="connsiteX320" fmla="*/ 155455 w 374480"/>
                <a:gd name="connsiteY320" fmla="*/ 275809 h 317401"/>
                <a:gd name="connsiteX321" fmla="*/ 157668 w 374480"/>
                <a:gd name="connsiteY321" fmla="*/ 275809 h 317401"/>
                <a:gd name="connsiteX322" fmla="*/ 159143 w 374480"/>
                <a:gd name="connsiteY322" fmla="*/ 276546 h 317401"/>
                <a:gd name="connsiteX323" fmla="*/ 161208 w 374480"/>
                <a:gd name="connsiteY323" fmla="*/ 279496 h 317401"/>
                <a:gd name="connsiteX324" fmla="*/ 161945 w 374480"/>
                <a:gd name="connsiteY324" fmla="*/ 278611 h 317401"/>
                <a:gd name="connsiteX325" fmla="*/ 163125 w 374480"/>
                <a:gd name="connsiteY325" fmla="*/ 278021 h 317401"/>
                <a:gd name="connsiteX326" fmla="*/ 164895 w 374480"/>
                <a:gd name="connsiteY326" fmla="*/ 278316 h 317401"/>
                <a:gd name="connsiteX327" fmla="*/ 168582 w 374480"/>
                <a:gd name="connsiteY327" fmla="*/ 279348 h 317401"/>
                <a:gd name="connsiteX328" fmla="*/ 169320 w 374480"/>
                <a:gd name="connsiteY328" fmla="*/ 280233 h 317401"/>
                <a:gd name="connsiteX329" fmla="*/ 169320 w 374480"/>
                <a:gd name="connsiteY329" fmla="*/ 280823 h 317401"/>
                <a:gd name="connsiteX330" fmla="*/ 168582 w 374480"/>
                <a:gd name="connsiteY330" fmla="*/ 281856 h 317401"/>
                <a:gd name="connsiteX331" fmla="*/ 168582 w 374480"/>
                <a:gd name="connsiteY331" fmla="*/ 282593 h 317401"/>
                <a:gd name="connsiteX332" fmla="*/ 172417 w 374480"/>
                <a:gd name="connsiteY332" fmla="*/ 284068 h 317401"/>
                <a:gd name="connsiteX333" fmla="*/ 174187 w 374480"/>
                <a:gd name="connsiteY333" fmla="*/ 285101 h 317401"/>
                <a:gd name="connsiteX334" fmla="*/ 174777 w 374480"/>
                <a:gd name="connsiteY334" fmla="*/ 286133 h 317401"/>
                <a:gd name="connsiteX335" fmla="*/ 175662 w 374480"/>
                <a:gd name="connsiteY335" fmla="*/ 287166 h 317401"/>
                <a:gd name="connsiteX336" fmla="*/ 176842 w 374480"/>
                <a:gd name="connsiteY336" fmla="*/ 287166 h 317401"/>
                <a:gd name="connsiteX337" fmla="*/ 178612 w 374480"/>
                <a:gd name="connsiteY337" fmla="*/ 286281 h 317401"/>
                <a:gd name="connsiteX338" fmla="*/ 181266 w 374480"/>
                <a:gd name="connsiteY338" fmla="*/ 285248 h 317401"/>
                <a:gd name="connsiteX339" fmla="*/ 185839 w 374480"/>
                <a:gd name="connsiteY339" fmla="*/ 286281 h 317401"/>
                <a:gd name="connsiteX340" fmla="*/ 190854 w 374480"/>
                <a:gd name="connsiteY340" fmla="*/ 287608 h 317401"/>
                <a:gd name="connsiteX341" fmla="*/ 193066 w 374480"/>
                <a:gd name="connsiteY341" fmla="*/ 287608 h 317401"/>
                <a:gd name="connsiteX342" fmla="*/ 193066 w 374480"/>
                <a:gd name="connsiteY342" fmla="*/ 287166 h 317401"/>
                <a:gd name="connsiteX343" fmla="*/ 193508 w 374480"/>
                <a:gd name="connsiteY343" fmla="*/ 286133 h 317401"/>
                <a:gd name="connsiteX344" fmla="*/ 194393 w 374480"/>
                <a:gd name="connsiteY344" fmla="*/ 285691 h 317401"/>
                <a:gd name="connsiteX345" fmla="*/ 195573 w 374480"/>
                <a:gd name="connsiteY345" fmla="*/ 285691 h 317401"/>
                <a:gd name="connsiteX346" fmla="*/ 197343 w 374480"/>
                <a:gd name="connsiteY346" fmla="*/ 285101 h 317401"/>
                <a:gd name="connsiteX347" fmla="*/ 199260 w 374480"/>
                <a:gd name="connsiteY347" fmla="*/ 284216 h 317401"/>
                <a:gd name="connsiteX348" fmla="*/ 201325 w 374480"/>
                <a:gd name="connsiteY348" fmla="*/ 283921 h 317401"/>
                <a:gd name="connsiteX349" fmla="*/ 203538 w 374480"/>
                <a:gd name="connsiteY349" fmla="*/ 284511 h 317401"/>
                <a:gd name="connsiteX350" fmla="*/ 206192 w 374480"/>
                <a:gd name="connsiteY350" fmla="*/ 284953 h 317401"/>
                <a:gd name="connsiteX351" fmla="*/ 207815 w 374480"/>
                <a:gd name="connsiteY351" fmla="*/ 284953 h 317401"/>
                <a:gd name="connsiteX352" fmla="*/ 207520 w 374480"/>
                <a:gd name="connsiteY352" fmla="*/ 284068 h 317401"/>
                <a:gd name="connsiteX353" fmla="*/ 204717 w 374480"/>
                <a:gd name="connsiteY353" fmla="*/ 279938 h 317401"/>
                <a:gd name="connsiteX354" fmla="*/ 203538 w 374480"/>
                <a:gd name="connsiteY354" fmla="*/ 272121 h 317401"/>
                <a:gd name="connsiteX355" fmla="*/ 203833 w 374480"/>
                <a:gd name="connsiteY355" fmla="*/ 269614 h 317401"/>
                <a:gd name="connsiteX356" fmla="*/ 206783 w 374480"/>
                <a:gd name="connsiteY356" fmla="*/ 264452 h 317401"/>
                <a:gd name="connsiteX357" fmla="*/ 209290 w 374480"/>
                <a:gd name="connsiteY357" fmla="*/ 260912 h 317401"/>
                <a:gd name="connsiteX358" fmla="*/ 223007 w 374480"/>
                <a:gd name="connsiteY358" fmla="*/ 252358 h 317401"/>
                <a:gd name="connsiteX359" fmla="*/ 225071 w 374480"/>
                <a:gd name="connsiteY359" fmla="*/ 250588 h 317401"/>
                <a:gd name="connsiteX360" fmla="*/ 226399 w 374480"/>
                <a:gd name="connsiteY360" fmla="*/ 249113 h 317401"/>
                <a:gd name="connsiteX361" fmla="*/ 230086 w 374480"/>
                <a:gd name="connsiteY361" fmla="*/ 248228 h 317401"/>
                <a:gd name="connsiteX362" fmla="*/ 230676 w 374480"/>
                <a:gd name="connsiteY362" fmla="*/ 248523 h 317401"/>
                <a:gd name="connsiteX363" fmla="*/ 231709 w 374480"/>
                <a:gd name="connsiteY363" fmla="*/ 249113 h 317401"/>
                <a:gd name="connsiteX364" fmla="*/ 233036 w 374480"/>
                <a:gd name="connsiteY364" fmla="*/ 251030 h 317401"/>
                <a:gd name="connsiteX365" fmla="*/ 234658 w 374480"/>
                <a:gd name="connsiteY365" fmla="*/ 251768 h 317401"/>
                <a:gd name="connsiteX366" fmla="*/ 238641 w 374480"/>
                <a:gd name="connsiteY366" fmla="*/ 252505 h 317401"/>
                <a:gd name="connsiteX367" fmla="*/ 239526 w 374480"/>
                <a:gd name="connsiteY367" fmla="*/ 252800 h 317401"/>
                <a:gd name="connsiteX368" fmla="*/ 245278 w 374480"/>
                <a:gd name="connsiteY368" fmla="*/ 254717 h 317401"/>
                <a:gd name="connsiteX369" fmla="*/ 247490 w 374480"/>
                <a:gd name="connsiteY369" fmla="*/ 255160 h 317401"/>
                <a:gd name="connsiteX370" fmla="*/ 249555 w 374480"/>
                <a:gd name="connsiteY370" fmla="*/ 255160 h 317401"/>
                <a:gd name="connsiteX371" fmla="*/ 249555 w 374480"/>
                <a:gd name="connsiteY371" fmla="*/ 254275 h 317401"/>
                <a:gd name="connsiteX372" fmla="*/ 249997 w 374480"/>
                <a:gd name="connsiteY372" fmla="*/ 254275 h 317401"/>
                <a:gd name="connsiteX373" fmla="*/ 250882 w 374480"/>
                <a:gd name="connsiteY373" fmla="*/ 254570 h 317401"/>
                <a:gd name="connsiteX374" fmla="*/ 251620 w 374480"/>
                <a:gd name="connsiteY374" fmla="*/ 253980 h 317401"/>
                <a:gd name="connsiteX375" fmla="*/ 252652 w 374480"/>
                <a:gd name="connsiteY375" fmla="*/ 253538 h 317401"/>
                <a:gd name="connsiteX376" fmla="*/ 254275 w 374480"/>
                <a:gd name="connsiteY376" fmla="*/ 253538 h 317401"/>
                <a:gd name="connsiteX377" fmla="*/ 256487 w 374480"/>
                <a:gd name="connsiteY377" fmla="*/ 252948 h 317401"/>
                <a:gd name="connsiteX378" fmla="*/ 256487 w 374480"/>
                <a:gd name="connsiteY378" fmla="*/ 254127 h 317401"/>
                <a:gd name="connsiteX379" fmla="*/ 256782 w 374480"/>
                <a:gd name="connsiteY379" fmla="*/ 255455 h 317401"/>
                <a:gd name="connsiteX380" fmla="*/ 257962 w 374480"/>
                <a:gd name="connsiteY380" fmla="*/ 256045 h 317401"/>
                <a:gd name="connsiteX381" fmla="*/ 263124 w 374480"/>
                <a:gd name="connsiteY381" fmla="*/ 256045 h 317401"/>
                <a:gd name="connsiteX382" fmla="*/ 265337 w 374480"/>
                <a:gd name="connsiteY382" fmla="*/ 259880 h 317401"/>
                <a:gd name="connsiteX383" fmla="*/ 272269 w 374480"/>
                <a:gd name="connsiteY383" fmla="*/ 261502 h 317401"/>
                <a:gd name="connsiteX384" fmla="*/ 275808 w 374480"/>
                <a:gd name="connsiteY384" fmla="*/ 264009 h 317401"/>
                <a:gd name="connsiteX385" fmla="*/ 281561 w 374480"/>
                <a:gd name="connsiteY385" fmla="*/ 264009 h 317401"/>
                <a:gd name="connsiteX386" fmla="*/ 283773 w 374480"/>
                <a:gd name="connsiteY386" fmla="*/ 264747 h 317401"/>
                <a:gd name="connsiteX387" fmla="*/ 288788 w 374480"/>
                <a:gd name="connsiteY387" fmla="*/ 262682 h 317401"/>
                <a:gd name="connsiteX388" fmla="*/ 293655 w 374480"/>
                <a:gd name="connsiteY388" fmla="*/ 261650 h 317401"/>
                <a:gd name="connsiteX389" fmla="*/ 295572 w 374480"/>
                <a:gd name="connsiteY389" fmla="*/ 260765 h 317401"/>
                <a:gd name="connsiteX390" fmla="*/ 297785 w 374480"/>
                <a:gd name="connsiteY390" fmla="*/ 258847 h 317401"/>
                <a:gd name="connsiteX391" fmla="*/ 298522 w 374480"/>
                <a:gd name="connsiteY391" fmla="*/ 256487 h 317401"/>
                <a:gd name="connsiteX392" fmla="*/ 299259 w 374480"/>
                <a:gd name="connsiteY392" fmla="*/ 255307 h 317401"/>
                <a:gd name="connsiteX393" fmla="*/ 303094 w 374480"/>
                <a:gd name="connsiteY393" fmla="*/ 253243 h 317401"/>
                <a:gd name="connsiteX394" fmla="*/ 311354 w 374480"/>
                <a:gd name="connsiteY394" fmla="*/ 246163 h 317401"/>
                <a:gd name="connsiteX395" fmla="*/ 313419 w 374480"/>
                <a:gd name="connsiteY395" fmla="*/ 244983 h 317401"/>
                <a:gd name="connsiteX396" fmla="*/ 316516 w 374480"/>
                <a:gd name="connsiteY396" fmla="*/ 243803 h 317401"/>
                <a:gd name="connsiteX397" fmla="*/ 316516 w 374480"/>
                <a:gd name="connsiteY397" fmla="*/ 243066 h 317401"/>
                <a:gd name="connsiteX398" fmla="*/ 316959 w 374480"/>
                <a:gd name="connsiteY398" fmla="*/ 242623 h 317401"/>
                <a:gd name="connsiteX399" fmla="*/ 317991 w 374480"/>
                <a:gd name="connsiteY399" fmla="*/ 242623 h 317401"/>
                <a:gd name="connsiteX400" fmla="*/ 317991 w 374480"/>
                <a:gd name="connsiteY400" fmla="*/ 243066 h 317401"/>
                <a:gd name="connsiteX401" fmla="*/ 319466 w 374480"/>
                <a:gd name="connsiteY401" fmla="*/ 242476 h 317401"/>
                <a:gd name="connsiteX402" fmla="*/ 319466 w 374480"/>
                <a:gd name="connsiteY402" fmla="*/ 240706 h 317401"/>
                <a:gd name="connsiteX403" fmla="*/ 319171 w 374480"/>
                <a:gd name="connsiteY403" fmla="*/ 239378 h 317401"/>
                <a:gd name="connsiteX404" fmla="*/ 320203 w 374480"/>
                <a:gd name="connsiteY404" fmla="*/ 237903 h 317401"/>
                <a:gd name="connsiteX405" fmla="*/ 321973 w 374480"/>
                <a:gd name="connsiteY405" fmla="*/ 236134 h 317401"/>
                <a:gd name="connsiteX406" fmla="*/ 323596 w 374480"/>
                <a:gd name="connsiteY406" fmla="*/ 233921 h 317401"/>
                <a:gd name="connsiteX407" fmla="*/ 324333 w 374480"/>
                <a:gd name="connsiteY407" fmla="*/ 232299 h 317401"/>
                <a:gd name="connsiteX408" fmla="*/ 324038 w 374480"/>
                <a:gd name="connsiteY408" fmla="*/ 231266 h 317401"/>
                <a:gd name="connsiteX409" fmla="*/ 323301 w 374480"/>
                <a:gd name="connsiteY409" fmla="*/ 229644 h 317401"/>
                <a:gd name="connsiteX410" fmla="*/ 322268 w 374480"/>
                <a:gd name="connsiteY410" fmla="*/ 229644 h 317401"/>
                <a:gd name="connsiteX411" fmla="*/ 316368 w 374480"/>
                <a:gd name="connsiteY411" fmla="*/ 230824 h 317401"/>
                <a:gd name="connsiteX412" fmla="*/ 315041 w 374480"/>
                <a:gd name="connsiteY412" fmla="*/ 230529 h 317401"/>
                <a:gd name="connsiteX413" fmla="*/ 310617 w 374480"/>
                <a:gd name="connsiteY413" fmla="*/ 228464 h 317401"/>
                <a:gd name="connsiteX414" fmla="*/ 305897 w 374480"/>
                <a:gd name="connsiteY414" fmla="*/ 225957 h 317401"/>
                <a:gd name="connsiteX415" fmla="*/ 304127 w 374480"/>
                <a:gd name="connsiteY415" fmla="*/ 224187 h 317401"/>
                <a:gd name="connsiteX416" fmla="*/ 303537 w 374480"/>
                <a:gd name="connsiteY416" fmla="*/ 222417 h 317401"/>
                <a:gd name="connsiteX417" fmla="*/ 303979 w 374480"/>
                <a:gd name="connsiteY417" fmla="*/ 221237 h 317401"/>
                <a:gd name="connsiteX418" fmla="*/ 303537 w 374480"/>
                <a:gd name="connsiteY418" fmla="*/ 220057 h 317401"/>
                <a:gd name="connsiteX419" fmla="*/ 302652 w 374480"/>
                <a:gd name="connsiteY419" fmla="*/ 218582 h 317401"/>
                <a:gd name="connsiteX420" fmla="*/ 303537 w 374480"/>
                <a:gd name="connsiteY420" fmla="*/ 216812 h 317401"/>
                <a:gd name="connsiteX421" fmla="*/ 305012 w 374480"/>
                <a:gd name="connsiteY421" fmla="*/ 214600 h 317401"/>
                <a:gd name="connsiteX422" fmla="*/ 305749 w 374480"/>
                <a:gd name="connsiteY422" fmla="*/ 213125 h 317401"/>
                <a:gd name="connsiteX423" fmla="*/ 306929 w 374480"/>
                <a:gd name="connsiteY423" fmla="*/ 212682 h 317401"/>
                <a:gd name="connsiteX424" fmla="*/ 307519 w 374480"/>
                <a:gd name="connsiteY424" fmla="*/ 211797 h 317401"/>
                <a:gd name="connsiteX425" fmla="*/ 306487 w 374480"/>
                <a:gd name="connsiteY425" fmla="*/ 208258 h 317401"/>
                <a:gd name="connsiteX426" fmla="*/ 305897 w 374480"/>
                <a:gd name="connsiteY426" fmla="*/ 207668 h 317401"/>
                <a:gd name="connsiteX427" fmla="*/ 305012 w 374480"/>
                <a:gd name="connsiteY427" fmla="*/ 207225 h 317401"/>
                <a:gd name="connsiteX428" fmla="*/ 303684 w 374480"/>
                <a:gd name="connsiteY428" fmla="*/ 207225 h 317401"/>
                <a:gd name="connsiteX429" fmla="*/ 301325 w 374480"/>
                <a:gd name="connsiteY429" fmla="*/ 206488 h 317401"/>
                <a:gd name="connsiteX430" fmla="*/ 299702 w 374480"/>
                <a:gd name="connsiteY430" fmla="*/ 205308 h 317401"/>
                <a:gd name="connsiteX431" fmla="*/ 299407 w 374480"/>
                <a:gd name="connsiteY431" fmla="*/ 203686 h 317401"/>
                <a:gd name="connsiteX432" fmla="*/ 298522 w 374480"/>
                <a:gd name="connsiteY432" fmla="*/ 202063 h 317401"/>
                <a:gd name="connsiteX433" fmla="*/ 297047 w 374480"/>
                <a:gd name="connsiteY433" fmla="*/ 200588 h 317401"/>
                <a:gd name="connsiteX434" fmla="*/ 297047 w 374480"/>
                <a:gd name="connsiteY434" fmla="*/ 198966 h 317401"/>
                <a:gd name="connsiteX435" fmla="*/ 298522 w 374480"/>
                <a:gd name="connsiteY435" fmla="*/ 198081 h 317401"/>
                <a:gd name="connsiteX436" fmla="*/ 300882 w 374480"/>
                <a:gd name="connsiteY436" fmla="*/ 198081 h 317401"/>
                <a:gd name="connsiteX437" fmla="*/ 302504 w 374480"/>
                <a:gd name="connsiteY437" fmla="*/ 198376 h 317401"/>
                <a:gd name="connsiteX438" fmla="*/ 306192 w 374480"/>
                <a:gd name="connsiteY438" fmla="*/ 195721 h 317401"/>
                <a:gd name="connsiteX439" fmla="*/ 307519 w 374480"/>
                <a:gd name="connsiteY439" fmla="*/ 195426 h 317401"/>
                <a:gd name="connsiteX440" fmla="*/ 308699 w 374480"/>
                <a:gd name="connsiteY440" fmla="*/ 194836 h 317401"/>
                <a:gd name="connsiteX441" fmla="*/ 309732 w 374480"/>
                <a:gd name="connsiteY441" fmla="*/ 191296 h 317401"/>
                <a:gd name="connsiteX442" fmla="*/ 310469 w 374480"/>
                <a:gd name="connsiteY442" fmla="*/ 190264 h 317401"/>
                <a:gd name="connsiteX443" fmla="*/ 310469 w 374480"/>
                <a:gd name="connsiteY443" fmla="*/ 189674 h 317401"/>
                <a:gd name="connsiteX444" fmla="*/ 309879 w 374480"/>
                <a:gd name="connsiteY444" fmla="*/ 188936 h 317401"/>
                <a:gd name="connsiteX445" fmla="*/ 306929 w 374480"/>
                <a:gd name="connsiteY445" fmla="*/ 186429 h 317401"/>
                <a:gd name="connsiteX446" fmla="*/ 305602 w 374480"/>
                <a:gd name="connsiteY446" fmla="*/ 183774 h 317401"/>
                <a:gd name="connsiteX447" fmla="*/ 303537 w 374480"/>
                <a:gd name="connsiteY447" fmla="*/ 180824 h 317401"/>
                <a:gd name="connsiteX448" fmla="*/ 301619 w 374480"/>
                <a:gd name="connsiteY448" fmla="*/ 179497 h 317401"/>
                <a:gd name="connsiteX449" fmla="*/ 301177 w 374480"/>
                <a:gd name="connsiteY449" fmla="*/ 178464 h 317401"/>
                <a:gd name="connsiteX450" fmla="*/ 301177 w 374480"/>
                <a:gd name="connsiteY450" fmla="*/ 177137 h 317401"/>
                <a:gd name="connsiteX451" fmla="*/ 301472 w 374480"/>
                <a:gd name="connsiteY451" fmla="*/ 175957 h 317401"/>
                <a:gd name="connsiteX452" fmla="*/ 305012 w 374480"/>
                <a:gd name="connsiteY452" fmla="*/ 174187 h 317401"/>
                <a:gd name="connsiteX453" fmla="*/ 307076 w 374480"/>
                <a:gd name="connsiteY453" fmla="*/ 172270 h 317401"/>
                <a:gd name="connsiteX454" fmla="*/ 306634 w 374480"/>
                <a:gd name="connsiteY454" fmla="*/ 171237 h 317401"/>
                <a:gd name="connsiteX455" fmla="*/ 305307 w 374480"/>
                <a:gd name="connsiteY455" fmla="*/ 169320 h 317401"/>
                <a:gd name="connsiteX456" fmla="*/ 303832 w 374480"/>
                <a:gd name="connsiteY456" fmla="*/ 168140 h 317401"/>
                <a:gd name="connsiteX457" fmla="*/ 302800 w 374480"/>
                <a:gd name="connsiteY457" fmla="*/ 166960 h 317401"/>
                <a:gd name="connsiteX458" fmla="*/ 301472 w 374480"/>
                <a:gd name="connsiteY458" fmla="*/ 165633 h 317401"/>
                <a:gd name="connsiteX459" fmla="*/ 300587 w 374480"/>
                <a:gd name="connsiteY459" fmla="*/ 164453 h 317401"/>
                <a:gd name="connsiteX460" fmla="*/ 301767 w 374480"/>
                <a:gd name="connsiteY460" fmla="*/ 160913 h 317401"/>
                <a:gd name="connsiteX461" fmla="*/ 300882 w 374480"/>
                <a:gd name="connsiteY461" fmla="*/ 159586 h 317401"/>
                <a:gd name="connsiteX462" fmla="*/ 300440 w 374480"/>
                <a:gd name="connsiteY462" fmla="*/ 157816 h 317401"/>
                <a:gd name="connsiteX463" fmla="*/ 300734 w 374480"/>
                <a:gd name="connsiteY463" fmla="*/ 156636 h 317401"/>
                <a:gd name="connsiteX464" fmla="*/ 300292 w 374480"/>
                <a:gd name="connsiteY464" fmla="*/ 156341 h 317401"/>
                <a:gd name="connsiteX465" fmla="*/ 295572 w 374480"/>
                <a:gd name="connsiteY465" fmla="*/ 155603 h 317401"/>
                <a:gd name="connsiteX466" fmla="*/ 291738 w 374480"/>
                <a:gd name="connsiteY466" fmla="*/ 155898 h 317401"/>
                <a:gd name="connsiteX467" fmla="*/ 288935 w 374480"/>
                <a:gd name="connsiteY467" fmla="*/ 157078 h 317401"/>
                <a:gd name="connsiteX468" fmla="*/ 286723 w 374480"/>
                <a:gd name="connsiteY468" fmla="*/ 159143 h 317401"/>
                <a:gd name="connsiteX469" fmla="*/ 286428 w 374480"/>
                <a:gd name="connsiteY469" fmla="*/ 159586 h 317401"/>
                <a:gd name="connsiteX470" fmla="*/ 286428 w 374480"/>
                <a:gd name="connsiteY470" fmla="*/ 159881 h 317401"/>
                <a:gd name="connsiteX471" fmla="*/ 287755 w 374480"/>
                <a:gd name="connsiteY471" fmla="*/ 161650 h 317401"/>
                <a:gd name="connsiteX472" fmla="*/ 285838 w 374480"/>
                <a:gd name="connsiteY472" fmla="*/ 163568 h 317401"/>
                <a:gd name="connsiteX473" fmla="*/ 282888 w 374480"/>
                <a:gd name="connsiteY473" fmla="*/ 165043 h 317401"/>
                <a:gd name="connsiteX474" fmla="*/ 279938 w 374480"/>
                <a:gd name="connsiteY474" fmla="*/ 165043 h 317401"/>
                <a:gd name="connsiteX475" fmla="*/ 279938 w 374480"/>
                <a:gd name="connsiteY475" fmla="*/ 162830 h 317401"/>
                <a:gd name="connsiteX476" fmla="*/ 281561 w 374480"/>
                <a:gd name="connsiteY476" fmla="*/ 162093 h 317401"/>
                <a:gd name="connsiteX477" fmla="*/ 283183 w 374480"/>
                <a:gd name="connsiteY477" fmla="*/ 160766 h 317401"/>
                <a:gd name="connsiteX478" fmla="*/ 283773 w 374480"/>
                <a:gd name="connsiteY478" fmla="*/ 158848 h 317401"/>
                <a:gd name="connsiteX479" fmla="*/ 283773 w 374480"/>
                <a:gd name="connsiteY479" fmla="*/ 157521 h 317401"/>
                <a:gd name="connsiteX480" fmla="*/ 282298 w 374480"/>
                <a:gd name="connsiteY480" fmla="*/ 155898 h 317401"/>
                <a:gd name="connsiteX481" fmla="*/ 282298 w 374480"/>
                <a:gd name="connsiteY481" fmla="*/ 154866 h 317401"/>
                <a:gd name="connsiteX482" fmla="*/ 283478 w 374480"/>
                <a:gd name="connsiteY482" fmla="*/ 152948 h 317401"/>
                <a:gd name="connsiteX483" fmla="*/ 284068 w 374480"/>
                <a:gd name="connsiteY483" fmla="*/ 151326 h 317401"/>
                <a:gd name="connsiteX484" fmla="*/ 284953 w 374480"/>
                <a:gd name="connsiteY484" fmla="*/ 149851 h 317401"/>
                <a:gd name="connsiteX485" fmla="*/ 288198 w 374480"/>
                <a:gd name="connsiteY485" fmla="*/ 147491 h 317401"/>
                <a:gd name="connsiteX486" fmla="*/ 291442 w 374480"/>
                <a:gd name="connsiteY486" fmla="*/ 145131 h 317401"/>
                <a:gd name="connsiteX487" fmla="*/ 291885 w 374480"/>
                <a:gd name="connsiteY487" fmla="*/ 142624 h 317401"/>
                <a:gd name="connsiteX488" fmla="*/ 292180 w 374480"/>
                <a:gd name="connsiteY488" fmla="*/ 139527 h 317401"/>
                <a:gd name="connsiteX489" fmla="*/ 292623 w 374480"/>
                <a:gd name="connsiteY489" fmla="*/ 138789 h 317401"/>
                <a:gd name="connsiteX490" fmla="*/ 297047 w 374480"/>
                <a:gd name="connsiteY490" fmla="*/ 136872 h 317401"/>
                <a:gd name="connsiteX491" fmla="*/ 298080 w 374480"/>
                <a:gd name="connsiteY491" fmla="*/ 136134 h 317401"/>
                <a:gd name="connsiteX492" fmla="*/ 298670 w 374480"/>
                <a:gd name="connsiteY492" fmla="*/ 135102 h 317401"/>
                <a:gd name="connsiteX493" fmla="*/ 302062 w 374480"/>
                <a:gd name="connsiteY493" fmla="*/ 131710 h 317401"/>
                <a:gd name="connsiteX494" fmla="*/ 305454 w 374480"/>
                <a:gd name="connsiteY494" fmla="*/ 128317 h 317401"/>
                <a:gd name="connsiteX495" fmla="*/ 306192 w 374480"/>
                <a:gd name="connsiteY495" fmla="*/ 127138 h 317401"/>
                <a:gd name="connsiteX496" fmla="*/ 306782 w 374480"/>
                <a:gd name="connsiteY496" fmla="*/ 126400 h 317401"/>
                <a:gd name="connsiteX497" fmla="*/ 306782 w 374480"/>
                <a:gd name="connsiteY497" fmla="*/ 125810 h 317401"/>
                <a:gd name="connsiteX498" fmla="*/ 306339 w 374480"/>
                <a:gd name="connsiteY498" fmla="*/ 125368 h 317401"/>
                <a:gd name="connsiteX499" fmla="*/ 304717 w 374480"/>
                <a:gd name="connsiteY499" fmla="*/ 125073 h 317401"/>
                <a:gd name="connsiteX500" fmla="*/ 304127 w 374480"/>
                <a:gd name="connsiteY500" fmla="*/ 124040 h 317401"/>
                <a:gd name="connsiteX501" fmla="*/ 305897 w 374480"/>
                <a:gd name="connsiteY501" fmla="*/ 122123 h 317401"/>
                <a:gd name="connsiteX502" fmla="*/ 308109 w 374480"/>
                <a:gd name="connsiteY502" fmla="*/ 120943 h 317401"/>
                <a:gd name="connsiteX503" fmla="*/ 310321 w 374480"/>
                <a:gd name="connsiteY503" fmla="*/ 120943 h 317401"/>
                <a:gd name="connsiteX504" fmla="*/ 311206 w 374480"/>
                <a:gd name="connsiteY504" fmla="*/ 121533 h 317401"/>
                <a:gd name="connsiteX505" fmla="*/ 311206 w 374480"/>
                <a:gd name="connsiteY505" fmla="*/ 122123 h 317401"/>
                <a:gd name="connsiteX506" fmla="*/ 312091 w 374480"/>
                <a:gd name="connsiteY506" fmla="*/ 122860 h 317401"/>
                <a:gd name="connsiteX507" fmla="*/ 313714 w 374480"/>
                <a:gd name="connsiteY507" fmla="*/ 123155 h 317401"/>
                <a:gd name="connsiteX508" fmla="*/ 315778 w 374480"/>
                <a:gd name="connsiteY508" fmla="*/ 122860 h 317401"/>
                <a:gd name="connsiteX509" fmla="*/ 317843 w 374480"/>
                <a:gd name="connsiteY509" fmla="*/ 122123 h 317401"/>
                <a:gd name="connsiteX510" fmla="*/ 319023 w 374480"/>
                <a:gd name="connsiteY510" fmla="*/ 120353 h 317401"/>
                <a:gd name="connsiteX511" fmla="*/ 319761 w 374480"/>
                <a:gd name="connsiteY511" fmla="*/ 119025 h 317401"/>
                <a:gd name="connsiteX512" fmla="*/ 322858 w 374480"/>
                <a:gd name="connsiteY512" fmla="*/ 117551 h 317401"/>
                <a:gd name="connsiteX513" fmla="*/ 321531 w 374480"/>
                <a:gd name="connsiteY513" fmla="*/ 117108 h 317401"/>
                <a:gd name="connsiteX514" fmla="*/ 320646 w 374480"/>
                <a:gd name="connsiteY514" fmla="*/ 114896 h 317401"/>
                <a:gd name="connsiteX515" fmla="*/ 320941 w 374480"/>
                <a:gd name="connsiteY515" fmla="*/ 111651 h 317401"/>
                <a:gd name="connsiteX516" fmla="*/ 322416 w 374480"/>
                <a:gd name="connsiteY516" fmla="*/ 107226 h 317401"/>
                <a:gd name="connsiteX517" fmla="*/ 322858 w 374480"/>
                <a:gd name="connsiteY517" fmla="*/ 103981 h 317401"/>
                <a:gd name="connsiteX518" fmla="*/ 322268 w 374480"/>
                <a:gd name="connsiteY518" fmla="*/ 101917 h 317401"/>
                <a:gd name="connsiteX519" fmla="*/ 323153 w 374480"/>
                <a:gd name="connsiteY519" fmla="*/ 98819 h 317401"/>
                <a:gd name="connsiteX520" fmla="*/ 325513 w 374480"/>
                <a:gd name="connsiteY520" fmla="*/ 94689 h 317401"/>
                <a:gd name="connsiteX521" fmla="*/ 327136 w 374480"/>
                <a:gd name="connsiteY521" fmla="*/ 90412 h 317401"/>
                <a:gd name="connsiteX522" fmla="*/ 327873 w 374480"/>
                <a:gd name="connsiteY522" fmla="*/ 85840 h 317401"/>
                <a:gd name="connsiteX523" fmla="*/ 329053 w 374480"/>
                <a:gd name="connsiteY523" fmla="*/ 82890 h 317401"/>
                <a:gd name="connsiteX524" fmla="*/ 331265 w 374480"/>
                <a:gd name="connsiteY524" fmla="*/ 80825 h 317401"/>
                <a:gd name="connsiteX525" fmla="*/ 336575 w 374480"/>
                <a:gd name="connsiteY525" fmla="*/ 74926 h 317401"/>
                <a:gd name="connsiteX526" fmla="*/ 337017 w 374480"/>
                <a:gd name="connsiteY526" fmla="*/ 74483 h 317401"/>
                <a:gd name="connsiteX527" fmla="*/ 337017 w 374480"/>
                <a:gd name="connsiteY527" fmla="*/ 71533 h 317401"/>
                <a:gd name="connsiteX528" fmla="*/ 335395 w 374480"/>
                <a:gd name="connsiteY528" fmla="*/ 71091 h 317401"/>
                <a:gd name="connsiteX529" fmla="*/ 373005 w 374480"/>
                <a:gd name="connsiteY529" fmla="*/ 280233 h 317401"/>
                <a:gd name="connsiteX530" fmla="*/ 372120 w 374480"/>
                <a:gd name="connsiteY530" fmla="*/ 279348 h 317401"/>
                <a:gd name="connsiteX531" fmla="*/ 371678 w 374480"/>
                <a:gd name="connsiteY531" fmla="*/ 278021 h 317401"/>
                <a:gd name="connsiteX532" fmla="*/ 372415 w 374480"/>
                <a:gd name="connsiteY532" fmla="*/ 273449 h 317401"/>
                <a:gd name="connsiteX533" fmla="*/ 372415 w 374480"/>
                <a:gd name="connsiteY533" fmla="*/ 271679 h 317401"/>
                <a:gd name="connsiteX534" fmla="*/ 371973 w 374480"/>
                <a:gd name="connsiteY534" fmla="*/ 269024 h 317401"/>
                <a:gd name="connsiteX535" fmla="*/ 371973 w 374480"/>
                <a:gd name="connsiteY535" fmla="*/ 267844 h 317401"/>
                <a:gd name="connsiteX536" fmla="*/ 370793 w 374480"/>
                <a:gd name="connsiteY536" fmla="*/ 266517 h 317401"/>
                <a:gd name="connsiteX537" fmla="*/ 369465 w 374480"/>
                <a:gd name="connsiteY537" fmla="*/ 266517 h 317401"/>
                <a:gd name="connsiteX538" fmla="*/ 368581 w 374480"/>
                <a:gd name="connsiteY538" fmla="*/ 269024 h 317401"/>
                <a:gd name="connsiteX539" fmla="*/ 368581 w 374480"/>
                <a:gd name="connsiteY539" fmla="*/ 274629 h 317401"/>
                <a:gd name="connsiteX540" fmla="*/ 368138 w 374480"/>
                <a:gd name="connsiteY540" fmla="*/ 276251 h 317401"/>
                <a:gd name="connsiteX541" fmla="*/ 367400 w 374480"/>
                <a:gd name="connsiteY541" fmla="*/ 276841 h 317401"/>
                <a:gd name="connsiteX542" fmla="*/ 366515 w 374480"/>
                <a:gd name="connsiteY542" fmla="*/ 276251 h 317401"/>
                <a:gd name="connsiteX543" fmla="*/ 365041 w 374480"/>
                <a:gd name="connsiteY543" fmla="*/ 275661 h 317401"/>
                <a:gd name="connsiteX544" fmla="*/ 363418 w 374480"/>
                <a:gd name="connsiteY544" fmla="*/ 275661 h 317401"/>
                <a:gd name="connsiteX545" fmla="*/ 362091 w 374480"/>
                <a:gd name="connsiteY545" fmla="*/ 276399 h 317401"/>
                <a:gd name="connsiteX546" fmla="*/ 360911 w 374480"/>
                <a:gd name="connsiteY546" fmla="*/ 277726 h 317401"/>
                <a:gd name="connsiteX547" fmla="*/ 359583 w 374480"/>
                <a:gd name="connsiteY547" fmla="*/ 278169 h 317401"/>
                <a:gd name="connsiteX548" fmla="*/ 354864 w 374480"/>
                <a:gd name="connsiteY548" fmla="*/ 279348 h 317401"/>
                <a:gd name="connsiteX549" fmla="*/ 352209 w 374480"/>
                <a:gd name="connsiteY549" fmla="*/ 281118 h 317401"/>
                <a:gd name="connsiteX550" fmla="*/ 350292 w 374480"/>
                <a:gd name="connsiteY550" fmla="*/ 284953 h 317401"/>
                <a:gd name="connsiteX551" fmla="*/ 348964 w 374480"/>
                <a:gd name="connsiteY551" fmla="*/ 286281 h 317401"/>
                <a:gd name="connsiteX552" fmla="*/ 348374 w 374480"/>
                <a:gd name="connsiteY552" fmla="*/ 287166 h 317401"/>
                <a:gd name="connsiteX553" fmla="*/ 349112 w 374480"/>
                <a:gd name="connsiteY553" fmla="*/ 287608 h 317401"/>
                <a:gd name="connsiteX554" fmla="*/ 349996 w 374480"/>
                <a:gd name="connsiteY554" fmla="*/ 287608 h 317401"/>
                <a:gd name="connsiteX555" fmla="*/ 351324 w 374480"/>
                <a:gd name="connsiteY555" fmla="*/ 289525 h 317401"/>
                <a:gd name="connsiteX556" fmla="*/ 349554 w 374480"/>
                <a:gd name="connsiteY556" fmla="*/ 290263 h 317401"/>
                <a:gd name="connsiteX557" fmla="*/ 348521 w 374480"/>
                <a:gd name="connsiteY557" fmla="*/ 291443 h 317401"/>
                <a:gd name="connsiteX558" fmla="*/ 349112 w 374480"/>
                <a:gd name="connsiteY558" fmla="*/ 293213 h 317401"/>
                <a:gd name="connsiteX559" fmla="*/ 350587 w 374480"/>
                <a:gd name="connsiteY559" fmla="*/ 294540 h 317401"/>
                <a:gd name="connsiteX560" fmla="*/ 352209 w 374480"/>
                <a:gd name="connsiteY560" fmla="*/ 295278 h 317401"/>
                <a:gd name="connsiteX561" fmla="*/ 352209 w 374480"/>
                <a:gd name="connsiteY561" fmla="*/ 296900 h 317401"/>
                <a:gd name="connsiteX562" fmla="*/ 351029 w 374480"/>
                <a:gd name="connsiteY562" fmla="*/ 298375 h 317401"/>
                <a:gd name="connsiteX563" fmla="*/ 349996 w 374480"/>
                <a:gd name="connsiteY563" fmla="*/ 299555 h 317401"/>
                <a:gd name="connsiteX564" fmla="*/ 349996 w 374480"/>
                <a:gd name="connsiteY564" fmla="*/ 300440 h 317401"/>
                <a:gd name="connsiteX565" fmla="*/ 351471 w 374480"/>
                <a:gd name="connsiteY565" fmla="*/ 300735 h 317401"/>
                <a:gd name="connsiteX566" fmla="*/ 353241 w 374480"/>
                <a:gd name="connsiteY566" fmla="*/ 300735 h 317401"/>
                <a:gd name="connsiteX567" fmla="*/ 353684 w 374480"/>
                <a:gd name="connsiteY567" fmla="*/ 302357 h 317401"/>
                <a:gd name="connsiteX568" fmla="*/ 352651 w 374480"/>
                <a:gd name="connsiteY568" fmla="*/ 304422 h 317401"/>
                <a:gd name="connsiteX569" fmla="*/ 352651 w 374480"/>
                <a:gd name="connsiteY569" fmla="*/ 305749 h 317401"/>
                <a:gd name="connsiteX570" fmla="*/ 353979 w 374480"/>
                <a:gd name="connsiteY570" fmla="*/ 306487 h 317401"/>
                <a:gd name="connsiteX571" fmla="*/ 357076 w 374480"/>
                <a:gd name="connsiteY571" fmla="*/ 307667 h 317401"/>
                <a:gd name="connsiteX572" fmla="*/ 357076 w 374480"/>
                <a:gd name="connsiteY572" fmla="*/ 308699 h 317401"/>
                <a:gd name="connsiteX573" fmla="*/ 355601 w 374480"/>
                <a:gd name="connsiteY573" fmla="*/ 310027 h 317401"/>
                <a:gd name="connsiteX574" fmla="*/ 355011 w 374480"/>
                <a:gd name="connsiteY574" fmla="*/ 311207 h 317401"/>
                <a:gd name="connsiteX575" fmla="*/ 355896 w 374480"/>
                <a:gd name="connsiteY575" fmla="*/ 312092 h 317401"/>
                <a:gd name="connsiteX576" fmla="*/ 357224 w 374480"/>
                <a:gd name="connsiteY576" fmla="*/ 313419 h 317401"/>
                <a:gd name="connsiteX577" fmla="*/ 360026 w 374480"/>
                <a:gd name="connsiteY577" fmla="*/ 314599 h 317401"/>
                <a:gd name="connsiteX578" fmla="*/ 364746 w 374480"/>
                <a:gd name="connsiteY578" fmla="*/ 317401 h 317401"/>
                <a:gd name="connsiteX579" fmla="*/ 366515 w 374480"/>
                <a:gd name="connsiteY579" fmla="*/ 315041 h 317401"/>
                <a:gd name="connsiteX580" fmla="*/ 368581 w 374480"/>
                <a:gd name="connsiteY580" fmla="*/ 309879 h 317401"/>
                <a:gd name="connsiteX581" fmla="*/ 369760 w 374480"/>
                <a:gd name="connsiteY581" fmla="*/ 308257 h 317401"/>
                <a:gd name="connsiteX582" fmla="*/ 370350 w 374480"/>
                <a:gd name="connsiteY582" fmla="*/ 306634 h 317401"/>
                <a:gd name="connsiteX583" fmla="*/ 370350 w 374480"/>
                <a:gd name="connsiteY583" fmla="*/ 300587 h 317401"/>
                <a:gd name="connsiteX584" fmla="*/ 371235 w 374480"/>
                <a:gd name="connsiteY584" fmla="*/ 299112 h 317401"/>
                <a:gd name="connsiteX585" fmla="*/ 374480 w 374480"/>
                <a:gd name="connsiteY585" fmla="*/ 294245 h 317401"/>
                <a:gd name="connsiteX586" fmla="*/ 374480 w 374480"/>
                <a:gd name="connsiteY586" fmla="*/ 293213 h 317401"/>
                <a:gd name="connsiteX587" fmla="*/ 373890 w 374480"/>
                <a:gd name="connsiteY587" fmla="*/ 280971 h 317401"/>
                <a:gd name="connsiteX588" fmla="*/ 373448 w 374480"/>
                <a:gd name="connsiteY588" fmla="*/ 279938 h 317401"/>
                <a:gd name="connsiteX589" fmla="*/ 92772 w 374480"/>
                <a:gd name="connsiteY589" fmla="*/ 176842 h 317401"/>
                <a:gd name="connsiteX590" fmla="*/ 93657 w 374480"/>
                <a:gd name="connsiteY590" fmla="*/ 174040 h 317401"/>
                <a:gd name="connsiteX591" fmla="*/ 90854 w 374480"/>
                <a:gd name="connsiteY591" fmla="*/ 170795 h 317401"/>
                <a:gd name="connsiteX592" fmla="*/ 88199 w 374480"/>
                <a:gd name="connsiteY592" fmla="*/ 169172 h 317401"/>
                <a:gd name="connsiteX593" fmla="*/ 88199 w 374480"/>
                <a:gd name="connsiteY593" fmla="*/ 169762 h 317401"/>
                <a:gd name="connsiteX594" fmla="*/ 88790 w 374480"/>
                <a:gd name="connsiteY594" fmla="*/ 171827 h 317401"/>
                <a:gd name="connsiteX595" fmla="*/ 91149 w 374480"/>
                <a:gd name="connsiteY595" fmla="*/ 174187 h 317401"/>
                <a:gd name="connsiteX596" fmla="*/ 92919 w 374480"/>
                <a:gd name="connsiteY596" fmla="*/ 176842 h 317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74480" h="317401">
                  <a:moveTo>
                    <a:pt x="335690" y="72123"/>
                  </a:moveTo>
                  <a:lnTo>
                    <a:pt x="333625" y="71238"/>
                  </a:lnTo>
                  <a:lnTo>
                    <a:pt x="328315" y="70206"/>
                  </a:lnTo>
                  <a:lnTo>
                    <a:pt x="323448" y="69468"/>
                  </a:lnTo>
                  <a:lnTo>
                    <a:pt x="321236" y="68583"/>
                  </a:lnTo>
                  <a:lnTo>
                    <a:pt x="319318" y="66371"/>
                  </a:lnTo>
                  <a:lnTo>
                    <a:pt x="318138" y="66371"/>
                  </a:lnTo>
                  <a:lnTo>
                    <a:pt x="315778" y="67109"/>
                  </a:lnTo>
                  <a:lnTo>
                    <a:pt x="312829" y="67699"/>
                  </a:lnTo>
                  <a:lnTo>
                    <a:pt x="310617" y="67256"/>
                  </a:lnTo>
                  <a:lnTo>
                    <a:pt x="309289" y="67256"/>
                  </a:lnTo>
                  <a:lnTo>
                    <a:pt x="308551" y="67699"/>
                  </a:lnTo>
                  <a:lnTo>
                    <a:pt x="308109" y="67404"/>
                  </a:lnTo>
                  <a:lnTo>
                    <a:pt x="307519" y="65486"/>
                  </a:lnTo>
                  <a:lnTo>
                    <a:pt x="306339" y="65044"/>
                  </a:lnTo>
                  <a:lnTo>
                    <a:pt x="304569" y="64601"/>
                  </a:lnTo>
                  <a:lnTo>
                    <a:pt x="303537" y="64601"/>
                  </a:lnTo>
                  <a:lnTo>
                    <a:pt x="302800" y="65781"/>
                  </a:lnTo>
                  <a:lnTo>
                    <a:pt x="301619" y="66519"/>
                  </a:lnTo>
                  <a:lnTo>
                    <a:pt x="300587" y="66519"/>
                  </a:lnTo>
                  <a:lnTo>
                    <a:pt x="297195" y="61946"/>
                  </a:lnTo>
                  <a:lnTo>
                    <a:pt x="296310" y="60914"/>
                  </a:lnTo>
                  <a:lnTo>
                    <a:pt x="296310" y="60029"/>
                  </a:lnTo>
                  <a:lnTo>
                    <a:pt x="295277" y="58407"/>
                  </a:lnTo>
                  <a:lnTo>
                    <a:pt x="293360" y="56784"/>
                  </a:lnTo>
                  <a:lnTo>
                    <a:pt x="291442" y="56194"/>
                  </a:lnTo>
                  <a:lnTo>
                    <a:pt x="290410" y="56194"/>
                  </a:lnTo>
                  <a:lnTo>
                    <a:pt x="288640" y="55604"/>
                  </a:lnTo>
                  <a:lnTo>
                    <a:pt x="287755" y="55014"/>
                  </a:lnTo>
                  <a:lnTo>
                    <a:pt x="286133" y="55014"/>
                  </a:lnTo>
                  <a:lnTo>
                    <a:pt x="284510" y="55309"/>
                  </a:lnTo>
                  <a:lnTo>
                    <a:pt x="283331" y="56342"/>
                  </a:lnTo>
                  <a:lnTo>
                    <a:pt x="281708" y="56637"/>
                  </a:lnTo>
                  <a:lnTo>
                    <a:pt x="280381" y="56342"/>
                  </a:lnTo>
                  <a:lnTo>
                    <a:pt x="279643" y="55604"/>
                  </a:lnTo>
                  <a:lnTo>
                    <a:pt x="278906" y="55162"/>
                  </a:lnTo>
                  <a:lnTo>
                    <a:pt x="276841" y="54572"/>
                  </a:lnTo>
                  <a:lnTo>
                    <a:pt x="275956" y="53392"/>
                  </a:lnTo>
                  <a:lnTo>
                    <a:pt x="273891" y="53392"/>
                  </a:lnTo>
                  <a:lnTo>
                    <a:pt x="271236" y="53687"/>
                  </a:lnTo>
                  <a:lnTo>
                    <a:pt x="269466" y="54277"/>
                  </a:lnTo>
                  <a:lnTo>
                    <a:pt x="268581" y="54277"/>
                  </a:lnTo>
                  <a:lnTo>
                    <a:pt x="266664" y="52802"/>
                  </a:lnTo>
                  <a:lnTo>
                    <a:pt x="264599" y="50590"/>
                  </a:lnTo>
                  <a:lnTo>
                    <a:pt x="263272" y="49557"/>
                  </a:lnTo>
                  <a:lnTo>
                    <a:pt x="262682" y="48672"/>
                  </a:lnTo>
                  <a:lnTo>
                    <a:pt x="261059" y="48230"/>
                  </a:lnTo>
                  <a:lnTo>
                    <a:pt x="258699" y="47197"/>
                  </a:lnTo>
                  <a:lnTo>
                    <a:pt x="257077" y="46017"/>
                  </a:lnTo>
                  <a:lnTo>
                    <a:pt x="255602" y="45280"/>
                  </a:lnTo>
                  <a:lnTo>
                    <a:pt x="253538" y="44837"/>
                  </a:lnTo>
                  <a:lnTo>
                    <a:pt x="251915" y="44837"/>
                  </a:lnTo>
                  <a:lnTo>
                    <a:pt x="251472" y="42920"/>
                  </a:lnTo>
                  <a:lnTo>
                    <a:pt x="251472" y="40560"/>
                  </a:lnTo>
                  <a:lnTo>
                    <a:pt x="249997" y="39085"/>
                  </a:lnTo>
                  <a:lnTo>
                    <a:pt x="251767" y="33038"/>
                  </a:lnTo>
                  <a:lnTo>
                    <a:pt x="250735" y="32448"/>
                  </a:lnTo>
                  <a:lnTo>
                    <a:pt x="249555" y="32891"/>
                  </a:lnTo>
                  <a:lnTo>
                    <a:pt x="247785" y="34365"/>
                  </a:lnTo>
                  <a:lnTo>
                    <a:pt x="246900" y="36135"/>
                  </a:lnTo>
                  <a:lnTo>
                    <a:pt x="246458" y="37610"/>
                  </a:lnTo>
                  <a:lnTo>
                    <a:pt x="243508" y="39085"/>
                  </a:lnTo>
                  <a:lnTo>
                    <a:pt x="238936" y="39675"/>
                  </a:lnTo>
                  <a:lnTo>
                    <a:pt x="233921" y="39085"/>
                  </a:lnTo>
                  <a:lnTo>
                    <a:pt x="233184" y="38643"/>
                  </a:lnTo>
                  <a:lnTo>
                    <a:pt x="232888" y="38200"/>
                  </a:lnTo>
                  <a:lnTo>
                    <a:pt x="232888" y="37610"/>
                  </a:lnTo>
                  <a:lnTo>
                    <a:pt x="233184" y="36725"/>
                  </a:lnTo>
                  <a:lnTo>
                    <a:pt x="234069" y="35693"/>
                  </a:lnTo>
                  <a:lnTo>
                    <a:pt x="234069" y="34218"/>
                  </a:lnTo>
                  <a:lnTo>
                    <a:pt x="233331" y="33038"/>
                  </a:lnTo>
                  <a:lnTo>
                    <a:pt x="232741" y="32596"/>
                  </a:lnTo>
                  <a:lnTo>
                    <a:pt x="233036" y="31416"/>
                  </a:lnTo>
                  <a:lnTo>
                    <a:pt x="233773" y="29941"/>
                  </a:lnTo>
                  <a:lnTo>
                    <a:pt x="233773" y="29056"/>
                  </a:lnTo>
                  <a:lnTo>
                    <a:pt x="230528" y="26548"/>
                  </a:lnTo>
                  <a:lnTo>
                    <a:pt x="228021" y="26106"/>
                  </a:lnTo>
                  <a:lnTo>
                    <a:pt x="225661" y="26106"/>
                  </a:lnTo>
                  <a:lnTo>
                    <a:pt x="223892" y="25664"/>
                  </a:lnTo>
                  <a:lnTo>
                    <a:pt x="222859" y="25664"/>
                  </a:lnTo>
                  <a:lnTo>
                    <a:pt x="222122" y="26548"/>
                  </a:lnTo>
                  <a:lnTo>
                    <a:pt x="221384" y="27138"/>
                  </a:lnTo>
                  <a:lnTo>
                    <a:pt x="220794" y="26548"/>
                  </a:lnTo>
                  <a:lnTo>
                    <a:pt x="219762" y="21976"/>
                  </a:lnTo>
                  <a:lnTo>
                    <a:pt x="218877" y="21239"/>
                  </a:lnTo>
                  <a:lnTo>
                    <a:pt x="215779" y="20501"/>
                  </a:lnTo>
                  <a:lnTo>
                    <a:pt x="211650" y="20206"/>
                  </a:lnTo>
                  <a:lnTo>
                    <a:pt x="210470" y="19321"/>
                  </a:lnTo>
                  <a:lnTo>
                    <a:pt x="209880" y="17257"/>
                  </a:lnTo>
                  <a:lnTo>
                    <a:pt x="209437" y="14749"/>
                  </a:lnTo>
                  <a:lnTo>
                    <a:pt x="208110" y="12389"/>
                  </a:lnTo>
                  <a:lnTo>
                    <a:pt x="207373" y="11799"/>
                  </a:lnTo>
                  <a:lnTo>
                    <a:pt x="206045" y="10767"/>
                  </a:lnTo>
                  <a:lnTo>
                    <a:pt x="203833" y="11209"/>
                  </a:lnTo>
                  <a:lnTo>
                    <a:pt x="201178" y="12537"/>
                  </a:lnTo>
                  <a:lnTo>
                    <a:pt x="199556" y="12979"/>
                  </a:lnTo>
                  <a:lnTo>
                    <a:pt x="198966" y="12979"/>
                  </a:lnTo>
                  <a:lnTo>
                    <a:pt x="196900" y="11799"/>
                  </a:lnTo>
                  <a:lnTo>
                    <a:pt x="194541" y="9734"/>
                  </a:lnTo>
                  <a:lnTo>
                    <a:pt x="192624" y="7522"/>
                  </a:lnTo>
                  <a:lnTo>
                    <a:pt x="192181" y="6342"/>
                  </a:lnTo>
                  <a:lnTo>
                    <a:pt x="192771" y="4867"/>
                  </a:lnTo>
                  <a:lnTo>
                    <a:pt x="192033" y="3687"/>
                  </a:lnTo>
                  <a:lnTo>
                    <a:pt x="191001" y="1622"/>
                  </a:lnTo>
                  <a:lnTo>
                    <a:pt x="190706" y="0"/>
                  </a:lnTo>
                  <a:lnTo>
                    <a:pt x="188641" y="1032"/>
                  </a:lnTo>
                  <a:lnTo>
                    <a:pt x="174777" y="3687"/>
                  </a:lnTo>
                  <a:lnTo>
                    <a:pt x="170942" y="5605"/>
                  </a:lnTo>
                  <a:lnTo>
                    <a:pt x="168435" y="7375"/>
                  </a:lnTo>
                  <a:lnTo>
                    <a:pt x="166813" y="9587"/>
                  </a:lnTo>
                  <a:lnTo>
                    <a:pt x="166075" y="12389"/>
                  </a:lnTo>
                  <a:lnTo>
                    <a:pt x="165338" y="27728"/>
                  </a:lnTo>
                  <a:lnTo>
                    <a:pt x="166370" y="29203"/>
                  </a:lnTo>
                  <a:lnTo>
                    <a:pt x="165190" y="29941"/>
                  </a:lnTo>
                  <a:lnTo>
                    <a:pt x="164305" y="30826"/>
                  </a:lnTo>
                  <a:lnTo>
                    <a:pt x="161503" y="34808"/>
                  </a:lnTo>
                  <a:lnTo>
                    <a:pt x="157225" y="37905"/>
                  </a:lnTo>
                  <a:lnTo>
                    <a:pt x="148819" y="40855"/>
                  </a:lnTo>
                  <a:lnTo>
                    <a:pt x="140706" y="42478"/>
                  </a:lnTo>
                  <a:lnTo>
                    <a:pt x="129497" y="47935"/>
                  </a:lnTo>
                  <a:lnTo>
                    <a:pt x="127875" y="51327"/>
                  </a:lnTo>
                  <a:lnTo>
                    <a:pt x="127432" y="52802"/>
                  </a:lnTo>
                  <a:lnTo>
                    <a:pt x="128022" y="54424"/>
                  </a:lnTo>
                  <a:lnTo>
                    <a:pt x="131857" y="55899"/>
                  </a:lnTo>
                  <a:lnTo>
                    <a:pt x="136134" y="55604"/>
                  </a:lnTo>
                  <a:lnTo>
                    <a:pt x="135545" y="56489"/>
                  </a:lnTo>
                  <a:lnTo>
                    <a:pt x="128170" y="58112"/>
                  </a:lnTo>
                  <a:lnTo>
                    <a:pt x="124335" y="60471"/>
                  </a:lnTo>
                  <a:lnTo>
                    <a:pt x="120352" y="61651"/>
                  </a:lnTo>
                  <a:lnTo>
                    <a:pt x="111061" y="59734"/>
                  </a:lnTo>
                  <a:lnTo>
                    <a:pt x="104718" y="59734"/>
                  </a:lnTo>
                  <a:lnTo>
                    <a:pt x="99704" y="58407"/>
                  </a:lnTo>
                  <a:lnTo>
                    <a:pt x="94984" y="58407"/>
                  </a:lnTo>
                  <a:lnTo>
                    <a:pt x="93509" y="56637"/>
                  </a:lnTo>
                  <a:lnTo>
                    <a:pt x="92477" y="55014"/>
                  </a:lnTo>
                  <a:lnTo>
                    <a:pt x="91592" y="51475"/>
                  </a:lnTo>
                  <a:lnTo>
                    <a:pt x="91592" y="48672"/>
                  </a:lnTo>
                  <a:lnTo>
                    <a:pt x="88937" y="47787"/>
                  </a:lnTo>
                  <a:lnTo>
                    <a:pt x="83185" y="49115"/>
                  </a:lnTo>
                  <a:lnTo>
                    <a:pt x="80088" y="48672"/>
                  </a:lnTo>
                  <a:lnTo>
                    <a:pt x="76105" y="48672"/>
                  </a:lnTo>
                  <a:lnTo>
                    <a:pt x="75663" y="50295"/>
                  </a:lnTo>
                  <a:lnTo>
                    <a:pt x="75663" y="51475"/>
                  </a:lnTo>
                  <a:lnTo>
                    <a:pt x="77285" y="55014"/>
                  </a:lnTo>
                  <a:lnTo>
                    <a:pt x="80530" y="61061"/>
                  </a:lnTo>
                  <a:lnTo>
                    <a:pt x="83332" y="64749"/>
                  </a:lnTo>
                  <a:lnTo>
                    <a:pt x="83775" y="78170"/>
                  </a:lnTo>
                  <a:lnTo>
                    <a:pt x="85987" y="81858"/>
                  </a:lnTo>
                  <a:lnTo>
                    <a:pt x="88642" y="83333"/>
                  </a:lnTo>
                  <a:lnTo>
                    <a:pt x="87020" y="83775"/>
                  </a:lnTo>
                  <a:lnTo>
                    <a:pt x="76843" y="84070"/>
                  </a:lnTo>
                  <a:lnTo>
                    <a:pt x="76105" y="82743"/>
                  </a:lnTo>
                  <a:lnTo>
                    <a:pt x="74631" y="81858"/>
                  </a:lnTo>
                  <a:lnTo>
                    <a:pt x="72861" y="83923"/>
                  </a:lnTo>
                  <a:lnTo>
                    <a:pt x="72123" y="85693"/>
                  </a:lnTo>
                  <a:lnTo>
                    <a:pt x="70206" y="83628"/>
                  </a:lnTo>
                  <a:lnTo>
                    <a:pt x="60619" y="83628"/>
                  </a:lnTo>
                  <a:lnTo>
                    <a:pt x="54129" y="87315"/>
                  </a:lnTo>
                  <a:lnTo>
                    <a:pt x="51474" y="85103"/>
                  </a:lnTo>
                  <a:lnTo>
                    <a:pt x="46017" y="78760"/>
                  </a:lnTo>
                  <a:lnTo>
                    <a:pt x="40118" y="77138"/>
                  </a:lnTo>
                  <a:lnTo>
                    <a:pt x="33775" y="78023"/>
                  </a:lnTo>
                  <a:lnTo>
                    <a:pt x="31858" y="79645"/>
                  </a:lnTo>
                  <a:lnTo>
                    <a:pt x="27433" y="81563"/>
                  </a:lnTo>
                  <a:lnTo>
                    <a:pt x="23746" y="82153"/>
                  </a:lnTo>
                  <a:lnTo>
                    <a:pt x="18436" y="81710"/>
                  </a:lnTo>
                  <a:lnTo>
                    <a:pt x="6047" y="84660"/>
                  </a:lnTo>
                  <a:lnTo>
                    <a:pt x="1032" y="87315"/>
                  </a:lnTo>
                  <a:lnTo>
                    <a:pt x="0" y="90265"/>
                  </a:lnTo>
                  <a:lnTo>
                    <a:pt x="295" y="91592"/>
                  </a:lnTo>
                  <a:lnTo>
                    <a:pt x="1032" y="93214"/>
                  </a:lnTo>
                  <a:lnTo>
                    <a:pt x="4572" y="93214"/>
                  </a:lnTo>
                  <a:lnTo>
                    <a:pt x="6194" y="92920"/>
                  </a:lnTo>
                  <a:lnTo>
                    <a:pt x="9587" y="92920"/>
                  </a:lnTo>
                  <a:lnTo>
                    <a:pt x="10324" y="93510"/>
                  </a:lnTo>
                  <a:lnTo>
                    <a:pt x="11947" y="93804"/>
                  </a:lnTo>
                  <a:lnTo>
                    <a:pt x="13569" y="95279"/>
                  </a:lnTo>
                  <a:lnTo>
                    <a:pt x="9292" y="95574"/>
                  </a:lnTo>
                  <a:lnTo>
                    <a:pt x="6784" y="95574"/>
                  </a:lnTo>
                  <a:lnTo>
                    <a:pt x="5900" y="94984"/>
                  </a:lnTo>
                  <a:lnTo>
                    <a:pt x="4719" y="95574"/>
                  </a:lnTo>
                  <a:lnTo>
                    <a:pt x="5604" y="97049"/>
                  </a:lnTo>
                  <a:lnTo>
                    <a:pt x="6490" y="97639"/>
                  </a:lnTo>
                  <a:lnTo>
                    <a:pt x="8554" y="98082"/>
                  </a:lnTo>
                  <a:lnTo>
                    <a:pt x="11357" y="99704"/>
                  </a:lnTo>
                  <a:lnTo>
                    <a:pt x="10029" y="101031"/>
                  </a:lnTo>
                  <a:lnTo>
                    <a:pt x="6490" y="102064"/>
                  </a:lnTo>
                  <a:lnTo>
                    <a:pt x="3392" y="102359"/>
                  </a:lnTo>
                  <a:lnTo>
                    <a:pt x="2065" y="103834"/>
                  </a:lnTo>
                  <a:lnTo>
                    <a:pt x="8554" y="106194"/>
                  </a:lnTo>
                  <a:lnTo>
                    <a:pt x="9882" y="109291"/>
                  </a:lnTo>
                  <a:lnTo>
                    <a:pt x="11504" y="111061"/>
                  </a:lnTo>
                  <a:lnTo>
                    <a:pt x="13717" y="111503"/>
                  </a:lnTo>
                  <a:lnTo>
                    <a:pt x="17846" y="110176"/>
                  </a:lnTo>
                  <a:lnTo>
                    <a:pt x="22271" y="110471"/>
                  </a:lnTo>
                  <a:lnTo>
                    <a:pt x="32595" y="113273"/>
                  </a:lnTo>
                  <a:lnTo>
                    <a:pt x="34218" y="114601"/>
                  </a:lnTo>
                  <a:lnTo>
                    <a:pt x="35545" y="114306"/>
                  </a:lnTo>
                  <a:lnTo>
                    <a:pt x="37315" y="114601"/>
                  </a:lnTo>
                  <a:lnTo>
                    <a:pt x="38937" y="115486"/>
                  </a:lnTo>
                  <a:lnTo>
                    <a:pt x="40118" y="115191"/>
                  </a:lnTo>
                  <a:lnTo>
                    <a:pt x="41740" y="115191"/>
                  </a:lnTo>
                  <a:lnTo>
                    <a:pt x="44247" y="117551"/>
                  </a:lnTo>
                  <a:lnTo>
                    <a:pt x="46902" y="118288"/>
                  </a:lnTo>
                  <a:lnTo>
                    <a:pt x="49704" y="117846"/>
                  </a:lnTo>
                  <a:lnTo>
                    <a:pt x="51622" y="117551"/>
                  </a:lnTo>
                  <a:lnTo>
                    <a:pt x="53096" y="118288"/>
                  </a:lnTo>
                  <a:lnTo>
                    <a:pt x="51474" y="120353"/>
                  </a:lnTo>
                  <a:lnTo>
                    <a:pt x="52212" y="121090"/>
                  </a:lnTo>
                  <a:lnTo>
                    <a:pt x="54867" y="120648"/>
                  </a:lnTo>
                  <a:lnTo>
                    <a:pt x="57816" y="120648"/>
                  </a:lnTo>
                  <a:lnTo>
                    <a:pt x="59734" y="121090"/>
                  </a:lnTo>
                  <a:lnTo>
                    <a:pt x="61209" y="122418"/>
                  </a:lnTo>
                  <a:lnTo>
                    <a:pt x="59881" y="124335"/>
                  </a:lnTo>
                  <a:lnTo>
                    <a:pt x="58406" y="125368"/>
                  </a:lnTo>
                  <a:lnTo>
                    <a:pt x="59144" y="127727"/>
                  </a:lnTo>
                  <a:lnTo>
                    <a:pt x="60914" y="128465"/>
                  </a:lnTo>
                  <a:lnTo>
                    <a:pt x="62979" y="128907"/>
                  </a:lnTo>
                  <a:lnTo>
                    <a:pt x="72861" y="127875"/>
                  </a:lnTo>
                  <a:lnTo>
                    <a:pt x="78907" y="130972"/>
                  </a:lnTo>
                  <a:lnTo>
                    <a:pt x="76843" y="130677"/>
                  </a:lnTo>
                  <a:lnTo>
                    <a:pt x="74188" y="129497"/>
                  </a:lnTo>
                  <a:lnTo>
                    <a:pt x="71386" y="129055"/>
                  </a:lnTo>
                  <a:lnTo>
                    <a:pt x="69321" y="129350"/>
                  </a:lnTo>
                  <a:lnTo>
                    <a:pt x="68288" y="130677"/>
                  </a:lnTo>
                  <a:lnTo>
                    <a:pt x="66961" y="132742"/>
                  </a:lnTo>
                  <a:lnTo>
                    <a:pt x="68288" y="133922"/>
                  </a:lnTo>
                  <a:lnTo>
                    <a:pt x="69911" y="134365"/>
                  </a:lnTo>
                  <a:lnTo>
                    <a:pt x="71533" y="136872"/>
                  </a:lnTo>
                  <a:lnTo>
                    <a:pt x="69616" y="140707"/>
                  </a:lnTo>
                  <a:lnTo>
                    <a:pt x="69616" y="142477"/>
                  </a:lnTo>
                  <a:lnTo>
                    <a:pt x="70353" y="144246"/>
                  </a:lnTo>
                  <a:lnTo>
                    <a:pt x="73893" y="148376"/>
                  </a:lnTo>
                  <a:lnTo>
                    <a:pt x="77433" y="153981"/>
                  </a:lnTo>
                  <a:lnTo>
                    <a:pt x="87757" y="159438"/>
                  </a:lnTo>
                  <a:lnTo>
                    <a:pt x="89822" y="160176"/>
                  </a:lnTo>
                  <a:lnTo>
                    <a:pt x="91740" y="160176"/>
                  </a:lnTo>
                  <a:lnTo>
                    <a:pt x="94099" y="160618"/>
                  </a:lnTo>
                  <a:lnTo>
                    <a:pt x="94542" y="162535"/>
                  </a:lnTo>
                  <a:lnTo>
                    <a:pt x="94542" y="164158"/>
                  </a:lnTo>
                  <a:lnTo>
                    <a:pt x="95279" y="173302"/>
                  </a:lnTo>
                  <a:lnTo>
                    <a:pt x="96312" y="177137"/>
                  </a:lnTo>
                  <a:lnTo>
                    <a:pt x="96901" y="178169"/>
                  </a:lnTo>
                  <a:lnTo>
                    <a:pt x="97197" y="179202"/>
                  </a:lnTo>
                  <a:lnTo>
                    <a:pt x="94984" y="178317"/>
                  </a:lnTo>
                  <a:lnTo>
                    <a:pt x="92477" y="178317"/>
                  </a:lnTo>
                  <a:lnTo>
                    <a:pt x="92772" y="180087"/>
                  </a:lnTo>
                  <a:lnTo>
                    <a:pt x="93509" y="180972"/>
                  </a:lnTo>
                  <a:lnTo>
                    <a:pt x="101031" y="185839"/>
                  </a:lnTo>
                  <a:lnTo>
                    <a:pt x="103391" y="188051"/>
                  </a:lnTo>
                  <a:lnTo>
                    <a:pt x="104866" y="190706"/>
                  </a:lnTo>
                  <a:lnTo>
                    <a:pt x="107226" y="200293"/>
                  </a:lnTo>
                  <a:lnTo>
                    <a:pt x="108701" y="201473"/>
                  </a:lnTo>
                  <a:lnTo>
                    <a:pt x="109586" y="203096"/>
                  </a:lnTo>
                  <a:lnTo>
                    <a:pt x="107374" y="201621"/>
                  </a:lnTo>
                  <a:lnTo>
                    <a:pt x="105899" y="200146"/>
                  </a:lnTo>
                  <a:lnTo>
                    <a:pt x="103981" y="193066"/>
                  </a:lnTo>
                  <a:lnTo>
                    <a:pt x="102359" y="190854"/>
                  </a:lnTo>
                  <a:lnTo>
                    <a:pt x="99409" y="188346"/>
                  </a:lnTo>
                  <a:lnTo>
                    <a:pt x="95722" y="185839"/>
                  </a:lnTo>
                  <a:lnTo>
                    <a:pt x="93952" y="192034"/>
                  </a:lnTo>
                  <a:lnTo>
                    <a:pt x="92919" y="197933"/>
                  </a:lnTo>
                  <a:lnTo>
                    <a:pt x="91444" y="213862"/>
                  </a:lnTo>
                  <a:lnTo>
                    <a:pt x="92034" y="213272"/>
                  </a:lnTo>
                  <a:lnTo>
                    <a:pt x="92624" y="211945"/>
                  </a:lnTo>
                  <a:lnTo>
                    <a:pt x="93804" y="210765"/>
                  </a:lnTo>
                  <a:lnTo>
                    <a:pt x="95722" y="213125"/>
                  </a:lnTo>
                  <a:lnTo>
                    <a:pt x="93214" y="214010"/>
                  </a:lnTo>
                  <a:lnTo>
                    <a:pt x="91297" y="217255"/>
                  </a:lnTo>
                  <a:lnTo>
                    <a:pt x="88642" y="234511"/>
                  </a:lnTo>
                  <a:lnTo>
                    <a:pt x="84955" y="249113"/>
                  </a:lnTo>
                  <a:lnTo>
                    <a:pt x="81120" y="253095"/>
                  </a:lnTo>
                  <a:lnTo>
                    <a:pt x="76843" y="254127"/>
                  </a:lnTo>
                  <a:lnTo>
                    <a:pt x="76843" y="255160"/>
                  </a:lnTo>
                  <a:lnTo>
                    <a:pt x="77875" y="256635"/>
                  </a:lnTo>
                  <a:lnTo>
                    <a:pt x="78907" y="257225"/>
                  </a:lnTo>
                  <a:lnTo>
                    <a:pt x="81120" y="257962"/>
                  </a:lnTo>
                  <a:lnTo>
                    <a:pt x="82890" y="257962"/>
                  </a:lnTo>
                  <a:lnTo>
                    <a:pt x="85250" y="258405"/>
                  </a:lnTo>
                  <a:lnTo>
                    <a:pt x="86872" y="259290"/>
                  </a:lnTo>
                  <a:lnTo>
                    <a:pt x="86872" y="260617"/>
                  </a:lnTo>
                  <a:lnTo>
                    <a:pt x="86577" y="262092"/>
                  </a:lnTo>
                  <a:lnTo>
                    <a:pt x="85545" y="263419"/>
                  </a:lnTo>
                  <a:lnTo>
                    <a:pt x="84955" y="264452"/>
                  </a:lnTo>
                  <a:lnTo>
                    <a:pt x="85397" y="265042"/>
                  </a:lnTo>
                  <a:lnTo>
                    <a:pt x="86282" y="265484"/>
                  </a:lnTo>
                  <a:lnTo>
                    <a:pt x="87757" y="265484"/>
                  </a:lnTo>
                  <a:lnTo>
                    <a:pt x="88199" y="264599"/>
                  </a:lnTo>
                  <a:lnTo>
                    <a:pt x="89084" y="263567"/>
                  </a:lnTo>
                  <a:lnTo>
                    <a:pt x="89527" y="263567"/>
                  </a:lnTo>
                  <a:lnTo>
                    <a:pt x="89527" y="264009"/>
                  </a:lnTo>
                  <a:lnTo>
                    <a:pt x="89969" y="264747"/>
                  </a:lnTo>
                  <a:lnTo>
                    <a:pt x="92772" y="265927"/>
                  </a:lnTo>
                  <a:lnTo>
                    <a:pt x="99114" y="268139"/>
                  </a:lnTo>
                  <a:lnTo>
                    <a:pt x="101621" y="268139"/>
                  </a:lnTo>
                  <a:lnTo>
                    <a:pt x="103686" y="268434"/>
                  </a:lnTo>
                  <a:lnTo>
                    <a:pt x="104276" y="269319"/>
                  </a:lnTo>
                  <a:lnTo>
                    <a:pt x="108259" y="272859"/>
                  </a:lnTo>
                  <a:lnTo>
                    <a:pt x="111061" y="272859"/>
                  </a:lnTo>
                  <a:lnTo>
                    <a:pt x="113273" y="272564"/>
                  </a:lnTo>
                  <a:lnTo>
                    <a:pt x="114895" y="271974"/>
                  </a:lnTo>
                  <a:lnTo>
                    <a:pt x="115928" y="271974"/>
                  </a:lnTo>
                  <a:lnTo>
                    <a:pt x="117108" y="272711"/>
                  </a:lnTo>
                  <a:lnTo>
                    <a:pt x="118435" y="273301"/>
                  </a:lnTo>
                  <a:lnTo>
                    <a:pt x="120205" y="274481"/>
                  </a:lnTo>
                  <a:lnTo>
                    <a:pt x="121680" y="275956"/>
                  </a:lnTo>
                  <a:lnTo>
                    <a:pt x="122712" y="276399"/>
                  </a:lnTo>
                  <a:lnTo>
                    <a:pt x="129055" y="275514"/>
                  </a:lnTo>
                  <a:lnTo>
                    <a:pt x="130529" y="276399"/>
                  </a:lnTo>
                  <a:lnTo>
                    <a:pt x="132004" y="276399"/>
                  </a:lnTo>
                  <a:lnTo>
                    <a:pt x="133627" y="276104"/>
                  </a:lnTo>
                  <a:lnTo>
                    <a:pt x="137314" y="276546"/>
                  </a:lnTo>
                  <a:lnTo>
                    <a:pt x="140264" y="276546"/>
                  </a:lnTo>
                  <a:lnTo>
                    <a:pt x="140559" y="276104"/>
                  </a:lnTo>
                  <a:lnTo>
                    <a:pt x="140854" y="273006"/>
                  </a:lnTo>
                  <a:lnTo>
                    <a:pt x="141296" y="271826"/>
                  </a:lnTo>
                  <a:lnTo>
                    <a:pt x="142034" y="271531"/>
                  </a:lnTo>
                  <a:lnTo>
                    <a:pt x="143804" y="271826"/>
                  </a:lnTo>
                  <a:lnTo>
                    <a:pt x="150294" y="273744"/>
                  </a:lnTo>
                  <a:lnTo>
                    <a:pt x="152948" y="274924"/>
                  </a:lnTo>
                  <a:lnTo>
                    <a:pt x="155455" y="275809"/>
                  </a:lnTo>
                  <a:lnTo>
                    <a:pt x="157668" y="275809"/>
                  </a:lnTo>
                  <a:lnTo>
                    <a:pt x="159143" y="276546"/>
                  </a:lnTo>
                  <a:lnTo>
                    <a:pt x="161208" y="279496"/>
                  </a:lnTo>
                  <a:lnTo>
                    <a:pt x="161945" y="278611"/>
                  </a:lnTo>
                  <a:lnTo>
                    <a:pt x="163125" y="278021"/>
                  </a:lnTo>
                  <a:lnTo>
                    <a:pt x="164895" y="278316"/>
                  </a:lnTo>
                  <a:lnTo>
                    <a:pt x="168582" y="279348"/>
                  </a:lnTo>
                  <a:lnTo>
                    <a:pt x="169320" y="280233"/>
                  </a:lnTo>
                  <a:lnTo>
                    <a:pt x="169320" y="280823"/>
                  </a:lnTo>
                  <a:lnTo>
                    <a:pt x="168582" y="281856"/>
                  </a:lnTo>
                  <a:lnTo>
                    <a:pt x="168582" y="282593"/>
                  </a:lnTo>
                  <a:lnTo>
                    <a:pt x="172417" y="284068"/>
                  </a:lnTo>
                  <a:lnTo>
                    <a:pt x="174187" y="285101"/>
                  </a:lnTo>
                  <a:lnTo>
                    <a:pt x="174777" y="286133"/>
                  </a:lnTo>
                  <a:lnTo>
                    <a:pt x="175662" y="287166"/>
                  </a:lnTo>
                  <a:lnTo>
                    <a:pt x="176842" y="287166"/>
                  </a:lnTo>
                  <a:lnTo>
                    <a:pt x="178612" y="286281"/>
                  </a:lnTo>
                  <a:lnTo>
                    <a:pt x="181266" y="285248"/>
                  </a:lnTo>
                  <a:lnTo>
                    <a:pt x="185839" y="286281"/>
                  </a:lnTo>
                  <a:lnTo>
                    <a:pt x="190854" y="287608"/>
                  </a:lnTo>
                  <a:lnTo>
                    <a:pt x="193066" y="287608"/>
                  </a:lnTo>
                  <a:lnTo>
                    <a:pt x="193066" y="287166"/>
                  </a:lnTo>
                  <a:lnTo>
                    <a:pt x="193508" y="286133"/>
                  </a:lnTo>
                  <a:lnTo>
                    <a:pt x="194393" y="285691"/>
                  </a:lnTo>
                  <a:lnTo>
                    <a:pt x="195573" y="285691"/>
                  </a:lnTo>
                  <a:lnTo>
                    <a:pt x="197343" y="285101"/>
                  </a:lnTo>
                  <a:lnTo>
                    <a:pt x="199260" y="284216"/>
                  </a:lnTo>
                  <a:lnTo>
                    <a:pt x="201325" y="283921"/>
                  </a:lnTo>
                  <a:lnTo>
                    <a:pt x="203538" y="284511"/>
                  </a:lnTo>
                  <a:lnTo>
                    <a:pt x="206192" y="284953"/>
                  </a:lnTo>
                  <a:lnTo>
                    <a:pt x="207815" y="284953"/>
                  </a:lnTo>
                  <a:lnTo>
                    <a:pt x="207520" y="284068"/>
                  </a:lnTo>
                  <a:lnTo>
                    <a:pt x="204717" y="279938"/>
                  </a:lnTo>
                  <a:lnTo>
                    <a:pt x="203538" y="272121"/>
                  </a:lnTo>
                  <a:lnTo>
                    <a:pt x="203833" y="269614"/>
                  </a:lnTo>
                  <a:lnTo>
                    <a:pt x="206783" y="264452"/>
                  </a:lnTo>
                  <a:lnTo>
                    <a:pt x="209290" y="260912"/>
                  </a:lnTo>
                  <a:lnTo>
                    <a:pt x="223007" y="252358"/>
                  </a:lnTo>
                  <a:lnTo>
                    <a:pt x="225071" y="250588"/>
                  </a:lnTo>
                  <a:lnTo>
                    <a:pt x="226399" y="249113"/>
                  </a:lnTo>
                  <a:lnTo>
                    <a:pt x="230086" y="248228"/>
                  </a:lnTo>
                  <a:lnTo>
                    <a:pt x="230676" y="248523"/>
                  </a:lnTo>
                  <a:lnTo>
                    <a:pt x="231709" y="249113"/>
                  </a:lnTo>
                  <a:lnTo>
                    <a:pt x="233036" y="251030"/>
                  </a:lnTo>
                  <a:lnTo>
                    <a:pt x="234658" y="251768"/>
                  </a:lnTo>
                  <a:lnTo>
                    <a:pt x="238641" y="252505"/>
                  </a:lnTo>
                  <a:lnTo>
                    <a:pt x="239526" y="252800"/>
                  </a:lnTo>
                  <a:lnTo>
                    <a:pt x="245278" y="254717"/>
                  </a:lnTo>
                  <a:lnTo>
                    <a:pt x="247490" y="255160"/>
                  </a:lnTo>
                  <a:lnTo>
                    <a:pt x="249555" y="255160"/>
                  </a:lnTo>
                  <a:lnTo>
                    <a:pt x="249555" y="254275"/>
                  </a:lnTo>
                  <a:lnTo>
                    <a:pt x="249997" y="254275"/>
                  </a:lnTo>
                  <a:lnTo>
                    <a:pt x="250882" y="254570"/>
                  </a:lnTo>
                  <a:lnTo>
                    <a:pt x="251620" y="253980"/>
                  </a:lnTo>
                  <a:lnTo>
                    <a:pt x="252652" y="253538"/>
                  </a:lnTo>
                  <a:lnTo>
                    <a:pt x="254275" y="253538"/>
                  </a:lnTo>
                  <a:lnTo>
                    <a:pt x="256487" y="252948"/>
                  </a:lnTo>
                  <a:lnTo>
                    <a:pt x="256487" y="254127"/>
                  </a:lnTo>
                  <a:lnTo>
                    <a:pt x="256782" y="255455"/>
                  </a:lnTo>
                  <a:lnTo>
                    <a:pt x="257962" y="256045"/>
                  </a:lnTo>
                  <a:lnTo>
                    <a:pt x="263124" y="256045"/>
                  </a:lnTo>
                  <a:lnTo>
                    <a:pt x="265337" y="259880"/>
                  </a:lnTo>
                  <a:lnTo>
                    <a:pt x="272269" y="261502"/>
                  </a:lnTo>
                  <a:lnTo>
                    <a:pt x="275808" y="264009"/>
                  </a:lnTo>
                  <a:lnTo>
                    <a:pt x="281561" y="264009"/>
                  </a:lnTo>
                  <a:lnTo>
                    <a:pt x="283773" y="264747"/>
                  </a:lnTo>
                  <a:lnTo>
                    <a:pt x="288788" y="262682"/>
                  </a:lnTo>
                  <a:lnTo>
                    <a:pt x="293655" y="261650"/>
                  </a:lnTo>
                  <a:lnTo>
                    <a:pt x="295572" y="260765"/>
                  </a:lnTo>
                  <a:lnTo>
                    <a:pt x="297785" y="258847"/>
                  </a:lnTo>
                  <a:lnTo>
                    <a:pt x="298522" y="256487"/>
                  </a:lnTo>
                  <a:lnTo>
                    <a:pt x="299259" y="255307"/>
                  </a:lnTo>
                  <a:lnTo>
                    <a:pt x="303094" y="253243"/>
                  </a:lnTo>
                  <a:lnTo>
                    <a:pt x="311354" y="246163"/>
                  </a:lnTo>
                  <a:lnTo>
                    <a:pt x="313419" y="244983"/>
                  </a:lnTo>
                  <a:lnTo>
                    <a:pt x="316516" y="243803"/>
                  </a:lnTo>
                  <a:lnTo>
                    <a:pt x="316516" y="243066"/>
                  </a:lnTo>
                  <a:lnTo>
                    <a:pt x="316959" y="242623"/>
                  </a:lnTo>
                  <a:lnTo>
                    <a:pt x="317991" y="242623"/>
                  </a:lnTo>
                  <a:lnTo>
                    <a:pt x="317991" y="243066"/>
                  </a:lnTo>
                  <a:lnTo>
                    <a:pt x="319466" y="242476"/>
                  </a:lnTo>
                  <a:lnTo>
                    <a:pt x="319466" y="240706"/>
                  </a:lnTo>
                  <a:lnTo>
                    <a:pt x="319171" y="239378"/>
                  </a:lnTo>
                  <a:lnTo>
                    <a:pt x="320203" y="237903"/>
                  </a:lnTo>
                  <a:lnTo>
                    <a:pt x="321973" y="236134"/>
                  </a:lnTo>
                  <a:lnTo>
                    <a:pt x="323596" y="233921"/>
                  </a:lnTo>
                  <a:lnTo>
                    <a:pt x="324333" y="232299"/>
                  </a:lnTo>
                  <a:lnTo>
                    <a:pt x="324038" y="231266"/>
                  </a:lnTo>
                  <a:lnTo>
                    <a:pt x="323301" y="229644"/>
                  </a:lnTo>
                  <a:lnTo>
                    <a:pt x="322268" y="229644"/>
                  </a:lnTo>
                  <a:lnTo>
                    <a:pt x="316368" y="230824"/>
                  </a:lnTo>
                  <a:lnTo>
                    <a:pt x="315041" y="230529"/>
                  </a:lnTo>
                  <a:lnTo>
                    <a:pt x="310617" y="228464"/>
                  </a:lnTo>
                  <a:lnTo>
                    <a:pt x="305897" y="225957"/>
                  </a:lnTo>
                  <a:lnTo>
                    <a:pt x="304127" y="224187"/>
                  </a:lnTo>
                  <a:lnTo>
                    <a:pt x="303537" y="222417"/>
                  </a:lnTo>
                  <a:lnTo>
                    <a:pt x="303979" y="221237"/>
                  </a:lnTo>
                  <a:lnTo>
                    <a:pt x="303537" y="220057"/>
                  </a:lnTo>
                  <a:lnTo>
                    <a:pt x="302652" y="218582"/>
                  </a:lnTo>
                  <a:lnTo>
                    <a:pt x="303537" y="216812"/>
                  </a:lnTo>
                  <a:lnTo>
                    <a:pt x="305012" y="214600"/>
                  </a:lnTo>
                  <a:lnTo>
                    <a:pt x="305749" y="213125"/>
                  </a:lnTo>
                  <a:lnTo>
                    <a:pt x="306929" y="212682"/>
                  </a:lnTo>
                  <a:lnTo>
                    <a:pt x="307519" y="211797"/>
                  </a:lnTo>
                  <a:lnTo>
                    <a:pt x="306487" y="208258"/>
                  </a:lnTo>
                  <a:lnTo>
                    <a:pt x="305897" y="207668"/>
                  </a:lnTo>
                  <a:lnTo>
                    <a:pt x="305012" y="207225"/>
                  </a:lnTo>
                  <a:lnTo>
                    <a:pt x="303684" y="207225"/>
                  </a:lnTo>
                  <a:lnTo>
                    <a:pt x="301325" y="206488"/>
                  </a:lnTo>
                  <a:lnTo>
                    <a:pt x="299702" y="205308"/>
                  </a:lnTo>
                  <a:lnTo>
                    <a:pt x="299407" y="203686"/>
                  </a:lnTo>
                  <a:lnTo>
                    <a:pt x="298522" y="202063"/>
                  </a:lnTo>
                  <a:lnTo>
                    <a:pt x="297047" y="200588"/>
                  </a:lnTo>
                  <a:lnTo>
                    <a:pt x="297047" y="198966"/>
                  </a:lnTo>
                  <a:lnTo>
                    <a:pt x="298522" y="198081"/>
                  </a:lnTo>
                  <a:lnTo>
                    <a:pt x="300882" y="198081"/>
                  </a:lnTo>
                  <a:lnTo>
                    <a:pt x="302504" y="198376"/>
                  </a:lnTo>
                  <a:lnTo>
                    <a:pt x="306192" y="195721"/>
                  </a:lnTo>
                  <a:lnTo>
                    <a:pt x="307519" y="195426"/>
                  </a:lnTo>
                  <a:lnTo>
                    <a:pt x="308699" y="194836"/>
                  </a:lnTo>
                  <a:lnTo>
                    <a:pt x="309732" y="191296"/>
                  </a:lnTo>
                  <a:lnTo>
                    <a:pt x="310469" y="190264"/>
                  </a:lnTo>
                  <a:lnTo>
                    <a:pt x="310469" y="189674"/>
                  </a:lnTo>
                  <a:lnTo>
                    <a:pt x="309879" y="188936"/>
                  </a:lnTo>
                  <a:lnTo>
                    <a:pt x="306929" y="186429"/>
                  </a:lnTo>
                  <a:lnTo>
                    <a:pt x="305602" y="183774"/>
                  </a:lnTo>
                  <a:lnTo>
                    <a:pt x="303537" y="180824"/>
                  </a:lnTo>
                  <a:lnTo>
                    <a:pt x="301619" y="179497"/>
                  </a:lnTo>
                  <a:lnTo>
                    <a:pt x="301177" y="178464"/>
                  </a:lnTo>
                  <a:lnTo>
                    <a:pt x="301177" y="177137"/>
                  </a:lnTo>
                  <a:lnTo>
                    <a:pt x="301472" y="175957"/>
                  </a:lnTo>
                  <a:lnTo>
                    <a:pt x="305012" y="174187"/>
                  </a:lnTo>
                  <a:lnTo>
                    <a:pt x="307076" y="172270"/>
                  </a:lnTo>
                  <a:lnTo>
                    <a:pt x="306634" y="171237"/>
                  </a:lnTo>
                  <a:lnTo>
                    <a:pt x="305307" y="169320"/>
                  </a:lnTo>
                  <a:lnTo>
                    <a:pt x="303832" y="168140"/>
                  </a:lnTo>
                  <a:lnTo>
                    <a:pt x="302800" y="166960"/>
                  </a:lnTo>
                  <a:lnTo>
                    <a:pt x="301472" y="165633"/>
                  </a:lnTo>
                  <a:lnTo>
                    <a:pt x="300587" y="164453"/>
                  </a:lnTo>
                  <a:lnTo>
                    <a:pt x="301767" y="160913"/>
                  </a:lnTo>
                  <a:lnTo>
                    <a:pt x="300882" y="159586"/>
                  </a:lnTo>
                  <a:lnTo>
                    <a:pt x="300440" y="157816"/>
                  </a:lnTo>
                  <a:lnTo>
                    <a:pt x="300734" y="156636"/>
                  </a:lnTo>
                  <a:lnTo>
                    <a:pt x="300292" y="156341"/>
                  </a:lnTo>
                  <a:lnTo>
                    <a:pt x="295572" y="155603"/>
                  </a:lnTo>
                  <a:lnTo>
                    <a:pt x="291738" y="155898"/>
                  </a:lnTo>
                  <a:lnTo>
                    <a:pt x="288935" y="157078"/>
                  </a:lnTo>
                  <a:lnTo>
                    <a:pt x="286723" y="159143"/>
                  </a:lnTo>
                  <a:lnTo>
                    <a:pt x="286428" y="159586"/>
                  </a:lnTo>
                  <a:lnTo>
                    <a:pt x="286428" y="159881"/>
                  </a:lnTo>
                  <a:lnTo>
                    <a:pt x="287755" y="161650"/>
                  </a:lnTo>
                  <a:lnTo>
                    <a:pt x="285838" y="163568"/>
                  </a:lnTo>
                  <a:lnTo>
                    <a:pt x="282888" y="165043"/>
                  </a:lnTo>
                  <a:lnTo>
                    <a:pt x="279938" y="165043"/>
                  </a:lnTo>
                  <a:lnTo>
                    <a:pt x="279938" y="162830"/>
                  </a:lnTo>
                  <a:lnTo>
                    <a:pt x="281561" y="162093"/>
                  </a:lnTo>
                  <a:lnTo>
                    <a:pt x="283183" y="160766"/>
                  </a:lnTo>
                  <a:lnTo>
                    <a:pt x="283773" y="158848"/>
                  </a:lnTo>
                  <a:lnTo>
                    <a:pt x="283773" y="157521"/>
                  </a:lnTo>
                  <a:lnTo>
                    <a:pt x="282298" y="155898"/>
                  </a:lnTo>
                  <a:lnTo>
                    <a:pt x="282298" y="154866"/>
                  </a:lnTo>
                  <a:lnTo>
                    <a:pt x="283478" y="152948"/>
                  </a:lnTo>
                  <a:lnTo>
                    <a:pt x="284068" y="151326"/>
                  </a:lnTo>
                  <a:lnTo>
                    <a:pt x="284953" y="149851"/>
                  </a:lnTo>
                  <a:lnTo>
                    <a:pt x="288198" y="147491"/>
                  </a:lnTo>
                  <a:lnTo>
                    <a:pt x="291442" y="145131"/>
                  </a:lnTo>
                  <a:lnTo>
                    <a:pt x="291885" y="142624"/>
                  </a:lnTo>
                  <a:lnTo>
                    <a:pt x="292180" y="139527"/>
                  </a:lnTo>
                  <a:lnTo>
                    <a:pt x="292623" y="138789"/>
                  </a:lnTo>
                  <a:lnTo>
                    <a:pt x="297047" y="136872"/>
                  </a:lnTo>
                  <a:lnTo>
                    <a:pt x="298080" y="136134"/>
                  </a:lnTo>
                  <a:lnTo>
                    <a:pt x="298670" y="135102"/>
                  </a:lnTo>
                  <a:lnTo>
                    <a:pt x="302062" y="131710"/>
                  </a:lnTo>
                  <a:lnTo>
                    <a:pt x="305454" y="128317"/>
                  </a:lnTo>
                  <a:lnTo>
                    <a:pt x="306192" y="127138"/>
                  </a:lnTo>
                  <a:lnTo>
                    <a:pt x="306782" y="126400"/>
                  </a:lnTo>
                  <a:lnTo>
                    <a:pt x="306782" y="125810"/>
                  </a:lnTo>
                  <a:lnTo>
                    <a:pt x="306339" y="125368"/>
                  </a:lnTo>
                  <a:lnTo>
                    <a:pt x="304717" y="125073"/>
                  </a:lnTo>
                  <a:lnTo>
                    <a:pt x="304127" y="124040"/>
                  </a:lnTo>
                  <a:lnTo>
                    <a:pt x="305897" y="122123"/>
                  </a:lnTo>
                  <a:lnTo>
                    <a:pt x="308109" y="120943"/>
                  </a:lnTo>
                  <a:lnTo>
                    <a:pt x="310321" y="120943"/>
                  </a:lnTo>
                  <a:lnTo>
                    <a:pt x="311206" y="121533"/>
                  </a:lnTo>
                  <a:lnTo>
                    <a:pt x="311206" y="122123"/>
                  </a:lnTo>
                  <a:lnTo>
                    <a:pt x="312091" y="122860"/>
                  </a:lnTo>
                  <a:lnTo>
                    <a:pt x="313714" y="123155"/>
                  </a:lnTo>
                  <a:lnTo>
                    <a:pt x="315778" y="122860"/>
                  </a:lnTo>
                  <a:lnTo>
                    <a:pt x="317843" y="122123"/>
                  </a:lnTo>
                  <a:lnTo>
                    <a:pt x="319023" y="120353"/>
                  </a:lnTo>
                  <a:lnTo>
                    <a:pt x="319761" y="119025"/>
                  </a:lnTo>
                  <a:lnTo>
                    <a:pt x="322858" y="117551"/>
                  </a:lnTo>
                  <a:lnTo>
                    <a:pt x="321531" y="117108"/>
                  </a:lnTo>
                  <a:lnTo>
                    <a:pt x="320646" y="114896"/>
                  </a:lnTo>
                  <a:lnTo>
                    <a:pt x="320941" y="111651"/>
                  </a:lnTo>
                  <a:lnTo>
                    <a:pt x="322416" y="107226"/>
                  </a:lnTo>
                  <a:lnTo>
                    <a:pt x="322858" y="103981"/>
                  </a:lnTo>
                  <a:lnTo>
                    <a:pt x="322268" y="101917"/>
                  </a:lnTo>
                  <a:lnTo>
                    <a:pt x="323153" y="98819"/>
                  </a:lnTo>
                  <a:lnTo>
                    <a:pt x="325513" y="94689"/>
                  </a:lnTo>
                  <a:lnTo>
                    <a:pt x="327136" y="90412"/>
                  </a:lnTo>
                  <a:lnTo>
                    <a:pt x="327873" y="85840"/>
                  </a:lnTo>
                  <a:lnTo>
                    <a:pt x="329053" y="82890"/>
                  </a:lnTo>
                  <a:lnTo>
                    <a:pt x="331265" y="80825"/>
                  </a:lnTo>
                  <a:lnTo>
                    <a:pt x="336575" y="74926"/>
                  </a:lnTo>
                  <a:lnTo>
                    <a:pt x="337017" y="74483"/>
                  </a:lnTo>
                  <a:lnTo>
                    <a:pt x="337017" y="71533"/>
                  </a:lnTo>
                  <a:lnTo>
                    <a:pt x="335395" y="71091"/>
                  </a:lnTo>
                  <a:close/>
                  <a:moveTo>
                    <a:pt x="373005" y="280233"/>
                  </a:moveTo>
                  <a:lnTo>
                    <a:pt x="372120" y="279348"/>
                  </a:lnTo>
                  <a:lnTo>
                    <a:pt x="371678" y="278021"/>
                  </a:lnTo>
                  <a:lnTo>
                    <a:pt x="372415" y="273449"/>
                  </a:lnTo>
                  <a:lnTo>
                    <a:pt x="372415" y="271679"/>
                  </a:lnTo>
                  <a:lnTo>
                    <a:pt x="371973" y="269024"/>
                  </a:lnTo>
                  <a:lnTo>
                    <a:pt x="371973" y="267844"/>
                  </a:lnTo>
                  <a:lnTo>
                    <a:pt x="370793" y="266517"/>
                  </a:lnTo>
                  <a:lnTo>
                    <a:pt x="369465" y="266517"/>
                  </a:lnTo>
                  <a:lnTo>
                    <a:pt x="368581" y="269024"/>
                  </a:lnTo>
                  <a:lnTo>
                    <a:pt x="368581" y="274629"/>
                  </a:lnTo>
                  <a:lnTo>
                    <a:pt x="368138" y="276251"/>
                  </a:lnTo>
                  <a:lnTo>
                    <a:pt x="367400" y="276841"/>
                  </a:lnTo>
                  <a:lnTo>
                    <a:pt x="366515" y="276251"/>
                  </a:lnTo>
                  <a:lnTo>
                    <a:pt x="365041" y="275661"/>
                  </a:lnTo>
                  <a:lnTo>
                    <a:pt x="363418" y="275661"/>
                  </a:lnTo>
                  <a:lnTo>
                    <a:pt x="362091" y="276399"/>
                  </a:lnTo>
                  <a:lnTo>
                    <a:pt x="360911" y="277726"/>
                  </a:lnTo>
                  <a:lnTo>
                    <a:pt x="359583" y="278169"/>
                  </a:lnTo>
                  <a:lnTo>
                    <a:pt x="354864" y="279348"/>
                  </a:lnTo>
                  <a:lnTo>
                    <a:pt x="352209" y="281118"/>
                  </a:lnTo>
                  <a:lnTo>
                    <a:pt x="350292" y="284953"/>
                  </a:lnTo>
                  <a:lnTo>
                    <a:pt x="348964" y="286281"/>
                  </a:lnTo>
                  <a:lnTo>
                    <a:pt x="348374" y="287166"/>
                  </a:lnTo>
                  <a:lnTo>
                    <a:pt x="349112" y="287608"/>
                  </a:lnTo>
                  <a:lnTo>
                    <a:pt x="349996" y="287608"/>
                  </a:lnTo>
                  <a:lnTo>
                    <a:pt x="351324" y="289525"/>
                  </a:lnTo>
                  <a:lnTo>
                    <a:pt x="349554" y="290263"/>
                  </a:lnTo>
                  <a:lnTo>
                    <a:pt x="348521" y="291443"/>
                  </a:lnTo>
                  <a:lnTo>
                    <a:pt x="349112" y="293213"/>
                  </a:lnTo>
                  <a:lnTo>
                    <a:pt x="350587" y="294540"/>
                  </a:lnTo>
                  <a:lnTo>
                    <a:pt x="352209" y="295278"/>
                  </a:lnTo>
                  <a:lnTo>
                    <a:pt x="352209" y="296900"/>
                  </a:lnTo>
                  <a:lnTo>
                    <a:pt x="351029" y="298375"/>
                  </a:lnTo>
                  <a:lnTo>
                    <a:pt x="349996" y="299555"/>
                  </a:lnTo>
                  <a:lnTo>
                    <a:pt x="349996" y="300440"/>
                  </a:lnTo>
                  <a:lnTo>
                    <a:pt x="351471" y="300735"/>
                  </a:lnTo>
                  <a:lnTo>
                    <a:pt x="353241" y="300735"/>
                  </a:lnTo>
                  <a:lnTo>
                    <a:pt x="353684" y="302357"/>
                  </a:lnTo>
                  <a:lnTo>
                    <a:pt x="352651" y="304422"/>
                  </a:lnTo>
                  <a:lnTo>
                    <a:pt x="352651" y="305749"/>
                  </a:lnTo>
                  <a:lnTo>
                    <a:pt x="353979" y="306487"/>
                  </a:lnTo>
                  <a:lnTo>
                    <a:pt x="357076" y="307667"/>
                  </a:lnTo>
                  <a:lnTo>
                    <a:pt x="357076" y="308699"/>
                  </a:lnTo>
                  <a:lnTo>
                    <a:pt x="355601" y="310027"/>
                  </a:lnTo>
                  <a:lnTo>
                    <a:pt x="355011" y="311207"/>
                  </a:lnTo>
                  <a:lnTo>
                    <a:pt x="355896" y="312092"/>
                  </a:lnTo>
                  <a:lnTo>
                    <a:pt x="357224" y="313419"/>
                  </a:lnTo>
                  <a:lnTo>
                    <a:pt x="360026" y="314599"/>
                  </a:lnTo>
                  <a:lnTo>
                    <a:pt x="364746" y="317401"/>
                  </a:lnTo>
                  <a:lnTo>
                    <a:pt x="366515" y="315041"/>
                  </a:lnTo>
                  <a:lnTo>
                    <a:pt x="368581" y="309879"/>
                  </a:lnTo>
                  <a:lnTo>
                    <a:pt x="369760" y="308257"/>
                  </a:lnTo>
                  <a:lnTo>
                    <a:pt x="370350" y="306634"/>
                  </a:lnTo>
                  <a:lnTo>
                    <a:pt x="370350" y="300587"/>
                  </a:lnTo>
                  <a:lnTo>
                    <a:pt x="371235" y="299112"/>
                  </a:lnTo>
                  <a:lnTo>
                    <a:pt x="374480" y="294245"/>
                  </a:lnTo>
                  <a:lnTo>
                    <a:pt x="374480" y="293213"/>
                  </a:lnTo>
                  <a:lnTo>
                    <a:pt x="373890" y="280971"/>
                  </a:lnTo>
                  <a:lnTo>
                    <a:pt x="373448" y="279938"/>
                  </a:lnTo>
                  <a:close/>
                  <a:moveTo>
                    <a:pt x="92772" y="176842"/>
                  </a:moveTo>
                  <a:lnTo>
                    <a:pt x="93657" y="174040"/>
                  </a:lnTo>
                  <a:lnTo>
                    <a:pt x="90854" y="170795"/>
                  </a:lnTo>
                  <a:lnTo>
                    <a:pt x="88199" y="169172"/>
                  </a:lnTo>
                  <a:lnTo>
                    <a:pt x="88199" y="169762"/>
                  </a:lnTo>
                  <a:lnTo>
                    <a:pt x="88790" y="171827"/>
                  </a:lnTo>
                  <a:lnTo>
                    <a:pt x="91149" y="174187"/>
                  </a:lnTo>
                  <a:lnTo>
                    <a:pt x="92919" y="176842"/>
                  </a:lnTo>
                  <a:close/>
                </a:path>
              </a:pathLst>
            </a:custGeom>
            <a:grpFill/>
            <a:ln w="3175" cap="flat">
              <a:solidFill>
                <a:schemeClr val="bg2">
                  <a:lumMod val="90000"/>
                </a:schemeClr>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9937D939-9BC1-3A86-C788-D7B346DC9B44}"/>
                </a:ext>
              </a:extLst>
            </p:cNvPr>
            <p:cNvSpPr/>
            <p:nvPr/>
          </p:nvSpPr>
          <p:spPr>
            <a:xfrm>
              <a:off x="5594382" y="2415229"/>
              <a:ext cx="26548" cy="37905"/>
            </a:xfrm>
            <a:custGeom>
              <a:avLst/>
              <a:gdLst>
                <a:gd name="connsiteX0" fmla="*/ 18879 w 26548"/>
                <a:gd name="connsiteY0" fmla="*/ 34808 h 37905"/>
                <a:gd name="connsiteX1" fmla="*/ 17847 w 26548"/>
                <a:gd name="connsiteY1" fmla="*/ 33186 h 37905"/>
                <a:gd name="connsiteX2" fmla="*/ 17847 w 26548"/>
                <a:gd name="connsiteY2" fmla="*/ 31858 h 37905"/>
                <a:gd name="connsiteX3" fmla="*/ 17109 w 26548"/>
                <a:gd name="connsiteY3" fmla="*/ 31268 h 37905"/>
                <a:gd name="connsiteX4" fmla="*/ 14159 w 26548"/>
                <a:gd name="connsiteY4" fmla="*/ 30531 h 37905"/>
                <a:gd name="connsiteX5" fmla="*/ 13569 w 26548"/>
                <a:gd name="connsiteY5" fmla="*/ 29351 h 37905"/>
                <a:gd name="connsiteX6" fmla="*/ 12832 w 26548"/>
                <a:gd name="connsiteY6" fmla="*/ 29351 h 37905"/>
                <a:gd name="connsiteX7" fmla="*/ 12832 w 26548"/>
                <a:gd name="connsiteY7" fmla="*/ 30531 h 37905"/>
                <a:gd name="connsiteX8" fmla="*/ 14012 w 26548"/>
                <a:gd name="connsiteY8" fmla="*/ 33333 h 37905"/>
                <a:gd name="connsiteX9" fmla="*/ 17109 w 26548"/>
                <a:gd name="connsiteY9" fmla="*/ 36578 h 37905"/>
                <a:gd name="connsiteX10" fmla="*/ 18879 w 26548"/>
                <a:gd name="connsiteY10" fmla="*/ 37905 h 37905"/>
                <a:gd name="connsiteX11" fmla="*/ 19469 w 26548"/>
                <a:gd name="connsiteY11" fmla="*/ 37905 h 37905"/>
                <a:gd name="connsiteX12" fmla="*/ 18879 w 26548"/>
                <a:gd name="connsiteY12" fmla="*/ 36873 h 37905"/>
                <a:gd name="connsiteX13" fmla="*/ 18879 w 26548"/>
                <a:gd name="connsiteY13" fmla="*/ 34808 h 37905"/>
                <a:gd name="connsiteX14" fmla="*/ 6195 w 26548"/>
                <a:gd name="connsiteY14" fmla="*/ 8849 h 37905"/>
                <a:gd name="connsiteX15" fmla="*/ 4867 w 26548"/>
                <a:gd name="connsiteY15" fmla="*/ 8407 h 37905"/>
                <a:gd name="connsiteX16" fmla="*/ 2213 w 26548"/>
                <a:gd name="connsiteY16" fmla="*/ 8849 h 37905"/>
                <a:gd name="connsiteX17" fmla="*/ 0 w 26548"/>
                <a:gd name="connsiteY17" fmla="*/ 8849 h 37905"/>
                <a:gd name="connsiteX18" fmla="*/ 1180 w 26548"/>
                <a:gd name="connsiteY18" fmla="*/ 11504 h 37905"/>
                <a:gd name="connsiteX19" fmla="*/ 4425 w 26548"/>
                <a:gd name="connsiteY19" fmla="*/ 12684 h 37905"/>
                <a:gd name="connsiteX20" fmla="*/ 6342 w 26548"/>
                <a:gd name="connsiteY20" fmla="*/ 12979 h 37905"/>
                <a:gd name="connsiteX21" fmla="*/ 7965 w 26548"/>
                <a:gd name="connsiteY21" fmla="*/ 12684 h 37905"/>
                <a:gd name="connsiteX22" fmla="*/ 9292 w 26548"/>
                <a:gd name="connsiteY22" fmla="*/ 11652 h 37905"/>
                <a:gd name="connsiteX23" fmla="*/ 8407 w 26548"/>
                <a:gd name="connsiteY23" fmla="*/ 10619 h 37905"/>
                <a:gd name="connsiteX24" fmla="*/ 6047 w 26548"/>
                <a:gd name="connsiteY24" fmla="*/ 8997 h 37905"/>
                <a:gd name="connsiteX25" fmla="*/ 18289 w 26548"/>
                <a:gd name="connsiteY25" fmla="*/ 16372 h 37905"/>
                <a:gd name="connsiteX26" fmla="*/ 18584 w 26548"/>
                <a:gd name="connsiteY26" fmla="*/ 15929 h 37905"/>
                <a:gd name="connsiteX27" fmla="*/ 18584 w 26548"/>
                <a:gd name="connsiteY27" fmla="*/ 14897 h 37905"/>
                <a:gd name="connsiteX28" fmla="*/ 16076 w 26548"/>
                <a:gd name="connsiteY28" fmla="*/ 11209 h 37905"/>
                <a:gd name="connsiteX29" fmla="*/ 15339 w 26548"/>
                <a:gd name="connsiteY29" fmla="*/ 10619 h 37905"/>
                <a:gd name="connsiteX30" fmla="*/ 15339 w 26548"/>
                <a:gd name="connsiteY30" fmla="*/ 9587 h 37905"/>
                <a:gd name="connsiteX31" fmla="*/ 15782 w 26548"/>
                <a:gd name="connsiteY31" fmla="*/ 8849 h 37905"/>
                <a:gd name="connsiteX32" fmla="*/ 17257 w 26548"/>
                <a:gd name="connsiteY32" fmla="*/ 9144 h 37905"/>
                <a:gd name="connsiteX33" fmla="*/ 19174 w 26548"/>
                <a:gd name="connsiteY33" fmla="*/ 10619 h 37905"/>
                <a:gd name="connsiteX34" fmla="*/ 20206 w 26548"/>
                <a:gd name="connsiteY34" fmla="*/ 10619 h 37905"/>
                <a:gd name="connsiteX35" fmla="*/ 20796 w 26548"/>
                <a:gd name="connsiteY35" fmla="*/ 5162 h 37905"/>
                <a:gd name="connsiteX36" fmla="*/ 16224 w 26548"/>
                <a:gd name="connsiteY36" fmla="*/ 3687 h 37905"/>
                <a:gd name="connsiteX37" fmla="*/ 12242 w 26548"/>
                <a:gd name="connsiteY37" fmla="*/ 1622 h 37905"/>
                <a:gd name="connsiteX38" fmla="*/ 6637 w 26548"/>
                <a:gd name="connsiteY38" fmla="*/ 2802 h 37905"/>
                <a:gd name="connsiteX39" fmla="*/ 10767 w 26548"/>
                <a:gd name="connsiteY39" fmla="*/ 10619 h 37905"/>
                <a:gd name="connsiteX40" fmla="*/ 16076 w 26548"/>
                <a:gd name="connsiteY40" fmla="*/ 15339 h 37905"/>
                <a:gd name="connsiteX41" fmla="*/ 18289 w 26548"/>
                <a:gd name="connsiteY41" fmla="*/ 16372 h 37905"/>
                <a:gd name="connsiteX42" fmla="*/ 19911 w 26548"/>
                <a:gd name="connsiteY42" fmla="*/ 20059 h 37905"/>
                <a:gd name="connsiteX43" fmla="*/ 16519 w 26548"/>
                <a:gd name="connsiteY43" fmla="*/ 18731 h 37905"/>
                <a:gd name="connsiteX44" fmla="*/ 15192 w 26548"/>
                <a:gd name="connsiteY44" fmla="*/ 18436 h 37905"/>
                <a:gd name="connsiteX45" fmla="*/ 14012 w 26548"/>
                <a:gd name="connsiteY45" fmla="*/ 18436 h 37905"/>
                <a:gd name="connsiteX46" fmla="*/ 14602 w 26548"/>
                <a:gd name="connsiteY46" fmla="*/ 20059 h 37905"/>
                <a:gd name="connsiteX47" fmla="*/ 15192 w 26548"/>
                <a:gd name="connsiteY47" fmla="*/ 20944 h 37905"/>
                <a:gd name="connsiteX48" fmla="*/ 17109 w 26548"/>
                <a:gd name="connsiteY48" fmla="*/ 21976 h 37905"/>
                <a:gd name="connsiteX49" fmla="*/ 19617 w 26548"/>
                <a:gd name="connsiteY49" fmla="*/ 23894 h 37905"/>
                <a:gd name="connsiteX50" fmla="*/ 20354 w 26548"/>
                <a:gd name="connsiteY50" fmla="*/ 23894 h 37905"/>
                <a:gd name="connsiteX51" fmla="*/ 20796 w 26548"/>
                <a:gd name="connsiteY51" fmla="*/ 22419 h 37905"/>
                <a:gd name="connsiteX52" fmla="*/ 20796 w 26548"/>
                <a:gd name="connsiteY52" fmla="*/ 21534 h 37905"/>
                <a:gd name="connsiteX53" fmla="*/ 19764 w 26548"/>
                <a:gd name="connsiteY53" fmla="*/ 20059 h 37905"/>
                <a:gd name="connsiteX54" fmla="*/ 24779 w 26548"/>
                <a:gd name="connsiteY54" fmla="*/ 2655 h 37905"/>
                <a:gd name="connsiteX55" fmla="*/ 22714 w 26548"/>
                <a:gd name="connsiteY55" fmla="*/ 0 h 37905"/>
                <a:gd name="connsiteX56" fmla="*/ 22714 w 26548"/>
                <a:gd name="connsiteY56" fmla="*/ 5310 h 37905"/>
                <a:gd name="connsiteX57" fmla="*/ 23009 w 26548"/>
                <a:gd name="connsiteY57" fmla="*/ 6047 h 37905"/>
                <a:gd name="connsiteX58" fmla="*/ 23451 w 26548"/>
                <a:gd name="connsiteY58" fmla="*/ 6342 h 37905"/>
                <a:gd name="connsiteX59" fmla="*/ 25369 w 26548"/>
                <a:gd name="connsiteY59" fmla="*/ 6785 h 37905"/>
                <a:gd name="connsiteX60" fmla="*/ 26549 w 26548"/>
                <a:gd name="connsiteY60" fmla="*/ 3835 h 37905"/>
                <a:gd name="connsiteX61" fmla="*/ 24779 w 26548"/>
                <a:gd name="connsiteY61" fmla="*/ 2507 h 3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6548" h="37905">
                  <a:moveTo>
                    <a:pt x="18879" y="34808"/>
                  </a:moveTo>
                  <a:lnTo>
                    <a:pt x="17847" y="33186"/>
                  </a:lnTo>
                  <a:lnTo>
                    <a:pt x="17847" y="31858"/>
                  </a:lnTo>
                  <a:lnTo>
                    <a:pt x="17109" y="31268"/>
                  </a:lnTo>
                  <a:lnTo>
                    <a:pt x="14159" y="30531"/>
                  </a:lnTo>
                  <a:lnTo>
                    <a:pt x="13569" y="29351"/>
                  </a:lnTo>
                  <a:lnTo>
                    <a:pt x="12832" y="29351"/>
                  </a:lnTo>
                  <a:lnTo>
                    <a:pt x="12832" y="30531"/>
                  </a:lnTo>
                  <a:lnTo>
                    <a:pt x="14012" y="33333"/>
                  </a:lnTo>
                  <a:lnTo>
                    <a:pt x="17109" y="36578"/>
                  </a:lnTo>
                  <a:lnTo>
                    <a:pt x="18879" y="37905"/>
                  </a:lnTo>
                  <a:lnTo>
                    <a:pt x="19469" y="37905"/>
                  </a:lnTo>
                  <a:lnTo>
                    <a:pt x="18879" y="36873"/>
                  </a:lnTo>
                  <a:lnTo>
                    <a:pt x="18879" y="34808"/>
                  </a:lnTo>
                  <a:close/>
                  <a:moveTo>
                    <a:pt x="6195" y="8849"/>
                  </a:moveTo>
                  <a:lnTo>
                    <a:pt x="4867" y="8407"/>
                  </a:lnTo>
                  <a:lnTo>
                    <a:pt x="2213" y="8849"/>
                  </a:lnTo>
                  <a:lnTo>
                    <a:pt x="0" y="8849"/>
                  </a:lnTo>
                  <a:lnTo>
                    <a:pt x="1180" y="11504"/>
                  </a:lnTo>
                  <a:lnTo>
                    <a:pt x="4425" y="12684"/>
                  </a:lnTo>
                  <a:lnTo>
                    <a:pt x="6342" y="12979"/>
                  </a:lnTo>
                  <a:lnTo>
                    <a:pt x="7965" y="12684"/>
                  </a:lnTo>
                  <a:lnTo>
                    <a:pt x="9292" y="11652"/>
                  </a:lnTo>
                  <a:lnTo>
                    <a:pt x="8407" y="10619"/>
                  </a:lnTo>
                  <a:lnTo>
                    <a:pt x="6047" y="8997"/>
                  </a:lnTo>
                  <a:close/>
                  <a:moveTo>
                    <a:pt x="18289" y="16372"/>
                  </a:moveTo>
                  <a:lnTo>
                    <a:pt x="18584" y="15929"/>
                  </a:lnTo>
                  <a:lnTo>
                    <a:pt x="18584" y="14897"/>
                  </a:lnTo>
                  <a:lnTo>
                    <a:pt x="16076" y="11209"/>
                  </a:lnTo>
                  <a:lnTo>
                    <a:pt x="15339" y="10619"/>
                  </a:lnTo>
                  <a:lnTo>
                    <a:pt x="15339" y="9587"/>
                  </a:lnTo>
                  <a:lnTo>
                    <a:pt x="15782" y="8849"/>
                  </a:lnTo>
                  <a:lnTo>
                    <a:pt x="17257" y="9144"/>
                  </a:lnTo>
                  <a:lnTo>
                    <a:pt x="19174" y="10619"/>
                  </a:lnTo>
                  <a:lnTo>
                    <a:pt x="20206" y="10619"/>
                  </a:lnTo>
                  <a:lnTo>
                    <a:pt x="20796" y="5162"/>
                  </a:lnTo>
                  <a:lnTo>
                    <a:pt x="16224" y="3687"/>
                  </a:lnTo>
                  <a:lnTo>
                    <a:pt x="12242" y="1622"/>
                  </a:lnTo>
                  <a:lnTo>
                    <a:pt x="6637" y="2802"/>
                  </a:lnTo>
                  <a:lnTo>
                    <a:pt x="10767" y="10619"/>
                  </a:lnTo>
                  <a:lnTo>
                    <a:pt x="16076" y="15339"/>
                  </a:lnTo>
                  <a:lnTo>
                    <a:pt x="18289" y="16372"/>
                  </a:lnTo>
                  <a:close/>
                  <a:moveTo>
                    <a:pt x="19911" y="20059"/>
                  </a:moveTo>
                  <a:lnTo>
                    <a:pt x="16519" y="18731"/>
                  </a:lnTo>
                  <a:lnTo>
                    <a:pt x="15192" y="18436"/>
                  </a:lnTo>
                  <a:lnTo>
                    <a:pt x="14012" y="18436"/>
                  </a:lnTo>
                  <a:lnTo>
                    <a:pt x="14602" y="20059"/>
                  </a:lnTo>
                  <a:lnTo>
                    <a:pt x="15192" y="20944"/>
                  </a:lnTo>
                  <a:lnTo>
                    <a:pt x="17109" y="21976"/>
                  </a:lnTo>
                  <a:lnTo>
                    <a:pt x="19617" y="23894"/>
                  </a:lnTo>
                  <a:lnTo>
                    <a:pt x="20354" y="23894"/>
                  </a:lnTo>
                  <a:lnTo>
                    <a:pt x="20796" y="22419"/>
                  </a:lnTo>
                  <a:lnTo>
                    <a:pt x="20796" y="21534"/>
                  </a:lnTo>
                  <a:lnTo>
                    <a:pt x="19764" y="20059"/>
                  </a:lnTo>
                  <a:close/>
                  <a:moveTo>
                    <a:pt x="24779" y="2655"/>
                  </a:moveTo>
                  <a:lnTo>
                    <a:pt x="22714" y="0"/>
                  </a:lnTo>
                  <a:lnTo>
                    <a:pt x="22714" y="5310"/>
                  </a:lnTo>
                  <a:lnTo>
                    <a:pt x="23009" y="6047"/>
                  </a:lnTo>
                  <a:lnTo>
                    <a:pt x="23451" y="6342"/>
                  </a:lnTo>
                  <a:lnTo>
                    <a:pt x="25369" y="6785"/>
                  </a:lnTo>
                  <a:lnTo>
                    <a:pt x="26549" y="3835"/>
                  </a:lnTo>
                  <a:lnTo>
                    <a:pt x="24779" y="2507"/>
                  </a:lnTo>
                  <a:close/>
                </a:path>
              </a:pathLst>
            </a:custGeom>
            <a:grpFill/>
            <a:ln w="3175" cap="flat">
              <a:solidFill>
                <a:schemeClr val="bg2">
                  <a:lumMod val="90000"/>
                </a:schemeClr>
              </a:solid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BFDA4E9-1CB0-4CC3-21BF-A37F775F7D21}"/>
                </a:ext>
              </a:extLst>
            </p:cNvPr>
            <p:cNvSpPr/>
            <p:nvPr/>
          </p:nvSpPr>
          <p:spPr>
            <a:xfrm>
              <a:off x="9395969" y="4045007"/>
              <a:ext cx="651468" cy="112240"/>
            </a:xfrm>
            <a:custGeom>
              <a:avLst/>
              <a:gdLst>
                <a:gd name="connsiteX0" fmla="*/ 361206 w 651468"/>
                <a:gd name="connsiteY0" fmla="*/ 55309 h 112240"/>
                <a:gd name="connsiteX1" fmla="*/ 360764 w 651468"/>
                <a:gd name="connsiteY1" fmla="*/ 55309 h 112240"/>
                <a:gd name="connsiteX2" fmla="*/ 360764 w 651468"/>
                <a:gd name="connsiteY2" fmla="*/ 55604 h 112240"/>
                <a:gd name="connsiteX3" fmla="*/ 360469 w 651468"/>
                <a:gd name="connsiteY3" fmla="*/ 56342 h 112240"/>
                <a:gd name="connsiteX4" fmla="*/ 361206 w 651468"/>
                <a:gd name="connsiteY4" fmla="*/ 56342 h 112240"/>
                <a:gd name="connsiteX5" fmla="*/ 362091 w 651468"/>
                <a:gd name="connsiteY5" fmla="*/ 55752 h 112240"/>
                <a:gd name="connsiteX6" fmla="*/ 362091 w 651468"/>
                <a:gd name="connsiteY6" fmla="*/ 55752 h 112240"/>
                <a:gd name="connsiteX7" fmla="*/ 361354 w 651468"/>
                <a:gd name="connsiteY7" fmla="*/ 55457 h 112240"/>
                <a:gd name="connsiteX8" fmla="*/ 354570 w 651468"/>
                <a:gd name="connsiteY8" fmla="*/ 57374 h 112240"/>
                <a:gd name="connsiteX9" fmla="*/ 353979 w 651468"/>
                <a:gd name="connsiteY9" fmla="*/ 57374 h 112240"/>
                <a:gd name="connsiteX10" fmla="*/ 353684 w 651468"/>
                <a:gd name="connsiteY10" fmla="*/ 57669 h 112240"/>
                <a:gd name="connsiteX11" fmla="*/ 354127 w 651468"/>
                <a:gd name="connsiteY11" fmla="*/ 57669 h 112240"/>
                <a:gd name="connsiteX12" fmla="*/ 354127 w 651468"/>
                <a:gd name="connsiteY12" fmla="*/ 58259 h 112240"/>
                <a:gd name="connsiteX13" fmla="*/ 353242 w 651468"/>
                <a:gd name="connsiteY13" fmla="*/ 58259 h 112240"/>
                <a:gd name="connsiteX14" fmla="*/ 353242 w 651468"/>
                <a:gd name="connsiteY14" fmla="*/ 58554 h 112240"/>
                <a:gd name="connsiteX15" fmla="*/ 353242 w 651468"/>
                <a:gd name="connsiteY15" fmla="*/ 58554 h 112240"/>
                <a:gd name="connsiteX16" fmla="*/ 354864 w 651468"/>
                <a:gd name="connsiteY16" fmla="*/ 58849 h 112240"/>
                <a:gd name="connsiteX17" fmla="*/ 354864 w 651468"/>
                <a:gd name="connsiteY17" fmla="*/ 58554 h 112240"/>
                <a:gd name="connsiteX18" fmla="*/ 355159 w 651468"/>
                <a:gd name="connsiteY18" fmla="*/ 58112 h 112240"/>
                <a:gd name="connsiteX19" fmla="*/ 355159 w 651468"/>
                <a:gd name="connsiteY19" fmla="*/ 57669 h 112240"/>
                <a:gd name="connsiteX20" fmla="*/ 354570 w 651468"/>
                <a:gd name="connsiteY20" fmla="*/ 57374 h 112240"/>
                <a:gd name="connsiteX21" fmla="*/ 2213 w 651468"/>
                <a:gd name="connsiteY21" fmla="*/ 0 h 112240"/>
                <a:gd name="connsiteX22" fmla="*/ 1475 w 651468"/>
                <a:gd name="connsiteY22" fmla="*/ 885 h 112240"/>
                <a:gd name="connsiteX23" fmla="*/ 591 w 651468"/>
                <a:gd name="connsiteY23" fmla="*/ 2360 h 112240"/>
                <a:gd name="connsiteX24" fmla="*/ 0 w 651468"/>
                <a:gd name="connsiteY24" fmla="*/ 3687 h 112240"/>
                <a:gd name="connsiteX25" fmla="*/ 0 w 651468"/>
                <a:gd name="connsiteY25" fmla="*/ 4425 h 112240"/>
                <a:gd name="connsiteX26" fmla="*/ 2065 w 651468"/>
                <a:gd name="connsiteY26" fmla="*/ 2360 h 112240"/>
                <a:gd name="connsiteX27" fmla="*/ 3098 w 651468"/>
                <a:gd name="connsiteY27" fmla="*/ 2360 h 112240"/>
                <a:gd name="connsiteX28" fmla="*/ 3835 w 651468"/>
                <a:gd name="connsiteY28" fmla="*/ 1180 h 112240"/>
                <a:gd name="connsiteX29" fmla="*/ 3098 w 651468"/>
                <a:gd name="connsiteY29" fmla="*/ 0 h 112240"/>
                <a:gd name="connsiteX30" fmla="*/ 2065 w 651468"/>
                <a:gd name="connsiteY30" fmla="*/ 295 h 112240"/>
                <a:gd name="connsiteX31" fmla="*/ 528609 w 651468"/>
                <a:gd name="connsiteY31" fmla="*/ 68731 h 112240"/>
                <a:gd name="connsiteX32" fmla="*/ 525807 w 651468"/>
                <a:gd name="connsiteY32" fmla="*/ 67993 h 112240"/>
                <a:gd name="connsiteX33" fmla="*/ 524479 w 651468"/>
                <a:gd name="connsiteY33" fmla="*/ 68878 h 112240"/>
                <a:gd name="connsiteX34" fmla="*/ 524479 w 651468"/>
                <a:gd name="connsiteY34" fmla="*/ 69911 h 112240"/>
                <a:gd name="connsiteX35" fmla="*/ 525216 w 651468"/>
                <a:gd name="connsiteY35" fmla="*/ 70501 h 112240"/>
                <a:gd name="connsiteX36" fmla="*/ 525807 w 651468"/>
                <a:gd name="connsiteY36" fmla="*/ 72566 h 112240"/>
                <a:gd name="connsiteX37" fmla="*/ 527724 w 651468"/>
                <a:gd name="connsiteY37" fmla="*/ 72861 h 112240"/>
                <a:gd name="connsiteX38" fmla="*/ 529199 w 651468"/>
                <a:gd name="connsiteY38" fmla="*/ 72271 h 112240"/>
                <a:gd name="connsiteX39" fmla="*/ 529199 w 651468"/>
                <a:gd name="connsiteY39" fmla="*/ 71238 h 112240"/>
                <a:gd name="connsiteX40" fmla="*/ 529788 w 651468"/>
                <a:gd name="connsiteY40" fmla="*/ 70206 h 112240"/>
                <a:gd name="connsiteX41" fmla="*/ 528757 w 651468"/>
                <a:gd name="connsiteY41" fmla="*/ 68731 h 112240"/>
                <a:gd name="connsiteX42" fmla="*/ 651174 w 651468"/>
                <a:gd name="connsiteY42" fmla="*/ 111061 h 112240"/>
                <a:gd name="connsiteX43" fmla="*/ 650584 w 651468"/>
                <a:gd name="connsiteY43" fmla="*/ 110766 h 112240"/>
                <a:gd name="connsiteX44" fmla="*/ 649552 w 651468"/>
                <a:gd name="connsiteY44" fmla="*/ 111208 h 112240"/>
                <a:gd name="connsiteX45" fmla="*/ 649846 w 651468"/>
                <a:gd name="connsiteY45" fmla="*/ 111651 h 112240"/>
                <a:gd name="connsiteX46" fmla="*/ 651469 w 651468"/>
                <a:gd name="connsiteY46" fmla="*/ 112241 h 112240"/>
                <a:gd name="connsiteX47" fmla="*/ 651174 w 651468"/>
                <a:gd name="connsiteY47" fmla="*/ 110913 h 112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51468" h="112240">
                  <a:moveTo>
                    <a:pt x="361206" y="55309"/>
                  </a:moveTo>
                  <a:lnTo>
                    <a:pt x="360764" y="55309"/>
                  </a:lnTo>
                  <a:lnTo>
                    <a:pt x="360764" y="55604"/>
                  </a:lnTo>
                  <a:lnTo>
                    <a:pt x="360469" y="56342"/>
                  </a:lnTo>
                  <a:lnTo>
                    <a:pt x="361206" y="56342"/>
                  </a:lnTo>
                  <a:lnTo>
                    <a:pt x="362091" y="55752"/>
                  </a:lnTo>
                  <a:lnTo>
                    <a:pt x="362091" y="55752"/>
                  </a:lnTo>
                  <a:lnTo>
                    <a:pt x="361354" y="55457"/>
                  </a:lnTo>
                  <a:close/>
                  <a:moveTo>
                    <a:pt x="354570" y="57374"/>
                  </a:moveTo>
                  <a:lnTo>
                    <a:pt x="353979" y="57374"/>
                  </a:lnTo>
                  <a:lnTo>
                    <a:pt x="353684" y="57669"/>
                  </a:lnTo>
                  <a:lnTo>
                    <a:pt x="354127" y="57669"/>
                  </a:lnTo>
                  <a:lnTo>
                    <a:pt x="354127" y="58259"/>
                  </a:lnTo>
                  <a:lnTo>
                    <a:pt x="353242" y="58259"/>
                  </a:lnTo>
                  <a:lnTo>
                    <a:pt x="353242" y="58554"/>
                  </a:lnTo>
                  <a:lnTo>
                    <a:pt x="353242" y="58554"/>
                  </a:lnTo>
                  <a:lnTo>
                    <a:pt x="354864" y="58849"/>
                  </a:lnTo>
                  <a:lnTo>
                    <a:pt x="354864" y="58554"/>
                  </a:lnTo>
                  <a:lnTo>
                    <a:pt x="355159" y="58112"/>
                  </a:lnTo>
                  <a:lnTo>
                    <a:pt x="355159" y="57669"/>
                  </a:lnTo>
                  <a:lnTo>
                    <a:pt x="354570" y="57374"/>
                  </a:lnTo>
                  <a:close/>
                  <a:moveTo>
                    <a:pt x="2213" y="0"/>
                  </a:moveTo>
                  <a:lnTo>
                    <a:pt x="1475" y="885"/>
                  </a:lnTo>
                  <a:lnTo>
                    <a:pt x="591" y="2360"/>
                  </a:lnTo>
                  <a:lnTo>
                    <a:pt x="0" y="3687"/>
                  </a:lnTo>
                  <a:lnTo>
                    <a:pt x="0" y="4425"/>
                  </a:lnTo>
                  <a:lnTo>
                    <a:pt x="2065" y="2360"/>
                  </a:lnTo>
                  <a:lnTo>
                    <a:pt x="3098" y="2360"/>
                  </a:lnTo>
                  <a:lnTo>
                    <a:pt x="3835" y="1180"/>
                  </a:lnTo>
                  <a:lnTo>
                    <a:pt x="3098" y="0"/>
                  </a:lnTo>
                  <a:lnTo>
                    <a:pt x="2065" y="295"/>
                  </a:lnTo>
                  <a:close/>
                  <a:moveTo>
                    <a:pt x="528609" y="68731"/>
                  </a:moveTo>
                  <a:lnTo>
                    <a:pt x="525807" y="67993"/>
                  </a:lnTo>
                  <a:lnTo>
                    <a:pt x="524479" y="68878"/>
                  </a:lnTo>
                  <a:lnTo>
                    <a:pt x="524479" y="69911"/>
                  </a:lnTo>
                  <a:lnTo>
                    <a:pt x="525216" y="70501"/>
                  </a:lnTo>
                  <a:lnTo>
                    <a:pt x="525807" y="72566"/>
                  </a:lnTo>
                  <a:lnTo>
                    <a:pt x="527724" y="72861"/>
                  </a:lnTo>
                  <a:lnTo>
                    <a:pt x="529199" y="72271"/>
                  </a:lnTo>
                  <a:lnTo>
                    <a:pt x="529199" y="71238"/>
                  </a:lnTo>
                  <a:lnTo>
                    <a:pt x="529788" y="70206"/>
                  </a:lnTo>
                  <a:lnTo>
                    <a:pt x="528757" y="68731"/>
                  </a:lnTo>
                  <a:close/>
                  <a:moveTo>
                    <a:pt x="651174" y="111061"/>
                  </a:moveTo>
                  <a:lnTo>
                    <a:pt x="650584" y="110766"/>
                  </a:lnTo>
                  <a:lnTo>
                    <a:pt x="649552" y="111208"/>
                  </a:lnTo>
                  <a:lnTo>
                    <a:pt x="649846" y="111651"/>
                  </a:lnTo>
                  <a:lnTo>
                    <a:pt x="651469" y="112241"/>
                  </a:lnTo>
                  <a:lnTo>
                    <a:pt x="651174" y="110913"/>
                  </a:lnTo>
                  <a:close/>
                </a:path>
              </a:pathLst>
            </a:custGeom>
            <a:grpFill/>
            <a:ln w="3175" cap="flat">
              <a:solidFill>
                <a:schemeClr val="bg2">
                  <a:lumMod val="90000"/>
                </a:schemeClr>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D96F98AF-5B44-7DAF-5033-0E122055A6F6}"/>
                </a:ext>
              </a:extLst>
            </p:cNvPr>
            <p:cNvSpPr/>
            <p:nvPr/>
          </p:nvSpPr>
          <p:spPr>
            <a:xfrm>
              <a:off x="4190560" y="5759593"/>
              <a:ext cx="88347" cy="35987"/>
            </a:xfrm>
            <a:custGeom>
              <a:avLst/>
              <a:gdLst>
                <a:gd name="connsiteX0" fmla="*/ 41298 w 88347"/>
                <a:gd name="connsiteY0" fmla="*/ 14159 h 35987"/>
                <a:gd name="connsiteX1" fmla="*/ 42773 w 88347"/>
                <a:gd name="connsiteY1" fmla="*/ 12242 h 35987"/>
                <a:gd name="connsiteX2" fmla="*/ 44837 w 88347"/>
                <a:gd name="connsiteY2" fmla="*/ 11062 h 35987"/>
                <a:gd name="connsiteX3" fmla="*/ 46017 w 88347"/>
                <a:gd name="connsiteY3" fmla="*/ 9734 h 35987"/>
                <a:gd name="connsiteX4" fmla="*/ 47050 w 88347"/>
                <a:gd name="connsiteY4" fmla="*/ 8112 h 35987"/>
                <a:gd name="connsiteX5" fmla="*/ 48672 w 88347"/>
                <a:gd name="connsiteY5" fmla="*/ 6932 h 35987"/>
                <a:gd name="connsiteX6" fmla="*/ 49410 w 88347"/>
                <a:gd name="connsiteY6" fmla="*/ 5162 h 35987"/>
                <a:gd name="connsiteX7" fmla="*/ 48082 w 88347"/>
                <a:gd name="connsiteY7" fmla="*/ 3687 h 35987"/>
                <a:gd name="connsiteX8" fmla="*/ 46312 w 88347"/>
                <a:gd name="connsiteY8" fmla="*/ 2802 h 35987"/>
                <a:gd name="connsiteX9" fmla="*/ 44247 w 88347"/>
                <a:gd name="connsiteY9" fmla="*/ 4572 h 35987"/>
                <a:gd name="connsiteX10" fmla="*/ 43510 w 88347"/>
                <a:gd name="connsiteY10" fmla="*/ 4130 h 35987"/>
                <a:gd name="connsiteX11" fmla="*/ 37758 w 88347"/>
                <a:gd name="connsiteY11" fmla="*/ 5605 h 35987"/>
                <a:gd name="connsiteX12" fmla="*/ 35693 w 88347"/>
                <a:gd name="connsiteY12" fmla="*/ 5900 h 35987"/>
                <a:gd name="connsiteX13" fmla="*/ 34365 w 88347"/>
                <a:gd name="connsiteY13" fmla="*/ 4425 h 35987"/>
                <a:gd name="connsiteX14" fmla="*/ 32448 w 88347"/>
                <a:gd name="connsiteY14" fmla="*/ 3835 h 35987"/>
                <a:gd name="connsiteX15" fmla="*/ 30088 w 88347"/>
                <a:gd name="connsiteY15" fmla="*/ 4572 h 35987"/>
                <a:gd name="connsiteX16" fmla="*/ 26548 w 88347"/>
                <a:gd name="connsiteY16" fmla="*/ 7080 h 35987"/>
                <a:gd name="connsiteX17" fmla="*/ 22714 w 88347"/>
                <a:gd name="connsiteY17" fmla="*/ 6490 h 35987"/>
                <a:gd name="connsiteX18" fmla="*/ 18584 w 88347"/>
                <a:gd name="connsiteY18" fmla="*/ 4277 h 35987"/>
                <a:gd name="connsiteX19" fmla="*/ 16814 w 88347"/>
                <a:gd name="connsiteY19" fmla="*/ 2655 h 35987"/>
                <a:gd name="connsiteX20" fmla="*/ 15487 w 88347"/>
                <a:gd name="connsiteY20" fmla="*/ 2655 h 35987"/>
                <a:gd name="connsiteX21" fmla="*/ 16814 w 88347"/>
                <a:gd name="connsiteY21" fmla="*/ 5162 h 35987"/>
                <a:gd name="connsiteX22" fmla="*/ 16814 w 88347"/>
                <a:gd name="connsiteY22" fmla="*/ 6342 h 35987"/>
                <a:gd name="connsiteX23" fmla="*/ 17109 w 88347"/>
                <a:gd name="connsiteY23" fmla="*/ 7080 h 35987"/>
                <a:gd name="connsiteX24" fmla="*/ 19469 w 88347"/>
                <a:gd name="connsiteY24" fmla="*/ 9144 h 35987"/>
                <a:gd name="connsiteX25" fmla="*/ 22419 w 88347"/>
                <a:gd name="connsiteY25" fmla="*/ 10325 h 35987"/>
                <a:gd name="connsiteX26" fmla="*/ 23894 w 88347"/>
                <a:gd name="connsiteY26" fmla="*/ 12389 h 35987"/>
                <a:gd name="connsiteX27" fmla="*/ 23009 w 88347"/>
                <a:gd name="connsiteY27" fmla="*/ 12979 h 35987"/>
                <a:gd name="connsiteX28" fmla="*/ 18141 w 88347"/>
                <a:gd name="connsiteY28" fmla="*/ 14454 h 35987"/>
                <a:gd name="connsiteX29" fmla="*/ 16519 w 88347"/>
                <a:gd name="connsiteY29" fmla="*/ 14454 h 35987"/>
                <a:gd name="connsiteX30" fmla="*/ 15044 w 88347"/>
                <a:gd name="connsiteY30" fmla="*/ 15044 h 35987"/>
                <a:gd name="connsiteX31" fmla="*/ 17256 w 88347"/>
                <a:gd name="connsiteY31" fmla="*/ 16519 h 35987"/>
                <a:gd name="connsiteX32" fmla="*/ 20354 w 88347"/>
                <a:gd name="connsiteY32" fmla="*/ 15782 h 35987"/>
                <a:gd name="connsiteX33" fmla="*/ 21681 w 88347"/>
                <a:gd name="connsiteY33" fmla="*/ 15192 h 35987"/>
                <a:gd name="connsiteX34" fmla="*/ 23009 w 88347"/>
                <a:gd name="connsiteY34" fmla="*/ 15192 h 35987"/>
                <a:gd name="connsiteX35" fmla="*/ 24041 w 88347"/>
                <a:gd name="connsiteY35" fmla="*/ 15782 h 35987"/>
                <a:gd name="connsiteX36" fmla="*/ 24041 w 88347"/>
                <a:gd name="connsiteY36" fmla="*/ 17109 h 35987"/>
                <a:gd name="connsiteX37" fmla="*/ 22714 w 88347"/>
                <a:gd name="connsiteY37" fmla="*/ 18142 h 35987"/>
                <a:gd name="connsiteX38" fmla="*/ 21534 w 88347"/>
                <a:gd name="connsiteY38" fmla="*/ 19469 h 35987"/>
                <a:gd name="connsiteX39" fmla="*/ 18584 w 88347"/>
                <a:gd name="connsiteY39" fmla="*/ 20796 h 35987"/>
                <a:gd name="connsiteX40" fmla="*/ 14897 w 88347"/>
                <a:gd name="connsiteY40" fmla="*/ 23451 h 35987"/>
                <a:gd name="connsiteX41" fmla="*/ 10472 w 88347"/>
                <a:gd name="connsiteY41" fmla="*/ 23451 h 35987"/>
                <a:gd name="connsiteX42" fmla="*/ 5310 w 88347"/>
                <a:gd name="connsiteY42" fmla="*/ 27138 h 35987"/>
                <a:gd name="connsiteX43" fmla="*/ 9144 w 88347"/>
                <a:gd name="connsiteY43" fmla="*/ 30236 h 35987"/>
                <a:gd name="connsiteX44" fmla="*/ 12389 w 88347"/>
                <a:gd name="connsiteY44" fmla="*/ 31711 h 35987"/>
                <a:gd name="connsiteX45" fmla="*/ 17109 w 88347"/>
                <a:gd name="connsiteY45" fmla="*/ 32006 h 35987"/>
                <a:gd name="connsiteX46" fmla="*/ 17699 w 88347"/>
                <a:gd name="connsiteY46" fmla="*/ 31120 h 35987"/>
                <a:gd name="connsiteX47" fmla="*/ 18584 w 88347"/>
                <a:gd name="connsiteY47" fmla="*/ 30826 h 35987"/>
                <a:gd name="connsiteX48" fmla="*/ 20354 w 88347"/>
                <a:gd name="connsiteY48" fmla="*/ 30826 h 35987"/>
                <a:gd name="connsiteX49" fmla="*/ 21091 w 88347"/>
                <a:gd name="connsiteY49" fmla="*/ 30088 h 35987"/>
                <a:gd name="connsiteX50" fmla="*/ 22861 w 88347"/>
                <a:gd name="connsiteY50" fmla="*/ 27728 h 35987"/>
                <a:gd name="connsiteX51" fmla="*/ 23894 w 88347"/>
                <a:gd name="connsiteY51" fmla="*/ 24631 h 35987"/>
                <a:gd name="connsiteX52" fmla="*/ 25221 w 88347"/>
                <a:gd name="connsiteY52" fmla="*/ 24631 h 35987"/>
                <a:gd name="connsiteX53" fmla="*/ 26844 w 88347"/>
                <a:gd name="connsiteY53" fmla="*/ 24926 h 35987"/>
                <a:gd name="connsiteX54" fmla="*/ 30531 w 88347"/>
                <a:gd name="connsiteY54" fmla="*/ 24631 h 35987"/>
                <a:gd name="connsiteX55" fmla="*/ 32301 w 88347"/>
                <a:gd name="connsiteY55" fmla="*/ 24189 h 35987"/>
                <a:gd name="connsiteX56" fmla="*/ 37758 w 88347"/>
                <a:gd name="connsiteY56" fmla="*/ 18584 h 35987"/>
                <a:gd name="connsiteX57" fmla="*/ 41445 w 88347"/>
                <a:gd name="connsiteY57" fmla="*/ 14159 h 35987"/>
                <a:gd name="connsiteX58" fmla="*/ 6195 w 88347"/>
                <a:gd name="connsiteY58" fmla="*/ 21681 h 35987"/>
                <a:gd name="connsiteX59" fmla="*/ 7227 w 88347"/>
                <a:gd name="connsiteY59" fmla="*/ 18142 h 35987"/>
                <a:gd name="connsiteX60" fmla="*/ 5310 w 88347"/>
                <a:gd name="connsiteY60" fmla="*/ 18142 h 35987"/>
                <a:gd name="connsiteX61" fmla="*/ 3392 w 88347"/>
                <a:gd name="connsiteY61" fmla="*/ 17846 h 35987"/>
                <a:gd name="connsiteX62" fmla="*/ 2507 w 88347"/>
                <a:gd name="connsiteY62" fmla="*/ 18879 h 35987"/>
                <a:gd name="connsiteX63" fmla="*/ 0 w 88347"/>
                <a:gd name="connsiteY63" fmla="*/ 19764 h 35987"/>
                <a:gd name="connsiteX64" fmla="*/ 738 w 88347"/>
                <a:gd name="connsiteY64" fmla="*/ 20944 h 35987"/>
                <a:gd name="connsiteX65" fmla="*/ 2950 w 88347"/>
                <a:gd name="connsiteY65" fmla="*/ 23303 h 35987"/>
                <a:gd name="connsiteX66" fmla="*/ 5162 w 88347"/>
                <a:gd name="connsiteY66" fmla="*/ 23303 h 35987"/>
                <a:gd name="connsiteX67" fmla="*/ 6047 w 88347"/>
                <a:gd name="connsiteY67" fmla="*/ 21681 h 35987"/>
                <a:gd name="connsiteX68" fmla="*/ 27286 w 88347"/>
                <a:gd name="connsiteY68" fmla="*/ 4277 h 35987"/>
                <a:gd name="connsiteX69" fmla="*/ 28171 w 88347"/>
                <a:gd name="connsiteY69" fmla="*/ 2360 h 35987"/>
                <a:gd name="connsiteX70" fmla="*/ 28171 w 88347"/>
                <a:gd name="connsiteY70" fmla="*/ 1180 h 35987"/>
                <a:gd name="connsiteX71" fmla="*/ 25664 w 88347"/>
                <a:gd name="connsiteY71" fmla="*/ 0 h 35987"/>
                <a:gd name="connsiteX72" fmla="*/ 23009 w 88347"/>
                <a:gd name="connsiteY72" fmla="*/ 295 h 35987"/>
                <a:gd name="connsiteX73" fmla="*/ 23009 w 88347"/>
                <a:gd name="connsiteY73" fmla="*/ 3097 h 35987"/>
                <a:gd name="connsiteX74" fmla="*/ 23746 w 88347"/>
                <a:gd name="connsiteY74" fmla="*/ 4277 h 35987"/>
                <a:gd name="connsiteX75" fmla="*/ 27286 w 88347"/>
                <a:gd name="connsiteY75" fmla="*/ 4277 h 35987"/>
                <a:gd name="connsiteX76" fmla="*/ 85987 w 88347"/>
                <a:gd name="connsiteY76" fmla="*/ 11504 h 35987"/>
                <a:gd name="connsiteX77" fmla="*/ 83480 w 88347"/>
                <a:gd name="connsiteY77" fmla="*/ 10767 h 35987"/>
                <a:gd name="connsiteX78" fmla="*/ 84660 w 88347"/>
                <a:gd name="connsiteY78" fmla="*/ 8997 h 35987"/>
                <a:gd name="connsiteX79" fmla="*/ 87462 w 88347"/>
                <a:gd name="connsiteY79" fmla="*/ 8407 h 35987"/>
                <a:gd name="connsiteX80" fmla="*/ 84512 w 88347"/>
                <a:gd name="connsiteY80" fmla="*/ 4425 h 35987"/>
                <a:gd name="connsiteX81" fmla="*/ 83038 w 88347"/>
                <a:gd name="connsiteY81" fmla="*/ 3835 h 35987"/>
                <a:gd name="connsiteX82" fmla="*/ 76990 w 88347"/>
                <a:gd name="connsiteY82" fmla="*/ 4572 h 35987"/>
                <a:gd name="connsiteX83" fmla="*/ 75663 w 88347"/>
                <a:gd name="connsiteY83" fmla="*/ 5015 h 35987"/>
                <a:gd name="connsiteX84" fmla="*/ 74926 w 88347"/>
                <a:gd name="connsiteY84" fmla="*/ 6490 h 35987"/>
                <a:gd name="connsiteX85" fmla="*/ 75221 w 88347"/>
                <a:gd name="connsiteY85" fmla="*/ 8112 h 35987"/>
                <a:gd name="connsiteX86" fmla="*/ 76106 w 88347"/>
                <a:gd name="connsiteY86" fmla="*/ 9734 h 35987"/>
                <a:gd name="connsiteX87" fmla="*/ 76106 w 88347"/>
                <a:gd name="connsiteY87" fmla="*/ 10619 h 35987"/>
                <a:gd name="connsiteX88" fmla="*/ 75368 w 88347"/>
                <a:gd name="connsiteY88" fmla="*/ 10619 h 35987"/>
                <a:gd name="connsiteX89" fmla="*/ 70058 w 88347"/>
                <a:gd name="connsiteY89" fmla="*/ 8259 h 35987"/>
                <a:gd name="connsiteX90" fmla="*/ 69173 w 88347"/>
                <a:gd name="connsiteY90" fmla="*/ 7375 h 35987"/>
                <a:gd name="connsiteX91" fmla="*/ 68878 w 88347"/>
                <a:gd name="connsiteY91" fmla="*/ 5309 h 35987"/>
                <a:gd name="connsiteX92" fmla="*/ 70206 w 88347"/>
                <a:gd name="connsiteY92" fmla="*/ 4867 h 35987"/>
                <a:gd name="connsiteX93" fmla="*/ 71828 w 88347"/>
                <a:gd name="connsiteY93" fmla="*/ 5162 h 35987"/>
                <a:gd name="connsiteX94" fmla="*/ 72566 w 88347"/>
                <a:gd name="connsiteY94" fmla="*/ 3540 h 35987"/>
                <a:gd name="connsiteX95" fmla="*/ 71386 w 88347"/>
                <a:gd name="connsiteY95" fmla="*/ 1917 h 35987"/>
                <a:gd name="connsiteX96" fmla="*/ 69321 w 88347"/>
                <a:gd name="connsiteY96" fmla="*/ 1327 h 35987"/>
                <a:gd name="connsiteX97" fmla="*/ 64306 w 88347"/>
                <a:gd name="connsiteY97" fmla="*/ 2065 h 35987"/>
                <a:gd name="connsiteX98" fmla="*/ 60324 w 88347"/>
                <a:gd name="connsiteY98" fmla="*/ 0 h 35987"/>
                <a:gd name="connsiteX99" fmla="*/ 58554 w 88347"/>
                <a:gd name="connsiteY99" fmla="*/ 0 h 35987"/>
                <a:gd name="connsiteX100" fmla="*/ 59292 w 88347"/>
                <a:gd name="connsiteY100" fmla="*/ 3097 h 35987"/>
                <a:gd name="connsiteX101" fmla="*/ 53834 w 88347"/>
                <a:gd name="connsiteY101" fmla="*/ 7669 h 35987"/>
                <a:gd name="connsiteX102" fmla="*/ 53834 w 88347"/>
                <a:gd name="connsiteY102" fmla="*/ 11062 h 35987"/>
                <a:gd name="connsiteX103" fmla="*/ 54719 w 88347"/>
                <a:gd name="connsiteY103" fmla="*/ 13127 h 35987"/>
                <a:gd name="connsiteX104" fmla="*/ 54719 w 88347"/>
                <a:gd name="connsiteY104" fmla="*/ 14307 h 35987"/>
                <a:gd name="connsiteX105" fmla="*/ 53982 w 88347"/>
                <a:gd name="connsiteY105" fmla="*/ 14897 h 35987"/>
                <a:gd name="connsiteX106" fmla="*/ 51770 w 88347"/>
                <a:gd name="connsiteY106" fmla="*/ 15192 h 35987"/>
                <a:gd name="connsiteX107" fmla="*/ 49704 w 88347"/>
                <a:gd name="connsiteY107" fmla="*/ 16076 h 35987"/>
                <a:gd name="connsiteX108" fmla="*/ 48525 w 88347"/>
                <a:gd name="connsiteY108" fmla="*/ 17551 h 35987"/>
                <a:gd name="connsiteX109" fmla="*/ 41740 w 88347"/>
                <a:gd name="connsiteY109" fmla="*/ 22566 h 35987"/>
                <a:gd name="connsiteX110" fmla="*/ 42625 w 88347"/>
                <a:gd name="connsiteY110" fmla="*/ 24189 h 35987"/>
                <a:gd name="connsiteX111" fmla="*/ 39675 w 88347"/>
                <a:gd name="connsiteY111" fmla="*/ 27876 h 35987"/>
                <a:gd name="connsiteX112" fmla="*/ 39675 w 88347"/>
                <a:gd name="connsiteY112" fmla="*/ 29941 h 35987"/>
                <a:gd name="connsiteX113" fmla="*/ 42773 w 88347"/>
                <a:gd name="connsiteY113" fmla="*/ 33480 h 35987"/>
                <a:gd name="connsiteX114" fmla="*/ 46312 w 88347"/>
                <a:gd name="connsiteY114" fmla="*/ 35988 h 35987"/>
                <a:gd name="connsiteX115" fmla="*/ 47787 w 88347"/>
                <a:gd name="connsiteY115" fmla="*/ 32006 h 35987"/>
                <a:gd name="connsiteX116" fmla="*/ 50000 w 88347"/>
                <a:gd name="connsiteY116" fmla="*/ 31563 h 35987"/>
                <a:gd name="connsiteX117" fmla="*/ 52507 w 88347"/>
                <a:gd name="connsiteY117" fmla="*/ 32153 h 35987"/>
                <a:gd name="connsiteX118" fmla="*/ 55014 w 88347"/>
                <a:gd name="connsiteY118" fmla="*/ 31120 h 35987"/>
                <a:gd name="connsiteX119" fmla="*/ 51622 w 88347"/>
                <a:gd name="connsiteY119" fmla="*/ 25663 h 35987"/>
                <a:gd name="connsiteX120" fmla="*/ 53244 w 88347"/>
                <a:gd name="connsiteY120" fmla="*/ 25369 h 35987"/>
                <a:gd name="connsiteX121" fmla="*/ 65781 w 88347"/>
                <a:gd name="connsiteY121" fmla="*/ 28613 h 35987"/>
                <a:gd name="connsiteX122" fmla="*/ 66224 w 88347"/>
                <a:gd name="connsiteY122" fmla="*/ 25959 h 35987"/>
                <a:gd name="connsiteX123" fmla="*/ 66224 w 88347"/>
                <a:gd name="connsiteY123" fmla="*/ 24926 h 35987"/>
                <a:gd name="connsiteX124" fmla="*/ 65044 w 88347"/>
                <a:gd name="connsiteY124" fmla="*/ 22861 h 35987"/>
                <a:gd name="connsiteX125" fmla="*/ 74188 w 88347"/>
                <a:gd name="connsiteY125" fmla="*/ 20354 h 35987"/>
                <a:gd name="connsiteX126" fmla="*/ 77286 w 88347"/>
                <a:gd name="connsiteY126" fmla="*/ 18879 h 35987"/>
                <a:gd name="connsiteX127" fmla="*/ 79055 w 88347"/>
                <a:gd name="connsiteY127" fmla="*/ 16961 h 35987"/>
                <a:gd name="connsiteX128" fmla="*/ 82890 w 88347"/>
                <a:gd name="connsiteY128" fmla="*/ 16224 h 35987"/>
                <a:gd name="connsiteX129" fmla="*/ 87167 w 88347"/>
                <a:gd name="connsiteY129" fmla="*/ 15044 h 35987"/>
                <a:gd name="connsiteX130" fmla="*/ 87167 w 88347"/>
                <a:gd name="connsiteY130" fmla="*/ 14159 h 35987"/>
                <a:gd name="connsiteX131" fmla="*/ 88347 w 88347"/>
                <a:gd name="connsiteY131" fmla="*/ 12537 h 35987"/>
                <a:gd name="connsiteX132" fmla="*/ 86430 w 88347"/>
                <a:gd name="connsiteY132" fmla="*/ 11504 h 35987"/>
                <a:gd name="connsiteX133" fmla="*/ 70501 w 88347"/>
                <a:gd name="connsiteY133" fmla="*/ 25369 h 35987"/>
                <a:gd name="connsiteX134" fmla="*/ 69616 w 88347"/>
                <a:gd name="connsiteY134" fmla="*/ 25369 h 35987"/>
                <a:gd name="connsiteX135" fmla="*/ 68436 w 88347"/>
                <a:gd name="connsiteY135" fmla="*/ 26253 h 35987"/>
                <a:gd name="connsiteX136" fmla="*/ 69173 w 88347"/>
                <a:gd name="connsiteY136" fmla="*/ 27728 h 35987"/>
                <a:gd name="connsiteX137" fmla="*/ 71238 w 88347"/>
                <a:gd name="connsiteY137" fmla="*/ 28761 h 35987"/>
                <a:gd name="connsiteX138" fmla="*/ 71238 w 88347"/>
                <a:gd name="connsiteY138" fmla="*/ 25663 h 35987"/>
                <a:gd name="connsiteX139" fmla="*/ 70501 w 88347"/>
                <a:gd name="connsiteY139" fmla="*/ 25369 h 35987"/>
                <a:gd name="connsiteX140" fmla="*/ 35693 w 88347"/>
                <a:gd name="connsiteY140" fmla="*/ 29941 h 35987"/>
                <a:gd name="connsiteX141" fmla="*/ 35693 w 88347"/>
                <a:gd name="connsiteY141" fmla="*/ 32448 h 35987"/>
                <a:gd name="connsiteX142" fmla="*/ 36430 w 88347"/>
                <a:gd name="connsiteY142" fmla="*/ 33776 h 35987"/>
                <a:gd name="connsiteX143" fmla="*/ 36873 w 88347"/>
                <a:gd name="connsiteY143" fmla="*/ 34070 h 35987"/>
                <a:gd name="connsiteX144" fmla="*/ 38495 w 88347"/>
                <a:gd name="connsiteY144" fmla="*/ 33333 h 35987"/>
                <a:gd name="connsiteX145" fmla="*/ 38495 w 88347"/>
                <a:gd name="connsiteY145" fmla="*/ 31563 h 35987"/>
                <a:gd name="connsiteX146" fmla="*/ 36578 w 88347"/>
                <a:gd name="connsiteY146" fmla="*/ 30236 h 35987"/>
                <a:gd name="connsiteX147" fmla="*/ 35545 w 88347"/>
                <a:gd name="connsiteY147" fmla="*/ 29941 h 3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8347" h="35987">
                  <a:moveTo>
                    <a:pt x="41298" y="14159"/>
                  </a:moveTo>
                  <a:lnTo>
                    <a:pt x="42773" y="12242"/>
                  </a:lnTo>
                  <a:lnTo>
                    <a:pt x="44837" y="11062"/>
                  </a:lnTo>
                  <a:lnTo>
                    <a:pt x="46017" y="9734"/>
                  </a:lnTo>
                  <a:lnTo>
                    <a:pt x="47050" y="8112"/>
                  </a:lnTo>
                  <a:lnTo>
                    <a:pt x="48672" y="6932"/>
                  </a:lnTo>
                  <a:lnTo>
                    <a:pt x="49410" y="5162"/>
                  </a:lnTo>
                  <a:lnTo>
                    <a:pt x="48082" y="3687"/>
                  </a:lnTo>
                  <a:lnTo>
                    <a:pt x="46312" y="2802"/>
                  </a:lnTo>
                  <a:lnTo>
                    <a:pt x="44247" y="4572"/>
                  </a:lnTo>
                  <a:lnTo>
                    <a:pt x="43510" y="4130"/>
                  </a:lnTo>
                  <a:lnTo>
                    <a:pt x="37758" y="5605"/>
                  </a:lnTo>
                  <a:lnTo>
                    <a:pt x="35693" y="5900"/>
                  </a:lnTo>
                  <a:lnTo>
                    <a:pt x="34365" y="4425"/>
                  </a:lnTo>
                  <a:lnTo>
                    <a:pt x="32448" y="3835"/>
                  </a:lnTo>
                  <a:lnTo>
                    <a:pt x="30088" y="4572"/>
                  </a:lnTo>
                  <a:lnTo>
                    <a:pt x="26548" y="7080"/>
                  </a:lnTo>
                  <a:lnTo>
                    <a:pt x="22714" y="6490"/>
                  </a:lnTo>
                  <a:lnTo>
                    <a:pt x="18584" y="4277"/>
                  </a:lnTo>
                  <a:lnTo>
                    <a:pt x="16814" y="2655"/>
                  </a:lnTo>
                  <a:lnTo>
                    <a:pt x="15487" y="2655"/>
                  </a:lnTo>
                  <a:lnTo>
                    <a:pt x="16814" y="5162"/>
                  </a:lnTo>
                  <a:lnTo>
                    <a:pt x="16814" y="6342"/>
                  </a:lnTo>
                  <a:lnTo>
                    <a:pt x="17109" y="7080"/>
                  </a:lnTo>
                  <a:lnTo>
                    <a:pt x="19469" y="9144"/>
                  </a:lnTo>
                  <a:lnTo>
                    <a:pt x="22419" y="10325"/>
                  </a:lnTo>
                  <a:lnTo>
                    <a:pt x="23894" y="12389"/>
                  </a:lnTo>
                  <a:lnTo>
                    <a:pt x="23009" y="12979"/>
                  </a:lnTo>
                  <a:lnTo>
                    <a:pt x="18141" y="14454"/>
                  </a:lnTo>
                  <a:lnTo>
                    <a:pt x="16519" y="14454"/>
                  </a:lnTo>
                  <a:lnTo>
                    <a:pt x="15044" y="15044"/>
                  </a:lnTo>
                  <a:lnTo>
                    <a:pt x="17256" y="16519"/>
                  </a:lnTo>
                  <a:lnTo>
                    <a:pt x="20354" y="15782"/>
                  </a:lnTo>
                  <a:lnTo>
                    <a:pt x="21681" y="15192"/>
                  </a:lnTo>
                  <a:lnTo>
                    <a:pt x="23009" y="15192"/>
                  </a:lnTo>
                  <a:lnTo>
                    <a:pt x="24041" y="15782"/>
                  </a:lnTo>
                  <a:lnTo>
                    <a:pt x="24041" y="17109"/>
                  </a:lnTo>
                  <a:lnTo>
                    <a:pt x="22714" y="18142"/>
                  </a:lnTo>
                  <a:lnTo>
                    <a:pt x="21534" y="19469"/>
                  </a:lnTo>
                  <a:lnTo>
                    <a:pt x="18584" y="20796"/>
                  </a:lnTo>
                  <a:lnTo>
                    <a:pt x="14897" y="23451"/>
                  </a:lnTo>
                  <a:lnTo>
                    <a:pt x="10472" y="23451"/>
                  </a:lnTo>
                  <a:lnTo>
                    <a:pt x="5310" y="27138"/>
                  </a:lnTo>
                  <a:lnTo>
                    <a:pt x="9144" y="30236"/>
                  </a:lnTo>
                  <a:lnTo>
                    <a:pt x="12389" y="31711"/>
                  </a:lnTo>
                  <a:lnTo>
                    <a:pt x="17109" y="32006"/>
                  </a:lnTo>
                  <a:lnTo>
                    <a:pt x="17699" y="31120"/>
                  </a:lnTo>
                  <a:lnTo>
                    <a:pt x="18584" y="30826"/>
                  </a:lnTo>
                  <a:lnTo>
                    <a:pt x="20354" y="30826"/>
                  </a:lnTo>
                  <a:lnTo>
                    <a:pt x="21091" y="30088"/>
                  </a:lnTo>
                  <a:lnTo>
                    <a:pt x="22861" y="27728"/>
                  </a:lnTo>
                  <a:lnTo>
                    <a:pt x="23894" y="24631"/>
                  </a:lnTo>
                  <a:lnTo>
                    <a:pt x="25221" y="24631"/>
                  </a:lnTo>
                  <a:lnTo>
                    <a:pt x="26844" y="24926"/>
                  </a:lnTo>
                  <a:lnTo>
                    <a:pt x="30531" y="24631"/>
                  </a:lnTo>
                  <a:lnTo>
                    <a:pt x="32301" y="24189"/>
                  </a:lnTo>
                  <a:lnTo>
                    <a:pt x="37758" y="18584"/>
                  </a:lnTo>
                  <a:lnTo>
                    <a:pt x="41445" y="14159"/>
                  </a:lnTo>
                  <a:close/>
                  <a:moveTo>
                    <a:pt x="6195" y="21681"/>
                  </a:moveTo>
                  <a:lnTo>
                    <a:pt x="7227" y="18142"/>
                  </a:lnTo>
                  <a:lnTo>
                    <a:pt x="5310" y="18142"/>
                  </a:lnTo>
                  <a:lnTo>
                    <a:pt x="3392" y="17846"/>
                  </a:lnTo>
                  <a:lnTo>
                    <a:pt x="2507" y="18879"/>
                  </a:lnTo>
                  <a:lnTo>
                    <a:pt x="0" y="19764"/>
                  </a:lnTo>
                  <a:lnTo>
                    <a:pt x="738" y="20944"/>
                  </a:lnTo>
                  <a:lnTo>
                    <a:pt x="2950" y="23303"/>
                  </a:lnTo>
                  <a:lnTo>
                    <a:pt x="5162" y="23303"/>
                  </a:lnTo>
                  <a:lnTo>
                    <a:pt x="6047" y="21681"/>
                  </a:lnTo>
                  <a:close/>
                  <a:moveTo>
                    <a:pt x="27286" y="4277"/>
                  </a:moveTo>
                  <a:lnTo>
                    <a:pt x="28171" y="2360"/>
                  </a:lnTo>
                  <a:lnTo>
                    <a:pt x="28171" y="1180"/>
                  </a:lnTo>
                  <a:lnTo>
                    <a:pt x="25664" y="0"/>
                  </a:lnTo>
                  <a:lnTo>
                    <a:pt x="23009" y="295"/>
                  </a:lnTo>
                  <a:lnTo>
                    <a:pt x="23009" y="3097"/>
                  </a:lnTo>
                  <a:lnTo>
                    <a:pt x="23746" y="4277"/>
                  </a:lnTo>
                  <a:lnTo>
                    <a:pt x="27286" y="4277"/>
                  </a:lnTo>
                  <a:close/>
                  <a:moveTo>
                    <a:pt x="85987" y="11504"/>
                  </a:moveTo>
                  <a:lnTo>
                    <a:pt x="83480" y="10767"/>
                  </a:lnTo>
                  <a:lnTo>
                    <a:pt x="84660" y="8997"/>
                  </a:lnTo>
                  <a:lnTo>
                    <a:pt x="87462" y="8407"/>
                  </a:lnTo>
                  <a:lnTo>
                    <a:pt x="84512" y="4425"/>
                  </a:lnTo>
                  <a:lnTo>
                    <a:pt x="83038" y="3835"/>
                  </a:lnTo>
                  <a:lnTo>
                    <a:pt x="76990" y="4572"/>
                  </a:lnTo>
                  <a:lnTo>
                    <a:pt x="75663" y="5015"/>
                  </a:lnTo>
                  <a:lnTo>
                    <a:pt x="74926" y="6490"/>
                  </a:lnTo>
                  <a:lnTo>
                    <a:pt x="75221" y="8112"/>
                  </a:lnTo>
                  <a:lnTo>
                    <a:pt x="76106" y="9734"/>
                  </a:lnTo>
                  <a:lnTo>
                    <a:pt x="76106" y="10619"/>
                  </a:lnTo>
                  <a:lnTo>
                    <a:pt x="75368" y="10619"/>
                  </a:lnTo>
                  <a:lnTo>
                    <a:pt x="70058" y="8259"/>
                  </a:lnTo>
                  <a:lnTo>
                    <a:pt x="69173" y="7375"/>
                  </a:lnTo>
                  <a:lnTo>
                    <a:pt x="68878" y="5309"/>
                  </a:lnTo>
                  <a:lnTo>
                    <a:pt x="70206" y="4867"/>
                  </a:lnTo>
                  <a:lnTo>
                    <a:pt x="71828" y="5162"/>
                  </a:lnTo>
                  <a:lnTo>
                    <a:pt x="72566" y="3540"/>
                  </a:lnTo>
                  <a:lnTo>
                    <a:pt x="71386" y="1917"/>
                  </a:lnTo>
                  <a:lnTo>
                    <a:pt x="69321" y="1327"/>
                  </a:lnTo>
                  <a:lnTo>
                    <a:pt x="64306" y="2065"/>
                  </a:lnTo>
                  <a:lnTo>
                    <a:pt x="60324" y="0"/>
                  </a:lnTo>
                  <a:lnTo>
                    <a:pt x="58554" y="0"/>
                  </a:lnTo>
                  <a:lnTo>
                    <a:pt x="59292" y="3097"/>
                  </a:lnTo>
                  <a:lnTo>
                    <a:pt x="53834" y="7669"/>
                  </a:lnTo>
                  <a:lnTo>
                    <a:pt x="53834" y="11062"/>
                  </a:lnTo>
                  <a:lnTo>
                    <a:pt x="54719" y="13127"/>
                  </a:lnTo>
                  <a:lnTo>
                    <a:pt x="54719" y="14307"/>
                  </a:lnTo>
                  <a:lnTo>
                    <a:pt x="53982" y="14897"/>
                  </a:lnTo>
                  <a:lnTo>
                    <a:pt x="51770" y="15192"/>
                  </a:lnTo>
                  <a:lnTo>
                    <a:pt x="49704" y="16076"/>
                  </a:lnTo>
                  <a:lnTo>
                    <a:pt x="48525" y="17551"/>
                  </a:lnTo>
                  <a:lnTo>
                    <a:pt x="41740" y="22566"/>
                  </a:lnTo>
                  <a:lnTo>
                    <a:pt x="42625" y="24189"/>
                  </a:lnTo>
                  <a:lnTo>
                    <a:pt x="39675" y="27876"/>
                  </a:lnTo>
                  <a:lnTo>
                    <a:pt x="39675" y="29941"/>
                  </a:lnTo>
                  <a:lnTo>
                    <a:pt x="42773" y="33480"/>
                  </a:lnTo>
                  <a:lnTo>
                    <a:pt x="46312" y="35988"/>
                  </a:lnTo>
                  <a:lnTo>
                    <a:pt x="47787" y="32006"/>
                  </a:lnTo>
                  <a:lnTo>
                    <a:pt x="50000" y="31563"/>
                  </a:lnTo>
                  <a:lnTo>
                    <a:pt x="52507" y="32153"/>
                  </a:lnTo>
                  <a:lnTo>
                    <a:pt x="55014" y="31120"/>
                  </a:lnTo>
                  <a:lnTo>
                    <a:pt x="51622" y="25663"/>
                  </a:lnTo>
                  <a:lnTo>
                    <a:pt x="53244" y="25369"/>
                  </a:lnTo>
                  <a:lnTo>
                    <a:pt x="65781" y="28613"/>
                  </a:lnTo>
                  <a:lnTo>
                    <a:pt x="66224" y="25959"/>
                  </a:lnTo>
                  <a:lnTo>
                    <a:pt x="66224" y="24926"/>
                  </a:lnTo>
                  <a:lnTo>
                    <a:pt x="65044" y="22861"/>
                  </a:lnTo>
                  <a:lnTo>
                    <a:pt x="74188" y="20354"/>
                  </a:lnTo>
                  <a:lnTo>
                    <a:pt x="77286" y="18879"/>
                  </a:lnTo>
                  <a:lnTo>
                    <a:pt x="79055" y="16961"/>
                  </a:lnTo>
                  <a:lnTo>
                    <a:pt x="82890" y="16224"/>
                  </a:lnTo>
                  <a:lnTo>
                    <a:pt x="87167" y="15044"/>
                  </a:lnTo>
                  <a:lnTo>
                    <a:pt x="87167" y="14159"/>
                  </a:lnTo>
                  <a:lnTo>
                    <a:pt x="88347" y="12537"/>
                  </a:lnTo>
                  <a:lnTo>
                    <a:pt x="86430" y="11504"/>
                  </a:lnTo>
                  <a:close/>
                  <a:moveTo>
                    <a:pt x="70501" y="25369"/>
                  </a:moveTo>
                  <a:lnTo>
                    <a:pt x="69616" y="25369"/>
                  </a:lnTo>
                  <a:lnTo>
                    <a:pt x="68436" y="26253"/>
                  </a:lnTo>
                  <a:lnTo>
                    <a:pt x="69173" y="27728"/>
                  </a:lnTo>
                  <a:lnTo>
                    <a:pt x="71238" y="28761"/>
                  </a:lnTo>
                  <a:lnTo>
                    <a:pt x="71238" y="25663"/>
                  </a:lnTo>
                  <a:lnTo>
                    <a:pt x="70501" y="25369"/>
                  </a:lnTo>
                  <a:close/>
                  <a:moveTo>
                    <a:pt x="35693" y="29941"/>
                  </a:moveTo>
                  <a:lnTo>
                    <a:pt x="35693" y="32448"/>
                  </a:lnTo>
                  <a:lnTo>
                    <a:pt x="36430" y="33776"/>
                  </a:lnTo>
                  <a:lnTo>
                    <a:pt x="36873" y="34070"/>
                  </a:lnTo>
                  <a:lnTo>
                    <a:pt x="38495" y="33333"/>
                  </a:lnTo>
                  <a:lnTo>
                    <a:pt x="38495" y="31563"/>
                  </a:lnTo>
                  <a:lnTo>
                    <a:pt x="36578" y="30236"/>
                  </a:lnTo>
                  <a:lnTo>
                    <a:pt x="35545" y="29941"/>
                  </a:lnTo>
                  <a:close/>
                </a:path>
              </a:pathLst>
            </a:custGeom>
            <a:grpFill/>
            <a:ln w="3175" cap="flat">
              <a:solidFill>
                <a:schemeClr val="bg2">
                  <a:lumMod val="90000"/>
                </a:schemeClr>
              </a:solid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A8A09E58-B5E1-E95F-C7F9-8BCC21057C02}"/>
                </a:ext>
              </a:extLst>
            </p:cNvPr>
            <p:cNvSpPr/>
            <p:nvPr/>
          </p:nvSpPr>
          <p:spPr>
            <a:xfrm>
              <a:off x="10350533" y="4620370"/>
              <a:ext cx="186871" cy="246753"/>
            </a:xfrm>
            <a:custGeom>
              <a:avLst/>
              <a:gdLst>
                <a:gd name="connsiteX0" fmla="*/ 138494 w 186871"/>
                <a:gd name="connsiteY0" fmla="*/ 110913 h 246753"/>
                <a:gd name="connsiteX1" fmla="*/ 138937 w 186871"/>
                <a:gd name="connsiteY1" fmla="*/ 108701 h 246753"/>
                <a:gd name="connsiteX2" fmla="*/ 139526 w 186871"/>
                <a:gd name="connsiteY2" fmla="*/ 107816 h 246753"/>
                <a:gd name="connsiteX3" fmla="*/ 139526 w 186871"/>
                <a:gd name="connsiteY3" fmla="*/ 106931 h 246753"/>
                <a:gd name="connsiteX4" fmla="*/ 138494 w 186871"/>
                <a:gd name="connsiteY4" fmla="*/ 106931 h 246753"/>
                <a:gd name="connsiteX5" fmla="*/ 137314 w 186871"/>
                <a:gd name="connsiteY5" fmla="*/ 107374 h 246753"/>
                <a:gd name="connsiteX6" fmla="*/ 133627 w 186871"/>
                <a:gd name="connsiteY6" fmla="*/ 109881 h 246753"/>
                <a:gd name="connsiteX7" fmla="*/ 130234 w 186871"/>
                <a:gd name="connsiteY7" fmla="*/ 112978 h 246753"/>
                <a:gd name="connsiteX8" fmla="*/ 130234 w 186871"/>
                <a:gd name="connsiteY8" fmla="*/ 110029 h 246753"/>
                <a:gd name="connsiteX9" fmla="*/ 131562 w 186871"/>
                <a:gd name="connsiteY9" fmla="*/ 107079 h 246753"/>
                <a:gd name="connsiteX10" fmla="*/ 134954 w 186871"/>
                <a:gd name="connsiteY10" fmla="*/ 104866 h 246753"/>
                <a:gd name="connsiteX11" fmla="*/ 136134 w 186871"/>
                <a:gd name="connsiteY11" fmla="*/ 102801 h 246753"/>
                <a:gd name="connsiteX12" fmla="*/ 137609 w 186871"/>
                <a:gd name="connsiteY12" fmla="*/ 101032 h 246753"/>
                <a:gd name="connsiteX13" fmla="*/ 141591 w 186871"/>
                <a:gd name="connsiteY13" fmla="*/ 97492 h 246753"/>
                <a:gd name="connsiteX14" fmla="*/ 141591 w 186871"/>
                <a:gd name="connsiteY14" fmla="*/ 97049 h 246753"/>
                <a:gd name="connsiteX15" fmla="*/ 137609 w 186871"/>
                <a:gd name="connsiteY15" fmla="*/ 98672 h 246753"/>
                <a:gd name="connsiteX16" fmla="*/ 134069 w 186871"/>
                <a:gd name="connsiteY16" fmla="*/ 98672 h 246753"/>
                <a:gd name="connsiteX17" fmla="*/ 132004 w 186871"/>
                <a:gd name="connsiteY17" fmla="*/ 98967 h 246753"/>
                <a:gd name="connsiteX18" fmla="*/ 129792 w 186871"/>
                <a:gd name="connsiteY18" fmla="*/ 99704 h 246753"/>
                <a:gd name="connsiteX19" fmla="*/ 127727 w 186871"/>
                <a:gd name="connsiteY19" fmla="*/ 100884 h 246753"/>
                <a:gd name="connsiteX20" fmla="*/ 124629 w 186871"/>
                <a:gd name="connsiteY20" fmla="*/ 103096 h 246753"/>
                <a:gd name="connsiteX21" fmla="*/ 122860 w 186871"/>
                <a:gd name="connsiteY21" fmla="*/ 103539 h 246753"/>
                <a:gd name="connsiteX22" fmla="*/ 121090 w 186871"/>
                <a:gd name="connsiteY22" fmla="*/ 103539 h 246753"/>
                <a:gd name="connsiteX23" fmla="*/ 117550 w 186871"/>
                <a:gd name="connsiteY23" fmla="*/ 104571 h 246753"/>
                <a:gd name="connsiteX24" fmla="*/ 114158 w 186871"/>
                <a:gd name="connsiteY24" fmla="*/ 105751 h 246753"/>
                <a:gd name="connsiteX25" fmla="*/ 111651 w 186871"/>
                <a:gd name="connsiteY25" fmla="*/ 107226 h 246753"/>
                <a:gd name="connsiteX26" fmla="*/ 110028 w 186871"/>
                <a:gd name="connsiteY26" fmla="*/ 109734 h 246753"/>
                <a:gd name="connsiteX27" fmla="*/ 108406 w 186871"/>
                <a:gd name="connsiteY27" fmla="*/ 109734 h 246753"/>
                <a:gd name="connsiteX28" fmla="*/ 106931 w 186871"/>
                <a:gd name="connsiteY28" fmla="*/ 110618 h 246753"/>
                <a:gd name="connsiteX29" fmla="*/ 105603 w 186871"/>
                <a:gd name="connsiteY29" fmla="*/ 110176 h 246753"/>
                <a:gd name="connsiteX30" fmla="*/ 104276 w 186871"/>
                <a:gd name="connsiteY30" fmla="*/ 109438 h 246753"/>
                <a:gd name="connsiteX31" fmla="*/ 103834 w 186871"/>
                <a:gd name="connsiteY31" fmla="*/ 110618 h 246753"/>
                <a:gd name="connsiteX32" fmla="*/ 103096 w 186871"/>
                <a:gd name="connsiteY32" fmla="*/ 111651 h 246753"/>
                <a:gd name="connsiteX33" fmla="*/ 102359 w 186871"/>
                <a:gd name="connsiteY33" fmla="*/ 112388 h 246753"/>
                <a:gd name="connsiteX34" fmla="*/ 101916 w 186871"/>
                <a:gd name="connsiteY34" fmla="*/ 114011 h 246753"/>
                <a:gd name="connsiteX35" fmla="*/ 104718 w 186871"/>
                <a:gd name="connsiteY35" fmla="*/ 114306 h 246753"/>
                <a:gd name="connsiteX36" fmla="*/ 105603 w 186871"/>
                <a:gd name="connsiteY36" fmla="*/ 115633 h 246753"/>
                <a:gd name="connsiteX37" fmla="*/ 106341 w 186871"/>
                <a:gd name="connsiteY37" fmla="*/ 117403 h 246753"/>
                <a:gd name="connsiteX38" fmla="*/ 107373 w 186871"/>
                <a:gd name="connsiteY38" fmla="*/ 118878 h 246753"/>
                <a:gd name="connsiteX39" fmla="*/ 109880 w 186871"/>
                <a:gd name="connsiteY39" fmla="*/ 118288 h 246753"/>
                <a:gd name="connsiteX40" fmla="*/ 111945 w 186871"/>
                <a:gd name="connsiteY40" fmla="*/ 116518 h 246753"/>
                <a:gd name="connsiteX41" fmla="*/ 113715 w 186871"/>
                <a:gd name="connsiteY41" fmla="*/ 116961 h 246753"/>
                <a:gd name="connsiteX42" fmla="*/ 115191 w 186871"/>
                <a:gd name="connsiteY42" fmla="*/ 116961 h 246753"/>
                <a:gd name="connsiteX43" fmla="*/ 116518 w 186871"/>
                <a:gd name="connsiteY43" fmla="*/ 114601 h 246753"/>
                <a:gd name="connsiteX44" fmla="*/ 120352 w 186871"/>
                <a:gd name="connsiteY44" fmla="*/ 111946 h 246753"/>
                <a:gd name="connsiteX45" fmla="*/ 123450 w 186871"/>
                <a:gd name="connsiteY45" fmla="*/ 111946 h 246753"/>
                <a:gd name="connsiteX46" fmla="*/ 124040 w 186871"/>
                <a:gd name="connsiteY46" fmla="*/ 113421 h 246753"/>
                <a:gd name="connsiteX47" fmla="*/ 124777 w 186871"/>
                <a:gd name="connsiteY47" fmla="*/ 114011 h 246753"/>
                <a:gd name="connsiteX48" fmla="*/ 125957 w 186871"/>
                <a:gd name="connsiteY48" fmla="*/ 114453 h 246753"/>
                <a:gd name="connsiteX49" fmla="*/ 127137 w 186871"/>
                <a:gd name="connsiteY49" fmla="*/ 114453 h 246753"/>
                <a:gd name="connsiteX50" fmla="*/ 130382 w 186871"/>
                <a:gd name="connsiteY50" fmla="*/ 113863 h 246753"/>
                <a:gd name="connsiteX51" fmla="*/ 133627 w 186871"/>
                <a:gd name="connsiteY51" fmla="*/ 112683 h 246753"/>
                <a:gd name="connsiteX52" fmla="*/ 139232 w 186871"/>
                <a:gd name="connsiteY52" fmla="*/ 112683 h 246753"/>
                <a:gd name="connsiteX53" fmla="*/ 138199 w 186871"/>
                <a:gd name="connsiteY53" fmla="*/ 110618 h 246753"/>
                <a:gd name="connsiteX54" fmla="*/ 109734 w 186871"/>
                <a:gd name="connsiteY54" fmla="*/ 136577 h 246753"/>
                <a:gd name="connsiteX55" fmla="*/ 108701 w 186871"/>
                <a:gd name="connsiteY55" fmla="*/ 138199 h 246753"/>
                <a:gd name="connsiteX56" fmla="*/ 109438 w 186871"/>
                <a:gd name="connsiteY56" fmla="*/ 139822 h 246753"/>
                <a:gd name="connsiteX57" fmla="*/ 110765 w 186871"/>
                <a:gd name="connsiteY57" fmla="*/ 139379 h 246753"/>
                <a:gd name="connsiteX58" fmla="*/ 111356 w 186871"/>
                <a:gd name="connsiteY58" fmla="*/ 138052 h 246753"/>
                <a:gd name="connsiteX59" fmla="*/ 110765 w 186871"/>
                <a:gd name="connsiteY59" fmla="*/ 136429 h 246753"/>
                <a:gd name="connsiteX60" fmla="*/ 109586 w 186871"/>
                <a:gd name="connsiteY60" fmla="*/ 136429 h 246753"/>
                <a:gd name="connsiteX61" fmla="*/ 123302 w 186871"/>
                <a:gd name="connsiteY61" fmla="*/ 145279 h 246753"/>
                <a:gd name="connsiteX62" fmla="*/ 122418 w 186871"/>
                <a:gd name="connsiteY62" fmla="*/ 146016 h 246753"/>
                <a:gd name="connsiteX63" fmla="*/ 121975 w 186871"/>
                <a:gd name="connsiteY63" fmla="*/ 146754 h 246753"/>
                <a:gd name="connsiteX64" fmla="*/ 121975 w 186871"/>
                <a:gd name="connsiteY64" fmla="*/ 147639 h 246753"/>
                <a:gd name="connsiteX65" fmla="*/ 124187 w 186871"/>
                <a:gd name="connsiteY65" fmla="*/ 149851 h 246753"/>
                <a:gd name="connsiteX66" fmla="*/ 124483 w 186871"/>
                <a:gd name="connsiteY66" fmla="*/ 149851 h 246753"/>
                <a:gd name="connsiteX67" fmla="*/ 124777 w 186871"/>
                <a:gd name="connsiteY67" fmla="*/ 148671 h 246753"/>
                <a:gd name="connsiteX68" fmla="*/ 124187 w 186871"/>
                <a:gd name="connsiteY68" fmla="*/ 146606 h 246753"/>
                <a:gd name="connsiteX69" fmla="*/ 123302 w 186871"/>
                <a:gd name="connsiteY69" fmla="*/ 145426 h 246753"/>
                <a:gd name="connsiteX70" fmla="*/ 141444 w 186871"/>
                <a:gd name="connsiteY70" fmla="*/ 97787 h 246753"/>
                <a:gd name="connsiteX71" fmla="*/ 142624 w 186871"/>
                <a:gd name="connsiteY71" fmla="*/ 97344 h 246753"/>
                <a:gd name="connsiteX72" fmla="*/ 142919 w 186871"/>
                <a:gd name="connsiteY72" fmla="*/ 96754 h 246753"/>
                <a:gd name="connsiteX73" fmla="*/ 142329 w 186871"/>
                <a:gd name="connsiteY73" fmla="*/ 96754 h 246753"/>
                <a:gd name="connsiteX74" fmla="*/ 141591 w 186871"/>
                <a:gd name="connsiteY74" fmla="*/ 97492 h 246753"/>
                <a:gd name="connsiteX75" fmla="*/ 141591 w 186871"/>
                <a:gd name="connsiteY75" fmla="*/ 97492 h 246753"/>
                <a:gd name="connsiteX76" fmla="*/ 141591 w 186871"/>
                <a:gd name="connsiteY76" fmla="*/ 97934 h 246753"/>
                <a:gd name="connsiteX77" fmla="*/ 141444 w 186871"/>
                <a:gd name="connsiteY77" fmla="*/ 107669 h 246753"/>
                <a:gd name="connsiteX78" fmla="*/ 143213 w 186871"/>
                <a:gd name="connsiteY78" fmla="*/ 106636 h 246753"/>
                <a:gd name="connsiteX79" fmla="*/ 143213 w 186871"/>
                <a:gd name="connsiteY79" fmla="*/ 106046 h 246753"/>
                <a:gd name="connsiteX80" fmla="*/ 143951 w 186871"/>
                <a:gd name="connsiteY80" fmla="*/ 104719 h 246753"/>
                <a:gd name="connsiteX81" fmla="*/ 142771 w 186871"/>
                <a:gd name="connsiteY81" fmla="*/ 105014 h 246753"/>
                <a:gd name="connsiteX82" fmla="*/ 141296 w 186871"/>
                <a:gd name="connsiteY82" fmla="*/ 106341 h 246753"/>
                <a:gd name="connsiteX83" fmla="*/ 141296 w 186871"/>
                <a:gd name="connsiteY83" fmla="*/ 107669 h 246753"/>
                <a:gd name="connsiteX84" fmla="*/ 125957 w 186871"/>
                <a:gd name="connsiteY84" fmla="*/ 126843 h 246753"/>
                <a:gd name="connsiteX85" fmla="*/ 125072 w 186871"/>
                <a:gd name="connsiteY85" fmla="*/ 126843 h 246753"/>
                <a:gd name="connsiteX86" fmla="*/ 125514 w 186871"/>
                <a:gd name="connsiteY86" fmla="*/ 130530 h 246753"/>
                <a:gd name="connsiteX87" fmla="*/ 126400 w 186871"/>
                <a:gd name="connsiteY87" fmla="*/ 129792 h 246753"/>
                <a:gd name="connsiteX88" fmla="*/ 126990 w 186871"/>
                <a:gd name="connsiteY88" fmla="*/ 128170 h 246753"/>
                <a:gd name="connsiteX89" fmla="*/ 126547 w 186871"/>
                <a:gd name="connsiteY89" fmla="*/ 127285 h 246753"/>
                <a:gd name="connsiteX90" fmla="*/ 125957 w 186871"/>
                <a:gd name="connsiteY90" fmla="*/ 126843 h 246753"/>
                <a:gd name="connsiteX91" fmla="*/ 442 w 186871"/>
                <a:gd name="connsiteY91" fmla="*/ 245868 h 246753"/>
                <a:gd name="connsiteX92" fmla="*/ 0 w 186871"/>
                <a:gd name="connsiteY92" fmla="*/ 246163 h 246753"/>
                <a:gd name="connsiteX93" fmla="*/ 0 w 186871"/>
                <a:gd name="connsiteY93" fmla="*/ 246753 h 246753"/>
                <a:gd name="connsiteX94" fmla="*/ 1179 w 186871"/>
                <a:gd name="connsiteY94" fmla="*/ 246753 h 246753"/>
                <a:gd name="connsiteX95" fmla="*/ 1179 w 186871"/>
                <a:gd name="connsiteY95" fmla="*/ 246016 h 246753"/>
                <a:gd name="connsiteX96" fmla="*/ 442 w 186871"/>
                <a:gd name="connsiteY96" fmla="*/ 245720 h 246753"/>
                <a:gd name="connsiteX97" fmla="*/ 64748 w 186871"/>
                <a:gd name="connsiteY97" fmla="*/ 0 h 246753"/>
                <a:gd name="connsiteX98" fmla="*/ 63716 w 186871"/>
                <a:gd name="connsiteY98" fmla="*/ 295 h 246753"/>
                <a:gd name="connsiteX99" fmla="*/ 63126 w 186871"/>
                <a:gd name="connsiteY99" fmla="*/ 295 h 246753"/>
                <a:gd name="connsiteX100" fmla="*/ 63421 w 186871"/>
                <a:gd name="connsiteY100" fmla="*/ 885 h 246753"/>
                <a:gd name="connsiteX101" fmla="*/ 66076 w 186871"/>
                <a:gd name="connsiteY101" fmla="*/ 885 h 246753"/>
                <a:gd name="connsiteX102" fmla="*/ 66076 w 186871"/>
                <a:gd name="connsiteY102" fmla="*/ 295 h 246753"/>
                <a:gd name="connsiteX103" fmla="*/ 64601 w 186871"/>
                <a:gd name="connsiteY103" fmla="*/ 295 h 246753"/>
                <a:gd name="connsiteX104" fmla="*/ 97787 w 186871"/>
                <a:gd name="connsiteY104" fmla="*/ 171827 h 246753"/>
                <a:gd name="connsiteX105" fmla="*/ 96459 w 186871"/>
                <a:gd name="connsiteY105" fmla="*/ 172417 h 246753"/>
                <a:gd name="connsiteX106" fmla="*/ 94542 w 186871"/>
                <a:gd name="connsiteY106" fmla="*/ 172712 h 246753"/>
                <a:gd name="connsiteX107" fmla="*/ 93215 w 186871"/>
                <a:gd name="connsiteY107" fmla="*/ 174335 h 246753"/>
                <a:gd name="connsiteX108" fmla="*/ 91887 w 186871"/>
                <a:gd name="connsiteY108" fmla="*/ 175367 h 246753"/>
                <a:gd name="connsiteX109" fmla="*/ 90559 w 186871"/>
                <a:gd name="connsiteY109" fmla="*/ 175367 h 246753"/>
                <a:gd name="connsiteX110" fmla="*/ 89232 w 186871"/>
                <a:gd name="connsiteY110" fmla="*/ 176252 h 246753"/>
                <a:gd name="connsiteX111" fmla="*/ 88199 w 186871"/>
                <a:gd name="connsiteY111" fmla="*/ 176842 h 246753"/>
                <a:gd name="connsiteX112" fmla="*/ 89822 w 186871"/>
                <a:gd name="connsiteY112" fmla="*/ 177580 h 246753"/>
                <a:gd name="connsiteX113" fmla="*/ 93509 w 186871"/>
                <a:gd name="connsiteY113" fmla="*/ 176695 h 246753"/>
                <a:gd name="connsiteX114" fmla="*/ 93952 w 186871"/>
                <a:gd name="connsiteY114" fmla="*/ 176400 h 246753"/>
                <a:gd name="connsiteX115" fmla="*/ 93952 w 186871"/>
                <a:gd name="connsiteY115" fmla="*/ 175810 h 246753"/>
                <a:gd name="connsiteX116" fmla="*/ 94689 w 186871"/>
                <a:gd name="connsiteY116" fmla="*/ 175072 h 246753"/>
                <a:gd name="connsiteX117" fmla="*/ 96754 w 186871"/>
                <a:gd name="connsiteY117" fmla="*/ 173450 h 246753"/>
                <a:gd name="connsiteX118" fmla="*/ 97492 w 186871"/>
                <a:gd name="connsiteY118" fmla="*/ 173450 h 246753"/>
                <a:gd name="connsiteX119" fmla="*/ 98672 w 186871"/>
                <a:gd name="connsiteY119" fmla="*/ 174630 h 246753"/>
                <a:gd name="connsiteX120" fmla="*/ 102064 w 186871"/>
                <a:gd name="connsiteY120" fmla="*/ 173892 h 246753"/>
                <a:gd name="connsiteX121" fmla="*/ 102064 w 186871"/>
                <a:gd name="connsiteY121" fmla="*/ 172712 h 246753"/>
                <a:gd name="connsiteX122" fmla="*/ 100294 w 186871"/>
                <a:gd name="connsiteY122" fmla="*/ 172122 h 246753"/>
                <a:gd name="connsiteX123" fmla="*/ 98081 w 186871"/>
                <a:gd name="connsiteY123" fmla="*/ 171680 h 246753"/>
                <a:gd name="connsiteX124" fmla="*/ 70500 w 186871"/>
                <a:gd name="connsiteY124" fmla="*/ 121238 h 246753"/>
                <a:gd name="connsiteX125" fmla="*/ 69763 w 186871"/>
                <a:gd name="connsiteY125" fmla="*/ 121238 h 246753"/>
                <a:gd name="connsiteX126" fmla="*/ 69320 w 186871"/>
                <a:gd name="connsiteY126" fmla="*/ 121533 h 246753"/>
                <a:gd name="connsiteX127" fmla="*/ 68583 w 186871"/>
                <a:gd name="connsiteY127" fmla="*/ 122270 h 246753"/>
                <a:gd name="connsiteX128" fmla="*/ 67846 w 186871"/>
                <a:gd name="connsiteY128" fmla="*/ 124335 h 246753"/>
                <a:gd name="connsiteX129" fmla="*/ 69173 w 186871"/>
                <a:gd name="connsiteY129" fmla="*/ 123893 h 246753"/>
                <a:gd name="connsiteX130" fmla="*/ 70205 w 186871"/>
                <a:gd name="connsiteY130" fmla="*/ 122713 h 246753"/>
                <a:gd name="connsiteX131" fmla="*/ 70500 w 186871"/>
                <a:gd name="connsiteY131" fmla="*/ 121238 h 246753"/>
                <a:gd name="connsiteX132" fmla="*/ 104866 w 186871"/>
                <a:gd name="connsiteY132" fmla="*/ 142329 h 246753"/>
                <a:gd name="connsiteX133" fmla="*/ 104129 w 186871"/>
                <a:gd name="connsiteY133" fmla="*/ 139969 h 246753"/>
                <a:gd name="connsiteX134" fmla="*/ 104718 w 186871"/>
                <a:gd name="connsiteY134" fmla="*/ 138642 h 246753"/>
                <a:gd name="connsiteX135" fmla="*/ 104718 w 186871"/>
                <a:gd name="connsiteY135" fmla="*/ 137315 h 246753"/>
                <a:gd name="connsiteX136" fmla="*/ 102801 w 186871"/>
                <a:gd name="connsiteY136" fmla="*/ 135840 h 246753"/>
                <a:gd name="connsiteX137" fmla="*/ 99851 w 186871"/>
                <a:gd name="connsiteY137" fmla="*/ 133922 h 246753"/>
                <a:gd name="connsiteX138" fmla="*/ 97934 w 186871"/>
                <a:gd name="connsiteY138" fmla="*/ 131710 h 246753"/>
                <a:gd name="connsiteX139" fmla="*/ 97196 w 186871"/>
                <a:gd name="connsiteY139" fmla="*/ 131710 h 246753"/>
                <a:gd name="connsiteX140" fmla="*/ 96459 w 186871"/>
                <a:gd name="connsiteY140" fmla="*/ 131120 h 246753"/>
                <a:gd name="connsiteX141" fmla="*/ 96459 w 186871"/>
                <a:gd name="connsiteY141" fmla="*/ 129940 h 246753"/>
                <a:gd name="connsiteX142" fmla="*/ 95574 w 186871"/>
                <a:gd name="connsiteY142" fmla="*/ 128760 h 246753"/>
                <a:gd name="connsiteX143" fmla="*/ 93952 w 186871"/>
                <a:gd name="connsiteY143" fmla="*/ 128318 h 246753"/>
                <a:gd name="connsiteX144" fmla="*/ 92329 w 186871"/>
                <a:gd name="connsiteY144" fmla="*/ 129055 h 246753"/>
                <a:gd name="connsiteX145" fmla="*/ 87462 w 186871"/>
                <a:gd name="connsiteY145" fmla="*/ 130530 h 246753"/>
                <a:gd name="connsiteX146" fmla="*/ 84217 w 186871"/>
                <a:gd name="connsiteY146" fmla="*/ 130530 h 246753"/>
                <a:gd name="connsiteX147" fmla="*/ 79055 w 186871"/>
                <a:gd name="connsiteY147" fmla="*/ 132300 h 246753"/>
                <a:gd name="connsiteX148" fmla="*/ 76105 w 186871"/>
                <a:gd name="connsiteY148" fmla="*/ 134365 h 246753"/>
                <a:gd name="connsiteX149" fmla="*/ 73450 w 186871"/>
                <a:gd name="connsiteY149" fmla="*/ 136872 h 246753"/>
                <a:gd name="connsiteX150" fmla="*/ 73450 w 186871"/>
                <a:gd name="connsiteY150" fmla="*/ 138199 h 246753"/>
                <a:gd name="connsiteX151" fmla="*/ 74040 w 186871"/>
                <a:gd name="connsiteY151" fmla="*/ 139674 h 246753"/>
                <a:gd name="connsiteX152" fmla="*/ 73746 w 186871"/>
                <a:gd name="connsiteY152" fmla="*/ 140117 h 246753"/>
                <a:gd name="connsiteX153" fmla="*/ 73155 w 186871"/>
                <a:gd name="connsiteY153" fmla="*/ 140412 h 246753"/>
                <a:gd name="connsiteX154" fmla="*/ 72713 w 186871"/>
                <a:gd name="connsiteY154" fmla="*/ 141002 h 246753"/>
                <a:gd name="connsiteX155" fmla="*/ 72713 w 186871"/>
                <a:gd name="connsiteY155" fmla="*/ 141887 h 246753"/>
                <a:gd name="connsiteX156" fmla="*/ 71385 w 186871"/>
                <a:gd name="connsiteY156" fmla="*/ 142624 h 246753"/>
                <a:gd name="connsiteX157" fmla="*/ 70058 w 186871"/>
                <a:gd name="connsiteY157" fmla="*/ 143067 h 246753"/>
                <a:gd name="connsiteX158" fmla="*/ 69763 w 186871"/>
                <a:gd name="connsiteY158" fmla="*/ 144394 h 246753"/>
                <a:gd name="connsiteX159" fmla="*/ 70058 w 186871"/>
                <a:gd name="connsiteY159" fmla="*/ 145869 h 246753"/>
                <a:gd name="connsiteX160" fmla="*/ 71533 w 186871"/>
                <a:gd name="connsiteY160" fmla="*/ 148819 h 246753"/>
                <a:gd name="connsiteX161" fmla="*/ 73155 w 186871"/>
                <a:gd name="connsiteY161" fmla="*/ 149999 h 246753"/>
                <a:gd name="connsiteX162" fmla="*/ 75073 w 186871"/>
                <a:gd name="connsiteY162" fmla="*/ 150736 h 246753"/>
                <a:gd name="connsiteX163" fmla="*/ 79792 w 186871"/>
                <a:gd name="connsiteY163" fmla="*/ 151621 h 246753"/>
                <a:gd name="connsiteX164" fmla="*/ 83332 w 186871"/>
                <a:gd name="connsiteY164" fmla="*/ 152654 h 246753"/>
                <a:gd name="connsiteX165" fmla="*/ 85397 w 186871"/>
                <a:gd name="connsiteY165" fmla="*/ 153538 h 246753"/>
                <a:gd name="connsiteX166" fmla="*/ 88199 w 186871"/>
                <a:gd name="connsiteY166" fmla="*/ 153834 h 246753"/>
                <a:gd name="connsiteX167" fmla="*/ 91002 w 186871"/>
                <a:gd name="connsiteY167" fmla="*/ 153538 h 246753"/>
                <a:gd name="connsiteX168" fmla="*/ 93509 w 186871"/>
                <a:gd name="connsiteY168" fmla="*/ 153538 h 246753"/>
                <a:gd name="connsiteX169" fmla="*/ 95722 w 186871"/>
                <a:gd name="connsiteY169" fmla="*/ 151769 h 246753"/>
                <a:gd name="connsiteX170" fmla="*/ 98081 w 186871"/>
                <a:gd name="connsiteY170" fmla="*/ 150441 h 246753"/>
                <a:gd name="connsiteX171" fmla="*/ 100442 w 186871"/>
                <a:gd name="connsiteY171" fmla="*/ 150146 h 246753"/>
                <a:gd name="connsiteX172" fmla="*/ 101474 w 186871"/>
                <a:gd name="connsiteY172" fmla="*/ 150589 h 246753"/>
                <a:gd name="connsiteX173" fmla="*/ 102211 w 186871"/>
                <a:gd name="connsiteY173" fmla="*/ 149851 h 246753"/>
                <a:gd name="connsiteX174" fmla="*/ 105161 w 186871"/>
                <a:gd name="connsiteY174" fmla="*/ 149851 h 246753"/>
                <a:gd name="connsiteX175" fmla="*/ 106931 w 186871"/>
                <a:gd name="connsiteY175" fmla="*/ 148966 h 246753"/>
                <a:gd name="connsiteX176" fmla="*/ 105603 w 186871"/>
                <a:gd name="connsiteY176" fmla="*/ 144984 h 246753"/>
                <a:gd name="connsiteX177" fmla="*/ 105308 w 186871"/>
                <a:gd name="connsiteY177" fmla="*/ 142477 h 246753"/>
                <a:gd name="connsiteX178" fmla="*/ 173007 w 186871"/>
                <a:gd name="connsiteY178" fmla="*/ 151621 h 246753"/>
                <a:gd name="connsiteX179" fmla="*/ 171532 w 186871"/>
                <a:gd name="connsiteY179" fmla="*/ 152064 h 246753"/>
                <a:gd name="connsiteX180" fmla="*/ 172122 w 186871"/>
                <a:gd name="connsiteY180" fmla="*/ 152654 h 246753"/>
                <a:gd name="connsiteX181" fmla="*/ 173597 w 186871"/>
                <a:gd name="connsiteY181" fmla="*/ 153538 h 246753"/>
                <a:gd name="connsiteX182" fmla="*/ 173892 w 186871"/>
                <a:gd name="connsiteY182" fmla="*/ 153096 h 246753"/>
                <a:gd name="connsiteX183" fmla="*/ 173892 w 186871"/>
                <a:gd name="connsiteY183" fmla="*/ 151916 h 246753"/>
                <a:gd name="connsiteX184" fmla="*/ 173155 w 186871"/>
                <a:gd name="connsiteY184" fmla="*/ 151916 h 246753"/>
                <a:gd name="connsiteX185" fmla="*/ 168730 w 186871"/>
                <a:gd name="connsiteY185" fmla="*/ 124630 h 246753"/>
                <a:gd name="connsiteX186" fmla="*/ 167402 w 186871"/>
                <a:gd name="connsiteY186" fmla="*/ 123745 h 246753"/>
                <a:gd name="connsiteX187" fmla="*/ 167107 w 186871"/>
                <a:gd name="connsiteY187" fmla="*/ 124040 h 246753"/>
                <a:gd name="connsiteX188" fmla="*/ 167107 w 186871"/>
                <a:gd name="connsiteY188" fmla="*/ 124630 h 246753"/>
                <a:gd name="connsiteX189" fmla="*/ 168287 w 186871"/>
                <a:gd name="connsiteY189" fmla="*/ 125368 h 246753"/>
                <a:gd name="connsiteX190" fmla="*/ 168287 w 186871"/>
                <a:gd name="connsiteY190" fmla="*/ 125958 h 246753"/>
                <a:gd name="connsiteX191" fmla="*/ 167402 w 186871"/>
                <a:gd name="connsiteY191" fmla="*/ 127432 h 246753"/>
                <a:gd name="connsiteX192" fmla="*/ 167992 w 186871"/>
                <a:gd name="connsiteY192" fmla="*/ 127727 h 246753"/>
                <a:gd name="connsiteX193" fmla="*/ 168582 w 186871"/>
                <a:gd name="connsiteY193" fmla="*/ 126843 h 246753"/>
                <a:gd name="connsiteX194" fmla="*/ 169467 w 186871"/>
                <a:gd name="connsiteY194" fmla="*/ 126253 h 246753"/>
                <a:gd name="connsiteX195" fmla="*/ 169762 w 186871"/>
                <a:gd name="connsiteY195" fmla="*/ 125515 h 246753"/>
                <a:gd name="connsiteX196" fmla="*/ 169762 w 186871"/>
                <a:gd name="connsiteY196" fmla="*/ 125073 h 246753"/>
                <a:gd name="connsiteX197" fmla="*/ 168730 w 186871"/>
                <a:gd name="connsiteY197" fmla="*/ 124335 h 246753"/>
                <a:gd name="connsiteX198" fmla="*/ 174924 w 186871"/>
                <a:gd name="connsiteY198" fmla="*/ 218287 h 246753"/>
                <a:gd name="connsiteX199" fmla="*/ 174924 w 186871"/>
                <a:gd name="connsiteY199" fmla="*/ 218287 h 246753"/>
                <a:gd name="connsiteX200" fmla="*/ 174924 w 186871"/>
                <a:gd name="connsiteY200" fmla="*/ 217845 h 246753"/>
                <a:gd name="connsiteX201" fmla="*/ 174629 w 186871"/>
                <a:gd name="connsiteY201" fmla="*/ 217845 h 246753"/>
                <a:gd name="connsiteX202" fmla="*/ 174629 w 186871"/>
                <a:gd name="connsiteY202" fmla="*/ 218287 h 246753"/>
                <a:gd name="connsiteX203" fmla="*/ 174777 w 186871"/>
                <a:gd name="connsiteY203" fmla="*/ 218287 h 246753"/>
                <a:gd name="connsiteX204" fmla="*/ 174777 w 186871"/>
                <a:gd name="connsiteY204" fmla="*/ 218582 h 246753"/>
                <a:gd name="connsiteX205" fmla="*/ 175072 w 186871"/>
                <a:gd name="connsiteY205" fmla="*/ 218582 h 246753"/>
                <a:gd name="connsiteX206" fmla="*/ 175072 w 186871"/>
                <a:gd name="connsiteY206" fmla="*/ 218287 h 246753"/>
                <a:gd name="connsiteX207" fmla="*/ 186871 w 186871"/>
                <a:gd name="connsiteY207" fmla="*/ 144689 h 246753"/>
                <a:gd name="connsiteX208" fmla="*/ 186134 w 186871"/>
                <a:gd name="connsiteY208" fmla="*/ 143509 h 246753"/>
                <a:gd name="connsiteX209" fmla="*/ 184954 w 186871"/>
                <a:gd name="connsiteY209" fmla="*/ 143214 h 246753"/>
                <a:gd name="connsiteX210" fmla="*/ 184069 w 186871"/>
                <a:gd name="connsiteY210" fmla="*/ 144394 h 246753"/>
                <a:gd name="connsiteX211" fmla="*/ 185397 w 186871"/>
                <a:gd name="connsiteY211" fmla="*/ 145574 h 246753"/>
                <a:gd name="connsiteX212" fmla="*/ 186871 w 186871"/>
                <a:gd name="connsiteY212" fmla="*/ 145279 h 246753"/>
                <a:gd name="connsiteX213" fmla="*/ 186871 w 186871"/>
                <a:gd name="connsiteY213" fmla="*/ 144689 h 246753"/>
                <a:gd name="connsiteX214" fmla="*/ 140854 w 186871"/>
                <a:gd name="connsiteY214" fmla="*/ 107521 h 246753"/>
                <a:gd name="connsiteX215" fmla="*/ 141149 w 186871"/>
                <a:gd name="connsiteY215" fmla="*/ 107521 h 246753"/>
                <a:gd name="connsiteX216" fmla="*/ 141149 w 186871"/>
                <a:gd name="connsiteY216" fmla="*/ 106194 h 246753"/>
                <a:gd name="connsiteX217" fmla="*/ 140706 w 186871"/>
                <a:gd name="connsiteY217" fmla="*/ 107079 h 246753"/>
                <a:gd name="connsiteX218" fmla="*/ 140706 w 186871"/>
                <a:gd name="connsiteY218" fmla="*/ 107521 h 246753"/>
                <a:gd name="connsiteX219" fmla="*/ 178907 w 186871"/>
                <a:gd name="connsiteY219" fmla="*/ 177580 h 246753"/>
                <a:gd name="connsiteX220" fmla="*/ 178464 w 186871"/>
                <a:gd name="connsiteY220" fmla="*/ 177285 h 246753"/>
                <a:gd name="connsiteX221" fmla="*/ 178464 w 186871"/>
                <a:gd name="connsiteY221" fmla="*/ 176842 h 246753"/>
                <a:gd name="connsiteX222" fmla="*/ 178759 w 186871"/>
                <a:gd name="connsiteY222" fmla="*/ 176842 h 246753"/>
                <a:gd name="connsiteX223" fmla="*/ 178759 w 186871"/>
                <a:gd name="connsiteY223" fmla="*/ 176547 h 246753"/>
                <a:gd name="connsiteX224" fmla="*/ 178022 w 186871"/>
                <a:gd name="connsiteY224" fmla="*/ 176547 h 246753"/>
                <a:gd name="connsiteX225" fmla="*/ 177727 w 186871"/>
                <a:gd name="connsiteY225" fmla="*/ 177137 h 246753"/>
                <a:gd name="connsiteX226" fmla="*/ 177727 w 186871"/>
                <a:gd name="connsiteY226" fmla="*/ 177580 h 246753"/>
                <a:gd name="connsiteX227" fmla="*/ 178316 w 186871"/>
                <a:gd name="connsiteY227" fmla="*/ 177875 h 246753"/>
                <a:gd name="connsiteX228" fmla="*/ 179054 w 186871"/>
                <a:gd name="connsiteY228" fmla="*/ 178169 h 246753"/>
                <a:gd name="connsiteX229" fmla="*/ 179349 w 186871"/>
                <a:gd name="connsiteY229" fmla="*/ 177875 h 246753"/>
                <a:gd name="connsiteX230" fmla="*/ 179349 w 186871"/>
                <a:gd name="connsiteY230" fmla="*/ 177580 h 246753"/>
                <a:gd name="connsiteX231" fmla="*/ 178759 w 186871"/>
                <a:gd name="connsiteY231" fmla="*/ 177580 h 246753"/>
                <a:gd name="connsiteX232" fmla="*/ 144837 w 186871"/>
                <a:gd name="connsiteY232" fmla="*/ 111356 h 246753"/>
                <a:gd name="connsiteX233" fmla="*/ 143951 w 186871"/>
                <a:gd name="connsiteY233" fmla="*/ 111651 h 246753"/>
                <a:gd name="connsiteX234" fmla="*/ 141149 w 186871"/>
                <a:gd name="connsiteY234" fmla="*/ 113863 h 246753"/>
                <a:gd name="connsiteX235" fmla="*/ 141149 w 186871"/>
                <a:gd name="connsiteY235" fmla="*/ 113863 h 246753"/>
                <a:gd name="connsiteX236" fmla="*/ 141149 w 186871"/>
                <a:gd name="connsiteY236" fmla="*/ 118583 h 246753"/>
                <a:gd name="connsiteX237" fmla="*/ 141739 w 186871"/>
                <a:gd name="connsiteY237" fmla="*/ 117551 h 246753"/>
                <a:gd name="connsiteX238" fmla="*/ 144541 w 186871"/>
                <a:gd name="connsiteY238" fmla="*/ 115633 h 246753"/>
                <a:gd name="connsiteX239" fmla="*/ 145721 w 186871"/>
                <a:gd name="connsiteY239" fmla="*/ 113421 h 246753"/>
                <a:gd name="connsiteX240" fmla="*/ 144689 w 186871"/>
                <a:gd name="connsiteY240" fmla="*/ 111356 h 246753"/>
                <a:gd name="connsiteX241" fmla="*/ 166074 w 186871"/>
                <a:gd name="connsiteY241" fmla="*/ 144246 h 246753"/>
                <a:gd name="connsiteX242" fmla="*/ 165189 w 186871"/>
                <a:gd name="connsiteY242" fmla="*/ 144837 h 246753"/>
                <a:gd name="connsiteX243" fmla="*/ 165632 w 186871"/>
                <a:gd name="connsiteY243" fmla="*/ 145574 h 246753"/>
                <a:gd name="connsiteX244" fmla="*/ 166222 w 186871"/>
                <a:gd name="connsiteY244" fmla="*/ 146016 h 246753"/>
                <a:gd name="connsiteX245" fmla="*/ 166813 w 186871"/>
                <a:gd name="connsiteY245" fmla="*/ 146016 h 246753"/>
                <a:gd name="connsiteX246" fmla="*/ 167550 w 186871"/>
                <a:gd name="connsiteY246" fmla="*/ 145721 h 246753"/>
                <a:gd name="connsiteX247" fmla="*/ 167255 w 186871"/>
                <a:gd name="connsiteY247" fmla="*/ 144984 h 246753"/>
                <a:gd name="connsiteX248" fmla="*/ 165928 w 186871"/>
                <a:gd name="connsiteY248" fmla="*/ 144246 h 246753"/>
                <a:gd name="connsiteX249" fmla="*/ 138494 w 186871"/>
                <a:gd name="connsiteY249" fmla="*/ 118583 h 246753"/>
                <a:gd name="connsiteX250" fmla="*/ 139232 w 186871"/>
                <a:gd name="connsiteY250" fmla="*/ 119615 h 246753"/>
                <a:gd name="connsiteX251" fmla="*/ 141149 w 186871"/>
                <a:gd name="connsiteY251" fmla="*/ 118583 h 246753"/>
                <a:gd name="connsiteX252" fmla="*/ 141149 w 186871"/>
                <a:gd name="connsiteY252" fmla="*/ 113863 h 246753"/>
                <a:gd name="connsiteX253" fmla="*/ 139379 w 186871"/>
                <a:gd name="connsiteY253" fmla="*/ 116223 h 246753"/>
                <a:gd name="connsiteX254" fmla="*/ 138494 w 186871"/>
                <a:gd name="connsiteY254" fmla="*/ 118583 h 246753"/>
                <a:gd name="connsiteX255" fmla="*/ 145574 w 186871"/>
                <a:gd name="connsiteY255" fmla="*/ 171090 h 246753"/>
                <a:gd name="connsiteX256" fmla="*/ 144983 w 186871"/>
                <a:gd name="connsiteY256" fmla="*/ 171532 h 246753"/>
                <a:gd name="connsiteX257" fmla="*/ 144983 w 186871"/>
                <a:gd name="connsiteY257" fmla="*/ 172122 h 246753"/>
                <a:gd name="connsiteX258" fmla="*/ 144689 w 186871"/>
                <a:gd name="connsiteY258" fmla="*/ 172565 h 246753"/>
                <a:gd name="connsiteX259" fmla="*/ 144689 w 186871"/>
                <a:gd name="connsiteY259" fmla="*/ 173155 h 246753"/>
                <a:gd name="connsiteX260" fmla="*/ 145131 w 186871"/>
                <a:gd name="connsiteY260" fmla="*/ 173155 h 246753"/>
                <a:gd name="connsiteX261" fmla="*/ 145131 w 186871"/>
                <a:gd name="connsiteY261" fmla="*/ 172417 h 246753"/>
                <a:gd name="connsiteX262" fmla="*/ 145426 w 186871"/>
                <a:gd name="connsiteY262" fmla="*/ 172122 h 246753"/>
                <a:gd name="connsiteX263" fmla="*/ 146459 w 186871"/>
                <a:gd name="connsiteY263" fmla="*/ 172122 h 246753"/>
                <a:gd name="connsiteX264" fmla="*/ 146459 w 186871"/>
                <a:gd name="connsiteY264" fmla="*/ 171532 h 246753"/>
                <a:gd name="connsiteX265" fmla="*/ 145574 w 186871"/>
                <a:gd name="connsiteY265" fmla="*/ 171090 h 24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86871" h="246753">
                  <a:moveTo>
                    <a:pt x="138494" y="110913"/>
                  </a:moveTo>
                  <a:lnTo>
                    <a:pt x="138937" y="108701"/>
                  </a:lnTo>
                  <a:lnTo>
                    <a:pt x="139526" y="107816"/>
                  </a:lnTo>
                  <a:lnTo>
                    <a:pt x="139526" y="106931"/>
                  </a:lnTo>
                  <a:lnTo>
                    <a:pt x="138494" y="106931"/>
                  </a:lnTo>
                  <a:lnTo>
                    <a:pt x="137314" y="107374"/>
                  </a:lnTo>
                  <a:lnTo>
                    <a:pt x="133627" y="109881"/>
                  </a:lnTo>
                  <a:lnTo>
                    <a:pt x="130234" y="112978"/>
                  </a:lnTo>
                  <a:lnTo>
                    <a:pt x="130234" y="110029"/>
                  </a:lnTo>
                  <a:lnTo>
                    <a:pt x="131562" y="107079"/>
                  </a:lnTo>
                  <a:lnTo>
                    <a:pt x="134954" y="104866"/>
                  </a:lnTo>
                  <a:lnTo>
                    <a:pt x="136134" y="102801"/>
                  </a:lnTo>
                  <a:lnTo>
                    <a:pt x="137609" y="101032"/>
                  </a:lnTo>
                  <a:lnTo>
                    <a:pt x="141591" y="97492"/>
                  </a:lnTo>
                  <a:lnTo>
                    <a:pt x="141591" y="97049"/>
                  </a:lnTo>
                  <a:lnTo>
                    <a:pt x="137609" y="98672"/>
                  </a:lnTo>
                  <a:lnTo>
                    <a:pt x="134069" y="98672"/>
                  </a:lnTo>
                  <a:lnTo>
                    <a:pt x="132004" y="98967"/>
                  </a:lnTo>
                  <a:lnTo>
                    <a:pt x="129792" y="99704"/>
                  </a:lnTo>
                  <a:lnTo>
                    <a:pt x="127727" y="100884"/>
                  </a:lnTo>
                  <a:lnTo>
                    <a:pt x="124629" y="103096"/>
                  </a:lnTo>
                  <a:lnTo>
                    <a:pt x="122860" y="103539"/>
                  </a:lnTo>
                  <a:lnTo>
                    <a:pt x="121090" y="103539"/>
                  </a:lnTo>
                  <a:lnTo>
                    <a:pt x="117550" y="104571"/>
                  </a:lnTo>
                  <a:lnTo>
                    <a:pt x="114158" y="105751"/>
                  </a:lnTo>
                  <a:lnTo>
                    <a:pt x="111651" y="107226"/>
                  </a:lnTo>
                  <a:lnTo>
                    <a:pt x="110028" y="109734"/>
                  </a:lnTo>
                  <a:lnTo>
                    <a:pt x="108406" y="109734"/>
                  </a:lnTo>
                  <a:lnTo>
                    <a:pt x="106931" y="110618"/>
                  </a:lnTo>
                  <a:lnTo>
                    <a:pt x="105603" y="110176"/>
                  </a:lnTo>
                  <a:lnTo>
                    <a:pt x="104276" y="109438"/>
                  </a:lnTo>
                  <a:lnTo>
                    <a:pt x="103834" y="110618"/>
                  </a:lnTo>
                  <a:lnTo>
                    <a:pt x="103096" y="111651"/>
                  </a:lnTo>
                  <a:lnTo>
                    <a:pt x="102359" y="112388"/>
                  </a:lnTo>
                  <a:lnTo>
                    <a:pt x="101916" y="114011"/>
                  </a:lnTo>
                  <a:lnTo>
                    <a:pt x="104718" y="114306"/>
                  </a:lnTo>
                  <a:lnTo>
                    <a:pt x="105603" y="115633"/>
                  </a:lnTo>
                  <a:lnTo>
                    <a:pt x="106341" y="117403"/>
                  </a:lnTo>
                  <a:lnTo>
                    <a:pt x="107373" y="118878"/>
                  </a:lnTo>
                  <a:lnTo>
                    <a:pt x="109880" y="118288"/>
                  </a:lnTo>
                  <a:lnTo>
                    <a:pt x="111945" y="116518"/>
                  </a:lnTo>
                  <a:lnTo>
                    <a:pt x="113715" y="116961"/>
                  </a:lnTo>
                  <a:lnTo>
                    <a:pt x="115191" y="116961"/>
                  </a:lnTo>
                  <a:lnTo>
                    <a:pt x="116518" y="114601"/>
                  </a:lnTo>
                  <a:lnTo>
                    <a:pt x="120352" y="111946"/>
                  </a:lnTo>
                  <a:lnTo>
                    <a:pt x="123450" y="111946"/>
                  </a:lnTo>
                  <a:lnTo>
                    <a:pt x="124040" y="113421"/>
                  </a:lnTo>
                  <a:lnTo>
                    <a:pt x="124777" y="114011"/>
                  </a:lnTo>
                  <a:lnTo>
                    <a:pt x="125957" y="114453"/>
                  </a:lnTo>
                  <a:lnTo>
                    <a:pt x="127137" y="114453"/>
                  </a:lnTo>
                  <a:lnTo>
                    <a:pt x="130382" y="113863"/>
                  </a:lnTo>
                  <a:lnTo>
                    <a:pt x="133627" y="112683"/>
                  </a:lnTo>
                  <a:lnTo>
                    <a:pt x="139232" y="112683"/>
                  </a:lnTo>
                  <a:lnTo>
                    <a:pt x="138199" y="110618"/>
                  </a:lnTo>
                  <a:close/>
                  <a:moveTo>
                    <a:pt x="109734" y="136577"/>
                  </a:moveTo>
                  <a:lnTo>
                    <a:pt x="108701" y="138199"/>
                  </a:lnTo>
                  <a:lnTo>
                    <a:pt x="109438" y="139822"/>
                  </a:lnTo>
                  <a:lnTo>
                    <a:pt x="110765" y="139379"/>
                  </a:lnTo>
                  <a:lnTo>
                    <a:pt x="111356" y="138052"/>
                  </a:lnTo>
                  <a:lnTo>
                    <a:pt x="110765" y="136429"/>
                  </a:lnTo>
                  <a:lnTo>
                    <a:pt x="109586" y="136429"/>
                  </a:lnTo>
                  <a:close/>
                  <a:moveTo>
                    <a:pt x="123302" y="145279"/>
                  </a:moveTo>
                  <a:lnTo>
                    <a:pt x="122418" y="146016"/>
                  </a:lnTo>
                  <a:lnTo>
                    <a:pt x="121975" y="146754"/>
                  </a:lnTo>
                  <a:lnTo>
                    <a:pt x="121975" y="147639"/>
                  </a:lnTo>
                  <a:lnTo>
                    <a:pt x="124187" y="149851"/>
                  </a:lnTo>
                  <a:lnTo>
                    <a:pt x="124483" y="149851"/>
                  </a:lnTo>
                  <a:lnTo>
                    <a:pt x="124777" y="148671"/>
                  </a:lnTo>
                  <a:lnTo>
                    <a:pt x="124187" y="146606"/>
                  </a:lnTo>
                  <a:lnTo>
                    <a:pt x="123302" y="145426"/>
                  </a:lnTo>
                  <a:close/>
                  <a:moveTo>
                    <a:pt x="141444" y="97787"/>
                  </a:moveTo>
                  <a:lnTo>
                    <a:pt x="142624" y="97344"/>
                  </a:lnTo>
                  <a:lnTo>
                    <a:pt x="142919" y="96754"/>
                  </a:lnTo>
                  <a:lnTo>
                    <a:pt x="142329" y="96754"/>
                  </a:lnTo>
                  <a:lnTo>
                    <a:pt x="141591" y="97492"/>
                  </a:lnTo>
                  <a:lnTo>
                    <a:pt x="141591" y="97492"/>
                  </a:lnTo>
                  <a:lnTo>
                    <a:pt x="141591" y="97934"/>
                  </a:lnTo>
                  <a:close/>
                  <a:moveTo>
                    <a:pt x="141444" y="107669"/>
                  </a:moveTo>
                  <a:lnTo>
                    <a:pt x="143213" y="106636"/>
                  </a:lnTo>
                  <a:lnTo>
                    <a:pt x="143213" y="106046"/>
                  </a:lnTo>
                  <a:lnTo>
                    <a:pt x="143951" y="104719"/>
                  </a:lnTo>
                  <a:lnTo>
                    <a:pt x="142771" y="105014"/>
                  </a:lnTo>
                  <a:lnTo>
                    <a:pt x="141296" y="106341"/>
                  </a:lnTo>
                  <a:lnTo>
                    <a:pt x="141296" y="107669"/>
                  </a:lnTo>
                  <a:close/>
                  <a:moveTo>
                    <a:pt x="125957" y="126843"/>
                  </a:moveTo>
                  <a:lnTo>
                    <a:pt x="125072" y="126843"/>
                  </a:lnTo>
                  <a:lnTo>
                    <a:pt x="125514" y="130530"/>
                  </a:lnTo>
                  <a:lnTo>
                    <a:pt x="126400" y="129792"/>
                  </a:lnTo>
                  <a:lnTo>
                    <a:pt x="126990" y="128170"/>
                  </a:lnTo>
                  <a:lnTo>
                    <a:pt x="126547" y="127285"/>
                  </a:lnTo>
                  <a:lnTo>
                    <a:pt x="125957" y="126843"/>
                  </a:lnTo>
                  <a:close/>
                  <a:moveTo>
                    <a:pt x="442" y="245868"/>
                  </a:moveTo>
                  <a:lnTo>
                    <a:pt x="0" y="246163"/>
                  </a:lnTo>
                  <a:lnTo>
                    <a:pt x="0" y="246753"/>
                  </a:lnTo>
                  <a:lnTo>
                    <a:pt x="1179" y="246753"/>
                  </a:lnTo>
                  <a:lnTo>
                    <a:pt x="1179" y="246016"/>
                  </a:lnTo>
                  <a:lnTo>
                    <a:pt x="442" y="245720"/>
                  </a:lnTo>
                  <a:close/>
                  <a:moveTo>
                    <a:pt x="64748" y="0"/>
                  </a:moveTo>
                  <a:lnTo>
                    <a:pt x="63716" y="295"/>
                  </a:lnTo>
                  <a:lnTo>
                    <a:pt x="63126" y="295"/>
                  </a:lnTo>
                  <a:lnTo>
                    <a:pt x="63421" y="885"/>
                  </a:lnTo>
                  <a:lnTo>
                    <a:pt x="66076" y="885"/>
                  </a:lnTo>
                  <a:lnTo>
                    <a:pt x="66076" y="295"/>
                  </a:lnTo>
                  <a:lnTo>
                    <a:pt x="64601" y="295"/>
                  </a:lnTo>
                  <a:close/>
                  <a:moveTo>
                    <a:pt x="97787" y="171827"/>
                  </a:moveTo>
                  <a:lnTo>
                    <a:pt x="96459" y="172417"/>
                  </a:lnTo>
                  <a:lnTo>
                    <a:pt x="94542" y="172712"/>
                  </a:lnTo>
                  <a:lnTo>
                    <a:pt x="93215" y="174335"/>
                  </a:lnTo>
                  <a:lnTo>
                    <a:pt x="91887" y="175367"/>
                  </a:lnTo>
                  <a:lnTo>
                    <a:pt x="90559" y="175367"/>
                  </a:lnTo>
                  <a:lnTo>
                    <a:pt x="89232" y="176252"/>
                  </a:lnTo>
                  <a:lnTo>
                    <a:pt x="88199" y="176842"/>
                  </a:lnTo>
                  <a:lnTo>
                    <a:pt x="89822" y="177580"/>
                  </a:lnTo>
                  <a:lnTo>
                    <a:pt x="93509" y="176695"/>
                  </a:lnTo>
                  <a:lnTo>
                    <a:pt x="93952" y="176400"/>
                  </a:lnTo>
                  <a:lnTo>
                    <a:pt x="93952" y="175810"/>
                  </a:lnTo>
                  <a:lnTo>
                    <a:pt x="94689" y="175072"/>
                  </a:lnTo>
                  <a:lnTo>
                    <a:pt x="96754" y="173450"/>
                  </a:lnTo>
                  <a:lnTo>
                    <a:pt x="97492" y="173450"/>
                  </a:lnTo>
                  <a:lnTo>
                    <a:pt x="98672" y="174630"/>
                  </a:lnTo>
                  <a:lnTo>
                    <a:pt x="102064" y="173892"/>
                  </a:lnTo>
                  <a:lnTo>
                    <a:pt x="102064" y="172712"/>
                  </a:lnTo>
                  <a:lnTo>
                    <a:pt x="100294" y="172122"/>
                  </a:lnTo>
                  <a:lnTo>
                    <a:pt x="98081" y="171680"/>
                  </a:lnTo>
                  <a:close/>
                  <a:moveTo>
                    <a:pt x="70500" y="121238"/>
                  </a:moveTo>
                  <a:lnTo>
                    <a:pt x="69763" y="121238"/>
                  </a:lnTo>
                  <a:lnTo>
                    <a:pt x="69320" y="121533"/>
                  </a:lnTo>
                  <a:lnTo>
                    <a:pt x="68583" y="122270"/>
                  </a:lnTo>
                  <a:lnTo>
                    <a:pt x="67846" y="124335"/>
                  </a:lnTo>
                  <a:lnTo>
                    <a:pt x="69173" y="123893"/>
                  </a:lnTo>
                  <a:lnTo>
                    <a:pt x="70205" y="122713"/>
                  </a:lnTo>
                  <a:lnTo>
                    <a:pt x="70500" y="121238"/>
                  </a:lnTo>
                  <a:close/>
                  <a:moveTo>
                    <a:pt x="104866" y="142329"/>
                  </a:moveTo>
                  <a:lnTo>
                    <a:pt x="104129" y="139969"/>
                  </a:lnTo>
                  <a:lnTo>
                    <a:pt x="104718" y="138642"/>
                  </a:lnTo>
                  <a:lnTo>
                    <a:pt x="104718" y="137315"/>
                  </a:lnTo>
                  <a:lnTo>
                    <a:pt x="102801" y="135840"/>
                  </a:lnTo>
                  <a:lnTo>
                    <a:pt x="99851" y="133922"/>
                  </a:lnTo>
                  <a:lnTo>
                    <a:pt x="97934" y="131710"/>
                  </a:lnTo>
                  <a:lnTo>
                    <a:pt x="97196" y="131710"/>
                  </a:lnTo>
                  <a:lnTo>
                    <a:pt x="96459" y="131120"/>
                  </a:lnTo>
                  <a:lnTo>
                    <a:pt x="96459" y="129940"/>
                  </a:lnTo>
                  <a:lnTo>
                    <a:pt x="95574" y="128760"/>
                  </a:lnTo>
                  <a:lnTo>
                    <a:pt x="93952" y="128318"/>
                  </a:lnTo>
                  <a:lnTo>
                    <a:pt x="92329" y="129055"/>
                  </a:lnTo>
                  <a:lnTo>
                    <a:pt x="87462" y="130530"/>
                  </a:lnTo>
                  <a:lnTo>
                    <a:pt x="84217" y="130530"/>
                  </a:lnTo>
                  <a:lnTo>
                    <a:pt x="79055" y="132300"/>
                  </a:lnTo>
                  <a:lnTo>
                    <a:pt x="76105" y="134365"/>
                  </a:lnTo>
                  <a:lnTo>
                    <a:pt x="73450" y="136872"/>
                  </a:lnTo>
                  <a:lnTo>
                    <a:pt x="73450" y="138199"/>
                  </a:lnTo>
                  <a:lnTo>
                    <a:pt x="74040" y="139674"/>
                  </a:lnTo>
                  <a:lnTo>
                    <a:pt x="73746" y="140117"/>
                  </a:lnTo>
                  <a:lnTo>
                    <a:pt x="73155" y="140412"/>
                  </a:lnTo>
                  <a:lnTo>
                    <a:pt x="72713" y="141002"/>
                  </a:lnTo>
                  <a:lnTo>
                    <a:pt x="72713" y="141887"/>
                  </a:lnTo>
                  <a:lnTo>
                    <a:pt x="71385" y="142624"/>
                  </a:lnTo>
                  <a:lnTo>
                    <a:pt x="70058" y="143067"/>
                  </a:lnTo>
                  <a:lnTo>
                    <a:pt x="69763" y="144394"/>
                  </a:lnTo>
                  <a:lnTo>
                    <a:pt x="70058" y="145869"/>
                  </a:lnTo>
                  <a:lnTo>
                    <a:pt x="71533" y="148819"/>
                  </a:lnTo>
                  <a:lnTo>
                    <a:pt x="73155" y="149999"/>
                  </a:lnTo>
                  <a:lnTo>
                    <a:pt x="75073" y="150736"/>
                  </a:lnTo>
                  <a:lnTo>
                    <a:pt x="79792" y="151621"/>
                  </a:lnTo>
                  <a:lnTo>
                    <a:pt x="83332" y="152654"/>
                  </a:lnTo>
                  <a:lnTo>
                    <a:pt x="85397" y="153538"/>
                  </a:lnTo>
                  <a:lnTo>
                    <a:pt x="88199" y="153834"/>
                  </a:lnTo>
                  <a:lnTo>
                    <a:pt x="91002" y="153538"/>
                  </a:lnTo>
                  <a:lnTo>
                    <a:pt x="93509" y="153538"/>
                  </a:lnTo>
                  <a:lnTo>
                    <a:pt x="95722" y="151769"/>
                  </a:lnTo>
                  <a:lnTo>
                    <a:pt x="98081" y="150441"/>
                  </a:lnTo>
                  <a:lnTo>
                    <a:pt x="100442" y="150146"/>
                  </a:lnTo>
                  <a:lnTo>
                    <a:pt x="101474" y="150589"/>
                  </a:lnTo>
                  <a:lnTo>
                    <a:pt x="102211" y="149851"/>
                  </a:lnTo>
                  <a:lnTo>
                    <a:pt x="105161" y="149851"/>
                  </a:lnTo>
                  <a:lnTo>
                    <a:pt x="106931" y="148966"/>
                  </a:lnTo>
                  <a:lnTo>
                    <a:pt x="105603" y="144984"/>
                  </a:lnTo>
                  <a:lnTo>
                    <a:pt x="105308" y="142477"/>
                  </a:lnTo>
                  <a:close/>
                  <a:moveTo>
                    <a:pt x="173007" y="151621"/>
                  </a:moveTo>
                  <a:lnTo>
                    <a:pt x="171532" y="152064"/>
                  </a:lnTo>
                  <a:lnTo>
                    <a:pt x="172122" y="152654"/>
                  </a:lnTo>
                  <a:lnTo>
                    <a:pt x="173597" y="153538"/>
                  </a:lnTo>
                  <a:lnTo>
                    <a:pt x="173892" y="153096"/>
                  </a:lnTo>
                  <a:lnTo>
                    <a:pt x="173892" y="151916"/>
                  </a:lnTo>
                  <a:lnTo>
                    <a:pt x="173155" y="151916"/>
                  </a:lnTo>
                  <a:close/>
                  <a:moveTo>
                    <a:pt x="168730" y="124630"/>
                  </a:moveTo>
                  <a:lnTo>
                    <a:pt x="167402" y="123745"/>
                  </a:lnTo>
                  <a:lnTo>
                    <a:pt x="167107" y="124040"/>
                  </a:lnTo>
                  <a:lnTo>
                    <a:pt x="167107" y="124630"/>
                  </a:lnTo>
                  <a:lnTo>
                    <a:pt x="168287" y="125368"/>
                  </a:lnTo>
                  <a:lnTo>
                    <a:pt x="168287" y="125958"/>
                  </a:lnTo>
                  <a:lnTo>
                    <a:pt x="167402" y="127432"/>
                  </a:lnTo>
                  <a:lnTo>
                    <a:pt x="167992" y="127727"/>
                  </a:lnTo>
                  <a:lnTo>
                    <a:pt x="168582" y="126843"/>
                  </a:lnTo>
                  <a:lnTo>
                    <a:pt x="169467" y="126253"/>
                  </a:lnTo>
                  <a:lnTo>
                    <a:pt x="169762" y="125515"/>
                  </a:lnTo>
                  <a:lnTo>
                    <a:pt x="169762" y="125073"/>
                  </a:lnTo>
                  <a:lnTo>
                    <a:pt x="168730" y="124335"/>
                  </a:lnTo>
                  <a:close/>
                  <a:moveTo>
                    <a:pt x="174924" y="218287"/>
                  </a:moveTo>
                  <a:lnTo>
                    <a:pt x="174924" y="218287"/>
                  </a:lnTo>
                  <a:lnTo>
                    <a:pt x="174924" y="217845"/>
                  </a:lnTo>
                  <a:lnTo>
                    <a:pt x="174629" y="217845"/>
                  </a:lnTo>
                  <a:lnTo>
                    <a:pt x="174629" y="218287"/>
                  </a:lnTo>
                  <a:lnTo>
                    <a:pt x="174777" y="218287"/>
                  </a:lnTo>
                  <a:lnTo>
                    <a:pt x="174777" y="218582"/>
                  </a:lnTo>
                  <a:lnTo>
                    <a:pt x="175072" y="218582"/>
                  </a:lnTo>
                  <a:lnTo>
                    <a:pt x="175072" y="218287"/>
                  </a:lnTo>
                  <a:close/>
                  <a:moveTo>
                    <a:pt x="186871" y="144689"/>
                  </a:moveTo>
                  <a:lnTo>
                    <a:pt x="186134" y="143509"/>
                  </a:lnTo>
                  <a:lnTo>
                    <a:pt x="184954" y="143214"/>
                  </a:lnTo>
                  <a:lnTo>
                    <a:pt x="184069" y="144394"/>
                  </a:lnTo>
                  <a:lnTo>
                    <a:pt x="185397" y="145574"/>
                  </a:lnTo>
                  <a:lnTo>
                    <a:pt x="186871" y="145279"/>
                  </a:lnTo>
                  <a:lnTo>
                    <a:pt x="186871" y="144689"/>
                  </a:lnTo>
                  <a:close/>
                  <a:moveTo>
                    <a:pt x="140854" y="107521"/>
                  </a:moveTo>
                  <a:lnTo>
                    <a:pt x="141149" y="107521"/>
                  </a:lnTo>
                  <a:lnTo>
                    <a:pt x="141149" y="106194"/>
                  </a:lnTo>
                  <a:lnTo>
                    <a:pt x="140706" y="107079"/>
                  </a:lnTo>
                  <a:lnTo>
                    <a:pt x="140706" y="107521"/>
                  </a:lnTo>
                  <a:close/>
                  <a:moveTo>
                    <a:pt x="178907" y="177580"/>
                  </a:moveTo>
                  <a:lnTo>
                    <a:pt x="178464" y="177285"/>
                  </a:lnTo>
                  <a:lnTo>
                    <a:pt x="178464" y="176842"/>
                  </a:lnTo>
                  <a:lnTo>
                    <a:pt x="178759" y="176842"/>
                  </a:lnTo>
                  <a:lnTo>
                    <a:pt x="178759" y="176547"/>
                  </a:lnTo>
                  <a:lnTo>
                    <a:pt x="178022" y="176547"/>
                  </a:lnTo>
                  <a:lnTo>
                    <a:pt x="177727" y="177137"/>
                  </a:lnTo>
                  <a:lnTo>
                    <a:pt x="177727" y="177580"/>
                  </a:lnTo>
                  <a:lnTo>
                    <a:pt x="178316" y="177875"/>
                  </a:lnTo>
                  <a:lnTo>
                    <a:pt x="179054" y="178169"/>
                  </a:lnTo>
                  <a:lnTo>
                    <a:pt x="179349" y="177875"/>
                  </a:lnTo>
                  <a:lnTo>
                    <a:pt x="179349" y="177580"/>
                  </a:lnTo>
                  <a:lnTo>
                    <a:pt x="178759" y="177580"/>
                  </a:lnTo>
                  <a:close/>
                  <a:moveTo>
                    <a:pt x="144837" y="111356"/>
                  </a:moveTo>
                  <a:lnTo>
                    <a:pt x="143951" y="111651"/>
                  </a:lnTo>
                  <a:lnTo>
                    <a:pt x="141149" y="113863"/>
                  </a:lnTo>
                  <a:lnTo>
                    <a:pt x="141149" y="113863"/>
                  </a:lnTo>
                  <a:lnTo>
                    <a:pt x="141149" y="118583"/>
                  </a:lnTo>
                  <a:lnTo>
                    <a:pt x="141739" y="117551"/>
                  </a:lnTo>
                  <a:lnTo>
                    <a:pt x="144541" y="115633"/>
                  </a:lnTo>
                  <a:lnTo>
                    <a:pt x="145721" y="113421"/>
                  </a:lnTo>
                  <a:lnTo>
                    <a:pt x="144689" y="111356"/>
                  </a:lnTo>
                  <a:close/>
                  <a:moveTo>
                    <a:pt x="166074" y="144246"/>
                  </a:moveTo>
                  <a:lnTo>
                    <a:pt x="165189" y="144837"/>
                  </a:lnTo>
                  <a:lnTo>
                    <a:pt x="165632" y="145574"/>
                  </a:lnTo>
                  <a:lnTo>
                    <a:pt x="166222" y="146016"/>
                  </a:lnTo>
                  <a:lnTo>
                    <a:pt x="166813" y="146016"/>
                  </a:lnTo>
                  <a:lnTo>
                    <a:pt x="167550" y="145721"/>
                  </a:lnTo>
                  <a:lnTo>
                    <a:pt x="167255" y="144984"/>
                  </a:lnTo>
                  <a:lnTo>
                    <a:pt x="165928" y="144246"/>
                  </a:lnTo>
                  <a:close/>
                  <a:moveTo>
                    <a:pt x="138494" y="118583"/>
                  </a:moveTo>
                  <a:lnTo>
                    <a:pt x="139232" y="119615"/>
                  </a:lnTo>
                  <a:lnTo>
                    <a:pt x="141149" y="118583"/>
                  </a:lnTo>
                  <a:lnTo>
                    <a:pt x="141149" y="113863"/>
                  </a:lnTo>
                  <a:lnTo>
                    <a:pt x="139379" y="116223"/>
                  </a:lnTo>
                  <a:lnTo>
                    <a:pt x="138494" y="118583"/>
                  </a:lnTo>
                  <a:close/>
                  <a:moveTo>
                    <a:pt x="145574" y="171090"/>
                  </a:moveTo>
                  <a:lnTo>
                    <a:pt x="144983" y="171532"/>
                  </a:lnTo>
                  <a:lnTo>
                    <a:pt x="144983" y="172122"/>
                  </a:lnTo>
                  <a:lnTo>
                    <a:pt x="144689" y="172565"/>
                  </a:lnTo>
                  <a:lnTo>
                    <a:pt x="144689" y="173155"/>
                  </a:lnTo>
                  <a:lnTo>
                    <a:pt x="145131" y="173155"/>
                  </a:lnTo>
                  <a:lnTo>
                    <a:pt x="145131" y="172417"/>
                  </a:lnTo>
                  <a:lnTo>
                    <a:pt x="145426" y="172122"/>
                  </a:lnTo>
                  <a:lnTo>
                    <a:pt x="146459" y="172122"/>
                  </a:lnTo>
                  <a:lnTo>
                    <a:pt x="146459" y="171532"/>
                  </a:lnTo>
                  <a:lnTo>
                    <a:pt x="145574" y="171090"/>
                  </a:lnTo>
                  <a:close/>
                </a:path>
              </a:pathLst>
            </a:custGeom>
            <a:grpFill/>
            <a:ln w="3175" cap="flat">
              <a:solidFill>
                <a:schemeClr val="bg2">
                  <a:lumMod val="90000"/>
                </a:schemeClr>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98871C41-359A-25CD-B730-1FACE1CB21C2}"/>
                </a:ext>
              </a:extLst>
            </p:cNvPr>
            <p:cNvSpPr/>
            <p:nvPr/>
          </p:nvSpPr>
          <p:spPr>
            <a:xfrm>
              <a:off x="6298358" y="2079096"/>
              <a:ext cx="314156" cy="437459"/>
            </a:xfrm>
            <a:custGeom>
              <a:avLst/>
              <a:gdLst>
                <a:gd name="connsiteX0" fmla="*/ 53687 w 314156"/>
                <a:gd name="connsiteY0" fmla="*/ 423447 h 437459"/>
                <a:gd name="connsiteX1" fmla="*/ 52064 w 314156"/>
                <a:gd name="connsiteY1" fmla="*/ 424332 h 437459"/>
                <a:gd name="connsiteX2" fmla="*/ 51474 w 314156"/>
                <a:gd name="connsiteY2" fmla="*/ 425217 h 437459"/>
                <a:gd name="connsiteX3" fmla="*/ 52949 w 314156"/>
                <a:gd name="connsiteY3" fmla="*/ 426397 h 437459"/>
                <a:gd name="connsiteX4" fmla="*/ 55309 w 314156"/>
                <a:gd name="connsiteY4" fmla="*/ 425955 h 437459"/>
                <a:gd name="connsiteX5" fmla="*/ 55899 w 314156"/>
                <a:gd name="connsiteY5" fmla="*/ 424627 h 437459"/>
                <a:gd name="connsiteX6" fmla="*/ 55604 w 314156"/>
                <a:gd name="connsiteY6" fmla="*/ 423595 h 437459"/>
                <a:gd name="connsiteX7" fmla="*/ 53834 w 314156"/>
                <a:gd name="connsiteY7" fmla="*/ 423595 h 437459"/>
                <a:gd name="connsiteX8" fmla="*/ 57227 w 314156"/>
                <a:gd name="connsiteY8" fmla="*/ 423447 h 437459"/>
                <a:gd name="connsiteX9" fmla="*/ 56931 w 314156"/>
                <a:gd name="connsiteY9" fmla="*/ 425660 h 437459"/>
                <a:gd name="connsiteX10" fmla="*/ 57964 w 314156"/>
                <a:gd name="connsiteY10" fmla="*/ 425955 h 437459"/>
                <a:gd name="connsiteX11" fmla="*/ 60619 w 314156"/>
                <a:gd name="connsiteY11" fmla="*/ 424627 h 437459"/>
                <a:gd name="connsiteX12" fmla="*/ 61504 w 314156"/>
                <a:gd name="connsiteY12" fmla="*/ 422267 h 437459"/>
                <a:gd name="connsiteX13" fmla="*/ 58849 w 314156"/>
                <a:gd name="connsiteY13" fmla="*/ 422267 h 437459"/>
                <a:gd name="connsiteX14" fmla="*/ 57227 w 314156"/>
                <a:gd name="connsiteY14" fmla="*/ 423447 h 437459"/>
                <a:gd name="connsiteX15" fmla="*/ 44985 w 314156"/>
                <a:gd name="connsiteY15" fmla="*/ 298670 h 437459"/>
                <a:gd name="connsiteX16" fmla="*/ 41003 w 314156"/>
                <a:gd name="connsiteY16" fmla="*/ 298670 h 437459"/>
                <a:gd name="connsiteX17" fmla="*/ 42772 w 314156"/>
                <a:gd name="connsiteY17" fmla="*/ 301915 h 437459"/>
                <a:gd name="connsiteX18" fmla="*/ 45427 w 314156"/>
                <a:gd name="connsiteY18" fmla="*/ 303832 h 437459"/>
                <a:gd name="connsiteX19" fmla="*/ 46902 w 314156"/>
                <a:gd name="connsiteY19" fmla="*/ 303390 h 437459"/>
                <a:gd name="connsiteX20" fmla="*/ 47197 w 314156"/>
                <a:gd name="connsiteY20" fmla="*/ 302652 h 437459"/>
                <a:gd name="connsiteX21" fmla="*/ 48525 w 314156"/>
                <a:gd name="connsiteY21" fmla="*/ 301472 h 437459"/>
                <a:gd name="connsiteX22" fmla="*/ 48820 w 314156"/>
                <a:gd name="connsiteY22" fmla="*/ 301767 h 437459"/>
                <a:gd name="connsiteX23" fmla="*/ 49852 w 314156"/>
                <a:gd name="connsiteY23" fmla="*/ 301767 h 437459"/>
                <a:gd name="connsiteX24" fmla="*/ 49852 w 314156"/>
                <a:gd name="connsiteY24" fmla="*/ 299850 h 437459"/>
                <a:gd name="connsiteX25" fmla="*/ 48525 w 314156"/>
                <a:gd name="connsiteY25" fmla="*/ 299260 h 437459"/>
                <a:gd name="connsiteX26" fmla="*/ 46460 w 314156"/>
                <a:gd name="connsiteY26" fmla="*/ 300587 h 437459"/>
                <a:gd name="connsiteX27" fmla="*/ 44985 w 314156"/>
                <a:gd name="connsiteY27" fmla="*/ 300587 h 437459"/>
                <a:gd name="connsiteX28" fmla="*/ 44690 w 314156"/>
                <a:gd name="connsiteY28" fmla="*/ 299997 h 437459"/>
                <a:gd name="connsiteX29" fmla="*/ 44690 w 314156"/>
                <a:gd name="connsiteY29" fmla="*/ 299260 h 437459"/>
                <a:gd name="connsiteX30" fmla="*/ 45132 w 314156"/>
                <a:gd name="connsiteY30" fmla="*/ 298522 h 437459"/>
                <a:gd name="connsiteX31" fmla="*/ 45870 w 314156"/>
                <a:gd name="connsiteY31" fmla="*/ 405159 h 437459"/>
                <a:gd name="connsiteX32" fmla="*/ 44690 w 314156"/>
                <a:gd name="connsiteY32" fmla="*/ 405896 h 437459"/>
                <a:gd name="connsiteX33" fmla="*/ 44395 w 314156"/>
                <a:gd name="connsiteY33" fmla="*/ 406486 h 437459"/>
                <a:gd name="connsiteX34" fmla="*/ 45132 w 314156"/>
                <a:gd name="connsiteY34" fmla="*/ 409583 h 437459"/>
                <a:gd name="connsiteX35" fmla="*/ 46607 w 314156"/>
                <a:gd name="connsiteY35" fmla="*/ 411353 h 437459"/>
                <a:gd name="connsiteX36" fmla="*/ 48377 w 314156"/>
                <a:gd name="connsiteY36" fmla="*/ 411058 h 437459"/>
                <a:gd name="connsiteX37" fmla="*/ 50147 w 314156"/>
                <a:gd name="connsiteY37" fmla="*/ 411058 h 437459"/>
                <a:gd name="connsiteX38" fmla="*/ 50442 w 314156"/>
                <a:gd name="connsiteY38" fmla="*/ 409436 h 437459"/>
                <a:gd name="connsiteX39" fmla="*/ 46460 w 314156"/>
                <a:gd name="connsiteY39" fmla="*/ 406781 h 437459"/>
                <a:gd name="connsiteX40" fmla="*/ 45575 w 314156"/>
                <a:gd name="connsiteY40" fmla="*/ 405159 h 437459"/>
                <a:gd name="connsiteX41" fmla="*/ 62536 w 314156"/>
                <a:gd name="connsiteY41" fmla="*/ 414745 h 437459"/>
                <a:gd name="connsiteX42" fmla="*/ 63716 w 314156"/>
                <a:gd name="connsiteY42" fmla="*/ 414450 h 437459"/>
                <a:gd name="connsiteX43" fmla="*/ 62536 w 314156"/>
                <a:gd name="connsiteY43" fmla="*/ 412976 h 437459"/>
                <a:gd name="connsiteX44" fmla="*/ 60472 w 314156"/>
                <a:gd name="connsiteY44" fmla="*/ 411796 h 437459"/>
                <a:gd name="connsiteX45" fmla="*/ 60472 w 314156"/>
                <a:gd name="connsiteY45" fmla="*/ 412533 h 437459"/>
                <a:gd name="connsiteX46" fmla="*/ 60914 w 314156"/>
                <a:gd name="connsiteY46" fmla="*/ 414155 h 437459"/>
                <a:gd name="connsiteX47" fmla="*/ 59881 w 314156"/>
                <a:gd name="connsiteY47" fmla="*/ 414598 h 437459"/>
                <a:gd name="connsiteX48" fmla="*/ 60176 w 314156"/>
                <a:gd name="connsiteY48" fmla="*/ 415335 h 437459"/>
                <a:gd name="connsiteX49" fmla="*/ 62831 w 314156"/>
                <a:gd name="connsiteY49" fmla="*/ 417253 h 437459"/>
                <a:gd name="connsiteX50" fmla="*/ 64748 w 314156"/>
                <a:gd name="connsiteY50" fmla="*/ 417253 h 437459"/>
                <a:gd name="connsiteX51" fmla="*/ 64306 w 314156"/>
                <a:gd name="connsiteY51" fmla="*/ 416368 h 437459"/>
                <a:gd name="connsiteX52" fmla="*/ 62389 w 314156"/>
                <a:gd name="connsiteY52" fmla="*/ 414893 h 437459"/>
                <a:gd name="connsiteX53" fmla="*/ 313419 w 314156"/>
                <a:gd name="connsiteY53" fmla="*/ 311797 h 437459"/>
                <a:gd name="connsiteX54" fmla="*/ 311501 w 314156"/>
                <a:gd name="connsiteY54" fmla="*/ 309584 h 437459"/>
                <a:gd name="connsiteX55" fmla="*/ 308847 w 314156"/>
                <a:gd name="connsiteY55" fmla="*/ 307077 h 437459"/>
                <a:gd name="connsiteX56" fmla="*/ 306487 w 314156"/>
                <a:gd name="connsiteY56" fmla="*/ 303980 h 437459"/>
                <a:gd name="connsiteX57" fmla="*/ 304717 w 314156"/>
                <a:gd name="connsiteY57" fmla="*/ 301177 h 437459"/>
                <a:gd name="connsiteX58" fmla="*/ 299260 w 314156"/>
                <a:gd name="connsiteY58" fmla="*/ 297342 h 437459"/>
                <a:gd name="connsiteX59" fmla="*/ 290853 w 314156"/>
                <a:gd name="connsiteY59" fmla="*/ 292475 h 437459"/>
                <a:gd name="connsiteX60" fmla="*/ 284658 w 314156"/>
                <a:gd name="connsiteY60" fmla="*/ 288935 h 437459"/>
                <a:gd name="connsiteX61" fmla="*/ 275219 w 314156"/>
                <a:gd name="connsiteY61" fmla="*/ 281266 h 437459"/>
                <a:gd name="connsiteX62" fmla="*/ 273596 w 314156"/>
                <a:gd name="connsiteY62" fmla="*/ 279348 h 437459"/>
                <a:gd name="connsiteX63" fmla="*/ 273891 w 314156"/>
                <a:gd name="connsiteY63" fmla="*/ 278906 h 437459"/>
                <a:gd name="connsiteX64" fmla="*/ 279348 w 314156"/>
                <a:gd name="connsiteY64" fmla="*/ 276546 h 437459"/>
                <a:gd name="connsiteX65" fmla="*/ 284658 w 314156"/>
                <a:gd name="connsiteY65" fmla="*/ 270499 h 437459"/>
                <a:gd name="connsiteX66" fmla="*/ 287018 w 314156"/>
                <a:gd name="connsiteY66" fmla="*/ 267402 h 437459"/>
                <a:gd name="connsiteX67" fmla="*/ 287608 w 314156"/>
                <a:gd name="connsiteY67" fmla="*/ 265042 h 437459"/>
                <a:gd name="connsiteX68" fmla="*/ 287608 w 314156"/>
                <a:gd name="connsiteY68" fmla="*/ 262387 h 437459"/>
                <a:gd name="connsiteX69" fmla="*/ 287313 w 314156"/>
                <a:gd name="connsiteY69" fmla="*/ 259880 h 437459"/>
                <a:gd name="connsiteX70" fmla="*/ 286575 w 314156"/>
                <a:gd name="connsiteY70" fmla="*/ 258405 h 437459"/>
                <a:gd name="connsiteX71" fmla="*/ 284068 w 314156"/>
                <a:gd name="connsiteY71" fmla="*/ 256487 h 437459"/>
                <a:gd name="connsiteX72" fmla="*/ 276694 w 314156"/>
                <a:gd name="connsiteY72" fmla="*/ 252948 h 437459"/>
                <a:gd name="connsiteX73" fmla="*/ 274923 w 314156"/>
                <a:gd name="connsiteY73" fmla="*/ 249703 h 437459"/>
                <a:gd name="connsiteX74" fmla="*/ 273449 w 314156"/>
                <a:gd name="connsiteY74" fmla="*/ 246310 h 437459"/>
                <a:gd name="connsiteX75" fmla="*/ 273449 w 314156"/>
                <a:gd name="connsiteY75" fmla="*/ 244835 h 437459"/>
                <a:gd name="connsiteX76" fmla="*/ 276989 w 314156"/>
                <a:gd name="connsiteY76" fmla="*/ 241148 h 437459"/>
                <a:gd name="connsiteX77" fmla="*/ 276989 w 314156"/>
                <a:gd name="connsiteY77" fmla="*/ 239378 h 437459"/>
                <a:gd name="connsiteX78" fmla="*/ 276694 w 314156"/>
                <a:gd name="connsiteY78" fmla="*/ 237461 h 437459"/>
                <a:gd name="connsiteX79" fmla="*/ 275661 w 314156"/>
                <a:gd name="connsiteY79" fmla="*/ 236134 h 437459"/>
                <a:gd name="connsiteX80" fmla="*/ 268139 w 314156"/>
                <a:gd name="connsiteY80" fmla="*/ 234511 h 437459"/>
                <a:gd name="connsiteX81" fmla="*/ 266074 w 314156"/>
                <a:gd name="connsiteY81" fmla="*/ 232741 h 437459"/>
                <a:gd name="connsiteX82" fmla="*/ 264452 w 314156"/>
                <a:gd name="connsiteY82" fmla="*/ 229939 h 437459"/>
                <a:gd name="connsiteX83" fmla="*/ 263567 w 314156"/>
                <a:gd name="connsiteY83" fmla="*/ 227579 h 437459"/>
                <a:gd name="connsiteX84" fmla="*/ 263567 w 314156"/>
                <a:gd name="connsiteY84" fmla="*/ 226104 h 437459"/>
                <a:gd name="connsiteX85" fmla="*/ 264009 w 314156"/>
                <a:gd name="connsiteY85" fmla="*/ 224482 h 437459"/>
                <a:gd name="connsiteX86" fmla="*/ 266517 w 314156"/>
                <a:gd name="connsiteY86" fmla="*/ 222712 h 437459"/>
                <a:gd name="connsiteX87" fmla="*/ 268877 w 314156"/>
                <a:gd name="connsiteY87" fmla="*/ 221532 h 437459"/>
                <a:gd name="connsiteX88" fmla="*/ 269319 w 314156"/>
                <a:gd name="connsiteY88" fmla="*/ 219910 h 437459"/>
                <a:gd name="connsiteX89" fmla="*/ 269319 w 314156"/>
                <a:gd name="connsiteY89" fmla="*/ 218140 h 437459"/>
                <a:gd name="connsiteX90" fmla="*/ 268877 w 314156"/>
                <a:gd name="connsiteY90" fmla="*/ 217255 h 437459"/>
                <a:gd name="connsiteX91" fmla="*/ 264157 w 314156"/>
                <a:gd name="connsiteY91" fmla="*/ 216370 h 437459"/>
                <a:gd name="connsiteX92" fmla="*/ 263714 w 314156"/>
                <a:gd name="connsiteY92" fmla="*/ 215927 h 437459"/>
                <a:gd name="connsiteX93" fmla="*/ 263714 w 314156"/>
                <a:gd name="connsiteY93" fmla="*/ 214600 h 437459"/>
                <a:gd name="connsiteX94" fmla="*/ 266369 w 314156"/>
                <a:gd name="connsiteY94" fmla="*/ 211503 h 437459"/>
                <a:gd name="connsiteX95" fmla="*/ 266664 w 314156"/>
                <a:gd name="connsiteY95" fmla="*/ 205603 h 437459"/>
                <a:gd name="connsiteX96" fmla="*/ 269024 w 314156"/>
                <a:gd name="connsiteY96" fmla="*/ 201473 h 437459"/>
                <a:gd name="connsiteX97" fmla="*/ 266369 w 314156"/>
                <a:gd name="connsiteY97" fmla="*/ 199113 h 437459"/>
                <a:gd name="connsiteX98" fmla="*/ 266369 w 314156"/>
                <a:gd name="connsiteY98" fmla="*/ 198671 h 437459"/>
                <a:gd name="connsiteX99" fmla="*/ 270794 w 314156"/>
                <a:gd name="connsiteY99" fmla="*/ 197343 h 437459"/>
                <a:gd name="connsiteX100" fmla="*/ 274629 w 314156"/>
                <a:gd name="connsiteY100" fmla="*/ 197048 h 437459"/>
                <a:gd name="connsiteX101" fmla="*/ 276398 w 314156"/>
                <a:gd name="connsiteY101" fmla="*/ 196606 h 437459"/>
                <a:gd name="connsiteX102" fmla="*/ 276398 w 314156"/>
                <a:gd name="connsiteY102" fmla="*/ 192034 h 437459"/>
                <a:gd name="connsiteX103" fmla="*/ 272269 w 314156"/>
                <a:gd name="connsiteY103" fmla="*/ 181857 h 437459"/>
                <a:gd name="connsiteX104" fmla="*/ 271384 w 314156"/>
                <a:gd name="connsiteY104" fmla="*/ 178907 h 437459"/>
                <a:gd name="connsiteX105" fmla="*/ 268729 w 314156"/>
                <a:gd name="connsiteY105" fmla="*/ 175220 h 437459"/>
                <a:gd name="connsiteX106" fmla="*/ 266517 w 314156"/>
                <a:gd name="connsiteY106" fmla="*/ 172712 h 437459"/>
                <a:gd name="connsiteX107" fmla="*/ 265189 w 314156"/>
                <a:gd name="connsiteY107" fmla="*/ 170942 h 437459"/>
                <a:gd name="connsiteX108" fmla="*/ 263124 w 314156"/>
                <a:gd name="connsiteY108" fmla="*/ 167403 h 437459"/>
                <a:gd name="connsiteX109" fmla="*/ 261945 w 314156"/>
                <a:gd name="connsiteY109" fmla="*/ 163715 h 437459"/>
                <a:gd name="connsiteX110" fmla="*/ 259880 w 314156"/>
                <a:gd name="connsiteY110" fmla="*/ 159733 h 437459"/>
                <a:gd name="connsiteX111" fmla="*/ 257372 w 314156"/>
                <a:gd name="connsiteY111" fmla="*/ 156046 h 437459"/>
                <a:gd name="connsiteX112" fmla="*/ 255307 w 314156"/>
                <a:gd name="connsiteY112" fmla="*/ 152653 h 437459"/>
                <a:gd name="connsiteX113" fmla="*/ 250145 w 314156"/>
                <a:gd name="connsiteY113" fmla="*/ 145869 h 437459"/>
                <a:gd name="connsiteX114" fmla="*/ 249408 w 314156"/>
                <a:gd name="connsiteY114" fmla="*/ 143952 h 437459"/>
                <a:gd name="connsiteX115" fmla="*/ 249408 w 314156"/>
                <a:gd name="connsiteY115" fmla="*/ 142329 h 437459"/>
                <a:gd name="connsiteX116" fmla="*/ 249998 w 314156"/>
                <a:gd name="connsiteY116" fmla="*/ 140559 h 437459"/>
                <a:gd name="connsiteX117" fmla="*/ 254128 w 314156"/>
                <a:gd name="connsiteY117" fmla="*/ 134955 h 437459"/>
                <a:gd name="connsiteX118" fmla="*/ 257962 w 314156"/>
                <a:gd name="connsiteY118" fmla="*/ 130382 h 437459"/>
                <a:gd name="connsiteX119" fmla="*/ 262830 w 314156"/>
                <a:gd name="connsiteY119" fmla="*/ 124925 h 437459"/>
                <a:gd name="connsiteX120" fmla="*/ 267549 w 314156"/>
                <a:gd name="connsiteY120" fmla="*/ 120353 h 437459"/>
                <a:gd name="connsiteX121" fmla="*/ 272564 w 314156"/>
                <a:gd name="connsiteY121" fmla="*/ 114896 h 437459"/>
                <a:gd name="connsiteX122" fmla="*/ 273744 w 314156"/>
                <a:gd name="connsiteY122" fmla="*/ 109439 h 437459"/>
                <a:gd name="connsiteX123" fmla="*/ 273449 w 314156"/>
                <a:gd name="connsiteY123" fmla="*/ 108554 h 437459"/>
                <a:gd name="connsiteX124" fmla="*/ 269319 w 314156"/>
                <a:gd name="connsiteY124" fmla="*/ 105604 h 437459"/>
                <a:gd name="connsiteX125" fmla="*/ 261502 w 314156"/>
                <a:gd name="connsiteY125" fmla="*/ 97787 h 437459"/>
                <a:gd name="connsiteX126" fmla="*/ 256782 w 314156"/>
                <a:gd name="connsiteY126" fmla="*/ 91887 h 437459"/>
                <a:gd name="connsiteX127" fmla="*/ 249408 w 314156"/>
                <a:gd name="connsiteY127" fmla="*/ 89380 h 437459"/>
                <a:gd name="connsiteX128" fmla="*/ 239526 w 314156"/>
                <a:gd name="connsiteY128" fmla="*/ 86135 h 437459"/>
                <a:gd name="connsiteX129" fmla="*/ 236281 w 314156"/>
                <a:gd name="connsiteY129" fmla="*/ 78760 h 437459"/>
                <a:gd name="connsiteX130" fmla="*/ 233921 w 314156"/>
                <a:gd name="connsiteY130" fmla="*/ 72566 h 437459"/>
                <a:gd name="connsiteX131" fmla="*/ 234216 w 314156"/>
                <a:gd name="connsiteY131" fmla="*/ 70353 h 437459"/>
                <a:gd name="connsiteX132" fmla="*/ 241295 w 314156"/>
                <a:gd name="connsiteY132" fmla="*/ 59734 h 437459"/>
                <a:gd name="connsiteX133" fmla="*/ 242033 w 314156"/>
                <a:gd name="connsiteY133" fmla="*/ 57817 h 437459"/>
                <a:gd name="connsiteX134" fmla="*/ 242033 w 314156"/>
                <a:gd name="connsiteY134" fmla="*/ 56637 h 437459"/>
                <a:gd name="connsiteX135" fmla="*/ 241148 w 314156"/>
                <a:gd name="connsiteY135" fmla="*/ 55899 h 437459"/>
                <a:gd name="connsiteX136" fmla="*/ 240116 w 314156"/>
                <a:gd name="connsiteY136" fmla="*/ 55457 h 437459"/>
                <a:gd name="connsiteX137" fmla="*/ 233478 w 314156"/>
                <a:gd name="connsiteY137" fmla="*/ 55162 h 437459"/>
                <a:gd name="connsiteX138" fmla="*/ 232446 w 314156"/>
                <a:gd name="connsiteY138" fmla="*/ 53687 h 437459"/>
                <a:gd name="connsiteX139" fmla="*/ 236428 w 314156"/>
                <a:gd name="connsiteY139" fmla="*/ 52654 h 437459"/>
                <a:gd name="connsiteX140" fmla="*/ 239673 w 314156"/>
                <a:gd name="connsiteY140" fmla="*/ 51179 h 437459"/>
                <a:gd name="connsiteX141" fmla="*/ 245130 w 314156"/>
                <a:gd name="connsiteY141" fmla="*/ 48967 h 437459"/>
                <a:gd name="connsiteX142" fmla="*/ 246900 w 314156"/>
                <a:gd name="connsiteY142" fmla="*/ 48377 h 437459"/>
                <a:gd name="connsiteX143" fmla="*/ 244983 w 314156"/>
                <a:gd name="connsiteY143" fmla="*/ 46607 h 437459"/>
                <a:gd name="connsiteX144" fmla="*/ 243361 w 314156"/>
                <a:gd name="connsiteY144" fmla="*/ 43952 h 437459"/>
                <a:gd name="connsiteX145" fmla="*/ 243655 w 314156"/>
                <a:gd name="connsiteY145" fmla="*/ 41298 h 437459"/>
                <a:gd name="connsiteX146" fmla="*/ 248375 w 314156"/>
                <a:gd name="connsiteY146" fmla="*/ 36135 h 437459"/>
                <a:gd name="connsiteX147" fmla="*/ 252800 w 314156"/>
                <a:gd name="connsiteY147" fmla="*/ 32448 h 437459"/>
                <a:gd name="connsiteX148" fmla="*/ 253980 w 314156"/>
                <a:gd name="connsiteY148" fmla="*/ 31121 h 437459"/>
                <a:gd name="connsiteX149" fmla="*/ 256487 w 314156"/>
                <a:gd name="connsiteY149" fmla="*/ 27433 h 437459"/>
                <a:gd name="connsiteX150" fmla="*/ 251472 w 314156"/>
                <a:gd name="connsiteY150" fmla="*/ 18289 h 437459"/>
                <a:gd name="connsiteX151" fmla="*/ 242623 w 314156"/>
                <a:gd name="connsiteY151" fmla="*/ 15487 h 437459"/>
                <a:gd name="connsiteX152" fmla="*/ 232446 w 314156"/>
                <a:gd name="connsiteY152" fmla="*/ 11209 h 437459"/>
                <a:gd name="connsiteX153" fmla="*/ 228759 w 314156"/>
                <a:gd name="connsiteY153" fmla="*/ 8997 h 437459"/>
                <a:gd name="connsiteX154" fmla="*/ 223007 w 314156"/>
                <a:gd name="connsiteY154" fmla="*/ 4277 h 437459"/>
                <a:gd name="connsiteX155" fmla="*/ 218877 w 314156"/>
                <a:gd name="connsiteY155" fmla="*/ 0 h 437459"/>
                <a:gd name="connsiteX156" fmla="*/ 215190 w 314156"/>
                <a:gd name="connsiteY156" fmla="*/ 0 h 437459"/>
                <a:gd name="connsiteX157" fmla="*/ 211060 w 314156"/>
                <a:gd name="connsiteY157" fmla="*/ 885 h 437459"/>
                <a:gd name="connsiteX158" fmla="*/ 204718 w 314156"/>
                <a:gd name="connsiteY158" fmla="*/ 4720 h 437459"/>
                <a:gd name="connsiteX159" fmla="*/ 201031 w 314156"/>
                <a:gd name="connsiteY159" fmla="*/ 6637 h 437459"/>
                <a:gd name="connsiteX160" fmla="*/ 198966 w 314156"/>
                <a:gd name="connsiteY160" fmla="*/ 7227 h 437459"/>
                <a:gd name="connsiteX161" fmla="*/ 198523 w 314156"/>
                <a:gd name="connsiteY161" fmla="*/ 7227 h 437459"/>
                <a:gd name="connsiteX162" fmla="*/ 193951 w 314156"/>
                <a:gd name="connsiteY162" fmla="*/ 6195 h 437459"/>
                <a:gd name="connsiteX163" fmla="*/ 188936 w 314156"/>
                <a:gd name="connsiteY163" fmla="*/ 5900 h 437459"/>
                <a:gd name="connsiteX164" fmla="*/ 184807 w 314156"/>
                <a:gd name="connsiteY164" fmla="*/ 6195 h 437459"/>
                <a:gd name="connsiteX165" fmla="*/ 183332 w 314156"/>
                <a:gd name="connsiteY165" fmla="*/ 6785 h 437459"/>
                <a:gd name="connsiteX166" fmla="*/ 177727 w 314156"/>
                <a:gd name="connsiteY166" fmla="*/ 12979 h 437459"/>
                <a:gd name="connsiteX167" fmla="*/ 173745 w 314156"/>
                <a:gd name="connsiteY167" fmla="*/ 16077 h 437459"/>
                <a:gd name="connsiteX168" fmla="*/ 171532 w 314156"/>
                <a:gd name="connsiteY168" fmla="*/ 17109 h 437459"/>
                <a:gd name="connsiteX169" fmla="*/ 169910 w 314156"/>
                <a:gd name="connsiteY169" fmla="*/ 18879 h 437459"/>
                <a:gd name="connsiteX170" fmla="*/ 168582 w 314156"/>
                <a:gd name="connsiteY170" fmla="*/ 21829 h 437459"/>
                <a:gd name="connsiteX171" fmla="*/ 165633 w 314156"/>
                <a:gd name="connsiteY171" fmla="*/ 32153 h 437459"/>
                <a:gd name="connsiteX172" fmla="*/ 163420 w 314156"/>
                <a:gd name="connsiteY172" fmla="*/ 35988 h 437459"/>
                <a:gd name="connsiteX173" fmla="*/ 162978 w 314156"/>
                <a:gd name="connsiteY173" fmla="*/ 38348 h 437459"/>
                <a:gd name="connsiteX174" fmla="*/ 163420 w 314156"/>
                <a:gd name="connsiteY174" fmla="*/ 45427 h 437459"/>
                <a:gd name="connsiteX175" fmla="*/ 162830 w 314156"/>
                <a:gd name="connsiteY175" fmla="*/ 49410 h 437459"/>
                <a:gd name="connsiteX176" fmla="*/ 160175 w 314156"/>
                <a:gd name="connsiteY176" fmla="*/ 52654 h 437459"/>
                <a:gd name="connsiteX177" fmla="*/ 158258 w 314156"/>
                <a:gd name="connsiteY177" fmla="*/ 54129 h 437459"/>
                <a:gd name="connsiteX178" fmla="*/ 155751 w 314156"/>
                <a:gd name="connsiteY178" fmla="*/ 54424 h 437459"/>
                <a:gd name="connsiteX179" fmla="*/ 152506 w 314156"/>
                <a:gd name="connsiteY179" fmla="*/ 55309 h 437459"/>
                <a:gd name="connsiteX180" fmla="*/ 149704 w 314156"/>
                <a:gd name="connsiteY180" fmla="*/ 57227 h 437459"/>
                <a:gd name="connsiteX181" fmla="*/ 147639 w 314156"/>
                <a:gd name="connsiteY181" fmla="*/ 59734 h 437459"/>
                <a:gd name="connsiteX182" fmla="*/ 145426 w 314156"/>
                <a:gd name="connsiteY182" fmla="*/ 65486 h 437459"/>
                <a:gd name="connsiteX183" fmla="*/ 141592 w 314156"/>
                <a:gd name="connsiteY183" fmla="*/ 67551 h 437459"/>
                <a:gd name="connsiteX184" fmla="*/ 137904 w 314156"/>
                <a:gd name="connsiteY184" fmla="*/ 66961 h 437459"/>
                <a:gd name="connsiteX185" fmla="*/ 135250 w 314156"/>
                <a:gd name="connsiteY185" fmla="*/ 64896 h 437459"/>
                <a:gd name="connsiteX186" fmla="*/ 129645 w 314156"/>
                <a:gd name="connsiteY186" fmla="*/ 63274 h 437459"/>
                <a:gd name="connsiteX187" fmla="*/ 125515 w 314156"/>
                <a:gd name="connsiteY187" fmla="*/ 62241 h 437459"/>
                <a:gd name="connsiteX188" fmla="*/ 120795 w 314156"/>
                <a:gd name="connsiteY188" fmla="*/ 60029 h 437459"/>
                <a:gd name="connsiteX189" fmla="*/ 116666 w 314156"/>
                <a:gd name="connsiteY189" fmla="*/ 58259 h 437459"/>
                <a:gd name="connsiteX190" fmla="*/ 112978 w 314156"/>
                <a:gd name="connsiteY190" fmla="*/ 57964 h 437459"/>
                <a:gd name="connsiteX191" fmla="*/ 110913 w 314156"/>
                <a:gd name="connsiteY191" fmla="*/ 60176 h 437459"/>
                <a:gd name="connsiteX192" fmla="*/ 109143 w 314156"/>
                <a:gd name="connsiteY192" fmla="*/ 62241 h 437459"/>
                <a:gd name="connsiteX193" fmla="*/ 102801 w 314156"/>
                <a:gd name="connsiteY193" fmla="*/ 63864 h 437459"/>
                <a:gd name="connsiteX194" fmla="*/ 99114 w 314156"/>
                <a:gd name="connsiteY194" fmla="*/ 65191 h 437459"/>
                <a:gd name="connsiteX195" fmla="*/ 94394 w 314156"/>
                <a:gd name="connsiteY195" fmla="*/ 65486 h 437459"/>
                <a:gd name="connsiteX196" fmla="*/ 92477 w 314156"/>
                <a:gd name="connsiteY196" fmla="*/ 64011 h 437459"/>
                <a:gd name="connsiteX197" fmla="*/ 85692 w 314156"/>
                <a:gd name="connsiteY197" fmla="*/ 63126 h 437459"/>
                <a:gd name="connsiteX198" fmla="*/ 77581 w 314156"/>
                <a:gd name="connsiteY198" fmla="*/ 61946 h 437459"/>
                <a:gd name="connsiteX199" fmla="*/ 75221 w 314156"/>
                <a:gd name="connsiteY199" fmla="*/ 61946 h 437459"/>
                <a:gd name="connsiteX200" fmla="*/ 74483 w 314156"/>
                <a:gd name="connsiteY200" fmla="*/ 59439 h 437459"/>
                <a:gd name="connsiteX201" fmla="*/ 72271 w 314156"/>
                <a:gd name="connsiteY201" fmla="*/ 55752 h 437459"/>
                <a:gd name="connsiteX202" fmla="*/ 66519 w 314156"/>
                <a:gd name="connsiteY202" fmla="*/ 49410 h 437459"/>
                <a:gd name="connsiteX203" fmla="*/ 64159 w 314156"/>
                <a:gd name="connsiteY203" fmla="*/ 47197 h 437459"/>
                <a:gd name="connsiteX204" fmla="*/ 59734 w 314156"/>
                <a:gd name="connsiteY204" fmla="*/ 42035 h 437459"/>
                <a:gd name="connsiteX205" fmla="*/ 54572 w 314156"/>
                <a:gd name="connsiteY205" fmla="*/ 36725 h 437459"/>
                <a:gd name="connsiteX206" fmla="*/ 53834 w 314156"/>
                <a:gd name="connsiteY206" fmla="*/ 36725 h 437459"/>
                <a:gd name="connsiteX207" fmla="*/ 50442 w 314156"/>
                <a:gd name="connsiteY207" fmla="*/ 36430 h 437459"/>
                <a:gd name="connsiteX208" fmla="*/ 45427 w 314156"/>
                <a:gd name="connsiteY208" fmla="*/ 36430 h 437459"/>
                <a:gd name="connsiteX209" fmla="*/ 42182 w 314156"/>
                <a:gd name="connsiteY209" fmla="*/ 37758 h 437459"/>
                <a:gd name="connsiteX210" fmla="*/ 40118 w 314156"/>
                <a:gd name="connsiteY210" fmla="*/ 39233 h 437459"/>
                <a:gd name="connsiteX211" fmla="*/ 39823 w 314156"/>
                <a:gd name="connsiteY211" fmla="*/ 40560 h 437459"/>
                <a:gd name="connsiteX212" fmla="*/ 41740 w 314156"/>
                <a:gd name="connsiteY212" fmla="*/ 45427 h 437459"/>
                <a:gd name="connsiteX213" fmla="*/ 41150 w 314156"/>
                <a:gd name="connsiteY213" fmla="*/ 46607 h 437459"/>
                <a:gd name="connsiteX214" fmla="*/ 40118 w 314156"/>
                <a:gd name="connsiteY214" fmla="*/ 47197 h 437459"/>
                <a:gd name="connsiteX215" fmla="*/ 35545 w 314156"/>
                <a:gd name="connsiteY215" fmla="*/ 45870 h 437459"/>
                <a:gd name="connsiteX216" fmla="*/ 29941 w 314156"/>
                <a:gd name="connsiteY216" fmla="*/ 45870 h 437459"/>
                <a:gd name="connsiteX217" fmla="*/ 28466 w 314156"/>
                <a:gd name="connsiteY217" fmla="*/ 47492 h 437459"/>
                <a:gd name="connsiteX218" fmla="*/ 35545 w 314156"/>
                <a:gd name="connsiteY218" fmla="*/ 50147 h 437459"/>
                <a:gd name="connsiteX219" fmla="*/ 35840 w 314156"/>
                <a:gd name="connsiteY219" fmla="*/ 50737 h 437459"/>
                <a:gd name="connsiteX220" fmla="*/ 35840 w 314156"/>
                <a:gd name="connsiteY220" fmla="*/ 52064 h 437459"/>
                <a:gd name="connsiteX221" fmla="*/ 36136 w 314156"/>
                <a:gd name="connsiteY221" fmla="*/ 53539 h 437459"/>
                <a:gd name="connsiteX222" fmla="*/ 43068 w 314156"/>
                <a:gd name="connsiteY222" fmla="*/ 57079 h 437459"/>
                <a:gd name="connsiteX223" fmla="*/ 45132 w 314156"/>
                <a:gd name="connsiteY223" fmla="*/ 58997 h 437459"/>
                <a:gd name="connsiteX224" fmla="*/ 49410 w 314156"/>
                <a:gd name="connsiteY224" fmla="*/ 61799 h 437459"/>
                <a:gd name="connsiteX225" fmla="*/ 50589 w 314156"/>
                <a:gd name="connsiteY225" fmla="*/ 63421 h 437459"/>
                <a:gd name="connsiteX226" fmla="*/ 54572 w 314156"/>
                <a:gd name="connsiteY226" fmla="*/ 65191 h 437459"/>
                <a:gd name="connsiteX227" fmla="*/ 57374 w 314156"/>
                <a:gd name="connsiteY227" fmla="*/ 67109 h 437459"/>
                <a:gd name="connsiteX228" fmla="*/ 60619 w 314156"/>
                <a:gd name="connsiteY228" fmla="*/ 68731 h 437459"/>
                <a:gd name="connsiteX229" fmla="*/ 64454 w 314156"/>
                <a:gd name="connsiteY229" fmla="*/ 71238 h 437459"/>
                <a:gd name="connsiteX230" fmla="*/ 69616 w 314156"/>
                <a:gd name="connsiteY230" fmla="*/ 73156 h 437459"/>
                <a:gd name="connsiteX231" fmla="*/ 74040 w 314156"/>
                <a:gd name="connsiteY231" fmla="*/ 73746 h 437459"/>
                <a:gd name="connsiteX232" fmla="*/ 84955 w 314156"/>
                <a:gd name="connsiteY232" fmla="*/ 76990 h 437459"/>
                <a:gd name="connsiteX233" fmla="*/ 86872 w 314156"/>
                <a:gd name="connsiteY233" fmla="*/ 78023 h 437459"/>
                <a:gd name="connsiteX234" fmla="*/ 89970 w 314156"/>
                <a:gd name="connsiteY234" fmla="*/ 80383 h 437459"/>
                <a:gd name="connsiteX235" fmla="*/ 93215 w 314156"/>
                <a:gd name="connsiteY235" fmla="*/ 83038 h 437459"/>
                <a:gd name="connsiteX236" fmla="*/ 95427 w 314156"/>
                <a:gd name="connsiteY236" fmla="*/ 88495 h 437459"/>
                <a:gd name="connsiteX237" fmla="*/ 98967 w 314156"/>
                <a:gd name="connsiteY237" fmla="*/ 88790 h 437459"/>
                <a:gd name="connsiteX238" fmla="*/ 99999 w 314156"/>
                <a:gd name="connsiteY238" fmla="*/ 90707 h 437459"/>
                <a:gd name="connsiteX239" fmla="*/ 103096 w 314156"/>
                <a:gd name="connsiteY239" fmla="*/ 93952 h 437459"/>
                <a:gd name="connsiteX240" fmla="*/ 107374 w 314156"/>
                <a:gd name="connsiteY240" fmla="*/ 96754 h 437459"/>
                <a:gd name="connsiteX241" fmla="*/ 107374 w 314156"/>
                <a:gd name="connsiteY241" fmla="*/ 97639 h 437459"/>
                <a:gd name="connsiteX242" fmla="*/ 103834 w 314156"/>
                <a:gd name="connsiteY242" fmla="*/ 100294 h 437459"/>
                <a:gd name="connsiteX243" fmla="*/ 103539 w 314156"/>
                <a:gd name="connsiteY243" fmla="*/ 103834 h 437459"/>
                <a:gd name="connsiteX244" fmla="*/ 103834 w 314156"/>
                <a:gd name="connsiteY244" fmla="*/ 108259 h 437459"/>
                <a:gd name="connsiteX245" fmla="*/ 104866 w 314156"/>
                <a:gd name="connsiteY245" fmla="*/ 111946 h 437459"/>
                <a:gd name="connsiteX246" fmla="*/ 104866 w 314156"/>
                <a:gd name="connsiteY246" fmla="*/ 112978 h 437459"/>
                <a:gd name="connsiteX247" fmla="*/ 103834 w 314156"/>
                <a:gd name="connsiteY247" fmla="*/ 114306 h 437459"/>
                <a:gd name="connsiteX248" fmla="*/ 102801 w 314156"/>
                <a:gd name="connsiteY248" fmla="*/ 116223 h 437459"/>
                <a:gd name="connsiteX249" fmla="*/ 102507 w 314156"/>
                <a:gd name="connsiteY249" fmla="*/ 117993 h 437459"/>
                <a:gd name="connsiteX250" fmla="*/ 102507 w 314156"/>
                <a:gd name="connsiteY250" fmla="*/ 118878 h 437459"/>
                <a:gd name="connsiteX251" fmla="*/ 102949 w 314156"/>
                <a:gd name="connsiteY251" fmla="*/ 119320 h 437459"/>
                <a:gd name="connsiteX252" fmla="*/ 104719 w 314156"/>
                <a:gd name="connsiteY252" fmla="*/ 119320 h 437459"/>
                <a:gd name="connsiteX253" fmla="*/ 107964 w 314156"/>
                <a:gd name="connsiteY253" fmla="*/ 119763 h 437459"/>
                <a:gd name="connsiteX254" fmla="*/ 109881 w 314156"/>
                <a:gd name="connsiteY254" fmla="*/ 120500 h 437459"/>
                <a:gd name="connsiteX255" fmla="*/ 110913 w 314156"/>
                <a:gd name="connsiteY255" fmla="*/ 124630 h 437459"/>
                <a:gd name="connsiteX256" fmla="*/ 110618 w 314156"/>
                <a:gd name="connsiteY256" fmla="*/ 125368 h 437459"/>
                <a:gd name="connsiteX257" fmla="*/ 107964 w 314156"/>
                <a:gd name="connsiteY257" fmla="*/ 127285 h 437459"/>
                <a:gd name="connsiteX258" fmla="*/ 107226 w 314156"/>
                <a:gd name="connsiteY258" fmla="*/ 128760 h 437459"/>
                <a:gd name="connsiteX259" fmla="*/ 107226 w 314156"/>
                <a:gd name="connsiteY259" fmla="*/ 130972 h 437459"/>
                <a:gd name="connsiteX260" fmla="*/ 107668 w 314156"/>
                <a:gd name="connsiteY260" fmla="*/ 133332 h 437459"/>
                <a:gd name="connsiteX261" fmla="*/ 108553 w 314156"/>
                <a:gd name="connsiteY261" fmla="*/ 135987 h 437459"/>
                <a:gd name="connsiteX262" fmla="*/ 110618 w 314156"/>
                <a:gd name="connsiteY262" fmla="*/ 138937 h 437459"/>
                <a:gd name="connsiteX263" fmla="*/ 113568 w 314156"/>
                <a:gd name="connsiteY263" fmla="*/ 142034 h 437459"/>
                <a:gd name="connsiteX264" fmla="*/ 115485 w 314156"/>
                <a:gd name="connsiteY264" fmla="*/ 144541 h 437459"/>
                <a:gd name="connsiteX265" fmla="*/ 116370 w 314156"/>
                <a:gd name="connsiteY265" fmla="*/ 146311 h 437459"/>
                <a:gd name="connsiteX266" fmla="*/ 116666 w 314156"/>
                <a:gd name="connsiteY266" fmla="*/ 147491 h 437459"/>
                <a:gd name="connsiteX267" fmla="*/ 115338 w 314156"/>
                <a:gd name="connsiteY267" fmla="*/ 148966 h 437459"/>
                <a:gd name="connsiteX268" fmla="*/ 114158 w 314156"/>
                <a:gd name="connsiteY268" fmla="*/ 151916 h 437459"/>
                <a:gd name="connsiteX269" fmla="*/ 114158 w 314156"/>
                <a:gd name="connsiteY269" fmla="*/ 155308 h 437459"/>
                <a:gd name="connsiteX270" fmla="*/ 113421 w 314156"/>
                <a:gd name="connsiteY270" fmla="*/ 157521 h 437459"/>
                <a:gd name="connsiteX271" fmla="*/ 110913 w 314156"/>
                <a:gd name="connsiteY271" fmla="*/ 160618 h 437459"/>
                <a:gd name="connsiteX272" fmla="*/ 109143 w 314156"/>
                <a:gd name="connsiteY272" fmla="*/ 161650 h 437459"/>
                <a:gd name="connsiteX273" fmla="*/ 108701 w 314156"/>
                <a:gd name="connsiteY273" fmla="*/ 163273 h 437459"/>
                <a:gd name="connsiteX274" fmla="*/ 108701 w 314156"/>
                <a:gd name="connsiteY274" fmla="*/ 166075 h 437459"/>
                <a:gd name="connsiteX275" fmla="*/ 108996 w 314156"/>
                <a:gd name="connsiteY275" fmla="*/ 169467 h 437459"/>
                <a:gd name="connsiteX276" fmla="*/ 108996 w 314156"/>
                <a:gd name="connsiteY276" fmla="*/ 171680 h 437459"/>
                <a:gd name="connsiteX277" fmla="*/ 109734 w 314156"/>
                <a:gd name="connsiteY277" fmla="*/ 173302 h 437459"/>
                <a:gd name="connsiteX278" fmla="*/ 110471 w 314156"/>
                <a:gd name="connsiteY278" fmla="*/ 174335 h 437459"/>
                <a:gd name="connsiteX279" fmla="*/ 114601 w 314156"/>
                <a:gd name="connsiteY279" fmla="*/ 176252 h 437459"/>
                <a:gd name="connsiteX280" fmla="*/ 116813 w 314156"/>
                <a:gd name="connsiteY280" fmla="*/ 180087 h 437459"/>
                <a:gd name="connsiteX281" fmla="*/ 118288 w 314156"/>
                <a:gd name="connsiteY281" fmla="*/ 183184 h 437459"/>
                <a:gd name="connsiteX282" fmla="*/ 121090 w 314156"/>
                <a:gd name="connsiteY282" fmla="*/ 191149 h 437459"/>
                <a:gd name="connsiteX283" fmla="*/ 123302 w 314156"/>
                <a:gd name="connsiteY283" fmla="*/ 190854 h 437459"/>
                <a:gd name="connsiteX284" fmla="*/ 127727 w 314156"/>
                <a:gd name="connsiteY284" fmla="*/ 192181 h 437459"/>
                <a:gd name="connsiteX285" fmla="*/ 131119 w 314156"/>
                <a:gd name="connsiteY285" fmla="*/ 190411 h 437459"/>
                <a:gd name="connsiteX286" fmla="*/ 132595 w 314156"/>
                <a:gd name="connsiteY286" fmla="*/ 188789 h 437459"/>
                <a:gd name="connsiteX287" fmla="*/ 133479 w 314156"/>
                <a:gd name="connsiteY287" fmla="*/ 188789 h 437459"/>
                <a:gd name="connsiteX288" fmla="*/ 133479 w 314156"/>
                <a:gd name="connsiteY288" fmla="*/ 189969 h 437459"/>
                <a:gd name="connsiteX289" fmla="*/ 132300 w 314156"/>
                <a:gd name="connsiteY289" fmla="*/ 193214 h 437459"/>
                <a:gd name="connsiteX290" fmla="*/ 134807 w 314156"/>
                <a:gd name="connsiteY290" fmla="*/ 196901 h 437459"/>
                <a:gd name="connsiteX291" fmla="*/ 137167 w 314156"/>
                <a:gd name="connsiteY291" fmla="*/ 197491 h 437459"/>
                <a:gd name="connsiteX292" fmla="*/ 139084 w 314156"/>
                <a:gd name="connsiteY292" fmla="*/ 197491 h 437459"/>
                <a:gd name="connsiteX293" fmla="*/ 149556 w 314156"/>
                <a:gd name="connsiteY293" fmla="*/ 202211 h 437459"/>
                <a:gd name="connsiteX294" fmla="*/ 152358 w 314156"/>
                <a:gd name="connsiteY294" fmla="*/ 205160 h 437459"/>
                <a:gd name="connsiteX295" fmla="*/ 151326 w 314156"/>
                <a:gd name="connsiteY295" fmla="*/ 210618 h 437459"/>
                <a:gd name="connsiteX296" fmla="*/ 151031 w 314156"/>
                <a:gd name="connsiteY296" fmla="*/ 215337 h 437459"/>
                <a:gd name="connsiteX297" fmla="*/ 149999 w 314156"/>
                <a:gd name="connsiteY297" fmla="*/ 219614 h 437459"/>
                <a:gd name="connsiteX298" fmla="*/ 152211 w 314156"/>
                <a:gd name="connsiteY298" fmla="*/ 221532 h 437459"/>
                <a:gd name="connsiteX299" fmla="*/ 152801 w 314156"/>
                <a:gd name="connsiteY299" fmla="*/ 223007 h 437459"/>
                <a:gd name="connsiteX300" fmla="*/ 153096 w 314156"/>
                <a:gd name="connsiteY300" fmla="*/ 225367 h 437459"/>
                <a:gd name="connsiteX301" fmla="*/ 150441 w 314156"/>
                <a:gd name="connsiteY301" fmla="*/ 226399 h 437459"/>
                <a:gd name="connsiteX302" fmla="*/ 149261 w 314156"/>
                <a:gd name="connsiteY302" fmla="*/ 227874 h 437459"/>
                <a:gd name="connsiteX303" fmla="*/ 150588 w 314156"/>
                <a:gd name="connsiteY303" fmla="*/ 229349 h 437459"/>
                <a:gd name="connsiteX304" fmla="*/ 150588 w 314156"/>
                <a:gd name="connsiteY304" fmla="*/ 231709 h 437459"/>
                <a:gd name="connsiteX305" fmla="*/ 148819 w 314156"/>
                <a:gd name="connsiteY305" fmla="*/ 232004 h 437459"/>
                <a:gd name="connsiteX306" fmla="*/ 146754 w 314156"/>
                <a:gd name="connsiteY306" fmla="*/ 231119 h 437459"/>
                <a:gd name="connsiteX307" fmla="*/ 141739 w 314156"/>
                <a:gd name="connsiteY307" fmla="*/ 230676 h 437459"/>
                <a:gd name="connsiteX308" fmla="*/ 136724 w 314156"/>
                <a:gd name="connsiteY308" fmla="*/ 232004 h 437459"/>
                <a:gd name="connsiteX309" fmla="*/ 134364 w 314156"/>
                <a:gd name="connsiteY309" fmla="*/ 233921 h 437459"/>
                <a:gd name="connsiteX310" fmla="*/ 131710 w 314156"/>
                <a:gd name="connsiteY310" fmla="*/ 234216 h 437459"/>
                <a:gd name="connsiteX311" fmla="*/ 130972 w 314156"/>
                <a:gd name="connsiteY311" fmla="*/ 236871 h 437459"/>
                <a:gd name="connsiteX312" fmla="*/ 128612 w 314156"/>
                <a:gd name="connsiteY312" fmla="*/ 239378 h 437459"/>
                <a:gd name="connsiteX313" fmla="*/ 124335 w 314156"/>
                <a:gd name="connsiteY313" fmla="*/ 246310 h 437459"/>
                <a:gd name="connsiteX314" fmla="*/ 117698 w 314156"/>
                <a:gd name="connsiteY314" fmla="*/ 251768 h 437459"/>
                <a:gd name="connsiteX315" fmla="*/ 115191 w 314156"/>
                <a:gd name="connsiteY315" fmla="*/ 256487 h 437459"/>
                <a:gd name="connsiteX316" fmla="*/ 113568 w 314156"/>
                <a:gd name="connsiteY316" fmla="*/ 257225 h 437459"/>
                <a:gd name="connsiteX317" fmla="*/ 108111 w 314156"/>
                <a:gd name="connsiteY317" fmla="*/ 262387 h 437459"/>
                <a:gd name="connsiteX318" fmla="*/ 106636 w 314156"/>
                <a:gd name="connsiteY318" fmla="*/ 266222 h 437459"/>
                <a:gd name="connsiteX319" fmla="*/ 103834 w 314156"/>
                <a:gd name="connsiteY319" fmla="*/ 266517 h 437459"/>
                <a:gd name="connsiteX320" fmla="*/ 97492 w 314156"/>
                <a:gd name="connsiteY320" fmla="*/ 272269 h 437459"/>
                <a:gd name="connsiteX321" fmla="*/ 94542 w 314156"/>
                <a:gd name="connsiteY321" fmla="*/ 273596 h 437459"/>
                <a:gd name="connsiteX322" fmla="*/ 91445 w 314156"/>
                <a:gd name="connsiteY322" fmla="*/ 275366 h 437459"/>
                <a:gd name="connsiteX323" fmla="*/ 84660 w 314156"/>
                <a:gd name="connsiteY323" fmla="*/ 281118 h 437459"/>
                <a:gd name="connsiteX324" fmla="*/ 78760 w 314156"/>
                <a:gd name="connsiteY324" fmla="*/ 282593 h 437459"/>
                <a:gd name="connsiteX325" fmla="*/ 78760 w 314156"/>
                <a:gd name="connsiteY325" fmla="*/ 285396 h 437459"/>
                <a:gd name="connsiteX326" fmla="*/ 75221 w 314156"/>
                <a:gd name="connsiteY326" fmla="*/ 289083 h 437459"/>
                <a:gd name="connsiteX327" fmla="*/ 73156 w 314156"/>
                <a:gd name="connsiteY327" fmla="*/ 288493 h 437459"/>
                <a:gd name="connsiteX328" fmla="*/ 73156 w 314156"/>
                <a:gd name="connsiteY328" fmla="*/ 289820 h 437459"/>
                <a:gd name="connsiteX329" fmla="*/ 73893 w 314156"/>
                <a:gd name="connsiteY329" fmla="*/ 291000 h 437459"/>
                <a:gd name="connsiteX330" fmla="*/ 71976 w 314156"/>
                <a:gd name="connsiteY330" fmla="*/ 290558 h 437459"/>
                <a:gd name="connsiteX331" fmla="*/ 71238 w 314156"/>
                <a:gd name="connsiteY331" fmla="*/ 291295 h 437459"/>
                <a:gd name="connsiteX332" fmla="*/ 72271 w 314156"/>
                <a:gd name="connsiteY332" fmla="*/ 293803 h 437459"/>
                <a:gd name="connsiteX333" fmla="*/ 73008 w 314156"/>
                <a:gd name="connsiteY333" fmla="*/ 295130 h 437459"/>
                <a:gd name="connsiteX334" fmla="*/ 73008 w 314156"/>
                <a:gd name="connsiteY334" fmla="*/ 296605 h 437459"/>
                <a:gd name="connsiteX335" fmla="*/ 67846 w 314156"/>
                <a:gd name="connsiteY335" fmla="*/ 299407 h 437459"/>
                <a:gd name="connsiteX336" fmla="*/ 61947 w 314156"/>
                <a:gd name="connsiteY336" fmla="*/ 300735 h 437459"/>
                <a:gd name="connsiteX337" fmla="*/ 59439 w 314156"/>
                <a:gd name="connsiteY337" fmla="*/ 299555 h 437459"/>
                <a:gd name="connsiteX338" fmla="*/ 52802 w 314156"/>
                <a:gd name="connsiteY338" fmla="*/ 300882 h 437459"/>
                <a:gd name="connsiteX339" fmla="*/ 52802 w 314156"/>
                <a:gd name="connsiteY339" fmla="*/ 302947 h 437459"/>
                <a:gd name="connsiteX340" fmla="*/ 53392 w 314156"/>
                <a:gd name="connsiteY340" fmla="*/ 304717 h 437459"/>
                <a:gd name="connsiteX341" fmla="*/ 55604 w 314156"/>
                <a:gd name="connsiteY341" fmla="*/ 307814 h 437459"/>
                <a:gd name="connsiteX342" fmla="*/ 51032 w 314156"/>
                <a:gd name="connsiteY342" fmla="*/ 308109 h 437459"/>
                <a:gd name="connsiteX343" fmla="*/ 50589 w 314156"/>
                <a:gd name="connsiteY343" fmla="*/ 311502 h 437459"/>
                <a:gd name="connsiteX344" fmla="*/ 43805 w 314156"/>
                <a:gd name="connsiteY344" fmla="*/ 317991 h 437459"/>
                <a:gd name="connsiteX345" fmla="*/ 42478 w 314156"/>
                <a:gd name="connsiteY345" fmla="*/ 320056 h 437459"/>
                <a:gd name="connsiteX346" fmla="*/ 41740 w 314156"/>
                <a:gd name="connsiteY346" fmla="*/ 322121 h 437459"/>
                <a:gd name="connsiteX347" fmla="*/ 41297 w 314156"/>
                <a:gd name="connsiteY347" fmla="*/ 324776 h 437459"/>
                <a:gd name="connsiteX348" fmla="*/ 42330 w 314156"/>
                <a:gd name="connsiteY348" fmla="*/ 329200 h 437459"/>
                <a:gd name="connsiteX349" fmla="*/ 42920 w 314156"/>
                <a:gd name="connsiteY349" fmla="*/ 333330 h 437459"/>
                <a:gd name="connsiteX350" fmla="*/ 47050 w 314156"/>
                <a:gd name="connsiteY350" fmla="*/ 336280 h 437459"/>
                <a:gd name="connsiteX351" fmla="*/ 47640 w 314156"/>
                <a:gd name="connsiteY351" fmla="*/ 338935 h 437459"/>
                <a:gd name="connsiteX352" fmla="*/ 47935 w 314156"/>
                <a:gd name="connsiteY352" fmla="*/ 341147 h 437459"/>
                <a:gd name="connsiteX353" fmla="*/ 46607 w 314156"/>
                <a:gd name="connsiteY353" fmla="*/ 345720 h 437459"/>
                <a:gd name="connsiteX354" fmla="*/ 45427 w 314156"/>
                <a:gd name="connsiteY354" fmla="*/ 350734 h 437459"/>
                <a:gd name="connsiteX355" fmla="*/ 48820 w 314156"/>
                <a:gd name="connsiteY355" fmla="*/ 353684 h 437459"/>
                <a:gd name="connsiteX356" fmla="*/ 51032 w 314156"/>
                <a:gd name="connsiteY356" fmla="*/ 357814 h 437459"/>
                <a:gd name="connsiteX357" fmla="*/ 52949 w 314156"/>
                <a:gd name="connsiteY357" fmla="*/ 362239 h 437459"/>
                <a:gd name="connsiteX358" fmla="*/ 52949 w 314156"/>
                <a:gd name="connsiteY358" fmla="*/ 363714 h 437459"/>
                <a:gd name="connsiteX359" fmla="*/ 54572 w 314156"/>
                <a:gd name="connsiteY359" fmla="*/ 366663 h 437459"/>
                <a:gd name="connsiteX360" fmla="*/ 54572 w 314156"/>
                <a:gd name="connsiteY360" fmla="*/ 367253 h 437459"/>
                <a:gd name="connsiteX361" fmla="*/ 54277 w 314156"/>
                <a:gd name="connsiteY361" fmla="*/ 367696 h 437459"/>
                <a:gd name="connsiteX362" fmla="*/ 52507 w 314156"/>
                <a:gd name="connsiteY362" fmla="*/ 367696 h 437459"/>
                <a:gd name="connsiteX363" fmla="*/ 51917 w 314156"/>
                <a:gd name="connsiteY363" fmla="*/ 368286 h 437459"/>
                <a:gd name="connsiteX364" fmla="*/ 52654 w 314156"/>
                <a:gd name="connsiteY364" fmla="*/ 369466 h 437459"/>
                <a:gd name="connsiteX365" fmla="*/ 53392 w 314156"/>
                <a:gd name="connsiteY365" fmla="*/ 370056 h 437459"/>
                <a:gd name="connsiteX366" fmla="*/ 53687 w 314156"/>
                <a:gd name="connsiteY366" fmla="*/ 371088 h 437459"/>
                <a:gd name="connsiteX367" fmla="*/ 52212 w 314156"/>
                <a:gd name="connsiteY367" fmla="*/ 371088 h 437459"/>
                <a:gd name="connsiteX368" fmla="*/ 52212 w 314156"/>
                <a:gd name="connsiteY368" fmla="*/ 372268 h 437459"/>
                <a:gd name="connsiteX369" fmla="*/ 52654 w 314156"/>
                <a:gd name="connsiteY369" fmla="*/ 374038 h 437459"/>
                <a:gd name="connsiteX370" fmla="*/ 52654 w 314156"/>
                <a:gd name="connsiteY370" fmla="*/ 379200 h 437459"/>
                <a:gd name="connsiteX371" fmla="*/ 51622 w 314156"/>
                <a:gd name="connsiteY371" fmla="*/ 383625 h 437459"/>
                <a:gd name="connsiteX372" fmla="*/ 50885 w 314156"/>
                <a:gd name="connsiteY372" fmla="*/ 385395 h 437459"/>
                <a:gd name="connsiteX373" fmla="*/ 48967 w 314156"/>
                <a:gd name="connsiteY373" fmla="*/ 388049 h 437459"/>
                <a:gd name="connsiteX374" fmla="*/ 48525 w 314156"/>
                <a:gd name="connsiteY374" fmla="*/ 391737 h 437459"/>
                <a:gd name="connsiteX375" fmla="*/ 48967 w 314156"/>
                <a:gd name="connsiteY375" fmla="*/ 396456 h 437459"/>
                <a:gd name="connsiteX376" fmla="*/ 49557 w 314156"/>
                <a:gd name="connsiteY376" fmla="*/ 399701 h 437459"/>
                <a:gd name="connsiteX377" fmla="*/ 49557 w 314156"/>
                <a:gd name="connsiteY377" fmla="*/ 404864 h 437459"/>
                <a:gd name="connsiteX378" fmla="*/ 50442 w 314156"/>
                <a:gd name="connsiteY378" fmla="*/ 406486 h 437459"/>
                <a:gd name="connsiteX379" fmla="*/ 52802 w 314156"/>
                <a:gd name="connsiteY379" fmla="*/ 407518 h 437459"/>
                <a:gd name="connsiteX380" fmla="*/ 55014 w 314156"/>
                <a:gd name="connsiteY380" fmla="*/ 409141 h 437459"/>
                <a:gd name="connsiteX381" fmla="*/ 57964 w 314156"/>
                <a:gd name="connsiteY381" fmla="*/ 407076 h 437459"/>
                <a:gd name="connsiteX382" fmla="*/ 60029 w 314156"/>
                <a:gd name="connsiteY382" fmla="*/ 406633 h 437459"/>
                <a:gd name="connsiteX383" fmla="*/ 61356 w 314156"/>
                <a:gd name="connsiteY383" fmla="*/ 410173 h 437459"/>
                <a:gd name="connsiteX384" fmla="*/ 63421 w 314156"/>
                <a:gd name="connsiteY384" fmla="*/ 410173 h 437459"/>
                <a:gd name="connsiteX385" fmla="*/ 71828 w 314156"/>
                <a:gd name="connsiteY385" fmla="*/ 414303 h 437459"/>
                <a:gd name="connsiteX386" fmla="*/ 78760 w 314156"/>
                <a:gd name="connsiteY386" fmla="*/ 415188 h 437459"/>
                <a:gd name="connsiteX387" fmla="*/ 79793 w 314156"/>
                <a:gd name="connsiteY387" fmla="*/ 414893 h 437459"/>
                <a:gd name="connsiteX388" fmla="*/ 80383 w 314156"/>
                <a:gd name="connsiteY388" fmla="*/ 414893 h 437459"/>
                <a:gd name="connsiteX389" fmla="*/ 80088 w 314156"/>
                <a:gd name="connsiteY389" fmla="*/ 415925 h 437459"/>
                <a:gd name="connsiteX390" fmla="*/ 78465 w 314156"/>
                <a:gd name="connsiteY390" fmla="*/ 419023 h 437459"/>
                <a:gd name="connsiteX391" fmla="*/ 78465 w 314156"/>
                <a:gd name="connsiteY391" fmla="*/ 419760 h 437459"/>
                <a:gd name="connsiteX392" fmla="*/ 80383 w 314156"/>
                <a:gd name="connsiteY392" fmla="*/ 420055 h 437459"/>
                <a:gd name="connsiteX393" fmla="*/ 80383 w 314156"/>
                <a:gd name="connsiteY393" fmla="*/ 421088 h 437459"/>
                <a:gd name="connsiteX394" fmla="*/ 79793 w 314156"/>
                <a:gd name="connsiteY394" fmla="*/ 421973 h 437459"/>
                <a:gd name="connsiteX395" fmla="*/ 78465 w 314156"/>
                <a:gd name="connsiteY395" fmla="*/ 422267 h 437459"/>
                <a:gd name="connsiteX396" fmla="*/ 77285 w 314156"/>
                <a:gd name="connsiteY396" fmla="*/ 422267 h 437459"/>
                <a:gd name="connsiteX397" fmla="*/ 76548 w 314156"/>
                <a:gd name="connsiteY397" fmla="*/ 423890 h 437459"/>
                <a:gd name="connsiteX398" fmla="*/ 77285 w 314156"/>
                <a:gd name="connsiteY398" fmla="*/ 424332 h 437459"/>
                <a:gd name="connsiteX399" fmla="*/ 76400 w 314156"/>
                <a:gd name="connsiteY399" fmla="*/ 426545 h 437459"/>
                <a:gd name="connsiteX400" fmla="*/ 76400 w 314156"/>
                <a:gd name="connsiteY400" fmla="*/ 427282 h 437459"/>
                <a:gd name="connsiteX401" fmla="*/ 76990 w 314156"/>
                <a:gd name="connsiteY401" fmla="*/ 428905 h 437459"/>
                <a:gd name="connsiteX402" fmla="*/ 81857 w 314156"/>
                <a:gd name="connsiteY402" fmla="*/ 428905 h 437459"/>
                <a:gd name="connsiteX403" fmla="*/ 83185 w 314156"/>
                <a:gd name="connsiteY403" fmla="*/ 428610 h 437459"/>
                <a:gd name="connsiteX404" fmla="*/ 84513 w 314156"/>
                <a:gd name="connsiteY404" fmla="*/ 427872 h 437459"/>
                <a:gd name="connsiteX405" fmla="*/ 85692 w 314156"/>
                <a:gd name="connsiteY405" fmla="*/ 427135 h 437459"/>
                <a:gd name="connsiteX406" fmla="*/ 86430 w 314156"/>
                <a:gd name="connsiteY406" fmla="*/ 426102 h 437459"/>
                <a:gd name="connsiteX407" fmla="*/ 87020 w 314156"/>
                <a:gd name="connsiteY407" fmla="*/ 422710 h 437459"/>
                <a:gd name="connsiteX408" fmla="*/ 87610 w 314156"/>
                <a:gd name="connsiteY408" fmla="*/ 421530 h 437459"/>
                <a:gd name="connsiteX409" fmla="*/ 88790 w 314156"/>
                <a:gd name="connsiteY409" fmla="*/ 421825 h 437459"/>
                <a:gd name="connsiteX410" fmla="*/ 91002 w 314156"/>
                <a:gd name="connsiteY410" fmla="*/ 426250 h 437459"/>
                <a:gd name="connsiteX411" fmla="*/ 93215 w 314156"/>
                <a:gd name="connsiteY411" fmla="*/ 428315 h 437459"/>
                <a:gd name="connsiteX412" fmla="*/ 94984 w 314156"/>
                <a:gd name="connsiteY412" fmla="*/ 428610 h 437459"/>
                <a:gd name="connsiteX413" fmla="*/ 96312 w 314156"/>
                <a:gd name="connsiteY413" fmla="*/ 429347 h 437459"/>
                <a:gd name="connsiteX414" fmla="*/ 96017 w 314156"/>
                <a:gd name="connsiteY414" fmla="*/ 431264 h 437459"/>
                <a:gd name="connsiteX415" fmla="*/ 94099 w 314156"/>
                <a:gd name="connsiteY415" fmla="*/ 433624 h 437459"/>
                <a:gd name="connsiteX416" fmla="*/ 91297 w 314156"/>
                <a:gd name="connsiteY416" fmla="*/ 435394 h 437459"/>
                <a:gd name="connsiteX417" fmla="*/ 90117 w 314156"/>
                <a:gd name="connsiteY417" fmla="*/ 437017 h 437459"/>
                <a:gd name="connsiteX418" fmla="*/ 91592 w 314156"/>
                <a:gd name="connsiteY418" fmla="*/ 437459 h 437459"/>
                <a:gd name="connsiteX419" fmla="*/ 95722 w 314156"/>
                <a:gd name="connsiteY419" fmla="*/ 436279 h 437459"/>
                <a:gd name="connsiteX420" fmla="*/ 99557 w 314156"/>
                <a:gd name="connsiteY420" fmla="*/ 433182 h 437459"/>
                <a:gd name="connsiteX421" fmla="*/ 103096 w 314156"/>
                <a:gd name="connsiteY421" fmla="*/ 430822 h 437459"/>
                <a:gd name="connsiteX422" fmla="*/ 106489 w 314156"/>
                <a:gd name="connsiteY422" fmla="*/ 431559 h 437459"/>
                <a:gd name="connsiteX423" fmla="*/ 109881 w 314156"/>
                <a:gd name="connsiteY423" fmla="*/ 431559 h 437459"/>
                <a:gd name="connsiteX424" fmla="*/ 117845 w 314156"/>
                <a:gd name="connsiteY424" fmla="*/ 429937 h 437459"/>
                <a:gd name="connsiteX425" fmla="*/ 126105 w 314156"/>
                <a:gd name="connsiteY425" fmla="*/ 428610 h 437459"/>
                <a:gd name="connsiteX426" fmla="*/ 128760 w 314156"/>
                <a:gd name="connsiteY426" fmla="*/ 429495 h 437459"/>
                <a:gd name="connsiteX427" fmla="*/ 130677 w 314156"/>
                <a:gd name="connsiteY427" fmla="*/ 428462 h 437459"/>
                <a:gd name="connsiteX428" fmla="*/ 132890 w 314156"/>
                <a:gd name="connsiteY428" fmla="*/ 425807 h 437459"/>
                <a:gd name="connsiteX429" fmla="*/ 139379 w 314156"/>
                <a:gd name="connsiteY429" fmla="*/ 424037 h 437459"/>
                <a:gd name="connsiteX430" fmla="*/ 142181 w 314156"/>
                <a:gd name="connsiteY430" fmla="*/ 424037 h 437459"/>
                <a:gd name="connsiteX431" fmla="*/ 147344 w 314156"/>
                <a:gd name="connsiteY431" fmla="*/ 422710 h 437459"/>
                <a:gd name="connsiteX432" fmla="*/ 150294 w 314156"/>
                <a:gd name="connsiteY432" fmla="*/ 420645 h 437459"/>
                <a:gd name="connsiteX433" fmla="*/ 155161 w 314156"/>
                <a:gd name="connsiteY433" fmla="*/ 420203 h 437459"/>
                <a:gd name="connsiteX434" fmla="*/ 157521 w 314156"/>
                <a:gd name="connsiteY434" fmla="*/ 418580 h 437459"/>
                <a:gd name="connsiteX435" fmla="*/ 160323 w 314156"/>
                <a:gd name="connsiteY435" fmla="*/ 417400 h 437459"/>
                <a:gd name="connsiteX436" fmla="*/ 161798 w 314156"/>
                <a:gd name="connsiteY436" fmla="*/ 420055 h 437459"/>
                <a:gd name="connsiteX437" fmla="*/ 162978 w 314156"/>
                <a:gd name="connsiteY437" fmla="*/ 420055 h 437459"/>
                <a:gd name="connsiteX438" fmla="*/ 165338 w 314156"/>
                <a:gd name="connsiteY438" fmla="*/ 418138 h 437459"/>
                <a:gd name="connsiteX439" fmla="*/ 167992 w 314156"/>
                <a:gd name="connsiteY439" fmla="*/ 416810 h 437459"/>
                <a:gd name="connsiteX440" fmla="*/ 170352 w 314156"/>
                <a:gd name="connsiteY440" fmla="*/ 416810 h 437459"/>
                <a:gd name="connsiteX441" fmla="*/ 170352 w 314156"/>
                <a:gd name="connsiteY441" fmla="*/ 415778 h 437459"/>
                <a:gd name="connsiteX442" fmla="*/ 169615 w 314156"/>
                <a:gd name="connsiteY442" fmla="*/ 413713 h 437459"/>
                <a:gd name="connsiteX443" fmla="*/ 168288 w 314156"/>
                <a:gd name="connsiteY443" fmla="*/ 411796 h 437459"/>
                <a:gd name="connsiteX444" fmla="*/ 170352 w 314156"/>
                <a:gd name="connsiteY444" fmla="*/ 411796 h 437459"/>
                <a:gd name="connsiteX445" fmla="*/ 174777 w 314156"/>
                <a:gd name="connsiteY445" fmla="*/ 414450 h 437459"/>
                <a:gd name="connsiteX446" fmla="*/ 179349 w 314156"/>
                <a:gd name="connsiteY446" fmla="*/ 413713 h 437459"/>
                <a:gd name="connsiteX447" fmla="*/ 181414 w 314156"/>
                <a:gd name="connsiteY447" fmla="*/ 412091 h 437459"/>
                <a:gd name="connsiteX448" fmla="*/ 182447 w 314156"/>
                <a:gd name="connsiteY448" fmla="*/ 408698 h 437459"/>
                <a:gd name="connsiteX449" fmla="*/ 184364 w 314156"/>
                <a:gd name="connsiteY449" fmla="*/ 405896 h 437459"/>
                <a:gd name="connsiteX450" fmla="*/ 185397 w 314156"/>
                <a:gd name="connsiteY450" fmla="*/ 405896 h 437459"/>
                <a:gd name="connsiteX451" fmla="*/ 185397 w 314156"/>
                <a:gd name="connsiteY451" fmla="*/ 407076 h 437459"/>
                <a:gd name="connsiteX452" fmla="*/ 183922 w 314156"/>
                <a:gd name="connsiteY452" fmla="*/ 408993 h 437459"/>
                <a:gd name="connsiteX453" fmla="*/ 183037 w 314156"/>
                <a:gd name="connsiteY453" fmla="*/ 411943 h 437459"/>
                <a:gd name="connsiteX454" fmla="*/ 183479 w 314156"/>
                <a:gd name="connsiteY454" fmla="*/ 414303 h 437459"/>
                <a:gd name="connsiteX455" fmla="*/ 185397 w 314156"/>
                <a:gd name="connsiteY455" fmla="*/ 413271 h 437459"/>
                <a:gd name="connsiteX456" fmla="*/ 188346 w 314156"/>
                <a:gd name="connsiteY456" fmla="*/ 412533 h 437459"/>
                <a:gd name="connsiteX457" fmla="*/ 194393 w 314156"/>
                <a:gd name="connsiteY457" fmla="*/ 411943 h 437459"/>
                <a:gd name="connsiteX458" fmla="*/ 197638 w 314156"/>
                <a:gd name="connsiteY458" fmla="*/ 409878 h 437459"/>
                <a:gd name="connsiteX459" fmla="*/ 201031 w 314156"/>
                <a:gd name="connsiteY459" fmla="*/ 409141 h 437459"/>
                <a:gd name="connsiteX460" fmla="*/ 201916 w 314156"/>
                <a:gd name="connsiteY460" fmla="*/ 409141 h 437459"/>
                <a:gd name="connsiteX461" fmla="*/ 207667 w 314156"/>
                <a:gd name="connsiteY461" fmla="*/ 412238 h 437459"/>
                <a:gd name="connsiteX462" fmla="*/ 209290 w 314156"/>
                <a:gd name="connsiteY462" fmla="*/ 411206 h 437459"/>
                <a:gd name="connsiteX463" fmla="*/ 213125 w 314156"/>
                <a:gd name="connsiteY463" fmla="*/ 410911 h 437459"/>
                <a:gd name="connsiteX464" fmla="*/ 215485 w 314156"/>
                <a:gd name="connsiteY464" fmla="*/ 409583 h 437459"/>
                <a:gd name="connsiteX465" fmla="*/ 216370 w 314156"/>
                <a:gd name="connsiteY465" fmla="*/ 409583 h 437459"/>
                <a:gd name="connsiteX466" fmla="*/ 225661 w 314156"/>
                <a:gd name="connsiteY466" fmla="*/ 401176 h 437459"/>
                <a:gd name="connsiteX467" fmla="*/ 232299 w 314156"/>
                <a:gd name="connsiteY467" fmla="*/ 395129 h 437459"/>
                <a:gd name="connsiteX468" fmla="*/ 233478 w 314156"/>
                <a:gd name="connsiteY468" fmla="*/ 394244 h 437459"/>
                <a:gd name="connsiteX469" fmla="*/ 236428 w 314156"/>
                <a:gd name="connsiteY469" fmla="*/ 392622 h 437459"/>
                <a:gd name="connsiteX470" fmla="*/ 238936 w 314156"/>
                <a:gd name="connsiteY470" fmla="*/ 390999 h 437459"/>
                <a:gd name="connsiteX471" fmla="*/ 240853 w 314156"/>
                <a:gd name="connsiteY471" fmla="*/ 388787 h 437459"/>
                <a:gd name="connsiteX472" fmla="*/ 247490 w 314156"/>
                <a:gd name="connsiteY472" fmla="*/ 384362 h 437459"/>
                <a:gd name="connsiteX473" fmla="*/ 254275 w 314156"/>
                <a:gd name="connsiteY473" fmla="*/ 379642 h 437459"/>
                <a:gd name="connsiteX474" fmla="*/ 260617 w 314156"/>
                <a:gd name="connsiteY474" fmla="*/ 373448 h 437459"/>
                <a:gd name="connsiteX475" fmla="*/ 262830 w 314156"/>
                <a:gd name="connsiteY475" fmla="*/ 371531 h 437459"/>
                <a:gd name="connsiteX476" fmla="*/ 265779 w 314156"/>
                <a:gd name="connsiteY476" fmla="*/ 369466 h 437459"/>
                <a:gd name="connsiteX477" fmla="*/ 272122 w 314156"/>
                <a:gd name="connsiteY477" fmla="*/ 362828 h 437459"/>
                <a:gd name="connsiteX478" fmla="*/ 274186 w 314156"/>
                <a:gd name="connsiteY478" fmla="*/ 361059 h 437459"/>
                <a:gd name="connsiteX479" fmla="*/ 282003 w 314156"/>
                <a:gd name="connsiteY479" fmla="*/ 352652 h 437459"/>
                <a:gd name="connsiteX480" fmla="*/ 286575 w 314156"/>
                <a:gd name="connsiteY480" fmla="*/ 348522 h 437459"/>
                <a:gd name="connsiteX481" fmla="*/ 288788 w 314156"/>
                <a:gd name="connsiteY481" fmla="*/ 346162 h 437459"/>
                <a:gd name="connsiteX482" fmla="*/ 298522 w 314156"/>
                <a:gd name="connsiteY482" fmla="*/ 338197 h 437459"/>
                <a:gd name="connsiteX483" fmla="*/ 305012 w 314156"/>
                <a:gd name="connsiteY483" fmla="*/ 331855 h 437459"/>
                <a:gd name="connsiteX484" fmla="*/ 307667 w 314156"/>
                <a:gd name="connsiteY484" fmla="*/ 328316 h 437459"/>
                <a:gd name="connsiteX485" fmla="*/ 310174 w 314156"/>
                <a:gd name="connsiteY485" fmla="*/ 323301 h 437459"/>
                <a:gd name="connsiteX486" fmla="*/ 311649 w 314156"/>
                <a:gd name="connsiteY486" fmla="*/ 319909 h 437459"/>
                <a:gd name="connsiteX487" fmla="*/ 314156 w 314156"/>
                <a:gd name="connsiteY487" fmla="*/ 315484 h 437459"/>
                <a:gd name="connsiteX488" fmla="*/ 314156 w 314156"/>
                <a:gd name="connsiteY488" fmla="*/ 314009 h 437459"/>
                <a:gd name="connsiteX489" fmla="*/ 313567 w 314156"/>
                <a:gd name="connsiteY489" fmla="*/ 312682 h 437459"/>
                <a:gd name="connsiteX490" fmla="*/ 139379 w 314156"/>
                <a:gd name="connsiteY490" fmla="*/ 226842 h 437459"/>
                <a:gd name="connsiteX491" fmla="*/ 140559 w 314156"/>
                <a:gd name="connsiteY491" fmla="*/ 225367 h 437459"/>
                <a:gd name="connsiteX492" fmla="*/ 143362 w 314156"/>
                <a:gd name="connsiteY492" fmla="*/ 224777 h 437459"/>
                <a:gd name="connsiteX493" fmla="*/ 142624 w 314156"/>
                <a:gd name="connsiteY493" fmla="*/ 224039 h 437459"/>
                <a:gd name="connsiteX494" fmla="*/ 137757 w 314156"/>
                <a:gd name="connsiteY494" fmla="*/ 222712 h 437459"/>
                <a:gd name="connsiteX495" fmla="*/ 134217 w 314156"/>
                <a:gd name="connsiteY495" fmla="*/ 223302 h 437459"/>
                <a:gd name="connsiteX496" fmla="*/ 132300 w 314156"/>
                <a:gd name="connsiteY496" fmla="*/ 224629 h 437459"/>
                <a:gd name="connsiteX497" fmla="*/ 132300 w 314156"/>
                <a:gd name="connsiteY497" fmla="*/ 227432 h 437459"/>
                <a:gd name="connsiteX498" fmla="*/ 135545 w 314156"/>
                <a:gd name="connsiteY498" fmla="*/ 228317 h 437459"/>
                <a:gd name="connsiteX499" fmla="*/ 139379 w 314156"/>
                <a:gd name="connsiteY499" fmla="*/ 226842 h 437459"/>
                <a:gd name="connsiteX500" fmla="*/ 75810 w 314156"/>
                <a:gd name="connsiteY500" fmla="*/ 418285 h 437459"/>
                <a:gd name="connsiteX501" fmla="*/ 74188 w 314156"/>
                <a:gd name="connsiteY501" fmla="*/ 416220 h 437459"/>
                <a:gd name="connsiteX502" fmla="*/ 72861 w 314156"/>
                <a:gd name="connsiteY502" fmla="*/ 416515 h 437459"/>
                <a:gd name="connsiteX503" fmla="*/ 69616 w 314156"/>
                <a:gd name="connsiteY503" fmla="*/ 415630 h 437459"/>
                <a:gd name="connsiteX504" fmla="*/ 68289 w 314156"/>
                <a:gd name="connsiteY504" fmla="*/ 416220 h 437459"/>
                <a:gd name="connsiteX505" fmla="*/ 67846 w 314156"/>
                <a:gd name="connsiteY505" fmla="*/ 417843 h 437459"/>
                <a:gd name="connsiteX506" fmla="*/ 66961 w 314156"/>
                <a:gd name="connsiteY506" fmla="*/ 419023 h 437459"/>
                <a:gd name="connsiteX507" fmla="*/ 68583 w 314156"/>
                <a:gd name="connsiteY507" fmla="*/ 419908 h 437459"/>
                <a:gd name="connsiteX508" fmla="*/ 69764 w 314156"/>
                <a:gd name="connsiteY508" fmla="*/ 420940 h 437459"/>
                <a:gd name="connsiteX509" fmla="*/ 70353 w 314156"/>
                <a:gd name="connsiteY509" fmla="*/ 422562 h 437459"/>
                <a:gd name="connsiteX510" fmla="*/ 71681 w 314156"/>
                <a:gd name="connsiteY510" fmla="*/ 423742 h 437459"/>
                <a:gd name="connsiteX511" fmla="*/ 74336 w 314156"/>
                <a:gd name="connsiteY511" fmla="*/ 423742 h 437459"/>
                <a:gd name="connsiteX512" fmla="*/ 73893 w 314156"/>
                <a:gd name="connsiteY512" fmla="*/ 422267 h 437459"/>
                <a:gd name="connsiteX513" fmla="*/ 72861 w 314156"/>
                <a:gd name="connsiteY513" fmla="*/ 421235 h 437459"/>
                <a:gd name="connsiteX514" fmla="*/ 72861 w 314156"/>
                <a:gd name="connsiteY514" fmla="*/ 419613 h 437459"/>
                <a:gd name="connsiteX515" fmla="*/ 75663 w 314156"/>
                <a:gd name="connsiteY515" fmla="*/ 418285 h 437459"/>
                <a:gd name="connsiteX516" fmla="*/ 28613 w 314156"/>
                <a:gd name="connsiteY516" fmla="*/ 428610 h 437459"/>
                <a:gd name="connsiteX517" fmla="*/ 28613 w 314156"/>
                <a:gd name="connsiteY517" fmla="*/ 429495 h 437459"/>
                <a:gd name="connsiteX518" fmla="*/ 26253 w 314156"/>
                <a:gd name="connsiteY518" fmla="*/ 429495 h 437459"/>
                <a:gd name="connsiteX519" fmla="*/ 25369 w 314156"/>
                <a:gd name="connsiteY519" fmla="*/ 428905 h 437459"/>
                <a:gd name="connsiteX520" fmla="*/ 23303 w 314156"/>
                <a:gd name="connsiteY520" fmla="*/ 428905 h 437459"/>
                <a:gd name="connsiteX521" fmla="*/ 23009 w 314156"/>
                <a:gd name="connsiteY521" fmla="*/ 428610 h 437459"/>
                <a:gd name="connsiteX522" fmla="*/ 23894 w 314156"/>
                <a:gd name="connsiteY522" fmla="*/ 427725 h 437459"/>
                <a:gd name="connsiteX523" fmla="*/ 25516 w 314156"/>
                <a:gd name="connsiteY523" fmla="*/ 427282 h 437459"/>
                <a:gd name="connsiteX524" fmla="*/ 27581 w 314156"/>
                <a:gd name="connsiteY524" fmla="*/ 427282 h 437459"/>
                <a:gd name="connsiteX525" fmla="*/ 28613 w 314156"/>
                <a:gd name="connsiteY525" fmla="*/ 428610 h 437459"/>
                <a:gd name="connsiteX526" fmla="*/ 3835 w 314156"/>
                <a:gd name="connsiteY526" fmla="*/ 422857 h 437459"/>
                <a:gd name="connsiteX527" fmla="*/ 3835 w 314156"/>
                <a:gd name="connsiteY527" fmla="*/ 423742 h 437459"/>
                <a:gd name="connsiteX528" fmla="*/ 2212 w 314156"/>
                <a:gd name="connsiteY528" fmla="*/ 423742 h 437459"/>
                <a:gd name="connsiteX529" fmla="*/ 1622 w 314156"/>
                <a:gd name="connsiteY529" fmla="*/ 424922 h 437459"/>
                <a:gd name="connsiteX530" fmla="*/ 442 w 314156"/>
                <a:gd name="connsiteY530" fmla="*/ 424480 h 437459"/>
                <a:gd name="connsiteX531" fmla="*/ 0 w 314156"/>
                <a:gd name="connsiteY531" fmla="*/ 422857 h 437459"/>
                <a:gd name="connsiteX532" fmla="*/ 885 w 314156"/>
                <a:gd name="connsiteY532" fmla="*/ 420498 h 437459"/>
                <a:gd name="connsiteX533" fmla="*/ 2950 w 314156"/>
                <a:gd name="connsiteY533" fmla="*/ 420498 h 437459"/>
                <a:gd name="connsiteX534" fmla="*/ 3835 w 314156"/>
                <a:gd name="connsiteY534" fmla="*/ 422710 h 437459"/>
                <a:gd name="connsiteX535" fmla="*/ 12389 w 314156"/>
                <a:gd name="connsiteY535" fmla="*/ 416368 h 437459"/>
                <a:gd name="connsiteX536" fmla="*/ 13126 w 314156"/>
                <a:gd name="connsiteY536" fmla="*/ 416368 h 437459"/>
                <a:gd name="connsiteX537" fmla="*/ 13422 w 314156"/>
                <a:gd name="connsiteY537" fmla="*/ 416073 h 437459"/>
                <a:gd name="connsiteX538" fmla="*/ 14749 w 314156"/>
                <a:gd name="connsiteY538" fmla="*/ 416368 h 437459"/>
                <a:gd name="connsiteX539" fmla="*/ 16814 w 314156"/>
                <a:gd name="connsiteY539" fmla="*/ 417843 h 437459"/>
                <a:gd name="connsiteX540" fmla="*/ 17257 w 314156"/>
                <a:gd name="connsiteY540" fmla="*/ 418728 h 437459"/>
                <a:gd name="connsiteX541" fmla="*/ 18731 w 314156"/>
                <a:gd name="connsiteY541" fmla="*/ 419170 h 437459"/>
                <a:gd name="connsiteX542" fmla="*/ 19174 w 314156"/>
                <a:gd name="connsiteY542" fmla="*/ 420055 h 437459"/>
                <a:gd name="connsiteX543" fmla="*/ 17551 w 314156"/>
                <a:gd name="connsiteY543" fmla="*/ 422710 h 437459"/>
                <a:gd name="connsiteX544" fmla="*/ 16519 w 314156"/>
                <a:gd name="connsiteY544" fmla="*/ 422710 h 437459"/>
                <a:gd name="connsiteX545" fmla="*/ 15782 w 314156"/>
                <a:gd name="connsiteY545" fmla="*/ 422415 h 437459"/>
                <a:gd name="connsiteX546" fmla="*/ 14454 w 314156"/>
                <a:gd name="connsiteY546" fmla="*/ 422710 h 437459"/>
                <a:gd name="connsiteX547" fmla="*/ 13717 w 314156"/>
                <a:gd name="connsiteY547" fmla="*/ 423152 h 437459"/>
                <a:gd name="connsiteX548" fmla="*/ 13422 w 314156"/>
                <a:gd name="connsiteY548" fmla="*/ 424185 h 437459"/>
                <a:gd name="connsiteX549" fmla="*/ 13422 w 314156"/>
                <a:gd name="connsiteY549" fmla="*/ 426545 h 437459"/>
                <a:gd name="connsiteX550" fmla="*/ 7375 w 314156"/>
                <a:gd name="connsiteY550" fmla="*/ 426987 h 437459"/>
                <a:gd name="connsiteX551" fmla="*/ 5900 w 314156"/>
                <a:gd name="connsiteY551" fmla="*/ 426250 h 437459"/>
                <a:gd name="connsiteX552" fmla="*/ 3982 w 314156"/>
                <a:gd name="connsiteY552" fmla="*/ 420940 h 437459"/>
                <a:gd name="connsiteX553" fmla="*/ 4425 w 314156"/>
                <a:gd name="connsiteY553" fmla="*/ 419613 h 437459"/>
                <a:gd name="connsiteX554" fmla="*/ 5752 w 314156"/>
                <a:gd name="connsiteY554" fmla="*/ 419023 h 437459"/>
                <a:gd name="connsiteX555" fmla="*/ 6932 w 314156"/>
                <a:gd name="connsiteY555" fmla="*/ 419023 h 437459"/>
                <a:gd name="connsiteX556" fmla="*/ 6932 w 314156"/>
                <a:gd name="connsiteY556" fmla="*/ 421678 h 437459"/>
                <a:gd name="connsiteX557" fmla="*/ 8702 w 314156"/>
                <a:gd name="connsiteY557" fmla="*/ 421383 h 437459"/>
                <a:gd name="connsiteX558" fmla="*/ 9144 w 314156"/>
                <a:gd name="connsiteY558" fmla="*/ 419465 h 437459"/>
                <a:gd name="connsiteX559" fmla="*/ 9144 w 314156"/>
                <a:gd name="connsiteY559" fmla="*/ 418138 h 437459"/>
                <a:gd name="connsiteX560" fmla="*/ 8850 w 314156"/>
                <a:gd name="connsiteY560" fmla="*/ 417548 h 437459"/>
                <a:gd name="connsiteX561" fmla="*/ 7669 w 314156"/>
                <a:gd name="connsiteY561" fmla="*/ 417105 h 437459"/>
                <a:gd name="connsiteX562" fmla="*/ 7080 w 314156"/>
                <a:gd name="connsiteY562" fmla="*/ 416220 h 437459"/>
                <a:gd name="connsiteX563" fmla="*/ 7965 w 314156"/>
                <a:gd name="connsiteY563" fmla="*/ 414745 h 437459"/>
                <a:gd name="connsiteX564" fmla="*/ 9734 w 314156"/>
                <a:gd name="connsiteY564" fmla="*/ 414155 h 437459"/>
                <a:gd name="connsiteX565" fmla="*/ 11209 w 314156"/>
                <a:gd name="connsiteY565" fmla="*/ 416073 h 437459"/>
                <a:gd name="connsiteX566" fmla="*/ 12389 w 314156"/>
                <a:gd name="connsiteY566" fmla="*/ 416368 h 437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314156" h="437459">
                  <a:moveTo>
                    <a:pt x="53687" y="423447"/>
                  </a:moveTo>
                  <a:lnTo>
                    <a:pt x="52064" y="424332"/>
                  </a:lnTo>
                  <a:lnTo>
                    <a:pt x="51474" y="425217"/>
                  </a:lnTo>
                  <a:lnTo>
                    <a:pt x="52949" y="426397"/>
                  </a:lnTo>
                  <a:lnTo>
                    <a:pt x="55309" y="425955"/>
                  </a:lnTo>
                  <a:lnTo>
                    <a:pt x="55899" y="424627"/>
                  </a:lnTo>
                  <a:lnTo>
                    <a:pt x="55604" y="423595"/>
                  </a:lnTo>
                  <a:lnTo>
                    <a:pt x="53834" y="423595"/>
                  </a:lnTo>
                  <a:close/>
                  <a:moveTo>
                    <a:pt x="57227" y="423447"/>
                  </a:moveTo>
                  <a:lnTo>
                    <a:pt x="56931" y="425660"/>
                  </a:lnTo>
                  <a:lnTo>
                    <a:pt x="57964" y="425955"/>
                  </a:lnTo>
                  <a:lnTo>
                    <a:pt x="60619" y="424627"/>
                  </a:lnTo>
                  <a:lnTo>
                    <a:pt x="61504" y="422267"/>
                  </a:lnTo>
                  <a:lnTo>
                    <a:pt x="58849" y="422267"/>
                  </a:lnTo>
                  <a:lnTo>
                    <a:pt x="57227" y="423447"/>
                  </a:lnTo>
                  <a:close/>
                  <a:moveTo>
                    <a:pt x="44985" y="298670"/>
                  </a:moveTo>
                  <a:lnTo>
                    <a:pt x="41003" y="298670"/>
                  </a:lnTo>
                  <a:lnTo>
                    <a:pt x="42772" y="301915"/>
                  </a:lnTo>
                  <a:lnTo>
                    <a:pt x="45427" y="303832"/>
                  </a:lnTo>
                  <a:lnTo>
                    <a:pt x="46902" y="303390"/>
                  </a:lnTo>
                  <a:lnTo>
                    <a:pt x="47197" y="302652"/>
                  </a:lnTo>
                  <a:lnTo>
                    <a:pt x="48525" y="301472"/>
                  </a:lnTo>
                  <a:lnTo>
                    <a:pt x="48820" y="301767"/>
                  </a:lnTo>
                  <a:lnTo>
                    <a:pt x="49852" y="301767"/>
                  </a:lnTo>
                  <a:lnTo>
                    <a:pt x="49852" y="299850"/>
                  </a:lnTo>
                  <a:lnTo>
                    <a:pt x="48525" y="299260"/>
                  </a:lnTo>
                  <a:lnTo>
                    <a:pt x="46460" y="300587"/>
                  </a:lnTo>
                  <a:lnTo>
                    <a:pt x="44985" y="300587"/>
                  </a:lnTo>
                  <a:lnTo>
                    <a:pt x="44690" y="299997"/>
                  </a:lnTo>
                  <a:lnTo>
                    <a:pt x="44690" y="299260"/>
                  </a:lnTo>
                  <a:lnTo>
                    <a:pt x="45132" y="298522"/>
                  </a:lnTo>
                  <a:close/>
                  <a:moveTo>
                    <a:pt x="45870" y="405159"/>
                  </a:moveTo>
                  <a:lnTo>
                    <a:pt x="44690" y="405896"/>
                  </a:lnTo>
                  <a:lnTo>
                    <a:pt x="44395" y="406486"/>
                  </a:lnTo>
                  <a:lnTo>
                    <a:pt x="45132" y="409583"/>
                  </a:lnTo>
                  <a:lnTo>
                    <a:pt x="46607" y="411353"/>
                  </a:lnTo>
                  <a:lnTo>
                    <a:pt x="48377" y="411058"/>
                  </a:lnTo>
                  <a:lnTo>
                    <a:pt x="50147" y="411058"/>
                  </a:lnTo>
                  <a:lnTo>
                    <a:pt x="50442" y="409436"/>
                  </a:lnTo>
                  <a:lnTo>
                    <a:pt x="46460" y="406781"/>
                  </a:lnTo>
                  <a:lnTo>
                    <a:pt x="45575" y="405159"/>
                  </a:lnTo>
                  <a:close/>
                  <a:moveTo>
                    <a:pt x="62536" y="414745"/>
                  </a:moveTo>
                  <a:lnTo>
                    <a:pt x="63716" y="414450"/>
                  </a:lnTo>
                  <a:lnTo>
                    <a:pt x="62536" y="412976"/>
                  </a:lnTo>
                  <a:lnTo>
                    <a:pt x="60472" y="411796"/>
                  </a:lnTo>
                  <a:lnTo>
                    <a:pt x="60472" y="412533"/>
                  </a:lnTo>
                  <a:lnTo>
                    <a:pt x="60914" y="414155"/>
                  </a:lnTo>
                  <a:lnTo>
                    <a:pt x="59881" y="414598"/>
                  </a:lnTo>
                  <a:lnTo>
                    <a:pt x="60176" y="415335"/>
                  </a:lnTo>
                  <a:lnTo>
                    <a:pt x="62831" y="417253"/>
                  </a:lnTo>
                  <a:lnTo>
                    <a:pt x="64748" y="417253"/>
                  </a:lnTo>
                  <a:lnTo>
                    <a:pt x="64306" y="416368"/>
                  </a:lnTo>
                  <a:lnTo>
                    <a:pt x="62389" y="414893"/>
                  </a:lnTo>
                  <a:close/>
                  <a:moveTo>
                    <a:pt x="313419" y="311797"/>
                  </a:moveTo>
                  <a:lnTo>
                    <a:pt x="311501" y="309584"/>
                  </a:lnTo>
                  <a:lnTo>
                    <a:pt x="308847" y="307077"/>
                  </a:lnTo>
                  <a:lnTo>
                    <a:pt x="306487" y="303980"/>
                  </a:lnTo>
                  <a:lnTo>
                    <a:pt x="304717" y="301177"/>
                  </a:lnTo>
                  <a:lnTo>
                    <a:pt x="299260" y="297342"/>
                  </a:lnTo>
                  <a:lnTo>
                    <a:pt x="290853" y="292475"/>
                  </a:lnTo>
                  <a:lnTo>
                    <a:pt x="284658" y="288935"/>
                  </a:lnTo>
                  <a:lnTo>
                    <a:pt x="275219" y="281266"/>
                  </a:lnTo>
                  <a:lnTo>
                    <a:pt x="273596" y="279348"/>
                  </a:lnTo>
                  <a:lnTo>
                    <a:pt x="273891" y="278906"/>
                  </a:lnTo>
                  <a:lnTo>
                    <a:pt x="279348" y="276546"/>
                  </a:lnTo>
                  <a:lnTo>
                    <a:pt x="284658" y="270499"/>
                  </a:lnTo>
                  <a:lnTo>
                    <a:pt x="287018" y="267402"/>
                  </a:lnTo>
                  <a:lnTo>
                    <a:pt x="287608" y="265042"/>
                  </a:lnTo>
                  <a:lnTo>
                    <a:pt x="287608" y="262387"/>
                  </a:lnTo>
                  <a:lnTo>
                    <a:pt x="287313" y="259880"/>
                  </a:lnTo>
                  <a:lnTo>
                    <a:pt x="286575" y="258405"/>
                  </a:lnTo>
                  <a:lnTo>
                    <a:pt x="284068" y="256487"/>
                  </a:lnTo>
                  <a:lnTo>
                    <a:pt x="276694" y="252948"/>
                  </a:lnTo>
                  <a:lnTo>
                    <a:pt x="274923" y="249703"/>
                  </a:lnTo>
                  <a:lnTo>
                    <a:pt x="273449" y="246310"/>
                  </a:lnTo>
                  <a:lnTo>
                    <a:pt x="273449" y="244835"/>
                  </a:lnTo>
                  <a:lnTo>
                    <a:pt x="276989" y="241148"/>
                  </a:lnTo>
                  <a:lnTo>
                    <a:pt x="276989" y="239378"/>
                  </a:lnTo>
                  <a:lnTo>
                    <a:pt x="276694" y="237461"/>
                  </a:lnTo>
                  <a:lnTo>
                    <a:pt x="275661" y="236134"/>
                  </a:lnTo>
                  <a:lnTo>
                    <a:pt x="268139" y="234511"/>
                  </a:lnTo>
                  <a:lnTo>
                    <a:pt x="266074" y="232741"/>
                  </a:lnTo>
                  <a:lnTo>
                    <a:pt x="264452" y="229939"/>
                  </a:lnTo>
                  <a:lnTo>
                    <a:pt x="263567" y="227579"/>
                  </a:lnTo>
                  <a:lnTo>
                    <a:pt x="263567" y="226104"/>
                  </a:lnTo>
                  <a:lnTo>
                    <a:pt x="264009" y="224482"/>
                  </a:lnTo>
                  <a:lnTo>
                    <a:pt x="266517" y="222712"/>
                  </a:lnTo>
                  <a:lnTo>
                    <a:pt x="268877" y="221532"/>
                  </a:lnTo>
                  <a:lnTo>
                    <a:pt x="269319" y="219910"/>
                  </a:lnTo>
                  <a:lnTo>
                    <a:pt x="269319" y="218140"/>
                  </a:lnTo>
                  <a:lnTo>
                    <a:pt x="268877" y="217255"/>
                  </a:lnTo>
                  <a:lnTo>
                    <a:pt x="264157" y="216370"/>
                  </a:lnTo>
                  <a:lnTo>
                    <a:pt x="263714" y="215927"/>
                  </a:lnTo>
                  <a:lnTo>
                    <a:pt x="263714" y="214600"/>
                  </a:lnTo>
                  <a:lnTo>
                    <a:pt x="266369" y="211503"/>
                  </a:lnTo>
                  <a:lnTo>
                    <a:pt x="266664" y="205603"/>
                  </a:lnTo>
                  <a:lnTo>
                    <a:pt x="269024" y="201473"/>
                  </a:lnTo>
                  <a:lnTo>
                    <a:pt x="266369" y="199113"/>
                  </a:lnTo>
                  <a:lnTo>
                    <a:pt x="266369" y="198671"/>
                  </a:lnTo>
                  <a:lnTo>
                    <a:pt x="270794" y="197343"/>
                  </a:lnTo>
                  <a:lnTo>
                    <a:pt x="274629" y="197048"/>
                  </a:lnTo>
                  <a:lnTo>
                    <a:pt x="276398" y="196606"/>
                  </a:lnTo>
                  <a:lnTo>
                    <a:pt x="276398" y="192034"/>
                  </a:lnTo>
                  <a:lnTo>
                    <a:pt x="272269" y="181857"/>
                  </a:lnTo>
                  <a:lnTo>
                    <a:pt x="271384" y="178907"/>
                  </a:lnTo>
                  <a:lnTo>
                    <a:pt x="268729" y="175220"/>
                  </a:lnTo>
                  <a:lnTo>
                    <a:pt x="266517" y="172712"/>
                  </a:lnTo>
                  <a:lnTo>
                    <a:pt x="265189" y="170942"/>
                  </a:lnTo>
                  <a:lnTo>
                    <a:pt x="263124" y="167403"/>
                  </a:lnTo>
                  <a:lnTo>
                    <a:pt x="261945" y="163715"/>
                  </a:lnTo>
                  <a:lnTo>
                    <a:pt x="259880" y="159733"/>
                  </a:lnTo>
                  <a:lnTo>
                    <a:pt x="257372" y="156046"/>
                  </a:lnTo>
                  <a:lnTo>
                    <a:pt x="255307" y="152653"/>
                  </a:lnTo>
                  <a:lnTo>
                    <a:pt x="250145" y="145869"/>
                  </a:lnTo>
                  <a:lnTo>
                    <a:pt x="249408" y="143952"/>
                  </a:lnTo>
                  <a:lnTo>
                    <a:pt x="249408" y="142329"/>
                  </a:lnTo>
                  <a:lnTo>
                    <a:pt x="249998" y="140559"/>
                  </a:lnTo>
                  <a:lnTo>
                    <a:pt x="254128" y="134955"/>
                  </a:lnTo>
                  <a:lnTo>
                    <a:pt x="257962" y="130382"/>
                  </a:lnTo>
                  <a:lnTo>
                    <a:pt x="262830" y="124925"/>
                  </a:lnTo>
                  <a:lnTo>
                    <a:pt x="267549" y="120353"/>
                  </a:lnTo>
                  <a:lnTo>
                    <a:pt x="272564" y="114896"/>
                  </a:lnTo>
                  <a:lnTo>
                    <a:pt x="273744" y="109439"/>
                  </a:lnTo>
                  <a:lnTo>
                    <a:pt x="273449" y="108554"/>
                  </a:lnTo>
                  <a:lnTo>
                    <a:pt x="269319" y="105604"/>
                  </a:lnTo>
                  <a:lnTo>
                    <a:pt x="261502" y="97787"/>
                  </a:lnTo>
                  <a:lnTo>
                    <a:pt x="256782" y="91887"/>
                  </a:lnTo>
                  <a:lnTo>
                    <a:pt x="249408" y="89380"/>
                  </a:lnTo>
                  <a:lnTo>
                    <a:pt x="239526" y="86135"/>
                  </a:lnTo>
                  <a:lnTo>
                    <a:pt x="236281" y="78760"/>
                  </a:lnTo>
                  <a:lnTo>
                    <a:pt x="233921" y="72566"/>
                  </a:lnTo>
                  <a:lnTo>
                    <a:pt x="234216" y="70353"/>
                  </a:lnTo>
                  <a:lnTo>
                    <a:pt x="241295" y="59734"/>
                  </a:lnTo>
                  <a:lnTo>
                    <a:pt x="242033" y="57817"/>
                  </a:lnTo>
                  <a:lnTo>
                    <a:pt x="242033" y="56637"/>
                  </a:lnTo>
                  <a:lnTo>
                    <a:pt x="241148" y="55899"/>
                  </a:lnTo>
                  <a:lnTo>
                    <a:pt x="240116" y="55457"/>
                  </a:lnTo>
                  <a:lnTo>
                    <a:pt x="233478" y="55162"/>
                  </a:lnTo>
                  <a:lnTo>
                    <a:pt x="232446" y="53687"/>
                  </a:lnTo>
                  <a:lnTo>
                    <a:pt x="236428" y="52654"/>
                  </a:lnTo>
                  <a:lnTo>
                    <a:pt x="239673" y="51179"/>
                  </a:lnTo>
                  <a:lnTo>
                    <a:pt x="245130" y="48967"/>
                  </a:lnTo>
                  <a:lnTo>
                    <a:pt x="246900" y="48377"/>
                  </a:lnTo>
                  <a:lnTo>
                    <a:pt x="244983" y="46607"/>
                  </a:lnTo>
                  <a:lnTo>
                    <a:pt x="243361" y="43952"/>
                  </a:lnTo>
                  <a:lnTo>
                    <a:pt x="243655" y="41298"/>
                  </a:lnTo>
                  <a:lnTo>
                    <a:pt x="248375" y="36135"/>
                  </a:lnTo>
                  <a:lnTo>
                    <a:pt x="252800" y="32448"/>
                  </a:lnTo>
                  <a:lnTo>
                    <a:pt x="253980" y="31121"/>
                  </a:lnTo>
                  <a:lnTo>
                    <a:pt x="256487" y="27433"/>
                  </a:lnTo>
                  <a:lnTo>
                    <a:pt x="251472" y="18289"/>
                  </a:lnTo>
                  <a:lnTo>
                    <a:pt x="242623" y="15487"/>
                  </a:lnTo>
                  <a:lnTo>
                    <a:pt x="232446" y="11209"/>
                  </a:lnTo>
                  <a:lnTo>
                    <a:pt x="228759" y="8997"/>
                  </a:lnTo>
                  <a:lnTo>
                    <a:pt x="223007" y="4277"/>
                  </a:lnTo>
                  <a:lnTo>
                    <a:pt x="218877" y="0"/>
                  </a:lnTo>
                  <a:lnTo>
                    <a:pt x="215190" y="0"/>
                  </a:lnTo>
                  <a:lnTo>
                    <a:pt x="211060" y="885"/>
                  </a:lnTo>
                  <a:lnTo>
                    <a:pt x="204718" y="4720"/>
                  </a:lnTo>
                  <a:lnTo>
                    <a:pt x="201031" y="6637"/>
                  </a:lnTo>
                  <a:lnTo>
                    <a:pt x="198966" y="7227"/>
                  </a:lnTo>
                  <a:lnTo>
                    <a:pt x="198523" y="7227"/>
                  </a:lnTo>
                  <a:lnTo>
                    <a:pt x="193951" y="6195"/>
                  </a:lnTo>
                  <a:lnTo>
                    <a:pt x="188936" y="5900"/>
                  </a:lnTo>
                  <a:lnTo>
                    <a:pt x="184807" y="6195"/>
                  </a:lnTo>
                  <a:lnTo>
                    <a:pt x="183332" y="6785"/>
                  </a:lnTo>
                  <a:lnTo>
                    <a:pt x="177727" y="12979"/>
                  </a:lnTo>
                  <a:lnTo>
                    <a:pt x="173745" y="16077"/>
                  </a:lnTo>
                  <a:lnTo>
                    <a:pt x="171532" y="17109"/>
                  </a:lnTo>
                  <a:lnTo>
                    <a:pt x="169910" y="18879"/>
                  </a:lnTo>
                  <a:lnTo>
                    <a:pt x="168582" y="21829"/>
                  </a:lnTo>
                  <a:lnTo>
                    <a:pt x="165633" y="32153"/>
                  </a:lnTo>
                  <a:lnTo>
                    <a:pt x="163420" y="35988"/>
                  </a:lnTo>
                  <a:lnTo>
                    <a:pt x="162978" y="38348"/>
                  </a:lnTo>
                  <a:lnTo>
                    <a:pt x="163420" y="45427"/>
                  </a:lnTo>
                  <a:lnTo>
                    <a:pt x="162830" y="49410"/>
                  </a:lnTo>
                  <a:lnTo>
                    <a:pt x="160175" y="52654"/>
                  </a:lnTo>
                  <a:lnTo>
                    <a:pt x="158258" y="54129"/>
                  </a:lnTo>
                  <a:lnTo>
                    <a:pt x="155751" y="54424"/>
                  </a:lnTo>
                  <a:lnTo>
                    <a:pt x="152506" y="55309"/>
                  </a:lnTo>
                  <a:lnTo>
                    <a:pt x="149704" y="57227"/>
                  </a:lnTo>
                  <a:lnTo>
                    <a:pt x="147639" y="59734"/>
                  </a:lnTo>
                  <a:lnTo>
                    <a:pt x="145426" y="65486"/>
                  </a:lnTo>
                  <a:lnTo>
                    <a:pt x="141592" y="67551"/>
                  </a:lnTo>
                  <a:lnTo>
                    <a:pt x="137904" y="66961"/>
                  </a:lnTo>
                  <a:lnTo>
                    <a:pt x="135250" y="64896"/>
                  </a:lnTo>
                  <a:lnTo>
                    <a:pt x="129645" y="63274"/>
                  </a:lnTo>
                  <a:lnTo>
                    <a:pt x="125515" y="62241"/>
                  </a:lnTo>
                  <a:lnTo>
                    <a:pt x="120795" y="60029"/>
                  </a:lnTo>
                  <a:lnTo>
                    <a:pt x="116666" y="58259"/>
                  </a:lnTo>
                  <a:lnTo>
                    <a:pt x="112978" y="57964"/>
                  </a:lnTo>
                  <a:lnTo>
                    <a:pt x="110913" y="60176"/>
                  </a:lnTo>
                  <a:lnTo>
                    <a:pt x="109143" y="62241"/>
                  </a:lnTo>
                  <a:lnTo>
                    <a:pt x="102801" y="63864"/>
                  </a:lnTo>
                  <a:lnTo>
                    <a:pt x="99114" y="65191"/>
                  </a:lnTo>
                  <a:lnTo>
                    <a:pt x="94394" y="65486"/>
                  </a:lnTo>
                  <a:lnTo>
                    <a:pt x="92477" y="64011"/>
                  </a:lnTo>
                  <a:lnTo>
                    <a:pt x="85692" y="63126"/>
                  </a:lnTo>
                  <a:lnTo>
                    <a:pt x="77581" y="61946"/>
                  </a:lnTo>
                  <a:lnTo>
                    <a:pt x="75221" y="61946"/>
                  </a:lnTo>
                  <a:lnTo>
                    <a:pt x="74483" y="59439"/>
                  </a:lnTo>
                  <a:lnTo>
                    <a:pt x="72271" y="55752"/>
                  </a:lnTo>
                  <a:lnTo>
                    <a:pt x="66519" y="49410"/>
                  </a:lnTo>
                  <a:lnTo>
                    <a:pt x="64159" y="47197"/>
                  </a:lnTo>
                  <a:lnTo>
                    <a:pt x="59734" y="42035"/>
                  </a:lnTo>
                  <a:lnTo>
                    <a:pt x="54572" y="36725"/>
                  </a:lnTo>
                  <a:lnTo>
                    <a:pt x="53834" y="36725"/>
                  </a:lnTo>
                  <a:lnTo>
                    <a:pt x="50442" y="36430"/>
                  </a:lnTo>
                  <a:lnTo>
                    <a:pt x="45427" y="36430"/>
                  </a:lnTo>
                  <a:lnTo>
                    <a:pt x="42182" y="37758"/>
                  </a:lnTo>
                  <a:lnTo>
                    <a:pt x="40118" y="39233"/>
                  </a:lnTo>
                  <a:lnTo>
                    <a:pt x="39823" y="40560"/>
                  </a:lnTo>
                  <a:lnTo>
                    <a:pt x="41740" y="45427"/>
                  </a:lnTo>
                  <a:lnTo>
                    <a:pt x="41150" y="46607"/>
                  </a:lnTo>
                  <a:lnTo>
                    <a:pt x="40118" y="47197"/>
                  </a:lnTo>
                  <a:lnTo>
                    <a:pt x="35545" y="45870"/>
                  </a:lnTo>
                  <a:lnTo>
                    <a:pt x="29941" y="45870"/>
                  </a:lnTo>
                  <a:lnTo>
                    <a:pt x="28466" y="47492"/>
                  </a:lnTo>
                  <a:lnTo>
                    <a:pt x="35545" y="50147"/>
                  </a:lnTo>
                  <a:lnTo>
                    <a:pt x="35840" y="50737"/>
                  </a:lnTo>
                  <a:lnTo>
                    <a:pt x="35840" y="52064"/>
                  </a:lnTo>
                  <a:lnTo>
                    <a:pt x="36136" y="53539"/>
                  </a:lnTo>
                  <a:lnTo>
                    <a:pt x="43068" y="57079"/>
                  </a:lnTo>
                  <a:lnTo>
                    <a:pt x="45132" y="58997"/>
                  </a:lnTo>
                  <a:lnTo>
                    <a:pt x="49410" y="61799"/>
                  </a:lnTo>
                  <a:lnTo>
                    <a:pt x="50589" y="63421"/>
                  </a:lnTo>
                  <a:lnTo>
                    <a:pt x="54572" y="65191"/>
                  </a:lnTo>
                  <a:lnTo>
                    <a:pt x="57374" y="67109"/>
                  </a:lnTo>
                  <a:lnTo>
                    <a:pt x="60619" y="68731"/>
                  </a:lnTo>
                  <a:lnTo>
                    <a:pt x="64454" y="71238"/>
                  </a:lnTo>
                  <a:lnTo>
                    <a:pt x="69616" y="73156"/>
                  </a:lnTo>
                  <a:lnTo>
                    <a:pt x="74040" y="73746"/>
                  </a:lnTo>
                  <a:lnTo>
                    <a:pt x="84955" y="76990"/>
                  </a:lnTo>
                  <a:lnTo>
                    <a:pt x="86872" y="78023"/>
                  </a:lnTo>
                  <a:lnTo>
                    <a:pt x="89970" y="80383"/>
                  </a:lnTo>
                  <a:lnTo>
                    <a:pt x="93215" y="83038"/>
                  </a:lnTo>
                  <a:lnTo>
                    <a:pt x="95427" y="88495"/>
                  </a:lnTo>
                  <a:lnTo>
                    <a:pt x="98967" y="88790"/>
                  </a:lnTo>
                  <a:lnTo>
                    <a:pt x="99999" y="90707"/>
                  </a:lnTo>
                  <a:lnTo>
                    <a:pt x="103096" y="93952"/>
                  </a:lnTo>
                  <a:lnTo>
                    <a:pt x="107374" y="96754"/>
                  </a:lnTo>
                  <a:lnTo>
                    <a:pt x="107374" y="97639"/>
                  </a:lnTo>
                  <a:lnTo>
                    <a:pt x="103834" y="100294"/>
                  </a:lnTo>
                  <a:lnTo>
                    <a:pt x="103539" y="103834"/>
                  </a:lnTo>
                  <a:lnTo>
                    <a:pt x="103834" y="108259"/>
                  </a:lnTo>
                  <a:lnTo>
                    <a:pt x="104866" y="111946"/>
                  </a:lnTo>
                  <a:lnTo>
                    <a:pt x="104866" y="112978"/>
                  </a:lnTo>
                  <a:lnTo>
                    <a:pt x="103834" y="114306"/>
                  </a:lnTo>
                  <a:lnTo>
                    <a:pt x="102801" y="116223"/>
                  </a:lnTo>
                  <a:lnTo>
                    <a:pt x="102507" y="117993"/>
                  </a:lnTo>
                  <a:lnTo>
                    <a:pt x="102507" y="118878"/>
                  </a:lnTo>
                  <a:lnTo>
                    <a:pt x="102949" y="119320"/>
                  </a:lnTo>
                  <a:lnTo>
                    <a:pt x="104719" y="119320"/>
                  </a:lnTo>
                  <a:lnTo>
                    <a:pt x="107964" y="119763"/>
                  </a:lnTo>
                  <a:lnTo>
                    <a:pt x="109881" y="120500"/>
                  </a:lnTo>
                  <a:lnTo>
                    <a:pt x="110913" y="124630"/>
                  </a:lnTo>
                  <a:lnTo>
                    <a:pt x="110618" y="125368"/>
                  </a:lnTo>
                  <a:lnTo>
                    <a:pt x="107964" y="127285"/>
                  </a:lnTo>
                  <a:lnTo>
                    <a:pt x="107226" y="128760"/>
                  </a:lnTo>
                  <a:lnTo>
                    <a:pt x="107226" y="130972"/>
                  </a:lnTo>
                  <a:lnTo>
                    <a:pt x="107668" y="133332"/>
                  </a:lnTo>
                  <a:lnTo>
                    <a:pt x="108553" y="135987"/>
                  </a:lnTo>
                  <a:lnTo>
                    <a:pt x="110618" y="138937"/>
                  </a:lnTo>
                  <a:lnTo>
                    <a:pt x="113568" y="142034"/>
                  </a:lnTo>
                  <a:lnTo>
                    <a:pt x="115485" y="144541"/>
                  </a:lnTo>
                  <a:lnTo>
                    <a:pt x="116370" y="146311"/>
                  </a:lnTo>
                  <a:lnTo>
                    <a:pt x="116666" y="147491"/>
                  </a:lnTo>
                  <a:lnTo>
                    <a:pt x="115338" y="148966"/>
                  </a:lnTo>
                  <a:lnTo>
                    <a:pt x="114158" y="151916"/>
                  </a:lnTo>
                  <a:lnTo>
                    <a:pt x="114158" y="155308"/>
                  </a:lnTo>
                  <a:lnTo>
                    <a:pt x="113421" y="157521"/>
                  </a:lnTo>
                  <a:lnTo>
                    <a:pt x="110913" y="160618"/>
                  </a:lnTo>
                  <a:lnTo>
                    <a:pt x="109143" y="161650"/>
                  </a:lnTo>
                  <a:lnTo>
                    <a:pt x="108701" y="163273"/>
                  </a:lnTo>
                  <a:lnTo>
                    <a:pt x="108701" y="166075"/>
                  </a:lnTo>
                  <a:lnTo>
                    <a:pt x="108996" y="169467"/>
                  </a:lnTo>
                  <a:lnTo>
                    <a:pt x="108996" y="171680"/>
                  </a:lnTo>
                  <a:lnTo>
                    <a:pt x="109734" y="173302"/>
                  </a:lnTo>
                  <a:lnTo>
                    <a:pt x="110471" y="174335"/>
                  </a:lnTo>
                  <a:lnTo>
                    <a:pt x="114601" y="176252"/>
                  </a:lnTo>
                  <a:lnTo>
                    <a:pt x="116813" y="180087"/>
                  </a:lnTo>
                  <a:lnTo>
                    <a:pt x="118288" y="183184"/>
                  </a:lnTo>
                  <a:lnTo>
                    <a:pt x="121090" y="191149"/>
                  </a:lnTo>
                  <a:lnTo>
                    <a:pt x="123302" y="190854"/>
                  </a:lnTo>
                  <a:lnTo>
                    <a:pt x="127727" y="192181"/>
                  </a:lnTo>
                  <a:lnTo>
                    <a:pt x="131119" y="190411"/>
                  </a:lnTo>
                  <a:lnTo>
                    <a:pt x="132595" y="188789"/>
                  </a:lnTo>
                  <a:lnTo>
                    <a:pt x="133479" y="188789"/>
                  </a:lnTo>
                  <a:lnTo>
                    <a:pt x="133479" y="189969"/>
                  </a:lnTo>
                  <a:lnTo>
                    <a:pt x="132300" y="193214"/>
                  </a:lnTo>
                  <a:lnTo>
                    <a:pt x="134807" y="196901"/>
                  </a:lnTo>
                  <a:lnTo>
                    <a:pt x="137167" y="197491"/>
                  </a:lnTo>
                  <a:lnTo>
                    <a:pt x="139084" y="197491"/>
                  </a:lnTo>
                  <a:lnTo>
                    <a:pt x="149556" y="202211"/>
                  </a:lnTo>
                  <a:lnTo>
                    <a:pt x="152358" y="205160"/>
                  </a:lnTo>
                  <a:lnTo>
                    <a:pt x="151326" y="210618"/>
                  </a:lnTo>
                  <a:lnTo>
                    <a:pt x="151031" y="215337"/>
                  </a:lnTo>
                  <a:lnTo>
                    <a:pt x="149999" y="219614"/>
                  </a:lnTo>
                  <a:lnTo>
                    <a:pt x="152211" y="221532"/>
                  </a:lnTo>
                  <a:lnTo>
                    <a:pt x="152801" y="223007"/>
                  </a:lnTo>
                  <a:lnTo>
                    <a:pt x="153096" y="225367"/>
                  </a:lnTo>
                  <a:lnTo>
                    <a:pt x="150441" y="226399"/>
                  </a:lnTo>
                  <a:lnTo>
                    <a:pt x="149261" y="227874"/>
                  </a:lnTo>
                  <a:lnTo>
                    <a:pt x="150588" y="229349"/>
                  </a:lnTo>
                  <a:lnTo>
                    <a:pt x="150588" y="231709"/>
                  </a:lnTo>
                  <a:lnTo>
                    <a:pt x="148819" y="232004"/>
                  </a:lnTo>
                  <a:lnTo>
                    <a:pt x="146754" y="231119"/>
                  </a:lnTo>
                  <a:lnTo>
                    <a:pt x="141739" y="230676"/>
                  </a:lnTo>
                  <a:lnTo>
                    <a:pt x="136724" y="232004"/>
                  </a:lnTo>
                  <a:lnTo>
                    <a:pt x="134364" y="233921"/>
                  </a:lnTo>
                  <a:lnTo>
                    <a:pt x="131710" y="234216"/>
                  </a:lnTo>
                  <a:lnTo>
                    <a:pt x="130972" y="236871"/>
                  </a:lnTo>
                  <a:lnTo>
                    <a:pt x="128612" y="239378"/>
                  </a:lnTo>
                  <a:lnTo>
                    <a:pt x="124335" y="246310"/>
                  </a:lnTo>
                  <a:lnTo>
                    <a:pt x="117698" y="251768"/>
                  </a:lnTo>
                  <a:lnTo>
                    <a:pt x="115191" y="256487"/>
                  </a:lnTo>
                  <a:lnTo>
                    <a:pt x="113568" y="257225"/>
                  </a:lnTo>
                  <a:lnTo>
                    <a:pt x="108111" y="262387"/>
                  </a:lnTo>
                  <a:lnTo>
                    <a:pt x="106636" y="266222"/>
                  </a:lnTo>
                  <a:lnTo>
                    <a:pt x="103834" y="266517"/>
                  </a:lnTo>
                  <a:lnTo>
                    <a:pt x="97492" y="272269"/>
                  </a:lnTo>
                  <a:lnTo>
                    <a:pt x="94542" y="273596"/>
                  </a:lnTo>
                  <a:lnTo>
                    <a:pt x="91445" y="275366"/>
                  </a:lnTo>
                  <a:lnTo>
                    <a:pt x="84660" y="281118"/>
                  </a:lnTo>
                  <a:lnTo>
                    <a:pt x="78760" y="282593"/>
                  </a:lnTo>
                  <a:lnTo>
                    <a:pt x="78760" y="285396"/>
                  </a:lnTo>
                  <a:lnTo>
                    <a:pt x="75221" y="289083"/>
                  </a:lnTo>
                  <a:lnTo>
                    <a:pt x="73156" y="288493"/>
                  </a:lnTo>
                  <a:lnTo>
                    <a:pt x="73156" y="289820"/>
                  </a:lnTo>
                  <a:lnTo>
                    <a:pt x="73893" y="291000"/>
                  </a:lnTo>
                  <a:lnTo>
                    <a:pt x="71976" y="290558"/>
                  </a:lnTo>
                  <a:lnTo>
                    <a:pt x="71238" y="291295"/>
                  </a:lnTo>
                  <a:lnTo>
                    <a:pt x="72271" y="293803"/>
                  </a:lnTo>
                  <a:lnTo>
                    <a:pt x="73008" y="295130"/>
                  </a:lnTo>
                  <a:lnTo>
                    <a:pt x="73008" y="296605"/>
                  </a:lnTo>
                  <a:lnTo>
                    <a:pt x="67846" y="299407"/>
                  </a:lnTo>
                  <a:lnTo>
                    <a:pt x="61947" y="300735"/>
                  </a:lnTo>
                  <a:lnTo>
                    <a:pt x="59439" y="299555"/>
                  </a:lnTo>
                  <a:lnTo>
                    <a:pt x="52802" y="300882"/>
                  </a:lnTo>
                  <a:lnTo>
                    <a:pt x="52802" y="302947"/>
                  </a:lnTo>
                  <a:lnTo>
                    <a:pt x="53392" y="304717"/>
                  </a:lnTo>
                  <a:lnTo>
                    <a:pt x="55604" y="307814"/>
                  </a:lnTo>
                  <a:lnTo>
                    <a:pt x="51032" y="308109"/>
                  </a:lnTo>
                  <a:lnTo>
                    <a:pt x="50589" y="311502"/>
                  </a:lnTo>
                  <a:lnTo>
                    <a:pt x="43805" y="317991"/>
                  </a:lnTo>
                  <a:lnTo>
                    <a:pt x="42478" y="320056"/>
                  </a:lnTo>
                  <a:lnTo>
                    <a:pt x="41740" y="322121"/>
                  </a:lnTo>
                  <a:lnTo>
                    <a:pt x="41297" y="324776"/>
                  </a:lnTo>
                  <a:lnTo>
                    <a:pt x="42330" y="329200"/>
                  </a:lnTo>
                  <a:lnTo>
                    <a:pt x="42920" y="333330"/>
                  </a:lnTo>
                  <a:lnTo>
                    <a:pt x="47050" y="336280"/>
                  </a:lnTo>
                  <a:lnTo>
                    <a:pt x="47640" y="338935"/>
                  </a:lnTo>
                  <a:lnTo>
                    <a:pt x="47935" y="341147"/>
                  </a:lnTo>
                  <a:lnTo>
                    <a:pt x="46607" y="345720"/>
                  </a:lnTo>
                  <a:lnTo>
                    <a:pt x="45427" y="350734"/>
                  </a:lnTo>
                  <a:lnTo>
                    <a:pt x="48820" y="353684"/>
                  </a:lnTo>
                  <a:lnTo>
                    <a:pt x="51032" y="357814"/>
                  </a:lnTo>
                  <a:lnTo>
                    <a:pt x="52949" y="362239"/>
                  </a:lnTo>
                  <a:lnTo>
                    <a:pt x="52949" y="363714"/>
                  </a:lnTo>
                  <a:lnTo>
                    <a:pt x="54572" y="366663"/>
                  </a:lnTo>
                  <a:lnTo>
                    <a:pt x="54572" y="367253"/>
                  </a:lnTo>
                  <a:lnTo>
                    <a:pt x="54277" y="367696"/>
                  </a:lnTo>
                  <a:lnTo>
                    <a:pt x="52507" y="367696"/>
                  </a:lnTo>
                  <a:lnTo>
                    <a:pt x="51917" y="368286"/>
                  </a:lnTo>
                  <a:lnTo>
                    <a:pt x="52654" y="369466"/>
                  </a:lnTo>
                  <a:lnTo>
                    <a:pt x="53392" y="370056"/>
                  </a:lnTo>
                  <a:lnTo>
                    <a:pt x="53687" y="371088"/>
                  </a:lnTo>
                  <a:lnTo>
                    <a:pt x="52212" y="371088"/>
                  </a:lnTo>
                  <a:lnTo>
                    <a:pt x="52212" y="372268"/>
                  </a:lnTo>
                  <a:lnTo>
                    <a:pt x="52654" y="374038"/>
                  </a:lnTo>
                  <a:lnTo>
                    <a:pt x="52654" y="379200"/>
                  </a:lnTo>
                  <a:lnTo>
                    <a:pt x="51622" y="383625"/>
                  </a:lnTo>
                  <a:lnTo>
                    <a:pt x="50885" y="385395"/>
                  </a:lnTo>
                  <a:lnTo>
                    <a:pt x="48967" y="388049"/>
                  </a:lnTo>
                  <a:lnTo>
                    <a:pt x="48525" y="391737"/>
                  </a:lnTo>
                  <a:lnTo>
                    <a:pt x="48967" y="396456"/>
                  </a:lnTo>
                  <a:lnTo>
                    <a:pt x="49557" y="399701"/>
                  </a:lnTo>
                  <a:lnTo>
                    <a:pt x="49557" y="404864"/>
                  </a:lnTo>
                  <a:lnTo>
                    <a:pt x="50442" y="406486"/>
                  </a:lnTo>
                  <a:lnTo>
                    <a:pt x="52802" y="407518"/>
                  </a:lnTo>
                  <a:lnTo>
                    <a:pt x="55014" y="409141"/>
                  </a:lnTo>
                  <a:lnTo>
                    <a:pt x="57964" y="407076"/>
                  </a:lnTo>
                  <a:lnTo>
                    <a:pt x="60029" y="406633"/>
                  </a:lnTo>
                  <a:lnTo>
                    <a:pt x="61356" y="410173"/>
                  </a:lnTo>
                  <a:lnTo>
                    <a:pt x="63421" y="410173"/>
                  </a:lnTo>
                  <a:lnTo>
                    <a:pt x="71828" y="414303"/>
                  </a:lnTo>
                  <a:lnTo>
                    <a:pt x="78760" y="415188"/>
                  </a:lnTo>
                  <a:lnTo>
                    <a:pt x="79793" y="414893"/>
                  </a:lnTo>
                  <a:lnTo>
                    <a:pt x="80383" y="414893"/>
                  </a:lnTo>
                  <a:lnTo>
                    <a:pt x="80088" y="415925"/>
                  </a:lnTo>
                  <a:lnTo>
                    <a:pt x="78465" y="419023"/>
                  </a:lnTo>
                  <a:lnTo>
                    <a:pt x="78465" y="419760"/>
                  </a:lnTo>
                  <a:lnTo>
                    <a:pt x="80383" y="420055"/>
                  </a:lnTo>
                  <a:lnTo>
                    <a:pt x="80383" y="421088"/>
                  </a:lnTo>
                  <a:lnTo>
                    <a:pt x="79793" y="421973"/>
                  </a:lnTo>
                  <a:lnTo>
                    <a:pt x="78465" y="422267"/>
                  </a:lnTo>
                  <a:lnTo>
                    <a:pt x="77285" y="422267"/>
                  </a:lnTo>
                  <a:lnTo>
                    <a:pt x="76548" y="423890"/>
                  </a:lnTo>
                  <a:lnTo>
                    <a:pt x="77285" y="424332"/>
                  </a:lnTo>
                  <a:lnTo>
                    <a:pt x="76400" y="426545"/>
                  </a:lnTo>
                  <a:lnTo>
                    <a:pt x="76400" y="427282"/>
                  </a:lnTo>
                  <a:lnTo>
                    <a:pt x="76990" y="428905"/>
                  </a:lnTo>
                  <a:lnTo>
                    <a:pt x="81857" y="428905"/>
                  </a:lnTo>
                  <a:lnTo>
                    <a:pt x="83185" y="428610"/>
                  </a:lnTo>
                  <a:lnTo>
                    <a:pt x="84513" y="427872"/>
                  </a:lnTo>
                  <a:lnTo>
                    <a:pt x="85692" y="427135"/>
                  </a:lnTo>
                  <a:lnTo>
                    <a:pt x="86430" y="426102"/>
                  </a:lnTo>
                  <a:lnTo>
                    <a:pt x="87020" y="422710"/>
                  </a:lnTo>
                  <a:lnTo>
                    <a:pt x="87610" y="421530"/>
                  </a:lnTo>
                  <a:lnTo>
                    <a:pt x="88790" y="421825"/>
                  </a:lnTo>
                  <a:lnTo>
                    <a:pt x="91002" y="426250"/>
                  </a:lnTo>
                  <a:lnTo>
                    <a:pt x="93215" y="428315"/>
                  </a:lnTo>
                  <a:lnTo>
                    <a:pt x="94984" y="428610"/>
                  </a:lnTo>
                  <a:lnTo>
                    <a:pt x="96312" y="429347"/>
                  </a:lnTo>
                  <a:lnTo>
                    <a:pt x="96017" y="431264"/>
                  </a:lnTo>
                  <a:lnTo>
                    <a:pt x="94099" y="433624"/>
                  </a:lnTo>
                  <a:lnTo>
                    <a:pt x="91297" y="435394"/>
                  </a:lnTo>
                  <a:lnTo>
                    <a:pt x="90117" y="437017"/>
                  </a:lnTo>
                  <a:lnTo>
                    <a:pt x="91592" y="437459"/>
                  </a:lnTo>
                  <a:lnTo>
                    <a:pt x="95722" y="436279"/>
                  </a:lnTo>
                  <a:lnTo>
                    <a:pt x="99557" y="433182"/>
                  </a:lnTo>
                  <a:lnTo>
                    <a:pt x="103096" y="430822"/>
                  </a:lnTo>
                  <a:lnTo>
                    <a:pt x="106489" y="431559"/>
                  </a:lnTo>
                  <a:lnTo>
                    <a:pt x="109881" y="431559"/>
                  </a:lnTo>
                  <a:lnTo>
                    <a:pt x="117845" y="429937"/>
                  </a:lnTo>
                  <a:lnTo>
                    <a:pt x="126105" y="428610"/>
                  </a:lnTo>
                  <a:lnTo>
                    <a:pt x="128760" y="429495"/>
                  </a:lnTo>
                  <a:lnTo>
                    <a:pt x="130677" y="428462"/>
                  </a:lnTo>
                  <a:lnTo>
                    <a:pt x="132890" y="425807"/>
                  </a:lnTo>
                  <a:lnTo>
                    <a:pt x="139379" y="424037"/>
                  </a:lnTo>
                  <a:lnTo>
                    <a:pt x="142181" y="424037"/>
                  </a:lnTo>
                  <a:lnTo>
                    <a:pt x="147344" y="422710"/>
                  </a:lnTo>
                  <a:lnTo>
                    <a:pt x="150294" y="420645"/>
                  </a:lnTo>
                  <a:lnTo>
                    <a:pt x="155161" y="420203"/>
                  </a:lnTo>
                  <a:lnTo>
                    <a:pt x="157521" y="418580"/>
                  </a:lnTo>
                  <a:lnTo>
                    <a:pt x="160323" y="417400"/>
                  </a:lnTo>
                  <a:lnTo>
                    <a:pt x="161798" y="420055"/>
                  </a:lnTo>
                  <a:lnTo>
                    <a:pt x="162978" y="420055"/>
                  </a:lnTo>
                  <a:lnTo>
                    <a:pt x="165338" y="418138"/>
                  </a:lnTo>
                  <a:lnTo>
                    <a:pt x="167992" y="416810"/>
                  </a:lnTo>
                  <a:lnTo>
                    <a:pt x="170352" y="416810"/>
                  </a:lnTo>
                  <a:lnTo>
                    <a:pt x="170352" y="415778"/>
                  </a:lnTo>
                  <a:lnTo>
                    <a:pt x="169615" y="413713"/>
                  </a:lnTo>
                  <a:lnTo>
                    <a:pt x="168288" y="411796"/>
                  </a:lnTo>
                  <a:lnTo>
                    <a:pt x="170352" y="411796"/>
                  </a:lnTo>
                  <a:lnTo>
                    <a:pt x="174777" y="414450"/>
                  </a:lnTo>
                  <a:lnTo>
                    <a:pt x="179349" y="413713"/>
                  </a:lnTo>
                  <a:lnTo>
                    <a:pt x="181414" y="412091"/>
                  </a:lnTo>
                  <a:lnTo>
                    <a:pt x="182447" y="408698"/>
                  </a:lnTo>
                  <a:lnTo>
                    <a:pt x="184364" y="405896"/>
                  </a:lnTo>
                  <a:lnTo>
                    <a:pt x="185397" y="405896"/>
                  </a:lnTo>
                  <a:lnTo>
                    <a:pt x="185397" y="407076"/>
                  </a:lnTo>
                  <a:lnTo>
                    <a:pt x="183922" y="408993"/>
                  </a:lnTo>
                  <a:lnTo>
                    <a:pt x="183037" y="411943"/>
                  </a:lnTo>
                  <a:lnTo>
                    <a:pt x="183479" y="414303"/>
                  </a:lnTo>
                  <a:lnTo>
                    <a:pt x="185397" y="413271"/>
                  </a:lnTo>
                  <a:lnTo>
                    <a:pt x="188346" y="412533"/>
                  </a:lnTo>
                  <a:lnTo>
                    <a:pt x="194393" y="411943"/>
                  </a:lnTo>
                  <a:lnTo>
                    <a:pt x="197638" y="409878"/>
                  </a:lnTo>
                  <a:lnTo>
                    <a:pt x="201031" y="409141"/>
                  </a:lnTo>
                  <a:lnTo>
                    <a:pt x="201916" y="409141"/>
                  </a:lnTo>
                  <a:lnTo>
                    <a:pt x="207667" y="412238"/>
                  </a:lnTo>
                  <a:lnTo>
                    <a:pt x="209290" y="411206"/>
                  </a:lnTo>
                  <a:lnTo>
                    <a:pt x="213125" y="410911"/>
                  </a:lnTo>
                  <a:lnTo>
                    <a:pt x="215485" y="409583"/>
                  </a:lnTo>
                  <a:lnTo>
                    <a:pt x="216370" y="409583"/>
                  </a:lnTo>
                  <a:lnTo>
                    <a:pt x="225661" y="401176"/>
                  </a:lnTo>
                  <a:lnTo>
                    <a:pt x="232299" y="395129"/>
                  </a:lnTo>
                  <a:lnTo>
                    <a:pt x="233478" y="394244"/>
                  </a:lnTo>
                  <a:lnTo>
                    <a:pt x="236428" y="392622"/>
                  </a:lnTo>
                  <a:lnTo>
                    <a:pt x="238936" y="390999"/>
                  </a:lnTo>
                  <a:lnTo>
                    <a:pt x="240853" y="388787"/>
                  </a:lnTo>
                  <a:lnTo>
                    <a:pt x="247490" y="384362"/>
                  </a:lnTo>
                  <a:lnTo>
                    <a:pt x="254275" y="379642"/>
                  </a:lnTo>
                  <a:lnTo>
                    <a:pt x="260617" y="373448"/>
                  </a:lnTo>
                  <a:lnTo>
                    <a:pt x="262830" y="371531"/>
                  </a:lnTo>
                  <a:lnTo>
                    <a:pt x="265779" y="369466"/>
                  </a:lnTo>
                  <a:lnTo>
                    <a:pt x="272122" y="362828"/>
                  </a:lnTo>
                  <a:lnTo>
                    <a:pt x="274186" y="361059"/>
                  </a:lnTo>
                  <a:lnTo>
                    <a:pt x="282003" y="352652"/>
                  </a:lnTo>
                  <a:lnTo>
                    <a:pt x="286575" y="348522"/>
                  </a:lnTo>
                  <a:lnTo>
                    <a:pt x="288788" y="346162"/>
                  </a:lnTo>
                  <a:lnTo>
                    <a:pt x="298522" y="338197"/>
                  </a:lnTo>
                  <a:lnTo>
                    <a:pt x="305012" y="331855"/>
                  </a:lnTo>
                  <a:lnTo>
                    <a:pt x="307667" y="328316"/>
                  </a:lnTo>
                  <a:lnTo>
                    <a:pt x="310174" y="323301"/>
                  </a:lnTo>
                  <a:lnTo>
                    <a:pt x="311649" y="319909"/>
                  </a:lnTo>
                  <a:lnTo>
                    <a:pt x="314156" y="315484"/>
                  </a:lnTo>
                  <a:lnTo>
                    <a:pt x="314156" y="314009"/>
                  </a:lnTo>
                  <a:lnTo>
                    <a:pt x="313567" y="312682"/>
                  </a:lnTo>
                  <a:close/>
                  <a:moveTo>
                    <a:pt x="139379" y="226842"/>
                  </a:moveTo>
                  <a:lnTo>
                    <a:pt x="140559" y="225367"/>
                  </a:lnTo>
                  <a:lnTo>
                    <a:pt x="143362" y="224777"/>
                  </a:lnTo>
                  <a:lnTo>
                    <a:pt x="142624" y="224039"/>
                  </a:lnTo>
                  <a:lnTo>
                    <a:pt x="137757" y="222712"/>
                  </a:lnTo>
                  <a:lnTo>
                    <a:pt x="134217" y="223302"/>
                  </a:lnTo>
                  <a:lnTo>
                    <a:pt x="132300" y="224629"/>
                  </a:lnTo>
                  <a:lnTo>
                    <a:pt x="132300" y="227432"/>
                  </a:lnTo>
                  <a:lnTo>
                    <a:pt x="135545" y="228317"/>
                  </a:lnTo>
                  <a:lnTo>
                    <a:pt x="139379" y="226842"/>
                  </a:lnTo>
                  <a:close/>
                  <a:moveTo>
                    <a:pt x="75810" y="418285"/>
                  </a:moveTo>
                  <a:lnTo>
                    <a:pt x="74188" y="416220"/>
                  </a:lnTo>
                  <a:lnTo>
                    <a:pt x="72861" y="416515"/>
                  </a:lnTo>
                  <a:lnTo>
                    <a:pt x="69616" y="415630"/>
                  </a:lnTo>
                  <a:lnTo>
                    <a:pt x="68289" y="416220"/>
                  </a:lnTo>
                  <a:lnTo>
                    <a:pt x="67846" y="417843"/>
                  </a:lnTo>
                  <a:lnTo>
                    <a:pt x="66961" y="419023"/>
                  </a:lnTo>
                  <a:lnTo>
                    <a:pt x="68583" y="419908"/>
                  </a:lnTo>
                  <a:lnTo>
                    <a:pt x="69764" y="420940"/>
                  </a:lnTo>
                  <a:lnTo>
                    <a:pt x="70353" y="422562"/>
                  </a:lnTo>
                  <a:lnTo>
                    <a:pt x="71681" y="423742"/>
                  </a:lnTo>
                  <a:lnTo>
                    <a:pt x="74336" y="423742"/>
                  </a:lnTo>
                  <a:lnTo>
                    <a:pt x="73893" y="422267"/>
                  </a:lnTo>
                  <a:lnTo>
                    <a:pt x="72861" y="421235"/>
                  </a:lnTo>
                  <a:lnTo>
                    <a:pt x="72861" y="419613"/>
                  </a:lnTo>
                  <a:lnTo>
                    <a:pt x="75663" y="418285"/>
                  </a:lnTo>
                  <a:close/>
                  <a:moveTo>
                    <a:pt x="28613" y="428610"/>
                  </a:moveTo>
                  <a:lnTo>
                    <a:pt x="28613" y="429495"/>
                  </a:lnTo>
                  <a:lnTo>
                    <a:pt x="26253" y="429495"/>
                  </a:lnTo>
                  <a:lnTo>
                    <a:pt x="25369" y="428905"/>
                  </a:lnTo>
                  <a:lnTo>
                    <a:pt x="23303" y="428905"/>
                  </a:lnTo>
                  <a:lnTo>
                    <a:pt x="23009" y="428610"/>
                  </a:lnTo>
                  <a:lnTo>
                    <a:pt x="23894" y="427725"/>
                  </a:lnTo>
                  <a:lnTo>
                    <a:pt x="25516" y="427282"/>
                  </a:lnTo>
                  <a:lnTo>
                    <a:pt x="27581" y="427282"/>
                  </a:lnTo>
                  <a:lnTo>
                    <a:pt x="28613" y="428610"/>
                  </a:lnTo>
                  <a:close/>
                  <a:moveTo>
                    <a:pt x="3835" y="422857"/>
                  </a:moveTo>
                  <a:lnTo>
                    <a:pt x="3835" y="423742"/>
                  </a:lnTo>
                  <a:lnTo>
                    <a:pt x="2212" y="423742"/>
                  </a:lnTo>
                  <a:lnTo>
                    <a:pt x="1622" y="424922"/>
                  </a:lnTo>
                  <a:lnTo>
                    <a:pt x="442" y="424480"/>
                  </a:lnTo>
                  <a:lnTo>
                    <a:pt x="0" y="422857"/>
                  </a:lnTo>
                  <a:lnTo>
                    <a:pt x="885" y="420498"/>
                  </a:lnTo>
                  <a:lnTo>
                    <a:pt x="2950" y="420498"/>
                  </a:lnTo>
                  <a:lnTo>
                    <a:pt x="3835" y="422710"/>
                  </a:lnTo>
                  <a:close/>
                  <a:moveTo>
                    <a:pt x="12389" y="416368"/>
                  </a:moveTo>
                  <a:lnTo>
                    <a:pt x="13126" y="416368"/>
                  </a:lnTo>
                  <a:lnTo>
                    <a:pt x="13422" y="416073"/>
                  </a:lnTo>
                  <a:lnTo>
                    <a:pt x="14749" y="416368"/>
                  </a:lnTo>
                  <a:lnTo>
                    <a:pt x="16814" y="417843"/>
                  </a:lnTo>
                  <a:lnTo>
                    <a:pt x="17257" y="418728"/>
                  </a:lnTo>
                  <a:lnTo>
                    <a:pt x="18731" y="419170"/>
                  </a:lnTo>
                  <a:lnTo>
                    <a:pt x="19174" y="420055"/>
                  </a:lnTo>
                  <a:lnTo>
                    <a:pt x="17551" y="422710"/>
                  </a:lnTo>
                  <a:lnTo>
                    <a:pt x="16519" y="422710"/>
                  </a:lnTo>
                  <a:lnTo>
                    <a:pt x="15782" y="422415"/>
                  </a:lnTo>
                  <a:lnTo>
                    <a:pt x="14454" y="422710"/>
                  </a:lnTo>
                  <a:lnTo>
                    <a:pt x="13717" y="423152"/>
                  </a:lnTo>
                  <a:lnTo>
                    <a:pt x="13422" y="424185"/>
                  </a:lnTo>
                  <a:lnTo>
                    <a:pt x="13422" y="426545"/>
                  </a:lnTo>
                  <a:lnTo>
                    <a:pt x="7375" y="426987"/>
                  </a:lnTo>
                  <a:lnTo>
                    <a:pt x="5900" y="426250"/>
                  </a:lnTo>
                  <a:lnTo>
                    <a:pt x="3982" y="420940"/>
                  </a:lnTo>
                  <a:lnTo>
                    <a:pt x="4425" y="419613"/>
                  </a:lnTo>
                  <a:lnTo>
                    <a:pt x="5752" y="419023"/>
                  </a:lnTo>
                  <a:lnTo>
                    <a:pt x="6932" y="419023"/>
                  </a:lnTo>
                  <a:lnTo>
                    <a:pt x="6932" y="421678"/>
                  </a:lnTo>
                  <a:lnTo>
                    <a:pt x="8702" y="421383"/>
                  </a:lnTo>
                  <a:lnTo>
                    <a:pt x="9144" y="419465"/>
                  </a:lnTo>
                  <a:lnTo>
                    <a:pt x="9144" y="418138"/>
                  </a:lnTo>
                  <a:lnTo>
                    <a:pt x="8850" y="417548"/>
                  </a:lnTo>
                  <a:lnTo>
                    <a:pt x="7669" y="417105"/>
                  </a:lnTo>
                  <a:lnTo>
                    <a:pt x="7080" y="416220"/>
                  </a:lnTo>
                  <a:lnTo>
                    <a:pt x="7965" y="414745"/>
                  </a:lnTo>
                  <a:lnTo>
                    <a:pt x="9734" y="414155"/>
                  </a:lnTo>
                  <a:lnTo>
                    <a:pt x="11209" y="416073"/>
                  </a:lnTo>
                  <a:lnTo>
                    <a:pt x="12389" y="416368"/>
                  </a:lnTo>
                  <a:close/>
                </a:path>
              </a:pathLst>
            </a:custGeom>
            <a:grpFill/>
            <a:ln w="3175" cap="flat">
              <a:solidFill>
                <a:schemeClr val="bg2">
                  <a:lumMod val="90000"/>
                </a:schemeClr>
              </a:solid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E16DE548-6F96-0A71-2DB5-E6C135F21039}"/>
                </a:ext>
              </a:extLst>
            </p:cNvPr>
            <p:cNvSpPr/>
            <p:nvPr/>
          </p:nvSpPr>
          <p:spPr>
            <a:xfrm>
              <a:off x="6650714" y="3906218"/>
              <a:ext cx="391441" cy="298669"/>
            </a:xfrm>
            <a:custGeom>
              <a:avLst/>
              <a:gdLst>
                <a:gd name="connsiteX0" fmla="*/ 382592 w 391441"/>
                <a:gd name="connsiteY0" fmla="*/ 180382 h 298669"/>
                <a:gd name="connsiteX1" fmla="*/ 373890 w 391441"/>
                <a:gd name="connsiteY1" fmla="*/ 180382 h 298669"/>
                <a:gd name="connsiteX2" fmla="*/ 365336 w 391441"/>
                <a:gd name="connsiteY2" fmla="*/ 180382 h 298669"/>
                <a:gd name="connsiteX3" fmla="*/ 363714 w 391441"/>
                <a:gd name="connsiteY3" fmla="*/ 179644 h 298669"/>
                <a:gd name="connsiteX4" fmla="*/ 356634 w 391441"/>
                <a:gd name="connsiteY4" fmla="*/ 177137 h 298669"/>
                <a:gd name="connsiteX5" fmla="*/ 347490 w 391441"/>
                <a:gd name="connsiteY5" fmla="*/ 174187 h 298669"/>
                <a:gd name="connsiteX6" fmla="*/ 336133 w 391441"/>
                <a:gd name="connsiteY6" fmla="*/ 170352 h 298669"/>
                <a:gd name="connsiteX7" fmla="*/ 328168 w 391441"/>
                <a:gd name="connsiteY7" fmla="*/ 167698 h 298669"/>
                <a:gd name="connsiteX8" fmla="*/ 319614 w 391441"/>
                <a:gd name="connsiteY8" fmla="*/ 164748 h 298669"/>
                <a:gd name="connsiteX9" fmla="*/ 310764 w 391441"/>
                <a:gd name="connsiteY9" fmla="*/ 161946 h 298669"/>
                <a:gd name="connsiteX10" fmla="*/ 303980 w 391441"/>
                <a:gd name="connsiteY10" fmla="*/ 159733 h 298669"/>
                <a:gd name="connsiteX11" fmla="*/ 295425 w 391441"/>
                <a:gd name="connsiteY11" fmla="*/ 156931 h 298669"/>
                <a:gd name="connsiteX12" fmla="*/ 288051 w 391441"/>
                <a:gd name="connsiteY12" fmla="*/ 154423 h 298669"/>
                <a:gd name="connsiteX13" fmla="*/ 287018 w 391441"/>
                <a:gd name="connsiteY13" fmla="*/ 153834 h 298669"/>
                <a:gd name="connsiteX14" fmla="*/ 282889 w 391441"/>
                <a:gd name="connsiteY14" fmla="*/ 150146 h 298669"/>
                <a:gd name="connsiteX15" fmla="*/ 277579 w 391441"/>
                <a:gd name="connsiteY15" fmla="*/ 145279 h 298669"/>
                <a:gd name="connsiteX16" fmla="*/ 276546 w 391441"/>
                <a:gd name="connsiteY16" fmla="*/ 145131 h 298669"/>
                <a:gd name="connsiteX17" fmla="*/ 273891 w 391441"/>
                <a:gd name="connsiteY17" fmla="*/ 144246 h 298669"/>
                <a:gd name="connsiteX18" fmla="*/ 271679 w 391441"/>
                <a:gd name="connsiteY18" fmla="*/ 141592 h 298669"/>
                <a:gd name="connsiteX19" fmla="*/ 269319 w 391441"/>
                <a:gd name="connsiteY19" fmla="*/ 138199 h 298669"/>
                <a:gd name="connsiteX20" fmla="*/ 267107 w 391441"/>
                <a:gd name="connsiteY20" fmla="*/ 133922 h 298669"/>
                <a:gd name="connsiteX21" fmla="*/ 266074 w 391441"/>
                <a:gd name="connsiteY21" fmla="*/ 131120 h 298669"/>
                <a:gd name="connsiteX22" fmla="*/ 263125 w 391441"/>
                <a:gd name="connsiteY22" fmla="*/ 129792 h 298669"/>
                <a:gd name="connsiteX23" fmla="*/ 261797 w 391441"/>
                <a:gd name="connsiteY23" fmla="*/ 127580 h 298669"/>
                <a:gd name="connsiteX24" fmla="*/ 258995 w 391441"/>
                <a:gd name="connsiteY24" fmla="*/ 124188 h 298669"/>
                <a:gd name="connsiteX25" fmla="*/ 257225 w 391441"/>
                <a:gd name="connsiteY25" fmla="*/ 122565 h 298669"/>
                <a:gd name="connsiteX26" fmla="*/ 256488 w 391441"/>
                <a:gd name="connsiteY26" fmla="*/ 121238 h 298669"/>
                <a:gd name="connsiteX27" fmla="*/ 255750 w 391441"/>
                <a:gd name="connsiteY27" fmla="*/ 118288 h 298669"/>
                <a:gd name="connsiteX28" fmla="*/ 254128 w 391441"/>
                <a:gd name="connsiteY28" fmla="*/ 115043 h 298669"/>
                <a:gd name="connsiteX29" fmla="*/ 252653 w 391441"/>
                <a:gd name="connsiteY29" fmla="*/ 112978 h 298669"/>
                <a:gd name="connsiteX30" fmla="*/ 252358 w 391441"/>
                <a:gd name="connsiteY30" fmla="*/ 112241 h 298669"/>
                <a:gd name="connsiteX31" fmla="*/ 252505 w 391441"/>
                <a:gd name="connsiteY31" fmla="*/ 111651 h 298669"/>
                <a:gd name="connsiteX32" fmla="*/ 255160 w 391441"/>
                <a:gd name="connsiteY32" fmla="*/ 107226 h 298669"/>
                <a:gd name="connsiteX33" fmla="*/ 256340 w 391441"/>
                <a:gd name="connsiteY33" fmla="*/ 105751 h 298669"/>
                <a:gd name="connsiteX34" fmla="*/ 257815 w 391441"/>
                <a:gd name="connsiteY34" fmla="*/ 104276 h 298669"/>
                <a:gd name="connsiteX35" fmla="*/ 258847 w 391441"/>
                <a:gd name="connsiteY35" fmla="*/ 102654 h 298669"/>
                <a:gd name="connsiteX36" fmla="*/ 259290 w 391441"/>
                <a:gd name="connsiteY36" fmla="*/ 101621 h 298669"/>
                <a:gd name="connsiteX37" fmla="*/ 257225 w 391441"/>
                <a:gd name="connsiteY37" fmla="*/ 101769 h 298669"/>
                <a:gd name="connsiteX38" fmla="*/ 255750 w 391441"/>
                <a:gd name="connsiteY38" fmla="*/ 101474 h 298669"/>
                <a:gd name="connsiteX39" fmla="*/ 254570 w 391441"/>
                <a:gd name="connsiteY39" fmla="*/ 100589 h 298669"/>
                <a:gd name="connsiteX40" fmla="*/ 252358 w 391441"/>
                <a:gd name="connsiteY40" fmla="*/ 99557 h 298669"/>
                <a:gd name="connsiteX41" fmla="*/ 249850 w 391441"/>
                <a:gd name="connsiteY41" fmla="*/ 99557 h 298669"/>
                <a:gd name="connsiteX42" fmla="*/ 247343 w 391441"/>
                <a:gd name="connsiteY42" fmla="*/ 100442 h 298669"/>
                <a:gd name="connsiteX43" fmla="*/ 243213 w 391441"/>
                <a:gd name="connsiteY43" fmla="*/ 101474 h 298669"/>
                <a:gd name="connsiteX44" fmla="*/ 239526 w 391441"/>
                <a:gd name="connsiteY44" fmla="*/ 101917 h 298669"/>
                <a:gd name="connsiteX45" fmla="*/ 236576 w 391441"/>
                <a:gd name="connsiteY45" fmla="*/ 102506 h 298669"/>
                <a:gd name="connsiteX46" fmla="*/ 234069 w 391441"/>
                <a:gd name="connsiteY46" fmla="*/ 103244 h 298669"/>
                <a:gd name="connsiteX47" fmla="*/ 231856 w 391441"/>
                <a:gd name="connsiteY47" fmla="*/ 102801 h 298669"/>
                <a:gd name="connsiteX48" fmla="*/ 229939 w 391441"/>
                <a:gd name="connsiteY48" fmla="*/ 102212 h 298669"/>
                <a:gd name="connsiteX49" fmla="*/ 229497 w 391441"/>
                <a:gd name="connsiteY49" fmla="*/ 96754 h 298669"/>
                <a:gd name="connsiteX50" fmla="*/ 229054 w 391441"/>
                <a:gd name="connsiteY50" fmla="*/ 90855 h 298669"/>
                <a:gd name="connsiteX51" fmla="*/ 229054 w 391441"/>
                <a:gd name="connsiteY51" fmla="*/ 86135 h 298669"/>
                <a:gd name="connsiteX52" fmla="*/ 229792 w 391441"/>
                <a:gd name="connsiteY52" fmla="*/ 83628 h 298669"/>
                <a:gd name="connsiteX53" fmla="*/ 230382 w 391441"/>
                <a:gd name="connsiteY53" fmla="*/ 82595 h 298669"/>
                <a:gd name="connsiteX54" fmla="*/ 233921 w 391441"/>
                <a:gd name="connsiteY54" fmla="*/ 79055 h 298669"/>
                <a:gd name="connsiteX55" fmla="*/ 235101 w 391441"/>
                <a:gd name="connsiteY55" fmla="*/ 77728 h 298669"/>
                <a:gd name="connsiteX56" fmla="*/ 239084 w 391441"/>
                <a:gd name="connsiteY56" fmla="*/ 71828 h 298669"/>
                <a:gd name="connsiteX57" fmla="*/ 242476 w 391441"/>
                <a:gd name="connsiteY57" fmla="*/ 66814 h 298669"/>
                <a:gd name="connsiteX58" fmla="*/ 245131 w 391441"/>
                <a:gd name="connsiteY58" fmla="*/ 63126 h 298669"/>
                <a:gd name="connsiteX59" fmla="*/ 242771 w 391441"/>
                <a:gd name="connsiteY59" fmla="*/ 60324 h 298669"/>
                <a:gd name="connsiteX60" fmla="*/ 241148 w 391441"/>
                <a:gd name="connsiteY60" fmla="*/ 57964 h 298669"/>
                <a:gd name="connsiteX61" fmla="*/ 238788 w 391441"/>
                <a:gd name="connsiteY61" fmla="*/ 55014 h 298669"/>
                <a:gd name="connsiteX62" fmla="*/ 236429 w 391441"/>
                <a:gd name="connsiteY62" fmla="*/ 53687 h 298669"/>
                <a:gd name="connsiteX63" fmla="*/ 233921 w 391441"/>
                <a:gd name="connsiteY63" fmla="*/ 52064 h 298669"/>
                <a:gd name="connsiteX64" fmla="*/ 231561 w 391441"/>
                <a:gd name="connsiteY64" fmla="*/ 48377 h 298669"/>
                <a:gd name="connsiteX65" fmla="*/ 229054 w 391441"/>
                <a:gd name="connsiteY65" fmla="*/ 44100 h 298669"/>
                <a:gd name="connsiteX66" fmla="*/ 225367 w 391441"/>
                <a:gd name="connsiteY66" fmla="*/ 40708 h 298669"/>
                <a:gd name="connsiteX67" fmla="*/ 218582 w 391441"/>
                <a:gd name="connsiteY67" fmla="*/ 35840 h 298669"/>
                <a:gd name="connsiteX68" fmla="*/ 212240 w 391441"/>
                <a:gd name="connsiteY68" fmla="*/ 29498 h 298669"/>
                <a:gd name="connsiteX69" fmla="*/ 207520 w 391441"/>
                <a:gd name="connsiteY69" fmla="*/ 23009 h 298669"/>
                <a:gd name="connsiteX70" fmla="*/ 204423 w 391441"/>
                <a:gd name="connsiteY70" fmla="*/ 19616 h 298669"/>
                <a:gd name="connsiteX71" fmla="*/ 203096 w 391441"/>
                <a:gd name="connsiteY71" fmla="*/ 18731 h 298669"/>
                <a:gd name="connsiteX72" fmla="*/ 196606 w 391441"/>
                <a:gd name="connsiteY72" fmla="*/ 16667 h 298669"/>
                <a:gd name="connsiteX73" fmla="*/ 192182 w 391441"/>
                <a:gd name="connsiteY73" fmla="*/ 13569 h 298669"/>
                <a:gd name="connsiteX74" fmla="*/ 188789 w 391441"/>
                <a:gd name="connsiteY74" fmla="*/ 11209 h 298669"/>
                <a:gd name="connsiteX75" fmla="*/ 186577 w 391441"/>
                <a:gd name="connsiteY75" fmla="*/ 10472 h 298669"/>
                <a:gd name="connsiteX76" fmla="*/ 184512 w 391441"/>
                <a:gd name="connsiteY76" fmla="*/ 10472 h 298669"/>
                <a:gd name="connsiteX77" fmla="*/ 180234 w 391441"/>
                <a:gd name="connsiteY77" fmla="*/ 10914 h 298669"/>
                <a:gd name="connsiteX78" fmla="*/ 176547 w 391441"/>
                <a:gd name="connsiteY78" fmla="*/ 9292 h 298669"/>
                <a:gd name="connsiteX79" fmla="*/ 175073 w 391441"/>
                <a:gd name="connsiteY79" fmla="*/ 9292 h 298669"/>
                <a:gd name="connsiteX80" fmla="*/ 172565 w 391441"/>
                <a:gd name="connsiteY80" fmla="*/ 8850 h 298669"/>
                <a:gd name="connsiteX81" fmla="*/ 170795 w 391441"/>
                <a:gd name="connsiteY81" fmla="*/ 8407 h 298669"/>
                <a:gd name="connsiteX82" fmla="*/ 168435 w 391441"/>
                <a:gd name="connsiteY82" fmla="*/ 8997 h 298669"/>
                <a:gd name="connsiteX83" fmla="*/ 163863 w 391441"/>
                <a:gd name="connsiteY83" fmla="*/ 10177 h 298669"/>
                <a:gd name="connsiteX84" fmla="*/ 161946 w 391441"/>
                <a:gd name="connsiteY84" fmla="*/ 9882 h 298669"/>
                <a:gd name="connsiteX85" fmla="*/ 160913 w 391441"/>
                <a:gd name="connsiteY85" fmla="*/ 8259 h 298669"/>
                <a:gd name="connsiteX86" fmla="*/ 160323 w 391441"/>
                <a:gd name="connsiteY86" fmla="*/ 7080 h 298669"/>
                <a:gd name="connsiteX87" fmla="*/ 158701 w 391441"/>
                <a:gd name="connsiteY87" fmla="*/ 5900 h 298669"/>
                <a:gd name="connsiteX88" fmla="*/ 157521 w 391441"/>
                <a:gd name="connsiteY88" fmla="*/ 5900 h 298669"/>
                <a:gd name="connsiteX89" fmla="*/ 156783 w 391441"/>
                <a:gd name="connsiteY89" fmla="*/ 7080 h 298669"/>
                <a:gd name="connsiteX90" fmla="*/ 151916 w 391441"/>
                <a:gd name="connsiteY90" fmla="*/ 9734 h 298669"/>
                <a:gd name="connsiteX91" fmla="*/ 143952 w 391441"/>
                <a:gd name="connsiteY91" fmla="*/ 11357 h 298669"/>
                <a:gd name="connsiteX92" fmla="*/ 142034 w 391441"/>
                <a:gd name="connsiteY92" fmla="*/ 11209 h 298669"/>
                <a:gd name="connsiteX93" fmla="*/ 140560 w 391441"/>
                <a:gd name="connsiteY93" fmla="*/ 10177 h 298669"/>
                <a:gd name="connsiteX94" fmla="*/ 136429 w 391441"/>
                <a:gd name="connsiteY94" fmla="*/ 5310 h 298669"/>
                <a:gd name="connsiteX95" fmla="*/ 135397 w 391441"/>
                <a:gd name="connsiteY95" fmla="*/ 4572 h 298669"/>
                <a:gd name="connsiteX96" fmla="*/ 134365 w 391441"/>
                <a:gd name="connsiteY96" fmla="*/ 4572 h 298669"/>
                <a:gd name="connsiteX97" fmla="*/ 132595 w 391441"/>
                <a:gd name="connsiteY97" fmla="*/ 3982 h 298669"/>
                <a:gd name="connsiteX98" fmla="*/ 130825 w 391441"/>
                <a:gd name="connsiteY98" fmla="*/ 3097 h 298669"/>
                <a:gd name="connsiteX99" fmla="*/ 129202 w 391441"/>
                <a:gd name="connsiteY99" fmla="*/ 1033 h 298669"/>
                <a:gd name="connsiteX100" fmla="*/ 127727 w 391441"/>
                <a:gd name="connsiteY100" fmla="*/ 0 h 298669"/>
                <a:gd name="connsiteX101" fmla="*/ 125958 w 391441"/>
                <a:gd name="connsiteY101" fmla="*/ 3835 h 298669"/>
                <a:gd name="connsiteX102" fmla="*/ 123008 w 391441"/>
                <a:gd name="connsiteY102" fmla="*/ 10472 h 298669"/>
                <a:gd name="connsiteX103" fmla="*/ 121533 w 391441"/>
                <a:gd name="connsiteY103" fmla="*/ 14012 h 298669"/>
                <a:gd name="connsiteX104" fmla="*/ 119468 w 391441"/>
                <a:gd name="connsiteY104" fmla="*/ 18584 h 298669"/>
                <a:gd name="connsiteX105" fmla="*/ 118878 w 391441"/>
                <a:gd name="connsiteY105" fmla="*/ 18731 h 298669"/>
                <a:gd name="connsiteX106" fmla="*/ 117846 w 391441"/>
                <a:gd name="connsiteY106" fmla="*/ 18436 h 298669"/>
                <a:gd name="connsiteX107" fmla="*/ 113863 w 391441"/>
                <a:gd name="connsiteY107" fmla="*/ 12684 h 298669"/>
                <a:gd name="connsiteX108" fmla="*/ 111356 w 391441"/>
                <a:gd name="connsiteY108" fmla="*/ 10619 h 298669"/>
                <a:gd name="connsiteX109" fmla="*/ 109439 w 391441"/>
                <a:gd name="connsiteY109" fmla="*/ 10767 h 298669"/>
                <a:gd name="connsiteX110" fmla="*/ 107964 w 391441"/>
                <a:gd name="connsiteY110" fmla="*/ 11799 h 298669"/>
                <a:gd name="connsiteX111" fmla="*/ 107226 w 391441"/>
                <a:gd name="connsiteY111" fmla="*/ 13717 h 298669"/>
                <a:gd name="connsiteX112" fmla="*/ 106194 w 391441"/>
                <a:gd name="connsiteY112" fmla="*/ 14897 h 298669"/>
                <a:gd name="connsiteX113" fmla="*/ 105161 w 391441"/>
                <a:gd name="connsiteY113" fmla="*/ 15339 h 298669"/>
                <a:gd name="connsiteX114" fmla="*/ 102949 w 391441"/>
                <a:gd name="connsiteY114" fmla="*/ 15192 h 298669"/>
                <a:gd name="connsiteX115" fmla="*/ 99704 w 391441"/>
                <a:gd name="connsiteY115" fmla="*/ 14159 h 298669"/>
                <a:gd name="connsiteX116" fmla="*/ 96165 w 391441"/>
                <a:gd name="connsiteY116" fmla="*/ 14454 h 298669"/>
                <a:gd name="connsiteX117" fmla="*/ 92625 w 391441"/>
                <a:gd name="connsiteY117" fmla="*/ 15782 h 298669"/>
                <a:gd name="connsiteX118" fmla="*/ 92182 w 391441"/>
                <a:gd name="connsiteY118" fmla="*/ 15782 h 298669"/>
                <a:gd name="connsiteX119" fmla="*/ 89970 w 391441"/>
                <a:gd name="connsiteY119" fmla="*/ 22861 h 298669"/>
                <a:gd name="connsiteX120" fmla="*/ 90117 w 391441"/>
                <a:gd name="connsiteY120" fmla="*/ 26696 h 298669"/>
                <a:gd name="connsiteX121" fmla="*/ 88642 w 391441"/>
                <a:gd name="connsiteY121" fmla="*/ 32448 h 298669"/>
                <a:gd name="connsiteX122" fmla="*/ 87463 w 391441"/>
                <a:gd name="connsiteY122" fmla="*/ 35103 h 298669"/>
                <a:gd name="connsiteX123" fmla="*/ 86430 w 391441"/>
                <a:gd name="connsiteY123" fmla="*/ 36725 h 298669"/>
                <a:gd name="connsiteX124" fmla="*/ 85545 w 391441"/>
                <a:gd name="connsiteY124" fmla="*/ 38348 h 298669"/>
                <a:gd name="connsiteX125" fmla="*/ 83923 w 391441"/>
                <a:gd name="connsiteY125" fmla="*/ 41887 h 298669"/>
                <a:gd name="connsiteX126" fmla="*/ 82595 w 391441"/>
                <a:gd name="connsiteY126" fmla="*/ 46607 h 298669"/>
                <a:gd name="connsiteX127" fmla="*/ 82006 w 391441"/>
                <a:gd name="connsiteY127" fmla="*/ 51327 h 298669"/>
                <a:gd name="connsiteX128" fmla="*/ 82006 w 391441"/>
                <a:gd name="connsiteY128" fmla="*/ 54129 h 298669"/>
                <a:gd name="connsiteX129" fmla="*/ 81710 w 391441"/>
                <a:gd name="connsiteY129" fmla="*/ 55457 h 298669"/>
                <a:gd name="connsiteX130" fmla="*/ 81268 w 391441"/>
                <a:gd name="connsiteY130" fmla="*/ 56194 h 298669"/>
                <a:gd name="connsiteX131" fmla="*/ 78171 w 391441"/>
                <a:gd name="connsiteY131" fmla="*/ 56784 h 298669"/>
                <a:gd name="connsiteX132" fmla="*/ 73746 w 391441"/>
                <a:gd name="connsiteY132" fmla="*/ 57374 h 298669"/>
                <a:gd name="connsiteX133" fmla="*/ 71386 w 391441"/>
                <a:gd name="connsiteY133" fmla="*/ 57964 h 298669"/>
                <a:gd name="connsiteX134" fmla="*/ 69764 w 391441"/>
                <a:gd name="connsiteY134" fmla="*/ 58997 h 298669"/>
                <a:gd name="connsiteX135" fmla="*/ 67846 w 391441"/>
                <a:gd name="connsiteY135" fmla="*/ 61209 h 298669"/>
                <a:gd name="connsiteX136" fmla="*/ 64012 w 391441"/>
                <a:gd name="connsiteY136" fmla="*/ 67404 h 298669"/>
                <a:gd name="connsiteX137" fmla="*/ 62094 w 391441"/>
                <a:gd name="connsiteY137" fmla="*/ 71238 h 298669"/>
                <a:gd name="connsiteX138" fmla="*/ 58849 w 391441"/>
                <a:gd name="connsiteY138" fmla="*/ 76548 h 298669"/>
                <a:gd name="connsiteX139" fmla="*/ 55309 w 391441"/>
                <a:gd name="connsiteY139" fmla="*/ 80235 h 298669"/>
                <a:gd name="connsiteX140" fmla="*/ 54424 w 391441"/>
                <a:gd name="connsiteY140" fmla="*/ 82005 h 298669"/>
                <a:gd name="connsiteX141" fmla="*/ 53835 w 391441"/>
                <a:gd name="connsiteY141" fmla="*/ 85398 h 298669"/>
                <a:gd name="connsiteX142" fmla="*/ 52507 w 391441"/>
                <a:gd name="connsiteY142" fmla="*/ 90707 h 298669"/>
                <a:gd name="connsiteX143" fmla="*/ 51327 w 391441"/>
                <a:gd name="connsiteY143" fmla="*/ 94395 h 298669"/>
                <a:gd name="connsiteX144" fmla="*/ 51475 w 391441"/>
                <a:gd name="connsiteY144" fmla="*/ 97492 h 298669"/>
                <a:gd name="connsiteX145" fmla="*/ 50295 w 391441"/>
                <a:gd name="connsiteY145" fmla="*/ 102654 h 298669"/>
                <a:gd name="connsiteX146" fmla="*/ 50442 w 391441"/>
                <a:gd name="connsiteY146" fmla="*/ 105161 h 298669"/>
                <a:gd name="connsiteX147" fmla="*/ 49262 w 391441"/>
                <a:gd name="connsiteY147" fmla="*/ 106636 h 298669"/>
                <a:gd name="connsiteX148" fmla="*/ 47492 w 391441"/>
                <a:gd name="connsiteY148" fmla="*/ 107964 h 298669"/>
                <a:gd name="connsiteX149" fmla="*/ 46312 w 391441"/>
                <a:gd name="connsiteY149" fmla="*/ 108406 h 298669"/>
                <a:gd name="connsiteX150" fmla="*/ 43805 w 391441"/>
                <a:gd name="connsiteY150" fmla="*/ 106784 h 298669"/>
                <a:gd name="connsiteX151" fmla="*/ 41888 w 391441"/>
                <a:gd name="connsiteY151" fmla="*/ 105161 h 298669"/>
                <a:gd name="connsiteX152" fmla="*/ 41150 w 391441"/>
                <a:gd name="connsiteY152" fmla="*/ 104866 h 298669"/>
                <a:gd name="connsiteX153" fmla="*/ 39380 w 391441"/>
                <a:gd name="connsiteY153" fmla="*/ 105751 h 298669"/>
                <a:gd name="connsiteX154" fmla="*/ 37463 w 391441"/>
                <a:gd name="connsiteY154" fmla="*/ 107226 h 298669"/>
                <a:gd name="connsiteX155" fmla="*/ 35103 w 391441"/>
                <a:gd name="connsiteY155" fmla="*/ 110618 h 298669"/>
                <a:gd name="connsiteX156" fmla="*/ 33333 w 391441"/>
                <a:gd name="connsiteY156" fmla="*/ 114011 h 298669"/>
                <a:gd name="connsiteX157" fmla="*/ 34366 w 391441"/>
                <a:gd name="connsiteY157" fmla="*/ 121385 h 298669"/>
                <a:gd name="connsiteX158" fmla="*/ 34366 w 391441"/>
                <a:gd name="connsiteY158" fmla="*/ 122860 h 298669"/>
                <a:gd name="connsiteX159" fmla="*/ 33776 w 391441"/>
                <a:gd name="connsiteY159" fmla="*/ 124630 h 298669"/>
                <a:gd name="connsiteX160" fmla="*/ 30973 w 391441"/>
                <a:gd name="connsiteY160" fmla="*/ 130087 h 298669"/>
                <a:gd name="connsiteX161" fmla="*/ 30384 w 391441"/>
                <a:gd name="connsiteY161" fmla="*/ 131710 h 298669"/>
                <a:gd name="connsiteX162" fmla="*/ 29351 w 391441"/>
                <a:gd name="connsiteY162" fmla="*/ 134955 h 298669"/>
                <a:gd name="connsiteX163" fmla="*/ 28319 w 391441"/>
                <a:gd name="connsiteY163" fmla="*/ 140707 h 298669"/>
                <a:gd name="connsiteX164" fmla="*/ 28171 w 391441"/>
                <a:gd name="connsiteY164" fmla="*/ 142034 h 298669"/>
                <a:gd name="connsiteX165" fmla="*/ 28171 w 391441"/>
                <a:gd name="connsiteY165" fmla="*/ 143066 h 298669"/>
                <a:gd name="connsiteX166" fmla="*/ 28319 w 391441"/>
                <a:gd name="connsiteY166" fmla="*/ 148376 h 298669"/>
                <a:gd name="connsiteX167" fmla="*/ 28613 w 391441"/>
                <a:gd name="connsiteY167" fmla="*/ 153096 h 298669"/>
                <a:gd name="connsiteX168" fmla="*/ 28761 w 391441"/>
                <a:gd name="connsiteY168" fmla="*/ 160618 h 298669"/>
                <a:gd name="connsiteX169" fmla="*/ 28909 w 391441"/>
                <a:gd name="connsiteY169" fmla="*/ 162535 h 298669"/>
                <a:gd name="connsiteX170" fmla="*/ 28613 w 391441"/>
                <a:gd name="connsiteY170" fmla="*/ 165043 h 298669"/>
                <a:gd name="connsiteX171" fmla="*/ 28024 w 391441"/>
                <a:gd name="connsiteY171" fmla="*/ 166075 h 298669"/>
                <a:gd name="connsiteX172" fmla="*/ 26696 w 391441"/>
                <a:gd name="connsiteY172" fmla="*/ 167403 h 298669"/>
                <a:gd name="connsiteX173" fmla="*/ 24926 w 391441"/>
                <a:gd name="connsiteY173" fmla="*/ 168730 h 298669"/>
                <a:gd name="connsiteX174" fmla="*/ 20502 w 391441"/>
                <a:gd name="connsiteY174" fmla="*/ 169025 h 298669"/>
                <a:gd name="connsiteX175" fmla="*/ 16962 w 391441"/>
                <a:gd name="connsiteY175" fmla="*/ 169025 h 298669"/>
                <a:gd name="connsiteX176" fmla="*/ 14307 w 391441"/>
                <a:gd name="connsiteY176" fmla="*/ 168730 h 298669"/>
                <a:gd name="connsiteX177" fmla="*/ 10767 w 391441"/>
                <a:gd name="connsiteY177" fmla="*/ 168583 h 298669"/>
                <a:gd name="connsiteX178" fmla="*/ 7375 w 391441"/>
                <a:gd name="connsiteY178" fmla="*/ 168877 h 298669"/>
                <a:gd name="connsiteX179" fmla="*/ 6195 w 391441"/>
                <a:gd name="connsiteY179" fmla="*/ 169910 h 298669"/>
                <a:gd name="connsiteX180" fmla="*/ 4425 w 391441"/>
                <a:gd name="connsiteY180" fmla="*/ 173745 h 298669"/>
                <a:gd name="connsiteX181" fmla="*/ 1770 w 391441"/>
                <a:gd name="connsiteY181" fmla="*/ 179202 h 298669"/>
                <a:gd name="connsiteX182" fmla="*/ 443 w 391441"/>
                <a:gd name="connsiteY182" fmla="*/ 181562 h 298669"/>
                <a:gd name="connsiteX183" fmla="*/ 0 w 391441"/>
                <a:gd name="connsiteY183" fmla="*/ 182889 h 298669"/>
                <a:gd name="connsiteX184" fmla="*/ 443 w 391441"/>
                <a:gd name="connsiteY184" fmla="*/ 183627 h 298669"/>
                <a:gd name="connsiteX185" fmla="*/ 2213 w 391441"/>
                <a:gd name="connsiteY185" fmla="*/ 184807 h 298669"/>
                <a:gd name="connsiteX186" fmla="*/ 5900 w 391441"/>
                <a:gd name="connsiteY186" fmla="*/ 186577 h 298669"/>
                <a:gd name="connsiteX187" fmla="*/ 10325 w 391441"/>
                <a:gd name="connsiteY187" fmla="*/ 187461 h 298669"/>
                <a:gd name="connsiteX188" fmla="*/ 13569 w 391441"/>
                <a:gd name="connsiteY188" fmla="*/ 187904 h 298669"/>
                <a:gd name="connsiteX189" fmla="*/ 15782 w 391441"/>
                <a:gd name="connsiteY189" fmla="*/ 188346 h 298669"/>
                <a:gd name="connsiteX190" fmla="*/ 17404 w 391441"/>
                <a:gd name="connsiteY190" fmla="*/ 188789 h 298669"/>
                <a:gd name="connsiteX191" fmla="*/ 23599 w 391441"/>
                <a:gd name="connsiteY191" fmla="*/ 193066 h 298669"/>
                <a:gd name="connsiteX192" fmla="*/ 25664 w 391441"/>
                <a:gd name="connsiteY192" fmla="*/ 194983 h 298669"/>
                <a:gd name="connsiteX193" fmla="*/ 26696 w 391441"/>
                <a:gd name="connsiteY193" fmla="*/ 196753 h 298669"/>
                <a:gd name="connsiteX194" fmla="*/ 26991 w 391441"/>
                <a:gd name="connsiteY194" fmla="*/ 198671 h 298669"/>
                <a:gd name="connsiteX195" fmla="*/ 27876 w 391441"/>
                <a:gd name="connsiteY195" fmla="*/ 200441 h 298669"/>
                <a:gd name="connsiteX196" fmla="*/ 31416 w 391441"/>
                <a:gd name="connsiteY196" fmla="*/ 204128 h 298669"/>
                <a:gd name="connsiteX197" fmla="*/ 33481 w 391441"/>
                <a:gd name="connsiteY197" fmla="*/ 206340 h 298669"/>
                <a:gd name="connsiteX198" fmla="*/ 38790 w 391441"/>
                <a:gd name="connsiteY198" fmla="*/ 208995 h 298669"/>
                <a:gd name="connsiteX199" fmla="*/ 40855 w 391441"/>
                <a:gd name="connsiteY199" fmla="*/ 212093 h 298669"/>
                <a:gd name="connsiteX200" fmla="*/ 42920 w 391441"/>
                <a:gd name="connsiteY200" fmla="*/ 213568 h 298669"/>
                <a:gd name="connsiteX201" fmla="*/ 44690 w 391441"/>
                <a:gd name="connsiteY201" fmla="*/ 215190 h 298669"/>
                <a:gd name="connsiteX202" fmla="*/ 45722 w 391441"/>
                <a:gd name="connsiteY202" fmla="*/ 217697 h 298669"/>
                <a:gd name="connsiteX203" fmla="*/ 48082 w 391441"/>
                <a:gd name="connsiteY203" fmla="*/ 224629 h 298669"/>
                <a:gd name="connsiteX204" fmla="*/ 49705 w 391441"/>
                <a:gd name="connsiteY204" fmla="*/ 228317 h 298669"/>
                <a:gd name="connsiteX205" fmla="*/ 51179 w 391441"/>
                <a:gd name="connsiteY205" fmla="*/ 231266 h 298669"/>
                <a:gd name="connsiteX206" fmla="*/ 51917 w 391441"/>
                <a:gd name="connsiteY206" fmla="*/ 236134 h 298669"/>
                <a:gd name="connsiteX207" fmla="*/ 53097 w 391441"/>
                <a:gd name="connsiteY207" fmla="*/ 238346 h 298669"/>
                <a:gd name="connsiteX208" fmla="*/ 54424 w 391441"/>
                <a:gd name="connsiteY208" fmla="*/ 241001 h 298669"/>
                <a:gd name="connsiteX209" fmla="*/ 56637 w 391441"/>
                <a:gd name="connsiteY209" fmla="*/ 243361 h 298669"/>
                <a:gd name="connsiteX210" fmla="*/ 58849 w 391441"/>
                <a:gd name="connsiteY210" fmla="*/ 245131 h 298669"/>
                <a:gd name="connsiteX211" fmla="*/ 59292 w 391441"/>
                <a:gd name="connsiteY211" fmla="*/ 245573 h 298669"/>
                <a:gd name="connsiteX212" fmla="*/ 59144 w 391441"/>
                <a:gd name="connsiteY212" fmla="*/ 246605 h 298669"/>
                <a:gd name="connsiteX213" fmla="*/ 59292 w 391441"/>
                <a:gd name="connsiteY213" fmla="*/ 247785 h 298669"/>
                <a:gd name="connsiteX214" fmla="*/ 59882 w 391441"/>
                <a:gd name="connsiteY214" fmla="*/ 248523 h 298669"/>
                <a:gd name="connsiteX215" fmla="*/ 60767 w 391441"/>
                <a:gd name="connsiteY215" fmla="*/ 248965 h 298669"/>
                <a:gd name="connsiteX216" fmla="*/ 62241 w 391441"/>
                <a:gd name="connsiteY216" fmla="*/ 248375 h 298669"/>
                <a:gd name="connsiteX217" fmla="*/ 63422 w 391441"/>
                <a:gd name="connsiteY217" fmla="*/ 247638 h 298669"/>
                <a:gd name="connsiteX218" fmla="*/ 64601 w 391441"/>
                <a:gd name="connsiteY218" fmla="*/ 247490 h 298669"/>
                <a:gd name="connsiteX219" fmla="*/ 71829 w 391441"/>
                <a:gd name="connsiteY219" fmla="*/ 249555 h 298669"/>
                <a:gd name="connsiteX220" fmla="*/ 73008 w 391441"/>
                <a:gd name="connsiteY220" fmla="*/ 251178 h 298669"/>
                <a:gd name="connsiteX221" fmla="*/ 72861 w 391441"/>
                <a:gd name="connsiteY221" fmla="*/ 253095 h 298669"/>
                <a:gd name="connsiteX222" fmla="*/ 73156 w 391441"/>
                <a:gd name="connsiteY222" fmla="*/ 254422 h 298669"/>
                <a:gd name="connsiteX223" fmla="*/ 72714 w 391441"/>
                <a:gd name="connsiteY223" fmla="*/ 255750 h 298669"/>
                <a:gd name="connsiteX224" fmla="*/ 72123 w 391441"/>
                <a:gd name="connsiteY224" fmla="*/ 259732 h 298669"/>
                <a:gd name="connsiteX225" fmla="*/ 72271 w 391441"/>
                <a:gd name="connsiteY225" fmla="*/ 263419 h 298669"/>
                <a:gd name="connsiteX226" fmla="*/ 74336 w 391441"/>
                <a:gd name="connsiteY226" fmla="*/ 266222 h 298669"/>
                <a:gd name="connsiteX227" fmla="*/ 76401 w 391441"/>
                <a:gd name="connsiteY227" fmla="*/ 268287 h 298669"/>
                <a:gd name="connsiteX228" fmla="*/ 77876 w 391441"/>
                <a:gd name="connsiteY228" fmla="*/ 271384 h 298669"/>
                <a:gd name="connsiteX229" fmla="*/ 79056 w 391441"/>
                <a:gd name="connsiteY229" fmla="*/ 272269 h 298669"/>
                <a:gd name="connsiteX230" fmla="*/ 80531 w 391441"/>
                <a:gd name="connsiteY230" fmla="*/ 272711 h 298669"/>
                <a:gd name="connsiteX231" fmla="*/ 85545 w 391441"/>
                <a:gd name="connsiteY231" fmla="*/ 272859 h 298669"/>
                <a:gd name="connsiteX232" fmla="*/ 92920 w 391441"/>
                <a:gd name="connsiteY232" fmla="*/ 273154 h 298669"/>
                <a:gd name="connsiteX233" fmla="*/ 100000 w 391441"/>
                <a:gd name="connsiteY233" fmla="*/ 273301 h 298669"/>
                <a:gd name="connsiteX234" fmla="*/ 100589 w 391441"/>
                <a:gd name="connsiteY234" fmla="*/ 273301 h 298669"/>
                <a:gd name="connsiteX235" fmla="*/ 102064 w 391441"/>
                <a:gd name="connsiteY235" fmla="*/ 273744 h 298669"/>
                <a:gd name="connsiteX236" fmla="*/ 108554 w 391441"/>
                <a:gd name="connsiteY236" fmla="*/ 277873 h 298669"/>
                <a:gd name="connsiteX237" fmla="*/ 114601 w 391441"/>
                <a:gd name="connsiteY237" fmla="*/ 281561 h 298669"/>
                <a:gd name="connsiteX238" fmla="*/ 119616 w 391441"/>
                <a:gd name="connsiteY238" fmla="*/ 284806 h 298669"/>
                <a:gd name="connsiteX239" fmla="*/ 124483 w 391441"/>
                <a:gd name="connsiteY239" fmla="*/ 288050 h 298669"/>
                <a:gd name="connsiteX240" fmla="*/ 129202 w 391441"/>
                <a:gd name="connsiteY240" fmla="*/ 291000 h 298669"/>
                <a:gd name="connsiteX241" fmla="*/ 132890 w 391441"/>
                <a:gd name="connsiteY241" fmla="*/ 293655 h 298669"/>
                <a:gd name="connsiteX242" fmla="*/ 136577 w 391441"/>
                <a:gd name="connsiteY242" fmla="*/ 294393 h 298669"/>
                <a:gd name="connsiteX243" fmla="*/ 142477 w 391441"/>
                <a:gd name="connsiteY243" fmla="*/ 294688 h 298669"/>
                <a:gd name="connsiteX244" fmla="*/ 146606 w 391441"/>
                <a:gd name="connsiteY244" fmla="*/ 294835 h 298669"/>
                <a:gd name="connsiteX245" fmla="*/ 150441 w 391441"/>
                <a:gd name="connsiteY245" fmla="*/ 295867 h 298669"/>
                <a:gd name="connsiteX246" fmla="*/ 156046 w 391441"/>
                <a:gd name="connsiteY246" fmla="*/ 296900 h 298669"/>
                <a:gd name="connsiteX247" fmla="*/ 160176 w 391441"/>
                <a:gd name="connsiteY247" fmla="*/ 297490 h 298669"/>
                <a:gd name="connsiteX248" fmla="*/ 162683 w 391441"/>
                <a:gd name="connsiteY248" fmla="*/ 298080 h 298669"/>
                <a:gd name="connsiteX249" fmla="*/ 169763 w 391441"/>
                <a:gd name="connsiteY249" fmla="*/ 298670 h 298669"/>
                <a:gd name="connsiteX250" fmla="*/ 170943 w 391441"/>
                <a:gd name="connsiteY250" fmla="*/ 298227 h 298669"/>
                <a:gd name="connsiteX251" fmla="*/ 174040 w 391441"/>
                <a:gd name="connsiteY251" fmla="*/ 295425 h 298669"/>
                <a:gd name="connsiteX252" fmla="*/ 177432 w 391441"/>
                <a:gd name="connsiteY252" fmla="*/ 290853 h 298669"/>
                <a:gd name="connsiteX253" fmla="*/ 178907 w 391441"/>
                <a:gd name="connsiteY253" fmla="*/ 288345 h 298669"/>
                <a:gd name="connsiteX254" fmla="*/ 183332 w 391441"/>
                <a:gd name="connsiteY254" fmla="*/ 285838 h 298669"/>
                <a:gd name="connsiteX255" fmla="*/ 191149 w 391441"/>
                <a:gd name="connsiteY255" fmla="*/ 282298 h 298669"/>
                <a:gd name="connsiteX256" fmla="*/ 196754 w 391441"/>
                <a:gd name="connsiteY256" fmla="*/ 279791 h 298669"/>
                <a:gd name="connsiteX257" fmla="*/ 202948 w 391441"/>
                <a:gd name="connsiteY257" fmla="*/ 277431 h 298669"/>
                <a:gd name="connsiteX258" fmla="*/ 205750 w 391441"/>
                <a:gd name="connsiteY258" fmla="*/ 279496 h 298669"/>
                <a:gd name="connsiteX259" fmla="*/ 209585 w 391441"/>
                <a:gd name="connsiteY259" fmla="*/ 283036 h 298669"/>
                <a:gd name="connsiteX260" fmla="*/ 211355 w 391441"/>
                <a:gd name="connsiteY260" fmla="*/ 284658 h 298669"/>
                <a:gd name="connsiteX261" fmla="*/ 212830 w 391441"/>
                <a:gd name="connsiteY261" fmla="*/ 285396 h 298669"/>
                <a:gd name="connsiteX262" fmla="*/ 214895 w 391441"/>
                <a:gd name="connsiteY262" fmla="*/ 285986 h 298669"/>
                <a:gd name="connsiteX263" fmla="*/ 217402 w 391441"/>
                <a:gd name="connsiteY263" fmla="*/ 285986 h 298669"/>
                <a:gd name="connsiteX264" fmla="*/ 218877 w 391441"/>
                <a:gd name="connsiteY264" fmla="*/ 285838 h 298669"/>
                <a:gd name="connsiteX265" fmla="*/ 221680 w 391441"/>
                <a:gd name="connsiteY265" fmla="*/ 285396 h 298669"/>
                <a:gd name="connsiteX266" fmla="*/ 228317 w 391441"/>
                <a:gd name="connsiteY266" fmla="*/ 284953 h 298669"/>
                <a:gd name="connsiteX267" fmla="*/ 232152 w 391441"/>
                <a:gd name="connsiteY267" fmla="*/ 285101 h 298669"/>
                <a:gd name="connsiteX268" fmla="*/ 233036 w 391441"/>
                <a:gd name="connsiteY268" fmla="*/ 283626 h 298669"/>
                <a:gd name="connsiteX269" fmla="*/ 235839 w 391441"/>
                <a:gd name="connsiteY269" fmla="*/ 280823 h 298669"/>
                <a:gd name="connsiteX270" fmla="*/ 241148 w 391441"/>
                <a:gd name="connsiteY270" fmla="*/ 279201 h 298669"/>
                <a:gd name="connsiteX271" fmla="*/ 244541 w 391441"/>
                <a:gd name="connsiteY271" fmla="*/ 278906 h 298669"/>
                <a:gd name="connsiteX272" fmla="*/ 255897 w 391441"/>
                <a:gd name="connsiteY272" fmla="*/ 276841 h 298669"/>
                <a:gd name="connsiteX273" fmla="*/ 257667 w 391441"/>
                <a:gd name="connsiteY273" fmla="*/ 276104 h 298669"/>
                <a:gd name="connsiteX274" fmla="*/ 258553 w 391441"/>
                <a:gd name="connsiteY274" fmla="*/ 275071 h 298669"/>
                <a:gd name="connsiteX275" fmla="*/ 259585 w 391441"/>
                <a:gd name="connsiteY275" fmla="*/ 272859 h 298669"/>
                <a:gd name="connsiteX276" fmla="*/ 261797 w 391441"/>
                <a:gd name="connsiteY276" fmla="*/ 269762 h 298669"/>
                <a:gd name="connsiteX277" fmla="*/ 264599 w 391441"/>
                <a:gd name="connsiteY277" fmla="*/ 267697 h 298669"/>
                <a:gd name="connsiteX278" fmla="*/ 270057 w 391441"/>
                <a:gd name="connsiteY278" fmla="*/ 264894 h 298669"/>
                <a:gd name="connsiteX279" fmla="*/ 275366 w 391441"/>
                <a:gd name="connsiteY279" fmla="*/ 262682 h 298669"/>
                <a:gd name="connsiteX280" fmla="*/ 276546 w 391441"/>
                <a:gd name="connsiteY280" fmla="*/ 262239 h 298669"/>
                <a:gd name="connsiteX281" fmla="*/ 283036 w 391441"/>
                <a:gd name="connsiteY281" fmla="*/ 260765 h 298669"/>
                <a:gd name="connsiteX282" fmla="*/ 284658 w 391441"/>
                <a:gd name="connsiteY282" fmla="*/ 260322 h 298669"/>
                <a:gd name="connsiteX283" fmla="*/ 287166 w 391441"/>
                <a:gd name="connsiteY283" fmla="*/ 259732 h 298669"/>
                <a:gd name="connsiteX284" fmla="*/ 288198 w 391441"/>
                <a:gd name="connsiteY284" fmla="*/ 259732 h 298669"/>
                <a:gd name="connsiteX285" fmla="*/ 297195 w 391441"/>
                <a:gd name="connsiteY285" fmla="*/ 260322 h 298669"/>
                <a:gd name="connsiteX286" fmla="*/ 304127 w 391441"/>
                <a:gd name="connsiteY286" fmla="*/ 260617 h 298669"/>
                <a:gd name="connsiteX287" fmla="*/ 311354 w 391441"/>
                <a:gd name="connsiteY287" fmla="*/ 261059 h 298669"/>
                <a:gd name="connsiteX288" fmla="*/ 312092 w 391441"/>
                <a:gd name="connsiteY288" fmla="*/ 260765 h 298669"/>
                <a:gd name="connsiteX289" fmla="*/ 317106 w 391441"/>
                <a:gd name="connsiteY289" fmla="*/ 255307 h 298669"/>
                <a:gd name="connsiteX290" fmla="*/ 325071 w 391441"/>
                <a:gd name="connsiteY290" fmla="*/ 246605 h 298669"/>
                <a:gd name="connsiteX291" fmla="*/ 330233 w 391441"/>
                <a:gd name="connsiteY291" fmla="*/ 241001 h 298669"/>
                <a:gd name="connsiteX292" fmla="*/ 338050 w 391441"/>
                <a:gd name="connsiteY292" fmla="*/ 232446 h 298669"/>
                <a:gd name="connsiteX293" fmla="*/ 344097 w 391441"/>
                <a:gd name="connsiteY293" fmla="*/ 226252 h 298669"/>
                <a:gd name="connsiteX294" fmla="*/ 350735 w 391441"/>
                <a:gd name="connsiteY294" fmla="*/ 219467 h 298669"/>
                <a:gd name="connsiteX295" fmla="*/ 357224 w 391441"/>
                <a:gd name="connsiteY295" fmla="*/ 213272 h 298669"/>
                <a:gd name="connsiteX296" fmla="*/ 365189 w 391441"/>
                <a:gd name="connsiteY296" fmla="*/ 205750 h 298669"/>
                <a:gd name="connsiteX297" fmla="*/ 370056 w 391441"/>
                <a:gd name="connsiteY297" fmla="*/ 200883 h 298669"/>
                <a:gd name="connsiteX298" fmla="*/ 377725 w 391441"/>
                <a:gd name="connsiteY298" fmla="*/ 193509 h 298669"/>
                <a:gd name="connsiteX299" fmla="*/ 384952 w 391441"/>
                <a:gd name="connsiteY299" fmla="*/ 186577 h 298669"/>
                <a:gd name="connsiteX300" fmla="*/ 391442 w 391441"/>
                <a:gd name="connsiteY300" fmla="*/ 180382 h 298669"/>
                <a:gd name="connsiteX301" fmla="*/ 382592 w 391441"/>
                <a:gd name="connsiteY301" fmla="*/ 180382 h 29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91441" h="298669">
                  <a:moveTo>
                    <a:pt x="382592" y="180382"/>
                  </a:moveTo>
                  <a:lnTo>
                    <a:pt x="373890" y="180382"/>
                  </a:lnTo>
                  <a:lnTo>
                    <a:pt x="365336" y="180382"/>
                  </a:lnTo>
                  <a:lnTo>
                    <a:pt x="363714" y="179644"/>
                  </a:lnTo>
                  <a:lnTo>
                    <a:pt x="356634" y="177137"/>
                  </a:lnTo>
                  <a:lnTo>
                    <a:pt x="347490" y="174187"/>
                  </a:lnTo>
                  <a:lnTo>
                    <a:pt x="336133" y="170352"/>
                  </a:lnTo>
                  <a:lnTo>
                    <a:pt x="328168" y="167698"/>
                  </a:lnTo>
                  <a:lnTo>
                    <a:pt x="319614" y="164748"/>
                  </a:lnTo>
                  <a:lnTo>
                    <a:pt x="310764" y="161946"/>
                  </a:lnTo>
                  <a:lnTo>
                    <a:pt x="303980" y="159733"/>
                  </a:lnTo>
                  <a:lnTo>
                    <a:pt x="295425" y="156931"/>
                  </a:lnTo>
                  <a:lnTo>
                    <a:pt x="288051" y="154423"/>
                  </a:lnTo>
                  <a:lnTo>
                    <a:pt x="287018" y="153834"/>
                  </a:lnTo>
                  <a:lnTo>
                    <a:pt x="282889" y="150146"/>
                  </a:lnTo>
                  <a:lnTo>
                    <a:pt x="277579" y="145279"/>
                  </a:lnTo>
                  <a:lnTo>
                    <a:pt x="276546" y="145131"/>
                  </a:lnTo>
                  <a:lnTo>
                    <a:pt x="273891" y="144246"/>
                  </a:lnTo>
                  <a:lnTo>
                    <a:pt x="271679" y="141592"/>
                  </a:lnTo>
                  <a:lnTo>
                    <a:pt x="269319" y="138199"/>
                  </a:lnTo>
                  <a:lnTo>
                    <a:pt x="267107" y="133922"/>
                  </a:lnTo>
                  <a:lnTo>
                    <a:pt x="266074" y="131120"/>
                  </a:lnTo>
                  <a:lnTo>
                    <a:pt x="263125" y="129792"/>
                  </a:lnTo>
                  <a:lnTo>
                    <a:pt x="261797" y="127580"/>
                  </a:lnTo>
                  <a:lnTo>
                    <a:pt x="258995" y="124188"/>
                  </a:lnTo>
                  <a:lnTo>
                    <a:pt x="257225" y="122565"/>
                  </a:lnTo>
                  <a:lnTo>
                    <a:pt x="256488" y="121238"/>
                  </a:lnTo>
                  <a:lnTo>
                    <a:pt x="255750" y="118288"/>
                  </a:lnTo>
                  <a:lnTo>
                    <a:pt x="254128" y="115043"/>
                  </a:lnTo>
                  <a:lnTo>
                    <a:pt x="252653" y="112978"/>
                  </a:lnTo>
                  <a:lnTo>
                    <a:pt x="252358" y="112241"/>
                  </a:lnTo>
                  <a:lnTo>
                    <a:pt x="252505" y="111651"/>
                  </a:lnTo>
                  <a:lnTo>
                    <a:pt x="255160" y="107226"/>
                  </a:lnTo>
                  <a:lnTo>
                    <a:pt x="256340" y="105751"/>
                  </a:lnTo>
                  <a:lnTo>
                    <a:pt x="257815" y="104276"/>
                  </a:lnTo>
                  <a:lnTo>
                    <a:pt x="258847" y="102654"/>
                  </a:lnTo>
                  <a:lnTo>
                    <a:pt x="259290" y="101621"/>
                  </a:lnTo>
                  <a:lnTo>
                    <a:pt x="257225" y="101769"/>
                  </a:lnTo>
                  <a:lnTo>
                    <a:pt x="255750" y="101474"/>
                  </a:lnTo>
                  <a:lnTo>
                    <a:pt x="254570" y="100589"/>
                  </a:lnTo>
                  <a:lnTo>
                    <a:pt x="252358" y="99557"/>
                  </a:lnTo>
                  <a:lnTo>
                    <a:pt x="249850" y="99557"/>
                  </a:lnTo>
                  <a:lnTo>
                    <a:pt x="247343" y="100442"/>
                  </a:lnTo>
                  <a:lnTo>
                    <a:pt x="243213" y="101474"/>
                  </a:lnTo>
                  <a:lnTo>
                    <a:pt x="239526" y="101917"/>
                  </a:lnTo>
                  <a:lnTo>
                    <a:pt x="236576" y="102506"/>
                  </a:lnTo>
                  <a:lnTo>
                    <a:pt x="234069" y="103244"/>
                  </a:lnTo>
                  <a:lnTo>
                    <a:pt x="231856" y="102801"/>
                  </a:lnTo>
                  <a:lnTo>
                    <a:pt x="229939" y="102212"/>
                  </a:lnTo>
                  <a:lnTo>
                    <a:pt x="229497" y="96754"/>
                  </a:lnTo>
                  <a:lnTo>
                    <a:pt x="229054" y="90855"/>
                  </a:lnTo>
                  <a:lnTo>
                    <a:pt x="229054" y="86135"/>
                  </a:lnTo>
                  <a:lnTo>
                    <a:pt x="229792" y="83628"/>
                  </a:lnTo>
                  <a:lnTo>
                    <a:pt x="230382" y="82595"/>
                  </a:lnTo>
                  <a:lnTo>
                    <a:pt x="233921" y="79055"/>
                  </a:lnTo>
                  <a:lnTo>
                    <a:pt x="235101" y="77728"/>
                  </a:lnTo>
                  <a:lnTo>
                    <a:pt x="239084" y="71828"/>
                  </a:lnTo>
                  <a:lnTo>
                    <a:pt x="242476" y="66814"/>
                  </a:lnTo>
                  <a:lnTo>
                    <a:pt x="245131" y="63126"/>
                  </a:lnTo>
                  <a:lnTo>
                    <a:pt x="242771" y="60324"/>
                  </a:lnTo>
                  <a:lnTo>
                    <a:pt x="241148" y="57964"/>
                  </a:lnTo>
                  <a:lnTo>
                    <a:pt x="238788" y="55014"/>
                  </a:lnTo>
                  <a:lnTo>
                    <a:pt x="236429" y="53687"/>
                  </a:lnTo>
                  <a:lnTo>
                    <a:pt x="233921" y="52064"/>
                  </a:lnTo>
                  <a:lnTo>
                    <a:pt x="231561" y="48377"/>
                  </a:lnTo>
                  <a:lnTo>
                    <a:pt x="229054" y="44100"/>
                  </a:lnTo>
                  <a:lnTo>
                    <a:pt x="225367" y="40708"/>
                  </a:lnTo>
                  <a:lnTo>
                    <a:pt x="218582" y="35840"/>
                  </a:lnTo>
                  <a:lnTo>
                    <a:pt x="212240" y="29498"/>
                  </a:lnTo>
                  <a:lnTo>
                    <a:pt x="207520" y="23009"/>
                  </a:lnTo>
                  <a:lnTo>
                    <a:pt x="204423" y="19616"/>
                  </a:lnTo>
                  <a:lnTo>
                    <a:pt x="203096" y="18731"/>
                  </a:lnTo>
                  <a:lnTo>
                    <a:pt x="196606" y="16667"/>
                  </a:lnTo>
                  <a:lnTo>
                    <a:pt x="192182" y="13569"/>
                  </a:lnTo>
                  <a:lnTo>
                    <a:pt x="188789" y="11209"/>
                  </a:lnTo>
                  <a:lnTo>
                    <a:pt x="186577" y="10472"/>
                  </a:lnTo>
                  <a:lnTo>
                    <a:pt x="184512" y="10472"/>
                  </a:lnTo>
                  <a:lnTo>
                    <a:pt x="180234" y="10914"/>
                  </a:lnTo>
                  <a:lnTo>
                    <a:pt x="176547" y="9292"/>
                  </a:lnTo>
                  <a:lnTo>
                    <a:pt x="175073" y="9292"/>
                  </a:lnTo>
                  <a:lnTo>
                    <a:pt x="172565" y="8850"/>
                  </a:lnTo>
                  <a:lnTo>
                    <a:pt x="170795" y="8407"/>
                  </a:lnTo>
                  <a:lnTo>
                    <a:pt x="168435" y="8997"/>
                  </a:lnTo>
                  <a:lnTo>
                    <a:pt x="163863" y="10177"/>
                  </a:lnTo>
                  <a:lnTo>
                    <a:pt x="161946" y="9882"/>
                  </a:lnTo>
                  <a:lnTo>
                    <a:pt x="160913" y="8259"/>
                  </a:lnTo>
                  <a:lnTo>
                    <a:pt x="160323" y="7080"/>
                  </a:lnTo>
                  <a:lnTo>
                    <a:pt x="158701" y="5900"/>
                  </a:lnTo>
                  <a:lnTo>
                    <a:pt x="157521" y="5900"/>
                  </a:lnTo>
                  <a:lnTo>
                    <a:pt x="156783" y="7080"/>
                  </a:lnTo>
                  <a:lnTo>
                    <a:pt x="151916" y="9734"/>
                  </a:lnTo>
                  <a:lnTo>
                    <a:pt x="143952" y="11357"/>
                  </a:lnTo>
                  <a:lnTo>
                    <a:pt x="142034" y="11209"/>
                  </a:lnTo>
                  <a:lnTo>
                    <a:pt x="140560" y="10177"/>
                  </a:lnTo>
                  <a:lnTo>
                    <a:pt x="136429" y="5310"/>
                  </a:lnTo>
                  <a:lnTo>
                    <a:pt x="135397" y="4572"/>
                  </a:lnTo>
                  <a:lnTo>
                    <a:pt x="134365" y="4572"/>
                  </a:lnTo>
                  <a:lnTo>
                    <a:pt x="132595" y="3982"/>
                  </a:lnTo>
                  <a:lnTo>
                    <a:pt x="130825" y="3097"/>
                  </a:lnTo>
                  <a:lnTo>
                    <a:pt x="129202" y="1033"/>
                  </a:lnTo>
                  <a:lnTo>
                    <a:pt x="127727" y="0"/>
                  </a:lnTo>
                  <a:lnTo>
                    <a:pt x="125958" y="3835"/>
                  </a:lnTo>
                  <a:lnTo>
                    <a:pt x="123008" y="10472"/>
                  </a:lnTo>
                  <a:lnTo>
                    <a:pt x="121533" y="14012"/>
                  </a:lnTo>
                  <a:lnTo>
                    <a:pt x="119468" y="18584"/>
                  </a:lnTo>
                  <a:lnTo>
                    <a:pt x="118878" y="18731"/>
                  </a:lnTo>
                  <a:lnTo>
                    <a:pt x="117846" y="18436"/>
                  </a:lnTo>
                  <a:lnTo>
                    <a:pt x="113863" y="12684"/>
                  </a:lnTo>
                  <a:lnTo>
                    <a:pt x="111356" y="10619"/>
                  </a:lnTo>
                  <a:lnTo>
                    <a:pt x="109439" y="10767"/>
                  </a:lnTo>
                  <a:lnTo>
                    <a:pt x="107964" y="11799"/>
                  </a:lnTo>
                  <a:lnTo>
                    <a:pt x="107226" y="13717"/>
                  </a:lnTo>
                  <a:lnTo>
                    <a:pt x="106194" y="14897"/>
                  </a:lnTo>
                  <a:lnTo>
                    <a:pt x="105161" y="15339"/>
                  </a:lnTo>
                  <a:lnTo>
                    <a:pt x="102949" y="15192"/>
                  </a:lnTo>
                  <a:lnTo>
                    <a:pt x="99704" y="14159"/>
                  </a:lnTo>
                  <a:lnTo>
                    <a:pt x="96165" y="14454"/>
                  </a:lnTo>
                  <a:lnTo>
                    <a:pt x="92625" y="15782"/>
                  </a:lnTo>
                  <a:lnTo>
                    <a:pt x="92182" y="15782"/>
                  </a:lnTo>
                  <a:lnTo>
                    <a:pt x="89970" y="22861"/>
                  </a:lnTo>
                  <a:lnTo>
                    <a:pt x="90117" y="26696"/>
                  </a:lnTo>
                  <a:lnTo>
                    <a:pt x="88642" y="32448"/>
                  </a:lnTo>
                  <a:lnTo>
                    <a:pt x="87463" y="35103"/>
                  </a:lnTo>
                  <a:lnTo>
                    <a:pt x="86430" y="36725"/>
                  </a:lnTo>
                  <a:lnTo>
                    <a:pt x="85545" y="38348"/>
                  </a:lnTo>
                  <a:lnTo>
                    <a:pt x="83923" y="41887"/>
                  </a:lnTo>
                  <a:lnTo>
                    <a:pt x="82595" y="46607"/>
                  </a:lnTo>
                  <a:lnTo>
                    <a:pt x="82006" y="51327"/>
                  </a:lnTo>
                  <a:lnTo>
                    <a:pt x="82006" y="54129"/>
                  </a:lnTo>
                  <a:lnTo>
                    <a:pt x="81710" y="55457"/>
                  </a:lnTo>
                  <a:lnTo>
                    <a:pt x="81268" y="56194"/>
                  </a:lnTo>
                  <a:lnTo>
                    <a:pt x="78171" y="56784"/>
                  </a:lnTo>
                  <a:lnTo>
                    <a:pt x="73746" y="57374"/>
                  </a:lnTo>
                  <a:lnTo>
                    <a:pt x="71386" y="57964"/>
                  </a:lnTo>
                  <a:lnTo>
                    <a:pt x="69764" y="58997"/>
                  </a:lnTo>
                  <a:lnTo>
                    <a:pt x="67846" y="61209"/>
                  </a:lnTo>
                  <a:lnTo>
                    <a:pt x="64012" y="67404"/>
                  </a:lnTo>
                  <a:lnTo>
                    <a:pt x="62094" y="71238"/>
                  </a:lnTo>
                  <a:lnTo>
                    <a:pt x="58849" y="76548"/>
                  </a:lnTo>
                  <a:lnTo>
                    <a:pt x="55309" y="80235"/>
                  </a:lnTo>
                  <a:lnTo>
                    <a:pt x="54424" y="82005"/>
                  </a:lnTo>
                  <a:lnTo>
                    <a:pt x="53835" y="85398"/>
                  </a:lnTo>
                  <a:lnTo>
                    <a:pt x="52507" y="90707"/>
                  </a:lnTo>
                  <a:lnTo>
                    <a:pt x="51327" y="94395"/>
                  </a:lnTo>
                  <a:lnTo>
                    <a:pt x="51475" y="97492"/>
                  </a:lnTo>
                  <a:lnTo>
                    <a:pt x="50295" y="102654"/>
                  </a:lnTo>
                  <a:lnTo>
                    <a:pt x="50442" y="105161"/>
                  </a:lnTo>
                  <a:lnTo>
                    <a:pt x="49262" y="106636"/>
                  </a:lnTo>
                  <a:lnTo>
                    <a:pt x="47492" y="107964"/>
                  </a:lnTo>
                  <a:lnTo>
                    <a:pt x="46312" y="108406"/>
                  </a:lnTo>
                  <a:lnTo>
                    <a:pt x="43805" y="106784"/>
                  </a:lnTo>
                  <a:lnTo>
                    <a:pt x="41888" y="105161"/>
                  </a:lnTo>
                  <a:lnTo>
                    <a:pt x="41150" y="104866"/>
                  </a:lnTo>
                  <a:lnTo>
                    <a:pt x="39380" y="105751"/>
                  </a:lnTo>
                  <a:lnTo>
                    <a:pt x="37463" y="107226"/>
                  </a:lnTo>
                  <a:lnTo>
                    <a:pt x="35103" y="110618"/>
                  </a:lnTo>
                  <a:lnTo>
                    <a:pt x="33333" y="114011"/>
                  </a:lnTo>
                  <a:lnTo>
                    <a:pt x="34366" y="121385"/>
                  </a:lnTo>
                  <a:lnTo>
                    <a:pt x="34366" y="122860"/>
                  </a:lnTo>
                  <a:lnTo>
                    <a:pt x="33776" y="124630"/>
                  </a:lnTo>
                  <a:lnTo>
                    <a:pt x="30973" y="130087"/>
                  </a:lnTo>
                  <a:lnTo>
                    <a:pt x="30384" y="131710"/>
                  </a:lnTo>
                  <a:lnTo>
                    <a:pt x="29351" y="134955"/>
                  </a:lnTo>
                  <a:lnTo>
                    <a:pt x="28319" y="140707"/>
                  </a:lnTo>
                  <a:lnTo>
                    <a:pt x="28171" y="142034"/>
                  </a:lnTo>
                  <a:lnTo>
                    <a:pt x="28171" y="143066"/>
                  </a:lnTo>
                  <a:lnTo>
                    <a:pt x="28319" y="148376"/>
                  </a:lnTo>
                  <a:lnTo>
                    <a:pt x="28613" y="153096"/>
                  </a:lnTo>
                  <a:lnTo>
                    <a:pt x="28761" y="160618"/>
                  </a:lnTo>
                  <a:lnTo>
                    <a:pt x="28909" y="162535"/>
                  </a:lnTo>
                  <a:lnTo>
                    <a:pt x="28613" y="165043"/>
                  </a:lnTo>
                  <a:lnTo>
                    <a:pt x="28024" y="166075"/>
                  </a:lnTo>
                  <a:lnTo>
                    <a:pt x="26696" y="167403"/>
                  </a:lnTo>
                  <a:lnTo>
                    <a:pt x="24926" y="168730"/>
                  </a:lnTo>
                  <a:lnTo>
                    <a:pt x="20502" y="169025"/>
                  </a:lnTo>
                  <a:lnTo>
                    <a:pt x="16962" y="169025"/>
                  </a:lnTo>
                  <a:lnTo>
                    <a:pt x="14307" y="168730"/>
                  </a:lnTo>
                  <a:lnTo>
                    <a:pt x="10767" y="168583"/>
                  </a:lnTo>
                  <a:lnTo>
                    <a:pt x="7375" y="168877"/>
                  </a:lnTo>
                  <a:lnTo>
                    <a:pt x="6195" y="169910"/>
                  </a:lnTo>
                  <a:lnTo>
                    <a:pt x="4425" y="173745"/>
                  </a:lnTo>
                  <a:lnTo>
                    <a:pt x="1770" y="179202"/>
                  </a:lnTo>
                  <a:lnTo>
                    <a:pt x="443" y="181562"/>
                  </a:lnTo>
                  <a:lnTo>
                    <a:pt x="0" y="182889"/>
                  </a:lnTo>
                  <a:lnTo>
                    <a:pt x="443" y="183627"/>
                  </a:lnTo>
                  <a:lnTo>
                    <a:pt x="2213" y="184807"/>
                  </a:lnTo>
                  <a:lnTo>
                    <a:pt x="5900" y="186577"/>
                  </a:lnTo>
                  <a:lnTo>
                    <a:pt x="10325" y="187461"/>
                  </a:lnTo>
                  <a:lnTo>
                    <a:pt x="13569" y="187904"/>
                  </a:lnTo>
                  <a:lnTo>
                    <a:pt x="15782" y="188346"/>
                  </a:lnTo>
                  <a:lnTo>
                    <a:pt x="17404" y="188789"/>
                  </a:lnTo>
                  <a:lnTo>
                    <a:pt x="23599" y="193066"/>
                  </a:lnTo>
                  <a:lnTo>
                    <a:pt x="25664" y="194983"/>
                  </a:lnTo>
                  <a:lnTo>
                    <a:pt x="26696" y="196753"/>
                  </a:lnTo>
                  <a:lnTo>
                    <a:pt x="26991" y="198671"/>
                  </a:lnTo>
                  <a:lnTo>
                    <a:pt x="27876" y="200441"/>
                  </a:lnTo>
                  <a:lnTo>
                    <a:pt x="31416" y="204128"/>
                  </a:lnTo>
                  <a:lnTo>
                    <a:pt x="33481" y="206340"/>
                  </a:lnTo>
                  <a:lnTo>
                    <a:pt x="38790" y="208995"/>
                  </a:lnTo>
                  <a:lnTo>
                    <a:pt x="40855" y="212093"/>
                  </a:lnTo>
                  <a:lnTo>
                    <a:pt x="42920" y="213568"/>
                  </a:lnTo>
                  <a:lnTo>
                    <a:pt x="44690" y="215190"/>
                  </a:lnTo>
                  <a:lnTo>
                    <a:pt x="45722" y="217697"/>
                  </a:lnTo>
                  <a:lnTo>
                    <a:pt x="48082" y="224629"/>
                  </a:lnTo>
                  <a:lnTo>
                    <a:pt x="49705" y="228317"/>
                  </a:lnTo>
                  <a:lnTo>
                    <a:pt x="51179" y="231266"/>
                  </a:lnTo>
                  <a:lnTo>
                    <a:pt x="51917" y="236134"/>
                  </a:lnTo>
                  <a:lnTo>
                    <a:pt x="53097" y="238346"/>
                  </a:lnTo>
                  <a:lnTo>
                    <a:pt x="54424" y="241001"/>
                  </a:lnTo>
                  <a:lnTo>
                    <a:pt x="56637" y="243361"/>
                  </a:lnTo>
                  <a:lnTo>
                    <a:pt x="58849" y="245131"/>
                  </a:lnTo>
                  <a:lnTo>
                    <a:pt x="59292" y="245573"/>
                  </a:lnTo>
                  <a:lnTo>
                    <a:pt x="59144" y="246605"/>
                  </a:lnTo>
                  <a:lnTo>
                    <a:pt x="59292" y="247785"/>
                  </a:lnTo>
                  <a:lnTo>
                    <a:pt x="59882" y="248523"/>
                  </a:lnTo>
                  <a:lnTo>
                    <a:pt x="60767" y="248965"/>
                  </a:lnTo>
                  <a:lnTo>
                    <a:pt x="62241" y="248375"/>
                  </a:lnTo>
                  <a:lnTo>
                    <a:pt x="63422" y="247638"/>
                  </a:lnTo>
                  <a:lnTo>
                    <a:pt x="64601" y="247490"/>
                  </a:lnTo>
                  <a:lnTo>
                    <a:pt x="71829" y="249555"/>
                  </a:lnTo>
                  <a:lnTo>
                    <a:pt x="73008" y="251178"/>
                  </a:lnTo>
                  <a:lnTo>
                    <a:pt x="72861" y="253095"/>
                  </a:lnTo>
                  <a:lnTo>
                    <a:pt x="73156" y="254422"/>
                  </a:lnTo>
                  <a:lnTo>
                    <a:pt x="72714" y="255750"/>
                  </a:lnTo>
                  <a:lnTo>
                    <a:pt x="72123" y="259732"/>
                  </a:lnTo>
                  <a:lnTo>
                    <a:pt x="72271" y="263419"/>
                  </a:lnTo>
                  <a:lnTo>
                    <a:pt x="74336" y="266222"/>
                  </a:lnTo>
                  <a:lnTo>
                    <a:pt x="76401" y="268287"/>
                  </a:lnTo>
                  <a:lnTo>
                    <a:pt x="77876" y="271384"/>
                  </a:lnTo>
                  <a:lnTo>
                    <a:pt x="79056" y="272269"/>
                  </a:lnTo>
                  <a:lnTo>
                    <a:pt x="80531" y="272711"/>
                  </a:lnTo>
                  <a:lnTo>
                    <a:pt x="85545" y="272859"/>
                  </a:lnTo>
                  <a:lnTo>
                    <a:pt x="92920" y="273154"/>
                  </a:lnTo>
                  <a:lnTo>
                    <a:pt x="100000" y="273301"/>
                  </a:lnTo>
                  <a:lnTo>
                    <a:pt x="100589" y="273301"/>
                  </a:lnTo>
                  <a:lnTo>
                    <a:pt x="102064" y="273744"/>
                  </a:lnTo>
                  <a:lnTo>
                    <a:pt x="108554" y="277873"/>
                  </a:lnTo>
                  <a:lnTo>
                    <a:pt x="114601" y="281561"/>
                  </a:lnTo>
                  <a:lnTo>
                    <a:pt x="119616" y="284806"/>
                  </a:lnTo>
                  <a:lnTo>
                    <a:pt x="124483" y="288050"/>
                  </a:lnTo>
                  <a:lnTo>
                    <a:pt x="129202" y="291000"/>
                  </a:lnTo>
                  <a:lnTo>
                    <a:pt x="132890" y="293655"/>
                  </a:lnTo>
                  <a:lnTo>
                    <a:pt x="136577" y="294393"/>
                  </a:lnTo>
                  <a:lnTo>
                    <a:pt x="142477" y="294688"/>
                  </a:lnTo>
                  <a:lnTo>
                    <a:pt x="146606" y="294835"/>
                  </a:lnTo>
                  <a:lnTo>
                    <a:pt x="150441" y="295867"/>
                  </a:lnTo>
                  <a:lnTo>
                    <a:pt x="156046" y="296900"/>
                  </a:lnTo>
                  <a:lnTo>
                    <a:pt x="160176" y="297490"/>
                  </a:lnTo>
                  <a:lnTo>
                    <a:pt x="162683" y="298080"/>
                  </a:lnTo>
                  <a:lnTo>
                    <a:pt x="169763" y="298670"/>
                  </a:lnTo>
                  <a:lnTo>
                    <a:pt x="170943" y="298227"/>
                  </a:lnTo>
                  <a:lnTo>
                    <a:pt x="174040" y="295425"/>
                  </a:lnTo>
                  <a:lnTo>
                    <a:pt x="177432" y="290853"/>
                  </a:lnTo>
                  <a:lnTo>
                    <a:pt x="178907" y="288345"/>
                  </a:lnTo>
                  <a:lnTo>
                    <a:pt x="183332" y="285838"/>
                  </a:lnTo>
                  <a:lnTo>
                    <a:pt x="191149" y="282298"/>
                  </a:lnTo>
                  <a:lnTo>
                    <a:pt x="196754" y="279791"/>
                  </a:lnTo>
                  <a:lnTo>
                    <a:pt x="202948" y="277431"/>
                  </a:lnTo>
                  <a:lnTo>
                    <a:pt x="205750" y="279496"/>
                  </a:lnTo>
                  <a:lnTo>
                    <a:pt x="209585" y="283036"/>
                  </a:lnTo>
                  <a:lnTo>
                    <a:pt x="211355" y="284658"/>
                  </a:lnTo>
                  <a:lnTo>
                    <a:pt x="212830" y="285396"/>
                  </a:lnTo>
                  <a:lnTo>
                    <a:pt x="214895" y="285986"/>
                  </a:lnTo>
                  <a:lnTo>
                    <a:pt x="217402" y="285986"/>
                  </a:lnTo>
                  <a:lnTo>
                    <a:pt x="218877" y="285838"/>
                  </a:lnTo>
                  <a:lnTo>
                    <a:pt x="221680" y="285396"/>
                  </a:lnTo>
                  <a:lnTo>
                    <a:pt x="228317" y="284953"/>
                  </a:lnTo>
                  <a:lnTo>
                    <a:pt x="232152" y="285101"/>
                  </a:lnTo>
                  <a:lnTo>
                    <a:pt x="233036" y="283626"/>
                  </a:lnTo>
                  <a:lnTo>
                    <a:pt x="235839" y="280823"/>
                  </a:lnTo>
                  <a:lnTo>
                    <a:pt x="241148" y="279201"/>
                  </a:lnTo>
                  <a:lnTo>
                    <a:pt x="244541" y="278906"/>
                  </a:lnTo>
                  <a:lnTo>
                    <a:pt x="255897" y="276841"/>
                  </a:lnTo>
                  <a:lnTo>
                    <a:pt x="257667" y="276104"/>
                  </a:lnTo>
                  <a:lnTo>
                    <a:pt x="258553" y="275071"/>
                  </a:lnTo>
                  <a:lnTo>
                    <a:pt x="259585" y="272859"/>
                  </a:lnTo>
                  <a:lnTo>
                    <a:pt x="261797" y="269762"/>
                  </a:lnTo>
                  <a:lnTo>
                    <a:pt x="264599" y="267697"/>
                  </a:lnTo>
                  <a:lnTo>
                    <a:pt x="270057" y="264894"/>
                  </a:lnTo>
                  <a:lnTo>
                    <a:pt x="275366" y="262682"/>
                  </a:lnTo>
                  <a:lnTo>
                    <a:pt x="276546" y="262239"/>
                  </a:lnTo>
                  <a:lnTo>
                    <a:pt x="283036" y="260765"/>
                  </a:lnTo>
                  <a:lnTo>
                    <a:pt x="284658" y="260322"/>
                  </a:lnTo>
                  <a:lnTo>
                    <a:pt x="287166" y="259732"/>
                  </a:lnTo>
                  <a:lnTo>
                    <a:pt x="288198" y="259732"/>
                  </a:lnTo>
                  <a:lnTo>
                    <a:pt x="297195" y="260322"/>
                  </a:lnTo>
                  <a:lnTo>
                    <a:pt x="304127" y="260617"/>
                  </a:lnTo>
                  <a:lnTo>
                    <a:pt x="311354" y="261059"/>
                  </a:lnTo>
                  <a:lnTo>
                    <a:pt x="312092" y="260765"/>
                  </a:lnTo>
                  <a:lnTo>
                    <a:pt x="317106" y="255307"/>
                  </a:lnTo>
                  <a:lnTo>
                    <a:pt x="325071" y="246605"/>
                  </a:lnTo>
                  <a:lnTo>
                    <a:pt x="330233" y="241001"/>
                  </a:lnTo>
                  <a:lnTo>
                    <a:pt x="338050" y="232446"/>
                  </a:lnTo>
                  <a:lnTo>
                    <a:pt x="344097" y="226252"/>
                  </a:lnTo>
                  <a:lnTo>
                    <a:pt x="350735" y="219467"/>
                  </a:lnTo>
                  <a:lnTo>
                    <a:pt x="357224" y="213272"/>
                  </a:lnTo>
                  <a:lnTo>
                    <a:pt x="365189" y="205750"/>
                  </a:lnTo>
                  <a:lnTo>
                    <a:pt x="370056" y="200883"/>
                  </a:lnTo>
                  <a:lnTo>
                    <a:pt x="377725" y="193509"/>
                  </a:lnTo>
                  <a:lnTo>
                    <a:pt x="384952" y="186577"/>
                  </a:lnTo>
                  <a:lnTo>
                    <a:pt x="391442" y="180382"/>
                  </a:lnTo>
                  <a:lnTo>
                    <a:pt x="382592" y="180382"/>
                  </a:lnTo>
                  <a:close/>
                </a:path>
              </a:pathLst>
            </a:custGeom>
            <a:grpFill/>
            <a:ln w="3175" cap="flat">
              <a:solidFill>
                <a:schemeClr val="bg2">
                  <a:lumMod val="90000"/>
                </a:schemeClr>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9DB4B340-98C4-82D0-BF3D-7F9EBD7950FA}"/>
                </a:ext>
              </a:extLst>
            </p:cNvPr>
            <p:cNvSpPr/>
            <p:nvPr/>
          </p:nvSpPr>
          <p:spPr>
            <a:xfrm>
              <a:off x="5314148" y="3077907"/>
              <a:ext cx="587162" cy="480231"/>
            </a:xfrm>
            <a:custGeom>
              <a:avLst/>
              <a:gdLst>
                <a:gd name="connsiteX0" fmla="*/ 26696 w 587162"/>
                <a:gd name="connsiteY0" fmla="*/ 465777 h 480231"/>
                <a:gd name="connsiteX1" fmla="*/ 24484 w 587162"/>
                <a:gd name="connsiteY1" fmla="*/ 464597 h 480231"/>
                <a:gd name="connsiteX2" fmla="*/ 23304 w 587162"/>
                <a:gd name="connsiteY2" fmla="*/ 464597 h 480231"/>
                <a:gd name="connsiteX3" fmla="*/ 22419 w 587162"/>
                <a:gd name="connsiteY3" fmla="*/ 465187 h 480231"/>
                <a:gd name="connsiteX4" fmla="*/ 21534 w 587162"/>
                <a:gd name="connsiteY4" fmla="*/ 466810 h 480231"/>
                <a:gd name="connsiteX5" fmla="*/ 22861 w 587162"/>
                <a:gd name="connsiteY5" fmla="*/ 469022 h 480231"/>
                <a:gd name="connsiteX6" fmla="*/ 24189 w 587162"/>
                <a:gd name="connsiteY6" fmla="*/ 469760 h 480231"/>
                <a:gd name="connsiteX7" fmla="*/ 25221 w 587162"/>
                <a:gd name="connsiteY7" fmla="*/ 469465 h 480231"/>
                <a:gd name="connsiteX8" fmla="*/ 27434 w 587162"/>
                <a:gd name="connsiteY8" fmla="*/ 467695 h 480231"/>
                <a:gd name="connsiteX9" fmla="*/ 27434 w 587162"/>
                <a:gd name="connsiteY9" fmla="*/ 466957 h 480231"/>
                <a:gd name="connsiteX10" fmla="*/ 26696 w 587162"/>
                <a:gd name="connsiteY10" fmla="*/ 465630 h 480231"/>
                <a:gd name="connsiteX11" fmla="*/ 47935 w 587162"/>
                <a:gd name="connsiteY11" fmla="*/ 454421 h 480231"/>
                <a:gd name="connsiteX12" fmla="*/ 42773 w 587162"/>
                <a:gd name="connsiteY12" fmla="*/ 458550 h 480231"/>
                <a:gd name="connsiteX13" fmla="*/ 41740 w 587162"/>
                <a:gd name="connsiteY13" fmla="*/ 458845 h 480231"/>
                <a:gd name="connsiteX14" fmla="*/ 36578 w 587162"/>
                <a:gd name="connsiteY14" fmla="*/ 459730 h 480231"/>
                <a:gd name="connsiteX15" fmla="*/ 34218 w 587162"/>
                <a:gd name="connsiteY15" fmla="*/ 459730 h 480231"/>
                <a:gd name="connsiteX16" fmla="*/ 32596 w 587162"/>
                <a:gd name="connsiteY16" fmla="*/ 460615 h 480231"/>
                <a:gd name="connsiteX17" fmla="*/ 33628 w 587162"/>
                <a:gd name="connsiteY17" fmla="*/ 461943 h 480231"/>
                <a:gd name="connsiteX18" fmla="*/ 35545 w 587162"/>
                <a:gd name="connsiteY18" fmla="*/ 466072 h 480231"/>
                <a:gd name="connsiteX19" fmla="*/ 39086 w 587162"/>
                <a:gd name="connsiteY19" fmla="*/ 470055 h 480231"/>
                <a:gd name="connsiteX20" fmla="*/ 42035 w 587162"/>
                <a:gd name="connsiteY20" fmla="*/ 469317 h 480231"/>
                <a:gd name="connsiteX21" fmla="*/ 43215 w 587162"/>
                <a:gd name="connsiteY21" fmla="*/ 468432 h 480231"/>
                <a:gd name="connsiteX22" fmla="*/ 45280 w 587162"/>
                <a:gd name="connsiteY22" fmla="*/ 465925 h 480231"/>
                <a:gd name="connsiteX23" fmla="*/ 47492 w 587162"/>
                <a:gd name="connsiteY23" fmla="*/ 459435 h 480231"/>
                <a:gd name="connsiteX24" fmla="*/ 53097 w 587162"/>
                <a:gd name="connsiteY24" fmla="*/ 455306 h 480231"/>
                <a:gd name="connsiteX25" fmla="*/ 53097 w 587162"/>
                <a:gd name="connsiteY25" fmla="*/ 453978 h 480231"/>
                <a:gd name="connsiteX26" fmla="*/ 47935 w 587162"/>
                <a:gd name="connsiteY26" fmla="*/ 454421 h 480231"/>
                <a:gd name="connsiteX27" fmla="*/ 71976 w 587162"/>
                <a:gd name="connsiteY27" fmla="*/ 466072 h 480231"/>
                <a:gd name="connsiteX28" fmla="*/ 71533 w 587162"/>
                <a:gd name="connsiteY28" fmla="*/ 465777 h 480231"/>
                <a:gd name="connsiteX29" fmla="*/ 71091 w 587162"/>
                <a:gd name="connsiteY29" fmla="*/ 465777 h 480231"/>
                <a:gd name="connsiteX30" fmla="*/ 70501 w 587162"/>
                <a:gd name="connsiteY30" fmla="*/ 466367 h 480231"/>
                <a:gd name="connsiteX31" fmla="*/ 64454 w 587162"/>
                <a:gd name="connsiteY31" fmla="*/ 465925 h 480231"/>
                <a:gd name="connsiteX32" fmla="*/ 63422 w 587162"/>
                <a:gd name="connsiteY32" fmla="*/ 468432 h 480231"/>
                <a:gd name="connsiteX33" fmla="*/ 61062 w 587162"/>
                <a:gd name="connsiteY33" fmla="*/ 470350 h 480231"/>
                <a:gd name="connsiteX34" fmla="*/ 61062 w 587162"/>
                <a:gd name="connsiteY34" fmla="*/ 473300 h 480231"/>
                <a:gd name="connsiteX35" fmla="*/ 63716 w 587162"/>
                <a:gd name="connsiteY35" fmla="*/ 476249 h 480231"/>
                <a:gd name="connsiteX36" fmla="*/ 65191 w 587162"/>
                <a:gd name="connsiteY36" fmla="*/ 476987 h 480231"/>
                <a:gd name="connsiteX37" fmla="*/ 67698 w 587162"/>
                <a:gd name="connsiteY37" fmla="*/ 477282 h 480231"/>
                <a:gd name="connsiteX38" fmla="*/ 70943 w 587162"/>
                <a:gd name="connsiteY38" fmla="*/ 475512 h 480231"/>
                <a:gd name="connsiteX39" fmla="*/ 72123 w 587162"/>
                <a:gd name="connsiteY39" fmla="*/ 473742 h 480231"/>
                <a:gd name="connsiteX40" fmla="*/ 72123 w 587162"/>
                <a:gd name="connsiteY40" fmla="*/ 470350 h 480231"/>
                <a:gd name="connsiteX41" fmla="*/ 71681 w 587162"/>
                <a:gd name="connsiteY41" fmla="*/ 468137 h 480231"/>
                <a:gd name="connsiteX42" fmla="*/ 71681 w 587162"/>
                <a:gd name="connsiteY42" fmla="*/ 465925 h 480231"/>
                <a:gd name="connsiteX43" fmla="*/ 3098 w 587162"/>
                <a:gd name="connsiteY43" fmla="*/ 476692 h 480231"/>
                <a:gd name="connsiteX44" fmla="*/ 0 w 587162"/>
                <a:gd name="connsiteY44" fmla="*/ 476692 h 480231"/>
                <a:gd name="connsiteX45" fmla="*/ 590 w 587162"/>
                <a:gd name="connsiteY45" fmla="*/ 477872 h 480231"/>
                <a:gd name="connsiteX46" fmla="*/ 1327 w 587162"/>
                <a:gd name="connsiteY46" fmla="*/ 478462 h 480231"/>
                <a:gd name="connsiteX47" fmla="*/ 4572 w 587162"/>
                <a:gd name="connsiteY47" fmla="*/ 480232 h 480231"/>
                <a:gd name="connsiteX48" fmla="*/ 7080 w 587162"/>
                <a:gd name="connsiteY48" fmla="*/ 475659 h 480231"/>
                <a:gd name="connsiteX49" fmla="*/ 6195 w 587162"/>
                <a:gd name="connsiteY49" fmla="*/ 474479 h 480231"/>
                <a:gd name="connsiteX50" fmla="*/ 3098 w 587162"/>
                <a:gd name="connsiteY50" fmla="*/ 476839 h 480231"/>
                <a:gd name="connsiteX51" fmla="*/ 111651 w 587162"/>
                <a:gd name="connsiteY51" fmla="*/ 449111 h 480231"/>
                <a:gd name="connsiteX52" fmla="*/ 109881 w 587162"/>
                <a:gd name="connsiteY52" fmla="*/ 449111 h 480231"/>
                <a:gd name="connsiteX53" fmla="*/ 108554 w 587162"/>
                <a:gd name="connsiteY53" fmla="*/ 450143 h 480231"/>
                <a:gd name="connsiteX54" fmla="*/ 107964 w 587162"/>
                <a:gd name="connsiteY54" fmla="*/ 452651 h 480231"/>
                <a:gd name="connsiteX55" fmla="*/ 104719 w 587162"/>
                <a:gd name="connsiteY55" fmla="*/ 458550 h 480231"/>
                <a:gd name="connsiteX56" fmla="*/ 102654 w 587162"/>
                <a:gd name="connsiteY56" fmla="*/ 463860 h 480231"/>
                <a:gd name="connsiteX57" fmla="*/ 99409 w 587162"/>
                <a:gd name="connsiteY57" fmla="*/ 466220 h 480231"/>
                <a:gd name="connsiteX58" fmla="*/ 95869 w 587162"/>
                <a:gd name="connsiteY58" fmla="*/ 466957 h 480231"/>
                <a:gd name="connsiteX59" fmla="*/ 96459 w 587162"/>
                <a:gd name="connsiteY59" fmla="*/ 467547 h 480231"/>
                <a:gd name="connsiteX60" fmla="*/ 99999 w 587162"/>
                <a:gd name="connsiteY60" fmla="*/ 468285 h 480231"/>
                <a:gd name="connsiteX61" fmla="*/ 103539 w 587162"/>
                <a:gd name="connsiteY61" fmla="*/ 465040 h 480231"/>
                <a:gd name="connsiteX62" fmla="*/ 110618 w 587162"/>
                <a:gd name="connsiteY62" fmla="*/ 462680 h 480231"/>
                <a:gd name="connsiteX63" fmla="*/ 112388 w 587162"/>
                <a:gd name="connsiteY63" fmla="*/ 458255 h 480231"/>
                <a:gd name="connsiteX64" fmla="*/ 113274 w 587162"/>
                <a:gd name="connsiteY64" fmla="*/ 453241 h 480231"/>
                <a:gd name="connsiteX65" fmla="*/ 113274 w 587162"/>
                <a:gd name="connsiteY65" fmla="*/ 450291 h 480231"/>
                <a:gd name="connsiteX66" fmla="*/ 112536 w 587162"/>
                <a:gd name="connsiteY66" fmla="*/ 448963 h 480231"/>
                <a:gd name="connsiteX67" fmla="*/ 111799 w 587162"/>
                <a:gd name="connsiteY67" fmla="*/ 448963 h 480231"/>
                <a:gd name="connsiteX68" fmla="*/ 10767 w 587162"/>
                <a:gd name="connsiteY68" fmla="*/ 447783 h 480231"/>
                <a:gd name="connsiteX69" fmla="*/ 9440 w 587162"/>
                <a:gd name="connsiteY69" fmla="*/ 446014 h 480231"/>
                <a:gd name="connsiteX70" fmla="*/ 6047 w 587162"/>
                <a:gd name="connsiteY70" fmla="*/ 446014 h 480231"/>
                <a:gd name="connsiteX71" fmla="*/ 4130 w 587162"/>
                <a:gd name="connsiteY71" fmla="*/ 448521 h 480231"/>
                <a:gd name="connsiteX72" fmla="*/ 7227 w 587162"/>
                <a:gd name="connsiteY72" fmla="*/ 453978 h 480231"/>
                <a:gd name="connsiteX73" fmla="*/ 7817 w 587162"/>
                <a:gd name="connsiteY73" fmla="*/ 456190 h 480231"/>
                <a:gd name="connsiteX74" fmla="*/ 8407 w 587162"/>
                <a:gd name="connsiteY74" fmla="*/ 456190 h 480231"/>
                <a:gd name="connsiteX75" fmla="*/ 10472 w 587162"/>
                <a:gd name="connsiteY75" fmla="*/ 453831 h 480231"/>
                <a:gd name="connsiteX76" fmla="*/ 10767 w 587162"/>
                <a:gd name="connsiteY76" fmla="*/ 452503 h 480231"/>
                <a:gd name="connsiteX77" fmla="*/ 10767 w 587162"/>
                <a:gd name="connsiteY77" fmla="*/ 450438 h 480231"/>
                <a:gd name="connsiteX78" fmla="*/ 11209 w 587162"/>
                <a:gd name="connsiteY78" fmla="*/ 449406 h 480231"/>
                <a:gd name="connsiteX79" fmla="*/ 10767 w 587162"/>
                <a:gd name="connsiteY79" fmla="*/ 447636 h 480231"/>
                <a:gd name="connsiteX80" fmla="*/ 587163 w 587162"/>
                <a:gd name="connsiteY80" fmla="*/ 120648 h 480231"/>
                <a:gd name="connsiteX81" fmla="*/ 584803 w 587162"/>
                <a:gd name="connsiteY81" fmla="*/ 117108 h 480231"/>
                <a:gd name="connsiteX82" fmla="*/ 580378 w 587162"/>
                <a:gd name="connsiteY82" fmla="*/ 115781 h 480231"/>
                <a:gd name="connsiteX83" fmla="*/ 575069 w 587162"/>
                <a:gd name="connsiteY83" fmla="*/ 116223 h 480231"/>
                <a:gd name="connsiteX84" fmla="*/ 575069 w 587162"/>
                <a:gd name="connsiteY84" fmla="*/ 117108 h 480231"/>
                <a:gd name="connsiteX85" fmla="*/ 574773 w 587162"/>
                <a:gd name="connsiteY85" fmla="*/ 119025 h 480231"/>
                <a:gd name="connsiteX86" fmla="*/ 575364 w 587162"/>
                <a:gd name="connsiteY86" fmla="*/ 119615 h 480231"/>
                <a:gd name="connsiteX87" fmla="*/ 578018 w 587162"/>
                <a:gd name="connsiteY87" fmla="*/ 120058 h 480231"/>
                <a:gd name="connsiteX88" fmla="*/ 585983 w 587162"/>
                <a:gd name="connsiteY88" fmla="*/ 123598 h 480231"/>
                <a:gd name="connsiteX89" fmla="*/ 586425 w 587162"/>
                <a:gd name="connsiteY89" fmla="*/ 123303 h 480231"/>
                <a:gd name="connsiteX90" fmla="*/ 587163 w 587162"/>
                <a:gd name="connsiteY90" fmla="*/ 121533 h 480231"/>
                <a:gd name="connsiteX91" fmla="*/ 587163 w 587162"/>
                <a:gd name="connsiteY91" fmla="*/ 120943 h 480231"/>
                <a:gd name="connsiteX92" fmla="*/ 121385 w 587162"/>
                <a:gd name="connsiteY92" fmla="*/ 435689 h 480231"/>
                <a:gd name="connsiteX93" fmla="*/ 120501 w 587162"/>
                <a:gd name="connsiteY93" fmla="*/ 437607 h 480231"/>
                <a:gd name="connsiteX94" fmla="*/ 117551 w 587162"/>
                <a:gd name="connsiteY94" fmla="*/ 438344 h 480231"/>
                <a:gd name="connsiteX95" fmla="*/ 114011 w 587162"/>
                <a:gd name="connsiteY95" fmla="*/ 440114 h 480231"/>
                <a:gd name="connsiteX96" fmla="*/ 113126 w 587162"/>
                <a:gd name="connsiteY96" fmla="*/ 441294 h 480231"/>
                <a:gd name="connsiteX97" fmla="*/ 112241 w 587162"/>
                <a:gd name="connsiteY97" fmla="*/ 445424 h 480231"/>
                <a:gd name="connsiteX98" fmla="*/ 114159 w 587162"/>
                <a:gd name="connsiteY98" fmla="*/ 446161 h 480231"/>
                <a:gd name="connsiteX99" fmla="*/ 115928 w 587162"/>
                <a:gd name="connsiteY99" fmla="*/ 444244 h 480231"/>
                <a:gd name="connsiteX100" fmla="*/ 120206 w 587162"/>
                <a:gd name="connsiteY100" fmla="*/ 442916 h 480231"/>
                <a:gd name="connsiteX101" fmla="*/ 122270 w 587162"/>
                <a:gd name="connsiteY101" fmla="*/ 441589 h 480231"/>
                <a:gd name="connsiteX102" fmla="*/ 122860 w 587162"/>
                <a:gd name="connsiteY102" fmla="*/ 437459 h 480231"/>
                <a:gd name="connsiteX103" fmla="*/ 123598 w 587162"/>
                <a:gd name="connsiteY103" fmla="*/ 436132 h 480231"/>
                <a:gd name="connsiteX104" fmla="*/ 122565 w 587162"/>
                <a:gd name="connsiteY104" fmla="*/ 434952 h 480231"/>
                <a:gd name="connsiteX105" fmla="*/ 121533 w 587162"/>
                <a:gd name="connsiteY105" fmla="*/ 435689 h 480231"/>
                <a:gd name="connsiteX106" fmla="*/ 556485 w 587162"/>
                <a:gd name="connsiteY106" fmla="*/ 60324 h 480231"/>
                <a:gd name="connsiteX107" fmla="*/ 559139 w 587162"/>
                <a:gd name="connsiteY107" fmla="*/ 57669 h 480231"/>
                <a:gd name="connsiteX108" fmla="*/ 558845 w 587162"/>
                <a:gd name="connsiteY108" fmla="*/ 53392 h 480231"/>
                <a:gd name="connsiteX109" fmla="*/ 558549 w 587162"/>
                <a:gd name="connsiteY109" fmla="*/ 52507 h 480231"/>
                <a:gd name="connsiteX110" fmla="*/ 557222 w 587162"/>
                <a:gd name="connsiteY110" fmla="*/ 51769 h 480231"/>
                <a:gd name="connsiteX111" fmla="*/ 556632 w 587162"/>
                <a:gd name="connsiteY111" fmla="*/ 50884 h 480231"/>
                <a:gd name="connsiteX112" fmla="*/ 557075 w 587162"/>
                <a:gd name="connsiteY112" fmla="*/ 47935 h 480231"/>
                <a:gd name="connsiteX113" fmla="*/ 558402 w 587162"/>
                <a:gd name="connsiteY113" fmla="*/ 47935 h 480231"/>
                <a:gd name="connsiteX114" fmla="*/ 560762 w 587162"/>
                <a:gd name="connsiteY114" fmla="*/ 46902 h 480231"/>
                <a:gd name="connsiteX115" fmla="*/ 560320 w 587162"/>
                <a:gd name="connsiteY115" fmla="*/ 45132 h 480231"/>
                <a:gd name="connsiteX116" fmla="*/ 558992 w 587162"/>
                <a:gd name="connsiteY116" fmla="*/ 44395 h 480231"/>
                <a:gd name="connsiteX117" fmla="*/ 558255 w 587162"/>
                <a:gd name="connsiteY117" fmla="*/ 42477 h 480231"/>
                <a:gd name="connsiteX118" fmla="*/ 556632 w 587162"/>
                <a:gd name="connsiteY118" fmla="*/ 42477 h 480231"/>
                <a:gd name="connsiteX119" fmla="*/ 553977 w 587162"/>
                <a:gd name="connsiteY119" fmla="*/ 42035 h 480231"/>
                <a:gd name="connsiteX120" fmla="*/ 551765 w 587162"/>
                <a:gd name="connsiteY120" fmla="*/ 41445 h 480231"/>
                <a:gd name="connsiteX121" fmla="*/ 549700 w 587162"/>
                <a:gd name="connsiteY121" fmla="*/ 41740 h 480231"/>
                <a:gd name="connsiteX122" fmla="*/ 547783 w 587162"/>
                <a:gd name="connsiteY122" fmla="*/ 42625 h 480231"/>
                <a:gd name="connsiteX123" fmla="*/ 546013 w 587162"/>
                <a:gd name="connsiteY123" fmla="*/ 43067 h 480231"/>
                <a:gd name="connsiteX124" fmla="*/ 544833 w 587162"/>
                <a:gd name="connsiteY124" fmla="*/ 43067 h 480231"/>
                <a:gd name="connsiteX125" fmla="*/ 543948 w 587162"/>
                <a:gd name="connsiteY125" fmla="*/ 43657 h 480231"/>
                <a:gd name="connsiteX126" fmla="*/ 543505 w 587162"/>
                <a:gd name="connsiteY126" fmla="*/ 44690 h 480231"/>
                <a:gd name="connsiteX127" fmla="*/ 543505 w 587162"/>
                <a:gd name="connsiteY127" fmla="*/ 45427 h 480231"/>
                <a:gd name="connsiteX128" fmla="*/ 541293 w 587162"/>
                <a:gd name="connsiteY128" fmla="*/ 45427 h 480231"/>
                <a:gd name="connsiteX129" fmla="*/ 536278 w 587162"/>
                <a:gd name="connsiteY129" fmla="*/ 43805 h 480231"/>
                <a:gd name="connsiteX130" fmla="*/ 531706 w 587162"/>
                <a:gd name="connsiteY130" fmla="*/ 42772 h 480231"/>
                <a:gd name="connsiteX131" fmla="*/ 529051 w 587162"/>
                <a:gd name="connsiteY131" fmla="*/ 43805 h 480231"/>
                <a:gd name="connsiteX132" fmla="*/ 527281 w 587162"/>
                <a:gd name="connsiteY132" fmla="*/ 44837 h 480231"/>
                <a:gd name="connsiteX133" fmla="*/ 526102 w 587162"/>
                <a:gd name="connsiteY133" fmla="*/ 44837 h 480231"/>
                <a:gd name="connsiteX134" fmla="*/ 525217 w 587162"/>
                <a:gd name="connsiteY134" fmla="*/ 43657 h 480231"/>
                <a:gd name="connsiteX135" fmla="*/ 524627 w 587162"/>
                <a:gd name="connsiteY135" fmla="*/ 42625 h 480231"/>
                <a:gd name="connsiteX136" fmla="*/ 522857 w 587162"/>
                <a:gd name="connsiteY136" fmla="*/ 41593 h 480231"/>
                <a:gd name="connsiteX137" fmla="*/ 518875 w 587162"/>
                <a:gd name="connsiteY137" fmla="*/ 40118 h 480231"/>
                <a:gd name="connsiteX138" fmla="*/ 518137 w 587162"/>
                <a:gd name="connsiteY138" fmla="*/ 40118 h 480231"/>
                <a:gd name="connsiteX139" fmla="*/ 515777 w 587162"/>
                <a:gd name="connsiteY139" fmla="*/ 41593 h 480231"/>
                <a:gd name="connsiteX140" fmla="*/ 514450 w 587162"/>
                <a:gd name="connsiteY140" fmla="*/ 42035 h 480231"/>
                <a:gd name="connsiteX141" fmla="*/ 513270 w 587162"/>
                <a:gd name="connsiteY141" fmla="*/ 42330 h 480231"/>
                <a:gd name="connsiteX142" fmla="*/ 512237 w 587162"/>
                <a:gd name="connsiteY142" fmla="*/ 42330 h 480231"/>
                <a:gd name="connsiteX143" fmla="*/ 511647 w 587162"/>
                <a:gd name="connsiteY143" fmla="*/ 41445 h 480231"/>
                <a:gd name="connsiteX144" fmla="*/ 511647 w 587162"/>
                <a:gd name="connsiteY144" fmla="*/ 39233 h 480231"/>
                <a:gd name="connsiteX145" fmla="*/ 511352 w 587162"/>
                <a:gd name="connsiteY145" fmla="*/ 38643 h 480231"/>
                <a:gd name="connsiteX146" fmla="*/ 511647 w 587162"/>
                <a:gd name="connsiteY146" fmla="*/ 37168 h 480231"/>
                <a:gd name="connsiteX147" fmla="*/ 509583 w 587162"/>
                <a:gd name="connsiteY147" fmla="*/ 34218 h 480231"/>
                <a:gd name="connsiteX148" fmla="*/ 508108 w 587162"/>
                <a:gd name="connsiteY148" fmla="*/ 33628 h 480231"/>
                <a:gd name="connsiteX149" fmla="*/ 505895 w 587162"/>
                <a:gd name="connsiteY149" fmla="*/ 33628 h 480231"/>
                <a:gd name="connsiteX150" fmla="*/ 503388 w 587162"/>
                <a:gd name="connsiteY150" fmla="*/ 32596 h 480231"/>
                <a:gd name="connsiteX151" fmla="*/ 500733 w 587162"/>
                <a:gd name="connsiteY151" fmla="*/ 31416 h 480231"/>
                <a:gd name="connsiteX152" fmla="*/ 494243 w 587162"/>
                <a:gd name="connsiteY152" fmla="*/ 29498 h 480231"/>
                <a:gd name="connsiteX153" fmla="*/ 492474 w 587162"/>
                <a:gd name="connsiteY153" fmla="*/ 29203 h 480231"/>
                <a:gd name="connsiteX154" fmla="*/ 491736 w 587162"/>
                <a:gd name="connsiteY154" fmla="*/ 29498 h 480231"/>
                <a:gd name="connsiteX155" fmla="*/ 491293 w 587162"/>
                <a:gd name="connsiteY155" fmla="*/ 30678 h 480231"/>
                <a:gd name="connsiteX156" fmla="*/ 490999 w 587162"/>
                <a:gd name="connsiteY156" fmla="*/ 33776 h 480231"/>
                <a:gd name="connsiteX157" fmla="*/ 490704 w 587162"/>
                <a:gd name="connsiteY157" fmla="*/ 34070 h 480231"/>
                <a:gd name="connsiteX158" fmla="*/ 487754 w 587162"/>
                <a:gd name="connsiteY158" fmla="*/ 34070 h 480231"/>
                <a:gd name="connsiteX159" fmla="*/ 484066 w 587162"/>
                <a:gd name="connsiteY159" fmla="*/ 33776 h 480231"/>
                <a:gd name="connsiteX160" fmla="*/ 482444 w 587162"/>
                <a:gd name="connsiteY160" fmla="*/ 33776 h 480231"/>
                <a:gd name="connsiteX161" fmla="*/ 480969 w 587162"/>
                <a:gd name="connsiteY161" fmla="*/ 34070 h 480231"/>
                <a:gd name="connsiteX162" fmla="*/ 479494 w 587162"/>
                <a:gd name="connsiteY162" fmla="*/ 33186 h 480231"/>
                <a:gd name="connsiteX163" fmla="*/ 473152 w 587162"/>
                <a:gd name="connsiteY163" fmla="*/ 34070 h 480231"/>
                <a:gd name="connsiteX164" fmla="*/ 472120 w 587162"/>
                <a:gd name="connsiteY164" fmla="*/ 33628 h 480231"/>
                <a:gd name="connsiteX165" fmla="*/ 470645 w 587162"/>
                <a:gd name="connsiteY165" fmla="*/ 32153 h 480231"/>
                <a:gd name="connsiteX166" fmla="*/ 468875 w 587162"/>
                <a:gd name="connsiteY166" fmla="*/ 30973 h 480231"/>
                <a:gd name="connsiteX167" fmla="*/ 467547 w 587162"/>
                <a:gd name="connsiteY167" fmla="*/ 30383 h 480231"/>
                <a:gd name="connsiteX168" fmla="*/ 466367 w 587162"/>
                <a:gd name="connsiteY168" fmla="*/ 29646 h 480231"/>
                <a:gd name="connsiteX169" fmla="*/ 465335 w 587162"/>
                <a:gd name="connsiteY169" fmla="*/ 29646 h 480231"/>
                <a:gd name="connsiteX170" fmla="*/ 463713 w 587162"/>
                <a:gd name="connsiteY170" fmla="*/ 30236 h 480231"/>
                <a:gd name="connsiteX171" fmla="*/ 461500 w 587162"/>
                <a:gd name="connsiteY171" fmla="*/ 30531 h 480231"/>
                <a:gd name="connsiteX172" fmla="*/ 458698 w 587162"/>
                <a:gd name="connsiteY172" fmla="*/ 30531 h 480231"/>
                <a:gd name="connsiteX173" fmla="*/ 454716 w 587162"/>
                <a:gd name="connsiteY173" fmla="*/ 26991 h 480231"/>
                <a:gd name="connsiteX174" fmla="*/ 454126 w 587162"/>
                <a:gd name="connsiteY174" fmla="*/ 26106 h 480231"/>
                <a:gd name="connsiteX175" fmla="*/ 452061 w 587162"/>
                <a:gd name="connsiteY175" fmla="*/ 25811 h 480231"/>
                <a:gd name="connsiteX176" fmla="*/ 449554 w 587162"/>
                <a:gd name="connsiteY176" fmla="*/ 25811 h 480231"/>
                <a:gd name="connsiteX177" fmla="*/ 443212 w 587162"/>
                <a:gd name="connsiteY177" fmla="*/ 23451 h 480231"/>
                <a:gd name="connsiteX178" fmla="*/ 440409 w 587162"/>
                <a:gd name="connsiteY178" fmla="*/ 22271 h 480231"/>
                <a:gd name="connsiteX179" fmla="*/ 439967 w 587162"/>
                <a:gd name="connsiteY179" fmla="*/ 21534 h 480231"/>
                <a:gd name="connsiteX180" fmla="*/ 439967 w 587162"/>
                <a:gd name="connsiteY180" fmla="*/ 20944 h 480231"/>
                <a:gd name="connsiteX181" fmla="*/ 439524 w 587162"/>
                <a:gd name="connsiteY181" fmla="*/ 20944 h 480231"/>
                <a:gd name="connsiteX182" fmla="*/ 438639 w 587162"/>
                <a:gd name="connsiteY182" fmla="*/ 22124 h 480231"/>
                <a:gd name="connsiteX183" fmla="*/ 438197 w 587162"/>
                <a:gd name="connsiteY183" fmla="*/ 23009 h 480231"/>
                <a:gd name="connsiteX184" fmla="*/ 436722 w 587162"/>
                <a:gd name="connsiteY184" fmla="*/ 23009 h 480231"/>
                <a:gd name="connsiteX185" fmla="*/ 435837 w 587162"/>
                <a:gd name="connsiteY185" fmla="*/ 22566 h 480231"/>
                <a:gd name="connsiteX186" fmla="*/ 435394 w 587162"/>
                <a:gd name="connsiteY186" fmla="*/ 21976 h 480231"/>
                <a:gd name="connsiteX187" fmla="*/ 435984 w 587162"/>
                <a:gd name="connsiteY187" fmla="*/ 20944 h 480231"/>
                <a:gd name="connsiteX188" fmla="*/ 437017 w 587162"/>
                <a:gd name="connsiteY188" fmla="*/ 19616 h 480231"/>
                <a:gd name="connsiteX189" fmla="*/ 437459 w 587162"/>
                <a:gd name="connsiteY189" fmla="*/ 18141 h 480231"/>
                <a:gd name="connsiteX190" fmla="*/ 437459 w 587162"/>
                <a:gd name="connsiteY190" fmla="*/ 16814 h 480231"/>
                <a:gd name="connsiteX191" fmla="*/ 435837 w 587162"/>
                <a:gd name="connsiteY191" fmla="*/ 15929 h 480231"/>
                <a:gd name="connsiteX192" fmla="*/ 433477 w 587162"/>
                <a:gd name="connsiteY192" fmla="*/ 15634 h 480231"/>
                <a:gd name="connsiteX193" fmla="*/ 431707 w 587162"/>
                <a:gd name="connsiteY193" fmla="*/ 15634 h 480231"/>
                <a:gd name="connsiteX194" fmla="*/ 429494 w 587162"/>
                <a:gd name="connsiteY194" fmla="*/ 14749 h 480231"/>
                <a:gd name="connsiteX195" fmla="*/ 428462 w 587162"/>
                <a:gd name="connsiteY195" fmla="*/ 14159 h 480231"/>
                <a:gd name="connsiteX196" fmla="*/ 427430 w 587162"/>
                <a:gd name="connsiteY196" fmla="*/ 12684 h 480231"/>
                <a:gd name="connsiteX197" fmla="*/ 427430 w 587162"/>
                <a:gd name="connsiteY197" fmla="*/ 11652 h 480231"/>
                <a:gd name="connsiteX198" fmla="*/ 426545 w 587162"/>
                <a:gd name="connsiteY198" fmla="*/ 11652 h 480231"/>
                <a:gd name="connsiteX199" fmla="*/ 422268 w 587162"/>
                <a:gd name="connsiteY199" fmla="*/ 13569 h 480231"/>
                <a:gd name="connsiteX200" fmla="*/ 416958 w 587162"/>
                <a:gd name="connsiteY200" fmla="*/ 14307 h 480231"/>
                <a:gd name="connsiteX201" fmla="*/ 413271 w 587162"/>
                <a:gd name="connsiteY201" fmla="*/ 14307 h 480231"/>
                <a:gd name="connsiteX202" fmla="*/ 406191 w 587162"/>
                <a:gd name="connsiteY202" fmla="*/ 11357 h 480231"/>
                <a:gd name="connsiteX203" fmla="*/ 399259 w 587162"/>
                <a:gd name="connsiteY203" fmla="*/ 10029 h 480231"/>
                <a:gd name="connsiteX204" fmla="*/ 397341 w 587162"/>
                <a:gd name="connsiteY204" fmla="*/ 10472 h 480231"/>
                <a:gd name="connsiteX205" fmla="*/ 394834 w 587162"/>
                <a:gd name="connsiteY205" fmla="*/ 12684 h 480231"/>
                <a:gd name="connsiteX206" fmla="*/ 385100 w 587162"/>
                <a:gd name="connsiteY206" fmla="*/ 10177 h 480231"/>
                <a:gd name="connsiteX207" fmla="*/ 382298 w 587162"/>
                <a:gd name="connsiteY207" fmla="*/ 8259 h 480231"/>
                <a:gd name="connsiteX208" fmla="*/ 380232 w 587162"/>
                <a:gd name="connsiteY208" fmla="*/ 7965 h 480231"/>
                <a:gd name="connsiteX209" fmla="*/ 375808 w 587162"/>
                <a:gd name="connsiteY209" fmla="*/ 9292 h 480231"/>
                <a:gd name="connsiteX210" fmla="*/ 372858 w 587162"/>
                <a:gd name="connsiteY210" fmla="*/ 8555 h 480231"/>
                <a:gd name="connsiteX211" fmla="*/ 369613 w 587162"/>
                <a:gd name="connsiteY211" fmla="*/ 9734 h 480231"/>
                <a:gd name="connsiteX212" fmla="*/ 361796 w 587162"/>
                <a:gd name="connsiteY212" fmla="*/ 11209 h 480231"/>
                <a:gd name="connsiteX213" fmla="*/ 356339 w 587162"/>
                <a:gd name="connsiteY213" fmla="*/ 11209 h 480231"/>
                <a:gd name="connsiteX214" fmla="*/ 341147 w 587162"/>
                <a:gd name="connsiteY214" fmla="*/ 8407 h 480231"/>
                <a:gd name="connsiteX215" fmla="*/ 335690 w 587162"/>
                <a:gd name="connsiteY215" fmla="*/ 6785 h 480231"/>
                <a:gd name="connsiteX216" fmla="*/ 326546 w 587162"/>
                <a:gd name="connsiteY216" fmla="*/ 5900 h 480231"/>
                <a:gd name="connsiteX217" fmla="*/ 321826 w 587162"/>
                <a:gd name="connsiteY217" fmla="*/ 3982 h 480231"/>
                <a:gd name="connsiteX218" fmla="*/ 315779 w 587162"/>
                <a:gd name="connsiteY218" fmla="*/ 5605 h 480231"/>
                <a:gd name="connsiteX219" fmla="*/ 311944 w 587162"/>
                <a:gd name="connsiteY219" fmla="*/ 5310 h 480231"/>
                <a:gd name="connsiteX220" fmla="*/ 305307 w 587162"/>
                <a:gd name="connsiteY220" fmla="*/ 6047 h 480231"/>
                <a:gd name="connsiteX221" fmla="*/ 301620 w 587162"/>
                <a:gd name="connsiteY221" fmla="*/ 5605 h 480231"/>
                <a:gd name="connsiteX222" fmla="*/ 294245 w 587162"/>
                <a:gd name="connsiteY222" fmla="*/ 5605 h 480231"/>
                <a:gd name="connsiteX223" fmla="*/ 290116 w 587162"/>
                <a:gd name="connsiteY223" fmla="*/ 6785 h 480231"/>
                <a:gd name="connsiteX224" fmla="*/ 284806 w 587162"/>
                <a:gd name="connsiteY224" fmla="*/ 5457 h 480231"/>
                <a:gd name="connsiteX225" fmla="*/ 281266 w 587162"/>
                <a:gd name="connsiteY225" fmla="*/ 2212 h 480231"/>
                <a:gd name="connsiteX226" fmla="*/ 278611 w 587162"/>
                <a:gd name="connsiteY226" fmla="*/ 738 h 480231"/>
                <a:gd name="connsiteX227" fmla="*/ 276251 w 587162"/>
                <a:gd name="connsiteY227" fmla="*/ 1180 h 480231"/>
                <a:gd name="connsiteX228" fmla="*/ 273597 w 587162"/>
                <a:gd name="connsiteY228" fmla="*/ 0 h 480231"/>
                <a:gd name="connsiteX229" fmla="*/ 269614 w 587162"/>
                <a:gd name="connsiteY229" fmla="*/ 1770 h 480231"/>
                <a:gd name="connsiteX230" fmla="*/ 265632 w 587162"/>
                <a:gd name="connsiteY230" fmla="*/ 2212 h 480231"/>
                <a:gd name="connsiteX231" fmla="*/ 262239 w 587162"/>
                <a:gd name="connsiteY231" fmla="*/ 4277 h 480231"/>
                <a:gd name="connsiteX232" fmla="*/ 259142 w 587162"/>
                <a:gd name="connsiteY232" fmla="*/ 5900 h 480231"/>
                <a:gd name="connsiteX233" fmla="*/ 258257 w 587162"/>
                <a:gd name="connsiteY233" fmla="*/ 7227 h 480231"/>
                <a:gd name="connsiteX234" fmla="*/ 259142 w 587162"/>
                <a:gd name="connsiteY234" fmla="*/ 8555 h 480231"/>
                <a:gd name="connsiteX235" fmla="*/ 259142 w 587162"/>
                <a:gd name="connsiteY235" fmla="*/ 10324 h 480231"/>
                <a:gd name="connsiteX236" fmla="*/ 256488 w 587162"/>
                <a:gd name="connsiteY236" fmla="*/ 11652 h 480231"/>
                <a:gd name="connsiteX237" fmla="*/ 254718 w 587162"/>
                <a:gd name="connsiteY237" fmla="*/ 11947 h 480231"/>
                <a:gd name="connsiteX238" fmla="*/ 251768 w 587162"/>
                <a:gd name="connsiteY238" fmla="*/ 13422 h 480231"/>
                <a:gd name="connsiteX239" fmla="*/ 248375 w 587162"/>
                <a:gd name="connsiteY239" fmla="*/ 14012 h 480231"/>
                <a:gd name="connsiteX240" fmla="*/ 242918 w 587162"/>
                <a:gd name="connsiteY240" fmla="*/ 13422 h 480231"/>
                <a:gd name="connsiteX241" fmla="*/ 238936 w 587162"/>
                <a:gd name="connsiteY241" fmla="*/ 16519 h 480231"/>
                <a:gd name="connsiteX242" fmla="*/ 237019 w 587162"/>
                <a:gd name="connsiteY242" fmla="*/ 17256 h 480231"/>
                <a:gd name="connsiteX243" fmla="*/ 234806 w 587162"/>
                <a:gd name="connsiteY243" fmla="*/ 18584 h 480231"/>
                <a:gd name="connsiteX244" fmla="*/ 233331 w 587162"/>
                <a:gd name="connsiteY244" fmla="*/ 23009 h 480231"/>
                <a:gd name="connsiteX245" fmla="*/ 233331 w 587162"/>
                <a:gd name="connsiteY245" fmla="*/ 24926 h 480231"/>
                <a:gd name="connsiteX246" fmla="*/ 234806 w 587162"/>
                <a:gd name="connsiteY246" fmla="*/ 26991 h 480231"/>
                <a:gd name="connsiteX247" fmla="*/ 236134 w 587162"/>
                <a:gd name="connsiteY247" fmla="*/ 28466 h 480231"/>
                <a:gd name="connsiteX248" fmla="*/ 238346 w 587162"/>
                <a:gd name="connsiteY248" fmla="*/ 30088 h 480231"/>
                <a:gd name="connsiteX249" fmla="*/ 241296 w 587162"/>
                <a:gd name="connsiteY249" fmla="*/ 30531 h 480231"/>
                <a:gd name="connsiteX250" fmla="*/ 241001 w 587162"/>
                <a:gd name="connsiteY250" fmla="*/ 31563 h 480231"/>
                <a:gd name="connsiteX251" fmla="*/ 238494 w 587162"/>
                <a:gd name="connsiteY251" fmla="*/ 34808 h 480231"/>
                <a:gd name="connsiteX252" fmla="*/ 238494 w 587162"/>
                <a:gd name="connsiteY252" fmla="*/ 37020 h 480231"/>
                <a:gd name="connsiteX253" fmla="*/ 239673 w 587162"/>
                <a:gd name="connsiteY253" fmla="*/ 37315 h 480231"/>
                <a:gd name="connsiteX254" fmla="*/ 244245 w 587162"/>
                <a:gd name="connsiteY254" fmla="*/ 35545 h 480231"/>
                <a:gd name="connsiteX255" fmla="*/ 244541 w 587162"/>
                <a:gd name="connsiteY255" fmla="*/ 36873 h 480231"/>
                <a:gd name="connsiteX256" fmla="*/ 244245 w 587162"/>
                <a:gd name="connsiteY256" fmla="*/ 38053 h 480231"/>
                <a:gd name="connsiteX257" fmla="*/ 244245 w 587162"/>
                <a:gd name="connsiteY257" fmla="*/ 41003 h 480231"/>
                <a:gd name="connsiteX258" fmla="*/ 245130 w 587162"/>
                <a:gd name="connsiteY258" fmla="*/ 42183 h 480231"/>
                <a:gd name="connsiteX259" fmla="*/ 246311 w 587162"/>
                <a:gd name="connsiteY259" fmla="*/ 42920 h 480231"/>
                <a:gd name="connsiteX260" fmla="*/ 245278 w 587162"/>
                <a:gd name="connsiteY260" fmla="*/ 44542 h 480231"/>
                <a:gd name="connsiteX261" fmla="*/ 244245 w 587162"/>
                <a:gd name="connsiteY261" fmla="*/ 45280 h 480231"/>
                <a:gd name="connsiteX262" fmla="*/ 244245 w 587162"/>
                <a:gd name="connsiteY262" fmla="*/ 46755 h 480231"/>
                <a:gd name="connsiteX263" fmla="*/ 246311 w 587162"/>
                <a:gd name="connsiteY263" fmla="*/ 46755 h 480231"/>
                <a:gd name="connsiteX264" fmla="*/ 247343 w 587162"/>
                <a:gd name="connsiteY264" fmla="*/ 47050 h 480231"/>
                <a:gd name="connsiteX265" fmla="*/ 245278 w 587162"/>
                <a:gd name="connsiteY265" fmla="*/ 49115 h 480231"/>
                <a:gd name="connsiteX266" fmla="*/ 242328 w 587162"/>
                <a:gd name="connsiteY266" fmla="*/ 52359 h 480231"/>
                <a:gd name="connsiteX267" fmla="*/ 242623 w 587162"/>
                <a:gd name="connsiteY267" fmla="*/ 57374 h 480231"/>
                <a:gd name="connsiteX268" fmla="*/ 243361 w 587162"/>
                <a:gd name="connsiteY268" fmla="*/ 57964 h 480231"/>
                <a:gd name="connsiteX269" fmla="*/ 245278 w 587162"/>
                <a:gd name="connsiteY269" fmla="*/ 57522 h 480231"/>
                <a:gd name="connsiteX270" fmla="*/ 247786 w 587162"/>
                <a:gd name="connsiteY270" fmla="*/ 55457 h 480231"/>
                <a:gd name="connsiteX271" fmla="*/ 250293 w 587162"/>
                <a:gd name="connsiteY271" fmla="*/ 54129 h 480231"/>
                <a:gd name="connsiteX272" fmla="*/ 251620 w 587162"/>
                <a:gd name="connsiteY272" fmla="*/ 53539 h 480231"/>
                <a:gd name="connsiteX273" fmla="*/ 257225 w 587162"/>
                <a:gd name="connsiteY273" fmla="*/ 52064 h 480231"/>
                <a:gd name="connsiteX274" fmla="*/ 258700 w 587162"/>
                <a:gd name="connsiteY274" fmla="*/ 51327 h 480231"/>
                <a:gd name="connsiteX275" fmla="*/ 260027 w 587162"/>
                <a:gd name="connsiteY275" fmla="*/ 51327 h 480231"/>
                <a:gd name="connsiteX276" fmla="*/ 260322 w 587162"/>
                <a:gd name="connsiteY276" fmla="*/ 52064 h 480231"/>
                <a:gd name="connsiteX277" fmla="*/ 261060 w 587162"/>
                <a:gd name="connsiteY277" fmla="*/ 53392 h 480231"/>
                <a:gd name="connsiteX278" fmla="*/ 261945 w 587162"/>
                <a:gd name="connsiteY278" fmla="*/ 54277 h 480231"/>
                <a:gd name="connsiteX279" fmla="*/ 262239 w 587162"/>
                <a:gd name="connsiteY279" fmla="*/ 55014 h 480231"/>
                <a:gd name="connsiteX280" fmla="*/ 260027 w 587162"/>
                <a:gd name="connsiteY280" fmla="*/ 57817 h 480231"/>
                <a:gd name="connsiteX281" fmla="*/ 259732 w 587162"/>
                <a:gd name="connsiteY281" fmla="*/ 58849 h 480231"/>
                <a:gd name="connsiteX282" fmla="*/ 260912 w 587162"/>
                <a:gd name="connsiteY282" fmla="*/ 60619 h 480231"/>
                <a:gd name="connsiteX283" fmla="*/ 260912 w 587162"/>
                <a:gd name="connsiteY283" fmla="*/ 61209 h 480231"/>
                <a:gd name="connsiteX284" fmla="*/ 261650 w 587162"/>
                <a:gd name="connsiteY284" fmla="*/ 61504 h 480231"/>
                <a:gd name="connsiteX285" fmla="*/ 263124 w 587162"/>
                <a:gd name="connsiteY285" fmla="*/ 61504 h 480231"/>
                <a:gd name="connsiteX286" fmla="*/ 265780 w 587162"/>
                <a:gd name="connsiteY286" fmla="*/ 60324 h 480231"/>
                <a:gd name="connsiteX287" fmla="*/ 267549 w 587162"/>
                <a:gd name="connsiteY287" fmla="*/ 59291 h 480231"/>
                <a:gd name="connsiteX288" fmla="*/ 268139 w 587162"/>
                <a:gd name="connsiteY288" fmla="*/ 59734 h 480231"/>
                <a:gd name="connsiteX289" fmla="*/ 273449 w 587162"/>
                <a:gd name="connsiteY289" fmla="*/ 59144 h 480231"/>
                <a:gd name="connsiteX290" fmla="*/ 274776 w 587162"/>
                <a:gd name="connsiteY290" fmla="*/ 59586 h 480231"/>
                <a:gd name="connsiteX291" fmla="*/ 275661 w 587162"/>
                <a:gd name="connsiteY291" fmla="*/ 60029 h 480231"/>
                <a:gd name="connsiteX292" fmla="*/ 278316 w 587162"/>
                <a:gd name="connsiteY292" fmla="*/ 60766 h 480231"/>
                <a:gd name="connsiteX293" fmla="*/ 281118 w 587162"/>
                <a:gd name="connsiteY293" fmla="*/ 60766 h 480231"/>
                <a:gd name="connsiteX294" fmla="*/ 284658 w 587162"/>
                <a:gd name="connsiteY294" fmla="*/ 59881 h 480231"/>
                <a:gd name="connsiteX295" fmla="*/ 286133 w 587162"/>
                <a:gd name="connsiteY295" fmla="*/ 58849 h 480231"/>
                <a:gd name="connsiteX296" fmla="*/ 286428 w 587162"/>
                <a:gd name="connsiteY296" fmla="*/ 57817 h 480231"/>
                <a:gd name="connsiteX297" fmla="*/ 286428 w 587162"/>
                <a:gd name="connsiteY297" fmla="*/ 57079 h 480231"/>
                <a:gd name="connsiteX298" fmla="*/ 287018 w 587162"/>
                <a:gd name="connsiteY298" fmla="*/ 56637 h 480231"/>
                <a:gd name="connsiteX299" fmla="*/ 287756 w 587162"/>
                <a:gd name="connsiteY299" fmla="*/ 56342 h 480231"/>
                <a:gd name="connsiteX300" fmla="*/ 289083 w 587162"/>
                <a:gd name="connsiteY300" fmla="*/ 56932 h 480231"/>
                <a:gd name="connsiteX301" fmla="*/ 290853 w 587162"/>
                <a:gd name="connsiteY301" fmla="*/ 57374 h 480231"/>
                <a:gd name="connsiteX302" fmla="*/ 295130 w 587162"/>
                <a:gd name="connsiteY302" fmla="*/ 57374 h 480231"/>
                <a:gd name="connsiteX303" fmla="*/ 296015 w 587162"/>
                <a:gd name="connsiteY303" fmla="*/ 56932 h 480231"/>
                <a:gd name="connsiteX304" fmla="*/ 297490 w 587162"/>
                <a:gd name="connsiteY304" fmla="*/ 56932 h 480231"/>
                <a:gd name="connsiteX305" fmla="*/ 299408 w 587162"/>
                <a:gd name="connsiteY305" fmla="*/ 57817 h 480231"/>
                <a:gd name="connsiteX306" fmla="*/ 301620 w 587162"/>
                <a:gd name="connsiteY306" fmla="*/ 57522 h 480231"/>
                <a:gd name="connsiteX307" fmla="*/ 302800 w 587162"/>
                <a:gd name="connsiteY307" fmla="*/ 58407 h 480231"/>
                <a:gd name="connsiteX308" fmla="*/ 303242 w 587162"/>
                <a:gd name="connsiteY308" fmla="*/ 59586 h 480231"/>
                <a:gd name="connsiteX309" fmla="*/ 303242 w 587162"/>
                <a:gd name="connsiteY309" fmla="*/ 64896 h 480231"/>
                <a:gd name="connsiteX310" fmla="*/ 303684 w 587162"/>
                <a:gd name="connsiteY310" fmla="*/ 65929 h 480231"/>
                <a:gd name="connsiteX311" fmla="*/ 305159 w 587162"/>
                <a:gd name="connsiteY311" fmla="*/ 66224 h 480231"/>
                <a:gd name="connsiteX312" fmla="*/ 307519 w 587162"/>
                <a:gd name="connsiteY312" fmla="*/ 66224 h 480231"/>
                <a:gd name="connsiteX313" fmla="*/ 309732 w 587162"/>
                <a:gd name="connsiteY313" fmla="*/ 66961 h 480231"/>
                <a:gd name="connsiteX314" fmla="*/ 311501 w 587162"/>
                <a:gd name="connsiteY314" fmla="*/ 68288 h 480231"/>
                <a:gd name="connsiteX315" fmla="*/ 312092 w 587162"/>
                <a:gd name="connsiteY315" fmla="*/ 69616 h 480231"/>
                <a:gd name="connsiteX316" fmla="*/ 312387 w 587162"/>
                <a:gd name="connsiteY316" fmla="*/ 70501 h 480231"/>
                <a:gd name="connsiteX317" fmla="*/ 311501 w 587162"/>
                <a:gd name="connsiteY317" fmla="*/ 70943 h 480231"/>
                <a:gd name="connsiteX318" fmla="*/ 310322 w 587162"/>
                <a:gd name="connsiteY318" fmla="*/ 72861 h 480231"/>
                <a:gd name="connsiteX319" fmla="*/ 307372 w 587162"/>
                <a:gd name="connsiteY319" fmla="*/ 75368 h 480231"/>
                <a:gd name="connsiteX320" fmla="*/ 303095 w 587162"/>
                <a:gd name="connsiteY320" fmla="*/ 77580 h 480231"/>
                <a:gd name="connsiteX321" fmla="*/ 299850 w 587162"/>
                <a:gd name="connsiteY321" fmla="*/ 80383 h 480231"/>
                <a:gd name="connsiteX322" fmla="*/ 297638 w 587162"/>
                <a:gd name="connsiteY322" fmla="*/ 83628 h 480231"/>
                <a:gd name="connsiteX323" fmla="*/ 294835 w 587162"/>
                <a:gd name="connsiteY323" fmla="*/ 85102 h 480231"/>
                <a:gd name="connsiteX324" fmla="*/ 293950 w 587162"/>
                <a:gd name="connsiteY324" fmla="*/ 85840 h 480231"/>
                <a:gd name="connsiteX325" fmla="*/ 293655 w 587162"/>
                <a:gd name="connsiteY325" fmla="*/ 86725 h 480231"/>
                <a:gd name="connsiteX326" fmla="*/ 295573 w 587162"/>
                <a:gd name="connsiteY326" fmla="*/ 90707 h 480231"/>
                <a:gd name="connsiteX327" fmla="*/ 296163 w 587162"/>
                <a:gd name="connsiteY327" fmla="*/ 93804 h 480231"/>
                <a:gd name="connsiteX328" fmla="*/ 296605 w 587162"/>
                <a:gd name="connsiteY328" fmla="*/ 97639 h 480231"/>
                <a:gd name="connsiteX329" fmla="*/ 296310 w 587162"/>
                <a:gd name="connsiteY329" fmla="*/ 98672 h 480231"/>
                <a:gd name="connsiteX330" fmla="*/ 296310 w 587162"/>
                <a:gd name="connsiteY330" fmla="*/ 102801 h 480231"/>
                <a:gd name="connsiteX331" fmla="*/ 295720 w 587162"/>
                <a:gd name="connsiteY331" fmla="*/ 103981 h 480231"/>
                <a:gd name="connsiteX332" fmla="*/ 295720 w 587162"/>
                <a:gd name="connsiteY332" fmla="*/ 105014 h 480231"/>
                <a:gd name="connsiteX333" fmla="*/ 296458 w 587162"/>
                <a:gd name="connsiteY333" fmla="*/ 106046 h 480231"/>
                <a:gd name="connsiteX334" fmla="*/ 296752 w 587162"/>
                <a:gd name="connsiteY334" fmla="*/ 107079 h 480231"/>
                <a:gd name="connsiteX335" fmla="*/ 295425 w 587162"/>
                <a:gd name="connsiteY335" fmla="*/ 108406 h 480231"/>
                <a:gd name="connsiteX336" fmla="*/ 293065 w 587162"/>
                <a:gd name="connsiteY336" fmla="*/ 109881 h 480231"/>
                <a:gd name="connsiteX337" fmla="*/ 291295 w 587162"/>
                <a:gd name="connsiteY337" fmla="*/ 111208 h 480231"/>
                <a:gd name="connsiteX338" fmla="*/ 290853 w 587162"/>
                <a:gd name="connsiteY338" fmla="*/ 112388 h 480231"/>
                <a:gd name="connsiteX339" fmla="*/ 290853 w 587162"/>
                <a:gd name="connsiteY339" fmla="*/ 113126 h 480231"/>
                <a:gd name="connsiteX340" fmla="*/ 293950 w 587162"/>
                <a:gd name="connsiteY340" fmla="*/ 115781 h 480231"/>
                <a:gd name="connsiteX341" fmla="*/ 294540 w 587162"/>
                <a:gd name="connsiteY341" fmla="*/ 116813 h 480231"/>
                <a:gd name="connsiteX342" fmla="*/ 294098 w 587162"/>
                <a:gd name="connsiteY342" fmla="*/ 119468 h 480231"/>
                <a:gd name="connsiteX343" fmla="*/ 292475 w 587162"/>
                <a:gd name="connsiteY343" fmla="*/ 123745 h 480231"/>
                <a:gd name="connsiteX344" fmla="*/ 290853 w 587162"/>
                <a:gd name="connsiteY344" fmla="*/ 126400 h 480231"/>
                <a:gd name="connsiteX345" fmla="*/ 290558 w 587162"/>
                <a:gd name="connsiteY345" fmla="*/ 126695 h 480231"/>
                <a:gd name="connsiteX346" fmla="*/ 288788 w 587162"/>
                <a:gd name="connsiteY346" fmla="*/ 127432 h 480231"/>
                <a:gd name="connsiteX347" fmla="*/ 279939 w 587162"/>
                <a:gd name="connsiteY347" fmla="*/ 127432 h 480231"/>
                <a:gd name="connsiteX348" fmla="*/ 277873 w 587162"/>
                <a:gd name="connsiteY348" fmla="*/ 128022 h 480231"/>
                <a:gd name="connsiteX349" fmla="*/ 278169 w 587162"/>
                <a:gd name="connsiteY349" fmla="*/ 128612 h 480231"/>
                <a:gd name="connsiteX350" fmla="*/ 280233 w 587162"/>
                <a:gd name="connsiteY350" fmla="*/ 132005 h 480231"/>
                <a:gd name="connsiteX351" fmla="*/ 282446 w 587162"/>
                <a:gd name="connsiteY351" fmla="*/ 133775 h 480231"/>
                <a:gd name="connsiteX352" fmla="*/ 283183 w 587162"/>
                <a:gd name="connsiteY352" fmla="*/ 134217 h 480231"/>
                <a:gd name="connsiteX353" fmla="*/ 283921 w 587162"/>
                <a:gd name="connsiteY353" fmla="*/ 138052 h 480231"/>
                <a:gd name="connsiteX354" fmla="*/ 287461 w 587162"/>
                <a:gd name="connsiteY354" fmla="*/ 144247 h 480231"/>
                <a:gd name="connsiteX355" fmla="*/ 290853 w 587162"/>
                <a:gd name="connsiteY355" fmla="*/ 145131 h 480231"/>
                <a:gd name="connsiteX356" fmla="*/ 292033 w 587162"/>
                <a:gd name="connsiteY356" fmla="*/ 146606 h 480231"/>
                <a:gd name="connsiteX357" fmla="*/ 292033 w 587162"/>
                <a:gd name="connsiteY357" fmla="*/ 148819 h 480231"/>
                <a:gd name="connsiteX358" fmla="*/ 290706 w 587162"/>
                <a:gd name="connsiteY358" fmla="*/ 151178 h 480231"/>
                <a:gd name="connsiteX359" fmla="*/ 288641 w 587162"/>
                <a:gd name="connsiteY359" fmla="*/ 153686 h 480231"/>
                <a:gd name="connsiteX360" fmla="*/ 286133 w 587162"/>
                <a:gd name="connsiteY360" fmla="*/ 155456 h 480231"/>
                <a:gd name="connsiteX361" fmla="*/ 284511 w 587162"/>
                <a:gd name="connsiteY361" fmla="*/ 157226 h 480231"/>
                <a:gd name="connsiteX362" fmla="*/ 284511 w 587162"/>
                <a:gd name="connsiteY362" fmla="*/ 159143 h 480231"/>
                <a:gd name="connsiteX363" fmla="*/ 283921 w 587162"/>
                <a:gd name="connsiteY363" fmla="*/ 161650 h 480231"/>
                <a:gd name="connsiteX364" fmla="*/ 283183 w 587162"/>
                <a:gd name="connsiteY364" fmla="*/ 163568 h 480231"/>
                <a:gd name="connsiteX365" fmla="*/ 283183 w 587162"/>
                <a:gd name="connsiteY365" fmla="*/ 164895 h 480231"/>
                <a:gd name="connsiteX366" fmla="*/ 289231 w 587162"/>
                <a:gd name="connsiteY366" fmla="*/ 173302 h 480231"/>
                <a:gd name="connsiteX367" fmla="*/ 292623 w 587162"/>
                <a:gd name="connsiteY367" fmla="*/ 172860 h 480231"/>
                <a:gd name="connsiteX368" fmla="*/ 293065 w 587162"/>
                <a:gd name="connsiteY368" fmla="*/ 172860 h 480231"/>
                <a:gd name="connsiteX369" fmla="*/ 292475 w 587162"/>
                <a:gd name="connsiteY369" fmla="*/ 175072 h 480231"/>
                <a:gd name="connsiteX370" fmla="*/ 291443 w 587162"/>
                <a:gd name="connsiteY370" fmla="*/ 177432 h 480231"/>
                <a:gd name="connsiteX371" fmla="*/ 290116 w 587162"/>
                <a:gd name="connsiteY371" fmla="*/ 177875 h 480231"/>
                <a:gd name="connsiteX372" fmla="*/ 287166 w 587162"/>
                <a:gd name="connsiteY372" fmla="*/ 178612 h 480231"/>
                <a:gd name="connsiteX373" fmla="*/ 284363 w 587162"/>
                <a:gd name="connsiteY373" fmla="*/ 181562 h 480231"/>
                <a:gd name="connsiteX374" fmla="*/ 282151 w 587162"/>
                <a:gd name="connsiteY374" fmla="*/ 185249 h 480231"/>
                <a:gd name="connsiteX375" fmla="*/ 280381 w 587162"/>
                <a:gd name="connsiteY375" fmla="*/ 187019 h 480231"/>
                <a:gd name="connsiteX376" fmla="*/ 278759 w 587162"/>
                <a:gd name="connsiteY376" fmla="*/ 191296 h 480231"/>
                <a:gd name="connsiteX377" fmla="*/ 278759 w 587162"/>
                <a:gd name="connsiteY377" fmla="*/ 193214 h 480231"/>
                <a:gd name="connsiteX378" fmla="*/ 279644 w 587162"/>
                <a:gd name="connsiteY378" fmla="*/ 196016 h 480231"/>
                <a:gd name="connsiteX379" fmla="*/ 281266 w 587162"/>
                <a:gd name="connsiteY379" fmla="*/ 203538 h 480231"/>
                <a:gd name="connsiteX380" fmla="*/ 287313 w 587162"/>
                <a:gd name="connsiteY380" fmla="*/ 202653 h 480231"/>
                <a:gd name="connsiteX381" fmla="*/ 292475 w 587162"/>
                <a:gd name="connsiteY381" fmla="*/ 202948 h 480231"/>
                <a:gd name="connsiteX382" fmla="*/ 293655 w 587162"/>
                <a:gd name="connsiteY382" fmla="*/ 202506 h 480231"/>
                <a:gd name="connsiteX383" fmla="*/ 295425 w 587162"/>
                <a:gd name="connsiteY383" fmla="*/ 200588 h 480231"/>
                <a:gd name="connsiteX384" fmla="*/ 295425 w 587162"/>
                <a:gd name="connsiteY384" fmla="*/ 201473 h 480231"/>
                <a:gd name="connsiteX385" fmla="*/ 294835 w 587162"/>
                <a:gd name="connsiteY385" fmla="*/ 203095 h 480231"/>
                <a:gd name="connsiteX386" fmla="*/ 305012 w 587162"/>
                <a:gd name="connsiteY386" fmla="*/ 210323 h 480231"/>
                <a:gd name="connsiteX387" fmla="*/ 307519 w 587162"/>
                <a:gd name="connsiteY387" fmla="*/ 214010 h 480231"/>
                <a:gd name="connsiteX388" fmla="*/ 309437 w 587162"/>
                <a:gd name="connsiteY388" fmla="*/ 211650 h 480231"/>
                <a:gd name="connsiteX389" fmla="*/ 312092 w 587162"/>
                <a:gd name="connsiteY389" fmla="*/ 211650 h 480231"/>
                <a:gd name="connsiteX390" fmla="*/ 310912 w 587162"/>
                <a:gd name="connsiteY390" fmla="*/ 211945 h 480231"/>
                <a:gd name="connsiteX391" fmla="*/ 309142 w 587162"/>
                <a:gd name="connsiteY391" fmla="*/ 213420 h 480231"/>
                <a:gd name="connsiteX392" fmla="*/ 306929 w 587162"/>
                <a:gd name="connsiteY392" fmla="*/ 216960 h 480231"/>
                <a:gd name="connsiteX393" fmla="*/ 307667 w 587162"/>
                <a:gd name="connsiteY393" fmla="*/ 219762 h 480231"/>
                <a:gd name="connsiteX394" fmla="*/ 310617 w 587162"/>
                <a:gd name="connsiteY394" fmla="*/ 220942 h 480231"/>
                <a:gd name="connsiteX395" fmla="*/ 310912 w 587162"/>
                <a:gd name="connsiteY395" fmla="*/ 221827 h 480231"/>
                <a:gd name="connsiteX396" fmla="*/ 310912 w 587162"/>
                <a:gd name="connsiteY396" fmla="*/ 223007 h 480231"/>
                <a:gd name="connsiteX397" fmla="*/ 311797 w 587162"/>
                <a:gd name="connsiteY397" fmla="*/ 225957 h 480231"/>
                <a:gd name="connsiteX398" fmla="*/ 313272 w 587162"/>
                <a:gd name="connsiteY398" fmla="*/ 228759 h 480231"/>
                <a:gd name="connsiteX399" fmla="*/ 316664 w 587162"/>
                <a:gd name="connsiteY399" fmla="*/ 233036 h 480231"/>
                <a:gd name="connsiteX400" fmla="*/ 318729 w 587162"/>
                <a:gd name="connsiteY400" fmla="*/ 233036 h 480231"/>
                <a:gd name="connsiteX401" fmla="*/ 322711 w 587162"/>
                <a:gd name="connsiteY401" fmla="*/ 235986 h 480231"/>
                <a:gd name="connsiteX402" fmla="*/ 327431 w 587162"/>
                <a:gd name="connsiteY402" fmla="*/ 237903 h 480231"/>
                <a:gd name="connsiteX403" fmla="*/ 329348 w 587162"/>
                <a:gd name="connsiteY403" fmla="*/ 237461 h 480231"/>
                <a:gd name="connsiteX404" fmla="*/ 331708 w 587162"/>
                <a:gd name="connsiteY404" fmla="*/ 236429 h 480231"/>
                <a:gd name="connsiteX405" fmla="*/ 332151 w 587162"/>
                <a:gd name="connsiteY405" fmla="*/ 234216 h 480231"/>
                <a:gd name="connsiteX406" fmla="*/ 333036 w 587162"/>
                <a:gd name="connsiteY406" fmla="*/ 233921 h 480231"/>
                <a:gd name="connsiteX407" fmla="*/ 333773 w 587162"/>
                <a:gd name="connsiteY407" fmla="*/ 234659 h 480231"/>
                <a:gd name="connsiteX408" fmla="*/ 334363 w 587162"/>
                <a:gd name="connsiteY408" fmla="*/ 234659 h 480231"/>
                <a:gd name="connsiteX409" fmla="*/ 335248 w 587162"/>
                <a:gd name="connsiteY409" fmla="*/ 231561 h 480231"/>
                <a:gd name="connsiteX410" fmla="*/ 337903 w 587162"/>
                <a:gd name="connsiteY410" fmla="*/ 227432 h 480231"/>
                <a:gd name="connsiteX411" fmla="*/ 339378 w 587162"/>
                <a:gd name="connsiteY411" fmla="*/ 225957 h 480231"/>
                <a:gd name="connsiteX412" fmla="*/ 345572 w 587162"/>
                <a:gd name="connsiteY412" fmla="*/ 223597 h 480231"/>
                <a:gd name="connsiteX413" fmla="*/ 352357 w 587162"/>
                <a:gd name="connsiteY413" fmla="*/ 223597 h 480231"/>
                <a:gd name="connsiteX414" fmla="*/ 356781 w 587162"/>
                <a:gd name="connsiteY414" fmla="*/ 219762 h 480231"/>
                <a:gd name="connsiteX415" fmla="*/ 358551 w 587162"/>
                <a:gd name="connsiteY415" fmla="*/ 217697 h 480231"/>
                <a:gd name="connsiteX416" fmla="*/ 360321 w 587162"/>
                <a:gd name="connsiteY416" fmla="*/ 217107 h 480231"/>
                <a:gd name="connsiteX417" fmla="*/ 374481 w 587162"/>
                <a:gd name="connsiteY417" fmla="*/ 215927 h 480231"/>
                <a:gd name="connsiteX418" fmla="*/ 380970 w 587162"/>
                <a:gd name="connsiteY418" fmla="*/ 216370 h 480231"/>
                <a:gd name="connsiteX419" fmla="*/ 384805 w 587162"/>
                <a:gd name="connsiteY419" fmla="*/ 217255 h 480231"/>
                <a:gd name="connsiteX420" fmla="*/ 389230 w 587162"/>
                <a:gd name="connsiteY420" fmla="*/ 215780 h 480231"/>
                <a:gd name="connsiteX421" fmla="*/ 392032 w 587162"/>
                <a:gd name="connsiteY421" fmla="*/ 215780 h 480231"/>
                <a:gd name="connsiteX422" fmla="*/ 398522 w 587162"/>
                <a:gd name="connsiteY422" fmla="*/ 216222 h 480231"/>
                <a:gd name="connsiteX423" fmla="*/ 401471 w 587162"/>
                <a:gd name="connsiteY423" fmla="*/ 217107 h 480231"/>
                <a:gd name="connsiteX424" fmla="*/ 404569 w 587162"/>
                <a:gd name="connsiteY424" fmla="*/ 216075 h 480231"/>
                <a:gd name="connsiteX425" fmla="*/ 406486 w 587162"/>
                <a:gd name="connsiteY425" fmla="*/ 214305 h 480231"/>
                <a:gd name="connsiteX426" fmla="*/ 410173 w 587162"/>
                <a:gd name="connsiteY426" fmla="*/ 213567 h 480231"/>
                <a:gd name="connsiteX427" fmla="*/ 414008 w 587162"/>
                <a:gd name="connsiteY427" fmla="*/ 213862 h 480231"/>
                <a:gd name="connsiteX428" fmla="*/ 417105 w 587162"/>
                <a:gd name="connsiteY428" fmla="*/ 216075 h 480231"/>
                <a:gd name="connsiteX429" fmla="*/ 419023 w 587162"/>
                <a:gd name="connsiteY429" fmla="*/ 215190 h 480231"/>
                <a:gd name="connsiteX430" fmla="*/ 423595 w 587162"/>
                <a:gd name="connsiteY430" fmla="*/ 210175 h 480231"/>
                <a:gd name="connsiteX431" fmla="*/ 427282 w 587162"/>
                <a:gd name="connsiteY431" fmla="*/ 201621 h 480231"/>
                <a:gd name="connsiteX432" fmla="*/ 431412 w 587162"/>
                <a:gd name="connsiteY432" fmla="*/ 197048 h 480231"/>
                <a:gd name="connsiteX433" fmla="*/ 439671 w 587162"/>
                <a:gd name="connsiteY433" fmla="*/ 191739 h 480231"/>
                <a:gd name="connsiteX434" fmla="*/ 449848 w 587162"/>
                <a:gd name="connsiteY434" fmla="*/ 191444 h 480231"/>
                <a:gd name="connsiteX435" fmla="*/ 452946 w 587162"/>
                <a:gd name="connsiteY435" fmla="*/ 191149 h 480231"/>
                <a:gd name="connsiteX436" fmla="*/ 454273 w 587162"/>
                <a:gd name="connsiteY436" fmla="*/ 190706 h 480231"/>
                <a:gd name="connsiteX437" fmla="*/ 455601 w 587162"/>
                <a:gd name="connsiteY437" fmla="*/ 189674 h 480231"/>
                <a:gd name="connsiteX438" fmla="*/ 452946 w 587162"/>
                <a:gd name="connsiteY438" fmla="*/ 187314 h 480231"/>
                <a:gd name="connsiteX439" fmla="*/ 452946 w 587162"/>
                <a:gd name="connsiteY439" fmla="*/ 185544 h 480231"/>
                <a:gd name="connsiteX440" fmla="*/ 454716 w 587162"/>
                <a:gd name="connsiteY440" fmla="*/ 183184 h 480231"/>
                <a:gd name="connsiteX441" fmla="*/ 455011 w 587162"/>
                <a:gd name="connsiteY441" fmla="*/ 182152 h 480231"/>
                <a:gd name="connsiteX442" fmla="*/ 456486 w 587162"/>
                <a:gd name="connsiteY442" fmla="*/ 178907 h 480231"/>
                <a:gd name="connsiteX443" fmla="*/ 457371 w 587162"/>
                <a:gd name="connsiteY443" fmla="*/ 174040 h 480231"/>
                <a:gd name="connsiteX444" fmla="*/ 459878 w 587162"/>
                <a:gd name="connsiteY444" fmla="*/ 172417 h 480231"/>
                <a:gd name="connsiteX445" fmla="*/ 460615 w 587162"/>
                <a:gd name="connsiteY445" fmla="*/ 169025 h 480231"/>
                <a:gd name="connsiteX446" fmla="*/ 464303 w 587162"/>
                <a:gd name="connsiteY446" fmla="*/ 165485 h 480231"/>
                <a:gd name="connsiteX447" fmla="*/ 472857 w 587162"/>
                <a:gd name="connsiteY447" fmla="*/ 160913 h 480231"/>
                <a:gd name="connsiteX448" fmla="*/ 477724 w 587162"/>
                <a:gd name="connsiteY448" fmla="*/ 157521 h 480231"/>
                <a:gd name="connsiteX449" fmla="*/ 479494 w 587162"/>
                <a:gd name="connsiteY449" fmla="*/ 155603 h 480231"/>
                <a:gd name="connsiteX450" fmla="*/ 478314 w 587162"/>
                <a:gd name="connsiteY450" fmla="*/ 153686 h 480231"/>
                <a:gd name="connsiteX451" fmla="*/ 473447 w 587162"/>
                <a:gd name="connsiteY451" fmla="*/ 151621 h 480231"/>
                <a:gd name="connsiteX452" fmla="*/ 470792 w 587162"/>
                <a:gd name="connsiteY452" fmla="*/ 149261 h 480231"/>
                <a:gd name="connsiteX453" fmla="*/ 468875 w 587162"/>
                <a:gd name="connsiteY453" fmla="*/ 146459 h 480231"/>
                <a:gd name="connsiteX454" fmla="*/ 465630 w 587162"/>
                <a:gd name="connsiteY454" fmla="*/ 135692 h 480231"/>
                <a:gd name="connsiteX455" fmla="*/ 465630 w 587162"/>
                <a:gd name="connsiteY455" fmla="*/ 132595 h 480231"/>
                <a:gd name="connsiteX456" fmla="*/ 472267 w 587162"/>
                <a:gd name="connsiteY456" fmla="*/ 121680 h 480231"/>
                <a:gd name="connsiteX457" fmla="*/ 475364 w 587162"/>
                <a:gd name="connsiteY457" fmla="*/ 117403 h 480231"/>
                <a:gd name="connsiteX458" fmla="*/ 478314 w 587162"/>
                <a:gd name="connsiteY458" fmla="*/ 114601 h 480231"/>
                <a:gd name="connsiteX459" fmla="*/ 483624 w 587162"/>
                <a:gd name="connsiteY459" fmla="*/ 108111 h 480231"/>
                <a:gd name="connsiteX460" fmla="*/ 489671 w 587162"/>
                <a:gd name="connsiteY460" fmla="*/ 98967 h 480231"/>
                <a:gd name="connsiteX461" fmla="*/ 490556 w 587162"/>
                <a:gd name="connsiteY461" fmla="*/ 98672 h 480231"/>
                <a:gd name="connsiteX462" fmla="*/ 491441 w 587162"/>
                <a:gd name="connsiteY462" fmla="*/ 98967 h 480231"/>
                <a:gd name="connsiteX463" fmla="*/ 493064 w 587162"/>
                <a:gd name="connsiteY463" fmla="*/ 98377 h 480231"/>
                <a:gd name="connsiteX464" fmla="*/ 496751 w 587162"/>
                <a:gd name="connsiteY464" fmla="*/ 96607 h 480231"/>
                <a:gd name="connsiteX465" fmla="*/ 497636 w 587162"/>
                <a:gd name="connsiteY465" fmla="*/ 95427 h 480231"/>
                <a:gd name="connsiteX466" fmla="*/ 495128 w 587162"/>
                <a:gd name="connsiteY466" fmla="*/ 92920 h 480231"/>
                <a:gd name="connsiteX467" fmla="*/ 493064 w 587162"/>
                <a:gd name="connsiteY467" fmla="*/ 92330 h 480231"/>
                <a:gd name="connsiteX468" fmla="*/ 495718 w 587162"/>
                <a:gd name="connsiteY468" fmla="*/ 90265 h 480231"/>
                <a:gd name="connsiteX469" fmla="*/ 501323 w 587162"/>
                <a:gd name="connsiteY469" fmla="*/ 84955 h 480231"/>
                <a:gd name="connsiteX470" fmla="*/ 505895 w 587162"/>
                <a:gd name="connsiteY470" fmla="*/ 83923 h 480231"/>
                <a:gd name="connsiteX471" fmla="*/ 515334 w 587162"/>
                <a:gd name="connsiteY471" fmla="*/ 80825 h 480231"/>
                <a:gd name="connsiteX472" fmla="*/ 528756 w 587162"/>
                <a:gd name="connsiteY472" fmla="*/ 78023 h 480231"/>
                <a:gd name="connsiteX473" fmla="*/ 530379 w 587162"/>
                <a:gd name="connsiteY473" fmla="*/ 76990 h 480231"/>
                <a:gd name="connsiteX474" fmla="*/ 534656 w 587162"/>
                <a:gd name="connsiteY474" fmla="*/ 72418 h 480231"/>
                <a:gd name="connsiteX475" fmla="*/ 552797 w 587162"/>
                <a:gd name="connsiteY475" fmla="*/ 62979 h 480231"/>
                <a:gd name="connsiteX476" fmla="*/ 556485 w 587162"/>
                <a:gd name="connsiteY476" fmla="*/ 60029 h 480231"/>
                <a:gd name="connsiteX477" fmla="*/ 562974 w 587162"/>
                <a:gd name="connsiteY477" fmla="*/ 124778 h 480231"/>
                <a:gd name="connsiteX478" fmla="*/ 561499 w 587162"/>
                <a:gd name="connsiteY478" fmla="*/ 124483 h 480231"/>
                <a:gd name="connsiteX479" fmla="*/ 558845 w 587162"/>
                <a:gd name="connsiteY479" fmla="*/ 125368 h 480231"/>
                <a:gd name="connsiteX480" fmla="*/ 556337 w 587162"/>
                <a:gd name="connsiteY480" fmla="*/ 124335 h 480231"/>
                <a:gd name="connsiteX481" fmla="*/ 556632 w 587162"/>
                <a:gd name="connsiteY481" fmla="*/ 122860 h 480231"/>
                <a:gd name="connsiteX482" fmla="*/ 557517 w 587162"/>
                <a:gd name="connsiteY482" fmla="*/ 122123 h 480231"/>
                <a:gd name="connsiteX483" fmla="*/ 557517 w 587162"/>
                <a:gd name="connsiteY483" fmla="*/ 121238 h 480231"/>
                <a:gd name="connsiteX484" fmla="*/ 556927 w 587162"/>
                <a:gd name="connsiteY484" fmla="*/ 120648 h 480231"/>
                <a:gd name="connsiteX485" fmla="*/ 556927 w 587162"/>
                <a:gd name="connsiteY485" fmla="*/ 120205 h 480231"/>
                <a:gd name="connsiteX486" fmla="*/ 557664 w 587162"/>
                <a:gd name="connsiteY486" fmla="*/ 119025 h 480231"/>
                <a:gd name="connsiteX487" fmla="*/ 556632 w 587162"/>
                <a:gd name="connsiteY487" fmla="*/ 118731 h 480231"/>
                <a:gd name="connsiteX488" fmla="*/ 549995 w 587162"/>
                <a:gd name="connsiteY488" fmla="*/ 120648 h 480231"/>
                <a:gd name="connsiteX489" fmla="*/ 546898 w 587162"/>
                <a:gd name="connsiteY489" fmla="*/ 122270 h 480231"/>
                <a:gd name="connsiteX490" fmla="*/ 536131 w 587162"/>
                <a:gd name="connsiteY490" fmla="*/ 129645 h 480231"/>
                <a:gd name="connsiteX491" fmla="*/ 536131 w 587162"/>
                <a:gd name="connsiteY491" fmla="*/ 130972 h 480231"/>
                <a:gd name="connsiteX492" fmla="*/ 536721 w 587162"/>
                <a:gd name="connsiteY492" fmla="*/ 132005 h 480231"/>
                <a:gd name="connsiteX493" fmla="*/ 538343 w 587162"/>
                <a:gd name="connsiteY493" fmla="*/ 132300 h 480231"/>
                <a:gd name="connsiteX494" fmla="*/ 539376 w 587162"/>
                <a:gd name="connsiteY494" fmla="*/ 133922 h 480231"/>
                <a:gd name="connsiteX495" fmla="*/ 541441 w 587162"/>
                <a:gd name="connsiteY495" fmla="*/ 132300 h 480231"/>
                <a:gd name="connsiteX496" fmla="*/ 542915 w 587162"/>
                <a:gd name="connsiteY496" fmla="*/ 131562 h 480231"/>
                <a:gd name="connsiteX497" fmla="*/ 544686 w 587162"/>
                <a:gd name="connsiteY497" fmla="*/ 132005 h 480231"/>
                <a:gd name="connsiteX498" fmla="*/ 545865 w 587162"/>
                <a:gd name="connsiteY498" fmla="*/ 133037 h 480231"/>
                <a:gd name="connsiteX499" fmla="*/ 546455 w 587162"/>
                <a:gd name="connsiteY499" fmla="*/ 136134 h 480231"/>
                <a:gd name="connsiteX500" fmla="*/ 547193 w 587162"/>
                <a:gd name="connsiteY500" fmla="*/ 136872 h 480231"/>
                <a:gd name="connsiteX501" fmla="*/ 549847 w 587162"/>
                <a:gd name="connsiteY501" fmla="*/ 137314 h 480231"/>
                <a:gd name="connsiteX502" fmla="*/ 554420 w 587162"/>
                <a:gd name="connsiteY502" fmla="*/ 139379 h 480231"/>
                <a:gd name="connsiteX503" fmla="*/ 556485 w 587162"/>
                <a:gd name="connsiteY503" fmla="*/ 138347 h 480231"/>
                <a:gd name="connsiteX504" fmla="*/ 558845 w 587162"/>
                <a:gd name="connsiteY504" fmla="*/ 136724 h 480231"/>
                <a:gd name="connsiteX505" fmla="*/ 560172 w 587162"/>
                <a:gd name="connsiteY505" fmla="*/ 133922 h 480231"/>
                <a:gd name="connsiteX506" fmla="*/ 561647 w 587162"/>
                <a:gd name="connsiteY506" fmla="*/ 131562 h 480231"/>
                <a:gd name="connsiteX507" fmla="*/ 563417 w 587162"/>
                <a:gd name="connsiteY507" fmla="*/ 129350 h 480231"/>
                <a:gd name="connsiteX508" fmla="*/ 564597 w 587162"/>
                <a:gd name="connsiteY508" fmla="*/ 127138 h 480231"/>
                <a:gd name="connsiteX509" fmla="*/ 564302 w 587162"/>
                <a:gd name="connsiteY509" fmla="*/ 125220 h 480231"/>
                <a:gd name="connsiteX510" fmla="*/ 562974 w 587162"/>
                <a:gd name="connsiteY510" fmla="*/ 124778 h 480231"/>
                <a:gd name="connsiteX511" fmla="*/ 513417 w 587162"/>
                <a:gd name="connsiteY511" fmla="*/ 157226 h 480231"/>
                <a:gd name="connsiteX512" fmla="*/ 511795 w 587162"/>
                <a:gd name="connsiteY512" fmla="*/ 155456 h 480231"/>
                <a:gd name="connsiteX513" fmla="*/ 511352 w 587162"/>
                <a:gd name="connsiteY513" fmla="*/ 156341 h 480231"/>
                <a:gd name="connsiteX514" fmla="*/ 510910 w 587162"/>
                <a:gd name="connsiteY514" fmla="*/ 157226 h 480231"/>
                <a:gd name="connsiteX515" fmla="*/ 510910 w 587162"/>
                <a:gd name="connsiteY515" fmla="*/ 158406 h 480231"/>
                <a:gd name="connsiteX516" fmla="*/ 513565 w 587162"/>
                <a:gd name="connsiteY516" fmla="*/ 158406 h 480231"/>
                <a:gd name="connsiteX517" fmla="*/ 515334 w 587162"/>
                <a:gd name="connsiteY517" fmla="*/ 158848 h 480231"/>
                <a:gd name="connsiteX518" fmla="*/ 515925 w 587162"/>
                <a:gd name="connsiteY518" fmla="*/ 158406 h 480231"/>
                <a:gd name="connsiteX519" fmla="*/ 515925 w 587162"/>
                <a:gd name="connsiteY519" fmla="*/ 157521 h 480231"/>
                <a:gd name="connsiteX520" fmla="*/ 513417 w 587162"/>
                <a:gd name="connsiteY520" fmla="*/ 157226 h 480231"/>
                <a:gd name="connsiteX521" fmla="*/ 515187 w 587162"/>
                <a:gd name="connsiteY521" fmla="*/ 144836 h 480231"/>
                <a:gd name="connsiteX522" fmla="*/ 509583 w 587162"/>
                <a:gd name="connsiteY522" fmla="*/ 146016 h 480231"/>
                <a:gd name="connsiteX523" fmla="*/ 508402 w 587162"/>
                <a:gd name="connsiteY523" fmla="*/ 147491 h 480231"/>
                <a:gd name="connsiteX524" fmla="*/ 508402 w 587162"/>
                <a:gd name="connsiteY524" fmla="*/ 148966 h 480231"/>
                <a:gd name="connsiteX525" fmla="*/ 507223 w 587162"/>
                <a:gd name="connsiteY525" fmla="*/ 149261 h 480231"/>
                <a:gd name="connsiteX526" fmla="*/ 506338 w 587162"/>
                <a:gd name="connsiteY526" fmla="*/ 151326 h 480231"/>
                <a:gd name="connsiteX527" fmla="*/ 507223 w 587162"/>
                <a:gd name="connsiteY527" fmla="*/ 152064 h 480231"/>
                <a:gd name="connsiteX528" fmla="*/ 511205 w 587162"/>
                <a:gd name="connsiteY528" fmla="*/ 152653 h 480231"/>
                <a:gd name="connsiteX529" fmla="*/ 512090 w 587162"/>
                <a:gd name="connsiteY529" fmla="*/ 150736 h 480231"/>
                <a:gd name="connsiteX530" fmla="*/ 513417 w 587162"/>
                <a:gd name="connsiteY530" fmla="*/ 150294 h 480231"/>
                <a:gd name="connsiteX531" fmla="*/ 516809 w 587162"/>
                <a:gd name="connsiteY531" fmla="*/ 147049 h 480231"/>
                <a:gd name="connsiteX532" fmla="*/ 516515 w 587162"/>
                <a:gd name="connsiteY532" fmla="*/ 145574 h 480231"/>
                <a:gd name="connsiteX533" fmla="*/ 515187 w 587162"/>
                <a:gd name="connsiteY533" fmla="*/ 144541 h 48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587162" h="480231">
                  <a:moveTo>
                    <a:pt x="26696" y="465777"/>
                  </a:moveTo>
                  <a:lnTo>
                    <a:pt x="24484" y="464597"/>
                  </a:lnTo>
                  <a:lnTo>
                    <a:pt x="23304" y="464597"/>
                  </a:lnTo>
                  <a:lnTo>
                    <a:pt x="22419" y="465187"/>
                  </a:lnTo>
                  <a:lnTo>
                    <a:pt x="21534" y="466810"/>
                  </a:lnTo>
                  <a:lnTo>
                    <a:pt x="22861" y="469022"/>
                  </a:lnTo>
                  <a:lnTo>
                    <a:pt x="24189" y="469760"/>
                  </a:lnTo>
                  <a:lnTo>
                    <a:pt x="25221" y="469465"/>
                  </a:lnTo>
                  <a:lnTo>
                    <a:pt x="27434" y="467695"/>
                  </a:lnTo>
                  <a:lnTo>
                    <a:pt x="27434" y="466957"/>
                  </a:lnTo>
                  <a:lnTo>
                    <a:pt x="26696" y="465630"/>
                  </a:lnTo>
                  <a:close/>
                  <a:moveTo>
                    <a:pt x="47935" y="454421"/>
                  </a:moveTo>
                  <a:lnTo>
                    <a:pt x="42773" y="458550"/>
                  </a:lnTo>
                  <a:lnTo>
                    <a:pt x="41740" y="458845"/>
                  </a:lnTo>
                  <a:lnTo>
                    <a:pt x="36578" y="459730"/>
                  </a:lnTo>
                  <a:lnTo>
                    <a:pt x="34218" y="459730"/>
                  </a:lnTo>
                  <a:lnTo>
                    <a:pt x="32596" y="460615"/>
                  </a:lnTo>
                  <a:lnTo>
                    <a:pt x="33628" y="461943"/>
                  </a:lnTo>
                  <a:lnTo>
                    <a:pt x="35545" y="466072"/>
                  </a:lnTo>
                  <a:lnTo>
                    <a:pt x="39086" y="470055"/>
                  </a:lnTo>
                  <a:lnTo>
                    <a:pt x="42035" y="469317"/>
                  </a:lnTo>
                  <a:lnTo>
                    <a:pt x="43215" y="468432"/>
                  </a:lnTo>
                  <a:lnTo>
                    <a:pt x="45280" y="465925"/>
                  </a:lnTo>
                  <a:lnTo>
                    <a:pt x="47492" y="459435"/>
                  </a:lnTo>
                  <a:lnTo>
                    <a:pt x="53097" y="455306"/>
                  </a:lnTo>
                  <a:lnTo>
                    <a:pt x="53097" y="453978"/>
                  </a:lnTo>
                  <a:lnTo>
                    <a:pt x="47935" y="454421"/>
                  </a:lnTo>
                  <a:close/>
                  <a:moveTo>
                    <a:pt x="71976" y="466072"/>
                  </a:moveTo>
                  <a:lnTo>
                    <a:pt x="71533" y="465777"/>
                  </a:lnTo>
                  <a:lnTo>
                    <a:pt x="71091" y="465777"/>
                  </a:lnTo>
                  <a:lnTo>
                    <a:pt x="70501" y="466367"/>
                  </a:lnTo>
                  <a:lnTo>
                    <a:pt x="64454" y="465925"/>
                  </a:lnTo>
                  <a:lnTo>
                    <a:pt x="63422" y="468432"/>
                  </a:lnTo>
                  <a:lnTo>
                    <a:pt x="61062" y="470350"/>
                  </a:lnTo>
                  <a:lnTo>
                    <a:pt x="61062" y="473300"/>
                  </a:lnTo>
                  <a:lnTo>
                    <a:pt x="63716" y="476249"/>
                  </a:lnTo>
                  <a:lnTo>
                    <a:pt x="65191" y="476987"/>
                  </a:lnTo>
                  <a:lnTo>
                    <a:pt x="67698" y="477282"/>
                  </a:lnTo>
                  <a:lnTo>
                    <a:pt x="70943" y="475512"/>
                  </a:lnTo>
                  <a:lnTo>
                    <a:pt x="72123" y="473742"/>
                  </a:lnTo>
                  <a:lnTo>
                    <a:pt x="72123" y="470350"/>
                  </a:lnTo>
                  <a:lnTo>
                    <a:pt x="71681" y="468137"/>
                  </a:lnTo>
                  <a:lnTo>
                    <a:pt x="71681" y="465925"/>
                  </a:lnTo>
                  <a:close/>
                  <a:moveTo>
                    <a:pt x="3098" y="476692"/>
                  </a:moveTo>
                  <a:lnTo>
                    <a:pt x="0" y="476692"/>
                  </a:lnTo>
                  <a:lnTo>
                    <a:pt x="590" y="477872"/>
                  </a:lnTo>
                  <a:lnTo>
                    <a:pt x="1327" y="478462"/>
                  </a:lnTo>
                  <a:lnTo>
                    <a:pt x="4572" y="480232"/>
                  </a:lnTo>
                  <a:lnTo>
                    <a:pt x="7080" y="475659"/>
                  </a:lnTo>
                  <a:lnTo>
                    <a:pt x="6195" y="474479"/>
                  </a:lnTo>
                  <a:lnTo>
                    <a:pt x="3098" y="476839"/>
                  </a:lnTo>
                  <a:close/>
                  <a:moveTo>
                    <a:pt x="111651" y="449111"/>
                  </a:moveTo>
                  <a:lnTo>
                    <a:pt x="109881" y="449111"/>
                  </a:lnTo>
                  <a:lnTo>
                    <a:pt x="108554" y="450143"/>
                  </a:lnTo>
                  <a:lnTo>
                    <a:pt x="107964" y="452651"/>
                  </a:lnTo>
                  <a:lnTo>
                    <a:pt x="104719" y="458550"/>
                  </a:lnTo>
                  <a:lnTo>
                    <a:pt x="102654" y="463860"/>
                  </a:lnTo>
                  <a:lnTo>
                    <a:pt x="99409" y="466220"/>
                  </a:lnTo>
                  <a:lnTo>
                    <a:pt x="95869" y="466957"/>
                  </a:lnTo>
                  <a:lnTo>
                    <a:pt x="96459" y="467547"/>
                  </a:lnTo>
                  <a:lnTo>
                    <a:pt x="99999" y="468285"/>
                  </a:lnTo>
                  <a:lnTo>
                    <a:pt x="103539" y="465040"/>
                  </a:lnTo>
                  <a:lnTo>
                    <a:pt x="110618" y="462680"/>
                  </a:lnTo>
                  <a:lnTo>
                    <a:pt x="112388" y="458255"/>
                  </a:lnTo>
                  <a:lnTo>
                    <a:pt x="113274" y="453241"/>
                  </a:lnTo>
                  <a:lnTo>
                    <a:pt x="113274" y="450291"/>
                  </a:lnTo>
                  <a:lnTo>
                    <a:pt x="112536" y="448963"/>
                  </a:lnTo>
                  <a:lnTo>
                    <a:pt x="111799" y="448963"/>
                  </a:lnTo>
                  <a:close/>
                  <a:moveTo>
                    <a:pt x="10767" y="447783"/>
                  </a:moveTo>
                  <a:lnTo>
                    <a:pt x="9440" y="446014"/>
                  </a:lnTo>
                  <a:lnTo>
                    <a:pt x="6047" y="446014"/>
                  </a:lnTo>
                  <a:lnTo>
                    <a:pt x="4130" y="448521"/>
                  </a:lnTo>
                  <a:lnTo>
                    <a:pt x="7227" y="453978"/>
                  </a:lnTo>
                  <a:lnTo>
                    <a:pt x="7817" y="456190"/>
                  </a:lnTo>
                  <a:lnTo>
                    <a:pt x="8407" y="456190"/>
                  </a:lnTo>
                  <a:lnTo>
                    <a:pt x="10472" y="453831"/>
                  </a:lnTo>
                  <a:lnTo>
                    <a:pt x="10767" y="452503"/>
                  </a:lnTo>
                  <a:lnTo>
                    <a:pt x="10767" y="450438"/>
                  </a:lnTo>
                  <a:lnTo>
                    <a:pt x="11209" y="449406"/>
                  </a:lnTo>
                  <a:lnTo>
                    <a:pt x="10767" y="447636"/>
                  </a:lnTo>
                  <a:close/>
                  <a:moveTo>
                    <a:pt x="587163" y="120648"/>
                  </a:moveTo>
                  <a:lnTo>
                    <a:pt x="584803" y="117108"/>
                  </a:lnTo>
                  <a:lnTo>
                    <a:pt x="580378" y="115781"/>
                  </a:lnTo>
                  <a:lnTo>
                    <a:pt x="575069" y="116223"/>
                  </a:lnTo>
                  <a:lnTo>
                    <a:pt x="575069" y="117108"/>
                  </a:lnTo>
                  <a:lnTo>
                    <a:pt x="574773" y="119025"/>
                  </a:lnTo>
                  <a:lnTo>
                    <a:pt x="575364" y="119615"/>
                  </a:lnTo>
                  <a:lnTo>
                    <a:pt x="578018" y="120058"/>
                  </a:lnTo>
                  <a:lnTo>
                    <a:pt x="585983" y="123598"/>
                  </a:lnTo>
                  <a:lnTo>
                    <a:pt x="586425" y="123303"/>
                  </a:lnTo>
                  <a:lnTo>
                    <a:pt x="587163" y="121533"/>
                  </a:lnTo>
                  <a:lnTo>
                    <a:pt x="587163" y="120943"/>
                  </a:lnTo>
                  <a:close/>
                  <a:moveTo>
                    <a:pt x="121385" y="435689"/>
                  </a:moveTo>
                  <a:lnTo>
                    <a:pt x="120501" y="437607"/>
                  </a:lnTo>
                  <a:lnTo>
                    <a:pt x="117551" y="438344"/>
                  </a:lnTo>
                  <a:lnTo>
                    <a:pt x="114011" y="440114"/>
                  </a:lnTo>
                  <a:lnTo>
                    <a:pt x="113126" y="441294"/>
                  </a:lnTo>
                  <a:lnTo>
                    <a:pt x="112241" y="445424"/>
                  </a:lnTo>
                  <a:lnTo>
                    <a:pt x="114159" y="446161"/>
                  </a:lnTo>
                  <a:lnTo>
                    <a:pt x="115928" y="444244"/>
                  </a:lnTo>
                  <a:lnTo>
                    <a:pt x="120206" y="442916"/>
                  </a:lnTo>
                  <a:lnTo>
                    <a:pt x="122270" y="441589"/>
                  </a:lnTo>
                  <a:lnTo>
                    <a:pt x="122860" y="437459"/>
                  </a:lnTo>
                  <a:lnTo>
                    <a:pt x="123598" y="436132"/>
                  </a:lnTo>
                  <a:lnTo>
                    <a:pt x="122565" y="434952"/>
                  </a:lnTo>
                  <a:lnTo>
                    <a:pt x="121533" y="435689"/>
                  </a:lnTo>
                  <a:close/>
                  <a:moveTo>
                    <a:pt x="556485" y="60324"/>
                  </a:moveTo>
                  <a:lnTo>
                    <a:pt x="559139" y="57669"/>
                  </a:lnTo>
                  <a:lnTo>
                    <a:pt x="558845" y="53392"/>
                  </a:lnTo>
                  <a:lnTo>
                    <a:pt x="558549" y="52507"/>
                  </a:lnTo>
                  <a:lnTo>
                    <a:pt x="557222" y="51769"/>
                  </a:lnTo>
                  <a:lnTo>
                    <a:pt x="556632" y="50884"/>
                  </a:lnTo>
                  <a:lnTo>
                    <a:pt x="557075" y="47935"/>
                  </a:lnTo>
                  <a:lnTo>
                    <a:pt x="558402" y="47935"/>
                  </a:lnTo>
                  <a:lnTo>
                    <a:pt x="560762" y="46902"/>
                  </a:lnTo>
                  <a:lnTo>
                    <a:pt x="560320" y="45132"/>
                  </a:lnTo>
                  <a:lnTo>
                    <a:pt x="558992" y="44395"/>
                  </a:lnTo>
                  <a:lnTo>
                    <a:pt x="558255" y="42477"/>
                  </a:lnTo>
                  <a:lnTo>
                    <a:pt x="556632" y="42477"/>
                  </a:lnTo>
                  <a:lnTo>
                    <a:pt x="553977" y="42035"/>
                  </a:lnTo>
                  <a:lnTo>
                    <a:pt x="551765" y="41445"/>
                  </a:lnTo>
                  <a:lnTo>
                    <a:pt x="549700" y="41740"/>
                  </a:lnTo>
                  <a:lnTo>
                    <a:pt x="547783" y="42625"/>
                  </a:lnTo>
                  <a:lnTo>
                    <a:pt x="546013" y="43067"/>
                  </a:lnTo>
                  <a:lnTo>
                    <a:pt x="544833" y="43067"/>
                  </a:lnTo>
                  <a:lnTo>
                    <a:pt x="543948" y="43657"/>
                  </a:lnTo>
                  <a:lnTo>
                    <a:pt x="543505" y="44690"/>
                  </a:lnTo>
                  <a:lnTo>
                    <a:pt x="543505" y="45427"/>
                  </a:lnTo>
                  <a:lnTo>
                    <a:pt x="541293" y="45427"/>
                  </a:lnTo>
                  <a:lnTo>
                    <a:pt x="536278" y="43805"/>
                  </a:lnTo>
                  <a:lnTo>
                    <a:pt x="531706" y="42772"/>
                  </a:lnTo>
                  <a:lnTo>
                    <a:pt x="529051" y="43805"/>
                  </a:lnTo>
                  <a:lnTo>
                    <a:pt x="527281" y="44837"/>
                  </a:lnTo>
                  <a:lnTo>
                    <a:pt x="526102" y="44837"/>
                  </a:lnTo>
                  <a:lnTo>
                    <a:pt x="525217" y="43657"/>
                  </a:lnTo>
                  <a:lnTo>
                    <a:pt x="524627" y="42625"/>
                  </a:lnTo>
                  <a:lnTo>
                    <a:pt x="522857" y="41593"/>
                  </a:lnTo>
                  <a:lnTo>
                    <a:pt x="518875" y="40118"/>
                  </a:lnTo>
                  <a:lnTo>
                    <a:pt x="518137" y="40118"/>
                  </a:lnTo>
                  <a:lnTo>
                    <a:pt x="515777" y="41593"/>
                  </a:lnTo>
                  <a:lnTo>
                    <a:pt x="514450" y="42035"/>
                  </a:lnTo>
                  <a:lnTo>
                    <a:pt x="513270" y="42330"/>
                  </a:lnTo>
                  <a:lnTo>
                    <a:pt x="512237" y="42330"/>
                  </a:lnTo>
                  <a:lnTo>
                    <a:pt x="511647" y="41445"/>
                  </a:lnTo>
                  <a:lnTo>
                    <a:pt x="511647" y="39233"/>
                  </a:lnTo>
                  <a:lnTo>
                    <a:pt x="511352" y="38643"/>
                  </a:lnTo>
                  <a:lnTo>
                    <a:pt x="511647" y="37168"/>
                  </a:lnTo>
                  <a:lnTo>
                    <a:pt x="509583" y="34218"/>
                  </a:lnTo>
                  <a:lnTo>
                    <a:pt x="508108" y="33628"/>
                  </a:lnTo>
                  <a:lnTo>
                    <a:pt x="505895" y="33628"/>
                  </a:lnTo>
                  <a:lnTo>
                    <a:pt x="503388" y="32596"/>
                  </a:lnTo>
                  <a:lnTo>
                    <a:pt x="500733" y="31416"/>
                  </a:lnTo>
                  <a:lnTo>
                    <a:pt x="494243" y="29498"/>
                  </a:lnTo>
                  <a:lnTo>
                    <a:pt x="492474" y="29203"/>
                  </a:lnTo>
                  <a:lnTo>
                    <a:pt x="491736" y="29498"/>
                  </a:lnTo>
                  <a:lnTo>
                    <a:pt x="491293" y="30678"/>
                  </a:lnTo>
                  <a:lnTo>
                    <a:pt x="490999" y="33776"/>
                  </a:lnTo>
                  <a:lnTo>
                    <a:pt x="490704" y="34070"/>
                  </a:lnTo>
                  <a:lnTo>
                    <a:pt x="487754" y="34070"/>
                  </a:lnTo>
                  <a:lnTo>
                    <a:pt x="484066" y="33776"/>
                  </a:lnTo>
                  <a:lnTo>
                    <a:pt x="482444" y="33776"/>
                  </a:lnTo>
                  <a:lnTo>
                    <a:pt x="480969" y="34070"/>
                  </a:lnTo>
                  <a:lnTo>
                    <a:pt x="479494" y="33186"/>
                  </a:lnTo>
                  <a:lnTo>
                    <a:pt x="473152" y="34070"/>
                  </a:lnTo>
                  <a:lnTo>
                    <a:pt x="472120" y="33628"/>
                  </a:lnTo>
                  <a:lnTo>
                    <a:pt x="470645" y="32153"/>
                  </a:lnTo>
                  <a:lnTo>
                    <a:pt x="468875" y="30973"/>
                  </a:lnTo>
                  <a:lnTo>
                    <a:pt x="467547" y="30383"/>
                  </a:lnTo>
                  <a:lnTo>
                    <a:pt x="466367" y="29646"/>
                  </a:lnTo>
                  <a:lnTo>
                    <a:pt x="465335" y="29646"/>
                  </a:lnTo>
                  <a:lnTo>
                    <a:pt x="463713" y="30236"/>
                  </a:lnTo>
                  <a:lnTo>
                    <a:pt x="461500" y="30531"/>
                  </a:lnTo>
                  <a:lnTo>
                    <a:pt x="458698" y="30531"/>
                  </a:lnTo>
                  <a:lnTo>
                    <a:pt x="454716" y="26991"/>
                  </a:lnTo>
                  <a:lnTo>
                    <a:pt x="454126" y="26106"/>
                  </a:lnTo>
                  <a:lnTo>
                    <a:pt x="452061" y="25811"/>
                  </a:lnTo>
                  <a:lnTo>
                    <a:pt x="449554" y="25811"/>
                  </a:lnTo>
                  <a:lnTo>
                    <a:pt x="443212" y="23451"/>
                  </a:lnTo>
                  <a:lnTo>
                    <a:pt x="440409" y="22271"/>
                  </a:lnTo>
                  <a:lnTo>
                    <a:pt x="439967" y="21534"/>
                  </a:lnTo>
                  <a:lnTo>
                    <a:pt x="439967" y="20944"/>
                  </a:lnTo>
                  <a:lnTo>
                    <a:pt x="439524" y="20944"/>
                  </a:lnTo>
                  <a:lnTo>
                    <a:pt x="438639" y="22124"/>
                  </a:lnTo>
                  <a:lnTo>
                    <a:pt x="438197" y="23009"/>
                  </a:lnTo>
                  <a:lnTo>
                    <a:pt x="436722" y="23009"/>
                  </a:lnTo>
                  <a:lnTo>
                    <a:pt x="435837" y="22566"/>
                  </a:lnTo>
                  <a:lnTo>
                    <a:pt x="435394" y="21976"/>
                  </a:lnTo>
                  <a:lnTo>
                    <a:pt x="435984" y="20944"/>
                  </a:lnTo>
                  <a:lnTo>
                    <a:pt x="437017" y="19616"/>
                  </a:lnTo>
                  <a:lnTo>
                    <a:pt x="437459" y="18141"/>
                  </a:lnTo>
                  <a:lnTo>
                    <a:pt x="437459" y="16814"/>
                  </a:lnTo>
                  <a:lnTo>
                    <a:pt x="435837" y="15929"/>
                  </a:lnTo>
                  <a:lnTo>
                    <a:pt x="433477" y="15634"/>
                  </a:lnTo>
                  <a:lnTo>
                    <a:pt x="431707" y="15634"/>
                  </a:lnTo>
                  <a:lnTo>
                    <a:pt x="429494" y="14749"/>
                  </a:lnTo>
                  <a:lnTo>
                    <a:pt x="428462" y="14159"/>
                  </a:lnTo>
                  <a:lnTo>
                    <a:pt x="427430" y="12684"/>
                  </a:lnTo>
                  <a:lnTo>
                    <a:pt x="427430" y="11652"/>
                  </a:lnTo>
                  <a:lnTo>
                    <a:pt x="426545" y="11652"/>
                  </a:lnTo>
                  <a:lnTo>
                    <a:pt x="422268" y="13569"/>
                  </a:lnTo>
                  <a:lnTo>
                    <a:pt x="416958" y="14307"/>
                  </a:lnTo>
                  <a:lnTo>
                    <a:pt x="413271" y="14307"/>
                  </a:lnTo>
                  <a:lnTo>
                    <a:pt x="406191" y="11357"/>
                  </a:lnTo>
                  <a:lnTo>
                    <a:pt x="399259" y="10029"/>
                  </a:lnTo>
                  <a:lnTo>
                    <a:pt x="397341" y="10472"/>
                  </a:lnTo>
                  <a:lnTo>
                    <a:pt x="394834" y="12684"/>
                  </a:lnTo>
                  <a:lnTo>
                    <a:pt x="385100" y="10177"/>
                  </a:lnTo>
                  <a:lnTo>
                    <a:pt x="382298" y="8259"/>
                  </a:lnTo>
                  <a:lnTo>
                    <a:pt x="380232" y="7965"/>
                  </a:lnTo>
                  <a:lnTo>
                    <a:pt x="375808" y="9292"/>
                  </a:lnTo>
                  <a:lnTo>
                    <a:pt x="372858" y="8555"/>
                  </a:lnTo>
                  <a:lnTo>
                    <a:pt x="369613" y="9734"/>
                  </a:lnTo>
                  <a:lnTo>
                    <a:pt x="361796" y="11209"/>
                  </a:lnTo>
                  <a:lnTo>
                    <a:pt x="356339" y="11209"/>
                  </a:lnTo>
                  <a:lnTo>
                    <a:pt x="341147" y="8407"/>
                  </a:lnTo>
                  <a:lnTo>
                    <a:pt x="335690" y="6785"/>
                  </a:lnTo>
                  <a:lnTo>
                    <a:pt x="326546" y="5900"/>
                  </a:lnTo>
                  <a:lnTo>
                    <a:pt x="321826" y="3982"/>
                  </a:lnTo>
                  <a:lnTo>
                    <a:pt x="315779" y="5605"/>
                  </a:lnTo>
                  <a:lnTo>
                    <a:pt x="311944" y="5310"/>
                  </a:lnTo>
                  <a:lnTo>
                    <a:pt x="305307" y="6047"/>
                  </a:lnTo>
                  <a:lnTo>
                    <a:pt x="301620" y="5605"/>
                  </a:lnTo>
                  <a:lnTo>
                    <a:pt x="294245" y="5605"/>
                  </a:lnTo>
                  <a:lnTo>
                    <a:pt x="290116" y="6785"/>
                  </a:lnTo>
                  <a:lnTo>
                    <a:pt x="284806" y="5457"/>
                  </a:lnTo>
                  <a:lnTo>
                    <a:pt x="281266" y="2212"/>
                  </a:lnTo>
                  <a:lnTo>
                    <a:pt x="278611" y="738"/>
                  </a:lnTo>
                  <a:lnTo>
                    <a:pt x="276251" y="1180"/>
                  </a:lnTo>
                  <a:lnTo>
                    <a:pt x="273597" y="0"/>
                  </a:lnTo>
                  <a:lnTo>
                    <a:pt x="269614" y="1770"/>
                  </a:lnTo>
                  <a:lnTo>
                    <a:pt x="265632" y="2212"/>
                  </a:lnTo>
                  <a:lnTo>
                    <a:pt x="262239" y="4277"/>
                  </a:lnTo>
                  <a:lnTo>
                    <a:pt x="259142" y="5900"/>
                  </a:lnTo>
                  <a:lnTo>
                    <a:pt x="258257" y="7227"/>
                  </a:lnTo>
                  <a:lnTo>
                    <a:pt x="259142" y="8555"/>
                  </a:lnTo>
                  <a:lnTo>
                    <a:pt x="259142" y="10324"/>
                  </a:lnTo>
                  <a:lnTo>
                    <a:pt x="256488" y="11652"/>
                  </a:lnTo>
                  <a:lnTo>
                    <a:pt x="254718" y="11947"/>
                  </a:lnTo>
                  <a:lnTo>
                    <a:pt x="251768" y="13422"/>
                  </a:lnTo>
                  <a:lnTo>
                    <a:pt x="248375" y="14012"/>
                  </a:lnTo>
                  <a:lnTo>
                    <a:pt x="242918" y="13422"/>
                  </a:lnTo>
                  <a:lnTo>
                    <a:pt x="238936" y="16519"/>
                  </a:lnTo>
                  <a:lnTo>
                    <a:pt x="237019" y="17256"/>
                  </a:lnTo>
                  <a:lnTo>
                    <a:pt x="234806" y="18584"/>
                  </a:lnTo>
                  <a:lnTo>
                    <a:pt x="233331" y="23009"/>
                  </a:lnTo>
                  <a:lnTo>
                    <a:pt x="233331" y="24926"/>
                  </a:lnTo>
                  <a:lnTo>
                    <a:pt x="234806" y="26991"/>
                  </a:lnTo>
                  <a:lnTo>
                    <a:pt x="236134" y="28466"/>
                  </a:lnTo>
                  <a:lnTo>
                    <a:pt x="238346" y="30088"/>
                  </a:lnTo>
                  <a:lnTo>
                    <a:pt x="241296" y="30531"/>
                  </a:lnTo>
                  <a:lnTo>
                    <a:pt x="241001" y="31563"/>
                  </a:lnTo>
                  <a:lnTo>
                    <a:pt x="238494" y="34808"/>
                  </a:lnTo>
                  <a:lnTo>
                    <a:pt x="238494" y="37020"/>
                  </a:lnTo>
                  <a:lnTo>
                    <a:pt x="239673" y="37315"/>
                  </a:lnTo>
                  <a:lnTo>
                    <a:pt x="244245" y="35545"/>
                  </a:lnTo>
                  <a:lnTo>
                    <a:pt x="244541" y="36873"/>
                  </a:lnTo>
                  <a:lnTo>
                    <a:pt x="244245" y="38053"/>
                  </a:lnTo>
                  <a:lnTo>
                    <a:pt x="244245" y="41003"/>
                  </a:lnTo>
                  <a:lnTo>
                    <a:pt x="245130" y="42183"/>
                  </a:lnTo>
                  <a:lnTo>
                    <a:pt x="246311" y="42920"/>
                  </a:lnTo>
                  <a:lnTo>
                    <a:pt x="245278" y="44542"/>
                  </a:lnTo>
                  <a:lnTo>
                    <a:pt x="244245" y="45280"/>
                  </a:lnTo>
                  <a:lnTo>
                    <a:pt x="244245" y="46755"/>
                  </a:lnTo>
                  <a:lnTo>
                    <a:pt x="246311" y="46755"/>
                  </a:lnTo>
                  <a:lnTo>
                    <a:pt x="247343" y="47050"/>
                  </a:lnTo>
                  <a:lnTo>
                    <a:pt x="245278" y="49115"/>
                  </a:lnTo>
                  <a:lnTo>
                    <a:pt x="242328" y="52359"/>
                  </a:lnTo>
                  <a:lnTo>
                    <a:pt x="242623" y="57374"/>
                  </a:lnTo>
                  <a:lnTo>
                    <a:pt x="243361" y="57964"/>
                  </a:lnTo>
                  <a:lnTo>
                    <a:pt x="245278" y="57522"/>
                  </a:lnTo>
                  <a:lnTo>
                    <a:pt x="247786" y="55457"/>
                  </a:lnTo>
                  <a:lnTo>
                    <a:pt x="250293" y="54129"/>
                  </a:lnTo>
                  <a:lnTo>
                    <a:pt x="251620" y="53539"/>
                  </a:lnTo>
                  <a:lnTo>
                    <a:pt x="257225" y="52064"/>
                  </a:lnTo>
                  <a:lnTo>
                    <a:pt x="258700" y="51327"/>
                  </a:lnTo>
                  <a:lnTo>
                    <a:pt x="260027" y="51327"/>
                  </a:lnTo>
                  <a:lnTo>
                    <a:pt x="260322" y="52064"/>
                  </a:lnTo>
                  <a:lnTo>
                    <a:pt x="261060" y="53392"/>
                  </a:lnTo>
                  <a:lnTo>
                    <a:pt x="261945" y="54277"/>
                  </a:lnTo>
                  <a:lnTo>
                    <a:pt x="262239" y="55014"/>
                  </a:lnTo>
                  <a:lnTo>
                    <a:pt x="260027" y="57817"/>
                  </a:lnTo>
                  <a:lnTo>
                    <a:pt x="259732" y="58849"/>
                  </a:lnTo>
                  <a:lnTo>
                    <a:pt x="260912" y="60619"/>
                  </a:lnTo>
                  <a:lnTo>
                    <a:pt x="260912" y="61209"/>
                  </a:lnTo>
                  <a:lnTo>
                    <a:pt x="261650" y="61504"/>
                  </a:lnTo>
                  <a:lnTo>
                    <a:pt x="263124" y="61504"/>
                  </a:lnTo>
                  <a:lnTo>
                    <a:pt x="265780" y="60324"/>
                  </a:lnTo>
                  <a:lnTo>
                    <a:pt x="267549" y="59291"/>
                  </a:lnTo>
                  <a:lnTo>
                    <a:pt x="268139" y="59734"/>
                  </a:lnTo>
                  <a:lnTo>
                    <a:pt x="273449" y="59144"/>
                  </a:lnTo>
                  <a:lnTo>
                    <a:pt x="274776" y="59586"/>
                  </a:lnTo>
                  <a:lnTo>
                    <a:pt x="275661" y="60029"/>
                  </a:lnTo>
                  <a:lnTo>
                    <a:pt x="278316" y="60766"/>
                  </a:lnTo>
                  <a:lnTo>
                    <a:pt x="281118" y="60766"/>
                  </a:lnTo>
                  <a:lnTo>
                    <a:pt x="284658" y="59881"/>
                  </a:lnTo>
                  <a:lnTo>
                    <a:pt x="286133" y="58849"/>
                  </a:lnTo>
                  <a:lnTo>
                    <a:pt x="286428" y="57817"/>
                  </a:lnTo>
                  <a:lnTo>
                    <a:pt x="286428" y="57079"/>
                  </a:lnTo>
                  <a:lnTo>
                    <a:pt x="287018" y="56637"/>
                  </a:lnTo>
                  <a:lnTo>
                    <a:pt x="287756" y="56342"/>
                  </a:lnTo>
                  <a:lnTo>
                    <a:pt x="289083" y="56932"/>
                  </a:lnTo>
                  <a:lnTo>
                    <a:pt x="290853" y="57374"/>
                  </a:lnTo>
                  <a:lnTo>
                    <a:pt x="295130" y="57374"/>
                  </a:lnTo>
                  <a:lnTo>
                    <a:pt x="296015" y="56932"/>
                  </a:lnTo>
                  <a:lnTo>
                    <a:pt x="297490" y="56932"/>
                  </a:lnTo>
                  <a:lnTo>
                    <a:pt x="299408" y="57817"/>
                  </a:lnTo>
                  <a:lnTo>
                    <a:pt x="301620" y="57522"/>
                  </a:lnTo>
                  <a:lnTo>
                    <a:pt x="302800" y="58407"/>
                  </a:lnTo>
                  <a:lnTo>
                    <a:pt x="303242" y="59586"/>
                  </a:lnTo>
                  <a:lnTo>
                    <a:pt x="303242" y="64896"/>
                  </a:lnTo>
                  <a:lnTo>
                    <a:pt x="303684" y="65929"/>
                  </a:lnTo>
                  <a:lnTo>
                    <a:pt x="305159" y="66224"/>
                  </a:lnTo>
                  <a:lnTo>
                    <a:pt x="307519" y="66224"/>
                  </a:lnTo>
                  <a:lnTo>
                    <a:pt x="309732" y="66961"/>
                  </a:lnTo>
                  <a:lnTo>
                    <a:pt x="311501" y="68288"/>
                  </a:lnTo>
                  <a:lnTo>
                    <a:pt x="312092" y="69616"/>
                  </a:lnTo>
                  <a:lnTo>
                    <a:pt x="312387" y="70501"/>
                  </a:lnTo>
                  <a:lnTo>
                    <a:pt x="311501" y="70943"/>
                  </a:lnTo>
                  <a:lnTo>
                    <a:pt x="310322" y="72861"/>
                  </a:lnTo>
                  <a:lnTo>
                    <a:pt x="307372" y="75368"/>
                  </a:lnTo>
                  <a:lnTo>
                    <a:pt x="303095" y="77580"/>
                  </a:lnTo>
                  <a:lnTo>
                    <a:pt x="299850" y="80383"/>
                  </a:lnTo>
                  <a:lnTo>
                    <a:pt x="297638" y="83628"/>
                  </a:lnTo>
                  <a:lnTo>
                    <a:pt x="294835" y="85102"/>
                  </a:lnTo>
                  <a:lnTo>
                    <a:pt x="293950" y="85840"/>
                  </a:lnTo>
                  <a:lnTo>
                    <a:pt x="293655" y="86725"/>
                  </a:lnTo>
                  <a:lnTo>
                    <a:pt x="295573" y="90707"/>
                  </a:lnTo>
                  <a:lnTo>
                    <a:pt x="296163" y="93804"/>
                  </a:lnTo>
                  <a:lnTo>
                    <a:pt x="296605" y="97639"/>
                  </a:lnTo>
                  <a:lnTo>
                    <a:pt x="296310" y="98672"/>
                  </a:lnTo>
                  <a:lnTo>
                    <a:pt x="296310" y="102801"/>
                  </a:lnTo>
                  <a:lnTo>
                    <a:pt x="295720" y="103981"/>
                  </a:lnTo>
                  <a:lnTo>
                    <a:pt x="295720" y="105014"/>
                  </a:lnTo>
                  <a:lnTo>
                    <a:pt x="296458" y="106046"/>
                  </a:lnTo>
                  <a:lnTo>
                    <a:pt x="296752" y="107079"/>
                  </a:lnTo>
                  <a:lnTo>
                    <a:pt x="295425" y="108406"/>
                  </a:lnTo>
                  <a:lnTo>
                    <a:pt x="293065" y="109881"/>
                  </a:lnTo>
                  <a:lnTo>
                    <a:pt x="291295" y="111208"/>
                  </a:lnTo>
                  <a:lnTo>
                    <a:pt x="290853" y="112388"/>
                  </a:lnTo>
                  <a:lnTo>
                    <a:pt x="290853" y="113126"/>
                  </a:lnTo>
                  <a:lnTo>
                    <a:pt x="293950" y="115781"/>
                  </a:lnTo>
                  <a:lnTo>
                    <a:pt x="294540" y="116813"/>
                  </a:lnTo>
                  <a:lnTo>
                    <a:pt x="294098" y="119468"/>
                  </a:lnTo>
                  <a:lnTo>
                    <a:pt x="292475" y="123745"/>
                  </a:lnTo>
                  <a:lnTo>
                    <a:pt x="290853" y="126400"/>
                  </a:lnTo>
                  <a:lnTo>
                    <a:pt x="290558" y="126695"/>
                  </a:lnTo>
                  <a:lnTo>
                    <a:pt x="288788" y="127432"/>
                  </a:lnTo>
                  <a:lnTo>
                    <a:pt x="279939" y="127432"/>
                  </a:lnTo>
                  <a:lnTo>
                    <a:pt x="277873" y="128022"/>
                  </a:lnTo>
                  <a:lnTo>
                    <a:pt x="278169" y="128612"/>
                  </a:lnTo>
                  <a:lnTo>
                    <a:pt x="280233" y="132005"/>
                  </a:lnTo>
                  <a:lnTo>
                    <a:pt x="282446" y="133775"/>
                  </a:lnTo>
                  <a:lnTo>
                    <a:pt x="283183" y="134217"/>
                  </a:lnTo>
                  <a:lnTo>
                    <a:pt x="283921" y="138052"/>
                  </a:lnTo>
                  <a:lnTo>
                    <a:pt x="287461" y="144247"/>
                  </a:lnTo>
                  <a:lnTo>
                    <a:pt x="290853" y="145131"/>
                  </a:lnTo>
                  <a:lnTo>
                    <a:pt x="292033" y="146606"/>
                  </a:lnTo>
                  <a:lnTo>
                    <a:pt x="292033" y="148819"/>
                  </a:lnTo>
                  <a:lnTo>
                    <a:pt x="290706" y="151178"/>
                  </a:lnTo>
                  <a:lnTo>
                    <a:pt x="288641" y="153686"/>
                  </a:lnTo>
                  <a:lnTo>
                    <a:pt x="286133" y="155456"/>
                  </a:lnTo>
                  <a:lnTo>
                    <a:pt x="284511" y="157226"/>
                  </a:lnTo>
                  <a:lnTo>
                    <a:pt x="284511" y="159143"/>
                  </a:lnTo>
                  <a:lnTo>
                    <a:pt x="283921" y="161650"/>
                  </a:lnTo>
                  <a:lnTo>
                    <a:pt x="283183" y="163568"/>
                  </a:lnTo>
                  <a:lnTo>
                    <a:pt x="283183" y="164895"/>
                  </a:lnTo>
                  <a:lnTo>
                    <a:pt x="289231" y="173302"/>
                  </a:lnTo>
                  <a:lnTo>
                    <a:pt x="292623" y="172860"/>
                  </a:lnTo>
                  <a:lnTo>
                    <a:pt x="293065" y="172860"/>
                  </a:lnTo>
                  <a:lnTo>
                    <a:pt x="292475" y="175072"/>
                  </a:lnTo>
                  <a:lnTo>
                    <a:pt x="291443" y="177432"/>
                  </a:lnTo>
                  <a:lnTo>
                    <a:pt x="290116" y="177875"/>
                  </a:lnTo>
                  <a:lnTo>
                    <a:pt x="287166" y="178612"/>
                  </a:lnTo>
                  <a:lnTo>
                    <a:pt x="284363" y="181562"/>
                  </a:lnTo>
                  <a:lnTo>
                    <a:pt x="282151" y="185249"/>
                  </a:lnTo>
                  <a:lnTo>
                    <a:pt x="280381" y="187019"/>
                  </a:lnTo>
                  <a:lnTo>
                    <a:pt x="278759" y="191296"/>
                  </a:lnTo>
                  <a:lnTo>
                    <a:pt x="278759" y="193214"/>
                  </a:lnTo>
                  <a:lnTo>
                    <a:pt x="279644" y="196016"/>
                  </a:lnTo>
                  <a:lnTo>
                    <a:pt x="281266" y="203538"/>
                  </a:lnTo>
                  <a:lnTo>
                    <a:pt x="287313" y="202653"/>
                  </a:lnTo>
                  <a:lnTo>
                    <a:pt x="292475" y="202948"/>
                  </a:lnTo>
                  <a:lnTo>
                    <a:pt x="293655" y="202506"/>
                  </a:lnTo>
                  <a:lnTo>
                    <a:pt x="295425" y="200588"/>
                  </a:lnTo>
                  <a:lnTo>
                    <a:pt x="295425" y="201473"/>
                  </a:lnTo>
                  <a:lnTo>
                    <a:pt x="294835" y="203095"/>
                  </a:lnTo>
                  <a:lnTo>
                    <a:pt x="305012" y="210323"/>
                  </a:lnTo>
                  <a:lnTo>
                    <a:pt x="307519" y="214010"/>
                  </a:lnTo>
                  <a:lnTo>
                    <a:pt x="309437" y="211650"/>
                  </a:lnTo>
                  <a:lnTo>
                    <a:pt x="312092" y="211650"/>
                  </a:lnTo>
                  <a:lnTo>
                    <a:pt x="310912" y="211945"/>
                  </a:lnTo>
                  <a:lnTo>
                    <a:pt x="309142" y="213420"/>
                  </a:lnTo>
                  <a:lnTo>
                    <a:pt x="306929" y="216960"/>
                  </a:lnTo>
                  <a:lnTo>
                    <a:pt x="307667" y="219762"/>
                  </a:lnTo>
                  <a:lnTo>
                    <a:pt x="310617" y="220942"/>
                  </a:lnTo>
                  <a:lnTo>
                    <a:pt x="310912" y="221827"/>
                  </a:lnTo>
                  <a:lnTo>
                    <a:pt x="310912" y="223007"/>
                  </a:lnTo>
                  <a:lnTo>
                    <a:pt x="311797" y="225957"/>
                  </a:lnTo>
                  <a:lnTo>
                    <a:pt x="313272" y="228759"/>
                  </a:lnTo>
                  <a:lnTo>
                    <a:pt x="316664" y="233036"/>
                  </a:lnTo>
                  <a:lnTo>
                    <a:pt x="318729" y="233036"/>
                  </a:lnTo>
                  <a:lnTo>
                    <a:pt x="322711" y="235986"/>
                  </a:lnTo>
                  <a:lnTo>
                    <a:pt x="327431" y="237903"/>
                  </a:lnTo>
                  <a:lnTo>
                    <a:pt x="329348" y="237461"/>
                  </a:lnTo>
                  <a:lnTo>
                    <a:pt x="331708" y="236429"/>
                  </a:lnTo>
                  <a:lnTo>
                    <a:pt x="332151" y="234216"/>
                  </a:lnTo>
                  <a:lnTo>
                    <a:pt x="333036" y="233921"/>
                  </a:lnTo>
                  <a:lnTo>
                    <a:pt x="333773" y="234659"/>
                  </a:lnTo>
                  <a:lnTo>
                    <a:pt x="334363" y="234659"/>
                  </a:lnTo>
                  <a:lnTo>
                    <a:pt x="335248" y="231561"/>
                  </a:lnTo>
                  <a:lnTo>
                    <a:pt x="337903" y="227432"/>
                  </a:lnTo>
                  <a:lnTo>
                    <a:pt x="339378" y="225957"/>
                  </a:lnTo>
                  <a:lnTo>
                    <a:pt x="345572" y="223597"/>
                  </a:lnTo>
                  <a:lnTo>
                    <a:pt x="352357" y="223597"/>
                  </a:lnTo>
                  <a:lnTo>
                    <a:pt x="356781" y="219762"/>
                  </a:lnTo>
                  <a:lnTo>
                    <a:pt x="358551" y="217697"/>
                  </a:lnTo>
                  <a:lnTo>
                    <a:pt x="360321" y="217107"/>
                  </a:lnTo>
                  <a:lnTo>
                    <a:pt x="374481" y="215927"/>
                  </a:lnTo>
                  <a:lnTo>
                    <a:pt x="380970" y="216370"/>
                  </a:lnTo>
                  <a:lnTo>
                    <a:pt x="384805" y="217255"/>
                  </a:lnTo>
                  <a:lnTo>
                    <a:pt x="389230" y="215780"/>
                  </a:lnTo>
                  <a:lnTo>
                    <a:pt x="392032" y="215780"/>
                  </a:lnTo>
                  <a:lnTo>
                    <a:pt x="398522" y="216222"/>
                  </a:lnTo>
                  <a:lnTo>
                    <a:pt x="401471" y="217107"/>
                  </a:lnTo>
                  <a:lnTo>
                    <a:pt x="404569" y="216075"/>
                  </a:lnTo>
                  <a:lnTo>
                    <a:pt x="406486" y="214305"/>
                  </a:lnTo>
                  <a:lnTo>
                    <a:pt x="410173" y="213567"/>
                  </a:lnTo>
                  <a:lnTo>
                    <a:pt x="414008" y="213862"/>
                  </a:lnTo>
                  <a:lnTo>
                    <a:pt x="417105" y="216075"/>
                  </a:lnTo>
                  <a:lnTo>
                    <a:pt x="419023" y="215190"/>
                  </a:lnTo>
                  <a:lnTo>
                    <a:pt x="423595" y="210175"/>
                  </a:lnTo>
                  <a:lnTo>
                    <a:pt x="427282" y="201621"/>
                  </a:lnTo>
                  <a:lnTo>
                    <a:pt x="431412" y="197048"/>
                  </a:lnTo>
                  <a:lnTo>
                    <a:pt x="439671" y="191739"/>
                  </a:lnTo>
                  <a:lnTo>
                    <a:pt x="449848" y="191444"/>
                  </a:lnTo>
                  <a:lnTo>
                    <a:pt x="452946" y="191149"/>
                  </a:lnTo>
                  <a:lnTo>
                    <a:pt x="454273" y="190706"/>
                  </a:lnTo>
                  <a:lnTo>
                    <a:pt x="455601" y="189674"/>
                  </a:lnTo>
                  <a:lnTo>
                    <a:pt x="452946" y="187314"/>
                  </a:lnTo>
                  <a:lnTo>
                    <a:pt x="452946" y="185544"/>
                  </a:lnTo>
                  <a:lnTo>
                    <a:pt x="454716" y="183184"/>
                  </a:lnTo>
                  <a:lnTo>
                    <a:pt x="455011" y="182152"/>
                  </a:lnTo>
                  <a:lnTo>
                    <a:pt x="456486" y="178907"/>
                  </a:lnTo>
                  <a:lnTo>
                    <a:pt x="457371" y="174040"/>
                  </a:lnTo>
                  <a:lnTo>
                    <a:pt x="459878" y="172417"/>
                  </a:lnTo>
                  <a:lnTo>
                    <a:pt x="460615" y="169025"/>
                  </a:lnTo>
                  <a:lnTo>
                    <a:pt x="464303" y="165485"/>
                  </a:lnTo>
                  <a:lnTo>
                    <a:pt x="472857" y="160913"/>
                  </a:lnTo>
                  <a:lnTo>
                    <a:pt x="477724" y="157521"/>
                  </a:lnTo>
                  <a:lnTo>
                    <a:pt x="479494" y="155603"/>
                  </a:lnTo>
                  <a:lnTo>
                    <a:pt x="478314" y="153686"/>
                  </a:lnTo>
                  <a:lnTo>
                    <a:pt x="473447" y="151621"/>
                  </a:lnTo>
                  <a:lnTo>
                    <a:pt x="470792" y="149261"/>
                  </a:lnTo>
                  <a:lnTo>
                    <a:pt x="468875" y="146459"/>
                  </a:lnTo>
                  <a:lnTo>
                    <a:pt x="465630" y="135692"/>
                  </a:lnTo>
                  <a:lnTo>
                    <a:pt x="465630" y="132595"/>
                  </a:lnTo>
                  <a:lnTo>
                    <a:pt x="472267" y="121680"/>
                  </a:lnTo>
                  <a:lnTo>
                    <a:pt x="475364" y="117403"/>
                  </a:lnTo>
                  <a:lnTo>
                    <a:pt x="478314" y="114601"/>
                  </a:lnTo>
                  <a:lnTo>
                    <a:pt x="483624" y="108111"/>
                  </a:lnTo>
                  <a:lnTo>
                    <a:pt x="489671" y="98967"/>
                  </a:lnTo>
                  <a:lnTo>
                    <a:pt x="490556" y="98672"/>
                  </a:lnTo>
                  <a:lnTo>
                    <a:pt x="491441" y="98967"/>
                  </a:lnTo>
                  <a:lnTo>
                    <a:pt x="493064" y="98377"/>
                  </a:lnTo>
                  <a:lnTo>
                    <a:pt x="496751" y="96607"/>
                  </a:lnTo>
                  <a:lnTo>
                    <a:pt x="497636" y="95427"/>
                  </a:lnTo>
                  <a:lnTo>
                    <a:pt x="495128" y="92920"/>
                  </a:lnTo>
                  <a:lnTo>
                    <a:pt x="493064" y="92330"/>
                  </a:lnTo>
                  <a:lnTo>
                    <a:pt x="495718" y="90265"/>
                  </a:lnTo>
                  <a:lnTo>
                    <a:pt x="501323" y="84955"/>
                  </a:lnTo>
                  <a:lnTo>
                    <a:pt x="505895" y="83923"/>
                  </a:lnTo>
                  <a:lnTo>
                    <a:pt x="515334" y="80825"/>
                  </a:lnTo>
                  <a:lnTo>
                    <a:pt x="528756" y="78023"/>
                  </a:lnTo>
                  <a:lnTo>
                    <a:pt x="530379" y="76990"/>
                  </a:lnTo>
                  <a:lnTo>
                    <a:pt x="534656" y="72418"/>
                  </a:lnTo>
                  <a:lnTo>
                    <a:pt x="552797" y="62979"/>
                  </a:lnTo>
                  <a:lnTo>
                    <a:pt x="556485" y="60029"/>
                  </a:lnTo>
                  <a:close/>
                  <a:moveTo>
                    <a:pt x="562974" y="124778"/>
                  </a:moveTo>
                  <a:lnTo>
                    <a:pt x="561499" y="124483"/>
                  </a:lnTo>
                  <a:lnTo>
                    <a:pt x="558845" y="125368"/>
                  </a:lnTo>
                  <a:lnTo>
                    <a:pt x="556337" y="124335"/>
                  </a:lnTo>
                  <a:lnTo>
                    <a:pt x="556632" y="122860"/>
                  </a:lnTo>
                  <a:lnTo>
                    <a:pt x="557517" y="122123"/>
                  </a:lnTo>
                  <a:lnTo>
                    <a:pt x="557517" y="121238"/>
                  </a:lnTo>
                  <a:lnTo>
                    <a:pt x="556927" y="120648"/>
                  </a:lnTo>
                  <a:lnTo>
                    <a:pt x="556927" y="120205"/>
                  </a:lnTo>
                  <a:lnTo>
                    <a:pt x="557664" y="119025"/>
                  </a:lnTo>
                  <a:lnTo>
                    <a:pt x="556632" y="118731"/>
                  </a:lnTo>
                  <a:lnTo>
                    <a:pt x="549995" y="120648"/>
                  </a:lnTo>
                  <a:lnTo>
                    <a:pt x="546898" y="122270"/>
                  </a:lnTo>
                  <a:lnTo>
                    <a:pt x="536131" y="129645"/>
                  </a:lnTo>
                  <a:lnTo>
                    <a:pt x="536131" y="130972"/>
                  </a:lnTo>
                  <a:lnTo>
                    <a:pt x="536721" y="132005"/>
                  </a:lnTo>
                  <a:lnTo>
                    <a:pt x="538343" y="132300"/>
                  </a:lnTo>
                  <a:lnTo>
                    <a:pt x="539376" y="133922"/>
                  </a:lnTo>
                  <a:lnTo>
                    <a:pt x="541441" y="132300"/>
                  </a:lnTo>
                  <a:lnTo>
                    <a:pt x="542915" y="131562"/>
                  </a:lnTo>
                  <a:lnTo>
                    <a:pt x="544686" y="132005"/>
                  </a:lnTo>
                  <a:lnTo>
                    <a:pt x="545865" y="133037"/>
                  </a:lnTo>
                  <a:lnTo>
                    <a:pt x="546455" y="136134"/>
                  </a:lnTo>
                  <a:lnTo>
                    <a:pt x="547193" y="136872"/>
                  </a:lnTo>
                  <a:lnTo>
                    <a:pt x="549847" y="137314"/>
                  </a:lnTo>
                  <a:lnTo>
                    <a:pt x="554420" y="139379"/>
                  </a:lnTo>
                  <a:lnTo>
                    <a:pt x="556485" y="138347"/>
                  </a:lnTo>
                  <a:lnTo>
                    <a:pt x="558845" y="136724"/>
                  </a:lnTo>
                  <a:lnTo>
                    <a:pt x="560172" y="133922"/>
                  </a:lnTo>
                  <a:lnTo>
                    <a:pt x="561647" y="131562"/>
                  </a:lnTo>
                  <a:lnTo>
                    <a:pt x="563417" y="129350"/>
                  </a:lnTo>
                  <a:lnTo>
                    <a:pt x="564597" y="127138"/>
                  </a:lnTo>
                  <a:lnTo>
                    <a:pt x="564302" y="125220"/>
                  </a:lnTo>
                  <a:lnTo>
                    <a:pt x="562974" y="124778"/>
                  </a:lnTo>
                  <a:close/>
                  <a:moveTo>
                    <a:pt x="513417" y="157226"/>
                  </a:moveTo>
                  <a:lnTo>
                    <a:pt x="511795" y="155456"/>
                  </a:lnTo>
                  <a:lnTo>
                    <a:pt x="511352" y="156341"/>
                  </a:lnTo>
                  <a:lnTo>
                    <a:pt x="510910" y="157226"/>
                  </a:lnTo>
                  <a:lnTo>
                    <a:pt x="510910" y="158406"/>
                  </a:lnTo>
                  <a:lnTo>
                    <a:pt x="513565" y="158406"/>
                  </a:lnTo>
                  <a:lnTo>
                    <a:pt x="515334" y="158848"/>
                  </a:lnTo>
                  <a:lnTo>
                    <a:pt x="515925" y="158406"/>
                  </a:lnTo>
                  <a:lnTo>
                    <a:pt x="515925" y="157521"/>
                  </a:lnTo>
                  <a:lnTo>
                    <a:pt x="513417" y="157226"/>
                  </a:lnTo>
                  <a:close/>
                  <a:moveTo>
                    <a:pt x="515187" y="144836"/>
                  </a:moveTo>
                  <a:lnTo>
                    <a:pt x="509583" y="146016"/>
                  </a:lnTo>
                  <a:lnTo>
                    <a:pt x="508402" y="147491"/>
                  </a:lnTo>
                  <a:lnTo>
                    <a:pt x="508402" y="148966"/>
                  </a:lnTo>
                  <a:lnTo>
                    <a:pt x="507223" y="149261"/>
                  </a:lnTo>
                  <a:lnTo>
                    <a:pt x="506338" y="151326"/>
                  </a:lnTo>
                  <a:lnTo>
                    <a:pt x="507223" y="152064"/>
                  </a:lnTo>
                  <a:lnTo>
                    <a:pt x="511205" y="152653"/>
                  </a:lnTo>
                  <a:lnTo>
                    <a:pt x="512090" y="150736"/>
                  </a:lnTo>
                  <a:lnTo>
                    <a:pt x="513417" y="150294"/>
                  </a:lnTo>
                  <a:lnTo>
                    <a:pt x="516809" y="147049"/>
                  </a:lnTo>
                  <a:lnTo>
                    <a:pt x="516515" y="145574"/>
                  </a:lnTo>
                  <a:lnTo>
                    <a:pt x="515187" y="144541"/>
                  </a:lnTo>
                  <a:close/>
                </a:path>
              </a:pathLst>
            </a:custGeom>
            <a:grpFill/>
            <a:ln w="3175" cap="flat">
              <a:solidFill>
                <a:schemeClr val="bg2">
                  <a:lumMod val="90000"/>
                </a:schemeClr>
              </a:solid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166A59E0-668C-3A0A-49F9-470488ED4843}"/>
                </a:ext>
              </a:extLst>
            </p:cNvPr>
            <p:cNvSpPr/>
            <p:nvPr/>
          </p:nvSpPr>
          <p:spPr>
            <a:xfrm>
              <a:off x="6740536" y="3822000"/>
              <a:ext cx="175072" cy="150145"/>
            </a:xfrm>
            <a:custGeom>
              <a:avLst/>
              <a:gdLst>
                <a:gd name="connsiteX0" fmla="*/ 96017 w 175072"/>
                <a:gd name="connsiteY0" fmla="*/ 54129 h 150145"/>
                <a:gd name="connsiteX1" fmla="*/ 95132 w 175072"/>
                <a:gd name="connsiteY1" fmla="*/ 51622 h 150145"/>
                <a:gd name="connsiteX2" fmla="*/ 94394 w 175072"/>
                <a:gd name="connsiteY2" fmla="*/ 51032 h 150145"/>
                <a:gd name="connsiteX3" fmla="*/ 94099 w 175072"/>
                <a:gd name="connsiteY3" fmla="*/ 51622 h 150145"/>
                <a:gd name="connsiteX4" fmla="*/ 92919 w 175072"/>
                <a:gd name="connsiteY4" fmla="*/ 52654 h 150145"/>
                <a:gd name="connsiteX5" fmla="*/ 93362 w 175072"/>
                <a:gd name="connsiteY5" fmla="*/ 53244 h 150145"/>
                <a:gd name="connsiteX6" fmla="*/ 95869 w 175072"/>
                <a:gd name="connsiteY6" fmla="*/ 54277 h 150145"/>
                <a:gd name="connsiteX7" fmla="*/ 173745 w 175072"/>
                <a:gd name="connsiteY7" fmla="*/ 137904 h 150145"/>
                <a:gd name="connsiteX8" fmla="*/ 171532 w 175072"/>
                <a:gd name="connsiteY8" fmla="*/ 135987 h 150145"/>
                <a:gd name="connsiteX9" fmla="*/ 170795 w 175072"/>
                <a:gd name="connsiteY9" fmla="*/ 138347 h 150145"/>
                <a:gd name="connsiteX10" fmla="*/ 166222 w 175072"/>
                <a:gd name="connsiteY10" fmla="*/ 136872 h 150145"/>
                <a:gd name="connsiteX11" fmla="*/ 164600 w 175072"/>
                <a:gd name="connsiteY11" fmla="*/ 132742 h 150145"/>
                <a:gd name="connsiteX12" fmla="*/ 159143 w 175072"/>
                <a:gd name="connsiteY12" fmla="*/ 127432 h 150145"/>
                <a:gd name="connsiteX13" fmla="*/ 155898 w 175072"/>
                <a:gd name="connsiteY13" fmla="*/ 127727 h 150145"/>
                <a:gd name="connsiteX14" fmla="*/ 154571 w 175072"/>
                <a:gd name="connsiteY14" fmla="*/ 122860 h 150145"/>
                <a:gd name="connsiteX15" fmla="*/ 151916 w 175072"/>
                <a:gd name="connsiteY15" fmla="*/ 117845 h 150145"/>
                <a:gd name="connsiteX16" fmla="*/ 136577 w 175072"/>
                <a:gd name="connsiteY16" fmla="*/ 107374 h 150145"/>
                <a:gd name="connsiteX17" fmla="*/ 131857 w 175072"/>
                <a:gd name="connsiteY17" fmla="*/ 100442 h 150145"/>
                <a:gd name="connsiteX18" fmla="*/ 123893 w 175072"/>
                <a:gd name="connsiteY18" fmla="*/ 90412 h 150145"/>
                <a:gd name="connsiteX19" fmla="*/ 114010 w 175072"/>
                <a:gd name="connsiteY19" fmla="*/ 87167 h 150145"/>
                <a:gd name="connsiteX20" fmla="*/ 109734 w 175072"/>
                <a:gd name="connsiteY20" fmla="*/ 83480 h 150145"/>
                <a:gd name="connsiteX21" fmla="*/ 107374 w 175072"/>
                <a:gd name="connsiteY21" fmla="*/ 82153 h 150145"/>
                <a:gd name="connsiteX22" fmla="*/ 104571 w 175072"/>
                <a:gd name="connsiteY22" fmla="*/ 81415 h 150145"/>
                <a:gd name="connsiteX23" fmla="*/ 101179 w 175072"/>
                <a:gd name="connsiteY23" fmla="*/ 81120 h 150145"/>
                <a:gd name="connsiteX24" fmla="*/ 98524 w 175072"/>
                <a:gd name="connsiteY24" fmla="*/ 80088 h 150145"/>
                <a:gd name="connsiteX25" fmla="*/ 95427 w 175072"/>
                <a:gd name="connsiteY25" fmla="*/ 76400 h 150145"/>
                <a:gd name="connsiteX26" fmla="*/ 94689 w 175072"/>
                <a:gd name="connsiteY26" fmla="*/ 74631 h 150145"/>
                <a:gd name="connsiteX27" fmla="*/ 94247 w 175072"/>
                <a:gd name="connsiteY27" fmla="*/ 71533 h 150145"/>
                <a:gd name="connsiteX28" fmla="*/ 92624 w 175072"/>
                <a:gd name="connsiteY28" fmla="*/ 69911 h 150145"/>
                <a:gd name="connsiteX29" fmla="*/ 89674 w 175072"/>
                <a:gd name="connsiteY29" fmla="*/ 67846 h 150145"/>
                <a:gd name="connsiteX30" fmla="*/ 88347 w 175072"/>
                <a:gd name="connsiteY30" fmla="*/ 69321 h 150145"/>
                <a:gd name="connsiteX31" fmla="*/ 87757 w 175072"/>
                <a:gd name="connsiteY31" fmla="*/ 71828 h 150145"/>
                <a:gd name="connsiteX32" fmla="*/ 88347 w 175072"/>
                <a:gd name="connsiteY32" fmla="*/ 73746 h 150145"/>
                <a:gd name="connsiteX33" fmla="*/ 88347 w 175072"/>
                <a:gd name="connsiteY33" fmla="*/ 74926 h 150145"/>
                <a:gd name="connsiteX34" fmla="*/ 87610 w 175072"/>
                <a:gd name="connsiteY34" fmla="*/ 76990 h 150145"/>
                <a:gd name="connsiteX35" fmla="*/ 85987 w 175072"/>
                <a:gd name="connsiteY35" fmla="*/ 74631 h 150145"/>
                <a:gd name="connsiteX36" fmla="*/ 83627 w 175072"/>
                <a:gd name="connsiteY36" fmla="*/ 68288 h 150145"/>
                <a:gd name="connsiteX37" fmla="*/ 82300 w 175072"/>
                <a:gd name="connsiteY37" fmla="*/ 66371 h 150145"/>
                <a:gd name="connsiteX38" fmla="*/ 80382 w 175072"/>
                <a:gd name="connsiteY38" fmla="*/ 66076 h 150145"/>
                <a:gd name="connsiteX39" fmla="*/ 78170 w 175072"/>
                <a:gd name="connsiteY39" fmla="*/ 59291 h 150145"/>
                <a:gd name="connsiteX40" fmla="*/ 74925 w 175072"/>
                <a:gd name="connsiteY40" fmla="*/ 55752 h 150145"/>
                <a:gd name="connsiteX41" fmla="*/ 72861 w 175072"/>
                <a:gd name="connsiteY41" fmla="*/ 48525 h 150145"/>
                <a:gd name="connsiteX42" fmla="*/ 70796 w 175072"/>
                <a:gd name="connsiteY42" fmla="*/ 34218 h 150145"/>
                <a:gd name="connsiteX43" fmla="*/ 67993 w 175072"/>
                <a:gd name="connsiteY43" fmla="*/ 24631 h 150145"/>
                <a:gd name="connsiteX44" fmla="*/ 64748 w 175072"/>
                <a:gd name="connsiteY44" fmla="*/ 15486 h 150145"/>
                <a:gd name="connsiteX45" fmla="*/ 56784 w 175072"/>
                <a:gd name="connsiteY45" fmla="*/ 0 h 150145"/>
                <a:gd name="connsiteX46" fmla="*/ 54571 w 175072"/>
                <a:gd name="connsiteY46" fmla="*/ 1770 h 150145"/>
                <a:gd name="connsiteX47" fmla="*/ 51917 w 175072"/>
                <a:gd name="connsiteY47" fmla="*/ 4867 h 150145"/>
                <a:gd name="connsiteX48" fmla="*/ 51327 w 175072"/>
                <a:gd name="connsiteY48" fmla="*/ 6047 h 150145"/>
                <a:gd name="connsiteX49" fmla="*/ 51032 w 175072"/>
                <a:gd name="connsiteY49" fmla="*/ 6784 h 150145"/>
                <a:gd name="connsiteX50" fmla="*/ 50737 w 175072"/>
                <a:gd name="connsiteY50" fmla="*/ 7669 h 150145"/>
                <a:gd name="connsiteX51" fmla="*/ 49999 w 175072"/>
                <a:gd name="connsiteY51" fmla="*/ 8555 h 150145"/>
                <a:gd name="connsiteX52" fmla="*/ 48524 w 175072"/>
                <a:gd name="connsiteY52" fmla="*/ 9734 h 150145"/>
                <a:gd name="connsiteX53" fmla="*/ 47935 w 175072"/>
                <a:gd name="connsiteY53" fmla="*/ 10324 h 150145"/>
                <a:gd name="connsiteX54" fmla="*/ 47639 w 175072"/>
                <a:gd name="connsiteY54" fmla="*/ 11209 h 150145"/>
                <a:gd name="connsiteX55" fmla="*/ 46754 w 175072"/>
                <a:gd name="connsiteY55" fmla="*/ 11799 h 150145"/>
                <a:gd name="connsiteX56" fmla="*/ 45722 w 175072"/>
                <a:gd name="connsiteY56" fmla="*/ 11799 h 150145"/>
                <a:gd name="connsiteX57" fmla="*/ 44837 w 175072"/>
                <a:gd name="connsiteY57" fmla="*/ 12242 h 150145"/>
                <a:gd name="connsiteX58" fmla="*/ 43510 w 175072"/>
                <a:gd name="connsiteY58" fmla="*/ 12832 h 150145"/>
                <a:gd name="connsiteX59" fmla="*/ 41592 w 175072"/>
                <a:gd name="connsiteY59" fmla="*/ 12537 h 150145"/>
                <a:gd name="connsiteX60" fmla="*/ 39675 w 175072"/>
                <a:gd name="connsiteY60" fmla="*/ 13127 h 150145"/>
                <a:gd name="connsiteX61" fmla="*/ 38937 w 175072"/>
                <a:gd name="connsiteY61" fmla="*/ 13864 h 150145"/>
                <a:gd name="connsiteX62" fmla="*/ 37315 w 175072"/>
                <a:gd name="connsiteY62" fmla="*/ 14454 h 150145"/>
                <a:gd name="connsiteX63" fmla="*/ 35693 w 175072"/>
                <a:gd name="connsiteY63" fmla="*/ 14454 h 150145"/>
                <a:gd name="connsiteX64" fmla="*/ 35103 w 175072"/>
                <a:gd name="connsiteY64" fmla="*/ 14749 h 150145"/>
                <a:gd name="connsiteX65" fmla="*/ 33628 w 175072"/>
                <a:gd name="connsiteY65" fmla="*/ 15781 h 150145"/>
                <a:gd name="connsiteX66" fmla="*/ 31858 w 175072"/>
                <a:gd name="connsiteY66" fmla="*/ 17109 h 150145"/>
                <a:gd name="connsiteX67" fmla="*/ 29793 w 175072"/>
                <a:gd name="connsiteY67" fmla="*/ 17994 h 150145"/>
                <a:gd name="connsiteX68" fmla="*/ 29056 w 175072"/>
                <a:gd name="connsiteY68" fmla="*/ 18289 h 150145"/>
                <a:gd name="connsiteX69" fmla="*/ 28023 w 175072"/>
                <a:gd name="connsiteY69" fmla="*/ 19321 h 150145"/>
                <a:gd name="connsiteX70" fmla="*/ 26548 w 175072"/>
                <a:gd name="connsiteY70" fmla="*/ 24189 h 150145"/>
                <a:gd name="connsiteX71" fmla="*/ 25516 w 175072"/>
                <a:gd name="connsiteY71" fmla="*/ 25516 h 150145"/>
                <a:gd name="connsiteX72" fmla="*/ 21239 w 175072"/>
                <a:gd name="connsiteY72" fmla="*/ 25516 h 150145"/>
                <a:gd name="connsiteX73" fmla="*/ 19174 w 175072"/>
                <a:gd name="connsiteY73" fmla="*/ 26106 h 150145"/>
                <a:gd name="connsiteX74" fmla="*/ 16371 w 175072"/>
                <a:gd name="connsiteY74" fmla="*/ 25516 h 150145"/>
                <a:gd name="connsiteX75" fmla="*/ 15044 w 175072"/>
                <a:gd name="connsiteY75" fmla="*/ 25516 h 150145"/>
                <a:gd name="connsiteX76" fmla="*/ 14749 w 175072"/>
                <a:gd name="connsiteY76" fmla="*/ 26548 h 150145"/>
                <a:gd name="connsiteX77" fmla="*/ 14307 w 175072"/>
                <a:gd name="connsiteY77" fmla="*/ 30678 h 150145"/>
                <a:gd name="connsiteX78" fmla="*/ 14307 w 175072"/>
                <a:gd name="connsiteY78" fmla="*/ 32448 h 150145"/>
                <a:gd name="connsiteX79" fmla="*/ 13274 w 175072"/>
                <a:gd name="connsiteY79" fmla="*/ 34513 h 150145"/>
                <a:gd name="connsiteX80" fmla="*/ 12094 w 175072"/>
                <a:gd name="connsiteY80" fmla="*/ 37168 h 150145"/>
                <a:gd name="connsiteX81" fmla="*/ 12536 w 175072"/>
                <a:gd name="connsiteY81" fmla="*/ 41592 h 150145"/>
                <a:gd name="connsiteX82" fmla="*/ 12536 w 175072"/>
                <a:gd name="connsiteY82" fmla="*/ 46017 h 150145"/>
                <a:gd name="connsiteX83" fmla="*/ 10472 w 175072"/>
                <a:gd name="connsiteY83" fmla="*/ 52507 h 150145"/>
                <a:gd name="connsiteX84" fmla="*/ 10177 w 175072"/>
                <a:gd name="connsiteY84" fmla="*/ 53982 h 150145"/>
                <a:gd name="connsiteX85" fmla="*/ 7817 w 175072"/>
                <a:gd name="connsiteY85" fmla="*/ 59144 h 150145"/>
                <a:gd name="connsiteX86" fmla="*/ 6637 w 175072"/>
                <a:gd name="connsiteY86" fmla="*/ 61061 h 150145"/>
                <a:gd name="connsiteX87" fmla="*/ 3687 w 175072"/>
                <a:gd name="connsiteY87" fmla="*/ 70796 h 150145"/>
                <a:gd name="connsiteX88" fmla="*/ 2507 w 175072"/>
                <a:gd name="connsiteY88" fmla="*/ 73746 h 150145"/>
                <a:gd name="connsiteX89" fmla="*/ 0 w 175072"/>
                <a:gd name="connsiteY89" fmla="*/ 76843 h 150145"/>
                <a:gd name="connsiteX90" fmla="*/ 590 w 175072"/>
                <a:gd name="connsiteY90" fmla="*/ 82005 h 150145"/>
                <a:gd name="connsiteX91" fmla="*/ 1180 w 175072"/>
                <a:gd name="connsiteY91" fmla="*/ 87462 h 150145"/>
                <a:gd name="connsiteX92" fmla="*/ 1770 w 175072"/>
                <a:gd name="connsiteY92" fmla="*/ 92624 h 150145"/>
                <a:gd name="connsiteX93" fmla="*/ 2655 w 175072"/>
                <a:gd name="connsiteY93" fmla="*/ 100294 h 150145"/>
                <a:gd name="connsiteX94" fmla="*/ 3097 w 175072"/>
                <a:gd name="connsiteY94" fmla="*/ 100294 h 150145"/>
                <a:gd name="connsiteX95" fmla="*/ 6637 w 175072"/>
                <a:gd name="connsiteY95" fmla="*/ 98967 h 150145"/>
                <a:gd name="connsiteX96" fmla="*/ 10177 w 175072"/>
                <a:gd name="connsiteY96" fmla="*/ 98967 h 150145"/>
                <a:gd name="connsiteX97" fmla="*/ 13569 w 175072"/>
                <a:gd name="connsiteY97" fmla="*/ 99704 h 150145"/>
                <a:gd name="connsiteX98" fmla="*/ 15781 w 175072"/>
                <a:gd name="connsiteY98" fmla="*/ 99999 h 150145"/>
                <a:gd name="connsiteX99" fmla="*/ 16814 w 175072"/>
                <a:gd name="connsiteY99" fmla="*/ 99557 h 150145"/>
                <a:gd name="connsiteX100" fmla="*/ 17699 w 175072"/>
                <a:gd name="connsiteY100" fmla="*/ 98377 h 150145"/>
                <a:gd name="connsiteX101" fmla="*/ 18584 w 175072"/>
                <a:gd name="connsiteY101" fmla="*/ 96459 h 150145"/>
                <a:gd name="connsiteX102" fmla="*/ 19911 w 175072"/>
                <a:gd name="connsiteY102" fmla="*/ 95427 h 150145"/>
                <a:gd name="connsiteX103" fmla="*/ 21828 w 175072"/>
                <a:gd name="connsiteY103" fmla="*/ 95427 h 150145"/>
                <a:gd name="connsiteX104" fmla="*/ 24336 w 175072"/>
                <a:gd name="connsiteY104" fmla="*/ 97344 h 150145"/>
                <a:gd name="connsiteX105" fmla="*/ 28318 w 175072"/>
                <a:gd name="connsiteY105" fmla="*/ 103096 h 150145"/>
                <a:gd name="connsiteX106" fmla="*/ 29351 w 175072"/>
                <a:gd name="connsiteY106" fmla="*/ 103391 h 150145"/>
                <a:gd name="connsiteX107" fmla="*/ 29941 w 175072"/>
                <a:gd name="connsiteY107" fmla="*/ 103391 h 150145"/>
                <a:gd name="connsiteX108" fmla="*/ 32005 w 175072"/>
                <a:gd name="connsiteY108" fmla="*/ 98672 h 150145"/>
                <a:gd name="connsiteX109" fmla="*/ 33628 w 175072"/>
                <a:gd name="connsiteY109" fmla="*/ 95132 h 150145"/>
                <a:gd name="connsiteX110" fmla="*/ 36578 w 175072"/>
                <a:gd name="connsiteY110" fmla="*/ 88495 h 150145"/>
                <a:gd name="connsiteX111" fmla="*/ 38200 w 175072"/>
                <a:gd name="connsiteY111" fmla="*/ 84660 h 150145"/>
                <a:gd name="connsiteX112" fmla="*/ 39822 w 175072"/>
                <a:gd name="connsiteY112" fmla="*/ 85840 h 150145"/>
                <a:gd name="connsiteX113" fmla="*/ 41297 w 175072"/>
                <a:gd name="connsiteY113" fmla="*/ 87757 h 150145"/>
                <a:gd name="connsiteX114" fmla="*/ 43067 w 175072"/>
                <a:gd name="connsiteY114" fmla="*/ 88642 h 150145"/>
                <a:gd name="connsiteX115" fmla="*/ 44985 w 175072"/>
                <a:gd name="connsiteY115" fmla="*/ 89232 h 150145"/>
                <a:gd name="connsiteX116" fmla="*/ 45870 w 175072"/>
                <a:gd name="connsiteY116" fmla="*/ 89232 h 150145"/>
                <a:gd name="connsiteX117" fmla="*/ 47050 w 175072"/>
                <a:gd name="connsiteY117" fmla="*/ 90117 h 150145"/>
                <a:gd name="connsiteX118" fmla="*/ 51179 w 175072"/>
                <a:gd name="connsiteY118" fmla="*/ 94837 h 150145"/>
                <a:gd name="connsiteX119" fmla="*/ 52654 w 175072"/>
                <a:gd name="connsiteY119" fmla="*/ 96017 h 150145"/>
                <a:gd name="connsiteX120" fmla="*/ 54571 w 175072"/>
                <a:gd name="connsiteY120" fmla="*/ 96017 h 150145"/>
                <a:gd name="connsiteX121" fmla="*/ 62536 w 175072"/>
                <a:gd name="connsiteY121" fmla="*/ 94542 h 150145"/>
                <a:gd name="connsiteX122" fmla="*/ 67403 w 175072"/>
                <a:gd name="connsiteY122" fmla="*/ 91740 h 150145"/>
                <a:gd name="connsiteX123" fmla="*/ 68141 w 175072"/>
                <a:gd name="connsiteY123" fmla="*/ 90707 h 150145"/>
                <a:gd name="connsiteX124" fmla="*/ 69468 w 175072"/>
                <a:gd name="connsiteY124" fmla="*/ 90707 h 150145"/>
                <a:gd name="connsiteX125" fmla="*/ 71090 w 175072"/>
                <a:gd name="connsiteY125" fmla="*/ 91887 h 150145"/>
                <a:gd name="connsiteX126" fmla="*/ 71681 w 175072"/>
                <a:gd name="connsiteY126" fmla="*/ 93067 h 150145"/>
                <a:gd name="connsiteX127" fmla="*/ 72713 w 175072"/>
                <a:gd name="connsiteY127" fmla="*/ 94542 h 150145"/>
                <a:gd name="connsiteX128" fmla="*/ 74631 w 175072"/>
                <a:gd name="connsiteY128" fmla="*/ 94837 h 150145"/>
                <a:gd name="connsiteX129" fmla="*/ 79203 w 175072"/>
                <a:gd name="connsiteY129" fmla="*/ 93804 h 150145"/>
                <a:gd name="connsiteX130" fmla="*/ 81415 w 175072"/>
                <a:gd name="connsiteY130" fmla="*/ 93214 h 150145"/>
                <a:gd name="connsiteX131" fmla="*/ 83332 w 175072"/>
                <a:gd name="connsiteY131" fmla="*/ 93804 h 150145"/>
                <a:gd name="connsiteX132" fmla="*/ 85692 w 175072"/>
                <a:gd name="connsiteY132" fmla="*/ 94247 h 150145"/>
                <a:gd name="connsiteX133" fmla="*/ 87167 w 175072"/>
                <a:gd name="connsiteY133" fmla="*/ 94247 h 150145"/>
                <a:gd name="connsiteX134" fmla="*/ 90854 w 175072"/>
                <a:gd name="connsiteY134" fmla="*/ 95722 h 150145"/>
                <a:gd name="connsiteX135" fmla="*/ 95279 w 175072"/>
                <a:gd name="connsiteY135" fmla="*/ 95279 h 150145"/>
                <a:gd name="connsiteX136" fmla="*/ 97344 w 175072"/>
                <a:gd name="connsiteY136" fmla="*/ 95279 h 150145"/>
                <a:gd name="connsiteX137" fmla="*/ 99409 w 175072"/>
                <a:gd name="connsiteY137" fmla="*/ 96017 h 150145"/>
                <a:gd name="connsiteX138" fmla="*/ 102801 w 175072"/>
                <a:gd name="connsiteY138" fmla="*/ 98524 h 150145"/>
                <a:gd name="connsiteX139" fmla="*/ 107226 w 175072"/>
                <a:gd name="connsiteY139" fmla="*/ 101474 h 150145"/>
                <a:gd name="connsiteX140" fmla="*/ 113568 w 175072"/>
                <a:gd name="connsiteY140" fmla="*/ 103539 h 150145"/>
                <a:gd name="connsiteX141" fmla="*/ 114895 w 175072"/>
                <a:gd name="connsiteY141" fmla="*/ 104424 h 150145"/>
                <a:gd name="connsiteX142" fmla="*/ 117993 w 175072"/>
                <a:gd name="connsiteY142" fmla="*/ 107816 h 150145"/>
                <a:gd name="connsiteX143" fmla="*/ 122860 w 175072"/>
                <a:gd name="connsiteY143" fmla="*/ 114306 h 150145"/>
                <a:gd name="connsiteX144" fmla="*/ 129202 w 175072"/>
                <a:gd name="connsiteY144" fmla="*/ 120500 h 150145"/>
                <a:gd name="connsiteX145" fmla="*/ 135987 w 175072"/>
                <a:gd name="connsiteY145" fmla="*/ 125368 h 150145"/>
                <a:gd name="connsiteX146" fmla="*/ 139674 w 175072"/>
                <a:gd name="connsiteY146" fmla="*/ 128760 h 150145"/>
                <a:gd name="connsiteX147" fmla="*/ 142181 w 175072"/>
                <a:gd name="connsiteY147" fmla="*/ 132890 h 150145"/>
                <a:gd name="connsiteX148" fmla="*/ 144541 w 175072"/>
                <a:gd name="connsiteY148" fmla="*/ 136724 h 150145"/>
                <a:gd name="connsiteX149" fmla="*/ 147049 w 175072"/>
                <a:gd name="connsiteY149" fmla="*/ 138347 h 150145"/>
                <a:gd name="connsiteX150" fmla="*/ 149408 w 175072"/>
                <a:gd name="connsiteY150" fmla="*/ 139674 h 150145"/>
                <a:gd name="connsiteX151" fmla="*/ 151768 w 175072"/>
                <a:gd name="connsiteY151" fmla="*/ 142624 h 150145"/>
                <a:gd name="connsiteX152" fmla="*/ 153538 w 175072"/>
                <a:gd name="connsiteY152" fmla="*/ 144984 h 150145"/>
                <a:gd name="connsiteX153" fmla="*/ 155898 w 175072"/>
                <a:gd name="connsiteY153" fmla="*/ 147786 h 150145"/>
                <a:gd name="connsiteX154" fmla="*/ 156636 w 175072"/>
                <a:gd name="connsiteY154" fmla="*/ 147049 h 150145"/>
                <a:gd name="connsiteX155" fmla="*/ 157668 w 175072"/>
                <a:gd name="connsiteY155" fmla="*/ 146311 h 150145"/>
                <a:gd name="connsiteX156" fmla="*/ 158405 w 175072"/>
                <a:gd name="connsiteY156" fmla="*/ 146311 h 150145"/>
                <a:gd name="connsiteX157" fmla="*/ 163420 w 175072"/>
                <a:gd name="connsiteY157" fmla="*/ 150146 h 150145"/>
                <a:gd name="connsiteX158" fmla="*/ 164305 w 175072"/>
                <a:gd name="connsiteY158" fmla="*/ 150146 h 150145"/>
                <a:gd name="connsiteX159" fmla="*/ 165928 w 175072"/>
                <a:gd name="connsiteY159" fmla="*/ 148966 h 150145"/>
                <a:gd name="connsiteX160" fmla="*/ 167402 w 175072"/>
                <a:gd name="connsiteY160" fmla="*/ 145131 h 150145"/>
                <a:gd name="connsiteX161" fmla="*/ 168435 w 175072"/>
                <a:gd name="connsiteY161" fmla="*/ 143656 h 150145"/>
                <a:gd name="connsiteX162" fmla="*/ 168877 w 175072"/>
                <a:gd name="connsiteY162" fmla="*/ 143656 h 150145"/>
                <a:gd name="connsiteX163" fmla="*/ 172122 w 175072"/>
                <a:gd name="connsiteY163" fmla="*/ 142624 h 150145"/>
                <a:gd name="connsiteX164" fmla="*/ 175072 w 175072"/>
                <a:gd name="connsiteY164" fmla="*/ 141444 h 150145"/>
                <a:gd name="connsiteX165" fmla="*/ 174187 w 175072"/>
                <a:gd name="connsiteY165" fmla="*/ 138347 h 150145"/>
                <a:gd name="connsiteX166" fmla="*/ 94984 w 175072"/>
                <a:gd name="connsiteY166" fmla="*/ 62389 h 150145"/>
                <a:gd name="connsiteX167" fmla="*/ 94984 w 175072"/>
                <a:gd name="connsiteY167" fmla="*/ 62684 h 150145"/>
                <a:gd name="connsiteX168" fmla="*/ 93804 w 175072"/>
                <a:gd name="connsiteY168" fmla="*/ 62979 h 150145"/>
                <a:gd name="connsiteX169" fmla="*/ 91740 w 175072"/>
                <a:gd name="connsiteY169" fmla="*/ 61946 h 150145"/>
                <a:gd name="connsiteX170" fmla="*/ 92477 w 175072"/>
                <a:gd name="connsiteY170" fmla="*/ 64159 h 150145"/>
                <a:gd name="connsiteX171" fmla="*/ 95574 w 175072"/>
                <a:gd name="connsiteY171" fmla="*/ 64749 h 150145"/>
                <a:gd name="connsiteX172" fmla="*/ 98229 w 175072"/>
                <a:gd name="connsiteY172" fmla="*/ 64749 h 150145"/>
                <a:gd name="connsiteX173" fmla="*/ 101031 w 175072"/>
                <a:gd name="connsiteY173" fmla="*/ 65043 h 150145"/>
                <a:gd name="connsiteX174" fmla="*/ 103539 w 175072"/>
                <a:gd name="connsiteY174" fmla="*/ 65043 h 150145"/>
                <a:gd name="connsiteX175" fmla="*/ 103834 w 175072"/>
                <a:gd name="connsiteY175" fmla="*/ 63716 h 150145"/>
                <a:gd name="connsiteX176" fmla="*/ 99704 w 175072"/>
                <a:gd name="connsiteY176" fmla="*/ 61799 h 150145"/>
                <a:gd name="connsiteX177" fmla="*/ 99261 w 175072"/>
                <a:gd name="connsiteY177" fmla="*/ 62831 h 150145"/>
                <a:gd name="connsiteX178" fmla="*/ 98672 w 175072"/>
                <a:gd name="connsiteY178" fmla="*/ 63274 h 150145"/>
                <a:gd name="connsiteX179" fmla="*/ 97934 w 175072"/>
                <a:gd name="connsiteY179" fmla="*/ 63274 h 150145"/>
                <a:gd name="connsiteX180" fmla="*/ 96901 w 175072"/>
                <a:gd name="connsiteY180" fmla="*/ 61946 h 150145"/>
                <a:gd name="connsiteX181" fmla="*/ 96607 w 175072"/>
                <a:gd name="connsiteY181" fmla="*/ 59291 h 150145"/>
                <a:gd name="connsiteX182" fmla="*/ 95722 w 175072"/>
                <a:gd name="connsiteY182" fmla="*/ 58112 h 150145"/>
                <a:gd name="connsiteX183" fmla="*/ 94247 w 175072"/>
                <a:gd name="connsiteY183" fmla="*/ 57079 h 150145"/>
                <a:gd name="connsiteX184" fmla="*/ 92034 w 175072"/>
                <a:gd name="connsiteY184" fmla="*/ 56637 h 150145"/>
                <a:gd name="connsiteX185" fmla="*/ 93214 w 175072"/>
                <a:gd name="connsiteY185" fmla="*/ 58259 h 150145"/>
                <a:gd name="connsiteX186" fmla="*/ 92624 w 175072"/>
                <a:gd name="connsiteY186" fmla="*/ 58849 h 150145"/>
                <a:gd name="connsiteX187" fmla="*/ 91740 w 175072"/>
                <a:gd name="connsiteY187" fmla="*/ 59291 h 150145"/>
                <a:gd name="connsiteX188" fmla="*/ 91740 w 175072"/>
                <a:gd name="connsiteY188" fmla="*/ 60471 h 150145"/>
                <a:gd name="connsiteX189" fmla="*/ 93657 w 175072"/>
                <a:gd name="connsiteY189" fmla="*/ 60766 h 150145"/>
                <a:gd name="connsiteX190" fmla="*/ 95132 w 175072"/>
                <a:gd name="connsiteY190" fmla="*/ 62241 h 15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Lst>
              <a:rect l="l" t="t" r="r" b="b"/>
              <a:pathLst>
                <a:path w="175072" h="150145">
                  <a:moveTo>
                    <a:pt x="96017" y="54129"/>
                  </a:moveTo>
                  <a:lnTo>
                    <a:pt x="95132" y="51622"/>
                  </a:lnTo>
                  <a:lnTo>
                    <a:pt x="94394" y="51032"/>
                  </a:lnTo>
                  <a:lnTo>
                    <a:pt x="94099" y="51622"/>
                  </a:lnTo>
                  <a:lnTo>
                    <a:pt x="92919" y="52654"/>
                  </a:lnTo>
                  <a:lnTo>
                    <a:pt x="93362" y="53244"/>
                  </a:lnTo>
                  <a:lnTo>
                    <a:pt x="95869" y="54277"/>
                  </a:lnTo>
                  <a:close/>
                  <a:moveTo>
                    <a:pt x="173745" y="137904"/>
                  </a:moveTo>
                  <a:lnTo>
                    <a:pt x="171532" y="135987"/>
                  </a:lnTo>
                  <a:lnTo>
                    <a:pt x="170795" y="138347"/>
                  </a:lnTo>
                  <a:lnTo>
                    <a:pt x="166222" y="136872"/>
                  </a:lnTo>
                  <a:lnTo>
                    <a:pt x="164600" y="132742"/>
                  </a:lnTo>
                  <a:lnTo>
                    <a:pt x="159143" y="127432"/>
                  </a:lnTo>
                  <a:lnTo>
                    <a:pt x="155898" y="127727"/>
                  </a:lnTo>
                  <a:lnTo>
                    <a:pt x="154571" y="122860"/>
                  </a:lnTo>
                  <a:lnTo>
                    <a:pt x="151916" y="117845"/>
                  </a:lnTo>
                  <a:lnTo>
                    <a:pt x="136577" y="107374"/>
                  </a:lnTo>
                  <a:lnTo>
                    <a:pt x="131857" y="100442"/>
                  </a:lnTo>
                  <a:lnTo>
                    <a:pt x="123893" y="90412"/>
                  </a:lnTo>
                  <a:lnTo>
                    <a:pt x="114010" y="87167"/>
                  </a:lnTo>
                  <a:lnTo>
                    <a:pt x="109734" y="83480"/>
                  </a:lnTo>
                  <a:lnTo>
                    <a:pt x="107374" y="82153"/>
                  </a:lnTo>
                  <a:lnTo>
                    <a:pt x="104571" y="81415"/>
                  </a:lnTo>
                  <a:lnTo>
                    <a:pt x="101179" y="81120"/>
                  </a:lnTo>
                  <a:lnTo>
                    <a:pt x="98524" y="80088"/>
                  </a:lnTo>
                  <a:lnTo>
                    <a:pt x="95427" y="76400"/>
                  </a:lnTo>
                  <a:lnTo>
                    <a:pt x="94689" y="74631"/>
                  </a:lnTo>
                  <a:lnTo>
                    <a:pt x="94247" y="71533"/>
                  </a:lnTo>
                  <a:lnTo>
                    <a:pt x="92624" y="69911"/>
                  </a:lnTo>
                  <a:lnTo>
                    <a:pt x="89674" y="67846"/>
                  </a:lnTo>
                  <a:lnTo>
                    <a:pt x="88347" y="69321"/>
                  </a:lnTo>
                  <a:lnTo>
                    <a:pt x="87757" y="71828"/>
                  </a:lnTo>
                  <a:lnTo>
                    <a:pt x="88347" y="73746"/>
                  </a:lnTo>
                  <a:lnTo>
                    <a:pt x="88347" y="74926"/>
                  </a:lnTo>
                  <a:lnTo>
                    <a:pt x="87610" y="76990"/>
                  </a:lnTo>
                  <a:lnTo>
                    <a:pt x="85987" y="74631"/>
                  </a:lnTo>
                  <a:lnTo>
                    <a:pt x="83627" y="68288"/>
                  </a:lnTo>
                  <a:lnTo>
                    <a:pt x="82300" y="66371"/>
                  </a:lnTo>
                  <a:lnTo>
                    <a:pt x="80382" y="66076"/>
                  </a:lnTo>
                  <a:lnTo>
                    <a:pt x="78170" y="59291"/>
                  </a:lnTo>
                  <a:lnTo>
                    <a:pt x="74925" y="55752"/>
                  </a:lnTo>
                  <a:lnTo>
                    <a:pt x="72861" y="48525"/>
                  </a:lnTo>
                  <a:lnTo>
                    <a:pt x="70796" y="34218"/>
                  </a:lnTo>
                  <a:lnTo>
                    <a:pt x="67993" y="24631"/>
                  </a:lnTo>
                  <a:lnTo>
                    <a:pt x="64748" y="15486"/>
                  </a:lnTo>
                  <a:lnTo>
                    <a:pt x="56784" y="0"/>
                  </a:lnTo>
                  <a:lnTo>
                    <a:pt x="54571" y="1770"/>
                  </a:lnTo>
                  <a:lnTo>
                    <a:pt x="51917" y="4867"/>
                  </a:lnTo>
                  <a:lnTo>
                    <a:pt x="51327" y="6047"/>
                  </a:lnTo>
                  <a:lnTo>
                    <a:pt x="51032" y="6784"/>
                  </a:lnTo>
                  <a:lnTo>
                    <a:pt x="50737" y="7669"/>
                  </a:lnTo>
                  <a:lnTo>
                    <a:pt x="49999" y="8555"/>
                  </a:lnTo>
                  <a:lnTo>
                    <a:pt x="48524" y="9734"/>
                  </a:lnTo>
                  <a:lnTo>
                    <a:pt x="47935" y="10324"/>
                  </a:lnTo>
                  <a:lnTo>
                    <a:pt x="47639" y="11209"/>
                  </a:lnTo>
                  <a:lnTo>
                    <a:pt x="46754" y="11799"/>
                  </a:lnTo>
                  <a:lnTo>
                    <a:pt x="45722" y="11799"/>
                  </a:lnTo>
                  <a:lnTo>
                    <a:pt x="44837" y="12242"/>
                  </a:lnTo>
                  <a:lnTo>
                    <a:pt x="43510" y="12832"/>
                  </a:lnTo>
                  <a:lnTo>
                    <a:pt x="41592" y="12537"/>
                  </a:lnTo>
                  <a:lnTo>
                    <a:pt x="39675" y="13127"/>
                  </a:lnTo>
                  <a:lnTo>
                    <a:pt x="38937" y="13864"/>
                  </a:lnTo>
                  <a:lnTo>
                    <a:pt x="37315" y="14454"/>
                  </a:lnTo>
                  <a:lnTo>
                    <a:pt x="35693" y="14454"/>
                  </a:lnTo>
                  <a:lnTo>
                    <a:pt x="35103" y="14749"/>
                  </a:lnTo>
                  <a:lnTo>
                    <a:pt x="33628" y="15781"/>
                  </a:lnTo>
                  <a:lnTo>
                    <a:pt x="31858" y="17109"/>
                  </a:lnTo>
                  <a:lnTo>
                    <a:pt x="29793" y="17994"/>
                  </a:lnTo>
                  <a:lnTo>
                    <a:pt x="29056" y="18289"/>
                  </a:lnTo>
                  <a:lnTo>
                    <a:pt x="28023" y="19321"/>
                  </a:lnTo>
                  <a:lnTo>
                    <a:pt x="26548" y="24189"/>
                  </a:lnTo>
                  <a:lnTo>
                    <a:pt x="25516" y="25516"/>
                  </a:lnTo>
                  <a:lnTo>
                    <a:pt x="21239" y="25516"/>
                  </a:lnTo>
                  <a:lnTo>
                    <a:pt x="19174" y="26106"/>
                  </a:lnTo>
                  <a:lnTo>
                    <a:pt x="16371" y="25516"/>
                  </a:lnTo>
                  <a:lnTo>
                    <a:pt x="15044" y="25516"/>
                  </a:lnTo>
                  <a:lnTo>
                    <a:pt x="14749" y="26548"/>
                  </a:lnTo>
                  <a:lnTo>
                    <a:pt x="14307" y="30678"/>
                  </a:lnTo>
                  <a:lnTo>
                    <a:pt x="14307" y="32448"/>
                  </a:lnTo>
                  <a:lnTo>
                    <a:pt x="13274" y="34513"/>
                  </a:lnTo>
                  <a:lnTo>
                    <a:pt x="12094" y="37168"/>
                  </a:lnTo>
                  <a:lnTo>
                    <a:pt x="12536" y="41592"/>
                  </a:lnTo>
                  <a:lnTo>
                    <a:pt x="12536" y="46017"/>
                  </a:lnTo>
                  <a:lnTo>
                    <a:pt x="10472" y="52507"/>
                  </a:lnTo>
                  <a:lnTo>
                    <a:pt x="10177" y="53982"/>
                  </a:lnTo>
                  <a:lnTo>
                    <a:pt x="7817" y="59144"/>
                  </a:lnTo>
                  <a:lnTo>
                    <a:pt x="6637" y="61061"/>
                  </a:lnTo>
                  <a:lnTo>
                    <a:pt x="3687" y="70796"/>
                  </a:lnTo>
                  <a:lnTo>
                    <a:pt x="2507" y="73746"/>
                  </a:lnTo>
                  <a:lnTo>
                    <a:pt x="0" y="76843"/>
                  </a:lnTo>
                  <a:lnTo>
                    <a:pt x="590" y="82005"/>
                  </a:lnTo>
                  <a:lnTo>
                    <a:pt x="1180" y="87462"/>
                  </a:lnTo>
                  <a:lnTo>
                    <a:pt x="1770" y="92624"/>
                  </a:lnTo>
                  <a:lnTo>
                    <a:pt x="2655" y="100294"/>
                  </a:lnTo>
                  <a:lnTo>
                    <a:pt x="3097" y="100294"/>
                  </a:lnTo>
                  <a:lnTo>
                    <a:pt x="6637" y="98967"/>
                  </a:lnTo>
                  <a:lnTo>
                    <a:pt x="10177" y="98967"/>
                  </a:lnTo>
                  <a:lnTo>
                    <a:pt x="13569" y="99704"/>
                  </a:lnTo>
                  <a:lnTo>
                    <a:pt x="15781" y="99999"/>
                  </a:lnTo>
                  <a:lnTo>
                    <a:pt x="16814" y="99557"/>
                  </a:lnTo>
                  <a:lnTo>
                    <a:pt x="17699" y="98377"/>
                  </a:lnTo>
                  <a:lnTo>
                    <a:pt x="18584" y="96459"/>
                  </a:lnTo>
                  <a:lnTo>
                    <a:pt x="19911" y="95427"/>
                  </a:lnTo>
                  <a:lnTo>
                    <a:pt x="21828" y="95427"/>
                  </a:lnTo>
                  <a:lnTo>
                    <a:pt x="24336" y="97344"/>
                  </a:lnTo>
                  <a:lnTo>
                    <a:pt x="28318" y="103096"/>
                  </a:lnTo>
                  <a:lnTo>
                    <a:pt x="29351" y="103391"/>
                  </a:lnTo>
                  <a:lnTo>
                    <a:pt x="29941" y="103391"/>
                  </a:lnTo>
                  <a:lnTo>
                    <a:pt x="32005" y="98672"/>
                  </a:lnTo>
                  <a:lnTo>
                    <a:pt x="33628" y="95132"/>
                  </a:lnTo>
                  <a:lnTo>
                    <a:pt x="36578" y="88495"/>
                  </a:lnTo>
                  <a:lnTo>
                    <a:pt x="38200" y="84660"/>
                  </a:lnTo>
                  <a:lnTo>
                    <a:pt x="39822" y="85840"/>
                  </a:lnTo>
                  <a:lnTo>
                    <a:pt x="41297" y="87757"/>
                  </a:lnTo>
                  <a:lnTo>
                    <a:pt x="43067" y="88642"/>
                  </a:lnTo>
                  <a:lnTo>
                    <a:pt x="44985" y="89232"/>
                  </a:lnTo>
                  <a:lnTo>
                    <a:pt x="45870" y="89232"/>
                  </a:lnTo>
                  <a:lnTo>
                    <a:pt x="47050" y="90117"/>
                  </a:lnTo>
                  <a:lnTo>
                    <a:pt x="51179" y="94837"/>
                  </a:lnTo>
                  <a:lnTo>
                    <a:pt x="52654" y="96017"/>
                  </a:lnTo>
                  <a:lnTo>
                    <a:pt x="54571" y="96017"/>
                  </a:lnTo>
                  <a:lnTo>
                    <a:pt x="62536" y="94542"/>
                  </a:lnTo>
                  <a:lnTo>
                    <a:pt x="67403" y="91740"/>
                  </a:lnTo>
                  <a:lnTo>
                    <a:pt x="68141" y="90707"/>
                  </a:lnTo>
                  <a:lnTo>
                    <a:pt x="69468" y="90707"/>
                  </a:lnTo>
                  <a:lnTo>
                    <a:pt x="71090" y="91887"/>
                  </a:lnTo>
                  <a:lnTo>
                    <a:pt x="71681" y="93067"/>
                  </a:lnTo>
                  <a:lnTo>
                    <a:pt x="72713" y="94542"/>
                  </a:lnTo>
                  <a:lnTo>
                    <a:pt x="74631" y="94837"/>
                  </a:lnTo>
                  <a:lnTo>
                    <a:pt x="79203" y="93804"/>
                  </a:lnTo>
                  <a:lnTo>
                    <a:pt x="81415" y="93214"/>
                  </a:lnTo>
                  <a:lnTo>
                    <a:pt x="83332" y="93804"/>
                  </a:lnTo>
                  <a:lnTo>
                    <a:pt x="85692" y="94247"/>
                  </a:lnTo>
                  <a:lnTo>
                    <a:pt x="87167" y="94247"/>
                  </a:lnTo>
                  <a:lnTo>
                    <a:pt x="90854" y="95722"/>
                  </a:lnTo>
                  <a:lnTo>
                    <a:pt x="95279" y="95279"/>
                  </a:lnTo>
                  <a:lnTo>
                    <a:pt x="97344" y="95279"/>
                  </a:lnTo>
                  <a:lnTo>
                    <a:pt x="99409" y="96017"/>
                  </a:lnTo>
                  <a:lnTo>
                    <a:pt x="102801" y="98524"/>
                  </a:lnTo>
                  <a:lnTo>
                    <a:pt x="107226" y="101474"/>
                  </a:lnTo>
                  <a:lnTo>
                    <a:pt x="113568" y="103539"/>
                  </a:lnTo>
                  <a:lnTo>
                    <a:pt x="114895" y="104424"/>
                  </a:lnTo>
                  <a:lnTo>
                    <a:pt x="117993" y="107816"/>
                  </a:lnTo>
                  <a:lnTo>
                    <a:pt x="122860" y="114306"/>
                  </a:lnTo>
                  <a:lnTo>
                    <a:pt x="129202" y="120500"/>
                  </a:lnTo>
                  <a:lnTo>
                    <a:pt x="135987" y="125368"/>
                  </a:lnTo>
                  <a:lnTo>
                    <a:pt x="139674" y="128760"/>
                  </a:lnTo>
                  <a:lnTo>
                    <a:pt x="142181" y="132890"/>
                  </a:lnTo>
                  <a:lnTo>
                    <a:pt x="144541" y="136724"/>
                  </a:lnTo>
                  <a:lnTo>
                    <a:pt x="147049" y="138347"/>
                  </a:lnTo>
                  <a:lnTo>
                    <a:pt x="149408" y="139674"/>
                  </a:lnTo>
                  <a:lnTo>
                    <a:pt x="151768" y="142624"/>
                  </a:lnTo>
                  <a:lnTo>
                    <a:pt x="153538" y="144984"/>
                  </a:lnTo>
                  <a:lnTo>
                    <a:pt x="155898" y="147786"/>
                  </a:lnTo>
                  <a:lnTo>
                    <a:pt x="156636" y="147049"/>
                  </a:lnTo>
                  <a:lnTo>
                    <a:pt x="157668" y="146311"/>
                  </a:lnTo>
                  <a:lnTo>
                    <a:pt x="158405" y="146311"/>
                  </a:lnTo>
                  <a:lnTo>
                    <a:pt x="163420" y="150146"/>
                  </a:lnTo>
                  <a:lnTo>
                    <a:pt x="164305" y="150146"/>
                  </a:lnTo>
                  <a:lnTo>
                    <a:pt x="165928" y="148966"/>
                  </a:lnTo>
                  <a:lnTo>
                    <a:pt x="167402" y="145131"/>
                  </a:lnTo>
                  <a:lnTo>
                    <a:pt x="168435" y="143656"/>
                  </a:lnTo>
                  <a:lnTo>
                    <a:pt x="168877" y="143656"/>
                  </a:lnTo>
                  <a:lnTo>
                    <a:pt x="172122" y="142624"/>
                  </a:lnTo>
                  <a:lnTo>
                    <a:pt x="175072" y="141444"/>
                  </a:lnTo>
                  <a:lnTo>
                    <a:pt x="174187" y="138347"/>
                  </a:lnTo>
                  <a:close/>
                  <a:moveTo>
                    <a:pt x="94984" y="62389"/>
                  </a:moveTo>
                  <a:lnTo>
                    <a:pt x="94984" y="62684"/>
                  </a:lnTo>
                  <a:lnTo>
                    <a:pt x="93804" y="62979"/>
                  </a:lnTo>
                  <a:lnTo>
                    <a:pt x="91740" y="61946"/>
                  </a:lnTo>
                  <a:lnTo>
                    <a:pt x="92477" y="64159"/>
                  </a:lnTo>
                  <a:lnTo>
                    <a:pt x="95574" y="64749"/>
                  </a:lnTo>
                  <a:lnTo>
                    <a:pt x="98229" y="64749"/>
                  </a:lnTo>
                  <a:lnTo>
                    <a:pt x="101031" y="65043"/>
                  </a:lnTo>
                  <a:lnTo>
                    <a:pt x="103539" y="65043"/>
                  </a:lnTo>
                  <a:lnTo>
                    <a:pt x="103834" y="63716"/>
                  </a:lnTo>
                  <a:lnTo>
                    <a:pt x="99704" y="61799"/>
                  </a:lnTo>
                  <a:lnTo>
                    <a:pt x="99261" y="62831"/>
                  </a:lnTo>
                  <a:lnTo>
                    <a:pt x="98672" y="63274"/>
                  </a:lnTo>
                  <a:lnTo>
                    <a:pt x="97934" y="63274"/>
                  </a:lnTo>
                  <a:lnTo>
                    <a:pt x="96901" y="61946"/>
                  </a:lnTo>
                  <a:lnTo>
                    <a:pt x="96607" y="59291"/>
                  </a:lnTo>
                  <a:lnTo>
                    <a:pt x="95722" y="58112"/>
                  </a:lnTo>
                  <a:lnTo>
                    <a:pt x="94247" y="57079"/>
                  </a:lnTo>
                  <a:lnTo>
                    <a:pt x="92034" y="56637"/>
                  </a:lnTo>
                  <a:lnTo>
                    <a:pt x="93214" y="58259"/>
                  </a:lnTo>
                  <a:lnTo>
                    <a:pt x="92624" y="58849"/>
                  </a:lnTo>
                  <a:lnTo>
                    <a:pt x="91740" y="59291"/>
                  </a:lnTo>
                  <a:lnTo>
                    <a:pt x="91740" y="60471"/>
                  </a:lnTo>
                  <a:lnTo>
                    <a:pt x="93657" y="60766"/>
                  </a:lnTo>
                  <a:lnTo>
                    <a:pt x="95132" y="62241"/>
                  </a:lnTo>
                  <a:close/>
                </a:path>
              </a:pathLst>
            </a:custGeom>
            <a:grpFill/>
            <a:ln w="3175" cap="flat">
              <a:solidFill>
                <a:schemeClr val="bg2">
                  <a:lumMod val="90000"/>
                </a:schemeClr>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99CEC583-1A61-A7F3-83B9-7E39AB1E7256}"/>
                </a:ext>
              </a:extLst>
            </p:cNvPr>
            <p:cNvSpPr/>
            <p:nvPr/>
          </p:nvSpPr>
          <p:spPr>
            <a:xfrm>
              <a:off x="5341729" y="3557696"/>
              <a:ext cx="219909" cy="188788"/>
            </a:xfrm>
            <a:custGeom>
              <a:avLst/>
              <a:gdLst>
                <a:gd name="connsiteX0" fmla="*/ 1475 w 219909"/>
                <a:gd name="connsiteY0" fmla="*/ 183332 h 188788"/>
                <a:gd name="connsiteX1" fmla="*/ 1475 w 219909"/>
                <a:gd name="connsiteY1" fmla="*/ 183332 h 188788"/>
                <a:gd name="connsiteX2" fmla="*/ 885 w 219909"/>
                <a:gd name="connsiteY2" fmla="*/ 186281 h 188788"/>
                <a:gd name="connsiteX3" fmla="*/ 1328 w 219909"/>
                <a:gd name="connsiteY3" fmla="*/ 188789 h 188788"/>
                <a:gd name="connsiteX4" fmla="*/ 0 w 219909"/>
                <a:gd name="connsiteY4" fmla="*/ 187461 h 188788"/>
                <a:gd name="connsiteX5" fmla="*/ 2213 w 219909"/>
                <a:gd name="connsiteY5" fmla="*/ 173302 h 188788"/>
                <a:gd name="connsiteX6" fmla="*/ 4277 w 219909"/>
                <a:gd name="connsiteY6" fmla="*/ 159143 h 188788"/>
                <a:gd name="connsiteX7" fmla="*/ 7965 w 219909"/>
                <a:gd name="connsiteY7" fmla="*/ 152063 h 188788"/>
                <a:gd name="connsiteX8" fmla="*/ 10767 w 219909"/>
                <a:gd name="connsiteY8" fmla="*/ 148966 h 188788"/>
                <a:gd name="connsiteX9" fmla="*/ 15192 w 219909"/>
                <a:gd name="connsiteY9" fmla="*/ 147344 h 188788"/>
                <a:gd name="connsiteX10" fmla="*/ 19322 w 219909"/>
                <a:gd name="connsiteY10" fmla="*/ 140117 h 188788"/>
                <a:gd name="connsiteX11" fmla="*/ 20649 w 219909"/>
                <a:gd name="connsiteY11" fmla="*/ 133627 h 188788"/>
                <a:gd name="connsiteX12" fmla="*/ 23304 w 219909"/>
                <a:gd name="connsiteY12" fmla="*/ 130530 h 188788"/>
                <a:gd name="connsiteX13" fmla="*/ 24189 w 219909"/>
                <a:gd name="connsiteY13" fmla="*/ 128170 h 188788"/>
                <a:gd name="connsiteX14" fmla="*/ 23156 w 219909"/>
                <a:gd name="connsiteY14" fmla="*/ 126400 h 188788"/>
                <a:gd name="connsiteX15" fmla="*/ 25664 w 219909"/>
                <a:gd name="connsiteY15" fmla="*/ 122860 h 188788"/>
                <a:gd name="connsiteX16" fmla="*/ 28761 w 219909"/>
                <a:gd name="connsiteY16" fmla="*/ 117403 h 188788"/>
                <a:gd name="connsiteX17" fmla="*/ 30088 w 219909"/>
                <a:gd name="connsiteY17" fmla="*/ 113863 h 188788"/>
                <a:gd name="connsiteX18" fmla="*/ 33776 w 219909"/>
                <a:gd name="connsiteY18" fmla="*/ 108554 h 188788"/>
                <a:gd name="connsiteX19" fmla="*/ 34218 w 219909"/>
                <a:gd name="connsiteY19" fmla="*/ 107374 h 188788"/>
                <a:gd name="connsiteX20" fmla="*/ 33776 w 219909"/>
                <a:gd name="connsiteY20" fmla="*/ 105899 h 188788"/>
                <a:gd name="connsiteX21" fmla="*/ 32448 w 219909"/>
                <a:gd name="connsiteY21" fmla="*/ 107079 h 188788"/>
                <a:gd name="connsiteX22" fmla="*/ 30973 w 219909"/>
                <a:gd name="connsiteY22" fmla="*/ 109143 h 188788"/>
                <a:gd name="connsiteX23" fmla="*/ 29203 w 219909"/>
                <a:gd name="connsiteY23" fmla="*/ 110618 h 188788"/>
                <a:gd name="connsiteX24" fmla="*/ 29941 w 219909"/>
                <a:gd name="connsiteY24" fmla="*/ 108701 h 188788"/>
                <a:gd name="connsiteX25" fmla="*/ 31269 w 219909"/>
                <a:gd name="connsiteY25" fmla="*/ 105899 h 188788"/>
                <a:gd name="connsiteX26" fmla="*/ 34513 w 219909"/>
                <a:gd name="connsiteY26" fmla="*/ 102949 h 188788"/>
                <a:gd name="connsiteX27" fmla="*/ 39380 w 219909"/>
                <a:gd name="connsiteY27" fmla="*/ 99557 h 188788"/>
                <a:gd name="connsiteX28" fmla="*/ 49852 w 219909"/>
                <a:gd name="connsiteY28" fmla="*/ 88347 h 188788"/>
                <a:gd name="connsiteX29" fmla="*/ 53687 w 219909"/>
                <a:gd name="connsiteY29" fmla="*/ 86430 h 188788"/>
                <a:gd name="connsiteX30" fmla="*/ 57227 w 219909"/>
                <a:gd name="connsiteY30" fmla="*/ 81710 h 188788"/>
                <a:gd name="connsiteX31" fmla="*/ 58554 w 219909"/>
                <a:gd name="connsiteY31" fmla="*/ 77580 h 188788"/>
                <a:gd name="connsiteX32" fmla="*/ 58849 w 219909"/>
                <a:gd name="connsiteY32" fmla="*/ 67846 h 188788"/>
                <a:gd name="connsiteX33" fmla="*/ 60177 w 219909"/>
                <a:gd name="connsiteY33" fmla="*/ 62831 h 188788"/>
                <a:gd name="connsiteX34" fmla="*/ 62389 w 219909"/>
                <a:gd name="connsiteY34" fmla="*/ 58849 h 188788"/>
                <a:gd name="connsiteX35" fmla="*/ 65191 w 219909"/>
                <a:gd name="connsiteY35" fmla="*/ 51622 h 188788"/>
                <a:gd name="connsiteX36" fmla="*/ 67256 w 219909"/>
                <a:gd name="connsiteY36" fmla="*/ 48377 h 188788"/>
                <a:gd name="connsiteX37" fmla="*/ 68584 w 219909"/>
                <a:gd name="connsiteY37" fmla="*/ 41740 h 188788"/>
                <a:gd name="connsiteX38" fmla="*/ 70058 w 219909"/>
                <a:gd name="connsiteY38" fmla="*/ 39233 h 188788"/>
                <a:gd name="connsiteX39" fmla="*/ 72714 w 219909"/>
                <a:gd name="connsiteY39" fmla="*/ 38053 h 188788"/>
                <a:gd name="connsiteX40" fmla="*/ 76548 w 219909"/>
                <a:gd name="connsiteY40" fmla="*/ 34660 h 188788"/>
                <a:gd name="connsiteX41" fmla="*/ 82153 w 219909"/>
                <a:gd name="connsiteY41" fmla="*/ 32595 h 188788"/>
                <a:gd name="connsiteX42" fmla="*/ 88790 w 219909"/>
                <a:gd name="connsiteY42" fmla="*/ 28318 h 188788"/>
                <a:gd name="connsiteX43" fmla="*/ 92035 w 219909"/>
                <a:gd name="connsiteY43" fmla="*/ 25811 h 188788"/>
                <a:gd name="connsiteX44" fmla="*/ 94099 w 219909"/>
                <a:gd name="connsiteY44" fmla="*/ 21976 h 188788"/>
                <a:gd name="connsiteX45" fmla="*/ 96312 w 219909"/>
                <a:gd name="connsiteY45" fmla="*/ 14306 h 188788"/>
                <a:gd name="connsiteX46" fmla="*/ 100294 w 219909"/>
                <a:gd name="connsiteY46" fmla="*/ 6195 h 188788"/>
                <a:gd name="connsiteX47" fmla="*/ 102359 w 219909"/>
                <a:gd name="connsiteY47" fmla="*/ 0 h 188788"/>
                <a:gd name="connsiteX48" fmla="*/ 109734 w 219909"/>
                <a:gd name="connsiteY48" fmla="*/ 0 h 188788"/>
                <a:gd name="connsiteX49" fmla="*/ 117108 w 219909"/>
                <a:gd name="connsiteY49" fmla="*/ 0 h 188788"/>
                <a:gd name="connsiteX50" fmla="*/ 124483 w 219909"/>
                <a:gd name="connsiteY50" fmla="*/ 0 h 188788"/>
                <a:gd name="connsiteX51" fmla="*/ 131710 w 219909"/>
                <a:gd name="connsiteY51" fmla="*/ 0 h 188788"/>
                <a:gd name="connsiteX52" fmla="*/ 139085 w 219909"/>
                <a:gd name="connsiteY52" fmla="*/ 0 h 188788"/>
                <a:gd name="connsiteX53" fmla="*/ 146459 w 219909"/>
                <a:gd name="connsiteY53" fmla="*/ 0 h 188788"/>
                <a:gd name="connsiteX54" fmla="*/ 153834 w 219909"/>
                <a:gd name="connsiteY54" fmla="*/ 0 h 188788"/>
                <a:gd name="connsiteX55" fmla="*/ 161061 w 219909"/>
                <a:gd name="connsiteY55" fmla="*/ 0 h 188788"/>
                <a:gd name="connsiteX56" fmla="*/ 168435 w 219909"/>
                <a:gd name="connsiteY56" fmla="*/ 0 h 188788"/>
                <a:gd name="connsiteX57" fmla="*/ 175810 w 219909"/>
                <a:gd name="connsiteY57" fmla="*/ 0 h 188788"/>
                <a:gd name="connsiteX58" fmla="*/ 183184 w 219909"/>
                <a:gd name="connsiteY58" fmla="*/ 0 h 188788"/>
                <a:gd name="connsiteX59" fmla="*/ 190411 w 219909"/>
                <a:gd name="connsiteY59" fmla="*/ 0 h 188788"/>
                <a:gd name="connsiteX60" fmla="*/ 197786 w 219909"/>
                <a:gd name="connsiteY60" fmla="*/ 0 h 188788"/>
                <a:gd name="connsiteX61" fmla="*/ 205160 w 219909"/>
                <a:gd name="connsiteY61" fmla="*/ 0 h 188788"/>
                <a:gd name="connsiteX62" fmla="*/ 212535 w 219909"/>
                <a:gd name="connsiteY62" fmla="*/ 0 h 188788"/>
                <a:gd name="connsiteX63" fmla="*/ 219762 w 219909"/>
                <a:gd name="connsiteY63" fmla="*/ 0 h 188788"/>
                <a:gd name="connsiteX64" fmla="*/ 219762 w 219909"/>
                <a:gd name="connsiteY64" fmla="*/ 4720 h 188788"/>
                <a:gd name="connsiteX65" fmla="*/ 219762 w 219909"/>
                <a:gd name="connsiteY65" fmla="*/ 10324 h 188788"/>
                <a:gd name="connsiteX66" fmla="*/ 219762 w 219909"/>
                <a:gd name="connsiteY66" fmla="*/ 15044 h 188788"/>
                <a:gd name="connsiteX67" fmla="*/ 219910 w 219909"/>
                <a:gd name="connsiteY67" fmla="*/ 20649 h 188788"/>
                <a:gd name="connsiteX68" fmla="*/ 219910 w 219909"/>
                <a:gd name="connsiteY68" fmla="*/ 26106 h 188788"/>
                <a:gd name="connsiteX69" fmla="*/ 219910 w 219909"/>
                <a:gd name="connsiteY69" fmla="*/ 32448 h 188788"/>
                <a:gd name="connsiteX70" fmla="*/ 219910 w 219909"/>
                <a:gd name="connsiteY70" fmla="*/ 38643 h 188788"/>
                <a:gd name="connsiteX71" fmla="*/ 219910 w 219909"/>
                <a:gd name="connsiteY71" fmla="*/ 43215 h 188788"/>
                <a:gd name="connsiteX72" fmla="*/ 219910 w 219909"/>
                <a:gd name="connsiteY72" fmla="*/ 46460 h 188788"/>
                <a:gd name="connsiteX73" fmla="*/ 214600 w 219909"/>
                <a:gd name="connsiteY73" fmla="*/ 46460 h 188788"/>
                <a:gd name="connsiteX74" fmla="*/ 209733 w 219909"/>
                <a:gd name="connsiteY74" fmla="*/ 46460 h 188788"/>
                <a:gd name="connsiteX75" fmla="*/ 204866 w 219909"/>
                <a:gd name="connsiteY75" fmla="*/ 46460 h 188788"/>
                <a:gd name="connsiteX76" fmla="*/ 199999 w 219909"/>
                <a:gd name="connsiteY76" fmla="*/ 46460 h 188788"/>
                <a:gd name="connsiteX77" fmla="*/ 195131 w 219909"/>
                <a:gd name="connsiteY77" fmla="*/ 46460 h 188788"/>
                <a:gd name="connsiteX78" fmla="*/ 190264 w 219909"/>
                <a:gd name="connsiteY78" fmla="*/ 46460 h 188788"/>
                <a:gd name="connsiteX79" fmla="*/ 185397 w 219909"/>
                <a:gd name="connsiteY79" fmla="*/ 46460 h 188788"/>
                <a:gd name="connsiteX80" fmla="*/ 180530 w 219909"/>
                <a:gd name="connsiteY80" fmla="*/ 46460 h 188788"/>
                <a:gd name="connsiteX81" fmla="*/ 175662 w 219909"/>
                <a:gd name="connsiteY81" fmla="*/ 46460 h 188788"/>
                <a:gd name="connsiteX82" fmla="*/ 170795 w 219909"/>
                <a:gd name="connsiteY82" fmla="*/ 46460 h 188788"/>
                <a:gd name="connsiteX83" fmla="*/ 165928 w 219909"/>
                <a:gd name="connsiteY83" fmla="*/ 46460 h 188788"/>
                <a:gd name="connsiteX84" fmla="*/ 161061 w 219909"/>
                <a:gd name="connsiteY84" fmla="*/ 46460 h 188788"/>
                <a:gd name="connsiteX85" fmla="*/ 156046 w 219909"/>
                <a:gd name="connsiteY85" fmla="*/ 46460 h 188788"/>
                <a:gd name="connsiteX86" fmla="*/ 151179 w 219909"/>
                <a:gd name="connsiteY86" fmla="*/ 46460 h 188788"/>
                <a:gd name="connsiteX87" fmla="*/ 146312 w 219909"/>
                <a:gd name="connsiteY87" fmla="*/ 46460 h 188788"/>
                <a:gd name="connsiteX88" fmla="*/ 141445 w 219909"/>
                <a:gd name="connsiteY88" fmla="*/ 46460 h 188788"/>
                <a:gd name="connsiteX89" fmla="*/ 136577 w 219909"/>
                <a:gd name="connsiteY89" fmla="*/ 46460 h 188788"/>
                <a:gd name="connsiteX90" fmla="*/ 132742 w 219909"/>
                <a:gd name="connsiteY90" fmla="*/ 46460 h 188788"/>
                <a:gd name="connsiteX91" fmla="*/ 132742 w 219909"/>
                <a:gd name="connsiteY91" fmla="*/ 49704 h 188788"/>
                <a:gd name="connsiteX92" fmla="*/ 132742 w 219909"/>
                <a:gd name="connsiteY92" fmla="*/ 53539 h 188788"/>
                <a:gd name="connsiteX93" fmla="*/ 132742 w 219909"/>
                <a:gd name="connsiteY93" fmla="*/ 57226 h 188788"/>
                <a:gd name="connsiteX94" fmla="*/ 132742 w 219909"/>
                <a:gd name="connsiteY94" fmla="*/ 61061 h 188788"/>
                <a:gd name="connsiteX95" fmla="*/ 132742 w 219909"/>
                <a:gd name="connsiteY95" fmla="*/ 64896 h 188788"/>
                <a:gd name="connsiteX96" fmla="*/ 132742 w 219909"/>
                <a:gd name="connsiteY96" fmla="*/ 68583 h 188788"/>
                <a:gd name="connsiteX97" fmla="*/ 132742 w 219909"/>
                <a:gd name="connsiteY97" fmla="*/ 72418 h 188788"/>
                <a:gd name="connsiteX98" fmla="*/ 132742 w 219909"/>
                <a:gd name="connsiteY98" fmla="*/ 76105 h 188788"/>
                <a:gd name="connsiteX99" fmla="*/ 132742 w 219909"/>
                <a:gd name="connsiteY99" fmla="*/ 79940 h 188788"/>
                <a:gd name="connsiteX100" fmla="*/ 132742 w 219909"/>
                <a:gd name="connsiteY100" fmla="*/ 83628 h 188788"/>
                <a:gd name="connsiteX101" fmla="*/ 132742 w 219909"/>
                <a:gd name="connsiteY101" fmla="*/ 87462 h 188788"/>
                <a:gd name="connsiteX102" fmla="*/ 132742 w 219909"/>
                <a:gd name="connsiteY102" fmla="*/ 91149 h 188788"/>
                <a:gd name="connsiteX103" fmla="*/ 132742 w 219909"/>
                <a:gd name="connsiteY103" fmla="*/ 94984 h 188788"/>
                <a:gd name="connsiteX104" fmla="*/ 132742 w 219909"/>
                <a:gd name="connsiteY104" fmla="*/ 98671 h 188788"/>
                <a:gd name="connsiteX105" fmla="*/ 132742 w 219909"/>
                <a:gd name="connsiteY105" fmla="*/ 102359 h 188788"/>
                <a:gd name="connsiteX106" fmla="*/ 132742 w 219909"/>
                <a:gd name="connsiteY106" fmla="*/ 106194 h 188788"/>
                <a:gd name="connsiteX107" fmla="*/ 132742 w 219909"/>
                <a:gd name="connsiteY107" fmla="*/ 109881 h 188788"/>
                <a:gd name="connsiteX108" fmla="*/ 132742 w 219909"/>
                <a:gd name="connsiteY108" fmla="*/ 113273 h 188788"/>
                <a:gd name="connsiteX109" fmla="*/ 132595 w 219909"/>
                <a:gd name="connsiteY109" fmla="*/ 116223 h 188788"/>
                <a:gd name="connsiteX110" fmla="*/ 130972 w 219909"/>
                <a:gd name="connsiteY110" fmla="*/ 117108 h 188788"/>
                <a:gd name="connsiteX111" fmla="*/ 127285 w 219909"/>
                <a:gd name="connsiteY111" fmla="*/ 118730 h 188788"/>
                <a:gd name="connsiteX112" fmla="*/ 123451 w 219909"/>
                <a:gd name="connsiteY112" fmla="*/ 120353 h 188788"/>
                <a:gd name="connsiteX113" fmla="*/ 118583 w 219909"/>
                <a:gd name="connsiteY113" fmla="*/ 121090 h 188788"/>
                <a:gd name="connsiteX114" fmla="*/ 116961 w 219909"/>
                <a:gd name="connsiteY114" fmla="*/ 121680 h 188788"/>
                <a:gd name="connsiteX115" fmla="*/ 113863 w 219909"/>
                <a:gd name="connsiteY115" fmla="*/ 123745 h 188788"/>
                <a:gd name="connsiteX116" fmla="*/ 109734 w 219909"/>
                <a:gd name="connsiteY116" fmla="*/ 126547 h 188788"/>
                <a:gd name="connsiteX117" fmla="*/ 106194 w 219909"/>
                <a:gd name="connsiteY117" fmla="*/ 129055 h 188788"/>
                <a:gd name="connsiteX118" fmla="*/ 103834 w 219909"/>
                <a:gd name="connsiteY118" fmla="*/ 132299 h 188788"/>
                <a:gd name="connsiteX119" fmla="*/ 103097 w 219909"/>
                <a:gd name="connsiteY119" fmla="*/ 133922 h 188788"/>
                <a:gd name="connsiteX120" fmla="*/ 102654 w 219909"/>
                <a:gd name="connsiteY120" fmla="*/ 135839 h 188788"/>
                <a:gd name="connsiteX121" fmla="*/ 102949 w 219909"/>
                <a:gd name="connsiteY121" fmla="*/ 137609 h 188788"/>
                <a:gd name="connsiteX122" fmla="*/ 104276 w 219909"/>
                <a:gd name="connsiteY122" fmla="*/ 141149 h 188788"/>
                <a:gd name="connsiteX123" fmla="*/ 104572 w 219909"/>
                <a:gd name="connsiteY123" fmla="*/ 142919 h 188788"/>
                <a:gd name="connsiteX124" fmla="*/ 104719 w 219909"/>
                <a:gd name="connsiteY124" fmla="*/ 145869 h 188788"/>
                <a:gd name="connsiteX125" fmla="*/ 105014 w 219909"/>
                <a:gd name="connsiteY125" fmla="*/ 149261 h 188788"/>
                <a:gd name="connsiteX126" fmla="*/ 105161 w 219909"/>
                <a:gd name="connsiteY126" fmla="*/ 152948 h 188788"/>
                <a:gd name="connsiteX127" fmla="*/ 105457 w 219909"/>
                <a:gd name="connsiteY127" fmla="*/ 156488 h 188788"/>
                <a:gd name="connsiteX128" fmla="*/ 105751 w 219909"/>
                <a:gd name="connsiteY128" fmla="*/ 160323 h 188788"/>
                <a:gd name="connsiteX129" fmla="*/ 105899 w 219909"/>
                <a:gd name="connsiteY129" fmla="*/ 164158 h 188788"/>
                <a:gd name="connsiteX130" fmla="*/ 106194 w 219909"/>
                <a:gd name="connsiteY130" fmla="*/ 167993 h 188788"/>
                <a:gd name="connsiteX131" fmla="*/ 106342 w 219909"/>
                <a:gd name="connsiteY131" fmla="*/ 170942 h 188788"/>
                <a:gd name="connsiteX132" fmla="*/ 106636 w 219909"/>
                <a:gd name="connsiteY132" fmla="*/ 174482 h 188788"/>
                <a:gd name="connsiteX133" fmla="*/ 102654 w 219909"/>
                <a:gd name="connsiteY133" fmla="*/ 174482 h 188788"/>
                <a:gd name="connsiteX134" fmla="*/ 96607 w 219909"/>
                <a:gd name="connsiteY134" fmla="*/ 174482 h 188788"/>
                <a:gd name="connsiteX135" fmla="*/ 90707 w 219909"/>
                <a:gd name="connsiteY135" fmla="*/ 174482 h 188788"/>
                <a:gd name="connsiteX136" fmla="*/ 84660 w 219909"/>
                <a:gd name="connsiteY136" fmla="*/ 174482 h 188788"/>
                <a:gd name="connsiteX137" fmla="*/ 78761 w 219909"/>
                <a:gd name="connsiteY137" fmla="*/ 174630 h 188788"/>
                <a:gd name="connsiteX138" fmla="*/ 72714 w 219909"/>
                <a:gd name="connsiteY138" fmla="*/ 174630 h 188788"/>
                <a:gd name="connsiteX139" fmla="*/ 66666 w 219909"/>
                <a:gd name="connsiteY139" fmla="*/ 174630 h 188788"/>
                <a:gd name="connsiteX140" fmla="*/ 60767 w 219909"/>
                <a:gd name="connsiteY140" fmla="*/ 174630 h 188788"/>
                <a:gd name="connsiteX141" fmla="*/ 54720 w 219909"/>
                <a:gd name="connsiteY141" fmla="*/ 174630 h 188788"/>
                <a:gd name="connsiteX142" fmla="*/ 48672 w 219909"/>
                <a:gd name="connsiteY142" fmla="*/ 174630 h 188788"/>
                <a:gd name="connsiteX143" fmla="*/ 42773 w 219909"/>
                <a:gd name="connsiteY143" fmla="*/ 174630 h 188788"/>
                <a:gd name="connsiteX144" fmla="*/ 36726 w 219909"/>
                <a:gd name="connsiteY144" fmla="*/ 174630 h 188788"/>
                <a:gd name="connsiteX145" fmla="*/ 30826 w 219909"/>
                <a:gd name="connsiteY145" fmla="*/ 174630 h 188788"/>
                <a:gd name="connsiteX146" fmla="*/ 24779 w 219909"/>
                <a:gd name="connsiteY146" fmla="*/ 174630 h 188788"/>
                <a:gd name="connsiteX147" fmla="*/ 18732 w 219909"/>
                <a:gd name="connsiteY147" fmla="*/ 174630 h 188788"/>
                <a:gd name="connsiteX148" fmla="*/ 12832 w 219909"/>
                <a:gd name="connsiteY148" fmla="*/ 174630 h 188788"/>
                <a:gd name="connsiteX149" fmla="*/ 6785 w 219909"/>
                <a:gd name="connsiteY149" fmla="*/ 174630 h 188788"/>
                <a:gd name="connsiteX150" fmla="*/ 3392 w 219909"/>
                <a:gd name="connsiteY150" fmla="*/ 174630 h 188788"/>
                <a:gd name="connsiteX151" fmla="*/ 2360 w 219909"/>
                <a:gd name="connsiteY151" fmla="*/ 179792 h 188788"/>
                <a:gd name="connsiteX152" fmla="*/ 1475 w 219909"/>
                <a:gd name="connsiteY152" fmla="*/ 183332 h 18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219909" h="188788">
                  <a:moveTo>
                    <a:pt x="1475" y="183332"/>
                  </a:moveTo>
                  <a:lnTo>
                    <a:pt x="1475" y="183332"/>
                  </a:lnTo>
                  <a:lnTo>
                    <a:pt x="885" y="186281"/>
                  </a:lnTo>
                  <a:lnTo>
                    <a:pt x="1328" y="188789"/>
                  </a:lnTo>
                  <a:lnTo>
                    <a:pt x="0" y="187461"/>
                  </a:lnTo>
                  <a:lnTo>
                    <a:pt x="2213" y="173302"/>
                  </a:lnTo>
                  <a:lnTo>
                    <a:pt x="4277" y="159143"/>
                  </a:lnTo>
                  <a:lnTo>
                    <a:pt x="7965" y="152063"/>
                  </a:lnTo>
                  <a:lnTo>
                    <a:pt x="10767" y="148966"/>
                  </a:lnTo>
                  <a:lnTo>
                    <a:pt x="15192" y="147344"/>
                  </a:lnTo>
                  <a:lnTo>
                    <a:pt x="19322" y="140117"/>
                  </a:lnTo>
                  <a:lnTo>
                    <a:pt x="20649" y="133627"/>
                  </a:lnTo>
                  <a:lnTo>
                    <a:pt x="23304" y="130530"/>
                  </a:lnTo>
                  <a:lnTo>
                    <a:pt x="24189" y="128170"/>
                  </a:lnTo>
                  <a:lnTo>
                    <a:pt x="23156" y="126400"/>
                  </a:lnTo>
                  <a:lnTo>
                    <a:pt x="25664" y="122860"/>
                  </a:lnTo>
                  <a:lnTo>
                    <a:pt x="28761" y="117403"/>
                  </a:lnTo>
                  <a:lnTo>
                    <a:pt x="30088" y="113863"/>
                  </a:lnTo>
                  <a:lnTo>
                    <a:pt x="33776" y="108554"/>
                  </a:lnTo>
                  <a:lnTo>
                    <a:pt x="34218" y="107374"/>
                  </a:lnTo>
                  <a:lnTo>
                    <a:pt x="33776" y="105899"/>
                  </a:lnTo>
                  <a:lnTo>
                    <a:pt x="32448" y="107079"/>
                  </a:lnTo>
                  <a:lnTo>
                    <a:pt x="30973" y="109143"/>
                  </a:lnTo>
                  <a:lnTo>
                    <a:pt x="29203" y="110618"/>
                  </a:lnTo>
                  <a:lnTo>
                    <a:pt x="29941" y="108701"/>
                  </a:lnTo>
                  <a:lnTo>
                    <a:pt x="31269" y="105899"/>
                  </a:lnTo>
                  <a:lnTo>
                    <a:pt x="34513" y="102949"/>
                  </a:lnTo>
                  <a:lnTo>
                    <a:pt x="39380" y="99557"/>
                  </a:lnTo>
                  <a:lnTo>
                    <a:pt x="49852" y="88347"/>
                  </a:lnTo>
                  <a:lnTo>
                    <a:pt x="53687" y="86430"/>
                  </a:lnTo>
                  <a:lnTo>
                    <a:pt x="57227" y="81710"/>
                  </a:lnTo>
                  <a:lnTo>
                    <a:pt x="58554" y="77580"/>
                  </a:lnTo>
                  <a:lnTo>
                    <a:pt x="58849" y="67846"/>
                  </a:lnTo>
                  <a:lnTo>
                    <a:pt x="60177" y="62831"/>
                  </a:lnTo>
                  <a:lnTo>
                    <a:pt x="62389" y="58849"/>
                  </a:lnTo>
                  <a:lnTo>
                    <a:pt x="65191" y="51622"/>
                  </a:lnTo>
                  <a:lnTo>
                    <a:pt x="67256" y="48377"/>
                  </a:lnTo>
                  <a:lnTo>
                    <a:pt x="68584" y="41740"/>
                  </a:lnTo>
                  <a:lnTo>
                    <a:pt x="70058" y="39233"/>
                  </a:lnTo>
                  <a:lnTo>
                    <a:pt x="72714" y="38053"/>
                  </a:lnTo>
                  <a:lnTo>
                    <a:pt x="76548" y="34660"/>
                  </a:lnTo>
                  <a:lnTo>
                    <a:pt x="82153" y="32595"/>
                  </a:lnTo>
                  <a:lnTo>
                    <a:pt x="88790" y="28318"/>
                  </a:lnTo>
                  <a:lnTo>
                    <a:pt x="92035" y="25811"/>
                  </a:lnTo>
                  <a:lnTo>
                    <a:pt x="94099" y="21976"/>
                  </a:lnTo>
                  <a:lnTo>
                    <a:pt x="96312" y="14306"/>
                  </a:lnTo>
                  <a:lnTo>
                    <a:pt x="100294" y="6195"/>
                  </a:lnTo>
                  <a:lnTo>
                    <a:pt x="102359" y="0"/>
                  </a:lnTo>
                  <a:lnTo>
                    <a:pt x="109734" y="0"/>
                  </a:lnTo>
                  <a:lnTo>
                    <a:pt x="117108" y="0"/>
                  </a:lnTo>
                  <a:lnTo>
                    <a:pt x="124483" y="0"/>
                  </a:lnTo>
                  <a:lnTo>
                    <a:pt x="131710" y="0"/>
                  </a:lnTo>
                  <a:lnTo>
                    <a:pt x="139085" y="0"/>
                  </a:lnTo>
                  <a:lnTo>
                    <a:pt x="146459" y="0"/>
                  </a:lnTo>
                  <a:lnTo>
                    <a:pt x="153834" y="0"/>
                  </a:lnTo>
                  <a:lnTo>
                    <a:pt x="161061" y="0"/>
                  </a:lnTo>
                  <a:lnTo>
                    <a:pt x="168435" y="0"/>
                  </a:lnTo>
                  <a:lnTo>
                    <a:pt x="175810" y="0"/>
                  </a:lnTo>
                  <a:lnTo>
                    <a:pt x="183184" y="0"/>
                  </a:lnTo>
                  <a:lnTo>
                    <a:pt x="190411" y="0"/>
                  </a:lnTo>
                  <a:lnTo>
                    <a:pt x="197786" y="0"/>
                  </a:lnTo>
                  <a:lnTo>
                    <a:pt x="205160" y="0"/>
                  </a:lnTo>
                  <a:lnTo>
                    <a:pt x="212535" y="0"/>
                  </a:lnTo>
                  <a:lnTo>
                    <a:pt x="219762" y="0"/>
                  </a:lnTo>
                  <a:lnTo>
                    <a:pt x="219762" y="4720"/>
                  </a:lnTo>
                  <a:lnTo>
                    <a:pt x="219762" y="10324"/>
                  </a:lnTo>
                  <a:lnTo>
                    <a:pt x="219762" y="15044"/>
                  </a:lnTo>
                  <a:lnTo>
                    <a:pt x="219910" y="20649"/>
                  </a:lnTo>
                  <a:lnTo>
                    <a:pt x="219910" y="26106"/>
                  </a:lnTo>
                  <a:lnTo>
                    <a:pt x="219910" y="32448"/>
                  </a:lnTo>
                  <a:lnTo>
                    <a:pt x="219910" y="38643"/>
                  </a:lnTo>
                  <a:lnTo>
                    <a:pt x="219910" y="43215"/>
                  </a:lnTo>
                  <a:lnTo>
                    <a:pt x="219910" y="46460"/>
                  </a:lnTo>
                  <a:lnTo>
                    <a:pt x="214600" y="46460"/>
                  </a:lnTo>
                  <a:lnTo>
                    <a:pt x="209733" y="46460"/>
                  </a:lnTo>
                  <a:lnTo>
                    <a:pt x="204866" y="46460"/>
                  </a:lnTo>
                  <a:lnTo>
                    <a:pt x="199999" y="46460"/>
                  </a:lnTo>
                  <a:lnTo>
                    <a:pt x="195131" y="46460"/>
                  </a:lnTo>
                  <a:lnTo>
                    <a:pt x="190264" y="46460"/>
                  </a:lnTo>
                  <a:lnTo>
                    <a:pt x="185397" y="46460"/>
                  </a:lnTo>
                  <a:lnTo>
                    <a:pt x="180530" y="46460"/>
                  </a:lnTo>
                  <a:lnTo>
                    <a:pt x="175662" y="46460"/>
                  </a:lnTo>
                  <a:lnTo>
                    <a:pt x="170795" y="46460"/>
                  </a:lnTo>
                  <a:lnTo>
                    <a:pt x="165928" y="46460"/>
                  </a:lnTo>
                  <a:lnTo>
                    <a:pt x="161061" y="46460"/>
                  </a:lnTo>
                  <a:lnTo>
                    <a:pt x="156046" y="46460"/>
                  </a:lnTo>
                  <a:lnTo>
                    <a:pt x="151179" y="46460"/>
                  </a:lnTo>
                  <a:lnTo>
                    <a:pt x="146312" y="46460"/>
                  </a:lnTo>
                  <a:lnTo>
                    <a:pt x="141445" y="46460"/>
                  </a:lnTo>
                  <a:lnTo>
                    <a:pt x="136577" y="46460"/>
                  </a:lnTo>
                  <a:lnTo>
                    <a:pt x="132742" y="46460"/>
                  </a:lnTo>
                  <a:lnTo>
                    <a:pt x="132742" y="49704"/>
                  </a:lnTo>
                  <a:lnTo>
                    <a:pt x="132742" y="53539"/>
                  </a:lnTo>
                  <a:lnTo>
                    <a:pt x="132742" y="57226"/>
                  </a:lnTo>
                  <a:lnTo>
                    <a:pt x="132742" y="61061"/>
                  </a:lnTo>
                  <a:lnTo>
                    <a:pt x="132742" y="64896"/>
                  </a:lnTo>
                  <a:lnTo>
                    <a:pt x="132742" y="68583"/>
                  </a:lnTo>
                  <a:lnTo>
                    <a:pt x="132742" y="72418"/>
                  </a:lnTo>
                  <a:lnTo>
                    <a:pt x="132742" y="76105"/>
                  </a:lnTo>
                  <a:lnTo>
                    <a:pt x="132742" y="79940"/>
                  </a:lnTo>
                  <a:lnTo>
                    <a:pt x="132742" y="83628"/>
                  </a:lnTo>
                  <a:lnTo>
                    <a:pt x="132742" y="87462"/>
                  </a:lnTo>
                  <a:lnTo>
                    <a:pt x="132742" y="91149"/>
                  </a:lnTo>
                  <a:lnTo>
                    <a:pt x="132742" y="94984"/>
                  </a:lnTo>
                  <a:lnTo>
                    <a:pt x="132742" y="98671"/>
                  </a:lnTo>
                  <a:lnTo>
                    <a:pt x="132742" y="102359"/>
                  </a:lnTo>
                  <a:lnTo>
                    <a:pt x="132742" y="106194"/>
                  </a:lnTo>
                  <a:lnTo>
                    <a:pt x="132742" y="109881"/>
                  </a:lnTo>
                  <a:lnTo>
                    <a:pt x="132742" y="113273"/>
                  </a:lnTo>
                  <a:lnTo>
                    <a:pt x="132595" y="116223"/>
                  </a:lnTo>
                  <a:lnTo>
                    <a:pt x="130972" y="117108"/>
                  </a:lnTo>
                  <a:lnTo>
                    <a:pt x="127285" y="118730"/>
                  </a:lnTo>
                  <a:lnTo>
                    <a:pt x="123451" y="120353"/>
                  </a:lnTo>
                  <a:lnTo>
                    <a:pt x="118583" y="121090"/>
                  </a:lnTo>
                  <a:lnTo>
                    <a:pt x="116961" y="121680"/>
                  </a:lnTo>
                  <a:lnTo>
                    <a:pt x="113863" y="123745"/>
                  </a:lnTo>
                  <a:lnTo>
                    <a:pt x="109734" y="126547"/>
                  </a:lnTo>
                  <a:lnTo>
                    <a:pt x="106194" y="129055"/>
                  </a:lnTo>
                  <a:lnTo>
                    <a:pt x="103834" y="132299"/>
                  </a:lnTo>
                  <a:lnTo>
                    <a:pt x="103097" y="133922"/>
                  </a:lnTo>
                  <a:lnTo>
                    <a:pt x="102654" y="135839"/>
                  </a:lnTo>
                  <a:lnTo>
                    <a:pt x="102949" y="137609"/>
                  </a:lnTo>
                  <a:lnTo>
                    <a:pt x="104276" y="141149"/>
                  </a:lnTo>
                  <a:lnTo>
                    <a:pt x="104572" y="142919"/>
                  </a:lnTo>
                  <a:lnTo>
                    <a:pt x="104719" y="145869"/>
                  </a:lnTo>
                  <a:lnTo>
                    <a:pt x="105014" y="149261"/>
                  </a:lnTo>
                  <a:lnTo>
                    <a:pt x="105161" y="152948"/>
                  </a:lnTo>
                  <a:lnTo>
                    <a:pt x="105457" y="156488"/>
                  </a:lnTo>
                  <a:lnTo>
                    <a:pt x="105751" y="160323"/>
                  </a:lnTo>
                  <a:lnTo>
                    <a:pt x="105899" y="164158"/>
                  </a:lnTo>
                  <a:lnTo>
                    <a:pt x="106194" y="167993"/>
                  </a:lnTo>
                  <a:lnTo>
                    <a:pt x="106342" y="170942"/>
                  </a:lnTo>
                  <a:lnTo>
                    <a:pt x="106636" y="174482"/>
                  </a:lnTo>
                  <a:lnTo>
                    <a:pt x="102654" y="174482"/>
                  </a:lnTo>
                  <a:lnTo>
                    <a:pt x="96607" y="174482"/>
                  </a:lnTo>
                  <a:lnTo>
                    <a:pt x="90707" y="174482"/>
                  </a:lnTo>
                  <a:lnTo>
                    <a:pt x="84660" y="174482"/>
                  </a:lnTo>
                  <a:lnTo>
                    <a:pt x="78761" y="174630"/>
                  </a:lnTo>
                  <a:lnTo>
                    <a:pt x="72714" y="174630"/>
                  </a:lnTo>
                  <a:lnTo>
                    <a:pt x="66666" y="174630"/>
                  </a:lnTo>
                  <a:lnTo>
                    <a:pt x="60767" y="174630"/>
                  </a:lnTo>
                  <a:lnTo>
                    <a:pt x="54720" y="174630"/>
                  </a:lnTo>
                  <a:lnTo>
                    <a:pt x="48672" y="174630"/>
                  </a:lnTo>
                  <a:lnTo>
                    <a:pt x="42773" y="174630"/>
                  </a:lnTo>
                  <a:lnTo>
                    <a:pt x="36726" y="174630"/>
                  </a:lnTo>
                  <a:lnTo>
                    <a:pt x="30826" y="174630"/>
                  </a:lnTo>
                  <a:lnTo>
                    <a:pt x="24779" y="174630"/>
                  </a:lnTo>
                  <a:lnTo>
                    <a:pt x="18732" y="174630"/>
                  </a:lnTo>
                  <a:lnTo>
                    <a:pt x="12832" y="174630"/>
                  </a:lnTo>
                  <a:lnTo>
                    <a:pt x="6785" y="174630"/>
                  </a:lnTo>
                  <a:lnTo>
                    <a:pt x="3392" y="174630"/>
                  </a:lnTo>
                  <a:lnTo>
                    <a:pt x="2360" y="179792"/>
                  </a:lnTo>
                  <a:lnTo>
                    <a:pt x="1475" y="183332"/>
                  </a:lnTo>
                  <a:close/>
                </a:path>
              </a:pathLst>
            </a:custGeom>
            <a:grpFill/>
            <a:ln w="3175" cap="flat">
              <a:solidFill>
                <a:schemeClr val="bg2">
                  <a:lumMod val="90000"/>
                </a:schemeClr>
              </a:solid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519164A1-E9DD-7091-C53A-3678D8F5AD1D}"/>
                </a:ext>
              </a:extLst>
            </p:cNvPr>
            <p:cNvSpPr/>
            <p:nvPr/>
          </p:nvSpPr>
          <p:spPr>
            <a:xfrm>
              <a:off x="6433902" y="3443980"/>
              <a:ext cx="317991" cy="270204"/>
            </a:xfrm>
            <a:custGeom>
              <a:avLst/>
              <a:gdLst>
                <a:gd name="connsiteX0" fmla="*/ 317991 w 317991"/>
                <a:gd name="connsiteY0" fmla="*/ 269614 h 270204"/>
                <a:gd name="connsiteX1" fmla="*/ 316959 w 317991"/>
                <a:gd name="connsiteY1" fmla="*/ 267402 h 270204"/>
                <a:gd name="connsiteX2" fmla="*/ 306044 w 317991"/>
                <a:gd name="connsiteY2" fmla="*/ 259290 h 270204"/>
                <a:gd name="connsiteX3" fmla="*/ 301177 w 317991"/>
                <a:gd name="connsiteY3" fmla="*/ 252947 h 270204"/>
                <a:gd name="connsiteX4" fmla="*/ 292917 w 317991"/>
                <a:gd name="connsiteY4" fmla="*/ 249850 h 270204"/>
                <a:gd name="connsiteX5" fmla="*/ 291148 w 317991"/>
                <a:gd name="connsiteY5" fmla="*/ 248670 h 270204"/>
                <a:gd name="connsiteX6" fmla="*/ 289968 w 317991"/>
                <a:gd name="connsiteY6" fmla="*/ 246900 h 270204"/>
                <a:gd name="connsiteX7" fmla="*/ 287313 w 317991"/>
                <a:gd name="connsiteY7" fmla="*/ 244245 h 270204"/>
                <a:gd name="connsiteX8" fmla="*/ 283921 w 317991"/>
                <a:gd name="connsiteY8" fmla="*/ 235396 h 270204"/>
                <a:gd name="connsiteX9" fmla="*/ 282740 w 317991"/>
                <a:gd name="connsiteY9" fmla="*/ 230676 h 270204"/>
                <a:gd name="connsiteX10" fmla="*/ 282298 w 317991"/>
                <a:gd name="connsiteY10" fmla="*/ 221384 h 270204"/>
                <a:gd name="connsiteX11" fmla="*/ 282593 w 317991"/>
                <a:gd name="connsiteY11" fmla="*/ 219614 h 270204"/>
                <a:gd name="connsiteX12" fmla="*/ 283183 w 317991"/>
                <a:gd name="connsiteY12" fmla="*/ 217550 h 270204"/>
                <a:gd name="connsiteX13" fmla="*/ 284658 w 317991"/>
                <a:gd name="connsiteY13" fmla="*/ 216960 h 270204"/>
                <a:gd name="connsiteX14" fmla="*/ 285691 w 317991"/>
                <a:gd name="connsiteY14" fmla="*/ 216665 h 270204"/>
                <a:gd name="connsiteX15" fmla="*/ 289673 w 317991"/>
                <a:gd name="connsiteY15" fmla="*/ 217107 h 270204"/>
                <a:gd name="connsiteX16" fmla="*/ 285396 w 317991"/>
                <a:gd name="connsiteY16" fmla="*/ 213567 h 270204"/>
                <a:gd name="connsiteX17" fmla="*/ 281561 w 317991"/>
                <a:gd name="connsiteY17" fmla="*/ 211060 h 270204"/>
                <a:gd name="connsiteX18" fmla="*/ 279496 w 317991"/>
                <a:gd name="connsiteY18" fmla="*/ 207815 h 270204"/>
                <a:gd name="connsiteX19" fmla="*/ 274186 w 317991"/>
                <a:gd name="connsiteY19" fmla="*/ 202211 h 270204"/>
                <a:gd name="connsiteX20" fmla="*/ 265337 w 317991"/>
                <a:gd name="connsiteY20" fmla="*/ 183922 h 270204"/>
                <a:gd name="connsiteX21" fmla="*/ 260764 w 317991"/>
                <a:gd name="connsiteY21" fmla="*/ 175515 h 270204"/>
                <a:gd name="connsiteX22" fmla="*/ 257815 w 317991"/>
                <a:gd name="connsiteY22" fmla="*/ 168582 h 270204"/>
                <a:gd name="connsiteX23" fmla="*/ 251620 w 317991"/>
                <a:gd name="connsiteY23" fmla="*/ 159291 h 270204"/>
                <a:gd name="connsiteX24" fmla="*/ 244245 w 317991"/>
                <a:gd name="connsiteY24" fmla="*/ 144689 h 270204"/>
                <a:gd name="connsiteX25" fmla="*/ 241886 w 317991"/>
                <a:gd name="connsiteY25" fmla="*/ 141887 h 270204"/>
                <a:gd name="connsiteX26" fmla="*/ 240263 w 317991"/>
                <a:gd name="connsiteY26" fmla="*/ 130677 h 270204"/>
                <a:gd name="connsiteX27" fmla="*/ 239083 w 317991"/>
                <a:gd name="connsiteY27" fmla="*/ 126990 h 270204"/>
                <a:gd name="connsiteX28" fmla="*/ 237756 w 317991"/>
                <a:gd name="connsiteY28" fmla="*/ 124630 h 270204"/>
                <a:gd name="connsiteX29" fmla="*/ 235101 w 317991"/>
                <a:gd name="connsiteY29" fmla="*/ 122565 h 270204"/>
                <a:gd name="connsiteX30" fmla="*/ 234069 w 317991"/>
                <a:gd name="connsiteY30" fmla="*/ 120058 h 270204"/>
                <a:gd name="connsiteX31" fmla="*/ 231266 w 317991"/>
                <a:gd name="connsiteY31" fmla="*/ 115043 h 270204"/>
                <a:gd name="connsiteX32" fmla="*/ 231414 w 317991"/>
                <a:gd name="connsiteY32" fmla="*/ 112388 h 270204"/>
                <a:gd name="connsiteX33" fmla="*/ 231119 w 317991"/>
                <a:gd name="connsiteY33" fmla="*/ 106931 h 270204"/>
                <a:gd name="connsiteX34" fmla="*/ 229791 w 317991"/>
                <a:gd name="connsiteY34" fmla="*/ 104719 h 270204"/>
                <a:gd name="connsiteX35" fmla="*/ 226546 w 317991"/>
                <a:gd name="connsiteY35" fmla="*/ 102654 h 270204"/>
                <a:gd name="connsiteX36" fmla="*/ 222122 w 317991"/>
                <a:gd name="connsiteY36" fmla="*/ 98229 h 270204"/>
                <a:gd name="connsiteX37" fmla="*/ 217402 w 317991"/>
                <a:gd name="connsiteY37" fmla="*/ 91592 h 270204"/>
                <a:gd name="connsiteX38" fmla="*/ 214157 w 317991"/>
                <a:gd name="connsiteY38" fmla="*/ 88052 h 270204"/>
                <a:gd name="connsiteX39" fmla="*/ 213125 w 317991"/>
                <a:gd name="connsiteY39" fmla="*/ 86282 h 270204"/>
                <a:gd name="connsiteX40" fmla="*/ 212387 w 317991"/>
                <a:gd name="connsiteY40" fmla="*/ 84218 h 270204"/>
                <a:gd name="connsiteX41" fmla="*/ 211208 w 317991"/>
                <a:gd name="connsiteY41" fmla="*/ 81858 h 270204"/>
                <a:gd name="connsiteX42" fmla="*/ 207963 w 317991"/>
                <a:gd name="connsiteY42" fmla="*/ 77875 h 270204"/>
                <a:gd name="connsiteX43" fmla="*/ 207225 w 317991"/>
                <a:gd name="connsiteY43" fmla="*/ 76106 h 270204"/>
                <a:gd name="connsiteX44" fmla="*/ 207373 w 317991"/>
                <a:gd name="connsiteY44" fmla="*/ 70648 h 270204"/>
                <a:gd name="connsiteX45" fmla="*/ 206340 w 317991"/>
                <a:gd name="connsiteY45" fmla="*/ 66666 h 270204"/>
                <a:gd name="connsiteX46" fmla="*/ 205455 w 317991"/>
                <a:gd name="connsiteY46" fmla="*/ 64896 h 270204"/>
                <a:gd name="connsiteX47" fmla="*/ 201178 w 317991"/>
                <a:gd name="connsiteY47" fmla="*/ 60766 h 270204"/>
                <a:gd name="connsiteX48" fmla="*/ 200146 w 317991"/>
                <a:gd name="connsiteY48" fmla="*/ 57964 h 270204"/>
                <a:gd name="connsiteX49" fmla="*/ 201473 w 317991"/>
                <a:gd name="connsiteY49" fmla="*/ 54572 h 270204"/>
                <a:gd name="connsiteX50" fmla="*/ 203538 w 317991"/>
                <a:gd name="connsiteY50" fmla="*/ 51622 h 270204"/>
                <a:gd name="connsiteX51" fmla="*/ 203095 w 317991"/>
                <a:gd name="connsiteY51" fmla="*/ 49557 h 270204"/>
                <a:gd name="connsiteX52" fmla="*/ 205455 w 317991"/>
                <a:gd name="connsiteY52" fmla="*/ 48230 h 270204"/>
                <a:gd name="connsiteX53" fmla="*/ 207667 w 317991"/>
                <a:gd name="connsiteY53" fmla="*/ 53244 h 270204"/>
                <a:gd name="connsiteX54" fmla="*/ 209585 w 317991"/>
                <a:gd name="connsiteY54" fmla="*/ 61061 h 270204"/>
                <a:gd name="connsiteX55" fmla="*/ 210765 w 317991"/>
                <a:gd name="connsiteY55" fmla="*/ 63126 h 270204"/>
                <a:gd name="connsiteX56" fmla="*/ 211945 w 317991"/>
                <a:gd name="connsiteY56" fmla="*/ 64454 h 270204"/>
                <a:gd name="connsiteX57" fmla="*/ 213420 w 317991"/>
                <a:gd name="connsiteY57" fmla="*/ 67698 h 270204"/>
                <a:gd name="connsiteX58" fmla="*/ 218877 w 317991"/>
                <a:gd name="connsiteY58" fmla="*/ 73746 h 270204"/>
                <a:gd name="connsiteX59" fmla="*/ 220204 w 317991"/>
                <a:gd name="connsiteY59" fmla="*/ 76400 h 270204"/>
                <a:gd name="connsiteX60" fmla="*/ 222122 w 317991"/>
                <a:gd name="connsiteY60" fmla="*/ 82153 h 270204"/>
                <a:gd name="connsiteX61" fmla="*/ 222122 w 317991"/>
                <a:gd name="connsiteY61" fmla="*/ 84365 h 270204"/>
                <a:gd name="connsiteX62" fmla="*/ 223302 w 317991"/>
                <a:gd name="connsiteY62" fmla="*/ 88052 h 270204"/>
                <a:gd name="connsiteX63" fmla="*/ 227727 w 317991"/>
                <a:gd name="connsiteY63" fmla="*/ 93067 h 270204"/>
                <a:gd name="connsiteX64" fmla="*/ 232446 w 317991"/>
                <a:gd name="connsiteY64" fmla="*/ 96902 h 270204"/>
                <a:gd name="connsiteX65" fmla="*/ 236723 w 317991"/>
                <a:gd name="connsiteY65" fmla="*/ 102654 h 270204"/>
                <a:gd name="connsiteX66" fmla="*/ 244098 w 317991"/>
                <a:gd name="connsiteY66" fmla="*/ 108849 h 270204"/>
                <a:gd name="connsiteX67" fmla="*/ 248670 w 317991"/>
                <a:gd name="connsiteY67" fmla="*/ 110618 h 270204"/>
                <a:gd name="connsiteX68" fmla="*/ 251325 w 317991"/>
                <a:gd name="connsiteY68" fmla="*/ 107226 h 270204"/>
                <a:gd name="connsiteX69" fmla="*/ 253390 w 317991"/>
                <a:gd name="connsiteY69" fmla="*/ 103539 h 270204"/>
                <a:gd name="connsiteX70" fmla="*/ 254128 w 317991"/>
                <a:gd name="connsiteY70" fmla="*/ 101032 h 270204"/>
                <a:gd name="connsiteX71" fmla="*/ 254717 w 317991"/>
                <a:gd name="connsiteY71" fmla="*/ 93952 h 270204"/>
                <a:gd name="connsiteX72" fmla="*/ 259142 w 317991"/>
                <a:gd name="connsiteY72" fmla="*/ 82743 h 270204"/>
                <a:gd name="connsiteX73" fmla="*/ 262239 w 317991"/>
                <a:gd name="connsiteY73" fmla="*/ 68141 h 270204"/>
                <a:gd name="connsiteX74" fmla="*/ 265189 w 317991"/>
                <a:gd name="connsiteY74" fmla="*/ 63569 h 270204"/>
                <a:gd name="connsiteX75" fmla="*/ 266664 w 317991"/>
                <a:gd name="connsiteY75" fmla="*/ 62241 h 270204"/>
                <a:gd name="connsiteX76" fmla="*/ 265779 w 317991"/>
                <a:gd name="connsiteY76" fmla="*/ 59881 h 270204"/>
                <a:gd name="connsiteX77" fmla="*/ 263714 w 317991"/>
                <a:gd name="connsiteY77" fmla="*/ 52802 h 270204"/>
                <a:gd name="connsiteX78" fmla="*/ 262239 w 317991"/>
                <a:gd name="connsiteY78" fmla="*/ 47935 h 270204"/>
                <a:gd name="connsiteX79" fmla="*/ 260174 w 317991"/>
                <a:gd name="connsiteY79" fmla="*/ 42035 h 270204"/>
                <a:gd name="connsiteX80" fmla="*/ 256782 w 317991"/>
                <a:gd name="connsiteY80" fmla="*/ 34661 h 270204"/>
                <a:gd name="connsiteX81" fmla="*/ 256487 w 317991"/>
                <a:gd name="connsiteY81" fmla="*/ 33038 h 270204"/>
                <a:gd name="connsiteX82" fmla="*/ 255750 w 317991"/>
                <a:gd name="connsiteY82" fmla="*/ 30383 h 270204"/>
                <a:gd name="connsiteX83" fmla="*/ 253538 w 317991"/>
                <a:gd name="connsiteY83" fmla="*/ 23746 h 270204"/>
                <a:gd name="connsiteX84" fmla="*/ 251620 w 317991"/>
                <a:gd name="connsiteY84" fmla="*/ 19026 h 270204"/>
                <a:gd name="connsiteX85" fmla="*/ 249408 w 317991"/>
                <a:gd name="connsiteY85" fmla="*/ 12832 h 270204"/>
                <a:gd name="connsiteX86" fmla="*/ 248523 w 317991"/>
                <a:gd name="connsiteY86" fmla="*/ 10472 h 270204"/>
                <a:gd name="connsiteX87" fmla="*/ 248228 w 317991"/>
                <a:gd name="connsiteY87" fmla="*/ 9587 h 270204"/>
                <a:gd name="connsiteX88" fmla="*/ 247638 w 317991"/>
                <a:gd name="connsiteY88" fmla="*/ 10177 h 270204"/>
                <a:gd name="connsiteX89" fmla="*/ 240411 w 317991"/>
                <a:gd name="connsiteY89" fmla="*/ 13717 h 270204"/>
                <a:gd name="connsiteX90" fmla="*/ 234216 w 317991"/>
                <a:gd name="connsiteY90" fmla="*/ 15192 h 270204"/>
                <a:gd name="connsiteX91" fmla="*/ 226694 w 317991"/>
                <a:gd name="connsiteY91" fmla="*/ 15044 h 270204"/>
                <a:gd name="connsiteX92" fmla="*/ 221974 w 317991"/>
                <a:gd name="connsiteY92" fmla="*/ 16519 h 270204"/>
                <a:gd name="connsiteX93" fmla="*/ 220942 w 317991"/>
                <a:gd name="connsiteY93" fmla="*/ 15192 h 270204"/>
                <a:gd name="connsiteX94" fmla="*/ 220204 w 317991"/>
                <a:gd name="connsiteY94" fmla="*/ 14012 h 270204"/>
                <a:gd name="connsiteX95" fmla="*/ 214305 w 317991"/>
                <a:gd name="connsiteY95" fmla="*/ 15634 h 270204"/>
                <a:gd name="connsiteX96" fmla="*/ 213125 w 317991"/>
                <a:gd name="connsiteY96" fmla="*/ 15487 h 270204"/>
                <a:gd name="connsiteX97" fmla="*/ 208552 w 317991"/>
                <a:gd name="connsiteY97" fmla="*/ 16814 h 270204"/>
                <a:gd name="connsiteX98" fmla="*/ 206488 w 317991"/>
                <a:gd name="connsiteY98" fmla="*/ 16961 h 270204"/>
                <a:gd name="connsiteX99" fmla="*/ 204718 w 317991"/>
                <a:gd name="connsiteY99" fmla="*/ 15929 h 270204"/>
                <a:gd name="connsiteX100" fmla="*/ 199113 w 317991"/>
                <a:gd name="connsiteY100" fmla="*/ 11504 h 270204"/>
                <a:gd name="connsiteX101" fmla="*/ 197343 w 317991"/>
                <a:gd name="connsiteY101" fmla="*/ 10472 h 270204"/>
                <a:gd name="connsiteX102" fmla="*/ 196311 w 317991"/>
                <a:gd name="connsiteY102" fmla="*/ 10472 h 270204"/>
                <a:gd name="connsiteX103" fmla="*/ 197048 w 317991"/>
                <a:gd name="connsiteY103" fmla="*/ 11799 h 270204"/>
                <a:gd name="connsiteX104" fmla="*/ 198081 w 317991"/>
                <a:gd name="connsiteY104" fmla="*/ 13127 h 270204"/>
                <a:gd name="connsiteX105" fmla="*/ 196163 w 317991"/>
                <a:gd name="connsiteY105" fmla="*/ 15487 h 270204"/>
                <a:gd name="connsiteX106" fmla="*/ 193361 w 317991"/>
                <a:gd name="connsiteY106" fmla="*/ 16224 h 270204"/>
                <a:gd name="connsiteX107" fmla="*/ 192476 w 317991"/>
                <a:gd name="connsiteY107" fmla="*/ 14454 h 270204"/>
                <a:gd name="connsiteX108" fmla="*/ 191001 w 317991"/>
                <a:gd name="connsiteY108" fmla="*/ 12537 h 270204"/>
                <a:gd name="connsiteX109" fmla="*/ 188199 w 317991"/>
                <a:gd name="connsiteY109" fmla="*/ 11947 h 270204"/>
                <a:gd name="connsiteX110" fmla="*/ 184807 w 317991"/>
                <a:gd name="connsiteY110" fmla="*/ 10472 h 270204"/>
                <a:gd name="connsiteX111" fmla="*/ 187461 w 317991"/>
                <a:gd name="connsiteY111" fmla="*/ 6932 h 270204"/>
                <a:gd name="connsiteX112" fmla="*/ 187904 w 317991"/>
                <a:gd name="connsiteY112" fmla="*/ 5015 h 270204"/>
                <a:gd name="connsiteX113" fmla="*/ 192771 w 317991"/>
                <a:gd name="connsiteY113" fmla="*/ 8997 h 270204"/>
                <a:gd name="connsiteX114" fmla="*/ 194246 w 317991"/>
                <a:gd name="connsiteY114" fmla="*/ 9144 h 270204"/>
                <a:gd name="connsiteX115" fmla="*/ 189821 w 317991"/>
                <a:gd name="connsiteY115" fmla="*/ 4425 h 270204"/>
                <a:gd name="connsiteX116" fmla="*/ 187757 w 317991"/>
                <a:gd name="connsiteY116" fmla="*/ 3392 h 270204"/>
                <a:gd name="connsiteX117" fmla="*/ 186576 w 317991"/>
                <a:gd name="connsiteY117" fmla="*/ 3687 h 270204"/>
                <a:gd name="connsiteX118" fmla="*/ 180382 w 317991"/>
                <a:gd name="connsiteY118" fmla="*/ 5752 h 270204"/>
                <a:gd name="connsiteX119" fmla="*/ 178317 w 317991"/>
                <a:gd name="connsiteY119" fmla="*/ 5752 h 270204"/>
                <a:gd name="connsiteX120" fmla="*/ 169615 w 317991"/>
                <a:gd name="connsiteY120" fmla="*/ 2065 h 270204"/>
                <a:gd name="connsiteX121" fmla="*/ 166813 w 317991"/>
                <a:gd name="connsiteY121" fmla="*/ 1475 h 270204"/>
                <a:gd name="connsiteX122" fmla="*/ 165928 w 317991"/>
                <a:gd name="connsiteY122" fmla="*/ 1917 h 270204"/>
                <a:gd name="connsiteX123" fmla="*/ 165338 w 317991"/>
                <a:gd name="connsiteY123" fmla="*/ 4277 h 270204"/>
                <a:gd name="connsiteX124" fmla="*/ 164600 w 317991"/>
                <a:gd name="connsiteY124" fmla="*/ 5605 h 270204"/>
                <a:gd name="connsiteX125" fmla="*/ 160471 w 317991"/>
                <a:gd name="connsiteY125" fmla="*/ 6195 h 270204"/>
                <a:gd name="connsiteX126" fmla="*/ 156783 w 317991"/>
                <a:gd name="connsiteY126" fmla="*/ 7227 h 270204"/>
                <a:gd name="connsiteX127" fmla="*/ 153243 w 317991"/>
                <a:gd name="connsiteY127" fmla="*/ 6932 h 270204"/>
                <a:gd name="connsiteX128" fmla="*/ 161503 w 317991"/>
                <a:gd name="connsiteY128" fmla="*/ 3835 h 270204"/>
                <a:gd name="connsiteX129" fmla="*/ 162535 w 317991"/>
                <a:gd name="connsiteY129" fmla="*/ 2655 h 270204"/>
                <a:gd name="connsiteX130" fmla="*/ 153391 w 317991"/>
                <a:gd name="connsiteY130" fmla="*/ 5310 h 270204"/>
                <a:gd name="connsiteX131" fmla="*/ 148819 w 317991"/>
                <a:gd name="connsiteY131" fmla="*/ 5752 h 270204"/>
                <a:gd name="connsiteX132" fmla="*/ 147491 w 317991"/>
                <a:gd name="connsiteY132" fmla="*/ 7375 h 270204"/>
                <a:gd name="connsiteX133" fmla="*/ 146606 w 317991"/>
                <a:gd name="connsiteY133" fmla="*/ 8555 h 270204"/>
                <a:gd name="connsiteX134" fmla="*/ 145279 w 317991"/>
                <a:gd name="connsiteY134" fmla="*/ 9734 h 270204"/>
                <a:gd name="connsiteX135" fmla="*/ 144246 w 317991"/>
                <a:gd name="connsiteY135" fmla="*/ 11504 h 270204"/>
                <a:gd name="connsiteX136" fmla="*/ 141739 w 317991"/>
                <a:gd name="connsiteY136" fmla="*/ 11504 h 270204"/>
                <a:gd name="connsiteX137" fmla="*/ 139822 w 317991"/>
                <a:gd name="connsiteY137" fmla="*/ 11209 h 270204"/>
                <a:gd name="connsiteX138" fmla="*/ 136577 w 317991"/>
                <a:gd name="connsiteY138" fmla="*/ 12389 h 270204"/>
                <a:gd name="connsiteX139" fmla="*/ 127727 w 317991"/>
                <a:gd name="connsiteY139" fmla="*/ 18584 h 270204"/>
                <a:gd name="connsiteX140" fmla="*/ 123598 w 317991"/>
                <a:gd name="connsiteY140" fmla="*/ 20944 h 270204"/>
                <a:gd name="connsiteX141" fmla="*/ 119615 w 317991"/>
                <a:gd name="connsiteY141" fmla="*/ 22714 h 270204"/>
                <a:gd name="connsiteX142" fmla="*/ 116518 w 317991"/>
                <a:gd name="connsiteY142" fmla="*/ 23599 h 270204"/>
                <a:gd name="connsiteX143" fmla="*/ 114158 w 317991"/>
                <a:gd name="connsiteY143" fmla="*/ 23746 h 270204"/>
                <a:gd name="connsiteX144" fmla="*/ 111651 w 317991"/>
                <a:gd name="connsiteY144" fmla="*/ 23009 h 270204"/>
                <a:gd name="connsiteX145" fmla="*/ 107226 w 317991"/>
                <a:gd name="connsiteY145" fmla="*/ 20501 h 270204"/>
                <a:gd name="connsiteX146" fmla="*/ 99704 w 317991"/>
                <a:gd name="connsiteY146" fmla="*/ 17404 h 270204"/>
                <a:gd name="connsiteX147" fmla="*/ 85398 w 317991"/>
                <a:gd name="connsiteY147" fmla="*/ 16076 h 270204"/>
                <a:gd name="connsiteX148" fmla="*/ 81710 w 317991"/>
                <a:gd name="connsiteY148" fmla="*/ 13274 h 270204"/>
                <a:gd name="connsiteX149" fmla="*/ 76253 w 317991"/>
                <a:gd name="connsiteY149" fmla="*/ 13422 h 270204"/>
                <a:gd name="connsiteX150" fmla="*/ 74188 w 317991"/>
                <a:gd name="connsiteY150" fmla="*/ 12832 h 270204"/>
                <a:gd name="connsiteX151" fmla="*/ 66519 w 317991"/>
                <a:gd name="connsiteY151" fmla="*/ 7964 h 270204"/>
                <a:gd name="connsiteX152" fmla="*/ 53982 w 317991"/>
                <a:gd name="connsiteY152" fmla="*/ 5310 h 270204"/>
                <a:gd name="connsiteX153" fmla="*/ 45870 w 317991"/>
                <a:gd name="connsiteY153" fmla="*/ 4130 h 270204"/>
                <a:gd name="connsiteX154" fmla="*/ 31120 w 317991"/>
                <a:gd name="connsiteY154" fmla="*/ 1033 h 270204"/>
                <a:gd name="connsiteX155" fmla="*/ 17846 w 317991"/>
                <a:gd name="connsiteY155" fmla="*/ 4130 h 270204"/>
                <a:gd name="connsiteX156" fmla="*/ 13717 w 317991"/>
                <a:gd name="connsiteY156" fmla="*/ 3540 h 270204"/>
                <a:gd name="connsiteX157" fmla="*/ 11799 w 317991"/>
                <a:gd name="connsiteY157" fmla="*/ 0 h 270204"/>
                <a:gd name="connsiteX158" fmla="*/ 10767 w 317991"/>
                <a:gd name="connsiteY158" fmla="*/ 885 h 270204"/>
                <a:gd name="connsiteX159" fmla="*/ 9292 w 317991"/>
                <a:gd name="connsiteY159" fmla="*/ 2655 h 270204"/>
                <a:gd name="connsiteX160" fmla="*/ 8407 w 317991"/>
                <a:gd name="connsiteY160" fmla="*/ 4130 h 270204"/>
                <a:gd name="connsiteX161" fmla="*/ 6047 w 317991"/>
                <a:gd name="connsiteY161" fmla="*/ 6637 h 270204"/>
                <a:gd name="connsiteX162" fmla="*/ 3982 w 317991"/>
                <a:gd name="connsiteY162" fmla="*/ 9292 h 270204"/>
                <a:gd name="connsiteX163" fmla="*/ 4130 w 317991"/>
                <a:gd name="connsiteY163" fmla="*/ 13127 h 270204"/>
                <a:gd name="connsiteX164" fmla="*/ 4572 w 317991"/>
                <a:gd name="connsiteY164" fmla="*/ 17109 h 270204"/>
                <a:gd name="connsiteX165" fmla="*/ 5900 w 317991"/>
                <a:gd name="connsiteY165" fmla="*/ 20944 h 270204"/>
                <a:gd name="connsiteX166" fmla="*/ 7080 w 317991"/>
                <a:gd name="connsiteY166" fmla="*/ 25221 h 270204"/>
                <a:gd name="connsiteX167" fmla="*/ 6784 w 317991"/>
                <a:gd name="connsiteY167" fmla="*/ 28023 h 270204"/>
                <a:gd name="connsiteX168" fmla="*/ 5752 w 317991"/>
                <a:gd name="connsiteY168" fmla="*/ 31563 h 270204"/>
                <a:gd name="connsiteX169" fmla="*/ 4572 w 317991"/>
                <a:gd name="connsiteY169" fmla="*/ 34365 h 270204"/>
                <a:gd name="connsiteX170" fmla="*/ 737 w 317991"/>
                <a:gd name="connsiteY170" fmla="*/ 40265 h 270204"/>
                <a:gd name="connsiteX171" fmla="*/ 0 w 317991"/>
                <a:gd name="connsiteY171" fmla="*/ 41740 h 270204"/>
                <a:gd name="connsiteX172" fmla="*/ 295 w 317991"/>
                <a:gd name="connsiteY172" fmla="*/ 43658 h 270204"/>
                <a:gd name="connsiteX173" fmla="*/ 2655 w 317991"/>
                <a:gd name="connsiteY173" fmla="*/ 50737 h 270204"/>
                <a:gd name="connsiteX174" fmla="*/ 2802 w 317991"/>
                <a:gd name="connsiteY174" fmla="*/ 52949 h 270204"/>
                <a:gd name="connsiteX175" fmla="*/ 4277 w 317991"/>
                <a:gd name="connsiteY175" fmla="*/ 59734 h 270204"/>
                <a:gd name="connsiteX176" fmla="*/ 5605 w 317991"/>
                <a:gd name="connsiteY176" fmla="*/ 65191 h 270204"/>
                <a:gd name="connsiteX177" fmla="*/ 7080 w 317991"/>
                <a:gd name="connsiteY177" fmla="*/ 69468 h 270204"/>
                <a:gd name="connsiteX178" fmla="*/ 7227 w 317991"/>
                <a:gd name="connsiteY178" fmla="*/ 70648 h 270204"/>
                <a:gd name="connsiteX179" fmla="*/ 7227 w 317991"/>
                <a:gd name="connsiteY179" fmla="*/ 76990 h 270204"/>
                <a:gd name="connsiteX180" fmla="*/ 7227 w 317991"/>
                <a:gd name="connsiteY180" fmla="*/ 83332 h 270204"/>
                <a:gd name="connsiteX181" fmla="*/ 7227 w 317991"/>
                <a:gd name="connsiteY181" fmla="*/ 89675 h 270204"/>
                <a:gd name="connsiteX182" fmla="*/ 7227 w 317991"/>
                <a:gd name="connsiteY182" fmla="*/ 96017 h 270204"/>
                <a:gd name="connsiteX183" fmla="*/ 7227 w 317991"/>
                <a:gd name="connsiteY183" fmla="*/ 102359 h 270204"/>
                <a:gd name="connsiteX184" fmla="*/ 7227 w 317991"/>
                <a:gd name="connsiteY184" fmla="*/ 108701 h 270204"/>
                <a:gd name="connsiteX185" fmla="*/ 7227 w 317991"/>
                <a:gd name="connsiteY185" fmla="*/ 115043 h 270204"/>
                <a:gd name="connsiteX186" fmla="*/ 7227 w 317991"/>
                <a:gd name="connsiteY186" fmla="*/ 121238 h 270204"/>
                <a:gd name="connsiteX187" fmla="*/ 7227 w 317991"/>
                <a:gd name="connsiteY187" fmla="*/ 127580 h 270204"/>
                <a:gd name="connsiteX188" fmla="*/ 7227 w 317991"/>
                <a:gd name="connsiteY188" fmla="*/ 133922 h 270204"/>
                <a:gd name="connsiteX189" fmla="*/ 7227 w 317991"/>
                <a:gd name="connsiteY189" fmla="*/ 140117 h 270204"/>
                <a:gd name="connsiteX190" fmla="*/ 7227 w 317991"/>
                <a:gd name="connsiteY190" fmla="*/ 146459 h 270204"/>
                <a:gd name="connsiteX191" fmla="*/ 7227 w 317991"/>
                <a:gd name="connsiteY191" fmla="*/ 152654 h 270204"/>
                <a:gd name="connsiteX192" fmla="*/ 7227 w 317991"/>
                <a:gd name="connsiteY192" fmla="*/ 158996 h 270204"/>
                <a:gd name="connsiteX193" fmla="*/ 7227 w 317991"/>
                <a:gd name="connsiteY193" fmla="*/ 165190 h 270204"/>
                <a:gd name="connsiteX194" fmla="*/ 7227 w 317991"/>
                <a:gd name="connsiteY194" fmla="*/ 171385 h 270204"/>
                <a:gd name="connsiteX195" fmla="*/ 7227 w 317991"/>
                <a:gd name="connsiteY195" fmla="*/ 177579 h 270204"/>
                <a:gd name="connsiteX196" fmla="*/ 7227 w 317991"/>
                <a:gd name="connsiteY196" fmla="*/ 183922 h 270204"/>
                <a:gd name="connsiteX197" fmla="*/ 7227 w 317991"/>
                <a:gd name="connsiteY197" fmla="*/ 190116 h 270204"/>
                <a:gd name="connsiteX198" fmla="*/ 7227 w 317991"/>
                <a:gd name="connsiteY198" fmla="*/ 196311 h 270204"/>
                <a:gd name="connsiteX199" fmla="*/ 7227 w 317991"/>
                <a:gd name="connsiteY199" fmla="*/ 202505 h 270204"/>
                <a:gd name="connsiteX200" fmla="*/ 7227 w 317991"/>
                <a:gd name="connsiteY200" fmla="*/ 208700 h 270204"/>
                <a:gd name="connsiteX201" fmla="*/ 7227 w 317991"/>
                <a:gd name="connsiteY201" fmla="*/ 214895 h 270204"/>
                <a:gd name="connsiteX202" fmla="*/ 7227 w 317991"/>
                <a:gd name="connsiteY202" fmla="*/ 221089 h 270204"/>
                <a:gd name="connsiteX203" fmla="*/ 7227 w 317991"/>
                <a:gd name="connsiteY203" fmla="*/ 227136 h 270204"/>
                <a:gd name="connsiteX204" fmla="*/ 7227 w 317991"/>
                <a:gd name="connsiteY204" fmla="*/ 233331 h 270204"/>
                <a:gd name="connsiteX205" fmla="*/ 7227 w 317991"/>
                <a:gd name="connsiteY205" fmla="*/ 239526 h 270204"/>
                <a:gd name="connsiteX206" fmla="*/ 7227 w 317991"/>
                <a:gd name="connsiteY206" fmla="*/ 245720 h 270204"/>
                <a:gd name="connsiteX207" fmla="*/ 7227 w 317991"/>
                <a:gd name="connsiteY207" fmla="*/ 251768 h 270204"/>
                <a:gd name="connsiteX208" fmla="*/ 7227 w 317991"/>
                <a:gd name="connsiteY208" fmla="*/ 257962 h 270204"/>
                <a:gd name="connsiteX209" fmla="*/ 7227 w 317991"/>
                <a:gd name="connsiteY209" fmla="*/ 264157 h 270204"/>
                <a:gd name="connsiteX210" fmla="*/ 7227 w 317991"/>
                <a:gd name="connsiteY210" fmla="*/ 270204 h 270204"/>
                <a:gd name="connsiteX211" fmla="*/ 17256 w 317991"/>
                <a:gd name="connsiteY211" fmla="*/ 270204 h 270204"/>
                <a:gd name="connsiteX212" fmla="*/ 27286 w 317991"/>
                <a:gd name="connsiteY212" fmla="*/ 270204 h 270204"/>
                <a:gd name="connsiteX213" fmla="*/ 37315 w 317991"/>
                <a:gd name="connsiteY213" fmla="*/ 270204 h 270204"/>
                <a:gd name="connsiteX214" fmla="*/ 47197 w 317991"/>
                <a:gd name="connsiteY214" fmla="*/ 270204 h 270204"/>
                <a:gd name="connsiteX215" fmla="*/ 57227 w 317991"/>
                <a:gd name="connsiteY215" fmla="*/ 270204 h 270204"/>
                <a:gd name="connsiteX216" fmla="*/ 67256 w 317991"/>
                <a:gd name="connsiteY216" fmla="*/ 270204 h 270204"/>
                <a:gd name="connsiteX217" fmla="*/ 77138 w 317991"/>
                <a:gd name="connsiteY217" fmla="*/ 270204 h 270204"/>
                <a:gd name="connsiteX218" fmla="*/ 87167 w 317991"/>
                <a:gd name="connsiteY218" fmla="*/ 270204 h 270204"/>
                <a:gd name="connsiteX219" fmla="*/ 97197 w 317991"/>
                <a:gd name="connsiteY219" fmla="*/ 270204 h 270204"/>
                <a:gd name="connsiteX220" fmla="*/ 107079 w 317991"/>
                <a:gd name="connsiteY220" fmla="*/ 270204 h 270204"/>
                <a:gd name="connsiteX221" fmla="*/ 117108 w 317991"/>
                <a:gd name="connsiteY221" fmla="*/ 270204 h 270204"/>
                <a:gd name="connsiteX222" fmla="*/ 127137 w 317991"/>
                <a:gd name="connsiteY222" fmla="*/ 270204 h 270204"/>
                <a:gd name="connsiteX223" fmla="*/ 137020 w 317991"/>
                <a:gd name="connsiteY223" fmla="*/ 270204 h 270204"/>
                <a:gd name="connsiteX224" fmla="*/ 147049 w 317991"/>
                <a:gd name="connsiteY224" fmla="*/ 270204 h 270204"/>
                <a:gd name="connsiteX225" fmla="*/ 157078 w 317991"/>
                <a:gd name="connsiteY225" fmla="*/ 270204 h 270204"/>
                <a:gd name="connsiteX226" fmla="*/ 166960 w 317991"/>
                <a:gd name="connsiteY226" fmla="*/ 270204 h 270204"/>
                <a:gd name="connsiteX227" fmla="*/ 170057 w 317991"/>
                <a:gd name="connsiteY227" fmla="*/ 270204 h 270204"/>
                <a:gd name="connsiteX228" fmla="*/ 171385 w 317991"/>
                <a:gd name="connsiteY228" fmla="*/ 270056 h 270204"/>
                <a:gd name="connsiteX229" fmla="*/ 173892 w 317991"/>
                <a:gd name="connsiteY229" fmla="*/ 264894 h 270204"/>
                <a:gd name="connsiteX230" fmla="*/ 175072 w 317991"/>
                <a:gd name="connsiteY230" fmla="*/ 264599 h 270204"/>
                <a:gd name="connsiteX231" fmla="*/ 176695 w 317991"/>
                <a:gd name="connsiteY231" fmla="*/ 264894 h 270204"/>
                <a:gd name="connsiteX232" fmla="*/ 177284 w 317991"/>
                <a:gd name="connsiteY232" fmla="*/ 266074 h 270204"/>
                <a:gd name="connsiteX233" fmla="*/ 176842 w 317991"/>
                <a:gd name="connsiteY233" fmla="*/ 267844 h 270204"/>
                <a:gd name="connsiteX234" fmla="*/ 175957 w 317991"/>
                <a:gd name="connsiteY234" fmla="*/ 270204 h 270204"/>
                <a:gd name="connsiteX235" fmla="*/ 180824 w 317991"/>
                <a:gd name="connsiteY235" fmla="*/ 270204 h 270204"/>
                <a:gd name="connsiteX236" fmla="*/ 189379 w 317991"/>
                <a:gd name="connsiteY236" fmla="*/ 270204 h 270204"/>
                <a:gd name="connsiteX237" fmla="*/ 197933 w 317991"/>
                <a:gd name="connsiteY237" fmla="*/ 270204 h 270204"/>
                <a:gd name="connsiteX238" fmla="*/ 206635 w 317991"/>
                <a:gd name="connsiteY238" fmla="*/ 270204 h 270204"/>
                <a:gd name="connsiteX239" fmla="*/ 215190 w 317991"/>
                <a:gd name="connsiteY239" fmla="*/ 270204 h 270204"/>
                <a:gd name="connsiteX240" fmla="*/ 223744 w 317991"/>
                <a:gd name="connsiteY240" fmla="*/ 270204 h 270204"/>
                <a:gd name="connsiteX241" fmla="*/ 232299 w 317991"/>
                <a:gd name="connsiteY241" fmla="*/ 270204 h 270204"/>
                <a:gd name="connsiteX242" fmla="*/ 240853 w 317991"/>
                <a:gd name="connsiteY242" fmla="*/ 270204 h 270204"/>
                <a:gd name="connsiteX243" fmla="*/ 249408 w 317991"/>
                <a:gd name="connsiteY243" fmla="*/ 270204 h 270204"/>
                <a:gd name="connsiteX244" fmla="*/ 257962 w 317991"/>
                <a:gd name="connsiteY244" fmla="*/ 270204 h 270204"/>
                <a:gd name="connsiteX245" fmla="*/ 266517 w 317991"/>
                <a:gd name="connsiteY245" fmla="*/ 270204 h 270204"/>
                <a:gd name="connsiteX246" fmla="*/ 275219 w 317991"/>
                <a:gd name="connsiteY246" fmla="*/ 270204 h 270204"/>
                <a:gd name="connsiteX247" fmla="*/ 283773 w 317991"/>
                <a:gd name="connsiteY247" fmla="*/ 270204 h 270204"/>
                <a:gd name="connsiteX248" fmla="*/ 292328 w 317991"/>
                <a:gd name="connsiteY248" fmla="*/ 270204 h 270204"/>
                <a:gd name="connsiteX249" fmla="*/ 300882 w 317991"/>
                <a:gd name="connsiteY249" fmla="*/ 270204 h 270204"/>
                <a:gd name="connsiteX250" fmla="*/ 309437 w 317991"/>
                <a:gd name="connsiteY250" fmla="*/ 270204 h 270204"/>
                <a:gd name="connsiteX251" fmla="*/ 317991 w 317991"/>
                <a:gd name="connsiteY251" fmla="*/ 270204 h 270204"/>
                <a:gd name="connsiteX252" fmla="*/ 317991 w 317991"/>
                <a:gd name="connsiteY252" fmla="*/ 269614 h 27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317991" h="270204">
                  <a:moveTo>
                    <a:pt x="317991" y="269614"/>
                  </a:moveTo>
                  <a:lnTo>
                    <a:pt x="316959" y="267402"/>
                  </a:lnTo>
                  <a:lnTo>
                    <a:pt x="306044" y="259290"/>
                  </a:lnTo>
                  <a:lnTo>
                    <a:pt x="301177" y="252947"/>
                  </a:lnTo>
                  <a:lnTo>
                    <a:pt x="292917" y="249850"/>
                  </a:lnTo>
                  <a:lnTo>
                    <a:pt x="291148" y="248670"/>
                  </a:lnTo>
                  <a:lnTo>
                    <a:pt x="289968" y="246900"/>
                  </a:lnTo>
                  <a:lnTo>
                    <a:pt x="287313" y="244245"/>
                  </a:lnTo>
                  <a:lnTo>
                    <a:pt x="283921" y="235396"/>
                  </a:lnTo>
                  <a:lnTo>
                    <a:pt x="282740" y="230676"/>
                  </a:lnTo>
                  <a:lnTo>
                    <a:pt x="282298" y="221384"/>
                  </a:lnTo>
                  <a:lnTo>
                    <a:pt x="282593" y="219614"/>
                  </a:lnTo>
                  <a:lnTo>
                    <a:pt x="283183" y="217550"/>
                  </a:lnTo>
                  <a:lnTo>
                    <a:pt x="284658" y="216960"/>
                  </a:lnTo>
                  <a:lnTo>
                    <a:pt x="285691" y="216665"/>
                  </a:lnTo>
                  <a:lnTo>
                    <a:pt x="289673" y="217107"/>
                  </a:lnTo>
                  <a:lnTo>
                    <a:pt x="285396" y="213567"/>
                  </a:lnTo>
                  <a:lnTo>
                    <a:pt x="281561" y="211060"/>
                  </a:lnTo>
                  <a:lnTo>
                    <a:pt x="279496" y="207815"/>
                  </a:lnTo>
                  <a:lnTo>
                    <a:pt x="274186" y="202211"/>
                  </a:lnTo>
                  <a:lnTo>
                    <a:pt x="265337" y="183922"/>
                  </a:lnTo>
                  <a:lnTo>
                    <a:pt x="260764" y="175515"/>
                  </a:lnTo>
                  <a:lnTo>
                    <a:pt x="257815" y="168582"/>
                  </a:lnTo>
                  <a:lnTo>
                    <a:pt x="251620" y="159291"/>
                  </a:lnTo>
                  <a:lnTo>
                    <a:pt x="244245" y="144689"/>
                  </a:lnTo>
                  <a:lnTo>
                    <a:pt x="241886" y="141887"/>
                  </a:lnTo>
                  <a:lnTo>
                    <a:pt x="240263" y="130677"/>
                  </a:lnTo>
                  <a:lnTo>
                    <a:pt x="239083" y="126990"/>
                  </a:lnTo>
                  <a:lnTo>
                    <a:pt x="237756" y="124630"/>
                  </a:lnTo>
                  <a:lnTo>
                    <a:pt x="235101" y="122565"/>
                  </a:lnTo>
                  <a:lnTo>
                    <a:pt x="234069" y="120058"/>
                  </a:lnTo>
                  <a:lnTo>
                    <a:pt x="231266" y="115043"/>
                  </a:lnTo>
                  <a:lnTo>
                    <a:pt x="231414" y="112388"/>
                  </a:lnTo>
                  <a:lnTo>
                    <a:pt x="231119" y="106931"/>
                  </a:lnTo>
                  <a:lnTo>
                    <a:pt x="229791" y="104719"/>
                  </a:lnTo>
                  <a:lnTo>
                    <a:pt x="226546" y="102654"/>
                  </a:lnTo>
                  <a:lnTo>
                    <a:pt x="222122" y="98229"/>
                  </a:lnTo>
                  <a:lnTo>
                    <a:pt x="217402" y="91592"/>
                  </a:lnTo>
                  <a:lnTo>
                    <a:pt x="214157" y="88052"/>
                  </a:lnTo>
                  <a:lnTo>
                    <a:pt x="213125" y="86282"/>
                  </a:lnTo>
                  <a:lnTo>
                    <a:pt x="212387" y="84218"/>
                  </a:lnTo>
                  <a:lnTo>
                    <a:pt x="211208" y="81858"/>
                  </a:lnTo>
                  <a:lnTo>
                    <a:pt x="207963" y="77875"/>
                  </a:lnTo>
                  <a:lnTo>
                    <a:pt x="207225" y="76106"/>
                  </a:lnTo>
                  <a:lnTo>
                    <a:pt x="207373" y="70648"/>
                  </a:lnTo>
                  <a:lnTo>
                    <a:pt x="206340" y="66666"/>
                  </a:lnTo>
                  <a:lnTo>
                    <a:pt x="205455" y="64896"/>
                  </a:lnTo>
                  <a:lnTo>
                    <a:pt x="201178" y="60766"/>
                  </a:lnTo>
                  <a:lnTo>
                    <a:pt x="200146" y="57964"/>
                  </a:lnTo>
                  <a:lnTo>
                    <a:pt x="201473" y="54572"/>
                  </a:lnTo>
                  <a:lnTo>
                    <a:pt x="203538" y="51622"/>
                  </a:lnTo>
                  <a:lnTo>
                    <a:pt x="203095" y="49557"/>
                  </a:lnTo>
                  <a:lnTo>
                    <a:pt x="205455" y="48230"/>
                  </a:lnTo>
                  <a:lnTo>
                    <a:pt x="207667" y="53244"/>
                  </a:lnTo>
                  <a:lnTo>
                    <a:pt x="209585" y="61061"/>
                  </a:lnTo>
                  <a:lnTo>
                    <a:pt x="210765" y="63126"/>
                  </a:lnTo>
                  <a:lnTo>
                    <a:pt x="211945" y="64454"/>
                  </a:lnTo>
                  <a:lnTo>
                    <a:pt x="213420" y="67698"/>
                  </a:lnTo>
                  <a:lnTo>
                    <a:pt x="218877" y="73746"/>
                  </a:lnTo>
                  <a:lnTo>
                    <a:pt x="220204" y="76400"/>
                  </a:lnTo>
                  <a:lnTo>
                    <a:pt x="222122" y="82153"/>
                  </a:lnTo>
                  <a:lnTo>
                    <a:pt x="222122" y="84365"/>
                  </a:lnTo>
                  <a:lnTo>
                    <a:pt x="223302" y="88052"/>
                  </a:lnTo>
                  <a:lnTo>
                    <a:pt x="227727" y="93067"/>
                  </a:lnTo>
                  <a:lnTo>
                    <a:pt x="232446" y="96902"/>
                  </a:lnTo>
                  <a:lnTo>
                    <a:pt x="236723" y="102654"/>
                  </a:lnTo>
                  <a:lnTo>
                    <a:pt x="244098" y="108849"/>
                  </a:lnTo>
                  <a:lnTo>
                    <a:pt x="248670" y="110618"/>
                  </a:lnTo>
                  <a:lnTo>
                    <a:pt x="251325" y="107226"/>
                  </a:lnTo>
                  <a:lnTo>
                    <a:pt x="253390" y="103539"/>
                  </a:lnTo>
                  <a:lnTo>
                    <a:pt x="254128" y="101032"/>
                  </a:lnTo>
                  <a:lnTo>
                    <a:pt x="254717" y="93952"/>
                  </a:lnTo>
                  <a:lnTo>
                    <a:pt x="259142" y="82743"/>
                  </a:lnTo>
                  <a:lnTo>
                    <a:pt x="262239" y="68141"/>
                  </a:lnTo>
                  <a:lnTo>
                    <a:pt x="265189" y="63569"/>
                  </a:lnTo>
                  <a:lnTo>
                    <a:pt x="266664" y="62241"/>
                  </a:lnTo>
                  <a:lnTo>
                    <a:pt x="265779" y="59881"/>
                  </a:lnTo>
                  <a:lnTo>
                    <a:pt x="263714" y="52802"/>
                  </a:lnTo>
                  <a:lnTo>
                    <a:pt x="262239" y="47935"/>
                  </a:lnTo>
                  <a:lnTo>
                    <a:pt x="260174" y="42035"/>
                  </a:lnTo>
                  <a:lnTo>
                    <a:pt x="256782" y="34661"/>
                  </a:lnTo>
                  <a:lnTo>
                    <a:pt x="256487" y="33038"/>
                  </a:lnTo>
                  <a:lnTo>
                    <a:pt x="255750" y="30383"/>
                  </a:lnTo>
                  <a:lnTo>
                    <a:pt x="253538" y="23746"/>
                  </a:lnTo>
                  <a:lnTo>
                    <a:pt x="251620" y="19026"/>
                  </a:lnTo>
                  <a:lnTo>
                    <a:pt x="249408" y="12832"/>
                  </a:lnTo>
                  <a:lnTo>
                    <a:pt x="248523" y="10472"/>
                  </a:lnTo>
                  <a:lnTo>
                    <a:pt x="248228" y="9587"/>
                  </a:lnTo>
                  <a:lnTo>
                    <a:pt x="247638" y="10177"/>
                  </a:lnTo>
                  <a:lnTo>
                    <a:pt x="240411" y="13717"/>
                  </a:lnTo>
                  <a:lnTo>
                    <a:pt x="234216" y="15192"/>
                  </a:lnTo>
                  <a:lnTo>
                    <a:pt x="226694" y="15044"/>
                  </a:lnTo>
                  <a:lnTo>
                    <a:pt x="221974" y="16519"/>
                  </a:lnTo>
                  <a:lnTo>
                    <a:pt x="220942" y="15192"/>
                  </a:lnTo>
                  <a:lnTo>
                    <a:pt x="220204" y="14012"/>
                  </a:lnTo>
                  <a:lnTo>
                    <a:pt x="214305" y="15634"/>
                  </a:lnTo>
                  <a:lnTo>
                    <a:pt x="213125" y="15487"/>
                  </a:lnTo>
                  <a:lnTo>
                    <a:pt x="208552" y="16814"/>
                  </a:lnTo>
                  <a:lnTo>
                    <a:pt x="206488" y="16961"/>
                  </a:lnTo>
                  <a:lnTo>
                    <a:pt x="204718" y="15929"/>
                  </a:lnTo>
                  <a:lnTo>
                    <a:pt x="199113" y="11504"/>
                  </a:lnTo>
                  <a:lnTo>
                    <a:pt x="197343" y="10472"/>
                  </a:lnTo>
                  <a:lnTo>
                    <a:pt x="196311" y="10472"/>
                  </a:lnTo>
                  <a:lnTo>
                    <a:pt x="197048" y="11799"/>
                  </a:lnTo>
                  <a:lnTo>
                    <a:pt x="198081" y="13127"/>
                  </a:lnTo>
                  <a:lnTo>
                    <a:pt x="196163" y="15487"/>
                  </a:lnTo>
                  <a:lnTo>
                    <a:pt x="193361" y="16224"/>
                  </a:lnTo>
                  <a:lnTo>
                    <a:pt x="192476" y="14454"/>
                  </a:lnTo>
                  <a:lnTo>
                    <a:pt x="191001" y="12537"/>
                  </a:lnTo>
                  <a:lnTo>
                    <a:pt x="188199" y="11947"/>
                  </a:lnTo>
                  <a:lnTo>
                    <a:pt x="184807" y="10472"/>
                  </a:lnTo>
                  <a:lnTo>
                    <a:pt x="187461" y="6932"/>
                  </a:lnTo>
                  <a:lnTo>
                    <a:pt x="187904" y="5015"/>
                  </a:lnTo>
                  <a:lnTo>
                    <a:pt x="192771" y="8997"/>
                  </a:lnTo>
                  <a:lnTo>
                    <a:pt x="194246" y="9144"/>
                  </a:lnTo>
                  <a:lnTo>
                    <a:pt x="189821" y="4425"/>
                  </a:lnTo>
                  <a:lnTo>
                    <a:pt x="187757" y="3392"/>
                  </a:lnTo>
                  <a:lnTo>
                    <a:pt x="186576" y="3687"/>
                  </a:lnTo>
                  <a:lnTo>
                    <a:pt x="180382" y="5752"/>
                  </a:lnTo>
                  <a:lnTo>
                    <a:pt x="178317" y="5752"/>
                  </a:lnTo>
                  <a:lnTo>
                    <a:pt x="169615" y="2065"/>
                  </a:lnTo>
                  <a:lnTo>
                    <a:pt x="166813" y="1475"/>
                  </a:lnTo>
                  <a:lnTo>
                    <a:pt x="165928" y="1917"/>
                  </a:lnTo>
                  <a:lnTo>
                    <a:pt x="165338" y="4277"/>
                  </a:lnTo>
                  <a:lnTo>
                    <a:pt x="164600" y="5605"/>
                  </a:lnTo>
                  <a:lnTo>
                    <a:pt x="160471" y="6195"/>
                  </a:lnTo>
                  <a:lnTo>
                    <a:pt x="156783" y="7227"/>
                  </a:lnTo>
                  <a:lnTo>
                    <a:pt x="153243" y="6932"/>
                  </a:lnTo>
                  <a:lnTo>
                    <a:pt x="161503" y="3835"/>
                  </a:lnTo>
                  <a:lnTo>
                    <a:pt x="162535" y="2655"/>
                  </a:lnTo>
                  <a:lnTo>
                    <a:pt x="153391" y="5310"/>
                  </a:lnTo>
                  <a:lnTo>
                    <a:pt x="148819" y="5752"/>
                  </a:lnTo>
                  <a:lnTo>
                    <a:pt x="147491" y="7375"/>
                  </a:lnTo>
                  <a:lnTo>
                    <a:pt x="146606" y="8555"/>
                  </a:lnTo>
                  <a:lnTo>
                    <a:pt x="145279" y="9734"/>
                  </a:lnTo>
                  <a:lnTo>
                    <a:pt x="144246" y="11504"/>
                  </a:lnTo>
                  <a:lnTo>
                    <a:pt x="141739" y="11504"/>
                  </a:lnTo>
                  <a:lnTo>
                    <a:pt x="139822" y="11209"/>
                  </a:lnTo>
                  <a:lnTo>
                    <a:pt x="136577" y="12389"/>
                  </a:lnTo>
                  <a:lnTo>
                    <a:pt x="127727" y="18584"/>
                  </a:lnTo>
                  <a:lnTo>
                    <a:pt x="123598" y="20944"/>
                  </a:lnTo>
                  <a:lnTo>
                    <a:pt x="119615" y="22714"/>
                  </a:lnTo>
                  <a:lnTo>
                    <a:pt x="116518" y="23599"/>
                  </a:lnTo>
                  <a:lnTo>
                    <a:pt x="114158" y="23746"/>
                  </a:lnTo>
                  <a:lnTo>
                    <a:pt x="111651" y="23009"/>
                  </a:lnTo>
                  <a:lnTo>
                    <a:pt x="107226" y="20501"/>
                  </a:lnTo>
                  <a:lnTo>
                    <a:pt x="99704" y="17404"/>
                  </a:lnTo>
                  <a:lnTo>
                    <a:pt x="85398" y="16076"/>
                  </a:lnTo>
                  <a:lnTo>
                    <a:pt x="81710" y="13274"/>
                  </a:lnTo>
                  <a:lnTo>
                    <a:pt x="76253" y="13422"/>
                  </a:lnTo>
                  <a:lnTo>
                    <a:pt x="74188" y="12832"/>
                  </a:lnTo>
                  <a:lnTo>
                    <a:pt x="66519" y="7964"/>
                  </a:lnTo>
                  <a:lnTo>
                    <a:pt x="53982" y="5310"/>
                  </a:lnTo>
                  <a:lnTo>
                    <a:pt x="45870" y="4130"/>
                  </a:lnTo>
                  <a:lnTo>
                    <a:pt x="31120" y="1033"/>
                  </a:lnTo>
                  <a:lnTo>
                    <a:pt x="17846" y="4130"/>
                  </a:lnTo>
                  <a:lnTo>
                    <a:pt x="13717" y="3540"/>
                  </a:lnTo>
                  <a:lnTo>
                    <a:pt x="11799" y="0"/>
                  </a:lnTo>
                  <a:lnTo>
                    <a:pt x="10767" y="885"/>
                  </a:lnTo>
                  <a:lnTo>
                    <a:pt x="9292" y="2655"/>
                  </a:lnTo>
                  <a:lnTo>
                    <a:pt x="8407" y="4130"/>
                  </a:lnTo>
                  <a:lnTo>
                    <a:pt x="6047" y="6637"/>
                  </a:lnTo>
                  <a:lnTo>
                    <a:pt x="3982" y="9292"/>
                  </a:lnTo>
                  <a:lnTo>
                    <a:pt x="4130" y="13127"/>
                  </a:lnTo>
                  <a:lnTo>
                    <a:pt x="4572" y="17109"/>
                  </a:lnTo>
                  <a:lnTo>
                    <a:pt x="5900" y="20944"/>
                  </a:lnTo>
                  <a:lnTo>
                    <a:pt x="7080" y="25221"/>
                  </a:lnTo>
                  <a:lnTo>
                    <a:pt x="6784" y="28023"/>
                  </a:lnTo>
                  <a:lnTo>
                    <a:pt x="5752" y="31563"/>
                  </a:lnTo>
                  <a:lnTo>
                    <a:pt x="4572" y="34365"/>
                  </a:lnTo>
                  <a:lnTo>
                    <a:pt x="737" y="40265"/>
                  </a:lnTo>
                  <a:lnTo>
                    <a:pt x="0" y="41740"/>
                  </a:lnTo>
                  <a:lnTo>
                    <a:pt x="295" y="43658"/>
                  </a:lnTo>
                  <a:lnTo>
                    <a:pt x="2655" y="50737"/>
                  </a:lnTo>
                  <a:lnTo>
                    <a:pt x="2802" y="52949"/>
                  </a:lnTo>
                  <a:lnTo>
                    <a:pt x="4277" y="59734"/>
                  </a:lnTo>
                  <a:lnTo>
                    <a:pt x="5605" y="65191"/>
                  </a:lnTo>
                  <a:lnTo>
                    <a:pt x="7080" y="69468"/>
                  </a:lnTo>
                  <a:lnTo>
                    <a:pt x="7227" y="70648"/>
                  </a:lnTo>
                  <a:lnTo>
                    <a:pt x="7227" y="76990"/>
                  </a:lnTo>
                  <a:lnTo>
                    <a:pt x="7227" y="83332"/>
                  </a:lnTo>
                  <a:lnTo>
                    <a:pt x="7227" y="89675"/>
                  </a:lnTo>
                  <a:lnTo>
                    <a:pt x="7227" y="96017"/>
                  </a:lnTo>
                  <a:lnTo>
                    <a:pt x="7227" y="102359"/>
                  </a:lnTo>
                  <a:lnTo>
                    <a:pt x="7227" y="108701"/>
                  </a:lnTo>
                  <a:lnTo>
                    <a:pt x="7227" y="115043"/>
                  </a:lnTo>
                  <a:lnTo>
                    <a:pt x="7227" y="121238"/>
                  </a:lnTo>
                  <a:lnTo>
                    <a:pt x="7227" y="127580"/>
                  </a:lnTo>
                  <a:lnTo>
                    <a:pt x="7227" y="133922"/>
                  </a:lnTo>
                  <a:lnTo>
                    <a:pt x="7227" y="140117"/>
                  </a:lnTo>
                  <a:lnTo>
                    <a:pt x="7227" y="146459"/>
                  </a:lnTo>
                  <a:lnTo>
                    <a:pt x="7227" y="152654"/>
                  </a:lnTo>
                  <a:lnTo>
                    <a:pt x="7227" y="158996"/>
                  </a:lnTo>
                  <a:lnTo>
                    <a:pt x="7227" y="165190"/>
                  </a:lnTo>
                  <a:lnTo>
                    <a:pt x="7227" y="171385"/>
                  </a:lnTo>
                  <a:lnTo>
                    <a:pt x="7227" y="177579"/>
                  </a:lnTo>
                  <a:lnTo>
                    <a:pt x="7227" y="183922"/>
                  </a:lnTo>
                  <a:lnTo>
                    <a:pt x="7227" y="190116"/>
                  </a:lnTo>
                  <a:lnTo>
                    <a:pt x="7227" y="196311"/>
                  </a:lnTo>
                  <a:lnTo>
                    <a:pt x="7227" y="202505"/>
                  </a:lnTo>
                  <a:lnTo>
                    <a:pt x="7227" y="208700"/>
                  </a:lnTo>
                  <a:lnTo>
                    <a:pt x="7227" y="214895"/>
                  </a:lnTo>
                  <a:lnTo>
                    <a:pt x="7227" y="221089"/>
                  </a:lnTo>
                  <a:lnTo>
                    <a:pt x="7227" y="227136"/>
                  </a:lnTo>
                  <a:lnTo>
                    <a:pt x="7227" y="233331"/>
                  </a:lnTo>
                  <a:lnTo>
                    <a:pt x="7227" y="239526"/>
                  </a:lnTo>
                  <a:lnTo>
                    <a:pt x="7227" y="245720"/>
                  </a:lnTo>
                  <a:lnTo>
                    <a:pt x="7227" y="251768"/>
                  </a:lnTo>
                  <a:lnTo>
                    <a:pt x="7227" y="257962"/>
                  </a:lnTo>
                  <a:lnTo>
                    <a:pt x="7227" y="264157"/>
                  </a:lnTo>
                  <a:lnTo>
                    <a:pt x="7227" y="270204"/>
                  </a:lnTo>
                  <a:lnTo>
                    <a:pt x="17256" y="270204"/>
                  </a:lnTo>
                  <a:lnTo>
                    <a:pt x="27286" y="270204"/>
                  </a:lnTo>
                  <a:lnTo>
                    <a:pt x="37315" y="270204"/>
                  </a:lnTo>
                  <a:lnTo>
                    <a:pt x="47197" y="270204"/>
                  </a:lnTo>
                  <a:lnTo>
                    <a:pt x="57227" y="270204"/>
                  </a:lnTo>
                  <a:lnTo>
                    <a:pt x="67256" y="270204"/>
                  </a:lnTo>
                  <a:lnTo>
                    <a:pt x="77138" y="270204"/>
                  </a:lnTo>
                  <a:lnTo>
                    <a:pt x="87167" y="270204"/>
                  </a:lnTo>
                  <a:lnTo>
                    <a:pt x="97197" y="270204"/>
                  </a:lnTo>
                  <a:lnTo>
                    <a:pt x="107079" y="270204"/>
                  </a:lnTo>
                  <a:lnTo>
                    <a:pt x="117108" y="270204"/>
                  </a:lnTo>
                  <a:lnTo>
                    <a:pt x="127137" y="270204"/>
                  </a:lnTo>
                  <a:lnTo>
                    <a:pt x="137020" y="270204"/>
                  </a:lnTo>
                  <a:lnTo>
                    <a:pt x="147049" y="270204"/>
                  </a:lnTo>
                  <a:lnTo>
                    <a:pt x="157078" y="270204"/>
                  </a:lnTo>
                  <a:lnTo>
                    <a:pt x="166960" y="270204"/>
                  </a:lnTo>
                  <a:lnTo>
                    <a:pt x="170057" y="270204"/>
                  </a:lnTo>
                  <a:lnTo>
                    <a:pt x="171385" y="270056"/>
                  </a:lnTo>
                  <a:lnTo>
                    <a:pt x="173892" y="264894"/>
                  </a:lnTo>
                  <a:lnTo>
                    <a:pt x="175072" y="264599"/>
                  </a:lnTo>
                  <a:lnTo>
                    <a:pt x="176695" y="264894"/>
                  </a:lnTo>
                  <a:lnTo>
                    <a:pt x="177284" y="266074"/>
                  </a:lnTo>
                  <a:lnTo>
                    <a:pt x="176842" y="267844"/>
                  </a:lnTo>
                  <a:lnTo>
                    <a:pt x="175957" y="270204"/>
                  </a:lnTo>
                  <a:lnTo>
                    <a:pt x="180824" y="270204"/>
                  </a:lnTo>
                  <a:lnTo>
                    <a:pt x="189379" y="270204"/>
                  </a:lnTo>
                  <a:lnTo>
                    <a:pt x="197933" y="270204"/>
                  </a:lnTo>
                  <a:lnTo>
                    <a:pt x="206635" y="270204"/>
                  </a:lnTo>
                  <a:lnTo>
                    <a:pt x="215190" y="270204"/>
                  </a:lnTo>
                  <a:lnTo>
                    <a:pt x="223744" y="270204"/>
                  </a:lnTo>
                  <a:lnTo>
                    <a:pt x="232299" y="270204"/>
                  </a:lnTo>
                  <a:lnTo>
                    <a:pt x="240853" y="270204"/>
                  </a:lnTo>
                  <a:lnTo>
                    <a:pt x="249408" y="270204"/>
                  </a:lnTo>
                  <a:lnTo>
                    <a:pt x="257962" y="270204"/>
                  </a:lnTo>
                  <a:lnTo>
                    <a:pt x="266517" y="270204"/>
                  </a:lnTo>
                  <a:lnTo>
                    <a:pt x="275219" y="270204"/>
                  </a:lnTo>
                  <a:lnTo>
                    <a:pt x="283773" y="270204"/>
                  </a:lnTo>
                  <a:lnTo>
                    <a:pt x="292328" y="270204"/>
                  </a:lnTo>
                  <a:lnTo>
                    <a:pt x="300882" y="270204"/>
                  </a:lnTo>
                  <a:lnTo>
                    <a:pt x="309437" y="270204"/>
                  </a:lnTo>
                  <a:lnTo>
                    <a:pt x="317991" y="270204"/>
                  </a:lnTo>
                  <a:lnTo>
                    <a:pt x="317991" y="269614"/>
                  </a:lnTo>
                  <a:close/>
                </a:path>
              </a:pathLst>
            </a:custGeom>
            <a:grpFill/>
            <a:ln w="3175" cap="flat">
              <a:solidFill>
                <a:schemeClr val="bg2">
                  <a:lumMod val="90000"/>
                </a:schemeClr>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E394A5FA-994F-6FB8-CAA3-1B3847CA840A}"/>
                </a:ext>
              </a:extLst>
            </p:cNvPr>
            <p:cNvSpPr/>
            <p:nvPr/>
          </p:nvSpPr>
          <p:spPr>
            <a:xfrm>
              <a:off x="6359419" y="2523340"/>
              <a:ext cx="164600" cy="80530"/>
            </a:xfrm>
            <a:custGeom>
              <a:avLst/>
              <a:gdLst>
                <a:gd name="connsiteX0" fmla="*/ 11947 w 164600"/>
                <a:gd name="connsiteY0" fmla="*/ 28613 h 80530"/>
                <a:gd name="connsiteX1" fmla="*/ 14602 w 164600"/>
                <a:gd name="connsiteY1" fmla="*/ 29793 h 80530"/>
                <a:gd name="connsiteX2" fmla="*/ 16372 w 164600"/>
                <a:gd name="connsiteY2" fmla="*/ 34070 h 80530"/>
                <a:gd name="connsiteX3" fmla="*/ 16372 w 164600"/>
                <a:gd name="connsiteY3" fmla="*/ 35693 h 80530"/>
                <a:gd name="connsiteX4" fmla="*/ 17994 w 164600"/>
                <a:gd name="connsiteY4" fmla="*/ 36578 h 80530"/>
                <a:gd name="connsiteX5" fmla="*/ 21092 w 164600"/>
                <a:gd name="connsiteY5" fmla="*/ 35840 h 80530"/>
                <a:gd name="connsiteX6" fmla="*/ 23894 w 164600"/>
                <a:gd name="connsiteY6" fmla="*/ 31563 h 80530"/>
                <a:gd name="connsiteX7" fmla="*/ 24631 w 164600"/>
                <a:gd name="connsiteY7" fmla="*/ 32448 h 80530"/>
                <a:gd name="connsiteX8" fmla="*/ 25959 w 164600"/>
                <a:gd name="connsiteY8" fmla="*/ 33186 h 80530"/>
                <a:gd name="connsiteX9" fmla="*/ 28171 w 164600"/>
                <a:gd name="connsiteY9" fmla="*/ 31268 h 80530"/>
                <a:gd name="connsiteX10" fmla="*/ 30384 w 164600"/>
                <a:gd name="connsiteY10" fmla="*/ 30973 h 80530"/>
                <a:gd name="connsiteX11" fmla="*/ 29646 w 164600"/>
                <a:gd name="connsiteY11" fmla="*/ 27728 h 80530"/>
                <a:gd name="connsiteX12" fmla="*/ 27728 w 164600"/>
                <a:gd name="connsiteY12" fmla="*/ 24926 h 80530"/>
                <a:gd name="connsiteX13" fmla="*/ 22861 w 164600"/>
                <a:gd name="connsiteY13" fmla="*/ 24041 h 80530"/>
                <a:gd name="connsiteX14" fmla="*/ 22567 w 164600"/>
                <a:gd name="connsiteY14" fmla="*/ 23451 h 80530"/>
                <a:gd name="connsiteX15" fmla="*/ 22271 w 164600"/>
                <a:gd name="connsiteY15" fmla="*/ 21829 h 80530"/>
                <a:gd name="connsiteX16" fmla="*/ 20944 w 164600"/>
                <a:gd name="connsiteY16" fmla="*/ 21386 h 80530"/>
                <a:gd name="connsiteX17" fmla="*/ 19322 w 164600"/>
                <a:gd name="connsiteY17" fmla="*/ 21681 h 80530"/>
                <a:gd name="connsiteX18" fmla="*/ 17109 w 164600"/>
                <a:gd name="connsiteY18" fmla="*/ 23746 h 80530"/>
                <a:gd name="connsiteX19" fmla="*/ 16077 w 164600"/>
                <a:gd name="connsiteY19" fmla="*/ 25811 h 80530"/>
                <a:gd name="connsiteX20" fmla="*/ 5458 w 164600"/>
                <a:gd name="connsiteY20" fmla="*/ 26991 h 80530"/>
                <a:gd name="connsiteX21" fmla="*/ 8260 w 164600"/>
                <a:gd name="connsiteY21" fmla="*/ 28761 h 80530"/>
                <a:gd name="connsiteX22" fmla="*/ 12094 w 164600"/>
                <a:gd name="connsiteY22" fmla="*/ 28761 h 80530"/>
                <a:gd name="connsiteX23" fmla="*/ 29056 w 164600"/>
                <a:gd name="connsiteY23" fmla="*/ 39823 h 80530"/>
                <a:gd name="connsiteX24" fmla="*/ 25221 w 164600"/>
                <a:gd name="connsiteY24" fmla="*/ 39233 h 80530"/>
                <a:gd name="connsiteX25" fmla="*/ 23452 w 164600"/>
                <a:gd name="connsiteY25" fmla="*/ 39823 h 80530"/>
                <a:gd name="connsiteX26" fmla="*/ 21681 w 164600"/>
                <a:gd name="connsiteY26" fmla="*/ 40118 h 80530"/>
                <a:gd name="connsiteX27" fmla="*/ 19764 w 164600"/>
                <a:gd name="connsiteY27" fmla="*/ 39233 h 80530"/>
                <a:gd name="connsiteX28" fmla="*/ 17994 w 164600"/>
                <a:gd name="connsiteY28" fmla="*/ 38938 h 80530"/>
                <a:gd name="connsiteX29" fmla="*/ 16077 w 164600"/>
                <a:gd name="connsiteY29" fmla="*/ 39823 h 80530"/>
                <a:gd name="connsiteX30" fmla="*/ 12242 w 164600"/>
                <a:gd name="connsiteY30" fmla="*/ 40708 h 80530"/>
                <a:gd name="connsiteX31" fmla="*/ 10619 w 164600"/>
                <a:gd name="connsiteY31" fmla="*/ 43510 h 80530"/>
                <a:gd name="connsiteX32" fmla="*/ 8997 w 164600"/>
                <a:gd name="connsiteY32" fmla="*/ 43067 h 80530"/>
                <a:gd name="connsiteX33" fmla="*/ 7965 w 164600"/>
                <a:gd name="connsiteY33" fmla="*/ 43067 h 80530"/>
                <a:gd name="connsiteX34" fmla="*/ 5752 w 164600"/>
                <a:gd name="connsiteY34" fmla="*/ 44690 h 80530"/>
                <a:gd name="connsiteX35" fmla="*/ 3687 w 164600"/>
                <a:gd name="connsiteY35" fmla="*/ 43510 h 80530"/>
                <a:gd name="connsiteX36" fmla="*/ 1623 w 164600"/>
                <a:gd name="connsiteY36" fmla="*/ 43510 h 80530"/>
                <a:gd name="connsiteX37" fmla="*/ 0 w 164600"/>
                <a:gd name="connsiteY37" fmla="*/ 43952 h 80530"/>
                <a:gd name="connsiteX38" fmla="*/ 3245 w 164600"/>
                <a:gd name="connsiteY38" fmla="*/ 48230 h 80530"/>
                <a:gd name="connsiteX39" fmla="*/ 2802 w 164600"/>
                <a:gd name="connsiteY39" fmla="*/ 49704 h 80530"/>
                <a:gd name="connsiteX40" fmla="*/ 1770 w 164600"/>
                <a:gd name="connsiteY40" fmla="*/ 51032 h 80530"/>
                <a:gd name="connsiteX41" fmla="*/ 885 w 164600"/>
                <a:gd name="connsiteY41" fmla="*/ 51474 h 80530"/>
                <a:gd name="connsiteX42" fmla="*/ 0 w 164600"/>
                <a:gd name="connsiteY42" fmla="*/ 51474 h 80530"/>
                <a:gd name="connsiteX43" fmla="*/ 738 w 164600"/>
                <a:gd name="connsiteY43" fmla="*/ 53097 h 80530"/>
                <a:gd name="connsiteX44" fmla="*/ 4720 w 164600"/>
                <a:gd name="connsiteY44" fmla="*/ 55014 h 80530"/>
                <a:gd name="connsiteX45" fmla="*/ 6490 w 164600"/>
                <a:gd name="connsiteY45" fmla="*/ 56637 h 80530"/>
                <a:gd name="connsiteX46" fmla="*/ 8702 w 164600"/>
                <a:gd name="connsiteY46" fmla="*/ 57227 h 80530"/>
                <a:gd name="connsiteX47" fmla="*/ 7817 w 164600"/>
                <a:gd name="connsiteY47" fmla="*/ 58701 h 80530"/>
                <a:gd name="connsiteX48" fmla="*/ 3392 w 164600"/>
                <a:gd name="connsiteY48" fmla="*/ 63274 h 80530"/>
                <a:gd name="connsiteX49" fmla="*/ 3392 w 164600"/>
                <a:gd name="connsiteY49" fmla="*/ 64454 h 80530"/>
                <a:gd name="connsiteX50" fmla="*/ 3687 w 164600"/>
                <a:gd name="connsiteY50" fmla="*/ 65634 h 80530"/>
                <a:gd name="connsiteX51" fmla="*/ 5752 w 164600"/>
                <a:gd name="connsiteY51" fmla="*/ 65634 h 80530"/>
                <a:gd name="connsiteX52" fmla="*/ 7817 w 164600"/>
                <a:gd name="connsiteY52" fmla="*/ 64306 h 80530"/>
                <a:gd name="connsiteX53" fmla="*/ 9734 w 164600"/>
                <a:gd name="connsiteY53" fmla="*/ 61061 h 80530"/>
                <a:gd name="connsiteX54" fmla="*/ 10767 w 164600"/>
                <a:gd name="connsiteY54" fmla="*/ 56932 h 80530"/>
                <a:gd name="connsiteX55" fmla="*/ 13422 w 164600"/>
                <a:gd name="connsiteY55" fmla="*/ 54719 h 80530"/>
                <a:gd name="connsiteX56" fmla="*/ 16667 w 164600"/>
                <a:gd name="connsiteY56" fmla="*/ 53982 h 80530"/>
                <a:gd name="connsiteX57" fmla="*/ 22714 w 164600"/>
                <a:gd name="connsiteY57" fmla="*/ 53982 h 80530"/>
                <a:gd name="connsiteX58" fmla="*/ 23452 w 164600"/>
                <a:gd name="connsiteY58" fmla="*/ 53097 h 80530"/>
                <a:gd name="connsiteX59" fmla="*/ 26844 w 164600"/>
                <a:gd name="connsiteY59" fmla="*/ 51179 h 80530"/>
                <a:gd name="connsiteX60" fmla="*/ 29351 w 164600"/>
                <a:gd name="connsiteY60" fmla="*/ 49115 h 80530"/>
                <a:gd name="connsiteX61" fmla="*/ 30826 w 164600"/>
                <a:gd name="connsiteY61" fmla="*/ 48820 h 80530"/>
                <a:gd name="connsiteX62" fmla="*/ 32006 w 164600"/>
                <a:gd name="connsiteY62" fmla="*/ 47787 h 80530"/>
                <a:gd name="connsiteX63" fmla="*/ 33186 w 164600"/>
                <a:gd name="connsiteY63" fmla="*/ 46312 h 80530"/>
                <a:gd name="connsiteX64" fmla="*/ 38348 w 164600"/>
                <a:gd name="connsiteY64" fmla="*/ 45722 h 80530"/>
                <a:gd name="connsiteX65" fmla="*/ 37611 w 164600"/>
                <a:gd name="connsiteY65" fmla="*/ 44542 h 80530"/>
                <a:gd name="connsiteX66" fmla="*/ 29056 w 164600"/>
                <a:gd name="connsiteY66" fmla="*/ 39823 h 80530"/>
                <a:gd name="connsiteX67" fmla="*/ 164158 w 164600"/>
                <a:gd name="connsiteY67" fmla="*/ 9144 h 80530"/>
                <a:gd name="connsiteX68" fmla="*/ 162388 w 164600"/>
                <a:gd name="connsiteY68" fmla="*/ 7227 h 80530"/>
                <a:gd name="connsiteX69" fmla="*/ 161061 w 164600"/>
                <a:gd name="connsiteY69" fmla="*/ 6047 h 80530"/>
                <a:gd name="connsiteX70" fmla="*/ 160766 w 164600"/>
                <a:gd name="connsiteY70" fmla="*/ 6637 h 80530"/>
                <a:gd name="connsiteX71" fmla="*/ 157963 w 164600"/>
                <a:gd name="connsiteY71" fmla="*/ 8849 h 80530"/>
                <a:gd name="connsiteX72" fmla="*/ 143362 w 164600"/>
                <a:gd name="connsiteY72" fmla="*/ 7375 h 80530"/>
                <a:gd name="connsiteX73" fmla="*/ 133922 w 164600"/>
                <a:gd name="connsiteY73" fmla="*/ 7375 h 80530"/>
                <a:gd name="connsiteX74" fmla="*/ 130677 w 164600"/>
                <a:gd name="connsiteY74" fmla="*/ 6490 h 80530"/>
                <a:gd name="connsiteX75" fmla="*/ 124778 w 164600"/>
                <a:gd name="connsiteY75" fmla="*/ 3245 h 80530"/>
                <a:gd name="connsiteX76" fmla="*/ 120501 w 164600"/>
                <a:gd name="connsiteY76" fmla="*/ 3245 h 80530"/>
                <a:gd name="connsiteX77" fmla="*/ 103097 w 164600"/>
                <a:gd name="connsiteY77" fmla="*/ 147 h 80530"/>
                <a:gd name="connsiteX78" fmla="*/ 98377 w 164600"/>
                <a:gd name="connsiteY78" fmla="*/ 442 h 80530"/>
                <a:gd name="connsiteX79" fmla="*/ 95574 w 164600"/>
                <a:gd name="connsiteY79" fmla="*/ 0 h 80530"/>
                <a:gd name="connsiteX80" fmla="*/ 95574 w 164600"/>
                <a:gd name="connsiteY80" fmla="*/ 1622 h 80530"/>
                <a:gd name="connsiteX81" fmla="*/ 95869 w 164600"/>
                <a:gd name="connsiteY81" fmla="*/ 3097 h 80530"/>
                <a:gd name="connsiteX82" fmla="*/ 93805 w 164600"/>
                <a:gd name="connsiteY82" fmla="*/ 4572 h 80530"/>
                <a:gd name="connsiteX83" fmla="*/ 79056 w 164600"/>
                <a:gd name="connsiteY83" fmla="*/ 4572 h 80530"/>
                <a:gd name="connsiteX84" fmla="*/ 71386 w 164600"/>
                <a:gd name="connsiteY84" fmla="*/ 7080 h 80530"/>
                <a:gd name="connsiteX85" fmla="*/ 66076 w 164600"/>
                <a:gd name="connsiteY85" fmla="*/ 6490 h 80530"/>
                <a:gd name="connsiteX86" fmla="*/ 60767 w 164600"/>
                <a:gd name="connsiteY86" fmla="*/ 10177 h 80530"/>
                <a:gd name="connsiteX87" fmla="*/ 57522 w 164600"/>
                <a:gd name="connsiteY87" fmla="*/ 10177 h 80530"/>
                <a:gd name="connsiteX88" fmla="*/ 58259 w 164600"/>
                <a:gd name="connsiteY88" fmla="*/ 13422 h 80530"/>
                <a:gd name="connsiteX89" fmla="*/ 50442 w 164600"/>
                <a:gd name="connsiteY89" fmla="*/ 14012 h 80530"/>
                <a:gd name="connsiteX90" fmla="*/ 46755 w 164600"/>
                <a:gd name="connsiteY90" fmla="*/ 15339 h 80530"/>
                <a:gd name="connsiteX91" fmla="*/ 42920 w 164600"/>
                <a:gd name="connsiteY91" fmla="*/ 17109 h 80530"/>
                <a:gd name="connsiteX92" fmla="*/ 43510 w 164600"/>
                <a:gd name="connsiteY92" fmla="*/ 20501 h 80530"/>
                <a:gd name="connsiteX93" fmla="*/ 42478 w 164600"/>
                <a:gd name="connsiteY93" fmla="*/ 21976 h 80530"/>
                <a:gd name="connsiteX94" fmla="*/ 42183 w 164600"/>
                <a:gd name="connsiteY94" fmla="*/ 23451 h 80530"/>
                <a:gd name="connsiteX95" fmla="*/ 43362 w 164600"/>
                <a:gd name="connsiteY95" fmla="*/ 24779 h 80530"/>
                <a:gd name="connsiteX96" fmla="*/ 42773 w 164600"/>
                <a:gd name="connsiteY96" fmla="*/ 26253 h 80530"/>
                <a:gd name="connsiteX97" fmla="*/ 41298 w 164600"/>
                <a:gd name="connsiteY97" fmla="*/ 27728 h 80530"/>
                <a:gd name="connsiteX98" fmla="*/ 43068 w 164600"/>
                <a:gd name="connsiteY98" fmla="*/ 31563 h 80530"/>
                <a:gd name="connsiteX99" fmla="*/ 43068 w 164600"/>
                <a:gd name="connsiteY99" fmla="*/ 32743 h 80530"/>
                <a:gd name="connsiteX100" fmla="*/ 43953 w 164600"/>
                <a:gd name="connsiteY100" fmla="*/ 33038 h 80530"/>
                <a:gd name="connsiteX101" fmla="*/ 47787 w 164600"/>
                <a:gd name="connsiteY101" fmla="*/ 33038 h 80530"/>
                <a:gd name="connsiteX102" fmla="*/ 46903 w 164600"/>
                <a:gd name="connsiteY102" fmla="*/ 34070 h 80530"/>
                <a:gd name="connsiteX103" fmla="*/ 43805 w 164600"/>
                <a:gd name="connsiteY103" fmla="*/ 35545 h 80530"/>
                <a:gd name="connsiteX104" fmla="*/ 43215 w 164600"/>
                <a:gd name="connsiteY104" fmla="*/ 37758 h 80530"/>
                <a:gd name="connsiteX105" fmla="*/ 44543 w 164600"/>
                <a:gd name="connsiteY105" fmla="*/ 40855 h 80530"/>
                <a:gd name="connsiteX106" fmla="*/ 47935 w 164600"/>
                <a:gd name="connsiteY106" fmla="*/ 43510 h 80530"/>
                <a:gd name="connsiteX107" fmla="*/ 48378 w 164600"/>
                <a:gd name="connsiteY107" fmla="*/ 46312 h 80530"/>
                <a:gd name="connsiteX108" fmla="*/ 50000 w 164600"/>
                <a:gd name="connsiteY108" fmla="*/ 49115 h 80530"/>
                <a:gd name="connsiteX109" fmla="*/ 56342 w 164600"/>
                <a:gd name="connsiteY109" fmla="*/ 51179 h 80530"/>
                <a:gd name="connsiteX110" fmla="*/ 58997 w 164600"/>
                <a:gd name="connsiteY110" fmla="*/ 52654 h 80530"/>
                <a:gd name="connsiteX111" fmla="*/ 62094 w 164600"/>
                <a:gd name="connsiteY111" fmla="*/ 51769 h 80530"/>
                <a:gd name="connsiteX112" fmla="*/ 63422 w 164600"/>
                <a:gd name="connsiteY112" fmla="*/ 50294 h 80530"/>
                <a:gd name="connsiteX113" fmla="*/ 64749 w 164600"/>
                <a:gd name="connsiteY113" fmla="*/ 48230 h 80530"/>
                <a:gd name="connsiteX114" fmla="*/ 66224 w 164600"/>
                <a:gd name="connsiteY114" fmla="*/ 48230 h 80530"/>
                <a:gd name="connsiteX115" fmla="*/ 69764 w 164600"/>
                <a:gd name="connsiteY115" fmla="*/ 49262 h 80530"/>
                <a:gd name="connsiteX116" fmla="*/ 70354 w 164600"/>
                <a:gd name="connsiteY116" fmla="*/ 51179 h 80530"/>
                <a:gd name="connsiteX117" fmla="*/ 70058 w 164600"/>
                <a:gd name="connsiteY117" fmla="*/ 52064 h 80530"/>
                <a:gd name="connsiteX118" fmla="*/ 68731 w 164600"/>
                <a:gd name="connsiteY118" fmla="*/ 52949 h 80530"/>
                <a:gd name="connsiteX119" fmla="*/ 68141 w 164600"/>
                <a:gd name="connsiteY119" fmla="*/ 58849 h 80530"/>
                <a:gd name="connsiteX120" fmla="*/ 64749 w 164600"/>
                <a:gd name="connsiteY120" fmla="*/ 66224 h 80530"/>
                <a:gd name="connsiteX121" fmla="*/ 64454 w 164600"/>
                <a:gd name="connsiteY121" fmla="*/ 67698 h 80530"/>
                <a:gd name="connsiteX122" fmla="*/ 65486 w 164600"/>
                <a:gd name="connsiteY122" fmla="*/ 67698 h 80530"/>
                <a:gd name="connsiteX123" fmla="*/ 67994 w 164600"/>
                <a:gd name="connsiteY123" fmla="*/ 66224 h 80530"/>
                <a:gd name="connsiteX124" fmla="*/ 76253 w 164600"/>
                <a:gd name="connsiteY124" fmla="*/ 63274 h 80530"/>
                <a:gd name="connsiteX125" fmla="*/ 77876 w 164600"/>
                <a:gd name="connsiteY125" fmla="*/ 63274 h 80530"/>
                <a:gd name="connsiteX126" fmla="*/ 79793 w 164600"/>
                <a:gd name="connsiteY126" fmla="*/ 62536 h 80530"/>
                <a:gd name="connsiteX127" fmla="*/ 84955 w 164600"/>
                <a:gd name="connsiteY127" fmla="*/ 60324 h 80530"/>
                <a:gd name="connsiteX128" fmla="*/ 86578 w 164600"/>
                <a:gd name="connsiteY128" fmla="*/ 61504 h 80530"/>
                <a:gd name="connsiteX129" fmla="*/ 87905 w 164600"/>
                <a:gd name="connsiteY129" fmla="*/ 62831 h 80530"/>
                <a:gd name="connsiteX130" fmla="*/ 88642 w 164600"/>
                <a:gd name="connsiteY130" fmla="*/ 62831 h 80530"/>
                <a:gd name="connsiteX131" fmla="*/ 89085 w 164600"/>
                <a:gd name="connsiteY131" fmla="*/ 62389 h 80530"/>
                <a:gd name="connsiteX132" fmla="*/ 89085 w 164600"/>
                <a:gd name="connsiteY132" fmla="*/ 61504 h 80530"/>
                <a:gd name="connsiteX133" fmla="*/ 89380 w 164600"/>
                <a:gd name="connsiteY133" fmla="*/ 60914 h 80530"/>
                <a:gd name="connsiteX134" fmla="*/ 90855 w 164600"/>
                <a:gd name="connsiteY134" fmla="*/ 61209 h 80530"/>
                <a:gd name="connsiteX135" fmla="*/ 96902 w 164600"/>
                <a:gd name="connsiteY135" fmla="*/ 64896 h 80530"/>
                <a:gd name="connsiteX136" fmla="*/ 99262 w 164600"/>
                <a:gd name="connsiteY136" fmla="*/ 65781 h 80530"/>
                <a:gd name="connsiteX137" fmla="*/ 100884 w 164600"/>
                <a:gd name="connsiteY137" fmla="*/ 66076 h 80530"/>
                <a:gd name="connsiteX138" fmla="*/ 102801 w 164600"/>
                <a:gd name="connsiteY138" fmla="*/ 67846 h 80530"/>
                <a:gd name="connsiteX139" fmla="*/ 107964 w 164600"/>
                <a:gd name="connsiteY139" fmla="*/ 69026 h 80530"/>
                <a:gd name="connsiteX140" fmla="*/ 108554 w 164600"/>
                <a:gd name="connsiteY140" fmla="*/ 69911 h 80530"/>
                <a:gd name="connsiteX141" fmla="*/ 108996 w 164600"/>
                <a:gd name="connsiteY141" fmla="*/ 70943 h 80530"/>
                <a:gd name="connsiteX142" fmla="*/ 113863 w 164600"/>
                <a:gd name="connsiteY142" fmla="*/ 75515 h 80530"/>
                <a:gd name="connsiteX143" fmla="*/ 116076 w 164600"/>
                <a:gd name="connsiteY143" fmla="*/ 77875 h 80530"/>
                <a:gd name="connsiteX144" fmla="*/ 120353 w 164600"/>
                <a:gd name="connsiteY144" fmla="*/ 79940 h 80530"/>
                <a:gd name="connsiteX145" fmla="*/ 122123 w 164600"/>
                <a:gd name="connsiteY145" fmla="*/ 80383 h 80530"/>
                <a:gd name="connsiteX146" fmla="*/ 129645 w 164600"/>
                <a:gd name="connsiteY146" fmla="*/ 78170 h 80530"/>
                <a:gd name="connsiteX147" fmla="*/ 131710 w 164600"/>
                <a:gd name="connsiteY147" fmla="*/ 77433 h 80530"/>
                <a:gd name="connsiteX148" fmla="*/ 133480 w 164600"/>
                <a:gd name="connsiteY148" fmla="*/ 77433 h 80530"/>
                <a:gd name="connsiteX149" fmla="*/ 135250 w 164600"/>
                <a:gd name="connsiteY149" fmla="*/ 78613 h 80530"/>
                <a:gd name="connsiteX150" fmla="*/ 139232 w 164600"/>
                <a:gd name="connsiteY150" fmla="*/ 80088 h 80530"/>
                <a:gd name="connsiteX151" fmla="*/ 142919 w 164600"/>
                <a:gd name="connsiteY151" fmla="*/ 80530 h 80530"/>
                <a:gd name="connsiteX152" fmla="*/ 143509 w 164600"/>
                <a:gd name="connsiteY152" fmla="*/ 80530 h 80530"/>
                <a:gd name="connsiteX153" fmla="*/ 143509 w 164600"/>
                <a:gd name="connsiteY153" fmla="*/ 79645 h 80530"/>
                <a:gd name="connsiteX154" fmla="*/ 144099 w 164600"/>
                <a:gd name="connsiteY154" fmla="*/ 77285 h 80530"/>
                <a:gd name="connsiteX155" fmla="*/ 144837 w 164600"/>
                <a:gd name="connsiteY155" fmla="*/ 75221 h 80530"/>
                <a:gd name="connsiteX156" fmla="*/ 147196 w 164600"/>
                <a:gd name="connsiteY156" fmla="*/ 73008 h 80530"/>
                <a:gd name="connsiteX157" fmla="*/ 147787 w 164600"/>
                <a:gd name="connsiteY157" fmla="*/ 71533 h 80530"/>
                <a:gd name="connsiteX158" fmla="*/ 148524 w 164600"/>
                <a:gd name="connsiteY158" fmla="*/ 70206 h 80530"/>
                <a:gd name="connsiteX159" fmla="*/ 153981 w 164600"/>
                <a:gd name="connsiteY159" fmla="*/ 68583 h 80530"/>
                <a:gd name="connsiteX160" fmla="*/ 154571 w 164600"/>
                <a:gd name="connsiteY160" fmla="*/ 67993 h 80530"/>
                <a:gd name="connsiteX161" fmla="*/ 154571 w 164600"/>
                <a:gd name="connsiteY161" fmla="*/ 66961 h 80530"/>
                <a:gd name="connsiteX162" fmla="*/ 153096 w 164600"/>
                <a:gd name="connsiteY162" fmla="*/ 66224 h 80530"/>
                <a:gd name="connsiteX163" fmla="*/ 151769 w 164600"/>
                <a:gd name="connsiteY163" fmla="*/ 65191 h 80530"/>
                <a:gd name="connsiteX164" fmla="*/ 151031 w 164600"/>
                <a:gd name="connsiteY164" fmla="*/ 62241 h 80530"/>
                <a:gd name="connsiteX165" fmla="*/ 150441 w 164600"/>
                <a:gd name="connsiteY165" fmla="*/ 62241 h 80530"/>
                <a:gd name="connsiteX166" fmla="*/ 147196 w 164600"/>
                <a:gd name="connsiteY166" fmla="*/ 55752 h 80530"/>
                <a:gd name="connsiteX167" fmla="*/ 146606 w 164600"/>
                <a:gd name="connsiteY167" fmla="*/ 54572 h 80530"/>
                <a:gd name="connsiteX168" fmla="*/ 145427 w 164600"/>
                <a:gd name="connsiteY168" fmla="*/ 51327 h 80530"/>
                <a:gd name="connsiteX169" fmla="*/ 142772 w 164600"/>
                <a:gd name="connsiteY169" fmla="*/ 47492 h 80530"/>
                <a:gd name="connsiteX170" fmla="*/ 140560 w 164600"/>
                <a:gd name="connsiteY170" fmla="*/ 45575 h 80530"/>
                <a:gd name="connsiteX171" fmla="*/ 138495 w 164600"/>
                <a:gd name="connsiteY171" fmla="*/ 38053 h 80530"/>
                <a:gd name="connsiteX172" fmla="*/ 133480 w 164600"/>
                <a:gd name="connsiteY172" fmla="*/ 32006 h 80530"/>
                <a:gd name="connsiteX173" fmla="*/ 133480 w 164600"/>
                <a:gd name="connsiteY173" fmla="*/ 29056 h 80530"/>
                <a:gd name="connsiteX174" fmla="*/ 137167 w 164600"/>
                <a:gd name="connsiteY174" fmla="*/ 26401 h 80530"/>
                <a:gd name="connsiteX175" fmla="*/ 142182 w 164600"/>
                <a:gd name="connsiteY175" fmla="*/ 24779 h 80530"/>
                <a:gd name="connsiteX176" fmla="*/ 148081 w 164600"/>
                <a:gd name="connsiteY176" fmla="*/ 24336 h 80530"/>
                <a:gd name="connsiteX177" fmla="*/ 151916 w 164600"/>
                <a:gd name="connsiteY177" fmla="*/ 25221 h 80530"/>
                <a:gd name="connsiteX178" fmla="*/ 154276 w 164600"/>
                <a:gd name="connsiteY178" fmla="*/ 22566 h 80530"/>
                <a:gd name="connsiteX179" fmla="*/ 156636 w 164600"/>
                <a:gd name="connsiteY179" fmla="*/ 17109 h 80530"/>
                <a:gd name="connsiteX180" fmla="*/ 157963 w 164600"/>
                <a:gd name="connsiteY180" fmla="*/ 13864 h 80530"/>
                <a:gd name="connsiteX181" fmla="*/ 158996 w 164600"/>
                <a:gd name="connsiteY181" fmla="*/ 13127 h 80530"/>
                <a:gd name="connsiteX182" fmla="*/ 161061 w 164600"/>
                <a:gd name="connsiteY182" fmla="*/ 13127 h 80530"/>
                <a:gd name="connsiteX183" fmla="*/ 161798 w 164600"/>
                <a:gd name="connsiteY183" fmla="*/ 11947 h 80530"/>
                <a:gd name="connsiteX184" fmla="*/ 162240 w 164600"/>
                <a:gd name="connsiteY184" fmla="*/ 11357 h 80530"/>
                <a:gd name="connsiteX185" fmla="*/ 164011 w 164600"/>
                <a:gd name="connsiteY185" fmla="*/ 10767 h 80530"/>
                <a:gd name="connsiteX186" fmla="*/ 164600 w 164600"/>
                <a:gd name="connsiteY186" fmla="*/ 10177 h 80530"/>
                <a:gd name="connsiteX187" fmla="*/ 164158 w 164600"/>
                <a:gd name="connsiteY187" fmla="*/ 8997 h 80530"/>
                <a:gd name="connsiteX188" fmla="*/ 34366 w 164600"/>
                <a:gd name="connsiteY188" fmla="*/ 37020 h 80530"/>
                <a:gd name="connsiteX189" fmla="*/ 32891 w 164600"/>
                <a:gd name="connsiteY189" fmla="*/ 37758 h 80530"/>
                <a:gd name="connsiteX190" fmla="*/ 31711 w 164600"/>
                <a:gd name="connsiteY190" fmla="*/ 39528 h 80530"/>
                <a:gd name="connsiteX191" fmla="*/ 36873 w 164600"/>
                <a:gd name="connsiteY191" fmla="*/ 42183 h 80530"/>
                <a:gd name="connsiteX192" fmla="*/ 39086 w 164600"/>
                <a:gd name="connsiteY192" fmla="*/ 41740 h 80530"/>
                <a:gd name="connsiteX193" fmla="*/ 39380 w 164600"/>
                <a:gd name="connsiteY193" fmla="*/ 40708 h 80530"/>
                <a:gd name="connsiteX194" fmla="*/ 38790 w 164600"/>
                <a:gd name="connsiteY194" fmla="*/ 37905 h 80530"/>
                <a:gd name="connsiteX195" fmla="*/ 34366 w 164600"/>
                <a:gd name="connsiteY195" fmla="*/ 36725 h 8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4600" h="80530">
                  <a:moveTo>
                    <a:pt x="11947" y="28613"/>
                  </a:moveTo>
                  <a:lnTo>
                    <a:pt x="14602" y="29793"/>
                  </a:lnTo>
                  <a:lnTo>
                    <a:pt x="16372" y="34070"/>
                  </a:lnTo>
                  <a:lnTo>
                    <a:pt x="16372" y="35693"/>
                  </a:lnTo>
                  <a:lnTo>
                    <a:pt x="17994" y="36578"/>
                  </a:lnTo>
                  <a:lnTo>
                    <a:pt x="21092" y="35840"/>
                  </a:lnTo>
                  <a:lnTo>
                    <a:pt x="23894" y="31563"/>
                  </a:lnTo>
                  <a:lnTo>
                    <a:pt x="24631" y="32448"/>
                  </a:lnTo>
                  <a:lnTo>
                    <a:pt x="25959" y="33186"/>
                  </a:lnTo>
                  <a:lnTo>
                    <a:pt x="28171" y="31268"/>
                  </a:lnTo>
                  <a:lnTo>
                    <a:pt x="30384" y="30973"/>
                  </a:lnTo>
                  <a:lnTo>
                    <a:pt x="29646" y="27728"/>
                  </a:lnTo>
                  <a:lnTo>
                    <a:pt x="27728" y="24926"/>
                  </a:lnTo>
                  <a:lnTo>
                    <a:pt x="22861" y="24041"/>
                  </a:lnTo>
                  <a:lnTo>
                    <a:pt x="22567" y="23451"/>
                  </a:lnTo>
                  <a:lnTo>
                    <a:pt x="22271" y="21829"/>
                  </a:lnTo>
                  <a:lnTo>
                    <a:pt x="20944" y="21386"/>
                  </a:lnTo>
                  <a:lnTo>
                    <a:pt x="19322" y="21681"/>
                  </a:lnTo>
                  <a:lnTo>
                    <a:pt x="17109" y="23746"/>
                  </a:lnTo>
                  <a:lnTo>
                    <a:pt x="16077" y="25811"/>
                  </a:lnTo>
                  <a:lnTo>
                    <a:pt x="5458" y="26991"/>
                  </a:lnTo>
                  <a:lnTo>
                    <a:pt x="8260" y="28761"/>
                  </a:lnTo>
                  <a:lnTo>
                    <a:pt x="12094" y="28761"/>
                  </a:lnTo>
                  <a:close/>
                  <a:moveTo>
                    <a:pt x="29056" y="39823"/>
                  </a:moveTo>
                  <a:lnTo>
                    <a:pt x="25221" y="39233"/>
                  </a:lnTo>
                  <a:lnTo>
                    <a:pt x="23452" y="39823"/>
                  </a:lnTo>
                  <a:lnTo>
                    <a:pt x="21681" y="40118"/>
                  </a:lnTo>
                  <a:lnTo>
                    <a:pt x="19764" y="39233"/>
                  </a:lnTo>
                  <a:lnTo>
                    <a:pt x="17994" y="38938"/>
                  </a:lnTo>
                  <a:lnTo>
                    <a:pt x="16077" y="39823"/>
                  </a:lnTo>
                  <a:lnTo>
                    <a:pt x="12242" y="40708"/>
                  </a:lnTo>
                  <a:lnTo>
                    <a:pt x="10619" y="43510"/>
                  </a:lnTo>
                  <a:lnTo>
                    <a:pt x="8997" y="43067"/>
                  </a:lnTo>
                  <a:lnTo>
                    <a:pt x="7965" y="43067"/>
                  </a:lnTo>
                  <a:lnTo>
                    <a:pt x="5752" y="44690"/>
                  </a:lnTo>
                  <a:lnTo>
                    <a:pt x="3687" y="43510"/>
                  </a:lnTo>
                  <a:lnTo>
                    <a:pt x="1623" y="43510"/>
                  </a:lnTo>
                  <a:lnTo>
                    <a:pt x="0" y="43952"/>
                  </a:lnTo>
                  <a:lnTo>
                    <a:pt x="3245" y="48230"/>
                  </a:lnTo>
                  <a:lnTo>
                    <a:pt x="2802" y="49704"/>
                  </a:lnTo>
                  <a:lnTo>
                    <a:pt x="1770" y="51032"/>
                  </a:lnTo>
                  <a:lnTo>
                    <a:pt x="885" y="51474"/>
                  </a:lnTo>
                  <a:lnTo>
                    <a:pt x="0" y="51474"/>
                  </a:lnTo>
                  <a:lnTo>
                    <a:pt x="738" y="53097"/>
                  </a:lnTo>
                  <a:lnTo>
                    <a:pt x="4720" y="55014"/>
                  </a:lnTo>
                  <a:lnTo>
                    <a:pt x="6490" y="56637"/>
                  </a:lnTo>
                  <a:lnTo>
                    <a:pt x="8702" y="57227"/>
                  </a:lnTo>
                  <a:lnTo>
                    <a:pt x="7817" y="58701"/>
                  </a:lnTo>
                  <a:lnTo>
                    <a:pt x="3392" y="63274"/>
                  </a:lnTo>
                  <a:lnTo>
                    <a:pt x="3392" y="64454"/>
                  </a:lnTo>
                  <a:lnTo>
                    <a:pt x="3687" y="65634"/>
                  </a:lnTo>
                  <a:lnTo>
                    <a:pt x="5752" y="65634"/>
                  </a:lnTo>
                  <a:lnTo>
                    <a:pt x="7817" y="64306"/>
                  </a:lnTo>
                  <a:lnTo>
                    <a:pt x="9734" y="61061"/>
                  </a:lnTo>
                  <a:lnTo>
                    <a:pt x="10767" y="56932"/>
                  </a:lnTo>
                  <a:lnTo>
                    <a:pt x="13422" y="54719"/>
                  </a:lnTo>
                  <a:lnTo>
                    <a:pt x="16667" y="53982"/>
                  </a:lnTo>
                  <a:lnTo>
                    <a:pt x="22714" y="53982"/>
                  </a:lnTo>
                  <a:lnTo>
                    <a:pt x="23452" y="53097"/>
                  </a:lnTo>
                  <a:lnTo>
                    <a:pt x="26844" y="51179"/>
                  </a:lnTo>
                  <a:lnTo>
                    <a:pt x="29351" y="49115"/>
                  </a:lnTo>
                  <a:lnTo>
                    <a:pt x="30826" y="48820"/>
                  </a:lnTo>
                  <a:lnTo>
                    <a:pt x="32006" y="47787"/>
                  </a:lnTo>
                  <a:lnTo>
                    <a:pt x="33186" y="46312"/>
                  </a:lnTo>
                  <a:lnTo>
                    <a:pt x="38348" y="45722"/>
                  </a:lnTo>
                  <a:lnTo>
                    <a:pt x="37611" y="44542"/>
                  </a:lnTo>
                  <a:lnTo>
                    <a:pt x="29056" y="39823"/>
                  </a:lnTo>
                  <a:close/>
                  <a:moveTo>
                    <a:pt x="164158" y="9144"/>
                  </a:moveTo>
                  <a:lnTo>
                    <a:pt x="162388" y="7227"/>
                  </a:lnTo>
                  <a:lnTo>
                    <a:pt x="161061" y="6047"/>
                  </a:lnTo>
                  <a:lnTo>
                    <a:pt x="160766" y="6637"/>
                  </a:lnTo>
                  <a:lnTo>
                    <a:pt x="157963" y="8849"/>
                  </a:lnTo>
                  <a:lnTo>
                    <a:pt x="143362" y="7375"/>
                  </a:lnTo>
                  <a:lnTo>
                    <a:pt x="133922" y="7375"/>
                  </a:lnTo>
                  <a:lnTo>
                    <a:pt x="130677" y="6490"/>
                  </a:lnTo>
                  <a:lnTo>
                    <a:pt x="124778" y="3245"/>
                  </a:lnTo>
                  <a:lnTo>
                    <a:pt x="120501" y="3245"/>
                  </a:lnTo>
                  <a:lnTo>
                    <a:pt x="103097" y="147"/>
                  </a:lnTo>
                  <a:lnTo>
                    <a:pt x="98377" y="442"/>
                  </a:lnTo>
                  <a:lnTo>
                    <a:pt x="95574" y="0"/>
                  </a:lnTo>
                  <a:lnTo>
                    <a:pt x="95574" y="1622"/>
                  </a:lnTo>
                  <a:lnTo>
                    <a:pt x="95869" y="3097"/>
                  </a:lnTo>
                  <a:lnTo>
                    <a:pt x="93805" y="4572"/>
                  </a:lnTo>
                  <a:lnTo>
                    <a:pt x="79056" y="4572"/>
                  </a:lnTo>
                  <a:lnTo>
                    <a:pt x="71386" y="7080"/>
                  </a:lnTo>
                  <a:lnTo>
                    <a:pt x="66076" y="6490"/>
                  </a:lnTo>
                  <a:lnTo>
                    <a:pt x="60767" y="10177"/>
                  </a:lnTo>
                  <a:lnTo>
                    <a:pt x="57522" y="10177"/>
                  </a:lnTo>
                  <a:lnTo>
                    <a:pt x="58259" y="13422"/>
                  </a:lnTo>
                  <a:lnTo>
                    <a:pt x="50442" y="14012"/>
                  </a:lnTo>
                  <a:lnTo>
                    <a:pt x="46755" y="15339"/>
                  </a:lnTo>
                  <a:lnTo>
                    <a:pt x="42920" y="17109"/>
                  </a:lnTo>
                  <a:lnTo>
                    <a:pt x="43510" y="20501"/>
                  </a:lnTo>
                  <a:lnTo>
                    <a:pt x="42478" y="21976"/>
                  </a:lnTo>
                  <a:lnTo>
                    <a:pt x="42183" y="23451"/>
                  </a:lnTo>
                  <a:lnTo>
                    <a:pt x="43362" y="24779"/>
                  </a:lnTo>
                  <a:lnTo>
                    <a:pt x="42773" y="26253"/>
                  </a:lnTo>
                  <a:lnTo>
                    <a:pt x="41298" y="27728"/>
                  </a:lnTo>
                  <a:lnTo>
                    <a:pt x="43068" y="31563"/>
                  </a:lnTo>
                  <a:lnTo>
                    <a:pt x="43068" y="32743"/>
                  </a:lnTo>
                  <a:lnTo>
                    <a:pt x="43953" y="33038"/>
                  </a:lnTo>
                  <a:lnTo>
                    <a:pt x="47787" y="33038"/>
                  </a:lnTo>
                  <a:lnTo>
                    <a:pt x="46903" y="34070"/>
                  </a:lnTo>
                  <a:lnTo>
                    <a:pt x="43805" y="35545"/>
                  </a:lnTo>
                  <a:lnTo>
                    <a:pt x="43215" y="37758"/>
                  </a:lnTo>
                  <a:lnTo>
                    <a:pt x="44543" y="40855"/>
                  </a:lnTo>
                  <a:lnTo>
                    <a:pt x="47935" y="43510"/>
                  </a:lnTo>
                  <a:lnTo>
                    <a:pt x="48378" y="46312"/>
                  </a:lnTo>
                  <a:lnTo>
                    <a:pt x="50000" y="49115"/>
                  </a:lnTo>
                  <a:lnTo>
                    <a:pt x="56342" y="51179"/>
                  </a:lnTo>
                  <a:lnTo>
                    <a:pt x="58997" y="52654"/>
                  </a:lnTo>
                  <a:lnTo>
                    <a:pt x="62094" y="51769"/>
                  </a:lnTo>
                  <a:lnTo>
                    <a:pt x="63422" y="50294"/>
                  </a:lnTo>
                  <a:lnTo>
                    <a:pt x="64749" y="48230"/>
                  </a:lnTo>
                  <a:lnTo>
                    <a:pt x="66224" y="48230"/>
                  </a:lnTo>
                  <a:lnTo>
                    <a:pt x="69764" y="49262"/>
                  </a:lnTo>
                  <a:lnTo>
                    <a:pt x="70354" y="51179"/>
                  </a:lnTo>
                  <a:lnTo>
                    <a:pt x="70058" y="52064"/>
                  </a:lnTo>
                  <a:lnTo>
                    <a:pt x="68731" y="52949"/>
                  </a:lnTo>
                  <a:lnTo>
                    <a:pt x="68141" y="58849"/>
                  </a:lnTo>
                  <a:lnTo>
                    <a:pt x="64749" y="66224"/>
                  </a:lnTo>
                  <a:lnTo>
                    <a:pt x="64454" y="67698"/>
                  </a:lnTo>
                  <a:lnTo>
                    <a:pt x="65486" y="67698"/>
                  </a:lnTo>
                  <a:lnTo>
                    <a:pt x="67994" y="66224"/>
                  </a:lnTo>
                  <a:lnTo>
                    <a:pt x="76253" y="63274"/>
                  </a:lnTo>
                  <a:lnTo>
                    <a:pt x="77876" y="63274"/>
                  </a:lnTo>
                  <a:lnTo>
                    <a:pt x="79793" y="62536"/>
                  </a:lnTo>
                  <a:lnTo>
                    <a:pt x="84955" y="60324"/>
                  </a:lnTo>
                  <a:lnTo>
                    <a:pt x="86578" y="61504"/>
                  </a:lnTo>
                  <a:lnTo>
                    <a:pt x="87905" y="62831"/>
                  </a:lnTo>
                  <a:lnTo>
                    <a:pt x="88642" y="62831"/>
                  </a:lnTo>
                  <a:lnTo>
                    <a:pt x="89085" y="62389"/>
                  </a:lnTo>
                  <a:lnTo>
                    <a:pt x="89085" y="61504"/>
                  </a:lnTo>
                  <a:lnTo>
                    <a:pt x="89380" y="60914"/>
                  </a:lnTo>
                  <a:lnTo>
                    <a:pt x="90855" y="61209"/>
                  </a:lnTo>
                  <a:lnTo>
                    <a:pt x="96902" y="64896"/>
                  </a:lnTo>
                  <a:lnTo>
                    <a:pt x="99262" y="65781"/>
                  </a:lnTo>
                  <a:lnTo>
                    <a:pt x="100884" y="66076"/>
                  </a:lnTo>
                  <a:lnTo>
                    <a:pt x="102801" y="67846"/>
                  </a:lnTo>
                  <a:lnTo>
                    <a:pt x="107964" y="69026"/>
                  </a:lnTo>
                  <a:lnTo>
                    <a:pt x="108554" y="69911"/>
                  </a:lnTo>
                  <a:lnTo>
                    <a:pt x="108996" y="70943"/>
                  </a:lnTo>
                  <a:lnTo>
                    <a:pt x="113863" y="75515"/>
                  </a:lnTo>
                  <a:lnTo>
                    <a:pt x="116076" y="77875"/>
                  </a:lnTo>
                  <a:lnTo>
                    <a:pt x="120353" y="79940"/>
                  </a:lnTo>
                  <a:lnTo>
                    <a:pt x="122123" y="80383"/>
                  </a:lnTo>
                  <a:lnTo>
                    <a:pt x="129645" y="78170"/>
                  </a:lnTo>
                  <a:lnTo>
                    <a:pt x="131710" y="77433"/>
                  </a:lnTo>
                  <a:lnTo>
                    <a:pt x="133480" y="77433"/>
                  </a:lnTo>
                  <a:lnTo>
                    <a:pt x="135250" y="78613"/>
                  </a:lnTo>
                  <a:lnTo>
                    <a:pt x="139232" y="80088"/>
                  </a:lnTo>
                  <a:lnTo>
                    <a:pt x="142919" y="80530"/>
                  </a:lnTo>
                  <a:lnTo>
                    <a:pt x="143509" y="80530"/>
                  </a:lnTo>
                  <a:lnTo>
                    <a:pt x="143509" y="79645"/>
                  </a:lnTo>
                  <a:lnTo>
                    <a:pt x="144099" y="77285"/>
                  </a:lnTo>
                  <a:lnTo>
                    <a:pt x="144837" y="75221"/>
                  </a:lnTo>
                  <a:lnTo>
                    <a:pt x="147196" y="73008"/>
                  </a:lnTo>
                  <a:lnTo>
                    <a:pt x="147787" y="71533"/>
                  </a:lnTo>
                  <a:lnTo>
                    <a:pt x="148524" y="70206"/>
                  </a:lnTo>
                  <a:lnTo>
                    <a:pt x="153981" y="68583"/>
                  </a:lnTo>
                  <a:lnTo>
                    <a:pt x="154571" y="67993"/>
                  </a:lnTo>
                  <a:lnTo>
                    <a:pt x="154571" y="66961"/>
                  </a:lnTo>
                  <a:lnTo>
                    <a:pt x="153096" y="66224"/>
                  </a:lnTo>
                  <a:lnTo>
                    <a:pt x="151769" y="65191"/>
                  </a:lnTo>
                  <a:lnTo>
                    <a:pt x="151031" y="62241"/>
                  </a:lnTo>
                  <a:lnTo>
                    <a:pt x="150441" y="62241"/>
                  </a:lnTo>
                  <a:lnTo>
                    <a:pt x="147196" y="55752"/>
                  </a:lnTo>
                  <a:lnTo>
                    <a:pt x="146606" y="54572"/>
                  </a:lnTo>
                  <a:lnTo>
                    <a:pt x="145427" y="51327"/>
                  </a:lnTo>
                  <a:lnTo>
                    <a:pt x="142772" y="47492"/>
                  </a:lnTo>
                  <a:lnTo>
                    <a:pt x="140560" y="45575"/>
                  </a:lnTo>
                  <a:lnTo>
                    <a:pt x="138495" y="38053"/>
                  </a:lnTo>
                  <a:lnTo>
                    <a:pt x="133480" y="32006"/>
                  </a:lnTo>
                  <a:lnTo>
                    <a:pt x="133480" y="29056"/>
                  </a:lnTo>
                  <a:lnTo>
                    <a:pt x="137167" y="26401"/>
                  </a:lnTo>
                  <a:lnTo>
                    <a:pt x="142182" y="24779"/>
                  </a:lnTo>
                  <a:lnTo>
                    <a:pt x="148081" y="24336"/>
                  </a:lnTo>
                  <a:lnTo>
                    <a:pt x="151916" y="25221"/>
                  </a:lnTo>
                  <a:lnTo>
                    <a:pt x="154276" y="22566"/>
                  </a:lnTo>
                  <a:lnTo>
                    <a:pt x="156636" y="17109"/>
                  </a:lnTo>
                  <a:lnTo>
                    <a:pt x="157963" y="13864"/>
                  </a:lnTo>
                  <a:lnTo>
                    <a:pt x="158996" y="13127"/>
                  </a:lnTo>
                  <a:lnTo>
                    <a:pt x="161061" y="13127"/>
                  </a:lnTo>
                  <a:lnTo>
                    <a:pt x="161798" y="11947"/>
                  </a:lnTo>
                  <a:lnTo>
                    <a:pt x="162240" y="11357"/>
                  </a:lnTo>
                  <a:lnTo>
                    <a:pt x="164011" y="10767"/>
                  </a:lnTo>
                  <a:lnTo>
                    <a:pt x="164600" y="10177"/>
                  </a:lnTo>
                  <a:lnTo>
                    <a:pt x="164158" y="8997"/>
                  </a:lnTo>
                  <a:close/>
                  <a:moveTo>
                    <a:pt x="34366" y="37020"/>
                  </a:moveTo>
                  <a:lnTo>
                    <a:pt x="32891" y="37758"/>
                  </a:lnTo>
                  <a:lnTo>
                    <a:pt x="31711" y="39528"/>
                  </a:lnTo>
                  <a:lnTo>
                    <a:pt x="36873" y="42183"/>
                  </a:lnTo>
                  <a:lnTo>
                    <a:pt x="39086" y="41740"/>
                  </a:lnTo>
                  <a:lnTo>
                    <a:pt x="39380" y="40708"/>
                  </a:lnTo>
                  <a:lnTo>
                    <a:pt x="38790" y="37905"/>
                  </a:lnTo>
                  <a:lnTo>
                    <a:pt x="34366" y="36725"/>
                  </a:lnTo>
                  <a:close/>
                </a:path>
              </a:pathLst>
            </a:custGeom>
            <a:grpFill/>
            <a:ln w="3175" cap="flat">
              <a:solidFill>
                <a:schemeClr val="bg2">
                  <a:lumMod val="90000"/>
                </a:schemeClr>
              </a:solid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1EB1A573-40CF-7D92-2533-075A0702C0CD}"/>
                </a:ext>
              </a:extLst>
            </p:cNvPr>
            <p:cNvSpPr/>
            <p:nvPr/>
          </p:nvSpPr>
          <p:spPr>
            <a:xfrm>
              <a:off x="3393665" y="4256952"/>
              <a:ext cx="429494" cy="167107"/>
            </a:xfrm>
            <a:custGeom>
              <a:avLst/>
              <a:gdLst>
                <a:gd name="connsiteX0" fmla="*/ 22714 w 429494"/>
                <a:gd name="connsiteY0" fmla="*/ 41740 h 167107"/>
                <a:gd name="connsiteX1" fmla="*/ 21681 w 429494"/>
                <a:gd name="connsiteY1" fmla="*/ 42625 h 167107"/>
                <a:gd name="connsiteX2" fmla="*/ 20501 w 429494"/>
                <a:gd name="connsiteY2" fmla="*/ 44690 h 167107"/>
                <a:gd name="connsiteX3" fmla="*/ 21976 w 429494"/>
                <a:gd name="connsiteY3" fmla="*/ 46165 h 167107"/>
                <a:gd name="connsiteX4" fmla="*/ 26844 w 429494"/>
                <a:gd name="connsiteY4" fmla="*/ 47050 h 167107"/>
                <a:gd name="connsiteX5" fmla="*/ 28023 w 429494"/>
                <a:gd name="connsiteY5" fmla="*/ 46312 h 167107"/>
                <a:gd name="connsiteX6" fmla="*/ 28613 w 429494"/>
                <a:gd name="connsiteY6" fmla="*/ 44837 h 167107"/>
                <a:gd name="connsiteX7" fmla="*/ 25664 w 429494"/>
                <a:gd name="connsiteY7" fmla="*/ 42478 h 167107"/>
                <a:gd name="connsiteX8" fmla="*/ 22714 w 429494"/>
                <a:gd name="connsiteY8" fmla="*/ 41740 h 167107"/>
                <a:gd name="connsiteX9" fmla="*/ 6490 w 429494"/>
                <a:gd name="connsiteY9" fmla="*/ 48525 h 167107"/>
                <a:gd name="connsiteX10" fmla="*/ 6490 w 429494"/>
                <a:gd name="connsiteY10" fmla="*/ 46017 h 167107"/>
                <a:gd name="connsiteX11" fmla="*/ 4867 w 429494"/>
                <a:gd name="connsiteY11" fmla="*/ 44247 h 167107"/>
                <a:gd name="connsiteX12" fmla="*/ 0 w 429494"/>
                <a:gd name="connsiteY12" fmla="*/ 44985 h 167107"/>
                <a:gd name="connsiteX13" fmla="*/ 0 w 429494"/>
                <a:gd name="connsiteY13" fmla="*/ 47787 h 167107"/>
                <a:gd name="connsiteX14" fmla="*/ 885 w 429494"/>
                <a:gd name="connsiteY14" fmla="*/ 49115 h 167107"/>
                <a:gd name="connsiteX15" fmla="*/ 3097 w 429494"/>
                <a:gd name="connsiteY15" fmla="*/ 50000 h 167107"/>
                <a:gd name="connsiteX16" fmla="*/ 5752 w 429494"/>
                <a:gd name="connsiteY16" fmla="*/ 49557 h 167107"/>
                <a:gd name="connsiteX17" fmla="*/ 6490 w 429494"/>
                <a:gd name="connsiteY17" fmla="*/ 48525 h 167107"/>
                <a:gd name="connsiteX18" fmla="*/ 17994 w 429494"/>
                <a:gd name="connsiteY18" fmla="*/ 53097 h 167107"/>
                <a:gd name="connsiteX19" fmla="*/ 17699 w 429494"/>
                <a:gd name="connsiteY19" fmla="*/ 52654 h 167107"/>
                <a:gd name="connsiteX20" fmla="*/ 18141 w 429494"/>
                <a:gd name="connsiteY20" fmla="*/ 51327 h 167107"/>
                <a:gd name="connsiteX21" fmla="*/ 17551 w 429494"/>
                <a:gd name="connsiteY21" fmla="*/ 48525 h 167107"/>
                <a:gd name="connsiteX22" fmla="*/ 12242 w 429494"/>
                <a:gd name="connsiteY22" fmla="*/ 43510 h 167107"/>
                <a:gd name="connsiteX23" fmla="*/ 11357 w 429494"/>
                <a:gd name="connsiteY23" fmla="*/ 38790 h 167107"/>
                <a:gd name="connsiteX24" fmla="*/ 9734 w 429494"/>
                <a:gd name="connsiteY24" fmla="*/ 37168 h 167107"/>
                <a:gd name="connsiteX25" fmla="*/ 8850 w 429494"/>
                <a:gd name="connsiteY25" fmla="*/ 35398 h 167107"/>
                <a:gd name="connsiteX26" fmla="*/ 7375 w 429494"/>
                <a:gd name="connsiteY26" fmla="*/ 34513 h 167107"/>
                <a:gd name="connsiteX27" fmla="*/ 3982 w 429494"/>
                <a:gd name="connsiteY27" fmla="*/ 35103 h 167107"/>
                <a:gd name="connsiteX28" fmla="*/ 3540 w 429494"/>
                <a:gd name="connsiteY28" fmla="*/ 36283 h 167107"/>
                <a:gd name="connsiteX29" fmla="*/ 1180 w 429494"/>
                <a:gd name="connsiteY29" fmla="*/ 37905 h 167107"/>
                <a:gd name="connsiteX30" fmla="*/ 1180 w 429494"/>
                <a:gd name="connsiteY30" fmla="*/ 38348 h 167107"/>
                <a:gd name="connsiteX31" fmla="*/ 2360 w 429494"/>
                <a:gd name="connsiteY31" fmla="*/ 39233 h 167107"/>
                <a:gd name="connsiteX32" fmla="*/ 4425 w 429494"/>
                <a:gd name="connsiteY32" fmla="*/ 38348 h 167107"/>
                <a:gd name="connsiteX33" fmla="*/ 5457 w 429494"/>
                <a:gd name="connsiteY33" fmla="*/ 38643 h 167107"/>
                <a:gd name="connsiteX34" fmla="*/ 7080 w 429494"/>
                <a:gd name="connsiteY34" fmla="*/ 45427 h 167107"/>
                <a:gd name="connsiteX35" fmla="*/ 10177 w 429494"/>
                <a:gd name="connsiteY35" fmla="*/ 47640 h 167107"/>
                <a:gd name="connsiteX36" fmla="*/ 11504 w 429494"/>
                <a:gd name="connsiteY36" fmla="*/ 50885 h 167107"/>
                <a:gd name="connsiteX37" fmla="*/ 13422 w 429494"/>
                <a:gd name="connsiteY37" fmla="*/ 52507 h 167107"/>
                <a:gd name="connsiteX38" fmla="*/ 12832 w 429494"/>
                <a:gd name="connsiteY38" fmla="*/ 54129 h 167107"/>
                <a:gd name="connsiteX39" fmla="*/ 7817 w 429494"/>
                <a:gd name="connsiteY39" fmla="*/ 56342 h 167107"/>
                <a:gd name="connsiteX40" fmla="*/ 4572 w 429494"/>
                <a:gd name="connsiteY40" fmla="*/ 58702 h 167107"/>
                <a:gd name="connsiteX41" fmla="*/ 3540 w 429494"/>
                <a:gd name="connsiteY41" fmla="*/ 60324 h 167107"/>
                <a:gd name="connsiteX42" fmla="*/ 3835 w 429494"/>
                <a:gd name="connsiteY42" fmla="*/ 61947 h 167107"/>
                <a:gd name="connsiteX43" fmla="*/ 5457 w 429494"/>
                <a:gd name="connsiteY43" fmla="*/ 63864 h 167107"/>
                <a:gd name="connsiteX44" fmla="*/ 6637 w 429494"/>
                <a:gd name="connsiteY44" fmla="*/ 64454 h 167107"/>
                <a:gd name="connsiteX45" fmla="*/ 12979 w 429494"/>
                <a:gd name="connsiteY45" fmla="*/ 64454 h 167107"/>
                <a:gd name="connsiteX46" fmla="*/ 18879 w 429494"/>
                <a:gd name="connsiteY46" fmla="*/ 62536 h 167107"/>
                <a:gd name="connsiteX47" fmla="*/ 21681 w 429494"/>
                <a:gd name="connsiteY47" fmla="*/ 57669 h 167107"/>
                <a:gd name="connsiteX48" fmla="*/ 20059 w 429494"/>
                <a:gd name="connsiteY48" fmla="*/ 55604 h 167107"/>
                <a:gd name="connsiteX49" fmla="*/ 17551 w 429494"/>
                <a:gd name="connsiteY49" fmla="*/ 53687 h 167107"/>
                <a:gd name="connsiteX50" fmla="*/ 332888 w 429494"/>
                <a:gd name="connsiteY50" fmla="*/ 5162 h 167107"/>
                <a:gd name="connsiteX51" fmla="*/ 333183 w 429494"/>
                <a:gd name="connsiteY51" fmla="*/ 2360 h 167107"/>
                <a:gd name="connsiteX52" fmla="*/ 332593 w 429494"/>
                <a:gd name="connsiteY52" fmla="*/ 2655 h 167107"/>
                <a:gd name="connsiteX53" fmla="*/ 330823 w 429494"/>
                <a:gd name="connsiteY53" fmla="*/ 4130 h 167107"/>
                <a:gd name="connsiteX54" fmla="*/ 331560 w 429494"/>
                <a:gd name="connsiteY54" fmla="*/ 5310 h 167107"/>
                <a:gd name="connsiteX55" fmla="*/ 333035 w 429494"/>
                <a:gd name="connsiteY55" fmla="*/ 5310 h 167107"/>
                <a:gd name="connsiteX56" fmla="*/ 427577 w 429494"/>
                <a:gd name="connsiteY56" fmla="*/ 55899 h 167107"/>
                <a:gd name="connsiteX57" fmla="*/ 427577 w 429494"/>
                <a:gd name="connsiteY57" fmla="*/ 54572 h 167107"/>
                <a:gd name="connsiteX58" fmla="*/ 428167 w 429494"/>
                <a:gd name="connsiteY58" fmla="*/ 52950 h 167107"/>
                <a:gd name="connsiteX59" fmla="*/ 428167 w 429494"/>
                <a:gd name="connsiteY59" fmla="*/ 52064 h 167107"/>
                <a:gd name="connsiteX60" fmla="*/ 426397 w 429494"/>
                <a:gd name="connsiteY60" fmla="*/ 50737 h 167107"/>
                <a:gd name="connsiteX61" fmla="*/ 423742 w 429494"/>
                <a:gd name="connsiteY61" fmla="*/ 48230 h 167107"/>
                <a:gd name="connsiteX62" fmla="*/ 422710 w 429494"/>
                <a:gd name="connsiteY62" fmla="*/ 46017 h 167107"/>
                <a:gd name="connsiteX63" fmla="*/ 422120 w 429494"/>
                <a:gd name="connsiteY63" fmla="*/ 44100 h 167107"/>
                <a:gd name="connsiteX64" fmla="*/ 420350 w 429494"/>
                <a:gd name="connsiteY64" fmla="*/ 42920 h 167107"/>
                <a:gd name="connsiteX65" fmla="*/ 418433 w 429494"/>
                <a:gd name="connsiteY65" fmla="*/ 41888 h 167107"/>
                <a:gd name="connsiteX66" fmla="*/ 418433 w 429494"/>
                <a:gd name="connsiteY66" fmla="*/ 41003 h 167107"/>
                <a:gd name="connsiteX67" fmla="*/ 419760 w 429494"/>
                <a:gd name="connsiteY67" fmla="*/ 41003 h 167107"/>
                <a:gd name="connsiteX68" fmla="*/ 422562 w 429494"/>
                <a:gd name="connsiteY68" fmla="*/ 41888 h 167107"/>
                <a:gd name="connsiteX69" fmla="*/ 424627 w 429494"/>
                <a:gd name="connsiteY69" fmla="*/ 41593 h 167107"/>
                <a:gd name="connsiteX70" fmla="*/ 426102 w 429494"/>
                <a:gd name="connsiteY70" fmla="*/ 41593 h 167107"/>
                <a:gd name="connsiteX71" fmla="*/ 427577 w 429494"/>
                <a:gd name="connsiteY71" fmla="*/ 40560 h 167107"/>
                <a:gd name="connsiteX72" fmla="*/ 422857 w 429494"/>
                <a:gd name="connsiteY72" fmla="*/ 38790 h 167107"/>
                <a:gd name="connsiteX73" fmla="*/ 418875 w 429494"/>
                <a:gd name="connsiteY73" fmla="*/ 36136 h 167107"/>
                <a:gd name="connsiteX74" fmla="*/ 414745 w 429494"/>
                <a:gd name="connsiteY74" fmla="*/ 35398 h 167107"/>
                <a:gd name="connsiteX75" fmla="*/ 412091 w 429494"/>
                <a:gd name="connsiteY75" fmla="*/ 33776 h 167107"/>
                <a:gd name="connsiteX76" fmla="*/ 409583 w 429494"/>
                <a:gd name="connsiteY76" fmla="*/ 31268 h 167107"/>
                <a:gd name="connsiteX77" fmla="*/ 408256 w 429494"/>
                <a:gd name="connsiteY77" fmla="*/ 29646 h 167107"/>
                <a:gd name="connsiteX78" fmla="*/ 407223 w 429494"/>
                <a:gd name="connsiteY78" fmla="*/ 28761 h 167107"/>
                <a:gd name="connsiteX79" fmla="*/ 401914 w 429494"/>
                <a:gd name="connsiteY79" fmla="*/ 26253 h 167107"/>
                <a:gd name="connsiteX80" fmla="*/ 400881 w 429494"/>
                <a:gd name="connsiteY80" fmla="*/ 25959 h 167107"/>
                <a:gd name="connsiteX81" fmla="*/ 398816 w 429494"/>
                <a:gd name="connsiteY81" fmla="*/ 27139 h 167107"/>
                <a:gd name="connsiteX82" fmla="*/ 398226 w 429494"/>
                <a:gd name="connsiteY82" fmla="*/ 27876 h 167107"/>
                <a:gd name="connsiteX83" fmla="*/ 398226 w 429494"/>
                <a:gd name="connsiteY83" fmla="*/ 29793 h 167107"/>
                <a:gd name="connsiteX84" fmla="*/ 397931 w 429494"/>
                <a:gd name="connsiteY84" fmla="*/ 30973 h 167107"/>
                <a:gd name="connsiteX85" fmla="*/ 396162 w 429494"/>
                <a:gd name="connsiteY85" fmla="*/ 31711 h 167107"/>
                <a:gd name="connsiteX86" fmla="*/ 393359 w 429494"/>
                <a:gd name="connsiteY86" fmla="*/ 31711 h 167107"/>
                <a:gd name="connsiteX87" fmla="*/ 391442 w 429494"/>
                <a:gd name="connsiteY87" fmla="*/ 30826 h 167107"/>
                <a:gd name="connsiteX88" fmla="*/ 390114 w 429494"/>
                <a:gd name="connsiteY88" fmla="*/ 30826 h 167107"/>
                <a:gd name="connsiteX89" fmla="*/ 389820 w 429494"/>
                <a:gd name="connsiteY89" fmla="*/ 31268 h 167107"/>
                <a:gd name="connsiteX90" fmla="*/ 389082 w 429494"/>
                <a:gd name="connsiteY90" fmla="*/ 31563 h 167107"/>
                <a:gd name="connsiteX91" fmla="*/ 387460 w 429494"/>
                <a:gd name="connsiteY91" fmla="*/ 31563 h 167107"/>
                <a:gd name="connsiteX92" fmla="*/ 385100 w 429494"/>
                <a:gd name="connsiteY92" fmla="*/ 30826 h 167107"/>
                <a:gd name="connsiteX93" fmla="*/ 382887 w 429494"/>
                <a:gd name="connsiteY93" fmla="*/ 30088 h 167107"/>
                <a:gd name="connsiteX94" fmla="*/ 379937 w 429494"/>
                <a:gd name="connsiteY94" fmla="*/ 28613 h 167107"/>
                <a:gd name="connsiteX95" fmla="*/ 375218 w 429494"/>
                <a:gd name="connsiteY95" fmla="*/ 28613 h 167107"/>
                <a:gd name="connsiteX96" fmla="*/ 372563 w 429494"/>
                <a:gd name="connsiteY96" fmla="*/ 27581 h 167107"/>
                <a:gd name="connsiteX97" fmla="*/ 371826 w 429494"/>
                <a:gd name="connsiteY97" fmla="*/ 26844 h 167107"/>
                <a:gd name="connsiteX98" fmla="*/ 370646 w 429494"/>
                <a:gd name="connsiteY98" fmla="*/ 21386 h 167107"/>
                <a:gd name="connsiteX99" fmla="*/ 370351 w 429494"/>
                <a:gd name="connsiteY99" fmla="*/ 20944 h 167107"/>
                <a:gd name="connsiteX100" fmla="*/ 369171 w 429494"/>
                <a:gd name="connsiteY100" fmla="*/ 20649 h 167107"/>
                <a:gd name="connsiteX101" fmla="*/ 367253 w 429494"/>
                <a:gd name="connsiteY101" fmla="*/ 19911 h 167107"/>
                <a:gd name="connsiteX102" fmla="*/ 366073 w 429494"/>
                <a:gd name="connsiteY102" fmla="*/ 19026 h 167107"/>
                <a:gd name="connsiteX103" fmla="*/ 365483 w 429494"/>
                <a:gd name="connsiteY103" fmla="*/ 17551 h 167107"/>
                <a:gd name="connsiteX104" fmla="*/ 364746 w 429494"/>
                <a:gd name="connsiteY104" fmla="*/ 16077 h 167107"/>
                <a:gd name="connsiteX105" fmla="*/ 361501 w 429494"/>
                <a:gd name="connsiteY105" fmla="*/ 16372 h 167107"/>
                <a:gd name="connsiteX106" fmla="*/ 356044 w 429494"/>
                <a:gd name="connsiteY106" fmla="*/ 14454 h 167107"/>
                <a:gd name="connsiteX107" fmla="*/ 352357 w 429494"/>
                <a:gd name="connsiteY107" fmla="*/ 12684 h 167107"/>
                <a:gd name="connsiteX108" fmla="*/ 348964 w 429494"/>
                <a:gd name="connsiteY108" fmla="*/ 10619 h 167107"/>
                <a:gd name="connsiteX109" fmla="*/ 343802 w 429494"/>
                <a:gd name="connsiteY109" fmla="*/ 6637 h 167107"/>
                <a:gd name="connsiteX110" fmla="*/ 341885 w 429494"/>
                <a:gd name="connsiteY110" fmla="*/ 5605 h 167107"/>
                <a:gd name="connsiteX111" fmla="*/ 339377 w 429494"/>
                <a:gd name="connsiteY111" fmla="*/ 4425 h 167107"/>
                <a:gd name="connsiteX112" fmla="*/ 337903 w 429494"/>
                <a:gd name="connsiteY112" fmla="*/ 2507 h 167107"/>
                <a:gd name="connsiteX113" fmla="*/ 335543 w 429494"/>
                <a:gd name="connsiteY113" fmla="*/ 590 h 167107"/>
                <a:gd name="connsiteX114" fmla="*/ 334805 w 429494"/>
                <a:gd name="connsiteY114" fmla="*/ 0 h 167107"/>
                <a:gd name="connsiteX115" fmla="*/ 335690 w 429494"/>
                <a:gd name="connsiteY115" fmla="*/ 4130 h 167107"/>
                <a:gd name="connsiteX116" fmla="*/ 333773 w 429494"/>
                <a:gd name="connsiteY116" fmla="*/ 6490 h 167107"/>
                <a:gd name="connsiteX117" fmla="*/ 325218 w 429494"/>
                <a:gd name="connsiteY117" fmla="*/ 9145 h 167107"/>
                <a:gd name="connsiteX118" fmla="*/ 319024 w 429494"/>
                <a:gd name="connsiteY118" fmla="*/ 10325 h 167107"/>
                <a:gd name="connsiteX119" fmla="*/ 315189 w 429494"/>
                <a:gd name="connsiteY119" fmla="*/ 12684 h 167107"/>
                <a:gd name="connsiteX120" fmla="*/ 311797 w 429494"/>
                <a:gd name="connsiteY120" fmla="*/ 12389 h 167107"/>
                <a:gd name="connsiteX121" fmla="*/ 310322 w 429494"/>
                <a:gd name="connsiteY121" fmla="*/ 13864 h 167107"/>
                <a:gd name="connsiteX122" fmla="*/ 307519 w 429494"/>
                <a:gd name="connsiteY122" fmla="*/ 15487 h 167107"/>
                <a:gd name="connsiteX123" fmla="*/ 304127 w 429494"/>
                <a:gd name="connsiteY123" fmla="*/ 16224 h 167107"/>
                <a:gd name="connsiteX124" fmla="*/ 302800 w 429494"/>
                <a:gd name="connsiteY124" fmla="*/ 17551 h 167107"/>
                <a:gd name="connsiteX125" fmla="*/ 303537 w 429494"/>
                <a:gd name="connsiteY125" fmla="*/ 22566 h 167107"/>
                <a:gd name="connsiteX126" fmla="*/ 304422 w 429494"/>
                <a:gd name="connsiteY126" fmla="*/ 27286 h 167107"/>
                <a:gd name="connsiteX127" fmla="*/ 303832 w 429494"/>
                <a:gd name="connsiteY127" fmla="*/ 33923 h 167107"/>
                <a:gd name="connsiteX128" fmla="*/ 301620 w 429494"/>
                <a:gd name="connsiteY128" fmla="*/ 38053 h 167107"/>
                <a:gd name="connsiteX129" fmla="*/ 298965 w 429494"/>
                <a:gd name="connsiteY129" fmla="*/ 40855 h 167107"/>
                <a:gd name="connsiteX130" fmla="*/ 296752 w 429494"/>
                <a:gd name="connsiteY130" fmla="*/ 42183 h 167107"/>
                <a:gd name="connsiteX131" fmla="*/ 292475 w 429494"/>
                <a:gd name="connsiteY131" fmla="*/ 47492 h 167107"/>
                <a:gd name="connsiteX132" fmla="*/ 292770 w 429494"/>
                <a:gd name="connsiteY132" fmla="*/ 49262 h 167107"/>
                <a:gd name="connsiteX133" fmla="*/ 294983 w 429494"/>
                <a:gd name="connsiteY133" fmla="*/ 53097 h 167107"/>
                <a:gd name="connsiteX134" fmla="*/ 297637 w 429494"/>
                <a:gd name="connsiteY134" fmla="*/ 53982 h 167107"/>
                <a:gd name="connsiteX135" fmla="*/ 295720 w 429494"/>
                <a:gd name="connsiteY135" fmla="*/ 53982 h 167107"/>
                <a:gd name="connsiteX136" fmla="*/ 293213 w 429494"/>
                <a:gd name="connsiteY136" fmla="*/ 53097 h 167107"/>
                <a:gd name="connsiteX137" fmla="*/ 291885 w 429494"/>
                <a:gd name="connsiteY137" fmla="*/ 55604 h 167107"/>
                <a:gd name="connsiteX138" fmla="*/ 290558 w 429494"/>
                <a:gd name="connsiteY138" fmla="*/ 59881 h 167107"/>
                <a:gd name="connsiteX139" fmla="*/ 288788 w 429494"/>
                <a:gd name="connsiteY139" fmla="*/ 61209 h 167107"/>
                <a:gd name="connsiteX140" fmla="*/ 283036 w 429494"/>
                <a:gd name="connsiteY140" fmla="*/ 63126 h 167107"/>
                <a:gd name="connsiteX141" fmla="*/ 281413 w 429494"/>
                <a:gd name="connsiteY141" fmla="*/ 65781 h 167107"/>
                <a:gd name="connsiteX142" fmla="*/ 283626 w 429494"/>
                <a:gd name="connsiteY142" fmla="*/ 71091 h 167107"/>
                <a:gd name="connsiteX143" fmla="*/ 284068 w 429494"/>
                <a:gd name="connsiteY143" fmla="*/ 73598 h 167107"/>
                <a:gd name="connsiteX144" fmla="*/ 283183 w 429494"/>
                <a:gd name="connsiteY144" fmla="*/ 80088 h 167107"/>
                <a:gd name="connsiteX145" fmla="*/ 285101 w 429494"/>
                <a:gd name="connsiteY145" fmla="*/ 85103 h 167107"/>
                <a:gd name="connsiteX146" fmla="*/ 285101 w 429494"/>
                <a:gd name="connsiteY146" fmla="*/ 91740 h 167107"/>
                <a:gd name="connsiteX147" fmla="*/ 282298 w 429494"/>
                <a:gd name="connsiteY147" fmla="*/ 93362 h 167107"/>
                <a:gd name="connsiteX148" fmla="*/ 279791 w 429494"/>
                <a:gd name="connsiteY148" fmla="*/ 94542 h 167107"/>
                <a:gd name="connsiteX149" fmla="*/ 280086 w 429494"/>
                <a:gd name="connsiteY149" fmla="*/ 95722 h 167107"/>
                <a:gd name="connsiteX150" fmla="*/ 280528 w 429494"/>
                <a:gd name="connsiteY150" fmla="*/ 96607 h 167107"/>
                <a:gd name="connsiteX151" fmla="*/ 282888 w 429494"/>
                <a:gd name="connsiteY151" fmla="*/ 98672 h 167107"/>
                <a:gd name="connsiteX152" fmla="*/ 286870 w 429494"/>
                <a:gd name="connsiteY152" fmla="*/ 99852 h 167107"/>
                <a:gd name="connsiteX153" fmla="*/ 293065 w 429494"/>
                <a:gd name="connsiteY153" fmla="*/ 105751 h 167107"/>
                <a:gd name="connsiteX154" fmla="*/ 294983 w 429494"/>
                <a:gd name="connsiteY154" fmla="*/ 106784 h 167107"/>
                <a:gd name="connsiteX155" fmla="*/ 297490 w 429494"/>
                <a:gd name="connsiteY155" fmla="*/ 107816 h 167107"/>
                <a:gd name="connsiteX156" fmla="*/ 298227 w 429494"/>
                <a:gd name="connsiteY156" fmla="*/ 106784 h 167107"/>
                <a:gd name="connsiteX157" fmla="*/ 298227 w 429494"/>
                <a:gd name="connsiteY157" fmla="*/ 105899 h 167107"/>
                <a:gd name="connsiteX158" fmla="*/ 301620 w 429494"/>
                <a:gd name="connsiteY158" fmla="*/ 103244 h 167107"/>
                <a:gd name="connsiteX159" fmla="*/ 303537 w 429494"/>
                <a:gd name="connsiteY159" fmla="*/ 99704 h 167107"/>
                <a:gd name="connsiteX160" fmla="*/ 304717 w 429494"/>
                <a:gd name="connsiteY160" fmla="*/ 98819 h 167107"/>
                <a:gd name="connsiteX161" fmla="*/ 304127 w 429494"/>
                <a:gd name="connsiteY161" fmla="*/ 104129 h 167107"/>
                <a:gd name="connsiteX162" fmla="*/ 305159 w 429494"/>
                <a:gd name="connsiteY162" fmla="*/ 104719 h 167107"/>
                <a:gd name="connsiteX163" fmla="*/ 306782 w 429494"/>
                <a:gd name="connsiteY163" fmla="*/ 103981 h 167107"/>
                <a:gd name="connsiteX164" fmla="*/ 307962 w 429494"/>
                <a:gd name="connsiteY164" fmla="*/ 100737 h 167107"/>
                <a:gd name="connsiteX165" fmla="*/ 307667 w 429494"/>
                <a:gd name="connsiteY165" fmla="*/ 93510 h 167107"/>
                <a:gd name="connsiteX166" fmla="*/ 308994 w 429494"/>
                <a:gd name="connsiteY166" fmla="*/ 91445 h 167107"/>
                <a:gd name="connsiteX167" fmla="*/ 309289 w 429494"/>
                <a:gd name="connsiteY167" fmla="*/ 92624 h 167107"/>
                <a:gd name="connsiteX168" fmla="*/ 309289 w 429494"/>
                <a:gd name="connsiteY168" fmla="*/ 94099 h 167107"/>
                <a:gd name="connsiteX169" fmla="*/ 309584 w 429494"/>
                <a:gd name="connsiteY169" fmla="*/ 98967 h 167107"/>
                <a:gd name="connsiteX170" fmla="*/ 311649 w 429494"/>
                <a:gd name="connsiteY170" fmla="*/ 102359 h 167107"/>
                <a:gd name="connsiteX171" fmla="*/ 312092 w 429494"/>
                <a:gd name="connsiteY171" fmla="*/ 104866 h 167107"/>
                <a:gd name="connsiteX172" fmla="*/ 309732 w 429494"/>
                <a:gd name="connsiteY172" fmla="*/ 110029 h 167107"/>
                <a:gd name="connsiteX173" fmla="*/ 307077 w 429494"/>
                <a:gd name="connsiteY173" fmla="*/ 118141 h 167107"/>
                <a:gd name="connsiteX174" fmla="*/ 306044 w 429494"/>
                <a:gd name="connsiteY174" fmla="*/ 119910 h 167107"/>
                <a:gd name="connsiteX175" fmla="*/ 304422 w 429494"/>
                <a:gd name="connsiteY175" fmla="*/ 121680 h 167107"/>
                <a:gd name="connsiteX176" fmla="*/ 302504 w 429494"/>
                <a:gd name="connsiteY176" fmla="*/ 122860 h 167107"/>
                <a:gd name="connsiteX177" fmla="*/ 300882 w 429494"/>
                <a:gd name="connsiteY177" fmla="*/ 124188 h 167107"/>
                <a:gd name="connsiteX178" fmla="*/ 297195 w 429494"/>
                <a:gd name="connsiteY178" fmla="*/ 125515 h 167107"/>
                <a:gd name="connsiteX179" fmla="*/ 296605 w 429494"/>
                <a:gd name="connsiteY179" fmla="*/ 125810 h 167107"/>
                <a:gd name="connsiteX180" fmla="*/ 297342 w 429494"/>
                <a:gd name="connsiteY180" fmla="*/ 126252 h 167107"/>
                <a:gd name="connsiteX181" fmla="*/ 297932 w 429494"/>
                <a:gd name="connsiteY181" fmla="*/ 126695 h 167107"/>
                <a:gd name="connsiteX182" fmla="*/ 297932 w 429494"/>
                <a:gd name="connsiteY182" fmla="*/ 128465 h 167107"/>
                <a:gd name="connsiteX183" fmla="*/ 298670 w 429494"/>
                <a:gd name="connsiteY183" fmla="*/ 129202 h 167107"/>
                <a:gd name="connsiteX184" fmla="*/ 298670 w 429494"/>
                <a:gd name="connsiteY184" fmla="*/ 130677 h 167107"/>
                <a:gd name="connsiteX185" fmla="*/ 299260 w 429494"/>
                <a:gd name="connsiteY185" fmla="*/ 131562 h 167107"/>
                <a:gd name="connsiteX186" fmla="*/ 299260 w 429494"/>
                <a:gd name="connsiteY186" fmla="*/ 136135 h 167107"/>
                <a:gd name="connsiteX187" fmla="*/ 300292 w 429494"/>
                <a:gd name="connsiteY187" fmla="*/ 138494 h 167107"/>
                <a:gd name="connsiteX188" fmla="*/ 299850 w 429494"/>
                <a:gd name="connsiteY188" fmla="*/ 139232 h 167107"/>
                <a:gd name="connsiteX189" fmla="*/ 298965 w 429494"/>
                <a:gd name="connsiteY189" fmla="*/ 139674 h 167107"/>
                <a:gd name="connsiteX190" fmla="*/ 298080 w 429494"/>
                <a:gd name="connsiteY190" fmla="*/ 140264 h 167107"/>
                <a:gd name="connsiteX191" fmla="*/ 297195 w 429494"/>
                <a:gd name="connsiteY191" fmla="*/ 141739 h 167107"/>
                <a:gd name="connsiteX192" fmla="*/ 295720 w 429494"/>
                <a:gd name="connsiteY192" fmla="*/ 141739 h 167107"/>
                <a:gd name="connsiteX193" fmla="*/ 293655 w 429494"/>
                <a:gd name="connsiteY193" fmla="*/ 141002 h 167107"/>
                <a:gd name="connsiteX194" fmla="*/ 292328 w 429494"/>
                <a:gd name="connsiteY194" fmla="*/ 141887 h 167107"/>
                <a:gd name="connsiteX195" fmla="*/ 291738 w 429494"/>
                <a:gd name="connsiteY195" fmla="*/ 143362 h 167107"/>
                <a:gd name="connsiteX196" fmla="*/ 292180 w 429494"/>
                <a:gd name="connsiteY196" fmla="*/ 144689 h 167107"/>
                <a:gd name="connsiteX197" fmla="*/ 292180 w 429494"/>
                <a:gd name="connsiteY197" fmla="*/ 145869 h 167107"/>
                <a:gd name="connsiteX198" fmla="*/ 293213 w 429494"/>
                <a:gd name="connsiteY198" fmla="*/ 146901 h 167107"/>
                <a:gd name="connsiteX199" fmla="*/ 295867 w 429494"/>
                <a:gd name="connsiteY199" fmla="*/ 146901 h 167107"/>
                <a:gd name="connsiteX200" fmla="*/ 293508 w 429494"/>
                <a:gd name="connsiteY200" fmla="*/ 150294 h 167107"/>
                <a:gd name="connsiteX201" fmla="*/ 292328 w 429494"/>
                <a:gd name="connsiteY201" fmla="*/ 151769 h 167107"/>
                <a:gd name="connsiteX202" fmla="*/ 292623 w 429494"/>
                <a:gd name="connsiteY202" fmla="*/ 152654 h 167107"/>
                <a:gd name="connsiteX203" fmla="*/ 294098 w 429494"/>
                <a:gd name="connsiteY203" fmla="*/ 153538 h 167107"/>
                <a:gd name="connsiteX204" fmla="*/ 295130 w 429494"/>
                <a:gd name="connsiteY204" fmla="*/ 153538 h 167107"/>
                <a:gd name="connsiteX205" fmla="*/ 297490 w 429494"/>
                <a:gd name="connsiteY205" fmla="*/ 152359 h 167107"/>
                <a:gd name="connsiteX206" fmla="*/ 299112 w 429494"/>
                <a:gd name="connsiteY206" fmla="*/ 150589 h 167107"/>
                <a:gd name="connsiteX207" fmla="*/ 299997 w 429494"/>
                <a:gd name="connsiteY207" fmla="*/ 149556 h 167107"/>
                <a:gd name="connsiteX208" fmla="*/ 301472 w 429494"/>
                <a:gd name="connsiteY208" fmla="*/ 149114 h 167107"/>
                <a:gd name="connsiteX209" fmla="*/ 303390 w 429494"/>
                <a:gd name="connsiteY209" fmla="*/ 149999 h 167107"/>
                <a:gd name="connsiteX210" fmla="*/ 306044 w 429494"/>
                <a:gd name="connsiteY210" fmla="*/ 151621 h 167107"/>
                <a:gd name="connsiteX211" fmla="*/ 309142 w 429494"/>
                <a:gd name="connsiteY211" fmla="*/ 153096 h 167107"/>
                <a:gd name="connsiteX212" fmla="*/ 310322 w 429494"/>
                <a:gd name="connsiteY212" fmla="*/ 153834 h 167107"/>
                <a:gd name="connsiteX213" fmla="*/ 312534 w 429494"/>
                <a:gd name="connsiteY213" fmla="*/ 153538 h 167107"/>
                <a:gd name="connsiteX214" fmla="*/ 314451 w 429494"/>
                <a:gd name="connsiteY214" fmla="*/ 153243 h 167107"/>
                <a:gd name="connsiteX215" fmla="*/ 316074 w 429494"/>
                <a:gd name="connsiteY215" fmla="*/ 154423 h 167107"/>
                <a:gd name="connsiteX216" fmla="*/ 317696 w 429494"/>
                <a:gd name="connsiteY216" fmla="*/ 155456 h 167107"/>
                <a:gd name="connsiteX217" fmla="*/ 318139 w 429494"/>
                <a:gd name="connsiteY217" fmla="*/ 158848 h 167107"/>
                <a:gd name="connsiteX218" fmla="*/ 319318 w 429494"/>
                <a:gd name="connsiteY218" fmla="*/ 161355 h 167107"/>
                <a:gd name="connsiteX219" fmla="*/ 320793 w 429494"/>
                <a:gd name="connsiteY219" fmla="*/ 163273 h 167107"/>
                <a:gd name="connsiteX220" fmla="*/ 322563 w 429494"/>
                <a:gd name="connsiteY220" fmla="*/ 165485 h 167107"/>
                <a:gd name="connsiteX221" fmla="*/ 324186 w 429494"/>
                <a:gd name="connsiteY221" fmla="*/ 166223 h 167107"/>
                <a:gd name="connsiteX222" fmla="*/ 326251 w 429494"/>
                <a:gd name="connsiteY222" fmla="*/ 166223 h 167107"/>
                <a:gd name="connsiteX223" fmla="*/ 329201 w 429494"/>
                <a:gd name="connsiteY223" fmla="*/ 167108 h 167107"/>
                <a:gd name="connsiteX224" fmla="*/ 330380 w 429494"/>
                <a:gd name="connsiteY224" fmla="*/ 166518 h 167107"/>
                <a:gd name="connsiteX225" fmla="*/ 331413 w 429494"/>
                <a:gd name="connsiteY225" fmla="*/ 164895 h 167107"/>
                <a:gd name="connsiteX226" fmla="*/ 332003 w 429494"/>
                <a:gd name="connsiteY226" fmla="*/ 164010 h 167107"/>
                <a:gd name="connsiteX227" fmla="*/ 333478 w 429494"/>
                <a:gd name="connsiteY227" fmla="*/ 163568 h 167107"/>
                <a:gd name="connsiteX228" fmla="*/ 333478 w 429494"/>
                <a:gd name="connsiteY228" fmla="*/ 161355 h 167107"/>
                <a:gd name="connsiteX229" fmla="*/ 333773 w 429494"/>
                <a:gd name="connsiteY229" fmla="*/ 159881 h 167107"/>
                <a:gd name="connsiteX230" fmla="*/ 334953 w 429494"/>
                <a:gd name="connsiteY230" fmla="*/ 158553 h 167107"/>
                <a:gd name="connsiteX231" fmla="*/ 338050 w 429494"/>
                <a:gd name="connsiteY231" fmla="*/ 156636 h 167107"/>
                <a:gd name="connsiteX232" fmla="*/ 339525 w 429494"/>
                <a:gd name="connsiteY232" fmla="*/ 155898 h 167107"/>
                <a:gd name="connsiteX233" fmla="*/ 339820 w 429494"/>
                <a:gd name="connsiteY233" fmla="*/ 154718 h 167107"/>
                <a:gd name="connsiteX234" fmla="*/ 340410 w 429494"/>
                <a:gd name="connsiteY234" fmla="*/ 153243 h 167107"/>
                <a:gd name="connsiteX235" fmla="*/ 340410 w 429494"/>
                <a:gd name="connsiteY235" fmla="*/ 152359 h 167107"/>
                <a:gd name="connsiteX236" fmla="*/ 339525 w 429494"/>
                <a:gd name="connsiteY236" fmla="*/ 151326 h 167107"/>
                <a:gd name="connsiteX237" fmla="*/ 339525 w 429494"/>
                <a:gd name="connsiteY237" fmla="*/ 149851 h 167107"/>
                <a:gd name="connsiteX238" fmla="*/ 340557 w 429494"/>
                <a:gd name="connsiteY238" fmla="*/ 147786 h 167107"/>
                <a:gd name="connsiteX239" fmla="*/ 341737 w 429494"/>
                <a:gd name="connsiteY239" fmla="*/ 145426 h 167107"/>
                <a:gd name="connsiteX240" fmla="*/ 342770 w 429494"/>
                <a:gd name="connsiteY240" fmla="*/ 142477 h 167107"/>
                <a:gd name="connsiteX241" fmla="*/ 343212 w 429494"/>
                <a:gd name="connsiteY241" fmla="*/ 141002 h 167107"/>
                <a:gd name="connsiteX242" fmla="*/ 344245 w 429494"/>
                <a:gd name="connsiteY242" fmla="*/ 140117 h 167107"/>
                <a:gd name="connsiteX243" fmla="*/ 344687 w 429494"/>
                <a:gd name="connsiteY243" fmla="*/ 138789 h 167107"/>
                <a:gd name="connsiteX244" fmla="*/ 345277 w 429494"/>
                <a:gd name="connsiteY244" fmla="*/ 137314 h 167107"/>
                <a:gd name="connsiteX245" fmla="*/ 346604 w 429494"/>
                <a:gd name="connsiteY245" fmla="*/ 135545 h 167107"/>
                <a:gd name="connsiteX246" fmla="*/ 346604 w 429494"/>
                <a:gd name="connsiteY246" fmla="*/ 133627 h 167107"/>
                <a:gd name="connsiteX247" fmla="*/ 347195 w 429494"/>
                <a:gd name="connsiteY247" fmla="*/ 132742 h 167107"/>
                <a:gd name="connsiteX248" fmla="*/ 347195 w 429494"/>
                <a:gd name="connsiteY248" fmla="*/ 130677 h 167107"/>
                <a:gd name="connsiteX249" fmla="*/ 348522 w 429494"/>
                <a:gd name="connsiteY249" fmla="*/ 126400 h 167107"/>
                <a:gd name="connsiteX250" fmla="*/ 348522 w 429494"/>
                <a:gd name="connsiteY250" fmla="*/ 125515 h 167107"/>
                <a:gd name="connsiteX251" fmla="*/ 349112 w 429494"/>
                <a:gd name="connsiteY251" fmla="*/ 125220 h 167107"/>
                <a:gd name="connsiteX252" fmla="*/ 350144 w 429494"/>
                <a:gd name="connsiteY252" fmla="*/ 125515 h 167107"/>
                <a:gd name="connsiteX253" fmla="*/ 351029 w 429494"/>
                <a:gd name="connsiteY253" fmla="*/ 126548 h 167107"/>
                <a:gd name="connsiteX254" fmla="*/ 351324 w 429494"/>
                <a:gd name="connsiteY254" fmla="*/ 127432 h 167107"/>
                <a:gd name="connsiteX255" fmla="*/ 351619 w 429494"/>
                <a:gd name="connsiteY255" fmla="*/ 127875 h 167107"/>
                <a:gd name="connsiteX256" fmla="*/ 352504 w 429494"/>
                <a:gd name="connsiteY256" fmla="*/ 127875 h 167107"/>
                <a:gd name="connsiteX257" fmla="*/ 353389 w 429494"/>
                <a:gd name="connsiteY257" fmla="*/ 127285 h 167107"/>
                <a:gd name="connsiteX258" fmla="*/ 353389 w 429494"/>
                <a:gd name="connsiteY258" fmla="*/ 126400 h 167107"/>
                <a:gd name="connsiteX259" fmla="*/ 352652 w 429494"/>
                <a:gd name="connsiteY259" fmla="*/ 125515 h 167107"/>
                <a:gd name="connsiteX260" fmla="*/ 352652 w 429494"/>
                <a:gd name="connsiteY260" fmla="*/ 124188 h 167107"/>
                <a:gd name="connsiteX261" fmla="*/ 354126 w 429494"/>
                <a:gd name="connsiteY261" fmla="*/ 122418 h 167107"/>
                <a:gd name="connsiteX262" fmla="*/ 355749 w 429494"/>
                <a:gd name="connsiteY262" fmla="*/ 120353 h 167107"/>
                <a:gd name="connsiteX263" fmla="*/ 359141 w 429494"/>
                <a:gd name="connsiteY263" fmla="*/ 116223 h 167107"/>
                <a:gd name="connsiteX264" fmla="*/ 361206 w 429494"/>
                <a:gd name="connsiteY264" fmla="*/ 114453 h 167107"/>
                <a:gd name="connsiteX265" fmla="*/ 366516 w 429494"/>
                <a:gd name="connsiteY265" fmla="*/ 112683 h 167107"/>
                <a:gd name="connsiteX266" fmla="*/ 370498 w 429494"/>
                <a:gd name="connsiteY266" fmla="*/ 111356 h 167107"/>
                <a:gd name="connsiteX267" fmla="*/ 374333 w 429494"/>
                <a:gd name="connsiteY267" fmla="*/ 110029 h 167107"/>
                <a:gd name="connsiteX268" fmla="*/ 379495 w 429494"/>
                <a:gd name="connsiteY268" fmla="*/ 108111 h 167107"/>
                <a:gd name="connsiteX269" fmla="*/ 386870 w 429494"/>
                <a:gd name="connsiteY269" fmla="*/ 105456 h 167107"/>
                <a:gd name="connsiteX270" fmla="*/ 392179 w 429494"/>
                <a:gd name="connsiteY270" fmla="*/ 103539 h 167107"/>
                <a:gd name="connsiteX271" fmla="*/ 396899 w 429494"/>
                <a:gd name="connsiteY271" fmla="*/ 100147 h 167107"/>
                <a:gd name="connsiteX272" fmla="*/ 400586 w 429494"/>
                <a:gd name="connsiteY272" fmla="*/ 97492 h 167107"/>
                <a:gd name="connsiteX273" fmla="*/ 403684 w 429494"/>
                <a:gd name="connsiteY273" fmla="*/ 95279 h 167107"/>
                <a:gd name="connsiteX274" fmla="*/ 407666 w 429494"/>
                <a:gd name="connsiteY274" fmla="*/ 92330 h 167107"/>
                <a:gd name="connsiteX275" fmla="*/ 412976 w 429494"/>
                <a:gd name="connsiteY275" fmla="*/ 86135 h 167107"/>
                <a:gd name="connsiteX276" fmla="*/ 416663 w 429494"/>
                <a:gd name="connsiteY276" fmla="*/ 81858 h 167107"/>
                <a:gd name="connsiteX277" fmla="*/ 419318 w 429494"/>
                <a:gd name="connsiteY277" fmla="*/ 78761 h 167107"/>
                <a:gd name="connsiteX278" fmla="*/ 421235 w 429494"/>
                <a:gd name="connsiteY278" fmla="*/ 76843 h 167107"/>
                <a:gd name="connsiteX279" fmla="*/ 422710 w 429494"/>
                <a:gd name="connsiteY279" fmla="*/ 71238 h 167107"/>
                <a:gd name="connsiteX280" fmla="*/ 424332 w 429494"/>
                <a:gd name="connsiteY280" fmla="*/ 64896 h 167107"/>
                <a:gd name="connsiteX281" fmla="*/ 425070 w 429494"/>
                <a:gd name="connsiteY281" fmla="*/ 62094 h 167107"/>
                <a:gd name="connsiteX282" fmla="*/ 425365 w 429494"/>
                <a:gd name="connsiteY282" fmla="*/ 61061 h 167107"/>
                <a:gd name="connsiteX283" fmla="*/ 426102 w 429494"/>
                <a:gd name="connsiteY283" fmla="*/ 61504 h 167107"/>
                <a:gd name="connsiteX284" fmla="*/ 426987 w 429494"/>
                <a:gd name="connsiteY284" fmla="*/ 62241 h 167107"/>
                <a:gd name="connsiteX285" fmla="*/ 428905 w 429494"/>
                <a:gd name="connsiteY285" fmla="*/ 62241 h 167107"/>
                <a:gd name="connsiteX286" fmla="*/ 429494 w 429494"/>
                <a:gd name="connsiteY286" fmla="*/ 61799 h 167107"/>
                <a:gd name="connsiteX287" fmla="*/ 428610 w 429494"/>
                <a:gd name="connsiteY287" fmla="*/ 55457 h 167107"/>
                <a:gd name="connsiteX288" fmla="*/ 61651 w 429494"/>
                <a:gd name="connsiteY288" fmla="*/ 55457 h 167107"/>
                <a:gd name="connsiteX289" fmla="*/ 60914 w 429494"/>
                <a:gd name="connsiteY289" fmla="*/ 55162 h 167107"/>
                <a:gd name="connsiteX290" fmla="*/ 58112 w 429494"/>
                <a:gd name="connsiteY290" fmla="*/ 56194 h 167107"/>
                <a:gd name="connsiteX291" fmla="*/ 56637 w 429494"/>
                <a:gd name="connsiteY291" fmla="*/ 58112 h 167107"/>
                <a:gd name="connsiteX292" fmla="*/ 55014 w 429494"/>
                <a:gd name="connsiteY292" fmla="*/ 58997 h 167107"/>
                <a:gd name="connsiteX293" fmla="*/ 53244 w 429494"/>
                <a:gd name="connsiteY293" fmla="*/ 60619 h 167107"/>
                <a:gd name="connsiteX294" fmla="*/ 53244 w 429494"/>
                <a:gd name="connsiteY294" fmla="*/ 61209 h 167107"/>
                <a:gd name="connsiteX295" fmla="*/ 54129 w 429494"/>
                <a:gd name="connsiteY295" fmla="*/ 61799 h 167107"/>
                <a:gd name="connsiteX296" fmla="*/ 55162 w 429494"/>
                <a:gd name="connsiteY296" fmla="*/ 62241 h 167107"/>
                <a:gd name="connsiteX297" fmla="*/ 58259 w 429494"/>
                <a:gd name="connsiteY297" fmla="*/ 61209 h 167107"/>
                <a:gd name="connsiteX298" fmla="*/ 59881 w 429494"/>
                <a:gd name="connsiteY298" fmla="*/ 58997 h 167107"/>
                <a:gd name="connsiteX299" fmla="*/ 61504 w 429494"/>
                <a:gd name="connsiteY299" fmla="*/ 57964 h 167107"/>
                <a:gd name="connsiteX300" fmla="*/ 62389 w 429494"/>
                <a:gd name="connsiteY300" fmla="*/ 56489 h 167107"/>
                <a:gd name="connsiteX301" fmla="*/ 62389 w 429494"/>
                <a:gd name="connsiteY301" fmla="*/ 55899 h 167107"/>
                <a:gd name="connsiteX302" fmla="*/ 61651 w 429494"/>
                <a:gd name="connsiteY302" fmla="*/ 55457 h 167107"/>
                <a:gd name="connsiteX303" fmla="*/ 300882 w 429494"/>
                <a:gd name="connsiteY303" fmla="*/ 114748 h 167107"/>
                <a:gd name="connsiteX304" fmla="*/ 301915 w 429494"/>
                <a:gd name="connsiteY304" fmla="*/ 111503 h 167107"/>
                <a:gd name="connsiteX305" fmla="*/ 302504 w 429494"/>
                <a:gd name="connsiteY305" fmla="*/ 111209 h 167107"/>
                <a:gd name="connsiteX306" fmla="*/ 303979 w 429494"/>
                <a:gd name="connsiteY306" fmla="*/ 110766 h 167107"/>
                <a:gd name="connsiteX307" fmla="*/ 306634 w 429494"/>
                <a:gd name="connsiteY307" fmla="*/ 108259 h 167107"/>
                <a:gd name="connsiteX308" fmla="*/ 304275 w 429494"/>
                <a:gd name="connsiteY308" fmla="*/ 106931 h 167107"/>
                <a:gd name="connsiteX309" fmla="*/ 302062 w 429494"/>
                <a:gd name="connsiteY309" fmla="*/ 106931 h 167107"/>
                <a:gd name="connsiteX310" fmla="*/ 300292 w 429494"/>
                <a:gd name="connsiteY310" fmla="*/ 107521 h 167107"/>
                <a:gd name="connsiteX311" fmla="*/ 298227 w 429494"/>
                <a:gd name="connsiteY311" fmla="*/ 108996 h 167107"/>
                <a:gd name="connsiteX312" fmla="*/ 297490 w 429494"/>
                <a:gd name="connsiteY312" fmla="*/ 110471 h 167107"/>
                <a:gd name="connsiteX313" fmla="*/ 296900 w 429494"/>
                <a:gd name="connsiteY313" fmla="*/ 114158 h 167107"/>
                <a:gd name="connsiteX314" fmla="*/ 296900 w 429494"/>
                <a:gd name="connsiteY314" fmla="*/ 115338 h 167107"/>
                <a:gd name="connsiteX315" fmla="*/ 297637 w 429494"/>
                <a:gd name="connsiteY315" fmla="*/ 115633 h 167107"/>
                <a:gd name="connsiteX316" fmla="*/ 300145 w 429494"/>
                <a:gd name="connsiteY316" fmla="*/ 115633 h 167107"/>
                <a:gd name="connsiteX317" fmla="*/ 300587 w 429494"/>
                <a:gd name="connsiteY317" fmla="*/ 114748 h 167107"/>
                <a:gd name="connsiteX318" fmla="*/ 31711 w 429494"/>
                <a:gd name="connsiteY318" fmla="*/ 69764 h 167107"/>
                <a:gd name="connsiteX319" fmla="*/ 30531 w 429494"/>
                <a:gd name="connsiteY319" fmla="*/ 69321 h 167107"/>
                <a:gd name="connsiteX320" fmla="*/ 29351 w 429494"/>
                <a:gd name="connsiteY320" fmla="*/ 71386 h 167107"/>
                <a:gd name="connsiteX321" fmla="*/ 30826 w 429494"/>
                <a:gd name="connsiteY321" fmla="*/ 72566 h 167107"/>
                <a:gd name="connsiteX322" fmla="*/ 31858 w 429494"/>
                <a:gd name="connsiteY322" fmla="*/ 72566 h 167107"/>
                <a:gd name="connsiteX323" fmla="*/ 33038 w 429494"/>
                <a:gd name="connsiteY323" fmla="*/ 71238 h 167107"/>
                <a:gd name="connsiteX324" fmla="*/ 32596 w 429494"/>
                <a:gd name="connsiteY324" fmla="*/ 70501 h 167107"/>
                <a:gd name="connsiteX325" fmla="*/ 31711 w 429494"/>
                <a:gd name="connsiteY325" fmla="*/ 69911 h 167107"/>
                <a:gd name="connsiteX326" fmla="*/ 30678 w 429494"/>
                <a:gd name="connsiteY326" fmla="*/ 51032 h 167107"/>
                <a:gd name="connsiteX327" fmla="*/ 29056 w 429494"/>
                <a:gd name="connsiteY327" fmla="*/ 52654 h 167107"/>
                <a:gd name="connsiteX328" fmla="*/ 28761 w 429494"/>
                <a:gd name="connsiteY328" fmla="*/ 55162 h 167107"/>
                <a:gd name="connsiteX329" fmla="*/ 32743 w 429494"/>
                <a:gd name="connsiteY329" fmla="*/ 57669 h 167107"/>
                <a:gd name="connsiteX330" fmla="*/ 34070 w 429494"/>
                <a:gd name="connsiteY330" fmla="*/ 57669 h 167107"/>
                <a:gd name="connsiteX331" fmla="*/ 34513 w 429494"/>
                <a:gd name="connsiteY331" fmla="*/ 57227 h 167107"/>
                <a:gd name="connsiteX332" fmla="*/ 35988 w 429494"/>
                <a:gd name="connsiteY332" fmla="*/ 56784 h 167107"/>
                <a:gd name="connsiteX333" fmla="*/ 37758 w 429494"/>
                <a:gd name="connsiteY333" fmla="*/ 54572 h 167107"/>
                <a:gd name="connsiteX334" fmla="*/ 37758 w 429494"/>
                <a:gd name="connsiteY334" fmla="*/ 51622 h 167107"/>
                <a:gd name="connsiteX335" fmla="*/ 35693 w 429494"/>
                <a:gd name="connsiteY335" fmla="*/ 50000 h 167107"/>
                <a:gd name="connsiteX336" fmla="*/ 30531 w 429494"/>
                <a:gd name="connsiteY336" fmla="*/ 50885 h 16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Lst>
              <a:rect l="l" t="t" r="r" b="b"/>
              <a:pathLst>
                <a:path w="429494" h="167107">
                  <a:moveTo>
                    <a:pt x="22714" y="41740"/>
                  </a:moveTo>
                  <a:lnTo>
                    <a:pt x="21681" y="42625"/>
                  </a:lnTo>
                  <a:lnTo>
                    <a:pt x="20501" y="44690"/>
                  </a:lnTo>
                  <a:lnTo>
                    <a:pt x="21976" y="46165"/>
                  </a:lnTo>
                  <a:lnTo>
                    <a:pt x="26844" y="47050"/>
                  </a:lnTo>
                  <a:lnTo>
                    <a:pt x="28023" y="46312"/>
                  </a:lnTo>
                  <a:lnTo>
                    <a:pt x="28613" y="44837"/>
                  </a:lnTo>
                  <a:lnTo>
                    <a:pt x="25664" y="42478"/>
                  </a:lnTo>
                  <a:lnTo>
                    <a:pt x="22714" y="41740"/>
                  </a:lnTo>
                  <a:close/>
                  <a:moveTo>
                    <a:pt x="6490" y="48525"/>
                  </a:moveTo>
                  <a:lnTo>
                    <a:pt x="6490" y="46017"/>
                  </a:lnTo>
                  <a:lnTo>
                    <a:pt x="4867" y="44247"/>
                  </a:lnTo>
                  <a:lnTo>
                    <a:pt x="0" y="44985"/>
                  </a:lnTo>
                  <a:lnTo>
                    <a:pt x="0" y="47787"/>
                  </a:lnTo>
                  <a:lnTo>
                    <a:pt x="885" y="49115"/>
                  </a:lnTo>
                  <a:lnTo>
                    <a:pt x="3097" y="50000"/>
                  </a:lnTo>
                  <a:lnTo>
                    <a:pt x="5752" y="49557"/>
                  </a:lnTo>
                  <a:lnTo>
                    <a:pt x="6490" y="48525"/>
                  </a:lnTo>
                  <a:close/>
                  <a:moveTo>
                    <a:pt x="17994" y="53097"/>
                  </a:moveTo>
                  <a:lnTo>
                    <a:pt x="17699" y="52654"/>
                  </a:lnTo>
                  <a:lnTo>
                    <a:pt x="18141" y="51327"/>
                  </a:lnTo>
                  <a:lnTo>
                    <a:pt x="17551" y="48525"/>
                  </a:lnTo>
                  <a:lnTo>
                    <a:pt x="12242" y="43510"/>
                  </a:lnTo>
                  <a:lnTo>
                    <a:pt x="11357" y="38790"/>
                  </a:lnTo>
                  <a:lnTo>
                    <a:pt x="9734" y="37168"/>
                  </a:lnTo>
                  <a:lnTo>
                    <a:pt x="8850" y="35398"/>
                  </a:lnTo>
                  <a:lnTo>
                    <a:pt x="7375" y="34513"/>
                  </a:lnTo>
                  <a:lnTo>
                    <a:pt x="3982" y="35103"/>
                  </a:lnTo>
                  <a:lnTo>
                    <a:pt x="3540" y="36283"/>
                  </a:lnTo>
                  <a:lnTo>
                    <a:pt x="1180" y="37905"/>
                  </a:lnTo>
                  <a:lnTo>
                    <a:pt x="1180" y="38348"/>
                  </a:lnTo>
                  <a:lnTo>
                    <a:pt x="2360" y="39233"/>
                  </a:lnTo>
                  <a:lnTo>
                    <a:pt x="4425" y="38348"/>
                  </a:lnTo>
                  <a:lnTo>
                    <a:pt x="5457" y="38643"/>
                  </a:lnTo>
                  <a:lnTo>
                    <a:pt x="7080" y="45427"/>
                  </a:lnTo>
                  <a:lnTo>
                    <a:pt x="10177" y="47640"/>
                  </a:lnTo>
                  <a:lnTo>
                    <a:pt x="11504" y="50885"/>
                  </a:lnTo>
                  <a:lnTo>
                    <a:pt x="13422" y="52507"/>
                  </a:lnTo>
                  <a:lnTo>
                    <a:pt x="12832" y="54129"/>
                  </a:lnTo>
                  <a:lnTo>
                    <a:pt x="7817" y="56342"/>
                  </a:lnTo>
                  <a:lnTo>
                    <a:pt x="4572" y="58702"/>
                  </a:lnTo>
                  <a:lnTo>
                    <a:pt x="3540" y="60324"/>
                  </a:lnTo>
                  <a:lnTo>
                    <a:pt x="3835" y="61947"/>
                  </a:lnTo>
                  <a:lnTo>
                    <a:pt x="5457" y="63864"/>
                  </a:lnTo>
                  <a:lnTo>
                    <a:pt x="6637" y="64454"/>
                  </a:lnTo>
                  <a:lnTo>
                    <a:pt x="12979" y="64454"/>
                  </a:lnTo>
                  <a:lnTo>
                    <a:pt x="18879" y="62536"/>
                  </a:lnTo>
                  <a:lnTo>
                    <a:pt x="21681" y="57669"/>
                  </a:lnTo>
                  <a:lnTo>
                    <a:pt x="20059" y="55604"/>
                  </a:lnTo>
                  <a:lnTo>
                    <a:pt x="17551" y="53687"/>
                  </a:lnTo>
                  <a:close/>
                  <a:moveTo>
                    <a:pt x="332888" y="5162"/>
                  </a:moveTo>
                  <a:lnTo>
                    <a:pt x="333183" y="2360"/>
                  </a:lnTo>
                  <a:lnTo>
                    <a:pt x="332593" y="2655"/>
                  </a:lnTo>
                  <a:lnTo>
                    <a:pt x="330823" y="4130"/>
                  </a:lnTo>
                  <a:lnTo>
                    <a:pt x="331560" y="5310"/>
                  </a:lnTo>
                  <a:lnTo>
                    <a:pt x="333035" y="5310"/>
                  </a:lnTo>
                  <a:close/>
                  <a:moveTo>
                    <a:pt x="427577" y="55899"/>
                  </a:moveTo>
                  <a:lnTo>
                    <a:pt x="427577" y="54572"/>
                  </a:lnTo>
                  <a:lnTo>
                    <a:pt x="428167" y="52950"/>
                  </a:lnTo>
                  <a:lnTo>
                    <a:pt x="428167" y="52064"/>
                  </a:lnTo>
                  <a:lnTo>
                    <a:pt x="426397" y="50737"/>
                  </a:lnTo>
                  <a:lnTo>
                    <a:pt x="423742" y="48230"/>
                  </a:lnTo>
                  <a:lnTo>
                    <a:pt x="422710" y="46017"/>
                  </a:lnTo>
                  <a:lnTo>
                    <a:pt x="422120" y="44100"/>
                  </a:lnTo>
                  <a:lnTo>
                    <a:pt x="420350" y="42920"/>
                  </a:lnTo>
                  <a:lnTo>
                    <a:pt x="418433" y="41888"/>
                  </a:lnTo>
                  <a:lnTo>
                    <a:pt x="418433" y="41003"/>
                  </a:lnTo>
                  <a:lnTo>
                    <a:pt x="419760" y="41003"/>
                  </a:lnTo>
                  <a:lnTo>
                    <a:pt x="422562" y="41888"/>
                  </a:lnTo>
                  <a:lnTo>
                    <a:pt x="424627" y="41593"/>
                  </a:lnTo>
                  <a:lnTo>
                    <a:pt x="426102" y="41593"/>
                  </a:lnTo>
                  <a:lnTo>
                    <a:pt x="427577" y="40560"/>
                  </a:lnTo>
                  <a:lnTo>
                    <a:pt x="422857" y="38790"/>
                  </a:lnTo>
                  <a:lnTo>
                    <a:pt x="418875" y="36136"/>
                  </a:lnTo>
                  <a:lnTo>
                    <a:pt x="414745" y="35398"/>
                  </a:lnTo>
                  <a:lnTo>
                    <a:pt x="412091" y="33776"/>
                  </a:lnTo>
                  <a:lnTo>
                    <a:pt x="409583" y="31268"/>
                  </a:lnTo>
                  <a:lnTo>
                    <a:pt x="408256" y="29646"/>
                  </a:lnTo>
                  <a:lnTo>
                    <a:pt x="407223" y="28761"/>
                  </a:lnTo>
                  <a:lnTo>
                    <a:pt x="401914" y="26253"/>
                  </a:lnTo>
                  <a:lnTo>
                    <a:pt x="400881" y="25959"/>
                  </a:lnTo>
                  <a:lnTo>
                    <a:pt x="398816" y="27139"/>
                  </a:lnTo>
                  <a:lnTo>
                    <a:pt x="398226" y="27876"/>
                  </a:lnTo>
                  <a:lnTo>
                    <a:pt x="398226" y="29793"/>
                  </a:lnTo>
                  <a:lnTo>
                    <a:pt x="397931" y="30973"/>
                  </a:lnTo>
                  <a:lnTo>
                    <a:pt x="396162" y="31711"/>
                  </a:lnTo>
                  <a:lnTo>
                    <a:pt x="393359" y="31711"/>
                  </a:lnTo>
                  <a:lnTo>
                    <a:pt x="391442" y="30826"/>
                  </a:lnTo>
                  <a:lnTo>
                    <a:pt x="390114" y="30826"/>
                  </a:lnTo>
                  <a:lnTo>
                    <a:pt x="389820" y="31268"/>
                  </a:lnTo>
                  <a:lnTo>
                    <a:pt x="389082" y="31563"/>
                  </a:lnTo>
                  <a:lnTo>
                    <a:pt x="387460" y="31563"/>
                  </a:lnTo>
                  <a:lnTo>
                    <a:pt x="385100" y="30826"/>
                  </a:lnTo>
                  <a:lnTo>
                    <a:pt x="382887" y="30088"/>
                  </a:lnTo>
                  <a:lnTo>
                    <a:pt x="379937" y="28613"/>
                  </a:lnTo>
                  <a:lnTo>
                    <a:pt x="375218" y="28613"/>
                  </a:lnTo>
                  <a:lnTo>
                    <a:pt x="372563" y="27581"/>
                  </a:lnTo>
                  <a:lnTo>
                    <a:pt x="371826" y="26844"/>
                  </a:lnTo>
                  <a:lnTo>
                    <a:pt x="370646" y="21386"/>
                  </a:lnTo>
                  <a:lnTo>
                    <a:pt x="370351" y="20944"/>
                  </a:lnTo>
                  <a:lnTo>
                    <a:pt x="369171" y="20649"/>
                  </a:lnTo>
                  <a:lnTo>
                    <a:pt x="367253" y="19911"/>
                  </a:lnTo>
                  <a:lnTo>
                    <a:pt x="366073" y="19026"/>
                  </a:lnTo>
                  <a:lnTo>
                    <a:pt x="365483" y="17551"/>
                  </a:lnTo>
                  <a:lnTo>
                    <a:pt x="364746" y="16077"/>
                  </a:lnTo>
                  <a:lnTo>
                    <a:pt x="361501" y="16372"/>
                  </a:lnTo>
                  <a:lnTo>
                    <a:pt x="356044" y="14454"/>
                  </a:lnTo>
                  <a:lnTo>
                    <a:pt x="352357" y="12684"/>
                  </a:lnTo>
                  <a:lnTo>
                    <a:pt x="348964" y="10619"/>
                  </a:lnTo>
                  <a:lnTo>
                    <a:pt x="343802" y="6637"/>
                  </a:lnTo>
                  <a:lnTo>
                    <a:pt x="341885" y="5605"/>
                  </a:lnTo>
                  <a:lnTo>
                    <a:pt x="339377" y="4425"/>
                  </a:lnTo>
                  <a:lnTo>
                    <a:pt x="337903" y="2507"/>
                  </a:lnTo>
                  <a:lnTo>
                    <a:pt x="335543" y="590"/>
                  </a:lnTo>
                  <a:lnTo>
                    <a:pt x="334805" y="0"/>
                  </a:lnTo>
                  <a:lnTo>
                    <a:pt x="335690" y="4130"/>
                  </a:lnTo>
                  <a:lnTo>
                    <a:pt x="333773" y="6490"/>
                  </a:lnTo>
                  <a:lnTo>
                    <a:pt x="325218" y="9145"/>
                  </a:lnTo>
                  <a:lnTo>
                    <a:pt x="319024" y="10325"/>
                  </a:lnTo>
                  <a:lnTo>
                    <a:pt x="315189" y="12684"/>
                  </a:lnTo>
                  <a:lnTo>
                    <a:pt x="311797" y="12389"/>
                  </a:lnTo>
                  <a:lnTo>
                    <a:pt x="310322" y="13864"/>
                  </a:lnTo>
                  <a:lnTo>
                    <a:pt x="307519" y="15487"/>
                  </a:lnTo>
                  <a:lnTo>
                    <a:pt x="304127" y="16224"/>
                  </a:lnTo>
                  <a:lnTo>
                    <a:pt x="302800" y="17551"/>
                  </a:lnTo>
                  <a:lnTo>
                    <a:pt x="303537" y="22566"/>
                  </a:lnTo>
                  <a:lnTo>
                    <a:pt x="304422" y="27286"/>
                  </a:lnTo>
                  <a:lnTo>
                    <a:pt x="303832" y="33923"/>
                  </a:lnTo>
                  <a:lnTo>
                    <a:pt x="301620" y="38053"/>
                  </a:lnTo>
                  <a:lnTo>
                    <a:pt x="298965" y="40855"/>
                  </a:lnTo>
                  <a:lnTo>
                    <a:pt x="296752" y="42183"/>
                  </a:lnTo>
                  <a:lnTo>
                    <a:pt x="292475" y="47492"/>
                  </a:lnTo>
                  <a:lnTo>
                    <a:pt x="292770" y="49262"/>
                  </a:lnTo>
                  <a:lnTo>
                    <a:pt x="294983" y="53097"/>
                  </a:lnTo>
                  <a:lnTo>
                    <a:pt x="297637" y="53982"/>
                  </a:lnTo>
                  <a:lnTo>
                    <a:pt x="295720" y="53982"/>
                  </a:lnTo>
                  <a:lnTo>
                    <a:pt x="293213" y="53097"/>
                  </a:lnTo>
                  <a:lnTo>
                    <a:pt x="291885" y="55604"/>
                  </a:lnTo>
                  <a:lnTo>
                    <a:pt x="290558" y="59881"/>
                  </a:lnTo>
                  <a:lnTo>
                    <a:pt x="288788" y="61209"/>
                  </a:lnTo>
                  <a:lnTo>
                    <a:pt x="283036" y="63126"/>
                  </a:lnTo>
                  <a:lnTo>
                    <a:pt x="281413" y="65781"/>
                  </a:lnTo>
                  <a:lnTo>
                    <a:pt x="283626" y="71091"/>
                  </a:lnTo>
                  <a:lnTo>
                    <a:pt x="284068" y="73598"/>
                  </a:lnTo>
                  <a:lnTo>
                    <a:pt x="283183" y="80088"/>
                  </a:lnTo>
                  <a:lnTo>
                    <a:pt x="285101" y="85103"/>
                  </a:lnTo>
                  <a:lnTo>
                    <a:pt x="285101" y="91740"/>
                  </a:lnTo>
                  <a:lnTo>
                    <a:pt x="282298" y="93362"/>
                  </a:lnTo>
                  <a:lnTo>
                    <a:pt x="279791" y="94542"/>
                  </a:lnTo>
                  <a:lnTo>
                    <a:pt x="280086" y="95722"/>
                  </a:lnTo>
                  <a:lnTo>
                    <a:pt x="280528" y="96607"/>
                  </a:lnTo>
                  <a:lnTo>
                    <a:pt x="282888" y="98672"/>
                  </a:lnTo>
                  <a:lnTo>
                    <a:pt x="286870" y="99852"/>
                  </a:lnTo>
                  <a:lnTo>
                    <a:pt x="293065" y="105751"/>
                  </a:lnTo>
                  <a:lnTo>
                    <a:pt x="294983" y="106784"/>
                  </a:lnTo>
                  <a:lnTo>
                    <a:pt x="297490" y="107816"/>
                  </a:lnTo>
                  <a:lnTo>
                    <a:pt x="298227" y="106784"/>
                  </a:lnTo>
                  <a:lnTo>
                    <a:pt x="298227" y="105899"/>
                  </a:lnTo>
                  <a:lnTo>
                    <a:pt x="301620" y="103244"/>
                  </a:lnTo>
                  <a:lnTo>
                    <a:pt x="303537" y="99704"/>
                  </a:lnTo>
                  <a:lnTo>
                    <a:pt x="304717" y="98819"/>
                  </a:lnTo>
                  <a:lnTo>
                    <a:pt x="304127" y="104129"/>
                  </a:lnTo>
                  <a:lnTo>
                    <a:pt x="305159" y="104719"/>
                  </a:lnTo>
                  <a:lnTo>
                    <a:pt x="306782" y="103981"/>
                  </a:lnTo>
                  <a:lnTo>
                    <a:pt x="307962" y="100737"/>
                  </a:lnTo>
                  <a:lnTo>
                    <a:pt x="307667" y="93510"/>
                  </a:lnTo>
                  <a:lnTo>
                    <a:pt x="308994" y="91445"/>
                  </a:lnTo>
                  <a:lnTo>
                    <a:pt x="309289" y="92624"/>
                  </a:lnTo>
                  <a:lnTo>
                    <a:pt x="309289" y="94099"/>
                  </a:lnTo>
                  <a:lnTo>
                    <a:pt x="309584" y="98967"/>
                  </a:lnTo>
                  <a:lnTo>
                    <a:pt x="311649" y="102359"/>
                  </a:lnTo>
                  <a:lnTo>
                    <a:pt x="312092" y="104866"/>
                  </a:lnTo>
                  <a:lnTo>
                    <a:pt x="309732" y="110029"/>
                  </a:lnTo>
                  <a:lnTo>
                    <a:pt x="307077" y="118141"/>
                  </a:lnTo>
                  <a:lnTo>
                    <a:pt x="306044" y="119910"/>
                  </a:lnTo>
                  <a:lnTo>
                    <a:pt x="304422" y="121680"/>
                  </a:lnTo>
                  <a:lnTo>
                    <a:pt x="302504" y="122860"/>
                  </a:lnTo>
                  <a:lnTo>
                    <a:pt x="300882" y="124188"/>
                  </a:lnTo>
                  <a:lnTo>
                    <a:pt x="297195" y="125515"/>
                  </a:lnTo>
                  <a:lnTo>
                    <a:pt x="296605" y="125810"/>
                  </a:lnTo>
                  <a:lnTo>
                    <a:pt x="297342" y="126252"/>
                  </a:lnTo>
                  <a:lnTo>
                    <a:pt x="297932" y="126695"/>
                  </a:lnTo>
                  <a:lnTo>
                    <a:pt x="297932" y="128465"/>
                  </a:lnTo>
                  <a:lnTo>
                    <a:pt x="298670" y="129202"/>
                  </a:lnTo>
                  <a:lnTo>
                    <a:pt x="298670" y="130677"/>
                  </a:lnTo>
                  <a:lnTo>
                    <a:pt x="299260" y="131562"/>
                  </a:lnTo>
                  <a:lnTo>
                    <a:pt x="299260" y="136135"/>
                  </a:lnTo>
                  <a:lnTo>
                    <a:pt x="300292" y="138494"/>
                  </a:lnTo>
                  <a:lnTo>
                    <a:pt x="299850" y="139232"/>
                  </a:lnTo>
                  <a:lnTo>
                    <a:pt x="298965" y="139674"/>
                  </a:lnTo>
                  <a:lnTo>
                    <a:pt x="298080" y="140264"/>
                  </a:lnTo>
                  <a:lnTo>
                    <a:pt x="297195" y="141739"/>
                  </a:lnTo>
                  <a:lnTo>
                    <a:pt x="295720" y="141739"/>
                  </a:lnTo>
                  <a:lnTo>
                    <a:pt x="293655" y="141002"/>
                  </a:lnTo>
                  <a:lnTo>
                    <a:pt x="292328" y="141887"/>
                  </a:lnTo>
                  <a:lnTo>
                    <a:pt x="291738" y="143362"/>
                  </a:lnTo>
                  <a:lnTo>
                    <a:pt x="292180" y="144689"/>
                  </a:lnTo>
                  <a:lnTo>
                    <a:pt x="292180" y="145869"/>
                  </a:lnTo>
                  <a:lnTo>
                    <a:pt x="293213" y="146901"/>
                  </a:lnTo>
                  <a:lnTo>
                    <a:pt x="295867" y="146901"/>
                  </a:lnTo>
                  <a:lnTo>
                    <a:pt x="293508" y="150294"/>
                  </a:lnTo>
                  <a:lnTo>
                    <a:pt x="292328" y="151769"/>
                  </a:lnTo>
                  <a:lnTo>
                    <a:pt x="292623" y="152654"/>
                  </a:lnTo>
                  <a:lnTo>
                    <a:pt x="294098" y="153538"/>
                  </a:lnTo>
                  <a:lnTo>
                    <a:pt x="295130" y="153538"/>
                  </a:lnTo>
                  <a:lnTo>
                    <a:pt x="297490" y="152359"/>
                  </a:lnTo>
                  <a:lnTo>
                    <a:pt x="299112" y="150589"/>
                  </a:lnTo>
                  <a:lnTo>
                    <a:pt x="299997" y="149556"/>
                  </a:lnTo>
                  <a:lnTo>
                    <a:pt x="301472" y="149114"/>
                  </a:lnTo>
                  <a:lnTo>
                    <a:pt x="303390" y="149999"/>
                  </a:lnTo>
                  <a:lnTo>
                    <a:pt x="306044" y="151621"/>
                  </a:lnTo>
                  <a:lnTo>
                    <a:pt x="309142" y="153096"/>
                  </a:lnTo>
                  <a:lnTo>
                    <a:pt x="310322" y="153834"/>
                  </a:lnTo>
                  <a:lnTo>
                    <a:pt x="312534" y="153538"/>
                  </a:lnTo>
                  <a:lnTo>
                    <a:pt x="314451" y="153243"/>
                  </a:lnTo>
                  <a:lnTo>
                    <a:pt x="316074" y="154423"/>
                  </a:lnTo>
                  <a:lnTo>
                    <a:pt x="317696" y="155456"/>
                  </a:lnTo>
                  <a:lnTo>
                    <a:pt x="318139" y="158848"/>
                  </a:lnTo>
                  <a:lnTo>
                    <a:pt x="319318" y="161355"/>
                  </a:lnTo>
                  <a:lnTo>
                    <a:pt x="320793" y="163273"/>
                  </a:lnTo>
                  <a:lnTo>
                    <a:pt x="322563" y="165485"/>
                  </a:lnTo>
                  <a:lnTo>
                    <a:pt x="324186" y="166223"/>
                  </a:lnTo>
                  <a:lnTo>
                    <a:pt x="326251" y="166223"/>
                  </a:lnTo>
                  <a:lnTo>
                    <a:pt x="329201" y="167108"/>
                  </a:lnTo>
                  <a:lnTo>
                    <a:pt x="330380" y="166518"/>
                  </a:lnTo>
                  <a:lnTo>
                    <a:pt x="331413" y="164895"/>
                  </a:lnTo>
                  <a:lnTo>
                    <a:pt x="332003" y="164010"/>
                  </a:lnTo>
                  <a:lnTo>
                    <a:pt x="333478" y="163568"/>
                  </a:lnTo>
                  <a:lnTo>
                    <a:pt x="333478" y="161355"/>
                  </a:lnTo>
                  <a:lnTo>
                    <a:pt x="333773" y="159881"/>
                  </a:lnTo>
                  <a:lnTo>
                    <a:pt x="334953" y="158553"/>
                  </a:lnTo>
                  <a:lnTo>
                    <a:pt x="338050" y="156636"/>
                  </a:lnTo>
                  <a:lnTo>
                    <a:pt x="339525" y="155898"/>
                  </a:lnTo>
                  <a:lnTo>
                    <a:pt x="339820" y="154718"/>
                  </a:lnTo>
                  <a:lnTo>
                    <a:pt x="340410" y="153243"/>
                  </a:lnTo>
                  <a:lnTo>
                    <a:pt x="340410" y="152359"/>
                  </a:lnTo>
                  <a:lnTo>
                    <a:pt x="339525" y="151326"/>
                  </a:lnTo>
                  <a:lnTo>
                    <a:pt x="339525" y="149851"/>
                  </a:lnTo>
                  <a:lnTo>
                    <a:pt x="340557" y="147786"/>
                  </a:lnTo>
                  <a:lnTo>
                    <a:pt x="341737" y="145426"/>
                  </a:lnTo>
                  <a:lnTo>
                    <a:pt x="342770" y="142477"/>
                  </a:lnTo>
                  <a:lnTo>
                    <a:pt x="343212" y="141002"/>
                  </a:lnTo>
                  <a:lnTo>
                    <a:pt x="344245" y="140117"/>
                  </a:lnTo>
                  <a:lnTo>
                    <a:pt x="344687" y="138789"/>
                  </a:lnTo>
                  <a:lnTo>
                    <a:pt x="345277" y="137314"/>
                  </a:lnTo>
                  <a:lnTo>
                    <a:pt x="346604" y="135545"/>
                  </a:lnTo>
                  <a:lnTo>
                    <a:pt x="346604" y="133627"/>
                  </a:lnTo>
                  <a:lnTo>
                    <a:pt x="347195" y="132742"/>
                  </a:lnTo>
                  <a:lnTo>
                    <a:pt x="347195" y="130677"/>
                  </a:lnTo>
                  <a:lnTo>
                    <a:pt x="348522" y="126400"/>
                  </a:lnTo>
                  <a:lnTo>
                    <a:pt x="348522" y="125515"/>
                  </a:lnTo>
                  <a:lnTo>
                    <a:pt x="349112" y="125220"/>
                  </a:lnTo>
                  <a:lnTo>
                    <a:pt x="350144" y="125515"/>
                  </a:lnTo>
                  <a:lnTo>
                    <a:pt x="351029" y="126548"/>
                  </a:lnTo>
                  <a:lnTo>
                    <a:pt x="351324" y="127432"/>
                  </a:lnTo>
                  <a:lnTo>
                    <a:pt x="351619" y="127875"/>
                  </a:lnTo>
                  <a:lnTo>
                    <a:pt x="352504" y="127875"/>
                  </a:lnTo>
                  <a:lnTo>
                    <a:pt x="353389" y="127285"/>
                  </a:lnTo>
                  <a:lnTo>
                    <a:pt x="353389" y="126400"/>
                  </a:lnTo>
                  <a:lnTo>
                    <a:pt x="352652" y="125515"/>
                  </a:lnTo>
                  <a:lnTo>
                    <a:pt x="352652" y="124188"/>
                  </a:lnTo>
                  <a:lnTo>
                    <a:pt x="354126" y="122418"/>
                  </a:lnTo>
                  <a:lnTo>
                    <a:pt x="355749" y="120353"/>
                  </a:lnTo>
                  <a:lnTo>
                    <a:pt x="359141" y="116223"/>
                  </a:lnTo>
                  <a:lnTo>
                    <a:pt x="361206" y="114453"/>
                  </a:lnTo>
                  <a:lnTo>
                    <a:pt x="366516" y="112683"/>
                  </a:lnTo>
                  <a:lnTo>
                    <a:pt x="370498" y="111356"/>
                  </a:lnTo>
                  <a:lnTo>
                    <a:pt x="374333" y="110029"/>
                  </a:lnTo>
                  <a:lnTo>
                    <a:pt x="379495" y="108111"/>
                  </a:lnTo>
                  <a:lnTo>
                    <a:pt x="386870" y="105456"/>
                  </a:lnTo>
                  <a:lnTo>
                    <a:pt x="392179" y="103539"/>
                  </a:lnTo>
                  <a:lnTo>
                    <a:pt x="396899" y="100147"/>
                  </a:lnTo>
                  <a:lnTo>
                    <a:pt x="400586" y="97492"/>
                  </a:lnTo>
                  <a:lnTo>
                    <a:pt x="403684" y="95279"/>
                  </a:lnTo>
                  <a:lnTo>
                    <a:pt x="407666" y="92330"/>
                  </a:lnTo>
                  <a:lnTo>
                    <a:pt x="412976" y="86135"/>
                  </a:lnTo>
                  <a:lnTo>
                    <a:pt x="416663" y="81858"/>
                  </a:lnTo>
                  <a:lnTo>
                    <a:pt x="419318" y="78761"/>
                  </a:lnTo>
                  <a:lnTo>
                    <a:pt x="421235" y="76843"/>
                  </a:lnTo>
                  <a:lnTo>
                    <a:pt x="422710" y="71238"/>
                  </a:lnTo>
                  <a:lnTo>
                    <a:pt x="424332" y="64896"/>
                  </a:lnTo>
                  <a:lnTo>
                    <a:pt x="425070" y="62094"/>
                  </a:lnTo>
                  <a:lnTo>
                    <a:pt x="425365" y="61061"/>
                  </a:lnTo>
                  <a:lnTo>
                    <a:pt x="426102" y="61504"/>
                  </a:lnTo>
                  <a:lnTo>
                    <a:pt x="426987" y="62241"/>
                  </a:lnTo>
                  <a:lnTo>
                    <a:pt x="428905" y="62241"/>
                  </a:lnTo>
                  <a:lnTo>
                    <a:pt x="429494" y="61799"/>
                  </a:lnTo>
                  <a:lnTo>
                    <a:pt x="428610" y="55457"/>
                  </a:lnTo>
                  <a:close/>
                  <a:moveTo>
                    <a:pt x="61651" y="55457"/>
                  </a:moveTo>
                  <a:lnTo>
                    <a:pt x="60914" y="55162"/>
                  </a:lnTo>
                  <a:lnTo>
                    <a:pt x="58112" y="56194"/>
                  </a:lnTo>
                  <a:lnTo>
                    <a:pt x="56637" y="58112"/>
                  </a:lnTo>
                  <a:lnTo>
                    <a:pt x="55014" y="58997"/>
                  </a:lnTo>
                  <a:lnTo>
                    <a:pt x="53244" y="60619"/>
                  </a:lnTo>
                  <a:lnTo>
                    <a:pt x="53244" y="61209"/>
                  </a:lnTo>
                  <a:lnTo>
                    <a:pt x="54129" y="61799"/>
                  </a:lnTo>
                  <a:lnTo>
                    <a:pt x="55162" y="62241"/>
                  </a:lnTo>
                  <a:lnTo>
                    <a:pt x="58259" y="61209"/>
                  </a:lnTo>
                  <a:lnTo>
                    <a:pt x="59881" y="58997"/>
                  </a:lnTo>
                  <a:lnTo>
                    <a:pt x="61504" y="57964"/>
                  </a:lnTo>
                  <a:lnTo>
                    <a:pt x="62389" y="56489"/>
                  </a:lnTo>
                  <a:lnTo>
                    <a:pt x="62389" y="55899"/>
                  </a:lnTo>
                  <a:lnTo>
                    <a:pt x="61651" y="55457"/>
                  </a:lnTo>
                  <a:close/>
                  <a:moveTo>
                    <a:pt x="300882" y="114748"/>
                  </a:moveTo>
                  <a:lnTo>
                    <a:pt x="301915" y="111503"/>
                  </a:lnTo>
                  <a:lnTo>
                    <a:pt x="302504" y="111209"/>
                  </a:lnTo>
                  <a:lnTo>
                    <a:pt x="303979" y="110766"/>
                  </a:lnTo>
                  <a:lnTo>
                    <a:pt x="306634" y="108259"/>
                  </a:lnTo>
                  <a:lnTo>
                    <a:pt x="304275" y="106931"/>
                  </a:lnTo>
                  <a:lnTo>
                    <a:pt x="302062" y="106931"/>
                  </a:lnTo>
                  <a:lnTo>
                    <a:pt x="300292" y="107521"/>
                  </a:lnTo>
                  <a:lnTo>
                    <a:pt x="298227" y="108996"/>
                  </a:lnTo>
                  <a:lnTo>
                    <a:pt x="297490" y="110471"/>
                  </a:lnTo>
                  <a:lnTo>
                    <a:pt x="296900" y="114158"/>
                  </a:lnTo>
                  <a:lnTo>
                    <a:pt x="296900" y="115338"/>
                  </a:lnTo>
                  <a:lnTo>
                    <a:pt x="297637" y="115633"/>
                  </a:lnTo>
                  <a:lnTo>
                    <a:pt x="300145" y="115633"/>
                  </a:lnTo>
                  <a:lnTo>
                    <a:pt x="300587" y="114748"/>
                  </a:lnTo>
                  <a:close/>
                  <a:moveTo>
                    <a:pt x="31711" y="69764"/>
                  </a:moveTo>
                  <a:lnTo>
                    <a:pt x="30531" y="69321"/>
                  </a:lnTo>
                  <a:lnTo>
                    <a:pt x="29351" y="71386"/>
                  </a:lnTo>
                  <a:lnTo>
                    <a:pt x="30826" y="72566"/>
                  </a:lnTo>
                  <a:lnTo>
                    <a:pt x="31858" y="72566"/>
                  </a:lnTo>
                  <a:lnTo>
                    <a:pt x="33038" y="71238"/>
                  </a:lnTo>
                  <a:lnTo>
                    <a:pt x="32596" y="70501"/>
                  </a:lnTo>
                  <a:lnTo>
                    <a:pt x="31711" y="69911"/>
                  </a:lnTo>
                  <a:close/>
                  <a:moveTo>
                    <a:pt x="30678" y="51032"/>
                  </a:moveTo>
                  <a:lnTo>
                    <a:pt x="29056" y="52654"/>
                  </a:lnTo>
                  <a:lnTo>
                    <a:pt x="28761" y="55162"/>
                  </a:lnTo>
                  <a:lnTo>
                    <a:pt x="32743" y="57669"/>
                  </a:lnTo>
                  <a:lnTo>
                    <a:pt x="34070" y="57669"/>
                  </a:lnTo>
                  <a:lnTo>
                    <a:pt x="34513" y="57227"/>
                  </a:lnTo>
                  <a:lnTo>
                    <a:pt x="35988" y="56784"/>
                  </a:lnTo>
                  <a:lnTo>
                    <a:pt x="37758" y="54572"/>
                  </a:lnTo>
                  <a:lnTo>
                    <a:pt x="37758" y="51622"/>
                  </a:lnTo>
                  <a:lnTo>
                    <a:pt x="35693" y="50000"/>
                  </a:lnTo>
                  <a:lnTo>
                    <a:pt x="30531" y="50885"/>
                  </a:lnTo>
                  <a:close/>
                </a:path>
              </a:pathLst>
            </a:custGeom>
            <a:grpFill/>
            <a:ln w="3175" cap="flat">
              <a:solidFill>
                <a:schemeClr val="bg2">
                  <a:lumMod val="90000"/>
                </a:schemeClr>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4E08A94A-A86A-B9D7-BE73-41FC19C082AF}"/>
                </a:ext>
              </a:extLst>
            </p:cNvPr>
            <p:cNvSpPr/>
            <p:nvPr/>
          </p:nvSpPr>
          <p:spPr>
            <a:xfrm>
              <a:off x="5561491" y="3284394"/>
              <a:ext cx="539670" cy="511352"/>
            </a:xfrm>
            <a:custGeom>
              <a:avLst/>
              <a:gdLst>
                <a:gd name="connsiteX0" fmla="*/ 537163 w 539670"/>
                <a:gd name="connsiteY0" fmla="*/ 383330 h 511352"/>
                <a:gd name="connsiteX1" fmla="*/ 534508 w 539670"/>
                <a:gd name="connsiteY1" fmla="*/ 377873 h 511352"/>
                <a:gd name="connsiteX2" fmla="*/ 530673 w 539670"/>
                <a:gd name="connsiteY2" fmla="*/ 371088 h 511352"/>
                <a:gd name="connsiteX3" fmla="*/ 528461 w 539670"/>
                <a:gd name="connsiteY3" fmla="*/ 366958 h 511352"/>
                <a:gd name="connsiteX4" fmla="*/ 527724 w 539670"/>
                <a:gd name="connsiteY4" fmla="*/ 366221 h 511352"/>
                <a:gd name="connsiteX5" fmla="*/ 517252 w 539670"/>
                <a:gd name="connsiteY5" fmla="*/ 362976 h 511352"/>
                <a:gd name="connsiteX6" fmla="*/ 506190 w 539670"/>
                <a:gd name="connsiteY6" fmla="*/ 359731 h 511352"/>
                <a:gd name="connsiteX7" fmla="*/ 499700 w 539670"/>
                <a:gd name="connsiteY7" fmla="*/ 361649 h 511352"/>
                <a:gd name="connsiteX8" fmla="*/ 498668 w 539670"/>
                <a:gd name="connsiteY8" fmla="*/ 361501 h 511352"/>
                <a:gd name="connsiteX9" fmla="*/ 496750 w 539670"/>
                <a:gd name="connsiteY9" fmla="*/ 360321 h 511352"/>
                <a:gd name="connsiteX10" fmla="*/ 494981 w 539670"/>
                <a:gd name="connsiteY10" fmla="*/ 358551 h 511352"/>
                <a:gd name="connsiteX11" fmla="*/ 493948 w 539670"/>
                <a:gd name="connsiteY11" fmla="*/ 356192 h 511352"/>
                <a:gd name="connsiteX12" fmla="*/ 491441 w 539670"/>
                <a:gd name="connsiteY12" fmla="*/ 353094 h 511352"/>
                <a:gd name="connsiteX13" fmla="*/ 488933 w 539670"/>
                <a:gd name="connsiteY13" fmla="*/ 345867 h 511352"/>
                <a:gd name="connsiteX14" fmla="*/ 488786 w 539670"/>
                <a:gd name="connsiteY14" fmla="*/ 340115 h 511352"/>
                <a:gd name="connsiteX15" fmla="*/ 488343 w 539670"/>
                <a:gd name="connsiteY15" fmla="*/ 338050 h 511352"/>
                <a:gd name="connsiteX16" fmla="*/ 482591 w 539670"/>
                <a:gd name="connsiteY16" fmla="*/ 329938 h 511352"/>
                <a:gd name="connsiteX17" fmla="*/ 477281 w 539670"/>
                <a:gd name="connsiteY17" fmla="*/ 322564 h 511352"/>
                <a:gd name="connsiteX18" fmla="*/ 473889 w 539670"/>
                <a:gd name="connsiteY18" fmla="*/ 317696 h 511352"/>
                <a:gd name="connsiteX19" fmla="*/ 473152 w 539670"/>
                <a:gd name="connsiteY19" fmla="*/ 315484 h 511352"/>
                <a:gd name="connsiteX20" fmla="*/ 473594 w 539670"/>
                <a:gd name="connsiteY20" fmla="*/ 312682 h 511352"/>
                <a:gd name="connsiteX21" fmla="*/ 474922 w 539670"/>
                <a:gd name="connsiteY21" fmla="*/ 310322 h 511352"/>
                <a:gd name="connsiteX22" fmla="*/ 480084 w 539670"/>
                <a:gd name="connsiteY22" fmla="*/ 307372 h 511352"/>
                <a:gd name="connsiteX23" fmla="*/ 484656 w 539670"/>
                <a:gd name="connsiteY23" fmla="*/ 304127 h 511352"/>
                <a:gd name="connsiteX24" fmla="*/ 485246 w 539670"/>
                <a:gd name="connsiteY24" fmla="*/ 302062 h 511352"/>
                <a:gd name="connsiteX25" fmla="*/ 485541 w 539670"/>
                <a:gd name="connsiteY25" fmla="*/ 295868 h 511352"/>
                <a:gd name="connsiteX26" fmla="*/ 484066 w 539670"/>
                <a:gd name="connsiteY26" fmla="*/ 294098 h 511352"/>
                <a:gd name="connsiteX27" fmla="*/ 482886 w 539670"/>
                <a:gd name="connsiteY27" fmla="*/ 290410 h 511352"/>
                <a:gd name="connsiteX28" fmla="*/ 481854 w 539670"/>
                <a:gd name="connsiteY28" fmla="*/ 285543 h 511352"/>
                <a:gd name="connsiteX29" fmla="*/ 481707 w 539670"/>
                <a:gd name="connsiteY29" fmla="*/ 282446 h 511352"/>
                <a:gd name="connsiteX30" fmla="*/ 483771 w 539670"/>
                <a:gd name="connsiteY30" fmla="*/ 276251 h 511352"/>
                <a:gd name="connsiteX31" fmla="*/ 486131 w 539670"/>
                <a:gd name="connsiteY31" fmla="*/ 269614 h 511352"/>
                <a:gd name="connsiteX32" fmla="*/ 484508 w 539670"/>
                <a:gd name="connsiteY32" fmla="*/ 262387 h 511352"/>
                <a:gd name="connsiteX33" fmla="*/ 483476 w 539670"/>
                <a:gd name="connsiteY33" fmla="*/ 247785 h 511352"/>
                <a:gd name="connsiteX34" fmla="*/ 484214 w 539670"/>
                <a:gd name="connsiteY34" fmla="*/ 236281 h 511352"/>
                <a:gd name="connsiteX35" fmla="*/ 483624 w 539670"/>
                <a:gd name="connsiteY35" fmla="*/ 232151 h 511352"/>
                <a:gd name="connsiteX36" fmla="*/ 483181 w 539670"/>
                <a:gd name="connsiteY36" fmla="*/ 230382 h 511352"/>
                <a:gd name="connsiteX37" fmla="*/ 481559 w 539670"/>
                <a:gd name="connsiteY37" fmla="*/ 224924 h 511352"/>
                <a:gd name="connsiteX38" fmla="*/ 479641 w 539670"/>
                <a:gd name="connsiteY38" fmla="*/ 219320 h 511352"/>
                <a:gd name="connsiteX39" fmla="*/ 478904 w 539670"/>
                <a:gd name="connsiteY39" fmla="*/ 217402 h 511352"/>
                <a:gd name="connsiteX40" fmla="*/ 476397 w 539670"/>
                <a:gd name="connsiteY40" fmla="*/ 212830 h 511352"/>
                <a:gd name="connsiteX41" fmla="*/ 472414 w 539670"/>
                <a:gd name="connsiteY41" fmla="*/ 207225 h 511352"/>
                <a:gd name="connsiteX42" fmla="*/ 470202 w 539670"/>
                <a:gd name="connsiteY42" fmla="*/ 203686 h 511352"/>
                <a:gd name="connsiteX43" fmla="*/ 473152 w 539670"/>
                <a:gd name="connsiteY43" fmla="*/ 201916 h 511352"/>
                <a:gd name="connsiteX44" fmla="*/ 475659 w 539670"/>
                <a:gd name="connsiteY44" fmla="*/ 200441 h 511352"/>
                <a:gd name="connsiteX45" fmla="*/ 474037 w 539670"/>
                <a:gd name="connsiteY45" fmla="*/ 193804 h 511352"/>
                <a:gd name="connsiteX46" fmla="*/ 472709 w 539670"/>
                <a:gd name="connsiteY46" fmla="*/ 188051 h 511352"/>
                <a:gd name="connsiteX47" fmla="*/ 471677 w 539670"/>
                <a:gd name="connsiteY47" fmla="*/ 183184 h 511352"/>
                <a:gd name="connsiteX48" fmla="*/ 469612 w 539670"/>
                <a:gd name="connsiteY48" fmla="*/ 174925 h 511352"/>
                <a:gd name="connsiteX49" fmla="*/ 467989 w 539670"/>
                <a:gd name="connsiteY49" fmla="*/ 167698 h 511352"/>
                <a:gd name="connsiteX50" fmla="*/ 466367 w 539670"/>
                <a:gd name="connsiteY50" fmla="*/ 160618 h 511352"/>
                <a:gd name="connsiteX51" fmla="*/ 464745 w 539670"/>
                <a:gd name="connsiteY51" fmla="*/ 154129 h 511352"/>
                <a:gd name="connsiteX52" fmla="*/ 463270 w 539670"/>
                <a:gd name="connsiteY52" fmla="*/ 147639 h 511352"/>
                <a:gd name="connsiteX53" fmla="*/ 462680 w 539670"/>
                <a:gd name="connsiteY53" fmla="*/ 146606 h 511352"/>
                <a:gd name="connsiteX54" fmla="*/ 458108 w 539670"/>
                <a:gd name="connsiteY54" fmla="*/ 143509 h 511352"/>
                <a:gd name="connsiteX55" fmla="*/ 453830 w 539670"/>
                <a:gd name="connsiteY55" fmla="*/ 140707 h 511352"/>
                <a:gd name="connsiteX56" fmla="*/ 449406 w 539670"/>
                <a:gd name="connsiteY56" fmla="*/ 137462 h 511352"/>
                <a:gd name="connsiteX57" fmla="*/ 444686 w 539670"/>
                <a:gd name="connsiteY57" fmla="*/ 133922 h 511352"/>
                <a:gd name="connsiteX58" fmla="*/ 443948 w 539670"/>
                <a:gd name="connsiteY58" fmla="*/ 129498 h 511352"/>
                <a:gd name="connsiteX59" fmla="*/ 441589 w 539670"/>
                <a:gd name="connsiteY59" fmla="*/ 122860 h 511352"/>
                <a:gd name="connsiteX60" fmla="*/ 438934 w 539670"/>
                <a:gd name="connsiteY60" fmla="*/ 119173 h 511352"/>
                <a:gd name="connsiteX61" fmla="*/ 438049 w 539670"/>
                <a:gd name="connsiteY61" fmla="*/ 118141 h 511352"/>
                <a:gd name="connsiteX62" fmla="*/ 432739 w 539670"/>
                <a:gd name="connsiteY62" fmla="*/ 115781 h 511352"/>
                <a:gd name="connsiteX63" fmla="*/ 429789 w 539670"/>
                <a:gd name="connsiteY63" fmla="*/ 114011 h 511352"/>
                <a:gd name="connsiteX64" fmla="*/ 429052 w 539670"/>
                <a:gd name="connsiteY64" fmla="*/ 112978 h 511352"/>
                <a:gd name="connsiteX65" fmla="*/ 428462 w 539670"/>
                <a:gd name="connsiteY65" fmla="*/ 110176 h 511352"/>
                <a:gd name="connsiteX66" fmla="*/ 426250 w 539670"/>
                <a:gd name="connsiteY66" fmla="*/ 104719 h 511352"/>
                <a:gd name="connsiteX67" fmla="*/ 423890 w 539670"/>
                <a:gd name="connsiteY67" fmla="*/ 99852 h 511352"/>
                <a:gd name="connsiteX68" fmla="*/ 423005 w 539670"/>
                <a:gd name="connsiteY68" fmla="*/ 96459 h 511352"/>
                <a:gd name="connsiteX69" fmla="*/ 422857 w 539670"/>
                <a:gd name="connsiteY69" fmla="*/ 92330 h 511352"/>
                <a:gd name="connsiteX70" fmla="*/ 423300 w 539670"/>
                <a:gd name="connsiteY70" fmla="*/ 89232 h 511352"/>
                <a:gd name="connsiteX71" fmla="*/ 424332 w 539670"/>
                <a:gd name="connsiteY71" fmla="*/ 87905 h 511352"/>
                <a:gd name="connsiteX72" fmla="*/ 429494 w 539670"/>
                <a:gd name="connsiteY72" fmla="*/ 84070 h 511352"/>
                <a:gd name="connsiteX73" fmla="*/ 431854 w 539670"/>
                <a:gd name="connsiteY73" fmla="*/ 79498 h 511352"/>
                <a:gd name="connsiteX74" fmla="*/ 434657 w 539670"/>
                <a:gd name="connsiteY74" fmla="*/ 77876 h 511352"/>
                <a:gd name="connsiteX75" fmla="*/ 437164 w 539670"/>
                <a:gd name="connsiteY75" fmla="*/ 76548 h 511352"/>
                <a:gd name="connsiteX76" fmla="*/ 439229 w 539670"/>
                <a:gd name="connsiteY76" fmla="*/ 75073 h 511352"/>
                <a:gd name="connsiteX77" fmla="*/ 440999 w 539670"/>
                <a:gd name="connsiteY77" fmla="*/ 72566 h 511352"/>
                <a:gd name="connsiteX78" fmla="*/ 442474 w 539670"/>
                <a:gd name="connsiteY78" fmla="*/ 70058 h 511352"/>
                <a:gd name="connsiteX79" fmla="*/ 442621 w 539670"/>
                <a:gd name="connsiteY79" fmla="*/ 67256 h 511352"/>
                <a:gd name="connsiteX80" fmla="*/ 443211 w 539670"/>
                <a:gd name="connsiteY80" fmla="*/ 62831 h 511352"/>
                <a:gd name="connsiteX81" fmla="*/ 444096 w 539670"/>
                <a:gd name="connsiteY81" fmla="*/ 59734 h 511352"/>
                <a:gd name="connsiteX82" fmla="*/ 446308 w 539670"/>
                <a:gd name="connsiteY82" fmla="*/ 56194 h 511352"/>
                <a:gd name="connsiteX83" fmla="*/ 445423 w 539670"/>
                <a:gd name="connsiteY83" fmla="*/ 53392 h 511352"/>
                <a:gd name="connsiteX84" fmla="*/ 444244 w 539670"/>
                <a:gd name="connsiteY84" fmla="*/ 50295 h 511352"/>
                <a:gd name="connsiteX85" fmla="*/ 444538 w 539670"/>
                <a:gd name="connsiteY85" fmla="*/ 44985 h 511352"/>
                <a:gd name="connsiteX86" fmla="*/ 444391 w 539670"/>
                <a:gd name="connsiteY86" fmla="*/ 42773 h 511352"/>
                <a:gd name="connsiteX87" fmla="*/ 443359 w 539670"/>
                <a:gd name="connsiteY87" fmla="*/ 41003 h 511352"/>
                <a:gd name="connsiteX88" fmla="*/ 442474 w 539670"/>
                <a:gd name="connsiteY88" fmla="*/ 38495 h 511352"/>
                <a:gd name="connsiteX89" fmla="*/ 442474 w 539670"/>
                <a:gd name="connsiteY89" fmla="*/ 36430 h 511352"/>
                <a:gd name="connsiteX90" fmla="*/ 443359 w 539670"/>
                <a:gd name="connsiteY90" fmla="*/ 31121 h 511352"/>
                <a:gd name="connsiteX91" fmla="*/ 444096 w 539670"/>
                <a:gd name="connsiteY91" fmla="*/ 26991 h 511352"/>
                <a:gd name="connsiteX92" fmla="*/ 445129 w 539670"/>
                <a:gd name="connsiteY92" fmla="*/ 21681 h 511352"/>
                <a:gd name="connsiteX93" fmla="*/ 444686 w 539670"/>
                <a:gd name="connsiteY93" fmla="*/ 20206 h 511352"/>
                <a:gd name="connsiteX94" fmla="*/ 443948 w 539670"/>
                <a:gd name="connsiteY94" fmla="*/ 19026 h 511352"/>
                <a:gd name="connsiteX95" fmla="*/ 441441 w 539670"/>
                <a:gd name="connsiteY95" fmla="*/ 17847 h 511352"/>
                <a:gd name="connsiteX96" fmla="*/ 441441 w 539670"/>
                <a:gd name="connsiteY96" fmla="*/ 17109 h 511352"/>
                <a:gd name="connsiteX97" fmla="*/ 442031 w 539670"/>
                <a:gd name="connsiteY97" fmla="*/ 16372 h 511352"/>
                <a:gd name="connsiteX98" fmla="*/ 445719 w 539670"/>
                <a:gd name="connsiteY98" fmla="*/ 13717 h 511352"/>
                <a:gd name="connsiteX99" fmla="*/ 447636 w 539670"/>
                <a:gd name="connsiteY99" fmla="*/ 9882 h 511352"/>
                <a:gd name="connsiteX100" fmla="*/ 449258 w 539670"/>
                <a:gd name="connsiteY100" fmla="*/ 9145 h 511352"/>
                <a:gd name="connsiteX101" fmla="*/ 451766 w 539670"/>
                <a:gd name="connsiteY101" fmla="*/ 7817 h 511352"/>
                <a:gd name="connsiteX102" fmla="*/ 451618 w 539670"/>
                <a:gd name="connsiteY102" fmla="*/ 6195 h 511352"/>
                <a:gd name="connsiteX103" fmla="*/ 451028 w 539670"/>
                <a:gd name="connsiteY103" fmla="*/ 4720 h 511352"/>
                <a:gd name="connsiteX104" fmla="*/ 439376 w 539670"/>
                <a:gd name="connsiteY104" fmla="*/ 5457 h 511352"/>
                <a:gd name="connsiteX105" fmla="*/ 433624 w 539670"/>
                <a:gd name="connsiteY105" fmla="*/ 7080 h 511352"/>
                <a:gd name="connsiteX106" fmla="*/ 430527 w 539670"/>
                <a:gd name="connsiteY106" fmla="*/ 6342 h 511352"/>
                <a:gd name="connsiteX107" fmla="*/ 425807 w 539670"/>
                <a:gd name="connsiteY107" fmla="*/ 2802 h 511352"/>
                <a:gd name="connsiteX108" fmla="*/ 421235 w 539670"/>
                <a:gd name="connsiteY108" fmla="*/ 1033 h 511352"/>
                <a:gd name="connsiteX109" fmla="*/ 415188 w 539670"/>
                <a:gd name="connsiteY109" fmla="*/ 0 h 511352"/>
                <a:gd name="connsiteX110" fmla="*/ 416073 w 539670"/>
                <a:gd name="connsiteY110" fmla="*/ 3687 h 511352"/>
                <a:gd name="connsiteX111" fmla="*/ 413565 w 539670"/>
                <a:gd name="connsiteY111" fmla="*/ 4425 h 511352"/>
                <a:gd name="connsiteX112" fmla="*/ 407961 w 539670"/>
                <a:gd name="connsiteY112" fmla="*/ 5162 h 511352"/>
                <a:gd name="connsiteX113" fmla="*/ 398816 w 539670"/>
                <a:gd name="connsiteY113" fmla="*/ 2655 h 511352"/>
                <a:gd name="connsiteX114" fmla="*/ 396457 w 539670"/>
                <a:gd name="connsiteY114" fmla="*/ 148 h 511352"/>
                <a:gd name="connsiteX115" fmla="*/ 392326 w 539670"/>
                <a:gd name="connsiteY115" fmla="*/ 1328 h 511352"/>
                <a:gd name="connsiteX116" fmla="*/ 390262 w 539670"/>
                <a:gd name="connsiteY116" fmla="*/ 4572 h 511352"/>
                <a:gd name="connsiteX117" fmla="*/ 385395 w 539670"/>
                <a:gd name="connsiteY117" fmla="*/ 6785 h 511352"/>
                <a:gd name="connsiteX118" fmla="*/ 376545 w 539670"/>
                <a:gd name="connsiteY118" fmla="*/ 8702 h 511352"/>
                <a:gd name="connsiteX119" fmla="*/ 368728 w 539670"/>
                <a:gd name="connsiteY119" fmla="*/ 12537 h 511352"/>
                <a:gd name="connsiteX120" fmla="*/ 365336 w 539670"/>
                <a:gd name="connsiteY120" fmla="*/ 13274 h 511352"/>
                <a:gd name="connsiteX121" fmla="*/ 362681 w 539670"/>
                <a:gd name="connsiteY121" fmla="*/ 12389 h 511352"/>
                <a:gd name="connsiteX122" fmla="*/ 357519 w 539670"/>
                <a:gd name="connsiteY122" fmla="*/ 8555 h 511352"/>
                <a:gd name="connsiteX123" fmla="*/ 354421 w 539670"/>
                <a:gd name="connsiteY123" fmla="*/ 6932 h 511352"/>
                <a:gd name="connsiteX124" fmla="*/ 351324 w 539670"/>
                <a:gd name="connsiteY124" fmla="*/ 5900 h 511352"/>
                <a:gd name="connsiteX125" fmla="*/ 325661 w 539670"/>
                <a:gd name="connsiteY125" fmla="*/ 5900 h 511352"/>
                <a:gd name="connsiteX126" fmla="*/ 319024 w 539670"/>
                <a:gd name="connsiteY126" fmla="*/ 8850 h 511352"/>
                <a:gd name="connsiteX127" fmla="*/ 304717 w 539670"/>
                <a:gd name="connsiteY127" fmla="*/ 9292 h 511352"/>
                <a:gd name="connsiteX128" fmla="*/ 301325 w 539670"/>
                <a:gd name="connsiteY128" fmla="*/ 10619 h 511352"/>
                <a:gd name="connsiteX129" fmla="*/ 294687 w 539670"/>
                <a:gd name="connsiteY129" fmla="*/ 14749 h 511352"/>
                <a:gd name="connsiteX130" fmla="*/ 288198 w 539670"/>
                <a:gd name="connsiteY130" fmla="*/ 14454 h 511352"/>
                <a:gd name="connsiteX131" fmla="*/ 278611 w 539670"/>
                <a:gd name="connsiteY131" fmla="*/ 15634 h 511352"/>
                <a:gd name="connsiteX132" fmla="*/ 259880 w 539670"/>
                <a:gd name="connsiteY132" fmla="*/ 17109 h 511352"/>
                <a:gd name="connsiteX133" fmla="*/ 252357 w 539670"/>
                <a:gd name="connsiteY133" fmla="*/ 19322 h 511352"/>
                <a:gd name="connsiteX134" fmla="*/ 247637 w 539670"/>
                <a:gd name="connsiteY134" fmla="*/ 21976 h 511352"/>
                <a:gd name="connsiteX135" fmla="*/ 240411 w 539670"/>
                <a:gd name="connsiteY135" fmla="*/ 24779 h 511352"/>
                <a:gd name="connsiteX136" fmla="*/ 235101 w 539670"/>
                <a:gd name="connsiteY136" fmla="*/ 27728 h 511352"/>
                <a:gd name="connsiteX137" fmla="*/ 230971 w 539670"/>
                <a:gd name="connsiteY137" fmla="*/ 30678 h 511352"/>
                <a:gd name="connsiteX138" fmla="*/ 228169 w 539670"/>
                <a:gd name="connsiteY138" fmla="*/ 35545 h 511352"/>
                <a:gd name="connsiteX139" fmla="*/ 225661 w 539670"/>
                <a:gd name="connsiteY139" fmla="*/ 37610 h 511352"/>
                <a:gd name="connsiteX140" fmla="*/ 221974 w 539670"/>
                <a:gd name="connsiteY140" fmla="*/ 37905 h 511352"/>
                <a:gd name="connsiteX141" fmla="*/ 217844 w 539670"/>
                <a:gd name="connsiteY141" fmla="*/ 36725 h 511352"/>
                <a:gd name="connsiteX142" fmla="*/ 215780 w 539670"/>
                <a:gd name="connsiteY142" fmla="*/ 36725 h 511352"/>
                <a:gd name="connsiteX143" fmla="*/ 202948 w 539670"/>
                <a:gd name="connsiteY143" fmla="*/ 42478 h 511352"/>
                <a:gd name="connsiteX144" fmla="*/ 198523 w 539670"/>
                <a:gd name="connsiteY144" fmla="*/ 45133 h 511352"/>
                <a:gd name="connsiteX145" fmla="*/ 195426 w 539670"/>
                <a:gd name="connsiteY145" fmla="*/ 47492 h 511352"/>
                <a:gd name="connsiteX146" fmla="*/ 192033 w 539670"/>
                <a:gd name="connsiteY146" fmla="*/ 51475 h 511352"/>
                <a:gd name="connsiteX147" fmla="*/ 188199 w 539670"/>
                <a:gd name="connsiteY147" fmla="*/ 53244 h 511352"/>
                <a:gd name="connsiteX148" fmla="*/ 183184 w 539670"/>
                <a:gd name="connsiteY148" fmla="*/ 56784 h 511352"/>
                <a:gd name="connsiteX149" fmla="*/ 176990 w 539670"/>
                <a:gd name="connsiteY149" fmla="*/ 59439 h 511352"/>
                <a:gd name="connsiteX150" fmla="*/ 174187 w 539670"/>
                <a:gd name="connsiteY150" fmla="*/ 59734 h 511352"/>
                <a:gd name="connsiteX151" fmla="*/ 169025 w 539670"/>
                <a:gd name="connsiteY151" fmla="*/ 59144 h 511352"/>
                <a:gd name="connsiteX152" fmla="*/ 169762 w 539670"/>
                <a:gd name="connsiteY152" fmla="*/ 61356 h 511352"/>
                <a:gd name="connsiteX153" fmla="*/ 171237 w 539670"/>
                <a:gd name="connsiteY153" fmla="*/ 63126 h 511352"/>
                <a:gd name="connsiteX154" fmla="*/ 176842 w 539670"/>
                <a:gd name="connsiteY154" fmla="*/ 67109 h 511352"/>
                <a:gd name="connsiteX155" fmla="*/ 180087 w 539670"/>
                <a:gd name="connsiteY155" fmla="*/ 69468 h 511352"/>
                <a:gd name="connsiteX156" fmla="*/ 180087 w 539670"/>
                <a:gd name="connsiteY156" fmla="*/ 70353 h 511352"/>
                <a:gd name="connsiteX157" fmla="*/ 179054 w 539670"/>
                <a:gd name="connsiteY157" fmla="*/ 72418 h 511352"/>
                <a:gd name="connsiteX158" fmla="*/ 178612 w 539670"/>
                <a:gd name="connsiteY158" fmla="*/ 73746 h 511352"/>
                <a:gd name="connsiteX159" fmla="*/ 179497 w 539670"/>
                <a:gd name="connsiteY159" fmla="*/ 75221 h 511352"/>
                <a:gd name="connsiteX160" fmla="*/ 181562 w 539670"/>
                <a:gd name="connsiteY160" fmla="*/ 76990 h 511352"/>
                <a:gd name="connsiteX161" fmla="*/ 181709 w 539670"/>
                <a:gd name="connsiteY161" fmla="*/ 77876 h 511352"/>
                <a:gd name="connsiteX162" fmla="*/ 181119 w 539670"/>
                <a:gd name="connsiteY162" fmla="*/ 78908 h 511352"/>
                <a:gd name="connsiteX163" fmla="*/ 180087 w 539670"/>
                <a:gd name="connsiteY163" fmla="*/ 80825 h 511352"/>
                <a:gd name="connsiteX164" fmla="*/ 182299 w 539670"/>
                <a:gd name="connsiteY164" fmla="*/ 86430 h 511352"/>
                <a:gd name="connsiteX165" fmla="*/ 182741 w 539670"/>
                <a:gd name="connsiteY165" fmla="*/ 91887 h 511352"/>
                <a:gd name="connsiteX166" fmla="*/ 182151 w 539670"/>
                <a:gd name="connsiteY166" fmla="*/ 95722 h 511352"/>
                <a:gd name="connsiteX167" fmla="*/ 182151 w 539670"/>
                <a:gd name="connsiteY167" fmla="*/ 97934 h 511352"/>
                <a:gd name="connsiteX168" fmla="*/ 182447 w 539670"/>
                <a:gd name="connsiteY168" fmla="*/ 99852 h 511352"/>
                <a:gd name="connsiteX169" fmla="*/ 184364 w 539670"/>
                <a:gd name="connsiteY169" fmla="*/ 104276 h 511352"/>
                <a:gd name="connsiteX170" fmla="*/ 183037 w 539670"/>
                <a:gd name="connsiteY170" fmla="*/ 111504 h 511352"/>
                <a:gd name="connsiteX171" fmla="*/ 184511 w 539670"/>
                <a:gd name="connsiteY171" fmla="*/ 115486 h 511352"/>
                <a:gd name="connsiteX172" fmla="*/ 186429 w 539670"/>
                <a:gd name="connsiteY172" fmla="*/ 118583 h 511352"/>
                <a:gd name="connsiteX173" fmla="*/ 187461 w 539670"/>
                <a:gd name="connsiteY173" fmla="*/ 124335 h 511352"/>
                <a:gd name="connsiteX174" fmla="*/ 189083 w 539670"/>
                <a:gd name="connsiteY174" fmla="*/ 126990 h 511352"/>
                <a:gd name="connsiteX175" fmla="*/ 191591 w 539670"/>
                <a:gd name="connsiteY175" fmla="*/ 129350 h 511352"/>
                <a:gd name="connsiteX176" fmla="*/ 193066 w 539670"/>
                <a:gd name="connsiteY176" fmla="*/ 130087 h 511352"/>
                <a:gd name="connsiteX177" fmla="*/ 195868 w 539670"/>
                <a:gd name="connsiteY177" fmla="*/ 132152 h 511352"/>
                <a:gd name="connsiteX178" fmla="*/ 197933 w 539670"/>
                <a:gd name="connsiteY178" fmla="*/ 133775 h 511352"/>
                <a:gd name="connsiteX179" fmla="*/ 199113 w 539670"/>
                <a:gd name="connsiteY179" fmla="*/ 136135 h 511352"/>
                <a:gd name="connsiteX180" fmla="*/ 196606 w 539670"/>
                <a:gd name="connsiteY180" fmla="*/ 138199 h 511352"/>
                <a:gd name="connsiteX181" fmla="*/ 194541 w 539670"/>
                <a:gd name="connsiteY181" fmla="*/ 139969 h 511352"/>
                <a:gd name="connsiteX182" fmla="*/ 193951 w 539670"/>
                <a:gd name="connsiteY182" fmla="*/ 141887 h 511352"/>
                <a:gd name="connsiteX183" fmla="*/ 194983 w 539670"/>
                <a:gd name="connsiteY183" fmla="*/ 144984 h 511352"/>
                <a:gd name="connsiteX184" fmla="*/ 194983 w 539670"/>
                <a:gd name="connsiteY184" fmla="*/ 146606 h 511352"/>
                <a:gd name="connsiteX185" fmla="*/ 193656 w 539670"/>
                <a:gd name="connsiteY185" fmla="*/ 147196 h 511352"/>
                <a:gd name="connsiteX186" fmla="*/ 188346 w 539670"/>
                <a:gd name="connsiteY186" fmla="*/ 146901 h 511352"/>
                <a:gd name="connsiteX187" fmla="*/ 184216 w 539670"/>
                <a:gd name="connsiteY187" fmla="*/ 146754 h 511352"/>
                <a:gd name="connsiteX188" fmla="*/ 179497 w 539670"/>
                <a:gd name="connsiteY188" fmla="*/ 146606 h 511352"/>
                <a:gd name="connsiteX189" fmla="*/ 172860 w 539670"/>
                <a:gd name="connsiteY189" fmla="*/ 146312 h 511352"/>
                <a:gd name="connsiteX190" fmla="*/ 168730 w 539670"/>
                <a:gd name="connsiteY190" fmla="*/ 146164 h 511352"/>
                <a:gd name="connsiteX191" fmla="*/ 162978 w 539670"/>
                <a:gd name="connsiteY191" fmla="*/ 146016 h 511352"/>
                <a:gd name="connsiteX192" fmla="*/ 161060 w 539670"/>
                <a:gd name="connsiteY192" fmla="*/ 146016 h 511352"/>
                <a:gd name="connsiteX193" fmla="*/ 155751 w 539670"/>
                <a:gd name="connsiteY193" fmla="*/ 146901 h 511352"/>
                <a:gd name="connsiteX194" fmla="*/ 152211 w 539670"/>
                <a:gd name="connsiteY194" fmla="*/ 147491 h 511352"/>
                <a:gd name="connsiteX195" fmla="*/ 151473 w 539670"/>
                <a:gd name="connsiteY195" fmla="*/ 147786 h 511352"/>
                <a:gd name="connsiteX196" fmla="*/ 150441 w 539670"/>
                <a:gd name="connsiteY196" fmla="*/ 148524 h 511352"/>
                <a:gd name="connsiteX197" fmla="*/ 149556 w 539670"/>
                <a:gd name="connsiteY197" fmla="*/ 150736 h 511352"/>
                <a:gd name="connsiteX198" fmla="*/ 148819 w 539670"/>
                <a:gd name="connsiteY198" fmla="*/ 153391 h 511352"/>
                <a:gd name="connsiteX199" fmla="*/ 148081 w 539670"/>
                <a:gd name="connsiteY199" fmla="*/ 154423 h 511352"/>
                <a:gd name="connsiteX200" fmla="*/ 137019 w 539670"/>
                <a:gd name="connsiteY200" fmla="*/ 158258 h 511352"/>
                <a:gd name="connsiteX201" fmla="*/ 132742 w 539670"/>
                <a:gd name="connsiteY201" fmla="*/ 158701 h 511352"/>
                <a:gd name="connsiteX202" fmla="*/ 130235 w 539670"/>
                <a:gd name="connsiteY202" fmla="*/ 158406 h 511352"/>
                <a:gd name="connsiteX203" fmla="*/ 128465 w 539670"/>
                <a:gd name="connsiteY203" fmla="*/ 158701 h 511352"/>
                <a:gd name="connsiteX204" fmla="*/ 126990 w 539670"/>
                <a:gd name="connsiteY204" fmla="*/ 159438 h 511352"/>
                <a:gd name="connsiteX205" fmla="*/ 126400 w 539670"/>
                <a:gd name="connsiteY205" fmla="*/ 160618 h 511352"/>
                <a:gd name="connsiteX206" fmla="*/ 126400 w 539670"/>
                <a:gd name="connsiteY206" fmla="*/ 162240 h 511352"/>
                <a:gd name="connsiteX207" fmla="*/ 126695 w 539670"/>
                <a:gd name="connsiteY207" fmla="*/ 163715 h 511352"/>
                <a:gd name="connsiteX208" fmla="*/ 127727 w 539670"/>
                <a:gd name="connsiteY208" fmla="*/ 165928 h 511352"/>
                <a:gd name="connsiteX209" fmla="*/ 128022 w 539670"/>
                <a:gd name="connsiteY209" fmla="*/ 168140 h 511352"/>
                <a:gd name="connsiteX210" fmla="*/ 127285 w 539670"/>
                <a:gd name="connsiteY210" fmla="*/ 169615 h 511352"/>
                <a:gd name="connsiteX211" fmla="*/ 127137 w 539670"/>
                <a:gd name="connsiteY211" fmla="*/ 171090 h 511352"/>
                <a:gd name="connsiteX212" fmla="*/ 126842 w 539670"/>
                <a:gd name="connsiteY212" fmla="*/ 172712 h 511352"/>
                <a:gd name="connsiteX213" fmla="*/ 127432 w 539670"/>
                <a:gd name="connsiteY213" fmla="*/ 173745 h 511352"/>
                <a:gd name="connsiteX214" fmla="*/ 128465 w 539670"/>
                <a:gd name="connsiteY214" fmla="*/ 173745 h 511352"/>
                <a:gd name="connsiteX215" fmla="*/ 129497 w 539670"/>
                <a:gd name="connsiteY215" fmla="*/ 174630 h 511352"/>
                <a:gd name="connsiteX216" fmla="*/ 130972 w 539670"/>
                <a:gd name="connsiteY216" fmla="*/ 175220 h 511352"/>
                <a:gd name="connsiteX217" fmla="*/ 132300 w 539670"/>
                <a:gd name="connsiteY217" fmla="*/ 176547 h 511352"/>
                <a:gd name="connsiteX218" fmla="*/ 132152 w 539670"/>
                <a:gd name="connsiteY218" fmla="*/ 178465 h 511352"/>
                <a:gd name="connsiteX219" fmla="*/ 131119 w 539670"/>
                <a:gd name="connsiteY219" fmla="*/ 179497 h 511352"/>
                <a:gd name="connsiteX220" fmla="*/ 130235 w 539670"/>
                <a:gd name="connsiteY220" fmla="*/ 180087 h 511352"/>
                <a:gd name="connsiteX221" fmla="*/ 126105 w 539670"/>
                <a:gd name="connsiteY221" fmla="*/ 180529 h 511352"/>
                <a:gd name="connsiteX222" fmla="*/ 122860 w 539670"/>
                <a:gd name="connsiteY222" fmla="*/ 180972 h 511352"/>
                <a:gd name="connsiteX223" fmla="*/ 118583 w 539670"/>
                <a:gd name="connsiteY223" fmla="*/ 183922 h 511352"/>
                <a:gd name="connsiteX224" fmla="*/ 114010 w 539670"/>
                <a:gd name="connsiteY224" fmla="*/ 187019 h 511352"/>
                <a:gd name="connsiteX225" fmla="*/ 108553 w 539670"/>
                <a:gd name="connsiteY225" fmla="*/ 189231 h 511352"/>
                <a:gd name="connsiteX226" fmla="*/ 106193 w 539670"/>
                <a:gd name="connsiteY226" fmla="*/ 189821 h 511352"/>
                <a:gd name="connsiteX227" fmla="*/ 102064 w 539670"/>
                <a:gd name="connsiteY227" fmla="*/ 191296 h 511352"/>
                <a:gd name="connsiteX228" fmla="*/ 97197 w 539670"/>
                <a:gd name="connsiteY228" fmla="*/ 193804 h 511352"/>
                <a:gd name="connsiteX229" fmla="*/ 94689 w 539670"/>
                <a:gd name="connsiteY229" fmla="*/ 197786 h 511352"/>
                <a:gd name="connsiteX230" fmla="*/ 91592 w 539670"/>
                <a:gd name="connsiteY230" fmla="*/ 202358 h 511352"/>
                <a:gd name="connsiteX231" fmla="*/ 88642 w 539670"/>
                <a:gd name="connsiteY231" fmla="*/ 205308 h 511352"/>
                <a:gd name="connsiteX232" fmla="*/ 84512 w 539670"/>
                <a:gd name="connsiteY232" fmla="*/ 208258 h 511352"/>
                <a:gd name="connsiteX233" fmla="*/ 80825 w 539670"/>
                <a:gd name="connsiteY233" fmla="*/ 209290 h 511352"/>
                <a:gd name="connsiteX234" fmla="*/ 76106 w 539670"/>
                <a:gd name="connsiteY234" fmla="*/ 210765 h 511352"/>
                <a:gd name="connsiteX235" fmla="*/ 70058 w 539670"/>
                <a:gd name="connsiteY235" fmla="*/ 211797 h 511352"/>
                <a:gd name="connsiteX236" fmla="*/ 65781 w 539670"/>
                <a:gd name="connsiteY236" fmla="*/ 212240 h 511352"/>
                <a:gd name="connsiteX237" fmla="*/ 64601 w 539670"/>
                <a:gd name="connsiteY237" fmla="*/ 212388 h 511352"/>
                <a:gd name="connsiteX238" fmla="*/ 60766 w 539670"/>
                <a:gd name="connsiteY238" fmla="*/ 212535 h 511352"/>
                <a:gd name="connsiteX239" fmla="*/ 58997 w 539670"/>
                <a:gd name="connsiteY239" fmla="*/ 212240 h 511352"/>
                <a:gd name="connsiteX240" fmla="*/ 57669 w 539670"/>
                <a:gd name="connsiteY240" fmla="*/ 212093 h 511352"/>
                <a:gd name="connsiteX241" fmla="*/ 57079 w 539670"/>
                <a:gd name="connsiteY241" fmla="*/ 212388 h 511352"/>
                <a:gd name="connsiteX242" fmla="*/ 56931 w 539670"/>
                <a:gd name="connsiteY242" fmla="*/ 213125 h 511352"/>
                <a:gd name="connsiteX243" fmla="*/ 56784 w 539670"/>
                <a:gd name="connsiteY243" fmla="*/ 214895 h 511352"/>
                <a:gd name="connsiteX244" fmla="*/ 56637 w 539670"/>
                <a:gd name="connsiteY244" fmla="*/ 216665 h 511352"/>
                <a:gd name="connsiteX245" fmla="*/ 55456 w 539670"/>
                <a:gd name="connsiteY245" fmla="*/ 218287 h 511352"/>
                <a:gd name="connsiteX246" fmla="*/ 54571 w 539670"/>
                <a:gd name="connsiteY246" fmla="*/ 219025 h 511352"/>
                <a:gd name="connsiteX247" fmla="*/ 53539 w 539670"/>
                <a:gd name="connsiteY247" fmla="*/ 219320 h 511352"/>
                <a:gd name="connsiteX248" fmla="*/ 50442 w 539670"/>
                <a:gd name="connsiteY248" fmla="*/ 218877 h 511352"/>
                <a:gd name="connsiteX249" fmla="*/ 47787 w 539670"/>
                <a:gd name="connsiteY249" fmla="*/ 218287 h 511352"/>
                <a:gd name="connsiteX250" fmla="*/ 41592 w 539670"/>
                <a:gd name="connsiteY250" fmla="*/ 217697 h 511352"/>
                <a:gd name="connsiteX251" fmla="*/ 40265 w 539670"/>
                <a:gd name="connsiteY251" fmla="*/ 217845 h 511352"/>
                <a:gd name="connsiteX252" fmla="*/ 39822 w 539670"/>
                <a:gd name="connsiteY252" fmla="*/ 217992 h 511352"/>
                <a:gd name="connsiteX253" fmla="*/ 37905 w 539670"/>
                <a:gd name="connsiteY253" fmla="*/ 219172 h 511352"/>
                <a:gd name="connsiteX254" fmla="*/ 34955 w 539670"/>
                <a:gd name="connsiteY254" fmla="*/ 221385 h 511352"/>
                <a:gd name="connsiteX255" fmla="*/ 32890 w 539670"/>
                <a:gd name="connsiteY255" fmla="*/ 223302 h 511352"/>
                <a:gd name="connsiteX256" fmla="*/ 31416 w 539670"/>
                <a:gd name="connsiteY256" fmla="*/ 224334 h 511352"/>
                <a:gd name="connsiteX257" fmla="*/ 27728 w 539670"/>
                <a:gd name="connsiteY257" fmla="*/ 224777 h 511352"/>
                <a:gd name="connsiteX258" fmla="*/ 26106 w 539670"/>
                <a:gd name="connsiteY258" fmla="*/ 225514 h 511352"/>
                <a:gd name="connsiteX259" fmla="*/ 19321 w 539670"/>
                <a:gd name="connsiteY259" fmla="*/ 230529 h 511352"/>
                <a:gd name="connsiteX260" fmla="*/ 17994 w 539670"/>
                <a:gd name="connsiteY260" fmla="*/ 231709 h 511352"/>
                <a:gd name="connsiteX261" fmla="*/ 11062 w 539670"/>
                <a:gd name="connsiteY261" fmla="*/ 235986 h 511352"/>
                <a:gd name="connsiteX262" fmla="*/ 8997 w 539670"/>
                <a:gd name="connsiteY262" fmla="*/ 237461 h 511352"/>
                <a:gd name="connsiteX263" fmla="*/ 7522 w 539670"/>
                <a:gd name="connsiteY263" fmla="*/ 238788 h 511352"/>
                <a:gd name="connsiteX264" fmla="*/ 3392 w 539670"/>
                <a:gd name="connsiteY264" fmla="*/ 242033 h 511352"/>
                <a:gd name="connsiteX265" fmla="*/ 737 w 539670"/>
                <a:gd name="connsiteY265" fmla="*/ 243361 h 511352"/>
                <a:gd name="connsiteX266" fmla="*/ 147 w 539670"/>
                <a:gd name="connsiteY266" fmla="*/ 244246 h 511352"/>
                <a:gd name="connsiteX267" fmla="*/ 0 w 539670"/>
                <a:gd name="connsiteY267" fmla="*/ 246163 h 511352"/>
                <a:gd name="connsiteX268" fmla="*/ 0 w 539670"/>
                <a:gd name="connsiteY268" fmla="*/ 250440 h 511352"/>
                <a:gd name="connsiteX269" fmla="*/ 0 w 539670"/>
                <a:gd name="connsiteY269" fmla="*/ 254570 h 511352"/>
                <a:gd name="connsiteX270" fmla="*/ 0 w 539670"/>
                <a:gd name="connsiteY270" fmla="*/ 260470 h 511352"/>
                <a:gd name="connsiteX271" fmla="*/ 0 w 539670"/>
                <a:gd name="connsiteY271" fmla="*/ 266369 h 511352"/>
                <a:gd name="connsiteX272" fmla="*/ 0 w 539670"/>
                <a:gd name="connsiteY272" fmla="*/ 273302 h 511352"/>
                <a:gd name="connsiteX273" fmla="*/ 0 w 539670"/>
                <a:gd name="connsiteY273" fmla="*/ 278021 h 511352"/>
                <a:gd name="connsiteX274" fmla="*/ 0 w 539670"/>
                <a:gd name="connsiteY274" fmla="*/ 283626 h 511352"/>
                <a:gd name="connsiteX275" fmla="*/ 5015 w 539670"/>
                <a:gd name="connsiteY275" fmla="*/ 286723 h 511352"/>
                <a:gd name="connsiteX276" fmla="*/ 9882 w 539670"/>
                <a:gd name="connsiteY276" fmla="*/ 289820 h 511352"/>
                <a:gd name="connsiteX277" fmla="*/ 14749 w 539670"/>
                <a:gd name="connsiteY277" fmla="*/ 292918 h 511352"/>
                <a:gd name="connsiteX278" fmla="*/ 19764 w 539670"/>
                <a:gd name="connsiteY278" fmla="*/ 296015 h 511352"/>
                <a:gd name="connsiteX279" fmla="*/ 24631 w 539670"/>
                <a:gd name="connsiteY279" fmla="*/ 299112 h 511352"/>
                <a:gd name="connsiteX280" fmla="*/ 29498 w 539670"/>
                <a:gd name="connsiteY280" fmla="*/ 302210 h 511352"/>
                <a:gd name="connsiteX281" fmla="*/ 34513 w 539670"/>
                <a:gd name="connsiteY281" fmla="*/ 305307 h 511352"/>
                <a:gd name="connsiteX282" fmla="*/ 39380 w 539670"/>
                <a:gd name="connsiteY282" fmla="*/ 308404 h 511352"/>
                <a:gd name="connsiteX283" fmla="*/ 44247 w 539670"/>
                <a:gd name="connsiteY283" fmla="*/ 311502 h 511352"/>
                <a:gd name="connsiteX284" fmla="*/ 49262 w 539670"/>
                <a:gd name="connsiteY284" fmla="*/ 314599 h 511352"/>
                <a:gd name="connsiteX285" fmla="*/ 54129 w 539670"/>
                <a:gd name="connsiteY285" fmla="*/ 317696 h 511352"/>
                <a:gd name="connsiteX286" fmla="*/ 58997 w 539670"/>
                <a:gd name="connsiteY286" fmla="*/ 320646 h 511352"/>
                <a:gd name="connsiteX287" fmla="*/ 64011 w 539670"/>
                <a:gd name="connsiteY287" fmla="*/ 323744 h 511352"/>
                <a:gd name="connsiteX288" fmla="*/ 68878 w 539670"/>
                <a:gd name="connsiteY288" fmla="*/ 326841 h 511352"/>
                <a:gd name="connsiteX289" fmla="*/ 73746 w 539670"/>
                <a:gd name="connsiteY289" fmla="*/ 329938 h 511352"/>
                <a:gd name="connsiteX290" fmla="*/ 78760 w 539670"/>
                <a:gd name="connsiteY290" fmla="*/ 333035 h 511352"/>
                <a:gd name="connsiteX291" fmla="*/ 82742 w 539670"/>
                <a:gd name="connsiteY291" fmla="*/ 335543 h 511352"/>
                <a:gd name="connsiteX292" fmla="*/ 89084 w 539670"/>
                <a:gd name="connsiteY292" fmla="*/ 339673 h 511352"/>
                <a:gd name="connsiteX293" fmla="*/ 94984 w 539670"/>
                <a:gd name="connsiteY293" fmla="*/ 343507 h 511352"/>
                <a:gd name="connsiteX294" fmla="*/ 100884 w 539670"/>
                <a:gd name="connsiteY294" fmla="*/ 347490 h 511352"/>
                <a:gd name="connsiteX295" fmla="*/ 108996 w 539670"/>
                <a:gd name="connsiteY295" fmla="*/ 352652 h 511352"/>
                <a:gd name="connsiteX296" fmla="*/ 116223 w 539670"/>
                <a:gd name="connsiteY296" fmla="*/ 357666 h 511352"/>
                <a:gd name="connsiteX297" fmla="*/ 124777 w 539670"/>
                <a:gd name="connsiteY297" fmla="*/ 363566 h 511352"/>
                <a:gd name="connsiteX298" fmla="*/ 133332 w 539670"/>
                <a:gd name="connsiteY298" fmla="*/ 369466 h 511352"/>
                <a:gd name="connsiteX299" fmla="*/ 141887 w 539670"/>
                <a:gd name="connsiteY299" fmla="*/ 375365 h 511352"/>
                <a:gd name="connsiteX300" fmla="*/ 150441 w 539670"/>
                <a:gd name="connsiteY300" fmla="*/ 381265 h 511352"/>
                <a:gd name="connsiteX301" fmla="*/ 158996 w 539670"/>
                <a:gd name="connsiteY301" fmla="*/ 387165 h 511352"/>
                <a:gd name="connsiteX302" fmla="*/ 167550 w 539670"/>
                <a:gd name="connsiteY302" fmla="*/ 393064 h 511352"/>
                <a:gd name="connsiteX303" fmla="*/ 176105 w 539670"/>
                <a:gd name="connsiteY303" fmla="*/ 398964 h 511352"/>
                <a:gd name="connsiteX304" fmla="*/ 184659 w 539670"/>
                <a:gd name="connsiteY304" fmla="*/ 404864 h 511352"/>
                <a:gd name="connsiteX305" fmla="*/ 193213 w 539670"/>
                <a:gd name="connsiteY305" fmla="*/ 410616 h 511352"/>
                <a:gd name="connsiteX306" fmla="*/ 201768 w 539670"/>
                <a:gd name="connsiteY306" fmla="*/ 416515 h 511352"/>
                <a:gd name="connsiteX307" fmla="*/ 210322 w 539670"/>
                <a:gd name="connsiteY307" fmla="*/ 422415 h 511352"/>
                <a:gd name="connsiteX308" fmla="*/ 218877 w 539670"/>
                <a:gd name="connsiteY308" fmla="*/ 428167 h 511352"/>
                <a:gd name="connsiteX309" fmla="*/ 227431 w 539670"/>
                <a:gd name="connsiteY309" fmla="*/ 434067 h 511352"/>
                <a:gd name="connsiteX310" fmla="*/ 235986 w 539670"/>
                <a:gd name="connsiteY310" fmla="*/ 439819 h 511352"/>
                <a:gd name="connsiteX311" fmla="*/ 244540 w 539670"/>
                <a:gd name="connsiteY311" fmla="*/ 445719 h 511352"/>
                <a:gd name="connsiteX312" fmla="*/ 253095 w 539670"/>
                <a:gd name="connsiteY312" fmla="*/ 451471 h 511352"/>
                <a:gd name="connsiteX313" fmla="*/ 256930 w 539670"/>
                <a:gd name="connsiteY313" fmla="*/ 454126 h 511352"/>
                <a:gd name="connsiteX314" fmla="*/ 257225 w 539670"/>
                <a:gd name="connsiteY314" fmla="*/ 455158 h 511352"/>
                <a:gd name="connsiteX315" fmla="*/ 257667 w 539670"/>
                <a:gd name="connsiteY315" fmla="*/ 457371 h 511352"/>
                <a:gd name="connsiteX316" fmla="*/ 257372 w 539670"/>
                <a:gd name="connsiteY316" fmla="*/ 459878 h 511352"/>
                <a:gd name="connsiteX317" fmla="*/ 257372 w 539670"/>
                <a:gd name="connsiteY317" fmla="*/ 461795 h 511352"/>
                <a:gd name="connsiteX318" fmla="*/ 258552 w 539670"/>
                <a:gd name="connsiteY318" fmla="*/ 463270 h 511352"/>
                <a:gd name="connsiteX319" fmla="*/ 260617 w 539670"/>
                <a:gd name="connsiteY319" fmla="*/ 464597 h 511352"/>
                <a:gd name="connsiteX320" fmla="*/ 269024 w 539670"/>
                <a:gd name="connsiteY320" fmla="*/ 469022 h 511352"/>
                <a:gd name="connsiteX321" fmla="*/ 269761 w 539670"/>
                <a:gd name="connsiteY321" fmla="*/ 469760 h 511352"/>
                <a:gd name="connsiteX322" fmla="*/ 270056 w 539670"/>
                <a:gd name="connsiteY322" fmla="*/ 471530 h 511352"/>
                <a:gd name="connsiteX323" fmla="*/ 270941 w 539670"/>
                <a:gd name="connsiteY323" fmla="*/ 473742 h 511352"/>
                <a:gd name="connsiteX324" fmla="*/ 272711 w 539670"/>
                <a:gd name="connsiteY324" fmla="*/ 475069 h 511352"/>
                <a:gd name="connsiteX325" fmla="*/ 274776 w 539670"/>
                <a:gd name="connsiteY325" fmla="*/ 475954 h 511352"/>
                <a:gd name="connsiteX326" fmla="*/ 277431 w 539670"/>
                <a:gd name="connsiteY326" fmla="*/ 476544 h 511352"/>
                <a:gd name="connsiteX327" fmla="*/ 284953 w 539670"/>
                <a:gd name="connsiteY327" fmla="*/ 477282 h 511352"/>
                <a:gd name="connsiteX328" fmla="*/ 286575 w 539670"/>
                <a:gd name="connsiteY328" fmla="*/ 478314 h 511352"/>
                <a:gd name="connsiteX329" fmla="*/ 289820 w 539670"/>
                <a:gd name="connsiteY329" fmla="*/ 482297 h 511352"/>
                <a:gd name="connsiteX330" fmla="*/ 291590 w 539670"/>
                <a:gd name="connsiteY330" fmla="*/ 483034 h 511352"/>
                <a:gd name="connsiteX331" fmla="*/ 296605 w 539670"/>
                <a:gd name="connsiteY331" fmla="*/ 484214 h 511352"/>
                <a:gd name="connsiteX332" fmla="*/ 300292 w 539670"/>
                <a:gd name="connsiteY332" fmla="*/ 484804 h 511352"/>
                <a:gd name="connsiteX333" fmla="*/ 301915 w 539670"/>
                <a:gd name="connsiteY333" fmla="*/ 485246 h 511352"/>
                <a:gd name="connsiteX334" fmla="*/ 305159 w 539670"/>
                <a:gd name="connsiteY334" fmla="*/ 486279 h 511352"/>
                <a:gd name="connsiteX335" fmla="*/ 308699 w 539670"/>
                <a:gd name="connsiteY335" fmla="*/ 488049 h 511352"/>
                <a:gd name="connsiteX336" fmla="*/ 310617 w 539670"/>
                <a:gd name="connsiteY336" fmla="*/ 489671 h 511352"/>
                <a:gd name="connsiteX337" fmla="*/ 310617 w 539670"/>
                <a:gd name="connsiteY337" fmla="*/ 490114 h 511352"/>
                <a:gd name="connsiteX338" fmla="*/ 310617 w 539670"/>
                <a:gd name="connsiteY338" fmla="*/ 491588 h 511352"/>
                <a:gd name="connsiteX339" fmla="*/ 310617 w 539670"/>
                <a:gd name="connsiteY339" fmla="*/ 495866 h 511352"/>
                <a:gd name="connsiteX340" fmla="*/ 311354 w 539670"/>
                <a:gd name="connsiteY340" fmla="*/ 498226 h 511352"/>
                <a:gd name="connsiteX341" fmla="*/ 312092 w 539670"/>
                <a:gd name="connsiteY341" fmla="*/ 499848 h 511352"/>
                <a:gd name="connsiteX342" fmla="*/ 311944 w 539670"/>
                <a:gd name="connsiteY342" fmla="*/ 500880 h 511352"/>
                <a:gd name="connsiteX343" fmla="*/ 311059 w 539670"/>
                <a:gd name="connsiteY343" fmla="*/ 501618 h 511352"/>
                <a:gd name="connsiteX344" fmla="*/ 310321 w 539670"/>
                <a:gd name="connsiteY344" fmla="*/ 502503 h 511352"/>
                <a:gd name="connsiteX345" fmla="*/ 310026 w 539670"/>
                <a:gd name="connsiteY345" fmla="*/ 503683 h 511352"/>
                <a:gd name="connsiteX346" fmla="*/ 308994 w 539670"/>
                <a:gd name="connsiteY346" fmla="*/ 505305 h 511352"/>
                <a:gd name="connsiteX347" fmla="*/ 308109 w 539670"/>
                <a:gd name="connsiteY347" fmla="*/ 506928 h 511352"/>
                <a:gd name="connsiteX348" fmla="*/ 308551 w 539670"/>
                <a:gd name="connsiteY348" fmla="*/ 508255 h 511352"/>
                <a:gd name="connsiteX349" fmla="*/ 309879 w 539670"/>
                <a:gd name="connsiteY349" fmla="*/ 508992 h 511352"/>
                <a:gd name="connsiteX350" fmla="*/ 312092 w 539670"/>
                <a:gd name="connsiteY350" fmla="*/ 510615 h 511352"/>
                <a:gd name="connsiteX351" fmla="*/ 313861 w 539670"/>
                <a:gd name="connsiteY351" fmla="*/ 511205 h 511352"/>
                <a:gd name="connsiteX352" fmla="*/ 314599 w 539670"/>
                <a:gd name="connsiteY352" fmla="*/ 511352 h 511352"/>
                <a:gd name="connsiteX353" fmla="*/ 315779 w 539670"/>
                <a:gd name="connsiteY353" fmla="*/ 511205 h 511352"/>
                <a:gd name="connsiteX354" fmla="*/ 316811 w 539670"/>
                <a:gd name="connsiteY354" fmla="*/ 511057 h 511352"/>
                <a:gd name="connsiteX355" fmla="*/ 323153 w 539670"/>
                <a:gd name="connsiteY355" fmla="*/ 509877 h 511352"/>
                <a:gd name="connsiteX356" fmla="*/ 329200 w 539670"/>
                <a:gd name="connsiteY356" fmla="*/ 508697 h 511352"/>
                <a:gd name="connsiteX357" fmla="*/ 337460 w 539670"/>
                <a:gd name="connsiteY357" fmla="*/ 507075 h 511352"/>
                <a:gd name="connsiteX358" fmla="*/ 343064 w 539670"/>
                <a:gd name="connsiteY358" fmla="*/ 506043 h 511352"/>
                <a:gd name="connsiteX359" fmla="*/ 348964 w 539670"/>
                <a:gd name="connsiteY359" fmla="*/ 504863 h 511352"/>
                <a:gd name="connsiteX360" fmla="*/ 357666 w 539670"/>
                <a:gd name="connsiteY360" fmla="*/ 503093 h 511352"/>
                <a:gd name="connsiteX361" fmla="*/ 366958 w 539670"/>
                <a:gd name="connsiteY361" fmla="*/ 501323 h 511352"/>
                <a:gd name="connsiteX362" fmla="*/ 377135 w 539670"/>
                <a:gd name="connsiteY362" fmla="*/ 499258 h 511352"/>
                <a:gd name="connsiteX363" fmla="*/ 379495 w 539670"/>
                <a:gd name="connsiteY363" fmla="*/ 498078 h 511352"/>
                <a:gd name="connsiteX364" fmla="*/ 387165 w 539670"/>
                <a:gd name="connsiteY364" fmla="*/ 491294 h 511352"/>
                <a:gd name="connsiteX365" fmla="*/ 390557 w 539670"/>
                <a:gd name="connsiteY365" fmla="*/ 488196 h 511352"/>
                <a:gd name="connsiteX366" fmla="*/ 397489 w 539670"/>
                <a:gd name="connsiteY366" fmla="*/ 482002 h 511352"/>
                <a:gd name="connsiteX367" fmla="*/ 402799 w 539670"/>
                <a:gd name="connsiteY367" fmla="*/ 477282 h 511352"/>
                <a:gd name="connsiteX368" fmla="*/ 409583 w 539670"/>
                <a:gd name="connsiteY368" fmla="*/ 471235 h 511352"/>
                <a:gd name="connsiteX369" fmla="*/ 416810 w 539670"/>
                <a:gd name="connsiteY369" fmla="*/ 465188 h 511352"/>
                <a:gd name="connsiteX370" fmla="*/ 422415 w 539670"/>
                <a:gd name="connsiteY370" fmla="*/ 460320 h 511352"/>
                <a:gd name="connsiteX371" fmla="*/ 431412 w 539670"/>
                <a:gd name="connsiteY371" fmla="*/ 454863 h 511352"/>
                <a:gd name="connsiteX372" fmla="*/ 444981 w 539670"/>
                <a:gd name="connsiteY372" fmla="*/ 446604 h 511352"/>
                <a:gd name="connsiteX373" fmla="*/ 458550 w 539670"/>
                <a:gd name="connsiteY373" fmla="*/ 438197 h 511352"/>
                <a:gd name="connsiteX374" fmla="*/ 471972 w 539670"/>
                <a:gd name="connsiteY374" fmla="*/ 429937 h 511352"/>
                <a:gd name="connsiteX375" fmla="*/ 485541 w 539670"/>
                <a:gd name="connsiteY375" fmla="*/ 421530 h 511352"/>
                <a:gd name="connsiteX376" fmla="*/ 499110 w 539670"/>
                <a:gd name="connsiteY376" fmla="*/ 413271 h 511352"/>
                <a:gd name="connsiteX377" fmla="*/ 512679 w 539670"/>
                <a:gd name="connsiteY377" fmla="*/ 404864 h 511352"/>
                <a:gd name="connsiteX378" fmla="*/ 526101 w 539670"/>
                <a:gd name="connsiteY378" fmla="*/ 396604 h 511352"/>
                <a:gd name="connsiteX379" fmla="*/ 539670 w 539670"/>
                <a:gd name="connsiteY379" fmla="*/ 388197 h 511352"/>
                <a:gd name="connsiteX380" fmla="*/ 537163 w 539670"/>
                <a:gd name="connsiteY380" fmla="*/ 383330 h 51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539670" h="511352">
                  <a:moveTo>
                    <a:pt x="537163" y="383330"/>
                  </a:moveTo>
                  <a:lnTo>
                    <a:pt x="534508" y="377873"/>
                  </a:lnTo>
                  <a:lnTo>
                    <a:pt x="530673" y="371088"/>
                  </a:lnTo>
                  <a:lnTo>
                    <a:pt x="528461" y="366958"/>
                  </a:lnTo>
                  <a:lnTo>
                    <a:pt x="527724" y="366221"/>
                  </a:lnTo>
                  <a:lnTo>
                    <a:pt x="517252" y="362976"/>
                  </a:lnTo>
                  <a:lnTo>
                    <a:pt x="506190" y="359731"/>
                  </a:lnTo>
                  <a:lnTo>
                    <a:pt x="499700" y="361649"/>
                  </a:lnTo>
                  <a:lnTo>
                    <a:pt x="498668" y="361501"/>
                  </a:lnTo>
                  <a:lnTo>
                    <a:pt x="496750" y="360321"/>
                  </a:lnTo>
                  <a:lnTo>
                    <a:pt x="494981" y="358551"/>
                  </a:lnTo>
                  <a:lnTo>
                    <a:pt x="493948" y="356192"/>
                  </a:lnTo>
                  <a:lnTo>
                    <a:pt x="491441" y="353094"/>
                  </a:lnTo>
                  <a:lnTo>
                    <a:pt x="488933" y="345867"/>
                  </a:lnTo>
                  <a:lnTo>
                    <a:pt x="488786" y="340115"/>
                  </a:lnTo>
                  <a:lnTo>
                    <a:pt x="488343" y="338050"/>
                  </a:lnTo>
                  <a:lnTo>
                    <a:pt x="482591" y="329938"/>
                  </a:lnTo>
                  <a:lnTo>
                    <a:pt x="477281" y="322564"/>
                  </a:lnTo>
                  <a:lnTo>
                    <a:pt x="473889" y="317696"/>
                  </a:lnTo>
                  <a:lnTo>
                    <a:pt x="473152" y="315484"/>
                  </a:lnTo>
                  <a:lnTo>
                    <a:pt x="473594" y="312682"/>
                  </a:lnTo>
                  <a:lnTo>
                    <a:pt x="474922" y="310322"/>
                  </a:lnTo>
                  <a:lnTo>
                    <a:pt x="480084" y="307372"/>
                  </a:lnTo>
                  <a:lnTo>
                    <a:pt x="484656" y="304127"/>
                  </a:lnTo>
                  <a:lnTo>
                    <a:pt x="485246" y="302062"/>
                  </a:lnTo>
                  <a:lnTo>
                    <a:pt x="485541" y="295868"/>
                  </a:lnTo>
                  <a:lnTo>
                    <a:pt x="484066" y="294098"/>
                  </a:lnTo>
                  <a:lnTo>
                    <a:pt x="482886" y="290410"/>
                  </a:lnTo>
                  <a:lnTo>
                    <a:pt x="481854" y="285543"/>
                  </a:lnTo>
                  <a:lnTo>
                    <a:pt x="481707" y="282446"/>
                  </a:lnTo>
                  <a:lnTo>
                    <a:pt x="483771" y="276251"/>
                  </a:lnTo>
                  <a:lnTo>
                    <a:pt x="486131" y="269614"/>
                  </a:lnTo>
                  <a:lnTo>
                    <a:pt x="484508" y="262387"/>
                  </a:lnTo>
                  <a:lnTo>
                    <a:pt x="483476" y="247785"/>
                  </a:lnTo>
                  <a:lnTo>
                    <a:pt x="484214" y="236281"/>
                  </a:lnTo>
                  <a:lnTo>
                    <a:pt x="483624" y="232151"/>
                  </a:lnTo>
                  <a:lnTo>
                    <a:pt x="483181" y="230382"/>
                  </a:lnTo>
                  <a:lnTo>
                    <a:pt x="481559" y="224924"/>
                  </a:lnTo>
                  <a:lnTo>
                    <a:pt x="479641" y="219320"/>
                  </a:lnTo>
                  <a:lnTo>
                    <a:pt x="478904" y="217402"/>
                  </a:lnTo>
                  <a:lnTo>
                    <a:pt x="476397" y="212830"/>
                  </a:lnTo>
                  <a:lnTo>
                    <a:pt x="472414" y="207225"/>
                  </a:lnTo>
                  <a:lnTo>
                    <a:pt x="470202" y="203686"/>
                  </a:lnTo>
                  <a:lnTo>
                    <a:pt x="473152" y="201916"/>
                  </a:lnTo>
                  <a:lnTo>
                    <a:pt x="475659" y="200441"/>
                  </a:lnTo>
                  <a:lnTo>
                    <a:pt x="474037" y="193804"/>
                  </a:lnTo>
                  <a:lnTo>
                    <a:pt x="472709" y="188051"/>
                  </a:lnTo>
                  <a:lnTo>
                    <a:pt x="471677" y="183184"/>
                  </a:lnTo>
                  <a:lnTo>
                    <a:pt x="469612" y="174925"/>
                  </a:lnTo>
                  <a:lnTo>
                    <a:pt x="467989" y="167698"/>
                  </a:lnTo>
                  <a:lnTo>
                    <a:pt x="466367" y="160618"/>
                  </a:lnTo>
                  <a:lnTo>
                    <a:pt x="464745" y="154129"/>
                  </a:lnTo>
                  <a:lnTo>
                    <a:pt x="463270" y="147639"/>
                  </a:lnTo>
                  <a:lnTo>
                    <a:pt x="462680" y="146606"/>
                  </a:lnTo>
                  <a:lnTo>
                    <a:pt x="458108" y="143509"/>
                  </a:lnTo>
                  <a:lnTo>
                    <a:pt x="453830" y="140707"/>
                  </a:lnTo>
                  <a:lnTo>
                    <a:pt x="449406" y="137462"/>
                  </a:lnTo>
                  <a:lnTo>
                    <a:pt x="444686" y="133922"/>
                  </a:lnTo>
                  <a:lnTo>
                    <a:pt x="443948" y="129498"/>
                  </a:lnTo>
                  <a:lnTo>
                    <a:pt x="441589" y="122860"/>
                  </a:lnTo>
                  <a:lnTo>
                    <a:pt x="438934" y="119173"/>
                  </a:lnTo>
                  <a:lnTo>
                    <a:pt x="438049" y="118141"/>
                  </a:lnTo>
                  <a:lnTo>
                    <a:pt x="432739" y="115781"/>
                  </a:lnTo>
                  <a:lnTo>
                    <a:pt x="429789" y="114011"/>
                  </a:lnTo>
                  <a:lnTo>
                    <a:pt x="429052" y="112978"/>
                  </a:lnTo>
                  <a:lnTo>
                    <a:pt x="428462" y="110176"/>
                  </a:lnTo>
                  <a:lnTo>
                    <a:pt x="426250" y="104719"/>
                  </a:lnTo>
                  <a:lnTo>
                    <a:pt x="423890" y="99852"/>
                  </a:lnTo>
                  <a:lnTo>
                    <a:pt x="423005" y="96459"/>
                  </a:lnTo>
                  <a:lnTo>
                    <a:pt x="422857" y="92330"/>
                  </a:lnTo>
                  <a:lnTo>
                    <a:pt x="423300" y="89232"/>
                  </a:lnTo>
                  <a:lnTo>
                    <a:pt x="424332" y="87905"/>
                  </a:lnTo>
                  <a:lnTo>
                    <a:pt x="429494" y="84070"/>
                  </a:lnTo>
                  <a:lnTo>
                    <a:pt x="431854" y="79498"/>
                  </a:lnTo>
                  <a:lnTo>
                    <a:pt x="434657" y="77876"/>
                  </a:lnTo>
                  <a:lnTo>
                    <a:pt x="437164" y="76548"/>
                  </a:lnTo>
                  <a:lnTo>
                    <a:pt x="439229" y="75073"/>
                  </a:lnTo>
                  <a:lnTo>
                    <a:pt x="440999" y="72566"/>
                  </a:lnTo>
                  <a:lnTo>
                    <a:pt x="442474" y="70058"/>
                  </a:lnTo>
                  <a:lnTo>
                    <a:pt x="442621" y="67256"/>
                  </a:lnTo>
                  <a:lnTo>
                    <a:pt x="443211" y="62831"/>
                  </a:lnTo>
                  <a:lnTo>
                    <a:pt x="444096" y="59734"/>
                  </a:lnTo>
                  <a:lnTo>
                    <a:pt x="446308" y="56194"/>
                  </a:lnTo>
                  <a:lnTo>
                    <a:pt x="445423" y="53392"/>
                  </a:lnTo>
                  <a:lnTo>
                    <a:pt x="444244" y="50295"/>
                  </a:lnTo>
                  <a:lnTo>
                    <a:pt x="444538" y="44985"/>
                  </a:lnTo>
                  <a:lnTo>
                    <a:pt x="444391" y="42773"/>
                  </a:lnTo>
                  <a:lnTo>
                    <a:pt x="443359" y="41003"/>
                  </a:lnTo>
                  <a:lnTo>
                    <a:pt x="442474" y="38495"/>
                  </a:lnTo>
                  <a:lnTo>
                    <a:pt x="442474" y="36430"/>
                  </a:lnTo>
                  <a:lnTo>
                    <a:pt x="443359" y="31121"/>
                  </a:lnTo>
                  <a:lnTo>
                    <a:pt x="444096" y="26991"/>
                  </a:lnTo>
                  <a:lnTo>
                    <a:pt x="445129" y="21681"/>
                  </a:lnTo>
                  <a:lnTo>
                    <a:pt x="444686" y="20206"/>
                  </a:lnTo>
                  <a:lnTo>
                    <a:pt x="443948" y="19026"/>
                  </a:lnTo>
                  <a:lnTo>
                    <a:pt x="441441" y="17847"/>
                  </a:lnTo>
                  <a:lnTo>
                    <a:pt x="441441" y="17109"/>
                  </a:lnTo>
                  <a:lnTo>
                    <a:pt x="442031" y="16372"/>
                  </a:lnTo>
                  <a:lnTo>
                    <a:pt x="445719" y="13717"/>
                  </a:lnTo>
                  <a:lnTo>
                    <a:pt x="447636" y="9882"/>
                  </a:lnTo>
                  <a:lnTo>
                    <a:pt x="449258" y="9145"/>
                  </a:lnTo>
                  <a:lnTo>
                    <a:pt x="451766" y="7817"/>
                  </a:lnTo>
                  <a:lnTo>
                    <a:pt x="451618" y="6195"/>
                  </a:lnTo>
                  <a:lnTo>
                    <a:pt x="451028" y="4720"/>
                  </a:lnTo>
                  <a:lnTo>
                    <a:pt x="439376" y="5457"/>
                  </a:lnTo>
                  <a:lnTo>
                    <a:pt x="433624" y="7080"/>
                  </a:lnTo>
                  <a:lnTo>
                    <a:pt x="430527" y="6342"/>
                  </a:lnTo>
                  <a:lnTo>
                    <a:pt x="425807" y="2802"/>
                  </a:lnTo>
                  <a:lnTo>
                    <a:pt x="421235" y="1033"/>
                  </a:lnTo>
                  <a:lnTo>
                    <a:pt x="415188" y="0"/>
                  </a:lnTo>
                  <a:lnTo>
                    <a:pt x="416073" y="3687"/>
                  </a:lnTo>
                  <a:lnTo>
                    <a:pt x="413565" y="4425"/>
                  </a:lnTo>
                  <a:lnTo>
                    <a:pt x="407961" y="5162"/>
                  </a:lnTo>
                  <a:lnTo>
                    <a:pt x="398816" y="2655"/>
                  </a:lnTo>
                  <a:lnTo>
                    <a:pt x="396457" y="148"/>
                  </a:lnTo>
                  <a:lnTo>
                    <a:pt x="392326" y="1328"/>
                  </a:lnTo>
                  <a:lnTo>
                    <a:pt x="390262" y="4572"/>
                  </a:lnTo>
                  <a:lnTo>
                    <a:pt x="385395" y="6785"/>
                  </a:lnTo>
                  <a:lnTo>
                    <a:pt x="376545" y="8702"/>
                  </a:lnTo>
                  <a:lnTo>
                    <a:pt x="368728" y="12537"/>
                  </a:lnTo>
                  <a:lnTo>
                    <a:pt x="365336" y="13274"/>
                  </a:lnTo>
                  <a:lnTo>
                    <a:pt x="362681" y="12389"/>
                  </a:lnTo>
                  <a:lnTo>
                    <a:pt x="357519" y="8555"/>
                  </a:lnTo>
                  <a:lnTo>
                    <a:pt x="354421" y="6932"/>
                  </a:lnTo>
                  <a:lnTo>
                    <a:pt x="351324" y="5900"/>
                  </a:lnTo>
                  <a:lnTo>
                    <a:pt x="325661" y="5900"/>
                  </a:lnTo>
                  <a:lnTo>
                    <a:pt x="319024" y="8850"/>
                  </a:lnTo>
                  <a:lnTo>
                    <a:pt x="304717" y="9292"/>
                  </a:lnTo>
                  <a:lnTo>
                    <a:pt x="301325" y="10619"/>
                  </a:lnTo>
                  <a:lnTo>
                    <a:pt x="294687" y="14749"/>
                  </a:lnTo>
                  <a:lnTo>
                    <a:pt x="288198" y="14454"/>
                  </a:lnTo>
                  <a:lnTo>
                    <a:pt x="278611" y="15634"/>
                  </a:lnTo>
                  <a:lnTo>
                    <a:pt x="259880" y="17109"/>
                  </a:lnTo>
                  <a:lnTo>
                    <a:pt x="252357" y="19322"/>
                  </a:lnTo>
                  <a:lnTo>
                    <a:pt x="247637" y="21976"/>
                  </a:lnTo>
                  <a:lnTo>
                    <a:pt x="240411" y="24779"/>
                  </a:lnTo>
                  <a:lnTo>
                    <a:pt x="235101" y="27728"/>
                  </a:lnTo>
                  <a:lnTo>
                    <a:pt x="230971" y="30678"/>
                  </a:lnTo>
                  <a:lnTo>
                    <a:pt x="228169" y="35545"/>
                  </a:lnTo>
                  <a:lnTo>
                    <a:pt x="225661" y="37610"/>
                  </a:lnTo>
                  <a:lnTo>
                    <a:pt x="221974" y="37905"/>
                  </a:lnTo>
                  <a:lnTo>
                    <a:pt x="217844" y="36725"/>
                  </a:lnTo>
                  <a:lnTo>
                    <a:pt x="215780" y="36725"/>
                  </a:lnTo>
                  <a:lnTo>
                    <a:pt x="202948" y="42478"/>
                  </a:lnTo>
                  <a:lnTo>
                    <a:pt x="198523" y="45133"/>
                  </a:lnTo>
                  <a:lnTo>
                    <a:pt x="195426" y="47492"/>
                  </a:lnTo>
                  <a:lnTo>
                    <a:pt x="192033" y="51475"/>
                  </a:lnTo>
                  <a:lnTo>
                    <a:pt x="188199" y="53244"/>
                  </a:lnTo>
                  <a:lnTo>
                    <a:pt x="183184" y="56784"/>
                  </a:lnTo>
                  <a:lnTo>
                    <a:pt x="176990" y="59439"/>
                  </a:lnTo>
                  <a:lnTo>
                    <a:pt x="174187" y="59734"/>
                  </a:lnTo>
                  <a:lnTo>
                    <a:pt x="169025" y="59144"/>
                  </a:lnTo>
                  <a:lnTo>
                    <a:pt x="169762" y="61356"/>
                  </a:lnTo>
                  <a:lnTo>
                    <a:pt x="171237" y="63126"/>
                  </a:lnTo>
                  <a:lnTo>
                    <a:pt x="176842" y="67109"/>
                  </a:lnTo>
                  <a:lnTo>
                    <a:pt x="180087" y="69468"/>
                  </a:lnTo>
                  <a:lnTo>
                    <a:pt x="180087" y="70353"/>
                  </a:lnTo>
                  <a:lnTo>
                    <a:pt x="179054" y="72418"/>
                  </a:lnTo>
                  <a:lnTo>
                    <a:pt x="178612" y="73746"/>
                  </a:lnTo>
                  <a:lnTo>
                    <a:pt x="179497" y="75221"/>
                  </a:lnTo>
                  <a:lnTo>
                    <a:pt x="181562" y="76990"/>
                  </a:lnTo>
                  <a:lnTo>
                    <a:pt x="181709" y="77876"/>
                  </a:lnTo>
                  <a:lnTo>
                    <a:pt x="181119" y="78908"/>
                  </a:lnTo>
                  <a:lnTo>
                    <a:pt x="180087" y="80825"/>
                  </a:lnTo>
                  <a:lnTo>
                    <a:pt x="182299" y="86430"/>
                  </a:lnTo>
                  <a:lnTo>
                    <a:pt x="182741" y="91887"/>
                  </a:lnTo>
                  <a:lnTo>
                    <a:pt x="182151" y="95722"/>
                  </a:lnTo>
                  <a:lnTo>
                    <a:pt x="182151" y="97934"/>
                  </a:lnTo>
                  <a:lnTo>
                    <a:pt x="182447" y="99852"/>
                  </a:lnTo>
                  <a:lnTo>
                    <a:pt x="184364" y="104276"/>
                  </a:lnTo>
                  <a:lnTo>
                    <a:pt x="183037" y="111504"/>
                  </a:lnTo>
                  <a:lnTo>
                    <a:pt x="184511" y="115486"/>
                  </a:lnTo>
                  <a:lnTo>
                    <a:pt x="186429" y="118583"/>
                  </a:lnTo>
                  <a:lnTo>
                    <a:pt x="187461" y="124335"/>
                  </a:lnTo>
                  <a:lnTo>
                    <a:pt x="189083" y="126990"/>
                  </a:lnTo>
                  <a:lnTo>
                    <a:pt x="191591" y="129350"/>
                  </a:lnTo>
                  <a:lnTo>
                    <a:pt x="193066" y="130087"/>
                  </a:lnTo>
                  <a:lnTo>
                    <a:pt x="195868" y="132152"/>
                  </a:lnTo>
                  <a:lnTo>
                    <a:pt x="197933" y="133775"/>
                  </a:lnTo>
                  <a:lnTo>
                    <a:pt x="199113" y="136135"/>
                  </a:lnTo>
                  <a:lnTo>
                    <a:pt x="196606" y="138199"/>
                  </a:lnTo>
                  <a:lnTo>
                    <a:pt x="194541" y="139969"/>
                  </a:lnTo>
                  <a:lnTo>
                    <a:pt x="193951" y="141887"/>
                  </a:lnTo>
                  <a:lnTo>
                    <a:pt x="194983" y="144984"/>
                  </a:lnTo>
                  <a:lnTo>
                    <a:pt x="194983" y="146606"/>
                  </a:lnTo>
                  <a:lnTo>
                    <a:pt x="193656" y="147196"/>
                  </a:lnTo>
                  <a:lnTo>
                    <a:pt x="188346" y="146901"/>
                  </a:lnTo>
                  <a:lnTo>
                    <a:pt x="184216" y="146754"/>
                  </a:lnTo>
                  <a:lnTo>
                    <a:pt x="179497" y="146606"/>
                  </a:lnTo>
                  <a:lnTo>
                    <a:pt x="172860" y="146312"/>
                  </a:lnTo>
                  <a:lnTo>
                    <a:pt x="168730" y="146164"/>
                  </a:lnTo>
                  <a:lnTo>
                    <a:pt x="162978" y="146016"/>
                  </a:lnTo>
                  <a:lnTo>
                    <a:pt x="161060" y="146016"/>
                  </a:lnTo>
                  <a:lnTo>
                    <a:pt x="155751" y="146901"/>
                  </a:lnTo>
                  <a:lnTo>
                    <a:pt x="152211" y="147491"/>
                  </a:lnTo>
                  <a:lnTo>
                    <a:pt x="151473" y="147786"/>
                  </a:lnTo>
                  <a:lnTo>
                    <a:pt x="150441" y="148524"/>
                  </a:lnTo>
                  <a:lnTo>
                    <a:pt x="149556" y="150736"/>
                  </a:lnTo>
                  <a:lnTo>
                    <a:pt x="148819" y="153391"/>
                  </a:lnTo>
                  <a:lnTo>
                    <a:pt x="148081" y="154423"/>
                  </a:lnTo>
                  <a:lnTo>
                    <a:pt x="137019" y="158258"/>
                  </a:lnTo>
                  <a:lnTo>
                    <a:pt x="132742" y="158701"/>
                  </a:lnTo>
                  <a:lnTo>
                    <a:pt x="130235" y="158406"/>
                  </a:lnTo>
                  <a:lnTo>
                    <a:pt x="128465" y="158701"/>
                  </a:lnTo>
                  <a:lnTo>
                    <a:pt x="126990" y="159438"/>
                  </a:lnTo>
                  <a:lnTo>
                    <a:pt x="126400" y="160618"/>
                  </a:lnTo>
                  <a:lnTo>
                    <a:pt x="126400" y="162240"/>
                  </a:lnTo>
                  <a:lnTo>
                    <a:pt x="126695" y="163715"/>
                  </a:lnTo>
                  <a:lnTo>
                    <a:pt x="127727" y="165928"/>
                  </a:lnTo>
                  <a:lnTo>
                    <a:pt x="128022" y="168140"/>
                  </a:lnTo>
                  <a:lnTo>
                    <a:pt x="127285" y="169615"/>
                  </a:lnTo>
                  <a:lnTo>
                    <a:pt x="127137" y="171090"/>
                  </a:lnTo>
                  <a:lnTo>
                    <a:pt x="126842" y="172712"/>
                  </a:lnTo>
                  <a:lnTo>
                    <a:pt x="127432" y="173745"/>
                  </a:lnTo>
                  <a:lnTo>
                    <a:pt x="128465" y="173745"/>
                  </a:lnTo>
                  <a:lnTo>
                    <a:pt x="129497" y="174630"/>
                  </a:lnTo>
                  <a:lnTo>
                    <a:pt x="130972" y="175220"/>
                  </a:lnTo>
                  <a:lnTo>
                    <a:pt x="132300" y="176547"/>
                  </a:lnTo>
                  <a:lnTo>
                    <a:pt x="132152" y="178465"/>
                  </a:lnTo>
                  <a:lnTo>
                    <a:pt x="131119" y="179497"/>
                  </a:lnTo>
                  <a:lnTo>
                    <a:pt x="130235" y="180087"/>
                  </a:lnTo>
                  <a:lnTo>
                    <a:pt x="126105" y="180529"/>
                  </a:lnTo>
                  <a:lnTo>
                    <a:pt x="122860" y="180972"/>
                  </a:lnTo>
                  <a:lnTo>
                    <a:pt x="118583" y="183922"/>
                  </a:lnTo>
                  <a:lnTo>
                    <a:pt x="114010" y="187019"/>
                  </a:lnTo>
                  <a:lnTo>
                    <a:pt x="108553" y="189231"/>
                  </a:lnTo>
                  <a:lnTo>
                    <a:pt x="106193" y="189821"/>
                  </a:lnTo>
                  <a:lnTo>
                    <a:pt x="102064" y="191296"/>
                  </a:lnTo>
                  <a:lnTo>
                    <a:pt x="97197" y="193804"/>
                  </a:lnTo>
                  <a:lnTo>
                    <a:pt x="94689" y="197786"/>
                  </a:lnTo>
                  <a:lnTo>
                    <a:pt x="91592" y="202358"/>
                  </a:lnTo>
                  <a:lnTo>
                    <a:pt x="88642" y="205308"/>
                  </a:lnTo>
                  <a:lnTo>
                    <a:pt x="84512" y="208258"/>
                  </a:lnTo>
                  <a:lnTo>
                    <a:pt x="80825" y="209290"/>
                  </a:lnTo>
                  <a:lnTo>
                    <a:pt x="76106" y="210765"/>
                  </a:lnTo>
                  <a:lnTo>
                    <a:pt x="70058" y="211797"/>
                  </a:lnTo>
                  <a:lnTo>
                    <a:pt x="65781" y="212240"/>
                  </a:lnTo>
                  <a:lnTo>
                    <a:pt x="64601" y="212388"/>
                  </a:lnTo>
                  <a:lnTo>
                    <a:pt x="60766" y="212535"/>
                  </a:lnTo>
                  <a:lnTo>
                    <a:pt x="58997" y="212240"/>
                  </a:lnTo>
                  <a:lnTo>
                    <a:pt x="57669" y="212093"/>
                  </a:lnTo>
                  <a:lnTo>
                    <a:pt x="57079" y="212388"/>
                  </a:lnTo>
                  <a:lnTo>
                    <a:pt x="56931" y="213125"/>
                  </a:lnTo>
                  <a:lnTo>
                    <a:pt x="56784" y="214895"/>
                  </a:lnTo>
                  <a:lnTo>
                    <a:pt x="56637" y="216665"/>
                  </a:lnTo>
                  <a:lnTo>
                    <a:pt x="55456" y="218287"/>
                  </a:lnTo>
                  <a:lnTo>
                    <a:pt x="54571" y="219025"/>
                  </a:lnTo>
                  <a:lnTo>
                    <a:pt x="53539" y="219320"/>
                  </a:lnTo>
                  <a:lnTo>
                    <a:pt x="50442" y="218877"/>
                  </a:lnTo>
                  <a:lnTo>
                    <a:pt x="47787" y="218287"/>
                  </a:lnTo>
                  <a:lnTo>
                    <a:pt x="41592" y="217697"/>
                  </a:lnTo>
                  <a:lnTo>
                    <a:pt x="40265" y="217845"/>
                  </a:lnTo>
                  <a:lnTo>
                    <a:pt x="39822" y="217992"/>
                  </a:lnTo>
                  <a:lnTo>
                    <a:pt x="37905" y="219172"/>
                  </a:lnTo>
                  <a:lnTo>
                    <a:pt x="34955" y="221385"/>
                  </a:lnTo>
                  <a:lnTo>
                    <a:pt x="32890" y="223302"/>
                  </a:lnTo>
                  <a:lnTo>
                    <a:pt x="31416" y="224334"/>
                  </a:lnTo>
                  <a:lnTo>
                    <a:pt x="27728" y="224777"/>
                  </a:lnTo>
                  <a:lnTo>
                    <a:pt x="26106" y="225514"/>
                  </a:lnTo>
                  <a:lnTo>
                    <a:pt x="19321" y="230529"/>
                  </a:lnTo>
                  <a:lnTo>
                    <a:pt x="17994" y="231709"/>
                  </a:lnTo>
                  <a:lnTo>
                    <a:pt x="11062" y="235986"/>
                  </a:lnTo>
                  <a:lnTo>
                    <a:pt x="8997" y="237461"/>
                  </a:lnTo>
                  <a:lnTo>
                    <a:pt x="7522" y="238788"/>
                  </a:lnTo>
                  <a:lnTo>
                    <a:pt x="3392" y="242033"/>
                  </a:lnTo>
                  <a:lnTo>
                    <a:pt x="737" y="243361"/>
                  </a:lnTo>
                  <a:lnTo>
                    <a:pt x="147" y="244246"/>
                  </a:lnTo>
                  <a:lnTo>
                    <a:pt x="0" y="246163"/>
                  </a:lnTo>
                  <a:lnTo>
                    <a:pt x="0" y="250440"/>
                  </a:lnTo>
                  <a:lnTo>
                    <a:pt x="0" y="254570"/>
                  </a:lnTo>
                  <a:lnTo>
                    <a:pt x="0" y="260470"/>
                  </a:lnTo>
                  <a:lnTo>
                    <a:pt x="0" y="266369"/>
                  </a:lnTo>
                  <a:lnTo>
                    <a:pt x="0" y="273302"/>
                  </a:lnTo>
                  <a:lnTo>
                    <a:pt x="0" y="278021"/>
                  </a:lnTo>
                  <a:lnTo>
                    <a:pt x="0" y="283626"/>
                  </a:lnTo>
                  <a:lnTo>
                    <a:pt x="5015" y="286723"/>
                  </a:lnTo>
                  <a:lnTo>
                    <a:pt x="9882" y="289820"/>
                  </a:lnTo>
                  <a:lnTo>
                    <a:pt x="14749" y="292918"/>
                  </a:lnTo>
                  <a:lnTo>
                    <a:pt x="19764" y="296015"/>
                  </a:lnTo>
                  <a:lnTo>
                    <a:pt x="24631" y="299112"/>
                  </a:lnTo>
                  <a:lnTo>
                    <a:pt x="29498" y="302210"/>
                  </a:lnTo>
                  <a:lnTo>
                    <a:pt x="34513" y="305307"/>
                  </a:lnTo>
                  <a:lnTo>
                    <a:pt x="39380" y="308404"/>
                  </a:lnTo>
                  <a:lnTo>
                    <a:pt x="44247" y="311502"/>
                  </a:lnTo>
                  <a:lnTo>
                    <a:pt x="49262" y="314599"/>
                  </a:lnTo>
                  <a:lnTo>
                    <a:pt x="54129" y="317696"/>
                  </a:lnTo>
                  <a:lnTo>
                    <a:pt x="58997" y="320646"/>
                  </a:lnTo>
                  <a:lnTo>
                    <a:pt x="64011" y="323744"/>
                  </a:lnTo>
                  <a:lnTo>
                    <a:pt x="68878" y="326841"/>
                  </a:lnTo>
                  <a:lnTo>
                    <a:pt x="73746" y="329938"/>
                  </a:lnTo>
                  <a:lnTo>
                    <a:pt x="78760" y="333035"/>
                  </a:lnTo>
                  <a:lnTo>
                    <a:pt x="82742" y="335543"/>
                  </a:lnTo>
                  <a:lnTo>
                    <a:pt x="89084" y="339673"/>
                  </a:lnTo>
                  <a:lnTo>
                    <a:pt x="94984" y="343507"/>
                  </a:lnTo>
                  <a:lnTo>
                    <a:pt x="100884" y="347490"/>
                  </a:lnTo>
                  <a:lnTo>
                    <a:pt x="108996" y="352652"/>
                  </a:lnTo>
                  <a:lnTo>
                    <a:pt x="116223" y="357666"/>
                  </a:lnTo>
                  <a:lnTo>
                    <a:pt x="124777" y="363566"/>
                  </a:lnTo>
                  <a:lnTo>
                    <a:pt x="133332" y="369466"/>
                  </a:lnTo>
                  <a:lnTo>
                    <a:pt x="141887" y="375365"/>
                  </a:lnTo>
                  <a:lnTo>
                    <a:pt x="150441" y="381265"/>
                  </a:lnTo>
                  <a:lnTo>
                    <a:pt x="158996" y="387165"/>
                  </a:lnTo>
                  <a:lnTo>
                    <a:pt x="167550" y="393064"/>
                  </a:lnTo>
                  <a:lnTo>
                    <a:pt x="176105" y="398964"/>
                  </a:lnTo>
                  <a:lnTo>
                    <a:pt x="184659" y="404864"/>
                  </a:lnTo>
                  <a:lnTo>
                    <a:pt x="193213" y="410616"/>
                  </a:lnTo>
                  <a:lnTo>
                    <a:pt x="201768" y="416515"/>
                  </a:lnTo>
                  <a:lnTo>
                    <a:pt x="210322" y="422415"/>
                  </a:lnTo>
                  <a:lnTo>
                    <a:pt x="218877" y="428167"/>
                  </a:lnTo>
                  <a:lnTo>
                    <a:pt x="227431" y="434067"/>
                  </a:lnTo>
                  <a:lnTo>
                    <a:pt x="235986" y="439819"/>
                  </a:lnTo>
                  <a:lnTo>
                    <a:pt x="244540" y="445719"/>
                  </a:lnTo>
                  <a:lnTo>
                    <a:pt x="253095" y="451471"/>
                  </a:lnTo>
                  <a:lnTo>
                    <a:pt x="256930" y="454126"/>
                  </a:lnTo>
                  <a:lnTo>
                    <a:pt x="257225" y="455158"/>
                  </a:lnTo>
                  <a:lnTo>
                    <a:pt x="257667" y="457371"/>
                  </a:lnTo>
                  <a:lnTo>
                    <a:pt x="257372" y="459878"/>
                  </a:lnTo>
                  <a:lnTo>
                    <a:pt x="257372" y="461795"/>
                  </a:lnTo>
                  <a:lnTo>
                    <a:pt x="258552" y="463270"/>
                  </a:lnTo>
                  <a:lnTo>
                    <a:pt x="260617" y="464597"/>
                  </a:lnTo>
                  <a:lnTo>
                    <a:pt x="269024" y="469022"/>
                  </a:lnTo>
                  <a:lnTo>
                    <a:pt x="269761" y="469760"/>
                  </a:lnTo>
                  <a:lnTo>
                    <a:pt x="270056" y="471530"/>
                  </a:lnTo>
                  <a:lnTo>
                    <a:pt x="270941" y="473742"/>
                  </a:lnTo>
                  <a:lnTo>
                    <a:pt x="272711" y="475069"/>
                  </a:lnTo>
                  <a:lnTo>
                    <a:pt x="274776" y="475954"/>
                  </a:lnTo>
                  <a:lnTo>
                    <a:pt x="277431" y="476544"/>
                  </a:lnTo>
                  <a:lnTo>
                    <a:pt x="284953" y="477282"/>
                  </a:lnTo>
                  <a:lnTo>
                    <a:pt x="286575" y="478314"/>
                  </a:lnTo>
                  <a:lnTo>
                    <a:pt x="289820" y="482297"/>
                  </a:lnTo>
                  <a:lnTo>
                    <a:pt x="291590" y="483034"/>
                  </a:lnTo>
                  <a:lnTo>
                    <a:pt x="296605" y="484214"/>
                  </a:lnTo>
                  <a:lnTo>
                    <a:pt x="300292" y="484804"/>
                  </a:lnTo>
                  <a:lnTo>
                    <a:pt x="301915" y="485246"/>
                  </a:lnTo>
                  <a:lnTo>
                    <a:pt x="305159" y="486279"/>
                  </a:lnTo>
                  <a:lnTo>
                    <a:pt x="308699" y="488049"/>
                  </a:lnTo>
                  <a:lnTo>
                    <a:pt x="310617" y="489671"/>
                  </a:lnTo>
                  <a:lnTo>
                    <a:pt x="310617" y="490114"/>
                  </a:lnTo>
                  <a:lnTo>
                    <a:pt x="310617" y="491588"/>
                  </a:lnTo>
                  <a:lnTo>
                    <a:pt x="310617" y="495866"/>
                  </a:lnTo>
                  <a:lnTo>
                    <a:pt x="311354" y="498226"/>
                  </a:lnTo>
                  <a:lnTo>
                    <a:pt x="312092" y="499848"/>
                  </a:lnTo>
                  <a:lnTo>
                    <a:pt x="311944" y="500880"/>
                  </a:lnTo>
                  <a:lnTo>
                    <a:pt x="311059" y="501618"/>
                  </a:lnTo>
                  <a:lnTo>
                    <a:pt x="310321" y="502503"/>
                  </a:lnTo>
                  <a:lnTo>
                    <a:pt x="310026" y="503683"/>
                  </a:lnTo>
                  <a:lnTo>
                    <a:pt x="308994" y="505305"/>
                  </a:lnTo>
                  <a:lnTo>
                    <a:pt x="308109" y="506928"/>
                  </a:lnTo>
                  <a:lnTo>
                    <a:pt x="308551" y="508255"/>
                  </a:lnTo>
                  <a:lnTo>
                    <a:pt x="309879" y="508992"/>
                  </a:lnTo>
                  <a:lnTo>
                    <a:pt x="312092" y="510615"/>
                  </a:lnTo>
                  <a:lnTo>
                    <a:pt x="313861" y="511205"/>
                  </a:lnTo>
                  <a:lnTo>
                    <a:pt x="314599" y="511352"/>
                  </a:lnTo>
                  <a:lnTo>
                    <a:pt x="315779" y="511205"/>
                  </a:lnTo>
                  <a:lnTo>
                    <a:pt x="316811" y="511057"/>
                  </a:lnTo>
                  <a:lnTo>
                    <a:pt x="323153" y="509877"/>
                  </a:lnTo>
                  <a:lnTo>
                    <a:pt x="329200" y="508697"/>
                  </a:lnTo>
                  <a:lnTo>
                    <a:pt x="337460" y="507075"/>
                  </a:lnTo>
                  <a:lnTo>
                    <a:pt x="343064" y="506043"/>
                  </a:lnTo>
                  <a:lnTo>
                    <a:pt x="348964" y="504863"/>
                  </a:lnTo>
                  <a:lnTo>
                    <a:pt x="357666" y="503093"/>
                  </a:lnTo>
                  <a:lnTo>
                    <a:pt x="366958" y="501323"/>
                  </a:lnTo>
                  <a:lnTo>
                    <a:pt x="377135" y="499258"/>
                  </a:lnTo>
                  <a:lnTo>
                    <a:pt x="379495" y="498078"/>
                  </a:lnTo>
                  <a:lnTo>
                    <a:pt x="387165" y="491294"/>
                  </a:lnTo>
                  <a:lnTo>
                    <a:pt x="390557" y="488196"/>
                  </a:lnTo>
                  <a:lnTo>
                    <a:pt x="397489" y="482002"/>
                  </a:lnTo>
                  <a:lnTo>
                    <a:pt x="402799" y="477282"/>
                  </a:lnTo>
                  <a:lnTo>
                    <a:pt x="409583" y="471235"/>
                  </a:lnTo>
                  <a:lnTo>
                    <a:pt x="416810" y="465188"/>
                  </a:lnTo>
                  <a:lnTo>
                    <a:pt x="422415" y="460320"/>
                  </a:lnTo>
                  <a:lnTo>
                    <a:pt x="431412" y="454863"/>
                  </a:lnTo>
                  <a:lnTo>
                    <a:pt x="444981" y="446604"/>
                  </a:lnTo>
                  <a:lnTo>
                    <a:pt x="458550" y="438197"/>
                  </a:lnTo>
                  <a:lnTo>
                    <a:pt x="471972" y="429937"/>
                  </a:lnTo>
                  <a:lnTo>
                    <a:pt x="485541" y="421530"/>
                  </a:lnTo>
                  <a:lnTo>
                    <a:pt x="499110" y="413271"/>
                  </a:lnTo>
                  <a:lnTo>
                    <a:pt x="512679" y="404864"/>
                  </a:lnTo>
                  <a:lnTo>
                    <a:pt x="526101" y="396604"/>
                  </a:lnTo>
                  <a:lnTo>
                    <a:pt x="539670" y="388197"/>
                  </a:lnTo>
                  <a:lnTo>
                    <a:pt x="537163" y="383330"/>
                  </a:lnTo>
                  <a:close/>
                </a:path>
              </a:pathLst>
            </a:custGeom>
            <a:grpFill/>
            <a:ln w="3175" cap="flat">
              <a:solidFill>
                <a:schemeClr val="bg2">
                  <a:lumMod val="90000"/>
                </a:schemeClr>
              </a:solid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0AF47D82-9297-0DF1-A701-EB3D728D012E}"/>
                </a:ext>
              </a:extLst>
            </p:cNvPr>
            <p:cNvSpPr/>
            <p:nvPr/>
          </p:nvSpPr>
          <p:spPr>
            <a:xfrm>
              <a:off x="3907082" y="3770673"/>
              <a:ext cx="95574" cy="61356"/>
            </a:xfrm>
            <a:custGeom>
              <a:avLst/>
              <a:gdLst>
                <a:gd name="connsiteX0" fmla="*/ 94542 w 95574"/>
                <a:gd name="connsiteY0" fmla="*/ 33481 h 61356"/>
                <a:gd name="connsiteX1" fmla="*/ 92920 w 95574"/>
                <a:gd name="connsiteY1" fmla="*/ 32301 h 61356"/>
                <a:gd name="connsiteX2" fmla="*/ 86578 w 95574"/>
                <a:gd name="connsiteY2" fmla="*/ 27286 h 61356"/>
                <a:gd name="connsiteX3" fmla="*/ 80973 w 95574"/>
                <a:gd name="connsiteY3" fmla="*/ 24926 h 61356"/>
                <a:gd name="connsiteX4" fmla="*/ 77581 w 95574"/>
                <a:gd name="connsiteY4" fmla="*/ 24336 h 61356"/>
                <a:gd name="connsiteX5" fmla="*/ 74188 w 95574"/>
                <a:gd name="connsiteY5" fmla="*/ 23894 h 61356"/>
                <a:gd name="connsiteX6" fmla="*/ 71091 w 95574"/>
                <a:gd name="connsiteY6" fmla="*/ 23304 h 61356"/>
                <a:gd name="connsiteX7" fmla="*/ 67993 w 95574"/>
                <a:gd name="connsiteY7" fmla="*/ 22419 h 61356"/>
                <a:gd name="connsiteX8" fmla="*/ 65044 w 95574"/>
                <a:gd name="connsiteY8" fmla="*/ 21829 h 61356"/>
                <a:gd name="connsiteX9" fmla="*/ 62094 w 95574"/>
                <a:gd name="connsiteY9" fmla="*/ 21534 h 61356"/>
                <a:gd name="connsiteX10" fmla="*/ 62094 w 95574"/>
                <a:gd name="connsiteY10" fmla="*/ 20354 h 61356"/>
                <a:gd name="connsiteX11" fmla="*/ 62536 w 95574"/>
                <a:gd name="connsiteY11" fmla="*/ 19174 h 61356"/>
                <a:gd name="connsiteX12" fmla="*/ 64749 w 95574"/>
                <a:gd name="connsiteY12" fmla="*/ 19026 h 61356"/>
                <a:gd name="connsiteX13" fmla="*/ 69911 w 95574"/>
                <a:gd name="connsiteY13" fmla="*/ 19322 h 61356"/>
                <a:gd name="connsiteX14" fmla="*/ 71533 w 95574"/>
                <a:gd name="connsiteY14" fmla="*/ 18584 h 61356"/>
                <a:gd name="connsiteX15" fmla="*/ 72271 w 95574"/>
                <a:gd name="connsiteY15" fmla="*/ 17404 h 61356"/>
                <a:gd name="connsiteX16" fmla="*/ 69911 w 95574"/>
                <a:gd name="connsiteY16" fmla="*/ 15782 h 61356"/>
                <a:gd name="connsiteX17" fmla="*/ 58997 w 95574"/>
                <a:gd name="connsiteY17" fmla="*/ 16667 h 61356"/>
                <a:gd name="connsiteX18" fmla="*/ 56932 w 95574"/>
                <a:gd name="connsiteY18" fmla="*/ 14749 h 61356"/>
                <a:gd name="connsiteX19" fmla="*/ 55457 w 95574"/>
                <a:gd name="connsiteY19" fmla="*/ 11947 h 61356"/>
                <a:gd name="connsiteX20" fmla="*/ 55014 w 95574"/>
                <a:gd name="connsiteY20" fmla="*/ 8850 h 61356"/>
                <a:gd name="connsiteX21" fmla="*/ 53392 w 95574"/>
                <a:gd name="connsiteY21" fmla="*/ 6637 h 61356"/>
                <a:gd name="connsiteX22" fmla="*/ 51917 w 95574"/>
                <a:gd name="connsiteY22" fmla="*/ 6490 h 61356"/>
                <a:gd name="connsiteX23" fmla="*/ 48820 w 95574"/>
                <a:gd name="connsiteY23" fmla="*/ 7522 h 61356"/>
                <a:gd name="connsiteX24" fmla="*/ 47197 w 95574"/>
                <a:gd name="connsiteY24" fmla="*/ 7522 h 61356"/>
                <a:gd name="connsiteX25" fmla="*/ 44247 w 95574"/>
                <a:gd name="connsiteY25" fmla="*/ 6490 h 61356"/>
                <a:gd name="connsiteX26" fmla="*/ 40855 w 95574"/>
                <a:gd name="connsiteY26" fmla="*/ 3835 h 61356"/>
                <a:gd name="connsiteX27" fmla="*/ 39675 w 95574"/>
                <a:gd name="connsiteY27" fmla="*/ 3687 h 61356"/>
                <a:gd name="connsiteX28" fmla="*/ 35693 w 95574"/>
                <a:gd name="connsiteY28" fmla="*/ 3835 h 61356"/>
                <a:gd name="connsiteX29" fmla="*/ 34365 w 95574"/>
                <a:gd name="connsiteY29" fmla="*/ 3245 h 61356"/>
                <a:gd name="connsiteX30" fmla="*/ 31711 w 95574"/>
                <a:gd name="connsiteY30" fmla="*/ 1770 h 61356"/>
                <a:gd name="connsiteX31" fmla="*/ 30383 w 95574"/>
                <a:gd name="connsiteY31" fmla="*/ 738 h 61356"/>
                <a:gd name="connsiteX32" fmla="*/ 27286 w 95574"/>
                <a:gd name="connsiteY32" fmla="*/ 0 h 61356"/>
                <a:gd name="connsiteX33" fmla="*/ 24041 w 95574"/>
                <a:gd name="connsiteY33" fmla="*/ 738 h 61356"/>
                <a:gd name="connsiteX34" fmla="*/ 19911 w 95574"/>
                <a:gd name="connsiteY34" fmla="*/ 1770 h 61356"/>
                <a:gd name="connsiteX35" fmla="*/ 18731 w 95574"/>
                <a:gd name="connsiteY35" fmla="*/ 1770 h 61356"/>
                <a:gd name="connsiteX36" fmla="*/ 14602 w 95574"/>
                <a:gd name="connsiteY36" fmla="*/ 590 h 61356"/>
                <a:gd name="connsiteX37" fmla="*/ 11504 w 95574"/>
                <a:gd name="connsiteY37" fmla="*/ 590 h 61356"/>
                <a:gd name="connsiteX38" fmla="*/ 10030 w 95574"/>
                <a:gd name="connsiteY38" fmla="*/ 1033 h 61356"/>
                <a:gd name="connsiteX39" fmla="*/ 8702 w 95574"/>
                <a:gd name="connsiteY39" fmla="*/ 1770 h 61356"/>
                <a:gd name="connsiteX40" fmla="*/ 7670 w 95574"/>
                <a:gd name="connsiteY40" fmla="*/ 3245 h 61356"/>
                <a:gd name="connsiteX41" fmla="*/ 6932 w 95574"/>
                <a:gd name="connsiteY41" fmla="*/ 4867 h 61356"/>
                <a:gd name="connsiteX42" fmla="*/ 5752 w 95574"/>
                <a:gd name="connsiteY42" fmla="*/ 5310 h 61356"/>
                <a:gd name="connsiteX43" fmla="*/ 6342 w 95574"/>
                <a:gd name="connsiteY43" fmla="*/ 6195 h 61356"/>
                <a:gd name="connsiteX44" fmla="*/ 7522 w 95574"/>
                <a:gd name="connsiteY44" fmla="*/ 11504 h 61356"/>
                <a:gd name="connsiteX45" fmla="*/ 7670 w 95574"/>
                <a:gd name="connsiteY45" fmla="*/ 13274 h 61356"/>
                <a:gd name="connsiteX46" fmla="*/ 6490 w 95574"/>
                <a:gd name="connsiteY46" fmla="*/ 15929 h 61356"/>
                <a:gd name="connsiteX47" fmla="*/ 6637 w 95574"/>
                <a:gd name="connsiteY47" fmla="*/ 16962 h 61356"/>
                <a:gd name="connsiteX48" fmla="*/ 9145 w 95574"/>
                <a:gd name="connsiteY48" fmla="*/ 19469 h 61356"/>
                <a:gd name="connsiteX49" fmla="*/ 9292 w 95574"/>
                <a:gd name="connsiteY49" fmla="*/ 20206 h 61356"/>
                <a:gd name="connsiteX50" fmla="*/ 8997 w 95574"/>
                <a:gd name="connsiteY50" fmla="*/ 21091 h 61356"/>
                <a:gd name="connsiteX51" fmla="*/ 6785 w 95574"/>
                <a:gd name="connsiteY51" fmla="*/ 23451 h 61356"/>
                <a:gd name="connsiteX52" fmla="*/ 5015 w 95574"/>
                <a:gd name="connsiteY52" fmla="*/ 25074 h 61356"/>
                <a:gd name="connsiteX53" fmla="*/ 5605 w 95574"/>
                <a:gd name="connsiteY53" fmla="*/ 26844 h 61356"/>
                <a:gd name="connsiteX54" fmla="*/ 6932 w 95574"/>
                <a:gd name="connsiteY54" fmla="*/ 28613 h 61356"/>
                <a:gd name="connsiteX55" fmla="*/ 7080 w 95574"/>
                <a:gd name="connsiteY55" fmla="*/ 29941 h 61356"/>
                <a:gd name="connsiteX56" fmla="*/ 6637 w 95574"/>
                <a:gd name="connsiteY56" fmla="*/ 31858 h 61356"/>
                <a:gd name="connsiteX57" fmla="*/ 4572 w 95574"/>
                <a:gd name="connsiteY57" fmla="*/ 34218 h 61356"/>
                <a:gd name="connsiteX58" fmla="*/ 3540 w 95574"/>
                <a:gd name="connsiteY58" fmla="*/ 35103 h 61356"/>
                <a:gd name="connsiteX59" fmla="*/ 295 w 95574"/>
                <a:gd name="connsiteY59" fmla="*/ 35103 h 61356"/>
                <a:gd name="connsiteX60" fmla="*/ 0 w 95574"/>
                <a:gd name="connsiteY60" fmla="*/ 35545 h 61356"/>
                <a:gd name="connsiteX61" fmla="*/ 1475 w 95574"/>
                <a:gd name="connsiteY61" fmla="*/ 37758 h 61356"/>
                <a:gd name="connsiteX62" fmla="*/ 3245 w 95574"/>
                <a:gd name="connsiteY62" fmla="*/ 40413 h 61356"/>
                <a:gd name="connsiteX63" fmla="*/ 6195 w 95574"/>
                <a:gd name="connsiteY63" fmla="*/ 42330 h 61356"/>
                <a:gd name="connsiteX64" fmla="*/ 6785 w 95574"/>
                <a:gd name="connsiteY64" fmla="*/ 44247 h 61356"/>
                <a:gd name="connsiteX65" fmla="*/ 6195 w 95574"/>
                <a:gd name="connsiteY65" fmla="*/ 46017 h 61356"/>
                <a:gd name="connsiteX66" fmla="*/ 6047 w 95574"/>
                <a:gd name="connsiteY66" fmla="*/ 50442 h 61356"/>
                <a:gd name="connsiteX67" fmla="*/ 7522 w 95574"/>
                <a:gd name="connsiteY67" fmla="*/ 51475 h 61356"/>
                <a:gd name="connsiteX68" fmla="*/ 8555 w 95574"/>
                <a:gd name="connsiteY68" fmla="*/ 52802 h 61356"/>
                <a:gd name="connsiteX69" fmla="*/ 8997 w 95574"/>
                <a:gd name="connsiteY69" fmla="*/ 54572 h 61356"/>
                <a:gd name="connsiteX70" fmla="*/ 8850 w 95574"/>
                <a:gd name="connsiteY70" fmla="*/ 56342 h 61356"/>
                <a:gd name="connsiteX71" fmla="*/ 9587 w 95574"/>
                <a:gd name="connsiteY71" fmla="*/ 57669 h 61356"/>
                <a:gd name="connsiteX72" fmla="*/ 11209 w 95574"/>
                <a:gd name="connsiteY72" fmla="*/ 58112 h 61356"/>
                <a:gd name="connsiteX73" fmla="*/ 12537 w 95574"/>
                <a:gd name="connsiteY73" fmla="*/ 58997 h 61356"/>
                <a:gd name="connsiteX74" fmla="*/ 14602 w 95574"/>
                <a:gd name="connsiteY74" fmla="*/ 61356 h 61356"/>
                <a:gd name="connsiteX75" fmla="*/ 15782 w 95574"/>
                <a:gd name="connsiteY75" fmla="*/ 61061 h 61356"/>
                <a:gd name="connsiteX76" fmla="*/ 16814 w 95574"/>
                <a:gd name="connsiteY76" fmla="*/ 59734 h 61356"/>
                <a:gd name="connsiteX77" fmla="*/ 19174 w 95574"/>
                <a:gd name="connsiteY77" fmla="*/ 55604 h 61356"/>
                <a:gd name="connsiteX78" fmla="*/ 23304 w 95574"/>
                <a:gd name="connsiteY78" fmla="*/ 49705 h 61356"/>
                <a:gd name="connsiteX79" fmla="*/ 23894 w 95574"/>
                <a:gd name="connsiteY79" fmla="*/ 48082 h 61356"/>
                <a:gd name="connsiteX80" fmla="*/ 23894 w 95574"/>
                <a:gd name="connsiteY80" fmla="*/ 45575 h 61356"/>
                <a:gd name="connsiteX81" fmla="*/ 24336 w 95574"/>
                <a:gd name="connsiteY81" fmla="*/ 44837 h 61356"/>
                <a:gd name="connsiteX82" fmla="*/ 25369 w 95574"/>
                <a:gd name="connsiteY82" fmla="*/ 44247 h 61356"/>
                <a:gd name="connsiteX83" fmla="*/ 28023 w 95574"/>
                <a:gd name="connsiteY83" fmla="*/ 43658 h 61356"/>
                <a:gd name="connsiteX84" fmla="*/ 32448 w 95574"/>
                <a:gd name="connsiteY84" fmla="*/ 42330 h 61356"/>
                <a:gd name="connsiteX85" fmla="*/ 35398 w 95574"/>
                <a:gd name="connsiteY85" fmla="*/ 42478 h 61356"/>
                <a:gd name="connsiteX86" fmla="*/ 37463 w 95574"/>
                <a:gd name="connsiteY86" fmla="*/ 44395 h 61356"/>
                <a:gd name="connsiteX87" fmla="*/ 39675 w 95574"/>
                <a:gd name="connsiteY87" fmla="*/ 45722 h 61356"/>
                <a:gd name="connsiteX88" fmla="*/ 47492 w 95574"/>
                <a:gd name="connsiteY88" fmla="*/ 44837 h 61356"/>
                <a:gd name="connsiteX89" fmla="*/ 48525 w 95574"/>
                <a:gd name="connsiteY89" fmla="*/ 44100 h 61356"/>
                <a:gd name="connsiteX90" fmla="*/ 50590 w 95574"/>
                <a:gd name="connsiteY90" fmla="*/ 42330 h 61356"/>
                <a:gd name="connsiteX91" fmla="*/ 51770 w 95574"/>
                <a:gd name="connsiteY91" fmla="*/ 41593 h 61356"/>
                <a:gd name="connsiteX92" fmla="*/ 55014 w 95574"/>
                <a:gd name="connsiteY92" fmla="*/ 40413 h 61356"/>
                <a:gd name="connsiteX93" fmla="*/ 58259 w 95574"/>
                <a:gd name="connsiteY93" fmla="*/ 39675 h 61356"/>
                <a:gd name="connsiteX94" fmla="*/ 61504 w 95574"/>
                <a:gd name="connsiteY94" fmla="*/ 39823 h 61356"/>
                <a:gd name="connsiteX95" fmla="*/ 64749 w 95574"/>
                <a:gd name="connsiteY95" fmla="*/ 40413 h 61356"/>
                <a:gd name="connsiteX96" fmla="*/ 67993 w 95574"/>
                <a:gd name="connsiteY96" fmla="*/ 40265 h 61356"/>
                <a:gd name="connsiteX97" fmla="*/ 71238 w 95574"/>
                <a:gd name="connsiteY97" fmla="*/ 39675 h 61356"/>
                <a:gd name="connsiteX98" fmla="*/ 76548 w 95574"/>
                <a:gd name="connsiteY98" fmla="*/ 40855 h 61356"/>
                <a:gd name="connsiteX99" fmla="*/ 80088 w 95574"/>
                <a:gd name="connsiteY99" fmla="*/ 40560 h 61356"/>
                <a:gd name="connsiteX100" fmla="*/ 83038 w 95574"/>
                <a:gd name="connsiteY100" fmla="*/ 42478 h 61356"/>
                <a:gd name="connsiteX101" fmla="*/ 84218 w 95574"/>
                <a:gd name="connsiteY101" fmla="*/ 44395 h 61356"/>
                <a:gd name="connsiteX102" fmla="*/ 85692 w 95574"/>
                <a:gd name="connsiteY102" fmla="*/ 45722 h 61356"/>
                <a:gd name="connsiteX103" fmla="*/ 86578 w 95574"/>
                <a:gd name="connsiteY103" fmla="*/ 45722 h 61356"/>
                <a:gd name="connsiteX104" fmla="*/ 87315 w 95574"/>
                <a:gd name="connsiteY104" fmla="*/ 45575 h 61356"/>
                <a:gd name="connsiteX105" fmla="*/ 88495 w 95574"/>
                <a:gd name="connsiteY105" fmla="*/ 43362 h 61356"/>
                <a:gd name="connsiteX106" fmla="*/ 89822 w 95574"/>
                <a:gd name="connsiteY106" fmla="*/ 42035 h 61356"/>
                <a:gd name="connsiteX107" fmla="*/ 91592 w 95574"/>
                <a:gd name="connsiteY107" fmla="*/ 41445 h 61356"/>
                <a:gd name="connsiteX108" fmla="*/ 92920 w 95574"/>
                <a:gd name="connsiteY108" fmla="*/ 40413 h 61356"/>
                <a:gd name="connsiteX109" fmla="*/ 95132 w 95574"/>
                <a:gd name="connsiteY109" fmla="*/ 37168 h 61356"/>
                <a:gd name="connsiteX110" fmla="*/ 95574 w 95574"/>
                <a:gd name="connsiteY110" fmla="*/ 35103 h 61356"/>
                <a:gd name="connsiteX111" fmla="*/ 94542 w 95574"/>
                <a:gd name="connsiteY111" fmla="*/ 33481 h 6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5574" h="61356">
                  <a:moveTo>
                    <a:pt x="94542" y="33481"/>
                  </a:moveTo>
                  <a:lnTo>
                    <a:pt x="92920" y="32301"/>
                  </a:lnTo>
                  <a:lnTo>
                    <a:pt x="86578" y="27286"/>
                  </a:lnTo>
                  <a:lnTo>
                    <a:pt x="80973" y="24926"/>
                  </a:lnTo>
                  <a:lnTo>
                    <a:pt x="77581" y="24336"/>
                  </a:lnTo>
                  <a:lnTo>
                    <a:pt x="74188" y="23894"/>
                  </a:lnTo>
                  <a:lnTo>
                    <a:pt x="71091" y="23304"/>
                  </a:lnTo>
                  <a:lnTo>
                    <a:pt x="67993" y="22419"/>
                  </a:lnTo>
                  <a:lnTo>
                    <a:pt x="65044" y="21829"/>
                  </a:lnTo>
                  <a:lnTo>
                    <a:pt x="62094" y="21534"/>
                  </a:lnTo>
                  <a:lnTo>
                    <a:pt x="62094" y="20354"/>
                  </a:lnTo>
                  <a:lnTo>
                    <a:pt x="62536" y="19174"/>
                  </a:lnTo>
                  <a:lnTo>
                    <a:pt x="64749" y="19026"/>
                  </a:lnTo>
                  <a:lnTo>
                    <a:pt x="69911" y="19322"/>
                  </a:lnTo>
                  <a:lnTo>
                    <a:pt x="71533" y="18584"/>
                  </a:lnTo>
                  <a:lnTo>
                    <a:pt x="72271" y="17404"/>
                  </a:lnTo>
                  <a:lnTo>
                    <a:pt x="69911" y="15782"/>
                  </a:lnTo>
                  <a:lnTo>
                    <a:pt x="58997" y="16667"/>
                  </a:lnTo>
                  <a:lnTo>
                    <a:pt x="56932" y="14749"/>
                  </a:lnTo>
                  <a:lnTo>
                    <a:pt x="55457" y="11947"/>
                  </a:lnTo>
                  <a:lnTo>
                    <a:pt x="55014" y="8850"/>
                  </a:lnTo>
                  <a:lnTo>
                    <a:pt x="53392" y="6637"/>
                  </a:lnTo>
                  <a:lnTo>
                    <a:pt x="51917" y="6490"/>
                  </a:lnTo>
                  <a:lnTo>
                    <a:pt x="48820" y="7522"/>
                  </a:lnTo>
                  <a:lnTo>
                    <a:pt x="47197" y="7522"/>
                  </a:lnTo>
                  <a:lnTo>
                    <a:pt x="44247" y="6490"/>
                  </a:lnTo>
                  <a:lnTo>
                    <a:pt x="40855" y="3835"/>
                  </a:lnTo>
                  <a:lnTo>
                    <a:pt x="39675" y="3687"/>
                  </a:lnTo>
                  <a:lnTo>
                    <a:pt x="35693" y="3835"/>
                  </a:lnTo>
                  <a:lnTo>
                    <a:pt x="34365" y="3245"/>
                  </a:lnTo>
                  <a:lnTo>
                    <a:pt x="31711" y="1770"/>
                  </a:lnTo>
                  <a:lnTo>
                    <a:pt x="30383" y="738"/>
                  </a:lnTo>
                  <a:lnTo>
                    <a:pt x="27286" y="0"/>
                  </a:lnTo>
                  <a:lnTo>
                    <a:pt x="24041" y="738"/>
                  </a:lnTo>
                  <a:lnTo>
                    <a:pt x="19911" y="1770"/>
                  </a:lnTo>
                  <a:lnTo>
                    <a:pt x="18731" y="1770"/>
                  </a:lnTo>
                  <a:lnTo>
                    <a:pt x="14602" y="590"/>
                  </a:lnTo>
                  <a:lnTo>
                    <a:pt x="11504" y="590"/>
                  </a:lnTo>
                  <a:lnTo>
                    <a:pt x="10030" y="1033"/>
                  </a:lnTo>
                  <a:lnTo>
                    <a:pt x="8702" y="1770"/>
                  </a:lnTo>
                  <a:lnTo>
                    <a:pt x="7670" y="3245"/>
                  </a:lnTo>
                  <a:lnTo>
                    <a:pt x="6932" y="4867"/>
                  </a:lnTo>
                  <a:lnTo>
                    <a:pt x="5752" y="5310"/>
                  </a:lnTo>
                  <a:lnTo>
                    <a:pt x="6342" y="6195"/>
                  </a:lnTo>
                  <a:lnTo>
                    <a:pt x="7522" y="11504"/>
                  </a:lnTo>
                  <a:lnTo>
                    <a:pt x="7670" y="13274"/>
                  </a:lnTo>
                  <a:lnTo>
                    <a:pt x="6490" y="15929"/>
                  </a:lnTo>
                  <a:lnTo>
                    <a:pt x="6637" y="16962"/>
                  </a:lnTo>
                  <a:lnTo>
                    <a:pt x="9145" y="19469"/>
                  </a:lnTo>
                  <a:lnTo>
                    <a:pt x="9292" y="20206"/>
                  </a:lnTo>
                  <a:lnTo>
                    <a:pt x="8997" y="21091"/>
                  </a:lnTo>
                  <a:lnTo>
                    <a:pt x="6785" y="23451"/>
                  </a:lnTo>
                  <a:lnTo>
                    <a:pt x="5015" y="25074"/>
                  </a:lnTo>
                  <a:lnTo>
                    <a:pt x="5605" y="26844"/>
                  </a:lnTo>
                  <a:lnTo>
                    <a:pt x="6932" y="28613"/>
                  </a:lnTo>
                  <a:lnTo>
                    <a:pt x="7080" y="29941"/>
                  </a:lnTo>
                  <a:lnTo>
                    <a:pt x="6637" y="31858"/>
                  </a:lnTo>
                  <a:lnTo>
                    <a:pt x="4572" y="34218"/>
                  </a:lnTo>
                  <a:lnTo>
                    <a:pt x="3540" y="35103"/>
                  </a:lnTo>
                  <a:lnTo>
                    <a:pt x="295" y="35103"/>
                  </a:lnTo>
                  <a:lnTo>
                    <a:pt x="0" y="35545"/>
                  </a:lnTo>
                  <a:lnTo>
                    <a:pt x="1475" y="37758"/>
                  </a:lnTo>
                  <a:lnTo>
                    <a:pt x="3245" y="40413"/>
                  </a:lnTo>
                  <a:lnTo>
                    <a:pt x="6195" y="42330"/>
                  </a:lnTo>
                  <a:lnTo>
                    <a:pt x="6785" y="44247"/>
                  </a:lnTo>
                  <a:lnTo>
                    <a:pt x="6195" y="46017"/>
                  </a:lnTo>
                  <a:lnTo>
                    <a:pt x="6047" y="50442"/>
                  </a:lnTo>
                  <a:lnTo>
                    <a:pt x="7522" y="51475"/>
                  </a:lnTo>
                  <a:lnTo>
                    <a:pt x="8555" y="52802"/>
                  </a:lnTo>
                  <a:lnTo>
                    <a:pt x="8997" y="54572"/>
                  </a:lnTo>
                  <a:lnTo>
                    <a:pt x="8850" y="56342"/>
                  </a:lnTo>
                  <a:lnTo>
                    <a:pt x="9587" y="57669"/>
                  </a:lnTo>
                  <a:lnTo>
                    <a:pt x="11209" y="58112"/>
                  </a:lnTo>
                  <a:lnTo>
                    <a:pt x="12537" y="58997"/>
                  </a:lnTo>
                  <a:lnTo>
                    <a:pt x="14602" y="61356"/>
                  </a:lnTo>
                  <a:lnTo>
                    <a:pt x="15782" y="61061"/>
                  </a:lnTo>
                  <a:lnTo>
                    <a:pt x="16814" y="59734"/>
                  </a:lnTo>
                  <a:lnTo>
                    <a:pt x="19174" y="55604"/>
                  </a:lnTo>
                  <a:lnTo>
                    <a:pt x="23304" y="49705"/>
                  </a:lnTo>
                  <a:lnTo>
                    <a:pt x="23894" y="48082"/>
                  </a:lnTo>
                  <a:lnTo>
                    <a:pt x="23894" y="45575"/>
                  </a:lnTo>
                  <a:lnTo>
                    <a:pt x="24336" y="44837"/>
                  </a:lnTo>
                  <a:lnTo>
                    <a:pt x="25369" y="44247"/>
                  </a:lnTo>
                  <a:lnTo>
                    <a:pt x="28023" y="43658"/>
                  </a:lnTo>
                  <a:lnTo>
                    <a:pt x="32448" y="42330"/>
                  </a:lnTo>
                  <a:lnTo>
                    <a:pt x="35398" y="42478"/>
                  </a:lnTo>
                  <a:lnTo>
                    <a:pt x="37463" y="44395"/>
                  </a:lnTo>
                  <a:lnTo>
                    <a:pt x="39675" y="45722"/>
                  </a:lnTo>
                  <a:lnTo>
                    <a:pt x="47492" y="44837"/>
                  </a:lnTo>
                  <a:lnTo>
                    <a:pt x="48525" y="44100"/>
                  </a:lnTo>
                  <a:lnTo>
                    <a:pt x="50590" y="42330"/>
                  </a:lnTo>
                  <a:lnTo>
                    <a:pt x="51770" y="41593"/>
                  </a:lnTo>
                  <a:lnTo>
                    <a:pt x="55014" y="40413"/>
                  </a:lnTo>
                  <a:lnTo>
                    <a:pt x="58259" y="39675"/>
                  </a:lnTo>
                  <a:lnTo>
                    <a:pt x="61504" y="39823"/>
                  </a:lnTo>
                  <a:lnTo>
                    <a:pt x="64749" y="40413"/>
                  </a:lnTo>
                  <a:lnTo>
                    <a:pt x="67993" y="40265"/>
                  </a:lnTo>
                  <a:lnTo>
                    <a:pt x="71238" y="39675"/>
                  </a:lnTo>
                  <a:lnTo>
                    <a:pt x="76548" y="40855"/>
                  </a:lnTo>
                  <a:lnTo>
                    <a:pt x="80088" y="40560"/>
                  </a:lnTo>
                  <a:lnTo>
                    <a:pt x="83038" y="42478"/>
                  </a:lnTo>
                  <a:lnTo>
                    <a:pt x="84218" y="44395"/>
                  </a:lnTo>
                  <a:lnTo>
                    <a:pt x="85692" y="45722"/>
                  </a:lnTo>
                  <a:lnTo>
                    <a:pt x="86578" y="45722"/>
                  </a:lnTo>
                  <a:lnTo>
                    <a:pt x="87315" y="45575"/>
                  </a:lnTo>
                  <a:lnTo>
                    <a:pt x="88495" y="43362"/>
                  </a:lnTo>
                  <a:lnTo>
                    <a:pt x="89822" y="42035"/>
                  </a:lnTo>
                  <a:lnTo>
                    <a:pt x="91592" y="41445"/>
                  </a:lnTo>
                  <a:lnTo>
                    <a:pt x="92920" y="40413"/>
                  </a:lnTo>
                  <a:lnTo>
                    <a:pt x="95132" y="37168"/>
                  </a:lnTo>
                  <a:lnTo>
                    <a:pt x="95574" y="35103"/>
                  </a:lnTo>
                  <a:lnTo>
                    <a:pt x="94542" y="33481"/>
                  </a:lnTo>
                  <a:close/>
                </a:path>
              </a:pathLst>
            </a:custGeom>
            <a:grpFill/>
            <a:ln w="3175" cap="flat">
              <a:solidFill>
                <a:schemeClr val="bg2">
                  <a:lumMod val="90000"/>
                </a:schemeClr>
              </a:solid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ECBBA5C3-9254-16AE-1B74-93294B49BAB9}"/>
                </a:ext>
              </a:extLst>
            </p:cNvPr>
            <p:cNvSpPr/>
            <p:nvPr/>
          </p:nvSpPr>
          <p:spPr>
            <a:xfrm>
              <a:off x="4181858" y="3885421"/>
              <a:ext cx="6047" cy="10767"/>
            </a:xfrm>
            <a:custGeom>
              <a:avLst/>
              <a:gdLst>
                <a:gd name="connsiteX0" fmla="*/ 5457 w 6047"/>
                <a:gd name="connsiteY0" fmla="*/ 2802 h 10767"/>
                <a:gd name="connsiteX1" fmla="*/ 4277 w 6047"/>
                <a:gd name="connsiteY1" fmla="*/ 1328 h 10767"/>
                <a:gd name="connsiteX2" fmla="*/ 738 w 6047"/>
                <a:gd name="connsiteY2" fmla="*/ 0 h 10767"/>
                <a:gd name="connsiteX3" fmla="*/ 295 w 6047"/>
                <a:gd name="connsiteY3" fmla="*/ 885 h 10767"/>
                <a:gd name="connsiteX4" fmla="*/ 0 w 6047"/>
                <a:gd name="connsiteY4" fmla="*/ 2950 h 10767"/>
                <a:gd name="connsiteX5" fmla="*/ 1770 w 6047"/>
                <a:gd name="connsiteY5" fmla="*/ 6195 h 10767"/>
                <a:gd name="connsiteX6" fmla="*/ 2802 w 6047"/>
                <a:gd name="connsiteY6" fmla="*/ 10767 h 10767"/>
                <a:gd name="connsiteX7" fmla="*/ 5310 w 6047"/>
                <a:gd name="connsiteY7" fmla="*/ 10177 h 10767"/>
                <a:gd name="connsiteX8" fmla="*/ 6047 w 6047"/>
                <a:gd name="connsiteY8" fmla="*/ 6932 h 10767"/>
                <a:gd name="connsiteX9" fmla="*/ 5457 w 6047"/>
                <a:gd name="connsiteY9" fmla="*/ 2802 h 1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47" h="10767">
                  <a:moveTo>
                    <a:pt x="5457" y="2802"/>
                  </a:moveTo>
                  <a:lnTo>
                    <a:pt x="4277" y="1328"/>
                  </a:lnTo>
                  <a:lnTo>
                    <a:pt x="738" y="0"/>
                  </a:lnTo>
                  <a:lnTo>
                    <a:pt x="295" y="885"/>
                  </a:lnTo>
                  <a:lnTo>
                    <a:pt x="0" y="2950"/>
                  </a:lnTo>
                  <a:lnTo>
                    <a:pt x="1770" y="6195"/>
                  </a:lnTo>
                  <a:lnTo>
                    <a:pt x="2802" y="10767"/>
                  </a:lnTo>
                  <a:lnTo>
                    <a:pt x="5310" y="10177"/>
                  </a:lnTo>
                  <a:lnTo>
                    <a:pt x="6047" y="6932"/>
                  </a:lnTo>
                  <a:lnTo>
                    <a:pt x="5457" y="2802"/>
                  </a:lnTo>
                  <a:close/>
                </a:path>
              </a:pathLst>
            </a:custGeom>
            <a:grpFill/>
            <a:ln w="3175" cap="flat">
              <a:solidFill>
                <a:schemeClr val="bg2">
                  <a:lumMod val="90000"/>
                </a:schemeClr>
              </a:solid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6239CB86-226E-0EE1-1365-8785639DFD2E}"/>
                </a:ext>
              </a:extLst>
            </p:cNvPr>
            <p:cNvSpPr/>
            <p:nvPr/>
          </p:nvSpPr>
          <p:spPr>
            <a:xfrm>
              <a:off x="6001015" y="2596348"/>
              <a:ext cx="183184" cy="114895"/>
            </a:xfrm>
            <a:custGeom>
              <a:avLst/>
              <a:gdLst>
                <a:gd name="connsiteX0" fmla="*/ 48672 w 183184"/>
                <a:gd name="connsiteY0" fmla="*/ 101621 h 114895"/>
                <a:gd name="connsiteX1" fmla="*/ 44247 w 183184"/>
                <a:gd name="connsiteY1" fmla="*/ 98967 h 114895"/>
                <a:gd name="connsiteX2" fmla="*/ 42920 w 183184"/>
                <a:gd name="connsiteY2" fmla="*/ 98524 h 114895"/>
                <a:gd name="connsiteX3" fmla="*/ 42625 w 183184"/>
                <a:gd name="connsiteY3" fmla="*/ 98819 h 114895"/>
                <a:gd name="connsiteX4" fmla="*/ 43510 w 183184"/>
                <a:gd name="connsiteY4" fmla="*/ 104424 h 114895"/>
                <a:gd name="connsiteX5" fmla="*/ 46017 w 183184"/>
                <a:gd name="connsiteY5" fmla="*/ 104719 h 114895"/>
                <a:gd name="connsiteX6" fmla="*/ 47345 w 183184"/>
                <a:gd name="connsiteY6" fmla="*/ 105604 h 114895"/>
                <a:gd name="connsiteX7" fmla="*/ 50000 w 183184"/>
                <a:gd name="connsiteY7" fmla="*/ 105161 h 114895"/>
                <a:gd name="connsiteX8" fmla="*/ 50000 w 183184"/>
                <a:gd name="connsiteY8" fmla="*/ 104424 h 114895"/>
                <a:gd name="connsiteX9" fmla="*/ 48377 w 183184"/>
                <a:gd name="connsiteY9" fmla="*/ 101621 h 114895"/>
                <a:gd name="connsiteX10" fmla="*/ 62536 w 183184"/>
                <a:gd name="connsiteY10" fmla="*/ 72566 h 114895"/>
                <a:gd name="connsiteX11" fmla="*/ 64159 w 183184"/>
                <a:gd name="connsiteY11" fmla="*/ 73303 h 114895"/>
                <a:gd name="connsiteX12" fmla="*/ 64601 w 183184"/>
                <a:gd name="connsiteY12" fmla="*/ 72713 h 114895"/>
                <a:gd name="connsiteX13" fmla="*/ 65191 w 183184"/>
                <a:gd name="connsiteY13" fmla="*/ 70796 h 114895"/>
                <a:gd name="connsiteX14" fmla="*/ 66076 w 183184"/>
                <a:gd name="connsiteY14" fmla="*/ 69173 h 114895"/>
                <a:gd name="connsiteX15" fmla="*/ 65486 w 183184"/>
                <a:gd name="connsiteY15" fmla="*/ 67846 h 114895"/>
                <a:gd name="connsiteX16" fmla="*/ 63126 w 183184"/>
                <a:gd name="connsiteY16" fmla="*/ 65044 h 114895"/>
                <a:gd name="connsiteX17" fmla="*/ 62241 w 183184"/>
                <a:gd name="connsiteY17" fmla="*/ 66224 h 114895"/>
                <a:gd name="connsiteX18" fmla="*/ 62979 w 183184"/>
                <a:gd name="connsiteY18" fmla="*/ 68141 h 114895"/>
                <a:gd name="connsiteX19" fmla="*/ 62389 w 183184"/>
                <a:gd name="connsiteY19" fmla="*/ 70206 h 114895"/>
                <a:gd name="connsiteX20" fmla="*/ 62389 w 183184"/>
                <a:gd name="connsiteY20" fmla="*/ 72566 h 114895"/>
                <a:gd name="connsiteX21" fmla="*/ 76400 w 183184"/>
                <a:gd name="connsiteY21" fmla="*/ 18141 h 114895"/>
                <a:gd name="connsiteX22" fmla="*/ 76990 w 183184"/>
                <a:gd name="connsiteY22" fmla="*/ 17256 h 114895"/>
                <a:gd name="connsiteX23" fmla="*/ 79498 w 183184"/>
                <a:gd name="connsiteY23" fmla="*/ 15487 h 114895"/>
                <a:gd name="connsiteX24" fmla="*/ 77138 w 183184"/>
                <a:gd name="connsiteY24" fmla="*/ 15192 h 114895"/>
                <a:gd name="connsiteX25" fmla="*/ 73156 w 183184"/>
                <a:gd name="connsiteY25" fmla="*/ 15929 h 114895"/>
                <a:gd name="connsiteX26" fmla="*/ 71533 w 183184"/>
                <a:gd name="connsiteY26" fmla="*/ 17699 h 114895"/>
                <a:gd name="connsiteX27" fmla="*/ 75073 w 183184"/>
                <a:gd name="connsiteY27" fmla="*/ 18879 h 114895"/>
                <a:gd name="connsiteX28" fmla="*/ 76106 w 183184"/>
                <a:gd name="connsiteY28" fmla="*/ 17994 h 114895"/>
                <a:gd name="connsiteX29" fmla="*/ 57964 w 183184"/>
                <a:gd name="connsiteY29" fmla="*/ 104719 h 114895"/>
                <a:gd name="connsiteX30" fmla="*/ 55899 w 183184"/>
                <a:gd name="connsiteY30" fmla="*/ 103096 h 114895"/>
                <a:gd name="connsiteX31" fmla="*/ 54129 w 183184"/>
                <a:gd name="connsiteY31" fmla="*/ 102654 h 114895"/>
                <a:gd name="connsiteX32" fmla="*/ 54572 w 183184"/>
                <a:gd name="connsiteY32" fmla="*/ 103391 h 114895"/>
                <a:gd name="connsiteX33" fmla="*/ 57817 w 183184"/>
                <a:gd name="connsiteY33" fmla="*/ 106341 h 114895"/>
                <a:gd name="connsiteX34" fmla="*/ 59881 w 183184"/>
                <a:gd name="connsiteY34" fmla="*/ 107079 h 114895"/>
                <a:gd name="connsiteX35" fmla="*/ 61651 w 183184"/>
                <a:gd name="connsiteY35" fmla="*/ 106636 h 114895"/>
                <a:gd name="connsiteX36" fmla="*/ 62241 w 183184"/>
                <a:gd name="connsiteY36" fmla="*/ 106194 h 114895"/>
                <a:gd name="connsiteX37" fmla="*/ 59881 w 183184"/>
                <a:gd name="connsiteY37" fmla="*/ 104866 h 114895"/>
                <a:gd name="connsiteX38" fmla="*/ 58112 w 183184"/>
                <a:gd name="connsiteY38" fmla="*/ 104571 h 114895"/>
                <a:gd name="connsiteX39" fmla="*/ 41887 w 183184"/>
                <a:gd name="connsiteY39" fmla="*/ 102506 h 114895"/>
                <a:gd name="connsiteX40" fmla="*/ 40708 w 183184"/>
                <a:gd name="connsiteY40" fmla="*/ 101327 h 114895"/>
                <a:gd name="connsiteX41" fmla="*/ 39528 w 183184"/>
                <a:gd name="connsiteY41" fmla="*/ 100442 h 114895"/>
                <a:gd name="connsiteX42" fmla="*/ 37610 w 183184"/>
                <a:gd name="connsiteY42" fmla="*/ 99852 h 114895"/>
                <a:gd name="connsiteX43" fmla="*/ 34513 w 183184"/>
                <a:gd name="connsiteY43" fmla="*/ 99852 h 114895"/>
                <a:gd name="connsiteX44" fmla="*/ 35840 w 183184"/>
                <a:gd name="connsiteY44" fmla="*/ 97049 h 114895"/>
                <a:gd name="connsiteX45" fmla="*/ 39528 w 183184"/>
                <a:gd name="connsiteY45" fmla="*/ 93804 h 114895"/>
                <a:gd name="connsiteX46" fmla="*/ 40265 w 183184"/>
                <a:gd name="connsiteY46" fmla="*/ 91592 h 114895"/>
                <a:gd name="connsiteX47" fmla="*/ 39528 w 183184"/>
                <a:gd name="connsiteY47" fmla="*/ 88790 h 114895"/>
                <a:gd name="connsiteX48" fmla="*/ 39085 w 183184"/>
                <a:gd name="connsiteY48" fmla="*/ 86282 h 114895"/>
                <a:gd name="connsiteX49" fmla="*/ 38200 w 183184"/>
                <a:gd name="connsiteY49" fmla="*/ 83333 h 114895"/>
                <a:gd name="connsiteX50" fmla="*/ 39970 w 183184"/>
                <a:gd name="connsiteY50" fmla="*/ 80973 h 114895"/>
                <a:gd name="connsiteX51" fmla="*/ 42920 w 183184"/>
                <a:gd name="connsiteY51" fmla="*/ 79055 h 114895"/>
                <a:gd name="connsiteX52" fmla="*/ 43953 w 183184"/>
                <a:gd name="connsiteY52" fmla="*/ 77433 h 114895"/>
                <a:gd name="connsiteX53" fmla="*/ 46312 w 183184"/>
                <a:gd name="connsiteY53" fmla="*/ 75368 h 114895"/>
                <a:gd name="connsiteX54" fmla="*/ 48967 w 183184"/>
                <a:gd name="connsiteY54" fmla="*/ 74336 h 114895"/>
                <a:gd name="connsiteX55" fmla="*/ 49557 w 183184"/>
                <a:gd name="connsiteY55" fmla="*/ 73451 h 114895"/>
                <a:gd name="connsiteX56" fmla="*/ 47935 w 183184"/>
                <a:gd name="connsiteY56" fmla="*/ 71533 h 114895"/>
                <a:gd name="connsiteX57" fmla="*/ 46460 w 183184"/>
                <a:gd name="connsiteY57" fmla="*/ 70501 h 114895"/>
                <a:gd name="connsiteX58" fmla="*/ 49410 w 183184"/>
                <a:gd name="connsiteY58" fmla="*/ 69321 h 114895"/>
                <a:gd name="connsiteX59" fmla="*/ 51770 w 183184"/>
                <a:gd name="connsiteY59" fmla="*/ 69321 h 114895"/>
                <a:gd name="connsiteX60" fmla="*/ 53097 w 183184"/>
                <a:gd name="connsiteY60" fmla="*/ 70206 h 114895"/>
                <a:gd name="connsiteX61" fmla="*/ 53687 w 183184"/>
                <a:gd name="connsiteY61" fmla="*/ 69763 h 114895"/>
                <a:gd name="connsiteX62" fmla="*/ 54867 w 183184"/>
                <a:gd name="connsiteY62" fmla="*/ 64601 h 114895"/>
                <a:gd name="connsiteX63" fmla="*/ 57227 w 183184"/>
                <a:gd name="connsiteY63" fmla="*/ 56932 h 114895"/>
                <a:gd name="connsiteX64" fmla="*/ 58702 w 183184"/>
                <a:gd name="connsiteY64" fmla="*/ 55457 h 114895"/>
                <a:gd name="connsiteX65" fmla="*/ 60029 w 183184"/>
                <a:gd name="connsiteY65" fmla="*/ 54572 h 114895"/>
                <a:gd name="connsiteX66" fmla="*/ 62979 w 183184"/>
                <a:gd name="connsiteY66" fmla="*/ 57374 h 114895"/>
                <a:gd name="connsiteX67" fmla="*/ 65191 w 183184"/>
                <a:gd name="connsiteY67" fmla="*/ 57374 h 114895"/>
                <a:gd name="connsiteX68" fmla="*/ 68583 w 183184"/>
                <a:gd name="connsiteY68" fmla="*/ 55899 h 114895"/>
                <a:gd name="connsiteX69" fmla="*/ 71239 w 183184"/>
                <a:gd name="connsiteY69" fmla="*/ 53982 h 114895"/>
                <a:gd name="connsiteX70" fmla="*/ 72271 w 183184"/>
                <a:gd name="connsiteY70" fmla="*/ 51622 h 114895"/>
                <a:gd name="connsiteX71" fmla="*/ 73156 w 183184"/>
                <a:gd name="connsiteY71" fmla="*/ 48525 h 114895"/>
                <a:gd name="connsiteX72" fmla="*/ 71976 w 183184"/>
                <a:gd name="connsiteY72" fmla="*/ 46755 h 114895"/>
                <a:gd name="connsiteX73" fmla="*/ 70943 w 183184"/>
                <a:gd name="connsiteY73" fmla="*/ 45722 h 114895"/>
                <a:gd name="connsiteX74" fmla="*/ 61651 w 183184"/>
                <a:gd name="connsiteY74" fmla="*/ 45722 h 114895"/>
                <a:gd name="connsiteX75" fmla="*/ 58849 w 183184"/>
                <a:gd name="connsiteY75" fmla="*/ 44542 h 114895"/>
                <a:gd name="connsiteX76" fmla="*/ 56194 w 183184"/>
                <a:gd name="connsiteY76" fmla="*/ 42035 h 114895"/>
                <a:gd name="connsiteX77" fmla="*/ 56489 w 183184"/>
                <a:gd name="connsiteY77" fmla="*/ 36135 h 114895"/>
                <a:gd name="connsiteX78" fmla="*/ 56194 w 183184"/>
                <a:gd name="connsiteY78" fmla="*/ 34513 h 114895"/>
                <a:gd name="connsiteX79" fmla="*/ 56489 w 183184"/>
                <a:gd name="connsiteY79" fmla="*/ 27876 h 114895"/>
                <a:gd name="connsiteX80" fmla="*/ 57669 w 183184"/>
                <a:gd name="connsiteY80" fmla="*/ 26991 h 114895"/>
                <a:gd name="connsiteX81" fmla="*/ 60177 w 183184"/>
                <a:gd name="connsiteY81" fmla="*/ 21386 h 114895"/>
                <a:gd name="connsiteX82" fmla="*/ 62389 w 183184"/>
                <a:gd name="connsiteY82" fmla="*/ 18731 h 114895"/>
                <a:gd name="connsiteX83" fmla="*/ 62389 w 183184"/>
                <a:gd name="connsiteY83" fmla="*/ 13569 h 114895"/>
                <a:gd name="connsiteX84" fmla="*/ 62684 w 183184"/>
                <a:gd name="connsiteY84" fmla="*/ 10914 h 114895"/>
                <a:gd name="connsiteX85" fmla="*/ 60324 w 183184"/>
                <a:gd name="connsiteY85" fmla="*/ 6637 h 114895"/>
                <a:gd name="connsiteX86" fmla="*/ 60766 w 183184"/>
                <a:gd name="connsiteY86" fmla="*/ 4720 h 114895"/>
                <a:gd name="connsiteX87" fmla="*/ 61356 w 183184"/>
                <a:gd name="connsiteY87" fmla="*/ 3392 h 114895"/>
                <a:gd name="connsiteX88" fmla="*/ 64749 w 183184"/>
                <a:gd name="connsiteY88" fmla="*/ 0 h 114895"/>
                <a:gd name="connsiteX89" fmla="*/ 62684 w 183184"/>
                <a:gd name="connsiteY89" fmla="*/ 0 h 114895"/>
                <a:gd name="connsiteX90" fmla="*/ 55457 w 183184"/>
                <a:gd name="connsiteY90" fmla="*/ 4572 h 114895"/>
                <a:gd name="connsiteX91" fmla="*/ 47640 w 183184"/>
                <a:gd name="connsiteY91" fmla="*/ 5900 h 114895"/>
                <a:gd name="connsiteX92" fmla="*/ 43805 w 183184"/>
                <a:gd name="connsiteY92" fmla="*/ 9734 h 114895"/>
                <a:gd name="connsiteX93" fmla="*/ 37020 w 183184"/>
                <a:gd name="connsiteY93" fmla="*/ 19026 h 114895"/>
                <a:gd name="connsiteX94" fmla="*/ 33923 w 183184"/>
                <a:gd name="connsiteY94" fmla="*/ 21239 h 114895"/>
                <a:gd name="connsiteX95" fmla="*/ 30383 w 183184"/>
                <a:gd name="connsiteY95" fmla="*/ 22271 h 114895"/>
                <a:gd name="connsiteX96" fmla="*/ 23451 w 183184"/>
                <a:gd name="connsiteY96" fmla="*/ 21976 h 114895"/>
                <a:gd name="connsiteX97" fmla="*/ 21239 w 183184"/>
                <a:gd name="connsiteY97" fmla="*/ 21976 h 114895"/>
                <a:gd name="connsiteX98" fmla="*/ 17551 w 183184"/>
                <a:gd name="connsiteY98" fmla="*/ 23746 h 114895"/>
                <a:gd name="connsiteX99" fmla="*/ 12537 w 183184"/>
                <a:gd name="connsiteY99" fmla="*/ 23746 h 114895"/>
                <a:gd name="connsiteX100" fmla="*/ 7522 w 183184"/>
                <a:gd name="connsiteY100" fmla="*/ 28466 h 114895"/>
                <a:gd name="connsiteX101" fmla="*/ 3835 w 183184"/>
                <a:gd name="connsiteY101" fmla="*/ 33333 h 114895"/>
                <a:gd name="connsiteX102" fmla="*/ 3392 w 183184"/>
                <a:gd name="connsiteY102" fmla="*/ 34660 h 114895"/>
                <a:gd name="connsiteX103" fmla="*/ 3392 w 183184"/>
                <a:gd name="connsiteY103" fmla="*/ 36873 h 114895"/>
                <a:gd name="connsiteX104" fmla="*/ 5457 w 183184"/>
                <a:gd name="connsiteY104" fmla="*/ 38495 h 114895"/>
                <a:gd name="connsiteX105" fmla="*/ 8702 w 183184"/>
                <a:gd name="connsiteY105" fmla="*/ 40265 h 114895"/>
                <a:gd name="connsiteX106" fmla="*/ 12242 w 183184"/>
                <a:gd name="connsiteY106" fmla="*/ 38495 h 114895"/>
                <a:gd name="connsiteX107" fmla="*/ 16667 w 183184"/>
                <a:gd name="connsiteY107" fmla="*/ 37905 h 114895"/>
                <a:gd name="connsiteX108" fmla="*/ 19321 w 183184"/>
                <a:gd name="connsiteY108" fmla="*/ 31858 h 114895"/>
                <a:gd name="connsiteX109" fmla="*/ 22419 w 183184"/>
                <a:gd name="connsiteY109" fmla="*/ 26991 h 114895"/>
                <a:gd name="connsiteX110" fmla="*/ 25516 w 183184"/>
                <a:gd name="connsiteY110" fmla="*/ 25958 h 114895"/>
                <a:gd name="connsiteX111" fmla="*/ 29351 w 183184"/>
                <a:gd name="connsiteY111" fmla="*/ 27138 h 114895"/>
                <a:gd name="connsiteX112" fmla="*/ 28171 w 183184"/>
                <a:gd name="connsiteY112" fmla="*/ 34660 h 114895"/>
                <a:gd name="connsiteX113" fmla="*/ 27876 w 183184"/>
                <a:gd name="connsiteY113" fmla="*/ 38643 h 114895"/>
                <a:gd name="connsiteX114" fmla="*/ 26401 w 183184"/>
                <a:gd name="connsiteY114" fmla="*/ 36873 h 114895"/>
                <a:gd name="connsiteX115" fmla="*/ 24484 w 183184"/>
                <a:gd name="connsiteY115" fmla="*/ 35250 h 114895"/>
                <a:gd name="connsiteX116" fmla="*/ 22566 w 183184"/>
                <a:gd name="connsiteY116" fmla="*/ 35988 h 114895"/>
                <a:gd name="connsiteX117" fmla="*/ 19764 w 183184"/>
                <a:gd name="connsiteY117" fmla="*/ 37463 h 114895"/>
                <a:gd name="connsiteX118" fmla="*/ 15782 w 183184"/>
                <a:gd name="connsiteY118" fmla="*/ 41445 h 114895"/>
                <a:gd name="connsiteX119" fmla="*/ 15339 w 183184"/>
                <a:gd name="connsiteY119" fmla="*/ 44542 h 114895"/>
                <a:gd name="connsiteX120" fmla="*/ 14159 w 183184"/>
                <a:gd name="connsiteY120" fmla="*/ 46312 h 114895"/>
                <a:gd name="connsiteX121" fmla="*/ 12537 w 183184"/>
                <a:gd name="connsiteY121" fmla="*/ 45575 h 114895"/>
                <a:gd name="connsiteX122" fmla="*/ 11062 w 183184"/>
                <a:gd name="connsiteY122" fmla="*/ 43805 h 114895"/>
                <a:gd name="connsiteX123" fmla="*/ 8997 w 183184"/>
                <a:gd name="connsiteY123" fmla="*/ 43805 h 114895"/>
                <a:gd name="connsiteX124" fmla="*/ 3982 w 183184"/>
                <a:gd name="connsiteY124" fmla="*/ 41740 h 114895"/>
                <a:gd name="connsiteX125" fmla="*/ 2655 w 183184"/>
                <a:gd name="connsiteY125" fmla="*/ 41740 h 114895"/>
                <a:gd name="connsiteX126" fmla="*/ 885 w 183184"/>
                <a:gd name="connsiteY126" fmla="*/ 42035 h 114895"/>
                <a:gd name="connsiteX127" fmla="*/ 0 w 183184"/>
                <a:gd name="connsiteY127" fmla="*/ 52654 h 114895"/>
                <a:gd name="connsiteX128" fmla="*/ 0 w 183184"/>
                <a:gd name="connsiteY128" fmla="*/ 59292 h 114895"/>
                <a:gd name="connsiteX129" fmla="*/ 1917 w 183184"/>
                <a:gd name="connsiteY129" fmla="*/ 65044 h 114895"/>
                <a:gd name="connsiteX130" fmla="*/ 1327 w 183184"/>
                <a:gd name="connsiteY130" fmla="*/ 67993 h 114895"/>
                <a:gd name="connsiteX131" fmla="*/ 0 w 183184"/>
                <a:gd name="connsiteY131" fmla="*/ 79055 h 114895"/>
                <a:gd name="connsiteX132" fmla="*/ 5605 w 183184"/>
                <a:gd name="connsiteY132" fmla="*/ 82300 h 114895"/>
                <a:gd name="connsiteX133" fmla="*/ 12684 w 183184"/>
                <a:gd name="connsiteY133" fmla="*/ 85692 h 114895"/>
                <a:gd name="connsiteX134" fmla="*/ 13569 w 183184"/>
                <a:gd name="connsiteY134" fmla="*/ 88937 h 114895"/>
                <a:gd name="connsiteX135" fmla="*/ 14012 w 183184"/>
                <a:gd name="connsiteY135" fmla="*/ 95279 h 114895"/>
                <a:gd name="connsiteX136" fmla="*/ 11504 w 183184"/>
                <a:gd name="connsiteY136" fmla="*/ 96017 h 114895"/>
                <a:gd name="connsiteX137" fmla="*/ 13274 w 183184"/>
                <a:gd name="connsiteY137" fmla="*/ 99262 h 114895"/>
                <a:gd name="connsiteX138" fmla="*/ 13864 w 183184"/>
                <a:gd name="connsiteY138" fmla="*/ 101474 h 114895"/>
                <a:gd name="connsiteX139" fmla="*/ 14159 w 183184"/>
                <a:gd name="connsiteY139" fmla="*/ 104424 h 114895"/>
                <a:gd name="connsiteX140" fmla="*/ 19026 w 183184"/>
                <a:gd name="connsiteY140" fmla="*/ 104424 h 114895"/>
                <a:gd name="connsiteX141" fmla="*/ 20206 w 183184"/>
                <a:gd name="connsiteY141" fmla="*/ 104719 h 114895"/>
                <a:gd name="connsiteX142" fmla="*/ 27581 w 183184"/>
                <a:gd name="connsiteY142" fmla="*/ 106636 h 114895"/>
                <a:gd name="connsiteX143" fmla="*/ 29351 w 183184"/>
                <a:gd name="connsiteY143" fmla="*/ 107964 h 114895"/>
                <a:gd name="connsiteX144" fmla="*/ 31563 w 183184"/>
                <a:gd name="connsiteY144" fmla="*/ 107964 h 114895"/>
                <a:gd name="connsiteX145" fmla="*/ 35693 w 183184"/>
                <a:gd name="connsiteY145" fmla="*/ 106784 h 114895"/>
                <a:gd name="connsiteX146" fmla="*/ 38790 w 183184"/>
                <a:gd name="connsiteY146" fmla="*/ 106194 h 114895"/>
                <a:gd name="connsiteX147" fmla="*/ 39970 w 183184"/>
                <a:gd name="connsiteY147" fmla="*/ 106931 h 114895"/>
                <a:gd name="connsiteX148" fmla="*/ 41593 w 183184"/>
                <a:gd name="connsiteY148" fmla="*/ 107226 h 114895"/>
                <a:gd name="connsiteX149" fmla="*/ 42035 w 183184"/>
                <a:gd name="connsiteY149" fmla="*/ 107226 h 114895"/>
                <a:gd name="connsiteX150" fmla="*/ 41150 w 183184"/>
                <a:gd name="connsiteY150" fmla="*/ 103539 h 114895"/>
                <a:gd name="connsiteX151" fmla="*/ 41887 w 183184"/>
                <a:gd name="connsiteY151" fmla="*/ 102064 h 114895"/>
                <a:gd name="connsiteX152" fmla="*/ 68141 w 183184"/>
                <a:gd name="connsiteY152" fmla="*/ 85103 h 114895"/>
                <a:gd name="connsiteX153" fmla="*/ 66814 w 183184"/>
                <a:gd name="connsiteY153" fmla="*/ 80973 h 114895"/>
                <a:gd name="connsiteX154" fmla="*/ 65781 w 183184"/>
                <a:gd name="connsiteY154" fmla="*/ 79055 h 114895"/>
                <a:gd name="connsiteX155" fmla="*/ 65191 w 183184"/>
                <a:gd name="connsiteY155" fmla="*/ 79055 h 114895"/>
                <a:gd name="connsiteX156" fmla="*/ 62094 w 183184"/>
                <a:gd name="connsiteY156" fmla="*/ 80973 h 114895"/>
                <a:gd name="connsiteX157" fmla="*/ 60029 w 183184"/>
                <a:gd name="connsiteY157" fmla="*/ 80973 h 114895"/>
                <a:gd name="connsiteX158" fmla="*/ 58259 w 183184"/>
                <a:gd name="connsiteY158" fmla="*/ 79498 h 114895"/>
                <a:gd name="connsiteX159" fmla="*/ 56489 w 183184"/>
                <a:gd name="connsiteY159" fmla="*/ 79055 h 114895"/>
                <a:gd name="connsiteX160" fmla="*/ 48820 w 183184"/>
                <a:gd name="connsiteY160" fmla="*/ 81858 h 114895"/>
                <a:gd name="connsiteX161" fmla="*/ 45280 w 183184"/>
                <a:gd name="connsiteY161" fmla="*/ 82595 h 114895"/>
                <a:gd name="connsiteX162" fmla="*/ 45280 w 183184"/>
                <a:gd name="connsiteY162" fmla="*/ 88347 h 114895"/>
                <a:gd name="connsiteX163" fmla="*/ 47050 w 183184"/>
                <a:gd name="connsiteY163" fmla="*/ 93067 h 114895"/>
                <a:gd name="connsiteX164" fmla="*/ 48082 w 183184"/>
                <a:gd name="connsiteY164" fmla="*/ 93952 h 114895"/>
                <a:gd name="connsiteX165" fmla="*/ 48672 w 183184"/>
                <a:gd name="connsiteY165" fmla="*/ 95427 h 114895"/>
                <a:gd name="connsiteX166" fmla="*/ 55604 w 183184"/>
                <a:gd name="connsiteY166" fmla="*/ 98229 h 114895"/>
                <a:gd name="connsiteX167" fmla="*/ 60472 w 183184"/>
                <a:gd name="connsiteY167" fmla="*/ 99704 h 114895"/>
                <a:gd name="connsiteX168" fmla="*/ 65191 w 183184"/>
                <a:gd name="connsiteY168" fmla="*/ 99704 h 114895"/>
                <a:gd name="connsiteX169" fmla="*/ 69468 w 183184"/>
                <a:gd name="connsiteY169" fmla="*/ 96607 h 114895"/>
                <a:gd name="connsiteX170" fmla="*/ 70058 w 183184"/>
                <a:gd name="connsiteY170" fmla="*/ 94099 h 114895"/>
                <a:gd name="connsiteX171" fmla="*/ 69468 w 183184"/>
                <a:gd name="connsiteY171" fmla="*/ 91740 h 114895"/>
                <a:gd name="connsiteX172" fmla="*/ 70353 w 183184"/>
                <a:gd name="connsiteY172" fmla="*/ 89822 h 114895"/>
                <a:gd name="connsiteX173" fmla="*/ 68289 w 183184"/>
                <a:gd name="connsiteY173" fmla="*/ 85250 h 114895"/>
                <a:gd name="connsiteX174" fmla="*/ 71239 w 183184"/>
                <a:gd name="connsiteY174" fmla="*/ 99409 h 114895"/>
                <a:gd name="connsiteX175" fmla="*/ 68141 w 183184"/>
                <a:gd name="connsiteY175" fmla="*/ 102654 h 114895"/>
                <a:gd name="connsiteX176" fmla="*/ 66961 w 183184"/>
                <a:gd name="connsiteY176" fmla="*/ 104719 h 114895"/>
                <a:gd name="connsiteX177" fmla="*/ 65044 w 183184"/>
                <a:gd name="connsiteY177" fmla="*/ 106636 h 114895"/>
                <a:gd name="connsiteX178" fmla="*/ 65044 w 183184"/>
                <a:gd name="connsiteY178" fmla="*/ 107521 h 114895"/>
                <a:gd name="connsiteX179" fmla="*/ 66814 w 183184"/>
                <a:gd name="connsiteY179" fmla="*/ 110471 h 114895"/>
                <a:gd name="connsiteX180" fmla="*/ 67994 w 183184"/>
                <a:gd name="connsiteY180" fmla="*/ 110471 h 114895"/>
                <a:gd name="connsiteX181" fmla="*/ 68879 w 183184"/>
                <a:gd name="connsiteY181" fmla="*/ 108554 h 114895"/>
                <a:gd name="connsiteX182" fmla="*/ 73008 w 183184"/>
                <a:gd name="connsiteY182" fmla="*/ 98967 h 114895"/>
                <a:gd name="connsiteX183" fmla="*/ 73746 w 183184"/>
                <a:gd name="connsiteY183" fmla="*/ 95574 h 114895"/>
                <a:gd name="connsiteX184" fmla="*/ 73008 w 183184"/>
                <a:gd name="connsiteY184" fmla="*/ 95574 h 114895"/>
                <a:gd name="connsiteX185" fmla="*/ 71239 w 183184"/>
                <a:gd name="connsiteY185" fmla="*/ 99409 h 114895"/>
                <a:gd name="connsiteX186" fmla="*/ 94247 w 183184"/>
                <a:gd name="connsiteY186" fmla="*/ 108259 h 114895"/>
                <a:gd name="connsiteX187" fmla="*/ 92182 w 183184"/>
                <a:gd name="connsiteY187" fmla="*/ 107374 h 114895"/>
                <a:gd name="connsiteX188" fmla="*/ 89085 w 183184"/>
                <a:gd name="connsiteY188" fmla="*/ 107374 h 114895"/>
                <a:gd name="connsiteX189" fmla="*/ 84513 w 183184"/>
                <a:gd name="connsiteY189" fmla="*/ 105309 h 114895"/>
                <a:gd name="connsiteX190" fmla="*/ 81857 w 183184"/>
                <a:gd name="connsiteY190" fmla="*/ 103096 h 114895"/>
                <a:gd name="connsiteX191" fmla="*/ 76696 w 183184"/>
                <a:gd name="connsiteY191" fmla="*/ 103539 h 114895"/>
                <a:gd name="connsiteX192" fmla="*/ 76253 w 183184"/>
                <a:gd name="connsiteY192" fmla="*/ 105309 h 114895"/>
                <a:gd name="connsiteX193" fmla="*/ 76253 w 183184"/>
                <a:gd name="connsiteY193" fmla="*/ 109734 h 114895"/>
                <a:gd name="connsiteX194" fmla="*/ 87167 w 183184"/>
                <a:gd name="connsiteY194" fmla="*/ 114896 h 114895"/>
                <a:gd name="connsiteX195" fmla="*/ 90560 w 183184"/>
                <a:gd name="connsiteY195" fmla="*/ 113716 h 114895"/>
                <a:gd name="connsiteX196" fmla="*/ 93067 w 183184"/>
                <a:gd name="connsiteY196" fmla="*/ 114011 h 114895"/>
                <a:gd name="connsiteX197" fmla="*/ 95279 w 183184"/>
                <a:gd name="connsiteY197" fmla="*/ 113126 h 114895"/>
                <a:gd name="connsiteX198" fmla="*/ 95279 w 183184"/>
                <a:gd name="connsiteY198" fmla="*/ 109881 h 114895"/>
                <a:gd name="connsiteX199" fmla="*/ 94542 w 183184"/>
                <a:gd name="connsiteY199" fmla="*/ 108406 h 114895"/>
                <a:gd name="connsiteX200" fmla="*/ 117256 w 183184"/>
                <a:gd name="connsiteY200" fmla="*/ 76548 h 114895"/>
                <a:gd name="connsiteX201" fmla="*/ 116666 w 183184"/>
                <a:gd name="connsiteY201" fmla="*/ 76548 h 114895"/>
                <a:gd name="connsiteX202" fmla="*/ 115928 w 183184"/>
                <a:gd name="connsiteY202" fmla="*/ 77580 h 114895"/>
                <a:gd name="connsiteX203" fmla="*/ 114601 w 183184"/>
                <a:gd name="connsiteY203" fmla="*/ 78908 h 114895"/>
                <a:gd name="connsiteX204" fmla="*/ 115338 w 183184"/>
                <a:gd name="connsiteY204" fmla="*/ 80973 h 114895"/>
                <a:gd name="connsiteX205" fmla="*/ 115928 w 183184"/>
                <a:gd name="connsiteY205" fmla="*/ 80973 h 114895"/>
                <a:gd name="connsiteX206" fmla="*/ 118435 w 183184"/>
                <a:gd name="connsiteY206" fmla="*/ 79498 h 114895"/>
                <a:gd name="connsiteX207" fmla="*/ 117993 w 183184"/>
                <a:gd name="connsiteY207" fmla="*/ 77728 h 114895"/>
                <a:gd name="connsiteX208" fmla="*/ 117256 w 183184"/>
                <a:gd name="connsiteY208" fmla="*/ 76548 h 114895"/>
                <a:gd name="connsiteX209" fmla="*/ 182889 w 183184"/>
                <a:gd name="connsiteY209" fmla="*/ 96017 h 114895"/>
                <a:gd name="connsiteX210" fmla="*/ 173302 w 183184"/>
                <a:gd name="connsiteY210" fmla="*/ 90412 h 114895"/>
                <a:gd name="connsiteX211" fmla="*/ 171975 w 183184"/>
                <a:gd name="connsiteY211" fmla="*/ 92624 h 114895"/>
                <a:gd name="connsiteX212" fmla="*/ 171238 w 183184"/>
                <a:gd name="connsiteY212" fmla="*/ 97639 h 114895"/>
                <a:gd name="connsiteX213" fmla="*/ 176547 w 183184"/>
                <a:gd name="connsiteY213" fmla="*/ 100147 h 114895"/>
                <a:gd name="connsiteX214" fmla="*/ 180824 w 183184"/>
                <a:gd name="connsiteY214" fmla="*/ 101179 h 114895"/>
                <a:gd name="connsiteX215" fmla="*/ 181857 w 183184"/>
                <a:gd name="connsiteY215" fmla="*/ 100589 h 114895"/>
                <a:gd name="connsiteX216" fmla="*/ 183184 w 183184"/>
                <a:gd name="connsiteY216" fmla="*/ 98229 h 114895"/>
                <a:gd name="connsiteX217" fmla="*/ 183184 w 183184"/>
                <a:gd name="connsiteY217" fmla="*/ 96164 h 114895"/>
                <a:gd name="connsiteX218" fmla="*/ 113126 w 183184"/>
                <a:gd name="connsiteY218" fmla="*/ 100589 h 114895"/>
                <a:gd name="connsiteX219" fmla="*/ 111799 w 183184"/>
                <a:gd name="connsiteY219" fmla="*/ 100147 h 114895"/>
                <a:gd name="connsiteX220" fmla="*/ 108996 w 183184"/>
                <a:gd name="connsiteY220" fmla="*/ 99852 h 114895"/>
                <a:gd name="connsiteX221" fmla="*/ 108111 w 183184"/>
                <a:gd name="connsiteY221" fmla="*/ 98967 h 114895"/>
                <a:gd name="connsiteX222" fmla="*/ 107668 w 183184"/>
                <a:gd name="connsiteY222" fmla="*/ 100589 h 114895"/>
                <a:gd name="connsiteX223" fmla="*/ 106636 w 183184"/>
                <a:gd name="connsiteY223" fmla="*/ 101621 h 114895"/>
                <a:gd name="connsiteX224" fmla="*/ 105161 w 183184"/>
                <a:gd name="connsiteY224" fmla="*/ 102359 h 114895"/>
                <a:gd name="connsiteX225" fmla="*/ 104719 w 183184"/>
                <a:gd name="connsiteY225" fmla="*/ 102949 h 114895"/>
                <a:gd name="connsiteX226" fmla="*/ 104129 w 183184"/>
                <a:gd name="connsiteY226" fmla="*/ 104571 h 114895"/>
                <a:gd name="connsiteX227" fmla="*/ 105899 w 183184"/>
                <a:gd name="connsiteY227" fmla="*/ 105309 h 114895"/>
                <a:gd name="connsiteX228" fmla="*/ 110471 w 183184"/>
                <a:gd name="connsiteY228" fmla="*/ 102801 h 114895"/>
                <a:gd name="connsiteX229" fmla="*/ 114453 w 183184"/>
                <a:gd name="connsiteY229" fmla="*/ 103244 h 114895"/>
                <a:gd name="connsiteX230" fmla="*/ 115486 w 183184"/>
                <a:gd name="connsiteY230" fmla="*/ 102654 h 114895"/>
                <a:gd name="connsiteX231" fmla="*/ 114601 w 183184"/>
                <a:gd name="connsiteY231" fmla="*/ 101474 h 114895"/>
                <a:gd name="connsiteX232" fmla="*/ 113421 w 183184"/>
                <a:gd name="connsiteY232" fmla="*/ 100737 h 114895"/>
                <a:gd name="connsiteX233" fmla="*/ 109291 w 183184"/>
                <a:gd name="connsiteY233" fmla="*/ 92624 h 114895"/>
                <a:gd name="connsiteX234" fmla="*/ 111651 w 183184"/>
                <a:gd name="connsiteY234" fmla="*/ 90855 h 114895"/>
                <a:gd name="connsiteX235" fmla="*/ 110913 w 183184"/>
                <a:gd name="connsiteY235" fmla="*/ 87167 h 114895"/>
                <a:gd name="connsiteX236" fmla="*/ 108111 w 183184"/>
                <a:gd name="connsiteY236" fmla="*/ 86135 h 114895"/>
                <a:gd name="connsiteX237" fmla="*/ 106489 w 183184"/>
                <a:gd name="connsiteY237" fmla="*/ 84217 h 114895"/>
                <a:gd name="connsiteX238" fmla="*/ 107226 w 183184"/>
                <a:gd name="connsiteY238" fmla="*/ 81563 h 114895"/>
                <a:gd name="connsiteX239" fmla="*/ 109291 w 183184"/>
                <a:gd name="connsiteY239" fmla="*/ 79793 h 114895"/>
                <a:gd name="connsiteX240" fmla="*/ 111503 w 183184"/>
                <a:gd name="connsiteY240" fmla="*/ 78760 h 114895"/>
                <a:gd name="connsiteX241" fmla="*/ 114158 w 183184"/>
                <a:gd name="connsiteY241" fmla="*/ 78023 h 114895"/>
                <a:gd name="connsiteX242" fmla="*/ 115191 w 183184"/>
                <a:gd name="connsiteY242" fmla="*/ 77285 h 114895"/>
                <a:gd name="connsiteX243" fmla="*/ 115928 w 183184"/>
                <a:gd name="connsiteY243" fmla="*/ 76253 h 114895"/>
                <a:gd name="connsiteX244" fmla="*/ 115928 w 183184"/>
                <a:gd name="connsiteY244" fmla="*/ 72566 h 114895"/>
                <a:gd name="connsiteX245" fmla="*/ 114748 w 183184"/>
                <a:gd name="connsiteY245" fmla="*/ 67699 h 114895"/>
                <a:gd name="connsiteX246" fmla="*/ 115191 w 183184"/>
                <a:gd name="connsiteY246" fmla="*/ 66224 h 114895"/>
                <a:gd name="connsiteX247" fmla="*/ 116960 w 183184"/>
                <a:gd name="connsiteY247" fmla="*/ 63569 h 114895"/>
                <a:gd name="connsiteX248" fmla="*/ 116223 w 183184"/>
                <a:gd name="connsiteY248" fmla="*/ 62389 h 114895"/>
                <a:gd name="connsiteX249" fmla="*/ 114896 w 183184"/>
                <a:gd name="connsiteY249" fmla="*/ 61651 h 114895"/>
                <a:gd name="connsiteX250" fmla="*/ 112388 w 183184"/>
                <a:gd name="connsiteY250" fmla="*/ 60766 h 114895"/>
                <a:gd name="connsiteX251" fmla="*/ 109586 w 183184"/>
                <a:gd name="connsiteY251" fmla="*/ 60176 h 114895"/>
                <a:gd name="connsiteX252" fmla="*/ 106931 w 183184"/>
                <a:gd name="connsiteY252" fmla="*/ 60176 h 114895"/>
                <a:gd name="connsiteX253" fmla="*/ 102211 w 183184"/>
                <a:gd name="connsiteY253" fmla="*/ 62684 h 114895"/>
                <a:gd name="connsiteX254" fmla="*/ 97639 w 183184"/>
                <a:gd name="connsiteY254" fmla="*/ 65781 h 114895"/>
                <a:gd name="connsiteX255" fmla="*/ 98819 w 183184"/>
                <a:gd name="connsiteY255" fmla="*/ 66961 h 114895"/>
                <a:gd name="connsiteX256" fmla="*/ 99409 w 183184"/>
                <a:gd name="connsiteY256" fmla="*/ 68436 h 114895"/>
                <a:gd name="connsiteX257" fmla="*/ 99114 w 183184"/>
                <a:gd name="connsiteY257" fmla="*/ 70943 h 114895"/>
                <a:gd name="connsiteX258" fmla="*/ 98082 w 183184"/>
                <a:gd name="connsiteY258" fmla="*/ 71681 h 114895"/>
                <a:gd name="connsiteX259" fmla="*/ 97344 w 183184"/>
                <a:gd name="connsiteY259" fmla="*/ 73008 h 114895"/>
                <a:gd name="connsiteX260" fmla="*/ 96312 w 183184"/>
                <a:gd name="connsiteY260" fmla="*/ 75663 h 114895"/>
                <a:gd name="connsiteX261" fmla="*/ 95427 w 183184"/>
                <a:gd name="connsiteY261" fmla="*/ 75663 h 114895"/>
                <a:gd name="connsiteX262" fmla="*/ 93067 w 183184"/>
                <a:gd name="connsiteY262" fmla="*/ 74483 h 114895"/>
                <a:gd name="connsiteX263" fmla="*/ 92772 w 183184"/>
                <a:gd name="connsiteY263" fmla="*/ 70796 h 114895"/>
                <a:gd name="connsiteX264" fmla="*/ 93067 w 183184"/>
                <a:gd name="connsiteY264" fmla="*/ 67846 h 114895"/>
                <a:gd name="connsiteX265" fmla="*/ 91297 w 183184"/>
                <a:gd name="connsiteY265" fmla="*/ 66076 h 114895"/>
                <a:gd name="connsiteX266" fmla="*/ 87315 w 183184"/>
                <a:gd name="connsiteY266" fmla="*/ 66519 h 114895"/>
                <a:gd name="connsiteX267" fmla="*/ 86873 w 183184"/>
                <a:gd name="connsiteY267" fmla="*/ 67846 h 114895"/>
                <a:gd name="connsiteX268" fmla="*/ 86873 w 183184"/>
                <a:gd name="connsiteY268" fmla="*/ 68878 h 114895"/>
                <a:gd name="connsiteX269" fmla="*/ 83332 w 183184"/>
                <a:gd name="connsiteY269" fmla="*/ 73598 h 114895"/>
                <a:gd name="connsiteX270" fmla="*/ 82153 w 183184"/>
                <a:gd name="connsiteY270" fmla="*/ 74188 h 114895"/>
                <a:gd name="connsiteX271" fmla="*/ 76253 w 183184"/>
                <a:gd name="connsiteY271" fmla="*/ 74188 h 114895"/>
                <a:gd name="connsiteX272" fmla="*/ 74336 w 183184"/>
                <a:gd name="connsiteY272" fmla="*/ 74778 h 114895"/>
                <a:gd name="connsiteX273" fmla="*/ 75073 w 183184"/>
                <a:gd name="connsiteY273" fmla="*/ 77580 h 114895"/>
                <a:gd name="connsiteX274" fmla="*/ 76696 w 183184"/>
                <a:gd name="connsiteY274" fmla="*/ 78170 h 114895"/>
                <a:gd name="connsiteX275" fmla="*/ 78023 w 183184"/>
                <a:gd name="connsiteY275" fmla="*/ 79203 h 114895"/>
                <a:gd name="connsiteX276" fmla="*/ 78023 w 183184"/>
                <a:gd name="connsiteY276" fmla="*/ 81563 h 114895"/>
                <a:gd name="connsiteX277" fmla="*/ 79793 w 183184"/>
                <a:gd name="connsiteY277" fmla="*/ 84070 h 114895"/>
                <a:gd name="connsiteX278" fmla="*/ 79350 w 183184"/>
                <a:gd name="connsiteY278" fmla="*/ 89085 h 114895"/>
                <a:gd name="connsiteX279" fmla="*/ 82300 w 183184"/>
                <a:gd name="connsiteY279" fmla="*/ 93657 h 114895"/>
                <a:gd name="connsiteX280" fmla="*/ 82890 w 183184"/>
                <a:gd name="connsiteY280" fmla="*/ 93952 h 114895"/>
                <a:gd name="connsiteX281" fmla="*/ 85398 w 183184"/>
                <a:gd name="connsiteY281" fmla="*/ 93362 h 114895"/>
                <a:gd name="connsiteX282" fmla="*/ 87167 w 183184"/>
                <a:gd name="connsiteY282" fmla="*/ 93362 h 114895"/>
                <a:gd name="connsiteX283" fmla="*/ 91887 w 183184"/>
                <a:gd name="connsiteY283" fmla="*/ 94394 h 114895"/>
                <a:gd name="connsiteX284" fmla="*/ 93067 w 183184"/>
                <a:gd name="connsiteY284" fmla="*/ 97639 h 114895"/>
                <a:gd name="connsiteX285" fmla="*/ 93067 w 183184"/>
                <a:gd name="connsiteY285" fmla="*/ 99704 h 114895"/>
                <a:gd name="connsiteX286" fmla="*/ 94247 w 183184"/>
                <a:gd name="connsiteY286" fmla="*/ 102064 h 114895"/>
                <a:gd name="connsiteX287" fmla="*/ 94247 w 183184"/>
                <a:gd name="connsiteY287" fmla="*/ 104129 h 114895"/>
                <a:gd name="connsiteX288" fmla="*/ 97492 w 183184"/>
                <a:gd name="connsiteY288" fmla="*/ 109291 h 114895"/>
                <a:gd name="connsiteX289" fmla="*/ 102359 w 183184"/>
                <a:gd name="connsiteY289" fmla="*/ 107816 h 114895"/>
                <a:gd name="connsiteX290" fmla="*/ 102801 w 183184"/>
                <a:gd name="connsiteY290" fmla="*/ 104424 h 114895"/>
                <a:gd name="connsiteX291" fmla="*/ 102801 w 183184"/>
                <a:gd name="connsiteY291" fmla="*/ 98524 h 114895"/>
                <a:gd name="connsiteX292" fmla="*/ 103392 w 183184"/>
                <a:gd name="connsiteY292" fmla="*/ 94247 h 114895"/>
                <a:gd name="connsiteX293" fmla="*/ 109439 w 183184"/>
                <a:gd name="connsiteY293" fmla="*/ 92477 h 1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83184" h="114895">
                  <a:moveTo>
                    <a:pt x="48672" y="101621"/>
                  </a:moveTo>
                  <a:lnTo>
                    <a:pt x="44247" y="98967"/>
                  </a:lnTo>
                  <a:lnTo>
                    <a:pt x="42920" y="98524"/>
                  </a:lnTo>
                  <a:lnTo>
                    <a:pt x="42625" y="98819"/>
                  </a:lnTo>
                  <a:lnTo>
                    <a:pt x="43510" y="104424"/>
                  </a:lnTo>
                  <a:lnTo>
                    <a:pt x="46017" y="104719"/>
                  </a:lnTo>
                  <a:lnTo>
                    <a:pt x="47345" y="105604"/>
                  </a:lnTo>
                  <a:lnTo>
                    <a:pt x="50000" y="105161"/>
                  </a:lnTo>
                  <a:lnTo>
                    <a:pt x="50000" y="104424"/>
                  </a:lnTo>
                  <a:lnTo>
                    <a:pt x="48377" y="101621"/>
                  </a:lnTo>
                  <a:close/>
                  <a:moveTo>
                    <a:pt x="62536" y="72566"/>
                  </a:moveTo>
                  <a:lnTo>
                    <a:pt x="64159" y="73303"/>
                  </a:lnTo>
                  <a:lnTo>
                    <a:pt x="64601" y="72713"/>
                  </a:lnTo>
                  <a:lnTo>
                    <a:pt x="65191" y="70796"/>
                  </a:lnTo>
                  <a:lnTo>
                    <a:pt x="66076" y="69173"/>
                  </a:lnTo>
                  <a:lnTo>
                    <a:pt x="65486" y="67846"/>
                  </a:lnTo>
                  <a:lnTo>
                    <a:pt x="63126" y="65044"/>
                  </a:lnTo>
                  <a:lnTo>
                    <a:pt x="62241" y="66224"/>
                  </a:lnTo>
                  <a:lnTo>
                    <a:pt x="62979" y="68141"/>
                  </a:lnTo>
                  <a:lnTo>
                    <a:pt x="62389" y="70206"/>
                  </a:lnTo>
                  <a:lnTo>
                    <a:pt x="62389" y="72566"/>
                  </a:lnTo>
                  <a:close/>
                  <a:moveTo>
                    <a:pt x="76400" y="18141"/>
                  </a:moveTo>
                  <a:lnTo>
                    <a:pt x="76990" y="17256"/>
                  </a:lnTo>
                  <a:lnTo>
                    <a:pt x="79498" y="15487"/>
                  </a:lnTo>
                  <a:lnTo>
                    <a:pt x="77138" y="15192"/>
                  </a:lnTo>
                  <a:lnTo>
                    <a:pt x="73156" y="15929"/>
                  </a:lnTo>
                  <a:lnTo>
                    <a:pt x="71533" y="17699"/>
                  </a:lnTo>
                  <a:lnTo>
                    <a:pt x="75073" y="18879"/>
                  </a:lnTo>
                  <a:lnTo>
                    <a:pt x="76106" y="17994"/>
                  </a:lnTo>
                  <a:close/>
                  <a:moveTo>
                    <a:pt x="57964" y="104719"/>
                  </a:moveTo>
                  <a:lnTo>
                    <a:pt x="55899" y="103096"/>
                  </a:lnTo>
                  <a:lnTo>
                    <a:pt x="54129" y="102654"/>
                  </a:lnTo>
                  <a:lnTo>
                    <a:pt x="54572" y="103391"/>
                  </a:lnTo>
                  <a:lnTo>
                    <a:pt x="57817" y="106341"/>
                  </a:lnTo>
                  <a:lnTo>
                    <a:pt x="59881" y="107079"/>
                  </a:lnTo>
                  <a:lnTo>
                    <a:pt x="61651" y="106636"/>
                  </a:lnTo>
                  <a:lnTo>
                    <a:pt x="62241" y="106194"/>
                  </a:lnTo>
                  <a:lnTo>
                    <a:pt x="59881" y="104866"/>
                  </a:lnTo>
                  <a:lnTo>
                    <a:pt x="58112" y="104571"/>
                  </a:lnTo>
                  <a:close/>
                  <a:moveTo>
                    <a:pt x="41887" y="102506"/>
                  </a:moveTo>
                  <a:lnTo>
                    <a:pt x="40708" y="101327"/>
                  </a:lnTo>
                  <a:lnTo>
                    <a:pt x="39528" y="100442"/>
                  </a:lnTo>
                  <a:lnTo>
                    <a:pt x="37610" y="99852"/>
                  </a:lnTo>
                  <a:lnTo>
                    <a:pt x="34513" y="99852"/>
                  </a:lnTo>
                  <a:lnTo>
                    <a:pt x="35840" y="97049"/>
                  </a:lnTo>
                  <a:lnTo>
                    <a:pt x="39528" y="93804"/>
                  </a:lnTo>
                  <a:lnTo>
                    <a:pt x="40265" y="91592"/>
                  </a:lnTo>
                  <a:lnTo>
                    <a:pt x="39528" y="88790"/>
                  </a:lnTo>
                  <a:lnTo>
                    <a:pt x="39085" y="86282"/>
                  </a:lnTo>
                  <a:lnTo>
                    <a:pt x="38200" y="83333"/>
                  </a:lnTo>
                  <a:lnTo>
                    <a:pt x="39970" y="80973"/>
                  </a:lnTo>
                  <a:lnTo>
                    <a:pt x="42920" y="79055"/>
                  </a:lnTo>
                  <a:lnTo>
                    <a:pt x="43953" y="77433"/>
                  </a:lnTo>
                  <a:lnTo>
                    <a:pt x="46312" y="75368"/>
                  </a:lnTo>
                  <a:lnTo>
                    <a:pt x="48967" y="74336"/>
                  </a:lnTo>
                  <a:lnTo>
                    <a:pt x="49557" y="73451"/>
                  </a:lnTo>
                  <a:lnTo>
                    <a:pt x="47935" y="71533"/>
                  </a:lnTo>
                  <a:lnTo>
                    <a:pt x="46460" y="70501"/>
                  </a:lnTo>
                  <a:lnTo>
                    <a:pt x="49410" y="69321"/>
                  </a:lnTo>
                  <a:lnTo>
                    <a:pt x="51770" y="69321"/>
                  </a:lnTo>
                  <a:lnTo>
                    <a:pt x="53097" y="70206"/>
                  </a:lnTo>
                  <a:lnTo>
                    <a:pt x="53687" y="69763"/>
                  </a:lnTo>
                  <a:lnTo>
                    <a:pt x="54867" y="64601"/>
                  </a:lnTo>
                  <a:lnTo>
                    <a:pt x="57227" y="56932"/>
                  </a:lnTo>
                  <a:lnTo>
                    <a:pt x="58702" y="55457"/>
                  </a:lnTo>
                  <a:lnTo>
                    <a:pt x="60029" y="54572"/>
                  </a:lnTo>
                  <a:lnTo>
                    <a:pt x="62979" y="57374"/>
                  </a:lnTo>
                  <a:lnTo>
                    <a:pt x="65191" y="57374"/>
                  </a:lnTo>
                  <a:lnTo>
                    <a:pt x="68583" y="55899"/>
                  </a:lnTo>
                  <a:lnTo>
                    <a:pt x="71239" y="53982"/>
                  </a:lnTo>
                  <a:lnTo>
                    <a:pt x="72271" y="51622"/>
                  </a:lnTo>
                  <a:lnTo>
                    <a:pt x="73156" y="48525"/>
                  </a:lnTo>
                  <a:lnTo>
                    <a:pt x="71976" y="46755"/>
                  </a:lnTo>
                  <a:lnTo>
                    <a:pt x="70943" y="45722"/>
                  </a:lnTo>
                  <a:lnTo>
                    <a:pt x="61651" y="45722"/>
                  </a:lnTo>
                  <a:lnTo>
                    <a:pt x="58849" y="44542"/>
                  </a:lnTo>
                  <a:lnTo>
                    <a:pt x="56194" y="42035"/>
                  </a:lnTo>
                  <a:lnTo>
                    <a:pt x="56489" y="36135"/>
                  </a:lnTo>
                  <a:lnTo>
                    <a:pt x="56194" y="34513"/>
                  </a:lnTo>
                  <a:lnTo>
                    <a:pt x="56489" y="27876"/>
                  </a:lnTo>
                  <a:lnTo>
                    <a:pt x="57669" y="26991"/>
                  </a:lnTo>
                  <a:lnTo>
                    <a:pt x="60177" y="21386"/>
                  </a:lnTo>
                  <a:lnTo>
                    <a:pt x="62389" y="18731"/>
                  </a:lnTo>
                  <a:lnTo>
                    <a:pt x="62389" y="13569"/>
                  </a:lnTo>
                  <a:lnTo>
                    <a:pt x="62684" y="10914"/>
                  </a:lnTo>
                  <a:lnTo>
                    <a:pt x="60324" y="6637"/>
                  </a:lnTo>
                  <a:lnTo>
                    <a:pt x="60766" y="4720"/>
                  </a:lnTo>
                  <a:lnTo>
                    <a:pt x="61356" y="3392"/>
                  </a:lnTo>
                  <a:lnTo>
                    <a:pt x="64749" y="0"/>
                  </a:lnTo>
                  <a:lnTo>
                    <a:pt x="62684" y="0"/>
                  </a:lnTo>
                  <a:lnTo>
                    <a:pt x="55457" y="4572"/>
                  </a:lnTo>
                  <a:lnTo>
                    <a:pt x="47640" y="5900"/>
                  </a:lnTo>
                  <a:lnTo>
                    <a:pt x="43805" y="9734"/>
                  </a:lnTo>
                  <a:lnTo>
                    <a:pt x="37020" y="19026"/>
                  </a:lnTo>
                  <a:lnTo>
                    <a:pt x="33923" y="21239"/>
                  </a:lnTo>
                  <a:lnTo>
                    <a:pt x="30383" y="22271"/>
                  </a:lnTo>
                  <a:lnTo>
                    <a:pt x="23451" y="21976"/>
                  </a:lnTo>
                  <a:lnTo>
                    <a:pt x="21239" y="21976"/>
                  </a:lnTo>
                  <a:lnTo>
                    <a:pt x="17551" y="23746"/>
                  </a:lnTo>
                  <a:lnTo>
                    <a:pt x="12537" y="23746"/>
                  </a:lnTo>
                  <a:lnTo>
                    <a:pt x="7522" y="28466"/>
                  </a:lnTo>
                  <a:lnTo>
                    <a:pt x="3835" y="33333"/>
                  </a:lnTo>
                  <a:lnTo>
                    <a:pt x="3392" y="34660"/>
                  </a:lnTo>
                  <a:lnTo>
                    <a:pt x="3392" y="36873"/>
                  </a:lnTo>
                  <a:lnTo>
                    <a:pt x="5457" y="38495"/>
                  </a:lnTo>
                  <a:lnTo>
                    <a:pt x="8702" y="40265"/>
                  </a:lnTo>
                  <a:lnTo>
                    <a:pt x="12242" y="38495"/>
                  </a:lnTo>
                  <a:lnTo>
                    <a:pt x="16667" y="37905"/>
                  </a:lnTo>
                  <a:lnTo>
                    <a:pt x="19321" y="31858"/>
                  </a:lnTo>
                  <a:lnTo>
                    <a:pt x="22419" y="26991"/>
                  </a:lnTo>
                  <a:lnTo>
                    <a:pt x="25516" y="25958"/>
                  </a:lnTo>
                  <a:lnTo>
                    <a:pt x="29351" y="27138"/>
                  </a:lnTo>
                  <a:lnTo>
                    <a:pt x="28171" y="34660"/>
                  </a:lnTo>
                  <a:lnTo>
                    <a:pt x="27876" y="38643"/>
                  </a:lnTo>
                  <a:lnTo>
                    <a:pt x="26401" y="36873"/>
                  </a:lnTo>
                  <a:lnTo>
                    <a:pt x="24484" y="35250"/>
                  </a:lnTo>
                  <a:lnTo>
                    <a:pt x="22566" y="35988"/>
                  </a:lnTo>
                  <a:lnTo>
                    <a:pt x="19764" y="37463"/>
                  </a:lnTo>
                  <a:lnTo>
                    <a:pt x="15782" y="41445"/>
                  </a:lnTo>
                  <a:lnTo>
                    <a:pt x="15339" y="44542"/>
                  </a:lnTo>
                  <a:lnTo>
                    <a:pt x="14159" y="46312"/>
                  </a:lnTo>
                  <a:lnTo>
                    <a:pt x="12537" y="45575"/>
                  </a:lnTo>
                  <a:lnTo>
                    <a:pt x="11062" y="43805"/>
                  </a:lnTo>
                  <a:lnTo>
                    <a:pt x="8997" y="43805"/>
                  </a:lnTo>
                  <a:lnTo>
                    <a:pt x="3982" y="41740"/>
                  </a:lnTo>
                  <a:lnTo>
                    <a:pt x="2655" y="41740"/>
                  </a:lnTo>
                  <a:lnTo>
                    <a:pt x="885" y="42035"/>
                  </a:lnTo>
                  <a:lnTo>
                    <a:pt x="0" y="52654"/>
                  </a:lnTo>
                  <a:lnTo>
                    <a:pt x="0" y="59292"/>
                  </a:lnTo>
                  <a:lnTo>
                    <a:pt x="1917" y="65044"/>
                  </a:lnTo>
                  <a:lnTo>
                    <a:pt x="1327" y="67993"/>
                  </a:lnTo>
                  <a:lnTo>
                    <a:pt x="0" y="79055"/>
                  </a:lnTo>
                  <a:lnTo>
                    <a:pt x="5605" y="82300"/>
                  </a:lnTo>
                  <a:lnTo>
                    <a:pt x="12684" y="85692"/>
                  </a:lnTo>
                  <a:lnTo>
                    <a:pt x="13569" y="88937"/>
                  </a:lnTo>
                  <a:lnTo>
                    <a:pt x="14012" y="95279"/>
                  </a:lnTo>
                  <a:lnTo>
                    <a:pt x="11504" y="96017"/>
                  </a:lnTo>
                  <a:lnTo>
                    <a:pt x="13274" y="99262"/>
                  </a:lnTo>
                  <a:lnTo>
                    <a:pt x="13864" y="101474"/>
                  </a:lnTo>
                  <a:lnTo>
                    <a:pt x="14159" y="104424"/>
                  </a:lnTo>
                  <a:lnTo>
                    <a:pt x="19026" y="104424"/>
                  </a:lnTo>
                  <a:lnTo>
                    <a:pt x="20206" y="104719"/>
                  </a:lnTo>
                  <a:lnTo>
                    <a:pt x="27581" y="106636"/>
                  </a:lnTo>
                  <a:lnTo>
                    <a:pt x="29351" y="107964"/>
                  </a:lnTo>
                  <a:lnTo>
                    <a:pt x="31563" y="107964"/>
                  </a:lnTo>
                  <a:lnTo>
                    <a:pt x="35693" y="106784"/>
                  </a:lnTo>
                  <a:lnTo>
                    <a:pt x="38790" y="106194"/>
                  </a:lnTo>
                  <a:lnTo>
                    <a:pt x="39970" y="106931"/>
                  </a:lnTo>
                  <a:lnTo>
                    <a:pt x="41593" y="107226"/>
                  </a:lnTo>
                  <a:lnTo>
                    <a:pt x="42035" y="107226"/>
                  </a:lnTo>
                  <a:lnTo>
                    <a:pt x="41150" y="103539"/>
                  </a:lnTo>
                  <a:lnTo>
                    <a:pt x="41887" y="102064"/>
                  </a:lnTo>
                  <a:close/>
                  <a:moveTo>
                    <a:pt x="68141" y="85103"/>
                  </a:moveTo>
                  <a:lnTo>
                    <a:pt x="66814" y="80973"/>
                  </a:lnTo>
                  <a:lnTo>
                    <a:pt x="65781" y="79055"/>
                  </a:lnTo>
                  <a:lnTo>
                    <a:pt x="65191" y="79055"/>
                  </a:lnTo>
                  <a:lnTo>
                    <a:pt x="62094" y="80973"/>
                  </a:lnTo>
                  <a:lnTo>
                    <a:pt x="60029" y="80973"/>
                  </a:lnTo>
                  <a:lnTo>
                    <a:pt x="58259" y="79498"/>
                  </a:lnTo>
                  <a:lnTo>
                    <a:pt x="56489" y="79055"/>
                  </a:lnTo>
                  <a:lnTo>
                    <a:pt x="48820" y="81858"/>
                  </a:lnTo>
                  <a:lnTo>
                    <a:pt x="45280" y="82595"/>
                  </a:lnTo>
                  <a:lnTo>
                    <a:pt x="45280" y="88347"/>
                  </a:lnTo>
                  <a:lnTo>
                    <a:pt x="47050" y="93067"/>
                  </a:lnTo>
                  <a:lnTo>
                    <a:pt x="48082" y="93952"/>
                  </a:lnTo>
                  <a:lnTo>
                    <a:pt x="48672" y="95427"/>
                  </a:lnTo>
                  <a:lnTo>
                    <a:pt x="55604" y="98229"/>
                  </a:lnTo>
                  <a:lnTo>
                    <a:pt x="60472" y="99704"/>
                  </a:lnTo>
                  <a:lnTo>
                    <a:pt x="65191" y="99704"/>
                  </a:lnTo>
                  <a:lnTo>
                    <a:pt x="69468" y="96607"/>
                  </a:lnTo>
                  <a:lnTo>
                    <a:pt x="70058" y="94099"/>
                  </a:lnTo>
                  <a:lnTo>
                    <a:pt x="69468" y="91740"/>
                  </a:lnTo>
                  <a:lnTo>
                    <a:pt x="70353" y="89822"/>
                  </a:lnTo>
                  <a:lnTo>
                    <a:pt x="68289" y="85250"/>
                  </a:lnTo>
                  <a:close/>
                  <a:moveTo>
                    <a:pt x="71239" y="99409"/>
                  </a:moveTo>
                  <a:lnTo>
                    <a:pt x="68141" y="102654"/>
                  </a:lnTo>
                  <a:lnTo>
                    <a:pt x="66961" y="104719"/>
                  </a:lnTo>
                  <a:lnTo>
                    <a:pt x="65044" y="106636"/>
                  </a:lnTo>
                  <a:lnTo>
                    <a:pt x="65044" y="107521"/>
                  </a:lnTo>
                  <a:lnTo>
                    <a:pt x="66814" y="110471"/>
                  </a:lnTo>
                  <a:lnTo>
                    <a:pt x="67994" y="110471"/>
                  </a:lnTo>
                  <a:lnTo>
                    <a:pt x="68879" y="108554"/>
                  </a:lnTo>
                  <a:lnTo>
                    <a:pt x="73008" y="98967"/>
                  </a:lnTo>
                  <a:lnTo>
                    <a:pt x="73746" y="95574"/>
                  </a:lnTo>
                  <a:lnTo>
                    <a:pt x="73008" y="95574"/>
                  </a:lnTo>
                  <a:lnTo>
                    <a:pt x="71239" y="99409"/>
                  </a:lnTo>
                  <a:close/>
                  <a:moveTo>
                    <a:pt x="94247" y="108259"/>
                  </a:moveTo>
                  <a:lnTo>
                    <a:pt x="92182" y="107374"/>
                  </a:lnTo>
                  <a:lnTo>
                    <a:pt x="89085" y="107374"/>
                  </a:lnTo>
                  <a:lnTo>
                    <a:pt x="84513" y="105309"/>
                  </a:lnTo>
                  <a:lnTo>
                    <a:pt x="81857" y="103096"/>
                  </a:lnTo>
                  <a:lnTo>
                    <a:pt x="76696" y="103539"/>
                  </a:lnTo>
                  <a:lnTo>
                    <a:pt x="76253" y="105309"/>
                  </a:lnTo>
                  <a:lnTo>
                    <a:pt x="76253" y="109734"/>
                  </a:lnTo>
                  <a:lnTo>
                    <a:pt x="87167" y="114896"/>
                  </a:lnTo>
                  <a:lnTo>
                    <a:pt x="90560" y="113716"/>
                  </a:lnTo>
                  <a:lnTo>
                    <a:pt x="93067" y="114011"/>
                  </a:lnTo>
                  <a:lnTo>
                    <a:pt x="95279" y="113126"/>
                  </a:lnTo>
                  <a:lnTo>
                    <a:pt x="95279" y="109881"/>
                  </a:lnTo>
                  <a:lnTo>
                    <a:pt x="94542" y="108406"/>
                  </a:lnTo>
                  <a:close/>
                  <a:moveTo>
                    <a:pt x="117256" y="76548"/>
                  </a:moveTo>
                  <a:lnTo>
                    <a:pt x="116666" y="76548"/>
                  </a:lnTo>
                  <a:lnTo>
                    <a:pt x="115928" y="77580"/>
                  </a:lnTo>
                  <a:lnTo>
                    <a:pt x="114601" y="78908"/>
                  </a:lnTo>
                  <a:lnTo>
                    <a:pt x="115338" y="80973"/>
                  </a:lnTo>
                  <a:lnTo>
                    <a:pt x="115928" y="80973"/>
                  </a:lnTo>
                  <a:lnTo>
                    <a:pt x="118435" y="79498"/>
                  </a:lnTo>
                  <a:lnTo>
                    <a:pt x="117993" y="77728"/>
                  </a:lnTo>
                  <a:lnTo>
                    <a:pt x="117256" y="76548"/>
                  </a:lnTo>
                  <a:close/>
                  <a:moveTo>
                    <a:pt x="182889" y="96017"/>
                  </a:moveTo>
                  <a:lnTo>
                    <a:pt x="173302" y="90412"/>
                  </a:lnTo>
                  <a:lnTo>
                    <a:pt x="171975" y="92624"/>
                  </a:lnTo>
                  <a:lnTo>
                    <a:pt x="171238" y="97639"/>
                  </a:lnTo>
                  <a:lnTo>
                    <a:pt x="176547" y="100147"/>
                  </a:lnTo>
                  <a:lnTo>
                    <a:pt x="180824" y="101179"/>
                  </a:lnTo>
                  <a:lnTo>
                    <a:pt x="181857" y="100589"/>
                  </a:lnTo>
                  <a:lnTo>
                    <a:pt x="183184" y="98229"/>
                  </a:lnTo>
                  <a:lnTo>
                    <a:pt x="183184" y="96164"/>
                  </a:lnTo>
                  <a:close/>
                  <a:moveTo>
                    <a:pt x="113126" y="100589"/>
                  </a:moveTo>
                  <a:lnTo>
                    <a:pt x="111799" y="100147"/>
                  </a:lnTo>
                  <a:lnTo>
                    <a:pt x="108996" y="99852"/>
                  </a:lnTo>
                  <a:lnTo>
                    <a:pt x="108111" y="98967"/>
                  </a:lnTo>
                  <a:lnTo>
                    <a:pt x="107668" y="100589"/>
                  </a:lnTo>
                  <a:lnTo>
                    <a:pt x="106636" y="101621"/>
                  </a:lnTo>
                  <a:lnTo>
                    <a:pt x="105161" y="102359"/>
                  </a:lnTo>
                  <a:lnTo>
                    <a:pt x="104719" y="102949"/>
                  </a:lnTo>
                  <a:lnTo>
                    <a:pt x="104129" y="104571"/>
                  </a:lnTo>
                  <a:lnTo>
                    <a:pt x="105899" y="105309"/>
                  </a:lnTo>
                  <a:lnTo>
                    <a:pt x="110471" y="102801"/>
                  </a:lnTo>
                  <a:lnTo>
                    <a:pt x="114453" y="103244"/>
                  </a:lnTo>
                  <a:lnTo>
                    <a:pt x="115486" y="102654"/>
                  </a:lnTo>
                  <a:lnTo>
                    <a:pt x="114601" y="101474"/>
                  </a:lnTo>
                  <a:lnTo>
                    <a:pt x="113421" y="100737"/>
                  </a:lnTo>
                  <a:close/>
                  <a:moveTo>
                    <a:pt x="109291" y="92624"/>
                  </a:moveTo>
                  <a:lnTo>
                    <a:pt x="111651" y="90855"/>
                  </a:lnTo>
                  <a:lnTo>
                    <a:pt x="110913" y="87167"/>
                  </a:lnTo>
                  <a:lnTo>
                    <a:pt x="108111" y="86135"/>
                  </a:lnTo>
                  <a:lnTo>
                    <a:pt x="106489" y="84217"/>
                  </a:lnTo>
                  <a:lnTo>
                    <a:pt x="107226" y="81563"/>
                  </a:lnTo>
                  <a:lnTo>
                    <a:pt x="109291" y="79793"/>
                  </a:lnTo>
                  <a:lnTo>
                    <a:pt x="111503" y="78760"/>
                  </a:lnTo>
                  <a:lnTo>
                    <a:pt x="114158" y="78023"/>
                  </a:lnTo>
                  <a:lnTo>
                    <a:pt x="115191" y="77285"/>
                  </a:lnTo>
                  <a:lnTo>
                    <a:pt x="115928" y="76253"/>
                  </a:lnTo>
                  <a:lnTo>
                    <a:pt x="115928" y="72566"/>
                  </a:lnTo>
                  <a:lnTo>
                    <a:pt x="114748" y="67699"/>
                  </a:lnTo>
                  <a:lnTo>
                    <a:pt x="115191" y="66224"/>
                  </a:lnTo>
                  <a:lnTo>
                    <a:pt x="116960" y="63569"/>
                  </a:lnTo>
                  <a:lnTo>
                    <a:pt x="116223" y="62389"/>
                  </a:lnTo>
                  <a:lnTo>
                    <a:pt x="114896" y="61651"/>
                  </a:lnTo>
                  <a:lnTo>
                    <a:pt x="112388" y="60766"/>
                  </a:lnTo>
                  <a:lnTo>
                    <a:pt x="109586" y="60176"/>
                  </a:lnTo>
                  <a:lnTo>
                    <a:pt x="106931" y="60176"/>
                  </a:lnTo>
                  <a:lnTo>
                    <a:pt x="102211" y="62684"/>
                  </a:lnTo>
                  <a:lnTo>
                    <a:pt x="97639" y="65781"/>
                  </a:lnTo>
                  <a:lnTo>
                    <a:pt x="98819" y="66961"/>
                  </a:lnTo>
                  <a:lnTo>
                    <a:pt x="99409" y="68436"/>
                  </a:lnTo>
                  <a:lnTo>
                    <a:pt x="99114" y="70943"/>
                  </a:lnTo>
                  <a:lnTo>
                    <a:pt x="98082" y="71681"/>
                  </a:lnTo>
                  <a:lnTo>
                    <a:pt x="97344" y="73008"/>
                  </a:lnTo>
                  <a:lnTo>
                    <a:pt x="96312" y="75663"/>
                  </a:lnTo>
                  <a:lnTo>
                    <a:pt x="95427" y="75663"/>
                  </a:lnTo>
                  <a:lnTo>
                    <a:pt x="93067" y="74483"/>
                  </a:lnTo>
                  <a:lnTo>
                    <a:pt x="92772" y="70796"/>
                  </a:lnTo>
                  <a:lnTo>
                    <a:pt x="93067" y="67846"/>
                  </a:lnTo>
                  <a:lnTo>
                    <a:pt x="91297" y="66076"/>
                  </a:lnTo>
                  <a:lnTo>
                    <a:pt x="87315" y="66519"/>
                  </a:lnTo>
                  <a:lnTo>
                    <a:pt x="86873" y="67846"/>
                  </a:lnTo>
                  <a:lnTo>
                    <a:pt x="86873" y="68878"/>
                  </a:lnTo>
                  <a:lnTo>
                    <a:pt x="83332" y="73598"/>
                  </a:lnTo>
                  <a:lnTo>
                    <a:pt x="82153" y="74188"/>
                  </a:lnTo>
                  <a:lnTo>
                    <a:pt x="76253" y="74188"/>
                  </a:lnTo>
                  <a:lnTo>
                    <a:pt x="74336" y="74778"/>
                  </a:lnTo>
                  <a:lnTo>
                    <a:pt x="75073" y="77580"/>
                  </a:lnTo>
                  <a:lnTo>
                    <a:pt x="76696" y="78170"/>
                  </a:lnTo>
                  <a:lnTo>
                    <a:pt x="78023" y="79203"/>
                  </a:lnTo>
                  <a:lnTo>
                    <a:pt x="78023" y="81563"/>
                  </a:lnTo>
                  <a:lnTo>
                    <a:pt x="79793" y="84070"/>
                  </a:lnTo>
                  <a:lnTo>
                    <a:pt x="79350" y="89085"/>
                  </a:lnTo>
                  <a:lnTo>
                    <a:pt x="82300" y="93657"/>
                  </a:lnTo>
                  <a:lnTo>
                    <a:pt x="82890" y="93952"/>
                  </a:lnTo>
                  <a:lnTo>
                    <a:pt x="85398" y="93362"/>
                  </a:lnTo>
                  <a:lnTo>
                    <a:pt x="87167" y="93362"/>
                  </a:lnTo>
                  <a:lnTo>
                    <a:pt x="91887" y="94394"/>
                  </a:lnTo>
                  <a:lnTo>
                    <a:pt x="93067" y="97639"/>
                  </a:lnTo>
                  <a:lnTo>
                    <a:pt x="93067" y="99704"/>
                  </a:lnTo>
                  <a:lnTo>
                    <a:pt x="94247" y="102064"/>
                  </a:lnTo>
                  <a:lnTo>
                    <a:pt x="94247" y="104129"/>
                  </a:lnTo>
                  <a:lnTo>
                    <a:pt x="97492" y="109291"/>
                  </a:lnTo>
                  <a:lnTo>
                    <a:pt x="102359" y="107816"/>
                  </a:lnTo>
                  <a:lnTo>
                    <a:pt x="102801" y="104424"/>
                  </a:lnTo>
                  <a:lnTo>
                    <a:pt x="102801" y="98524"/>
                  </a:lnTo>
                  <a:lnTo>
                    <a:pt x="103392" y="94247"/>
                  </a:lnTo>
                  <a:lnTo>
                    <a:pt x="109439" y="92477"/>
                  </a:lnTo>
                  <a:close/>
                </a:path>
              </a:pathLst>
            </a:custGeom>
            <a:grpFill/>
            <a:ln w="3175" cap="flat">
              <a:solidFill>
                <a:schemeClr val="bg2">
                  <a:lumMod val="90000"/>
                </a:schemeClr>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AFA64965-4BFB-19AB-5580-FB02ED18BBC4}"/>
                </a:ext>
              </a:extLst>
            </p:cNvPr>
            <p:cNvSpPr/>
            <p:nvPr/>
          </p:nvSpPr>
          <p:spPr>
            <a:xfrm>
              <a:off x="6879768" y="3962854"/>
              <a:ext cx="43067" cy="46607"/>
            </a:xfrm>
            <a:custGeom>
              <a:avLst/>
              <a:gdLst>
                <a:gd name="connsiteX0" fmla="*/ 41592 w 43067"/>
                <a:gd name="connsiteY0" fmla="*/ 8997 h 46607"/>
                <a:gd name="connsiteX1" fmla="*/ 40117 w 43067"/>
                <a:gd name="connsiteY1" fmla="*/ 6490 h 46607"/>
                <a:gd name="connsiteX2" fmla="*/ 35693 w 43067"/>
                <a:gd name="connsiteY2" fmla="*/ 1328 h 46607"/>
                <a:gd name="connsiteX3" fmla="*/ 35398 w 43067"/>
                <a:gd name="connsiteY3" fmla="*/ 0 h 46607"/>
                <a:gd name="connsiteX4" fmla="*/ 32448 w 43067"/>
                <a:gd name="connsiteY4" fmla="*/ 1328 h 46607"/>
                <a:gd name="connsiteX5" fmla="*/ 29203 w 43067"/>
                <a:gd name="connsiteY5" fmla="*/ 2360 h 46607"/>
                <a:gd name="connsiteX6" fmla="*/ 28761 w 43067"/>
                <a:gd name="connsiteY6" fmla="*/ 2360 h 46607"/>
                <a:gd name="connsiteX7" fmla="*/ 27728 w 43067"/>
                <a:gd name="connsiteY7" fmla="*/ 3687 h 46607"/>
                <a:gd name="connsiteX8" fmla="*/ 26253 w 43067"/>
                <a:gd name="connsiteY8" fmla="*/ 7522 h 46607"/>
                <a:gd name="connsiteX9" fmla="*/ 24483 w 43067"/>
                <a:gd name="connsiteY9" fmla="*/ 8702 h 46607"/>
                <a:gd name="connsiteX10" fmla="*/ 23746 w 43067"/>
                <a:gd name="connsiteY10" fmla="*/ 8850 h 46607"/>
                <a:gd name="connsiteX11" fmla="*/ 18731 w 43067"/>
                <a:gd name="connsiteY11" fmla="*/ 5162 h 46607"/>
                <a:gd name="connsiteX12" fmla="*/ 17994 w 43067"/>
                <a:gd name="connsiteY12" fmla="*/ 5015 h 46607"/>
                <a:gd name="connsiteX13" fmla="*/ 16814 w 43067"/>
                <a:gd name="connsiteY13" fmla="*/ 5752 h 46607"/>
                <a:gd name="connsiteX14" fmla="*/ 16076 w 43067"/>
                <a:gd name="connsiteY14" fmla="*/ 6490 h 46607"/>
                <a:gd name="connsiteX15" fmla="*/ 13421 w 43067"/>
                <a:gd name="connsiteY15" fmla="*/ 10177 h 46607"/>
                <a:gd name="connsiteX16" fmla="*/ 10029 w 43067"/>
                <a:gd name="connsiteY16" fmla="*/ 15192 h 46607"/>
                <a:gd name="connsiteX17" fmla="*/ 6047 w 43067"/>
                <a:gd name="connsiteY17" fmla="*/ 21091 h 46607"/>
                <a:gd name="connsiteX18" fmla="*/ 4867 w 43067"/>
                <a:gd name="connsiteY18" fmla="*/ 22419 h 46607"/>
                <a:gd name="connsiteX19" fmla="*/ 1327 w 43067"/>
                <a:gd name="connsiteY19" fmla="*/ 25959 h 46607"/>
                <a:gd name="connsiteX20" fmla="*/ 737 w 43067"/>
                <a:gd name="connsiteY20" fmla="*/ 26991 h 46607"/>
                <a:gd name="connsiteX21" fmla="*/ 0 w 43067"/>
                <a:gd name="connsiteY21" fmla="*/ 29498 h 46607"/>
                <a:gd name="connsiteX22" fmla="*/ 0 w 43067"/>
                <a:gd name="connsiteY22" fmla="*/ 34218 h 46607"/>
                <a:gd name="connsiteX23" fmla="*/ 442 w 43067"/>
                <a:gd name="connsiteY23" fmla="*/ 40118 h 46607"/>
                <a:gd name="connsiteX24" fmla="*/ 885 w 43067"/>
                <a:gd name="connsiteY24" fmla="*/ 45575 h 46607"/>
                <a:gd name="connsiteX25" fmla="*/ 2802 w 43067"/>
                <a:gd name="connsiteY25" fmla="*/ 46165 h 46607"/>
                <a:gd name="connsiteX26" fmla="*/ 5015 w 43067"/>
                <a:gd name="connsiteY26" fmla="*/ 46607 h 46607"/>
                <a:gd name="connsiteX27" fmla="*/ 7522 w 43067"/>
                <a:gd name="connsiteY27" fmla="*/ 45870 h 46607"/>
                <a:gd name="connsiteX28" fmla="*/ 10472 w 43067"/>
                <a:gd name="connsiteY28" fmla="*/ 45280 h 46607"/>
                <a:gd name="connsiteX29" fmla="*/ 14159 w 43067"/>
                <a:gd name="connsiteY29" fmla="*/ 44837 h 46607"/>
                <a:gd name="connsiteX30" fmla="*/ 18289 w 43067"/>
                <a:gd name="connsiteY30" fmla="*/ 43805 h 46607"/>
                <a:gd name="connsiteX31" fmla="*/ 20796 w 43067"/>
                <a:gd name="connsiteY31" fmla="*/ 42920 h 46607"/>
                <a:gd name="connsiteX32" fmla="*/ 23303 w 43067"/>
                <a:gd name="connsiteY32" fmla="*/ 42920 h 46607"/>
                <a:gd name="connsiteX33" fmla="*/ 25516 w 43067"/>
                <a:gd name="connsiteY33" fmla="*/ 43953 h 46607"/>
                <a:gd name="connsiteX34" fmla="*/ 26696 w 43067"/>
                <a:gd name="connsiteY34" fmla="*/ 44837 h 46607"/>
                <a:gd name="connsiteX35" fmla="*/ 28170 w 43067"/>
                <a:gd name="connsiteY35" fmla="*/ 45133 h 46607"/>
                <a:gd name="connsiteX36" fmla="*/ 30236 w 43067"/>
                <a:gd name="connsiteY36" fmla="*/ 44985 h 46607"/>
                <a:gd name="connsiteX37" fmla="*/ 33628 w 43067"/>
                <a:gd name="connsiteY37" fmla="*/ 39970 h 46607"/>
                <a:gd name="connsiteX38" fmla="*/ 36430 w 43067"/>
                <a:gd name="connsiteY38" fmla="*/ 35398 h 46607"/>
                <a:gd name="connsiteX39" fmla="*/ 38790 w 43067"/>
                <a:gd name="connsiteY39" fmla="*/ 31858 h 46607"/>
                <a:gd name="connsiteX40" fmla="*/ 36578 w 43067"/>
                <a:gd name="connsiteY40" fmla="*/ 30088 h 46607"/>
                <a:gd name="connsiteX41" fmla="*/ 33480 w 43067"/>
                <a:gd name="connsiteY41" fmla="*/ 29498 h 46607"/>
                <a:gd name="connsiteX42" fmla="*/ 29941 w 43067"/>
                <a:gd name="connsiteY42" fmla="*/ 29646 h 46607"/>
                <a:gd name="connsiteX43" fmla="*/ 26843 w 43067"/>
                <a:gd name="connsiteY43" fmla="*/ 30236 h 46607"/>
                <a:gd name="connsiteX44" fmla="*/ 23156 w 43067"/>
                <a:gd name="connsiteY44" fmla="*/ 31711 h 46607"/>
                <a:gd name="connsiteX45" fmla="*/ 21386 w 43067"/>
                <a:gd name="connsiteY45" fmla="*/ 32006 h 46607"/>
                <a:gd name="connsiteX46" fmla="*/ 20206 w 43067"/>
                <a:gd name="connsiteY46" fmla="*/ 31711 h 46607"/>
                <a:gd name="connsiteX47" fmla="*/ 19764 w 43067"/>
                <a:gd name="connsiteY47" fmla="*/ 29941 h 46607"/>
                <a:gd name="connsiteX48" fmla="*/ 22861 w 43067"/>
                <a:gd name="connsiteY48" fmla="*/ 30383 h 46607"/>
                <a:gd name="connsiteX49" fmla="*/ 26991 w 43067"/>
                <a:gd name="connsiteY49" fmla="*/ 25664 h 46607"/>
                <a:gd name="connsiteX50" fmla="*/ 33480 w 43067"/>
                <a:gd name="connsiteY50" fmla="*/ 23304 h 46607"/>
                <a:gd name="connsiteX51" fmla="*/ 39380 w 43067"/>
                <a:gd name="connsiteY51" fmla="*/ 19469 h 46607"/>
                <a:gd name="connsiteX52" fmla="*/ 41150 w 43067"/>
                <a:gd name="connsiteY52" fmla="*/ 17994 h 46607"/>
                <a:gd name="connsiteX53" fmla="*/ 42182 w 43067"/>
                <a:gd name="connsiteY53" fmla="*/ 16372 h 46607"/>
                <a:gd name="connsiteX54" fmla="*/ 43067 w 43067"/>
                <a:gd name="connsiteY54" fmla="*/ 13717 h 46607"/>
                <a:gd name="connsiteX55" fmla="*/ 41592 w 43067"/>
                <a:gd name="connsiteY55" fmla="*/ 8997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067" h="46607">
                  <a:moveTo>
                    <a:pt x="41592" y="8997"/>
                  </a:moveTo>
                  <a:lnTo>
                    <a:pt x="40117" y="6490"/>
                  </a:lnTo>
                  <a:lnTo>
                    <a:pt x="35693" y="1328"/>
                  </a:lnTo>
                  <a:lnTo>
                    <a:pt x="35398" y="0"/>
                  </a:lnTo>
                  <a:lnTo>
                    <a:pt x="32448" y="1328"/>
                  </a:lnTo>
                  <a:lnTo>
                    <a:pt x="29203" y="2360"/>
                  </a:lnTo>
                  <a:lnTo>
                    <a:pt x="28761" y="2360"/>
                  </a:lnTo>
                  <a:lnTo>
                    <a:pt x="27728" y="3687"/>
                  </a:lnTo>
                  <a:lnTo>
                    <a:pt x="26253" y="7522"/>
                  </a:lnTo>
                  <a:lnTo>
                    <a:pt x="24483" y="8702"/>
                  </a:lnTo>
                  <a:lnTo>
                    <a:pt x="23746" y="8850"/>
                  </a:lnTo>
                  <a:lnTo>
                    <a:pt x="18731" y="5162"/>
                  </a:lnTo>
                  <a:lnTo>
                    <a:pt x="17994" y="5015"/>
                  </a:lnTo>
                  <a:lnTo>
                    <a:pt x="16814" y="5752"/>
                  </a:lnTo>
                  <a:lnTo>
                    <a:pt x="16076" y="6490"/>
                  </a:lnTo>
                  <a:lnTo>
                    <a:pt x="13421" y="10177"/>
                  </a:lnTo>
                  <a:lnTo>
                    <a:pt x="10029" y="15192"/>
                  </a:lnTo>
                  <a:lnTo>
                    <a:pt x="6047" y="21091"/>
                  </a:lnTo>
                  <a:lnTo>
                    <a:pt x="4867" y="22419"/>
                  </a:lnTo>
                  <a:lnTo>
                    <a:pt x="1327" y="25959"/>
                  </a:lnTo>
                  <a:lnTo>
                    <a:pt x="737" y="26991"/>
                  </a:lnTo>
                  <a:lnTo>
                    <a:pt x="0" y="29498"/>
                  </a:lnTo>
                  <a:lnTo>
                    <a:pt x="0" y="34218"/>
                  </a:lnTo>
                  <a:lnTo>
                    <a:pt x="442" y="40118"/>
                  </a:lnTo>
                  <a:lnTo>
                    <a:pt x="885" y="45575"/>
                  </a:lnTo>
                  <a:lnTo>
                    <a:pt x="2802" y="46165"/>
                  </a:lnTo>
                  <a:lnTo>
                    <a:pt x="5015" y="46607"/>
                  </a:lnTo>
                  <a:lnTo>
                    <a:pt x="7522" y="45870"/>
                  </a:lnTo>
                  <a:lnTo>
                    <a:pt x="10472" y="45280"/>
                  </a:lnTo>
                  <a:lnTo>
                    <a:pt x="14159" y="44837"/>
                  </a:lnTo>
                  <a:lnTo>
                    <a:pt x="18289" y="43805"/>
                  </a:lnTo>
                  <a:lnTo>
                    <a:pt x="20796" y="42920"/>
                  </a:lnTo>
                  <a:lnTo>
                    <a:pt x="23303" y="42920"/>
                  </a:lnTo>
                  <a:lnTo>
                    <a:pt x="25516" y="43953"/>
                  </a:lnTo>
                  <a:lnTo>
                    <a:pt x="26696" y="44837"/>
                  </a:lnTo>
                  <a:lnTo>
                    <a:pt x="28170" y="45133"/>
                  </a:lnTo>
                  <a:lnTo>
                    <a:pt x="30236" y="44985"/>
                  </a:lnTo>
                  <a:lnTo>
                    <a:pt x="33628" y="39970"/>
                  </a:lnTo>
                  <a:lnTo>
                    <a:pt x="36430" y="35398"/>
                  </a:lnTo>
                  <a:lnTo>
                    <a:pt x="38790" y="31858"/>
                  </a:lnTo>
                  <a:lnTo>
                    <a:pt x="36578" y="30088"/>
                  </a:lnTo>
                  <a:lnTo>
                    <a:pt x="33480" y="29498"/>
                  </a:lnTo>
                  <a:lnTo>
                    <a:pt x="29941" y="29646"/>
                  </a:lnTo>
                  <a:lnTo>
                    <a:pt x="26843" y="30236"/>
                  </a:lnTo>
                  <a:lnTo>
                    <a:pt x="23156" y="31711"/>
                  </a:lnTo>
                  <a:lnTo>
                    <a:pt x="21386" y="32006"/>
                  </a:lnTo>
                  <a:lnTo>
                    <a:pt x="20206" y="31711"/>
                  </a:lnTo>
                  <a:lnTo>
                    <a:pt x="19764" y="29941"/>
                  </a:lnTo>
                  <a:lnTo>
                    <a:pt x="22861" y="30383"/>
                  </a:lnTo>
                  <a:lnTo>
                    <a:pt x="26991" y="25664"/>
                  </a:lnTo>
                  <a:lnTo>
                    <a:pt x="33480" y="23304"/>
                  </a:lnTo>
                  <a:lnTo>
                    <a:pt x="39380" y="19469"/>
                  </a:lnTo>
                  <a:lnTo>
                    <a:pt x="41150" y="17994"/>
                  </a:lnTo>
                  <a:lnTo>
                    <a:pt x="42182" y="16372"/>
                  </a:lnTo>
                  <a:lnTo>
                    <a:pt x="43067" y="13717"/>
                  </a:lnTo>
                  <a:lnTo>
                    <a:pt x="41592" y="8997"/>
                  </a:lnTo>
                  <a:close/>
                </a:path>
              </a:pathLst>
            </a:custGeom>
            <a:grpFill/>
            <a:ln w="3175" cap="flat">
              <a:solidFill>
                <a:schemeClr val="bg2">
                  <a:lumMod val="90000"/>
                </a:schemeClr>
              </a:solid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E6B242F6-C2A8-0932-2DF5-2A87F7897629}"/>
                </a:ext>
              </a:extLst>
            </p:cNvPr>
            <p:cNvSpPr/>
            <p:nvPr/>
          </p:nvSpPr>
          <p:spPr>
            <a:xfrm>
              <a:off x="5941724" y="2695462"/>
              <a:ext cx="237755" cy="268581"/>
            </a:xfrm>
            <a:custGeom>
              <a:avLst/>
              <a:gdLst>
                <a:gd name="connsiteX0" fmla="*/ 190706 w 237755"/>
                <a:gd name="connsiteY0" fmla="*/ 24926 h 268581"/>
                <a:gd name="connsiteX1" fmla="*/ 191443 w 237755"/>
                <a:gd name="connsiteY1" fmla="*/ 26253 h 268581"/>
                <a:gd name="connsiteX2" fmla="*/ 196016 w 237755"/>
                <a:gd name="connsiteY2" fmla="*/ 29056 h 268581"/>
                <a:gd name="connsiteX3" fmla="*/ 197343 w 237755"/>
                <a:gd name="connsiteY3" fmla="*/ 29056 h 268581"/>
                <a:gd name="connsiteX4" fmla="*/ 199113 w 237755"/>
                <a:gd name="connsiteY4" fmla="*/ 25811 h 268581"/>
                <a:gd name="connsiteX5" fmla="*/ 202063 w 237755"/>
                <a:gd name="connsiteY5" fmla="*/ 25811 h 268581"/>
                <a:gd name="connsiteX6" fmla="*/ 205013 w 237755"/>
                <a:gd name="connsiteY6" fmla="*/ 27876 h 268581"/>
                <a:gd name="connsiteX7" fmla="*/ 205750 w 237755"/>
                <a:gd name="connsiteY7" fmla="*/ 26696 h 268581"/>
                <a:gd name="connsiteX8" fmla="*/ 205160 w 237755"/>
                <a:gd name="connsiteY8" fmla="*/ 24336 h 268581"/>
                <a:gd name="connsiteX9" fmla="*/ 202358 w 237755"/>
                <a:gd name="connsiteY9" fmla="*/ 22861 h 268581"/>
                <a:gd name="connsiteX10" fmla="*/ 201768 w 237755"/>
                <a:gd name="connsiteY10" fmla="*/ 21534 h 268581"/>
                <a:gd name="connsiteX11" fmla="*/ 202358 w 237755"/>
                <a:gd name="connsiteY11" fmla="*/ 20649 h 268581"/>
                <a:gd name="connsiteX12" fmla="*/ 204128 w 237755"/>
                <a:gd name="connsiteY12" fmla="*/ 18879 h 268581"/>
                <a:gd name="connsiteX13" fmla="*/ 203833 w 237755"/>
                <a:gd name="connsiteY13" fmla="*/ 17994 h 268581"/>
                <a:gd name="connsiteX14" fmla="*/ 203243 w 237755"/>
                <a:gd name="connsiteY14" fmla="*/ 17404 h 268581"/>
                <a:gd name="connsiteX15" fmla="*/ 199408 w 237755"/>
                <a:gd name="connsiteY15" fmla="*/ 16076 h 268581"/>
                <a:gd name="connsiteX16" fmla="*/ 198375 w 237755"/>
                <a:gd name="connsiteY16" fmla="*/ 14897 h 268581"/>
                <a:gd name="connsiteX17" fmla="*/ 197638 w 237755"/>
                <a:gd name="connsiteY17" fmla="*/ 13127 h 268581"/>
                <a:gd name="connsiteX18" fmla="*/ 195426 w 237755"/>
                <a:gd name="connsiteY18" fmla="*/ 13127 h 268581"/>
                <a:gd name="connsiteX19" fmla="*/ 192918 w 237755"/>
                <a:gd name="connsiteY19" fmla="*/ 15339 h 268581"/>
                <a:gd name="connsiteX20" fmla="*/ 192624 w 237755"/>
                <a:gd name="connsiteY20" fmla="*/ 17404 h 268581"/>
                <a:gd name="connsiteX21" fmla="*/ 191149 w 237755"/>
                <a:gd name="connsiteY21" fmla="*/ 18731 h 268581"/>
                <a:gd name="connsiteX22" fmla="*/ 191149 w 237755"/>
                <a:gd name="connsiteY22" fmla="*/ 20059 h 268581"/>
                <a:gd name="connsiteX23" fmla="*/ 190558 w 237755"/>
                <a:gd name="connsiteY23" fmla="*/ 24041 h 268581"/>
                <a:gd name="connsiteX24" fmla="*/ 190558 w 237755"/>
                <a:gd name="connsiteY24" fmla="*/ 25221 h 268581"/>
                <a:gd name="connsiteX25" fmla="*/ 209437 w 237755"/>
                <a:gd name="connsiteY25" fmla="*/ 36725 h 268581"/>
                <a:gd name="connsiteX26" fmla="*/ 210765 w 237755"/>
                <a:gd name="connsiteY26" fmla="*/ 38200 h 268581"/>
                <a:gd name="connsiteX27" fmla="*/ 210322 w 237755"/>
                <a:gd name="connsiteY27" fmla="*/ 40265 h 268581"/>
                <a:gd name="connsiteX28" fmla="*/ 210912 w 237755"/>
                <a:gd name="connsiteY28" fmla="*/ 42477 h 268581"/>
                <a:gd name="connsiteX29" fmla="*/ 214157 w 237755"/>
                <a:gd name="connsiteY29" fmla="*/ 43067 h 268581"/>
                <a:gd name="connsiteX30" fmla="*/ 217402 w 237755"/>
                <a:gd name="connsiteY30" fmla="*/ 42625 h 268581"/>
                <a:gd name="connsiteX31" fmla="*/ 218435 w 237755"/>
                <a:gd name="connsiteY31" fmla="*/ 42625 h 268581"/>
                <a:gd name="connsiteX32" fmla="*/ 217992 w 237755"/>
                <a:gd name="connsiteY32" fmla="*/ 41003 h 268581"/>
                <a:gd name="connsiteX33" fmla="*/ 218287 w 237755"/>
                <a:gd name="connsiteY33" fmla="*/ 39823 h 268581"/>
                <a:gd name="connsiteX34" fmla="*/ 213715 w 237755"/>
                <a:gd name="connsiteY34" fmla="*/ 36873 h 268581"/>
                <a:gd name="connsiteX35" fmla="*/ 208258 w 237755"/>
                <a:gd name="connsiteY35" fmla="*/ 33480 h 268581"/>
                <a:gd name="connsiteX36" fmla="*/ 208258 w 237755"/>
                <a:gd name="connsiteY36" fmla="*/ 35840 h 268581"/>
                <a:gd name="connsiteX37" fmla="*/ 209437 w 237755"/>
                <a:gd name="connsiteY37" fmla="*/ 36725 h 268581"/>
                <a:gd name="connsiteX38" fmla="*/ 137757 w 237755"/>
                <a:gd name="connsiteY38" fmla="*/ 23009 h 268581"/>
                <a:gd name="connsiteX39" fmla="*/ 141739 w 237755"/>
                <a:gd name="connsiteY39" fmla="*/ 23009 h 268581"/>
                <a:gd name="connsiteX40" fmla="*/ 141739 w 237755"/>
                <a:gd name="connsiteY40" fmla="*/ 22271 h 268581"/>
                <a:gd name="connsiteX41" fmla="*/ 140412 w 237755"/>
                <a:gd name="connsiteY41" fmla="*/ 20059 h 268581"/>
                <a:gd name="connsiteX42" fmla="*/ 136577 w 237755"/>
                <a:gd name="connsiteY42" fmla="*/ 18879 h 268581"/>
                <a:gd name="connsiteX43" fmla="*/ 135545 w 237755"/>
                <a:gd name="connsiteY43" fmla="*/ 19469 h 268581"/>
                <a:gd name="connsiteX44" fmla="*/ 134660 w 237755"/>
                <a:gd name="connsiteY44" fmla="*/ 21239 h 268581"/>
                <a:gd name="connsiteX45" fmla="*/ 136134 w 237755"/>
                <a:gd name="connsiteY45" fmla="*/ 21534 h 268581"/>
                <a:gd name="connsiteX46" fmla="*/ 137609 w 237755"/>
                <a:gd name="connsiteY46" fmla="*/ 23009 h 268581"/>
                <a:gd name="connsiteX47" fmla="*/ 68289 w 237755"/>
                <a:gd name="connsiteY47" fmla="*/ 10619 h 268581"/>
                <a:gd name="connsiteX48" fmla="*/ 66961 w 237755"/>
                <a:gd name="connsiteY48" fmla="*/ 11357 h 268581"/>
                <a:gd name="connsiteX49" fmla="*/ 66518 w 237755"/>
                <a:gd name="connsiteY49" fmla="*/ 12242 h 268581"/>
                <a:gd name="connsiteX50" fmla="*/ 67846 w 237755"/>
                <a:gd name="connsiteY50" fmla="*/ 13127 h 268581"/>
                <a:gd name="connsiteX51" fmla="*/ 70353 w 237755"/>
                <a:gd name="connsiteY51" fmla="*/ 13127 h 268581"/>
                <a:gd name="connsiteX52" fmla="*/ 71386 w 237755"/>
                <a:gd name="connsiteY52" fmla="*/ 12389 h 268581"/>
                <a:gd name="connsiteX53" fmla="*/ 70943 w 237755"/>
                <a:gd name="connsiteY53" fmla="*/ 11062 h 268581"/>
                <a:gd name="connsiteX54" fmla="*/ 69321 w 237755"/>
                <a:gd name="connsiteY54" fmla="*/ 10619 h 268581"/>
                <a:gd name="connsiteX55" fmla="*/ 68289 w 237755"/>
                <a:gd name="connsiteY55" fmla="*/ 10619 h 268581"/>
                <a:gd name="connsiteX56" fmla="*/ 237756 w 237755"/>
                <a:gd name="connsiteY56" fmla="*/ 130382 h 268581"/>
                <a:gd name="connsiteX57" fmla="*/ 237313 w 237755"/>
                <a:gd name="connsiteY57" fmla="*/ 128317 h 268581"/>
                <a:gd name="connsiteX58" fmla="*/ 236576 w 237755"/>
                <a:gd name="connsiteY58" fmla="*/ 127285 h 268581"/>
                <a:gd name="connsiteX59" fmla="*/ 231856 w 237755"/>
                <a:gd name="connsiteY59" fmla="*/ 125220 h 268581"/>
                <a:gd name="connsiteX60" fmla="*/ 231561 w 237755"/>
                <a:gd name="connsiteY60" fmla="*/ 124483 h 268581"/>
                <a:gd name="connsiteX61" fmla="*/ 232299 w 237755"/>
                <a:gd name="connsiteY61" fmla="*/ 121680 h 268581"/>
                <a:gd name="connsiteX62" fmla="*/ 232003 w 237755"/>
                <a:gd name="connsiteY62" fmla="*/ 120500 h 268581"/>
                <a:gd name="connsiteX63" fmla="*/ 230824 w 237755"/>
                <a:gd name="connsiteY63" fmla="*/ 119173 h 268581"/>
                <a:gd name="connsiteX64" fmla="*/ 229349 w 237755"/>
                <a:gd name="connsiteY64" fmla="*/ 116666 h 268581"/>
                <a:gd name="connsiteX65" fmla="*/ 228759 w 237755"/>
                <a:gd name="connsiteY65" fmla="*/ 114453 h 268581"/>
                <a:gd name="connsiteX66" fmla="*/ 230676 w 237755"/>
                <a:gd name="connsiteY66" fmla="*/ 111946 h 268581"/>
                <a:gd name="connsiteX67" fmla="*/ 231119 w 237755"/>
                <a:gd name="connsiteY67" fmla="*/ 110028 h 268581"/>
                <a:gd name="connsiteX68" fmla="*/ 232003 w 237755"/>
                <a:gd name="connsiteY68" fmla="*/ 107521 h 268581"/>
                <a:gd name="connsiteX69" fmla="*/ 232594 w 237755"/>
                <a:gd name="connsiteY69" fmla="*/ 106194 h 268581"/>
                <a:gd name="connsiteX70" fmla="*/ 232594 w 237755"/>
                <a:gd name="connsiteY70" fmla="*/ 105751 h 268581"/>
                <a:gd name="connsiteX71" fmla="*/ 231414 w 237755"/>
                <a:gd name="connsiteY71" fmla="*/ 104719 h 268581"/>
                <a:gd name="connsiteX72" fmla="*/ 231119 w 237755"/>
                <a:gd name="connsiteY72" fmla="*/ 103391 h 268581"/>
                <a:gd name="connsiteX73" fmla="*/ 231414 w 237755"/>
                <a:gd name="connsiteY73" fmla="*/ 101327 h 268581"/>
                <a:gd name="connsiteX74" fmla="*/ 230676 w 237755"/>
                <a:gd name="connsiteY74" fmla="*/ 99852 h 268581"/>
                <a:gd name="connsiteX75" fmla="*/ 229054 w 237755"/>
                <a:gd name="connsiteY75" fmla="*/ 98819 h 268581"/>
                <a:gd name="connsiteX76" fmla="*/ 228021 w 237755"/>
                <a:gd name="connsiteY76" fmla="*/ 97492 h 268581"/>
                <a:gd name="connsiteX77" fmla="*/ 227579 w 237755"/>
                <a:gd name="connsiteY77" fmla="*/ 95869 h 268581"/>
                <a:gd name="connsiteX78" fmla="*/ 228021 w 237755"/>
                <a:gd name="connsiteY78" fmla="*/ 93362 h 268581"/>
                <a:gd name="connsiteX79" fmla="*/ 229349 w 237755"/>
                <a:gd name="connsiteY79" fmla="*/ 89970 h 268581"/>
                <a:gd name="connsiteX80" fmla="*/ 226546 w 237755"/>
                <a:gd name="connsiteY80" fmla="*/ 85840 h 268581"/>
                <a:gd name="connsiteX81" fmla="*/ 219762 w 237755"/>
                <a:gd name="connsiteY81" fmla="*/ 80973 h 268581"/>
                <a:gd name="connsiteX82" fmla="*/ 216517 w 237755"/>
                <a:gd name="connsiteY82" fmla="*/ 77580 h 268581"/>
                <a:gd name="connsiteX83" fmla="*/ 216812 w 237755"/>
                <a:gd name="connsiteY83" fmla="*/ 75663 h 268581"/>
                <a:gd name="connsiteX84" fmla="*/ 218287 w 237755"/>
                <a:gd name="connsiteY84" fmla="*/ 73893 h 268581"/>
                <a:gd name="connsiteX85" fmla="*/ 220942 w 237755"/>
                <a:gd name="connsiteY85" fmla="*/ 72271 h 268581"/>
                <a:gd name="connsiteX86" fmla="*/ 222859 w 237755"/>
                <a:gd name="connsiteY86" fmla="*/ 69468 h 268581"/>
                <a:gd name="connsiteX87" fmla="*/ 224039 w 237755"/>
                <a:gd name="connsiteY87" fmla="*/ 66224 h 268581"/>
                <a:gd name="connsiteX88" fmla="*/ 224039 w 237755"/>
                <a:gd name="connsiteY88" fmla="*/ 63274 h 268581"/>
                <a:gd name="connsiteX89" fmla="*/ 221089 w 237755"/>
                <a:gd name="connsiteY89" fmla="*/ 53539 h 268581"/>
                <a:gd name="connsiteX90" fmla="*/ 220647 w 237755"/>
                <a:gd name="connsiteY90" fmla="*/ 51032 h 268581"/>
                <a:gd name="connsiteX91" fmla="*/ 220352 w 237755"/>
                <a:gd name="connsiteY91" fmla="*/ 48082 h 268581"/>
                <a:gd name="connsiteX92" fmla="*/ 220352 w 237755"/>
                <a:gd name="connsiteY92" fmla="*/ 47345 h 268581"/>
                <a:gd name="connsiteX93" fmla="*/ 219910 w 237755"/>
                <a:gd name="connsiteY93" fmla="*/ 47345 h 268581"/>
                <a:gd name="connsiteX94" fmla="*/ 214010 w 237755"/>
                <a:gd name="connsiteY94" fmla="*/ 46017 h 268581"/>
                <a:gd name="connsiteX95" fmla="*/ 212093 w 237755"/>
                <a:gd name="connsiteY95" fmla="*/ 44837 h 268581"/>
                <a:gd name="connsiteX96" fmla="*/ 209880 w 237755"/>
                <a:gd name="connsiteY96" fmla="*/ 42920 h 268581"/>
                <a:gd name="connsiteX97" fmla="*/ 208700 w 237755"/>
                <a:gd name="connsiteY97" fmla="*/ 37020 h 268581"/>
                <a:gd name="connsiteX98" fmla="*/ 206192 w 237755"/>
                <a:gd name="connsiteY98" fmla="*/ 32153 h 268581"/>
                <a:gd name="connsiteX99" fmla="*/ 198966 w 237755"/>
                <a:gd name="connsiteY99" fmla="*/ 32596 h 268581"/>
                <a:gd name="connsiteX100" fmla="*/ 191149 w 237755"/>
                <a:gd name="connsiteY100" fmla="*/ 27433 h 268581"/>
                <a:gd name="connsiteX101" fmla="*/ 188051 w 237755"/>
                <a:gd name="connsiteY101" fmla="*/ 22861 h 268581"/>
                <a:gd name="connsiteX102" fmla="*/ 184659 w 237755"/>
                <a:gd name="connsiteY102" fmla="*/ 22419 h 268581"/>
                <a:gd name="connsiteX103" fmla="*/ 181562 w 237755"/>
                <a:gd name="connsiteY103" fmla="*/ 21534 h 268581"/>
                <a:gd name="connsiteX104" fmla="*/ 176252 w 237755"/>
                <a:gd name="connsiteY104" fmla="*/ 20796 h 268581"/>
                <a:gd name="connsiteX105" fmla="*/ 171090 w 237755"/>
                <a:gd name="connsiteY105" fmla="*/ 25073 h 268581"/>
                <a:gd name="connsiteX106" fmla="*/ 168877 w 237755"/>
                <a:gd name="connsiteY106" fmla="*/ 27286 h 268581"/>
                <a:gd name="connsiteX107" fmla="*/ 165485 w 237755"/>
                <a:gd name="connsiteY107" fmla="*/ 29351 h 268581"/>
                <a:gd name="connsiteX108" fmla="*/ 164010 w 237755"/>
                <a:gd name="connsiteY108" fmla="*/ 31416 h 268581"/>
                <a:gd name="connsiteX109" fmla="*/ 155751 w 237755"/>
                <a:gd name="connsiteY109" fmla="*/ 32301 h 268581"/>
                <a:gd name="connsiteX110" fmla="*/ 153243 w 237755"/>
                <a:gd name="connsiteY110" fmla="*/ 33480 h 268581"/>
                <a:gd name="connsiteX111" fmla="*/ 147049 w 237755"/>
                <a:gd name="connsiteY111" fmla="*/ 38790 h 268581"/>
                <a:gd name="connsiteX112" fmla="*/ 145426 w 237755"/>
                <a:gd name="connsiteY112" fmla="*/ 39528 h 268581"/>
                <a:gd name="connsiteX113" fmla="*/ 137757 w 237755"/>
                <a:gd name="connsiteY113" fmla="*/ 37168 h 268581"/>
                <a:gd name="connsiteX114" fmla="*/ 132889 w 237755"/>
                <a:gd name="connsiteY114" fmla="*/ 37610 h 268581"/>
                <a:gd name="connsiteX115" fmla="*/ 131267 w 237755"/>
                <a:gd name="connsiteY115" fmla="*/ 37020 h 268581"/>
                <a:gd name="connsiteX116" fmla="*/ 130087 w 237755"/>
                <a:gd name="connsiteY116" fmla="*/ 34660 h 268581"/>
                <a:gd name="connsiteX117" fmla="*/ 135249 w 237755"/>
                <a:gd name="connsiteY117" fmla="*/ 30826 h 268581"/>
                <a:gd name="connsiteX118" fmla="*/ 136724 w 237755"/>
                <a:gd name="connsiteY118" fmla="*/ 27286 h 268581"/>
                <a:gd name="connsiteX119" fmla="*/ 135397 w 237755"/>
                <a:gd name="connsiteY119" fmla="*/ 23746 h 268581"/>
                <a:gd name="connsiteX120" fmla="*/ 133922 w 237755"/>
                <a:gd name="connsiteY120" fmla="*/ 23746 h 268581"/>
                <a:gd name="connsiteX121" fmla="*/ 128022 w 237755"/>
                <a:gd name="connsiteY121" fmla="*/ 25958 h 268581"/>
                <a:gd name="connsiteX122" fmla="*/ 118288 w 237755"/>
                <a:gd name="connsiteY122" fmla="*/ 21534 h 268581"/>
                <a:gd name="connsiteX123" fmla="*/ 114453 w 237755"/>
                <a:gd name="connsiteY123" fmla="*/ 22566 h 268581"/>
                <a:gd name="connsiteX124" fmla="*/ 113421 w 237755"/>
                <a:gd name="connsiteY124" fmla="*/ 21091 h 268581"/>
                <a:gd name="connsiteX125" fmla="*/ 112683 w 237755"/>
                <a:gd name="connsiteY125" fmla="*/ 19764 h 268581"/>
                <a:gd name="connsiteX126" fmla="*/ 105456 w 237755"/>
                <a:gd name="connsiteY126" fmla="*/ 20354 h 268581"/>
                <a:gd name="connsiteX127" fmla="*/ 107374 w 237755"/>
                <a:gd name="connsiteY127" fmla="*/ 18879 h 268581"/>
                <a:gd name="connsiteX128" fmla="*/ 109734 w 237755"/>
                <a:gd name="connsiteY128" fmla="*/ 16519 h 268581"/>
                <a:gd name="connsiteX129" fmla="*/ 109734 w 237755"/>
                <a:gd name="connsiteY129" fmla="*/ 13127 h 268581"/>
                <a:gd name="connsiteX130" fmla="*/ 107816 w 237755"/>
                <a:gd name="connsiteY130" fmla="*/ 10767 h 268581"/>
                <a:gd name="connsiteX131" fmla="*/ 106193 w 237755"/>
                <a:gd name="connsiteY131" fmla="*/ 9292 h 268581"/>
                <a:gd name="connsiteX132" fmla="*/ 102359 w 237755"/>
                <a:gd name="connsiteY132" fmla="*/ 8259 h 268581"/>
                <a:gd name="connsiteX133" fmla="*/ 102359 w 237755"/>
                <a:gd name="connsiteY133" fmla="*/ 7522 h 268581"/>
                <a:gd name="connsiteX134" fmla="*/ 101769 w 237755"/>
                <a:gd name="connsiteY134" fmla="*/ 7522 h 268581"/>
                <a:gd name="connsiteX135" fmla="*/ 100146 w 237755"/>
                <a:gd name="connsiteY135" fmla="*/ 7227 h 268581"/>
                <a:gd name="connsiteX136" fmla="*/ 98967 w 237755"/>
                <a:gd name="connsiteY136" fmla="*/ 6490 h 268581"/>
                <a:gd name="connsiteX137" fmla="*/ 95869 w 237755"/>
                <a:gd name="connsiteY137" fmla="*/ 7080 h 268581"/>
                <a:gd name="connsiteX138" fmla="*/ 91740 w 237755"/>
                <a:gd name="connsiteY138" fmla="*/ 8259 h 268581"/>
                <a:gd name="connsiteX139" fmla="*/ 89527 w 237755"/>
                <a:gd name="connsiteY139" fmla="*/ 8259 h 268581"/>
                <a:gd name="connsiteX140" fmla="*/ 87757 w 237755"/>
                <a:gd name="connsiteY140" fmla="*/ 6932 h 268581"/>
                <a:gd name="connsiteX141" fmla="*/ 80382 w 237755"/>
                <a:gd name="connsiteY141" fmla="*/ 5015 h 268581"/>
                <a:gd name="connsiteX142" fmla="*/ 79203 w 237755"/>
                <a:gd name="connsiteY142" fmla="*/ 5015 h 268581"/>
                <a:gd name="connsiteX143" fmla="*/ 74335 w 237755"/>
                <a:gd name="connsiteY143" fmla="*/ 4720 h 268581"/>
                <a:gd name="connsiteX144" fmla="*/ 74335 w 237755"/>
                <a:gd name="connsiteY144" fmla="*/ 4720 h 268581"/>
                <a:gd name="connsiteX145" fmla="*/ 74631 w 237755"/>
                <a:gd name="connsiteY145" fmla="*/ 8702 h 268581"/>
                <a:gd name="connsiteX146" fmla="*/ 77433 w 237755"/>
                <a:gd name="connsiteY146" fmla="*/ 12242 h 268581"/>
                <a:gd name="connsiteX147" fmla="*/ 79793 w 237755"/>
                <a:gd name="connsiteY147" fmla="*/ 15929 h 268581"/>
                <a:gd name="connsiteX148" fmla="*/ 81857 w 237755"/>
                <a:gd name="connsiteY148" fmla="*/ 17994 h 268581"/>
                <a:gd name="connsiteX149" fmla="*/ 81857 w 237755"/>
                <a:gd name="connsiteY149" fmla="*/ 20501 h 268581"/>
                <a:gd name="connsiteX150" fmla="*/ 78613 w 237755"/>
                <a:gd name="connsiteY150" fmla="*/ 21976 h 268581"/>
                <a:gd name="connsiteX151" fmla="*/ 73893 w 237755"/>
                <a:gd name="connsiteY151" fmla="*/ 23009 h 268581"/>
                <a:gd name="connsiteX152" fmla="*/ 73303 w 237755"/>
                <a:gd name="connsiteY152" fmla="*/ 24631 h 268581"/>
                <a:gd name="connsiteX153" fmla="*/ 73746 w 237755"/>
                <a:gd name="connsiteY153" fmla="*/ 26696 h 268581"/>
                <a:gd name="connsiteX154" fmla="*/ 76106 w 237755"/>
                <a:gd name="connsiteY154" fmla="*/ 26696 h 268581"/>
                <a:gd name="connsiteX155" fmla="*/ 77285 w 237755"/>
                <a:gd name="connsiteY155" fmla="*/ 26106 h 268581"/>
                <a:gd name="connsiteX156" fmla="*/ 79203 w 237755"/>
                <a:gd name="connsiteY156" fmla="*/ 26548 h 268581"/>
                <a:gd name="connsiteX157" fmla="*/ 80678 w 237755"/>
                <a:gd name="connsiteY157" fmla="*/ 27876 h 268581"/>
                <a:gd name="connsiteX158" fmla="*/ 80678 w 237755"/>
                <a:gd name="connsiteY158" fmla="*/ 37168 h 268581"/>
                <a:gd name="connsiteX159" fmla="*/ 80973 w 237755"/>
                <a:gd name="connsiteY159" fmla="*/ 38348 h 268581"/>
                <a:gd name="connsiteX160" fmla="*/ 82448 w 237755"/>
                <a:gd name="connsiteY160" fmla="*/ 39675 h 268581"/>
                <a:gd name="connsiteX161" fmla="*/ 84807 w 237755"/>
                <a:gd name="connsiteY161" fmla="*/ 40560 h 268581"/>
                <a:gd name="connsiteX162" fmla="*/ 88642 w 237755"/>
                <a:gd name="connsiteY162" fmla="*/ 40855 h 268581"/>
                <a:gd name="connsiteX163" fmla="*/ 91149 w 237755"/>
                <a:gd name="connsiteY163" fmla="*/ 42035 h 268581"/>
                <a:gd name="connsiteX164" fmla="*/ 99557 w 237755"/>
                <a:gd name="connsiteY164" fmla="*/ 51327 h 268581"/>
                <a:gd name="connsiteX165" fmla="*/ 103539 w 237755"/>
                <a:gd name="connsiteY165" fmla="*/ 52949 h 268581"/>
                <a:gd name="connsiteX166" fmla="*/ 100589 w 237755"/>
                <a:gd name="connsiteY166" fmla="*/ 52507 h 268581"/>
                <a:gd name="connsiteX167" fmla="*/ 98229 w 237755"/>
                <a:gd name="connsiteY167" fmla="*/ 51327 h 268581"/>
                <a:gd name="connsiteX168" fmla="*/ 91297 w 237755"/>
                <a:gd name="connsiteY168" fmla="*/ 43657 h 268581"/>
                <a:gd name="connsiteX169" fmla="*/ 88199 w 237755"/>
                <a:gd name="connsiteY169" fmla="*/ 42183 h 268581"/>
                <a:gd name="connsiteX170" fmla="*/ 80088 w 237755"/>
                <a:gd name="connsiteY170" fmla="*/ 42920 h 268581"/>
                <a:gd name="connsiteX171" fmla="*/ 72861 w 237755"/>
                <a:gd name="connsiteY171" fmla="*/ 41445 h 268581"/>
                <a:gd name="connsiteX172" fmla="*/ 71681 w 237755"/>
                <a:gd name="connsiteY172" fmla="*/ 42772 h 268581"/>
                <a:gd name="connsiteX173" fmla="*/ 70501 w 237755"/>
                <a:gd name="connsiteY173" fmla="*/ 44837 h 268581"/>
                <a:gd name="connsiteX174" fmla="*/ 69911 w 237755"/>
                <a:gd name="connsiteY174" fmla="*/ 48820 h 268581"/>
                <a:gd name="connsiteX175" fmla="*/ 70796 w 237755"/>
                <a:gd name="connsiteY175" fmla="*/ 52949 h 268581"/>
                <a:gd name="connsiteX176" fmla="*/ 69616 w 237755"/>
                <a:gd name="connsiteY176" fmla="*/ 58702 h 268581"/>
                <a:gd name="connsiteX177" fmla="*/ 69616 w 237755"/>
                <a:gd name="connsiteY177" fmla="*/ 54424 h 268581"/>
                <a:gd name="connsiteX178" fmla="*/ 68436 w 237755"/>
                <a:gd name="connsiteY178" fmla="*/ 53097 h 268581"/>
                <a:gd name="connsiteX179" fmla="*/ 65339 w 237755"/>
                <a:gd name="connsiteY179" fmla="*/ 51179 h 268581"/>
                <a:gd name="connsiteX180" fmla="*/ 64454 w 237755"/>
                <a:gd name="connsiteY180" fmla="*/ 51917 h 268581"/>
                <a:gd name="connsiteX181" fmla="*/ 63864 w 237755"/>
                <a:gd name="connsiteY181" fmla="*/ 54572 h 268581"/>
                <a:gd name="connsiteX182" fmla="*/ 62979 w 237755"/>
                <a:gd name="connsiteY182" fmla="*/ 56932 h 268581"/>
                <a:gd name="connsiteX183" fmla="*/ 61799 w 237755"/>
                <a:gd name="connsiteY183" fmla="*/ 57374 h 268581"/>
                <a:gd name="connsiteX184" fmla="*/ 59439 w 237755"/>
                <a:gd name="connsiteY184" fmla="*/ 56047 h 268581"/>
                <a:gd name="connsiteX185" fmla="*/ 60914 w 237755"/>
                <a:gd name="connsiteY185" fmla="*/ 53392 h 268581"/>
                <a:gd name="connsiteX186" fmla="*/ 56784 w 237755"/>
                <a:gd name="connsiteY186" fmla="*/ 48082 h 268581"/>
                <a:gd name="connsiteX187" fmla="*/ 46902 w 237755"/>
                <a:gd name="connsiteY187" fmla="*/ 47787 h 268581"/>
                <a:gd name="connsiteX188" fmla="*/ 37905 w 237755"/>
                <a:gd name="connsiteY188" fmla="*/ 48377 h 268581"/>
                <a:gd name="connsiteX189" fmla="*/ 35840 w 237755"/>
                <a:gd name="connsiteY189" fmla="*/ 49262 h 268581"/>
                <a:gd name="connsiteX190" fmla="*/ 33186 w 237755"/>
                <a:gd name="connsiteY190" fmla="*/ 52802 h 268581"/>
                <a:gd name="connsiteX191" fmla="*/ 32301 w 237755"/>
                <a:gd name="connsiteY191" fmla="*/ 55604 h 268581"/>
                <a:gd name="connsiteX192" fmla="*/ 31711 w 237755"/>
                <a:gd name="connsiteY192" fmla="*/ 59291 h 268581"/>
                <a:gd name="connsiteX193" fmla="*/ 34218 w 237755"/>
                <a:gd name="connsiteY193" fmla="*/ 61061 h 268581"/>
                <a:gd name="connsiteX194" fmla="*/ 35398 w 237755"/>
                <a:gd name="connsiteY194" fmla="*/ 62684 h 268581"/>
                <a:gd name="connsiteX195" fmla="*/ 35398 w 237755"/>
                <a:gd name="connsiteY195" fmla="*/ 72713 h 268581"/>
                <a:gd name="connsiteX196" fmla="*/ 34955 w 237755"/>
                <a:gd name="connsiteY196" fmla="*/ 73893 h 268581"/>
                <a:gd name="connsiteX197" fmla="*/ 33333 w 237755"/>
                <a:gd name="connsiteY197" fmla="*/ 76695 h 268581"/>
                <a:gd name="connsiteX198" fmla="*/ 31563 w 237755"/>
                <a:gd name="connsiteY198" fmla="*/ 81710 h 268581"/>
                <a:gd name="connsiteX199" fmla="*/ 31120 w 237755"/>
                <a:gd name="connsiteY199" fmla="*/ 84955 h 268581"/>
                <a:gd name="connsiteX200" fmla="*/ 30530 w 237755"/>
                <a:gd name="connsiteY200" fmla="*/ 85545 h 268581"/>
                <a:gd name="connsiteX201" fmla="*/ 23599 w 237755"/>
                <a:gd name="connsiteY201" fmla="*/ 85545 h 268581"/>
                <a:gd name="connsiteX202" fmla="*/ 22566 w 237755"/>
                <a:gd name="connsiteY202" fmla="*/ 86135 h 268581"/>
                <a:gd name="connsiteX203" fmla="*/ 22566 w 237755"/>
                <a:gd name="connsiteY203" fmla="*/ 88495 h 268581"/>
                <a:gd name="connsiteX204" fmla="*/ 22124 w 237755"/>
                <a:gd name="connsiteY204" fmla="*/ 89232 h 268581"/>
                <a:gd name="connsiteX205" fmla="*/ 22419 w 237755"/>
                <a:gd name="connsiteY205" fmla="*/ 90265 h 268581"/>
                <a:gd name="connsiteX206" fmla="*/ 23599 w 237755"/>
                <a:gd name="connsiteY206" fmla="*/ 91445 h 268581"/>
                <a:gd name="connsiteX207" fmla="*/ 25811 w 237755"/>
                <a:gd name="connsiteY207" fmla="*/ 92182 h 268581"/>
                <a:gd name="connsiteX208" fmla="*/ 29351 w 237755"/>
                <a:gd name="connsiteY208" fmla="*/ 92182 h 268581"/>
                <a:gd name="connsiteX209" fmla="*/ 30236 w 237755"/>
                <a:gd name="connsiteY209" fmla="*/ 93067 h 268581"/>
                <a:gd name="connsiteX210" fmla="*/ 31120 w 237755"/>
                <a:gd name="connsiteY210" fmla="*/ 94394 h 268581"/>
                <a:gd name="connsiteX211" fmla="*/ 31120 w 237755"/>
                <a:gd name="connsiteY211" fmla="*/ 96164 h 268581"/>
                <a:gd name="connsiteX212" fmla="*/ 30678 w 237755"/>
                <a:gd name="connsiteY212" fmla="*/ 98524 h 268581"/>
                <a:gd name="connsiteX213" fmla="*/ 29498 w 237755"/>
                <a:gd name="connsiteY213" fmla="*/ 100589 h 268581"/>
                <a:gd name="connsiteX214" fmla="*/ 26253 w 237755"/>
                <a:gd name="connsiteY214" fmla="*/ 103096 h 268581"/>
                <a:gd name="connsiteX215" fmla="*/ 24778 w 237755"/>
                <a:gd name="connsiteY215" fmla="*/ 103981 h 268581"/>
                <a:gd name="connsiteX216" fmla="*/ 23451 w 237755"/>
                <a:gd name="connsiteY216" fmla="*/ 104424 h 268581"/>
                <a:gd name="connsiteX217" fmla="*/ 22861 w 237755"/>
                <a:gd name="connsiteY217" fmla="*/ 105014 h 268581"/>
                <a:gd name="connsiteX218" fmla="*/ 22566 w 237755"/>
                <a:gd name="connsiteY218" fmla="*/ 105899 h 268581"/>
                <a:gd name="connsiteX219" fmla="*/ 22566 w 237755"/>
                <a:gd name="connsiteY219" fmla="*/ 106636 h 268581"/>
                <a:gd name="connsiteX220" fmla="*/ 24926 w 237755"/>
                <a:gd name="connsiteY220" fmla="*/ 108554 h 268581"/>
                <a:gd name="connsiteX221" fmla="*/ 24926 w 237755"/>
                <a:gd name="connsiteY221" fmla="*/ 108996 h 268581"/>
                <a:gd name="connsiteX222" fmla="*/ 24188 w 237755"/>
                <a:gd name="connsiteY222" fmla="*/ 110028 h 268581"/>
                <a:gd name="connsiteX223" fmla="*/ 23303 w 237755"/>
                <a:gd name="connsiteY223" fmla="*/ 110913 h 268581"/>
                <a:gd name="connsiteX224" fmla="*/ 17404 w 237755"/>
                <a:gd name="connsiteY224" fmla="*/ 112831 h 268581"/>
                <a:gd name="connsiteX225" fmla="*/ 15044 w 237755"/>
                <a:gd name="connsiteY225" fmla="*/ 112831 h 268581"/>
                <a:gd name="connsiteX226" fmla="*/ 13717 w 237755"/>
                <a:gd name="connsiteY226" fmla="*/ 113716 h 268581"/>
                <a:gd name="connsiteX227" fmla="*/ 13274 w 237755"/>
                <a:gd name="connsiteY227" fmla="*/ 113716 h 268581"/>
                <a:gd name="connsiteX228" fmla="*/ 11799 w 237755"/>
                <a:gd name="connsiteY228" fmla="*/ 112978 h 268581"/>
                <a:gd name="connsiteX229" fmla="*/ 8407 w 237755"/>
                <a:gd name="connsiteY229" fmla="*/ 111946 h 268581"/>
                <a:gd name="connsiteX230" fmla="*/ 7079 w 237755"/>
                <a:gd name="connsiteY230" fmla="*/ 112241 h 268581"/>
                <a:gd name="connsiteX231" fmla="*/ 6342 w 237755"/>
                <a:gd name="connsiteY231" fmla="*/ 112831 h 268581"/>
                <a:gd name="connsiteX232" fmla="*/ 4130 w 237755"/>
                <a:gd name="connsiteY232" fmla="*/ 113568 h 268581"/>
                <a:gd name="connsiteX233" fmla="*/ 2655 w 237755"/>
                <a:gd name="connsiteY233" fmla="*/ 114601 h 268581"/>
                <a:gd name="connsiteX234" fmla="*/ 2655 w 237755"/>
                <a:gd name="connsiteY234" fmla="*/ 116076 h 268581"/>
                <a:gd name="connsiteX235" fmla="*/ 5309 w 237755"/>
                <a:gd name="connsiteY235" fmla="*/ 119763 h 268581"/>
                <a:gd name="connsiteX236" fmla="*/ 6194 w 237755"/>
                <a:gd name="connsiteY236" fmla="*/ 120500 h 268581"/>
                <a:gd name="connsiteX237" fmla="*/ 6194 w 237755"/>
                <a:gd name="connsiteY237" fmla="*/ 121828 h 268581"/>
                <a:gd name="connsiteX238" fmla="*/ 7522 w 237755"/>
                <a:gd name="connsiteY238" fmla="*/ 123450 h 268581"/>
                <a:gd name="connsiteX239" fmla="*/ 8850 w 237755"/>
                <a:gd name="connsiteY239" fmla="*/ 125515 h 268581"/>
                <a:gd name="connsiteX240" fmla="*/ 8850 w 237755"/>
                <a:gd name="connsiteY240" fmla="*/ 128170 h 268581"/>
                <a:gd name="connsiteX241" fmla="*/ 8112 w 237755"/>
                <a:gd name="connsiteY241" fmla="*/ 130087 h 268581"/>
                <a:gd name="connsiteX242" fmla="*/ 5752 w 237755"/>
                <a:gd name="connsiteY242" fmla="*/ 134659 h 268581"/>
                <a:gd name="connsiteX243" fmla="*/ 5752 w 237755"/>
                <a:gd name="connsiteY243" fmla="*/ 136134 h 268581"/>
                <a:gd name="connsiteX244" fmla="*/ 6784 w 237755"/>
                <a:gd name="connsiteY244" fmla="*/ 136134 h 268581"/>
                <a:gd name="connsiteX245" fmla="*/ 7375 w 237755"/>
                <a:gd name="connsiteY245" fmla="*/ 136724 h 268581"/>
                <a:gd name="connsiteX246" fmla="*/ 7375 w 237755"/>
                <a:gd name="connsiteY246" fmla="*/ 137314 h 268581"/>
                <a:gd name="connsiteX247" fmla="*/ 2802 w 237755"/>
                <a:gd name="connsiteY247" fmla="*/ 140412 h 268581"/>
                <a:gd name="connsiteX248" fmla="*/ 2212 w 237755"/>
                <a:gd name="connsiteY248" fmla="*/ 141002 h 268581"/>
                <a:gd name="connsiteX249" fmla="*/ 295 w 237755"/>
                <a:gd name="connsiteY249" fmla="*/ 141002 h 268581"/>
                <a:gd name="connsiteX250" fmla="*/ 0 w 237755"/>
                <a:gd name="connsiteY250" fmla="*/ 141444 h 268581"/>
                <a:gd name="connsiteX251" fmla="*/ 295 w 237755"/>
                <a:gd name="connsiteY251" fmla="*/ 142329 h 268581"/>
                <a:gd name="connsiteX252" fmla="*/ 1032 w 237755"/>
                <a:gd name="connsiteY252" fmla="*/ 143066 h 268581"/>
                <a:gd name="connsiteX253" fmla="*/ 2655 w 237755"/>
                <a:gd name="connsiteY253" fmla="*/ 143509 h 268581"/>
                <a:gd name="connsiteX254" fmla="*/ 3982 w 237755"/>
                <a:gd name="connsiteY254" fmla="*/ 144246 h 268581"/>
                <a:gd name="connsiteX255" fmla="*/ 5015 w 237755"/>
                <a:gd name="connsiteY255" fmla="*/ 145869 h 268581"/>
                <a:gd name="connsiteX256" fmla="*/ 3540 w 237755"/>
                <a:gd name="connsiteY256" fmla="*/ 151179 h 268581"/>
                <a:gd name="connsiteX257" fmla="*/ 3834 w 237755"/>
                <a:gd name="connsiteY257" fmla="*/ 151769 h 268581"/>
                <a:gd name="connsiteX258" fmla="*/ 6784 w 237755"/>
                <a:gd name="connsiteY258" fmla="*/ 153538 h 268581"/>
                <a:gd name="connsiteX259" fmla="*/ 7669 w 237755"/>
                <a:gd name="connsiteY259" fmla="*/ 155013 h 268581"/>
                <a:gd name="connsiteX260" fmla="*/ 9734 w 237755"/>
                <a:gd name="connsiteY260" fmla="*/ 156341 h 268581"/>
                <a:gd name="connsiteX261" fmla="*/ 7964 w 237755"/>
                <a:gd name="connsiteY261" fmla="*/ 158111 h 268581"/>
                <a:gd name="connsiteX262" fmla="*/ 8259 w 237755"/>
                <a:gd name="connsiteY262" fmla="*/ 158848 h 268581"/>
                <a:gd name="connsiteX263" fmla="*/ 8850 w 237755"/>
                <a:gd name="connsiteY263" fmla="*/ 159586 h 268581"/>
                <a:gd name="connsiteX264" fmla="*/ 11209 w 237755"/>
                <a:gd name="connsiteY264" fmla="*/ 160028 h 268581"/>
                <a:gd name="connsiteX265" fmla="*/ 12389 w 237755"/>
                <a:gd name="connsiteY265" fmla="*/ 161208 h 268581"/>
                <a:gd name="connsiteX266" fmla="*/ 12389 w 237755"/>
                <a:gd name="connsiteY266" fmla="*/ 162978 h 268581"/>
                <a:gd name="connsiteX267" fmla="*/ 12979 w 237755"/>
                <a:gd name="connsiteY267" fmla="*/ 165928 h 268581"/>
                <a:gd name="connsiteX268" fmla="*/ 7964 w 237755"/>
                <a:gd name="connsiteY268" fmla="*/ 168730 h 268581"/>
                <a:gd name="connsiteX269" fmla="*/ 6490 w 237755"/>
                <a:gd name="connsiteY269" fmla="*/ 171975 h 268581"/>
                <a:gd name="connsiteX270" fmla="*/ 6490 w 237755"/>
                <a:gd name="connsiteY270" fmla="*/ 172565 h 268581"/>
                <a:gd name="connsiteX271" fmla="*/ 6194 w 237755"/>
                <a:gd name="connsiteY271" fmla="*/ 173450 h 268581"/>
                <a:gd name="connsiteX272" fmla="*/ 6194 w 237755"/>
                <a:gd name="connsiteY272" fmla="*/ 175515 h 268581"/>
                <a:gd name="connsiteX273" fmla="*/ 6932 w 237755"/>
                <a:gd name="connsiteY273" fmla="*/ 177579 h 268581"/>
                <a:gd name="connsiteX274" fmla="*/ 8702 w 237755"/>
                <a:gd name="connsiteY274" fmla="*/ 179644 h 268581"/>
                <a:gd name="connsiteX275" fmla="*/ 10029 w 237755"/>
                <a:gd name="connsiteY275" fmla="*/ 181119 h 268581"/>
                <a:gd name="connsiteX276" fmla="*/ 11799 w 237755"/>
                <a:gd name="connsiteY276" fmla="*/ 182299 h 268581"/>
                <a:gd name="connsiteX277" fmla="*/ 14896 w 237755"/>
                <a:gd name="connsiteY277" fmla="*/ 183479 h 268581"/>
                <a:gd name="connsiteX278" fmla="*/ 16076 w 237755"/>
                <a:gd name="connsiteY278" fmla="*/ 183774 h 268581"/>
                <a:gd name="connsiteX279" fmla="*/ 16076 w 237755"/>
                <a:gd name="connsiteY279" fmla="*/ 186871 h 268581"/>
                <a:gd name="connsiteX280" fmla="*/ 14896 w 237755"/>
                <a:gd name="connsiteY280" fmla="*/ 187756 h 268581"/>
                <a:gd name="connsiteX281" fmla="*/ 13864 w 237755"/>
                <a:gd name="connsiteY281" fmla="*/ 189084 h 268581"/>
                <a:gd name="connsiteX282" fmla="*/ 13126 w 237755"/>
                <a:gd name="connsiteY282" fmla="*/ 190559 h 268581"/>
                <a:gd name="connsiteX283" fmla="*/ 12389 w 237755"/>
                <a:gd name="connsiteY283" fmla="*/ 193509 h 268581"/>
                <a:gd name="connsiteX284" fmla="*/ 12389 w 237755"/>
                <a:gd name="connsiteY284" fmla="*/ 195573 h 268581"/>
                <a:gd name="connsiteX285" fmla="*/ 13274 w 237755"/>
                <a:gd name="connsiteY285" fmla="*/ 195573 h 268581"/>
                <a:gd name="connsiteX286" fmla="*/ 15192 w 237755"/>
                <a:gd name="connsiteY286" fmla="*/ 195868 h 268581"/>
                <a:gd name="connsiteX287" fmla="*/ 17109 w 237755"/>
                <a:gd name="connsiteY287" fmla="*/ 197491 h 268581"/>
                <a:gd name="connsiteX288" fmla="*/ 17994 w 237755"/>
                <a:gd name="connsiteY288" fmla="*/ 199113 h 268581"/>
                <a:gd name="connsiteX289" fmla="*/ 17994 w 237755"/>
                <a:gd name="connsiteY289" fmla="*/ 199998 h 268581"/>
                <a:gd name="connsiteX290" fmla="*/ 19026 w 237755"/>
                <a:gd name="connsiteY290" fmla="*/ 201031 h 268581"/>
                <a:gd name="connsiteX291" fmla="*/ 22419 w 237755"/>
                <a:gd name="connsiteY291" fmla="*/ 205455 h 268581"/>
                <a:gd name="connsiteX292" fmla="*/ 23451 w 237755"/>
                <a:gd name="connsiteY292" fmla="*/ 205455 h 268581"/>
                <a:gd name="connsiteX293" fmla="*/ 24631 w 237755"/>
                <a:gd name="connsiteY293" fmla="*/ 205013 h 268581"/>
                <a:gd name="connsiteX294" fmla="*/ 25369 w 237755"/>
                <a:gd name="connsiteY294" fmla="*/ 204128 h 268581"/>
                <a:gd name="connsiteX295" fmla="*/ 26401 w 237755"/>
                <a:gd name="connsiteY295" fmla="*/ 204128 h 268581"/>
                <a:gd name="connsiteX296" fmla="*/ 28171 w 237755"/>
                <a:gd name="connsiteY296" fmla="*/ 204423 h 268581"/>
                <a:gd name="connsiteX297" fmla="*/ 29351 w 237755"/>
                <a:gd name="connsiteY297" fmla="*/ 204865 h 268581"/>
                <a:gd name="connsiteX298" fmla="*/ 29941 w 237755"/>
                <a:gd name="connsiteY298" fmla="*/ 206783 h 268581"/>
                <a:gd name="connsiteX299" fmla="*/ 30383 w 237755"/>
                <a:gd name="connsiteY299" fmla="*/ 207078 h 268581"/>
                <a:gd name="connsiteX300" fmla="*/ 31120 w 237755"/>
                <a:gd name="connsiteY300" fmla="*/ 206635 h 268581"/>
                <a:gd name="connsiteX301" fmla="*/ 32448 w 237755"/>
                <a:gd name="connsiteY301" fmla="*/ 206635 h 268581"/>
                <a:gd name="connsiteX302" fmla="*/ 34661 w 237755"/>
                <a:gd name="connsiteY302" fmla="*/ 207078 h 268581"/>
                <a:gd name="connsiteX303" fmla="*/ 37610 w 237755"/>
                <a:gd name="connsiteY303" fmla="*/ 206488 h 268581"/>
                <a:gd name="connsiteX304" fmla="*/ 39970 w 237755"/>
                <a:gd name="connsiteY304" fmla="*/ 205750 h 268581"/>
                <a:gd name="connsiteX305" fmla="*/ 41150 w 237755"/>
                <a:gd name="connsiteY305" fmla="*/ 205750 h 268581"/>
                <a:gd name="connsiteX306" fmla="*/ 43067 w 237755"/>
                <a:gd name="connsiteY306" fmla="*/ 207963 h 268581"/>
                <a:gd name="connsiteX307" fmla="*/ 45279 w 237755"/>
                <a:gd name="connsiteY307" fmla="*/ 208848 h 268581"/>
                <a:gd name="connsiteX308" fmla="*/ 50147 w 237755"/>
                <a:gd name="connsiteY308" fmla="*/ 209585 h 268581"/>
                <a:gd name="connsiteX309" fmla="*/ 55456 w 237755"/>
                <a:gd name="connsiteY309" fmla="*/ 210618 h 268581"/>
                <a:gd name="connsiteX310" fmla="*/ 57522 w 237755"/>
                <a:gd name="connsiteY310" fmla="*/ 211502 h 268581"/>
                <a:gd name="connsiteX311" fmla="*/ 58997 w 237755"/>
                <a:gd name="connsiteY311" fmla="*/ 211945 h 268581"/>
                <a:gd name="connsiteX312" fmla="*/ 58997 w 237755"/>
                <a:gd name="connsiteY312" fmla="*/ 214895 h 268581"/>
                <a:gd name="connsiteX313" fmla="*/ 58701 w 237755"/>
                <a:gd name="connsiteY313" fmla="*/ 215337 h 268581"/>
                <a:gd name="connsiteX314" fmla="*/ 53392 w 237755"/>
                <a:gd name="connsiteY314" fmla="*/ 221237 h 268581"/>
                <a:gd name="connsiteX315" fmla="*/ 51179 w 237755"/>
                <a:gd name="connsiteY315" fmla="*/ 223302 h 268581"/>
                <a:gd name="connsiteX316" fmla="*/ 49999 w 237755"/>
                <a:gd name="connsiteY316" fmla="*/ 226252 h 268581"/>
                <a:gd name="connsiteX317" fmla="*/ 49262 w 237755"/>
                <a:gd name="connsiteY317" fmla="*/ 230824 h 268581"/>
                <a:gd name="connsiteX318" fmla="*/ 47639 w 237755"/>
                <a:gd name="connsiteY318" fmla="*/ 235101 h 268581"/>
                <a:gd name="connsiteX319" fmla="*/ 45279 w 237755"/>
                <a:gd name="connsiteY319" fmla="*/ 239231 h 268581"/>
                <a:gd name="connsiteX320" fmla="*/ 44395 w 237755"/>
                <a:gd name="connsiteY320" fmla="*/ 242328 h 268581"/>
                <a:gd name="connsiteX321" fmla="*/ 44985 w 237755"/>
                <a:gd name="connsiteY321" fmla="*/ 244393 h 268581"/>
                <a:gd name="connsiteX322" fmla="*/ 44542 w 237755"/>
                <a:gd name="connsiteY322" fmla="*/ 247638 h 268581"/>
                <a:gd name="connsiteX323" fmla="*/ 43067 w 237755"/>
                <a:gd name="connsiteY323" fmla="*/ 252063 h 268581"/>
                <a:gd name="connsiteX324" fmla="*/ 42772 w 237755"/>
                <a:gd name="connsiteY324" fmla="*/ 255307 h 268581"/>
                <a:gd name="connsiteX325" fmla="*/ 43657 w 237755"/>
                <a:gd name="connsiteY325" fmla="*/ 257520 h 268581"/>
                <a:gd name="connsiteX326" fmla="*/ 44985 w 237755"/>
                <a:gd name="connsiteY326" fmla="*/ 257962 h 268581"/>
                <a:gd name="connsiteX327" fmla="*/ 47197 w 237755"/>
                <a:gd name="connsiteY327" fmla="*/ 258700 h 268581"/>
                <a:gd name="connsiteX328" fmla="*/ 57522 w 237755"/>
                <a:gd name="connsiteY328" fmla="*/ 258700 h 268581"/>
                <a:gd name="connsiteX329" fmla="*/ 60324 w 237755"/>
                <a:gd name="connsiteY329" fmla="*/ 257520 h 268581"/>
                <a:gd name="connsiteX330" fmla="*/ 63716 w 237755"/>
                <a:gd name="connsiteY330" fmla="*/ 257520 h 268581"/>
                <a:gd name="connsiteX331" fmla="*/ 65929 w 237755"/>
                <a:gd name="connsiteY331" fmla="*/ 258110 h 268581"/>
                <a:gd name="connsiteX332" fmla="*/ 66961 w 237755"/>
                <a:gd name="connsiteY332" fmla="*/ 258110 h 268581"/>
                <a:gd name="connsiteX333" fmla="*/ 67551 w 237755"/>
                <a:gd name="connsiteY333" fmla="*/ 257372 h 268581"/>
                <a:gd name="connsiteX334" fmla="*/ 69616 w 237755"/>
                <a:gd name="connsiteY334" fmla="*/ 256930 h 268581"/>
                <a:gd name="connsiteX335" fmla="*/ 69911 w 237755"/>
                <a:gd name="connsiteY335" fmla="*/ 256487 h 268581"/>
                <a:gd name="connsiteX336" fmla="*/ 69911 w 237755"/>
                <a:gd name="connsiteY336" fmla="*/ 256045 h 268581"/>
                <a:gd name="connsiteX337" fmla="*/ 69468 w 237755"/>
                <a:gd name="connsiteY337" fmla="*/ 255750 h 268581"/>
                <a:gd name="connsiteX338" fmla="*/ 66814 w 237755"/>
                <a:gd name="connsiteY338" fmla="*/ 256045 h 268581"/>
                <a:gd name="connsiteX339" fmla="*/ 65781 w 237755"/>
                <a:gd name="connsiteY339" fmla="*/ 255750 h 268581"/>
                <a:gd name="connsiteX340" fmla="*/ 65486 w 237755"/>
                <a:gd name="connsiteY340" fmla="*/ 254865 h 268581"/>
                <a:gd name="connsiteX341" fmla="*/ 66371 w 237755"/>
                <a:gd name="connsiteY341" fmla="*/ 253390 h 268581"/>
                <a:gd name="connsiteX342" fmla="*/ 68289 w 237755"/>
                <a:gd name="connsiteY342" fmla="*/ 252210 h 268581"/>
                <a:gd name="connsiteX343" fmla="*/ 69911 w 237755"/>
                <a:gd name="connsiteY343" fmla="*/ 251915 h 268581"/>
                <a:gd name="connsiteX344" fmla="*/ 71090 w 237755"/>
                <a:gd name="connsiteY344" fmla="*/ 252210 h 268581"/>
                <a:gd name="connsiteX345" fmla="*/ 74040 w 237755"/>
                <a:gd name="connsiteY345" fmla="*/ 254422 h 268581"/>
                <a:gd name="connsiteX346" fmla="*/ 74778 w 237755"/>
                <a:gd name="connsiteY346" fmla="*/ 254422 h 268581"/>
                <a:gd name="connsiteX347" fmla="*/ 75221 w 237755"/>
                <a:gd name="connsiteY347" fmla="*/ 254127 h 268581"/>
                <a:gd name="connsiteX348" fmla="*/ 76843 w 237755"/>
                <a:gd name="connsiteY348" fmla="*/ 254127 h 268581"/>
                <a:gd name="connsiteX349" fmla="*/ 78023 w 237755"/>
                <a:gd name="connsiteY349" fmla="*/ 255750 h 268581"/>
                <a:gd name="connsiteX350" fmla="*/ 78170 w 237755"/>
                <a:gd name="connsiteY350" fmla="*/ 255750 h 268581"/>
                <a:gd name="connsiteX351" fmla="*/ 84660 w 237755"/>
                <a:gd name="connsiteY351" fmla="*/ 255455 h 268581"/>
                <a:gd name="connsiteX352" fmla="*/ 86135 w 237755"/>
                <a:gd name="connsiteY352" fmla="*/ 255455 h 268581"/>
                <a:gd name="connsiteX353" fmla="*/ 84365 w 237755"/>
                <a:gd name="connsiteY353" fmla="*/ 252063 h 268581"/>
                <a:gd name="connsiteX354" fmla="*/ 84807 w 237755"/>
                <a:gd name="connsiteY354" fmla="*/ 251768 h 268581"/>
                <a:gd name="connsiteX355" fmla="*/ 87315 w 237755"/>
                <a:gd name="connsiteY355" fmla="*/ 253390 h 268581"/>
                <a:gd name="connsiteX356" fmla="*/ 91002 w 237755"/>
                <a:gd name="connsiteY356" fmla="*/ 255307 h 268581"/>
                <a:gd name="connsiteX357" fmla="*/ 94689 w 237755"/>
                <a:gd name="connsiteY357" fmla="*/ 257077 h 268581"/>
                <a:gd name="connsiteX358" fmla="*/ 98082 w 237755"/>
                <a:gd name="connsiteY358" fmla="*/ 258995 h 268581"/>
                <a:gd name="connsiteX359" fmla="*/ 99409 w 237755"/>
                <a:gd name="connsiteY359" fmla="*/ 259732 h 268581"/>
                <a:gd name="connsiteX360" fmla="*/ 99999 w 237755"/>
                <a:gd name="connsiteY360" fmla="*/ 259437 h 268581"/>
                <a:gd name="connsiteX361" fmla="*/ 100884 w 237755"/>
                <a:gd name="connsiteY361" fmla="*/ 258552 h 268581"/>
                <a:gd name="connsiteX362" fmla="*/ 103244 w 237755"/>
                <a:gd name="connsiteY362" fmla="*/ 259290 h 268581"/>
                <a:gd name="connsiteX363" fmla="*/ 106636 w 237755"/>
                <a:gd name="connsiteY363" fmla="*/ 260912 h 268581"/>
                <a:gd name="connsiteX364" fmla="*/ 108259 w 237755"/>
                <a:gd name="connsiteY364" fmla="*/ 261945 h 268581"/>
                <a:gd name="connsiteX365" fmla="*/ 108996 w 237755"/>
                <a:gd name="connsiteY365" fmla="*/ 262829 h 268581"/>
                <a:gd name="connsiteX366" fmla="*/ 109438 w 237755"/>
                <a:gd name="connsiteY366" fmla="*/ 263567 h 268581"/>
                <a:gd name="connsiteX367" fmla="*/ 109438 w 237755"/>
                <a:gd name="connsiteY367" fmla="*/ 264747 h 268581"/>
                <a:gd name="connsiteX368" fmla="*/ 110028 w 237755"/>
                <a:gd name="connsiteY368" fmla="*/ 265189 h 268581"/>
                <a:gd name="connsiteX369" fmla="*/ 111651 w 237755"/>
                <a:gd name="connsiteY369" fmla="*/ 265189 h 268581"/>
                <a:gd name="connsiteX370" fmla="*/ 112683 w 237755"/>
                <a:gd name="connsiteY370" fmla="*/ 265779 h 268581"/>
                <a:gd name="connsiteX371" fmla="*/ 112241 w 237755"/>
                <a:gd name="connsiteY371" fmla="*/ 267254 h 268581"/>
                <a:gd name="connsiteX372" fmla="*/ 112241 w 237755"/>
                <a:gd name="connsiteY372" fmla="*/ 268582 h 268581"/>
                <a:gd name="connsiteX373" fmla="*/ 113716 w 237755"/>
                <a:gd name="connsiteY373" fmla="*/ 268582 h 268581"/>
                <a:gd name="connsiteX374" fmla="*/ 115633 w 237755"/>
                <a:gd name="connsiteY374" fmla="*/ 267402 h 268581"/>
                <a:gd name="connsiteX375" fmla="*/ 117108 w 237755"/>
                <a:gd name="connsiteY375" fmla="*/ 265632 h 268581"/>
                <a:gd name="connsiteX376" fmla="*/ 117993 w 237755"/>
                <a:gd name="connsiteY376" fmla="*/ 264009 h 268581"/>
                <a:gd name="connsiteX377" fmla="*/ 118730 w 237755"/>
                <a:gd name="connsiteY377" fmla="*/ 259880 h 268581"/>
                <a:gd name="connsiteX378" fmla="*/ 119025 w 237755"/>
                <a:gd name="connsiteY378" fmla="*/ 259585 h 268581"/>
                <a:gd name="connsiteX379" fmla="*/ 120205 w 237755"/>
                <a:gd name="connsiteY379" fmla="*/ 259880 h 268581"/>
                <a:gd name="connsiteX380" fmla="*/ 124777 w 237755"/>
                <a:gd name="connsiteY380" fmla="*/ 259880 h 268581"/>
                <a:gd name="connsiteX381" fmla="*/ 126990 w 237755"/>
                <a:gd name="connsiteY381" fmla="*/ 260470 h 268581"/>
                <a:gd name="connsiteX382" fmla="*/ 130382 w 237755"/>
                <a:gd name="connsiteY382" fmla="*/ 260470 h 268581"/>
                <a:gd name="connsiteX383" fmla="*/ 130382 w 237755"/>
                <a:gd name="connsiteY383" fmla="*/ 261207 h 268581"/>
                <a:gd name="connsiteX384" fmla="*/ 130972 w 237755"/>
                <a:gd name="connsiteY384" fmla="*/ 262239 h 268581"/>
                <a:gd name="connsiteX385" fmla="*/ 132447 w 237755"/>
                <a:gd name="connsiteY385" fmla="*/ 263714 h 268581"/>
                <a:gd name="connsiteX386" fmla="*/ 133185 w 237755"/>
                <a:gd name="connsiteY386" fmla="*/ 264599 h 268581"/>
                <a:gd name="connsiteX387" fmla="*/ 134807 w 237755"/>
                <a:gd name="connsiteY387" fmla="*/ 264599 h 268581"/>
                <a:gd name="connsiteX388" fmla="*/ 137314 w 237755"/>
                <a:gd name="connsiteY388" fmla="*/ 264304 h 268581"/>
                <a:gd name="connsiteX389" fmla="*/ 138789 w 237755"/>
                <a:gd name="connsiteY389" fmla="*/ 263714 h 268581"/>
                <a:gd name="connsiteX390" fmla="*/ 139379 w 237755"/>
                <a:gd name="connsiteY390" fmla="*/ 264157 h 268581"/>
                <a:gd name="connsiteX391" fmla="*/ 141592 w 237755"/>
                <a:gd name="connsiteY391" fmla="*/ 263714 h 268581"/>
                <a:gd name="connsiteX392" fmla="*/ 143509 w 237755"/>
                <a:gd name="connsiteY392" fmla="*/ 262534 h 268581"/>
                <a:gd name="connsiteX393" fmla="*/ 143951 w 237755"/>
                <a:gd name="connsiteY393" fmla="*/ 261649 h 268581"/>
                <a:gd name="connsiteX394" fmla="*/ 146016 w 237755"/>
                <a:gd name="connsiteY394" fmla="*/ 261059 h 268581"/>
                <a:gd name="connsiteX395" fmla="*/ 148671 w 237755"/>
                <a:gd name="connsiteY395" fmla="*/ 259585 h 268581"/>
                <a:gd name="connsiteX396" fmla="*/ 152358 w 237755"/>
                <a:gd name="connsiteY396" fmla="*/ 258405 h 268581"/>
                <a:gd name="connsiteX397" fmla="*/ 164600 w 237755"/>
                <a:gd name="connsiteY397" fmla="*/ 257225 h 268581"/>
                <a:gd name="connsiteX398" fmla="*/ 165043 w 237755"/>
                <a:gd name="connsiteY398" fmla="*/ 256340 h 268581"/>
                <a:gd name="connsiteX399" fmla="*/ 165043 w 237755"/>
                <a:gd name="connsiteY399" fmla="*/ 253980 h 268581"/>
                <a:gd name="connsiteX400" fmla="*/ 166665 w 237755"/>
                <a:gd name="connsiteY400" fmla="*/ 254422 h 268581"/>
                <a:gd name="connsiteX401" fmla="*/ 169172 w 237755"/>
                <a:gd name="connsiteY401" fmla="*/ 254865 h 268581"/>
                <a:gd name="connsiteX402" fmla="*/ 171090 w 237755"/>
                <a:gd name="connsiteY402" fmla="*/ 255602 h 268581"/>
                <a:gd name="connsiteX403" fmla="*/ 172270 w 237755"/>
                <a:gd name="connsiteY403" fmla="*/ 256487 h 268581"/>
                <a:gd name="connsiteX404" fmla="*/ 173449 w 237755"/>
                <a:gd name="connsiteY404" fmla="*/ 256487 h 268581"/>
                <a:gd name="connsiteX405" fmla="*/ 175220 w 237755"/>
                <a:gd name="connsiteY405" fmla="*/ 255897 h 268581"/>
                <a:gd name="connsiteX406" fmla="*/ 177579 w 237755"/>
                <a:gd name="connsiteY406" fmla="*/ 255455 h 268581"/>
                <a:gd name="connsiteX407" fmla="*/ 179792 w 237755"/>
                <a:gd name="connsiteY407" fmla="*/ 256487 h 268581"/>
                <a:gd name="connsiteX408" fmla="*/ 180382 w 237755"/>
                <a:gd name="connsiteY408" fmla="*/ 257520 h 268581"/>
                <a:gd name="connsiteX409" fmla="*/ 179939 w 237755"/>
                <a:gd name="connsiteY409" fmla="*/ 258110 h 268581"/>
                <a:gd name="connsiteX410" fmla="*/ 179939 w 237755"/>
                <a:gd name="connsiteY410" fmla="*/ 258995 h 268581"/>
                <a:gd name="connsiteX411" fmla="*/ 180677 w 237755"/>
                <a:gd name="connsiteY411" fmla="*/ 259732 h 268581"/>
                <a:gd name="connsiteX412" fmla="*/ 182447 w 237755"/>
                <a:gd name="connsiteY412" fmla="*/ 260912 h 268581"/>
                <a:gd name="connsiteX413" fmla="*/ 184807 w 237755"/>
                <a:gd name="connsiteY413" fmla="*/ 261945 h 268581"/>
                <a:gd name="connsiteX414" fmla="*/ 185986 w 237755"/>
                <a:gd name="connsiteY414" fmla="*/ 261945 h 268581"/>
                <a:gd name="connsiteX415" fmla="*/ 186429 w 237755"/>
                <a:gd name="connsiteY415" fmla="*/ 260912 h 268581"/>
                <a:gd name="connsiteX416" fmla="*/ 186871 w 237755"/>
                <a:gd name="connsiteY416" fmla="*/ 258552 h 268581"/>
                <a:gd name="connsiteX417" fmla="*/ 186871 w 237755"/>
                <a:gd name="connsiteY417" fmla="*/ 256045 h 268581"/>
                <a:gd name="connsiteX418" fmla="*/ 186429 w 237755"/>
                <a:gd name="connsiteY418" fmla="*/ 254570 h 268581"/>
                <a:gd name="connsiteX419" fmla="*/ 185101 w 237755"/>
                <a:gd name="connsiteY419" fmla="*/ 254275 h 268581"/>
                <a:gd name="connsiteX420" fmla="*/ 183626 w 237755"/>
                <a:gd name="connsiteY420" fmla="*/ 254275 h 268581"/>
                <a:gd name="connsiteX421" fmla="*/ 182889 w 237755"/>
                <a:gd name="connsiteY421" fmla="*/ 253832 h 268581"/>
                <a:gd name="connsiteX422" fmla="*/ 183184 w 237755"/>
                <a:gd name="connsiteY422" fmla="*/ 253095 h 268581"/>
                <a:gd name="connsiteX423" fmla="*/ 184364 w 237755"/>
                <a:gd name="connsiteY423" fmla="*/ 251030 h 268581"/>
                <a:gd name="connsiteX424" fmla="*/ 184364 w 237755"/>
                <a:gd name="connsiteY424" fmla="*/ 248228 h 268581"/>
                <a:gd name="connsiteX425" fmla="*/ 181709 w 237755"/>
                <a:gd name="connsiteY425" fmla="*/ 245131 h 268581"/>
                <a:gd name="connsiteX426" fmla="*/ 179349 w 237755"/>
                <a:gd name="connsiteY426" fmla="*/ 242033 h 268581"/>
                <a:gd name="connsiteX427" fmla="*/ 179349 w 237755"/>
                <a:gd name="connsiteY427" fmla="*/ 241001 h 268581"/>
                <a:gd name="connsiteX428" fmla="*/ 180824 w 237755"/>
                <a:gd name="connsiteY428" fmla="*/ 239231 h 268581"/>
                <a:gd name="connsiteX429" fmla="*/ 183037 w 237755"/>
                <a:gd name="connsiteY429" fmla="*/ 237756 h 268581"/>
                <a:gd name="connsiteX430" fmla="*/ 187904 w 237755"/>
                <a:gd name="connsiteY430" fmla="*/ 235396 h 268581"/>
                <a:gd name="connsiteX431" fmla="*/ 189379 w 237755"/>
                <a:gd name="connsiteY431" fmla="*/ 234954 h 268581"/>
                <a:gd name="connsiteX432" fmla="*/ 191296 w 237755"/>
                <a:gd name="connsiteY432" fmla="*/ 234511 h 268581"/>
                <a:gd name="connsiteX433" fmla="*/ 194099 w 237755"/>
                <a:gd name="connsiteY433" fmla="*/ 233479 h 268581"/>
                <a:gd name="connsiteX434" fmla="*/ 195426 w 237755"/>
                <a:gd name="connsiteY434" fmla="*/ 232446 h 268581"/>
                <a:gd name="connsiteX435" fmla="*/ 196311 w 237755"/>
                <a:gd name="connsiteY435" fmla="*/ 231414 h 268581"/>
                <a:gd name="connsiteX436" fmla="*/ 197638 w 237755"/>
                <a:gd name="connsiteY436" fmla="*/ 225662 h 268581"/>
                <a:gd name="connsiteX437" fmla="*/ 197933 w 237755"/>
                <a:gd name="connsiteY437" fmla="*/ 225367 h 268581"/>
                <a:gd name="connsiteX438" fmla="*/ 198375 w 237755"/>
                <a:gd name="connsiteY438" fmla="*/ 225072 h 268581"/>
                <a:gd name="connsiteX439" fmla="*/ 203243 w 237755"/>
                <a:gd name="connsiteY439" fmla="*/ 226989 h 268581"/>
                <a:gd name="connsiteX440" fmla="*/ 203685 w 237755"/>
                <a:gd name="connsiteY440" fmla="*/ 226694 h 268581"/>
                <a:gd name="connsiteX441" fmla="*/ 204570 w 237755"/>
                <a:gd name="connsiteY441" fmla="*/ 226399 h 268581"/>
                <a:gd name="connsiteX442" fmla="*/ 206192 w 237755"/>
                <a:gd name="connsiteY442" fmla="*/ 224924 h 268581"/>
                <a:gd name="connsiteX443" fmla="*/ 206488 w 237755"/>
                <a:gd name="connsiteY443" fmla="*/ 223744 h 268581"/>
                <a:gd name="connsiteX444" fmla="*/ 206488 w 237755"/>
                <a:gd name="connsiteY444" fmla="*/ 219467 h 268581"/>
                <a:gd name="connsiteX445" fmla="*/ 206930 w 237755"/>
                <a:gd name="connsiteY445" fmla="*/ 218877 h 268581"/>
                <a:gd name="connsiteX446" fmla="*/ 205750 w 237755"/>
                <a:gd name="connsiteY446" fmla="*/ 217255 h 268581"/>
                <a:gd name="connsiteX447" fmla="*/ 203538 w 237755"/>
                <a:gd name="connsiteY447" fmla="*/ 215190 h 268581"/>
                <a:gd name="connsiteX448" fmla="*/ 199998 w 237755"/>
                <a:gd name="connsiteY448" fmla="*/ 212387 h 268581"/>
                <a:gd name="connsiteX449" fmla="*/ 197196 w 237755"/>
                <a:gd name="connsiteY449" fmla="*/ 212387 h 268581"/>
                <a:gd name="connsiteX450" fmla="*/ 196163 w 237755"/>
                <a:gd name="connsiteY450" fmla="*/ 211797 h 268581"/>
                <a:gd name="connsiteX451" fmla="*/ 195721 w 237755"/>
                <a:gd name="connsiteY451" fmla="*/ 210765 h 268581"/>
                <a:gd name="connsiteX452" fmla="*/ 194541 w 237755"/>
                <a:gd name="connsiteY452" fmla="*/ 208995 h 268581"/>
                <a:gd name="connsiteX453" fmla="*/ 193214 w 237755"/>
                <a:gd name="connsiteY453" fmla="*/ 207815 h 268581"/>
                <a:gd name="connsiteX454" fmla="*/ 191591 w 237755"/>
                <a:gd name="connsiteY454" fmla="*/ 207373 h 268581"/>
                <a:gd name="connsiteX455" fmla="*/ 189379 w 237755"/>
                <a:gd name="connsiteY455" fmla="*/ 205750 h 268581"/>
                <a:gd name="connsiteX456" fmla="*/ 186282 w 237755"/>
                <a:gd name="connsiteY456" fmla="*/ 202358 h 268581"/>
                <a:gd name="connsiteX457" fmla="*/ 183479 w 237755"/>
                <a:gd name="connsiteY457" fmla="*/ 199998 h 268581"/>
                <a:gd name="connsiteX458" fmla="*/ 180824 w 237755"/>
                <a:gd name="connsiteY458" fmla="*/ 199998 h 268581"/>
                <a:gd name="connsiteX459" fmla="*/ 179054 w 237755"/>
                <a:gd name="connsiteY459" fmla="*/ 198818 h 268581"/>
                <a:gd name="connsiteX460" fmla="*/ 177284 w 237755"/>
                <a:gd name="connsiteY460" fmla="*/ 197196 h 268581"/>
                <a:gd name="connsiteX461" fmla="*/ 175957 w 237755"/>
                <a:gd name="connsiteY461" fmla="*/ 195573 h 268581"/>
                <a:gd name="connsiteX462" fmla="*/ 173892 w 237755"/>
                <a:gd name="connsiteY462" fmla="*/ 191739 h 268581"/>
                <a:gd name="connsiteX463" fmla="*/ 172417 w 237755"/>
                <a:gd name="connsiteY463" fmla="*/ 189526 h 268581"/>
                <a:gd name="connsiteX464" fmla="*/ 171237 w 237755"/>
                <a:gd name="connsiteY464" fmla="*/ 188199 h 268581"/>
                <a:gd name="connsiteX465" fmla="*/ 169910 w 237755"/>
                <a:gd name="connsiteY465" fmla="*/ 187019 h 268581"/>
                <a:gd name="connsiteX466" fmla="*/ 169467 w 237755"/>
                <a:gd name="connsiteY466" fmla="*/ 186134 h 268581"/>
                <a:gd name="connsiteX467" fmla="*/ 171090 w 237755"/>
                <a:gd name="connsiteY467" fmla="*/ 184069 h 268581"/>
                <a:gd name="connsiteX468" fmla="*/ 171680 w 237755"/>
                <a:gd name="connsiteY468" fmla="*/ 183037 h 268581"/>
                <a:gd name="connsiteX469" fmla="*/ 172417 w 237755"/>
                <a:gd name="connsiteY469" fmla="*/ 182299 h 268581"/>
                <a:gd name="connsiteX470" fmla="*/ 172860 w 237755"/>
                <a:gd name="connsiteY470" fmla="*/ 181414 h 268581"/>
                <a:gd name="connsiteX471" fmla="*/ 172860 w 237755"/>
                <a:gd name="connsiteY471" fmla="*/ 180824 h 268581"/>
                <a:gd name="connsiteX472" fmla="*/ 171385 w 237755"/>
                <a:gd name="connsiteY472" fmla="*/ 178759 h 268581"/>
                <a:gd name="connsiteX473" fmla="*/ 169467 w 237755"/>
                <a:gd name="connsiteY473" fmla="*/ 177284 h 268581"/>
                <a:gd name="connsiteX474" fmla="*/ 166665 w 237755"/>
                <a:gd name="connsiteY474" fmla="*/ 175810 h 268581"/>
                <a:gd name="connsiteX475" fmla="*/ 164895 w 237755"/>
                <a:gd name="connsiteY475" fmla="*/ 173892 h 268581"/>
                <a:gd name="connsiteX476" fmla="*/ 164305 w 237755"/>
                <a:gd name="connsiteY476" fmla="*/ 172122 h 268581"/>
                <a:gd name="connsiteX477" fmla="*/ 164305 w 237755"/>
                <a:gd name="connsiteY477" fmla="*/ 171237 h 268581"/>
                <a:gd name="connsiteX478" fmla="*/ 162830 w 237755"/>
                <a:gd name="connsiteY478" fmla="*/ 169910 h 268581"/>
                <a:gd name="connsiteX479" fmla="*/ 161798 w 237755"/>
                <a:gd name="connsiteY479" fmla="*/ 167993 h 268581"/>
                <a:gd name="connsiteX480" fmla="*/ 161798 w 237755"/>
                <a:gd name="connsiteY480" fmla="*/ 166813 h 268581"/>
                <a:gd name="connsiteX481" fmla="*/ 162093 w 237755"/>
                <a:gd name="connsiteY481" fmla="*/ 166518 h 268581"/>
                <a:gd name="connsiteX482" fmla="*/ 162978 w 237755"/>
                <a:gd name="connsiteY482" fmla="*/ 166518 h 268581"/>
                <a:gd name="connsiteX483" fmla="*/ 164010 w 237755"/>
                <a:gd name="connsiteY483" fmla="*/ 167255 h 268581"/>
                <a:gd name="connsiteX484" fmla="*/ 165485 w 237755"/>
                <a:gd name="connsiteY484" fmla="*/ 168730 h 268581"/>
                <a:gd name="connsiteX485" fmla="*/ 166665 w 237755"/>
                <a:gd name="connsiteY485" fmla="*/ 170942 h 268581"/>
                <a:gd name="connsiteX486" fmla="*/ 167403 w 237755"/>
                <a:gd name="connsiteY486" fmla="*/ 170057 h 268581"/>
                <a:gd name="connsiteX487" fmla="*/ 168730 w 237755"/>
                <a:gd name="connsiteY487" fmla="*/ 167698 h 268581"/>
                <a:gd name="connsiteX488" fmla="*/ 171237 w 237755"/>
                <a:gd name="connsiteY488" fmla="*/ 165043 h 268581"/>
                <a:gd name="connsiteX489" fmla="*/ 173745 w 237755"/>
                <a:gd name="connsiteY489" fmla="*/ 163568 h 268581"/>
                <a:gd name="connsiteX490" fmla="*/ 175957 w 237755"/>
                <a:gd name="connsiteY490" fmla="*/ 163568 h 268581"/>
                <a:gd name="connsiteX491" fmla="*/ 177874 w 237755"/>
                <a:gd name="connsiteY491" fmla="*/ 162978 h 268581"/>
                <a:gd name="connsiteX492" fmla="*/ 179349 w 237755"/>
                <a:gd name="connsiteY492" fmla="*/ 162240 h 268581"/>
                <a:gd name="connsiteX493" fmla="*/ 182004 w 237755"/>
                <a:gd name="connsiteY493" fmla="*/ 162535 h 268581"/>
                <a:gd name="connsiteX494" fmla="*/ 183922 w 237755"/>
                <a:gd name="connsiteY494" fmla="*/ 163125 h 268581"/>
                <a:gd name="connsiteX495" fmla="*/ 184511 w 237755"/>
                <a:gd name="connsiteY495" fmla="*/ 162830 h 268581"/>
                <a:gd name="connsiteX496" fmla="*/ 185249 w 237755"/>
                <a:gd name="connsiteY496" fmla="*/ 161503 h 268581"/>
                <a:gd name="connsiteX497" fmla="*/ 185691 w 237755"/>
                <a:gd name="connsiteY497" fmla="*/ 160323 h 268581"/>
                <a:gd name="connsiteX498" fmla="*/ 189969 w 237755"/>
                <a:gd name="connsiteY498" fmla="*/ 159586 h 268581"/>
                <a:gd name="connsiteX499" fmla="*/ 191443 w 237755"/>
                <a:gd name="connsiteY499" fmla="*/ 157373 h 268581"/>
                <a:gd name="connsiteX500" fmla="*/ 192328 w 237755"/>
                <a:gd name="connsiteY500" fmla="*/ 157373 h 268581"/>
                <a:gd name="connsiteX501" fmla="*/ 193214 w 237755"/>
                <a:gd name="connsiteY501" fmla="*/ 157078 h 268581"/>
                <a:gd name="connsiteX502" fmla="*/ 194099 w 237755"/>
                <a:gd name="connsiteY502" fmla="*/ 156193 h 268581"/>
                <a:gd name="connsiteX503" fmla="*/ 194983 w 237755"/>
                <a:gd name="connsiteY503" fmla="*/ 155898 h 268581"/>
                <a:gd name="connsiteX504" fmla="*/ 195721 w 237755"/>
                <a:gd name="connsiteY504" fmla="*/ 156341 h 268581"/>
                <a:gd name="connsiteX505" fmla="*/ 196606 w 237755"/>
                <a:gd name="connsiteY505" fmla="*/ 156636 h 268581"/>
                <a:gd name="connsiteX506" fmla="*/ 197491 w 237755"/>
                <a:gd name="connsiteY506" fmla="*/ 156046 h 268581"/>
                <a:gd name="connsiteX507" fmla="*/ 198966 w 237755"/>
                <a:gd name="connsiteY507" fmla="*/ 153391 h 268581"/>
                <a:gd name="connsiteX508" fmla="*/ 199703 w 237755"/>
                <a:gd name="connsiteY508" fmla="*/ 152948 h 268581"/>
                <a:gd name="connsiteX509" fmla="*/ 203538 w 237755"/>
                <a:gd name="connsiteY509" fmla="*/ 152506 h 268581"/>
                <a:gd name="connsiteX510" fmla="*/ 208700 w 237755"/>
                <a:gd name="connsiteY510" fmla="*/ 151031 h 268581"/>
                <a:gd name="connsiteX511" fmla="*/ 211355 w 237755"/>
                <a:gd name="connsiteY511" fmla="*/ 149704 h 268581"/>
                <a:gd name="connsiteX512" fmla="*/ 213862 w 237755"/>
                <a:gd name="connsiteY512" fmla="*/ 148966 h 268581"/>
                <a:gd name="connsiteX513" fmla="*/ 216665 w 237755"/>
                <a:gd name="connsiteY513" fmla="*/ 147639 h 268581"/>
                <a:gd name="connsiteX514" fmla="*/ 221089 w 237755"/>
                <a:gd name="connsiteY514" fmla="*/ 146311 h 268581"/>
                <a:gd name="connsiteX515" fmla="*/ 221089 w 237755"/>
                <a:gd name="connsiteY515" fmla="*/ 145721 h 268581"/>
                <a:gd name="connsiteX516" fmla="*/ 219319 w 237755"/>
                <a:gd name="connsiteY516" fmla="*/ 144394 h 268581"/>
                <a:gd name="connsiteX517" fmla="*/ 218582 w 237755"/>
                <a:gd name="connsiteY517" fmla="*/ 143509 h 268581"/>
                <a:gd name="connsiteX518" fmla="*/ 218139 w 237755"/>
                <a:gd name="connsiteY518" fmla="*/ 142624 h 268581"/>
                <a:gd name="connsiteX519" fmla="*/ 218877 w 237755"/>
                <a:gd name="connsiteY519" fmla="*/ 141739 h 268581"/>
                <a:gd name="connsiteX520" fmla="*/ 219762 w 237755"/>
                <a:gd name="connsiteY520" fmla="*/ 141444 h 268581"/>
                <a:gd name="connsiteX521" fmla="*/ 220942 w 237755"/>
                <a:gd name="connsiteY521" fmla="*/ 141887 h 268581"/>
                <a:gd name="connsiteX522" fmla="*/ 224629 w 237755"/>
                <a:gd name="connsiteY522" fmla="*/ 142477 h 268581"/>
                <a:gd name="connsiteX523" fmla="*/ 225661 w 237755"/>
                <a:gd name="connsiteY523" fmla="*/ 143066 h 268581"/>
                <a:gd name="connsiteX524" fmla="*/ 225956 w 237755"/>
                <a:gd name="connsiteY524" fmla="*/ 144394 h 268581"/>
                <a:gd name="connsiteX525" fmla="*/ 226842 w 237755"/>
                <a:gd name="connsiteY525" fmla="*/ 145574 h 268581"/>
                <a:gd name="connsiteX526" fmla="*/ 227579 w 237755"/>
                <a:gd name="connsiteY526" fmla="*/ 145574 h 268581"/>
                <a:gd name="connsiteX527" fmla="*/ 227284 w 237755"/>
                <a:gd name="connsiteY527" fmla="*/ 147786 h 268581"/>
                <a:gd name="connsiteX528" fmla="*/ 228464 w 237755"/>
                <a:gd name="connsiteY528" fmla="*/ 148524 h 268581"/>
                <a:gd name="connsiteX529" fmla="*/ 230234 w 237755"/>
                <a:gd name="connsiteY529" fmla="*/ 149114 h 268581"/>
                <a:gd name="connsiteX530" fmla="*/ 231414 w 237755"/>
                <a:gd name="connsiteY530" fmla="*/ 149114 h 268581"/>
                <a:gd name="connsiteX531" fmla="*/ 232151 w 237755"/>
                <a:gd name="connsiteY531" fmla="*/ 148229 h 268581"/>
                <a:gd name="connsiteX532" fmla="*/ 232446 w 237755"/>
                <a:gd name="connsiteY532" fmla="*/ 147639 h 268581"/>
                <a:gd name="connsiteX533" fmla="*/ 232446 w 237755"/>
                <a:gd name="connsiteY533" fmla="*/ 147196 h 268581"/>
                <a:gd name="connsiteX534" fmla="*/ 235248 w 237755"/>
                <a:gd name="connsiteY534" fmla="*/ 142477 h 268581"/>
                <a:gd name="connsiteX535" fmla="*/ 236428 w 237755"/>
                <a:gd name="connsiteY535" fmla="*/ 139527 h 268581"/>
                <a:gd name="connsiteX536" fmla="*/ 237756 w 237755"/>
                <a:gd name="connsiteY536" fmla="*/ 134070 h 268581"/>
                <a:gd name="connsiteX537" fmla="*/ 236133 w 237755"/>
                <a:gd name="connsiteY537" fmla="*/ 129792 h 268581"/>
                <a:gd name="connsiteX538" fmla="*/ 65191 w 237755"/>
                <a:gd name="connsiteY538" fmla="*/ 7375 h 268581"/>
                <a:gd name="connsiteX539" fmla="*/ 71828 w 237755"/>
                <a:gd name="connsiteY539" fmla="*/ 6785 h 268581"/>
                <a:gd name="connsiteX540" fmla="*/ 72565 w 237755"/>
                <a:gd name="connsiteY540" fmla="*/ 5900 h 268581"/>
                <a:gd name="connsiteX541" fmla="*/ 66076 w 237755"/>
                <a:gd name="connsiteY541" fmla="*/ 5605 h 268581"/>
                <a:gd name="connsiteX542" fmla="*/ 65781 w 237755"/>
                <a:gd name="connsiteY542" fmla="*/ 4572 h 268581"/>
                <a:gd name="connsiteX543" fmla="*/ 66223 w 237755"/>
                <a:gd name="connsiteY543" fmla="*/ 2507 h 268581"/>
                <a:gd name="connsiteX544" fmla="*/ 66518 w 237755"/>
                <a:gd name="connsiteY544" fmla="*/ 1475 h 268581"/>
                <a:gd name="connsiteX545" fmla="*/ 67698 w 237755"/>
                <a:gd name="connsiteY545" fmla="*/ 0 h 268581"/>
                <a:gd name="connsiteX546" fmla="*/ 66518 w 237755"/>
                <a:gd name="connsiteY546" fmla="*/ 0 h 268581"/>
                <a:gd name="connsiteX547" fmla="*/ 63716 w 237755"/>
                <a:gd name="connsiteY547" fmla="*/ 5310 h 268581"/>
                <a:gd name="connsiteX548" fmla="*/ 63421 w 237755"/>
                <a:gd name="connsiteY548" fmla="*/ 10472 h 268581"/>
                <a:gd name="connsiteX549" fmla="*/ 64011 w 237755"/>
                <a:gd name="connsiteY549" fmla="*/ 9734 h 268581"/>
                <a:gd name="connsiteX550" fmla="*/ 65044 w 237755"/>
                <a:gd name="connsiteY550" fmla="*/ 7522 h 26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Lst>
              <a:rect l="l" t="t" r="r" b="b"/>
              <a:pathLst>
                <a:path w="237755" h="268581">
                  <a:moveTo>
                    <a:pt x="190706" y="24926"/>
                  </a:moveTo>
                  <a:lnTo>
                    <a:pt x="191443" y="26253"/>
                  </a:lnTo>
                  <a:lnTo>
                    <a:pt x="196016" y="29056"/>
                  </a:lnTo>
                  <a:lnTo>
                    <a:pt x="197343" y="29056"/>
                  </a:lnTo>
                  <a:lnTo>
                    <a:pt x="199113" y="25811"/>
                  </a:lnTo>
                  <a:lnTo>
                    <a:pt x="202063" y="25811"/>
                  </a:lnTo>
                  <a:lnTo>
                    <a:pt x="205013" y="27876"/>
                  </a:lnTo>
                  <a:lnTo>
                    <a:pt x="205750" y="26696"/>
                  </a:lnTo>
                  <a:lnTo>
                    <a:pt x="205160" y="24336"/>
                  </a:lnTo>
                  <a:lnTo>
                    <a:pt x="202358" y="22861"/>
                  </a:lnTo>
                  <a:lnTo>
                    <a:pt x="201768" y="21534"/>
                  </a:lnTo>
                  <a:lnTo>
                    <a:pt x="202358" y="20649"/>
                  </a:lnTo>
                  <a:lnTo>
                    <a:pt x="204128" y="18879"/>
                  </a:lnTo>
                  <a:lnTo>
                    <a:pt x="203833" y="17994"/>
                  </a:lnTo>
                  <a:lnTo>
                    <a:pt x="203243" y="17404"/>
                  </a:lnTo>
                  <a:lnTo>
                    <a:pt x="199408" y="16076"/>
                  </a:lnTo>
                  <a:lnTo>
                    <a:pt x="198375" y="14897"/>
                  </a:lnTo>
                  <a:lnTo>
                    <a:pt x="197638" y="13127"/>
                  </a:lnTo>
                  <a:lnTo>
                    <a:pt x="195426" y="13127"/>
                  </a:lnTo>
                  <a:lnTo>
                    <a:pt x="192918" y="15339"/>
                  </a:lnTo>
                  <a:lnTo>
                    <a:pt x="192624" y="17404"/>
                  </a:lnTo>
                  <a:lnTo>
                    <a:pt x="191149" y="18731"/>
                  </a:lnTo>
                  <a:lnTo>
                    <a:pt x="191149" y="20059"/>
                  </a:lnTo>
                  <a:lnTo>
                    <a:pt x="190558" y="24041"/>
                  </a:lnTo>
                  <a:lnTo>
                    <a:pt x="190558" y="25221"/>
                  </a:lnTo>
                  <a:close/>
                  <a:moveTo>
                    <a:pt x="209437" y="36725"/>
                  </a:moveTo>
                  <a:lnTo>
                    <a:pt x="210765" y="38200"/>
                  </a:lnTo>
                  <a:lnTo>
                    <a:pt x="210322" y="40265"/>
                  </a:lnTo>
                  <a:lnTo>
                    <a:pt x="210912" y="42477"/>
                  </a:lnTo>
                  <a:lnTo>
                    <a:pt x="214157" y="43067"/>
                  </a:lnTo>
                  <a:lnTo>
                    <a:pt x="217402" y="42625"/>
                  </a:lnTo>
                  <a:lnTo>
                    <a:pt x="218435" y="42625"/>
                  </a:lnTo>
                  <a:lnTo>
                    <a:pt x="217992" y="41003"/>
                  </a:lnTo>
                  <a:lnTo>
                    <a:pt x="218287" y="39823"/>
                  </a:lnTo>
                  <a:lnTo>
                    <a:pt x="213715" y="36873"/>
                  </a:lnTo>
                  <a:lnTo>
                    <a:pt x="208258" y="33480"/>
                  </a:lnTo>
                  <a:lnTo>
                    <a:pt x="208258" y="35840"/>
                  </a:lnTo>
                  <a:lnTo>
                    <a:pt x="209437" y="36725"/>
                  </a:lnTo>
                  <a:close/>
                  <a:moveTo>
                    <a:pt x="137757" y="23009"/>
                  </a:moveTo>
                  <a:lnTo>
                    <a:pt x="141739" y="23009"/>
                  </a:lnTo>
                  <a:lnTo>
                    <a:pt x="141739" y="22271"/>
                  </a:lnTo>
                  <a:lnTo>
                    <a:pt x="140412" y="20059"/>
                  </a:lnTo>
                  <a:lnTo>
                    <a:pt x="136577" y="18879"/>
                  </a:lnTo>
                  <a:lnTo>
                    <a:pt x="135545" y="19469"/>
                  </a:lnTo>
                  <a:lnTo>
                    <a:pt x="134660" y="21239"/>
                  </a:lnTo>
                  <a:lnTo>
                    <a:pt x="136134" y="21534"/>
                  </a:lnTo>
                  <a:lnTo>
                    <a:pt x="137609" y="23009"/>
                  </a:lnTo>
                  <a:close/>
                  <a:moveTo>
                    <a:pt x="68289" y="10619"/>
                  </a:moveTo>
                  <a:lnTo>
                    <a:pt x="66961" y="11357"/>
                  </a:lnTo>
                  <a:lnTo>
                    <a:pt x="66518" y="12242"/>
                  </a:lnTo>
                  <a:lnTo>
                    <a:pt x="67846" y="13127"/>
                  </a:lnTo>
                  <a:lnTo>
                    <a:pt x="70353" y="13127"/>
                  </a:lnTo>
                  <a:lnTo>
                    <a:pt x="71386" y="12389"/>
                  </a:lnTo>
                  <a:lnTo>
                    <a:pt x="70943" y="11062"/>
                  </a:lnTo>
                  <a:lnTo>
                    <a:pt x="69321" y="10619"/>
                  </a:lnTo>
                  <a:lnTo>
                    <a:pt x="68289" y="10619"/>
                  </a:lnTo>
                  <a:close/>
                  <a:moveTo>
                    <a:pt x="237756" y="130382"/>
                  </a:moveTo>
                  <a:lnTo>
                    <a:pt x="237313" y="128317"/>
                  </a:lnTo>
                  <a:lnTo>
                    <a:pt x="236576" y="127285"/>
                  </a:lnTo>
                  <a:lnTo>
                    <a:pt x="231856" y="125220"/>
                  </a:lnTo>
                  <a:lnTo>
                    <a:pt x="231561" y="124483"/>
                  </a:lnTo>
                  <a:lnTo>
                    <a:pt x="232299" y="121680"/>
                  </a:lnTo>
                  <a:lnTo>
                    <a:pt x="232003" y="120500"/>
                  </a:lnTo>
                  <a:lnTo>
                    <a:pt x="230824" y="119173"/>
                  </a:lnTo>
                  <a:lnTo>
                    <a:pt x="229349" y="116666"/>
                  </a:lnTo>
                  <a:lnTo>
                    <a:pt x="228759" y="114453"/>
                  </a:lnTo>
                  <a:lnTo>
                    <a:pt x="230676" y="111946"/>
                  </a:lnTo>
                  <a:lnTo>
                    <a:pt x="231119" y="110028"/>
                  </a:lnTo>
                  <a:lnTo>
                    <a:pt x="232003" y="107521"/>
                  </a:lnTo>
                  <a:lnTo>
                    <a:pt x="232594" y="106194"/>
                  </a:lnTo>
                  <a:lnTo>
                    <a:pt x="232594" y="105751"/>
                  </a:lnTo>
                  <a:lnTo>
                    <a:pt x="231414" y="104719"/>
                  </a:lnTo>
                  <a:lnTo>
                    <a:pt x="231119" y="103391"/>
                  </a:lnTo>
                  <a:lnTo>
                    <a:pt x="231414" y="101327"/>
                  </a:lnTo>
                  <a:lnTo>
                    <a:pt x="230676" y="99852"/>
                  </a:lnTo>
                  <a:lnTo>
                    <a:pt x="229054" y="98819"/>
                  </a:lnTo>
                  <a:lnTo>
                    <a:pt x="228021" y="97492"/>
                  </a:lnTo>
                  <a:lnTo>
                    <a:pt x="227579" y="95869"/>
                  </a:lnTo>
                  <a:lnTo>
                    <a:pt x="228021" y="93362"/>
                  </a:lnTo>
                  <a:lnTo>
                    <a:pt x="229349" y="89970"/>
                  </a:lnTo>
                  <a:lnTo>
                    <a:pt x="226546" y="85840"/>
                  </a:lnTo>
                  <a:lnTo>
                    <a:pt x="219762" y="80973"/>
                  </a:lnTo>
                  <a:lnTo>
                    <a:pt x="216517" y="77580"/>
                  </a:lnTo>
                  <a:lnTo>
                    <a:pt x="216812" y="75663"/>
                  </a:lnTo>
                  <a:lnTo>
                    <a:pt x="218287" y="73893"/>
                  </a:lnTo>
                  <a:lnTo>
                    <a:pt x="220942" y="72271"/>
                  </a:lnTo>
                  <a:lnTo>
                    <a:pt x="222859" y="69468"/>
                  </a:lnTo>
                  <a:lnTo>
                    <a:pt x="224039" y="66224"/>
                  </a:lnTo>
                  <a:lnTo>
                    <a:pt x="224039" y="63274"/>
                  </a:lnTo>
                  <a:lnTo>
                    <a:pt x="221089" y="53539"/>
                  </a:lnTo>
                  <a:lnTo>
                    <a:pt x="220647" y="51032"/>
                  </a:lnTo>
                  <a:lnTo>
                    <a:pt x="220352" y="48082"/>
                  </a:lnTo>
                  <a:lnTo>
                    <a:pt x="220352" y="47345"/>
                  </a:lnTo>
                  <a:lnTo>
                    <a:pt x="219910" y="47345"/>
                  </a:lnTo>
                  <a:lnTo>
                    <a:pt x="214010" y="46017"/>
                  </a:lnTo>
                  <a:lnTo>
                    <a:pt x="212093" y="44837"/>
                  </a:lnTo>
                  <a:lnTo>
                    <a:pt x="209880" y="42920"/>
                  </a:lnTo>
                  <a:lnTo>
                    <a:pt x="208700" y="37020"/>
                  </a:lnTo>
                  <a:lnTo>
                    <a:pt x="206192" y="32153"/>
                  </a:lnTo>
                  <a:lnTo>
                    <a:pt x="198966" y="32596"/>
                  </a:lnTo>
                  <a:lnTo>
                    <a:pt x="191149" y="27433"/>
                  </a:lnTo>
                  <a:lnTo>
                    <a:pt x="188051" y="22861"/>
                  </a:lnTo>
                  <a:lnTo>
                    <a:pt x="184659" y="22419"/>
                  </a:lnTo>
                  <a:lnTo>
                    <a:pt x="181562" y="21534"/>
                  </a:lnTo>
                  <a:lnTo>
                    <a:pt x="176252" y="20796"/>
                  </a:lnTo>
                  <a:lnTo>
                    <a:pt x="171090" y="25073"/>
                  </a:lnTo>
                  <a:lnTo>
                    <a:pt x="168877" y="27286"/>
                  </a:lnTo>
                  <a:lnTo>
                    <a:pt x="165485" y="29351"/>
                  </a:lnTo>
                  <a:lnTo>
                    <a:pt x="164010" y="31416"/>
                  </a:lnTo>
                  <a:lnTo>
                    <a:pt x="155751" y="32301"/>
                  </a:lnTo>
                  <a:lnTo>
                    <a:pt x="153243" y="33480"/>
                  </a:lnTo>
                  <a:lnTo>
                    <a:pt x="147049" y="38790"/>
                  </a:lnTo>
                  <a:lnTo>
                    <a:pt x="145426" y="39528"/>
                  </a:lnTo>
                  <a:lnTo>
                    <a:pt x="137757" y="37168"/>
                  </a:lnTo>
                  <a:lnTo>
                    <a:pt x="132889" y="37610"/>
                  </a:lnTo>
                  <a:lnTo>
                    <a:pt x="131267" y="37020"/>
                  </a:lnTo>
                  <a:lnTo>
                    <a:pt x="130087" y="34660"/>
                  </a:lnTo>
                  <a:lnTo>
                    <a:pt x="135249" y="30826"/>
                  </a:lnTo>
                  <a:lnTo>
                    <a:pt x="136724" y="27286"/>
                  </a:lnTo>
                  <a:lnTo>
                    <a:pt x="135397" y="23746"/>
                  </a:lnTo>
                  <a:lnTo>
                    <a:pt x="133922" y="23746"/>
                  </a:lnTo>
                  <a:lnTo>
                    <a:pt x="128022" y="25958"/>
                  </a:lnTo>
                  <a:lnTo>
                    <a:pt x="118288" y="21534"/>
                  </a:lnTo>
                  <a:lnTo>
                    <a:pt x="114453" y="22566"/>
                  </a:lnTo>
                  <a:lnTo>
                    <a:pt x="113421" y="21091"/>
                  </a:lnTo>
                  <a:lnTo>
                    <a:pt x="112683" y="19764"/>
                  </a:lnTo>
                  <a:lnTo>
                    <a:pt x="105456" y="20354"/>
                  </a:lnTo>
                  <a:lnTo>
                    <a:pt x="107374" y="18879"/>
                  </a:lnTo>
                  <a:lnTo>
                    <a:pt x="109734" y="16519"/>
                  </a:lnTo>
                  <a:lnTo>
                    <a:pt x="109734" y="13127"/>
                  </a:lnTo>
                  <a:lnTo>
                    <a:pt x="107816" y="10767"/>
                  </a:lnTo>
                  <a:lnTo>
                    <a:pt x="106193" y="9292"/>
                  </a:lnTo>
                  <a:lnTo>
                    <a:pt x="102359" y="8259"/>
                  </a:lnTo>
                  <a:lnTo>
                    <a:pt x="102359" y="7522"/>
                  </a:lnTo>
                  <a:lnTo>
                    <a:pt x="101769" y="7522"/>
                  </a:lnTo>
                  <a:lnTo>
                    <a:pt x="100146" y="7227"/>
                  </a:lnTo>
                  <a:lnTo>
                    <a:pt x="98967" y="6490"/>
                  </a:lnTo>
                  <a:lnTo>
                    <a:pt x="95869" y="7080"/>
                  </a:lnTo>
                  <a:lnTo>
                    <a:pt x="91740" y="8259"/>
                  </a:lnTo>
                  <a:lnTo>
                    <a:pt x="89527" y="8259"/>
                  </a:lnTo>
                  <a:lnTo>
                    <a:pt x="87757" y="6932"/>
                  </a:lnTo>
                  <a:lnTo>
                    <a:pt x="80382" y="5015"/>
                  </a:lnTo>
                  <a:lnTo>
                    <a:pt x="79203" y="5015"/>
                  </a:lnTo>
                  <a:lnTo>
                    <a:pt x="74335" y="4720"/>
                  </a:lnTo>
                  <a:lnTo>
                    <a:pt x="74335" y="4720"/>
                  </a:lnTo>
                  <a:lnTo>
                    <a:pt x="74631" y="8702"/>
                  </a:lnTo>
                  <a:lnTo>
                    <a:pt x="77433" y="12242"/>
                  </a:lnTo>
                  <a:lnTo>
                    <a:pt x="79793" y="15929"/>
                  </a:lnTo>
                  <a:lnTo>
                    <a:pt x="81857" y="17994"/>
                  </a:lnTo>
                  <a:lnTo>
                    <a:pt x="81857" y="20501"/>
                  </a:lnTo>
                  <a:lnTo>
                    <a:pt x="78613" y="21976"/>
                  </a:lnTo>
                  <a:lnTo>
                    <a:pt x="73893" y="23009"/>
                  </a:lnTo>
                  <a:lnTo>
                    <a:pt x="73303" y="24631"/>
                  </a:lnTo>
                  <a:lnTo>
                    <a:pt x="73746" y="26696"/>
                  </a:lnTo>
                  <a:lnTo>
                    <a:pt x="76106" y="26696"/>
                  </a:lnTo>
                  <a:lnTo>
                    <a:pt x="77285" y="26106"/>
                  </a:lnTo>
                  <a:lnTo>
                    <a:pt x="79203" y="26548"/>
                  </a:lnTo>
                  <a:lnTo>
                    <a:pt x="80678" y="27876"/>
                  </a:lnTo>
                  <a:lnTo>
                    <a:pt x="80678" y="37168"/>
                  </a:lnTo>
                  <a:lnTo>
                    <a:pt x="80973" y="38348"/>
                  </a:lnTo>
                  <a:lnTo>
                    <a:pt x="82448" y="39675"/>
                  </a:lnTo>
                  <a:lnTo>
                    <a:pt x="84807" y="40560"/>
                  </a:lnTo>
                  <a:lnTo>
                    <a:pt x="88642" y="40855"/>
                  </a:lnTo>
                  <a:lnTo>
                    <a:pt x="91149" y="42035"/>
                  </a:lnTo>
                  <a:lnTo>
                    <a:pt x="99557" y="51327"/>
                  </a:lnTo>
                  <a:lnTo>
                    <a:pt x="103539" y="52949"/>
                  </a:lnTo>
                  <a:lnTo>
                    <a:pt x="100589" y="52507"/>
                  </a:lnTo>
                  <a:lnTo>
                    <a:pt x="98229" y="51327"/>
                  </a:lnTo>
                  <a:lnTo>
                    <a:pt x="91297" y="43657"/>
                  </a:lnTo>
                  <a:lnTo>
                    <a:pt x="88199" y="42183"/>
                  </a:lnTo>
                  <a:lnTo>
                    <a:pt x="80088" y="42920"/>
                  </a:lnTo>
                  <a:lnTo>
                    <a:pt x="72861" y="41445"/>
                  </a:lnTo>
                  <a:lnTo>
                    <a:pt x="71681" y="42772"/>
                  </a:lnTo>
                  <a:lnTo>
                    <a:pt x="70501" y="44837"/>
                  </a:lnTo>
                  <a:lnTo>
                    <a:pt x="69911" y="48820"/>
                  </a:lnTo>
                  <a:lnTo>
                    <a:pt x="70796" y="52949"/>
                  </a:lnTo>
                  <a:lnTo>
                    <a:pt x="69616" y="58702"/>
                  </a:lnTo>
                  <a:lnTo>
                    <a:pt x="69616" y="54424"/>
                  </a:lnTo>
                  <a:lnTo>
                    <a:pt x="68436" y="53097"/>
                  </a:lnTo>
                  <a:lnTo>
                    <a:pt x="65339" y="51179"/>
                  </a:lnTo>
                  <a:lnTo>
                    <a:pt x="64454" y="51917"/>
                  </a:lnTo>
                  <a:lnTo>
                    <a:pt x="63864" y="54572"/>
                  </a:lnTo>
                  <a:lnTo>
                    <a:pt x="62979" y="56932"/>
                  </a:lnTo>
                  <a:lnTo>
                    <a:pt x="61799" y="57374"/>
                  </a:lnTo>
                  <a:lnTo>
                    <a:pt x="59439" y="56047"/>
                  </a:lnTo>
                  <a:lnTo>
                    <a:pt x="60914" y="53392"/>
                  </a:lnTo>
                  <a:lnTo>
                    <a:pt x="56784" y="48082"/>
                  </a:lnTo>
                  <a:lnTo>
                    <a:pt x="46902" y="47787"/>
                  </a:lnTo>
                  <a:lnTo>
                    <a:pt x="37905" y="48377"/>
                  </a:lnTo>
                  <a:lnTo>
                    <a:pt x="35840" y="49262"/>
                  </a:lnTo>
                  <a:lnTo>
                    <a:pt x="33186" y="52802"/>
                  </a:lnTo>
                  <a:lnTo>
                    <a:pt x="32301" y="55604"/>
                  </a:lnTo>
                  <a:lnTo>
                    <a:pt x="31711" y="59291"/>
                  </a:lnTo>
                  <a:lnTo>
                    <a:pt x="34218" y="61061"/>
                  </a:lnTo>
                  <a:lnTo>
                    <a:pt x="35398" y="62684"/>
                  </a:lnTo>
                  <a:lnTo>
                    <a:pt x="35398" y="72713"/>
                  </a:lnTo>
                  <a:lnTo>
                    <a:pt x="34955" y="73893"/>
                  </a:lnTo>
                  <a:lnTo>
                    <a:pt x="33333" y="76695"/>
                  </a:lnTo>
                  <a:lnTo>
                    <a:pt x="31563" y="81710"/>
                  </a:lnTo>
                  <a:lnTo>
                    <a:pt x="31120" y="84955"/>
                  </a:lnTo>
                  <a:lnTo>
                    <a:pt x="30530" y="85545"/>
                  </a:lnTo>
                  <a:lnTo>
                    <a:pt x="23599" y="85545"/>
                  </a:lnTo>
                  <a:lnTo>
                    <a:pt x="22566" y="86135"/>
                  </a:lnTo>
                  <a:lnTo>
                    <a:pt x="22566" y="88495"/>
                  </a:lnTo>
                  <a:lnTo>
                    <a:pt x="22124" y="89232"/>
                  </a:lnTo>
                  <a:lnTo>
                    <a:pt x="22419" y="90265"/>
                  </a:lnTo>
                  <a:lnTo>
                    <a:pt x="23599" y="91445"/>
                  </a:lnTo>
                  <a:lnTo>
                    <a:pt x="25811" y="92182"/>
                  </a:lnTo>
                  <a:lnTo>
                    <a:pt x="29351" y="92182"/>
                  </a:lnTo>
                  <a:lnTo>
                    <a:pt x="30236" y="93067"/>
                  </a:lnTo>
                  <a:lnTo>
                    <a:pt x="31120" y="94394"/>
                  </a:lnTo>
                  <a:lnTo>
                    <a:pt x="31120" y="96164"/>
                  </a:lnTo>
                  <a:lnTo>
                    <a:pt x="30678" y="98524"/>
                  </a:lnTo>
                  <a:lnTo>
                    <a:pt x="29498" y="100589"/>
                  </a:lnTo>
                  <a:lnTo>
                    <a:pt x="26253" y="103096"/>
                  </a:lnTo>
                  <a:lnTo>
                    <a:pt x="24778" y="103981"/>
                  </a:lnTo>
                  <a:lnTo>
                    <a:pt x="23451" y="104424"/>
                  </a:lnTo>
                  <a:lnTo>
                    <a:pt x="22861" y="105014"/>
                  </a:lnTo>
                  <a:lnTo>
                    <a:pt x="22566" y="105899"/>
                  </a:lnTo>
                  <a:lnTo>
                    <a:pt x="22566" y="106636"/>
                  </a:lnTo>
                  <a:lnTo>
                    <a:pt x="24926" y="108554"/>
                  </a:lnTo>
                  <a:lnTo>
                    <a:pt x="24926" y="108996"/>
                  </a:lnTo>
                  <a:lnTo>
                    <a:pt x="24188" y="110028"/>
                  </a:lnTo>
                  <a:lnTo>
                    <a:pt x="23303" y="110913"/>
                  </a:lnTo>
                  <a:lnTo>
                    <a:pt x="17404" y="112831"/>
                  </a:lnTo>
                  <a:lnTo>
                    <a:pt x="15044" y="112831"/>
                  </a:lnTo>
                  <a:lnTo>
                    <a:pt x="13717" y="113716"/>
                  </a:lnTo>
                  <a:lnTo>
                    <a:pt x="13274" y="113716"/>
                  </a:lnTo>
                  <a:lnTo>
                    <a:pt x="11799" y="112978"/>
                  </a:lnTo>
                  <a:lnTo>
                    <a:pt x="8407" y="111946"/>
                  </a:lnTo>
                  <a:lnTo>
                    <a:pt x="7079" y="112241"/>
                  </a:lnTo>
                  <a:lnTo>
                    <a:pt x="6342" y="112831"/>
                  </a:lnTo>
                  <a:lnTo>
                    <a:pt x="4130" y="113568"/>
                  </a:lnTo>
                  <a:lnTo>
                    <a:pt x="2655" y="114601"/>
                  </a:lnTo>
                  <a:lnTo>
                    <a:pt x="2655" y="116076"/>
                  </a:lnTo>
                  <a:lnTo>
                    <a:pt x="5309" y="119763"/>
                  </a:lnTo>
                  <a:lnTo>
                    <a:pt x="6194" y="120500"/>
                  </a:lnTo>
                  <a:lnTo>
                    <a:pt x="6194" y="121828"/>
                  </a:lnTo>
                  <a:lnTo>
                    <a:pt x="7522" y="123450"/>
                  </a:lnTo>
                  <a:lnTo>
                    <a:pt x="8850" y="125515"/>
                  </a:lnTo>
                  <a:lnTo>
                    <a:pt x="8850" y="128170"/>
                  </a:lnTo>
                  <a:lnTo>
                    <a:pt x="8112" y="130087"/>
                  </a:lnTo>
                  <a:lnTo>
                    <a:pt x="5752" y="134659"/>
                  </a:lnTo>
                  <a:lnTo>
                    <a:pt x="5752" y="136134"/>
                  </a:lnTo>
                  <a:lnTo>
                    <a:pt x="6784" y="136134"/>
                  </a:lnTo>
                  <a:lnTo>
                    <a:pt x="7375" y="136724"/>
                  </a:lnTo>
                  <a:lnTo>
                    <a:pt x="7375" y="137314"/>
                  </a:lnTo>
                  <a:lnTo>
                    <a:pt x="2802" y="140412"/>
                  </a:lnTo>
                  <a:lnTo>
                    <a:pt x="2212" y="141002"/>
                  </a:lnTo>
                  <a:lnTo>
                    <a:pt x="295" y="141002"/>
                  </a:lnTo>
                  <a:lnTo>
                    <a:pt x="0" y="141444"/>
                  </a:lnTo>
                  <a:lnTo>
                    <a:pt x="295" y="142329"/>
                  </a:lnTo>
                  <a:lnTo>
                    <a:pt x="1032" y="143066"/>
                  </a:lnTo>
                  <a:lnTo>
                    <a:pt x="2655" y="143509"/>
                  </a:lnTo>
                  <a:lnTo>
                    <a:pt x="3982" y="144246"/>
                  </a:lnTo>
                  <a:lnTo>
                    <a:pt x="5015" y="145869"/>
                  </a:lnTo>
                  <a:lnTo>
                    <a:pt x="3540" y="151179"/>
                  </a:lnTo>
                  <a:lnTo>
                    <a:pt x="3834" y="151769"/>
                  </a:lnTo>
                  <a:lnTo>
                    <a:pt x="6784" y="153538"/>
                  </a:lnTo>
                  <a:lnTo>
                    <a:pt x="7669" y="155013"/>
                  </a:lnTo>
                  <a:lnTo>
                    <a:pt x="9734" y="156341"/>
                  </a:lnTo>
                  <a:lnTo>
                    <a:pt x="7964" y="158111"/>
                  </a:lnTo>
                  <a:lnTo>
                    <a:pt x="8259" y="158848"/>
                  </a:lnTo>
                  <a:lnTo>
                    <a:pt x="8850" y="159586"/>
                  </a:lnTo>
                  <a:lnTo>
                    <a:pt x="11209" y="160028"/>
                  </a:lnTo>
                  <a:lnTo>
                    <a:pt x="12389" y="161208"/>
                  </a:lnTo>
                  <a:lnTo>
                    <a:pt x="12389" y="162978"/>
                  </a:lnTo>
                  <a:lnTo>
                    <a:pt x="12979" y="165928"/>
                  </a:lnTo>
                  <a:lnTo>
                    <a:pt x="7964" y="168730"/>
                  </a:lnTo>
                  <a:lnTo>
                    <a:pt x="6490" y="171975"/>
                  </a:lnTo>
                  <a:lnTo>
                    <a:pt x="6490" y="172565"/>
                  </a:lnTo>
                  <a:lnTo>
                    <a:pt x="6194" y="173450"/>
                  </a:lnTo>
                  <a:lnTo>
                    <a:pt x="6194" y="175515"/>
                  </a:lnTo>
                  <a:lnTo>
                    <a:pt x="6932" y="177579"/>
                  </a:lnTo>
                  <a:lnTo>
                    <a:pt x="8702" y="179644"/>
                  </a:lnTo>
                  <a:lnTo>
                    <a:pt x="10029" y="181119"/>
                  </a:lnTo>
                  <a:lnTo>
                    <a:pt x="11799" y="182299"/>
                  </a:lnTo>
                  <a:lnTo>
                    <a:pt x="14896" y="183479"/>
                  </a:lnTo>
                  <a:lnTo>
                    <a:pt x="16076" y="183774"/>
                  </a:lnTo>
                  <a:lnTo>
                    <a:pt x="16076" y="186871"/>
                  </a:lnTo>
                  <a:lnTo>
                    <a:pt x="14896" y="187756"/>
                  </a:lnTo>
                  <a:lnTo>
                    <a:pt x="13864" y="189084"/>
                  </a:lnTo>
                  <a:lnTo>
                    <a:pt x="13126" y="190559"/>
                  </a:lnTo>
                  <a:lnTo>
                    <a:pt x="12389" y="193509"/>
                  </a:lnTo>
                  <a:lnTo>
                    <a:pt x="12389" y="195573"/>
                  </a:lnTo>
                  <a:lnTo>
                    <a:pt x="13274" y="195573"/>
                  </a:lnTo>
                  <a:lnTo>
                    <a:pt x="15192" y="195868"/>
                  </a:lnTo>
                  <a:lnTo>
                    <a:pt x="17109" y="197491"/>
                  </a:lnTo>
                  <a:lnTo>
                    <a:pt x="17994" y="199113"/>
                  </a:lnTo>
                  <a:lnTo>
                    <a:pt x="17994" y="199998"/>
                  </a:lnTo>
                  <a:lnTo>
                    <a:pt x="19026" y="201031"/>
                  </a:lnTo>
                  <a:lnTo>
                    <a:pt x="22419" y="205455"/>
                  </a:lnTo>
                  <a:lnTo>
                    <a:pt x="23451" y="205455"/>
                  </a:lnTo>
                  <a:lnTo>
                    <a:pt x="24631" y="205013"/>
                  </a:lnTo>
                  <a:lnTo>
                    <a:pt x="25369" y="204128"/>
                  </a:lnTo>
                  <a:lnTo>
                    <a:pt x="26401" y="204128"/>
                  </a:lnTo>
                  <a:lnTo>
                    <a:pt x="28171" y="204423"/>
                  </a:lnTo>
                  <a:lnTo>
                    <a:pt x="29351" y="204865"/>
                  </a:lnTo>
                  <a:lnTo>
                    <a:pt x="29941" y="206783"/>
                  </a:lnTo>
                  <a:lnTo>
                    <a:pt x="30383" y="207078"/>
                  </a:lnTo>
                  <a:lnTo>
                    <a:pt x="31120" y="206635"/>
                  </a:lnTo>
                  <a:lnTo>
                    <a:pt x="32448" y="206635"/>
                  </a:lnTo>
                  <a:lnTo>
                    <a:pt x="34661" y="207078"/>
                  </a:lnTo>
                  <a:lnTo>
                    <a:pt x="37610" y="206488"/>
                  </a:lnTo>
                  <a:lnTo>
                    <a:pt x="39970" y="205750"/>
                  </a:lnTo>
                  <a:lnTo>
                    <a:pt x="41150" y="205750"/>
                  </a:lnTo>
                  <a:lnTo>
                    <a:pt x="43067" y="207963"/>
                  </a:lnTo>
                  <a:lnTo>
                    <a:pt x="45279" y="208848"/>
                  </a:lnTo>
                  <a:lnTo>
                    <a:pt x="50147" y="209585"/>
                  </a:lnTo>
                  <a:lnTo>
                    <a:pt x="55456" y="210618"/>
                  </a:lnTo>
                  <a:lnTo>
                    <a:pt x="57522" y="211502"/>
                  </a:lnTo>
                  <a:lnTo>
                    <a:pt x="58997" y="211945"/>
                  </a:lnTo>
                  <a:lnTo>
                    <a:pt x="58997" y="214895"/>
                  </a:lnTo>
                  <a:lnTo>
                    <a:pt x="58701" y="215337"/>
                  </a:lnTo>
                  <a:lnTo>
                    <a:pt x="53392" y="221237"/>
                  </a:lnTo>
                  <a:lnTo>
                    <a:pt x="51179" y="223302"/>
                  </a:lnTo>
                  <a:lnTo>
                    <a:pt x="49999" y="226252"/>
                  </a:lnTo>
                  <a:lnTo>
                    <a:pt x="49262" y="230824"/>
                  </a:lnTo>
                  <a:lnTo>
                    <a:pt x="47639" y="235101"/>
                  </a:lnTo>
                  <a:lnTo>
                    <a:pt x="45279" y="239231"/>
                  </a:lnTo>
                  <a:lnTo>
                    <a:pt x="44395" y="242328"/>
                  </a:lnTo>
                  <a:lnTo>
                    <a:pt x="44985" y="244393"/>
                  </a:lnTo>
                  <a:lnTo>
                    <a:pt x="44542" y="247638"/>
                  </a:lnTo>
                  <a:lnTo>
                    <a:pt x="43067" y="252063"/>
                  </a:lnTo>
                  <a:lnTo>
                    <a:pt x="42772" y="255307"/>
                  </a:lnTo>
                  <a:lnTo>
                    <a:pt x="43657" y="257520"/>
                  </a:lnTo>
                  <a:lnTo>
                    <a:pt x="44985" y="257962"/>
                  </a:lnTo>
                  <a:lnTo>
                    <a:pt x="47197" y="258700"/>
                  </a:lnTo>
                  <a:lnTo>
                    <a:pt x="57522" y="258700"/>
                  </a:lnTo>
                  <a:lnTo>
                    <a:pt x="60324" y="257520"/>
                  </a:lnTo>
                  <a:lnTo>
                    <a:pt x="63716" y="257520"/>
                  </a:lnTo>
                  <a:lnTo>
                    <a:pt x="65929" y="258110"/>
                  </a:lnTo>
                  <a:lnTo>
                    <a:pt x="66961" y="258110"/>
                  </a:lnTo>
                  <a:lnTo>
                    <a:pt x="67551" y="257372"/>
                  </a:lnTo>
                  <a:lnTo>
                    <a:pt x="69616" y="256930"/>
                  </a:lnTo>
                  <a:lnTo>
                    <a:pt x="69911" y="256487"/>
                  </a:lnTo>
                  <a:lnTo>
                    <a:pt x="69911" y="256045"/>
                  </a:lnTo>
                  <a:lnTo>
                    <a:pt x="69468" y="255750"/>
                  </a:lnTo>
                  <a:lnTo>
                    <a:pt x="66814" y="256045"/>
                  </a:lnTo>
                  <a:lnTo>
                    <a:pt x="65781" y="255750"/>
                  </a:lnTo>
                  <a:lnTo>
                    <a:pt x="65486" y="254865"/>
                  </a:lnTo>
                  <a:lnTo>
                    <a:pt x="66371" y="253390"/>
                  </a:lnTo>
                  <a:lnTo>
                    <a:pt x="68289" y="252210"/>
                  </a:lnTo>
                  <a:lnTo>
                    <a:pt x="69911" y="251915"/>
                  </a:lnTo>
                  <a:lnTo>
                    <a:pt x="71090" y="252210"/>
                  </a:lnTo>
                  <a:lnTo>
                    <a:pt x="74040" y="254422"/>
                  </a:lnTo>
                  <a:lnTo>
                    <a:pt x="74778" y="254422"/>
                  </a:lnTo>
                  <a:lnTo>
                    <a:pt x="75221" y="254127"/>
                  </a:lnTo>
                  <a:lnTo>
                    <a:pt x="76843" y="254127"/>
                  </a:lnTo>
                  <a:lnTo>
                    <a:pt x="78023" y="255750"/>
                  </a:lnTo>
                  <a:lnTo>
                    <a:pt x="78170" y="255750"/>
                  </a:lnTo>
                  <a:lnTo>
                    <a:pt x="84660" y="255455"/>
                  </a:lnTo>
                  <a:lnTo>
                    <a:pt x="86135" y="255455"/>
                  </a:lnTo>
                  <a:lnTo>
                    <a:pt x="84365" y="252063"/>
                  </a:lnTo>
                  <a:lnTo>
                    <a:pt x="84807" y="251768"/>
                  </a:lnTo>
                  <a:lnTo>
                    <a:pt x="87315" y="253390"/>
                  </a:lnTo>
                  <a:lnTo>
                    <a:pt x="91002" y="255307"/>
                  </a:lnTo>
                  <a:lnTo>
                    <a:pt x="94689" y="257077"/>
                  </a:lnTo>
                  <a:lnTo>
                    <a:pt x="98082" y="258995"/>
                  </a:lnTo>
                  <a:lnTo>
                    <a:pt x="99409" y="259732"/>
                  </a:lnTo>
                  <a:lnTo>
                    <a:pt x="99999" y="259437"/>
                  </a:lnTo>
                  <a:lnTo>
                    <a:pt x="100884" y="258552"/>
                  </a:lnTo>
                  <a:lnTo>
                    <a:pt x="103244" y="259290"/>
                  </a:lnTo>
                  <a:lnTo>
                    <a:pt x="106636" y="260912"/>
                  </a:lnTo>
                  <a:lnTo>
                    <a:pt x="108259" y="261945"/>
                  </a:lnTo>
                  <a:lnTo>
                    <a:pt x="108996" y="262829"/>
                  </a:lnTo>
                  <a:lnTo>
                    <a:pt x="109438" y="263567"/>
                  </a:lnTo>
                  <a:lnTo>
                    <a:pt x="109438" y="264747"/>
                  </a:lnTo>
                  <a:lnTo>
                    <a:pt x="110028" y="265189"/>
                  </a:lnTo>
                  <a:lnTo>
                    <a:pt x="111651" y="265189"/>
                  </a:lnTo>
                  <a:lnTo>
                    <a:pt x="112683" y="265779"/>
                  </a:lnTo>
                  <a:lnTo>
                    <a:pt x="112241" y="267254"/>
                  </a:lnTo>
                  <a:lnTo>
                    <a:pt x="112241" y="268582"/>
                  </a:lnTo>
                  <a:lnTo>
                    <a:pt x="113716" y="268582"/>
                  </a:lnTo>
                  <a:lnTo>
                    <a:pt x="115633" y="267402"/>
                  </a:lnTo>
                  <a:lnTo>
                    <a:pt x="117108" y="265632"/>
                  </a:lnTo>
                  <a:lnTo>
                    <a:pt x="117993" y="264009"/>
                  </a:lnTo>
                  <a:lnTo>
                    <a:pt x="118730" y="259880"/>
                  </a:lnTo>
                  <a:lnTo>
                    <a:pt x="119025" y="259585"/>
                  </a:lnTo>
                  <a:lnTo>
                    <a:pt x="120205" y="259880"/>
                  </a:lnTo>
                  <a:lnTo>
                    <a:pt x="124777" y="259880"/>
                  </a:lnTo>
                  <a:lnTo>
                    <a:pt x="126990" y="260470"/>
                  </a:lnTo>
                  <a:lnTo>
                    <a:pt x="130382" y="260470"/>
                  </a:lnTo>
                  <a:lnTo>
                    <a:pt x="130382" y="261207"/>
                  </a:lnTo>
                  <a:lnTo>
                    <a:pt x="130972" y="262239"/>
                  </a:lnTo>
                  <a:lnTo>
                    <a:pt x="132447" y="263714"/>
                  </a:lnTo>
                  <a:lnTo>
                    <a:pt x="133185" y="264599"/>
                  </a:lnTo>
                  <a:lnTo>
                    <a:pt x="134807" y="264599"/>
                  </a:lnTo>
                  <a:lnTo>
                    <a:pt x="137314" y="264304"/>
                  </a:lnTo>
                  <a:lnTo>
                    <a:pt x="138789" y="263714"/>
                  </a:lnTo>
                  <a:lnTo>
                    <a:pt x="139379" y="264157"/>
                  </a:lnTo>
                  <a:lnTo>
                    <a:pt x="141592" y="263714"/>
                  </a:lnTo>
                  <a:lnTo>
                    <a:pt x="143509" y="262534"/>
                  </a:lnTo>
                  <a:lnTo>
                    <a:pt x="143951" y="261649"/>
                  </a:lnTo>
                  <a:lnTo>
                    <a:pt x="146016" y="261059"/>
                  </a:lnTo>
                  <a:lnTo>
                    <a:pt x="148671" y="259585"/>
                  </a:lnTo>
                  <a:lnTo>
                    <a:pt x="152358" y="258405"/>
                  </a:lnTo>
                  <a:lnTo>
                    <a:pt x="164600" y="257225"/>
                  </a:lnTo>
                  <a:lnTo>
                    <a:pt x="165043" y="256340"/>
                  </a:lnTo>
                  <a:lnTo>
                    <a:pt x="165043" y="253980"/>
                  </a:lnTo>
                  <a:lnTo>
                    <a:pt x="166665" y="254422"/>
                  </a:lnTo>
                  <a:lnTo>
                    <a:pt x="169172" y="254865"/>
                  </a:lnTo>
                  <a:lnTo>
                    <a:pt x="171090" y="255602"/>
                  </a:lnTo>
                  <a:lnTo>
                    <a:pt x="172270" y="256487"/>
                  </a:lnTo>
                  <a:lnTo>
                    <a:pt x="173449" y="256487"/>
                  </a:lnTo>
                  <a:lnTo>
                    <a:pt x="175220" y="255897"/>
                  </a:lnTo>
                  <a:lnTo>
                    <a:pt x="177579" y="255455"/>
                  </a:lnTo>
                  <a:lnTo>
                    <a:pt x="179792" y="256487"/>
                  </a:lnTo>
                  <a:lnTo>
                    <a:pt x="180382" y="257520"/>
                  </a:lnTo>
                  <a:lnTo>
                    <a:pt x="179939" y="258110"/>
                  </a:lnTo>
                  <a:lnTo>
                    <a:pt x="179939" y="258995"/>
                  </a:lnTo>
                  <a:lnTo>
                    <a:pt x="180677" y="259732"/>
                  </a:lnTo>
                  <a:lnTo>
                    <a:pt x="182447" y="260912"/>
                  </a:lnTo>
                  <a:lnTo>
                    <a:pt x="184807" y="261945"/>
                  </a:lnTo>
                  <a:lnTo>
                    <a:pt x="185986" y="261945"/>
                  </a:lnTo>
                  <a:lnTo>
                    <a:pt x="186429" y="260912"/>
                  </a:lnTo>
                  <a:lnTo>
                    <a:pt x="186871" y="258552"/>
                  </a:lnTo>
                  <a:lnTo>
                    <a:pt x="186871" y="256045"/>
                  </a:lnTo>
                  <a:lnTo>
                    <a:pt x="186429" y="254570"/>
                  </a:lnTo>
                  <a:lnTo>
                    <a:pt x="185101" y="254275"/>
                  </a:lnTo>
                  <a:lnTo>
                    <a:pt x="183626" y="254275"/>
                  </a:lnTo>
                  <a:lnTo>
                    <a:pt x="182889" y="253832"/>
                  </a:lnTo>
                  <a:lnTo>
                    <a:pt x="183184" y="253095"/>
                  </a:lnTo>
                  <a:lnTo>
                    <a:pt x="184364" y="251030"/>
                  </a:lnTo>
                  <a:lnTo>
                    <a:pt x="184364" y="248228"/>
                  </a:lnTo>
                  <a:lnTo>
                    <a:pt x="181709" y="245131"/>
                  </a:lnTo>
                  <a:lnTo>
                    <a:pt x="179349" y="242033"/>
                  </a:lnTo>
                  <a:lnTo>
                    <a:pt x="179349" y="241001"/>
                  </a:lnTo>
                  <a:lnTo>
                    <a:pt x="180824" y="239231"/>
                  </a:lnTo>
                  <a:lnTo>
                    <a:pt x="183037" y="237756"/>
                  </a:lnTo>
                  <a:lnTo>
                    <a:pt x="187904" y="235396"/>
                  </a:lnTo>
                  <a:lnTo>
                    <a:pt x="189379" y="234954"/>
                  </a:lnTo>
                  <a:lnTo>
                    <a:pt x="191296" y="234511"/>
                  </a:lnTo>
                  <a:lnTo>
                    <a:pt x="194099" y="233479"/>
                  </a:lnTo>
                  <a:lnTo>
                    <a:pt x="195426" y="232446"/>
                  </a:lnTo>
                  <a:lnTo>
                    <a:pt x="196311" y="231414"/>
                  </a:lnTo>
                  <a:lnTo>
                    <a:pt x="197638" y="225662"/>
                  </a:lnTo>
                  <a:lnTo>
                    <a:pt x="197933" y="225367"/>
                  </a:lnTo>
                  <a:lnTo>
                    <a:pt x="198375" y="225072"/>
                  </a:lnTo>
                  <a:lnTo>
                    <a:pt x="203243" y="226989"/>
                  </a:lnTo>
                  <a:lnTo>
                    <a:pt x="203685" y="226694"/>
                  </a:lnTo>
                  <a:lnTo>
                    <a:pt x="204570" y="226399"/>
                  </a:lnTo>
                  <a:lnTo>
                    <a:pt x="206192" y="224924"/>
                  </a:lnTo>
                  <a:lnTo>
                    <a:pt x="206488" y="223744"/>
                  </a:lnTo>
                  <a:lnTo>
                    <a:pt x="206488" y="219467"/>
                  </a:lnTo>
                  <a:lnTo>
                    <a:pt x="206930" y="218877"/>
                  </a:lnTo>
                  <a:lnTo>
                    <a:pt x="205750" y="217255"/>
                  </a:lnTo>
                  <a:lnTo>
                    <a:pt x="203538" y="215190"/>
                  </a:lnTo>
                  <a:lnTo>
                    <a:pt x="199998" y="212387"/>
                  </a:lnTo>
                  <a:lnTo>
                    <a:pt x="197196" y="212387"/>
                  </a:lnTo>
                  <a:lnTo>
                    <a:pt x="196163" y="211797"/>
                  </a:lnTo>
                  <a:lnTo>
                    <a:pt x="195721" y="210765"/>
                  </a:lnTo>
                  <a:lnTo>
                    <a:pt x="194541" y="208995"/>
                  </a:lnTo>
                  <a:lnTo>
                    <a:pt x="193214" y="207815"/>
                  </a:lnTo>
                  <a:lnTo>
                    <a:pt x="191591" y="207373"/>
                  </a:lnTo>
                  <a:lnTo>
                    <a:pt x="189379" y="205750"/>
                  </a:lnTo>
                  <a:lnTo>
                    <a:pt x="186282" y="202358"/>
                  </a:lnTo>
                  <a:lnTo>
                    <a:pt x="183479" y="199998"/>
                  </a:lnTo>
                  <a:lnTo>
                    <a:pt x="180824" y="199998"/>
                  </a:lnTo>
                  <a:lnTo>
                    <a:pt x="179054" y="198818"/>
                  </a:lnTo>
                  <a:lnTo>
                    <a:pt x="177284" y="197196"/>
                  </a:lnTo>
                  <a:lnTo>
                    <a:pt x="175957" y="195573"/>
                  </a:lnTo>
                  <a:lnTo>
                    <a:pt x="173892" y="191739"/>
                  </a:lnTo>
                  <a:lnTo>
                    <a:pt x="172417" y="189526"/>
                  </a:lnTo>
                  <a:lnTo>
                    <a:pt x="171237" y="188199"/>
                  </a:lnTo>
                  <a:lnTo>
                    <a:pt x="169910" y="187019"/>
                  </a:lnTo>
                  <a:lnTo>
                    <a:pt x="169467" y="186134"/>
                  </a:lnTo>
                  <a:lnTo>
                    <a:pt x="171090" y="184069"/>
                  </a:lnTo>
                  <a:lnTo>
                    <a:pt x="171680" y="183037"/>
                  </a:lnTo>
                  <a:lnTo>
                    <a:pt x="172417" y="182299"/>
                  </a:lnTo>
                  <a:lnTo>
                    <a:pt x="172860" y="181414"/>
                  </a:lnTo>
                  <a:lnTo>
                    <a:pt x="172860" y="180824"/>
                  </a:lnTo>
                  <a:lnTo>
                    <a:pt x="171385" y="178759"/>
                  </a:lnTo>
                  <a:lnTo>
                    <a:pt x="169467" y="177284"/>
                  </a:lnTo>
                  <a:lnTo>
                    <a:pt x="166665" y="175810"/>
                  </a:lnTo>
                  <a:lnTo>
                    <a:pt x="164895" y="173892"/>
                  </a:lnTo>
                  <a:lnTo>
                    <a:pt x="164305" y="172122"/>
                  </a:lnTo>
                  <a:lnTo>
                    <a:pt x="164305" y="171237"/>
                  </a:lnTo>
                  <a:lnTo>
                    <a:pt x="162830" y="169910"/>
                  </a:lnTo>
                  <a:lnTo>
                    <a:pt x="161798" y="167993"/>
                  </a:lnTo>
                  <a:lnTo>
                    <a:pt x="161798" y="166813"/>
                  </a:lnTo>
                  <a:lnTo>
                    <a:pt x="162093" y="166518"/>
                  </a:lnTo>
                  <a:lnTo>
                    <a:pt x="162978" y="166518"/>
                  </a:lnTo>
                  <a:lnTo>
                    <a:pt x="164010" y="167255"/>
                  </a:lnTo>
                  <a:lnTo>
                    <a:pt x="165485" y="168730"/>
                  </a:lnTo>
                  <a:lnTo>
                    <a:pt x="166665" y="170942"/>
                  </a:lnTo>
                  <a:lnTo>
                    <a:pt x="167403" y="170057"/>
                  </a:lnTo>
                  <a:lnTo>
                    <a:pt x="168730" y="167698"/>
                  </a:lnTo>
                  <a:lnTo>
                    <a:pt x="171237" y="165043"/>
                  </a:lnTo>
                  <a:lnTo>
                    <a:pt x="173745" y="163568"/>
                  </a:lnTo>
                  <a:lnTo>
                    <a:pt x="175957" y="163568"/>
                  </a:lnTo>
                  <a:lnTo>
                    <a:pt x="177874" y="162978"/>
                  </a:lnTo>
                  <a:lnTo>
                    <a:pt x="179349" y="162240"/>
                  </a:lnTo>
                  <a:lnTo>
                    <a:pt x="182004" y="162535"/>
                  </a:lnTo>
                  <a:lnTo>
                    <a:pt x="183922" y="163125"/>
                  </a:lnTo>
                  <a:lnTo>
                    <a:pt x="184511" y="162830"/>
                  </a:lnTo>
                  <a:lnTo>
                    <a:pt x="185249" y="161503"/>
                  </a:lnTo>
                  <a:lnTo>
                    <a:pt x="185691" y="160323"/>
                  </a:lnTo>
                  <a:lnTo>
                    <a:pt x="189969" y="159586"/>
                  </a:lnTo>
                  <a:lnTo>
                    <a:pt x="191443" y="157373"/>
                  </a:lnTo>
                  <a:lnTo>
                    <a:pt x="192328" y="157373"/>
                  </a:lnTo>
                  <a:lnTo>
                    <a:pt x="193214" y="157078"/>
                  </a:lnTo>
                  <a:lnTo>
                    <a:pt x="194099" y="156193"/>
                  </a:lnTo>
                  <a:lnTo>
                    <a:pt x="194983" y="155898"/>
                  </a:lnTo>
                  <a:lnTo>
                    <a:pt x="195721" y="156341"/>
                  </a:lnTo>
                  <a:lnTo>
                    <a:pt x="196606" y="156636"/>
                  </a:lnTo>
                  <a:lnTo>
                    <a:pt x="197491" y="156046"/>
                  </a:lnTo>
                  <a:lnTo>
                    <a:pt x="198966" y="153391"/>
                  </a:lnTo>
                  <a:lnTo>
                    <a:pt x="199703" y="152948"/>
                  </a:lnTo>
                  <a:lnTo>
                    <a:pt x="203538" y="152506"/>
                  </a:lnTo>
                  <a:lnTo>
                    <a:pt x="208700" y="151031"/>
                  </a:lnTo>
                  <a:lnTo>
                    <a:pt x="211355" y="149704"/>
                  </a:lnTo>
                  <a:lnTo>
                    <a:pt x="213862" y="148966"/>
                  </a:lnTo>
                  <a:lnTo>
                    <a:pt x="216665" y="147639"/>
                  </a:lnTo>
                  <a:lnTo>
                    <a:pt x="221089" y="146311"/>
                  </a:lnTo>
                  <a:lnTo>
                    <a:pt x="221089" y="145721"/>
                  </a:lnTo>
                  <a:lnTo>
                    <a:pt x="219319" y="144394"/>
                  </a:lnTo>
                  <a:lnTo>
                    <a:pt x="218582" y="143509"/>
                  </a:lnTo>
                  <a:lnTo>
                    <a:pt x="218139" y="142624"/>
                  </a:lnTo>
                  <a:lnTo>
                    <a:pt x="218877" y="141739"/>
                  </a:lnTo>
                  <a:lnTo>
                    <a:pt x="219762" y="141444"/>
                  </a:lnTo>
                  <a:lnTo>
                    <a:pt x="220942" y="141887"/>
                  </a:lnTo>
                  <a:lnTo>
                    <a:pt x="224629" y="142477"/>
                  </a:lnTo>
                  <a:lnTo>
                    <a:pt x="225661" y="143066"/>
                  </a:lnTo>
                  <a:lnTo>
                    <a:pt x="225956" y="144394"/>
                  </a:lnTo>
                  <a:lnTo>
                    <a:pt x="226842" y="145574"/>
                  </a:lnTo>
                  <a:lnTo>
                    <a:pt x="227579" y="145574"/>
                  </a:lnTo>
                  <a:lnTo>
                    <a:pt x="227284" y="147786"/>
                  </a:lnTo>
                  <a:lnTo>
                    <a:pt x="228464" y="148524"/>
                  </a:lnTo>
                  <a:lnTo>
                    <a:pt x="230234" y="149114"/>
                  </a:lnTo>
                  <a:lnTo>
                    <a:pt x="231414" y="149114"/>
                  </a:lnTo>
                  <a:lnTo>
                    <a:pt x="232151" y="148229"/>
                  </a:lnTo>
                  <a:lnTo>
                    <a:pt x="232446" y="147639"/>
                  </a:lnTo>
                  <a:lnTo>
                    <a:pt x="232446" y="147196"/>
                  </a:lnTo>
                  <a:lnTo>
                    <a:pt x="235248" y="142477"/>
                  </a:lnTo>
                  <a:lnTo>
                    <a:pt x="236428" y="139527"/>
                  </a:lnTo>
                  <a:lnTo>
                    <a:pt x="237756" y="134070"/>
                  </a:lnTo>
                  <a:lnTo>
                    <a:pt x="236133" y="129792"/>
                  </a:lnTo>
                  <a:close/>
                  <a:moveTo>
                    <a:pt x="65191" y="7375"/>
                  </a:moveTo>
                  <a:lnTo>
                    <a:pt x="71828" y="6785"/>
                  </a:lnTo>
                  <a:lnTo>
                    <a:pt x="72565" y="5900"/>
                  </a:lnTo>
                  <a:lnTo>
                    <a:pt x="66076" y="5605"/>
                  </a:lnTo>
                  <a:lnTo>
                    <a:pt x="65781" y="4572"/>
                  </a:lnTo>
                  <a:lnTo>
                    <a:pt x="66223" y="2507"/>
                  </a:lnTo>
                  <a:lnTo>
                    <a:pt x="66518" y="1475"/>
                  </a:lnTo>
                  <a:lnTo>
                    <a:pt x="67698" y="0"/>
                  </a:lnTo>
                  <a:lnTo>
                    <a:pt x="66518" y="0"/>
                  </a:lnTo>
                  <a:lnTo>
                    <a:pt x="63716" y="5310"/>
                  </a:lnTo>
                  <a:lnTo>
                    <a:pt x="63421" y="10472"/>
                  </a:lnTo>
                  <a:lnTo>
                    <a:pt x="64011" y="9734"/>
                  </a:lnTo>
                  <a:lnTo>
                    <a:pt x="65044" y="7522"/>
                  </a:lnTo>
                  <a:close/>
                </a:path>
              </a:pathLst>
            </a:custGeom>
            <a:grpFill/>
            <a:ln w="3175" cap="flat">
              <a:solidFill>
                <a:schemeClr val="bg2">
                  <a:lumMod val="90000"/>
                </a:schemeClr>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EFD8B2EB-C4D1-71C5-0754-B13479504EB8}"/>
                </a:ext>
              </a:extLst>
            </p:cNvPr>
            <p:cNvSpPr/>
            <p:nvPr/>
          </p:nvSpPr>
          <p:spPr>
            <a:xfrm>
              <a:off x="6104407" y="2837643"/>
              <a:ext cx="176104" cy="83775"/>
            </a:xfrm>
            <a:custGeom>
              <a:avLst/>
              <a:gdLst>
                <a:gd name="connsiteX0" fmla="*/ 176105 w 176104"/>
                <a:gd name="connsiteY0" fmla="*/ 51327 h 83775"/>
                <a:gd name="connsiteX1" fmla="*/ 175515 w 176104"/>
                <a:gd name="connsiteY1" fmla="*/ 48820 h 83775"/>
                <a:gd name="connsiteX2" fmla="*/ 169910 w 176104"/>
                <a:gd name="connsiteY2" fmla="*/ 43805 h 83775"/>
                <a:gd name="connsiteX3" fmla="*/ 169320 w 176104"/>
                <a:gd name="connsiteY3" fmla="*/ 41888 h 83775"/>
                <a:gd name="connsiteX4" fmla="*/ 169467 w 176104"/>
                <a:gd name="connsiteY4" fmla="*/ 41003 h 83775"/>
                <a:gd name="connsiteX5" fmla="*/ 169025 w 176104"/>
                <a:gd name="connsiteY5" fmla="*/ 39675 h 83775"/>
                <a:gd name="connsiteX6" fmla="*/ 167845 w 176104"/>
                <a:gd name="connsiteY6" fmla="*/ 38938 h 83775"/>
                <a:gd name="connsiteX7" fmla="*/ 163568 w 176104"/>
                <a:gd name="connsiteY7" fmla="*/ 38053 h 83775"/>
                <a:gd name="connsiteX8" fmla="*/ 162388 w 176104"/>
                <a:gd name="connsiteY8" fmla="*/ 38495 h 83775"/>
                <a:gd name="connsiteX9" fmla="*/ 161355 w 176104"/>
                <a:gd name="connsiteY9" fmla="*/ 38053 h 83775"/>
                <a:gd name="connsiteX10" fmla="*/ 159733 w 176104"/>
                <a:gd name="connsiteY10" fmla="*/ 36873 h 83775"/>
                <a:gd name="connsiteX11" fmla="*/ 156930 w 176104"/>
                <a:gd name="connsiteY11" fmla="*/ 35840 h 83775"/>
                <a:gd name="connsiteX12" fmla="*/ 156636 w 176104"/>
                <a:gd name="connsiteY12" fmla="*/ 35398 h 83775"/>
                <a:gd name="connsiteX13" fmla="*/ 155751 w 176104"/>
                <a:gd name="connsiteY13" fmla="*/ 34513 h 83775"/>
                <a:gd name="connsiteX14" fmla="*/ 155161 w 176104"/>
                <a:gd name="connsiteY14" fmla="*/ 34365 h 83775"/>
                <a:gd name="connsiteX15" fmla="*/ 154718 w 176104"/>
                <a:gd name="connsiteY15" fmla="*/ 34955 h 83775"/>
                <a:gd name="connsiteX16" fmla="*/ 153981 w 176104"/>
                <a:gd name="connsiteY16" fmla="*/ 35693 h 83775"/>
                <a:gd name="connsiteX17" fmla="*/ 151179 w 176104"/>
                <a:gd name="connsiteY17" fmla="*/ 36578 h 83775"/>
                <a:gd name="connsiteX18" fmla="*/ 149998 w 176104"/>
                <a:gd name="connsiteY18" fmla="*/ 36135 h 83775"/>
                <a:gd name="connsiteX19" fmla="*/ 148966 w 176104"/>
                <a:gd name="connsiteY19" fmla="*/ 35398 h 83775"/>
                <a:gd name="connsiteX20" fmla="*/ 147786 w 176104"/>
                <a:gd name="connsiteY20" fmla="*/ 33628 h 83775"/>
                <a:gd name="connsiteX21" fmla="*/ 146016 w 176104"/>
                <a:gd name="connsiteY21" fmla="*/ 32153 h 83775"/>
                <a:gd name="connsiteX22" fmla="*/ 144689 w 176104"/>
                <a:gd name="connsiteY22" fmla="*/ 31711 h 83775"/>
                <a:gd name="connsiteX23" fmla="*/ 143804 w 176104"/>
                <a:gd name="connsiteY23" fmla="*/ 30826 h 83775"/>
                <a:gd name="connsiteX24" fmla="*/ 143656 w 176104"/>
                <a:gd name="connsiteY24" fmla="*/ 30236 h 83775"/>
                <a:gd name="connsiteX25" fmla="*/ 146754 w 176104"/>
                <a:gd name="connsiteY25" fmla="*/ 29056 h 83775"/>
                <a:gd name="connsiteX26" fmla="*/ 147491 w 176104"/>
                <a:gd name="connsiteY26" fmla="*/ 27728 h 83775"/>
                <a:gd name="connsiteX27" fmla="*/ 147049 w 176104"/>
                <a:gd name="connsiteY27" fmla="*/ 25369 h 83775"/>
                <a:gd name="connsiteX28" fmla="*/ 146606 w 176104"/>
                <a:gd name="connsiteY28" fmla="*/ 25073 h 83775"/>
                <a:gd name="connsiteX29" fmla="*/ 145426 w 176104"/>
                <a:gd name="connsiteY29" fmla="*/ 25958 h 83775"/>
                <a:gd name="connsiteX30" fmla="*/ 142771 w 176104"/>
                <a:gd name="connsiteY30" fmla="*/ 26548 h 83775"/>
                <a:gd name="connsiteX31" fmla="*/ 140412 w 176104"/>
                <a:gd name="connsiteY31" fmla="*/ 26991 h 83775"/>
                <a:gd name="connsiteX32" fmla="*/ 139084 w 176104"/>
                <a:gd name="connsiteY32" fmla="*/ 26991 h 83775"/>
                <a:gd name="connsiteX33" fmla="*/ 132300 w 176104"/>
                <a:gd name="connsiteY33" fmla="*/ 22714 h 83775"/>
                <a:gd name="connsiteX34" fmla="*/ 127727 w 176104"/>
                <a:gd name="connsiteY34" fmla="*/ 21386 h 83775"/>
                <a:gd name="connsiteX35" fmla="*/ 125072 w 176104"/>
                <a:gd name="connsiteY35" fmla="*/ 21091 h 83775"/>
                <a:gd name="connsiteX36" fmla="*/ 124777 w 176104"/>
                <a:gd name="connsiteY36" fmla="*/ 21534 h 83775"/>
                <a:gd name="connsiteX37" fmla="*/ 126105 w 176104"/>
                <a:gd name="connsiteY37" fmla="*/ 23894 h 83775"/>
                <a:gd name="connsiteX38" fmla="*/ 128022 w 176104"/>
                <a:gd name="connsiteY38" fmla="*/ 26696 h 83775"/>
                <a:gd name="connsiteX39" fmla="*/ 128022 w 176104"/>
                <a:gd name="connsiteY39" fmla="*/ 27581 h 83775"/>
                <a:gd name="connsiteX40" fmla="*/ 125515 w 176104"/>
                <a:gd name="connsiteY40" fmla="*/ 28761 h 83775"/>
                <a:gd name="connsiteX41" fmla="*/ 124187 w 176104"/>
                <a:gd name="connsiteY41" fmla="*/ 29203 h 83775"/>
                <a:gd name="connsiteX42" fmla="*/ 122418 w 176104"/>
                <a:gd name="connsiteY42" fmla="*/ 30236 h 83775"/>
                <a:gd name="connsiteX43" fmla="*/ 121090 w 176104"/>
                <a:gd name="connsiteY43" fmla="*/ 31711 h 83775"/>
                <a:gd name="connsiteX44" fmla="*/ 119910 w 176104"/>
                <a:gd name="connsiteY44" fmla="*/ 32301 h 83775"/>
                <a:gd name="connsiteX45" fmla="*/ 118878 w 176104"/>
                <a:gd name="connsiteY45" fmla="*/ 32153 h 83775"/>
                <a:gd name="connsiteX46" fmla="*/ 117698 w 176104"/>
                <a:gd name="connsiteY46" fmla="*/ 31416 h 83775"/>
                <a:gd name="connsiteX47" fmla="*/ 114895 w 176104"/>
                <a:gd name="connsiteY47" fmla="*/ 27138 h 83775"/>
                <a:gd name="connsiteX48" fmla="*/ 111356 w 176104"/>
                <a:gd name="connsiteY48" fmla="*/ 23894 h 83775"/>
                <a:gd name="connsiteX49" fmla="*/ 110913 w 176104"/>
                <a:gd name="connsiteY49" fmla="*/ 23156 h 83775"/>
                <a:gd name="connsiteX50" fmla="*/ 109734 w 176104"/>
                <a:gd name="connsiteY50" fmla="*/ 22861 h 83775"/>
                <a:gd name="connsiteX51" fmla="*/ 108111 w 176104"/>
                <a:gd name="connsiteY51" fmla="*/ 22124 h 83775"/>
                <a:gd name="connsiteX52" fmla="*/ 107668 w 176104"/>
                <a:gd name="connsiteY52" fmla="*/ 21091 h 83775"/>
                <a:gd name="connsiteX53" fmla="*/ 108406 w 176104"/>
                <a:gd name="connsiteY53" fmla="*/ 20059 h 83775"/>
                <a:gd name="connsiteX54" fmla="*/ 109586 w 176104"/>
                <a:gd name="connsiteY54" fmla="*/ 19174 h 83775"/>
                <a:gd name="connsiteX55" fmla="*/ 111503 w 176104"/>
                <a:gd name="connsiteY55" fmla="*/ 18584 h 83775"/>
                <a:gd name="connsiteX56" fmla="*/ 112093 w 176104"/>
                <a:gd name="connsiteY56" fmla="*/ 17994 h 83775"/>
                <a:gd name="connsiteX57" fmla="*/ 112388 w 176104"/>
                <a:gd name="connsiteY57" fmla="*/ 17109 h 83775"/>
                <a:gd name="connsiteX58" fmla="*/ 113126 w 176104"/>
                <a:gd name="connsiteY58" fmla="*/ 16077 h 83775"/>
                <a:gd name="connsiteX59" fmla="*/ 112978 w 176104"/>
                <a:gd name="connsiteY59" fmla="*/ 15634 h 83775"/>
                <a:gd name="connsiteX60" fmla="*/ 111503 w 176104"/>
                <a:gd name="connsiteY60" fmla="*/ 14307 h 83775"/>
                <a:gd name="connsiteX61" fmla="*/ 109438 w 176104"/>
                <a:gd name="connsiteY61" fmla="*/ 13274 h 83775"/>
                <a:gd name="connsiteX62" fmla="*/ 103834 w 176104"/>
                <a:gd name="connsiteY62" fmla="*/ 14012 h 83775"/>
                <a:gd name="connsiteX63" fmla="*/ 102359 w 176104"/>
                <a:gd name="connsiteY63" fmla="*/ 14749 h 83775"/>
                <a:gd name="connsiteX64" fmla="*/ 101474 w 176104"/>
                <a:gd name="connsiteY64" fmla="*/ 13864 h 83775"/>
                <a:gd name="connsiteX65" fmla="*/ 100736 w 176104"/>
                <a:gd name="connsiteY65" fmla="*/ 12684 h 83775"/>
                <a:gd name="connsiteX66" fmla="*/ 99409 w 176104"/>
                <a:gd name="connsiteY66" fmla="*/ 12537 h 83775"/>
                <a:gd name="connsiteX67" fmla="*/ 97344 w 176104"/>
                <a:gd name="connsiteY67" fmla="*/ 11357 h 83775"/>
                <a:gd name="connsiteX68" fmla="*/ 95132 w 176104"/>
                <a:gd name="connsiteY68" fmla="*/ 10324 h 83775"/>
                <a:gd name="connsiteX69" fmla="*/ 92772 w 176104"/>
                <a:gd name="connsiteY69" fmla="*/ 10029 h 83775"/>
                <a:gd name="connsiteX70" fmla="*/ 88199 w 176104"/>
                <a:gd name="connsiteY70" fmla="*/ 8407 h 83775"/>
                <a:gd name="connsiteX71" fmla="*/ 86282 w 176104"/>
                <a:gd name="connsiteY71" fmla="*/ 8407 h 83775"/>
                <a:gd name="connsiteX72" fmla="*/ 85250 w 176104"/>
                <a:gd name="connsiteY72" fmla="*/ 7817 h 83775"/>
                <a:gd name="connsiteX73" fmla="*/ 84217 w 176104"/>
                <a:gd name="connsiteY73" fmla="*/ 6637 h 83775"/>
                <a:gd name="connsiteX74" fmla="*/ 83185 w 176104"/>
                <a:gd name="connsiteY74" fmla="*/ 5310 h 83775"/>
                <a:gd name="connsiteX75" fmla="*/ 82742 w 176104"/>
                <a:gd name="connsiteY75" fmla="*/ 2802 h 83775"/>
                <a:gd name="connsiteX76" fmla="*/ 79350 w 176104"/>
                <a:gd name="connsiteY76" fmla="*/ 1622 h 83775"/>
                <a:gd name="connsiteX77" fmla="*/ 75810 w 176104"/>
                <a:gd name="connsiteY77" fmla="*/ 885 h 83775"/>
                <a:gd name="connsiteX78" fmla="*/ 75663 w 176104"/>
                <a:gd name="connsiteY78" fmla="*/ 1180 h 83775"/>
                <a:gd name="connsiteX79" fmla="*/ 75810 w 176104"/>
                <a:gd name="connsiteY79" fmla="*/ 3835 h 83775"/>
                <a:gd name="connsiteX80" fmla="*/ 75515 w 176104"/>
                <a:gd name="connsiteY80" fmla="*/ 5310 h 83775"/>
                <a:gd name="connsiteX81" fmla="*/ 73303 w 176104"/>
                <a:gd name="connsiteY81" fmla="*/ 6195 h 83775"/>
                <a:gd name="connsiteX82" fmla="*/ 71091 w 176104"/>
                <a:gd name="connsiteY82" fmla="*/ 6195 h 83775"/>
                <a:gd name="connsiteX83" fmla="*/ 70648 w 176104"/>
                <a:gd name="connsiteY83" fmla="*/ 6785 h 83775"/>
                <a:gd name="connsiteX84" fmla="*/ 69911 w 176104"/>
                <a:gd name="connsiteY84" fmla="*/ 7670 h 83775"/>
                <a:gd name="connsiteX85" fmla="*/ 68731 w 176104"/>
                <a:gd name="connsiteY85" fmla="*/ 7670 h 83775"/>
                <a:gd name="connsiteX86" fmla="*/ 67108 w 176104"/>
                <a:gd name="connsiteY86" fmla="*/ 7080 h 83775"/>
                <a:gd name="connsiteX87" fmla="*/ 65929 w 176104"/>
                <a:gd name="connsiteY87" fmla="*/ 6342 h 83775"/>
                <a:gd name="connsiteX88" fmla="*/ 66223 w 176104"/>
                <a:gd name="connsiteY88" fmla="*/ 4277 h 83775"/>
                <a:gd name="connsiteX89" fmla="*/ 65486 w 176104"/>
                <a:gd name="connsiteY89" fmla="*/ 4130 h 83775"/>
                <a:gd name="connsiteX90" fmla="*/ 64454 w 176104"/>
                <a:gd name="connsiteY90" fmla="*/ 2950 h 83775"/>
                <a:gd name="connsiteX91" fmla="*/ 64159 w 176104"/>
                <a:gd name="connsiteY91" fmla="*/ 1622 h 83775"/>
                <a:gd name="connsiteX92" fmla="*/ 63126 w 176104"/>
                <a:gd name="connsiteY92" fmla="*/ 1032 h 83775"/>
                <a:gd name="connsiteX93" fmla="*/ 59439 w 176104"/>
                <a:gd name="connsiteY93" fmla="*/ 442 h 83775"/>
                <a:gd name="connsiteX94" fmla="*/ 58259 w 176104"/>
                <a:gd name="connsiteY94" fmla="*/ 0 h 83775"/>
                <a:gd name="connsiteX95" fmla="*/ 57227 w 176104"/>
                <a:gd name="connsiteY95" fmla="*/ 295 h 83775"/>
                <a:gd name="connsiteX96" fmla="*/ 56489 w 176104"/>
                <a:gd name="connsiteY96" fmla="*/ 1327 h 83775"/>
                <a:gd name="connsiteX97" fmla="*/ 57079 w 176104"/>
                <a:gd name="connsiteY97" fmla="*/ 2212 h 83775"/>
                <a:gd name="connsiteX98" fmla="*/ 57669 w 176104"/>
                <a:gd name="connsiteY98" fmla="*/ 2950 h 83775"/>
                <a:gd name="connsiteX99" fmla="*/ 59734 w 176104"/>
                <a:gd name="connsiteY99" fmla="*/ 4277 h 83775"/>
                <a:gd name="connsiteX100" fmla="*/ 59586 w 176104"/>
                <a:gd name="connsiteY100" fmla="*/ 4867 h 83775"/>
                <a:gd name="connsiteX101" fmla="*/ 55162 w 176104"/>
                <a:gd name="connsiteY101" fmla="*/ 6195 h 83775"/>
                <a:gd name="connsiteX102" fmla="*/ 52359 w 176104"/>
                <a:gd name="connsiteY102" fmla="*/ 7522 h 83775"/>
                <a:gd name="connsiteX103" fmla="*/ 49852 w 176104"/>
                <a:gd name="connsiteY103" fmla="*/ 8259 h 83775"/>
                <a:gd name="connsiteX104" fmla="*/ 47197 w 176104"/>
                <a:gd name="connsiteY104" fmla="*/ 9587 h 83775"/>
                <a:gd name="connsiteX105" fmla="*/ 42035 w 176104"/>
                <a:gd name="connsiteY105" fmla="*/ 11062 h 83775"/>
                <a:gd name="connsiteX106" fmla="*/ 38348 w 176104"/>
                <a:gd name="connsiteY106" fmla="*/ 11504 h 83775"/>
                <a:gd name="connsiteX107" fmla="*/ 37462 w 176104"/>
                <a:gd name="connsiteY107" fmla="*/ 11947 h 83775"/>
                <a:gd name="connsiteX108" fmla="*/ 36135 w 176104"/>
                <a:gd name="connsiteY108" fmla="*/ 14602 h 83775"/>
                <a:gd name="connsiteX109" fmla="*/ 35103 w 176104"/>
                <a:gd name="connsiteY109" fmla="*/ 15044 h 83775"/>
                <a:gd name="connsiteX110" fmla="*/ 34218 w 176104"/>
                <a:gd name="connsiteY110" fmla="*/ 14749 h 83775"/>
                <a:gd name="connsiteX111" fmla="*/ 33480 w 176104"/>
                <a:gd name="connsiteY111" fmla="*/ 14307 h 83775"/>
                <a:gd name="connsiteX112" fmla="*/ 32595 w 176104"/>
                <a:gd name="connsiteY112" fmla="*/ 14749 h 83775"/>
                <a:gd name="connsiteX113" fmla="*/ 31711 w 176104"/>
                <a:gd name="connsiteY113" fmla="*/ 15634 h 83775"/>
                <a:gd name="connsiteX114" fmla="*/ 30826 w 176104"/>
                <a:gd name="connsiteY114" fmla="*/ 15929 h 83775"/>
                <a:gd name="connsiteX115" fmla="*/ 29941 w 176104"/>
                <a:gd name="connsiteY115" fmla="*/ 15929 h 83775"/>
                <a:gd name="connsiteX116" fmla="*/ 28466 w 176104"/>
                <a:gd name="connsiteY116" fmla="*/ 18141 h 83775"/>
                <a:gd name="connsiteX117" fmla="*/ 24188 w 176104"/>
                <a:gd name="connsiteY117" fmla="*/ 18879 h 83775"/>
                <a:gd name="connsiteX118" fmla="*/ 23599 w 176104"/>
                <a:gd name="connsiteY118" fmla="*/ 20059 h 83775"/>
                <a:gd name="connsiteX119" fmla="*/ 22861 w 176104"/>
                <a:gd name="connsiteY119" fmla="*/ 21386 h 83775"/>
                <a:gd name="connsiteX120" fmla="*/ 22271 w 176104"/>
                <a:gd name="connsiteY120" fmla="*/ 21681 h 83775"/>
                <a:gd name="connsiteX121" fmla="*/ 20354 w 176104"/>
                <a:gd name="connsiteY121" fmla="*/ 21239 h 83775"/>
                <a:gd name="connsiteX122" fmla="*/ 17551 w 176104"/>
                <a:gd name="connsiteY122" fmla="*/ 20944 h 83775"/>
                <a:gd name="connsiteX123" fmla="*/ 16076 w 176104"/>
                <a:gd name="connsiteY123" fmla="*/ 21681 h 83775"/>
                <a:gd name="connsiteX124" fmla="*/ 14159 w 176104"/>
                <a:gd name="connsiteY124" fmla="*/ 22124 h 83775"/>
                <a:gd name="connsiteX125" fmla="*/ 11947 w 176104"/>
                <a:gd name="connsiteY125" fmla="*/ 22124 h 83775"/>
                <a:gd name="connsiteX126" fmla="*/ 9439 w 176104"/>
                <a:gd name="connsiteY126" fmla="*/ 23746 h 83775"/>
                <a:gd name="connsiteX127" fmla="*/ 6932 w 176104"/>
                <a:gd name="connsiteY127" fmla="*/ 26253 h 83775"/>
                <a:gd name="connsiteX128" fmla="*/ 5605 w 176104"/>
                <a:gd name="connsiteY128" fmla="*/ 28613 h 83775"/>
                <a:gd name="connsiteX129" fmla="*/ 4867 w 176104"/>
                <a:gd name="connsiteY129" fmla="*/ 29498 h 83775"/>
                <a:gd name="connsiteX130" fmla="*/ 3687 w 176104"/>
                <a:gd name="connsiteY130" fmla="*/ 27286 h 83775"/>
                <a:gd name="connsiteX131" fmla="*/ 2212 w 176104"/>
                <a:gd name="connsiteY131" fmla="*/ 25811 h 83775"/>
                <a:gd name="connsiteX132" fmla="*/ 1180 w 176104"/>
                <a:gd name="connsiteY132" fmla="*/ 25073 h 83775"/>
                <a:gd name="connsiteX133" fmla="*/ 147 w 176104"/>
                <a:gd name="connsiteY133" fmla="*/ 25073 h 83775"/>
                <a:gd name="connsiteX134" fmla="*/ 0 w 176104"/>
                <a:gd name="connsiteY134" fmla="*/ 25369 h 83775"/>
                <a:gd name="connsiteX135" fmla="*/ 0 w 176104"/>
                <a:gd name="connsiteY135" fmla="*/ 26401 h 83775"/>
                <a:gd name="connsiteX136" fmla="*/ 885 w 176104"/>
                <a:gd name="connsiteY136" fmla="*/ 28318 h 83775"/>
                <a:gd name="connsiteX137" fmla="*/ 2212 w 176104"/>
                <a:gd name="connsiteY137" fmla="*/ 29646 h 83775"/>
                <a:gd name="connsiteX138" fmla="*/ 2360 w 176104"/>
                <a:gd name="connsiteY138" fmla="*/ 30531 h 83775"/>
                <a:gd name="connsiteX139" fmla="*/ 3097 w 176104"/>
                <a:gd name="connsiteY139" fmla="*/ 32301 h 83775"/>
                <a:gd name="connsiteX140" fmla="*/ 4867 w 176104"/>
                <a:gd name="connsiteY140" fmla="*/ 34218 h 83775"/>
                <a:gd name="connsiteX141" fmla="*/ 7669 w 176104"/>
                <a:gd name="connsiteY141" fmla="*/ 35693 h 83775"/>
                <a:gd name="connsiteX142" fmla="*/ 9587 w 176104"/>
                <a:gd name="connsiteY142" fmla="*/ 37168 h 83775"/>
                <a:gd name="connsiteX143" fmla="*/ 11062 w 176104"/>
                <a:gd name="connsiteY143" fmla="*/ 39233 h 83775"/>
                <a:gd name="connsiteX144" fmla="*/ 11062 w 176104"/>
                <a:gd name="connsiteY144" fmla="*/ 39823 h 83775"/>
                <a:gd name="connsiteX145" fmla="*/ 10619 w 176104"/>
                <a:gd name="connsiteY145" fmla="*/ 40560 h 83775"/>
                <a:gd name="connsiteX146" fmla="*/ 9882 w 176104"/>
                <a:gd name="connsiteY146" fmla="*/ 41445 h 83775"/>
                <a:gd name="connsiteX147" fmla="*/ 9439 w 176104"/>
                <a:gd name="connsiteY147" fmla="*/ 42477 h 83775"/>
                <a:gd name="connsiteX148" fmla="*/ 7817 w 176104"/>
                <a:gd name="connsiteY148" fmla="*/ 44542 h 83775"/>
                <a:gd name="connsiteX149" fmla="*/ 8259 w 176104"/>
                <a:gd name="connsiteY149" fmla="*/ 45427 h 83775"/>
                <a:gd name="connsiteX150" fmla="*/ 9587 w 176104"/>
                <a:gd name="connsiteY150" fmla="*/ 46460 h 83775"/>
                <a:gd name="connsiteX151" fmla="*/ 10619 w 176104"/>
                <a:gd name="connsiteY151" fmla="*/ 47935 h 83775"/>
                <a:gd name="connsiteX152" fmla="*/ 12094 w 176104"/>
                <a:gd name="connsiteY152" fmla="*/ 50147 h 83775"/>
                <a:gd name="connsiteX153" fmla="*/ 14159 w 176104"/>
                <a:gd name="connsiteY153" fmla="*/ 53982 h 83775"/>
                <a:gd name="connsiteX154" fmla="*/ 15486 w 176104"/>
                <a:gd name="connsiteY154" fmla="*/ 55457 h 83775"/>
                <a:gd name="connsiteX155" fmla="*/ 17109 w 176104"/>
                <a:gd name="connsiteY155" fmla="*/ 57079 h 83775"/>
                <a:gd name="connsiteX156" fmla="*/ 18879 w 176104"/>
                <a:gd name="connsiteY156" fmla="*/ 58407 h 83775"/>
                <a:gd name="connsiteX157" fmla="*/ 21534 w 176104"/>
                <a:gd name="connsiteY157" fmla="*/ 58407 h 83775"/>
                <a:gd name="connsiteX158" fmla="*/ 24336 w 176104"/>
                <a:gd name="connsiteY158" fmla="*/ 60766 h 83775"/>
                <a:gd name="connsiteX159" fmla="*/ 27433 w 176104"/>
                <a:gd name="connsiteY159" fmla="*/ 64159 h 83775"/>
                <a:gd name="connsiteX160" fmla="*/ 29645 w 176104"/>
                <a:gd name="connsiteY160" fmla="*/ 65781 h 83775"/>
                <a:gd name="connsiteX161" fmla="*/ 31268 w 176104"/>
                <a:gd name="connsiteY161" fmla="*/ 66224 h 83775"/>
                <a:gd name="connsiteX162" fmla="*/ 32595 w 176104"/>
                <a:gd name="connsiteY162" fmla="*/ 67404 h 83775"/>
                <a:gd name="connsiteX163" fmla="*/ 33775 w 176104"/>
                <a:gd name="connsiteY163" fmla="*/ 69173 h 83775"/>
                <a:gd name="connsiteX164" fmla="*/ 34218 w 176104"/>
                <a:gd name="connsiteY164" fmla="*/ 70206 h 83775"/>
                <a:gd name="connsiteX165" fmla="*/ 35250 w 176104"/>
                <a:gd name="connsiteY165" fmla="*/ 70943 h 83775"/>
                <a:gd name="connsiteX166" fmla="*/ 38053 w 176104"/>
                <a:gd name="connsiteY166" fmla="*/ 70796 h 83775"/>
                <a:gd name="connsiteX167" fmla="*/ 41593 w 176104"/>
                <a:gd name="connsiteY167" fmla="*/ 73598 h 83775"/>
                <a:gd name="connsiteX168" fmla="*/ 43805 w 176104"/>
                <a:gd name="connsiteY168" fmla="*/ 75663 h 83775"/>
                <a:gd name="connsiteX169" fmla="*/ 44985 w 176104"/>
                <a:gd name="connsiteY169" fmla="*/ 77285 h 83775"/>
                <a:gd name="connsiteX170" fmla="*/ 45722 w 176104"/>
                <a:gd name="connsiteY170" fmla="*/ 77580 h 83775"/>
                <a:gd name="connsiteX171" fmla="*/ 47935 w 176104"/>
                <a:gd name="connsiteY171" fmla="*/ 78613 h 83775"/>
                <a:gd name="connsiteX172" fmla="*/ 49557 w 176104"/>
                <a:gd name="connsiteY172" fmla="*/ 79793 h 83775"/>
                <a:gd name="connsiteX173" fmla="*/ 51179 w 176104"/>
                <a:gd name="connsiteY173" fmla="*/ 82890 h 83775"/>
                <a:gd name="connsiteX174" fmla="*/ 54867 w 176104"/>
                <a:gd name="connsiteY174" fmla="*/ 83628 h 83775"/>
                <a:gd name="connsiteX175" fmla="*/ 59439 w 176104"/>
                <a:gd name="connsiteY175" fmla="*/ 83775 h 83775"/>
                <a:gd name="connsiteX176" fmla="*/ 61209 w 176104"/>
                <a:gd name="connsiteY176" fmla="*/ 82448 h 83775"/>
                <a:gd name="connsiteX177" fmla="*/ 62684 w 176104"/>
                <a:gd name="connsiteY177" fmla="*/ 82153 h 83775"/>
                <a:gd name="connsiteX178" fmla="*/ 64306 w 176104"/>
                <a:gd name="connsiteY178" fmla="*/ 82448 h 83775"/>
                <a:gd name="connsiteX179" fmla="*/ 67993 w 176104"/>
                <a:gd name="connsiteY179" fmla="*/ 83038 h 83775"/>
                <a:gd name="connsiteX180" fmla="*/ 68289 w 176104"/>
                <a:gd name="connsiteY180" fmla="*/ 80530 h 83775"/>
                <a:gd name="connsiteX181" fmla="*/ 70353 w 176104"/>
                <a:gd name="connsiteY181" fmla="*/ 78023 h 83775"/>
                <a:gd name="connsiteX182" fmla="*/ 71386 w 176104"/>
                <a:gd name="connsiteY182" fmla="*/ 77138 h 83775"/>
                <a:gd name="connsiteX183" fmla="*/ 74040 w 176104"/>
                <a:gd name="connsiteY183" fmla="*/ 77138 h 83775"/>
                <a:gd name="connsiteX184" fmla="*/ 74631 w 176104"/>
                <a:gd name="connsiteY184" fmla="*/ 75368 h 83775"/>
                <a:gd name="connsiteX185" fmla="*/ 75221 w 176104"/>
                <a:gd name="connsiteY185" fmla="*/ 70058 h 83775"/>
                <a:gd name="connsiteX186" fmla="*/ 75810 w 176104"/>
                <a:gd name="connsiteY186" fmla="*/ 69468 h 83775"/>
                <a:gd name="connsiteX187" fmla="*/ 77728 w 176104"/>
                <a:gd name="connsiteY187" fmla="*/ 69616 h 83775"/>
                <a:gd name="connsiteX188" fmla="*/ 79645 w 176104"/>
                <a:gd name="connsiteY188" fmla="*/ 70501 h 83775"/>
                <a:gd name="connsiteX189" fmla="*/ 80235 w 176104"/>
                <a:gd name="connsiteY189" fmla="*/ 71386 h 83775"/>
                <a:gd name="connsiteX190" fmla="*/ 81267 w 176104"/>
                <a:gd name="connsiteY190" fmla="*/ 71238 h 83775"/>
                <a:gd name="connsiteX191" fmla="*/ 82595 w 176104"/>
                <a:gd name="connsiteY191" fmla="*/ 70648 h 83775"/>
                <a:gd name="connsiteX192" fmla="*/ 84070 w 176104"/>
                <a:gd name="connsiteY192" fmla="*/ 70353 h 83775"/>
                <a:gd name="connsiteX193" fmla="*/ 86577 w 176104"/>
                <a:gd name="connsiteY193" fmla="*/ 70943 h 83775"/>
                <a:gd name="connsiteX194" fmla="*/ 91740 w 176104"/>
                <a:gd name="connsiteY194" fmla="*/ 73303 h 83775"/>
                <a:gd name="connsiteX195" fmla="*/ 94247 w 176104"/>
                <a:gd name="connsiteY195" fmla="*/ 74188 h 83775"/>
                <a:gd name="connsiteX196" fmla="*/ 96017 w 176104"/>
                <a:gd name="connsiteY196" fmla="*/ 74041 h 83775"/>
                <a:gd name="connsiteX197" fmla="*/ 97639 w 176104"/>
                <a:gd name="connsiteY197" fmla="*/ 74041 h 83775"/>
                <a:gd name="connsiteX198" fmla="*/ 103686 w 176104"/>
                <a:gd name="connsiteY198" fmla="*/ 77728 h 83775"/>
                <a:gd name="connsiteX199" fmla="*/ 107816 w 176104"/>
                <a:gd name="connsiteY199" fmla="*/ 78318 h 83775"/>
                <a:gd name="connsiteX200" fmla="*/ 111798 w 176104"/>
                <a:gd name="connsiteY200" fmla="*/ 78318 h 83775"/>
                <a:gd name="connsiteX201" fmla="*/ 112978 w 176104"/>
                <a:gd name="connsiteY201" fmla="*/ 77138 h 83775"/>
                <a:gd name="connsiteX202" fmla="*/ 114601 w 176104"/>
                <a:gd name="connsiteY202" fmla="*/ 76253 h 83775"/>
                <a:gd name="connsiteX203" fmla="*/ 116370 w 176104"/>
                <a:gd name="connsiteY203" fmla="*/ 76400 h 83775"/>
                <a:gd name="connsiteX204" fmla="*/ 117845 w 176104"/>
                <a:gd name="connsiteY204" fmla="*/ 76843 h 83775"/>
                <a:gd name="connsiteX205" fmla="*/ 120795 w 176104"/>
                <a:gd name="connsiteY205" fmla="*/ 78465 h 83775"/>
                <a:gd name="connsiteX206" fmla="*/ 122123 w 176104"/>
                <a:gd name="connsiteY206" fmla="*/ 78908 h 83775"/>
                <a:gd name="connsiteX207" fmla="*/ 123893 w 176104"/>
                <a:gd name="connsiteY207" fmla="*/ 79055 h 83775"/>
                <a:gd name="connsiteX208" fmla="*/ 125220 w 176104"/>
                <a:gd name="connsiteY208" fmla="*/ 79498 h 83775"/>
                <a:gd name="connsiteX209" fmla="*/ 126400 w 176104"/>
                <a:gd name="connsiteY209" fmla="*/ 82300 h 83775"/>
                <a:gd name="connsiteX210" fmla="*/ 126990 w 176104"/>
                <a:gd name="connsiteY210" fmla="*/ 83038 h 83775"/>
                <a:gd name="connsiteX211" fmla="*/ 127875 w 176104"/>
                <a:gd name="connsiteY211" fmla="*/ 80383 h 83775"/>
                <a:gd name="connsiteX212" fmla="*/ 129940 w 176104"/>
                <a:gd name="connsiteY212" fmla="*/ 76843 h 83775"/>
                <a:gd name="connsiteX213" fmla="*/ 131857 w 176104"/>
                <a:gd name="connsiteY213" fmla="*/ 74926 h 83775"/>
                <a:gd name="connsiteX214" fmla="*/ 133185 w 176104"/>
                <a:gd name="connsiteY214" fmla="*/ 74188 h 83775"/>
                <a:gd name="connsiteX215" fmla="*/ 135987 w 176104"/>
                <a:gd name="connsiteY215" fmla="*/ 74778 h 83775"/>
                <a:gd name="connsiteX216" fmla="*/ 140854 w 176104"/>
                <a:gd name="connsiteY216" fmla="*/ 75368 h 83775"/>
                <a:gd name="connsiteX217" fmla="*/ 144541 w 176104"/>
                <a:gd name="connsiteY217" fmla="*/ 74778 h 83775"/>
                <a:gd name="connsiteX218" fmla="*/ 148081 w 176104"/>
                <a:gd name="connsiteY218" fmla="*/ 73303 h 83775"/>
                <a:gd name="connsiteX219" fmla="*/ 149998 w 176104"/>
                <a:gd name="connsiteY219" fmla="*/ 71976 h 83775"/>
                <a:gd name="connsiteX220" fmla="*/ 151621 w 176104"/>
                <a:gd name="connsiteY220" fmla="*/ 70501 h 83775"/>
                <a:gd name="connsiteX221" fmla="*/ 152063 w 176104"/>
                <a:gd name="connsiteY221" fmla="*/ 69616 h 83775"/>
                <a:gd name="connsiteX222" fmla="*/ 152801 w 176104"/>
                <a:gd name="connsiteY222" fmla="*/ 69173 h 83775"/>
                <a:gd name="connsiteX223" fmla="*/ 155751 w 176104"/>
                <a:gd name="connsiteY223" fmla="*/ 68288 h 83775"/>
                <a:gd name="connsiteX224" fmla="*/ 156636 w 176104"/>
                <a:gd name="connsiteY224" fmla="*/ 67256 h 83775"/>
                <a:gd name="connsiteX225" fmla="*/ 157078 w 176104"/>
                <a:gd name="connsiteY225" fmla="*/ 65486 h 83775"/>
                <a:gd name="connsiteX226" fmla="*/ 157226 w 176104"/>
                <a:gd name="connsiteY226" fmla="*/ 63421 h 83775"/>
                <a:gd name="connsiteX227" fmla="*/ 157815 w 176104"/>
                <a:gd name="connsiteY227" fmla="*/ 61946 h 83775"/>
                <a:gd name="connsiteX228" fmla="*/ 158553 w 176104"/>
                <a:gd name="connsiteY228" fmla="*/ 60766 h 83775"/>
                <a:gd name="connsiteX229" fmla="*/ 163863 w 176104"/>
                <a:gd name="connsiteY229" fmla="*/ 58112 h 83775"/>
                <a:gd name="connsiteX230" fmla="*/ 164453 w 176104"/>
                <a:gd name="connsiteY230" fmla="*/ 57227 h 83775"/>
                <a:gd name="connsiteX231" fmla="*/ 165190 w 176104"/>
                <a:gd name="connsiteY231" fmla="*/ 56342 h 83775"/>
                <a:gd name="connsiteX232" fmla="*/ 166813 w 176104"/>
                <a:gd name="connsiteY232" fmla="*/ 55309 h 83775"/>
                <a:gd name="connsiteX233" fmla="*/ 168435 w 176104"/>
                <a:gd name="connsiteY233" fmla="*/ 53834 h 83775"/>
                <a:gd name="connsiteX234" fmla="*/ 169910 w 176104"/>
                <a:gd name="connsiteY234" fmla="*/ 52949 h 83775"/>
                <a:gd name="connsiteX235" fmla="*/ 172122 w 176104"/>
                <a:gd name="connsiteY235" fmla="*/ 52949 h 83775"/>
                <a:gd name="connsiteX236" fmla="*/ 174040 w 176104"/>
                <a:gd name="connsiteY236" fmla="*/ 52802 h 83775"/>
                <a:gd name="connsiteX237" fmla="*/ 175515 w 176104"/>
                <a:gd name="connsiteY237" fmla="*/ 52359 h 83775"/>
                <a:gd name="connsiteX238" fmla="*/ 176105 w 176104"/>
                <a:gd name="connsiteY238" fmla="*/ 52212 h 83775"/>
                <a:gd name="connsiteX239" fmla="*/ 176105 w 176104"/>
                <a:gd name="connsiteY239" fmla="*/ 51327 h 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76104" h="83775">
                  <a:moveTo>
                    <a:pt x="176105" y="51327"/>
                  </a:moveTo>
                  <a:lnTo>
                    <a:pt x="175515" y="48820"/>
                  </a:lnTo>
                  <a:lnTo>
                    <a:pt x="169910" y="43805"/>
                  </a:lnTo>
                  <a:lnTo>
                    <a:pt x="169320" y="41888"/>
                  </a:lnTo>
                  <a:lnTo>
                    <a:pt x="169467" y="41003"/>
                  </a:lnTo>
                  <a:lnTo>
                    <a:pt x="169025" y="39675"/>
                  </a:lnTo>
                  <a:lnTo>
                    <a:pt x="167845" y="38938"/>
                  </a:lnTo>
                  <a:lnTo>
                    <a:pt x="163568" y="38053"/>
                  </a:lnTo>
                  <a:lnTo>
                    <a:pt x="162388" y="38495"/>
                  </a:lnTo>
                  <a:lnTo>
                    <a:pt x="161355" y="38053"/>
                  </a:lnTo>
                  <a:lnTo>
                    <a:pt x="159733" y="36873"/>
                  </a:lnTo>
                  <a:lnTo>
                    <a:pt x="156930" y="35840"/>
                  </a:lnTo>
                  <a:lnTo>
                    <a:pt x="156636" y="35398"/>
                  </a:lnTo>
                  <a:lnTo>
                    <a:pt x="155751" y="34513"/>
                  </a:lnTo>
                  <a:lnTo>
                    <a:pt x="155161" y="34365"/>
                  </a:lnTo>
                  <a:lnTo>
                    <a:pt x="154718" y="34955"/>
                  </a:lnTo>
                  <a:lnTo>
                    <a:pt x="153981" y="35693"/>
                  </a:lnTo>
                  <a:lnTo>
                    <a:pt x="151179" y="36578"/>
                  </a:lnTo>
                  <a:lnTo>
                    <a:pt x="149998" y="36135"/>
                  </a:lnTo>
                  <a:lnTo>
                    <a:pt x="148966" y="35398"/>
                  </a:lnTo>
                  <a:lnTo>
                    <a:pt x="147786" y="33628"/>
                  </a:lnTo>
                  <a:lnTo>
                    <a:pt x="146016" y="32153"/>
                  </a:lnTo>
                  <a:lnTo>
                    <a:pt x="144689" y="31711"/>
                  </a:lnTo>
                  <a:lnTo>
                    <a:pt x="143804" y="30826"/>
                  </a:lnTo>
                  <a:lnTo>
                    <a:pt x="143656" y="30236"/>
                  </a:lnTo>
                  <a:lnTo>
                    <a:pt x="146754" y="29056"/>
                  </a:lnTo>
                  <a:lnTo>
                    <a:pt x="147491" y="27728"/>
                  </a:lnTo>
                  <a:lnTo>
                    <a:pt x="147049" y="25369"/>
                  </a:lnTo>
                  <a:lnTo>
                    <a:pt x="146606" y="25073"/>
                  </a:lnTo>
                  <a:lnTo>
                    <a:pt x="145426" y="25958"/>
                  </a:lnTo>
                  <a:lnTo>
                    <a:pt x="142771" y="26548"/>
                  </a:lnTo>
                  <a:lnTo>
                    <a:pt x="140412" y="26991"/>
                  </a:lnTo>
                  <a:lnTo>
                    <a:pt x="139084" y="26991"/>
                  </a:lnTo>
                  <a:lnTo>
                    <a:pt x="132300" y="22714"/>
                  </a:lnTo>
                  <a:lnTo>
                    <a:pt x="127727" y="21386"/>
                  </a:lnTo>
                  <a:lnTo>
                    <a:pt x="125072" y="21091"/>
                  </a:lnTo>
                  <a:lnTo>
                    <a:pt x="124777" y="21534"/>
                  </a:lnTo>
                  <a:lnTo>
                    <a:pt x="126105" y="23894"/>
                  </a:lnTo>
                  <a:lnTo>
                    <a:pt x="128022" y="26696"/>
                  </a:lnTo>
                  <a:lnTo>
                    <a:pt x="128022" y="27581"/>
                  </a:lnTo>
                  <a:lnTo>
                    <a:pt x="125515" y="28761"/>
                  </a:lnTo>
                  <a:lnTo>
                    <a:pt x="124187" y="29203"/>
                  </a:lnTo>
                  <a:lnTo>
                    <a:pt x="122418" y="30236"/>
                  </a:lnTo>
                  <a:lnTo>
                    <a:pt x="121090" y="31711"/>
                  </a:lnTo>
                  <a:lnTo>
                    <a:pt x="119910" y="32301"/>
                  </a:lnTo>
                  <a:lnTo>
                    <a:pt x="118878" y="32153"/>
                  </a:lnTo>
                  <a:lnTo>
                    <a:pt x="117698" y="31416"/>
                  </a:lnTo>
                  <a:lnTo>
                    <a:pt x="114895" y="27138"/>
                  </a:lnTo>
                  <a:lnTo>
                    <a:pt x="111356" y="23894"/>
                  </a:lnTo>
                  <a:lnTo>
                    <a:pt x="110913" y="23156"/>
                  </a:lnTo>
                  <a:lnTo>
                    <a:pt x="109734" y="22861"/>
                  </a:lnTo>
                  <a:lnTo>
                    <a:pt x="108111" y="22124"/>
                  </a:lnTo>
                  <a:lnTo>
                    <a:pt x="107668" y="21091"/>
                  </a:lnTo>
                  <a:lnTo>
                    <a:pt x="108406" y="20059"/>
                  </a:lnTo>
                  <a:lnTo>
                    <a:pt x="109586" y="19174"/>
                  </a:lnTo>
                  <a:lnTo>
                    <a:pt x="111503" y="18584"/>
                  </a:lnTo>
                  <a:lnTo>
                    <a:pt x="112093" y="17994"/>
                  </a:lnTo>
                  <a:lnTo>
                    <a:pt x="112388" y="17109"/>
                  </a:lnTo>
                  <a:lnTo>
                    <a:pt x="113126" y="16077"/>
                  </a:lnTo>
                  <a:lnTo>
                    <a:pt x="112978" y="15634"/>
                  </a:lnTo>
                  <a:lnTo>
                    <a:pt x="111503" y="14307"/>
                  </a:lnTo>
                  <a:lnTo>
                    <a:pt x="109438" y="13274"/>
                  </a:lnTo>
                  <a:lnTo>
                    <a:pt x="103834" y="14012"/>
                  </a:lnTo>
                  <a:lnTo>
                    <a:pt x="102359" y="14749"/>
                  </a:lnTo>
                  <a:lnTo>
                    <a:pt x="101474" y="13864"/>
                  </a:lnTo>
                  <a:lnTo>
                    <a:pt x="100736" y="12684"/>
                  </a:lnTo>
                  <a:lnTo>
                    <a:pt x="99409" y="12537"/>
                  </a:lnTo>
                  <a:lnTo>
                    <a:pt x="97344" y="11357"/>
                  </a:lnTo>
                  <a:lnTo>
                    <a:pt x="95132" y="10324"/>
                  </a:lnTo>
                  <a:lnTo>
                    <a:pt x="92772" y="10029"/>
                  </a:lnTo>
                  <a:lnTo>
                    <a:pt x="88199" y="8407"/>
                  </a:lnTo>
                  <a:lnTo>
                    <a:pt x="86282" y="8407"/>
                  </a:lnTo>
                  <a:lnTo>
                    <a:pt x="85250" y="7817"/>
                  </a:lnTo>
                  <a:lnTo>
                    <a:pt x="84217" y="6637"/>
                  </a:lnTo>
                  <a:lnTo>
                    <a:pt x="83185" y="5310"/>
                  </a:lnTo>
                  <a:lnTo>
                    <a:pt x="82742" y="2802"/>
                  </a:lnTo>
                  <a:lnTo>
                    <a:pt x="79350" y="1622"/>
                  </a:lnTo>
                  <a:lnTo>
                    <a:pt x="75810" y="885"/>
                  </a:lnTo>
                  <a:lnTo>
                    <a:pt x="75663" y="1180"/>
                  </a:lnTo>
                  <a:lnTo>
                    <a:pt x="75810" y="3835"/>
                  </a:lnTo>
                  <a:lnTo>
                    <a:pt x="75515" y="5310"/>
                  </a:lnTo>
                  <a:lnTo>
                    <a:pt x="73303" y="6195"/>
                  </a:lnTo>
                  <a:lnTo>
                    <a:pt x="71091" y="6195"/>
                  </a:lnTo>
                  <a:lnTo>
                    <a:pt x="70648" y="6785"/>
                  </a:lnTo>
                  <a:lnTo>
                    <a:pt x="69911" y="7670"/>
                  </a:lnTo>
                  <a:lnTo>
                    <a:pt x="68731" y="7670"/>
                  </a:lnTo>
                  <a:lnTo>
                    <a:pt x="67108" y="7080"/>
                  </a:lnTo>
                  <a:lnTo>
                    <a:pt x="65929" y="6342"/>
                  </a:lnTo>
                  <a:lnTo>
                    <a:pt x="66223" y="4277"/>
                  </a:lnTo>
                  <a:lnTo>
                    <a:pt x="65486" y="4130"/>
                  </a:lnTo>
                  <a:lnTo>
                    <a:pt x="64454" y="2950"/>
                  </a:lnTo>
                  <a:lnTo>
                    <a:pt x="64159" y="1622"/>
                  </a:lnTo>
                  <a:lnTo>
                    <a:pt x="63126" y="1032"/>
                  </a:lnTo>
                  <a:lnTo>
                    <a:pt x="59439" y="442"/>
                  </a:lnTo>
                  <a:lnTo>
                    <a:pt x="58259" y="0"/>
                  </a:lnTo>
                  <a:lnTo>
                    <a:pt x="57227" y="295"/>
                  </a:lnTo>
                  <a:lnTo>
                    <a:pt x="56489" y="1327"/>
                  </a:lnTo>
                  <a:lnTo>
                    <a:pt x="57079" y="2212"/>
                  </a:lnTo>
                  <a:lnTo>
                    <a:pt x="57669" y="2950"/>
                  </a:lnTo>
                  <a:lnTo>
                    <a:pt x="59734" y="4277"/>
                  </a:lnTo>
                  <a:lnTo>
                    <a:pt x="59586" y="4867"/>
                  </a:lnTo>
                  <a:lnTo>
                    <a:pt x="55162" y="6195"/>
                  </a:lnTo>
                  <a:lnTo>
                    <a:pt x="52359" y="7522"/>
                  </a:lnTo>
                  <a:lnTo>
                    <a:pt x="49852" y="8259"/>
                  </a:lnTo>
                  <a:lnTo>
                    <a:pt x="47197" y="9587"/>
                  </a:lnTo>
                  <a:lnTo>
                    <a:pt x="42035" y="11062"/>
                  </a:lnTo>
                  <a:lnTo>
                    <a:pt x="38348" y="11504"/>
                  </a:lnTo>
                  <a:lnTo>
                    <a:pt x="37462" y="11947"/>
                  </a:lnTo>
                  <a:lnTo>
                    <a:pt x="36135" y="14602"/>
                  </a:lnTo>
                  <a:lnTo>
                    <a:pt x="35103" y="15044"/>
                  </a:lnTo>
                  <a:lnTo>
                    <a:pt x="34218" y="14749"/>
                  </a:lnTo>
                  <a:lnTo>
                    <a:pt x="33480" y="14307"/>
                  </a:lnTo>
                  <a:lnTo>
                    <a:pt x="32595" y="14749"/>
                  </a:lnTo>
                  <a:lnTo>
                    <a:pt x="31711" y="15634"/>
                  </a:lnTo>
                  <a:lnTo>
                    <a:pt x="30826" y="15929"/>
                  </a:lnTo>
                  <a:lnTo>
                    <a:pt x="29941" y="15929"/>
                  </a:lnTo>
                  <a:lnTo>
                    <a:pt x="28466" y="18141"/>
                  </a:lnTo>
                  <a:lnTo>
                    <a:pt x="24188" y="18879"/>
                  </a:lnTo>
                  <a:lnTo>
                    <a:pt x="23599" y="20059"/>
                  </a:lnTo>
                  <a:lnTo>
                    <a:pt x="22861" y="21386"/>
                  </a:lnTo>
                  <a:lnTo>
                    <a:pt x="22271" y="21681"/>
                  </a:lnTo>
                  <a:lnTo>
                    <a:pt x="20354" y="21239"/>
                  </a:lnTo>
                  <a:lnTo>
                    <a:pt x="17551" y="20944"/>
                  </a:lnTo>
                  <a:lnTo>
                    <a:pt x="16076" y="21681"/>
                  </a:lnTo>
                  <a:lnTo>
                    <a:pt x="14159" y="22124"/>
                  </a:lnTo>
                  <a:lnTo>
                    <a:pt x="11947" y="22124"/>
                  </a:lnTo>
                  <a:lnTo>
                    <a:pt x="9439" y="23746"/>
                  </a:lnTo>
                  <a:lnTo>
                    <a:pt x="6932" y="26253"/>
                  </a:lnTo>
                  <a:lnTo>
                    <a:pt x="5605" y="28613"/>
                  </a:lnTo>
                  <a:lnTo>
                    <a:pt x="4867" y="29498"/>
                  </a:lnTo>
                  <a:lnTo>
                    <a:pt x="3687" y="27286"/>
                  </a:lnTo>
                  <a:lnTo>
                    <a:pt x="2212" y="25811"/>
                  </a:lnTo>
                  <a:lnTo>
                    <a:pt x="1180" y="25073"/>
                  </a:lnTo>
                  <a:lnTo>
                    <a:pt x="147" y="25073"/>
                  </a:lnTo>
                  <a:lnTo>
                    <a:pt x="0" y="25369"/>
                  </a:lnTo>
                  <a:lnTo>
                    <a:pt x="0" y="26401"/>
                  </a:lnTo>
                  <a:lnTo>
                    <a:pt x="885" y="28318"/>
                  </a:lnTo>
                  <a:lnTo>
                    <a:pt x="2212" y="29646"/>
                  </a:lnTo>
                  <a:lnTo>
                    <a:pt x="2360" y="30531"/>
                  </a:lnTo>
                  <a:lnTo>
                    <a:pt x="3097" y="32301"/>
                  </a:lnTo>
                  <a:lnTo>
                    <a:pt x="4867" y="34218"/>
                  </a:lnTo>
                  <a:lnTo>
                    <a:pt x="7669" y="35693"/>
                  </a:lnTo>
                  <a:lnTo>
                    <a:pt x="9587" y="37168"/>
                  </a:lnTo>
                  <a:lnTo>
                    <a:pt x="11062" y="39233"/>
                  </a:lnTo>
                  <a:lnTo>
                    <a:pt x="11062" y="39823"/>
                  </a:lnTo>
                  <a:lnTo>
                    <a:pt x="10619" y="40560"/>
                  </a:lnTo>
                  <a:lnTo>
                    <a:pt x="9882" y="41445"/>
                  </a:lnTo>
                  <a:lnTo>
                    <a:pt x="9439" y="42477"/>
                  </a:lnTo>
                  <a:lnTo>
                    <a:pt x="7817" y="44542"/>
                  </a:lnTo>
                  <a:lnTo>
                    <a:pt x="8259" y="45427"/>
                  </a:lnTo>
                  <a:lnTo>
                    <a:pt x="9587" y="46460"/>
                  </a:lnTo>
                  <a:lnTo>
                    <a:pt x="10619" y="47935"/>
                  </a:lnTo>
                  <a:lnTo>
                    <a:pt x="12094" y="50147"/>
                  </a:lnTo>
                  <a:lnTo>
                    <a:pt x="14159" y="53982"/>
                  </a:lnTo>
                  <a:lnTo>
                    <a:pt x="15486" y="55457"/>
                  </a:lnTo>
                  <a:lnTo>
                    <a:pt x="17109" y="57079"/>
                  </a:lnTo>
                  <a:lnTo>
                    <a:pt x="18879" y="58407"/>
                  </a:lnTo>
                  <a:lnTo>
                    <a:pt x="21534" y="58407"/>
                  </a:lnTo>
                  <a:lnTo>
                    <a:pt x="24336" y="60766"/>
                  </a:lnTo>
                  <a:lnTo>
                    <a:pt x="27433" y="64159"/>
                  </a:lnTo>
                  <a:lnTo>
                    <a:pt x="29645" y="65781"/>
                  </a:lnTo>
                  <a:lnTo>
                    <a:pt x="31268" y="66224"/>
                  </a:lnTo>
                  <a:lnTo>
                    <a:pt x="32595" y="67404"/>
                  </a:lnTo>
                  <a:lnTo>
                    <a:pt x="33775" y="69173"/>
                  </a:lnTo>
                  <a:lnTo>
                    <a:pt x="34218" y="70206"/>
                  </a:lnTo>
                  <a:lnTo>
                    <a:pt x="35250" y="70943"/>
                  </a:lnTo>
                  <a:lnTo>
                    <a:pt x="38053" y="70796"/>
                  </a:lnTo>
                  <a:lnTo>
                    <a:pt x="41593" y="73598"/>
                  </a:lnTo>
                  <a:lnTo>
                    <a:pt x="43805" y="75663"/>
                  </a:lnTo>
                  <a:lnTo>
                    <a:pt x="44985" y="77285"/>
                  </a:lnTo>
                  <a:lnTo>
                    <a:pt x="45722" y="77580"/>
                  </a:lnTo>
                  <a:lnTo>
                    <a:pt x="47935" y="78613"/>
                  </a:lnTo>
                  <a:lnTo>
                    <a:pt x="49557" y="79793"/>
                  </a:lnTo>
                  <a:lnTo>
                    <a:pt x="51179" y="82890"/>
                  </a:lnTo>
                  <a:lnTo>
                    <a:pt x="54867" y="83628"/>
                  </a:lnTo>
                  <a:lnTo>
                    <a:pt x="59439" y="83775"/>
                  </a:lnTo>
                  <a:lnTo>
                    <a:pt x="61209" y="82448"/>
                  </a:lnTo>
                  <a:lnTo>
                    <a:pt x="62684" y="82153"/>
                  </a:lnTo>
                  <a:lnTo>
                    <a:pt x="64306" y="82448"/>
                  </a:lnTo>
                  <a:lnTo>
                    <a:pt x="67993" y="83038"/>
                  </a:lnTo>
                  <a:lnTo>
                    <a:pt x="68289" y="80530"/>
                  </a:lnTo>
                  <a:lnTo>
                    <a:pt x="70353" y="78023"/>
                  </a:lnTo>
                  <a:lnTo>
                    <a:pt x="71386" y="77138"/>
                  </a:lnTo>
                  <a:lnTo>
                    <a:pt x="74040" y="77138"/>
                  </a:lnTo>
                  <a:lnTo>
                    <a:pt x="74631" y="75368"/>
                  </a:lnTo>
                  <a:lnTo>
                    <a:pt x="75221" y="70058"/>
                  </a:lnTo>
                  <a:lnTo>
                    <a:pt x="75810" y="69468"/>
                  </a:lnTo>
                  <a:lnTo>
                    <a:pt x="77728" y="69616"/>
                  </a:lnTo>
                  <a:lnTo>
                    <a:pt x="79645" y="70501"/>
                  </a:lnTo>
                  <a:lnTo>
                    <a:pt x="80235" y="71386"/>
                  </a:lnTo>
                  <a:lnTo>
                    <a:pt x="81267" y="71238"/>
                  </a:lnTo>
                  <a:lnTo>
                    <a:pt x="82595" y="70648"/>
                  </a:lnTo>
                  <a:lnTo>
                    <a:pt x="84070" y="70353"/>
                  </a:lnTo>
                  <a:lnTo>
                    <a:pt x="86577" y="70943"/>
                  </a:lnTo>
                  <a:lnTo>
                    <a:pt x="91740" y="73303"/>
                  </a:lnTo>
                  <a:lnTo>
                    <a:pt x="94247" y="74188"/>
                  </a:lnTo>
                  <a:lnTo>
                    <a:pt x="96017" y="74041"/>
                  </a:lnTo>
                  <a:lnTo>
                    <a:pt x="97639" y="74041"/>
                  </a:lnTo>
                  <a:lnTo>
                    <a:pt x="103686" y="77728"/>
                  </a:lnTo>
                  <a:lnTo>
                    <a:pt x="107816" y="78318"/>
                  </a:lnTo>
                  <a:lnTo>
                    <a:pt x="111798" y="78318"/>
                  </a:lnTo>
                  <a:lnTo>
                    <a:pt x="112978" y="77138"/>
                  </a:lnTo>
                  <a:lnTo>
                    <a:pt x="114601" y="76253"/>
                  </a:lnTo>
                  <a:lnTo>
                    <a:pt x="116370" y="76400"/>
                  </a:lnTo>
                  <a:lnTo>
                    <a:pt x="117845" y="76843"/>
                  </a:lnTo>
                  <a:lnTo>
                    <a:pt x="120795" y="78465"/>
                  </a:lnTo>
                  <a:lnTo>
                    <a:pt x="122123" y="78908"/>
                  </a:lnTo>
                  <a:lnTo>
                    <a:pt x="123893" y="79055"/>
                  </a:lnTo>
                  <a:lnTo>
                    <a:pt x="125220" y="79498"/>
                  </a:lnTo>
                  <a:lnTo>
                    <a:pt x="126400" y="82300"/>
                  </a:lnTo>
                  <a:lnTo>
                    <a:pt x="126990" y="83038"/>
                  </a:lnTo>
                  <a:lnTo>
                    <a:pt x="127875" y="80383"/>
                  </a:lnTo>
                  <a:lnTo>
                    <a:pt x="129940" y="76843"/>
                  </a:lnTo>
                  <a:lnTo>
                    <a:pt x="131857" y="74926"/>
                  </a:lnTo>
                  <a:lnTo>
                    <a:pt x="133185" y="74188"/>
                  </a:lnTo>
                  <a:lnTo>
                    <a:pt x="135987" y="74778"/>
                  </a:lnTo>
                  <a:lnTo>
                    <a:pt x="140854" y="75368"/>
                  </a:lnTo>
                  <a:lnTo>
                    <a:pt x="144541" y="74778"/>
                  </a:lnTo>
                  <a:lnTo>
                    <a:pt x="148081" y="73303"/>
                  </a:lnTo>
                  <a:lnTo>
                    <a:pt x="149998" y="71976"/>
                  </a:lnTo>
                  <a:lnTo>
                    <a:pt x="151621" y="70501"/>
                  </a:lnTo>
                  <a:lnTo>
                    <a:pt x="152063" y="69616"/>
                  </a:lnTo>
                  <a:lnTo>
                    <a:pt x="152801" y="69173"/>
                  </a:lnTo>
                  <a:lnTo>
                    <a:pt x="155751" y="68288"/>
                  </a:lnTo>
                  <a:lnTo>
                    <a:pt x="156636" y="67256"/>
                  </a:lnTo>
                  <a:lnTo>
                    <a:pt x="157078" y="65486"/>
                  </a:lnTo>
                  <a:lnTo>
                    <a:pt x="157226" y="63421"/>
                  </a:lnTo>
                  <a:lnTo>
                    <a:pt x="157815" y="61946"/>
                  </a:lnTo>
                  <a:lnTo>
                    <a:pt x="158553" y="60766"/>
                  </a:lnTo>
                  <a:lnTo>
                    <a:pt x="163863" y="58112"/>
                  </a:lnTo>
                  <a:lnTo>
                    <a:pt x="164453" y="57227"/>
                  </a:lnTo>
                  <a:lnTo>
                    <a:pt x="165190" y="56342"/>
                  </a:lnTo>
                  <a:lnTo>
                    <a:pt x="166813" y="55309"/>
                  </a:lnTo>
                  <a:lnTo>
                    <a:pt x="168435" y="53834"/>
                  </a:lnTo>
                  <a:lnTo>
                    <a:pt x="169910" y="52949"/>
                  </a:lnTo>
                  <a:lnTo>
                    <a:pt x="172122" y="52949"/>
                  </a:lnTo>
                  <a:lnTo>
                    <a:pt x="174040" y="52802"/>
                  </a:lnTo>
                  <a:lnTo>
                    <a:pt x="175515" y="52359"/>
                  </a:lnTo>
                  <a:lnTo>
                    <a:pt x="176105" y="52212"/>
                  </a:lnTo>
                  <a:lnTo>
                    <a:pt x="176105" y="51327"/>
                  </a:lnTo>
                  <a:close/>
                </a:path>
              </a:pathLst>
            </a:custGeom>
            <a:grpFill/>
            <a:ln w="3175" cap="flat">
              <a:solidFill>
                <a:schemeClr val="bg2">
                  <a:lumMod val="90000"/>
                </a:schemeClr>
              </a:solid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5D8357CB-7AC0-07DB-A74C-217EFF79742C}"/>
                </a:ext>
              </a:extLst>
            </p:cNvPr>
            <p:cNvSpPr/>
            <p:nvPr/>
          </p:nvSpPr>
          <p:spPr>
            <a:xfrm>
              <a:off x="6632425" y="3327020"/>
              <a:ext cx="58996" cy="32300"/>
            </a:xfrm>
            <a:custGeom>
              <a:avLst/>
              <a:gdLst>
                <a:gd name="connsiteX0" fmla="*/ 56637 w 58996"/>
                <a:gd name="connsiteY0" fmla="*/ 2065 h 32300"/>
                <a:gd name="connsiteX1" fmla="*/ 58997 w 58996"/>
                <a:gd name="connsiteY1" fmla="*/ 0 h 32300"/>
                <a:gd name="connsiteX2" fmla="*/ 55162 w 58996"/>
                <a:gd name="connsiteY2" fmla="*/ 1032 h 32300"/>
                <a:gd name="connsiteX3" fmla="*/ 51622 w 58996"/>
                <a:gd name="connsiteY3" fmla="*/ 2802 h 32300"/>
                <a:gd name="connsiteX4" fmla="*/ 49557 w 58996"/>
                <a:gd name="connsiteY4" fmla="*/ 3392 h 32300"/>
                <a:gd name="connsiteX5" fmla="*/ 46165 w 58996"/>
                <a:gd name="connsiteY5" fmla="*/ 5605 h 32300"/>
                <a:gd name="connsiteX6" fmla="*/ 34218 w 58996"/>
                <a:gd name="connsiteY6" fmla="*/ 9144 h 32300"/>
                <a:gd name="connsiteX7" fmla="*/ 30383 w 58996"/>
                <a:gd name="connsiteY7" fmla="*/ 9734 h 32300"/>
                <a:gd name="connsiteX8" fmla="*/ 26401 w 58996"/>
                <a:gd name="connsiteY8" fmla="*/ 9439 h 32300"/>
                <a:gd name="connsiteX9" fmla="*/ 21534 w 58996"/>
                <a:gd name="connsiteY9" fmla="*/ 8997 h 32300"/>
                <a:gd name="connsiteX10" fmla="*/ 16814 w 58996"/>
                <a:gd name="connsiteY10" fmla="*/ 8112 h 32300"/>
                <a:gd name="connsiteX11" fmla="*/ 16372 w 58996"/>
                <a:gd name="connsiteY11" fmla="*/ 11357 h 32300"/>
                <a:gd name="connsiteX12" fmla="*/ 15192 w 58996"/>
                <a:gd name="connsiteY12" fmla="*/ 14306 h 32300"/>
                <a:gd name="connsiteX13" fmla="*/ 12389 w 58996"/>
                <a:gd name="connsiteY13" fmla="*/ 14897 h 32300"/>
                <a:gd name="connsiteX14" fmla="*/ 10767 w 58996"/>
                <a:gd name="connsiteY14" fmla="*/ 14601 h 32300"/>
                <a:gd name="connsiteX15" fmla="*/ 9292 w 58996"/>
                <a:gd name="connsiteY15" fmla="*/ 14159 h 32300"/>
                <a:gd name="connsiteX16" fmla="*/ 6784 w 58996"/>
                <a:gd name="connsiteY16" fmla="*/ 15044 h 32300"/>
                <a:gd name="connsiteX17" fmla="*/ 4572 w 58996"/>
                <a:gd name="connsiteY17" fmla="*/ 16961 h 32300"/>
                <a:gd name="connsiteX18" fmla="*/ 2360 w 58996"/>
                <a:gd name="connsiteY18" fmla="*/ 18141 h 32300"/>
                <a:gd name="connsiteX19" fmla="*/ 0 w 58996"/>
                <a:gd name="connsiteY19" fmla="*/ 17109 h 32300"/>
                <a:gd name="connsiteX20" fmla="*/ 442 w 58996"/>
                <a:gd name="connsiteY20" fmla="*/ 20944 h 32300"/>
                <a:gd name="connsiteX21" fmla="*/ 2950 w 58996"/>
                <a:gd name="connsiteY21" fmla="*/ 26106 h 32300"/>
                <a:gd name="connsiteX22" fmla="*/ 3983 w 58996"/>
                <a:gd name="connsiteY22" fmla="*/ 27581 h 32300"/>
                <a:gd name="connsiteX23" fmla="*/ 5457 w 58996"/>
                <a:gd name="connsiteY23" fmla="*/ 28171 h 32300"/>
                <a:gd name="connsiteX24" fmla="*/ 10325 w 58996"/>
                <a:gd name="connsiteY24" fmla="*/ 29941 h 32300"/>
                <a:gd name="connsiteX25" fmla="*/ 11800 w 58996"/>
                <a:gd name="connsiteY25" fmla="*/ 29941 h 32300"/>
                <a:gd name="connsiteX26" fmla="*/ 14897 w 58996"/>
                <a:gd name="connsiteY26" fmla="*/ 29498 h 32300"/>
                <a:gd name="connsiteX27" fmla="*/ 16076 w 58996"/>
                <a:gd name="connsiteY27" fmla="*/ 30383 h 32300"/>
                <a:gd name="connsiteX28" fmla="*/ 16814 w 58996"/>
                <a:gd name="connsiteY28" fmla="*/ 32006 h 32300"/>
                <a:gd name="connsiteX29" fmla="*/ 18584 w 58996"/>
                <a:gd name="connsiteY29" fmla="*/ 32300 h 32300"/>
                <a:gd name="connsiteX30" fmla="*/ 19026 w 58996"/>
                <a:gd name="connsiteY30" fmla="*/ 31415 h 32300"/>
                <a:gd name="connsiteX31" fmla="*/ 19026 w 58996"/>
                <a:gd name="connsiteY31" fmla="*/ 30236 h 32300"/>
                <a:gd name="connsiteX32" fmla="*/ 19911 w 58996"/>
                <a:gd name="connsiteY32" fmla="*/ 29203 h 32300"/>
                <a:gd name="connsiteX33" fmla="*/ 21386 w 58996"/>
                <a:gd name="connsiteY33" fmla="*/ 28613 h 32300"/>
                <a:gd name="connsiteX34" fmla="*/ 23009 w 58996"/>
                <a:gd name="connsiteY34" fmla="*/ 28466 h 32300"/>
                <a:gd name="connsiteX35" fmla="*/ 26106 w 58996"/>
                <a:gd name="connsiteY35" fmla="*/ 27876 h 32300"/>
                <a:gd name="connsiteX36" fmla="*/ 29203 w 58996"/>
                <a:gd name="connsiteY36" fmla="*/ 26991 h 32300"/>
                <a:gd name="connsiteX37" fmla="*/ 31711 w 58996"/>
                <a:gd name="connsiteY37" fmla="*/ 25221 h 32300"/>
                <a:gd name="connsiteX38" fmla="*/ 36578 w 58996"/>
                <a:gd name="connsiteY38" fmla="*/ 20501 h 32300"/>
                <a:gd name="connsiteX39" fmla="*/ 38200 w 58996"/>
                <a:gd name="connsiteY39" fmla="*/ 20354 h 32300"/>
                <a:gd name="connsiteX40" fmla="*/ 39823 w 58996"/>
                <a:gd name="connsiteY40" fmla="*/ 20649 h 32300"/>
                <a:gd name="connsiteX41" fmla="*/ 42772 w 58996"/>
                <a:gd name="connsiteY41" fmla="*/ 20354 h 32300"/>
                <a:gd name="connsiteX42" fmla="*/ 45722 w 58996"/>
                <a:gd name="connsiteY42" fmla="*/ 19911 h 32300"/>
                <a:gd name="connsiteX43" fmla="*/ 45132 w 58996"/>
                <a:gd name="connsiteY43" fmla="*/ 18289 h 32300"/>
                <a:gd name="connsiteX44" fmla="*/ 44543 w 58996"/>
                <a:gd name="connsiteY44" fmla="*/ 17699 h 32300"/>
                <a:gd name="connsiteX45" fmla="*/ 42625 w 58996"/>
                <a:gd name="connsiteY45" fmla="*/ 15486 h 32300"/>
                <a:gd name="connsiteX46" fmla="*/ 42035 w 58996"/>
                <a:gd name="connsiteY46" fmla="*/ 13569 h 32300"/>
                <a:gd name="connsiteX47" fmla="*/ 42920 w 58996"/>
                <a:gd name="connsiteY47" fmla="*/ 10914 h 32300"/>
                <a:gd name="connsiteX48" fmla="*/ 56637 w 58996"/>
                <a:gd name="connsiteY48" fmla="*/ 2065 h 3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8996" h="32300">
                  <a:moveTo>
                    <a:pt x="56637" y="2065"/>
                  </a:moveTo>
                  <a:lnTo>
                    <a:pt x="58997" y="0"/>
                  </a:lnTo>
                  <a:lnTo>
                    <a:pt x="55162" y="1032"/>
                  </a:lnTo>
                  <a:lnTo>
                    <a:pt x="51622" y="2802"/>
                  </a:lnTo>
                  <a:lnTo>
                    <a:pt x="49557" y="3392"/>
                  </a:lnTo>
                  <a:lnTo>
                    <a:pt x="46165" y="5605"/>
                  </a:lnTo>
                  <a:lnTo>
                    <a:pt x="34218" y="9144"/>
                  </a:lnTo>
                  <a:lnTo>
                    <a:pt x="30383" y="9734"/>
                  </a:lnTo>
                  <a:lnTo>
                    <a:pt x="26401" y="9439"/>
                  </a:lnTo>
                  <a:lnTo>
                    <a:pt x="21534" y="8997"/>
                  </a:lnTo>
                  <a:lnTo>
                    <a:pt x="16814" y="8112"/>
                  </a:lnTo>
                  <a:lnTo>
                    <a:pt x="16372" y="11357"/>
                  </a:lnTo>
                  <a:lnTo>
                    <a:pt x="15192" y="14306"/>
                  </a:lnTo>
                  <a:lnTo>
                    <a:pt x="12389" y="14897"/>
                  </a:lnTo>
                  <a:lnTo>
                    <a:pt x="10767" y="14601"/>
                  </a:lnTo>
                  <a:lnTo>
                    <a:pt x="9292" y="14159"/>
                  </a:lnTo>
                  <a:lnTo>
                    <a:pt x="6784" y="15044"/>
                  </a:lnTo>
                  <a:lnTo>
                    <a:pt x="4572" y="16961"/>
                  </a:lnTo>
                  <a:lnTo>
                    <a:pt x="2360" y="18141"/>
                  </a:lnTo>
                  <a:lnTo>
                    <a:pt x="0" y="17109"/>
                  </a:lnTo>
                  <a:lnTo>
                    <a:pt x="442" y="20944"/>
                  </a:lnTo>
                  <a:lnTo>
                    <a:pt x="2950" y="26106"/>
                  </a:lnTo>
                  <a:lnTo>
                    <a:pt x="3983" y="27581"/>
                  </a:lnTo>
                  <a:lnTo>
                    <a:pt x="5457" y="28171"/>
                  </a:lnTo>
                  <a:lnTo>
                    <a:pt x="10325" y="29941"/>
                  </a:lnTo>
                  <a:lnTo>
                    <a:pt x="11800" y="29941"/>
                  </a:lnTo>
                  <a:lnTo>
                    <a:pt x="14897" y="29498"/>
                  </a:lnTo>
                  <a:lnTo>
                    <a:pt x="16076" y="30383"/>
                  </a:lnTo>
                  <a:lnTo>
                    <a:pt x="16814" y="32006"/>
                  </a:lnTo>
                  <a:lnTo>
                    <a:pt x="18584" y="32300"/>
                  </a:lnTo>
                  <a:lnTo>
                    <a:pt x="19026" y="31415"/>
                  </a:lnTo>
                  <a:lnTo>
                    <a:pt x="19026" y="30236"/>
                  </a:lnTo>
                  <a:lnTo>
                    <a:pt x="19911" y="29203"/>
                  </a:lnTo>
                  <a:lnTo>
                    <a:pt x="21386" y="28613"/>
                  </a:lnTo>
                  <a:lnTo>
                    <a:pt x="23009" y="28466"/>
                  </a:lnTo>
                  <a:lnTo>
                    <a:pt x="26106" y="27876"/>
                  </a:lnTo>
                  <a:lnTo>
                    <a:pt x="29203" y="26991"/>
                  </a:lnTo>
                  <a:lnTo>
                    <a:pt x="31711" y="25221"/>
                  </a:lnTo>
                  <a:lnTo>
                    <a:pt x="36578" y="20501"/>
                  </a:lnTo>
                  <a:lnTo>
                    <a:pt x="38200" y="20354"/>
                  </a:lnTo>
                  <a:lnTo>
                    <a:pt x="39823" y="20649"/>
                  </a:lnTo>
                  <a:lnTo>
                    <a:pt x="42772" y="20354"/>
                  </a:lnTo>
                  <a:lnTo>
                    <a:pt x="45722" y="19911"/>
                  </a:lnTo>
                  <a:lnTo>
                    <a:pt x="45132" y="18289"/>
                  </a:lnTo>
                  <a:lnTo>
                    <a:pt x="44543" y="17699"/>
                  </a:lnTo>
                  <a:lnTo>
                    <a:pt x="42625" y="15486"/>
                  </a:lnTo>
                  <a:lnTo>
                    <a:pt x="42035" y="13569"/>
                  </a:lnTo>
                  <a:lnTo>
                    <a:pt x="42920" y="10914"/>
                  </a:lnTo>
                  <a:lnTo>
                    <a:pt x="56637" y="2065"/>
                  </a:lnTo>
                  <a:close/>
                </a:path>
              </a:pathLst>
            </a:custGeom>
            <a:grpFill/>
            <a:ln w="3175" cap="flat">
              <a:solidFill>
                <a:schemeClr val="bg2">
                  <a:lumMod val="90000"/>
                </a:schemeClr>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94170F5F-052A-70CD-1443-EF1FC6BAC5C0}"/>
                </a:ext>
              </a:extLst>
            </p:cNvPr>
            <p:cNvSpPr/>
            <p:nvPr/>
          </p:nvSpPr>
          <p:spPr>
            <a:xfrm>
              <a:off x="8318693" y="4565946"/>
              <a:ext cx="232445" cy="46607"/>
            </a:xfrm>
            <a:custGeom>
              <a:avLst/>
              <a:gdLst>
                <a:gd name="connsiteX0" fmla="*/ 590 w 232445"/>
                <a:gd name="connsiteY0" fmla="*/ 46460 h 46607"/>
                <a:gd name="connsiteX1" fmla="*/ 295 w 232445"/>
                <a:gd name="connsiteY1" fmla="*/ 46460 h 46607"/>
                <a:gd name="connsiteX2" fmla="*/ 295 w 232445"/>
                <a:gd name="connsiteY2" fmla="*/ 45280 h 46607"/>
                <a:gd name="connsiteX3" fmla="*/ 147 w 232445"/>
                <a:gd name="connsiteY3" fmla="*/ 45280 h 46607"/>
                <a:gd name="connsiteX4" fmla="*/ 147 w 232445"/>
                <a:gd name="connsiteY4" fmla="*/ 44837 h 46607"/>
                <a:gd name="connsiteX5" fmla="*/ 0 w 232445"/>
                <a:gd name="connsiteY5" fmla="*/ 44837 h 46607"/>
                <a:gd name="connsiteX6" fmla="*/ 0 w 232445"/>
                <a:gd name="connsiteY6" fmla="*/ 45427 h 46607"/>
                <a:gd name="connsiteX7" fmla="*/ 295 w 232445"/>
                <a:gd name="connsiteY7" fmla="*/ 46165 h 46607"/>
                <a:gd name="connsiteX8" fmla="*/ 737 w 232445"/>
                <a:gd name="connsiteY8" fmla="*/ 46607 h 46607"/>
                <a:gd name="connsiteX9" fmla="*/ 1327 w 232445"/>
                <a:gd name="connsiteY9" fmla="*/ 46312 h 46607"/>
                <a:gd name="connsiteX10" fmla="*/ 737 w 232445"/>
                <a:gd name="connsiteY10" fmla="*/ 46312 h 46607"/>
                <a:gd name="connsiteX11" fmla="*/ 2359 w 232445"/>
                <a:gd name="connsiteY11" fmla="*/ 46017 h 46607"/>
                <a:gd name="connsiteX12" fmla="*/ 2359 w 232445"/>
                <a:gd name="connsiteY12" fmla="*/ 46312 h 46607"/>
                <a:gd name="connsiteX13" fmla="*/ 1622 w 232445"/>
                <a:gd name="connsiteY13" fmla="*/ 46312 h 46607"/>
                <a:gd name="connsiteX14" fmla="*/ 1622 w 232445"/>
                <a:gd name="connsiteY14" fmla="*/ 46607 h 46607"/>
                <a:gd name="connsiteX15" fmla="*/ 2507 w 232445"/>
                <a:gd name="connsiteY15" fmla="*/ 46607 h 46607"/>
                <a:gd name="connsiteX16" fmla="*/ 2507 w 232445"/>
                <a:gd name="connsiteY16" fmla="*/ 46165 h 46607"/>
                <a:gd name="connsiteX17" fmla="*/ 231856 w 232445"/>
                <a:gd name="connsiteY17" fmla="*/ 147 h 46607"/>
                <a:gd name="connsiteX18" fmla="*/ 230971 w 232445"/>
                <a:gd name="connsiteY18" fmla="*/ 590 h 46607"/>
                <a:gd name="connsiteX19" fmla="*/ 230381 w 232445"/>
                <a:gd name="connsiteY19" fmla="*/ 590 h 46607"/>
                <a:gd name="connsiteX20" fmla="*/ 229054 w 232445"/>
                <a:gd name="connsiteY20" fmla="*/ 885 h 46607"/>
                <a:gd name="connsiteX21" fmla="*/ 228759 w 232445"/>
                <a:gd name="connsiteY21" fmla="*/ 2212 h 46607"/>
                <a:gd name="connsiteX22" fmla="*/ 230381 w 232445"/>
                <a:gd name="connsiteY22" fmla="*/ 2507 h 46607"/>
                <a:gd name="connsiteX23" fmla="*/ 231709 w 232445"/>
                <a:gd name="connsiteY23" fmla="*/ 3540 h 46607"/>
                <a:gd name="connsiteX24" fmla="*/ 232446 w 232445"/>
                <a:gd name="connsiteY24" fmla="*/ 1622 h 46607"/>
                <a:gd name="connsiteX25" fmla="*/ 231856 w 232445"/>
                <a:gd name="connsiteY25" fmla="*/ 0 h 4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2445" h="46607">
                  <a:moveTo>
                    <a:pt x="590" y="46460"/>
                  </a:moveTo>
                  <a:lnTo>
                    <a:pt x="295" y="46460"/>
                  </a:lnTo>
                  <a:lnTo>
                    <a:pt x="295" y="45280"/>
                  </a:lnTo>
                  <a:lnTo>
                    <a:pt x="147" y="45280"/>
                  </a:lnTo>
                  <a:lnTo>
                    <a:pt x="147" y="44837"/>
                  </a:lnTo>
                  <a:lnTo>
                    <a:pt x="0" y="44837"/>
                  </a:lnTo>
                  <a:lnTo>
                    <a:pt x="0" y="45427"/>
                  </a:lnTo>
                  <a:lnTo>
                    <a:pt x="295" y="46165"/>
                  </a:lnTo>
                  <a:lnTo>
                    <a:pt x="737" y="46607"/>
                  </a:lnTo>
                  <a:lnTo>
                    <a:pt x="1327" y="46312"/>
                  </a:lnTo>
                  <a:lnTo>
                    <a:pt x="737" y="46312"/>
                  </a:lnTo>
                  <a:close/>
                  <a:moveTo>
                    <a:pt x="2359" y="46017"/>
                  </a:moveTo>
                  <a:lnTo>
                    <a:pt x="2359" y="46312"/>
                  </a:lnTo>
                  <a:lnTo>
                    <a:pt x="1622" y="46312"/>
                  </a:lnTo>
                  <a:lnTo>
                    <a:pt x="1622" y="46607"/>
                  </a:lnTo>
                  <a:lnTo>
                    <a:pt x="2507" y="46607"/>
                  </a:lnTo>
                  <a:lnTo>
                    <a:pt x="2507" y="46165"/>
                  </a:lnTo>
                  <a:close/>
                  <a:moveTo>
                    <a:pt x="231856" y="147"/>
                  </a:moveTo>
                  <a:lnTo>
                    <a:pt x="230971" y="590"/>
                  </a:lnTo>
                  <a:lnTo>
                    <a:pt x="230381" y="590"/>
                  </a:lnTo>
                  <a:lnTo>
                    <a:pt x="229054" y="885"/>
                  </a:lnTo>
                  <a:lnTo>
                    <a:pt x="228759" y="2212"/>
                  </a:lnTo>
                  <a:lnTo>
                    <a:pt x="230381" y="2507"/>
                  </a:lnTo>
                  <a:lnTo>
                    <a:pt x="231709" y="3540"/>
                  </a:lnTo>
                  <a:lnTo>
                    <a:pt x="232446" y="1622"/>
                  </a:lnTo>
                  <a:lnTo>
                    <a:pt x="231856" y="0"/>
                  </a:lnTo>
                  <a:close/>
                </a:path>
              </a:pathLst>
            </a:custGeom>
            <a:grpFill/>
            <a:ln w="3175" cap="flat">
              <a:solidFill>
                <a:schemeClr val="bg2">
                  <a:lumMod val="90000"/>
                </a:schemeClr>
              </a:solid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5929FFFD-52DC-0ED9-BB59-3A729C31ED88}"/>
                </a:ext>
              </a:extLst>
            </p:cNvPr>
            <p:cNvSpPr/>
            <p:nvPr/>
          </p:nvSpPr>
          <p:spPr>
            <a:xfrm>
              <a:off x="3981270" y="3971556"/>
              <a:ext cx="10619" cy="8849"/>
            </a:xfrm>
            <a:custGeom>
              <a:avLst/>
              <a:gdLst>
                <a:gd name="connsiteX0" fmla="*/ 8702 w 10619"/>
                <a:gd name="connsiteY0" fmla="*/ 5900 h 8849"/>
                <a:gd name="connsiteX1" fmla="*/ 3835 w 10619"/>
                <a:gd name="connsiteY1" fmla="*/ 3982 h 8849"/>
                <a:gd name="connsiteX2" fmla="*/ 2213 w 10619"/>
                <a:gd name="connsiteY2" fmla="*/ 1032 h 8849"/>
                <a:gd name="connsiteX3" fmla="*/ 1033 w 10619"/>
                <a:gd name="connsiteY3" fmla="*/ 147 h 8849"/>
                <a:gd name="connsiteX4" fmla="*/ 0 w 10619"/>
                <a:gd name="connsiteY4" fmla="*/ 0 h 8849"/>
                <a:gd name="connsiteX5" fmla="*/ 148 w 10619"/>
                <a:gd name="connsiteY5" fmla="*/ 2212 h 8849"/>
                <a:gd name="connsiteX6" fmla="*/ 4277 w 10619"/>
                <a:gd name="connsiteY6" fmla="*/ 6342 h 8849"/>
                <a:gd name="connsiteX7" fmla="*/ 9292 w 10619"/>
                <a:gd name="connsiteY7" fmla="*/ 8849 h 8849"/>
                <a:gd name="connsiteX8" fmla="*/ 10619 w 10619"/>
                <a:gd name="connsiteY8" fmla="*/ 8407 h 8849"/>
                <a:gd name="connsiteX9" fmla="*/ 8702 w 10619"/>
                <a:gd name="connsiteY9" fmla="*/ 5900 h 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 h="8849">
                  <a:moveTo>
                    <a:pt x="8702" y="5900"/>
                  </a:moveTo>
                  <a:lnTo>
                    <a:pt x="3835" y="3982"/>
                  </a:lnTo>
                  <a:lnTo>
                    <a:pt x="2213" y="1032"/>
                  </a:lnTo>
                  <a:lnTo>
                    <a:pt x="1033" y="147"/>
                  </a:lnTo>
                  <a:lnTo>
                    <a:pt x="0" y="0"/>
                  </a:lnTo>
                  <a:lnTo>
                    <a:pt x="148" y="2212"/>
                  </a:lnTo>
                  <a:lnTo>
                    <a:pt x="4277" y="6342"/>
                  </a:lnTo>
                  <a:lnTo>
                    <a:pt x="9292" y="8849"/>
                  </a:lnTo>
                  <a:lnTo>
                    <a:pt x="10619" y="8407"/>
                  </a:lnTo>
                  <a:lnTo>
                    <a:pt x="8702" y="5900"/>
                  </a:lnTo>
                  <a:close/>
                </a:path>
              </a:pathLst>
            </a:custGeom>
            <a:grpFill/>
            <a:ln w="3175" cap="flat">
              <a:solidFill>
                <a:schemeClr val="bg2">
                  <a:lumMod val="90000"/>
                </a:schemeClr>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7EE0C7A0-8535-C294-ACAA-3BD4F4351361}"/>
                </a:ext>
              </a:extLst>
            </p:cNvPr>
            <p:cNvSpPr/>
            <p:nvPr/>
          </p:nvSpPr>
          <p:spPr>
            <a:xfrm>
              <a:off x="5126245" y="3843829"/>
              <a:ext cx="69615" cy="63126"/>
            </a:xfrm>
            <a:custGeom>
              <a:avLst/>
              <a:gdLst>
                <a:gd name="connsiteX0" fmla="*/ 10619 w 69615"/>
                <a:gd name="connsiteY0" fmla="*/ 7227 h 63126"/>
                <a:gd name="connsiteX1" fmla="*/ 9144 w 69615"/>
                <a:gd name="connsiteY1" fmla="*/ 7522 h 63126"/>
                <a:gd name="connsiteX2" fmla="*/ 7080 w 69615"/>
                <a:gd name="connsiteY2" fmla="*/ 8702 h 63126"/>
                <a:gd name="connsiteX3" fmla="*/ 6490 w 69615"/>
                <a:gd name="connsiteY3" fmla="*/ 9734 h 63126"/>
                <a:gd name="connsiteX4" fmla="*/ 8407 w 69615"/>
                <a:gd name="connsiteY4" fmla="*/ 10619 h 63126"/>
                <a:gd name="connsiteX5" fmla="*/ 9734 w 69615"/>
                <a:gd name="connsiteY5" fmla="*/ 10619 h 63126"/>
                <a:gd name="connsiteX6" fmla="*/ 11947 w 69615"/>
                <a:gd name="connsiteY6" fmla="*/ 10029 h 63126"/>
                <a:gd name="connsiteX7" fmla="*/ 11947 w 69615"/>
                <a:gd name="connsiteY7" fmla="*/ 9292 h 63126"/>
                <a:gd name="connsiteX8" fmla="*/ 10619 w 69615"/>
                <a:gd name="connsiteY8" fmla="*/ 7227 h 63126"/>
                <a:gd name="connsiteX9" fmla="*/ 24778 w 69615"/>
                <a:gd name="connsiteY9" fmla="*/ 57374 h 63126"/>
                <a:gd name="connsiteX10" fmla="*/ 21976 w 69615"/>
                <a:gd name="connsiteY10" fmla="*/ 58849 h 63126"/>
                <a:gd name="connsiteX11" fmla="*/ 21386 w 69615"/>
                <a:gd name="connsiteY11" fmla="*/ 60176 h 63126"/>
                <a:gd name="connsiteX12" fmla="*/ 21976 w 69615"/>
                <a:gd name="connsiteY12" fmla="*/ 61651 h 63126"/>
                <a:gd name="connsiteX13" fmla="*/ 23304 w 69615"/>
                <a:gd name="connsiteY13" fmla="*/ 62684 h 63126"/>
                <a:gd name="connsiteX14" fmla="*/ 24778 w 69615"/>
                <a:gd name="connsiteY14" fmla="*/ 63126 h 63126"/>
                <a:gd name="connsiteX15" fmla="*/ 26844 w 69615"/>
                <a:gd name="connsiteY15" fmla="*/ 62094 h 63126"/>
                <a:gd name="connsiteX16" fmla="*/ 27138 w 69615"/>
                <a:gd name="connsiteY16" fmla="*/ 60176 h 63126"/>
                <a:gd name="connsiteX17" fmla="*/ 26253 w 69615"/>
                <a:gd name="connsiteY17" fmla="*/ 57817 h 63126"/>
                <a:gd name="connsiteX18" fmla="*/ 24631 w 69615"/>
                <a:gd name="connsiteY18" fmla="*/ 57374 h 63126"/>
                <a:gd name="connsiteX19" fmla="*/ 9439 w 69615"/>
                <a:gd name="connsiteY19" fmla="*/ 2655 h 63126"/>
                <a:gd name="connsiteX20" fmla="*/ 7964 w 69615"/>
                <a:gd name="connsiteY20" fmla="*/ 442 h 63126"/>
                <a:gd name="connsiteX21" fmla="*/ 5900 w 69615"/>
                <a:gd name="connsiteY21" fmla="*/ 0 h 63126"/>
                <a:gd name="connsiteX22" fmla="*/ 0 w 69615"/>
                <a:gd name="connsiteY22" fmla="*/ 2802 h 63126"/>
                <a:gd name="connsiteX23" fmla="*/ 0 w 69615"/>
                <a:gd name="connsiteY23" fmla="*/ 3392 h 63126"/>
                <a:gd name="connsiteX24" fmla="*/ 442 w 69615"/>
                <a:gd name="connsiteY24" fmla="*/ 4720 h 63126"/>
                <a:gd name="connsiteX25" fmla="*/ 738 w 69615"/>
                <a:gd name="connsiteY25" fmla="*/ 6785 h 63126"/>
                <a:gd name="connsiteX26" fmla="*/ 1770 w 69615"/>
                <a:gd name="connsiteY26" fmla="*/ 7080 h 63126"/>
                <a:gd name="connsiteX27" fmla="*/ 4277 w 69615"/>
                <a:gd name="connsiteY27" fmla="*/ 6490 h 63126"/>
                <a:gd name="connsiteX28" fmla="*/ 8259 w 69615"/>
                <a:gd name="connsiteY28" fmla="*/ 3687 h 63126"/>
                <a:gd name="connsiteX29" fmla="*/ 9292 w 69615"/>
                <a:gd name="connsiteY29" fmla="*/ 2507 h 63126"/>
                <a:gd name="connsiteX30" fmla="*/ 32743 w 69615"/>
                <a:gd name="connsiteY30" fmla="*/ 15339 h 63126"/>
                <a:gd name="connsiteX31" fmla="*/ 28023 w 69615"/>
                <a:gd name="connsiteY31" fmla="*/ 14749 h 63126"/>
                <a:gd name="connsiteX32" fmla="*/ 25221 w 69615"/>
                <a:gd name="connsiteY32" fmla="*/ 13864 h 63126"/>
                <a:gd name="connsiteX33" fmla="*/ 24778 w 69615"/>
                <a:gd name="connsiteY33" fmla="*/ 14159 h 63126"/>
                <a:gd name="connsiteX34" fmla="*/ 24778 w 69615"/>
                <a:gd name="connsiteY34" fmla="*/ 15339 h 63126"/>
                <a:gd name="connsiteX35" fmla="*/ 26548 w 69615"/>
                <a:gd name="connsiteY35" fmla="*/ 18731 h 63126"/>
                <a:gd name="connsiteX36" fmla="*/ 27581 w 69615"/>
                <a:gd name="connsiteY36" fmla="*/ 16519 h 63126"/>
                <a:gd name="connsiteX37" fmla="*/ 28613 w 69615"/>
                <a:gd name="connsiteY37" fmla="*/ 15929 h 63126"/>
                <a:gd name="connsiteX38" fmla="*/ 32448 w 69615"/>
                <a:gd name="connsiteY38" fmla="*/ 16961 h 63126"/>
                <a:gd name="connsiteX39" fmla="*/ 34070 w 69615"/>
                <a:gd name="connsiteY39" fmla="*/ 16667 h 63126"/>
                <a:gd name="connsiteX40" fmla="*/ 33775 w 69615"/>
                <a:gd name="connsiteY40" fmla="*/ 16076 h 63126"/>
                <a:gd name="connsiteX41" fmla="*/ 32743 w 69615"/>
                <a:gd name="connsiteY41" fmla="*/ 15339 h 63126"/>
                <a:gd name="connsiteX42" fmla="*/ 46017 w 69615"/>
                <a:gd name="connsiteY42" fmla="*/ 54277 h 63126"/>
                <a:gd name="connsiteX43" fmla="*/ 42920 w 69615"/>
                <a:gd name="connsiteY43" fmla="*/ 51327 h 63126"/>
                <a:gd name="connsiteX44" fmla="*/ 42920 w 69615"/>
                <a:gd name="connsiteY44" fmla="*/ 50147 h 63126"/>
                <a:gd name="connsiteX45" fmla="*/ 41740 w 69615"/>
                <a:gd name="connsiteY45" fmla="*/ 49852 h 63126"/>
                <a:gd name="connsiteX46" fmla="*/ 41445 w 69615"/>
                <a:gd name="connsiteY46" fmla="*/ 50295 h 63126"/>
                <a:gd name="connsiteX47" fmla="*/ 41445 w 69615"/>
                <a:gd name="connsiteY47" fmla="*/ 52064 h 63126"/>
                <a:gd name="connsiteX48" fmla="*/ 40855 w 69615"/>
                <a:gd name="connsiteY48" fmla="*/ 54129 h 63126"/>
                <a:gd name="connsiteX49" fmla="*/ 40855 w 69615"/>
                <a:gd name="connsiteY49" fmla="*/ 56489 h 63126"/>
                <a:gd name="connsiteX50" fmla="*/ 42920 w 69615"/>
                <a:gd name="connsiteY50" fmla="*/ 59586 h 63126"/>
                <a:gd name="connsiteX51" fmla="*/ 44690 w 69615"/>
                <a:gd name="connsiteY51" fmla="*/ 60619 h 63126"/>
                <a:gd name="connsiteX52" fmla="*/ 48082 w 69615"/>
                <a:gd name="connsiteY52" fmla="*/ 60619 h 63126"/>
                <a:gd name="connsiteX53" fmla="*/ 49704 w 69615"/>
                <a:gd name="connsiteY53" fmla="*/ 58407 h 63126"/>
                <a:gd name="connsiteX54" fmla="*/ 47345 w 69615"/>
                <a:gd name="connsiteY54" fmla="*/ 54867 h 63126"/>
                <a:gd name="connsiteX55" fmla="*/ 46165 w 69615"/>
                <a:gd name="connsiteY55" fmla="*/ 54277 h 63126"/>
                <a:gd name="connsiteX56" fmla="*/ 64159 w 69615"/>
                <a:gd name="connsiteY56" fmla="*/ 14454 h 63126"/>
                <a:gd name="connsiteX57" fmla="*/ 63716 w 69615"/>
                <a:gd name="connsiteY57" fmla="*/ 12537 h 63126"/>
                <a:gd name="connsiteX58" fmla="*/ 63716 w 69615"/>
                <a:gd name="connsiteY58" fmla="*/ 9587 h 63126"/>
                <a:gd name="connsiteX59" fmla="*/ 62979 w 69615"/>
                <a:gd name="connsiteY59" fmla="*/ 9587 h 63126"/>
                <a:gd name="connsiteX60" fmla="*/ 61504 w 69615"/>
                <a:gd name="connsiteY60" fmla="*/ 10472 h 63126"/>
                <a:gd name="connsiteX61" fmla="*/ 61799 w 69615"/>
                <a:gd name="connsiteY61" fmla="*/ 13422 h 63126"/>
                <a:gd name="connsiteX62" fmla="*/ 62389 w 69615"/>
                <a:gd name="connsiteY62" fmla="*/ 13864 h 63126"/>
                <a:gd name="connsiteX63" fmla="*/ 63421 w 69615"/>
                <a:gd name="connsiteY63" fmla="*/ 15929 h 63126"/>
                <a:gd name="connsiteX64" fmla="*/ 64306 w 69615"/>
                <a:gd name="connsiteY64" fmla="*/ 14602 h 63126"/>
                <a:gd name="connsiteX65" fmla="*/ 69321 w 69615"/>
                <a:gd name="connsiteY65" fmla="*/ 27581 h 63126"/>
                <a:gd name="connsiteX66" fmla="*/ 67846 w 69615"/>
                <a:gd name="connsiteY66" fmla="*/ 26253 h 63126"/>
                <a:gd name="connsiteX67" fmla="*/ 65634 w 69615"/>
                <a:gd name="connsiteY67" fmla="*/ 26253 h 63126"/>
                <a:gd name="connsiteX68" fmla="*/ 63421 w 69615"/>
                <a:gd name="connsiteY68" fmla="*/ 25811 h 63126"/>
                <a:gd name="connsiteX69" fmla="*/ 63421 w 69615"/>
                <a:gd name="connsiteY69" fmla="*/ 28171 h 63126"/>
                <a:gd name="connsiteX70" fmla="*/ 62389 w 69615"/>
                <a:gd name="connsiteY70" fmla="*/ 30973 h 63126"/>
                <a:gd name="connsiteX71" fmla="*/ 64306 w 69615"/>
                <a:gd name="connsiteY71" fmla="*/ 32301 h 63126"/>
                <a:gd name="connsiteX72" fmla="*/ 65929 w 69615"/>
                <a:gd name="connsiteY72" fmla="*/ 32301 h 63126"/>
                <a:gd name="connsiteX73" fmla="*/ 68879 w 69615"/>
                <a:gd name="connsiteY73" fmla="*/ 30973 h 63126"/>
                <a:gd name="connsiteX74" fmla="*/ 69616 w 69615"/>
                <a:gd name="connsiteY74" fmla="*/ 29056 h 63126"/>
                <a:gd name="connsiteX75" fmla="*/ 69321 w 69615"/>
                <a:gd name="connsiteY75" fmla="*/ 27581 h 63126"/>
                <a:gd name="connsiteX76" fmla="*/ 57669 w 69615"/>
                <a:gd name="connsiteY76" fmla="*/ 50295 h 63126"/>
                <a:gd name="connsiteX77" fmla="*/ 55752 w 69615"/>
                <a:gd name="connsiteY77" fmla="*/ 50295 h 63126"/>
                <a:gd name="connsiteX78" fmla="*/ 54719 w 69615"/>
                <a:gd name="connsiteY78" fmla="*/ 51917 h 63126"/>
                <a:gd name="connsiteX79" fmla="*/ 54719 w 69615"/>
                <a:gd name="connsiteY79" fmla="*/ 53982 h 63126"/>
                <a:gd name="connsiteX80" fmla="*/ 55752 w 69615"/>
                <a:gd name="connsiteY80" fmla="*/ 55162 h 63126"/>
                <a:gd name="connsiteX81" fmla="*/ 56489 w 69615"/>
                <a:gd name="connsiteY81" fmla="*/ 55162 h 63126"/>
                <a:gd name="connsiteX82" fmla="*/ 58259 w 69615"/>
                <a:gd name="connsiteY82" fmla="*/ 54277 h 63126"/>
                <a:gd name="connsiteX83" fmla="*/ 58259 w 69615"/>
                <a:gd name="connsiteY83" fmla="*/ 51622 h 63126"/>
                <a:gd name="connsiteX84" fmla="*/ 57669 w 69615"/>
                <a:gd name="connsiteY84" fmla="*/ 50295 h 6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69615" h="63126">
                  <a:moveTo>
                    <a:pt x="10619" y="7227"/>
                  </a:moveTo>
                  <a:lnTo>
                    <a:pt x="9144" y="7522"/>
                  </a:lnTo>
                  <a:lnTo>
                    <a:pt x="7080" y="8702"/>
                  </a:lnTo>
                  <a:lnTo>
                    <a:pt x="6490" y="9734"/>
                  </a:lnTo>
                  <a:lnTo>
                    <a:pt x="8407" y="10619"/>
                  </a:lnTo>
                  <a:lnTo>
                    <a:pt x="9734" y="10619"/>
                  </a:lnTo>
                  <a:lnTo>
                    <a:pt x="11947" y="10029"/>
                  </a:lnTo>
                  <a:lnTo>
                    <a:pt x="11947" y="9292"/>
                  </a:lnTo>
                  <a:lnTo>
                    <a:pt x="10619" y="7227"/>
                  </a:lnTo>
                  <a:close/>
                  <a:moveTo>
                    <a:pt x="24778" y="57374"/>
                  </a:moveTo>
                  <a:lnTo>
                    <a:pt x="21976" y="58849"/>
                  </a:lnTo>
                  <a:lnTo>
                    <a:pt x="21386" y="60176"/>
                  </a:lnTo>
                  <a:lnTo>
                    <a:pt x="21976" y="61651"/>
                  </a:lnTo>
                  <a:lnTo>
                    <a:pt x="23304" y="62684"/>
                  </a:lnTo>
                  <a:lnTo>
                    <a:pt x="24778" y="63126"/>
                  </a:lnTo>
                  <a:lnTo>
                    <a:pt x="26844" y="62094"/>
                  </a:lnTo>
                  <a:lnTo>
                    <a:pt x="27138" y="60176"/>
                  </a:lnTo>
                  <a:lnTo>
                    <a:pt x="26253" y="57817"/>
                  </a:lnTo>
                  <a:lnTo>
                    <a:pt x="24631" y="57374"/>
                  </a:lnTo>
                  <a:close/>
                  <a:moveTo>
                    <a:pt x="9439" y="2655"/>
                  </a:moveTo>
                  <a:lnTo>
                    <a:pt x="7964" y="442"/>
                  </a:lnTo>
                  <a:lnTo>
                    <a:pt x="5900" y="0"/>
                  </a:lnTo>
                  <a:lnTo>
                    <a:pt x="0" y="2802"/>
                  </a:lnTo>
                  <a:lnTo>
                    <a:pt x="0" y="3392"/>
                  </a:lnTo>
                  <a:lnTo>
                    <a:pt x="442" y="4720"/>
                  </a:lnTo>
                  <a:lnTo>
                    <a:pt x="738" y="6785"/>
                  </a:lnTo>
                  <a:lnTo>
                    <a:pt x="1770" y="7080"/>
                  </a:lnTo>
                  <a:lnTo>
                    <a:pt x="4277" y="6490"/>
                  </a:lnTo>
                  <a:lnTo>
                    <a:pt x="8259" y="3687"/>
                  </a:lnTo>
                  <a:lnTo>
                    <a:pt x="9292" y="2507"/>
                  </a:lnTo>
                  <a:close/>
                  <a:moveTo>
                    <a:pt x="32743" y="15339"/>
                  </a:moveTo>
                  <a:lnTo>
                    <a:pt x="28023" y="14749"/>
                  </a:lnTo>
                  <a:lnTo>
                    <a:pt x="25221" y="13864"/>
                  </a:lnTo>
                  <a:lnTo>
                    <a:pt x="24778" y="14159"/>
                  </a:lnTo>
                  <a:lnTo>
                    <a:pt x="24778" y="15339"/>
                  </a:lnTo>
                  <a:lnTo>
                    <a:pt x="26548" y="18731"/>
                  </a:lnTo>
                  <a:lnTo>
                    <a:pt x="27581" y="16519"/>
                  </a:lnTo>
                  <a:lnTo>
                    <a:pt x="28613" y="15929"/>
                  </a:lnTo>
                  <a:lnTo>
                    <a:pt x="32448" y="16961"/>
                  </a:lnTo>
                  <a:lnTo>
                    <a:pt x="34070" y="16667"/>
                  </a:lnTo>
                  <a:lnTo>
                    <a:pt x="33775" y="16076"/>
                  </a:lnTo>
                  <a:lnTo>
                    <a:pt x="32743" y="15339"/>
                  </a:lnTo>
                  <a:close/>
                  <a:moveTo>
                    <a:pt x="46017" y="54277"/>
                  </a:moveTo>
                  <a:lnTo>
                    <a:pt x="42920" y="51327"/>
                  </a:lnTo>
                  <a:lnTo>
                    <a:pt x="42920" y="50147"/>
                  </a:lnTo>
                  <a:lnTo>
                    <a:pt x="41740" y="49852"/>
                  </a:lnTo>
                  <a:lnTo>
                    <a:pt x="41445" y="50295"/>
                  </a:lnTo>
                  <a:lnTo>
                    <a:pt x="41445" y="52064"/>
                  </a:lnTo>
                  <a:lnTo>
                    <a:pt x="40855" y="54129"/>
                  </a:lnTo>
                  <a:lnTo>
                    <a:pt x="40855" y="56489"/>
                  </a:lnTo>
                  <a:lnTo>
                    <a:pt x="42920" y="59586"/>
                  </a:lnTo>
                  <a:lnTo>
                    <a:pt x="44690" y="60619"/>
                  </a:lnTo>
                  <a:lnTo>
                    <a:pt x="48082" y="60619"/>
                  </a:lnTo>
                  <a:lnTo>
                    <a:pt x="49704" y="58407"/>
                  </a:lnTo>
                  <a:lnTo>
                    <a:pt x="47345" y="54867"/>
                  </a:lnTo>
                  <a:lnTo>
                    <a:pt x="46165" y="54277"/>
                  </a:lnTo>
                  <a:close/>
                  <a:moveTo>
                    <a:pt x="64159" y="14454"/>
                  </a:moveTo>
                  <a:lnTo>
                    <a:pt x="63716" y="12537"/>
                  </a:lnTo>
                  <a:lnTo>
                    <a:pt x="63716" y="9587"/>
                  </a:lnTo>
                  <a:lnTo>
                    <a:pt x="62979" y="9587"/>
                  </a:lnTo>
                  <a:lnTo>
                    <a:pt x="61504" y="10472"/>
                  </a:lnTo>
                  <a:lnTo>
                    <a:pt x="61799" y="13422"/>
                  </a:lnTo>
                  <a:lnTo>
                    <a:pt x="62389" y="13864"/>
                  </a:lnTo>
                  <a:lnTo>
                    <a:pt x="63421" y="15929"/>
                  </a:lnTo>
                  <a:lnTo>
                    <a:pt x="64306" y="14602"/>
                  </a:lnTo>
                  <a:close/>
                  <a:moveTo>
                    <a:pt x="69321" y="27581"/>
                  </a:moveTo>
                  <a:lnTo>
                    <a:pt x="67846" y="26253"/>
                  </a:lnTo>
                  <a:lnTo>
                    <a:pt x="65634" y="26253"/>
                  </a:lnTo>
                  <a:lnTo>
                    <a:pt x="63421" y="25811"/>
                  </a:lnTo>
                  <a:lnTo>
                    <a:pt x="63421" y="28171"/>
                  </a:lnTo>
                  <a:lnTo>
                    <a:pt x="62389" y="30973"/>
                  </a:lnTo>
                  <a:lnTo>
                    <a:pt x="64306" y="32301"/>
                  </a:lnTo>
                  <a:lnTo>
                    <a:pt x="65929" y="32301"/>
                  </a:lnTo>
                  <a:lnTo>
                    <a:pt x="68879" y="30973"/>
                  </a:lnTo>
                  <a:lnTo>
                    <a:pt x="69616" y="29056"/>
                  </a:lnTo>
                  <a:lnTo>
                    <a:pt x="69321" y="27581"/>
                  </a:lnTo>
                  <a:close/>
                  <a:moveTo>
                    <a:pt x="57669" y="50295"/>
                  </a:moveTo>
                  <a:lnTo>
                    <a:pt x="55752" y="50295"/>
                  </a:lnTo>
                  <a:lnTo>
                    <a:pt x="54719" y="51917"/>
                  </a:lnTo>
                  <a:lnTo>
                    <a:pt x="54719" y="53982"/>
                  </a:lnTo>
                  <a:lnTo>
                    <a:pt x="55752" y="55162"/>
                  </a:lnTo>
                  <a:lnTo>
                    <a:pt x="56489" y="55162"/>
                  </a:lnTo>
                  <a:lnTo>
                    <a:pt x="58259" y="54277"/>
                  </a:lnTo>
                  <a:lnTo>
                    <a:pt x="58259" y="51622"/>
                  </a:lnTo>
                  <a:lnTo>
                    <a:pt x="57669" y="50295"/>
                  </a:lnTo>
                  <a:close/>
                </a:path>
              </a:pathLst>
            </a:custGeom>
            <a:grpFill/>
            <a:ln w="3175" cap="flat">
              <a:solidFill>
                <a:schemeClr val="bg2">
                  <a:lumMod val="90000"/>
                </a:schemeClr>
              </a:solid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56D98531-A66A-1DFC-EC82-E3B1C6262CDF}"/>
                </a:ext>
              </a:extLst>
            </p:cNvPr>
            <p:cNvSpPr/>
            <p:nvPr/>
          </p:nvSpPr>
          <p:spPr>
            <a:xfrm>
              <a:off x="3570507" y="3681441"/>
              <a:ext cx="280970" cy="90707"/>
            </a:xfrm>
            <a:custGeom>
              <a:avLst/>
              <a:gdLst>
                <a:gd name="connsiteX0" fmla="*/ 163273 w 280970"/>
                <a:gd name="connsiteY0" fmla="*/ 19321 h 90707"/>
                <a:gd name="connsiteX1" fmla="*/ 165338 w 280970"/>
                <a:gd name="connsiteY1" fmla="*/ 19911 h 90707"/>
                <a:gd name="connsiteX2" fmla="*/ 168582 w 280970"/>
                <a:gd name="connsiteY2" fmla="*/ 19911 h 90707"/>
                <a:gd name="connsiteX3" fmla="*/ 169467 w 280970"/>
                <a:gd name="connsiteY3" fmla="*/ 20354 h 90707"/>
                <a:gd name="connsiteX4" fmla="*/ 170647 w 280970"/>
                <a:gd name="connsiteY4" fmla="*/ 20354 h 90707"/>
                <a:gd name="connsiteX5" fmla="*/ 172122 w 280970"/>
                <a:gd name="connsiteY5" fmla="*/ 20059 h 90707"/>
                <a:gd name="connsiteX6" fmla="*/ 170352 w 280970"/>
                <a:gd name="connsiteY6" fmla="*/ 17846 h 90707"/>
                <a:gd name="connsiteX7" fmla="*/ 169025 w 280970"/>
                <a:gd name="connsiteY7" fmla="*/ 17551 h 90707"/>
                <a:gd name="connsiteX8" fmla="*/ 167845 w 280970"/>
                <a:gd name="connsiteY8" fmla="*/ 17551 h 90707"/>
                <a:gd name="connsiteX9" fmla="*/ 166665 w 280970"/>
                <a:gd name="connsiteY9" fmla="*/ 17994 h 90707"/>
                <a:gd name="connsiteX10" fmla="*/ 163125 w 280970"/>
                <a:gd name="connsiteY10" fmla="*/ 17404 h 90707"/>
                <a:gd name="connsiteX11" fmla="*/ 161355 w 280970"/>
                <a:gd name="connsiteY11" fmla="*/ 17846 h 90707"/>
                <a:gd name="connsiteX12" fmla="*/ 161945 w 280970"/>
                <a:gd name="connsiteY12" fmla="*/ 18584 h 90707"/>
                <a:gd name="connsiteX13" fmla="*/ 163125 w 280970"/>
                <a:gd name="connsiteY13" fmla="*/ 19174 h 90707"/>
                <a:gd name="connsiteX14" fmla="*/ 181857 w 280970"/>
                <a:gd name="connsiteY14" fmla="*/ 30236 h 90707"/>
                <a:gd name="connsiteX15" fmla="*/ 182299 w 280970"/>
                <a:gd name="connsiteY15" fmla="*/ 31563 h 90707"/>
                <a:gd name="connsiteX16" fmla="*/ 184364 w 280970"/>
                <a:gd name="connsiteY16" fmla="*/ 32890 h 90707"/>
                <a:gd name="connsiteX17" fmla="*/ 185396 w 280970"/>
                <a:gd name="connsiteY17" fmla="*/ 33333 h 90707"/>
                <a:gd name="connsiteX18" fmla="*/ 186134 w 280970"/>
                <a:gd name="connsiteY18" fmla="*/ 33333 h 90707"/>
                <a:gd name="connsiteX19" fmla="*/ 187314 w 280970"/>
                <a:gd name="connsiteY19" fmla="*/ 34660 h 90707"/>
                <a:gd name="connsiteX20" fmla="*/ 188346 w 280970"/>
                <a:gd name="connsiteY20" fmla="*/ 33775 h 90707"/>
                <a:gd name="connsiteX21" fmla="*/ 188936 w 280970"/>
                <a:gd name="connsiteY21" fmla="*/ 32595 h 90707"/>
                <a:gd name="connsiteX22" fmla="*/ 189231 w 280970"/>
                <a:gd name="connsiteY22" fmla="*/ 30973 h 90707"/>
                <a:gd name="connsiteX23" fmla="*/ 185544 w 280970"/>
                <a:gd name="connsiteY23" fmla="*/ 30236 h 90707"/>
                <a:gd name="connsiteX24" fmla="*/ 183479 w 280970"/>
                <a:gd name="connsiteY24" fmla="*/ 29941 h 90707"/>
                <a:gd name="connsiteX25" fmla="*/ 181857 w 280970"/>
                <a:gd name="connsiteY25" fmla="*/ 29941 h 90707"/>
                <a:gd name="connsiteX26" fmla="*/ 179349 w 280970"/>
                <a:gd name="connsiteY26" fmla="*/ 28171 h 90707"/>
                <a:gd name="connsiteX27" fmla="*/ 182004 w 280970"/>
                <a:gd name="connsiteY27" fmla="*/ 29351 h 90707"/>
                <a:gd name="connsiteX28" fmla="*/ 182889 w 280970"/>
                <a:gd name="connsiteY28" fmla="*/ 29351 h 90707"/>
                <a:gd name="connsiteX29" fmla="*/ 183922 w 280970"/>
                <a:gd name="connsiteY29" fmla="*/ 28761 h 90707"/>
                <a:gd name="connsiteX30" fmla="*/ 182742 w 280970"/>
                <a:gd name="connsiteY30" fmla="*/ 27286 h 90707"/>
                <a:gd name="connsiteX31" fmla="*/ 182742 w 280970"/>
                <a:gd name="connsiteY31" fmla="*/ 26991 h 90707"/>
                <a:gd name="connsiteX32" fmla="*/ 180677 w 280970"/>
                <a:gd name="connsiteY32" fmla="*/ 26253 h 90707"/>
                <a:gd name="connsiteX33" fmla="*/ 180234 w 280970"/>
                <a:gd name="connsiteY33" fmla="*/ 24631 h 90707"/>
                <a:gd name="connsiteX34" fmla="*/ 179939 w 280970"/>
                <a:gd name="connsiteY34" fmla="*/ 24631 h 90707"/>
                <a:gd name="connsiteX35" fmla="*/ 179939 w 280970"/>
                <a:gd name="connsiteY35" fmla="*/ 26106 h 90707"/>
                <a:gd name="connsiteX36" fmla="*/ 178759 w 280970"/>
                <a:gd name="connsiteY36" fmla="*/ 27433 h 90707"/>
                <a:gd name="connsiteX37" fmla="*/ 179497 w 280970"/>
                <a:gd name="connsiteY37" fmla="*/ 28318 h 90707"/>
                <a:gd name="connsiteX38" fmla="*/ 173745 w 280970"/>
                <a:gd name="connsiteY38" fmla="*/ 22271 h 90707"/>
                <a:gd name="connsiteX39" fmla="*/ 174925 w 280970"/>
                <a:gd name="connsiteY39" fmla="*/ 23894 h 90707"/>
                <a:gd name="connsiteX40" fmla="*/ 176990 w 280970"/>
                <a:gd name="connsiteY40" fmla="*/ 24336 h 90707"/>
                <a:gd name="connsiteX41" fmla="*/ 178464 w 280970"/>
                <a:gd name="connsiteY41" fmla="*/ 25369 h 90707"/>
                <a:gd name="connsiteX42" fmla="*/ 179054 w 280970"/>
                <a:gd name="connsiteY42" fmla="*/ 24926 h 90707"/>
                <a:gd name="connsiteX43" fmla="*/ 178169 w 280970"/>
                <a:gd name="connsiteY43" fmla="*/ 24336 h 90707"/>
                <a:gd name="connsiteX44" fmla="*/ 177284 w 280970"/>
                <a:gd name="connsiteY44" fmla="*/ 22124 h 90707"/>
                <a:gd name="connsiteX45" fmla="*/ 175810 w 280970"/>
                <a:gd name="connsiteY45" fmla="*/ 20944 h 90707"/>
                <a:gd name="connsiteX46" fmla="*/ 172565 w 280970"/>
                <a:gd name="connsiteY46" fmla="*/ 20944 h 90707"/>
                <a:gd name="connsiteX47" fmla="*/ 172565 w 280970"/>
                <a:gd name="connsiteY47" fmla="*/ 21681 h 90707"/>
                <a:gd name="connsiteX48" fmla="*/ 173745 w 280970"/>
                <a:gd name="connsiteY48" fmla="*/ 22271 h 90707"/>
                <a:gd name="connsiteX49" fmla="*/ 279791 w 280970"/>
                <a:gd name="connsiteY49" fmla="*/ 79055 h 90707"/>
                <a:gd name="connsiteX50" fmla="*/ 279053 w 280970"/>
                <a:gd name="connsiteY50" fmla="*/ 78465 h 90707"/>
                <a:gd name="connsiteX51" fmla="*/ 278169 w 280970"/>
                <a:gd name="connsiteY51" fmla="*/ 78023 h 90707"/>
                <a:gd name="connsiteX52" fmla="*/ 277136 w 280970"/>
                <a:gd name="connsiteY52" fmla="*/ 78318 h 90707"/>
                <a:gd name="connsiteX53" fmla="*/ 274186 w 280970"/>
                <a:gd name="connsiteY53" fmla="*/ 78023 h 90707"/>
                <a:gd name="connsiteX54" fmla="*/ 270794 w 280970"/>
                <a:gd name="connsiteY54" fmla="*/ 76548 h 90707"/>
                <a:gd name="connsiteX55" fmla="*/ 266959 w 280970"/>
                <a:gd name="connsiteY55" fmla="*/ 72860 h 90707"/>
                <a:gd name="connsiteX56" fmla="*/ 265189 w 280970"/>
                <a:gd name="connsiteY56" fmla="*/ 71533 h 90707"/>
                <a:gd name="connsiteX57" fmla="*/ 261207 w 280970"/>
                <a:gd name="connsiteY57" fmla="*/ 69468 h 90707"/>
                <a:gd name="connsiteX58" fmla="*/ 259142 w 280970"/>
                <a:gd name="connsiteY58" fmla="*/ 68878 h 90707"/>
                <a:gd name="connsiteX59" fmla="*/ 252505 w 280970"/>
                <a:gd name="connsiteY59" fmla="*/ 67698 h 90707"/>
                <a:gd name="connsiteX60" fmla="*/ 249260 w 280970"/>
                <a:gd name="connsiteY60" fmla="*/ 67993 h 90707"/>
                <a:gd name="connsiteX61" fmla="*/ 244393 w 280970"/>
                <a:gd name="connsiteY61" fmla="*/ 67551 h 90707"/>
                <a:gd name="connsiteX62" fmla="*/ 241296 w 280970"/>
                <a:gd name="connsiteY62" fmla="*/ 67108 h 90707"/>
                <a:gd name="connsiteX63" fmla="*/ 239231 w 280970"/>
                <a:gd name="connsiteY63" fmla="*/ 67551 h 90707"/>
                <a:gd name="connsiteX64" fmla="*/ 238493 w 280970"/>
                <a:gd name="connsiteY64" fmla="*/ 66961 h 90707"/>
                <a:gd name="connsiteX65" fmla="*/ 238493 w 280970"/>
                <a:gd name="connsiteY65" fmla="*/ 65929 h 90707"/>
                <a:gd name="connsiteX66" fmla="*/ 238788 w 280970"/>
                <a:gd name="connsiteY66" fmla="*/ 64896 h 90707"/>
                <a:gd name="connsiteX67" fmla="*/ 242476 w 280970"/>
                <a:gd name="connsiteY67" fmla="*/ 64159 h 90707"/>
                <a:gd name="connsiteX68" fmla="*/ 240706 w 280970"/>
                <a:gd name="connsiteY68" fmla="*/ 62536 h 90707"/>
                <a:gd name="connsiteX69" fmla="*/ 241296 w 280970"/>
                <a:gd name="connsiteY69" fmla="*/ 61209 h 90707"/>
                <a:gd name="connsiteX70" fmla="*/ 242476 w 280970"/>
                <a:gd name="connsiteY70" fmla="*/ 59881 h 90707"/>
                <a:gd name="connsiteX71" fmla="*/ 241443 w 280970"/>
                <a:gd name="connsiteY71" fmla="*/ 58111 h 90707"/>
                <a:gd name="connsiteX72" fmla="*/ 239083 w 280970"/>
                <a:gd name="connsiteY72" fmla="*/ 56784 h 90707"/>
                <a:gd name="connsiteX73" fmla="*/ 234511 w 280970"/>
                <a:gd name="connsiteY73" fmla="*/ 56784 h 90707"/>
                <a:gd name="connsiteX74" fmla="*/ 229939 w 280970"/>
                <a:gd name="connsiteY74" fmla="*/ 56194 h 90707"/>
                <a:gd name="connsiteX75" fmla="*/ 225072 w 280970"/>
                <a:gd name="connsiteY75" fmla="*/ 53687 h 90707"/>
                <a:gd name="connsiteX76" fmla="*/ 219909 w 280970"/>
                <a:gd name="connsiteY76" fmla="*/ 52359 h 90707"/>
                <a:gd name="connsiteX77" fmla="*/ 217402 w 280970"/>
                <a:gd name="connsiteY77" fmla="*/ 52359 h 90707"/>
                <a:gd name="connsiteX78" fmla="*/ 214895 w 280970"/>
                <a:gd name="connsiteY78" fmla="*/ 52064 h 90707"/>
                <a:gd name="connsiteX79" fmla="*/ 213862 w 280970"/>
                <a:gd name="connsiteY79" fmla="*/ 50589 h 90707"/>
                <a:gd name="connsiteX80" fmla="*/ 212830 w 280970"/>
                <a:gd name="connsiteY80" fmla="*/ 50147 h 90707"/>
                <a:gd name="connsiteX81" fmla="*/ 211797 w 280970"/>
                <a:gd name="connsiteY81" fmla="*/ 50147 h 90707"/>
                <a:gd name="connsiteX82" fmla="*/ 209142 w 280970"/>
                <a:gd name="connsiteY82" fmla="*/ 50884 h 90707"/>
                <a:gd name="connsiteX83" fmla="*/ 209142 w 280970"/>
                <a:gd name="connsiteY83" fmla="*/ 50000 h 90707"/>
                <a:gd name="connsiteX84" fmla="*/ 210027 w 280970"/>
                <a:gd name="connsiteY84" fmla="*/ 49114 h 90707"/>
                <a:gd name="connsiteX85" fmla="*/ 207668 w 280970"/>
                <a:gd name="connsiteY85" fmla="*/ 47492 h 90707"/>
                <a:gd name="connsiteX86" fmla="*/ 203243 w 280970"/>
                <a:gd name="connsiteY86" fmla="*/ 43952 h 90707"/>
                <a:gd name="connsiteX87" fmla="*/ 202063 w 280970"/>
                <a:gd name="connsiteY87" fmla="*/ 45280 h 90707"/>
                <a:gd name="connsiteX88" fmla="*/ 200293 w 280970"/>
                <a:gd name="connsiteY88" fmla="*/ 46902 h 90707"/>
                <a:gd name="connsiteX89" fmla="*/ 199113 w 280970"/>
                <a:gd name="connsiteY89" fmla="*/ 46902 h 90707"/>
                <a:gd name="connsiteX90" fmla="*/ 198671 w 280970"/>
                <a:gd name="connsiteY90" fmla="*/ 45280 h 90707"/>
                <a:gd name="connsiteX91" fmla="*/ 196163 w 280970"/>
                <a:gd name="connsiteY91" fmla="*/ 43215 h 90707"/>
                <a:gd name="connsiteX92" fmla="*/ 199408 w 280970"/>
                <a:gd name="connsiteY92" fmla="*/ 43657 h 90707"/>
                <a:gd name="connsiteX93" fmla="*/ 201030 w 280970"/>
                <a:gd name="connsiteY93" fmla="*/ 43657 h 90707"/>
                <a:gd name="connsiteX94" fmla="*/ 202063 w 280970"/>
                <a:gd name="connsiteY94" fmla="*/ 42330 h 90707"/>
                <a:gd name="connsiteX95" fmla="*/ 199998 w 280970"/>
                <a:gd name="connsiteY95" fmla="*/ 41592 h 90707"/>
                <a:gd name="connsiteX96" fmla="*/ 197933 w 280970"/>
                <a:gd name="connsiteY96" fmla="*/ 40560 h 90707"/>
                <a:gd name="connsiteX97" fmla="*/ 196753 w 280970"/>
                <a:gd name="connsiteY97" fmla="*/ 39380 h 90707"/>
                <a:gd name="connsiteX98" fmla="*/ 192771 w 280970"/>
                <a:gd name="connsiteY98" fmla="*/ 36283 h 90707"/>
                <a:gd name="connsiteX99" fmla="*/ 190559 w 280970"/>
                <a:gd name="connsiteY99" fmla="*/ 35840 h 90707"/>
                <a:gd name="connsiteX100" fmla="*/ 190854 w 280970"/>
                <a:gd name="connsiteY100" fmla="*/ 36430 h 90707"/>
                <a:gd name="connsiteX101" fmla="*/ 192624 w 280970"/>
                <a:gd name="connsiteY101" fmla="*/ 38053 h 90707"/>
                <a:gd name="connsiteX102" fmla="*/ 192919 w 280970"/>
                <a:gd name="connsiteY102" fmla="*/ 38643 h 90707"/>
                <a:gd name="connsiteX103" fmla="*/ 191591 w 280970"/>
                <a:gd name="connsiteY103" fmla="*/ 39085 h 90707"/>
                <a:gd name="connsiteX104" fmla="*/ 189231 w 280970"/>
                <a:gd name="connsiteY104" fmla="*/ 38495 h 90707"/>
                <a:gd name="connsiteX105" fmla="*/ 183332 w 280970"/>
                <a:gd name="connsiteY105" fmla="*/ 35693 h 90707"/>
                <a:gd name="connsiteX106" fmla="*/ 180529 w 280970"/>
                <a:gd name="connsiteY106" fmla="*/ 33775 h 90707"/>
                <a:gd name="connsiteX107" fmla="*/ 175957 w 280970"/>
                <a:gd name="connsiteY107" fmla="*/ 30088 h 90707"/>
                <a:gd name="connsiteX108" fmla="*/ 161798 w 280970"/>
                <a:gd name="connsiteY108" fmla="*/ 23009 h 90707"/>
                <a:gd name="connsiteX109" fmla="*/ 160913 w 280970"/>
                <a:gd name="connsiteY109" fmla="*/ 23303 h 90707"/>
                <a:gd name="connsiteX110" fmla="*/ 159438 w 280970"/>
                <a:gd name="connsiteY110" fmla="*/ 23009 h 90707"/>
                <a:gd name="connsiteX111" fmla="*/ 157816 w 280970"/>
                <a:gd name="connsiteY111" fmla="*/ 22419 h 90707"/>
                <a:gd name="connsiteX112" fmla="*/ 148671 w 280970"/>
                <a:gd name="connsiteY112" fmla="*/ 22419 h 90707"/>
                <a:gd name="connsiteX113" fmla="*/ 146311 w 280970"/>
                <a:gd name="connsiteY113" fmla="*/ 21976 h 90707"/>
                <a:gd name="connsiteX114" fmla="*/ 144099 w 280970"/>
                <a:gd name="connsiteY114" fmla="*/ 20796 h 90707"/>
                <a:gd name="connsiteX115" fmla="*/ 141591 w 280970"/>
                <a:gd name="connsiteY115" fmla="*/ 19174 h 90707"/>
                <a:gd name="connsiteX116" fmla="*/ 139232 w 280970"/>
                <a:gd name="connsiteY116" fmla="*/ 17256 h 90707"/>
                <a:gd name="connsiteX117" fmla="*/ 135839 w 280970"/>
                <a:gd name="connsiteY117" fmla="*/ 12684 h 90707"/>
                <a:gd name="connsiteX118" fmla="*/ 131267 w 280970"/>
                <a:gd name="connsiteY118" fmla="*/ 10324 h 90707"/>
                <a:gd name="connsiteX119" fmla="*/ 132005 w 280970"/>
                <a:gd name="connsiteY119" fmla="*/ 8702 h 90707"/>
                <a:gd name="connsiteX120" fmla="*/ 129350 w 280970"/>
                <a:gd name="connsiteY120" fmla="*/ 9144 h 90707"/>
                <a:gd name="connsiteX121" fmla="*/ 128465 w 280970"/>
                <a:gd name="connsiteY121" fmla="*/ 9144 h 90707"/>
                <a:gd name="connsiteX122" fmla="*/ 125515 w 280970"/>
                <a:gd name="connsiteY122" fmla="*/ 7080 h 90707"/>
                <a:gd name="connsiteX123" fmla="*/ 117993 w 280970"/>
                <a:gd name="connsiteY123" fmla="*/ 7080 h 90707"/>
                <a:gd name="connsiteX124" fmla="*/ 115486 w 280970"/>
                <a:gd name="connsiteY124" fmla="*/ 6195 h 90707"/>
                <a:gd name="connsiteX125" fmla="*/ 113126 w 280970"/>
                <a:gd name="connsiteY125" fmla="*/ 5015 h 90707"/>
                <a:gd name="connsiteX126" fmla="*/ 111503 w 280970"/>
                <a:gd name="connsiteY126" fmla="*/ 3245 h 90707"/>
                <a:gd name="connsiteX127" fmla="*/ 110471 w 280970"/>
                <a:gd name="connsiteY127" fmla="*/ 2655 h 90707"/>
                <a:gd name="connsiteX128" fmla="*/ 101179 w 280970"/>
                <a:gd name="connsiteY128" fmla="*/ 2950 h 90707"/>
                <a:gd name="connsiteX129" fmla="*/ 97639 w 280970"/>
                <a:gd name="connsiteY129" fmla="*/ 3835 h 90707"/>
                <a:gd name="connsiteX130" fmla="*/ 96754 w 280970"/>
                <a:gd name="connsiteY130" fmla="*/ 3835 h 90707"/>
                <a:gd name="connsiteX131" fmla="*/ 94394 w 280970"/>
                <a:gd name="connsiteY131" fmla="*/ 1770 h 90707"/>
                <a:gd name="connsiteX132" fmla="*/ 94689 w 280970"/>
                <a:gd name="connsiteY132" fmla="*/ 1032 h 90707"/>
                <a:gd name="connsiteX133" fmla="*/ 92034 w 280970"/>
                <a:gd name="connsiteY133" fmla="*/ 1770 h 90707"/>
                <a:gd name="connsiteX134" fmla="*/ 86430 w 280970"/>
                <a:gd name="connsiteY134" fmla="*/ 2065 h 90707"/>
                <a:gd name="connsiteX135" fmla="*/ 79645 w 280970"/>
                <a:gd name="connsiteY135" fmla="*/ 737 h 90707"/>
                <a:gd name="connsiteX136" fmla="*/ 72713 w 280970"/>
                <a:gd name="connsiteY136" fmla="*/ 0 h 90707"/>
                <a:gd name="connsiteX137" fmla="*/ 66223 w 280970"/>
                <a:gd name="connsiteY137" fmla="*/ 1032 h 90707"/>
                <a:gd name="connsiteX138" fmla="*/ 60029 w 280970"/>
                <a:gd name="connsiteY138" fmla="*/ 3540 h 90707"/>
                <a:gd name="connsiteX139" fmla="*/ 57964 w 280970"/>
                <a:gd name="connsiteY139" fmla="*/ 4130 h 90707"/>
                <a:gd name="connsiteX140" fmla="*/ 44542 w 280970"/>
                <a:gd name="connsiteY140" fmla="*/ 5752 h 90707"/>
                <a:gd name="connsiteX141" fmla="*/ 42477 w 280970"/>
                <a:gd name="connsiteY141" fmla="*/ 6195 h 90707"/>
                <a:gd name="connsiteX142" fmla="*/ 21976 w 280970"/>
                <a:gd name="connsiteY142" fmla="*/ 14454 h 90707"/>
                <a:gd name="connsiteX143" fmla="*/ 19911 w 280970"/>
                <a:gd name="connsiteY143" fmla="*/ 15781 h 90707"/>
                <a:gd name="connsiteX144" fmla="*/ 15781 w 280970"/>
                <a:gd name="connsiteY144" fmla="*/ 19764 h 90707"/>
                <a:gd name="connsiteX145" fmla="*/ 13717 w 280970"/>
                <a:gd name="connsiteY145" fmla="*/ 22419 h 90707"/>
                <a:gd name="connsiteX146" fmla="*/ 13127 w 280970"/>
                <a:gd name="connsiteY146" fmla="*/ 25811 h 90707"/>
                <a:gd name="connsiteX147" fmla="*/ 14601 w 280970"/>
                <a:gd name="connsiteY147" fmla="*/ 30826 h 90707"/>
                <a:gd name="connsiteX148" fmla="*/ 13422 w 280970"/>
                <a:gd name="connsiteY148" fmla="*/ 31858 h 90707"/>
                <a:gd name="connsiteX149" fmla="*/ 9292 w 280970"/>
                <a:gd name="connsiteY149" fmla="*/ 31858 h 90707"/>
                <a:gd name="connsiteX150" fmla="*/ 295 w 280970"/>
                <a:gd name="connsiteY150" fmla="*/ 35693 h 90707"/>
                <a:gd name="connsiteX151" fmla="*/ 0 w 280970"/>
                <a:gd name="connsiteY151" fmla="*/ 36725 h 90707"/>
                <a:gd name="connsiteX152" fmla="*/ 1327 w 280970"/>
                <a:gd name="connsiteY152" fmla="*/ 37463 h 90707"/>
                <a:gd name="connsiteX153" fmla="*/ 2655 w 280970"/>
                <a:gd name="connsiteY153" fmla="*/ 37020 h 90707"/>
                <a:gd name="connsiteX154" fmla="*/ 5310 w 280970"/>
                <a:gd name="connsiteY154" fmla="*/ 35545 h 90707"/>
                <a:gd name="connsiteX155" fmla="*/ 6784 w 280970"/>
                <a:gd name="connsiteY155" fmla="*/ 34955 h 90707"/>
                <a:gd name="connsiteX156" fmla="*/ 8555 w 280970"/>
                <a:gd name="connsiteY156" fmla="*/ 34660 h 90707"/>
                <a:gd name="connsiteX157" fmla="*/ 10029 w 280970"/>
                <a:gd name="connsiteY157" fmla="*/ 34660 h 90707"/>
                <a:gd name="connsiteX158" fmla="*/ 10324 w 280970"/>
                <a:gd name="connsiteY158" fmla="*/ 36873 h 90707"/>
                <a:gd name="connsiteX159" fmla="*/ 10029 w 280970"/>
                <a:gd name="connsiteY159" fmla="*/ 38938 h 90707"/>
                <a:gd name="connsiteX160" fmla="*/ 11504 w 280970"/>
                <a:gd name="connsiteY160" fmla="*/ 38495 h 90707"/>
                <a:gd name="connsiteX161" fmla="*/ 16961 w 280970"/>
                <a:gd name="connsiteY161" fmla="*/ 35545 h 90707"/>
                <a:gd name="connsiteX162" fmla="*/ 19616 w 280970"/>
                <a:gd name="connsiteY162" fmla="*/ 34660 h 90707"/>
                <a:gd name="connsiteX163" fmla="*/ 22419 w 280970"/>
                <a:gd name="connsiteY163" fmla="*/ 34218 h 90707"/>
                <a:gd name="connsiteX164" fmla="*/ 23304 w 280970"/>
                <a:gd name="connsiteY164" fmla="*/ 33186 h 90707"/>
                <a:gd name="connsiteX165" fmla="*/ 24189 w 280970"/>
                <a:gd name="connsiteY165" fmla="*/ 30088 h 90707"/>
                <a:gd name="connsiteX166" fmla="*/ 24926 w 280970"/>
                <a:gd name="connsiteY166" fmla="*/ 28466 h 90707"/>
                <a:gd name="connsiteX167" fmla="*/ 25811 w 280970"/>
                <a:gd name="connsiteY167" fmla="*/ 27876 h 90707"/>
                <a:gd name="connsiteX168" fmla="*/ 31415 w 280970"/>
                <a:gd name="connsiteY168" fmla="*/ 27581 h 90707"/>
                <a:gd name="connsiteX169" fmla="*/ 32595 w 280970"/>
                <a:gd name="connsiteY169" fmla="*/ 27286 h 90707"/>
                <a:gd name="connsiteX170" fmla="*/ 33628 w 280970"/>
                <a:gd name="connsiteY170" fmla="*/ 26696 h 90707"/>
                <a:gd name="connsiteX171" fmla="*/ 35103 w 280970"/>
                <a:gd name="connsiteY171" fmla="*/ 26696 h 90707"/>
                <a:gd name="connsiteX172" fmla="*/ 36578 w 280970"/>
                <a:gd name="connsiteY172" fmla="*/ 27286 h 90707"/>
                <a:gd name="connsiteX173" fmla="*/ 39380 w 280970"/>
                <a:gd name="connsiteY173" fmla="*/ 26253 h 90707"/>
                <a:gd name="connsiteX174" fmla="*/ 41740 w 280970"/>
                <a:gd name="connsiteY174" fmla="*/ 24041 h 90707"/>
                <a:gd name="connsiteX175" fmla="*/ 44395 w 280970"/>
                <a:gd name="connsiteY175" fmla="*/ 22566 h 90707"/>
                <a:gd name="connsiteX176" fmla="*/ 45575 w 280970"/>
                <a:gd name="connsiteY176" fmla="*/ 21681 h 90707"/>
                <a:gd name="connsiteX177" fmla="*/ 46460 w 280970"/>
                <a:gd name="connsiteY177" fmla="*/ 20501 h 90707"/>
                <a:gd name="connsiteX178" fmla="*/ 48967 w 280970"/>
                <a:gd name="connsiteY178" fmla="*/ 18141 h 90707"/>
                <a:gd name="connsiteX179" fmla="*/ 52802 w 280970"/>
                <a:gd name="connsiteY179" fmla="*/ 15929 h 90707"/>
                <a:gd name="connsiteX180" fmla="*/ 54719 w 280970"/>
                <a:gd name="connsiteY180" fmla="*/ 14159 h 90707"/>
                <a:gd name="connsiteX181" fmla="*/ 56047 w 280970"/>
                <a:gd name="connsiteY181" fmla="*/ 13274 h 90707"/>
                <a:gd name="connsiteX182" fmla="*/ 77875 w 280970"/>
                <a:gd name="connsiteY182" fmla="*/ 13569 h 90707"/>
                <a:gd name="connsiteX183" fmla="*/ 79498 w 280970"/>
                <a:gd name="connsiteY183" fmla="*/ 13569 h 90707"/>
                <a:gd name="connsiteX184" fmla="*/ 80825 w 280970"/>
                <a:gd name="connsiteY184" fmla="*/ 14159 h 90707"/>
                <a:gd name="connsiteX185" fmla="*/ 82005 w 280970"/>
                <a:gd name="connsiteY185" fmla="*/ 14749 h 90707"/>
                <a:gd name="connsiteX186" fmla="*/ 83185 w 280970"/>
                <a:gd name="connsiteY186" fmla="*/ 15929 h 90707"/>
                <a:gd name="connsiteX187" fmla="*/ 83628 w 280970"/>
                <a:gd name="connsiteY187" fmla="*/ 17551 h 90707"/>
                <a:gd name="connsiteX188" fmla="*/ 82890 w 280970"/>
                <a:gd name="connsiteY188" fmla="*/ 18584 h 90707"/>
                <a:gd name="connsiteX189" fmla="*/ 81710 w 280970"/>
                <a:gd name="connsiteY189" fmla="*/ 19469 h 90707"/>
                <a:gd name="connsiteX190" fmla="*/ 76105 w 280970"/>
                <a:gd name="connsiteY190" fmla="*/ 20649 h 90707"/>
                <a:gd name="connsiteX191" fmla="*/ 73303 w 280970"/>
                <a:gd name="connsiteY191" fmla="*/ 21534 h 90707"/>
                <a:gd name="connsiteX192" fmla="*/ 76105 w 280970"/>
                <a:gd name="connsiteY192" fmla="*/ 24189 h 90707"/>
                <a:gd name="connsiteX193" fmla="*/ 79350 w 280970"/>
                <a:gd name="connsiteY193" fmla="*/ 26253 h 90707"/>
                <a:gd name="connsiteX194" fmla="*/ 80235 w 280970"/>
                <a:gd name="connsiteY194" fmla="*/ 26548 h 90707"/>
                <a:gd name="connsiteX195" fmla="*/ 89970 w 280970"/>
                <a:gd name="connsiteY195" fmla="*/ 26991 h 90707"/>
                <a:gd name="connsiteX196" fmla="*/ 92182 w 280970"/>
                <a:gd name="connsiteY196" fmla="*/ 29203 h 90707"/>
                <a:gd name="connsiteX197" fmla="*/ 94099 w 280970"/>
                <a:gd name="connsiteY197" fmla="*/ 29203 h 90707"/>
                <a:gd name="connsiteX198" fmla="*/ 95722 w 280970"/>
                <a:gd name="connsiteY198" fmla="*/ 28171 h 90707"/>
                <a:gd name="connsiteX199" fmla="*/ 96312 w 280970"/>
                <a:gd name="connsiteY199" fmla="*/ 26548 h 90707"/>
                <a:gd name="connsiteX200" fmla="*/ 96607 w 280970"/>
                <a:gd name="connsiteY200" fmla="*/ 24778 h 90707"/>
                <a:gd name="connsiteX201" fmla="*/ 97787 w 280970"/>
                <a:gd name="connsiteY201" fmla="*/ 26401 h 90707"/>
                <a:gd name="connsiteX202" fmla="*/ 98377 w 280970"/>
                <a:gd name="connsiteY202" fmla="*/ 28318 h 90707"/>
                <a:gd name="connsiteX203" fmla="*/ 99262 w 280970"/>
                <a:gd name="connsiteY203" fmla="*/ 29351 h 90707"/>
                <a:gd name="connsiteX204" fmla="*/ 100442 w 280970"/>
                <a:gd name="connsiteY204" fmla="*/ 30088 h 90707"/>
                <a:gd name="connsiteX205" fmla="*/ 102359 w 280970"/>
                <a:gd name="connsiteY205" fmla="*/ 30678 h 90707"/>
                <a:gd name="connsiteX206" fmla="*/ 114453 w 280970"/>
                <a:gd name="connsiteY206" fmla="*/ 30383 h 90707"/>
                <a:gd name="connsiteX207" fmla="*/ 114896 w 280970"/>
                <a:gd name="connsiteY207" fmla="*/ 29793 h 90707"/>
                <a:gd name="connsiteX208" fmla="*/ 114896 w 280970"/>
                <a:gd name="connsiteY208" fmla="*/ 28761 h 90707"/>
                <a:gd name="connsiteX209" fmla="*/ 117256 w 280970"/>
                <a:gd name="connsiteY209" fmla="*/ 31268 h 90707"/>
                <a:gd name="connsiteX210" fmla="*/ 119468 w 280970"/>
                <a:gd name="connsiteY210" fmla="*/ 34070 h 90707"/>
                <a:gd name="connsiteX211" fmla="*/ 121533 w 280970"/>
                <a:gd name="connsiteY211" fmla="*/ 35693 h 90707"/>
                <a:gd name="connsiteX212" fmla="*/ 123893 w 280970"/>
                <a:gd name="connsiteY212" fmla="*/ 36873 h 90707"/>
                <a:gd name="connsiteX213" fmla="*/ 129792 w 280970"/>
                <a:gd name="connsiteY213" fmla="*/ 39233 h 90707"/>
                <a:gd name="connsiteX214" fmla="*/ 144246 w 280970"/>
                <a:gd name="connsiteY214" fmla="*/ 43510 h 90707"/>
                <a:gd name="connsiteX215" fmla="*/ 146459 w 280970"/>
                <a:gd name="connsiteY215" fmla="*/ 44100 h 90707"/>
                <a:gd name="connsiteX216" fmla="*/ 148671 w 280970"/>
                <a:gd name="connsiteY216" fmla="*/ 44395 h 90707"/>
                <a:gd name="connsiteX217" fmla="*/ 158258 w 280970"/>
                <a:gd name="connsiteY217" fmla="*/ 42625 h 90707"/>
                <a:gd name="connsiteX218" fmla="*/ 160765 w 280970"/>
                <a:gd name="connsiteY218" fmla="*/ 43362 h 90707"/>
                <a:gd name="connsiteX219" fmla="*/ 163125 w 280970"/>
                <a:gd name="connsiteY219" fmla="*/ 45427 h 90707"/>
                <a:gd name="connsiteX220" fmla="*/ 164748 w 280970"/>
                <a:gd name="connsiteY220" fmla="*/ 48229 h 90707"/>
                <a:gd name="connsiteX221" fmla="*/ 165780 w 280970"/>
                <a:gd name="connsiteY221" fmla="*/ 51474 h 90707"/>
                <a:gd name="connsiteX222" fmla="*/ 166960 w 280970"/>
                <a:gd name="connsiteY222" fmla="*/ 58111 h 90707"/>
                <a:gd name="connsiteX223" fmla="*/ 167993 w 280970"/>
                <a:gd name="connsiteY223" fmla="*/ 59291 h 90707"/>
                <a:gd name="connsiteX224" fmla="*/ 169172 w 280970"/>
                <a:gd name="connsiteY224" fmla="*/ 60324 h 90707"/>
                <a:gd name="connsiteX225" fmla="*/ 171532 w 280970"/>
                <a:gd name="connsiteY225" fmla="*/ 61651 h 90707"/>
                <a:gd name="connsiteX226" fmla="*/ 176694 w 280970"/>
                <a:gd name="connsiteY226" fmla="*/ 66076 h 90707"/>
                <a:gd name="connsiteX227" fmla="*/ 179792 w 280970"/>
                <a:gd name="connsiteY227" fmla="*/ 67403 h 90707"/>
                <a:gd name="connsiteX228" fmla="*/ 183479 w 280970"/>
                <a:gd name="connsiteY228" fmla="*/ 67403 h 90707"/>
                <a:gd name="connsiteX229" fmla="*/ 190411 w 280970"/>
                <a:gd name="connsiteY229" fmla="*/ 68141 h 90707"/>
                <a:gd name="connsiteX230" fmla="*/ 193656 w 280970"/>
                <a:gd name="connsiteY230" fmla="*/ 68141 h 90707"/>
                <a:gd name="connsiteX231" fmla="*/ 196753 w 280970"/>
                <a:gd name="connsiteY231" fmla="*/ 68583 h 90707"/>
                <a:gd name="connsiteX232" fmla="*/ 199851 w 280970"/>
                <a:gd name="connsiteY232" fmla="*/ 69321 h 90707"/>
                <a:gd name="connsiteX233" fmla="*/ 200441 w 280970"/>
                <a:gd name="connsiteY233" fmla="*/ 70206 h 90707"/>
                <a:gd name="connsiteX234" fmla="*/ 200883 w 280970"/>
                <a:gd name="connsiteY234" fmla="*/ 71533 h 90707"/>
                <a:gd name="connsiteX235" fmla="*/ 202948 w 280970"/>
                <a:gd name="connsiteY235" fmla="*/ 73451 h 90707"/>
                <a:gd name="connsiteX236" fmla="*/ 203390 w 280970"/>
                <a:gd name="connsiteY236" fmla="*/ 74483 h 90707"/>
                <a:gd name="connsiteX237" fmla="*/ 203095 w 280970"/>
                <a:gd name="connsiteY237" fmla="*/ 75663 h 90707"/>
                <a:gd name="connsiteX238" fmla="*/ 201916 w 280970"/>
                <a:gd name="connsiteY238" fmla="*/ 77285 h 90707"/>
                <a:gd name="connsiteX239" fmla="*/ 200293 w 280970"/>
                <a:gd name="connsiteY239" fmla="*/ 78613 h 90707"/>
                <a:gd name="connsiteX240" fmla="*/ 191444 w 280970"/>
                <a:gd name="connsiteY240" fmla="*/ 84512 h 90707"/>
                <a:gd name="connsiteX241" fmla="*/ 187166 w 280970"/>
                <a:gd name="connsiteY241" fmla="*/ 90707 h 90707"/>
                <a:gd name="connsiteX242" fmla="*/ 193804 w 280970"/>
                <a:gd name="connsiteY242" fmla="*/ 90707 h 90707"/>
                <a:gd name="connsiteX243" fmla="*/ 200441 w 280970"/>
                <a:gd name="connsiteY243" fmla="*/ 89674 h 90707"/>
                <a:gd name="connsiteX244" fmla="*/ 206045 w 280970"/>
                <a:gd name="connsiteY244" fmla="*/ 89674 h 90707"/>
                <a:gd name="connsiteX245" fmla="*/ 208847 w 280970"/>
                <a:gd name="connsiteY245" fmla="*/ 88937 h 90707"/>
                <a:gd name="connsiteX246" fmla="*/ 211797 w 280970"/>
                <a:gd name="connsiteY246" fmla="*/ 88495 h 90707"/>
                <a:gd name="connsiteX247" fmla="*/ 218730 w 280970"/>
                <a:gd name="connsiteY247" fmla="*/ 88052 h 90707"/>
                <a:gd name="connsiteX248" fmla="*/ 225662 w 280970"/>
                <a:gd name="connsiteY248" fmla="*/ 87167 h 90707"/>
                <a:gd name="connsiteX249" fmla="*/ 228169 w 280970"/>
                <a:gd name="connsiteY249" fmla="*/ 87167 h 90707"/>
                <a:gd name="connsiteX250" fmla="*/ 238493 w 280970"/>
                <a:gd name="connsiteY250" fmla="*/ 87905 h 90707"/>
                <a:gd name="connsiteX251" fmla="*/ 241296 w 280970"/>
                <a:gd name="connsiteY251" fmla="*/ 88642 h 90707"/>
                <a:gd name="connsiteX252" fmla="*/ 244098 w 280970"/>
                <a:gd name="connsiteY252" fmla="*/ 89822 h 90707"/>
                <a:gd name="connsiteX253" fmla="*/ 250883 w 280970"/>
                <a:gd name="connsiteY253" fmla="*/ 89822 h 90707"/>
                <a:gd name="connsiteX254" fmla="*/ 252800 w 280970"/>
                <a:gd name="connsiteY254" fmla="*/ 88937 h 90707"/>
                <a:gd name="connsiteX255" fmla="*/ 253832 w 280970"/>
                <a:gd name="connsiteY255" fmla="*/ 87905 h 90707"/>
                <a:gd name="connsiteX256" fmla="*/ 254570 w 280970"/>
                <a:gd name="connsiteY256" fmla="*/ 86577 h 90707"/>
                <a:gd name="connsiteX257" fmla="*/ 255307 w 280970"/>
                <a:gd name="connsiteY257" fmla="*/ 88052 h 90707"/>
                <a:gd name="connsiteX258" fmla="*/ 255307 w 280970"/>
                <a:gd name="connsiteY258" fmla="*/ 89527 h 90707"/>
                <a:gd name="connsiteX259" fmla="*/ 258405 w 280970"/>
                <a:gd name="connsiteY259" fmla="*/ 88790 h 90707"/>
                <a:gd name="connsiteX260" fmla="*/ 259732 w 280970"/>
                <a:gd name="connsiteY260" fmla="*/ 88052 h 90707"/>
                <a:gd name="connsiteX261" fmla="*/ 262534 w 280970"/>
                <a:gd name="connsiteY261" fmla="*/ 86872 h 90707"/>
                <a:gd name="connsiteX262" fmla="*/ 268139 w 280970"/>
                <a:gd name="connsiteY262" fmla="*/ 85397 h 90707"/>
                <a:gd name="connsiteX263" fmla="*/ 273891 w 280970"/>
                <a:gd name="connsiteY263" fmla="*/ 84955 h 90707"/>
                <a:gd name="connsiteX264" fmla="*/ 278021 w 280970"/>
                <a:gd name="connsiteY264" fmla="*/ 84955 h 90707"/>
                <a:gd name="connsiteX265" fmla="*/ 278906 w 280970"/>
                <a:gd name="connsiteY265" fmla="*/ 83775 h 90707"/>
                <a:gd name="connsiteX266" fmla="*/ 280528 w 280970"/>
                <a:gd name="connsiteY266" fmla="*/ 82448 h 90707"/>
                <a:gd name="connsiteX267" fmla="*/ 280971 w 280970"/>
                <a:gd name="connsiteY267" fmla="*/ 80678 h 90707"/>
                <a:gd name="connsiteX268" fmla="*/ 280233 w 280970"/>
                <a:gd name="connsiteY268" fmla="*/ 79055 h 90707"/>
                <a:gd name="connsiteX269" fmla="*/ 139822 w 280970"/>
                <a:gd name="connsiteY269" fmla="*/ 13274 h 90707"/>
                <a:gd name="connsiteX270" fmla="*/ 144394 w 280970"/>
                <a:gd name="connsiteY270" fmla="*/ 15339 h 90707"/>
                <a:gd name="connsiteX271" fmla="*/ 144394 w 280970"/>
                <a:gd name="connsiteY271" fmla="*/ 14601 h 90707"/>
                <a:gd name="connsiteX272" fmla="*/ 143509 w 280970"/>
                <a:gd name="connsiteY272" fmla="*/ 14159 h 90707"/>
                <a:gd name="connsiteX273" fmla="*/ 138347 w 280970"/>
                <a:gd name="connsiteY273" fmla="*/ 10767 h 90707"/>
                <a:gd name="connsiteX274" fmla="*/ 137019 w 280970"/>
                <a:gd name="connsiteY274" fmla="*/ 10767 h 90707"/>
                <a:gd name="connsiteX275" fmla="*/ 137757 w 280970"/>
                <a:gd name="connsiteY275" fmla="*/ 11357 h 90707"/>
                <a:gd name="connsiteX276" fmla="*/ 139674 w 280970"/>
                <a:gd name="connsiteY276" fmla="*/ 13422 h 90707"/>
                <a:gd name="connsiteX277" fmla="*/ 58701 w 280970"/>
                <a:gd name="connsiteY277" fmla="*/ 39085 h 90707"/>
                <a:gd name="connsiteX278" fmla="*/ 57374 w 280970"/>
                <a:gd name="connsiteY278" fmla="*/ 37610 h 90707"/>
                <a:gd name="connsiteX279" fmla="*/ 56489 w 280970"/>
                <a:gd name="connsiteY279" fmla="*/ 35693 h 90707"/>
                <a:gd name="connsiteX280" fmla="*/ 55457 w 280970"/>
                <a:gd name="connsiteY280" fmla="*/ 35103 h 90707"/>
                <a:gd name="connsiteX281" fmla="*/ 49262 w 280970"/>
                <a:gd name="connsiteY281" fmla="*/ 34218 h 90707"/>
                <a:gd name="connsiteX282" fmla="*/ 47050 w 280970"/>
                <a:gd name="connsiteY282" fmla="*/ 37168 h 90707"/>
                <a:gd name="connsiteX283" fmla="*/ 47050 w 280970"/>
                <a:gd name="connsiteY283" fmla="*/ 38348 h 90707"/>
                <a:gd name="connsiteX284" fmla="*/ 49704 w 280970"/>
                <a:gd name="connsiteY284" fmla="*/ 43805 h 90707"/>
                <a:gd name="connsiteX285" fmla="*/ 48820 w 280970"/>
                <a:gd name="connsiteY285" fmla="*/ 44542 h 90707"/>
                <a:gd name="connsiteX286" fmla="*/ 47640 w 280970"/>
                <a:gd name="connsiteY286" fmla="*/ 44985 h 90707"/>
                <a:gd name="connsiteX287" fmla="*/ 46165 w 280970"/>
                <a:gd name="connsiteY287" fmla="*/ 44395 h 90707"/>
                <a:gd name="connsiteX288" fmla="*/ 44395 w 280970"/>
                <a:gd name="connsiteY288" fmla="*/ 43067 h 90707"/>
                <a:gd name="connsiteX289" fmla="*/ 44395 w 280970"/>
                <a:gd name="connsiteY289" fmla="*/ 43805 h 90707"/>
                <a:gd name="connsiteX290" fmla="*/ 45427 w 280970"/>
                <a:gd name="connsiteY290" fmla="*/ 45427 h 90707"/>
                <a:gd name="connsiteX291" fmla="*/ 47345 w 280970"/>
                <a:gd name="connsiteY291" fmla="*/ 47197 h 90707"/>
                <a:gd name="connsiteX292" fmla="*/ 50147 w 280970"/>
                <a:gd name="connsiteY292" fmla="*/ 47935 h 90707"/>
                <a:gd name="connsiteX293" fmla="*/ 52949 w 280970"/>
                <a:gd name="connsiteY293" fmla="*/ 47935 h 90707"/>
                <a:gd name="connsiteX294" fmla="*/ 58112 w 280970"/>
                <a:gd name="connsiteY294" fmla="*/ 45870 h 90707"/>
                <a:gd name="connsiteX295" fmla="*/ 60471 w 280970"/>
                <a:gd name="connsiteY295" fmla="*/ 44395 h 90707"/>
                <a:gd name="connsiteX296" fmla="*/ 60471 w 280970"/>
                <a:gd name="connsiteY296" fmla="*/ 43067 h 90707"/>
                <a:gd name="connsiteX297" fmla="*/ 58701 w 280970"/>
                <a:gd name="connsiteY297" fmla="*/ 39085 h 9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280970" h="90707">
                  <a:moveTo>
                    <a:pt x="163273" y="19321"/>
                  </a:moveTo>
                  <a:lnTo>
                    <a:pt x="165338" y="19911"/>
                  </a:lnTo>
                  <a:lnTo>
                    <a:pt x="168582" y="19911"/>
                  </a:lnTo>
                  <a:lnTo>
                    <a:pt x="169467" y="20354"/>
                  </a:lnTo>
                  <a:lnTo>
                    <a:pt x="170647" y="20354"/>
                  </a:lnTo>
                  <a:lnTo>
                    <a:pt x="172122" y="20059"/>
                  </a:lnTo>
                  <a:lnTo>
                    <a:pt x="170352" y="17846"/>
                  </a:lnTo>
                  <a:lnTo>
                    <a:pt x="169025" y="17551"/>
                  </a:lnTo>
                  <a:lnTo>
                    <a:pt x="167845" y="17551"/>
                  </a:lnTo>
                  <a:lnTo>
                    <a:pt x="166665" y="17994"/>
                  </a:lnTo>
                  <a:lnTo>
                    <a:pt x="163125" y="17404"/>
                  </a:lnTo>
                  <a:lnTo>
                    <a:pt x="161355" y="17846"/>
                  </a:lnTo>
                  <a:lnTo>
                    <a:pt x="161945" y="18584"/>
                  </a:lnTo>
                  <a:lnTo>
                    <a:pt x="163125" y="19174"/>
                  </a:lnTo>
                  <a:close/>
                  <a:moveTo>
                    <a:pt x="181857" y="30236"/>
                  </a:moveTo>
                  <a:lnTo>
                    <a:pt x="182299" y="31563"/>
                  </a:lnTo>
                  <a:lnTo>
                    <a:pt x="184364" y="32890"/>
                  </a:lnTo>
                  <a:lnTo>
                    <a:pt x="185396" y="33333"/>
                  </a:lnTo>
                  <a:lnTo>
                    <a:pt x="186134" y="33333"/>
                  </a:lnTo>
                  <a:lnTo>
                    <a:pt x="187314" y="34660"/>
                  </a:lnTo>
                  <a:lnTo>
                    <a:pt x="188346" y="33775"/>
                  </a:lnTo>
                  <a:lnTo>
                    <a:pt x="188936" y="32595"/>
                  </a:lnTo>
                  <a:lnTo>
                    <a:pt x="189231" y="30973"/>
                  </a:lnTo>
                  <a:lnTo>
                    <a:pt x="185544" y="30236"/>
                  </a:lnTo>
                  <a:lnTo>
                    <a:pt x="183479" y="29941"/>
                  </a:lnTo>
                  <a:lnTo>
                    <a:pt x="181857" y="29941"/>
                  </a:lnTo>
                  <a:close/>
                  <a:moveTo>
                    <a:pt x="179349" y="28171"/>
                  </a:moveTo>
                  <a:lnTo>
                    <a:pt x="182004" y="29351"/>
                  </a:lnTo>
                  <a:lnTo>
                    <a:pt x="182889" y="29351"/>
                  </a:lnTo>
                  <a:lnTo>
                    <a:pt x="183922" y="28761"/>
                  </a:lnTo>
                  <a:lnTo>
                    <a:pt x="182742" y="27286"/>
                  </a:lnTo>
                  <a:lnTo>
                    <a:pt x="182742" y="26991"/>
                  </a:lnTo>
                  <a:lnTo>
                    <a:pt x="180677" y="26253"/>
                  </a:lnTo>
                  <a:lnTo>
                    <a:pt x="180234" y="24631"/>
                  </a:lnTo>
                  <a:lnTo>
                    <a:pt x="179939" y="24631"/>
                  </a:lnTo>
                  <a:lnTo>
                    <a:pt x="179939" y="26106"/>
                  </a:lnTo>
                  <a:lnTo>
                    <a:pt x="178759" y="27433"/>
                  </a:lnTo>
                  <a:lnTo>
                    <a:pt x="179497" y="28318"/>
                  </a:lnTo>
                  <a:close/>
                  <a:moveTo>
                    <a:pt x="173745" y="22271"/>
                  </a:moveTo>
                  <a:lnTo>
                    <a:pt x="174925" y="23894"/>
                  </a:lnTo>
                  <a:lnTo>
                    <a:pt x="176990" y="24336"/>
                  </a:lnTo>
                  <a:lnTo>
                    <a:pt x="178464" y="25369"/>
                  </a:lnTo>
                  <a:lnTo>
                    <a:pt x="179054" y="24926"/>
                  </a:lnTo>
                  <a:lnTo>
                    <a:pt x="178169" y="24336"/>
                  </a:lnTo>
                  <a:lnTo>
                    <a:pt x="177284" y="22124"/>
                  </a:lnTo>
                  <a:lnTo>
                    <a:pt x="175810" y="20944"/>
                  </a:lnTo>
                  <a:lnTo>
                    <a:pt x="172565" y="20944"/>
                  </a:lnTo>
                  <a:lnTo>
                    <a:pt x="172565" y="21681"/>
                  </a:lnTo>
                  <a:lnTo>
                    <a:pt x="173745" y="22271"/>
                  </a:lnTo>
                  <a:close/>
                  <a:moveTo>
                    <a:pt x="279791" y="79055"/>
                  </a:moveTo>
                  <a:lnTo>
                    <a:pt x="279053" y="78465"/>
                  </a:lnTo>
                  <a:lnTo>
                    <a:pt x="278169" y="78023"/>
                  </a:lnTo>
                  <a:lnTo>
                    <a:pt x="277136" y="78318"/>
                  </a:lnTo>
                  <a:lnTo>
                    <a:pt x="274186" y="78023"/>
                  </a:lnTo>
                  <a:lnTo>
                    <a:pt x="270794" y="76548"/>
                  </a:lnTo>
                  <a:lnTo>
                    <a:pt x="266959" y="72860"/>
                  </a:lnTo>
                  <a:lnTo>
                    <a:pt x="265189" y="71533"/>
                  </a:lnTo>
                  <a:lnTo>
                    <a:pt x="261207" y="69468"/>
                  </a:lnTo>
                  <a:lnTo>
                    <a:pt x="259142" y="68878"/>
                  </a:lnTo>
                  <a:lnTo>
                    <a:pt x="252505" y="67698"/>
                  </a:lnTo>
                  <a:lnTo>
                    <a:pt x="249260" y="67993"/>
                  </a:lnTo>
                  <a:lnTo>
                    <a:pt x="244393" y="67551"/>
                  </a:lnTo>
                  <a:lnTo>
                    <a:pt x="241296" y="67108"/>
                  </a:lnTo>
                  <a:lnTo>
                    <a:pt x="239231" y="67551"/>
                  </a:lnTo>
                  <a:lnTo>
                    <a:pt x="238493" y="66961"/>
                  </a:lnTo>
                  <a:lnTo>
                    <a:pt x="238493" y="65929"/>
                  </a:lnTo>
                  <a:lnTo>
                    <a:pt x="238788" y="64896"/>
                  </a:lnTo>
                  <a:lnTo>
                    <a:pt x="242476" y="64159"/>
                  </a:lnTo>
                  <a:lnTo>
                    <a:pt x="240706" y="62536"/>
                  </a:lnTo>
                  <a:lnTo>
                    <a:pt x="241296" y="61209"/>
                  </a:lnTo>
                  <a:lnTo>
                    <a:pt x="242476" y="59881"/>
                  </a:lnTo>
                  <a:lnTo>
                    <a:pt x="241443" y="58111"/>
                  </a:lnTo>
                  <a:lnTo>
                    <a:pt x="239083" y="56784"/>
                  </a:lnTo>
                  <a:lnTo>
                    <a:pt x="234511" y="56784"/>
                  </a:lnTo>
                  <a:lnTo>
                    <a:pt x="229939" y="56194"/>
                  </a:lnTo>
                  <a:lnTo>
                    <a:pt x="225072" y="53687"/>
                  </a:lnTo>
                  <a:lnTo>
                    <a:pt x="219909" y="52359"/>
                  </a:lnTo>
                  <a:lnTo>
                    <a:pt x="217402" y="52359"/>
                  </a:lnTo>
                  <a:lnTo>
                    <a:pt x="214895" y="52064"/>
                  </a:lnTo>
                  <a:lnTo>
                    <a:pt x="213862" y="50589"/>
                  </a:lnTo>
                  <a:lnTo>
                    <a:pt x="212830" y="50147"/>
                  </a:lnTo>
                  <a:lnTo>
                    <a:pt x="211797" y="50147"/>
                  </a:lnTo>
                  <a:lnTo>
                    <a:pt x="209142" y="50884"/>
                  </a:lnTo>
                  <a:lnTo>
                    <a:pt x="209142" y="50000"/>
                  </a:lnTo>
                  <a:lnTo>
                    <a:pt x="210027" y="49114"/>
                  </a:lnTo>
                  <a:lnTo>
                    <a:pt x="207668" y="47492"/>
                  </a:lnTo>
                  <a:lnTo>
                    <a:pt x="203243" y="43952"/>
                  </a:lnTo>
                  <a:lnTo>
                    <a:pt x="202063" y="45280"/>
                  </a:lnTo>
                  <a:lnTo>
                    <a:pt x="200293" y="46902"/>
                  </a:lnTo>
                  <a:lnTo>
                    <a:pt x="199113" y="46902"/>
                  </a:lnTo>
                  <a:lnTo>
                    <a:pt x="198671" y="45280"/>
                  </a:lnTo>
                  <a:lnTo>
                    <a:pt x="196163" y="43215"/>
                  </a:lnTo>
                  <a:lnTo>
                    <a:pt x="199408" y="43657"/>
                  </a:lnTo>
                  <a:lnTo>
                    <a:pt x="201030" y="43657"/>
                  </a:lnTo>
                  <a:lnTo>
                    <a:pt x="202063" y="42330"/>
                  </a:lnTo>
                  <a:lnTo>
                    <a:pt x="199998" y="41592"/>
                  </a:lnTo>
                  <a:lnTo>
                    <a:pt x="197933" y="40560"/>
                  </a:lnTo>
                  <a:lnTo>
                    <a:pt x="196753" y="39380"/>
                  </a:lnTo>
                  <a:lnTo>
                    <a:pt x="192771" y="36283"/>
                  </a:lnTo>
                  <a:lnTo>
                    <a:pt x="190559" y="35840"/>
                  </a:lnTo>
                  <a:lnTo>
                    <a:pt x="190854" y="36430"/>
                  </a:lnTo>
                  <a:lnTo>
                    <a:pt x="192624" y="38053"/>
                  </a:lnTo>
                  <a:lnTo>
                    <a:pt x="192919" y="38643"/>
                  </a:lnTo>
                  <a:lnTo>
                    <a:pt x="191591" y="39085"/>
                  </a:lnTo>
                  <a:lnTo>
                    <a:pt x="189231" y="38495"/>
                  </a:lnTo>
                  <a:lnTo>
                    <a:pt x="183332" y="35693"/>
                  </a:lnTo>
                  <a:lnTo>
                    <a:pt x="180529" y="33775"/>
                  </a:lnTo>
                  <a:lnTo>
                    <a:pt x="175957" y="30088"/>
                  </a:lnTo>
                  <a:lnTo>
                    <a:pt x="161798" y="23009"/>
                  </a:lnTo>
                  <a:lnTo>
                    <a:pt x="160913" y="23303"/>
                  </a:lnTo>
                  <a:lnTo>
                    <a:pt x="159438" y="23009"/>
                  </a:lnTo>
                  <a:lnTo>
                    <a:pt x="157816" y="22419"/>
                  </a:lnTo>
                  <a:lnTo>
                    <a:pt x="148671" y="22419"/>
                  </a:lnTo>
                  <a:lnTo>
                    <a:pt x="146311" y="21976"/>
                  </a:lnTo>
                  <a:lnTo>
                    <a:pt x="144099" y="20796"/>
                  </a:lnTo>
                  <a:lnTo>
                    <a:pt x="141591" y="19174"/>
                  </a:lnTo>
                  <a:lnTo>
                    <a:pt x="139232" y="17256"/>
                  </a:lnTo>
                  <a:lnTo>
                    <a:pt x="135839" y="12684"/>
                  </a:lnTo>
                  <a:lnTo>
                    <a:pt x="131267" y="10324"/>
                  </a:lnTo>
                  <a:lnTo>
                    <a:pt x="132005" y="8702"/>
                  </a:lnTo>
                  <a:lnTo>
                    <a:pt x="129350" y="9144"/>
                  </a:lnTo>
                  <a:lnTo>
                    <a:pt x="128465" y="9144"/>
                  </a:lnTo>
                  <a:lnTo>
                    <a:pt x="125515" y="7080"/>
                  </a:lnTo>
                  <a:lnTo>
                    <a:pt x="117993" y="7080"/>
                  </a:lnTo>
                  <a:lnTo>
                    <a:pt x="115486" y="6195"/>
                  </a:lnTo>
                  <a:lnTo>
                    <a:pt x="113126" y="5015"/>
                  </a:lnTo>
                  <a:lnTo>
                    <a:pt x="111503" y="3245"/>
                  </a:lnTo>
                  <a:lnTo>
                    <a:pt x="110471" y="2655"/>
                  </a:lnTo>
                  <a:lnTo>
                    <a:pt x="101179" y="2950"/>
                  </a:lnTo>
                  <a:lnTo>
                    <a:pt x="97639" y="3835"/>
                  </a:lnTo>
                  <a:lnTo>
                    <a:pt x="96754" y="3835"/>
                  </a:lnTo>
                  <a:lnTo>
                    <a:pt x="94394" y="1770"/>
                  </a:lnTo>
                  <a:lnTo>
                    <a:pt x="94689" y="1032"/>
                  </a:lnTo>
                  <a:lnTo>
                    <a:pt x="92034" y="1770"/>
                  </a:lnTo>
                  <a:lnTo>
                    <a:pt x="86430" y="2065"/>
                  </a:lnTo>
                  <a:lnTo>
                    <a:pt x="79645" y="737"/>
                  </a:lnTo>
                  <a:lnTo>
                    <a:pt x="72713" y="0"/>
                  </a:lnTo>
                  <a:lnTo>
                    <a:pt x="66223" y="1032"/>
                  </a:lnTo>
                  <a:lnTo>
                    <a:pt x="60029" y="3540"/>
                  </a:lnTo>
                  <a:lnTo>
                    <a:pt x="57964" y="4130"/>
                  </a:lnTo>
                  <a:lnTo>
                    <a:pt x="44542" y="5752"/>
                  </a:lnTo>
                  <a:lnTo>
                    <a:pt x="42477" y="6195"/>
                  </a:lnTo>
                  <a:lnTo>
                    <a:pt x="21976" y="14454"/>
                  </a:lnTo>
                  <a:lnTo>
                    <a:pt x="19911" y="15781"/>
                  </a:lnTo>
                  <a:lnTo>
                    <a:pt x="15781" y="19764"/>
                  </a:lnTo>
                  <a:lnTo>
                    <a:pt x="13717" y="22419"/>
                  </a:lnTo>
                  <a:lnTo>
                    <a:pt x="13127" y="25811"/>
                  </a:lnTo>
                  <a:lnTo>
                    <a:pt x="14601" y="30826"/>
                  </a:lnTo>
                  <a:lnTo>
                    <a:pt x="13422" y="31858"/>
                  </a:lnTo>
                  <a:lnTo>
                    <a:pt x="9292" y="31858"/>
                  </a:lnTo>
                  <a:lnTo>
                    <a:pt x="295" y="35693"/>
                  </a:lnTo>
                  <a:lnTo>
                    <a:pt x="0" y="36725"/>
                  </a:lnTo>
                  <a:lnTo>
                    <a:pt x="1327" y="37463"/>
                  </a:lnTo>
                  <a:lnTo>
                    <a:pt x="2655" y="37020"/>
                  </a:lnTo>
                  <a:lnTo>
                    <a:pt x="5310" y="35545"/>
                  </a:lnTo>
                  <a:lnTo>
                    <a:pt x="6784" y="34955"/>
                  </a:lnTo>
                  <a:lnTo>
                    <a:pt x="8555" y="34660"/>
                  </a:lnTo>
                  <a:lnTo>
                    <a:pt x="10029" y="34660"/>
                  </a:lnTo>
                  <a:lnTo>
                    <a:pt x="10324" y="36873"/>
                  </a:lnTo>
                  <a:lnTo>
                    <a:pt x="10029" y="38938"/>
                  </a:lnTo>
                  <a:lnTo>
                    <a:pt x="11504" y="38495"/>
                  </a:lnTo>
                  <a:lnTo>
                    <a:pt x="16961" y="35545"/>
                  </a:lnTo>
                  <a:lnTo>
                    <a:pt x="19616" y="34660"/>
                  </a:lnTo>
                  <a:lnTo>
                    <a:pt x="22419" y="34218"/>
                  </a:lnTo>
                  <a:lnTo>
                    <a:pt x="23304" y="33186"/>
                  </a:lnTo>
                  <a:lnTo>
                    <a:pt x="24189" y="30088"/>
                  </a:lnTo>
                  <a:lnTo>
                    <a:pt x="24926" y="28466"/>
                  </a:lnTo>
                  <a:lnTo>
                    <a:pt x="25811" y="27876"/>
                  </a:lnTo>
                  <a:lnTo>
                    <a:pt x="31415" y="27581"/>
                  </a:lnTo>
                  <a:lnTo>
                    <a:pt x="32595" y="27286"/>
                  </a:lnTo>
                  <a:lnTo>
                    <a:pt x="33628" y="26696"/>
                  </a:lnTo>
                  <a:lnTo>
                    <a:pt x="35103" y="26696"/>
                  </a:lnTo>
                  <a:lnTo>
                    <a:pt x="36578" y="27286"/>
                  </a:lnTo>
                  <a:lnTo>
                    <a:pt x="39380" y="26253"/>
                  </a:lnTo>
                  <a:lnTo>
                    <a:pt x="41740" y="24041"/>
                  </a:lnTo>
                  <a:lnTo>
                    <a:pt x="44395" y="22566"/>
                  </a:lnTo>
                  <a:lnTo>
                    <a:pt x="45575" y="21681"/>
                  </a:lnTo>
                  <a:lnTo>
                    <a:pt x="46460" y="20501"/>
                  </a:lnTo>
                  <a:lnTo>
                    <a:pt x="48967" y="18141"/>
                  </a:lnTo>
                  <a:lnTo>
                    <a:pt x="52802" y="15929"/>
                  </a:lnTo>
                  <a:lnTo>
                    <a:pt x="54719" y="14159"/>
                  </a:lnTo>
                  <a:lnTo>
                    <a:pt x="56047" y="13274"/>
                  </a:lnTo>
                  <a:lnTo>
                    <a:pt x="77875" y="13569"/>
                  </a:lnTo>
                  <a:lnTo>
                    <a:pt x="79498" y="13569"/>
                  </a:lnTo>
                  <a:lnTo>
                    <a:pt x="80825" y="14159"/>
                  </a:lnTo>
                  <a:lnTo>
                    <a:pt x="82005" y="14749"/>
                  </a:lnTo>
                  <a:lnTo>
                    <a:pt x="83185" y="15929"/>
                  </a:lnTo>
                  <a:lnTo>
                    <a:pt x="83628" y="17551"/>
                  </a:lnTo>
                  <a:lnTo>
                    <a:pt x="82890" y="18584"/>
                  </a:lnTo>
                  <a:lnTo>
                    <a:pt x="81710" y="19469"/>
                  </a:lnTo>
                  <a:lnTo>
                    <a:pt x="76105" y="20649"/>
                  </a:lnTo>
                  <a:lnTo>
                    <a:pt x="73303" y="21534"/>
                  </a:lnTo>
                  <a:lnTo>
                    <a:pt x="76105" y="24189"/>
                  </a:lnTo>
                  <a:lnTo>
                    <a:pt x="79350" y="26253"/>
                  </a:lnTo>
                  <a:lnTo>
                    <a:pt x="80235" y="26548"/>
                  </a:lnTo>
                  <a:lnTo>
                    <a:pt x="89970" y="26991"/>
                  </a:lnTo>
                  <a:lnTo>
                    <a:pt x="92182" y="29203"/>
                  </a:lnTo>
                  <a:lnTo>
                    <a:pt x="94099" y="29203"/>
                  </a:lnTo>
                  <a:lnTo>
                    <a:pt x="95722" y="28171"/>
                  </a:lnTo>
                  <a:lnTo>
                    <a:pt x="96312" y="26548"/>
                  </a:lnTo>
                  <a:lnTo>
                    <a:pt x="96607" y="24778"/>
                  </a:lnTo>
                  <a:lnTo>
                    <a:pt x="97787" y="26401"/>
                  </a:lnTo>
                  <a:lnTo>
                    <a:pt x="98377" y="28318"/>
                  </a:lnTo>
                  <a:lnTo>
                    <a:pt x="99262" y="29351"/>
                  </a:lnTo>
                  <a:lnTo>
                    <a:pt x="100442" y="30088"/>
                  </a:lnTo>
                  <a:lnTo>
                    <a:pt x="102359" y="30678"/>
                  </a:lnTo>
                  <a:lnTo>
                    <a:pt x="114453" y="30383"/>
                  </a:lnTo>
                  <a:lnTo>
                    <a:pt x="114896" y="29793"/>
                  </a:lnTo>
                  <a:lnTo>
                    <a:pt x="114896" y="28761"/>
                  </a:lnTo>
                  <a:lnTo>
                    <a:pt x="117256" y="31268"/>
                  </a:lnTo>
                  <a:lnTo>
                    <a:pt x="119468" y="34070"/>
                  </a:lnTo>
                  <a:lnTo>
                    <a:pt x="121533" y="35693"/>
                  </a:lnTo>
                  <a:lnTo>
                    <a:pt x="123893" y="36873"/>
                  </a:lnTo>
                  <a:lnTo>
                    <a:pt x="129792" y="39233"/>
                  </a:lnTo>
                  <a:lnTo>
                    <a:pt x="144246" y="43510"/>
                  </a:lnTo>
                  <a:lnTo>
                    <a:pt x="146459" y="44100"/>
                  </a:lnTo>
                  <a:lnTo>
                    <a:pt x="148671" y="44395"/>
                  </a:lnTo>
                  <a:lnTo>
                    <a:pt x="158258" y="42625"/>
                  </a:lnTo>
                  <a:lnTo>
                    <a:pt x="160765" y="43362"/>
                  </a:lnTo>
                  <a:lnTo>
                    <a:pt x="163125" y="45427"/>
                  </a:lnTo>
                  <a:lnTo>
                    <a:pt x="164748" y="48229"/>
                  </a:lnTo>
                  <a:lnTo>
                    <a:pt x="165780" y="51474"/>
                  </a:lnTo>
                  <a:lnTo>
                    <a:pt x="166960" y="58111"/>
                  </a:lnTo>
                  <a:lnTo>
                    <a:pt x="167993" y="59291"/>
                  </a:lnTo>
                  <a:lnTo>
                    <a:pt x="169172" y="60324"/>
                  </a:lnTo>
                  <a:lnTo>
                    <a:pt x="171532" y="61651"/>
                  </a:lnTo>
                  <a:lnTo>
                    <a:pt x="176694" y="66076"/>
                  </a:lnTo>
                  <a:lnTo>
                    <a:pt x="179792" y="67403"/>
                  </a:lnTo>
                  <a:lnTo>
                    <a:pt x="183479" y="67403"/>
                  </a:lnTo>
                  <a:lnTo>
                    <a:pt x="190411" y="68141"/>
                  </a:lnTo>
                  <a:lnTo>
                    <a:pt x="193656" y="68141"/>
                  </a:lnTo>
                  <a:lnTo>
                    <a:pt x="196753" y="68583"/>
                  </a:lnTo>
                  <a:lnTo>
                    <a:pt x="199851" y="69321"/>
                  </a:lnTo>
                  <a:lnTo>
                    <a:pt x="200441" y="70206"/>
                  </a:lnTo>
                  <a:lnTo>
                    <a:pt x="200883" y="71533"/>
                  </a:lnTo>
                  <a:lnTo>
                    <a:pt x="202948" y="73451"/>
                  </a:lnTo>
                  <a:lnTo>
                    <a:pt x="203390" y="74483"/>
                  </a:lnTo>
                  <a:lnTo>
                    <a:pt x="203095" y="75663"/>
                  </a:lnTo>
                  <a:lnTo>
                    <a:pt x="201916" y="77285"/>
                  </a:lnTo>
                  <a:lnTo>
                    <a:pt x="200293" y="78613"/>
                  </a:lnTo>
                  <a:lnTo>
                    <a:pt x="191444" y="84512"/>
                  </a:lnTo>
                  <a:lnTo>
                    <a:pt x="187166" y="90707"/>
                  </a:lnTo>
                  <a:lnTo>
                    <a:pt x="193804" y="90707"/>
                  </a:lnTo>
                  <a:lnTo>
                    <a:pt x="200441" y="89674"/>
                  </a:lnTo>
                  <a:lnTo>
                    <a:pt x="206045" y="89674"/>
                  </a:lnTo>
                  <a:lnTo>
                    <a:pt x="208847" y="88937"/>
                  </a:lnTo>
                  <a:lnTo>
                    <a:pt x="211797" y="88495"/>
                  </a:lnTo>
                  <a:lnTo>
                    <a:pt x="218730" y="88052"/>
                  </a:lnTo>
                  <a:lnTo>
                    <a:pt x="225662" y="87167"/>
                  </a:lnTo>
                  <a:lnTo>
                    <a:pt x="228169" y="87167"/>
                  </a:lnTo>
                  <a:lnTo>
                    <a:pt x="238493" y="87905"/>
                  </a:lnTo>
                  <a:lnTo>
                    <a:pt x="241296" y="88642"/>
                  </a:lnTo>
                  <a:lnTo>
                    <a:pt x="244098" y="89822"/>
                  </a:lnTo>
                  <a:lnTo>
                    <a:pt x="250883" y="89822"/>
                  </a:lnTo>
                  <a:lnTo>
                    <a:pt x="252800" y="88937"/>
                  </a:lnTo>
                  <a:lnTo>
                    <a:pt x="253832" y="87905"/>
                  </a:lnTo>
                  <a:lnTo>
                    <a:pt x="254570" y="86577"/>
                  </a:lnTo>
                  <a:lnTo>
                    <a:pt x="255307" y="88052"/>
                  </a:lnTo>
                  <a:lnTo>
                    <a:pt x="255307" y="89527"/>
                  </a:lnTo>
                  <a:lnTo>
                    <a:pt x="258405" y="88790"/>
                  </a:lnTo>
                  <a:lnTo>
                    <a:pt x="259732" y="88052"/>
                  </a:lnTo>
                  <a:lnTo>
                    <a:pt x="262534" y="86872"/>
                  </a:lnTo>
                  <a:lnTo>
                    <a:pt x="268139" y="85397"/>
                  </a:lnTo>
                  <a:lnTo>
                    <a:pt x="273891" y="84955"/>
                  </a:lnTo>
                  <a:lnTo>
                    <a:pt x="278021" y="84955"/>
                  </a:lnTo>
                  <a:lnTo>
                    <a:pt x="278906" y="83775"/>
                  </a:lnTo>
                  <a:lnTo>
                    <a:pt x="280528" y="82448"/>
                  </a:lnTo>
                  <a:lnTo>
                    <a:pt x="280971" y="80678"/>
                  </a:lnTo>
                  <a:lnTo>
                    <a:pt x="280233" y="79055"/>
                  </a:lnTo>
                  <a:close/>
                  <a:moveTo>
                    <a:pt x="139822" y="13274"/>
                  </a:moveTo>
                  <a:lnTo>
                    <a:pt x="144394" y="15339"/>
                  </a:lnTo>
                  <a:lnTo>
                    <a:pt x="144394" y="14601"/>
                  </a:lnTo>
                  <a:lnTo>
                    <a:pt x="143509" y="14159"/>
                  </a:lnTo>
                  <a:lnTo>
                    <a:pt x="138347" y="10767"/>
                  </a:lnTo>
                  <a:lnTo>
                    <a:pt x="137019" y="10767"/>
                  </a:lnTo>
                  <a:lnTo>
                    <a:pt x="137757" y="11357"/>
                  </a:lnTo>
                  <a:lnTo>
                    <a:pt x="139674" y="13422"/>
                  </a:lnTo>
                  <a:close/>
                  <a:moveTo>
                    <a:pt x="58701" y="39085"/>
                  </a:moveTo>
                  <a:lnTo>
                    <a:pt x="57374" y="37610"/>
                  </a:lnTo>
                  <a:lnTo>
                    <a:pt x="56489" y="35693"/>
                  </a:lnTo>
                  <a:lnTo>
                    <a:pt x="55457" y="35103"/>
                  </a:lnTo>
                  <a:lnTo>
                    <a:pt x="49262" y="34218"/>
                  </a:lnTo>
                  <a:lnTo>
                    <a:pt x="47050" y="37168"/>
                  </a:lnTo>
                  <a:lnTo>
                    <a:pt x="47050" y="38348"/>
                  </a:lnTo>
                  <a:lnTo>
                    <a:pt x="49704" y="43805"/>
                  </a:lnTo>
                  <a:lnTo>
                    <a:pt x="48820" y="44542"/>
                  </a:lnTo>
                  <a:lnTo>
                    <a:pt x="47640" y="44985"/>
                  </a:lnTo>
                  <a:lnTo>
                    <a:pt x="46165" y="44395"/>
                  </a:lnTo>
                  <a:lnTo>
                    <a:pt x="44395" y="43067"/>
                  </a:lnTo>
                  <a:lnTo>
                    <a:pt x="44395" y="43805"/>
                  </a:lnTo>
                  <a:lnTo>
                    <a:pt x="45427" y="45427"/>
                  </a:lnTo>
                  <a:lnTo>
                    <a:pt x="47345" y="47197"/>
                  </a:lnTo>
                  <a:lnTo>
                    <a:pt x="50147" y="47935"/>
                  </a:lnTo>
                  <a:lnTo>
                    <a:pt x="52949" y="47935"/>
                  </a:lnTo>
                  <a:lnTo>
                    <a:pt x="58112" y="45870"/>
                  </a:lnTo>
                  <a:lnTo>
                    <a:pt x="60471" y="44395"/>
                  </a:lnTo>
                  <a:lnTo>
                    <a:pt x="60471" y="43067"/>
                  </a:lnTo>
                  <a:lnTo>
                    <a:pt x="58701" y="39085"/>
                  </a:lnTo>
                  <a:close/>
                </a:path>
              </a:pathLst>
            </a:custGeom>
            <a:grpFill/>
            <a:ln w="3175" cap="flat">
              <a:solidFill>
                <a:schemeClr val="bg2">
                  <a:lumMod val="90000"/>
                </a:schemeClr>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74EA5544-8B93-6A8E-5491-AAAF679BBB37}"/>
                </a:ext>
              </a:extLst>
            </p:cNvPr>
            <p:cNvSpPr/>
            <p:nvPr/>
          </p:nvSpPr>
          <p:spPr>
            <a:xfrm>
              <a:off x="3543663" y="4002972"/>
              <a:ext cx="87314" cy="81710"/>
            </a:xfrm>
            <a:custGeom>
              <a:avLst/>
              <a:gdLst>
                <a:gd name="connsiteX0" fmla="*/ 86135 w 87314"/>
                <a:gd name="connsiteY0" fmla="*/ 41298 h 81710"/>
                <a:gd name="connsiteX1" fmla="*/ 81710 w 87314"/>
                <a:gd name="connsiteY1" fmla="*/ 39823 h 81710"/>
                <a:gd name="connsiteX2" fmla="*/ 80973 w 87314"/>
                <a:gd name="connsiteY2" fmla="*/ 38053 h 81710"/>
                <a:gd name="connsiteX3" fmla="*/ 79498 w 87314"/>
                <a:gd name="connsiteY3" fmla="*/ 37168 h 81710"/>
                <a:gd name="connsiteX4" fmla="*/ 75221 w 87314"/>
                <a:gd name="connsiteY4" fmla="*/ 31416 h 81710"/>
                <a:gd name="connsiteX5" fmla="*/ 72713 w 87314"/>
                <a:gd name="connsiteY5" fmla="*/ 30088 h 81710"/>
                <a:gd name="connsiteX6" fmla="*/ 66961 w 87314"/>
                <a:gd name="connsiteY6" fmla="*/ 22861 h 81710"/>
                <a:gd name="connsiteX7" fmla="*/ 64306 w 87314"/>
                <a:gd name="connsiteY7" fmla="*/ 18879 h 81710"/>
                <a:gd name="connsiteX8" fmla="*/ 60914 w 87314"/>
                <a:gd name="connsiteY8" fmla="*/ 11947 h 81710"/>
                <a:gd name="connsiteX9" fmla="*/ 60619 w 87314"/>
                <a:gd name="connsiteY9" fmla="*/ 9734 h 81710"/>
                <a:gd name="connsiteX10" fmla="*/ 59881 w 87314"/>
                <a:gd name="connsiteY10" fmla="*/ 8112 h 81710"/>
                <a:gd name="connsiteX11" fmla="*/ 59144 w 87314"/>
                <a:gd name="connsiteY11" fmla="*/ 7080 h 81710"/>
                <a:gd name="connsiteX12" fmla="*/ 58701 w 87314"/>
                <a:gd name="connsiteY12" fmla="*/ 9145 h 81710"/>
                <a:gd name="connsiteX13" fmla="*/ 57374 w 87314"/>
                <a:gd name="connsiteY13" fmla="*/ 10472 h 81710"/>
                <a:gd name="connsiteX14" fmla="*/ 54719 w 87314"/>
                <a:gd name="connsiteY14" fmla="*/ 11652 h 81710"/>
                <a:gd name="connsiteX15" fmla="*/ 51917 w 87314"/>
                <a:gd name="connsiteY15" fmla="*/ 11799 h 81710"/>
                <a:gd name="connsiteX16" fmla="*/ 47345 w 87314"/>
                <a:gd name="connsiteY16" fmla="*/ 10767 h 81710"/>
                <a:gd name="connsiteX17" fmla="*/ 45427 w 87314"/>
                <a:gd name="connsiteY17" fmla="*/ 10619 h 81710"/>
                <a:gd name="connsiteX18" fmla="*/ 44690 w 87314"/>
                <a:gd name="connsiteY18" fmla="*/ 10177 h 81710"/>
                <a:gd name="connsiteX19" fmla="*/ 44542 w 87314"/>
                <a:gd name="connsiteY19" fmla="*/ 9145 h 81710"/>
                <a:gd name="connsiteX20" fmla="*/ 43215 w 87314"/>
                <a:gd name="connsiteY20" fmla="*/ 7522 h 81710"/>
                <a:gd name="connsiteX21" fmla="*/ 40708 w 87314"/>
                <a:gd name="connsiteY21" fmla="*/ 5457 h 81710"/>
                <a:gd name="connsiteX22" fmla="*/ 39380 w 87314"/>
                <a:gd name="connsiteY22" fmla="*/ 5605 h 81710"/>
                <a:gd name="connsiteX23" fmla="*/ 37020 w 87314"/>
                <a:gd name="connsiteY23" fmla="*/ 5162 h 81710"/>
                <a:gd name="connsiteX24" fmla="*/ 33333 w 87314"/>
                <a:gd name="connsiteY24" fmla="*/ 3687 h 81710"/>
                <a:gd name="connsiteX25" fmla="*/ 31563 w 87314"/>
                <a:gd name="connsiteY25" fmla="*/ 3540 h 81710"/>
                <a:gd name="connsiteX26" fmla="*/ 29056 w 87314"/>
                <a:gd name="connsiteY26" fmla="*/ 4720 h 81710"/>
                <a:gd name="connsiteX27" fmla="*/ 26106 w 87314"/>
                <a:gd name="connsiteY27" fmla="*/ 6342 h 81710"/>
                <a:gd name="connsiteX28" fmla="*/ 19026 w 87314"/>
                <a:gd name="connsiteY28" fmla="*/ 3835 h 81710"/>
                <a:gd name="connsiteX29" fmla="*/ 14012 w 87314"/>
                <a:gd name="connsiteY29" fmla="*/ 2065 h 81710"/>
                <a:gd name="connsiteX30" fmla="*/ 9587 w 87314"/>
                <a:gd name="connsiteY30" fmla="*/ 590 h 81710"/>
                <a:gd name="connsiteX31" fmla="*/ 8407 w 87314"/>
                <a:gd name="connsiteY31" fmla="*/ 0 h 81710"/>
                <a:gd name="connsiteX32" fmla="*/ 7522 w 87314"/>
                <a:gd name="connsiteY32" fmla="*/ 0 h 81710"/>
                <a:gd name="connsiteX33" fmla="*/ 6637 w 87314"/>
                <a:gd name="connsiteY33" fmla="*/ 885 h 81710"/>
                <a:gd name="connsiteX34" fmla="*/ 5605 w 87314"/>
                <a:gd name="connsiteY34" fmla="*/ 2360 h 81710"/>
                <a:gd name="connsiteX35" fmla="*/ 5310 w 87314"/>
                <a:gd name="connsiteY35" fmla="*/ 2802 h 81710"/>
                <a:gd name="connsiteX36" fmla="*/ 4867 w 87314"/>
                <a:gd name="connsiteY36" fmla="*/ 3245 h 81710"/>
                <a:gd name="connsiteX37" fmla="*/ 4277 w 87314"/>
                <a:gd name="connsiteY37" fmla="*/ 3245 h 81710"/>
                <a:gd name="connsiteX38" fmla="*/ 4277 w 87314"/>
                <a:gd name="connsiteY38" fmla="*/ 3835 h 81710"/>
                <a:gd name="connsiteX39" fmla="*/ 3982 w 87314"/>
                <a:gd name="connsiteY39" fmla="*/ 5310 h 81710"/>
                <a:gd name="connsiteX40" fmla="*/ 590 w 87314"/>
                <a:gd name="connsiteY40" fmla="*/ 6932 h 81710"/>
                <a:gd name="connsiteX41" fmla="*/ 0 w 87314"/>
                <a:gd name="connsiteY41" fmla="*/ 7670 h 81710"/>
                <a:gd name="connsiteX42" fmla="*/ 1917 w 87314"/>
                <a:gd name="connsiteY42" fmla="*/ 8850 h 81710"/>
                <a:gd name="connsiteX43" fmla="*/ 5015 w 87314"/>
                <a:gd name="connsiteY43" fmla="*/ 10472 h 81710"/>
                <a:gd name="connsiteX44" fmla="*/ 6342 w 87314"/>
                <a:gd name="connsiteY44" fmla="*/ 11652 h 81710"/>
                <a:gd name="connsiteX45" fmla="*/ 6195 w 87314"/>
                <a:gd name="connsiteY45" fmla="*/ 13274 h 81710"/>
                <a:gd name="connsiteX46" fmla="*/ 6342 w 87314"/>
                <a:gd name="connsiteY46" fmla="*/ 14454 h 81710"/>
                <a:gd name="connsiteX47" fmla="*/ 5310 w 87314"/>
                <a:gd name="connsiteY47" fmla="*/ 16372 h 81710"/>
                <a:gd name="connsiteX48" fmla="*/ 2065 w 87314"/>
                <a:gd name="connsiteY48" fmla="*/ 20649 h 81710"/>
                <a:gd name="connsiteX49" fmla="*/ 1475 w 87314"/>
                <a:gd name="connsiteY49" fmla="*/ 23451 h 81710"/>
                <a:gd name="connsiteX50" fmla="*/ 2950 w 87314"/>
                <a:gd name="connsiteY50" fmla="*/ 27728 h 81710"/>
                <a:gd name="connsiteX51" fmla="*/ 5900 w 87314"/>
                <a:gd name="connsiteY51" fmla="*/ 32301 h 81710"/>
                <a:gd name="connsiteX52" fmla="*/ 7375 w 87314"/>
                <a:gd name="connsiteY52" fmla="*/ 33776 h 81710"/>
                <a:gd name="connsiteX53" fmla="*/ 15487 w 87314"/>
                <a:gd name="connsiteY53" fmla="*/ 36136 h 81710"/>
                <a:gd name="connsiteX54" fmla="*/ 19616 w 87314"/>
                <a:gd name="connsiteY54" fmla="*/ 41150 h 81710"/>
                <a:gd name="connsiteX55" fmla="*/ 20649 w 87314"/>
                <a:gd name="connsiteY55" fmla="*/ 42183 h 81710"/>
                <a:gd name="connsiteX56" fmla="*/ 21681 w 87314"/>
                <a:gd name="connsiteY56" fmla="*/ 41593 h 81710"/>
                <a:gd name="connsiteX57" fmla="*/ 22124 w 87314"/>
                <a:gd name="connsiteY57" fmla="*/ 39823 h 81710"/>
                <a:gd name="connsiteX58" fmla="*/ 23746 w 87314"/>
                <a:gd name="connsiteY58" fmla="*/ 39085 h 81710"/>
                <a:gd name="connsiteX59" fmla="*/ 26696 w 87314"/>
                <a:gd name="connsiteY59" fmla="*/ 35840 h 81710"/>
                <a:gd name="connsiteX60" fmla="*/ 26106 w 87314"/>
                <a:gd name="connsiteY60" fmla="*/ 34218 h 81710"/>
                <a:gd name="connsiteX61" fmla="*/ 24631 w 87314"/>
                <a:gd name="connsiteY61" fmla="*/ 32891 h 81710"/>
                <a:gd name="connsiteX62" fmla="*/ 19469 w 87314"/>
                <a:gd name="connsiteY62" fmla="*/ 30678 h 81710"/>
                <a:gd name="connsiteX63" fmla="*/ 17551 w 87314"/>
                <a:gd name="connsiteY63" fmla="*/ 28319 h 81710"/>
                <a:gd name="connsiteX64" fmla="*/ 16814 w 87314"/>
                <a:gd name="connsiteY64" fmla="*/ 24484 h 81710"/>
                <a:gd name="connsiteX65" fmla="*/ 17551 w 87314"/>
                <a:gd name="connsiteY65" fmla="*/ 24779 h 81710"/>
                <a:gd name="connsiteX66" fmla="*/ 18584 w 87314"/>
                <a:gd name="connsiteY66" fmla="*/ 26106 h 81710"/>
                <a:gd name="connsiteX67" fmla="*/ 23009 w 87314"/>
                <a:gd name="connsiteY67" fmla="*/ 28171 h 81710"/>
                <a:gd name="connsiteX68" fmla="*/ 31121 w 87314"/>
                <a:gd name="connsiteY68" fmla="*/ 33776 h 81710"/>
                <a:gd name="connsiteX69" fmla="*/ 33038 w 87314"/>
                <a:gd name="connsiteY69" fmla="*/ 36725 h 81710"/>
                <a:gd name="connsiteX70" fmla="*/ 32301 w 87314"/>
                <a:gd name="connsiteY70" fmla="*/ 38938 h 81710"/>
                <a:gd name="connsiteX71" fmla="*/ 32596 w 87314"/>
                <a:gd name="connsiteY71" fmla="*/ 40413 h 81710"/>
                <a:gd name="connsiteX72" fmla="*/ 34661 w 87314"/>
                <a:gd name="connsiteY72" fmla="*/ 42478 h 81710"/>
                <a:gd name="connsiteX73" fmla="*/ 37168 w 87314"/>
                <a:gd name="connsiteY73" fmla="*/ 43510 h 81710"/>
                <a:gd name="connsiteX74" fmla="*/ 44100 w 87314"/>
                <a:gd name="connsiteY74" fmla="*/ 45280 h 81710"/>
                <a:gd name="connsiteX75" fmla="*/ 46755 w 87314"/>
                <a:gd name="connsiteY75" fmla="*/ 47492 h 81710"/>
                <a:gd name="connsiteX76" fmla="*/ 52507 w 87314"/>
                <a:gd name="connsiteY76" fmla="*/ 50147 h 81710"/>
                <a:gd name="connsiteX77" fmla="*/ 56784 w 87314"/>
                <a:gd name="connsiteY77" fmla="*/ 53392 h 81710"/>
                <a:gd name="connsiteX78" fmla="*/ 59292 w 87314"/>
                <a:gd name="connsiteY78" fmla="*/ 56489 h 81710"/>
                <a:gd name="connsiteX79" fmla="*/ 59881 w 87314"/>
                <a:gd name="connsiteY79" fmla="*/ 58407 h 81710"/>
                <a:gd name="connsiteX80" fmla="*/ 59881 w 87314"/>
                <a:gd name="connsiteY80" fmla="*/ 62536 h 81710"/>
                <a:gd name="connsiteX81" fmla="*/ 59144 w 87314"/>
                <a:gd name="connsiteY81" fmla="*/ 64454 h 81710"/>
                <a:gd name="connsiteX82" fmla="*/ 56784 w 87314"/>
                <a:gd name="connsiteY82" fmla="*/ 67404 h 81710"/>
                <a:gd name="connsiteX83" fmla="*/ 60176 w 87314"/>
                <a:gd name="connsiteY83" fmla="*/ 70943 h 81710"/>
                <a:gd name="connsiteX84" fmla="*/ 61799 w 87314"/>
                <a:gd name="connsiteY84" fmla="*/ 71828 h 81710"/>
                <a:gd name="connsiteX85" fmla="*/ 64159 w 87314"/>
                <a:gd name="connsiteY85" fmla="*/ 71976 h 81710"/>
                <a:gd name="connsiteX86" fmla="*/ 66076 w 87314"/>
                <a:gd name="connsiteY86" fmla="*/ 72713 h 81710"/>
                <a:gd name="connsiteX87" fmla="*/ 68289 w 87314"/>
                <a:gd name="connsiteY87" fmla="*/ 72861 h 81710"/>
                <a:gd name="connsiteX88" fmla="*/ 68436 w 87314"/>
                <a:gd name="connsiteY88" fmla="*/ 71386 h 81710"/>
                <a:gd name="connsiteX89" fmla="*/ 68141 w 87314"/>
                <a:gd name="connsiteY89" fmla="*/ 70206 h 81710"/>
                <a:gd name="connsiteX90" fmla="*/ 64896 w 87314"/>
                <a:gd name="connsiteY90" fmla="*/ 67256 h 81710"/>
                <a:gd name="connsiteX91" fmla="*/ 63716 w 87314"/>
                <a:gd name="connsiteY91" fmla="*/ 65044 h 81710"/>
                <a:gd name="connsiteX92" fmla="*/ 65781 w 87314"/>
                <a:gd name="connsiteY92" fmla="*/ 64749 h 81710"/>
                <a:gd name="connsiteX93" fmla="*/ 68436 w 87314"/>
                <a:gd name="connsiteY93" fmla="*/ 66076 h 81710"/>
                <a:gd name="connsiteX94" fmla="*/ 71681 w 87314"/>
                <a:gd name="connsiteY94" fmla="*/ 68141 h 81710"/>
                <a:gd name="connsiteX95" fmla="*/ 72566 w 87314"/>
                <a:gd name="connsiteY95" fmla="*/ 70353 h 81710"/>
                <a:gd name="connsiteX96" fmla="*/ 72713 w 87314"/>
                <a:gd name="connsiteY96" fmla="*/ 74336 h 81710"/>
                <a:gd name="connsiteX97" fmla="*/ 74926 w 87314"/>
                <a:gd name="connsiteY97" fmla="*/ 75958 h 81710"/>
                <a:gd name="connsiteX98" fmla="*/ 77286 w 87314"/>
                <a:gd name="connsiteY98" fmla="*/ 78761 h 81710"/>
                <a:gd name="connsiteX99" fmla="*/ 79055 w 87314"/>
                <a:gd name="connsiteY99" fmla="*/ 81710 h 81710"/>
                <a:gd name="connsiteX100" fmla="*/ 79055 w 87314"/>
                <a:gd name="connsiteY100" fmla="*/ 80088 h 81710"/>
                <a:gd name="connsiteX101" fmla="*/ 78318 w 87314"/>
                <a:gd name="connsiteY101" fmla="*/ 78318 h 81710"/>
                <a:gd name="connsiteX102" fmla="*/ 77286 w 87314"/>
                <a:gd name="connsiteY102" fmla="*/ 76843 h 81710"/>
                <a:gd name="connsiteX103" fmla="*/ 75368 w 87314"/>
                <a:gd name="connsiteY103" fmla="*/ 75221 h 81710"/>
                <a:gd name="connsiteX104" fmla="*/ 75221 w 87314"/>
                <a:gd name="connsiteY104" fmla="*/ 74631 h 81710"/>
                <a:gd name="connsiteX105" fmla="*/ 76106 w 87314"/>
                <a:gd name="connsiteY105" fmla="*/ 73893 h 81710"/>
                <a:gd name="connsiteX106" fmla="*/ 79645 w 87314"/>
                <a:gd name="connsiteY106" fmla="*/ 71681 h 81710"/>
                <a:gd name="connsiteX107" fmla="*/ 80088 w 87314"/>
                <a:gd name="connsiteY107" fmla="*/ 70648 h 81710"/>
                <a:gd name="connsiteX108" fmla="*/ 80088 w 87314"/>
                <a:gd name="connsiteY108" fmla="*/ 68731 h 81710"/>
                <a:gd name="connsiteX109" fmla="*/ 79793 w 87314"/>
                <a:gd name="connsiteY109" fmla="*/ 66961 h 81710"/>
                <a:gd name="connsiteX110" fmla="*/ 78170 w 87314"/>
                <a:gd name="connsiteY110" fmla="*/ 64159 h 81710"/>
                <a:gd name="connsiteX111" fmla="*/ 79055 w 87314"/>
                <a:gd name="connsiteY111" fmla="*/ 62389 h 81710"/>
                <a:gd name="connsiteX112" fmla="*/ 80825 w 87314"/>
                <a:gd name="connsiteY112" fmla="*/ 61061 h 81710"/>
                <a:gd name="connsiteX113" fmla="*/ 82743 w 87314"/>
                <a:gd name="connsiteY113" fmla="*/ 60029 h 81710"/>
                <a:gd name="connsiteX114" fmla="*/ 83038 w 87314"/>
                <a:gd name="connsiteY114" fmla="*/ 59587 h 81710"/>
                <a:gd name="connsiteX115" fmla="*/ 82743 w 87314"/>
                <a:gd name="connsiteY115" fmla="*/ 58554 h 81710"/>
                <a:gd name="connsiteX116" fmla="*/ 81710 w 87314"/>
                <a:gd name="connsiteY116" fmla="*/ 57669 h 81710"/>
                <a:gd name="connsiteX117" fmla="*/ 79055 w 87314"/>
                <a:gd name="connsiteY117" fmla="*/ 55899 h 81710"/>
                <a:gd name="connsiteX118" fmla="*/ 77581 w 87314"/>
                <a:gd name="connsiteY118" fmla="*/ 55752 h 81710"/>
                <a:gd name="connsiteX119" fmla="*/ 77433 w 87314"/>
                <a:gd name="connsiteY119" fmla="*/ 50885 h 81710"/>
                <a:gd name="connsiteX120" fmla="*/ 77581 w 87314"/>
                <a:gd name="connsiteY120" fmla="*/ 45575 h 81710"/>
                <a:gd name="connsiteX121" fmla="*/ 77875 w 87314"/>
                <a:gd name="connsiteY121" fmla="*/ 45133 h 81710"/>
                <a:gd name="connsiteX122" fmla="*/ 78908 w 87314"/>
                <a:gd name="connsiteY122" fmla="*/ 44837 h 81710"/>
                <a:gd name="connsiteX123" fmla="*/ 79645 w 87314"/>
                <a:gd name="connsiteY123" fmla="*/ 43953 h 81710"/>
                <a:gd name="connsiteX124" fmla="*/ 80088 w 87314"/>
                <a:gd name="connsiteY124" fmla="*/ 42478 h 81710"/>
                <a:gd name="connsiteX125" fmla="*/ 81120 w 87314"/>
                <a:gd name="connsiteY125" fmla="*/ 41888 h 81710"/>
                <a:gd name="connsiteX126" fmla="*/ 83185 w 87314"/>
                <a:gd name="connsiteY126" fmla="*/ 43068 h 81710"/>
                <a:gd name="connsiteX127" fmla="*/ 85250 w 87314"/>
                <a:gd name="connsiteY127" fmla="*/ 44100 h 81710"/>
                <a:gd name="connsiteX128" fmla="*/ 86135 w 87314"/>
                <a:gd name="connsiteY128" fmla="*/ 43805 h 81710"/>
                <a:gd name="connsiteX129" fmla="*/ 86725 w 87314"/>
                <a:gd name="connsiteY129" fmla="*/ 43215 h 81710"/>
                <a:gd name="connsiteX130" fmla="*/ 87167 w 87314"/>
                <a:gd name="connsiteY130" fmla="*/ 42773 h 81710"/>
                <a:gd name="connsiteX131" fmla="*/ 87315 w 87314"/>
                <a:gd name="connsiteY131" fmla="*/ 42330 h 81710"/>
                <a:gd name="connsiteX132" fmla="*/ 86135 w 87314"/>
                <a:gd name="connsiteY132" fmla="*/ 41298 h 8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87314" h="81710">
                  <a:moveTo>
                    <a:pt x="86135" y="41298"/>
                  </a:moveTo>
                  <a:lnTo>
                    <a:pt x="81710" y="39823"/>
                  </a:lnTo>
                  <a:lnTo>
                    <a:pt x="80973" y="38053"/>
                  </a:lnTo>
                  <a:lnTo>
                    <a:pt x="79498" y="37168"/>
                  </a:lnTo>
                  <a:lnTo>
                    <a:pt x="75221" y="31416"/>
                  </a:lnTo>
                  <a:lnTo>
                    <a:pt x="72713" y="30088"/>
                  </a:lnTo>
                  <a:lnTo>
                    <a:pt x="66961" y="22861"/>
                  </a:lnTo>
                  <a:lnTo>
                    <a:pt x="64306" y="18879"/>
                  </a:lnTo>
                  <a:lnTo>
                    <a:pt x="60914" y="11947"/>
                  </a:lnTo>
                  <a:lnTo>
                    <a:pt x="60619" y="9734"/>
                  </a:lnTo>
                  <a:lnTo>
                    <a:pt x="59881" y="8112"/>
                  </a:lnTo>
                  <a:lnTo>
                    <a:pt x="59144" y="7080"/>
                  </a:lnTo>
                  <a:lnTo>
                    <a:pt x="58701" y="9145"/>
                  </a:lnTo>
                  <a:lnTo>
                    <a:pt x="57374" y="10472"/>
                  </a:lnTo>
                  <a:lnTo>
                    <a:pt x="54719" y="11652"/>
                  </a:lnTo>
                  <a:lnTo>
                    <a:pt x="51917" y="11799"/>
                  </a:lnTo>
                  <a:lnTo>
                    <a:pt x="47345" y="10767"/>
                  </a:lnTo>
                  <a:lnTo>
                    <a:pt x="45427" y="10619"/>
                  </a:lnTo>
                  <a:lnTo>
                    <a:pt x="44690" y="10177"/>
                  </a:lnTo>
                  <a:lnTo>
                    <a:pt x="44542" y="9145"/>
                  </a:lnTo>
                  <a:lnTo>
                    <a:pt x="43215" y="7522"/>
                  </a:lnTo>
                  <a:lnTo>
                    <a:pt x="40708" y="5457"/>
                  </a:lnTo>
                  <a:lnTo>
                    <a:pt x="39380" y="5605"/>
                  </a:lnTo>
                  <a:lnTo>
                    <a:pt x="37020" y="5162"/>
                  </a:lnTo>
                  <a:lnTo>
                    <a:pt x="33333" y="3687"/>
                  </a:lnTo>
                  <a:lnTo>
                    <a:pt x="31563" y="3540"/>
                  </a:lnTo>
                  <a:lnTo>
                    <a:pt x="29056" y="4720"/>
                  </a:lnTo>
                  <a:lnTo>
                    <a:pt x="26106" y="6342"/>
                  </a:lnTo>
                  <a:lnTo>
                    <a:pt x="19026" y="3835"/>
                  </a:lnTo>
                  <a:lnTo>
                    <a:pt x="14012" y="2065"/>
                  </a:lnTo>
                  <a:lnTo>
                    <a:pt x="9587" y="590"/>
                  </a:lnTo>
                  <a:lnTo>
                    <a:pt x="8407" y="0"/>
                  </a:lnTo>
                  <a:lnTo>
                    <a:pt x="7522" y="0"/>
                  </a:lnTo>
                  <a:lnTo>
                    <a:pt x="6637" y="885"/>
                  </a:lnTo>
                  <a:lnTo>
                    <a:pt x="5605" y="2360"/>
                  </a:lnTo>
                  <a:lnTo>
                    <a:pt x="5310" y="2802"/>
                  </a:lnTo>
                  <a:lnTo>
                    <a:pt x="4867" y="3245"/>
                  </a:lnTo>
                  <a:lnTo>
                    <a:pt x="4277" y="3245"/>
                  </a:lnTo>
                  <a:lnTo>
                    <a:pt x="4277" y="3835"/>
                  </a:lnTo>
                  <a:lnTo>
                    <a:pt x="3982" y="5310"/>
                  </a:lnTo>
                  <a:lnTo>
                    <a:pt x="590" y="6932"/>
                  </a:lnTo>
                  <a:lnTo>
                    <a:pt x="0" y="7670"/>
                  </a:lnTo>
                  <a:lnTo>
                    <a:pt x="1917" y="8850"/>
                  </a:lnTo>
                  <a:lnTo>
                    <a:pt x="5015" y="10472"/>
                  </a:lnTo>
                  <a:lnTo>
                    <a:pt x="6342" y="11652"/>
                  </a:lnTo>
                  <a:lnTo>
                    <a:pt x="6195" y="13274"/>
                  </a:lnTo>
                  <a:lnTo>
                    <a:pt x="6342" y="14454"/>
                  </a:lnTo>
                  <a:lnTo>
                    <a:pt x="5310" y="16372"/>
                  </a:lnTo>
                  <a:lnTo>
                    <a:pt x="2065" y="20649"/>
                  </a:lnTo>
                  <a:lnTo>
                    <a:pt x="1475" y="23451"/>
                  </a:lnTo>
                  <a:lnTo>
                    <a:pt x="2950" y="27728"/>
                  </a:lnTo>
                  <a:lnTo>
                    <a:pt x="5900" y="32301"/>
                  </a:lnTo>
                  <a:lnTo>
                    <a:pt x="7375" y="33776"/>
                  </a:lnTo>
                  <a:lnTo>
                    <a:pt x="15487" y="36136"/>
                  </a:lnTo>
                  <a:lnTo>
                    <a:pt x="19616" y="41150"/>
                  </a:lnTo>
                  <a:lnTo>
                    <a:pt x="20649" y="42183"/>
                  </a:lnTo>
                  <a:lnTo>
                    <a:pt x="21681" y="41593"/>
                  </a:lnTo>
                  <a:lnTo>
                    <a:pt x="22124" y="39823"/>
                  </a:lnTo>
                  <a:lnTo>
                    <a:pt x="23746" y="39085"/>
                  </a:lnTo>
                  <a:lnTo>
                    <a:pt x="26696" y="35840"/>
                  </a:lnTo>
                  <a:lnTo>
                    <a:pt x="26106" y="34218"/>
                  </a:lnTo>
                  <a:lnTo>
                    <a:pt x="24631" y="32891"/>
                  </a:lnTo>
                  <a:lnTo>
                    <a:pt x="19469" y="30678"/>
                  </a:lnTo>
                  <a:lnTo>
                    <a:pt x="17551" y="28319"/>
                  </a:lnTo>
                  <a:lnTo>
                    <a:pt x="16814" y="24484"/>
                  </a:lnTo>
                  <a:lnTo>
                    <a:pt x="17551" y="24779"/>
                  </a:lnTo>
                  <a:lnTo>
                    <a:pt x="18584" y="26106"/>
                  </a:lnTo>
                  <a:lnTo>
                    <a:pt x="23009" y="28171"/>
                  </a:lnTo>
                  <a:lnTo>
                    <a:pt x="31121" y="33776"/>
                  </a:lnTo>
                  <a:lnTo>
                    <a:pt x="33038" y="36725"/>
                  </a:lnTo>
                  <a:lnTo>
                    <a:pt x="32301" y="38938"/>
                  </a:lnTo>
                  <a:lnTo>
                    <a:pt x="32596" y="40413"/>
                  </a:lnTo>
                  <a:lnTo>
                    <a:pt x="34661" y="42478"/>
                  </a:lnTo>
                  <a:lnTo>
                    <a:pt x="37168" y="43510"/>
                  </a:lnTo>
                  <a:lnTo>
                    <a:pt x="44100" y="45280"/>
                  </a:lnTo>
                  <a:lnTo>
                    <a:pt x="46755" y="47492"/>
                  </a:lnTo>
                  <a:lnTo>
                    <a:pt x="52507" y="50147"/>
                  </a:lnTo>
                  <a:lnTo>
                    <a:pt x="56784" y="53392"/>
                  </a:lnTo>
                  <a:lnTo>
                    <a:pt x="59292" y="56489"/>
                  </a:lnTo>
                  <a:lnTo>
                    <a:pt x="59881" y="58407"/>
                  </a:lnTo>
                  <a:lnTo>
                    <a:pt x="59881" y="62536"/>
                  </a:lnTo>
                  <a:lnTo>
                    <a:pt x="59144" y="64454"/>
                  </a:lnTo>
                  <a:lnTo>
                    <a:pt x="56784" y="67404"/>
                  </a:lnTo>
                  <a:lnTo>
                    <a:pt x="60176" y="70943"/>
                  </a:lnTo>
                  <a:lnTo>
                    <a:pt x="61799" y="71828"/>
                  </a:lnTo>
                  <a:lnTo>
                    <a:pt x="64159" y="71976"/>
                  </a:lnTo>
                  <a:lnTo>
                    <a:pt x="66076" y="72713"/>
                  </a:lnTo>
                  <a:lnTo>
                    <a:pt x="68289" y="72861"/>
                  </a:lnTo>
                  <a:lnTo>
                    <a:pt x="68436" y="71386"/>
                  </a:lnTo>
                  <a:lnTo>
                    <a:pt x="68141" y="70206"/>
                  </a:lnTo>
                  <a:lnTo>
                    <a:pt x="64896" y="67256"/>
                  </a:lnTo>
                  <a:lnTo>
                    <a:pt x="63716" y="65044"/>
                  </a:lnTo>
                  <a:lnTo>
                    <a:pt x="65781" y="64749"/>
                  </a:lnTo>
                  <a:lnTo>
                    <a:pt x="68436" y="66076"/>
                  </a:lnTo>
                  <a:lnTo>
                    <a:pt x="71681" y="68141"/>
                  </a:lnTo>
                  <a:lnTo>
                    <a:pt x="72566" y="70353"/>
                  </a:lnTo>
                  <a:lnTo>
                    <a:pt x="72713" y="74336"/>
                  </a:lnTo>
                  <a:lnTo>
                    <a:pt x="74926" y="75958"/>
                  </a:lnTo>
                  <a:lnTo>
                    <a:pt x="77286" y="78761"/>
                  </a:lnTo>
                  <a:lnTo>
                    <a:pt x="79055" y="81710"/>
                  </a:lnTo>
                  <a:lnTo>
                    <a:pt x="79055" y="80088"/>
                  </a:lnTo>
                  <a:lnTo>
                    <a:pt x="78318" y="78318"/>
                  </a:lnTo>
                  <a:lnTo>
                    <a:pt x="77286" y="76843"/>
                  </a:lnTo>
                  <a:lnTo>
                    <a:pt x="75368" y="75221"/>
                  </a:lnTo>
                  <a:lnTo>
                    <a:pt x="75221" y="74631"/>
                  </a:lnTo>
                  <a:lnTo>
                    <a:pt x="76106" y="73893"/>
                  </a:lnTo>
                  <a:lnTo>
                    <a:pt x="79645" y="71681"/>
                  </a:lnTo>
                  <a:lnTo>
                    <a:pt x="80088" y="70648"/>
                  </a:lnTo>
                  <a:lnTo>
                    <a:pt x="80088" y="68731"/>
                  </a:lnTo>
                  <a:lnTo>
                    <a:pt x="79793" y="66961"/>
                  </a:lnTo>
                  <a:lnTo>
                    <a:pt x="78170" y="64159"/>
                  </a:lnTo>
                  <a:lnTo>
                    <a:pt x="79055" y="62389"/>
                  </a:lnTo>
                  <a:lnTo>
                    <a:pt x="80825" y="61061"/>
                  </a:lnTo>
                  <a:lnTo>
                    <a:pt x="82743" y="60029"/>
                  </a:lnTo>
                  <a:lnTo>
                    <a:pt x="83038" y="59587"/>
                  </a:lnTo>
                  <a:lnTo>
                    <a:pt x="82743" y="58554"/>
                  </a:lnTo>
                  <a:lnTo>
                    <a:pt x="81710" y="57669"/>
                  </a:lnTo>
                  <a:lnTo>
                    <a:pt x="79055" y="55899"/>
                  </a:lnTo>
                  <a:lnTo>
                    <a:pt x="77581" y="55752"/>
                  </a:lnTo>
                  <a:lnTo>
                    <a:pt x="77433" y="50885"/>
                  </a:lnTo>
                  <a:lnTo>
                    <a:pt x="77581" y="45575"/>
                  </a:lnTo>
                  <a:lnTo>
                    <a:pt x="77875" y="45133"/>
                  </a:lnTo>
                  <a:lnTo>
                    <a:pt x="78908" y="44837"/>
                  </a:lnTo>
                  <a:lnTo>
                    <a:pt x="79645" y="43953"/>
                  </a:lnTo>
                  <a:lnTo>
                    <a:pt x="80088" y="42478"/>
                  </a:lnTo>
                  <a:lnTo>
                    <a:pt x="81120" y="41888"/>
                  </a:lnTo>
                  <a:lnTo>
                    <a:pt x="83185" y="43068"/>
                  </a:lnTo>
                  <a:lnTo>
                    <a:pt x="85250" y="44100"/>
                  </a:lnTo>
                  <a:lnTo>
                    <a:pt x="86135" y="43805"/>
                  </a:lnTo>
                  <a:lnTo>
                    <a:pt x="86725" y="43215"/>
                  </a:lnTo>
                  <a:lnTo>
                    <a:pt x="87167" y="42773"/>
                  </a:lnTo>
                  <a:lnTo>
                    <a:pt x="87315" y="42330"/>
                  </a:lnTo>
                  <a:lnTo>
                    <a:pt x="86135" y="41298"/>
                  </a:lnTo>
                  <a:close/>
                </a:path>
              </a:pathLst>
            </a:custGeom>
            <a:grpFill/>
            <a:ln w="3175" cap="flat">
              <a:solidFill>
                <a:schemeClr val="bg2">
                  <a:lumMod val="90000"/>
                </a:schemeClr>
              </a:solid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26DBE2C1-A06B-00D4-BF34-B406FB6F8905}"/>
                </a:ext>
              </a:extLst>
            </p:cNvPr>
            <p:cNvSpPr/>
            <p:nvPr/>
          </p:nvSpPr>
          <p:spPr>
            <a:xfrm>
              <a:off x="3723455" y="3969934"/>
              <a:ext cx="317253" cy="434951"/>
            </a:xfrm>
            <a:custGeom>
              <a:avLst/>
              <a:gdLst>
                <a:gd name="connsiteX0" fmla="*/ 23156 w 317253"/>
                <a:gd name="connsiteY0" fmla="*/ 259290 h 434951"/>
                <a:gd name="connsiteX1" fmla="*/ 23894 w 317253"/>
                <a:gd name="connsiteY1" fmla="*/ 258700 h 434951"/>
                <a:gd name="connsiteX2" fmla="*/ 23894 w 317253"/>
                <a:gd name="connsiteY2" fmla="*/ 257077 h 434951"/>
                <a:gd name="connsiteX3" fmla="*/ 23304 w 317253"/>
                <a:gd name="connsiteY3" fmla="*/ 256340 h 434951"/>
                <a:gd name="connsiteX4" fmla="*/ 22271 w 317253"/>
                <a:gd name="connsiteY4" fmla="*/ 256045 h 434951"/>
                <a:gd name="connsiteX5" fmla="*/ 21386 w 317253"/>
                <a:gd name="connsiteY5" fmla="*/ 257077 h 434951"/>
                <a:gd name="connsiteX6" fmla="*/ 21829 w 317253"/>
                <a:gd name="connsiteY6" fmla="*/ 258405 h 434951"/>
                <a:gd name="connsiteX7" fmla="*/ 23156 w 317253"/>
                <a:gd name="connsiteY7" fmla="*/ 259437 h 434951"/>
                <a:gd name="connsiteX8" fmla="*/ 316959 w 317253"/>
                <a:gd name="connsiteY8" fmla="*/ 291148 h 434951"/>
                <a:gd name="connsiteX9" fmla="*/ 317254 w 317253"/>
                <a:gd name="connsiteY9" fmla="*/ 289378 h 434951"/>
                <a:gd name="connsiteX10" fmla="*/ 316074 w 317253"/>
                <a:gd name="connsiteY10" fmla="*/ 286723 h 434951"/>
                <a:gd name="connsiteX11" fmla="*/ 315336 w 317253"/>
                <a:gd name="connsiteY11" fmla="*/ 283921 h 434951"/>
                <a:gd name="connsiteX12" fmla="*/ 314746 w 317253"/>
                <a:gd name="connsiteY12" fmla="*/ 283036 h 434951"/>
                <a:gd name="connsiteX13" fmla="*/ 314746 w 317253"/>
                <a:gd name="connsiteY13" fmla="*/ 280971 h 434951"/>
                <a:gd name="connsiteX14" fmla="*/ 313124 w 317253"/>
                <a:gd name="connsiteY14" fmla="*/ 277284 h 434951"/>
                <a:gd name="connsiteX15" fmla="*/ 311944 w 317253"/>
                <a:gd name="connsiteY15" fmla="*/ 274186 h 434951"/>
                <a:gd name="connsiteX16" fmla="*/ 310912 w 317253"/>
                <a:gd name="connsiteY16" fmla="*/ 272711 h 434951"/>
                <a:gd name="connsiteX17" fmla="*/ 311354 w 317253"/>
                <a:gd name="connsiteY17" fmla="*/ 271384 h 434951"/>
                <a:gd name="connsiteX18" fmla="*/ 310912 w 317253"/>
                <a:gd name="connsiteY18" fmla="*/ 270056 h 434951"/>
                <a:gd name="connsiteX19" fmla="*/ 310027 w 317253"/>
                <a:gd name="connsiteY19" fmla="*/ 269024 h 434951"/>
                <a:gd name="connsiteX20" fmla="*/ 308699 w 317253"/>
                <a:gd name="connsiteY20" fmla="*/ 265632 h 434951"/>
                <a:gd name="connsiteX21" fmla="*/ 309142 w 317253"/>
                <a:gd name="connsiteY21" fmla="*/ 264157 h 434951"/>
                <a:gd name="connsiteX22" fmla="*/ 308847 w 317253"/>
                <a:gd name="connsiteY22" fmla="*/ 262682 h 434951"/>
                <a:gd name="connsiteX23" fmla="*/ 307814 w 317253"/>
                <a:gd name="connsiteY23" fmla="*/ 261649 h 434951"/>
                <a:gd name="connsiteX24" fmla="*/ 306192 w 317253"/>
                <a:gd name="connsiteY24" fmla="*/ 260617 h 434951"/>
                <a:gd name="connsiteX25" fmla="*/ 304127 w 317253"/>
                <a:gd name="connsiteY25" fmla="*/ 258257 h 434951"/>
                <a:gd name="connsiteX26" fmla="*/ 301620 w 317253"/>
                <a:gd name="connsiteY26" fmla="*/ 256045 h 434951"/>
                <a:gd name="connsiteX27" fmla="*/ 300292 w 317253"/>
                <a:gd name="connsiteY27" fmla="*/ 255160 h 434951"/>
                <a:gd name="connsiteX28" fmla="*/ 299407 w 317253"/>
                <a:gd name="connsiteY28" fmla="*/ 254865 h 434951"/>
                <a:gd name="connsiteX29" fmla="*/ 298670 w 317253"/>
                <a:gd name="connsiteY29" fmla="*/ 252800 h 434951"/>
                <a:gd name="connsiteX30" fmla="*/ 298080 w 317253"/>
                <a:gd name="connsiteY30" fmla="*/ 252210 h 434951"/>
                <a:gd name="connsiteX31" fmla="*/ 296752 w 317253"/>
                <a:gd name="connsiteY31" fmla="*/ 252210 h 434951"/>
                <a:gd name="connsiteX32" fmla="*/ 294098 w 317253"/>
                <a:gd name="connsiteY32" fmla="*/ 251178 h 434951"/>
                <a:gd name="connsiteX33" fmla="*/ 291738 w 317253"/>
                <a:gd name="connsiteY33" fmla="*/ 252210 h 434951"/>
                <a:gd name="connsiteX34" fmla="*/ 291738 w 317253"/>
                <a:gd name="connsiteY34" fmla="*/ 250588 h 434951"/>
                <a:gd name="connsiteX35" fmla="*/ 292328 w 317253"/>
                <a:gd name="connsiteY35" fmla="*/ 249555 h 434951"/>
                <a:gd name="connsiteX36" fmla="*/ 300735 w 317253"/>
                <a:gd name="connsiteY36" fmla="*/ 241886 h 434951"/>
                <a:gd name="connsiteX37" fmla="*/ 305012 w 317253"/>
                <a:gd name="connsiteY37" fmla="*/ 238346 h 434951"/>
                <a:gd name="connsiteX38" fmla="*/ 305455 w 317253"/>
                <a:gd name="connsiteY38" fmla="*/ 237756 h 434951"/>
                <a:gd name="connsiteX39" fmla="*/ 305749 w 317253"/>
                <a:gd name="connsiteY39" fmla="*/ 236871 h 434951"/>
                <a:gd name="connsiteX40" fmla="*/ 306044 w 317253"/>
                <a:gd name="connsiteY40" fmla="*/ 235838 h 434951"/>
                <a:gd name="connsiteX41" fmla="*/ 305159 w 317253"/>
                <a:gd name="connsiteY41" fmla="*/ 234659 h 434951"/>
                <a:gd name="connsiteX42" fmla="*/ 301177 w 317253"/>
                <a:gd name="connsiteY42" fmla="*/ 228759 h 434951"/>
                <a:gd name="connsiteX43" fmla="*/ 299850 w 317253"/>
                <a:gd name="connsiteY43" fmla="*/ 227579 h 434951"/>
                <a:gd name="connsiteX44" fmla="*/ 298522 w 317253"/>
                <a:gd name="connsiteY44" fmla="*/ 226694 h 434951"/>
                <a:gd name="connsiteX45" fmla="*/ 297047 w 317253"/>
                <a:gd name="connsiteY45" fmla="*/ 224187 h 434951"/>
                <a:gd name="connsiteX46" fmla="*/ 295130 w 317253"/>
                <a:gd name="connsiteY46" fmla="*/ 218435 h 434951"/>
                <a:gd name="connsiteX47" fmla="*/ 293803 w 317253"/>
                <a:gd name="connsiteY47" fmla="*/ 215485 h 434951"/>
                <a:gd name="connsiteX48" fmla="*/ 293360 w 317253"/>
                <a:gd name="connsiteY48" fmla="*/ 213272 h 434951"/>
                <a:gd name="connsiteX49" fmla="*/ 293360 w 317253"/>
                <a:gd name="connsiteY49" fmla="*/ 210765 h 434951"/>
                <a:gd name="connsiteX50" fmla="*/ 292918 w 317253"/>
                <a:gd name="connsiteY50" fmla="*/ 208848 h 434951"/>
                <a:gd name="connsiteX51" fmla="*/ 291885 w 317253"/>
                <a:gd name="connsiteY51" fmla="*/ 207520 h 434951"/>
                <a:gd name="connsiteX52" fmla="*/ 291885 w 317253"/>
                <a:gd name="connsiteY52" fmla="*/ 203390 h 434951"/>
                <a:gd name="connsiteX53" fmla="*/ 292918 w 317253"/>
                <a:gd name="connsiteY53" fmla="*/ 196458 h 434951"/>
                <a:gd name="connsiteX54" fmla="*/ 293213 w 317253"/>
                <a:gd name="connsiteY54" fmla="*/ 191149 h 434951"/>
                <a:gd name="connsiteX55" fmla="*/ 292623 w 317253"/>
                <a:gd name="connsiteY55" fmla="*/ 187609 h 434951"/>
                <a:gd name="connsiteX56" fmla="*/ 293508 w 317253"/>
                <a:gd name="connsiteY56" fmla="*/ 184807 h 434951"/>
                <a:gd name="connsiteX57" fmla="*/ 296015 w 317253"/>
                <a:gd name="connsiteY57" fmla="*/ 182889 h 434951"/>
                <a:gd name="connsiteX58" fmla="*/ 297342 w 317253"/>
                <a:gd name="connsiteY58" fmla="*/ 179939 h 434951"/>
                <a:gd name="connsiteX59" fmla="*/ 297637 w 317253"/>
                <a:gd name="connsiteY59" fmla="*/ 175957 h 434951"/>
                <a:gd name="connsiteX60" fmla="*/ 299112 w 317253"/>
                <a:gd name="connsiteY60" fmla="*/ 172712 h 434951"/>
                <a:gd name="connsiteX61" fmla="*/ 301767 w 317253"/>
                <a:gd name="connsiteY61" fmla="*/ 170205 h 434951"/>
                <a:gd name="connsiteX62" fmla="*/ 302652 w 317253"/>
                <a:gd name="connsiteY62" fmla="*/ 167697 h 434951"/>
                <a:gd name="connsiteX63" fmla="*/ 301767 w 317253"/>
                <a:gd name="connsiteY63" fmla="*/ 165190 h 434951"/>
                <a:gd name="connsiteX64" fmla="*/ 301472 w 317253"/>
                <a:gd name="connsiteY64" fmla="*/ 163568 h 434951"/>
                <a:gd name="connsiteX65" fmla="*/ 299260 w 317253"/>
                <a:gd name="connsiteY65" fmla="*/ 161945 h 434951"/>
                <a:gd name="connsiteX66" fmla="*/ 295130 w 317253"/>
                <a:gd name="connsiteY66" fmla="*/ 160765 h 434951"/>
                <a:gd name="connsiteX67" fmla="*/ 291738 w 317253"/>
                <a:gd name="connsiteY67" fmla="*/ 160765 h 434951"/>
                <a:gd name="connsiteX68" fmla="*/ 289673 w 317253"/>
                <a:gd name="connsiteY68" fmla="*/ 161945 h 434951"/>
                <a:gd name="connsiteX69" fmla="*/ 284363 w 317253"/>
                <a:gd name="connsiteY69" fmla="*/ 163125 h 434951"/>
                <a:gd name="connsiteX70" fmla="*/ 275809 w 317253"/>
                <a:gd name="connsiteY70" fmla="*/ 164158 h 434951"/>
                <a:gd name="connsiteX71" fmla="*/ 268877 w 317253"/>
                <a:gd name="connsiteY71" fmla="*/ 164158 h 434951"/>
                <a:gd name="connsiteX72" fmla="*/ 263567 w 317253"/>
                <a:gd name="connsiteY72" fmla="*/ 163125 h 434951"/>
                <a:gd name="connsiteX73" fmla="*/ 259585 w 317253"/>
                <a:gd name="connsiteY73" fmla="*/ 163420 h 434951"/>
                <a:gd name="connsiteX74" fmla="*/ 256782 w 317253"/>
                <a:gd name="connsiteY74" fmla="*/ 165190 h 434951"/>
                <a:gd name="connsiteX75" fmla="*/ 254865 w 317253"/>
                <a:gd name="connsiteY75" fmla="*/ 165633 h 434951"/>
                <a:gd name="connsiteX76" fmla="*/ 253685 w 317253"/>
                <a:gd name="connsiteY76" fmla="*/ 164600 h 434951"/>
                <a:gd name="connsiteX77" fmla="*/ 252505 w 317253"/>
                <a:gd name="connsiteY77" fmla="*/ 164305 h 434951"/>
                <a:gd name="connsiteX78" fmla="*/ 250735 w 317253"/>
                <a:gd name="connsiteY78" fmla="*/ 164895 h 434951"/>
                <a:gd name="connsiteX79" fmla="*/ 250440 w 317253"/>
                <a:gd name="connsiteY79" fmla="*/ 164600 h 434951"/>
                <a:gd name="connsiteX80" fmla="*/ 246310 w 317253"/>
                <a:gd name="connsiteY80" fmla="*/ 159733 h 434951"/>
                <a:gd name="connsiteX81" fmla="*/ 242476 w 317253"/>
                <a:gd name="connsiteY81" fmla="*/ 155161 h 434951"/>
                <a:gd name="connsiteX82" fmla="*/ 238198 w 317253"/>
                <a:gd name="connsiteY82" fmla="*/ 149851 h 434951"/>
                <a:gd name="connsiteX83" fmla="*/ 233184 w 317253"/>
                <a:gd name="connsiteY83" fmla="*/ 143656 h 434951"/>
                <a:gd name="connsiteX84" fmla="*/ 232299 w 317253"/>
                <a:gd name="connsiteY84" fmla="*/ 143214 h 434951"/>
                <a:gd name="connsiteX85" fmla="*/ 228759 w 317253"/>
                <a:gd name="connsiteY85" fmla="*/ 143214 h 434951"/>
                <a:gd name="connsiteX86" fmla="*/ 225514 w 317253"/>
                <a:gd name="connsiteY86" fmla="*/ 142771 h 434951"/>
                <a:gd name="connsiteX87" fmla="*/ 223302 w 317253"/>
                <a:gd name="connsiteY87" fmla="*/ 141887 h 434951"/>
                <a:gd name="connsiteX88" fmla="*/ 221679 w 317253"/>
                <a:gd name="connsiteY88" fmla="*/ 141002 h 434951"/>
                <a:gd name="connsiteX89" fmla="*/ 218582 w 317253"/>
                <a:gd name="connsiteY89" fmla="*/ 139969 h 434951"/>
                <a:gd name="connsiteX90" fmla="*/ 214452 w 317253"/>
                <a:gd name="connsiteY90" fmla="*/ 139969 h 434951"/>
                <a:gd name="connsiteX91" fmla="*/ 209143 w 317253"/>
                <a:gd name="connsiteY91" fmla="*/ 142329 h 434951"/>
                <a:gd name="connsiteX92" fmla="*/ 206193 w 317253"/>
                <a:gd name="connsiteY92" fmla="*/ 142329 h 434951"/>
                <a:gd name="connsiteX93" fmla="*/ 203833 w 317253"/>
                <a:gd name="connsiteY93" fmla="*/ 142624 h 434951"/>
                <a:gd name="connsiteX94" fmla="*/ 197638 w 317253"/>
                <a:gd name="connsiteY94" fmla="*/ 141591 h 434951"/>
                <a:gd name="connsiteX95" fmla="*/ 193361 w 317253"/>
                <a:gd name="connsiteY95" fmla="*/ 141591 h 434951"/>
                <a:gd name="connsiteX96" fmla="*/ 188346 w 317253"/>
                <a:gd name="connsiteY96" fmla="*/ 142182 h 434951"/>
                <a:gd name="connsiteX97" fmla="*/ 186282 w 317253"/>
                <a:gd name="connsiteY97" fmla="*/ 142624 h 434951"/>
                <a:gd name="connsiteX98" fmla="*/ 183332 w 317253"/>
                <a:gd name="connsiteY98" fmla="*/ 141591 h 434951"/>
                <a:gd name="connsiteX99" fmla="*/ 181267 w 317253"/>
                <a:gd name="connsiteY99" fmla="*/ 139969 h 434951"/>
                <a:gd name="connsiteX100" fmla="*/ 179349 w 317253"/>
                <a:gd name="connsiteY100" fmla="*/ 135987 h 434951"/>
                <a:gd name="connsiteX101" fmla="*/ 178022 w 317253"/>
                <a:gd name="connsiteY101" fmla="*/ 132890 h 434951"/>
                <a:gd name="connsiteX102" fmla="*/ 175662 w 317253"/>
                <a:gd name="connsiteY102" fmla="*/ 132300 h 434951"/>
                <a:gd name="connsiteX103" fmla="*/ 173155 w 317253"/>
                <a:gd name="connsiteY103" fmla="*/ 131710 h 434951"/>
                <a:gd name="connsiteX104" fmla="*/ 171827 w 317253"/>
                <a:gd name="connsiteY104" fmla="*/ 130677 h 434951"/>
                <a:gd name="connsiteX105" fmla="*/ 171090 w 317253"/>
                <a:gd name="connsiteY105" fmla="*/ 128907 h 434951"/>
                <a:gd name="connsiteX106" fmla="*/ 171090 w 317253"/>
                <a:gd name="connsiteY106" fmla="*/ 122860 h 434951"/>
                <a:gd name="connsiteX107" fmla="*/ 171385 w 317253"/>
                <a:gd name="connsiteY107" fmla="*/ 121533 h 434951"/>
                <a:gd name="connsiteX108" fmla="*/ 171680 w 317253"/>
                <a:gd name="connsiteY108" fmla="*/ 117403 h 434951"/>
                <a:gd name="connsiteX109" fmla="*/ 173155 w 317253"/>
                <a:gd name="connsiteY109" fmla="*/ 115338 h 434951"/>
                <a:gd name="connsiteX110" fmla="*/ 174040 w 317253"/>
                <a:gd name="connsiteY110" fmla="*/ 114306 h 434951"/>
                <a:gd name="connsiteX111" fmla="*/ 174040 w 317253"/>
                <a:gd name="connsiteY111" fmla="*/ 112536 h 434951"/>
                <a:gd name="connsiteX112" fmla="*/ 173155 w 317253"/>
                <a:gd name="connsiteY112" fmla="*/ 108996 h 434951"/>
                <a:gd name="connsiteX113" fmla="*/ 172417 w 317253"/>
                <a:gd name="connsiteY113" fmla="*/ 106489 h 434951"/>
                <a:gd name="connsiteX114" fmla="*/ 169615 w 317253"/>
                <a:gd name="connsiteY114" fmla="*/ 103686 h 434951"/>
                <a:gd name="connsiteX115" fmla="*/ 165928 w 317253"/>
                <a:gd name="connsiteY115" fmla="*/ 100146 h 434951"/>
                <a:gd name="connsiteX116" fmla="*/ 164305 w 317253"/>
                <a:gd name="connsiteY116" fmla="*/ 94394 h 434951"/>
                <a:gd name="connsiteX117" fmla="*/ 162388 w 317253"/>
                <a:gd name="connsiteY117" fmla="*/ 87610 h 434951"/>
                <a:gd name="connsiteX118" fmla="*/ 160913 w 317253"/>
                <a:gd name="connsiteY118" fmla="*/ 86872 h 434951"/>
                <a:gd name="connsiteX119" fmla="*/ 159586 w 317253"/>
                <a:gd name="connsiteY119" fmla="*/ 87167 h 434951"/>
                <a:gd name="connsiteX120" fmla="*/ 158111 w 317253"/>
                <a:gd name="connsiteY120" fmla="*/ 86872 h 434951"/>
                <a:gd name="connsiteX121" fmla="*/ 156783 w 317253"/>
                <a:gd name="connsiteY121" fmla="*/ 84070 h 434951"/>
                <a:gd name="connsiteX122" fmla="*/ 155456 w 317253"/>
                <a:gd name="connsiteY122" fmla="*/ 83628 h 434951"/>
                <a:gd name="connsiteX123" fmla="*/ 153391 w 317253"/>
                <a:gd name="connsiteY123" fmla="*/ 84660 h 434951"/>
                <a:gd name="connsiteX124" fmla="*/ 151916 w 317253"/>
                <a:gd name="connsiteY124" fmla="*/ 85397 h 434951"/>
                <a:gd name="connsiteX125" fmla="*/ 148229 w 317253"/>
                <a:gd name="connsiteY125" fmla="*/ 86135 h 434951"/>
                <a:gd name="connsiteX126" fmla="*/ 147491 w 317253"/>
                <a:gd name="connsiteY126" fmla="*/ 85397 h 434951"/>
                <a:gd name="connsiteX127" fmla="*/ 147786 w 317253"/>
                <a:gd name="connsiteY127" fmla="*/ 84512 h 434951"/>
                <a:gd name="connsiteX128" fmla="*/ 149409 w 317253"/>
                <a:gd name="connsiteY128" fmla="*/ 82005 h 434951"/>
                <a:gd name="connsiteX129" fmla="*/ 151326 w 317253"/>
                <a:gd name="connsiteY129" fmla="*/ 78760 h 434951"/>
                <a:gd name="connsiteX130" fmla="*/ 153538 w 317253"/>
                <a:gd name="connsiteY130" fmla="*/ 75811 h 434951"/>
                <a:gd name="connsiteX131" fmla="*/ 155603 w 317253"/>
                <a:gd name="connsiteY131" fmla="*/ 72861 h 434951"/>
                <a:gd name="connsiteX132" fmla="*/ 157078 w 317253"/>
                <a:gd name="connsiteY132" fmla="*/ 69763 h 434951"/>
                <a:gd name="connsiteX133" fmla="*/ 158111 w 317253"/>
                <a:gd name="connsiteY133" fmla="*/ 63421 h 434951"/>
                <a:gd name="connsiteX134" fmla="*/ 158848 w 317253"/>
                <a:gd name="connsiteY134" fmla="*/ 58997 h 434951"/>
                <a:gd name="connsiteX135" fmla="*/ 160765 w 317253"/>
                <a:gd name="connsiteY135" fmla="*/ 51179 h 434951"/>
                <a:gd name="connsiteX136" fmla="*/ 164158 w 317253"/>
                <a:gd name="connsiteY136" fmla="*/ 44985 h 434951"/>
                <a:gd name="connsiteX137" fmla="*/ 165485 w 317253"/>
                <a:gd name="connsiteY137" fmla="*/ 42183 h 434951"/>
                <a:gd name="connsiteX138" fmla="*/ 168583 w 317253"/>
                <a:gd name="connsiteY138" fmla="*/ 38495 h 434951"/>
                <a:gd name="connsiteX139" fmla="*/ 170057 w 317253"/>
                <a:gd name="connsiteY139" fmla="*/ 36430 h 434951"/>
                <a:gd name="connsiteX140" fmla="*/ 171975 w 317253"/>
                <a:gd name="connsiteY140" fmla="*/ 34808 h 434951"/>
                <a:gd name="connsiteX141" fmla="*/ 177137 w 317253"/>
                <a:gd name="connsiteY141" fmla="*/ 32595 h 434951"/>
                <a:gd name="connsiteX142" fmla="*/ 183332 w 317253"/>
                <a:gd name="connsiteY142" fmla="*/ 21976 h 434951"/>
                <a:gd name="connsiteX143" fmla="*/ 184807 w 317253"/>
                <a:gd name="connsiteY143" fmla="*/ 20206 h 434951"/>
                <a:gd name="connsiteX144" fmla="*/ 191001 w 317253"/>
                <a:gd name="connsiteY144" fmla="*/ 18584 h 434951"/>
                <a:gd name="connsiteX145" fmla="*/ 195721 w 317253"/>
                <a:gd name="connsiteY145" fmla="*/ 17404 h 434951"/>
                <a:gd name="connsiteX146" fmla="*/ 199261 w 317253"/>
                <a:gd name="connsiteY146" fmla="*/ 16076 h 434951"/>
                <a:gd name="connsiteX147" fmla="*/ 200441 w 317253"/>
                <a:gd name="connsiteY147" fmla="*/ 15339 h 434951"/>
                <a:gd name="connsiteX148" fmla="*/ 201325 w 317253"/>
                <a:gd name="connsiteY148" fmla="*/ 15044 h 434951"/>
                <a:gd name="connsiteX149" fmla="*/ 202211 w 317253"/>
                <a:gd name="connsiteY149" fmla="*/ 13569 h 434951"/>
                <a:gd name="connsiteX150" fmla="*/ 206045 w 317253"/>
                <a:gd name="connsiteY150" fmla="*/ 10177 h 434951"/>
                <a:gd name="connsiteX151" fmla="*/ 205603 w 317253"/>
                <a:gd name="connsiteY151" fmla="*/ 7080 h 434951"/>
                <a:gd name="connsiteX152" fmla="*/ 202800 w 317253"/>
                <a:gd name="connsiteY152" fmla="*/ 2507 h 434951"/>
                <a:gd name="connsiteX153" fmla="*/ 196753 w 317253"/>
                <a:gd name="connsiteY153" fmla="*/ 0 h 434951"/>
                <a:gd name="connsiteX154" fmla="*/ 194099 w 317253"/>
                <a:gd name="connsiteY154" fmla="*/ 0 h 434951"/>
                <a:gd name="connsiteX155" fmla="*/ 191001 w 317253"/>
                <a:gd name="connsiteY155" fmla="*/ 295 h 434951"/>
                <a:gd name="connsiteX156" fmla="*/ 185691 w 317253"/>
                <a:gd name="connsiteY156" fmla="*/ 3245 h 434951"/>
                <a:gd name="connsiteX157" fmla="*/ 185397 w 317253"/>
                <a:gd name="connsiteY157" fmla="*/ 4277 h 434951"/>
                <a:gd name="connsiteX158" fmla="*/ 184364 w 317253"/>
                <a:gd name="connsiteY158" fmla="*/ 5162 h 434951"/>
                <a:gd name="connsiteX159" fmla="*/ 182152 w 317253"/>
                <a:gd name="connsiteY159" fmla="*/ 5162 h 434951"/>
                <a:gd name="connsiteX160" fmla="*/ 180087 w 317253"/>
                <a:gd name="connsiteY160" fmla="*/ 6490 h 434951"/>
                <a:gd name="connsiteX161" fmla="*/ 179349 w 317253"/>
                <a:gd name="connsiteY161" fmla="*/ 9882 h 434951"/>
                <a:gd name="connsiteX162" fmla="*/ 176547 w 317253"/>
                <a:gd name="connsiteY162" fmla="*/ 14454 h 434951"/>
                <a:gd name="connsiteX163" fmla="*/ 172122 w 317253"/>
                <a:gd name="connsiteY163" fmla="*/ 16814 h 434951"/>
                <a:gd name="connsiteX164" fmla="*/ 164895 w 317253"/>
                <a:gd name="connsiteY164" fmla="*/ 19174 h 434951"/>
                <a:gd name="connsiteX165" fmla="*/ 149409 w 317253"/>
                <a:gd name="connsiteY165" fmla="*/ 30088 h 434951"/>
                <a:gd name="connsiteX166" fmla="*/ 139969 w 317253"/>
                <a:gd name="connsiteY166" fmla="*/ 30678 h 434951"/>
                <a:gd name="connsiteX167" fmla="*/ 136872 w 317253"/>
                <a:gd name="connsiteY167" fmla="*/ 30678 h 434951"/>
                <a:gd name="connsiteX168" fmla="*/ 133922 w 317253"/>
                <a:gd name="connsiteY168" fmla="*/ 29646 h 434951"/>
                <a:gd name="connsiteX169" fmla="*/ 130087 w 317253"/>
                <a:gd name="connsiteY169" fmla="*/ 28761 h 434951"/>
                <a:gd name="connsiteX170" fmla="*/ 127875 w 317253"/>
                <a:gd name="connsiteY170" fmla="*/ 29351 h 434951"/>
                <a:gd name="connsiteX171" fmla="*/ 126400 w 317253"/>
                <a:gd name="connsiteY171" fmla="*/ 30826 h 434951"/>
                <a:gd name="connsiteX172" fmla="*/ 125957 w 317253"/>
                <a:gd name="connsiteY172" fmla="*/ 35103 h 434951"/>
                <a:gd name="connsiteX173" fmla="*/ 123893 w 317253"/>
                <a:gd name="connsiteY173" fmla="*/ 39085 h 434951"/>
                <a:gd name="connsiteX174" fmla="*/ 122565 w 317253"/>
                <a:gd name="connsiteY174" fmla="*/ 42772 h 434951"/>
                <a:gd name="connsiteX175" fmla="*/ 121238 w 317253"/>
                <a:gd name="connsiteY175" fmla="*/ 44100 h 434951"/>
                <a:gd name="connsiteX176" fmla="*/ 119615 w 317253"/>
                <a:gd name="connsiteY176" fmla="*/ 43510 h 434951"/>
                <a:gd name="connsiteX177" fmla="*/ 118140 w 317253"/>
                <a:gd name="connsiteY177" fmla="*/ 41592 h 434951"/>
                <a:gd name="connsiteX178" fmla="*/ 118731 w 317253"/>
                <a:gd name="connsiteY178" fmla="*/ 39675 h 434951"/>
                <a:gd name="connsiteX179" fmla="*/ 120943 w 317253"/>
                <a:gd name="connsiteY179" fmla="*/ 38790 h 434951"/>
                <a:gd name="connsiteX180" fmla="*/ 122418 w 317253"/>
                <a:gd name="connsiteY180" fmla="*/ 38790 h 434951"/>
                <a:gd name="connsiteX181" fmla="*/ 123008 w 317253"/>
                <a:gd name="connsiteY181" fmla="*/ 38053 h 434951"/>
                <a:gd name="connsiteX182" fmla="*/ 119763 w 317253"/>
                <a:gd name="connsiteY182" fmla="*/ 38053 h 434951"/>
                <a:gd name="connsiteX183" fmla="*/ 109586 w 317253"/>
                <a:gd name="connsiteY183" fmla="*/ 35103 h 434951"/>
                <a:gd name="connsiteX184" fmla="*/ 107521 w 317253"/>
                <a:gd name="connsiteY184" fmla="*/ 36430 h 434951"/>
                <a:gd name="connsiteX185" fmla="*/ 102212 w 317253"/>
                <a:gd name="connsiteY185" fmla="*/ 41298 h 434951"/>
                <a:gd name="connsiteX186" fmla="*/ 98967 w 317253"/>
                <a:gd name="connsiteY186" fmla="*/ 43657 h 434951"/>
                <a:gd name="connsiteX187" fmla="*/ 98082 w 317253"/>
                <a:gd name="connsiteY187" fmla="*/ 45132 h 434951"/>
                <a:gd name="connsiteX188" fmla="*/ 93804 w 317253"/>
                <a:gd name="connsiteY188" fmla="*/ 48229 h 434951"/>
                <a:gd name="connsiteX189" fmla="*/ 92624 w 317253"/>
                <a:gd name="connsiteY189" fmla="*/ 50442 h 434951"/>
                <a:gd name="connsiteX190" fmla="*/ 91002 w 317253"/>
                <a:gd name="connsiteY190" fmla="*/ 55752 h 434951"/>
                <a:gd name="connsiteX191" fmla="*/ 87905 w 317253"/>
                <a:gd name="connsiteY191" fmla="*/ 59144 h 434951"/>
                <a:gd name="connsiteX192" fmla="*/ 86872 w 317253"/>
                <a:gd name="connsiteY192" fmla="*/ 60471 h 434951"/>
                <a:gd name="connsiteX193" fmla="*/ 88642 w 317253"/>
                <a:gd name="connsiteY193" fmla="*/ 59734 h 434951"/>
                <a:gd name="connsiteX194" fmla="*/ 90855 w 317253"/>
                <a:gd name="connsiteY194" fmla="*/ 58112 h 434951"/>
                <a:gd name="connsiteX195" fmla="*/ 91445 w 317253"/>
                <a:gd name="connsiteY195" fmla="*/ 58997 h 434951"/>
                <a:gd name="connsiteX196" fmla="*/ 89970 w 317253"/>
                <a:gd name="connsiteY196" fmla="*/ 61061 h 434951"/>
                <a:gd name="connsiteX197" fmla="*/ 89970 w 317253"/>
                <a:gd name="connsiteY197" fmla="*/ 64601 h 434951"/>
                <a:gd name="connsiteX198" fmla="*/ 88937 w 317253"/>
                <a:gd name="connsiteY198" fmla="*/ 68731 h 434951"/>
                <a:gd name="connsiteX199" fmla="*/ 87757 w 317253"/>
                <a:gd name="connsiteY199" fmla="*/ 71533 h 434951"/>
                <a:gd name="connsiteX200" fmla="*/ 88937 w 317253"/>
                <a:gd name="connsiteY200" fmla="*/ 73451 h 434951"/>
                <a:gd name="connsiteX201" fmla="*/ 89822 w 317253"/>
                <a:gd name="connsiteY201" fmla="*/ 76548 h 434951"/>
                <a:gd name="connsiteX202" fmla="*/ 88937 w 317253"/>
                <a:gd name="connsiteY202" fmla="*/ 78908 h 434951"/>
                <a:gd name="connsiteX203" fmla="*/ 85840 w 317253"/>
                <a:gd name="connsiteY203" fmla="*/ 79793 h 434951"/>
                <a:gd name="connsiteX204" fmla="*/ 82005 w 317253"/>
                <a:gd name="connsiteY204" fmla="*/ 79350 h 434951"/>
                <a:gd name="connsiteX205" fmla="*/ 78760 w 317253"/>
                <a:gd name="connsiteY205" fmla="*/ 81120 h 434951"/>
                <a:gd name="connsiteX206" fmla="*/ 75958 w 317253"/>
                <a:gd name="connsiteY206" fmla="*/ 83775 h 434951"/>
                <a:gd name="connsiteX207" fmla="*/ 72271 w 317253"/>
                <a:gd name="connsiteY207" fmla="*/ 91002 h 434951"/>
                <a:gd name="connsiteX208" fmla="*/ 61504 w 317253"/>
                <a:gd name="connsiteY208" fmla="*/ 98672 h 434951"/>
                <a:gd name="connsiteX209" fmla="*/ 58554 w 317253"/>
                <a:gd name="connsiteY209" fmla="*/ 100146 h 434951"/>
                <a:gd name="connsiteX210" fmla="*/ 56342 w 317253"/>
                <a:gd name="connsiteY210" fmla="*/ 100737 h 434951"/>
                <a:gd name="connsiteX211" fmla="*/ 55457 w 317253"/>
                <a:gd name="connsiteY211" fmla="*/ 101917 h 434951"/>
                <a:gd name="connsiteX212" fmla="*/ 56784 w 317253"/>
                <a:gd name="connsiteY212" fmla="*/ 103539 h 434951"/>
                <a:gd name="connsiteX213" fmla="*/ 58112 w 317253"/>
                <a:gd name="connsiteY213" fmla="*/ 104866 h 434951"/>
                <a:gd name="connsiteX214" fmla="*/ 59292 w 317253"/>
                <a:gd name="connsiteY214" fmla="*/ 108848 h 434951"/>
                <a:gd name="connsiteX215" fmla="*/ 60029 w 317253"/>
                <a:gd name="connsiteY215" fmla="*/ 116960 h 434951"/>
                <a:gd name="connsiteX216" fmla="*/ 58849 w 317253"/>
                <a:gd name="connsiteY216" fmla="*/ 118731 h 434951"/>
                <a:gd name="connsiteX217" fmla="*/ 56784 w 317253"/>
                <a:gd name="connsiteY217" fmla="*/ 119025 h 434951"/>
                <a:gd name="connsiteX218" fmla="*/ 56047 w 317253"/>
                <a:gd name="connsiteY218" fmla="*/ 118435 h 434951"/>
                <a:gd name="connsiteX219" fmla="*/ 55309 w 317253"/>
                <a:gd name="connsiteY219" fmla="*/ 117551 h 434951"/>
                <a:gd name="connsiteX220" fmla="*/ 55604 w 317253"/>
                <a:gd name="connsiteY220" fmla="*/ 115928 h 434951"/>
                <a:gd name="connsiteX221" fmla="*/ 56784 w 317253"/>
                <a:gd name="connsiteY221" fmla="*/ 115191 h 434951"/>
                <a:gd name="connsiteX222" fmla="*/ 57227 w 317253"/>
                <a:gd name="connsiteY222" fmla="*/ 114453 h 434951"/>
                <a:gd name="connsiteX223" fmla="*/ 56194 w 317253"/>
                <a:gd name="connsiteY223" fmla="*/ 113421 h 434951"/>
                <a:gd name="connsiteX224" fmla="*/ 55014 w 317253"/>
                <a:gd name="connsiteY224" fmla="*/ 112978 h 434951"/>
                <a:gd name="connsiteX225" fmla="*/ 53539 w 317253"/>
                <a:gd name="connsiteY225" fmla="*/ 110323 h 434951"/>
                <a:gd name="connsiteX226" fmla="*/ 50000 w 317253"/>
                <a:gd name="connsiteY226" fmla="*/ 106341 h 434951"/>
                <a:gd name="connsiteX227" fmla="*/ 46607 w 317253"/>
                <a:gd name="connsiteY227" fmla="*/ 103834 h 434951"/>
                <a:gd name="connsiteX228" fmla="*/ 44395 w 317253"/>
                <a:gd name="connsiteY228" fmla="*/ 100146 h 434951"/>
                <a:gd name="connsiteX229" fmla="*/ 43658 w 317253"/>
                <a:gd name="connsiteY229" fmla="*/ 99557 h 434951"/>
                <a:gd name="connsiteX230" fmla="*/ 43215 w 317253"/>
                <a:gd name="connsiteY230" fmla="*/ 99851 h 434951"/>
                <a:gd name="connsiteX231" fmla="*/ 41740 w 317253"/>
                <a:gd name="connsiteY231" fmla="*/ 101917 h 434951"/>
                <a:gd name="connsiteX232" fmla="*/ 41003 w 317253"/>
                <a:gd name="connsiteY232" fmla="*/ 103686 h 434951"/>
                <a:gd name="connsiteX233" fmla="*/ 42920 w 317253"/>
                <a:gd name="connsiteY233" fmla="*/ 105604 h 434951"/>
                <a:gd name="connsiteX234" fmla="*/ 43510 w 317253"/>
                <a:gd name="connsiteY234" fmla="*/ 107521 h 434951"/>
                <a:gd name="connsiteX235" fmla="*/ 44542 w 317253"/>
                <a:gd name="connsiteY235" fmla="*/ 109734 h 434951"/>
                <a:gd name="connsiteX236" fmla="*/ 46165 w 317253"/>
                <a:gd name="connsiteY236" fmla="*/ 111946 h 434951"/>
                <a:gd name="connsiteX237" fmla="*/ 47935 w 317253"/>
                <a:gd name="connsiteY237" fmla="*/ 115928 h 434951"/>
                <a:gd name="connsiteX238" fmla="*/ 48377 w 317253"/>
                <a:gd name="connsiteY238" fmla="*/ 117551 h 434951"/>
                <a:gd name="connsiteX239" fmla="*/ 47787 w 317253"/>
                <a:gd name="connsiteY239" fmla="*/ 118583 h 434951"/>
                <a:gd name="connsiteX240" fmla="*/ 46017 w 317253"/>
                <a:gd name="connsiteY240" fmla="*/ 119173 h 434951"/>
                <a:gd name="connsiteX241" fmla="*/ 44395 w 317253"/>
                <a:gd name="connsiteY241" fmla="*/ 121090 h 434951"/>
                <a:gd name="connsiteX242" fmla="*/ 43952 w 317253"/>
                <a:gd name="connsiteY242" fmla="*/ 123303 h 434951"/>
                <a:gd name="connsiteX243" fmla="*/ 44247 w 317253"/>
                <a:gd name="connsiteY243" fmla="*/ 124483 h 434951"/>
                <a:gd name="connsiteX244" fmla="*/ 39380 w 317253"/>
                <a:gd name="connsiteY244" fmla="*/ 128170 h 434951"/>
                <a:gd name="connsiteX245" fmla="*/ 38053 w 317253"/>
                <a:gd name="connsiteY245" fmla="*/ 128760 h 434951"/>
                <a:gd name="connsiteX246" fmla="*/ 37168 w 317253"/>
                <a:gd name="connsiteY246" fmla="*/ 128170 h 434951"/>
                <a:gd name="connsiteX247" fmla="*/ 36135 w 317253"/>
                <a:gd name="connsiteY247" fmla="*/ 126400 h 434951"/>
                <a:gd name="connsiteX248" fmla="*/ 34955 w 317253"/>
                <a:gd name="connsiteY248" fmla="*/ 124925 h 434951"/>
                <a:gd name="connsiteX249" fmla="*/ 34218 w 317253"/>
                <a:gd name="connsiteY249" fmla="*/ 124483 h 434951"/>
                <a:gd name="connsiteX250" fmla="*/ 33775 w 317253"/>
                <a:gd name="connsiteY250" fmla="*/ 124483 h 434951"/>
                <a:gd name="connsiteX251" fmla="*/ 33333 w 317253"/>
                <a:gd name="connsiteY251" fmla="*/ 124777 h 434951"/>
                <a:gd name="connsiteX252" fmla="*/ 33333 w 317253"/>
                <a:gd name="connsiteY252" fmla="*/ 125515 h 434951"/>
                <a:gd name="connsiteX253" fmla="*/ 33775 w 317253"/>
                <a:gd name="connsiteY253" fmla="*/ 128907 h 434951"/>
                <a:gd name="connsiteX254" fmla="*/ 33186 w 317253"/>
                <a:gd name="connsiteY254" fmla="*/ 130235 h 434951"/>
                <a:gd name="connsiteX255" fmla="*/ 31563 w 317253"/>
                <a:gd name="connsiteY255" fmla="*/ 131267 h 434951"/>
                <a:gd name="connsiteX256" fmla="*/ 29646 w 317253"/>
                <a:gd name="connsiteY256" fmla="*/ 136872 h 434951"/>
                <a:gd name="connsiteX257" fmla="*/ 32153 w 317253"/>
                <a:gd name="connsiteY257" fmla="*/ 139232 h 434951"/>
                <a:gd name="connsiteX258" fmla="*/ 35398 w 317253"/>
                <a:gd name="connsiteY258" fmla="*/ 143804 h 434951"/>
                <a:gd name="connsiteX259" fmla="*/ 36283 w 317253"/>
                <a:gd name="connsiteY259" fmla="*/ 146164 h 434951"/>
                <a:gd name="connsiteX260" fmla="*/ 37463 w 317253"/>
                <a:gd name="connsiteY260" fmla="*/ 147049 h 434951"/>
                <a:gd name="connsiteX261" fmla="*/ 39380 w 317253"/>
                <a:gd name="connsiteY261" fmla="*/ 150736 h 434951"/>
                <a:gd name="connsiteX262" fmla="*/ 41593 w 317253"/>
                <a:gd name="connsiteY262" fmla="*/ 150736 h 434951"/>
                <a:gd name="connsiteX263" fmla="*/ 43362 w 317253"/>
                <a:gd name="connsiteY263" fmla="*/ 153833 h 434951"/>
                <a:gd name="connsiteX264" fmla="*/ 43658 w 317253"/>
                <a:gd name="connsiteY264" fmla="*/ 155751 h 434951"/>
                <a:gd name="connsiteX265" fmla="*/ 42625 w 317253"/>
                <a:gd name="connsiteY265" fmla="*/ 161798 h 434951"/>
                <a:gd name="connsiteX266" fmla="*/ 41593 w 317253"/>
                <a:gd name="connsiteY266" fmla="*/ 161798 h 434951"/>
                <a:gd name="connsiteX267" fmla="*/ 40708 w 317253"/>
                <a:gd name="connsiteY267" fmla="*/ 161503 h 434951"/>
                <a:gd name="connsiteX268" fmla="*/ 40708 w 317253"/>
                <a:gd name="connsiteY268" fmla="*/ 164305 h 434951"/>
                <a:gd name="connsiteX269" fmla="*/ 44100 w 317253"/>
                <a:gd name="connsiteY269" fmla="*/ 169025 h 434951"/>
                <a:gd name="connsiteX270" fmla="*/ 46607 w 317253"/>
                <a:gd name="connsiteY270" fmla="*/ 174630 h 434951"/>
                <a:gd name="connsiteX271" fmla="*/ 44690 w 317253"/>
                <a:gd name="connsiteY271" fmla="*/ 177284 h 434951"/>
                <a:gd name="connsiteX272" fmla="*/ 39233 w 317253"/>
                <a:gd name="connsiteY272" fmla="*/ 180824 h 434951"/>
                <a:gd name="connsiteX273" fmla="*/ 42772 w 317253"/>
                <a:gd name="connsiteY273" fmla="*/ 183922 h 434951"/>
                <a:gd name="connsiteX274" fmla="*/ 43510 w 317253"/>
                <a:gd name="connsiteY274" fmla="*/ 186281 h 434951"/>
                <a:gd name="connsiteX275" fmla="*/ 43805 w 317253"/>
                <a:gd name="connsiteY275" fmla="*/ 189084 h 434951"/>
                <a:gd name="connsiteX276" fmla="*/ 43805 w 317253"/>
                <a:gd name="connsiteY276" fmla="*/ 192624 h 434951"/>
                <a:gd name="connsiteX277" fmla="*/ 44247 w 317253"/>
                <a:gd name="connsiteY277" fmla="*/ 198818 h 434951"/>
                <a:gd name="connsiteX278" fmla="*/ 45132 w 317253"/>
                <a:gd name="connsiteY278" fmla="*/ 200146 h 434951"/>
                <a:gd name="connsiteX279" fmla="*/ 45722 w 317253"/>
                <a:gd name="connsiteY279" fmla="*/ 201768 h 434951"/>
                <a:gd name="connsiteX280" fmla="*/ 44985 w 317253"/>
                <a:gd name="connsiteY280" fmla="*/ 205160 h 434951"/>
                <a:gd name="connsiteX281" fmla="*/ 44542 w 317253"/>
                <a:gd name="connsiteY281" fmla="*/ 208258 h 434951"/>
                <a:gd name="connsiteX282" fmla="*/ 43952 w 317253"/>
                <a:gd name="connsiteY282" fmla="*/ 210322 h 434951"/>
                <a:gd name="connsiteX283" fmla="*/ 42330 w 317253"/>
                <a:gd name="connsiteY283" fmla="*/ 211650 h 434951"/>
                <a:gd name="connsiteX284" fmla="*/ 41445 w 317253"/>
                <a:gd name="connsiteY284" fmla="*/ 212830 h 434951"/>
                <a:gd name="connsiteX285" fmla="*/ 39675 w 317253"/>
                <a:gd name="connsiteY285" fmla="*/ 214010 h 434951"/>
                <a:gd name="connsiteX286" fmla="*/ 39675 w 317253"/>
                <a:gd name="connsiteY286" fmla="*/ 215190 h 434951"/>
                <a:gd name="connsiteX287" fmla="*/ 42478 w 317253"/>
                <a:gd name="connsiteY287" fmla="*/ 214305 h 434951"/>
                <a:gd name="connsiteX288" fmla="*/ 42478 w 317253"/>
                <a:gd name="connsiteY288" fmla="*/ 215485 h 434951"/>
                <a:gd name="connsiteX289" fmla="*/ 41887 w 317253"/>
                <a:gd name="connsiteY289" fmla="*/ 217255 h 434951"/>
                <a:gd name="connsiteX290" fmla="*/ 41887 w 317253"/>
                <a:gd name="connsiteY290" fmla="*/ 219024 h 434951"/>
                <a:gd name="connsiteX291" fmla="*/ 43805 w 317253"/>
                <a:gd name="connsiteY291" fmla="*/ 221974 h 434951"/>
                <a:gd name="connsiteX292" fmla="*/ 45870 w 317253"/>
                <a:gd name="connsiteY292" fmla="*/ 219024 h 434951"/>
                <a:gd name="connsiteX293" fmla="*/ 46607 w 317253"/>
                <a:gd name="connsiteY293" fmla="*/ 219467 h 434951"/>
                <a:gd name="connsiteX294" fmla="*/ 46165 w 317253"/>
                <a:gd name="connsiteY294" fmla="*/ 223302 h 434951"/>
                <a:gd name="connsiteX295" fmla="*/ 47492 w 317253"/>
                <a:gd name="connsiteY295" fmla="*/ 224039 h 434951"/>
                <a:gd name="connsiteX296" fmla="*/ 48672 w 317253"/>
                <a:gd name="connsiteY296" fmla="*/ 224039 h 434951"/>
                <a:gd name="connsiteX297" fmla="*/ 49704 w 317253"/>
                <a:gd name="connsiteY297" fmla="*/ 223007 h 434951"/>
                <a:gd name="connsiteX298" fmla="*/ 51032 w 317253"/>
                <a:gd name="connsiteY298" fmla="*/ 223007 h 434951"/>
                <a:gd name="connsiteX299" fmla="*/ 46755 w 317253"/>
                <a:gd name="connsiteY299" fmla="*/ 231414 h 434951"/>
                <a:gd name="connsiteX300" fmla="*/ 44690 w 317253"/>
                <a:gd name="connsiteY300" fmla="*/ 234216 h 434951"/>
                <a:gd name="connsiteX301" fmla="*/ 43805 w 317253"/>
                <a:gd name="connsiteY301" fmla="*/ 237461 h 434951"/>
                <a:gd name="connsiteX302" fmla="*/ 42183 w 317253"/>
                <a:gd name="connsiteY302" fmla="*/ 237461 h 434951"/>
                <a:gd name="connsiteX303" fmla="*/ 40708 w 317253"/>
                <a:gd name="connsiteY303" fmla="*/ 240411 h 434951"/>
                <a:gd name="connsiteX304" fmla="*/ 39380 w 317253"/>
                <a:gd name="connsiteY304" fmla="*/ 242328 h 434951"/>
                <a:gd name="connsiteX305" fmla="*/ 38348 w 317253"/>
                <a:gd name="connsiteY305" fmla="*/ 244541 h 434951"/>
                <a:gd name="connsiteX306" fmla="*/ 36430 w 317253"/>
                <a:gd name="connsiteY306" fmla="*/ 245130 h 434951"/>
                <a:gd name="connsiteX307" fmla="*/ 34808 w 317253"/>
                <a:gd name="connsiteY307" fmla="*/ 245425 h 434951"/>
                <a:gd name="connsiteX308" fmla="*/ 34808 w 317253"/>
                <a:gd name="connsiteY308" fmla="*/ 246310 h 434951"/>
                <a:gd name="connsiteX309" fmla="*/ 35398 w 317253"/>
                <a:gd name="connsiteY309" fmla="*/ 248670 h 434951"/>
                <a:gd name="connsiteX310" fmla="*/ 35398 w 317253"/>
                <a:gd name="connsiteY310" fmla="*/ 249703 h 434951"/>
                <a:gd name="connsiteX311" fmla="*/ 32596 w 317253"/>
                <a:gd name="connsiteY311" fmla="*/ 252063 h 434951"/>
                <a:gd name="connsiteX312" fmla="*/ 31711 w 317253"/>
                <a:gd name="connsiteY312" fmla="*/ 253095 h 434951"/>
                <a:gd name="connsiteX313" fmla="*/ 31711 w 317253"/>
                <a:gd name="connsiteY313" fmla="*/ 253832 h 434951"/>
                <a:gd name="connsiteX314" fmla="*/ 29941 w 317253"/>
                <a:gd name="connsiteY314" fmla="*/ 253538 h 434951"/>
                <a:gd name="connsiteX315" fmla="*/ 29203 w 317253"/>
                <a:gd name="connsiteY315" fmla="*/ 254275 h 434951"/>
                <a:gd name="connsiteX316" fmla="*/ 28318 w 317253"/>
                <a:gd name="connsiteY316" fmla="*/ 256045 h 434951"/>
                <a:gd name="connsiteX317" fmla="*/ 26844 w 317253"/>
                <a:gd name="connsiteY317" fmla="*/ 257667 h 434951"/>
                <a:gd name="connsiteX318" fmla="*/ 25664 w 317253"/>
                <a:gd name="connsiteY318" fmla="*/ 258405 h 434951"/>
                <a:gd name="connsiteX319" fmla="*/ 24779 w 317253"/>
                <a:gd name="connsiteY319" fmla="*/ 259290 h 434951"/>
                <a:gd name="connsiteX320" fmla="*/ 23451 w 317253"/>
                <a:gd name="connsiteY320" fmla="*/ 259880 h 434951"/>
                <a:gd name="connsiteX321" fmla="*/ 18879 w 317253"/>
                <a:gd name="connsiteY321" fmla="*/ 259290 h 434951"/>
                <a:gd name="connsiteX322" fmla="*/ 17699 w 317253"/>
                <a:gd name="connsiteY322" fmla="*/ 260617 h 434951"/>
                <a:gd name="connsiteX323" fmla="*/ 15782 w 317253"/>
                <a:gd name="connsiteY323" fmla="*/ 260027 h 434951"/>
                <a:gd name="connsiteX324" fmla="*/ 14602 w 317253"/>
                <a:gd name="connsiteY324" fmla="*/ 260322 h 434951"/>
                <a:gd name="connsiteX325" fmla="*/ 12684 w 317253"/>
                <a:gd name="connsiteY325" fmla="*/ 261502 h 434951"/>
                <a:gd name="connsiteX326" fmla="*/ 11209 w 317253"/>
                <a:gd name="connsiteY326" fmla="*/ 263272 h 434951"/>
                <a:gd name="connsiteX327" fmla="*/ 10619 w 317253"/>
                <a:gd name="connsiteY327" fmla="*/ 264599 h 434951"/>
                <a:gd name="connsiteX328" fmla="*/ 10324 w 317253"/>
                <a:gd name="connsiteY328" fmla="*/ 271089 h 434951"/>
                <a:gd name="connsiteX329" fmla="*/ 12389 w 317253"/>
                <a:gd name="connsiteY329" fmla="*/ 274481 h 434951"/>
                <a:gd name="connsiteX330" fmla="*/ 11652 w 317253"/>
                <a:gd name="connsiteY330" fmla="*/ 278316 h 434951"/>
                <a:gd name="connsiteX331" fmla="*/ 6047 w 317253"/>
                <a:gd name="connsiteY331" fmla="*/ 276398 h 434951"/>
                <a:gd name="connsiteX332" fmla="*/ 1770 w 317253"/>
                <a:gd name="connsiteY332" fmla="*/ 278906 h 434951"/>
                <a:gd name="connsiteX333" fmla="*/ 0 w 317253"/>
                <a:gd name="connsiteY333" fmla="*/ 282298 h 434951"/>
                <a:gd name="connsiteX334" fmla="*/ 3540 w 317253"/>
                <a:gd name="connsiteY334" fmla="*/ 284953 h 434951"/>
                <a:gd name="connsiteX335" fmla="*/ 4277 w 317253"/>
                <a:gd name="connsiteY335" fmla="*/ 286723 h 434951"/>
                <a:gd name="connsiteX336" fmla="*/ 5015 w 317253"/>
                <a:gd name="connsiteY336" fmla="*/ 287313 h 434951"/>
                <a:gd name="connsiteX337" fmla="*/ 7375 w 317253"/>
                <a:gd name="connsiteY337" fmla="*/ 289230 h 434951"/>
                <a:gd name="connsiteX338" fmla="*/ 8850 w 317253"/>
                <a:gd name="connsiteY338" fmla="*/ 291148 h 434951"/>
                <a:gd name="connsiteX339" fmla="*/ 11357 w 317253"/>
                <a:gd name="connsiteY339" fmla="*/ 292328 h 434951"/>
                <a:gd name="connsiteX340" fmla="*/ 13274 w 317253"/>
                <a:gd name="connsiteY340" fmla="*/ 293360 h 434951"/>
                <a:gd name="connsiteX341" fmla="*/ 18436 w 317253"/>
                <a:gd name="connsiteY341" fmla="*/ 297342 h 434951"/>
                <a:gd name="connsiteX342" fmla="*/ 21829 w 317253"/>
                <a:gd name="connsiteY342" fmla="*/ 299407 h 434951"/>
                <a:gd name="connsiteX343" fmla="*/ 25516 w 317253"/>
                <a:gd name="connsiteY343" fmla="*/ 301177 h 434951"/>
                <a:gd name="connsiteX344" fmla="*/ 30973 w 317253"/>
                <a:gd name="connsiteY344" fmla="*/ 303095 h 434951"/>
                <a:gd name="connsiteX345" fmla="*/ 34218 w 317253"/>
                <a:gd name="connsiteY345" fmla="*/ 302800 h 434951"/>
                <a:gd name="connsiteX346" fmla="*/ 34955 w 317253"/>
                <a:gd name="connsiteY346" fmla="*/ 304274 h 434951"/>
                <a:gd name="connsiteX347" fmla="*/ 35545 w 317253"/>
                <a:gd name="connsiteY347" fmla="*/ 305749 h 434951"/>
                <a:gd name="connsiteX348" fmla="*/ 36725 w 317253"/>
                <a:gd name="connsiteY348" fmla="*/ 306634 h 434951"/>
                <a:gd name="connsiteX349" fmla="*/ 38643 w 317253"/>
                <a:gd name="connsiteY349" fmla="*/ 307372 h 434951"/>
                <a:gd name="connsiteX350" fmla="*/ 39823 w 317253"/>
                <a:gd name="connsiteY350" fmla="*/ 307667 h 434951"/>
                <a:gd name="connsiteX351" fmla="*/ 40118 w 317253"/>
                <a:gd name="connsiteY351" fmla="*/ 308109 h 434951"/>
                <a:gd name="connsiteX352" fmla="*/ 41298 w 317253"/>
                <a:gd name="connsiteY352" fmla="*/ 313566 h 434951"/>
                <a:gd name="connsiteX353" fmla="*/ 42035 w 317253"/>
                <a:gd name="connsiteY353" fmla="*/ 314304 h 434951"/>
                <a:gd name="connsiteX354" fmla="*/ 44690 w 317253"/>
                <a:gd name="connsiteY354" fmla="*/ 315189 h 434951"/>
                <a:gd name="connsiteX355" fmla="*/ 47935 w 317253"/>
                <a:gd name="connsiteY355" fmla="*/ 315484 h 434951"/>
                <a:gd name="connsiteX356" fmla="*/ 49262 w 317253"/>
                <a:gd name="connsiteY356" fmla="*/ 315484 h 434951"/>
                <a:gd name="connsiteX357" fmla="*/ 52212 w 317253"/>
                <a:gd name="connsiteY357" fmla="*/ 316811 h 434951"/>
                <a:gd name="connsiteX358" fmla="*/ 54424 w 317253"/>
                <a:gd name="connsiteY358" fmla="*/ 317549 h 434951"/>
                <a:gd name="connsiteX359" fmla="*/ 56784 w 317253"/>
                <a:gd name="connsiteY359" fmla="*/ 318139 h 434951"/>
                <a:gd name="connsiteX360" fmla="*/ 59144 w 317253"/>
                <a:gd name="connsiteY360" fmla="*/ 318139 h 434951"/>
                <a:gd name="connsiteX361" fmla="*/ 59439 w 317253"/>
                <a:gd name="connsiteY361" fmla="*/ 317549 h 434951"/>
                <a:gd name="connsiteX362" fmla="*/ 60766 w 317253"/>
                <a:gd name="connsiteY362" fmla="*/ 317549 h 434951"/>
                <a:gd name="connsiteX363" fmla="*/ 62684 w 317253"/>
                <a:gd name="connsiteY363" fmla="*/ 318286 h 434951"/>
                <a:gd name="connsiteX364" fmla="*/ 65486 w 317253"/>
                <a:gd name="connsiteY364" fmla="*/ 318286 h 434951"/>
                <a:gd name="connsiteX365" fmla="*/ 67256 w 317253"/>
                <a:gd name="connsiteY365" fmla="*/ 317696 h 434951"/>
                <a:gd name="connsiteX366" fmla="*/ 67551 w 317253"/>
                <a:gd name="connsiteY366" fmla="*/ 316516 h 434951"/>
                <a:gd name="connsiteX367" fmla="*/ 67551 w 317253"/>
                <a:gd name="connsiteY367" fmla="*/ 314599 h 434951"/>
                <a:gd name="connsiteX368" fmla="*/ 68289 w 317253"/>
                <a:gd name="connsiteY368" fmla="*/ 313861 h 434951"/>
                <a:gd name="connsiteX369" fmla="*/ 70353 w 317253"/>
                <a:gd name="connsiteY369" fmla="*/ 312681 h 434951"/>
                <a:gd name="connsiteX370" fmla="*/ 71386 w 317253"/>
                <a:gd name="connsiteY370" fmla="*/ 312976 h 434951"/>
                <a:gd name="connsiteX371" fmla="*/ 76695 w 317253"/>
                <a:gd name="connsiteY371" fmla="*/ 315484 h 434951"/>
                <a:gd name="connsiteX372" fmla="*/ 77728 w 317253"/>
                <a:gd name="connsiteY372" fmla="*/ 316369 h 434951"/>
                <a:gd name="connsiteX373" fmla="*/ 79055 w 317253"/>
                <a:gd name="connsiteY373" fmla="*/ 317991 h 434951"/>
                <a:gd name="connsiteX374" fmla="*/ 81563 w 317253"/>
                <a:gd name="connsiteY374" fmla="*/ 320498 h 434951"/>
                <a:gd name="connsiteX375" fmla="*/ 84218 w 317253"/>
                <a:gd name="connsiteY375" fmla="*/ 322121 h 434951"/>
                <a:gd name="connsiteX376" fmla="*/ 88347 w 317253"/>
                <a:gd name="connsiteY376" fmla="*/ 322858 h 434951"/>
                <a:gd name="connsiteX377" fmla="*/ 92329 w 317253"/>
                <a:gd name="connsiteY377" fmla="*/ 325513 h 434951"/>
                <a:gd name="connsiteX378" fmla="*/ 97049 w 317253"/>
                <a:gd name="connsiteY378" fmla="*/ 327283 h 434951"/>
                <a:gd name="connsiteX379" fmla="*/ 98672 w 317253"/>
                <a:gd name="connsiteY379" fmla="*/ 325661 h 434951"/>
                <a:gd name="connsiteX380" fmla="*/ 99704 w 317253"/>
                <a:gd name="connsiteY380" fmla="*/ 325661 h 434951"/>
                <a:gd name="connsiteX381" fmla="*/ 100884 w 317253"/>
                <a:gd name="connsiteY381" fmla="*/ 325956 h 434951"/>
                <a:gd name="connsiteX382" fmla="*/ 103096 w 317253"/>
                <a:gd name="connsiteY382" fmla="*/ 327726 h 434951"/>
                <a:gd name="connsiteX383" fmla="*/ 104424 w 317253"/>
                <a:gd name="connsiteY383" fmla="*/ 328758 h 434951"/>
                <a:gd name="connsiteX384" fmla="*/ 106046 w 317253"/>
                <a:gd name="connsiteY384" fmla="*/ 329643 h 434951"/>
                <a:gd name="connsiteX385" fmla="*/ 107521 w 317253"/>
                <a:gd name="connsiteY385" fmla="*/ 329938 h 434951"/>
                <a:gd name="connsiteX386" fmla="*/ 109734 w 317253"/>
                <a:gd name="connsiteY386" fmla="*/ 329938 h 434951"/>
                <a:gd name="connsiteX387" fmla="*/ 110323 w 317253"/>
                <a:gd name="connsiteY387" fmla="*/ 331118 h 434951"/>
                <a:gd name="connsiteX388" fmla="*/ 110913 w 317253"/>
                <a:gd name="connsiteY388" fmla="*/ 332593 h 434951"/>
                <a:gd name="connsiteX389" fmla="*/ 112536 w 317253"/>
                <a:gd name="connsiteY389" fmla="*/ 333478 h 434951"/>
                <a:gd name="connsiteX390" fmla="*/ 114453 w 317253"/>
                <a:gd name="connsiteY390" fmla="*/ 334363 h 434951"/>
                <a:gd name="connsiteX391" fmla="*/ 116076 w 317253"/>
                <a:gd name="connsiteY391" fmla="*/ 335985 h 434951"/>
                <a:gd name="connsiteX392" fmla="*/ 117108 w 317253"/>
                <a:gd name="connsiteY392" fmla="*/ 337017 h 434951"/>
                <a:gd name="connsiteX393" fmla="*/ 118435 w 317253"/>
                <a:gd name="connsiteY393" fmla="*/ 338197 h 434951"/>
                <a:gd name="connsiteX394" fmla="*/ 119615 w 317253"/>
                <a:gd name="connsiteY394" fmla="*/ 339820 h 434951"/>
                <a:gd name="connsiteX395" fmla="*/ 120795 w 317253"/>
                <a:gd name="connsiteY395" fmla="*/ 342622 h 434951"/>
                <a:gd name="connsiteX396" fmla="*/ 121385 w 317253"/>
                <a:gd name="connsiteY396" fmla="*/ 344540 h 434951"/>
                <a:gd name="connsiteX397" fmla="*/ 121975 w 317253"/>
                <a:gd name="connsiteY397" fmla="*/ 345572 h 434951"/>
                <a:gd name="connsiteX398" fmla="*/ 121975 w 317253"/>
                <a:gd name="connsiteY398" fmla="*/ 346604 h 434951"/>
                <a:gd name="connsiteX399" fmla="*/ 123155 w 317253"/>
                <a:gd name="connsiteY399" fmla="*/ 348669 h 434951"/>
                <a:gd name="connsiteX400" fmla="*/ 124188 w 317253"/>
                <a:gd name="connsiteY400" fmla="*/ 349849 h 434951"/>
                <a:gd name="connsiteX401" fmla="*/ 125957 w 317253"/>
                <a:gd name="connsiteY401" fmla="*/ 350587 h 434951"/>
                <a:gd name="connsiteX402" fmla="*/ 129202 w 317253"/>
                <a:gd name="connsiteY402" fmla="*/ 351324 h 434951"/>
                <a:gd name="connsiteX403" fmla="*/ 130972 w 317253"/>
                <a:gd name="connsiteY403" fmla="*/ 353094 h 434951"/>
                <a:gd name="connsiteX404" fmla="*/ 132595 w 317253"/>
                <a:gd name="connsiteY404" fmla="*/ 353831 h 434951"/>
                <a:gd name="connsiteX405" fmla="*/ 134217 w 317253"/>
                <a:gd name="connsiteY405" fmla="*/ 355749 h 434951"/>
                <a:gd name="connsiteX406" fmla="*/ 135692 w 317253"/>
                <a:gd name="connsiteY406" fmla="*/ 356339 h 434951"/>
                <a:gd name="connsiteX407" fmla="*/ 137609 w 317253"/>
                <a:gd name="connsiteY407" fmla="*/ 356339 h 434951"/>
                <a:gd name="connsiteX408" fmla="*/ 139527 w 317253"/>
                <a:gd name="connsiteY408" fmla="*/ 357076 h 434951"/>
                <a:gd name="connsiteX409" fmla="*/ 141002 w 317253"/>
                <a:gd name="connsiteY409" fmla="*/ 358846 h 434951"/>
                <a:gd name="connsiteX410" fmla="*/ 141887 w 317253"/>
                <a:gd name="connsiteY410" fmla="*/ 361059 h 434951"/>
                <a:gd name="connsiteX411" fmla="*/ 143362 w 317253"/>
                <a:gd name="connsiteY411" fmla="*/ 362386 h 434951"/>
                <a:gd name="connsiteX412" fmla="*/ 144099 w 317253"/>
                <a:gd name="connsiteY412" fmla="*/ 364598 h 434951"/>
                <a:gd name="connsiteX413" fmla="*/ 143362 w 317253"/>
                <a:gd name="connsiteY413" fmla="*/ 367253 h 434951"/>
                <a:gd name="connsiteX414" fmla="*/ 144099 w 317253"/>
                <a:gd name="connsiteY414" fmla="*/ 368728 h 434951"/>
                <a:gd name="connsiteX415" fmla="*/ 145574 w 317253"/>
                <a:gd name="connsiteY415" fmla="*/ 369908 h 434951"/>
                <a:gd name="connsiteX416" fmla="*/ 147934 w 317253"/>
                <a:gd name="connsiteY416" fmla="*/ 371088 h 434951"/>
                <a:gd name="connsiteX417" fmla="*/ 150146 w 317253"/>
                <a:gd name="connsiteY417" fmla="*/ 370793 h 434951"/>
                <a:gd name="connsiteX418" fmla="*/ 151326 w 317253"/>
                <a:gd name="connsiteY418" fmla="*/ 371235 h 434951"/>
                <a:gd name="connsiteX419" fmla="*/ 152063 w 317253"/>
                <a:gd name="connsiteY419" fmla="*/ 372268 h 434951"/>
                <a:gd name="connsiteX420" fmla="*/ 152506 w 317253"/>
                <a:gd name="connsiteY420" fmla="*/ 373595 h 434951"/>
                <a:gd name="connsiteX421" fmla="*/ 153391 w 317253"/>
                <a:gd name="connsiteY421" fmla="*/ 376840 h 434951"/>
                <a:gd name="connsiteX422" fmla="*/ 153834 w 317253"/>
                <a:gd name="connsiteY422" fmla="*/ 378905 h 434951"/>
                <a:gd name="connsiteX423" fmla="*/ 152948 w 317253"/>
                <a:gd name="connsiteY423" fmla="*/ 380822 h 434951"/>
                <a:gd name="connsiteX424" fmla="*/ 152654 w 317253"/>
                <a:gd name="connsiteY424" fmla="*/ 382150 h 434951"/>
                <a:gd name="connsiteX425" fmla="*/ 153096 w 317253"/>
                <a:gd name="connsiteY425" fmla="*/ 383920 h 434951"/>
                <a:gd name="connsiteX426" fmla="*/ 155308 w 317253"/>
                <a:gd name="connsiteY426" fmla="*/ 384805 h 434951"/>
                <a:gd name="connsiteX427" fmla="*/ 157373 w 317253"/>
                <a:gd name="connsiteY427" fmla="*/ 385542 h 434951"/>
                <a:gd name="connsiteX428" fmla="*/ 158701 w 317253"/>
                <a:gd name="connsiteY428" fmla="*/ 387017 h 434951"/>
                <a:gd name="connsiteX429" fmla="*/ 160176 w 317253"/>
                <a:gd name="connsiteY429" fmla="*/ 387459 h 434951"/>
                <a:gd name="connsiteX430" fmla="*/ 162093 w 317253"/>
                <a:gd name="connsiteY430" fmla="*/ 387459 h 434951"/>
                <a:gd name="connsiteX431" fmla="*/ 164600 w 317253"/>
                <a:gd name="connsiteY431" fmla="*/ 387017 h 434951"/>
                <a:gd name="connsiteX432" fmla="*/ 166075 w 317253"/>
                <a:gd name="connsiteY432" fmla="*/ 386280 h 434951"/>
                <a:gd name="connsiteX433" fmla="*/ 166960 w 317253"/>
                <a:gd name="connsiteY433" fmla="*/ 385985 h 434951"/>
                <a:gd name="connsiteX434" fmla="*/ 167993 w 317253"/>
                <a:gd name="connsiteY434" fmla="*/ 386280 h 434951"/>
                <a:gd name="connsiteX435" fmla="*/ 170205 w 317253"/>
                <a:gd name="connsiteY435" fmla="*/ 387017 h 434951"/>
                <a:gd name="connsiteX436" fmla="*/ 173007 w 317253"/>
                <a:gd name="connsiteY436" fmla="*/ 387902 h 434951"/>
                <a:gd name="connsiteX437" fmla="*/ 175515 w 317253"/>
                <a:gd name="connsiteY437" fmla="*/ 387459 h 434951"/>
                <a:gd name="connsiteX438" fmla="*/ 177727 w 317253"/>
                <a:gd name="connsiteY438" fmla="*/ 387165 h 434951"/>
                <a:gd name="connsiteX439" fmla="*/ 179792 w 317253"/>
                <a:gd name="connsiteY439" fmla="*/ 386722 h 434951"/>
                <a:gd name="connsiteX440" fmla="*/ 182004 w 317253"/>
                <a:gd name="connsiteY440" fmla="*/ 385247 h 434951"/>
                <a:gd name="connsiteX441" fmla="*/ 183774 w 317253"/>
                <a:gd name="connsiteY441" fmla="*/ 385247 h 434951"/>
                <a:gd name="connsiteX442" fmla="*/ 185102 w 317253"/>
                <a:gd name="connsiteY442" fmla="*/ 384362 h 434951"/>
                <a:gd name="connsiteX443" fmla="*/ 186871 w 317253"/>
                <a:gd name="connsiteY443" fmla="*/ 382740 h 434951"/>
                <a:gd name="connsiteX444" fmla="*/ 188494 w 317253"/>
                <a:gd name="connsiteY444" fmla="*/ 381117 h 434951"/>
                <a:gd name="connsiteX445" fmla="*/ 189821 w 317253"/>
                <a:gd name="connsiteY445" fmla="*/ 380822 h 434951"/>
                <a:gd name="connsiteX446" fmla="*/ 191886 w 317253"/>
                <a:gd name="connsiteY446" fmla="*/ 381560 h 434951"/>
                <a:gd name="connsiteX447" fmla="*/ 194836 w 317253"/>
                <a:gd name="connsiteY447" fmla="*/ 382592 h 434951"/>
                <a:gd name="connsiteX448" fmla="*/ 196458 w 317253"/>
                <a:gd name="connsiteY448" fmla="*/ 384067 h 434951"/>
                <a:gd name="connsiteX449" fmla="*/ 197786 w 317253"/>
                <a:gd name="connsiteY449" fmla="*/ 384510 h 434951"/>
                <a:gd name="connsiteX450" fmla="*/ 199113 w 317253"/>
                <a:gd name="connsiteY450" fmla="*/ 385542 h 434951"/>
                <a:gd name="connsiteX451" fmla="*/ 201621 w 317253"/>
                <a:gd name="connsiteY451" fmla="*/ 385542 h 434951"/>
                <a:gd name="connsiteX452" fmla="*/ 204275 w 317253"/>
                <a:gd name="connsiteY452" fmla="*/ 384952 h 434951"/>
                <a:gd name="connsiteX453" fmla="*/ 206488 w 317253"/>
                <a:gd name="connsiteY453" fmla="*/ 383182 h 434951"/>
                <a:gd name="connsiteX454" fmla="*/ 208700 w 317253"/>
                <a:gd name="connsiteY454" fmla="*/ 382740 h 434951"/>
                <a:gd name="connsiteX455" fmla="*/ 210175 w 317253"/>
                <a:gd name="connsiteY455" fmla="*/ 382297 h 434951"/>
                <a:gd name="connsiteX456" fmla="*/ 211650 w 317253"/>
                <a:gd name="connsiteY456" fmla="*/ 382592 h 434951"/>
                <a:gd name="connsiteX457" fmla="*/ 217107 w 317253"/>
                <a:gd name="connsiteY457" fmla="*/ 385837 h 434951"/>
                <a:gd name="connsiteX458" fmla="*/ 218582 w 317253"/>
                <a:gd name="connsiteY458" fmla="*/ 387459 h 434951"/>
                <a:gd name="connsiteX459" fmla="*/ 220499 w 317253"/>
                <a:gd name="connsiteY459" fmla="*/ 387754 h 434951"/>
                <a:gd name="connsiteX460" fmla="*/ 221974 w 317253"/>
                <a:gd name="connsiteY460" fmla="*/ 388639 h 434951"/>
                <a:gd name="connsiteX461" fmla="*/ 224482 w 317253"/>
                <a:gd name="connsiteY461" fmla="*/ 389672 h 434951"/>
                <a:gd name="connsiteX462" fmla="*/ 225957 w 317253"/>
                <a:gd name="connsiteY462" fmla="*/ 390704 h 434951"/>
                <a:gd name="connsiteX463" fmla="*/ 227727 w 317253"/>
                <a:gd name="connsiteY463" fmla="*/ 391294 h 434951"/>
                <a:gd name="connsiteX464" fmla="*/ 229054 w 317253"/>
                <a:gd name="connsiteY464" fmla="*/ 392769 h 434951"/>
                <a:gd name="connsiteX465" fmla="*/ 231119 w 317253"/>
                <a:gd name="connsiteY465" fmla="*/ 393654 h 434951"/>
                <a:gd name="connsiteX466" fmla="*/ 232889 w 317253"/>
                <a:gd name="connsiteY466" fmla="*/ 394097 h 434951"/>
                <a:gd name="connsiteX467" fmla="*/ 233774 w 317253"/>
                <a:gd name="connsiteY467" fmla="*/ 395277 h 434951"/>
                <a:gd name="connsiteX468" fmla="*/ 233774 w 317253"/>
                <a:gd name="connsiteY468" fmla="*/ 396014 h 434951"/>
                <a:gd name="connsiteX469" fmla="*/ 233479 w 317253"/>
                <a:gd name="connsiteY469" fmla="*/ 396456 h 434951"/>
                <a:gd name="connsiteX470" fmla="*/ 231561 w 317253"/>
                <a:gd name="connsiteY470" fmla="*/ 399406 h 434951"/>
                <a:gd name="connsiteX471" fmla="*/ 227874 w 317253"/>
                <a:gd name="connsiteY471" fmla="*/ 405159 h 434951"/>
                <a:gd name="connsiteX472" fmla="*/ 224482 w 317253"/>
                <a:gd name="connsiteY472" fmla="*/ 410321 h 434951"/>
                <a:gd name="connsiteX473" fmla="*/ 219172 w 317253"/>
                <a:gd name="connsiteY473" fmla="*/ 418580 h 434951"/>
                <a:gd name="connsiteX474" fmla="*/ 216222 w 317253"/>
                <a:gd name="connsiteY474" fmla="*/ 423152 h 434951"/>
                <a:gd name="connsiteX475" fmla="*/ 216960 w 317253"/>
                <a:gd name="connsiteY475" fmla="*/ 423152 h 434951"/>
                <a:gd name="connsiteX476" fmla="*/ 221532 w 317253"/>
                <a:gd name="connsiteY476" fmla="*/ 425365 h 434951"/>
                <a:gd name="connsiteX477" fmla="*/ 222712 w 317253"/>
                <a:gd name="connsiteY477" fmla="*/ 425365 h 434951"/>
                <a:gd name="connsiteX478" fmla="*/ 224334 w 317253"/>
                <a:gd name="connsiteY478" fmla="*/ 424922 h 434951"/>
                <a:gd name="connsiteX479" fmla="*/ 225367 w 317253"/>
                <a:gd name="connsiteY479" fmla="*/ 424185 h 434951"/>
                <a:gd name="connsiteX480" fmla="*/ 226399 w 317253"/>
                <a:gd name="connsiteY480" fmla="*/ 424185 h 434951"/>
                <a:gd name="connsiteX481" fmla="*/ 227431 w 317253"/>
                <a:gd name="connsiteY481" fmla="*/ 424775 h 434951"/>
                <a:gd name="connsiteX482" fmla="*/ 228906 w 317253"/>
                <a:gd name="connsiteY482" fmla="*/ 425807 h 434951"/>
                <a:gd name="connsiteX483" fmla="*/ 229939 w 317253"/>
                <a:gd name="connsiteY483" fmla="*/ 428757 h 434951"/>
                <a:gd name="connsiteX484" fmla="*/ 230676 w 317253"/>
                <a:gd name="connsiteY484" fmla="*/ 430232 h 434951"/>
                <a:gd name="connsiteX485" fmla="*/ 232594 w 317253"/>
                <a:gd name="connsiteY485" fmla="*/ 431264 h 434951"/>
                <a:gd name="connsiteX486" fmla="*/ 234659 w 317253"/>
                <a:gd name="connsiteY486" fmla="*/ 433034 h 434951"/>
                <a:gd name="connsiteX487" fmla="*/ 235986 w 317253"/>
                <a:gd name="connsiteY487" fmla="*/ 434952 h 434951"/>
                <a:gd name="connsiteX488" fmla="*/ 236428 w 317253"/>
                <a:gd name="connsiteY488" fmla="*/ 434067 h 434951"/>
                <a:gd name="connsiteX489" fmla="*/ 237461 w 317253"/>
                <a:gd name="connsiteY489" fmla="*/ 428757 h 434951"/>
                <a:gd name="connsiteX490" fmla="*/ 239083 w 317253"/>
                <a:gd name="connsiteY490" fmla="*/ 420055 h 434951"/>
                <a:gd name="connsiteX491" fmla="*/ 240558 w 317253"/>
                <a:gd name="connsiteY491" fmla="*/ 412091 h 434951"/>
                <a:gd name="connsiteX492" fmla="*/ 242181 w 317253"/>
                <a:gd name="connsiteY492" fmla="*/ 403241 h 434951"/>
                <a:gd name="connsiteX493" fmla="*/ 243803 w 317253"/>
                <a:gd name="connsiteY493" fmla="*/ 394244 h 434951"/>
                <a:gd name="connsiteX494" fmla="*/ 245425 w 317253"/>
                <a:gd name="connsiteY494" fmla="*/ 385100 h 434951"/>
                <a:gd name="connsiteX495" fmla="*/ 246753 w 317253"/>
                <a:gd name="connsiteY495" fmla="*/ 377578 h 434951"/>
                <a:gd name="connsiteX496" fmla="*/ 247933 w 317253"/>
                <a:gd name="connsiteY496" fmla="*/ 371088 h 434951"/>
                <a:gd name="connsiteX497" fmla="*/ 248670 w 317253"/>
                <a:gd name="connsiteY497" fmla="*/ 367106 h 434951"/>
                <a:gd name="connsiteX498" fmla="*/ 249850 w 317253"/>
                <a:gd name="connsiteY498" fmla="*/ 361943 h 434951"/>
                <a:gd name="connsiteX499" fmla="*/ 250293 w 317253"/>
                <a:gd name="connsiteY499" fmla="*/ 357371 h 434951"/>
                <a:gd name="connsiteX500" fmla="*/ 250735 w 317253"/>
                <a:gd name="connsiteY500" fmla="*/ 356044 h 434951"/>
                <a:gd name="connsiteX501" fmla="*/ 250440 w 317253"/>
                <a:gd name="connsiteY501" fmla="*/ 354864 h 434951"/>
                <a:gd name="connsiteX502" fmla="*/ 249408 w 317253"/>
                <a:gd name="connsiteY502" fmla="*/ 353242 h 434951"/>
                <a:gd name="connsiteX503" fmla="*/ 249408 w 317253"/>
                <a:gd name="connsiteY503" fmla="*/ 350882 h 434951"/>
                <a:gd name="connsiteX504" fmla="*/ 248375 w 317253"/>
                <a:gd name="connsiteY504" fmla="*/ 349997 h 434951"/>
                <a:gd name="connsiteX505" fmla="*/ 247638 w 317253"/>
                <a:gd name="connsiteY505" fmla="*/ 349407 h 434951"/>
                <a:gd name="connsiteX506" fmla="*/ 247048 w 317253"/>
                <a:gd name="connsiteY506" fmla="*/ 348669 h 434951"/>
                <a:gd name="connsiteX507" fmla="*/ 246753 w 317253"/>
                <a:gd name="connsiteY507" fmla="*/ 347637 h 434951"/>
                <a:gd name="connsiteX508" fmla="*/ 246163 w 317253"/>
                <a:gd name="connsiteY508" fmla="*/ 346604 h 434951"/>
                <a:gd name="connsiteX509" fmla="*/ 245868 w 317253"/>
                <a:gd name="connsiteY509" fmla="*/ 345572 h 434951"/>
                <a:gd name="connsiteX510" fmla="*/ 245130 w 317253"/>
                <a:gd name="connsiteY510" fmla="*/ 344687 h 434951"/>
                <a:gd name="connsiteX511" fmla="*/ 244836 w 317253"/>
                <a:gd name="connsiteY511" fmla="*/ 343655 h 434951"/>
                <a:gd name="connsiteX512" fmla="*/ 245425 w 317253"/>
                <a:gd name="connsiteY512" fmla="*/ 342622 h 434951"/>
                <a:gd name="connsiteX513" fmla="*/ 245720 w 317253"/>
                <a:gd name="connsiteY513" fmla="*/ 341590 h 434951"/>
                <a:gd name="connsiteX514" fmla="*/ 245425 w 317253"/>
                <a:gd name="connsiteY514" fmla="*/ 340557 h 434951"/>
                <a:gd name="connsiteX515" fmla="*/ 245130 w 317253"/>
                <a:gd name="connsiteY515" fmla="*/ 339377 h 434951"/>
                <a:gd name="connsiteX516" fmla="*/ 244541 w 317253"/>
                <a:gd name="connsiteY516" fmla="*/ 338197 h 434951"/>
                <a:gd name="connsiteX517" fmla="*/ 243656 w 317253"/>
                <a:gd name="connsiteY517" fmla="*/ 337460 h 434951"/>
                <a:gd name="connsiteX518" fmla="*/ 241591 w 317253"/>
                <a:gd name="connsiteY518" fmla="*/ 336723 h 434951"/>
                <a:gd name="connsiteX519" fmla="*/ 239526 w 317253"/>
                <a:gd name="connsiteY519" fmla="*/ 334805 h 434951"/>
                <a:gd name="connsiteX520" fmla="*/ 237019 w 317253"/>
                <a:gd name="connsiteY520" fmla="*/ 333183 h 434951"/>
                <a:gd name="connsiteX521" fmla="*/ 233921 w 317253"/>
                <a:gd name="connsiteY521" fmla="*/ 330085 h 434951"/>
                <a:gd name="connsiteX522" fmla="*/ 233184 w 317253"/>
                <a:gd name="connsiteY522" fmla="*/ 328611 h 434951"/>
                <a:gd name="connsiteX523" fmla="*/ 233184 w 317253"/>
                <a:gd name="connsiteY523" fmla="*/ 320056 h 434951"/>
                <a:gd name="connsiteX524" fmla="*/ 233479 w 317253"/>
                <a:gd name="connsiteY524" fmla="*/ 313419 h 434951"/>
                <a:gd name="connsiteX525" fmla="*/ 233479 w 317253"/>
                <a:gd name="connsiteY525" fmla="*/ 310026 h 434951"/>
                <a:gd name="connsiteX526" fmla="*/ 235396 w 317253"/>
                <a:gd name="connsiteY526" fmla="*/ 310026 h 434951"/>
                <a:gd name="connsiteX527" fmla="*/ 237019 w 317253"/>
                <a:gd name="connsiteY527" fmla="*/ 309732 h 434951"/>
                <a:gd name="connsiteX528" fmla="*/ 238641 w 317253"/>
                <a:gd name="connsiteY528" fmla="*/ 309437 h 434951"/>
                <a:gd name="connsiteX529" fmla="*/ 240116 w 317253"/>
                <a:gd name="connsiteY529" fmla="*/ 309142 h 434951"/>
                <a:gd name="connsiteX530" fmla="*/ 241443 w 317253"/>
                <a:gd name="connsiteY530" fmla="*/ 308699 h 434951"/>
                <a:gd name="connsiteX531" fmla="*/ 242476 w 317253"/>
                <a:gd name="connsiteY531" fmla="*/ 308109 h 434951"/>
                <a:gd name="connsiteX532" fmla="*/ 243656 w 317253"/>
                <a:gd name="connsiteY532" fmla="*/ 307667 h 434951"/>
                <a:gd name="connsiteX533" fmla="*/ 244541 w 317253"/>
                <a:gd name="connsiteY533" fmla="*/ 307667 h 434951"/>
                <a:gd name="connsiteX534" fmla="*/ 245425 w 317253"/>
                <a:gd name="connsiteY534" fmla="*/ 307224 h 434951"/>
                <a:gd name="connsiteX535" fmla="*/ 246458 w 317253"/>
                <a:gd name="connsiteY535" fmla="*/ 306782 h 434951"/>
                <a:gd name="connsiteX536" fmla="*/ 247490 w 317253"/>
                <a:gd name="connsiteY536" fmla="*/ 306339 h 434951"/>
                <a:gd name="connsiteX537" fmla="*/ 248965 w 317253"/>
                <a:gd name="connsiteY537" fmla="*/ 306044 h 434951"/>
                <a:gd name="connsiteX538" fmla="*/ 250293 w 317253"/>
                <a:gd name="connsiteY538" fmla="*/ 306929 h 434951"/>
                <a:gd name="connsiteX539" fmla="*/ 251030 w 317253"/>
                <a:gd name="connsiteY539" fmla="*/ 307814 h 434951"/>
                <a:gd name="connsiteX540" fmla="*/ 251915 w 317253"/>
                <a:gd name="connsiteY540" fmla="*/ 308257 h 434951"/>
                <a:gd name="connsiteX541" fmla="*/ 253242 w 317253"/>
                <a:gd name="connsiteY541" fmla="*/ 308257 h 434951"/>
                <a:gd name="connsiteX542" fmla="*/ 253833 w 317253"/>
                <a:gd name="connsiteY542" fmla="*/ 308847 h 434951"/>
                <a:gd name="connsiteX543" fmla="*/ 256635 w 317253"/>
                <a:gd name="connsiteY543" fmla="*/ 308847 h 434951"/>
                <a:gd name="connsiteX544" fmla="*/ 257077 w 317253"/>
                <a:gd name="connsiteY544" fmla="*/ 308404 h 434951"/>
                <a:gd name="connsiteX545" fmla="*/ 257077 w 317253"/>
                <a:gd name="connsiteY545" fmla="*/ 307224 h 434951"/>
                <a:gd name="connsiteX546" fmla="*/ 256487 w 317253"/>
                <a:gd name="connsiteY546" fmla="*/ 306487 h 434951"/>
                <a:gd name="connsiteX547" fmla="*/ 256782 w 317253"/>
                <a:gd name="connsiteY547" fmla="*/ 305454 h 434951"/>
                <a:gd name="connsiteX548" fmla="*/ 256782 w 317253"/>
                <a:gd name="connsiteY548" fmla="*/ 302652 h 434951"/>
                <a:gd name="connsiteX549" fmla="*/ 256045 w 317253"/>
                <a:gd name="connsiteY549" fmla="*/ 301767 h 434951"/>
                <a:gd name="connsiteX550" fmla="*/ 255307 w 317253"/>
                <a:gd name="connsiteY550" fmla="*/ 300145 h 434951"/>
                <a:gd name="connsiteX551" fmla="*/ 254422 w 317253"/>
                <a:gd name="connsiteY551" fmla="*/ 298817 h 434951"/>
                <a:gd name="connsiteX552" fmla="*/ 253095 w 317253"/>
                <a:gd name="connsiteY552" fmla="*/ 297932 h 434951"/>
                <a:gd name="connsiteX553" fmla="*/ 251768 w 317253"/>
                <a:gd name="connsiteY553" fmla="*/ 297637 h 434951"/>
                <a:gd name="connsiteX554" fmla="*/ 250735 w 317253"/>
                <a:gd name="connsiteY554" fmla="*/ 298227 h 434951"/>
                <a:gd name="connsiteX555" fmla="*/ 249703 w 317253"/>
                <a:gd name="connsiteY555" fmla="*/ 298227 h 434951"/>
                <a:gd name="connsiteX556" fmla="*/ 248965 w 317253"/>
                <a:gd name="connsiteY556" fmla="*/ 297785 h 434951"/>
                <a:gd name="connsiteX557" fmla="*/ 246458 w 317253"/>
                <a:gd name="connsiteY557" fmla="*/ 297785 h 434951"/>
                <a:gd name="connsiteX558" fmla="*/ 245130 w 317253"/>
                <a:gd name="connsiteY558" fmla="*/ 297342 h 434951"/>
                <a:gd name="connsiteX559" fmla="*/ 242623 w 317253"/>
                <a:gd name="connsiteY559" fmla="*/ 297637 h 434951"/>
                <a:gd name="connsiteX560" fmla="*/ 241738 w 317253"/>
                <a:gd name="connsiteY560" fmla="*/ 297195 h 434951"/>
                <a:gd name="connsiteX561" fmla="*/ 240558 w 317253"/>
                <a:gd name="connsiteY561" fmla="*/ 297195 h 434951"/>
                <a:gd name="connsiteX562" fmla="*/ 239083 w 317253"/>
                <a:gd name="connsiteY562" fmla="*/ 297637 h 434951"/>
                <a:gd name="connsiteX563" fmla="*/ 239083 w 317253"/>
                <a:gd name="connsiteY563" fmla="*/ 280823 h 434951"/>
                <a:gd name="connsiteX564" fmla="*/ 240411 w 317253"/>
                <a:gd name="connsiteY564" fmla="*/ 280823 h 434951"/>
                <a:gd name="connsiteX565" fmla="*/ 242033 w 317253"/>
                <a:gd name="connsiteY565" fmla="*/ 280086 h 434951"/>
                <a:gd name="connsiteX566" fmla="*/ 244393 w 317253"/>
                <a:gd name="connsiteY566" fmla="*/ 280086 h 434951"/>
                <a:gd name="connsiteX567" fmla="*/ 246163 w 317253"/>
                <a:gd name="connsiteY567" fmla="*/ 279201 h 434951"/>
                <a:gd name="connsiteX568" fmla="*/ 247195 w 317253"/>
                <a:gd name="connsiteY568" fmla="*/ 279201 h 434951"/>
                <a:gd name="connsiteX569" fmla="*/ 249113 w 317253"/>
                <a:gd name="connsiteY569" fmla="*/ 279496 h 434951"/>
                <a:gd name="connsiteX570" fmla="*/ 251030 w 317253"/>
                <a:gd name="connsiteY570" fmla="*/ 280381 h 434951"/>
                <a:gd name="connsiteX571" fmla="*/ 282888 w 317253"/>
                <a:gd name="connsiteY571" fmla="*/ 280381 h 434951"/>
                <a:gd name="connsiteX572" fmla="*/ 281856 w 317253"/>
                <a:gd name="connsiteY572" fmla="*/ 279053 h 434951"/>
                <a:gd name="connsiteX573" fmla="*/ 280676 w 317253"/>
                <a:gd name="connsiteY573" fmla="*/ 277284 h 434951"/>
                <a:gd name="connsiteX574" fmla="*/ 281118 w 317253"/>
                <a:gd name="connsiteY574" fmla="*/ 275809 h 434951"/>
                <a:gd name="connsiteX575" fmla="*/ 281708 w 317253"/>
                <a:gd name="connsiteY575" fmla="*/ 274334 h 434951"/>
                <a:gd name="connsiteX576" fmla="*/ 282298 w 317253"/>
                <a:gd name="connsiteY576" fmla="*/ 273596 h 434951"/>
                <a:gd name="connsiteX577" fmla="*/ 283921 w 317253"/>
                <a:gd name="connsiteY577" fmla="*/ 274481 h 434951"/>
                <a:gd name="connsiteX578" fmla="*/ 285248 w 317253"/>
                <a:gd name="connsiteY578" fmla="*/ 276989 h 434951"/>
                <a:gd name="connsiteX579" fmla="*/ 286428 w 317253"/>
                <a:gd name="connsiteY579" fmla="*/ 278906 h 434951"/>
                <a:gd name="connsiteX580" fmla="*/ 287608 w 317253"/>
                <a:gd name="connsiteY580" fmla="*/ 279791 h 434951"/>
                <a:gd name="connsiteX581" fmla="*/ 290558 w 317253"/>
                <a:gd name="connsiteY581" fmla="*/ 279791 h 434951"/>
                <a:gd name="connsiteX582" fmla="*/ 292180 w 317253"/>
                <a:gd name="connsiteY582" fmla="*/ 278758 h 434951"/>
                <a:gd name="connsiteX583" fmla="*/ 294835 w 317253"/>
                <a:gd name="connsiteY583" fmla="*/ 275366 h 434951"/>
                <a:gd name="connsiteX584" fmla="*/ 297490 w 317253"/>
                <a:gd name="connsiteY584" fmla="*/ 272416 h 434951"/>
                <a:gd name="connsiteX585" fmla="*/ 298817 w 317253"/>
                <a:gd name="connsiteY585" fmla="*/ 271384 h 434951"/>
                <a:gd name="connsiteX586" fmla="*/ 300292 w 317253"/>
                <a:gd name="connsiteY586" fmla="*/ 270499 h 434951"/>
                <a:gd name="connsiteX587" fmla="*/ 301325 w 317253"/>
                <a:gd name="connsiteY587" fmla="*/ 270204 h 434951"/>
                <a:gd name="connsiteX588" fmla="*/ 302800 w 317253"/>
                <a:gd name="connsiteY588" fmla="*/ 270204 h 434951"/>
                <a:gd name="connsiteX589" fmla="*/ 304127 w 317253"/>
                <a:gd name="connsiteY589" fmla="*/ 271089 h 434951"/>
                <a:gd name="connsiteX590" fmla="*/ 305012 w 317253"/>
                <a:gd name="connsiteY590" fmla="*/ 272416 h 434951"/>
                <a:gd name="connsiteX591" fmla="*/ 307962 w 317253"/>
                <a:gd name="connsiteY591" fmla="*/ 277284 h 434951"/>
                <a:gd name="connsiteX592" fmla="*/ 310174 w 317253"/>
                <a:gd name="connsiteY592" fmla="*/ 280971 h 434951"/>
                <a:gd name="connsiteX593" fmla="*/ 310912 w 317253"/>
                <a:gd name="connsiteY593" fmla="*/ 283183 h 434951"/>
                <a:gd name="connsiteX594" fmla="*/ 310912 w 317253"/>
                <a:gd name="connsiteY594" fmla="*/ 294392 h 434951"/>
                <a:gd name="connsiteX595" fmla="*/ 311501 w 317253"/>
                <a:gd name="connsiteY595" fmla="*/ 294392 h 434951"/>
                <a:gd name="connsiteX596" fmla="*/ 316516 w 317253"/>
                <a:gd name="connsiteY596" fmla="*/ 293360 h 434951"/>
                <a:gd name="connsiteX597" fmla="*/ 316074 w 317253"/>
                <a:gd name="connsiteY597" fmla="*/ 291590 h 43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Lst>
              <a:rect l="l" t="t" r="r" b="b"/>
              <a:pathLst>
                <a:path w="317253" h="434951">
                  <a:moveTo>
                    <a:pt x="23156" y="259290"/>
                  </a:moveTo>
                  <a:lnTo>
                    <a:pt x="23894" y="258700"/>
                  </a:lnTo>
                  <a:lnTo>
                    <a:pt x="23894" y="257077"/>
                  </a:lnTo>
                  <a:lnTo>
                    <a:pt x="23304" y="256340"/>
                  </a:lnTo>
                  <a:lnTo>
                    <a:pt x="22271" y="256045"/>
                  </a:lnTo>
                  <a:lnTo>
                    <a:pt x="21386" y="257077"/>
                  </a:lnTo>
                  <a:lnTo>
                    <a:pt x="21829" y="258405"/>
                  </a:lnTo>
                  <a:lnTo>
                    <a:pt x="23156" y="259437"/>
                  </a:lnTo>
                  <a:close/>
                  <a:moveTo>
                    <a:pt x="316959" y="291148"/>
                  </a:moveTo>
                  <a:lnTo>
                    <a:pt x="317254" y="289378"/>
                  </a:lnTo>
                  <a:lnTo>
                    <a:pt x="316074" y="286723"/>
                  </a:lnTo>
                  <a:lnTo>
                    <a:pt x="315336" y="283921"/>
                  </a:lnTo>
                  <a:lnTo>
                    <a:pt x="314746" y="283036"/>
                  </a:lnTo>
                  <a:lnTo>
                    <a:pt x="314746" y="280971"/>
                  </a:lnTo>
                  <a:lnTo>
                    <a:pt x="313124" y="277284"/>
                  </a:lnTo>
                  <a:lnTo>
                    <a:pt x="311944" y="274186"/>
                  </a:lnTo>
                  <a:lnTo>
                    <a:pt x="310912" y="272711"/>
                  </a:lnTo>
                  <a:lnTo>
                    <a:pt x="311354" y="271384"/>
                  </a:lnTo>
                  <a:lnTo>
                    <a:pt x="310912" y="270056"/>
                  </a:lnTo>
                  <a:lnTo>
                    <a:pt x="310027" y="269024"/>
                  </a:lnTo>
                  <a:lnTo>
                    <a:pt x="308699" y="265632"/>
                  </a:lnTo>
                  <a:lnTo>
                    <a:pt x="309142" y="264157"/>
                  </a:lnTo>
                  <a:lnTo>
                    <a:pt x="308847" y="262682"/>
                  </a:lnTo>
                  <a:lnTo>
                    <a:pt x="307814" y="261649"/>
                  </a:lnTo>
                  <a:lnTo>
                    <a:pt x="306192" y="260617"/>
                  </a:lnTo>
                  <a:lnTo>
                    <a:pt x="304127" y="258257"/>
                  </a:lnTo>
                  <a:lnTo>
                    <a:pt x="301620" y="256045"/>
                  </a:lnTo>
                  <a:lnTo>
                    <a:pt x="300292" y="255160"/>
                  </a:lnTo>
                  <a:lnTo>
                    <a:pt x="299407" y="254865"/>
                  </a:lnTo>
                  <a:lnTo>
                    <a:pt x="298670" y="252800"/>
                  </a:lnTo>
                  <a:lnTo>
                    <a:pt x="298080" y="252210"/>
                  </a:lnTo>
                  <a:lnTo>
                    <a:pt x="296752" y="252210"/>
                  </a:lnTo>
                  <a:lnTo>
                    <a:pt x="294098" y="251178"/>
                  </a:lnTo>
                  <a:lnTo>
                    <a:pt x="291738" y="252210"/>
                  </a:lnTo>
                  <a:lnTo>
                    <a:pt x="291738" y="250588"/>
                  </a:lnTo>
                  <a:lnTo>
                    <a:pt x="292328" y="249555"/>
                  </a:lnTo>
                  <a:lnTo>
                    <a:pt x="300735" y="241886"/>
                  </a:lnTo>
                  <a:lnTo>
                    <a:pt x="305012" y="238346"/>
                  </a:lnTo>
                  <a:lnTo>
                    <a:pt x="305455" y="237756"/>
                  </a:lnTo>
                  <a:lnTo>
                    <a:pt x="305749" y="236871"/>
                  </a:lnTo>
                  <a:lnTo>
                    <a:pt x="306044" y="235838"/>
                  </a:lnTo>
                  <a:lnTo>
                    <a:pt x="305159" y="234659"/>
                  </a:lnTo>
                  <a:lnTo>
                    <a:pt x="301177" y="228759"/>
                  </a:lnTo>
                  <a:lnTo>
                    <a:pt x="299850" y="227579"/>
                  </a:lnTo>
                  <a:lnTo>
                    <a:pt x="298522" y="226694"/>
                  </a:lnTo>
                  <a:lnTo>
                    <a:pt x="297047" y="224187"/>
                  </a:lnTo>
                  <a:lnTo>
                    <a:pt x="295130" y="218435"/>
                  </a:lnTo>
                  <a:lnTo>
                    <a:pt x="293803" y="215485"/>
                  </a:lnTo>
                  <a:lnTo>
                    <a:pt x="293360" y="213272"/>
                  </a:lnTo>
                  <a:lnTo>
                    <a:pt x="293360" y="210765"/>
                  </a:lnTo>
                  <a:lnTo>
                    <a:pt x="292918" y="208848"/>
                  </a:lnTo>
                  <a:lnTo>
                    <a:pt x="291885" y="207520"/>
                  </a:lnTo>
                  <a:lnTo>
                    <a:pt x="291885" y="203390"/>
                  </a:lnTo>
                  <a:lnTo>
                    <a:pt x="292918" y="196458"/>
                  </a:lnTo>
                  <a:lnTo>
                    <a:pt x="293213" y="191149"/>
                  </a:lnTo>
                  <a:lnTo>
                    <a:pt x="292623" y="187609"/>
                  </a:lnTo>
                  <a:lnTo>
                    <a:pt x="293508" y="184807"/>
                  </a:lnTo>
                  <a:lnTo>
                    <a:pt x="296015" y="182889"/>
                  </a:lnTo>
                  <a:lnTo>
                    <a:pt x="297342" y="179939"/>
                  </a:lnTo>
                  <a:lnTo>
                    <a:pt x="297637" y="175957"/>
                  </a:lnTo>
                  <a:lnTo>
                    <a:pt x="299112" y="172712"/>
                  </a:lnTo>
                  <a:lnTo>
                    <a:pt x="301767" y="170205"/>
                  </a:lnTo>
                  <a:lnTo>
                    <a:pt x="302652" y="167697"/>
                  </a:lnTo>
                  <a:lnTo>
                    <a:pt x="301767" y="165190"/>
                  </a:lnTo>
                  <a:lnTo>
                    <a:pt x="301472" y="163568"/>
                  </a:lnTo>
                  <a:lnTo>
                    <a:pt x="299260" y="161945"/>
                  </a:lnTo>
                  <a:lnTo>
                    <a:pt x="295130" y="160765"/>
                  </a:lnTo>
                  <a:lnTo>
                    <a:pt x="291738" y="160765"/>
                  </a:lnTo>
                  <a:lnTo>
                    <a:pt x="289673" y="161945"/>
                  </a:lnTo>
                  <a:lnTo>
                    <a:pt x="284363" y="163125"/>
                  </a:lnTo>
                  <a:lnTo>
                    <a:pt x="275809" y="164158"/>
                  </a:lnTo>
                  <a:lnTo>
                    <a:pt x="268877" y="164158"/>
                  </a:lnTo>
                  <a:lnTo>
                    <a:pt x="263567" y="163125"/>
                  </a:lnTo>
                  <a:lnTo>
                    <a:pt x="259585" y="163420"/>
                  </a:lnTo>
                  <a:lnTo>
                    <a:pt x="256782" y="165190"/>
                  </a:lnTo>
                  <a:lnTo>
                    <a:pt x="254865" y="165633"/>
                  </a:lnTo>
                  <a:lnTo>
                    <a:pt x="253685" y="164600"/>
                  </a:lnTo>
                  <a:lnTo>
                    <a:pt x="252505" y="164305"/>
                  </a:lnTo>
                  <a:lnTo>
                    <a:pt x="250735" y="164895"/>
                  </a:lnTo>
                  <a:lnTo>
                    <a:pt x="250440" y="164600"/>
                  </a:lnTo>
                  <a:lnTo>
                    <a:pt x="246310" y="159733"/>
                  </a:lnTo>
                  <a:lnTo>
                    <a:pt x="242476" y="155161"/>
                  </a:lnTo>
                  <a:lnTo>
                    <a:pt x="238198" y="149851"/>
                  </a:lnTo>
                  <a:lnTo>
                    <a:pt x="233184" y="143656"/>
                  </a:lnTo>
                  <a:lnTo>
                    <a:pt x="232299" y="143214"/>
                  </a:lnTo>
                  <a:lnTo>
                    <a:pt x="228759" y="143214"/>
                  </a:lnTo>
                  <a:lnTo>
                    <a:pt x="225514" y="142771"/>
                  </a:lnTo>
                  <a:lnTo>
                    <a:pt x="223302" y="141887"/>
                  </a:lnTo>
                  <a:lnTo>
                    <a:pt x="221679" y="141002"/>
                  </a:lnTo>
                  <a:lnTo>
                    <a:pt x="218582" y="139969"/>
                  </a:lnTo>
                  <a:lnTo>
                    <a:pt x="214452" y="139969"/>
                  </a:lnTo>
                  <a:lnTo>
                    <a:pt x="209143" y="142329"/>
                  </a:lnTo>
                  <a:lnTo>
                    <a:pt x="206193" y="142329"/>
                  </a:lnTo>
                  <a:lnTo>
                    <a:pt x="203833" y="142624"/>
                  </a:lnTo>
                  <a:lnTo>
                    <a:pt x="197638" y="141591"/>
                  </a:lnTo>
                  <a:lnTo>
                    <a:pt x="193361" y="141591"/>
                  </a:lnTo>
                  <a:lnTo>
                    <a:pt x="188346" y="142182"/>
                  </a:lnTo>
                  <a:lnTo>
                    <a:pt x="186282" y="142624"/>
                  </a:lnTo>
                  <a:lnTo>
                    <a:pt x="183332" y="141591"/>
                  </a:lnTo>
                  <a:lnTo>
                    <a:pt x="181267" y="139969"/>
                  </a:lnTo>
                  <a:lnTo>
                    <a:pt x="179349" y="135987"/>
                  </a:lnTo>
                  <a:lnTo>
                    <a:pt x="178022" y="132890"/>
                  </a:lnTo>
                  <a:lnTo>
                    <a:pt x="175662" y="132300"/>
                  </a:lnTo>
                  <a:lnTo>
                    <a:pt x="173155" y="131710"/>
                  </a:lnTo>
                  <a:lnTo>
                    <a:pt x="171827" y="130677"/>
                  </a:lnTo>
                  <a:lnTo>
                    <a:pt x="171090" y="128907"/>
                  </a:lnTo>
                  <a:lnTo>
                    <a:pt x="171090" y="122860"/>
                  </a:lnTo>
                  <a:lnTo>
                    <a:pt x="171385" y="121533"/>
                  </a:lnTo>
                  <a:lnTo>
                    <a:pt x="171680" y="117403"/>
                  </a:lnTo>
                  <a:lnTo>
                    <a:pt x="173155" y="115338"/>
                  </a:lnTo>
                  <a:lnTo>
                    <a:pt x="174040" y="114306"/>
                  </a:lnTo>
                  <a:lnTo>
                    <a:pt x="174040" y="112536"/>
                  </a:lnTo>
                  <a:lnTo>
                    <a:pt x="173155" y="108996"/>
                  </a:lnTo>
                  <a:lnTo>
                    <a:pt x="172417" y="106489"/>
                  </a:lnTo>
                  <a:lnTo>
                    <a:pt x="169615" y="103686"/>
                  </a:lnTo>
                  <a:lnTo>
                    <a:pt x="165928" y="100146"/>
                  </a:lnTo>
                  <a:lnTo>
                    <a:pt x="164305" y="94394"/>
                  </a:lnTo>
                  <a:lnTo>
                    <a:pt x="162388" y="87610"/>
                  </a:lnTo>
                  <a:lnTo>
                    <a:pt x="160913" y="86872"/>
                  </a:lnTo>
                  <a:lnTo>
                    <a:pt x="159586" y="87167"/>
                  </a:lnTo>
                  <a:lnTo>
                    <a:pt x="158111" y="86872"/>
                  </a:lnTo>
                  <a:lnTo>
                    <a:pt x="156783" y="84070"/>
                  </a:lnTo>
                  <a:lnTo>
                    <a:pt x="155456" y="83628"/>
                  </a:lnTo>
                  <a:lnTo>
                    <a:pt x="153391" y="84660"/>
                  </a:lnTo>
                  <a:lnTo>
                    <a:pt x="151916" y="85397"/>
                  </a:lnTo>
                  <a:lnTo>
                    <a:pt x="148229" y="86135"/>
                  </a:lnTo>
                  <a:lnTo>
                    <a:pt x="147491" y="85397"/>
                  </a:lnTo>
                  <a:lnTo>
                    <a:pt x="147786" y="84512"/>
                  </a:lnTo>
                  <a:lnTo>
                    <a:pt x="149409" y="82005"/>
                  </a:lnTo>
                  <a:lnTo>
                    <a:pt x="151326" y="78760"/>
                  </a:lnTo>
                  <a:lnTo>
                    <a:pt x="153538" y="75811"/>
                  </a:lnTo>
                  <a:lnTo>
                    <a:pt x="155603" y="72861"/>
                  </a:lnTo>
                  <a:lnTo>
                    <a:pt x="157078" y="69763"/>
                  </a:lnTo>
                  <a:lnTo>
                    <a:pt x="158111" y="63421"/>
                  </a:lnTo>
                  <a:lnTo>
                    <a:pt x="158848" y="58997"/>
                  </a:lnTo>
                  <a:lnTo>
                    <a:pt x="160765" y="51179"/>
                  </a:lnTo>
                  <a:lnTo>
                    <a:pt x="164158" y="44985"/>
                  </a:lnTo>
                  <a:lnTo>
                    <a:pt x="165485" y="42183"/>
                  </a:lnTo>
                  <a:lnTo>
                    <a:pt x="168583" y="38495"/>
                  </a:lnTo>
                  <a:lnTo>
                    <a:pt x="170057" y="36430"/>
                  </a:lnTo>
                  <a:lnTo>
                    <a:pt x="171975" y="34808"/>
                  </a:lnTo>
                  <a:lnTo>
                    <a:pt x="177137" y="32595"/>
                  </a:lnTo>
                  <a:lnTo>
                    <a:pt x="183332" y="21976"/>
                  </a:lnTo>
                  <a:lnTo>
                    <a:pt x="184807" y="20206"/>
                  </a:lnTo>
                  <a:lnTo>
                    <a:pt x="191001" y="18584"/>
                  </a:lnTo>
                  <a:lnTo>
                    <a:pt x="195721" y="17404"/>
                  </a:lnTo>
                  <a:lnTo>
                    <a:pt x="199261" y="16076"/>
                  </a:lnTo>
                  <a:lnTo>
                    <a:pt x="200441" y="15339"/>
                  </a:lnTo>
                  <a:lnTo>
                    <a:pt x="201325" y="15044"/>
                  </a:lnTo>
                  <a:lnTo>
                    <a:pt x="202211" y="13569"/>
                  </a:lnTo>
                  <a:lnTo>
                    <a:pt x="206045" y="10177"/>
                  </a:lnTo>
                  <a:lnTo>
                    <a:pt x="205603" y="7080"/>
                  </a:lnTo>
                  <a:lnTo>
                    <a:pt x="202800" y="2507"/>
                  </a:lnTo>
                  <a:lnTo>
                    <a:pt x="196753" y="0"/>
                  </a:lnTo>
                  <a:lnTo>
                    <a:pt x="194099" y="0"/>
                  </a:lnTo>
                  <a:lnTo>
                    <a:pt x="191001" y="295"/>
                  </a:lnTo>
                  <a:lnTo>
                    <a:pt x="185691" y="3245"/>
                  </a:lnTo>
                  <a:lnTo>
                    <a:pt x="185397" y="4277"/>
                  </a:lnTo>
                  <a:lnTo>
                    <a:pt x="184364" y="5162"/>
                  </a:lnTo>
                  <a:lnTo>
                    <a:pt x="182152" y="5162"/>
                  </a:lnTo>
                  <a:lnTo>
                    <a:pt x="180087" y="6490"/>
                  </a:lnTo>
                  <a:lnTo>
                    <a:pt x="179349" y="9882"/>
                  </a:lnTo>
                  <a:lnTo>
                    <a:pt x="176547" y="14454"/>
                  </a:lnTo>
                  <a:lnTo>
                    <a:pt x="172122" y="16814"/>
                  </a:lnTo>
                  <a:lnTo>
                    <a:pt x="164895" y="19174"/>
                  </a:lnTo>
                  <a:lnTo>
                    <a:pt x="149409" y="30088"/>
                  </a:lnTo>
                  <a:lnTo>
                    <a:pt x="139969" y="30678"/>
                  </a:lnTo>
                  <a:lnTo>
                    <a:pt x="136872" y="30678"/>
                  </a:lnTo>
                  <a:lnTo>
                    <a:pt x="133922" y="29646"/>
                  </a:lnTo>
                  <a:lnTo>
                    <a:pt x="130087" y="28761"/>
                  </a:lnTo>
                  <a:lnTo>
                    <a:pt x="127875" y="29351"/>
                  </a:lnTo>
                  <a:lnTo>
                    <a:pt x="126400" y="30826"/>
                  </a:lnTo>
                  <a:lnTo>
                    <a:pt x="125957" y="35103"/>
                  </a:lnTo>
                  <a:lnTo>
                    <a:pt x="123893" y="39085"/>
                  </a:lnTo>
                  <a:lnTo>
                    <a:pt x="122565" y="42772"/>
                  </a:lnTo>
                  <a:lnTo>
                    <a:pt x="121238" y="44100"/>
                  </a:lnTo>
                  <a:lnTo>
                    <a:pt x="119615" y="43510"/>
                  </a:lnTo>
                  <a:lnTo>
                    <a:pt x="118140" y="41592"/>
                  </a:lnTo>
                  <a:lnTo>
                    <a:pt x="118731" y="39675"/>
                  </a:lnTo>
                  <a:lnTo>
                    <a:pt x="120943" y="38790"/>
                  </a:lnTo>
                  <a:lnTo>
                    <a:pt x="122418" y="38790"/>
                  </a:lnTo>
                  <a:lnTo>
                    <a:pt x="123008" y="38053"/>
                  </a:lnTo>
                  <a:lnTo>
                    <a:pt x="119763" y="38053"/>
                  </a:lnTo>
                  <a:lnTo>
                    <a:pt x="109586" y="35103"/>
                  </a:lnTo>
                  <a:lnTo>
                    <a:pt x="107521" y="36430"/>
                  </a:lnTo>
                  <a:lnTo>
                    <a:pt x="102212" y="41298"/>
                  </a:lnTo>
                  <a:lnTo>
                    <a:pt x="98967" y="43657"/>
                  </a:lnTo>
                  <a:lnTo>
                    <a:pt x="98082" y="45132"/>
                  </a:lnTo>
                  <a:lnTo>
                    <a:pt x="93804" y="48229"/>
                  </a:lnTo>
                  <a:lnTo>
                    <a:pt x="92624" y="50442"/>
                  </a:lnTo>
                  <a:lnTo>
                    <a:pt x="91002" y="55752"/>
                  </a:lnTo>
                  <a:lnTo>
                    <a:pt x="87905" y="59144"/>
                  </a:lnTo>
                  <a:lnTo>
                    <a:pt x="86872" y="60471"/>
                  </a:lnTo>
                  <a:lnTo>
                    <a:pt x="88642" y="59734"/>
                  </a:lnTo>
                  <a:lnTo>
                    <a:pt x="90855" y="58112"/>
                  </a:lnTo>
                  <a:lnTo>
                    <a:pt x="91445" y="58997"/>
                  </a:lnTo>
                  <a:lnTo>
                    <a:pt x="89970" y="61061"/>
                  </a:lnTo>
                  <a:lnTo>
                    <a:pt x="89970" y="64601"/>
                  </a:lnTo>
                  <a:lnTo>
                    <a:pt x="88937" y="68731"/>
                  </a:lnTo>
                  <a:lnTo>
                    <a:pt x="87757" y="71533"/>
                  </a:lnTo>
                  <a:lnTo>
                    <a:pt x="88937" y="73451"/>
                  </a:lnTo>
                  <a:lnTo>
                    <a:pt x="89822" y="76548"/>
                  </a:lnTo>
                  <a:lnTo>
                    <a:pt x="88937" y="78908"/>
                  </a:lnTo>
                  <a:lnTo>
                    <a:pt x="85840" y="79793"/>
                  </a:lnTo>
                  <a:lnTo>
                    <a:pt x="82005" y="79350"/>
                  </a:lnTo>
                  <a:lnTo>
                    <a:pt x="78760" y="81120"/>
                  </a:lnTo>
                  <a:lnTo>
                    <a:pt x="75958" y="83775"/>
                  </a:lnTo>
                  <a:lnTo>
                    <a:pt x="72271" y="91002"/>
                  </a:lnTo>
                  <a:lnTo>
                    <a:pt x="61504" y="98672"/>
                  </a:lnTo>
                  <a:lnTo>
                    <a:pt x="58554" y="100146"/>
                  </a:lnTo>
                  <a:lnTo>
                    <a:pt x="56342" y="100737"/>
                  </a:lnTo>
                  <a:lnTo>
                    <a:pt x="55457" y="101917"/>
                  </a:lnTo>
                  <a:lnTo>
                    <a:pt x="56784" y="103539"/>
                  </a:lnTo>
                  <a:lnTo>
                    <a:pt x="58112" y="104866"/>
                  </a:lnTo>
                  <a:lnTo>
                    <a:pt x="59292" y="108848"/>
                  </a:lnTo>
                  <a:lnTo>
                    <a:pt x="60029" y="116960"/>
                  </a:lnTo>
                  <a:lnTo>
                    <a:pt x="58849" y="118731"/>
                  </a:lnTo>
                  <a:lnTo>
                    <a:pt x="56784" y="119025"/>
                  </a:lnTo>
                  <a:lnTo>
                    <a:pt x="56047" y="118435"/>
                  </a:lnTo>
                  <a:lnTo>
                    <a:pt x="55309" y="117551"/>
                  </a:lnTo>
                  <a:lnTo>
                    <a:pt x="55604" y="115928"/>
                  </a:lnTo>
                  <a:lnTo>
                    <a:pt x="56784" y="115191"/>
                  </a:lnTo>
                  <a:lnTo>
                    <a:pt x="57227" y="114453"/>
                  </a:lnTo>
                  <a:lnTo>
                    <a:pt x="56194" y="113421"/>
                  </a:lnTo>
                  <a:lnTo>
                    <a:pt x="55014" y="112978"/>
                  </a:lnTo>
                  <a:lnTo>
                    <a:pt x="53539" y="110323"/>
                  </a:lnTo>
                  <a:lnTo>
                    <a:pt x="50000" y="106341"/>
                  </a:lnTo>
                  <a:lnTo>
                    <a:pt x="46607" y="103834"/>
                  </a:lnTo>
                  <a:lnTo>
                    <a:pt x="44395" y="100146"/>
                  </a:lnTo>
                  <a:lnTo>
                    <a:pt x="43658" y="99557"/>
                  </a:lnTo>
                  <a:lnTo>
                    <a:pt x="43215" y="99851"/>
                  </a:lnTo>
                  <a:lnTo>
                    <a:pt x="41740" y="101917"/>
                  </a:lnTo>
                  <a:lnTo>
                    <a:pt x="41003" y="103686"/>
                  </a:lnTo>
                  <a:lnTo>
                    <a:pt x="42920" y="105604"/>
                  </a:lnTo>
                  <a:lnTo>
                    <a:pt x="43510" y="107521"/>
                  </a:lnTo>
                  <a:lnTo>
                    <a:pt x="44542" y="109734"/>
                  </a:lnTo>
                  <a:lnTo>
                    <a:pt x="46165" y="111946"/>
                  </a:lnTo>
                  <a:lnTo>
                    <a:pt x="47935" y="115928"/>
                  </a:lnTo>
                  <a:lnTo>
                    <a:pt x="48377" y="117551"/>
                  </a:lnTo>
                  <a:lnTo>
                    <a:pt x="47787" y="118583"/>
                  </a:lnTo>
                  <a:lnTo>
                    <a:pt x="46017" y="119173"/>
                  </a:lnTo>
                  <a:lnTo>
                    <a:pt x="44395" y="121090"/>
                  </a:lnTo>
                  <a:lnTo>
                    <a:pt x="43952" y="123303"/>
                  </a:lnTo>
                  <a:lnTo>
                    <a:pt x="44247" y="124483"/>
                  </a:lnTo>
                  <a:lnTo>
                    <a:pt x="39380" y="128170"/>
                  </a:lnTo>
                  <a:lnTo>
                    <a:pt x="38053" y="128760"/>
                  </a:lnTo>
                  <a:lnTo>
                    <a:pt x="37168" y="128170"/>
                  </a:lnTo>
                  <a:lnTo>
                    <a:pt x="36135" y="126400"/>
                  </a:lnTo>
                  <a:lnTo>
                    <a:pt x="34955" y="124925"/>
                  </a:lnTo>
                  <a:lnTo>
                    <a:pt x="34218" y="124483"/>
                  </a:lnTo>
                  <a:lnTo>
                    <a:pt x="33775" y="124483"/>
                  </a:lnTo>
                  <a:lnTo>
                    <a:pt x="33333" y="124777"/>
                  </a:lnTo>
                  <a:lnTo>
                    <a:pt x="33333" y="125515"/>
                  </a:lnTo>
                  <a:lnTo>
                    <a:pt x="33775" y="128907"/>
                  </a:lnTo>
                  <a:lnTo>
                    <a:pt x="33186" y="130235"/>
                  </a:lnTo>
                  <a:lnTo>
                    <a:pt x="31563" y="131267"/>
                  </a:lnTo>
                  <a:lnTo>
                    <a:pt x="29646" y="136872"/>
                  </a:lnTo>
                  <a:lnTo>
                    <a:pt x="32153" y="139232"/>
                  </a:lnTo>
                  <a:lnTo>
                    <a:pt x="35398" y="143804"/>
                  </a:lnTo>
                  <a:lnTo>
                    <a:pt x="36283" y="146164"/>
                  </a:lnTo>
                  <a:lnTo>
                    <a:pt x="37463" y="147049"/>
                  </a:lnTo>
                  <a:lnTo>
                    <a:pt x="39380" y="150736"/>
                  </a:lnTo>
                  <a:lnTo>
                    <a:pt x="41593" y="150736"/>
                  </a:lnTo>
                  <a:lnTo>
                    <a:pt x="43362" y="153833"/>
                  </a:lnTo>
                  <a:lnTo>
                    <a:pt x="43658" y="155751"/>
                  </a:lnTo>
                  <a:lnTo>
                    <a:pt x="42625" y="161798"/>
                  </a:lnTo>
                  <a:lnTo>
                    <a:pt x="41593" y="161798"/>
                  </a:lnTo>
                  <a:lnTo>
                    <a:pt x="40708" y="161503"/>
                  </a:lnTo>
                  <a:lnTo>
                    <a:pt x="40708" y="164305"/>
                  </a:lnTo>
                  <a:lnTo>
                    <a:pt x="44100" y="169025"/>
                  </a:lnTo>
                  <a:lnTo>
                    <a:pt x="46607" y="174630"/>
                  </a:lnTo>
                  <a:lnTo>
                    <a:pt x="44690" y="177284"/>
                  </a:lnTo>
                  <a:lnTo>
                    <a:pt x="39233" y="180824"/>
                  </a:lnTo>
                  <a:lnTo>
                    <a:pt x="42772" y="183922"/>
                  </a:lnTo>
                  <a:lnTo>
                    <a:pt x="43510" y="186281"/>
                  </a:lnTo>
                  <a:lnTo>
                    <a:pt x="43805" y="189084"/>
                  </a:lnTo>
                  <a:lnTo>
                    <a:pt x="43805" y="192624"/>
                  </a:lnTo>
                  <a:lnTo>
                    <a:pt x="44247" y="198818"/>
                  </a:lnTo>
                  <a:lnTo>
                    <a:pt x="45132" y="200146"/>
                  </a:lnTo>
                  <a:lnTo>
                    <a:pt x="45722" y="201768"/>
                  </a:lnTo>
                  <a:lnTo>
                    <a:pt x="44985" y="205160"/>
                  </a:lnTo>
                  <a:lnTo>
                    <a:pt x="44542" y="208258"/>
                  </a:lnTo>
                  <a:lnTo>
                    <a:pt x="43952" y="210322"/>
                  </a:lnTo>
                  <a:lnTo>
                    <a:pt x="42330" y="211650"/>
                  </a:lnTo>
                  <a:lnTo>
                    <a:pt x="41445" y="212830"/>
                  </a:lnTo>
                  <a:lnTo>
                    <a:pt x="39675" y="214010"/>
                  </a:lnTo>
                  <a:lnTo>
                    <a:pt x="39675" y="215190"/>
                  </a:lnTo>
                  <a:lnTo>
                    <a:pt x="42478" y="214305"/>
                  </a:lnTo>
                  <a:lnTo>
                    <a:pt x="42478" y="215485"/>
                  </a:lnTo>
                  <a:lnTo>
                    <a:pt x="41887" y="217255"/>
                  </a:lnTo>
                  <a:lnTo>
                    <a:pt x="41887" y="219024"/>
                  </a:lnTo>
                  <a:lnTo>
                    <a:pt x="43805" y="221974"/>
                  </a:lnTo>
                  <a:lnTo>
                    <a:pt x="45870" y="219024"/>
                  </a:lnTo>
                  <a:lnTo>
                    <a:pt x="46607" y="219467"/>
                  </a:lnTo>
                  <a:lnTo>
                    <a:pt x="46165" y="223302"/>
                  </a:lnTo>
                  <a:lnTo>
                    <a:pt x="47492" y="224039"/>
                  </a:lnTo>
                  <a:lnTo>
                    <a:pt x="48672" y="224039"/>
                  </a:lnTo>
                  <a:lnTo>
                    <a:pt x="49704" y="223007"/>
                  </a:lnTo>
                  <a:lnTo>
                    <a:pt x="51032" y="223007"/>
                  </a:lnTo>
                  <a:lnTo>
                    <a:pt x="46755" y="231414"/>
                  </a:lnTo>
                  <a:lnTo>
                    <a:pt x="44690" y="234216"/>
                  </a:lnTo>
                  <a:lnTo>
                    <a:pt x="43805" y="237461"/>
                  </a:lnTo>
                  <a:lnTo>
                    <a:pt x="42183" y="237461"/>
                  </a:lnTo>
                  <a:lnTo>
                    <a:pt x="40708" y="240411"/>
                  </a:lnTo>
                  <a:lnTo>
                    <a:pt x="39380" y="242328"/>
                  </a:lnTo>
                  <a:lnTo>
                    <a:pt x="38348" y="244541"/>
                  </a:lnTo>
                  <a:lnTo>
                    <a:pt x="36430" y="245130"/>
                  </a:lnTo>
                  <a:lnTo>
                    <a:pt x="34808" y="245425"/>
                  </a:lnTo>
                  <a:lnTo>
                    <a:pt x="34808" y="246310"/>
                  </a:lnTo>
                  <a:lnTo>
                    <a:pt x="35398" y="248670"/>
                  </a:lnTo>
                  <a:lnTo>
                    <a:pt x="35398" y="249703"/>
                  </a:lnTo>
                  <a:lnTo>
                    <a:pt x="32596" y="252063"/>
                  </a:lnTo>
                  <a:lnTo>
                    <a:pt x="31711" y="253095"/>
                  </a:lnTo>
                  <a:lnTo>
                    <a:pt x="31711" y="253832"/>
                  </a:lnTo>
                  <a:lnTo>
                    <a:pt x="29941" y="253538"/>
                  </a:lnTo>
                  <a:lnTo>
                    <a:pt x="29203" y="254275"/>
                  </a:lnTo>
                  <a:lnTo>
                    <a:pt x="28318" y="256045"/>
                  </a:lnTo>
                  <a:lnTo>
                    <a:pt x="26844" y="257667"/>
                  </a:lnTo>
                  <a:lnTo>
                    <a:pt x="25664" y="258405"/>
                  </a:lnTo>
                  <a:lnTo>
                    <a:pt x="24779" y="259290"/>
                  </a:lnTo>
                  <a:lnTo>
                    <a:pt x="23451" y="259880"/>
                  </a:lnTo>
                  <a:lnTo>
                    <a:pt x="18879" y="259290"/>
                  </a:lnTo>
                  <a:lnTo>
                    <a:pt x="17699" y="260617"/>
                  </a:lnTo>
                  <a:lnTo>
                    <a:pt x="15782" y="260027"/>
                  </a:lnTo>
                  <a:lnTo>
                    <a:pt x="14602" y="260322"/>
                  </a:lnTo>
                  <a:lnTo>
                    <a:pt x="12684" y="261502"/>
                  </a:lnTo>
                  <a:lnTo>
                    <a:pt x="11209" y="263272"/>
                  </a:lnTo>
                  <a:lnTo>
                    <a:pt x="10619" y="264599"/>
                  </a:lnTo>
                  <a:lnTo>
                    <a:pt x="10324" y="271089"/>
                  </a:lnTo>
                  <a:lnTo>
                    <a:pt x="12389" y="274481"/>
                  </a:lnTo>
                  <a:lnTo>
                    <a:pt x="11652" y="278316"/>
                  </a:lnTo>
                  <a:lnTo>
                    <a:pt x="6047" y="276398"/>
                  </a:lnTo>
                  <a:lnTo>
                    <a:pt x="1770" y="278906"/>
                  </a:lnTo>
                  <a:lnTo>
                    <a:pt x="0" y="282298"/>
                  </a:lnTo>
                  <a:lnTo>
                    <a:pt x="3540" y="284953"/>
                  </a:lnTo>
                  <a:lnTo>
                    <a:pt x="4277" y="286723"/>
                  </a:lnTo>
                  <a:lnTo>
                    <a:pt x="5015" y="287313"/>
                  </a:lnTo>
                  <a:lnTo>
                    <a:pt x="7375" y="289230"/>
                  </a:lnTo>
                  <a:lnTo>
                    <a:pt x="8850" y="291148"/>
                  </a:lnTo>
                  <a:lnTo>
                    <a:pt x="11357" y="292328"/>
                  </a:lnTo>
                  <a:lnTo>
                    <a:pt x="13274" y="293360"/>
                  </a:lnTo>
                  <a:lnTo>
                    <a:pt x="18436" y="297342"/>
                  </a:lnTo>
                  <a:lnTo>
                    <a:pt x="21829" y="299407"/>
                  </a:lnTo>
                  <a:lnTo>
                    <a:pt x="25516" y="301177"/>
                  </a:lnTo>
                  <a:lnTo>
                    <a:pt x="30973" y="303095"/>
                  </a:lnTo>
                  <a:lnTo>
                    <a:pt x="34218" y="302800"/>
                  </a:lnTo>
                  <a:lnTo>
                    <a:pt x="34955" y="304274"/>
                  </a:lnTo>
                  <a:lnTo>
                    <a:pt x="35545" y="305749"/>
                  </a:lnTo>
                  <a:lnTo>
                    <a:pt x="36725" y="306634"/>
                  </a:lnTo>
                  <a:lnTo>
                    <a:pt x="38643" y="307372"/>
                  </a:lnTo>
                  <a:lnTo>
                    <a:pt x="39823" y="307667"/>
                  </a:lnTo>
                  <a:lnTo>
                    <a:pt x="40118" y="308109"/>
                  </a:lnTo>
                  <a:lnTo>
                    <a:pt x="41298" y="313566"/>
                  </a:lnTo>
                  <a:lnTo>
                    <a:pt x="42035" y="314304"/>
                  </a:lnTo>
                  <a:lnTo>
                    <a:pt x="44690" y="315189"/>
                  </a:lnTo>
                  <a:lnTo>
                    <a:pt x="47935" y="315484"/>
                  </a:lnTo>
                  <a:lnTo>
                    <a:pt x="49262" y="315484"/>
                  </a:lnTo>
                  <a:lnTo>
                    <a:pt x="52212" y="316811"/>
                  </a:lnTo>
                  <a:lnTo>
                    <a:pt x="54424" y="317549"/>
                  </a:lnTo>
                  <a:lnTo>
                    <a:pt x="56784" y="318139"/>
                  </a:lnTo>
                  <a:lnTo>
                    <a:pt x="59144" y="318139"/>
                  </a:lnTo>
                  <a:lnTo>
                    <a:pt x="59439" y="317549"/>
                  </a:lnTo>
                  <a:lnTo>
                    <a:pt x="60766" y="317549"/>
                  </a:lnTo>
                  <a:lnTo>
                    <a:pt x="62684" y="318286"/>
                  </a:lnTo>
                  <a:lnTo>
                    <a:pt x="65486" y="318286"/>
                  </a:lnTo>
                  <a:lnTo>
                    <a:pt x="67256" y="317696"/>
                  </a:lnTo>
                  <a:lnTo>
                    <a:pt x="67551" y="316516"/>
                  </a:lnTo>
                  <a:lnTo>
                    <a:pt x="67551" y="314599"/>
                  </a:lnTo>
                  <a:lnTo>
                    <a:pt x="68289" y="313861"/>
                  </a:lnTo>
                  <a:lnTo>
                    <a:pt x="70353" y="312681"/>
                  </a:lnTo>
                  <a:lnTo>
                    <a:pt x="71386" y="312976"/>
                  </a:lnTo>
                  <a:lnTo>
                    <a:pt x="76695" y="315484"/>
                  </a:lnTo>
                  <a:lnTo>
                    <a:pt x="77728" y="316369"/>
                  </a:lnTo>
                  <a:lnTo>
                    <a:pt x="79055" y="317991"/>
                  </a:lnTo>
                  <a:lnTo>
                    <a:pt x="81563" y="320498"/>
                  </a:lnTo>
                  <a:lnTo>
                    <a:pt x="84218" y="322121"/>
                  </a:lnTo>
                  <a:lnTo>
                    <a:pt x="88347" y="322858"/>
                  </a:lnTo>
                  <a:lnTo>
                    <a:pt x="92329" y="325513"/>
                  </a:lnTo>
                  <a:lnTo>
                    <a:pt x="97049" y="327283"/>
                  </a:lnTo>
                  <a:lnTo>
                    <a:pt x="98672" y="325661"/>
                  </a:lnTo>
                  <a:lnTo>
                    <a:pt x="99704" y="325661"/>
                  </a:lnTo>
                  <a:lnTo>
                    <a:pt x="100884" y="325956"/>
                  </a:lnTo>
                  <a:lnTo>
                    <a:pt x="103096" y="327726"/>
                  </a:lnTo>
                  <a:lnTo>
                    <a:pt x="104424" y="328758"/>
                  </a:lnTo>
                  <a:lnTo>
                    <a:pt x="106046" y="329643"/>
                  </a:lnTo>
                  <a:lnTo>
                    <a:pt x="107521" y="329938"/>
                  </a:lnTo>
                  <a:lnTo>
                    <a:pt x="109734" y="329938"/>
                  </a:lnTo>
                  <a:lnTo>
                    <a:pt x="110323" y="331118"/>
                  </a:lnTo>
                  <a:lnTo>
                    <a:pt x="110913" y="332593"/>
                  </a:lnTo>
                  <a:lnTo>
                    <a:pt x="112536" y="333478"/>
                  </a:lnTo>
                  <a:lnTo>
                    <a:pt x="114453" y="334363"/>
                  </a:lnTo>
                  <a:lnTo>
                    <a:pt x="116076" y="335985"/>
                  </a:lnTo>
                  <a:lnTo>
                    <a:pt x="117108" y="337017"/>
                  </a:lnTo>
                  <a:lnTo>
                    <a:pt x="118435" y="338197"/>
                  </a:lnTo>
                  <a:lnTo>
                    <a:pt x="119615" y="339820"/>
                  </a:lnTo>
                  <a:lnTo>
                    <a:pt x="120795" y="342622"/>
                  </a:lnTo>
                  <a:lnTo>
                    <a:pt x="121385" y="344540"/>
                  </a:lnTo>
                  <a:lnTo>
                    <a:pt x="121975" y="345572"/>
                  </a:lnTo>
                  <a:lnTo>
                    <a:pt x="121975" y="346604"/>
                  </a:lnTo>
                  <a:lnTo>
                    <a:pt x="123155" y="348669"/>
                  </a:lnTo>
                  <a:lnTo>
                    <a:pt x="124188" y="349849"/>
                  </a:lnTo>
                  <a:lnTo>
                    <a:pt x="125957" y="350587"/>
                  </a:lnTo>
                  <a:lnTo>
                    <a:pt x="129202" y="351324"/>
                  </a:lnTo>
                  <a:lnTo>
                    <a:pt x="130972" y="353094"/>
                  </a:lnTo>
                  <a:lnTo>
                    <a:pt x="132595" y="353831"/>
                  </a:lnTo>
                  <a:lnTo>
                    <a:pt x="134217" y="355749"/>
                  </a:lnTo>
                  <a:lnTo>
                    <a:pt x="135692" y="356339"/>
                  </a:lnTo>
                  <a:lnTo>
                    <a:pt x="137609" y="356339"/>
                  </a:lnTo>
                  <a:lnTo>
                    <a:pt x="139527" y="357076"/>
                  </a:lnTo>
                  <a:lnTo>
                    <a:pt x="141002" y="358846"/>
                  </a:lnTo>
                  <a:lnTo>
                    <a:pt x="141887" y="361059"/>
                  </a:lnTo>
                  <a:lnTo>
                    <a:pt x="143362" y="362386"/>
                  </a:lnTo>
                  <a:lnTo>
                    <a:pt x="144099" y="364598"/>
                  </a:lnTo>
                  <a:lnTo>
                    <a:pt x="143362" y="367253"/>
                  </a:lnTo>
                  <a:lnTo>
                    <a:pt x="144099" y="368728"/>
                  </a:lnTo>
                  <a:lnTo>
                    <a:pt x="145574" y="369908"/>
                  </a:lnTo>
                  <a:lnTo>
                    <a:pt x="147934" y="371088"/>
                  </a:lnTo>
                  <a:lnTo>
                    <a:pt x="150146" y="370793"/>
                  </a:lnTo>
                  <a:lnTo>
                    <a:pt x="151326" y="371235"/>
                  </a:lnTo>
                  <a:lnTo>
                    <a:pt x="152063" y="372268"/>
                  </a:lnTo>
                  <a:lnTo>
                    <a:pt x="152506" y="373595"/>
                  </a:lnTo>
                  <a:lnTo>
                    <a:pt x="153391" y="376840"/>
                  </a:lnTo>
                  <a:lnTo>
                    <a:pt x="153834" y="378905"/>
                  </a:lnTo>
                  <a:lnTo>
                    <a:pt x="152948" y="380822"/>
                  </a:lnTo>
                  <a:lnTo>
                    <a:pt x="152654" y="382150"/>
                  </a:lnTo>
                  <a:lnTo>
                    <a:pt x="153096" y="383920"/>
                  </a:lnTo>
                  <a:lnTo>
                    <a:pt x="155308" y="384805"/>
                  </a:lnTo>
                  <a:lnTo>
                    <a:pt x="157373" y="385542"/>
                  </a:lnTo>
                  <a:lnTo>
                    <a:pt x="158701" y="387017"/>
                  </a:lnTo>
                  <a:lnTo>
                    <a:pt x="160176" y="387459"/>
                  </a:lnTo>
                  <a:lnTo>
                    <a:pt x="162093" y="387459"/>
                  </a:lnTo>
                  <a:lnTo>
                    <a:pt x="164600" y="387017"/>
                  </a:lnTo>
                  <a:lnTo>
                    <a:pt x="166075" y="386280"/>
                  </a:lnTo>
                  <a:lnTo>
                    <a:pt x="166960" y="385985"/>
                  </a:lnTo>
                  <a:lnTo>
                    <a:pt x="167993" y="386280"/>
                  </a:lnTo>
                  <a:lnTo>
                    <a:pt x="170205" y="387017"/>
                  </a:lnTo>
                  <a:lnTo>
                    <a:pt x="173007" y="387902"/>
                  </a:lnTo>
                  <a:lnTo>
                    <a:pt x="175515" y="387459"/>
                  </a:lnTo>
                  <a:lnTo>
                    <a:pt x="177727" y="387165"/>
                  </a:lnTo>
                  <a:lnTo>
                    <a:pt x="179792" y="386722"/>
                  </a:lnTo>
                  <a:lnTo>
                    <a:pt x="182004" y="385247"/>
                  </a:lnTo>
                  <a:lnTo>
                    <a:pt x="183774" y="385247"/>
                  </a:lnTo>
                  <a:lnTo>
                    <a:pt x="185102" y="384362"/>
                  </a:lnTo>
                  <a:lnTo>
                    <a:pt x="186871" y="382740"/>
                  </a:lnTo>
                  <a:lnTo>
                    <a:pt x="188494" y="381117"/>
                  </a:lnTo>
                  <a:lnTo>
                    <a:pt x="189821" y="380822"/>
                  </a:lnTo>
                  <a:lnTo>
                    <a:pt x="191886" y="381560"/>
                  </a:lnTo>
                  <a:lnTo>
                    <a:pt x="194836" y="382592"/>
                  </a:lnTo>
                  <a:lnTo>
                    <a:pt x="196458" y="384067"/>
                  </a:lnTo>
                  <a:lnTo>
                    <a:pt x="197786" y="384510"/>
                  </a:lnTo>
                  <a:lnTo>
                    <a:pt x="199113" y="385542"/>
                  </a:lnTo>
                  <a:lnTo>
                    <a:pt x="201621" y="385542"/>
                  </a:lnTo>
                  <a:lnTo>
                    <a:pt x="204275" y="384952"/>
                  </a:lnTo>
                  <a:lnTo>
                    <a:pt x="206488" y="383182"/>
                  </a:lnTo>
                  <a:lnTo>
                    <a:pt x="208700" y="382740"/>
                  </a:lnTo>
                  <a:lnTo>
                    <a:pt x="210175" y="382297"/>
                  </a:lnTo>
                  <a:lnTo>
                    <a:pt x="211650" y="382592"/>
                  </a:lnTo>
                  <a:lnTo>
                    <a:pt x="217107" y="385837"/>
                  </a:lnTo>
                  <a:lnTo>
                    <a:pt x="218582" y="387459"/>
                  </a:lnTo>
                  <a:lnTo>
                    <a:pt x="220499" y="387754"/>
                  </a:lnTo>
                  <a:lnTo>
                    <a:pt x="221974" y="388639"/>
                  </a:lnTo>
                  <a:lnTo>
                    <a:pt x="224482" y="389672"/>
                  </a:lnTo>
                  <a:lnTo>
                    <a:pt x="225957" y="390704"/>
                  </a:lnTo>
                  <a:lnTo>
                    <a:pt x="227727" y="391294"/>
                  </a:lnTo>
                  <a:lnTo>
                    <a:pt x="229054" y="392769"/>
                  </a:lnTo>
                  <a:lnTo>
                    <a:pt x="231119" y="393654"/>
                  </a:lnTo>
                  <a:lnTo>
                    <a:pt x="232889" y="394097"/>
                  </a:lnTo>
                  <a:lnTo>
                    <a:pt x="233774" y="395277"/>
                  </a:lnTo>
                  <a:lnTo>
                    <a:pt x="233774" y="396014"/>
                  </a:lnTo>
                  <a:lnTo>
                    <a:pt x="233479" y="396456"/>
                  </a:lnTo>
                  <a:lnTo>
                    <a:pt x="231561" y="399406"/>
                  </a:lnTo>
                  <a:lnTo>
                    <a:pt x="227874" y="405159"/>
                  </a:lnTo>
                  <a:lnTo>
                    <a:pt x="224482" y="410321"/>
                  </a:lnTo>
                  <a:lnTo>
                    <a:pt x="219172" y="418580"/>
                  </a:lnTo>
                  <a:lnTo>
                    <a:pt x="216222" y="423152"/>
                  </a:lnTo>
                  <a:lnTo>
                    <a:pt x="216960" y="423152"/>
                  </a:lnTo>
                  <a:lnTo>
                    <a:pt x="221532" y="425365"/>
                  </a:lnTo>
                  <a:lnTo>
                    <a:pt x="222712" y="425365"/>
                  </a:lnTo>
                  <a:lnTo>
                    <a:pt x="224334" y="424922"/>
                  </a:lnTo>
                  <a:lnTo>
                    <a:pt x="225367" y="424185"/>
                  </a:lnTo>
                  <a:lnTo>
                    <a:pt x="226399" y="424185"/>
                  </a:lnTo>
                  <a:lnTo>
                    <a:pt x="227431" y="424775"/>
                  </a:lnTo>
                  <a:lnTo>
                    <a:pt x="228906" y="425807"/>
                  </a:lnTo>
                  <a:lnTo>
                    <a:pt x="229939" y="428757"/>
                  </a:lnTo>
                  <a:lnTo>
                    <a:pt x="230676" y="430232"/>
                  </a:lnTo>
                  <a:lnTo>
                    <a:pt x="232594" y="431264"/>
                  </a:lnTo>
                  <a:lnTo>
                    <a:pt x="234659" y="433034"/>
                  </a:lnTo>
                  <a:lnTo>
                    <a:pt x="235986" y="434952"/>
                  </a:lnTo>
                  <a:lnTo>
                    <a:pt x="236428" y="434067"/>
                  </a:lnTo>
                  <a:lnTo>
                    <a:pt x="237461" y="428757"/>
                  </a:lnTo>
                  <a:lnTo>
                    <a:pt x="239083" y="420055"/>
                  </a:lnTo>
                  <a:lnTo>
                    <a:pt x="240558" y="412091"/>
                  </a:lnTo>
                  <a:lnTo>
                    <a:pt x="242181" y="403241"/>
                  </a:lnTo>
                  <a:lnTo>
                    <a:pt x="243803" y="394244"/>
                  </a:lnTo>
                  <a:lnTo>
                    <a:pt x="245425" y="385100"/>
                  </a:lnTo>
                  <a:lnTo>
                    <a:pt x="246753" y="377578"/>
                  </a:lnTo>
                  <a:lnTo>
                    <a:pt x="247933" y="371088"/>
                  </a:lnTo>
                  <a:lnTo>
                    <a:pt x="248670" y="367106"/>
                  </a:lnTo>
                  <a:lnTo>
                    <a:pt x="249850" y="361943"/>
                  </a:lnTo>
                  <a:lnTo>
                    <a:pt x="250293" y="357371"/>
                  </a:lnTo>
                  <a:lnTo>
                    <a:pt x="250735" y="356044"/>
                  </a:lnTo>
                  <a:lnTo>
                    <a:pt x="250440" y="354864"/>
                  </a:lnTo>
                  <a:lnTo>
                    <a:pt x="249408" y="353242"/>
                  </a:lnTo>
                  <a:lnTo>
                    <a:pt x="249408" y="350882"/>
                  </a:lnTo>
                  <a:lnTo>
                    <a:pt x="248375" y="349997"/>
                  </a:lnTo>
                  <a:lnTo>
                    <a:pt x="247638" y="349407"/>
                  </a:lnTo>
                  <a:lnTo>
                    <a:pt x="247048" y="348669"/>
                  </a:lnTo>
                  <a:lnTo>
                    <a:pt x="246753" y="347637"/>
                  </a:lnTo>
                  <a:lnTo>
                    <a:pt x="246163" y="346604"/>
                  </a:lnTo>
                  <a:lnTo>
                    <a:pt x="245868" y="345572"/>
                  </a:lnTo>
                  <a:lnTo>
                    <a:pt x="245130" y="344687"/>
                  </a:lnTo>
                  <a:lnTo>
                    <a:pt x="244836" y="343655"/>
                  </a:lnTo>
                  <a:lnTo>
                    <a:pt x="245425" y="342622"/>
                  </a:lnTo>
                  <a:lnTo>
                    <a:pt x="245720" y="341590"/>
                  </a:lnTo>
                  <a:lnTo>
                    <a:pt x="245425" y="340557"/>
                  </a:lnTo>
                  <a:lnTo>
                    <a:pt x="245130" y="339377"/>
                  </a:lnTo>
                  <a:lnTo>
                    <a:pt x="244541" y="338197"/>
                  </a:lnTo>
                  <a:lnTo>
                    <a:pt x="243656" y="337460"/>
                  </a:lnTo>
                  <a:lnTo>
                    <a:pt x="241591" y="336723"/>
                  </a:lnTo>
                  <a:lnTo>
                    <a:pt x="239526" y="334805"/>
                  </a:lnTo>
                  <a:lnTo>
                    <a:pt x="237019" y="333183"/>
                  </a:lnTo>
                  <a:lnTo>
                    <a:pt x="233921" y="330085"/>
                  </a:lnTo>
                  <a:lnTo>
                    <a:pt x="233184" y="328611"/>
                  </a:lnTo>
                  <a:lnTo>
                    <a:pt x="233184" y="320056"/>
                  </a:lnTo>
                  <a:lnTo>
                    <a:pt x="233479" y="313419"/>
                  </a:lnTo>
                  <a:lnTo>
                    <a:pt x="233479" y="310026"/>
                  </a:lnTo>
                  <a:lnTo>
                    <a:pt x="235396" y="310026"/>
                  </a:lnTo>
                  <a:lnTo>
                    <a:pt x="237019" y="309732"/>
                  </a:lnTo>
                  <a:lnTo>
                    <a:pt x="238641" y="309437"/>
                  </a:lnTo>
                  <a:lnTo>
                    <a:pt x="240116" y="309142"/>
                  </a:lnTo>
                  <a:lnTo>
                    <a:pt x="241443" y="308699"/>
                  </a:lnTo>
                  <a:lnTo>
                    <a:pt x="242476" y="308109"/>
                  </a:lnTo>
                  <a:lnTo>
                    <a:pt x="243656" y="307667"/>
                  </a:lnTo>
                  <a:lnTo>
                    <a:pt x="244541" y="307667"/>
                  </a:lnTo>
                  <a:lnTo>
                    <a:pt x="245425" y="307224"/>
                  </a:lnTo>
                  <a:lnTo>
                    <a:pt x="246458" y="306782"/>
                  </a:lnTo>
                  <a:lnTo>
                    <a:pt x="247490" y="306339"/>
                  </a:lnTo>
                  <a:lnTo>
                    <a:pt x="248965" y="306044"/>
                  </a:lnTo>
                  <a:lnTo>
                    <a:pt x="250293" y="306929"/>
                  </a:lnTo>
                  <a:lnTo>
                    <a:pt x="251030" y="307814"/>
                  </a:lnTo>
                  <a:lnTo>
                    <a:pt x="251915" y="308257"/>
                  </a:lnTo>
                  <a:lnTo>
                    <a:pt x="253242" y="308257"/>
                  </a:lnTo>
                  <a:lnTo>
                    <a:pt x="253833" y="308847"/>
                  </a:lnTo>
                  <a:lnTo>
                    <a:pt x="256635" y="308847"/>
                  </a:lnTo>
                  <a:lnTo>
                    <a:pt x="257077" y="308404"/>
                  </a:lnTo>
                  <a:lnTo>
                    <a:pt x="257077" y="307224"/>
                  </a:lnTo>
                  <a:lnTo>
                    <a:pt x="256487" y="306487"/>
                  </a:lnTo>
                  <a:lnTo>
                    <a:pt x="256782" y="305454"/>
                  </a:lnTo>
                  <a:lnTo>
                    <a:pt x="256782" y="302652"/>
                  </a:lnTo>
                  <a:lnTo>
                    <a:pt x="256045" y="301767"/>
                  </a:lnTo>
                  <a:lnTo>
                    <a:pt x="255307" y="300145"/>
                  </a:lnTo>
                  <a:lnTo>
                    <a:pt x="254422" y="298817"/>
                  </a:lnTo>
                  <a:lnTo>
                    <a:pt x="253095" y="297932"/>
                  </a:lnTo>
                  <a:lnTo>
                    <a:pt x="251768" y="297637"/>
                  </a:lnTo>
                  <a:lnTo>
                    <a:pt x="250735" y="298227"/>
                  </a:lnTo>
                  <a:lnTo>
                    <a:pt x="249703" y="298227"/>
                  </a:lnTo>
                  <a:lnTo>
                    <a:pt x="248965" y="297785"/>
                  </a:lnTo>
                  <a:lnTo>
                    <a:pt x="246458" y="297785"/>
                  </a:lnTo>
                  <a:lnTo>
                    <a:pt x="245130" y="297342"/>
                  </a:lnTo>
                  <a:lnTo>
                    <a:pt x="242623" y="297637"/>
                  </a:lnTo>
                  <a:lnTo>
                    <a:pt x="241738" y="297195"/>
                  </a:lnTo>
                  <a:lnTo>
                    <a:pt x="240558" y="297195"/>
                  </a:lnTo>
                  <a:lnTo>
                    <a:pt x="239083" y="297637"/>
                  </a:lnTo>
                  <a:lnTo>
                    <a:pt x="239083" y="280823"/>
                  </a:lnTo>
                  <a:lnTo>
                    <a:pt x="240411" y="280823"/>
                  </a:lnTo>
                  <a:lnTo>
                    <a:pt x="242033" y="280086"/>
                  </a:lnTo>
                  <a:lnTo>
                    <a:pt x="244393" y="280086"/>
                  </a:lnTo>
                  <a:lnTo>
                    <a:pt x="246163" y="279201"/>
                  </a:lnTo>
                  <a:lnTo>
                    <a:pt x="247195" y="279201"/>
                  </a:lnTo>
                  <a:lnTo>
                    <a:pt x="249113" y="279496"/>
                  </a:lnTo>
                  <a:lnTo>
                    <a:pt x="251030" y="280381"/>
                  </a:lnTo>
                  <a:lnTo>
                    <a:pt x="282888" y="280381"/>
                  </a:lnTo>
                  <a:lnTo>
                    <a:pt x="281856" y="279053"/>
                  </a:lnTo>
                  <a:lnTo>
                    <a:pt x="280676" y="277284"/>
                  </a:lnTo>
                  <a:lnTo>
                    <a:pt x="281118" y="275809"/>
                  </a:lnTo>
                  <a:lnTo>
                    <a:pt x="281708" y="274334"/>
                  </a:lnTo>
                  <a:lnTo>
                    <a:pt x="282298" y="273596"/>
                  </a:lnTo>
                  <a:lnTo>
                    <a:pt x="283921" y="274481"/>
                  </a:lnTo>
                  <a:lnTo>
                    <a:pt x="285248" y="276989"/>
                  </a:lnTo>
                  <a:lnTo>
                    <a:pt x="286428" y="278906"/>
                  </a:lnTo>
                  <a:lnTo>
                    <a:pt x="287608" y="279791"/>
                  </a:lnTo>
                  <a:lnTo>
                    <a:pt x="290558" y="279791"/>
                  </a:lnTo>
                  <a:lnTo>
                    <a:pt x="292180" y="278758"/>
                  </a:lnTo>
                  <a:lnTo>
                    <a:pt x="294835" y="275366"/>
                  </a:lnTo>
                  <a:lnTo>
                    <a:pt x="297490" y="272416"/>
                  </a:lnTo>
                  <a:lnTo>
                    <a:pt x="298817" y="271384"/>
                  </a:lnTo>
                  <a:lnTo>
                    <a:pt x="300292" y="270499"/>
                  </a:lnTo>
                  <a:lnTo>
                    <a:pt x="301325" y="270204"/>
                  </a:lnTo>
                  <a:lnTo>
                    <a:pt x="302800" y="270204"/>
                  </a:lnTo>
                  <a:lnTo>
                    <a:pt x="304127" y="271089"/>
                  </a:lnTo>
                  <a:lnTo>
                    <a:pt x="305012" y="272416"/>
                  </a:lnTo>
                  <a:lnTo>
                    <a:pt x="307962" y="277284"/>
                  </a:lnTo>
                  <a:lnTo>
                    <a:pt x="310174" y="280971"/>
                  </a:lnTo>
                  <a:lnTo>
                    <a:pt x="310912" y="283183"/>
                  </a:lnTo>
                  <a:lnTo>
                    <a:pt x="310912" y="294392"/>
                  </a:lnTo>
                  <a:lnTo>
                    <a:pt x="311501" y="294392"/>
                  </a:lnTo>
                  <a:lnTo>
                    <a:pt x="316516" y="293360"/>
                  </a:lnTo>
                  <a:lnTo>
                    <a:pt x="316074" y="291590"/>
                  </a:lnTo>
                  <a:close/>
                </a:path>
              </a:pathLst>
            </a:custGeom>
            <a:grpFill/>
            <a:ln w="3175" cap="flat">
              <a:solidFill>
                <a:schemeClr val="bg2">
                  <a:lumMod val="90000"/>
                </a:schemeClr>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450EFA29-CF2B-98A8-1128-103443EF3E8E}"/>
                </a:ext>
              </a:extLst>
            </p:cNvPr>
            <p:cNvSpPr/>
            <p:nvPr/>
          </p:nvSpPr>
          <p:spPr>
            <a:xfrm>
              <a:off x="7711914" y="2749149"/>
              <a:ext cx="1597773" cy="1067541"/>
            </a:xfrm>
            <a:custGeom>
              <a:avLst/>
              <a:gdLst>
                <a:gd name="connsiteX0" fmla="*/ 1244384 w 1597773"/>
                <a:gd name="connsiteY0" fmla="*/ 793798 h 1067541"/>
                <a:gd name="connsiteX1" fmla="*/ 1243646 w 1597773"/>
                <a:gd name="connsiteY1" fmla="*/ 793208 h 1067541"/>
                <a:gd name="connsiteX2" fmla="*/ 1241729 w 1597773"/>
                <a:gd name="connsiteY2" fmla="*/ 795125 h 1067541"/>
                <a:gd name="connsiteX3" fmla="*/ 1241729 w 1597773"/>
                <a:gd name="connsiteY3" fmla="*/ 797190 h 1067541"/>
                <a:gd name="connsiteX4" fmla="*/ 1242466 w 1597773"/>
                <a:gd name="connsiteY4" fmla="*/ 797190 h 1067541"/>
                <a:gd name="connsiteX5" fmla="*/ 1244679 w 1597773"/>
                <a:gd name="connsiteY5" fmla="*/ 796453 h 1067541"/>
                <a:gd name="connsiteX6" fmla="*/ 1244679 w 1597773"/>
                <a:gd name="connsiteY6" fmla="*/ 794830 h 1067541"/>
                <a:gd name="connsiteX7" fmla="*/ 1244236 w 1597773"/>
                <a:gd name="connsiteY7" fmla="*/ 793798 h 1067541"/>
                <a:gd name="connsiteX8" fmla="*/ 1023589 w 1597773"/>
                <a:gd name="connsiteY8" fmla="*/ 971230 h 1067541"/>
                <a:gd name="connsiteX9" fmla="*/ 1023000 w 1597773"/>
                <a:gd name="connsiteY9" fmla="*/ 972262 h 1067541"/>
                <a:gd name="connsiteX10" fmla="*/ 1021819 w 1597773"/>
                <a:gd name="connsiteY10" fmla="*/ 973295 h 1067541"/>
                <a:gd name="connsiteX11" fmla="*/ 1022410 w 1597773"/>
                <a:gd name="connsiteY11" fmla="*/ 974032 h 1067541"/>
                <a:gd name="connsiteX12" fmla="*/ 1022704 w 1597773"/>
                <a:gd name="connsiteY12" fmla="*/ 975507 h 1067541"/>
                <a:gd name="connsiteX13" fmla="*/ 1023442 w 1597773"/>
                <a:gd name="connsiteY13" fmla="*/ 976540 h 1067541"/>
                <a:gd name="connsiteX14" fmla="*/ 1023885 w 1597773"/>
                <a:gd name="connsiteY14" fmla="*/ 975950 h 1067541"/>
                <a:gd name="connsiteX15" fmla="*/ 1024179 w 1597773"/>
                <a:gd name="connsiteY15" fmla="*/ 973442 h 1067541"/>
                <a:gd name="connsiteX16" fmla="*/ 1024474 w 1597773"/>
                <a:gd name="connsiteY16" fmla="*/ 973000 h 1067541"/>
                <a:gd name="connsiteX17" fmla="*/ 1025802 w 1597773"/>
                <a:gd name="connsiteY17" fmla="*/ 971967 h 1067541"/>
                <a:gd name="connsiteX18" fmla="*/ 1025212 w 1597773"/>
                <a:gd name="connsiteY18" fmla="*/ 971673 h 1067541"/>
                <a:gd name="connsiteX19" fmla="*/ 1023737 w 1597773"/>
                <a:gd name="connsiteY19" fmla="*/ 971673 h 1067541"/>
                <a:gd name="connsiteX20" fmla="*/ 1207953 w 1597773"/>
                <a:gd name="connsiteY20" fmla="*/ 866069 h 1067541"/>
                <a:gd name="connsiteX21" fmla="*/ 1207659 w 1597773"/>
                <a:gd name="connsiteY21" fmla="*/ 865626 h 1067541"/>
                <a:gd name="connsiteX22" fmla="*/ 1206774 w 1597773"/>
                <a:gd name="connsiteY22" fmla="*/ 865184 h 1067541"/>
                <a:gd name="connsiteX23" fmla="*/ 1206331 w 1597773"/>
                <a:gd name="connsiteY23" fmla="*/ 864299 h 1067541"/>
                <a:gd name="connsiteX24" fmla="*/ 1204856 w 1597773"/>
                <a:gd name="connsiteY24" fmla="*/ 864741 h 1067541"/>
                <a:gd name="connsiteX25" fmla="*/ 1204119 w 1597773"/>
                <a:gd name="connsiteY25" fmla="*/ 866069 h 1067541"/>
                <a:gd name="connsiteX26" fmla="*/ 1204856 w 1597773"/>
                <a:gd name="connsiteY26" fmla="*/ 867249 h 1067541"/>
                <a:gd name="connsiteX27" fmla="*/ 1204266 w 1597773"/>
                <a:gd name="connsiteY27" fmla="*/ 868871 h 1067541"/>
                <a:gd name="connsiteX28" fmla="*/ 1204266 w 1597773"/>
                <a:gd name="connsiteY28" fmla="*/ 870641 h 1067541"/>
                <a:gd name="connsiteX29" fmla="*/ 1205446 w 1597773"/>
                <a:gd name="connsiteY29" fmla="*/ 871231 h 1067541"/>
                <a:gd name="connsiteX30" fmla="*/ 1207364 w 1597773"/>
                <a:gd name="connsiteY30" fmla="*/ 869903 h 1067541"/>
                <a:gd name="connsiteX31" fmla="*/ 1207659 w 1597773"/>
                <a:gd name="connsiteY31" fmla="*/ 869314 h 1067541"/>
                <a:gd name="connsiteX32" fmla="*/ 1207068 w 1597773"/>
                <a:gd name="connsiteY32" fmla="*/ 868576 h 1067541"/>
                <a:gd name="connsiteX33" fmla="*/ 1207806 w 1597773"/>
                <a:gd name="connsiteY33" fmla="*/ 867101 h 1067541"/>
                <a:gd name="connsiteX34" fmla="*/ 1207806 w 1597773"/>
                <a:gd name="connsiteY34" fmla="*/ 866216 h 1067541"/>
                <a:gd name="connsiteX35" fmla="*/ 1162674 w 1597773"/>
                <a:gd name="connsiteY35" fmla="*/ 894829 h 1067541"/>
                <a:gd name="connsiteX36" fmla="*/ 1162379 w 1597773"/>
                <a:gd name="connsiteY36" fmla="*/ 895125 h 1067541"/>
                <a:gd name="connsiteX37" fmla="*/ 1161936 w 1597773"/>
                <a:gd name="connsiteY37" fmla="*/ 896157 h 1067541"/>
                <a:gd name="connsiteX38" fmla="*/ 1162231 w 1597773"/>
                <a:gd name="connsiteY38" fmla="*/ 896452 h 1067541"/>
                <a:gd name="connsiteX39" fmla="*/ 1162231 w 1597773"/>
                <a:gd name="connsiteY39" fmla="*/ 897632 h 1067541"/>
                <a:gd name="connsiteX40" fmla="*/ 1163854 w 1597773"/>
                <a:gd name="connsiteY40" fmla="*/ 897927 h 1067541"/>
                <a:gd name="connsiteX41" fmla="*/ 1164739 w 1597773"/>
                <a:gd name="connsiteY41" fmla="*/ 896304 h 1067541"/>
                <a:gd name="connsiteX42" fmla="*/ 1164444 w 1597773"/>
                <a:gd name="connsiteY42" fmla="*/ 895714 h 1067541"/>
                <a:gd name="connsiteX43" fmla="*/ 1162674 w 1597773"/>
                <a:gd name="connsiteY43" fmla="*/ 894829 h 1067541"/>
                <a:gd name="connsiteX44" fmla="*/ 961938 w 1597773"/>
                <a:gd name="connsiteY44" fmla="*/ 990404 h 1067541"/>
                <a:gd name="connsiteX45" fmla="*/ 960905 w 1597773"/>
                <a:gd name="connsiteY45" fmla="*/ 989519 h 1067541"/>
                <a:gd name="connsiteX46" fmla="*/ 958988 w 1597773"/>
                <a:gd name="connsiteY46" fmla="*/ 989961 h 1067541"/>
                <a:gd name="connsiteX47" fmla="*/ 957808 w 1597773"/>
                <a:gd name="connsiteY47" fmla="*/ 991289 h 1067541"/>
                <a:gd name="connsiteX48" fmla="*/ 958251 w 1597773"/>
                <a:gd name="connsiteY48" fmla="*/ 991879 h 1067541"/>
                <a:gd name="connsiteX49" fmla="*/ 961938 w 1597773"/>
                <a:gd name="connsiteY49" fmla="*/ 991879 h 1067541"/>
                <a:gd name="connsiteX50" fmla="*/ 964150 w 1597773"/>
                <a:gd name="connsiteY50" fmla="*/ 992764 h 1067541"/>
                <a:gd name="connsiteX51" fmla="*/ 965035 w 1597773"/>
                <a:gd name="connsiteY51" fmla="*/ 991436 h 1067541"/>
                <a:gd name="connsiteX52" fmla="*/ 965035 w 1597773"/>
                <a:gd name="connsiteY52" fmla="*/ 990846 h 1067541"/>
                <a:gd name="connsiteX53" fmla="*/ 964593 w 1597773"/>
                <a:gd name="connsiteY53" fmla="*/ 989666 h 1067541"/>
                <a:gd name="connsiteX54" fmla="*/ 961938 w 1597773"/>
                <a:gd name="connsiteY54" fmla="*/ 990404 h 1067541"/>
                <a:gd name="connsiteX55" fmla="*/ 1016952 w 1597773"/>
                <a:gd name="connsiteY55" fmla="*/ 975065 h 1067541"/>
                <a:gd name="connsiteX56" fmla="*/ 1017542 w 1597773"/>
                <a:gd name="connsiteY56" fmla="*/ 975065 h 1067541"/>
                <a:gd name="connsiteX57" fmla="*/ 1020050 w 1597773"/>
                <a:gd name="connsiteY57" fmla="*/ 974622 h 1067541"/>
                <a:gd name="connsiteX58" fmla="*/ 1020050 w 1597773"/>
                <a:gd name="connsiteY58" fmla="*/ 972705 h 1067541"/>
                <a:gd name="connsiteX59" fmla="*/ 1017837 w 1597773"/>
                <a:gd name="connsiteY59" fmla="*/ 973737 h 1067541"/>
                <a:gd name="connsiteX60" fmla="*/ 1016952 w 1597773"/>
                <a:gd name="connsiteY60" fmla="*/ 975212 h 1067541"/>
                <a:gd name="connsiteX61" fmla="*/ 976392 w 1597773"/>
                <a:gd name="connsiteY61" fmla="*/ 1022262 h 1067541"/>
                <a:gd name="connsiteX62" fmla="*/ 975507 w 1597773"/>
                <a:gd name="connsiteY62" fmla="*/ 1020492 h 1067541"/>
                <a:gd name="connsiteX63" fmla="*/ 974180 w 1597773"/>
                <a:gd name="connsiteY63" fmla="*/ 1019312 h 1067541"/>
                <a:gd name="connsiteX64" fmla="*/ 972115 w 1597773"/>
                <a:gd name="connsiteY64" fmla="*/ 1018722 h 1067541"/>
                <a:gd name="connsiteX65" fmla="*/ 970492 w 1597773"/>
                <a:gd name="connsiteY65" fmla="*/ 1017542 h 1067541"/>
                <a:gd name="connsiteX66" fmla="*/ 968722 w 1597773"/>
                <a:gd name="connsiteY66" fmla="*/ 1015477 h 1067541"/>
                <a:gd name="connsiteX67" fmla="*/ 967985 w 1597773"/>
                <a:gd name="connsiteY67" fmla="*/ 1015477 h 1067541"/>
                <a:gd name="connsiteX68" fmla="*/ 966658 w 1597773"/>
                <a:gd name="connsiteY68" fmla="*/ 1016510 h 1067541"/>
                <a:gd name="connsiteX69" fmla="*/ 966363 w 1597773"/>
                <a:gd name="connsiteY69" fmla="*/ 1017247 h 1067541"/>
                <a:gd name="connsiteX70" fmla="*/ 966363 w 1597773"/>
                <a:gd name="connsiteY70" fmla="*/ 1019902 h 1067541"/>
                <a:gd name="connsiteX71" fmla="*/ 961938 w 1597773"/>
                <a:gd name="connsiteY71" fmla="*/ 1017837 h 1067541"/>
                <a:gd name="connsiteX72" fmla="*/ 961348 w 1597773"/>
                <a:gd name="connsiteY72" fmla="*/ 1017837 h 1067541"/>
                <a:gd name="connsiteX73" fmla="*/ 961348 w 1597773"/>
                <a:gd name="connsiteY73" fmla="*/ 1020050 h 1067541"/>
                <a:gd name="connsiteX74" fmla="*/ 960021 w 1597773"/>
                <a:gd name="connsiteY74" fmla="*/ 1018280 h 1067541"/>
                <a:gd name="connsiteX75" fmla="*/ 956629 w 1597773"/>
                <a:gd name="connsiteY75" fmla="*/ 1017837 h 1067541"/>
                <a:gd name="connsiteX76" fmla="*/ 955596 w 1597773"/>
                <a:gd name="connsiteY76" fmla="*/ 1017837 h 1067541"/>
                <a:gd name="connsiteX77" fmla="*/ 953236 w 1597773"/>
                <a:gd name="connsiteY77" fmla="*/ 1019607 h 1067541"/>
                <a:gd name="connsiteX78" fmla="*/ 948664 w 1597773"/>
                <a:gd name="connsiteY78" fmla="*/ 1020492 h 1067541"/>
                <a:gd name="connsiteX79" fmla="*/ 942027 w 1597773"/>
                <a:gd name="connsiteY79" fmla="*/ 1019902 h 1067541"/>
                <a:gd name="connsiteX80" fmla="*/ 940257 w 1597773"/>
                <a:gd name="connsiteY80" fmla="*/ 1020345 h 1067541"/>
                <a:gd name="connsiteX81" fmla="*/ 938339 w 1597773"/>
                <a:gd name="connsiteY81" fmla="*/ 1022114 h 1067541"/>
                <a:gd name="connsiteX82" fmla="*/ 935832 w 1597773"/>
                <a:gd name="connsiteY82" fmla="*/ 1022557 h 1067541"/>
                <a:gd name="connsiteX83" fmla="*/ 933177 w 1597773"/>
                <a:gd name="connsiteY83" fmla="*/ 1022114 h 1067541"/>
                <a:gd name="connsiteX84" fmla="*/ 931850 w 1597773"/>
                <a:gd name="connsiteY84" fmla="*/ 1022704 h 1067541"/>
                <a:gd name="connsiteX85" fmla="*/ 930670 w 1597773"/>
                <a:gd name="connsiteY85" fmla="*/ 1023737 h 1067541"/>
                <a:gd name="connsiteX86" fmla="*/ 929637 w 1597773"/>
                <a:gd name="connsiteY86" fmla="*/ 1025802 h 1067541"/>
                <a:gd name="connsiteX87" fmla="*/ 930670 w 1597773"/>
                <a:gd name="connsiteY87" fmla="*/ 1026097 h 1067541"/>
                <a:gd name="connsiteX88" fmla="*/ 932145 w 1597773"/>
                <a:gd name="connsiteY88" fmla="*/ 1026097 h 1067541"/>
                <a:gd name="connsiteX89" fmla="*/ 929637 w 1597773"/>
                <a:gd name="connsiteY89" fmla="*/ 1028309 h 1067541"/>
                <a:gd name="connsiteX90" fmla="*/ 926540 w 1597773"/>
                <a:gd name="connsiteY90" fmla="*/ 1029932 h 1067541"/>
                <a:gd name="connsiteX91" fmla="*/ 922410 w 1597773"/>
                <a:gd name="connsiteY91" fmla="*/ 1033471 h 1067541"/>
                <a:gd name="connsiteX92" fmla="*/ 919460 w 1597773"/>
                <a:gd name="connsiteY92" fmla="*/ 1035241 h 1067541"/>
                <a:gd name="connsiteX93" fmla="*/ 916953 w 1597773"/>
                <a:gd name="connsiteY93" fmla="*/ 1037453 h 1067541"/>
                <a:gd name="connsiteX94" fmla="*/ 916216 w 1597773"/>
                <a:gd name="connsiteY94" fmla="*/ 1038338 h 1067541"/>
                <a:gd name="connsiteX95" fmla="*/ 915773 w 1597773"/>
                <a:gd name="connsiteY95" fmla="*/ 1039371 h 1067541"/>
                <a:gd name="connsiteX96" fmla="*/ 915331 w 1597773"/>
                <a:gd name="connsiteY96" fmla="*/ 1048958 h 1067541"/>
                <a:gd name="connsiteX97" fmla="*/ 915331 w 1597773"/>
                <a:gd name="connsiteY97" fmla="*/ 1050138 h 1067541"/>
                <a:gd name="connsiteX98" fmla="*/ 916363 w 1597773"/>
                <a:gd name="connsiteY98" fmla="*/ 1053235 h 1067541"/>
                <a:gd name="connsiteX99" fmla="*/ 917101 w 1597773"/>
                <a:gd name="connsiteY99" fmla="*/ 1058987 h 1067541"/>
                <a:gd name="connsiteX100" fmla="*/ 922853 w 1597773"/>
                <a:gd name="connsiteY100" fmla="*/ 1062232 h 1067541"/>
                <a:gd name="connsiteX101" fmla="*/ 925655 w 1597773"/>
                <a:gd name="connsiteY101" fmla="*/ 1063560 h 1067541"/>
                <a:gd name="connsiteX102" fmla="*/ 929637 w 1597773"/>
                <a:gd name="connsiteY102" fmla="*/ 1064739 h 1067541"/>
                <a:gd name="connsiteX103" fmla="*/ 933767 w 1597773"/>
                <a:gd name="connsiteY103" fmla="*/ 1065477 h 1067541"/>
                <a:gd name="connsiteX104" fmla="*/ 935242 w 1597773"/>
                <a:gd name="connsiteY104" fmla="*/ 1065919 h 1067541"/>
                <a:gd name="connsiteX105" fmla="*/ 938339 w 1597773"/>
                <a:gd name="connsiteY105" fmla="*/ 1067542 h 1067541"/>
                <a:gd name="connsiteX106" fmla="*/ 940109 w 1597773"/>
                <a:gd name="connsiteY106" fmla="*/ 1067542 h 1067541"/>
                <a:gd name="connsiteX107" fmla="*/ 942469 w 1597773"/>
                <a:gd name="connsiteY107" fmla="*/ 1066804 h 1067541"/>
                <a:gd name="connsiteX108" fmla="*/ 943059 w 1597773"/>
                <a:gd name="connsiteY108" fmla="*/ 1066509 h 1067541"/>
                <a:gd name="connsiteX109" fmla="*/ 944534 w 1597773"/>
                <a:gd name="connsiteY109" fmla="*/ 1064149 h 1067541"/>
                <a:gd name="connsiteX110" fmla="*/ 946009 w 1597773"/>
                <a:gd name="connsiteY110" fmla="*/ 1062822 h 1067541"/>
                <a:gd name="connsiteX111" fmla="*/ 949991 w 1597773"/>
                <a:gd name="connsiteY111" fmla="*/ 1062085 h 1067541"/>
                <a:gd name="connsiteX112" fmla="*/ 951319 w 1597773"/>
                <a:gd name="connsiteY112" fmla="*/ 1062085 h 1067541"/>
                <a:gd name="connsiteX113" fmla="*/ 952499 w 1597773"/>
                <a:gd name="connsiteY113" fmla="*/ 1061347 h 1067541"/>
                <a:gd name="connsiteX114" fmla="*/ 952499 w 1597773"/>
                <a:gd name="connsiteY114" fmla="*/ 1060610 h 1067541"/>
                <a:gd name="connsiteX115" fmla="*/ 952056 w 1597773"/>
                <a:gd name="connsiteY115" fmla="*/ 1059872 h 1067541"/>
                <a:gd name="connsiteX116" fmla="*/ 954858 w 1597773"/>
                <a:gd name="connsiteY116" fmla="*/ 1058102 h 1067541"/>
                <a:gd name="connsiteX117" fmla="*/ 957366 w 1597773"/>
                <a:gd name="connsiteY117" fmla="*/ 1055743 h 1067541"/>
                <a:gd name="connsiteX118" fmla="*/ 958398 w 1597773"/>
                <a:gd name="connsiteY118" fmla="*/ 1055300 h 1067541"/>
                <a:gd name="connsiteX119" fmla="*/ 959578 w 1597773"/>
                <a:gd name="connsiteY119" fmla="*/ 1055300 h 1067541"/>
                <a:gd name="connsiteX120" fmla="*/ 961348 w 1597773"/>
                <a:gd name="connsiteY120" fmla="*/ 1054563 h 1067541"/>
                <a:gd name="connsiteX121" fmla="*/ 962675 w 1597773"/>
                <a:gd name="connsiteY121" fmla="*/ 1053235 h 1067541"/>
                <a:gd name="connsiteX122" fmla="*/ 963413 w 1597773"/>
                <a:gd name="connsiteY122" fmla="*/ 1051465 h 1067541"/>
                <a:gd name="connsiteX123" fmla="*/ 964446 w 1597773"/>
                <a:gd name="connsiteY123" fmla="*/ 1047188 h 1067541"/>
                <a:gd name="connsiteX124" fmla="*/ 965625 w 1597773"/>
                <a:gd name="connsiteY124" fmla="*/ 1043796 h 1067541"/>
                <a:gd name="connsiteX125" fmla="*/ 965625 w 1597773"/>
                <a:gd name="connsiteY125" fmla="*/ 1041878 h 1067541"/>
                <a:gd name="connsiteX126" fmla="*/ 966658 w 1597773"/>
                <a:gd name="connsiteY126" fmla="*/ 1040993 h 1067541"/>
                <a:gd name="connsiteX127" fmla="*/ 967690 w 1597773"/>
                <a:gd name="connsiteY127" fmla="*/ 1038781 h 1067541"/>
                <a:gd name="connsiteX128" fmla="*/ 972410 w 1597773"/>
                <a:gd name="connsiteY128" fmla="*/ 1031554 h 1067541"/>
                <a:gd name="connsiteX129" fmla="*/ 974770 w 1597773"/>
                <a:gd name="connsiteY129" fmla="*/ 1030816 h 1067541"/>
                <a:gd name="connsiteX130" fmla="*/ 977424 w 1597773"/>
                <a:gd name="connsiteY130" fmla="*/ 1028899 h 1067541"/>
                <a:gd name="connsiteX131" fmla="*/ 976982 w 1597773"/>
                <a:gd name="connsiteY131" fmla="*/ 1025949 h 1067541"/>
                <a:gd name="connsiteX132" fmla="*/ 976245 w 1597773"/>
                <a:gd name="connsiteY132" fmla="*/ 1022704 h 1067541"/>
                <a:gd name="connsiteX133" fmla="*/ 1253528 w 1597773"/>
                <a:gd name="connsiteY133" fmla="*/ 695274 h 1067541"/>
                <a:gd name="connsiteX134" fmla="*/ 1252643 w 1597773"/>
                <a:gd name="connsiteY134" fmla="*/ 694241 h 1067541"/>
                <a:gd name="connsiteX135" fmla="*/ 1251316 w 1597773"/>
                <a:gd name="connsiteY135" fmla="*/ 693651 h 1067541"/>
                <a:gd name="connsiteX136" fmla="*/ 1250578 w 1597773"/>
                <a:gd name="connsiteY136" fmla="*/ 691882 h 1067541"/>
                <a:gd name="connsiteX137" fmla="*/ 1247334 w 1597773"/>
                <a:gd name="connsiteY137" fmla="*/ 690702 h 1067541"/>
                <a:gd name="connsiteX138" fmla="*/ 1243942 w 1597773"/>
                <a:gd name="connsiteY138" fmla="*/ 690407 h 1067541"/>
                <a:gd name="connsiteX139" fmla="*/ 1244384 w 1597773"/>
                <a:gd name="connsiteY139" fmla="*/ 691734 h 1067541"/>
                <a:gd name="connsiteX140" fmla="*/ 1247186 w 1597773"/>
                <a:gd name="connsiteY140" fmla="*/ 694979 h 1067541"/>
                <a:gd name="connsiteX141" fmla="*/ 1252054 w 1597773"/>
                <a:gd name="connsiteY141" fmla="*/ 697634 h 1067541"/>
                <a:gd name="connsiteX142" fmla="*/ 1258838 w 1597773"/>
                <a:gd name="connsiteY142" fmla="*/ 700141 h 1067541"/>
                <a:gd name="connsiteX143" fmla="*/ 1261050 w 1597773"/>
                <a:gd name="connsiteY143" fmla="*/ 699256 h 1067541"/>
                <a:gd name="connsiteX144" fmla="*/ 1260608 w 1597773"/>
                <a:gd name="connsiteY144" fmla="*/ 698224 h 1067541"/>
                <a:gd name="connsiteX145" fmla="*/ 1259722 w 1597773"/>
                <a:gd name="connsiteY145" fmla="*/ 697486 h 1067541"/>
                <a:gd name="connsiteX146" fmla="*/ 1253676 w 1597773"/>
                <a:gd name="connsiteY146" fmla="*/ 694979 h 1067541"/>
                <a:gd name="connsiteX147" fmla="*/ 1041583 w 1597773"/>
                <a:gd name="connsiteY147" fmla="*/ 940109 h 1067541"/>
                <a:gd name="connsiteX148" fmla="*/ 1039961 w 1597773"/>
                <a:gd name="connsiteY148" fmla="*/ 940109 h 1067541"/>
                <a:gd name="connsiteX149" fmla="*/ 1040551 w 1597773"/>
                <a:gd name="connsiteY149" fmla="*/ 941437 h 1067541"/>
                <a:gd name="connsiteX150" fmla="*/ 1041583 w 1597773"/>
                <a:gd name="connsiteY150" fmla="*/ 942174 h 1067541"/>
                <a:gd name="connsiteX151" fmla="*/ 1042173 w 1597773"/>
                <a:gd name="connsiteY151" fmla="*/ 942174 h 1067541"/>
                <a:gd name="connsiteX152" fmla="*/ 1044238 w 1597773"/>
                <a:gd name="connsiteY152" fmla="*/ 944239 h 1067541"/>
                <a:gd name="connsiteX153" fmla="*/ 1044238 w 1597773"/>
                <a:gd name="connsiteY153" fmla="*/ 942912 h 1067541"/>
                <a:gd name="connsiteX154" fmla="*/ 1043058 w 1597773"/>
                <a:gd name="connsiteY154" fmla="*/ 941584 h 1067541"/>
                <a:gd name="connsiteX155" fmla="*/ 1041583 w 1597773"/>
                <a:gd name="connsiteY155" fmla="*/ 940109 h 1067541"/>
                <a:gd name="connsiteX156" fmla="*/ 1596445 w 1597773"/>
                <a:gd name="connsiteY156" fmla="*/ 197933 h 1067541"/>
                <a:gd name="connsiteX157" fmla="*/ 1595118 w 1597773"/>
                <a:gd name="connsiteY157" fmla="*/ 195573 h 1067541"/>
                <a:gd name="connsiteX158" fmla="*/ 1593643 w 1597773"/>
                <a:gd name="connsiteY158" fmla="*/ 192181 h 1067541"/>
                <a:gd name="connsiteX159" fmla="*/ 1593053 w 1597773"/>
                <a:gd name="connsiteY159" fmla="*/ 190559 h 1067541"/>
                <a:gd name="connsiteX160" fmla="*/ 1594086 w 1597773"/>
                <a:gd name="connsiteY160" fmla="*/ 188494 h 1067541"/>
                <a:gd name="connsiteX161" fmla="*/ 1595118 w 1597773"/>
                <a:gd name="connsiteY161" fmla="*/ 187314 h 1067541"/>
                <a:gd name="connsiteX162" fmla="*/ 1595708 w 1597773"/>
                <a:gd name="connsiteY162" fmla="*/ 186281 h 1067541"/>
                <a:gd name="connsiteX163" fmla="*/ 1596003 w 1597773"/>
                <a:gd name="connsiteY163" fmla="*/ 184364 h 1067541"/>
                <a:gd name="connsiteX164" fmla="*/ 1595560 w 1597773"/>
                <a:gd name="connsiteY164" fmla="*/ 182889 h 1067541"/>
                <a:gd name="connsiteX165" fmla="*/ 1592906 w 1597773"/>
                <a:gd name="connsiteY165" fmla="*/ 180677 h 1067541"/>
                <a:gd name="connsiteX166" fmla="*/ 1590103 w 1597773"/>
                <a:gd name="connsiteY166" fmla="*/ 179497 h 1067541"/>
                <a:gd name="connsiteX167" fmla="*/ 1587006 w 1597773"/>
                <a:gd name="connsiteY167" fmla="*/ 179054 h 1067541"/>
                <a:gd name="connsiteX168" fmla="*/ 1585974 w 1597773"/>
                <a:gd name="connsiteY168" fmla="*/ 179054 h 1067541"/>
                <a:gd name="connsiteX169" fmla="*/ 1583761 w 1597773"/>
                <a:gd name="connsiteY169" fmla="*/ 179349 h 1067541"/>
                <a:gd name="connsiteX170" fmla="*/ 1574322 w 1597773"/>
                <a:gd name="connsiteY170" fmla="*/ 182299 h 1067541"/>
                <a:gd name="connsiteX171" fmla="*/ 1569897 w 1597773"/>
                <a:gd name="connsiteY171" fmla="*/ 184512 h 1067541"/>
                <a:gd name="connsiteX172" fmla="*/ 1567390 w 1597773"/>
                <a:gd name="connsiteY172" fmla="*/ 187019 h 1067541"/>
                <a:gd name="connsiteX173" fmla="*/ 1564588 w 1597773"/>
                <a:gd name="connsiteY173" fmla="*/ 188199 h 1067541"/>
                <a:gd name="connsiteX174" fmla="*/ 1560163 w 1597773"/>
                <a:gd name="connsiteY174" fmla="*/ 188199 h 1067541"/>
                <a:gd name="connsiteX175" fmla="*/ 1556033 w 1597773"/>
                <a:gd name="connsiteY175" fmla="*/ 187904 h 1067541"/>
                <a:gd name="connsiteX176" fmla="*/ 1552788 w 1597773"/>
                <a:gd name="connsiteY176" fmla="*/ 189231 h 1067541"/>
                <a:gd name="connsiteX177" fmla="*/ 1549101 w 1597773"/>
                <a:gd name="connsiteY177" fmla="*/ 192034 h 1067541"/>
                <a:gd name="connsiteX178" fmla="*/ 1546445 w 1597773"/>
                <a:gd name="connsiteY178" fmla="*/ 193361 h 1067541"/>
                <a:gd name="connsiteX179" fmla="*/ 1544676 w 1597773"/>
                <a:gd name="connsiteY179" fmla="*/ 193066 h 1067541"/>
                <a:gd name="connsiteX180" fmla="*/ 1542906 w 1597773"/>
                <a:gd name="connsiteY180" fmla="*/ 194983 h 1067541"/>
                <a:gd name="connsiteX181" fmla="*/ 1540988 w 1597773"/>
                <a:gd name="connsiteY181" fmla="*/ 198966 h 1067541"/>
                <a:gd name="connsiteX182" fmla="*/ 1538777 w 1597773"/>
                <a:gd name="connsiteY182" fmla="*/ 200736 h 1067541"/>
                <a:gd name="connsiteX183" fmla="*/ 1536269 w 1597773"/>
                <a:gd name="connsiteY183" fmla="*/ 200293 h 1067541"/>
                <a:gd name="connsiteX184" fmla="*/ 1530222 w 1597773"/>
                <a:gd name="connsiteY184" fmla="*/ 200736 h 1067541"/>
                <a:gd name="connsiteX185" fmla="*/ 1520635 w 1597773"/>
                <a:gd name="connsiteY185" fmla="*/ 201916 h 1067541"/>
                <a:gd name="connsiteX186" fmla="*/ 1514735 w 1597773"/>
                <a:gd name="connsiteY186" fmla="*/ 201916 h 1067541"/>
                <a:gd name="connsiteX187" fmla="*/ 1512375 w 1597773"/>
                <a:gd name="connsiteY187" fmla="*/ 200588 h 1067541"/>
                <a:gd name="connsiteX188" fmla="*/ 1508541 w 1597773"/>
                <a:gd name="connsiteY188" fmla="*/ 200588 h 1067541"/>
                <a:gd name="connsiteX189" fmla="*/ 1503378 w 1597773"/>
                <a:gd name="connsiteY189" fmla="*/ 201473 h 1067541"/>
                <a:gd name="connsiteX190" fmla="*/ 1500282 w 1597773"/>
                <a:gd name="connsiteY190" fmla="*/ 201473 h 1067541"/>
                <a:gd name="connsiteX191" fmla="*/ 1499249 w 1597773"/>
                <a:gd name="connsiteY191" fmla="*/ 201031 h 1067541"/>
                <a:gd name="connsiteX192" fmla="*/ 1498511 w 1597773"/>
                <a:gd name="connsiteY192" fmla="*/ 199408 h 1067541"/>
                <a:gd name="connsiteX193" fmla="*/ 1498069 w 1597773"/>
                <a:gd name="connsiteY193" fmla="*/ 196606 h 1067541"/>
                <a:gd name="connsiteX194" fmla="*/ 1496299 w 1597773"/>
                <a:gd name="connsiteY194" fmla="*/ 193656 h 1067541"/>
                <a:gd name="connsiteX195" fmla="*/ 1493201 w 1597773"/>
                <a:gd name="connsiteY195" fmla="*/ 190706 h 1067541"/>
                <a:gd name="connsiteX196" fmla="*/ 1492612 w 1597773"/>
                <a:gd name="connsiteY196" fmla="*/ 187166 h 1067541"/>
                <a:gd name="connsiteX197" fmla="*/ 1494529 w 1597773"/>
                <a:gd name="connsiteY197" fmla="*/ 182889 h 1067541"/>
                <a:gd name="connsiteX198" fmla="*/ 1494971 w 1597773"/>
                <a:gd name="connsiteY198" fmla="*/ 179939 h 1067541"/>
                <a:gd name="connsiteX199" fmla="*/ 1493939 w 1597773"/>
                <a:gd name="connsiteY199" fmla="*/ 178317 h 1067541"/>
                <a:gd name="connsiteX200" fmla="*/ 1493497 w 1597773"/>
                <a:gd name="connsiteY200" fmla="*/ 176842 h 1067541"/>
                <a:gd name="connsiteX201" fmla="*/ 1491136 w 1597773"/>
                <a:gd name="connsiteY201" fmla="*/ 175072 h 1067541"/>
                <a:gd name="connsiteX202" fmla="*/ 1489514 w 1597773"/>
                <a:gd name="connsiteY202" fmla="*/ 171975 h 1067541"/>
                <a:gd name="connsiteX203" fmla="*/ 1488334 w 1597773"/>
                <a:gd name="connsiteY203" fmla="*/ 171090 h 1067541"/>
                <a:gd name="connsiteX204" fmla="*/ 1488629 w 1597773"/>
                <a:gd name="connsiteY204" fmla="*/ 168435 h 1067541"/>
                <a:gd name="connsiteX205" fmla="*/ 1489957 w 1597773"/>
                <a:gd name="connsiteY205" fmla="*/ 165338 h 1067541"/>
                <a:gd name="connsiteX206" fmla="*/ 1488334 w 1597773"/>
                <a:gd name="connsiteY206" fmla="*/ 162388 h 1067541"/>
                <a:gd name="connsiteX207" fmla="*/ 1483172 w 1597773"/>
                <a:gd name="connsiteY207" fmla="*/ 162388 h 1067541"/>
                <a:gd name="connsiteX208" fmla="*/ 1479043 w 1597773"/>
                <a:gd name="connsiteY208" fmla="*/ 161355 h 1067541"/>
                <a:gd name="connsiteX209" fmla="*/ 1474913 w 1597773"/>
                <a:gd name="connsiteY209" fmla="*/ 158701 h 1067541"/>
                <a:gd name="connsiteX210" fmla="*/ 1468571 w 1597773"/>
                <a:gd name="connsiteY210" fmla="*/ 151031 h 1067541"/>
                <a:gd name="connsiteX211" fmla="*/ 1465325 w 1597773"/>
                <a:gd name="connsiteY211" fmla="*/ 148376 h 1067541"/>
                <a:gd name="connsiteX212" fmla="*/ 1463261 w 1597773"/>
                <a:gd name="connsiteY212" fmla="*/ 148081 h 1067541"/>
                <a:gd name="connsiteX213" fmla="*/ 1461786 w 1597773"/>
                <a:gd name="connsiteY213" fmla="*/ 146901 h 1067541"/>
                <a:gd name="connsiteX214" fmla="*/ 1460901 w 1597773"/>
                <a:gd name="connsiteY214" fmla="*/ 144689 h 1067541"/>
                <a:gd name="connsiteX215" fmla="*/ 1457951 w 1597773"/>
                <a:gd name="connsiteY215" fmla="*/ 144689 h 1067541"/>
                <a:gd name="connsiteX216" fmla="*/ 1457066 w 1597773"/>
                <a:gd name="connsiteY216" fmla="*/ 145574 h 1067541"/>
                <a:gd name="connsiteX217" fmla="*/ 1456034 w 1597773"/>
                <a:gd name="connsiteY217" fmla="*/ 145869 h 1067541"/>
                <a:gd name="connsiteX218" fmla="*/ 1454411 w 1597773"/>
                <a:gd name="connsiteY218" fmla="*/ 144984 h 1067541"/>
                <a:gd name="connsiteX219" fmla="*/ 1452789 w 1597773"/>
                <a:gd name="connsiteY219" fmla="*/ 144984 h 1067541"/>
                <a:gd name="connsiteX220" fmla="*/ 1451019 w 1597773"/>
                <a:gd name="connsiteY220" fmla="*/ 145574 h 1067541"/>
                <a:gd name="connsiteX221" fmla="*/ 1449545 w 1597773"/>
                <a:gd name="connsiteY221" fmla="*/ 145131 h 1067541"/>
                <a:gd name="connsiteX222" fmla="*/ 1448364 w 1597773"/>
                <a:gd name="connsiteY222" fmla="*/ 143656 h 1067541"/>
                <a:gd name="connsiteX223" fmla="*/ 1446152 w 1597773"/>
                <a:gd name="connsiteY223" fmla="*/ 142624 h 1067541"/>
                <a:gd name="connsiteX224" fmla="*/ 1443055 w 1597773"/>
                <a:gd name="connsiteY224" fmla="*/ 142182 h 1067541"/>
                <a:gd name="connsiteX225" fmla="*/ 1441727 w 1597773"/>
                <a:gd name="connsiteY225" fmla="*/ 141149 h 1067541"/>
                <a:gd name="connsiteX226" fmla="*/ 1442317 w 1597773"/>
                <a:gd name="connsiteY226" fmla="*/ 139527 h 1067541"/>
                <a:gd name="connsiteX227" fmla="*/ 1441727 w 1597773"/>
                <a:gd name="connsiteY227" fmla="*/ 138347 h 1067541"/>
                <a:gd name="connsiteX228" fmla="*/ 1439957 w 1597773"/>
                <a:gd name="connsiteY228" fmla="*/ 137609 h 1067541"/>
                <a:gd name="connsiteX229" fmla="*/ 1435385 w 1597773"/>
                <a:gd name="connsiteY229" fmla="*/ 137609 h 1067541"/>
                <a:gd name="connsiteX230" fmla="*/ 1427863 w 1597773"/>
                <a:gd name="connsiteY230" fmla="*/ 138937 h 1067541"/>
                <a:gd name="connsiteX231" fmla="*/ 1421668 w 1597773"/>
                <a:gd name="connsiteY231" fmla="*/ 138642 h 1067541"/>
                <a:gd name="connsiteX232" fmla="*/ 1416801 w 1597773"/>
                <a:gd name="connsiteY232" fmla="*/ 136872 h 1067541"/>
                <a:gd name="connsiteX233" fmla="*/ 1414146 w 1597773"/>
                <a:gd name="connsiteY233" fmla="*/ 135249 h 1067541"/>
                <a:gd name="connsiteX234" fmla="*/ 1413557 w 1597773"/>
                <a:gd name="connsiteY234" fmla="*/ 133775 h 1067541"/>
                <a:gd name="connsiteX235" fmla="*/ 1412229 w 1597773"/>
                <a:gd name="connsiteY235" fmla="*/ 132300 h 1067541"/>
                <a:gd name="connsiteX236" fmla="*/ 1410016 w 1597773"/>
                <a:gd name="connsiteY236" fmla="*/ 130825 h 1067541"/>
                <a:gd name="connsiteX237" fmla="*/ 1408689 w 1597773"/>
                <a:gd name="connsiteY237" fmla="*/ 128317 h 1067541"/>
                <a:gd name="connsiteX238" fmla="*/ 1408394 w 1597773"/>
                <a:gd name="connsiteY238" fmla="*/ 124925 h 1067541"/>
                <a:gd name="connsiteX239" fmla="*/ 1408984 w 1597773"/>
                <a:gd name="connsiteY239" fmla="*/ 121680 h 1067541"/>
                <a:gd name="connsiteX240" fmla="*/ 1411049 w 1597773"/>
                <a:gd name="connsiteY240" fmla="*/ 116961 h 1067541"/>
                <a:gd name="connsiteX241" fmla="*/ 1405887 w 1597773"/>
                <a:gd name="connsiteY241" fmla="*/ 113863 h 1067541"/>
                <a:gd name="connsiteX242" fmla="*/ 1404412 w 1597773"/>
                <a:gd name="connsiteY242" fmla="*/ 112093 h 1067541"/>
                <a:gd name="connsiteX243" fmla="*/ 1404707 w 1597773"/>
                <a:gd name="connsiteY243" fmla="*/ 110618 h 1067541"/>
                <a:gd name="connsiteX244" fmla="*/ 1404412 w 1597773"/>
                <a:gd name="connsiteY244" fmla="*/ 109438 h 1067541"/>
                <a:gd name="connsiteX245" fmla="*/ 1403526 w 1597773"/>
                <a:gd name="connsiteY245" fmla="*/ 108554 h 1067541"/>
                <a:gd name="connsiteX246" fmla="*/ 1403526 w 1597773"/>
                <a:gd name="connsiteY246" fmla="*/ 107226 h 1067541"/>
                <a:gd name="connsiteX247" fmla="*/ 1404559 w 1597773"/>
                <a:gd name="connsiteY247" fmla="*/ 105309 h 1067541"/>
                <a:gd name="connsiteX248" fmla="*/ 1404559 w 1597773"/>
                <a:gd name="connsiteY248" fmla="*/ 102801 h 1067541"/>
                <a:gd name="connsiteX249" fmla="*/ 1403526 w 1597773"/>
                <a:gd name="connsiteY249" fmla="*/ 99852 h 1067541"/>
                <a:gd name="connsiteX250" fmla="*/ 1400725 w 1597773"/>
                <a:gd name="connsiteY250" fmla="*/ 95722 h 1067541"/>
                <a:gd name="connsiteX251" fmla="*/ 1396005 w 1597773"/>
                <a:gd name="connsiteY251" fmla="*/ 90265 h 1067541"/>
                <a:gd name="connsiteX252" fmla="*/ 1393497 w 1597773"/>
                <a:gd name="connsiteY252" fmla="*/ 86282 h 1067541"/>
                <a:gd name="connsiteX253" fmla="*/ 1393203 w 1597773"/>
                <a:gd name="connsiteY253" fmla="*/ 83775 h 1067541"/>
                <a:gd name="connsiteX254" fmla="*/ 1392612 w 1597773"/>
                <a:gd name="connsiteY254" fmla="*/ 81710 h 1067541"/>
                <a:gd name="connsiteX255" fmla="*/ 1391727 w 1597773"/>
                <a:gd name="connsiteY255" fmla="*/ 80678 h 1067541"/>
                <a:gd name="connsiteX256" fmla="*/ 1391138 w 1597773"/>
                <a:gd name="connsiteY256" fmla="*/ 78760 h 1067541"/>
                <a:gd name="connsiteX257" fmla="*/ 1391433 w 1597773"/>
                <a:gd name="connsiteY257" fmla="*/ 76695 h 1067541"/>
                <a:gd name="connsiteX258" fmla="*/ 1390842 w 1597773"/>
                <a:gd name="connsiteY258" fmla="*/ 75368 h 1067541"/>
                <a:gd name="connsiteX259" fmla="*/ 1390105 w 1597773"/>
                <a:gd name="connsiteY259" fmla="*/ 74188 h 1067541"/>
                <a:gd name="connsiteX260" fmla="*/ 1390105 w 1597773"/>
                <a:gd name="connsiteY260" fmla="*/ 72123 h 1067541"/>
                <a:gd name="connsiteX261" fmla="*/ 1389368 w 1597773"/>
                <a:gd name="connsiteY261" fmla="*/ 70796 h 1067541"/>
                <a:gd name="connsiteX262" fmla="*/ 1387598 w 1597773"/>
                <a:gd name="connsiteY262" fmla="*/ 70058 h 1067541"/>
                <a:gd name="connsiteX263" fmla="*/ 1387007 w 1597773"/>
                <a:gd name="connsiteY263" fmla="*/ 68583 h 1067541"/>
                <a:gd name="connsiteX264" fmla="*/ 1387303 w 1597773"/>
                <a:gd name="connsiteY264" fmla="*/ 65339 h 1067541"/>
                <a:gd name="connsiteX265" fmla="*/ 1386123 w 1597773"/>
                <a:gd name="connsiteY265" fmla="*/ 62684 h 1067541"/>
                <a:gd name="connsiteX266" fmla="*/ 1382435 w 1597773"/>
                <a:gd name="connsiteY266" fmla="*/ 57669 h 1067541"/>
                <a:gd name="connsiteX267" fmla="*/ 1381256 w 1597773"/>
                <a:gd name="connsiteY267" fmla="*/ 53982 h 1067541"/>
                <a:gd name="connsiteX268" fmla="*/ 1380961 w 1597773"/>
                <a:gd name="connsiteY268" fmla="*/ 50590 h 1067541"/>
                <a:gd name="connsiteX269" fmla="*/ 1379339 w 1597773"/>
                <a:gd name="connsiteY269" fmla="*/ 48967 h 1067541"/>
                <a:gd name="connsiteX270" fmla="*/ 1379339 w 1597773"/>
                <a:gd name="connsiteY270" fmla="*/ 47492 h 1067541"/>
                <a:gd name="connsiteX271" fmla="*/ 1379043 w 1597773"/>
                <a:gd name="connsiteY271" fmla="*/ 44985 h 1067541"/>
                <a:gd name="connsiteX272" fmla="*/ 1378011 w 1597773"/>
                <a:gd name="connsiteY272" fmla="*/ 44247 h 1067541"/>
                <a:gd name="connsiteX273" fmla="*/ 1377421 w 1597773"/>
                <a:gd name="connsiteY273" fmla="*/ 43362 h 1067541"/>
                <a:gd name="connsiteX274" fmla="*/ 1377863 w 1597773"/>
                <a:gd name="connsiteY274" fmla="*/ 42330 h 1067541"/>
                <a:gd name="connsiteX275" fmla="*/ 1377126 w 1597773"/>
                <a:gd name="connsiteY275" fmla="*/ 41003 h 1067541"/>
                <a:gd name="connsiteX276" fmla="*/ 1375208 w 1597773"/>
                <a:gd name="connsiteY276" fmla="*/ 39380 h 1067541"/>
                <a:gd name="connsiteX277" fmla="*/ 1374323 w 1597773"/>
                <a:gd name="connsiteY277" fmla="*/ 38053 h 1067541"/>
                <a:gd name="connsiteX278" fmla="*/ 1374028 w 1597773"/>
                <a:gd name="connsiteY278" fmla="*/ 36873 h 1067541"/>
                <a:gd name="connsiteX279" fmla="*/ 1372997 w 1597773"/>
                <a:gd name="connsiteY279" fmla="*/ 35840 h 1067541"/>
                <a:gd name="connsiteX280" fmla="*/ 1370047 w 1597773"/>
                <a:gd name="connsiteY280" fmla="*/ 34955 h 1067541"/>
                <a:gd name="connsiteX281" fmla="*/ 1369309 w 1597773"/>
                <a:gd name="connsiteY281" fmla="*/ 33628 h 1067541"/>
                <a:gd name="connsiteX282" fmla="*/ 1369309 w 1597773"/>
                <a:gd name="connsiteY282" fmla="*/ 32448 h 1067541"/>
                <a:gd name="connsiteX283" fmla="*/ 1370194 w 1597773"/>
                <a:gd name="connsiteY283" fmla="*/ 31416 h 1067541"/>
                <a:gd name="connsiteX284" fmla="*/ 1370489 w 1597773"/>
                <a:gd name="connsiteY284" fmla="*/ 30826 h 1067541"/>
                <a:gd name="connsiteX285" fmla="*/ 1370489 w 1597773"/>
                <a:gd name="connsiteY285" fmla="*/ 29941 h 1067541"/>
                <a:gd name="connsiteX286" fmla="*/ 1370194 w 1597773"/>
                <a:gd name="connsiteY286" fmla="*/ 29056 h 1067541"/>
                <a:gd name="connsiteX287" fmla="*/ 1369014 w 1597773"/>
                <a:gd name="connsiteY287" fmla="*/ 28023 h 1067541"/>
                <a:gd name="connsiteX288" fmla="*/ 1367392 w 1597773"/>
                <a:gd name="connsiteY288" fmla="*/ 26843 h 1067541"/>
                <a:gd name="connsiteX289" fmla="*/ 1365622 w 1597773"/>
                <a:gd name="connsiteY289" fmla="*/ 24336 h 1067541"/>
                <a:gd name="connsiteX290" fmla="*/ 1363262 w 1597773"/>
                <a:gd name="connsiteY290" fmla="*/ 23599 h 1067541"/>
                <a:gd name="connsiteX291" fmla="*/ 1361787 w 1597773"/>
                <a:gd name="connsiteY291" fmla="*/ 23599 h 1067541"/>
                <a:gd name="connsiteX292" fmla="*/ 1360607 w 1597773"/>
                <a:gd name="connsiteY292" fmla="*/ 22124 h 1067541"/>
                <a:gd name="connsiteX293" fmla="*/ 1361050 w 1597773"/>
                <a:gd name="connsiteY293" fmla="*/ 21239 h 1067541"/>
                <a:gd name="connsiteX294" fmla="*/ 1361050 w 1597773"/>
                <a:gd name="connsiteY294" fmla="*/ 19616 h 1067541"/>
                <a:gd name="connsiteX295" fmla="*/ 1359870 w 1597773"/>
                <a:gd name="connsiteY295" fmla="*/ 18289 h 1067541"/>
                <a:gd name="connsiteX296" fmla="*/ 1358542 w 1597773"/>
                <a:gd name="connsiteY296" fmla="*/ 17699 h 1067541"/>
                <a:gd name="connsiteX297" fmla="*/ 1357215 w 1597773"/>
                <a:gd name="connsiteY297" fmla="*/ 17994 h 1067541"/>
                <a:gd name="connsiteX298" fmla="*/ 1353970 w 1597773"/>
                <a:gd name="connsiteY298" fmla="*/ 16666 h 1067541"/>
                <a:gd name="connsiteX299" fmla="*/ 1348808 w 1597773"/>
                <a:gd name="connsiteY299" fmla="*/ 13717 h 1067541"/>
                <a:gd name="connsiteX300" fmla="*/ 1344825 w 1597773"/>
                <a:gd name="connsiteY300" fmla="*/ 12389 h 1067541"/>
                <a:gd name="connsiteX301" fmla="*/ 1342170 w 1597773"/>
                <a:gd name="connsiteY301" fmla="*/ 12684 h 1067541"/>
                <a:gd name="connsiteX302" fmla="*/ 1340548 w 1597773"/>
                <a:gd name="connsiteY302" fmla="*/ 13569 h 1067541"/>
                <a:gd name="connsiteX303" fmla="*/ 1339958 w 1597773"/>
                <a:gd name="connsiteY303" fmla="*/ 15044 h 1067541"/>
                <a:gd name="connsiteX304" fmla="*/ 1338188 w 1597773"/>
                <a:gd name="connsiteY304" fmla="*/ 15044 h 1067541"/>
                <a:gd name="connsiteX305" fmla="*/ 1333616 w 1597773"/>
                <a:gd name="connsiteY305" fmla="*/ 12242 h 1067541"/>
                <a:gd name="connsiteX306" fmla="*/ 1329044 w 1597773"/>
                <a:gd name="connsiteY306" fmla="*/ 11504 h 1067541"/>
                <a:gd name="connsiteX307" fmla="*/ 1326536 w 1597773"/>
                <a:gd name="connsiteY307" fmla="*/ 10029 h 1067541"/>
                <a:gd name="connsiteX308" fmla="*/ 1324471 w 1597773"/>
                <a:gd name="connsiteY308" fmla="*/ 7522 h 1067541"/>
                <a:gd name="connsiteX309" fmla="*/ 1322554 w 1597773"/>
                <a:gd name="connsiteY309" fmla="*/ 6490 h 1067541"/>
                <a:gd name="connsiteX310" fmla="*/ 1320784 w 1597773"/>
                <a:gd name="connsiteY310" fmla="*/ 6932 h 1067541"/>
                <a:gd name="connsiteX311" fmla="*/ 1316655 w 1597773"/>
                <a:gd name="connsiteY311" fmla="*/ 5310 h 1067541"/>
                <a:gd name="connsiteX312" fmla="*/ 1310017 w 1597773"/>
                <a:gd name="connsiteY312" fmla="*/ 1622 h 1067541"/>
                <a:gd name="connsiteX313" fmla="*/ 1306478 w 1597773"/>
                <a:gd name="connsiteY313" fmla="*/ 295 h 1067541"/>
                <a:gd name="connsiteX314" fmla="*/ 1305150 w 1597773"/>
                <a:gd name="connsiteY314" fmla="*/ 1032 h 1067541"/>
                <a:gd name="connsiteX315" fmla="*/ 1301610 w 1597773"/>
                <a:gd name="connsiteY315" fmla="*/ 1032 h 1067541"/>
                <a:gd name="connsiteX316" fmla="*/ 1298660 w 1597773"/>
                <a:gd name="connsiteY316" fmla="*/ 0 h 1067541"/>
                <a:gd name="connsiteX317" fmla="*/ 1294531 w 1597773"/>
                <a:gd name="connsiteY317" fmla="*/ 442 h 1067541"/>
                <a:gd name="connsiteX318" fmla="*/ 1289368 w 1597773"/>
                <a:gd name="connsiteY318" fmla="*/ 2065 h 1067541"/>
                <a:gd name="connsiteX319" fmla="*/ 1283764 w 1597773"/>
                <a:gd name="connsiteY319" fmla="*/ 3097 h 1067541"/>
                <a:gd name="connsiteX320" fmla="*/ 1277717 w 1597773"/>
                <a:gd name="connsiteY320" fmla="*/ 3540 h 1067541"/>
                <a:gd name="connsiteX321" fmla="*/ 1274177 w 1597773"/>
                <a:gd name="connsiteY321" fmla="*/ 3540 h 1067541"/>
                <a:gd name="connsiteX322" fmla="*/ 1272997 w 1597773"/>
                <a:gd name="connsiteY322" fmla="*/ 2507 h 1067541"/>
                <a:gd name="connsiteX323" fmla="*/ 1266507 w 1597773"/>
                <a:gd name="connsiteY323" fmla="*/ 3687 h 1067541"/>
                <a:gd name="connsiteX324" fmla="*/ 1257511 w 1597773"/>
                <a:gd name="connsiteY324" fmla="*/ 6047 h 1067541"/>
                <a:gd name="connsiteX325" fmla="*/ 1248661 w 1597773"/>
                <a:gd name="connsiteY325" fmla="*/ 8407 h 1067541"/>
                <a:gd name="connsiteX326" fmla="*/ 1237746 w 1597773"/>
                <a:gd name="connsiteY326" fmla="*/ 9587 h 1067541"/>
                <a:gd name="connsiteX327" fmla="*/ 1230372 w 1597773"/>
                <a:gd name="connsiteY327" fmla="*/ 13569 h 1067541"/>
                <a:gd name="connsiteX328" fmla="*/ 1222998 w 1597773"/>
                <a:gd name="connsiteY328" fmla="*/ 20796 h 1067541"/>
                <a:gd name="connsiteX329" fmla="*/ 1217688 w 1597773"/>
                <a:gd name="connsiteY329" fmla="*/ 25369 h 1067541"/>
                <a:gd name="connsiteX330" fmla="*/ 1214443 w 1597773"/>
                <a:gd name="connsiteY330" fmla="*/ 27286 h 1067541"/>
                <a:gd name="connsiteX331" fmla="*/ 1213116 w 1597773"/>
                <a:gd name="connsiteY331" fmla="*/ 29646 h 1067541"/>
                <a:gd name="connsiteX332" fmla="*/ 1213706 w 1597773"/>
                <a:gd name="connsiteY332" fmla="*/ 32596 h 1067541"/>
                <a:gd name="connsiteX333" fmla="*/ 1216508 w 1597773"/>
                <a:gd name="connsiteY333" fmla="*/ 33628 h 1067541"/>
                <a:gd name="connsiteX334" fmla="*/ 1221375 w 1597773"/>
                <a:gd name="connsiteY334" fmla="*/ 32743 h 1067541"/>
                <a:gd name="connsiteX335" fmla="*/ 1225652 w 1597773"/>
                <a:gd name="connsiteY335" fmla="*/ 33186 h 1067541"/>
                <a:gd name="connsiteX336" fmla="*/ 1229192 w 1597773"/>
                <a:gd name="connsiteY336" fmla="*/ 34955 h 1067541"/>
                <a:gd name="connsiteX337" fmla="*/ 1230372 w 1597773"/>
                <a:gd name="connsiteY337" fmla="*/ 37463 h 1067541"/>
                <a:gd name="connsiteX338" fmla="*/ 1229045 w 1597773"/>
                <a:gd name="connsiteY338" fmla="*/ 40855 h 1067541"/>
                <a:gd name="connsiteX339" fmla="*/ 1229487 w 1597773"/>
                <a:gd name="connsiteY339" fmla="*/ 44247 h 1067541"/>
                <a:gd name="connsiteX340" fmla="*/ 1231552 w 1597773"/>
                <a:gd name="connsiteY340" fmla="*/ 47492 h 1067541"/>
                <a:gd name="connsiteX341" fmla="*/ 1231552 w 1597773"/>
                <a:gd name="connsiteY341" fmla="*/ 51327 h 1067541"/>
                <a:gd name="connsiteX342" fmla="*/ 1229930 w 1597773"/>
                <a:gd name="connsiteY342" fmla="*/ 55604 h 1067541"/>
                <a:gd name="connsiteX343" fmla="*/ 1225505 w 1597773"/>
                <a:gd name="connsiteY343" fmla="*/ 59881 h 1067541"/>
                <a:gd name="connsiteX344" fmla="*/ 1218426 w 1597773"/>
                <a:gd name="connsiteY344" fmla="*/ 64306 h 1067541"/>
                <a:gd name="connsiteX345" fmla="*/ 1214001 w 1597773"/>
                <a:gd name="connsiteY345" fmla="*/ 68583 h 1067541"/>
                <a:gd name="connsiteX346" fmla="*/ 1211346 w 1597773"/>
                <a:gd name="connsiteY346" fmla="*/ 74778 h 1067541"/>
                <a:gd name="connsiteX347" fmla="*/ 1207364 w 1597773"/>
                <a:gd name="connsiteY347" fmla="*/ 80088 h 1067541"/>
                <a:gd name="connsiteX348" fmla="*/ 1205889 w 1597773"/>
                <a:gd name="connsiteY348" fmla="*/ 83185 h 1067541"/>
                <a:gd name="connsiteX349" fmla="*/ 1205593 w 1597773"/>
                <a:gd name="connsiteY349" fmla="*/ 85692 h 1067541"/>
                <a:gd name="connsiteX350" fmla="*/ 1203971 w 1597773"/>
                <a:gd name="connsiteY350" fmla="*/ 88347 h 1067541"/>
                <a:gd name="connsiteX351" fmla="*/ 1201021 w 1597773"/>
                <a:gd name="connsiteY351" fmla="*/ 91150 h 1067541"/>
                <a:gd name="connsiteX352" fmla="*/ 1199399 w 1597773"/>
                <a:gd name="connsiteY352" fmla="*/ 94099 h 1067541"/>
                <a:gd name="connsiteX353" fmla="*/ 1199104 w 1597773"/>
                <a:gd name="connsiteY353" fmla="*/ 97049 h 1067541"/>
                <a:gd name="connsiteX354" fmla="*/ 1197629 w 1597773"/>
                <a:gd name="connsiteY354" fmla="*/ 99704 h 1067541"/>
                <a:gd name="connsiteX355" fmla="*/ 1194974 w 1597773"/>
                <a:gd name="connsiteY355" fmla="*/ 102064 h 1067541"/>
                <a:gd name="connsiteX356" fmla="*/ 1193352 w 1597773"/>
                <a:gd name="connsiteY356" fmla="*/ 104571 h 1067541"/>
                <a:gd name="connsiteX357" fmla="*/ 1192762 w 1597773"/>
                <a:gd name="connsiteY357" fmla="*/ 107226 h 1067541"/>
                <a:gd name="connsiteX358" fmla="*/ 1191729 w 1597773"/>
                <a:gd name="connsiteY358" fmla="*/ 108996 h 1067541"/>
                <a:gd name="connsiteX359" fmla="*/ 1190402 w 1597773"/>
                <a:gd name="connsiteY359" fmla="*/ 109881 h 1067541"/>
                <a:gd name="connsiteX360" fmla="*/ 1191140 w 1597773"/>
                <a:gd name="connsiteY360" fmla="*/ 110766 h 1067541"/>
                <a:gd name="connsiteX361" fmla="*/ 1193942 w 1597773"/>
                <a:gd name="connsiteY361" fmla="*/ 111651 h 1067541"/>
                <a:gd name="connsiteX362" fmla="*/ 1195122 w 1597773"/>
                <a:gd name="connsiteY362" fmla="*/ 114158 h 1067541"/>
                <a:gd name="connsiteX363" fmla="*/ 1194532 w 1597773"/>
                <a:gd name="connsiteY363" fmla="*/ 118435 h 1067541"/>
                <a:gd name="connsiteX364" fmla="*/ 1192762 w 1597773"/>
                <a:gd name="connsiteY364" fmla="*/ 121385 h 1067541"/>
                <a:gd name="connsiteX365" fmla="*/ 1189812 w 1597773"/>
                <a:gd name="connsiteY365" fmla="*/ 123155 h 1067541"/>
                <a:gd name="connsiteX366" fmla="*/ 1185387 w 1597773"/>
                <a:gd name="connsiteY366" fmla="*/ 124335 h 1067541"/>
                <a:gd name="connsiteX367" fmla="*/ 1179488 w 1597773"/>
                <a:gd name="connsiteY367" fmla="*/ 124925 h 1067541"/>
                <a:gd name="connsiteX368" fmla="*/ 1171523 w 1597773"/>
                <a:gd name="connsiteY368" fmla="*/ 128907 h 1067541"/>
                <a:gd name="connsiteX369" fmla="*/ 1164591 w 1597773"/>
                <a:gd name="connsiteY369" fmla="*/ 134070 h 1067541"/>
                <a:gd name="connsiteX370" fmla="*/ 1156479 w 1597773"/>
                <a:gd name="connsiteY370" fmla="*/ 140117 h 1067541"/>
                <a:gd name="connsiteX371" fmla="*/ 1154856 w 1597773"/>
                <a:gd name="connsiteY371" fmla="*/ 140117 h 1067541"/>
                <a:gd name="connsiteX372" fmla="*/ 1151907 w 1597773"/>
                <a:gd name="connsiteY372" fmla="*/ 139379 h 1067541"/>
                <a:gd name="connsiteX373" fmla="*/ 1146154 w 1597773"/>
                <a:gd name="connsiteY373" fmla="*/ 136872 h 1067541"/>
                <a:gd name="connsiteX374" fmla="*/ 1140107 w 1597773"/>
                <a:gd name="connsiteY374" fmla="*/ 136282 h 1067541"/>
                <a:gd name="connsiteX375" fmla="*/ 1134208 w 1597773"/>
                <a:gd name="connsiteY375" fmla="*/ 133922 h 1067541"/>
                <a:gd name="connsiteX376" fmla="*/ 1130668 w 1597773"/>
                <a:gd name="connsiteY376" fmla="*/ 132447 h 1067541"/>
                <a:gd name="connsiteX377" fmla="*/ 1125358 w 1597773"/>
                <a:gd name="connsiteY377" fmla="*/ 129497 h 1067541"/>
                <a:gd name="connsiteX378" fmla="*/ 1122851 w 1597773"/>
                <a:gd name="connsiteY378" fmla="*/ 134217 h 1067541"/>
                <a:gd name="connsiteX379" fmla="*/ 1117984 w 1597773"/>
                <a:gd name="connsiteY379" fmla="*/ 143656 h 1067541"/>
                <a:gd name="connsiteX380" fmla="*/ 1113854 w 1597773"/>
                <a:gd name="connsiteY380" fmla="*/ 151621 h 1067541"/>
                <a:gd name="connsiteX381" fmla="*/ 1111642 w 1597773"/>
                <a:gd name="connsiteY381" fmla="*/ 156046 h 1067541"/>
                <a:gd name="connsiteX382" fmla="*/ 1110019 w 1597773"/>
                <a:gd name="connsiteY382" fmla="*/ 159438 h 1067541"/>
                <a:gd name="connsiteX383" fmla="*/ 1108397 w 1597773"/>
                <a:gd name="connsiteY383" fmla="*/ 162683 h 1067541"/>
                <a:gd name="connsiteX384" fmla="*/ 1108102 w 1597773"/>
                <a:gd name="connsiteY384" fmla="*/ 164600 h 1067541"/>
                <a:gd name="connsiteX385" fmla="*/ 1106184 w 1597773"/>
                <a:gd name="connsiteY385" fmla="*/ 167698 h 1067541"/>
                <a:gd name="connsiteX386" fmla="*/ 1102645 w 1597773"/>
                <a:gd name="connsiteY386" fmla="*/ 171385 h 1067541"/>
                <a:gd name="connsiteX387" fmla="*/ 1101907 w 1597773"/>
                <a:gd name="connsiteY387" fmla="*/ 175515 h 1067541"/>
                <a:gd name="connsiteX388" fmla="*/ 1101907 w 1597773"/>
                <a:gd name="connsiteY388" fmla="*/ 182447 h 1067541"/>
                <a:gd name="connsiteX389" fmla="*/ 1097925 w 1597773"/>
                <a:gd name="connsiteY389" fmla="*/ 184512 h 1067541"/>
                <a:gd name="connsiteX390" fmla="*/ 1094975 w 1597773"/>
                <a:gd name="connsiteY390" fmla="*/ 186429 h 1067541"/>
                <a:gd name="connsiteX391" fmla="*/ 1095860 w 1597773"/>
                <a:gd name="connsiteY391" fmla="*/ 192624 h 1067541"/>
                <a:gd name="connsiteX392" fmla="*/ 1097335 w 1597773"/>
                <a:gd name="connsiteY392" fmla="*/ 194983 h 1067541"/>
                <a:gd name="connsiteX393" fmla="*/ 1099842 w 1597773"/>
                <a:gd name="connsiteY393" fmla="*/ 197491 h 1067541"/>
                <a:gd name="connsiteX394" fmla="*/ 1102497 w 1597773"/>
                <a:gd name="connsiteY394" fmla="*/ 199556 h 1067541"/>
                <a:gd name="connsiteX395" fmla="*/ 1104709 w 1597773"/>
                <a:gd name="connsiteY395" fmla="*/ 201326 h 1067541"/>
                <a:gd name="connsiteX396" fmla="*/ 1107217 w 1597773"/>
                <a:gd name="connsiteY396" fmla="*/ 200588 h 1067541"/>
                <a:gd name="connsiteX397" fmla="*/ 1109282 w 1597773"/>
                <a:gd name="connsiteY397" fmla="*/ 197933 h 1067541"/>
                <a:gd name="connsiteX398" fmla="*/ 1113411 w 1597773"/>
                <a:gd name="connsiteY398" fmla="*/ 195721 h 1067541"/>
                <a:gd name="connsiteX399" fmla="*/ 1115624 w 1597773"/>
                <a:gd name="connsiteY399" fmla="*/ 195721 h 1067541"/>
                <a:gd name="connsiteX400" fmla="*/ 1117246 w 1597773"/>
                <a:gd name="connsiteY400" fmla="*/ 196163 h 1067541"/>
                <a:gd name="connsiteX401" fmla="*/ 1120786 w 1597773"/>
                <a:gd name="connsiteY401" fmla="*/ 196163 h 1067541"/>
                <a:gd name="connsiteX402" fmla="*/ 1124473 w 1597773"/>
                <a:gd name="connsiteY402" fmla="*/ 195426 h 1067541"/>
                <a:gd name="connsiteX403" fmla="*/ 1127276 w 1597773"/>
                <a:gd name="connsiteY403" fmla="*/ 195426 h 1067541"/>
                <a:gd name="connsiteX404" fmla="*/ 1130963 w 1597773"/>
                <a:gd name="connsiteY404" fmla="*/ 195868 h 1067541"/>
                <a:gd name="connsiteX405" fmla="*/ 1132290 w 1597773"/>
                <a:gd name="connsiteY405" fmla="*/ 196458 h 1067541"/>
                <a:gd name="connsiteX406" fmla="*/ 1135388 w 1597773"/>
                <a:gd name="connsiteY406" fmla="*/ 197491 h 1067541"/>
                <a:gd name="connsiteX407" fmla="*/ 1138780 w 1597773"/>
                <a:gd name="connsiteY407" fmla="*/ 199703 h 1067541"/>
                <a:gd name="connsiteX408" fmla="*/ 1141140 w 1597773"/>
                <a:gd name="connsiteY408" fmla="*/ 202211 h 1067541"/>
                <a:gd name="connsiteX409" fmla="*/ 1142762 w 1597773"/>
                <a:gd name="connsiteY409" fmla="*/ 202653 h 1067541"/>
                <a:gd name="connsiteX410" fmla="*/ 1143647 w 1597773"/>
                <a:gd name="connsiteY410" fmla="*/ 201916 h 1067541"/>
                <a:gd name="connsiteX411" fmla="*/ 1145565 w 1597773"/>
                <a:gd name="connsiteY411" fmla="*/ 199703 h 1067541"/>
                <a:gd name="connsiteX412" fmla="*/ 1148220 w 1597773"/>
                <a:gd name="connsiteY412" fmla="*/ 197638 h 1067541"/>
                <a:gd name="connsiteX413" fmla="*/ 1151317 w 1597773"/>
                <a:gd name="connsiteY413" fmla="*/ 194246 h 1067541"/>
                <a:gd name="connsiteX414" fmla="*/ 1153677 w 1597773"/>
                <a:gd name="connsiteY414" fmla="*/ 191591 h 1067541"/>
                <a:gd name="connsiteX415" fmla="*/ 1155594 w 1597773"/>
                <a:gd name="connsiteY415" fmla="*/ 191149 h 1067541"/>
                <a:gd name="connsiteX416" fmla="*/ 1159281 w 1597773"/>
                <a:gd name="connsiteY416" fmla="*/ 191149 h 1067541"/>
                <a:gd name="connsiteX417" fmla="*/ 1160904 w 1597773"/>
                <a:gd name="connsiteY417" fmla="*/ 190559 h 1067541"/>
                <a:gd name="connsiteX418" fmla="*/ 1163706 w 1597773"/>
                <a:gd name="connsiteY418" fmla="*/ 190264 h 1067541"/>
                <a:gd name="connsiteX419" fmla="*/ 1166066 w 1597773"/>
                <a:gd name="connsiteY419" fmla="*/ 191296 h 1067541"/>
                <a:gd name="connsiteX420" fmla="*/ 1172850 w 1597773"/>
                <a:gd name="connsiteY420" fmla="*/ 191886 h 1067541"/>
                <a:gd name="connsiteX421" fmla="*/ 1174621 w 1597773"/>
                <a:gd name="connsiteY421" fmla="*/ 193214 h 1067541"/>
                <a:gd name="connsiteX422" fmla="*/ 1177865 w 1597773"/>
                <a:gd name="connsiteY422" fmla="*/ 197196 h 1067541"/>
                <a:gd name="connsiteX423" fmla="*/ 1179635 w 1597773"/>
                <a:gd name="connsiteY423" fmla="*/ 199408 h 1067541"/>
                <a:gd name="connsiteX424" fmla="*/ 1182732 w 1597773"/>
                <a:gd name="connsiteY424" fmla="*/ 200441 h 1067541"/>
                <a:gd name="connsiteX425" fmla="*/ 1184650 w 1597773"/>
                <a:gd name="connsiteY425" fmla="*/ 201178 h 1067541"/>
                <a:gd name="connsiteX426" fmla="*/ 1186272 w 1597773"/>
                <a:gd name="connsiteY426" fmla="*/ 201768 h 1067541"/>
                <a:gd name="connsiteX427" fmla="*/ 1187895 w 1597773"/>
                <a:gd name="connsiteY427" fmla="*/ 202800 h 1067541"/>
                <a:gd name="connsiteX428" fmla="*/ 1188337 w 1597773"/>
                <a:gd name="connsiteY428" fmla="*/ 204128 h 1067541"/>
                <a:gd name="connsiteX429" fmla="*/ 1189074 w 1597773"/>
                <a:gd name="connsiteY429" fmla="*/ 206045 h 1067541"/>
                <a:gd name="connsiteX430" fmla="*/ 1190107 w 1597773"/>
                <a:gd name="connsiteY430" fmla="*/ 207078 h 1067541"/>
                <a:gd name="connsiteX431" fmla="*/ 1192024 w 1597773"/>
                <a:gd name="connsiteY431" fmla="*/ 208110 h 1067541"/>
                <a:gd name="connsiteX432" fmla="*/ 1193499 w 1597773"/>
                <a:gd name="connsiteY432" fmla="*/ 208700 h 1067541"/>
                <a:gd name="connsiteX433" fmla="*/ 1193942 w 1597773"/>
                <a:gd name="connsiteY433" fmla="*/ 210028 h 1067541"/>
                <a:gd name="connsiteX434" fmla="*/ 1194384 w 1597773"/>
                <a:gd name="connsiteY434" fmla="*/ 210765 h 1067541"/>
                <a:gd name="connsiteX435" fmla="*/ 1195712 w 1597773"/>
                <a:gd name="connsiteY435" fmla="*/ 211797 h 1067541"/>
                <a:gd name="connsiteX436" fmla="*/ 1199694 w 1597773"/>
                <a:gd name="connsiteY436" fmla="*/ 215927 h 1067541"/>
                <a:gd name="connsiteX437" fmla="*/ 1201611 w 1597773"/>
                <a:gd name="connsiteY437" fmla="*/ 216960 h 1067541"/>
                <a:gd name="connsiteX438" fmla="*/ 1204561 w 1597773"/>
                <a:gd name="connsiteY438" fmla="*/ 219320 h 1067541"/>
                <a:gd name="connsiteX439" fmla="*/ 1205741 w 1597773"/>
                <a:gd name="connsiteY439" fmla="*/ 221237 h 1067541"/>
                <a:gd name="connsiteX440" fmla="*/ 1205741 w 1597773"/>
                <a:gd name="connsiteY440" fmla="*/ 223302 h 1067541"/>
                <a:gd name="connsiteX441" fmla="*/ 1206626 w 1597773"/>
                <a:gd name="connsiteY441" fmla="*/ 224924 h 1067541"/>
                <a:gd name="connsiteX442" fmla="*/ 1208543 w 1597773"/>
                <a:gd name="connsiteY442" fmla="*/ 227284 h 1067541"/>
                <a:gd name="connsiteX443" fmla="*/ 1209428 w 1597773"/>
                <a:gd name="connsiteY443" fmla="*/ 228907 h 1067541"/>
                <a:gd name="connsiteX444" fmla="*/ 1209134 w 1597773"/>
                <a:gd name="connsiteY444" fmla="*/ 231119 h 1067541"/>
                <a:gd name="connsiteX445" fmla="*/ 1209428 w 1597773"/>
                <a:gd name="connsiteY445" fmla="*/ 233036 h 1067541"/>
                <a:gd name="connsiteX446" fmla="*/ 1208691 w 1597773"/>
                <a:gd name="connsiteY446" fmla="*/ 235101 h 1067541"/>
                <a:gd name="connsiteX447" fmla="*/ 1205593 w 1597773"/>
                <a:gd name="connsiteY447" fmla="*/ 236576 h 1067541"/>
                <a:gd name="connsiteX448" fmla="*/ 1204561 w 1597773"/>
                <a:gd name="connsiteY448" fmla="*/ 237314 h 1067541"/>
                <a:gd name="connsiteX449" fmla="*/ 1202349 w 1597773"/>
                <a:gd name="connsiteY449" fmla="*/ 237314 h 1067541"/>
                <a:gd name="connsiteX450" fmla="*/ 1198514 w 1597773"/>
                <a:gd name="connsiteY450" fmla="*/ 236576 h 1067541"/>
                <a:gd name="connsiteX451" fmla="*/ 1194827 w 1597773"/>
                <a:gd name="connsiteY451" fmla="*/ 237018 h 1067541"/>
                <a:gd name="connsiteX452" fmla="*/ 1190402 w 1597773"/>
                <a:gd name="connsiteY452" fmla="*/ 236134 h 1067541"/>
                <a:gd name="connsiteX453" fmla="*/ 1186862 w 1597773"/>
                <a:gd name="connsiteY453" fmla="*/ 234364 h 1067541"/>
                <a:gd name="connsiteX454" fmla="*/ 1184945 w 1597773"/>
                <a:gd name="connsiteY454" fmla="*/ 232889 h 1067541"/>
                <a:gd name="connsiteX455" fmla="*/ 1181995 w 1597773"/>
                <a:gd name="connsiteY455" fmla="*/ 232004 h 1067541"/>
                <a:gd name="connsiteX456" fmla="*/ 1180520 w 1597773"/>
                <a:gd name="connsiteY456" fmla="*/ 232446 h 1067541"/>
                <a:gd name="connsiteX457" fmla="*/ 1178750 w 1597773"/>
                <a:gd name="connsiteY457" fmla="*/ 234216 h 1067541"/>
                <a:gd name="connsiteX458" fmla="*/ 1176833 w 1597773"/>
                <a:gd name="connsiteY458" fmla="*/ 233921 h 1067541"/>
                <a:gd name="connsiteX459" fmla="*/ 1175063 w 1597773"/>
                <a:gd name="connsiteY459" fmla="*/ 234216 h 1067541"/>
                <a:gd name="connsiteX460" fmla="*/ 1170491 w 1597773"/>
                <a:gd name="connsiteY460" fmla="*/ 233774 h 1067541"/>
                <a:gd name="connsiteX461" fmla="*/ 1167983 w 1597773"/>
                <a:gd name="connsiteY461" fmla="*/ 233331 h 1067541"/>
                <a:gd name="connsiteX462" fmla="*/ 1164001 w 1597773"/>
                <a:gd name="connsiteY462" fmla="*/ 234659 h 1067541"/>
                <a:gd name="connsiteX463" fmla="*/ 1161789 w 1597773"/>
                <a:gd name="connsiteY463" fmla="*/ 235101 h 1067541"/>
                <a:gd name="connsiteX464" fmla="*/ 1157659 w 1597773"/>
                <a:gd name="connsiteY464" fmla="*/ 236724 h 1067541"/>
                <a:gd name="connsiteX465" fmla="*/ 1155152 w 1597773"/>
                <a:gd name="connsiteY465" fmla="*/ 239378 h 1067541"/>
                <a:gd name="connsiteX466" fmla="*/ 1153234 w 1597773"/>
                <a:gd name="connsiteY466" fmla="*/ 239968 h 1067541"/>
                <a:gd name="connsiteX467" fmla="*/ 1151464 w 1597773"/>
                <a:gd name="connsiteY467" fmla="*/ 239968 h 1067541"/>
                <a:gd name="connsiteX468" fmla="*/ 1150137 w 1597773"/>
                <a:gd name="connsiteY468" fmla="*/ 238788 h 1067541"/>
                <a:gd name="connsiteX469" fmla="*/ 1148220 w 1597773"/>
                <a:gd name="connsiteY469" fmla="*/ 237608 h 1067541"/>
                <a:gd name="connsiteX470" fmla="*/ 1145417 w 1597773"/>
                <a:gd name="connsiteY470" fmla="*/ 237608 h 1067541"/>
                <a:gd name="connsiteX471" fmla="*/ 1144532 w 1597773"/>
                <a:gd name="connsiteY471" fmla="*/ 238198 h 1067541"/>
                <a:gd name="connsiteX472" fmla="*/ 1144237 w 1597773"/>
                <a:gd name="connsiteY472" fmla="*/ 239231 h 1067541"/>
                <a:gd name="connsiteX473" fmla="*/ 1143352 w 1597773"/>
                <a:gd name="connsiteY473" fmla="*/ 242476 h 1067541"/>
                <a:gd name="connsiteX474" fmla="*/ 1143352 w 1597773"/>
                <a:gd name="connsiteY474" fmla="*/ 243951 h 1067541"/>
                <a:gd name="connsiteX475" fmla="*/ 1142762 w 1597773"/>
                <a:gd name="connsiteY475" fmla="*/ 244835 h 1067541"/>
                <a:gd name="connsiteX476" fmla="*/ 1141140 w 1597773"/>
                <a:gd name="connsiteY476" fmla="*/ 245131 h 1067541"/>
                <a:gd name="connsiteX477" fmla="*/ 1138190 w 1597773"/>
                <a:gd name="connsiteY477" fmla="*/ 245131 h 1067541"/>
                <a:gd name="connsiteX478" fmla="*/ 1133618 w 1597773"/>
                <a:gd name="connsiteY478" fmla="*/ 244835 h 1067541"/>
                <a:gd name="connsiteX479" fmla="*/ 1130520 w 1597773"/>
                <a:gd name="connsiteY479" fmla="*/ 243951 h 1067541"/>
                <a:gd name="connsiteX480" fmla="*/ 1128603 w 1597773"/>
                <a:gd name="connsiteY480" fmla="*/ 244393 h 1067541"/>
                <a:gd name="connsiteX481" fmla="*/ 1126096 w 1597773"/>
                <a:gd name="connsiteY481" fmla="*/ 246163 h 1067541"/>
                <a:gd name="connsiteX482" fmla="*/ 1124326 w 1597773"/>
                <a:gd name="connsiteY482" fmla="*/ 246458 h 1067541"/>
                <a:gd name="connsiteX483" fmla="*/ 1122851 w 1597773"/>
                <a:gd name="connsiteY483" fmla="*/ 247195 h 1067541"/>
                <a:gd name="connsiteX484" fmla="*/ 1121671 w 1597773"/>
                <a:gd name="connsiteY484" fmla="*/ 249850 h 1067541"/>
                <a:gd name="connsiteX485" fmla="*/ 1119754 w 1597773"/>
                <a:gd name="connsiteY485" fmla="*/ 251473 h 1067541"/>
                <a:gd name="connsiteX486" fmla="*/ 1117541 w 1597773"/>
                <a:gd name="connsiteY486" fmla="*/ 253538 h 1067541"/>
                <a:gd name="connsiteX487" fmla="*/ 1115182 w 1597773"/>
                <a:gd name="connsiteY487" fmla="*/ 257962 h 1067541"/>
                <a:gd name="connsiteX488" fmla="*/ 1113854 w 1597773"/>
                <a:gd name="connsiteY488" fmla="*/ 260470 h 1067541"/>
                <a:gd name="connsiteX489" fmla="*/ 1114296 w 1597773"/>
                <a:gd name="connsiteY489" fmla="*/ 261797 h 1067541"/>
                <a:gd name="connsiteX490" fmla="*/ 1114592 w 1597773"/>
                <a:gd name="connsiteY490" fmla="*/ 263419 h 1067541"/>
                <a:gd name="connsiteX491" fmla="*/ 1113411 w 1597773"/>
                <a:gd name="connsiteY491" fmla="*/ 265189 h 1067541"/>
                <a:gd name="connsiteX492" fmla="*/ 1111052 w 1597773"/>
                <a:gd name="connsiteY492" fmla="*/ 266959 h 1067541"/>
                <a:gd name="connsiteX493" fmla="*/ 1109282 w 1597773"/>
                <a:gd name="connsiteY493" fmla="*/ 267254 h 1067541"/>
                <a:gd name="connsiteX494" fmla="*/ 1106479 w 1597773"/>
                <a:gd name="connsiteY494" fmla="*/ 268877 h 1067541"/>
                <a:gd name="connsiteX495" fmla="*/ 1102645 w 1597773"/>
                <a:gd name="connsiteY495" fmla="*/ 271826 h 1067541"/>
                <a:gd name="connsiteX496" fmla="*/ 1099842 w 1597773"/>
                <a:gd name="connsiteY496" fmla="*/ 274334 h 1067541"/>
                <a:gd name="connsiteX497" fmla="*/ 1096155 w 1597773"/>
                <a:gd name="connsiteY497" fmla="*/ 274924 h 1067541"/>
                <a:gd name="connsiteX498" fmla="*/ 1093500 w 1597773"/>
                <a:gd name="connsiteY498" fmla="*/ 275514 h 1067541"/>
                <a:gd name="connsiteX499" fmla="*/ 1087748 w 1597773"/>
                <a:gd name="connsiteY499" fmla="*/ 276251 h 1067541"/>
                <a:gd name="connsiteX500" fmla="*/ 1086273 w 1597773"/>
                <a:gd name="connsiteY500" fmla="*/ 276251 h 1067541"/>
                <a:gd name="connsiteX501" fmla="*/ 1079931 w 1597773"/>
                <a:gd name="connsiteY501" fmla="*/ 276841 h 1067541"/>
                <a:gd name="connsiteX502" fmla="*/ 1075211 w 1597773"/>
                <a:gd name="connsiteY502" fmla="*/ 275514 h 1067541"/>
                <a:gd name="connsiteX503" fmla="*/ 1072704 w 1597773"/>
                <a:gd name="connsiteY503" fmla="*/ 275514 h 1067541"/>
                <a:gd name="connsiteX504" fmla="*/ 1070492 w 1597773"/>
                <a:gd name="connsiteY504" fmla="*/ 276546 h 1067541"/>
                <a:gd name="connsiteX505" fmla="*/ 1069312 w 1597773"/>
                <a:gd name="connsiteY505" fmla="*/ 277431 h 1067541"/>
                <a:gd name="connsiteX506" fmla="*/ 1068869 w 1597773"/>
                <a:gd name="connsiteY506" fmla="*/ 279053 h 1067541"/>
                <a:gd name="connsiteX507" fmla="*/ 1068427 w 1597773"/>
                <a:gd name="connsiteY507" fmla="*/ 280528 h 1067541"/>
                <a:gd name="connsiteX508" fmla="*/ 1066657 w 1597773"/>
                <a:gd name="connsiteY508" fmla="*/ 282741 h 1067541"/>
                <a:gd name="connsiteX509" fmla="*/ 1063117 w 1597773"/>
                <a:gd name="connsiteY509" fmla="*/ 285691 h 1067541"/>
                <a:gd name="connsiteX510" fmla="*/ 1060167 w 1597773"/>
                <a:gd name="connsiteY510" fmla="*/ 287608 h 1067541"/>
                <a:gd name="connsiteX511" fmla="*/ 1057955 w 1597773"/>
                <a:gd name="connsiteY511" fmla="*/ 290115 h 1067541"/>
                <a:gd name="connsiteX512" fmla="*/ 1056628 w 1597773"/>
                <a:gd name="connsiteY512" fmla="*/ 291000 h 1067541"/>
                <a:gd name="connsiteX513" fmla="*/ 1053972 w 1597773"/>
                <a:gd name="connsiteY513" fmla="*/ 292033 h 1067541"/>
                <a:gd name="connsiteX514" fmla="*/ 1052498 w 1597773"/>
                <a:gd name="connsiteY514" fmla="*/ 292623 h 1067541"/>
                <a:gd name="connsiteX515" fmla="*/ 1049253 w 1597773"/>
                <a:gd name="connsiteY515" fmla="*/ 294835 h 1067541"/>
                <a:gd name="connsiteX516" fmla="*/ 1046598 w 1597773"/>
                <a:gd name="connsiteY516" fmla="*/ 296900 h 1067541"/>
                <a:gd name="connsiteX517" fmla="*/ 1044828 w 1597773"/>
                <a:gd name="connsiteY517" fmla="*/ 297490 h 1067541"/>
                <a:gd name="connsiteX518" fmla="*/ 1042763 w 1597773"/>
                <a:gd name="connsiteY518" fmla="*/ 296900 h 1067541"/>
                <a:gd name="connsiteX519" fmla="*/ 1041436 w 1597773"/>
                <a:gd name="connsiteY519" fmla="*/ 296900 h 1067541"/>
                <a:gd name="connsiteX520" fmla="*/ 1037453 w 1597773"/>
                <a:gd name="connsiteY520" fmla="*/ 296015 h 1067541"/>
                <a:gd name="connsiteX521" fmla="*/ 1034651 w 1597773"/>
                <a:gd name="connsiteY521" fmla="*/ 296015 h 1067541"/>
                <a:gd name="connsiteX522" fmla="*/ 1030817 w 1597773"/>
                <a:gd name="connsiteY522" fmla="*/ 295425 h 1067541"/>
                <a:gd name="connsiteX523" fmla="*/ 1021819 w 1597773"/>
                <a:gd name="connsiteY523" fmla="*/ 293065 h 1067541"/>
                <a:gd name="connsiteX524" fmla="*/ 1019017 w 1597773"/>
                <a:gd name="connsiteY524" fmla="*/ 292033 h 1067541"/>
                <a:gd name="connsiteX525" fmla="*/ 1016510 w 1597773"/>
                <a:gd name="connsiteY525" fmla="*/ 289083 h 1067541"/>
                <a:gd name="connsiteX526" fmla="*/ 1014150 w 1597773"/>
                <a:gd name="connsiteY526" fmla="*/ 287608 h 1067541"/>
                <a:gd name="connsiteX527" fmla="*/ 1006333 w 1597773"/>
                <a:gd name="connsiteY527" fmla="*/ 287608 h 1067541"/>
                <a:gd name="connsiteX528" fmla="*/ 1004268 w 1597773"/>
                <a:gd name="connsiteY528" fmla="*/ 286870 h 1067541"/>
                <a:gd name="connsiteX529" fmla="*/ 1000728 w 1597773"/>
                <a:gd name="connsiteY529" fmla="*/ 287460 h 1067541"/>
                <a:gd name="connsiteX530" fmla="*/ 996893 w 1597773"/>
                <a:gd name="connsiteY530" fmla="*/ 290558 h 1067541"/>
                <a:gd name="connsiteX531" fmla="*/ 995124 w 1597773"/>
                <a:gd name="connsiteY531" fmla="*/ 292770 h 1067541"/>
                <a:gd name="connsiteX532" fmla="*/ 993501 w 1597773"/>
                <a:gd name="connsiteY532" fmla="*/ 295130 h 1067541"/>
                <a:gd name="connsiteX533" fmla="*/ 991584 w 1597773"/>
                <a:gd name="connsiteY533" fmla="*/ 300145 h 1067541"/>
                <a:gd name="connsiteX534" fmla="*/ 990699 w 1597773"/>
                <a:gd name="connsiteY534" fmla="*/ 303390 h 1067541"/>
                <a:gd name="connsiteX535" fmla="*/ 990109 w 1597773"/>
                <a:gd name="connsiteY535" fmla="*/ 305307 h 1067541"/>
                <a:gd name="connsiteX536" fmla="*/ 988044 w 1597773"/>
                <a:gd name="connsiteY536" fmla="*/ 308257 h 1067541"/>
                <a:gd name="connsiteX537" fmla="*/ 987749 w 1597773"/>
                <a:gd name="connsiteY537" fmla="*/ 309879 h 1067541"/>
                <a:gd name="connsiteX538" fmla="*/ 988486 w 1597773"/>
                <a:gd name="connsiteY538" fmla="*/ 311354 h 1067541"/>
                <a:gd name="connsiteX539" fmla="*/ 989961 w 1597773"/>
                <a:gd name="connsiteY539" fmla="*/ 312976 h 1067541"/>
                <a:gd name="connsiteX540" fmla="*/ 990846 w 1597773"/>
                <a:gd name="connsiteY540" fmla="*/ 315484 h 1067541"/>
                <a:gd name="connsiteX541" fmla="*/ 993059 w 1597773"/>
                <a:gd name="connsiteY541" fmla="*/ 318139 h 1067541"/>
                <a:gd name="connsiteX542" fmla="*/ 995124 w 1597773"/>
                <a:gd name="connsiteY542" fmla="*/ 320204 h 1067541"/>
                <a:gd name="connsiteX543" fmla="*/ 999106 w 1597773"/>
                <a:gd name="connsiteY543" fmla="*/ 323596 h 1067541"/>
                <a:gd name="connsiteX544" fmla="*/ 1000286 w 1597773"/>
                <a:gd name="connsiteY544" fmla="*/ 325366 h 1067541"/>
                <a:gd name="connsiteX545" fmla="*/ 1001613 w 1597773"/>
                <a:gd name="connsiteY545" fmla="*/ 327431 h 1067541"/>
                <a:gd name="connsiteX546" fmla="*/ 1001908 w 1597773"/>
                <a:gd name="connsiteY546" fmla="*/ 329348 h 1067541"/>
                <a:gd name="connsiteX547" fmla="*/ 1001613 w 1597773"/>
                <a:gd name="connsiteY547" fmla="*/ 330675 h 1067541"/>
                <a:gd name="connsiteX548" fmla="*/ 1000138 w 1597773"/>
                <a:gd name="connsiteY548" fmla="*/ 331708 h 1067541"/>
                <a:gd name="connsiteX549" fmla="*/ 997336 w 1597773"/>
                <a:gd name="connsiteY549" fmla="*/ 332150 h 1067541"/>
                <a:gd name="connsiteX550" fmla="*/ 996008 w 1597773"/>
                <a:gd name="connsiteY550" fmla="*/ 333478 h 1067541"/>
                <a:gd name="connsiteX551" fmla="*/ 993944 w 1597773"/>
                <a:gd name="connsiteY551" fmla="*/ 335248 h 1067541"/>
                <a:gd name="connsiteX552" fmla="*/ 991436 w 1597773"/>
                <a:gd name="connsiteY552" fmla="*/ 337313 h 1067541"/>
                <a:gd name="connsiteX553" fmla="*/ 990257 w 1597773"/>
                <a:gd name="connsiteY553" fmla="*/ 337313 h 1067541"/>
                <a:gd name="connsiteX554" fmla="*/ 988929 w 1597773"/>
                <a:gd name="connsiteY554" fmla="*/ 338050 h 1067541"/>
                <a:gd name="connsiteX555" fmla="*/ 981997 w 1597773"/>
                <a:gd name="connsiteY555" fmla="*/ 340705 h 1067541"/>
                <a:gd name="connsiteX556" fmla="*/ 979342 w 1597773"/>
                <a:gd name="connsiteY556" fmla="*/ 341442 h 1067541"/>
                <a:gd name="connsiteX557" fmla="*/ 977277 w 1597773"/>
                <a:gd name="connsiteY557" fmla="*/ 342327 h 1067541"/>
                <a:gd name="connsiteX558" fmla="*/ 974770 w 1597773"/>
                <a:gd name="connsiteY558" fmla="*/ 344982 h 1067541"/>
                <a:gd name="connsiteX559" fmla="*/ 972852 w 1597773"/>
                <a:gd name="connsiteY559" fmla="*/ 346900 h 1067541"/>
                <a:gd name="connsiteX560" fmla="*/ 970492 w 1597773"/>
                <a:gd name="connsiteY560" fmla="*/ 349554 h 1067541"/>
                <a:gd name="connsiteX561" fmla="*/ 969460 w 1597773"/>
                <a:gd name="connsiteY561" fmla="*/ 350734 h 1067541"/>
                <a:gd name="connsiteX562" fmla="*/ 967395 w 1597773"/>
                <a:gd name="connsiteY562" fmla="*/ 353389 h 1067541"/>
                <a:gd name="connsiteX563" fmla="*/ 964593 w 1597773"/>
                <a:gd name="connsiteY563" fmla="*/ 356339 h 1067541"/>
                <a:gd name="connsiteX564" fmla="*/ 963118 w 1597773"/>
                <a:gd name="connsiteY564" fmla="*/ 357961 h 1067541"/>
                <a:gd name="connsiteX565" fmla="*/ 962233 w 1597773"/>
                <a:gd name="connsiteY565" fmla="*/ 358994 h 1067541"/>
                <a:gd name="connsiteX566" fmla="*/ 961496 w 1597773"/>
                <a:gd name="connsiteY566" fmla="*/ 360321 h 1067541"/>
                <a:gd name="connsiteX567" fmla="*/ 958546 w 1597773"/>
                <a:gd name="connsiteY567" fmla="*/ 361354 h 1067541"/>
                <a:gd name="connsiteX568" fmla="*/ 956186 w 1597773"/>
                <a:gd name="connsiteY568" fmla="*/ 362386 h 1067541"/>
                <a:gd name="connsiteX569" fmla="*/ 952499 w 1597773"/>
                <a:gd name="connsiteY569" fmla="*/ 364008 h 1067541"/>
                <a:gd name="connsiteX570" fmla="*/ 947337 w 1597773"/>
                <a:gd name="connsiteY570" fmla="*/ 365778 h 1067541"/>
                <a:gd name="connsiteX571" fmla="*/ 943207 w 1597773"/>
                <a:gd name="connsiteY571" fmla="*/ 367401 h 1067541"/>
                <a:gd name="connsiteX572" fmla="*/ 940552 w 1597773"/>
                <a:gd name="connsiteY572" fmla="*/ 368728 h 1067541"/>
                <a:gd name="connsiteX573" fmla="*/ 936569 w 1597773"/>
                <a:gd name="connsiteY573" fmla="*/ 370498 h 1067541"/>
                <a:gd name="connsiteX574" fmla="*/ 933915 w 1597773"/>
                <a:gd name="connsiteY574" fmla="*/ 371088 h 1067541"/>
                <a:gd name="connsiteX575" fmla="*/ 928458 w 1597773"/>
                <a:gd name="connsiteY575" fmla="*/ 371088 h 1067541"/>
                <a:gd name="connsiteX576" fmla="*/ 921673 w 1597773"/>
                <a:gd name="connsiteY576" fmla="*/ 371531 h 1067541"/>
                <a:gd name="connsiteX577" fmla="*/ 916806 w 1597773"/>
                <a:gd name="connsiteY577" fmla="*/ 371825 h 1067541"/>
                <a:gd name="connsiteX578" fmla="*/ 913118 w 1597773"/>
                <a:gd name="connsiteY578" fmla="*/ 371383 h 1067541"/>
                <a:gd name="connsiteX579" fmla="*/ 907514 w 1597773"/>
                <a:gd name="connsiteY579" fmla="*/ 371088 h 1067541"/>
                <a:gd name="connsiteX580" fmla="*/ 903236 w 1597773"/>
                <a:gd name="connsiteY580" fmla="*/ 370793 h 1067541"/>
                <a:gd name="connsiteX581" fmla="*/ 900434 w 1597773"/>
                <a:gd name="connsiteY581" fmla="*/ 371383 h 1067541"/>
                <a:gd name="connsiteX582" fmla="*/ 893797 w 1597773"/>
                <a:gd name="connsiteY582" fmla="*/ 372121 h 1067541"/>
                <a:gd name="connsiteX583" fmla="*/ 892322 w 1597773"/>
                <a:gd name="connsiteY583" fmla="*/ 372121 h 1067541"/>
                <a:gd name="connsiteX584" fmla="*/ 880375 w 1597773"/>
                <a:gd name="connsiteY584" fmla="*/ 373890 h 1067541"/>
                <a:gd name="connsiteX585" fmla="*/ 875066 w 1597773"/>
                <a:gd name="connsiteY585" fmla="*/ 374775 h 1067541"/>
                <a:gd name="connsiteX586" fmla="*/ 870198 w 1597773"/>
                <a:gd name="connsiteY586" fmla="*/ 375218 h 1067541"/>
                <a:gd name="connsiteX587" fmla="*/ 866659 w 1597773"/>
                <a:gd name="connsiteY587" fmla="*/ 375808 h 1067541"/>
                <a:gd name="connsiteX588" fmla="*/ 864594 w 1597773"/>
                <a:gd name="connsiteY588" fmla="*/ 376545 h 1067541"/>
                <a:gd name="connsiteX589" fmla="*/ 861644 w 1597773"/>
                <a:gd name="connsiteY589" fmla="*/ 377725 h 1067541"/>
                <a:gd name="connsiteX590" fmla="*/ 860021 w 1597773"/>
                <a:gd name="connsiteY590" fmla="*/ 378168 h 1067541"/>
                <a:gd name="connsiteX591" fmla="*/ 854712 w 1597773"/>
                <a:gd name="connsiteY591" fmla="*/ 380380 h 1067541"/>
                <a:gd name="connsiteX592" fmla="*/ 842912 w 1597773"/>
                <a:gd name="connsiteY592" fmla="*/ 384952 h 1067541"/>
                <a:gd name="connsiteX593" fmla="*/ 835095 w 1597773"/>
                <a:gd name="connsiteY593" fmla="*/ 388639 h 1067541"/>
                <a:gd name="connsiteX594" fmla="*/ 833768 w 1597773"/>
                <a:gd name="connsiteY594" fmla="*/ 389229 h 1067541"/>
                <a:gd name="connsiteX595" fmla="*/ 828459 w 1597773"/>
                <a:gd name="connsiteY595" fmla="*/ 391884 h 1067541"/>
                <a:gd name="connsiteX596" fmla="*/ 825361 w 1597773"/>
                <a:gd name="connsiteY596" fmla="*/ 392917 h 1067541"/>
                <a:gd name="connsiteX597" fmla="*/ 823296 w 1597773"/>
                <a:gd name="connsiteY597" fmla="*/ 395277 h 1067541"/>
                <a:gd name="connsiteX598" fmla="*/ 821674 w 1597773"/>
                <a:gd name="connsiteY598" fmla="*/ 396752 h 1067541"/>
                <a:gd name="connsiteX599" fmla="*/ 819904 w 1597773"/>
                <a:gd name="connsiteY599" fmla="*/ 397342 h 1067541"/>
                <a:gd name="connsiteX600" fmla="*/ 816659 w 1597773"/>
                <a:gd name="connsiteY600" fmla="*/ 395867 h 1067541"/>
                <a:gd name="connsiteX601" fmla="*/ 814447 w 1597773"/>
                <a:gd name="connsiteY601" fmla="*/ 395867 h 1067541"/>
                <a:gd name="connsiteX602" fmla="*/ 807220 w 1597773"/>
                <a:gd name="connsiteY602" fmla="*/ 395424 h 1067541"/>
                <a:gd name="connsiteX603" fmla="*/ 807220 w 1597773"/>
                <a:gd name="connsiteY603" fmla="*/ 388639 h 1067541"/>
                <a:gd name="connsiteX604" fmla="*/ 802205 w 1597773"/>
                <a:gd name="connsiteY604" fmla="*/ 389672 h 1067541"/>
                <a:gd name="connsiteX605" fmla="*/ 794093 w 1597773"/>
                <a:gd name="connsiteY605" fmla="*/ 391147 h 1067541"/>
                <a:gd name="connsiteX606" fmla="*/ 786571 w 1597773"/>
                <a:gd name="connsiteY606" fmla="*/ 392622 h 1067541"/>
                <a:gd name="connsiteX607" fmla="*/ 779786 w 1597773"/>
                <a:gd name="connsiteY607" fmla="*/ 389377 h 1067541"/>
                <a:gd name="connsiteX608" fmla="*/ 774477 w 1597773"/>
                <a:gd name="connsiteY608" fmla="*/ 386870 h 1067541"/>
                <a:gd name="connsiteX609" fmla="*/ 769905 w 1597773"/>
                <a:gd name="connsiteY609" fmla="*/ 384657 h 1067541"/>
                <a:gd name="connsiteX610" fmla="*/ 762972 w 1597773"/>
                <a:gd name="connsiteY610" fmla="*/ 383182 h 1067541"/>
                <a:gd name="connsiteX611" fmla="*/ 756925 w 1597773"/>
                <a:gd name="connsiteY611" fmla="*/ 381855 h 1067541"/>
                <a:gd name="connsiteX612" fmla="*/ 746011 w 1597773"/>
                <a:gd name="connsiteY612" fmla="*/ 379790 h 1067541"/>
                <a:gd name="connsiteX613" fmla="*/ 741144 w 1597773"/>
                <a:gd name="connsiteY613" fmla="*/ 378020 h 1067541"/>
                <a:gd name="connsiteX614" fmla="*/ 738784 w 1597773"/>
                <a:gd name="connsiteY614" fmla="*/ 375660 h 1067541"/>
                <a:gd name="connsiteX615" fmla="*/ 734506 w 1597773"/>
                <a:gd name="connsiteY615" fmla="*/ 370203 h 1067541"/>
                <a:gd name="connsiteX616" fmla="*/ 733032 w 1597773"/>
                <a:gd name="connsiteY616" fmla="*/ 369171 h 1067541"/>
                <a:gd name="connsiteX617" fmla="*/ 730967 w 1597773"/>
                <a:gd name="connsiteY617" fmla="*/ 368433 h 1067541"/>
                <a:gd name="connsiteX618" fmla="*/ 728754 w 1597773"/>
                <a:gd name="connsiteY618" fmla="*/ 367991 h 1067541"/>
                <a:gd name="connsiteX619" fmla="*/ 724035 w 1597773"/>
                <a:gd name="connsiteY619" fmla="*/ 367991 h 1067541"/>
                <a:gd name="connsiteX620" fmla="*/ 718283 w 1597773"/>
                <a:gd name="connsiteY620" fmla="*/ 367548 h 1067541"/>
                <a:gd name="connsiteX621" fmla="*/ 709876 w 1597773"/>
                <a:gd name="connsiteY621" fmla="*/ 366368 h 1067541"/>
                <a:gd name="connsiteX622" fmla="*/ 703238 w 1597773"/>
                <a:gd name="connsiteY622" fmla="*/ 365483 h 1067541"/>
                <a:gd name="connsiteX623" fmla="*/ 691882 w 1597773"/>
                <a:gd name="connsiteY623" fmla="*/ 363714 h 1067541"/>
                <a:gd name="connsiteX624" fmla="*/ 689227 w 1597773"/>
                <a:gd name="connsiteY624" fmla="*/ 363714 h 1067541"/>
                <a:gd name="connsiteX625" fmla="*/ 683327 w 1597773"/>
                <a:gd name="connsiteY625" fmla="*/ 365041 h 1067541"/>
                <a:gd name="connsiteX626" fmla="*/ 675805 w 1597773"/>
                <a:gd name="connsiteY626" fmla="*/ 366958 h 1067541"/>
                <a:gd name="connsiteX627" fmla="*/ 662236 w 1597773"/>
                <a:gd name="connsiteY627" fmla="*/ 365483 h 1067541"/>
                <a:gd name="connsiteX628" fmla="*/ 656188 w 1597773"/>
                <a:gd name="connsiteY628" fmla="*/ 364746 h 1067541"/>
                <a:gd name="connsiteX629" fmla="*/ 643947 w 1597773"/>
                <a:gd name="connsiteY629" fmla="*/ 363271 h 1067541"/>
                <a:gd name="connsiteX630" fmla="*/ 630083 w 1597773"/>
                <a:gd name="connsiteY630" fmla="*/ 361649 h 1067541"/>
                <a:gd name="connsiteX631" fmla="*/ 616661 w 1597773"/>
                <a:gd name="connsiteY631" fmla="*/ 360026 h 1067541"/>
                <a:gd name="connsiteX632" fmla="*/ 606926 w 1597773"/>
                <a:gd name="connsiteY632" fmla="*/ 360911 h 1067541"/>
                <a:gd name="connsiteX633" fmla="*/ 601469 w 1597773"/>
                <a:gd name="connsiteY633" fmla="*/ 361501 h 1067541"/>
                <a:gd name="connsiteX634" fmla="*/ 595275 w 1597773"/>
                <a:gd name="connsiteY634" fmla="*/ 362239 h 1067541"/>
                <a:gd name="connsiteX635" fmla="*/ 594390 w 1597773"/>
                <a:gd name="connsiteY635" fmla="*/ 361354 h 1067541"/>
                <a:gd name="connsiteX636" fmla="*/ 594095 w 1597773"/>
                <a:gd name="connsiteY636" fmla="*/ 358109 h 1067541"/>
                <a:gd name="connsiteX637" fmla="*/ 592915 w 1597773"/>
                <a:gd name="connsiteY637" fmla="*/ 355601 h 1067541"/>
                <a:gd name="connsiteX638" fmla="*/ 589523 w 1597773"/>
                <a:gd name="connsiteY638" fmla="*/ 352947 h 1067541"/>
                <a:gd name="connsiteX639" fmla="*/ 587163 w 1597773"/>
                <a:gd name="connsiteY639" fmla="*/ 350439 h 1067541"/>
                <a:gd name="connsiteX640" fmla="*/ 582738 w 1597773"/>
                <a:gd name="connsiteY640" fmla="*/ 346900 h 1067541"/>
                <a:gd name="connsiteX641" fmla="*/ 581411 w 1597773"/>
                <a:gd name="connsiteY641" fmla="*/ 344687 h 1067541"/>
                <a:gd name="connsiteX642" fmla="*/ 580968 w 1597773"/>
                <a:gd name="connsiteY642" fmla="*/ 341295 h 1067541"/>
                <a:gd name="connsiteX643" fmla="*/ 576986 w 1597773"/>
                <a:gd name="connsiteY643" fmla="*/ 332445 h 1067541"/>
                <a:gd name="connsiteX644" fmla="*/ 574479 w 1597773"/>
                <a:gd name="connsiteY644" fmla="*/ 326398 h 1067541"/>
                <a:gd name="connsiteX645" fmla="*/ 573889 w 1597773"/>
                <a:gd name="connsiteY645" fmla="*/ 325218 h 1067541"/>
                <a:gd name="connsiteX646" fmla="*/ 572856 w 1597773"/>
                <a:gd name="connsiteY646" fmla="*/ 323301 h 1067541"/>
                <a:gd name="connsiteX647" fmla="*/ 571381 w 1597773"/>
                <a:gd name="connsiteY647" fmla="*/ 322268 h 1067541"/>
                <a:gd name="connsiteX648" fmla="*/ 568431 w 1597773"/>
                <a:gd name="connsiteY648" fmla="*/ 321678 h 1067541"/>
                <a:gd name="connsiteX649" fmla="*/ 567694 w 1597773"/>
                <a:gd name="connsiteY649" fmla="*/ 320646 h 1067541"/>
                <a:gd name="connsiteX650" fmla="*/ 567694 w 1597773"/>
                <a:gd name="connsiteY650" fmla="*/ 318581 h 1067541"/>
                <a:gd name="connsiteX651" fmla="*/ 568136 w 1597773"/>
                <a:gd name="connsiteY651" fmla="*/ 315631 h 1067541"/>
                <a:gd name="connsiteX652" fmla="*/ 568726 w 1597773"/>
                <a:gd name="connsiteY652" fmla="*/ 313566 h 1067541"/>
                <a:gd name="connsiteX653" fmla="*/ 568284 w 1597773"/>
                <a:gd name="connsiteY653" fmla="*/ 312976 h 1067541"/>
                <a:gd name="connsiteX654" fmla="*/ 560467 w 1597773"/>
                <a:gd name="connsiteY654" fmla="*/ 313566 h 1067541"/>
                <a:gd name="connsiteX655" fmla="*/ 555600 w 1597773"/>
                <a:gd name="connsiteY655" fmla="*/ 312092 h 1067541"/>
                <a:gd name="connsiteX656" fmla="*/ 551617 w 1597773"/>
                <a:gd name="connsiteY656" fmla="*/ 310617 h 1067541"/>
                <a:gd name="connsiteX657" fmla="*/ 545865 w 1597773"/>
                <a:gd name="connsiteY657" fmla="*/ 306782 h 1067541"/>
                <a:gd name="connsiteX658" fmla="*/ 542473 w 1597773"/>
                <a:gd name="connsiteY658" fmla="*/ 305307 h 1067541"/>
                <a:gd name="connsiteX659" fmla="*/ 538195 w 1597773"/>
                <a:gd name="connsiteY659" fmla="*/ 301325 h 1067541"/>
                <a:gd name="connsiteX660" fmla="*/ 531853 w 1597773"/>
                <a:gd name="connsiteY660" fmla="*/ 300440 h 1067541"/>
                <a:gd name="connsiteX661" fmla="*/ 529494 w 1597773"/>
                <a:gd name="connsiteY661" fmla="*/ 298817 h 1067541"/>
                <a:gd name="connsiteX662" fmla="*/ 526544 w 1597773"/>
                <a:gd name="connsiteY662" fmla="*/ 295425 h 1067541"/>
                <a:gd name="connsiteX663" fmla="*/ 523889 w 1597773"/>
                <a:gd name="connsiteY663" fmla="*/ 293213 h 1067541"/>
                <a:gd name="connsiteX664" fmla="*/ 520202 w 1597773"/>
                <a:gd name="connsiteY664" fmla="*/ 291738 h 1067541"/>
                <a:gd name="connsiteX665" fmla="*/ 514450 w 1597773"/>
                <a:gd name="connsiteY665" fmla="*/ 290558 h 1067541"/>
                <a:gd name="connsiteX666" fmla="*/ 504567 w 1597773"/>
                <a:gd name="connsiteY666" fmla="*/ 289378 h 1067541"/>
                <a:gd name="connsiteX667" fmla="*/ 501175 w 1597773"/>
                <a:gd name="connsiteY667" fmla="*/ 288935 h 1067541"/>
                <a:gd name="connsiteX668" fmla="*/ 495718 w 1597773"/>
                <a:gd name="connsiteY668" fmla="*/ 289673 h 1067541"/>
                <a:gd name="connsiteX669" fmla="*/ 491736 w 1597773"/>
                <a:gd name="connsiteY669" fmla="*/ 289673 h 1067541"/>
                <a:gd name="connsiteX670" fmla="*/ 485246 w 1597773"/>
                <a:gd name="connsiteY670" fmla="*/ 288935 h 1067541"/>
                <a:gd name="connsiteX671" fmla="*/ 481559 w 1597773"/>
                <a:gd name="connsiteY671" fmla="*/ 287903 h 1067541"/>
                <a:gd name="connsiteX672" fmla="*/ 473889 w 1597773"/>
                <a:gd name="connsiteY672" fmla="*/ 287903 h 1067541"/>
                <a:gd name="connsiteX673" fmla="*/ 469907 w 1597773"/>
                <a:gd name="connsiteY673" fmla="*/ 287608 h 1067541"/>
                <a:gd name="connsiteX674" fmla="*/ 467990 w 1597773"/>
                <a:gd name="connsiteY674" fmla="*/ 286870 h 1067541"/>
                <a:gd name="connsiteX675" fmla="*/ 466220 w 1597773"/>
                <a:gd name="connsiteY675" fmla="*/ 285986 h 1067541"/>
                <a:gd name="connsiteX676" fmla="*/ 462828 w 1597773"/>
                <a:gd name="connsiteY676" fmla="*/ 285986 h 1067541"/>
                <a:gd name="connsiteX677" fmla="*/ 460468 w 1597773"/>
                <a:gd name="connsiteY677" fmla="*/ 285396 h 1067541"/>
                <a:gd name="connsiteX678" fmla="*/ 458255 w 1597773"/>
                <a:gd name="connsiteY678" fmla="*/ 283773 h 1067541"/>
                <a:gd name="connsiteX679" fmla="*/ 455896 w 1597773"/>
                <a:gd name="connsiteY679" fmla="*/ 283036 h 1067541"/>
                <a:gd name="connsiteX680" fmla="*/ 453388 w 1597773"/>
                <a:gd name="connsiteY680" fmla="*/ 283036 h 1067541"/>
                <a:gd name="connsiteX681" fmla="*/ 452356 w 1597773"/>
                <a:gd name="connsiteY681" fmla="*/ 283773 h 1067541"/>
                <a:gd name="connsiteX682" fmla="*/ 451323 w 1597773"/>
                <a:gd name="connsiteY682" fmla="*/ 283773 h 1067541"/>
                <a:gd name="connsiteX683" fmla="*/ 450733 w 1597773"/>
                <a:gd name="connsiteY683" fmla="*/ 281561 h 1067541"/>
                <a:gd name="connsiteX684" fmla="*/ 448373 w 1597773"/>
                <a:gd name="connsiteY684" fmla="*/ 278021 h 1067541"/>
                <a:gd name="connsiteX685" fmla="*/ 448079 w 1597773"/>
                <a:gd name="connsiteY685" fmla="*/ 276399 h 1067541"/>
                <a:gd name="connsiteX686" fmla="*/ 446604 w 1597773"/>
                <a:gd name="connsiteY686" fmla="*/ 274629 h 1067541"/>
                <a:gd name="connsiteX687" fmla="*/ 445719 w 1597773"/>
                <a:gd name="connsiteY687" fmla="*/ 273006 h 1067541"/>
                <a:gd name="connsiteX688" fmla="*/ 446013 w 1597773"/>
                <a:gd name="connsiteY688" fmla="*/ 270794 h 1067541"/>
                <a:gd name="connsiteX689" fmla="*/ 447046 w 1597773"/>
                <a:gd name="connsiteY689" fmla="*/ 266369 h 1067541"/>
                <a:gd name="connsiteX690" fmla="*/ 449258 w 1597773"/>
                <a:gd name="connsiteY690" fmla="*/ 262387 h 1067541"/>
                <a:gd name="connsiteX691" fmla="*/ 450733 w 1597773"/>
                <a:gd name="connsiteY691" fmla="*/ 261355 h 1067541"/>
                <a:gd name="connsiteX692" fmla="*/ 451618 w 1597773"/>
                <a:gd name="connsiteY692" fmla="*/ 260175 h 1067541"/>
                <a:gd name="connsiteX693" fmla="*/ 453536 w 1597773"/>
                <a:gd name="connsiteY693" fmla="*/ 258110 h 1067541"/>
                <a:gd name="connsiteX694" fmla="*/ 454568 w 1597773"/>
                <a:gd name="connsiteY694" fmla="*/ 256487 h 1067541"/>
                <a:gd name="connsiteX695" fmla="*/ 454568 w 1597773"/>
                <a:gd name="connsiteY695" fmla="*/ 254275 h 1067541"/>
                <a:gd name="connsiteX696" fmla="*/ 453093 w 1597773"/>
                <a:gd name="connsiteY696" fmla="*/ 251915 h 1067541"/>
                <a:gd name="connsiteX697" fmla="*/ 452208 w 1597773"/>
                <a:gd name="connsiteY697" fmla="*/ 248818 h 1067541"/>
                <a:gd name="connsiteX698" fmla="*/ 452208 w 1597773"/>
                <a:gd name="connsiteY698" fmla="*/ 247048 h 1067541"/>
                <a:gd name="connsiteX699" fmla="*/ 453830 w 1597773"/>
                <a:gd name="connsiteY699" fmla="*/ 244983 h 1067541"/>
                <a:gd name="connsiteX700" fmla="*/ 455453 w 1597773"/>
                <a:gd name="connsiteY700" fmla="*/ 240411 h 1067541"/>
                <a:gd name="connsiteX701" fmla="*/ 455453 w 1597773"/>
                <a:gd name="connsiteY701" fmla="*/ 239231 h 1067541"/>
                <a:gd name="connsiteX702" fmla="*/ 454716 w 1597773"/>
                <a:gd name="connsiteY702" fmla="*/ 238198 h 1067541"/>
                <a:gd name="connsiteX703" fmla="*/ 454716 w 1597773"/>
                <a:gd name="connsiteY703" fmla="*/ 235986 h 1067541"/>
                <a:gd name="connsiteX704" fmla="*/ 454273 w 1597773"/>
                <a:gd name="connsiteY704" fmla="*/ 233036 h 1067541"/>
                <a:gd name="connsiteX705" fmla="*/ 452356 w 1597773"/>
                <a:gd name="connsiteY705" fmla="*/ 228611 h 1067541"/>
                <a:gd name="connsiteX706" fmla="*/ 451323 w 1597773"/>
                <a:gd name="connsiteY706" fmla="*/ 226252 h 1067541"/>
                <a:gd name="connsiteX707" fmla="*/ 449406 w 1597773"/>
                <a:gd name="connsiteY707" fmla="*/ 225219 h 1067541"/>
                <a:gd name="connsiteX708" fmla="*/ 447194 w 1597773"/>
                <a:gd name="connsiteY708" fmla="*/ 224629 h 1067541"/>
                <a:gd name="connsiteX709" fmla="*/ 445276 w 1597773"/>
                <a:gd name="connsiteY709" fmla="*/ 221384 h 1067541"/>
                <a:gd name="connsiteX710" fmla="*/ 442916 w 1597773"/>
                <a:gd name="connsiteY710" fmla="*/ 217697 h 1067541"/>
                <a:gd name="connsiteX711" fmla="*/ 441441 w 1597773"/>
                <a:gd name="connsiteY711" fmla="*/ 215337 h 1067541"/>
                <a:gd name="connsiteX712" fmla="*/ 440999 w 1597773"/>
                <a:gd name="connsiteY712" fmla="*/ 213862 h 1067541"/>
                <a:gd name="connsiteX713" fmla="*/ 440704 w 1597773"/>
                <a:gd name="connsiteY713" fmla="*/ 211207 h 1067541"/>
                <a:gd name="connsiteX714" fmla="*/ 439671 w 1597773"/>
                <a:gd name="connsiteY714" fmla="*/ 207963 h 1067541"/>
                <a:gd name="connsiteX715" fmla="*/ 438492 w 1597773"/>
                <a:gd name="connsiteY715" fmla="*/ 206193 h 1067541"/>
                <a:gd name="connsiteX716" fmla="*/ 437607 w 1597773"/>
                <a:gd name="connsiteY716" fmla="*/ 204865 h 1067541"/>
                <a:gd name="connsiteX717" fmla="*/ 437164 w 1597773"/>
                <a:gd name="connsiteY717" fmla="*/ 202948 h 1067541"/>
                <a:gd name="connsiteX718" fmla="*/ 436722 w 1597773"/>
                <a:gd name="connsiteY718" fmla="*/ 202211 h 1067541"/>
                <a:gd name="connsiteX719" fmla="*/ 433477 w 1597773"/>
                <a:gd name="connsiteY719" fmla="*/ 201326 h 1067541"/>
                <a:gd name="connsiteX720" fmla="*/ 431117 w 1597773"/>
                <a:gd name="connsiteY720" fmla="*/ 199851 h 1067541"/>
                <a:gd name="connsiteX721" fmla="*/ 430232 w 1597773"/>
                <a:gd name="connsiteY721" fmla="*/ 197933 h 1067541"/>
                <a:gd name="connsiteX722" fmla="*/ 429937 w 1597773"/>
                <a:gd name="connsiteY722" fmla="*/ 196311 h 1067541"/>
                <a:gd name="connsiteX723" fmla="*/ 429200 w 1597773"/>
                <a:gd name="connsiteY723" fmla="*/ 195426 h 1067541"/>
                <a:gd name="connsiteX724" fmla="*/ 427430 w 1597773"/>
                <a:gd name="connsiteY724" fmla="*/ 195131 h 1067541"/>
                <a:gd name="connsiteX725" fmla="*/ 426102 w 1597773"/>
                <a:gd name="connsiteY725" fmla="*/ 196458 h 1067541"/>
                <a:gd name="connsiteX726" fmla="*/ 424037 w 1597773"/>
                <a:gd name="connsiteY726" fmla="*/ 197196 h 1067541"/>
                <a:gd name="connsiteX727" fmla="*/ 422710 w 1597773"/>
                <a:gd name="connsiteY727" fmla="*/ 197196 h 1067541"/>
                <a:gd name="connsiteX728" fmla="*/ 421383 w 1597773"/>
                <a:gd name="connsiteY728" fmla="*/ 196163 h 1067541"/>
                <a:gd name="connsiteX729" fmla="*/ 420498 w 1597773"/>
                <a:gd name="connsiteY729" fmla="*/ 195278 h 1067541"/>
                <a:gd name="connsiteX730" fmla="*/ 419023 w 1597773"/>
                <a:gd name="connsiteY730" fmla="*/ 194246 h 1067541"/>
                <a:gd name="connsiteX731" fmla="*/ 416958 w 1597773"/>
                <a:gd name="connsiteY731" fmla="*/ 191149 h 1067541"/>
                <a:gd name="connsiteX732" fmla="*/ 414893 w 1597773"/>
                <a:gd name="connsiteY732" fmla="*/ 190264 h 1067541"/>
                <a:gd name="connsiteX733" fmla="*/ 411058 w 1597773"/>
                <a:gd name="connsiteY733" fmla="*/ 190264 h 1067541"/>
                <a:gd name="connsiteX734" fmla="*/ 407518 w 1597773"/>
                <a:gd name="connsiteY734" fmla="*/ 191886 h 1067541"/>
                <a:gd name="connsiteX735" fmla="*/ 405453 w 1597773"/>
                <a:gd name="connsiteY735" fmla="*/ 191591 h 1067541"/>
                <a:gd name="connsiteX736" fmla="*/ 403684 w 1597773"/>
                <a:gd name="connsiteY736" fmla="*/ 191149 h 1067541"/>
                <a:gd name="connsiteX737" fmla="*/ 401619 w 1597773"/>
                <a:gd name="connsiteY737" fmla="*/ 189526 h 1067541"/>
                <a:gd name="connsiteX738" fmla="*/ 400291 w 1597773"/>
                <a:gd name="connsiteY738" fmla="*/ 188199 h 1067541"/>
                <a:gd name="connsiteX739" fmla="*/ 398226 w 1597773"/>
                <a:gd name="connsiteY739" fmla="*/ 187756 h 1067541"/>
                <a:gd name="connsiteX740" fmla="*/ 394097 w 1597773"/>
                <a:gd name="connsiteY740" fmla="*/ 185397 h 1067541"/>
                <a:gd name="connsiteX741" fmla="*/ 391294 w 1597773"/>
                <a:gd name="connsiteY741" fmla="*/ 183774 h 1067541"/>
                <a:gd name="connsiteX742" fmla="*/ 390999 w 1597773"/>
                <a:gd name="connsiteY742" fmla="*/ 180529 h 1067541"/>
                <a:gd name="connsiteX743" fmla="*/ 389672 w 1597773"/>
                <a:gd name="connsiteY743" fmla="*/ 178317 h 1067541"/>
                <a:gd name="connsiteX744" fmla="*/ 387017 w 1597773"/>
                <a:gd name="connsiteY744" fmla="*/ 177727 h 1067541"/>
                <a:gd name="connsiteX745" fmla="*/ 384362 w 1597773"/>
                <a:gd name="connsiteY745" fmla="*/ 175367 h 1067541"/>
                <a:gd name="connsiteX746" fmla="*/ 380380 w 1597773"/>
                <a:gd name="connsiteY746" fmla="*/ 174187 h 1067541"/>
                <a:gd name="connsiteX747" fmla="*/ 377873 w 1597773"/>
                <a:gd name="connsiteY747" fmla="*/ 173155 h 1067541"/>
                <a:gd name="connsiteX748" fmla="*/ 375660 w 1597773"/>
                <a:gd name="connsiteY748" fmla="*/ 172565 h 1067541"/>
                <a:gd name="connsiteX749" fmla="*/ 375365 w 1597773"/>
                <a:gd name="connsiteY749" fmla="*/ 171680 h 1067541"/>
                <a:gd name="connsiteX750" fmla="*/ 375365 w 1597773"/>
                <a:gd name="connsiteY750" fmla="*/ 170942 h 1067541"/>
                <a:gd name="connsiteX751" fmla="*/ 376545 w 1597773"/>
                <a:gd name="connsiteY751" fmla="*/ 169762 h 1067541"/>
                <a:gd name="connsiteX752" fmla="*/ 377578 w 1597773"/>
                <a:gd name="connsiteY752" fmla="*/ 168583 h 1067541"/>
                <a:gd name="connsiteX753" fmla="*/ 377873 w 1597773"/>
                <a:gd name="connsiteY753" fmla="*/ 167550 h 1067541"/>
                <a:gd name="connsiteX754" fmla="*/ 376988 w 1597773"/>
                <a:gd name="connsiteY754" fmla="*/ 166665 h 1067541"/>
                <a:gd name="connsiteX755" fmla="*/ 374775 w 1597773"/>
                <a:gd name="connsiteY755" fmla="*/ 165633 h 1067541"/>
                <a:gd name="connsiteX756" fmla="*/ 371825 w 1597773"/>
                <a:gd name="connsiteY756" fmla="*/ 164748 h 1067541"/>
                <a:gd name="connsiteX757" fmla="*/ 371236 w 1597773"/>
                <a:gd name="connsiteY757" fmla="*/ 163273 h 1067541"/>
                <a:gd name="connsiteX758" fmla="*/ 369465 w 1597773"/>
                <a:gd name="connsiteY758" fmla="*/ 161798 h 1067541"/>
                <a:gd name="connsiteX759" fmla="*/ 369761 w 1597773"/>
                <a:gd name="connsiteY759" fmla="*/ 160618 h 1067541"/>
                <a:gd name="connsiteX760" fmla="*/ 371088 w 1597773"/>
                <a:gd name="connsiteY760" fmla="*/ 159733 h 1067541"/>
                <a:gd name="connsiteX761" fmla="*/ 372415 w 1597773"/>
                <a:gd name="connsiteY761" fmla="*/ 158996 h 1067541"/>
                <a:gd name="connsiteX762" fmla="*/ 372710 w 1597773"/>
                <a:gd name="connsiteY762" fmla="*/ 157816 h 1067541"/>
                <a:gd name="connsiteX763" fmla="*/ 371678 w 1597773"/>
                <a:gd name="connsiteY763" fmla="*/ 156783 h 1067541"/>
                <a:gd name="connsiteX764" fmla="*/ 371236 w 1597773"/>
                <a:gd name="connsiteY764" fmla="*/ 155161 h 1067541"/>
                <a:gd name="connsiteX765" fmla="*/ 371531 w 1597773"/>
                <a:gd name="connsiteY765" fmla="*/ 153981 h 1067541"/>
                <a:gd name="connsiteX766" fmla="*/ 371236 w 1597773"/>
                <a:gd name="connsiteY766" fmla="*/ 152359 h 1067541"/>
                <a:gd name="connsiteX767" fmla="*/ 369908 w 1597773"/>
                <a:gd name="connsiteY767" fmla="*/ 152359 h 1067541"/>
                <a:gd name="connsiteX768" fmla="*/ 367401 w 1597773"/>
                <a:gd name="connsiteY768" fmla="*/ 152801 h 1067541"/>
                <a:gd name="connsiteX769" fmla="*/ 365041 w 1597773"/>
                <a:gd name="connsiteY769" fmla="*/ 153243 h 1067541"/>
                <a:gd name="connsiteX770" fmla="*/ 363419 w 1597773"/>
                <a:gd name="connsiteY770" fmla="*/ 153538 h 1067541"/>
                <a:gd name="connsiteX771" fmla="*/ 362386 w 1597773"/>
                <a:gd name="connsiteY771" fmla="*/ 154571 h 1067541"/>
                <a:gd name="connsiteX772" fmla="*/ 360763 w 1597773"/>
                <a:gd name="connsiteY772" fmla="*/ 155013 h 1067541"/>
                <a:gd name="connsiteX773" fmla="*/ 358256 w 1597773"/>
                <a:gd name="connsiteY773" fmla="*/ 154718 h 1067541"/>
                <a:gd name="connsiteX774" fmla="*/ 355896 w 1597773"/>
                <a:gd name="connsiteY774" fmla="*/ 153981 h 1067541"/>
                <a:gd name="connsiteX775" fmla="*/ 351177 w 1597773"/>
                <a:gd name="connsiteY775" fmla="*/ 153981 h 1067541"/>
                <a:gd name="connsiteX776" fmla="*/ 348227 w 1597773"/>
                <a:gd name="connsiteY776" fmla="*/ 154276 h 1067541"/>
                <a:gd name="connsiteX777" fmla="*/ 346899 w 1597773"/>
                <a:gd name="connsiteY777" fmla="*/ 154571 h 1067541"/>
                <a:gd name="connsiteX778" fmla="*/ 344835 w 1597773"/>
                <a:gd name="connsiteY778" fmla="*/ 155898 h 1067541"/>
                <a:gd name="connsiteX779" fmla="*/ 343360 w 1597773"/>
                <a:gd name="connsiteY779" fmla="*/ 157226 h 1067541"/>
                <a:gd name="connsiteX780" fmla="*/ 342770 w 1597773"/>
                <a:gd name="connsiteY780" fmla="*/ 159586 h 1067541"/>
                <a:gd name="connsiteX781" fmla="*/ 343507 w 1597773"/>
                <a:gd name="connsiteY781" fmla="*/ 162240 h 1067541"/>
                <a:gd name="connsiteX782" fmla="*/ 342475 w 1597773"/>
                <a:gd name="connsiteY782" fmla="*/ 167698 h 1067541"/>
                <a:gd name="connsiteX783" fmla="*/ 341000 w 1597773"/>
                <a:gd name="connsiteY783" fmla="*/ 169762 h 1067541"/>
                <a:gd name="connsiteX784" fmla="*/ 338050 w 1597773"/>
                <a:gd name="connsiteY784" fmla="*/ 173302 h 1067541"/>
                <a:gd name="connsiteX785" fmla="*/ 336280 w 1597773"/>
                <a:gd name="connsiteY785" fmla="*/ 174040 h 1067541"/>
                <a:gd name="connsiteX786" fmla="*/ 333330 w 1597773"/>
                <a:gd name="connsiteY786" fmla="*/ 174630 h 1067541"/>
                <a:gd name="connsiteX787" fmla="*/ 330528 w 1597773"/>
                <a:gd name="connsiteY787" fmla="*/ 175662 h 1067541"/>
                <a:gd name="connsiteX788" fmla="*/ 325071 w 1597773"/>
                <a:gd name="connsiteY788" fmla="*/ 176695 h 1067541"/>
                <a:gd name="connsiteX789" fmla="*/ 319171 w 1597773"/>
                <a:gd name="connsiteY789" fmla="*/ 177285 h 1067541"/>
                <a:gd name="connsiteX790" fmla="*/ 317106 w 1597773"/>
                <a:gd name="connsiteY790" fmla="*/ 178022 h 1067541"/>
                <a:gd name="connsiteX791" fmla="*/ 315631 w 1597773"/>
                <a:gd name="connsiteY791" fmla="*/ 180529 h 1067541"/>
                <a:gd name="connsiteX792" fmla="*/ 314599 w 1597773"/>
                <a:gd name="connsiteY792" fmla="*/ 182594 h 1067541"/>
                <a:gd name="connsiteX793" fmla="*/ 314009 w 1597773"/>
                <a:gd name="connsiteY793" fmla="*/ 184217 h 1067541"/>
                <a:gd name="connsiteX794" fmla="*/ 312386 w 1597773"/>
                <a:gd name="connsiteY794" fmla="*/ 189231 h 1067541"/>
                <a:gd name="connsiteX795" fmla="*/ 311501 w 1597773"/>
                <a:gd name="connsiteY795" fmla="*/ 193804 h 1067541"/>
                <a:gd name="connsiteX796" fmla="*/ 312386 w 1597773"/>
                <a:gd name="connsiteY796" fmla="*/ 199408 h 1067541"/>
                <a:gd name="connsiteX797" fmla="*/ 313124 w 1597773"/>
                <a:gd name="connsiteY797" fmla="*/ 205603 h 1067541"/>
                <a:gd name="connsiteX798" fmla="*/ 313124 w 1597773"/>
                <a:gd name="connsiteY798" fmla="*/ 207815 h 1067541"/>
                <a:gd name="connsiteX799" fmla="*/ 314451 w 1597773"/>
                <a:gd name="connsiteY799" fmla="*/ 211060 h 1067541"/>
                <a:gd name="connsiteX800" fmla="*/ 315189 w 1597773"/>
                <a:gd name="connsiteY800" fmla="*/ 212977 h 1067541"/>
                <a:gd name="connsiteX801" fmla="*/ 314894 w 1597773"/>
                <a:gd name="connsiteY801" fmla="*/ 215780 h 1067541"/>
                <a:gd name="connsiteX802" fmla="*/ 312829 w 1597773"/>
                <a:gd name="connsiteY802" fmla="*/ 217992 h 1067541"/>
                <a:gd name="connsiteX803" fmla="*/ 311649 w 1597773"/>
                <a:gd name="connsiteY803" fmla="*/ 220942 h 1067541"/>
                <a:gd name="connsiteX804" fmla="*/ 310469 w 1597773"/>
                <a:gd name="connsiteY804" fmla="*/ 222122 h 1067541"/>
                <a:gd name="connsiteX805" fmla="*/ 307077 w 1597773"/>
                <a:gd name="connsiteY805" fmla="*/ 222712 h 1067541"/>
                <a:gd name="connsiteX806" fmla="*/ 303832 w 1597773"/>
                <a:gd name="connsiteY806" fmla="*/ 223007 h 1067541"/>
                <a:gd name="connsiteX807" fmla="*/ 300587 w 1597773"/>
                <a:gd name="connsiteY807" fmla="*/ 225514 h 1067541"/>
                <a:gd name="connsiteX808" fmla="*/ 298080 w 1597773"/>
                <a:gd name="connsiteY808" fmla="*/ 227284 h 1067541"/>
                <a:gd name="connsiteX809" fmla="*/ 294098 w 1597773"/>
                <a:gd name="connsiteY809" fmla="*/ 229496 h 1067541"/>
                <a:gd name="connsiteX810" fmla="*/ 292180 w 1597773"/>
                <a:gd name="connsiteY810" fmla="*/ 229939 h 1067541"/>
                <a:gd name="connsiteX811" fmla="*/ 291148 w 1597773"/>
                <a:gd name="connsiteY811" fmla="*/ 228759 h 1067541"/>
                <a:gd name="connsiteX812" fmla="*/ 290410 w 1597773"/>
                <a:gd name="connsiteY812" fmla="*/ 226252 h 1067541"/>
                <a:gd name="connsiteX813" fmla="*/ 289083 w 1597773"/>
                <a:gd name="connsiteY813" fmla="*/ 225219 h 1067541"/>
                <a:gd name="connsiteX814" fmla="*/ 285543 w 1597773"/>
                <a:gd name="connsiteY814" fmla="*/ 225219 h 1067541"/>
                <a:gd name="connsiteX815" fmla="*/ 280528 w 1597773"/>
                <a:gd name="connsiteY815" fmla="*/ 224482 h 1067541"/>
                <a:gd name="connsiteX816" fmla="*/ 277283 w 1597773"/>
                <a:gd name="connsiteY816" fmla="*/ 224482 h 1067541"/>
                <a:gd name="connsiteX817" fmla="*/ 274924 w 1597773"/>
                <a:gd name="connsiteY817" fmla="*/ 225072 h 1067541"/>
                <a:gd name="connsiteX818" fmla="*/ 272122 w 1597773"/>
                <a:gd name="connsiteY818" fmla="*/ 225367 h 1067541"/>
                <a:gd name="connsiteX819" fmla="*/ 267402 w 1597773"/>
                <a:gd name="connsiteY819" fmla="*/ 224482 h 1067541"/>
                <a:gd name="connsiteX820" fmla="*/ 264305 w 1597773"/>
                <a:gd name="connsiteY820" fmla="*/ 223744 h 1067541"/>
                <a:gd name="connsiteX821" fmla="*/ 262239 w 1597773"/>
                <a:gd name="connsiteY821" fmla="*/ 223007 h 1067541"/>
                <a:gd name="connsiteX822" fmla="*/ 257225 w 1597773"/>
                <a:gd name="connsiteY822" fmla="*/ 220794 h 1067541"/>
                <a:gd name="connsiteX823" fmla="*/ 250735 w 1597773"/>
                <a:gd name="connsiteY823" fmla="*/ 218287 h 1067541"/>
                <a:gd name="connsiteX824" fmla="*/ 248080 w 1597773"/>
                <a:gd name="connsiteY824" fmla="*/ 217550 h 1067541"/>
                <a:gd name="connsiteX825" fmla="*/ 246458 w 1597773"/>
                <a:gd name="connsiteY825" fmla="*/ 218287 h 1067541"/>
                <a:gd name="connsiteX826" fmla="*/ 246163 w 1597773"/>
                <a:gd name="connsiteY826" fmla="*/ 219762 h 1067541"/>
                <a:gd name="connsiteX827" fmla="*/ 245720 w 1597773"/>
                <a:gd name="connsiteY827" fmla="*/ 223302 h 1067541"/>
                <a:gd name="connsiteX828" fmla="*/ 244983 w 1597773"/>
                <a:gd name="connsiteY828" fmla="*/ 225514 h 1067541"/>
                <a:gd name="connsiteX829" fmla="*/ 240411 w 1597773"/>
                <a:gd name="connsiteY829" fmla="*/ 236724 h 1067541"/>
                <a:gd name="connsiteX830" fmla="*/ 237609 w 1597773"/>
                <a:gd name="connsiteY830" fmla="*/ 244541 h 1067541"/>
                <a:gd name="connsiteX831" fmla="*/ 234069 w 1597773"/>
                <a:gd name="connsiteY831" fmla="*/ 251915 h 1067541"/>
                <a:gd name="connsiteX832" fmla="*/ 232889 w 1597773"/>
                <a:gd name="connsiteY832" fmla="*/ 256930 h 1067541"/>
                <a:gd name="connsiteX833" fmla="*/ 230677 w 1597773"/>
                <a:gd name="connsiteY833" fmla="*/ 263272 h 1067541"/>
                <a:gd name="connsiteX834" fmla="*/ 228611 w 1597773"/>
                <a:gd name="connsiteY834" fmla="*/ 267844 h 1067541"/>
                <a:gd name="connsiteX835" fmla="*/ 227727 w 1597773"/>
                <a:gd name="connsiteY835" fmla="*/ 270352 h 1067541"/>
                <a:gd name="connsiteX836" fmla="*/ 227727 w 1597773"/>
                <a:gd name="connsiteY836" fmla="*/ 271384 h 1067541"/>
                <a:gd name="connsiteX837" fmla="*/ 228021 w 1597773"/>
                <a:gd name="connsiteY837" fmla="*/ 272859 h 1067541"/>
                <a:gd name="connsiteX838" fmla="*/ 231266 w 1597773"/>
                <a:gd name="connsiteY838" fmla="*/ 274481 h 1067541"/>
                <a:gd name="connsiteX839" fmla="*/ 234659 w 1597773"/>
                <a:gd name="connsiteY839" fmla="*/ 275366 h 1067541"/>
                <a:gd name="connsiteX840" fmla="*/ 235396 w 1597773"/>
                <a:gd name="connsiteY840" fmla="*/ 275956 h 1067541"/>
                <a:gd name="connsiteX841" fmla="*/ 235838 w 1597773"/>
                <a:gd name="connsiteY841" fmla="*/ 277579 h 1067541"/>
                <a:gd name="connsiteX842" fmla="*/ 235838 w 1597773"/>
                <a:gd name="connsiteY842" fmla="*/ 280233 h 1067541"/>
                <a:gd name="connsiteX843" fmla="*/ 235101 w 1597773"/>
                <a:gd name="connsiteY843" fmla="*/ 282741 h 1067541"/>
                <a:gd name="connsiteX844" fmla="*/ 234069 w 1597773"/>
                <a:gd name="connsiteY844" fmla="*/ 284658 h 1067541"/>
                <a:gd name="connsiteX845" fmla="*/ 233036 w 1597773"/>
                <a:gd name="connsiteY845" fmla="*/ 285691 h 1067541"/>
                <a:gd name="connsiteX846" fmla="*/ 231856 w 1597773"/>
                <a:gd name="connsiteY846" fmla="*/ 285691 h 1067541"/>
                <a:gd name="connsiteX847" fmla="*/ 229644 w 1597773"/>
                <a:gd name="connsiteY847" fmla="*/ 284511 h 1067541"/>
                <a:gd name="connsiteX848" fmla="*/ 227727 w 1597773"/>
                <a:gd name="connsiteY848" fmla="*/ 283036 h 1067541"/>
                <a:gd name="connsiteX849" fmla="*/ 226252 w 1597773"/>
                <a:gd name="connsiteY849" fmla="*/ 282593 h 1067541"/>
                <a:gd name="connsiteX850" fmla="*/ 222564 w 1597773"/>
                <a:gd name="connsiteY850" fmla="*/ 283331 h 1067541"/>
                <a:gd name="connsiteX851" fmla="*/ 219025 w 1597773"/>
                <a:gd name="connsiteY851" fmla="*/ 284363 h 1067541"/>
                <a:gd name="connsiteX852" fmla="*/ 217844 w 1597773"/>
                <a:gd name="connsiteY852" fmla="*/ 284363 h 1067541"/>
                <a:gd name="connsiteX853" fmla="*/ 215780 w 1597773"/>
                <a:gd name="connsiteY853" fmla="*/ 283773 h 1067541"/>
                <a:gd name="connsiteX854" fmla="*/ 213715 w 1597773"/>
                <a:gd name="connsiteY854" fmla="*/ 282298 h 1067541"/>
                <a:gd name="connsiteX855" fmla="*/ 212977 w 1597773"/>
                <a:gd name="connsiteY855" fmla="*/ 279496 h 1067541"/>
                <a:gd name="connsiteX856" fmla="*/ 211208 w 1597773"/>
                <a:gd name="connsiteY856" fmla="*/ 278316 h 1067541"/>
                <a:gd name="connsiteX857" fmla="*/ 208848 w 1597773"/>
                <a:gd name="connsiteY857" fmla="*/ 279496 h 1067541"/>
                <a:gd name="connsiteX858" fmla="*/ 201916 w 1597773"/>
                <a:gd name="connsiteY858" fmla="*/ 281561 h 1067541"/>
                <a:gd name="connsiteX859" fmla="*/ 194246 w 1597773"/>
                <a:gd name="connsiteY859" fmla="*/ 284068 h 1067541"/>
                <a:gd name="connsiteX860" fmla="*/ 189379 w 1597773"/>
                <a:gd name="connsiteY860" fmla="*/ 285396 h 1067541"/>
                <a:gd name="connsiteX861" fmla="*/ 183627 w 1597773"/>
                <a:gd name="connsiteY861" fmla="*/ 285396 h 1067541"/>
                <a:gd name="connsiteX862" fmla="*/ 180382 w 1597773"/>
                <a:gd name="connsiteY862" fmla="*/ 286133 h 1067541"/>
                <a:gd name="connsiteX863" fmla="*/ 177874 w 1597773"/>
                <a:gd name="connsiteY863" fmla="*/ 287166 h 1067541"/>
                <a:gd name="connsiteX864" fmla="*/ 173007 w 1597773"/>
                <a:gd name="connsiteY864" fmla="*/ 288493 h 1067541"/>
                <a:gd name="connsiteX865" fmla="*/ 168582 w 1597773"/>
                <a:gd name="connsiteY865" fmla="*/ 289378 h 1067541"/>
                <a:gd name="connsiteX866" fmla="*/ 165780 w 1597773"/>
                <a:gd name="connsiteY866" fmla="*/ 291443 h 1067541"/>
                <a:gd name="connsiteX867" fmla="*/ 163715 w 1597773"/>
                <a:gd name="connsiteY867" fmla="*/ 293360 h 1067541"/>
                <a:gd name="connsiteX868" fmla="*/ 163715 w 1597773"/>
                <a:gd name="connsiteY868" fmla="*/ 294098 h 1067541"/>
                <a:gd name="connsiteX869" fmla="*/ 165338 w 1597773"/>
                <a:gd name="connsiteY869" fmla="*/ 295278 h 1067541"/>
                <a:gd name="connsiteX870" fmla="*/ 167108 w 1597773"/>
                <a:gd name="connsiteY870" fmla="*/ 296162 h 1067541"/>
                <a:gd name="connsiteX871" fmla="*/ 170500 w 1597773"/>
                <a:gd name="connsiteY871" fmla="*/ 296162 h 1067541"/>
                <a:gd name="connsiteX872" fmla="*/ 173892 w 1597773"/>
                <a:gd name="connsiteY872" fmla="*/ 295867 h 1067541"/>
                <a:gd name="connsiteX873" fmla="*/ 176695 w 1597773"/>
                <a:gd name="connsiteY873" fmla="*/ 297047 h 1067541"/>
                <a:gd name="connsiteX874" fmla="*/ 179202 w 1597773"/>
                <a:gd name="connsiteY874" fmla="*/ 297785 h 1067541"/>
                <a:gd name="connsiteX875" fmla="*/ 179940 w 1597773"/>
                <a:gd name="connsiteY875" fmla="*/ 298817 h 1067541"/>
                <a:gd name="connsiteX876" fmla="*/ 179202 w 1597773"/>
                <a:gd name="connsiteY876" fmla="*/ 299850 h 1067541"/>
                <a:gd name="connsiteX877" fmla="*/ 177727 w 1597773"/>
                <a:gd name="connsiteY877" fmla="*/ 300145 h 1067541"/>
                <a:gd name="connsiteX878" fmla="*/ 177284 w 1597773"/>
                <a:gd name="connsiteY878" fmla="*/ 300882 h 1067541"/>
                <a:gd name="connsiteX879" fmla="*/ 177580 w 1597773"/>
                <a:gd name="connsiteY879" fmla="*/ 301767 h 1067541"/>
                <a:gd name="connsiteX880" fmla="*/ 176695 w 1597773"/>
                <a:gd name="connsiteY880" fmla="*/ 304127 h 1067541"/>
                <a:gd name="connsiteX881" fmla="*/ 176252 w 1597773"/>
                <a:gd name="connsiteY881" fmla="*/ 307814 h 1067541"/>
                <a:gd name="connsiteX882" fmla="*/ 176695 w 1597773"/>
                <a:gd name="connsiteY882" fmla="*/ 311354 h 1067541"/>
                <a:gd name="connsiteX883" fmla="*/ 176990 w 1597773"/>
                <a:gd name="connsiteY883" fmla="*/ 314599 h 1067541"/>
                <a:gd name="connsiteX884" fmla="*/ 176990 w 1597773"/>
                <a:gd name="connsiteY884" fmla="*/ 316221 h 1067541"/>
                <a:gd name="connsiteX885" fmla="*/ 176695 w 1597773"/>
                <a:gd name="connsiteY885" fmla="*/ 318581 h 1067541"/>
                <a:gd name="connsiteX886" fmla="*/ 177727 w 1597773"/>
                <a:gd name="connsiteY886" fmla="*/ 320204 h 1067541"/>
                <a:gd name="connsiteX887" fmla="*/ 178612 w 1597773"/>
                <a:gd name="connsiteY887" fmla="*/ 323301 h 1067541"/>
                <a:gd name="connsiteX888" fmla="*/ 180234 w 1597773"/>
                <a:gd name="connsiteY888" fmla="*/ 325218 h 1067541"/>
                <a:gd name="connsiteX889" fmla="*/ 182742 w 1597773"/>
                <a:gd name="connsiteY889" fmla="*/ 331855 h 1067541"/>
                <a:gd name="connsiteX890" fmla="*/ 184216 w 1597773"/>
                <a:gd name="connsiteY890" fmla="*/ 335690 h 1067541"/>
                <a:gd name="connsiteX891" fmla="*/ 185544 w 1597773"/>
                <a:gd name="connsiteY891" fmla="*/ 340115 h 1067541"/>
                <a:gd name="connsiteX892" fmla="*/ 184512 w 1597773"/>
                <a:gd name="connsiteY892" fmla="*/ 342475 h 1067541"/>
                <a:gd name="connsiteX893" fmla="*/ 184512 w 1597773"/>
                <a:gd name="connsiteY893" fmla="*/ 343802 h 1067541"/>
                <a:gd name="connsiteX894" fmla="*/ 186134 w 1597773"/>
                <a:gd name="connsiteY894" fmla="*/ 344982 h 1067541"/>
                <a:gd name="connsiteX895" fmla="*/ 186872 w 1597773"/>
                <a:gd name="connsiteY895" fmla="*/ 347194 h 1067541"/>
                <a:gd name="connsiteX896" fmla="*/ 187609 w 1597773"/>
                <a:gd name="connsiteY896" fmla="*/ 348522 h 1067541"/>
                <a:gd name="connsiteX897" fmla="*/ 187609 w 1597773"/>
                <a:gd name="connsiteY897" fmla="*/ 349849 h 1067541"/>
                <a:gd name="connsiteX898" fmla="*/ 186724 w 1597773"/>
                <a:gd name="connsiteY898" fmla="*/ 350439 h 1067541"/>
                <a:gd name="connsiteX899" fmla="*/ 183184 w 1597773"/>
                <a:gd name="connsiteY899" fmla="*/ 349554 h 1067541"/>
                <a:gd name="connsiteX900" fmla="*/ 180382 w 1597773"/>
                <a:gd name="connsiteY900" fmla="*/ 350882 h 1067541"/>
                <a:gd name="connsiteX901" fmla="*/ 177284 w 1597773"/>
                <a:gd name="connsiteY901" fmla="*/ 352209 h 1067541"/>
                <a:gd name="connsiteX902" fmla="*/ 176842 w 1597773"/>
                <a:gd name="connsiteY902" fmla="*/ 352947 h 1067541"/>
                <a:gd name="connsiteX903" fmla="*/ 176842 w 1597773"/>
                <a:gd name="connsiteY903" fmla="*/ 353684 h 1067541"/>
                <a:gd name="connsiteX904" fmla="*/ 177137 w 1597773"/>
                <a:gd name="connsiteY904" fmla="*/ 354421 h 1067541"/>
                <a:gd name="connsiteX905" fmla="*/ 178907 w 1597773"/>
                <a:gd name="connsiteY905" fmla="*/ 355601 h 1067541"/>
                <a:gd name="connsiteX906" fmla="*/ 181267 w 1597773"/>
                <a:gd name="connsiteY906" fmla="*/ 356339 h 1067541"/>
                <a:gd name="connsiteX907" fmla="*/ 181267 w 1597773"/>
                <a:gd name="connsiteY907" fmla="*/ 357519 h 1067541"/>
                <a:gd name="connsiteX908" fmla="*/ 178170 w 1597773"/>
                <a:gd name="connsiteY908" fmla="*/ 358109 h 1067541"/>
                <a:gd name="connsiteX909" fmla="*/ 173597 w 1597773"/>
                <a:gd name="connsiteY909" fmla="*/ 360026 h 1067541"/>
                <a:gd name="connsiteX910" fmla="*/ 172270 w 1597773"/>
                <a:gd name="connsiteY910" fmla="*/ 361944 h 1067541"/>
                <a:gd name="connsiteX911" fmla="*/ 171238 w 1597773"/>
                <a:gd name="connsiteY911" fmla="*/ 364156 h 1067541"/>
                <a:gd name="connsiteX912" fmla="*/ 171238 w 1597773"/>
                <a:gd name="connsiteY912" fmla="*/ 365483 h 1067541"/>
                <a:gd name="connsiteX913" fmla="*/ 171680 w 1597773"/>
                <a:gd name="connsiteY913" fmla="*/ 368876 h 1067541"/>
                <a:gd name="connsiteX914" fmla="*/ 172417 w 1597773"/>
                <a:gd name="connsiteY914" fmla="*/ 372563 h 1067541"/>
                <a:gd name="connsiteX915" fmla="*/ 173745 w 1597773"/>
                <a:gd name="connsiteY915" fmla="*/ 376545 h 1067541"/>
                <a:gd name="connsiteX916" fmla="*/ 173745 w 1597773"/>
                <a:gd name="connsiteY916" fmla="*/ 377725 h 1067541"/>
                <a:gd name="connsiteX917" fmla="*/ 173155 w 1597773"/>
                <a:gd name="connsiteY917" fmla="*/ 378610 h 1067541"/>
                <a:gd name="connsiteX918" fmla="*/ 172565 w 1597773"/>
                <a:gd name="connsiteY918" fmla="*/ 379200 h 1067541"/>
                <a:gd name="connsiteX919" fmla="*/ 173155 w 1597773"/>
                <a:gd name="connsiteY919" fmla="*/ 381117 h 1067541"/>
                <a:gd name="connsiteX920" fmla="*/ 173597 w 1597773"/>
                <a:gd name="connsiteY920" fmla="*/ 383330 h 1067541"/>
                <a:gd name="connsiteX921" fmla="*/ 173302 w 1597773"/>
                <a:gd name="connsiteY921" fmla="*/ 383772 h 1067541"/>
                <a:gd name="connsiteX922" fmla="*/ 172860 w 1597773"/>
                <a:gd name="connsiteY922" fmla="*/ 384067 h 1067541"/>
                <a:gd name="connsiteX923" fmla="*/ 164895 w 1597773"/>
                <a:gd name="connsiteY923" fmla="*/ 384657 h 1067541"/>
                <a:gd name="connsiteX924" fmla="*/ 163125 w 1597773"/>
                <a:gd name="connsiteY924" fmla="*/ 385247 h 1067541"/>
                <a:gd name="connsiteX925" fmla="*/ 161208 w 1597773"/>
                <a:gd name="connsiteY925" fmla="*/ 388345 h 1067541"/>
                <a:gd name="connsiteX926" fmla="*/ 154423 w 1597773"/>
                <a:gd name="connsiteY926" fmla="*/ 390704 h 1067541"/>
                <a:gd name="connsiteX927" fmla="*/ 150588 w 1597773"/>
                <a:gd name="connsiteY927" fmla="*/ 391884 h 1067541"/>
                <a:gd name="connsiteX928" fmla="*/ 148966 w 1597773"/>
                <a:gd name="connsiteY928" fmla="*/ 391884 h 1067541"/>
                <a:gd name="connsiteX929" fmla="*/ 145131 w 1597773"/>
                <a:gd name="connsiteY929" fmla="*/ 393802 h 1067541"/>
                <a:gd name="connsiteX930" fmla="*/ 134512 w 1597773"/>
                <a:gd name="connsiteY930" fmla="*/ 398816 h 1067541"/>
                <a:gd name="connsiteX931" fmla="*/ 129350 w 1597773"/>
                <a:gd name="connsiteY931" fmla="*/ 401914 h 1067541"/>
                <a:gd name="connsiteX932" fmla="*/ 126695 w 1597773"/>
                <a:gd name="connsiteY932" fmla="*/ 403241 h 1067541"/>
                <a:gd name="connsiteX933" fmla="*/ 124630 w 1597773"/>
                <a:gd name="connsiteY933" fmla="*/ 404716 h 1067541"/>
                <a:gd name="connsiteX934" fmla="*/ 124335 w 1597773"/>
                <a:gd name="connsiteY934" fmla="*/ 406191 h 1067541"/>
                <a:gd name="connsiteX935" fmla="*/ 124335 w 1597773"/>
                <a:gd name="connsiteY935" fmla="*/ 407518 h 1067541"/>
                <a:gd name="connsiteX936" fmla="*/ 118435 w 1597773"/>
                <a:gd name="connsiteY936" fmla="*/ 413860 h 1067541"/>
                <a:gd name="connsiteX937" fmla="*/ 114011 w 1597773"/>
                <a:gd name="connsiteY937" fmla="*/ 414598 h 1067541"/>
                <a:gd name="connsiteX938" fmla="*/ 110324 w 1597773"/>
                <a:gd name="connsiteY938" fmla="*/ 414598 h 1067541"/>
                <a:gd name="connsiteX939" fmla="*/ 107816 w 1597773"/>
                <a:gd name="connsiteY939" fmla="*/ 415483 h 1067541"/>
                <a:gd name="connsiteX940" fmla="*/ 104276 w 1597773"/>
                <a:gd name="connsiteY940" fmla="*/ 416515 h 1067541"/>
                <a:gd name="connsiteX941" fmla="*/ 96459 w 1597773"/>
                <a:gd name="connsiteY941" fmla="*/ 415778 h 1067541"/>
                <a:gd name="connsiteX942" fmla="*/ 93805 w 1597773"/>
                <a:gd name="connsiteY942" fmla="*/ 415778 h 1067541"/>
                <a:gd name="connsiteX943" fmla="*/ 88642 w 1597773"/>
                <a:gd name="connsiteY943" fmla="*/ 415040 h 1067541"/>
                <a:gd name="connsiteX944" fmla="*/ 86577 w 1597773"/>
                <a:gd name="connsiteY944" fmla="*/ 415483 h 1067541"/>
                <a:gd name="connsiteX945" fmla="*/ 84365 w 1597773"/>
                <a:gd name="connsiteY945" fmla="*/ 416810 h 1067541"/>
                <a:gd name="connsiteX946" fmla="*/ 81415 w 1597773"/>
                <a:gd name="connsiteY946" fmla="*/ 421825 h 1067541"/>
                <a:gd name="connsiteX947" fmla="*/ 80235 w 1597773"/>
                <a:gd name="connsiteY947" fmla="*/ 423005 h 1067541"/>
                <a:gd name="connsiteX948" fmla="*/ 79645 w 1597773"/>
                <a:gd name="connsiteY948" fmla="*/ 424185 h 1067541"/>
                <a:gd name="connsiteX949" fmla="*/ 79203 w 1597773"/>
                <a:gd name="connsiteY949" fmla="*/ 426692 h 1067541"/>
                <a:gd name="connsiteX950" fmla="*/ 78023 w 1597773"/>
                <a:gd name="connsiteY950" fmla="*/ 429347 h 1067541"/>
                <a:gd name="connsiteX951" fmla="*/ 76548 w 1597773"/>
                <a:gd name="connsiteY951" fmla="*/ 431412 h 1067541"/>
                <a:gd name="connsiteX952" fmla="*/ 75515 w 1597773"/>
                <a:gd name="connsiteY952" fmla="*/ 433329 h 1067541"/>
                <a:gd name="connsiteX953" fmla="*/ 73303 w 1597773"/>
                <a:gd name="connsiteY953" fmla="*/ 435099 h 1067541"/>
                <a:gd name="connsiteX954" fmla="*/ 71239 w 1597773"/>
                <a:gd name="connsiteY954" fmla="*/ 436279 h 1067541"/>
                <a:gd name="connsiteX955" fmla="*/ 69616 w 1597773"/>
                <a:gd name="connsiteY955" fmla="*/ 433919 h 1067541"/>
                <a:gd name="connsiteX956" fmla="*/ 68289 w 1597773"/>
                <a:gd name="connsiteY956" fmla="*/ 434657 h 1067541"/>
                <a:gd name="connsiteX957" fmla="*/ 66961 w 1597773"/>
                <a:gd name="connsiteY957" fmla="*/ 435689 h 1067541"/>
                <a:gd name="connsiteX958" fmla="*/ 64454 w 1597773"/>
                <a:gd name="connsiteY958" fmla="*/ 435394 h 1067541"/>
                <a:gd name="connsiteX959" fmla="*/ 62979 w 1597773"/>
                <a:gd name="connsiteY959" fmla="*/ 435837 h 1067541"/>
                <a:gd name="connsiteX960" fmla="*/ 59587 w 1597773"/>
                <a:gd name="connsiteY960" fmla="*/ 437902 h 1067541"/>
                <a:gd name="connsiteX961" fmla="*/ 54424 w 1597773"/>
                <a:gd name="connsiteY961" fmla="*/ 437902 h 1067541"/>
                <a:gd name="connsiteX962" fmla="*/ 53834 w 1597773"/>
                <a:gd name="connsiteY962" fmla="*/ 437164 h 1067541"/>
                <a:gd name="connsiteX963" fmla="*/ 52802 w 1597773"/>
                <a:gd name="connsiteY963" fmla="*/ 431412 h 1067541"/>
                <a:gd name="connsiteX964" fmla="*/ 51917 w 1597773"/>
                <a:gd name="connsiteY964" fmla="*/ 428610 h 1067541"/>
                <a:gd name="connsiteX965" fmla="*/ 51179 w 1597773"/>
                <a:gd name="connsiteY965" fmla="*/ 428020 h 1067541"/>
                <a:gd name="connsiteX966" fmla="*/ 50295 w 1597773"/>
                <a:gd name="connsiteY966" fmla="*/ 428020 h 1067541"/>
                <a:gd name="connsiteX967" fmla="*/ 42920 w 1597773"/>
                <a:gd name="connsiteY967" fmla="*/ 432444 h 1067541"/>
                <a:gd name="connsiteX968" fmla="*/ 39528 w 1597773"/>
                <a:gd name="connsiteY968" fmla="*/ 433182 h 1067541"/>
                <a:gd name="connsiteX969" fmla="*/ 36725 w 1597773"/>
                <a:gd name="connsiteY969" fmla="*/ 433182 h 1067541"/>
                <a:gd name="connsiteX970" fmla="*/ 33038 w 1597773"/>
                <a:gd name="connsiteY970" fmla="*/ 432002 h 1067541"/>
                <a:gd name="connsiteX971" fmla="*/ 32301 w 1597773"/>
                <a:gd name="connsiteY971" fmla="*/ 432297 h 1067541"/>
                <a:gd name="connsiteX972" fmla="*/ 31711 w 1597773"/>
                <a:gd name="connsiteY972" fmla="*/ 433034 h 1067541"/>
                <a:gd name="connsiteX973" fmla="*/ 31416 w 1597773"/>
                <a:gd name="connsiteY973" fmla="*/ 433919 h 1067541"/>
                <a:gd name="connsiteX974" fmla="*/ 32448 w 1597773"/>
                <a:gd name="connsiteY974" fmla="*/ 436427 h 1067541"/>
                <a:gd name="connsiteX975" fmla="*/ 32153 w 1597773"/>
                <a:gd name="connsiteY975" fmla="*/ 436869 h 1067541"/>
                <a:gd name="connsiteX976" fmla="*/ 30531 w 1597773"/>
                <a:gd name="connsiteY976" fmla="*/ 436869 h 1067541"/>
                <a:gd name="connsiteX977" fmla="*/ 28171 w 1597773"/>
                <a:gd name="connsiteY977" fmla="*/ 437459 h 1067541"/>
                <a:gd name="connsiteX978" fmla="*/ 26401 w 1597773"/>
                <a:gd name="connsiteY978" fmla="*/ 438639 h 1067541"/>
                <a:gd name="connsiteX979" fmla="*/ 21091 w 1597773"/>
                <a:gd name="connsiteY979" fmla="*/ 442769 h 1067541"/>
                <a:gd name="connsiteX980" fmla="*/ 16667 w 1597773"/>
                <a:gd name="connsiteY980" fmla="*/ 444096 h 1067541"/>
                <a:gd name="connsiteX981" fmla="*/ 12537 w 1597773"/>
                <a:gd name="connsiteY981" fmla="*/ 444686 h 1067541"/>
                <a:gd name="connsiteX982" fmla="*/ 10914 w 1597773"/>
                <a:gd name="connsiteY982" fmla="*/ 445129 h 1067541"/>
                <a:gd name="connsiteX983" fmla="*/ 10177 w 1597773"/>
                <a:gd name="connsiteY983" fmla="*/ 445571 h 1067541"/>
                <a:gd name="connsiteX984" fmla="*/ 8850 w 1597773"/>
                <a:gd name="connsiteY984" fmla="*/ 447489 h 1067541"/>
                <a:gd name="connsiteX985" fmla="*/ 7375 w 1597773"/>
                <a:gd name="connsiteY985" fmla="*/ 450586 h 1067541"/>
                <a:gd name="connsiteX986" fmla="*/ 6637 w 1597773"/>
                <a:gd name="connsiteY986" fmla="*/ 452061 h 1067541"/>
                <a:gd name="connsiteX987" fmla="*/ 6047 w 1597773"/>
                <a:gd name="connsiteY987" fmla="*/ 452946 h 1067541"/>
                <a:gd name="connsiteX988" fmla="*/ 6047 w 1597773"/>
                <a:gd name="connsiteY988" fmla="*/ 454126 h 1067541"/>
                <a:gd name="connsiteX989" fmla="*/ 7227 w 1597773"/>
                <a:gd name="connsiteY989" fmla="*/ 455601 h 1067541"/>
                <a:gd name="connsiteX990" fmla="*/ 8112 w 1597773"/>
                <a:gd name="connsiteY990" fmla="*/ 458845 h 1067541"/>
                <a:gd name="connsiteX991" fmla="*/ 8112 w 1597773"/>
                <a:gd name="connsiteY991" fmla="*/ 459730 h 1067541"/>
                <a:gd name="connsiteX992" fmla="*/ 7080 w 1597773"/>
                <a:gd name="connsiteY992" fmla="*/ 461058 h 1067541"/>
                <a:gd name="connsiteX993" fmla="*/ 5752 w 1597773"/>
                <a:gd name="connsiteY993" fmla="*/ 462385 h 1067541"/>
                <a:gd name="connsiteX994" fmla="*/ 2950 w 1597773"/>
                <a:gd name="connsiteY994" fmla="*/ 463270 h 1067541"/>
                <a:gd name="connsiteX995" fmla="*/ 737 w 1597773"/>
                <a:gd name="connsiteY995" fmla="*/ 463713 h 1067541"/>
                <a:gd name="connsiteX996" fmla="*/ 737 w 1597773"/>
                <a:gd name="connsiteY996" fmla="*/ 465335 h 1067541"/>
                <a:gd name="connsiteX997" fmla="*/ 442 w 1597773"/>
                <a:gd name="connsiteY997" fmla="*/ 468285 h 1067541"/>
                <a:gd name="connsiteX998" fmla="*/ 0 w 1597773"/>
                <a:gd name="connsiteY998" fmla="*/ 470350 h 1067541"/>
                <a:gd name="connsiteX999" fmla="*/ 2212 w 1597773"/>
                <a:gd name="connsiteY999" fmla="*/ 474184 h 1067541"/>
                <a:gd name="connsiteX1000" fmla="*/ 3540 w 1597773"/>
                <a:gd name="connsiteY1000" fmla="*/ 475954 h 1067541"/>
                <a:gd name="connsiteX1001" fmla="*/ 4867 w 1597773"/>
                <a:gd name="connsiteY1001" fmla="*/ 477282 h 1067541"/>
                <a:gd name="connsiteX1002" fmla="*/ 5162 w 1597773"/>
                <a:gd name="connsiteY1002" fmla="*/ 478314 h 1067541"/>
                <a:gd name="connsiteX1003" fmla="*/ 4867 w 1597773"/>
                <a:gd name="connsiteY1003" fmla="*/ 479199 h 1067541"/>
                <a:gd name="connsiteX1004" fmla="*/ 3245 w 1597773"/>
                <a:gd name="connsiteY1004" fmla="*/ 479936 h 1067541"/>
                <a:gd name="connsiteX1005" fmla="*/ 2655 w 1597773"/>
                <a:gd name="connsiteY1005" fmla="*/ 480822 h 1067541"/>
                <a:gd name="connsiteX1006" fmla="*/ 2360 w 1597773"/>
                <a:gd name="connsiteY1006" fmla="*/ 481854 h 1067541"/>
                <a:gd name="connsiteX1007" fmla="*/ 2950 w 1597773"/>
                <a:gd name="connsiteY1007" fmla="*/ 483034 h 1067541"/>
                <a:gd name="connsiteX1008" fmla="*/ 3982 w 1597773"/>
                <a:gd name="connsiteY1008" fmla="*/ 486574 h 1067541"/>
                <a:gd name="connsiteX1009" fmla="*/ 5162 w 1597773"/>
                <a:gd name="connsiteY1009" fmla="*/ 489376 h 1067541"/>
                <a:gd name="connsiteX1010" fmla="*/ 6932 w 1597773"/>
                <a:gd name="connsiteY1010" fmla="*/ 490703 h 1067541"/>
                <a:gd name="connsiteX1011" fmla="*/ 9587 w 1597773"/>
                <a:gd name="connsiteY1011" fmla="*/ 491588 h 1067541"/>
                <a:gd name="connsiteX1012" fmla="*/ 11062 w 1597773"/>
                <a:gd name="connsiteY1012" fmla="*/ 491588 h 1067541"/>
                <a:gd name="connsiteX1013" fmla="*/ 12094 w 1597773"/>
                <a:gd name="connsiteY1013" fmla="*/ 489376 h 1067541"/>
                <a:gd name="connsiteX1014" fmla="*/ 13864 w 1597773"/>
                <a:gd name="connsiteY1014" fmla="*/ 487754 h 1067541"/>
                <a:gd name="connsiteX1015" fmla="*/ 17699 w 1597773"/>
                <a:gd name="connsiteY1015" fmla="*/ 487754 h 1067541"/>
                <a:gd name="connsiteX1016" fmla="*/ 23894 w 1597773"/>
                <a:gd name="connsiteY1016" fmla="*/ 489671 h 1067541"/>
                <a:gd name="connsiteX1017" fmla="*/ 29941 w 1597773"/>
                <a:gd name="connsiteY1017" fmla="*/ 492473 h 1067541"/>
                <a:gd name="connsiteX1018" fmla="*/ 31711 w 1597773"/>
                <a:gd name="connsiteY1018" fmla="*/ 493948 h 1067541"/>
                <a:gd name="connsiteX1019" fmla="*/ 32301 w 1597773"/>
                <a:gd name="connsiteY1019" fmla="*/ 495718 h 1067541"/>
                <a:gd name="connsiteX1020" fmla="*/ 30678 w 1597773"/>
                <a:gd name="connsiteY1020" fmla="*/ 499700 h 1067541"/>
                <a:gd name="connsiteX1021" fmla="*/ 30678 w 1597773"/>
                <a:gd name="connsiteY1021" fmla="*/ 502208 h 1067541"/>
                <a:gd name="connsiteX1022" fmla="*/ 31121 w 1597773"/>
                <a:gd name="connsiteY1022" fmla="*/ 504863 h 1067541"/>
                <a:gd name="connsiteX1023" fmla="*/ 32448 w 1597773"/>
                <a:gd name="connsiteY1023" fmla="*/ 506780 h 1067541"/>
                <a:gd name="connsiteX1024" fmla="*/ 33776 w 1597773"/>
                <a:gd name="connsiteY1024" fmla="*/ 510172 h 1067541"/>
                <a:gd name="connsiteX1025" fmla="*/ 34070 w 1597773"/>
                <a:gd name="connsiteY1025" fmla="*/ 512975 h 1067541"/>
                <a:gd name="connsiteX1026" fmla="*/ 34661 w 1597773"/>
                <a:gd name="connsiteY1026" fmla="*/ 513860 h 1067541"/>
                <a:gd name="connsiteX1027" fmla="*/ 35103 w 1597773"/>
                <a:gd name="connsiteY1027" fmla="*/ 514892 h 1067541"/>
                <a:gd name="connsiteX1028" fmla="*/ 34366 w 1597773"/>
                <a:gd name="connsiteY1028" fmla="*/ 517399 h 1067541"/>
                <a:gd name="connsiteX1029" fmla="*/ 33923 w 1597773"/>
                <a:gd name="connsiteY1029" fmla="*/ 520054 h 1067541"/>
                <a:gd name="connsiteX1030" fmla="*/ 34513 w 1597773"/>
                <a:gd name="connsiteY1030" fmla="*/ 520939 h 1067541"/>
                <a:gd name="connsiteX1031" fmla="*/ 36430 w 1597773"/>
                <a:gd name="connsiteY1031" fmla="*/ 522267 h 1067541"/>
                <a:gd name="connsiteX1032" fmla="*/ 39380 w 1597773"/>
                <a:gd name="connsiteY1032" fmla="*/ 524627 h 1067541"/>
                <a:gd name="connsiteX1033" fmla="*/ 39970 w 1597773"/>
                <a:gd name="connsiteY1033" fmla="*/ 526544 h 1067541"/>
                <a:gd name="connsiteX1034" fmla="*/ 38938 w 1597773"/>
                <a:gd name="connsiteY1034" fmla="*/ 527724 h 1067541"/>
                <a:gd name="connsiteX1035" fmla="*/ 37020 w 1597773"/>
                <a:gd name="connsiteY1035" fmla="*/ 529199 h 1067541"/>
                <a:gd name="connsiteX1036" fmla="*/ 34661 w 1597773"/>
                <a:gd name="connsiteY1036" fmla="*/ 530526 h 1067541"/>
                <a:gd name="connsiteX1037" fmla="*/ 33923 w 1597773"/>
                <a:gd name="connsiteY1037" fmla="*/ 531116 h 1067541"/>
                <a:gd name="connsiteX1038" fmla="*/ 32595 w 1597773"/>
                <a:gd name="connsiteY1038" fmla="*/ 531116 h 1067541"/>
                <a:gd name="connsiteX1039" fmla="*/ 30678 w 1597773"/>
                <a:gd name="connsiteY1039" fmla="*/ 530526 h 1067541"/>
                <a:gd name="connsiteX1040" fmla="*/ 29941 w 1597773"/>
                <a:gd name="connsiteY1040" fmla="*/ 529494 h 1067541"/>
                <a:gd name="connsiteX1041" fmla="*/ 29646 w 1597773"/>
                <a:gd name="connsiteY1041" fmla="*/ 529494 h 1067541"/>
                <a:gd name="connsiteX1042" fmla="*/ 28171 w 1597773"/>
                <a:gd name="connsiteY1042" fmla="*/ 530084 h 1067541"/>
                <a:gd name="connsiteX1043" fmla="*/ 25369 w 1597773"/>
                <a:gd name="connsiteY1043" fmla="*/ 530969 h 1067541"/>
                <a:gd name="connsiteX1044" fmla="*/ 20502 w 1597773"/>
                <a:gd name="connsiteY1044" fmla="*/ 533328 h 1067541"/>
                <a:gd name="connsiteX1045" fmla="*/ 20502 w 1597773"/>
                <a:gd name="connsiteY1045" fmla="*/ 533918 h 1067541"/>
                <a:gd name="connsiteX1046" fmla="*/ 23746 w 1597773"/>
                <a:gd name="connsiteY1046" fmla="*/ 536278 h 1067541"/>
                <a:gd name="connsiteX1047" fmla="*/ 24484 w 1597773"/>
                <a:gd name="connsiteY1047" fmla="*/ 537016 h 1067541"/>
                <a:gd name="connsiteX1048" fmla="*/ 24926 w 1597773"/>
                <a:gd name="connsiteY1048" fmla="*/ 537311 h 1067541"/>
                <a:gd name="connsiteX1049" fmla="*/ 26401 w 1597773"/>
                <a:gd name="connsiteY1049" fmla="*/ 536868 h 1067541"/>
                <a:gd name="connsiteX1050" fmla="*/ 28761 w 1597773"/>
                <a:gd name="connsiteY1050" fmla="*/ 536868 h 1067541"/>
                <a:gd name="connsiteX1051" fmla="*/ 30678 w 1597773"/>
                <a:gd name="connsiteY1051" fmla="*/ 537606 h 1067541"/>
                <a:gd name="connsiteX1052" fmla="*/ 32595 w 1597773"/>
                <a:gd name="connsiteY1052" fmla="*/ 538638 h 1067541"/>
                <a:gd name="connsiteX1053" fmla="*/ 33923 w 1597773"/>
                <a:gd name="connsiteY1053" fmla="*/ 539376 h 1067541"/>
                <a:gd name="connsiteX1054" fmla="*/ 35545 w 1597773"/>
                <a:gd name="connsiteY1054" fmla="*/ 538933 h 1067541"/>
                <a:gd name="connsiteX1055" fmla="*/ 38348 w 1597773"/>
                <a:gd name="connsiteY1055" fmla="*/ 538343 h 1067541"/>
                <a:gd name="connsiteX1056" fmla="*/ 40708 w 1597773"/>
                <a:gd name="connsiteY1056" fmla="*/ 538786 h 1067541"/>
                <a:gd name="connsiteX1057" fmla="*/ 46017 w 1597773"/>
                <a:gd name="connsiteY1057" fmla="*/ 540555 h 1067541"/>
                <a:gd name="connsiteX1058" fmla="*/ 46755 w 1597773"/>
                <a:gd name="connsiteY1058" fmla="*/ 541441 h 1067541"/>
                <a:gd name="connsiteX1059" fmla="*/ 47935 w 1597773"/>
                <a:gd name="connsiteY1059" fmla="*/ 545718 h 1067541"/>
                <a:gd name="connsiteX1060" fmla="*/ 48820 w 1597773"/>
                <a:gd name="connsiteY1060" fmla="*/ 546160 h 1067541"/>
                <a:gd name="connsiteX1061" fmla="*/ 51770 w 1597773"/>
                <a:gd name="connsiteY1061" fmla="*/ 545128 h 1067541"/>
                <a:gd name="connsiteX1062" fmla="*/ 54277 w 1597773"/>
                <a:gd name="connsiteY1062" fmla="*/ 545718 h 1067541"/>
                <a:gd name="connsiteX1063" fmla="*/ 57079 w 1597773"/>
                <a:gd name="connsiteY1063" fmla="*/ 547193 h 1067541"/>
                <a:gd name="connsiteX1064" fmla="*/ 58849 w 1597773"/>
                <a:gd name="connsiteY1064" fmla="*/ 548520 h 1067541"/>
                <a:gd name="connsiteX1065" fmla="*/ 60029 w 1597773"/>
                <a:gd name="connsiteY1065" fmla="*/ 549995 h 1067541"/>
                <a:gd name="connsiteX1066" fmla="*/ 61356 w 1597773"/>
                <a:gd name="connsiteY1066" fmla="*/ 552355 h 1067541"/>
                <a:gd name="connsiteX1067" fmla="*/ 61799 w 1597773"/>
                <a:gd name="connsiteY1067" fmla="*/ 554272 h 1067541"/>
                <a:gd name="connsiteX1068" fmla="*/ 62389 w 1597773"/>
                <a:gd name="connsiteY1068" fmla="*/ 556484 h 1067541"/>
                <a:gd name="connsiteX1069" fmla="*/ 62389 w 1597773"/>
                <a:gd name="connsiteY1069" fmla="*/ 562827 h 1067541"/>
                <a:gd name="connsiteX1070" fmla="*/ 61356 w 1597773"/>
                <a:gd name="connsiteY1070" fmla="*/ 563859 h 1067541"/>
                <a:gd name="connsiteX1071" fmla="*/ 60619 w 1597773"/>
                <a:gd name="connsiteY1071" fmla="*/ 565187 h 1067541"/>
                <a:gd name="connsiteX1072" fmla="*/ 60619 w 1597773"/>
                <a:gd name="connsiteY1072" fmla="*/ 566366 h 1067541"/>
                <a:gd name="connsiteX1073" fmla="*/ 61651 w 1597773"/>
                <a:gd name="connsiteY1073" fmla="*/ 567252 h 1067541"/>
                <a:gd name="connsiteX1074" fmla="*/ 63421 w 1597773"/>
                <a:gd name="connsiteY1074" fmla="*/ 567841 h 1067541"/>
                <a:gd name="connsiteX1075" fmla="*/ 65044 w 1597773"/>
                <a:gd name="connsiteY1075" fmla="*/ 568284 h 1067541"/>
                <a:gd name="connsiteX1076" fmla="*/ 65929 w 1597773"/>
                <a:gd name="connsiteY1076" fmla="*/ 569316 h 1067541"/>
                <a:gd name="connsiteX1077" fmla="*/ 67108 w 1597773"/>
                <a:gd name="connsiteY1077" fmla="*/ 572856 h 1067541"/>
                <a:gd name="connsiteX1078" fmla="*/ 67846 w 1597773"/>
                <a:gd name="connsiteY1078" fmla="*/ 573446 h 1067541"/>
                <a:gd name="connsiteX1079" fmla="*/ 69764 w 1597773"/>
                <a:gd name="connsiteY1079" fmla="*/ 573446 h 1067541"/>
                <a:gd name="connsiteX1080" fmla="*/ 73303 w 1597773"/>
                <a:gd name="connsiteY1080" fmla="*/ 572709 h 1067541"/>
                <a:gd name="connsiteX1081" fmla="*/ 76400 w 1597773"/>
                <a:gd name="connsiteY1081" fmla="*/ 571529 h 1067541"/>
                <a:gd name="connsiteX1082" fmla="*/ 77728 w 1597773"/>
                <a:gd name="connsiteY1082" fmla="*/ 571234 h 1067541"/>
                <a:gd name="connsiteX1083" fmla="*/ 78023 w 1597773"/>
                <a:gd name="connsiteY1083" fmla="*/ 574626 h 1067541"/>
                <a:gd name="connsiteX1084" fmla="*/ 79793 w 1597773"/>
                <a:gd name="connsiteY1084" fmla="*/ 575953 h 1067541"/>
                <a:gd name="connsiteX1085" fmla="*/ 82300 w 1597773"/>
                <a:gd name="connsiteY1085" fmla="*/ 577428 h 1067541"/>
                <a:gd name="connsiteX1086" fmla="*/ 83332 w 1597773"/>
                <a:gd name="connsiteY1086" fmla="*/ 577871 h 1067541"/>
                <a:gd name="connsiteX1087" fmla="*/ 86282 w 1597773"/>
                <a:gd name="connsiteY1087" fmla="*/ 579346 h 1067541"/>
                <a:gd name="connsiteX1088" fmla="*/ 91740 w 1597773"/>
                <a:gd name="connsiteY1088" fmla="*/ 581115 h 1067541"/>
                <a:gd name="connsiteX1089" fmla="*/ 97050 w 1597773"/>
                <a:gd name="connsiteY1089" fmla="*/ 582443 h 1067541"/>
                <a:gd name="connsiteX1090" fmla="*/ 101032 w 1597773"/>
                <a:gd name="connsiteY1090" fmla="*/ 583475 h 1067541"/>
                <a:gd name="connsiteX1091" fmla="*/ 108259 w 1597773"/>
                <a:gd name="connsiteY1091" fmla="*/ 583475 h 1067541"/>
                <a:gd name="connsiteX1092" fmla="*/ 110176 w 1597773"/>
                <a:gd name="connsiteY1092" fmla="*/ 582886 h 1067541"/>
                <a:gd name="connsiteX1093" fmla="*/ 110176 w 1597773"/>
                <a:gd name="connsiteY1093" fmla="*/ 582886 h 1067541"/>
                <a:gd name="connsiteX1094" fmla="*/ 110176 w 1597773"/>
                <a:gd name="connsiteY1094" fmla="*/ 583180 h 1067541"/>
                <a:gd name="connsiteX1095" fmla="*/ 111503 w 1597773"/>
                <a:gd name="connsiteY1095" fmla="*/ 583918 h 1067541"/>
                <a:gd name="connsiteX1096" fmla="*/ 112684 w 1597773"/>
                <a:gd name="connsiteY1096" fmla="*/ 584213 h 1067541"/>
                <a:gd name="connsiteX1097" fmla="*/ 114011 w 1597773"/>
                <a:gd name="connsiteY1097" fmla="*/ 583475 h 1067541"/>
                <a:gd name="connsiteX1098" fmla="*/ 115633 w 1597773"/>
                <a:gd name="connsiteY1098" fmla="*/ 582886 h 1067541"/>
                <a:gd name="connsiteX1099" fmla="*/ 116518 w 1597773"/>
                <a:gd name="connsiteY1099" fmla="*/ 583180 h 1067541"/>
                <a:gd name="connsiteX1100" fmla="*/ 116518 w 1597773"/>
                <a:gd name="connsiteY1100" fmla="*/ 584066 h 1067541"/>
                <a:gd name="connsiteX1101" fmla="*/ 115633 w 1597773"/>
                <a:gd name="connsiteY1101" fmla="*/ 588343 h 1067541"/>
                <a:gd name="connsiteX1102" fmla="*/ 115633 w 1597773"/>
                <a:gd name="connsiteY1102" fmla="*/ 589965 h 1067541"/>
                <a:gd name="connsiteX1103" fmla="*/ 117403 w 1597773"/>
                <a:gd name="connsiteY1103" fmla="*/ 593357 h 1067541"/>
                <a:gd name="connsiteX1104" fmla="*/ 119616 w 1597773"/>
                <a:gd name="connsiteY1104" fmla="*/ 598962 h 1067541"/>
                <a:gd name="connsiteX1105" fmla="*/ 121680 w 1597773"/>
                <a:gd name="connsiteY1105" fmla="*/ 604124 h 1067541"/>
                <a:gd name="connsiteX1106" fmla="*/ 122860 w 1597773"/>
                <a:gd name="connsiteY1106" fmla="*/ 607517 h 1067541"/>
                <a:gd name="connsiteX1107" fmla="*/ 124040 w 1597773"/>
                <a:gd name="connsiteY1107" fmla="*/ 608844 h 1067541"/>
                <a:gd name="connsiteX1108" fmla="*/ 128907 w 1597773"/>
                <a:gd name="connsiteY1108" fmla="*/ 610319 h 1067541"/>
                <a:gd name="connsiteX1109" fmla="*/ 132890 w 1597773"/>
                <a:gd name="connsiteY1109" fmla="*/ 611499 h 1067541"/>
                <a:gd name="connsiteX1110" fmla="*/ 135250 w 1597773"/>
                <a:gd name="connsiteY1110" fmla="*/ 613416 h 1067541"/>
                <a:gd name="connsiteX1111" fmla="*/ 137904 w 1597773"/>
                <a:gd name="connsiteY1111" fmla="*/ 615186 h 1067541"/>
                <a:gd name="connsiteX1112" fmla="*/ 139822 w 1597773"/>
                <a:gd name="connsiteY1112" fmla="*/ 616366 h 1067541"/>
                <a:gd name="connsiteX1113" fmla="*/ 140707 w 1597773"/>
                <a:gd name="connsiteY1113" fmla="*/ 617841 h 1067541"/>
                <a:gd name="connsiteX1114" fmla="*/ 140707 w 1597773"/>
                <a:gd name="connsiteY1114" fmla="*/ 620053 h 1067541"/>
                <a:gd name="connsiteX1115" fmla="*/ 139674 w 1597773"/>
                <a:gd name="connsiteY1115" fmla="*/ 621233 h 1067541"/>
                <a:gd name="connsiteX1116" fmla="*/ 134954 w 1597773"/>
                <a:gd name="connsiteY1116" fmla="*/ 624183 h 1067541"/>
                <a:gd name="connsiteX1117" fmla="*/ 134365 w 1597773"/>
                <a:gd name="connsiteY1117" fmla="*/ 625068 h 1067541"/>
                <a:gd name="connsiteX1118" fmla="*/ 134365 w 1597773"/>
                <a:gd name="connsiteY1118" fmla="*/ 626248 h 1067541"/>
                <a:gd name="connsiteX1119" fmla="*/ 135102 w 1597773"/>
                <a:gd name="connsiteY1119" fmla="*/ 629935 h 1067541"/>
                <a:gd name="connsiteX1120" fmla="*/ 135692 w 1597773"/>
                <a:gd name="connsiteY1120" fmla="*/ 632295 h 1067541"/>
                <a:gd name="connsiteX1121" fmla="*/ 135692 w 1597773"/>
                <a:gd name="connsiteY1121" fmla="*/ 636867 h 1067541"/>
                <a:gd name="connsiteX1122" fmla="*/ 136135 w 1597773"/>
                <a:gd name="connsiteY1122" fmla="*/ 641292 h 1067541"/>
                <a:gd name="connsiteX1123" fmla="*/ 137757 w 1597773"/>
                <a:gd name="connsiteY1123" fmla="*/ 643357 h 1067541"/>
                <a:gd name="connsiteX1124" fmla="*/ 139084 w 1597773"/>
                <a:gd name="connsiteY1124" fmla="*/ 644684 h 1067541"/>
                <a:gd name="connsiteX1125" fmla="*/ 139969 w 1597773"/>
                <a:gd name="connsiteY1125" fmla="*/ 645864 h 1067541"/>
                <a:gd name="connsiteX1126" fmla="*/ 141592 w 1597773"/>
                <a:gd name="connsiteY1126" fmla="*/ 647487 h 1067541"/>
                <a:gd name="connsiteX1127" fmla="*/ 143067 w 1597773"/>
                <a:gd name="connsiteY1127" fmla="*/ 648667 h 1067541"/>
                <a:gd name="connsiteX1128" fmla="*/ 144246 w 1597773"/>
                <a:gd name="connsiteY1128" fmla="*/ 649404 h 1067541"/>
                <a:gd name="connsiteX1129" fmla="*/ 144246 w 1597773"/>
                <a:gd name="connsiteY1129" fmla="*/ 649404 h 1067541"/>
                <a:gd name="connsiteX1130" fmla="*/ 144689 w 1597773"/>
                <a:gd name="connsiteY1130" fmla="*/ 651026 h 1067541"/>
                <a:gd name="connsiteX1131" fmla="*/ 144394 w 1597773"/>
                <a:gd name="connsiteY1131" fmla="*/ 652944 h 1067541"/>
                <a:gd name="connsiteX1132" fmla="*/ 143952 w 1597773"/>
                <a:gd name="connsiteY1132" fmla="*/ 654566 h 1067541"/>
                <a:gd name="connsiteX1133" fmla="*/ 143952 w 1597773"/>
                <a:gd name="connsiteY1133" fmla="*/ 655451 h 1067541"/>
                <a:gd name="connsiteX1134" fmla="*/ 145131 w 1597773"/>
                <a:gd name="connsiteY1134" fmla="*/ 656041 h 1067541"/>
                <a:gd name="connsiteX1135" fmla="*/ 146606 w 1597773"/>
                <a:gd name="connsiteY1135" fmla="*/ 657663 h 1067541"/>
                <a:gd name="connsiteX1136" fmla="*/ 146606 w 1597773"/>
                <a:gd name="connsiteY1136" fmla="*/ 661646 h 1067541"/>
                <a:gd name="connsiteX1137" fmla="*/ 147344 w 1597773"/>
                <a:gd name="connsiteY1137" fmla="*/ 663121 h 1067541"/>
                <a:gd name="connsiteX1138" fmla="*/ 147344 w 1597773"/>
                <a:gd name="connsiteY1138" fmla="*/ 664743 h 1067541"/>
                <a:gd name="connsiteX1139" fmla="*/ 147049 w 1597773"/>
                <a:gd name="connsiteY1139" fmla="*/ 668725 h 1067541"/>
                <a:gd name="connsiteX1140" fmla="*/ 147049 w 1597773"/>
                <a:gd name="connsiteY1140" fmla="*/ 670348 h 1067541"/>
                <a:gd name="connsiteX1141" fmla="*/ 147049 w 1597773"/>
                <a:gd name="connsiteY1141" fmla="*/ 670348 h 1067541"/>
                <a:gd name="connsiteX1142" fmla="*/ 145721 w 1597773"/>
                <a:gd name="connsiteY1142" fmla="*/ 670643 h 1067541"/>
                <a:gd name="connsiteX1143" fmla="*/ 144541 w 1597773"/>
                <a:gd name="connsiteY1143" fmla="*/ 671233 h 1067541"/>
                <a:gd name="connsiteX1144" fmla="*/ 142919 w 1597773"/>
                <a:gd name="connsiteY1144" fmla="*/ 673740 h 1067541"/>
                <a:gd name="connsiteX1145" fmla="*/ 141149 w 1597773"/>
                <a:gd name="connsiteY1145" fmla="*/ 674477 h 1067541"/>
                <a:gd name="connsiteX1146" fmla="*/ 139084 w 1597773"/>
                <a:gd name="connsiteY1146" fmla="*/ 674477 h 1067541"/>
                <a:gd name="connsiteX1147" fmla="*/ 137020 w 1597773"/>
                <a:gd name="connsiteY1147" fmla="*/ 673150 h 1067541"/>
                <a:gd name="connsiteX1148" fmla="*/ 135250 w 1597773"/>
                <a:gd name="connsiteY1148" fmla="*/ 671528 h 1067541"/>
                <a:gd name="connsiteX1149" fmla="*/ 134807 w 1597773"/>
                <a:gd name="connsiteY1149" fmla="*/ 670643 h 1067541"/>
                <a:gd name="connsiteX1150" fmla="*/ 134365 w 1597773"/>
                <a:gd name="connsiteY1150" fmla="*/ 668873 h 1067541"/>
                <a:gd name="connsiteX1151" fmla="*/ 133479 w 1597773"/>
                <a:gd name="connsiteY1151" fmla="*/ 667693 h 1067541"/>
                <a:gd name="connsiteX1152" fmla="*/ 131710 w 1597773"/>
                <a:gd name="connsiteY1152" fmla="*/ 668283 h 1067541"/>
                <a:gd name="connsiteX1153" fmla="*/ 128907 w 1597773"/>
                <a:gd name="connsiteY1153" fmla="*/ 668578 h 1067541"/>
                <a:gd name="connsiteX1154" fmla="*/ 125958 w 1597773"/>
                <a:gd name="connsiteY1154" fmla="*/ 669020 h 1067541"/>
                <a:gd name="connsiteX1155" fmla="*/ 125368 w 1597773"/>
                <a:gd name="connsiteY1155" fmla="*/ 669463 h 1067541"/>
                <a:gd name="connsiteX1156" fmla="*/ 125368 w 1597773"/>
                <a:gd name="connsiteY1156" fmla="*/ 670200 h 1067541"/>
                <a:gd name="connsiteX1157" fmla="*/ 126105 w 1597773"/>
                <a:gd name="connsiteY1157" fmla="*/ 671675 h 1067541"/>
                <a:gd name="connsiteX1158" fmla="*/ 126695 w 1597773"/>
                <a:gd name="connsiteY1158" fmla="*/ 673740 h 1067541"/>
                <a:gd name="connsiteX1159" fmla="*/ 126990 w 1597773"/>
                <a:gd name="connsiteY1159" fmla="*/ 676542 h 1067541"/>
                <a:gd name="connsiteX1160" fmla="*/ 127727 w 1597773"/>
                <a:gd name="connsiteY1160" fmla="*/ 678460 h 1067541"/>
                <a:gd name="connsiteX1161" fmla="*/ 128022 w 1597773"/>
                <a:gd name="connsiteY1161" fmla="*/ 679050 h 1067541"/>
                <a:gd name="connsiteX1162" fmla="*/ 132742 w 1597773"/>
                <a:gd name="connsiteY1162" fmla="*/ 684654 h 1067541"/>
                <a:gd name="connsiteX1163" fmla="*/ 133922 w 1597773"/>
                <a:gd name="connsiteY1163" fmla="*/ 685834 h 1067541"/>
                <a:gd name="connsiteX1164" fmla="*/ 134217 w 1597773"/>
                <a:gd name="connsiteY1164" fmla="*/ 686572 h 1067541"/>
                <a:gd name="connsiteX1165" fmla="*/ 133775 w 1597773"/>
                <a:gd name="connsiteY1165" fmla="*/ 688637 h 1067541"/>
                <a:gd name="connsiteX1166" fmla="*/ 132890 w 1597773"/>
                <a:gd name="connsiteY1166" fmla="*/ 690997 h 1067541"/>
                <a:gd name="connsiteX1167" fmla="*/ 132890 w 1597773"/>
                <a:gd name="connsiteY1167" fmla="*/ 692914 h 1067541"/>
                <a:gd name="connsiteX1168" fmla="*/ 134660 w 1597773"/>
                <a:gd name="connsiteY1168" fmla="*/ 694979 h 1067541"/>
                <a:gd name="connsiteX1169" fmla="*/ 135987 w 1597773"/>
                <a:gd name="connsiteY1169" fmla="*/ 696454 h 1067541"/>
                <a:gd name="connsiteX1170" fmla="*/ 134807 w 1597773"/>
                <a:gd name="connsiteY1170" fmla="*/ 698371 h 1067541"/>
                <a:gd name="connsiteX1171" fmla="*/ 134070 w 1597773"/>
                <a:gd name="connsiteY1171" fmla="*/ 700584 h 1067541"/>
                <a:gd name="connsiteX1172" fmla="*/ 134954 w 1597773"/>
                <a:gd name="connsiteY1172" fmla="*/ 701616 h 1067541"/>
                <a:gd name="connsiteX1173" fmla="*/ 134512 w 1597773"/>
                <a:gd name="connsiteY1173" fmla="*/ 704861 h 1067541"/>
                <a:gd name="connsiteX1174" fmla="*/ 134954 w 1597773"/>
                <a:gd name="connsiteY1174" fmla="*/ 705451 h 1067541"/>
                <a:gd name="connsiteX1175" fmla="*/ 135839 w 1597773"/>
                <a:gd name="connsiteY1175" fmla="*/ 705746 h 1067541"/>
                <a:gd name="connsiteX1176" fmla="*/ 137167 w 1597773"/>
                <a:gd name="connsiteY1176" fmla="*/ 705451 h 1067541"/>
                <a:gd name="connsiteX1177" fmla="*/ 138642 w 1597773"/>
                <a:gd name="connsiteY1177" fmla="*/ 704566 h 1067541"/>
                <a:gd name="connsiteX1178" fmla="*/ 140559 w 1597773"/>
                <a:gd name="connsiteY1178" fmla="*/ 704566 h 1067541"/>
                <a:gd name="connsiteX1179" fmla="*/ 141592 w 1597773"/>
                <a:gd name="connsiteY1179" fmla="*/ 702206 h 1067541"/>
                <a:gd name="connsiteX1180" fmla="*/ 142477 w 1597773"/>
                <a:gd name="connsiteY1180" fmla="*/ 701911 h 1067541"/>
                <a:gd name="connsiteX1181" fmla="*/ 144099 w 1597773"/>
                <a:gd name="connsiteY1181" fmla="*/ 702648 h 1067541"/>
                <a:gd name="connsiteX1182" fmla="*/ 147344 w 1597773"/>
                <a:gd name="connsiteY1182" fmla="*/ 707221 h 1067541"/>
                <a:gd name="connsiteX1183" fmla="*/ 150146 w 1597773"/>
                <a:gd name="connsiteY1183" fmla="*/ 711055 h 1067541"/>
                <a:gd name="connsiteX1184" fmla="*/ 150884 w 1597773"/>
                <a:gd name="connsiteY1184" fmla="*/ 711793 h 1067541"/>
                <a:gd name="connsiteX1185" fmla="*/ 151326 w 1597773"/>
                <a:gd name="connsiteY1185" fmla="*/ 712235 h 1067541"/>
                <a:gd name="connsiteX1186" fmla="*/ 154129 w 1597773"/>
                <a:gd name="connsiteY1186" fmla="*/ 714300 h 1067541"/>
                <a:gd name="connsiteX1187" fmla="*/ 156046 w 1597773"/>
                <a:gd name="connsiteY1187" fmla="*/ 715628 h 1067541"/>
                <a:gd name="connsiteX1188" fmla="*/ 158701 w 1597773"/>
                <a:gd name="connsiteY1188" fmla="*/ 715185 h 1067541"/>
                <a:gd name="connsiteX1189" fmla="*/ 162093 w 1597773"/>
                <a:gd name="connsiteY1189" fmla="*/ 715185 h 1067541"/>
                <a:gd name="connsiteX1190" fmla="*/ 164158 w 1597773"/>
                <a:gd name="connsiteY1190" fmla="*/ 716365 h 1067541"/>
                <a:gd name="connsiteX1191" fmla="*/ 165338 w 1597773"/>
                <a:gd name="connsiteY1191" fmla="*/ 717250 h 1067541"/>
                <a:gd name="connsiteX1192" fmla="*/ 165485 w 1597773"/>
                <a:gd name="connsiteY1192" fmla="*/ 717250 h 1067541"/>
                <a:gd name="connsiteX1193" fmla="*/ 169615 w 1597773"/>
                <a:gd name="connsiteY1193" fmla="*/ 720495 h 1067541"/>
                <a:gd name="connsiteX1194" fmla="*/ 171385 w 1597773"/>
                <a:gd name="connsiteY1194" fmla="*/ 720200 h 1067541"/>
                <a:gd name="connsiteX1195" fmla="*/ 172565 w 1597773"/>
                <a:gd name="connsiteY1195" fmla="*/ 721085 h 1067541"/>
                <a:gd name="connsiteX1196" fmla="*/ 172860 w 1597773"/>
                <a:gd name="connsiteY1196" fmla="*/ 723297 h 1067541"/>
                <a:gd name="connsiteX1197" fmla="*/ 172270 w 1597773"/>
                <a:gd name="connsiteY1197" fmla="*/ 725510 h 1067541"/>
                <a:gd name="connsiteX1198" fmla="*/ 172270 w 1597773"/>
                <a:gd name="connsiteY1198" fmla="*/ 726542 h 1067541"/>
                <a:gd name="connsiteX1199" fmla="*/ 174187 w 1597773"/>
                <a:gd name="connsiteY1199" fmla="*/ 726542 h 1067541"/>
                <a:gd name="connsiteX1200" fmla="*/ 178022 w 1597773"/>
                <a:gd name="connsiteY1200" fmla="*/ 728164 h 1067541"/>
                <a:gd name="connsiteX1201" fmla="*/ 181414 w 1597773"/>
                <a:gd name="connsiteY1201" fmla="*/ 729492 h 1067541"/>
                <a:gd name="connsiteX1202" fmla="*/ 183184 w 1597773"/>
                <a:gd name="connsiteY1202" fmla="*/ 729934 h 1067541"/>
                <a:gd name="connsiteX1203" fmla="*/ 185101 w 1597773"/>
                <a:gd name="connsiteY1203" fmla="*/ 730967 h 1067541"/>
                <a:gd name="connsiteX1204" fmla="*/ 186724 w 1597773"/>
                <a:gd name="connsiteY1204" fmla="*/ 732589 h 1067541"/>
                <a:gd name="connsiteX1205" fmla="*/ 189969 w 1597773"/>
                <a:gd name="connsiteY1205" fmla="*/ 734654 h 1067541"/>
                <a:gd name="connsiteX1206" fmla="*/ 192919 w 1597773"/>
                <a:gd name="connsiteY1206" fmla="*/ 736129 h 1067541"/>
                <a:gd name="connsiteX1207" fmla="*/ 193508 w 1597773"/>
                <a:gd name="connsiteY1207" fmla="*/ 738194 h 1067541"/>
                <a:gd name="connsiteX1208" fmla="*/ 194689 w 1597773"/>
                <a:gd name="connsiteY1208" fmla="*/ 740111 h 1067541"/>
                <a:gd name="connsiteX1209" fmla="*/ 196163 w 1597773"/>
                <a:gd name="connsiteY1209" fmla="*/ 741881 h 1067541"/>
                <a:gd name="connsiteX1210" fmla="*/ 197933 w 1597773"/>
                <a:gd name="connsiteY1210" fmla="*/ 741881 h 1067541"/>
                <a:gd name="connsiteX1211" fmla="*/ 199998 w 1597773"/>
                <a:gd name="connsiteY1211" fmla="*/ 740259 h 1067541"/>
                <a:gd name="connsiteX1212" fmla="*/ 204275 w 1597773"/>
                <a:gd name="connsiteY1212" fmla="*/ 733327 h 1067541"/>
                <a:gd name="connsiteX1213" fmla="*/ 210175 w 1597773"/>
                <a:gd name="connsiteY1213" fmla="*/ 731852 h 1067541"/>
                <a:gd name="connsiteX1214" fmla="*/ 215780 w 1597773"/>
                <a:gd name="connsiteY1214" fmla="*/ 732589 h 1067541"/>
                <a:gd name="connsiteX1215" fmla="*/ 220647 w 1597773"/>
                <a:gd name="connsiteY1215" fmla="*/ 733622 h 1067541"/>
                <a:gd name="connsiteX1216" fmla="*/ 222122 w 1597773"/>
                <a:gd name="connsiteY1216" fmla="*/ 735981 h 1067541"/>
                <a:gd name="connsiteX1217" fmla="*/ 223007 w 1597773"/>
                <a:gd name="connsiteY1217" fmla="*/ 738489 h 1067541"/>
                <a:gd name="connsiteX1218" fmla="*/ 223597 w 1597773"/>
                <a:gd name="connsiteY1218" fmla="*/ 739669 h 1067541"/>
                <a:gd name="connsiteX1219" fmla="*/ 225219 w 1597773"/>
                <a:gd name="connsiteY1219" fmla="*/ 741144 h 1067541"/>
                <a:gd name="connsiteX1220" fmla="*/ 232151 w 1597773"/>
                <a:gd name="connsiteY1220" fmla="*/ 744683 h 1067541"/>
                <a:gd name="connsiteX1221" fmla="*/ 236134 w 1597773"/>
                <a:gd name="connsiteY1221" fmla="*/ 747781 h 1067541"/>
                <a:gd name="connsiteX1222" fmla="*/ 241738 w 1597773"/>
                <a:gd name="connsiteY1222" fmla="*/ 751910 h 1067541"/>
                <a:gd name="connsiteX1223" fmla="*/ 245868 w 1597773"/>
                <a:gd name="connsiteY1223" fmla="*/ 753828 h 1067541"/>
                <a:gd name="connsiteX1224" fmla="*/ 249555 w 1597773"/>
                <a:gd name="connsiteY1224" fmla="*/ 753828 h 1067541"/>
                <a:gd name="connsiteX1225" fmla="*/ 251620 w 1597773"/>
                <a:gd name="connsiteY1225" fmla="*/ 755598 h 1067541"/>
                <a:gd name="connsiteX1226" fmla="*/ 254717 w 1597773"/>
                <a:gd name="connsiteY1226" fmla="*/ 758843 h 1067541"/>
                <a:gd name="connsiteX1227" fmla="*/ 257372 w 1597773"/>
                <a:gd name="connsiteY1227" fmla="*/ 762677 h 1067541"/>
                <a:gd name="connsiteX1228" fmla="*/ 260617 w 1597773"/>
                <a:gd name="connsiteY1228" fmla="*/ 766217 h 1067541"/>
                <a:gd name="connsiteX1229" fmla="*/ 262977 w 1597773"/>
                <a:gd name="connsiteY1229" fmla="*/ 766217 h 1067541"/>
                <a:gd name="connsiteX1230" fmla="*/ 266074 w 1597773"/>
                <a:gd name="connsiteY1230" fmla="*/ 765037 h 1067541"/>
                <a:gd name="connsiteX1231" fmla="*/ 269909 w 1597773"/>
                <a:gd name="connsiteY1231" fmla="*/ 763562 h 1067541"/>
                <a:gd name="connsiteX1232" fmla="*/ 272122 w 1597773"/>
                <a:gd name="connsiteY1232" fmla="*/ 764300 h 1067541"/>
                <a:gd name="connsiteX1233" fmla="*/ 274186 w 1597773"/>
                <a:gd name="connsiteY1233" fmla="*/ 765332 h 1067541"/>
                <a:gd name="connsiteX1234" fmla="*/ 274924 w 1597773"/>
                <a:gd name="connsiteY1234" fmla="*/ 767102 h 1067541"/>
                <a:gd name="connsiteX1235" fmla="*/ 276104 w 1597773"/>
                <a:gd name="connsiteY1235" fmla="*/ 770494 h 1067541"/>
                <a:gd name="connsiteX1236" fmla="*/ 277431 w 1597773"/>
                <a:gd name="connsiteY1236" fmla="*/ 774034 h 1067541"/>
                <a:gd name="connsiteX1237" fmla="*/ 279643 w 1597773"/>
                <a:gd name="connsiteY1237" fmla="*/ 775214 h 1067541"/>
                <a:gd name="connsiteX1238" fmla="*/ 282151 w 1597773"/>
                <a:gd name="connsiteY1238" fmla="*/ 776984 h 1067541"/>
                <a:gd name="connsiteX1239" fmla="*/ 283626 w 1597773"/>
                <a:gd name="connsiteY1239" fmla="*/ 778459 h 1067541"/>
                <a:gd name="connsiteX1240" fmla="*/ 288493 w 1597773"/>
                <a:gd name="connsiteY1240" fmla="*/ 781114 h 1067541"/>
                <a:gd name="connsiteX1241" fmla="*/ 289231 w 1597773"/>
                <a:gd name="connsiteY1241" fmla="*/ 782146 h 1067541"/>
                <a:gd name="connsiteX1242" fmla="*/ 290263 w 1597773"/>
                <a:gd name="connsiteY1242" fmla="*/ 782884 h 1067541"/>
                <a:gd name="connsiteX1243" fmla="*/ 291443 w 1597773"/>
                <a:gd name="connsiteY1243" fmla="*/ 783326 h 1067541"/>
                <a:gd name="connsiteX1244" fmla="*/ 292475 w 1597773"/>
                <a:gd name="connsiteY1244" fmla="*/ 783916 h 1067541"/>
                <a:gd name="connsiteX1245" fmla="*/ 293950 w 1597773"/>
                <a:gd name="connsiteY1245" fmla="*/ 783916 h 1067541"/>
                <a:gd name="connsiteX1246" fmla="*/ 299555 w 1597773"/>
                <a:gd name="connsiteY1246" fmla="*/ 782589 h 1067541"/>
                <a:gd name="connsiteX1247" fmla="*/ 301030 w 1597773"/>
                <a:gd name="connsiteY1247" fmla="*/ 782589 h 1067541"/>
                <a:gd name="connsiteX1248" fmla="*/ 301915 w 1597773"/>
                <a:gd name="connsiteY1248" fmla="*/ 783031 h 1067541"/>
                <a:gd name="connsiteX1249" fmla="*/ 301915 w 1597773"/>
                <a:gd name="connsiteY1249" fmla="*/ 783621 h 1067541"/>
                <a:gd name="connsiteX1250" fmla="*/ 300882 w 1597773"/>
                <a:gd name="connsiteY1250" fmla="*/ 786128 h 1067541"/>
                <a:gd name="connsiteX1251" fmla="*/ 299997 w 1597773"/>
                <a:gd name="connsiteY1251" fmla="*/ 789226 h 1067541"/>
                <a:gd name="connsiteX1252" fmla="*/ 300882 w 1597773"/>
                <a:gd name="connsiteY1252" fmla="*/ 790848 h 1067541"/>
                <a:gd name="connsiteX1253" fmla="*/ 303242 w 1597773"/>
                <a:gd name="connsiteY1253" fmla="*/ 791438 h 1067541"/>
                <a:gd name="connsiteX1254" fmla="*/ 308404 w 1597773"/>
                <a:gd name="connsiteY1254" fmla="*/ 791881 h 1067541"/>
                <a:gd name="connsiteX1255" fmla="*/ 315336 w 1597773"/>
                <a:gd name="connsiteY1255" fmla="*/ 791881 h 1067541"/>
                <a:gd name="connsiteX1256" fmla="*/ 317401 w 1597773"/>
                <a:gd name="connsiteY1256" fmla="*/ 793503 h 1067541"/>
                <a:gd name="connsiteX1257" fmla="*/ 319466 w 1597773"/>
                <a:gd name="connsiteY1257" fmla="*/ 795863 h 1067541"/>
                <a:gd name="connsiteX1258" fmla="*/ 321531 w 1597773"/>
                <a:gd name="connsiteY1258" fmla="*/ 799993 h 1067541"/>
                <a:gd name="connsiteX1259" fmla="*/ 322416 w 1597773"/>
                <a:gd name="connsiteY1259" fmla="*/ 801763 h 1067541"/>
                <a:gd name="connsiteX1260" fmla="*/ 323448 w 1597773"/>
                <a:gd name="connsiteY1260" fmla="*/ 802205 h 1067541"/>
                <a:gd name="connsiteX1261" fmla="*/ 325218 w 1597773"/>
                <a:gd name="connsiteY1261" fmla="*/ 801467 h 1067541"/>
                <a:gd name="connsiteX1262" fmla="*/ 325513 w 1597773"/>
                <a:gd name="connsiteY1262" fmla="*/ 799845 h 1067541"/>
                <a:gd name="connsiteX1263" fmla="*/ 325513 w 1597773"/>
                <a:gd name="connsiteY1263" fmla="*/ 797338 h 1067541"/>
                <a:gd name="connsiteX1264" fmla="*/ 327136 w 1597773"/>
                <a:gd name="connsiteY1264" fmla="*/ 796453 h 1067541"/>
                <a:gd name="connsiteX1265" fmla="*/ 328168 w 1597773"/>
                <a:gd name="connsiteY1265" fmla="*/ 797043 h 1067541"/>
                <a:gd name="connsiteX1266" fmla="*/ 329348 w 1597773"/>
                <a:gd name="connsiteY1266" fmla="*/ 798960 h 1067541"/>
                <a:gd name="connsiteX1267" fmla="*/ 332298 w 1597773"/>
                <a:gd name="connsiteY1267" fmla="*/ 800730 h 1067541"/>
                <a:gd name="connsiteX1268" fmla="*/ 334363 w 1597773"/>
                <a:gd name="connsiteY1268" fmla="*/ 801615 h 1067541"/>
                <a:gd name="connsiteX1269" fmla="*/ 336428 w 1597773"/>
                <a:gd name="connsiteY1269" fmla="*/ 801320 h 1067541"/>
                <a:gd name="connsiteX1270" fmla="*/ 337312 w 1597773"/>
                <a:gd name="connsiteY1270" fmla="*/ 800583 h 1067541"/>
                <a:gd name="connsiteX1271" fmla="*/ 338345 w 1597773"/>
                <a:gd name="connsiteY1271" fmla="*/ 797190 h 1067541"/>
                <a:gd name="connsiteX1272" fmla="*/ 339967 w 1597773"/>
                <a:gd name="connsiteY1272" fmla="*/ 796748 h 1067541"/>
                <a:gd name="connsiteX1273" fmla="*/ 341885 w 1597773"/>
                <a:gd name="connsiteY1273" fmla="*/ 797043 h 1067541"/>
                <a:gd name="connsiteX1274" fmla="*/ 342622 w 1597773"/>
                <a:gd name="connsiteY1274" fmla="*/ 797780 h 1067541"/>
                <a:gd name="connsiteX1275" fmla="*/ 343360 w 1597773"/>
                <a:gd name="connsiteY1275" fmla="*/ 799108 h 1067541"/>
                <a:gd name="connsiteX1276" fmla="*/ 345720 w 1597773"/>
                <a:gd name="connsiteY1276" fmla="*/ 799698 h 1067541"/>
                <a:gd name="connsiteX1277" fmla="*/ 348079 w 1597773"/>
                <a:gd name="connsiteY1277" fmla="*/ 800583 h 1067541"/>
                <a:gd name="connsiteX1278" fmla="*/ 350292 w 1597773"/>
                <a:gd name="connsiteY1278" fmla="*/ 801763 h 1067541"/>
                <a:gd name="connsiteX1279" fmla="*/ 353389 w 1597773"/>
                <a:gd name="connsiteY1279" fmla="*/ 804270 h 1067541"/>
                <a:gd name="connsiteX1280" fmla="*/ 357224 w 1597773"/>
                <a:gd name="connsiteY1280" fmla="*/ 804712 h 1067541"/>
                <a:gd name="connsiteX1281" fmla="*/ 367401 w 1597773"/>
                <a:gd name="connsiteY1281" fmla="*/ 804712 h 1067541"/>
                <a:gd name="connsiteX1282" fmla="*/ 372121 w 1597773"/>
                <a:gd name="connsiteY1282" fmla="*/ 802942 h 1067541"/>
                <a:gd name="connsiteX1283" fmla="*/ 376398 w 1597773"/>
                <a:gd name="connsiteY1283" fmla="*/ 802942 h 1067541"/>
                <a:gd name="connsiteX1284" fmla="*/ 378610 w 1597773"/>
                <a:gd name="connsiteY1284" fmla="*/ 803385 h 1067541"/>
                <a:gd name="connsiteX1285" fmla="*/ 378315 w 1597773"/>
                <a:gd name="connsiteY1285" fmla="*/ 802500 h 1067541"/>
                <a:gd name="connsiteX1286" fmla="*/ 378610 w 1597773"/>
                <a:gd name="connsiteY1286" fmla="*/ 801763 h 1067541"/>
                <a:gd name="connsiteX1287" fmla="*/ 379495 w 1597773"/>
                <a:gd name="connsiteY1287" fmla="*/ 801320 h 1067541"/>
                <a:gd name="connsiteX1288" fmla="*/ 383035 w 1597773"/>
                <a:gd name="connsiteY1288" fmla="*/ 800730 h 1067541"/>
                <a:gd name="connsiteX1289" fmla="*/ 387017 w 1597773"/>
                <a:gd name="connsiteY1289" fmla="*/ 799550 h 1067541"/>
                <a:gd name="connsiteX1290" fmla="*/ 388640 w 1597773"/>
                <a:gd name="connsiteY1290" fmla="*/ 798960 h 1067541"/>
                <a:gd name="connsiteX1291" fmla="*/ 389819 w 1597773"/>
                <a:gd name="connsiteY1291" fmla="*/ 798370 h 1067541"/>
                <a:gd name="connsiteX1292" fmla="*/ 390999 w 1597773"/>
                <a:gd name="connsiteY1292" fmla="*/ 797338 h 1067541"/>
                <a:gd name="connsiteX1293" fmla="*/ 392179 w 1597773"/>
                <a:gd name="connsiteY1293" fmla="*/ 797338 h 1067541"/>
                <a:gd name="connsiteX1294" fmla="*/ 395719 w 1597773"/>
                <a:gd name="connsiteY1294" fmla="*/ 798813 h 1067541"/>
                <a:gd name="connsiteX1295" fmla="*/ 396899 w 1597773"/>
                <a:gd name="connsiteY1295" fmla="*/ 799698 h 1067541"/>
                <a:gd name="connsiteX1296" fmla="*/ 397489 w 1597773"/>
                <a:gd name="connsiteY1296" fmla="*/ 802500 h 1067541"/>
                <a:gd name="connsiteX1297" fmla="*/ 398079 w 1597773"/>
                <a:gd name="connsiteY1297" fmla="*/ 803532 h 1067541"/>
                <a:gd name="connsiteX1298" fmla="*/ 397636 w 1597773"/>
                <a:gd name="connsiteY1298" fmla="*/ 806335 h 1067541"/>
                <a:gd name="connsiteX1299" fmla="*/ 395572 w 1597773"/>
                <a:gd name="connsiteY1299" fmla="*/ 813267 h 1067541"/>
                <a:gd name="connsiteX1300" fmla="*/ 396014 w 1597773"/>
                <a:gd name="connsiteY1300" fmla="*/ 815774 h 1067541"/>
                <a:gd name="connsiteX1301" fmla="*/ 397784 w 1597773"/>
                <a:gd name="connsiteY1301" fmla="*/ 817692 h 1067541"/>
                <a:gd name="connsiteX1302" fmla="*/ 399259 w 1597773"/>
                <a:gd name="connsiteY1302" fmla="*/ 819019 h 1067541"/>
                <a:gd name="connsiteX1303" fmla="*/ 400734 w 1597773"/>
                <a:gd name="connsiteY1303" fmla="*/ 814889 h 1067541"/>
                <a:gd name="connsiteX1304" fmla="*/ 402799 w 1597773"/>
                <a:gd name="connsiteY1304" fmla="*/ 813414 h 1067541"/>
                <a:gd name="connsiteX1305" fmla="*/ 404864 w 1597773"/>
                <a:gd name="connsiteY1305" fmla="*/ 811349 h 1067541"/>
                <a:gd name="connsiteX1306" fmla="*/ 406338 w 1597773"/>
                <a:gd name="connsiteY1306" fmla="*/ 807957 h 1067541"/>
                <a:gd name="connsiteX1307" fmla="*/ 409288 w 1597773"/>
                <a:gd name="connsiteY1307" fmla="*/ 804565 h 1067541"/>
                <a:gd name="connsiteX1308" fmla="*/ 412533 w 1597773"/>
                <a:gd name="connsiteY1308" fmla="*/ 801025 h 1067541"/>
                <a:gd name="connsiteX1309" fmla="*/ 414745 w 1597773"/>
                <a:gd name="connsiteY1309" fmla="*/ 798223 h 1067541"/>
                <a:gd name="connsiteX1310" fmla="*/ 416220 w 1597773"/>
                <a:gd name="connsiteY1310" fmla="*/ 796895 h 1067541"/>
                <a:gd name="connsiteX1311" fmla="*/ 419318 w 1597773"/>
                <a:gd name="connsiteY1311" fmla="*/ 795421 h 1067541"/>
                <a:gd name="connsiteX1312" fmla="*/ 421825 w 1597773"/>
                <a:gd name="connsiteY1312" fmla="*/ 794535 h 1067541"/>
                <a:gd name="connsiteX1313" fmla="*/ 423595 w 1597773"/>
                <a:gd name="connsiteY1313" fmla="*/ 792618 h 1067541"/>
                <a:gd name="connsiteX1314" fmla="*/ 425660 w 1597773"/>
                <a:gd name="connsiteY1314" fmla="*/ 791586 h 1067541"/>
                <a:gd name="connsiteX1315" fmla="*/ 427872 w 1597773"/>
                <a:gd name="connsiteY1315" fmla="*/ 791143 h 1067541"/>
                <a:gd name="connsiteX1316" fmla="*/ 431117 w 1597773"/>
                <a:gd name="connsiteY1316" fmla="*/ 791438 h 1067541"/>
                <a:gd name="connsiteX1317" fmla="*/ 434214 w 1597773"/>
                <a:gd name="connsiteY1317" fmla="*/ 792176 h 1067541"/>
                <a:gd name="connsiteX1318" fmla="*/ 437607 w 1597773"/>
                <a:gd name="connsiteY1318" fmla="*/ 793061 h 1067541"/>
                <a:gd name="connsiteX1319" fmla="*/ 438049 w 1597773"/>
                <a:gd name="connsiteY1319" fmla="*/ 793798 h 1067541"/>
                <a:gd name="connsiteX1320" fmla="*/ 437754 w 1597773"/>
                <a:gd name="connsiteY1320" fmla="*/ 795125 h 1067541"/>
                <a:gd name="connsiteX1321" fmla="*/ 437311 w 1597773"/>
                <a:gd name="connsiteY1321" fmla="*/ 796453 h 1067541"/>
                <a:gd name="connsiteX1322" fmla="*/ 437311 w 1597773"/>
                <a:gd name="connsiteY1322" fmla="*/ 797190 h 1067541"/>
                <a:gd name="connsiteX1323" fmla="*/ 437754 w 1597773"/>
                <a:gd name="connsiteY1323" fmla="*/ 797633 h 1067541"/>
                <a:gd name="connsiteX1324" fmla="*/ 440999 w 1597773"/>
                <a:gd name="connsiteY1324" fmla="*/ 797928 h 1067541"/>
                <a:gd name="connsiteX1325" fmla="*/ 447194 w 1597773"/>
                <a:gd name="connsiteY1325" fmla="*/ 797928 h 1067541"/>
                <a:gd name="connsiteX1326" fmla="*/ 452208 w 1597773"/>
                <a:gd name="connsiteY1326" fmla="*/ 799108 h 1067541"/>
                <a:gd name="connsiteX1327" fmla="*/ 453683 w 1597773"/>
                <a:gd name="connsiteY1327" fmla="*/ 799993 h 1067541"/>
                <a:gd name="connsiteX1328" fmla="*/ 455158 w 1597773"/>
                <a:gd name="connsiteY1328" fmla="*/ 800730 h 1067541"/>
                <a:gd name="connsiteX1329" fmla="*/ 456633 w 1597773"/>
                <a:gd name="connsiteY1329" fmla="*/ 800730 h 1067541"/>
                <a:gd name="connsiteX1330" fmla="*/ 458550 w 1597773"/>
                <a:gd name="connsiteY1330" fmla="*/ 799108 h 1067541"/>
                <a:gd name="connsiteX1331" fmla="*/ 460468 w 1597773"/>
                <a:gd name="connsiteY1331" fmla="*/ 797928 h 1067541"/>
                <a:gd name="connsiteX1332" fmla="*/ 462533 w 1597773"/>
                <a:gd name="connsiteY1332" fmla="*/ 797928 h 1067541"/>
                <a:gd name="connsiteX1333" fmla="*/ 464155 w 1597773"/>
                <a:gd name="connsiteY1333" fmla="*/ 799255 h 1067541"/>
                <a:gd name="connsiteX1334" fmla="*/ 467400 w 1597773"/>
                <a:gd name="connsiteY1334" fmla="*/ 800435 h 1067541"/>
                <a:gd name="connsiteX1335" fmla="*/ 470350 w 1597773"/>
                <a:gd name="connsiteY1335" fmla="*/ 801320 h 1067541"/>
                <a:gd name="connsiteX1336" fmla="*/ 471235 w 1597773"/>
                <a:gd name="connsiteY1336" fmla="*/ 802058 h 1067541"/>
                <a:gd name="connsiteX1337" fmla="*/ 470939 w 1597773"/>
                <a:gd name="connsiteY1337" fmla="*/ 805450 h 1067541"/>
                <a:gd name="connsiteX1338" fmla="*/ 470939 w 1597773"/>
                <a:gd name="connsiteY1338" fmla="*/ 806630 h 1067541"/>
                <a:gd name="connsiteX1339" fmla="*/ 473152 w 1597773"/>
                <a:gd name="connsiteY1339" fmla="*/ 806630 h 1067541"/>
                <a:gd name="connsiteX1340" fmla="*/ 476102 w 1597773"/>
                <a:gd name="connsiteY1340" fmla="*/ 807072 h 1067541"/>
                <a:gd name="connsiteX1341" fmla="*/ 478314 w 1597773"/>
                <a:gd name="connsiteY1341" fmla="*/ 807515 h 1067541"/>
                <a:gd name="connsiteX1342" fmla="*/ 480084 w 1597773"/>
                <a:gd name="connsiteY1342" fmla="*/ 807515 h 1067541"/>
                <a:gd name="connsiteX1343" fmla="*/ 483329 w 1597773"/>
                <a:gd name="connsiteY1343" fmla="*/ 805302 h 1067541"/>
                <a:gd name="connsiteX1344" fmla="*/ 484804 w 1597773"/>
                <a:gd name="connsiteY1344" fmla="*/ 805302 h 1067541"/>
                <a:gd name="connsiteX1345" fmla="*/ 486426 w 1597773"/>
                <a:gd name="connsiteY1345" fmla="*/ 804712 h 1067541"/>
                <a:gd name="connsiteX1346" fmla="*/ 487164 w 1597773"/>
                <a:gd name="connsiteY1346" fmla="*/ 804270 h 1067541"/>
                <a:gd name="connsiteX1347" fmla="*/ 487606 w 1597773"/>
                <a:gd name="connsiteY1347" fmla="*/ 804565 h 1067541"/>
                <a:gd name="connsiteX1348" fmla="*/ 489524 w 1597773"/>
                <a:gd name="connsiteY1348" fmla="*/ 804860 h 1067541"/>
                <a:gd name="connsiteX1349" fmla="*/ 491441 w 1597773"/>
                <a:gd name="connsiteY1349" fmla="*/ 804860 h 1067541"/>
                <a:gd name="connsiteX1350" fmla="*/ 493211 w 1597773"/>
                <a:gd name="connsiteY1350" fmla="*/ 804122 h 1067541"/>
                <a:gd name="connsiteX1351" fmla="*/ 494981 w 1597773"/>
                <a:gd name="connsiteY1351" fmla="*/ 803238 h 1067541"/>
                <a:gd name="connsiteX1352" fmla="*/ 498078 w 1597773"/>
                <a:gd name="connsiteY1352" fmla="*/ 801320 h 1067541"/>
                <a:gd name="connsiteX1353" fmla="*/ 498668 w 1597773"/>
                <a:gd name="connsiteY1353" fmla="*/ 800140 h 1067541"/>
                <a:gd name="connsiteX1354" fmla="*/ 498668 w 1597773"/>
                <a:gd name="connsiteY1354" fmla="*/ 799108 h 1067541"/>
                <a:gd name="connsiteX1355" fmla="*/ 498078 w 1597773"/>
                <a:gd name="connsiteY1355" fmla="*/ 798370 h 1067541"/>
                <a:gd name="connsiteX1356" fmla="*/ 497488 w 1597773"/>
                <a:gd name="connsiteY1356" fmla="*/ 798075 h 1067541"/>
                <a:gd name="connsiteX1357" fmla="*/ 497783 w 1597773"/>
                <a:gd name="connsiteY1357" fmla="*/ 797190 h 1067541"/>
                <a:gd name="connsiteX1358" fmla="*/ 499110 w 1597773"/>
                <a:gd name="connsiteY1358" fmla="*/ 795715 h 1067541"/>
                <a:gd name="connsiteX1359" fmla="*/ 503830 w 1597773"/>
                <a:gd name="connsiteY1359" fmla="*/ 793503 h 1067541"/>
                <a:gd name="connsiteX1360" fmla="*/ 507812 w 1597773"/>
                <a:gd name="connsiteY1360" fmla="*/ 790701 h 1067541"/>
                <a:gd name="connsiteX1361" fmla="*/ 510025 w 1597773"/>
                <a:gd name="connsiteY1361" fmla="*/ 788636 h 1067541"/>
                <a:gd name="connsiteX1362" fmla="*/ 511057 w 1597773"/>
                <a:gd name="connsiteY1362" fmla="*/ 786128 h 1067541"/>
                <a:gd name="connsiteX1363" fmla="*/ 512384 w 1597773"/>
                <a:gd name="connsiteY1363" fmla="*/ 783326 h 1067541"/>
                <a:gd name="connsiteX1364" fmla="*/ 513565 w 1597773"/>
                <a:gd name="connsiteY1364" fmla="*/ 782294 h 1067541"/>
                <a:gd name="connsiteX1365" fmla="*/ 516367 w 1597773"/>
                <a:gd name="connsiteY1365" fmla="*/ 781556 h 1067541"/>
                <a:gd name="connsiteX1366" fmla="*/ 524331 w 1597773"/>
                <a:gd name="connsiteY1366" fmla="*/ 780524 h 1067541"/>
                <a:gd name="connsiteX1367" fmla="*/ 526839 w 1597773"/>
                <a:gd name="connsiteY1367" fmla="*/ 779344 h 1067541"/>
                <a:gd name="connsiteX1368" fmla="*/ 530526 w 1597773"/>
                <a:gd name="connsiteY1368" fmla="*/ 777279 h 1067541"/>
                <a:gd name="connsiteX1369" fmla="*/ 532444 w 1597773"/>
                <a:gd name="connsiteY1369" fmla="*/ 775657 h 1067541"/>
                <a:gd name="connsiteX1370" fmla="*/ 533476 w 1597773"/>
                <a:gd name="connsiteY1370" fmla="*/ 774329 h 1067541"/>
                <a:gd name="connsiteX1371" fmla="*/ 533476 w 1597773"/>
                <a:gd name="connsiteY1371" fmla="*/ 772854 h 1067541"/>
                <a:gd name="connsiteX1372" fmla="*/ 535983 w 1597773"/>
                <a:gd name="connsiteY1372" fmla="*/ 772412 h 1067541"/>
                <a:gd name="connsiteX1373" fmla="*/ 538195 w 1597773"/>
                <a:gd name="connsiteY1373" fmla="*/ 770052 h 1067541"/>
                <a:gd name="connsiteX1374" fmla="*/ 540851 w 1597773"/>
                <a:gd name="connsiteY1374" fmla="*/ 767692 h 1067541"/>
                <a:gd name="connsiteX1375" fmla="*/ 545423 w 1597773"/>
                <a:gd name="connsiteY1375" fmla="*/ 765627 h 1067541"/>
                <a:gd name="connsiteX1376" fmla="*/ 549405 w 1597773"/>
                <a:gd name="connsiteY1376" fmla="*/ 762972 h 1067541"/>
                <a:gd name="connsiteX1377" fmla="*/ 550880 w 1597773"/>
                <a:gd name="connsiteY1377" fmla="*/ 763415 h 1067541"/>
                <a:gd name="connsiteX1378" fmla="*/ 552355 w 1597773"/>
                <a:gd name="connsiteY1378" fmla="*/ 764742 h 1067541"/>
                <a:gd name="connsiteX1379" fmla="*/ 553092 w 1597773"/>
                <a:gd name="connsiteY1379" fmla="*/ 766217 h 1067541"/>
                <a:gd name="connsiteX1380" fmla="*/ 553092 w 1597773"/>
                <a:gd name="connsiteY1380" fmla="*/ 766955 h 1067541"/>
                <a:gd name="connsiteX1381" fmla="*/ 558402 w 1597773"/>
                <a:gd name="connsiteY1381" fmla="*/ 767839 h 1067541"/>
                <a:gd name="connsiteX1382" fmla="*/ 559287 w 1597773"/>
                <a:gd name="connsiteY1382" fmla="*/ 767839 h 1067541"/>
                <a:gd name="connsiteX1383" fmla="*/ 563122 w 1597773"/>
                <a:gd name="connsiteY1383" fmla="*/ 769019 h 1067541"/>
                <a:gd name="connsiteX1384" fmla="*/ 566662 w 1597773"/>
                <a:gd name="connsiteY1384" fmla="*/ 770494 h 1067541"/>
                <a:gd name="connsiteX1385" fmla="*/ 568579 w 1597773"/>
                <a:gd name="connsiteY1385" fmla="*/ 770937 h 1067541"/>
                <a:gd name="connsiteX1386" fmla="*/ 569464 w 1597773"/>
                <a:gd name="connsiteY1386" fmla="*/ 770937 h 1067541"/>
                <a:gd name="connsiteX1387" fmla="*/ 570201 w 1597773"/>
                <a:gd name="connsiteY1387" fmla="*/ 770347 h 1067541"/>
                <a:gd name="connsiteX1388" fmla="*/ 571086 w 1597773"/>
                <a:gd name="connsiteY1388" fmla="*/ 769019 h 1067541"/>
                <a:gd name="connsiteX1389" fmla="*/ 572119 w 1597773"/>
                <a:gd name="connsiteY1389" fmla="*/ 767987 h 1067541"/>
                <a:gd name="connsiteX1390" fmla="*/ 572709 w 1597773"/>
                <a:gd name="connsiteY1390" fmla="*/ 767544 h 1067541"/>
                <a:gd name="connsiteX1391" fmla="*/ 572709 w 1597773"/>
                <a:gd name="connsiteY1391" fmla="*/ 765922 h 1067541"/>
                <a:gd name="connsiteX1392" fmla="*/ 577723 w 1597773"/>
                <a:gd name="connsiteY1392" fmla="*/ 762825 h 1067541"/>
                <a:gd name="connsiteX1393" fmla="*/ 582296 w 1597773"/>
                <a:gd name="connsiteY1393" fmla="*/ 760613 h 1067541"/>
                <a:gd name="connsiteX1394" fmla="*/ 586278 w 1597773"/>
                <a:gd name="connsiteY1394" fmla="*/ 758990 h 1067541"/>
                <a:gd name="connsiteX1395" fmla="*/ 587458 w 1597773"/>
                <a:gd name="connsiteY1395" fmla="*/ 759580 h 1067541"/>
                <a:gd name="connsiteX1396" fmla="*/ 588785 w 1597773"/>
                <a:gd name="connsiteY1396" fmla="*/ 760760 h 1067541"/>
                <a:gd name="connsiteX1397" fmla="*/ 590555 w 1597773"/>
                <a:gd name="connsiteY1397" fmla="*/ 763857 h 1067541"/>
                <a:gd name="connsiteX1398" fmla="*/ 591588 w 1597773"/>
                <a:gd name="connsiteY1398" fmla="*/ 764595 h 1067541"/>
                <a:gd name="connsiteX1399" fmla="*/ 594242 w 1597773"/>
                <a:gd name="connsiteY1399" fmla="*/ 764152 h 1067541"/>
                <a:gd name="connsiteX1400" fmla="*/ 594685 w 1597773"/>
                <a:gd name="connsiteY1400" fmla="*/ 764447 h 1067541"/>
                <a:gd name="connsiteX1401" fmla="*/ 594242 w 1597773"/>
                <a:gd name="connsiteY1401" fmla="*/ 765627 h 1067541"/>
                <a:gd name="connsiteX1402" fmla="*/ 592473 w 1597773"/>
                <a:gd name="connsiteY1402" fmla="*/ 766955 h 1067541"/>
                <a:gd name="connsiteX1403" fmla="*/ 590113 w 1597773"/>
                <a:gd name="connsiteY1403" fmla="*/ 768135 h 1067541"/>
                <a:gd name="connsiteX1404" fmla="*/ 588638 w 1597773"/>
                <a:gd name="connsiteY1404" fmla="*/ 769167 h 1067541"/>
                <a:gd name="connsiteX1405" fmla="*/ 589080 w 1597773"/>
                <a:gd name="connsiteY1405" fmla="*/ 772559 h 1067541"/>
                <a:gd name="connsiteX1406" fmla="*/ 589080 w 1597773"/>
                <a:gd name="connsiteY1406" fmla="*/ 773739 h 1067541"/>
                <a:gd name="connsiteX1407" fmla="*/ 589670 w 1597773"/>
                <a:gd name="connsiteY1407" fmla="*/ 774034 h 1067541"/>
                <a:gd name="connsiteX1408" fmla="*/ 594537 w 1597773"/>
                <a:gd name="connsiteY1408" fmla="*/ 770642 h 1067541"/>
                <a:gd name="connsiteX1409" fmla="*/ 596897 w 1597773"/>
                <a:gd name="connsiteY1409" fmla="*/ 770052 h 1067541"/>
                <a:gd name="connsiteX1410" fmla="*/ 597782 w 1597773"/>
                <a:gd name="connsiteY1410" fmla="*/ 770789 h 1067541"/>
                <a:gd name="connsiteX1411" fmla="*/ 598077 w 1597773"/>
                <a:gd name="connsiteY1411" fmla="*/ 772559 h 1067541"/>
                <a:gd name="connsiteX1412" fmla="*/ 599994 w 1597773"/>
                <a:gd name="connsiteY1412" fmla="*/ 776247 h 1067541"/>
                <a:gd name="connsiteX1413" fmla="*/ 600732 w 1597773"/>
                <a:gd name="connsiteY1413" fmla="*/ 778164 h 1067541"/>
                <a:gd name="connsiteX1414" fmla="*/ 595865 w 1597773"/>
                <a:gd name="connsiteY1414" fmla="*/ 782589 h 1067541"/>
                <a:gd name="connsiteX1415" fmla="*/ 594095 w 1597773"/>
                <a:gd name="connsiteY1415" fmla="*/ 784949 h 1067541"/>
                <a:gd name="connsiteX1416" fmla="*/ 594095 w 1597773"/>
                <a:gd name="connsiteY1416" fmla="*/ 786571 h 1067541"/>
                <a:gd name="connsiteX1417" fmla="*/ 592767 w 1597773"/>
                <a:gd name="connsiteY1417" fmla="*/ 787751 h 1067541"/>
                <a:gd name="connsiteX1418" fmla="*/ 592767 w 1597773"/>
                <a:gd name="connsiteY1418" fmla="*/ 788193 h 1067541"/>
                <a:gd name="connsiteX1419" fmla="*/ 593800 w 1597773"/>
                <a:gd name="connsiteY1419" fmla="*/ 788931 h 1067541"/>
                <a:gd name="connsiteX1420" fmla="*/ 594980 w 1597773"/>
                <a:gd name="connsiteY1420" fmla="*/ 789521 h 1067541"/>
                <a:gd name="connsiteX1421" fmla="*/ 595570 w 1597773"/>
                <a:gd name="connsiteY1421" fmla="*/ 789521 h 1067541"/>
                <a:gd name="connsiteX1422" fmla="*/ 596602 w 1597773"/>
                <a:gd name="connsiteY1422" fmla="*/ 788488 h 1067541"/>
                <a:gd name="connsiteX1423" fmla="*/ 601175 w 1597773"/>
                <a:gd name="connsiteY1423" fmla="*/ 787013 h 1067541"/>
                <a:gd name="connsiteX1424" fmla="*/ 602502 w 1597773"/>
                <a:gd name="connsiteY1424" fmla="*/ 787308 h 1067541"/>
                <a:gd name="connsiteX1425" fmla="*/ 605747 w 1597773"/>
                <a:gd name="connsiteY1425" fmla="*/ 789668 h 1067541"/>
                <a:gd name="connsiteX1426" fmla="*/ 607222 w 1597773"/>
                <a:gd name="connsiteY1426" fmla="*/ 789668 h 1067541"/>
                <a:gd name="connsiteX1427" fmla="*/ 611056 w 1597773"/>
                <a:gd name="connsiteY1427" fmla="*/ 790553 h 1067541"/>
                <a:gd name="connsiteX1428" fmla="*/ 613564 w 1597773"/>
                <a:gd name="connsiteY1428" fmla="*/ 789668 h 1067541"/>
                <a:gd name="connsiteX1429" fmla="*/ 615334 w 1597773"/>
                <a:gd name="connsiteY1429" fmla="*/ 790406 h 1067541"/>
                <a:gd name="connsiteX1430" fmla="*/ 619168 w 1597773"/>
                <a:gd name="connsiteY1430" fmla="*/ 793355 h 1067541"/>
                <a:gd name="connsiteX1431" fmla="*/ 620053 w 1597773"/>
                <a:gd name="connsiteY1431" fmla="*/ 793945 h 1067541"/>
                <a:gd name="connsiteX1432" fmla="*/ 620938 w 1597773"/>
                <a:gd name="connsiteY1432" fmla="*/ 792913 h 1067541"/>
                <a:gd name="connsiteX1433" fmla="*/ 622856 w 1597773"/>
                <a:gd name="connsiteY1433" fmla="*/ 790111 h 1067541"/>
                <a:gd name="connsiteX1434" fmla="*/ 624035 w 1597773"/>
                <a:gd name="connsiteY1434" fmla="*/ 788046 h 1067541"/>
                <a:gd name="connsiteX1435" fmla="*/ 624626 w 1597773"/>
                <a:gd name="connsiteY1435" fmla="*/ 787161 h 1067541"/>
                <a:gd name="connsiteX1436" fmla="*/ 625510 w 1597773"/>
                <a:gd name="connsiteY1436" fmla="*/ 785686 h 1067541"/>
                <a:gd name="connsiteX1437" fmla="*/ 627133 w 1597773"/>
                <a:gd name="connsiteY1437" fmla="*/ 785686 h 1067541"/>
                <a:gd name="connsiteX1438" fmla="*/ 628755 w 1597773"/>
                <a:gd name="connsiteY1438" fmla="*/ 785981 h 1067541"/>
                <a:gd name="connsiteX1439" fmla="*/ 629640 w 1597773"/>
                <a:gd name="connsiteY1439" fmla="*/ 786866 h 1067541"/>
                <a:gd name="connsiteX1440" fmla="*/ 630525 w 1597773"/>
                <a:gd name="connsiteY1440" fmla="*/ 788636 h 1067541"/>
                <a:gd name="connsiteX1441" fmla="*/ 631558 w 1597773"/>
                <a:gd name="connsiteY1441" fmla="*/ 790111 h 1067541"/>
                <a:gd name="connsiteX1442" fmla="*/ 634655 w 1597773"/>
                <a:gd name="connsiteY1442" fmla="*/ 790111 h 1067541"/>
                <a:gd name="connsiteX1443" fmla="*/ 635835 w 1597773"/>
                <a:gd name="connsiteY1443" fmla="*/ 791291 h 1067541"/>
                <a:gd name="connsiteX1444" fmla="*/ 638195 w 1597773"/>
                <a:gd name="connsiteY1444" fmla="*/ 794241 h 1067541"/>
                <a:gd name="connsiteX1445" fmla="*/ 639227 w 1597773"/>
                <a:gd name="connsiteY1445" fmla="*/ 794978 h 1067541"/>
                <a:gd name="connsiteX1446" fmla="*/ 640260 w 1597773"/>
                <a:gd name="connsiteY1446" fmla="*/ 796158 h 1067541"/>
                <a:gd name="connsiteX1447" fmla="*/ 640702 w 1597773"/>
                <a:gd name="connsiteY1447" fmla="*/ 798665 h 1067541"/>
                <a:gd name="connsiteX1448" fmla="*/ 640997 w 1597773"/>
                <a:gd name="connsiteY1448" fmla="*/ 801173 h 1067541"/>
                <a:gd name="connsiteX1449" fmla="*/ 643947 w 1597773"/>
                <a:gd name="connsiteY1449" fmla="*/ 809727 h 1067541"/>
                <a:gd name="connsiteX1450" fmla="*/ 644832 w 1597773"/>
                <a:gd name="connsiteY1450" fmla="*/ 811497 h 1067541"/>
                <a:gd name="connsiteX1451" fmla="*/ 645422 w 1597773"/>
                <a:gd name="connsiteY1451" fmla="*/ 812824 h 1067541"/>
                <a:gd name="connsiteX1452" fmla="*/ 646749 w 1597773"/>
                <a:gd name="connsiteY1452" fmla="*/ 813119 h 1067541"/>
                <a:gd name="connsiteX1453" fmla="*/ 647782 w 1597773"/>
                <a:gd name="connsiteY1453" fmla="*/ 811792 h 1067541"/>
                <a:gd name="connsiteX1454" fmla="*/ 648224 w 1597773"/>
                <a:gd name="connsiteY1454" fmla="*/ 810317 h 1067541"/>
                <a:gd name="connsiteX1455" fmla="*/ 649404 w 1597773"/>
                <a:gd name="connsiteY1455" fmla="*/ 809875 h 1067541"/>
                <a:gd name="connsiteX1456" fmla="*/ 650731 w 1597773"/>
                <a:gd name="connsiteY1456" fmla="*/ 810170 h 1067541"/>
                <a:gd name="connsiteX1457" fmla="*/ 653239 w 1597773"/>
                <a:gd name="connsiteY1457" fmla="*/ 811497 h 1067541"/>
                <a:gd name="connsiteX1458" fmla="*/ 654566 w 1597773"/>
                <a:gd name="connsiteY1458" fmla="*/ 812234 h 1067541"/>
                <a:gd name="connsiteX1459" fmla="*/ 655304 w 1597773"/>
                <a:gd name="connsiteY1459" fmla="*/ 816512 h 1067541"/>
                <a:gd name="connsiteX1460" fmla="*/ 655304 w 1597773"/>
                <a:gd name="connsiteY1460" fmla="*/ 823001 h 1067541"/>
                <a:gd name="connsiteX1461" fmla="*/ 656336 w 1597773"/>
                <a:gd name="connsiteY1461" fmla="*/ 827131 h 1067541"/>
                <a:gd name="connsiteX1462" fmla="*/ 656631 w 1597773"/>
                <a:gd name="connsiteY1462" fmla="*/ 831851 h 1067541"/>
                <a:gd name="connsiteX1463" fmla="*/ 656926 w 1597773"/>
                <a:gd name="connsiteY1463" fmla="*/ 834358 h 1067541"/>
                <a:gd name="connsiteX1464" fmla="*/ 656926 w 1597773"/>
                <a:gd name="connsiteY1464" fmla="*/ 839963 h 1067541"/>
                <a:gd name="connsiteX1465" fmla="*/ 656188 w 1597773"/>
                <a:gd name="connsiteY1465" fmla="*/ 844240 h 1067541"/>
                <a:gd name="connsiteX1466" fmla="*/ 655156 w 1597773"/>
                <a:gd name="connsiteY1466" fmla="*/ 847927 h 1067541"/>
                <a:gd name="connsiteX1467" fmla="*/ 655451 w 1597773"/>
                <a:gd name="connsiteY1467" fmla="*/ 851025 h 1067541"/>
                <a:gd name="connsiteX1468" fmla="*/ 654861 w 1597773"/>
                <a:gd name="connsiteY1468" fmla="*/ 852352 h 1067541"/>
                <a:gd name="connsiteX1469" fmla="*/ 652501 w 1597773"/>
                <a:gd name="connsiteY1469" fmla="*/ 853089 h 1067541"/>
                <a:gd name="connsiteX1470" fmla="*/ 652501 w 1597773"/>
                <a:gd name="connsiteY1470" fmla="*/ 854269 h 1067541"/>
                <a:gd name="connsiteX1471" fmla="*/ 652944 w 1597773"/>
                <a:gd name="connsiteY1471" fmla="*/ 856187 h 1067541"/>
                <a:gd name="connsiteX1472" fmla="*/ 654566 w 1597773"/>
                <a:gd name="connsiteY1472" fmla="*/ 858547 h 1067541"/>
                <a:gd name="connsiteX1473" fmla="*/ 654566 w 1597773"/>
                <a:gd name="connsiteY1473" fmla="*/ 860022 h 1067541"/>
                <a:gd name="connsiteX1474" fmla="*/ 653829 w 1597773"/>
                <a:gd name="connsiteY1474" fmla="*/ 861054 h 1067541"/>
                <a:gd name="connsiteX1475" fmla="*/ 652059 w 1597773"/>
                <a:gd name="connsiteY1475" fmla="*/ 861054 h 1067541"/>
                <a:gd name="connsiteX1476" fmla="*/ 649699 w 1597773"/>
                <a:gd name="connsiteY1476" fmla="*/ 862086 h 1067541"/>
                <a:gd name="connsiteX1477" fmla="*/ 648077 w 1597773"/>
                <a:gd name="connsiteY1477" fmla="*/ 865184 h 1067541"/>
                <a:gd name="connsiteX1478" fmla="*/ 646307 w 1597773"/>
                <a:gd name="connsiteY1478" fmla="*/ 867691 h 1067541"/>
                <a:gd name="connsiteX1479" fmla="*/ 645274 w 1597773"/>
                <a:gd name="connsiteY1479" fmla="*/ 868134 h 1067541"/>
                <a:gd name="connsiteX1480" fmla="*/ 642029 w 1597773"/>
                <a:gd name="connsiteY1480" fmla="*/ 867396 h 1067541"/>
                <a:gd name="connsiteX1481" fmla="*/ 641292 w 1597773"/>
                <a:gd name="connsiteY1481" fmla="*/ 867986 h 1067541"/>
                <a:gd name="connsiteX1482" fmla="*/ 640112 w 1597773"/>
                <a:gd name="connsiteY1482" fmla="*/ 872263 h 1067541"/>
                <a:gd name="connsiteX1483" fmla="*/ 639227 w 1597773"/>
                <a:gd name="connsiteY1483" fmla="*/ 874181 h 1067541"/>
                <a:gd name="connsiteX1484" fmla="*/ 637900 w 1597773"/>
                <a:gd name="connsiteY1484" fmla="*/ 875803 h 1067541"/>
                <a:gd name="connsiteX1485" fmla="*/ 636572 w 1597773"/>
                <a:gd name="connsiteY1485" fmla="*/ 876688 h 1067541"/>
                <a:gd name="connsiteX1486" fmla="*/ 635393 w 1597773"/>
                <a:gd name="connsiteY1486" fmla="*/ 877278 h 1067541"/>
                <a:gd name="connsiteX1487" fmla="*/ 632885 w 1597773"/>
                <a:gd name="connsiteY1487" fmla="*/ 876836 h 1067541"/>
                <a:gd name="connsiteX1488" fmla="*/ 631558 w 1597773"/>
                <a:gd name="connsiteY1488" fmla="*/ 879490 h 1067541"/>
                <a:gd name="connsiteX1489" fmla="*/ 630230 w 1597773"/>
                <a:gd name="connsiteY1489" fmla="*/ 882883 h 1067541"/>
                <a:gd name="connsiteX1490" fmla="*/ 630230 w 1597773"/>
                <a:gd name="connsiteY1490" fmla="*/ 884653 h 1067541"/>
                <a:gd name="connsiteX1491" fmla="*/ 630820 w 1597773"/>
                <a:gd name="connsiteY1491" fmla="*/ 887455 h 1067541"/>
                <a:gd name="connsiteX1492" fmla="*/ 630525 w 1597773"/>
                <a:gd name="connsiteY1492" fmla="*/ 888192 h 1067541"/>
                <a:gd name="connsiteX1493" fmla="*/ 629198 w 1597773"/>
                <a:gd name="connsiteY1493" fmla="*/ 888782 h 1067541"/>
                <a:gd name="connsiteX1494" fmla="*/ 626985 w 1597773"/>
                <a:gd name="connsiteY1494" fmla="*/ 889962 h 1067541"/>
                <a:gd name="connsiteX1495" fmla="*/ 625510 w 1597773"/>
                <a:gd name="connsiteY1495" fmla="*/ 893945 h 1067541"/>
                <a:gd name="connsiteX1496" fmla="*/ 625510 w 1597773"/>
                <a:gd name="connsiteY1496" fmla="*/ 897779 h 1067541"/>
                <a:gd name="connsiteX1497" fmla="*/ 626395 w 1597773"/>
                <a:gd name="connsiteY1497" fmla="*/ 899107 h 1067541"/>
                <a:gd name="connsiteX1498" fmla="*/ 628018 w 1597773"/>
                <a:gd name="connsiteY1498" fmla="*/ 899697 h 1067541"/>
                <a:gd name="connsiteX1499" fmla="*/ 629198 w 1597773"/>
                <a:gd name="connsiteY1499" fmla="*/ 900877 h 1067541"/>
                <a:gd name="connsiteX1500" fmla="*/ 629198 w 1597773"/>
                <a:gd name="connsiteY1500" fmla="*/ 902794 h 1067541"/>
                <a:gd name="connsiteX1501" fmla="*/ 630230 w 1597773"/>
                <a:gd name="connsiteY1501" fmla="*/ 905154 h 1067541"/>
                <a:gd name="connsiteX1502" fmla="*/ 629788 w 1597773"/>
                <a:gd name="connsiteY1502" fmla="*/ 907809 h 1067541"/>
                <a:gd name="connsiteX1503" fmla="*/ 626543 w 1597773"/>
                <a:gd name="connsiteY1503" fmla="*/ 911791 h 1067541"/>
                <a:gd name="connsiteX1504" fmla="*/ 626543 w 1597773"/>
                <a:gd name="connsiteY1504" fmla="*/ 913856 h 1067541"/>
                <a:gd name="connsiteX1505" fmla="*/ 628165 w 1597773"/>
                <a:gd name="connsiteY1505" fmla="*/ 914446 h 1067541"/>
                <a:gd name="connsiteX1506" fmla="*/ 629640 w 1597773"/>
                <a:gd name="connsiteY1506" fmla="*/ 914151 h 1067541"/>
                <a:gd name="connsiteX1507" fmla="*/ 631410 w 1597773"/>
                <a:gd name="connsiteY1507" fmla="*/ 913266 h 1067541"/>
                <a:gd name="connsiteX1508" fmla="*/ 633622 w 1597773"/>
                <a:gd name="connsiteY1508" fmla="*/ 911791 h 1067541"/>
                <a:gd name="connsiteX1509" fmla="*/ 638342 w 1597773"/>
                <a:gd name="connsiteY1509" fmla="*/ 909579 h 1067541"/>
                <a:gd name="connsiteX1510" fmla="*/ 643504 w 1597773"/>
                <a:gd name="connsiteY1510" fmla="*/ 908399 h 1067541"/>
                <a:gd name="connsiteX1511" fmla="*/ 647487 w 1597773"/>
                <a:gd name="connsiteY1511" fmla="*/ 908104 h 1067541"/>
                <a:gd name="connsiteX1512" fmla="*/ 650879 w 1597773"/>
                <a:gd name="connsiteY1512" fmla="*/ 908104 h 1067541"/>
                <a:gd name="connsiteX1513" fmla="*/ 652501 w 1597773"/>
                <a:gd name="connsiteY1513" fmla="*/ 908694 h 1067541"/>
                <a:gd name="connsiteX1514" fmla="*/ 652944 w 1597773"/>
                <a:gd name="connsiteY1514" fmla="*/ 909431 h 1067541"/>
                <a:gd name="connsiteX1515" fmla="*/ 657663 w 1597773"/>
                <a:gd name="connsiteY1515" fmla="*/ 908104 h 1067541"/>
                <a:gd name="connsiteX1516" fmla="*/ 659581 w 1597773"/>
                <a:gd name="connsiteY1516" fmla="*/ 908104 h 1067541"/>
                <a:gd name="connsiteX1517" fmla="*/ 659581 w 1597773"/>
                <a:gd name="connsiteY1517" fmla="*/ 908841 h 1067541"/>
                <a:gd name="connsiteX1518" fmla="*/ 656041 w 1597773"/>
                <a:gd name="connsiteY1518" fmla="*/ 912381 h 1067541"/>
                <a:gd name="connsiteX1519" fmla="*/ 655451 w 1597773"/>
                <a:gd name="connsiteY1519" fmla="*/ 914003 h 1067541"/>
                <a:gd name="connsiteX1520" fmla="*/ 655451 w 1597773"/>
                <a:gd name="connsiteY1520" fmla="*/ 915773 h 1067541"/>
                <a:gd name="connsiteX1521" fmla="*/ 656926 w 1597773"/>
                <a:gd name="connsiteY1521" fmla="*/ 917396 h 1067541"/>
                <a:gd name="connsiteX1522" fmla="*/ 658254 w 1597773"/>
                <a:gd name="connsiteY1522" fmla="*/ 918576 h 1067541"/>
                <a:gd name="connsiteX1523" fmla="*/ 659433 w 1597773"/>
                <a:gd name="connsiteY1523" fmla="*/ 921673 h 1067541"/>
                <a:gd name="connsiteX1524" fmla="*/ 658548 w 1597773"/>
                <a:gd name="connsiteY1524" fmla="*/ 924475 h 1067541"/>
                <a:gd name="connsiteX1525" fmla="*/ 659138 w 1597773"/>
                <a:gd name="connsiteY1525" fmla="*/ 925508 h 1067541"/>
                <a:gd name="connsiteX1526" fmla="*/ 660171 w 1597773"/>
                <a:gd name="connsiteY1526" fmla="*/ 926688 h 1067541"/>
                <a:gd name="connsiteX1527" fmla="*/ 660761 w 1597773"/>
                <a:gd name="connsiteY1527" fmla="*/ 928310 h 1067541"/>
                <a:gd name="connsiteX1528" fmla="*/ 660761 w 1597773"/>
                <a:gd name="connsiteY1528" fmla="*/ 930375 h 1067541"/>
                <a:gd name="connsiteX1529" fmla="*/ 660318 w 1597773"/>
                <a:gd name="connsiteY1529" fmla="*/ 933620 h 1067541"/>
                <a:gd name="connsiteX1530" fmla="*/ 665333 w 1597773"/>
                <a:gd name="connsiteY1530" fmla="*/ 935242 h 1067541"/>
                <a:gd name="connsiteX1531" fmla="*/ 669610 w 1597773"/>
                <a:gd name="connsiteY1531" fmla="*/ 935980 h 1067541"/>
                <a:gd name="connsiteX1532" fmla="*/ 672708 w 1597773"/>
                <a:gd name="connsiteY1532" fmla="*/ 935980 h 1067541"/>
                <a:gd name="connsiteX1533" fmla="*/ 674773 w 1597773"/>
                <a:gd name="connsiteY1533" fmla="*/ 936865 h 1067541"/>
                <a:gd name="connsiteX1534" fmla="*/ 675953 w 1597773"/>
                <a:gd name="connsiteY1534" fmla="*/ 937454 h 1067541"/>
                <a:gd name="connsiteX1535" fmla="*/ 676838 w 1597773"/>
                <a:gd name="connsiteY1535" fmla="*/ 938634 h 1067541"/>
                <a:gd name="connsiteX1536" fmla="*/ 677132 w 1597773"/>
                <a:gd name="connsiteY1536" fmla="*/ 939814 h 1067541"/>
                <a:gd name="connsiteX1537" fmla="*/ 676100 w 1597773"/>
                <a:gd name="connsiteY1537" fmla="*/ 940699 h 1067541"/>
                <a:gd name="connsiteX1538" fmla="*/ 674035 w 1597773"/>
                <a:gd name="connsiteY1538" fmla="*/ 943502 h 1067541"/>
                <a:gd name="connsiteX1539" fmla="*/ 672855 w 1597773"/>
                <a:gd name="connsiteY1539" fmla="*/ 947189 h 1067541"/>
                <a:gd name="connsiteX1540" fmla="*/ 672855 w 1597773"/>
                <a:gd name="connsiteY1540" fmla="*/ 952351 h 1067541"/>
                <a:gd name="connsiteX1541" fmla="*/ 670348 w 1597773"/>
                <a:gd name="connsiteY1541" fmla="*/ 955891 h 1067541"/>
                <a:gd name="connsiteX1542" fmla="*/ 669315 w 1597773"/>
                <a:gd name="connsiteY1542" fmla="*/ 958251 h 1067541"/>
                <a:gd name="connsiteX1543" fmla="*/ 668431 w 1597773"/>
                <a:gd name="connsiteY1543" fmla="*/ 960758 h 1067541"/>
                <a:gd name="connsiteX1544" fmla="*/ 668431 w 1597773"/>
                <a:gd name="connsiteY1544" fmla="*/ 961791 h 1067541"/>
                <a:gd name="connsiteX1545" fmla="*/ 669021 w 1597773"/>
                <a:gd name="connsiteY1545" fmla="*/ 962528 h 1067541"/>
                <a:gd name="connsiteX1546" fmla="*/ 670053 w 1597773"/>
                <a:gd name="connsiteY1546" fmla="*/ 962970 h 1067541"/>
                <a:gd name="connsiteX1547" fmla="*/ 671823 w 1597773"/>
                <a:gd name="connsiteY1547" fmla="*/ 963265 h 1067541"/>
                <a:gd name="connsiteX1548" fmla="*/ 674035 w 1597773"/>
                <a:gd name="connsiteY1548" fmla="*/ 962970 h 1067541"/>
                <a:gd name="connsiteX1549" fmla="*/ 679345 w 1597773"/>
                <a:gd name="connsiteY1549" fmla="*/ 963560 h 1067541"/>
                <a:gd name="connsiteX1550" fmla="*/ 685392 w 1597773"/>
                <a:gd name="connsiteY1550" fmla="*/ 964593 h 1067541"/>
                <a:gd name="connsiteX1551" fmla="*/ 687752 w 1597773"/>
                <a:gd name="connsiteY1551" fmla="*/ 965183 h 1067541"/>
                <a:gd name="connsiteX1552" fmla="*/ 688489 w 1597773"/>
                <a:gd name="connsiteY1552" fmla="*/ 966215 h 1067541"/>
                <a:gd name="connsiteX1553" fmla="*/ 688489 w 1597773"/>
                <a:gd name="connsiteY1553" fmla="*/ 968575 h 1067541"/>
                <a:gd name="connsiteX1554" fmla="*/ 687899 w 1597773"/>
                <a:gd name="connsiteY1554" fmla="*/ 970788 h 1067541"/>
                <a:gd name="connsiteX1555" fmla="*/ 688342 w 1597773"/>
                <a:gd name="connsiteY1555" fmla="*/ 972410 h 1067541"/>
                <a:gd name="connsiteX1556" fmla="*/ 689374 w 1597773"/>
                <a:gd name="connsiteY1556" fmla="*/ 974032 h 1067541"/>
                <a:gd name="connsiteX1557" fmla="*/ 690997 w 1597773"/>
                <a:gd name="connsiteY1557" fmla="*/ 974475 h 1067541"/>
                <a:gd name="connsiteX1558" fmla="*/ 692472 w 1597773"/>
                <a:gd name="connsiteY1558" fmla="*/ 975065 h 1067541"/>
                <a:gd name="connsiteX1559" fmla="*/ 692766 w 1597773"/>
                <a:gd name="connsiteY1559" fmla="*/ 976245 h 1067541"/>
                <a:gd name="connsiteX1560" fmla="*/ 692324 w 1597773"/>
                <a:gd name="connsiteY1560" fmla="*/ 977867 h 1067541"/>
                <a:gd name="connsiteX1561" fmla="*/ 693061 w 1597773"/>
                <a:gd name="connsiteY1561" fmla="*/ 979194 h 1067541"/>
                <a:gd name="connsiteX1562" fmla="*/ 693799 w 1597773"/>
                <a:gd name="connsiteY1562" fmla="*/ 980079 h 1067541"/>
                <a:gd name="connsiteX1563" fmla="*/ 695569 w 1597773"/>
                <a:gd name="connsiteY1563" fmla="*/ 980522 h 1067541"/>
                <a:gd name="connsiteX1564" fmla="*/ 699108 w 1597773"/>
                <a:gd name="connsiteY1564" fmla="*/ 979490 h 1067541"/>
                <a:gd name="connsiteX1565" fmla="*/ 701616 w 1597773"/>
                <a:gd name="connsiteY1565" fmla="*/ 979932 h 1067541"/>
                <a:gd name="connsiteX1566" fmla="*/ 703828 w 1597773"/>
                <a:gd name="connsiteY1566" fmla="*/ 980669 h 1067541"/>
                <a:gd name="connsiteX1567" fmla="*/ 705746 w 1597773"/>
                <a:gd name="connsiteY1567" fmla="*/ 980227 h 1067541"/>
                <a:gd name="connsiteX1568" fmla="*/ 707663 w 1597773"/>
                <a:gd name="connsiteY1568" fmla="*/ 979342 h 1067541"/>
                <a:gd name="connsiteX1569" fmla="*/ 711793 w 1597773"/>
                <a:gd name="connsiteY1569" fmla="*/ 975212 h 1067541"/>
                <a:gd name="connsiteX1570" fmla="*/ 716660 w 1597773"/>
                <a:gd name="connsiteY1570" fmla="*/ 973000 h 1067541"/>
                <a:gd name="connsiteX1571" fmla="*/ 718283 w 1597773"/>
                <a:gd name="connsiteY1571" fmla="*/ 972410 h 1067541"/>
                <a:gd name="connsiteX1572" fmla="*/ 719315 w 1597773"/>
                <a:gd name="connsiteY1572" fmla="*/ 972705 h 1067541"/>
                <a:gd name="connsiteX1573" fmla="*/ 719610 w 1597773"/>
                <a:gd name="connsiteY1573" fmla="*/ 973000 h 1067541"/>
                <a:gd name="connsiteX1574" fmla="*/ 719610 w 1597773"/>
                <a:gd name="connsiteY1574" fmla="*/ 973885 h 1067541"/>
                <a:gd name="connsiteX1575" fmla="*/ 720052 w 1597773"/>
                <a:gd name="connsiteY1575" fmla="*/ 977277 h 1067541"/>
                <a:gd name="connsiteX1576" fmla="*/ 720052 w 1597773"/>
                <a:gd name="connsiteY1576" fmla="*/ 977719 h 1067541"/>
                <a:gd name="connsiteX1577" fmla="*/ 721380 w 1597773"/>
                <a:gd name="connsiteY1577" fmla="*/ 978899 h 1067541"/>
                <a:gd name="connsiteX1578" fmla="*/ 720790 w 1597773"/>
                <a:gd name="connsiteY1578" fmla="*/ 981997 h 1067541"/>
                <a:gd name="connsiteX1579" fmla="*/ 721527 w 1597773"/>
                <a:gd name="connsiteY1579" fmla="*/ 982587 h 1067541"/>
                <a:gd name="connsiteX1580" fmla="*/ 721970 w 1597773"/>
                <a:gd name="connsiteY1580" fmla="*/ 983767 h 1067541"/>
                <a:gd name="connsiteX1581" fmla="*/ 721970 w 1597773"/>
                <a:gd name="connsiteY1581" fmla="*/ 987012 h 1067541"/>
                <a:gd name="connsiteX1582" fmla="*/ 722707 w 1597773"/>
                <a:gd name="connsiteY1582" fmla="*/ 987749 h 1067541"/>
                <a:gd name="connsiteX1583" fmla="*/ 723592 w 1597773"/>
                <a:gd name="connsiteY1583" fmla="*/ 988044 h 1067541"/>
                <a:gd name="connsiteX1584" fmla="*/ 727869 w 1597773"/>
                <a:gd name="connsiteY1584" fmla="*/ 986716 h 1067541"/>
                <a:gd name="connsiteX1585" fmla="*/ 730524 w 1597773"/>
                <a:gd name="connsiteY1585" fmla="*/ 986716 h 1067541"/>
                <a:gd name="connsiteX1586" fmla="*/ 731557 w 1597773"/>
                <a:gd name="connsiteY1586" fmla="*/ 987454 h 1067541"/>
                <a:gd name="connsiteX1587" fmla="*/ 732589 w 1597773"/>
                <a:gd name="connsiteY1587" fmla="*/ 988044 h 1067541"/>
                <a:gd name="connsiteX1588" fmla="*/ 733769 w 1597773"/>
                <a:gd name="connsiteY1588" fmla="*/ 988487 h 1067541"/>
                <a:gd name="connsiteX1589" fmla="*/ 734654 w 1597773"/>
                <a:gd name="connsiteY1589" fmla="*/ 989076 h 1067541"/>
                <a:gd name="connsiteX1590" fmla="*/ 735244 w 1597773"/>
                <a:gd name="connsiteY1590" fmla="*/ 989076 h 1067541"/>
                <a:gd name="connsiteX1591" fmla="*/ 736719 w 1597773"/>
                <a:gd name="connsiteY1591" fmla="*/ 987602 h 1067541"/>
                <a:gd name="connsiteX1592" fmla="*/ 737161 w 1597773"/>
                <a:gd name="connsiteY1592" fmla="*/ 987307 h 1067541"/>
                <a:gd name="connsiteX1593" fmla="*/ 737161 w 1597773"/>
                <a:gd name="connsiteY1593" fmla="*/ 986716 h 1067541"/>
                <a:gd name="connsiteX1594" fmla="*/ 736129 w 1597773"/>
                <a:gd name="connsiteY1594" fmla="*/ 985537 h 1067541"/>
                <a:gd name="connsiteX1595" fmla="*/ 735096 w 1597773"/>
                <a:gd name="connsiteY1595" fmla="*/ 984504 h 1067541"/>
                <a:gd name="connsiteX1596" fmla="*/ 735096 w 1597773"/>
                <a:gd name="connsiteY1596" fmla="*/ 982292 h 1067541"/>
                <a:gd name="connsiteX1597" fmla="*/ 735686 w 1597773"/>
                <a:gd name="connsiteY1597" fmla="*/ 978457 h 1067541"/>
                <a:gd name="connsiteX1598" fmla="*/ 735686 w 1597773"/>
                <a:gd name="connsiteY1598" fmla="*/ 970493 h 1067541"/>
                <a:gd name="connsiteX1599" fmla="*/ 734506 w 1597773"/>
                <a:gd name="connsiteY1599" fmla="*/ 969018 h 1067541"/>
                <a:gd name="connsiteX1600" fmla="*/ 731999 w 1597773"/>
                <a:gd name="connsiteY1600" fmla="*/ 966068 h 1067541"/>
                <a:gd name="connsiteX1601" fmla="*/ 731262 w 1597773"/>
                <a:gd name="connsiteY1601" fmla="*/ 964298 h 1067541"/>
                <a:gd name="connsiteX1602" fmla="*/ 730819 w 1597773"/>
                <a:gd name="connsiteY1602" fmla="*/ 962528 h 1067541"/>
                <a:gd name="connsiteX1603" fmla="*/ 730819 w 1597773"/>
                <a:gd name="connsiteY1603" fmla="*/ 961348 h 1067541"/>
                <a:gd name="connsiteX1604" fmla="*/ 730229 w 1597773"/>
                <a:gd name="connsiteY1604" fmla="*/ 960021 h 1067541"/>
                <a:gd name="connsiteX1605" fmla="*/ 729934 w 1597773"/>
                <a:gd name="connsiteY1605" fmla="*/ 958841 h 1067541"/>
                <a:gd name="connsiteX1606" fmla="*/ 731114 w 1597773"/>
                <a:gd name="connsiteY1606" fmla="*/ 958251 h 1067541"/>
                <a:gd name="connsiteX1607" fmla="*/ 732442 w 1597773"/>
                <a:gd name="connsiteY1607" fmla="*/ 956923 h 1067541"/>
                <a:gd name="connsiteX1608" fmla="*/ 733179 w 1597773"/>
                <a:gd name="connsiteY1608" fmla="*/ 954859 h 1067541"/>
                <a:gd name="connsiteX1609" fmla="*/ 733769 w 1597773"/>
                <a:gd name="connsiteY1609" fmla="*/ 953236 h 1067541"/>
                <a:gd name="connsiteX1610" fmla="*/ 734654 w 1597773"/>
                <a:gd name="connsiteY1610" fmla="*/ 952646 h 1067541"/>
                <a:gd name="connsiteX1611" fmla="*/ 735539 w 1597773"/>
                <a:gd name="connsiteY1611" fmla="*/ 952351 h 1067541"/>
                <a:gd name="connsiteX1612" fmla="*/ 736129 w 1597773"/>
                <a:gd name="connsiteY1612" fmla="*/ 952351 h 1067541"/>
                <a:gd name="connsiteX1613" fmla="*/ 738194 w 1597773"/>
                <a:gd name="connsiteY1613" fmla="*/ 955301 h 1067541"/>
                <a:gd name="connsiteX1614" fmla="*/ 740849 w 1597773"/>
                <a:gd name="connsiteY1614" fmla="*/ 953974 h 1067541"/>
                <a:gd name="connsiteX1615" fmla="*/ 742913 w 1597773"/>
                <a:gd name="connsiteY1615" fmla="*/ 953974 h 1067541"/>
                <a:gd name="connsiteX1616" fmla="*/ 744683 w 1597773"/>
                <a:gd name="connsiteY1616" fmla="*/ 954711 h 1067541"/>
                <a:gd name="connsiteX1617" fmla="*/ 745568 w 1597773"/>
                <a:gd name="connsiteY1617" fmla="*/ 955596 h 1067541"/>
                <a:gd name="connsiteX1618" fmla="*/ 746896 w 1597773"/>
                <a:gd name="connsiteY1618" fmla="*/ 954563 h 1067541"/>
                <a:gd name="connsiteX1619" fmla="*/ 748518 w 1597773"/>
                <a:gd name="connsiteY1619" fmla="*/ 953088 h 1067541"/>
                <a:gd name="connsiteX1620" fmla="*/ 750288 w 1597773"/>
                <a:gd name="connsiteY1620" fmla="*/ 950876 h 1067541"/>
                <a:gd name="connsiteX1621" fmla="*/ 752205 w 1597773"/>
                <a:gd name="connsiteY1621" fmla="*/ 948074 h 1067541"/>
                <a:gd name="connsiteX1622" fmla="*/ 752943 w 1597773"/>
                <a:gd name="connsiteY1622" fmla="*/ 946451 h 1067541"/>
                <a:gd name="connsiteX1623" fmla="*/ 753533 w 1597773"/>
                <a:gd name="connsiteY1623" fmla="*/ 945714 h 1067541"/>
                <a:gd name="connsiteX1624" fmla="*/ 754713 w 1597773"/>
                <a:gd name="connsiteY1624" fmla="*/ 945271 h 1067541"/>
                <a:gd name="connsiteX1625" fmla="*/ 755893 w 1597773"/>
                <a:gd name="connsiteY1625" fmla="*/ 945566 h 1067541"/>
                <a:gd name="connsiteX1626" fmla="*/ 757958 w 1597773"/>
                <a:gd name="connsiteY1626" fmla="*/ 946746 h 1067541"/>
                <a:gd name="connsiteX1627" fmla="*/ 761203 w 1597773"/>
                <a:gd name="connsiteY1627" fmla="*/ 948221 h 1067541"/>
                <a:gd name="connsiteX1628" fmla="*/ 764005 w 1597773"/>
                <a:gd name="connsiteY1628" fmla="*/ 949844 h 1067541"/>
                <a:gd name="connsiteX1629" fmla="*/ 765185 w 1597773"/>
                <a:gd name="connsiteY1629" fmla="*/ 951466 h 1067541"/>
                <a:gd name="connsiteX1630" fmla="*/ 766807 w 1597773"/>
                <a:gd name="connsiteY1630" fmla="*/ 953088 h 1067541"/>
                <a:gd name="connsiteX1631" fmla="*/ 767987 w 1597773"/>
                <a:gd name="connsiteY1631" fmla="*/ 953531 h 1067541"/>
                <a:gd name="connsiteX1632" fmla="*/ 768577 w 1597773"/>
                <a:gd name="connsiteY1632" fmla="*/ 953531 h 1067541"/>
                <a:gd name="connsiteX1633" fmla="*/ 770347 w 1597773"/>
                <a:gd name="connsiteY1633" fmla="*/ 952204 h 1067541"/>
                <a:gd name="connsiteX1634" fmla="*/ 771969 w 1597773"/>
                <a:gd name="connsiteY1634" fmla="*/ 951024 h 1067541"/>
                <a:gd name="connsiteX1635" fmla="*/ 771969 w 1597773"/>
                <a:gd name="connsiteY1635" fmla="*/ 949696 h 1067541"/>
                <a:gd name="connsiteX1636" fmla="*/ 773444 w 1597773"/>
                <a:gd name="connsiteY1636" fmla="*/ 948516 h 1067541"/>
                <a:gd name="connsiteX1637" fmla="*/ 775362 w 1597773"/>
                <a:gd name="connsiteY1637" fmla="*/ 946451 h 1067541"/>
                <a:gd name="connsiteX1638" fmla="*/ 776247 w 1597773"/>
                <a:gd name="connsiteY1638" fmla="*/ 945124 h 1067541"/>
                <a:gd name="connsiteX1639" fmla="*/ 776984 w 1597773"/>
                <a:gd name="connsiteY1639" fmla="*/ 945124 h 1067541"/>
                <a:gd name="connsiteX1640" fmla="*/ 777722 w 1597773"/>
                <a:gd name="connsiteY1640" fmla="*/ 945419 h 1067541"/>
                <a:gd name="connsiteX1641" fmla="*/ 780671 w 1597773"/>
                <a:gd name="connsiteY1641" fmla="*/ 949696 h 1067541"/>
                <a:gd name="connsiteX1642" fmla="*/ 781261 w 1597773"/>
                <a:gd name="connsiteY1642" fmla="*/ 949991 h 1067541"/>
                <a:gd name="connsiteX1643" fmla="*/ 782146 w 1597773"/>
                <a:gd name="connsiteY1643" fmla="*/ 949401 h 1067541"/>
                <a:gd name="connsiteX1644" fmla="*/ 783326 w 1597773"/>
                <a:gd name="connsiteY1644" fmla="*/ 946009 h 1067541"/>
                <a:gd name="connsiteX1645" fmla="*/ 784654 w 1597773"/>
                <a:gd name="connsiteY1645" fmla="*/ 944682 h 1067541"/>
                <a:gd name="connsiteX1646" fmla="*/ 785096 w 1597773"/>
                <a:gd name="connsiteY1646" fmla="*/ 944977 h 1067541"/>
                <a:gd name="connsiteX1647" fmla="*/ 792323 w 1597773"/>
                <a:gd name="connsiteY1647" fmla="*/ 951319 h 1067541"/>
                <a:gd name="connsiteX1648" fmla="*/ 793060 w 1597773"/>
                <a:gd name="connsiteY1648" fmla="*/ 951319 h 1067541"/>
                <a:gd name="connsiteX1649" fmla="*/ 793798 w 1597773"/>
                <a:gd name="connsiteY1649" fmla="*/ 951024 h 1067541"/>
                <a:gd name="connsiteX1650" fmla="*/ 794241 w 1597773"/>
                <a:gd name="connsiteY1650" fmla="*/ 949991 h 1067541"/>
                <a:gd name="connsiteX1651" fmla="*/ 794831 w 1597773"/>
                <a:gd name="connsiteY1651" fmla="*/ 947779 h 1067541"/>
                <a:gd name="connsiteX1652" fmla="*/ 795863 w 1597773"/>
                <a:gd name="connsiteY1652" fmla="*/ 945419 h 1067541"/>
                <a:gd name="connsiteX1653" fmla="*/ 798223 w 1597773"/>
                <a:gd name="connsiteY1653" fmla="*/ 944091 h 1067541"/>
                <a:gd name="connsiteX1654" fmla="*/ 799992 w 1597773"/>
                <a:gd name="connsiteY1654" fmla="*/ 943797 h 1067541"/>
                <a:gd name="connsiteX1655" fmla="*/ 800730 w 1597773"/>
                <a:gd name="connsiteY1655" fmla="*/ 944977 h 1067541"/>
                <a:gd name="connsiteX1656" fmla="*/ 802352 w 1597773"/>
                <a:gd name="connsiteY1656" fmla="*/ 946451 h 1067541"/>
                <a:gd name="connsiteX1657" fmla="*/ 804270 w 1597773"/>
                <a:gd name="connsiteY1657" fmla="*/ 946451 h 1067541"/>
                <a:gd name="connsiteX1658" fmla="*/ 808252 w 1597773"/>
                <a:gd name="connsiteY1658" fmla="*/ 943944 h 1067541"/>
                <a:gd name="connsiteX1659" fmla="*/ 809580 w 1597773"/>
                <a:gd name="connsiteY1659" fmla="*/ 943502 h 1067541"/>
                <a:gd name="connsiteX1660" fmla="*/ 812382 w 1597773"/>
                <a:gd name="connsiteY1660" fmla="*/ 943502 h 1067541"/>
                <a:gd name="connsiteX1661" fmla="*/ 813709 w 1597773"/>
                <a:gd name="connsiteY1661" fmla="*/ 942322 h 1067541"/>
                <a:gd name="connsiteX1662" fmla="*/ 815184 w 1597773"/>
                <a:gd name="connsiteY1662" fmla="*/ 940994 h 1067541"/>
                <a:gd name="connsiteX1663" fmla="*/ 815626 w 1597773"/>
                <a:gd name="connsiteY1663" fmla="*/ 938192 h 1067541"/>
                <a:gd name="connsiteX1664" fmla="*/ 815922 w 1597773"/>
                <a:gd name="connsiteY1664" fmla="*/ 935685 h 1067541"/>
                <a:gd name="connsiteX1665" fmla="*/ 816954 w 1597773"/>
                <a:gd name="connsiteY1665" fmla="*/ 934652 h 1067541"/>
                <a:gd name="connsiteX1666" fmla="*/ 818134 w 1597773"/>
                <a:gd name="connsiteY1666" fmla="*/ 934062 h 1067541"/>
                <a:gd name="connsiteX1667" fmla="*/ 820346 w 1597773"/>
                <a:gd name="connsiteY1667" fmla="*/ 933177 h 1067541"/>
                <a:gd name="connsiteX1668" fmla="*/ 825361 w 1597773"/>
                <a:gd name="connsiteY1668" fmla="*/ 930817 h 1067541"/>
                <a:gd name="connsiteX1669" fmla="*/ 826688 w 1597773"/>
                <a:gd name="connsiteY1669" fmla="*/ 929637 h 1067541"/>
                <a:gd name="connsiteX1670" fmla="*/ 827574 w 1597773"/>
                <a:gd name="connsiteY1670" fmla="*/ 929048 h 1067541"/>
                <a:gd name="connsiteX1671" fmla="*/ 829491 w 1597773"/>
                <a:gd name="connsiteY1671" fmla="*/ 930080 h 1067541"/>
                <a:gd name="connsiteX1672" fmla="*/ 831851 w 1597773"/>
                <a:gd name="connsiteY1672" fmla="*/ 931997 h 1067541"/>
                <a:gd name="connsiteX1673" fmla="*/ 833326 w 1597773"/>
                <a:gd name="connsiteY1673" fmla="*/ 933472 h 1067541"/>
                <a:gd name="connsiteX1674" fmla="*/ 834211 w 1597773"/>
                <a:gd name="connsiteY1674" fmla="*/ 935095 h 1067541"/>
                <a:gd name="connsiteX1675" fmla="*/ 834653 w 1597773"/>
                <a:gd name="connsiteY1675" fmla="*/ 936422 h 1067541"/>
                <a:gd name="connsiteX1676" fmla="*/ 838340 w 1597773"/>
                <a:gd name="connsiteY1676" fmla="*/ 937602 h 1067541"/>
                <a:gd name="connsiteX1677" fmla="*/ 840700 w 1597773"/>
                <a:gd name="connsiteY1677" fmla="*/ 939224 h 1067541"/>
                <a:gd name="connsiteX1678" fmla="*/ 842323 w 1597773"/>
                <a:gd name="connsiteY1678" fmla="*/ 940552 h 1067541"/>
                <a:gd name="connsiteX1679" fmla="*/ 843945 w 1597773"/>
                <a:gd name="connsiteY1679" fmla="*/ 940552 h 1067541"/>
                <a:gd name="connsiteX1680" fmla="*/ 845568 w 1597773"/>
                <a:gd name="connsiteY1680" fmla="*/ 940109 h 1067541"/>
                <a:gd name="connsiteX1681" fmla="*/ 846600 w 1597773"/>
                <a:gd name="connsiteY1681" fmla="*/ 939077 h 1067541"/>
                <a:gd name="connsiteX1682" fmla="*/ 850435 w 1597773"/>
                <a:gd name="connsiteY1682" fmla="*/ 939077 h 1067541"/>
                <a:gd name="connsiteX1683" fmla="*/ 851320 w 1597773"/>
                <a:gd name="connsiteY1683" fmla="*/ 939667 h 1067541"/>
                <a:gd name="connsiteX1684" fmla="*/ 853089 w 1597773"/>
                <a:gd name="connsiteY1684" fmla="*/ 942027 h 1067541"/>
                <a:gd name="connsiteX1685" fmla="*/ 853827 w 1597773"/>
                <a:gd name="connsiteY1685" fmla="*/ 942322 h 1067541"/>
                <a:gd name="connsiteX1686" fmla="*/ 855302 w 1597773"/>
                <a:gd name="connsiteY1686" fmla="*/ 942322 h 1067541"/>
                <a:gd name="connsiteX1687" fmla="*/ 858252 w 1597773"/>
                <a:gd name="connsiteY1687" fmla="*/ 941289 h 1067541"/>
                <a:gd name="connsiteX1688" fmla="*/ 860612 w 1597773"/>
                <a:gd name="connsiteY1688" fmla="*/ 940847 h 1067541"/>
                <a:gd name="connsiteX1689" fmla="*/ 862824 w 1597773"/>
                <a:gd name="connsiteY1689" fmla="*/ 941732 h 1067541"/>
                <a:gd name="connsiteX1690" fmla="*/ 866954 w 1597773"/>
                <a:gd name="connsiteY1690" fmla="*/ 944387 h 1067541"/>
                <a:gd name="connsiteX1691" fmla="*/ 865774 w 1597773"/>
                <a:gd name="connsiteY1691" fmla="*/ 946304 h 1067541"/>
                <a:gd name="connsiteX1692" fmla="*/ 864889 w 1597773"/>
                <a:gd name="connsiteY1692" fmla="*/ 948369 h 1067541"/>
                <a:gd name="connsiteX1693" fmla="*/ 863119 w 1597773"/>
                <a:gd name="connsiteY1693" fmla="*/ 949844 h 1067541"/>
                <a:gd name="connsiteX1694" fmla="*/ 861791 w 1597773"/>
                <a:gd name="connsiteY1694" fmla="*/ 950139 h 1067541"/>
                <a:gd name="connsiteX1695" fmla="*/ 860906 w 1597773"/>
                <a:gd name="connsiteY1695" fmla="*/ 952056 h 1067541"/>
                <a:gd name="connsiteX1696" fmla="*/ 860612 w 1597773"/>
                <a:gd name="connsiteY1696" fmla="*/ 955006 h 1067541"/>
                <a:gd name="connsiteX1697" fmla="*/ 861054 w 1597773"/>
                <a:gd name="connsiteY1697" fmla="*/ 956481 h 1067541"/>
                <a:gd name="connsiteX1698" fmla="*/ 862087 w 1597773"/>
                <a:gd name="connsiteY1698" fmla="*/ 956923 h 1067541"/>
                <a:gd name="connsiteX1699" fmla="*/ 863266 w 1597773"/>
                <a:gd name="connsiteY1699" fmla="*/ 957956 h 1067541"/>
                <a:gd name="connsiteX1700" fmla="*/ 863709 w 1597773"/>
                <a:gd name="connsiteY1700" fmla="*/ 959283 h 1067541"/>
                <a:gd name="connsiteX1701" fmla="*/ 863709 w 1597773"/>
                <a:gd name="connsiteY1701" fmla="*/ 965330 h 1067541"/>
                <a:gd name="connsiteX1702" fmla="*/ 864004 w 1597773"/>
                <a:gd name="connsiteY1702" fmla="*/ 966363 h 1067541"/>
                <a:gd name="connsiteX1703" fmla="*/ 864889 w 1597773"/>
                <a:gd name="connsiteY1703" fmla="*/ 966363 h 1067541"/>
                <a:gd name="connsiteX1704" fmla="*/ 865774 w 1597773"/>
                <a:gd name="connsiteY1704" fmla="*/ 965773 h 1067541"/>
                <a:gd name="connsiteX1705" fmla="*/ 867396 w 1597773"/>
                <a:gd name="connsiteY1705" fmla="*/ 966215 h 1067541"/>
                <a:gd name="connsiteX1706" fmla="*/ 869461 w 1597773"/>
                <a:gd name="connsiteY1706" fmla="*/ 967100 h 1067541"/>
                <a:gd name="connsiteX1707" fmla="*/ 870789 w 1597773"/>
                <a:gd name="connsiteY1707" fmla="*/ 967985 h 1067541"/>
                <a:gd name="connsiteX1708" fmla="*/ 871968 w 1597773"/>
                <a:gd name="connsiteY1708" fmla="*/ 967985 h 1067541"/>
                <a:gd name="connsiteX1709" fmla="*/ 872853 w 1597773"/>
                <a:gd name="connsiteY1709" fmla="*/ 968723 h 1067541"/>
                <a:gd name="connsiteX1710" fmla="*/ 873148 w 1597773"/>
                <a:gd name="connsiteY1710" fmla="*/ 970345 h 1067541"/>
                <a:gd name="connsiteX1711" fmla="*/ 874181 w 1597773"/>
                <a:gd name="connsiteY1711" fmla="*/ 971525 h 1067541"/>
                <a:gd name="connsiteX1712" fmla="*/ 877278 w 1597773"/>
                <a:gd name="connsiteY1712" fmla="*/ 973590 h 1067541"/>
                <a:gd name="connsiteX1713" fmla="*/ 879785 w 1597773"/>
                <a:gd name="connsiteY1713" fmla="*/ 973590 h 1067541"/>
                <a:gd name="connsiteX1714" fmla="*/ 881850 w 1597773"/>
                <a:gd name="connsiteY1714" fmla="*/ 976540 h 1067541"/>
                <a:gd name="connsiteX1715" fmla="*/ 884063 w 1597773"/>
                <a:gd name="connsiteY1715" fmla="*/ 975655 h 1067541"/>
                <a:gd name="connsiteX1716" fmla="*/ 885095 w 1597773"/>
                <a:gd name="connsiteY1716" fmla="*/ 976835 h 1067541"/>
                <a:gd name="connsiteX1717" fmla="*/ 889520 w 1597773"/>
                <a:gd name="connsiteY1717" fmla="*/ 976392 h 1067541"/>
                <a:gd name="connsiteX1718" fmla="*/ 892617 w 1597773"/>
                <a:gd name="connsiteY1718" fmla="*/ 975212 h 1067541"/>
                <a:gd name="connsiteX1719" fmla="*/ 893797 w 1597773"/>
                <a:gd name="connsiteY1719" fmla="*/ 975507 h 1067541"/>
                <a:gd name="connsiteX1720" fmla="*/ 896599 w 1597773"/>
                <a:gd name="connsiteY1720" fmla="*/ 977867 h 1067541"/>
                <a:gd name="connsiteX1721" fmla="*/ 898222 w 1597773"/>
                <a:gd name="connsiteY1721" fmla="*/ 979342 h 1067541"/>
                <a:gd name="connsiteX1722" fmla="*/ 900729 w 1597773"/>
                <a:gd name="connsiteY1722" fmla="*/ 978899 h 1067541"/>
                <a:gd name="connsiteX1723" fmla="*/ 902794 w 1597773"/>
                <a:gd name="connsiteY1723" fmla="*/ 977867 h 1067541"/>
                <a:gd name="connsiteX1724" fmla="*/ 905449 w 1597773"/>
                <a:gd name="connsiteY1724" fmla="*/ 977867 h 1067541"/>
                <a:gd name="connsiteX1725" fmla="*/ 906924 w 1597773"/>
                <a:gd name="connsiteY1725" fmla="*/ 976392 h 1067541"/>
                <a:gd name="connsiteX1726" fmla="*/ 907514 w 1597773"/>
                <a:gd name="connsiteY1726" fmla="*/ 974475 h 1067541"/>
                <a:gd name="connsiteX1727" fmla="*/ 908251 w 1597773"/>
                <a:gd name="connsiteY1727" fmla="*/ 974475 h 1067541"/>
                <a:gd name="connsiteX1728" fmla="*/ 908989 w 1597773"/>
                <a:gd name="connsiteY1728" fmla="*/ 974917 h 1067541"/>
                <a:gd name="connsiteX1729" fmla="*/ 910611 w 1597773"/>
                <a:gd name="connsiteY1729" fmla="*/ 976835 h 1067541"/>
                <a:gd name="connsiteX1730" fmla="*/ 912086 w 1597773"/>
                <a:gd name="connsiteY1730" fmla="*/ 976097 h 1067541"/>
                <a:gd name="connsiteX1731" fmla="*/ 912676 w 1597773"/>
                <a:gd name="connsiteY1731" fmla="*/ 975065 h 1067541"/>
                <a:gd name="connsiteX1732" fmla="*/ 911791 w 1597773"/>
                <a:gd name="connsiteY1732" fmla="*/ 973147 h 1067541"/>
                <a:gd name="connsiteX1733" fmla="*/ 911496 w 1597773"/>
                <a:gd name="connsiteY1733" fmla="*/ 970640 h 1067541"/>
                <a:gd name="connsiteX1734" fmla="*/ 911496 w 1597773"/>
                <a:gd name="connsiteY1734" fmla="*/ 968575 h 1067541"/>
                <a:gd name="connsiteX1735" fmla="*/ 914446 w 1597773"/>
                <a:gd name="connsiteY1735" fmla="*/ 968575 h 1067541"/>
                <a:gd name="connsiteX1736" fmla="*/ 915036 w 1597773"/>
                <a:gd name="connsiteY1736" fmla="*/ 969608 h 1067541"/>
                <a:gd name="connsiteX1737" fmla="*/ 914298 w 1597773"/>
                <a:gd name="connsiteY1737" fmla="*/ 971082 h 1067541"/>
                <a:gd name="connsiteX1738" fmla="*/ 915036 w 1597773"/>
                <a:gd name="connsiteY1738" fmla="*/ 972262 h 1067541"/>
                <a:gd name="connsiteX1739" fmla="*/ 916511 w 1597773"/>
                <a:gd name="connsiteY1739" fmla="*/ 973442 h 1067541"/>
                <a:gd name="connsiteX1740" fmla="*/ 918281 w 1597773"/>
                <a:gd name="connsiteY1740" fmla="*/ 975507 h 1067541"/>
                <a:gd name="connsiteX1741" fmla="*/ 919018 w 1597773"/>
                <a:gd name="connsiteY1741" fmla="*/ 976097 h 1067541"/>
                <a:gd name="connsiteX1742" fmla="*/ 925802 w 1597773"/>
                <a:gd name="connsiteY1742" fmla="*/ 976097 h 1067541"/>
                <a:gd name="connsiteX1743" fmla="*/ 927720 w 1597773"/>
                <a:gd name="connsiteY1743" fmla="*/ 977130 h 1067541"/>
                <a:gd name="connsiteX1744" fmla="*/ 928605 w 1597773"/>
                <a:gd name="connsiteY1744" fmla="*/ 978457 h 1067541"/>
                <a:gd name="connsiteX1745" fmla="*/ 927720 w 1597773"/>
                <a:gd name="connsiteY1745" fmla="*/ 979932 h 1067541"/>
                <a:gd name="connsiteX1746" fmla="*/ 927277 w 1597773"/>
                <a:gd name="connsiteY1746" fmla="*/ 981259 h 1067541"/>
                <a:gd name="connsiteX1747" fmla="*/ 929047 w 1597773"/>
                <a:gd name="connsiteY1747" fmla="*/ 981702 h 1067541"/>
                <a:gd name="connsiteX1748" fmla="*/ 930965 w 1597773"/>
                <a:gd name="connsiteY1748" fmla="*/ 981259 h 1067541"/>
                <a:gd name="connsiteX1749" fmla="*/ 934210 w 1597773"/>
                <a:gd name="connsiteY1749" fmla="*/ 980964 h 1067541"/>
                <a:gd name="connsiteX1750" fmla="*/ 936569 w 1597773"/>
                <a:gd name="connsiteY1750" fmla="*/ 980227 h 1067541"/>
                <a:gd name="connsiteX1751" fmla="*/ 939372 w 1597773"/>
                <a:gd name="connsiteY1751" fmla="*/ 978605 h 1067541"/>
                <a:gd name="connsiteX1752" fmla="*/ 938782 w 1597773"/>
                <a:gd name="connsiteY1752" fmla="*/ 974327 h 1067541"/>
                <a:gd name="connsiteX1753" fmla="*/ 939962 w 1597773"/>
                <a:gd name="connsiteY1753" fmla="*/ 974327 h 1067541"/>
                <a:gd name="connsiteX1754" fmla="*/ 940699 w 1597773"/>
                <a:gd name="connsiteY1754" fmla="*/ 974917 h 1067541"/>
                <a:gd name="connsiteX1755" fmla="*/ 943059 w 1597773"/>
                <a:gd name="connsiteY1755" fmla="*/ 978899 h 1067541"/>
                <a:gd name="connsiteX1756" fmla="*/ 944534 w 1597773"/>
                <a:gd name="connsiteY1756" fmla="*/ 978899 h 1067541"/>
                <a:gd name="connsiteX1757" fmla="*/ 944977 w 1597773"/>
                <a:gd name="connsiteY1757" fmla="*/ 977867 h 1067541"/>
                <a:gd name="connsiteX1758" fmla="*/ 946746 w 1597773"/>
                <a:gd name="connsiteY1758" fmla="*/ 979932 h 1067541"/>
                <a:gd name="connsiteX1759" fmla="*/ 949401 w 1597773"/>
                <a:gd name="connsiteY1759" fmla="*/ 979932 h 1067541"/>
                <a:gd name="connsiteX1760" fmla="*/ 949106 w 1597773"/>
                <a:gd name="connsiteY1760" fmla="*/ 982882 h 1067541"/>
                <a:gd name="connsiteX1761" fmla="*/ 945419 w 1597773"/>
                <a:gd name="connsiteY1761" fmla="*/ 983914 h 1067541"/>
                <a:gd name="connsiteX1762" fmla="*/ 944977 w 1597773"/>
                <a:gd name="connsiteY1762" fmla="*/ 986864 h 1067541"/>
                <a:gd name="connsiteX1763" fmla="*/ 942912 w 1597773"/>
                <a:gd name="connsiteY1763" fmla="*/ 989519 h 1067541"/>
                <a:gd name="connsiteX1764" fmla="*/ 943502 w 1597773"/>
                <a:gd name="connsiteY1764" fmla="*/ 991731 h 1067541"/>
                <a:gd name="connsiteX1765" fmla="*/ 942469 w 1597773"/>
                <a:gd name="connsiteY1765" fmla="*/ 995419 h 1067541"/>
                <a:gd name="connsiteX1766" fmla="*/ 943059 w 1597773"/>
                <a:gd name="connsiteY1766" fmla="*/ 996599 h 1067541"/>
                <a:gd name="connsiteX1767" fmla="*/ 944092 w 1597773"/>
                <a:gd name="connsiteY1767" fmla="*/ 997483 h 1067541"/>
                <a:gd name="connsiteX1768" fmla="*/ 945124 w 1597773"/>
                <a:gd name="connsiteY1768" fmla="*/ 999106 h 1067541"/>
                <a:gd name="connsiteX1769" fmla="*/ 946156 w 1597773"/>
                <a:gd name="connsiteY1769" fmla="*/ 1001023 h 1067541"/>
                <a:gd name="connsiteX1770" fmla="*/ 945862 w 1597773"/>
                <a:gd name="connsiteY1770" fmla="*/ 1003383 h 1067541"/>
                <a:gd name="connsiteX1771" fmla="*/ 947631 w 1597773"/>
                <a:gd name="connsiteY1771" fmla="*/ 1006333 h 1067541"/>
                <a:gd name="connsiteX1772" fmla="*/ 949844 w 1597773"/>
                <a:gd name="connsiteY1772" fmla="*/ 1007365 h 1067541"/>
                <a:gd name="connsiteX1773" fmla="*/ 950434 w 1597773"/>
                <a:gd name="connsiteY1773" fmla="*/ 1008103 h 1067541"/>
                <a:gd name="connsiteX1774" fmla="*/ 950876 w 1597773"/>
                <a:gd name="connsiteY1774" fmla="*/ 1009283 h 1067541"/>
                <a:gd name="connsiteX1775" fmla="*/ 949549 w 1597773"/>
                <a:gd name="connsiteY1775" fmla="*/ 1009283 h 1067541"/>
                <a:gd name="connsiteX1776" fmla="*/ 948369 w 1597773"/>
                <a:gd name="connsiteY1776" fmla="*/ 1008988 h 1067541"/>
                <a:gd name="connsiteX1777" fmla="*/ 948369 w 1597773"/>
                <a:gd name="connsiteY1777" fmla="*/ 1010315 h 1067541"/>
                <a:gd name="connsiteX1778" fmla="*/ 949696 w 1597773"/>
                <a:gd name="connsiteY1778" fmla="*/ 1012233 h 1067541"/>
                <a:gd name="connsiteX1779" fmla="*/ 954563 w 1597773"/>
                <a:gd name="connsiteY1779" fmla="*/ 1013118 h 1067541"/>
                <a:gd name="connsiteX1780" fmla="*/ 960316 w 1597773"/>
                <a:gd name="connsiteY1780" fmla="*/ 1012233 h 1067541"/>
                <a:gd name="connsiteX1781" fmla="*/ 963118 w 1597773"/>
                <a:gd name="connsiteY1781" fmla="*/ 1010610 h 1067541"/>
                <a:gd name="connsiteX1782" fmla="*/ 964150 w 1597773"/>
                <a:gd name="connsiteY1782" fmla="*/ 1008693 h 1067541"/>
                <a:gd name="connsiteX1783" fmla="*/ 964888 w 1597773"/>
                <a:gd name="connsiteY1783" fmla="*/ 1007808 h 1067541"/>
                <a:gd name="connsiteX1784" fmla="*/ 964888 w 1597773"/>
                <a:gd name="connsiteY1784" fmla="*/ 1006185 h 1067541"/>
                <a:gd name="connsiteX1785" fmla="*/ 959578 w 1597773"/>
                <a:gd name="connsiteY1785" fmla="*/ 1002056 h 1067541"/>
                <a:gd name="connsiteX1786" fmla="*/ 959873 w 1597773"/>
                <a:gd name="connsiteY1786" fmla="*/ 1000728 h 1067541"/>
                <a:gd name="connsiteX1787" fmla="*/ 961053 w 1597773"/>
                <a:gd name="connsiteY1787" fmla="*/ 999843 h 1067541"/>
                <a:gd name="connsiteX1788" fmla="*/ 961496 w 1597773"/>
                <a:gd name="connsiteY1788" fmla="*/ 998811 h 1067541"/>
                <a:gd name="connsiteX1789" fmla="*/ 960905 w 1597773"/>
                <a:gd name="connsiteY1789" fmla="*/ 997483 h 1067541"/>
                <a:gd name="connsiteX1790" fmla="*/ 956038 w 1597773"/>
                <a:gd name="connsiteY1790" fmla="*/ 996893 h 1067541"/>
                <a:gd name="connsiteX1791" fmla="*/ 955301 w 1597773"/>
                <a:gd name="connsiteY1791" fmla="*/ 994534 h 1067541"/>
                <a:gd name="connsiteX1792" fmla="*/ 956333 w 1597773"/>
                <a:gd name="connsiteY1792" fmla="*/ 992026 h 1067541"/>
                <a:gd name="connsiteX1793" fmla="*/ 959873 w 1597773"/>
                <a:gd name="connsiteY1793" fmla="*/ 989519 h 1067541"/>
                <a:gd name="connsiteX1794" fmla="*/ 961053 w 1597773"/>
                <a:gd name="connsiteY1794" fmla="*/ 988339 h 1067541"/>
                <a:gd name="connsiteX1795" fmla="*/ 961643 w 1597773"/>
                <a:gd name="connsiteY1795" fmla="*/ 986274 h 1067541"/>
                <a:gd name="connsiteX1796" fmla="*/ 961938 w 1597773"/>
                <a:gd name="connsiteY1796" fmla="*/ 983767 h 1067541"/>
                <a:gd name="connsiteX1797" fmla="*/ 962528 w 1597773"/>
                <a:gd name="connsiteY1797" fmla="*/ 984062 h 1067541"/>
                <a:gd name="connsiteX1798" fmla="*/ 963118 w 1597773"/>
                <a:gd name="connsiteY1798" fmla="*/ 986716 h 1067541"/>
                <a:gd name="connsiteX1799" fmla="*/ 964298 w 1597773"/>
                <a:gd name="connsiteY1799" fmla="*/ 987307 h 1067541"/>
                <a:gd name="connsiteX1800" fmla="*/ 965920 w 1597773"/>
                <a:gd name="connsiteY1800" fmla="*/ 987307 h 1067541"/>
                <a:gd name="connsiteX1801" fmla="*/ 968133 w 1597773"/>
                <a:gd name="connsiteY1801" fmla="*/ 985389 h 1067541"/>
                <a:gd name="connsiteX1802" fmla="*/ 971230 w 1597773"/>
                <a:gd name="connsiteY1802" fmla="*/ 982439 h 1067541"/>
                <a:gd name="connsiteX1803" fmla="*/ 974032 w 1597773"/>
                <a:gd name="connsiteY1803" fmla="*/ 982144 h 1067541"/>
                <a:gd name="connsiteX1804" fmla="*/ 977130 w 1597773"/>
                <a:gd name="connsiteY1804" fmla="*/ 981259 h 1067541"/>
                <a:gd name="connsiteX1805" fmla="*/ 977720 w 1597773"/>
                <a:gd name="connsiteY1805" fmla="*/ 979047 h 1067541"/>
                <a:gd name="connsiteX1806" fmla="*/ 978899 w 1597773"/>
                <a:gd name="connsiteY1806" fmla="*/ 979047 h 1067541"/>
                <a:gd name="connsiteX1807" fmla="*/ 979932 w 1597773"/>
                <a:gd name="connsiteY1807" fmla="*/ 979785 h 1067541"/>
                <a:gd name="connsiteX1808" fmla="*/ 981112 w 1597773"/>
                <a:gd name="connsiteY1808" fmla="*/ 979785 h 1067541"/>
                <a:gd name="connsiteX1809" fmla="*/ 983177 w 1597773"/>
                <a:gd name="connsiteY1809" fmla="*/ 979490 h 1067541"/>
                <a:gd name="connsiteX1810" fmla="*/ 985684 w 1597773"/>
                <a:gd name="connsiteY1810" fmla="*/ 979490 h 1067541"/>
                <a:gd name="connsiteX1811" fmla="*/ 987601 w 1597773"/>
                <a:gd name="connsiteY1811" fmla="*/ 978310 h 1067541"/>
                <a:gd name="connsiteX1812" fmla="*/ 993059 w 1597773"/>
                <a:gd name="connsiteY1812" fmla="*/ 977719 h 1067541"/>
                <a:gd name="connsiteX1813" fmla="*/ 995124 w 1597773"/>
                <a:gd name="connsiteY1813" fmla="*/ 976392 h 1067541"/>
                <a:gd name="connsiteX1814" fmla="*/ 995861 w 1597773"/>
                <a:gd name="connsiteY1814" fmla="*/ 975065 h 1067541"/>
                <a:gd name="connsiteX1815" fmla="*/ 997483 w 1597773"/>
                <a:gd name="connsiteY1815" fmla="*/ 973295 h 1067541"/>
                <a:gd name="connsiteX1816" fmla="*/ 998811 w 1597773"/>
                <a:gd name="connsiteY1816" fmla="*/ 973590 h 1067541"/>
                <a:gd name="connsiteX1817" fmla="*/ 1000138 w 1597773"/>
                <a:gd name="connsiteY1817" fmla="*/ 973590 h 1067541"/>
                <a:gd name="connsiteX1818" fmla="*/ 1001466 w 1597773"/>
                <a:gd name="connsiteY1818" fmla="*/ 971820 h 1067541"/>
                <a:gd name="connsiteX1819" fmla="*/ 1001908 w 1597773"/>
                <a:gd name="connsiteY1819" fmla="*/ 969755 h 1067541"/>
                <a:gd name="connsiteX1820" fmla="*/ 1003973 w 1597773"/>
                <a:gd name="connsiteY1820" fmla="*/ 969755 h 1067541"/>
                <a:gd name="connsiteX1821" fmla="*/ 1006333 w 1597773"/>
                <a:gd name="connsiteY1821" fmla="*/ 970935 h 1067541"/>
                <a:gd name="connsiteX1822" fmla="*/ 1008250 w 1597773"/>
                <a:gd name="connsiteY1822" fmla="*/ 972115 h 1067541"/>
                <a:gd name="connsiteX1823" fmla="*/ 1011200 w 1597773"/>
                <a:gd name="connsiteY1823" fmla="*/ 972705 h 1067541"/>
                <a:gd name="connsiteX1824" fmla="*/ 1012527 w 1597773"/>
                <a:gd name="connsiteY1824" fmla="*/ 971967 h 1067541"/>
                <a:gd name="connsiteX1825" fmla="*/ 1013412 w 1597773"/>
                <a:gd name="connsiteY1825" fmla="*/ 971082 h 1067541"/>
                <a:gd name="connsiteX1826" fmla="*/ 1013117 w 1597773"/>
                <a:gd name="connsiteY1826" fmla="*/ 967985 h 1067541"/>
                <a:gd name="connsiteX1827" fmla="*/ 1012675 w 1597773"/>
                <a:gd name="connsiteY1827" fmla="*/ 966363 h 1067541"/>
                <a:gd name="connsiteX1828" fmla="*/ 1013560 w 1597773"/>
                <a:gd name="connsiteY1828" fmla="*/ 966363 h 1067541"/>
                <a:gd name="connsiteX1829" fmla="*/ 1014445 w 1597773"/>
                <a:gd name="connsiteY1829" fmla="*/ 966953 h 1067541"/>
                <a:gd name="connsiteX1830" fmla="*/ 1014740 w 1597773"/>
                <a:gd name="connsiteY1830" fmla="*/ 967838 h 1067541"/>
                <a:gd name="connsiteX1831" fmla="*/ 1014297 w 1597773"/>
                <a:gd name="connsiteY1831" fmla="*/ 969165 h 1067541"/>
                <a:gd name="connsiteX1832" fmla="*/ 1016215 w 1597773"/>
                <a:gd name="connsiteY1832" fmla="*/ 970935 h 1067541"/>
                <a:gd name="connsiteX1833" fmla="*/ 1018575 w 1597773"/>
                <a:gd name="connsiteY1833" fmla="*/ 972115 h 1067541"/>
                <a:gd name="connsiteX1834" fmla="*/ 1019755 w 1597773"/>
                <a:gd name="connsiteY1834" fmla="*/ 970935 h 1067541"/>
                <a:gd name="connsiteX1835" fmla="*/ 1020492 w 1597773"/>
                <a:gd name="connsiteY1835" fmla="*/ 969902 h 1067541"/>
                <a:gd name="connsiteX1836" fmla="*/ 1022114 w 1597773"/>
                <a:gd name="connsiteY1836" fmla="*/ 968723 h 1067541"/>
                <a:gd name="connsiteX1837" fmla="*/ 1024327 w 1597773"/>
                <a:gd name="connsiteY1837" fmla="*/ 967543 h 1067541"/>
                <a:gd name="connsiteX1838" fmla="*/ 1026834 w 1597773"/>
                <a:gd name="connsiteY1838" fmla="*/ 969313 h 1067541"/>
                <a:gd name="connsiteX1839" fmla="*/ 1028161 w 1597773"/>
                <a:gd name="connsiteY1839" fmla="*/ 968575 h 1067541"/>
                <a:gd name="connsiteX1840" fmla="*/ 1028899 w 1597773"/>
                <a:gd name="connsiteY1840" fmla="*/ 967690 h 1067541"/>
                <a:gd name="connsiteX1841" fmla="*/ 1029489 w 1597773"/>
                <a:gd name="connsiteY1841" fmla="*/ 962823 h 1067541"/>
                <a:gd name="connsiteX1842" fmla="*/ 1031554 w 1597773"/>
                <a:gd name="connsiteY1842" fmla="*/ 960463 h 1067541"/>
                <a:gd name="connsiteX1843" fmla="*/ 1033176 w 1597773"/>
                <a:gd name="connsiteY1843" fmla="*/ 964150 h 1067541"/>
                <a:gd name="connsiteX1844" fmla="*/ 1036274 w 1597773"/>
                <a:gd name="connsiteY1844" fmla="*/ 963708 h 1067541"/>
                <a:gd name="connsiteX1845" fmla="*/ 1037896 w 1597773"/>
                <a:gd name="connsiteY1845" fmla="*/ 962233 h 1067541"/>
                <a:gd name="connsiteX1846" fmla="*/ 1038928 w 1597773"/>
                <a:gd name="connsiteY1846" fmla="*/ 961643 h 1067541"/>
                <a:gd name="connsiteX1847" fmla="*/ 1040256 w 1597773"/>
                <a:gd name="connsiteY1847" fmla="*/ 961201 h 1067541"/>
                <a:gd name="connsiteX1848" fmla="*/ 1041731 w 1597773"/>
                <a:gd name="connsiteY1848" fmla="*/ 960758 h 1067541"/>
                <a:gd name="connsiteX1849" fmla="*/ 1041731 w 1597773"/>
                <a:gd name="connsiteY1849" fmla="*/ 960758 h 1067541"/>
                <a:gd name="connsiteX1850" fmla="*/ 1041731 w 1597773"/>
                <a:gd name="connsiteY1850" fmla="*/ 960168 h 1067541"/>
                <a:gd name="connsiteX1851" fmla="*/ 1042173 w 1597773"/>
                <a:gd name="connsiteY1851" fmla="*/ 959578 h 1067541"/>
                <a:gd name="connsiteX1852" fmla="*/ 1043058 w 1597773"/>
                <a:gd name="connsiteY1852" fmla="*/ 959578 h 1067541"/>
                <a:gd name="connsiteX1853" fmla="*/ 1043501 w 1597773"/>
                <a:gd name="connsiteY1853" fmla="*/ 960021 h 1067541"/>
                <a:gd name="connsiteX1854" fmla="*/ 1043501 w 1597773"/>
                <a:gd name="connsiteY1854" fmla="*/ 960021 h 1067541"/>
                <a:gd name="connsiteX1855" fmla="*/ 1044238 w 1597773"/>
                <a:gd name="connsiteY1855" fmla="*/ 957956 h 1067541"/>
                <a:gd name="connsiteX1856" fmla="*/ 1044533 w 1597773"/>
                <a:gd name="connsiteY1856" fmla="*/ 956481 h 1067541"/>
                <a:gd name="connsiteX1857" fmla="*/ 1043501 w 1597773"/>
                <a:gd name="connsiteY1857" fmla="*/ 955006 h 1067541"/>
                <a:gd name="connsiteX1858" fmla="*/ 1043501 w 1597773"/>
                <a:gd name="connsiteY1858" fmla="*/ 949844 h 1067541"/>
                <a:gd name="connsiteX1859" fmla="*/ 1041731 w 1597773"/>
                <a:gd name="connsiteY1859" fmla="*/ 947189 h 1067541"/>
                <a:gd name="connsiteX1860" fmla="*/ 1040846 w 1597773"/>
                <a:gd name="connsiteY1860" fmla="*/ 946304 h 1067541"/>
                <a:gd name="connsiteX1861" fmla="*/ 1040403 w 1597773"/>
                <a:gd name="connsiteY1861" fmla="*/ 944534 h 1067541"/>
                <a:gd name="connsiteX1862" fmla="*/ 1038191 w 1597773"/>
                <a:gd name="connsiteY1862" fmla="*/ 942469 h 1067541"/>
                <a:gd name="connsiteX1863" fmla="*/ 1038191 w 1597773"/>
                <a:gd name="connsiteY1863" fmla="*/ 941879 h 1067541"/>
                <a:gd name="connsiteX1864" fmla="*/ 1037896 w 1597773"/>
                <a:gd name="connsiteY1864" fmla="*/ 941289 h 1067541"/>
                <a:gd name="connsiteX1865" fmla="*/ 1040846 w 1597773"/>
                <a:gd name="connsiteY1865" fmla="*/ 940552 h 1067541"/>
                <a:gd name="connsiteX1866" fmla="*/ 1041288 w 1597773"/>
                <a:gd name="connsiteY1866" fmla="*/ 939077 h 1067541"/>
                <a:gd name="connsiteX1867" fmla="*/ 1040846 w 1597773"/>
                <a:gd name="connsiteY1867" fmla="*/ 937454 h 1067541"/>
                <a:gd name="connsiteX1868" fmla="*/ 1042763 w 1597773"/>
                <a:gd name="connsiteY1868" fmla="*/ 936127 h 1067541"/>
                <a:gd name="connsiteX1869" fmla="*/ 1045418 w 1597773"/>
                <a:gd name="connsiteY1869" fmla="*/ 935390 h 1067541"/>
                <a:gd name="connsiteX1870" fmla="*/ 1044681 w 1597773"/>
                <a:gd name="connsiteY1870" fmla="*/ 936717 h 1067541"/>
                <a:gd name="connsiteX1871" fmla="*/ 1044681 w 1597773"/>
                <a:gd name="connsiteY1871" fmla="*/ 938339 h 1067541"/>
                <a:gd name="connsiteX1872" fmla="*/ 1044976 w 1597773"/>
                <a:gd name="connsiteY1872" fmla="*/ 939667 h 1067541"/>
                <a:gd name="connsiteX1873" fmla="*/ 1045418 w 1597773"/>
                <a:gd name="connsiteY1873" fmla="*/ 942617 h 1067541"/>
                <a:gd name="connsiteX1874" fmla="*/ 1046451 w 1597773"/>
                <a:gd name="connsiteY1874" fmla="*/ 944239 h 1067541"/>
                <a:gd name="connsiteX1875" fmla="*/ 1048958 w 1597773"/>
                <a:gd name="connsiteY1875" fmla="*/ 946156 h 1067541"/>
                <a:gd name="connsiteX1876" fmla="*/ 1050875 w 1597773"/>
                <a:gd name="connsiteY1876" fmla="*/ 949549 h 1067541"/>
                <a:gd name="connsiteX1877" fmla="*/ 1053530 w 1597773"/>
                <a:gd name="connsiteY1877" fmla="*/ 951614 h 1067541"/>
                <a:gd name="connsiteX1878" fmla="*/ 1055743 w 1597773"/>
                <a:gd name="connsiteY1878" fmla="*/ 952204 h 1067541"/>
                <a:gd name="connsiteX1879" fmla="*/ 1055743 w 1597773"/>
                <a:gd name="connsiteY1879" fmla="*/ 952204 h 1067541"/>
                <a:gd name="connsiteX1880" fmla="*/ 1056628 w 1597773"/>
                <a:gd name="connsiteY1880" fmla="*/ 951319 h 1067541"/>
                <a:gd name="connsiteX1881" fmla="*/ 1057807 w 1597773"/>
                <a:gd name="connsiteY1881" fmla="*/ 951024 h 1067541"/>
                <a:gd name="connsiteX1882" fmla="*/ 1058397 w 1597773"/>
                <a:gd name="connsiteY1882" fmla="*/ 950581 h 1067541"/>
                <a:gd name="connsiteX1883" fmla="*/ 1060167 w 1597773"/>
                <a:gd name="connsiteY1883" fmla="*/ 950581 h 1067541"/>
                <a:gd name="connsiteX1884" fmla="*/ 1061200 w 1597773"/>
                <a:gd name="connsiteY1884" fmla="*/ 950876 h 1067541"/>
                <a:gd name="connsiteX1885" fmla="*/ 1062232 w 1597773"/>
                <a:gd name="connsiteY1885" fmla="*/ 951171 h 1067541"/>
                <a:gd name="connsiteX1886" fmla="*/ 1064149 w 1597773"/>
                <a:gd name="connsiteY1886" fmla="*/ 949696 h 1067541"/>
                <a:gd name="connsiteX1887" fmla="*/ 1066214 w 1597773"/>
                <a:gd name="connsiteY1887" fmla="*/ 949991 h 1067541"/>
                <a:gd name="connsiteX1888" fmla="*/ 1068132 w 1597773"/>
                <a:gd name="connsiteY1888" fmla="*/ 951466 h 1067541"/>
                <a:gd name="connsiteX1889" fmla="*/ 1069606 w 1597773"/>
                <a:gd name="connsiteY1889" fmla="*/ 951466 h 1067541"/>
                <a:gd name="connsiteX1890" fmla="*/ 1069312 w 1597773"/>
                <a:gd name="connsiteY1890" fmla="*/ 948959 h 1067541"/>
                <a:gd name="connsiteX1891" fmla="*/ 1070049 w 1597773"/>
                <a:gd name="connsiteY1891" fmla="*/ 948074 h 1067541"/>
                <a:gd name="connsiteX1892" fmla="*/ 1070639 w 1597773"/>
                <a:gd name="connsiteY1892" fmla="*/ 946894 h 1067541"/>
                <a:gd name="connsiteX1893" fmla="*/ 1072114 w 1597773"/>
                <a:gd name="connsiteY1893" fmla="*/ 945271 h 1067541"/>
                <a:gd name="connsiteX1894" fmla="*/ 1073736 w 1597773"/>
                <a:gd name="connsiteY1894" fmla="*/ 945714 h 1067541"/>
                <a:gd name="connsiteX1895" fmla="*/ 1074769 w 1597773"/>
                <a:gd name="connsiteY1895" fmla="*/ 948811 h 1067541"/>
                <a:gd name="connsiteX1896" fmla="*/ 1077423 w 1597773"/>
                <a:gd name="connsiteY1896" fmla="*/ 949106 h 1067541"/>
                <a:gd name="connsiteX1897" fmla="*/ 1078604 w 1597773"/>
                <a:gd name="connsiteY1897" fmla="*/ 948516 h 1067541"/>
                <a:gd name="connsiteX1898" fmla="*/ 1079046 w 1597773"/>
                <a:gd name="connsiteY1898" fmla="*/ 947336 h 1067541"/>
                <a:gd name="connsiteX1899" fmla="*/ 1081554 w 1597773"/>
                <a:gd name="connsiteY1899" fmla="*/ 946599 h 1067541"/>
                <a:gd name="connsiteX1900" fmla="*/ 1083618 w 1597773"/>
                <a:gd name="connsiteY1900" fmla="*/ 944682 h 1067541"/>
                <a:gd name="connsiteX1901" fmla="*/ 1086273 w 1597773"/>
                <a:gd name="connsiteY1901" fmla="*/ 943649 h 1067541"/>
                <a:gd name="connsiteX1902" fmla="*/ 1088781 w 1597773"/>
                <a:gd name="connsiteY1902" fmla="*/ 944829 h 1067541"/>
                <a:gd name="connsiteX1903" fmla="*/ 1091141 w 1597773"/>
                <a:gd name="connsiteY1903" fmla="*/ 946451 h 1067541"/>
                <a:gd name="connsiteX1904" fmla="*/ 1094238 w 1597773"/>
                <a:gd name="connsiteY1904" fmla="*/ 946451 h 1067541"/>
                <a:gd name="connsiteX1905" fmla="*/ 1095123 w 1597773"/>
                <a:gd name="connsiteY1905" fmla="*/ 945124 h 1067541"/>
                <a:gd name="connsiteX1906" fmla="*/ 1095860 w 1597773"/>
                <a:gd name="connsiteY1906" fmla="*/ 943502 h 1067541"/>
                <a:gd name="connsiteX1907" fmla="*/ 1097925 w 1597773"/>
                <a:gd name="connsiteY1907" fmla="*/ 942764 h 1067541"/>
                <a:gd name="connsiteX1908" fmla="*/ 1100875 w 1597773"/>
                <a:gd name="connsiteY1908" fmla="*/ 943502 h 1067541"/>
                <a:gd name="connsiteX1909" fmla="*/ 1103382 w 1597773"/>
                <a:gd name="connsiteY1909" fmla="*/ 944091 h 1067541"/>
                <a:gd name="connsiteX1910" fmla="*/ 1108839 w 1597773"/>
                <a:gd name="connsiteY1910" fmla="*/ 942027 h 1067541"/>
                <a:gd name="connsiteX1911" fmla="*/ 1111347 w 1597773"/>
                <a:gd name="connsiteY1911" fmla="*/ 941732 h 1067541"/>
                <a:gd name="connsiteX1912" fmla="*/ 1112674 w 1597773"/>
                <a:gd name="connsiteY1912" fmla="*/ 940847 h 1067541"/>
                <a:gd name="connsiteX1913" fmla="*/ 1113117 w 1597773"/>
                <a:gd name="connsiteY1913" fmla="*/ 939962 h 1067541"/>
                <a:gd name="connsiteX1914" fmla="*/ 1113854 w 1597773"/>
                <a:gd name="connsiteY1914" fmla="*/ 939077 h 1067541"/>
                <a:gd name="connsiteX1915" fmla="*/ 1116361 w 1597773"/>
                <a:gd name="connsiteY1915" fmla="*/ 940109 h 1067541"/>
                <a:gd name="connsiteX1916" fmla="*/ 1119606 w 1597773"/>
                <a:gd name="connsiteY1916" fmla="*/ 940109 h 1067541"/>
                <a:gd name="connsiteX1917" fmla="*/ 1120934 w 1597773"/>
                <a:gd name="connsiteY1917" fmla="*/ 938339 h 1067541"/>
                <a:gd name="connsiteX1918" fmla="*/ 1121376 w 1597773"/>
                <a:gd name="connsiteY1918" fmla="*/ 933620 h 1067541"/>
                <a:gd name="connsiteX1919" fmla="*/ 1122703 w 1597773"/>
                <a:gd name="connsiteY1919" fmla="*/ 932587 h 1067541"/>
                <a:gd name="connsiteX1920" fmla="*/ 1124916 w 1597773"/>
                <a:gd name="connsiteY1920" fmla="*/ 932292 h 1067541"/>
                <a:gd name="connsiteX1921" fmla="*/ 1125653 w 1597773"/>
                <a:gd name="connsiteY1921" fmla="*/ 930965 h 1067541"/>
                <a:gd name="connsiteX1922" fmla="*/ 1125211 w 1597773"/>
                <a:gd name="connsiteY1922" fmla="*/ 929637 h 1067541"/>
                <a:gd name="connsiteX1923" fmla="*/ 1123884 w 1597773"/>
                <a:gd name="connsiteY1923" fmla="*/ 928900 h 1067541"/>
                <a:gd name="connsiteX1924" fmla="*/ 1126096 w 1597773"/>
                <a:gd name="connsiteY1924" fmla="*/ 928900 h 1067541"/>
                <a:gd name="connsiteX1925" fmla="*/ 1127276 w 1597773"/>
                <a:gd name="connsiteY1925" fmla="*/ 928163 h 1067541"/>
                <a:gd name="connsiteX1926" fmla="*/ 1129931 w 1597773"/>
                <a:gd name="connsiteY1926" fmla="*/ 926245 h 1067541"/>
                <a:gd name="connsiteX1927" fmla="*/ 1131258 w 1597773"/>
                <a:gd name="connsiteY1927" fmla="*/ 920935 h 1067541"/>
                <a:gd name="connsiteX1928" fmla="*/ 1134503 w 1597773"/>
                <a:gd name="connsiteY1928" fmla="*/ 921525 h 1067541"/>
                <a:gd name="connsiteX1929" fmla="*/ 1135830 w 1597773"/>
                <a:gd name="connsiteY1929" fmla="*/ 922705 h 1067541"/>
                <a:gd name="connsiteX1930" fmla="*/ 1137600 w 1597773"/>
                <a:gd name="connsiteY1930" fmla="*/ 922115 h 1067541"/>
                <a:gd name="connsiteX1931" fmla="*/ 1139665 w 1597773"/>
                <a:gd name="connsiteY1931" fmla="*/ 920788 h 1067541"/>
                <a:gd name="connsiteX1932" fmla="*/ 1141435 w 1597773"/>
                <a:gd name="connsiteY1932" fmla="*/ 918871 h 1067541"/>
                <a:gd name="connsiteX1933" fmla="*/ 1142467 w 1597773"/>
                <a:gd name="connsiteY1933" fmla="*/ 918871 h 1067541"/>
                <a:gd name="connsiteX1934" fmla="*/ 1142910 w 1597773"/>
                <a:gd name="connsiteY1934" fmla="*/ 921083 h 1067541"/>
                <a:gd name="connsiteX1935" fmla="*/ 1143500 w 1597773"/>
                <a:gd name="connsiteY1935" fmla="*/ 922410 h 1067541"/>
                <a:gd name="connsiteX1936" fmla="*/ 1144827 w 1597773"/>
                <a:gd name="connsiteY1936" fmla="*/ 921525 h 1067541"/>
                <a:gd name="connsiteX1937" fmla="*/ 1146007 w 1597773"/>
                <a:gd name="connsiteY1937" fmla="*/ 918428 h 1067541"/>
                <a:gd name="connsiteX1938" fmla="*/ 1146007 w 1597773"/>
                <a:gd name="connsiteY1938" fmla="*/ 917396 h 1067541"/>
                <a:gd name="connsiteX1939" fmla="*/ 1145270 w 1597773"/>
                <a:gd name="connsiteY1939" fmla="*/ 916806 h 1067541"/>
                <a:gd name="connsiteX1940" fmla="*/ 1146154 w 1597773"/>
                <a:gd name="connsiteY1940" fmla="*/ 915478 h 1067541"/>
                <a:gd name="connsiteX1941" fmla="*/ 1149104 w 1597773"/>
                <a:gd name="connsiteY1941" fmla="*/ 915036 h 1067541"/>
                <a:gd name="connsiteX1942" fmla="*/ 1150432 w 1597773"/>
                <a:gd name="connsiteY1942" fmla="*/ 915626 h 1067541"/>
                <a:gd name="connsiteX1943" fmla="*/ 1151464 w 1597773"/>
                <a:gd name="connsiteY1943" fmla="*/ 912823 h 1067541"/>
                <a:gd name="connsiteX1944" fmla="*/ 1153382 w 1597773"/>
                <a:gd name="connsiteY1944" fmla="*/ 910759 h 1067541"/>
                <a:gd name="connsiteX1945" fmla="*/ 1155889 w 1597773"/>
                <a:gd name="connsiteY1945" fmla="*/ 910759 h 1067541"/>
                <a:gd name="connsiteX1946" fmla="*/ 1157512 w 1597773"/>
                <a:gd name="connsiteY1946" fmla="*/ 908251 h 1067541"/>
                <a:gd name="connsiteX1947" fmla="*/ 1161494 w 1597773"/>
                <a:gd name="connsiteY1947" fmla="*/ 904417 h 1067541"/>
                <a:gd name="connsiteX1948" fmla="*/ 1161494 w 1597773"/>
                <a:gd name="connsiteY1948" fmla="*/ 902204 h 1067541"/>
                <a:gd name="connsiteX1949" fmla="*/ 1160609 w 1597773"/>
                <a:gd name="connsiteY1949" fmla="*/ 900729 h 1067541"/>
                <a:gd name="connsiteX1950" fmla="*/ 1156774 w 1597773"/>
                <a:gd name="connsiteY1950" fmla="*/ 900287 h 1067541"/>
                <a:gd name="connsiteX1951" fmla="*/ 1156037 w 1597773"/>
                <a:gd name="connsiteY1951" fmla="*/ 899254 h 1067541"/>
                <a:gd name="connsiteX1952" fmla="*/ 1156037 w 1597773"/>
                <a:gd name="connsiteY1952" fmla="*/ 898074 h 1067541"/>
                <a:gd name="connsiteX1953" fmla="*/ 1160166 w 1597773"/>
                <a:gd name="connsiteY1953" fmla="*/ 898074 h 1067541"/>
                <a:gd name="connsiteX1954" fmla="*/ 1160166 w 1597773"/>
                <a:gd name="connsiteY1954" fmla="*/ 895714 h 1067541"/>
                <a:gd name="connsiteX1955" fmla="*/ 1162231 w 1597773"/>
                <a:gd name="connsiteY1955" fmla="*/ 893797 h 1067541"/>
                <a:gd name="connsiteX1956" fmla="*/ 1165033 w 1597773"/>
                <a:gd name="connsiteY1956" fmla="*/ 893797 h 1067541"/>
                <a:gd name="connsiteX1957" fmla="*/ 1167689 w 1597773"/>
                <a:gd name="connsiteY1957" fmla="*/ 895272 h 1067541"/>
                <a:gd name="connsiteX1958" fmla="*/ 1170786 w 1597773"/>
                <a:gd name="connsiteY1958" fmla="*/ 894534 h 1067541"/>
                <a:gd name="connsiteX1959" fmla="*/ 1174621 w 1597773"/>
                <a:gd name="connsiteY1959" fmla="*/ 895125 h 1067541"/>
                <a:gd name="connsiteX1960" fmla="*/ 1177128 w 1597773"/>
                <a:gd name="connsiteY1960" fmla="*/ 893945 h 1067541"/>
                <a:gd name="connsiteX1961" fmla="*/ 1178750 w 1597773"/>
                <a:gd name="connsiteY1961" fmla="*/ 890552 h 1067541"/>
                <a:gd name="connsiteX1962" fmla="*/ 1178013 w 1597773"/>
                <a:gd name="connsiteY1962" fmla="*/ 889520 h 1067541"/>
                <a:gd name="connsiteX1963" fmla="*/ 1176685 w 1597773"/>
                <a:gd name="connsiteY1963" fmla="*/ 888782 h 1067541"/>
                <a:gd name="connsiteX1964" fmla="*/ 1176685 w 1597773"/>
                <a:gd name="connsiteY1964" fmla="*/ 888045 h 1067541"/>
                <a:gd name="connsiteX1965" fmla="*/ 1178455 w 1597773"/>
                <a:gd name="connsiteY1965" fmla="*/ 887603 h 1067541"/>
                <a:gd name="connsiteX1966" fmla="*/ 1181405 w 1597773"/>
                <a:gd name="connsiteY1966" fmla="*/ 885980 h 1067541"/>
                <a:gd name="connsiteX1967" fmla="*/ 1183617 w 1597773"/>
                <a:gd name="connsiteY1967" fmla="*/ 885537 h 1067541"/>
                <a:gd name="connsiteX1968" fmla="*/ 1184798 w 1597773"/>
                <a:gd name="connsiteY1968" fmla="*/ 883473 h 1067541"/>
                <a:gd name="connsiteX1969" fmla="*/ 1183765 w 1597773"/>
                <a:gd name="connsiteY1969" fmla="*/ 880080 h 1067541"/>
                <a:gd name="connsiteX1970" fmla="*/ 1185387 w 1597773"/>
                <a:gd name="connsiteY1970" fmla="*/ 877868 h 1067541"/>
                <a:gd name="connsiteX1971" fmla="*/ 1186567 w 1597773"/>
                <a:gd name="connsiteY1971" fmla="*/ 877426 h 1067541"/>
                <a:gd name="connsiteX1972" fmla="*/ 1192024 w 1597773"/>
                <a:gd name="connsiteY1972" fmla="*/ 877868 h 1067541"/>
                <a:gd name="connsiteX1973" fmla="*/ 1193352 w 1597773"/>
                <a:gd name="connsiteY1973" fmla="*/ 877131 h 1067541"/>
                <a:gd name="connsiteX1974" fmla="*/ 1192319 w 1597773"/>
                <a:gd name="connsiteY1974" fmla="*/ 875066 h 1067541"/>
                <a:gd name="connsiteX1975" fmla="*/ 1190402 w 1597773"/>
                <a:gd name="connsiteY1975" fmla="*/ 873738 h 1067541"/>
                <a:gd name="connsiteX1976" fmla="*/ 1189812 w 1597773"/>
                <a:gd name="connsiteY1976" fmla="*/ 872116 h 1067541"/>
                <a:gd name="connsiteX1977" fmla="*/ 1190697 w 1597773"/>
                <a:gd name="connsiteY1977" fmla="*/ 871083 h 1067541"/>
                <a:gd name="connsiteX1978" fmla="*/ 1192909 w 1597773"/>
                <a:gd name="connsiteY1978" fmla="*/ 870641 h 1067541"/>
                <a:gd name="connsiteX1979" fmla="*/ 1194974 w 1597773"/>
                <a:gd name="connsiteY1979" fmla="*/ 871231 h 1067541"/>
                <a:gd name="connsiteX1980" fmla="*/ 1197039 w 1597773"/>
                <a:gd name="connsiteY1980" fmla="*/ 870788 h 1067541"/>
                <a:gd name="connsiteX1981" fmla="*/ 1199104 w 1597773"/>
                <a:gd name="connsiteY1981" fmla="*/ 872263 h 1067541"/>
                <a:gd name="connsiteX1982" fmla="*/ 1201611 w 1597773"/>
                <a:gd name="connsiteY1982" fmla="*/ 873443 h 1067541"/>
                <a:gd name="connsiteX1983" fmla="*/ 1202349 w 1597773"/>
                <a:gd name="connsiteY1983" fmla="*/ 872853 h 1067541"/>
                <a:gd name="connsiteX1984" fmla="*/ 1202349 w 1597773"/>
                <a:gd name="connsiteY1984" fmla="*/ 871526 h 1067541"/>
                <a:gd name="connsiteX1985" fmla="*/ 1200136 w 1597773"/>
                <a:gd name="connsiteY1985" fmla="*/ 867249 h 1067541"/>
                <a:gd name="connsiteX1986" fmla="*/ 1200432 w 1597773"/>
                <a:gd name="connsiteY1986" fmla="*/ 864299 h 1067541"/>
                <a:gd name="connsiteX1987" fmla="*/ 1202054 w 1597773"/>
                <a:gd name="connsiteY1987" fmla="*/ 860906 h 1067541"/>
                <a:gd name="connsiteX1988" fmla="*/ 1202939 w 1597773"/>
                <a:gd name="connsiteY1988" fmla="*/ 858252 h 1067541"/>
                <a:gd name="connsiteX1989" fmla="*/ 1202201 w 1597773"/>
                <a:gd name="connsiteY1989" fmla="*/ 855892 h 1067541"/>
                <a:gd name="connsiteX1990" fmla="*/ 1199104 w 1597773"/>
                <a:gd name="connsiteY1990" fmla="*/ 855892 h 1067541"/>
                <a:gd name="connsiteX1991" fmla="*/ 1196891 w 1597773"/>
                <a:gd name="connsiteY1991" fmla="*/ 857219 h 1067541"/>
                <a:gd name="connsiteX1992" fmla="*/ 1194679 w 1597773"/>
                <a:gd name="connsiteY1992" fmla="*/ 857219 h 1067541"/>
                <a:gd name="connsiteX1993" fmla="*/ 1192909 w 1597773"/>
                <a:gd name="connsiteY1993" fmla="*/ 856629 h 1067541"/>
                <a:gd name="connsiteX1994" fmla="*/ 1189665 w 1597773"/>
                <a:gd name="connsiteY1994" fmla="*/ 852500 h 1067541"/>
                <a:gd name="connsiteX1995" fmla="*/ 1192024 w 1597773"/>
                <a:gd name="connsiteY1995" fmla="*/ 852942 h 1067541"/>
                <a:gd name="connsiteX1996" fmla="*/ 1194089 w 1597773"/>
                <a:gd name="connsiteY1996" fmla="*/ 854122 h 1067541"/>
                <a:gd name="connsiteX1997" fmla="*/ 1195564 w 1597773"/>
                <a:gd name="connsiteY1997" fmla="*/ 854417 h 1067541"/>
                <a:gd name="connsiteX1998" fmla="*/ 1198072 w 1597773"/>
                <a:gd name="connsiteY1998" fmla="*/ 854417 h 1067541"/>
                <a:gd name="connsiteX1999" fmla="*/ 1200726 w 1597773"/>
                <a:gd name="connsiteY1999" fmla="*/ 852352 h 1067541"/>
                <a:gd name="connsiteX2000" fmla="*/ 1203971 w 1597773"/>
                <a:gd name="connsiteY2000" fmla="*/ 849255 h 1067541"/>
                <a:gd name="connsiteX2001" fmla="*/ 1206774 w 1597773"/>
                <a:gd name="connsiteY2001" fmla="*/ 847485 h 1067541"/>
                <a:gd name="connsiteX2002" fmla="*/ 1208986 w 1597773"/>
                <a:gd name="connsiteY2002" fmla="*/ 846600 h 1067541"/>
                <a:gd name="connsiteX2003" fmla="*/ 1208986 w 1597773"/>
                <a:gd name="connsiteY2003" fmla="*/ 845567 h 1067541"/>
                <a:gd name="connsiteX2004" fmla="*/ 1207953 w 1597773"/>
                <a:gd name="connsiteY2004" fmla="*/ 844387 h 1067541"/>
                <a:gd name="connsiteX2005" fmla="*/ 1207659 w 1597773"/>
                <a:gd name="connsiteY2005" fmla="*/ 843355 h 1067541"/>
                <a:gd name="connsiteX2006" fmla="*/ 1206478 w 1597773"/>
                <a:gd name="connsiteY2006" fmla="*/ 840700 h 1067541"/>
                <a:gd name="connsiteX2007" fmla="*/ 1205004 w 1597773"/>
                <a:gd name="connsiteY2007" fmla="*/ 838930 h 1067541"/>
                <a:gd name="connsiteX2008" fmla="*/ 1202644 w 1597773"/>
                <a:gd name="connsiteY2008" fmla="*/ 838635 h 1067541"/>
                <a:gd name="connsiteX2009" fmla="*/ 1202201 w 1597773"/>
                <a:gd name="connsiteY2009" fmla="*/ 837160 h 1067541"/>
                <a:gd name="connsiteX2010" fmla="*/ 1201317 w 1597773"/>
                <a:gd name="connsiteY2010" fmla="*/ 835686 h 1067541"/>
                <a:gd name="connsiteX2011" fmla="*/ 1201317 w 1597773"/>
                <a:gd name="connsiteY2011" fmla="*/ 834211 h 1067541"/>
                <a:gd name="connsiteX2012" fmla="*/ 1202939 w 1597773"/>
                <a:gd name="connsiteY2012" fmla="*/ 835243 h 1067541"/>
                <a:gd name="connsiteX2013" fmla="*/ 1204414 w 1597773"/>
                <a:gd name="connsiteY2013" fmla="*/ 835833 h 1067541"/>
                <a:gd name="connsiteX2014" fmla="*/ 1205889 w 1597773"/>
                <a:gd name="connsiteY2014" fmla="*/ 834506 h 1067541"/>
                <a:gd name="connsiteX2015" fmla="*/ 1206478 w 1597773"/>
                <a:gd name="connsiteY2015" fmla="*/ 832883 h 1067541"/>
                <a:gd name="connsiteX2016" fmla="*/ 1207364 w 1597773"/>
                <a:gd name="connsiteY2016" fmla="*/ 832441 h 1067541"/>
                <a:gd name="connsiteX2017" fmla="*/ 1207068 w 1597773"/>
                <a:gd name="connsiteY2017" fmla="*/ 833768 h 1067541"/>
                <a:gd name="connsiteX2018" fmla="*/ 1207068 w 1597773"/>
                <a:gd name="connsiteY2018" fmla="*/ 835391 h 1067541"/>
                <a:gd name="connsiteX2019" fmla="*/ 1207806 w 1597773"/>
                <a:gd name="connsiteY2019" fmla="*/ 836718 h 1067541"/>
                <a:gd name="connsiteX2020" fmla="*/ 1208838 w 1597773"/>
                <a:gd name="connsiteY2020" fmla="*/ 836718 h 1067541"/>
                <a:gd name="connsiteX2021" fmla="*/ 1208838 w 1597773"/>
                <a:gd name="connsiteY2021" fmla="*/ 838930 h 1067541"/>
                <a:gd name="connsiteX2022" fmla="*/ 1211198 w 1597773"/>
                <a:gd name="connsiteY2022" fmla="*/ 839668 h 1067541"/>
                <a:gd name="connsiteX2023" fmla="*/ 1213116 w 1597773"/>
                <a:gd name="connsiteY2023" fmla="*/ 838340 h 1067541"/>
                <a:gd name="connsiteX2024" fmla="*/ 1214296 w 1597773"/>
                <a:gd name="connsiteY2024" fmla="*/ 837308 h 1067541"/>
                <a:gd name="connsiteX2025" fmla="*/ 1214591 w 1597773"/>
                <a:gd name="connsiteY2025" fmla="*/ 834211 h 1067541"/>
                <a:gd name="connsiteX2026" fmla="*/ 1215623 w 1597773"/>
                <a:gd name="connsiteY2026" fmla="*/ 831261 h 1067541"/>
                <a:gd name="connsiteX2027" fmla="*/ 1219310 w 1597773"/>
                <a:gd name="connsiteY2027" fmla="*/ 825361 h 1067541"/>
                <a:gd name="connsiteX2028" fmla="*/ 1222113 w 1597773"/>
                <a:gd name="connsiteY2028" fmla="*/ 823739 h 1067541"/>
                <a:gd name="connsiteX2029" fmla="*/ 1224325 w 1597773"/>
                <a:gd name="connsiteY2029" fmla="*/ 820936 h 1067541"/>
                <a:gd name="connsiteX2030" fmla="*/ 1226243 w 1597773"/>
                <a:gd name="connsiteY2030" fmla="*/ 819166 h 1067541"/>
                <a:gd name="connsiteX2031" fmla="*/ 1228012 w 1597773"/>
                <a:gd name="connsiteY2031" fmla="*/ 816512 h 1067541"/>
                <a:gd name="connsiteX2032" fmla="*/ 1228602 w 1597773"/>
                <a:gd name="connsiteY2032" fmla="*/ 814594 h 1067541"/>
                <a:gd name="connsiteX2033" fmla="*/ 1227570 w 1597773"/>
                <a:gd name="connsiteY2033" fmla="*/ 811792 h 1067541"/>
                <a:gd name="connsiteX2034" fmla="*/ 1229635 w 1597773"/>
                <a:gd name="connsiteY2034" fmla="*/ 810170 h 1067541"/>
                <a:gd name="connsiteX2035" fmla="*/ 1229635 w 1597773"/>
                <a:gd name="connsiteY2035" fmla="*/ 808842 h 1067541"/>
                <a:gd name="connsiteX2036" fmla="*/ 1230225 w 1597773"/>
                <a:gd name="connsiteY2036" fmla="*/ 807220 h 1067541"/>
                <a:gd name="connsiteX2037" fmla="*/ 1234059 w 1597773"/>
                <a:gd name="connsiteY2037" fmla="*/ 803090 h 1067541"/>
                <a:gd name="connsiteX2038" fmla="*/ 1234059 w 1597773"/>
                <a:gd name="connsiteY2038" fmla="*/ 801763 h 1067541"/>
                <a:gd name="connsiteX2039" fmla="*/ 1232289 w 1597773"/>
                <a:gd name="connsiteY2039" fmla="*/ 800583 h 1067541"/>
                <a:gd name="connsiteX2040" fmla="*/ 1231847 w 1597773"/>
                <a:gd name="connsiteY2040" fmla="*/ 799698 h 1067541"/>
                <a:gd name="connsiteX2041" fmla="*/ 1235682 w 1597773"/>
                <a:gd name="connsiteY2041" fmla="*/ 799698 h 1067541"/>
                <a:gd name="connsiteX2042" fmla="*/ 1237452 w 1597773"/>
                <a:gd name="connsiteY2042" fmla="*/ 798960 h 1067541"/>
                <a:gd name="connsiteX2043" fmla="*/ 1239516 w 1597773"/>
                <a:gd name="connsiteY2043" fmla="*/ 795568 h 1067541"/>
                <a:gd name="connsiteX2044" fmla="*/ 1241139 w 1597773"/>
                <a:gd name="connsiteY2044" fmla="*/ 791881 h 1067541"/>
                <a:gd name="connsiteX2045" fmla="*/ 1242319 w 1597773"/>
                <a:gd name="connsiteY2045" fmla="*/ 790848 h 1067541"/>
                <a:gd name="connsiteX2046" fmla="*/ 1244236 w 1597773"/>
                <a:gd name="connsiteY2046" fmla="*/ 790258 h 1067541"/>
                <a:gd name="connsiteX2047" fmla="*/ 1245712 w 1597773"/>
                <a:gd name="connsiteY2047" fmla="*/ 793798 h 1067541"/>
                <a:gd name="connsiteX2048" fmla="*/ 1247923 w 1597773"/>
                <a:gd name="connsiteY2048" fmla="*/ 793798 h 1067541"/>
                <a:gd name="connsiteX2049" fmla="*/ 1252054 w 1597773"/>
                <a:gd name="connsiteY2049" fmla="*/ 790848 h 1067541"/>
                <a:gd name="connsiteX2050" fmla="*/ 1254708 w 1597773"/>
                <a:gd name="connsiteY2050" fmla="*/ 791733 h 1067541"/>
                <a:gd name="connsiteX2051" fmla="*/ 1254708 w 1597773"/>
                <a:gd name="connsiteY2051" fmla="*/ 789668 h 1067541"/>
                <a:gd name="connsiteX2052" fmla="*/ 1252791 w 1597773"/>
                <a:gd name="connsiteY2052" fmla="*/ 785244 h 1067541"/>
                <a:gd name="connsiteX2053" fmla="*/ 1251169 w 1597773"/>
                <a:gd name="connsiteY2053" fmla="*/ 781851 h 1067541"/>
                <a:gd name="connsiteX2054" fmla="*/ 1252348 w 1597773"/>
                <a:gd name="connsiteY2054" fmla="*/ 779786 h 1067541"/>
                <a:gd name="connsiteX2055" fmla="*/ 1254265 w 1597773"/>
                <a:gd name="connsiteY2055" fmla="*/ 779196 h 1067541"/>
                <a:gd name="connsiteX2056" fmla="*/ 1255298 w 1597773"/>
                <a:gd name="connsiteY2056" fmla="*/ 778311 h 1067541"/>
                <a:gd name="connsiteX2057" fmla="*/ 1256183 w 1597773"/>
                <a:gd name="connsiteY2057" fmla="*/ 775952 h 1067541"/>
                <a:gd name="connsiteX2058" fmla="*/ 1252938 w 1597773"/>
                <a:gd name="connsiteY2058" fmla="*/ 773739 h 1067541"/>
                <a:gd name="connsiteX2059" fmla="*/ 1255593 w 1597773"/>
                <a:gd name="connsiteY2059" fmla="*/ 774182 h 1067541"/>
                <a:gd name="connsiteX2060" fmla="*/ 1256626 w 1597773"/>
                <a:gd name="connsiteY2060" fmla="*/ 773149 h 1067541"/>
                <a:gd name="connsiteX2061" fmla="*/ 1256183 w 1597773"/>
                <a:gd name="connsiteY2061" fmla="*/ 771527 h 1067541"/>
                <a:gd name="connsiteX2062" fmla="*/ 1252348 w 1597773"/>
                <a:gd name="connsiteY2062" fmla="*/ 768430 h 1067541"/>
                <a:gd name="connsiteX2063" fmla="*/ 1250431 w 1597773"/>
                <a:gd name="connsiteY2063" fmla="*/ 768135 h 1067541"/>
                <a:gd name="connsiteX2064" fmla="*/ 1251463 w 1597773"/>
                <a:gd name="connsiteY2064" fmla="*/ 766365 h 1067541"/>
                <a:gd name="connsiteX2065" fmla="*/ 1252643 w 1597773"/>
                <a:gd name="connsiteY2065" fmla="*/ 765185 h 1067541"/>
                <a:gd name="connsiteX2066" fmla="*/ 1255888 w 1597773"/>
                <a:gd name="connsiteY2066" fmla="*/ 765185 h 1067541"/>
                <a:gd name="connsiteX2067" fmla="*/ 1257511 w 1597773"/>
                <a:gd name="connsiteY2067" fmla="*/ 764595 h 1067541"/>
                <a:gd name="connsiteX2068" fmla="*/ 1259428 w 1597773"/>
                <a:gd name="connsiteY2068" fmla="*/ 765480 h 1067541"/>
                <a:gd name="connsiteX2069" fmla="*/ 1261050 w 1597773"/>
                <a:gd name="connsiteY2069" fmla="*/ 768282 h 1067541"/>
                <a:gd name="connsiteX2070" fmla="*/ 1262672 w 1597773"/>
                <a:gd name="connsiteY2070" fmla="*/ 768282 h 1067541"/>
                <a:gd name="connsiteX2071" fmla="*/ 1264000 w 1597773"/>
                <a:gd name="connsiteY2071" fmla="*/ 757958 h 1067541"/>
                <a:gd name="connsiteX2072" fmla="*/ 1263263 w 1597773"/>
                <a:gd name="connsiteY2072" fmla="*/ 754713 h 1067541"/>
                <a:gd name="connsiteX2073" fmla="*/ 1261935 w 1597773"/>
                <a:gd name="connsiteY2073" fmla="*/ 754123 h 1067541"/>
                <a:gd name="connsiteX2074" fmla="*/ 1260165 w 1597773"/>
                <a:gd name="connsiteY2074" fmla="*/ 754713 h 1067541"/>
                <a:gd name="connsiteX2075" fmla="*/ 1256773 w 1597773"/>
                <a:gd name="connsiteY2075" fmla="*/ 757368 h 1067541"/>
                <a:gd name="connsiteX2076" fmla="*/ 1251906 w 1597773"/>
                <a:gd name="connsiteY2076" fmla="*/ 758105 h 1067541"/>
                <a:gd name="connsiteX2077" fmla="*/ 1253676 w 1597773"/>
                <a:gd name="connsiteY2077" fmla="*/ 756630 h 1067541"/>
                <a:gd name="connsiteX2078" fmla="*/ 1256330 w 1597773"/>
                <a:gd name="connsiteY2078" fmla="*/ 755303 h 1067541"/>
                <a:gd name="connsiteX2079" fmla="*/ 1262378 w 1597773"/>
                <a:gd name="connsiteY2079" fmla="*/ 749698 h 1067541"/>
                <a:gd name="connsiteX2080" fmla="*/ 1266950 w 1597773"/>
                <a:gd name="connsiteY2080" fmla="*/ 747191 h 1067541"/>
                <a:gd name="connsiteX2081" fmla="*/ 1265180 w 1597773"/>
                <a:gd name="connsiteY2081" fmla="*/ 746748 h 1067541"/>
                <a:gd name="connsiteX2082" fmla="*/ 1263263 w 1597773"/>
                <a:gd name="connsiteY2082" fmla="*/ 746748 h 1067541"/>
                <a:gd name="connsiteX2083" fmla="*/ 1259870 w 1597773"/>
                <a:gd name="connsiteY2083" fmla="*/ 744978 h 1067541"/>
                <a:gd name="connsiteX2084" fmla="*/ 1256330 w 1597773"/>
                <a:gd name="connsiteY2084" fmla="*/ 744241 h 1067541"/>
                <a:gd name="connsiteX2085" fmla="*/ 1249988 w 1597773"/>
                <a:gd name="connsiteY2085" fmla="*/ 737161 h 1067541"/>
                <a:gd name="connsiteX2086" fmla="*/ 1247629 w 1597773"/>
                <a:gd name="connsiteY2086" fmla="*/ 735539 h 1067541"/>
                <a:gd name="connsiteX2087" fmla="*/ 1245416 w 1597773"/>
                <a:gd name="connsiteY2087" fmla="*/ 734949 h 1067541"/>
                <a:gd name="connsiteX2088" fmla="*/ 1242909 w 1597773"/>
                <a:gd name="connsiteY2088" fmla="*/ 734949 h 1067541"/>
                <a:gd name="connsiteX2089" fmla="*/ 1236272 w 1597773"/>
                <a:gd name="connsiteY2089" fmla="*/ 739079 h 1067541"/>
                <a:gd name="connsiteX2090" fmla="*/ 1229192 w 1597773"/>
                <a:gd name="connsiteY2090" fmla="*/ 739816 h 1067541"/>
                <a:gd name="connsiteX2091" fmla="*/ 1225505 w 1597773"/>
                <a:gd name="connsiteY2091" fmla="*/ 734949 h 1067541"/>
                <a:gd name="connsiteX2092" fmla="*/ 1221818 w 1597773"/>
                <a:gd name="connsiteY2092" fmla="*/ 736571 h 1067541"/>
                <a:gd name="connsiteX2093" fmla="*/ 1219458 w 1597773"/>
                <a:gd name="connsiteY2093" fmla="*/ 736129 h 1067541"/>
                <a:gd name="connsiteX2094" fmla="*/ 1218573 w 1597773"/>
                <a:gd name="connsiteY2094" fmla="*/ 736571 h 1067541"/>
                <a:gd name="connsiteX2095" fmla="*/ 1217688 w 1597773"/>
                <a:gd name="connsiteY2095" fmla="*/ 736866 h 1067541"/>
                <a:gd name="connsiteX2096" fmla="*/ 1219015 w 1597773"/>
                <a:gd name="connsiteY2096" fmla="*/ 735686 h 1067541"/>
                <a:gd name="connsiteX2097" fmla="*/ 1224325 w 1597773"/>
                <a:gd name="connsiteY2097" fmla="*/ 732737 h 1067541"/>
                <a:gd name="connsiteX2098" fmla="*/ 1229045 w 1597773"/>
                <a:gd name="connsiteY2098" fmla="*/ 732737 h 1067541"/>
                <a:gd name="connsiteX2099" fmla="*/ 1234059 w 1597773"/>
                <a:gd name="connsiteY2099" fmla="*/ 733622 h 1067541"/>
                <a:gd name="connsiteX2100" fmla="*/ 1235977 w 1597773"/>
                <a:gd name="connsiteY2100" fmla="*/ 732589 h 1067541"/>
                <a:gd name="connsiteX2101" fmla="*/ 1237009 w 1597773"/>
                <a:gd name="connsiteY2101" fmla="*/ 730377 h 1067541"/>
                <a:gd name="connsiteX2102" fmla="*/ 1238631 w 1597773"/>
                <a:gd name="connsiteY2102" fmla="*/ 727869 h 1067541"/>
                <a:gd name="connsiteX2103" fmla="*/ 1246744 w 1597773"/>
                <a:gd name="connsiteY2103" fmla="*/ 723887 h 1067541"/>
                <a:gd name="connsiteX2104" fmla="*/ 1249546 w 1597773"/>
                <a:gd name="connsiteY2104" fmla="*/ 721380 h 1067541"/>
                <a:gd name="connsiteX2105" fmla="*/ 1252348 w 1597773"/>
                <a:gd name="connsiteY2105" fmla="*/ 719905 h 1067541"/>
                <a:gd name="connsiteX2106" fmla="*/ 1256183 w 1597773"/>
                <a:gd name="connsiteY2106" fmla="*/ 719315 h 1067541"/>
                <a:gd name="connsiteX2107" fmla="*/ 1258691 w 1597773"/>
                <a:gd name="connsiteY2107" fmla="*/ 719315 h 1067541"/>
                <a:gd name="connsiteX2108" fmla="*/ 1261493 w 1597773"/>
                <a:gd name="connsiteY2108" fmla="*/ 717840 h 1067541"/>
                <a:gd name="connsiteX2109" fmla="*/ 1260313 w 1597773"/>
                <a:gd name="connsiteY2109" fmla="*/ 713710 h 1067541"/>
                <a:gd name="connsiteX2110" fmla="*/ 1258985 w 1597773"/>
                <a:gd name="connsiteY2110" fmla="*/ 710760 h 1067541"/>
                <a:gd name="connsiteX2111" fmla="*/ 1255741 w 1597773"/>
                <a:gd name="connsiteY2111" fmla="*/ 706188 h 1067541"/>
                <a:gd name="connsiteX2112" fmla="*/ 1247629 w 1597773"/>
                <a:gd name="connsiteY2112" fmla="*/ 701468 h 1067541"/>
                <a:gd name="connsiteX2113" fmla="*/ 1243794 w 1597773"/>
                <a:gd name="connsiteY2113" fmla="*/ 697339 h 1067541"/>
                <a:gd name="connsiteX2114" fmla="*/ 1239959 w 1597773"/>
                <a:gd name="connsiteY2114" fmla="*/ 694684 h 1067541"/>
                <a:gd name="connsiteX2115" fmla="*/ 1236862 w 1597773"/>
                <a:gd name="connsiteY2115" fmla="*/ 693799 h 1067541"/>
                <a:gd name="connsiteX2116" fmla="*/ 1232880 w 1597773"/>
                <a:gd name="connsiteY2116" fmla="*/ 691734 h 1067541"/>
                <a:gd name="connsiteX2117" fmla="*/ 1231995 w 1597773"/>
                <a:gd name="connsiteY2117" fmla="*/ 688784 h 1067541"/>
                <a:gd name="connsiteX2118" fmla="*/ 1231110 w 1597773"/>
                <a:gd name="connsiteY2118" fmla="*/ 687014 h 1067541"/>
                <a:gd name="connsiteX2119" fmla="*/ 1225358 w 1597773"/>
                <a:gd name="connsiteY2119" fmla="*/ 685982 h 1067541"/>
                <a:gd name="connsiteX2120" fmla="*/ 1221375 w 1597773"/>
                <a:gd name="connsiteY2120" fmla="*/ 687899 h 1067541"/>
                <a:gd name="connsiteX2121" fmla="*/ 1217245 w 1597773"/>
                <a:gd name="connsiteY2121" fmla="*/ 689227 h 1067541"/>
                <a:gd name="connsiteX2122" fmla="*/ 1213116 w 1597773"/>
                <a:gd name="connsiteY2122" fmla="*/ 688342 h 1067541"/>
                <a:gd name="connsiteX2123" fmla="*/ 1214148 w 1597773"/>
                <a:gd name="connsiteY2123" fmla="*/ 687604 h 1067541"/>
                <a:gd name="connsiteX2124" fmla="*/ 1214738 w 1597773"/>
                <a:gd name="connsiteY2124" fmla="*/ 687162 h 1067541"/>
                <a:gd name="connsiteX2125" fmla="*/ 1216951 w 1597773"/>
                <a:gd name="connsiteY2125" fmla="*/ 687457 h 1067541"/>
                <a:gd name="connsiteX2126" fmla="*/ 1225800 w 1597773"/>
                <a:gd name="connsiteY2126" fmla="*/ 683474 h 1067541"/>
                <a:gd name="connsiteX2127" fmla="*/ 1229487 w 1597773"/>
                <a:gd name="connsiteY2127" fmla="*/ 684212 h 1067541"/>
                <a:gd name="connsiteX2128" fmla="*/ 1232880 w 1597773"/>
                <a:gd name="connsiteY2128" fmla="*/ 685687 h 1067541"/>
                <a:gd name="connsiteX2129" fmla="*/ 1237599 w 1597773"/>
                <a:gd name="connsiteY2129" fmla="*/ 690407 h 1067541"/>
                <a:gd name="connsiteX2130" fmla="*/ 1242172 w 1597773"/>
                <a:gd name="connsiteY2130" fmla="*/ 691144 h 1067541"/>
                <a:gd name="connsiteX2131" fmla="*/ 1245269 w 1597773"/>
                <a:gd name="connsiteY2131" fmla="*/ 690554 h 1067541"/>
                <a:gd name="connsiteX2132" fmla="*/ 1247481 w 1597773"/>
                <a:gd name="connsiteY2132" fmla="*/ 690554 h 1067541"/>
                <a:gd name="connsiteX2133" fmla="*/ 1256035 w 1597773"/>
                <a:gd name="connsiteY2133" fmla="*/ 694831 h 1067541"/>
                <a:gd name="connsiteX2134" fmla="*/ 1258248 w 1597773"/>
                <a:gd name="connsiteY2134" fmla="*/ 695126 h 1067541"/>
                <a:gd name="connsiteX2135" fmla="*/ 1260903 w 1597773"/>
                <a:gd name="connsiteY2135" fmla="*/ 695126 h 1067541"/>
                <a:gd name="connsiteX2136" fmla="*/ 1260608 w 1597773"/>
                <a:gd name="connsiteY2136" fmla="*/ 691734 h 1067541"/>
                <a:gd name="connsiteX2137" fmla="*/ 1260018 w 1597773"/>
                <a:gd name="connsiteY2137" fmla="*/ 689374 h 1067541"/>
                <a:gd name="connsiteX2138" fmla="*/ 1257953 w 1597773"/>
                <a:gd name="connsiteY2138" fmla="*/ 686719 h 1067541"/>
                <a:gd name="connsiteX2139" fmla="*/ 1255888 w 1597773"/>
                <a:gd name="connsiteY2139" fmla="*/ 685097 h 1067541"/>
                <a:gd name="connsiteX2140" fmla="*/ 1251021 w 1597773"/>
                <a:gd name="connsiteY2140" fmla="*/ 683032 h 1067541"/>
                <a:gd name="connsiteX2141" fmla="*/ 1249988 w 1597773"/>
                <a:gd name="connsiteY2141" fmla="*/ 682147 h 1067541"/>
                <a:gd name="connsiteX2142" fmla="*/ 1248808 w 1597773"/>
                <a:gd name="connsiteY2142" fmla="*/ 680672 h 1067541"/>
                <a:gd name="connsiteX2143" fmla="*/ 1248808 w 1597773"/>
                <a:gd name="connsiteY2143" fmla="*/ 675952 h 1067541"/>
                <a:gd name="connsiteX2144" fmla="*/ 1247186 w 1597773"/>
                <a:gd name="connsiteY2144" fmla="*/ 674477 h 1067541"/>
                <a:gd name="connsiteX2145" fmla="*/ 1245859 w 1597773"/>
                <a:gd name="connsiteY2145" fmla="*/ 673593 h 1067541"/>
                <a:gd name="connsiteX2146" fmla="*/ 1237894 w 1597773"/>
                <a:gd name="connsiteY2146" fmla="*/ 670348 h 1067541"/>
                <a:gd name="connsiteX2147" fmla="*/ 1234354 w 1597773"/>
                <a:gd name="connsiteY2147" fmla="*/ 667545 h 1067541"/>
                <a:gd name="connsiteX2148" fmla="*/ 1234354 w 1597773"/>
                <a:gd name="connsiteY2148" fmla="*/ 664596 h 1067541"/>
                <a:gd name="connsiteX2149" fmla="*/ 1235535 w 1597773"/>
                <a:gd name="connsiteY2149" fmla="*/ 662236 h 1067541"/>
                <a:gd name="connsiteX2150" fmla="*/ 1234797 w 1597773"/>
                <a:gd name="connsiteY2150" fmla="*/ 657221 h 1067541"/>
                <a:gd name="connsiteX2151" fmla="*/ 1231257 w 1597773"/>
                <a:gd name="connsiteY2151" fmla="*/ 650879 h 1067541"/>
                <a:gd name="connsiteX2152" fmla="*/ 1228160 w 1597773"/>
                <a:gd name="connsiteY2152" fmla="*/ 643504 h 1067541"/>
                <a:gd name="connsiteX2153" fmla="*/ 1225210 w 1597773"/>
                <a:gd name="connsiteY2153" fmla="*/ 639227 h 1067541"/>
                <a:gd name="connsiteX2154" fmla="*/ 1225210 w 1597773"/>
                <a:gd name="connsiteY2154" fmla="*/ 637015 h 1067541"/>
                <a:gd name="connsiteX2155" fmla="*/ 1223145 w 1597773"/>
                <a:gd name="connsiteY2155" fmla="*/ 632590 h 1067541"/>
                <a:gd name="connsiteX2156" fmla="*/ 1220490 w 1597773"/>
                <a:gd name="connsiteY2156" fmla="*/ 623740 h 1067541"/>
                <a:gd name="connsiteX2157" fmla="*/ 1219015 w 1597773"/>
                <a:gd name="connsiteY2157" fmla="*/ 620643 h 1067541"/>
                <a:gd name="connsiteX2158" fmla="*/ 1217245 w 1597773"/>
                <a:gd name="connsiteY2158" fmla="*/ 619168 h 1067541"/>
                <a:gd name="connsiteX2159" fmla="*/ 1211051 w 1597773"/>
                <a:gd name="connsiteY2159" fmla="*/ 615629 h 1067541"/>
                <a:gd name="connsiteX2160" fmla="*/ 1206036 w 1597773"/>
                <a:gd name="connsiteY2160" fmla="*/ 614154 h 1067541"/>
                <a:gd name="connsiteX2161" fmla="*/ 1201169 w 1597773"/>
                <a:gd name="connsiteY2161" fmla="*/ 611646 h 1067541"/>
                <a:gd name="connsiteX2162" fmla="*/ 1197039 w 1597773"/>
                <a:gd name="connsiteY2162" fmla="*/ 607812 h 1067541"/>
                <a:gd name="connsiteX2163" fmla="*/ 1195122 w 1597773"/>
                <a:gd name="connsiteY2163" fmla="*/ 606779 h 1067541"/>
                <a:gd name="connsiteX2164" fmla="*/ 1191140 w 1597773"/>
                <a:gd name="connsiteY2164" fmla="*/ 606779 h 1067541"/>
                <a:gd name="connsiteX2165" fmla="*/ 1190255 w 1597773"/>
                <a:gd name="connsiteY2165" fmla="*/ 603829 h 1067541"/>
                <a:gd name="connsiteX2166" fmla="*/ 1191582 w 1597773"/>
                <a:gd name="connsiteY2166" fmla="*/ 598962 h 1067541"/>
                <a:gd name="connsiteX2167" fmla="*/ 1195122 w 1597773"/>
                <a:gd name="connsiteY2167" fmla="*/ 596012 h 1067541"/>
                <a:gd name="connsiteX2168" fmla="*/ 1197187 w 1597773"/>
                <a:gd name="connsiteY2168" fmla="*/ 590408 h 1067541"/>
                <a:gd name="connsiteX2169" fmla="*/ 1199694 w 1597773"/>
                <a:gd name="connsiteY2169" fmla="*/ 588785 h 1067541"/>
                <a:gd name="connsiteX2170" fmla="*/ 1201906 w 1597773"/>
                <a:gd name="connsiteY2170" fmla="*/ 585540 h 1067541"/>
                <a:gd name="connsiteX2171" fmla="*/ 1204856 w 1597773"/>
                <a:gd name="connsiteY2171" fmla="*/ 582001 h 1067541"/>
                <a:gd name="connsiteX2172" fmla="*/ 1207216 w 1597773"/>
                <a:gd name="connsiteY2172" fmla="*/ 581115 h 1067541"/>
                <a:gd name="connsiteX2173" fmla="*/ 1208691 w 1597773"/>
                <a:gd name="connsiteY2173" fmla="*/ 580378 h 1067541"/>
                <a:gd name="connsiteX2174" fmla="*/ 1209871 w 1597773"/>
                <a:gd name="connsiteY2174" fmla="*/ 578903 h 1067541"/>
                <a:gd name="connsiteX2175" fmla="*/ 1211641 w 1597773"/>
                <a:gd name="connsiteY2175" fmla="*/ 577576 h 1067541"/>
                <a:gd name="connsiteX2176" fmla="*/ 1212968 w 1597773"/>
                <a:gd name="connsiteY2176" fmla="*/ 575806 h 1067541"/>
                <a:gd name="connsiteX2177" fmla="*/ 1213706 w 1597773"/>
                <a:gd name="connsiteY2177" fmla="*/ 574036 h 1067541"/>
                <a:gd name="connsiteX2178" fmla="*/ 1217983 w 1597773"/>
                <a:gd name="connsiteY2178" fmla="*/ 571824 h 1067541"/>
                <a:gd name="connsiteX2179" fmla="*/ 1219753 w 1597773"/>
                <a:gd name="connsiteY2179" fmla="*/ 570349 h 1067541"/>
                <a:gd name="connsiteX2180" fmla="*/ 1219163 w 1597773"/>
                <a:gd name="connsiteY2180" fmla="*/ 569611 h 1067541"/>
                <a:gd name="connsiteX2181" fmla="*/ 1216951 w 1597773"/>
                <a:gd name="connsiteY2181" fmla="*/ 569316 h 1067541"/>
                <a:gd name="connsiteX2182" fmla="*/ 1214738 w 1597773"/>
                <a:gd name="connsiteY2182" fmla="*/ 566366 h 1067541"/>
                <a:gd name="connsiteX2183" fmla="*/ 1215328 w 1597773"/>
                <a:gd name="connsiteY2183" fmla="*/ 565481 h 1067541"/>
                <a:gd name="connsiteX2184" fmla="*/ 1217098 w 1597773"/>
                <a:gd name="connsiteY2184" fmla="*/ 563859 h 1067541"/>
                <a:gd name="connsiteX2185" fmla="*/ 1219310 w 1597773"/>
                <a:gd name="connsiteY2185" fmla="*/ 563122 h 1067541"/>
                <a:gd name="connsiteX2186" fmla="*/ 1220785 w 1597773"/>
                <a:gd name="connsiteY2186" fmla="*/ 563122 h 1067541"/>
                <a:gd name="connsiteX2187" fmla="*/ 1221227 w 1597773"/>
                <a:gd name="connsiteY2187" fmla="*/ 564154 h 1067541"/>
                <a:gd name="connsiteX2188" fmla="*/ 1220933 w 1597773"/>
                <a:gd name="connsiteY2188" fmla="*/ 566514 h 1067541"/>
                <a:gd name="connsiteX2189" fmla="*/ 1221375 w 1597773"/>
                <a:gd name="connsiteY2189" fmla="*/ 567399 h 1067541"/>
                <a:gd name="connsiteX2190" fmla="*/ 1222555 w 1597773"/>
                <a:gd name="connsiteY2190" fmla="*/ 568136 h 1067541"/>
                <a:gd name="connsiteX2191" fmla="*/ 1225800 w 1597773"/>
                <a:gd name="connsiteY2191" fmla="*/ 566514 h 1067541"/>
                <a:gd name="connsiteX2192" fmla="*/ 1228897 w 1597773"/>
                <a:gd name="connsiteY2192" fmla="*/ 565924 h 1067541"/>
                <a:gd name="connsiteX2193" fmla="*/ 1230077 w 1597773"/>
                <a:gd name="connsiteY2193" fmla="*/ 564744 h 1067541"/>
                <a:gd name="connsiteX2194" fmla="*/ 1230077 w 1597773"/>
                <a:gd name="connsiteY2194" fmla="*/ 559582 h 1067541"/>
                <a:gd name="connsiteX2195" fmla="*/ 1230815 w 1597773"/>
                <a:gd name="connsiteY2195" fmla="*/ 557369 h 1067541"/>
                <a:gd name="connsiteX2196" fmla="*/ 1232437 w 1597773"/>
                <a:gd name="connsiteY2196" fmla="*/ 556042 h 1067541"/>
                <a:gd name="connsiteX2197" fmla="*/ 1234354 w 1597773"/>
                <a:gd name="connsiteY2197" fmla="*/ 556927 h 1067541"/>
                <a:gd name="connsiteX2198" fmla="*/ 1235682 w 1597773"/>
                <a:gd name="connsiteY2198" fmla="*/ 556337 h 1067541"/>
                <a:gd name="connsiteX2199" fmla="*/ 1235977 w 1597773"/>
                <a:gd name="connsiteY2199" fmla="*/ 555157 h 1067541"/>
                <a:gd name="connsiteX2200" fmla="*/ 1235387 w 1597773"/>
                <a:gd name="connsiteY2200" fmla="*/ 553535 h 1067541"/>
                <a:gd name="connsiteX2201" fmla="*/ 1233174 w 1597773"/>
                <a:gd name="connsiteY2201" fmla="*/ 551470 h 1067541"/>
                <a:gd name="connsiteX2202" fmla="*/ 1233617 w 1597773"/>
                <a:gd name="connsiteY2202" fmla="*/ 550732 h 1067541"/>
                <a:gd name="connsiteX2203" fmla="*/ 1235387 w 1597773"/>
                <a:gd name="connsiteY2203" fmla="*/ 550732 h 1067541"/>
                <a:gd name="connsiteX2204" fmla="*/ 1238337 w 1597773"/>
                <a:gd name="connsiteY2204" fmla="*/ 551765 h 1067541"/>
                <a:gd name="connsiteX2205" fmla="*/ 1239959 w 1597773"/>
                <a:gd name="connsiteY2205" fmla="*/ 551322 h 1067541"/>
                <a:gd name="connsiteX2206" fmla="*/ 1242319 w 1597773"/>
                <a:gd name="connsiteY2206" fmla="*/ 549847 h 1067541"/>
                <a:gd name="connsiteX2207" fmla="*/ 1249399 w 1597773"/>
                <a:gd name="connsiteY2207" fmla="*/ 547488 h 1067541"/>
                <a:gd name="connsiteX2208" fmla="*/ 1256035 w 1597773"/>
                <a:gd name="connsiteY2208" fmla="*/ 544538 h 1067541"/>
                <a:gd name="connsiteX2209" fmla="*/ 1262968 w 1597773"/>
                <a:gd name="connsiteY2209" fmla="*/ 540850 h 1067541"/>
                <a:gd name="connsiteX2210" fmla="*/ 1266065 w 1597773"/>
                <a:gd name="connsiteY2210" fmla="*/ 540555 h 1067541"/>
                <a:gd name="connsiteX2211" fmla="*/ 1269014 w 1597773"/>
                <a:gd name="connsiteY2211" fmla="*/ 540850 h 1067541"/>
                <a:gd name="connsiteX2212" fmla="*/ 1270047 w 1597773"/>
                <a:gd name="connsiteY2212" fmla="*/ 541735 h 1067541"/>
                <a:gd name="connsiteX2213" fmla="*/ 1270490 w 1597773"/>
                <a:gd name="connsiteY2213" fmla="*/ 543210 h 1067541"/>
                <a:gd name="connsiteX2214" fmla="*/ 1271080 w 1597773"/>
                <a:gd name="connsiteY2214" fmla="*/ 544095 h 1067541"/>
                <a:gd name="connsiteX2215" fmla="*/ 1271964 w 1597773"/>
                <a:gd name="connsiteY2215" fmla="*/ 544538 h 1067541"/>
                <a:gd name="connsiteX2216" fmla="*/ 1273734 w 1597773"/>
                <a:gd name="connsiteY2216" fmla="*/ 544538 h 1067541"/>
                <a:gd name="connsiteX2217" fmla="*/ 1276832 w 1597773"/>
                <a:gd name="connsiteY2217" fmla="*/ 542178 h 1067541"/>
                <a:gd name="connsiteX2218" fmla="*/ 1278454 w 1597773"/>
                <a:gd name="connsiteY2218" fmla="*/ 541293 h 1067541"/>
                <a:gd name="connsiteX2219" fmla="*/ 1278454 w 1597773"/>
                <a:gd name="connsiteY2219" fmla="*/ 539670 h 1067541"/>
                <a:gd name="connsiteX2220" fmla="*/ 1277569 w 1597773"/>
                <a:gd name="connsiteY2220" fmla="*/ 539081 h 1067541"/>
                <a:gd name="connsiteX2221" fmla="*/ 1276537 w 1597773"/>
                <a:gd name="connsiteY2221" fmla="*/ 537753 h 1067541"/>
                <a:gd name="connsiteX2222" fmla="*/ 1278307 w 1597773"/>
                <a:gd name="connsiteY2222" fmla="*/ 535688 h 1067541"/>
                <a:gd name="connsiteX2223" fmla="*/ 1280224 w 1597773"/>
                <a:gd name="connsiteY2223" fmla="*/ 534361 h 1067541"/>
                <a:gd name="connsiteX2224" fmla="*/ 1279930 w 1597773"/>
                <a:gd name="connsiteY2224" fmla="*/ 530231 h 1067541"/>
                <a:gd name="connsiteX2225" fmla="*/ 1282437 w 1597773"/>
                <a:gd name="connsiteY2225" fmla="*/ 527724 h 1067541"/>
                <a:gd name="connsiteX2226" fmla="*/ 1280815 w 1597773"/>
                <a:gd name="connsiteY2226" fmla="*/ 526986 h 1067541"/>
                <a:gd name="connsiteX2227" fmla="*/ 1278012 w 1597773"/>
                <a:gd name="connsiteY2227" fmla="*/ 527576 h 1067541"/>
                <a:gd name="connsiteX2228" fmla="*/ 1273882 w 1597773"/>
                <a:gd name="connsiteY2228" fmla="*/ 527576 h 1067541"/>
                <a:gd name="connsiteX2229" fmla="*/ 1269457 w 1597773"/>
                <a:gd name="connsiteY2229" fmla="*/ 526101 h 1067541"/>
                <a:gd name="connsiteX2230" fmla="*/ 1267835 w 1597773"/>
                <a:gd name="connsiteY2230" fmla="*/ 524184 h 1067541"/>
                <a:gd name="connsiteX2231" fmla="*/ 1266507 w 1597773"/>
                <a:gd name="connsiteY2231" fmla="*/ 524184 h 1067541"/>
                <a:gd name="connsiteX2232" fmla="*/ 1265327 w 1597773"/>
                <a:gd name="connsiteY2232" fmla="*/ 524921 h 1067541"/>
                <a:gd name="connsiteX2233" fmla="*/ 1264148 w 1597773"/>
                <a:gd name="connsiteY2233" fmla="*/ 526396 h 1067541"/>
                <a:gd name="connsiteX2234" fmla="*/ 1260313 w 1597773"/>
                <a:gd name="connsiteY2234" fmla="*/ 526101 h 1067541"/>
                <a:gd name="connsiteX2235" fmla="*/ 1255741 w 1597773"/>
                <a:gd name="connsiteY2235" fmla="*/ 526101 h 1067541"/>
                <a:gd name="connsiteX2236" fmla="*/ 1252201 w 1597773"/>
                <a:gd name="connsiteY2236" fmla="*/ 524331 h 1067541"/>
                <a:gd name="connsiteX2237" fmla="*/ 1249104 w 1597773"/>
                <a:gd name="connsiteY2237" fmla="*/ 522414 h 1067541"/>
                <a:gd name="connsiteX2238" fmla="*/ 1244679 w 1597773"/>
                <a:gd name="connsiteY2238" fmla="*/ 521824 h 1067541"/>
                <a:gd name="connsiteX2239" fmla="*/ 1240254 w 1597773"/>
                <a:gd name="connsiteY2239" fmla="*/ 517989 h 1067541"/>
                <a:gd name="connsiteX2240" fmla="*/ 1232437 w 1597773"/>
                <a:gd name="connsiteY2240" fmla="*/ 514744 h 1067541"/>
                <a:gd name="connsiteX2241" fmla="*/ 1222555 w 1597773"/>
                <a:gd name="connsiteY2241" fmla="*/ 518727 h 1067541"/>
                <a:gd name="connsiteX2242" fmla="*/ 1220343 w 1597773"/>
                <a:gd name="connsiteY2242" fmla="*/ 519022 h 1067541"/>
                <a:gd name="connsiteX2243" fmla="*/ 1219605 w 1597773"/>
                <a:gd name="connsiteY2243" fmla="*/ 519464 h 1067541"/>
                <a:gd name="connsiteX2244" fmla="*/ 1220343 w 1597773"/>
                <a:gd name="connsiteY2244" fmla="*/ 520202 h 1067541"/>
                <a:gd name="connsiteX2245" fmla="*/ 1220933 w 1597773"/>
                <a:gd name="connsiteY2245" fmla="*/ 521234 h 1067541"/>
                <a:gd name="connsiteX2246" fmla="*/ 1216803 w 1597773"/>
                <a:gd name="connsiteY2246" fmla="*/ 525069 h 1067541"/>
                <a:gd name="connsiteX2247" fmla="*/ 1209723 w 1597773"/>
                <a:gd name="connsiteY2247" fmla="*/ 529346 h 1067541"/>
                <a:gd name="connsiteX2248" fmla="*/ 1209723 w 1597773"/>
                <a:gd name="connsiteY2248" fmla="*/ 532296 h 1067541"/>
                <a:gd name="connsiteX2249" fmla="*/ 1206478 w 1597773"/>
                <a:gd name="connsiteY2249" fmla="*/ 535246 h 1067541"/>
                <a:gd name="connsiteX2250" fmla="*/ 1198367 w 1597773"/>
                <a:gd name="connsiteY2250" fmla="*/ 536131 h 1067541"/>
                <a:gd name="connsiteX2251" fmla="*/ 1194089 w 1597773"/>
                <a:gd name="connsiteY2251" fmla="*/ 535688 h 1067541"/>
                <a:gd name="connsiteX2252" fmla="*/ 1189517 w 1597773"/>
                <a:gd name="connsiteY2252" fmla="*/ 533771 h 1067541"/>
                <a:gd name="connsiteX2253" fmla="*/ 1186567 w 1597773"/>
                <a:gd name="connsiteY2253" fmla="*/ 531558 h 1067541"/>
                <a:gd name="connsiteX2254" fmla="*/ 1185387 w 1597773"/>
                <a:gd name="connsiteY2254" fmla="*/ 529936 h 1067541"/>
                <a:gd name="connsiteX2255" fmla="*/ 1185387 w 1597773"/>
                <a:gd name="connsiteY2255" fmla="*/ 525069 h 1067541"/>
                <a:gd name="connsiteX2256" fmla="*/ 1186420 w 1597773"/>
                <a:gd name="connsiteY2256" fmla="*/ 520644 h 1067541"/>
                <a:gd name="connsiteX2257" fmla="*/ 1187599 w 1597773"/>
                <a:gd name="connsiteY2257" fmla="*/ 520054 h 1067541"/>
                <a:gd name="connsiteX2258" fmla="*/ 1189074 w 1597773"/>
                <a:gd name="connsiteY2258" fmla="*/ 518874 h 1067541"/>
                <a:gd name="connsiteX2259" fmla="*/ 1188632 w 1597773"/>
                <a:gd name="connsiteY2259" fmla="*/ 517399 h 1067541"/>
                <a:gd name="connsiteX2260" fmla="*/ 1187747 w 1597773"/>
                <a:gd name="connsiteY2260" fmla="*/ 516514 h 1067541"/>
                <a:gd name="connsiteX2261" fmla="*/ 1187747 w 1597773"/>
                <a:gd name="connsiteY2261" fmla="*/ 515482 h 1067541"/>
                <a:gd name="connsiteX2262" fmla="*/ 1187452 w 1597773"/>
                <a:gd name="connsiteY2262" fmla="*/ 512680 h 1067541"/>
                <a:gd name="connsiteX2263" fmla="*/ 1185092 w 1597773"/>
                <a:gd name="connsiteY2263" fmla="*/ 508550 h 1067541"/>
                <a:gd name="connsiteX2264" fmla="*/ 1181405 w 1597773"/>
                <a:gd name="connsiteY2264" fmla="*/ 506042 h 1067541"/>
                <a:gd name="connsiteX2265" fmla="*/ 1177865 w 1597773"/>
                <a:gd name="connsiteY2265" fmla="*/ 506042 h 1067541"/>
                <a:gd name="connsiteX2266" fmla="*/ 1174621 w 1597773"/>
                <a:gd name="connsiteY2266" fmla="*/ 507075 h 1067541"/>
                <a:gd name="connsiteX2267" fmla="*/ 1160756 w 1597773"/>
                <a:gd name="connsiteY2267" fmla="*/ 504420 h 1067541"/>
                <a:gd name="connsiteX2268" fmla="*/ 1154267 w 1597773"/>
                <a:gd name="connsiteY2268" fmla="*/ 500585 h 1067541"/>
                <a:gd name="connsiteX2269" fmla="*/ 1151317 w 1597773"/>
                <a:gd name="connsiteY2269" fmla="*/ 497193 h 1067541"/>
                <a:gd name="connsiteX2270" fmla="*/ 1148810 w 1597773"/>
                <a:gd name="connsiteY2270" fmla="*/ 491146 h 1067541"/>
                <a:gd name="connsiteX2271" fmla="*/ 1148810 w 1597773"/>
                <a:gd name="connsiteY2271" fmla="*/ 489081 h 1067541"/>
                <a:gd name="connsiteX2272" fmla="*/ 1150284 w 1597773"/>
                <a:gd name="connsiteY2272" fmla="*/ 484214 h 1067541"/>
                <a:gd name="connsiteX2273" fmla="*/ 1154709 w 1597773"/>
                <a:gd name="connsiteY2273" fmla="*/ 475659 h 1067541"/>
                <a:gd name="connsiteX2274" fmla="*/ 1156774 w 1597773"/>
                <a:gd name="connsiteY2274" fmla="*/ 473889 h 1067541"/>
                <a:gd name="connsiteX2275" fmla="*/ 1161346 w 1597773"/>
                <a:gd name="connsiteY2275" fmla="*/ 472857 h 1067541"/>
                <a:gd name="connsiteX2276" fmla="*/ 1164148 w 1597773"/>
                <a:gd name="connsiteY2276" fmla="*/ 473889 h 1067541"/>
                <a:gd name="connsiteX2277" fmla="*/ 1168131 w 1597773"/>
                <a:gd name="connsiteY2277" fmla="*/ 477724 h 1067541"/>
                <a:gd name="connsiteX2278" fmla="*/ 1172703 w 1597773"/>
                <a:gd name="connsiteY2278" fmla="*/ 476102 h 1067541"/>
                <a:gd name="connsiteX2279" fmla="*/ 1176685 w 1597773"/>
                <a:gd name="connsiteY2279" fmla="*/ 474332 h 1067541"/>
                <a:gd name="connsiteX2280" fmla="*/ 1179930 w 1597773"/>
                <a:gd name="connsiteY2280" fmla="*/ 474774 h 1067541"/>
                <a:gd name="connsiteX2281" fmla="*/ 1181848 w 1597773"/>
                <a:gd name="connsiteY2281" fmla="*/ 474479 h 1067541"/>
                <a:gd name="connsiteX2282" fmla="*/ 1184060 w 1597773"/>
                <a:gd name="connsiteY2282" fmla="*/ 474479 h 1067541"/>
                <a:gd name="connsiteX2283" fmla="*/ 1185682 w 1597773"/>
                <a:gd name="connsiteY2283" fmla="*/ 474184 h 1067541"/>
                <a:gd name="connsiteX2284" fmla="*/ 1187305 w 1597773"/>
                <a:gd name="connsiteY2284" fmla="*/ 473005 h 1067541"/>
                <a:gd name="connsiteX2285" fmla="*/ 1192172 w 1597773"/>
                <a:gd name="connsiteY2285" fmla="*/ 467400 h 1067541"/>
                <a:gd name="connsiteX2286" fmla="*/ 1193204 w 1597773"/>
                <a:gd name="connsiteY2286" fmla="*/ 462680 h 1067541"/>
                <a:gd name="connsiteX2287" fmla="*/ 1194827 w 1597773"/>
                <a:gd name="connsiteY2287" fmla="*/ 459583 h 1067541"/>
                <a:gd name="connsiteX2288" fmla="*/ 1196597 w 1597773"/>
                <a:gd name="connsiteY2288" fmla="*/ 456780 h 1067541"/>
                <a:gd name="connsiteX2289" fmla="*/ 1201759 w 1597773"/>
                <a:gd name="connsiteY2289" fmla="*/ 452208 h 1067541"/>
                <a:gd name="connsiteX2290" fmla="*/ 1208543 w 1597773"/>
                <a:gd name="connsiteY2290" fmla="*/ 449553 h 1067541"/>
                <a:gd name="connsiteX2291" fmla="*/ 1222113 w 1597773"/>
                <a:gd name="connsiteY2291" fmla="*/ 442916 h 1067541"/>
                <a:gd name="connsiteX2292" fmla="*/ 1225062 w 1597773"/>
                <a:gd name="connsiteY2292" fmla="*/ 442031 h 1067541"/>
                <a:gd name="connsiteX2293" fmla="*/ 1232732 w 1597773"/>
                <a:gd name="connsiteY2293" fmla="*/ 430969 h 1067541"/>
                <a:gd name="connsiteX2294" fmla="*/ 1234650 w 1597773"/>
                <a:gd name="connsiteY2294" fmla="*/ 429052 h 1067541"/>
                <a:gd name="connsiteX2295" fmla="*/ 1236714 w 1597773"/>
                <a:gd name="connsiteY2295" fmla="*/ 428020 h 1067541"/>
                <a:gd name="connsiteX2296" fmla="*/ 1238779 w 1597773"/>
                <a:gd name="connsiteY2296" fmla="*/ 425955 h 1067541"/>
                <a:gd name="connsiteX2297" fmla="*/ 1240992 w 1597773"/>
                <a:gd name="connsiteY2297" fmla="*/ 423152 h 1067541"/>
                <a:gd name="connsiteX2298" fmla="*/ 1243351 w 1597773"/>
                <a:gd name="connsiteY2298" fmla="*/ 421235 h 1067541"/>
                <a:gd name="connsiteX2299" fmla="*/ 1252791 w 1597773"/>
                <a:gd name="connsiteY2299" fmla="*/ 421973 h 1067541"/>
                <a:gd name="connsiteX2300" fmla="*/ 1254413 w 1597773"/>
                <a:gd name="connsiteY2300" fmla="*/ 423005 h 1067541"/>
                <a:gd name="connsiteX2301" fmla="*/ 1257806 w 1597773"/>
                <a:gd name="connsiteY2301" fmla="*/ 423005 h 1067541"/>
                <a:gd name="connsiteX2302" fmla="*/ 1258691 w 1597773"/>
                <a:gd name="connsiteY2302" fmla="*/ 421973 h 1067541"/>
                <a:gd name="connsiteX2303" fmla="*/ 1259870 w 1597773"/>
                <a:gd name="connsiteY2303" fmla="*/ 419170 h 1067541"/>
                <a:gd name="connsiteX2304" fmla="*/ 1260608 w 1597773"/>
                <a:gd name="connsiteY2304" fmla="*/ 419170 h 1067541"/>
                <a:gd name="connsiteX2305" fmla="*/ 1261198 w 1597773"/>
                <a:gd name="connsiteY2305" fmla="*/ 423152 h 1067541"/>
                <a:gd name="connsiteX2306" fmla="*/ 1268572 w 1597773"/>
                <a:gd name="connsiteY2306" fmla="*/ 427872 h 1067541"/>
                <a:gd name="connsiteX2307" fmla="*/ 1269605 w 1597773"/>
                <a:gd name="connsiteY2307" fmla="*/ 430527 h 1067541"/>
                <a:gd name="connsiteX2308" fmla="*/ 1272112 w 1597773"/>
                <a:gd name="connsiteY2308" fmla="*/ 432444 h 1067541"/>
                <a:gd name="connsiteX2309" fmla="*/ 1271817 w 1597773"/>
                <a:gd name="connsiteY2309" fmla="*/ 433772 h 1067541"/>
                <a:gd name="connsiteX2310" fmla="*/ 1270195 w 1597773"/>
                <a:gd name="connsiteY2310" fmla="*/ 437017 h 1067541"/>
                <a:gd name="connsiteX2311" fmla="*/ 1269899 w 1597773"/>
                <a:gd name="connsiteY2311" fmla="*/ 438197 h 1067541"/>
                <a:gd name="connsiteX2312" fmla="*/ 1264442 w 1597773"/>
                <a:gd name="connsiteY2312" fmla="*/ 444981 h 1067541"/>
                <a:gd name="connsiteX2313" fmla="*/ 1261493 w 1597773"/>
                <a:gd name="connsiteY2313" fmla="*/ 447783 h 1067541"/>
                <a:gd name="connsiteX2314" fmla="*/ 1259722 w 1597773"/>
                <a:gd name="connsiteY2314" fmla="*/ 450733 h 1067541"/>
                <a:gd name="connsiteX2315" fmla="*/ 1252348 w 1597773"/>
                <a:gd name="connsiteY2315" fmla="*/ 453978 h 1067541"/>
                <a:gd name="connsiteX2316" fmla="*/ 1251169 w 1597773"/>
                <a:gd name="connsiteY2316" fmla="*/ 456780 h 1067541"/>
                <a:gd name="connsiteX2317" fmla="*/ 1252201 w 1597773"/>
                <a:gd name="connsiteY2317" fmla="*/ 458845 h 1067541"/>
                <a:gd name="connsiteX2318" fmla="*/ 1252201 w 1597773"/>
                <a:gd name="connsiteY2318" fmla="*/ 460320 h 1067541"/>
                <a:gd name="connsiteX2319" fmla="*/ 1251021 w 1597773"/>
                <a:gd name="connsiteY2319" fmla="*/ 460320 h 1067541"/>
                <a:gd name="connsiteX2320" fmla="*/ 1249399 w 1597773"/>
                <a:gd name="connsiteY2320" fmla="*/ 460910 h 1067541"/>
                <a:gd name="connsiteX2321" fmla="*/ 1245712 w 1597773"/>
                <a:gd name="connsiteY2321" fmla="*/ 463270 h 1067541"/>
                <a:gd name="connsiteX2322" fmla="*/ 1246154 w 1597773"/>
                <a:gd name="connsiteY2322" fmla="*/ 464007 h 1067541"/>
                <a:gd name="connsiteX2323" fmla="*/ 1246449 w 1597773"/>
                <a:gd name="connsiteY2323" fmla="*/ 466072 h 1067541"/>
                <a:gd name="connsiteX2324" fmla="*/ 1245859 w 1597773"/>
                <a:gd name="connsiteY2324" fmla="*/ 468137 h 1067541"/>
                <a:gd name="connsiteX2325" fmla="*/ 1247923 w 1597773"/>
                <a:gd name="connsiteY2325" fmla="*/ 468432 h 1067541"/>
                <a:gd name="connsiteX2326" fmla="*/ 1252054 w 1597773"/>
                <a:gd name="connsiteY2326" fmla="*/ 468432 h 1067541"/>
                <a:gd name="connsiteX2327" fmla="*/ 1259133 w 1597773"/>
                <a:gd name="connsiteY2327" fmla="*/ 467695 h 1067541"/>
                <a:gd name="connsiteX2328" fmla="*/ 1260018 w 1597773"/>
                <a:gd name="connsiteY2328" fmla="*/ 468137 h 1067541"/>
                <a:gd name="connsiteX2329" fmla="*/ 1258396 w 1597773"/>
                <a:gd name="connsiteY2329" fmla="*/ 469317 h 1067541"/>
                <a:gd name="connsiteX2330" fmla="*/ 1255888 w 1597773"/>
                <a:gd name="connsiteY2330" fmla="*/ 471677 h 1067541"/>
                <a:gd name="connsiteX2331" fmla="*/ 1254856 w 1597773"/>
                <a:gd name="connsiteY2331" fmla="*/ 473152 h 1067541"/>
                <a:gd name="connsiteX2332" fmla="*/ 1256183 w 1597773"/>
                <a:gd name="connsiteY2332" fmla="*/ 476544 h 1067541"/>
                <a:gd name="connsiteX2333" fmla="*/ 1245269 w 1597773"/>
                <a:gd name="connsiteY2333" fmla="*/ 481116 h 1067541"/>
                <a:gd name="connsiteX2334" fmla="*/ 1243351 w 1597773"/>
                <a:gd name="connsiteY2334" fmla="*/ 481559 h 1067541"/>
                <a:gd name="connsiteX2335" fmla="*/ 1241286 w 1597773"/>
                <a:gd name="connsiteY2335" fmla="*/ 482296 h 1067541"/>
                <a:gd name="connsiteX2336" fmla="*/ 1241729 w 1597773"/>
                <a:gd name="connsiteY2336" fmla="*/ 485541 h 1067541"/>
                <a:gd name="connsiteX2337" fmla="*/ 1242762 w 1597773"/>
                <a:gd name="connsiteY2337" fmla="*/ 488049 h 1067541"/>
                <a:gd name="connsiteX2338" fmla="*/ 1243942 w 1597773"/>
                <a:gd name="connsiteY2338" fmla="*/ 487754 h 1067541"/>
                <a:gd name="connsiteX2339" fmla="*/ 1244679 w 1597773"/>
                <a:gd name="connsiteY2339" fmla="*/ 487016 h 1067541"/>
                <a:gd name="connsiteX2340" fmla="*/ 1246891 w 1597773"/>
                <a:gd name="connsiteY2340" fmla="*/ 485689 h 1067541"/>
                <a:gd name="connsiteX2341" fmla="*/ 1252054 w 1597773"/>
                <a:gd name="connsiteY2341" fmla="*/ 484951 h 1067541"/>
                <a:gd name="connsiteX2342" fmla="*/ 1255593 w 1597773"/>
                <a:gd name="connsiteY2342" fmla="*/ 483919 h 1067541"/>
                <a:gd name="connsiteX2343" fmla="*/ 1256183 w 1597773"/>
                <a:gd name="connsiteY2343" fmla="*/ 483034 h 1067541"/>
                <a:gd name="connsiteX2344" fmla="*/ 1255150 w 1597773"/>
                <a:gd name="connsiteY2344" fmla="*/ 481116 h 1067541"/>
                <a:gd name="connsiteX2345" fmla="*/ 1256330 w 1597773"/>
                <a:gd name="connsiteY2345" fmla="*/ 479642 h 1067541"/>
                <a:gd name="connsiteX2346" fmla="*/ 1258100 w 1597773"/>
                <a:gd name="connsiteY2346" fmla="*/ 479642 h 1067541"/>
                <a:gd name="connsiteX2347" fmla="*/ 1259722 w 1597773"/>
                <a:gd name="connsiteY2347" fmla="*/ 479936 h 1067541"/>
                <a:gd name="connsiteX2348" fmla="*/ 1261198 w 1597773"/>
                <a:gd name="connsiteY2348" fmla="*/ 479936 h 1067541"/>
                <a:gd name="connsiteX2349" fmla="*/ 1262672 w 1597773"/>
                <a:gd name="connsiteY2349" fmla="*/ 478609 h 1067541"/>
                <a:gd name="connsiteX2350" fmla="*/ 1264296 w 1597773"/>
                <a:gd name="connsiteY2350" fmla="*/ 478167 h 1067541"/>
                <a:gd name="connsiteX2351" fmla="*/ 1266065 w 1597773"/>
                <a:gd name="connsiteY2351" fmla="*/ 476987 h 1067541"/>
                <a:gd name="connsiteX2352" fmla="*/ 1267983 w 1597773"/>
                <a:gd name="connsiteY2352" fmla="*/ 475217 h 1067541"/>
                <a:gd name="connsiteX2353" fmla="*/ 1270638 w 1597773"/>
                <a:gd name="connsiteY2353" fmla="*/ 471677 h 1067541"/>
                <a:gd name="connsiteX2354" fmla="*/ 1273440 w 1597773"/>
                <a:gd name="connsiteY2354" fmla="*/ 468727 h 1067541"/>
                <a:gd name="connsiteX2355" fmla="*/ 1286714 w 1597773"/>
                <a:gd name="connsiteY2355" fmla="*/ 461500 h 1067541"/>
                <a:gd name="connsiteX2356" fmla="*/ 1289811 w 1597773"/>
                <a:gd name="connsiteY2356" fmla="*/ 460910 h 1067541"/>
                <a:gd name="connsiteX2357" fmla="*/ 1291729 w 1597773"/>
                <a:gd name="connsiteY2357" fmla="*/ 459288 h 1067541"/>
                <a:gd name="connsiteX2358" fmla="*/ 1296743 w 1597773"/>
                <a:gd name="connsiteY2358" fmla="*/ 458845 h 1067541"/>
                <a:gd name="connsiteX2359" fmla="*/ 1297923 w 1597773"/>
                <a:gd name="connsiteY2359" fmla="*/ 457665 h 1067541"/>
                <a:gd name="connsiteX2360" fmla="*/ 1299988 w 1597773"/>
                <a:gd name="connsiteY2360" fmla="*/ 456633 h 1067541"/>
                <a:gd name="connsiteX2361" fmla="*/ 1303675 w 1597773"/>
                <a:gd name="connsiteY2361" fmla="*/ 456633 h 1067541"/>
                <a:gd name="connsiteX2362" fmla="*/ 1306035 w 1597773"/>
                <a:gd name="connsiteY2362" fmla="*/ 455896 h 1067541"/>
                <a:gd name="connsiteX2363" fmla="*/ 1306772 w 1597773"/>
                <a:gd name="connsiteY2363" fmla="*/ 454273 h 1067541"/>
                <a:gd name="connsiteX2364" fmla="*/ 1307805 w 1597773"/>
                <a:gd name="connsiteY2364" fmla="*/ 453093 h 1067541"/>
                <a:gd name="connsiteX2365" fmla="*/ 1310607 w 1597773"/>
                <a:gd name="connsiteY2365" fmla="*/ 454863 h 1067541"/>
                <a:gd name="connsiteX2366" fmla="*/ 1319605 w 1597773"/>
                <a:gd name="connsiteY2366" fmla="*/ 454273 h 1067541"/>
                <a:gd name="connsiteX2367" fmla="*/ 1323882 w 1597773"/>
                <a:gd name="connsiteY2367" fmla="*/ 451766 h 1067541"/>
                <a:gd name="connsiteX2368" fmla="*/ 1326094 w 1597773"/>
                <a:gd name="connsiteY2368" fmla="*/ 449111 h 1067541"/>
                <a:gd name="connsiteX2369" fmla="*/ 1326389 w 1597773"/>
                <a:gd name="connsiteY2369" fmla="*/ 449406 h 1067541"/>
                <a:gd name="connsiteX2370" fmla="*/ 1326979 w 1597773"/>
                <a:gd name="connsiteY2370" fmla="*/ 446309 h 1067541"/>
                <a:gd name="connsiteX2371" fmla="*/ 1329486 w 1597773"/>
                <a:gd name="connsiteY2371" fmla="*/ 443949 h 1067541"/>
                <a:gd name="connsiteX2372" fmla="*/ 1335533 w 1597773"/>
                <a:gd name="connsiteY2372" fmla="*/ 439671 h 1067541"/>
                <a:gd name="connsiteX2373" fmla="*/ 1337155 w 1597773"/>
                <a:gd name="connsiteY2373" fmla="*/ 437754 h 1067541"/>
                <a:gd name="connsiteX2374" fmla="*/ 1340253 w 1597773"/>
                <a:gd name="connsiteY2374" fmla="*/ 435394 h 1067541"/>
                <a:gd name="connsiteX2375" fmla="*/ 1343055 w 1597773"/>
                <a:gd name="connsiteY2375" fmla="*/ 435394 h 1067541"/>
                <a:gd name="connsiteX2376" fmla="*/ 1343498 w 1597773"/>
                <a:gd name="connsiteY2376" fmla="*/ 434214 h 1067541"/>
                <a:gd name="connsiteX2377" fmla="*/ 1343793 w 1597773"/>
                <a:gd name="connsiteY2377" fmla="*/ 433477 h 1067541"/>
                <a:gd name="connsiteX2378" fmla="*/ 1344973 w 1597773"/>
                <a:gd name="connsiteY2378" fmla="*/ 432739 h 1067541"/>
                <a:gd name="connsiteX2379" fmla="*/ 1347923 w 1597773"/>
                <a:gd name="connsiteY2379" fmla="*/ 431412 h 1067541"/>
                <a:gd name="connsiteX2380" fmla="*/ 1351315 w 1597773"/>
                <a:gd name="connsiteY2380" fmla="*/ 429642 h 1067541"/>
                <a:gd name="connsiteX2381" fmla="*/ 1353970 w 1597773"/>
                <a:gd name="connsiteY2381" fmla="*/ 429200 h 1067541"/>
                <a:gd name="connsiteX2382" fmla="*/ 1357215 w 1597773"/>
                <a:gd name="connsiteY2382" fmla="*/ 426692 h 1067541"/>
                <a:gd name="connsiteX2383" fmla="*/ 1358542 w 1597773"/>
                <a:gd name="connsiteY2383" fmla="*/ 425512 h 1067541"/>
                <a:gd name="connsiteX2384" fmla="*/ 1359870 w 1597773"/>
                <a:gd name="connsiteY2384" fmla="*/ 425512 h 1067541"/>
                <a:gd name="connsiteX2385" fmla="*/ 1360165 w 1597773"/>
                <a:gd name="connsiteY2385" fmla="*/ 424922 h 1067541"/>
                <a:gd name="connsiteX2386" fmla="*/ 1360902 w 1597773"/>
                <a:gd name="connsiteY2386" fmla="*/ 423595 h 1067541"/>
                <a:gd name="connsiteX2387" fmla="*/ 1361935 w 1597773"/>
                <a:gd name="connsiteY2387" fmla="*/ 422710 h 1067541"/>
                <a:gd name="connsiteX2388" fmla="*/ 1363409 w 1597773"/>
                <a:gd name="connsiteY2388" fmla="*/ 422710 h 1067541"/>
                <a:gd name="connsiteX2389" fmla="*/ 1365769 w 1597773"/>
                <a:gd name="connsiteY2389" fmla="*/ 421973 h 1067541"/>
                <a:gd name="connsiteX2390" fmla="*/ 1368719 w 1597773"/>
                <a:gd name="connsiteY2390" fmla="*/ 421530 h 1067541"/>
                <a:gd name="connsiteX2391" fmla="*/ 1370784 w 1597773"/>
                <a:gd name="connsiteY2391" fmla="*/ 419318 h 1067541"/>
                <a:gd name="connsiteX2392" fmla="*/ 1371521 w 1597773"/>
                <a:gd name="connsiteY2392" fmla="*/ 417843 h 1067541"/>
                <a:gd name="connsiteX2393" fmla="*/ 1372849 w 1597773"/>
                <a:gd name="connsiteY2393" fmla="*/ 416220 h 1067541"/>
                <a:gd name="connsiteX2394" fmla="*/ 1375651 w 1597773"/>
                <a:gd name="connsiteY2394" fmla="*/ 414303 h 1067541"/>
                <a:gd name="connsiteX2395" fmla="*/ 1377569 w 1597773"/>
                <a:gd name="connsiteY2395" fmla="*/ 411501 h 1067541"/>
                <a:gd name="connsiteX2396" fmla="*/ 1379781 w 1597773"/>
                <a:gd name="connsiteY2396" fmla="*/ 408551 h 1067541"/>
                <a:gd name="connsiteX2397" fmla="*/ 1380813 w 1597773"/>
                <a:gd name="connsiteY2397" fmla="*/ 407666 h 1067541"/>
                <a:gd name="connsiteX2398" fmla="*/ 1381846 w 1597773"/>
                <a:gd name="connsiteY2398" fmla="*/ 407666 h 1067541"/>
                <a:gd name="connsiteX2399" fmla="*/ 1382435 w 1597773"/>
                <a:gd name="connsiteY2399" fmla="*/ 406338 h 1067541"/>
                <a:gd name="connsiteX2400" fmla="*/ 1383173 w 1597773"/>
                <a:gd name="connsiteY2400" fmla="*/ 403241 h 1067541"/>
                <a:gd name="connsiteX2401" fmla="*/ 1384205 w 1597773"/>
                <a:gd name="connsiteY2401" fmla="*/ 400144 h 1067541"/>
                <a:gd name="connsiteX2402" fmla="*/ 1384796 w 1597773"/>
                <a:gd name="connsiteY2402" fmla="*/ 398669 h 1067541"/>
                <a:gd name="connsiteX2403" fmla="*/ 1387303 w 1597773"/>
                <a:gd name="connsiteY2403" fmla="*/ 397046 h 1067541"/>
                <a:gd name="connsiteX2404" fmla="*/ 1387892 w 1597773"/>
                <a:gd name="connsiteY2404" fmla="*/ 396309 h 1067541"/>
                <a:gd name="connsiteX2405" fmla="*/ 1388483 w 1597773"/>
                <a:gd name="connsiteY2405" fmla="*/ 396014 h 1067541"/>
                <a:gd name="connsiteX2406" fmla="*/ 1389663 w 1597773"/>
                <a:gd name="connsiteY2406" fmla="*/ 396014 h 1067541"/>
                <a:gd name="connsiteX2407" fmla="*/ 1391285 w 1597773"/>
                <a:gd name="connsiteY2407" fmla="*/ 395277 h 1067541"/>
                <a:gd name="connsiteX2408" fmla="*/ 1392760 w 1597773"/>
                <a:gd name="connsiteY2408" fmla="*/ 394244 h 1067541"/>
                <a:gd name="connsiteX2409" fmla="*/ 1394088 w 1597773"/>
                <a:gd name="connsiteY2409" fmla="*/ 394539 h 1067541"/>
                <a:gd name="connsiteX2410" fmla="*/ 1395415 w 1597773"/>
                <a:gd name="connsiteY2410" fmla="*/ 395424 h 1067541"/>
                <a:gd name="connsiteX2411" fmla="*/ 1396890 w 1597773"/>
                <a:gd name="connsiteY2411" fmla="*/ 397194 h 1067541"/>
                <a:gd name="connsiteX2412" fmla="*/ 1397480 w 1597773"/>
                <a:gd name="connsiteY2412" fmla="*/ 398521 h 1067541"/>
                <a:gd name="connsiteX2413" fmla="*/ 1398660 w 1597773"/>
                <a:gd name="connsiteY2413" fmla="*/ 399701 h 1067541"/>
                <a:gd name="connsiteX2414" fmla="*/ 1398660 w 1597773"/>
                <a:gd name="connsiteY2414" fmla="*/ 401324 h 1067541"/>
                <a:gd name="connsiteX2415" fmla="*/ 1399987 w 1597773"/>
                <a:gd name="connsiteY2415" fmla="*/ 402061 h 1067541"/>
                <a:gd name="connsiteX2416" fmla="*/ 1402347 w 1597773"/>
                <a:gd name="connsiteY2416" fmla="*/ 402356 h 1067541"/>
                <a:gd name="connsiteX2417" fmla="*/ 1406182 w 1597773"/>
                <a:gd name="connsiteY2417" fmla="*/ 403536 h 1067541"/>
                <a:gd name="connsiteX2418" fmla="*/ 1408689 w 1597773"/>
                <a:gd name="connsiteY2418" fmla="*/ 403536 h 1067541"/>
                <a:gd name="connsiteX2419" fmla="*/ 1410164 w 1597773"/>
                <a:gd name="connsiteY2419" fmla="*/ 404421 h 1067541"/>
                <a:gd name="connsiteX2420" fmla="*/ 1413114 w 1597773"/>
                <a:gd name="connsiteY2420" fmla="*/ 404863 h 1067541"/>
                <a:gd name="connsiteX2421" fmla="*/ 1419161 w 1597773"/>
                <a:gd name="connsiteY2421" fmla="*/ 404274 h 1067541"/>
                <a:gd name="connsiteX2422" fmla="*/ 1421668 w 1597773"/>
                <a:gd name="connsiteY2422" fmla="*/ 404716 h 1067541"/>
                <a:gd name="connsiteX2423" fmla="*/ 1422701 w 1597773"/>
                <a:gd name="connsiteY2423" fmla="*/ 405748 h 1067541"/>
                <a:gd name="connsiteX2424" fmla="*/ 1424176 w 1597773"/>
                <a:gd name="connsiteY2424" fmla="*/ 406633 h 1067541"/>
                <a:gd name="connsiteX2425" fmla="*/ 1425208 w 1597773"/>
                <a:gd name="connsiteY2425" fmla="*/ 406633 h 1067541"/>
                <a:gd name="connsiteX2426" fmla="*/ 1426536 w 1597773"/>
                <a:gd name="connsiteY2426" fmla="*/ 405306 h 1067541"/>
                <a:gd name="connsiteX2427" fmla="*/ 1428010 w 1597773"/>
                <a:gd name="connsiteY2427" fmla="*/ 402946 h 1067541"/>
                <a:gd name="connsiteX2428" fmla="*/ 1428895 w 1597773"/>
                <a:gd name="connsiteY2428" fmla="*/ 401176 h 1067541"/>
                <a:gd name="connsiteX2429" fmla="*/ 1428895 w 1597773"/>
                <a:gd name="connsiteY2429" fmla="*/ 399849 h 1067541"/>
                <a:gd name="connsiteX2430" fmla="*/ 1428010 w 1597773"/>
                <a:gd name="connsiteY2430" fmla="*/ 398374 h 1067541"/>
                <a:gd name="connsiteX2431" fmla="*/ 1426093 w 1597773"/>
                <a:gd name="connsiteY2431" fmla="*/ 397046 h 1067541"/>
                <a:gd name="connsiteX2432" fmla="*/ 1424765 w 1597773"/>
                <a:gd name="connsiteY2432" fmla="*/ 394834 h 1067541"/>
                <a:gd name="connsiteX2433" fmla="*/ 1423586 w 1597773"/>
                <a:gd name="connsiteY2433" fmla="*/ 392622 h 1067541"/>
                <a:gd name="connsiteX2434" fmla="*/ 1422849 w 1597773"/>
                <a:gd name="connsiteY2434" fmla="*/ 391884 h 1067541"/>
                <a:gd name="connsiteX2435" fmla="*/ 1422258 w 1597773"/>
                <a:gd name="connsiteY2435" fmla="*/ 390852 h 1067541"/>
                <a:gd name="connsiteX2436" fmla="*/ 1422258 w 1597773"/>
                <a:gd name="connsiteY2436" fmla="*/ 389229 h 1067541"/>
                <a:gd name="connsiteX2437" fmla="*/ 1422553 w 1597773"/>
                <a:gd name="connsiteY2437" fmla="*/ 388049 h 1067541"/>
                <a:gd name="connsiteX2438" fmla="*/ 1425503 w 1597773"/>
                <a:gd name="connsiteY2438" fmla="*/ 387312 h 1067541"/>
                <a:gd name="connsiteX2439" fmla="*/ 1429337 w 1597773"/>
                <a:gd name="connsiteY2439" fmla="*/ 386870 h 1067541"/>
                <a:gd name="connsiteX2440" fmla="*/ 1432435 w 1597773"/>
                <a:gd name="connsiteY2440" fmla="*/ 387312 h 1067541"/>
                <a:gd name="connsiteX2441" fmla="*/ 1437598 w 1597773"/>
                <a:gd name="connsiteY2441" fmla="*/ 387017 h 1067541"/>
                <a:gd name="connsiteX2442" fmla="*/ 1440842 w 1597773"/>
                <a:gd name="connsiteY2442" fmla="*/ 386427 h 1067541"/>
                <a:gd name="connsiteX2443" fmla="*/ 1445414 w 1597773"/>
                <a:gd name="connsiteY2443" fmla="*/ 386427 h 1067541"/>
                <a:gd name="connsiteX2444" fmla="*/ 1446447 w 1597773"/>
                <a:gd name="connsiteY2444" fmla="*/ 385542 h 1067541"/>
                <a:gd name="connsiteX2445" fmla="*/ 1449545 w 1597773"/>
                <a:gd name="connsiteY2445" fmla="*/ 383182 h 1067541"/>
                <a:gd name="connsiteX2446" fmla="*/ 1451019 w 1597773"/>
                <a:gd name="connsiteY2446" fmla="*/ 382297 h 1067541"/>
                <a:gd name="connsiteX2447" fmla="*/ 1452641 w 1597773"/>
                <a:gd name="connsiteY2447" fmla="*/ 380675 h 1067541"/>
                <a:gd name="connsiteX2448" fmla="*/ 1452937 w 1597773"/>
                <a:gd name="connsiteY2448" fmla="*/ 379053 h 1067541"/>
                <a:gd name="connsiteX2449" fmla="*/ 1453232 w 1597773"/>
                <a:gd name="connsiteY2449" fmla="*/ 377725 h 1067541"/>
                <a:gd name="connsiteX2450" fmla="*/ 1454117 w 1597773"/>
                <a:gd name="connsiteY2450" fmla="*/ 376250 h 1067541"/>
                <a:gd name="connsiteX2451" fmla="*/ 1455739 w 1597773"/>
                <a:gd name="connsiteY2451" fmla="*/ 374480 h 1067541"/>
                <a:gd name="connsiteX2452" fmla="*/ 1457066 w 1597773"/>
                <a:gd name="connsiteY2452" fmla="*/ 373743 h 1067541"/>
                <a:gd name="connsiteX2453" fmla="*/ 1458541 w 1597773"/>
                <a:gd name="connsiteY2453" fmla="*/ 373743 h 1067541"/>
                <a:gd name="connsiteX2454" fmla="*/ 1460163 w 1597773"/>
                <a:gd name="connsiteY2454" fmla="*/ 374628 h 1067541"/>
                <a:gd name="connsiteX2455" fmla="*/ 1461196 w 1597773"/>
                <a:gd name="connsiteY2455" fmla="*/ 375365 h 1067541"/>
                <a:gd name="connsiteX2456" fmla="*/ 1462376 w 1597773"/>
                <a:gd name="connsiteY2456" fmla="*/ 375070 h 1067541"/>
                <a:gd name="connsiteX2457" fmla="*/ 1463261 w 1597773"/>
                <a:gd name="connsiteY2457" fmla="*/ 373743 h 1067541"/>
                <a:gd name="connsiteX2458" fmla="*/ 1463851 w 1597773"/>
                <a:gd name="connsiteY2458" fmla="*/ 373448 h 1067541"/>
                <a:gd name="connsiteX2459" fmla="*/ 1465621 w 1597773"/>
                <a:gd name="connsiteY2459" fmla="*/ 373448 h 1067541"/>
                <a:gd name="connsiteX2460" fmla="*/ 1466210 w 1597773"/>
                <a:gd name="connsiteY2460" fmla="*/ 372415 h 1067541"/>
                <a:gd name="connsiteX2461" fmla="*/ 1466948 w 1597773"/>
                <a:gd name="connsiteY2461" fmla="*/ 368433 h 1067541"/>
                <a:gd name="connsiteX2462" fmla="*/ 1467686 w 1597773"/>
                <a:gd name="connsiteY2462" fmla="*/ 365188 h 1067541"/>
                <a:gd name="connsiteX2463" fmla="*/ 1467686 w 1597773"/>
                <a:gd name="connsiteY2463" fmla="*/ 362976 h 1067541"/>
                <a:gd name="connsiteX2464" fmla="*/ 1469455 w 1597773"/>
                <a:gd name="connsiteY2464" fmla="*/ 359289 h 1067541"/>
                <a:gd name="connsiteX2465" fmla="*/ 1469898 w 1597773"/>
                <a:gd name="connsiteY2465" fmla="*/ 357076 h 1067541"/>
                <a:gd name="connsiteX2466" fmla="*/ 1470930 w 1597773"/>
                <a:gd name="connsiteY2466" fmla="*/ 356044 h 1067541"/>
                <a:gd name="connsiteX2467" fmla="*/ 1472110 w 1597773"/>
                <a:gd name="connsiteY2467" fmla="*/ 356044 h 1067541"/>
                <a:gd name="connsiteX2468" fmla="*/ 1472995 w 1597773"/>
                <a:gd name="connsiteY2468" fmla="*/ 356781 h 1067541"/>
                <a:gd name="connsiteX2469" fmla="*/ 1474175 w 1597773"/>
                <a:gd name="connsiteY2469" fmla="*/ 357224 h 1067541"/>
                <a:gd name="connsiteX2470" fmla="*/ 1475798 w 1597773"/>
                <a:gd name="connsiteY2470" fmla="*/ 356929 h 1067541"/>
                <a:gd name="connsiteX2471" fmla="*/ 1476830 w 1597773"/>
                <a:gd name="connsiteY2471" fmla="*/ 357519 h 1067541"/>
                <a:gd name="connsiteX2472" fmla="*/ 1477567 w 1597773"/>
                <a:gd name="connsiteY2472" fmla="*/ 358699 h 1067541"/>
                <a:gd name="connsiteX2473" fmla="*/ 1479928 w 1597773"/>
                <a:gd name="connsiteY2473" fmla="*/ 359584 h 1067541"/>
                <a:gd name="connsiteX2474" fmla="*/ 1480222 w 1597773"/>
                <a:gd name="connsiteY2474" fmla="*/ 360174 h 1067541"/>
                <a:gd name="connsiteX2475" fmla="*/ 1480222 w 1597773"/>
                <a:gd name="connsiteY2475" fmla="*/ 364156 h 1067541"/>
                <a:gd name="connsiteX2476" fmla="*/ 1481402 w 1597773"/>
                <a:gd name="connsiteY2476" fmla="*/ 366073 h 1067541"/>
                <a:gd name="connsiteX2477" fmla="*/ 1483172 w 1597773"/>
                <a:gd name="connsiteY2477" fmla="*/ 367843 h 1067541"/>
                <a:gd name="connsiteX2478" fmla="*/ 1485532 w 1597773"/>
                <a:gd name="connsiteY2478" fmla="*/ 369318 h 1067541"/>
                <a:gd name="connsiteX2479" fmla="*/ 1486712 w 1597773"/>
                <a:gd name="connsiteY2479" fmla="*/ 369613 h 1067541"/>
                <a:gd name="connsiteX2480" fmla="*/ 1487449 w 1597773"/>
                <a:gd name="connsiteY2480" fmla="*/ 370646 h 1067541"/>
                <a:gd name="connsiteX2481" fmla="*/ 1488924 w 1597773"/>
                <a:gd name="connsiteY2481" fmla="*/ 369613 h 1067541"/>
                <a:gd name="connsiteX2482" fmla="*/ 1488924 w 1597773"/>
                <a:gd name="connsiteY2482" fmla="*/ 367843 h 1067541"/>
                <a:gd name="connsiteX2483" fmla="*/ 1487302 w 1597773"/>
                <a:gd name="connsiteY2483" fmla="*/ 366221 h 1067541"/>
                <a:gd name="connsiteX2484" fmla="*/ 1485237 w 1597773"/>
                <a:gd name="connsiteY2484" fmla="*/ 365926 h 1067541"/>
                <a:gd name="connsiteX2485" fmla="*/ 1484794 w 1597773"/>
                <a:gd name="connsiteY2485" fmla="*/ 365483 h 1067541"/>
                <a:gd name="connsiteX2486" fmla="*/ 1484794 w 1597773"/>
                <a:gd name="connsiteY2486" fmla="*/ 364598 h 1067541"/>
                <a:gd name="connsiteX2487" fmla="*/ 1485679 w 1597773"/>
                <a:gd name="connsiteY2487" fmla="*/ 363714 h 1067541"/>
                <a:gd name="connsiteX2488" fmla="*/ 1486712 w 1597773"/>
                <a:gd name="connsiteY2488" fmla="*/ 362976 h 1067541"/>
                <a:gd name="connsiteX2489" fmla="*/ 1488924 w 1597773"/>
                <a:gd name="connsiteY2489" fmla="*/ 361944 h 1067541"/>
                <a:gd name="connsiteX2490" fmla="*/ 1492759 w 1597773"/>
                <a:gd name="connsiteY2490" fmla="*/ 361206 h 1067541"/>
                <a:gd name="connsiteX2491" fmla="*/ 1494824 w 1597773"/>
                <a:gd name="connsiteY2491" fmla="*/ 360616 h 1067541"/>
                <a:gd name="connsiteX2492" fmla="*/ 1498511 w 1597773"/>
                <a:gd name="connsiteY2492" fmla="*/ 360616 h 1067541"/>
                <a:gd name="connsiteX2493" fmla="*/ 1500134 w 1597773"/>
                <a:gd name="connsiteY2493" fmla="*/ 359731 h 1067541"/>
                <a:gd name="connsiteX2494" fmla="*/ 1501756 w 1597773"/>
                <a:gd name="connsiteY2494" fmla="*/ 359141 h 1067541"/>
                <a:gd name="connsiteX2495" fmla="*/ 1502198 w 1597773"/>
                <a:gd name="connsiteY2495" fmla="*/ 357371 h 1067541"/>
                <a:gd name="connsiteX2496" fmla="*/ 1502198 w 1597773"/>
                <a:gd name="connsiteY2496" fmla="*/ 354717 h 1067541"/>
                <a:gd name="connsiteX2497" fmla="*/ 1502936 w 1597773"/>
                <a:gd name="connsiteY2497" fmla="*/ 353979 h 1067541"/>
                <a:gd name="connsiteX2498" fmla="*/ 1503674 w 1597773"/>
                <a:gd name="connsiteY2498" fmla="*/ 352799 h 1067541"/>
                <a:gd name="connsiteX2499" fmla="*/ 1504706 w 1597773"/>
                <a:gd name="connsiteY2499" fmla="*/ 351324 h 1067541"/>
                <a:gd name="connsiteX2500" fmla="*/ 1505591 w 1597773"/>
                <a:gd name="connsiteY2500" fmla="*/ 347637 h 1067541"/>
                <a:gd name="connsiteX2501" fmla="*/ 1506328 w 1597773"/>
                <a:gd name="connsiteY2501" fmla="*/ 345130 h 1067541"/>
                <a:gd name="connsiteX2502" fmla="*/ 1506770 w 1597773"/>
                <a:gd name="connsiteY2502" fmla="*/ 343802 h 1067541"/>
                <a:gd name="connsiteX2503" fmla="*/ 1506770 w 1597773"/>
                <a:gd name="connsiteY2503" fmla="*/ 342032 h 1067541"/>
                <a:gd name="connsiteX2504" fmla="*/ 1506476 w 1597773"/>
                <a:gd name="connsiteY2504" fmla="*/ 340852 h 1067541"/>
                <a:gd name="connsiteX2505" fmla="*/ 1505591 w 1597773"/>
                <a:gd name="connsiteY2505" fmla="*/ 340115 h 1067541"/>
                <a:gd name="connsiteX2506" fmla="*/ 1504854 w 1597773"/>
                <a:gd name="connsiteY2506" fmla="*/ 339672 h 1067541"/>
                <a:gd name="connsiteX2507" fmla="*/ 1504854 w 1597773"/>
                <a:gd name="connsiteY2507" fmla="*/ 333330 h 1067541"/>
                <a:gd name="connsiteX2508" fmla="*/ 1505591 w 1597773"/>
                <a:gd name="connsiteY2508" fmla="*/ 323891 h 1067541"/>
                <a:gd name="connsiteX2509" fmla="*/ 1506624 w 1597773"/>
                <a:gd name="connsiteY2509" fmla="*/ 321678 h 1067541"/>
                <a:gd name="connsiteX2510" fmla="*/ 1503231 w 1597773"/>
                <a:gd name="connsiteY2510" fmla="*/ 308994 h 1067541"/>
                <a:gd name="connsiteX2511" fmla="*/ 1502198 w 1597773"/>
                <a:gd name="connsiteY2511" fmla="*/ 304864 h 1067541"/>
                <a:gd name="connsiteX2512" fmla="*/ 1501461 w 1597773"/>
                <a:gd name="connsiteY2512" fmla="*/ 302800 h 1067541"/>
                <a:gd name="connsiteX2513" fmla="*/ 1499986 w 1597773"/>
                <a:gd name="connsiteY2513" fmla="*/ 299850 h 1067541"/>
                <a:gd name="connsiteX2514" fmla="*/ 1499101 w 1597773"/>
                <a:gd name="connsiteY2514" fmla="*/ 298375 h 1067541"/>
                <a:gd name="connsiteX2515" fmla="*/ 1499396 w 1597773"/>
                <a:gd name="connsiteY2515" fmla="*/ 296900 h 1067541"/>
                <a:gd name="connsiteX2516" fmla="*/ 1500724 w 1597773"/>
                <a:gd name="connsiteY2516" fmla="*/ 295425 h 1067541"/>
                <a:gd name="connsiteX2517" fmla="*/ 1502051 w 1597773"/>
                <a:gd name="connsiteY2517" fmla="*/ 294688 h 1067541"/>
                <a:gd name="connsiteX2518" fmla="*/ 1505885 w 1597773"/>
                <a:gd name="connsiteY2518" fmla="*/ 294393 h 1067541"/>
                <a:gd name="connsiteX2519" fmla="*/ 1506918 w 1597773"/>
                <a:gd name="connsiteY2519" fmla="*/ 293950 h 1067541"/>
                <a:gd name="connsiteX2520" fmla="*/ 1511638 w 1597773"/>
                <a:gd name="connsiteY2520" fmla="*/ 292475 h 1067541"/>
                <a:gd name="connsiteX2521" fmla="*/ 1512670 w 1597773"/>
                <a:gd name="connsiteY2521" fmla="*/ 291590 h 1067541"/>
                <a:gd name="connsiteX2522" fmla="*/ 1515031 w 1597773"/>
                <a:gd name="connsiteY2522" fmla="*/ 289378 h 1067541"/>
                <a:gd name="connsiteX2523" fmla="*/ 1515916 w 1597773"/>
                <a:gd name="connsiteY2523" fmla="*/ 287608 h 1067541"/>
                <a:gd name="connsiteX2524" fmla="*/ 1516947 w 1597773"/>
                <a:gd name="connsiteY2524" fmla="*/ 285396 h 1067541"/>
                <a:gd name="connsiteX2525" fmla="*/ 1519308 w 1597773"/>
                <a:gd name="connsiteY2525" fmla="*/ 284216 h 1067541"/>
                <a:gd name="connsiteX2526" fmla="*/ 1520635 w 1597773"/>
                <a:gd name="connsiteY2526" fmla="*/ 282151 h 1067541"/>
                <a:gd name="connsiteX2527" fmla="*/ 1522110 w 1597773"/>
                <a:gd name="connsiteY2527" fmla="*/ 281413 h 1067541"/>
                <a:gd name="connsiteX2528" fmla="*/ 1523585 w 1597773"/>
                <a:gd name="connsiteY2528" fmla="*/ 283183 h 1067541"/>
                <a:gd name="connsiteX2529" fmla="*/ 1525354 w 1597773"/>
                <a:gd name="connsiteY2529" fmla="*/ 284216 h 1067541"/>
                <a:gd name="connsiteX2530" fmla="*/ 1526535 w 1597773"/>
                <a:gd name="connsiteY2530" fmla="*/ 284511 h 1067541"/>
                <a:gd name="connsiteX2531" fmla="*/ 1527715 w 1597773"/>
                <a:gd name="connsiteY2531" fmla="*/ 282888 h 1067541"/>
                <a:gd name="connsiteX2532" fmla="*/ 1531844 w 1597773"/>
                <a:gd name="connsiteY2532" fmla="*/ 281561 h 1067541"/>
                <a:gd name="connsiteX2533" fmla="*/ 1536269 w 1597773"/>
                <a:gd name="connsiteY2533" fmla="*/ 281561 h 1067541"/>
                <a:gd name="connsiteX2534" fmla="*/ 1540842 w 1597773"/>
                <a:gd name="connsiteY2534" fmla="*/ 282593 h 1067541"/>
                <a:gd name="connsiteX2535" fmla="*/ 1544676 w 1597773"/>
                <a:gd name="connsiteY2535" fmla="*/ 284658 h 1067541"/>
                <a:gd name="connsiteX2536" fmla="*/ 1546888 w 1597773"/>
                <a:gd name="connsiteY2536" fmla="*/ 287313 h 1067541"/>
                <a:gd name="connsiteX2537" fmla="*/ 1546888 w 1597773"/>
                <a:gd name="connsiteY2537" fmla="*/ 289968 h 1067541"/>
                <a:gd name="connsiteX2538" fmla="*/ 1547626 w 1597773"/>
                <a:gd name="connsiteY2538" fmla="*/ 289968 h 1067541"/>
                <a:gd name="connsiteX2539" fmla="*/ 1548953 w 1597773"/>
                <a:gd name="connsiteY2539" fmla="*/ 290558 h 1067541"/>
                <a:gd name="connsiteX2540" fmla="*/ 1550133 w 1597773"/>
                <a:gd name="connsiteY2540" fmla="*/ 291148 h 1067541"/>
                <a:gd name="connsiteX2541" fmla="*/ 1552050 w 1597773"/>
                <a:gd name="connsiteY2541" fmla="*/ 289673 h 1067541"/>
                <a:gd name="connsiteX2542" fmla="*/ 1554705 w 1597773"/>
                <a:gd name="connsiteY2542" fmla="*/ 287903 h 1067541"/>
                <a:gd name="connsiteX2543" fmla="*/ 1554263 w 1597773"/>
                <a:gd name="connsiteY2543" fmla="*/ 284953 h 1067541"/>
                <a:gd name="connsiteX2544" fmla="*/ 1554705 w 1597773"/>
                <a:gd name="connsiteY2544" fmla="*/ 281708 h 1067541"/>
                <a:gd name="connsiteX2545" fmla="*/ 1556622 w 1597773"/>
                <a:gd name="connsiteY2545" fmla="*/ 276104 h 1067541"/>
                <a:gd name="connsiteX2546" fmla="*/ 1558688 w 1597773"/>
                <a:gd name="connsiteY2546" fmla="*/ 274481 h 1067541"/>
                <a:gd name="connsiteX2547" fmla="*/ 1559868 w 1597773"/>
                <a:gd name="connsiteY2547" fmla="*/ 274186 h 1067541"/>
                <a:gd name="connsiteX2548" fmla="*/ 1561048 w 1597773"/>
                <a:gd name="connsiteY2548" fmla="*/ 273596 h 1067541"/>
                <a:gd name="connsiteX2549" fmla="*/ 1563112 w 1597773"/>
                <a:gd name="connsiteY2549" fmla="*/ 272564 h 1067541"/>
                <a:gd name="connsiteX2550" fmla="*/ 1563850 w 1597773"/>
                <a:gd name="connsiteY2550" fmla="*/ 271089 h 1067541"/>
                <a:gd name="connsiteX2551" fmla="*/ 1563407 w 1597773"/>
                <a:gd name="connsiteY2551" fmla="*/ 269319 h 1067541"/>
                <a:gd name="connsiteX2552" fmla="*/ 1564145 w 1597773"/>
                <a:gd name="connsiteY2552" fmla="*/ 267549 h 1067541"/>
                <a:gd name="connsiteX2553" fmla="*/ 1564440 w 1597773"/>
                <a:gd name="connsiteY2553" fmla="*/ 265779 h 1067541"/>
                <a:gd name="connsiteX2554" fmla="*/ 1565177 w 1597773"/>
                <a:gd name="connsiteY2554" fmla="*/ 263567 h 1067541"/>
                <a:gd name="connsiteX2555" fmla="*/ 1566210 w 1597773"/>
                <a:gd name="connsiteY2555" fmla="*/ 262977 h 1067541"/>
                <a:gd name="connsiteX2556" fmla="*/ 1567684 w 1597773"/>
                <a:gd name="connsiteY2556" fmla="*/ 262239 h 1067541"/>
                <a:gd name="connsiteX2557" fmla="*/ 1568717 w 1597773"/>
                <a:gd name="connsiteY2557" fmla="*/ 261059 h 1067541"/>
                <a:gd name="connsiteX2558" fmla="*/ 1569749 w 1597773"/>
                <a:gd name="connsiteY2558" fmla="*/ 259290 h 1067541"/>
                <a:gd name="connsiteX2559" fmla="*/ 1570340 w 1597773"/>
                <a:gd name="connsiteY2559" fmla="*/ 257372 h 1067541"/>
                <a:gd name="connsiteX2560" fmla="*/ 1570045 w 1597773"/>
                <a:gd name="connsiteY2560" fmla="*/ 255012 h 1067541"/>
                <a:gd name="connsiteX2561" fmla="*/ 1571372 w 1597773"/>
                <a:gd name="connsiteY2561" fmla="*/ 253538 h 1067541"/>
                <a:gd name="connsiteX2562" fmla="*/ 1573584 w 1597773"/>
                <a:gd name="connsiteY2562" fmla="*/ 252358 h 1067541"/>
                <a:gd name="connsiteX2563" fmla="*/ 1574322 w 1597773"/>
                <a:gd name="connsiteY2563" fmla="*/ 251620 h 1067541"/>
                <a:gd name="connsiteX2564" fmla="*/ 1574617 w 1597773"/>
                <a:gd name="connsiteY2564" fmla="*/ 249555 h 1067541"/>
                <a:gd name="connsiteX2565" fmla="*/ 1574617 w 1597773"/>
                <a:gd name="connsiteY2565" fmla="*/ 248670 h 1067541"/>
                <a:gd name="connsiteX2566" fmla="*/ 1575354 w 1597773"/>
                <a:gd name="connsiteY2566" fmla="*/ 247638 h 1067541"/>
                <a:gd name="connsiteX2567" fmla="*/ 1574912 w 1597773"/>
                <a:gd name="connsiteY2567" fmla="*/ 245573 h 1067541"/>
                <a:gd name="connsiteX2568" fmla="*/ 1574322 w 1597773"/>
                <a:gd name="connsiteY2568" fmla="*/ 243361 h 1067541"/>
                <a:gd name="connsiteX2569" fmla="*/ 1576682 w 1597773"/>
                <a:gd name="connsiteY2569" fmla="*/ 239526 h 1067541"/>
                <a:gd name="connsiteX2570" fmla="*/ 1578452 w 1597773"/>
                <a:gd name="connsiteY2570" fmla="*/ 236281 h 1067541"/>
                <a:gd name="connsiteX2571" fmla="*/ 1578894 w 1597773"/>
                <a:gd name="connsiteY2571" fmla="*/ 231561 h 1067541"/>
                <a:gd name="connsiteX2572" fmla="*/ 1578894 w 1597773"/>
                <a:gd name="connsiteY2572" fmla="*/ 230824 h 1067541"/>
                <a:gd name="connsiteX2573" fmla="*/ 1579779 w 1597773"/>
                <a:gd name="connsiteY2573" fmla="*/ 228611 h 1067541"/>
                <a:gd name="connsiteX2574" fmla="*/ 1580222 w 1597773"/>
                <a:gd name="connsiteY2574" fmla="*/ 227727 h 1067541"/>
                <a:gd name="connsiteX2575" fmla="*/ 1581548 w 1597773"/>
                <a:gd name="connsiteY2575" fmla="*/ 224777 h 1067541"/>
                <a:gd name="connsiteX2576" fmla="*/ 1583318 w 1597773"/>
                <a:gd name="connsiteY2576" fmla="*/ 222859 h 1067541"/>
                <a:gd name="connsiteX2577" fmla="*/ 1583024 w 1597773"/>
                <a:gd name="connsiteY2577" fmla="*/ 220647 h 1067541"/>
                <a:gd name="connsiteX2578" fmla="*/ 1582287 w 1597773"/>
                <a:gd name="connsiteY2578" fmla="*/ 218582 h 1067541"/>
                <a:gd name="connsiteX2579" fmla="*/ 1582287 w 1597773"/>
                <a:gd name="connsiteY2579" fmla="*/ 217107 h 1067541"/>
                <a:gd name="connsiteX2580" fmla="*/ 1583909 w 1597773"/>
                <a:gd name="connsiteY2580" fmla="*/ 215485 h 1067541"/>
                <a:gd name="connsiteX2581" fmla="*/ 1584794 w 1597773"/>
                <a:gd name="connsiteY2581" fmla="*/ 214600 h 1067541"/>
                <a:gd name="connsiteX2582" fmla="*/ 1585531 w 1597773"/>
                <a:gd name="connsiteY2582" fmla="*/ 213420 h 1067541"/>
                <a:gd name="connsiteX2583" fmla="*/ 1586859 w 1597773"/>
                <a:gd name="connsiteY2583" fmla="*/ 212830 h 1067541"/>
                <a:gd name="connsiteX2584" fmla="*/ 1588038 w 1597773"/>
                <a:gd name="connsiteY2584" fmla="*/ 212535 h 1067541"/>
                <a:gd name="connsiteX2585" fmla="*/ 1590693 w 1597773"/>
                <a:gd name="connsiteY2585" fmla="*/ 212240 h 1067541"/>
                <a:gd name="connsiteX2586" fmla="*/ 1592168 w 1597773"/>
                <a:gd name="connsiteY2586" fmla="*/ 211060 h 1067541"/>
                <a:gd name="connsiteX2587" fmla="*/ 1593643 w 1597773"/>
                <a:gd name="connsiteY2587" fmla="*/ 209733 h 1067541"/>
                <a:gd name="connsiteX2588" fmla="*/ 1596298 w 1597773"/>
                <a:gd name="connsiteY2588" fmla="*/ 206340 h 1067541"/>
                <a:gd name="connsiteX2589" fmla="*/ 1597183 w 1597773"/>
                <a:gd name="connsiteY2589" fmla="*/ 204423 h 1067541"/>
                <a:gd name="connsiteX2590" fmla="*/ 1597773 w 1597773"/>
                <a:gd name="connsiteY2590" fmla="*/ 203390 h 1067541"/>
                <a:gd name="connsiteX2591" fmla="*/ 1596298 w 1597773"/>
                <a:gd name="connsiteY2591" fmla="*/ 200588 h 1067541"/>
                <a:gd name="connsiteX2592" fmla="*/ 1267688 w 1597773"/>
                <a:gd name="connsiteY2592" fmla="*/ 748371 h 1067541"/>
                <a:gd name="connsiteX2593" fmla="*/ 1266212 w 1597773"/>
                <a:gd name="connsiteY2593" fmla="*/ 748666 h 1067541"/>
                <a:gd name="connsiteX2594" fmla="*/ 1265770 w 1597773"/>
                <a:gd name="connsiteY2594" fmla="*/ 749698 h 1067541"/>
                <a:gd name="connsiteX2595" fmla="*/ 1266803 w 1597773"/>
                <a:gd name="connsiteY2595" fmla="*/ 749993 h 1067541"/>
                <a:gd name="connsiteX2596" fmla="*/ 1269014 w 1597773"/>
                <a:gd name="connsiteY2596" fmla="*/ 751910 h 1067541"/>
                <a:gd name="connsiteX2597" fmla="*/ 1269014 w 1597773"/>
                <a:gd name="connsiteY2597" fmla="*/ 750730 h 1067541"/>
                <a:gd name="connsiteX2598" fmla="*/ 1267688 w 1597773"/>
                <a:gd name="connsiteY2598" fmla="*/ 748371 h 1067541"/>
                <a:gd name="connsiteX2599" fmla="*/ 1273734 w 1597773"/>
                <a:gd name="connsiteY2599" fmla="*/ 743504 h 1067541"/>
                <a:gd name="connsiteX2600" fmla="*/ 1273292 w 1597773"/>
                <a:gd name="connsiteY2600" fmla="*/ 744093 h 1067541"/>
                <a:gd name="connsiteX2601" fmla="*/ 1274177 w 1597773"/>
                <a:gd name="connsiteY2601" fmla="*/ 746453 h 1067541"/>
                <a:gd name="connsiteX2602" fmla="*/ 1274914 w 1597773"/>
                <a:gd name="connsiteY2602" fmla="*/ 746453 h 1067541"/>
                <a:gd name="connsiteX2603" fmla="*/ 1275210 w 1597773"/>
                <a:gd name="connsiteY2603" fmla="*/ 745273 h 1067541"/>
                <a:gd name="connsiteX2604" fmla="*/ 1275210 w 1597773"/>
                <a:gd name="connsiteY2604" fmla="*/ 743651 h 1067541"/>
                <a:gd name="connsiteX2605" fmla="*/ 1273882 w 1597773"/>
                <a:gd name="connsiteY2605" fmla="*/ 743651 h 1067541"/>
                <a:gd name="connsiteX2606" fmla="*/ 1267392 w 1597773"/>
                <a:gd name="connsiteY2606" fmla="*/ 738046 h 1067541"/>
                <a:gd name="connsiteX2607" fmla="*/ 1263705 w 1597773"/>
                <a:gd name="connsiteY2607" fmla="*/ 738046 h 1067541"/>
                <a:gd name="connsiteX2608" fmla="*/ 1263705 w 1597773"/>
                <a:gd name="connsiteY2608" fmla="*/ 740259 h 1067541"/>
                <a:gd name="connsiteX2609" fmla="*/ 1265180 w 1597773"/>
                <a:gd name="connsiteY2609" fmla="*/ 741733 h 1067541"/>
                <a:gd name="connsiteX2610" fmla="*/ 1268720 w 1597773"/>
                <a:gd name="connsiteY2610" fmla="*/ 742029 h 1067541"/>
                <a:gd name="connsiteX2611" fmla="*/ 1271964 w 1597773"/>
                <a:gd name="connsiteY2611" fmla="*/ 743651 h 1067541"/>
                <a:gd name="connsiteX2612" fmla="*/ 1272407 w 1597773"/>
                <a:gd name="connsiteY2612" fmla="*/ 743061 h 1067541"/>
                <a:gd name="connsiteX2613" fmla="*/ 1273145 w 1597773"/>
                <a:gd name="connsiteY2613" fmla="*/ 741144 h 1067541"/>
                <a:gd name="connsiteX2614" fmla="*/ 1272112 w 1597773"/>
                <a:gd name="connsiteY2614" fmla="*/ 740111 h 1067541"/>
                <a:gd name="connsiteX2615" fmla="*/ 1267540 w 1597773"/>
                <a:gd name="connsiteY2615" fmla="*/ 738046 h 106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Lst>
              <a:rect l="l" t="t" r="r" b="b"/>
              <a:pathLst>
                <a:path w="1597773" h="1067541">
                  <a:moveTo>
                    <a:pt x="1244384" y="793798"/>
                  </a:moveTo>
                  <a:lnTo>
                    <a:pt x="1243646" y="793208"/>
                  </a:lnTo>
                  <a:lnTo>
                    <a:pt x="1241729" y="795125"/>
                  </a:lnTo>
                  <a:lnTo>
                    <a:pt x="1241729" y="797190"/>
                  </a:lnTo>
                  <a:lnTo>
                    <a:pt x="1242466" y="797190"/>
                  </a:lnTo>
                  <a:lnTo>
                    <a:pt x="1244679" y="796453"/>
                  </a:lnTo>
                  <a:lnTo>
                    <a:pt x="1244679" y="794830"/>
                  </a:lnTo>
                  <a:lnTo>
                    <a:pt x="1244236" y="793798"/>
                  </a:lnTo>
                  <a:close/>
                  <a:moveTo>
                    <a:pt x="1023589" y="971230"/>
                  </a:moveTo>
                  <a:lnTo>
                    <a:pt x="1023000" y="972262"/>
                  </a:lnTo>
                  <a:lnTo>
                    <a:pt x="1021819" y="973295"/>
                  </a:lnTo>
                  <a:lnTo>
                    <a:pt x="1022410" y="974032"/>
                  </a:lnTo>
                  <a:lnTo>
                    <a:pt x="1022704" y="975507"/>
                  </a:lnTo>
                  <a:lnTo>
                    <a:pt x="1023442" y="976540"/>
                  </a:lnTo>
                  <a:lnTo>
                    <a:pt x="1023885" y="975950"/>
                  </a:lnTo>
                  <a:lnTo>
                    <a:pt x="1024179" y="973442"/>
                  </a:lnTo>
                  <a:lnTo>
                    <a:pt x="1024474" y="973000"/>
                  </a:lnTo>
                  <a:lnTo>
                    <a:pt x="1025802" y="971967"/>
                  </a:lnTo>
                  <a:lnTo>
                    <a:pt x="1025212" y="971673"/>
                  </a:lnTo>
                  <a:lnTo>
                    <a:pt x="1023737" y="971673"/>
                  </a:lnTo>
                  <a:close/>
                  <a:moveTo>
                    <a:pt x="1207953" y="866069"/>
                  </a:moveTo>
                  <a:lnTo>
                    <a:pt x="1207659" y="865626"/>
                  </a:lnTo>
                  <a:lnTo>
                    <a:pt x="1206774" y="865184"/>
                  </a:lnTo>
                  <a:lnTo>
                    <a:pt x="1206331" y="864299"/>
                  </a:lnTo>
                  <a:lnTo>
                    <a:pt x="1204856" y="864741"/>
                  </a:lnTo>
                  <a:lnTo>
                    <a:pt x="1204119" y="866069"/>
                  </a:lnTo>
                  <a:lnTo>
                    <a:pt x="1204856" y="867249"/>
                  </a:lnTo>
                  <a:lnTo>
                    <a:pt x="1204266" y="868871"/>
                  </a:lnTo>
                  <a:lnTo>
                    <a:pt x="1204266" y="870641"/>
                  </a:lnTo>
                  <a:lnTo>
                    <a:pt x="1205446" y="871231"/>
                  </a:lnTo>
                  <a:lnTo>
                    <a:pt x="1207364" y="869903"/>
                  </a:lnTo>
                  <a:lnTo>
                    <a:pt x="1207659" y="869314"/>
                  </a:lnTo>
                  <a:lnTo>
                    <a:pt x="1207068" y="868576"/>
                  </a:lnTo>
                  <a:lnTo>
                    <a:pt x="1207806" y="867101"/>
                  </a:lnTo>
                  <a:lnTo>
                    <a:pt x="1207806" y="866216"/>
                  </a:lnTo>
                  <a:close/>
                  <a:moveTo>
                    <a:pt x="1162674" y="894829"/>
                  </a:moveTo>
                  <a:lnTo>
                    <a:pt x="1162379" y="895125"/>
                  </a:lnTo>
                  <a:lnTo>
                    <a:pt x="1161936" y="896157"/>
                  </a:lnTo>
                  <a:lnTo>
                    <a:pt x="1162231" y="896452"/>
                  </a:lnTo>
                  <a:lnTo>
                    <a:pt x="1162231" y="897632"/>
                  </a:lnTo>
                  <a:lnTo>
                    <a:pt x="1163854" y="897927"/>
                  </a:lnTo>
                  <a:lnTo>
                    <a:pt x="1164739" y="896304"/>
                  </a:lnTo>
                  <a:lnTo>
                    <a:pt x="1164444" y="895714"/>
                  </a:lnTo>
                  <a:lnTo>
                    <a:pt x="1162674" y="894829"/>
                  </a:lnTo>
                  <a:close/>
                  <a:moveTo>
                    <a:pt x="961938" y="990404"/>
                  </a:moveTo>
                  <a:lnTo>
                    <a:pt x="960905" y="989519"/>
                  </a:lnTo>
                  <a:lnTo>
                    <a:pt x="958988" y="989961"/>
                  </a:lnTo>
                  <a:lnTo>
                    <a:pt x="957808" y="991289"/>
                  </a:lnTo>
                  <a:lnTo>
                    <a:pt x="958251" y="991879"/>
                  </a:lnTo>
                  <a:lnTo>
                    <a:pt x="961938" y="991879"/>
                  </a:lnTo>
                  <a:lnTo>
                    <a:pt x="964150" y="992764"/>
                  </a:lnTo>
                  <a:lnTo>
                    <a:pt x="965035" y="991436"/>
                  </a:lnTo>
                  <a:lnTo>
                    <a:pt x="965035" y="990846"/>
                  </a:lnTo>
                  <a:lnTo>
                    <a:pt x="964593" y="989666"/>
                  </a:lnTo>
                  <a:lnTo>
                    <a:pt x="961938" y="990404"/>
                  </a:lnTo>
                  <a:close/>
                  <a:moveTo>
                    <a:pt x="1016952" y="975065"/>
                  </a:moveTo>
                  <a:lnTo>
                    <a:pt x="1017542" y="975065"/>
                  </a:lnTo>
                  <a:lnTo>
                    <a:pt x="1020050" y="974622"/>
                  </a:lnTo>
                  <a:lnTo>
                    <a:pt x="1020050" y="972705"/>
                  </a:lnTo>
                  <a:lnTo>
                    <a:pt x="1017837" y="973737"/>
                  </a:lnTo>
                  <a:lnTo>
                    <a:pt x="1016952" y="975212"/>
                  </a:lnTo>
                  <a:close/>
                  <a:moveTo>
                    <a:pt x="976392" y="1022262"/>
                  </a:moveTo>
                  <a:lnTo>
                    <a:pt x="975507" y="1020492"/>
                  </a:lnTo>
                  <a:lnTo>
                    <a:pt x="974180" y="1019312"/>
                  </a:lnTo>
                  <a:lnTo>
                    <a:pt x="972115" y="1018722"/>
                  </a:lnTo>
                  <a:lnTo>
                    <a:pt x="970492" y="1017542"/>
                  </a:lnTo>
                  <a:lnTo>
                    <a:pt x="968722" y="1015477"/>
                  </a:lnTo>
                  <a:lnTo>
                    <a:pt x="967985" y="1015477"/>
                  </a:lnTo>
                  <a:lnTo>
                    <a:pt x="966658" y="1016510"/>
                  </a:lnTo>
                  <a:lnTo>
                    <a:pt x="966363" y="1017247"/>
                  </a:lnTo>
                  <a:lnTo>
                    <a:pt x="966363" y="1019902"/>
                  </a:lnTo>
                  <a:lnTo>
                    <a:pt x="961938" y="1017837"/>
                  </a:lnTo>
                  <a:lnTo>
                    <a:pt x="961348" y="1017837"/>
                  </a:lnTo>
                  <a:lnTo>
                    <a:pt x="961348" y="1020050"/>
                  </a:lnTo>
                  <a:lnTo>
                    <a:pt x="960021" y="1018280"/>
                  </a:lnTo>
                  <a:lnTo>
                    <a:pt x="956629" y="1017837"/>
                  </a:lnTo>
                  <a:lnTo>
                    <a:pt x="955596" y="1017837"/>
                  </a:lnTo>
                  <a:lnTo>
                    <a:pt x="953236" y="1019607"/>
                  </a:lnTo>
                  <a:lnTo>
                    <a:pt x="948664" y="1020492"/>
                  </a:lnTo>
                  <a:lnTo>
                    <a:pt x="942027" y="1019902"/>
                  </a:lnTo>
                  <a:lnTo>
                    <a:pt x="940257" y="1020345"/>
                  </a:lnTo>
                  <a:lnTo>
                    <a:pt x="938339" y="1022114"/>
                  </a:lnTo>
                  <a:lnTo>
                    <a:pt x="935832" y="1022557"/>
                  </a:lnTo>
                  <a:lnTo>
                    <a:pt x="933177" y="1022114"/>
                  </a:lnTo>
                  <a:lnTo>
                    <a:pt x="931850" y="1022704"/>
                  </a:lnTo>
                  <a:lnTo>
                    <a:pt x="930670" y="1023737"/>
                  </a:lnTo>
                  <a:lnTo>
                    <a:pt x="929637" y="1025802"/>
                  </a:lnTo>
                  <a:lnTo>
                    <a:pt x="930670" y="1026097"/>
                  </a:lnTo>
                  <a:lnTo>
                    <a:pt x="932145" y="1026097"/>
                  </a:lnTo>
                  <a:lnTo>
                    <a:pt x="929637" y="1028309"/>
                  </a:lnTo>
                  <a:lnTo>
                    <a:pt x="926540" y="1029932"/>
                  </a:lnTo>
                  <a:lnTo>
                    <a:pt x="922410" y="1033471"/>
                  </a:lnTo>
                  <a:lnTo>
                    <a:pt x="919460" y="1035241"/>
                  </a:lnTo>
                  <a:lnTo>
                    <a:pt x="916953" y="1037453"/>
                  </a:lnTo>
                  <a:lnTo>
                    <a:pt x="916216" y="1038338"/>
                  </a:lnTo>
                  <a:lnTo>
                    <a:pt x="915773" y="1039371"/>
                  </a:lnTo>
                  <a:lnTo>
                    <a:pt x="915331" y="1048958"/>
                  </a:lnTo>
                  <a:lnTo>
                    <a:pt x="915331" y="1050138"/>
                  </a:lnTo>
                  <a:lnTo>
                    <a:pt x="916363" y="1053235"/>
                  </a:lnTo>
                  <a:lnTo>
                    <a:pt x="917101" y="1058987"/>
                  </a:lnTo>
                  <a:lnTo>
                    <a:pt x="922853" y="1062232"/>
                  </a:lnTo>
                  <a:lnTo>
                    <a:pt x="925655" y="1063560"/>
                  </a:lnTo>
                  <a:lnTo>
                    <a:pt x="929637" y="1064739"/>
                  </a:lnTo>
                  <a:lnTo>
                    <a:pt x="933767" y="1065477"/>
                  </a:lnTo>
                  <a:lnTo>
                    <a:pt x="935242" y="1065919"/>
                  </a:lnTo>
                  <a:lnTo>
                    <a:pt x="938339" y="1067542"/>
                  </a:lnTo>
                  <a:lnTo>
                    <a:pt x="940109" y="1067542"/>
                  </a:lnTo>
                  <a:lnTo>
                    <a:pt x="942469" y="1066804"/>
                  </a:lnTo>
                  <a:lnTo>
                    <a:pt x="943059" y="1066509"/>
                  </a:lnTo>
                  <a:lnTo>
                    <a:pt x="944534" y="1064149"/>
                  </a:lnTo>
                  <a:lnTo>
                    <a:pt x="946009" y="1062822"/>
                  </a:lnTo>
                  <a:lnTo>
                    <a:pt x="949991" y="1062085"/>
                  </a:lnTo>
                  <a:lnTo>
                    <a:pt x="951319" y="1062085"/>
                  </a:lnTo>
                  <a:lnTo>
                    <a:pt x="952499" y="1061347"/>
                  </a:lnTo>
                  <a:lnTo>
                    <a:pt x="952499" y="1060610"/>
                  </a:lnTo>
                  <a:lnTo>
                    <a:pt x="952056" y="1059872"/>
                  </a:lnTo>
                  <a:lnTo>
                    <a:pt x="954858" y="1058102"/>
                  </a:lnTo>
                  <a:lnTo>
                    <a:pt x="957366" y="1055743"/>
                  </a:lnTo>
                  <a:lnTo>
                    <a:pt x="958398" y="1055300"/>
                  </a:lnTo>
                  <a:lnTo>
                    <a:pt x="959578" y="1055300"/>
                  </a:lnTo>
                  <a:lnTo>
                    <a:pt x="961348" y="1054563"/>
                  </a:lnTo>
                  <a:lnTo>
                    <a:pt x="962675" y="1053235"/>
                  </a:lnTo>
                  <a:lnTo>
                    <a:pt x="963413" y="1051465"/>
                  </a:lnTo>
                  <a:lnTo>
                    <a:pt x="964446" y="1047188"/>
                  </a:lnTo>
                  <a:lnTo>
                    <a:pt x="965625" y="1043796"/>
                  </a:lnTo>
                  <a:lnTo>
                    <a:pt x="965625" y="1041878"/>
                  </a:lnTo>
                  <a:lnTo>
                    <a:pt x="966658" y="1040993"/>
                  </a:lnTo>
                  <a:lnTo>
                    <a:pt x="967690" y="1038781"/>
                  </a:lnTo>
                  <a:lnTo>
                    <a:pt x="972410" y="1031554"/>
                  </a:lnTo>
                  <a:lnTo>
                    <a:pt x="974770" y="1030816"/>
                  </a:lnTo>
                  <a:lnTo>
                    <a:pt x="977424" y="1028899"/>
                  </a:lnTo>
                  <a:lnTo>
                    <a:pt x="976982" y="1025949"/>
                  </a:lnTo>
                  <a:lnTo>
                    <a:pt x="976245" y="1022704"/>
                  </a:lnTo>
                  <a:close/>
                  <a:moveTo>
                    <a:pt x="1253528" y="695274"/>
                  </a:moveTo>
                  <a:lnTo>
                    <a:pt x="1252643" y="694241"/>
                  </a:lnTo>
                  <a:lnTo>
                    <a:pt x="1251316" y="693651"/>
                  </a:lnTo>
                  <a:lnTo>
                    <a:pt x="1250578" y="691882"/>
                  </a:lnTo>
                  <a:lnTo>
                    <a:pt x="1247334" y="690702"/>
                  </a:lnTo>
                  <a:lnTo>
                    <a:pt x="1243942" y="690407"/>
                  </a:lnTo>
                  <a:lnTo>
                    <a:pt x="1244384" y="691734"/>
                  </a:lnTo>
                  <a:lnTo>
                    <a:pt x="1247186" y="694979"/>
                  </a:lnTo>
                  <a:lnTo>
                    <a:pt x="1252054" y="697634"/>
                  </a:lnTo>
                  <a:lnTo>
                    <a:pt x="1258838" y="700141"/>
                  </a:lnTo>
                  <a:lnTo>
                    <a:pt x="1261050" y="699256"/>
                  </a:lnTo>
                  <a:lnTo>
                    <a:pt x="1260608" y="698224"/>
                  </a:lnTo>
                  <a:lnTo>
                    <a:pt x="1259722" y="697486"/>
                  </a:lnTo>
                  <a:lnTo>
                    <a:pt x="1253676" y="694979"/>
                  </a:lnTo>
                  <a:close/>
                  <a:moveTo>
                    <a:pt x="1041583" y="940109"/>
                  </a:moveTo>
                  <a:lnTo>
                    <a:pt x="1039961" y="940109"/>
                  </a:lnTo>
                  <a:lnTo>
                    <a:pt x="1040551" y="941437"/>
                  </a:lnTo>
                  <a:lnTo>
                    <a:pt x="1041583" y="942174"/>
                  </a:lnTo>
                  <a:lnTo>
                    <a:pt x="1042173" y="942174"/>
                  </a:lnTo>
                  <a:lnTo>
                    <a:pt x="1044238" y="944239"/>
                  </a:lnTo>
                  <a:lnTo>
                    <a:pt x="1044238" y="942912"/>
                  </a:lnTo>
                  <a:lnTo>
                    <a:pt x="1043058" y="941584"/>
                  </a:lnTo>
                  <a:lnTo>
                    <a:pt x="1041583" y="940109"/>
                  </a:lnTo>
                  <a:close/>
                  <a:moveTo>
                    <a:pt x="1596445" y="197933"/>
                  </a:moveTo>
                  <a:lnTo>
                    <a:pt x="1595118" y="195573"/>
                  </a:lnTo>
                  <a:lnTo>
                    <a:pt x="1593643" y="192181"/>
                  </a:lnTo>
                  <a:lnTo>
                    <a:pt x="1593053" y="190559"/>
                  </a:lnTo>
                  <a:lnTo>
                    <a:pt x="1594086" y="188494"/>
                  </a:lnTo>
                  <a:lnTo>
                    <a:pt x="1595118" y="187314"/>
                  </a:lnTo>
                  <a:lnTo>
                    <a:pt x="1595708" y="186281"/>
                  </a:lnTo>
                  <a:lnTo>
                    <a:pt x="1596003" y="184364"/>
                  </a:lnTo>
                  <a:lnTo>
                    <a:pt x="1595560" y="182889"/>
                  </a:lnTo>
                  <a:lnTo>
                    <a:pt x="1592906" y="180677"/>
                  </a:lnTo>
                  <a:lnTo>
                    <a:pt x="1590103" y="179497"/>
                  </a:lnTo>
                  <a:lnTo>
                    <a:pt x="1587006" y="179054"/>
                  </a:lnTo>
                  <a:lnTo>
                    <a:pt x="1585974" y="179054"/>
                  </a:lnTo>
                  <a:lnTo>
                    <a:pt x="1583761" y="179349"/>
                  </a:lnTo>
                  <a:lnTo>
                    <a:pt x="1574322" y="182299"/>
                  </a:lnTo>
                  <a:lnTo>
                    <a:pt x="1569897" y="184512"/>
                  </a:lnTo>
                  <a:lnTo>
                    <a:pt x="1567390" y="187019"/>
                  </a:lnTo>
                  <a:lnTo>
                    <a:pt x="1564588" y="188199"/>
                  </a:lnTo>
                  <a:lnTo>
                    <a:pt x="1560163" y="188199"/>
                  </a:lnTo>
                  <a:lnTo>
                    <a:pt x="1556033" y="187904"/>
                  </a:lnTo>
                  <a:lnTo>
                    <a:pt x="1552788" y="189231"/>
                  </a:lnTo>
                  <a:lnTo>
                    <a:pt x="1549101" y="192034"/>
                  </a:lnTo>
                  <a:lnTo>
                    <a:pt x="1546445" y="193361"/>
                  </a:lnTo>
                  <a:lnTo>
                    <a:pt x="1544676" y="193066"/>
                  </a:lnTo>
                  <a:lnTo>
                    <a:pt x="1542906" y="194983"/>
                  </a:lnTo>
                  <a:lnTo>
                    <a:pt x="1540988" y="198966"/>
                  </a:lnTo>
                  <a:lnTo>
                    <a:pt x="1538777" y="200736"/>
                  </a:lnTo>
                  <a:lnTo>
                    <a:pt x="1536269" y="200293"/>
                  </a:lnTo>
                  <a:lnTo>
                    <a:pt x="1530222" y="200736"/>
                  </a:lnTo>
                  <a:lnTo>
                    <a:pt x="1520635" y="201916"/>
                  </a:lnTo>
                  <a:lnTo>
                    <a:pt x="1514735" y="201916"/>
                  </a:lnTo>
                  <a:lnTo>
                    <a:pt x="1512375" y="200588"/>
                  </a:lnTo>
                  <a:lnTo>
                    <a:pt x="1508541" y="200588"/>
                  </a:lnTo>
                  <a:lnTo>
                    <a:pt x="1503378" y="201473"/>
                  </a:lnTo>
                  <a:lnTo>
                    <a:pt x="1500282" y="201473"/>
                  </a:lnTo>
                  <a:lnTo>
                    <a:pt x="1499249" y="201031"/>
                  </a:lnTo>
                  <a:lnTo>
                    <a:pt x="1498511" y="199408"/>
                  </a:lnTo>
                  <a:lnTo>
                    <a:pt x="1498069" y="196606"/>
                  </a:lnTo>
                  <a:lnTo>
                    <a:pt x="1496299" y="193656"/>
                  </a:lnTo>
                  <a:lnTo>
                    <a:pt x="1493201" y="190706"/>
                  </a:lnTo>
                  <a:lnTo>
                    <a:pt x="1492612" y="187166"/>
                  </a:lnTo>
                  <a:lnTo>
                    <a:pt x="1494529" y="182889"/>
                  </a:lnTo>
                  <a:lnTo>
                    <a:pt x="1494971" y="179939"/>
                  </a:lnTo>
                  <a:lnTo>
                    <a:pt x="1493939" y="178317"/>
                  </a:lnTo>
                  <a:lnTo>
                    <a:pt x="1493497" y="176842"/>
                  </a:lnTo>
                  <a:lnTo>
                    <a:pt x="1491136" y="175072"/>
                  </a:lnTo>
                  <a:lnTo>
                    <a:pt x="1489514" y="171975"/>
                  </a:lnTo>
                  <a:lnTo>
                    <a:pt x="1488334" y="171090"/>
                  </a:lnTo>
                  <a:lnTo>
                    <a:pt x="1488629" y="168435"/>
                  </a:lnTo>
                  <a:lnTo>
                    <a:pt x="1489957" y="165338"/>
                  </a:lnTo>
                  <a:lnTo>
                    <a:pt x="1488334" y="162388"/>
                  </a:lnTo>
                  <a:lnTo>
                    <a:pt x="1483172" y="162388"/>
                  </a:lnTo>
                  <a:lnTo>
                    <a:pt x="1479043" y="161355"/>
                  </a:lnTo>
                  <a:lnTo>
                    <a:pt x="1474913" y="158701"/>
                  </a:lnTo>
                  <a:lnTo>
                    <a:pt x="1468571" y="151031"/>
                  </a:lnTo>
                  <a:lnTo>
                    <a:pt x="1465325" y="148376"/>
                  </a:lnTo>
                  <a:lnTo>
                    <a:pt x="1463261" y="148081"/>
                  </a:lnTo>
                  <a:lnTo>
                    <a:pt x="1461786" y="146901"/>
                  </a:lnTo>
                  <a:lnTo>
                    <a:pt x="1460901" y="144689"/>
                  </a:lnTo>
                  <a:lnTo>
                    <a:pt x="1457951" y="144689"/>
                  </a:lnTo>
                  <a:lnTo>
                    <a:pt x="1457066" y="145574"/>
                  </a:lnTo>
                  <a:lnTo>
                    <a:pt x="1456034" y="145869"/>
                  </a:lnTo>
                  <a:lnTo>
                    <a:pt x="1454411" y="144984"/>
                  </a:lnTo>
                  <a:lnTo>
                    <a:pt x="1452789" y="144984"/>
                  </a:lnTo>
                  <a:lnTo>
                    <a:pt x="1451019" y="145574"/>
                  </a:lnTo>
                  <a:lnTo>
                    <a:pt x="1449545" y="145131"/>
                  </a:lnTo>
                  <a:lnTo>
                    <a:pt x="1448364" y="143656"/>
                  </a:lnTo>
                  <a:lnTo>
                    <a:pt x="1446152" y="142624"/>
                  </a:lnTo>
                  <a:lnTo>
                    <a:pt x="1443055" y="142182"/>
                  </a:lnTo>
                  <a:lnTo>
                    <a:pt x="1441727" y="141149"/>
                  </a:lnTo>
                  <a:lnTo>
                    <a:pt x="1442317" y="139527"/>
                  </a:lnTo>
                  <a:lnTo>
                    <a:pt x="1441727" y="138347"/>
                  </a:lnTo>
                  <a:lnTo>
                    <a:pt x="1439957" y="137609"/>
                  </a:lnTo>
                  <a:lnTo>
                    <a:pt x="1435385" y="137609"/>
                  </a:lnTo>
                  <a:lnTo>
                    <a:pt x="1427863" y="138937"/>
                  </a:lnTo>
                  <a:lnTo>
                    <a:pt x="1421668" y="138642"/>
                  </a:lnTo>
                  <a:lnTo>
                    <a:pt x="1416801" y="136872"/>
                  </a:lnTo>
                  <a:lnTo>
                    <a:pt x="1414146" y="135249"/>
                  </a:lnTo>
                  <a:lnTo>
                    <a:pt x="1413557" y="133775"/>
                  </a:lnTo>
                  <a:lnTo>
                    <a:pt x="1412229" y="132300"/>
                  </a:lnTo>
                  <a:lnTo>
                    <a:pt x="1410016" y="130825"/>
                  </a:lnTo>
                  <a:lnTo>
                    <a:pt x="1408689" y="128317"/>
                  </a:lnTo>
                  <a:lnTo>
                    <a:pt x="1408394" y="124925"/>
                  </a:lnTo>
                  <a:lnTo>
                    <a:pt x="1408984" y="121680"/>
                  </a:lnTo>
                  <a:lnTo>
                    <a:pt x="1411049" y="116961"/>
                  </a:lnTo>
                  <a:lnTo>
                    <a:pt x="1405887" y="113863"/>
                  </a:lnTo>
                  <a:lnTo>
                    <a:pt x="1404412" y="112093"/>
                  </a:lnTo>
                  <a:lnTo>
                    <a:pt x="1404707" y="110618"/>
                  </a:lnTo>
                  <a:lnTo>
                    <a:pt x="1404412" y="109438"/>
                  </a:lnTo>
                  <a:lnTo>
                    <a:pt x="1403526" y="108554"/>
                  </a:lnTo>
                  <a:lnTo>
                    <a:pt x="1403526" y="107226"/>
                  </a:lnTo>
                  <a:lnTo>
                    <a:pt x="1404559" y="105309"/>
                  </a:lnTo>
                  <a:lnTo>
                    <a:pt x="1404559" y="102801"/>
                  </a:lnTo>
                  <a:lnTo>
                    <a:pt x="1403526" y="99852"/>
                  </a:lnTo>
                  <a:lnTo>
                    <a:pt x="1400725" y="95722"/>
                  </a:lnTo>
                  <a:lnTo>
                    <a:pt x="1396005" y="90265"/>
                  </a:lnTo>
                  <a:lnTo>
                    <a:pt x="1393497" y="86282"/>
                  </a:lnTo>
                  <a:lnTo>
                    <a:pt x="1393203" y="83775"/>
                  </a:lnTo>
                  <a:lnTo>
                    <a:pt x="1392612" y="81710"/>
                  </a:lnTo>
                  <a:lnTo>
                    <a:pt x="1391727" y="80678"/>
                  </a:lnTo>
                  <a:lnTo>
                    <a:pt x="1391138" y="78760"/>
                  </a:lnTo>
                  <a:lnTo>
                    <a:pt x="1391433" y="76695"/>
                  </a:lnTo>
                  <a:lnTo>
                    <a:pt x="1390842" y="75368"/>
                  </a:lnTo>
                  <a:lnTo>
                    <a:pt x="1390105" y="74188"/>
                  </a:lnTo>
                  <a:lnTo>
                    <a:pt x="1390105" y="72123"/>
                  </a:lnTo>
                  <a:lnTo>
                    <a:pt x="1389368" y="70796"/>
                  </a:lnTo>
                  <a:lnTo>
                    <a:pt x="1387598" y="70058"/>
                  </a:lnTo>
                  <a:lnTo>
                    <a:pt x="1387007" y="68583"/>
                  </a:lnTo>
                  <a:lnTo>
                    <a:pt x="1387303" y="65339"/>
                  </a:lnTo>
                  <a:lnTo>
                    <a:pt x="1386123" y="62684"/>
                  </a:lnTo>
                  <a:lnTo>
                    <a:pt x="1382435" y="57669"/>
                  </a:lnTo>
                  <a:lnTo>
                    <a:pt x="1381256" y="53982"/>
                  </a:lnTo>
                  <a:lnTo>
                    <a:pt x="1380961" y="50590"/>
                  </a:lnTo>
                  <a:lnTo>
                    <a:pt x="1379339" y="48967"/>
                  </a:lnTo>
                  <a:lnTo>
                    <a:pt x="1379339" y="47492"/>
                  </a:lnTo>
                  <a:lnTo>
                    <a:pt x="1379043" y="44985"/>
                  </a:lnTo>
                  <a:lnTo>
                    <a:pt x="1378011" y="44247"/>
                  </a:lnTo>
                  <a:lnTo>
                    <a:pt x="1377421" y="43362"/>
                  </a:lnTo>
                  <a:lnTo>
                    <a:pt x="1377863" y="42330"/>
                  </a:lnTo>
                  <a:lnTo>
                    <a:pt x="1377126" y="41003"/>
                  </a:lnTo>
                  <a:lnTo>
                    <a:pt x="1375208" y="39380"/>
                  </a:lnTo>
                  <a:lnTo>
                    <a:pt x="1374323" y="38053"/>
                  </a:lnTo>
                  <a:lnTo>
                    <a:pt x="1374028" y="36873"/>
                  </a:lnTo>
                  <a:lnTo>
                    <a:pt x="1372997" y="35840"/>
                  </a:lnTo>
                  <a:lnTo>
                    <a:pt x="1370047" y="34955"/>
                  </a:lnTo>
                  <a:lnTo>
                    <a:pt x="1369309" y="33628"/>
                  </a:lnTo>
                  <a:lnTo>
                    <a:pt x="1369309" y="32448"/>
                  </a:lnTo>
                  <a:lnTo>
                    <a:pt x="1370194" y="31416"/>
                  </a:lnTo>
                  <a:lnTo>
                    <a:pt x="1370489" y="30826"/>
                  </a:lnTo>
                  <a:lnTo>
                    <a:pt x="1370489" y="29941"/>
                  </a:lnTo>
                  <a:lnTo>
                    <a:pt x="1370194" y="29056"/>
                  </a:lnTo>
                  <a:lnTo>
                    <a:pt x="1369014" y="28023"/>
                  </a:lnTo>
                  <a:lnTo>
                    <a:pt x="1367392" y="26843"/>
                  </a:lnTo>
                  <a:lnTo>
                    <a:pt x="1365622" y="24336"/>
                  </a:lnTo>
                  <a:lnTo>
                    <a:pt x="1363262" y="23599"/>
                  </a:lnTo>
                  <a:lnTo>
                    <a:pt x="1361787" y="23599"/>
                  </a:lnTo>
                  <a:lnTo>
                    <a:pt x="1360607" y="22124"/>
                  </a:lnTo>
                  <a:lnTo>
                    <a:pt x="1361050" y="21239"/>
                  </a:lnTo>
                  <a:lnTo>
                    <a:pt x="1361050" y="19616"/>
                  </a:lnTo>
                  <a:lnTo>
                    <a:pt x="1359870" y="18289"/>
                  </a:lnTo>
                  <a:lnTo>
                    <a:pt x="1358542" y="17699"/>
                  </a:lnTo>
                  <a:lnTo>
                    <a:pt x="1357215" y="17994"/>
                  </a:lnTo>
                  <a:lnTo>
                    <a:pt x="1353970" y="16666"/>
                  </a:lnTo>
                  <a:lnTo>
                    <a:pt x="1348808" y="13717"/>
                  </a:lnTo>
                  <a:lnTo>
                    <a:pt x="1344825" y="12389"/>
                  </a:lnTo>
                  <a:lnTo>
                    <a:pt x="1342170" y="12684"/>
                  </a:lnTo>
                  <a:lnTo>
                    <a:pt x="1340548" y="13569"/>
                  </a:lnTo>
                  <a:lnTo>
                    <a:pt x="1339958" y="15044"/>
                  </a:lnTo>
                  <a:lnTo>
                    <a:pt x="1338188" y="15044"/>
                  </a:lnTo>
                  <a:lnTo>
                    <a:pt x="1333616" y="12242"/>
                  </a:lnTo>
                  <a:lnTo>
                    <a:pt x="1329044" y="11504"/>
                  </a:lnTo>
                  <a:lnTo>
                    <a:pt x="1326536" y="10029"/>
                  </a:lnTo>
                  <a:lnTo>
                    <a:pt x="1324471" y="7522"/>
                  </a:lnTo>
                  <a:lnTo>
                    <a:pt x="1322554" y="6490"/>
                  </a:lnTo>
                  <a:lnTo>
                    <a:pt x="1320784" y="6932"/>
                  </a:lnTo>
                  <a:lnTo>
                    <a:pt x="1316655" y="5310"/>
                  </a:lnTo>
                  <a:lnTo>
                    <a:pt x="1310017" y="1622"/>
                  </a:lnTo>
                  <a:lnTo>
                    <a:pt x="1306478" y="295"/>
                  </a:lnTo>
                  <a:lnTo>
                    <a:pt x="1305150" y="1032"/>
                  </a:lnTo>
                  <a:lnTo>
                    <a:pt x="1301610" y="1032"/>
                  </a:lnTo>
                  <a:lnTo>
                    <a:pt x="1298660" y="0"/>
                  </a:lnTo>
                  <a:lnTo>
                    <a:pt x="1294531" y="442"/>
                  </a:lnTo>
                  <a:lnTo>
                    <a:pt x="1289368" y="2065"/>
                  </a:lnTo>
                  <a:lnTo>
                    <a:pt x="1283764" y="3097"/>
                  </a:lnTo>
                  <a:lnTo>
                    <a:pt x="1277717" y="3540"/>
                  </a:lnTo>
                  <a:lnTo>
                    <a:pt x="1274177" y="3540"/>
                  </a:lnTo>
                  <a:lnTo>
                    <a:pt x="1272997" y="2507"/>
                  </a:lnTo>
                  <a:lnTo>
                    <a:pt x="1266507" y="3687"/>
                  </a:lnTo>
                  <a:lnTo>
                    <a:pt x="1257511" y="6047"/>
                  </a:lnTo>
                  <a:lnTo>
                    <a:pt x="1248661" y="8407"/>
                  </a:lnTo>
                  <a:lnTo>
                    <a:pt x="1237746" y="9587"/>
                  </a:lnTo>
                  <a:lnTo>
                    <a:pt x="1230372" y="13569"/>
                  </a:lnTo>
                  <a:lnTo>
                    <a:pt x="1222998" y="20796"/>
                  </a:lnTo>
                  <a:lnTo>
                    <a:pt x="1217688" y="25369"/>
                  </a:lnTo>
                  <a:lnTo>
                    <a:pt x="1214443" y="27286"/>
                  </a:lnTo>
                  <a:lnTo>
                    <a:pt x="1213116" y="29646"/>
                  </a:lnTo>
                  <a:lnTo>
                    <a:pt x="1213706" y="32596"/>
                  </a:lnTo>
                  <a:lnTo>
                    <a:pt x="1216508" y="33628"/>
                  </a:lnTo>
                  <a:lnTo>
                    <a:pt x="1221375" y="32743"/>
                  </a:lnTo>
                  <a:lnTo>
                    <a:pt x="1225652" y="33186"/>
                  </a:lnTo>
                  <a:lnTo>
                    <a:pt x="1229192" y="34955"/>
                  </a:lnTo>
                  <a:lnTo>
                    <a:pt x="1230372" y="37463"/>
                  </a:lnTo>
                  <a:lnTo>
                    <a:pt x="1229045" y="40855"/>
                  </a:lnTo>
                  <a:lnTo>
                    <a:pt x="1229487" y="44247"/>
                  </a:lnTo>
                  <a:lnTo>
                    <a:pt x="1231552" y="47492"/>
                  </a:lnTo>
                  <a:lnTo>
                    <a:pt x="1231552" y="51327"/>
                  </a:lnTo>
                  <a:lnTo>
                    <a:pt x="1229930" y="55604"/>
                  </a:lnTo>
                  <a:lnTo>
                    <a:pt x="1225505" y="59881"/>
                  </a:lnTo>
                  <a:lnTo>
                    <a:pt x="1218426" y="64306"/>
                  </a:lnTo>
                  <a:lnTo>
                    <a:pt x="1214001" y="68583"/>
                  </a:lnTo>
                  <a:lnTo>
                    <a:pt x="1211346" y="74778"/>
                  </a:lnTo>
                  <a:lnTo>
                    <a:pt x="1207364" y="80088"/>
                  </a:lnTo>
                  <a:lnTo>
                    <a:pt x="1205889" y="83185"/>
                  </a:lnTo>
                  <a:lnTo>
                    <a:pt x="1205593" y="85692"/>
                  </a:lnTo>
                  <a:lnTo>
                    <a:pt x="1203971" y="88347"/>
                  </a:lnTo>
                  <a:lnTo>
                    <a:pt x="1201021" y="91150"/>
                  </a:lnTo>
                  <a:lnTo>
                    <a:pt x="1199399" y="94099"/>
                  </a:lnTo>
                  <a:lnTo>
                    <a:pt x="1199104" y="97049"/>
                  </a:lnTo>
                  <a:lnTo>
                    <a:pt x="1197629" y="99704"/>
                  </a:lnTo>
                  <a:lnTo>
                    <a:pt x="1194974" y="102064"/>
                  </a:lnTo>
                  <a:lnTo>
                    <a:pt x="1193352" y="104571"/>
                  </a:lnTo>
                  <a:lnTo>
                    <a:pt x="1192762" y="107226"/>
                  </a:lnTo>
                  <a:lnTo>
                    <a:pt x="1191729" y="108996"/>
                  </a:lnTo>
                  <a:lnTo>
                    <a:pt x="1190402" y="109881"/>
                  </a:lnTo>
                  <a:lnTo>
                    <a:pt x="1191140" y="110766"/>
                  </a:lnTo>
                  <a:lnTo>
                    <a:pt x="1193942" y="111651"/>
                  </a:lnTo>
                  <a:lnTo>
                    <a:pt x="1195122" y="114158"/>
                  </a:lnTo>
                  <a:lnTo>
                    <a:pt x="1194532" y="118435"/>
                  </a:lnTo>
                  <a:lnTo>
                    <a:pt x="1192762" y="121385"/>
                  </a:lnTo>
                  <a:lnTo>
                    <a:pt x="1189812" y="123155"/>
                  </a:lnTo>
                  <a:lnTo>
                    <a:pt x="1185387" y="124335"/>
                  </a:lnTo>
                  <a:lnTo>
                    <a:pt x="1179488" y="124925"/>
                  </a:lnTo>
                  <a:lnTo>
                    <a:pt x="1171523" y="128907"/>
                  </a:lnTo>
                  <a:lnTo>
                    <a:pt x="1164591" y="134070"/>
                  </a:lnTo>
                  <a:lnTo>
                    <a:pt x="1156479" y="140117"/>
                  </a:lnTo>
                  <a:lnTo>
                    <a:pt x="1154856" y="140117"/>
                  </a:lnTo>
                  <a:lnTo>
                    <a:pt x="1151907" y="139379"/>
                  </a:lnTo>
                  <a:lnTo>
                    <a:pt x="1146154" y="136872"/>
                  </a:lnTo>
                  <a:lnTo>
                    <a:pt x="1140107" y="136282"/>
                  </a:lnTo>
                  <a:lnTo>
                    <a:pt x="1134208" y="133922"/>
                  </a:lnTo>
                  <a:lnTo>
                    <a:pt x="1130668" y="132447"/>
                  </a:lnTo>
                  <a:lnTo>
                    <a:pt x="1125358" y="129497"/>
                  </a:lnTo>
                  <a:lnTo>
                    <a:pt x="1122851" y="134217"/>
                  </a:lnTo>
                  <a:lnTo>
                    <a:pt x="1117984" y="143656"/>
                  </a:lnTo>
                  <a:lnTo>
                    <a:pt x="1113854" y="151621"/>
                  </a:lnTo>
                  <a:lnTo>
                    <a:pt x="1111642" y="156046"/>
                  </a:lnTo>
                  <a:lnTo>
                    <a:pt x="1110019" y="159438"/>
                  </a:lnTo>
                  <a:lnTo>
                    <a:pt x="1108397" y="162683"/>
                  </a:lnTo>
                  <a:lnTo>
                    <a:pt x="1108102" y="164600"/>
                  </a:lnTo>
                  <a:lnTo>
                    <a:pt x="1106184" y="167698"/>
                  </a:lnTo>
                  <a:lnTo>
                    <a:pt x="1102645" y="171385"/>
                  </a:lnTo>
                  <a:lnTo>
                    <a:pt x="1101907" y="175515"/>
                  </a:lnTo>
                  <a:lnTo>
                    <a:pt x="1101907" y="182447"/>
                  </a:lnTo>
                  <a:lnTo>
                    <a:pt x="1097925" y="184512"/>
                  </a:lnTo>
                  <a:lnTo>
                    <a:pt x="1094975" y="186429"/>
                  </a:lnTo>
                  <a:lnTo>
                    <a:pt x="1095860" y="192624"/>
                  </a:lnTo>
                  <a:lnTo>
                    <a:pt x="1097335" y="194983"/>
                  </a:lnTo>
                  <a:lnTo>
                    <a:pt x="1099842" y="197491"/>
                  </a:lnTo>
                  <a:lnTo>
                    <a:pt x="1102497" y="199556"/>
                  </a:lnTo>
                  <a:lnTo>
                    <a:pt x="1104709" y="201326"/>
                  </a:lnTo>
                  <a:lnTo>
                    <a:pt x="1107217" y="200588"/>
                  </a:lnTo>
                  <a:lnTo>
                    <a:pt x="1109282" y="197933"/>
                  </a:lnTo>
                  <a:lnTo>
                    <a:pt x="1113411" y="195721"/>
                  </a:lnTo>
                  <a:lnTo>
                    <a:pt x="1115624" y="195721"/>
                  </a:lnTo>
                  <a:lnTo>
                    <a:pt x="1117246" y="196163"/>
                  </a:lnTo>
                  <a:lnTo>
                    <a:pt x="1120786" y="196163"/>
                  </a:lnTo>
                  <a:lnTo>
                    <a:pt x="1124473" y="195426"/>
                  </a:lnTo>
                  <a:lnTo>
                    <a:pt x="1127276" y="195426"/>
                  </a:lnTo>
                  <a:lnTo>
                    <a:pt x="1130963" y="195868"/>
                  </a:lnTo>
                  <a:lnTo>
                    <a:pt x="1132290" y="196458"/>
                  </a:lnTo>
                  <a:lnTo>
                    <a:pt x="1135388" y="197491"/>
                  </a:lnTo>
                  <a:lnTo>
                    <a:pt x="1138780" y="199703"/>
                  </a:lnTo>
                  <a:lnTo>
                    <a:pt x="1141140" y="202211"/>
                  </a:lnTo>
                  <a:lnTo>
                    <a:pt x="1142762" y="202653"/>
                  </a:lnTo>
                  <a:lnTo>
                    <a:pt x="1143647" y="201916"/>
                  </a:lnTo>
                  <a:lnTo>
                    <a:pt x="1145565" y="199703"/>
                  </a:lnTo>
                  <a:lnTo>
                    <a:pt x="1148220" y="197638"/>
                  </a:lnTo>
                  <a:lnTo>
                    <a:pt x="1151317" y="194246"/>
                  </a:lnTo>
                  <a:lnTo>
                    <a:pt x="1153677" y="191591"/>
                  </a:lnTo>
                  <a:lnTo>
                    <a:pt x="1155594" y="191149"/>
                  </a:lnTo>
                  <a:lnTo>
                    <a:pt x="1159281" y="191149"/>
                  </a:lnTo>
                  <a:lnTo>
                    <a:pt x="1160904" y="190559"/>
                  </a:lnTo>
                  <a:lnTo>
                    <a:pt x="1163706" y="190264"/>
                  </a:lnTo>
                  <a:lnTo>
                    <a:pt x="1166066" y="191296"/>
                  </a:lnTo>
                  <a:lnTo>
                    <a:pt x="1172850" y="191886"/>
                  </a:lnTo>
                  <a:lnTo>
                    <a:pt x="1174621" y="193214"/>
                  </a:lnTo>
                  <a:lnTo>
                    <a:pt x="1177865" y="197196"/>
                  </a:lnTo>
                  <a:lnTo>
                    <a:pt x="1179635" y="199408"/>
                  </a:lnTo>
                  <a:lnTo>
                    <a:pt x="1182732" y="200441"/>
                  </a:lnTo>
                  <a:lnTo>
                    <a:pt x="1184650" y="201178"/>
                  </a:lnTo>
                  <a:lnTo>
                    <a:pt x="1186272" y="201768"/>
                  </a:lnTo>
                  <a:lnTo>
                    <a:pt x="1187895" y="202800"/>
                  </a:lnTo>
                  <a:lnTo>
                    <a:pt x="1188337" y="204128"/>
                  </a:lnTo>
                  <a:lnTo>
                    <a:pt x="1189074" y="206045"/>
                  </a:lnTo>
                  <a:lnTo>
                    <a:pt x="1190107" y="207078"/>
                  </a:lnTo>
                  <a:lnTo>
                    <a:pt x="1192024" y="208110"/>
                  </a:lnTo>
                  <a:lnTo>
                    <a:pt x="1193499" y="208700"/>
                  </a:lnTo>
                  <a:lnTo>
                    <a:pt x="1193942" y="210028"/>
                  </a:lnTo>
                  <a:lnTo>
                    <a:pt x="1194384" y="210765"/>
                  </a:lnTo>
                  <a:lnTo>
                    <a:pt x="1195712" y="211797"/>
                  </a:lnTo>
                  <a:lnTo>
                    <a:pt x="1199694" y="215927"/>
                  </a:lnTo>
                  <a:lnTo>
                    <a:pt x="1201611" y="216960"/>
                  </a:lnTo>
                  <a:lnTo>
                    <a:pt x="1204561" y="219320"/>
                  </a:lnTo>
                  <a:lnTo>
                    <a:pt x="1205741" y="221237"/>
                  </a:lnTo>
                  <a:lnTo>
                    <a:pt x="1205741" y="223302"/>
                  </a:lnTo>
                  <a:lnTo>
                    <a:pt x="1206626" y="224924"/>
                  </a:lnTo>
                  <a:lnTo>
                    <a:pt x="1208543" y="227284"/>
                  </a:lnTo>
                  <a:lnTo>
                    <a:pt x="1209428" y="228907"/>
                  </a:lnTo>
                  <a:lnTo>
                    <a:pt x="1209134" y="231119"/>
                  </a:lnTo>
                  <a:lnTo>
                    <a:pt x="1209428" y="233036"/>
                  </a:lnTo>
                  <a:lnTo>
                    <a:pt x="1208691" y="235101"/>
                  </a:lnTo>
                  <a:lnTo>
                    <a:pt x="1205593" y="236576"/>
                  </a:lnTo>
                  <a:lnTo>
                    <a:pt x="1204561" y="237314"/>
                  </a:lnTo>
                  <a:lnTo>
                    <a:pt x="1202349" y="237314"/>
                  </a:lnTo>
                  <a:lnTo>
                    <a:pt x="1198514" y="236576"/>
                  </a:lnTo>
                  <a:lnTo>
                    <a:pt x="1194827" y="237018"/>
                  </a:lnTo>
                  <a:lnTo>
                    <a:pt x="1190402" y="236134"/>
                  </a:lnTo>
                  <a:lnTo>
                    <a:pt x="1186862" y="234364"/>
                  </a:lnTo>
                  <a:lnTo>
                    <a:pt x="1184945" y="232889"/>
                  </a:lnTo>
                  <a:lnTo>
                    <a:pt x="1181995" y="232004"/>
                  </a:lnTo>
                  <a:lnTo>
                    <a:pt x="1180520" y="232446"/>
                  </a:lnTo>
                  <a:lnTo>
                    <a:pt x="1178750" y="234216"/>
                  </a:lnTo>
                  <a:lnTo>
                    <a:pt x="1176833" y="233921"/>
                  </a:lnTo>
                  <a:lnTo>
                    <a:pt x="1175063" y="234216"/>
                  </a:lnTo>
                  <a:lnTo>
                    <a:pt x="1170491" y="233774"/>
                  </a:lnTo>
                  <a:lnTo>
                    <a:pt x="1167983" y="233331"/>
                  </a:lnTo>
                  <a:lnTo>
                    <a:pt x="1164001" y="234659"/>
                  </a:lnTo>
                  <a:lnTo>
                    <a:pt x="1161789" y="235101"/>
                  </a:lnTo>
                  <a:lnTo>
                    <a:pt x="1157659" y="236724"/>
                  </a:lnTo>
                  <a:lnTo>
                    <a:pt x="1155152" y="239378"/>
                  </a:lnTo>
                  <a:lnTo>
                    <a:pt x="1153234" y="239968"/>
                  </a:lnTo>
                  <a:lnTo>
                    <a:pt x="1151464" y="239968"/>
                  </a:lnTo>
                  <a:lnTo>
                    <a:pt x="1150137" y="238788"/>
                  </a:lnTo>
                  <a:lnTo>
                    <a:pt x="1148220" y="237608"/>
                  </a:lnTo>
                  <a:lnTo>
                    <a:pt x="1145417" y="237608"/>
                  </a:lnTo>
                  <a:lnTo>
                    <a:pt x="1144532" y="238198"/>
                  </a:lnTo>
                  <a:lnTo>
                    <a:pt x="1144237" y="239231"/>
                  </a:lnTo>
                  <a:lnTo>
                    <a:pt x="1143352" y="242476"/>
                  </a:lnTo>
                  <a:lnTo>
                    <a:pt x="1143352" y="243951"/>
                  </a:lnTo>
                  <a:lnTo>
                    <a:pt x="1142762" y="244835"/>
                  </a:lnTo>
                  <a:lnTo>
                    <a:pt x="1141140" y="245131"/>
                  </a:lnTo>
                  <a:lnTo>
                    <a:pt x="1138190" y="245131"/>
                  </a:lnTo>
                  <a:lnTo>
                    <a:pt x="1133618" y="244835"/>
                  </a:lnTo>
                  <a:lnTo>
                    <a:pt x="1130520" y="243951"/>
                  </a:lnTo>
                  <a:lnTo>
                    <a:pt x="1128603" y="244393"/>
                  </a:lnTo>
                  <a:lnTo>
                    <a:pt x="1126096" y="246163"/>
                  </a:lnTo>
                  <a:lnTo>
                    <a:pt x="1124326" y="246458"/>
                  </a:lnTo>
                  <a:lnTo>
                    <a:pt x="1122851" y="247195"/>
                  </a:lnTo>
                  <a:lnTo>
                    <a:pt x="1121671" y="249850"/>
                  </a:lnTo>
                  <a:lnTo>
                    <a:pt x="1119754" y="251473"/>
                  </a:lnTo>
                  <a:lnTo>
                    <a:pt x="1117541" y="253538"/>
                  </a:lnTo>
                  <a:lnTo>
                    <a:pt x="1115182" y="257962"/>
                  </a:lnTo>
                  <a:lnTo>
                    <a:pt x="1113854" y="260470"/>
                  </a:lnTo>
                  <a:lnTo>
                    <a:pt x="1114296" y="261797"/>
                  </a:lnTo>
                  <a:lnTo>
                    <a:pt x="1114592" y="263419"/>
                  </a:lnTo>
                  <a:lnTo>
                    <a:pt x="1113411" y="265189"/>
                  </a:lnTo>
                  <a:lnTo>
                    <a:pt x="1111052" y="266959"/>
                  </a:lnTo>
                  <a:lnTo>
                    <a:pt x="1109282" y="267254"/>
                  </a:lnTo>
                  <a:lnTo>
                    <a:pt x="1106479" y="268877"/>
                  </a:lnTo>
                  <a:lnTo>
                    <a:pt x="1102645" y="271826"/>
                  </a:lnTo>
                  <a:lnTo>
                    <a:pt x="1099842" y="274334"/>
                  </a:lnTo>
                  <a:lnTo>
                    <a:pt x="1096155" y="274924"/>
                  </a:lnTo>
                  <a:lnTo>
                    <a:pt x="1093500" y="275514"/>
                  </a:lnTo>
                  <a:lnTo>
                    <a:pt x="1087748" y="276251"/>
                  </a:lnTo>
                  <a:lnTo>
                    <a:pt x="1086273" y="276251"/>
                  </a:lnTo>
                  <a:lnTo>
                    <a:pt x="1079931" y="276841"/>
                  </a:lnTo>
                  <a:lnTo>
                    <a:pt x="1075211" y="275514"/>
                  </a:lnTo>
                  <a:lnTo>
                    <a:pt x="1072704" y="275514"/>
                  </a:lnTo>
                  <a:lnTo>
                    <a:pt x="1070492" y="276546"/>
                  </a:lnTo>
                  <a:lnTo>
                    <a:pt x="1069312" y="277431"/>
                  </a:lnTo>
                  <a:lnTo>
                    <a:pt x="1068869" y="279053"/>
                  </a:lnTo>
                  <a:lnTo>
                    <a:pt x="1068427" y="280528"/>
                  </a:lnTo>
                  <a:lnTo>
                    <a:pt x="1066657" y="282741"/>
                  </a:lnTo>
                  <a:lnTo>
                    <a:pt x="1063117" y="285691"/>
                  </a:lnTo>
                  <a:lnTo>
                    <a:pt x="1060167" y="287608"/>
                  </a:lnTo>
                  <a:lnTo>
                    <a:pt x="1057955" y="290115"/>
                  </a:lnTo>
                  <a:lnTo>
                    <a:pt x="1056628" y="291000"/>
                  </a:lnTo>
                  <a:lnTo>
                    <a:pt x="1053972" y="292033"/>
                  </a:lnTo>
                  <a:lnTo>
                    <a:pt x="1052498" y="292623"/>
                  </a:lnTo>
                  <a:lnTo>
                    <a:pt x="1049253" y="294835"/>
                  </a:lnTo>
                  <a:lnTo>
                    <a:pt x="1046598" y="296900"/>
                  </a:lnTo>
                  <a:lnTo>
                    <a:pt x="1044828" y="297490"/>
                  </a:lnTo>
                  <a:lnTo>
                    <a:pt x="1042763" y="296900"/>
                  </a:lnTo>
                  <a:lnTo>
                    <a:pt x="1041436" y="296900"/>
                  </a:lnTo>
                  <a:lnTo>
                    <a:pt x="1037453" y="296015"/>
                  </a:lnTo>
                  <a:lnTo>
                    <a:pt x="1034651" y="296015"/>
                  </a:lnTo>
                  <a:lnTo>
                    <a:pt x="1030817" y="295425"/>
                  </a:lnTo>
                  <a:lnTo>
                    <a:pt x="1021819" y="293065"/>
                  </a:lnTo>
                  <a:lnTo>
                    <a:pt x="1019017" y="292033"/>
                  </a:lnTo>
                  <a:lnTo>
                    <a:pt x="1016510" y="289083"/>
                  </a:lnTo>
                  <a:lnTo>
                    <a:pt x="1014150" y="287608"/>
                  </a:lnTo>
                  <a:lnTo>
                    <a:pt x="1006333" y="287608"/>
                  </a:lnTo>
                  <a:lnTo>
                    <a:pt x="1004268" y="286870"/>
                  </a:lnTo>
                  <a:lnTo>
                    <a:pt x="1000728" y="287460"/>
                  </a:lnTo>
                  <a:lnTo>
                    <a:pt x="996893" y="290558"/>
                  </a:lnTo>
                  <a:lnTo>
                    <a:pt x="995124" y="292770"/>
                  </a:lnTo>
                  <a:lnTo>
                    <a:pt x="993501" y="295130"/>
                  </a:lnTo>
                  <a:lnTo>
                    <a:pt x="991584" y="300145"/>
                  </a:lnTo>
                  <a:lnTo>
                    <a:pt x="990699" y="303390"/>
                  </a:lnTo>
                  <a:lnTo>
                    <a:pt x="990109" y="305307"/>
                  </a:lnTo>
                  <a:lnTo>
                    <a:pt x="988044" y="308257"/>
                  </a:lnTo>
                  <a:lnTo>
                    <a:pt x="987749" y="309879"/>
                  </a:lnTo>
                  <a:lnTo>
                    <a:pt x="988486" y="311354"/>
                  </a:lnTo>
                  <a:lnTo>
                    <a:pt x="989961" y="312976"/>
                  </a:lnTo>
                  <a:lnTo>
                    <a:pt x="990846" y="315484"/>
                  </a:lnTo>
                  <a:lnTo>
                    <a:pt x="993059" y="318139"/>
                  </a:lnTo>
                  <a:lnTo>
                    <a:pt x="995124" y="320204"/>
                  </a:lnTo>
                  <a:lnTo>
                    <a:pt x="999106" y="323596"/>
                  </a:lnTo>
                  <a:lnTo>
                    <a:pt x="1000286" y="325366"/>
                  </a:lnTo>
                  <a:lnTo>
                    <a:pt x="1001613" y="327431"/>
                  </a:lnTo>
                  <a:lnTo>
                    <a:pt x="1001908" y="329348"/>
                  </a:lnTo>
                  <a:lnTo>
                    <a:pt x="1001613" y="330675"/>
                  </a:lnTo>
                  <a:lnTo>
                    <a:pt x="1000138" y="331708"/>
                  </a:lnTo>
                  <a:lnTo>
                    <a:pt x="997336" y="332150"/>
                  </a:lnTo>
                  <a:lnTo>
                    <a:pt x="996008" y="333478"/>
                  </a:lnTo>
                  <a:lnTo>
                    <a:pt x="993944" y="335248"/>
                  </a:lnTo>
                  <a:lnTo>
                    <a:pt x="991436" y="337313"/>
                  </a:lnTo>
                  <a:lnTo>
                    <a:pt x="990257" y="337313"/>
                  </a:lnTo>
                  <a:lnTo>
                    <a:pt x="988929" y="338050"/>
                  </a:lnTo>
                  <a:lnTo>
                    <a:pt x="981997" y="340705"/>
                  </a:lnTo>
                  <a:lnTo>
                    <a:pt x="979342" y="341442"/>
                  </a:lnTo>
                  <a:lnTo>
                    <a:pt x="977277" y="342327"/>
                  </a:lnTo>
                  <a:lnTo>
                    <a:pt x="974770" y="344982"/>
                  </a:lnTo>
                  <a:lnTo>
                    <a:pt x="972852" y="346900"/>
                  </a:lnTo>
                  <a:lnTo>
                    <a:pt x="970492" y="349554"/>
                  </a:lnTo>
                  <a:lnTo>
                    <a:pt x="969460" y="350734"/>
                  </a:lnTo>
                  <a:lnTo>
                    <a:pt x="967395" y="353389"/>
                  </a:lnTo>
                  <a:lnTo>
                    <a:pt x="964593" y="356339"/>
                  </a:lnTo>
                  <a:lnTo>
                    <a:pt x="963118" y="357961"/>
                  </a:lnTo>
                  <a:lnTo>
                    <a:pt x="962233" y="358994"/>
                  </a:lnTo>
                  <a:lnTo>
                    <a:pt x="961496" y="360321"/>
                  </a:lnTo>
                  <a:lnTo>
                    <a:pt x="958546" y="361354"/>
                  </a:lnTo>
                  <a:lnTo>
                    <a:pt x="956186" y="362386"/>
                  </a:lnTo>
                  <a:lnTo>
                    <a:pt x="952499" y="364008"/>
                  </a:lnTo>
                  <a:lnTo>
                    <a:pt x="947337" y="365778"/>
                  </a:lnTo>
                  <a:lnTo>
                    <a:pt x="943207" y="367401"/>
                  </a:lnTo>
                  <a:lnTo>
                    <a:pt x="940552" y="368728"/>
                  </a:lnTo>
                  <a:lnTo>
                    <a:pt x="936569" y="370498"/>
                  </a:lnTo>
                  <a:lnTo>
                    <a:pt x="933915" y="371088"/>
                  </a:lnTo>
                  <a:lnTo>
                    <a:pt x="928458" y="371088"/>
                  </a:lnTo>
                  <a:lnTo>
                    <a:pt x="921673" y="371531"/>
                  </a:lnTo>
                  <a:lnTo>
                    <a:pt x="916806" y="371825"/>
                  </a:lnTo>
                  <a:lnTo>
                    <a:pt x="913118" y="371383"/>
                  </a:lnTo>
                  <a:lnTo>
                    <a:pt x="907514" y="371088"/>
                  </a:lnTo>
                  <a:lnTo>
                    <a:pt x="903236" y="370793"/>
                  </a:lnTo>
                  <a:lnTo>
                    <a:pt x="900434" y="371383"/>
                  </a:lnTo>
                  <a:lnTo>
                    <a:pt x="893797" y="372121"/>
                  </a:lnTo>
                  <a:lnTo>
                    <a:pt x="892322" y="372121"/>
                  </a:lnTo>
                  <a:lnTo>
                    <a:pt x="880375" y="373890"/>
                  </a:lnTo>
                  <a:lnTo>
                    <a:pt x="875066" y="374775"/>
                  </a:lnTo>
                  <a:lnTo>
                    <a:pt x="870198" y="375218"/>
                  </a:lnTo>
                  <a:lnTo>
                    <a:pt x="866659" y="375808"/>
                  </a:lnTo>
                  <a:lnTo>
                    <a:pt x="864594" y="376545"/>
                  </a:lnTo>
                  <a:lnTo>
                    <a:pt x="861644" y="377725"/>
                  </a:lnTo>
                  <a:lnTo>
                    <a:pt x="860021" y="378168"/>
                  </a:lnTo>
                  <a:lnTo>
                    <a:pt x="854712" y="380380"/>
                  </a:lnTo>
                  <a:lnTo>
                    <a:pt x="842912" y="384952"/>
                  </a:lnTo>
                  <a:lnTo>
                    <a:pt x="835095" y="388639"/>
                  </a:lnTo>
                  <a:lnTo>
                    <a:pt x="833768" y="389229"/>
                  </a:lnTo>
                  <a:lnTo>
                    <a:pt x="828459" y="391884"/>
                  </a:lnTo>
                  <a:lnTo>
                    <a:pt x="825361" y="392917"/>
                  </a:lnTo>
                  <a:lnTo>
                    <a:pt x="823296" y="395277"/>
                  </a:lnTo>
                  <a:lnTo>
                    <a:pt x="821674" y="396752"/>
                  </a:lnTo>
                  <a:lnTo>
                    <a:pt x="819904" y="397342"/>
                  </a:lnTo>
                  <a:lnTo>
                    <a:pt x="816659" y="395867"/>
                  </a:lnTo>
                  <a:lnTo>
                    <a:pt x="814447" y="395867"/>
                  </a:lnTo>
                  <a:lnTo>
                    <a:pt x="807220" y="395424"/>
                  </a:lnTo>
                  <a:lnTo>
                    <a:pt x="807220" y="388639"/>
                  </a:lnTo>
                  <a:lnTo>
                    <a:pt x="802205" y="389672"/>
                  </a:lnTo>
                  <a:lnTo>
                    <a:pt x="794093" y="391147"/>
                  </a:lnTo>
                  <a:lnTo>
                    <a:pt x="786571" y="392622"/>
                  </a:lnTo>
                  <a:lnTo>
                    <a:pt x="779786" y="389377"/>
                  </a:lnTo>
                  <a:lnTo>
                    <a:pt x="774477" y="386870"/>
                  </a:lnTo>
                  <a:lnTo>
                    <a:pt x="769905" y="384657"/>
                  </a:lnTo>
                  <a:lnTo>
                    <a:pt x="762972" y="383182"/>
                  </a:lnTo>
                  <a:lnTo>
                    <a:pt x="756925" y="381855"/>
                  </a:lnTo>
                  <a:lnTo>
                    <a:pt x="746011" y="379790"/>
                  </a:lnTo>
                  <a:lnTo>
                    <a:pt x="741144" y="378020"/>
                  </a:lnTo>
                  <a:lnTo>
                    <a:pt x="738784" y="375660"/>
                  </a:lnTo>
                  <a:lnTo>
                    <a:pt x="734506" y="370203"/>
                  </a:lnTo>
                  <a:lnTo>
                    <a:pt x="733032" y="369171"/>
                  </a:lnTo>
                  <a:lnTo>
                    <a:pt x="730967" y="368433"/>
                  </a:lnTo>
                  <a:lnTo>
                    <a:pt x="728754" y="367991"/>
                  </a:lnTo>
                  <a:lnTo>
                    <a:pt x="724035" y="367991"/>
                  </a:lnTo>
                  <a:lnTo>
                    <a:pt x="718283" y="367548"/>
                  </a:lnTo>
                  <a:lnTo>
                    <a:pt x="709876" y="366368"/>
                  </a:lnTo>
                  <a:lnTo>
                    <a:pt x="703238" y="365483"/>
                  </a:lnTo>
                  <a:lnTo>
                    <a:pt x="691882" y="363714"/>
                  </a:lnTo>
                  <a:lnTo>
                    <a:pt x="689227" y="363714"/>
                  </a:lnTo>
                  <a:lnTo>
                    <a:pt x="683327" y="365041"/>
                  </a:lnTo>
                  <a:lnTo>
                    <a:pt x="675805" y="366958"/>
                  </a:lnTo>
                  <a:lnTo>
                    <a:pt x="662236" y="365483"/>
                  </a:lnTo>
                  <a:lnTo>
                    <a:pt x="656188" y="364746"/>
                  </a:lnTo>
                  <a:lnTo>
                    <a:pt x="643947" y="363271"/>
                  </a:lnTo>
                  <a:lnTo>
                    <a:pt x="630083" y="361649"/>
                  </a:lnTo>
                  <a:lnTo>
                    <a:pt x="616661" y="360026"/>
                  </a:lnTo>
                  <a:lnTo>
                    <a:pt x="606926" y="360911"/>
                  </a:lnTo>
                  <a:lnTo>
                    <a:pt x="601469" y="361501"/>
                  </a:lnTo>
                  <a:lnTo>
                    <a:pt x="595275" y="362239"/>
                  </a:lnTo>
                  <a:lnTo>
                    <a:pt x="594390" y="361354"/>
                  </a:lnTo>
                  <a:lnTo>
                    <a:pt x="594095" y="358109"/>
                  </a:lnTo>
                  <a:lnTo>
                    <a:pt x="592915" y="355601"/>
                  </a:lnTo>
                  <a:lnTo>
                    <a:pt x="589523" y="352947"/>
                  </a:lnTo>
                  <a:lnTo>
                    <a:pt x="587163" y="350439"/>
                  </a:lnTo>
                  <a:lnTo>
                    <a:pt x="582738" y="346900"/>
                  </a:lnTo>
                  <a:lnTo>
                    <a:pt x="581411" y="344687"/>
                  </a:lnTo>
                  <a:lnTo>
                    <a:pt x="580968" y="341295"/>
                  </a:lnTo>
                  <a:lnTo>
                    <a:pt x="576986" y="332445"/>
                  </a:lnTo>
                  <a:lnTo>
                    <a:pt x="574479" y="326398"/>
                  </a:lnTo>
                  <a:lnTo>
                    <a:pt x="573889" y="325218"/>
                  </a:lnTo>
                  <a:lnTo>
                    <a:pt x="572856" y="323301"/>
                  </a:lnTo>
                  <a:lnTo>
                    <a:pt x="571381" y="322268"/>
                  </a:lnTo>
                  <a:lnTo>
                    <a:pt x="568431" y="321678"/>
                  </a:lnTo>
                  <a:lnTo>
                    <a:pt x="567694" y="320646"/>
                  </a:lnTo>
                  <a:lnTo>
                    <a:pt x="567694" y="318581"/>
                  </a:lnTo>
                  <a:lnTo>
                    <a:pt x="568136" y="315631"/>
                  </a:lnTo>
                  <a:lnTo>
                    <a:pt x="568726" y="313566"/>
                  </a:lnTo>
                  <a:lnTo>
                    <a:pt x="568284" y="312976"/>
                  </a:lnTo>
                  <a:lnTo>
                    <a:pt x="560467" y="313566"/>
                  </a:lnTo>
                  <a:lnTo>
                    <a:pt x="555600" y="312092"/>
                  </a:lnTo>
                  <a:lnTo>
                    <a:pt x="551617" y="310617"/>
                  </a:lnTo>
                  <a:lnTo>
                    <a:pt x="545865" y="306782"/>
                  </a:lnTo>
                  <a:lnTo>
                    <a:pt x="542473" y="305307"/>
                  </a:lnTo>
                  <a:lnTo>
                    <a:pt x="538195" y="301325"/>
                  </a:lnTo>
                  <a:lnTo>
                    <a:pt x="531853" y="300440"/>
                  </a:lnTo>
                  <a:lnTo>
                    <a:pt x="529494" y="298817"/>
                  </a:lnTo>
                  <a:lnTo>
                    <a:pt x="526544" y="295425"/>
                  </a:lnTo>
                  <a:lnTo>
                    <a:pt x="523889" y="293213"/>
                  </a:lnTo>
                  <a:lnTo>
                    <a:pt x="520202" y="291738"/>
                  </a:lnTo>
                  <a:lnTo>
                    <a:pt x="514450" y="290558"/>
                  </a:lnTo>
                  <a:lnTo>
                    <a:pt x="504567" y="289378"/>
                  </a:lnTo>
                  <a:lnTo>
                    <a:pt x="501175" y="288935"/>
                  </a:lnTo>
                  <a:lnTo>
                    <a:pt x="495718" y="289673"/>
                  </a:lnTo>
                  <a:lnTo>
                    <a:pt x="491736" y="289673"/>
                  </a:lnTo>
                  <a:lnTo>
                    <a:pt x="485246" y="288935"/>
                  </a:lnTo>
                  <a:lnTo>
                    <a:pt x="481559" y="287903"/>
                  </a:lnTo>
                  <a:lnTo>
                    <a:pt x="473889" y="287903"/>
                  </a:lnTo>
                  <a:lnTo>
                    <a:pt x="469907" y="287608"/>
                  </a:lnTo>
                  <a:lnTo>
                    <a:pt x="467990" y="286870"/>
                  </a:lnTo>
                  <a:lnTo>
                    <a:pt x="466220" y="285986"/>
                  </a:lnTo>
                  <a:lnTo>
                    <a:pt x="462828" y="285986"/>
                  </a:lnTo>
                  <a:lnTo>
                    <a:pt x="460468" y="285396"/>
                  </a:lnTo>
                  <a:lnTo>
                    <a:pt x="458255" y="283773"/>
                  </a:lnTo>
                  <a:lnTo>
                    <a:pt x="455896" y="283036"/>
                  </a:lnTo>
                  <a:lnTo>
                    <a:pt x="453388" y="283036"/>
                  </a:lnTo>
                  <a:lnTo>
                    <a:pt x="452356" y="283773"/>
                  </a:lnTo>
                  <a:lnTo>
                    <a:pt x="451323" y="283773"/>
                  </a:lnTo>
                  <a:lnTo>
                    <a:pt x="450733" y="281561"/>
                  </a:lnTo>
                  <a:lnTo>
                    <a:pt x="448373" y="278021"/>
                  </a:lnTo>
                  <a:lnTo>
                    <a:pt x="448079" y="276399"/>
                  </a:lnTo>
                  <a:lnTo>
                    <a:pt x="446604" y="274629"/>
                  </a:lnTo>
                  <a:lnTo>
                    <a:pt x="445719" y="273006"/>
                  </a:lnTo>
                  <a:lnTo>
                    <a:pt x="446013" y="270794"/>
                  </a:lnTo>
                  <a:lnTo>
                    <a:pt x="447046" y="266369"/>
                  </a:lnTo>
                  <a:lnTo>
                    <a:pt x="449258" y="262387"/>
                  </a:lnTo>
                  <a:lnTo>
                    <a:pt x="450733" y="261355"/>
                  </a:lnTo>
                  <a:lnTo>
                    <a:pt x="451618" y="260175"/>
                  </a:lnTo>
                  <a:lnTo>
                    <a:pt x="453536" y="258110"/>
                  </a:lnTo>
                  <a:lnTo>
                    <a:pt x="454568" y="256487"/>
                  </a:lnTo>
                  <a:lnTo>
                    <a:pt x="454568" y="254275"/>
                  </a:lnTo>
                  <a:lnTo>
                    <a:pt x="453093" y="251915"/>
                  </a:lnTo>
                  <a:lnTo>
                    <a:pt x="452208" y="248818"/>
                  </a:lnTo>
                  <a:lnTo>
                    <a:pt x="452208" y="247048"/>
                  </a:lnTo>
                  <a:lnTo>
                    <a:pt x="453830" y="244983"/>
                  </a:lnTo>
                  <a:lnTo>
                    <a:pt x="455453" y="240411"/>
                  </a:lnTo>
                  <a:lnTo>
                    <a:pt x="455453" y="239231"/>
                  </a:lnTo>
                  <a:lnTo>
                    <a:pt x="454716" y="238198"/>
                  </a:lnTo>
                  <a:lnTo>
                    <a:pt x="454716" y="235986"/>
                  </a:lnTo>
                  <a:lnTo>
                    <a:pt x="454273" y="233036"/>
                  </a:lnTo>
                  <a:lnTo>
                    <a:pt x="452356" y="228611"/>
                  </a:lnTo>
                  <a:lnTo>
                    <a:pt x="451323" y="226252"/>
                  </a:lnTo>
                  <a:lnTo>
                    <a:pt x="449406" y="225219"/>
                  </a:lnTo>
                  <a:lnTo>
                    <a:pt x="447194" y="224629"/>
                  </a:lnTo>
                  <a:lnTo>
                    <a:pt x="445276" y="221384"/>
                  </a:lnTo>
                  <a:lnTo>
                    <a:pt x="442916" y="217697"/>
                  </a:lnTo>
                  <a:lnTo>
                    <a:pt x="441441" y="215337"/>
                  </a:lnTo>
                  <a:lnTo>
                    <a:pt x="440999" y="213862"/>
                  </a:lnTo>
                  <a:lnTo>
                    <a:pt x="440704" y="211207"/>
                  </a:lnTo>
                  <a:lnTo>
                    <a:pt x="439671" y="207963"/>
                  </a:lnTo>
                  <a:lnTo>
                    <a:pt x="438492" y="206193"/>
                  </a:lnTo>
                  <a:lnTo>
                    <a:pt x="437607" y="204865"/>
                  </a:lnTo>
                  <a:lnTo>
                    <a:pt x="437164" y="202948"/>
                  </a:lnTo>
                  <a:lnTo>
                    <a:pt x="436722" y="202211"/>
                  </a:lnTo>
                  <a:lnTo>
                    <a:pt x="433477" y="201326"/>
                  </a:lnTo>
                  <a:lnTo>
                    <a:pt x="431117" y="199851"/>
                  </a:lnTo>
                  <a:lnTo>
                    <a:pt x="430232" y="197933"/>
                  </a:lnTo>
                  <a:lnTo>
                    <a:pt x="429937" y="196311"/>
                  </a:lnTo>
                  <a:lnTo>
                    <a:pt x="429200" y="195426"/>
                  </a:lnTo>
                  <a:lnTo>
                    <a:pt x="427430" y="195131"/>
                  </a:lnTo>
                  <a:lnTo>
                    <a:pt x="426102" y="196458"/>
                  </a:lnTo>
                  <a:lnTo>
                    <a:pt x="424037" y="197196"/>
                  </a:lnTo>
                  <a:lnTo>
                    <a:pt x="422710" y="197196"/>
                  </a:lnTo>
                  <a:lnTo>
                    <a:pt x="421383" y="196163"/>
                  </a:lnTo>
                  <a:lnTo>
                    <a:pt x="420498" y="195278"/>
                  </a:lnTo>
                  <a:lnTo>
                    <a:pt x="419023" y="194246"/>
                  </a:lnTo>
                  <a:lnTo>
                    <a:pt x="416958" y="191149"/>
                  </a:lnTo>
                  <a:lnTo>
                    <a:pt x="414893" y="190264"/>
                  </a:lnTo>
                  <a:lnTo>
                    <a:pt x="411058" y="190264"/>
                  </a:lnTo>
                  <a:lnTo>
                    <a:pt x="407518" y="191886"/>
                  </a:lnTo>
                  <a:lnTo>
                    <a:pt x="405453" y="191591"/>
                  </a:lnTo>
                  <a:lnTo>
                    <a:pt x="403684" y="191149"/>
                  </a:lnTo>
                  <a:lnTo>
                    <a:pt x="401619" y="189526"/>
                  </a:lnTo>
                  <a:lnTo>
                    <a:pt x="400291" y="188199"/>
                  </a:lnTo>
                  <a:lnTo>
                    <a:pt x="398226" y="187756"/>
                  </a:lnTo>
                  <a:lnTo>
                    <a:pt x="394097" y="185397"/>
                  </a:lnTo>
                  <a:lnTo>
                    <a:pt x="391294" y="183774"/>
                  </a:lnTo>
                  <a:lnTo>
                    <a:pt x="390999" y="180529"/>
                  </a:lnTo>
                  <a:lnTo>
                    <a:pt x="389672" y="178317"/>
                  </a:lnTo>
                  <a:lnTo>
                    <a:pt x="387017" y="177727"/>
                  </a:lnTo>
                  <a:lnTo>
                    <a:pt x="384362" y="175367"/>
                  </a:lnTo>
                  <a:lnTo>
                    <a:pt x="380380" y="174187"/>
                  </a:lnTo>
                  <a:lnTo>
                    <a:pt x="377873" y="173155"/>
                  </a:lnTo>
                  <a:lnTo>
                    <a:pt x="375660" y="172565"/>
                  </a:lnTo>
                  <a:lnTo>
                    <a:pt x="375365" y="171680"/>
                  </a:lnTo>
                  <a:lnTo>
                    <a:pt x="375365" y="170942"/>
                  </a:lnTo>
                  <a:lnTo>
                    <a:pt x="376545" y="169762"/>
                  </a:lnTo>
                  <a:lnTo>
                    <a:pt x="377578" y="168583"/>
                  </a:lnTo>
                  <a:lnTo>
                    <a:pt x="377873" y="167550"/>
                  </a:lnTo>
                  <a:lnTo>
                    <a:pt x="376988" y="166665"/>
                  </a:lnTo>
                  <a:lnTo>
                    <a:pt x="374775" y="165633"/>
                  </a:lnTo>
                  <a:lnTo>
                    <a:pt x="371825" y="164748"/>
                  </a:lnTo>
                  <a:lnTo>
                    <a:pt x="371236" y="163273"/>
                  </a:lnTo>
                  <a:lnTo>
                    <a:pt x="369465" y="161798"/>
                  </a:lnTo>
                  <a:lnTo>
                    <a:pt x="369761" y="160618"/>
                  </a:lnTo>
                  <a:lnTo>
                    <a:pt x="371088" y="159733"/>
                  </a:lnTo>
                  <a:lnTo>
                    <a:pt x="372415" y="158996"/>
                  </a:lnTo>
                  <a:lnTo>
                    <a:pt x="372710" y="157816"/>
                  </a:lnTo>
                  <a:lnTo>
                    <a:pt x="371678" y="156783"/>
                  </a:lnTo>
                  <a:lnTo>
                    <a:pt x="371236" y="155161"/>
                  </a:lnTo>
                  <a:lnTo>
                    <a:pt x="371531" y="153981"/>
                  </a:lnTo>
                  <a:lnTo>
                    <a:pt x="371236" y="152359"/>
                  </a:lnTo>
                  <a:lnTo>
                    <a:pt x="369908" y="152359"/>
                  </a:lnTo>
                  <a:lnTo>
                    <a:pt x="367401" y="152801"/>
                  </a:lnTo>
                  <a:lnTo>
                    <a:pt x="365041" y="153243"/>
                  </a:lnTo>
                  <a:lnTo>
                    <a:pt x="363419" y="153538"/>
                  </a:lnTo>
                  <a:lnTo>
                    <a:pt x="362386" y="154571"/>
                  </a:lnTo>
                  <a:lnTo>
                    <a:pt x="360763" y="155013"/>
                  </a:lnTo>
                  <a:lnTo>
                    <a:pt x="358256" y="154718"/>
                  </a:lnTo>
                  <a:lnTo>
                    <a:pt x="355896" y="153981"/>
                  </a:lnTo>
                  <a:lnTo>
                    <a:pt x="351177" y="153981"/>
                  </a:lnTo>
                  <a:lnTo>
                    <a:pt x="348227" y="154276"/>
                  </a:lnTo>
                  <a:lnTo>
                    <a:pt x="346899" y="154571"/>
                  </a:lnTo>
                  <a:lnTo>
                    <a:pt x="344835" y="155898"/>
                  </a:lnTo>
                  <a:lnTo>
                    <a:pt x="343360" y="157226"/>
                  </a:lnTo>
                  <a:lnTo>
                    <a:pt x="342770" y="159586"/>
                  </a:lnTo>
                  <a:lnTo>
                    <a:pt x="343507" y="162240"/>
                  </a:lnTo>
                  <a:lnTo>
                    <a:pt x="342475" y="167698"/>
                  </a:lnTo>
                  <a:lnTo>
                    <a:pt x="341000" y="169762"/>
                  </a:lnTo>
                  <a:lnTo>
                    <a:pt x="338050" y="173302"/>
                  </a:lnTo>
                  <a:lnTo>
                    <a:pt x="336280" y="174040"/>
                  </a:lnTo>
                  <a:lnTo>
                    <a:pt x="333330" y="174630"/>
                  </a:lnTo>
                  <a:lnTo>
                    <a:pt x="330528" y="175662"/>
                  </a:lnTo>
                  <a:lnTo>
                    <a:pt x="325071" y="176695"/>
                  </a:lnTo>
                  <a:lnTo>
                    <a:pt x="319171" y="177285"/>
                  </a:lnTo>
                  <a:lnTo>
                    <a:pt x="317106" y="178022"/>
                  </a:lnTo>
                  <a:lnTo>
                    <a:pt x="315631" y="180529"/>
                  </a:lnTo>
                  <a:lnTo>
                    <a:pt x="314599" y="182594"/>
                  </a:lnTo>
                  <a:lnTo>
                    <a:pt x="314009" y="184217"/>
                  </a:lnTo>
                  <a:lnTo>
                    <a:pt x="312386" y="189231"/>
                  </a:lnTo>
                  <a:lnTo>
                    <a:pt x="311501" y="193804"/>
                  </a:lnTo>
                  <a:lnTo>
                    <a:pt x="312386" y="199408"/>
                  </a:lnTo>
                  <a:lnTo>
                    <a:pt x="313124" y="205603"/>
                  </a:lnTo>
                  <a:lnTo>
                    <a:pt x="313124" y="207815"/>
                  </a:lnTo>
                  <a:lnTo>
                    <a:pt x="314451" y="211060"/>
                  </a:lnTo>
                  <a:lnTo>
                    <a:pt x="315189" y="212977"/>
                  </a:lnTo>
                  <a:lnTo>
                    <a:pt x="314894" y="215780"/>
                  </a:lnTo>
                  <a:lnTo>
                    <a:pt x="312829" y="217992"/>
                  </a:lnTo>
                  <a:lnTo>
                    <a:pt x="311649" y="220942"/>
                  </a:lnTo>
                  <a:lnTo>
                    <a:pt x="310469" y="222122"/>
                  </a:lnTo>
                  <a:lnTo>
                    <a:pt x="307077" y="222712"/>
                  </a:lnTo>
                  <a:lnTo>
                    <a:pt x="303832" y="223007"/>
                  </a:lnTo>
                  <a:lnTo>
                    <a:pt x="300587" y="225514"/>
                  </a:lnTo>
                  <a:lnTo>
                    <a:pt x="298080" y="227284"/>
                  </a:lnTo>
                  <a:lnTo>
                    <a:pt x="294098" y="229496"/>
                  </a:lnTo>
                  <a:lnTo>
                    <a:pt x="292180" y="229939"/>
                  </a:lnTo>
                  <a:lnTo>
                    <a:pt x="291148" y="228759"/>
                  </a:lnTo>
                  <a:lnTo>
                    <a:pt x="290410" y="226252"/>
                  </a:lnTo>
                  <a:lnTo>
                    <a:pt x="289083" y="225219"/>
                  </a:lnTo>
                  <a:lnTo>
                    <a:pt x="285543" y="225219"/>
                  </a:lnTo>
                  <a:lnTo>
                    <a:pt x="280528" y="224482"/>
                  </a:lnTo>
                  <a:lnTo>
                    <a:pt x="277283" y="224482"/>
                  </a:lnTo>
                  <a:lnTo>
                    <a:pt x="274924" y="225072"/>
                  </a:lnTo>
                  <a:lnTo>
                    <a:pt x="272122" y="225367"/>
                  </a:lnTo>
                  <a:lnTo>
                    <a:pt x="267402" y="224482"/>
                  </a:lnTo>
                  <a:lnTo>
                    <a:pt x="264305" y="223744"/>
                  </a:lnTo>
                  <a:lnTo>
                    <a:pt x="262239" y="223007"/>
                  </a:lnTo>
                  <a:lnTo>
                    <a:pt x="257225" y="220794"/>
                  </a:lnTo>
                  <a:lnTo>
                    <a:pt x="250735" y="218287"/>
                  </a:lnTo>
                  <a:lnTo>
                    <a:pt x="248080" y="217550"/>
                  </a:lnTo>
                  <a:lnTo>
                    <a:pt x="246458" y="218287"/>
                  </a:lnTo>
                  <a:lnTo>
                    <a:pt x="246163" y="219762"/>
                  </a:lnTo>
                  <a:lnTo>
                    <a:pt x="245720" y="223302"/>
                  </a:lnTo>
                  <a:lnTo>
                    <a:pt x="244983" y="225514"/>
                  </a:lnTo>
                  <a:lnTo>
                    <a:pt x="240411" y="236724"/>
                  </a:lnTo>
                  <a:lnTo>
                    <a:pt x="237609" y="244541"/>
                  </a:lnTo>
                  <a:lnTo>
                    <a:pt x="234069" y="251915"/>
                  </a:lnTo>
                  <a:lnTo>
                    <a:pt x="232889" y="256930"/>
                  </a:lnTo>
                  <a:lnTo>
                    <a:pt x="230677" y="263272"/>
                  </a:lnTo>
                  <a:lnTo>
                    <a:pt x="228611" y="267844"/>
                  </a:lnTo>
                  <a:lnTo>
                    <a:pt x="227727" y="270352"/>
                  </a:lnTo>
                  <a:lnTo>
                    <a:pt x="227727" y="271384"/>
                  </a:lnTo>
                  <a:lnTo>
                    <a:pt x="228021" y="272859"/>
                  </a:lnTo>
                  <a:lnTo>
                    <a:pt x="231266" y="274481"/>
                  </a:lnTo>
                  <a:lnTo>
                    <a:pt x="234659" y="275366"/>
                  </a:lnTo>
                  <a:lnTo>
                    <a:pt x="235396" y="275956"/>
                  </a:lnTo>
                  <a:lnTo>
                    <a:pt x="235838" y="277579"/>
                  </a:lnTo>
                  <a:lnTo>
                    <a:pt x="235838" y="280233"/>
                  </a:lnTo>
                  <a:lnTo>
                    <a:pt x="235101" y="282741"/>
                  </a:lnTo>
                  <a:lnTo>
                    <a:pt x="234069" y="284658"/>
                  </a:lnTo>
                  <a:lnTo>
                    <a:pt x="233036" y="285691"/>
                  </a:lnTo>
                  <a:lnTo>
                    <a:pt x="231856" y="285691"/>
                  </a:lnTo>
                  <a:lnTo>
                    <a:pt x="229644" y="284511"/>
                  </a:lnTo>
                  <a:lnTo>
                    <a:pt x="227727" y="283036"/>
                  </a:lnTo>
                  <a:lnTo>
                    <a:pt x="226252" y="282593"/>
                  </a:lnTo>
                  <a:lnTo>
                    <a:pt x="222564" y="283331"/>
                  </a:lnTo>
                  <a:lnTo>
                    <a:pt x="219025" y="284363"/>
                  </a:lnTo>
                  <a:lnTo>
                    <a:pt x="217844" y="284363"/>
                  </a:lnTo>
                  <a:lnTo>
                    <a:pt x="215780" y="283773"/>
                  </a:lnTo>
                  <a:lnTo>
                    <a:pt x="213715" y="282298"/>
                  </a:lnTo>
                  <a:lnTo>
                    <a:pt x="212977" y="279496"/>
                  </a:lnTo>
                  <a:lnTo>
                    <a:pt x="211208" y="278316"/>
                  </a:lnTo>
                  <a:lnTo>
                    <a:pt x="208848" y="279496"/>
                  </a:lnTo>
                  <a:lnTo>
                    <a:pt x="201916" y="281561"/>
                  </a:lnTo>
                  <a:lnTo>
                    <a:pt x="194246" y="284068"/>
                  </a:lnTo>
                  <a:lnTo>
                    <a:pt x="189379" y="285396"/>
                  </a:lnTo>
                  <a:lnTo>
                    <a:pt x="183627" y="285396"/>
                  </a:lnTo>
                  <a:lnTo>
                    <a:pt x="180382" y="286133"/>
                  </a:lnTo>
                  <a:lnTo>
                    <a:pt x="177874" y="287166"/>
                  </a:lnTo>
                  <a:lnTo>
                    <a:pt x="173007" y="288493"/>
                  </a:lnTo>
                  <a:lnTo>
                    <a:pt x="168582" y="289378"/>
                  </a:lnTo>
                  <a:lnTo>
                    <a:pt x="165780" y="291443"/>
                  </a:lnTo>
                  <a:lnTo>
                    <a:pt x="163715" y="293360"/>
                  </a:lnTo>
                  <a:lnTo>
                    <a:pt x="163715" y="294098"/>
                  </a:lnTo>
                  <a:lnTo>
                    <a:pt x="165338" y="295278"/>
                  </a:lnTo>
                  <a:lnTo>
                    <a:pt x="167108" y="296162"/>
                  </a:lnTo>
                  <a:lnTo>
                    <a:pt x="170500" y="296162"/>
                  </a:lnTo>
                  <a:lnTo>
                    <a:pt x="173892" y="295867"/>
                  </a:lnTo>
                  <a:lnTo>
                    <a:pt x="176695" y="297047"/>
                  </a:lnTo>
                  <a:lnTo>
                    <a:pt x="179202" y="297785"/>
                  </a:lnTo>
                  <a:lnTo>
                    <a:pt x="179940" y="298817"/>
                  </a:lnTo>
                  <a:lnTo>
                    <a:pt x="179202" y="299850"/>
                  </a:lnTo>
                  <a:lnTo>
                    <a:pt x="177727" y="300145"/>
                  </a:lnTo>
                  <a:lnTo>
                    <a:pt x="177284" y="300882"/>
                  </a:lnTo>
                  <a:lnTo>
                    <a:pt x="177580" y="301767"/>
                  </a:lnTo>
                  <a:lnTo>
                    <a:pt x="176695" y="304127"/>
                  </a:lnTo>
                  <a:lnTo>
                    <a:pt x="176252" y="307814"/>
                  </a:lnTo>
                  <a:lnTo>
                    <a:pt x="176695" y="311354"/>
                  </a:lnTo>
                  <a:lnTo>
                    <a:pt x="176990" y="314599"/>
                  </a:lnTo>
                  <a:lnTo>
                    <a:pt x="176990" y="316221"/>
                  </a:lnTo>
                  <a:lnTo>
                    <a:pt x="176695" y="318581"/>
                  </a:lnTo>
                  <a:lnTo>
                    <a:pt x="177727" y="320204"/>
                  </a:lnTo>
                  <a:lnTo>
                    <a:pt x="178612" y="323301"/>
                  </a:lnTo>
                  <a:lnTo>
                    <a:pt x="180234" y="325218"/>
                  </a:lnTo>
                  <a:lnTo>
                    <a:pt x="182742" y="331855"/>
                  </a:lnTo>
                  <a:lnTo>
                    <a:pt x="184216" y="335690"/>
                  </a:lnTo>
                  <a:lnTo>
                    <a:pt x="185544" y="340115"/>
                  </a:lnTo>
                  <a:lnTo>
                    <a:pt x="184512" y="342475"/>
                  </a:lnTo>
                  <a:lnTo>
                    <a:pt x="184512" y="343802"/>
                  </a:lnTo>
                  <a:lnTo>
                    <a:pt x="186134" y="344982"/>
                  </a:lnTo>
                  <a:lnTo>
                    <a:pt x="186872" y="347194"/>
                  </a:lnTo>
                  <a:lnTo>
                    <a:pt x="187609" y="348522"/>
                  </a:lnTo>
                  <a:lnTo>
                    <a:pt x="187609" y="349849"/>
                  </a:lnTo>
                  <a:lnTo>
                    <a:pt x="186724" y="350439"/>
                  </a:lnTo>
                  <a:lnTo>
                    <a:pt x="183184" y="349554"/>
                  </a:lnTo>
                  <a:lnTo>
                    <a:pt x="180382" y="350882"/>
                  </a:lnTo>
                  <a:lnTo>
                    <a:pt x="177284" y="352209"/>
                  </a:lnTo>
                  <a:lnTo>
                    <a:pt x="176842" y="352947"/>
                  </a:lnTo>
                  <a:lnTo>
                    <a:pt x="176842" y="353684"/>
                  </a:lnTo>
                  <a:lnTo>
                    <a:pt x="177137" y="354421"/>
                  </a:lnTo>
                  <a:lnTo>
                    <a:pt x="178907" y="355601"/>
                  </a:lnTo>
                  <a:lnTo>
                    <a:pt x="181267" y="356339"/>
                  </a:lnTo>
                  <a:lnTo>
                    <a:pt x="181267" y="357519"/>
                  </a:lnTo>
                  <a:lnTo>
                    <a:pt x="178170" y="358109"/>
                  </a:lnTo>
                  <a:lnTo>
                    <a:pt x="173597" y="360026"/>
                  </a:lnTo>
                  <a:lnTo>
                    <a:pt x="172270" y="361944"/>
                  </a:lnTo>
                  <a:lnTo>
                    <a:pt x="171238" y="364156"/>
                  </a:lnTo>
                  <a:lnTo>
                    <a:pt x="171238" y="365483"/>
                  </a:lnTo>
                  <a:lnTo>
                    <a:pt x="171680" y="368876"/>
                  </a:lnTo>
                  <a:lnTo>
                    <a:pt x="172417" y="372563"/>
                  </a:lnTo>
                  <a:lnTo>
                    <a:pt x="173745" y="376545"/>
                  </a:lnTo>
                  <a:lnTo>
                    <a:pt x="173745" y="377725"/>
                  </a:lnTo>
                  <a:lnTo>
                    <a:pt x="173155" y="378610"/>
                  </a:lnTo>
                  <a:lnTo>
                    <a:pt x="172565" y="379200"/>
                  </a:lnTo>
                  <a:lnTo>
                    <a:pt x="173155" y="381117"/>
                  </a:lnTo>
                  <a:lnTo>
                    <a:pt x="173597" y="383330"/>
                  </a:lnTo>
                  <a:lnTo>
                    <a:pt x="173302" y="383772"/>
                  </a:lnTo>
                  <a:lnTo>
                    <a:pt x="172860" y="384067"/>
                  </a:lnTo>
                  <a:lnTo>
                    <a:pt x="164895" y="384657"/>
                  </a:lnTo>
                  <a:lnTo>
                    <a:pt x="163125" y="385247"/>
                  </a:lnTo>
                  <a:lnTo>
                    <a:pt x="161208" y="388345"/>
                  </a:lnTo>
                  <a:lnTo>
                    <a:pt x="154423" y="390704"/>
                  </a:lnTo>
                  <a:lnTo>
                    <a:pt x="150588" y="391884"/>
                  </a:lnTo>
                  <a:lnTo>
                    <a:pt x="148966" y="391884"/>
                  </a:lnTo>
                  <a:lnTo>
                    <a:pt x="145131" y="393802"/>
                  </a:lnTo>
                  <a:lnTo>
                    <a:pt x="134512" y="398816"/>
                  </a:lnTo>
                  <a:lnTo>
                    <a:pt x="129350" y="401914"/>
                  </a:lnTo>
                  <a:lnTo>
                    <a:pt x="126695" y="403241"/>
                  </a:lnTo>
                  <a:lnTo>
                    <a:pt x="124630" y="404716"/>
                  </a:lnTo>
                  <a:lnTo>
                    <a:pt x="124335" y="406191"/>
                  </a:lnTo>
                  <a:lnTo>
                    <a:pt x="124335" y="407518"/>
                  </a:lnTo>
                  <a:lnTo>
                    <a:pt x="118435" y="413860"/>
                  </a:lnTo>
                  <a:lnTo>
                    <a:pt x="114011" y="414598"/>
                  </a:lnTo>
                  <a:lnTo>
                    <a:pt x="110324" y="414598"/>
                  </a:lnTo>
                  <a:lnTo>
                    <a:pt x="107816" y="415483"/>
                  </a:lnTo>
                  <a:lnTo>
                    <a:pt x="104276" y="416515"/>
                  </a:lnTo>
                  <a:lnTo>
                    <a:pt x="96459" y="415778"/>
                  </a:lnTo>
                  <a:lnTo>
                    <a:pt x="93805" y="415778"/>
                  </a:lnTo>
                  <a:lnTo>
                    <a:pt x="88642" y="415040"/>
                  </a:lnTo>
                  <a:lnTo>
                    <a:pt x="86577" y="415483"/>
                  </a:lnTo>
                  <a:lnTo>
                    <a:pt x="84365" y="416810"/>
                  </a:lnTo>
                  <a:lnTo>
                    <a:pt x="81415" y="421825"/>
                  </a:lnTo>
                  <a:lnTo>
                    <a:pt x="80235" y="423005"/>
                  </a:lnTo>
                  <a:lnTo>
                    <a:pt x="79645" y="424185"/>
                  </a:lnTo>
                  <a:lnTo>
                    <a:pt x="79203" y="426692"/>
                  </a:lnTo>
                  <a:lnTo>
                    <a:pt x="78023" y="429347"/>
                  </a:lnTo>
                  <a:lnTo>
                    <a:pt x="76548" y="431412"/>
                  </a:lnTo>
                  <a:lnTo>
                    <a:pt x="75515" y="433329"/>
                  </a:lnTo>
                  <a:lnTo>
                    <a:pt x="73303" y="435099"/>
                  </a:lnTo>
                  <a:lnTo>
                    <a:pt x="71239" y="436279"/>
                  </a:lnTo>
                  <a:lnTo>
                    <a:pt x="69616" y="433919"/>
                  </a:lnTo>
                  <a:lnTo>
                    <a:pt x="68289" y="434657"/>
                  </a:lnTo>
                  <a:lnTo>
                    <a:pt x="66961" y="435689"/>
                  </a:lnTo>
                  <a:lnTo>
                    <a:pt x="64454" y="435394"/>
                  </a:lnTo>
                  <a:lnTo>
                    <a:pt x="62979" y="435837"/>
                  </a:lnTo>
                  <a:lnTo>
                    <a:pt x="59587" y="437902"/>
                  </a:lnTo>
                  <a:lnTo>
                    <a:pt x="54424" y="437902"/>
                  </a:lnTo>
                  <a:lnTo>
                    <a:pt x="53834" y="437164"/>
                  </a:lnTo>
                  <a:lnTo>
                    <a:pt x="52802" y="431412"/>
                  </a:lnTo>
                  <a:lnTo>
                    <a:pt x="51917" y="428610"/>
                  </a:lnTo>
                  <a:lnTo>
                    <a:pt x="51179" y="428020"/>
                  </a:lnTo>
                  <a:lnTo>
                    <a:pt x="50295" y="428020"/>
                  </a:lnTo>
                  <a:lnTo>
                    <a:pt x="42920" y="432444"/>
                  </a:lnTo>
                  <a:lnTo>
                    <a:pt x="39528" y="433182"/>
                  </a:lnTo>
                  <a:lnTo>
                    <a:pt x="36725" y="433182"/>
                  </a:lnTo>
                  <a:lnTo>
                    <a:pt x="33038" y="432002"/>
                  </a:lnTo>
                  <a:lnTo>
                    <a:pt x="32301" y="432297"/>
                  </a:lnTo>
                  <a:lnTo>
                    <a:pt x="31711" y="433034"/>
                  </a:lnTo>
                  <a:lnTo>
                    <a:pt x="31416" y="433919"/>
                  </a:lnTo>
                  <a:lnTo>
                    <a:pt x="32448" y="436427"/>
                  </a:lnTo>
                  <a:lnTo>
                    <a:pt x="32153" y="436869"/>
                  </a:lnTo>
                  <a:lnTo>
                    <a:pt x="30531" y="436869"/>
                  </a:lnTo>
                  <a:lnTo>
                    <a:pt x="28171" y="437459"/>
                  </a:lnTo>
                  <a:lnTo>
                    <a:pt x="26401" y="438639"/>
                  </a:lnTo>
                  <a:lnTo>
                    <a:pt x="21091" y="442769"/>
                  </a:lnTo>
                  <a:lnTo>
                    <a:pt x="16667" y="444096"/>
                  </a:lnTo>
                  <a:lnTo>
                    <a:pt x="12537" y="444686"/>
                  </a:lnTo>
                  <a:lnTo>
                    <a:pt x="10914" y="445129"/>
                  </a:lnTo>
                  <a:lnTo>
                    <a:pt x="10177" y="445571"/>
                  </a:lnTo>
                  <a:lnTo>
                    <a:pt x="8850" y="447489"/>
                  </a:lnTo>
                  <a:lnTo>
                    <a:pt x="7375" y="450586"/>
                  </a:lnTo>
                  <a:lnTo>
                    <a:pt x="6637" y="452061"/>
                  </a:lnTo>
                  <a:lnTo>
                    <a:pt x="6047" y="452946"/>
                  </a:lnTo>
                  <a:lnTo>
                    <a:pt x="6047" y="454126"/>
                  </a:lnTo>
                  <a:lnTo>
                    <a:pt x="7227" y="455601"/>
                  </a:lnTo>
                  <a:lnTo>
                    <a:pt x="8112" y="458845"/>
                  </a:lnTo>
                  <a:lnTo>
                    <a:pt x="8112" y="459730"/>
                  </a:lnTo>
                  <a:lnTo>
                    <a:pt x="7080" y="461058"/>
                  </a:lnTo>
                  <a:lnTo>
                    <a:pt x="5752" y="462385"/>
                  </a:lnTo>
                  <a:lnTo>
                    <a:pt x="2950" y="463270"/>
                  </a:lnTo>
                  <a:lnTo>
                    <a:pt x="737" y="463713"/>
                  </a:lnTo>
                  <a:lnTo>
                    <a:pt x="737" y="465335"/>
                  </a:lnTo>
                  <a:lnTo>
                    <a:pt x="442" y="468285"/>
                  </a:lnTo>
                  <a:lnTo>
                    <a:pt x="0" y="470350"/>
                  </a:lnTo>
                  <a:lnTo>
                    <a:pt x="2212" y="474184"/>
                  </a:lnTo>
                  <a:lnTo>
                    <a:pt x="3540" y="475954"/>
                  </a:lnTo>
                  <a:lnTo>
                    <a:pt x="4867" y="477282"/>
                  </a:lnTo>
                  <a:lnTo>
                    <a:pt x="5162" y="478314"/>
                  </a:lnTo>
                  <a:lnTo>
                    <a:pt x="4867" y="479199"/>
                  </a:lnTo>
                  <a:lnTo>
                    <a:pt x="3245" y="479936"/>
                  </a:lnTo>
                  <a:lnTo>
                    <a:pt x="2655" y="480822"/>
                  </a:lnTo>
                  <a:lnTo>
                    <a:pt x="2360" y="481854"/>
                  </a:lnTo>
                  <a:lnTo>
                    <a:pt x="2950" y="483034"/>
                  </a:lnTo>
                  <a:lnTo>
                    <a:pt x="3982" y="486574"/>
                  </a:lnTo>
                  <a:lnTo>
                    <a:pt x="5162" y="489376"/>
                  </a:lnTo>
                  <a:lnTo>
                    <a:pt x="6932" y="490703"/>
                  </a:lnTo>
                  <a:lnTo>
                    <a:pt x="9587" y="491588"/>
                  </a:lnTo>
                  <a:lnTo>
                    <a:pt x="11062" y="491588"/>
                  </a:lnTo>
                  <a:lnTo>
                    <a:pt x="12094" y="489376"/>
                  </a:lnTo>
                  <a:lnTo>
                    <a:pt x="13864" y="487754"/>
                  </a:lnTo>
                  <a:lnTo>
                    <a:pt x="17699" y="487754"/>
                  </a:lnTo>
                  <a:lnTo>
                    <a:pt x="23894" y="489671"/>
                  </a:lnTo>
                  <a:lnTo>
                    <a:pt x="29941" y="492473"/>
                  </a:lnTo>
                  <a:lnTo>
                    <a:pt x="31711" y="493948"/>
                  </a:lnTo>
                  <a:lnTo>
                    <a:pt x="32301" y="495718"/>
                  </a:lnTo>
                  <a:lnTo>
                    <a:pt x="30678" y="499700"/>
                  </a:lnTo>
                  <a:lnTo>
                    <a:pt x="30678" y="502208"/>
                  </a:lnTo>
                  <a:lnTo>
                    <a:pt x="31121" y="504863"/>
                  </a:lnTo>
                  <a:lnTo>
                    <a:pt x="32448" y="506780"/>
                  </a:lnTo>
                  <a:lnTo>
                    <a:pt x="33776" y="510172"/>
                  </a:lnTo>
                  <a:lnTo>
                    <a:pt x="34070" y="512975"/>
                  </a:lnTo>
                  <a:lnTo>
                    <a:pt x="34661" y="513860"/>
                  </a:lnTo>
                  <a:lnTo>
                    <a:pt x="35103" y="514892"/>
                  </a:lnTo>
                  <a:lnTo>
                    <a:pt x="34366" y="517399"/>
                  </a:lnTo>
                  <a:lnTo>
                    <a:pt x="33923" y="520054"/>
                  </a:lnTo>
                  <a:lnTo>
                    <a:pt x="34513" y="520939"/>
                  </a:lnTo>
                  <a:lnTo>
                    <a:pt x="36430" y="522267"/>
                  </a:lnTo>
                  <a:lnTo>
                    <a:pt x="39380" y="524627"/>
                  </a:lnTo>
                  <a:lnTo>
                    <a:pt x="39970" y="526544"/>
                  </a:lnTo>
                  <a:lnTo>
                    <a:pt x="38938" y="527724"/>
                  </a:lnTo>
                  <a:lnTo>
                    <a:pt x="37020" y="529199"/>
                  </a:lnTo>
                  <a:lnTo>
                    <a:pt x="34661" y="530526"/>
                  </a:lnTo>
                  <a:lnTo>
                    <a:pt x="33923" y="531116"/>
                  </a:lnTo>
                  <a:lnTo>
                    <a:pt x="32595" y="531116"/>
                  </a:lnTo>
                  <a:lnTo>
                    <a:pt x="30678" y="530526"/>
                  </a:lnTo>
                  <a:lnTo>
                    <a:pt x="29941" y="529494"/>
                  </a:lnTo>
                  <a:lnTo>
                    <a:pt x="29646" y="529494"/>
                  </a:lnTo>
                  <a:lnTo>
                    <a:pt x="28171" y="530084"/>
                  </a:lnTo>
                  <a:lnTo>
                    <a:pt x="25369" y="530969"/>
                  </a:lnTo>
                  <a:lnTo>
                    <a:pt x="20502" y="533328"/>
                  </a:lnTo>
                  <a:lnTo>
                    <a:pt x="20502" y="533918"/>
                  </a:lnTo>
                  <a:lnTo>
                    <a:pt x="23746" y="536278"/>
                  </a:lnTo>
                  <a:lnTo>
                    <a:pt x="24484" y="537016"/>
                  </a:lnTo>
                  <a:lnTo>
                    <a:pt x="24926" y="537311"/>
                  </a:lnTo>
                  <a:lnTo>
                    <a:pt x="26401" y="536868"/>
                  </a:lnTo>
                  <a:lnTo>
                    <a:pt x="28761" y="536868"/>
                  </a:lnTo>
                  <a:lnTo>
                    <a:pt x="30678" y="537606"/>
                  </a:lnTo>
                  <a:lnTo>
                    <a:pt x="32595" y="538638"/>
                  </a:lnTo>
                  <a:lnTo>
                    <a:pt x="33923" y="539376"/>
                  </a:lnTo>
                  <a:lnTo>
                    <a:pt x="35545" y="538933"/>
                  </a:lnTo>
                  <a:lnTo>
                    <a:pt x="38348" y="538343"/>
                  </a:lnTo>
                  <a:lnTo>
                    <a:pt x="40708" y="538786"/>
                  </a:lnTo>
                  <a:lnTo>
                    <a:pt x="46017" y="540555"/>
                  </a:lnTo>
                  <a:lnTo>
                    <a:pt x="46755" y="541441"/>
                  </a:lnTo>
                  <a:lnTo>
                    <a:pt x="47935" y="545718"/>
                  </a:lnTo>
                  <a:lnTo>
                    <a:pt x="48820" y="546160"/>
                  </a:lnTo>
                  <a:lnTo>
                    <a:pt x="51770" y="545128"/>
                  </a:lnTo>
                  <a:lnTo>
                    <a:pt x="54277" y="545718"/>
                  </a:lnTo>
                  <a:lnTo>
                    <a:pt x="57079" y="547193"/>
                  </a:lnTo>
                  <a:lnTo>
                    <a:pt x="58849" y="548520"/>
                  </a:lnTo>
                  <a:lnTo>
                    <a:pt x="60029" y="549995"/>
                  </a:lnTo>
                  <a:lnTo>
                    <a:pt x="61356" y="552355"/>
                  </a:lnTo>
                  <a:lnTo>
                    <a:pt x="61799" y="554272"/>
                  </a:lnTo>
                  <a:lnTo>
                    <a:pt x="62389" y="556484"/>
                  </a:lnTo>
                  <a:lnTo>
                    <a:pt x="62389" y="562827"/>
                  </a:lnTo>
                  <a:lnTo>
                    <a:pt x="61356" y="563859"/>
                  </a:lnTo>
                  <a:lnTo>
                    <a:pt x="60619" y="565187"/>
                  </a:lnTo>
                  <a:lnTo>
                    <a:pt x="60619" y="566366"/>
                  </a:lnTo>
                  <a:lnTo>
                    <a:pt x="61651" y="567252"/>
                  </a:lnTo>
                  <a:lnTo>
                    <a:pt x="63421" y="567841"/>
                  </a:lnTo>
                  <a:lnTo>
                    <a:pt x="65044" y="568284"/>
                  </a:lnTo>
                  <a:lnTo>
                    <a:pt x="65929" y="569316"/>
                  </a:lnTo>
                  <a:lnTo>
                    <a:pt x="67108" y="572856"/>
                  </a:lnTo>
                  <a:lnTo>
                    <a:pt x="67846" y="573446"/>
                  </a:lnTo>
                  <a:lnTo>
                    <a:pt x="69764" y="573446"/>
                  </a:lnTo>
                  <a:lnTo>
                    <a:pt x="73303" y="572709"/>
                  </a:lnTo>
                  <a:lnTo>
                    <a:pt x="76400" y="571529"/>
                  </a:lnTo>
                  <a:lnTo>
                    <a:pt x="77728" y="571234"/>
                  </a:lnTo>
                  <a:lnTo>
                    <a:pt x="78023" y="574626"/>
                  </a:lnTo>
                  <a:lnTo>
                    <a:pt x="79793" y="575953"/>
                  </a:lnTo>
                  <a:lnTo>
                    <a:pt x="82300" y="577428"/>
                  </a:lnTo>
                  <a:lnTo>
                    <a:pt x="83332" y="577871"/>
                  </a:lnTo>
                  <a:lnTo>
                    <a:pt x="86282" y="579346"/>
                  </a:lnTo>
                  <a:lnTo>
                    <a:pt x="91740" y="581115"/>
                  </a:lnTo>
                  <a:lnTo>
                    <a:pt x="97050" y="582443"/>
                  </a:lnTo>
                  <a:lnTo>
                    <a:pt x="101032" y="583475"/>
                  </a:lnTo>
                  <a:lnTo>
                    <a:pt x="108259" y="583475"/>
                  </a:lnTo>
                  <a:lnTo>
                    <a:pt x="110176" y="582886"/>
                  </a:lnTo>
                  <a:lnTo>
                    <a:pt x="110176" y="582886"/>
                  </a:lnTo>
                  <a:lnTo>
                    <a:pt x="110176" y="583180"/>
                  </a:lnTo>
                  <a:lnTo>
                    <a:pt x="111503" y="583918"/>
                  </a:lnTo>
                  <a:lnTo>
                    <a:pt x="112684" y="584213"/>
                  </a:lnTo>
                  <a:lnTo>
                    <a:pt x="114011" y="583475"/>
                  </a:lnTo>
                  <a:lnTo>
                    <a:pt x="115633" y="582886"/>
                  </a:lnTo>
                  <a:lnTo>
                    <a:pt x="116518" y="583180"/>
                  </a:lnTo>
                  <a:lnTo>
                    <a:pt x="116518" y="584066"/>
                  </a:lnTo>
                  <a:lnTo>
                    <a:pt x="115633" y="588343"/>
                  </a:lnTo>
                  <a:lnTo>
                    <a:pt x="115633" y="589965"/>
                  </a:lnTo>
                  <a:lnTo>
                    <a:pt x="117403" y="593357"/>
                  </a:lnTo>
                  <a:lnTo>
                    <a:pt x="119616" y="598962"/>
                  </a:lnTo>
                  <a:lnTo>
                    <a:pt x="121680" y="604124"/>
                  </a:lnTo>
                  <a:lnTo>
                    <a:pt x="122860" y="607517"/>
                  </a:lnTo>
                  <a:lnTo>
                    <a:pt x="124040" y="608844"/>
                  </a:lnTo>
                  <a:lnTo>
                    <a:pt x="128907" y="610319"/>
                  </a:lnTo>
                  <a:lnTo>
                    <a:pt x="132890" y="611499"/>
                  </a:lnTo>
                  <a:lnTo>
                    <a:pt x="135250" y="613416"/>
                  </a:lnTo>
                  <a:lnTo>
                    <a:pt x="137904" y="615186"/>
                  </a:lnTo>
                  <a:lnTo>
                    <a:pt x="139822" y="616366"/>
                  </a:lnTo>
                  <a:lnTo>
                    <a:pt x="140707" y="617841"/>
                  </a:lnTo>
                  <a:lnTo>
                    <a:pt x="140707" y="620053"/>
                  </a:lnTo>
                  <a:lnTo>
                    <a:pt x="139674" y="621233"/>
                  </a:lnTo>
                  <a:lnTo>
                    <a:pt x="134954" y="624183"/>
                  </a:lnTo>
                  <a:lnTo>
                    <a:pt x="134365" y="625068"/>
                  </a:lnTo>
                  <a:lnTo>
                    <a:pt x="134365" y="626248"/>
                  </a:lnTo>
                  <a:lnTo>
                    <a:pt x="135102" y="629935"/>
                  </a:lnTo>
                  <a:lnTo>
                    <a:pt x="135692" y="632295"/>
                  </a:lnTo>
                  <a:lnTo>
                    <a:pt x="135692" y="636867"/>
                  </a:lnTo>
                  <a:lnTo>
                    <a:pt x="136135" y="641292"/>
                  </a:lnTo>
                  <a:lnTo>
                    <a:pt x="137757" y="643357"/>
                  </a:lnTo>
                  <a:lnTo>
                    <a:pt x="139084" y="644684"/>
                  </a:lnTo>
                  <a:lnTo>
                    <a:pt x="139969" y="645864"/>
                  </a:lnTo>
                  <a:lnTo>
                    <a:pt x="141592" y="647487"/>
                  </a:lnTo>
                  <a:lnTo>
                    <a:pt x="143067" y="648667"/>
                  </a:lnTo>
                  <a:lnTo>
                    <a:pt x="144246" y="649404"/>
                  </a:lnTo>
                  <a:lnTo>
                    <a:pt x="144246" y="649404"/>
                  </a:lnTo>
                  <a:lnTo>
                    <a:pt x="144689" y="651026"/>
                  </a:lnTo>
                  <a:lnTo>
                    <a:pt x="144394" y="652944"/>
                  </a:lnTo>
                  <a:lnTo>
                    <a:pt x="143952" y="654566"/>
                  </a:lnTo>
                  <a:lnTo>
                    <a:pt x="143952" y="655451"/>
                  </a:lnTo>
                  <a:lnTo>
                    <a:pt x="145131" y="656041"/>
                  </a:lnTo>
                  <a:lnTo>
                    <a:pt x="146606" y="657663"/>
                  </a:lnTo>
                  <a:lnTo>
                    <a:pt x="146606" y="661646"/>
                  </a:lnTo>
                  <a:lnTo>
                    <a:pt x="147344" y="663121"/>
                  </a:lnTo>
                  <a:lnTo>
                    <a:pt x="147344" y="664743"/>
                  </a:lnTo>
                  <a:lnTo>
                    <a:pt x="147049" y="668725"/>
                  </a:lnTo>
                  <a:lnTo>
                    <a:pt x="147049" y="670348"/>
                  </a:lnTo>
                  <a:lnTo>
                    <a:pt x="147049" y="670348"/>
                  </a:lnTo>
                  <a:lnTo>
                    <a:pt x="145721" y="670643"/>
                  </a:lnTo>
                  <a:lnTo>
                    <a:pt x="144541" y="671233"/>
                  </a:lnTo>
                  <a:lnTo>
                    <a:pt x="142919" y="673740"/>
                  </a:lnTo>
                  <a:lnTo>
                    <a:pt x="141149" y="674477"/>
                  </a:lnTo>
                  <a:lnTo>
                    <a:pt x="139084" y="674477"/>
                  </a:lnTo>
                  <a:lnTo>
                    <a:pt x="137020" y="673150"/>
                  </a:lnTo>
                  <a:lnTo>
                    <a:pt x="135250" y="671528"/>
                  </a:lnTo>
                  <a:lnTo>
                    <a:pt x="134807" y="670643"/>
                  </a:lnTo>
                  <a:lnTo>
                    <a:pt x="134365" y="668873"/>
                  </a:lnTo>
                  <a:lnTo>
                    <a:pt x="133479" y="667693"/>
                  </a:lnTo>
                  <a:lnTo>
                    <a:pt x="131710" y="668283"/>
                  </a:lnTo>
                  <a:lnTo>
                    <a:pt x="128907" y="668578"/>
                  </a:lnTo>
                  <a:lnTo>
                    <a:pt x="125958" y="669020"/>
                  </a:lnTo>
                  <a:lnTo>
                    <a:pt x="125368" y="669463"/>
                  </a:lnTo>
                  <a:lnTo>
                    <a:pt x="125368" y="670200"/>
                  </a:lnTo>
                  <a:lnTo>
                    <a:pt x="126105" y="671675"/>
                  </a:lnTo>
                  <a:lnTo>
                    <a:pt x="126695" y="673740"/>
                  </a:lnTo>
                  <a:lnTo>
                    <a:pt x="126990" y="676542"/>
                  </a:lnTo>
                  <a:lnTo>
                    <a:pt x="127727" y="678460"/>
                  </a:lnTo>
                  <a:lnTo>
                    <a:pt x="128022" y="679050"/>
                  </a:lnTo>
                  <a:lnTo>
                    <a:pt x="132742" y="684654"/>
                  </a:lnTo>
                  <a:lnTo>
                    <a:pt x="133922" y="685834"/>
                  </a:lnTo>
                  <a:lnTo>
                    <a:pt x="134217" y="686572"/>
                  </a:lnTo>
                  <a:lnTo>
                    <a:pt x="133775" y="688637"/>
                  </a:lnTo>
                  <a:lnTo>
                    <a:pt x="132890" y="690997"/>
                  </a:lnTo>
                  <a:lnTo>
                    <a:pt x="132890" y="692914"/>
                  </a:lnTo>
                  <a:lnTo>
                    <a:pt x="134660" y="694979"/>
                  </a:lnTo>
                  <a:lnTo>
                    <a:pt x="135987" y="696454"/>
                  </a:lnTo>
                  <a:lnTo>
                    <a:pt x="134807" y="698371"/>
                  </a:lnTo>
                  <a:lnTo>
                    <a:pt x="134070" y="700584"/>
                  </a:lnTo>
                  <a:lnTo>
                    <a:pt x="134954" y="701616"/>
                  </a:lnTo>
                  <a:lnTo>
                    <a:pt x="134512" y="704861"/>
                  </a:lnTo>
                  <a:lnTo>
                    <a:pt x="134954" y="705451"/>
                  </a:lnTo>
                  <a:lnTo>
                    <a:pt x="135839" y="705746"/>
                  </a:lnTo>
                  <a:lnTo>
                    <a:pt x="137167" y="705451"/>
                  </a:lnTo>
                  <a:lnTo>
                    <a:pt x="138642" y="704566"/>
                  </a:lnTo>
                  <a:lnTo>
                    <a:pt x="140559" y="704566"/>
                  </a:lnTo>
                  <a:lnTo>
                    <a:pt x="141592" y="702206"/>
                  </a:lnTo>
                  <a:lnTo>
                    <a:pt x="142477" y="701911"/>
                  </a:lnTo>
                  <a:lnTo>
                    <a:pt x="144099" y="702648"/>
                  </a:lnTo>
                  <a:lnTo>
                    <a:pt x="147344" y="707221"/>
                  </a:lnTo>
                  <a:lnTo>
                    <a:pt x="150146" y="711055"/>
                  </a:lnTo>
                  <a:lnTo>
                    <a:pt x="150884" y="711793"/>
                  </a:lnTo>
                  <a:lnTo>
                    <a:pt x="151326" y="712235"/>
                  </a:lnTo>
                  <a:lnTo>
                    <a:pt x="154129" y="714300"/>
                  </a:lnTo>
                  <a:lnTo>
                    <a:pt x="156046" y="715628"/>
                  </a:lnTo>
                  <a:lnTo>
                    <a:pt x="158701" y="715185"/>
                  </a:lnTo>
                  <a:lnTo>
                    <a:pt x="162093" y="715185"/>
                  </a:lnTo>
                  <a:lnTo>
                    <a:pt x="164158" y="716365"/>
                  </a:lnTo>
                  <a:lnTo>
                    <a:pt x="165338" y="717250"/>
                  </a:lnTo>
                  <a:lnTo>
                    <a:pt x="165485" y="717250"/>
                  </a:lnTo>
                  <a:lnTo>
                    <a:pt x="169615" y="720495"/>
                  </a:lnTo>
                  <a:lnTo>
                    <a:pt x="171385" y="720200"/>
                  </a:lnTo>
                  <a:lnTo>
                    <a:pt x="172565" y="721085"/>
                  </a:lnTo>
                  <a:lnTo>
                    <a:pt x="172860" y="723297"/>
                  </a:lnTo>
                  <a:lnTo>
                    <a:pt x="172270" y="725510"/>
                  </a:lnTo>
                  <a:lnTo>
                    <a:pt x="172270" y="726542"/>
                  </a:lnTo>
                  <a:lnTo>
                    <a:pt x="174187" y="726542"/>
                  </a:lnTo>
                  <a:lnTo>
                    <a:pt x="178022" y="728164"/>
                  </a:lnTo>
                  <a:lnTo>
                    <a:pt x="181414" y="729492"/>
                  </a:lnTo>
                  <a:lnTo>
                    <a:pt x="183184" y="729934"/>
                  </a:lnTo>
                  <a:lnTo>
                    <a:pt x="185101" y="730967"/>
                  </a:lnTo>
                  <a:lnTo>
                    <a:pt x="186724" y="732589"/>
                  </a:lnTo>
                  <a:lnTo>
                    <a:pt x="189969" y="734654"/>
                  </a:lnTo>
                  <a:lnTo>
                    <a:pt x="192919" y="736129"/>
                  </a:lnTo>
                  <a:lnTo>
                    <a:pt x="193508" y="738194"/>
                  </a:lnTo>
                  <a:lnTo>
                    <a:pt x="194689" y="740111"/>
                  </a:lnTo>
                  <a:lnTo>
                    <a:pt x="196163" y="741881"/>
                  </a:lnTo>
                  <a:lnTo>
                    <a:pt x="197933" y="741881"/>
                  </a:lnTo>
                  <a:lnTo>
                    <a:pt x="199998" y="740259"/>
                  </a:lnTo>
                  <a:lnTo>
                    <a:pt x="204275" y="733327"/>
                  </a:lnTo>
                  <a:lnTo>
                    <a:pt x="210175" y="731852"/>
                  </a:lnTo>
                  <a:lnTo>
                    <a:pt x="215780" y="732589"/>
                  </a:lnTo>
                  <a:lnTo>
                    <a:pt x="220647" y="733622"/>
                  </a:lnTo>
                  <a:lnTo>
                    <a:pt x="222122" y="735981"/>
                  </a:lnTo>
                  <a:lnTo>
                    <a:pt x="223007" y="738489"/>
                  </a:lnTo>
                  <a:lnTo>
                    <a:pt x="223597" y="739669"/>
                  </a:lnTo>
                  <a:lnTo>
                    <a:pt x="225219" y="741144"/>
                  </a:lnTo>
                  <a:lnTo>
                    <a:pt x="232151" y="744683"/>
                  </a:lnTo>
                  <a:lnTo>
                    <a:pt x="236134" y="747781"/>
                  </a:lnTo>
                  <a:lnTo>
                    <a:pt x="241738" y="751910"/>
                  </a:lnTo>
                  <a:lnTo>
                    <a:pt x="245868" y="753828"/>
                  </a:lnTo>
                  <a:lnTo>
                    <a:pt x="249555" y="753828"/>
                  </a:lnTo>
                  <a:lnTo>
                    <a:pt x="251620" y="755598"/>
                  </a:lnTo>
                  <a:lnTo>
                    <a:pt x="254717" y="758843"/>
                  </a:lnTo>
                  <a:lnTo>
                    <a:pt x="257372" y="762677"/>
                  </a:lnTo>
                  <a:lnTo>
                    <a:pt x="260617" y="766217"/>
                  </a:lnTo>
                  <a:lnTo>
                    <a:pt x="262977" y="766217"/>
                  </a:lnTo>
                  <a:lnTo>
                    <a:pt x="266074" y="765037"/>
                  </a:lnTo>
                  <a:lnTo>
                    <a:pt x="269909" y="763562"/>
                  </a:lnTo>
                  <a:lnTo>
                    <a:pt x="272122" y="764300"/>
                  </a:lnTo>
                  <a:lnTo>
                    <a:pt x="274186" y="765332"/>
                  </a:lnTo>
                  <a:lnTo>
                    <a:pt x="274924" y="767102"/>
                  </a:lnTo>
                  <a:lnTo>
                    <a:pt x="276104" y="770494"/>
                  </a:lnTo>
                  <a:lnTo>
                    <a:pt x="277431" y="774034"/>
                  </a:lnTo>
                  <a:lnTo>
                    <a:pt x="279643" y="775214"/>
                  </a:lnTo>
                  <a:lnTo>
                    <a:pt x="282151" y="776984"/>
                  </a:lnTo>
                  <a:lnTo>
                    <a:pt x="283626" y="778459"/>
                  </a:lnTo>
                  <a:lnTo>
                    <a:pt x="288493" y="781114"/>
                  </a:lnTo>
                  <a:lnTo>
                    <a:pt x="289231" y="782146"/>
                  </a:lnTo>
                  <a:lnTo>
                    <a:pt x="290263" y="782884"/>
                  </a:lnTo>
                  <a:lnTo>
                    <a:pt x="291443" y="783326"/>
                  </a:lnTo>
                  <a:lnTo>
                    <a:pt x="292475" y="783916"/>
                  </a:lnTo>
                  <a:lnTo>
                    <a:pt x="293950" y="783916"/>
                  </a:lnTo>
                  <a:lnTo>
                    <a:pt x="299555" y="782589"/>
                  </a:lnTo>
                  <a:lnTo>
                    <a:pt x="301030" y="782589"/>
                  </a:lnTo>
                  <a:lnTo>
                    <a:pt x="301915" y="783031"/>
                  </a:lnTo>
                  <a:lnTo>
                    <a:pt x="301915" y="783621"/>
                  </a:lnTo>
                  <a:lnTo>
                    <a:pt x="300882" y="786128"/>
                  </a:lnTo>
                  <a:lnTo>
                    <a:pt x="299997" y="789226"/>
                  </a:lnTo>
                  <a:lnTo>
                    <a:pt x="300882" y="790848"/>
                  </a:lnTo>
                  <a:lnTo>
                    <a:pt x="303242" y="791438"/>
                  </a:lnTo>
                  <a:lnTo>
                    <a:pt x="308404" y="791881"/>
                  </a:lnTo>
                  <a:lnTo>
                    <a:pt x="315336" y="791881"/>
                  </a:lnTo>
                  <a:lnTo>
                    <a:pt x="317401" y="793503"/>
                  </a:lnTo>
                  <a:lnTo>
                    <a:pt x="319466" y="795863"/>
                  </a:lnTo>
                  <a:lnTo>
                    <a:pt x="321531" y="799993"/>
                  </a:lnTo>
                  <a:lnTo>
                    <a:pt x="322416" y="801763"/>
                  </a:lnTo>
                  <a:lnTo>
                    <a:pt x="323448" y="802205"/>
                  </a:lnTo>
                  <a:lnTo>
                    <a:pt x="325218" y="801467"/>
                  </a:lnTo>
                  <a:lnTo>
                    <a:pt x="325513" y="799845"/>
                  </a:lnTo>
                  <a:lnTo>
                    <a:pt x="325513" y="797338"/>
                  </a:lnTo>
                  <a:lnTo>
                    <a:pt x="327136" y="796453"/>
                  </a:lnTo>
                  <a:lnTo>
                    <a:pt x="328168" y="797043"/>
                  </a:lnTo>
                  <a:lnTo>
                    <a:pt x="329348" y="798960"/>
                  </a:lnTo>
                  <a:lnTo>
                    <a:pt x="332298" y="800730"/>
                  </a:lnTo>
                  <a:lnTo>
                    <a:pt x="334363" y="801615"/>
                  </a:lnTo>
                  <a:lnTo>
                    <a:pt x="336428" y="801320"/>
                  </a:lnTo>
                  <a:lnTo>
                    <a:pt x="337312" y="800583"/>
                  </a:lnTo>
                  <a:lnTo>
                    <a:pt x="338345" y="797190"/>
                  </a:lnTo>
                  <a:lnTo>
                    <a:pt x="339967" y="796748"/>
                  </a:lnTo>
                  <a:lnTo>
                    <a:pt x="341885" y="797043"/>
                  </a:lnTo>
                  <a:lnTo>
                    <a:pt x="342622" y="797780"/>
                  </a:lnTo>
                  <a:lnTo>
                    <a:pt x="343360" y="799108"/>
                  </a:lnTo>
                  <a:lnTo>
                    <a:pt x="345720" y="799698"/>
                  </a:lnTo>
                  <a:lnTo>
                    <a:pt x="348079" y="800583"/>
                  </a:lnTo>
                  <a:lnTo>
                    <a:pt x="350292" y="801763"/>
                  </a:lnTo>
                  <a:lnTo>
                    <a:pt x="353389" y="804270"/>
                  </a:lnTo>
                  <a:lnTo>
                    <a:pt x="357224" y="804712"/>
                  </a:lnTo>
                  <a:lnTo>
                    <a:pt x="367401" y="804712"/>
                  </a:lnTo>
                  <a:lnTo>
                    <a:pt x="372121" y="802942"/>
                  </a:lnTo>
                  <a:lnTo>
                    <a:pt x="376398" y="802942"/>
                  </a:lnTo>
                  <a:lnTo>
                    <a:pt x="378610" y="803385"/>
                  </a:lnTo>
                  <a:lnTo>
                    <a:pt x="378315" y="802500"/>
                  </a:lnTo>
                  <a:lnTo>
                    <a:pt x="378610" y="801763"/>
                  </a:lnTo>
                  <a:lnTo>
                    <a:pt x="379495" y="801320"/>
                  </a:lnTo>
                  <a:lnTo>
                    <a:pt x="383035" y="800730"/>
                  </a:lnTo>
                  <a:lnTo>
                    <a:pt x="387017" y="799550"/>
                  </a:lnTo>
                  <a:lnTo>
                    <a:pt x="388640" y="798960"/>
                  </a:lnTo>
                  <a:lnTo>
                    <a:pt x="389819" y="798370"/>
                  </a:lnTo>
                  <a:lnTo>
                    <a:pt x="390999" y="797338"/>
                  </a:lnTo>
                  <a:lnTo>
                    <a:pt x="392179" y="797338"/>
                  </a:lnTo>
                  <a:lnTo>
                    <a:pt x="395719" y="798813"/>
                  </a:lnTo>
                  <a:lnTo>
                    <a:pt x="396899" y="799698"/>
                  </a:lnTo>
                  <a:lnTo>
                    <a:pt x="397489" y="802500"/>
                  </a:lnTo>
                  <a:lnTo>
                    <a:pt x="398079" y="803532"/>
                  </a:lnTo>
                  <a:lnTo>
                    <a:pt x="397636" y="806335"/>
                  </a:lnTo>
                  <a:lnTo>
                    <a:pt x="395572" y="813267"/>
                  </a:lnTo>
                  <a:lnTo>
                    <a:pt x="396014" y="815774"/>
                  </a:lnTo>
                  <a:lnTo>
                    <a:pt x="397784" y="817692"/>
                  </a:lnTo>
                  <a:lnTo>
                    <a:pt x="399259" y="819019"/>
                  </a:lnTo>
                  <a:lnTo>
                    <a:pt x="400734" y="814889"/>
                  </a:lnTo>
                  <a:lnTo>
                    <a:pt x="402799" y="813414"/>
                  </a:lnTo>
                  <a:lnTo>
                    <a:pt x="404864" y="811349"/>
                  </a:lnTo>
                  <a:lnTo>
                    <a:pt x="406338" y="807957"/>
                  </a:lnTo>
                  <a:lnTo>
                    <a:pt x="409288" y="804565"/>
                  </a:lnTo>
                  <a:lnTo>
                    <a:pt x="412533" y="801025"/>
                  </a:lnTo>
                  <a:lnTo>
                    <a:pt x="414745" y="798223"/>
                  </a:lnTo>
                  <a:lnTo>
                    <a:pt x="416220" y="796895"/>
                  </a:lnTo>
                  <a:lnTo>
                    <a:pt x="419318" y="795421"/>
                  </a:lnTo>
                  <a:lnTo>
                    <a:pt x="421825" y="794535"/>
                  </a:lnTo>
                  <a:lnTo>
                    <a:pt x="423595" y="792618"/>
                  </a:lnTo>
                  <a:lnTo>
                    <a:pt x="425660" y="791586"/>
                  </a:lnTo>
                  <a:lnTo>
                    <a:pt x="427872" y="791143"/>
                  </a:lnTo>
                  <a:lnTo>
                    <a:pt x="431117" y="791438"/>
                  </a:lnTo>
                  <a:lnTo>
                    <a:pt x="434214" y="792176"/>
                  </a:lnTo>
                  <a:lnTo>
                    <a:pt x="437607" y="793061"/>
                  </a:lnTo>
                  <a:lnTo>
                    <a:pt x="438049" y="793798"/>
                  </a:lnTo>
                  <a:lnTo>
                    <a:pt x="437754" y="795125"/>
                  </a:lnTo>
                  <a:lnTo>
                    <a:pt x="437311" y="796453"/>
                  </a:lnTo>
                  <a:lnTo>
                    <a:pt x="437311" y="797190"/>
                  </a:lnTo>
                  <a:lnTo>
                    <a:pt x="437754" y="797633"/>
                  </a:lnTo>
                  <a:lnTo>
                    <a:pt x="440999" y="797928"/>
                  </a:lnTo>
                  <a:lnTo>
                    <a:pt x="447194" y="797928"/>
                  </a:lnTo>
                  <a:lnTo>
                    <a:pt x="452208" y="799108"/>
                  </a:lnTo>
                  <a:lnTo>
                    <a:pt x="453683" y="799993"/>
                  </a:lnTo>
                  <a:lnTo>
                    <a:pt x="455158" y="800730"/>
                  </a:lnTo>
                  <a:lnTo>
                    <a:pt x="456633" y="800730"/>
                  </a:lnTo>
                  <a:lnTo>
                    <a:pt x="458550" y="799108"/>
                  </a:lnTo>
                  <a:lnTo>
                    <a:pt x="460468" y="797928"/>
                  </a:lnTo>
                  <a:lnTo>
                    <a:pt x="462533" y="797928"/>
                  </a:lnTo>
                  <a:lnTo>
                    <a:pt x="464155" y="799255"/>
                  </a:lnTo>
                  <a:lnTo>
                    <a:pt x="467400" y="800435"/>
                  </a:lnTo>
                  <a:lnTo>
                    <a:pt x="470350" y="801320"/>
                  </a:lnTo>
                  <a:lnTo>
                    <a:pt x="471235" y="802058"/>
                  </a:lnTo>
                  <a:lnTo>
                    <a:pt x="470939" y="805450"/>
                  </a:lnTo>
                  <a:lnTo>
                    <a:pt x="470939" y="806630"/>
                  </a:lnTo>
                  <a:lnTo>
                    <a:pt x="473152" y="806630"/>
                  </a:lnTo>
                  <a:lnTo>
                    <a:pt x="476102" y="807072"/>
                  </a:lnTo>
                  <a:lnTo>
                    <a:pt x="478314" y="807515"/>
                  </a:lnTo>
                  <a:lnTo>
                    <a:pt x="480084" y="807515"/>
                  </a:lnTo>
                  <a:lnTo>
                    <a:pt x="483329" y="805302"/>
                  </a:lnTo>
                  <a:lnTo>
                    <a:pt x="484804" y="805302"/>
                  </a:lnTo>
                  <a:lnTo>
                    <a:pt x="486426" y="804712"/>
                  </a:lnTo>
                  <a:lnTo>
                    <a:pt x="487164" y="804270"/>
                  </a:lnTo>
                  <a:lnTo>
                    <a:pt x="487606" y="804565"/>
                  </a:lnTo>
                  <a:lnTo>
                    <a:pt x="489524" y="804860"/>
                  </a:lnTo>
                  <a:lnTo>
                    <a:pt x="491441" y="804860"/>
                  </a:lnTo>
                  <a:lnTo>
                    <a:pt x="493211" y="804122"/>
                  </a:lnTo>
                  <a:lnTo>
                    <a:pt x="494981" y="803238"/>
                  </a:lnTo>
                  <a:lnTo>
                    <a:pt x="498078" y="801320"/>
                  </a:lnTo>
                  <a:lnTo>
                    <a:pt x="498668" y="800140"/>
                  </a:lnTo>
                  <a:lnTo>
                    <a:pt x="498668" y="799108"/>
                  </a:lnTo>
                  <a:lnTo>
                    <a:pt x="498078" y="798370"/>
                  </a:lnTo>
                  <a:lnTo>
                    <a:pt x="497488" y="798075"/>
                  </a:lnTo>
                  <a:lnTo>
                    <a:pt x="497783" y="797190"/>
                  </a:lnTo>
                  <a:lnTo>
                    <a:pt x="499110" y="795715"/>
                  </a:lnTo>
                  <a:lnTo>
                    <a:pt x="503830" y="793503"/>
                  </a:lnTo>
                  <a:lnTo>
                    <a:pt x="507812" y="790701"/>
                  </a:lnTo>
                  <a:lnTo>
                    <a:pt x="510025" y="788636"/>
                  </a:lnTo>
                  <a:lnTo>
                    <a:pt x="511057" y="786128"/>
                  </a:lnTo>
                  <a:lnTo>
                    <a:pt x="512384" y="783326"/>
                  </a:lnTo>
                  <a:lnTo>
                    <a:pt x="513565" y="782294"/>
                  </a:lnTo>
                  <a:lnTo>
                    <a:pt x="516367" y="781556"/>
                  </a:lnTo>
                  <a:lnTo>
                    <a:pt x="524331" y="780524"/>
                  </a:lnTo>
                  <a:lnTo>
                    <a:pt x="526839" y="779344"/>
                  </a:lnTo>
                  <a:lnTo>
                    <a:pt x="530526" y="777279"/>
                  </a:lnTo>
                  <a:lnTo>
                    <a:pt x="532444" y="775657"/>
                  </a:lnTo>
                  <a:lnTo>
                    <a:pt x="533476" y="774329"/>
                  </a:lnTo>
                  <a:lnTo>
                    <a:pt x="533476" y="772854"/>
                  </a:lnTo>
                  <a:lnTo>
                    <a:pt x="535983" y="772412"/>
                  </a:lnTo>
                  <a:lnTo>
                    <a:pt x="538195" y="770052"/>
                  </a:lnTo>
                  <a:lnTo>
                    <a:pt x="540851" y="767692"/>
                  </a:lnTo>
                  <a:lnTo>
                    <a:pt x="545423" y="765627"/>
                  </a:lnTo>
                  <a:lnTo>
                    <a:pt x="549405" y="762972"/>
                  </a:lnTo>
                  <a:lnTo>
                    <a:pt x="550880" y="763415"/>
                  </a:lnTo>
                  <a:lnTo>
                    <a:pt x="552355" y="764742"/>
                  </a:lnTo>
                  <a:lnTo>
                    <a:pt x="553092" y="766217"/>
                  </a:lnTo>
                  <a:lnTo>
                    <a:pt x="553092" y="766955"/>
                  </a:lnTo>
                  <a:lnTo>
                    <a:pt x="558402" y="767839"/>
                  </a:lnTo>
                  <a:lnTo>
                    <a:pt x="559287" y="767839"/>
                  </a:lnTo>
                  <a:lnTo>
                    <a:pt x="563122" y="769019"/>
                  </a:lnTo>
                  <a:lnTo>
                    <a:pt x="566662" y="770494"/>
                  </a:lnTo>
                  <a:lnTo>
                    <a:pt x="568579" y="770937"/>
                  </a:lnTo>
                  <a:lnTo>
                    <a:pt x="569464" y="770937"/>
                  </a:lnTo>
                  <a:lnTo>
                    <a:pt x="570201" y="770347"/>
                  </a:lnTo>
                  <a:lnTo>
                    <a:pt x="571086" y="769019"/>
                  </a:lnTo>
                  <a:lnTo>
                    <a:pt x="572119" y="767987"/>
                  </a:lnTo>
                  <a:lnTo>
                    <a:pt x="572709" y="767544"/>
                  </a:lnTo>
                  <a:lnTo>
                    <a:pt x="572709" y="765922"/>
                  </a:lnTo>
                  <a:lnTo>
                    <a:pt x="577723" y="762825"/>
                  </a:lnTo>
                  <a:lnTo>
                    <a:pt x="582296" y="760613"/>
                  </a:lnTo>
                  <a:lnTo>
                    <a:pt x="586278" y="758990"/>
                  </a:lnTo>
                  <a:lnTo>
                    <a:pt x="587458" y="759580"/>
                  </a:lnTo>
                  <a:lnTo>
                    <a:pt x="588785" y="760760"/>
                  </a:lnTo>
                  <a:lnTo>
                    <a:pt x="590555" y="763857"/>
                  </a:lnTo>
                  <a:lnTo>
                    <a:pt x="591588" y="764595"/>
                  </a:lnTo>
                  <a:lnTo>
                    <a:pt x="594242" y="764152"/>
                  </a:lnTo>
                  <a:lnTo>
                    <a:pt x="594685" y="764447"/>
                  </a:lnTo>
                  <a:lnTo>
                    <a:pt x="594242" y="765627"/>
                  </a:lnTo>
                  <a:lnTo>
                    <a:pt x="592473" y="766955"/>
                  </a:lnTo>
                  <a:lnTo>
                    <a:pt x="590113" y="768135"/>
                  </a:lnTo>
                  <a:lnTo>
                    <a:pt x="588638" y="769167"/>
                  </a:lnTo>
                  <a:lnTo>
                    <a:pt x="589080" y="772559"/>
                  </a:lnTo>
                  <a:lnTo>
                    <a:pt x="589080" y="773739"/>
                  </a:lnTo>
                  <a:lnTo>
                    <a:pt x="589670" y="774034"/>
                  </a:lnTo>
                  <a:lnTo>
                    <a:pt x="594537" y="770642"/>
                  </a:lnTo>
                  <a:lnTo>
                    <a:pt x="596897" y="770052"/>
                  </a:lnTo>
                  <a:lnTo>
                    <a:pt x="597782" y="770789"/>
                  </a:lnTo>
                  <a:lnTo>
                    <a:pt x="598077" y="772559"/>
                  </a:lnTo>
                  <a:lnTo>
                    <a:pt x="599994" y="776247"/>
                  </a:lnTo>
                  <a:lnTo>
                    <a:pt x="600732" y="778164"/>
                  </a:lnTo>
                  <a:lnTo>
                    <a:pt x="595865" y="782589"/>
                  </a:lnTo>
                  <a:lnTo>
                    <a:pt x="594095" y="784949"/>
                  </a:lnTo>
                  <a:lnTo>
                    <a:pt x="594095" y="786571"/>
                  </a:lnTo>
                  <a:lnTo>
                    <a:pt x="592767" y="787751"/>
                  </a:lnTo>
                  <a:lnTo>
                    <a:pt x="592767" y="788193"/>
                  </a:lnTo>
                  <a:lnTo>
                    <a:pt x="593800" y="788931"/>
                  </a:lnTo>
                  <a:lnTo>
                    <a:pt x="594980" y="789521"/>
                  </a:lnTo>
                  <a:lnTo>
                    <a:pt x="595570" y="789521"/>
                  </a:lnTo>
                  <a:lnTo>
                    <a:pt x="596602" y="788488"/>
                  </a:lnTo>
                  <a:lnTo>
                    <a:pt x="601175" y="787013"/>
                  </a:lnTo>
                  <a:lnTo>
                    <a:pt x="602502" y="787308"/>
                  </a:lnTo>
                  <a:lnTo>
                    <a:pt x="605747" y="789668"/>
                  </a:lnTo>
                  <a:lnTo>
                    <a:pt x="607222" y="789668"/>
                  </a:lnTo>
                  <a:lnTo>
                    <a:pt x="611056" y="790553"/>
                  </a:lnTo>
                  <a:lnTo>
                    <a:pt x="613564" y="789668"/>
                  </a:lnTo>
                  <a:lnTo>
                    <a:pt x="615334" y="790406"/>
                  </a:lnTo>
                  <a:lnTo>
                    <a:pt x="619168" y="793355"/>
                  </a:lnTo>
                  <a:lnTo>
                    <a:pt x="620053" y="793945"/>
                  </a:lnTo>
                  <a:lnTo>
                    <a:pt x="620938" y="792913"/>
                  </a:lnTo>
                  <a:lnTo>
                    <a:pt x="622856" y="790111"/>
                  </a:lnTo>
                  <a:lnTo>
                    <a:pt x="624035" y="788046"/>
                  </a:lnTo>
                  <a:lnTo>
                    <a:pt x="624626" y="787161"/>
                  </a:lnTo>
                  <a:lnTo>
                    <a:pt x="625510" y="785686"/>
                  </a:lnTo>
                  <a:lnTo>
                    <a:pt x="627133" y="785686"/>
                  </a:lnTo>
                  <a:lnTo>
                    <a:pt x="628755" y="785981"/>
                  </a:lnTo>
                  <a:lnTo>
                    <a:pt x="629640" y="786866"/>
                  </a:lnTo>
                  <a:lnTo>
                    <a:pt x="630525" y="788636"/>
                  </a:lnTo>
                  <a:lnTo>
                    <a:pt x="631558" y="790111"/>
                  </a:lnTo>
                  <a:lnTo>
                    <a:pt x="634655" y="790111"/>
                  </a:lnTo>
                  <a:lnTo>
                    <a:pt x="635835" y="791291"/>
                  </a:lnTo>
                  <a:lnTo>
                    <a:pt x="638195" y="794241"/>
                  </a:lnTo>
                  <a:lnTo>
                    <a:pt x="639227" y="794978"/>
                  </a:lnTo>
                  <a:lnTo>
                    <a:pt x="640260" y="796158"/>
                  </a:lnTo>
                  <a:lnTo>
                    <a:pt x="640702" y="798665"/>
                  </a:lnTo>
                  <a:lnTo>
                    <a:pt x="640997" y="801173"/>
                  </a:lnTo>
                  <a:lnTo>
                    <a:pt x="643947" y="809727"/>
                  </a:lnTo>
                  <a:lnTo>
                    <a:pt x="644832" y="811497"/>
                  </a:lnTo>
                  <a:lnTo>
                    <a:pt x="645422" y="812824"/>
                  </a:lnTo>
                  <a:lnTo>
                    <a:pt x="646749" y="813119"/>
                  </a:lnTo>
                  <a:lnTo>
                    <a:pt x="647782" y="811792"/>
                  </a:lnTo>
                  <a:lnTo>
                    <a:pt x="648224" y="810317"/>
                  </a:lnTo>
                  <a:lnTo>
                    <a:pt x="649404" y="809875"/>
                  </a:lnTo>
                  <a:lnTo>
                    <a:pt x="650731" y="810170"/>
                  </a:lnTo>
                  <a:lnTo>
                    <a:pt x="653239" y="811497"/>
                  </a:lnTo>
                  <a:lnTo>
                    <a:pt x="654566" y="812234"/>
                  </a:lnTo>
                  <a:lnTo>
                    <a:pt x="655304" y="816512"/>
                  </a:lnTo>
                  <a:lnTo>
                    <a:pt x="655304" y="823001"/>
                  </a:lnTo>
                  <a:lnTo>
                    <a:pt x="656336" y="827131"/>
                  </a:lnTo>
                  <a:lnTo>
                    <a:pt x="656631" y="831851"/>
                  </a:lnTo>
                  <a:lnTo>
                    <a:pt x="656926" y="834358"/>
                  </a:lnTo>
                  <a:lnTo>
                    <a:pt x="656926" y="839963"/>
                  </a:lnTo>
                  <a:lnTo>
                    <a:pt x="656188" y="844240"/>
                  </a:lnTo>
                  <a:lnTo>
                    <a:pt x="655156" y="847927"/>
                  </a:lnTo>
                  <a:lnTo>
                    <a:pt x="655451" y="851025"/>
                  </a:lnTo>
                  <a:lnTo>
                    <a:pt x="654861" y="852352"/>
                  </a:lnTo>
                  <a:lnTo>
                    <a:pt x="652501" y="853089"/>
                  </a:lnTo>
                  <a:lnTo>
                    <a:pt x="652501" y="854269"/>
                  </a:lnTo>
                  <a:lnTo>
                    <a:pt x="652944" y="856187"/>
                  </a:lnTo>
                  <a:lnTo>
                    <a:pt x="654566" y="858547"/>
                  </a:lnTo>
                  <a:lnTo>
                    <a:pt x="654566" y="860022"/>
                  </a:lnTo>
                  <a:lnTo>
                    <a:pt x="653829" y="861054"/>
                  </a:lnTo>
                  <a:lnTo>
                    <a:pt x="652059" y="861054"/>
                  </a:lnTo>
                  <a:lnTo>
                    <a:pt x="649699" y="862086"/>
                  </a:lnTo>
                  <a:lnTo>
                    <a:pt x="648077" y="865184"/>
                  </a:lnTo>
                  <a:lnTo>
                    <a:pt x="646307" y="867691"/>
                  </a:lnTo>
                  <a:lnTo>
                    <a:pt x="645274" y="868134"/>
                  </a:lnTo>
                  <a:lnTo>
                    <a:pt x="642029" y="867396"/>
                  </a:lnTo>
                  <a:lnTo>
                    <a:pt x="641292" y="867986"/>
                  </a:lnTo>
                  <a:lnTo>
                    <a:pt x="640112" y="872263"/>
                  </a:lnTo>
                  <a:lnTo>
                    <a:pt x="639227" y="874181"/>
                  </a:lnTo>
                  <a:lnTo>
                    <a:pt x="637900" y="875803"/>
                  </a:lnTo>
                  <a:lnTo>
                    <a:pt x="636572" y="876688"/>
                  </a:lnTo>
                  <a:lnTo>
                    <a:pt x="635393" y="877278"/>
                  </a:lnTo>
                  <a:lnTo>
                    <a:pt x="632885" y="876836"/>
                  </a:lnTo>
                  <a:lnTo>
                    <a:pt x="631558" y="879490"/>
                  </a:lnTo>
                  <a:lnTo>
                    <a:pt x="630230" y="882883"/>
                  </a:lnTo>
                  <a:lnTo>
                    <a:pt x="630230" y="884653"/>
                  </a:lnTo>
                  <a:lnTo>
                    <a:pt x="630820" y="887455"/>
                  </a:lnTo>
                  <a:lnTo>
                    <a:pt x="630525" y="888192"/>
                  </a:lnTo>
                  <a:lnTo>
                    <a:pt x="629198" y="888782"/>
                  </a:lnTo>
                  <a:lnTo>
                    <a:pt x="626985" y="889962"/>
                  </a:lnTo>
                  <a:lnTo>
                    <a:pt x="625510" y="893945"/>
                  </a:lnTo>
                  <a:lnTo>
                    <a:pt x="625510" y="897779"/>
                  </a:lnTo>
                  <a:lnTo>
                    <a:pt x="626395" y="899107"/>
                  </a:lnTo>
                  <a:lnTo>
                    <a:pt x="628018" y="899697"/>
                  </a:lnTo>
                  <a:lnTo>
                    <a:pt x="629198" y="900877"/>
                  </a:lnTo>
                  <a:lnTo>
                    <a:pt x="629198" y="902794"/>
                  </a:lnTo>
                  <a:lnTo>
                    <a:pt x="630230" y="905154"/>
                  </a:lnTo>
                  <a:lnTo>
                    <a:pt x="629788" y="907809"/>
                  </a:lnTo>
                  <a:lnTo>
                    <a:pt x="626543" y="911791"/>
                  </a:lnTo>
                  <a:lnTo>
                    <a:pt x="626543" y="913856"/>
                  </a:lnTo>
                  <a:lnTo>
                    <a:pt x="628165" y="914446"/>
                  </a:lnTo>
                  <a:lnTo>
                    <a:pt x="629640" y="914151"/>
                  </a:lnTo>
                  <a:lnTo>
                    <a:pt x="631410" y="913266"/>
                  </a:lnTo>
                  <a:lnTo>
                    <a:pt x="633622" y="911791"/>
                  </a:lnTo>
                  <a:lnTo>
                    <a:pt x="638342" y="909579"/>
                  </a:lnTo>
                  <a:lnTo>
                    <a:pt x="643504" y="908399"/>
                  </a:lnTo>
                  <a:lnTo>
                    <a:pt x="647487" y="908104"/>
                  </a:lnTo>
                  <a:lnTo>
                    <a:pt x="650879" y="908104"/>
                  </a:lnTo>
                  <a:lnTo>
                    <a:pt x="652501" y="908694"/>
                  </a:lnTo>
                  <a:lnTo>
                    <a:pt x="652944" y="909431"/>
                  </a:lnTo>
                  <a:lnTo>
                    <a:pt x="657663" y="908104"/>
                  </a:lnTo>
                  <a:lnTo>
                    <a:pt x="659581" y="908104"/>
                  </a:lnTo>
                  <a:lnTo>
                    <a:pt x="659581" y="908841"/>
                  </a:lnTo>
                  <a:lnTo>
                    <a:pt x="656041" y="912381"/>
                  </a:lnTo>
                  <a:lnTo>
                    <a:pt x="655451" y="914003"/>
                  </a:lnTo>
                  <a:lnTo>
                    <a:pt x="655451" y="915773"/>
                  </a:lnTo>
                  <a:lnTo>
                    <a:pt x="656926" y="917396"/>
                  </a:lnTo>
                  <a:lnTo>
                    <a:pt x="658254" y="918576"/>
                  </a:lnTo>
                  <a:lnTo>
                    <a:pt x="659433" y="921673"/>
                  </a:lnTo>
                  <a:lnTo>
                    <a:pt x="658548" y="924475"/>
                  </a:lnTo>
                  <a:lnTo>
                    <a:pt x="659138" y="925508"/>
                  </a:lnTo>
                  <a:lnTo>
                    <a:pt x="660171" y="926688"/>
                  </a:lnTo>
                  <a:lnTo>
                    <a:pt x="660761" y="928310"/>
                  </a:lnTo>
                  <a:lnTo>
                    <a:pt x="660761" y="930375"/>
                  </a:lnTo>
                  <a:lnTo>
                    <a:pt x="660318" y="933620"/>
                  </a:lnTo>
                  <a:lnTo>
                    <a:pt x="665333" y="935242"/>
                  </a:lnTo>
                  <a:lnTo>
                    <a:pt x="669610" y="935980"/>
                  </a:lnTo>
                  <a:lnTo>
                    <a:pt x="672708" y="935980"/>
                  </a:lnTo>
                  <a:lnTo>
                    <a:pt x="674773" y="936865"/>
                  </a:lnTo>
                  <a:lnTo>
                    <a:pt x="675953" y="937454"/>
                  </a:lnTo>
                  <a:lnTo>
                    <a:pt x="676838" y="938634"/>
                  </a:lnTo>
                  <a:lnTo>
                    <a:pt x="677132" y="939814"/>
                  </a:lnTo>
                  <a:lnTo>
                    <a:pt x="676100" y="940699"/>
                  </a:lnTo>
                  <a:lnTo>
                    <a:pt x="674035" y="943502"/>
                  </a:lnTo>
                  <a:lnTo>
                    <a:pt x="672855" y="947189"/>
                  </a:lnTo>
                  <a:lnTo>
                    <a:pt x="672855" y="952351"/>
                  </a:lnTo>
                  <a:lnTo>
                    <a:pt x="670348" y="955891"/>
                  </a:lnTo>
                  <a:lnTo>
                    <a:pt x="669315" y="958251"/>
                  </a:lnTo>
                  <a:lnTo>
                    <a:pt x="668431" y="960758"/>
                  </a:lnTo>
                  <a:lnTo>
                    <a:pt x="668431" y="961791"/>
                  </a:lnTo>
                  <a:lnTo>
                    <a:pt x="669021" y="962528"/>
                  </a:lnTo>
                  <a:lnTo>
                    <a:pt x="670053" y="962970"/>
                  </a:lnTo>
                  <a:lnTo>
                    <a:pt x="671823" y="963265"/>
                  </a:lnTo>
                  <a:lnTo>
                    <a:pt x="674035" y="962970"/>
                  </a:lnTo>
                  <a:lnTo>
                    <a:pt x="679345" y="963560"/>
                  </a:lnTo>
                  <a:lnTo>
                    <a:pt x="685392" y="964593"/>
                  </a:lnTo>
                  <a:lnTo>
                    <a:pt x="687752" y="965183"/>
                  </a:lnTo>
                  <a:lnTo>
                    <a:pt x="688489" y="966215"/>
                  </a:lnTo>
                  <a:lnTo>
                    <a:pt x="688489" y="968575"/>
                  </a:lnTo>
                  <a:lnTo>
                    <a:pt x="687899" y="970788"/>
                  </a:lnTo>
                  <a:lnTo>
                    <a:pt x="688342" y="972410"/>
                  </a:lnTo>
                  <a:lnTo>
                    <a:pt x="689374" y="974032"/>
                  </a:lnTo>
                  <a:lnTo>
                    <a:pt x="690997" y="974475"/>
                  </a:lnTo>
                  <a:lnTo>
                    <a:pt x="692472" y="975065"/>
                  </a:lnTo>
                  <a:lnTo>
                    <a:pt x="692766" y="976245"/>
                  </a:lnTo>
                  <a:lnTo>
                    <a:pt x="692324" y="977867"/>
                  </a:lnTo>
                  <a:lnTo>
                    <a:pt x="693061" y="979194"/>
                  </a:lnTo>
                  <a:lnTo>
                    <a:pt x="693799" y="980079"/>
                  </a:lnTo>
                  <a:lnTo>
                    <a:pt x="695569" y="980522"/>
                  </a:lnTo>
                  <a:lnTo>
                    <a:pt x="699108" y="979490"/>
                  </a:lnTo>
                  <a:lnTo>
                    <a:pt x="701616" y="979932"/>
                  </a:lnTo>
                  <a:lnTo>
                    <a:pt x="703828" y="980669"/>
                  </a:lnTo>
                  <a:lnTo>
                    <a:pt x="705746" y="980227"/>
                  </a:lnTo>
                  <a:lnTo>
                    <a:pt x="707663" y="979342"/>
                  </a:lnTo>
                  <a:lnTo>
                    <a:pt x="711793" y="975212"/>
                  </a:lnTo>
                  <a:lnTo>
                    <a:pt x="716660" y="973000"/>
                  </a:lnTo>
                  <a:lnTo>
                    <a:pt x="718283" y="972410"/>
                  </a:lnTo>
                  <a:lnTo>
                    <a:pt x="719315" y="972705"/>
                  </a:lnTo>
                  <a:lnTo>
                    <a:pt x="719610" y="973000"/>
                  </a:lnTo>
                  <a:lnTo>
                    <a:pt x="719610" y="973885"/>
                  </a:lnTo>
                  <a:lnTo>
                    <a:pt x="720052" y="977277"/>
                  </a:lnTo>
                  <a:lnTo>
                    <a:pt x="720052" y="977719"/>
                  </a:lnTo>
                  <a:lnTo>
                    <a:pt x="721380" y="978899"/>
                  </a:lnTo>
                  <a:lnTo>
                    <a:pt x="720790" y="981997"/>
                  </a:lnTo>
                  <a:lnTo>
                    <a:pt x="721527" y="982587"/>
                  </a:lnTo>
                  <a:lnTo>
                    <a:pt x="721970" y="983767"/>
                  </a:lnTo>
                  <a:lnTo>
                    <a:pt x="721970" y="987012"/>
                  </a:lnTo>
                  <a:lnTo>
                    <a:pt x="722707" y="987749"/>
                  </a:lnTo>
                  <a:lnTo>
                    <a:pt x="723592" y="988044"/>
                  </a:lnTo>
                  <a:lnTo>
                    <a:pt x="727869" y="986716"/>
                  </a:lnTo>
                  <a:lnTo>
                    <a:pt x="730524" y="986716"/>
                  </a:lnTo>
                  <a:lnTo>
                    <a:pt x="731557" y="987454"/>
                  </a:lnTo>
                  <a:lnTo>
                    <a:pt x="732589" y="988044"/>
                  </a:lnTo>
                  <a:lnTo>
                    <a:pt x="733769" y="988487"/>
                  </a:lnTo>
                  <a:lnTo>
                    <a:pt x="734654" y="989076"/>
                  </a:lnTo>
                  <a:lnTo>
                    <a:pt x="735244" y="989076"/>
                  </a:lnTo>
                  <a:lnTo>
                    <a:pt x="736719" y="987602"/>
                  </a:lnTo>
                  <a:lnTo>
                    <a:pt x="737161" y="987307"/>
                  </a:lnTo>
                  <a:lnTo>
                    <a:pt x="737161" y="986716"/>
                  </a:lnTo>
                  <a:lnTo>
                    <a:pt x="736129" y="985537"/>
                  </a:lnTo>
                  <a:lnTo>
                    <a:pt x="735096" y="984504"/>
                  </a:lnTo>
                  <a:lnTo>
                    <a:pt x="735096" y="982292"/>
                  </a:lnTo>
                  <a:lnTo>
                    <a:pt x="735686" y="978457"/>
                  </a:lnTo>
                  <a:lnTo>
                    <a:pt x="735686" y="970493"/>
                  </a:lnTo>
                  <a:lnTo>
                    <a:pt x="734506" y="969018"/>
                  </a:lnTo>
                  <a:lnTo>
                    <a:pt x="731999" y="966068"/>
                  </a:lnTo>
                  <a:lnTo>
                    <a:pt x="731262" y="964298"/>
                  </a:lnTo>
                  <a:lnTo>
                    <a:pt x="730819" y="962528"/>
                  </a:lnTo>
                  <a:lnTo>
                    <a:pt x="730819" y="961348"/>
                  </a:lnTo>
                  <a:lnTo>
                    <a:pt x="730229" y="960021"/>
                  </a:lnTo>
                  <a:lnTo>
                    <a:pt x="729934" y="958841"/>
                  </a:lnTo>
                  <a:lnTo>
                    <a:pt x="731114" y="958251"/>
                  </a:lnTo>
                  <a:lnTo>
                    <a:pt x="732442" y="956923"/>
                  </a:lnTo>
                  <a:lnTo>
                    <a:pt x="733179" y="954859"/>
                  </a:lnTo>
                  <a:lnTo>
                    <a:pt x="733769" y="953236"/>
                  </a:lnTo>
                  <a:lnTo>
                    <a:pt x="734654" y="952646"/>
                  </a:lnTo>
                  <a:lnTo>
                    <a:pt x="735539" y="952351"/>
                  </a:lnTo>
                  <a:lnTo>
                    <a:pt x="736129" y="952351"/>
                  </a:lnTo>
                  <a:lnTo>
                    <a:pt x="738194" y="955301"/>
                  </a:lnTo>
                  <a:lnTo>
                    <a:pt x="740849" y="953974"/>
                  </a:lnTo>
                  <a:lnTo>
                    <a:pt x="742913" y="953974"/>
                  </a:lnTo>
                  <a:lnTo>
                    <a:pt x="744683" y="954711"/>
                  </a:lnTo>
                  <a:lnTo>
                    <a:pt x="745568" y="955596"/>
                  </a:lnTo>
                  <a:lnTo>
                    <a:pt x="746896" y="954563"/>
                  </a:lnTo>
                  <a:lnTo>
                    <a:pt x="748518" y="953088"/>
                  </a:lnTo>
                  <a:lnTo>
                    <a:pt x="750288" y="950876"/>
                  </a:lnTo>
                  <a:lnTo>
                    <a:pt x="752205" y="948074"/>
                  </a:lnTo>
                  <a:lnTo>
                    <a:pt x="752943" y="946451"/>
                  </a:lnTo>
                  <a:lnTo>
                    <a:pt x="753533" y="945714"/>
                  </a:lnTo>
                  <a:lnTo>
                    <a:pt x="754713" y="945271"/>
                  </a:lnTo>
                  <a:lnTo>
                    <a:pt x="755893" y="945566"/>
                  </a:lnTo>
                  <a:lnTo>
                    <a:pt x="757958" y="946746"/>
                  </a:lnTo>
                  <a:lnTo>
                    <a:pt x="761203" y="948221"/>
                  </a:lnTo>
                  <a:lnTo>
                    <a:pt x="764005" y="949844"/>
                  </a:lnTo>
                  <a:lnTo>
                    <a:pt x="765185" y="951466"/>
                  </a:lnTo>
                  <a:lnTo>
                    <a:pt x="766807" y="953088"/>
                  </a:lnTo>
                  <a:lnTo>
                    <a:pt x="767987" y="953531"/>
                  </a:lnTo>
                  <a:lnTo>
                    <a:pt x="768577" y="953531"/>
                  </a:lnTo>
                  <a:lnTo>
                    <a:pt x="770347" y="952204"/>
                  </a:lnTo>
                  <a:lnTo>
                    <a:pt x="771969" y="951024"/>
                  </a:lnTo>
                  <a:lnTo>
                    <a:pt x="771969" y="949696"/>
                  </a:lnTo>
                  <a:lnTo>
                    <a:pt x="773444" y="948516"/>
                  </a:lnTo>
                  <a:lnTo>
                    <a:pt x="775362" y="946451"/>
                  </a:lnTo>
                  <a:lnTo>
                    <a:pt x="776247" y="945124"/>
                  </a:lnTo>
                  <a:lnTo>
                    <a:pt x="776984" y="945124"/>
                  </a:lnTo>
                  <a:lnTo>
                    <a:pt x="777722" y="945419"/>
                  </a:lnTo>
                  <a:lnTo>
                    <a:pt x="780671" y="949696"/>
                  </a:lnTo>
                  <a:lnTo>
                    <a:pt x="781261" y="949991"/>
                  </a:lnTo>
                  <a:lnTo>
                    <a:pt x="782146" y="949401"/>
                  </a:lnTo>
                  <a:lnTo>
                    <a:pt x="783326" y="946009"/>
                  </a:lnTo>
                  <a:lnTo>
                    <a:pt x="784654" y="944682"/>
                  </a:lnTo>
                  <a:lnTo>
                    <a:pt x="785096" y="944977"/>
                  </a:lnTo>
                  <a:lnTo>
                    <a:pt x="792323" y="951319"/>
                  </a:lnTo>
                  <a:lnTo>
                    <a:pt x="793060" y="951319"/>
                  </a:lnTo>
                  <a:lnTo>
                    <a:pt x="793798" y="951024"/>
                  </a:lnTo>
                  <a:lnTo>
                    <a:pt x="794241" y="949991"/>
                  </a:lnTo>
                  <a:lnTo>
                    <a:pt x="794831" y="947779"/>
                  </a:lnTo>
                  <a:lnTo>
                    <a:pt x="795863" y="945419"/>
                  </a:lnTo>
                  <a:lnTo>
                    <a:pt x="798223" y="944091"/>
                  </a:lnTo>
                  <a:lnTo>
                    <a:pt x="799992" y="943797"/>
                  </a:lnTo>
                  <a:lnTo>
                    <a:pt x="800730" y="944977"/>
                  </a:lnTo>
                  <a:lnTo>
                    <a:pt x="802352" y="946451"/>
                  </a:lnTo>
                  <a:lnTo>
                    <a:pt x="804270" y="946451"/>
                  </a:lnTo>
                  <a:lnTo>
                    <a:pt x="808252" y="943944"/>
                  </a:lnTo>
                  <a:lnTo>
                    <a:pt x="809580" y="943502"/>
                  </a:lnTo>
                  <a:lnTo>
                    <a:pt x="812382" y="943502"/>
                  </a:lnTo>
                  <a:lnTo>
                    <a:pt x="813709" y="942322"/>
                  </a:lnTo>
                  <a:lnTo>
                    <a:pt x="815184" y="940994"/>
                  </a:lnTo>
                  <a:lnTo>
                    <a:pt x="815626" y="938192"/>
                  </a:lnTo>
                  <a:lnTo>
                    <a:pt x="815922" y="935685"/>
                  </a:lnTo>
                  <a:lnTo>
                    <a:pt x="816954" y="934652"/>
                  </a:lnTo>
                  <a:lnTo>
                    <a:pt x="818134" y="934062"/>
                  </a:lnTo>
                  <a:lnTo>
                    <a:pt x="820346" y="933177"/>
                  </a:lnTo>
                  <a:lnTo>
                    <a:pt x="825361" y="930817"/>
                  </a:lnTo>
                  <a:lnTo>
                    <a:pt x="826688" y="929637"/>
                  </a:lnTo>
                  <a:lnTo>
                    <a:pt x="827574" y="929048"/>
                  </a:lnTo>
                  <a:lnTo>
                    <a:pt x="829491" y="930080"/>
                  </a:lnTo>
                  <a:lnTo>
                    <a:pt x="831851" y="931997"/>
                  </a:lnTo>
                  <a:lnTo>
                    <a:pt x="833326" y="933472"/>
                  </a:lnTo>
                  <a:lnTo>
                    <a:pt x="834211" y="935095"/>
                  </a:lnTo>
                  <a:lnTo>
                    <a:pt x="834653" y="936422"/>
                  </a:lnTo>
                  <a:lnTo>
                    <a:pt x="838340" y="937602"/>
                  </a:lnTo>
                  <a:lnTo>
                    <a:pt x="840700" y="939224"/>
                  </a:lnTo>
                  <a:lnTo>
                    <a:pt x="842323" y="940552"/>
                  </a:lnTo>
                  <a:lnTo>
                    <a:pt x="843945" y="940552"/>
                  </a:lnTo>
                  <a:lnTo>
                    <a:pt x="845568" y="940109"/>
                  </a:lnTo>
                  <a:lnTo>
                    <a:pt x="846600" y="939077"/>
                  </a:lnTo>
                  <a:lnTo>
                    <a:pt x="850435" y="939077"/>
                  </a:lnTo>
                  <a:lnTo>
                    <a:pt x="851320" y="939667"/>
                  </a:lnTo>
                  <a:lnTo>
                    <a:pt x="853089" y="942027"/>
                  </a:lnTo>
                  <a:lnTo>
                    <a:pt x="853827" y="942322"/>
                  </a:lnTo>
                  <a:lnTo>
                    <a:pt x="855302" y="942322"/>
                  </a:lnTo>
                  <a:lnTo>
                    <a:pt x="858252" y="941289"/>
                  </a:lnTo>
                  <a:lnTo>
                    <a:pt x="860612" y="940847"/>
                  </a:lnTo>
                  <a:lnTo>
                    <a:pt x="862824" y="941732"/>
                  </a:lnTo>
                  <a:lnTo>
                    <a:pt x="866954" y="944387"/>
                  </a:lnTo>
                  <a:lnTo>
                    <a:pt x="865774" y="946304"/>
                  </a:lnTo>
                  <a:lnTo>
                    <a:pt x="864889" y="948369"/>
                  </a:lnTo>
                  <a:lnTo>
                    <a:pt x="863119" y="949844"/>
                  </a:lnTo>
                  <a:lnTo>
                    <a:pt x="861791" y="950139"/>
                  </a:lnTo>
                  <a:lnTo>
                    <a:pt x="860906" y="952056"/>
                  </a:lnTo>
                  <a:lnTo>
                    <a:pt x="860612" y="955006"/>
                  </a:lnTo>
                  <a:lnTo>
                    <a:pt x="861054" y="956481"/>
                  </a:lnTo>
                  <a:lnTo>
                    <a:pt x="862087" y="956923"/>
                  </a:lnTo>
                  <a:lnTo>
                    <a:pt x="863266" y="957956"/>
                  </a:lnTo>
                  <a:lnTo>
                    <a:pt x="863709" y="959283"/>
                  </a:lnTo>
                  <a:lnTo>
                    <a:pt x="863709" y="965330"/>
                  </a:lnTo>
                  <a:lnTo>
                    <a:pt x="864004" y="966363"/>
                  </a:lnTo>
                  <a:lnTo>
                    <a:pt x="864889" y="966363"/>
                  </a:lnTo>
                  <a:lnTo>
                    <a:pt x="865774" y="965773"/>
                  </a:lnTo>
                  <a:lnTo>
                    <a:pt x="867396" y="966215"/>
                  </a:lnTo>
                  <a:lnTo>
                    <a:pt x="869461" y="967100"/>
                  </a:lnTo>
                  <a:lnTo>
                    <a:pt x="870789" y="967985"/>
                  </a:lnTo>
                  <a:lnTo>
                    <a:pt x="871968" y="967985"/>
                  </a:lnTo>
                  <a:lnTo>
                    <a:pt x="872853" y="968723"/>
                  </a:lnTo>
                  <a:lnTo>
                    <a:pt x="873148" y="970345"/>
                  </a:lnTo>
                  <a:lnTo>
                    <a:pt x="874181" y="971525"/>
                  </a:lnTo>
                  <a:lnTo>
                    <a:pt x="877278" y="973590"/>
                  </a:lnTo>
                  <a:lnTo>
                    <a:pt x="879785" y="973590"/>
                  </a:lnTo>
                  <a:lnTo>
                    <a:pt x="881850" y="976540"/>
                  </a:lnTo>
                  <a:lnTo>
                    <a:pt x="884063" y="975655"/>
                  </a:lnTo>
                  <a:lnTo>
                    <a:pt x="885095" y="976835"/>
                  </a:lnTo>
                  <a:lnTo>
                    <a:pt x="889520" y="976392"/>
                  </a:lnTo>
                  <a:lnTo>
                    <a:pt x="892617" y="975212"/>
                  </a:lnTo>
                  <a:lnTo>
                    <a:pt x="893797" y="975507"/>
                  </a:lnTo>
                  <a:lnTo>
                    <a:pt x="896599" y="977867"/>
                  </a:lnTo>
                  <a:lnTo>
                    <a:pt x="898222" y="979342"/>
                  </a:lnTo>
                  <a:lnTo>
                    <a:pt x="900729" y="978899"/>
                  </a:lnTo>
                  <a:lnTo>
                    <a:pt x="902794" y="977867"/>
                  </a:lnTo>
                  <a:lnTo>
                    <a:pt x="905449" y="977867"/>
                  </a:lnTo>
                  <a:lnTo>
                    <a:pt x="906924" y="976392"/>
                  </a:lnTo>
                  <a:lnTo>
                    <a:pt x="907514" y="974475"/>
                  </a:lnTo>
                  <a:lnTo>
                    <a:pt x="908251" y="974475"/>
                  </a:lnTo>
                  <a:lnTo>
                    <a:pt x="908989" y="974917"/>
                  </a:lnTo>
                  <a:lnTo>
                    <a:pt x="910611" y="976835"/>
                  </a:lnTo>
                  <a:lnTo>
                    <a:pt x="912086" y="976097"/>
                  </a:lnTo>
                  <a:lnTo>
                    <a:pt x="912676" y="975065"/>
                  </a:lnTo>
                  <a:lnTo>
                    <a:pt x="911791" y="973147"/>
                  </a:lnTo>
                  <a:lnTo>
                    <a:pt x="911496" y="970640"/>
                  </a:lnTo>
                  <a:lnTo>
                    <a:pt x="911496" y="968575"/>
                  </a:lnTo>
                  <a:lnTo>
                    <a:pt x="914446" y="968575"/>
                  </a:lnTo>
                  <a:lnTo>
                    <a:pt x="915036" y="969608"/>
                  </a:lnTo>
                  <a:lnTo>
                    <a:pt x="914298" y="971082"/>
                  </a:lnTo>
                  <a:lnTo>
                    <a:pt x="915036" y="972262"/>
                  </a:lnTo>
                  <a:lnTo>
                    <a:pt x="916511" y="973442"/>
                  </a:lnTo>
                  <a:lnTo>
                    <a:pt x="918281" y="975507"/>
                  </a:lnTo>
                  <a:lnTo>
                    <a:pt x="919018" y="976097"/>
                  </a:lnTo>
                  <a:lnTo>
                    <a:pt x="925802" y="976097"/>
                  </a:lnTo>
                  <a:lnTo>
                    <a:pt x="927720" y="977130"/>
                  </a:lnTo>
                  <a:lnTo>
                    <a:pt x="928605" y="978457"/>
                  </a:lnTo>
                  <a:lnTo>
                    <a:pt x="927720" y="979932"/>
                  </a:lnTo>
                  <a:lnTo>
                    <a:pt x="927277" y="981259"/>
                  </a:lnTo>
                  <a:lnTo>
                    <a:pt x="929047" y="981702"/>
                  </a:lnTo>
                  <a:lnTo>
                    <a:pt x="930965" y="981259"/>
                  </a:lnTo>
                  <a:lnTo>
                    <a:pt x="934210" y="980964"/>
                  </a:lnTo>
                  <a:lnTo>
                    <a:pt x="936569" y="980227"/>
                  </a:lnTo>
                  <a:lnTo>
                    <a:pt x="939372" y="978605"/>
                  </a:lnTo>
                  <a:lnTo>
                    <a:pt x="938782" y="974327"/>
                  </a:lnTo>
                  <a:lnTo>
                    <a:pt x="939962" y="974327"/>
                  </a:lnTo>
                  <a:lnTo>
                    <a:pt x="940699" y="974917"/>
                  </a:lnTo>
                  <a:lnTo>
                    <a:pt x="943059" y="978899"/>
                  </a:lnTo>
                  <a:lnTo>
                    <a:pt x="944534" y="978899"/>
                  </a:lnTo>
                  <a:lnTo>
                    <a:pt x="944977" y="977867"/>
                  </a:lnTo>
                  <a:lnTo>
                    <a:pt x="946746" y="979932"/>
                  </a:lnTo>
                  <a:lnTo>
                    <a:pt x="949401" y="979932"/>
                  </a:lnTo>
                  <a:lnTo>
                    <a:pt x="949106" y="982882"/>
                  </a:lnTo>
                  <a:lnTo>
                    <a:pt x="945419" y="983914"/>
                  </a:lnTo>
                  <a:lnTo>
                    <a:pt x="944977" y="986864"/>
                  </a:lnTo>
                  <a:lnTo>
                    <a:pt x="942912" y="989519"/>
                  </a:lnTo>
                  <a:lnTo>
                    <a:pt x="943502" y="991731"/>
                  </a:lnTo>
                  <a:lnTo>
                    <a:pt x="942469" y="995419"/>
                  </a:lnTo>
                  <a:lnTo>
                    <a:pt x="943059" y="996599"/>
                  </a:lnTo>
                  <a:lnTo>
                    <a:pt x="944092" y="997483"/>
                  </a:lnTo>
                  <a:lnTo>
                    <a:pt x="945124" y="999106"/>
                  </a:lnTo>
                  <a:lnTo>
                    <a:pt x="946156" y="1001023"/>
                  </a:lnTo>
                  <a:lnTo>
                    <a:pt x="945862" y="1003383"/>
                  </a:lnTo>
                  <a:lnTo>
                    <a:pt x="947631" y="1006333"/>
                  </a:lnTo>
                  <a:lnTo>
                    <a:pt x="949844" y="1007365"/>
                  </a:lnTo>
                  <a:lnTo>
                    <a:pt x="950434" y="1008103"/>
                  </a:lnTo>
                  <a:lnTo>
                    <a:pt x="950876" y="1009283"/>
                  </a:lnTo>
                  <a:lnTo>
                    <a:pt x="949549" y="1009283"/>
                  </a:lnTo>
                  <a:lnTo>
                    <a:pt x="948369" y="1008988"/>
                  </a:lnTo>
                  <a:lnTo>
                    <a:pt x="948369" y="1010315"/>
                  </a:lnTo>
                  <a:lnTo>
                    <a:pt x="949696" y="1012233"/>
                  </a:lnTo>
                  <a:lnTo>
                    <a:pt x="954563" y="1013118"/>
                  </a:lnTo>
                  <a:lnTo>
                    <a:pt x="960316" y="1012233"/>
                  </a:lnTo>
                  <a:lnTo>
                    <a:pt x="963118" y="1010610"/>
                  </a:lnTo>
                  <a:lnTo>
                    <a:pt x="964150" y="1008693"/>
                  </a:lnTo>
                  <a:lnTo>
                    <a:pt x="964888" y="1007808"/>
                  </a:lnTo>
                  <a:lnTo>
                    <a:pt x="964888" y="1006185"/>
                  </a:lnTo>
                  <a:lnTo>
                    <a:pt x="959578" y="1002056"/>
                  </a:lnTo>
                  <a:lnTo>
                    <a:pt x="959873" y="1000728"/>
                  </a:lnTo>
                  <a:lnTo>
                    <a:pt x="961053" y="999843"/>
                  </a:lnTo>
                  <a:lnTo>
                    <a:pt x="961496" y="998811"/>
                  </a:lnTo>
                  <a:lnTo>
                    <a:pt x="960905" y="997483"/>
                  </a:lnTo>
                  <a:lnTo>
                    <a:pt x="956038" y="996893"/>
                  </a:lnTo>
                  <a:lnTo>
                    <a:pt x="955301" y="994534"/>
                  </a:lnTo>
                  <a:lnTo>
                    <a:pt x="956333" y="992026"/>
                  </a:lnTo>
                  <a:lnTo>
                    <a:pt x="959873" y="989519"/>
                  </a:lnTo>
                  <a:lnTo>
                    <a:pt x="961053" y="988339"/>
                  </a:lnTo>
                  <a:lnTo>
                    <a:pt x="961643" y="986274"/>
                  </a:lnTo>
                  <a:lnTo>
                    <a:pt x="961938" y="983767"/>
                  </a:lnTo>
                  <a:lnTo>
                    <a:pt x="962528" y="984062"/>
                  </a:lnTo>
                  <a:lnTo>
                    <a:pt x="963118" y="986716"/>
                  </a:lnTo>
                  <a:lnTo>
                    <a:pt x="964298" y="987307"/>
                  </a:lnTo>
                  <a:lnTo>
                    <a:pt x="965920" y="987307"/>
                  </a:lnTo>
                  <a:lnTo>
                    <a:pt x="968133" y="985389"/>
                  </a:lnTo>
                  <a:lnTo>
                    <a:pt x="971230" y="982439"/>
                  </a:lnTo>
                  <a:lnTo>
                    <a:pt x="974032" y="982144"/>
                  </a:lnTo>
                  <a:lnTo>
                    <a:pt x="977130" y="981259"/>
                  </a:lnTo>
                  <a:lnTo>
                    <a:pt x="977720" y="979047"/>
                  </a:lnTo>
                  <a:lnTo>
                    <a:pt x="978899" y="979047"/>
                  </a:lnTo>
                  <a:lnTo>
                    <a:pt x="979932" y="979785"/>
                  </a:lnTo>
                  <a:lnTo>
                    <a:pt x="981112" y="979785"/>
                  </a:lnTo>
                  <a:lnTo>
                    <a:pt x="983177" y="979490"/>
                  </a:lnTo>
                  <a:lnTo>
                    <a:pt x="985684" y="979490"/>
                  </a:lnTo>
                  <a:lnTo>
                    <a:pt x="987601" y="978310"/>
                  </a:lnTo>
                  <a:lnTo>
                    <a:pt x="993059" y="977719"/>
                  </a:lnTo>
                  <a:lnTo>
                    <a:pt x="995124" y="976392"/>
                  </a:lnTo>
                  <a:lnTo>
                    <a:pt x="995861" y="975065"/>
                  </a:lnTo>
                  <a:lnTo>
                    <a:pt x="997483" y="973295"/>
                  </a:lnTo>
                  <a:lnTo>
                    <a:pt x="998811" y="973590"/>
                  </a:lnTo>
                  <a:lnTo>
                    <a:pt x="1000138" y="973590"/>
                  </a:lnTo>
                  <a:lnTo>
                    <a:pt x="1001466" y="971820"/>
                  </a:lnTo>
                  <a:lnTo>
                    <a:pt x="1001908" y="969755"/>
                  </a:lnTo>
                  <a:lnTo>
                    <a:pt x="1003973" y="969755"/>
                  </a:lnTo>
                  <a:lnTo>
                    <a:pt x="1006333" y="970935"/>
                  </a:lnTo>
                  <a:lnTo>
                    <a:pt x="1008250" y="972115"/>
                  </a:lnTo>
                  <a:lnTo>
                    <a:pt x="1011200" y="972705"/>
                  </a:lnTo>
                  <a:lnTo>
                    <a:pt x="1012527" y="971967"/>
                  </a:lnTo>
                  <a:lnTo>
                    <a:pt x="1013412" y="971082"/>
                  </a:lnTo>
                  <a:lnTo>
                    <a:pt x="1013117" y="967985"/>
                  </a:lnTo>
                  <a:lnTo>
                    <a:pt x="1012675" y="966363"/>
                  </a:lnTo>
                  <a:lnTo>
                    <a:pt x="1013560" y="966363"/>
                  </a:lnTo>
                  <a:lnTo>
                    <a:pt x="1014445" y="966953"/>
                  </a:lnTo>
                  <a:lnTo>
                    <a:pt x="1014740" y="967838"/>
                  </a:lnTo>
                  <a:lnTo>
                    <a:pt x="1014297" y="969165"/>
                  </a:lnTo>
                  <a:lnTo>
                    <a:pt x="1016215" y="970935"/>
                  </a:lnTo>
                  <a:lnTo>
                    <a:pt x="1018575" y="972115"/>
                  </a:lnTo>
                  <a:lnTo>
                    <a:pt x="1019755" y="970935"/>
                  </a:lnTo>
                  <a:lnTo>
                    <a:pt x="1020492" y="969902"/>
                  </a:lnTo>
                  <a:lnTo>
                    <a:pt x="1022114" y="968723"/>
                  </a:lnTo>
                  <a:lnTo>
                    <a:pt x="1024327" y="967543"/>
                  </a:lnTo>
                  <a:lnTo>
                    <a:pt x="1026834" y="969313"/>
                  </a:lnTo>
                  <a:lnTo>
                    <a:pt x="1028161" y="968575"/>
                  </a:lnTo>
                  <a:lnTo>
                    <a:pt x="1028899" y="967690"/>
                  </a:lnTo>
                  <a:lnTo>
                    <a:pt x="1029489" y="962823"/>
                  </a:lnTo>
                  <a:lnTo>
                    <a:pt x="1031554" y="960463"/>
                  </a:lnTo>
                  <a:lnTo>
                    <a:pt x="1033176" y="964150"/>
                  </a:lnTo>
                  <a:lnTo>
                    <a:pt x="1036274" y="963708"/>
                  </a:lnTo>
                  <a:lnTo>
                    <a:pt x="1037896" y="962233"/>
                  </a:lnTo>
                  <a:lnTo>
                    <a:pt x="1038928" y="961643"/>
                  </a:lnTo>
                  <a:lnTo>
                    <a:pt x="1040256" y="961201"/>
                  </a:lnTo>
                  <a:lnTo>
                    <a:pt x="1041731" y="960758"/>
                  </a:lnTo>
                  <a:lnTo>
                    <a:pt x="1041731" y="960758"/>
                  </a:lnTo>
                  <a:lnTo>
                    <a:pt x="1041731" y="960168"/>
                  </a:lnTo>
                  <a:lnTo>
                    <a:pt x="1042173" y="959578"/>
                  </a:lnTo>
                  <a:lnTo>
                    <a:pt x="1043058" y="959578"/>
                  </a:lnTo>
                  <a:lnTo>
                    <a:pt x="1043501" y="960021"/>
                  </a:lnTo>
                  <a:lnTo>
                    <a:pt x="1043501" y="960021"/>
                  </a:lnTo>
                  <a:lnTo>
                    <a:pt x="1044238" y="957956"/>
                  </a:lnTo>
                  <a:lnTo>
                    <a:pt x="1044533" y="956481"/>
                  </a:lnTo>
                  <a:lnTo>
                    <a:pt x="1043501" y="955006"/>
                  </a:lnTo>
                  <a:lnTo>
                    <a:pt x="1043501" y="949844"/>
                  </a:lnTo>
                  <a:lnTo>
                    <a:pt x="1041731" y="947189"/>
                  </a:lnTo>
                  <a:lnTo>
                    <a:pt x="1040846" y="946304"/>
                  </a:lnTo>
                  <a:lnTo>
                    <a:pt x="1040403" y="944534"/>
                  </a:lnTo>
                  <a:lnTo>
                    <a:pt x="1038191" y="942469"/>
                  </a:lnTo>
                  <a:lnTo>
                    <a:pt x="1038191" y="941879"/>
                  </a:lnTo>
                  <a:lnTo>
                    <a:pt x="1037896" y="941289"/>
                  </a:lnTo>
                  <a:lnTo>
                    <a:pt x="1040846" y="940552"/>
                  </a:lnTo>
                  <a:lnTo>
                    <a:pt x="1041288" y="939077"/>
                  </a:lnTo>
                  <a:lnTo>
                    <a:pt x="1040846" y="937454"/>
                  </a:lnTo>
                  <a:lnTo>
                    <a:pt x="1042763" y="936127"/>
                  </a:lnTo>
                  <a:lnTo>
                    <a:pt x="1045418" y="935390"/>
                  </a:lnTo>
                  <a:lnTo>
                    <a:pt x="1044681" y="936717"/>
                  </a:lnTo>
                  <a:lnTo>
                    <a:pt x="1044681" y="938339"/>
                  </a:lnTo>
                  <a:lnTo>
                    <a:pt x="1044976" y="939667"/>
                  </a:lnTo>
                  <a:lnTo>
                    <a:pt x="1045418" y="942617"/>
                  </a:lnTo>
                  <a:lnTo>
                    <a:pt x="1046451" y="944239"/>
                  </a:lnTo>
                  <a:lnTo>
                    <a:pt x="1048958" y="946156"/>
                  </a:lnTo>
                  <a:lnTo>
                    <a:pt x="1050875" y="949549"/>
                  </a:lnTo>
                  <a:lnTo>
                    <a:pt x="1053530" y="951614"/>
                  </a:lnTo>
                  <a:lnTo>
                    <a:pt x="1055743" y="952204"/>
                  </a:lnTo>
                  <a:lnTo>
                    <a:pt x="1055743" y="952204"/>
                  </a:lnTo>
                  <a:lnTo>
                    <a:pt x="1056628" y="951319"/>
                  </a:lnTo>
                  <a:lnTo>
                    <a:pt x="1057807" y="951024"/>
                  </a:lnTo>
                  <a:lnTo>
                    <a:pt x="1058397" y="950581"/>
                  </a:lnTo>
                  <a:lnTo>
                    <a:pt x="1060167" y="950581"/>
                  </a:lnTo>
                  <a:lnTo>
                    <a:pt x="1061200" y="950876"/>
                  </a:lnTo>
                  <a:lnTo>
                    <a:pt x="1062232" y="951171"/>
                  </a:lnTo>
                  <a:lnTo>
                    <a:pt x="1064149" y="949696"/>
                  </a:lnTo>
                  <a:lnTo>
                    <a:pt x="1066214" y="949991"/>
                  </a:lnTo>
                  <a:lnTo>
                    <a:pt x="1068132" y="951466"/>
                  </a:lnTo>
                  <a:lnTo>
                    <a:pt x="1069606" y="951466"/>
                  </a:lnTo>
                  <a:lnTo>
                    <a:pt x="1069312" y="948959"/>
                  </a:lnTo>
                  <a:lnTo>
                    <a:pt x="1070049" y="948074"/>
                  </a:lnTo>
                  <a:lnTo>
                    <a:pt x="1070639" y="946894"/>
                  </a:lnTo>
                  <a:lnTo>
                    <a:pt x="1072114" y="945271"/>
                  </a:lnTo>
                  <a:lnTo>
                    <a:pt x="1073736" y="945714"/>
                  </a:lnTo>
                  <a:lnTo>
                    <a:pt x="1074769" y="948811"/>
                  </a:lnTo>
                  <a:lnTo>
                    <a:pt x="1077423" y="949106"/>
                  </a:lnTo>
                  <a:lnTo>
                    <a:pt x="1078604" y="948516"/>
                  </a:lnTo>
                  <a:lnTo>
                    <a:pt x="1079046" y="947336"/>
                  </a:lnTo>
                  <a:lnTo>
                    <a:pt x="1081554" y="946599"/>
                  </a:lnTo>
                  <a:lnTo>
                    <a:pt x="1083618" y="944682"/>
                  </a:lnTo>
                  <a:lnTo>
                    <a:pt x="1086273" y="943649"/>
                  </a:lnTo>
                  <a:lnTo>
                    <a:pt x="1088781" y="944829"/>
                  </a:lnTo>
                  <a:lnTo>
                    <a:pt x="1091141" y="946451"/>
                  </a:lnTo>
                  <a:lnTo>
                    <a:pt x="1094238" y="946451"/>
                  </a:lnTo>
                  <a:lnTo>
                    <a:pt x="1095123" y="945124"/>
                  </a:lnTo>
                  <a:lnTo>
                    <a:pt x="1095860" y="943502"/>
                  </a:lnTo>
                  <a:lnTo>
                    <a:pt x="1097925" y="942764"/>
                  </a:lnTo>
                  <a:lnTo>
                    <a:pt x="1100875" y="943502"/>
                  </a:lnTo>
                  <a:lnTo>
                    <a:pt x="1103382" y="944091"/>
                  </a:lnTo>
                  <a:lnTo>
                    <a:pt x="1108839" y="942027"/>
                  </a:lnTo>
                  <a:lnTo>
                    <a:pt x="1111347" y="941732"/>
                  </a:lnTo>
                  <a:lnTo>
                    <a:pt x="1112674" y="940847"/>
                  </a:lnTo>
                  <a:lnTo>
                    <a:pt x="1113117" y="939962"/>
                  </a:lnTo>
                  <a:lnTo>
                    <a:pt x="1113854" y="939077"/>
                  </a:lnTo>
                  <a:lnTo>
                    <a:pt x="1116361" y="940109"/>
                  </a:lnTo>
                  <a:lnTo>
                    <a:pt x="1119606" y="940109"/>
                  </a:lnTo>
                  <a:lnTo>
                    <a:pt x="1120934" y="938339"/>
                  </a:lnTo>
                  <a:lnTo>
                    <a:pt x="1121376" y="933620"/>
                  </a:lnTo>
                  <a:lnTo>
                    <a:pt x="1122703" y="932587"/>
                  </a:lnTo>
                  <a:lnTo>
                    <a:pt x="1124916" y="932292"/>
                  </a:lnTo>
                  <a:lnTo>
                    <a:pt x="1125653" y="930965"/>
                  </a:lnTo>
                  <a:lnTo>
                    <a:pt x="1125211" y="929637"/>
                  </a:lnTo>
                  <a:lnTo>
                    <a:pt x="1123884" y="928900"/>
                  </a:lnTo>
                  <a:lnTo>
                    <a:pt x="1126096" y="928900"/>
                  </a:lnTo>
                  <a:lnTo>
                    <a:pt x="1127276" y="928163"/>
                  </a:lnTo>
                  <a:lnTo>
                    <a:pt x="1129931" y="926245"/>
                  </a:lnTo>
                  <a:lnTo>
                    <a:pt x="1131258" y="920935"/>
                  </a:lnTo>
                  <a:lnTo>
                    <a:pt x="1134503" y="921525"/>
                  </a:lnTo>
                  <a:lnTo>
                    <a:pt x="1135830" y="922705"/>
                  </a:lnTo>
                  <a:lnTo>
                    <a:pt x="1137600" y="922115"/>
                  </a:lnTo>
                  <a:lnTo>
                    <a:pt x="1139665" y="920788"/>
                  </a:lnTo>
                  <a:lnTo>
                    <a:pt x="1141435" y="918871"/>
                  </a:lnTo>
                  <a:lnTo>
                    <a:pt x="1142467" y="918871"/>
                  </a:lnTo>
                  <a:lnTo>
                    <a:pt x="1142910" y="921083"/>
                  </a:lnTo>
                  <a:lnTo>
                    <a:pt x="1143500" y="922410"/>
                  </a:lnTo>
                  <a:lnTo>
                    <a:pt x="1144827" y="921525"/>
                  </a:lnTo>
                  <a:lnTo>
                    <a:pt x="1146007" y="918428"/>
                  </a:lnTo>
                  <a:lnTo>
                    <a:pt x="1146007" y="917396"/>
                  </a:lnTo>
                  <a:lnTo>
                    <a:pt x="1145270" y="916806"/>
                  </a:lnTo>
                  <a:lnTo>
                    <a:pt x="1146154" y="915478"/>
                  </a:lnTo>
                  <a:lnTo>
                    <a:pt x="1149104" y="915036"/>
                  </a:lnTo>
                  <a:lnTo>
                    <a:pt x="1150432" y="915626"/>
                  </a:lnTo>
                  <a:lnTo>
                    <a:pt x="1151464" y="912823"/>
                  </a:lnTo>
                  <a:lnTo>
                    <a:pt x="1153382" y="910759"/>
                  </a:lnTo>
                  <a:lnTo>
                    <a:pt x="1155889" y="910759"/>
                  </a:lnTo>
                  <a:lnTo>
                    <a:pt x="1157512" y="908251"/>
                  </a:lnTo>
                  <a:lnTo>
                    <a:pt x="1161494" y="904417"/>
                  </a:lnTo>
                  <a:lnTo>
                    <a:pt x="1161494" y="902204"/>
                  </a:lnTo>
                  <a:lnTo>
                    <a:pt x="1160609" y="900729"/>
                  </a:lnTo>
                  <a:lnTo>
                    <a:pt x="1156774" y="900287"/>
                  </a:lnTo>
                  <a:lnTo>
                    <a:pt x="1156037" y="899254"/>
                  </a:lnTo>
                  <a:lnTo>
                    <a:pt x="1156037" y="898074"/>
                  </a:lnTo>
                  <a:lnTo>
                    <a:pt x="1160166" y="898074"/>
                  </a:lnTo>
                  <a:lnTo>
                    <a:pt x="1160166" y="895714"/>
                  </a:lnTo>
                  <a:lnTo>
                    <a:pt x="1162231" y="893797"/>
                  </a:lnTo>
                  <a:lnTo>
                    <a:pt x="1165033" y="893797"/>
                  </a:lnTo>
                  <a:lnTo>
                    <a:pt x="1167689" y="895272"/>
                  </a:lnTo>
                  <a:lnTo>
                    <a:pt x="1170786" y="894534"/>
                  </a:lnTo>
                  <a:lnTo>
                    <a:pt x="1174621" y="895125"/>
                  </a:lnTo>
                  <a:lnTo>
                    <a:pt x="1177128" y="893945"/>
                  </a:lnTo>
                  <a:lnTo>
                    <a:pt x="1178750" y="890552"/>
                  </a:lnTo>
                  <a:lnTo>
                    <a:pt x="1178013" y="889520"/>
                  </a:lnTo>
                  <a:lnTo>
                    <a:pt x="1176685" y="888782"/>
                  </a:lnTo>
                  <a:lnTo>
                    <a:pt x="1176685" y="888045"/>
                  </a:lnTo>
                  <a:lnTo>
                    <a:pt x="1178455" y="887603"/>
                  </a:lnTo>
                  <a:lnTo>
                    <a:pt x="1181405" y="885980"/>
                  </a:lnTo>
                  <a:lnTo>
                    <a:pt x="1183617" y="885537"/>
                  </a:lnTo>
                  <a:lnTo>
                    <a:pt x="1184798" y="883473"/>
                  </a:lnTo>
                  <a:lnTo>
                    <a:pt x="1183765" y="880080"/>
                  </a:lnTo>
                  <a:lnTo>
                    <a:pt x="1185387" y="877868"/>
                  </a:lnTo>
                  <a:lnTo>
                    <a:pt x="1186567" y="877426"/>
                  </a:lnTo>
                  <a:lnTo>
                    <a:pt x="1192024" y="877868"/>
                  </a:lnTo>
                  <a:lnTo>
                    <a:pt x="1193352" y="877131"/>
                  </a:lnTo>
                  <a:lnTo>
                    <a:pt x="1192319" y="875066"/>
                  </a:lnTo>
                  <a:lnTo>
                    <a:pt x="1190402" y="873738"/>
                  </a:lnTo>
                  <a:lnTo>
                    <a:pt x="1189812" y="872116"/>
                  </a:lnTo>
                  <a:lnTo>
                    <a:pt x="1190697" y="871083"/>
                  </a:lnTo>
                  <a:lnTo>
                    <a:pt x="1192909" y="870641"/>
                  </a:lnTo>
                  <a:lnTo>
                    <a:pt x="1194974" y="871231"/>
                  </a:lnTo>
                  <a:lnTo>
                    <a:pt x="1197039" y="870788"/>
                  </a:lnTo>
                  <a:lnTo>
                    <a:pt x="1199104" y="872263"/>
                  </a:lnTo>
                  <a:lnTo>
                    <a:pt x="1201611" y="873443"/>
                  </a:lnTo>
                  <a:lnTo>
                    <a:pt x="1202349" y="872853"/>
                  </a:lnTo>
                  <a:lnTo>
                    <a:pt x="1202349" y="871526"/>
                  </a:lnTo>
                  <a:lnTo>
                    <a:pt x="1200136" y="867249"/>
                  </a:lnTo>
                  <a:lnTo>
                    <a:pt x="1200432" y="864299"/>
                  </a:lnTo>
                  <a:lnTo>
                    <a:pt x="1202054" y="860906"/>
                  </a:lnTo>
                  <a:lnTo>
                    <a:pt x="1202939" y="858252"/>
                  </a:lnTo>
                  <a:lnTo>
                    <a:pt x="1202201" y="855892"/>
                  </a:lnTo>
                  <a:lnTo>
                    <a:pt x="1199104" y="855892"/>
                  </a:lnTo>
                  <a:lnTo>
                    <a:pt x="1196891" y="857219"/>
                  </a:lnTo>
                  <a:lnTo>
                    <a:pt x="1194679" y="857219"/>
                  </a:lnTo>
                  <a:lnTo>
                    <a:pt x="1192909" y="856629"/>
                  </a:lnTo>
                  <a:lnTo>
                    <a:pt x="1189665" y="852500"/>
                  </a:lnTo>
                  <a:lnTo>
                    <a:pt x="1192024" y="852942"/>
                  </a:lnTo>
                  <a:lnTo>
                    <a:pt x="1194089" y="854122"/>
                  </a:lnTo>
                  <a:lnTo>
                    <a:pt x="1195564" y="854417"/>
                  </a:lnTo>
                  <a:lnTo>
                    <a:pt x="1198072" y="854417"/>
                  </a:lnTo>
                  <a:lnTo>
                    <a:pt x="1200726" y="852352"/>
                  </a:lnTo>
                  <a:lnTo>
                    <a:pt x="1203971" y="849255"/>
                  </a:lnTo>
                  <a:lnTo>
                    <a:pt x="1206774" y="847485"/>
                  </a:lnTo>
                  <a:lnTo>
                    <a:pt x="1208986" y="846600"/>
                  </a:lnTo>
                  <a:lnTo>
                    <a:pt x="1208986" y="845567"/>
                  </a:lnTo>
                  <a:lnTo>
                    <a:pt x="1207953" y="844387"/>
                  </a:lnTo>
                  <a:lnTo>
                    <a:pt x="1207659" y="843355"/>
                  </a:lnTo>
                  <a:lnTo>
                    <a:pt x="1206478" y="840700"/>
                  </a:lnTo>
                  <a:lnTo>
                    <a:pt x="1205004" y="838930"/>
                  </a:lnTo>
                  <a:lnTo>
                    <a:pt x="1202644" y="838635"/>
                  </a:lnTo>
                  <a:lnTo>
                    <a:pt x="1202201" y="837160"/>
                  </a:lnTo>
                  <a:lnTo>
                    <a:pt x="1201317" y="835686"/>
                  </a:lnTo>
                  <a:lnTo>
                    <a:pt x="1201317" y="834211"/>
                  </a:lnTo>
                  <a:lnTo>
                    <a:pt x="1202939" y="835243"/>
                  </a:lnTo>
                  <a:lnTo>
                    <a:pt x="1204414" y="835833"/>
                  </a:lnTo>
                  <a:lnTo>
                    <a:pt x="1205889" y="834506"/>
                  </a:lnTo>
                  <a:lnTo>
                    <a:pt x="1206478" y="832883"/>
                  </a:lnTo>
                  <a:lnTo>
                    <a:pt x="1207364" y="832441"/>
                  </a:lnTo>
                  <a:lnTo>
                    <a:pt x="1207068" y="833768"/>
                  </a:lnTo>
                  <a:lnTo>
                    <a:pt x="1207068" y="835391"/>
                  </a:lnTo>
                  <a:lnTo>
                    <a:pt x="1207806" y="836718"/>
                  </a:lnTo>
                  <a:lnTo>
                    <a:pt x="1208838" y="836718"/>
                  </a:lnTo>
                  <a:lnTo>
                    <a:pt x="1208838" y="838930"/>
                  </a:lnTo>
                  <a:lnTo>
                    <a:pt x="1211198" y="839668"/>
                  </a:lnTo>
                  <a:lnTo>
                    <a:pt x="1213116" y="838340"/>
                  </a:lnTo>
                  <a:lnTo>
                    <a:pt x="1214296" y="837308"/>
                  </a:lnTo>
                  <a:lnTo>
                    <a:pt x="1214591" y="834211"/>
                  </a:lnTo>
                  <a:lnTo>
                    <a:pt x="1215623" y="831261"/>
                  </a:lnTo>
                  <a:lnTo>
                    <a:pt x="1219310" y="825361"/>
                  </a:lnTo>
                  <a:lnTo>
                    <a:pt x="1222113" y="823739"/>
                  </a:lnTo>
                  <a:lnTo>
                    <a:pt x="1224325" y="820936"/>
                  </a:lnTo>
                  <a:lnTo>
                    <a:pt x="1226243" y="819166"/>
                  </a:lnTo>
                  <a:lnTo>
                    <a:pt x="1228012" y="816512"/>
                  </a:lnTo>
                  <a:lnTo>
                    <a:pt x="1228602" y="814594"/>
                  </a:lnTo>
                  <a:lnTo>
                    <a:pt x="1227570" y="811792"/>
                  </a:lnTo>
                  <a:lnTo>
                    <a:pt x="1229635" y="810170"/>
                  </a:lnTo>
                  <a:lnTo>
                    <a:pt x="1229635" y="808842"/>
                  </a:lnTo>
                  <a:lnTo>
                    <a:pt x="1230225" y="807220"/>
                  </a:lnTo>
                  <a:lnTo>
                    <a:pt x="1234059" y="803090"/>
                  </a:lnTo>
                  <a:lnTo>
                    <a:pt x="1234059" y="801763"/>
                  </a:lnTo>
                  <a:lnTo>
                    <a:pt x="1232289" y="800583"/>
                  </a:lnTo>
                  <a:lnTo>
                    <a:pt x="1231847" y="799698"/>
                  </a:lnTo>
                  <a:lnTo>
                    <a:pt x="1235682" y="799698"/>
                  </a:lnTo>
                  <a:lnTo>
                    <a:pt x="1237452" y="798960"/>
                  </a:lnTo>
                  <a:lnTo>
                    <a:pt x="1239516" y="795568"/>
                  </a:lnTo>
                  <a:lnTo>
                    <a:pt x="1241139" y="791881"/>
                  </a:lnTo>
                  <a:lnTo>
                    <a:pt x="1242319" y="790848"/>
                  </a:lnTo>
                  <a:lnTo>
                    <a:pt x="1244236" y="790258"/>
                  </a:lnTo>
                  <a:lnTo>
                    <a:pt x="1245712" y="793798"/>
                  </a:lnTo>
                  <a:lnTo>
                    <a:pt x="1247923" y="793798"/>
                  </a:lnTo>
                  <a:lnTo>
                    <a:pt x="1252054" y="790848"/>
                  </a:lnTo>
                  <a:lnTo>
                    <a:pt x="1254708" y="791733"/>
                  </a:lnTo>
                  <a:lnTo>
                    <a:pt x="1254708" y="789668"/>
                  </a:lnTo>
                  <a:lnTo>
                    <a:pt x="1252791" y="785244"/>
                  </a:lnTo>
                  <a:lnTo>
                    <a:pt x="1251169" y="781851"/>
                  </a:lnTo>
                  <a:lnTo>
                    <a:pt x="1252348" y="779786"/>
                  </a:lnTo>
                  <a:lnTo>
                    <a:pt x="1254265" y="779196"/>
                  </a:lnTo>
                  <a:lnTo>
                    <a:pt x="1255298" y="778311"/>
                  </a:lnTo>
                  <a:lnTo>
                    <a:pt x="1256183" y="775952"/>
                  </a:lnTo>
                  <a:lnTo>
                    <a:pt x="1252938" y="773739"/>
                  </a:lnTo>
                  <a:lnTo>
                    <a:pt x="1255593" y="774182"/>
                  </a:lnTo>
                  <a:lnTo>
                    <a:pt x="1256626" y="773149"/>
                  </a:lnTo>
                  <a:lnTo>
                    <a:pt x="1256183" y="771527"/>
                  </a:lnTo>
                  <a:lnTo>
                    <a:pt x="1252348" y="768430"/>
                  </a:lnTo>
                  <a:lnTo>
                    <a:pt x="1250431" y="768135"/>
                  </a:lnTo>
                  <a:lnTo>
                    <a:pt x="1251463" y="766365"/>
                  </a:lnTo>
                  <a:lnTo>
                    <a:pt x="1252643" y="765185"/>
                  </a:lnTo>
                  <a:lnTo>
                    <a:pt x="1255888" y="765185"/>
                  </a:lnTo>
                  <a:lnTo>
                    <a:pt x="1257511" y="764595"/>
                  </a:lnTo>
                  <a:lnTo>
                    <a:pt x="1259428" y="765480"/>
                  </a:lnTo>
                  <a:lnTo>
                    <a:pt x="1261050" y="768282"/>
                  </a:lnTo>
                  <a:lnTo>
                    <a:pt x="1262672" y="768282"/>
                  </a:lnTo>
                  <a:lnTo>
                    <a:pt x="1264000" y="757958"/>
                  </a:lnTo>
                  <a:lnTo>
                    <a:pt x="1263263" y="754713"/>
                  </a:lnTo>
                  <a:lnTo>
                    <a:pt x="1261935" y="754123"/>
                  </a:lnTo>
                  <a:lnTo>
                    <a:pt x="1260165" y="754713"/>
                  </a:lnTo>
                  <a:lnTo>
                    <a:pt x="1256773" y="757368"/>
                  </a:lnTo>
                  <a:lnTo>
                    <a:pt x="1251906" y="758105"/>
                  </a:lnTo>
                  <a:lnTo>
                    <a:pt x="1253676" y="756630"/>
                  </a:lnTo>
                  <a:lnTo>
                    <a:pt x="1256330" y="755303"/>
                  </a:lnTo>
                  <a:lnTo>
                    <a:pt x="1262378" y="749698"/>
                  </a:lnTo>
                  <a:lnTo>
                    <a:pt x="1266950" y="747191"/>
                  </a:lnTo>
                  <a:lnTo>
                    <a:pt x="1265180" y="746748"/>
                  </a:lnTo>
                  <a:lnTo>
                    <a:pt x="1263263" y="746748"/>
                  </a:lnTo>
                  <a:lnTo>
                    <a:pt x="1259870" y="744978"/>
                  </a:lnTo>
                  <a:lnTo>
                    <a:pt x="1256330" y="744241"/>
                  </a:lnTo>
                  <a:lnTo>
                    <a:pt x="1249988" y="737161"/>
                  </a:lnTo>
                  <a:lnTo>
                    <a:pt x="1247629" y="735539"/>
                  </a:lnTo>
                  <a:lnTo>
                    <a:pt x="1245416" y="734949"/>
                  </a:lnTo>
                  <a:lnTo>
                    <a:pt x="1242909" y="734949"/>
                  </a:lnTo>
                  <a:lnTo>
                    <a:pt x="1236272" y="739079"/>
                  </a:lnTo>
                  <a:lnTo>
                    <a:pt x="1229192" y="739816"/>
                  </a:lnTo>
                  <a:lnTo>
                    <a:pt x="1225505" y="734949"/>
                  </a:lnTo>
                  <a:lnTo>
                    <a:pt x="1221818" y="736571"/>
                  </a:lnTo>
                  <a:lnTo>
                    <a:pt x="1219458" y="736129"/>
                  </a:lnTo>
                  <a:lnTo>
                    <a:pt x="1218573" y="736571"/>
                  </a:lnTo>
                  <a:lnTo>
                    <a:pt x="1217688" y="736866"/>
                  </a:lnTo>
                  <a:lnTo>
                    <a:pt x="1219015" y="735686"/>
                  </a:lnTo>
                  <a:lnTo>
                    <a:pt x="1224325" y="732737"/>
                  </a:lnTo>
                  <a:lnTo>
                    <a:pt x="1229045" y="732737"/>
                  </a:lnTo>
                  <a:lnTo>
                    <a:pt x="1234059" y="733622"/>
                  </a:lnTo>
                  <a:lnTo>
                    <a:pt x="1235977" y="732589"/>
                  </a:lnTo>
                  <a:lnTo>
                    <a:pt x="1237009" y="730377"/>
                  </a:lnTo>
                  <a:lnTo>
                    <a:pt x="1238631" y="727869"/>
                  </a:lnTo>
                  <a:lnTo>
                    <a:pt x="1246744" y="723887"/>
                  </a:lnTo>
                  <a:lnTo>
                    <a:pt x="1249546" y="721380"/>
                  </a:lnTo>
                  <a:lnTo>
                    <a:pt x="1252348" y="719905"/>
                  </a:lnTo>
                  <a:lnTo>
                    <a:pt x="1256183" y="719315"/>
                  </a:lnTo>
                  <a:lnTo>
                    <a:pt x="1258691" y="719315"/>
                  </a:lnTo>
                  <a:lnTo>
                    <a:pt x="1261493" y="717840"/>
                  </a:lnTo>
                  <a:lnTo>
                    <a:pt x="1260313" y="713710"/>
                  </a:lnTo>
                  <a:lnTo>
                    <a:pt x="1258985" y="710760"/>
                  </a:lnTo>
                  <a:lnTo>
                    <a:pt x="1255741" y="706188"/>
                  </a:lnTo>
                  <a:lnTo>
                    <a:pt x="1247629" y="701468"/>
                  </a:lnTo>
                  <a:lnTo>
                    <a:pt x="1243794" y="697339"/>
                  </a:lnTo>
                  <a:lnTo>
                    <a:pt x="1239959" y="694684"/>
                  </a:lnTo>
                  <a:lnTo>
                    <a:pt x="1236862" y="693799"/>
                  </a:lnTo>
                  <a:lnTo>
                    <a:pt x="1232880" y="691734"/>
                  </a:lnTo>
                  <a:lnTo>
                    <a:pt x="1231995" y="688784"/>
                  </a:lnTo>
                  <a:lnTo>
                    <a:pt x="1231110" y="687014"/>
                  </a:lnTo>
                  <a:lnTo>
                    <a:pt x="1225358" y="685982"/>
                  </a:lnTo>
                  <a:lnTo>
                    <a:pt x="1221375" y="687899"/>
                  </a:lnTo>
                  <a:lnTo>
                    <a:pt x="1217245" y="689227"/>
                  </a:lnTo>
                  <a:lnTo>
                    <a:pt x="1213116" y="688342"/>
                  </a:lnTo>
                  <a:lnTo>
                    <a:pt x="1214148" y="687604"/>
                  </a:lnTo>
                  <a:lnTo>
                    <a:pt x="1214738" y="687162"/>
                  </a:lnTo>
                  <a:lnTo>
                    <a:pt x="1216951" y="687457"/>
                  </a:lnTo>
                  <a:lnTo>
                    <a:pt x="1225800" y="683474"/>
                  </a:lnTo>
                  <a:lnTo>
                    <a:pt x="1229487" y="684212"/>
                  </a:lnTo>
                  <a:lnTo>
                    <a:pt x="1232880" y="685687"/>
                  </a:lnTo>
                  <a:lnTo>
                    <a:pt x="1237599" y="690407"/>
                  </a:lnTo>
                  <a:lnTo>
                    <a:pt x="1242172" y="691144"/>
                  </a:lnTo>
                  <a:lnTo>
                    <a:pt x="1245269" y="690554"/>
                  </a:lnTo>
                  <a:lnTo>
                    <a:pt x="1247481" y="690554"/>
                  </a:lnTo>
                  <a:lnTo>
                    <a:pt x="1256035" y="694831"/>
                  </a:lnTo>
                  <a:lnTo>
                    <a:pt x="1258248" y="695126"/>
                  </a:lnTo>
                  <a:lnTo>
                    <a:pt x="1260903" y="695126"/>
                  </a:lnTo>
                  <a:lnTo>
                    <a:pt x="1260608" y="691734"/>
                  </a:lnTo>
                  <a:lnTo>
                    <a:pt x="1260018" y="689374"/>
                  </a:lnTo>
                  <a:lnTo>
                    <a:pt x="1257953" y="686719"/>
                  </a:lnTo>
                  <a:lnTo>
                    <a:pt x="1255888" y="685097"/>
                  </a:lnTo>
                  <a:lnTo>
                    <a:pt x="1251021" y="683032"/>
                  </a:lnTo>
                  <a:lnTo>
                    <a:pt x="1249988" y="682147"/>
                  </a:lnTo>
                  <a:lnTo>
                    <a:pt x="1248808" y="680672"/>
                  </a:lnTo>
                  <a:lnTo>
                    <a:pt x="1248808" y="675952"/>
                  </a:lnTo>
                  <a:lnTo>
                    <a:pt x="1247186" y="674477"/>
                  </a:lnTo>
                  <a:lnTo>
                    <a:pt x="1245859" y="673593"/>
                  </a:lnTo>
                  <a:lnTo>
                    <a:pt x="1237894" y="670348"/>
                  </a:lnTo>
                  <a:lnTo>
                    <a:pt x="1234354" y="667545"/>
                  </a:lnTo>
                  <a:lnTo>
                    <a:pt x="1234354" y="664596"/>
                  </a:lnTo>
                  <a:lnTo>
                    <a:pt x="1235535" y="662236"/>
                  </a:lnTo>
                  <a:lnTo>
                    <a:pt x="1234797" y="657221"/>
                  </a:lnTo>
                  <a:lnTo>
                    <a:pt x="1231257" y="650879"/>
                  </a:lnTo>
                  <a:lnTo>
                    <a:pt x="1228160" y="643504"/>
                  </a:lnTo>
                  <a:lnTo>
                    <a:pt x="1225210" y="639227"/>
                  </a:lnTo>
                  <a:lnTo>
                    <a:pt x="1225210" y="637015"/>
                  </a:lnTo>
                  <a:lnTo>
                    <a:pt x="1223145" y="632590"/>
                  </a:lnTo>
                  <a:lnTo>
                    <a:pt x="1220490" y="623740"/>
                  </a:lnTo>
                  <a:lnTo>
                    <a:pt x="1219015" y="620643"/>
                  </a:lnTo>
                  <a:lnTo>
                    <a:pt x="1217245" y="619168"/>
                  </a:lnTo>
                  <a:lnTo>
                    <a:pt x="1211051" y="615629"/>
                  </a:lnTo>
                  <a:lnTo>
                    <a:pt x="1206036" y="614154"/>
                  </a:lnTo>
                  <a:lnTo>
                    <a:pt x="1201169" y="611646"/>
                  </a:lnTo>
                  <a:lnTo>
                    <a:pt x="1197039" y="607812"/>
                  </a:lnTo>
                  <a:lnTo>
                    <a:pt x="1195122" y="606779"/>
                  </a:lnTo>
                  <a:lnTo>
                    <a:pt x="1191140" y="606779"/>
                  </a:lnTo>
                  <a:lnTo>
                    <a:pt x="1190255" y="603829"/>
                  </a:lnTo>
                  <a:lnTo>
                    <a:pt x="1191582" y="598962"/>
                  </a:lnTo>
                  <a:lnTo>
                    <a:pt x="1195122" y="596012"/>
                  </a:lnTo>
                  <a:lnTo>
                    <a:pt x="1197187" y="590408"/>
                  </a:lnTo>
                  <a:lnTo>
                    <a:pt x="1199694" y="588785"/>
                  </a:lnTo>
                  <a:lnTo>
                    <a:pt x="1201906" y="585540"/>
                  </a:lnTo>
                  <a:lnTo>
                    <a:pt x="1204856" y="582001"/>
                  </a:lnTo>
                  <a:lnTo>
                    <a:pt x="1207216" y="581115"/>
                  </a:lnTo>
                  <a:lnTo>
                    <a:pt x="1208691" y="580378"/>
                  </a:lnTo>
                  <a:lnTo>
                    <a:pt x="1209871" y="578903"/>
                  </a:lnTo>
                  <a:lnTo>
                    <a:pt x="1211641" y="577576"/>
                  </a:lnTo>
                  <a:lnTo>
                    <a:pt x="1212968" y="575806"/>
                  </a:lnTo>
                  <a:lnTo>
                    <a:pt x="1213706" y="574036"/>
                  </a:lnTo>
                  <a:lnTo>
                    <a:pt x="1217983" y="571824"/>
                  </a:lnTo>
                  <a:lnTo>
                    <a:pt x="1219753" y="570349"/>
                  </a:lnTo>
                  <a:lnTo>
                    <a:pt x="1219163" y="569611"/>
                  </a:lnTo>
                  <a:lnTo>
                    <a:pt x="1216951" y="569316"/>
                  </a:lnTo>
                  <a:lnTo>
                    <a:pt x="1214738" y="566366"/>
                  </a:lnTo>
                  <a:lnTo>
                    <a:pt x="1215328" y="565481"/>
                  </a:lnTo>
                  <a:lnTo>
                    <a:pt x="1217098" y="563859"/>
                  </a:lnTo>
                  <a:lnTo>
                    <a:pt x="1219310" y="563122"/>
                  </a:lnTo>
                  <a:lnTo>
                    <a:pt x="1220785" y="563122"/>
                  </a:lnTo>
                  <a:lnTo>
                    <a:pt x="1221227" y="564154"/>
                  </a:lnTo>
                  <a:lnTo>
                    <a:pt x="1220933" y="566514"/>
                  </a:lnTo>
                  <a:lnTo>
                    <a:pt x="1221375" y="567399"/>
                  </a:lnTo>
                  <a:lnTo>
                    <a:pt x="1222555" y="568136"/>
                  </a:lnTo>
                  <a:lnTo>
                    <a:pt x="1225800" y="566514"/>
                  </a:lnTo>
                  <a:lnTo>
                    <a:pt x="1228897" y="565924"/>
                  </a:lnTo>
                  <a:lnTo>
                    <a:pt x="1230077" y="564744"/>
                  </a:lnTo>
                  <a:lnTo>
                    <a:pt x="1230077" y="559582"/>
                  </a:lnTo>
                  <a:lnTo>
                    <a:pt x="1230815" y="557369"/>
                  </a:lnTo>
                  <a:lnTo>
                    <a:pt x="1232437" y="556042"/>
                  </a:lnTo>
                  <a:lnTo>
                    <a:pt x="1234354" y="556927"/>
                  </a:lnTo>
                  <a:lnTo>
                    <a:pt x="1235682" y="556337"/>
                  </a:lnTo>
                  <a:lnTo>
                    <a:pt x="1235977" y="555157"/>
                  </a:lnTo>
                  <a:lnTo>
                    <a:pt x="1235387" y="553535"/>
                  </a:lnTo>
                  <a:lnTo>
                    <a:pt x="1233174" y="551470"/>
                  </a:lnTo>
                  <a:lnTo>
                    <a:pt x="1233617" y="550732"/>
                  </a:lnTo>
                  <a:lnTo>
                    <a:pt x="1235387" y="550732"/>
                  </a:lnTo>
                  <a:lnTo>
                    <a:pt x="1238337" y="551765"/>
                  </a:lnTo>
                  <a:lnTo>
                    <a:pt x="1239959" y="551322"/>
                  </a:lnTo>
                  <a:lnTo>
                    <a:pt x="1242319" y="549847"/>
                  </a:lnTo>
                  <a:lnTo>
                    <a:pt x="1249399" y="547488"/>
                  </a:lnTo>
                  <a:lnTo>
                    <a:pt x="1256035" y="544538"/>
                  </a:lnTo>
                  <a:lnTo>
                    <a:pt x="1262968" y="540850"/>
                  </a:lnTo>
                  <a:lnTo>
                    <a:pt x="1266065" y="540555"/>
                  </a:lnTo>
                  <a:lnTo>
                    <a:pt x="1269014" y="540850"/>
                  </a:lnTo>
                  <a:lnTo>
                    <a:pt x="1270047" y="541735"/>
                  </a:lnTo>
                  <a:lnTo>
                    <a:pt x="1270490" y="543210"/>
                  </a:lnTo>
                  <a:lnTo>
                    <a:pt x="1271080" y="544095"/>
                  </a:lnTo>
                  <a:lnTo>
                    <a:pt x="1271964" y="544538"/>
                  </a:lnTo>
                  <a:lnTo>
                    <a:pt x="1273734" y="544538"/>
                  </a:lnTo>
                  <a:lnTo>
                    <a:pt x="1276832" y="542178"/>
                  </a:lnTo>
                  <a:lnTo>
                    <a:pt x="1278454" y="541293"/>
                  </a:lnTo>
                  <a:lnTo>
                    <a:pt x="1278454" y="539670"/>
                  </a:lnTo>
                  <a:lnTo>
                    <a:pt x="1277569" y="539081"/>
                  </a:lnTo>
                  <a:lnTo>
                    <a:pt x="1276537" y="537753"/>
                  </a:lnTo>
                  <a:lnTo>
                    <a:pt x="1278307" y="535688"/>
                  </a:lnTo>
                  <a:lnTo>
                    <a:pt x="1280224" y="534361"/>
                  </a:lnTo>
                  <a:lnTo>
                    <a:pt x="1279930" y="530231"/>
                  </a:lnTo>
                  <a:lnTo>
                    <a:pt x="1282437" y="527724"/>
                  </a:lnTo>
                  <a:lnTo>
                    <a:pt x="1280815" y="526986"/>
                  </a:lnTo>
                  <a:lnTo>
                    <a:pt x="1278012" y="527576"/>
                  </a:lnTo>
                  <a:lnTo>
                    <a:pt x="1273882" y="527576"/>
                  </a:lnTo>
                  <a:lnTo>
                    <a:pt x="1269457" y="526101"/>
                  </a:lnTo>
                  <a:lnTo>
                    <a:pt x="1267835" y="524184"/>
                  </a:lnTo>
                  <a:lnTo>
                    <a:pt x="1266507" y="524184"/>
                  </a:lnTo>
                  <a:lnTo>
                    <a:pt x="1265327" y="524921"/>
                  </a:lnTo>
                  <a:lnTo>
                    <a:pt x="1264148" y="526396"/>
                  </a:lnTo>
                  <a:lnTo>
                    <a:pt x="1260313" y="526101"/>
                  </a:lnTo>
                  <a:lnTo>
                    <a:pt x="1255741" y="526101"/>
                  </a:lnTo>
                  <a:lnTo>
                    <a:pt x="1252201" y="524331"/>
                  </a:lnTo>
                  <a:lnTo>
                    <a:pt x="1249104" y="522414"/>
                  </a:lnTo>
                  <a:lnTo>
                    <a:pt x="1244679" y="521824"/>
                  </a:lnTo>
                  <a:lnTo>
                    <a:pt x="1240254" y="517989"/>
                  </a:lnTo>
                  <a:lnTo>
                    <a:pt x="1232437" y="514744"/>
                  </a:lnTo>
                  <a:lnTo>
                    <a:pt x="1222555" y="518727"/>
                  </a:lnTo>
                  <a:lnTo>
                    <a:pt x="1220343" y="519022"/>
                  </a:lnTo>
                  <a:lnTo>
                    <a:pt x="1219605" y="519464"/>
                  </a:lnTo>
                  <a:lnTo>
                    <a:pt x="1220343" y="520202"/>
                  </a:lnTo>
                  <a:lnTo>
                    <a:pt x="1220933" y="521234"/>
                  </a:lnTo>
                  <a:lnTo>
                    <a:pt x="1216803" y="525069"/>
                  </a:lnTo>
                  <a:lnTo>
                    <a:pt x="1209723" y="529346"/>
                  </a:lnTo>
                  <a:lnTo>
                    <a:pt x="1209723" y="532296"/>
                  </a:lnTo>
                  <a:lnTo>
                    <a:pt x="1206478" y="535246"/>
                  </a:lnTo>
                  <a:lnTo>
                    <a:pt x="1198367" y="536131"/>
                  </a:lnTo>
                  <a:lnTo>
                    <a:pt x="1194089" y="535688"/>
                  </a:lnTo>
                  <a:lnTo>
                    <a:pt x="1189517" y="533771"/>
                  </a:lnTo>
                  <a:lnTo>
                    <a:pt x="1186567" y="531558"/>
                  </a:lnTo>
                  <a:lnTo>
                    <a:pt x="1185387" y="529936"/>
                  </a:lnTo>
                  <a:lnTo>
                    <a:pt x="1185387" y="525069"/>
                  </a:lnTo>
                  <a:lnTo>
                    <a:pt x="1186420" y="520644"/>
                  </a:lnTo>
                  <a:lnTo>
                    <a:pt x="1187599" y="520054"/>
                  </a:lnTo>
                  <a:lnTo>
                    <a:pt x="1189074" y="518874"/>
                  </a:lnTo>
                  <a:lnTo>
                    <a:pt x="1188632" y="517399"/>
                  </a:lnTo>
                  <a:lnTo>
                    <a:pt x="1187747" y="516514"/>
                  </a:lnTo>
                  <a:lnTo>
                    <a:pt x="1187747" y="515482"/>
                  </a:lnTo>
                  <a:lnTo>
                    <a:pt x="1187452" y="512680"/>
                  </a:lnTo>
                  <a:lnTo>
                    <a:pt x="1185092" y="508550"/>
                  </a:lnTo>
                  <a:lnTo>
                    <a:pt x="1181405" y="506042"/>
                  </a:lnTo>
                  <a:lnTo>
                    <a:pt x="1177865" y="506042"/>
                  </a:lnTo>
                  <a:lnTo>
                    <a:pt x="1174621" y="507075"/>
                  </a:lnTo>
                  <a:lnTo>
                    <a:pt x="1160756" y="504420"/>
                  </a:lnTo>
                  <a:lnTo>
                    <a:pt x="1154267" y="500585"/>
                  </a:lnTo>
                  <a:lnTo>
                    <a:pt x="1151317" y="497193"/>
                  </a:lnTo>
                  <a:lnTo>
                    <a:pt x="1148810" y="491146"/>
                  </a:lnTo>
                  <a:lnTo>
                    <a:pt x="1148810" y="489081"/>
                  </a:lnTo>
                  <a:lnTo>
                    <a:pt x="1150284" y="484214"/>
                  </a:lnTo>
                  <a:lnTo>
                    <a:pt x="1154709" y="475659"/>
                  </a:lnTo>
                  <a:lnTo>
                    <a:pt x="1156774" y="473889"/>
                  </a:lnTo>
                  <a:lnTo>
                    <a:pt x="1161346" y="472857"/>
                  </a:lnTo>
                  <a:lnTo>
                    <a:pt x="1164148" y="473889"/>
                  </a:lnTo>
                  <a:lnTo>
                    <a:pt x="1168131" y="477724"/>
                  </a:lnTo>
                  <a:lnTo>
                    <a:pt x="1172703" y="476102"/>
                  </a:lnTo>
                  <a:lnTo>
                    <a:pt x="1176685" y="474332"/>
                  </a:lnTo>
                  <a:lnTo>
                    <a:pt x="1179930" y="474774"/>
                  </a:lnTo>
                  <a:lnTo>
                    <a:pt x="1181848" y="474479"/>
                  </a:lnTo>
                  <a:lnTo>
                    <a:pt x="1184060" y="474479"/>
                  </a:lnTo>
                  <a:lnTo>
                    <a:pt x="1185682" y="474184"/>
                  </a:lnTo>
                  <a:lnTo>
                    <a:pt x="1187305" y="473005"/>
                  </a:lnTo>
                  <a:lnTo>
                    <a:pt x="1192172" y="467400"/>
                  </a:lnTo>
                  <a:lnTo>
                    <a:pt x="1193204" y="462680"/>
                  </a:lnTo>
                  <a:lnTo>
                    <a:pt x="1194827" y="459583"/>
                  </a:lnTo>
                  <a:lnTo>
                    <a:pt x="1196597" y="456780"/>
                  </a:lnTo>
                  <a:lnTo>
                    <a:pt x="1201759" y="452208"/>
                  </a:lnTo>
                  <a:lnTo>
                    <a:pt x="1208543" y="449553"/>
                  </a:lnTo>
                  <a:lnTo>
                    <a:pt x="1222113" y="442916"/>
                  </a:lnTo>
                  <a:lnTo>
                    <a:pt x="1225062" y="442031"/>
                  </a:lnTo>
                  <a:lnTo>
                    <a:pt x="1232732" y="430969"/>
                  </a:lnTo>
                  <a:lnTo>
                    <a:pt x="1234650" y="429052"/>
                  </a:lnTo>
                  <a:lnTo>
                    <a:pt x="1236714" y="428020"/>
                  </a:lnTo>
                  <a:lnTo>
                    <a:pt x="1238779" y="425955"/>
                  </a:lnTo>
                  <a:lnTo>
                    <a:pt x="1240992" y="423152"/>
                  </a:lnTo>
                  <a:lnTo>
                    <a:pt x="1243351" y="421235"/>
                  </a:lnTo>
                  <a:lnTo>
                    <a:pt x="1252791" y="421973"/>
                  </a:lnTo>
                  <a:lnTo>
                    <a:pt x="1254413" y="423005"/>
                  </a:lnTo>
                  <a:lnTo>
                    <a:pt x="1257806" y="423005"/>
                  </a:lnTo>
                  <a:lnTo>
                    <a:pt x="1258691" y="421973"/>
                  </a:lnTo>
                  <a:lnTo>
                    <a:pt x="1259870" y="419170"/>
                  </a:lnTo>
                  <a:lnTo>
                    <a:pt x="1260608" y="419170"/>
                  </a:lnTo>
                  <a:lnTo>
                    <a:pt x="1261198" y="423152"/>
                  </a:lnTo>
                  <a:lnTo>
                    <a:pt x="1268572" y="427872"/>
                  </a:lnTo>
                  <a:lnTo>
                    <a:pt x="1269605" y="430527"/>
                  </a:lnTo>
                  <a:lnTo>
                    <a:pt x="1272112" y="432444"/>
                  </a:lnTo>
                  <a:lnTo>
                    <a:pt x="1271817" y="433772"/>
                  </a:lnTo>
                  <a:lnTo>
                    <a:pt x="1270195" y="437017"/>
                  </a:lnTo>
                  <a:lnTo>
                    <a:pt x="1269899" y="438197"/>
                  </a:lnTo>
                  <a:lnTo>
                    <a:pt x="1264442" y="444981"/>
                  </a:lnTo>
                  <a:lnTo>
                    <a:pt x="1261493" y="447783"/>
                  </a:lnTo>
                  <a:lnTo>
                    <a:pt x="1259722" y="450733"/>
                  </a:lnTo>
                  <a:lnTo>
                    <a:pt x="1252348" y="453978"/>
                  </a:lnTo>
                  <a:lnTo>
                    <a:pt x="1251169" y="456780"/>
                  </a:lnTo>
                  <a:lnTo>
                    <a:pt x="1252201" y="458845"/>
                  </a:lnTo>
                  <a:lnTo>
                    <a:pt x="1252201" y="460320"/>
                  </a:lnTo>
                  <a:lnTo>
                    <a:pt x="1251021" y="460320"/>
                  </a:lnTo>
                  <a:lnTo>
                    <a:pt x="1249399" y="460910"/>
                  </a:lnTo>
                  <a:lnTo>
                    <a:pt x="1245712" y="463270"/>
                  </a:lnTo>
                  <a:lnTo>
                    <a:pt x="1246154" y="464007"/>
                  </a:lnTo>
                  <a:lnTo>
                    <a:pt x="1246449" y="466072"/>
                  </a:lnTo>
                  <a:lnTo>
                    <a:pt x="1245859" y="468137"/>
                  </a:lnTo>
                  <a:lnTo>
                    <a:pt x="1247923" y="468432"/>
                  </a:lnTo>
                  <a:lnTo>
                    <a:pt x="1252054" y="468432"/>
                  </a:lnTo>
                  <a:lnTo>
                    <a:pt x="1259133" y="467695"/>
                  </a:lnTo>
                  <a:lnTo>
                    <a:pt x="1260018" y="468137"/>
                  </a:lnTo>
                  <a:lnTo>
                    <a:pt x="1258396" y="469317"/>
                  </a:lnTo>
                  <a:lnTo>
                    <a:pt x="1255888" y="471677"/>
                  </a:lnTo>
                  <a:lnTo>
                    <a:pt x="1254856" y="473152"/>
                  </a:lnTo>
                  <a:lnTo>
                    <a:pt x="1256183" y="476544"/>
                  </a:lnTo>
                  <a:lnTo>
                    <a:pt x="1245269" y="481116"/>
                  </a:lnTo>
                  <a:lnTo>
                    <a:pt x="1243351" y="481559"/>
                  </a:lnTo>
                  <a:lnTo>
                    <a:pt x="1241286" y="482296"/>
                  </a:lnTo>
                  <a:lnTo>
                    <a:pt x="1241729" y="485541"/>
                  </a:lnTo>
                  <a:lnTo>
                    <a:pt x="1242762" y="488049"/>
                  </a:lnTo>
                  <a:lnTo>
                    <a:pt x="1243942" y="487754"/>
                  </a:lnTo>
                  <a:lnTo>
                    <a:pt x="1244679" y="487016"/>
                  </a:lnTo>
                  <a:lnTo>
                    <a:pt x="1246891" y="485689"/>
                  </a:lnTo>
                  <a:lnTo>
                    <a:pt x="1252054" y="484951"/>
                  </a:lnTo>
                  <a:lnTo>
                    <a:pt x="1255593" y="483919"/>
                  </a:lnTo>
                  <a:lnTo>
                    <a:pt x="1256183" y="483034"/>
                  </a:lnTo>
                  <a:lnTo>
                    <a:pt x="1255150" y="481116"/>
                  </a:lnTo>
                  <a:lnTo>
                    <a:pt x="1256330" y="479642"/>
                  </a:lnTo>
                  <a:lnTo>
                    <a:pt x="1258100" y="479642"/>
                  </a:lnTo>
                  <a:lnTo>
                    <a:pt x="1259722" y="479936"/>
                  </a:lnTo>
                  <a:lnTo>
                    <a:pt x="1261198" y="479936"/>
                  </a:lnTo>
                  <a:lnTo>
                    <a:pt x="1262672" y="478609"/>
                  </a:lnTo>
                  <a:lnTo>
                    <a:pt x="1264296" y="478167"/>
                  </a:lnTo>
                  <a:lnTo>
                    <a:pt x="1266065" y="476987"/>
                  </a:lnTo>
                  <a:lnTo>
                    <a:pt x="1267983" y="475217"/>
                  </a:lnTo>
                  <a:lnTo>
                    <a:pt x="1270638" y="471677"/>
                  </a:lnTo>
                  <a:lnTo>
                    <a:pt x="1273440" y="468727"/>
                  </a:lnTo>
                  <a:lnTo>
                    <a:pt x="1286714" y="461500"/>
                  </a:lnTo>
                  <a:lnTo>
                    <a:pt x="1289811" y="460910"/>
                  </a:lnTo>
                  <a:lnTo>
                    <a:pt x="1291729" y="459288"/>
                  </a:lnTo>
                  <a:lnTo>
                    <a:pt x="1296743" y="458845"/>
                  </a:lnTo>
                  <a:lnTo>
                    <a:pt x="1297923" y="457665"/>
                  </a:lnTo>
                  <a:lnTo>
                    <a:pt x="1299988" y="456633"/>
                  </a:lnTo>
                  <a:lnTo>
                    <a:pt x="1303675" y="456633"/>
                  </a:lnTo>
                  <a:lnTo>
                    <a:pt x="1306035" y="455896"/>
                  </a:lnTo>
                  <a:lnTo>
                    <a:pt x="1306772" y="454273"/>
                  </a:lnTo>
                  <a:lnTo>
                    <a:pt x="1307805" y="453093"/>
                  </a:lnTo>
                  <a:lnTo>
                    <a:pt x="1310607" y="454863"/>
                  </a:lnTo>
                  <a:lnTo>
                    <a:pt x="1319605" y="454273"/>
                  </a:lnTo>
                  <a:lnTo>
                    <a:pt x="1323882" y="451766"/>
                  </a:lnTo>
                  <a:lnTo>
                    <a:pt x="1326094" y="449111"/>
                  </a:lnTo>
                  <a:lnTo>
                    <a:pt x="1326389" y="449406"/>
                  </a:lnTo>
                  <a:lnTo>
                    <a:pt x="1326979" y="446309"/>
                  </a:lnTo>
                  <a:lnTo>
                    <a:pt x="1329486" y="443949"/>
                  </a:lnTo>
                  <a:lnTo>
                    <a:pt x="1335533" y="439671"/>
                  </a:lnTo>
                  <a:lnTo>
                    <a:pt x="1337155" y="437754"/>
                  </a:lnTo>
                  <a:lnTo>
                    <a:pt x="1340253" y="435394"/>
                  </a:lnTo>
                  <a:lnTo>
                    <a:pt x="1343055" y="435394"/>
                  </a:lnTo>
                  <a:lnTo>
                    <a:pt x="1343498" y="434214"/>
                  </a:lnTo>
                  <a:lnTo>
                    <a:pt x="1343793" y="433477"/>
                  </a:lnTo>
                  <a:lnTo>
                    <a:pt x="1344973" y="432739"/>
                  </a:lnTo>
                  <a:lnTo>
                    <a:pt x="1347923" y="431412"/>
                  </a:lnTo>
                  <a:lnTo>
                    <a:pt x="1351315" y="429642"/>
                  </a:lnTo>
                  <a:lnTo>
                    <a:pt x="1353970" y="429200"/>
                  </a:lnTo>
                  <a:lnTo>
                    <a:pt x="1357215" y="426692"/>
                  </a:lnTo>
                  <a:lnTo>
                    <a:pt x="1358542" y="425512"/>
                  </a:lnTo>
                  <a:lnTo>
                    <a:pt x="1359870" y="425512"/>
                  </a:lnTo>
                  <a:lnTo>
                    <a:pt x="1360165" y="424922"/>
                  </a:lnTo>
                  <a:lnTo>
                    <a:pt x="1360902" y="423595"/>
                  </a:lnTo>
                  <a:lnTo>
                    <a:pt x="1361935" y="422710"/>
                  </a:lnTo>
                  <a:lnTo>
                    <a:pt x="1363409" y="422710"/>
                  </a:lnTo>
                  <a:lnTo>
                    <a:pt x="1365769" y="421973"/>
                  </a:lnTo>
                  <a:lnTo>
                    <a:pt x="1368719" y="421530"/>
                  </a:lnTo>
                  <a:lnTo>
                    <a:pt x="1370784" y="419318"/>
                  </a:lnTo>
                  <a:lnTo>
                    <a:pt x="1371521" y="417843"/>
                  </a:lnTo>
                  <a:lnTo>
                    <a:pt x="1372849" y="416220"/>
                  </a:lnTo>
                  <a:lnTo>
                    <a:pt x="1375651" y="414303"/>
                  </a:lnTo>
                  <a:lnTo>
                    <a:pt x="1377569" y="411501"/>
                  </a:lnTo>
                  <a:lnTo>
                    <a:pt x="1379781" y="408551"/>
                  </a:lnTo>
                  <a:lnTo>
                    <a:pt x="1380813" y="407666"/>
                  </a:lnTo>
                  <a:lnTo>
                    <a:pt x="1381846" y="407666"/>
                  </a:lnTo>
                  <a:lnTo>
                    <a:pt x="1382435" y="406338"/>
                  </a:lnTo>
                  <a:lnTo>
                    <a:pt x="1383173" y="403241"/>
                  </a:lnTo>
                  <a:lnTo>
                    <a:pt x="1384205" y="400144"/>
                  </a:lnTo>
                  <a:lnTo>
                    <a:pt x="1384796" y="398669"/>
                  </a:lnTo>
                  <a:lnTo>
                    <a:pt x="1387303" y="397046"/>
                  </a:lnTo>
                  <a:lnTo>
                    <a:pt x="1387892" y="396309"/>
                  </a:lnTo>
                  <a:lnTo>
                    <a:pt x="1388483" y="396014"/>
                  </a:lnTo>
                  <a:lnTo>
                    <a:pt x="1389663" y="396014"/>
                  </a:lnTo>
                  <a:lnTo>
                    <a:pt x="1391285" y="395277"/>
                  </a:lnTo>
                  <a:lnTo>
                    <a:pt x="1392760" y="394244"/>
                  </a:lnTo>
                  <a:lnTo>
                    <a:pt x="1394088" y="394539"/>
                  </a:lnTo>
                  <a:lnTo>
                    <a:pt x="1395415" y="395424"/>
                  </a:lnTo>
                  <a:lnTo>
                    <a:pt x="1396890" y="397194"/>
                  </a:lnTo>
                  <a:lnTo>
                    <a:pt x="1397480" y="398521"/>
                  </a:lnTo>
                  <a:lnTo>
                    <a:pt x="1398660" y="399701"/>
                  </a:lnTo>
                  <a:lnTo>
                    <a:pt x="1398660" y="401324"/>
                  </a:lnTo>
                  <a:lnTo>
                    <a:pt x="1399987" y="402061"/>
                  </a:lnTo>
                  <a:lnTo>
                    <a:pt x="1402347" y="402356"/>
                  </a:lnTo>
                  <a:lnTo>
                    <a:pt x="1406182" y="403536"/>
                  </a:lnTo>
                  <a:lnTo>
                    <a:pt x="1408689" y="403536"/>
                  </a:lnTo>
                  <a:lnTo>
                    <a:pt x="1410164" y="404421"/>
                  </a:lnTo>
                  <a:lnTo>
                    <a:pt x="1413114" y="404863"/>
                  </a:lnTo>
                  <a:lnTo>
                    <a:pt x="1419161" y="404274"/>
                  </a:lnTo>
                  <a:lnTo>
                    <a:pt x="1421668" y="404716"/>
                  </a:lnTo>
                  <a:lnTo>
                    <a:pt x="1422701" y="405748"/>
                  </a:lnTo>
                  <a:lnTo>
                    <a:pt x="1424176" y="406633"/>
                  </a:lnTo>
                  <a:lnTo>
                    <a:pt x="1425208" y="406633"/>
                  </a:lnTo>
                  <a:lnTo>
                    <a:pt x="1426536" y="405306"/>
                  </a:lnTo>
                  <a:lnTo>
                    <a:pt x="1428010" y="402946"/>
                  </a:lnTo>
                  <a:lnTo>
                    <a:pt x="1428895" y="401176"/>
                  </a:lnTo>
                  <a:lnTo>
                    <a:pt x="1428895" y="399849"/>
                  </a:lnTo>
                  <a:lnTo>
                    <a:pt x="1428010" y="398374"/>
                  </a:lnTo>
                  <a:lnTo>
                    <a:pt x="1426093" y="397046"/>
                  </a:lnTo>
                  <a:lnTo>
                    <a:pt x="1424765" y="394834"/>
                  </a:lnTo>
                  <a:lnTo>
                    <a:pt x="1423586" y="392622"/>
                  </a:lnTo>
                  <a:lnTo>
                    <a:pt x="1422849" y="391884"/>
                  </a:lnTo>
                  <a:lnTo>
                    <a:pt x="1422258" y="390852"/>
                  </a:lnTo>
                  <a:lnTo>
                    <a:pt x="1422258" y="389229"/>
                  </a:lnTo>
                  <a:lnTo>
                    <a:pt x="1422553" y="388049"/>
                  </a:lnTo>
                  <a:lnTo>
                    <a:pt x="1425503" y="387312"/>
                  </a:lnTo>
                  <a:lnTo>
                    <a:pt x="1429337" y="386870"/>
                  </a:lnTo>
                  <a:lnTo>
                    <a:pt x="1432435" y="387312"/>
                  </a:lnTo>
                  <a:lnTo>
                    <a:pt x="1437598" y="387017"/>
                  </a:lnTo>
                  <a:lnTo>
                    <a:pt x="1440842" y="386427"/>
                  </a:lnTo>
                  <a:lnTo>
                    <a:pt x="1445414" y="386427"/>
                  </a:lnTo>
                  <a:lnTo>
                    <a:pt x="1446447" y="385542"/>
                  </a:lnTo>
                  <a:lnTo>
                    <a:pt x="1449545" y="383182"/>
                  </a:lnTo>
                  <a:lnTo>
                    <a:pt x="1451019" y="382297"/>
                  </a:lnTo>
                  <a:lnTo>
                    <a:pt x="1452641" y="380675"/>
                  </a:lnTo>
                  <a:lnTo>
                    <a:pt x="1452937" y="379053"/>
                  </a:lnTo>
                  <a:lnTo>
                    <a:pt x="1453232" y="377725"/>
                  </a:lnTo>
                  <a:lnTo>
                    <a:pt x="1454117" y="376250"/>
                  </a:lnTo>
                  <a:lnTo>
                    <a:pt x="1455739" y="374480"/>
                  </a:lnTo>
                  <a:lnTo>
                    <a:pt x="1457066" y="373743"/>
                  </a:lnTo>
                  <a:lnTo>
                    <a:pt x="1458541" y="373743"/>
                  </a:lnTo>
                  <a:lnTo>
                    <a:pt x="1460163" y="374628"/>
                  </a:lnTo>
                  <a:lnTo>
                    <a:pt x="1461196" y="375365"/>
                  </a:lnTo>
                  <a:lnTo>
                    <a:pt x="1462376" y="375070"/>
                  </a:lnTo>
                  <a:lnTo>
                    <a:pt x="1463261" y="373743"/>
                  </a:lnTo>
                  <a:lnTo>
                    <a:pt x="1463851" y="373448"/>
                  </a:lnTo>
                  <a:lnTo>
                    <a:pt x="1465621" y="373448"/>
                  </a:lnTo>
                  <a:lnTo>
                    <a:pt x="1466210" y="372415"/>
                  </a:lnTo>
                  <a:lnTo>
                    <a:pt x="1466948" y="368433"/>
                  </a:lnTo>
                  <a:lnTo>
                    <a:pt x="1467686" y="365188"/>
                  </a:lnTo>
                  <a:lnTo>
                    <a:pt x="1467686" y="362976"/>
                  </a:lnTo>
                  <a:lnTo>
                    <a:pt x="1469455" y="359289"/>
                  </a:lnTo>
                  <a:lnTo>
                    <a:pt x="1469898" y="357076"/>
                  </a:lnTo>
                  <a:lnTo>
                    <a:pt x="1470930" y="356044"/>
                  </a:lnTo>
                  <a:lnTo>
                    <a:pt x="1472110" y="356044"/>
                  </a:lnTo>
                  <a:lnTo>
                    <a:pt x="1472995" y="356781"/>
                  </a:lnTo>
                  <a:lnTo>
                    <a:pt x="1474175" y="357224"/>
                  </a:lnTo>
                  <a:lnTo>
                    <a:pt x="1475798" y="356929"/>
                  </a:lnTo>
                  <a:lnTo>
                    <a:pt x="1476830" y="357519"/>
                  </a:lnTo>
                  <a:lnTo>
                    <a:pt x="1477567" y="358699"/>
                  </a:lnTo>
                  <a:lnTo>
                    <a:pt x="1479928" y="359584"/>
                  </a:lnTo>
                  <a:lnTo>
                    <a:pt x="1480222" y="360174"/>
                  </a:lnTo>
                  <a:lnTo>
                    <a:pt x="1480222" y="364156"/>
                  </a:lnTo>
                  <a:lnTo>
                    <a:pt x="1481402" y="366073"/>
                  </a:lnTo>
                  <a:lnTo>
                    <a:pt x="1483172" y="367843"/>
                  </a:lnTo>
                  <a:lnTo>
                    <a:pt x="1485532" y="369318"/>
                  </a:lnTo>
                  <a:lnTo>
                    <a:pt x="1486712" y="369613"/>
                  </a:lnTo>
                  <a:lnTo>
                    <a:pt x="1487449" y="370646"/>
                  </a:lnTo>
                  <a:lnTo>
                    <a:pt x="1488924" y="369613"/>
                  </a:lnTo>
                  <a:lnTo>
                    <a:pt x="1488924" y="367843"/>
                  </a:lnTo>
                  <a:lnTo>
                    <a:pt x="1487302" y="366221"/>
                  </a:lnTo>
                  <a:lnTo>
                    <a:pt x="1485237" y="365926"/>
                  </a:lnTo>
                  <a:lnTo>
                    <a:pt x="1484794" y="365483"/>
                  </a:lnTo>
                  <a:lnTo>
                    <a:pt x="1484794" y="364598"/>
                  </a:lnTo>
                  <a:lnTo>
                    <a:pt x="1485679" y="363714"/>
                  </a:lnTo>
                  <a:lnTo>
                    <a:pt x="1486712" y="362976"/>
                  </a:lnTo>
                  <a:lnTo>
                    <a:pt x="1488924" y="361944"/>
                  </a:lnTo>
                  <a:lnTo>
                    <a:pt x="1492759" y="361206"/>
                  </a:lnTo>
                  <a:lnTo>
                    <a:pt x="1494824" y="360616"/>
                  </a:lnTo>
                  <a:lnTo>
                    <a:pt x="1498511" y="360616"/>
                  </a:lnTo>
                  <a:lnTo>
                    <a:pt x="1500134" y="359731"/>
                  </a:lnTo>
                  <a:lnTo>
                    <a:pt x="1501756" y="359141"/>
                  </a:lnTo>
                  <a:lnTo>
                    <a:pt x="1502198" y="357371"/>
                  </a:lnTo>
                  <a:lnTo>
                    <a:pt x="1502198" y="354717"/>
                  </a:lnTo>
                  <a:lnTo>
                    <a:pt x="1502936" y="353979"/>
                  </a:lnTo>
                  <a:lnTo>
                    <a:pt x="1503674" y="352799"/>
                  </a:lnTo>
                  <a:lnTo>
                    <a:pt x="1504706" y="351324"/>
                  </a:lnTo>
                  <a:lnTo>
                    <a:pt x="1505591" y="347637"/>
                  </a:lnTo>
                  <a:lnTo>
                    <a:pt x="1506328" y="345130"/>
                  </a:lnTo>
                  <a:lnTo>
                    <a:pt x="1506770" y="343802"/>
                  </a:lnTo>
                  <a:lnTo>
                    <a:pt x="1506770" y="342032"/>
                  </a:lnTo>
                  <a:lnTo>
                    <a:pt x="1506476" y="340852"/>
                  </a:lnTo>
                  <a:lnTo>
                    <a:pt x="1505591" y="340115"/>
                  </a:lnTo>
                  <a:lnTo>
                    <a:pt x="1504854" y="339672"/>
                  </a:lnTo>
                  <a:lnTo>
                    <a:pt x="1504854" y="333330"/>
                  </a:lnTo>
                  <a:lnTo>
                    <a:pt x="1505591" y="323891"/>
                  </a:lnTo>
                  <a:lnTo>
                    <a:pt x="1506624" y="321678"/>
                  </a:lnTo>
                  <a:lnTo>
                    <a:pt x="1503231" y="308994"/>
                  </a:lnTo>
                  <a:lnTo>
                    <a:pt x="1502198" y="304864"/>
                  </a:lnTo>
                  <a:lnTo>
                    <a:pt x="1501461" y="302800"/>
                  </a:lnTo>
                  <a:lnTo>
                    <a:pt x="1499986" y="299850"/>
                  </a:lnTo>
                  <a:lnTo>
                    <a:pt x="1499101" y="298375"/>
                  </a:lnTo>
                  <a:lnTo>
                    <a:pt x="1499396" y="296900"/>
                  </a:lnTo>
                  <a:lnTo>
                    <a:pt x="1500724" y="295425"/>
                  </a:lnTo>
                  <a:lnTo>
                    <a:pt x="1502051" y="294688"/>
                  </a:lnTo>
                  <a:lnTo>
                    <a:pt x="1505885" y="294393"/>
                  </a:lnTo>
                  <a:lnTo>
                    <a:pt x="1506918" y="293950"/>
                  </a:lnTo>
                  <a:lnTo>
                    <a:pt x="1511638" y="292475"/>
                  </a:lnTo>
                  <a:lnTo>
                    <a:pt x="1512670" y="291590"/>
                  </a:lnTo>
                  <a:lnTo>
                    <a:pt x="1515031" y="289378"/>
                  </a:lnTo>
                  <a:lnTo>
                    <a:pt x="1515916" y="287608"/>
                  </a:lnTo>
                  <a:lnTo>
                    <a:pt x="1516947" y="285396"/>
                  </a:lnTo>
                  <a:lnTo>
                    <a:pt x="1519308" y="284216"/>
                  </a:lnTo>
                  <a:lnTo>
                    <a:pt x="1520635" y="282151"/>
                  </a:lnTo>
                  <a:lnTo>
                    <a:pt x="1522110" y="281413"/>
                  </a:lnTo>
                  <a:lnTo>
                    <a:pt x="1523585" y="283183"/>
                  </a:lnTo>
                  <a:lnTo>
                    <a:pt x="1525354" y="284216"/>
                  </a:lnTo>
                  <a:lnTo>
                    <a:pt x="1526535" y="284511"/>
                  </a:lnTo>
                  <a:lnTo>
                    <a:pt x="1527715" y="282888"/>
                  </a:lnTo>
                  <a:lnTo>
                    <a:pt x="1531844" y="281561"/>
                  </a:lnTo>
                  <a:lnTo>
                    <a:pt x="1536269" y="281561"/>
                  </a:lnTo>
                  <a:lnTo>
                    <a:pt x="1540842" y="282593"/>
                  </a:lnTo>
                  <a:lnTo>
                    <a:pt x="1544676" y="284658"/>
                  </a:lnTo>
                  <a:lnTo>
                    <a:pt x="1546888" y="287313"/>
                  </a:lnTo>
                  <a:lnTo>
                    <a:pt x="1546888" y="289968"/>
                  </a:lnTo>
                  <a:lnTo>
                    <a:pt x="1547626" y="289968"/>
                  </a:lnTo>
                  <a:lnTo>
                    <a:pt x="1548953" y="290558"/>
                  </a:lnTo>
                  <a:lnTo>
                    <a:pt x="1550133" y="291148"/>
                  </a:lnTo>
                  <a:lnTo>
                    <a:pt x="1552050" y="289673"/>
                  </a:lnTo>
                  <a:lnTo>
                    <a:pt x="1554705" y="287903"/>
                  </a:lnTo>
                  <a:lnTo>
                    <a:pt x="1554263" y="284953"/>
                  </a:lnTo>
                  <a:lnTo>
                    <a:pt x="1554705" y="281708"/>
                  </a:lnTo>
                  <a:lnTo>
                    <a:pt x="1556622" y="276104"/>
                  </a:lnTo>
                  <a:lnTo>
                    <a:pt x="1558688" y="274481"/>
                  </a:lnTo>
                  <a:lnTo>
                    <a:pt x="1559868" y="274186"/>
                  </a:lnTo>
                  <a:lnTo>
                    <a:pt x="1561048" y="273596"/>
                  </a:lnTo>
                  <a:lnTo>
                    <a:pt x="1563112" y="272564"/>
                  </a:lnTo>
                  <a:lnTo>
                    <a:pt x="1563850" y="271089"/>
                  </a:lnTo>
                  <a:lnTo>
                    <a:pt x="1563407" y="269319"/>
                  </a:lnTo>
                  <a:lnTo>
                    <a:pt x="1564145" y="267549"/>
                  </a:lnTo>
                  <a:lnTo>
                    <a:pt x="1564440" y="265779"/>
                  </a:lnTo>
                  <a:lnTo>
                    <a:pt x="1565177" y="263567"/>
                  </a:lnTo>
                  <a:lnTo>
                    <a:pt x="1566210" y="262977"/>
                  </a:lnTo>
                  <a:lnTo>
                    <a:pt x="1567684" y="262239"/>
                  </a:lnTo>
                  <a:lnTo>
                    <a:pt x="1568717" y="261059"/>
                  </a:lnTo>
                  <a:lnTo>
                    <a:pt x="1569749" y="259290"/>
                  </a:lnTo>
                  <a:lnTo>
                    <a:pt x="1570340" y="257372"/>
                  </a:lnTo>
                  <a:lnTo>
                    <a:pt x="1570045" y="255012"/>
                  </a:lnTo>
                  <a:lnTo>
                    <a:pt x="1571372" y="253538"/>
                  </a:lnTo>
                  <a:lnTo>
                    <a:pt x="1573584" y="252358"/>
                  </a:lnTo>
                  <a:lnTo>
                    <a:pt x="1574322" y="251620"/>
                  </a:lnTo>
                  <a:lnTo>
                    <a:pt x="1574617" y="249555"/>
                  </a:lnTo>
                  <a:lnTo>
                    <a:pt x="1574617" y="248670"/>
                  </a:lnTo>
                  <a:lnTo>
                    <a:pt x="1575354" y="247638"/>
                  </a:lnTo>
                  <a:lnTo>
                    <a:pt x="1574912" y="245573"/>
                  </a:lnTo>
                  <a:lnTo>
                    <a:pt x="1574322" y="243361"/>
                  </a:lnTo>
                  <a:lnTo>
                    <a:pt x="1576682" y="239526"/>
                  </a:lnTo>
                  <a:lnTo>
                    <a:pt x="1578452" y="236281"/>
                  </a:lnTo>
                  <a:lnTo>
                    <a:pt x="1578894" y="231561"/>
                  </a:lnTo>
                  <a:lnTo>
                    <a:pt x="1578894" y="230824"/>
                  </a:lnTo>
                  <a:lnTo>
                    <a:pt x="1579779" y="228611"/>
                  </a:lnTo>
                  <a:lnTo>
                    <a:pt x="1580222" y="227727"/>
                  </a:lnTo>
                  <a:lnTo>
                    <a:pt x="1581548" y="224777"/>
                  </a:lnTo>
                  <a:lnTo>
                    <a:pt x="1583318" y="222859"/>
                  </a:lnTo>
                  <a:lnTo>
                    <a:pt x="1583024" y="220647"/>
                  </a:lnTo>
                  <a:lnTo>
                    <a:pt x="1582287" y="218582"/>
                  </a:lnTo>
                  <a:lnTo>
                    <a:pt x="1582287" y="217107"/>
                  </a:lnTo>
                  <a:lnTo>
                    <a:pt x="1583909" y="215485"/>
                  </a:lnTo>
                  <a:lnTo>
                    <a:pt x="1584794" y="214600"/>
                  </a:lnTo>
                  <a:lnTo>
                    <a:pt x="1585531" y="213420"/>
                  </a:lnTo>
                  <a:lnTo>
                    <a:pt x="1586859" y="212830"/>
                  </a:lnTo>
                  <a:lnTo>
                    <a:pt x="1588038" y="212535"/>
                  </a:lnTo>
                  <a:lnTo>
                    <a:pt x="1590693" y="212240"/>
                  </a:lnTo>
                  <a:lnTo>
                    <a:pt x="1592168" y="211060"/>
                  </a:lnTo>
                  <a:lnTo>
                    <a:pt x="1593643" y="209733"/>
                  </a:lnTo>
                  <a:lnTo>
                    <a:pt x="1596298" y="206340"/>
                  </a:lnTo>
                  <a:lnTo>
                    <a:pt x="1597183" y="204423"/>
                  </a:lnTo>
                  <a:lnTo>
                    <a:pt x="1597773" y="203390"/>
                  </a:lnTo>
                  <a:lnTo>
                    <a:pt x="1596298" y="200588"/>
                  </a:lnTo>
                  <a:close/>
                  <a:moveTo>
                    <a:pt x="1267688" y="748371"/>
                  </a:moveTo>
                  <a:lnTo>
                    <a:pt x="1266212" y="748666"/>
                  </a:lnTo>
                  <a:lnTo>
                    <a:pt x="1265770" y="749698"/>
                  </a:lnTo>
                  <a:lnTo>
                    <a:pt x="1266803" y="749993"/>
                  </a:lnTo>
                  <a:lnTo>
                    <a:pt x="1269014" y="751910"/>
                  </a:lnTo>
                  <a:lnTo>
                    <a:pt x="1269014" y="750730"/>
                  </a:lnTo>
                  <a:lnTo>
                    <a:pt x="1267688" y="748371"/>
                  </a:lnTo>
                  <a:close/>
                  <a:moveTo>
                    <a:pt x="1273734" y="743504"/>
                  </a:moveTo>
                  <a:lnTo>
                    <a:pt x="1273292" y="744093"/>
                  </a:lnTo>
                  <a:lnTo>
                    <a:pt x="1274177" y="746453"/>
                  </a:lnTo>
                  <a:lnTo>
                    <a:pt x="1274914" y="746453"/>
                  </a:lnTo>
                  <a:lnTo>
                    <a:pt x="1275210" y="745273"/>
                  </a:lnTo>
                  <a:lnTo>
                    <a:pt x="1275210" y="743651"/>
                  </a:lnTo>
                  <a:lnTo>
                    <a:pt x="1273882" y="743651"/>
                  </a:lnTo>
                  <a:close/>
                  <a:moveTo>
                    <a:pt x="1267392" y="738046"/>
                  </a:moveTo>
                  <a:lnTo>
                    <a:pt x="1263705" y="738046"/>
                  </a:lnTo>
                  <a:lnTo>
                    <a:pt x="1263705" y="740259"/>
                  </a:lnTo>
                  <a:lnTo>
                    <a:pt x="1265180" y="741733"/>
                  </a:lnTo>
                  <a:lnTo>
                    <a:pt x="1268720" y="742029"/>
                  </a:lnTo>
                  <a:lnTo>
                    <a:pt x="1271964" y="743651"/>
                  </a:lnTo>
                  <a:lnTo>
                    <a:pt x="1272407" y="743061"/>
                  </a:lnTo>
                  <a:lnTo>
                    <a:pt x="1273145" y="741144"/>
                  </a:lnTo>
                  <a:lnTo>
                    <a:pt x="1272112" y="740111"/>
                  </a:lnTo>
                  <a:lnTo>
                    <a:pt x="1267540" y="738046"/>
                  </a:lnTo>
                  <a:close/>
                </a:path>
              </a:pathLst>
            </a:custGeom>
            <a:grpFill/>
            <a:ln w="3175" cap="flat">
              <a:solidFill>
                <a:schemeClr val="bg2">
                  <a:lumMod val="90000"/>
                </a:schemeClr>
              </a:solid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114D8C95-EEC1-388F-D5DF-AF383A95227A}"/>
                </a:ext>
              </a:extLst>
            </p:cNvPr>
            <p:cNvSpPr/>
            <p:nvPr/>
          </p:nvSpPr>
          <p:spPr>
            <a:xfrm>
              <a:off x="6011487" y="3953120"/>
              <a:ext cx="199850" cy="297932"/>
            </a:xfrm>
            <a:custGeom>
              <a:avLst/>
              <a:gdLst>
                <a:gd name="connsiteX0" fmla="*/ 198671 w 199850"/>
                <a:gd name="connsiteY0" fmla="*/ 280086 h 297932"/>
                <a:gd name="connsiteX1" fmla="*/ 197786 w 199850"/>
                <a:gd name="connsiteY1" fmla="*/ 277284 h 297932"/>
                <a:gd name="connsiteX2" fmla="*/ 197491 w 199850"/>
                <a:gd name="connsiteY2" fmla="*/ 273891 h 297932"/>
                <a:gd name="connsiteX3" fmla="*/ 197786 w 199850"/>
                <a:gd name="connsiteY3" fmla="*/ 273154 h 297932"/>
                <a:gd name="connsiteX4" fmla="*/ 197196 w 199850"/>
                <a:gd name="connsiteY4" fmla="*/ 272121 h 297932"/>
                <a:gd name="connsiteX5" fmla="*/ 197196 w 199850"/>
                <a:gd name="connsiteY5" fmla="*/ 271974 h 297932"/>
                <a:gd name="connsiteX6" fmla="*/ 196606 w 199850"/>
                <a:gd name="connsiteY6" fmla="*/ 269466 h 297932"/>
                <a:gd name="connsiteX7" fmla="*/ 197196 w 199850"/>
                <a:gd name="connsiteY7" fmla="*/ 267697 h 297932"/>
                <a:gd name="connsiteX8" fmla="*/ 196753 w 199850"/>
                <a:gd name="connsiteY8" fmla="*/ 265927 h 297932"/>
                <a:gd name="connsiteX9" fmla="*/ 195279 w 199850"/>
                <a:gd name="connsiteY9" fmla="*/ 264157 h 297932"/>
                <a:gd name="connsiteX10" fmla="*/ 193951 w 199850"/>
                <a:gd name="connsiteY10" fmla="*/ 262829 h 297932"/>
                <a:gd name="connsiteX11" fmla="*/ 193214 w 199850"/>
                <a:gd name="connsiteY11" fmla="*/ 261649 h 297932"/>
                <a:gd name="connsiteX12" fmla="*/ 192624 w 199850"/>
                <a:gd name="connsiteY12" fmla="*/ 261059 h 297932"/>
                <a:gd name="connsiteX13" fmla="*/ 191149 w 199850"/>
                <a:gd name="connsiteY13" fmla="*/ 260912 h 297932"/>
                <a:gd name="connsiteX14" fmla="*/ 189232 w 199850"/>
                <a:gd name="connsiteY14" fmla="*/ 260322 h 297932"/>
                <a:gd name="connsiteX15" fmla="*/ 186577 w 199850"/>
                <a:gd name="connsiteY15" fmla="*/ 257520 h 297932"/>
                <a:gd name="connsiteX16" fmla="*/ 184069 w 199850"/>
                <a:gd name="connsiteY16" fmla="*/ 255012 h 297932"/>
                <a:gd name="connsiteX17" fmla="*/ 180972 w 199850"/>
                <a:gd name="connsiteY17" fmla="*/ 251620 h 297932"/>
                <a:gd name="connsiteX18" fmla="*/ 178317 w 199850"/>
                <a:gd name="connsiteY18" fmla="*/ 248818 h 297932"/>
                <a:gd name="connsiteX19" fmla="*/ 175220 w 199850"/>
                <a:gd name="connsiteY19" fmla="*/ 245278 h 297932"/>
                <a:gd name="connsiteX20" fmla="*/ 172270 w 199850"/>
                <a:gd name="connsiteY20" fmla="*/ 242033 h 297932"/>
                <a:gd name="connsiteX21" fmla="*/ 170500 w 199850"/>
                <a:gd name="connsiteY21" fmla="*/ 238936 h 297932"/>
                <a:gd name="connsiteX22" fmla="*/ 169910 w 199850"/>
                <a:gd name="connsiteY22" fmla="*/ 237166 h 297932"/>
                <a:gd name="connsiteX23" fmla="*/ 170647 w 199850"/>
                <a:gd name="connsiteY23" fmla="*/ 237018 h 297932"/>
                <a:gd name="connsiteX24" fmla="*/ 171975 w 199850"/>
                <a:gd name="connsiteY24" fmla="*/ 236871 h 297932"/>
                <a:gd name="connsiteX25" fmla="*/ 172417 w 199850"/>
                <a:gd name="connsiteY25" fmla="*/ 236576 h 297932"/>
                <a:gd name="connsiteX26" fmla="*/ 172565 w 199850"/>
                <a:gd name="connsiteY26" fmla="*/ 235838 h 297932"/>
                <a:gd name="connsiteX27" fmla="*/ 171238 w 199850"/>
                <a:gd name="connsiteY27" fmla="*/ 233331 h 297932"/>
                <a:gd name="connsiteX28" fmla="*/ 170647 w 199850"/>
                <a:gd name="connsiteY28" fmla="*/ 230086 h 297932"/>
                <a:gd name="connsiteX29" fmla="*/ 169468 w 199850"/>
                <a:gd name="connsiteY29" fmla="*/ 228316 h 297932"/>
                <a:gd name="connsiteX30" fmla="*/ 166075 w 199850"/>
                <a:gd name="connsiteY30" fmla="*/ 225367 h 297932"/>
                <a:gd name="connsiteX31" fmla="*/ 162978 w 199850"/>
                <a:gd name="connsiteY31" fmla="*/ 223007 h 297932"/>
                <a:gd name="connsiteX32" fmla="*/ 161946 w 199850"/>
                <a:gd name="connsiteY32" fmla="*/ 221974 h 297932"/>
                <a:gd name="connsiteX33" fmla="*/ 161355 w 199850"/>
                <a:gd name="connsiteY33" fmla="*/ 220204 h 297932"/>
                <a:gd name="connsiteX34" fmla="*/ 160028 w 199850"/>
                <a:gd name="connsiteY34" fmla="*/ 209880 h 297932"/>
                <a:gd name="connsiteX35" fmla="*/ 159586 w 199850"/>
                <a:gd name="connsiteY35" fmla="*/ 206930 h 297932"/>
                <a:gd name="connsiteX36" fmla="*/ 158553 w 199850"/>
                <a:gd name="connsiteY36" fmla="*/ 205603 h 297932"/>
                <a:gd name="connsiteX37" fmla="*/ 157816 w 199850"/>
                <a:gd name="connsiteY37" fmla="*/ 205013 h 297932"/>
                <a:gd name="connsiteX38" fmla="*/ 157521 w 199850"/>
                <a:gd name="connsiteY38" fmla="*/ 204275 h 297932"/>
                <a:gd name="connsiteX39" fmla="*/ 157668 w 199850"/>
                <a:gd name="connsiteY39" fmla="*/ 202358 h 297932"/>
                <a:gd name="connsiteX40" fmla="*/ 158111 w 199850"/>
                <a:gd name="connsiteY40" fmla="*/ 200736 h 297932"/>
                <a:gd name="connsiteX41" fmla="*/ 158111 w 199850"/>
                <a:gd name="connsiteY41" fmla="*/ 200146 h 297932"/>
                <a:gd name="connsiteX42" fmla="*/ 158848 w 199850"/>
                <a:gd name="connsiteY42" fmla="*/ 198671 h 297932"/>
                <a:gd name="connsiteX43" fmla="*/ 158848 w 199850"/>
                <a:gd name="connsiteY43" fmla="*/ 189084 h 297932"/>
                <a:gd name="connsiteX44" fmla="*/ 158406 w 199850"/>
                <a:gd name="connsiteY44" fmla="*/ 188494 h 297932"/>
                <a:gd name="connsiteX45" fmla="*/ 157816 w 199850"/>
                <a:gd name="connsiteY45" fmla="*/ 187756 h 297932"/>
                <a:gd name="connsiteX46" fmla="*/ 156931 w 199850"/>
                <a:gd name="connsiteY46" fmla="*/ 187756 h 297932"/>
                <a:gd name="connsiteX47" fmla="*/ 155898 w 199850"/>
                <a:gd name="connsiteY47" fmla="*/ 187756 h 297932"/>
                <a:gd name="connsiteX48" fmla="*/ 154866 w 199850"/>
                <a:gd name="connsiteY48" fmla="*/ 186281 h 297932"/>
                <a:gd name="connsiteX49" fmla="*/ 154129 w 199850"/>
                <a:gd name="connsiteY49" fmla="*/ 184511 h 297932"/>
                <a:gd name="connsiteX50" fmla="*/ 154276 w 199850"/>
                <a:gd name="connsiteY50" fmla="*/ 183332 h 297932"/>
                <a:gd name="connsiteX51" fmla="*/ 155161 w 199850"/>
                <a:gd name="connsiteY51" fmla="*/ 182152 h 297932"/>
                <a:gd name="connsiteX52" fmla="*/ 156193 w 199850"/>
                <a:gd name="connsiteY52" fmla="*/ 181267 h 297932"/>
                <a:gd name="connsiteX53" fmla="*/ 157373 w 199850"/>
                <a:gd name="connsiteY53" fmla="*/ 180529 h 297932"/>
                <a:gd name="connsiteX54" fmla="*/ 161061 w 199850"/>
                <a:gd name="connsiteY54" fmla="*/ 179054 h 297932"/>
                <a:gd name="connsiteX55" fmla="*/ 162093 w 199850"/>
                <a:gd name="connsiteY55" fmla="*/ 178169 h 297932"/>
                <a:gd name="connsiteX56" fmla="*/ 162830 w 199850"/>
                <a:gd name="connsiteY56" fmla="*/ 177284 h 297932"/>
                <a:gd name="connsiteX57" fmla="*/ 163125 w 199850"/>
                <a:gd name="connsiteY57" fmla="*/ 175957 h 297932"/>
                <a:gd name="connsiteX58" fmla="*/ 165338 w 199850"/>
                <a:gd name="connsiteY58" fmla="*/ 171090 h 297932"/>
                <a:gd name="connsiteX59" fmla="*/ 168435 w 199850"/>
                <a:gd name="connsiteY59" fmla="*/ 166075 h 297932"/>
                <a:gd name="connsiteX60" fmla="*/ 169763 w 199850"/>
                <a:gd name="connsiteY60" fmla="*/ 165043 h 297932"/>
                <a:gd name="connsiteX61" fmla="*/ 171238 w 199850"/>
                <a:gd name="connsiteY61" fmla="*/ 161798 h 297932"/>
                <a:gd name="connsiteX62" fmla="*/ 173007 w 199850"/>
                <a:gd name="connsiteY62" fmla="*/ 157816 h 297932"/>
                <a:gd name="connsiteX63" fmla="*/ 173745 w 199850"/>
                <a:gd name="connsiteY63" fmla="*/ 155898 h 297932"/>
                <a:gd name="connsiteX64" fmla="*/ 174335 w 199850"/>
                <a:gd name="connsiteY64" fmla="*/ 154128 h 297932"/>
                <a:gd name="connsiteX65" fmla="*/ 175367 w 199850"/>
                <a:gd name="connsiteY65" fmla="*/ 152653 h 297932"/>
                <a:gd name="connsiteX66" fmla="*/ 178760 w 199850"/>
                <a:gd name="connsiteY66" fmla="*/ 150146 h 297932"/>
                <a:gd name="connsiteX67" fmla="*/ 181415 w 199850"/>
                <a:gd name="connsiteY67" fmla="*/ 145721 h 297932"/>
                <a:gd name="connsiteX68" fmla="*/ 182890 w 199850"/>
                <a:gd name="connsiteY68" fmla="*/ 143656 h 297932"/>
                <a:gd name="connsiteX69" fmla="*/ 183332 w 199850"/>
                <a:gd name="connsiteY69" fmla="*/ 142182 h 297932"/>
                <a:gd name="connsiteX70" fmla="*/ 183479 w 199850"/>
                <a:gd name="connsiteY70" fmla="*/ 140264 h 297932"/>
                <a:gd name="connsiteX71" fmla="*/ 183332 w 199850"/>
                <a:gd name="connsiteY71" fmla="*/ 138937 h 297932"/>
                <a:gd name="connsiteX72" fmla="*/ 181562 w 199850"/>
                <a:gd name="connsiteY72" fmla="*/ 138199 h 297932"/>
                <a:gd name="connsiteX73" fmla="*/ 180530 w 199850"/>
                <a:gd name="connsiteY73" fmla="*/ 137167 h 297932"/>
                <a:gd name="connsiteX74" fmla="*/ 178022 w 199850"/>
                <a:gd name="connsiteY74" fmla="*/ 131120 h 297932"/>
                <a:gd name="connsiteX75" fmla="*/ 175515 w 199850"/>
                <a:gd name="connsiteY75" fmla="*/ 124925 h 297932"/>
                <a:gd name="connsiteX76" fmla="*/ 171975 w 199850"/>
                <a:gd name="connsiteY76" fmla="*/ 118731 h 297932"/>
                <a:gd name="connsiteX77" fmla="*/ 168140 w 199850"/>
                <a:gd name="connsiteY77" fmla="*/ 114896 h 297932"/>
                <a:gd name="connsiteX78" fmla="*/ 165338 w 199850"/>
                <a:gd name="connsiteY78" fmla="*/ 112536 h 297932"/>
                <a:gd name="connsiteX79" fmla="*/ 164453 w 199850"/>
                <a:gd name="connsiteY79" fmla="*/ 112241 h 297932"/>
                <a:gd name="connsiteX80" fmla="*/ 162978 w 199850"/>
                <a:gd name="connsiteY80" fmla="*/ 111356 h 297932"/>
                <a:gd name="connsiteX81" fmla="*/ 161946 w 199850"/>
                <a:gd name="connsiteY81" fmla="*/ 110766 h 297932"/>
                <a:gd name="connsiteX82" fmla="*/ 156783 w 199850"/>
                <a:gd name="connsiteY82" fmla="*/ 106489 h 297932"/>
                <a:gd name="connsiteX83" fmla="*/ 151474 w 199850"/>
                <a:gd name="connsiteY83" fmla="*/ 101916 h 297932"/>
                <a:gd name="connsiteX84" fmla="*/ 150146 w 199850"/>
                <a:gd name="connsiteY84" fmla="*/ 99704 h 297932"/>
                <a:gd name="connsiteX85" fmla="*/ 147491 w 199850"/>
                <a:gd name="connsiteY85" fmla="*/ 96607 h 297932"/>
                <a:gd name="connsiteX86" fmla="*/ 144542 w 199850"/>
                <a:gd name="connsiteY86" fmla="*/ 93214 h 297932"/>
                <a:gd name="connsiteX87" fmla="*/ 142919 w 199850"/>
                <a:gd name="connsiteY87" fmla="*/ 91740 h 297932"/>
                <a:gd name="connsiteX88" fmla="*/ 142182 w 199850"/>
                <a:gd name="connsiteY88" fmla="*/ 89085 h 297932"/>
                <a:gd name="connsiteX89" fmla="*/ 144246 w 199850"/>
                <a:gd name="connsiteY89" fmla="*/ 86725 h 297932"/>
                <a:gd name="connsiteX90" fmla="*/ 146459 w 199850"/>
                <a:gd name="connsiteY90" fmla="*/ 83628 h 297932"/>
                <a:gd name="connsiteX91" fmla="*/ 149114 w 199850"/>
                <a:gd name="connsiteY91" fmla="*/ 81563 h 297932"/>
                <a:gd name="connsiteX92" fmla="*/ 152654 w 199850"/>
                <a:gd name="connsiteY92" fmla="*/ 81415 h 297932"/>
                <a:gd name="connsiteX93" fmla="*/ 158406 w 199850"/>
                <a:gd name="connsiteY93" fmla="*/ 82300 h 297932"/>
                <a:gd name="connsiteX94" fmla="*/ 164600 w 199850"/>
                <a:gd name="connsiteY94" fmla="*/ 82595 h 297932"/>
                <a:gd name="connsiteX95" fmla="*/ 170795 w 199850"/>
                <a:gd name="connsiteY95" fmla="*/ 81858 h 297932"/>
                <a:gd name="connsiteX96" fmla="*/ 172417 w 199850"/>
                <a:gd name="connsiteY96" fmla="*/ 81415 h 297932"/>
                <a:gd name="connsiteX97" fmla="*/ 174040 w 199850"/>
                <a:gd name="connsiteY97" fmla="*/ 81563 h 297932"/>
                <a:gd name="connsiteX98" fmla="*/ 177285 w 199850"/>
                <a:gd name="connsiteY98" fmla="*/ 82153 h 297932"/>
                <a:gd name="connsiteX99" fmla="*/ 183037 w 199850"/>
                <a:gd name="connsiteY99" fmla="*/ 82005 h 297932"/>
                <a:gd name="connsiteX100" fmla="*/ 185987 w 199850"/>
                <a:gd name="connsiteY100" fmla="*/ 80825 h 297932"/>
                <a:gd name="connsiteX101" fmla="*/ 182890 w 199850"/>
                <a:gd name="connsiteY101" fmla="*/ 78760 h 297932"/>
                <a:gd name="connsiteX102" fmla="*/ 179349 w 199850"/>
                <a:gd name="connsiteY102" fmla="*/ 75368 h 297932"/>
                <a:gd name="connsiteX103" fmla="*/ 176105 w 199850"/>
                <a:gd name="connsiteY103" fmla="*/ 71681 h 297932"/>
                <a:gd name="connsiteX104" fmla="*/ 174187 w 199850"/>
                <a:gd name="connsiteY104" fmla="*/ 68288 h 297932"/>
                <a:gd name="connsiteX105" fmla="*/ 172417 w 199850"/>
                <a:gd name="connsiteY105" fmla="*/ 64011 h 297932"/>
                <a:gd name="connsiteX106" fmla="*/ 170647 w 199850"/>
                <a:gd name="connsiteY106" fmla="*/ 58701 h 297932"/>
                <a:gd name="connsiteX107" fmla="*/ 169763 w 199850"/>
                <a:gd name="connsiteY107" fmla="*/ 51769 h 297932"/>
                <a:gd name="connsiteX108" fmla="*/ 169910 w 199850"/>
                <a:gd name="connsiteY108" fmla="*/ 47935 h 297932"/>
                <a:gd name="connsiteX109" fmla="*/ 170353 w 199850"/>
                <a:gd name="connsiteY109" fmla="*/ 45132 h 297932"/>
                <a:gd name="connsiteX110" fmla="*/ 172122 w 199850"/>
                <a:gd name="connsiteY110" fmla="*/ 40560 h 297932"/>
                <a:gd name="connsiteX111" fmla="*/ 170942 w 199850"/>
                <a:gd name="connsiteY111" fmla="*/ 37905 h 297932"/>
                <a:gd name="connsiteX112" fmla="*/ 171238 w 199850"/>
                <a:gd name="connsiteY112" fmla="*/ 35693 h 297932"/>
                <a:gd name="connsiteX113" fmla="*/ 171090 w 199850"/>
                <a:gd name="connsiteY113" fmla="*/ 32595 h 297932"/>
                <a:gd name="connsiteX114" fmla="*/ 170500 w 199850"/>
                <a:gd name="connsiteY114" fmla="*/ 30973 h 297932"/>
                <a:gd name="connsiteX115" fmla="*/ 168288 w 199850"/>
                <a:gd name="connsiteY115" fmla="*/ 25663 h 297932"/>
                <a:gd name="connsiteX116" fmla="*/ 167845 w 199850"/>
                <a:gd name="connsiteY116" fmla="*/ 25073 h 297932"/>
                <a:gd name="connsiteX117" fmla="*/ 165780 w 199850"/>
                <a:gd name="connsiteY117" fmla="*/ 21386 h 297932"/>
                <a:gd name="connsiteX118" fmla="*/ 164896 w 199850"/>
                <a:gd name="connsiteY118" fmla="*/ 15192 h 297932"/>
                <a:gd name="connsiteX119" fmla="*/ 162683 w 199850"/>
                <a:gd name="connsiteY119" fmla="*/ 11209 h 297932"/>
                <a:gd name="connsiteX120" fmla="*/ 159143 w 199850"/>
                <a:gd name="connsiteY120" fmla="*/ 9292 h 297932"/>
                <a:gd name="connsiteX121" fmla="*/ 157079 w 199850"/>
                <a:gd name="connsiteY121" fmla="*/ 6784 h 297932"/>
                <a:gd name="connsiteX122" fmla="*/ 156341 w 199850"/>
                <a:gd name="connsiteY122" fmla="*/ 2655 h 297932"/>
                <a:gd name="connsiteX123" fmla="*/ 154866 w 199850"/>
                <a:gd name="connsiteY123" fmla="*/ 1475 h 297932"/>
                <a:gd name="connsiteX124" fmla="*/ 149262 w 199850"/>
                <a:gd name="connsiteY124" fmla="*/ 0 h 297932"/>
                <a:gd name="connsiteX125" fmla="*/ 144394 w 199850"/>
                <a:gd name="connsiteY125" fmla="*/ 0 h 297932"/>
                <a:gd name="connsiteX126" fmla="*/ 147049 w 199850"/>
                <a:gd name="connsiteY126" fmla="*/ 12389 h 297932"/>
                <a:gd name="connsiteX127" fmla="*/ 147196 w 199850"/>
                <a:gd name="connsiteY127" fmla="*/ 14601 h 297932"/>
                <a:gd name="connsiteX128" fmla="*/ 147491 w 199850"/>
                <a:gd name="connsiteY128" fmla="*/ 15781 h 297932"/>
                <a:gd name="connsiteX129" fmla="*/ 147639 w 199850"/>
                <a:gd name="connsiteY129" fmla="*/ 16666 h 297932"/>
                <a:gd name="connsiteX130" fmla="*/ 147934 w 199850"/>
                <a:gd name="connsiteY130" fmla="*/ 18289 h 297932"/>
                <a:gd name="connsiteX131" fmla="*/ 149851 w 199850"/>
                <a:gd name="connsiteY131" fmla="*/ 19026 h 297932"/>
                <a:gd name="connsiteX132" fmla="*/ 153686 w 199850"/>
                <a:gd name="connsiteY132" fmla="*/ 19469 h 297932"/>
                <a:gd name="connsiteX133" fmla="*/ 156341 w 199850"/>
                <a:gd name="connsiteY133" fmla="*/ 20649 h 297932"/>
                <a:gd name="connsiteX134" fmla="*/ 157963 w 199850"/>
                <a:gd name="connsiteY134" fmla="*/ 22566 h 297932"/>
                <a:gd name="connsiteX135" fmla="*/ 158111 w 199850"/>
                <a:gd name="connsiteY135" fmla="*/ 23009 h 297932"/>
                <a:gd name="connsiteX136" fmla="*/ 158996 w 199850"/>
                <a:gd name="connsiteY136" fmla="*/ 24483 h 297932"/>
                <a:gd name="connsiteX137" fmla="*/ 159143 w 199850"/>
                <a:gd name="connsiteY137" fmla="*/ 25663 h 297932"/>
                <a:gd name="connsiteX138" fmla="*/ 158996 w 199850"/>
                <a:gd name="connsiteY138" fmla="*/ 28761 h 297932"/>
                <a:gd name="connsiteX139" fmla="*/ 158406 w 199850"/>
                <a:gd name="connsiteY139" fmla="*/ 32890 h 297932"/>
                <a:gd name="connsiteX140" fmla="*/ 157521 w 199850"/>
                <a:gd name="connsiteY140" fmla="*/ 35545 h 297932"/>
                <a:gd name="connsiteX141" fmla="*/ 157963 w 199850"/>
                <a:gd name="connsiteY141" fmla="*/ 39233 h 297932"/>
                <a:gd name="connsiteX142" fmla="*/ 157816 w 199850"/>
                <a:gd name="connsiteY142" fmla="*/ 40708 h 297932"/>
                <a:gd name="connsiteX143" fmla="*/ 157373 w 199850"/>
                <a:gd name="connsiteY143" fmla="*/ 41887 h 297932"/>
                <a:gd name="connsiteX144" fmla="*/ 155751 w 199850"/>
                <a:gd name="connsiteY144" fmla="*/ 43067 h 297932"/>
                <a:gd name="connsiteX145" fmla="*/ 153538 w 199850"/>
                <a:gd name="connsiteY145" fmla="*/ 44247 h 297932"/>
                <a:gd name="connsiteX146" fmla="*/ 148081 w 199850"/>
                <a:gd name="connsiteY146" fmla="*/ 47787 h 297932"/>
                <a:gd name="connsiteX147" fmla="*/ 146606 w 199850"/>
                <a:gd name="connsiteY147" fmla="*/ 48229 h 297932"/>
                <a:gd name="connsiteX148" fmla="*/ 144246 w 199850"/>
                <a:gd name="connsiteY148" fmla="*/ 48377 h 297932"/>
                <a:gd name="connsiteX149" fmla="*/ 142329 w 199850"/>
                <a:gd name="connsiteY149" fmla="*/ 49262 h 297932"/>
                <a:gd name="connsiteX150" fmla="*/ 139970 w 199850"/>
                <a:gd name="connsiteY150" fmla="*/ 51032 h 297932"/>
                <a:gd name="connsiteX151" fmla="*/ 134955 w 199850"/>
                <a:gd name="connsiteY151" fmla="*/ 58112 h 297932"/>
                <a:gd name="connsiteX152" fmla="*/ 130677 w 199850"/>
                <a:gd name="connsiteY152" fmla="*/ 65191 h 297932"/>
                <a:gd name="connsiteX153" fmla="*/ 129202 w 199850"/>
                <a:gd name="connsiteY153" fmla="*/ 70943 h 297932"/>
                <a:gd name="connsiteX154" fmla="*/ 127433 w 199850"/>
                <a:gd name="connsiteY154" fmla="*/ 76548 h 297932"/>
                <a:gd name="connsiteX155" fmla="*/ 123745 w 199850"/>
                <a:gd name="connsiteY155" fmla="*/ 80088 h 297932"/>
                <a:gd name="connsiteX156" fmla="*/ 123155 w 199850"/>
                <a:gd name="connsiteY156" fmla="*/ 82005 h 297932"/>
                <a:gd name="connsiteX157" fmla="*/ 123008 w 199850"/>
                <a:gd name="connsiteY157" fmla="*/ 83185 h 297932"/>
                <a:gd name="connsiteX158" fmla="*/ 122860 w 199850"/>
                <a:gd name="connsiteY158" fmla="*/ 85840 h 297932"/>
                <a:gd name="connsiteX159" fmla="*/ 122418 w 199850"/>
                <a:gd name="connsiteY159" fmla="*/ 90265 h 297932"/>
                <a:gd name="connsiteX160" fmla="*/ 121828 w 199850"/>
                <a:gd name="connsiteY160" fmla="*/ 92477 h 297932"/>
                <a:gd name="connsiteX161" fmla="*/ 121238 w 199850"/>
                <a:gd name="connsiteY161" fmla="*/ 93067 h 297932"/>
                <a:gd name="connsiteX162" fmla="*/ 117108 w 199850"/>
                <a:gd name="connsiteY162" fmla="*/ 94394 h 297932"/>
                <a:gd name="connsiteX163" fmla="*/ 114896 w 199850"/>
                <a:gd name="connsiteY163" fmla="*/ 96017 h 297932"/>
                <a:gd name="connsiteX164" fmla="*/ 113421 w 199850"/>
                <a:gd name="connsiteY164" fmla="*/ 99262 h 297932"/>
                <a:gd name="connsiteX165" fmla="*/ 112831 w 199850"/>
                <a:gd name="connsiteY165" fmla="*/ 102801 h 297932"/>
                <a:gd name="connsiteX166" fmla="*/ 112093 w 199850"/>
                <a:gd name="connsiteY166" fmla="*/ 106636 h 297932"/>
                <a:gd name="connsiteX167" fmla="*/ 111651 w 199850"/>
                <a:gd name="connsiteY167" fmla="*/ 110176 h 297932"/>
                <a:gd name="connsiteX168" fmla="*/ 110914 w 199850"/>
                <a:gd name="connsiteY168" fmla="*/ 111946 h 297932"/>
                <a:gd name="connsiteX169" fmla="*/ 109586 w 199850"/>
                <a:gd name="connsiteY169" fmla="*/ 113863 h 297932"/>
                <a:gd name="connsiteX170" fmla="*/ 107521 w 199850"/>
                <a:gd name="connsiteY170" fmla="*/ 115928 h 297932"/>
                <a:gd name="connsiteX171" fmla="*/ 105751 w 199850"/>
                <a:gd name="connsiteY171" fmla="*/ 117108 h 297932"/>
                <a:gd name="connsiteX172" fmla="*/ 101032 w 199850"/>
                <a:gd name="connsiteY172" fmla="*/ 117845 h 297932"/>
                <a:gd name="connsiteX173" fmla="*/ 98672 w 199850"/>
                <a:gd name="connsiteY173" fmla="*/ 122418 h 297932"/>
                <a:gd name="connsiteX174" fmla="*/ 96607 w 199850"/>
                <a:gd name="connsiteY174" fmla="*/ 125957 h 297932"/>
                <a:gd name="connsiteX175" fmla="*/ 96607 w 199850"/>
                <a:gd name="connsiteY175" fmla="*/ 127432 h 297932"/>
                <a:gd name="connsiteX176" fmla="*/ 94542 w 199850"/>
                <a:gd name="connsiteY176" fmla="*/ 134807 h 297932"/>
                <a:gd name="connsiteX177" fmla="*/ 91150 w 199850"/>
                <a:gd name="connsiteY177" fmla="*/ 140412 h 297932"/>
                <a:gd name="connsiteX178" fmla="*/ 91002 w 199850"/>
                <a:gd name="connsiteY178" fmla="*/ 142476 h 297932"/>
                <a:gd name="connsiteX179" fmla="*/ 91002 w 199850"/>
                <a:gd name="connsiteY179" fmla="*/ 144099 h 297932"/>
                <a:gd name="connsiteX180" fmla="*/ 86725 w 199850"/>
                <a:gd name="connsiteY180" fmla="*/ 148966 h 297932"/>
                <a:gd name="connsiteX181" fmla="*/ 85545 w 199850"/>
                <a:gd name="connsiteY181" fmla="*/ 150441 h 297932"/>
                <a:gd name="connsiteX182" fmla="*/ 84513 w 199850"/>
                <a:gd name="connsiteY182" fmla="*/ 152359 h 297932"/>
                <a:gd name="connsiteX183" fmla="*/ 85545 w 199850"/>
                <a:gd name="connsiteY183" fmla="*/ 154128 h 297932"/>
                <a:gd name="connsiteX184" fmla="*/ 86725 w 199850"/>
                <a:gd name="connsiteY184" fmla="*/ 155898 h 297932"/>
                <a:gd name="connsiteX185" fmla="*/ 86873 w 199850"/>
                <a:gd name="connsiteY185" fmla="*/ 156488 h 297932"/>
                <a:gd name="connsiteX186" fmla="*/ 84955 w 199850"/>
                <a:gd name="connsiteY186" fmla="*/ 157963 h 297932"/>
                <a:gd name="connsiteX187" fmla="*/ 81563 w 199850"/>
                <a:gd name="connsiteY187" fmla="*/ 160765 h 297932"/>
                <a:gd name="connsiteX188" fmla="*/ 79498 w 199850"/>
                <a:gd name="connsiteY188" fmla="*/ 162388 h 297932"/>
                <a:gd name="connsiteX189" fmla="*/ 79056 w 199850"/>
                <a:gd name="connsiteY189" fmla="*/ 163273 h 297932"/>
                <a:gd name="connsiteX190" fmla="*/ 78760 w 199850"/>
                <a:gd name="connsiteY190" fmla="*/ 167402 h 297932"/>
                <a:gd name="connsiteX191" fmla="*/ 78171 w 199850"/>
                <a:gd name="connsiteY191" fmla="*/ 168435 h 297932"/>
                <a:gd name="connsiteX192" fmla="*/ 76843 w 199850"/>
                <a:gd name="connsiteY192" fmla="*/ 169910 h 297932"/>
                <a:gd name="connsiteX193" fmla="*/ 74926 w 199850"/>
                <a:gd name="connsiteY193" fmla="*/ 171680 h 297932"/>
                <a:gd name="connsiteX194" fmla="*/ 72861 w 199850"/>
                <a:gd name="connsiteY194" fmla="*/ 172860 h 297932"/>
                <a:gd name="connsiteX195" fmla="*/ 70648 w 199850"/>
                <a:gd name="connsiteY195" fmla="*/ 173745 h 297932"/>
                <a:gd name="connsiteX196" fmla="*/ 68436 w 199850"/>
                <a:gd name="connsiteY196" fmla="*/ 174040 h 297932"/>
                <a:gd name="connsiteX197" fmla="*/ 67256 w 199850"/>
                <a:gd name="connsiteY197" fmla="*/ 173597 h 297932"/>
                <a:gd name="connsiteX198" fmla="*/ 66519 w 199850"/>
                <a:gd name="connsiteY198" fmla="*/ 172417 h 297932"/>
                <a:gd name="connsiteX199" fmla="*/ 65191 w 199850"/>
                <a:gd name="connsiteY199" fmla="*/ 167402 h 297932"/>
                <a:gd name="connsiteX200" fmla="*/ 64601 w 199850"/>
                <a:gd name="connsiteY200" fmla="*/ 166222 h 297932"/>
                <a:gd name="connsiteX201" fmla="*/ 63274 w 199850"/>
                <a:gd name="connsiteY201" fmla="*/ 165338 h 297932"/>
                <a:gd name="connsiteX202" fmla="*/ 60324 w 199850"/>
                <a:gd name="connsiteY202" fmla="*/ 162535 h 297932"/>
                <a:gd name="connsiteX203" fmla="*/ 57522 w 199850"/>
                <a:gd name="connsiteY203" fmla="*/ 159733 h 297932"/>
                <a:gd name="connsiteX204" fmla="*/ 54129 w 199850"/>
                <a:gd name="connsiteY204" fmla="*/ 157816 h 297932"/>
                <a:gd name="connsiteX205" fmla="*/ 53392 w 199850"/>
                <a:gd name="connsiteY205" fmla="*/ 157963 h 297932"/>
                <a:gd name="connsiteX206" fmla="*/ 52802 w 199850"/>
                <a:gd name="connsiteY206" fmla="*/ 158553 h 297932"/>
                <a:gd name="connsiteX207" fmla="*/ 51770 w 199850"/>
                <a:gd name="connsiteY207" fmla="*/ 161208 h 297932"/>
                <a:gd name="connsiteX208" fmla="*/ 50885 w 199850"/>
                <a:gd name="connsiteY208" fmla="*/ 162240 h 297932"/>
                <a:gd name="connsiteX209" fmla="*/ 49115 w 199850"/>
                <a:gd name="connsiteY209" fmla="*/ 162683 h 297932"/>
                <a:gd name="connsiteX210" fmla="*/ 45870 w 199850"/>
                <a:gd name="connsiteY210" fmla="*/ 162683 h 297932"/>
                <a:gd name="connsiteX211" fmla="*/ 43658 w 199850"/>
                <a:gd name="connsiteY211" fmla="*/ 162240 h 297932"/>
                <a:gd name="connsiteX212" fmla="*/ 43068 w 199850"/>
                <a:gd name="connsiteY212" fmla="*/ 161798 h 297932"/>
                <a:gd name="connsiteX213" fmla="*/ 42625 w 199850"/>
                <a:gd name="connsiteY213" fmla="*/ 160470 h 297932"/>
                <a:gd name="connsiteX214" fmla="*/ 42035 w 199850"/>
                <a:gd name="connsiteY214" fmla="*/ 159585 h 297932"/>
                <a:gd name="connsiteX215" fmla="*/ 39233 w 199850"/>
                <a:gd name="connsiteY215" fmla="*/ 161503 h 297932"/>
                <a:gd name="connsiteX216" fmla="*/ 34956 w 199850"/>
                <a:gd name="connsiteY216" fmla="*/ 164600 h 297932"/>
                <a:gd name="connsiteX217" fmla="*/ 33628 w 199850"/>
                <a:gd name="connsiteY217" fmla="*/ 165043 h 297932"/>
                <a:gd name="connsiteX218" fmla="*/ 32448 w 199850"/>
                <a:gd name="connsiteY218" fmla="*/ 165780 h 297932"/>
                <a:gd name="connsiteX219" fmla="*/ 31121 w 199850"/>
                <a:gd name="connsiteY219" fmla="*/ 168582 h 297932"/>
                <a:gd name="connsiteX220" fmla="*/ 29351 w 199850"/>
                <a:gd name="connsiteY220" fmla="*/ 171680 h 297932"/>
                <a:gd name="connsiteX221" fmla="*/ 27138 w 199850"/>
                <a:gd name="connsiteY221" fmla="*/ 173302 h 297932"/>
                <a:gd name="connsiteX222" fmla="*/ 24926 w 199850"/>
                <a:gd name="connsiteY222" fmla="*/ 174630 h 297932"/>
                <a:gd name="connsiteX223" fmla="*/ 23746 w 199850"/>
                <a:gd name="connsiteY223" fmla="*/ 175810 h 297932"/>
                <a:gd name="connsiteX224" fmla="*/ 21829 w 199850"/>
                <a:gd name="connsiteY224" fmla="*/ 177137 h 297932"/>
                <a:gd name="connsiteX225" fmla="*/ 18436 w 199850"/>
                <a:gd name="connsiteY225" fmla="*/ 180677 h 297932"/>
                <a:gd name="connsiteX226" fmla="*/ 13717 w 199850"/>
                <a:gd name="connsiteY226" fmla="*/ 185249 h 297932"/>
                <a:gd name="connsiteX227" fmla="*/ 12094 w 199850"/>
                <a:gd name="connsiteY227" fmla="*/ 187609 h 297932"/>
                <a:gd name="connsiteX228" fmla="*/ 10472 w 199850"/>
                <a:gd name="connsiteY228" fmla="*/ 191296 h 297932"/>
                <a:gd name="connsiteX229" fmla="*/ 9440 w 199850"/>
                <a:gd name="connsiteY229" fmla="*/ 195131 h 297932"/>
                <a:gd name="connsiteX230" fmla="*/ 8407 w 199850"/>
                <a:gd name="connsiteY230" fmla="*/ 199556 h 297932"/>
                <a:gd name="connsiteX231" fmla="*/ 6932 w 199850"/>
                <a:gd name="connsiteY231" fmla="*/ 206488 h 297932"/>
                <a:gd name="connsiteX232" fmla="*/ 4720 w 199850"/>
                <a:gd name="connsiteY232" fmla="*/ 210322 h 297932"/>
                <a:gd name="connsiteX233" fmla="*/ 2802 w 199850"/>
                <a:gd name="connsiteY233" fmla="*/ 213420 h 297932"/>
                <a:gd name="connsiteX234" fmla="*/ 1327 w 199850"/>
                <a:gd name="connsiteY234" fmla="*/ 215927 h 297932"/>
                <a:gd name="connsiteX235" fmla="*/ 590 w 199850"/>
                <a:gd name="connsiteY235" fmla="*/ 217992 h 297932"/>
                <a:gd name="connsiteX236" fmla="*/ 885 w 199850"/>
                <a:gd name="connsiteY236" fmla="*/ 217992 h 297932"/>
                <a:gd name="connsiteX237" fmla="*/ 0 w 199850"/>
                <a:gd name="connsiteY237" fmla="*/ 221827 h 297932"/>
                <a:gd name="connsiteX238" fmla="*/ 148 w 199850"/>
                <a:gd name="connsiteY238" fmla="*/ 222712 h 297932"/>
                <a:gd name="connsiteX239" fmla="*/ 1033 w 199850"/>
                <a:gd name="connsiteY239" fmla="*/ 223892 h 297932"/>
                <a:gd name="connsiteX240" fmla="*/ 3098 w 199850"/>
                <a:gd name="connsiteY240" fmla="*/ 224187 h 297932"/>
                <a:gd name="connsiteX241" fmla="*/ 3983 w 199850"/>
                <a:gd name="connsiteY241" fmla="*/ 223302 h 297932"/>
                <a:gd name="connsiteX242" fmla="*/ 3245 w 199850"/>
                <a:gd name="connsiteY242" fmla="*/ 220057 h 297932"/>
                <a:gd name="connsiteX243" fmla="*/ 4572 w 199850"/>
                <a:gd name="connsiteY243" fmla="*/ 220794 h 297932"/>
                <a:gd name="connsiteX244" fmla="*/ 5900 w 199850"/>
                <a:gd name="connsiteY244" fmla="*/ 222417 h 297932"/>
                <a:gd name="connsiteX245" fmla="*/ 7080 w 199850"/>
                <a:gd name="connsiteY245" fmla="*/ 222712 h 297932"/>
                <a:gd name="connsiteX246" fmla="*/ 8407 w 199850"/>
                <a:gd name="connsiteY246" fmla="*/ 222564 h 297932"/>
                <a:gd name="connsiteX247" fmla="*/ 9292 w 199850"/>
                <a:gd name="connsiteY247" fmla="*/ 222712 h 297932"/>
                <a:gd name="connsiteX248" fmla="*/ 10030 w 199850"/>
                <a:gd name="connsiteY248" fmla="*/ 223154 h 297932"/>
                <a:gd name="connsiteX249" fmla="*/ 9587 w 199850"/>
                <a:gd name="connsiteY249" fmla="*/ 226252 h 297932"/>
                <a:gd name="connsiteX250" fmla="*/ 9882 w 199850"/>
                <a:gd name="connsiteY250" fmla="*/ 228316 h 297932"/>
                <a:gd name="connsiteX251" fmla="*/ 10325 w 199850"/>
                <a:gd name="connsiteY251" fmla="*/ 230086 h 297932"/>
                <a:gd name="connsiteX252" fmla="*/ 11504 w 199850"/>
                <a:gd name="connsiteY252" fmla="*/ 231561 h 297932"/>
                <a:gd name="connsiteX253" fmla="*/ 12094 w 199850"/>
                <a:gd name="connsiteY253" fmla="*/ 235249 h 297932"/>
                <a:gd name="connsiteX254" fmla="*/ 15192 w 199850"/>
                <a:gd name="connsiteY254" fmla="*/ 236428 h 297932"/>
                <a:gd name="connsiteX255" fmla="*/ 18584 w 199850"/>
                <a:gd name="connsiteY255" fmla="*/ 237608 h 297932"/>
                <a:gd name="connsiteX256" fmla="*/ 19911 w 199850"/>
                <a:gd name="connsiteY256" fmla="*/ 238198 h 297932"/>
                <a:gd name="connsiteX257" fmla="*/ 20207 w 199850"/>
                <a:gd name="connsiteY257" fmla="*/ 239083 h 297932"/>
                <a:gd name="connsiteX258" fmla="*/ 21681 w 199850"/>
                <a:gd name="connsiteY258" fmla="*/ 239526 h 297932"/>
                <a:gd name="connsiteX259" fmla="*/ 23304 w 199850"/>
                <a:gd name="connsiteY259" fmla="*/ 239526 h 297932"/>
                <a:gd name="connsiteX260" fmla="*/ 24189 w 199850"/>
                <a:gd name="connsiteY260" fmla="*/ 239083 h 297932"/>
                <a:gd name="connsiteX261" fmla="*/ 25221 w 199850"/>
                <a:gd name="connsiteY261" fmla="*/ 237608 h 297932"/>
                <a:gd name="connsiteX262" fmla="*/ 24779 w 199850"/>
                <a:gd name="connsiteY262" fmla="*/ 235838 h 297932"/>
                <a:gd name="connsiteX263" fmla="*/ 25516 w 199850"/>
                <a:gd name="connsiteY263" fmla="*/ 235986 h 297932"/>
                <a:gd name="connsiteX264" fmla="*/ 26549 w 199850"/>
                <a:gd name="connsiteY264" fmla="*/ 236871 h 297932"/>
                <a:gd name="connsiteX265" fmla="*/ 27876 w 199850"/>
                <a:gd name="connsiteY265" fmla="*/ 236871 h 297932"/>
                <a:gd name="connsiteX266" fmla="*/ 29646 w 199850"/>
                <a:gd name="connsiteY266" fmla="*/ 235544 h 297932"/>
                <a:gd name="connsiteX267" fmla="*/ 30088 w 199850"/>
                <a:gd name="connsiteY267" fmla="*/ 236133 h 297932"/>
                <a:gd name="connsiteX268" fmla="*/ 29056 w 199850"/>
                <a:gd name="connsiteY268" fmla="*/ 237313 h 297932"/>
                <a:gd name="connsiteX269" fmla="*/ 28909 w 199850"/>
                <a:gd name="connsiteY269" fmla="*/ 238493 h 297932"/>
                <a:gd name="connsiteX270" fmla="*/ 31416 w 199850"/>
                <a:gd name="connsiteY270" fmla="*/ 240706 h 297932"/>
                <a:gd name="connsiteX271" fmla="*/ 31416 w 199850"/>
                <a:gd name="connsiteY271" fmla="*/ 241443 h 297932"/>
                <a:gd name="connsiteX272" fmla="*/ 28613 w 199850"/>
                <a:gd name="connsiteY272" fmla="*/ 241001 h 297932"/>
                <a:gd name="connsiteX273" fmla="*/ 27581 w 199850"/>
                <a:gd name="connsiteY273" fmla="*/ 242328 h 297932"/>
                <a:gd name="connsiteX274" fmla="*/ 26696 w 199850"/>
                <a:gd name="connsiteY274" fmla="*/ 242770 h 297932"/>
                <a:gd name="connsiteX275" fmla="*/ 28171 w 199850"/>
                <a:gd name="connsiteY275" fmla="*/ 245425 h 297932"/>
                <a:gd name="connsiteX276" fmla="*/ 28909 w 199850"/>
                <a:gd name="connsiteY276" fmla="*/ 247638 h 297932"/>
                <a:gd name="connsiteX277" fmla="*/ 32153 w 199850"/>
                <a:gd name="connsiteY277" fmla="*/ 247343 h 297932"/>
                <a:gd name="connsiteX278" fmla="*/ 29646 w 199850"/>
                <a:gd name="connsiteY278" fmla="*/ 249555 h 297932"/>
                <a:gd name="connsiteX279" fmla="*/ 35103 w 199850"/>
                <a:gd name="connsiteY279" fmla="*/ 255455 h 297932"/>
                <a:gd name="connsiteX280" fmla="*/ 35988 w 199850"/>
                <a:gd name="connsiteY280" fmla="*/ 257372 h 297932"/>
                <a:gd name="connsiteX281" fmla="*/ 36873 w 199850"/>
                <a:gd name="connsiteY281" fmla="*/ 261502 h 297932"/>
                <a:gd name="connsiteX282" fmla="*/ 35251 w 199850"/>
                <a:gd name="connsiteY282" fmla="*/ 265779 h 297932"/>
                <a:gd name="connsiteX283" fmla="*/ 34808 w 199850"/>
                <a:gd name="connsiteY283" fmla="*/ 270499 h 297932"/>
                <a:gd name="connsiteX284" fmla="*/ 33628 w 199850"/>
                <a:gd name="connsiteY284" fmla="*/ 275514 h 297932"/>
                <a:gd name="connsiteX285" fmla="*/ 33038 w 199850"/>
                <a:gd name="connsiteY285" fmla="*/ 281561 h 297932"/>
                <a:gd name="connsiteX286" fmla="*/ 33776 w 199850"/>
                <a:gd name="connsiteY286" fmla="*/ 281856 h 297932"/>
                <a:gd name="connsiteX287" fmla="*/ 33776 w 199850"/>
                <a:gd name="connsiteY287" fmla="*/ 282298 h 297932"/>
                <a:gd name="connsiteX288" fmla="*/ 34070 w 199850"/>
                <a:gd name="connsiteY288" fmla="*/ 283183 h 297932"/>
                <a:gd name="connsiteX289" fmla="*/ 34808 w 199850"/>
                <a:gd name="connsiteY289" fmla="*/ 283921 h 297932"/>
                <a:gd name="connsiteX290" fmla="*/ 37758 w 199850"/>
                <a:gd name="connsiteY290" fmla="*/ 285101 h 297932"/>
                <a:gd name="connsiteX291" fmla="*/ 46312 w 199850"/>
                <a:gd name="connsiteY291" fmla="*/ 285101 h 297932"/>
                <a:gd name="connsiteX292" fmla="*/ 51327 w 199850"/>
                <a:gd name="connsiteY292" fmla="*/ 285101 h 297932"/>
                <a:gd name="connsiteX293" fmla="*/ 58997 w 199850"/>
                <a:gd name="connsiteY293" fmla="*/ 285101 h 297932"/>
                <a:gd name="connsiteX294" fmla="*/ 66961 w 199850"/>
                <a:gd name="connsiteY294" fmla="*/ 285248 h 297932"/>
                <a:gd name="connsiteX295" fmla="*/ 73008 w 199850"/>
                <a:gd name="connsiteY295" fmla="*/ 285248 h 297932"/>
                <a:gd name="connsiteX296" fmla="*/ 73303 w 199850"/>
                <a:gd name="connsiteY296" fmla="*/ 283478 h 297932"/>
                <a:gd name="connsiteX297" fmla="*/ 73598 w 199850"/>
                <a:gd name="connsiteY297" fmla="*/ 282741 h 297932"/>
                <a:gd name="connsiteX298" fmla="*/ 73451 w 199850"/>
                <a:gd name="connsiteY298" fmla="*/ 281708 h 297932"/>
                <a:gd name="connsiteX299" fmla="*/ 79056 w 199850"/>
                <a:gd name="connsiteY299" fmla="*/ 281708 h 297932"/>
                <a:gd name="connsiteX300" fmla="*/ 88937 w 199850"/>
                <a:gd name="connsiteY300" fmla="*/ 282151 h 297932"/>
                <a:gd name="connsiteX301" fmla="*/ 93362 w 199850"/>
                <a:gd name="connsiteY301" fmla="*/ 282003 h 297932"/>
                <a:gd name="connsiteX302" fmla="*/ 94542 w 199850"/>
                <a:gd name="connsiteY302" fmla="*/ 282151 h 297932"/>
                <a:gd name="connsiteX303" fmla="*/ 99999 w 199850"/>
                <a:gd name="connsiteY303" fmla="*/ 281856 h 297932"/>
                <a:gd name="connsiteX304" fmla="*/ 104424 w 199850"/>
                <a:gd name="connsiteY304" fmla="*/ 282151 h 297932"/>
                <a:gd name="connsiteX305" fmla="*/ 106194 w 199850"/>
                <a:gd name="connsiteY305" fmla="*/ 282593 h 297932"/>
                <a:gd name="connsiteX306" fmla="*/ 107964 w 199850"/>
                <a:gd name="connsiteY306" fmla="*/ 282888 h 297932"/>
                <a:gd name="connsiteX307" fmla="*/ 113274 w 199850"/>
                <a:gd name="connsiteY307" fmla="*/ 283183 h 297932"/>
                <a:gd name="connsiteX308" fmla="*/ 120058 w 199850"/>
                <a:gd name="connsiteY308" fmla="*/ 282741 h 297932"/>
                <a:gd name="connsiteX309" fmla="*/ 122418 w 199850"/>
                <a:gd name="connsiteY309" fmla="*/ 282888 h 297932"/>
                <a:gd name="connsiteX310" fmla="*/ 123745 w 199850"/>
                <a:gd name="connsiteY310" fmla="*/ 283773 h 297932"/>
                <a:gd name="connsiteX311" fmla="*/ 124335 w 199850"/>
                <a:gd name="connsiteY311" fmla="*/ 285395 h 297932"/>
                <a:gd name="connsiteX312" fmla="*/ 130677 w 199850"/>
                <a:gd name="connsiteY312" fmla="*/ 285395 h 297932"/>
                <a:gd name="connsiteX313" fmla="*/ 136872 w 199850"/>
                <a:gd name="connsiteY313" fmla="*/ 285395 h 297932"/>
                <a:gd name="connsiteX314" fmla="*/ 143657 w 199850"/>
                <a:gd name="connsiteY314" fmla="*/ 285395 h 297932"/>
                <a:gd name="connsiteX315" fmla="*/ 150294 w 199850"/>
                <a:gd name="connsiteY315" fmla="*/ 285395 h 297932"/>
                <a:gd name="connsiteX316" fmla="*/ 155456 w 199850"/>
                <a:gd name="connsiteY316" fmla="*/ 285543 h 297932"/>
                <a:gd name="connsiteX317" fmla="*/ 157963 w 199850"/>
                <a:gd name="connsiteY317" fmla="*/ 284363 h 297932"/>
                <a:gd name="connsiteX318" fmla="*/ 160323 w 199850"/>
                <a:gd name="connsiteY318" fmla="*/ 286133 h 297932"/>
                <a:gd name="connsiteX319" fmla="*/ 161503 w 199850"/>
                <a:gd name="connsiteY319" fmla="*/ 286428 h 297932"/>
                <a:gd name="connsiteX320" fmla="*/ 161798 w 199850"/>
                <a:gd name="connsiteY320" fmla="*/ 286280 h 297932"/>
                <a:gd name="connsiteX321" fmla="*/ 162683 w 199850"/>
                <a:gd name="connsiteY321" fmla="*/ 287608 h 297932"/>
                <a:gd name="connsiteX322" fmla="*/ 165633 w 199850"/>
                <a:gd name="connsiteY322" fmla="*/ 287460 h 297932"/>
                <a:gd name="connsiteX323" fmla="*/ 166075 w 199850"/>
                <a:gd name="connsiteY323" fmla="*/ 287755 h 297932"/>
                <a:gd name="connsiteX324" fmla="*/ 166370 w 199850"/>
                <a:gd name="connsiteY324" fmla="*/ 289230 h 297932"/>
                <a:gd name="connsiteX325" fmla="*/ 169025 w 199850"/>
                <a:gd name="connsiteY325" fmla="*/ 289230 h 297932"/>
                <a:gd name="connsiteX326" fmla="*/ 170500 w 199850"/>
                <a:gd name="connsiteY326" fmla="*/ 289525 h 297932"/>
                <a:gd name="connsiteX327" fmla="*/ 171532 w 199850"/>
                <a:gd name="connsiteY327" fmla="*/ 289525 h 297932"/>
                <a:gd name="connsiteX328" fmla="*/ 173155 w 199850"/>
                <a:gd name="connsiteY328" fmla="*/ 288640 h 297932"/>
                <a:gd name="connsiteX329" fmla="*/ 174187 w 199850"/>
                <a:gd name="connsiteY329" fmla="*/ 288935 h 297932"/>
                <a:gd name="connsiteX330" fmla="*/ 176252 w 199850"/>
                <a:gd name="connsiteY330" fmla="*/ 289968 h 297932"/>
                <a:gd name="connsiteX331" fmla="*/ 177727 w 199850"/>
                <a:gd name="connsiteY331" fmla="*/ 291000 h 297932"/>
                <a:gd name="connsiteX332" fmla="*/ 179792 w 199850"/>
                <a:gd name="connsiteY332" fmla="*/ 290705 h 297932"/>
                <a:gd name="connsiteX333" fmla="*/ 184659 w 199850"/>
                <a:gd name="connsiteY333" fmla="*/ 290853 h 297932"/>
                <a:gd name="connsiteX334" fmla="*/ 188347 w 199850"/>
                <a:gd name="connsiteY334" fmla="*/ 291738 h 297932"/>
                <a:gd name="connsiteX335" fmla="*/ 192034 w 199850"/>
                <a:gd name="connsiteY335" fmla="*/ 294245 h 297932"/>
                <a:gd name="connsiteX336" fmla="*/ 194394 w 199850"/>
                <a:gd name="connsiteY336" fmla="*/ 295720 h 297932"/>
                <a:gd name="connsiteX337" fmla="*/ 196606 w 199850"/>
                <a:gd name="connsiteY337" fmla="*/ 297932 h 297932"/>
                <a:gd name="connsiteX338" fmla="*/ 197343 w 199850"/>
                <a:gd name="connsiteY338" fmla="*/ 297490 h 297932"/>
                <a:gd name="connsiteX339" fmla="*/ 198228 w 199850"/>
                <a:gd name="connsiteY339" fmla="*/ 296900 h 297932"/>
                <a:gd name="connsiteX340" fmla="*/ 198671 w 199850"/>
                <a:gd name="connsiteY340" fmla="*/ 296752 h 297932"/>
                <a:gd name="connsiteX341" fmla="*/ 198524 w 199850"/>
                <a:gd name="connsiteY341" fmla="*/ 294835 h 297932"/>
                <a:gd name="connsiteX342" fmla="*/ 197343 w 199850"/>
                <a:gd name="connsiteY342" fmla="*/ 291590 h 297932"/>
                <a:gd name="connsiteX343" fmla="*/ 196901 w 199850"/>
                <a:gd name="connsiteY343" fmla="*/ 288935 h 297932"/>
                <a:gd name="connsiteX344" fmla="*/ 197196 w 199850"/>
                <a:gd name="connsiteY344" fmla="*/ 286723 h 297932"/>
                <a:gd name="connsiteX345" fmla="*/ 198081 w 199850"/>
                <a:gd name="connsiteY345" fmla="*/ 285101 h 297932"/>
                <a:gd name="connsiteX346" fmla="*/ 199703 w 199850"/>
                <a:gd name="connsiteY346" fmla="*/ 284216 h 297932"/>
                <a:gd name="connsiteX347" fmla="*/ 199851 w 199850"/>
                <a:gd name="connsiteY347" fmla="*/ 282741 h 297932"/>
                <a:gd name="connsiteX348" fmla="*/ 199851 w 199850"/>
                <a:gd name="connsiteY348" fmla="*/ 282446 h 297932"/>
                <a:gd name="connsiteX349" fmla="*/ 198671 w 199850"/>
                <a:gd name="connsiteY349" fmla="*/ 280086 h 29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199850" h="297932">
                  <a:moveTo>
                    <a:pt x="198671" y="280086"/>
                  </a:moveTo>
                  <a:lnTo>
                    <a:pt x="197786" y="277284"/>
                  </a:lnTo>
                  <a:lnTo>
                    <a:pt x="197491" y="273891"/>
                  </a:lnTo>
                  <a:lnTo>
                    <a:pt x="197786" y="273154"/>
                  </a:lnTo>
                  <a:lnTo>
                    <a:pt x="197196" y="272121"/>
                  </a:lnTo>
                  <a:lnTo>
                    <a:pt x="197196" y="271974"/>
                  </a:lnTo>
                  <a:lnTo>
                    <a:pt x="196606" y="269466"/>
                  </a:lnTo>
                  <a:lnTo>
                    <a:pt x="197196" y="267697"/>
                  </a:lnTo>
                  <a:lnTo>
                    <a:pt x="196753" y="265927"/>
                  </a:lnTo>
                  <a:lnTo>
                    <a:pt x="195279" y="264157"/>
                  </a:lnTo>
                  <a:lnTo>
                    <a:pt x="193951" y="262829"/>
                  </a:lnTo>
                  <a:lnTo>
                    <a:pt x="193214" y="261649"/>
                  </a:lnTo>
                  <a:lnTo>
                    <a:pt x="192624" y="261059"/>
                  </a:lnTo>
                  <a:lnTo>
                    <a:pt x="191149" y="260912"/>
                  </a:lnTo>
                  <a:lnTo>
                    <a:pt x="189232" y="260322"/>
                  </a:lnTo>
                  <a:lnTo>
                    <a:pt x="186577" y="257520"/>
                  </a:lnTo>
                  <a:lnTo>
                    <a:pt x="184069" y="255012"/>
                  </a:lnTo>
                  <a:lnTo>
                    <a:pt x="180972" y="251620"/>
                  </a:lnTo>
                  <a:lnTo>
                    <a:pt x="178317" y="248818"/>
                  </a:lnTo>
                  <a:lnTo>
                    <a:pt x="175220" y="245278"/>
                  </a:lnTo>
                  <a:lnTo>
                    <a:pt x="172270" y="242033"/>
                  </a:lnTo>
                  <a:lnTo>
                    <a:pt x="170500" y="238936"/>
                  </a:lnTo>
                  <a:lnTo>
                    <a:pt x="169910" y="237166"/>
                  </a:lnTo>
                  <a:lnTo>
                    <a:pt x="170647" y="237018"/>
                  </a:lnTo>
                  <a:lnTo>
                    <a:pt x="171975" y="236871"/>
                  </a:lnTo>
                  <a:lnTo>
                    <a:pt x="172417" y="236576"/>
                  </a:lnTo>
                  <a:lnTo>
                    <a:pt x="172565" y="235838"/>
                  </a:lnTo>
                  <a:lnTo>
                    <a:pt x="171238" y="233331"/>
                  </a:lnTo>
                  <a:lnTo>
                    <a:pt x="170647" y="230086"/>
                  </a:lnTo>
                  <a:lnTo>
                    <a:pt x="169468" y="228316"/>
                  </a:lnTo>
                  <a:lnTo>
                    <a:pt x="166075" y="225367"/>
                  </a:lnTo>
                  <a:lnTo>
                    <a:pt x="162978" y="223007"/>
                  </a:lnTo>
                  <a:lnTo>
                    <a:pt x="161946" y="221974"/>
                  </a:lnTo>
                  <a:lnTo>
                    <a:pt x="161355" y="220204"/>
                  </a:lnTo>
                  <a:lnTo>
                    <a:pt x="160028" y="209880"/>
                  </a:lnTo>
                  <a:lnTo>
                    <a:pt x="159586" y="206930"/>
                  </a:lnTo>
                  <a:lnTo>
                    <a:pt x="158553" y="205603"/>
                  </a:lnTo>
                  <a:lnTo>
                    <a:pt x="157816" y="205013"/>
                  </a:lnTo>
                  <a:lnTo>
                    <a:pt x="157521" y="204275"/>
                  </a:lnTo>
                  <a:lnTo>
                    <a:pt x="157668" y="202358"/>
                  </a:lnTo>
                  <a:lnTo>
                    <a:pt x="158111" y="200736"/>
                  </a:lnTo>
                  <a:lnTo>
                    <a:pt x="158111" y="200146"/>
                  </a:lnTo>
                  <a:lnTo>
                    <a:pt x="158848" y="198671"/>
                  </a:lnTo>
                  <a:lnTo>
                    <a:pt x="158848" y="189084"/>
                  </a:lnTo>
                  <a:lnTo>
                    <a:pt x="158406" y="188494"/>
                  </a:lnTo>
                  <a:lnTo>
                    <a:pt x="157816" y="187756"/>
                  </a:lnTo>
                  <a:lnTo>
                    <a:pt x="156931" y="187756"/>
                  </a:lnTo>
                  <a:lnTo>
                    <a:pt x="155898" y="187756"/>
                  </a:lnTo>
                  <a:lnTo>
                    <a:pt x="154866" y="186281"/>
                  </a:lnTo>
                  <a:lnTo>
                    <a:pt x="154129" y="184511"/>
                  </a:lnTo>
                  <a:lnTo>
                    <a:pt x="154276" y="183332"/>
                  </a:lnTo>
                  <a:lnTo>
                    <a:pt x="155161" y="182152"/>
                  </a:lnTo>
                  <a:lnTo>
                    <a:pt x="156193" y="181267"/>
                  </a:lnTo>
                  <a:lnTo>
                    <a:pt x="157373" y="180529"/>
                  </a:lnTo>
                  <a:lnTo>
                    <a:pt x="161061" y="179054"/>
                  </a:lnTo>
                  <a:lnTo>
                    <a:pt x="162093" y="178169"/>
                  </a:lnTo>
                  <a:lnTo>
                    <a:pt x="162830" y="177284"/>
                  </a:lnTo>
                  <a:lnTo>
                    <a:pt x="163125" y="175957"/>
                  </a:lnTo>
                  <a:lnTo>
                    <a:pt x="165338" y="171090"/>
                  </a:lnTo>
                  <a:lnTo>
                    <a:pt x="168435" y="166075"/>
                  </a:lnTo>
                  <a:lnTo>
                    <a:pt x="169763" y="165043"/>
                  </a:lnTo>
                  <a:lnTo>
                    <a:pt x="171238" y="161798"/>
                  </a:lnTo>
                  <a:lnTo>
                    <a:pt x="173007" y="157816"/>
                  </a:lnTo>
                  <a:lnTo>
                    <a:pt x="173745" y="155898"/>
                  </a:lnTo>
                  <a:lnTo>
                    <a:pt x="174335" y="154128"/>
                  </a:lnTo>
                  <a:lnTo>
                    <a:pt x="175367" y="152653"/>
                  </a:lnTo>
                  <a:lnTo>
                    <a:pt x="178760" y="150146"/>
                  </a:lnTo>
                  <a:lnTo>
                    <a:pt x="181415" y="145721"/>
                  </a:lnTo>
                  <a:lnTo>
                    <a:pt x="182890" y="143656"/>
                  </a:lnTo>
                  <a:lnTo>
                    <a:pt x="183332" y="142182"/>
                  </a:lnTo>
                  <a:lnTo>
                    <a:pt x="183479" y="140264"/>
                  </a:lnTo>
                  <a:lnTo>
                    <a:pt x="183332" y="138937"/>
                  </a:lnTo>
                  <a:lnTo>
                    <a:pt x="181562" y="138199"/>
                  </a:lnTo>
                  <a:lnTo>
                    <a:pt x="180530" y="137167"/>
                  </a:lnTo>
                  <a:lnTo>
                    <a:pt x="178022" y="131120"/>
                  </a:lnTo>
                  <a:lnTo>
                    <a:pt x="175515" y="124925"/>
                  </a:lnTo>
                  <a:lnTo>
                    <a:pt x="171975" y="118731"/>
                  </a:lnTo>
                  <a:lnTo>
                    <a:pt x="168140" y="114896"/>
                  </a:lnTo>
                  <a:lnTo>
                    <a:pt x="165338" y="112536"/>
                  </a:lnTo>
                  <a:lnTo>
                    <a:pt x="164453" y="112241"/>
                  </a:lnTo>
                  <a:lnTo>
                    <a:pt x="162978" y="111356"/>
                  </a:lnTo>
                  <a:lnTo>
                    <a:pt x="161946" y="110766"/>
                  </a:lnTo>
                  <a:lnTo>
                    <a:pt x="156783" y="106489"/>
                  </a:lnTo>
                  <a:lnTo>
                    <a:pt x="151474" y="101916"/>
                  </a:lnTo>
                  <a:lnTo>
                    <a:pt x="150146" y="99704"/>
                  </a:lnTo>
                  <a:lnTo>
                    <a:pt x="147491" y="96607"/>
                  </a:lnTo>
                  <a:lnTo>
                    <a:pt x="144542" y="93214"/>
                  </a:lnTo>
                  <a:lnTo>
                    <a:pt x="142919" y="91740"/>
                  </a:lnTo>
                  <a:lnTo>
                    <a:pt x="142182" y="89085"/>
                  </a:lnTo>
                  <a:lnTo>
                    <a:pt x="144246" y="86725"/>
                  </a:lnTo>
                  <a:lnTo>
                    <a:pt x="146459" y="83628"/>
                  </a:lnTo>
                  <a:lnTo>
                    <a:pt x="149114" y="81563"/>
                  </a:lnTo>
                  <a:lnTo>
                    <a:pt x="152654" y="81415"/>
                  </a:lnTo>
                  <a:lnTo>
                    <a:pt x="158406" y="82300"/>
                  </a:lnTo>
                  <a:lnTo>
                    <a:pt x="164600" y="82595"/>
                  </a:lnTo>
                  <a:lnTo>
                    <a:pt x="170795" y="81858"/>
                  </a:lnTo>
                  <a:lnTo>
                    <a:pt x="172417" y="81415"/>
                  </a:lnTo>
                  <a:lnTo>
                    <a:pt x="174040" y="81563"/>
                  </a:lnTo>
                  <a:lnTo>
                    <a:pt x="177285" y="82153"/>
                  </a:lnTo>
                  <a:lnTo>
                    <a:pt x="183037" y="82005"/>
                  </a:lnTo>
                  <a:lnTo>
                    <a:pt x="185987" y="80825"/>
                  </a:lnTo>
                  <a:lnTo>
                    <a:pt x="182890" y="78760"/>
                  </a:lnTo>
                  <a:lnTo>
                    <a:pt x="179349" y="75368"/>
                  </a:lnTo>
                  <a:lnTo>
                    <a:pt x="176105" y="71681"/>
                  </a:lnTo>
                  <a:lnTo>
                    <a:pt x="174187" y="68288"/>
                  </a:lnTo>
                  <a:lnTo>
                    <a:pt x="172417" y="64011"/>
                  </a:lnTo>
                  <a:lnTo>
                    <a:pt x="170647" y="58701"/>
                  </a:lnTo>
                  <a:lnTo>
                    <a:pt x="169763" y="51769"/>
                  </a:lnTo>
                  <a:lnTo>
                    <a:pt x="169910" y="47935"/>
                  </a:lnTo>
                  <a:lnTo>
                    <a:pt x="170353" y="45132"/>
                  </a:lnTo>
                  <a:lnTo>
                    <a:pt x="172122" y="40560"/>
                  </a:lnTo>
                  <a:lnTo>
                    <a:pt x="170942" y="37905"/>
                  </a:lnTo>
                  <a:lnTo>
                    <a:pt x="171238" y="35693"/>
                  </a:lnTo>
                  <a:lnTo>
                    <a:pt x="171090" y="32595"/>
                  </a:lnTo>
                  <a:lnTo>
                    <a:pt x="170500" y="30973"/>
                  </a:lnTo>
                  <a:lnTo>
                    <a:pt x="168288" y="25663"/>
                  </a:lnTo>
                  <a:lnTo>
                    <a:pt x="167845" y="25073"/>
                  </a:lnTo>
                  <a:lnTo>
                    <a:pt x="165780" y="21386"/>
                  </a:lnTo>
                  <a:lnTo>
                    <a:pt x="164896" y="15192"/>
                  </a:lnTo>
                  <a:lnTo>
                    <a:pt x="162683" y="11209"/>
                  </a:lnTo>
                  <a:lnTo>
                    <a:pt x="159143" y="9292"/>
                  </a:lnTo>
                  <a:lnTo>
                    <a:pt x="157079" y="6784"/>
                  </a:lnTo>
                  <a:lnTo>
                    <a:pt x="156341" y="2655"/>
                  </a:lnTo>
                  <a:lnTo>
                    <a:pt x="154866" y="1475"/>
                  </a:lnTo>
                  <a:lnTo>
                    <a:pt x="149262" y="0"/>
                  </a:lnTo>
                  <a:lnTo>
                    <a:pt x="144394" y="0"/>
                  </a:lnTo>
                  <a:lnTo>
                    <a:pt x="147049" y="12389"/>
                  </a:lnTo>
                  <a:lnTo>
                    <a:pt x="147196" y="14601"/>
                  </a:lnTo>
                  <a:lnTo>
                    <a:pt x="147491" y="15781"/>
                  </a:lnTo>
                  <a:lnTo>
                    <a:pt x="147639" y="16666"/>
                  </a:lnTo>
                  <a:lnTo>
                    <a:pt x="147934" y="18289"/>
                  </a:lnTo>
                  <a:lnTo>
                    <a:pt x="149851" y="19026"/>
                  </a:lnTo>
                  <a:lnTo>
                    <a:pt x="153686" y="19469"/>
                  </a:lnTo>
                  <a:lnTo>
                    <a:pt x="156341" y="20649"/>
                  </a:lnTo>
                  <a:lnTo>
                    <a:pt x="157963" y="22566"/>
                  </a:lnTo>
                  <a:lnTo>
                    <a:pt x="158111" y="23009"/>
                  </a:lnTo>
                  <a:lnTo>
                    <a:pt x="158996" y="24483"/>
                  </a:lnTo>
                  <a:lnTo>
                    <a:pt x="159143" y="25663"/>
                  </a:lnTo>
                  <a:lnTo>
                    <a:pt x="158996" y="28761"/>
                  </a:lnTo>
                  <a:lnTo>
                    <a:pt x="158406" y="32890"/>
                  </a:lnTo>
                  <a:lnTo>
                    <a:pt x="157521" y="35545"/>
                  </a:lnTo>
                  <a:lnTo>
                    <a:pt x="157963" y="39233"/>
                  </a:lnTo>
                  <a:lnTo>
                    <a:pt x="157816" y="40708"/>
                  </a:lnTo>
                  <a:lnTo>
                    <a:pt x="157373" y="41887"/>
                  </a:lnTo>
                  <a:lnTo>
                    <a:pt x="155751" y="43067"/>
                  </a:lnTo>
                  <a:lnTo>
                    <a:pt x="153538" y="44247"/>
                  </a:lnTo>
                  <a:lnTo>
                    <a:pt x="148081" y="47787"/>
                  </a:lnTo>
                  <a:lnTo>
                    <a:pt x="146606" y="48229"/>
                  </a:lnTo>
                  <a:lnTo>
                    <a:pt x="144246" y="48377"/>
                  </a:lnTo>
                  <a:lnTo>
                    <a:pt x="142329" y="49262"/>
                  </a:lnTo>
                  <a:lnTo>
                    <a:pt x="139970" y="51032"/>
                  </a:lnTo>
                  <a:lnTo>
                    <a:pt x="134955" y="58112"/>
                  </a:lnTo>
                  <a:lnTo>
                    <a:pt x="130677" y="65191"/>
                  </a:lnTo>
                  <a:lnTo>
                    <a:pt x="129202" y="70943"/>
                  </a:lnTo>
                  <a:lnTo>
                    <a:pt x="127433" y="76548"/>
                  </a:lnTo>
                  <a:lnTo>
                    <a:pt x="123745" y="80088"/>
                  </a:lnTo>
                  <a:lnTo>
                    <a:pt x="123155" y="82005"/>
                  </a:lnTo>
                  <a:lnTo>
                    <a:pt x="123008" y="83185"/>
                  </a:lnTo>
                  <a:lnTo>
                    <a:pt x="122860" y="85840"/>
                  </a:lnTo>
                  <a:lnTo>
                    <a:pt x="122418" y="90265"/>
                  </a:lnTo>
                  <a:lnTo>
                    <a:pt x="121828" y="92477"/>
                  </a:lnTo>
                  <a:lnTo>
                    <a:pt x="121238" y="93067"/>
                  </a:lnTo>
                  <a:lnTo>
                    <a:pt x="117108" y="94394"/>
                  </a:lnTo>
                  <a:lnTo>
                    <a:pt x="114896" y="96017"/>
                  </a:lnTo>
                  <a:lnTo>
                    <a:pt x="113421" y="99262"/>
                  </a:lnTo>
                  <a:lnTo>
                    <a:pt x="112831" y="102801"/>
                  </a:lnTo>
                  <a:lnTo>
                    <a:pt x="112093" y="106636"/>
                  </a:lnTo>
                  <a:lnTo>
                    <a:pt x="111651" y="110176"/>
                  </a:lnTo>
                  <a:lnTo>
                    <a:pt x="110914" y="111946"/>
                  </a:lnTo>
                  <a:lnTo>
                    <a:pt x="109586" y="113863"/>
                  </a:lnTo>
                  <a:lnTo>
                    <a:pt x="107521" y="115928"/>
                  </a:lnTo>
                  <a:lnTo>
                    <a:pt x="105751" y="117108"/>
                  </a:lnTo>
                  <a:lnTo>
                    <a:pt x="101032" y="117845"/>
                  </a:lnTo>
                  <a:lnTo>
                    <a:pt x="98672" y="122418"/>
                  </a:lnTo>
                  <a:lnTo>
                    <a:pt x="96607" y="125957"/>
                  </a:lnTo>
                  <a:lnTo>
                    <a:pt x="96607" y="127432"/>
                  </a:lnTo>
                  <a:lnTo>
                    <a:pt x="94542" y="134807"/>
                  </a:lnTo>
                  <a:lnTo>
                    <a:pt x="91150" y="140412"/>
                  </a:lnTo>
                  <a:lnTo>
                    <a:pt x="91002" y="142476"/>
                  </a:lnTo>
                  <a:lnTo>
                    <a:pt x="91002" y="144099"/>
                  </a:lnTo>
                  <a:lnTo>
                    <a:pt x="86725" y="148966"/>
                  </a:lnTo>
                  <a:lnTo>
                    <a:pt x="85545" y="150441"/>
                  </a:lnTo>
                  <a:lnTo>
                    <a:pt x="84513" y="152359"/>
                  </a:lnTo>
                  <a:lnTo>
                    <a:pt x="85545" y="154128"/>
                  </a:lnTo>
                  <a:lnTo>
                    <a:pt x="86725" y="155898"/>
                  </a:lnTo>
                  <a:lnTo>
                    <a:pt x="86873" y="156488"/>
                  </a:lnTo>
                  <a:lnTo>
                    <a:pt x="84955" y="157963"/>
                  </a:lnTo>
                  <a:lnTo>
                    <a:pt x="81563" y="160765"/>
                  </a:lnTo>
                  <a:lnTo>
                    <a:pt x="79498" y="162388"/>
                  </a:lnTo>
                  <a:lnTo>
                    <a:pt x="79056" y="163273"/>
                  </a:lnTo>
                  <a:lnTo>
                    <a:pt x="78760" y="167402"/>
                  </a:lnTo>
                  <a:lnTo>
                    <a:pt x="78171" y="168435"/>
                  </a:lnTo>
                  <a:lnTo>
                    <a:pt x="76843" y="169910"/>
                  </a:lnTo>
                  <a:lnTo>
                    <a:pt x="74926" y="171680"/>
                  </a:lnTo>
                  <a:lnTo>
                    <a:pt x="72861" y="172860"/>
                  </a:lnTo>
                  <a:lnTo>
                    <a:pt x="70648" y="173745"/>
                  </a:lnTo>
                  <a:lnTo>
                    <a:pt x="68436" y="174040"/>
                  </a:lnTo>
                  <a:lnTo>
                    <a:pt x="67256" y="173597"/>
                  </a:lnTo>
                  <a:lnTo>
                    <a:pt x="66519" y="172417"/>
                  </a:lnTo>
                  <a:lnTo>
                    <a:pt x="65191" y="167402"/>
                  </a:lnTo>
                  <a:lnTo>
                    <a:pt x="64601" y="166222"/>
                  </a:lnTo>
                  <a:lnTo>
                    <a:pt x="63274" y="165338"/>
                  </a:lnTo>
                  <a:lnTo>
                    <a:pt x="60324" y="162535"/>
                  </a:lnTo>
                  <a:lnTo>
                    <a:pt x="57522" y="159733"/>
                  </a:lnTo>
                  <a:lnTo>
                    <a:pt x="54129" y="157816"/>
                  </a:lnTo>
                  <a:lnTo>
                    <a:pt x="53392" y="157963"/>
                  </a:lnTo>
                  <a:lnTo>
                    <a:pt x="52802" y="158553"/>
                  </a:lnTo>
                  <a:lnTo>
                    <a:pt x="51770" y="161208"/>
                  </a:lnTo>
                  <a:lnTo>
                    <a:pt x="50885" y="162240"/>
                  </a:lnTo>
                  <a:lnTo>
                    <a:pt x="49115" y="162683"/>
                  </a:lnTo>
                  <a:lnTo>
                    <a:pt x="45870" y="162683"/>
                  </a:lnTo>
                  <a:lnTo>
                    <a:pt x="43658" y="162240"/>
                  </a:lnTo>
                  <a:lnTo>
                    <a:pt x="43068" y="161798"/>
                  </a:lnTo>
                  <a:lnTo>
                    <a:pt x="42625" y="160470"/>
                  </a:lnTo>
                  <a:lnTo>
                    <a:pt x="42035" y="159585"/>
                  </a:lnTo>
                  <a:lnTo>
                    <a:pt x="39233" y="161503"/>
                  </a:lnTo>
                  <a:lnTo>
                    <a:pt x="34956" y="164600"/>
                  </a:lnTo>
                  <a:lnTo>
                    <a:pt x="33628" y="165043"/>
                  </a:lnTo>
                  <a:lnTo>
                    <a:pt x="32448" y="165780"/>
                  </a:lnTo>
                  <a:lnTo>
                    <a:pt x="31121" y="168582"/>
                  </a:lnTo>
                  <a:lnTo>
                    <a:pt x="29351" y="171680"/>
                  </a:lnTo>
                  <a:lnTo>
                    <a:pt x="27138" y="173302"/>
                  </a:lnTo>
                  <a:lnTo>
                    <a:pt x="24926" y="174630"/>
                  </a:lnTo>
                  <a:lnTo>
                    <a:pt x="23746" y="175810"/>
                  </a:lnTo>
                  <a:lnTo>
                    <a:pt x="21829" y="177137"/>
                  </a:lnTo>
                  <a:lnTo>
                    <a:pt x="18436" y="180677"/>
                  </a:lnTo>
                  <a:lnTo>
                    <a:pt x="13717" y="185249"/>
                  </a:lnTo>
                  <a:lnTo>
                    <a:pt x="12094" y="187609"/>
                  </a:lnTo>
                  <a:lnTo>
                    <a:pt x="10472" y="191296"/>
                  </a:lnTo>
                  <a:lnTo>
                    <a:pt x="9440" y="195131"/>
                  </a:lnTo>
                  <a:lnTo>
                    <a:pt x="8407" y="199556"/>
                  </a:lnTo>
                  <a:lnTo>
                    <a:pt x="6932" y="206488"/>
                  </a:lnTo>
                  <a:lnTo>
                    <a:pt x="4720" y="210322"/>
                  </a:lnTo>
                  <a:lnTo>
                    <a:pt x="2802" y="213420"/>
                  </a:lnTo>
                  <a:lnTo>
                    <a:pt x="1327" y="215927"/>
                  </a:lnTo>
                  <a:lnTo>
                    <a:pt x="590" y="217992"/>
                  </a:lnTo>
                  <a:lnTo>
                    <a:pt x="885" y="217992"/>
                  </a:lnTo>
                  <a:lnTo>
                    <a:pt x="0" y="221827"/>
                  </a:lnTo>
                  <a:lnTo>
                    <a:pt x="148" y="222712"/>
                  </a:lnTo>
                  <a:lnTo>
                    <a:pt x="1033" y="223892"/>
                  </a:lnTo>
                  <a:lnTo>
                    <a:pt x="3098" y="224187"/>
                  </a:lnTo>
                  <a:lnTo>
                    <a:pt x="3983" y="223302"/>
                  </a:lnTo>
                  <a:lnTo>
                    <a:pt x="3245" y="220057"/>
                  </a:lnTo>
                  <a:lnTo>
                    <a:pt x="4572" y="220794"/>
                  </a:lnTo>
                  <a:lnTo>
                    <a:pt x="5900" y="222417"/>
                  </a:lnTo>
                  <a:lnTo>
                    <a:pt x="7080" y="222712"/>
                  </a:lnTo>
                  <a:lnTo>
                    <a:pt x="8407" y="222564"/>
                  </a:lnTo>
                  <a:lnTo>
                    <a:pt x="9292" y="222712"/>
                  </a:lnTo>
                  <a:lnTo>
                    <a:pt x="10030" y="223154"/>
                  </a:lnTo>
                  <a:lnTo>
                    <a:pt x="9587" y="226252"/>
                  </a:lnTo>
                  <a:lnTo>
                    <a:pt x="9882" y="228316"/>
                  </a:lnTo>
                  <a:lnTo>
                    <a:pt x="10325" y="230086"/>
                  </a:lnTo>
                  <a:lnTo>
                    <a:pt x="11504" y="231561"/>
                  </a:lnTo>
                  <a:lnTo>
                    <a:pt x="12094" y="235249"/>
                  </a:lnTo>
                  <a:lnTo>
                    <a:pt x="15192" y="236428"/>
                  </a:lnTo>
                  <a:lnTo>
                    <a:pt x="18584" y="237608"/>
                  </a:lnTo>
                  <a:lnTo>
                    <a:pt x="19911" y="238198"/>
                  </a:lnTo>
                  <a:lnTo>
                    <a:pt x="20207" y="239083"/>
                  </a:lnTo>
                  <a:lnTo>
                    <a:pt x="21681" y="239526"/>
                  </a:lnTo>
                  <a:lnTo>
                    <a:pt x="23304" y="239526"/>
                  </a:lnTo>
                  <a:lnTo>
                    <a:pt x="24189" y="239083"/>
                  </a:lnTo>
                  <a:lnTo>
                    <a:pt x="25221" y="237608"/>
                  </a:lnTo>
                  <a:lnTo>
                    <a:pt x="24779" y="235838"/>
                  </a:lnTo>
                  <a:lnTo>
                    <a:pt x="25516" y="235986"/>
                  </a:lnTo>
                  <a:lnTo>
                    <a:pt x="26549" y="236871"/>
                  </a:lnTo>
                  <a:lnTo>
                    <a:pt x="27876" y="236871"/>
                  </a:lnTo>
                  <a:lnTo>
                    <a:pt x="29646" y="235544"/>
                  </a:lnTo>
                  <a:lnTo>
                    <a:pt x="30088" y="236133"/>
                  </a:lnTo>
                  <a:lnTo>
                    <a:pt x="29056" y="237313"/>
                  </a:lnTo>
                  <a:lnTo>
                    <a:pt x="28909" y="238493"/>
                  </a:lnTo>
                  <a:lnTo>
                    <a:pt x="31416" y="240706"/>
                  </a:lnTo>
                  <a:lnTo>
                    <a:pt x="31416" y="241443"/>
                  </a:lnTo>
                  <a:lnTo>
                    <a:pt x="28613" y="241001"/>
                  </a:lnTo>
                  <a:lnTo>
                    <a:pt x="27581" y="242328"/>
                  </a:lnTo>
                  <a:lnTo>
                    <a:pt x="26696" y="242770"/>
                  </a:lnTo>
                  <a:lnTo>
                    <a:pt x="28171" y="245425"/>
                  </a:lnTo>
                  <a:lnTo>
                    <a:pt x="28909" y="247638"/>
                  </a:lnTo>
                  <a:lnTo>
                    <a:pt x="32153" y="247343"/>
                  </a:lnTo>
                  <a:lnTo>
                    <a:pt x="29646" y="249555"/>
                  </a:lnTo>
                  <a:lnTo>
                    <a:pt x="35103" y="255455"/>
                  </a:lnTo>
                  <a:lnTo>
                    <a:pt x="35988" y="257372"/>
                  </a:lnTo>
                  <a:lnTo>
                    <a:pt x="36873" y="261502"/>
                  </a:lnTo>
                  <a:lnTo>
                    <a:pt x="35251" y="265779"/>
                  </a:lnTo>
                  <a:lnTo>
                    <a:pt x="34808" y="270499"/>
                  </a:lnTo>
                  <a:lnTo>
                    <a:pt x="33628" y="275514"/>
                  </a:lnTo>
                  <a:lnTo>
                    <a:pt x="33038" y="281561"/>
                  </a:lnTo>
                  <a:lnTo>
                    <a:pt x="33776" y="281856"/>
                  </a:lnTo>
                  <a:lnTo>
                    <a:pt x="33776" y="282298"/>
                  </a:lnTo>
                  <a:lnTo>
                    <a:pt x="34070" y="283183"/>
                  </a:lnTo>
                  <a:lnTo>
                    <a:pt x="34808" y="283921"/>
                  </a:lnTo>
                  <a:lnTo>
                    <a:pt x="37758" y="285101"/>
                  </a:lnTo>
                  <a:lnTo>
                    <a:pt x="46312" y="285101"/>
                  </a:lnTo>
                  <a:lnTo>
                    <a:pt x="51327" y="285101"/>
                  </a:lnTo>
                  <a:lnTo>
                    <a:pt x="58997" y="285101"/>
                  </a:lnTo>
                  <a:lnTo>
                    <a:pt x="66961" y="285248"/>
                  </a:lnTo>
                  <a:lnTo>
                    <a:pt x="73008" y="285248"/>
                  </a:lnTo>
                  <a:lnTo>
                    <a:pt x="73303" y="283478"/>
                  </a:lnTo>
                  <a:lnTo>
                    <a:pt x="73598" y="282741"/>
                  </a:lnTo>
                  <a:lnTo>
                    <a:pt x="73451" y="281708"/>
                  </a:lnTo>
                  <a:lnTo>
                    <a:pt x="79056" y="281708"/>
                  </a:lnTo>
                  <a:lnTo>
                    <a:pt x="88937" y="282151"/>
                  </a:lnTo>
                  <a:lnTo>
                    <a:pt x="93362" y="282003"/>
                  </a:lnTo>
                  <a:lnTo>
                    <a:pt x="94542" y="282151"/>
                  </a:lnTo>
                  <a:lnTo>
                    <a:pt x="99999" y="281856"/>
                  </a:lnTo>
                  <a:lnTo>
                    <a:pt x="104424" y="282151"/>
                  </a:lnTo>
                  <a:lnTo>
                    <a:pt x="106194" y="282593"/>
                  </a:lnTo>
                  <a:lnTo>
                    <a:pt x="107964" y="282888"/>
                  </a:lnTo>
                  <a:lnTo>
                    <a:pt x="113274" y="283183"/>
                  </a:lnTo>
                  <a:lnTo>
                    <a:pt x="120058" y="282741"/>
                  </a:lnTo>
                  <a:lnTo>
                    <a:pt x="122418" y="282888"/>
                  </a:lnTo>
                  <a:lnTo>
                    <a:pt x="123745" y="283773"/>
                  </a:lnTo>
                  <a:lnTo>
                    <a:pt x="124335" y="285395"/>
                  </a:lnTo>
                  <a:lnTo>
                    <a:pt x="130677" y="285395"/>
                  </a:lnTo>
                  <a:lnTo>
                    <a:pt x="136872" y="285395"/>
                  </a:lnTo>
                  <a:lnTo>
                    <a:pt x="143657" y="285395"/>
                  </a:lnTo>
                  <a:lnTo>
                    <a:pt x="150294" y="285395"/>
                  </a:lnTo>
                  <a:lnTo>
                    <a:pt x="155456" y="285543"/>
                  </a:lnTo>
                  <a:lnTo>
                    <a:pt x="157963" y="284363"/>
                  </a:lnTo>
                  <a:lnTo>
                    <a:pt x="160323" y="286133"/>
                  </a:lnTo>
                  <a:lnTo>
                    <a:pt x="161503" y="286428"/>
                  </a:lnTo>
                  <a:lnTo>
                    <a:pt x="161798" y="286280"/>
                  </a:lnTo>
                  <a:lnTo>
                    <a:pt x="162683" y="287608"/>
                  </a:lnTo>
                  <a:lnTo>
                    <a:pt x="165633" y="287460"/>
                  </a:lnTo>
                  <a:lnTo>
                    <a:pt x="166075" y="287755"/>
                  </a:lnTo>
                  <a:lnTo>
                    <a:pt x="166370" y="289230"/>
                  </a:lnTo>
                  <a:lnTo>
                    <a:pt x="169025" y="289230"/>
                  </a:lnTo>
                  <a:lnTo>
                    <a:pt x="170500" y="289525"/>
                  </a:lnTo>
                  <a:lnTo>
                    <a:pt x="171532" y="289525"/>
                  </a:lnTo>
                  <a:lnTo>
                    <a:pt x="173155" y="288640"/>
                  </a:lnTo>
                  <a:lnTo>
                    <a:pt x="174187" y="288935"/>
                  </a:lnTo>
                  <a:lnTo>
                    <a:pt x="176252" y="289968"/>
                  </a:lnTo>
                  <a:lnTo>
                    <a:pt x="177727" y="291000"/>
                  </a:lnTo>
                  <a:lnTo>
                    <a:pt x="179792" y="290705"/>
                  </a:lnTo>
                  <a:lnTo>
                    <a:pt x="184659" y="290853"/>
                  </a:lnTo>
                  <a:lnTo>
                    <a:pt x="188347" y="291738"/>
                  </a:lnTo>
                  <a:lnTo>
                    <a:pt x="192034" y="294245"/>
                  </a:lnTo>
                  <a:lnTo>
                    <a:pt x="194394" y="295720"/>
                  </a:lnTo>
                  <a:lnTo>
                    <a:pt x="196606" y="297932"/>
                  </a:lnTo>
                  <a:lnTo>
                    <a:pt x="197343" y="297490"/>
                  </a:lnTo>
                  <a:lnTo>
                    <a:pt x="198228" y="296900"/>
                  </a:lnTo>
                  <a:lnTo>
                    <a:pt x="198671" y="296752"/>
                  </a:lnTo>
                  <a:lnTo>
                    <a:pt x="198524" y="294835"/>
                  </a:lnTo>
                  <a:lnTo>
                    <a:pt x="197343" y="291590"/>
                  </a:lnTo>
                  <a:lnTo>
                    <a:pt x="196901" y="288935"/>
                  </a:lnTo>
                  <a:lnTo>
                    <a:pt x="197196" y="286723"/>
                  </a:lnTo>
                  <a:lnTo>
                    <a:pt x="198081" y="285101"/>
                  </a:lnTo>
                  <a:lnTo>
                    <a:pt x="199703" y="284216"/>
                  </a:lnTo>
                  <a:lnTo>
                    <a:pt x="199851" y="282741"/>
                  </a:lnTo>
                  <a:lnTo>
                    <a:pt x="199851" y="282446"/>
                  </a:lnTo>
                  <a:lnTo>
                    <a:pt x="198671" y="280086"/>
                  </a:lnTo>
                  <a:close/>
                </a:path>
              </a:pathLst>
            </a:custGeom>
            <a:grpFill/>
            <a:ln w="3175" cap="flat">
              <a:solidFill>
                <a:schemeClr val="bg2">
                  <a:lumMod val="90000"/>
                </a:schemeClr>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9BB0A345-9DFD-9113-1B45-90A1651023A3}"/>
                </a:ext>
              </a:extLst>
            </p:cNvPr>
            <p:cNvSpPr/>
            <p:nvPr/>
          </p:nvSpPr>
          <p:spPr>
            <a:xfrm>
              <a:off x="2929067" y="4752965"/>
              <a:ext cx="1123735" cy="1171228"/>
            </a:xfrm>
            <a:custGeom>
              <a:avLst/>
              <a:gdLst>
                <a:gd name="connsiteX0" fmla="*/ 897042 w 1123735"/>
                <a:gd name="connsiteY0" fmla="*/ 794093 h 1171228"/>
                <a:gd name="connsiteX1" fmla="*/ 897927 w 1123735"/>
                <a:gd name="connsiteY1" fmla="*/ 794093 h 1171228"/>
                <a:gd name="connsiteX2" fmla="*/ 898517 w 1123735"/>
                <a:gd name="connsiteY2" fmla="*/ 793650 h 1171228"/>
                <a:gd name="connsiteX3" fmla="*/ 898812 w 1123735"/>
                <a:gd name="connsiteY3" fmla="*/ 793060 h 1171228"/>
                <a:gd name="connsiteX4" fmla="*/ 898369 w 1123735"/>
                <a:gd name="connsiteY4" fmla="*/ 791586 h 1171228"/>
                <a:gd name="connsiteX5" fmla="*/ 897484 w 1123735"/>
                <a:gd name="connsiteY5" fmla="*/ 790700 h 1171228"/>
                <a:gd name="connsiteX6" fmla="*/ 896747 w 1123735"/>
                <a:gd name="connsiteY6" fmla="*/ 790700 h 1171228"/>
                <a:gd name="connsiteX7" fmla="*/ 895862 w 1123735"/>
                <a:gd name="connsiteY7" fmla="*/ 791291 h 1171228"/>
                <a:gd name="connsiteX8" fmla="*/ 896304 w 1123735"/>
                <a:gd name="connsiteY8" fmla="*/ 793060 h 1171228"/>
                <a:gd name="connsiteX9" fmla="*/ 897042 w 1123735"/>
                <a:gd name="connsiteY9" fmla="*/ 794093 h 1171228"/>
                <a:gd name="connsiteX10" fmla="*/ 1032 w 1123735"/>
                <a:gd name="connsiteY10" fmla="*/ 261944 h 1171228"/>
                <a:gd name="connsiteX11" fmla="*/ 0 w 1123735"/>
                <a:gd name="connsiteY11" fmla="*/ 263272 h 1171228"/>
                <a:gd name="connsiteX12" fmla="*/ 0 w 1123735"/>
                <a:gd name="connsiteY12" fmla="*/ 264747 h 1171228"/>
                <a:gd name="connsiteX13" fmla="*/ 3835 w 1123735"/>
                <a:gd name="connsiteY13" fmla="*/ 263862 h 1171228"/>
                <a:gd name="connsiteX14" fmla="*/ 5310 w 1123735"/>
                <a:gd name="connsiteY14" fmla="*/ 262830 h 1171228"/>
                <a:gd name="connsiteX15" fmla="*/ 3982 w 1123735"/>
                <a:gd name="connsiteY15" fmla="*/ 262830 h 1171228"/>
                <a:gd name="connsiteX16" fmla="*/ 1032 w 1123735"/>
                <a:gd name="connsiteY16" fmla="*/ 261944 h 1171228"/>
                <a:gd name="connsiteX17" fmla="*/ 799403 w 1123735"/>
                <a:gd name="connsiteY17" fmla="*/ 447931 h 1171228"/>
                <a:gd name="connsiteX18" fmla="*/ 798813 w 1123735"/>
                <a:gd name="connsiteY18" fmla="*/ 447931 h 1171228"/>
                <a:gd name="connsiteX19" fmla="*/ 798370 w 1123735"/>
                <a:gd name="connsiteY19" fmla="*/ 447636 h 1171228"/>
                <a:gd name="connsiteX20" fmla="*/ 798075 w 1123735"/>
                <a:gd name="connsiteY20" fmla="*/ 447636 h 1171228"/>
                <a:gd name="connsiteX21" fmla="*/ 796748 w 1123735"/>
                <a:gd name="connsiteY21" fmla="*/ 448816 h 1171228"/>
                <a:gd name="connsiteX22" fmla="*/ 795715 w 1123735"/>
                <a:gd name="connsiteY22" fmla="*/ 449701 h 1171228"/>
                <a:gd name="connsiteX23" fmla="*/ 795420 w 1123735"/>
                <a:gd name="connsiteY23" fmla="*/ 450143 h 1171228"/>
                <a:gd name="connsiteX24" fmla="*/ 795568 w 1123735"/>
                <a:gd name="connsiteY24" fmla="*/ 450143 h 1171228"/>
                <a:gd name="connsiteX25" fmla="*/ 800287 w 1123735"/>
                <a:gd name="connsiteY25" fmla="*/ 449701 h 1171228"/>
                <a:gd name="connsiteX26" fmla="*/ 801025 w 1123735"/>
                <a:gd name="connsiteY26" fmla="*/ 449701 h 1171228"/>
                <a:gd name="connsiteX27" fmla="*/ 801025 w 1123735"/>
                <a:gd name="connsiteY27" fmla="*/ 449111 h 1171228"/>
                <a:gd name="connsiteX28" fmla="*/ 800730 w 1123735"/>
                <a:gd name="connsiteY28" fmla="*/ 448669 h 1171228"/>
                <a:gd name="connsiteX29" fmla="*/ 799403 w 1123735"/>
                <a:gd name="connsiteY29" fmla="*/ 447931 h 1171228"/>
                <a:gd name="connsiteX30" fmla="*/ 902352 w 1123735"/>
                <a:gd name="connsiteY30" fmla="*/ 890110 h 1171228"/>
                <a:gd name="connsiteX31" fmla="*/ 900287 w 1123735"/>
                <a:gd name="connsiteY31" fmla="*/ 892912 h 1171228"/>
                <a:gd name="connsiteX32" fmla="*/ 894387 w 1123735"/>
                <a:gd name="connsiteY32" fmla="*/ 894682 h 1171228"/>
                <a:gd name="connsiteX33" fmla="*/ 893060 w 1123735"/>
                <a:gd name="connsiteY33" fmla="*/ 896452 h 1171228"/>
                <a:gd name="connsiteX34" fmla="*/ 893355 w 1123735"/>
                <a:gd name="connsiteY34" fmla="*/ 897337 h 1171228"/>
                <a:gd name="connsiteX35" fmla="*/ 893945 w 1123735"/>
                <a:gd name="connsiteY35" fmla="*/ 900287 h 1171228"/>
                <a:gd name="connsiteX36" fmla="*/ 895420 w 1123735"/>
                <a:gd name="connsiteY36" fmla="*/ 903089 h 1171228"/>
                <a:gd name="connsiteX37" fmla="*/ 896157 w 1123735"/>
                <a:gd name="connsiteY37" fmla="*/ 904859 h 1171228"/>
                <a:gd name="connsiteX38" fmla="*/ 897484 w 1123735"/>
                <a:gd name="connsiteY38" fmla="*/ 907661 h 1171228"/>
                <a:gd name="connsiteX39" fmla="*/ 898222 w 1123735"/>
                <a:gd name="connsiteY39" fmla="*/ 908693 h 1171228"/>
                <a:gd name="connsiteX40" fmla="*/ 899254 w 1123735"/>
                <a:gd name="connsiteY40" fmla="*/ 913561 h 1171228"/>
                <a:gd name="connsiteX41" fmla="*/ 901614 w 1123735"/>
                <a:gd name="connsiteY41" fmla="*/ 916658 h 1171228"/>
                <a:gd name="connsiteX42" fmla="*/ 907219 w 1123735"/>
                <a:gd name="connsiteY42" fmla="*/ 915773 h 1171228"/>
                <a:gd name="connsiteX43" fmla="*/ 910463 w 1123735"/>
                <a:gd name="connsiteY43" fmla="*/ 916216 h 1171228"/>
                <a:gd name="connsiteX44" fmla="*/ 910906 w 1123735"/>
                <a:gd name="connsiteY44" fmla="*/ 915478 h 1171228"/>
                <a:gd name="connsiteX45" fmla="*/ 909579 w 1123735"/>
                <a:gd name="connsiteY45" fmla="*/ 909874 h 1171228"/>
                <a:gd name="connsiteX46" fmla="*/ 910021 w 1123735"/>
                <a:gd name="connsiteY46" fmla="*/ 908841 h 1171228"/>
                <a:gd name="connsiteX47" fmla="*/ 910021 w 1123735"/>
                <a:gd name="connsiteY47" fmla="*/ 908104 h 1171228"/>
                <a:gd name="connsiteX48" fmla="*/ 909579 w 1123735"/>
                <a:gd name="connsiteY48" fmla="*/ 907219 h 1171228"/>
                <a:gd name="connsiteX49" fmla="*/ 908251 w 1123735"/>
                <a:gd name="connsiteY49" fmla="*/ 905744 h 1171228"/>
                <a:gd name="connsiteX50" fmla="*/ 907219 w 1123735"/>
                <a:gd name="connsiteY50" fmla="*/ 902647 h 1171228"/>
                <a:gd name="connsiteX51" fmla="*/ 906924 w 1123735"/>
                <a:gd name="connsiteY51" fmla="*/ 900582 h 1171228"/>
                <a:gd name="connsiteX52" fmla="*/ 906629 w 1123735"/>
                <a:gd name="connsiteY52" fmla="*/ 899992 h 1171228"/>
                <a:gd name="connsiteX53" fmla="*/ 904711 w 1123735"/>
                <a:gd name="connsiteY53" fmla="*/ 898369 h 1171228"/>
                <a:gd name="connsiteX54" fmla="*/ 903679 w 1123735"/>
                <a:gd name="connsiteY54" fmla="*/ 896452 h 1171228"/>
                <a:gd name="connsiteX55" fmla="*/ 904121 w 1123735"/>
                <a:gd name="connsiteY55" fmla="*/ 890847 h 1171228"/>
                <a:gd name="connsiteX56" fmla="*/ 902352 w 1123735"/>
                <a:gd name="connsiteY56" fmla="*/ 890552 h 1171228"/>
                <a:gd name="connsiteX57" fmla="*/ 891732 w 1123735"/>
                <a:gd name="connsiteY57" fmla="*/ 957661 h 1171228"/>
                <a:gd name="connsiteX58" fmla="*/ 895272 w 1123735"/>
                <a:gd name="connsiteY58" fmla="*/ 957956 h 1171228"/>
                <a:gd name="connsiteX59" fmla="*/ 897927 w 1123735"/>
                <a:gd name="connsiteY59" fmla="*/ 957956 h 1171228"/>
                <a:gd name="connsiteX60" fmla="*/ 898812 w 1123735"/>
                <a:gd name="connsiteY60" fmla="*/ 957218 h 1171228"/>
                <a:gd name="connsiteX61" fmla="*/ 899844 w 1123735"/>
                <a:gd name="connsiteY61" fmla="*/ 954416 h 1171228"/>
                <a:gd name="connsiteX62" fmla="*/ 899844 w 1123735"/>
                <a:gd name="connsiteY62" fmla="*/ 949401 h 1171228"/>
                <a:gd name="connsiteX63" fmla="*/ 900139 w 1123735"/>
                <a:gd name="connsiteY63" fmla="*/ 947926 h 1171228"/>
                <a:gd name="connsiteX64" fmla="*/ 900729 w 1123735"/>
                <a:gd name="connsiteY64" fmla="*/ 946894 h 1171228"/>
                <a:gd name="connsiteX65" fmla="*/ 906334 w 1123735"/>
                <a:gd name="connsiteY65" fmla="*/ 943207 h 1171228"/>
                <a:gd name="connsiteX66" fmla="*/ 906924 w 1123735"/>
                <a:gd name="connsiteY66" fmla="*/ 943207 h 1171228"/>
                <a:gd name="connsiteX67" fmla="*/ 906924 w 1123735"/>
                <a:gd name="connsiteY67" fmla="*/ 944239 h 1171228"/>
                <a:gd name="connsiteX68" fmla="*/ 905449 w 1123735"/>
                <a:gd name="connsiteY68" fmla="*/ 945419 h 1171228"/>
                <a:gd name="connsiteX69" fmla="*/ 904859 w 1123735"/>
                <a:gd name="connsiteY69" fmla="*/ 946304 h 1171228"/>
                <a:gd name="connsiteX70" fmla="*/ 904859 w 1123735"/>
                <a:gd name="connsiteY70" fmla="*/ 949401 h 1171228"/>
                <a:gd name="connsiteX71" fmla="*/ 903384 w 1123735"/>
                <a:gd name="connsiteY71" fmla="*/ 950434 h 1171228"/>
                <a:gd name="connsiteX72" fmla="*/ 902794 w 1123735"/>
                <a:gd name="connsiteY72" fmla="*/ 952351 h 1171228"/>
                <a:gd name="connsiteX73" fmla="*/ 902794 w 1123735"/>
                <a:gd name="connsiteY73" fmla="*/ 953531 h 1171228"/>
                <a:gd name="connsiteX74" fmla="*/ 904417 w 1123735"/>
                <a:gd name="connsiteY74" fmla="*/ 956481 h 1171228"/>
                <a:gd name="connsiteX75" fmla="*/ 904417 w 1123735"/>
                <a:gd name="connsiteY75" fmla="*/ 958693 h 1171228"/>
                <a:gd name="connsiteX76" fmla="*/ 904711 w 1123735"/>
                <a:gd name="connsiteY76" fmla="*/ 960463 h 1171228"/>
                <a:gd name="connsiteX77" fmla="*/ 905891 w 1123735"/>
                <a:gd name="connsiteY77" fmla="*/ 963265 h 1171228"/>
                <a:gd name="connsiteX78" fmla="*/ 907514 w 1123735"/>
                <a:gd name="connsiteY78" fmla="*/ 963560 h 1171228"/>
                <a:gd name="connsiteX79" fmla="*/ 910316 w 1123735"/>
                <a:gd name="connsiteY79" fmla="*/ 963118 h 1171228"/>
                <a:gd name="connsiteX80" fmla="*/ 910906 w 1123735"/>
                <a:gd name="connsiteY80" fmla="*/ 962528 h 1171228"/>
                <a:gd name="connsiteX81" fmla="*/ 911643 w 1123735"/>
                <a:gd name="connsiteY81" fmla="*/ 960021 h 1171228"/>
                <a:gd name="connsiteX82" fmla="*/ 912823 w 1123735"/>
                <a:gd name="connsiteY82" fmla="*/ 957956 h 1171228"/>
                <a:gd name="connsiteX83" fmla="*/ 913413 w 1123735"/>
                <a:gd name="connsiteY83" fmla="*/ 955448 h 1171228"/>
                <a:gd name="connsiteX84" fmla="*/ 913708 w 1123735"/>
                <a:gd name="connsiteY84" fmla="*/ 952204 h 1171228"/>
                <a:gd name="connsiteX85" fmla="*/ 913413 w 1123735"/>
                <a:gd name="connsiteY85" fmla="*/ 951466 h 1171228"/>
                <a:gd name="connsiteX86" fmla="*/ 912234 w 1123735"/>
                <a:gd name="connsiteY86" fmla="*/ 951171 h 1171228"/>
                <a:gd name="connsiteX87" fmla="*/ 912234 w 1123735"/>
                <a:gd name="connsiteY87" fmla="*/ 949991 h 1171228"/>
                <a:gd name="connsiteX88" fmla="*/ 913118 w 1123735"/>
                <a:gd name="connsiteY88" fmla="*/ 943796 h 1171228"/>
                <a:gd name="connsiteX89" fmla="*/ 913561 w 1123735"/>
                <a:gd name="connsiteY89" fmla="*/ 938782 h 1171228"/>
                <a:gd name="connsiteX90" fmla="*/ 913266 w 1123735"/>
                <a:gd name="connsiteY90" fmla="*/ 933767 h 1171228"/>
                <a:gd name="connsiteX91" fmla="*/ 911791 w 1123735"/>
                <a:gd name="connsiteY91" fmla="*/ 922410 h 1171228"/>
                <a:gd name="connsiteX92" fmla="*/ 911349 w 1123735"/>
                <a:gd name="connsiteY92" fmla="*/ 920935 h 1171228"/>
                <a:gd name="connsiteX93" fmla="*/ 910759 w 1123735"/>
                <a:gd name="connsiteY93" fmla="*/ 920493 h 1171228"/>
                <a:gd name="connsiteX94" fmla="*/ 908546 w 1123735"/>
                <a:gd name="connsiteY94" fmla="*/ 920493 h 1171228"/>
                <a:gd name="connsiteX95" fmla="*/ 906039 w 1123735"/>
                <a:gd name="connsiteY95" fmla="*/ 919018 h 1171228"/>
                <a:gd name="connsiteX96" fmla="*/ 904859 w 1123735"/>
                <a:gd name="connsiteY96" fmla="*/ 919018 h 1171228"/>
                <a:gd name="connsiteX97" fmla="*/ 902204 w 1123735"/>
                <a:gd name="connsiteY97" fmla="*/ 919903 h 1171228"/>
                <a:gd name="connsiteX98" fmla="*/ 900287 w 1123735"/>
                <a:gd name="connsiteY98" fmla="*/ 921820 h 1171228"/>
                <a:gd name="connsiteX99" fmla="*/ 899992 w 1123735"/>
                <a:gd name="connsiteY99" fmla="*/ 922705 h 1171228"/>
                <a:gd name="connsiteX100" fmla="*/ 900877 w 1123735"/>
                <a:gd name="connsiteY100" fmla="*/ 925065 h 1171228"/>
                <a:gd name="connsiteX101" fmla="*/ 900877 w 1123735"/>
                <a:gd name="connsiteY101" fmla="*/ 927425 h 1171228"/>
                <a:gd name="connsiteX102" fmla="*/ 898517 w 1123735"/>
                <a:gd name="connsiteY102" fmla="*/ 929490 h 1171228"/>
                <a:gd name="connsiteX103" fmla="*/ 894682 w 1123735"/>
                <a:gd name="connsiteY103" fmla="*/ 931555 h 1171228"/>
                <a:gd name="connsiteX104" fmla="*/ 893945 w 1123735"/>
                <a:gd name="connsiteY104" fmla="*/ 933767 h 1171228"/>
                <a:gd name="connsiteX105" fmla="*/ 897042 w 1123735"/>
                <a:gd name="connsiteY105" fmla="*/ 935095 h 1171228"/>
                <a:gd name="connsiteX106" fmla="*/ 897042 w 1123735"/>
                <a:gd name="connsiteY106" fmla="*/ 937897 h 1171228"/>
                <a:gd name="connsiteX107" fmla="*/ 893797 w 1123735"/>
                <a:gd name="connsiteY107" fmla="*/ 938635 h 1171228"/>
                <a:gd name="connsiteX108" fmla="*/ 892470 w 1123735"/>
                <a:gd name="connsiteY108" fmla="*/ 937602 h 1171228"/>
                <a:gd name="connsiteX109" fmla="*/ 890995 w 1123735"/>
                <a:gd name="connsiteY109" fmla="*/ 937602 h 1171228"/>
                <a:gd name="connsiteX110" fmla="*/ 888192 w 1123735"/>
                <a:gd name="connsiteY110" fmla="*/ 939667 h 1171228"/>
                <a:gd name="connsiteX111" fmla="*/ 887307 w 1123735"/>
                <a:gd name="connsiteY111" fmla="*/ 940847 h 1171228"/>
                <a:gd name="connsiteX112" fmla="*/ 888340 w 1123735"/>
                <a:gd name="connsiteY112" fmla="*/ 942469 h 1171228"/>
                <a:gd name="connsiteX113" fmla="*/ 889962 w 1123735"/>
                <a:gd name="connsiteY113" fmla="*/ 944239 h 1171228"/>
                <a:gd name="connsiteX114" fmla="*/ 891437 w 1123735"/>
                <a:gd name="connsiteY114" fmla="*/ 945271 h 1171228"/>
                <a:gd name="connsiteX115" fmla="*/ 890552 w 1123735"/>
                <a:gd name="connsiteY115" fmla="*/ 949844 h 1171228"/>
                <a:gd name="connsiteX116" fmla="*/ 885685 w 1123735"/>
                <a:gd name="connsiteY116" fmla="*/ 949549 h 1171228"/>
                <a:gd name="connsiteX117" fmla="*/ 884358 w 1123735"/>
                <a:gd name="connsiteY117" fmla="*/ 952056 h 1171228"/>
                <a:gd name="connsiteX118" fmla="*/ 884948 w 1123735"/>
                <a:gd name="connsiteY118" fmla="*/ 955301 h 1171228"/>
                <a:gd name="connsiteX119" fmla="*/ 887455 w 1123735"/>
                <a:gd name="connsiteY119" fmla="*/ 954563 h 1171228"/>
                <a:gd name="connsiteX120" fmla="*/ 891437 w 1123735"/>
                <a:gd name="connsiteY120" fmla="*/ 957218 h 1171228"/>
                <a:gd name="connsiteX121" fmla="*/ 899402 w 1123735"/>
                <a:gd name="connsiteY121" fmla="*/ 885390 h 1171228"/>
                <a:gd name="connsiteX122" fmla="*/ 897189 w 1123735"/>
                <a:gd name="connsiteY122" fmla="*/ 885390 h 1171228"/>
                <a:gd name="connsiteX123" fmla="*/ 894240 w 1123735"/>
                <a:gd name="connsiteY123" fmla="*/ 886423 h 1171228"/>
                <a:gd name="connsiteX124" fmla="*/ 892765 w 1123735"/>
                <a:gd name="connsiteY124" fmla="*/ 887602 h 1171228"/>
                <a:gd name="connsiteX125" fmla="*/ 894534 w 1123735"/>
                <a:gd name="connsiteY125" fmla="*/ 889372 h 1171228"/>
                <a:gd name="connsiteX126" fmla="*/ 894829 w 1123735"/>
                <a:gd name="connsiteY126" fmla="*/ 890405 h 1171228"/>
                <a:gd name="connsiteX127" fmla="*/ 896747 w 1123735"/>
                <a:gd name="connsiteY127" fmla="*/ 889962 h 1171228"/>
                <a:gd name="connsiteX128" fmla="*/ 897484 w 1123735"/>
                <a:gd name="connsiteY128" fmla="*/ 889520 h 1171228"/>
                <a:gd name="connsiteX129" fmla="*/ 898369 w 1123735"/>
                <a:gd name="connsiteY129" fmla="*/ 888782 h 1171228"/>
                <a:gd name="connsiteX130" fmla="*/ 901909 w 1123735"/>
                <a:gd name="connsiteY130" fmla="*/ 887307 h 1171228"/>
                <a:gd name="connsiteX131" fmla="*/ 901614 w 1123735"/>
                <a:gd name="connsiteY131" fmla="*/ 886127 h 1171228"/>
                <a:gd name="connsiteX132" fmla="*/ 899549 w 1123735"/>
                <a:gd name="connsiteY132" fmla="*/ 885242 h 1171228"/>
                <a:gd name="connsiteX133" fmla="*/ 889372 w 1123735"/>
                <a:gd name="connsiteY133" fmla="*/ 934357 h 1171228"/>
                <a:gd name="connsiteX134" fmla="*/ 892765 w 1123735"/>
                <a:gd name="connsiteY134" fmla="*/ 931260 h 1171228"/>
                <a:gd name="connsiteX135" fmla="*/ 896599 w 1123735"/>
                <a:gd name="connsiteY135" fmla="*/ 926098 h 1171228"/>
                <a:gd name="connsiteX136" fmla="*/ 896599 w 1123735"/>
                <a:gd name="connsiteY136" fmla="*/ 921230 h 1171228"/>
                <a:gd name="connsiteX137" fmla="*/ 893502 w 1123735"/>
                <a:gd name="connsiteY137" fmla="*/ 921230 h 1171228"/>
                <a:gd name="connsiteX138" fmla="*/ 891880 w 1123735"/>
                <a:gd name="connsiteY138" fmla="*/ 922558 h 1171228"/>
                <a:gd name="connsiteX139" fmla="*/ 886865 w 1123735"/>
                <a:gd name="connsiteY139" fmla="*/ 923885 h 1171228"/>
                <a:gd name="connsiteX140" fmla="*/ 885685 w 1123735"/>
                <a:gd name="connsiteY140" fmla="*/ 923443 h 1171228"/>
                <a:gd name="connsiteX141" fmla="*/ 884505 w 1123735"/>
                <a:gd name="connsiteY141" fmla="*/ 924180 h 1171228"/>
                <a:gd name="connsiteX142" fmla="*/ 883620 w 1123735"/>
                <a:gd name="connsiteY142" fmla="*/ 925065 h 1171228"/>
                <a:gd name="connsiteX143" fmla="*/ 883178 w 1123735"/>
                <a:gd name="connsiteY143" fmla="*/ 926983 h 1171228"/>
                <a:gd name="connsiteX144" fmla="*/ 884800 w 1123735"/>
                <a:gd name="connsiteY144" fmla="*/ 928310 h 1171228"/>
                <a:gd name="connsiteX145" fmla="*/ 885685 w 1123735"/>
                <a:gd name="connsiteY145" fmla="*/ 928605 h 1171228"/>
                <a:gd name="connsiteX146" fmla="*/ 886423 w 1123735"/>
                <a:gd name="connsiteY146" fmla="*/ 929343 h 1171228"/>
                <a:gd name="connsiteX147" fmla="*/ 887160 w 1123735"/>
                <a:gd name="connsiteY147" fmla="*/ 931850 h 1171228"/>
                <a:gd name="connsiteX148" fmla="*/ 884948 w 1123735"/>
                <a:gd name="connsiteY148" fmla="*/ 933767 h 1171228"/>
                <a:gd name="connsiteX149" fmla="*/ 883178 w 1123735"/>
                <a:gd name="connsiteY149" fmla="*/ 935685 h 1171228"/>
                <a:gd name="connsiteX150" fmla="*/ 884800 w 1123735"/>
                <a:gd name="connsiteY150" fmla="*/ 936864 h 1171228"/>
                <a:gd name="connsiteX151" fmla="*/ 886717 w 1123735"/>
                <a:gd name="connsiteY151" fmla="*/ 936864 h 1171228"/>
                <a:gd name="connsiteX152" fmla="*/ 889815 w 1123735"/>
                <a:gd name="connsiteY152" fmla="*/ 934504 h 1171228"/>
                <a:gd name="connsiteX153" fmla="*/ 919460 w 1123735"/>
                <a:gd name="connsiteY153" fmla="*/ 743504 h 1171228"/>
                <a:gd name="connsiteX154" fmla="*/ 922705 w 1123735"/>
                <a:gd name="connsiteY154" fmla="*/ 744683 h 1171228"/>
                <a:gd name="connsiteX155" fmla="*/ 925950 w 1123735"/>
                <a:gd name="connsiteY155" fmla="*/ 744683 h 1171228"/>
                <a:gd name="connsiteX156" fmla="*/ 927868 w 1123735"/>
                <a:gd name="connsiteY156" fmla="*/ 745126 h 1171228"/>
                <a:gd name="connsiteX157" fmla="*/ 929637 w 1123735"/>
                <a:gd name="connsiteY157" fmla="*/ 745126 h 1171228"/>
                <a:gd name="connsiteX158" fmla="*/ 931555 w 1123735"/>
                <a:gd name="connsiteY158" fmla="*/ 744241 h 1171228"/>
                <a:gd name="connsiteX159" fmla="*/ 932440 w 1123735"/>
                <a:gd name="connsiteY159" fmla="*/ 742471 h 1171228"/>
                <a:gd name="connsiteX160" fmla="*/ 932145 w 1123735"/>
                <a:gd name="connsiteY160" fmla="*/ 738341 h 1171228"/>
                <a:gd name="connsiteX161" fmla="*/ 934800 w 1123735"/>
                <a:gd name="connsiteY161" fmla="*/ 737309 h 1171228"/>
                <a:gd name="connsiteX162" fmla="*/ 937602 w 1123735"/>
                <a:gd name="connsiteY162" fmla="*/ 735686 h 1171228"/>
                <a:gd name="connsiteX163" fmla="*/ 939372 w 1123735"/>
                <a:gd name="connsiteY163" fmla="*/ 733179 h 1171228"/>
                <a:gd name="connsiteX164" fmla="*/ 940257 w 1123735"/>
                <a:gd name="connsiteY164" fmla="*/ 731409 h 1171228"/>
                <a:gd name="connsiteX165" fmla="*/ 938339 w 1123735"/>
                <a:gd name="connsiteY165" fmla="*/ 728607 h 1171228"/>
                <a:gd name="connsiteX166" fmla="*/ 936865 w 1123735"/>
                <a:gd name="connsiteY166" fmla="*/ 725952 h 1171228"/>
                <a:gd name="connsiteX167" fmla="*/ 934062 w 1123735"/>
                <a:gd name="connsiteY167" fmla="*/ 724182 h 1171228"/>
                <a:gd name="connsiteX168" fmla="*/ 931555 w 1123735"/>
                <a:gd name="connsiteY168" fmla="*/ 721527 h 1171228"/>
                <a:gd name="connsiteX169" fmla="*/ 930965 w 1123735"/>
                <a:gd name="connsiteY169" fmla="*/ 720347 h 1171228"/>
                <a:gd name="connsiteX170" fmla="*/ 932882 w 1123735"/>
                <a:gd name="connsiteY170" fmla="*/ 719020 h 1171228"/>
                <a:gd name="connsiteX171" fmla="*/ 934505 w 1123735"/>
                <a:gd name="connsiteY171" fmla="*/ 718577 h 1171228"/>
                <a:gd name="connsiteX172" fmla="*/ 934947 w 1123735"/>
                <a:gd name="connsiteY172" fmla="*/ 717987 h 1171228"/>
                <a:gd name="connsiteX173" fmla="*/ 937160 w 1123735"/>
                <a:gd name="connsiteY173" fmla="*/ 717545 h 1171228"/>
                <a:gd name="connsiteX174" fmla="*/ 939224 w 1123735"/>
                <a:gd name="connsiteY174" fmla="*/ 716660 h 1171228"/>
                <a:gd name="connsiteX175" fmla="*/ 937749 w 1123735"/>
                <a:gd name="connsiteY175" fmla="*/ 714300 h 1171228"/>
                <a:gd name="connsiteX176" fmla="*/ 937749 w 1123735"/>
                <a:gd name="connsiteY176" fmla="*/ 711793 h 1171228"/>
                <a:gd name="connsiteX177" fmla="*/ 939962 w 1123735"/>
                <a:gd name="connsiteY177" fmla="*/ 710613 h 1171228"/>
                <a:gd name="connsiteX178" fmla="*/ 940404 w 1123735"/>
                <a:gd name="connsiteY178" fmla="*/ 707958 h 1171228"/>
                <a:gd name="connsiteX179" fmla="*/ 939519 w 1123735"/>
                <a:gd name="connsiteY179" fmla="*/ 707073 h 1171228"/>
                <a:gd name="connsiteX180" fmla="*/ 938929 w 1123735"/>
                <a:gd name="connsiteY180" fmla="*/ 703386 h 1171228"/>
                <a:gd name="connsiteX181" fmla="*/ 937897 w 1123735"/>
                <a:gd name="connsiteY181" fmla="*/ 701321 h 1171228"/>
                <a:gd name="connsiteX182" fmla="*/ 937602 w 1123735"/>
                <a:gd name="connsiteY182" fmla="*/ 698666 h 1171228"/>
                <a:gd name="connsiteX183" fmla="*/ 932292 w 1123735"/>
                <a:gd name="connsiteY183" fmla="*/ 698076 h 1171228"/>
                <a:gd name="connsiteX184" fmla="*/ 924328 w 1123735"/>
                <a:gd name="connsiteY184" fmla="*/ 695569 h 1171228"/>
                <a:gd name="connsiteX185" fmla="*/ 923590 w 1123735"/>
                <a:gd name="connsiteY185" fmla="*/ 696454 h 1171228"/>
                <a:gd name="connsiteX186" fmla="*/ 924475 w 1123735"/>
                <a:gd name="connsiteY186" fmla="*/ 697486 h 1171228"/>
                <a:gd name="connsiteX187" fmla="*/ 924770 w 1123735"/>
                <a:gd name="connsiteY187" fmla="*/ 698666 h 1171228"/>
                <a:gd name="connsiteX188" fmla="*/ 923738 w 1123735"/>
                <a:gd name="connsiteY188" fmla="*/ 702206 h 1171228"/>
                <a:gd name="connsiteX189" fmla="*/ 923738 w 1123735"/>
                <a:gd name="connsiteY189" fmla="*/ 703828 h 1171228"/>
                <a:gd name="connsiteX190" fmla="*/ 923295 w 1123735"/>
                <a:gd name="connsiteY190" fmla="*/ 705451 h 1171228"/>
                <a:gd name="connsiteX191" fmla="*/ 920935 w 1123735"/>
                <a:gd name="connsiteY191" fmla="*/ 708843 h 1171228"/>
                <a:gd name="connsiteX192" fmla="*/ 920640 w 1123735"/>
                <a:gd name="connsiteY192" fmla="*/ 710466 h 1171228"/>
                <a:gd name="connsiteX193" fmla="*/ 920640 w 1123735"/>
                <a:gd name="connsiteY193" fmla="*/ 714005 h 1171228"/>
                <a:gd name="connsiteX194" fmla="*/ 920051 w 1123735"/>
                <a:gd name="connsiteY194" fmla="*/ 715775 h 1171228"/>
                <a:gd name="connsiteX195" fmla="*/ 920051 w 1123735"/>
                <a:gd name="connsiteY195" fmla="*/ 717250 h 1171228"/>
                <a:gd name="connsiteX196" fmla="*/ 921083 w 1123735"/>
                <a:gd name="connsiteY196" fmla="*/ 720642 h 1171228"/>
                <a:gd name="connsiteX197" fmla="*/ 919755 w 1123735"/>
                <a:gd name="connsiteY197" fmla="*/ 729787 h 1171228"/>
                <a:gd name="connsiteX198" fmla="*/ 917691 w 1123735"/>
                <a:gd name="connsiteY198" fmla="*/ 736129 h 1171228"/>
                <a:gd name="connsiteX199" fmla="*/ 915478 w 1123735"/>
                <a:gd name="connsiteY199" fmla="*/ 739521 h 1171228"/>
                <a:gd name="connsiteX200" fmla="*/ 915036 w 1123735"/>
                <a:gd name="connsiteY200" fmla="*/ 740996 h 1171228"/>
                <a:gd name="connsiteX201" fmla="*/ 915921 w 1123735"/>
                <a:gd name="connsiteY201" fmla="*/ 742029 h 1171228"/>
                <a:gd name="connsiteX202" fmla="*/ 919018 w 1123735"/>
                <a:gd name="connsiteY202" fmla="*/ 743798 h 1171228"/>
                <a:gd name="connsiteX203" fmla="*/ 933915 w 1123735"/>
                <a:gd name="connsiteY203" fmla="*/ 782589 h 1171228"/>
                <a:gd name="connsiteX204" fmla="*/ 932882 w 1123735"/>
                <a:gd name="connsiteY204" fmla="*/ 782589 h 1171228"/>
                <a:gd name="connsiteX205" fmla="*/ 931407 w 1123735"/>
                <a:gd name="connsiteY205" fmla="*/ 783031 h 1171228"/>
                <a:gd name="connsiteX206" fmla="*/ 930375 w 1123735"/>
                <a:gd name="connsiteY206" fmla="*/ 784801 h 1171228"/>
                <a:gd name="connsiteX207" fmla="*/ 930375 w 1123735"/>
                <a:gd name="connsiteY207" fmla="*/ 785981 h 1171228"/>
                <a:gd name="connsiteX208" fmla="*/ 930817 w 1123735"/>
                <a:gd name="connsiteY208" fmla="*/ 787013 h 1171228"/>
                <a:gd name="connsiteX209" fmla="*/ 932587 w 1123735"/>
                <a:gd name="connsiteY209" fmla="*/ 789226 h 1171228"/>
                <a:gd name="connsiteX210" fmla="*/ 932882 w 1123735"/>
                <a:gd name="connsiteY210" fmla="*/ 790700 h 1171228"/>
                <a:gd name="connsiteX211" fmla="*/ 933620 w 1123735"/>
                <a:gd name="connsiteY211" fmla="*/ 791733 h 1171228"/>
                <a:gd name="connsiteX212" fmla="*/ 934357 w 1123735"/>
                <a:gd name="connsiteY212" fmla="*/ 791733 h 1171228"/>
                <a:gd name="connsiteX213" fmla="*/ 935242 w 1123735"/>
                <a:gd name="connsiteY213" fmla="*/ 791438 h 1171228"/>
                <a:gd name="connsiteX214" fmla="*/ 935685 w 1123735"/>
                <a:gd name="connsiteY214" fmla="*/ 789226 h 1171228"/>
                <a:gd name="connsiteX215" fmla="*/ 935390 w 1123735"/>
                <a:gd name="connsiteY215" fmla="*/ 786866 h 1171228"/>
                <a:gd name="connsiteX216" fmla="*/ 935094 w 1123735"/>
                <a:gd name="connsiteY216" fmla="*/ 784654 h 1171228"/>
                <a:gd name="connsiteX217" fmla="*/ 933915 w 1123735"/>
                <a:gd name="connsiteY217" fmla="*/ 782589 h 1171228"/>
                <a:gd name="connsiteX218" fmla="*/ 943649 w 1123735"/>
                <a:gd name="connsiteY218" fmla="*/ 782146 h 1171228"/>
                <a:gd name="connsiteX219" fmla="*/ 941289 w 1123735"/>
                <a:gd name="connsiteY219" fmla="*/ 784211 h 1171228"/>
                <a:gd name="connsiteX220" fmla="*/ 940257 w 1123735"/>
                <a:gd name="connsiteY220" fmla="*/ 785686 h 1171228"/>
                <a:gd name="connsiteX221" fmla="*/ 940847 w 1123735"/>
                <a:gd name="connsiteY221" fmla="*/ 788341 h 1171228"/>
                <a:gd name="connsiteX222" fmla="*/ 941437 w 1123735"/>
                <a:gd name="connsiteY222" fmla="*/ 789963 h 1171228"/>
                <a:gd name="connsiteX223" fmla="*/ 942617 w 1123735"/>
                <a:gd name="connsiteY223" fmla="*/ 791881 h 1171228"/>
                <a:gd name="connsiteX224" fmla="*/ 945862 w 1123735"/>
                <a:gd name="connsiteY224" fmla="*/ 792766 h 1171228"/>
                <a:gd name="connsiteX225" fmla="*/ 952204 w 1123735"/>
                <a:gd name="connsiteY225" fmla="*/ 790258 h 1171228"/>
                <a:gd name="connsiteX226" fmla="*/ 954563 w 1123735"/>
                <a:gd name="connsiteY226" fmla="*/ 788046 h 1171228"/>
                <a:gd name="connsiteX227" fmla="*/ 955891 w 1123735"/>
                <a:gd name="connsiteY227" fmla="*/ 785686 h 1171228"/>
                <a:gd name="connsiteX228" fmla="*/ 957956 w 1123735"/>
                <a:gd name="connsiteY228" fmla="*/ 782883 h 1171228"/>
                <a:gd name="connsiteX229" fmla="*/ 957661 w 1123735"/>
                <a:gd name="connsiteY229" fmla="*/ 781556 h 1171228"/>
                <a:gd name="connsiteX230" fmla="*/ 955891 w 1123735"/>
                <a:gd name="connsiteY230" fmla="*/ 779934 h 1171228"/>
                <a:gd name="connsiteX231" fmla="*/ 951024 w 1123735"/>
                <a:gd name="connsiteY231" fmla="*/ 777574 h 1171228"/>
                <a:gd name="connsiteX232" fmla="*/ 946304 w 1123735"/>
                <a:gd name="connsiteY232" fmla="*/ 775951 h 1171228"/>
                <a:gd name="connsiteX233" fmla="*/ 944977 w 1123735"/>
                <a:gd name="connsiteY233" fmla="*/ 776394 h 1171228"/>
                <a:gd name="connsiteX234" fmla="*/ 944682 w 1123735"/>
                <a:gd name="connsiteY234" fmla="*/ 777869 h 1171228"/>
                <a:gd name="connsiteX235" fmla="*/ 944682 w 1123735"/>
                <a:gd name="connsiteY235" fmla="*/ 779344 h 1171228"/>
                <a:gd name="connsiteX236" fmla="*/ 944387 w 1123735"/>
                <a:gd name="connsiteY236" fmla="*/ 780966 h 1171228"/>
                <a:gd name="connsiteX237" fmla="*/ 943502 w 1123735"/>
                <a:gd name="connsiteY237" fmla="*/ 782294 h 1171228"/>
                <a:gd name="connsiteX238" fmla="*/ 908251 w 1123735"/>
                <a:gd name="connsiteY238" fmla="*/ 752648 h 1171228"/>
                <a:gd name="connsiteX239" fmla="*/ 908251 w 1123735"/>
                <a:gd name="connsiteY239" fmla="*/ 751615 h 1171228"/>
                <a:gd name="connsiteX240" fmla="*/ 907514 w 1123735"/>
                <a:gd name="connsiteY240" fmla="*/ 750878 h 1171228"/>
                <a:gd name="connsiteX241" fmla="*/ 906334 w 1123735"/>
                <a:gd name="connsiteY241" fmla="*/ 750288 h 1171228"/>
                <a:gd name="connsiteX242" fmla="*/ 904417 w 1123735"/>
                <a:gd name="connsiteY242" fmla="*/ 750730 h 1171228"/>
                <a:gd name="connsiteX243" fmla="*/ 903826 w 1123735"/>
                <a:gd name="connsiteY243" fmla="*/ 751468 h 1171228"/>
                <a:gd name="connsiteX244" fmla="*/ 903826 w 1123735"/>
                <a:gd name="connsiteY244" fmla="*/ 752205 h 1171228"/>
                <a:gd name="connsiteX245" fmla="*/ 904711 w 1123735"/>
                <a:gd name="connsiteY245" fmla="*/ 753090 h 1171228"/>
                <a:gd name="connsiteX246" fmla="*/ 908399 w 1123735"/>
                <a:gd name="connsiteY246" fmla="*/ 752500 h 1171228"/>
                <a:gd name="connsiteX247" fmla="*/ 896452 w 1123735"/>
                <a:gd name="connsiteY247" fmla="*/ 964740 h 1171228"/>
                <a:gd name="connsiteX248" fmla="*/ 894240 w 1123735"/>
                <a:gd name="connsiteY248" fmla="*/ 964446 h 1171228"/>
                <a:gd name="connsiteX249" fmla="*/ 891142 w 1123735"/>
                <a:gd name="connsiteY249" fmla="*/ 963265 h 1171228"/>
                <a:gd name="connsiteX250" fmla="*/ 890110 w 1123735"/>
                <a:gd name="connsiteY250" fmla="*/ 966658 h 1171228"/>
                <a:gd name="connsiteX251" fmla="*/ 890110 w 1123735"/>
                <a:gd name="connsiteY251" fmla="*/ 968575 h 1171228"/>
                <a:gd name="connsiteX252" fmla="*/ 889372 w 1123735"/>
                <a:gd name="connsiteY252" fmla="*/ 969460 h 1171228"/>
                <a:gd name="connsiteX253" fmla="*/ 888930 w 1123735"/>
                <a:gd name="connsiteY253" fmla="*/ 971673 h 1171228"/>
                <a:gd name="connsiteX254" fmla="*/ 887897 w 1123735"/>
                <a:gd name="connsiteY254" fmla="*/ 974622 h 1171228"/>
                <a:gd name="connsiteX255" fmla="*/ 891585 w 1123735"/>
                <a:gd name="connsiteY255" fmla="*/ 974622 h 1171228"/>
                <a:gd name="connsiteX256" fmla="*/ 893060 w 1123735"/>
                <a:gd name="connsiteY256" fmla="*/ 975802 h 1171228"/>
                <a:gd name="connsiteX257" fmla="*/ 898222 w 1123735"/>
                <a:gd name="connsiteY257" fmla="*/ 973000 h 1171228"/>
                <a:gd name="connsiteX258" fmla="*/ 900582 w 1123735"/>
                <a:gd name="connsiteY258" fmla="*/ 970935 h 1171228"/>
                <a:gd name="connsiteX259" fmla="*/ 903826 w 1123735"/>
                <a:gd name="connsiteY259" fmla="*/ 969607 h 1171228"/>
                <a:gd name="connsiteX260" fmla="*/ 902794 w 1123735"/>
                <a:gd name="connsiteY260" fmla="*/ 966658 h 1171228"/>
                <a:gd name="connsiteX261" fmla="*/ 899402 w 1123735"/>
                <a:gd name="connsiteY261" fmla="*/ 965920 h 1171228"/>
                <a:gd name="connsiteX262" fmla="*/ 896304 w 1123735"/>
                <a:gd name="connsiteY262" fmla="*/ 964740 h 1171228"/>
                <a:gd name="connsiteX263" fmla="*/ 929490 w 1123735"/>
                <a:gd name="connsiteY263" fmla="*/ 758253 h 1171228"/>
                <a:gd name="connsiteX264" fmla="*/ 926540 w 1123735"/>
                <a:gd name="connsiteY264" fmla="*/ 759285 h 1171228"/>
                <a:gd name="connsiteX265" fmla="*/ 921968 w 1123735"/>
                <a:gd name="connsiteY265" fmla="*/ 759285 h 1171228"/>
                <a:gd name="connsiteX266" fmla="*/ 921968 w 1123735"/>
                <a:gd name="connsiteY266" fmla="*/ 761055 h 1171228"/>
                <a:gd name="connsiteX267" fmla="*/ 922558 w 1123735"/>
                <a:gd name="connsiteY267" fmla="*/ 761497 h 1171228"/>
                <a:gd name="connsiteX268" fmla="*/ 926835 w 1123735"/>
                <a:gd name="connsiteY268" fmla="*/ 762530 h 1171228"/>
                <a:gd name="connsiteX269" fmla="*/ 927277 w 1123735"/>
                <a:gd name="connsiteY269" fmla="*/ 762235 h 1171228"/>
                <a:gd name="connsiteX270" fmla="*/ 928163 w 1123735"/>
                <a:gd name="connsiteY270" fmla="*/ 761055 h 1171228"/>
                <a:gd name="connsiteX271" fmla="*/ 929932 w 1123735"/>
                <a:gd name="connsiteY271" fmla="*/ 761350 h 1171228"/>
                <a:gd name="connsiteX272" fmla="*/ 931112 w 1123735"/>
                <a:gd name="connsiteY272" fmla="*/ 761350 h 1171228"/>
                <a:gd name="connsiteX273" fmla="*/ 930522 w 1123735"/>
                <a:gd name="connsiteY273" fmla="*/ 759580 h 1171228"/>
                <a:gd name="connsiteX274" fmla="*/ 929785 w 1123735"/>
                <a:gd name="connsiteY274" fmla="*/ 758400 h 1171228"/>
                <a:gd name="connsiteX275" fmla="*/ 929342 w 1123735"/>
                <a:gd name="connsiteY275" fmla="*/ 758400 h 1171228"/>
                <a:gd name="connsiteX276" fmla="*/ 908104 w 1123735"/>
                <a:gd name="connsiteY276" fmla="*/ 820936 h 1171228"/>
                <a:gd name="connsiteX277" fmla="*/ 911201 w 1123735"/>
                <a:gd name="connsiteY277" fmla="*/ 820346 h 1171228"/>
                <a:gd name="connsiteX278" fmla="*/ 913708 w 1123735"/>
                <a:gd name="connsiteY278" fmla="*/ 821527 h 1171228"/>
                <a:gd name="connsiteX279" fmla="*/ 916216 w 1123735"/>
                <a:gd name="connsiteY279" fmla="*/ 820789 h 1171228"/>
                <a:gd name="connsiteX280" fmla="*/ 917691 w 1123735"/>
                <a:gd name="connsiteY280" fmla="*/ 819314 h 1171228"/>
                <a:gd name="connsiteX281" fmla="*/ 919460 w 1123735"/>
                <a:gd name="connsiteY281" fmla="*/ 818134 h 1171228"/>
                <a:gd name="connsiteX282" fmla="*/ 919903 w 1123735"/>
                <a:gd name="connsiteY282" fmla="*/ 816807 h 1171228"/>
                <a:gd name="connsiteX283" fmla="*/ 919608 w 1123735"/>
                <a:gd name="connsiteY283" fmla="*/ 815627 h 1171228"/>
                <a:gd name="connsiteX284" fmla="*/ 917691 w 1123735"/>
                <a:gd name="connsiteY284" fmla="*/ 812087 h 1171228"/>
                <a:gd name="connsiteX285" fmla="*/ 918428 w 1123735"/>
                <a:gd name="connsiteY285" fmla="*/ 806040 h 1171228"/>
                <a:gd name="connsiteX286" fmla="*/ 917838 w 1123735"/>
                <a:gd name="connsiteY286" fmla="*/ 802648 h 1171228"/>
                <a:gd name="connsiteX287" fmla="*/ 914888 w 1123735"/>
                <a:gd name="connsiteY287" fmla="*/ 803680 h 1171228"/>
                <a:gd name="connsiteX288" fmla="*/ 914151 w 1123735"/>
                <a:gd name="connsiteY288" fmla="*/ 805302 h 1171228"/>
                <a:gd name="connsiteX289" fmla="*/ 912823 w 1123735"/>
                <a:gd name="connsiteY289" fmla="*/ 806335 h 1171228"/>
                <a:gd name="connsiteX290" fmla="*/ 912823 w 1123735"/>
                <a:gd name="connsiteY290" fmla="*/ 810907 h 1171228"/>
                <a:gd name="connsiteX291" fmla="*/ 911349 w 1123735"/>
                <a:gd name="connsiteY291" fmla="*/ 814152 h 1171228"/>
                <a:gd name="connsiteX292" fmla="*/ 908989 w 1123735"/>
                <a:gd name="connsiteY292" fmla="*/ 816511 h 1171228"/>
                <a:gd name="connsiteX293" fmla="*/ 907809 w 1123735"/>
                <a:gd name="connsiteY293" fmla="*/ 818577 h 1171228"/>
                <a:gd name="connsiteX294" fmla="*/ 908104 w 1123735"/>
                <a:gd name="connsiteY294" fmla="*/ 821084 h 1171228"/>
                <a:gd name="connsiteX295" fmla="*/ 912823 w 1123735"/>
                <a:gd name="connsiteY295" fmla="*/ 788931 h 1171228"/>
                <a:gd name="connsiteX296" fmla="*/ 914888 w 1123735"/>
                <a:gd name="connsiteY296" fmla="*/ 792766 h 1171228"/>
                <a:gd name="connsiteX297" fmla="*/ 916658 w 1123735"/>
                <a:gd name="connsiteY297" fmla="*/ 794241 h 1171228"/>
                <a:gd name="connsiteX298" fmla="*/ 918871 w 1123735"/>
                <a:gd name="connsiteY298" fmla="*/ 798960 h 1171228"/>
                <a:gd name="connsiteX299" fmla="*/ 920788 w 1123735"/>
                <a:gd name="connsiteY299" fmla="*/ 801762 h 1171228"/>
                <a:gd name="connsiteX300" fmla="*/ 923590 w 1123735"/>
                <a:gd name="connsiteY300" fmla="*/ 803385 h 1171228"/>
                <a:gd name="connsiteX301" fmla="*/ 923295 w 1123735"/>
                <a:gd name="connsiteY301" fmla="*/ 807515 h 1171228"/>
                <a:gd name="connsiteX302" fmla="*/ 925508 w 1123735"/>
                <a:gd name="connsiteY302" fmla="*/ 808105 h 1171228"/>
                <a:gd name="connsiteX303" fmla="*/ 929932 w 1123735"/>
                <a:gd name="connsiteY303" fmla="*/ 808105 h 1171228"/>
                <a:gd name="connsiteX304" fmla="*/ 930375 w 1123735"/>
                <a:gd name="connsiteY304" fmla="*/ 807515 h 1171228"/>
                <a:gd name="connsiteX305" fmla="*/ 930375 w 1123735"/>
                <a:gd name="connsiteY305" fmla="*/ 806187 h 1171228"/>
                <a:gd name="connsiteX306" fmla="*/ 931997 w 1123735"/>
                <a:gd name="connsiteY306" fmla="*/ 805892 h 1171228"/>
                <a:gd name="connsiteX307" fmla="*/ 932440 w 1123735"/>
                <a:gd name="connsiteY307" fmla="*/ 805597 h 1171228"/>
                <a:gd name="connsiteX308" fmla="*/ 933030 w 1123735"/>
                <a:gd name="connsiteY308" fmla="*/ 803237 h 1171228"/>
                <a:gd name="connsiteX309" fmla="*/ 933030 w 1123735"/>
                <a:gd name="connsiteY309" fmla="*/ 800730 h 1171228"/>
                <a:gd name="connsiteX310" fmla="*/ 931555 w 1123735"/>
                <a:gd name="connsiteY310" fmla="*/ 797928 h 1171228"/>
                <a:gd name="connsiteX311" fmla="*/ 931260 w 1123735"/>
                <a:gd name="connsiteY311" fmla="*/ 796158 h 1171228"/>
                <a:gd name="connsiteX312" fmla="*/ 931260 w 1123735"/>
                <a:gd name="connsiteY312" fmla="*/ 795125 h 1171228"/>
                <a:gd name="connsiteX313" fmla="*/ 930375 w 1123735"/>
                <a:gd name="connsiteY313" fmla="*/ 791733 h 1171228"/>
                <a:gd name="connsiteX314" fmla="*/ 929048 w 1123735"/>
                <a:gd name="connsiteY314" fmla="*/ 788193 h 1171228"/>
                <a:gd name="connsiteX315" fmla="*/ 928015 w 1123735"/>
                <a:gd name="connsiteY315" fmla="*/ 785833 h 1171228"/>
                <a:gd name="connsiteX316" fmla="*/ 925803 w 1123735"/>
                <a:gd name="connsiteY316" fmla="*/ 783769 h 1171228"/>
                <a:gd name="connsiteX317" fmla="*/ 925803 w 1123735"/>
                <a:gd name="connsiteY317" fmla="*/ 781999 h 1171228"/>
                <a:gd name="connsiteX318" fmla="*/ 926245 w 1123735"/>
                <a:gd name="connsiteY318" fmla="*/ 780671 h 1171228"/>
                <a:gd name="connsiteX319" fmla="*/ 929342 w 1123735"/>
                <a:gd name="connsiteY319" fmla="*/ 779049 h 1171228"/>
                <a:gd name="connsiteX320" fmla="*/ 931407 w 1123735"/>
                <a:gd name="connsiteY320" fmla="*/ 778754 h 1171228"/>
                <a:gd name="connsiteX321" fmla="*/ 932735 w 1123735"/>
                <a:gd name="connsiteY321" fmla="*/ 777426 h 1171228"/>
                <a:gd name="connsiteX322" fmla="*/ 933620 w 1123735"/>
                <a:gd name="connsiteY322" fmla="*/ 775214 h 1171228"/>
                <a:gd name="connsiteX323" fmla="*/ 933620 w 1123735"/>
                <a:gd name="connsiteY323" fmla="*/ 773592 h 1171228"/>
                <a:gd name="connsiteX324" fmla="*/ 930670 w 1123735"/>
                <a:gd name="connsiteY324" fmla="*/ 772412 h 1171228"/>
                <a:gd name="connsiteX325" fmla="*/ 929490 w 1123735"/>
                <a:gd name="connsiteY325" fmla="*/ 770789 h 1171228"/>
                <a:gd name="connsiteX326" fmla="*/ 928605 w 1123735"/>
                <a:gd name="connsiteY326" fmla="*/ 769167 h 1171228"/>
                <a:gd name="connsiteX327" fmla="*/ 926098 w 1123735"/>
                <a:gd name="connsiteY327" fmla="*/ 769167 h 1171228"/>
                <a:gd name="connsiteX328" fmla="*/ 923738 w 1123735"/>
                <a:gd name="connsiteY328" fmla="*/ 770789 h 1171228"/>
                <a:gd name="connsiteX329" fmla="*/ 923148 w 1123735"/>
                <a:gd name="connsiteY329" fmla="*/ 773592 h 1171228"/>
                <a:gd name="connsiteX330" fmla="*/ 923443 w 1123735"/>
                <a:gd name="connsiteY330" fmla="*/ 777279 h 1171228"/>
                <a:gd name="connsiteX331" fmla="*/ 922558 w 1123735"/>
                <a:gd name="connsiteY331" fmla="*/ 778164 h 1171228"/>
                <a:gd name="connsiteX332" fmla="*/ 920493 w 1123735"/>
                <a:gd name="connsiteY332" fmla="*/ 778459 h 1171228"/>
                <a:gd name="connsiteX333" fmla="*/ 918133 w 1123735"/>
                <a:gd name="connsiteY333" fmla="*/ 777426 h 1171228"/>
                <a:gd name="connsiteX334" fmla="*/ 915036 w 1123735"/>
                <a:gd name="connsiteY334" fmla="*/ 778754 h 1171228"/>
                <a:gd name="connsiteX335" fmla="*/ 912971 w 1123735"/>
                <a:gd name="connsiteY335" fmla="*/ 779934 h 1171228"/>
                <a:gd name="connsiteX336" fmla="*/ 913561 w 1123735"/>
                <a:gd name="connsiteY336" fmla="*/ 783474 h 1171228"/>
                <a:gd name="connsiteX337" fmla="*/ 910021 w 1123735"/>
                <a:gd name="connsiteY337" fmla="*/ 785539 h 1171228"/>
                <a:gd name="connsiteX338" fmla="*/ 913118 w 1123735"/>
                <a:gd name="connsiteY338" fmla="*/ 788783 h 1171228"/>
                <a:gd name="connsiteX339" fmla="*/ 882735 w 1123735"/>
                <a:gd name="connsiteY339" fmla="*/ 914888 h 1171228"/>
                <a:gd name="connsiteX340" fmla="*/ 883473 w 1123735"/>
                <a:gd name="connsiteY340" fmla="*/ 920935 h 1171228"/>
                <a:gd name="connsiteX341" fmla="*/ 886423 w 1123735"/>
                <a:gd name="connsiteY341" fmla="*/ 920935 h 1171228"/>
                <a:gd name="connsiteX342" fmla="*/ 888487 w 1123735"/>
                <a:gd name="connsiteY342" fmla="*/ 919460 h 1171228"/>
                <a:gd name="connsiteX343" fmla="*/ 893945 w 1123735"/>
                <a:gd name="connsiteY343" fmla="*/ 917838 h 1171228"/>
                <a:gd name="connsiteX344" fmla="*/ 895714 w 1123735"/>
                <a:gd name="connsiteY344" fmla="*/ 916216 h 1171228"/>
                <a:gd name="connsiteX345" fmla="*/ 895714 w 1123735"/>
                <a:gd name="connsiteY345" fmla="*/ 909579 h 1171228"/>
                <a:gd name="connsiteX346" fmla="*/ 892617 w 1123735"/>
                <a:gd name="connsiteY346" fmla="*/ 902647 h 1171228"/>
                <a:gd name="connsiteX347" fmla="*/ 890995 w 1123735"/>
                <a:gd name="connsiteY347" fmla="*/ 897779 h 1171228"/>
                <a:gd name="connsiteX348" fmla="*/ 889667 w 1123735"/>
                <a:gd name="connsiteY348" fmla="*/ 896009 h 1171228"/>
                <a:gd name="connsiteX349" fmla="*/ 885243 w 1123735"/>
                <a:gd name="connsiteY349" fmla="*/ 897779 h 1171228"/>
                <a:gd name="connsiteX350" fmla="*/ 884948 w 1123735"/>
                <a:gd name="connsiteY350" fmla="*/ 898664 h 1171228"/>
                <a:gd name="connsiteX351" fmla="*/ 885390 w 1123735"/>
                <a:gd name="connsiteY351" fmla="*/ 900729 h 1171228"/>
                <a:gd name="connsiteX352" fmla="*/ 886570 w 1123735"/>
                <a:gd name="connsiteY352" fmla="*/ 903236 h 1171228"/>
                <a:gd name="connsiteX353" fmla="*/ 886275 w 1123735"/>
                <a:gd name="connsiteY353" fmla="*/ 906481 h 1171228"/>
                <a:gd name="connsiteX354" fmla="*/ 882883 w 1123735"/>
                <a:gd name="connsiteY354" fmla="*/ 915036 h 1171228"/>
                <a:gd name="connsiteX355" fmla="*/ 1094533 w 1123735"/>
                <a:gd name="connsiteY355" fmla="*/ 1168573 h 1171228"/>
                <a:gd name="connsiteX356" fmla="*/ 1088928 w 1123735"/>
                <a:gd name="connsiteY356" fmla="*/ 1168278 h 1171228"/>
                <a:gd name="connsiteX357" fmla="*/ 1087011 w 1123735"/>
                <a:gd name="connsiteY357" fmla="*/ 1168721 h 1171228"/>
                <a:gd name="connsiteX358" fmla="*/ 1086568 w 1123735"/>
                <a:gd name="connsiteY358" fmla="*/ 1169311 h 1171228"/>
                <a:gd name="connsiteX359" fmla="*/ 1086568 w 1123735"/>
                <a:gd name="connsiteY359" fmla="*/ 1169901 h 1171228"/>
                <a:gd name="connsiteX360" fmla="*/ 1087011 w 1123735"/>
                <a:gd name="connsiteY360" fmla="*/ 1170196 h 1171228"/>
                <a:gd name="connsiteX361" fmla="*/ 1090403 w 1123735"/>
                <a:gd name="connsiteY361" fmla="*/ 1170490 h 1171228"/>
                <a:gd name="connsiteX362" fmla="*/ 1092763 w 1123735"/>
                <a:gd name="connsiteY362" fmla="*/ 1171228 h 1171228"/>
                <a:gd name="connsiteX363" fmla="*/ 1093648 w 1123735"/>
                <a:gd name="connsiteY363" fmla="*/ 1171228 h 1171228"/>
                <a:gd name="connsiteX364" fmla="*/ 1094385 w 1123735"/>
                <a:gd name="connsiteY364" fmla="*/ 1170638 h 1171228"/>
                <a:gd name="connsiteX365" fmla="*/ 1095270 w 1123735"/>
                <a:gd name="connsiteY365" fmla="*/ 1169458 h 1171228"/>
                <a:gd name="connsiteX366" fmla="*/ 1095270 w 1123735"/>
                <a:gd name="connsiteY366" fmla="*/ 1169016 h 1171228"/>
                <a:gd name="connsiteX367" fmla="*/ 1094385 w 1123735"/>
                <a:gd name="connsiteY367" fmla="*/ 1168721 h 1171228"/>
                <a:gd name="connsiteX368" fmla="*/ 1036274 w 1123735"/>
                <a:gd name="connsiteY368" fmla="*/ 1128898 h 1171228"/>
                <a:gd name="connsiteX369" fmla="*/ 1037601 w 1123735"/>
                <a:gd name="connsiteY369" fmla="*/ 1127866 h 1171228"/>
                <a:gd name="connsiteX370" fmla="*/ 1041141 w 1123735"/>
                <a:gd name="connsiteY370" fmla="*/ 1131553 h 1171228"/>
                <a:gd name="connsiteX371" fmla="*/ 1043796 w 1123735"/>
                <a:gd name="connsiteY371" fmla="*/ 1133175 h 1171228"/>
                <a:gd name="connsiteX372" fmla="*/ 1054415 w 1123735"/>
                <a:gd name="connsiteY372" fmla="*/ 1135093 h 1171228"/>
                <a:gd name="connsiteX373" fmla="*/ 1060610 w 1123735"/>
                <a:gd name="connsiteY373" fmla="*/ 1133913 h 1171228"/>
                <a:gd name="connsiteX374" fmla="*/ 1061642 w 1123735"/>
                <a:gd name="connsiteY374" fmla="*/ 1133028 h 1171228"/>
                <a:gd name="connsiteX375" fmla="*/ 1065624 w 1123735"/>
                <a:gd name="connsiteY375" fmla="*/ 1133028 h 1171228"/>
                <a:gd name="connsiteX376" fmla="*/ 1065624 w 1123735"/>
                <a:gd name="connsiteY376" fmla="*/ 1124916 h 1171228"/>
                <a:gd name="connsiteX377" fmla="*/ 1065919 w 1123735"/>
                <a:gd name="connsiteY377" fmla="*/ 1114002 h 1171228"/>
                <a:gd name="connsiteX378" fmla="*/ 1065919 w 1123735"/>
                <a:gd name="connsiteY378" fmla="*/ 1065034 h 1171228"/>
                <a:gd name="connsiteX379" fmla="*/ 1066214 w 1123735"/>
                <a:gd name="connsiteY379" fmla="*/ 1054563 h 1171228"/>
                <a:gd name="connsiteX380" fmla="*/ 1065477 w 1123735"/>
                <a:gd name="connsiteY380" fmla="*/ 1053825 h 1171228"/>
                <a:gd name="connsiteX381" fmla="*/ 1062970 w 1123735"/>
                <a:gd name="connsiteY381" fmla="*/ 1052055 h 1171228"/>
                <a:gd name="connsiteX382" fmla="*/ 1062085 w 1123735"/>
                <a:gd name="connsiteY382" fmla="*/ 1052055 h 1171228"/>
                <a:gd name="connsiteX383" fmla="*/ 1054563 w 1123735"/>
                <a:gd name="connsiteY383" fmla="*/ 1055300 h 1171228"/>
                <a:gd name="connsiteX384" fmla="*/ 1052350 w 1123735"/>
                <a:gd name="connsiteY384" fmla="*/ 1055005 h 1171228"/>
                <a:gd name="connsiteX385" fmla="*/ 1045861 w 1123735"/>
                <a:gd name="connsiteY385" fmla="*/ 1048663 h 1171228"/>
                <a:gd name="connsiteX386" fmla="*/ 1043648 w 1123735"/>
                <a:gd name="connsiteY386" fmla="*/ 1048663 h 1171228"/>
                <a:gd name="connsiteX387" fmla="*/ 1041731 w 1123735"/>
                <a:gd name="connsiteY387" fmla="*/ 1050875 h 1171228"/>
                <a:gd name="connsiteX388" fmla="*/ 1039371 w 1123735"/>
                <a:gd name="connsiteY388" fmla="*/ 1054268 h 1171228"/>
                <a:gd name="connsiteX389" fmla="*/ 1036716 w 1123735"/>
                <a:gd name="connsiteY389" fmla="*/ 1057217 h 1171228"/>
                <a:gd name="connsiteX390" fmla="*/ 1033619 w 1123735"/>
                <a:gd name="connsiteY390" fmla="*/ 1059577 h 1171228"/>
                <a:gd name="connsiteX391" fmla="*/ 1032291 w 1123735"/>
                <a:gd name="connsiteY391" fmla="*/ 1060315 h 1171228"/>
                <a:gd name="connsiteX392" fmla="*/ 1030816 w 1123735"/>
                <a:gd name="connsiteY392" fmla="*/ 1060315 h 1171228"/>
                <a:gd name="connsiteX393" fmla="*/ 1028309 w 1123735"/>
                <a:gd name="connsiteY393" fmla="*/ 1058397 h 1171228"/>
                <a:gd name="connsiteX394" fmla="*/ 1025654 w 1123735"/>
                <a:gd name="connsiteY394" fmla="*/ 1056775 h 1171228"/>
                <a:gd name="connsiteX395" fmla="*/ 1021819 w 1123735"/>
                <a:gd name="connsiteY395" fmla="*/ 1057070 h 1171228"/>
                <a:gd name="connsiteX396" fmla="*/ 1020639 w 1123735"/>
                <a:gd name="connsiteY396" fmla="*/ 1057660 h 1171228"/>
                <a:gd name="connsiteX397" fmla="*/ 1022852 w 1123735"/>
                <a:gd name="connsiteY397" fmla="*/ 1060020 h 1171228"/>
                <a:gd name="connsiteX398" fmla="*/ 1023884 w 1123735"/>
                <a:gd name="connsiteY398" fmla="*/ 1061495 h 1171228"/>
                <a:gd name="connsiteX399" fmla="*/ 1026392 w 1123735"/>
                <a:gd name="connsiteY399" fmla="*/ 1062970 h 1171228"/>
                <a:gd name="connsiteX400" fmla="*/ 1026982 w 1123735"/>
                <a:gd name="connsiteY400" fmla="*/ 1063707 h 1171228"/>
                <a:gd name="connsiteX401" fmla="*/ 1027277 w 1123735"/>
                <a:gd name="connsiteY401" fmla="*/ 1064592 h 1171228"/>
                <a:gd name="connsiteX402" fmla="*/ 1026539 w 1123735"/>
                <a:gd name="connsiteY402" fmla="*/ 1065624 h 1171228"/>
                <a:gd name="connsiteX403" fmla="*/ 1025654 w 1123735"/>
                <a:gd name="connsiteY403" fmla="*/ 1066362 h 1171228"/>
                <a:gd name="connsiteX404" fmla="*/ 1024032 w 1123735"/>
                <a:gd name="connsiteY404" fmla="*/ 1066804 h 1171228"/>
                <a:gd name="connsiteX405" fmla="*/ 1022410 w 1123735"/>
                <a:gd name="connsiteY405" fmla="*/ 1066804 h 1171228"/>
                <a:gd name="connsiteX406" fmla="*/ 1020492 w 1123735"/>
                <a:gd name="connsiteY406" fmla="*/ 1067542 h 1171228"/>
                <a:gd name="connsiteX407" fmla="*/ 1019165 w 1123735"/>
                <a:gd name="connsiteY407" fmla="*/ 1069607 h 1171228"/>
                <a:gd name="connsiteX408" fmla="*/ 1018722 w 1123735"/>
                <a:gd name="connsiteY408" fmla="*/ 1071672 h 1171228"/>
                <a:gd name="connsiteX409" fmla="*/ 1018722 w 1123735"/>
                <a:gd name="connsiteY409" fmla="*/ 1073884 h 1171228"/>
                <a:gd name="connsiteX410" fmla="*/ 1019902 w 1123735"/>
                <a:gd name="connsiteY410" fmla="*/ 1077424 h 1171228"/>
                <a:gd name="connsiteX411" fmla="*/ 1022114 w 1123735"/>
                <a:gd name="connsiteY411" fmla="*/ 1080079 h 1171228"/>
                <a:gd name="connsiteX412" fmla="*/ 1025212 w 1123735"/>
                <a:gd name="connsiteY412" fmla="*/ 1081406 h 1171228"/>
                <a:gd name="connsiteX413" fmla="*/ 1028456 w 1123735"/>
                <a:gd name="connsiteY413" fmla="*/ 1081406 h 1171228"/>
                <a:gd name="connsiteX414" fmla="*/ 1034061 w 1123735"/>
                <a:gd name="connsiteY414" fmla="*/ 1079194 h 1171228"/>
                <a:gd name="connsiteX415" fmla="*/ 1037159 w 1123735"/>
                <a:gd name="connsiteY415" fmla="*/ 1078751 h 1171228"/>
                <a:gd name="connsiteX416" fmla="*/ 1043501 w 1123735"/>
                <a:gd name="connsiteY416" fmla="*/ 1078751 h 1171228"/>
                <a:gd name="connsiteX417" fmla="*/ 1046598 w 1123735"/>
                <a:gd name="connsiteY417" fmla="*/ 1080079 h 1171228"/>
                <a:gd name="connsiteX418" fmla="*/ 1047630 w 1123735"/>
                <a:gd name="connsiteY418" fmla="*/ 1081553 h 1171228"/>
                <a:gd name="connsiteX419" fmla="*/ 1047630 w 1123735"/>
                <a:gd name="connsiteY419" fmla="*/ 1083766 h 1171228"/>
                <a:gd name="connsiteX420" fmla="*/ 1046745 w 1123735"/>
                <a:gd name="connsiteY420" fmla="*/ 1084503 h 1171228"/>
                <a:gd name="connsiteX421" fmla="*/ 1038928 w 1123735"/>
                <a:gd name="connsiteY421" fmla="*/ 1088191 h 1171228"/>
                <a:gd name="connsiteX422" fmla="*/ 1032144 w 1123735"/>
                <a:gd name="connsiteY422" fmla="*/ 1090698 h 1171228"/>
                <a:gd name="connsiteX423" fmla="*/ 1028456 w 1123735"/>
                <a:gd name="connsiteY423" fmla="*/ 1092468 h 1171228"/>
                <a:gd name="connsiteX424" fmla="*/ 1026982 w 1123735"/>
                <a:gd name="connsiteY424" fmla="*/ 1093943 h 1171228"/>
                <a:gd name="connsiteX425" fmla="*/ 1026982 w 1123735"/>
                <a:gd name="connsiteY425" fmla="*/ 1098515 h 1171228"/>
                <a:gd name="connsiteX426" fmla="*/ 1028604 w 1123735"/>
                <a:gd name="connsiteY426" fmla="*/ 1102940 h 1171228"/>
                <a:gd name="connsiteX427" fmla="*/ 1031111 w 1123735"/>
                <a:gd name="connsiteY427" fmla="*/ 1106479 h 1171228"/>
                <a:gd name="connsiteX428" fmla="*/ 1051760 w 1123735"/>
                <a:gd name="connsiteY428" fmla="*/ 1115329 h 1171228"/>
                <a:gd name="connsiteX429" fmla="*/ 1055742 w 1123735"/>
                <a:gd name="connsiteY429" fmla="*/ 1117246 h 1171228"/>
                <a:gd name="connsiteX430" fmla="*/ 1055742 w 1123735"/>
                <a:gd name="connsiteY430" fmla="*/ 1117984 h 1171228"/>
                <a:gd name="connsiteX431" fmla="*/ 1054858 w 1123735"/>
                <a:gd name="connsiteY431" fmla="*/ 1118574 h 1171228"/>
                <a:gd name="connsiteX432" fmla="*/ 1053530 w 1123735"/>
                <a:gd name="connsiteY432" fmla="*/ 1119016 h 1171228"/>
                <a:gd name="connsiteX433" fmla="*/ 1052498 w 1123735"/>
                <a:gd name="connsiteY433" fmla="*/ 1119901 h 1171228"/>
                <a:gd name="connsiteX434" fmla="*/ 1050285 w 1123735"/>
                <a:gd name="connsiteY434" fmla="*/ 1122556 h 1171228"/>
                <a:gd name="connsiteX435" fmla="*/ 1048810 w 1123735"/>
                <a:gd name="connsiteY435" fmla="*/ 1122999 h 1171228"/>
                <a:gd name="connsiteX436" fmla="*/ 1048515 w 1123735"/>
                <a:gd name="connsiteY436" fmla="*/ 1121966 h 1171228"/>
                <a:gd name="connsiteX437" fmla="*/ 1048515 w 1123735"/>
                <a:gd name="connsiteY437" fmla="*/ 1120049 h 1171228"/>
                <a:gd name="connsiteX438" fmla="*/ 1047335 w 1123735"/>
                <a:gd name="connsiteY438" fmla="*/ 1118279 h 1171228"/>
                <a:gd name="connsiteX439" fmla="*/ 1045861 w 1123735"/>
                <a:gd name="connsiteY439" fmla="*/ 1117246 h 1171228"/>
                <a:gd name="connsiteX440" fmla="*/ 1040551 w 1123735"/>
                <a:gd name="connsiteY440" fmla="*/ 1115624 h 1171228"/>
                <a:gd name="connsiteX441" fmla="*/ 1037453 w 1123735"/>
                <a:gd name="connsiteY441" fmla="*/ 1113559 h 1171228"/>
                <a:gd name="connsiteX442" fmla="*/ 1035684 w 1123735"/>
                <a:gd name="connsiteY442" fmla="*/ 1114149 h 1171228"/>
                <a:gd name="connsiteX443" fmla="*/ 1034209 w 1123735"/>
                <a:gd name="connsiteY443" fmla="*/ 1115771 h 1171228"/>
                <a:gd name="connsiteX444" fmla="*/ 1030964 w 1123735"/>
                <a:gd name="connsiteY444" fmla="*/ 1116214 h 1171228"/>
                <a:gd name="connsiteX445" fmla="*/ 1026244 w 1123735"/>
                <a:gd name="connsiteY445" fmla="*/ 1116214 h 1171228"/>
                <a:gd name="connsiteX446" fmla="*/ 1024327 w 1123735"/>
                <a:gd name="connsiteY446" fmla="*/ 1115034 h 1171228"/>
                <a:gd name="connsiteX447" fmla="*/ 1024327 w 1123735"/>
                <a:gd name="connsiteY447" fmla="*/ 1112527 h 1171228"/>
                <a:gd name="connsiteX448" fmla="*/ 1020787 w 1123735"/>
                <a:gd name="connsiteY448" fmla="*/ 1108987 h 1171228"/>
                <a:gd name="connsiteX449" fmla="*/ 1016657 w 1123735"/>
                <a:gd name="connsiteY449" fmla="*/ 1107364 h 1171228"/>
                <a:gd name="connsiteX450" fmla="*/ 1014150 w 1123735"/>
                <a:gd name="connsiteY450" fmla="*/ 1102645 h 1171228"/>
                <a:gd name="connsiteX451" fmla="*/ 1018575 w 1123735"/>
                <a:gd name="connsiteY451" fmla="*/ 1102645 h 1171228"/>
                <a:gd name="connsiteX452" fmla="*/ 1020639 w 1123735"/>
                <a:gd name="connsiteY452" fmla="*/ 1101907 h 1171228"/>
                <a:gd name="connsiteX453" fmla="*/ 1019017 w 1123735"/>
                <a:gd name="connsiteY453" fmla="*/ 1098515 h 1171228"/>
                <a:gd name="connsiteX454" fmla="*/ 1016657 w 1123735"/>
                <a:gd name="connsiteY454" fmla="*/ 1089075 h 1171228"/>
                <a:gd name="connsiteX455" fmla="*/ 1014445 w 1123735"/>
                <a:gd name="connsiteY455" fmla="*/ 1090108 h 1171228"/>
                <a:gd name="connsiteX456" fmla="*/ 1012380 w 1123735"/>
                <a:gd name="connsiteY456" fmla="*/ 1092763 h 1171228"/>
                <a:gd name="connsiteX457" fmla="*/ 1013707 w 1123735"/>
                <a:gd name="connsiteY457" fmla="*/ 1096155 h 1171228"/>
                <a:gd name="connsiteX458" fmla="*/ 1007808 w 1123735"/>
                <a:gd name="connsiteY458" fmla="*/ 1098367 h 1171228"/>
                <a:gd name="connsiteX459" fmla="*/ 1008103 w 1123735"/>
                <a:gd name="connsiteY459" fmla="*/ 1102350 h 1171228"/>
                <a:gd name="connsiteX460" fmla="*/ 1008103 w 1123735"/>
                <a:gd name="connsiteY460" fmla="*/ 1106479 h 1171228"/>
                <a:gd name="connsiteX461" fmla="*/ 1010610 w 1123735"/>
                <a:gd name="connsiteY461" fmla="*/ 1111199 h 1171228"/>
                <a:gd name="connsiteX462" fmla="*/ 1013855 w 1123735"/>
                <a:gd name="connsiteY462" fmla="*/ 1111937 h 1171228"/>
                <a:gd name="connsiteX463" fmla="*/ 1016362 w 1123735"/>
                <a:gd name="connsiteY463" fmla="*/ 1113411 h 1171228"/>
                <a:gd name="connsiteX464" fmla="*/ 1018280 w 1123735"/>
                <a:gd name="connsiteY464" fmla="*/ 1115919 h 1171228"/>
                <a:gd name="connsiteX465" fmla="*/ 1022704 w 1123735"/>
                <a:gd name="connsiteY465" fmla="*/ 1119901 h 1171228"/>
                <a:gd name="connsiteX466" fmla="*/ 1022410 w 1123735"/>
                <a:gd name="connsiteY466" fmla="*/ 1121524 h 1171228"/>
                <a:gd name="connsiteX467" fmla="*/ 1019607 w 1123735"/>
                <a:gd name="connsiteY467" fmla="*/ 1120639 h 1171228"/>
                <a:gd name="connsiteX468" fmla="*/ 1015625 w 1123735"/>
                <a:gd name="connsiteY468" fmla="*/ 1120639 h 1171228"/>
                <a:gd name="connsiteX469" fmla="*/ 1012233 w 1123735"/>
                <a:gd name="connsiteY469" fmla="*/ 1120049 h 1171228"/>
                <a:gd name="connsiteX470" fmla="*/ 1012527 w 1123735"/>
                <a:gd name="connsiteY470" fmla="*/ 1117541 h 1171228"/>
                <a:gd name="connsiteX471" fmla="*/ 1012233 w 1123735"/>
                <a:gd name="connsiteY471" fmla="*/ 1115181 h 1171228"/>
                <a:gd name="connsiteX472" fmla="*/ 1009725 w 1123735"/>
                <a:gd name="connsiteY472" fmla="*/ 1114444 h 1171228"/>
                <a:gd name="connsiteX473" fmla="*/ 1007070 w 1123735"/>
                <a:gd name="connsiteY473" fmla="*/ 1114886 h 1171228"/>
                <a:gd name="connsiteX474" fmla="*/ 1006333 w 1123735"/>
                <a:gd name="connsiteY474" fmla="*/ 1115624 h 1171228"/>
                <a:gd name="connsiteX475" fmla="*/ 1005890 w 1123735"/>
                <a:gd name="connsiteY475" fmla="*/ 1116952 h 1171228"/>
                <a:gd name="connsiteX476" fmla="*/ 1005300 w 1123735"/>
                <a:gd name="connsiteY476" fmla="*/ 1117689 h 1171228"/>
                <a:gd name="connsiteX477" fmla="*/ 1002351 w 1123735"/>
                <a:gd name="connsiteY477" fmla="*/ 1118574 h 1171228"/>
                <a:gd name="connsiteX478" fmla="*/ 1000286 w 1123735"/>
                <a:gd name="connsiteY478" fmla="*/ 1118869 h 1171228"/>
                <a:gd name="connsiteX479" fmla="*/ 995124 w 1123735"/>
                <a:gd name="connsiteY479" fmla="*/ 1116952 h 1171228"/>
                <a:gd name="connsiteX480" fmla="*/ 994091 w 1123735"/>
                <a:gd name="connsiteY480" fmla="*/ 1116952 h 1171228"/>
                <a:gd name="connsiteX481" fmla="*/ 991289 w 1123735"/>
                <a:gd name="connsiteY481" fmla="*/ 1118721 h 1171228"/>
                <a:gd name="connsiteX482" fmla="*/ 989371 w 1123735"/>
                <a:gd name="connsiteY482" fmla="*/ 1120491 h 1171228"/>
                <a:gd name="connsiteX483" fmla="*/ 988486 w 1123735"/>
                <a:gd name="connsiteY483" fmla="*/ 1120491 h 1171228"/>
                <a:gd name="connsiteX484" fmla="*/ 985684 w 1123735"/>
                <a:gd name="connsiteY484" fmla="*/ 1118574 h 1171228"/>
                <a:gd name="connsiteX485" fmla="*/ 983472 w 1123735"/>
                <a:gd name="connsiteY485" fmla="*/ 1118279 h 1171228"/>
                <a:gd name="connsiteX486" fmla="*/ 982882 w 1123735"/>
                <a:gd name="connsiteY486" fmla="*/ 1119754 h 1171228"/>
                <a:gd name="connsiteX487" fmla="*/ 980669 w 1123735"/>
                <a:gd name="connsiteY487" fmla="*/ 1120491 h 1171228"/>
                <a:gd name="connsiteX488" fmla="*/ 980079 w 1123735"/>
                <a:gd name="connsiteY488" fmla="*/ 1121671 h 1171228"/>
                <a:gd name="connsiteX489" fmla="*/ 980817 w 1123735"/>
                <a:gd name="connsiteY489" fmla="*/ 1124326 h 1171228"/>
                <a:gd name="connsiteX490" fmla="*/ 982587 w 1123735"/>
                <a:gd name="connsiteY490" fmla="*/ 1125211 h 1171228"/>
                <a:gd name="connsiteX491" fmla="*/ 992764 w 1123735"/>
                <a:gd name="connsiteY491" fmla="*/ 1124916 h 1171228"/>
                <a:gd name="connsiteX492" fmla="*/ 998368 w 1123735"/>
                <a:gd name="connsiteY492" fmla="*/ 1127571 h 1171228"/>
                <a:gd name="connsiteX493" fmla="*/ 1006333 w 1123735"/>
                <a:gd name="connsiteY493" fmla="*/ 1128308 h 1171228"/>
                <a:gd name="connsiteX494" fmla="*/ 1011348 w 1123735"/>
                <a:gd name="connsiteY494" fmla="*/ 1129636 h 1171228"/>
                <a:gd name="connsiteX495" fmla="*/ 1017542 w 1123735"/>
                <a:gd name="connsiteY495" fmla="*/ 1131701 h 1171228"/>
                <a:gd name="connsiteX496" fmla="*/ 1023147 w 1123735"/>
                <a:gd name="connsiteY496" fmla="*/ 1129636 h 1171228"/>
                <a:gd name="connsiteX497" fmla="*/ 1023737 w 1123735"/>
                <a:gd name="connsiteY497" fmla="*/ 1129636 h 1171228"/>
                <a:gd name="connsiteX498" fmla="*/ 1024327 w 1123735"/>
                <a:gd name="connsiteY498" fmla="*/ 1130520 h 1171228"/>
                <a:gd name="connsiteX499" fmla="*/ 1026982 w 1123735"/>
                <a:gd name="connsiteY499" fmla="*/ 1131995 h 1171228"/>
                <a:gd name="connsiteX500" fmla="*/ 1029784 w 1123735"/>
                <a:gd name="connsiteY500" fmla="*/ 1131995 h 1171228"/>
                <a:gd name="connsiteX501" fmla="*/ 1033176 w 1123735"/>
                <a:gd name="connsiteY501" fmla="*/ 1130668 h 1171228"/>
                <a:gd name="connsiteX502" fmla="*/ 1036569 w 1123735"/>
                <a:gd name="connsiteY502" fmla="*/ 1129193 h 1171228"/>
                <a:gd name="connsiteX503" fmla="*/ 1099547 w 1123735"/>
                <a:gd name="connsiteY503" fmla="*/ 1160609 h 1171228"/>
                <a:gd name="connsiteX504" fmla="*/ 1098957 w 1123735"/>
                <a:gd name="connsiteY504" fmla="*/ 1159724 h 1171228"/>
                <a:gd name="connsiteX505" fmla="*/ 1098367 w 1123735"/>
                <a:gd name="connsiteY505" fmla="*/ 1159724 h 1171228"/>
                <a:gd name="connsiteX506" fmla="*/ 1097040 w 1123735"/>
                <a:gd name="connsiteY506" fmla="*/ 1161641 h 1171228"/>
                <a:gd name="connsiteX507" fmla="*/ 1095418 w 1123735"/>
                <a:gd name="connsiteY507" fmla="*/ 1162379 h 1171228"/>
                <a:gd name="connsiteX508" fmla="*/ 1094533 w 1123735"/>
                <a:gd name="connsiteY508" fmla="*/ 1163116 h 1171228"/>
                <a:gd name="connsiteX509" fmla="*/ 1094090 w 1123735"/>
                <a:gd name="connsiteY509" fmla="*/ 1164001 h 1171228"/>
                <a:gd name="connsiteX510" fmla="*/ 1094090 w 1123735"/>
                <a:gd name="connsiteY510" fmla="*/ 1164591 h 1171228"/>
                <a:gd name="connsiteX511" fmla="*/ 1098515 w 1123735"/>
                <a:gd name="connsiteY511" fmla="*/ 1165623 h 1171228"/>
                <a:gd name="connsiteX512" fmla="*/ 1099547 w 1123735"/>
                <a:gd name="connsiteY512" fmla="*/ 1166066 h 1171228"/>
                <a:gd name="connsiteX513" fmla="*/ 1100285 w 1123735"/>
                <a:gd name="connsiteY513" fmla="*/ 1166803 h 1171228"/>
                <a:gd name="connsiteX514" fmla="*/ 1101170 w 1123735"/>
                <a:gd name="connsiteY514" fmla="*/ 1166508 h 1171228"/>
                <a:gd name="connsiteX515" fmla="*/ 1101760 w 1123735"/>
                <a:gd name="connsiteY515" fmla="*/ 1166066 h 1171228"/>
                <a:gd name="connsiteX516" fmla="*/ 1101760 w 1123735"/>
                <a:gd name="connsiteY516" fmla="*/ 1165329 h 1171228"/>
                <a:gd name="connsiteX517" fmla="*/ 1100580 w 1123735"/>
                <a:gd name="connsiteY517" fmla="*/ 1163264 h 1171228"/>
                <a:gd name="connsiteX518" fmla="*/ 1099547 w 1123735"/>
                <a:gd name="connsiteY518" fmla="*/ 1160461 h 1171228"/>
                <a:gd name="connsiteX519" fmla="*/ 1080226 w 1123735"/>
                <a:gd name="connsiteY519" fmla="*/ 1155741 h 1171228"/>
                <a:gd name="connsiteX520" fmla="*/ 1078604 w 1123735"/>
                <a:gd name="connsiteY520" fmla="*/ 1154267 h 1171228"/>
                <a:gd name="connsiteX521" fmla="*/ 1074621 w 1123735"/>
                <a:gd name="connsiteY521" fmla="*/ 1151317 h 1171228"/>
                <a:gd name="connsiteX522" fmla="*/ 1074031 w 1123735"/>
                <a:gd name="connsiteY522" fmla="*/ 1150432 h 1171228"/>
                <a:gd name="connsiteX523" fmla="*/ 1074031 w 1123735"/>
                <a:gd name="connsiteY523" fmla="*/ 1149547 h 1171228"/>
                <a:gd name="connsiteX524" fmla="*/ 1075211 w 1123735"/>
                <a:gd name="connsiteY524" fmla="*/ 1147630 h 1171228"/>
                <a:gd name="connsiteX525" fmla="*/ 1074031 w 1123735"/>
                <a:gd name="connsiteY525" fmla="*/ 1146302 h 1171228"/>
                <a:gd name="connsiteX526" fmla="*/ 1072704 w 1123735"/>
                <a:gd name="connsiteY526" fmla="*/ 1145270 h 1171228"/>
                <a:gd name="connsiteX527" fmla="*/ 1067394 w 1123735"/>
                <a:gd name="connsiteY527" fmla="*/ 1144827 h 1171228"/>
                <a:gd name="connsiteX528" fmla="*/ 1066657 w 1123735"/>
                <a:gd name="connsiteY528" fmla="*/ 1144090 h 1171228"/>
                <a:gd name="connsiteX529" fmla="*/ 1067099 w 1123735"/>
                <a:gd name="connsiteY529" fmla="*/ 1143057 h 1171228"/>
                <a:gd name="connsiteX530" fmla="*/ 1072261 w 1123735"/>
                <a:gd name="connsiteY530" fmla="*/ 1139960 h 1171228"/>
                <a:gd name="connsiteX531" fmla="*/ 1070787 w 1123735"/>
                <a:gd name="connsiteY531" fmla="*/ 1137010 h 1171228"/>
                <a:gd name="connsiteX532" fmla="*/ 1065624 w 1123735"/>
                <a:gd name="connsiteY532" fmla="*/ 1137010 h 1171228"/>
                <a:gd name="connsiteX533" fmla="*/ 1059135 w 1123735"/>
                <a:gd name="connsiteY533" fmla="*/ 1139075 h 1171228"/>
                <a:gd name="connsiteX534" fmla="*/ 1038191 w 1123735"/>
                <a:gd name="connsiteY534" fmla="*/ 1135535 h 1171228"/>
                <a:gd name="connsiteX535" fmla="*/ 1033471 w 1123735"/>
                <a:gd name="connsiteY535" fmla="*/ 1134208 h 1171228"/>
                <a:gd name="connsiteX536" fmla="*/ 1032586 w 1123735"/>
                <a:gd name="connsiteY536" fmla="*/ 1140697 h 1171228"/>
                <a:gd name="connsiteX537" fmla="*/ 1031849 w 1123735"/>
                <a:gd name="connsiteY537" fmla="*/ 1142467 h 1171228"/>
                <a:gd name="connsiteX538" fmla="*/ 1030816 w 1123735"/>
                <a:gd name="connsiteY538" fmla="*/ 1143205 h 1171228"/>
                <a:gd name="connsiteX539" fmla="*/ 1030816 w 1123735"/>
                <a:gd name="connsiteY539" fmla="*/ 1143795 h 1171228"/>
                <a:gd name="connsiteX540" fmla="*/ 1033471 w 1123735"/>
                <a:gd name="connsiteY540" fmla="*/ 1144827 h 1171228"/>
                <a:gd name="connsiteX541" fmla="*/ 1034061 w 1123735"/>
                <a:gd name="connsiteY541" fmla="*/ 1145417 h 1171228"/>
                <a:gd name="connsiteX542" fmla="*/ 1034356 w 1123735"/>
                <a:gd name="connsiteY542" fmla="*/ 1146450 h 1171228"/>
                <a:gd name="connsiteX543" fmla="*/ 1035094 w 1123735"/>
                <a:gd name="connsiteY543" fmla="*/ 1147039 h 1171228"/>
                <a:gd name="connsiteX544" fmla="*/ 1038928 w 1123735"/>
                <a:gd name="connsiteY544" fmla="*/ 1146450 h 1171228"/>
                <a:gd name="connsiteX545" fmla="*/ 1039518 w 1123735"/>
                <a:gd name="connsiteY545" fmla="*/ 1146745 h 1171228"/>
                <a:gd name="connsiteX546" fmla="*/ 1039518 w 1123735"/>
                <a:gd name="connsiteY546" fmla="*/ 1149252 h 1171228"/>
                <a:gd name="connsiteX547" fmla="*/ 1039813 w 1123735"/>
                <a:gd name="connsiteY547" fmla="*/ 1150137 h 1171228"/>
                <a:gd name="connsiteX548" fmla="*/ 1040698 w 1123735"/>
                <a:gd name="connsiteY548" fmla="*/ 1150874 h 1171228"/>
                <a:gd name="connsiteX549" fmla="*/ 1043353 w 1123735"/>
                <a:gd name="connsiteY549" fmla="*/ 1152054 h 1171228"/>
                <a:gd name="connsiteX550" fmla="*/ 1044681 w 1123735"/>
                <a:gd name="connsiteY550" fmla="*/ 1153972 h 1171228"/>
                <a:gd name="connsiteX551" fmla="*/ 1045861 w 1123735"/>
                <a:gd name="connsiteY551" fmla="*/ 1154709 h 1171228"/>
                <a:gd name="connsiteX552" fmla="*/ 1050285 w 1123735"/>
                <a:gd name="connsiteY552" fmla="*/ 1155889 h 1171228"/>
                <a:gd name="connsiteX553" fmla="*/ 1051908 w 1123735"/>
                <a:gd name="connsiteY553" fmla="*/ 1155889 h 1171228"/>
                <a:gd name="connsiteX554" fmla="*/ 1048810 w 1123735"/>
                <a:gd name="connsiteY554" fmla="*/ 1151907 h 1171228"/>
                <a:gd name="connsiteX555" fmla="*/ 1047188 w 1123735"/>
                <a:gd name="connsiteY555" fmla="*/ 1149399 h 1171228"/>
                <a:gd name="connsiteX556" fmla="*/ 1047188 w 1123735"/>
                <a:gd name="connsiteY556" fmla="*/ 1148367 h 1171228"/>
                <a:gd name="connsiteX557" fmla="*/ 1048810 w 1123735"/>
                <a:gd name="connsiteY557" fmla="*/ 1144385 h 1171228"/>
                <a:gd name="connsiteX558" fmla="*/ 1051613 w 1123735"/>
                <a:gd name="connsiteY558" fmla="*/ 1144385 h 1171228"/>
                <a:gd name="connsiteX559" fmla="*/ 1052645 w 1123735"/>
                <a:gd name="connsiteY559" fmla="*/ 1144975 h 1171228"/>
                <a:gd name="connsiteX560" fmla="*/ 1055300 w 1123735"/>
                <a:gd name="connsiteY560" fmla="*/ 1147187 h 1171228"/>
                <a:gd name="connsiteX561" fmla="*/ 1056332 w 1123735"/>
                <a:gd name="connsiteY561" fmla="*/ 1147630 h 1171228"/>
                <a:gd name="connsiteX562" fmla="*/ 1058840 w 1123735"/>
                <a:gd name="connsiteY562" fmla="*/ 1147039 h 1171228"/>
                <a:gd name="connsiteX563" fmla="*/ 1059430 w 1123735"/>
                <a:gd name="connsiteY563" fmla="*/ 1147039 h 1171228"/>
                <a:gd name="connsiteX564" fmla="*/ 1059430 w 1123735"/>
                <a:gd name="connsiteY564" fmla="*/ 1147924 h 1171228"/>
                <a:gd name="connsiteX565" fmla="*/ 1058397 w 1123735"/>
                <a:gd name="connsiteY565" fmla="*/ 1151022 h 1171228"/>
                <a:gd name="connsiteX566" fmla="*/ 1058397 w 1123735"/>
                <a:gd name="connsiteY566" fmla="*/ 1151907 h 1171228"/>
                <a:gd name="connsiteX567" fmla="*/ 1059282 w 1123735"/>
                <a:gd name="connsiteY567" fmla="*/ 1153824 h 1171228"/>
                <a:gd name="connsiteX568" fmla="*/ 1060020 w 1123735"/>
                <a:gd name="connsiteY568" fmla="*/ 1154856 h 1171228"/>
                <a:gd name="connsiteX569" fmla="*/ 1062232 w 1123735"/>
                <a:gd name="connsiteY569" fmla="*/ 1154267 h 1171228"/>
                <a:gd name="connsiteX570" fmla="*/ 1064592 w 1123735"/>
                <a:gd name="connsiteY570" fmla="*/ 1154856 h 1171228"/>
                <a:gd name="connsiteX571" fmla="*/ 1067247 w 1123735"/>
                <a:gd name="connsiteY571" fmla="*/ 1154856 h 1171228"/>
                <a:gd name="connsiteX572" fmla="*/ 1070639 w 1123735"/>
                <a:gd name="connsiteY572" fmla="*/ 1156184 h 1171228"/>
                <a:gd name="connsiteX573" fmla="*/ 1074031 w 1123735"/>
                <a:gd name="connsiteY573" fmla="*/ 1156774 h 1171228"/>
                <a:gd name="connsiteX574" fmla="*/ 1075211 w 1123735"/>
                <a:gd name="connsiteY574" fmla="*/ 1157364 h 1171228"/>
                <a:gd name="connsiteX575" fmla="*/ 1076834 w 1123735"/>
                <a:gd name="connsiteY575" fmla="*/ 1160314 h 1171228"/>
                <a:gd name="connsiteX576" fmla="*/ 1078751 w 1123735"/>
                <a:gd name="connsiteY576" fmla="*/ 1161494 h 1171228"/>
                <a:gd name="connsiteX577" fmla="*/ 1080669 w 1123735"/>
                <a:gd name="connsiteY577" fmla="*/ 1162084 h 1171228"/>
                <a:gd name="connsiteX578" fmla="*/ 1081553 w 1123735"/>
                <a:gd name="connsiteY578" fmla="*/ 1161789 h 1171228"/>
                <a:gd name="connsiteX579" fmla="*/ 1081553 w 1123735"/>
                <a:gd name="connsiteY579" fmla="*/ 1159724 h 1171228"/>
                <a:gd name="connsiteX580" fmla="*/ 1081258 w 1123735"/>
                <a:gd name="connsiteY580" fmla="*/ 1157216 h 1171228"/>
                <a:gd name="connsiteX581" fmla="*/ 1080373 w 1123735"/>
                <a:gd name="connsiteY581" fmla="*/ 1155741 h 1171228"/>
                <a:gd name="connsiteX582" fmla="*/ 1121229 w 1123735"/>
                <a:gd name="connsiteY582" fmla="*/ 1144385 h 1171228"/>
                <a:gd name="connsiteX583" fmla="*/ 1120786 w 1123735"/>
                <a:gd name="connsiteY583" fmla="*/ 1144385 h 1171228"/>
                <a:gd name="connsiteX584" fmla="*/ 1119311 w 1123735"/>
                <a:gd name="connsiteY584" fmla="*/ 1145417 h 1171228"/>
                <a:gd name="connsiteX585" fmla="*/ 1118721 w 1123735"/>
                <a:gd name="connsiteY585" fmla="*/ 1146155 h 1171228"/>
                <a:gd name="connsiteX586" fmla="*/ 1118426 w 1123735"/>
                <a:gd name="connsiteY586" fmla="*/ 1146892 h 1171228"/>
                <a:gd name="connsiteX587" fmla="*/ 1118426 w 1123735"/>
                <a:gd name="connsiteY587" fmla="*/ 1147630 h 1171228"/>
                <a:gd name="connsiteX588" fmla="*/ 1119164 w 1123735"/>
                <a:gd name="connsiteY588" fmla="*/ 1148220 h 1171228"/>
                <a:gd name="connsiteX589" fmla="*/ 1120786 w 1123735"/>
                <a:gd name="connsiteY589" fmla="*/ 1148220 h 1171228"/>
                <a:gd name="connsiteX590" fmla="*/ 1122851 w 1123735"/>
                <a:gd name="connsiteY590" fmla="*/ 1146745 h 1171228"/>
                <a:gd name="connsiteX591" fmla="*/ 1123736 w 1123735"/>
                <a:gd name="connsiteY591" fmla="*/ 1145270 h 1171228"/>
                <a:gd name="connsiteX592" fmla="*/ 1121524 w 1123735"/>
                <a:gd name="connsiteY592" fmla="*/ 1144385 h 1171228"/>
                <a:gd name="connsiteX593" fmla="*/ 1099252 w 1123735"/>
                <a:gd name="connsiteY593" fmla="*/ 145131 h 1171228"/>
                <a:gd name="connsiteX594" fmla="*/ 1093500 w 1123735"/>
                <a:gd name="connsiteY594" fmla="*/ 146164 h 1171228"/>
                <a:gd name="connsiteX595" fmla="*/ 1090108 w 1123735"/>
                <a:gd name="connsiteY595" fmla="*/ 146164 h 1171228"/>
                <a:gd name="connsiteX596" fmla="*/ 1087895 w 1123735"/>
                <a:gd name="connsiteY596" fmla="*/ 145869 h 1171228"/>
                <a:gd name="connsiteX597" fmla="*/ 1087158 w 1123735"/>
                <a:gd name="connsiteY597" fmla="*/ 145279 h 1171228"/>
                <a:gd name="connsiteX598" fmla="*/ 1085683 w 1123735"/>
                <a:gd name="connsiteY598" fmla="*/ 144394 h 1171228"/>
                <a:gd name="connsiteX599" fmla="*/ 1085388 w 1123735"/>
                <a:gd name="connsiteY599" fmla="*/ 143362 h 1171228"/>
                <a:gd name="connsiteX600" fmla="*/ 1085388 w 1123735"/>
                <a:gd name="connsiteY600" fmla="*/ 141887 h 1171228"/>
                <a:gd name="connsiteX601" fmla="*/ 1085831 w 1123735"/>
                <a:gd name="connsiteY601" fmla="*/ 139232 h 1171228"/>
                <a:gd name="connsiteX602" fmla="*/ 1085831 w 1123735"/>
                <a:gd name="connsiteY602" fmla="*/ 135545 h 1171228"/>
                <a:gd name="connsiteX603" fmla="*/ 1083766 w 1123735"/>
                <a:gd name="connsiteY603" fmla="*/ 131120 h 1171228"/>
                <a:gd name="connsiteX604" fmla="*/ 1083766 w 1123735"/>
                <a:gd name="connsiteY604" fmla="*/ 127580 h 1171228"/>
                <a:gd name="connsiteX605" fmla="*/ 1082733 w 1123735"/>
                <a:gd name="connsiteY605" fmla="*/ 123598 h 1171228"/>
                <a:gd name="connsiteX606" fmla="*/ 1080373 w 1123735"/>
                <a:gd name="connsiteY606" fmla="*/ 121533 h 1171228"/>
                <a:gd name="connsiteX607" fmla="*/ 1079784 w 1123735"/>
                <a:gd name="connsiteY607" fmla="*/ 118140 h 1171228"/>
                <a:gd name="connsiteX608" fmla="*/ 1079489 w 1123735"/>
                <a:gd name="connsiteY608" fmla="*/ 115191 h 1171228"/>
                <a:gd name="connsiteX609" fmla="*/ 1077571 w 1123735"/>
                <a:gd name="connsiteY609" fmla="*/ 111503 h 1171228"/>
                <a:gd name="connsiteX610" fmla="*/ 1077276 w 1123735"/>
                <a:gd name="connsiteY610" fmla="*/ 106784 h 1171228"/>
                <a:gd name="connsiteX611" fmla="*/ 1077276 w 1123735"/>
                <a:gd name="connsiteY611" fmla="*/ 102801 h 1171228"/>
                <a:gd name="connsiteX612" fmla="*/ 1074326 w 1123735"/>
                <a:gd name="connsiteY612" fmla="*/ 98229 h 1171228"/>
                <a:gd name="connsiteX613" fmla="*/ 1071081 w 1123735"/>
                <a:gd name="connsiteY613" fmla="*/ 93362 h 1171228"/>
                <a:gd name="connsiteX614" fmla="*/ 1068574 w 1123735"/>
                <a:gd name="connsiteY614" fmla="*/ 92624 h 1171228"/>
                <a:gd name="connsiteX615" fmla="*/ 1067984 w 1123735"/>
                <a:gd name="connsiteY615" fmla="*/ 92035 h 1171228"/>
                <a:gd name="connsiteX616" fmla="*/ 1067689 w 1123735"/>
                <a:gd name="connsiteY616" fmla="*/ 90560 h 1171228"/>
                <a:gd name="connsiteX617" fmla="*/ 1067689 w 1123735"/>
                <a:gd name="connsiteY617" fmla="*/ 87020 h 1171228"/>
                <a:gd name="connsiteX618" fmla="*/ 1069754 w 1123735"/>
                <a:gd name="connsiteY618" fmla="*/ 84807 h 1171228"/>
                <a:gd name="connsiteX619" fmla="*/ 1069754 w 1123735"/>
                <a:gd name="connsiteY619" fmla="*/ 84512 h 1171228"/>
                <a:gd name="connsiteX620" fmla="*/ 1069459 w 1123735"/>
                <a:gd name="connsiteY620" fmla="*/ 84070 h 1171228"/>
                <a:gd name="connsiteX621" fmla="*/ 1064297 w 1123735"/>
                <a:gd name="connsiteY621" fmla="*/ 80825 h 1171228"/>
                <a:gd name="connsiteX622" fmla="*/ 1062970 w 1123735"/>
                <a:gd name="connsiteY622" fmla="*/ 79940 h 1171228"/>
                <a:gd name="connsiteX623" fmla="*/ 1062527 w 1123735"/>
                <a:gd name="connsiteY623" fmla="*/ 78760 h 1171228"/>
                <a:gd name="connsiteX624" fmla="*/ 1062527 w 1123735"/>
                <a:gd name="connsiteY624" fmla="*/ 77728 h 1171228"/>
                <a:gd name="connsiteX625" fmla="*/ 1063855 w 1123735"/>
                <a:gd name="connsiteY625" fmla="*/ 76695 h 1171228"/>
                <a:gd name="connsiteX626" fmla="*/ 1064444 w 1123735"/>
                <a:gd name="connsiteY626" fmla="*/ 75958 h 1171228"/>
                <a:gd name="connsiteX627" fmla="*/ 1063264 w 1123735"/>
                <a:gd name="connsiteY627" fmla="*/ 73598 h 1171228"/>
                <a:gd name="connsiteX628" fmla="*/ 1063264 w 1123735"/>
                <a:gd name="connsiteY628" fmla="*/ 71533 h 1171228"/>
                <a:gd name="connsiteX629" fmla="*/ 1062675 w 1123735"/>
                <a:gd name="connsiteY629" fmla="*/ 70648 h 1171228"/>
                <a:gd name="connsiteX630" fmla="*/ 1062675 w 1123735"/>
                <a:gd name="connsiteY630" fmla="*/ 69911 h 1171228"/>
                <a:gd name="connsiteX631" fmla="*/ 1063560 w 1123735"/>
                <a:gd name="connsiteY631" fmla="*/ 69321 h 1171228"/>
                <a:gd name="connsiteX632" fmla="*/ 1066952 w 1123735"/>
                <a:gd name="connsiteY632" fmla="*/ 68583 h 1171228"/>
                <a:gd name="connsiteX633" fmla="*/ 1067984 w 1123735"/>
                <a:gd name="connsiteY633" fmla="*/ 66518 h 1171228"/>
                <a:gd name="connsiteX634" fmla="*/ 1067984 w 1123735"/>
                <a:gd name="connsiteY634" fmla="*/ 64749 h 1171228"/>
                <a:gd name="connsiteX635" fmla="*/ 1067542 w 1123735"/>
                <a:gd name="connsiteY635" fmla="*/ 63569 h 1171228"/>
                <a:gd name="connsiteX636" fmla="*/ 1064444 w 1123735"/>
                <a:gd name="connsiteY636" fmla="*/ 60472 h 1171228"/>
                <a:gd name="connsiteX637" fmla="*/ 1064444 w 1123735"/>
                <a:gd name="connsiteY637" fmla="*/ 59881 h 1171228"/>
                <a:gd name="connsiteX638" fmla="*/ 1067542 w 1123735"/>
                <a:gd name="connsiteY638" fmla="*/ 55604 h 1171228"/>
                <a:gd name="connsiteX639" fmla="*/ 1069902 w 1123735"/>
                <a:gd name="connsiteY639" fmla="*/ 52802 h 1171228"/>
                <a:gd name="connsiteX640" fmla="*/ 1070492 w 1123735"/>
                <a:gd name="connsiteY640" fmla="*/ 52212 h 1171228"/>
                <a:gd name="connsiteX641" fmla="*/ 1070492 w 1123735"/>
                <a:gd name="connsiteY641" fmla="*/ 51622 h 1171228"/>
                <a:gd name="connsiteX642" fmla="*/ 1069754 w 1123735"/>
                <a:gd name="connsiteY642" fmla="*/ 50884 h 1171228"/>
                <a:gd name="connsiteX643" fmla="*/ 1068279 w 1123735"/>
                <a:gd name="connsiteY643" fmla="*/ 49852 h 1171228"/>
                <a:gd name="connsiteX644" fmla="*/ 1066362 w 1123735"/>
                <a:gd name="connsiteY644" fmla="*/ 48672 h 1171228"/>
                <a:gd name="connsiteX645" fmla="*/ 1064739 w 1123735"/>
                <a:gd name="connsiteY645" fmla="*/ 47197 h 1171228"/>
                <a:gd name="connsiteX646" fmla="*/ 1062675 w 1123735"/>
                <a:gd name="connsiteY646" fmla="*/ 44985 h 1171228"/>
                <a:gd name="connsiteX647" fmla="*/ 1060020 w 1123735"/>
                <a:gd name="connsiteY647" fmla="*/ 43067 h 1171228"/>
                <a:gd name="connsiteX648" fmla="*/ 1058102 w 1123735"/>
                <a:gd name="connsiteY648" fmla="*/ 41298 h 1171228"/>
                <a:gd name="connsiteX649" fmla="*/ 1057070 w 1123735"/>
                <a:gd name="connsiteY649" fmla="*/ 39823 h 1171228"/>
                <a:gd name="connsiteX650" fmla="*/ 1057070 w 1123735"/>
                <a:gd name="connsiteY650" fmla="*/ 38200 h 1171228"/>
                <a:gd name="connsiteX651" fmla="*/ 1056775 w 1123735"/>
                <a:gd name="connsiteY651" fmla="*/ 35545 h 1171228"/>
                <a:gd name="connsiteX652" fmla="*/ 1055595 w 1123735"/>
                <a:gd name="connsiteY652" fmla="*/ 31268 h 1171228"/>
                <a:gd name="connsiteX653" fmla="*/ 1055300 w 1123735"/>
                <a:gd name="connsiteY653" fmla="*/ 28466 h 1171228"/>
                <a:gd name="connsiteX654" fmla="*/ 1054710 w 1123735"/>
                <a:gd name="connsiteY654" fmla="*/ 25369 h 1171228"/>
                <a:gd name="connsiteX655" fmla="*/ 1054120 w 1123735"/>
                <a:gd name="connsiteY655" fmla="*/ 23304 h 1171228"/>
                <a:gd name="connsiteX656" fmla="*/ 1053825 w 1123735"/>
                <a:gd name="connsiteY656" fmla="*/ 21239 h 1171228"/>
                <a:gd name="connsiteX657" fmla="*/ 1052940 w 1123735"/>
                <a:gd name="connsiteY657" fmla="*/ 19026 h 1171228"/>
                <a:gd name="connsiteX658" fmla="*/ 1052498 w 1123735"/>
                <a:gd name="connsiteY658" fmla="*/ 17404 h 1171228"/>
                <a:gd name="connsiteX659" fmla="*/ 1053235 w 1123735"/>
                <a:gd name="connsiteY659" fmla="*/ 16224 h 1171228"/>
                <a:gd name="connsiteX660" fmla="*/ 1053973 w 1123735"/>
                <a:gd name="connsiteY660" fmla="*/ 15339 h 1171228"/>
                <a:gd name="connsiteX661" fmla="*/ 1053973 w 1123735"/>
                <a:gd name="connsiteY661" fmla="*/ 14749 h 1171228"/>
                <a:gd name="connsiteX662" fmla="*/ 1048958 w 1123735"/>
                <a:gd name="connsiteY662" fmla="*/ 12389 h 1171228"/>
                <a:gd name="connsiteX663" fmla="*/ 1048073 w 1123735"/>
                <a:gd name="connsiteY663" fmla="*/ 11799 h 1171228"/>
                <a:gd name="connsiteX664" fmla="*/ 1046893 w 1123735"/>
                <a:gd name="connsiteY664" fmla="*/ 7227 h 1171228"/>
                <a:gd name="connsiteX665" fmla="*/ 1043353 w 1123735"/>
                <a:gd name="connsiteY665" fmla="*/ 3097 h 1171228"/>
                <a:gd name="connsiteX666" fmla="*/ 1042911 w 1123735"/>
                <a:gd name="connsiteY666" fmla="*/ 0 h 1171228"/>
                <a:gd name="connsiteX667" fmla="*/ 1040993 w 1123735"/>
                <a:gd name="connsiteY667" fmla="*/ 1770 h 1171228"/>
                <a:gd name="connsiteX668" fmla="*/ 1038486 w 1123735"/>
                <a:gd name="connsiteY668" fmla="*/ 3835 h 1171228"/>
                <a:gd name="connsiteX669" fmla="*/ 1035389 w 1123735"/>
                <a:gd name="connsiteY669" fmla="*/ 4277 h 1171228"/>
                <a:gd name="connsiteX670" fmla="*/ 1034209 w 1123735"/>
                <a:gd name="connsiteY670" fmla="*/ 5310 h 1171228"/>
                <a:gd name="connsiteX671" fmla="*/ 1034504 w 1123735"/>
                <a:gd name="connsiteY671" fmla="*/ 7522 h 1171228"/>
                <a:gd name="connsiteX672" fmla="*/ 1035536 w 1123735"/>
                <a:gd name="connsiteY672" fmla="*/ 10619 h 1171228"/>
                <a:gd name="connsiteX673" fmla="*/ 1035536 w 1123735"/>
                <a:gd name="connsiteY673" fmla="*/ 12979 h 1171228"/>
                <a:gd name="connsiteX674" fmla="*/ 1034504 w 1123735"/>
                <a:gd name="connsiteY674" fmla="*/ 15782 h 1171228"/>
                <a:gd name="connsiteX675" fmla="*/ 1032291 w 1123735"/>
                <a:gd name="connsiteY675" fmla="*/ 18731 h 1171228"/>
                <a:gd name="connsiteX676" fmla="*/ 1028752 w 1123735"/>
                <a:gd name="connsiteY676" fmla="*/ 20796 h 1171228"/>
                <a:gd name="connsiteX677" fmla="*/ 1025507 w 1123735"/>
                <a:gd name="connsiteY677" fmla="*/ 21976 h 1171228"/>
                <a:gd name="connsiteX678" fmla="*/ 1022999 w 1123735"/>
                <a:gd name="connsiteY678" fmla="*/ 21976 h 1171228"/>
                <a:gd name="connsiteX679" fmla="*/ 1020492 w 1123735"/>
                <a:gd name="connsiteY679" fmla="*/ 22271 h 1171228"/>
                <a:gd name="connsiteX680" fmla="*/ 1019460 w 1123735"/>
                <a:gd name="connsiteY680" fmla="*/ 22566 h 1171228"/>
                <a:gd name="connsiteX681" fmla="*/ 1020935 w 1123735"/>
                <a:gd name="connsiteY681" fmla="*/ 24041 h 1171228"/>
                <a:gd name="connsiteX682" fmla="*/ 1021672 w 1123735"/>
                <a:gd name="connsiteY682" fmla="*/ 29351 h 1171228"/>
                <a:gd name="connsiteX683" fmla="*/ 1021672 w 1123735"/>
                <a:gd name="connsiteY683" fmla="*/ 35545 h 1171228"/>
                <a:gd name="connsiteX684" fmla="*/ 1023294 w 1123735"/>
                <a:gd name="connsiteY684" fmla="*/ 47345 h 1171228"/>
                <a:gd name="connsiteX685" fmla="*/ 1025064 w 1123735"/>
                <a:gd name="connsiteY685" fmla="*/ 53244 h 1171228"/>
                <a:gd name="connsiteX686" fmla="*/ 1025359 w 1123735"/>
                <a:gd name="connsiteY686" fmla="*/ 56637 h 1171228"/>
                <a:gd name="connsiteX687" fmla="*/ 1026392 w 1123735"/>
                <a:gd name="connsiteY687" fmla="*/ 59144 h 1171228"/>
                <a:gd name="connsiteX688" fmla="*/ 1026687 w 1123735"/>
                <a:gd name="connsiteY688" fmla="*/ 61799 h 1171228"/>
                <a:gd name="connsiteX689" fmla="*/ 1026687 w 1123735"/>
                <a:gd name="connsiteY689" fmla="*/ 73303 h 1171228"/>
                <a:gd name="connsiteX690" fmla="*/ 1025507 w 1123735"/>
                <a:gd name="connsiteY690" fmla="*/ 81415 h 1171228"/>
                <a:gd name="connsiteX691" fmla="*/ 1025507 w 1123735"/>
                <a:gd name="connsiteY691" fmla="*/ 86725 h 1171228"/>
                <a:gd name="connsiteX692" fmla="*/ 1028309 w 1123735"/>
                <a:gd name="connsiteY692" fmla="*/ 101032 h 1171228"/>
                <a:gd name="connsiteX693" fmla="*/ 1028309 w 1123735"/>
                <a:gd name="connsiteY693" fmla="*/ 107521 h 1171228"/>
                <a:gd name="connsiteX694" fmla="*/ 1027277 w 1123735"/>
                <a:gd name="connsiteY694" fmla="*/ 111503 h 1171228"/>
                <a:gd name="connsiteX695" fmla="*/ 1026539 w 1123735"/>
                <a:gd name="connsiteY695" fmla="*/ 117698 h 1171228"/>
                <a:gd name="connsiteX696" fmla="*/ 1025802 w 1123735"/>
                <a:gd name="connsiteY696" fmla="*/ 120648 h 1171228"/>
                <a:gd name="connsiteX697" fmla="*/ 1024622 w 1123735"/>
                <a:gd name="connsiteY697" fmla="*/ 126548 h 1171228"/>
                <a:gd name="connsiteX698" fmla="*/ 1023884 w 1123735"/>
                <a:gd name="connsiteY698" fmla="*/ 136429 h 1171228"/>
                <a:gd name="connsiteX699" fmla="*/ 1021967 w 1123735"/>
                <a:gd name="connsiteY699" fmla="*/ 144394 h 1171228"/>
                <a:gd name="connsiteX700" fmla="*/ 1020492 w 1123735"/>
                <a:gd name="connsiteY700" fmla="*/ 147639 h 1171228"/>
                <a:gd name="connsiteX701" fmla="*/ 1018870 w 1123735"/>
                <a:gd name="connsiteY701" fmla="*/ 149409 h 1171228"/>
                <a:gd name="connsiteX702" fmla="*/ 1015920 w 1123735"/>
                <a:gd name="connsiteY702" fmla="*/ 149999 h 1171228"/>
                <a:gd name="connsiteX703" fmla="*/ 1015920 w 1123735"/>
                <a:gd name="connsiteY703" fmla="*/ 153243 h 1171228"/>
                <a:gd name="connsiteX704" fmla="*/ 1015182 w 1123735"/>
                <a:gd name="connsiteY704" fmla="*/ 155456 h 1171228"/>
                <a:gd name="connsiteX705" fmla="*/ 1015182 w 1123735"/>
                <a:gd name="connsiteY705" fmla="*/ 158553 h 1171228"/>
                <a:gd name="connsiteX706" fmla="*/ 1017247 w 1123735"/>
                <a:gd name="connsiteY706" fmla="*/ 161651 h 1171228"/>
                <a:gd name="connsiteX707" fmla="*/ 1019607 w 1123735"/>
                <a:gd name="connsiteY707" fmla="*/ 162978 h 1171228"/>
                <a:gd name="connsiteX708" fmla="*/ 1020345 w 1123735"/>
                <a:gd name="connsiteY708" fmla="*/ 164010 h 1171228"/>
                <a:gd name="connsiteX709" fmla="*/ 1019902 w 1123735"/>
                <a:gd name="connsiteY709" fmla="*/ 166518 h 1171228"/>
                <a:gd name="connsiteX710" fmla="*/ 1017837 w 1123735"/>
                <a:gd name="connsiteY710" fmla="*/ 170057 h 1171228"/>
                <a:gd name="connsiteX711" fmla="*/ 1017395 w 1123735"/>
                <a:gd name="connsiteY711" fmla="*/ 172860 h 1171228"/>
                <a:gd name="connsiteX712" fmla="*/ 1017100 w 1123735"/>
                <a:gd name="connsiteY712" fmla="*/ 175072 h 1171228"/>
                <a:gd name="connsiteX713" fmla="*/ 1017395 w 1123735"/>
                <a:gd name="connsiteY713" fmla="*/ 179497 h 1171228"/>
                <a:gd name="connsiteX714" fmla="*/ 1016362 w 1123735"/>
                <a:gd name="connsiteY714" fmla="*/ 185102 h 1171228"/>
                <a:gd name="connsiteX715" fmla="*/ 1015625 w 1123735"/>
                <a:gd name="connsiteY715" fmla="*/ 193804 h 1171228"/>
                <a:gd name="connsiteX716" fmla="*/ 1016067 w 1123735"/>
                <a:gd name="connsiteY716" fmla="*/ 197491 h 1171228"/>
                <a:gd name="connsiteX717" fmla="*/ 1019017 w 1123735"/>
                <a:gd name="connsiteY717" fmla="*/ 208405 h 1171228"/>
                <a:gd name="connsiteX718" fmla="*/ 1019017 w 1123735"/>
                <a:gd name="connsiteY718" fmla="*/ 210618 h 1171228"/>
                <a:gd name="connsiteX719" fmla="*/ 1017837 w 1123735"/>
                <a:gd name="connsiteY719" fmla="*/ 214010 h 1171228"/>
                <a:gd name="connsiteX720" fmla="*/ 1015477 w 1123735"/>
                <a:gd name="connsiteY720" fmla="*/ 217107 h 1171228"/>
                <a:gd name="connsiteX721" fmla="*/ 1014002 w 1123735"/>
                <a:gd name="connsiteY721" fmla="*/ 218730 h 1171228"/>
                <a:gd name="connsiteX722" fmla="*/ 1011938 w 1123735"/>
                <a:gd name="connsiteY722" fmla="*/ 225367 h 1171228"/>
                <a:gd name="connsiteX723" fmla="*/ 1012233 w 1123735"/>
                <a:gd name="connsiteY723" fmla="*/ 227579 h 1171228"/>
                <a:gd name="connsiteX724" fmla="*/ 1013855 w 1123735"/>
                <a:gd name="connsiteY724" fmla="*/ 231266 h 1171228"/>
                <a:gd name="connsiteX725" fmla="*/ 1013117 w 1123735"/>
                <a:gd name="connsiteY725" fmla="*/ 237756 h 1171228"/>
                <a:gd name="connsiteX726" fmla="*/ 1013560 w 1123735"/>
                <a:gd name="connsiteY726" fmla="*/ 240706 h 1171228"/>
                <a:gd name="connsiteX727" fmla="*/ 1012527 w 1123735"/>
                <a:gd name="connsiteY727" fmla="*/ 243213 h 1171228"/>
                <a:gd name="connsiteX728" fmla="*/ 1011938 w 1123735"/>
                <a:gd name="connsiteY728" fmla="*/ 248080 h 1171228"/>
                <a:gd name="connsiteX729" fmla="*/ 1009430 w 1123735"/>
                <a:gd name="connsiteY729" fmla="*/ 254865 h 1171228"/>
                <a:gd name="connsiteX730" fmla="*/ 1009135 w 1123735"/>
                <a:gd name="connsiteY730" fmla="*/ 257962 h 1171228"/>
                <a:gd name="connsiteX731" fmla="*/ 1006923 w 1123735"/>
                <a:gd name="connsiteY731" fmla="*/ 264599 h 1171228"/>
                <a:gd name="connsiteX732" fmla="*/ 1006480 w 1123735"/>
                <a:gd name="connsiteY732" fmla="*/ 267992 h 1171228"/>
                <a:gd name="connsiteX733" fmla="*/ 1006480 w 1123735"/>
                <a:gd name="connsiteY733" fmla="*/ 273449 h 1171228"/>
                <a:gd name="connsiteX734" fmla="*/ 1006185 w 1123735"/>
                <a:gd name="connsiteY734" fmla="*/ 275809 h 1171228"/>
                <a:gd name="connsiteX735" fmla="*/ 1005596 w 1123735"/>
                <a:gd name="connsiteY735" fmla="*/ 276694 h 1171228"/>
                <a:gd name="connsiteX736" fmla="*/ 1002793 w 1123735"/>
                <a:gd name="connsiteY736" fmla="*/ 279791 h 1171228"/>
                <a:gd name="connsiteX737" fmla="*/ 1001908 w 1123735"/>
                <a:gd name="connsiteY737" fmla="*/ 282298 h 1171228"/>
                <a:gd name="connsiteX738" fmla="*/ 1000138 w 1123735"/>
                <a:gd name="connsiteY738" fmla="*/ 289378 h 1171228"/>
                <a:gd name="connsiteX739" fmla="*/ 999253 w 1123735"/>
                <a:gd name="connsiteY739" fmla="*/ 298227 h 1171228"/>
                <a:gd name="connsiteX740" fmla="*/ 997188 w 1123735"/>
                <a:gd name="connsiteY740" fmla="*/ 301915 h 1171228"/>
                <a:gd name="connsiteX741" fmla="*/ 996156 w 1123735"/>
                <a:gd name="connsiteY741" fmla="*/ 306634 h 1171228"/>
                <a:gd name="connsiteX742" fmla="*/ 994091 w 1123735"/>
                <a:gd name="connsiteY742" fmla="*/ 309584 h 1171228"/>
                <a:gd name="connsiteX743" fmla="*/ 991289 w 1123735"/>
                <a:gd name="connsiteY743" fmla="*/ 311797 h 1171228"/>
                <a:gd name="connsiteX744" fmla="*/ 990551 w 1123735"/>
                <a:gd name="connsiteY744" fmla="*/ 313861 h 1171228"/>
                <a:gd name="connsiteX745" fmla="*/ 991436 w 1123735"/>
                <a:gd name="connsiteY745" fmla="*/ 321531 h 1171228"/>
                <a:gd name="connsiteX746" fmla="*/ 994828 w 1123735"/>
                <a:gd name="connsiteY746" fmla="*/ 325808 h 1171228"/>
                <a:gd name="connsiteX747" fmla="*/ 995566 w 1123735"/>
                <a:gd name="connsiteY747" fmla="*/ 328463 h 1171228"/>
                <a:gd name="connsiteX748" fmla="*/ 995861 w 1123735"/>
                <a:gd name="connsiteY748" fmla="*/ 334363 h 1171228"/>
                <a:gd name="connsiteX749" fmla="*/ 994976 w 1123735"/>
                <a:gd name="connsiteY749" fmla="*/ 342475 h 1171228"/>
                <a:gd name="connsiteX750" fmla="*/ 993649 w 1123735"/>
                <a:gd name="connsiteY750" fmla="*/ 348522 h 1171228"/>
                <a:gd name="connsiteX751" fmla="*/ 986569 w 1123735"/>
                <a:gd name="connsiteY751" fmla="*/ 353831 h 1171228"/>
                <a:gd name="connsiteX752" fmla="*/ 985537 w 1123735"/>
                <a:gd name="connsiteY752" fmla="*/ 362386 h 1171228"/>
                <a:gd name="connsiteX753" fmla="*/ 985537 w 1123735"/>
                <a:gd name="connsiteY753" fmla="*/ 366073 h 1171228"/>
                <a:gd name="connsiteX754" fmla="*/ 987011 w 1123735"/>
                <a:gd name="connsiteY754" fmla="*/ 372563 h 1171228"/>
                <a:gd name="connsiteX755" fmla="*/ 987011 w 1123735"/>
                <a:gd name="connsiteY755" fmla="*/ 377873 h 1171228"/>
                <a:gd name="connsiteX756" fmla="*/ 989076 w 1123735"/>
                <a:gd name="connsiteY756" fmla="*/ 387312 h 1171228"/>
                <a:gd name="connsiteX757" fmla="*/ 990404 w 1123735"/>
                <a:gd name="connsiteY757" fmla="*/ 396161 h 1171228"/>
                <a:gd name="connsiteX758" fmla="*/ 990699 w 1123735"/>
                <a:gd name="connsiteY758" fmla="*/ 407813 h 1171228"/>
                <a:gd name="connsiteX759" fmla="*/ 993059 w 1123735"/>
                <a:gd name="connsiteY759" fmla="*/ 412976 h 1171228"/>
                <a:gd name="connsiteX760" fmla="*/ 992026 w 1123735"/>
                <a:gd name="connsiteY760" fmla="*/ 417400 h 1171228"/>
                <a:gd name="connsiteX761" fmla="*/ 992321 w 1123735"/>
                <a:gd name="connsiteY761" fmla="*/ 420940 h 1171228"/>
                <a:gd name="connsiteX762" fmla="*/ 988634 w 1123735"/>
                <a:gd name="connsiteY762" fmla="*/ 429937 h 1171228"/>
                <a:gd name="connsiteX763" fmla="*/ 987454 w 1123735"/>
                <a:gd name="connsiteY763" fmla="*/ 431412 h 1171228"/>
                <a:gd name="connsiteX764" fmla="*/ 984652 w 1123735"/>
                <a:gd name="connsiteY764" fmla="*/ 433477 h 1171228"/>
                <a:gd name="connsiteX765" fmla="*/ 985832 w 1123735"/>
                <a:gd name="connsiteY765" fmla="*/ 439081 h 1171228"/>
                <a:gd name="connsiteX766" fmla="*/ 985832 w 1123735"/>
                <a:gd name="connsiteY766" fmla="*/ 443211 h 1171228"/>
                <a:gd name="connsiteX767" fmla="*/ 987454 w 1123735"/>
                <a:gd name="connsiteY767" fmla="*/ 445866 h 1171228"/>
                <a:gd name="connsiteX768" fmla="*/ 986716 w 1123735"/>
                <a:gd name="connsiteY768" fmla="*/ 449701 h 1171228"/>
                <a:gd name="connsiteX769" fmla="*/ 982292 w 1123735"/>
                <a:gd name="connsiteY769" fmla="*/ 454568 h 1171228"/>
                <a:gd name="connsiteX770" fmla="*/ 981702 w 1123735"/>
                <a:gd name="connsiteY770" fmla="*/ 456633 h 1171228"/>
                <a:gd name="connsiteX771" fmla="*/ 979785 w 1123735"/>
                <a:gd name="connsiteY771" fmla="*/ 460320 h 1171228"/>
                <a:gd name="connsiteX772" fmla="*/ 977867 w 1123735"/>
                <a:gd name="connsiteY772" fmla="*/ 464745 h 1171228"/>
                <a:gd name="connsiteX773" fmla="*/ 978162 w 1123735"/>
                <a:gd name="connsiteY773" fmla="*/ 468285 h 1171228"/>
                <a:gd name="connsiteX774" fmla="*/ 977130 w 1123735"/>
                <a:gd name="connsiteY774" fmla="*/ 472120 h 1171228"/>
                <a:gd name="connsiteX775" fmla="*/ 976540 w 1123735"/>
                <a:gd name="connsiteY775" fmla="*/ 477872 h 1171228"/>
                <a:gd name="connsiteX776" fmla="*/ 973295 w 1123735"/>
                <a:gd name="connsiteY776" fmla="*/ 486869 h 1171228"/>
                <a:gd name="connsiteX777" fmla="*/ 972262 w 1123735"/>
                <a:gd name="connsiteY777" fmla="*/ 492031 h 1171228"/>
                <a:gd name="connsiteX778" fmla="*/ 967985 w 1123735"/>
                <a:gd name="connsiteY778" fmla="*/ 496308 h 1171228"/>
                <a:gd name="connsiteX779" fmla="*/ 966215 w 1123735"/>
                <a:gd name="connsiteY779" fmla="*/ 499258 h 1171228"/>
                <a:gd name="connsiteX780" fmla="*/ 964888 w 1123735"/>
                <a:gd name="connsiteY780" fmla="*/ 502355 h 1171228"/>
                <a:gd name="connsiteX781" fmla="*/ 963413 w 1123735"/>
                <a:gd name="connsiteY781" fmla="*/ 504125 h 1171228"/>
                <a:gd name="connsiteX782" fmla="*/ 961791 w 1123735"/>
                <a:gd name="connsiteY782" fmla="*/ 506485 h 1171228"/>
                <a:gd name="connsiteX783" fmla="*/ 962676 w 1123735"/>
                <a:gd name="connsiteY783" fmla="*/ 511647 h 1171228"/>
                <a:gd name="connsiteX784" fmla="*/ 960168 w 1123735"/>
                <a:gd name="connsiteY784" fmla="*/ 515187 h 1171228"/>
                <a:gd name="connsiteX785" fmla="*/ 957661 w 1123735"/>
                <a:gd name="connsiteY785" fmla="*/ 518137 h 1171228"/>
                <a:gd name="connsiteX786" fmla="*/ 955153 w 1123735"/>
                <a:gd name="connsiteY786" fmla="*/ 530378 h 1171228"/>
                <a:gd name="connsiteX787" fmla="*/ 952646 w 1123735"/>
                <a:gd name="connsiteY787" fmla="*/ 534803 h 1171228"/>
                <a:gd name="connsiteX788" fmla="*/ 951614 w 1123735"/>
                <a:gd name="connsiteY788" fmla="*/ 537901 h 1171228"/>
                <a:gd name="connsiteX789" fmla="*/ 948664 w 1123735"/>
                <a:gd name="connsiteY789" fmla="*/ 539228 h 1171228"/>
                <a:gd name="connsiteX790" fmla="*/ 948221 w 1123735"/>
                <a:gd name="connsiteY790" fmla="*/ 542620 h 1171228"/>
                <a:gd name="connsiteX791" fmla="*/ 947926 w 1123735"/>
                <a:gd name="connsiteY791" fmla="*/ 544833 h 1171228"/>
                <a:gd name="connsiteX792" fmla="*/ 947336 w 1123735"/>
                <a:gd name="connsiteY792" fmla="*/ 550142 h 1171228"/>
                <a:gd name="connsiteX793" fmla="*/ 946156 w 1123735"/>
                <a:gd name="connsiteY793" fmla="*/ 553535 h 1171228"/>
                <a:gd name="connsiteX794" fmla="*/ 944682 w 1123735"/>
                <a:gd name="connsiteY794" fmla="*/ 554714 h 1171228"/>
                <a:gd name="connsiteX795" fmla="*/ 942027 w 1123735"/>
                <a:gd name="connsiteY795" fmla="*/ 555157 h 1171228"/>
                <a:gd name="connsiteX796" fmla="*/ 936127 w 1123735"/>
                <a:gd name="connsiteY796" fmla="*/ 554125 h 1171228"/>
                <a:gd name="connsiteX797" fmla="*/ 935242 w 1123735"/>
                <a:gd name="connsiteY797" fmla="*/ 556189 h 1171228"/>
                <a:gd name="connsiteX798" fmla="*/ 934505 w 1123735"/>
                <a:gd name="connsiteY798" fmla="*/ 558697 h 1171228"/>
                <a:gd name="connsiteX799" fmla="*/ 935980 w 1123735"/>
                <a:gd name="connsiteY799" fmla="*/ 562827 h 1171228"/>
                <a:gd name="connsiteX800" fmla="*/ 934357 w 1123735"/>
                <a:gd name="connsiteY800" fmla="*/ 566219 h 1171228"/>
                <a:gd name="connsiteX801" fmla="*/ 934357 w 1123735"/>
                <a:gd name="connsiteY801" fmla="*/ 569464 h 1171228"/>
                <a:gd name="connsiteX802" fmla="*/ 938192 w 1123735"/>
                <a:gd name="connsiteY802" fmla="*/ 575806 h 1171228"/>
                <a:gd name="connsiteX803" fmla="*/ 939519 w 1123735"/>
                <a:gd name="connsiteY803" fmla="*/ 579788 h 1171228"/>
                <a:gd name="connsiteX804" fmla="*/ 939519 w 1123735"/>
                <a:gd name="connsiteY804" fmla="*/ 582443 h 1171228"/>
                <a:gd name="connsiteX805" fmla="*/ 937749 w 1123735"/>
                <a:gd name="connsiteY805" fmla="*/ 589670 h 1171228"/>
                <a:gd name="connsiteX806" fmla="*/ 938044 w 1123735"/>
                <a:gd name="connsiteY806" fmla="*/ 593947 h 1171228"/>
                <a:gd name="connsiteX807" fmla="*/ 939077 w 1123735"/>
                <a:gd name="connsiteY807" fmla="*/ 597487 h 1171228"/>
                <a:gd name="connsiteX808" fmla="*/ 945714 w 1123735"/>
                <a:gd name="connsiteY808" fmla="*/ 615776 h 1171228"/>
                <a:gd name="connsiteX809" fmla="*/ 945124 w 1123735"/>
                <a:gd name="connsiteY809" fmla="*/ 621823 h 1171228"/>
                <a:gd name="connsiteX810" fmla="*/ 940994 w 1123735"/>
                <a:gd name="connsiteY810" fmla="*/ 633033 h 1171228"/>
                <a:gd name="connsiteX811" fmla="*/ 939077 w 1123735"/>
                <a:gd name="connsiteY811" fmla="*/ 635097 h 1171228"/>
                <a:gd name="connsiteX812" fmla="*/ 934210 w 1123735"/>
                <a:gd name="connsiteY812" fmla="*/ 638490 h 1171228"/>
                <a:gd name="connsiteX813" fmla="*/ 934210 w 1123735"/>
                <a:gd name="connsiteY813" fmla="*/ 642177 h 1171228"/>
                <a:gd name="connsiteX814" fmla="*/ 932292 w 1123735"/>
                <a:gd name="connsiteY814" fmla="*/ 647782 h 1171228"/>
                <a:gd name="connsiteX815" fmla="*/ 931260 w 1123735"/>
                <a:gd name="connsiteY815" fmla="*/ 654124 h 1171228"/>
                <a:gd name="connsiteX816" fmla="*/ 927720 w 1123735"/>
                <a:gd name="connsiteY816" fmla="*/ 666513 h 1171228"/>
                <a:gd name="connsiteX817" fmla="*/ 926098 w 1123735"/>
                <a:gd name="connsiteY817" fmla="*/ 669758 h 1171228"/>
                <a:gd name="connsiteX818" fmla="*/ 926540 w 1123735"/>
                <a:gd name="connsiteY818" fmla="*/ 674182 h 1171228"/>
                <a:gd name="connsiteX819" fmla="*/ 928900 w 1123735"/>
                <a:gd name="connsiteY819" fmla="*/ 680377 h 1171228"/>
                <a:gd name="connsiteX820" fmla="*/ 929490 w 1123735"/>
                <a:gd name="connsiteY820" fmla="*/ 684359 h 1171228"/>
                <a:gd name="connsiteX821" fmla="*/ 930670 w 1123735"/>
                <a:gd name="connsiteY821" fmla="*/ 686572 h 1171228"/>
                <a:gd name="connsiteX822" fmla="*/ 933325 w 1123735"/>
                <a:gd name="connsiteY822" fmla="*/ 688342 h 1171228"/>
                <a:gd name="connsiteX823" fmla="*/ 935537 w 1123735"/>
                <a:gd name="connsiteY823" fmla="*/ 688637 h 1171228"/>
                <a:gd name="connsiteX824" fmla="*/ 935537 w 1123735"/>
                <a:gd name="connsiteY824" fmla="*/ 689522 h 1171228"/>
                <a:gd name="connsiteX825" fmla="*/ 933915 w 1123735"/>
                <a:gd name="connsiteY825" fmla="*/ 690407 h 1171228"/>
                <a:gd name="connsiteX826" fmla="*/ 933030 w 1123735"/>
                <a:gd name="connsiteY826" fmla="*/ 692029 h 1171228"/>
                <a:gd name="connsiteX827" fmla="*/ 932735 w 1123735"/>
                <a:gd name="connsiteY827" fmla="*/ 693651 h 1171228"/>
                <a:gd name="connsiteX828" fmla="*/ 935685 w 1123735"/>
                <a:gd name="connsiteY828" fmla="*/ 694684 h 1171228"/>
                <a:gd name="connsiteX829" fmla="*/ 938339 w 1123735"/>
                <a:gd name="connsiteY829" fmla="*/ 695421 h 1171228"/>
                <a:gd name="connsiteX830" fmla="*/ 945714 w 1123735"/>
                <a:gd name="connsiteY830" fmla="*/ 694979 h 1171228"/>
                <a:gd name="connsiteX831" fmla="*/ 947484 w 1123735"/>
                <a:gd name="connsiteY831" fmla="*/ 693946 h 1171228"/>
                <a:gd name="connsiteX832" fmla="*/ 951614 w 1123735"/>
                <a:gd name="connsiteY832" fmla="*/ 687604 h 1171228"/>
                <a:gd name="connsiteX833" fmla="*/ 953236 w 1123735"/>
                <a:gd name="connsiteY833" fmla="*/ 686719 h 1171228"/>
                <a:gd name="connsiteX834" fmla="*/ 955153 w 1123735"/>
                <a:gd name="connsiteY834" fmla="*/ 686719 h 1171228"/>
                <a:gd name="connsiteX835" fmla="*/ 957071 w 1123735"/>
                <a:gd name="connsiteY835" fmla="*/ 687604 h 1171228"/>
                <a:gd name="connsiteX836" fmla="*/ 960611 w 1123735"/>
                <a:gd name="connsiteY836" fmla="*/ 691144 h 1171228"/>
                <a:gd name="connsiteX837" fmla="*/ 962380 w 1123735"/>
                <a:gd name="connsiteY837" fmla="*/ 691882 h 1171228"/>
                <a:gd name="connsiteX838" fmla="*/ 963855 w 1123735"/>
                <a:gd name="connsiteY838" fmla="*/ 691882 h 1171228"/>
                <a:gd name="connsiteX839" fmla="*/ 966805 w 1123735"/>
                <a:gd name="connsiteY839" fmla="*/ 690701 h 1171228"/>
                <a:gd name="connsiteX840" fmla="*/ 968575 w 1123735"/>
                <a:gd name="connsiteY840" fmla="*/ 686572 h 1171228"/>
                <a:gd name="connsiteX841" fmla="*/ 969608 w 1123735"/>
                <a:gd name="connsiteY841" fmla="*/ 686129 h 1171228"/>
                <a:gd name="connsiteX842" fmla="*/ 968575 w 1123735"/>
                <a:gd name="connsiteY842" fmla="*/ 690849 h 1171228"/>
                <a:gd name="connsiteX843" fmla="*/ 965330 w 1123735"/>
                <a:gd name="connsiteY843" fmla="*/ 693061 h 1171228"/>
                <a:gd name="connsiteX844" fmla="*/ 960758 w 1123735"/>
                <a:gd name="connsiteY844" fmla="*/ 693651 h 1171228"/>
                <a:gd name="connsiteX845" fmla="*/ 958546 w 1123735"/>
                <a:gd name="connsiteY845" fmla="*/ 695421 h 1171228"/>
                <a:gd name="connsiteX846" fmla="*/ 957513 w 1123735"/>
                <a:gd name="connsiteY846" fmla="*/ 696896 h 1171228"/>
                <a:gd name="connsiteX847" fmla="*/ 956481 w 1123735"/>
                <a:gd name="connsiteY847" fmla="*/ 698814 h 1171228"/>
                <a:gd name="connsiteX848" fmla="*/ 957661 w 1123735"/>
                <a:gd name="connsiteY848" fmla="*/ 700436 h 1171228"/>
                <a:gd name="connsiteX849" fmla="*/ 958841 w 1123735"/>
                <a:gd name="connsiteY849" fmla="*/ 701468 h 1171228"/>
                <a:gd name="connsiteX850" fmla="*/ 961791 w 1123735"/>
                <a:gd name="connsiteY850" fmla="*/ 701911 h 1171228"/>
                <a:gd name="connsiteX851" fmla="*/ 965035 w 1123735"/>
                <a:gd name="connsiteY851" fmla="*/ 701026 h 1171228"/>
                <a:gd name="connsiteX852" fmla="*/ 966068 w 1123735"/>
                <a:gd name="connsiteY852" fmla="*/ 708106 h 1171228"/>
                <a:gd name="connsiteX853" fmla="*/ 967248 w 1123735"/>
                <a:gd name="connsiteY853" fmla="*/ 713858 h 1171228"/>
                <a:gd name="connsiteX854" fmla="*/ 966805 w 1123735"/>
                <a:gd name="connsiteY854" fmla="*/ 715333 h 1171228"/>
                <a:gd name="connsiteX855" fmla="*/ 963708 w 1123735"/>
                <a:gd name="connsiteY855" fmla="*/ 709728 h 1171228"/>
                <a:gd name="connsiteX856" fmla="*/ 961496 w 1123735"/>
                <a:gd name="connsiteY856" fmla="*/ 707958 h 1171228"/>
                <a:gd name="connsiteX857" fmla="*/ 959431 w 1123735"/>
                <a:gd name="connsiteY857" fmla="*/ 708548 h 1171228"/>
                <a:gd name="connsiteX858" fmla="*/ 957661 w 1123735"/>
                <a:gd name="connsiteY858" fmla="*/ 709728 h 1171228"/>
                <a:gd name="connsiteX859" fmla="*/ 957366 w 1123735"/>
                <a:gd name="connsiteY859" fmla="*/ 711055 h 1171228"/>
                <a:gd name="connsiteX860" fmla="*/ 959136 w 1123735"/>
                <a:gd name="connsiteY860" fmla="*/ 714448 h 1171228"/>
                <a:gd name="connsiteX861" fmla="*/ 961348 w 1123735"/>
                <a:gd name="connsiteY861" fmla="*/ 717545 h 1171228"/>
                <a:gd name="connsiteX862" fmla="*/ 957661 w 1123735"/>
                <a:gd name="connsiteY862" fmla="*/ 717545 h 1171228"/>
                <a:gd name="connsiteX863" fmla="*/ 955743 w 1123735"/>
                <a:gd name="connsiteY863" fmla="*/ 722560 h 1171228"/>
                <a:gd name="connsiteX864" fmla="*/ 955743 w 1123735"/>
                <a:gd name="connsiteY864" fmla="*/ 726985 h 1171228"/>
                <a:gd name="connsiteX865" fmla="*/ 957956 w 1123735"/>
                <a:gd name="connsiteY865" fmla="*/ 730082 h 1171228"/>
                <a:gd name="connsiteX866" fmla="*/ 958251 w 1123735"/>
                <a:gd name="connsiteY866" fmla="*/ 732736 h 1171228"/>
                <a:gd name="connsiteX867" fmla="*/ 958251 w 1123735"/>
                <a:gd name="connsiteY867" fmla="*/ 734211 h 1171228"/>
                <a:gd name="connsiteX868" fmla="*/ 955006 w 1123735"/>
                <a:gd name="connsiteY868" fmla="*/ 734506 h 1171228"/>
                <a:gd name="connsiteX869" fmla="*/ 953974 w 1123735"/>
                <a:gd name="connsiteY869" fmla="*/ 737162 h 1171228"/>
                <a:gd name="connsiteX870" fmla="*/ 953383 w 1123735"/>
                <a:gd name="connsiteY870" fmla="*/ 739669 h 1171228"/>
                <a:gd name="connsiteX871" fmla="*/ 949844 w 1123735"/>
                <a:gd name="connsiteY871" fmla="*/ 743209 h 1171228"/>
                <a:gd name="connsiteX872" fmla="*/ 949254 w 1123735"/>
                <a:gd name="connsiteY872" fmla="*/ 747338 h 1171228"/>
                <a:gd name="connsiteX873" fmla="*/ 951909 w 1123735"/>
                <a:gd name="connsiteY873" fmla="*/ 752943 h 1171228"/>
                <a:gd name="connsiteX874" fmla="*/ 949991 w 1123735"/>
                <a:gd name="connsiteY874" fmla="*/ 760317 h 1171228"/>
                <a:gd name="connsiteX875" fmla="*/ 945862 w 1123735"/>
                <a:gd name="connsiteY875" fmla="*/ 761497 h 1171228"/>
                <a:gd name="connsiteX876" fmla="*/ 945419 w 1123735"/>
                <a:gd name="connsiteY876" fmla="*/ 766807 h 1171228"/>
                <a:gd name="connsiteX877" fmla="*/ 944829 w 1123735"/>
                <a:gd name="connsiteY877" fmla="*/ 770052 h 1171228"/>
                <a:gd name="connsiteX878" fmla="*/ 948074 w 1123735"/>
                <a:gd name="connsiteY878" fmla="*/ 772264 h 1171228"/>
                <a:gd name="connsiteX879" fmla="*/ 951761 w 1123735"/>
                <a:gd name="connsiteY879" fmla="*/ 774034 h 1171228"/>
                <a:gd name="connsiteX880" fmla="*/ 956333 w 1123735"/>
                <a:gd name="connsiteY880" fmla="*/ 777279 h 1171228"/>
                <a:gd name="connsiteX881" fmla="*/ 960611 w 1123735"/>
                <a:gd name="connsiteY881" fmla="*/ 778607 h 1171228"/>
                <a:gd name="connsiteX882" fmla="*/ 960168 w 1123735"/>
                <a:gd name="connsiteY882" fmla="*/ 783621 h 1171228"/>
                <a:gd name="connsiteX883" fmla="*/ 958693 w 1123735"/>
                <a:gd name="connsiteY883" fmla="*/ 788193 h 1171228"/>
                <a:gd name="connsiteX884" fmla="*/ 949844 w 1123735"/>
                <a:gd name="connsiteY884" fmla="*/ 794241 h 1171228"/>
                <a:gd name="connsiteX885" fmla="*/ 945124 w 1123735"/>
                <a:gd name="connsiteY885" fmla="*/ 795568 h 1171228"/>
                <a:gd name="connsiteX886" fmla="*/ 942322 w 1123735"/>
                <a:gd name="connsiteY886" fmla="*/ 796158 h 1171228"/>
                <a:gd name="connsiteX887" fmla="*/ 941142 w 1123735"/>
                <a:gd name="connsiteY887" fmla="*/ 800140 h 1171228"/>
                <a:gd name="connsiteX888" fmla="*/ 940109 w 1123735"/>
                <a:gd name="connsiteY888" fmla="*/ 804565 h 1171228"/>
                <a:gd name="connsiteX889" fmla="*/ 945862 w 1123735"/>
                <a:gd name="connsiteY889" fmla="*/ 805155 h 1171228"/>
                <a:gd name="connsiteX890" fmla="*/ 950139 w 1123735"/>
                <a:gd name="connsiteY890" fmla="*/ 808547 h 1171228"/>
                <a:gd name="connsiteX891" fmla="*/ 952499 w 1123735"/>
                <a:gd name="connsiteY891" fmla="*/ 809580 h 1171228"/>
                <a:gd name="connsiteX892" fmla="*/ 953383 w 1123735"/>
                <a:gd name="connsiteY892" fmla="*/ 810317 h 1171228"/>
                <a:gd name="connsiteX893" fmla="*/ 953383 w 1123735"/>
                <a:gd name="connsiteY893" fmla="*/ 811497 h 1171228"/>
                <a:gd name="connsiteX894" fmla="*/ 952351 w 1123735"/>
                <a:gd name="connsiteY894" fmla="*/ 811497 h 1171228"/>
                <a:gd name="connsiteX895" fmla="*/ 946451 w 1123735"/>
                <a:gd name="connsiteY895" fmla="*/ 808252 h 1171228"/>
                <a:gd name="connsiteX896" fmla="*/ 944829 w 1123735"/>
                <a:gd name="connsiteY896" fmla="*/ 807957 h 1171228"/>
                <a:gd name="connsiteX897" fmla="*/ 941879 w 1123735"/>
                <a:gd name="connsiteY897" fmla="*/ 809137 h 1171228"/>
                <a:gd name="connsiteX898" fmla="*/ 937454 w 1123735"/>
                <a:gd name="connsiteY898" fmla="*/ 812382 h 1171228"/>
                <a:gd name="connsiteX899" fmla="*/ 932735 w 1123735"/>
                <a:gd name="connsiteY899" fmla="*/ 812382 h 1171228"/>
                <a:gd name="connsiteX900" fmla="*/ 931407 w 1123735"/>
                <a:gd name="connsiteY900" fmla="*/ 817102 h 1171228"/>
                <a:gd name="connsiteX901" fmla="*/ 931997 w 1123735"/>
                <a:gd name="connsiteY901" fmla="*/ 819461 h 1171228"/>
                <a:gd name="connsiteX902" fmla="*/ 934505 w 1123735"/>
                <a:gd name="connsiteY902" fmla="*/ 820346 h 1171228"/>
                <a:gd name="connsiteX903" fmla="*/ 936274 w 1123735"/>
                <a:gd name="connsiteY903" fmla="*/ 821821 h 1171228"/>
                <a:gd name="connsiteX904" fmla="*/ 936274 w 1123735"/>
                <a:gd name="connsiteY904" fmla="*/ 825803 h 1171228"/>
                <a:gd name="connsiteX905" fmla="*/ 935390 w 1123735"/>
                <a:gd name="connsiteY905" fmla="*/ 828606 h 1171228"/>
                <a:gd name="connsiteX906" fmla="*/ 934800 w 1123735"/>
                <a:gd name="connsiteY906" fmla="*/ 834211 h 1171228"/>
                <a:gd name="connsiteX907" fmla="*/ 934357 w 1123735"/>
                <a:gd name="connsiteY907" fmla="*/ 835980 h 1171228"/>
                <a:gd name="connsiteX908" fmla="*/ 934357 w 1123735"/>
                <a:gd name="connsiteY908" fmla="*/ 838783 h 1171228"/>
                <a:gd name="connsiteX909" fmla="*/ 933030 w 1123735"/>
                <a:gd name="connsiteY909" fmla="*/ 842618 h 1171228"/>
                <a:gd name="connsiteX910" fmla="*/ 931555 w 1123735"/>
                <a:gd name="connsiteY910" fmla="*/ 845420 h 1171228"/>
                <a:gd name="connsiteX911" fmla="*/ 929637 w 1123735"/>
                <a:gd name="connsiteY911" fmla="*/ 847632 h 1171228"/>
                <a:gd name="connsiteX912" fmla="*/ 927130 w 1123735"/>
                <a:gd name="connsiteY912" fmla="*/ 847632 h 1171228"/>
                <a:gd name="connsiteX913" fmla="*/ 927130 w 1123735"/>
                <a:gd name="connsiteY913" fmla="*/ 846600 h 1171228"/>
                <a:gd name="connsiteX914" fmla="*/ 927425 w 1123735"/>
                <a:gd name="connsiteY914" fmla="*/ 845567 h 1171228"/>
                <a:gd name="connsiteX915" fmla="*/ 930670 w 1123735"/>
                <a:gd name="connsiteY915" fmla="*/ 841585 h 1171228"/>
                <a:gd name="connsiteX916" fmla="*/ 933325 w 1123735"/>
                <a:gd name="connsiteY916" fmla="*/ 831556 h 1171228"/>
                <a:gd name="connsiteX917" fmla="*/ 933325 w 1123735"/>
                <a:gd name="connsiteY917" fmla="*/ 828163 h 1171228"/>
                <a:gd name="connsiteX918" fmla="*/ 933620 w 1123735"/>
                <a:gd name="connsiteY918" fmla="*/ 824624 h 1171228"/>
                <a:gd name="connsiteX919" fmla="*/ 932587 w 1123735"/>
                <a:gd name="connsiteY919" fmla="*/ 823001 h 1171228"/>
                <a:gd name="connsiteX920" fmla="*/ 930522 w 1123735"/>
                <a:gd name="connsiteY920" fmla="*/ 823001 h 1171228"/>
                <a:gd name="connsiteX921" fmla="*/ 928752 w 1123735"/>
                <a:gd name="connsiteY921" fmla="*/ 824181 h 1171228"/>
                <a:gd name="connsiteX922" fmla="*/ 927425 w 1123735"/>
                <a:gd name="connsiteY922" fmla="*/ 830818 h 1171228"/>
                <a:gd name="connsiteX923" fmla="*/ 926393 w 1123735"/>
                <a:gd name="connsiteY923" fmla="*/ 834211 h 1171228"/>
                <a:gd name="connsiteX924" fmla="*/ 923148 w 1123735"/>
                <a:gd name="connsiteY924" fmla="*/ 836423 h 1171228"/>
                <a:gd name="connsiteX925" fmla="*/ 919903 w 1123735"/>
                <a:gd name="connsiteY925" fmla="*/ 837013 h 1171228"/>
                <a:gd name="connsiteX926" fmla="*/ 915773 w 1123735"/>
                <a:gd name="connsiteY926" fmla="*/ 837308 h 1171228"/>
                <a:gd name="connsiteX927" fmla="*/ 915183 w 1123735"/>
                <a:gd name="connsiteY927" fmla="*/ 836423 h 1171228"/>
                <a:gd name="connsiteX928" fmla="*/ 916068 w 1123735"/>
                <a:gd name="connsiteY928" fmla="*/ 836423 h 1171228"/>
                <a:gd name="connsiteX929" fmla="*/ 923295 w 1123735"/>
                <a:gd name="connsiteY929" fmla="*/ 833620 h 1171228"/>
                <a:gd name="connsiteX930" fmla="*/ 924918 w 1123735"/>
                <a:gd name="connsiteY930" fmla="*/ 831113 h 1171228"/>
                <a:gd name="connsiteX931" fmla="*/ 923885 w 1123735"/>
                <a:gd name="connsiteY931" fmla="*/ 827573 h 1171228"/>
                <a:gd name="connsiteX932" fmla="*/ 925508 w 1123735"/>
                <a:gd name="connsiteY932" fmla="*/ 825951 h 1171228"/>
                <a:gd name="connsiteX933" fmla="*/ 926540 w 1123735"/>
                <a:gd name="connsiteY933" fmla="*/ 824034 h 1171228"/>
                <a:gd name="connsiteX934" fmla="*/ 928605 w 1123735"/>
                <a:gd name="connsiteY934" fmla="*/ 815332 h 1171228"/>
                <a:gd name="connsiteX935" fmla="*/ 929637 w 1123735"/>
                <a:gd name="connsiteY935" fmla="*/ 813119 h 1171228"/>
                <a:gd name="connsiteX936" fmla="*/ 930080 w 1123735"/>
                <a:gd name="connsiteY936" fmla="*/ 811350 h 1171228"/>
                <a:gd name="connsiteX937" fmla="*/ 927573 w 1123735"/>
                <a:gd name="connsiteY937" fmla="*/ 810022 h 1171228"/>
                <a:gd name="connsiteX938" fmla="*/ 926540 w 1123735"/>
                <a:gd name="connsiteY938" fmla="*/ 810022 h 1171228"/>
                <a:gd name="connsiteX939" fmla="*/ 924475 w 1123735"/>
                <a:gd name="connsiteY939" fmla="*/ 810317 h 1171228"/>
                <a:gd name="connsiteX940" fmla="*/ 922853 w 1123735"/>
                <a:gd name="connsiteY940" fmla="*/ 811644 h 1171228"/>
                <a:gd name="connsiteX941" fmla="*/ 922263 w 1123735"/>
                <a:gd name="connsiteY941" fmla="*/ 812824 h 1171228"/>
                <a:gd name="connsiteX942" fmla="*/ 922853 w 1123735"/>
                <a:gd name="connsiteY942" fmla="*/ 816364 h 1171228"/>
                <a:gd name="connsiteX943" fmla="*/ 923295 w 1123735"/>
                <a:gd name="connsiteY943" fmla="*/ 817692 h 1171228"/>
                <a:gd name="connsiteX944" fmla="*/ 923295 w 1123735"/>
                <a:gd name="connsiteY944" fmla="*/ 818724 h 1171228"/>
                <a:gd name="connsiteX945" fmla="*/ 923000 w 1123735"/>
                <a:gd name="connsiteY945" fmla="*/ 819904 h 1171228"/>
                <a:gd name="connsiteX946" fmla="*/ 921378 w 1123735"/>
                <a:gd name="connsiteY946" fmla="*/ 821527 h 1171228"/>
                <a:gd name="connsiteX947" fmla="*/ 917691 w 1123735"/>
                <a:gd name="connsiteY947" fmla="*/ 822706 h 1171228"/>
                <a:gd name="connsiteX948" fmla="*/ 915921 w 1123735"/>
                <a:gd name="connsiteY948" fmla="*/ 822706 h 1171228"/>
                <a:gd name="connsiteX949" fmla="*/ 913413 w 1123735"/>
                <a:gd name="connsiteY949" fmla="*/ 823886 h 1171228"/>
                <a:gd name="connsiteX950" fmla="*/ 908989 w 1123735"/>
                <a:gd name="connsiteY950" fmla="*/ 823886 h 1171228"/>
                <a:gd name="connsiteX951" fmla="*/ 905596 w 1123735"/>
                <a:gd name="connsiteY951" fmla="*/ 823296 h 1171228"/>
                <a:gd name="connsiteX952" fmla="*/ 897632 w 1123735"/>
                <a:gd name="connsiteY952" fmla="*/ 824919 h 1171228"/>
                <a:gd name="connsiteX953" fmla="*/ 897632 w 1123735"/>
                <a:gd name="connsiteY953" fmla="*/ 829196 h 1171228"/>
                <a:gd name="connsiteX954" fmla="*/ 899402 w 1123735"/>
                <a:gd name="connsiteY954" fmla="*/ 832293 h 1171228"/>
                <a:gd name="connsiteX955" fmla="*/ 901319 w 1123735"/>
                <a:gd name="connsiteY955" fmla="*/ 834358 h 1171228"/>
                <a:gd name="connsiteX956" fmla="*/ 897337 w 1123735"/>
                <a:gd name="connsiteY956" fmla="*/ 836865 h 1171228"/>
                <a:gd name="connsiteX957" fmla="*/ 892765 w 1123735"/>
                <a:gd name="connsiteY957" fmla="*/ 841290 h 1171228"/>
                <a:gd name="connsiteX958" fmla="*/ 889372 w 1123735"/>
                <a:gd name="connsiteY958" fmla="*/ 843208 h 1171228"/>
                <a:gd name="connsiteX959" fmla="*/ 887750 w 1123735"/>
                <a:gd name="connsiteY959" fmla="*/ 844978 h 1171228"/>
                <a:gd name="connsiteX960" fmla="*/ 881998 w 1123735"/>
                <a:gd name="connsiteY960" fmla="*/ 849107 h 1171228"/>
                <a:gd name="connsiteX961" fmla="*/ 880670 w 1123735"/>
                <a:gd name="connsiteY961" fmla="*/ 852205 h 1171228"/>
                <a:gd name="connsiteX962" fmla="*/ 880670 w 1123735"/>
                <a:gd name="connsiteY962" fmla="*/ 854564 h 1171228"/>
                <a:gd name="connsiteX963" fmla="*/ 882588 w 1123735"/>
                <a:gd name="connsiteY963" fmla="*/ 857514 h 1171228"/>
                <a:gd name="connsiteX964" fmla="*/ 886275 w 1123735"/>
                <a:gd name="connsiteY964" fmla="*/ 860022 h 1171228"/>
                <a:gd name="connsiteX965" fmla="*/ 888045 w 1123735"/>
                <a:gd name="connsiteY965" fmla="*/ 860022 h 1171228"/>
                <a:gd name="connsiteX966" fmla="*/ 888782 w 1123735"/>
                <a:gd name="connsiteY966" fmla="*/ 858842 h 1171228"/>
                <a:gd name="connsiteX967" fmla="*/ 889225 w 1123735"/>
                <a:gd name="connsiteY967" fmla="*/ 857367 h 1171228"/>
                <a:gd name="connsiteX968" fmla="*/ 887603 w 1123735"/>
                <a:gd name="connsiteY968" fmla="*/ 853680 h 1171228"/>
                <a:gd name="connsiteX969" fmla="*/ 885538 w 1123735"/>
                <a:gd name="connsiteY969" fmla="*/ 853680 h 1171228"/>
                <a:gd name="connsiteX970" fmla="*/ 884505 w 1123735"/>
                <a:gd name="connsiteY970" fmla="*/ 852942 h 1171228"/>
                <a:gd name="connsiteX971" fmla="*/ 885095 w 1123735"/>
                <a:gd name="connsiteY971" fmla="*/ 851910 h 1171228"/>
                <a:gd name="connsiteX972" fmla="*/ 886717 w 1123735"/>
                <a:gd name="connsiteY972" fmla="*/ 850729 h 1171228"/>
                <a:gd name="connsiteX973" fmla="*/ 890405 w 1123735"/>
                <a:gd name="connsiteY973" fmla="*/ 850287 h 1171228"/>
                <a:gd name="connsiteX974" fmla="*/ 895420 w 1123735"/>
                <a:gd name="connsiteY974" fmla="*/ 848812 h 1171228"/>
                <a:gd name="connsiteX975" fmla="*/ 898664 w 1123735"/>
                <a:gd name="connsiteY975" fmla="*/ 845862 h 1171228"/>
                <a:gd name="connsiteX976" fmla="*/ 899549 w 1123735"/>
                <a:gd name="connsiteY976" fmla="*/ 845862 h 1171228"/>
                <a:gd name="connsiteX977" fmla="*/ 897779 w 1123735"/>
                <a:gd name="connsiteY977" fmla="*/ 849697 h 1171228"/>
                <a:gd name="connsiteX978" fmla="*/ 898369 w 1123735"/>
                <a:gd name="connsiteY978" fmla="*/ 851910 h 1171228"/>
                <a:gd name="connsiteX979" fmla="*/ 899107 w 1123735"/>
                <a:gd name="connsiteY979" fmla="*/ 853384 h 1171228"/>
                <a:gd name="connsiteX980" fmla="*/ 904269 w 1123735"/>
                <a:gd name="connsiteY980" fmla="*/ 855302 h 1171228"/>
                <a:gd name="connsiteX981" fmla="*/ 907366 w 1123735"/>
                <a:gd name="connsiteY981" fmla="*/ 857367 h 1171228"/>
                <a:gd name="connsiteX982" fmla="*/ 912086 w 1123735"/>
                <a:gd name="connsiteY982" fmla="*/ 858104 h 1171228"/>
                <a:gd name="connsiteX983" fmla="*/ 912971 w 1123735"/>
                <a:gd name="connsiteY983" fmla="*/ 858104 h 1171228"/>
                <a:gd name="connsiteX984" fmla="*/ 913266 w 1123735"/>
                <a:gd name="connsiteY984" fmla="*/ 857367 h 1171228"/>
                <a:gd name="connsiteX985" fmla="*/ 912676 w 1123735"/>
                <a:gd name="connsiteY985" fmla="*/ 856334 h 1171228"/>
                <a:gd name="connsiteX986" fmla="*/ 912676 w 1123735"/>
                <a:gd name="connsiteY986" fmla="*/ 855007 h 1171228"/>
                <a:gd name="connsiteX987" fmla="*/ 913561 w 1123735"/>
                <a:gd name="connsiteY987" fmla="*/ 854122 h 1171228"/>
                <a:gd name="connsiteX988" fmla="*/ 917248 w 1123735"/>
                <a:gd name="connsiteY988" fmla="*/ 854859 h 1171228"/>
                <a:gd name="connsiteX989" fmla="*/ 919903 w 1123735"/>
                <a:gd name="connsiteY989" fmla="*/ 858104 h 1171228"/>
                <a:gd name="connsiteX990" fmla="*/ 921378 w 1123735"/>
                <a:gd name="connsiteY990" fmla="*/ 861054 h 1171228"/>
                <a:gd name="connsiteX991" fmla="*/ 919903 w 1123735"/>
                <a:gd name="connsiteY991" fmla="*/ 864594 h 1171228"/>
                <a:gd name="connsiteX992" fmla="*/ 921231 w 1123735"/>
                <a:gd name="connsiteY992" fmla="*/ 867839 h 1171228"/>
                <a:gd name="connsiteX993" fmla="*/ 919755 w 1123735"/>
                <a:gd name="connsiteY993" fmla="*/ 868723 h 1171228"/>
                <a:gd name="connsiteX994" fmla="*/ 914888 w 1123735"/>
                <a:gd name="connsiteY994" fmla="*/ 872558 h 1171228"/>
                <a:gd name="connsiteX995" fmla="*/ 912823 w 1123735"/>
                <a:gd name="connsiteY995" fmla="*/ 875951 h 1171228"/>
                <a:gd name="connsiteX996" fmla="*/ 916953 w 1123735"/>
                <a:gd name="connsiteY996" fmla="*/ 879343 h 1171228"/>
                <a:gd name="connsiteX997" fmla="*/ 919018 w 1123735"/>
                <a:gd name="connsiteY997" fmla="*/ 880228 h 1171228"/>
                <a:gd name="connsiteX998" fmla="*/ 920345 w 1123735"/>
                <a:gd name="connsiteY998" fmla="*/ 880523 h 1171228"/>
                <a:gd name="connsiteX999" fmla="*/ 921820 w 1123735"/>
                <a:gd name="connsiteY999" fmla="*/ 881260 h 1171228"/>
                <a:gd name="connsiteX1000" fmla="*/ 921378 w 1123735"/>
                <a:gd name="connsiteY1000" fmla="*/ 882440 h 1171228"/>
                <a:gd name="connsiteX1001" fmla="*/ 919018 w 1123735"/>
                <a:gd name="connsiteY1001" fmla="*/ 884210 h 1171228"/>
                <a:gd name="connsiteX1002" fmla="*/ 916953 w 1123735"/>
                <a:gd name="connsiteY1002" fmla="*/ 883768 h 1171228"/>
                <a:gd name="connsiteX1003" fmla="*/ 914888 w 1123735"/>
                <a:gd name="connsiteY1003" fmla="*/ 881555 h 1171228"/>
                <a:gd name="connsiteX1004" fmla="*/ 913266 w 1123735"/>
                <a:gd name="connsiteY1004" fmla="*/ 880818 h 1171228"/>
                <a:gd name="connsiteX1005" fmla="*/ 911496 w 1123735"/>
                <a:gd name="connsiteY1005" fmla="*/ 880523 h 1171228"/>
                <a:gd name="connsiteX1006" fmla="*/ 910021 w 1123735"/>
                <a:gd name="connsiteY1006" fmla="*/ 882145 h 1171228"/>
                <a:gd name="connsiteX1007" fmla="*/ 908251 w 1123735"/>
                <a:gd name="connsiteY1007" fmla="*/ 884948 h 1171228"/>
                <a:gd name="connsiteX1008" fmla="*/ 909431 w 1123735"/>
                <a:gd name="connsiteY1008" fmla="*/ 886865 h 1171228"/>
                <a:gd name="connsiteX1009" fmla="*/ 910463 w 1123735"/>
                <a:gd name="connsiteY1009" fmla="*/ 887307 h 1171228"/>
                <a:gd name="connsiteX1010" fmla="*/ 914151 w 1123735"/>
                <a:gd name="connsiteY1010" fmla="*/ 888192 h 1171228"/>
                <a:gd name="connsiteX1011" fmla="*/ 915478 w 1123735"/>
                <a:gd name="connsiteY1011" fmla="*/ 889225 h 1171228"/>
                <a:gd name="connsiteX1012" fmla="*/ 915478 w 1123735"/>
                <a:gd name="connsiteY1012" fmla="*/ 891290 h 1171228"/>
                <a:gd name="connsiteX1013" fmla="*/ 916216 w 1123735"/>
                <a:gd name="connsiteY1013" fmla="*/ 893059 h 1171228"/>
                <a:gd name="connsiteX1014" fmla="*/ 919460 w 1123735"/>
                <a:gd name="connsiteY1014" fmla="*/ 893944 h 1171228"/>
                <a:gd name="connsiteX1015" fmla="*/ 923148 w 1123735"/>
                <a:gd name="connsiteY1015" fmla="*/ 893502 h 1171228"/>
                <a:gd name="connsiteX1016" fmla="*/ 926835 w 1123735"/>
                <a:gd name="connsiteY1016" fmla="*/ 892617 h 1171228"/>
                <a:gd name="connsiteX1017" fmla="*/ 929342 w 1123735"/>
                <a:gd name="connsiteY1017" fmla="*/ 890552 h 1171228"/>
                <a:gd name="connsiteX1018" fmla="*/ 931112 w 1123735"/>
                <a:gd name="connsiteY1018" fmla="*/ 886275 h 1171228"/>
                <a:gd name="connsiteX1019" fmla="*/ 931850 w 1123735"/>
                <a:gd name="connsiteY1019" fmla="*/ 883768 h 1171228"/>
                <a:gd name="connsiteX1020" fmla="*/ 932735 w 1123735"/>
                <a:gd name="connsiteY1020" fmla="*/ 883768 h 1171228"/>
                <a:gd name="connsiteX1021" fmla="*/ 934800 w 1123735"/>
                <a:gd name="connsiteY1021" fmla="*/ 890995 h 1171228"/>
                <a:gd name="connsiteX1022" fmla="*/ 934800 w 1123735"/>
                <a:gd name="connsiteY1022" fmla="*/ 893059 h 1171228"/>
                <a:gd name="connsiteX1023" fmla="*/ 935390 w 1123735"/>
                <a:gd name="connsiteY1023" fmla="*/ 894830 h 1171228"/>
                <a:gd name="connsiteX1024" fmla="*/ 936422 w 1123735"/>
                <a:gd name="connsiteY1024" fmla="*/ 895715 h 1171228"/>
                <a:gd name="connsiteX1025" fmla="*/ 938192 w 1123735"/>
                <a:gd name="connsiteY1025" fmla="*/ 898664 h 1171228"/>
                <a:gd name="connsiteX1026" fmla="*/ 940994 w 1123735"/>
                <a:gd name="connsiteY1026" fmla="*/ 899992 h 1171228"/>
                <a:gd name="connsiteX1027" fmla="*/ 940994 w 1123735"/>
                <a:gd name="connsiteY1027" fmla="*/ 901024 h 1171228"/>
                <a:gd name="connsiteX1028" fmla="*/ 937454 w 1123735"/>
                <a:gd name="connsiteY1028" fmla="*/ 901762 h 1171228"/>
                <a:gd name="connsiteX1029" fmla="*/ 928900 w 1123735"/>
                <a:gd name="connsiteY1029" fmla="*/ 896600 h 1171228"/>
                <a:gd name="connsiteX1030" fmla="*/ 918576 w 1123735"/>
                <a:gd name="connsiteY1030" fmla="*/ 896600 h 1171228"/>
                <a:gd name="connsiteX1031" fmla="*/ 914593 w 1123735"/>
                <a:gd name="connsiteY1031" fmla="*/ 895567 h 1171228"/>
                <a:gd name="connsiteX1032" fmla="*/ 909726 w 1123735"/>
                <a:gd name="connsiteY1032" fmla="*/ 895125 h 1171228"/>
                <a:gd name="connsiteX1033" fmla="*/ 909726 w 1123735"/>
                <a:gd name="connsiteY1033" fmla="*/ 904269 h 1171228"/>
                <a:gd name="connsiteX1034" fmla="*/ 911938 w 1123735"/>
                <a:gd name="connsiteY1034" fmla="*/ 907219 h 1171228"/>
                <a:gd name="connsiteX1035" fmla="*/ 912528 w 1123735"/>
                <a:gd name="connsiteY1035" fmla="*/ 910611 h 1171228"/>
                <a:gd name="connsiteX1036" fmla="*/ 915921 w 1123735"/>
                <a:gd name="connsiteY1036" fmla="*/ 911496 h 1171228"/>
                <a:gd name="connsiteX1037" fmla="*/ 917838 w 1123735"/>
                <a:gd name="connsiteY1037" fmla="*/ 910168 h 1171228"/>
                <a:gd name="connsiteX1038" fmla="*/ 920345 w 1123735"/>
                <a:gd name="connsiteY1038" fmla="*/ 909284 h 1171228"/>
                <a:gd name="connsiteX1039" fmla="*/ 924623 w 1123735"/>
                <a:gd name="connsiteY1039" fmla="*/ 910906 h 1171228"/>
                <a:gd name="connsiteX1040" fmla="*/ 923443 w 1123735"/>
                <a:gd name="connsiteY1040" fmla="*/ 911791 h 1171228"/>
                <a:gd name="connsiteX1041" fmla="*/ 921525 w 1123735"/>
                <a:gd name="connsiteY1041" fmla="*/ 911791 h 1171228"/>
                <a:gd name="connsiteX1042" fmla="*/ 920345 w 1123735"/>
                <a:gd name="connsiteY1042" fmla="*/ 911496 h 1171228"/>
                <a:gd name="connsiteX1043" fmla="*/ 919018 w 1123735"/>
                <a:gd name="connsiteY1043" fmla="*/ 912234 h 1171228"/>
                <a:gd name="connsiteX1044" fmla="*/ 916068 w 1123735"/>
                <a:gd name="connsiteY1044" fmla="*/ 914888 h 1171228"/>
                <a:gd name="connsiteX1045" fmla="*/ 915036 w 1123735"/>
                <a:gd name="connsiteY1045" fmla="*/ 921526 h 1171228"/>
                <a:gd name="connsiteX1046" fmla="*/ 915036 w 1123735"/>
                <a:gd name="connsiteY1046" fmla="*/ 930080 h 1171228"/>
                <a:gd name="connsiteX1047" fmla="*/ 915626 w 1123735"/>
                <a:gd name="connsiteY1047" fmla="*/ 940257 h 1171228"/>
                <a:gd name="connsiteX1048" fmla="*/ 915626 w 1123735"/>
                <a:gd name="connsiteY1048" fmla="*/ 941879 h 1171228"/>
                <a:gd name="connsiteX1049" fmla="*/ 915921 w 1123735"/>
                <a:gd name="connsiteY1049" fmla="*/ 942764 h 1171228"/>
                <a:gd name="connsiteX1050" fmla="*/ 917101 w 1123735"/>
                <a:gd name="connsiteY1050" fmla="*/ 944092 h 1171228"/>
                <a:gd name="connsiteX1051" fmla="*/ 919166 w 1123735"/>
                <a:gd name="connsiteY1051" fmla="*/ 945271 h 1171228"/>
                <a:gd name="connsiteX1052" fmla="*/ 920198 w 1123735"/>
                <a:gd name="connsiteY1052" fmla="*/ 942027 h 1171228"/>
                <a:gd name="connsiteX1053" fmla="*/ 920640 w 1123735"/>
                <a:gd name="connsiteY1053" fmla="*/ 939224 h 1171228"/>
                <a:gd name="connsiteX1054" fmla="*/ 921378 w 1123735"/>
                <a:gd name="connsiteY1054" fmla="*/ 936864 h 1171228"/>
                <a:gd name="connsiteX1055" fmla="*/ 923148 w 1123735"/>
                <a:gd name="connsiteY1055" fmla="*/ 934800 h 1171228"/>
                <a:gd name="connsiteX1056" fmla="*/ 923443 w 1123735"/>
                <a:gd name="connsiteY1056" fmla="*/ 932145 h 1171228"/>
                <a:gd name="connsiteX1057" fmla="*/ 924328 w 1123735"/>
                <a:gd name="connsiteY1057" fmla="*/ 929343 h 1171228"/>
                <a:gd name="connsiteX1058" fmla="*/ 926688 w 1123735"/>
                <a:gd name="connsiteY1058" fmla="*/ 929343 h 1171228"/>
                <a:gd name="connsiteX1059" fmla="*/ 926688 w 1123735"/>
                <a:gd name="connsiteY1059" fmla="*/ 930080 h 1171228"/>
                <a:gd name="connsiteX1060" fmla="*/ 925360 w 1123735"/>
                <a:gd name="connsiteY1060" fmla="*/ 930522 h 1171228"/>
                <a:gd name="connsiteX1061" fmla="*/ 924623 w 1123735"/>
                <a:gd name="connsiteY1061" fmla="*/ 931555 h 1171228"/>
                <a:gd name="connsiteX1062" fmla="*/ 924918 w 1123735"/>
                <a:gd name="connsiteY1062" fmla="*/ 933767 h 1171228"/>
                <a:gd name="connsiteX1063" fmla="*/ 924475 w 1123735"/>
                <a:gd name="connsiteY1063" fmla="*/ 936717 h 1171228"/>
                <a:gd name="connsiteX1064" fmla="*/ 923738 w 1123735"/>
                <a:gd name="connsiteY1064" fmla="*/ 938782 h 1171228"/>
                <a:gd name="connsiteX1065" fmla="*/ 922853 w 1123735"/>
                <a:gd name="connsiteY1065" fmla="*/ 940699 h 1171228"/>
                <a:gd name="connsiteX1066" fmla="*/ 922558 w 1123735"/>
                <a:gd name="connsiteY1066" fmla="*/ 943059 h 1171228"/>
                <a:gd name="connsiteX1067" fmla="*/ 925360 w 1123735"/>
                <a:gd name="connsiteY1067" fmla="*/ 945124 h 1171228"/>
                <a:gd name="connsiteX1068" fmla="*/ 927868 w 1123735"/>
                <a:gd name="connsiteY1068" fmla="*/ 946156 h 1171228"/>
                <a:gd name="connsiteX1069" fmla="*/ 929342 w 1123735"/>
                <a:gd name="connsiteY1069" fmla="*/ 949106 h 1171228"/>
                <a:gd name="connsiteX1070" fmla="*/ 927868 w 1123735"/>
                <a:gd name="connsiteY1070" fmla="*/ 949549 h 1171228"/>
                <a:gd name="connsiteX1071" fmla="*/ 926245 w 1123735"/>
                <a:gd name="connsiteY1071" fmla="*/ 948516 h 1171228"/>
                <a:gd name="connsiteX1072" fmla="*/ 922410 w 1123735"/>
                <a:gd name="connsiteY1072" fmla="*/ 947189 h 1171228"/>
                <a:gd name="connsiteX1073" fmla="*/ 919018 w 1123735"/>
                <a:gd name="connsiteY1073" fmla="*/ 947926 h 1171228"/>
                <a:gd name="connsiteX1074" fmla="*/ 917396 w 1123735"/>
                <a:gd name="connsiteY1074" fmla="*/ 948811 h 1171228"/>
                <a:gd name="connsiteX1075" fmla="*/ 916658 w 1123735"/>
                <a:gd name="connsiteY1075" fmla="*/ 952794 h 1171228"/>
                <a:gd name="connsiteX1076" fmla="*/ 916658 w 1123735"/>
                <a:gd name="connsiteY1076" fmla="*/ 955006 h 1171228"/>
                <a:gd name="connsiteX1077" fmla="*/ 920493 w 1123735"/>
                <a:gd name="connsiteY1077" fmla="*/ 959283 h 1171228"/>
                <a:gd name="connsiteX1078" fmla="*/ 923000 w 1123735"/>
                <a:gd name="connsiteY1078" fmla="*/ 960758 h 1171228"/>
                <a:gd name="connsiteX1079" fmla="*/ 924623 w 1123735"/>
                <a:gd name="connsiteY1079" fmla="*/ 960021 h 1171228"/>
                <a:gd name="connsiteX1080" fmla="*/ 925950 w 1123735"/>
                <a:gd name="connsiteY1080" fmla="*/ 962233 h 1171228"/>
                <a:gd name="connsiteX1081" fmla="*/ 924328 w 1123735"/>
                <a:gd name="connsiteY1081" fmla="*/ 963118 h 1171228"/>
                <a:gd name="connsiteX1082" fmla="*/ 916068 w 1123735"/>
                <a:gd name="connsiteY1082" fmla="*/ 961496 h 1171228"/>
                <a:gd name="connsiteX1083" fmla="*/ 913413 w 1123735"/>
                <a:gd name="connsiteY1083" fmla="*/ 964593 h 1171228"/>
                <a:gd name="connsiteX1084" fmla="*/ 908251 w 1123735"/>
                <a:gd name="connsiteY1084" fmla="*/ 969018 h 1171228"/>
                <a:gd name="connsiteX1085" fmla="*/ 911201 w 1123735"/>
                <a:gd name="connsiteY1085" fmla="*/ 971525 h 1171228"/>
                <a:gd name="connsiteX1086" fmla="*/ 913561 w 1123735"/>
                <a:gd name="connsiteY1086" fmla="*/ 974475 h 1171228"/>
                <a:gd name="connsiteX1087" fmla="*/ 914888 w 1123735"/>
                <a:gd name="connsiteY1087" fmla="*/ 974917 h 1171228"/>
                <a:gd name="connsiteX1088" fmla="*/ 916658 w 1123735"/>
                <a:gd name="connsiteY1088" fmla="*/ 976097 h 1171228"/>
                <a:gd name="connsiteX1089" fmla="*/ 923885 w 1123735"/>
                <a:gd name="connsiteY1089" fmla="*/ 978605 h 1171228"/>
                <a:gd name="connsiteX1090" fmla="*/ 925950 w 1123735"/>
                <a:gd name="connsiteY1090" fmla="*/ 979932 h 1171228"/>
                <a:gd name="connsiteX1091" fmla="*/ 919755 w 1123735"/>
                <a:gd name="connsiteY1091" fmla="*/ 979047 h 1171228"/>
                <a:gd name="connsiteX1092" fmla="*/ 919460 w 1123735"/>
                <a:gd name="connsiteY1092" fmla="*/ 983324 h 1171228"/>
                <a:gd name="connsiteX1093" fmla="*/ 920345 w 1123735"/>
                <a:gd name="connsiteY1093" fmla="*/ 984357 h 1171228"/>
                <a:gd name="connsiteX1094" fmla="*/ 922115 w 1123735"/>
                <a:gd name="connsiteY1094" fmla="*/ 987012 h 1171228"/>
                <a:gd name="connsiteX1095" fmla="*/ 925213 w 1123735"/>
                <a:gd name="connsiteY1095" fmla="*/ 990846 h 1171228"/>
                <a:gd name="connsiteX1096" fmla="*/ 927425 w 1123735"/>
                <a:gd name="connsiteY1096" fmla="*/ 989371 h 1171228"/>
                <a:gd name="connsiteX1097" fmla="*/ 931112 w 1123735"/>
                <a:gd name="connsiteY1097" fmla="*/ 980965 h 1171228"/>
                <a:gd name="connsiteX1098" fmla="*/ 932882 w 1123735"/>
                <a:gd name="connsiteY1098" fmla="*/ 979195 h 1171228"/>
                <a:gd name="connsiteX1099" fmla="*/ 933620 w 1123735"/>
                <a:gd name="connsiteY1099" fmla="*/ 979195 h 1171228"/>
                <a:gd name="connsiteX1100" fmla="*/ 932587 w 1123735"/>
                <a:gd name="connsiteY1100" fmla="*/ 981997 h 1171228"/>
                <a:gd name="connsiteX1101" fmla="*/ 934652 w 1123735"/>
                <a:gd name="connsiteY1101" fmla="*/ 983914 h 1171228"/>
                <a:gd name="connsiteX1102" fmla="*/ 934652 w 1123735"/>
                <a:gd name="connsiteY1102" fmla="*/ 984652 h 1171228"/>
                <a:gd name="connsiteX1103" fmla="*/ 933472 w 1123735"/>
                <a:gd name="connsiteY1103" fmla="*/ 984652 h 1171228"/>
                <a:gd name="connsiteX1104" fmla="*/ 931407 w 1123735"/>
                <a:gd name="connsiteY1104" fmla="*/ 986274 h 1171228"/>
                <a:gd name="connsiteX1105" fmla="*/ 929195 w 1123735"/>
                <a:gd name="connsiteY1105" fmla="*/ 990994 h 1171228"/>
                <a:gd name="connsiteX1106" fmla="*/ 929637 w 1123735"/>
                <a:gd name="connsiteY1106" fmla="*/ 994533 h 1171228"/>
                <a:gd name="connsiteX1107" fmla="*/ 928605 w 1123735"/>
                <a:gd name="connsiteY1107" fmla="*/ 994533 h 1171228"/>
                <a:gd name="connsiteX1108" fmla="*/ 920935 w 1123735"/>
                <a:gd name="connsiteY1108" fmla="*/ 990404 h 1171228"/>
                <a:gd name="connsiteX1109" fmla="*/ 920493 w 1123735"/>
                <a:gd name="connsiteY1109" fmla="*/ 989666 h 1171228"/>
                <a:gd name="connsiteX1110" fmla="*/ 919608 w 1123735"/>
                <a:gd name="connsiteY1110" fmla="*/ 988929 h 1171228"/>
                <a:gd name="connsiteX1111" fmla="*/ 915921 w 1123735"/>
                <a:gd name="connsiteY1111" fmla="*/ 981407 h 1171228"/>
                <a:gd name="connsiteX1112" fmla="*/ 915036 w 1123735"/>
                <a:gd name="connsiteY1112" fmla="*/ 978899 h 1171228"/>
                <a:gd name="connsiteX1113" fmla="*/ 909874 w 1123735"/>
                <a:gd name="connsiteY1113" fmla="*/ 975212 h 1171228"/>
                <a:gd name="connsiteX1114" fmla="*/ 907809 w 1123735"/>
                <a:gd name="connsiteY1114" fmla="*/ 974475 h 1171228"/>
                <a:gd name="connsiteX1115" fmla="*/ 905744 w 1123735"/>
                <a:gd name="connsiteY1115" fmla="*/ 976097 h 1171228"/>
                <a:gd name="connsiteX1116" fmla="*/ 904269 w 1123735"/>
                <a:gd name="connsiteY1116" fmla="*/ 978162 h 1171228"/>
                <a:gd name="connsiteX1117" fmla="*/ 906186 w 1123735"/>
                <a:gd name="connsiteY1117" fmla="*/ 980374 h 1171228"/>
                <a:gd name="connsiteX1118" fmla="*/ 907514 w 1123735"/>
                <a:gd name="connsiteY1118" fmla="*/ 983177 h 1171228"/>
                <a:gd name="connsiteX1119" fmla="*/ 906481 w 1123735"/>
                <a:gd name="connsiteY1119" fmla="*/ 984652 h 1171228"/>
                <a:gd name="connsiteX1120" fmla="*/ 902499 w 1123735"/>
                <a:gd name="connsiteY1120" fmla="*/ 985241 h 1171228"/>
                <a:gd name="connsiteX1121" fmla="*/ 895714 w 1123735"/>
                <a:gd name="connsiteY1121" fmla="*/ 985241 h 1171228"/>
                <a:gd name="connsiteX1122" fmla="*/ 896747 w 1123735"/>
                <a:gd name="connsiteY1122" fmla="*/ 988929 h 1171228"/>
                <a:gd name="connsiteX1123" fmla="*/ 898664 w 1123735"/>
                <a:gd name="connsiteY1123" fmla="*/ 992174 h 1171228"/>
                <a:gd name="connsiteX1124" fmla="*/ 903089 w 1123735"/>
                <a:gd name="connsiteY1124" fmla="*/ 998516 h 1171228"/>
                <a:gd name="connsiteX1125" fmla="*/ 906334 w 1123735"/>
                <a:gd name="connsiteY1125" fmla="*/ 999401 h 1171228"/>
                <a:gd name="connsiteX1126" fmla="*/ 908989 w 1123735"/>
                <a:gd name="connsiteY1126" fmla="*/ 1000875 h 1171228"/>
                <a:gd name="connsiteX1127" fmla="*/ 911054 w 1123735"/>
                <a:gd name="connsiteY1127" fmla="*/ 1001466 h 1171228"/>
                <a:gd name="connsiteX1128" fmla="*/ 913561 w 1123735"/>
                <a:gd name="connsiteY1128" fmla="*/ 1001908 h 1171228"/>
                <a:gd name="connsiteX1129" fmla="*/ 915773 w 1123735"/>
                <a:gd name="connsiteY1129" fmla="*/ 1003088 h 1171228"/>
                <a:gd name="connsiteX1130" fmla="*/ 919018 w 1123735"/>
                <a:gd name="connsiteY1130" fmla="*/ 1003383 h 1171228"/>
                <a:gd name="connsiteX1131" fmla="*/ 921378 w 1123735"/>
                <a:gd name="connsiteY1131" fmla="*/ 1003088 h 1171228"/>
                <a:gd name="connsiteX1132" fmla="*/ 926098 w 1123735"/>
                <a:gd name="connsiteY1132" fmla="*/ 1005595 h 1171228"/>
                <a:gd name="connsiteX1133" fmla="*/ 927277 w 1123735"/>
                <a:gd name="connsiteY1133" fmla="*/ 1007808 h 1171228"/>
                <a:gd name="connsiteX1134" fmla="*/ 926393 w 1123735"/>
                <a:gd name="connsiteY1134" fmla="*/ 1017690 h 1171228"/>
                <a:gd name="connsiteX1135" fmla="*/ 922705 w 1123735"/>
                <a:gd name="connsiteY1135" fmla="*/ 1016362 h 1171228"/>
                <a:gd name="connsiteX1136" fmla="*/ 919313 w 1123735"/>
                <a:gd name="connsiteY1136" fmla="*/ 1019902 h 1171228"/>
                <a:gd name="connsiteX1137" fmla="*/ 920640 w 1123735"/>
                <a:gd name="connsiteY1137" fmla="*/ 1020935 h 1171228"/>
                <a:gd name="connsiteX1138" fmla="*/ 925213 w 1123735"/>
                <a:gd name="connsiteY1138" fmla="*/ 1023442 h 1171228"/>
                <a:gd name="connsiteX1139" fmla="*/ 927277 w 1123735"/>
                <a:gd name="connsiteY1139" fmla="*/ 1022557 h 1171228"/>
                <a:gd name="connsiteX1140" fmla="*/ 928310 w 1123735"/>
                <a:gd name="connsiteY1140" fmla="*/ 1023737 h 1171228"/>
                <a:gd name="connsiteX1141" fmla="*/ 929490 w 1123735"/>
                <a:gd name="connsiteY1141" fmla="*/ 1024179 h 1171228"/>
                <a:gd name="connsiteX1142" fmla="*/ 930965 w 1123735"/>
                <a:gd name="connsiteY1142" fmla="*/ 1024179 h 1171228"/>
                <a:gd name="connsiteX1143" fmla="*/ 933620 w 1123735"/>
                <a:gd name="connsiteY1143" fmla="*/ 1026097 h 1171228"/>
                <a:gd name="connsiteX1144" fmla="*/ 935390 w 1123735"/>
                <a:gd name="connsiteY1144" fmla="*/ 1029784 h 1171228"/>
                <a:gd name="connsiteX1145" fmla="*/ 937012 w 1123735"/>
                <a:gd name="connsiteY1145" fmla="*/ 1032586 h 1171228"/>
                <a:gd name="connsiteX1146" fmla="*/ 940552 w 1123735"/>
                <a:gd name="connsiteY1146" fmla="*/ 1033619 h 1171228"/>
                <a:gd name="connsiteX1147" fmla="*/ 945566 w 1123735"/>
                <a:gd name="connsiteY1147" fmla="*/ 1030817 h 1171228"/>
                <a:gd name="connsiteX1148" fmla="*/ 952351 w 1123735"/>
                <a:gd name="connsiteY1148" fmla="*/ 1026244 h 1171228"/>
                <a:gd name="connsiteX1149" fmla="*/ 960905 w 1123735"/>
                <a:gd name="connsiteY1149" fmla="*/ 1024179 h 1171228"/>
                <a:gd name="connsiteX1150" fmla="*/ 961348 w 1123735"/>
                <a:gd name="connsiteY1150" fmla="*/ 1021967 h 1171228"/>
                <a:gd name="connsiteX1151" fmla="*/ 959578 w 1123735"/>
                <a:gd name="connsiteY1151" fmla="*/ 1020492 h 1171228"/>
                <a:gd name="connsiteX1152" fmla="*/ 958103 w 1123735"/>
                <a:gd name="connsiteY1152" fmla="*/ 1019902 h 1171228"/>
                <a:gd name="connsiteX1153" fmla="*/ 955891 w 1123735"/>
                <a:gd name="connsiteY1153" fmla="*/ 1017690 h 1171228"/>
                <a:gd name="connsiteX1154" fmla="*/ 947336 w 1123735"/>
                <a:gd name="connsiteY1154" fmla="*/ 1013855 h 1171228"/>
                <a:gd name="connsiteX1155" fmla="*/ 946009 w 1123735"/>
                <a:gd name="connsiteY1155" fmla="*/ 1013560 h 1171228"/>
                <a:gd name="connsiteX1156" fmla="*/ 945124 w 1123735"/>
                <a:gd name="connsiteY1156" fmla="*/ 1012970 h 1171228"/>
                <a:gd name="connsiteX1157" fmla="*/ 945862 w 1123735"/>
                <a:gd name="connsiteY1157" fmla="*/ 1012085 h 1171228"/>
                <a:gd name="connsiteX1158" fmla="*/ 946894 w 1123735"/>
                <a:gd name="connsiteY1158" fmla="*/ 1011643 h 1171228"/>
                <a:gd name="connsiteX1159" fmla="*/ 956481 w 1123735"/>
                <a:gd name="connsiteY1159" fmla="*/ 1016215 h 1171228"/>
                <a:gd name="connsiteX1160" fmla="*/ 962233 w 1123735"/>
                <a:gd name="connsiteY1160" fmla="*/ 1020787 h 1171228"/>
                <a:gd name="connsiteX1161" fmla="*/ 963560 w 1123735"/>
                <a:gd name="connsiteY1161" fmla="*/ 1022852 h 1171228"/>
                <a:gd name="connsiteX1162" fmla="*/ 963560 w 1123735"/>
                <a:gd name="connsiteY1162" fmla="*/ 1025802 h 1171228"/>
                <a:gd name="connsiteX1163" fmla="*/ 962676 w 1123735"/>
                <a:gd name="connsiteY1163" fmla="*/ 1027277 h 1171228"/>
                <a:gd name="connsiteX1164" fmla="*/ 960021 w 1123735"/>
                <a:gd name="connsiteY1164" fmla="*/ 1029194 h 1171228"/>
                <a:gd name="connsiteX1165" fmla="*/ 960021 w 1123735"/>
                <a:gd name="connsiteY1165" fmla="*/ 1031259 h 1171228"/>
                <a:gd name="connsiteX1166" fmla="*/ 960316 w 1123735"/>
                <a:gd name="connsiteY1166" fmla="*/ 1032291 h 1171228"/>
                <a:gd name="connsiteX1167" fmla="*/ 962676 w 1123735"/>
                <a:gd name="connsiteY1167" fmla="*/ 1037011 h 1171228"/>
                <a:gd name="connsiteX1168" fmla="*/ 962676 w 1123735"/>
                <a:gd name="connsiteY1168" fmla="*/ 1039961 h 1171228"/>
                <a:gd name="connsiteX1169" fmla="*/ 962380 w 1123735"/>
                <a:gd name="connsiteY1169" fmla="*/ 1040846 h 1171228"/>
                <a:gd name="connsiteX1170" fmla="*/ 961496 w 1123735"/>
                <a:gd name="connsiteY1170" fmla="*/ 1042616 h 1171228"/>
                <a:gd name="connsiteX1171" fmla="*/ 959873 w 1123735"/>
                <a:gd name="connsiteY1171" fmla="*/ 1043943 h 1171228"/>
                <a:gd name="connsiteX1172" fmla="*/ 958693 w 1123735"/>
                <a:gd name="connsiteY1172" fmla="*/ 1044386 h 1171228"/>
                <a:gd name="connsiteX1173" fmla="*/ 957661 w 1123735"/>
                <a:gd name="connsiteY1173" fmla="*/ 1043353 h 1171228"/>
                <a:gd name="connsiteX1174" fmla="*/ 958251 w 1123735"/>
                <a:gd name="connsiteY1174" fmla="*/ 1042468 h 1171228"/>
                <a:gd name="connsiteX1175" fmla="*/ 961201 w 1123735"/>
                <a:gd name="connsiteY1175" fmla="*/ 1039813 h 1171228"/>
                <a:gd name="connsiteX1176" fmla="*/ 961496 w 1123735"/>
                <a:gd name="connsiteY1176" fmla="*/ 1037896 h 1171228"/>
                <a:gd name="connsiteX1177" fmla="*/ 961053 w 1123735"/>
                <a:gd name="connsiteY1177" fmla="*/ 1035978 h 1171228"/>
                <a:gd name="connsiteX1178" fmla="*/ 959431 w 1123735"/>
                <a:gd name="connsiteY1178" fmla="*/ 1034356 h 1171228"/>
                <a:gd name="connsiteX1179" fmla="*/ 958251 w 1123735"/>
                <a:gd name="connsiteY1179" fmla="*/ 1032439 h 1171228"/>
                <a:gd name="connsiteX1180" fmla="*/ 958251 w 1123735"/>
                <a:gd name="connsiteY1180" fmla="*/ 1030374 h 1171228"/>
                <a:gd name="connsiteX1181" fmla="*/ 957218 w 1123735"/>
                <a:gd name="connsiteY1181" fmla="*/ 1029489 h 1171228"/>
                <a:gd name="connsiteX1182" fmla="*/ 955596 w 1123735"/>
                <a:gd name="connsiteY1182" fmla="*/ 1029046 h 1171228"/>
                <a:gd name="connsiteX1183" fmla="*/ 954268 w 1123735"/>
                <a:gd name="connsiteY1183" fmla="*/ 1029489 h 1171228"/>
                <a:gd name="connsiteX1184" fmla="*/ 951614 w 1123735"/>
                <a:gd name="connsiteY1184" fmla="*/ 1032439 h 1171228"/>
                <a:gd name="connsiteX1185" fmla="*/ 946599 w 1123735"/>
                <a:gd name="connsiteY1185" fmla="*/ 1035389 h 1171228"/>
                <a:gd name="connsiteX1186" fmla="*/ 943354 w 1123735"/>
                <a:gd name="connsiteY1186" fmla="*/ 1036421 h 1171228"/>
                <a:gd name="connsiteX1187" fmla="*/ 941584 w 1123735"/>
                <a:gd name="connsiteY1187" fmla="*/ 1036716 h 1171228"/>
                <a:gd name="connsiteX1188" fmla="*/ 938192 w 1123735"/>
                <a:gd name="connsiteY1188" fmla="*/ 1035978 h 1171228"/>
                <a:gd name="connsiteX1189" fmla="*/ 936274 w 1123735"/>
                <a:gd name="connsiteY1189" fmla="*/ 1036274 h 1171228"/>
                <a:gd name="connsiteX1190" fmla="*/ 933177 w 1123735"/>
                <a:gd name="connsiteY1190" fmla="*/ 1033619 h 1171228"/>
                <a:gd name="connsiteX1191" fmla="*/ 932292 w 1123735"/>
                <a:gd name="connsiteY1191" fmla="*/ 1033619 h 1171228"/>
                <a:gd name="connsiteX1192" fmla="*/ 932292 w 1123735"/>
                <a:gd name="connsiteY1192" fmla="*/ 1035684 h 1171228"/>
                <a:gd name="connsiteX1193" fmla="*/ 931850 w 1123735"/>
                <a:gd name="connsiteY1193" fmla="*/ 1037896 h 1171228"/>
                <a:gd name="connsiteX1194" fmla="*/ 930670 w 1123735"/>
                <a:gd name="connsiteY1194" fmla="*/ 1038486 h 1171228"/>
                <a:gd name="connsiteX1195" fmla="*/ 928457 w 1123735"/>
                <a:gd name="connsiteY1195" fmla="*/ 1039076 h 1171228"/>
                <a:gd name="connsiteX1196" fmla="*/ 923148 w 1123735"/>
                <a:gd name="connsiteY1196" fmla="*/ 1036421 h 1171228"/>
                <a:gd name="connsiteX1197" fmla="*/ 920640 w 1123735"/>
                <a:gd name="connsiteY1197" fmla="*/ 1036421 h 1171228"/>
                <a:gd name="connsiteX1198" fmla="*/ 919018 w 1123735"/>
                <a:gd name="connsiteY1198" fmla="*/ 1035094 h 1171228"/>
                <a:gd name="connsiteX1199" fmla="*/ 917248 w 1123735"/>
                <a:gd name="connsiteY1199" fmla="*/ 1034504 h 1171228"/>
                <a:gd name="connsiteX1200" fmla="*/ 916511 w 1123735"/>
                <a:gd name="connsiteY1200" fmla="*/ 1034946 h 1171228"/>
                <a:gd name="connsiteX1201" fmla="*/ 917248 w 1123735"/>
                <a:gd name="connsiteY1201" fmla="*/ 1036863 h 1171228"/>
                <a:gd name="connsiteX1202" fmla="*/ 917986 w 1123735"/>
                <a:gd name="connsiteY1202" fmla="*/ 1037896 h 1171228"/>
                <a:gd name="connsiteX1203" fmla="*/ 919608 w 1123735"/>
                <a:gd name="connsiteY1203" fmla="*/ 1041878 h 1171228"/>
                <a:gd name="connsiteX1204" fmla="*/ 920345 w 1123735"/>
                <a:gd name="connsiteY1204" fmla="*/ 1044238 h 1171228"/>
                <a:gd name="connsiteX1205" fmla="*/ 921820 w 1123735"/>
                <a:gd name="connsiteY1205" fmla="*/ 1044238 h 1171228"/>
                <a:gd name="connsiteX1206" fmla="*/ 923295 w 1123735"/>
                <a:gd name="connsiteY1206" fmla="*/ 1044976 h 1171228"/>
                <a:gd name="connsiteX1207" fmla="*/ 924328 w 1123735"/>
                <a:gd name="connsiteY1207" fmla="*/ 1048810 h 1171228"/>
                <a:gd name="connsiteX1208" fmla="*/ 923443 w 1123735"/>
                <a:gd name="connsiteY1208" fmla="*/ 1051023 h 1171228"/>
                <a:gd name="connsiteX1209" fmla="*/ 924033 w 1123735"/>
                <a:gd name="connsiteY1209" fmla="*/ 1053235 h 1171228"/>
                <a:gd name="connsiteX1210" fmla="*/ 926688 w 1123735"/>
                <a:gd name="connsiteY1210" fmla="*/ 1055005 h 1171228"/>
                <a:gd name="connsiteX1211" fmla="*/ 931997 w 1123735"/>
                <a:gd name="connsiteY1211" fmla="*/ 1054120 h 1171228"/>
                <a:gd name="connsiteX1212" fmla="*/ 935242 w 1123735"/>
                <a:gd name="connsiteY1212" fmla="*/ 1055005 h 1171228"/>
                <a:gd name="connsiteX1213" fmla="*/ 940552 w 1123735"/>
                <a:gd name="connsiteY1213" fmla="*/ 1051760 h 1171228"/>
                <a:gd name="connsiteX1214" fmla="*/ 944091 w 1123735"/>
                <a:gd name="connsiteY1214" fmla="*/ 1052793 h 1171228"/>
                <a:gd name="connsiteX1215" fmla="*/ 945862 w 1123735"/>
                <a:gd name="connsiteY1215" fmla="*/ 1050580 h 1171228"/>
                <a:gd name="connsiteX1216" fmla="*/ 945862 w 1123735"/>
                <a:gd name="connsiteY1216" fmla="*/ 1047925 h 1171228"/>
                <a:gd name="connsiteX1217" fmla="*/ 947336 w 1123735"/>
                <a:gd name="connsiteY1217" fmla="*/ 1047925 h 1171228"/>
                <a:gd name="connsiteX1218" fmla="*/ 948664 w 1123735"/>
                <a:gd name="connsiteY1218" fmla="*/ 1049548 h 1171228"/>
                <a:gd name="connsiteX1219" fmla="*/ 946746 w 1123735"/>
                <a:gd name="connsiteY1219" fmla="*/ 1051908 h 1171228"/>
                <a:gd name="connsiteX1220" fmla="*/ 944239 w 1123735"/>
                <a:gd name="connsiteY1220" fmla="*/ 1055595 h 1171228"/>
                <a:gd name="connsiteX1221" fmla="*/ 941437 w 1123735"/>
                <a:gd name="connsiteY1221" fmla="*/ 1057217 h 1171228"/>
                <a:gd name="connsiteX1222" fmla="*/ 933620 w 1123735"/>
                <a:gd name="connsiteY1222" fmla="*/ 1060167 h 1171228"/>
                <a:gd name="connsiteX1223" fmla="*/ 937160 w 1123735"/>
                <a:gd name="connsiteY1223" fmla="*/ 1062527 h 1171228"/>
                <a:gd name="connsiteX1224" fmla="*/ 938339 w 1123735"/>
                <a:gd name="connsiteY1224" fmla="*/ 1064739 h 1171228"/>
                <a:gd name="connsiteX1225" fmla="*/ 941584 w 1123735"/>
                <a:gd name="connsiteY1225" fmla="*/ 1067984 h 1171228"/>
                <a:gd name="connsiteX1226" fmla="*/ 947189 w 1123735"/>
                <a:gd name="connsiteY1226" fmla="*/ 1068722 h 1171228"/>
                <a:gd name="connsiteX1227" fmla="*/ 948959 w 1123735"/>
                <a:gd name="connsiteY1227" fmla="*/ 1067689 h 1171228"/>
                <a:gd name="connsiteX1228" fmla="*/ 949844 w 1123735"/>
                <a:gd name="connsiteY1228" fmla="*/ 1066804 h 1171228"/>
                <a:gd name="connsiteX1229" fmla="*/ 949844 w 1123735"/>
                <a:gd name="connsiteY1229" fmla="*/ 1062232 h 1171228"/>
                <a:gd name="connsiteX1230" fmla="*/ 952204 w 1123735"/>
                <a:gd name="connsiteY1230" fmla="*/ 1058397 h 1171228"/>
                <a:gd name="connsiteX1231" fmla="*/ 955596 w 1123735"/>
                <a:gd name="connsiteY1231" fmla="*/ 1055890 h 1171228"/>
                <a:gd name="connsiteX1232" fmla="*/ 956481 w 1123735"/>
                <a:gd name="connsiteY1232" fmla="*/ 1053383 h 1171228"/>
                <a:gd name="connsiteX1233" fmla="*/ 956186 w 1123735"/>
                <a:gd name="connsiteY1233" fmla="*/ 1051023 h 1171228"/>
                <a:gd name="connsiteX1234" fmla="*/ 957808 w 1123735"/>
                <a:gd name="connsiteY1234" fmla="*/ 1049548 h 1171228"/>
                <a:gd name="connsiteX1235" fmla="*/ 959578 w 1123735"/>
                <a:gd name="connsiteY1235" fmla="*/ 1049253 h 1171228"/>
                <a:gd name="connsiteX1236" fmla="*/ 963265 w 1123735"/>
                <a:gd name="connsiteY1236" fmla="*/ 1050285 h 1171228"/>
                <a:gd name="connsiteX1237" fmla="*/ 964003 w 1123735"/>
                <a:gd name="connsiteY1237" fmla="*/ 1051760 h 1171228"/>
                <a:gd name="connsiteX1238" fmla="*/ 965035 w 1123735"/>
                <a:gd name="connsiteY1238" fmla="*/ 1052497 h 1171228"/>
                <a:gd name="connsiteX1239" fmla="*/ 968280 w 1123735"/>
                <a:gd name="connsiteY1239" fmla="*/ 1049400 h 1171228"/>
                <a:gd name="connsiteX1240" fmla="*/ 970640 w 1123735"/>
                <a:gd name="connsiteY1240" fmla="*/ 1048810 h 1171228"/>
                <a:gd name="connsiteX1241" fmla="*/ 981407 w 1123735"/>
                <a:gd name="connsiteY1241" fmla="*/ 1049400 h 1171228"/>
                <a:gd name="connsiteX1242" fmla="*/ 985242 w 1123735"/>
                <a:gd name="connsiteY1242" fmla="*/ 1050138 h 1171228"/>
                <a:gd name="connsiteX1243" fmla="*/ 989224 w 1123735"/>
                <a:gd name="connsiteY1243" fmla="*/ 1051760 h 1171228"/>
                <a:gd name="connsiteX1244" fmla="*/ 988044 w 1123735"/>
                <a:gd name="connsiteY1244" fmla="*/ 1053088 h 1171228"/>
                <a:gd name="connsiteX1245" fmla="*/ 987011 w 1123735"/>
                <a:gd name="connsiteY1245" fmla="*/ 1053678 h 1171228"/>
                <a:gd name="connsiteX1246" fmla="*/ 981702 w 1123735"/>
                <a:gd name="connsiteY1246" fmla="*/ 1054415 h 1171228"/>
                <a:gd name="connsiteX1247" fmla="*/ 976982 w 1123735"/>
                <a:gd name="connsiteY1247" fmla="*/ 1053088 h 1171228"/>
                <a:gd name="connsiteX1248" fmla="*/ 973442 w 1123735"/>
                <a:gd name="connsiteY1248" fmla="*/ 1053088 h 1171228"/>
                <a:gd name="connsiteX1249" fmla="*/ 964593 w 1123735"/>
                <a:gd name="connsiteY1249" fmla="*/ 1058987 h 1171228"/>
                <a:gd name="connsiteX1250" fmla="*/ 960021 w 1123735"/>
                <a:gd name="connsiteY1250" fmla="*/ 1058987 h 1171228"/>
                <a:gd name="connsiteX1251" fmla="*/ 960021 w 1123735"/>
                <a:gd name="connsiteY1251" fmla="*/ 1057513 h 1171228"/>
                <a:gd name="connsiteX1252" fmla="*/ 958693 w 1123735"/>
                <a:gd name="connsiteY1252" fmla="*/ 1056628 h 1171228"/>
                <a:gd name="connsiteX1253" fmla="*/ 957366 w 1123735"/>
                <a:gd name="connsiteY1253" fmla="*/ 1057070 h 1171228"/>
                <a:gd name="connsiteX1254" fmla="*/ 954711 w 1123735"/>
                <a:gd name="connsiteY1254" fmla="*/ 1059135 h 1171228"/>
                <a:gd name="connsiteX1255" fmla="*/ 953236 w 1123735"/>
                <a:gd name="connsiteY1255" fmla="*/ 1060905 h 1171228"/>
                <a:gd name="connsiteX1256" fmla="*/ 952646 w 1123735"/>
                <a:gd name="connsiteY1256" fmla="*/ 1063264 h 1171228"/>
                <a:gd name="connsiteX1257" fmla="*/ 952646 w 1123735"/>
                <a:gd name="connsiteY1257" fmla="*/ 1069754 h 1171228"/>
                <a:gd name="connsiteX1258" fmla="*/ 950286 w 1123735"/>
                <a:gd name="connsiteY1258" fmla="*/ 1071672 h 1171228"/>
                <a:gd name="connsiteX1259" fmla="*/ 948811 w 1123735"/>
                <a:gd name="connsiteY1259" fmla="*/ 1074032 h 1171228"/>
                <a:gd name="connsiteX1260" fmla="*/ 950286 w 1123735"/>
                <a:gd name="connsiteY1260" fmla="*/ 1075654 h 1171228"/>
                <a:gd name="connsiteX1261" fmla="*/ 957366 w 1123735"/>
                <a:gd name="connsiteY1261" fmla="*/ 1080226 h 1171228"/>
                <a:gd name="connsiteX1262" fmla="*/ 962085 w 1123735"/>
                <a:gd name="connsiteY1262" fmla="*/ 1081701 h 1171228"/>
                <a:gd name="connsiteX1263" fmla="*/ 962528 w 1123735"/>
                <a:gd name="connsiteY1263" fmla="*/ 1078604 h 1171228"/>
                <a:gd name="connsiteX1264" fmla="*/ 963560 w 1123735"/>
                <a:gd name="connsiteY1264" fmla="*/ 1075654 h 1171228"/>
                <a:gd name="connsiteX1265" fmla="*/ 964445 w 1123735"/>
                <a:gd name="connsiteY1265" fmla="*/ 1074326 h 1171228"/>
                <a:gd name="connsiteX1266" fmla="*/ 969165 w 1123735"/>
                <a:gd name="connsiteY1266" fmla="*/ 1070049 h 1171228"/>
                <a:gd name="connsiteX1267" fmla="*/ 973000 w 1123735"/>
                <a:gd name="connsiteY1267" fmla="*/ 1067689 h 1171228"/>
                <a:gd name="connsiteX1268" fmla="*/ 979047 w 1123735"/>
                <a:gd name="connsiteY1268" fmla="*/ 1065477 h 1171228"/>
                <a:gd name="connsiteX1269" fmla="*/ 992321 w 1123735"/>
                <a:gd name="connsiteY1269" fmla="*/ 1057070 h 1171228"/>
                <a:gd name="connsiteX1270" fmla="*/ 996451 w 1123735"/>
                <a:gd name="connsiteY1270" fmla="*/ 1058692 h 1171228"/>
                <a:gd name="connsiteX1271" fmla="*/ 998368 w 1123735"/>
                <a:gd name="connsiteY1271" fmla="*/ 1059872 h 1171228"/>
                <a:gd name="connsiteX1272" fmla="*/ 998368 w 1123735"/>
                <a:gd name="connsiteY1272" fmla="*/ 1061347 h 1171228"/>
                <a:gd name="connsiteX1273" fmla="*/ 997778 w 1123735"/>
                <a:gd name="connsiteY1273" fmla="*/ 1062527 h 1171228"/>
                <a:gd name="connsiteX1274" fmla="*/ 994976 w 1123735"/>
                <a:gd name="connsiteY1274" fmla="*/ 1066509 h 1171228"/>
                <a:gd name="connsiteX1275" fmla="*/ 992026 w 1123735"/>
                <a:gd name="connsiteY1275" fmla="*/ 1069164 h 1171228"/>
                <a:gd name="connsiteX1276" fmla="*/ 983177 w 1123735"/>
                <a:gd name="connsiteY1276" fmla="*/ 1073589 h 1171228"/>
                <a:gd name="connsiteX1277" fmla="*/ 981849 w 1123735"/>
                <a:gd name="connsiteY1277" fmla="*/ 1082586 h 1171228"/>
                <a:gd name="connsiteX1278" fmla="*/ 979194 w 1123735"/>
                <a:gd name="connsiteY1278" fmla="*/ 1083913 h 1171228"/>
                <a:gd name="connsiteX1279" fmla="*/ 978899 w 1123735"/>
                <a:gd name="connsiteY1279" fmla="*/ 1082881 h 1171228"/>
                <a:gd name="connsiteX1280" fmla="*/ 979785 w 1123735"/>
                <a:gd name="connsiteY1280" fmla="*/ 1081553 h 1171228"/>
                <a:gd name="connsiteX1281" fmla="*/ 980817 w 1123735"/>
                <a:gd name="connsiteY1281" fmla="*/ 1079489 h 1171228"/>
                <a:gd name="connsiteX1282" fmla="*/ 980227 w 1123735"/>
                <a:gd name="connsiteY1282" fmla="*/ 1075507 h 1171228"/>
                <a:gd name="connsiteX1283" fmla="*/ 977867 w 1123735"/>
                <a:gd name="connsiteY1283" fmla="*/ 1073736 h 1171228"/>
                <a:gd name="connsiteX1284" fmla="*/ 974180 w 1123735"/>
                <a:gd name="connsiteY1284" fmla="*/ 1074326 h 1171228"/>
                <a:gd name="connsiteX1285" fmla="*/ 968280 w 1123735"/>
                <a:gd name="connsiteY1285" fmla="*/ 1074326 h 1171228"/>
                <a:gd name="connsiteX1286" fmla="*/ 965478 w 1123735"/>
                <a:gd name="connsiteY1286" fmla="*/ 1077866 h 1171228"/>
                <a:gd name="connsiteX1287" fmla="*/ 965920 w 1123735"/>
                <a:gd name="connsiteY1287" fmla="*/ 1080226 h 1171228"/>
                <a:gd name="connsiteX1288" fmla="*/ 966510 w 1123735"/>
                <a:gd name="connsiteY1288" fmla="*/ 1082143 h 1171228"/>
                <a:gd name="connsiteX1289" fmla="*/ 971820 w 1123735"/>
                <a:gd name="connsiteY1289" fmla="*/ 1087896 h 1171228"/>
                <a:gd name="connsiteX1290" fmla="*/ 973737 w 1123735"/>
                <a:gd name="connsiteY1290" fmla="*/ 1089075 h 1171228"/>
                <a:gd name="connsiteX1291" fmla="*/ 979785 w 1123735"/>
                <a:gd name="connsiteY1291" fmla="*/ 1091141 h 1171228"/>
                <a:gd name="connsiteX1292" fmla="*/ 984504 w 1123735"/>
                <a:gd name="connsiteY1292" fmla="*/ 1093943 h 1171228"/>
                <a:gd name="connsiteX1293" fmla="*/ 990994 w 1123735"/>
                <a:gd name="connsiteY1293" fmla="*/ 1095270 h 1171228"/>
                <a:gd name="connsiteX1294" fmla="*/ 994828 w 1123735"/>
                <a:gd name="connsiteY1294" fmla="*/ 1096745 h 1171228"/>
                <a:gd name="connsiteX1295" fmla="*/ 1000433 w 1123735"/>
                <a:gd name="connsiteY1295" fmla="*/ 1094680 h 1171228"/>
                <a:gd name="connsiteX1296" fmla="*/ 1002646 w 1123735"/>
                <a:gd name="connsiteY1296" fmla="*/ 1093058 h 1171228"/>
                <a:gd name="connsiteX1297" fmla="*/ 1003973 w 1123735"/>
                <a:gd name="connsiteY1297" fmla="*/ 1085536 h 1171228"/>
                <a:gd name="connsiteX1298" fmla="*/ 1002941 w 1123735"/>
                <a:gd name="connsiteY1298" fmla="*/ 1081258 h 1171228"/>
                <a:gd name="connsiteX1299" fmla="*/ 1002941 w 1123735"/>
                <a:gd name="connsiteY1299" fmla="*/ 1078604 h 1171228"/>
                <a:gd name="connsiteX1300" fmla="*/ 1003825 w 1123735"/>
                <a:gd name="connsiteY1300" fmla="*/ 1073441 h 1171228"/>
                <a:gd name="connsiteX1301" fmla="*/ 1007218 w 1123735"/>
                <a:gd name="connsiteY1301" fmla="*/ 1064149 h 1171228"/>
                <a:gd name="connsiteX1302" fmla="*/ 1006775 w 1123735"/>
                <a:gd name="connsiteY1302" fmla="*/ 1061495 h 1171228"/>
                <a:gd name="connsiteX1303" fmla="*/ 1007955 w 1123735"/>
                <a:gd name="connsiteY1303" fmla="*/ 1057217 h 1171228"/>
                <a:gd name="connsiteX1304" fmla="*/ 1010905 w 1123735"/>
                <a:gd name="connsiteY1304" fmla="*/ 1055300 h 1171228"/>
                <a:gd name="connsiteX1305" fmla="*/ 1014002 w 1123735"/>
                <a:gd name="connsiteY1305" fmla="*/ 1053972 h 1171228"/>
                <a:gd name="connsiteX1306" fmla="*/ 1018427 w 1123735"/>
                <a:gd name="connsiteY1306" fmla="*/ 1053530 h 1171228"/>
                <a:gd name="connsiteX1307" fmla="*/ 1031111 w 1123735"/>
                <a:gd name="connsiteY1307" fmla="*/ 1048368 h 1171228"/>
                <a:gd name="connsiteX1308" fmla="*/ 1034799 w 1123735"/>
                <a:gd name="connsiteY1308" fmla="*/ 1048073 h 1171228"/>
                <a:gd name="connsiteX1309" fmla="*/ 1038486 w 1123735"/>
                <a:gd name="connsiteY1309" fmla="*/ 1046598 h 1171228"/>
                <a:gd name="connsiteX1310" fmla="*/ 1040108 w 1123735"/>
                <a:gd name="connsiteY1310" fmla="*/ 1045123 h 1171228"/>
                <a:gd name="connsiteX1311" fmla="*/ 1043058 w 1123735"/>
                <a:gd name="connsiteY1311" fmla="*/ 1039813 h 1171228"/>
                <a:gd name="connsiteX1312" fmla="*/ 1048368 w 1123735"/>
                <a:gd name="connsiteY1312" fmla="*/ 1037601 h 1171228"/>
                <a:gd name="connsiteX1313" fmla="*/ 1051170 w 1123735"/>
                <a:gd name="connsiteY1313" fmla="*/ 1037601 h 1171228"/>
                <a:gd name="connsiteX1314" fmla="*/ 1054415 w 1123735"/>
                <a:gd name="connsiteY1314" fmla="*/ 1039666 h 1171228"/>
                <a:gd name="connsiteX1315" fmla="*/ 1069164 w 1123735"/>
                <a:gd name="connsiteY1315" fmla="*/ 1042911 h 1171228"/>
                <a:gd name="connsiteX1316" fmla="*/ 1068722 w 1123735"/>
                <a:gd name="connsiteY1316" fmla="*/ 1040551 h 1171228"/>
                <a:gd name="connsiteX1317" fmla="*/ 1065329 w 1123735"/>
                <a:gd name="connsiteY1317" fmla="*/ 1039961 h 1171228"/>
                <a:gd name="connsiteX1318" fmla="*/ 1062085 w 1123735"/>
                <a:gd name="connsiteY1318" fmla="*/ 1039371 h 1171228"/>
                <a:gd name="connsiteX1319" fmla="*/ 1056627 w 1123735"/>
                <a:gd name="connsiteY1319" fmla="*/ 1037748 h 1171228"/>
                <a:gd name="connsiteX1320" fmla="*/ 1049253 w 1123735"/>
                <a:gd name="connsiteY1320" fmla="*/ 1035241 h 1171228"/>
                <a:gd name="connsiteX1321" fmla="*/ 1041878 w 1123735"/>
                <a:gd name="connsiteY1321" fmla="*/ 1035241 h 1171228"/>
                <a:gd name="connsiteX1322" fmla="*/ 1035979 w 1123735"/>
                <a:gd name="connsiteY1322" fmla="*/ 1033176 h 1171228"/>
                <a:gd name="connsiteX1323" fmla="*/ 1029489 w 1123735"/>
                <a:gd name="connsiteY1323" fmla="*/ 1030817 h 1171228"/>
                <a:gd name="connsiteX1324" fmla="*/ 1015772 w 1123735"/>
                <a:gd name="connsiteY1324" fmla="*/ 1030817 h 1171228"/>
                <a:gd name="connsiteX1325" fmla="*/ 1003678 w 1123735"/>
                <a:gd name="connsiteY1325" fmla="*/ 1030521 h 1171228"/>
                <a:gd name="connsiteX1326" fmla="*/ 991289 w 1123735"/>
                <a:gd name="connsiteY1326" fmla="*/ 1030521 h 1171228"/>
                <a:gd name="connsiteX1327" fmla="*/ 983472 w 1123735"/>
                <a:gd name="connsiteY1327" fmla="*/ 1030227 h 1171228"/>
                <a:gd name="connsiteX1328" fmla="*/ 978162 w 1123735"/>
                <a:gd name="connsiteY1328" fmla="*/ 1030227 h 1171228"/>
                <a:gd name="connsiteX1329" fmla="*/ 976835 w 1123735"/>
                <a:gd name="connsiteY1329" fmla="*/ 1029342 h 1171228"/>
                <a:gd name="connsiteX1330" fmla="*/ 977277 w 1123735"/>
                <a:gd name="connsiteY1330" fmla="*/ 1026392 h 1171228"/>
                <a:gd name="connsiteX1331" fmla="*/ 975360 w 1123735"/>
                <a:gd name="connsiteY1331" fmla="*/ 1024179 h 1171228"/>
                <a:gd name="connsiteX1332" fmla="*/ 972557 w 1123735"/>
                <a:gd name="connsiteY1332" fmla="*/ 1021525 h 1171228"/>
                <a:gd name="connsiteX1333" fmla="*/ 969165 w 1123735"/>
                <a:gd name="connsiteY1333" fmla="*/ 1019755 h 1171228"/>
                <a:gd name="connsiteX1334" fmla="*/ 967395 w 1123735"/>
                <a:gd name="connsiteY1334" fmla="*/ 1017247 h 1171228"/>
                <a:gd name="connsiteX1335" fmla="*/ 965478 w 1123735"/>
                <a:gd name="connsiteY1335" fmla="*/ 1014445 h 1171228"/>
                <a:gd name="connsiteX1336" fmla="*/ 966510 w 1123735"/>
                <a:gd name="connsiteY1336" fmla="*/ 1011937 h 1171228"/>
                <a:gd name="connsiteX1337" fmla="*/ 968133 w 1123735"/>
                <a:gd name="connsiteY1337" fmla="*/ 1006038 h 1171228"/>
                <a:gd name="connsiteX1338" fmla="*/ 968133 w 1123735"/>
                <a:gd name="connsiteY1338" fmla="*/ 1003383 h 1171228"/>
                <a:gd name="connsiteX1339" fmla="*/ 966658 w 1123735"/>
                <a:gd name="connsiteY1339" fmla="*/ 1001613 h 1171228"/>
                <a:gd name="connsiteX1340" fmla="*/ 966215 w 1123735"/>
                <a:gd name="connsiteY1340" fmla="*/ 998958 h 1171228"/>
                <a:gd name="connsiteX1341" fmla="*/ 966658 w 1123735"/>
                <a:gd name="connsiteY1341" fmla="*/ 997778 h 1171228"/>
                <a:gd name="connsiteX1342" fmla="*/ 967985 w 1123735"/>
                <a:gd name="connsiteY1342" fmla="*/ 996893 h 1171228"/>
                <a:gd name="connsiteX1343" fmla="*/ 968870 w 1123735"/>
                <a:gd name="connsiteY1343" fmla="*/ 992616 h 1171228"/>
                <a:gd name="connsiteX1344" fmla="*/ 968280 w 1123735"/>
                <a:gd name="connsiteY1344" fmla="*/ 988486 h 1171228"/>
                <a:gd name="connsiteX1345" fmla="*/ 967248 w 1123735"/>
                <a:gd name="connsiteY1345" fmla="*/ 984799 h 1171228"/>
                <a:gd name="connsiteX1346" fmla="*/ 965920 w 1123735"/>
                <a:gd name="connsiteY1346" fmla="*/ 983177 h 1171228"/>
                <a:gd name="connsiteX1347" fmla="*/ 964150 w 1123735"/>
                <a:gd name="connsiteY1347" fmla="*/ 982439 h 1171228"/>
                <a:gd name="connsiteX1348" fmla="*/ 962823 w 1123735"/>
                <a:gd name="connsiteY1348" fmla="*/ 982439 h 1171228"/>
                <a:gd name="connsiteX1349" fmla="*/ 959873 w 1123735"/>
                <a:gd name="connsiteY1349" fmla="*/ 983619 h 1171228"/>
                <a:gd name="connsiteX1350" fmla="*/ 955153 w 1123735"/>
                <a:gd name="connsiteY1350" fmla="*/ 983324 h 1171228"/>
                <a:gd name="connsiteX1351" fmla="*/ 953531 w 1123735"/>
                <a:gd name="connsiteY1351" fmla="*/ 983914 h 1171228"/>
                <a:gd name="connsiteX1352" fmla="*/ 951171 w 1123735"/>
                <a:gd name="connsiteY1352" fmla="*/ 985389 h 1171228"/>
                <a:gd name="connsiteX1353" fmla="*/ 947926 w 1123735"/>
                <a:gd name="connsiteY1353" fmla="*/ 987601 h 1171228"/>
                <a:gd name="connsiteX1354" fmla="*/ 946156 w 1123735"/>
                <a:gd name="connsiteY1354" fmla="*/ 986864 h 1171228"/>
                <a:gd name="connsiteX1355" fmla="*/ 945566 w 1123735"/>
                <a:gd name="connsiteY1355" fmla="*/ 984504 h 1171228"/>
                <a:gd name="connsiteX1356" fmla="*/ 944387 w 1123735"/>
                <a:gd name="connsiteY1356" fmla="*/ 982439 h 1171228"/>
                <a:gd name="connsiteX1357" fmla="*/ 943649 w 1123735"/>
                <a:gd name="connsiteY1357" fmla="*/ 980669 h 1171228"/>
                <a:gd name="connsiteX1358" fmla="*/ 943059 w 1123735"/>
                <a:gd name="connsiteY1358" fmla="*/ 977720 h 1171228"/>
                <a:gd name="connsiteX1359" fmla="*/ 942027 w 1123735"/>
                <a:gd name="connsiteY1359" fmla="*/ 973885 h 1171228"/>
                <a:gd name="connsiteX1360" fmla="*/ 940109 w 1123735"/>
                <a:gd name="connsiteY1360" fmla="*/ 969460 h 1171228"/>
                <a:gd name="connsiteX1361" fmla="*/ 937160 w 1123735"/>
                <a:gd name="connsiteY1361" fmla="*/ 965773 h 1171228"/>
                <a:gd name="connsiteX1362" fmla="*/ 937160 w 1123735"/>
                <a:gd name="connsiteY1362" fmla="*/ 962528 h 1171228"/>
                <a:gd name="connsiteX1363" fmla="*/ 936422 w 1123735"/>
                <a:gd name="connsiteY1363" fmla="*/ 958398 h 1171228"/>
                <a:gd name="connsiteX1364" fmla="*/ 937897 w 1123735"/>
                <a:gd name="connsiteY1364" fmla="*/ 954416 h 1171228"/>
                <a:gd name="connsiteX1365" fmla="*/ 937012 w 1123735"/>
                <a:gd name="connsiteY1365" fmla="*/ 951171 h 1171228"/>
                <a:gd name="connsiteX1366" fmla="*/ 935094 w 1123735"/>
                <a:gd name="connsiteY1366" fmla="*/ 947337 h 1171228"/>
                <a:gd name="connsiteX1367" fmla="*/ 935685 w 1123735"/>
                <a:gd name="connsiteY1367" fmla="*/ 943354 h 1171228"/>
                <a:gd name="connsiteX1368" fmla="*/ 937602 w 1123735"/>
                <a:gd name="connsiteY1368" fmla="*/ 941142 h 1171228"/>
                <a:gd name="connsiteX1369" fmla="*/ 938192 w 1123735"/>
                <a:gd name="connsiteY1369" fmla="*/ 938339 h 1171228"/>
                <a:gd name="connsiteX1370" fmla="*/ 946746 w 1123735"/>
                <a:gd name="connsiteY1370" fmla="*/ 937897 h 1171228"/>
                <a:gd name="connsiteX1371" fmla="*/ 946451 w 1123735"/>
                <a:gd name="connsiteY1371" fmla="*/ 934062 h 1171228"/>
                <a:gd name="connsiteX1372" fmla="*/ 947926 w 1123735"/>
                <a:gd name="connsiteY1372" fmla="*/ 930965 h 1171228"/>
                <a:gd name="connsiteX1373" fmla="*/ 949549 w 1123735"/>
                <a:gd name="connsiteY1373" fmla="*/ 928162 h 1171228"/>
                <a:gd name="connsiteX1374" fmla="*/ 950876 w 1123735"/>
                <a:gd name="connsiteY1374" fmla="*/ 926835 h 1171228"/>
                <a:gd name="connsiteX1375" fmla="*/ 953974 w 1123735"/>
                <a:gd name="connsiteY1375" fmla="*/ 925802 h 1171228"/>
                <a:gd name="connsiteX1376" fmla="*/ 957513 w 1123735"/>
                <a:gd name="connsiteY1376" fmla="*/ 924180 h 1171228"/>
                <a:gd name="connsiteX1377" fmla="*/ 959578 w 1123735"/>
                <a:gd name="connsiteY1377" fmla="*/ 922410 h 1171228"/>
                <a:gd name="connsiteX1378" fmla="*/ 960611 w 1123735"/>
                <a:gd name="connsiteY1378" fmla="*/ 920788 h 1171228"/>
                <a:gd name="connsiteX1379" fmla="*/ 961201 w 1123735"/>
                <a:gd name="connsiteY1379" fmla="*/ 918723 h 1171228"/>
                <a:gd name="connsiteX1380" fmla="*/ 961201 w 1123735"/>
                <a:gd name="connsiteY1380" fmla="*/ 916511 h 1171228"/>
                <a:gd name="connsiteX1381" fmla="*/ 960758 w 1123735"/>
                <a:gd name="connsiteY1381" fmla="*/ 911643 h 1171228"/>
                <a:gd name="connsiteX1382" fmla="*/ 961496 w 1123735"/>
                <a:gd name="connsiteY1382" fmla="*/ 910168 h 1171228"/>
                <a:gd name="connsiteX1383" fmla="*/ 963708 w 1123735"/>
                <a:gd name="connsiteY1383" fmla="*/ 908251 h 1171228"/>
                <a:gd name="connsiteX1384" fmla="*/ 967395 w 1123735"/>
                <a:gd name="connsiteY1384" fmla="*/ 906481 h 1171228"/>
                <a:gd name="connsiteX1385" fmla="*/ 969018 w 1123735"/>
                <a:gd name="connsiteY1385" fmla="*/ 901909 h 1171228"/>
                <a:gd name="connsiteX1386" fmla="*/ 968133 w 1123735"/>
                <a:gd name="connsiteY1386" fmla="*/ 897927 h 1171228"/>
                <a:gd name="connsiteX1387" fmla="*/ 966068 w 1123735"/>
                <a:gd name="connsiteY1387" fmla="*/ 894830 h 1171228"/>
                <a:gd name="connsiteX1388" fmla="*/ 963413 w 1123735"/>
                <a:gd name="connsiteY1388" fmla="*/ 893355 h 1171228"/>
                <a:gd name="connsiteX1389" fmla="*/ 963118 w 1123735"/>
                <a:gd name="connsiteY1389" fmla="*/ 890110 h 1171228"/>
                <a:gd name="connsiteX1390" fmla="*/ 964298 w 1123735"/>
                <a:gd name="connsiteY1390" fmla="*/ 887013 h 1171228"/>
                <a:gd name="connsiteX1391" fmla="*/ 965920 w 1123735"/>
                <a:gd name="connsiteY1391" fmla="*/ 883768 h 1171228"/>
                <a:gd name="connsiteX1392" fmla="*/ 967838 w 1123735"/>
                <a:gd name="connsiteY1392" fmla="*/ 879933 h 1171228"/>
                <a:gd name="connsiteX1393" fmla="*/ 967838 w 1123735"/>
                <a:gd name="connsiteY1393" fmla="*/ 877278 h 1171228"/>
                <a:gd name="connsiteX1394" fmla="*/ 969313 w 1123735"/>
                <a:gd name="connsiteY1394" fmla="*/ 875803 h 1171228"/>
                <a:gd name="connsiteX1395" fmla="*/ 974032 w 1123735"/>
                <a:gd name="connsiteY1395" fmla="*/ 872411 h 1171228"/>
                <a:gd name="connsiteX1396" fmla="*/ 975655 w 1123735"/>
                <a:gd name="connsiteY1396" fmla="*/ 869019 h 1171228"/>
                <a:gd name="connsiteX1397" fmla="*/ 977277 w 1123735"/>
                <a:gd name="connsiteY1397" fmla="*/ 868133 h 1171228"/>
                <a:gd name="connsiteX1398" fmla="*/ 979194 w 1123735"/>
                <a:gd name="connsiteY1398" fmla="*/ 867691 h 1171228"/>
                <a:gd name="connsiteX1399" fmla="*/ 979194 w 1123735"/>
                <a:gd name="connsiteY1399" fmla="*/ 865774 h 1171228"/>
                <a:gd name="connsiteX1400" fmla="*/ 977867 w 1123735"/>
                <a:gd name="connsiteY1400" fmla="*/ 863856 h 1171228"/>
                <a:gd name="connsiteX1401" fmla="*/ 977572 w 1123735"/>
                <a:gd name="connsiteY1401" fmla="*/ 861497 h 1171228"/>
                <a:gd name="connsiteX1402" fmla="*/ 977572 w 1123735"/>
                <a:gd name="connsiteY1402" fmla="*/ 858842 h 1171228"/>
                <a:gd name="connsiteX1403" fmla="*/ 978162 w 1123735"/>
                <a:gd name="connsiteY1403" fmla="*/ 855302 h 1171228"/>
                <a:gd name="connsiteX1404" fmla="*/ 980374 w 1123735"/>
                <a:gd name="connsiteY1404" fmla="*/ 853974 h 1171228"/>
                <a:gd name="connsiteX1405" fmla="*/ 983619 w 1123735"/>
                <a:gd name="connsiteY1405" fmla="*/ 851172 h 1171228"/>
                <a:gd name="connsiteX1406" fmla="*/ 984504 w 1123735"/>
                <a:gd name="connsiteY1406" fmla="*/ 849402 h 1171228"/>
                <a:gd name="connsiteX1407" fmla="*/ 984504 w 1123735"/>
                <a:gd name="connsiteY1407" fmla="*/ 847042 h 1171228"/>
                <a:gd name="connsiteX1408" fmla="*/ 983619 w 1123735"/>
                <a:gd name="connsiteY1408" fmla="*/ 842175 h 1171228"/>
                <a:gd name="connsiteX1409" fmla="*/ 982882 w 1123735"/>
                <a:gd name="connsiteY1409" fmla="*/ 838635 h 1171228"/>
                <a:gd name="connsiteX1410" fmla="*/ 982439 w 1123735"/>
                <a:gd name="connsiteY1410" fmla="*/ 837308 h 1171228"/>
                <a:gd name="connsiteX1411" fmla="*/ 980964 w 1123735"/>
                <a:gd name="connsiteY1411" fmla="*/ 834948 h 1171228"/>
                <a:gd name="connsiteX1412" fmla="*/ 979932 w 1123735"/>
                <a:gd name="connsiteY1412" fmla="*/ 833473 h 1171228"/>
                <a:gd name="connsiteX1413" fmla="*/ 981702 w 1123735"/>
                <a:gd name="connsiteY1413" fmla="*/ 831556 h 1171228"/>
                <a:gd name="connsiteX1414" fmla="*/ 984947 w 1123735"/>
                <a:gd name="connsiteY1414" fmla="*/ 829638 h 1171228"/>
                <a:gd name="connsiteX1415" fmla="*/ 986274 w 1123735"/>
                <a:gd name="connsiteY1415" fmla="*/ 826836 h 1171228"/>
                <a:gd name="connsiteX1416" fmla="*/ 984947 w 1123735"/>
                <a:gd name="connsiteY1416" fmla="*/ 824329 h 1171228"/>
                <a:gd name="connsiteX1417" fmla="*/ 983177 w 1123735"/>
                <a:gd name="connsiteY1417" fmla="*/ 823001 h 1171228"/>
                <a:gd name="connsiteX1418" fmla="*/ 982587 w 1123735"/>
                <a:gd name="connsiteY1418" fmla="*/ 819314 h 1171228"/>
                <a:gd name="connsiteX1419" fmla="*/ 983324 w 1123735"/>
                <a:gd name="connsiteY1419" fmla="*/ 814594 h 1171228"/>
                <a:gd name="connsiteX1420" fmla="*/ 984652 w 1123735"/>
                <a:gd name="connsiteY1420" fmla="*/ 813119 h 1171228"/>
                <a:gd name="connsiteX1421" fmla="*/ 989519 w 1123735"/>
                <a:gd name="connsiteY1421" fmla="*/ 812382 h 1171228"/>
                <a:gd name="connsiteX1422" fmla="*/ 989961 w 1123735"/>
                <a:gd name="connsiteY1422" fmla="*/ 810022 h 1171228"/>
                <a:gd name="connsiteX1423" fmla="*/ 993649 w 1123735"/>
                <a:gd name="connsiteY1423" fmla="*/ 806630 h 1171228"/>
                <a:gd name="connsiteX1424" fmla="*/ 993649 w 1123735"/>
                <a:gd name="connsiteY1424" fmla="*/ 803385 h 1171228"/>
                <a:gd name="connsiteX1425" fmla="*/ 991141 w 1123735"/>
                <a:gd name="connsiteY1425" fmla="*/ 801320 h 1171228"/>
                <a:gd name="connsiteX1426" fmla="*/ 988782 w 1123735"/>
                <a:gd name="connsiteY1426" fmla="*/ 798075 h 1171228"/>
                <a:gd name="connsiteX1427" fmla="*/ 987011 w 1123735"/>
                <a:gd name="connsiteY1427" fmla="*/ 795273 h 1171228"/>
                <a:gd name="connsiteX1428" fmla="*/ 981407 w 1123735"/>
                <a:gd name="connsiteY1428" fmla="*/ 793650 h 1171228"/>
                <a:gd name="connsiteX1429" fmla="*/ 975360 w 1123735"/>
                <a:gd name="connsiteY1429" fmla="*/ 792766 h 1171228"/>
                <a:gd name="connsiteX1430" fmla="*/ 974622 w 1123735"/>
                <a:gd name="connsiteY1430" fmla="*/ 790111 h 1171228"/>
                <a:gd name="connsiteX1431" fmla="*/ 974917 w 1123735"/>
                <a:gd name="connsiteY1431" fmla="*/ 788488 h 1171228"/>
                <a:gd name="connsiteX1432" fmla="*/ 977720 w 1123735"/>
                <a:gd name="connsiteY1432" fmla="*/ 789078 h 1171228"/>
                <a:gd name="connsiteX1433" fmla="*/ 982292 w 1123735"/>
                <a:gd name="connsiteY1433" fmla="*/ 788488 h 1171228"/>
                <a:gd name="connsiteX1434" fmla="*/ 985684 w 1123735"/>
                <a:gd name="connsiteY1434" fmla="*/ 788488 h 1171228"/>
                <a:gd name="connsiteX1435" fmla="*/ 988044 w 1123735"/>
                <a:gd name="connsiteY1435" fmla="*/ 788046 h 1171228"/>
                <a:gd name="connsiteX1436" fmla="*/ 990846 w 1123735"/>
                <a:gd name="connsiteY1436" fmla="*/ 787603 h 1171228"/>
                <a:gd name="connsiteX1437" fmla="*/ 993354 w 1123735"/>
                <a:gd name="connsiteY1437" fmla="*/ 788783 h 1171228"/>
                <a:gd name="connsiteX1438" fmla="*/ 995861 w 1123735"/>
                <a:gd name="connsiteY1438" fmla="*/ 788046 h 1171228"/>
                <a:gd name="connsiteX1439" fmla="*/ 996893 w 1123735"/>
                <a:gd name="connsiteY1439" fmla="*/ 783769 h 1171228"/>
                <a:gd name="connsiteX1440" fmla="*/ 998516 w 1123735"/>
                <a:gd name="connsiteY1440" fmla="*/ 781556 h 1171228"/>
                <a:gd name="connsiteX1441" fmla="*/ 998811 w 1123735"/>
                <a:gd name="connsiteY1441" fmla="*/ 779491 h 1171228"/>
                <a:gd name="connsiteX1442" fmla="*/ 997188 w 1123735"/>
                <a:gd name="connsiteY1442" fmla="*/ 777869 h 1171228"/>
                <a:gd name="connsiteX1443" fmla="*/ 994239 w 1123735"/>
                <a:gd name="connsiteY1443" fmla="*/ 777279 h 1171228"/>
                <a:gd name="connsiteX1444" fmla="*/ 981259 w 1123735"/>
                <a:gd name="connsiteY1444" fmla="*/ 775951 h 1171228"/>
                <a:gd name="connsiteX1445" fmla="*/ 980817 w 1123735"/>
                <a:gd name="connsiteY1445" fmla="*/ 774329 h 1171228"/>
                <a:gd name="connsiteX1446" fmla="*/ 980817 w 1123735"/>
                <a:gd name="connsiteY1446" fmla="*/ 771527 h 1171228"/>
                <a:gd name="connsiteX1447" fmla="*/ 981407 w 1123735"/>
                <a:gd name="connsiteY1447" fmla="*/ 768577 h 1171228"/>
                <a:gd name="connsiteX1448" fmla="*/ 981407 w 1123735"/>
                <a:gd name="connsiteY1448" fmla="*/ 767102 h 1171228"/>
                <a:gd name="connsiteX1449" fmla="*/ 982587 w 1123735"/>
                <a:gd name="connsiteY1449" fmla="*/ 765775 h 1171228"/>
                <a:gd name="connsiteX1450" fmla="*/ 983914 w 1123735"/>
                <a:gd name="connsiteY1450" fmla="*/ 763120 h 1171228"/>
                <a:gd name="connsiteX1451" fmla="*/ 984799 w 1123735"/>
                <a:gd name="connsiteY1451" fmla="*/ 761350 h 1171228"/>
                <a:gd name="connsiteX1452" fmla="*/ 983914 w 1123735"/>
                <a:gd name="connsiteY1452" fmla="*/ 759138 h 1171228"/>
                <a:gd name="connsiteX1453" fmla="*/ 981849 w 1123735"/>
                <a:gd name="connsiteY1453" fmla="*/ 755745 h 1171228"/>
                <a:gd name="connsiteX1454" fmla="*/ 983324 w 1123735"/>
                <a:gd name="connsiteY1454" fmla="*/ 754271 h 1171228"/>
                <a:gd name="connsiteX1455" fmla="*/ 983324 w 1123735"/>
                <a:gd name="connsiteY1455" fmla="*/ 752500 h 1171228"/>
                <a:gd name="connsiteX1456" fmla="*/ 983029 w 1123735"/>
                <a:gd name="connsiteY1456" fmla="*/ 750730 h 1171228"/>
                <a:gd name="connsiteX1457" fmla="*/ 980964 w 1123735"/>
                <a:gd name="connsiteY1457" fmla="*/ 748666 h 1171228"/>
                <a:gd name="connsiteX1458" fmla="*/ 979047 w 1123735"/>
                <a:gd name="connsiteY1458" fmla="*/ 745863 h 1171228"/>
                <a:gd name="connsiteX1459" fmla="*/ 979047 w 1123735"/>
                <a:gd name="connsiteY1459" fmla="*/ 742913 h 1171228"/>
                <a:gd name="connsiteX1460" fmla="*/ 981259 w 1123735"/>
                <a:gd name="connsiteY1460" fmla="*/ 742176 h 1171228"/>
                <a:gd name="connsiteX1461" fmla="*/ 982734 w 1123735"/>
                <a:gd name="connsiteY1461" fmla="*/ 741291 h 1171228"/>
                <a:gd name="connsiteX1462" fmla="*/ 983029 w 1123735"/>
                <a:gd name="connsiteY1462" fmla="*/ 739521 h 1171228"/>
                <a:gd name="connsiteX1463" fmla="*/ 982292 w 1123735"/>
                <a:gd name="connsiteY1463" fmla="*/ 737309 h 1171228"/>
                <a:gd name="connsiteX1464" fmla="*/ 979194 w 1123735"/>
                <a:gd name="connsiteY1464" fmla="*/ 736571 h 1171228"/>
                <a:gd name="connsiteX1465" fmla="*/ 975065 w 1123735"/>
                <a:gd name="connsiteY1465" fmla="*/ 735244 h 1171228"/>
                <a:gd name="connsiteX1466" fmla="*/ 973885 w 1123735"/>
                <a:gd name="connsiteY1466" fmla="*/ 734064 h 1171228"/>
                <a:gd name="connsiteX1467" fmla="*/ 972705 w 1123735"/>
                <a:gd name="connsiteY1467" fmla="*/ 731704 h 1171228"/>
                <a:gd name="connsiteX1468" fmla="*/ 973590 w 1123735"/>
                <a:gd name="connsiteY1468" fmla="*/ 724919 h 1171228"/>
                <a:gd name="connsiteX1469" fmla="*/ 973147 w 1123735"/>
                <a:gd name="connsiteY1469" fmla="*/ 720937 h 1171228"/>
                <a:gd name="connsiteX1470" fmla="*/ 972852 w 1123735"/>
                <a:gd name="connsiteY1470" fmla="*/ 718725 h 1171228"/>
                <a:gd name="connsiteX1471" fmla="*/ 973885 w 1123735"/>
                <a:gd name="connsiteY1471" fmla="*/ 716955 h 1171228"/>
                <a:gd name="connsiteX1472" fmla="*/ 975212 w 1123735"/>
                <a:gd name="connsiteY1472" fmla="*/ 715480 h 1171228"/>
                <a:gd name="connsiteX1473" fmla="*/ 974622 w 1123735"/>
                <a:gd name="connsiteY1473" fmla="*/ 711940 h 1171228"/>
                <a:gd name="connsiteX1474" fmla="*/ 973442 w 1123735"/>
                <a:gd name="connsiteY1474" fmla="*/ 710023 h 1171228"/>
                <a:gd name="connsiteX1475" fmla="*/ 973885 w 1123735"/>
                <a:gd name="connsiteY1475" fmla="*/ 708548 h 1171228"/>
                <a:gd name="connsiteX1476" fmla="*/ 975065 w 1123735"/>
                <a:gd name="connsiteY1476" fmla="*/ 707073 h 1171228"/>
                <a:gd name="connsiteX1477" fmla="*/ 976097 w 1123735"/>
                <a:gd name="connsiteY1477" fmla="*/ 705303 h 1171228"/>
                <a:gd name="connsiteX1478" fmla="*/ 976982 w 1123735"/>
                <a:gd name="connsiteY1478" fmla="*/ 704861 h 1171228"/>
                <a:gd name="connsiteX1479" fmla="*/ 978310 w 1123735"/>
                <a:gd name="connsiteY1479" fmla="*/ 705893 h 1171228"/>
                <a:gd name="connsiteX1480" fmla="*/ 980522 w 1123735"/>
                <a:gd name="connsiteY1480" fmla="*/ 705303 h 1171228"/>
                <a:gd name="connsiteX1481" fmla="*/ 983177 w 1123735"/>
                <a:gd name="connsiteY1481" fmla="*/ 703828 h 1171228"/>
                <a:gd name="connsiteX1482" fmla="*/ 983472 w 1123735"/>
                <a:gd name="connsiteY1482" fmla="*/ 702059 h 1171228"/>
                <a:gd name="connsiteX1483" fmla="*/ 982882 w 1123735"/>
                <a:gd name="connsiteY1483" fmla="*/ 699551 h 1171228"/>
                <a:gd name="connsiteX1484" fmla="*/ 980964 w 1123735"/>
                <a:gd name="connsiteY1484" fmla="*/ 693357 h 1171228"/>
                <a:gd name="connsiteX1485" fmla="*/ 979194 w 1123735"/>
                <a:gd name="connsiteY1485" fmla="*/ 689522 h 1171228"/>
                <a:gd name="connsiteX1486" fmla="*/ 979490 w 1123735"/>
                <a:gd name="connsiteY1486" fmla="*/ 688194 h 1171228"/>
                <a:gd name="connsiteX1487" fmla="*/ 980227 w 1123735"/>
                <a:gd name="connsiteY1487" fmla="*/ 686719 h 1171228"/>
                <a:gd name="connsiteX1488" fmla="*/ 979637 w 1123735"/>
                <a:gd name="connsiteY1488" fmla="*/ 681557 h 1171228"/>
                <a:gd name="connsiteX1489" fmla="*/ 979637 w 1123735"/>
                <a:gd name="connsiteY1489" fmla="*/ 678460 h 1171228"/>
                <a:gd name="connsiteX1490" fmla="*/ 979932 w 1123735"/>
                <a:gd name="connsiteY1490" fmla="*/ 669168 h 1171228"/>
                <a:gd name="connsiteX1491" fmla="*/ 979932 w 1123735"/>
                <a:gd name="connsiteY1491" fmla="*/ 666071 h 1171228"/>
                <a:gd name="connsiteX1492" fmla="*/ 978310 w 1123735"/>
                <a:gd name="connsiteY1492" fmla="*/ 662826 h 1171228"/>
                <a:gd name="connsiteX1493" fmla="*/ 978605 w 1123735"/>
                <a:gd name="connsiteY1493" fmla="*/ 659876 h 1171228"/>
                <a:gd name="connsiteX1494" fmla="*/ 979932 w 1123735"/>
                <a:gd name="connsiteY1494" fmla="*/ 657663 h 1171228"/>
                <a:gd name="connsiteX1495" fmla="*/ 981112 w 1123735"/>
                <a:gd name="connsiteY1495" fmla="*/ 654714 h 1171228"/>
                <a:gd name="connsiteX1496" fmla="*/ 981997 w 1123735"/>
                <a:gd name="connsiteY1496" fmla="*/ 652059 h 1171228"/>
                <a:gd name="connsiteX1497" fmla="*/ 982882 w 1123735"/>
                <a:gd name="connsiteY1497" fmla="*/ 650879 h 1171228"/>
                <a:gd name="connsiteX1498" fmla="*/ 984504 w 1123735"/>
                <a:gd name="connsiteY1498" fmla="*/ 650289 h 1171228"/>
                <a:gd name="connsiteX1499" fmla="*/ 984799 w 1123735"/>
                <a:gd name="connsiteY1499" fmla="*/ 648814 h 1171228"/>
                <a:gd name="connsiteX1500" fmla="*/ 984062 w 1123735"/>
                <a:gd name="connsiteY1500" fmla="*/ 647782 h 1171228"/>
                <a:gd name="connsiteX1501" fmla="*/ 981997 w 1123735"/>
                <a:gd name="connsiteY1501" fmla="*/ 646012 h 1171228"/>
                <a:gd name="connsiteX1502" fmla="*/ 981554 w 1123735"/>
                <a:gd name="connsiteY1502" fmla="*/ 643947 h 1171228"/>
                <a:gd name="connsiteX1503" fmla="*/ 981997 w 1123735"/>
                <a:gd name="connsiteY1503" fmla="*/ 642324 h 1171228"/>
                <a:gd name="connsiteX1504" fmla="*/ 983029 w 1123735"/>
                <a:gd name="connsiteY1504" fmla="*/ 641439 h 1171228"/>
                <a:gd name="connsiteX1505" fmla="*/ 984504 w 1123735"/>
                <a:gd name="connsiteY1505" fmla="*/ 641439 h 1171228"/>
                <a:gd name="connsiteX1506" fmla="*/ 985684 w 1123735"/>
                <a:gd name="connsiteY1506" fmla="*/ 639227 h 1171228"/>
                <a:gd name="connsiteX1507" fmla="*/ 985979 w 1123735"/>
                <a:gd name="connsiteY1507" fmla="*/ 636425 h 1171228"/>
                <a:gd name="connsiteX1508" fmla="*/ 986274 w 1123735"/>
                <a:gd name="connsiteY1508" fmla="*/ 635097 h 1171228"/>
                <a:gd name="connsiteX1509" fmla="*/ 985389 w 1123735"/>
                <a:gd name="connsiteY1509" fmla="*/ 633475 h 1171228"/>
                <a:gd name="connsiteX1510" fmla="*/ 984799 w 1123735"/>
                <a:gd name="connsiteY1510" fmla="*/ 629640 h 1171228"/>
                <a:gd name="connsiteX1511" fmla="*/ 984209 w 1123735"/>
                <a:gd name="connsiteY1511" fmla="*/ 627428 h 1171228"/>
                <a:gd name="connsiteX1512" fmla="*/ 984947 w 1123735"/>
                <a:gd name="connsiteY1512" fmla="*/ 626543 h 1171228"/>
                <a:gd name="connsiteX1513" fmla="*/ 985979 w 1123735"/>
                <a:gd name="connsiteY1513" fmla="*/ 626248 h 1171228"/>
                <a:gd name="connsiteX1514" fmla="*/ 987749 w 1123735"/>
                <a:gd name="connsiteY1514" fmla="*/ 626838 h 1171228"/>
                <a:gd name="connsiteX1515" fmla="*/ 988929 w 1123735"/>
                <a:gd name="connsiteY1515" fmla="*/ 626543 h 1171228"/>
                <a:gd name="connsiteX1516" fmla="*/ 988929 w 1123735"/>
                <a:gd name="connsiteY1516" fmla="*/ 625363 h 1171228"/>
                <a:gd name="connsiteX1517" fmla="*/ 989224 w 1123735"/>
                <a:gd name="connsiteY1517" fmla="*/ 624036 h 1171228"/>
                <a:gd name="connsiteX1518" fmla="*/ 989666 w 1123735"/>
                <a:gd name="connsiteY1518" fmla="*/ 623151 h 1171228"/>
                <a:gd name="connsiteX1519" fmla="*/ 990846 w 1123735"/>
                <a:gd name="connsiteY1519" fmla="*/ 620348 h 1171228"/>
                <a:gd name="connsiteX1520" fmla="*/ 992026 w 1123735"/>
                <a:gd name="connsiteY1520" fmla="*/ 616809 h 1171228"/>
                <a:gd name="connsiteX1521" fmla="*/ 992321 w 1123735"/>
                <a:gd name="connsiteY1521" fmla="*/ 614301 h 1171228"/>
                <a:gd name="connsiteX1522" fmla="*/ 991879 w 1123735"/>
                <a:gd name="connsiteY1522" fmla="*/ 607517 h 1171228"/>
                <a:gd name="connsiteX1523" fmla="*/ 992469 w 1123735"/>
                <a:gd name="connsiteY1523" fmla="*/ 606042 h 1171228"/>
                <a:gd name="connsiteX1524" fmla="*/ 993796 w 1123735"/>
                <a:gd name="connsiteY1524" fmla="*/ 604567 h 1171228"/>
                <a:gd name="connsiteX1525" fmla="*/ 995566 w 1123735"/>
                <a:gd name="connsiteY1525" fmla="*/ 603239 h 1171228"/>
                <a:gd name="connsiteX1526" fmla="*/ 997926 w 1123735"/>
                <a:gd name="connsiteY1526" fmla="*/ 602207 h 1171228"/>
                <a:gd name="connsiteX1527" fmla="*/ 1000876 w 1123735"/>
                <a:gd name="connsiteY1527" fmla="*/ 600584 h 1171228"/>
                <a:gd name="connsiteX1528" fmla="*/ 1004416 w 1123735"/>
                <a:gd name="connsiteY1528" fmla="*/ 599994 h 1171228"/>
                <a:gd name="connsiteX1529" fmla="*/ 1005890 w 1123735"/>
                <a:gd name="connsiteY1529" fmla="*/ 598225 h 1171228"/>
                <a:gd name="connsiteX1530" fmla="*/ 1006923 w 1123735"/>
                <a:gd name="connsiteY1530" fmla="*/ 595865 h 1171228"/>
                <a:gd name="connsiteX1531" fmla="*/ 1007218 w 1123735"/>
                <a:gd name="connsiteY1531" fmla="*/ 593947 h 1171228"/>
                <a:gd name="connsiteX1532" fmla="*/ 1005890 w 1123735"/>
                <a:gd name="connsiteY1532" fmla="*/ 592620 h 1171228"/>
                <a:gd name="connsiteX1533" fmla="*/ 1004121 w 1123735"/>
                <a:gd name="connsiteY1533" fmla="*/ 590998 h 1171228"/>
                <a:gd name="connsiteX1534" fmla="*/ 1003236 w 1123735"/>
                <a:gd name="connsiteY1534" fmla="*/ 587015 h 1171228"/>
                <a:gd name="connsiteX1535" fmla="*/ 1002793 w 1123735"/>
                <a:gd name="connsiteY1535" fmla="*/ 583328 h 1171228"/>
                <a:gd name="connsiteX1536" fmla="*/ 1002498 w 1123735"/>
                <a:gd name="connsiteY1536" fmla="*/ 578756 h 1171228"/>
                <a:gd name="connsiteX1537" fmla="*/ 1000728 w 1123735"/>
                <a:gd name="connsiteY1537" fmla="*/ 574773 h 1171228"/>
                <a:gd name="connsiteX1538" fmla="*/ 998811 w 1123735"/>
                <a:gd name="connsiteY1538" fmla="*/ 570349 h 1171228"/>
                <a:gd name="connsiteX1539" fmla="*/ 998368 w 1123735"/>
                <a:gd name="connsiteY1539" fmla="*/ 566366 h 1171228"/>
                <a:gd name="connsiteX1540" fmla="*/ 998958 w 1123735"/>
                <a:gd name="connsiteY1540" fmla="*/ 564154 h 1171228"/>
                <a:gd name="connsiteX1541" fmla="*/ 999696 w 1123735"/>
                <a:gd name="connsiteY1541" fmla="*/ 560762 h 1171228"/>
                <a:gd name="connsiteX1542" fmla="*/ 998958 w 1123735"/>
                <a:gd name="connsiteY1542" fmla="*/ 559139 h 1171228"/>
                <a:gd name="connsiteX1543" fmla="*/ 998073 w 1123735"/>
                <a:gd name="connsiteY1543" fmla="*/ 556337 h 1171228"/>
                <a:gd name="connsiteX1544" fmla="*/ 999106 w 1123735"/>
                <a:gd name="connsiteY1544" fmla="*/ 554125 h 1171228"/>
                <a:gd name="connsiteX1545" fmla="*/ 1000286 w 1123735"/>
                <a:gd name="connsiteY1545" fmla="*/ 550732 h 1171228"/>
                <a:gd name="connsiteX1546" fmla="*/ 1000286 w 1123735"/>
                <a:gd name="connsiteY1546" fmla="*/ 548963 h 1171228"/>
                <a:gd name="connsiteX1547" fmla="*/ 999253 w 1123735"/>
                <a:gd name="connsiteY1547" fmla="*/ 544833 h 1171228"/>
                <a:gd name="connsiteX1548" fmla="*/ 998368 w 1123735"/>
                <a:gd name="connsiteY1548" fmla="*/ 542473 h 1171228"/>
                <a:gd name="connsiteX1549" fmla="*/ 999253 w 1123735"/>
                <a:gd name="connsiteY1549" fmla="*/ 539965 h 1171228"/>
                <a:gd name="connsiteX1550" fmla="*/ 1000581 w 1123735"/>
                <a:gd name="connsiteY1550" fmla="*/ 537606 h 1171228"/>
                <a:gd name="connsiteX1551" fmla="*/ 1001613 w 1123735"/>
                <a:gd name="connsiteY1551" fmla="*/ 536426 h 1171228"/>
                <a:gd name="connsiteX1552" fmla="*/ 1001613 w 1123735"/>
                <a:gd name="connsiteY1552" fmla="*/ 534508 h 1171228"/>
                <a:gd name="connsiteX1553" fmla="*/ 1001908 w 1123735"/>
                <a:gd name="connsiteY1553" fmla="*/ 532886 h 1171228"/>
                <a:gd name="connsiteX1554" fmla="*/ 1003973 w 1123735"/>
                <a:gd name="connsiteY1554" fmla="*/ 531853 h 1171228"/>
                <a:gd name="connsiteX1555" fmla="*/ 1005890 w 1123735"/>
                <a:gd name="connsiteY1555" fmla="*/ 529789 h 1171228"/>
                <a:gd name="connsiteX1556" fmla="*/ 1007218 w 1123735"/>
                <a:gd name="connsiteY1556" fmla="*/ 529494 h 1171228"/>
                <a:gd name="connsiteX1557" fmla="*/ 1008840 w 1123735"/>
                <a:gd name="connsiteY1557" fmla="*/ 529494 h 1171228"/>
                <a:gd name="connsiteX1558" fmla="*/ 1009873 w 1123735"/>
                <a:gd name="connsiteY1558" fmla="*/ 528903 h 1171228"/>
                <a:gd name="connsiteX1559" fmla="*/ 1010315 w 1123735"/>
                <a:gd name="connsiteY1559" fmla="*/ 527429 h 1171228"/>
                <a:gd name="connsiteX1560" fmla="*/ 1010610 w 1123735"/>
                <a:gd name="connsiteY1560" fmla="*/ 525659 h 1171228"/>
                <a:gd name="connsiteX1561" fmla="*/ 1013265 w 1123735"/>
                <a:gd name="connsiteY1561" fmla="*/ 523594 h 1171228"/>
                <a:gd name="connsiteX1562" fmla="*/ 1014740 w 1123735"/>
                <a:gd name="connsiteY1562" fmla="*/ 521677 h 1171228"/>
                <a:gd name="connsiteX1563" fmla="*/ 1017542 w 1123735"/>
                <a:gd name="connsiteY1563" fmla="*/ 521234 h 1171228"/>
                <a:gd name="connsiteX1564" fmla="*/ 1018870 w 1123735"/>
                <a:gd name="connsiteY1564" fmla="*/ 519169 h 1171228"/>
                <a:gd name="connsiteX1565" fmla="*/ 1018870 w 1123735"/>
                <a:gd name="connsiteY1565" fmla="*/ 516514 h 1171228"/>
                <a:gd name="connsiteX1566" fmla="*/ 1018575 w 1123735"/>
                <a:gd name="connsiteY1566" fmla="*/ 513712 h 1171228"/>
                <a:gd name="connsiteX1567" fmla="*/ 1019460 w 1123735"/>
                <a:gd name="connsiteY1567" fmla="*/ 510615 h 1171228"/>
                <a:gd name="connsiteX1568" fmla="*/ 1018427 w 1123735"/>
                <a:gd name="connsiteY1568" fmla="*/ 505748 h 1171228"/>
                <a:gd name="connsiteX1569" fmla="*/ 1018427 w 1123735"/>
                <a:gd name="connsiteY1569" fmla="*/ 503240 h 1171228"/>
                <a:gd name="connsiteX1570" fmla="*/ 1017395 w 1123735"/>
                <a:gd name="connsiteY1570" fmla="*/ 501175 h 1171228"/>
                <a:gd name="connsiteX1571" fmla="*/ 1017395 w 1123735"/>
                <a:gd name="connsiteY1571" fmla="*/ 498963 h 1171228"/>
                <a:gd name="connsiteX1572" fmla="*/ 1017100 w 1123735"/>
                <a:gd name="connsiteY1572" fmla="*/ 497488 h 1171228"/>
                <a:gd name="connsiteX1573" fmla="*/ 1015477 w 1123735"/>
                <a:gd name="connsiteY1573" fmla="*/ 496898 h 1171228"/>
                <a:gd name="connsiteX1574" fmla="*/ 1014887 w 1123735"/>
                <a:gd name="connsiteY1574" fmla="*/ 495128 h 1171228"/>
                <a:gd name="connsiteX1575" fmla="*/ 1015625 w 1123735"/>
                <a:gd name="connsiteY1575" fmla="*/ 494243 h 1171228"/>
                <a:gd name="connsiteX1576" fmla="*/ 1017100 w 1123735"/>
                <a:gd name="connsiteY1576" fmla="*/ 493506 h 1171228"/>
                <a:gd name="connsiteX1577" fmla="*/ 1019017 w 1123735"/>
                <a:gd name="connsiteY1577" fmla="*/ 492178 h 1171228"/>
                <a:gd name="connsiteX1578" fmla="*/ 1020492 w 1123735"/>
                <a:gd name="connsiteY1578" fmla="*/ 485541 h 1171228"/>
                <a:gd name="connsiteX1579" fmla="*/ 1021230 w 1123735"/>
                <a:gd name="connsiteY1579" fmla="*/ 483624 h 1171228"/>
                <a:gd name="connsiteX1580" fmla="*/ 1021819 w 1123735"/>
                <a:gd name="connsiteY1580" fmla="*/ 481264 h 1171228"/>
                <a:gd name="connsiteX1581" fmla="*/ 1021819 w 1123735"/>
                <a:gd name="connsiteY1581" fmla="*/ 480084 h 1171228"/>
                <a:gd name="connsiteX1582" fmla="*/ 1022704 w 1123735"/>
                <a:gd name="connsiteY1582" fmla="*/ 478314 h 1171228"/>
                <a:gd name="connsiteX1583" fmla="*/ 1023884 w 1123735"/>
                <a:gd name="connsiteY1583" fmla="*/ 475659 h 1171228"/>
                <a:gd name="connsiteX1584" fmla="*/ 1025654 w 1123735"/>
                <a:gd name="connsiteY1584" fmla="*/ 473005 h 1171228"/>
                <a:gd name="connsiteX1585" fmla="*/ 1026687 w 1123735"/>
                <a:gd name="connsiteY1585" fmla="*/ 471235 h 1171228"/>
                <a:gd name="connsiteX1586" fmla="*/ 1027719 w 1123735"/>
                <a:gd name="connsiteY1586" fmla="*/ 468875 h 1171228"/>
                <a:gd name="connsiteX1587" fmla="*/ 1028014 w 1123735"/>
                <a:gd name="connsiteY1587" fmla="*/ 467400 h 1171228"/>
                <a:gd name="connsiteX1588" fmla="*/ 1029342 w 1123735"/>
                <a:gd name="connsiteY1588" fmla="*/ 466663 h 1171228"/>
                <a:gd name="connsiteX1589" fmla="*/ 1030816 w 1123735"/>
                <a:gd name="connsiteY1589" fmla="*/ 466663 h 1171228"/>
                <a:gd name="connsiteX1590" fmla="*/ 1032586 w 1123735"/>
                <a:gd name="connsiteY1590" fmla="*/ 466072 h 1171228"/>
                <a:gd name="connsiteX1591" fmla="*/ 1033324 w 1123735"/>
                <a:gd name="connsiteY1591" fmla="*/ 465188 h 1171228"/>
                <a:gd name="connsiteX1592" fmla="*/ 1033324 w 1123735"/>
                <a:gd name="connsiteY1592" fmla="*/ 463860 h 1171228"/>
                <a:gd name="connsiteX1593" fmla="*/ 1033029 w 1123735"/>
                <a:gd name="connsiteY1593" fmla="*/ 461058 h 1171228"/>
                <a:gd name="connsiteX1594" fmla="*/ 1032439 w 1123735"/>
                <a:gd name="connsiteY1594" fmla="*/ 456486 h 1171228"/>
                <a:gd name="connsiteX1595" fmla="*/ 1032144 w 1123735"/>
                <a:gd name="connsiteY1595" fmla="*/ 450733 h 1171228"/>
                <a:gd name="connsiteX1596" fmla="*/ 1032439 w 1123735"/>
                <a:gd name="connsiteY1596" fmla="*/ 446898 h 1171228"/>
                <a:gd name="connsiteX1597" fmla="*/ 1033619 w 1123735"/>
                <a:gd name="connsiteY1597" fmla="*/ 443064 h 1171228"/>
                <a:gd name="connsiteX1598" fmla="*/ 1034651 w 1123735"/>
                <a:gd name="connsiteY1598" fmla="*/ 440999 h 1171228"/>
                <a:gd name="connsiteX1599" fmla="*/ 1034356 w 1123735"/>
                <a:gd name="connsiteY1599" fmla="*/ 439377 h 1171228"/>
                <a:gd name="connsiteX1600" fmla="*/ 1034061 w 1123735"/>
                <a:gd name="connsiteY1600" fmla="*/ 437607 h 1171228"/>
                <a:gd name="connsiteX1601" fmla="*/ 1031996 w 1123735"/>
                <a:gd name="connsiteY1601" fmla="*/ 436721 h 1171228"/>
                <a:gd name="connsiteX1602" fmla="*/ 1030079 w 1123735"/>
                <a:gd name="connsiteY1602" fmla="*/ 437607 h 1171228"/>
                <a:gd name="connsiteX1603" fmla="*/ 1028752 w 1123735"/>
                <a:gd name="connsiteY1603" fmla="*/ 437312 h 1171228"/>
                <a:gd name="connsiteX1604" fmla="*/ 1026982 w 1123735"/>
                <a:gd name="connsiteY1604" fmla="*/ 435247 h 1171228"/>
                <a:gd name="connsiteX1605" fmla="*/ 1026539 w 1123735"/>
                <a:gd name="connsiteY1605" fmla="*/ 433034 h 1171228"/>
                <a:gd name="connsiteX1606" fmla="*/ 1026834 w 1123735"/>
                <a:gd name="connsiteY1606" fmla="*/ 430085 h 1171228"/>
                <a:gd name="connsiteX1607" fmla="*/ 1028162 w 1123735"/>
                <a:gd name="connsiteY1607" fmla="*/ 428315 h 1171228"/>
                <a:gd name="connsiteX1608" fmla="*/ 1028752 w 1123735"/>
                <a:gd name="connsiteY1608" fmla="*/ 425955 h 1171228"/>
                <a:gd name="connsiteX1609" fmla="*/ 1028014 w 1123735"/>
                <a:gd name="connsiteY1609" fmla="*/ 425217 h 1171228"/>
                <a:gd name="connsiteX1610" fmla="*/ 1026392 w 1123735"/>
                <a:gd name="connsiteY1610" fmla="*/ 423743 h 1171228"/>
                <a:gd name="connsiteX1611" fmla="*/ 1024769 w 1123735"/>
                <a:gd name="connsiteY1611" fmla="*/ 418433 h 1171228"/>
                <a:gd name="connsiteX1612" fmla="*/ 1024769 w 1123735"/>
                <a:gd name="connsiteY1612" fmla="*/ 414008 h 1171228"/>
                <a:gd name="connsiteX1613" fmla="*/ 1023442 w 1123735"/>
                <a:gd name="connsiteY1613" fmla="*/ 412828 h 1171228"/>
                <a:gd name="connsiteX1614" fmla="*/ 1022704 w 1123735"/>
                <a:gd name="connsiteY1614" fmla="*/ 409288 h 1171228"/>
                <a:gd name="connsiteX1615" fmla="*/ 1021082 w 1123735"/>
                <a:gd name="connsiteY1615" fmla="*/ 408109 h 1171228"/>
                <a:gd name="connsiteX1616" fmla="*/ 1020492 w 1123735"/>
                <a:gd name="connsiteY1616" fmla="*/ 405453 h 1171228"/>
                <a:gd name="connsiteX1617" fmla="*/ 1020050 w 1123735"/>
                <a:gd name="connsiteY1617" fmla="*/ 402799 h 1171228"/>
                <a:gd name="connsiteX1618" fmla="*/ 1020050 w 1123735"/>
                <a:gd name="connsiteY1618" fmla="*/ 401619 h 1171228"/>
                <a:gd name="connsiteX1619" fmla="*/ 1021967 w 1123735"/>
                <a:gd name="connsiteY1619" fmla="*/ 401324 h 1171228"/>
                <a:gd name="connsiteX1620" fmla="*/ 1022852 w 1123735"/>
                <a:gd name="connsiteY1620" fmla="*/ 399259 h 1171228"/>
                <a:gd name="connsiteX1621" fmla="*/ 1022114 w 1123735"/>
                <a:gd name="connsiteY1621" fmla="*/ 398079 h 1171228"/>
                <a:gd name="connsiteX1622" fmla="*/ 1020787 w 1123735"/>
                <a:gd name="connsiteY1622" fmla="*/ 397047 h 1171228"/>
                <a:gd name="connsiteX1623" fmla="*/ 1019165 w 1123735"/>
                <a:gd name="connsiteY1623" fmla="*/ 397047 h 1171228"/>
                <a:gd name="connsiteX1624" fmla="*/ 1017690 w 1123735"/>
                <a:gd name="connsiteY1624" fmla="*/ 395866 h 1171228"/>
                <a:gd name="connsiteX1625" fmla="*/ 1015772 w 1123735"/>
                <a:gd name="connsiteY1625" fmla="*/ 390852 h 1171228"/>
                <a:gd name="connsiteX1626" fmla="*/ 1014150 w 1123735"/>
                <a:gd name="connsiteY1626" fmla="*/ 388049 h 1171228"/>
                <a:gd name="connsiteX1627" fmla="*/ 1014592 w 1123735"/>
                <a:gd name="connsiteY1627" fmla="*/ 383920 h 1171228"/>
                <a:gd name="connsiteX1628" fmla="*/ 1014887 w 1123735"/>
                <a:gd name="connsiteY1628" fmla="*/ 380675 h 1171228"/>
                <a:gd name="connsiteX1629" fmla="*/ 1015625 w 1123735"/>
                <a:gd name="connsiteY1629" fmla="*/ 378020 h 1171228"/>
                <a:gd name="connsiteX1630" fmla="*/ 1015920 w 1123735"/>
                <a:gd name="connsiteY1630" fmla="*/ 375955 h 1171228"/>
                <a:gd name="connsiteX1631" fmla="*/ 1017100 w 1123735"/>
                <a:gd name="connsiteY1631" fmla="*/ 374923 h 1171228"/>
                <a:gd name="connsiteX1632" fmla="*/ 1018280 w 1123735"/>
                <a:gd name="connsiteY1632" fmla="*/ 375365 h 1171228"/>
                <a:gd name="connsiteX1633" fmla="*/ 1019312 w 1123735"/>
                <a:gd name="connsiteY1633" fmla="*/ 375070 h 1171228"/>
                <a:gd name="connsiteX1634" fmla="*/ 1020345 w 1123735"/>
                <a:gd name="connsiteY1634" fmla="*/ 373300 h 1171228"/>
                <a:gd name="connsiteX1635" fmla="*/ 1021377 w 1123735"/>
                <a:gd name="connsiteY1635" fmla="*/ 372268 h 1171228"/>
                <a:gd name="connsiteX1636" fmla="*/ 1021377 w 1123735"/>
                <a:gd name="connsiteY1636" fmla="*/ 371383 h 1171228"/>
                <a:gd name="connsiteX1637" fmla="*/ 1020639 w 1123735"/>
                <a:gd name="connsiteY1637" fmla="*/ 370498 h 1171228"/>
                <a:gd name="connsiteX1638" fmla="*/ 1020345 w 1123735"/>
                <a:gd name="connsiteY1638" fmla="*/ 368876 h 1171228"/>
                <a:gd name="connsiteX1639" fmla="*/ 1021082 w 1123735"/>
                <a:gd name="connsiteY1639" fmla="*/ 366958 h 1171228"/>
                <a:gd name="connsiteX1640" fmla="*/ 1022410 w 1123735"/>
                <a:gd name="connsiteY1640" fmla="*/ 362533 h 1171228"/>
                <a:gd name="connsiteX1641" fmla="*/ 1024327 w 1123735"/>
                <a:gd name="connsiteY1641" fmla="*/ 357666 h 1171228"/>
                <a:gd name="connsiteX1642" fmla="*/ 1025212 w 1123735"/>
                <a:gd name="connsiteY1642" fmla="*/ 355896 h 1171228"/>
                <a:gd name="connsiteX1643" fmla="*/ 1025212 w 1123735"/>
                <a:gd name="connsiteY1643" fmla="*/ 353684 h 1171228"/>
                <a:gd name="connsiteX1644" fmla="*/ 1026834 w 1123735"/>
                <a:gd name="connsiteY1644" fmla="*/ 354421 h 1171228"/>
                <a:gd name="connsiteX1645" fmla="*/ 1030669 w 1123735"/>
                <a:gd name="connsiteY1645" fmla="*/ 353537 h 1171228"/>
                <a:gd name="connsiteX1646" fmla="*/ 1031996 w 1123735"/>
                <a:gd name="connsiteY1646" fmla="*/ 351324 h 1171228"/>
                <a:gd name="connsiteX1647" fmla="*/ 1032439 w 1123735"/>
                <a:gd name="connsiteY1647" fmla="*/ 349407 h 1171228"/>
                <a:gd name="connsiteX1648" fmla="*/ 1033619 w 1123735"/>
                <a:gd name="connsiteY1648" fmla="*/ 348374 h 1171228"/>
                <a:gd name="connsiteX1649" fmla="*/ 1033176 w 1123735"/>
                <a:gd name="connsiteY1649" fmla="*/ 346752 h 1171228"/>
                <a:gd name="connsiteX1650" fmla="*/ 1031554 w 1123735"/>
                <a:gd name="connsiteY1650" fmla="*/ 346309 h 1171228"/>
                <a:gd name="connsiteX1651" fmla="*/ 1030669 w 1123735"/>
                <a:gd name="connsiteY1651" fmla="*/ 345572 h 1171228"/>
                <a:gd name="connsiteX1652" fmla="*/ 1031111 w 1123735"/>
                <a:gd name="connsiteY1652" fmla="*/ 343802 h 1171228"/>
                <a:gd name="connsiteX1653" fmla="*/ 1031701 w 1123735"/>
                <a:gd name="connsiteY1653" fmla="*/ 339820 h 1171228"/>
                <a:gd name="connsiteX1654" fmla="*/ 1031701 w 1123735"/>
                <a:gd name="connsiteY1654" fmla="*/ 336870 h 1171228"/>
                <a:gd name="connsiteX1655" fmla="*/ 1030227 w 1123735"/>
                <a:gd name="connsiteY1655" fmla="*/ 330528 h 1171228"/>
                <a:gd name="connsiteX1656" fmla="*/ 1029047 w 1123735"/>
                <a:gd name="connsiteY1656" fmla="*/ 324186 h 1171228"/>
                <a:gd name="connsiteX1657" fmla="*/ 1029931 w 1123735"/>
                <a:gd name="connsiteY1657" fmla="*/ 322121 h 1171228"/>
                <a:gd name="connsiteX1658" fmla="*/ 1032439 w 1123735"/>
                <a:gd name="connsiteY1658" fmla="*/ 319318 h 1171228"/>
                <a:gd name="connsiteX1659" fmla="*/ 1034356 w 1123735"/>
                <a:gd name="connsiteY1659" fmla="*/ 317991 h 1171228"/>
                <a:gd name="connsiteX1660" fmla="*/ 1034651 w 1123735"/>
                <a:gd name="connsiteY1660" fmla="*/ 316369 h 1171228"/>
                <a:gd name="connsiteX1661" fmla="*/ 1036569 w 1123735"/>
                <a:gd name="connsiteY1661" fmla="*/ 308994 h 1171228"/>
                <a:gd name="connsiteX1662" fmla="*/ 1036569 w 1123735"/>
                <a:gd name="connsiteY1662" fmla="*/ 305012 h 1171228"/>
                <a:gd name="connsiteX1663" fmla="*/ 1038044 w 1123735"/>
                <a:gd name="connsiteY1663" fmla="*/ 302800 h 1171228"/>
                <a:gd name="connsiteX1664" fmla="*/ 1038781 w 1123735"/>
                <a:gd name="connsiteY1664" fmla="*/ 298670 h 1171228"/>
                <a:gd name="connsiteX1665" fmla="*/ 1042173 w 1123735"/>
                <a:gd name="connsiteY1665" fmla="*/ 295130 h 1171228"/>
                <a:gd name="connsiteX1666" fmla="*/ 1043206 w 1123735"/>
                <a:gd name="connsiteY1666" fmla="*/ 292770 h 1171228"/>
                <a:gd name="connsiteX1667" fmla="*/ 1044533 w 1123735"/>
                <a:gd name="connsiteY1667" fmla="*/ 292475 h 1171228"/>
                <a:gd name="connsiteX1668" fmla="*/ 1045270 w 1123735"/>
                <a:gd name="connsiteY1668" fmla="*/ 291738 h 1171228"/>
                <a:gd name="connsiteX1669" fmla="*/ 1047041 w 1123735"/>
                <a:gd name="connsiteY1669" fmla="*/ 289083 h 1171228"/>
                <a:gd name="connsiteX1670" fmla="*/ 1049400 w 1123735"/>
                <a:gd name="connsiteY1670" fmla="*/ 286281 h 1171228"/>
                <a:gd name="connsiteX1671" fmla="*/ 1051465 w 1123735"/>
                <a:gd name="connsiteY1671" fmla="*/ 284953 h 1171228"/>
                <a:gd name="connsiteX1672" fmla="*/ 1051908 w 1123735"/>
                <a:gd name="connsiteY1672" fmla="*/ 282741 h 1171228"/>
                <a:gd name="connsiteX1673" fmla="*/ 1052940 w 1123735"/>
                <a:gd name="connsiteY1673" fmla="*/ 279791 h 1171228"/>
                <a:gd name="connsiteX1674" fmla="*/ 1055005 w 1123735"/>
                <a:gd name="connsiteY1674" fmla="*/ 274924 h 1171228"/>
                <a:gd name="connsiteX1675" fmla="*/ 1056185 w 1123735"/>
                <a:gd name="connsiteY1675" fmla="*/ 271531 h 1171228"/>
                <a:gd name="connsiteX1676" fmla="*/ 1057660 w 1123735"/>
                <a:gd name="connsiteY1676" fmla="*/ 270352 h 1171228"/>
                <a:gd name="connsiteX1677" fmla="*/ 1059430 w 1123735"/>
                <a:gd name="connsiteY1677" fmla="*/ 265927 h 1171228"/>
                <a:gd name="connsiteX1678" fmla="*/ 1060167 w 1123735"/>
                <a:gd name="connsiteY1678" fmla="*/ 263272 h 1171228"/>
                <a:gd name="connsiteX1679" fmla="*/ 1062232 w 1123735"/>
                <a:gd name="connsiteY1679" fmla="*/ 262239 h 1171228"/>
                <a:gd name="connsiteX1680" fmla="*/ 1063855 w 1123735"/>
                <a:gd name="connsiteY1680" fmla="*/ 261944 h 1171228"/>
                <a:gd name="connsiteX1681" fmla="*/ 1065329 w 1123735"/>
                <a:gd name="connsiteY1681" fmla="*/ 263124 h 1171228"/>
                <a:gd name="connsiteX1682" fmla="*/ 1066952 w 1123735"/>
                <a:gd name="connsiteY1682" fmla="*/ 262830 h 1171228"/>
                <a:gd name="connsiteX1683" fmla="*/ 1068427 w 1123735"/>
                <a:gd name="connsiteY1683" fmla="*/ 261355 h 1171228"/>
                <a:gd name="connsiteX1684" fmla="*/ 1071819 w 1123735"/>
                <a:gd name="connsiteY1684" fmla="*/ 260322 h 1171228"/>
                <a:gd name="connsiteX1685" fmla="*/ 1073441 w 1123735"/>
                <a:gd name="connsiteY1685" fmla="*/ 259732 h 1171228"/>
                <a:gd name="connsiteX1686" fmla="*/ 1074179 w 1123735"/>
                <a:gd name="connsiteY1686" fmla="*/ 258257 h 1171228"/>
                <a:gd name="connsiteX1687" fmla="*/ 1074179 w 1123735"/>
                <a:gd name="connsiteY1687" fmla="*/ 255602 h 1171228"/>
                <a:gd name="connsiteX1688" fmla="*/ 1072704 w 1123735"/>
                <a:gd name="connsiteY1688" fmla="*/ 253685 h 1171228"/>
                <a:gd name="connsiteX1689" fmla="*/ 1069754 w 1123735"/>
                <a:gd name="connsiteY1689" fmla="*/ 249850 h 1171228"/>
                <a:gd name="connsiteX1690" fmla="*/ 1067247 w 1123735"/>
                <a:gd name="connsiteY1690" fmla="*/ 245573 h 1171228"/>
                <a:gd name="connsiteX1691" fmla="*/ 1066952 w 1123735"/>
                <a:gd name="connsiteY1691" fmla="*/ 244245 h 1171228"/>
                <a:gd name="connsiteX1692" fmla="*/ 1066952 w 1123735"/>
                <a:gd name="connsiteY1692" fmla="*/ 242771 h 1171228"/>
                <a:gd name="connsiteX1693" fmla="*/ 1067394 w 1123735"/>
                <a:gd name="connsiteY1693" fmla="*/ 241001 h 1171228"/>
                <a:gd name="connsiteX1694" fmla="*/ 1068574 w 1123735"/>
                <a:gd name="connsiteY1694" fmla="*/ 238936 h 1171228"/>
                <a:gd name="connsiteX1695" fmla="*/ 1071524 w 1123735"/>
                <a:gd name="connsiteY1695" fmla="*/ 235544 h 1171228"/>
                <a:gd name="connsiteX1696" fmla="*/ 1071229 w 1123735"/>
                <a:gd name="connsiteY1696" fmla="*/ 233036 h 1171228"/>
                <a:gd name="connsiteX1697" fmla="*/ 1069017 w 1123735"/>
                <a:gd name="connsiteY1697" fmla="*/ 224039 h 1171228"/>
                <a:gd name="connsiteX1698" fmla="*/ 1068279 w 1123735"/>
                <a:gd name="connsiteY1698" fmla="*/ 221532 h 1171228"/>
                <a:gd name="connsiteX1699" fmla="*/ 1066804 w 1123735"/>
                <a:gd name="connsiteY1699" fmla="*/ 216960 h 1171228"/>
                <a:gd name="connsiteX1700" fmla="*/ 1066804 w 1123735"/>
                <a:gd name="connsiteY1700" fmla="*/ 215190 h 1171228"/>
                <a:gd name="connsiteX1701" fmla="*/ 1068427 w 1123735"/>
                <a:gd name="connsiteY1701" fmla="*/ 210175 h 1171228"/>
                <a:gd name="connsiteX1702" fmla="*/ 1069607 w 1123735"/>
                <a:gd name="connsiteY1702" fmla="*/ 208110 h 1171228"/>
                <a:gd name="connsiteX1703" fmla="*/ 1071377 w 1123735"/>
                <a:gd name="connsiteY1703" fmla="*/ 207668 h 1171228"/>
                <a:gd name="connsiteX1704" fmla="*/ 1072261 w 1123735"/>
                <a:gd name="connsiteY1704" fmla="*/ 206930 h 1171228"/>
                <a:gd name="connsiteX1705" fmla="*/ 1072556 w 1123735"/>
                <a:gd name="connsiteY1705" fmla="*/ 206045 h 1171228"/>
                <a:gd name="connsiteX1706" fmla="*/ 1071377 w 1123735"/>
                <a:gd name="connsiteY1706" fmla="*/ 204865 h 1171228"/>
                <a:gd name="connsiteX1707" fmla="*/ 1070934 w 1123735"/>
                <a:gd name="connsiteY1707" fmla="*/ 203390 h 1171228"/>
                <a:gd name="connsiteX1708" fmla="*/ 1070492 w 1123735"/>
                <a:gd name="connsiteY1708" fmla="*/ 201325 h 1171228"/>
                <a:gd name="connsiteX1709" fmla="*/ 1068869 w 1123735"/>
                <a:gd name="connsiteY1709" fmla="*/ 200588 h 1171228"/>
                <a:gd name="connsiteX1710" fmla="*/ 1067984 w 1123735"/>
                <a:gd name="connsiteY1710" fmla="*/ 198818 h 1171228"/>
                <a:gd name="connsiteX1711" fmla="*/ 1067984 w 1123735"/>
                <a:gd name="connsiteY1711" fmla="*/ 196311 h 1171228"/>
                <a:gd name="connsiteX1712" fmla="*/ 1069459 w 1123735"/>
                <a:gd name="connsiteY1712" fmla="*/ 193066 h 1171228"/>
                <a:gd name="connsiteX1713" fmla="*/ 1071081 w 1123735"/>
                <a:gd name="connsiteY1713" fmla="*/ 192181 h 1171228"/>
                <a:gd name="connsiteX1714" fmla="*/ 1071672 w 1123735"/>
                <a:gd name="connsiteY1714" fmla="*/ 190706 h 1171228"/>
                <a:gd name="connsiteX1715" fmla="*/ 1073294 w 1123735"/>
                <a:gd name="connsiteY1715" fmla="*/ 189379 h 1171228"/>
                <a:gd name="connsiteX1716" fmla="*/ 1074769 w 1123735"/>
                <a:gd name="connsiteY1716" fmla="*/ 188346 h 1171228"/>
                <a:gd name="connsiteX1717" fmla="*/ 1076096 w 1123735"/>
                <a:gd name="connsiteY1717" fmla="*/ 186429 h 1171228"/>
                <a:gd name="connsiteX1718" fmla="*/ 1081406 w 1123735"/>
                <a:gd name="connsiteY1718" fmla="*/ 184069 h 1171228"/>
                <a:gd name="connsiteX1719" fmla="*/ 1085683 w 1123735"/>
                <a:gd name="connsiteY1719" fmla="*/ 182299 h 1171228"/>
                <a:gd name="connsiteX1720" fmla="*/ 1093943 w 1123735"/>
                <a:gd name="connsiteY1720" fmla="*/ 178907 h 1171228"/>
                <a:gd name="connsiteX1721" fmla="*/ 1099547 w 1123735"/>
                <a:gd name="connsiteY1721" fmla="*/ 176547 h 1171228"/>
                <a:gd name="connsiteX1722" fmla="*/ 1100137 w 1123735"/>
                <a:gd name="connsiteY1722" fmla="*/ 174925 h 1171228"/>
                <a:gd name="connsiteX1723" fmla="*/ 1100580 w 1123735"/>
                <a:gd name="connsiteY1723" fmla="*/ 173892 h 1171228"/>
                <a:gd name="connsiteX1724" fmla="*/ 1103235 w 1123735"/>
                <a:gd name="connsiteY1724" fmla="*/ 165633 h 1171228"/>
                <a:gd name="connsiteX1725" fmla="*/ 1106627 w 1123735"/>
                <a:gd name="connsiteY1725" fmla="*/ 155013 h 1171228"/>
                <a:gd name="connsiteX1726" fmla="*/ 1108692 w 1123735"/>
                <a:gd name="connsiteY1726" fmla="*/ 148376 h 1171228"/>
                <a:gd name="connsiteX1727" fmla="*/ 1103825 w 1123735"/>
                <a:gd name="connsiteY1727" fmla="*/ 143509 h 1171228"/>
                <a:gd name="connsiteX1728" fmla="*/ 1099400 w 1123735"/>
                <a:gd name="connsiteY1728" fmla="*/ 144394 h 1171228"/>
                <a:gd name="connsiteX1729" fmla="*/ 1105889 w 1123735"/>
                <a:gd name="connsiteY1729" fmla="*/ 1140697 h 1171228"/>
                <a:gd name="connsiteX1730" fmla="*/ 1102350 w 1123735"/>
                <a:gd name="connsiteY1730" fmla="*/ 1137600 h 1171228"/>
                <a:gd name="connsiteX1731" fmla="*/ 1097630 w 1123735"/>
                <a:gd name="connsiteY1731" fmla="*/ 1137305 h 1171228"/>
                <a:gd name="connsiteX1732" fmla="*/ 1085831 w 1123735"/>
                <a:gd name="connsiteY1732" fmla="*/ 1135830 h 1171228"/>
                <a:gd name="connsiteX1733" fmla="*/ 1079784 w 1123735"/>
                <a:gd name="connsiteY1733" fmla="*/ 1135830 h 1171228"/>
                <a:gd name="connsiteX1734" fmla="*/ 1074769 w 1123735"/>
                <a:gd name="connsiteY1734" fmla="*/ 1137748 h 1171228"/>
                <a:gd name="connsiteX1735" fmla="*/ 1078161 w 1123735"/>
                <a:gd name="connsiteY1735" fmla="*/ 1140992 h 1171228"/>
                <a:gd name="connsiteX1736" fmla="*/ 1079194 w 1123735"/>
                <a:gd name="connsiteY1736" fmla="*/ 1144679 h 1171228"/>
                <a:gd name="connsiteX1737" fmla="*/ 1080078 w 1123735"/>
                <a:gd name="connsiteY1737" fmla="*/ 1145860 h 1171228"/>
                <a:gd name="connsiteX1738" fmla="*/ 1080816 w 1123735"/>
                <a:gd name="connsiteY1738" fmla="*/ 1146450 h 1171228"/>
                <a:gd name="connsiteX1739" fmla="*/ 1088781 w 1123735"/>
                <a:gd name="connsiteY1739" fmla="*/ 1147924 h 1171228"/>
                <a:gd name="connsiteX1740" fmla="*/ 1089518 w 1123735"/>
                <a:gd name="connsiteY1740" fmla="*/ 1147924 h 1171228"/>
                <a:gd name="connsiteX1741" fmla="*/ 1090698 w 1123735"/>
                <a:gd name="connsiteY1741" fmla="*/ 1147335 h 1171228"/>
                <a:gd name="connsiteX1742" fmla="*/ 1093500 w 1123735"/>
                <a:gd name="connsiteY1742" fmla="*/ 1145417 h 1171228"/>
                <a:gd name="connsiteX1743" fmla="*/ 1094828 w 1123735"/>
                <a:gd name="connsiteY1743" fmla="*/ 1144975 h 1171228"/>
                <a:gd name="connsiteX1744" fmla="*/ 1096745 w 1123735"/>
                <a:gd name="connsiteY1744" fmla="*/ 1144975 h 1171228"/>
                <a:gd name="connsiteX1745" fmla="*/ 1097335 w 1123735"/>
                <a:gd name="connsiteY1745" fmla="*/ 1145860 h 1171228"/>
                <a:gd name="connsiteX1746" fmla="*/ 1097630 w 1123735"/>
                <a:gd name="connsiteY1746" fmla="*/ 1147187 h 1171228"/>
                <a:gd name="connsiteX1747" fmla="*/ 1098367 w 1123735"/>
                <a:gd name="connsiteY1747" fmla="*/ 1148514 h 1171228"/>
                <a:gd name="connsiteX1748" fmla="*/ 1099990 w 1123735"/>
                <a:gd name="connsiteY1748" fmla="*/ 1149252 h 1171228"/>
                <a:gd name="connsiteX1749" fmla="*/ 1102202 w 1123735"/>
                <a:gd name="connsiteY1749" fmla="*/ 1148810 h 1171228"/>
                <a:gd name="connsiteX1750" fmla="*/ 1104415 w 1123735"/>
                <a:gd name="connsiteY1750" fmla="*/ 1147335 h 1171228"/>
                <a:gd name="connsiteX1751" fmla="*/ 1106037 w 1123735"/>
                <a:gd name="connsiteY1751" fmla="*/ 1145565 h 1171228"/>
                <a:gd name="connsiteX1752" fmla="*/ 1106775 w 1123735"/>
                <a:gd name="connsiteY1752" fmla="*/ 1144237 h 1171228"/>
                <a:gd name="connsiteX1753" fmla="*/ 1106775 w 1123735"/>
                <a:gd name="connsiteY1753" fmla="*/ 1142762 h 1171228"/>
                <a:gd name="connsiteX1754" fmla="*/ 1106037 w 1123735"/>
                <a:gd name="connsiteY1754" fmla="*/ 1140845 h 1171228"/>
                <a:gd name="connsiteX1755" fmla="*/ 901319 w 1123735"/>
                <a:gd name="connsiteY1755" fmla="*/ 1011643 h 1171228"/>
                <a:gd name="connsiteX1756" fmla="*/ 903531 w 1123735"/>
                <a:gd name="connsiteY1756" fmla="*/ 1011643 h 1171228"/>
                <a:gd name="connsiteX1757" fmla="*/ 905006 w 1123735"/>
                <a:gd name="connsiteY1757" fmla="*/ 1011052 h 1171228"/>
                <a:gd name="connsiteX1758" fmla="*/ 906776 w 1123735"/>
                <a:gd name="connsiteY1758" fmla="*/ 1009578 h 1171228"/>
                <a:gd name="connsiteX1759" fmla="*/ 907809 w 1123735"/>
                <a:gd name="connsiteY1759" fmla="*/ 1009578 h 1171228"/>
                <a:gd name="connsiteX1760" fmla="*/ 909579 w 1123735"/>
                <a:gd name="connsiteY1760" fmla="*/ 1010610 h 1171228"/>
                <a:gd name="connsiteX1761" fmla="*/ 910316 w 1123735"/>
                <a:gd name="connsiteY1761" fmla="*/ 1010315 h 1171228"/>
                <a:gd name="connsiteX1762" fmla="*/ 911201 w 1123735"/>
                <a:gd name="connsiteY1762" fmla="*/ 1009430 h 1171228"/>
                <a:gd name="connsiteX1763" fmla="*/ 911201 w 1123735"/>
                <a:gd name="connsiteY1763" fmla="*/ 1006480 h 1171228"/>
                <a:gd name="connsiteX1764" fmla="*/ 910906 w 1123735"/>
                <a:gd name="connsiteY1764" fmla="*/ 1005448 h 1171228"/>
                <a:gd name="connsiteX1765" fmla="*/ 909874 w 1123735"/>
                <a:gd name="connsiteY1765" fmla="*/ 1004120 h 1171228"/>
                <a:gd name="connsiteX1766" fmla="*/ 906629 w 1123735"/>
                <a:gd name="connsiteY1766" fmla="*/ 1004120 h 1171228"/>
                <a:gd name="connsiteX1767" fmla="*/ 902794 w 1123735"/>
                <a:gd name="connsiteY1767" fmla="*/ 1006628 h 1171228"/>
                <a:gd name="connsiteX1768" fmla="*/ 898664 w 1123735"/>
                <a:gd name="connsiteY1768" fmla="*/ 1007955 h 1171228"/>
                <a:gd name="connsiteX1769" fmla="*/ 895714 w 1123735"/>
                <a:gd name="connsiteY1769" fmla="*/ 1006628 h 1171228"/>
                <a:gd name="connsiteX1770" fmla="*/ 894240 w 1123735"/>
                <a:gd name="connsiteY1770" fmla="*/ 1010315 h 1171228"/>
                <a:gd name="connsiteX1771" fmla="*/ 893502 w 1123735"/>
                <a:gd name="connsiteY1771" fmla="*/ 1012823 h 1171228"/>
                <a:gd name="connsiteX1772" fmla="*/ 891880 w 1123735"/>
                <a:gd name="connsiteY1772" fmla="*/ 1016362 h 1171228"/>
                <a:gd name="connsiteX1773" fmla="*/ 892175 w 1123735"/>
                <a:gd name="connsiteY1773" fmla="*/ 1018722 h 1171228"/>
                <a:gd name="connsiteX1774" fmla="*/ 894682 w 1123735"/>
                <a:gd name="connsiteY1774" fmla="*/ 1016657 h 1171228"/>
                <a:gd name="connsiteX1775" fmla="*/ 895862 w 1123735"/>
                <a:gd name="connsiteY1775" fmla="*/ 1015182 h 1171228"/>
                <a:gd name="connsiteX1776" fmla="*/ 898517 w 1123735"/>
                <a:gd name="connsiteY1776" fmla="*/ 1010758 h 1171228"/>
                <a:gd name="connsiteX1777" fmla="*/ 901467 w 1123735"/>
                <a:gd name="connsiteY1777" fmla="*/ 1011790 h 1171228"/>
                <a:gd name="connsiteX1778" fmla="*/ 908399 w 1123735"/>
                <a:gd name="connsiteY1778" fmla="*/ 1037159 h 1171228"/>
                <a:gd name="connsiteX1779" fmla="*/ 911938 w 1123735"/>
                <a:gd name="connsiteY1779" fmla="*/ 1031259 h 1171228"/>
                <a:gd name="connsiteX1780" fmla="*/ 911938 w 1123735"/>
                <a:gd name="connsiteY1780" fmla="*/ 1030374 h 1171228"/>
                <a:gd name="connsiteX1781" fmla="*/ 908989 w 1123735"/>
                <a:gd name="connsiteY1781" fmla="*/ 1026982 h 1171228"/>
                <a:gd name="connsiteX1782" fmla="*/ 906334 w 1123735"/>
                <a:gd name="connsiteY1782" fmla="*/ 1026539 h 1171228"/>
                <a:gd name="connsiteX1783" fmla="*/ 905596 w 1123735"/>
                <a:gd name="connsiteY1783" fmla="*/ 1025654 h 1171228"/>
                <a:gd name="connsiteX1784" fmla="*/ 904417 w 1123735"/>
                <a:gd name="connsiteY1784" fmla="*/ 1018869 h 1171228"/>
                <a:gd name="connsiteX1785" fmla="*/ 902204 w 1123735"/>
                <a:gd name="connsiteY1785" fmla="*/ 1019607 h 1171228"/>
                <a:gd name="connsiteX1786" fmla="*/ 902204 w 1123735"/>
                <a:gd name="connsiteY1786" fmla="*/ 1022704 h 1171228"/>
                <a:gd name="connsiteX1787" fmla="*/ 899697 w 1123735"/>
                <a:gd name="connsiteY1787" fmla="*/ 1022262 h 1171228"/>
                <a:gd name="connsiteX1788" fmla="*/ 897189 w 1123735"/>
                <a:gd name="connsiteY1788" fmla="*/ 1024474 h 1171228"/>
                <a:gd name="connsiteX1789" fmla="*/ 898664 w 1123735"/>
                <a:gd name="connsiteY1789" fmla="*/ 1028457 h 1171228"/>
                <a:gd name="connsiteX1790" fmla="*/ 899549 w 1123735"/>
                <a:gd name="connsiteY1790" fmla="*/ 1033176 h 1171228"/>
                <a:gd name="connsiteX1791" fmla="*/ 902204 w 1123735"/>
                <a:gd name="connsiteY1791" fmla="*/ 1037159 h 1171228"/>
                <a:gd name="connsiteX1792" fmla="*/ 903974 w 1123735"/>
                <a:gd name="connsiteY1792" fmla="*/ 1041288 h 1171228"/>
                <a:gd name="connsiteX1793" fmla="*/ 908104 w 1123735"/>
                <a:gd name="connsiteY1793" fmla="*/ 1041583 h 1171228"/>
                <a:gd name="connsiteX1794" fmla="*/ 908841 w 1123735"/>
                <a:gd name="connsiteY1794" fmla="*/ 1037453 h 1171228"/>
                <a:gd name="connsiteX1795" fmla="*/ 935832 w 1123735"/>
                <a:gd name="connsiteY1795" fmla="*/ 1074769 h 1171228"/>
                <a:gd name="connsiteX1796" fmla="*/ 936422 w 1123735"/>
                <a:gd name="connsiteY1796" fmla="*/ 1075654 h 1171228"/>
                <a:gd name="connsiteX1797" fmla="*/ 936717 w 1123735"/>
                <a:gd name="connsiteY1797" fmla="*/ 1077276 h 1171228"/>
                <a:gd name="connsiteX1798" fmla="*/ 937160 w 1123735"/>
                <a:gd name="connsiteY1798" fmla="*/ 1077571 h 1171228"/>
                <a:gd name="connsiteX1799" fmla="*/ 938929 w 1123735"/>
                <a:gd name="connsiteY1799" fmla="*/ 1078014 h 1171228"/>
                <a:gd name="connsiteX1800" fmla="*/ 941289 w 1123735"/>
                <a:gd name="connsiteY1800" fmla="*/ 1078014 h 1171228"/>
                <a:gd name="connsiteX1801" fmla="*/ 946156 w 1123735"/>
                <a:gd name="connsiteY1801" fmla="*/ 1079489 h 1171228"/>
                <a:gd name="connsiteX1802" fmla="*/ 948516 w 1123735"/>
                <a:gd name="connsiteY1802" fmla="*/ 1079489 h 1171228"/>
                <a:gd name="connsiteX1803" fmla="*/ 948516 w 1123735"/>
                <a:gd name="connsiteY1803" fmla="*/ 1078899 h 1171228"/>
                <a:gd name="connsiteX1804" fmla="*/ 944091 w 1123735"/>
                <a:gd name="connsiteY1804" fmla="*/ 1075949 h 1171228"/>
                <a:gd name="connsiteX1805" fmla="*/ 944091 w 1123735"/>
                <a:gd name="connsiteY1805" fmla="*/ 1075507 h 1171228"/>
                <a:gd name="connsiteX1806" fmla="*/ 940257 w 1123735"/>
                <a:gd name="connsiteY1806" fmla="*/ 1071819 h 1171228"/>
                <a:gd name="connsiteX1807" fmla="*/ 938782 w 1123735"/>
                <a:gd name="connsiteY1807" fmla="*/ 1071819 h 1171228"/>
                <a:gd name="connsiteX1808" fmla="*/ 937602 w 1123735"/>
                <a:gd name="connsiteY1808" fmla="*/ 1071229 h 1171228"/>
                <a:gd name="connsiteX1809" fmla="*/ 934800 w 1123735"/>
                <a:gd name="connsiteY1809" fmla="*/ 1069312 h 1171228"/>
                <a:gd name="connsiteX1810" fmla="*/ 931407 w 1123735"/>
                <a:gd name="connsiteY1810" fmla="*/ 1068869 h 1171228"/>
                <a:gd name="connsiteX1811" fmla="*/ 928900 w 1123735"/>
                <a:gd name="connsiteY1811" fmla="*/ 1067247 h 1171228"/>
                <a:gd name="connsiteX1812" fmla="*/ 924033 w 1123735"/>
                <a:gd name="connsiteY1812" fmla="*/ 1065624 h 1171228"/>
                <a:gd name="connsiteX1813" fmla="*/ 918576 w 1123735"/>
                <a:gd name="connsiteY1813" fmla="*/ 1064887 h 1171228"/>
                <a:gd name="connsiteX1814" fmla="*/ 917101 w 1123735"/>
                <a:gd name="connsiteY1814" fmla="*/ 1064297 h 1171228"/>
                <a:gd name="connsiteX1815" fmla="*/ 916068 w 1123735"/>
                <a:gd name="connsiteY1815" fmla="*/ 1064297 h 1171228"/>
                <a:gd name="connsiteX1816" fmla="*/ 915626 w 1123735"/>
                <a:gd name="connsiteY1816" fmla="*/ 1064002 h 1171228"/>
                <a:gd name="connsiteX1817" fmla="*/ 914741 w 1123735"/>
                <a:gd name="connsiteY1817" fmla="*/ 1061789 h 1171228"/>
                <a:gd name="connsiteX1818" fmla="*/ 913413 w 1123735"/>
                <a:gd name="connsiteY1818" fmla="*/ 1060905 h 1171228"/>
                <a:gd name="connsiteX1819" fmla="*/ 910906 w 1123735"/>
                <a:gd name="connsiteY1819" fmla="*/ 1058692 h 1171228"/>
                <a:gd name="connsiteX1820" fmla="*/ 908399 w 1123735"/>
                <a:gd name="connsiteY1820" fmla="*/ 1057365 h 1171228"/>
                <a:gd name="connsiteX1821" fmla="*/ 907366 w 1123735"/>
                <a:gd name="connsiteY1821" fmla="*/ 1057955 h 1171228"/>
                <a:gd name="connsiteX1822" fmla="*/ 907366 w 1123735"/>
                <a:gd name="connsiteY1822" fmla="*/ 1058692 h 1171228"/>
                <a:gd name="connsiteX1823" fmla="*/ 909726 w 1123735"/>
                <a:gd name="connsiteY1823" fmla="*/ 1061052 h 1171228"/>
                <a:gd name="connsiteX1824" fmla="*/ 911349 w 1123735"/>
                <a:gd name="connsiteY1824" fmla="*/ 1064149 h 1171228"/>
                <a:gd name="connsiteX1825" fmla="*/ 915036 w 1123735"/>
                <a:gd name="connsiteY1825" fmla="*/ 1066804 h 1171228"/>
                <a:gd name="connsiteX1826" fmla="*/ 918871 w 1123735"/>
                <a:gd name="connsiteY1826" fmla="*/ 1069902 h 1171228"/>
                <a:gd name="connsiteX1827" fmla="*/ 919755 w 1123735"/>
                <a:gd name="connsiteY1827" fmla="*/ 1069902 h 1171228"/>
                <a:gd name="connsiteX1828" fmla="*/ 922263 w 1123735"/>
                <a:gd name="connsiteY1828" fmla="*/ 1070197 h 1171228"/>
                <a:gd name="connsiteX1829" fmla="*/ 926098 w 1123735"/>
                <a:gd name="connsiteY1829" fmla="*/ 1069607 h 1171228"/>
                <a:gd name="connsiteX1830" fmla="*/ 929490 w 1123735"/>
                <a:gd name="connsiteY1830" fmla="*/ 1070344 h 1171228"/>
                <a:gd name="connsiteX1831" fmla="*/ 931407 w 1123735"/>
                <a:gd name="connsiteY1831" fmla="*/ 1071229 h 1171228"/>
                <a:gd name="connsiteX1832" fmla="*/ 935980 w 1123735"/>
                <a:gd name="connsiteY1832" fmla="*/ 1075064 h 1171228"/>
                <a:gd name="connsiteX1833" fmla="*/ 894387 w 1123735"/>
                <a:gd name="connsiteY1833" fmla="*/ 982439 h 1171228"/>
                <a:gd name="connsiteX1834" fmla="*/ 895567 w 1123735"/>
                <a:gd name="connsiteY1834" fmla="*/ 981554 h 1171228"/>
                <a:gd name="connsiteX1835" fmla="*/ 896747 w 1123735"/>
                <a:gd name="connsiteY1835" fmla="*/ 980080 h 1171228"/>
                <a:gd name="connsiteX1836" fmla="*/ 895714 w 1123735"/>
                <a:gd name="connsiteY1836" fmla="*/ 979637 h 1171228"/>
                <a:gd name="connsiteX1837" fmla="*/ 891880 w 1123735"/>
                <a:gd name="connsiteY1837" fmla="*/ 979195 h 1171228"/>
                <a:gd name="connsiteX1838" fmla="*/ 888635 w 1123735"/>
                <a:gd name="connsiteY1838" fmla="*/ 979195 h 1171228"/>
                <a:gd name="connsiteX1839" fmla="*/ 888635 w 1123735"/>
                <a:gd name="connsiteY1839" fmla="*/ 980817 h 1171228"/>
                <a:gd name="connsiteX1840" fmla="*/ 888192 w 1123735"/>
                <a:gd name="connsiteY1840" fmla="*/ 983029 h 1171228"/>
                <a:gd name="connsiteX1841" fmla="*/ 887307 w 1123735"/>
                <a:gd name="connsiteY1841" fmla="*/ 985094 h 1171228"/>
                <a:gd name="connsiteX1842" fmla="*/ 887897 w 1123735"/>
                <a:gd name="connsiteY1842" fmla="*/ 986126 h 1171228"/>
                <a:gd name="connsiteX1843" fmla="*/ 888340 w 1123735"/>
                <a:gd name="connsiteY1843" fmla="*/ 988191 h 1171228"/>
                <a:gd name="connsiteX1844" fmla="*/ 889077 w 1123735"/>
                <a:gd name="connsiteY1844" fmla="*/ 988929 h 1171228"/>
                <a:gd name="connsiteX1845" fmla="*/ 891142 w 1123735"/>
                <a:gd name="connsiteY1845" fmla="*/ 989224 h 1171228"/>
                <a:gd name="connsiteX1846" fmla="*/ 891880 w 1123735"/>
                <a:gd name="connsiteY1846" fmla="*/ 985979 h 1171228"/>
                <a:gd name="connsiteX1847" fmla="*/ 892175 w 1123735"/>
                <a:gd name="connsiteY1847" fmla="*/ 983177 h 1171228"/>
                <a:gd name="connsiteX1848" fmla="*/ 894534 w 1123735"/>
                <a:gd name="connsiteY1848" fmla="*/ 982587 h 1171228"/>
                <a:gd name="connsiteX1849" fmla="*/ 984357 w 1123735"/>
                <a:gd name="connsiteY1849" fmla="*/ 1110609 h 1171228"/>
                <a:gd name="connsiteX1850" fmla="*/ 986716 w 1123735"/>
                <a:gd name="connsiteY1850" fmla="*/ 1110609 h 1171228"/>
                <a:gd name="connsiteX1851" fmla="*/ 989666 w 1123735"/>
                <a:gd name="connsiteY1851" fmla="*/ 1111199 h 1171228"/>
                <a:gd name="connsiteX1852" fmla="*/ 991879 w 1123735"/>
                <a:gd name="connsiteY1852" fmla="*/ 1110609 h 1171228"/>
                <a:gd name="connsiteX1853" fmla="*/ 996303 w 1123735"/>
                <a:gd name="connsiteY1853" fmla="*/ 1113559 h 1171228"/>
                <a:gd name="connsiteX1854" fmla="*/ 1000581 w 1123735"/>
                <a:gd name="connsiteY1854" fmla="*/ 1115771 h 1171228"/>
                <a:gd name="connsiteX1855" fmla="*/ 1001318 w 1123735"/>
                <a:gd name="connsiteY1855" fmla="*/ 1115477 h 1171228"/>
                <a:gd name="connsiteX1856" fmla="*/ 1002203 w 1123735"/>
                <a:gd name="connsiteY1856" fmla="*/ 1113707 h 1171228"/>
                <a:gd name="connsiteX1857" fmla="*/ 1003678 w 1123735"/>
                <a:gd name="connsiteY1857" fmla="*/ 1112379 h 1171228"/>
                <a:gd name="connsiteX1858" fmla="*/ 1004268 w 1123735"/>
                <a:gd name="connsiteY1858" fmla="*/ 1111199 h 1171228"/>
                <a:gd name="connsiteX1859" fmla="*/ 1003825 w 1123735"/>
                <a:gd name="connsiteY1859" fmla="*/ 1108102 h 1171228"/>
                <a:gd name="connsiteX1860" fmla="*/ 1003825 w 1123735"/>
                <a:gd name="connsiteY1860" fmla="*/ 1106332 h 1171228"/>
                <a:gd name="connsiteX1861" fmla="*/ 999991 w 1123735"/>
                <a:gd name="connsiteY1861" fmla="*/ 1106332 h 1171228"/>
                <a:gd name="connsiteX1862" fmla="*/ 994239 w 1123735"/>
                <a:gd name="connsiteY1862" fmla="*/ 1103530 h 1171228"/>
                <a:gd name="connsiteX1863" fmla="*/ 989961 w 1123735"/>
                <a:gd name="connsiteY1863" fmla="*/ 1100727 h 1171228"/>
                <a:gd name="connsiteX1864" fmla="*/ 985979 w 1123735"/>
                <a:gd name="connsiteY1864" fmla="*/ 1099547 h 1171228"/>
                <a:gd name="connsiteX1865" fmla="*/ 978310 w 1123735"/>
                <a:gd name="connsiteY1865" fmla="*/ 1098220 h 1171228"/>
                <a:gd name="connsiteX1866" fmla="*/ 976392 w 1123735"/>
                <a:gd name="connsiteY1866" fmla="*/ 1099547 h 1171228"/>
                <a:gd name="connsiteX1867" fmla="*/ 974327 w 1123735"/>
                <a:gd name="connsiteY1867" fmla="*/ 1100137 h 1171228"/>
                <a:gd name="connsiteX1868" fmla="*/ 972705 w 1123735"/>
                <a:gd name="connsiteY1868" fmla="*/ 1103972 h 1171228"/>
                <a:gd name="connsiteX1869" fmla="*/ 975802 w 1123735"/>
                <a:gd name="connsiteY1869" fmla="*/ 1106479 h 1171228"/>
                <a:gd name="connsiteX1870" fmla="*/ 978899 w 1123735"/>
                <a:gd name="connsiteY1870" fmla="*/ 1109724 h 1171228"/>
                <a:gd name="connsiteX1871" fmla="*/ 979490 w 1123735"/>
                <a:gd name="connsiteY1871" fmla="*/ 1113117 h 1171228"/>
                <a:gd name="connsiteX1872" fmla="*/ 982882 w 1123735"/>
                <a:gd name="connsiteY1872" fmla="*/ 1112232 h 1171228"/>
                <a:gd name="connsiteX1873" fmla="*/ 984357 w 1123735"/>
                <a:gd name="connsiteY1873" fmla="*/ 1110609 h 1171228"/>
                <a:gd name="connsiteX1874" fmla="*/ 914741 w 1123735"/>
                <a:gd name="connsiteY1874" fmla="*/ 1026244 h 1171228"/>
                <a:gd name="connsiteX1875" fmla="*/ 916953 w 1123735"/>
                <a:gd name="connsiteY1875" fmla="*/ 1028014 h 1171228"/>
                <a:gd name="connsiteX1876" fmla="*/ 918428 w 1123735"/>
                <a:gd name="connsiteY1876" fmla="*/ 1028752 h 1171228"/>
                <a:gd name="connsiteX1877" fmla="*/ 921378 w 1123735"/>
                <a:gd name="connsiteY1877" fmla="*/ 1029636 h 1171228"/>
                <a:gd name="connsiteX1878" fmla="*/ 922115 w 1123735"/>
                <a:gd name="connsiteY1878" fmla="*/ 1029194 h 1171228"/>
                <a:gd name="connsiteX1879" fmla="*/ 922705 w 1123735"/>
                <a:gd name="connsiteY1879" fmla="*/ 1028457 h 1171228"/>
                <a:gd name="connsiteX1880" fmla="*/ 922705 w 1123735"/>
                <a:gd name="connsiteY1880" fmla="*/ 1027719 h 1171228"/>
                <a:gd name="connsiteX1881" fmla="*/ 922263 w 1123735"/>
                <a:gd name="connsiteY1881" fmla="*/ 1027129 h 1171228"/>
                <a:gd name="connsiteX1882" fmla="*/ 918576 w 1123735"/>
                <a:gd name="connsiteY1882" fmla="*/ 1025064 h 1171228"/>
                <a:gd name="connsiteX1883" fmla="*/ 917248 w 1123735"/>
                <a:gd name="connsiteY1883" fmla="*/ 1023589 h 1171228"/>
                <a:gd name="connsiteX1884" fmla="*/ 916363 w 1123735"/>
                <a:gd name="connsiteY1884" fmla="*/ 1022852 h 1171228"/>
                <a:gd name="connsiteX1885" fmla="*/ 914003 w 1123735"/>
                <a:gd name="connsiteY1885" fmla="*/ 1021967 h 1171228"/>
                <a:gd name="connsiteX1886" fmla="*/ 913413 w 1123735"/>
                <a:gd name="connsiteY1886" fmla="*/ 1021967 h 1171228"/>
                <a:gd name="connsiteX1887" fmla="*/ 914446 w 1123735"/>
                <a:gd name="connsiteY1887" fmla="*/ 1024327 h 1171228"/>
                <a:gd name="connsiteX1888" fmla="*/ 914741 w 1123735"/>
                <a:gd name="connsiteY1888" fmla="*/ 1026244 h 1171228"/>
                <a:gd name="connsiteX1889" fmla="*/ 1016362 w 1123735"/>
                <a:gd name="connsiteY1889" fmla="*/ 1135535 h 1171228"/>
                <a:gd name="connsiteX1890" fmla="*/ 1014297 w 1123735"/>
                <a:gd name="connsiteY1890" fmla="*/ 1136420 h 1171228"/>
                <a:gd name="connsiteX1891" fmla="*/ 1010758 w 1123735"/>
                <a:gd name="connsiteY1891" fmla="*/ 1136715 h 1171228"/>
                <a:gd name="connsiteX1892" fmla="*/ 1009283 w 1123735"/>
                <a:gd name="connsiteY1892" fmla="*/ 1137305 h 1171228"/>
                <a:gd name="connsiteX1893" fmla="*/ 1006038 w 1123735"/>
                <a:gd name="connsiteY1893" fmla="*/ 1136420 h 1171228"/>
                <a:gd name="connsiteX1894" fmla="*/ 1005596 w 1123735"/>
                <a:gd name="connsiteY1894" fmla="*/ 1135978 h 1171228"/>
                <a:gd name="connsiteX1895" fmla="*/ 1004416 w 1123735"/>
                <a:gd name="connsiteY1895" fmla="*/ 1133618 h 1171228"/>
                <a:gd name="connsiteX1896" fmla="*/ 1001908 w 1123735"/>
                <a:gd name="connsiteY1896" fmla="*/ 1133618 h 1171228"/>
                <a:gd name="connsiteX1897" fmla="*/ 999106 w 1123735"/>
                <a:gd name="connsiteY1897" fmla="*/ 1132733 h 1171228"/>
                <a:gd name="connsiteX1898" fmla="*/ 994534 w 1123735"/>
                <a:gd name="connsiteY1898" fmla="*/ 1132438 h 1171228"/>
                <a:gd name="connsiteX1899" fmla="*/ 993649 w 1123735"/>
                <a:gd name="connsiteY1899" fmla="*/ 1132438 h 1171228"/>
                <a:gd name="connsiteX1900" fmla="*/ 992911 w 1123735"/>
                <a:gd name="connsiteY1900" fmla="*/ 1134355 h 1171228"/>
                <a:gd name="connsiteX1901" fmla="*/ 993206 w 1123735"/>
                <a:gd name="connsiteY1901" fmla="*/ 1135240 h 1171228"/>
                <a:gd name="connsiteX1902" fmla="*/ 993796 w 1123735"/>
                <a:gd name="connsiteY1902" fmla="*/ 1135830 h 1171228"/>
                <a:gd name="connsiteX1903" fmla="*/ 994239 w 1123735"/>
                <a:gd name="connsiteY1903" fmla="*/ 1135830 h 1171228"/>
                <a:gd name="connsiteX1904" fmla="*/ 995861 w 1123735"/>
                <a:gd name="connsiteY1904" fmla="*/ 1135240 h 1171228"/>
                <a:gd name="connsiteX1905" fmla="*/ 996599 w 1123735"/>
                <a:gd name="connsiteY1905" fmla="*/ 1134503 h 1171228"/>
                <a:gd name="connsiteX1906" fmla="*/ 999106 w 1123735"/>
                <a:gd name="connsiteY1906" fmla="*/ 1134503 h 1171228"/>
                <a:gd name="connsiteX1907" fmla="*/ 1001318 w 1123735"/>
                <a:gd name="connsiteY1907" fmla="*/ 1136125 h 1171228"/>
                <a:gd name="connsiteX1908" fmla="*/ 1004710 w 1123735"/>
                <a:gd name="connsiteY1908" fmla="*/ 1138043 h 1171228"/>
                <a:gd name="connsiteX1909" fmla="*/ 1005300 w 1123735"/>
                <a:gd name="connsiteY1909" fmla="*/ 1138633 h 1171228"/>
                <a:gd name="connsiteX1910" fmla="*/ 1005300 w 1123735"/>
                <a:gd name="connsiteY1910" fmla="*/ 1139812 h 1171228"/>
                <a:gd name="connsiteX1911" fmla="*/ 1006038 w 1123735"/>
                <a:gd name="connsiteY1911" fmla="*/ 1140550 h 1171228"/>
                <a:gd name="connsiteX1912" fmla="*/ 1009283 w 1123735"/>
                <a:gd name="connsiteY1912" fmla="*/ 1141140 h 1171228"/>
                <a:gd name="connsiteX1913" fmla="*/ 1011200 w 1123735"/>
                <a:gd name="connsiteY1913" fmla="*/ 1142025 h 1171228"/>
                <a:gd name="connsiteX1914" fmla="*/ 1012085 w 1123735"/>
                <a:gd name="connsiteY1914" fmla="*/ 1142025 h 1171228"/>
                <a:gd name="connsiteX1915" fmla="*/ 1013855 w 1123735"/>
                <a:gd name="connsiteY1915" fmla="*/ 1141287 h 1171228"/>
                <a:gd name="connsiteX1916" fmla="*/ 1015035 w 1123735"/>
                <a:gd name="connsiteY1916" fmla="*/ 1141287 h 1171228"/>
                <a:gd name="connsiteX1917" fmla="*/ 1016215 w 1123735"/>
                <a:gd name="connsiteY1917" fmla="*/ 1142320 h 1171228"/>
                <a:gd name="connsiteX1918" fmla="*/ 1016510 w 1123735"/>
                <a:gd name="connsiteY1918" fmla="*/ 1143205 h 1171228"/>
                <a:gd name="connsiteX1919" fmla="*/ 1016510 w 1123735"/>
                <a:gd name="connsiteY1919" fmla="*/ 1144237 h 1171228"/>
                <a:gd name="connsiteX1920" fmla="*/ 1018132 w 1123735"/>
                <a:gd name="connsiteY1920" fmla="*/ 1144827 h 1171228"/>
                <a:gd name="connsiteX1921" fmla="*/ 1020050 w 1123735"/>
                <a:gd name="connsiteY1921" fmla="*/ 1144385 h 1171228"/>
                <a:gd name="connsiteX1922" fmla="*/ 1022852 w 1123735"/>
                <a:gd name="connsiteY1922" fmla="*/ 1142467 h 1171228"/>
                <a:gd name="connsiteX1923" fmla="*/ 1023294 w 1123735"/>
                <a:gd name="connsiteY1923" fmla="*/ 1140697 h 1171228"/>
                <a:gd name="connsiteX1924" fmla="*/ 1019755 w 1123735"/>
                <a:gd name="connsiteY1924" fmla="*/ 1134945 h 1171228"/>
                <a:gd name="connsiteX1925" fmla="*/ 1016657 w 1123735"/>
                <a:gd name="connsiteY1925" fmla="*/ 1135388 h 1171228"/>
                <a:gd name="connsiteX1926" fmla="*/ 970050 w 1123735"/>
                <a:gd name="connsiteY1926" fmla="*/ 1092468 h 1171228"/>
                <a:gd name="connsiteX1927" fmla="*/ 968280 w 1123735"/>
                <a:gd name="connsiteY1927" fmla="*/ 1091141 h 1171228"/>
                <a:gd name="connsiteX1928" fmla="*/ 966068 w 1123735"/>
                <a:gd name="connsiteY1928" fmla="*/ 1088043 h 1171228"/>
                <a:gd name="connsiteX1929" fmla="*/ 965478 w 1123735"/>
                <a:gd name="connsiteY1929" fmla="*/ 1087600 h 1171228"/>
                <a:gd name="connsiteX1930" fmla="*/ 960168 w 1123735"/>
                <a:gd name="connsiteY1930" fmla="*/ 1086568 h 1171228"/>
                <a:gd name="connsiteX1931" fmla="*/ 956923 w 1123735"/>
                <a:gd name="connsiteY1931" fmla="*/ 1086863 h 1171228"/>
                <a:gd name="connsiteX1932" fmla="*/ 955006 w 1123735"/>
                <a:gd name="connsiteY1932" fmla="*/ 1087306 h 1171228"/>
                <a:gd name="connsiteX1933" fmla="*/ 954711 w 1123735"/>
                <a:gd name="connsiteY1933" fmla="*/ 1086716 h 1171228"/>
                <a:gd name="connsiteX1934" fmla="*/ 953974 w 1123735"/>
                <a:gd name="connsiteY1934" fmla="*/ 1083766 h 1171228"/>
                <a:gd name="connsiteX1935" fmla="*/ 953383 w 1123735"/>
                <a:gd name="connsiteY1935" fmla="*/ 1082439 h 1171228"/>
                <a:gd name="connsiteX1936" fmla="*/ 952794 w 1123735"/>
                <a:gd name="connsiteY1936" fmla="*/ 1081701 h 1171228"/>
                <a:gd name="connsiteX1937" fmla="*/ 951466 w 1123735"/>
                <a:gd name="connsiteY1937" fmla="*/ 1081406 h 1171228"/>
                <a:gd name="connsiteX1938" fmla="*/ 950581 w 1123735"/>
                <a:gd name="connsiteY1938" fmla="*/ 1080668 h 1171228"/>
                <a:gd name="connsiteX1939" fmla="*/ 949991 w 1123735"/>
                <a:gd name="connsiteY1939" fmla="*/ 1080668 h 1171228"/>
                <a:gd name="connsiteX1940" fmla="*/ 949106 w 1123735"/>
                <a:gd name="connsiteY1940" fmla="*/ 1081701 h 1171228"/>
                <a:gd name="connsiteX1941" fmla="*/ 949106 w 1123735"/>
                <a:gd name="connsiteY1941" fmla="*/ 1082586 h 1171228"/>
                <a:gd name="connsiteX1942" fmla="*/ 949401 w 1123735"/>
                <a:gd name="connsiteY1942" fmla="*/ 1084798 h 1171228"/>
                <a:gd name="connsiteX1943" fmla="*/ 942469 w 1123735"/>
                <a:gd name="connsiteY1943" fmla="*/ 1083324 h 1171228"/>
                <a:gd name="connsiteX1944" fmla="*/ 940404 w 1123735"/>
                <a:gd name="connsiteY1944" fmla="*/ 1081111 h 1171228"/>
                <a:gd name="connsiteX1945" fmla="*/ 934210 w 1123735"/>
                <a:gd name="connsiteY1945" fmla="*/ 1081701 h 1171228"/>
                <a:gd name="connsiteX1946" fmla="*/ 930080 w 1123735"/>
                <a:gd name="connsiteY1946" fmla="*/ 1085978 h 1171228"/>
                <a:gd name="connsiteX1947" fmla="*/ 935390 w 1123735"/>
                <a:gd name="connsiteY1947" fmla="*/ 1086863 h 1171228"/>
                <a:gd name="connsiteX1948" fmla="*/ 937012 w 1123735"/>
                <a:gd name="connsiteY1948" fmla="*/ 1089960 h 1171228"/>
                <a:gd name="connsiteX1949" fmla="*/ 939962 w 1123735"/>
                <a:gd name="connsiteY1949" fmla="*/ 1092910 h 1171228"/>
                <a:gd name="connsiteX1950" fmla="*/ 942912 w 1123735"/>
                <a:gd name="connsiteY1950" fmla="*/ 1092468 h 1171228"/>
                <a:gd name="connsiteX1951" fmla="*/ 944091 w 1123735"/>
                <a:gd name="connsiteY1951" fmla="*/ 1092468 h 1171228"/>
                <a:gd name="connsiteX1952" fmla="*/ 944534 w 1123735"/>
                <a:gd name="connsiteY1952" fmla="*/ 1094828 h 1171228"/>
                <a:gd name="connsiteX1953" fmla="*/ 944534 w 1123735"/>
                <a:gd name="connsiteY1953" fmla="*/ 1096450 h 1171228"/>
                <a:gd name="connsiteX1954" fmla="*/ 944091 w 1123735"/>
                <a:gd name="connsiteY1954" fmla="*/ 1099400 h 1171228"/>
                <a:gd name="connsiteX1955" fmla="*/ 944091 w 1123735"/>
                <a:gd name="connsiteY1955" fmla="*/ 1100285 h 1171228"/>
                <a:gd name="connsiteX1956" fmla="*/ 946746 w 1123735"/>
                <a:gd name="connsiteY1956" fmla="*/ 1101760 h 1171228"/>
                <a:gd name="connsiteX1957" fmla="*/ 949106 w 1123735"/>
                <a:gd name="connsiteY1957" fmla="*/ 1102645 h 1171228"/>
                <a:gd name="connsiteX1958" fmla="*/ 950139 w 1123735"/>
                <a:gd name="connsiteY1958" fmla="*/ 1102202 h 1171228"/>
                <a:gd name="connsiteX1959" fmla="*/ 950434 w 1123735"/>
                <a:gd name="connsiteY1959" fmla="*/ 1101465 h 1171228"/>
                <a:gd name="connsiteX1960" fmla="*/ 949991 w 1123735"/>
                <a:gd name="connsiteY1960" fmla="*/ 1099252 h 1171228"/>
                <a:gd name="connsiteX1961" fmla="*/ 950286 w 1123735"/>
                <a:gd name="connsiteY1961" fmla="*/ 1097777 h 1171228"/>
                <a:gd name="connsiteX1962" fmla="*/ 951171 w 1123735"/>
                <a:gd name="connsiteY1962" fmla="*/ 1096302 h 1171228"/>
                <a:gd name="connsiteX1963" fmla="*/ 952646 w 1123735"/>
                <a:gd name="connsiteY1963" fmla="*/ 1097335 h 1171228"/>
                <a:gd name="connsiteX1964" fmla="*/ 953974 w 1123735"/>
                <a:gd name="connsiteY1964" fmla="*/ 1097335 h 1171228"/>
                <a:gd name="connsiteX1965" fmla="*/ 955596 w 1123735"/>
                <a:gd name="connsiteY1965" fmla="*/ 1096892 h 1171228"/>
                <a:gd name="connsiteX1966" fmla="*/ 958398 w 1123735"/>
                <a:gd name="connsiteY1966" fmla="*/ 1097483 h 1171228"/>
                <a:gd name="connsiteX1967" fmla="*/ 957956 w 1123735"/>
                <a:gd name="connsiteY1967" fmla="*/ 1100727 h 1171228"/>
                <a:gd name="connsiteX1968" fmla="*/ 955301 w 1123735"/>
                <a:gd name="connsiteY1968" fmla="*/ 1103825 h 1171228"/>
                <a:gd name="connsiteX1969" fmla="*/ 953236 w 1123735"/>
                <a:gd name="connsiteY1969" fmla="*/ 1104709 h 1171228"/>
                <a:gd name="connsiteX1970" fmla="*/ 953531 w 1123735"/>
                <a:gd name="connsiteY1970" fmla="*/ 1105594 h 1171228"/>
                <a:gd name="connsiteX1971" fmla="*/ 954563 w 1123735"/>
                <a:gd name="connsiteY1971" fmla="*/ 1106332 h 1171228"/>
                <a:gd name="connsiteX1972" fmla="*/ 955448 w 1123735"/>
                <a:gd name="connsiteY1972" fmla="*/ 1106775 h 1171228"/>
                <a:gd name="connsiteX1973" fmla="*/ 956186 w 1123735"/>
                <a:gd name="connsiteY1973" fmla="*/ 1106775 h 1171228"/>
                <a:gd name="connsiteX1974" fmla="*/ 957513 w 1123735"/>
                <a:gd name="connsiteY1974" fmla="*/ 1105890 h 1171228"/>
                <a:gd name="connsiteX1975" fmla="*/ 960463 w 1123735"/>
                <a:gd name="connsiteY1975" fmla="*/ 1105005 h 1171228"/>
                <a:gd name="connsiteX1976" fmla="*/ 963413 w 1123735"/>
                <a:gd name="connsiteY1976" fmla="*/ 1105005 h 1171228"/>
                <a:gd name="connsiteX1977" fmla="*/ 965773 w 1123735"/>
                <a:gd name="connsiteY1977" fmla="*/ 1103234 h 1171228"/>
                <a:gd name="connsiteX1978" fmla="*/ 967395 w 1123735"/>
                <a:gd name="connsiteY1978" fmla="*/ 1102350 h 1171228"/>
                <a:gd name="connsiteX1979" fmla="*/ 968428 w 1123735"/>
                <a:gd name="connsiteY1979" fmla="*/ 1101465 h 1171228"/>
                <a:gd name="connsiteX1980" fmla="*/ 968428 w 1123735"/>
                <a:gd name="connsiteY1980" fmla="*/ 1099990 h 1171228"/>
                <a:gd name="connsiteX1981" fmla="*/ 970050 w 1123735"/>
                <a:gd name="connsiteY1981" fmla="*/ 1097188 h 1171228"/>
                <a:gd name="connsiteX1982" fmla="*/ 972705 w 1123735"/>
                <a:gd name="connsiteY1982" fmla="*/ 1095270 h 1171228"/>
                <a:gd name="connsiteX1983" fmla="*/ 970050 w 1123735"/>
                <a:gd name="connsiteY1983" fmla="*/ 1092320 h 117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Lst>
              <a:rect l="l" t="t" r="r" b="b"/>
              <a:pathLst>
                <a:path w="1123735" h="1171228">
                  <a:moveTo>
                    <a:pt x="897042" y="794093"/>
                  </a:moveTo>
                  <a:lnTo>
                    <a:pt x="897927" y="794093"/>
                  </a:lnTo>
                  <a:lnTo>
                    <a:pt x="898517" y="793650"/>
                  </a:lnTo>
                  <a:lnTo>
                    <a:pt x="898812" y="793060"/>
                  </a:lnTo>
                  <a:lnTo>
                    <a:pt x="898369" y="791586"/>
                  </a:lnTo>
                  <a:lnTo>
                    <a:pt x="897484" y="790700"/>
                  </a:lnTo>
                  <a:lnTo>
                    <a:pt x="896747" y="790700"/>
                  </a:lnTo>
                  <a:lnTo>
                    <a:pt x="895862" y="791291"/>
                  </a:lnTo>
                  <a:lnTo>
                    <a:pt x="896304" y="793060"/>
                  </a:lnTo>
                  <a:lnTo>
                    <a:pt x="897042" y="794093"/>
                  </a:lnTo>
                  <a:close/>
                  <a:moveTo>
                    <a:pt x="1032" y="261944"/>
                  </a:moveTo>
                  <a:lnTo>
                    <a:pt x="0" y="263272"/>
                  </a:lnTo>
                  <a:lnTo>
                    <a:pt x="0" y="264747"/>
                  </a:lnTo>
                  <a:lnTo>
                    <a:pt x="3835" y="263862"/>
                  </a:lnTo>
                  <a:lnTo>
                    <a:pt x="5310" y="262830"/>
                  </a:lnTo>
                  <a:lnTo>
                    <a:pt x="3982" y="262830"/>
                  </a:lnTo>
                  <a:lnTo>
                    <a:pt x="1032" y="261944"/>
                  </a:lnTo>
                  <a:close/>
                  <a:moveTo>
                    <a:pt x="799403" y="447931"/>
                  </a:moveTo>
                  <a:lnTo>
                    <a:pt x="798813" y="447931"/>
                  </a:lnTo>
                  <a:lnTo>
                    <a:pt x="798370" y="447636"/>
                  </a:lnTo>
                  <a:lnTo>
                    <a:pt x="798075" y="447636"/>
                  </a:lnTo>
                  <a:lnTo>
                    <a:pt x="796748" y="448816"/>
                  </a:lnTo>
                  <a:lnTo>
                    <a:pt x="795715" y="449701"/>
                  </a:lnTo>
                  <a:lnTo>
                    <a:pt x="795420" y="450143"/>
                  </a:lnTo>
                  <a:lnTo>
                    <a:pt x="795568" y="450143"/>
                  </a:lnTo>
                  <a:lnTo>
                    <a:pt x="800287" y="449701"/>
                  </a:lnTo>
                  <a:lnTo>
                    <a:pt x="801025" y="449701"/>
                  </a:lnTo>
                  <a:lnTo>
                    <a:pt x="801025" y="449111"/>
                  </a:lnTo>
                  <a:lnTo>
                    <a:pt x="800730" y="448669"/>
                  </a:lnTo>
                  <a:lnTo>
                    <a:pt x="799403" y="447931"/>
                  </a:lnTo>
                  <a:close/>
                  <a:moveTo>
                    <a:pt x="902352" y="890110"/>
                  </a:moveTo>
                  <a:lnTo>
                    <a:pt x="900287" y="892912"/>
                  </a:lnTo>
                  <a:lnTo>
                    <a:pt x="894387" y="894682"/>
                  </a:lnTo>
                  <a:lnTo>
                    <a:pt x="893060" y="896452"/>
                  </a:lnTo>
                  <a:lnTo>
                    <a:pt x="893355" y="897337"/>
                  </a:lnTo>
                  <a:lnTo>
                    <a:pt x="893945" y="900287"/>
                  </a:lnTo>
                  <a:lnTo>
                    <a:pt x="895420" y="903089"/>
                  </a:lnTo>
                  <a:lnTo>
                    <a:pt x="896157" y="904859"/>
                  </a:lnTo>
                  <a:lnTo>
                    <a:pt x="897484" y="907661"/>
                  </a:lnTo>
                  <a:lnTo>
                    <a:pt x="898222" y="908693"/>
                  </a:lnTo>
                  <a:lnTo>
                    <a:pt x="899254" y="913561"/>
                  </a:lnTo>
                  <a:lnTo>
                    <a:pt x="901614" y="916658"/>
                  </a:lnTo>
                  <a:lnTo>
                    <a:pt x="907219" y="915773"/>
                  </a:lnTo>
                  <a:lnTo>
                    <a:pt x="910463" y="916216"/>
                  </a:lnTo>
                  <a:lnTo>
                    <a:pt x="910906" y="915478"/>
                  </a:lnTo>
                  <a:lnTo>
                    <a:pt x="909579" y="909874"/>
                  </a:lnTo>
                  <a:lnTo>
                    <a:pt x="910021" y="908841"/>
                  </a:lnTo>
                  <a:lnTo>
                    <a:pt x="910021" y="908104"/>
                  </a:lnTo>
                  <a:lnTo>
                    <a:pt x="909579" y="907219"/>
                  </a:lnTo>
                  <a:lnTo>
                    <a:pt x="908251" y="905744"/>
                  </a:lnTo>
                  <a:lnTo>
                    <a:pt x="907219" y="902647"/>
                  </a:lnTo>
                  <a:lnTo>
                    <a:pt x="906924" y="900582"/>
                  </a:lnTo>
                  <a:lnTo>
                    <a:pt x="906629" y="899992"/>
                  </a:lnTo>
                  <a:lnTo>
                    <a:pt x="904711" y="898369"/>
                  </a:lnTo>
                  <a:lnTo>
                    <a:pt x="903679" y="896452"/>
                  </a:lnTo>
                  <a:lnTo>
                    <a:pt x="904121" y="890847"/>
                  </a:lnTo>
                  <a:lnTo>
                    <a:pt x="902352" y="890552"/>
                  </a:lnTo>
                  <a:close/>
                  <a:moveTo>
                    <a:pt x="891732" y="957661"/>
                  </a:moveTo>
                  <a:lnTo>
                    <a:pt x="895272" y="957956"/>
                  </a:lnTo>
                  <a:lnTo>
                    <a:pt x="897927" y="957956"/>
                  </a:lnTo>
                  <a:lnTo>
                    <a:pt x="898812" y="957218"/>
                  </a:lnTo>
                  <a:lnTo>
                    <a:pt x="899844" y="954416"/>
                  </a:lnTo>
                  <a:lnTo>
                    <a:pt x="899844" y="949401"/>
                  </a:lnTo>
                  <a:lnTo>
                    <a:pt x="900139" y="947926"/>
                  </a:lnTo>
                  <a:lnTo>
                    <a:pt x="900729" y="946894"/>
                  </a:lnTo>
                  <a:lnTo>
                    <a:pt x="906334" y="943207"/>
                  </a:lnTo>
                  <a:lnTo>
                    <a:pt x="906924" y="943207"/>
                  </a:lnTo>
                  <a:lnTo>
                    <a:pt x="906924" y="944239"/>
                  </a:lnTo>
                  <a:lnTo>
                    <a:pt x="905449" y="945419"/>
                  </a:lnTo>
                  <a:lnTo>
                    <a:pt x="904859" y="946304"/>
                  </a:lnTo>
                  <a:lnTo>
                    <a:pt x="904859" y="949401"/>
                  </a:lnTo>
                  <a:lnTo>
                    <a:pt x="903384" y="950434"/>
                  </a:lnTo>
                  <a:lnTo>
                    <a:pt x="902794" y="952351"/>
                  </a:lnTo>
                  <a:lnTo>
                    <a:pt x="902794" y="953531"/>
                  </a:lnTo>
                  <a:lnTo>
                    <a:pt x="904417" y="956481"/>
                  </a:lnTo>
                  <a:lnTo>
                    <a:pt x="904417" y="958693"/>
                  </a:lnTo>
                  <a:lnTo>
                    <a:pt x="904711" y="960463"/>
                  </a:lnTo>
                  <a:lnTo>
                    <a:pt x="905891" y="963265"/>
                  </a:lnTo>
                  <a:lnTo>
                    <a:pt x="907514" y="963560"/>
                  </a:lnTo>
                  <a:lnTo>
                    <a:pt x="910316" y="963118"/>
                  </a:lnTo>
                  <a:lnTo>
                    <a:pt x="910906" y="962528"/>
                  </a:lnTo>
                  <a:lnTo>
                    <a:pt x="911643" y="960021"/>
                  </a:lnTo>
                  <a:lnTo>
                    <a:pt x="912823" y="957956"/>
                  </a:lnTo>
                  <a:lnTo>
                    <a:pt x="913413" y="955448"/>
                  </a:lnTo>
                  <a:lnTo>
                    <a:pt x="913708" y="952204"/>
                  </a:lnTo>
                  <a:lnTo>
                    <a:pt x="913413" y="951466"/>
                  </a:lnTo>
                  <a:lnTo>
                    <a:pt x="912234" y="951171"/>
                  </a:lnTo>
                  <a:lnTo>
                    <a:pt x="912234" y="949991"/>
                  </a:lnTo>
                  <a:lnTo>
                    <a:pt x="913118" y="943796"/>
                  </a:lnTo>
                  <a:lnTo>
                    <a:pt x="913561" y="938782"/>
                  </a:lnTo>
                  <a:lnTo>
                    <a:pt x="913266" y="933767"/>
                  </a:lnTo>
                  <a:lnTo>
                    <a:pt x="911791" y="922410"/>
                  </a:lnTo>
                  <a:lnTo>
                    <a:pt x="911349" y="920935"/>
                  </a:lnTo>
                  <a:lnTo>
                    <a:pt x="910759" y="920493"/>
                  </a:lnTo>
                  <a:lnTo>
                    <a:pt x="908546" y="920493"/>
                  </a:lnTo>
                  <a:lnTo>
                    <a:pt x="906039" y="919018"/>
                  </a:lnTo>
                  <a:lnTo>
                    <a:pt x="904859" y="919018"/>
                  </a:lnTo>
                  <a:lnTo>
                    <a:pt x="902204" y="919903"/>
                  </a:lnTo>
                  <a:lnTo>
                    <a:pt x="900287" y="921820"/>
                  </a:lnTo>
                  <a:lnTo>
                    <a:pt x="899992" y="922705"/>
                  </a:lnTo>
                  <a:lnTo>
                    <a:pt x="900877" y="925065"/>
                  </a:lnTo>
                  <a:lnTo>
                    <a:pt x="900877" y="927425"/>
                  </a:lnTo>
                  <a:lnTo>
                    <a:pt x="898517" y="929490"/>
                  </a:lnTo>
                  <a:lnTo>
                    <a:pt x="894682" y="931555"/>
                  </a:lnTo>
                  <a:lnTo>
                    <a:pt x="893945" y="933767"/>
                  </a:lnTo>
                  <a:lnTo>
                    <a:pt x="897042" y="935095"/>
                  </a:lnTo>
                  <a:lnTo>
                    <a:pt x="897042" y="937897"/>
                  </a:lnTo>
                  <a:lnTo>
                    <a:pt x="893797" y="938635"/>
                  </a:lnTo>
                  <a:lnTo>
                    <a:pt x="892470" y="937602"/>
                  </a:lnTo>
                  <a:lnTo>
                    <a:pt x="890995" y="937602"/>
                  </a:lnTo>
                  <a:lnTo>
                    <a:pt x="888192" y="939667"/>
                  </a:lnTo>
                  <a:lnTo>
                    <a:pt x="887307" y="940847"/>
                  </a:lnTo>
                  <a:lnTo>
                    <a:pt x="888340" y="942469"/>
                  </a:lnTo>
                  <a:lnTo>
                    <a:pt x="889962" y="944239"/>
                  </a:lnTo>
                  <a:lnTo>
                    <a:pt x="891437" y="945271"/>
                  </a:lnTo>
                  <a:lnTo>
                    <a:pt x="890552" y="949844"/>
                  </a:lnTo>
                  <a:lnTo>
                    <a:pt x="885685" y="949549"/>
                  </a:lnTo>
                  <a:lnTo>
                    <a:pt x="884358" y="952056"/>
                  </a:lnTo>
                  <a:lnTo>
                    <a:pt x="884948" y="955301"/>
                  </a:lnTo>
                  <a:lnTo>
                    <a:pt x="887455" y="954563"/>
                  </a:lnTo>
                  <a:lnTo>
                    <a:pt x="891437" y="957218"/>
                  </a:lnTo>
                  <a:close/>
                  <a:moveTo>
                    <a:pt x="899402" y="885390"/>
                  </a:moveTo>
                  <a:lnTo>
                    <a:pt x="897189" y="885390"/>
                  </a:lnTo>
                  <a:lnTo>
                    <a:pt x="894240" y="886423"/>
                  </a:lnTo>
                  <a:lnTo>
                    <a:pt x="892765" y="887602"/>
                  </a:lnTo>
                  <a:lnTo>
                    <a:pt x="894534" y="889372"/>
                  </a:lnTo>
                  <a:lnTo>
                    <a:pt x="894829" y="890405"/>
                  </a:lnTo>
                  <a:lnTo>
                    <a:pt x="896747" y="889962"/>
                  </a:lnTo>
                  <a:lnTo>
                    <a:pt x="897484" y="889520"/>
                  </a:lnTo>
                  <a:lnTo>
                    <a:pt x="898369" y="888782"/>
                  </a:lnTo>
                  <a:lnTo>
                    <a:pt x="901909" y="887307"/>
                  </a:lnTo>
                  <a:lnTo>
                    <a:pt x="901614" y="886127"/>
                  </a:lnTo>
                  <a:lnTo>
                    <a:pt x="899549" y="885242"/>
                  </a:lnTo>
                  <a:close/>
                  <a:moveTo>
                    <a:pt x="889372" y="934357"/>
                  </a:moveTo>
                  <a:lnTo>
                    <a:pt x="892765" y="931260"/>
                  </a:lnTo>
                  <a:lnTo>
                    <a:pt x="896599" y="926098"/>
                  </a:lnTo>
                  <a:lnTo>
                    <a:pt x="896599" y="921230"/>
                  </a:lnTo>
                  <a:lnTo>
                    <a:pt x="893502" y="921230"/>
                  </a:lnTo>
                  <a:lnTo>
                    <a:pt x="891880" y="922558"/>
                  </a:lnTo>
                  <a:lnTo>
                    <a:pt x="886865" y="923885"/>
                  </a:lnTo>
                  <a:lnTo>
                    <a:pt x="885685" y="923443"/>
                  </a:lnTo>
                  <a:lnTo>
                    <a:pt x="884505" y="924180"/>
                  </a:lnTo>
                  <a:lnTo>
                    <a:pt x="883620" y="925065"/>
                  </a:lnTo>
                  <a:lnTo>
                    <a:pt x="883178" y="926983"/>
                  </a:lnTo>
                  <a:lnTo>
                    <a:pt x="884800" y="928310"/>
                  </a:lnTo>
                  <a:lnTo>
                    <a:pt x="885685" y="928605"/>
                  </a:lnTo>
                  <a:lnTo>
                    <a:pt x="886423" y="929343"/>
                  </a:lnTo>
                  <a:lnTo>
                    <a:pt x="887160" y="931850"/>
                  </a:lnTo>
                  <a:lnTo>
                    <a:pt x="884948" y="933767"/>
                  </a:lnTo>
                  <a:lnTo>
                    <a:pt x="883178" y="935685"/>
                  </a:lnTo>
                  <a:lnTo>
                    <a:pt x="884800" y="936864"/>
                  </a:lnTo>
                  <a:lnTo>
                    <a:pt x="886717" y="936864"/>
                  </a:lnTo>
                  <a:lnTo>
                    <a:pt x="889815" y="934504"/>
                  </a:lnTo>
                  <a:close/>
                  <a:moveTo>
                    <a:pt x="919460" y="743504"/>
                  </a:moveTo>
                  <a:lnTo>
                    <a:pt x="922705" y="744683"/>
                  </a:lnTo>
                  <a:lnTo>
                    <a:pt x="925950" y="744683"/>
                  </a:lnTo>
                  <a:lnTo>
                    <a:pt x="927868" y="745126"/>
                  </a:lnTo>
                  <a:lnTo>
                    <a:pt x="929637" y="745126"/>
                  </a:lnTo>
                  <a:lnTo>
                    <a:pt x="931555" y="744241"/>
                  </a:lnTo>
                  <a:lnTo>
                    <a:pt x="932440" y="742471"/>
                  </a:lnTo>
                  <a:lnTo>
                    <a:pt x="932145" y="738341"/>
                  </a:lnTo>
                  <a:lnTo>
                    <a:pt x="934800" y="737309"/>
                  </a:lnTo>
                  <a:lnTo>
                    <a:pt x="937602" y="735686"/>
                  </a:lnTo>
                  <a:lnTo>
                    <a:pt x="939372" y="733179"/>
                  </a:lnTo>
                  <a:lnTo>
                    <a:pt x="940257" y="731409"/>
                  </a:lnTo>
                  <a:lnTo>
                    <a:pt x="938339" y="728607"/>
                  </a:lnTo>
                  <a:lnTo>
                    <a:pt x="936865" y="725952"/>
                  </a:lnTo>
                  <a:lnTo>
                    <a:pt x="934062" y="724182"/>
                  </a:lnTo>
                  <a:lnTo>
                    <a:pt x="931555" y="721527"/>
                  </a:lnTo>
                  <a:lnTo>
                    <a:pt x="930965" y="720347"/>
                  </a:lnTo>
                  <a:lnTo>
                    <a:pt x="932882" y="719020"/>
                  </a:lnTo>
                  <a:lnTo>
                    <a:pt x="934505" y="718577"/>
                  </a:lnTo>
                  <a:lnTo>
                    <a:pt x="934947" y="717987"/>
                  </a:lnTo>
                  <a:lnTo>
                    <a:pt x="937160" y="717545"/>
                  </a:lnTo>
                  <a:lnTo>
                    <a:pt x="939224" y="716660"/>
                  </a:lnTo>
                  <a:lnTo>
                    <a:pt x="937749" y="714300"/>
                  </a:lnTo>
                  <a:lnTo>
                    <a:pt x="937749" y="711793"/>
                  </a:lnTo>
                  <a:lnTo>
                    <a:pt x="939962" y="710613"/>
                  </a:lnTo>
                  <a:lnTo>
                    <a:pt x="940404" y="707958"/>
                  </a:lnTo>
                  <a:lnTo>
                    <a:pt x="939519" y="707073"/>
                  </a:lnTo>
                  <a:lnTo>
                    <a:pt x="938929" y="703386"/>
                  </a:lnTo>
                  <a:lnTo>
                    <a:pt x="937897" y="701321"/>
                  </a:lnTo>
                  <a:lnTo>
                    <a:pt x="937602" y="698666"/>
                  </a:lnTo>
                  <a:lnTo>
                    <a:pt x="932292" y="698076"/>
                  </a:lnTo>
                  <a:lnTo>
                    <a:pt x="924328" y="695569"/>
                  </a:lnTo>
                  <a:lnTo>
                    <a:pt x="923590" y="696454"/>
                  </a:lnTo>
                  <a:lnTo>
                    <a:pt x="924475" y="697486"/>
                  </a:lnTo>
                  <a:lnTo>
                    <a:pt x="924770" y="698666"/>
                  </a:lnTo>
                  <a:lnTo>
                    <a:pt x="923738" y="702206"/>
                  </a:lnTo>
                  <a:lnTo>
                    <a:pt x="923738" y="703828"/>
                  </a:lnTo>
                  <a:lnTo>
                    <a:pt x="923295" y="705451"/>
                  </a:lnTo>
                  <a:lnTo>
                    <a:pt x="920935" y="708843"/>
                  </a:lnTo>
                  <a:lnTo>
                    <a:pt x="920640" y="710466"/>
                  </a:lnTo>
                  <a:lnTo>
                    <a:pt x="920640" y="714005"/>
                  </a:lnTo>
                  <a:lnTo>
                    <a:pt x="920051" y="715775"/>
                  </a:lnTo>
                  <a:lnTo>
                    <a:pt x="920051" y="717250"/>
                  </a:lnTo>
                  <a:lnTo>
                    <a:pt x="921083" y="720642"/>
                  </a:lnTo>
                  <a:lnTo>
                    <a:pt x="919755" y="729787"/>
                  </a:lnTo>
                  <a:lnTo>
                    <a:pt x="917691" y="736129"/>
                  </a:lnTo>
                  <a:lnTo>
                    <a:pt x="915478" y="739521"/>
                  </a:lnTo>
                  <a:lnTo>
                    <a:pt x="915036" y="740996"/>
                  </a:lnTo>
                  <a:lnTo>
                    <a:pt x="915921" y="742029"/>
                  </a:lnTo>
                  <a:lnTo>
                    <a:pt x="919018" y="743798"/>
                  </a:lnTo>
                  <a:close/>
                  <a:moveTo>
                    <a:pt x="933915" y="782589"/>
                  </a:moveTo>
                  <a:lnTo>
                    <a:pt x="932882" y="782589"/>
                  </a:lnTo>
                  <a:lnTo>
                    <a:pt x="931407" y="783031"/>
                  </a:lnTo>
                  <a:lnTo>
                    <a:pt x="930375" y="784801"/>
                  </a:lnTo>
                  <a:lnTo>
                    <a:pt x="930375" y="785981"/>
                  </a:lnTo>
                  <a:lnTo>
                    <a:pt x="930817" y="787013"/>
                  </a:lnTo>
                  <a:lnTo>
                    <a:pt x="932587" y="789226"/>
                  </a:lnTo>
                  <a:lnTo>
                    <a:pt x="932882" y="790700"/>
                  </a:lnTo>
                  <a:lnTo>
                    <a:pt x="933620" y="791733"/>
                  </a:lnTo>
                  <a:lnTo>
                    <a:pt x="934357" y="791733"/>
                  </a:lnTo>
                  <a:lnTo>
                    <a:pt x="935242" y="791438"/>
                  </a:lnTo>
                  <a:lnTo>
                    <a:pt x="935685" y="789226"/>
                  </a:lnTo>
                  <a:lnTo>
                    <a:pt x="935390" y="786866"/>
                  </a:lnTo>
                  <a:lnTo>
                    <a:pt x="935094" y="784654"/>
                  </a:lnTo>
                  <a:lnTo>
                    <a:pt x="933915" y="782589"/>
                  </a:lnTo>
                  <a:close/>
                  <a:moveTo>
                    <a:pt x="943649" y="782146"/>
                  </a:moveTo>
                  <a:lnTo>
                    <a:pt x="941289" y="784211"/>
                  </a:lnTo>
                  <a:lnTo>
                    <a:pt x="940257" y="785686"/>
                  </a:lnTo>
                  <a:lnTo>
                    <a:pt x="940847" y="788341"/>
                  </a:lnTo>
                  <a:lnTo>
                    <a:pt x="941437" y="789963"/>
                  </a:lnTo>
                  <a:lnTo>
                    <a:pt x="942617" y="791881"/>
                  </a:lnTo>
                  <a:lnTo>
                    <a:pt x="945862" y="792766"/>
                  </a:lnTo>
                  <a:lnTo>
                    <a:pt x="952204" y="790258"/>
                  </a:lnTo>
                  <a:lnTo>
                    <a:pt x="954563" y="788046"/>
                  </a:lnTo>
                  <a:lnTo>
                    <a:pt x="955891" y="785686"/>
                  </a:lnTo>
                  <a:lnTo>
                    <a:pt x="957956" y="782883"/>
                  </a:lnTo>
                  <a:lnTo>
                    <a:pt x="957661" y="781556"/>
                  </a:lnTo>
                  <a:lnTo>
                    <a:pt x="955891" y="779934"/>
                  </a:lnTo>
                  <a:lnTo>
                    <a:pt x="951024" y="777574"/>
                  </a:lnTo>
                  <a:lnTo>
                    <a:pt x="946304" y="775951"/>
                  </a:lnTo>
                  <a:lnTo>
                    <a:pt x="944977" y="776394"/>
                  </a:lnTo>
                  <a:lnTo>
                    <a:pt x="944682" y="777869"/>
                  </a:lnTo>
                  <a:lnTo>
                    <a:pt x="944682" y="779344"/>
                  </a:lnTo>
                  <a:lnTo>
                    <a:pt x="944387" y="780966"/>
                  </a:lnTo>
                  <a:lnTo>
                    <a:pt x="943502" y="782294"/>
                  </a:lnTo>
                  <a:close/>
                  <a:moveTo>
                    <a:pt x="908251" y="752648"/>
                  </a:moveTo>
                  <a:lnTo>
                    <a:pt x="908251" y="751615"/>
                  </a:lnTo>
                  <a:lnTo>
                    <a:pt x="907514" y="750878"/>
                  </a:lnTo>
                  <a:lnTo>
                    <a:pt x="906334" y="750288"/>
                  </a:lnTo>
                  <a:lnTo>
                    <a:pt x="904417" y="750730"/>
                  </a:lnTo>
                  <a:lnTo>
                    <a:pt x="903826" y="751468"/>
                  </a:lnTo>
                  <a:lnTo>
                    <a:pt x="903826" y="752205"/>
                  </a:lnTo>
                  <a:lnTo>
                    <a:pt x="904711" y="753090"/>
                  </a:lnTo>
                  <a:lnTo>
                    <a:pt x="908399" y="752500"/>
                  </a:lnTo>
                  <a:close/>
                  <a:moveTo>
                    <a:pt x="896452" y="964740"/>
                  </a:moveTo>
                  <a:lnTo>
                    <a:pt x="894240" y="964446"/>
                  </a:lnTo>
                  <a:lnTo>
                    <a:pt x="891142" y="963265"/>
                  </a:lnTo>
                  <a:lnTo>
                    <a:pt x="890110" y="966658"/>
                  </a:lnTo>
                  <a:lnTo>
                    <a:pt x="890110" y="968575"/>
                  </a:lnTo>
                  <a:lnTo>
                    <a:pt x="889372" y="969460"/>
                  </a:lnTo>
                  <a:lnTo>
                    <a:pt x="888930" y="971673"/>
                  </a:lnTo>
                  <a:lnTo>
                    <a:pt x="887897" y="974622"/>
                  </a:lnTo>
                  <a:lnTo>
                    <a:pt x="891585" y="974622"/>
                  </a:lnTo>
                  <a:lnTo>
                    <a:pt x="893060" y="975802"/>
                  </a:lnTo>
                  <a:lnTo>
                    <a:pt x="898222" y="973000"/>
                  </a:lnTo>
                  <a:lnTo>
                    <a:pt x="900582" y="970935"/>
                  </a:lnTo>
                  <a:lnTo>
                    <a:pt x="903826" y="969607"/>
                  </a:lnTo>
                  <a:lnTo>
                    <a:pt x="902794" y="966658"/>
                  </a:lnTo>
                  <a:lnTo>
                    <a:pt x="899402" y="965920"/>
                  </a:lnTo>
                  <a:lnTo>
                    <a:pt x="896304" y="964740"/>
                  </a:lnTo>
                  <a:close/>
                  <a:moveTo>
                    <a:pt x="929490" y="758253"/>
                  </a:moveTo>
                  <a:lnTo>
                    <a:pt x="926540" y="759285"/>
                  </a:lnTo>
                  <a:lnTo>
                    <a:pt x="921968" y="759285"/>
                  </a:lnTo>
                  <a:lnTo>
                    <a:pt x="921968" y="761055"/>
                  </a:lnTo>
                  <a:lnTo>
                    <a:pt x="922558" y="761497"/>
                  </a:lnTo>
                  <a:lnTo>
                    <a:pt x="926835" y="762530"/>
                  </a:lnTo>
                  <a:lnTo>
                    <a:pt x="927277" y="762235"/>
                  </a:lnTo>
                  <a:lnTo>
                    <a:pt x="928163" y="761055"/>
                  </a:lnTo>
                  <a:lnTo>
                    <a:pt x="929932" y="761350"/>
                  </a:lnTo>
                  <a:lnTo>
                    <a:pt x="931112" y="761350"/>
                  </a:lnTo>
                  <a:lnTo>
                    <a:pt x="930522" y="759580"/>
                  </a:lnTo>
                  <a:lnTo>
                    <a:pt x="929785" y="758400"/>
                  </a:lnTo>
                  <a:lnTo>
                    <a:pt x="929342" y="758400"/>
                  </a:lnTo>
                  <a:close/>
                  <a:moveTo>
                    <a:pt x="908104" y="820936"/>
                  </a:moveTo>
                  <a:lnTo>
                    <a:pt x="911201" y="820346"/>
                  </a:lnTo>
                  <a:lnTo>
                    <a:pt x="913708" y="821527"/>
                  </a:lnTo>
                  <a:lnTo>
                    <a:pt x="916216" y="820789"/>
                  </a:lnTo>
                  <a:lnTo>
                    <a:pt x="917691" y="819314"/>
                  </a:lnTo>
                  <a:lnTo>
                    <a:pt x="919460" y="818134"/>
                  </a:lnTo>
                  <a:lnTo>
                    <a:pt x="919903" y="816807"/>
                  </a:lnTo>
                  <a:lnTo>
                    <a:pt x="919608" y="815627"/>
                  </a:lnTo>
                  <a:lnTo>
                    <a:pt x="917691" y="812087"/>
                  </a:lnTo>
                  <a:lnTo>
                    <a:pt x="918428" y="806040"/>
                  </a:lnTo>
                  <a:lnTo>
                    <a:pt x="917838" y="802648"/>
                  </a:lnTo>
                  <a:lnTo>
                    <a:pt x="914888" y="803680"/>
                  </a:lnTo>
                  <a:lnTo>
                    <a:pt x="914151" y="805302"/>
                  </a:lnTo>
                  <a:lnTo>
                    <a:pt x="912823" y="806335"/>
                  </a:lnTo>
                  <a:lnTo>
                    <a:pt x="912823" y="810907"/>
                  </a:lnTo>
                  <a:lnTo>
                    <a:pt x="911349" y="814152"/>
                  </a:lnTo>
                  <a:lnTo>
                    <a:pt x="908989" y="816511"/>
                  </a:lnTo>
                  <a:lnTo>
                    <a:pt x="907809" y="818577"/>
                  </a:lnTo>
                  <a:lnTo>
                    <a:pt x="908104" y="821084"/>
                  </a:lnTo>
                  <a:close/>
                  <a:moveTo>
                    <a:pt x="912823" y="788931"/>
                  </a:moveTo>
                  <a:lnTo>
                    <a:pt x="914888" y="792766"/>
                  </a:lnTo>
                  <a:lnTo>
                    <a:pt x="916658" y="794241"/>
                  </a:lnTo>
                  <a:lnTo>
                    <a:pt x="918871" y="798960"/>
                  </a:lnTo>
                  <a:lnTo>
                    <a:pt x="920788" y="801762"/>
                  </a:lnTo>
                  <a:lnTo>
                    <a:pt x="923590" y="803385"/>
                  </a:lnTo>
                  <a:lnTo>
                    <a:pt x="923295" y="807515"/>
                  </a:lnTo>
                  <a:lnTo>
                    <a:pt x="925508" y="808105"/>
                  </a:lnTo>
                  <a:lnTo>
                    <a:pt x="929932" y="808105"/>
                  </a:lnTo>
                  <a:lnTo>
                    <a:pt x="930375" y="807515"/>
                  </a:lnTo>
                  <a:lnTo>
                    <a:pt x="930375" y="806187"/>
                  </a:lnTo>
                  <a:lnTo>
                    <a:pt x="931997" y="805892"/>
                  </a:lnTo>
                  <a:lnTo>
                    <a:pt x="932440" y="805597"/>
                  </a:lnTo>
                  <a:lnTo>
                    <a:pt x="933030" y="803237"/>
                  </a:lnTo>
                  <a:lnTo>
                    <a:pt x="933030" y="800730"/>
                  </a:lnTo>
                  <a:lnTo>
                    <a:pt x="931555" y="797928"/>
                  </a:lnTo>
                  <a:lnTo>
                    <a:pt x="931260" y="796158"/>
                  </a:lnTo>
                  <a:lnTo>
                    <a:pt x="931260" y="795125"/>
                  </a:lnTo>
                  <a:lnTo>
                    <a:pt x="930375" y="791733"/>
                  </a:lnTo>
                  <a:lnTo>
                    <a:pt x="929048" y="788193"/>
                  </a:lnTo>
                  <a:lnTo>
                    <a:pt x="928015" y="785833"/>
                  </a:lnTo>
                  <a:lnTo>
                    <a:pt x="925803" y="783769"/>
                  </a:lnTo>
                  <a:lnTo>
                    <a:pt x="925803" y="781999"/>
                  </a:lnTo>
                  <a:lnTo>
                    <a:pt x="926245" y="780671"/>
                  </a:lnTo>
                  <a:lnTo>
                    <a:pt x="929342" y="779049"/>
                  </a:lnTo>
                  <a:lnTo>
                    <a:pt x="931407" y="778754"/>
                  </a:lnTo>
                  <a:lnTo>
                    <a:pt x="932735" y="777426"/>
                  </a:lnTo>
                  <a:lnTo>
                    <a:pt x="933620" y="775214"/>
                  </a:lnTo>
                  <a:lnTo>
                    <a:pt x="933620" y="773592"/>
                  </a:lnTo>
                  <a:lnTo>
                    <a:pt x="930670" y="772412"/>
                  </a:lnTo>
                  <a:lnTo>
                    <a:pt x="929490" y="770789"/>
                  </a:lnTo>
                  <a:lnTo>
                    <a:pt x="928605" y="769167"/>
                  </a:lnTo>
                  <a:lnTo>
                    <a:pt x="926098" y="769167"/>
                  </a:lnTo>
                  <a:lnTo>
                    <a:pt x="923738" y="770789"/>
                  </a:lnTo>
                  <a:lnTo>
                    <a:pt x="923148" y="773592"/>
                  </a:lnTo>
                  <a:lnTo>
                    <a:pt x="923443" y="777279"/>
                  </a:lnTo>
                  <a:lnTo>
                    <a:pt x="922558" y="778164"/>
                  </a:lnTo>
                  <a:lnTo>
                    <a:pt x="920493" y="778459"/>
                  </a:lnTo>
                  <a:lnTo>
                    <a:pt x="918133" y="777426"/>
                  </a:lnTo>
                  <a:lnTo>
                    <a:pt x="915036" y="778754"/>
                  </a:lnTo>
                  <a:lnTo>
                    <a:pt x="912971" y="779934"/>
                  </a:lnTo>
                  <a:lnTo>
                    <a:pt x="913561" y="783474"/>
                  </a:lnTo>
                  <a:lnTo>
                    <a:pt x="910021" y="785539"/>
                  </a:lnTo>
                  <a:lnTo>
                    <a:pt x="913118" y="788783"/>
                  </a:lnTo>
                  <a:close/>
                  <a:moveTo>
                    <a:pt x="882735" y="914888"/>
                  </a:moveTo>
                  <a:lnTo>
                    <a:pt x="883473" y="920935"/>
                  </a:lnTo>
                  <a:lnTo>
                    <a:pt x="886423" y="920935"/>
                  </a:lnTo>
                  <a:lnTo>
                    <a:pt x="888487" y="919460"/>
                  </a:lnTo>
                  <a:lnTo>
                    <a:pt x="893945" y="917838"/>
                  </a:lnTo>
                  <a:lnTo>
                    <a:pt x="895714" y="916216"/>
                  </a:lnTo>
                  <a:lnTo>
                    <a:pt x="895714" y="909579"/>
                  </a:lnTo>
                  <a:lnTo>
                    <a:pt x="892617" y="902647"/>
                  </a:lnTo>
                  <a:lnTo>
                    <a:pt x="890995" y="897779"/>
                  </a:lnTo>
                  <a:lnTo>
                    <a:pt x="889667" y="896009"/>
                  </a:lnTo>
                  <a:lnTo>
                    <a:pt x="885243" y="897779"/>
                  </a:lnTo>
                  <a:lnTo>
                    <a:pt x="884948" y="898664"/>
                  </a:lnTo>
                  <a:lnTo>
                    <a:pt x="885390" y="900729"/>
                  </a:lnTo>
                  <a:lnTo>
                    <a:pt x="886570" y="903236"/>
                  </a:lnTo>
                  <a:lnTo>
                    <a:pt x="886275" y="906481"/>
                  </a:lnTo>
                  <a:lnTo>
                    <a:pt x="882883" y="915036"/>
                  </a:lnTo>
                  <a:close/>
                  <a:moveTo>
                    <a:pt x="1094533" y="1168573"/>
                  </a:moveTo>
                  <a:lnTo>
                    <a:pt x="1088928" y="1168278"/>
                  </a:lnTo>
                  <a:lnTo>
                    <a:pt x="1087011" y="1168721"/>
                  </a:lnTo>
                  <a:lnTo>
                    <a:pt x="1086568" y="1169311"/>
                  </a:lnTo>
                  <a:lnTo>
                    <a:pt x="1086568" y="1169901"/>
                  </a:lnTo>
                  <a:lnTo>
                    <a:pt x="1087011" y="1170196"/>
                  </a:lnTo>
                  <a:lnTo>
                    <a:pt x="1090403" y="1170490"/>
                  </a:lnTo>
                  <a:lnTo>
                    <a:pt x="1092763" y="1171228"/>
                  </a:lnTo>
                  <a:lnTo>
                    <a:pt x="1093648" y="1171228"/>
                  </a:lnTo>
                  <a:lnTo>
                    <a:pt x="1094385" y="1170638"/>
                  </a:lnTo>
                  <a:lnTo>
                    <a:pt x="1095270" y="1169458"/>
                  </a:lnTo>
                  <a:lnTo>
                    <a:pt x="1095270" y="1169016"/>
                  </a:lnTo>
                  <a:lnTo>
                    <a:pt x="1094385" y="1168721"/>
                  </a:lnTo>
                  <a:close/>
                  <a:moveTo>
                    <a:pt x="1036274" y="1128898"/>
                  </a:moveTo>
                  <a:lnTo>
                    <a:pt x="1037601" y="1127866"/>
                  </a:lnTo>
                  <a:lnTo>
                    <a:pt x="1041141" y="1131553"/>
                  </a:lnTo>
                  <a:lnTo>
                    <a:pt x="1043796" y="1133175"/>
                  </a:lnTo>
                  <a:lnTo>
                    <a:pt x="1054415" y="1135093"/>
                  </a:lnTo>
                  <a:lnTo>
                    <a:pt x="1060610" y="1133913"/>
                  </a:lnTo>
                  <a:lnTo>
                    <a:pt x="1061642" y="1133028"/>
                  </a:lnTo>
                  <a:lnTo>
                    <a:pt x="1065624" y="1133028"/>
                  </a:lnTo>
                  <a:lnTo>
                    <a:pt x="1065624" y="1124916"/>
                  </a:lnTo>
                  <a:lnTo>
                    <a:pt x="1065919" y="1114002"/>
                  </a:lnTo>
                  <a:lnTo>
                    <a:pt x="1065919" y="1065034"/>
                  </a:lnTo>
                  <a:lnTo>
                    <a:pt x="1066214" y="1054563"/>
                  </a:lnTo>
                  <a:lnTo>
                    <a:pt x="1065477" y="1053825"/>
                  </a:lnTo>
                  <a:lnTo>
                    <a:pt x="1062970" y="1052055"/>
                  </a:lnTo>
                  <a:lnTo>
                    <a:pt x="1062085" y="1052055"/>
                  </a:lnTo>
                  <a:lnTo>
                    <a:pt x="1054563" y="1055300"/>
                  </a:lnTo>
                  <a:lnTo>
                    <a:pt x="1052350" y="1055005"/>
                  </a:lnTo>
                  <a:lnTo>
                    <a:pt x="1045861" y="1048663"/>
                  </a:lnTo>
                  <a:lnTo>
                    <a:pt x="1043648" y="1048663"/>
                  </a:lnTo>
                  <a:lnTo>
                    <a:pt x="1041731" y="1050875"/>
                  </a:lnTo>
                  <a:lnTo>
                    <a:pt x="1039371" y="1054268"/>
                  </a:lnTo>
                  <a:lnTo>
                    <a:pt x="1036716" y="1057217"/>
                  </a:lnTo>
                  <a:lnTo>
                    <a:pt x="1033619" y="1059577"/>
                  </a:lnTo>
                  <a:lnTo>
                    <a:pt x="1032291" y="1060315"/>
                  </a:lnTo>
                  <a:lnTo>
                    <a:pt x="1030816" y="1060315"/>
                  </a:lnTo>
                  <a:lnTo>
                    <a:pt x="1028309" y="1058397"/>
                  </a:lnTo>
                  <a:lnTo>
                    <a:pt x="1025654" y="1056775"/>
                  </a:lnTo>
                  <a:lnTo>
                    <a:pt x="1021819" y="1057070"/>
                  </a:lnTo>
                  <a:lnTo>
                    <a:pt x="1020639" y="1057660"/>
                  </a:lnTo>
                  <a:lnTo>
                    <a:pt x="1022852" y="1060020"/>
                  </a:lnTo>
                  <a:lnTo>
                    <a:pt x="1023884" y="1061495"/>
                  </a:lnTo>
                  <a:lnTo>
                    <a:pt x="1026392" y="1062970"/>
                  </a:lnTo>
                  <a:lnTo>
                    <a:pt x="1026982" y="1063707"/>
                  </a:lnTo>
                  <a:lnTo>
                    <a:pt x="1027277" y="1064592"/>
                  </a:lnTo>
                  <a:lnTo>
                    <a:pt x="1026539" y="1065624"/>
                  </a:lnTo>
                  <a:lnTo>
                    <a:pt x="1025654" y="1066362"/>
                  </a:lnTo>
                  <a:lnTo>
                    <a:pt x="1024032" y="1066804"/>
                  </a:lnTo>
                  <a:lnTo>
                    <a:pt x="1022410" y="1066804"/>
                  </a:lnTo>
                  <a:lnTo>
                    <a:pt x="1020492" y="1067542"/>
                  </a:lnTo>
                  <a:lnTo>
                    <a:pt x="1019165" y="1069607"/>
                  </a:lnTo>
                  <a:lnTo>
                    <a:pt x="1018722" y="1071672"/>
                  </a:lnTo>
                  <a:lnTo>
                    <a:pt x="1018722" y="1073884"/>
                  </a:lnTo>
                  <a:lnTo>
                    <a:pt x="1019902" y="1077424"/>
                  </a:lnTo>
                  <a:lnTo>
                    <a:pt x="1022114" y="1080079"/>
                  </a:lnTo>
                  <a:lnTo>
                    <a:pt x="1025212" y="1081406"/>
                  </a:lnTo>
                  <a:lnTo>
                    <a:pt x="1028456" y="1081406"/>
                  </a:lnTo>
                  <a:lnTo>
                    <a:pt x="1034061" y="1079194"/>
                  </a:lnTo>
                  <a:lnTo>
                    <a:pt x="1037159" y="1078751"/>
                  </a:lnTo>
                  <a:lnTo>
                    <a:pt x="1043501" y="1078751"/>
                  </a:lnTo>
                  <a:lnTo>
                    <a:pt x="1046598" y="1080079"/>
                  </a:lnTo>
                  <a:lnTo>
                    <a:pt x="1047630" y="1081553"/>
                  </a:lnTo>
                  <a:lnTo>
                    <a:pt x="1047630" y="1083766"/>
                  </a:lnTo>
                  <a:lnTo>
                    <a:pt x="1046745" y="1084503"/>
                  </a:lnTo>
                  <a:lnTo>
                    <a:pt x="1038928" y="1088191"/>
                  </a:lnTo>
                  <a:lnTo>
                    <a:pt x="1032144" y="1090698"/>
                  </a:lnTo>
                  <a:lnTo>
                    <a:pt x="1028456" y="1092468"/>
                  </a:lnTo>
                  <a:lnTo>
                    <a:pt x="1026982" y="1093943"/>
                  </a:lnTo>
                  <a:lnTo>
                    <a:pt x="1026982" y="1098515"/>
                  </a:lnTo>
                  <a:lnTo>
                    <a:pt x="1028604" y="1102940"/>
                  </a:lnTo>
                  <a:lnTo>
                    <a:pt x="1031111" y="1106479"/>
                  </a:lnTo>
                  <a:lnTo>
                    <a:pt x="1051760" y="1115329"/>
                  </a:lnTo>
                  <a:lnTo>
                    <a:pt x="1055742" y="1117246"/>
                  </a:lnTo>
                  <a:lnTo>
                    <a:pt x="1055742" y="1117984"/>
                  </a:lnTo>
                  <a:lnTo>
                    <a:pt x="1054858" y="1118574"/>
                  </a:lnTo>
                  <a:lnTo>
                    <a:pt x="1053530" y="1119016"/>
                  </a:lnTo>
                  <a:lnTo>
                    <a:pt x="1052498" y="1119901"/>
                  </a:lnTo>
                  <a:lnTo>
                    <a:pt x="1050285" y="1122556"/>
                  </a:lnTo>
                  <a:lnTo>
                    <a:pt x="1048810" y="1122999"/>
                  </a:lnTo>
                  <a:lnTo>
                    <a:pt x="1048515" y="1121966"/>
                  </a:lnTo>
                  <a:lnTo>
                    <a:pt x="1048515" y="1120049"/>
                  </a:lnTo>
                  <a:lnTo>
                    <a:pt x="1047335" y="1118279"/>
                  </a:lnTo>
                  <a:lnTo>
                    <a:pt x="1045861" y="1117246"/>
                  </a:lnTo>
                  <a:lnTo>
                    <a:pt x="1040551" y="1115624"/>
                  </a:lnTo>
                  <a:lnTo>
                    <a:pt x="1037453" y="1113559"/>
                  </a:lnTo>
                  <a:lnTo>
                    <a:pt x="1035684" y="1114149"/>
                  </a:lnTo>
                  <a:lnTo>
                    <a:pt x="1034209" y="1115771"/>
                  </a:lnTo>
                  <a:lnTo>
                    <a:pt x="1030964" y="1116214"/>
                  </a:lnTo>
                  <a:lnTo>
                    <a:pt x="1026244" y="1116214"/>
                  </a:lnTo>
                  <a:lnTo>
                    <a:pt x="1024327" y="1115034"/>
                  </a:lnTo>
                  <a:lnTo>
                    <a:pt x="1024327" y="1112527"/>
                  </a:lnTo>
                  <a:lnTo>
                    <a:pt x="1020787" y="1108987"/>
                  </a:lnTo>
                  <a:lnTo>
                    <a:pt x="1016657" y="1107364"/>
                  </a:lnTo>
                  <a:lnTo>
                    <a:pt x="1014150" y="1102645"/>
                  </a:lnTo>
                  <a:lnTo>
                    <a:pt x="1018575" y="1102645"/>
                  </a:lnTo>
                  <a:lnTo>
                    <a:pt x="1020639" y="1101907"/>
                  </a:lnTo>
                  <a:lnTo>
                    <a:pt x="1019017" y="1098515"/>
                  </a:lnTo>
                  <a:lnTo>
                    <a:pt x="1016657" y="1089075"/>
                  </a:lnTo>
                  <a:lnTo>
                    <a:pt x="1014445" y="1090108"/>
                  </a:lnTo>
                  <a:lnTo>
                    <a:pt x="1012380" y="1092763"/>
                  </a:lnTo>
                  <a:lnTo>
                    <a:pt x="1013707" y="1096155"/>
                  </a:lnTo>
                  <a:lnTo>
                    <a:pt x="1007808" y="1098367"/>
                  </a:lnTo>
                  <a:lnTo>
                    <a:pt x="1008103" y="1102350"/>
                  </a:lnTo>
                  <a:lnTo>
                    <a:pt x="1008103" y="1106479"/>
                  </a:lnTo>
                  <a:lnTo>
                    <a:pt x="1010610" y="1111199"/>
                  </a:lnTo>
                  <a:lnTo>
                    <a:pt x="1013855" y="1111937"/>
                  </a:lnTo>
                  <a:lnTo>
                    <a:pt x="1016362" y="1113411"/>
                  </a:lnTo>
                  <a:lnTo>
                    <a:pt x="1018280" y="1115919"/>
                  </a:lnTo>
                  <a:lnTo>
                    <a:pt x="1022704" y="1119901"/>
                  </a:lnTo>
                  <a:lnTo>
                    <a:pt x="1022410" y="1121524"/>
                  </a:lnTo>
                  <a:lnTo>
                    <a:pt x="1019607" y="1120639"/>
                  </a:lnTo>
                  <a:lnTo>
                    <a:pt x="1015625" y="1120639"/>
                  </a:lnTo>
                  <a:lnTo>
                    <a:pt x="1012233" y="1120049"/>
                  </a:lnTo>
                  <a:lnTo>
                    <a:pt x="1012527" y="1117541"/>
                  </a:lnTo>
                  <a:lnTo>
                    <a:pt x="1012233" y="1115181"/>
                  </a:lnTo>
                  <a:lnTo>
                    <a:pt x="1009725" y="1114444"/>
                  </a:lnTo>
                  <a:lnTo>
                    <a:pt x="1007070" y="1114886"/>
                  </a:lnTo>
                  <a:lnTo>
                    <a:pt x="1006333" y="1115624"/>
                  </a:lnTo>
                  <a:lnTo>
                    <a:pt x="1005890" y="1116952"/>
                  </a:lnTo>
                  <a:lnTo>
                    <a:pt x="1005300" y="1117689"/>
                  </a:lnTo>
                  <a:lnTo>
                    <a:pt x="1002351" y="1118574"/>
                  </a:lnTo>
                  <a:lnTo>
                    <a:pt x="1000286" y="1118869"/>
                  </a:lnTo>
                  <a:lnTo>
                    <a:pt x="995124" y="1116952"/>
                  </a:lnTo>
                  <a:lnTo>
                    <a:pt x="994091" y="1116952"/>
                  </a:lnTo>
                  <a:lnTo>
                    <a:pt x="991289" y="1118721"/>
                  </a:lnTo>
                  <a:lnTo>
                    <a:pt x="989371" y="1120491"/>
                  </a:lnTo>
                  <a:lnTo>
                    <a:pt x="988486" y="1120491"/>
                  </a:lnTo>
                  <a:lnTo>
                    <a:pt x="985684" y="1118574"/>
                  </a:lnTo>
                  <a:lnTo>
                    <a:pt x="983472" y="1118279"/>
                  </a:lnTo>
                  <a:lnTo>
                    <a:pt x="982882" y="1119754"/>
                  </a:lnTo>
                  <a:lnTo>
                    <a:pt x="980669" y="1120491"/>
                  </a:lnTo>
                  <a:lnTo>
                    <a:pt x="980079" y="1121671"/>
                  </a:lnTo>
                  <a:lnTo>
                    <a:pt x="980817" y="1124326"/>
                  </a:lnTo>
                  <a:lnTo>
                    <a:pt x="982587" y="1125211"/>
                  </a:lnTo>
                  <a:lnTo>
                    <a:pt x="992764" y="1124916"/>
                  </a:lnTo>
                  <a:lnTo>
                    <a:pt x="998368" y="1127571"/>
                  </a:lnTo>
                  <a:lnTo>
                    <a:pt x="1006333" y="1128308"/>
                  </a:lnTo>
                  <a:lnTo>
                    <a:pt x="1011348" y="1129636"/>
                  </a:lnTo>
                  <a:lnTo>
                    <a:pt x="1017542" y="1131701"/>
                  </a:lnTo>
                  <a:lnTo>
                    <a:pt x="1023147" y="1129636"/>
                  </a:lnTo>
                  <a:lnTo>
                    <a:pt x="1023737" y="1129636"/>
                  </a:lnTo>
                  <a:lnTo>
                    <a:pt x="1024327" y="1130520"/>
                  </a:lnTo>
                  <a:lnTo>
                    <a:pt x="1026982" y="1131995"/>
                  </a:lnTo>
                  <a:lnTo>
                    <a:pt x="1029784" y="1131995"/>
                  </a:lnTo>
                  <a:lnTo>
                    <a:pt x="1033176" y="1130668"/>
                  </a:lnTo>
                  <a:lnTo>
                    <a:pt x="1036569" y="1129193"/>
                  </a:lnTo>
                  <a:close/>
                  <a:moveTo>
                    <a:pt x="1099547" y="1160609"/>
                  </a:moveTo>
                  <a:lnTo>
                    <a:pt x="1098957" y="1159724"/>
                  </a:lnTo>
                  <a:lnTo>
                    <a:pt x="1098367" y="1159724"/>
                  </a:lnTo>
                  <a:lnTo>
                    <a:pt x="1097040" y="1161641"/>
                  </a:lnTo>
                  <a:lnTo>
                    <a:pt x="1095418" y="1162379"/>
                  </a:lnTo>
                  <a:lnTo>
                    <a:pt x="1094533" y="1163116"/>
                  </a:lnTo>
                  <a:lnTo>
                    <a:pt x="1094090" y="1164001"/>
                  </a:lnTo>
                  <a:lnTo>
                    <a:pt x="1094090" y="1164591"/>
                  </a:lnTo>
                  <a:lnTo>
                    <a:pt x="1098515" y="1165623"/>
                  </a:lnTo>
                  <a:lnTo>
                    <a:pt x="1099547" y="1166066"/>
                  </a:lnTo>
                  <a:lnTo>
                    <a:pt x="1100285" y="1166803"/>
                  </a:lnTo>
                  <a:lnTo>
                    <a:pt x="1101170" y="1166508"/>
                  </a:lnTo>
                  <a:lnTo>
                    <a:pt x="1101760" y="1166066"/>
                  </a:lnTo>
                  <a:lnTo>
                    <a:pt x="1101760" y="1165329"/>
                  </a:lnTo>
                  <a:lnTo>
                    <a:pt x="1100580" y="1163264"/>
                  </a:lnTo>
                  <a:lnTo>
                    <a:pt x="1099547" y="1160461"/>
                  </a:lnTo>
                  <a:close/>
                  <a:moveTo>
                    <a:pt x="1080226" y="1155741"/>
                  </a:moveTo>
                  <a:lnTo>
                    <a:pt x="1078604" y="1154267"/>
                  </a:lnTo>
                  <a:lnTo>
                    <a:pt x="1074621" y="1151317"/>
                  </a:lnTo>
                  <a:lnTo>
                    <a:pt x="1074031" y="1150432"/>
                  </a:lnTo>
                  <a:lnTo>
                    <a:pt x="1074031" y="1149547"/>
                  </a:lnTo>
                  <a:lnTo>
                    <a:pt x="1075211" y="1147630"/>
                  </a:lnTo>
                  <a:lnTo>
                    <a:pt x="1074031" y="1146302"/>
                  </a:lnTo>
                  <a:lnTo>
                    <a:pt x="1072704" y="1145270"/>
                  </a:lnTo>
                  <a:lnTo>
                    <a:pt x="1067394" y="1144827"/>
                  </a:lnTo>
                  <a:lnTo>
                    <a:pt x="1066657" y="1144090"/>
                  </a:lnTo>
                  <a:lnTo>
                    <a:pt x="1067099" y="1143057"/>
                  </a:lnTo>
                  <a:lnTo>
                    <a:pt x="1072261" y="1139960"/>
                  </a:lnTo>
                  <a:lnTo>
                    <a:pt x="1070787" y="1137010"/>
                  </a:lnTo>
                  <a:lnTo>
                    <a:pt x="1065624" y="1137010"/>
                  </a:lnTo>
                  <a:lnTo>
                    <a:pt x="1059135" y="1139075"/>
                  </a:lnTo>
                  <a:lnTo>
                    <a:pt x="1038191" y="1135535"/>
                  </a:lnTo>
                  <a:lnTo>
                    <a:pt x="1033471" y="1134208"/>
                  </a:lnTo>
                  <a:lnTo>
                    <a:pt x="1032586" y="1140697"/>
                  </a:lnTo>
                  <a:lnTo>
                    <a:pt x="1031849" y="1142467"/>
                  </a:lnTo>
                  <a:lnTo>
                    <a:pt x="1030816" y="1143205"/>
                  </a:lnTo>
                  <a:lnTo>
                    <a:pt x="1030816" y="1143795"/>
                  </a:lnTo>
                  <a:lnTo>
                    <a:pt x="1033471" y="1144827"/>
                  </a:lnTo>
                  <a:lnTo>
                    <a:pt x="1034061" y="1145417"/>
                  </a:lnTo>
                  <a:lnTo>
                    <a:pt x="1034356" y="1146450"/>
                  </a:lnTo>
                  <a:lnTo>
                    <a:pt x="1035094" y="1147039"/>
                  </a:lnTo>
                  <a:lnTo>
                    <a:pt x="1038928" y="1146450"/>
                  </a:lnTo>
                  <a:lnTo>
                    <a:pt x="1039518" y="1146745"/>
                  </a:lnTo>
                  <a:lnTo>
                    <a:pt x="1039518" y="1149252"/>
                  </a:lnTo>
                  <a:lnTo>
                    <a:pt x="1039813" y="1150137"/>
                  </a:lnTo>
                  <a:lnTo>
                    <a:pt x="1040698" y="1150874"/>
                  </a:lnTo>
                  <a:lnTo>
                    <a:pt x="1043353" y="1152054"/>
                  </a:lnTo>
                  <a:lnTo>
                    <a:pt x="1044681" y="1153972"/>
                  </a:lnTo>
                  <a:lnTo>
                    <a:pt x="1045861" y="1154709"/>
                  </a:lnTo>
                  <a:lnTo>
                    <a:pt x="1050285" y="1155889"/>
                  </a:lnTo>
                  <a:lnTo>
                    <a:pt x="1051908" y="1155889"/>
                  </a:lnTo>
                  <a:lnTo>
                    <a:pt x="1048810" y="1151907"/>
                  </a:lnTo>
                  <a:lnTo>
                    <a:pt x="1047188" y="1149399"/>
                  </a:lnTo>
                  <a:lnTo>
                    <a:pt x="1047188" y="1148367"/>
                  </a:lnTo>
                  <a:lnTo>
                    <a:pt x="1048810" y="1144385"/>
                  </a:lnTo>
                  <a:lnTo>
                    <a:pt x="1051613" y="1144385"/>
                  </a:lnTo>
                  <a:lnTo>
                    <a:pt x="1052645" y="1144975"/>
                  </a:lnTo>
                  <a:lnTo>
                    <a:pt x="1055300" y="1147187"/>
                  </a:lnTo>
                  <a:lnTo>
                    <a:pt x="1056332" y="1147630"/>
                  </a:lnTo>
                  <a:lnTo>
                    <a:pt x="1058840" y="1147039"/>
                  </a:lnTo>
                  <a:lnTo>
                    <a:pt x="1059430" y="1147039"/>
                  </a:lnTo>
                  <a:lnTo>
                    <a:pt x="1059430" y="1147924"/>
                  </a:lnTo>
                  <a:lnTo>
                    <a:pt x="1058397" y="1151022"/>
                  </a:lnTo>
                  <a:lnTo>
                    <a:pt x="1058397" y="1151907"/>
                  </a:lnTo>
                  <a:lnTo>
                    <a:pt x="1059282" y="1153824"/>
                  </a:lnTo>
                  <a:lnTo>
                    <a:pt x="1060020" y="1154856"/>
                  </a:lnTo>
                  <a:lnTo>
                    <a:pt x="1062232" y="1154267"/>
                  </a:lnTo>
                  <a:lnTo>
                    <a:pt x="1064592" y="1154856"/>
                  </a:lnTo>
                  <a:lnTo>
                    <a:pt x="1067247" y="1154856"/>
                  </a:lnTo>
                  <a:lnTo>
                    <a:pt x="1070639" y="1156184"/>
                  </a:lnTo>
                  <a:lnTo>
                    <a:pt x="1074031" y="1156774"/>
                  </a:lnTo>
                  <a:lnTo>
                    <a:pt x="1075211" y="1157364"/>
                  </a:lnTo>
                  <a:lnTo>
                    <a:pt x="1076834" y="1160314"/>
                  </a:lnTo>
                  <a:lnTo>
                    <a:pt x="1078751" y="1161494"/>
                  </a:lnTo>
                  <a:lnTo>
                    <a:pt x="1080669" y="1162084"/>
                  </a:lnTo>
                  <a:lnTo>
                    <a:pt x="1081553" y="1161789"/>
                  </a:lnTo>
                  <a:lnTo>
                    <a:pt x="1081553" y="1159724"/>
                  </a:lnTo>
                  <a:lnTo>
                    <a:pt x="1081258" y="1157216"/>
                  </a:lnTo>
                  <a:lnTo>
                    <a:pt x="1080373" y="1155741"/>
                  </a:lnTo>
                  <a:close/>
                  <a:moveTo>
                    <a:pt x="1121229" y="1144385"/>
                  </a:moveTo>
                  <a:lnTo>
                    <a:pt x="1120786" y="1144385"/>
                  </a:lnTo>
                  <a:lnTo>
                    <a:pt x="1119311" y="1145417"/>
                  </a:lnTo>
                  <a:lnTo>
                    <a:pt x="1118721" y="1146155"/>
                  </a:lnTo>
                  <a:lnTo>
                    <a:pt x="1118426" y="1146892"/>
                  </a:lnTo>
                  <a:lnTo>
                    <a:pt x="1118426" y="1147630"/>
                  </a:lnTo>
                  <a:lnTo>
                    <a:pt x="1119164" y="1148220"/>
                  </a:lnTo>
                  <a:lnTo>
                    <a:pt x="1120786" y="1148220"/>
                  </a:lnTo>
                  <a:lnTo>
                    <a:pt x="1122851" y="1146745"/>
                  </a:lnTo>
                  <a:lnTo>
                    <a:pt x="1123736" y="1145270"/>
                  </a:lnTo>
                  <a:lnTo>
                    <a:pt x="1121524" y="1144385"/>
                  </a:lnTo>
                  <a:close/>
                  <a:moveTo>
                    <a:pt x="1099252" y="145131"/>
                  </a:moveTo>
                  <a:lnTo>
                    <a:pt x="1093500" y="146164"/>
                  </a:lnTo>
                  <a:lnTo>
                    <a:pt x="1090108" y="146164"/>
                  </a:lnTo>
                  <a:lnTo>
                    <a:pt x="1087895" y="145869"/>
                  </a:lnTo>
                  <a:lnTo>
                    <a:pt x="1087158" y="145279"/>
                  </a:lnTo>
                  <a:lnTo>
                    <a:pt x="1085683" y="144394"/>
                  </a:lnTo>
                  <a:lnTo>
                    <a:pt x="1085388" y="143362"/>
                  </a:lnTo>
                  <a:lnTo>
                    <a:pt x="1085388" y="141887"/>
                  </a:lnTo>
                  <a:lnTo>
                    <a:pt x="1085831" y="139232"/>
                  </a:lnTo>
                  <a:lnTo>
                    <a:pt x="1085831" y="135545"/>
                  </a:lnTo>
                  <a:lnTo>
                    <a:pt x="1083766" y="131120"/>
                  </a:lnTo>
                  <a:lnTo>
                    <a:pt x="1083766" y="127580"/>
                  </a:lnTo>
                  <a:lnTo>
                    <a:pt x="1082733" y="123598"/>
                  </a:lnTo>
                  <a:lnTo>
                    <a:pt x="1080373" y="121533"/>
                  </a:lnTo>
                  <a:lnTo>
                    <a:pt x="1079784" y="118140"/>
                  </a:lnTo>
                  <a:lnTo>
                    <a:pt x="1079489" y="115191"/>
                  </a:lnTo>
                  <a:lnTo>
                    <a:pt x="1077571" y="111503"/>
                  </a:lnTo>
                  <a:lnTo>
                    <a:pt x="1077276" y="106784"/>
                  </a:lnTo>
                  <a:lnTo>
                    <a:pt x="1077276" y="102801"/>
                  </a:lnTo>
                  <a:lnTo>
                    <a:pt x="1074326" y="98229"/>
                  </a:lnTo>
                  <a:lnTo>
                    <a:pt x="1071081" y="93362"/>
                  </a:lnTo>
                  <a:lnTo>
                    <a:pt x="1068574" y="92624"/>
                  </a:lnTo>
                  <a:lnTo>
                    <a:pt x="1067984" y="92035"/>
                  </a:lnTo>
                  <a:lnTo>
                    <a:pt x="1067689" y="90560"/>
                  </a:lnTo>
                  <a:lnTo>
                    <a:pt x="1067689" y="87020"/>
                  </a:lnTo>
                  <a:lnTo>
                    <a:pt x="1069754" y="84807"/>
                  </a:lnTo>
                  <a:lnTo>
                    <a:pt x="1069754" y="84512"/>
                  </a:lnTo>
                  <a:lnTo>
                    <a:pt x="1069459" y="84070"/>
                  </a:lnTo>
                  <a:lnTo>
                    <a:pt x="1064297" y="80825"/>
                  </a:lnTo>
                  <a:lnTo>
                    <a:pt x="1062970" y="79940"/>
                  </a:lnTo>
                  <a:lnTo>
                    <a:pt x="1062527" y="78760"/>
                  </a:lnTo>
                  <a:lnTo>
                    <a:pt x="1062527" y="77728"/>
                  </a:lnTo>
                  <a:lnTo>
                    <a:pt x="1063855" y="76695"/>
                  </a:lnTo>
                  <a:lnTo>
                    <a:pt x="1064444" y="75958"/>
                  </a:lnTo>
                  <a:lnTo>
                    <a:pt x="1063264" y="73598"/>
                  </a:lnTo>
                  <a:lnTo>
                    <a:pt x="1063264" y="71533"/>
                  </a:lnTo>
                  <a:lnTo>
                    <a:pt x="1062675" y="70648"/>
                  </a:lnTo>
                  <a:lnTo>
                    <a:pt x="1062675" y="69911"/>
                  </a:lnTo>
                  <a:lnTo>
                    <a:pt x="1063560" y="69321"/>
                  </a:lnTo>
                  <a:lnTo>
                    <a:pt x="1066952" y="68583"/>
                  </a:lnTo>
                  <a:lnTo>
                    <a:pt x="1067984" y="66518"/>
                  </a:lnTo>
                  <a:lnTo>
                    <a:pt x="1067984" y="64749"/>
                  </a:lnTo>
                  <a:lnTo>
                    <a:pt x="1067542" y="63569"/>
                  </a:lnTo>
                  <a:lnTo>
                    <a:pt x="1064444" y="60472"/>
                  </a:lnTo>
                  <a:lnTo>
                    <a:pt x="1064444" y="59881"/>
                  </a:lnTo>
                  <a:lnTo>
                    <a:pt x="1067542" y="55604"/>
                  </a:lnTo>
                  <a:lnTo>
                    <a:pt x="1069902" y="52802"/>
                  </a:lnTo>
                  <a:lnTo>
                    <a:pt x="1070492" y="52212"/>
                  </a:lnTo>
                  <a:lnTo>
                    <a:pt x="1070492" y="51622"/>
                  </a:lnTo>
                  <a:lnTo>
                    <a:pt x="1069754" y="50884"/>
                  </a:lnTo>
                  <a:lnTo>
                    <a:pt x="1068279" y="49852"/>
                  </a:lnTo>
                  <a:lnTo>
                    <a:pt x="1066362" y="48672"/>
                  </a:lnTo>
                  <a:lnTo>
                    <a:pt x="1064739" y="47197"/>
                  </a:lnTo>
                  <a:lnTo>
                    <a:pt x="1062675" y="44985"/>
                  </a:lnTo>
                  <a:lnTo>
                    <a:pt x="1060020" y="43067"/>
                  </a:lnTo>
                  <a:lnTo>
                    <a:pt x="1058102" y="41298"/>
                  </a:lnTo>
                  <a:lnTo>
                    <a:pt x="1057070" y="39823"/>
                  </a:lnTo>
                  <a:lnTo>
                    <a:pt x="1057070" y="38200"/>
                  </a:lnTo>
                  <a:lnTo>
                    <a:pt x="1056775" y="35545"/>
                  </a:lnTo>
                  <a:lnTo>
                    <a:pt x="1055595" y="31268"/>
                  </a:lnTo>
                  <a:lnTo>
                    <a:pt x="1055300" y="28466"/>
                  </a:lnTo>
                  <a:lnTo>
                    <a:pt x="1054710" y="25369"/>
                  </a:lnTo>
                  <a:lnTo>
                    <a:pt x="1054120" y="23304"/>
                  </a:lnTo>
                  <a:lnTo>
                    <a:pt x="1053825" y="21239"/>
                  </a:lnTo>
                  <a:lnTo>
                    <a:pt x="1052940" y="19026"/>
                  </a:lnTo>
                  <a:lnTo>
                    <a:pt x="1052498" y="17404"/>
                  </a:lnTo>
                  <a:lnTo>
                    <a:pt x="1053235" y="16224"/>
                  </a:lnTo>
                  <a:lnTo>
                    <a:pt x="1053973" y="15339"/>
                  </a:lnTo>
                  <a:lnTo>
                    <a:pt x="1053973" y="14749"/>
                  </a:lnTo>
                  <a:lnTo>
                    <a:pt x="1048958" y="12389"/>
                  </a:lnTo>
                  <a:lnTo>
                    <a:pt x="1048073" y="11799"/>
                  </a:lnTo>
                  <a:lnTo>
                    <a:pt x="1046893" y="7227"/>
                  </a:lnTo>
                  <a:lnTo>
                    <a:pt x="1043353" y="3097"/>
                  </a:lnTo>
                  <a:lnTo>
                    <a:pt x="1042911" y="0"/>
                  </a:lnTo>
                  <a:lnTo>
                    <a:pt x="1040993" y="1770"/>
                  </a:lnTo>
                  <a:lnTo>
                    <a:pt x="1038486" y="3835"/>
                  </a:lnTo>
                  <a:lnTo>
                    <a:pt x="1035389" y="4277"/>
                  </a:lnTo>
                  <a:lnTo>
                    <a:pt x="1034209" y="5310"/>
                  </a:lnTo>
                  <a:lnTo>
                    <a:pt x="1034504" y="7522"/>
                  </a:lnTo>
                  <a:lnTo>
                    <a:pt x="1035536" y="10619"/>
                  </a:lnTo>
                  <a:lnTo>
                    <a:pt x="1035536" y="12979"/>
                  </a:lnTo>
                  <a:lnTo>
                    <a:pt x="1034504" y="15782"/>
                  </a:lnTo>
                  <a:lnTo>
                    <a:pt x="1032291" y="18731"/>
                  </a:lnTo>
                  <a:lnTo>
                    <a:pt x="1028752" y="20796"/>
                  </a:lnTo>
                  <a:lnTo>
                    <a:pt x="1025507" y="21976"/>
                  </a:lnTo>
                  <a:lnTo>
                    <a:pt x="1022999" y="21976"/>
                  </a:lnTo>
                  <a:lnTo>
                    <a:pt x="1020492" y="22271"/>
                  </a:lnTo>
                  <a:lnTo>
                    <a:pt x="1019460" y="22566"/>
                  </a:lnTo>
                  <a:lnTo>
                    <a:pt x="1020935" y="24041"/>
                  </a:lnTo>
                  <a:lnTo>
                    <a:pt x="1021672" y="29351"/>
                  </a:lnTo>
                  <a:lnTo>
                    <a:pt x="1021672" y="35545"/>
                  </a:lnTo>
                  <a:lnTo>
                    <a:pt x="1023294" y="47345"/>
                  </a:lnTo>
                  <a:lnTo>
                    <a:pt x="1025064" y="53244"/>
                  </a:lnTo>
                  <a:lnTo>
                    <a:pt x="1025359" y="56637"/>
                  </a:lnTo>
                  <a:lnTo>
                    <a:pt x="1026392" y="59144"/>
                  </a:lnTo>
                  <a:lnTo>
                    <a:pt x="1026687" y="61799"/>
                  </a:lnTo>
                  <a:lnTo>
                    <a:pt x="1026687" y="73303"/>
                  </a:lnTo>
                  <a:lnTo>
                    <a:pt x="1025507" y="81415"/>
                  </a:lnTo>
                  <a:lnTo>
                    <a:pt x="1025507" y="86725"/>
                  </a:lnTo>
                  <a:lnTo>
                    <a:pt x="1028309" y="101032"/>
                  </a:lnTo>
                  <a:lnTo>
                    <a:pt x="1028309" y="107521"/>
                  </a:lnTo>
                  <a:lnTo>
                    <a:pt x="1027277" y="111503"/>
                  </a:lnTo>
                  <a:lnTo>
                    <a:pt x="1026539" y="117698"/>
                  </a:lnTo>
                  <a:lnTo>
                    <a:pt x="1025802" y="120648"/>
                  </a:lnTo>
                  <a:lnTo>
                    <a:pt x="1024622" y="126548"/>
                  </a:lnTo>
                  <a:lnTo>
                    <a:pt x="1023884" y="136429"/>
                  </a:lnTo>
                  <a:lnTo>
                    <a:pt x="1021967" y="144394"/>
                  </a:lnTo>
                  <a:lnTo>
                    <a:pt x="1020492" y="147639"/>
                  </a:lnTo>
                  <a:lnTo>
                    <a:pt x="1018870" y="149409"/>
                  </a:lnTo>
                  <a:lnTo>
                    <a:pt x="1015920" y="149999"/>
                  </a:lnTo>
                  <a:lnTo>
                    <a:pt x="1015920" y="153243"/>
                  </a:lnTo>
                  <a:lnTo>
                    <a:pt x="1015182" y="155456"/>
                  </a:lnTo>
                  <a:lnTo>
                    <a:pt x="1015182" y="158553"/>
                  </a:lnTo>
                  <a:lnTo>
                    <a:pt x="1017247" y="161651"/>
                  </a:lnTo>
                  <a:lnTo>
                    <a:pt x="1019607" y="162978"/>
                  </a:lnTo>
                  <a:lnTo>
                    <a:pt x="1020345" y="164010"/>
                  </a:lnTo>
                  <a:lnTo>
                    <a:pt x="1019902" y="166518"/>
                  </a:lnTo>
                  <a:lnTo>
                    <a:pt x="1017837" y="170057"/>
                  </a:lnTo>
                  <a:lnTo>
                    <a:pt x="1017395" y="172860"/>
                  </a:lnTo>
                  <a:lnTo>
                    <a:pt x="1017100" y="175072"/>
                  </a:lnTo>
                  <a:lnTo>
                    <a:pt x="1017395" y="179497"/>
                  </a:lnTo>
                  <a:lnTo>
                    <a:pt x="1016362" y="185102"/>
                  </a:lnTo>
                  <a:lnTo>
                    <a:pt x="1015625" y="193804"/>
                  </a:lnTo>
                  <a:lnTo>
                    <a:pt x="1016067" y="197491"/>
                  </a:lnTo>
                  <a:lnTo>
                    <a:pt x="1019017" y="208405"/>
                  </a:lnTo>
                  <a:lnTo>
                    <a:pt x="1019017" y="210618"/>
                  </a:lnTo>
                  <a:lnTo>
                    <a:pt x="1017837" y="214010"/>
                  </a:lnTo>
                  <a:lnTo>
                    <a:pt x="1015477" y="217107"/>
                  </a:lnTo>
                  <a:lnTo>
                    <a:pt x="1014002" y="218730"/>
                  </a:lnTo>
                  <a:lnTo>
                    <a:pt x="1011938" y="225367"/>
                  </a:lnTo>
                  <a:lnTo>
                    <a:pt x="1012233" y="227579"/>
                  </a:lnTo>
                  <a:lnTo>
                    <a:pt x="1013855" y="231266"/>
                  </a:lnTo>
                  <a:lnTo>
                    <a:pt x="1013117" y="237756"/>
                  </a:lnTo>
                  <a:lnTo>
                    <a:pt x="1013560" y="240706"/>
                  </a:lnTo>
                  <a:lnTo>
                    <a:pt x="1012527" y="243213"/>
                  </a:lnTo>
                  <a:lnTo>
                    <a:pt x="1011938" y="248080"/>
                  </a:lnTo>
                  <a:lnTo>
                    <a:pt x="1009430" y="254865"/>
                  </a:lnTo>
                  <a:lnTo>
                    <a:pt x="1009135" y="257962"/>
                  </a:lnTo>
                  <a:lnTo>
                    <a:pt x="1006923" y="264599"/>
                  </a:lnTo>
                  <a:lnTo>
                    <a:pt x="1006480" y="267992"/>
                  </a:lnTo>
                  <a:lnTo>
                    <a:pt x="1006480" y="273449"/>
                  </a:lnTo>
                  <a:lnTo>
                    <a:pt x="1006185" y="275809"/>
                  </a:lnTo>
                  <a:lnTo>
                    <a:pt x="1005596" y="276694"/>
                  </a:lnTo>
                  <a:lnTo>
                    <a:pt x="1002793" y="279791"/>
                  </a:lnTo>
                  <a:lnTo>
                    <a:pt x="1001908" y="282298"/>
                  </a:lnTo>
                  <a:lnTo>
                    <a:pt x="1000138" y="289378"/>
                  </a:lnTo>
                  <a:lnTo>
                    <a:pt x="999253" y="298227"/>
                  </a:lnTo>
                  <a:lnTo>
                    <a:pt x="997188" y="301915"/>
                  </a:lnTo>
                  <a:lnTo>
                    <a:pt x="996156" y="306634"/>
                  </a:lnTo>
                  <a:lnTo>
                    <a:pt x="994091" y="309584"/>
                  </a:lnTo>
                  <a:lnTo>
                    <a:pt x="991289" y="311797"/>
                  </a:lnTo>
                  <a:lnTo>
                    <a:pt x="990551" y="313861"/>
                  </a:lnTo>
                  <a:lnTo>
                    <a:pt x="991436" y="321531"/>
                  </a:lnTo>
                  <a:lnTo>
                    <a:pt x="994828" y="325808"/>
                  </a:lnTo>
                  <a:lnTo>
                    <a:pt x="995566" y="328463"/>
                  </a:lnTo>
                  <a:lnTo>
                    <a:pt x="995861" y="334363"/>
                  </a:lnTo>
                  <a:lnTo>
                    <a:pt x="994976" y="342475"/>
                  </a:lnTo>
                  <a:lnTo>
                    <a:pt x="993649" y="348522"/>
                  </a:lnTo>
                  <a:lnTo>
                    <a:pt x="986569" y="353831"/>
                  </a:lnTo>
                  <a:lnTo>
                    <a:pt x="985537" y="362386"/>
                  </a:lnTo>
                  <a:lnTo>
                    <a:pt x="985537" y="366073"/>
                  </a:lnTo>
                  <a:lnTo>
                    <a:pt x="987011" y="372563"/>
                  </a:lnTo>
                  <a:lnTo>
                    <a:pt x="987011" y="377873"/>
                  </a:lnTo>
                  <a:lnTo>
                    <a:pt x="989076" y="387312"/>
                  </a:lnTo>
                  <a:lnTo>
                    <a:pt x="990404" y="396161"/>
                  </a:lnTo>
                  <a:lnTo>
                    <a:pt x="990699" y="407813"/>
                  </a:lnTo>
                  <a:lnTo>
                    <a:pt x="993059" y="412976"/>
                  </a:lnTo>
                  <a:lnTo>
                    <a:pt x="992026" y="417400"/>
                  </a:lnTo>
                  <a:lnTo>
                    <a:pt x="992321" y="420940"/>
                  </a:lnTo>
                  <a:lnTo>
                    <a:pt x="988634" y="429937"/>
                  </a:lnTo>
                  <a:lnTo>
                    <a:pt x="987454" y="431412"/>
                  </a:lnTo>
                  <a:lnTo>
                    <a:pt x="984652" y="433477"/>
                  </a:lnTo>
                  <a:lnTo>
                    <a:pt x="985832" y="439081"/>
                  </a:lnTo>
                  <a:lnTo>
                    <a:pt x="985832" y="443211"/>
                  </a:lnTo>
                  <a:lnTo>
                    <a:pt x="987454" y="445866"/>
                  </a:lnTo>
                  <a:lnTo>
                    <a:pt x="986716" y="449701"/>
                  </a:lnTo>
                  <a:lnTo>
                    <a:pt x="982292" y="454568"/>
                  </a:lnTo>
                  <a:lnTo>
                    <a:pt x="981702" y="456633"/>
                  </a:lnTo>
                  <a:lnTo>
                    <a:pt x="979785" y="460320"/>
                  </a:lnTo>
                  <a:lnTo>
                    <a:pt x="977867" y="464745"/>
                  </a:lnTo>
                  <a:lnTo>
                    <a:pt x="978162" y="468285"/>
                  </a:lnTo>
                  <a:lnTo>
                    <a:pt x="977130" y="472120"/>
                  </a:lnTo>
                  <a:lnTo>
                    <a:pt x="976540" y="477872"/>
                  </a:lnTo>
                  <a:lnTo>
                    <a:pt x="973295" y="486869"/>
                  </a:lnTo>
                  <a:lnTo>
                    <a:pt x="972262" y="492031"/>
                  </a:lnTo>
                  <a:lnTo>
                    <a:pt x="967985" y="496308"/>
                  </a:lnTo>
                  <a:lnTo>
                    <a:pt x="966215" y="499258"/>
                  </a:lnTo>
                  <a:lnTo>
                    <a:pt x="964888" y="502355"/>
                  </a:lnTo>
                  <a:lnTo>
                    <a:pt x="963413" y="504125"/>
                  </a:lnTo>
                  <a:lnTo>
                    <a:pt x="961791" y="506485"/>
                  </a:lnTo>
                  <a:lnTo>
                    <a:pt x="962676" y="511647"/>
                  </a:lnTo>
                  <a:lnTo>
                    <a:pt x="960168" y="515187"/>
                  </a:lnTo>
                  <a:lnTo>
                    <a:pt x="957661" y="518137"/>
                  </a:lnTo>
                  <a:lnTo>
                    <a:pt x="955153" y="530378"/>
                  </a:lnTo>
                  <a:lnTo>
                    <a:pt x="952646" y="534803"/>
                  </a:lnTo>
                  <a:lnTo>
                    <a:pt x="951614" y="537901"/>
                  </a:lnTo>
                  <a:lnTo>
                    <a:pt x="948664" y="539228"/>
                  </a:lnTo>
                  <a:lnTo>
                    <a:pt x="948221" y="542620"/>
                  </a:lnTo>
                  <a:lnTo>
                    <a:pt x="947926" y="544833"/>
                  </a:lnTo>
                  <a:lnTo>
                    <a:pt x="947336" y="550142"/>
                  </a:lnTo>
                  <a:lnTo>
                    <a:pt x="946156" y="553535"/>
                  </a:lnTo>
                  <a:lnTo>
                    <a:pt x="944682" y="554714"/>
                  </a:lnTo>
                  <a:lnTo>
                    <a:pt x="942027" y="555157"/>
                  </a:lnTo>
                  <a:lnTo>
                    <a:pt x="936127" y="554125"/>
                  </a:lnTo>
                  <a:lnTo>
                    <a:pt x="935242" y="556189"/>
                  </a:lnTo>
                  <a:lnTo>
                    <a:pt x="934505" y="558697"/>
                  </a:lnTo>
                  <a:lnTo>
                    <a:pt x="935980" y="562827"/>
                  </a:lnTo>
                  <a:lnTo>
                    <a:pt x="934357" y="566219"/>
                  </a:lnTo>
                  <a:lnTo>
                    <a:pt x="934357" y="569464"/>
                  </a:lnTo>
                  <a:lnTo>
                    <a:pt x="938192" y="575806"/>
                  </a:lnTo>
                  <a:lnTo>
                    <a:pt x="939519" y="579788"/>
                  </a:lnTo>
                  <a:lnTo>
                    <a:pt x="939519" y="582443"/>
                  </a:lnTo>
                  <a:lnTo>
                    <a:pt x="937749" y="589670"/>
                  </a:lnTo>
                  <a:lnTo>
                    <a:pt x="938044" y="593947"/>
                  </a:lnTo>
                  <a:lnTo>
                    <a:pt x="939077" y="597487"/>
                  </a:lnTo>
                  <a:lnTo>
                    <a:pt x="945714" y="615776"/>
                  </a:lnTo>
                  <a:lnTo>
                    <a:pt x="945124" y="621823"/>
                  </a:lnTo>
                  <a:lnTo>
                    <a:pt x="940994" y="633033"/>
                  </a:lnTo>
                  <a:lnTo>
                    <a:pt x="939077" y="635097"/>
                  </a:lnTo>
                  <a:lnTo>
                    <a:pt x="934210" y="638490"/>
                  </a:lnTo>
                  <a:lnTo>
                    <a:pt x="934210" y="642177"/>
                  </a:lnTo>
                  <a:lnTo>
                    <a:pt x="932292" y="647782"/>
                  </a:lnTo>
                  <a:lnTo>
                    <a:pt x="931260" y="654124"/>
                  </a:lnTo>
                  <a:lnTo>
                    <a:pt x="927720" y="666513"/>
                  </a:lnTo>
                  <a:lnTo>
                    <a:pt x="926098" y="669758"/>
                  </a:lnTo>
                  <a:lnTo>
                    <a:pt x="926540" y="674182"/>
                  </a:lnTo>
                  <a:lnTo>
                    <a:pt x="928900" y="680377"/>
                  </a:lnTo>
                  <a:lnTo>
                    <a:pt x="929490" y="684359"/>
                  </a:lnTo>
                  <a:lnTo>
                    <a:pt x="930670" y="686572"/>
                  </a:lnTo>
                  <a:lnTo>
                    <a:pt x="933325" y="688342"/>
                  </a:lnTo>
                  <a:lnTo>
                    <a:pt x="935537" y="688637"/>
                  </a:lnTo>
                  <a:lnTo>
                    <a:pt x="935537" y="689522"/>
                  </a:lnTo>
                  <a:lnTo>
                    <a:pt x="933915" y="690407"/>
                  </a:lnTo>
                  <a:lnTo>
                    <a:pt x="933030" y="692029"/>
                  </a:lnTo>
                  <a:lnTo>
                    <a:pt x="932735" y="693651"/>
                  </a:lnTo>
                  <a:lnTo>
                    <a:pt x="935685" y="694684"/>
                  </a:lnTo>
                  <a:lnTo>
                    <a:pt x="938339" y="695421"/>
                  </a:lnTo>
                  <a:lnTo>
                    <a:pt x="945714" y="694979"/>
                  </a:lnTo>
                  <a:lnTo>
                    <a:pt x="947484" y="693946"/>
                  </a:lnTo>
                  <a:lnTo>
                    <a:pt x="951614" y="687604"/>
                  </a:lnTo>
                  <a:lnTo>
                    <a:pt x="953236" y="686719"/>
                  </a:lnTo>
                  <a:lnTo>
                    <a:pt x="955153" y="686719"/>
                  </a:lnTo>
                  <a:lnTo>
                    <a:pt x="957071" y="687604"/>
                  </a:lnTo>
                  <a:lnTo>
                    <a:pt x="960611" y="691144"/>
                  </a:lnTo>
                  <a:lnTo>
                    <a:pt x="962380" y="691882"/>
                  </a:lnTo>
                  <a:lnTo>
                    <a:pt x="963855" y="691882"/>
                  </a:lnTo>
                  <a:lnTo>
                    <a:pt x="966805" y="690701"/>
                  </a:lnTo>
                  <a:lnTo>
                    <a:pt x="968575" y="686572"/>
                  </a:lnTo>
                  <a:lnTo>
                    <a:pt x="969608" y="686129"/>
                  </a:lnTo>
                  <a:lnTo>
                    <a:pt x="968575" y="690849"/>
                  </a:lnTo>
                  <a:lnTo>
                    <a:pt x="965330" y="693061"/>
                  </a:lnTo>
                  <a:lnTo>
                    <a:pt x="960758" y="693651"/>
                  </a:lnTo>
                  <a:lnTo>
                    <a:pt x="958546" y="695421"/>
                  </a:lnTo>
                  <a:lnTo>
                    <a:pt x="957513" y="696896"/>
                  </a:lnTo>
                  <a:lnTo>
                    <a:pt x="956481" y="698814"/>
                  </a:lnTo>
                  <a:lnTo>
                    <a:pt x="957661" y="700436"/>
                  </a:lnTo>
                  <a:lnTo>
                    <a:pt x="958841" y="701468"/>
                  </a:lnTo>
                  <a:lnTo>
                    <a:pt x="961791" y="701911"/>
                  </a:lnTo>
                  <a:lnTo>
                    <a:pt x="965035" y="701026"/>
                  </a:lnTo>
                  <a:lnTo>
                    <a:pt x="966068" y="708106"/>
                  </a:lnTo>
                  <a:lnTo>
                    <a:pt x="967248" y="713858"/>
                  </a:lnTo>
                  <a:lnTo>
                    <a:pt x="966805" y="715333"/>
                  </a:lnTo>
                  <a:lnTo>
                    <a:pt x="963708" y="709728"/>
                  </a:lnTo>
                  <a:lnTo>
                    <a:pt x="961496" y="707958"/>
                  </a:lnTo>
                  <a:lnTo>
                    <a:pt x="959431" y="708548"/>
                  </a:lnTo>
                  <a:lnTo>
                    <a:pt x="957661" y="709728"/>
                  </a:lnTo>
                  <a:lnTo>
                    <a:pt x="957366" y="711055"/>
                  </a:lnTo>
                  <a:lnTo>
                    <a:pt x="959136" y="714448"/>
                  </a:lnTo>
                  <a:lnTo>
                    <a:pt x="961348" y="717545"/>
                  </a:lnTo>
                  <a:lnTo>
                    <a:pt x="957661" y="717545"/>
                  </a:lnTo>
                  <a:lnTo>
                    <a:pt x="955743" y="722560"/>
                  </a:lnTo>
                  <a:lnTo>
                    <a:pt x="955743" y="726985"/>
                  </a:lnTo>
                  <a:lnTo>
                    <a:pt x="957956" y="730082"/>
                  </a:lnTo>
                  <a:lnTo>
                    <a:pt x="958251" y="732736"/>
                  </a:lnTo>
                  <a:lnTo>
                    <a:pt x="958251" y="734211"/>
                  </a:lnTo>
                  <a:lnTo>
                    <a:pt x="955006" y="734506"/>
                  </a:lnTo>
                  <a:lnTo>
                    <a:pt x="953974" y="737162"/>
                  </a:lnTo>
                  <a:lnTo>
                    <a:pt x="953383" y="739669"/>
                  </a:lnTo>
                  <a:lnTo>
                    <a:pt x="949844" y="743209"/>
                  </a:lnTo>
                  <a:lnTo>
                    <a:pt x="949254" y="747338"/>
                  </a:lnTo>
                  <a:lnTo>
                    <a:pt x="951909" y="752943"/>
                  </a:lnTo>
                  <a:lnTo>
                    <a:pt x="949991" y="760317"/>
                  </a:lnTo>
                  <a:lnTo>
                    <a:pt x="945862" y="761497"/>
                  </a:lnTo>
                  <a:lnTo>
                    <a:pt x="945419" y="766807"/>
                  </a:lnTo>
                  <a:lnTo>
                    <a:pt x="944829" y="770052"/>
                  </a:lnTo>
                  <a:lnTo>
                    <a:pt x="948074" y="772264"/>
                  </a:lnTo>
                  <a:lnTo>
                    <a:pt x="951761" y="774034"/>
                  </a:lnTo>
                  <a:lnTo>
                    <a:pt x="956333" y="777279"/>
                  </a:lnTo>
                  <a:lnTo>
                    <a:pt x="960611" y="778607"/>
                  </a:lnTo>
                  <a:lnTo>
                    <a:pt x="960168" y="783621"/>
                  </a:lnTo>
                  <a:lnTo>
                    <a:pt x="958693" y="788193"/>
                  </a:lnTo>
                  <a:lnTo>
                    <a:pt x="949844" y="794241"/>
                  </a:lnTo>
                  <a:lnTo>
                    <a:pt x="945124" y="795568"/>
                  </a:lnTo>
                  <a:lnTo>
                    <a:pt x="942322" y="796158"/>
                  </a:lnTo>
                  <a:lnTo>
                    <a:pt x="941142" y="800140"/>
                  </a:lnTo>
                  <a:lnTo>
                    <a:pt x="940109" y="804565"/>
                  </a:lnTo>
                  <a:lnTo>
                    <a:pt x="945862" y="805155"/>
                  </a:lnTo>
                  <a:lnTo>
                    <a:pt x="950139" y="808547"/>
                  </a:lnTo>
                  <a:lnTo>
                    <a:pt x="952499" y="809580"/>
                  </a:lnTo>
                  <a:lnTo>
                    <a:pt x="953383" y="810317"/>
                  </a:lnTo>
                  <a:lnTo>
                    <a:pt x="953383" y="811497"/>
                  </a:lnTo>
                  <a:lnTo>
                    <a:pt x="952351" y="811497"/>
                  </a:lnTo>
                  <a:lnTo>
                    <a:pt x="946451" y="808252"/>
                  </a:lnTo>
                  <a:lnTo>
                    <a:pt x="944829" y="807957"/>
                  </a:lnTo>
                  <a:lnTo>
                    <a:pt x="941879" y="809137"/>
                  </a:lnTo>
                  <a:lnTo>
                    <a:pt x="937454" y="812382"/>
                  </a:lnTo>
                  <a:lnTo>
                    <a:pt x="932735" y="812382"/>
                  </a:lnTo>
                  <a:lnTo>
                    <a:pt x="931407" y="817102"/>
                  </a:lnTo>
                  <a:lnTo>
                    <a:pt x="931997" y="819461"/>
                  </a:lnTo>
                  <a:lnTo>
                    <a:pt x="934505" y="820346"/>
                  </a:lnTo>
                  <a:lnTo>
                    <a:pt x="936274" y="821821"/>
                  </a:lnTo>
                  <a:lnTo>
                    <a:pt x="936274" y="825803"/>
                  </a:lnTo>
                  <a:lnTo>
                    <a:pt x="935390" y="828606"/>
                  </a:lnTo>
                  <a:lnTo>
                    <a:pt x="934800" y="834211"/>
                  </a:lnTo>
                  <a:lnTo>
                    <a:pt x="934357" y="835980"/>
                  </a:lnTo>
                  <a:lnTo>
                    <a:pt x="934357" y="838783"/>
                  </a:lnTo>
                  <a:lnTo>
                    <a:pt x="933030" y="842618"/>
                  </a:lnTo>
                  <a:lnTo>
                    <a:pt x="931555" y="845420"/>
                  </a:lnTo>
                  <a:lnTo>
                    <a:pt x="929637" y="847632"/>
                  </a:lnTo>
                  <a:lnTo>
                    <a:pt x="927130" y="847632"/>
                  </a:lnTo>
                  <a:lnTo>
                    <a:pt x="927130" y="846600"/>
                  </a:lnTo>
                  <a:lnTo>
                    <a:pt x="927425" y="845567"/>
                  </a:lnTo>
                  <a:lnTo>
                    <a:pt x="930670" y="841585"/>
                  </a:lnTo>
                  <a:lnTo>
                    <a:pt x="933325" y="831556"/>
                  </a:lnTo>
                  <a:lnTo>
                    <a:pt x="933325" y="828163"/>
                  </a:lnTo>
                  <a:lnTo>
                    <a:pt x="933620" y="824624"/>
                  </a:lnTo>
                  <a:lnTo>
                    <a:pt x="932587" y="823001"/>
                  </a:lnTo>
                  <a:lnTo>
                    <a:pt x="930522" y="823001"/>
                  </a:lnTo>
                  <a:lnTo>
                    <a:pt x="928752" y="824181"/>
                  </a:lnTo>
                  <a:lnTo>
                    <a:pt x="927425" y="830818"/>
                  </a:lnTo>
                  <a:lnTo>
                    <a:pt x="926393" y="834211"/>
                  </a:lnTo>
                  <a:lnTo>
                    <a:pt x="923148" y="836423"/>
                  </a:lnTo>
                  <a:lnTo>
                    <a:pt x="919903" y="837013"/>
                  </a:lnTo>
                  <a:lnTo>
                    <a:pt x="915773" y="837308"/>
                  </a:lnTo>
                  <a:lnTo>
                    <a:pt x="915183" y="836423"/>
                  </a:lnTo>
                  <a:lnTo>
                    <a:pt x="916068" y="836423"/>
                  </a:lnTo>
                  <a:lnTo>
                    <a:pt x="923295" y="833620"/>
                  </a:lnTo>
                  <a:lnTo>
                    <a:pt x="924918" y="831113"/>
                  </a:lnTo>
                  <a:lnTo>
                    <a:pt x="923885" y="827573"/>
                  </a:lnTo>
                  <a:lnTo>
                    <a:pt x="925508" y="825951"/>
                  </a:lnTo>
                  <a:lnTo>
                    <a:pt x="926540" y="824034"/>
                  </a:lnTo>
                  <a:lnTo>
                    <a:pt x="928605" y="815332"/>
                  </a:lnTo>
                  <a:lnTo>
                    <a:pt x="929637" y="813119"/>
                  </a:lnTo>
                  <a:lnTo>
                    <a:pt x="930080" y="811350"/>
                  </a:lnTo>
                  <a:lnTo>
                    <a:pt x="927573" y="810022"/>
                  </a:lnTo>
                  <a:lnTo>
                    <a:pt x="926540" y="810022"/>
                  </a:lnTo>
                  <a:lnTo>
                    <a:pt x="924475" y="810317"/>
                  </a:lnTo>
                  <a:lnTo>
                    <a:pt x="922853" y="811644"/>
                  </a:lnTo>
                  <a:lnTo>
                    <a:pt x="922263" y="812824"/>
                  </a:lnTo>
                  <a:lnTo>
                    <a:pt x="922853" y="816364"/>
                  </a:lnTo>
                  <a:lnTo>
                    <a:pt x="923295" y="817692"/>
                  </a:lnTo>
                  <a:lnTo>
                    <a:pt x="923295" y="818724"/>
                  </a:lnTo>
                  <a:lnTo>
                    <a:pt x="923000" y="819904"/>
                  </a:lnTo>
                  <a:lnTo>
                    <a:pt x="921378" y="821527"/>
                  </a:lnTo>
                  <a:lnTo>
                    <a:pt x="917691" y="822706"/>
                  </a:lnTo>
                  <a:lnTo>
                    <a:pt x="915921" y="822706"/>
                  </a:lnTo>
                  <a:lnTo>
                    <a:pt x="913413" y="823886"/>
                  </a:lnTo>
                  <a:lnTo>
                    <a:pt x="908989" y="823886"/>
                  </a:lnTo>
                  <a:lnTo>
                    <a:pt x="905596" y="823296"/>
                  </a:lnTo>
                  <a:lnTo>
                    <a:pt x="897632" y="824919"/>
                  </a:lnTo>
                  <a:lnTo>
                    <a:pt x="897632" y="829196"/>
                  </a:lnTo>
                  <a:lnTo>
                    <a:pt x="899402" y="832293"/>
                  </a:lnTo>
                  <a:lnTo>
                    <a:pt x="901319" y="834358"/>
                  </a:lnTo>
                  <a:lnTo>
                    <a:pt x="897337" y="836865"/>
                  </a:lnTo>
                  <a:lnTo>
                    <a:pt x="892765" y="841290"/>
                  </a:lnTo>
                  <a:lnTo>
                    <a:pt x="889372" y="843208"/>
                  </a:lnTo>
                  <a:lnTo>
                    <a:pt x="887750" y="844978"/>
                  </a:lnTo>
                  <a:lnTo>
                    <a:pt x="881998" y="849107"/>
                  </a:lnTo>
                  <a:lnTo>
                    <a:pt x="880670" y="852205"/>
                  </a:lnTo>
                  <a:lnTo>
                    <a:pt x="880670" y="854564"/>
                  </a:lnTo>
                  <a:lnTo>
                    <a:pt x="882588" y="857514"/>
                  </a:lnTo>
                  <a:lnTo>
                    <a:pt x="886275" y="860022"/>
                  </a:lnTo>
                  <a:lnTo>
                    <a:pt x="888045" y="860022"/>
                  </a:lnTo>
                  <a:lnTo>
                    <a:pt x="888782" y="858842"/>
                  </a:lnTo>
                  <a:lnTo>
                    <a:pt x="889225" y="857367"/>
                  </a:lnTo>
                  <a:lnTo>
                    <a:pt x="887603" y="853680"/>
                  </a:lnTo>
                  <a:lnTo>
                    <a:pt x="885538" y="853680"/>
                  </a:lnTo>
                  <a:lnTo>
                    <a:pt x="884505" y="852942"/>
                  </a:lnTo>
                  <a:lnTo>
                    <a:pt x="885095" y="851910"/>
                  </a:lnTo>
                  <a:lnTo>
                    <a:pt x="886717" y="850729"/>
                  </a:lnTo>
                  <a:lnTo>
                    <a:pt x="890405" y="850287"/>
                  </a:lnTo>
                  <a:lnTo>
                    <a:pt x="895420" y="848812"/>
                  </a:lnTo>
                  <a:lnTo>
                    <a:pt x="898664" y="845862"/>
                  </a:lnTo>
                  <a:lnTo>
                    <a:pt x="899549" y="845862"/>
                  </a:lnTo>
                  <a:lnTo>
                    <a:pt x="897779" y="849697"/>
                  </a:lnTo>
                  <a:lnTo>
                    <a:pt x="898369" y="851910"/>
                  </a:lnTo>
                  <a:lnTo>
                    <a:pt x="899107" y="853384"/>
                  </a:lnTo>
                  <a:lnTo>
                    <a:pt x="904269" y="855302"/>
                  </a:lnTo>
                  <a:lnTo>
                    <a:pt x="907366" y="857367"/>
                  </a:lnTo>
                  <a:lnTo>
                    <a:pt x="912086" y="858104"/>
                  </a:lnTo>
                  <a:lnTo>
                    <a:pt x="912971" y="858104"/>
                  </a:lnTo>
                  <a:lnTo>
                    <a:pt x="913266" y="857367"/>
                  </a:lnTo>
                  <a:lnTo>
                    <a:pt x="912676" y="856334"/>
                  </a:lnTo>
                  <a:lnTo>
                    <a:pt x="912676" y="855007"/>
                  </a:lnTo>
                  <a:lnTo>
                    <a:pt x="913561" y="854122"/>
                  </a:lnTo>
                  <a:lnTo>
                    <a:pt x="917248" y="854859"/>
                  </a:lnTo>
                  <a:lnTo>
                    <a:pt x="919903" y="858104"/>
                  </a:lnTo>
                  <a:lnTo>
                    <a:pt x="921378" y="861054"/>
                  </a:lnTo>
                  <a:lnTo>
                    <a:pt x="919903" y="864594"/>
                  </a:lnTo>
                  <a:lnTo>
                    <a:pt x="921231" y="867839"/>
                  </a:lnTo>
                  <a:lnTo>
                    <a:pt x="919755" y="868723"/>
                  </a:lnTo>
                  <a:lnTo>
                    <a:pt x="914888" y="872558"/>
                  </a:lnTo>
                  <a:lnTo>
                    <a:pt x="912823" y="875951"/>
                  </a:lnTo>
                  <a:lnTo>
                    <a:pt x="916953" y="879343"/>
                  </a:lnTo>
                  <a:lnTo>
                    <a:pt x="919018" y="880228"/>
                  </a:lnTo>
                  <a:lnTo>
                    <a:pt x="920345" y="880523"/>
                  </a:lnTo>
                  <a:lnTo>
                    <a:pt x="921820" y="881260"/>
                  </a:lnTo>
                  <a:lnTo>
                    <a:pt x="921378" y="882440"/>
                  </a:lnTo>
                  <a:lnTo>
                    <a:pt x="919018" y="884210"/>
                  </a:lnTo>
                  <a:lnTo>
                    <a:pt x="916953" y="883768"/>
                  </a:lnTo>
                  <a:lnTo>
                    <a:pt x="914888" y="881555"/>
                  </a:lnTo>
                  <a:lnTo>
                    <a:pt x="913266" y="880818"/>
                  </a:lnTo>
                  <a:lnTo>
                    <a:pt x="911496" y="880523"/>
                  </a:lnTo>
                  <a:lnTo>
                    <a:pt x="910021" y="882145"/>
                  </a:lnTo>
                  <a:lnTo>
                    <a:pt x="908251" y="884948"/>
                  </a:lnTo>
                  <a:lnTo>
                    <a:pt x="909431" y="886865"/>
                  </a:lnTo>
                  <a:lnTo>
                    <a:pt x="910463" y="887307"/>
                  </a:lnTo>
                  <a:lnTo>
                    <a:pt x="914151" y="888192"/>
                  </a:lnTo>
                  <a:lnTo>
                    <a:pt x="915478" y="889225"/>
                  </a:lnTo>
                  <a:lnTo>
                    <a:pt x="915478" y="891290"/>
                  </a:lnTo>
                  <a:lnTo>
                    <a:pt x="916216" y="893059"/>
                  </a:lnTo>
                  <a:lnTo>
                    <a:pt x="919460" y="893944"/>
                  </a:lnTo>
                  <a:lnTo>
                    <a:pt x="923148" y="893502"/>
                  </a:lnTo>
                  <a:lnTo>
                    <a:pt x="926835" y="892617"/>
                  </a:lnTo>
                  <a:lnTo>
                    <a:pt x="929342" y="890552"/>
                  </a:lnTo>
                  <a:lnTo>
                    <a:pt x="931112" y="886275"/>
                  </a:lnTo>
                  <a:lnTo>
                    <a:pt x="931850" y="883768"/>
                  </a:lnTo>
                  <a:lnTo>
                    <a:pt x="932735" y="883768"/>
                  </a:lnTo>
                  <a:lnTo>
                    <a:pt x="934800" y="890995"/>
                  </a:lnTo>
                  <a:lnTo>
                    <a:pt x="934800" y="893059"/>
                  </a:lnTo>
                  <a:lnTo>
                    <a:pt x="935390" y="894830"/>
                  </a:lnTo>
                  <a:lnTo>
                    <a:pt x="936422" y="895715"/>
                  </a:lnTo>
                  <a:lnTo>
                    <a:pt x="938192" y="898664"/>
                  </a:lnTo>
                  <a:lnTo>
                    <a:pt x="940994" y="899992"/>
                  </a:lnTo>
                  <a:lnTo>
                    <a:pt x="940994" y="901024"/>
                  </a:lnTo>
                  <a:lnTo>
                    <a:pt x="937454" y="901762"/>
                  </a:lnTo>
                  <a:lnTo>
                    <a:pt x="928900" y="896600"/>
                  </a:lnTo>
                  <a:lnTo>
                    <a:pt x="918576" y="896600"/>
                  </a:lnTo>
                  <a:lnTo>
                    <a:pt x="914593" y="895567"/>
                  </a:lnTo>
                  <a:lnTo>
                    <a:pt x="909726" y="895125"/>
                  </a:lnTo>
                  <a:lnTo>
                    <a:pt x="909726" y="904269"/>
                  </a:lnTo>
                  <a:lnTo>
                    <a:pt x="911938" y="907219"/>
                  </a:lnTo>
                  <a:lnTo>
                    <a:pt x="912528" y="910611"/>
                  </a:lnTo>
                  <a:lnTo>
                    <a:pt x="915921" y="911496"/>
                  </a:lnTo>
                  <a:lnTo>
                    <a:pt x="917838" y="910168"/>
                  </a:lnTo>
                  <a:lnTo>
                    <a:pt x="920345" y="909284"/>
                  </a:lnTo>
                  <a:lnTo>
                    <a:pt x="924623" y="910906"/>
                  </a:lnTo>
                  <a:lnTo>
                    <a:pt x="923443" y="911791"/>
                  </a:lnTo>
                  <a:lnTo>
                    <a:pt x="921525" y="911791"/>
                  </a:lnTo>
                  <a:lnTo>
                    <a:pt x="920345" y="911496"/>
                  </a:lnTo>
                  <a:lnTo>
                    <a:pt x="919018" y="912234"/>
                  </a:lnTo>
                  <a:lnTo>
                    <a:pt x="916068" y="914888"/>
                  </a:lnTo>
                  <a:lnTo>
                    <a:pt x="915036" y="921526"/>
                  </a:lnTo>
                  <a:lnTo>
                    <a:pt x="915036" y="930080"/>
                  </a:lnTo>
                  <a:lnTo>
                    <a:pt x="915626" y="940257"/>
                  </a:lnTo>
                  <a:lnTo>
                    <a:pt x="915626" y="941879"/>
                  </a:lnTo>
                  <a:lnTo>
                    <a:pt x="915921" y="942764"/>
                  </a:lnTo>
                  <a:lnTo>
                    <a:pt x="917101" y="944092"/>
                  </a:lnTo>
                  <a:lnTo>
                    <a:pt x="919166" y="945271"/>
                  </a:lnTo>
                  <a:lnTo>
                    <a:pt x="920198" y="942027"/>
                  </a:lnTo>
                  <a:lnTo>
                    <a:pt x="920640" y="939224"/>
                  </a:lnTo>
                  <a:lnTo>
                    <a:pt x="921378" y="936864"/>
                  </a:lnTo>
                  <a:lnTo>
                    <a:pt x="923148" y="934800"/>
                  </a:lnTo>
                  <a:lnTo>
                    <a:pt x="923443" y="932145"/>
                  </a:lnTo>
                  <a:lnTo>
                    <a:pt x="924328" y="929343"/>
                  </a:lnTo>
                  <a:lnTo>
                    <a:pt x="926688" y="929343"/>
                  </a:lnTo>
                  <a:lnTo>
                    <a:pt x="926688" y="930080"/>
                  </a:lnTo>
                  <a:lnTo>
                    <a:pt x="925360" y="930522"/>
                  </a:lnTo>
                  <a:lnTo>
                    <a:pt x="924623" y="931555"/>
                  </a:lnTo>
                  <a:lnTo>
                    <a:pt x="924918" y="933767"/>
                  </a:lnTo>
                  <a:lnTo>
                    <a:pt x="924475" y="936717"/>
                  </a:lnTo>
                  <a:lnTo>
                    <a:pt x="923738" y="938782"/>
                  </a:lnTo>
                  <a:lnTo>
                    <a:pt x="922853" y="940699"/>
                  </a:lnTo>
                  <a:lnTo>
                    <a:pt x="922558" y="943059"/>
                  </a:lnTo>
                  <a:lnTo>
                    <a:pt x="925360" y="945124"/>
                  </a:lnTo>
                  <a:lnTo>
                    <a:pt x="927868" y="946156"/>
                  </a:lnTo>
                  <a:lnTo>
                    <a:pt x="929342" y="949106"/>
                  </a:lnTo>
                  <a:lnTo>
                    <a:pt x="927868" y="949549"/>
                  </a:lnTo>
                  <a:lnTo>
                    <a:pt x="926245" y="948516"/>
                  </a:lnTo>
                  <a:lnTo>
                    <a:pt x="922410" y="947189"/>
                  </a:lnTo>
                  <a:lnTo>
                    <a:pt x="919018" y="947926"/>
                  </a:lnTo>
                  <a:lnTo>
                    <a:pt x="917396" y="948811"/>
                  </a:lnTo>
                  <a:lnTo>
                    <a:pt x="916658" y="952794"/>
                  </a:lnTo>
                  <a:lnTo>
                    <a:pt x="916658" y="955006"/>
                  </a:lnTo>
                  <a:lnTo>
                    <a:pt x="920493" y="959283"/>
                  </a:lnTo>
                  <a:lnTo>
                    <a:pt x="923000" y="960758"/>
                  </a:lnTo>
                  <a:lnTo>
                    <a:pt x="924623" y="960021"/>
                  </a:lnTo>
                  <a:lnTo>
                    <a:pt x="925950" y="962233"/>
                  </a:lnTo>
                  <a:lnTo>
                    <a:pt x="924328" y="963118"/>
                  </a:lnTo>
                  <a:lnTo>
                    <a:pt x="916068" y="961496"/>
                  </a:lnTo>
                  <a:lnTo>
                    <a:pt x="913413" y="964593"/>
                  </a:lnTo>
                  <a:lnTo>
                    <a:pt x="908251" y="969018"/>
                  </a:lnTo>
                  <a:lnTo>
                    <a:pt x="911201" y="971525"/>
                  </a:lnTo>
                  <a:lnTo>
                    <a:pt x="913561" y="974475"/>
                  </a:lnTo>
                  <a:lnTo>
                    <a:pt x="914888" y="974917"/>
                  </a:lnTo>
                  <a:lnTo>
                    <a:pt x="916658" y="976097"/>
                  </a:lnTo>
                  <a:lnTo>
                    <a:pt x="923885" y="978605"/>
                  </a:lnTo>
                  <a:lnTo>
                    <a:pt x="925950" y="979932"/>
                  </a:lnTo>
                  <a:lnTo>
                    <a:pt x="919755" y="979047"/>
                  </a:lnTo>
                  <a:lnTo>
                    <a:pt x="919460" y="983324"/>
                  </a:lnTo>
                  <a:lnTo>
                    <a:pt x="920345" y="984357"/>
                  </a:lnTo>
                  <a:lnTo>
                    <a:pt x="922115" y="987012"/>
                  </a:lnTo>
                  <a:lnTo>
                    <a:pt x="925213" y="990846"/>
                  </a:lnTo>
                  <a:lnTo>
                    <a:pt x="927425" y="989371"/>
                  </a:lnTo>
                  <a:lnTo>
                    <a:pt x="931112" y="980965"/>
                  </a:lnTo>
                  <a:lnTo>
                    <a:pt x="932882" y="979195"/>
                  </a:lnTo>
                  <a:lnTo>
                    <a:pt x="933620" y="979195"/>
                  </a:lnTo>
                  <a:lnTo>
                    <a:pt x="932587" y="981997"/>
                  </a:lnTo>
                  <a:lnTo>
                    <a:pt x="934652" y="983914"/>
                  </a:lnTo>
                  <a:lnTo>
                    <a:pt x="934652" y="984652"/>
                  </a:lnTo>
                  <a:lnTo>
                    <a:pt x="933472" y="984652"/>
                  </a:lnTo>
                  <a:lnTo>
                    <a:pt x="931407" y="986274"/>
                  </a:lnTo>
                  <a:lnTo>
                    <a:pt x="929195" y="990994"/>
                  </a:lnTo>
                  <a:lnTo>
                    <a:pt x="929637" y="994533"/>
                  </a:lnTo>
                  <a:lnTo>
                    <a:pt x="928605" y="994533"/>
                  </a:lnTo>
                  <a:lnTo>
                    <a:pt x="920935" y="990404"/>
                  </a:lnTo>
                  <a:lnTo>
                    <a:pt x="920493" y="989666"/>
                  </a:lnTo>
                  <a:lnTo>
                    <a:pt x="919608" y="988929"/>
                  </a:lnTo>
                  <a:lnTo>
                    <a:pt x="915921" y="981407"/>
                  </a:lnTo>
                  <a:lnTo>
                    <a:pt x="915036" y="978899"/>
                  </a:lnTo>
                  <a:lnTo>
                    <a:pt x="909874" y="975212"/>
                  </a:lnTo>
                  <a:lnTo>
                    <a:pt x="907809" y="974475"/>
                  </a:lnTo>
                  <a:lnTo>
                    <a:pt x="905744" y="976097"/>
                  </a:lnTo>
                  <a:lnTo>
                    <a:pt x="904269" y="978162"/>
                  </a:lnTo>
                  <a:lnTo>
                    <a:pt x="906186" y="980374"/>
                  </a:lnTo>
                  <a:lnTo>
                    <a:pt x="907514" y="983177"/>
                  </a:lnTo>
                  <a:lnTo>
                    <a:pt x="906481" y="984652"/>
                  </a:lnTo>
                  <a:lnTo>
                    <a:pt x="902499" y="985241"/>
                  </a:lnTo>
                  <a:lnTo>
                    <a:pt x="895714" y="985241"/>
                  </a:lnTo>
                  <a:lnTo>
                    <a:pt x="896747" y="988929"/>
                  </a:lnTo>
                  <a:lnTo>
                    <a:pt x="898664" y="992174"/>
                  </a:lnTo>
                  <a:lnTo>
                    <a:pt x="903089" y="998516"/>
                  </a:lnTo>
                  <a:lnTo>
                    <a:pt x="906334" y="999401"/>
                  </a:lnTo>
                  <a:lnTo>
                    <a:pt x="908989" y="1000875"/>
                  </a:lnTo>
                  <a:lnTo>
                    <a:pt x="911054" y="1001466"/>
                  </a:lnTo>
                  <a:lnTo>
                    <a:pt x="913561" y="1001908"/>
                  </a:lnTo>
                  <a:lnTo>
                    <a:pt x="915773" y="1003088"/>
                  </a:lnTo>
                  <a:lnTo>
                    <a:pt x="919018" y="1003383"/>
                  </a:lnTo>
                  <a:lnTo>
                    <a:pt x="921378" y="1003088"/>
                  </a:lnTo>
                  <a:lnTo>
                    <a:pt x="926098" y="1005595"/>
                  </a:lnTo>
                  <a:lnTo>
                    <a:pt x="927277" y="1007808"/>
                  </a:lnTo>
                  <a:lnTo>
                    <a:pt x="926393" y="1017690"/>
                  </a:lnTo>
                  <a:lnTo>
                    <a:pt x="922705" y="1016362"/>
                  </a:lnTo>
                  <a:lnTo>
                    <a:pt x="919313" y="1019902"/>
                  </a:lnTo>
                  <a:lnTo>
                    <a:pt x="920640" y="1020935"/>
                  </a:lnTo>
                  <a:lnTo>
                    <a:pt x="925213" y="1023442"/>
                  </a:lnTo>
                  <a:lnTo>
                    <a:pt x="927277" y="1022557"/>
                  </a:lnTo>
                  <a:lnTo>
                    <a:pt x="928310" y="1023737"/>
                  </a:lnTo>
                  <a:lnTo>
                    <a:pt x="929490" y="1024179"/>
                  </a:lnTo>
                  <a:lnTo>
                    <a:pt x="930965" y="1024179"/>
                  </a:lnTo>
                  <a:lnTo>
                    <a:pt x="933620" y="1026097"/>
                  </a:lnTo>
                  <a:lnTo>
                    <a:pt x="935390" y="1029784"/>
                  </a:lnTo>
                  <a:lnTo>
                    <a:pt x="937012" y="1032586"/>
                  </a:lnTo>
                  <a:lnTo>
                    <a:pt x="940552" y="1033619"/>
                  </a:lnTo>
                  <a:lnTo>
                    <a:pt x="945566" y="1030817"/>
                  </a:lnTo>
                  <a:lnTo>
                    <a:pt x="952351" y="1026244"/>
                  </a:lnTo>
                  <a:lnTo>
                    <a:pt x="960905" y="1024179"/>
                  </a:lnTo>
                  <a:lnTo>
                    <a:pt x="961348" y="1021967"/>
                  </a:lnTo>
                  <a:lnTo>
                    <a:pt x="959578" y="1020492"/>
                  </a:lnTo>
                  <a:lnTo>
                    <a:pt x="958103" y="1019902"/>
                  </a:lnTo>
                  <a:lnTo>
                    <a:pt x="955891" y="1017690"/>
                  </a:lnTo>
                  <a:lnTo>
                    <a:pt x="947336" y="1013855"/>
                  </a:lnTo>
                  <a:lnTo>
                    <a:pt x="946009" y="1013560"/>
                  </a:lnTo>
                  <a:lnTo>
                    <a:pt x="945124" y="1012970"/>
                  </a:lnTo>
                  <a:lnTo>
                    <a:pt x="945862" y="1012085"/>
                  </a:lnTo>
                  <a:lnTo>
                    <a:pt x="946894" y="1011643"/>
                  </a:lnTo>
                  <a:lnTo>
                    <a:pt x="956481" y="1016215"/>
                  </a:lnTo>
                  <a:lnTo>
                    <a:pt x="962233" y="1020787"/>
                  </a:lnTo>
                  <a:lnTo>
                    <a:pt x="963560" y="1022852"/>
                  </a:lnTo>
                  <a:lnTo>
                    <a:pt x="963560" y="1025802"/>
                  </a:lnTo>
                  <a:lnTo>
                    <a:pt x="962676" y="1027277"/>
                  </a:lnTo>
                  <a:lnTo>
                    <a:pt x="960021" y="1029194"/>
                  </a:lnTo>
                  <a:lnTo>
                    <a:pt x="960021" y="1031259"/>
                  </a:lnTo>
                  <a:lnTo>
                    <a:pt x="960316" y="1032291"/>
                  </a:lnTo>
                  <a:lnTo>
                    <a:pt x="962676" y="1037011"/>
                  </a:lnTo>
                  <a:lnTo>
                    <a:pt x="962676" y="1039961"/>
                  </a:lnTo>
                  <a:lnTo>
                    <a:pt x="962380" y="1040846"/>
                  </a:lnTo>
                  <a:lnTo>
                    <a:pt x="961496" y="1042616"/>
                  </a:lnTo>
                  <a:lnTo>
                    <a:pt x="959873" y="1043943"/>
                  </a:lnTo>
                  <a:lnTo>
                    <a:pt x="958693" y="1044386"/>
                  </a:lnTo>
                  <a:lnTo>
                    <a:pt x="957661" y="1043353"/>
                  </a:lnTo>
                  <a:lnTo>
                    <a:pt x="958251" y="1042468"/>
                  </a:lnTo>
                  <a:lnTo>
                    <a:pt x="961201" y="1039813"/>
                  </a:lnTo>
                  <a:lnTo>
                    <a:pt x="961496" y="1037896"/>
                  </a:lnTo>
                  <a:lnTo>
                    <a:pt x="961053" y="1035978"/>
                  </a:lnTo>
                  <a:lnTo>
                    <a:pt x="959431" y="1034356"/>
                  </a:lnTo>
                  <a:lnTo>
                    <a:pt x="958251" y="1032439"/>
                  </a:lnTo>
                  <a:lnTo>
                    <a:pt x="958251" y="1030374"/>
                  </a:lnTo>
                  <a:lnTo>
                    <a:pt x="957218" y="1029489"/>
                  </a:lnTo>
                  <a:lnTo>
                    <a:pt x="955596" y="1029046"/>
                  </a:lnTo>
                  <a:lnTo>
                    <a:pt x="954268" y="1029489"/>
                  </a:lnTo>
                  <a:lnTo>
                    <a:pt x="951614" y="1032439"/>
                  </a:lnTo>
                  <a:lnTo>
                    <a:pt x="946599" y="1035389"/>
                  </a:lnTo>
                  <a:lnTo>
                    <a:pt x="943354" y="1036421"/>
                  </a:lnTo>
                  <a:lnTo>
                    <a:pt x="941584" y="1036716"/>
                  </a:lnTo>
                  <a:lnTo>
                    <a:pt x="938192" y="1035978"/>
                  </a:lnTo>
                  <a:lnTo>
                    <a:pt x="936274" y="1036274"/>
                  </a:lnTo>
                  <a:lnTo>
                    <a:pt x="933177" y="1033619"/>
                  </a:lnTo>
                  <a:lnTo>
                    <a:pt x="932292" y="1033619"/>
                  </a:lnTo>
                  <a:lnTo>
                    <a:pt x="932292" y="1035684"/>
                  </a:lnTo>
                  <a:lnTo>
                    <a:pt x="931850" y="1037896"/>
                  </a:lnTo>
                  <a:lnTo>
                    <a:pt x="930670" y="1038486"/>
                  </a:lnTo>
                  <a:lnTo>
                    <a:pt x="928457" y="1039076"/>
                  </a:lnTo>
                  <a:lnTo>
                    <a:pt x="923148" y="1036421"/>
                  </a:lnTo>
                  <a:lnTo>
                    <a:pt x="920640" y="1036421"/>
                  </a:lnTo>
                  <a:lnTo>
                    <a:pt x="919018" y="1035094"/>
                  </a:lnTo>
                  <a:lnTo>
                    <a:pt x="917248" y="1034504"/>
                  </a:lnTo>
                  <a:lnTo>
                    <a:pt x="916511" y="1034946"/>
                  </a:lnTo>
                  <a:lnTo>
                    <a:pt x="917248" y="1036863"/>
                  </a:lnTo>
                  <a:lnTo>
                    <a:pt x="917986" y="1037896"/>
                  </a:lnTo>
                  <a:lnTo>
                    <a:pt x="919608" y="1041878"/>
                  </a:lnTo>
                  <a:lnTo>
                    <a:pt x="920345" y="1044238"/>
                  </a:lnTo>
                  <a:lnTo>
                    <a:pt x="921820" y="1044238"/>
                  </a:lnTo>
                  <a:lnTo>
                    <a:pt x="923295" y="1044976"/>
                  </a:lnTo>
                  <a:lnTo>
                    <a:pt x="924328" y="1048810"/>
                  </a:lnTo>
                  <a:lnTo>
                    <a:pt x="923443" y="1051023"/>
                  </a:lnTo>
                  <a:lnTo>
                    <a:pt x="924033" y="1053235"/>
                  </a:lnTo>
                  <a:lnTo>
                    <a:pt x="926688" y="1055005"/>
                  </a:lnTo>
                  <a:lnTo>
                    <a:pt x="931997" y="1054120"/>
                  </a:lnTo>
                  <a:lnTo>
                    <a:pt x="935242" y="1055005"/>
                  </a:lnTo>
                  <a:lnTo>
                    <a:pt x="940552" y="1051760"/>
                  </a:lnTo>
                  <a:lnTo>
                    <a:pt x="944091" y="1052793"/>
                  </a:lnTo>
                  <a:lnTo>
                    <a:pt x="945862" y="1050580"/>
                  </a:lnTo>
                  <a:lnTo>
                    <a:pt x="945862" y="1047925"/>
                  </a:lnTo>
                  <a:lnTo>
                    <a:pt x="947336" y="1047925"/>
                  </a:lnTo>
                  <a:lnTo>
                    <a:pt x="948664" y="1049548"/>
                  </a:lnTo>
                  <a:lnTo>
                    <a:pt x="946746" y="1051908"/>
                  </a:lnTo>
                  <a:lnTo>
                    <a:pt x="944239" y="1055595"/>
                  </a:lnTo>
                  <a:lnTo>
                    <a:pt x="941437" y="1057217"/>
                  </a:lnTo>
                  <a:lnTo>
                    <a:pt x="933620" y="1060167"/>
                  </a:lnTo>
                  <a:lnTo>
                    <a:pt x="937160" y="1062527"/>
                  </a:lnTo>
                  <a:lnTo>
                    <a:pt x="938339" y="1064739"/>
                  </a:lnTo>
                  <a:lnTo>
                    <a:pt x="941584" y="1067984"/>
                  </a:lnTo>
                  <a:lnTo>
                    <a:pt x="947189" y="1068722"/>
                  </a:lnTo>
                  <a:lnTo>
                    <a:pt x="948959" y="1067689"/>
                  </a:lnTo>
                  <a:lnTo>
                    <a:pt x="949844" y="1066804"/>
                  </a:lnTo>
                  <a:lnTo>
                    <a:pt x="949844" y="1062232"/>
                  </a:lnTo>
                  <a:lnTo>
                    <a:pt x="952204" y="1058397"/>
                  </a:lnTo>
                  <a:lnTo>
                    <a:pt x="955596" y="1055890"/>
                  </a:lnTo>
                  <a:lnTo>
                    <a:pt x="956481" y="1053383"/>
                  </a:lnTo>
                  <a:lnTo>
                    <a:pt x="956186" y="1051023"/>
                  </a:lnTo>
                  <a:lnTo>
                    <a:pt x="957808" y="1049548"/>
                  </a:lnTo>
                  <a:lnTo>
                    <a:pt x="959578" y="1049253"/>
                  </a:lnTo>
                  <a:lnTo>
                    <a:pt x="963265" y="1050285"/>
                  </a:lnTo>
                  <a:lnTo>
                    <a:pt x="964003" y="1051760"/>
                  </a:lnTo>
                  <a:lnTo>
                    <a:pt x="965035" y="1052497"/>
                  </a:lnTo>
                  <a:lnTo>
                    <a:pt x="968280" y="1049400"/>
                  </a:lnTo>
                  <a:lnTo>
                    <a:pt x="970640" y="1048810"/>
                  </a:lnTo>
                  <a:lnTo>
                    <a:pt x="981407" y="1049400"/>
                  </a:lnTo>
                  <a:lnTo>
                    <a:pt x="985242" y="1050138"/>
                  </a:lnTo>
                  <a:lnTo>
                    <a:pt x="989224" y="1051760"/>
                  </a:lnTo>
                  <a:lnTo>
                    <a:pt x="988044" y="1053088"/>
                  </a:lnTo>
                  <a:lnTo>
                    <a:pt x="987011" y="1053678"/>
                  </a:lnTo>
                  <a:lnTo>
                    <a:pt x="981702" y="1054415"/>
                  </a:lnTo>
                  <a:lnTo>
                    <a:pt x="976982" y="1053088"/>
                  </a:lnTo>
                  <a:lnTo>
                    <a:pt x="973442" y="1053088"/>
                  </a:lnTo>
                  <a:lnTo>
                    <a:pt x="964593" y="1058987"/>
                  </a:lnTo>
                  <a:lnTo>
                    <a:pt x="960021" y="1058987"/>
                  </a:lnTo>
                  <a:lnTo>
                    <a:pt x="960021" y="1057513"/>
                  </a:lnTo>
                  <a:lnTo>
                    <a:pt x="958693" y="1056628"/>
                  </a:lnTo>
                  <a:lnTo>
                    <a:pt x="957366" y="1057070"/>
                  </a:lnTo>
                  <a:lnTo>
                    <a:pt x="954711" y="1059135"/>
                  </a:lnTo>
                  <a:lnTo>
                    <a:pt x="953236" y="1060905"/>
                  </a:lnTo>
                  <a:lnTo>
                    <a:pt x="952646" y="1063264"/>
                  </a:lnTo>
                  <a:lnTo>
                    <a:pt x="952646" y="1069754"/>
                  </a:lnTo>
                  <a:lnTo>
                    <a:pt x="950286" y="1071672"/>
                  </a:lnTo>
                  <a:lnTo>
                    <a:pt x="948811" y="1074032"/>
                  </a:lnTo>
                  <a:lnTo>
                    <a:pt x="950286" y="1075654"/>
                  </a:lnTo>
                  <a:lnTo>
                    <a:pt x="957366" y="1080226"/>
                  </a:lnTo>
                  <a:lnTo>
                    <a:pt x="962085" y="1081701"/>
                  </a:lnTo>
                  <a:lnTo>
                    <a:pt x="962528" y="1078604"/>
                  </a:lnTo>
                  <a:lnTo>
                    <a:pt x="963560" y="1075654"/>
                  </a:lnTo>
                  <a:lnTo>
                    <a:pt x="964445" y="1074326"/>
                  </a:lnTo>
                  <a:lnTo>
                    <a:pt x="969165" y="1070049"/>
                  </a:lnTo>
                  <a:lnTo>
                    <a:pt x="973000" y="1067689"/>
                  </a:lnTo>
                  <a:lnTo>
                    <a:pt x="979047" y="1065477"/>
                  </a:lnTo>
                  <a:lnTo>
                    <a:pt x="992321" y="1057070"/>
                  </a:lnTo>
                  <a:lnTo>
                    <a:pt x="996451" y="1058692"/>
                  </a:lnTo>
                  <a:lnTo>
                    <a:pt x="998368" y="1059872"/>
                  </a:lnTo>
                  <a:lnTo>
                    <a:pt x="998368" y="1061347"/>
                  </a:lnTo>
                  <a:lnTo>
                    <a:pt x="997778" y="1062527"/>
                  </a:lnTo>
                  <a:lnTo>
                    <a:pt x="994976" y="1066509"/>
                  </a:lnTo>
                  <a:lnTo>
                    <a:pt x="992026" y="1069164"/>
                  </a:lnTo>
                  <a:lnTo>
                    <a:pt x="983177" y="1073589"/>
                  </a:lnTo>
                  <a:lnTo>
                    <a:pt x="981849" y="1082586"/>
                  </a:lnTo>
                  <a:lnTo>
                    <a:pt x="979194" y="1083913"/>
                  </a:lnTo>
                  <a:lnTo>
                    <a:pt x="978899" y="1082881"/>
                  </a:lnTo>
                  <a:lnTo>
                    <a:pt x="979785" y="1081553"/>
                  </a:lnTo>
                  <a:lnTo>
                    <a:pt x="980817" y="1079489"/>
                  </a:lnTo>
                  <a:lnTo>
                    <a:pt x="980227" y="1075507"/>
                  </a:lnTo>
                  <a:lnTo>
                    <a:pt x="977867" y="1073736"/>
                  </a:lnTo>
                  <a:lnTo>
                    <a:pt x="974180" y="1074326"/>
                  </a:lnTo>
                  <a:lnTo>
                    <a:pt x="968280" y="1074326"/>
                  </a:lnTo>
                  <a:lnTo>
                    <a:pt x="965478" y="1077866"/>
                  </a:lnTo>
                  <a:lnTo>
                    <a:pt x="965920" y="1080226"/>
                  </a:lnTo>
                  <a:lnTo>
                    <a:pt x="966510" y="1082143"/>
                  </a:lnTo>
                  <a:lnTo>
                    <a:pt x="971820" y="1087896"/>
                  </a:lnTo>
                  <a:lnTo>
                    <a:pt x="973737" y="1089075"/>
                  </a:lnTo>
                  <a:lnTo>
                    <a:pt x="979785" y="1091141"/>
                  </a:lnTo>
                  <a:lnTo>
                    <a:pt x="984504" y="1093943"/>
                  </a:lnTo>
                  <a:lnTo>
                    <a:pt x="990994" y="1095270"/>
                  </a:lnTo>
                  <a:lnTo>
                    <a:pt x="994828" y="1096745"/>
                  </a:lnTo>
                  <a:lnTo>
                    <a:pt x="1000433" y="1094680"/>
                  </a:lnTo>
                  <a:lnTo>
                    <a:pt x="1002646" y="1093058"/>
                  </a:lnTo>
                  <a:lnTo>
                    <a:pt x="1003973" y="1085536"/>
                  </a:lnTo>
                  <a:lnTo>
                    <a:pt x="1002941" y="1081258"/>
                  </a:lnTo>
                  <a:lnTo>
                    <a:pt x="1002941" y="1078604"/>
                  </a:lnTo>
                  <a:lnTo>
                    <a:pt x="1003825" y="1073441"/>
                  </a:lnTo>
                  <a:lnTo>
                    <a:pt x="1007218" y="1064149"/>
                  </a:lnTo>
                  <a:lnTo>
                    <a:pt x="1006775" y="1061495"/>
                  </a:lnTo>
                  <a:lnTo>
                    <a:pt x="1007955" y="1057217"/>
                  </a:lnTo>
                  <a:lnTo>
                    <a:pt x="1010905" y="1055300"/>
                  </a:lnTo>
                  <a:lnTo>
                    <a:pt x="1014002" y="1053972"/>
                  </a:lnTo>
                  <a:lnTo>
                    <a:pt x="1018427" y="1053530"/>
                  </a:lnTo>
                  <a:lnTo>
                    <a:pt x="1031111" y="1048368"/>
                  </a:lnTo>
                  <a:lnTo>
                    <a:pt x="1034799" y="1048073"/>
                  </a:lnTo>
                  <a:lnTo>
                    <a:pt x="1038486" y="1046598"/>
                  </a:lnTo>
                  <a:lnTo>
                    <a:pt x="1040108" y="1045123"/>
                  </a:lnTo>
                  <a:lnTo>
                    <a:pt x="1043058" y="1039813"/>
                  </a:lnTo>
                  <a:lnTo>
                    <a:pt x="1048368" y="1037601"/>
                  </a:lnTo>
                  <a:lnTo>
                    <a:pt x="1051170" y="1037601"/>
                  </a:lnTo>
                  <a:lnTo>
                    <a:pt x="1054415" y="1039666"/>
                  </a:lnTo>
                  <a:lnTo>
                    <a:pt x="1069164" y="1042911"/>
                  </a:lnTo>
                  <a:lnTo>
                    <a:pt x="1068722" y="1040551"/>
                  </a:lnTo>
                  <a:lnTo>
                    <a:pt x="1065329" y="1039961"/>
                  </a:lnTo>
                  <a:lnTo>
                    <a:pt x="1062085" y="1039371"/>
                  </a:lnTo>
                  <a:lnTo>
                    <a:pt x="1056627" y="1037748"/>
                  </a:lnTo>
                  <a:lnTo>
                    <a:pt x="1049253" y="1035241"/>
                  </a:lnTo>
                  <a:lnTo>
                    <a:pt x="1041878" y="1035241"/>
                  </a:lnTo>
                  <a:lnTo>
                    <a:pt x="1035979" y="1033176"/>
                  </a:lnTo>
                  <a:lnTo>
                    <a:pt x="1029489" y="1030817"/>
                  </a:lnTo>
                  <a:lnTo>
                    <a:pt x="1015772" y="1030817"/>
                  </a:lnTo>
                  <a:lnTo>
                    <a:pt x="1003678" y="1030521"/>
                  </a:lnTo>
                  <a:lnTo>
                    <a:pt x="991289" y="1030521"/>
                  </a:lnTo>
                  <a:lnTo>
                    <a:pt x="983472" y="1030227"/>
                  </a:lnTo>
                  <a:lnTo>
                    <a:pt x="978162" y="1030227"/>
                  </a:lnTo>
                  <a:lnTo>
                    <a:pt x="976835" y="1029342"/>
                  </a:lnTo>
                  <a:lnTo>
                    <a:pt x="977277" y="1026392"/>
                  </a:lnTo>
                  <a:lnTo>
                    <a:pt x="975360" y="1024179"/>
                  </a:lnTo>
                  <a:lnTo>
                    <a:pt x="972557" y="1021525"/>
                  </a:lnTo>
                  <a:lnTo>
                    <a:pt x="969165" y="1019755"/>
                  </a:lnTo>
                  <a:lnTo>
                    <a:pt x="967395" y="1017247"/>
                  </a:lnTo>
                  <a:lnTo>
                    <a:pt x="965478" y="1014445"/>
                  </a:lnTo>
                  <a:lnTo>
                    <a:pt x="966510" y="1011937"/>
                  </a:lnTo>
                  <a:lnTo>
                    <a:pt x="968133" y="1006038"/>
                  </a:lnTo>
                  <a:lnTo>
                    <a:pt x="968133" y="1003383"/>
                  </a:lnTo>
                  <a:lnTo>
                    <a:pt x="966658" y="1001613"/>
                  </a:lnTo>
                  <a:lnTo>
                    <a:pt x="966215" y="998958"/>
                  </a:lnTo>
                  <a:lnTo>
                    <a:pt x="966658" y="997778"/>
                  </a:lnTo>
                  <a:lnTo>
                    <a:pt x="967985" y="996893"/>
                  </a:lnTo>
                  <a:lnTo>
                    <a:pt x="968870" y="992616"/>
                  </a:lnTo>
                  <a:lnTo>
                    <a:pt x="968280" y="988486"/>
                  </a:lnTo>
                  <a:lnTo>
                    <a:pt x="967248" y="984799"/>
                  </a:lnTo>
                  <a:lnTo>
                    <a:pt x="965920" y="983177"/>
                  </a:lnTo>
                  <a:lnTo>
                    <a:pt x="964150" y="982439"/>
                  </a:lnTo>
                  <a:lnTo>
                    <a:pt x="962823" y="982439"/>
                  </a:lnTo>
                  <a:lnTo>
                    <a:pt x="959873" y="983619"/>
                  </a:lnTo>
                  <a:lnTo>
                    <a:pt x="955153" y="983324"/>
                  </a:lnTo>
                  <a:lnTo>
                    <a:pt x="953531" y="983914"/>
                  </a:lnTo>
                  <a:lnTo>
                    <a:pt x="951171" y="985389"/>
                  </a:lnTo>
                  <a:lnTo>
                    <a:pt x="947926" y="987601"/>
                  </a:lnTo>
                  <a:lnTo>
                    <a:pt x="946156" y="986864"/>
                  </a:lnTo>
                  <a:lnTo>
                    <a:pt x="945566" y="984504"/>
                  </a:lnTo>
                  <a:lnTo>
                    <a:pt x="944387" y="982439"/>
                  </a:lnTo>
                  <a:lnTo>
                    <a:pt x="943649" y="980669"/>
                  </a:lnTo>
                  <a:lnTo>
                    <a:pt x="943059" y="977720"/>
                  </a:lnTo>
                  <a:lnTo>
                    <a:pt x="942027" y="973885"/>
                  </a:lnTo>
                  <a:lnTo>
                    <a:pt x="940109" y="969460"/>
                  </a:lnTo>
                  <a:lnTo>
                    <a:pt x="937160" y="965773"/>
                  </a:lnTo>
                  <a:lnTo>
                    <a:pt x="937160" y="962528"/>
                  </a:lnTo>
                  <a:lnTo>
                    <a:pt x="936422" y="958398"/>
                  </a:lnTo>
                  <a:lnTo>
                    <a:pt x="937897" y="954416"/>
                  </a:lnTo>
                  <a:lnTo>
                    <a:pt x="937012" y="951171"/>
                  </a:lnTo>
                  <a:lnTo>
                    <a:pt x="935094" y="947337"/>
                  </a:lnTo>
                  <a:lnTo>
                    <a:pt x="935685" y="943354"/>
                  </a:lnTo>
                  <a:lnTo>
                    <a:pt x="937602" y="941142"/>
                  </a:lnTo>
                  <a:lnTo>
                    <a:pt x="938192" y="938339"/>
                  </a:lnTo>
                  <a:lnTo>
                    <a:pt x="946746" y="937897"/>
                  </a:lnTo>
                  <a:lnTo>
                    <a:pt x="946451" y="934062"/>
                  </a:lnTo>
                  <a:lnTo>
                    <a:pt x="947926" y="930965"/>
                  </a:lnTo>
                  <a:lnTo>
                    <a:pt x="949549" y="928162"/>
                  </a:lnTo>
                  <a:lnTo>
                    <a:pt x="950876" y="926835"/>
                  </a:lnTo>
                  <a:lnTo>
                    <a:pt x="953974" y="925802"/>
                  </a:lnTo>
                  <a:lnTo>
                    <a:pt x="957513" y="924180"/>
                  </a:lnTo>
                  <a:lnTo>
                    <a:pt x="959578" y="922410"/>
                  </a:lnTo>
                  <a:lnTo>
                    <a:pt x="960611" y="920788"/>
                  </a:lnTo>
                  <a:lnTo>
                    <a:pt x="961201" y="918723"/>
                  </a:lnTo>
                  <a:lnTo>
                    <a:pt x="961201" y="916511"/>
                  </a:lnTo>
                  <a:lnTo>
                    <a:pt x="960758" y="911643"/>
                  </a:lnTo>
                  <a:lnTo>
                    <a:pt x="961496" y="910168"/>
                  </a:lnTo>
                  <a:lnTo>
                    <a:pt x="963708" y="908251"/>
                  </a:lnTo>
                  <a:lnTo>
                    <a:pt x="967395" y="906481"/>
                  </a:lnTo>
                  <a:lnTo>
                    <a:pt x="969018" y="901909"/>
                  </a:lnTo>
                  <a:lnTo>
                    <a:pt x="968133" y="897927"/>
                  </a:lnTo>
                  <a:lnTo>
                    <a:pt x="966068" y="894830"/>
                  </a:lnTo>
                  <a:lnTo>
                    <a:pt x="963413" y="893355"/>
                  </a:lnTo>
                  <a:lnTo>
                    <a:pt x="963118" y="890110"/>
                  </a:lnTo>
                  <a:lnTo>
                    <a:pt x="964298" y="887013"/>
                  </a:lnTo>
                  <a:lnTo>
                    <a:pt x="965920" y="883768"/>
                  </a:lnTo>
                  <a:lnTo>
                    <a:pt x="967838" y="879933"/>
                  </a:lnTo>
                  <a:lnTo>
                    <a:pt x="967838" y="877278"/>
                  </a:lnTo>
                  <a:lnTo>
                    <a:pt x="969313" y="875803"/>
                  </a:lnTo>
                  <a:lnTo>
                    <a:pt x="974032" y="872411"/>
                  </a:lnTo>
                  <a:lnTo>
                    <a:pt x="975655" y="869019"/>
                  </a:lnTo>
                  <a:lnTo>
                    <a:pt x="977277" y="868133"/>
                  </a:lnTo>
                  <a:lnTo>
                    <a:pt x="979194" y="867691"/>
                  </a:lnTo>
                  <a:lnTo>
                    <a:pt x="979194" y="865774"/>
                  </a:lnTo>
                  <a:lnTo>
                    <a:pt x="977867" y="863856"/>
                  </a:lnTo>
                  <a:lnTo>
                    <a:pt x="977572" y="861497"/>
                  </a:lnTo>
                  <a:lnTo>
                    <a:pt x="977572" y="858842"/>
                  </a:lnTo>
                  <a:lnTo>
                    <a:pt x="978162" y="855302"/>
                  </a:lnTo>
                  <a:lnTo>
                    <a:pt x="980374" y="853974"/>
                  </a:lnTo>
                  <a:lnTo>
                    <a:pt x="983619" y="851172"/>
                  </a:lnTo>
                  <a:lnTo>
                    <a:pt x="984504" y="849402"/>
                  </a:lnTo>
                  <a:lnTo>
                    <a:pt x="984504" y="847042"/>
                  </a:lnTo>
                  <a:lnTo>
                    <a:pt x="983619" y="842175"/>
                  </a:lnTo>
                  <a:lnTo>
                    <a:pt x="982882" y="838635"/>
                  </a:lnTo>
                  <a:lnTo>
                    <a:pt x="982439" y="837308"/>
                  </a:lnTo>
                  <a:lnTo>
                    <a:pt x="980964" y="834948"/>
                  </a:lnTo>
                  <a:lnTo>
                    <a:pt x="979932" y="833473"/>
                  </a:lnTo>
                  <a:lnTo>
                    <a:pt x="981702" y="831556"/>
                  </a:lnTo>
                  <a:lnTo>
                    <a:pt x="984947" y="829638"/>
                  </a:lnTo>
                  <a:lnTo>
                    <a:pt x="986274" y="826836"/>
                  </a:lnTo>
                  <a:lnTo>
                    <a:pt x="984947" y="824329"/>
                  </a:lnTo>
                  <a:lnTo>
                    <a:pt x="983177" y="823001"/>
                  </a:lnTo>
                  <a:lnTo>
                    <a:pt x="982587" y="819314"/>
                  </a:lnTo>
                  <a:lnTo>
                    <a:pt x="983324" y="814594"/>
                  </a:lnTo>
                  <a:lnTo>
                    <a:pt x="984652" y="813119"/>
                  </a:lnTo>
                  <a:lnTo>
                    <a:pt x="989519" y="812382"/>
                  </a:lnTo>
                  <a:lnTo>
                    <a:pt x="989961" y="810022"/>
                  </a:lnTo>
                  <a:lnTo>
                    <a:pt x="993649" y="806630"/>
                  </a:lnTo>
                  <a:lnTo>
                    <a:pt x="993649" y="803385"/>
                  </a:lnTo>
                  <a:lnTo>
                    <a:pt x="991141" y="801320"/>
                  </a:lnTo>
                  <a:lnTo>
                    <a:pt x="988782" y="798075"/>
                  </a:lnTo>
                  <a:lnTo>
                    <a:pt x="987011" y="795273"/>
                  </a:lnTo>
                  <a:lnTo>
                    <a:pt x="981407" y="793650"/>
                  </a:lnTo>
                  <a:lnTo>
                    <a:pt x="975360" y="792766"/>
                  </a:lnTo>
                  <a:lnTo>
                    <a:pt x="974622" y="790111"/>
                  </a:lnTo>
                  <a:lnTo>
                    <a:pt x="974917" y="788488"/>
                  </a:lnTo>
                  <a:lnTo>
                    <a:pt x="977720" y="789078"/>
                  </a:lnTo>
                  <a:lnTo>
                    <a:pt x="982292" y="788488"/>
                  </a:lnTo>
                  <a:lnTo>
                    <a:pt x="985684" y="788488"/>
                  </a:lnTo>
                  <a:lnTo>
                    <a:pt x="988044" y="788046"/>
                  </a:lnTo>
                  <a:lnTo>
                    <a:pt x="990846" y="787603"/>
                  </a:lnTo>
                  <a:lnTo>
                    <a:pt x="993354" y="788783"/>
                  </a:lnTo>
                  <a:lnTo>
                    <a:pt x="995861" y="788046"/>
                  </a:lnTo>
                  <a:lnTo>
                    <a:pt x="996893" y="783769"/>
                  </a:lnTo>
                  <a:lnTo>
                    <a:pt x="998516" y="781556"/>
                  </a:lnTo>
                  <a:lnTo>
                    <a:pt x="998811" y="779491"/>
                  </a:lnTo>
                  <a:lnTo>
                    <a:pt x="997188" y="777869"/>
                  </a:lnTo>
                  <a:lnTo>
                    <a:pt x="994239" y="777279"/>
                  </a:lnTo>
                  <a:lnTo>
                    <a:pt x="981259" y="775951"/>
                  </a:lnTo>
                  <a:lnTo>
                    <a:pt x="980817" y="774329"/>
                  </a:lnTo>
                  <a:lnTo>
                    <a:pt x="980817" y="771527"/>
                  </a:lnTo>
                  <a:lnTo>
                    <a:pt x="981407" y="768577"/>
                  </a:lnTo>
                  <a:lnTo>
                    <a:pt x="981407" y="767102"/>
                  </a:lnTo>
                  <a:lnTo>
                    <a:pt x="982587" y="765775"/>
                  </a:lnTo>
                  <a:lnTo>
                    <a:pt x="983914" y="763120"/>
                  </a:lnTo>
                  <a:lnTo>
                    <a:pt x="984799" y="761350"/>
                  </a:lnTo>
                  <a:lnTo>
                    <a:pt x="983914" y="759138"/>
                  </a:lnTo>
                  <a:lnTo>
                    <a:pt x="981849" y="755745"/>
                  </a:lnTo>
                  <a:lnTo>
                    <a:pt x="983324" y="754271"/>
                  </a:lnTo>
                  <a:lnTo>
                    <a:pt x="983324" y="752500"/>
                  </a:lnTo>
                  <a:lnTo>
                    <a:pt x="983029" y="750730"/>
                  </a:lnTo>
                  <a:lnTo>
                    <a:pt x="980964" y="748666"/>
                  </a:lnTo>
                  <a:lnTo>
                    <a:pt x="979047" y="745863"/>
                  </a:lnTo>
                  <a:lnTo>
                    <a:pt x="979047" y="742913"/>
                  </a:lnTo>
                  <a:lnTo>
                    <a:pt x="981259" y="742176"/>
                  </a:lnTo>
                  <a:lnTo>
                    <a:pt x="982734" y="741291"/>
                  </a:lnTo>
                  <a:lnTo>
                    <a:pt x="983029" y="739521"/>
                  </a:lnTo>
                  <a:lnTo>
                    <a:pt x="982292" y="737309"/>
                  </a:lnTo>
                  <a:lnTo>
                    <a:pt x="979194" y="736571"/>
                  </a:lnTo>
                  <a:lnTo>
                    <a:pt x="975065" y="735244"/>
                  </a:lnTo>
                  <a:lnTo>
                    <a:pt x="973885" y="734064"/>
                  </a:lnTo>
                  <a:lnTo>
                    <a:pt x="972705" y="731704"/>
                  </a:lnTo>
                  <a:lnTo>
                    <a:pt x="973590" y="724919"/>
                  </a:lnTo>
                  <a:lnTo>
                    <a:pt x="973147" y="720937"/>
                  </a:lnTo>
                  <a:lnTo>
                    <a:pt x="972852" y="718725"/>
                  </a:lnTo>
                  <a:lnTo>
                    <a:pt x="973885" y="716955"/>
                  </a:lnTo>
                  <a:lnTo>
                    <a:pt x="975212" y="715480"/>
                  </a:lnTo>
                  <a:lnTo>
                    <a:pt x="974622" y="711940"/>
                  </a:lnTo>
                  <a:lnTo>
                    <a:pt x="973442" y="710023"/>
                  </a:lnTo>
                  <a:lnTo>
                    <a:pt x="973885" y="708548"/>
                  </a:lnTo>
                  <a:lnTo>
                    <a:pt x="975065" y="707073"/>
                  </a:lnTo>
                  <a:lnTo>
                    <a:pt x="976097" y="705303"/>
                  </a:lnTo>
                  <a:lnTo>
                    <a:pt x="976982" y="704861"/>
                  </a:lnTo>
                  <a:lnTo>
                    <a:pt x="978310" y="705893"/>
                  </a:lnTo>
                  <a:lnTo>
                    <a:pt x="980522" y="705303"/>
                  </a:lnTo>
                  <a:lnTo>
                    <a:pt x="983177" y="703828"/>
                  </a:lnTo>
                  <a:lnTo>
                    <a:pt x="983472" y="702059"/>
                  </a:lnTo>
                  <a:lnTo>
                    <a:pt x="982882" y="699551"/>
                  </a:lnTo>
                  <a:lnTo>
                    <a:pt x="980964" y="693357"/>
                  </a:lnTo>
                  <a:lnTo>
                    <a:pt x="979194" y="689522"/>
                  </a:lnTo>
                  <a:lnTo>
                    <a:pt x="979490" y="688194"/>
                  </a:lnTo>
                  <a:lnTo>
                    <a:pt x="980227" y="686719"/>
                  </a:lnTo>
                  <a:lnTo>
                    <a:pt x="979637" y="681557"/>
                  </a:lnTo>
                  <a:lnTo>
                    <a:pt x="979637" y="678460"/>
                  </a:lnTo>
                  <a:lnTo>
                    <a:pt x="979932" y="669168"/>
                  </a:lnTo>
                  <a:lnTo>
                    <a:pt x="979932" y="666071"/>
                  </a:lnTo>
                  <a:lnTo>
                    <a:pt x="978310" y="662826"/>
                  </a:lnTo>
                  <a:lnTo>
                    <a:pt x="978605" y="659876"/>
                  </a:lnTo>
                  <a:lnTo>
                    <a:pt x="979932" y="657663"/>
                  </a:lnTo>
                  <a:lnTo>
                    <a:pt x="981112" y="654714"/>
                  </a:lnTo>
                  <a:lnTo>
                    <a:pt x="981997" y="652059"/>
                  </a:lnTo>
                  <a:lnTo>
                    <a:pt x="982882" y="650879"/>
                  </a:lnTo>
                  <a:lnTo>
                    <a:pt x="984504" y="650289"/>
                  </a:lnTo>
                  <a:lnTo>
                    <a:pt x="984799" y="648814"/>
                  </a:lnTo>
                  <a:lnTo>
                    <a:pt x="984062" y="647782"/>
                  </a:lnTo>
                  <a:lnTo>
                    <a:pt x="981997" y="646012"/>
                  </a:lnTo>
                  <a:lnTo>
                    <a:pt x="981554" y="643947"/>
                  </a:lnTo>
                  <a:lnTo>
                    <a:pt x="981997" y="642324"/>
                  </a:lnTo>
                  <a:lnTo>
                    <a:pt x="983029" y="641439"/>
                  </a:lnTo>
                  <a:lnTo>
                    <a:pt x="984504" y="641439"/>
                  </a:lnTo>
                  <a:lnTo>
                    <a:pt x="985684" y="639227"/>
                  </a:lnTo>
                  <a:lnTo>
                    <a:pt x="985979" y="636425"/>
                  </a:lnTo>
                  <a:lnTo>
                    <a:pt x="986274" y="635097"/>
                  </a:lnTo>
                  <a:lnTo>
                    <a:pt x="985389" y="633475"/>
                  </a:lnTo>
                  <a:lnTo>
                    <a:pt x="984799" y="629640"/>
                  </a:lnTo>
                  <a:lnTo>
                    <a:pt x="984209" y="627428"/>
                  </a:lnTo>
                  <a:lnTo>
                    <a:pt x="984947" y="626543"/>
                  </a:lnTo>
                  <a:lnTo>
                    <a:pt x="985979" y="626248"/>
                  </a:lnTo>
                  <a:lnTo>
                    <a:pt x="987749" y="626838"/>
                  </a:lnTo>
                  <a:lnTo>
                    <a:pt x="988929" y="626543"/>
                  </a:lnTo>
                  <a:lnTo>
                    <a:pt x="988929" y="625363"/>
                  </a:lnTo>
                  <a:lnTo>
                    <a:pt x="989224" y="624036"/>
                  </a:lnTo>
                  <a:lnTo>
                    <a:pt x="989666" y="623151"/>
                  </a:lnTo>
                  <a:lnTo>
                    <a:pt x="990846" y="620348"/>
                  </a:lnTo>
                  <a:lnTo>
                    <a:pt x="992026" y="616809"/>
                  </a:lnTo>
                  <a:lnTo>
                    <a:pt x="992321" y="614301"/>
                  </a:lnTo>
                  <a:lnTo>
                    <a:pt x="991879" y="607517"/>
                  </a:lnTo>
                  <a:lnTo>
                    <a:pt x="992469" y="606042"/>
                  </a:lnTo>
                  <a:lnTo>
                    <a:pt x="993796" y="604567"/>
                  </a:lnTo>
                  <a:lnTo>
                    <a:pt x="995566" y="603239"/>
                  </a:lnTo>
                  <a:lnTo>
                    <a:pt x="997926" y="602207"/>
                  </a:lnTo>
                  <a:lnTo>
                    <a:pt x="1000876" y="600584"/>
                  </a:lnTo>
                  <a:lnTo>
                    <a:pt x="1004416" y="599994"/>
                  </a:lnTo>
                  <a:lnTo>
                    <a:pt x="1005890" y="598225"/>
                  </a:lnTo>
                  <a:lnTo>
                    <a:pt x="1006923" y="595865"/>
                  </a:lnTo>
                  <a:lnTo>
                    <a:pt x="1007218" y="593947"/>
                  </a:lnTo>
                  <a:lnTo>
                    <a:pt x="1005890" y="592620"/>
                  </a:lnTo>
                  <a:lnTo>
                    <a:pt x="1004121" y="590998"/>
                  </a:lnTo>
                  <a:lnTo>
                    <a:pt x="1003236" y="587015"/>
                  </a:lnTo>
                  <a:lnTo>
                    <a:pt x="1002793" y="583328"/>
                  </a:lnTo>
                  <a:lnTo>
                    <a:pt x="1002498" y="578756"/>
                  </a:lnTo>
                  <a:lnTo>
                    <a:pt x="1000728" y="574773"/>
                  </a:lnTo>
                  <a:lnTo>
                    <a:pt x="998811" y="570349"/>
                  </a:lnTo>
                  <a:lnTo>
                    <a:pt x="998368" y="566366"/>
                  </a:lnTo>
                  <a:lnTo>
                    <a:pt x="998958" y="564154"/>
                  </a:lnTo>
                  <a:lnTo>
                    <a:pt x="999696" y="560762"/>
                  </a:lnTo>
                  <a:lnTo>
                    <a:pt x="998958" y="559139"/>
                  </a:lnTo>
                  <a:lnTo>
                    <a:pt x="998073" y="556337"/>
                  </a:lnTo>
                  <a:lnTo>
                    <a:pt x="999106" y="554125"/>
                  </a:lnTo>
                  <a:lnTo>
                    <a:pt x="1000286" y="550732"/>
                  </a:lnTo>
                  <a:lnTo>
                    <a:pt x="1000286" y="548963"/>
                  </a:lnTo>
                  <a:lnTo>
                    <a:pt x="999253" y="544833"/>
                  </a:lnTo>
                  <a:lnTo>
                    <a:pt x="998368" y="542473"/>
                  </a:lnTo>
                  <a:lnTo>
                    <a:pt x="999253" y="539965"/>
                  </a:lnTo>
                  <a:lnTo>
                    <a:pt x="1000581" y="537606"/>
                  </a:lnTo>
                  <a:lnTo>
                    <a:pt x="1001613" y="536426"/>
                  </a:lnTo>
                  <a:lnTo>
                    <a:pt x="1001613" y="534508"/>
                  </a:lnTo>
                  <a:lnTo>
                    <a:pt x="1001908" y="532886"/>
                  </a:lnTo>
                  <a:lnTo>
                    <a:pt x="1003973" y="531853"/>
                  </a:lnTo>
                  <a:lnTo>
                    <a:pt x="1005890" y="529789"/>
                  </a:lnTo>
                  <a:lnTo>
                    <a:pt x="1007218" y="529494"/>
                  </a:lnTo>
                  <a:lnTo>
                    <a:pt x="1008840" y="529494"/>
                  </a:lnTo>
                  <a:lnTo>
                    <a:pt x="1009873" y="528903"/>
                  </a:lnTo>
                  <a:lnTo>
                    <a:pt x="1010315" y="527429"/>
                  </a:lnTo>
                  <a:lnTo>
                    <a:pt x="1010610" y="525659"/>
                  </a:lnTo>
                  <a:lnTo>
                    <a:pt x="1013265" y="523594"/>
                  </a:lnTo>
                  <a:lnTo>
                    <a:pt x="1014740" y="521677"/>
                  </a:lnTo>
                  <a:lnTo>
                    <a:pt x="1017542" y="521234"/>
                  </a:lnTo>
                  <a:lnTo>
                    <a:pt x="1018870" y="519169"/>
                  </a:lnTo>
                  <a:lnTo>
                    <a:pt x="1018870" y="516514"/>
                  </a:lnTo>
                  <a:lnTo>
                    <a:pt x="1018575" y="513712"/>
                  </a:lnTo>
                  <a:lnTo>
                    <a:pt x="1019460" y="510615"/>
                  </a:lnTo>
                  <a:lnTo>
                    <a:pt x="1018427" y="505748"/>
                  </a:lnTo>
                  <a:lnTo>
                    <a:pt x="1018427" y="503240"/>
                  </a:lnTo>
                  <a:lnTo>
                    <a:pt x="1017395" y="501175"/>
                  </a:lnTo>
                  <a:lnTo>
                    <a:pt x="1017395" y="498963"/>
                  </a:lnTo>
                  <a:lnTo>
                    <a:pt x="1017100" y="497488"/>
                  </a:lnTo>
                  <a:lnTo>
                    <a:pt x="1015477" y="496898"/>
                  </a:lnTo>
                  <a:lnTo>
                    <a:pt x="1014887" y="495128"/>
                  </a:lnTo>
                  <a:lnTo>
                    <a:pt x="1015625" y="494243"/>
                  </a:lnTo>
                  <a:lnTo>
                    <a:pt x="1017100" y="493506"/>
                  </a:lnTo>
                  <a:lnTo>
                    <a:pt x="1019017" y="492178"/>
                  </a:lnTo>
                  <a:lnTo>
                    <a:pt x="1020492" y="485541"/>
                  </a:lnTo>
                  <a:lnTo>
                    <a:pt x="1021230" y="483624"/>
                  </a:lnTo>
                  <a:lnTo>
                    <a:pt x="1021819" y="481264"/>
                  </a:lnTo>
                  <a:lnTo>
                    <a:pt x="1021819" y="480084"/>
                  </a:lnTo>
                  <a:lnTo>
                    <a:pt x="1022704" y="478314"/>
                  </a:lnTo>
                  <a:lnTo>
                    <a:pt x="1023884" y="475659"/>
                  </a:lnTo>
                  <a:lnTo>
                    <a:pt x="1025654" y="473005"/>
                  </a:lnTo>
                  <a:lnTo>
                    <a:pt x="1026687" y="471235"/>
                  </a:lnTo>
                  <a:lnTo>
                    <a:pt x="1027719" y="468875"/>
                  </a:lnTo>
                  <a:lnTo>
                    <a:pt x="1028014" y="467400"/>
                  </a:lnTo>
                  <a:lnTo>
                    <a:pt x="1029342" y="466663"/>
                  </a:lnTo>
                  <a:lnTo>
                    <a:pt x="1030816" y="466663"/>
                  </a:lnTo>
                  <a:lnTo>
                    <a:pt x="1032586" y="466072"/>
                  </a:lnTo>
                  <a:lnTo>
                    <a:pt x="1033324" y="465188"/>
                  </a:lnTo>
                  <a:lnTo>
                    <a:pt x="1033324" y="463860"/>
                  </a:lnTo>
                  <a:lnTo>
                    <a:pt x="1033029" y="461058"/>
                  </a:lnTo>
                  <a:lnTo>
                    <a:pt x="1032439" y="456486"/>
                  </a:lnTo>
                  <a:lnTo>
                    <a:pt x="1032144" y="450733"/>
                  </a:lnTo>
                  <a:lnTo>
                    <a:pt x="1032439" y="446898"/>
                  </a:lnTo>
                  <a:lnTo>
                    <a:pt x="1033619" y="443064"/>
                  </a:lnTo>
                  <a:lnTo>
                    <a:pt x="1034651" y="440999"/>
                  </a:lnTo>
                  <a:lnTo>
                    <a:pt x="1034356" y="439377"/>
                  </a:lnTo>
                  <a:lnTo>
                    <a:pt x="1034061" y="437607"/>
                  </a:lnTo>
                  <a:lnTo>
                    <a:pt x="1031996" y="436721"/>
                  </a:lnTo>
                  <a:lnTo>
                    <a:pt x="1030079" y="437607"/>
                  </a:lnTo>
                  <a:lnTo>
                    <a:pt x="1028752" y="437312"/>
                  </a:lnTo>
                  <a:lnTo>
                    <a:pt x="1026982" y="435247"/>
                  </a:lnTo>
                  <a:lnTo>
                    <a:pt x="1026539" y="433034"/>
                  </a:lnTo>
                  <a:lnTo>
                    <a:pt x="1026834" y="430085"/>
                  </a:lnTo>
                  <a:lnTo>
                    <a:pt x="1028162" y="428315"/>
                  </a:lnTo>
                  <a:lnTo>
                    <a:pt x="1028752" y="425955"/>
                  </a:lnTo>
                  <a:lnTo>
                    <a:pt x="1028014" y="425217"/>
                  </a:lnTo>
                  <a:lnTo>
                    <a:pt x="1026392" y="423743"/>
                  </a:lnTo>
                  <a:lnTo>
                    <a:pt x="1024769" y="418433"/>
                  </a:lnTo>
                  <a:lnTo>
                    <a:pt x="1024769" y="414008"/>
                  </a:lnTo>
                  <a:lnTo>
                    <a:pt x="1023442" y="412828"/>
                  </a:lnTo>
                  <a:lnTo>
                    <a:pt x="1022704" y="409288"/>
                  </a:lnTo>
                  <a:lnTo>
                    <a:pt x="1021082" y="408109"/>
                  </a:lnTo>
                  <a:lnTo>
                    <a:pt x="1020492" y="405453"/>
                  </a:lnTo>
                  <a:lnTo>
                    <a:pt x="1020050" y="402799"/>
                  </a:lnTo>
                  <a:lnTo>
                    <a:pt x="1020050" y="401619"/>
                  </a:lnTo>
                  <a:lnTo>
                    <a:pt x="1021967" y="401324"/>
                  </a:lnTo>
                  <a:lnTo>
                    <a:pt x="1022852" y="399259"/>
                  </a:lnTo>
                  <a:lnTo>
                    <a:pt x="1022114" y="398079"/>
                  </a:lnTo>
                  <a:lnTo>
                    <a:pt x="1020787" y="397047"/>
                  </a:lnTo>
                  <a:lnTo>
                    <a:pt x="1019165" y="397047"/>
                  </a:lnTo>
                  <a:lnTo>
                    <a:pt x="1017690" y="395866"/>
                  </a:lnTo>
                  <a:lnTo>
                    <a:pt x="1015772" y="390852"/>
                  </a:lnTo>
                  <a:lnTo>
                    <a:pt x="1014150" y="388049"/>
                  </a:lnTo>
                  <a:lnTo>
                    <a:pt x="1014592" y="383920"/>
                  </a:lnTo>
                  <a:lnTo>
                    <a:pt x="1014887" y="380675"/>
                  </a:lnTo>
                  <a:lnTo>
                    <a:pt x="1015625" y="378020"/>
                  </a:lnTo>
                  <a:lnTo>
                    <a:pt x="1015920" y="375955"/>
                  </a:lnTo>
                  <a:lnTo>
                    <a:pt x="1017100" y="374923"/>
                  </a:lnTo>
                  <a:lnTo>
                    <a:pt x="1018280" y="375365"/>
                  </a:lnTo>
                  <a:lnTo>
                    <a:pt x="1019312" y="375070"/>
                  </a:lnTo>
                  <a:lnTo>
                    <a:pt x="1020345" y="373300"/>
                  </a:lnTo>
                  <a:lnTo>
                    <a:pt x="1021377" y="372268"/>
                  </a:lnTo>
                  <a:lnTo>
                    <a:pt x="1021377" y="371383"/>
                  </a:lnTo>
                  <a:lnTo>
                    <a:pt x="1020639" y="370498"/>
                  </a:lnTo>
                  <a:lnTo>
                    <a:pt x="1020345" y="368876"/>
                  </a:lnTo>
                  <a:lnTo>
                    <a:pt x="1021082" y="366958"/>
                  </a:lnTo>
                  <a:lnTo>
                    <a:pt x="1022410" y="362533"/>
                  </a:lnTo>
                  <a:lnTo>
                    <a:pt x="1024327" y="357666"/>
                  </a:lnTo>
                  <a:lnTo>
                    <a:pt x="1025212" y="355896"/>
                  </a:lnTo>
                  <a:lnTo>
                    <a:pt x="1025212" y="353684"/>
                  </a:lnTo>
                  <a:lnTo>
                    <a:pt x="1026834" y="354421"/>
                  </a:lnTo>
                  <a:lnTo>
                    <a:pt x="1030669" y="353537"/>
                  </a:lnTo>
                  <a:lnTo>
                    <a:pt x="1031996" y="351324"/>
                  </a:lnTo>
                  <a:lnTo>
                    <a:pt x="1032439" y="349407"/>
                  </a:lnTo>
                  <a:lnTo>
                    <a:pt x="1033619" y="348374"/>
                  </a:lnTo>
                  <a:lnTo>
                    <a:pt x="1033176" y="346752"/>
                  </a:lnTo>
                  <a:lnTo>
                    <a:pt x="1031554" y="346309"/>
                  </a:lnTo>
                  <a:lnTo>
                    <a:pt x="1030669" y="345572"/>
                  </a:lnTo>
                  <a:lnTo>
                    <a:pt x="1031111" y="343802"/>
                  </a:lnTo>
                  <a:lnTo>
                    <a:pt x="1031701" y="339820"/>
                  </a:lnTo>
                  <a:lnTo>
                    <a:pt x="1031701" y="336870"/>
                  </a:lnTo>
                  <a:lnTo>
                    <a:pt x="1030227" y="330528"/>
                  </a:lnTo>
                  <a:lnTo>
                    <a:pt x="1029047" y="324186"/>
                  </a:lnTo>
                  <a:lnTo>
                    <a:pt x="1029931" y="322121"/>
                  </a:lnTo>
                  <a:lnTo>
                    <a:pt x="1032439" y="319318"/>
                  </a:lnTo>
                  <a:lnTo>
                    <a:pt x="1034356" y="317991"/>
                  </a:lnTo>
                  <a:lnTo>
                    <a:pt x="1034651" y="316369"/>
                  </a:lnTo>
                  <a:lnTo>
                    <a:pt x="1036569" y="308994"/>
                  </a:lnTo>
                  <a:lnTo>
                    <a:pt x="1036569" y="305012"/>
                  </a:lnTo>
                  <a:lnTo>
                    <a:pt x="1038044" y="302800"/>
                  </a:lnTo>
                  <a:lnTo>
                    <a:pt x="1038781" y="298670"/>
                  </a:lnTo>
                  <a:lnTo>
                    <a:pt x="1042173" y="295130"/>
                  </a:lnTo>
                  <a:lnTo>
                    <a:pt x="1043206" y="292770"/>
                  </a:lnTo>
                  <a:lnTo>
                    <a:pt x="1044533" y="292475"/>
                  </a:lnTo>
                  <a:lnTo>
                    <a:pt x="1045270" y="291738"/>
                  </a:lnTo>
                  <a:lnTo>
                    <a:pt x="1047041" y="289083"/>
                  </a:lnTo>
                  <a:lnTo>
                    <a:pt x="1049400" y="286281"/>
                  </a:lnTo>
                  <a:lnTo>
                    <a:pt x="1051465" y="284953"/>
                  </a:lnTo>
                  <a:lnTo>
                    <a:pt x="1051908" y="282741"/>
                  </a:lnTo>
                  <a:lnTo>
                    <a:pt x="1052940" y="279791"/>
                  </a:lnTo>
                  <a:lnTo>
                    <a:pt x="1055005" y="274924"/>
                  </a:lnTo>
                  <a:lnTo>
                    <a:pt x="1056185" y="271531"/>
                  </a:lnTo>
                  <a:lnTo>
                    <a:pt x="1057660" y="270352"/>
                  </a:lnTo>
                  <a:lnTo>
                    <a:pt x="1059430" y="265927"/>
                  </a:lnTo>
                  <a:lnTo>
                    <a:pt x="1060167" y="263272"/>
                  </a:lnTo>
                  <a:lnTo>
                    <a:pt x="1062232" y="262239"/>
                  </a:lnTo>
                  <a:lnTo>
                    <a:pt x="1063855" y="261944"/>
                  </a:lnTo>
                  <a:lnTo>
                    <a:pt x="1065329" y="263124"/>
                  </a:lnTo>
                  <a:lnTo>
                    <a:pt x="1066952" y="262830"/>
                  </a:lnTo>
                  <a:lnTo>
                    <a:pt x="1068427" y="261355"/>
                  </a:lnTo>
                  <a:lnTo>
                    <a:pt x="1071819" y="260322"/>
                  </a:lnTo>
                  <a:lnTo>
                    <a:pt x="1073441" y="259732"/>
                  </a:lnTo>
                  <a:lnTo>
                    <a:pt x="1074179" y="258257"/>
                  </a:lnTo>
                  <a:lnTo>
                    <a:pt x="1074179" y="255602"/>
                  </a:lnTo>
                  <a:lnTo>
                    <a:pt x="1072704" y="253685"/>
                  </a:lnTo>
                  <a:lnTo>
                    <a:pt x="1069754" y="249850"/>
                  </a:lnTo>
                  <a:lnTo>
                    <a:pt x="1067247" y="245573"/>
                  </a:lnTo>
                  <a:lnTo>
                    <a:pt x="1066952" y="244245"/>
                  </a:lnTo>
                  <a:lnTo>
                    <a:pt x="1066952" y="242771"/>
                  </a:lnTo>
                  <a:lnTo>
                    <a:pt x="1067394" y="241001"/>
                  </a:lnTo>
                  <a:lnTo>
                    <a:pt x="1068574" y="238936"/>
                  </a:lnTo>
                  <a:lnTo>
                    <a:pt x="1071524" y="235544"/>
                  </a:lnTo>
                  <a:lnTo>
                    <a:pt x="1071229" y="233036"/>
                  </a:lnTo>
                  <a:lnTo>
                    <a:pt x="1069017" y="224039"/>
                  </a:lnTo>
                  <a:lnTo>
                    <a:pt x="1068279" y="221532"/>
                  </a:lnTo>
                  <a:lnTo>
                    <a:pt x="1066804" y="216960"/>
                  </a:lnTo>
                  <a:lnTo>
                    <a:pt x="1066804" y="215190"/>
                  </a:lnTo>
                  <a:lnTo>
                    <a:pt x="1068427" y="210175"/>
                  </a:lnTo>
                  <a:lnTo>
                    <a:pt x="1069607" y="208110"/>
                  </a:lnTo>
                  <a:lnTo>
                    <a:pt x="1071377" y="207668"/>
                  </a:lnTo>
                  <a:lnTo>
                    <a:pt x="1072261" y="206930"/>
                  </a:lnTo>
                  <a:lnTo>
                    <a:pt x="1072556" y="206045"/>
                  </a:lnTo>
                  <a:lnTo>
                    <a:pt x="1071377" y="204865"/>
                  </a:lnTo>
                  <a:lnTo>
                    <a:pt x="1070934" y="203390"/>
                  </a:lnTo>
                  <a:lnTo>
                    <a:pt x="1070492" y="201325"/>
                  </a:lnTo>
                  <a:lnTo>
                    <a:pt x="1068869" y="200588"/>
                  </a:lnTo>
                  <a:lnTo>
                    <a:pt x="1067984" y="198818"/>
                  </a:lnTo>
                  <a:lnTo>
                    <a:pt x="1067984" y="196311"/>
                  </a:lnTo>
                  <a:lnTo>
                    <a:pt x="1069459" y="193066"/>
                  </a:lnTo>
                  <a:lnTo>
                    <a:pt x="1071081" y="192181"/>
                  </a:lnTo>
                  <a:lnTo>
                    <a:pt x="1071672" y="190706"/>
                  </a:lnTo>
                  <a:lnTo>
                    <a:pt x="1073294" y="189379"/>
                  </a:lnTo>
                  <a:lnTo>
                    <a:pt x="1074769" y="188346"/>
                  </a:lnTo>
                  <a:lnTo>
                    <a:pt x="1076096" y="186429"/>
                  </a:lnTo>
                  <a:lnTo>
                    <a:pt x="1081406" y="184069"/>
                  </a:lnTo>
                  <a:lnTo>
                    <a:pt x="1085683" y="182299"/>
                  </a:lnTo>
                  <a:lnTo>
                    <a:pt x="1093943" y="178907"/>
                  </a:lnTo>
                  <a:lnTo>
                    <a:pt x="1099547" y="176547"/>
                  </a:lnTo>
                  <a:lnTo>
                    <a:pt x="1100137" y="174925"/>
                  </a:lnTo>
                  <a:lnTo>
                    <a:pt x="1100580" y="173892"/>
                  </a:lnTo>
                  <a:lnTo>
                    <a:pt x="1103235" y="165633"/>
                  </a:lnTo>
                  <a:lnTo>
                    <a:pt x="1106627" y="155013"/>
                  </a:lnTo>
                  <a:lnTo>
                    <a:pt x="1108692" y="148376"/>
                  </a:lnTo>
                  <a:lnTo>
                    <a:pt x="1103825" y="143509"/>
                  </a:lnTo>
                  <a:lnTo>
                    <a:pt x="1099400" y="144394"/>
                  </a:lnTo>
                  <a:close/>
                  <a:moveTo>
                    <a:pt x="1105889" y="1140697"/>
                  </a:moveTo>
                  <a:lnTo>
                    <a:pt x="1102350" y="1137600"/>
                  </a:lnTo>
                  <a:lnTo>
                    <a:pt x="1097630" y="1137305"/>
                  </a:lnTo>
                  <a:lnTo>
                    <a:pt x="1085831" y="1135830"/>
                  </a:lnTo>
                  <a:lnTo>
                    <a:pt x="1079784" y="1135830"/>
                  </a:lnTo>
                  <a:lnTo>
                    <a:pt x="1074769" y="1137748"/>
                  </a:lnTo>
                  <a:lnTo>
                    <a:pt x="1078161" y="1140992"/>
                  </a:lnTo>
                  <a:lnTo>
                    <a:pt x="1079194" y="1144679"/>
                  </a:lnTo>
                  <a:lnTo>
                    <a:pt x="1080078" y="1145860"/>
                  </a:lnTo>
                  <a:lnTo>
                    <a:pt x="1080816" y="1146450"/>
                  </a:lnTo>
                  <a:lnTo>
                    <a:pt x="1088781" y="1147924"/>
                  </a:lnTo>
                  <a:lnTo>
                    <a:pt x="1089518" y="1147924"/>
                  </a:lnTo>
                  <a:lnTo>
                    <a:pt x="1090698" y="1147335"/>
                  </a:lnTo>
                  <a:lnTo>
                    <a:pt x="1093500" y="1145417"/>
                  </a:lnTo>
                  <a:lnTo>
                    <a:pt x="1094828" y="1144975"/>
                  </a:lnTo>
                  <a:lnTo>
                    <a:pt x="1096745" y="1144975"/>
                  </a:lnTo>
                  <a:lnTo>
                    <a:pt x="1097335" y="1145860"/>
                  </a:lnTo>
                  <a:lnTo>
                    <a:pt x="1097630" y="1147187"/>
                  </a:lnTo>
                  <a:lnTo>
                    <a:pt x="1098367" y="1148514"/>
                  </a:lnTo>
                  <a:lnTo>
                    <a:pt x="1099990" y="1149252"/>
                  </a:lnTo>
                  <a:lnTo>
                    <a:pt x="1102202" y="1148810"/>
                  </a:lnTo>
                  <a:lnTo>
                    <a:pt x="1104415" y="1147335"/>
                  </a:lnTo>
                  <a:lnTo>
                    <a:pt x="1106037" y="1145565"/>
                  </a:lnTo>
                  <a:lnTo>
                    <a:pt x="1106775" y="1144237"/>
                  </a:lnTo>
                  <a:lnTo>
                    <a:pt x="1106775" y="1142762"/>
                  </a:lnTo>
                  <a:lnTo>
                    <a:pt x="1106037" y="1140845"/>
                  </a:lnTo>
                  <a:close/>
                  <a:moveTo>
                    <a:pt x="901319" y="1011643"/>
                  </a:moveTo>
                  <a:lnTo>
                    <a:pt x="903531" y="1011643"/>
                  </a:lnTo>
                  <a:lnTo>
                    <a:pt x="905006" y="1011052"/>
                  </a:lnTo>
                  <a:lnTo>
                    <a:pt x="906776" y="1009578"/>
                  </a:lnTo>
                  <a:lnTo>
                    <a:pt x="907809" y="1009578"/>
                  </a:lnTo>
                  <a:lnTo>
                    <a:pt x="909579" y="1010610"/>
                  </a:lnTo>
                  <a:lnTo>
                    <a:pt x="910316" y="1010315"/>
                  </a:lnTo>
                  <a:lnTo>
                    <a:pt x="911201" y="1009430"/>
                  </a:lnTo>
                  <a:lnTo>
                    <a:pt x="911201" y="1006480"/>
                  </a:lnTo>
                  <a:lnTo>
                    <a:pt x="910906" y="1005448"/>
                  </a:lnTo>
                  <a:lnTo>
                    <a:pt x="909874" y="1004120"/>
                  </a:lnTo>
                  <a:lnTo>
                    <a:pt x="906629" y="1004120"/>
                  </a:lnTo>
                  <a:lnTo>
                    <a:pt x="902794" y="1006628"/>
                  </a:lnTo>
                  <a:lnTo>
                    <a:pt x="898664" y="1007955"/>
                  </a:lnTo>
                  <a:lnTo>
                    <a:pt x="895714" y="1006628"/>
                  </a:lnTo>
                  <a:lnTo>
                    <a:pt x="894240" y="1010315"/>
                  </a:lnTo>
                  <a:lnTo>
                    <a:pt x="893502" y="1012823"/>
                  </a:lnTo>
                  <a:lnTo>
                    <a:pt x="891880" y="1016362"/>
                  </a:lnTo>
                  <a:lnTo>
                    <a:pt x="892175" y="1018722"/>
                  </a:lnTo>
                  <a:lnTo>
                    <a:pt x="894682" y="1016657"/>
                  </a:lnTo>
                  <a:lnTo>
                    <a:pt x="895862" y="1015182"/>
                  </a:lnTo>
                  <a:lnTo>
                    <a:pt x="898517" y="1010758"/>
                  </a:lnTo>
                  <a:lnTo>
                    <a:pt x="901467" y="1011790"/>
                  </a:lnTo>
                  <a:close/>
                  <a:moveTo>
                    <a:pt x="908399" y="1037159"/>
                  </a:moveTo>
                  <a:lnTo>
                    <a:pt x="911938" y="1031259"/>
                  </a:lnTo>
                  <a:lnTo>
                    <a:pt x="911938" y="1030374"/>
                  </a:lnTo>
                  <a:lnTo>
                    <a:pt x="908989" y="1026982"/>
                  </a:lnTo>
                  <a:lnTo>
                    <a:pt x="906334" y="1026539"/>
                  </a:lnTo>
                  <a:lnTo>
                    <a:pt x="905596" y="1025654"/>
                  </a:lnTo>
                  <a:lnTo>
                    <a:pt x="904417" y="1018869"/>
                  </a:lnTo>
                  <a:lnTo>
                    <a:pt x="902204" y="1019607"/>
                  </a:lnTo>
                  <a:lnTo>
                    <a:pt x="902204" y="1022704"/>
                  </a:lnTo>
                  <a:lnTo>
                    <a:pt x="899697" y="1022262"/>
                  </a:lnTo>
                  <a:lnTo>
                    <a:pt x="897189" y="1024474"/>
                  </a:lnTo>
                  <a:lnTo>
                    <a:pt x="898664" y="1028457"/>
                  </a:lnTo>
                  <a:lnTo>
                    <a:pt x="899549" y="1033176"/>
                  </a:lnTo>
                  <a:lnTo>
                    <a:pt x="902204" y="1037159"/>
                  </a:lnTo>
                  <a:lnTo>
                    <a:pt x="903974" y="1041288"/>
                  </a:lnTo>
                  <a:lnTo>
                    <a:pt x="908104" y="1041583"/>
                  </a:lnTo>
                  <a:lnTo>
                    <a:pt x="908841" y="1037453"/>
                  </a:lnTo>
                  <a:close/>
                  <a:moveTo>
                    <a:pt x="935832" y="1074769"/>
                  </a:moveTo>
                  <a:lnTo>
                    <a:pt x="936422" y="1075654"/>
                  </a:lnTo>
                  <a:lnTo>
                    <a:pt x="936717" y="1077276"/>
                  </a:lnTo>
                  <a:lnTo>
                    <a:pt x="937160" y="1077571"/>
                  </a:lnTo>
                  <a:lnTo>
                    <a:pt x="938929" y="1078014"/>
                  </a:lnTo>
                  <a:lnTo>
                    <a:pt x="941289" y="1078014"/>
                  </a:lnTo>
                  <a:lnTo>
                    <a:pt x="946156" y="1079489"/>
                  </a:lnTo>
                  <a:lnTo>
                    <a:pt x="948516" y="1079489"/>
                  </a:lnTo>
                  <a:lnTo>
                    <a:pt x="948516" y="1078899"/>
                  </a:lnTo>
                  <a:lnTo>
                    <a:pt x="944091" y="1075949"/>
                  </a:lnTo>
                  <a:lnTo>
                    <a:pt x="944091" y="1075507"/>
                  </a:lnTo>
                  <a:lnTo>
                    <a:pt x="940257" y="1071819"/>
                  </a:lnTo>
                  <a:lnTo>
                    <a:pt x="938782" y="1071819"/>
                  </a:lnTo>
                  <a:lnTo>
                    <a:pt x="937602" y="1071229"/>
                  </a:lnTo>
                  <a:lnTo>
                    <a:pt x="934800" y="1069312"/>
                  </a:lnTo>
                  <a:lnTo>
                    <a:pt x="931407" y="1068869"/>
                  </a:lnTo>
                  <a:lnTo>
                    <a:pt x="928900" y="1067247"/>
                  </a:lnTo>
                  <a:lnTo>
                    <a:pt x="924033" y="1065624"/>
                  </a:lnTo>
                  <a:lnTo>
                    <a:pt x="918576" y="1064887"/>
                  </a:lnTo>
                  <a:lnTo>
                    <a:pt x="917101" y="1064297"/>
                  </a:lnTo>
                  <a:lnTo>
                    <a:pt x="916068" y="1064297"/>
                  </a:lnTo>
                  <a:lnTo>
                    <a:pt x="915626" y="1064002"/>
                  </a:lnTo>
                  <a:lnTo>
                    <a:pt x="914741" y="1061789"/>
                  </a:lnTo>
                  <a:lnTo>
                    <a:pt x="913413" y="1060905"/>
                  </a:lnTo>
                  <a:lnTo>
                    <a:pt x="910906" y="1058692"/>
                  </a:lnTo>
                  <a:lnTo>
                    <a:pt x="908399" y="1057365"/>
                  </a:lnTo>
                  <a:lnTo>
                    <a:pt x="907366" y="1057955"/>
                  </a:lnTo>
                  <a:lnTo>
                    <a:pt x="907366" y="1058692"/>
                  </a:lnTo>
                  <a:lnTo>
                    <a:pt x="909726" y="1061052"/>
                  </a:lnTo>
                  <a:lnTo>
                    <a:pt x="911349" y="1064149"/>
                  </a:lnTo>
                  <a:lnTo>
                    <a:pt x="915036" y="1066804"/>
                  </a:lnTo>
                  <a:lnTo>
                    <a:pt x="918871" y="1069902"/>
                  </a:lnTo>
                  <a:lnTo>
                    <a:pt x="919755" y="1069902"/>
                  </a:lnTo>
                  <a:lnTo>
                    <a:pt x="922263" y="1070197"/>
                  </a:lnTo>
                  <a:lnTo>
                    <a:pt x="926098" y="1069607"/>
                  </a:lnTo>
                  <a:lnTo>
                    <a:pt x="929490" y="1070344"/>
                  </a:lnTo>
                  <a:lnTo>
                    <a:pt x="931407" y="1071229"/>
                  </a:lnTo>
                  <a:lnTo>
                    <a:pt x="935980" y="1075064"/>
                  </a:lnTo>
                  <a:close/>
                  <a:moveTo>
                    <a:pt x="894387" y="982439"/>
                  </a:moveTo>
                  <a:lnTo>
                    <a:pt x="895567" y="981554"/>
                  </a:lnTo>
                  <a:lnTo>
                    <a:pt x="896747" y="980080"/>
                  </a:lnTo>
                  <a:lnTo>
                    <a:pt x="895714" y="979637"/>
                  </a:lnTo>
                  <a:lnTo>
                    <a:pt x="891880" y="979195"/>
                  </a:lnTo>
                  <a:lnTo>
                    <a:pt x="888635" y="979195"/>
                  </a:lnTo>
                  <a:lnTo>
                    <a:pt x="888635" y="980817"/>
                  </a:lnTo>
                  <a:lnTo>
                    <a:pt x="888192" y="983029"/>
                  </a:lnTo>
                  <a:lnTo>
                    <a:pt x="887307" y="985094"/>
                  </a:lnTo>
                  <a:lnTo>
                    <a:pt x="887897" y="986126"/>
                  </a:lnTo>
                  <a:lnTo>
                    <a:pt x="888340" y="988191"/>
                  </a:lnTo>
                  <a:lnTo>
                    <a:pt x="889077" y="988929"/>
                  </a:lnTo>
                  <a:lnTo>
                    <a:pt x="891142" y="989224"/>
                  </a:lnTo>
                  <a:lnTo>
                    <a:pt x="891880" y="985979"/>
                  </a:lnTo>
                  <a:lnTo>
                    <a:pt x="892175" y="983177"/>
                  </a:lnTo>
                  <a:lnTo>
                    <a:pt x="894534" y="982587"/>
                  </a:lnTo>
                  <a:close/>
                  <a:moveTo>
                    <a:pt x="984357" y="1110609"/>
                  </a:moveTo>
                  <a:lnTo>
                    <a:pt x="986716" y="1110609"/>
                  </a:lnTo>
                  <a:lnTo>
                    <a:pt x="989666" y="1111199"/>
                  </a:lnTo>
                  <a:lnTo>
                    <a:pt x="991879" y="1110609"/>
                  </a:lnTo>
                  <a:lnTo>
                    <a:pt x="996303" y="1113559"/>
                  </a:lnTo>
                  <a:lnTo>
                    <a:pt x="1000581" y="1115771"/>
                  </a:lnTo>
                  <a:lnTo>
                    <a:pt x="1001318" y="1115477"/>
                  </a:lnTo>
                  <a:lnTo>
                    <a:pt x="1002203" y="1113707"/>
                  </a:lnTo>
                  <a:lnTo>
                    <a:pt x="1003678" y="1112379"/>
                  </a:lnTo>
                  <a:lnTo>
                    <a:pt x="1004268" y="1111199"/>
                  </a:lnTo>
                  <a:lnTo>
                    <a:pt x="1003825" y="1108102"/>
                  </a:lnTo>
                  <a:lnTo>
                    <a:pt x="1003825" y="1106332"/>
                  </a:lnTo>
                  <a:lnTo>
                    <a:pt x="999991" y="1106332"/>
                  </a:lnTo>
                  <a:lnTo>
                    <a:pt x="994239" y="1103530"/>
                  </a:lnTo>
                  <a:lnTo>
                    <a:pt x="989961" y="1100727"/>
                  </a:lnTo>
                  <a:lnTo>
                    <a:pt x="985979" y="1099547"/>
                  </a:lnTo>
                  <a:lnTo>
                    <a:pt x="978310" y="1098220"/>
                  </a:lnTo>
                  <a:lnTo>
                    <a:pt x="976392" y="1099547"/>
                  </a:lnTo>
                  <a:lnTo>
                    <a:pt x="974327" y="1100137"/>
                  </a:lnTo>
                  <a:lnTo>
                    <a:pt x="972705" y="1103972"/>
                  </a:lnTo>
                  <a:lnTo>
                    <a:pt x="975802" y="1106479"/>
                  </a:lnTo>
                  <a:lnTo>
                    <a:pt x="978899" y="1109724"/>
                  </a:lnTo>
                  <a:lnTo>
                    <a:pt x="979490" y="1113117"/>
                  </a:lnTo>
                  <a:lnTo>
                    <a:pt x="982882" y="1112232"/>
                  </a:lnTo>
                  <a:lnTo>
                    <a:pt x="984357" y="1110609"/>
                  </a:lnTo>
                  <a:close/>
                  <a:moveTo>
                    <a:pt x="914741" y="1026244"/>
                  </a:moveTo>
                  <a:lnTo>
                    <a:pt x="916953" y="1028014"/>
                  </a:lnTo>
                  <a:lnTo>
                    <a:pt x="918428" y="1028752"/>
                  </a:lnTo>
                  <a:lnTo>
                    <a:pt x="921378" y="1029636"/>
                  </a:lnTo>
                  <a:lnTo>
                    <a:pt x="922115" y="1029194"/>
                  </a:lnTo>
                  <a:lnTo>
                    <a:pt x="922705" y="1028457"/>
                  </a:lnTo>
                  <a:lnTo>
                    <a:pt x="922705" y="1027719"/>
                  </a:lnTo>
                  <a:lnTo>
                    <a:pt x="922263" y="1027129"/>
                  </a:lnTo>
                  <a:lnTo>
                    <a:pt x="918576" y="1025064"/>
                  </a:lnTo>
                  <a:lnTo>
                    <a:pt x="917248" y="1023589"/>
                  </a:lnTo>
                  <a:lnTo>
                    <a:pt x="916363" y="1022852"/>
                  </a:lnTo>
                  <a:lnTo>
                    <a:pt x="914003" y="1021967"/>
                  </a:lnTo>
                  <a:lnTo>
                    <a:pt x="913413" y="1021967"/>
                  </a:lnTo>
                  <a:lnTo>
                    <a:pt x="914446" y="1024327"/>
                  </a:lnTo>
                  <a:lnTo>
                    <a:pt x="914741" y="1026244"/>
                  </a:lnTo>
                  <a:close/>
                  <a:moveTo>
                    <a:pt x="1016362" y="1135535"/>
                  </a:moveTo>
                  <a:lnTo>
                    <a:pt x="1014297" y="1136420"/>
                  </a:lnTo>
                  <a:lnTo>
                    <a:pt x="1010758" y="1136715"/>
                  </a:lnTo>
                  <a:lnTo>
                    <a:pt x="1009283" y="1137305"/>
                  </a:lnTo>
                  <a:lnTo>
                    <a:pt x="1006038" y="1136420"/>
                  </a:lnTo>
                  <a:lnTo>
                    <a:pt x="1005596" y="1135978"/>
                  </a:lnTo>
                  <a:lnTo>
                    <a:pt x="1004416" y="1133618"/>
                  </a:lnTo>
                  <a:lnTo>
                    <a:pt x="1001908" y="1133618"/>
                  </a:lnTo>
                  <a:lnTo>
                    <a:pt x="999106" y="1132733"/>
                  </a:lnTo>
                  <a:lnTo>
                    <a:pt x="994534" y="1132438"/>
                  </a:lnTo>
                  <a:lnTo>
                    <a:pt x="993649" y="1132438"/>
                  </a:lnTo>
                  <a:lnTo>
                    <a:pt x="992911" y="1134355"/>
                  </a:lnTo>
                  <a:lnTo>
                    <a:pt x="993206" y="1135240"/>
                  </a:lnTo>
                  <a:lnTo>
                    <a:pt x="993796" y="1135830"/>
                  </a:lnTo>
                  <a:lnTo>
                    <a:pt x="994239" y="1135830"/>
                  </a:lnTo>
                  <a:lnTo>
                    <a:pt x="995861" y="1135240"/>
                  </a:lnTo>
                  <a:lnTo>
                    <a:pt x="996599" y="1134503"/>
                  </a:lnTo>
                  <a:lnTo>
                    <a:pt x="999106" y="1134503"/>
                  </a:lnTo>
                  <a:lnTo>
                    <a:pt x="1001318" y="1136125"/>
                  </a:lnTo>
                  <a:lnTo>
                    <a:pt x="1004710" y="1138043"/>
                  </a:lnTo>
                  <a:lnTo>
                    <a:pt x="1005300" y="1138633"/>
                  </a:lnTo>
                  <a:lnTo>
                    <a:pt x="1005300" y="1139812"/>
                  </a:lnTo>
                  <a:lnTo>
                    <a:pt x="1006038" y="1140550"/>
                  </a:lnTo>
                  <a:lnTo>
                    <a:pt x="1009283" y="1141140"/>
                  </a:lnTo>
                  <a:lnTo>
                    <a:pt x="1011200" y="1142025"/>
                  </a:lnTo>
                  <a:lnTo>
                    <a:pt x="1012085" y="1142025"/>
                  </a:lnTo>
                  <a:lnTo>
                    <a:pt x="1013855" y="1141287"/>
                  </a:lnTo>
                  <a:lnTo>
                    <a:pt x="1015035" y="1141287"/>
                  </a:lnTo>
                  <a:lnTo>
                    <a:pt x="1016215" y="1142320"/>
                  </a:lnTo>
                  <a:lnTo>
                    <a:pt x="1016510" y="1143205"/>
                  </a:lnTo>
                  <a:lnTo>
                    <a:pt x="1016510" y="1144237"/>
                  </a:lnTo>
                  <a:lnTo>
                    <a:pt x="1018132" y="1144827"/>
                  </a:lnTo>
                  <a:lnTo>
                    <a:pt x="1020050" y="1144385"/>
                  </a:lnTo>
                  <a:lnTo>
                    <a:pt x="1022852" y="1142467"/>
                  </a:lnTo>
                  <a:lnTo>
                    <a:pt x="1023294" y="1140697"/>
                  </a:lnTo>
                  <a:lnTo>
                    <a:pt x="1019755" y="1134945"/>
                  </a:lnTo>
                  <a:lnTo>
                    <a:pt x="1016657" y="1135388"/>
                  </a:lnTo>
                  <a:close/>
                  <a:moveTo>
                    <a:pt x="970050" y="1092468"/>
                  </a:moveTo>
                  <a:lnTo>
                    <a:pt x="968280" y="1091141"/>
                  </a:lnTo>
                  <a:lnTo>
                    <a:pt x="966068" y="1088043"/>
                  </a:lnTo>
                  <a:lnTo>
                    <a:pt x="965478" y="1087600"/>
                  </a:lnTo>
                  <a:lnTo>
                    <a:pt x="960168" y="1086568"/>
                  </a:lnTo>
                  <a:lnTo>
                    <a:pt x="956923" y="1086863"/>
                  </a:lnTo>
                  <a:lnTo>
                    <a:pt x="955006" y="1087306"/>
                  </a:lnTo>
                  <a:lnTo>
                    <a:pt x="954711" y="1086716"/>
                  </a:lnTo>
                  <a:lnTo>
                    <a:pt x="953974" y="1083766"/>
                  </a:lnTo>
                  <a:lnTo>
                    <a:pt x="953383" y="1082439"/>
                  </a:lnTo>
                  <a:lnTo>
                    <a:pt x="952794" y="1081701"/>
                  </a:lnTo>
                  <a:lnTo>
                    <a:pt x="951466" y="1081406"/>
                  </a:lnTo>
                  <a:lnTo>
                    <a:pt x="950581" y="1080668"/>
                  </a:lnTo>
                  <a:lnTo>
                    <a:pt x="949991" y="1080668"/>
                  </a:lnTo>
                  <a:lnTo>
                    <a:pt x="949106" y="1081701"/>
                  </a:lnTo>
                  <a:lnTo>
                    <a:pt x="949106" y="1082586"/>
                  </a:lnTo>
                  <a:lnTo>
                    <a:pt x="949401" y="1084798"/>
                  </a:lnTo>
                  <a:lnTo>
                    <a:pt x="942469" y="1083324"/>
                  </a:lnTo>
                  <a:lnTo>
                    <a:pt x="940404" y="1081111"/>
                  </a:lnTo>
                  <a:lnTo>
                    <a:pt x="934210" y="1081701"/>
                  </a:lnTo>
                  <a:lnTo>
                    <a:pt x="930080" y="1085978"/>
                  </a:lnTo>
                  <a:lnTo>
                    <a:pt x="935390" y="1086863"/>
                  </a:lnTo>
                  <a:lnTo>
                    <a:pt x="937012" y="1089960"/>
                  </a:lnTo>
                  <a:lnTo>
                    <a:pt x="939962" y="1092910"/>
                  </a:lnTo>
                  <a:lnTo>
                    <a:pt x="942912" y="1092468"/>
                  </a:lnTo>
                  <a:lnTo>
                    <a:pt x="944091" y="1092468"/>
                  </a:lnTo>
                  <a:lnTo>
                    <a:pt x="944534" y="1094828"/>
                  </a:lnTo>
                  <a:lnTo>
                    <a:pt x="944534" y="1096450"/>
                  </a:lnTo>
                  <a:lnTo>
                    <a:pt x="944091" y="1099400"/>
                  </a:lnTo>
                  <a:lnTo>
                    <a:pt x="944091" y="1100285"/>
                  </a:lnTo>
                  <a:lnTo>
                    <a:pt x="946746" y="1101760"/>
                  </a:lnTo>
                  <a:lnTo>
                    <a:pt x="949106" y="1102645"/>
                  </a:lnTo>
                  <a:lnTo>
                    <a:pt x="950139" y="1102202"/>
                  </a:lnTo>
                  <a:lnTo>
                    <a:pt x="950434" y="1101465"/>
                  </a:lnTo>
                  <a:lnTo>
                    <a:pt x="949991" y="1099252"/>
                  </a:lnTo>
                  <a:lnTo>
                    <a:pt x="950286" y="1097777"/>
                  </a:lnTo>
                  <a:lnTo>
                    <a:pt x="951171" y="1096302"/>
                  </a:lnTo>
                  <a:lnTo>
                    <a:pt x="952646" y="1097335"/>
                  </a:lnTo>
                  <a:lnTo>
                    <a:pt x="953974" y="1097335"/>
                  </a:lnTo>
                  <a:lnTo>
                    <a:pt x="955596" y="1096892"/>
                  </a:lnTo>
                  <a:lnTo>
                    <a:pt x="958398" y="1097483"/>
                  </a:lnTo>
                  <a:lnTo>
                    <a:pt x="957956" y="1100727"/>
                  </a:lnTo>
                  <a:lnTo>
                    <a:pt x="955301" y="1103825"/>
                  </a:lnTo>
                  <a:lnTo>
                    <a:pt x="953236" y="1104709"/>
                  </a:lnTo>
                  <a:lnTo>
                    <a:pt x="953531" y="1105594"/>
                  </a:lnTo>
                  <a:lnTo>
                    <a:pt x="954563" y="1106332"/>
                  </a:lnTo>
                  <a:lnTo>
                    <a:pt x="955448" y="1106775"/>
                  </a:lnTo>
                  <a:lnTo>
                    <a:pt x="956186" y="1106775"/>
                  </a:lnTo>
                  <a:lnTo>
                    <a:pt x="957513" y="1105890"/>
                  </a:lnTo>
                  <a:lnTo>
                    <a:pt x="960463" y="1105005"/>
                  </a:lnTo>
                  <a:lnTo>
                    <a:pt x="963413" y="1105005"/>
                  </a:lnTo>
                  <a:lnTo>
                    <a:pt x="965773" y="1103234"/>
                  </a:lnTo>
                  <a:lnTo>
                    <a:pt x="967395" y="1102350"/>
                  </a:lnTo>
                  <a:lnTo>
                    <a:pt x="968428" y="1101465"/>
                  </a:lnTo>
                  <a:lnTo>
                    <a:pt x="968428" y="1099990"/>
                  </a:lnTo>
                  <a:lnTo>
                    <a:pt x="970050" y="1097188"/>
                  </a:lnTo>
                  <a:lnTo>
                    <a:pt x="972705" y="1095270"/>
                  </a:lnTo>
                  <a:lnTo>
                    <a:pt x="970050" y="1092320"/>
                  </a:lnTo>
                  <a:close/>
                </a:path>
              </a:pathLst>
            </a:custGeom>
            <a:grpFill/>
            <a:ln w="3175" cap="flat">
              <a:solidFill>
                <a:schemeClr val="bg2">
                  <a:lumMod val="90000"/>
                </a:schemeClr>
              </a:solid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42356063-74CD-4EDC-E266-A580A0A98FE6}"/>
                </a:ext>
              </a:extLst>
            </p:cNvPr>
            <p:cNvSpPr/>
            <p:nvPr/>
          </p:nvSpPr>
          <p:spPr>
            <a:xfrm>
              <a:off x="1611675" y="4852964"/>
              <a:ext cx="2802" cy="1622"/>
            </a:xfrm>
            <a:custGeom>
              <a:avLst/>
              <a:gdLst>
                <a:gd name="connsiteX0" fmla="*/ 2655 w 2802"/>
                <a:gd name="connsiteY0" fmla="*/ 590 h 1622"/>
                <a:gd name="connsiteX1" fmla="*/ 1917 w 2802"/>
                <a:gd name="connsiteY1" fmla="*/ 0 h 1622"/>
                <a:gd name="connsiteX2" fmla="*/ 885 w 2802"/>
                <a:gd name="connsiteY2" fmla="*/ 0 h 1622"/>
                <a:gd name="connsiteX3" fmla="*/ 295 w 2802"/>
                <a:gd name="connsiteY3" fmla="*/ 295 h 1622"/>
                <a:gd name="connsiteX4" fmla="*/ 0 w 2802"/>
                <a:gd name="connsiteY4" fmla="*/ 1033 h 1622"/>
                <a:gd name="connsiteX5" fmla="*/ 147 w 2802"/>
                <a:gd name="connsiteY5" fmla="*/ 1327 h 1622"/>
                <a:gd name="connsiteX6" fmla="*/ 737 w 2802"/>
                <a:gd name="connsiteY6" fmla="*/ 1475 h 1622"/>
                <a:gd name="connsiteX7" fmla="*/ 1917 w 2802"/>
                <a:gd name="connsiteY7" fmla="*/ 1622 h 1622"/>
                <a:gd name="connsiteX8" fmla="*/ 2655 w 2802"/>
                <a:gd name="connsiteY8" fmla="*/ 1622 h 1622"/>
                <a:gd name="connsiteX9" fmla="*/ 2802 w 2802"/>
                <a:gd name="connsiteY9" fmla="*/ 1475 h 1622"/>
                <a:gd name="connsiteX10" fmla="*/ 2655 w 2802"/>
                <a:gd name="connsiteY10" fmla="*/ 590 h 1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02" h="1622">
                  <a:moveTo>
                    <a:pt x="2655" y="590"/>
                  </a:moveTo>
                  <a:lnTo>
                    <a:pt x="1917" y="0"/>
                  </a:lnTo>
                  <a:lnTo>
                    <a:pt x="885" y="0"/>
                  </a:lnTo>
                  <a:lnTo>
                    <a:pt x="295" y="295"/>
                  </a:lnTo>
                  <a:lnTo>
                    <a:pt x="0" y="1033"/>
                  </a:lnTo>
                  <a:lnTo>
                    <a:pt x="147" y="1327"/>
                  </a:lnTo>
                  <a:lnTo>
                    <a:pt x="737" y="1475"/>
                  </a:lnTo>
                  <a:lnTo>
                    <a:pt x="1917" y="1622"/>
                  </a:lnTo>
                  <a:lnTo>
                    <a:pt x="2655" y="1622"/>
                  </a:lnTo>
                  <a:lnTo>
                    <a:pt x="2802" y="1475"/>
                  </a:lnTo>
                  <a:lnTo>
                    <a:pt x="2655" y="590"/>
                  </a:lnTo>
                  <a:close/>
                </a:path>
              </a:pathLst>
            </a:custGeom>
            <a:grpFill/>
            <a:ln w="3175" cap="flat">
              <a:solidFill>
                <a:schemeClr val="bg2">
                  <a:lumMod val="90000"/>
                </a:schemeClr>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942F2C9-47B7-A27D-F072-BC4AB7966B9A}"/>
                </a:ext>
              </a:extLst>
            </p:cNvPr>
            <p:cNvSpPr/>
            <p:nvPr/>
          </p:nvSpPr>
          <p:spPr>
            <a:xfrm>
              <a:off x="5564146" y="4015066"/>
              <a:ext cx="159880" cy="166959"/>
            </a:xfrm>
            <a:custGeom>
              <a:avLst/>
              <a:gdLst>
                <a:gd name="connsiteX0" fmla="*/ 139527 w 159880"/>
                <a:gd name="connsiteY0" fmla="*/ 146606 h 166959"/>
                <a:gd name="connsiteX1" fmla="*/ 142919 w 159880"/>
                <a:gd name="connsiteY1" fmla="*/ 147196 h 166959"/>
                <a:gd name="connsiteX2" fmla="*/ 143656 w 159880"/>
                <a:gd name="connsiteY2" fmla="*/ 146164 h 166959"/>
                <a:gd name="connsiteX3" fmla="*/ 140264 w 159880"/>
                <a:gd name="connsiteY3" fmla="*/ 145721 h 166959"/>
                <a:gd name="connsiteX4" fmla="*/ 139379 w 159880"/>
                <a:gd name="connsiteY4" fmla="*/ 146606 h 166959"/>
                <a:gd name="connsiteX5" fmla="*/ 157521 w 159880"/>
                <a:gd name="connsiteY5" fmla="*/ 58554 h 166959"/>
                <a:gd name="connsiteX6" fmla="*/ 156488 w 159880"/>
                <a:gd name="connsiteY6" fmla="*/ 51179 h 166959"/>
                <a:gd name="connsiteX7" fmla="*/ 156488 w 159880"/>
                <a:gd name="connsiteY7" fmla="*/ 50589 h 166959"/>
                <a:gd name="connsiteX8" fmla="*/ 155751 w 159880"/>
                <a:gd name="connsiteY8" fmla="*/ 49557 h 166959"/>
                <a:gd name="connsiteX9" fmla="*/ 155161 w 159880"/>
                <a:gd name="connsiteY9" fmla="*/ 46460 h 166959"/>
                <a:gd name="connsiteX10" fmla="*/ 154129 w 159880"/>
                <a:gd name="connsiteY10" fmla="*/ 44690 h 166959"/>
                <a:gd name="connsiteX11" fmla="*/ 152654 w 159880"/>
                <a:gd name="connsiteY11" fmla="*/ 44100 h 166959"/>
                <a:gd name="connsiteX12" fmla="*/ 152654 w 159880"/>
                <a:gd name="connsiteY12" fmla="*/ 42478 h 166959"/>
                <a:gd name="connsiteX13" fmla="*/ 154129 w 159880"/>
                <a:gd name="connsiteY13" fmla="*/ 39675 h 166959"/>
                <a:gd name="connsiteX14" fmla="*/ 154571 w 159880"/>
                <a:gd name="connsiteY14" fmla="*/ 38053 h 166959"/>
                <a:gd name="connsiteX15" fmla="*/ 153833 w 159880"/>
                <a:gd name="connsiteY15" fmla="*/ 37610 h 166959"/>
                <a:gd name="connsiteX16" fmla="*/ 153833 w 159880"/>
                <a:gd name="connsiteY16" fmla="*/ 36283 h 166959"/>
                <a:gd name="connsiteX17" fmla="*/ 154276 w 159880"/>
                <a:gd name="connsiteY17" fmla="*/ 34218 h 166959"/>
                <a:gd name="connsiteX18" fmla="*/ 153981 w 159880"/>
                <a:gd name="connsiteY18" fmla="*/ 32890 h 166959"/>
                <a:gd name="connsiteX19" fmla="*/ 153391 w 159880"/>
                <a:gd name="connsiteY19" fmla="*/ 33481 h 166959"/>
                <a:gd name="connsiteX20" fmla="*/ 152063 w 159880"/>
                <a:gd name="connsiteY20" fmla="*/ 34365 h 166959"/>
                <a:gd name="connsiteX21" fmla="*/ 150736 w 159880"/>
                <a:gd name="connsiteY21" fmla="*/ 34365 h 166959"/>
                <a:gd name="connsiteX22" fmla="*/ 149261 w 159880"/>
                <a:gd name="connsiteY22" fmla="*/ 32301 h 166959"/>
                <a:gd name="connsiteX23" fmla="*/ 148524 w 159880"/>
                <a:gd name="connsiteY23" fmla="*/ 31416 h 166959"/>
                <a:gd name="connsiteX24" fmla="*/ 147344 w 159880"/>
                <a:gd name="connsiteY24" fmla="*/ 29351 h 166959"/>
                <a:gd name="connsiteX25" fmla="*/ 146311 w 159880"/>
                <a:gd name="connsiteY25" fmla="*/ 27286 h 166959"/>
                <a:gd name="connsiteX26" fmla="*/ 144837 w 159880"/>
                <a:gd name="connsiteY26" fmla="*/ 26401 h 166959"/>
                <a:gd name="connsiteX27" fmla="*/ 143509 w 159880"/>
                <a:gd name="connsiteY27" fmla="*/ 25516 h 166959"/>
                <a:gd name="connsiteX28" fmla="*/ 141887 w 159880"/>
                <a:gd name="connsiteY28" fmla="*/ 23009 h 166959"/>
                <a:gd name="connsiteX29" fmla="*/ 140264 w 159880"/>
                <a:gd name="connsiteY29" fmla="*/ 21829 h 166959"/>
                <a:gd name="connsiteX30" fmla="*/ 138494 w 159880"/>
                <a:gd name="connsiteY30" fmla="*/ 22124 h 166959"/>
                <a:gd name="connsiteX31" fmla="*/ 135987 w 159880"/>
                <a:gd name="connsiteY31" fmla="*/ 21681 h 166959"/>
                <a:gd name="connsiteX32" fmla="*/ 130825 w 159880"/>
                <a:gd name="connsiteY32" fmla="*/ 21091 h 166959"/>
                <a:gd name="connsiteX33" fmla="*/ 125368 w 159880"/>
                <a:gd name="connsiteY33" fmla="*/ 21091 h 166959"/>
                <a:gd name="connsiteX34" fmla="*/ 123155 w 159880"/>
                <a:gd name="connsiteY34" fmla="*/ 21829 h 166959"/>
                <a:gd name="connsiteX35" fmla="*/ 120943 w 159880"/>
                <a:gd name="connsiteY35" fmla="*/ 22714 h 166959"/>
                <a:gd name="connsiteX36" fmla="*/ 115191 w 159880"/>
                <a:gd name="connsiteY36" fmla="*/ 24778 h 166959"/>
                <a:gd name="connsiteX37" fmla="*/ 112978 w 159880"/>
                <a:gd name="connsiteY37" fmla="*/ 25811 h 166959"/>
                <a:gd name="connsiteX38" fmla="*/ 111209 w 159880"/>
                <a:gd name="connsiteY38" fmla="*/ 28318 h 166959"/>
                <a:gd name="connsiteX39" fmla="*/ 109291 w 159880"/>
                <a:gd name="connsiteY39" fmla="*/ 28318 h 166959"/>
                <a:gd name="connsiteX40" fmla="*/ 107374 w 159880"/>
                <a:gd name="connsiteY40" fmla="*/ 27433 h 166959"/>
                <a:gd name="connsiteX41" fmla="*/ 106194 w 159880"/>
                <a:gd name="connsiteY41" fmla="*/ 26253 h 166959"/>
                <a:gd name="connsiteX42" fmla="*/ 103539 w 159880"/>
                <a:gd name="connsiteY42" fmla="*/ 26548 h 166959"/>
                <a:gd name="connsiteX43" fmla="*/ 101032 w 159880"/>
                <a:gd name="connsiteY43" fmla="*/ 25369 h 166959"/>
                <a:gd name="connsiteX44" fmla="*/ 98672 w 159880"/>
                <a:gd name="connsiteY44" fmla="*/ 23156 h 166959"/>
                <a:gd name="connsiteX45" fmla="*/ 96902 w 159880"/>
                <a:gd name="connsiteY45" fmla="*/ 22419 h 166959"/>
                <a:gd name="connsiteX46" fmla="*/ 94689 w 159880"/>
                <a:gd name="connsiteY46" fmla="*/ 20796 h 166959"/>
                <a:gd name="connsiteX47" fmla="*/ 94099 w 159880"/>
                <a:gd name="connsiteY47" fmla="*/ 17699 h 166959"/>
                <a:gd name="connsiteX48" fmla="*/ 92624 w 159880"/>
                <a:gd name="connsiteY48" fmla="*/ 15487 h 166959"/>
                <a:gd name="connsiteX49" fmla="*/ 91297 w 159880"/>
                <a:gd name="connsiteY49" fmla="*/ 12537 h 166959"/>
                <a:gd name="connsiteX50" fmla="*/ 89380 w 159880"/>
                <a:gd name="connsiteY50" fmla="*/ 11209 h 166959"/>
                <a:gd name="connsiteX51" fmla="*/ 87167 w 159880"/>
                <a:gd name="connsiteY51" fmla="*/ 10472 h 166959"/>
                <a:gd name="connsiteX52" fmla="*/ 84070 w 159880"/>
                <a:gd name="connsiteY52" fmla="*/ 10472 h 166959"/>
                <a:gd name="connsiteX53" fmla="*/ 82005 w 159880"/>
                <a:gd name="connsiteY53" fmla="*/ 9439 h 166959"/>
                <a:gd name="connsiteX54" fmla="*/ 80383 w 159880"/>
                <a:gd name="connsiteY54" fmla="*/ 7670 h 166959"/>
                <a:gd name="connsiteX55" fmla="*/ 79498 w 159880"/>
                <a:gd name="connsiteY55" fmla="*/ 7375 h 166959"/>
                <a:gd name="connsiteX56" fmla="*/ 75958 w 159880"/>
                <a:gd name="connsiteY56" fmla="*/ 7375 h 166959"/>
                <a:gd name="connsiteX57" fmla="*/ 72123 w 159880"/>
                <a:gd name="connsiteY57" fmla="*/ 8702 h 166959"/>
                <a:gd name="connsiteX58" fmla="*/ 70796 w 159880"/>
                <a:gd name="connsiteY58" fmla="*/ 9587 h 166959"/>
                <a:gd name="connsiteX59" fmla="*/ 70501 w 159880"/>
                <a:gd name="connsiteY59" fmla="*/ 10767 h 166959"/>
                <a:gd name="connsiteX60" fmla="*/ 69616 w 159880"/>
                <a:gd name="connsiteY60" fmla="*/ 11652 h 166959"/>
                <a:gd name="connsiteX61" fmla="*/ 68289 w 159880"/>
                <a:gd name="connsiteY61" fmla="*/ 12537 h 166959"/>
                <a:gd name="connsiteX62" fmla="*/ 67108 w 159880"/>
                <a:gd name="connsiteY62" fmla="*/ 13717 h 166959"/>
                <a:gd name="connsiteX63" fmla="*/ 64896 w 159880"/>
                <a:gd name="connsiteY63" fmla="*/ 13717 h 166959"/>
                <a:gd name="connsiteX64" fmla="*/ 62831 w 159880"/>
                <a:gd name="connsiteY64" fmla="*/ 12684 h 166959"/>
                <a:gd name="connsiteX65" fmla="*/ 61799 w 159880"/>
                <a:gd name="connsiteY65" fmla="*/ 11947 h 166959"/>
                <a:gd name="connsiteX66" fmla="*/ 61799 w 159880"/>
                <a:gd name="connsiteY66" fmla="*/ 11504 h 166959"/>
                <a:gd name="connsiteX67" fmla="*/ 62389 w 159880"/>
                <a:gd name="connsiteY67" fmla="*/ 10324 h 166959"/>
                <a:gd name="connsiteX68" fmla="*/ 62979 w 159880"/>
                <a:gd name="connsiteY68" fmla="*/ 9144 h 166959"/>
                <a:gd name="connsiteX69" fmla="*/ 62979 w 159880"/>
                <a:gd name="connsiteY69" fmla="*/ 8407 h 166959"/>
                <a:gd name="connsiteX70" fmla="*/ 62389 w 159880"/>
                <a:gd name="connsiteY70" fmla="*/ 6342 h 166959"/>
                <a:gd name="connsiteX71" fmla="*/ 61799 w 159880"/>
                <a:gd name="connsiteY71" fmla="*/ 4130 h 166959"/>
                <a:gd name="connsiteX72" fmla="*/ 62094 w 159880"/>
                <a:gd name="connsiteY72" fmla="*/ 3097 h 166959"/>
                <a:gd name="connsiteX73" fmla="*/ 61651 w 159880"/>
                <a:gd name="connsiteY73" fmla="*/ 0 h 166959"/>
                <a:gd name="connsiteX74" fmla="*/ 61356 w 159880"/>
                <a:gd name="connsiteY74" fmla="*/ 0 h 166959"/>
                <a:gd name="connsiteX75" fmla="*/ 58554 w 159880"/>
                <a:gd name="connsiteY75" fmla="*/ 590 h 166959"/>
                <a:gd name="connsiteX76" fmla="*/ 57522 w 159880"/>
                <a:gd name="connsiteY76" fmla="*/ 590 h 166959"/>
                <a:gd name="connsiteX77" fmla="*/ 56931 w 159880"/>
                <a:gd name="connsiteY77" fmla="*/ 1180 h 166959"/>
                <a:gd name="connsiteX78" fmla="*/ 56931 w 159880"/>
                <a:gd name="connsiteY78" fmla="*/ 1770 h 166959"/>
                <a:gd name="connsiteX79" fmla="*/ 57374 w 159880"/>
                <a:gd name="connsiteY79" fmla="*/ 3835 h 166959"/>
                <a:gd name="connsiteX80" fmla="*/ 56931 w 159880"/>
                <a:gd name="connsiteY80" fmla="*/ 4130 h 166959"/>
                <a:gd name="connsiteX81" fmla="*/ 55457 w 159880"/>
                <a:gd name="connsiteY81" fmla="*/ 4130 h 166959"/>
                <a:gd name="connsiteX82" fmla="*/ 53244 w 159880"/>
                <a:gd name="connsiteY82" fmla="*/ 3392 h 166959"/>
                <a:gd name="connsiteX83" fmla="*/ 50885 w 159880"/>
                <a:gd name="connsiteY83" fmla="*/ 1622 h 166959"/>
                <a:gd name="connsiteX84" fmla="*/ 50295 w 159880"/>
                <a:gd name="connsiteY84" fmla="*/ 2212 h 166959"/>
                <a:gd name="connsiteX85" fmla="*/ 49999 w 159880"/>
                <a:gd name="connsiteY85" fmla="*/ 3687 h 166959"/>
                <a:gd name="connsiteX86" fmla="*/ 49999 w 159880"/>
                <a:gd name="connsiteY86" fmla="*/ 5457 h 166959"/>
                <a:gd name="connsiteX87" fmla="*/ 50442 w 159880"/>
                <a:gd name="connsiteY87" fmla="*/ 8555 h 166959"/>
                <a:gd name="connsiteX88" fmla="*/ 49852 w 159880"/>
                <a:gd name="connsiteY88" fmla="*/ 9734 h 166959"/>
                <a:gd name="connsiteX89" fmla="*/ 43067 w 159880"/>
                <a:gd name="connsiteY89" fmla="*/ 9734 h 166959"/>
                <a:gd name="connsiteX90" fmla="*/ 42330 w 159880"/>
                <a:gd name="connsiteY90" fmla="*/ 11062 h 166959"/>
                <a:gd name="connsiteX91" fmla="*/ 42035 w 159880"/>
                <a:gd name="connsiteY91" fmla="*/ 12242 h 166959"/>
                <a:gd name="connsiteX92" fmla="*/ 42772 w 159880"/>
                <a:gd name="connsiteY92" fmla="*/ 13569 h 166959"/>
                <a:gd name="connsiteX93" fmla="*/ 42772 w 159880"/>
                <a:gd name="connsiteY93" fmla="*/ 14159 h 166959"/>
                <a:gd name="connsiteX94" fmla="*/ 42035 w 159880"/>
                <a:gd name="connsiteY94" fmla="*/ 14749 h 166959"/>
                <a:gd name="connsiteX95" fmla="*/ 41297 w 159880"/>
                <a:gd name="connsiteY95" fmla="*/ 15044 h 166959"/>
                <a:gd name="connsiteX96" fmla="*/ 40708 w 159880"/>
                <a:gd name="connsiteY96" fmla="*/ 15044 h 166959"/>
                <a:gd name="connsiteX97" fmla="*/ 38937 w 159880"/>
                <a:gd name="connsiteY97" fmla="*/ 13422 h 166959"/>
                <a:gd name="connsiteX98" fmla="*/ 36873 w 159880"/>
                <a:gd name="connsiteY98" fmla="*/ 12832 h 166959"/>
                <a:gd name="connsiteX99" fmla="*/ 32153 w 159880"/>
                <a:gd name="connsiteY99" fmla="*/ 11947 h 166959"/>
                <a:gd name="connsiteX100" fmla="*/ 31563 w 159880"/>
                <a:gd name="connsiteY100" fmla="*/ 9882 h 166959"/>
                <a:gd name="connsiteX101" fmla="*/ 30826 w 159880"/>
                <a:gd name="connsiteY101" fmla="*/ 9882 h 166959"/>
                <a:gd name="connsiteX102" fmla="*/ 29793 w 159880"/>
                <a:gd name="connsiteY102" fmla="*/ 8702 h 166959"/>
                <a:gd name="connsiteX103" fmla="*/ 28761 w 159880"/>
                <a:gd name="connsiteY103" fmla="*/ 7227 h 166959"/>
                <a:gd name="connsiteX104" fmla="*/ 27876 w 159880"/>
                <a:gd name="connsiteY104" fmla="*/ 7227 h 166959"/>
                <a:gd name="connsiteX105" fmla="*/ 27138 w 159880"/>
                <a:gd name="connsiteY105" fmla="*/ 7670 h 166959"/>
                <a:gd name="connsiteX106" fmla="*/ 24484 w 159880"/>
                <a:gd name="connsiteY106" fmla="*/ 7670 h 166959"/>
                <a:gd name="connsiteX107" fmla="*/ 22124 w 159880"/>
                <a:gd name="connsiteY107" fmla="*/ 9734 h 166959"/>
                <a:gd name="connsiteX108" fmla="*/ 20354 w 159880"/>
                <a:gd name="connsiteY108" fmla="*/ 12537 h 166959"/>
                <a:gd name="connsiteX109" fmla="*/ 18584 w 159880"/>
                <a:gd name="connsiteY109" fmla="*/ 13864 h 166959"/>
                <a:gd name="connsiteX110" fmla="*/ 16519 w 159880"/>
                <a:gd name="connsiteY110" fmla="*/ 14454 h 166959"/>
                <a:gd name="connsiteX111" fmla="*/ 15782 w 159880"/>
                <a:gd name="connsiteY111" fmla="*/ 14454 h 166959"/>
                <a:gd name="connsiteX112" fmla="*/ 15192 w 159880"/>
                <a:gd name="connsiteY112" fmla="*/ 15487 h 166959"/>
                <a:gd name="connsiteX113" fmla="*/ 13569 w 159880"/>
                <a:gd name="connsiteY113" fmla="*/ 16961 h 166959"/>
                <a:gd name="connsiteX114" fmla="*/ 12094 w 159880"/>
                <a:gd name="connsiteY114" fmla="*/ 18141 h 166959"/>
                <a:gd name="connsiteX115" fmla="*/ 11652 w 159880"/>
                <a:gd name="connsiteY115" fmla="*/ 19469 h 166959"/>
                <a:gd name="connsiteX116" fmla="*/ 11947 w 159880"/>
                <a:gd name="connsiteY116" fmla="*/ 21829 h 166959"/>
                <a:gd name="connsiteX117" fmla="*/ 11947 w 159880"/>
                <a:gd name="connsiteY117" fmla="*/ 27286 h 166959"/>
                <a:gd name="connsiteX118" fmla="*/ 12242 w 159880"/>
                <a:gd name="connsiteY118" fmla="*/ 32006 h 166959"/>
                <a:gd name="connsiteX119" fmla="*/ 13569 w 159880"/>
                <a:gd name="connsiteY119" fmla="*/ 33775 h 166959"/>
                <a:gd name="connsiteX120" fmla="*/ 15044 w 159880"/>
                <a:gd name="connsiteY120" fmla="*/ 34661 h 166959"/>
                <a:gd name="connsiteX121" fmla="*/ 16814 w 159880"/>
                <a:gd name="connsiteY121" fmla="*/ 34661 h 166959"/>
                <a:gd name="connsiteX122" fmla="*/ 18584 w 159880"/>
                <a:gd name="connsiteY122" fmla="*/ 34218 h 166959"/>
                <a:gd name="connsiteX123" fmla="*/ 18584 w 159880"/>
                <a:gd name="connsiteY123" fmla="*/ 37020 h 166959"/>
                <a:gd name="connsiteX124" fmla="*/ 17994 w 159880"/>
                <a:gd name="connsiteY124" fmla="*/ 40118 h 166959"/>
                <a:gd name="connsiteX125" fmla="*/ 20059 w 159880"/>
                <a:gd name="connsiteY125" fmla="*/ 41150 h 166959"/>
                <a:gd name="connsiteX126" fmla="*/ 21091 w 159880"/>
                <a:gd name="connsiteY126" fmla="*/ 42035 h 166959"/>
                <a:gd name="connsiteX127" fmla="*/ 21681 w 159880"/>
                <a:gd name="connsiteY127" fmla="*/ 42920 h 166959"/>
                <a:gd name="connsiteX128" fmla="*/ 18436 w 159880"/>
                <a:gd name="connsiteY128" fmla="*/ 44542 h 166959"/>
                <a:gd name="connsiteX129" fmla="*/ 17551 w 159880"/>
                <a:gd name="connsiteY129" fmla="*/ 45575 h 166959"/>
                <a:gd name="connsiteX130" fmla="*/ 17109 w 159880"/>
                <a:gd name="connsiteY130" fmla="*/ 48230 h 166959"/>
                <a:gd name="connsiteX131" fmla="*/ 17109 w 159880"/>
                <a:gd name="connsiteY131" fmla="*/ 50589 h 166959"/>
                <a:gd name="connsiteX132" fmla="*/ 21534 w 159880"/>
                <a:gd name="connsiteY132" fmla="*/ 52359 h 166959"/>
                <a:gd name="connsiteX133" fmla="*/ 23156 w 159880"/>
                <a:gd name="connsiteY133" fmla="*/ 54424 h 166959"/>
                <a:gd name="connsiteX134" fmla="*/ 23894 w 159880"/>
                <a:gd name="connsiteY134" fmla="*/ 56489 h 166959"/>
                <a:gd name="connsiteX135" fmla="*/ 24188 w 159880"/>
                <a:gd name="connsiteY135" fmla="*/ 60472 h 166959"/>
                <a:gd name="connsiteX136" fmla="*/ 23746 w 159880"/>
                <a:gd name="connsiteY136" fmla="*/ 61356 h 166959"/>
                <a:gd name="connsiteX137" fmla="*/ 22566 w 159880"/>
                <a:gd name="connsiteY137" fmla="*/ 61356 h 166959"/>
                <a:gd name="connsiteX138" fmla="*/ 21239 w 159880"/>
                <a:gd name="connsiteY138" fmla="*/ 60176 h 166959"/>
                <a:gd name="connsiteX139" fmla="*/ 20354 w 159880"/>
                <a:gd name="connsiteY139" fmla="*/ 58997 h 166959"/>
                <a:gd name="connsiteX140" fmla="*/ 19174 w 159880"/>
                <a:gd name="connsiteY140" fmla="*/ 58997 h 166959"/>
                <a:gd name="connsiteX141" fmla="*/ 16961 w 159880"/>
                <a:gd name="connsiteY141" fmla="*/ 58701 h 166959"/>
                <a:gd name="connsiteX142" fmla="*/ 14454 w 159880"/>
                <a:gd name="connsiteY142" fmla="*/ 58259 h 166959"/>
                <a:gd name="connsiteX143" fmla="*/ 11357 w 159880"/>
                <a:gd name="connsiteY143" fmla="*/ 58259 h 166959"/>
                <a:gd name="connsiteX144" fmla="*/ 10325 w 159880"/>
                <a:gd name="connsiteY144" fmla="*/ 58554 h 166959"/>
                <a:gd name="connsiteX145" fmla="*/ 9587 w 159880"/>
                <a:gd name="connsiteY145" fmla="*/ 59292 h 166959"/>
                <a:gd name="connsiteX146" fmla="*/ 9587 w 159880"/>
                <a:gd name="connsiteY146" fmla="*/ 60472 h 166959"/>
                <a:gd name="connsiteX147" fmla="*/ 9144 w 159880"/>
                <a:gd name="connsiteY147" fmla="*/ 64454 h 166959"/>
                <a:gd name="connsiteX148" fmla="*/ 10177 w 159880"/>
                <a:gd name="connsiteY148" fmla="*/ 65339 h 166959"/>
                <a:gd name="connsiteX149" fmla="*/ 12242 w 159880"/>
                <a:gd name="connsiteY149" fmla="*/ 66371 h 166959"/>
                <a:gd name="connsiteX150" fmla="*/ 13569 w 159880"/>
                <a:gd name="connsiteY150" fmla="*/ 66814 h 166959"/>
                <a:gd name="connsiteX151" fmla="*/ 14601 w 159880"/>
                <a:gd name="connsiteY151" fmla="*/ 66814 h 166959"/>
                <a:gd name="connsiteX152" fmla="*/ 15486 w 159880"/>
                <a:gd name="connsiteY152" fmla="*/ 67403 h 166959"/>
                <a:gd name="connsiteX153" fmla="*/ 15486 w 159880"/>
                <a:gd name="connsiteY153" fmla="*/ 69173 h 166959"/>
                <a:gd name="connsiteX154" fmla="*/ 15044 w 159880"/>
                <a:gd name="connsiteY154" fmla="*/ 70501 h 166959"/>
                <a:gd name="connsiteX155" fmla="*/ 14012 w 159880"/>
                <a:gd name="connsiteY155" fmla="*/ 71681 h 166959"/>
                <a:gd name="connsiteX156" fmla="*/ 12684 w 159880"/>
                <a:gd name="connsiteY156" fmla="*/ 74778 h 166959"/>
                <a:gd name="connsiteX157" fmla="*/ 12979 w 159880"/>
                <a:gd name="connsiteY157" fmla="*/ 75958 h 166959"/>
                <a:gd name="connsiteX158" fmla="*/ 12979 w 159880"/>
                <a:gd name="connsiteY158" fmla="*/ 77580 h 166959"/>
                <a:gd name="connsiteX159" fmla="*/ 10619 w 159880"/>
                <a:gd name="connsiteY159" fmla="*/ 82005 h 166959"/>
                <a:gd name="connsiteX160" fmla="*/ 9882 w 159880"/>
                <a:gd name="connsiteY160" fmla="*/ 82890 h 166959"/>
                <a:gd name="connsiteX161" fmla="*/ 6784 w 159880"/>
                <a:gd name="connsiteY161" fmla="*/ 82005 h 166959"/>
                <a:gd name="connsiteX162" fmla="*/ 4720 w 159880"/>
                <a:gd name="connsiteY162" fmla="*/ 81710 h 166959"/>
                <a:gd name="connsiteX163" fmla="*/ 3245 w 159880"/>
                <a:gd name="connsiteY163" fmla="*/ 82890 h 166959"/>
                <a:gd name="connsiteX164" fmla="*/ 3687 w 159880"/>
                <a:gd name="connsiteY164" fmla="*/ 83185 h 166959"/>
                <a:gd name="connsiteX165" fmla="*/ 4425 w 159880"/>
                <a:gd name="connsiteY165" fmla="*/ 83923 h 166959"/>
                <a:gd name="connsiteX166" fmla="*/ 5162 w 159880"/>
                <a:gd name="connsiteY166" fmla="*/ 86725 h 166959"/>
                <a:gd name="connsiteX167" fmla="*/ 8112 w 159880"/>
                <a:gd name="connsiteY167" fmla="*/ 95574 h 166959"/>
                <a:gd name="connsiteX168" fmla="*/ 8112 w 159880"/>
                <a:gd name="connsiteY168" fmla="*/ 97934 h 166959"/>
                <a:gd name="connsiteX169" fmla="*/ 7375 w 159880"/>
                <a:gd name="connsiteY169" fmla="*/ 99557 h 166959"/>
                <a:gd name="connsiteX170" fmla="*/ 7375 w 159880"/>
                <a:gd name="connsiteY170" fmla="*/ 102654 h 166959"/>
                <a:gd name="connsiteX171" fmla="*/ 5309 w 159880"/>
                <a:gd name="connsiteY171" fmla="*/ 105161 h 166959"/>
                <a:gd name="connsiteX172" fmla="*/ 0 w 159880"/>
                <a:gd name="connsiteY172" fmla="*/ 110323 h 166959"/>
                <a:gd name="connsiteX173" fmla="*/ 442 w 159880"/>
                <a:gd name="connsiteY173" fmla="*/ 110766 h 166959"/>
                <a:gd name="connsiteX174" fmla="*/ 1770 w 159880"/>
                <a:gd name="connsiteY174" fmla="*/ 111356 h 166959"/>
                <a:gd name="connsiteX175" fmla="*/ 3097 w 159880"/>
                <a:gd name="connsiteY175" fmla="*/ 111651 h 166959"/>
                <a:gd name="connsiteX176" fmla="*/ 4130 w 159880"/>
                <a:gd name="connsiteY176" fmla="*/ 111651 h 166959"/>
                <a:gd name="connsiteX177" fmla="*/ 5457 w 159880"/>
                <a:gd name="connsiteY177" fmla="*/ 112831 h 166959"/>
                <a:gd name="connsiteX178" fmla="*/ 6932 w 159880"/>
                <a:gd name="connsiteY178" fmla="*/ 114453 h 166959"/>
                <a:gd name="connsiteX179" fmla="*/ 8407 w 159880"/>
                <a:gd name="connsiteY179" fmla="*/ 115338 h 166959"/>
                <a:gd name="connsiteX180" fmla="*/ 10619 w 159880"/>
                <a:gd name="connsiteY180" fmla="*/ 116076 h 166959"/>
                <a:gd name="connsiteX181" fmla="*/ 16371 w 159880"/>
                <a:gd name="connsiteY181" fmla="*/ 116076 h 166959"/>
                <a:gd name="connsiteX182" fmla="*/ 18731 w 159880"/>
                <a:gd name="connsiteY182" fmla="*/ 117551 h 166959"/>
                <a:gd name="connsiteX183" fmla="*/ 19616 w 159880"/>
                <a:gd name="connsiteY183" fmla="*/ 119763 h 166959"/>
                <a:gd name="connsiteX184" fmla="*/ 20206 w 159880"/>
                <a:gd name="connsiteY184" fmla="*/ 121680 h 166959"/>
                <a:gd name="connsiteX185" fmla="*/ 21091 w 159880"/>
                <a:gd name="connsiteY185" fmla="*/ 122713 h 166959"/>
                <a:gd name="connsiteX186" fmla="*/ 21091 w 159880"/>
                <a:gd name="connsiteY186" fmla="*/ 124335 h 166959"/>
                <a:gd name="connsiteX187" fmla="*/ 23009 w 159880"/>
                <a:gd name="connsiteY187" fmla="*/ 125810 h 166959"/>
                <a:gd name="connsiteX188" fmla="*/ 25516 w 159880"/>
                <a:gd name="connsiteY188" fmla="*/ 126105 h 166959"/>
                <a:gd name="connsiteX189" fmla="*/ 28761 w 159880"/>
                <a:gd name="connsiteY189" fmla="*/ 127875 h 166959"/>
                <a:gd name="connsiteX190" fmla="*/ 29646 w 159880"/>
                <a:gd name="connsiteY190" fmla="*/ 127875 h 166959"/>
                <a:gd name="connsiteX191" fmla="*/ 29941 w 159880"/>
                <a:gd name="connsiteY191" fmla="*/ 127580 h 166959"/>
                <a:gd name="connsiteX192" fmla="*/ 30383 w 159880"/>
                <a:gd name="connsiteY192" fmla="*/ 127875 h 166959"/>
                <a:gd name="connsiteX193" fmla="*/ 31120 w 159880"/>
                <a:gd name="connsiteY193" fmla="*/ 132890 h 166959"/>
                <a:gd name="connsiteX194" fmla="*/ 31711 w 159880"/>
                <a:gd name="connsiteY194" fmla="*/ 135545 h 166959"/>
                <a:gd name="connsiteX195" fmla="*/ 31416 w 159880"/>
                <a:gd name="connsiteY195" fmla="*/ 136577 h 166959"/>
                <a:gd name="connsiteX196" fmla="*/ 30973 w 159880"/>
                <a:gd name="connsiteY196" fmla="*/ 137462 h 166959"/>
                <a:gd name="connsiteX197" fmla="*/ 30973 w 159880"/>
                <a:gd name="connsiteY197" fmla="*/ 141444 h 166959"/>
                <a:gd name="connsiteX198" fmla="*/ 29498 w 159880"/>
                <a:gd name="connsiteY198" fmla="*/ 143804 h 166959"/>
                <a:gd name="connsiteX199" fmla="*/ 29203 w 159880"/>
                <a:gd name="connsiteY199" fmla="*/ 146311 h 166959"/>
                <a:gd name="connsiteX200" fmla="*/ 28761 w 159880"/>
                <a:gd name="connsiteY200" fmla="*/ 147196 h 166959"/>
                <a:gd name="connsiteX201" fmla="*/ 27286 w 159880"/>
                <a:gd name="connsiteY201" fmla="*/ 147934 h 166959"/>
                <a:gd name="connsiteX202" fmla="*/ 27286 w 159880"/>
                <a:gd name="connsiteY202" fmla="*/ 149851 h 166959"/>
                <a:gd name="connsiteX203" fmla="*/ 26844 w 159880"/>
                <a:gd name="connsiteY203" fmla="*/ 152211 h 166959"/>
                <a:gd name="connsiteX204" fmla="*/ 26844 w 159880"/>
                <a:gd name="connsiteY204" fmla="*/ 154718 h 166959"/>
                <a:gd name="connsiteX205" fmla="*/ 27138 w 159880"/>
                <a:gd name="connsiteY205" fmla="*/ 161208 h 166959"/>
                <a:gd name="connsiteX206" fmla="*/ 27138 w 159880"/>
                <a:gd name="connsiteY206" fmla="*/ 166075 h 166959"/>
                <a:gd name="connsiteX207" fmla="*/ 27876 w 159880"/>
                <a:gd name="connsiteY207" fmla="*/ 166960 h 166959"/>
                <a:gd name="connsiteX208" fmla="*/ 30973 w 159880"/>
                <a:gd name="connsiteY208" fmla="*/ 166370 h 166959"/>
                <a:gd name="connsiteX209" fmla="*/ 35988 w 159880"/>
                <a:gd name="connsiteY209" fmla="*/ 163568 h 166959"/>
                <a:gd name="connsiteX210" fmla="*/ 40560 w 159880"/>
                <a:gd name="connsiteY210" fmla="*/ 162093 h 166959"/>
                <a:gd name="connsiteX211" fmla="*/ 44100 w 159880"/>
                <a:gd name="connsiteY211" fmla="*/ 159585 h 166959"/>
                <a:gd name="connsiteX212" fmla="*/ 46165 w 159880"/>
                <a:gd name="connsiteY212" fmla="*/ 158701 h 166959"/>
                <a:gd name="connsiteX213" fmla="*/ 53982 w 159880"/>
                <a:gd name="connsiteY213" fmla="*/ 156341 h 166959"/>
                <a:gd name="connsiteX214" fmla="*/ 66666 w 159880"/>
                <a:gd name="connsiteY214" fmla="*/ 151326 h 166959"/>
                <a:gd name="connsiteX215" fmla="*/ 70501 w 159880"/>
                <a:gd name="connsiteY215" fmla="*/ 149851 h 166959"/>
                <a:gd name="connsiteX216" fmla="*/ 79645 w 159880"/>
                <a:gd name="connsiteY216" fmla="*/ 147786 h 166959"/>
                <a:gd name="connsiteX217" fmla="*/ 92772 w 159880"/>
                <a:gd name="connsiteY217" fmla="*/ 146754 h 166959"/>
                <a:gd name="connsiteX218" fmla="*/ 91592 w 159880"/>
                <a:gd name="connsiteY218" fmla="*/ 145869 h 166959"/>
                <a:gd name="connsiteX219" fmla="*/ 87315 w 159880"/>
                <a:gd name="connsiteY219" fmla="*/ 145869 h 166959"/>
                <a:gd name="connsiteX220" fmla="*/ 84660 w 159880"/>
                <a:gd name="connsiteY220" fmla="*/ 146164 h 166959"/>
                <a:gd name="connsiteX221" fmla="*/ 85545 w 159880"/>
                <a:gd name="connsiteY221" fmla="*/ 145131 h 166959"/>
                <a:gd name="connsiteX222" fmla="*/ 86872 w 159880"/>
                <a:gd name="connsiteY222" fmla="*/ 144689 h 166959"/>
                <a:gd name="connsiteX223" fmla="*/ 93657 w 159880"/>
                <a:gd name="connsiteY223" fmla="*/ 144689 h 166959"/>
                <a:gd name="connsiteX224" fmla="*/ 94984 w 159880"/>
                <a:gd name="connsiteY224" fmla="*/ 146311 h 166959"/>
                <a:gd name="connsiteX225" fmla="*/ 96754 w 159880"/>
                <a:gd name="connsiteY225" fmla="*/ 146606 h 166959"/>
                <a:gd name="connsiteX226" fmla="*/ 102949 w 159880"/>
                <a:gd name="connsiteY226" fmla="*/ 145721 h 166959"/>
                <a:gd name="connsiteX227" fmla="*/ 119320 w 159880"/>
                <a:gd name="connsiteY227" fmla="*/ 144246 h 166959"/>
                <a:gd name="connsiteX228" fmla="*/ 118730 w 159880"/>
                <a:gd name="connsiteY228" fmla="*/ 143509 h 166959"/>
                <a:gd name="connsiteX229" fmla="*/ 117403 w 159880"/>
                <a:gd name="connsiteY229" fmla="*/ 143509 h 166959"/>
                <a:gd name="connsiteX230" fmla="*/ 104571 w 159880"/>
                <a:gd name="connsiteY230" fmla="*/ 144099 h 166959"/>
                <a:gd name="connsiteX231" fmla="*/ 106046 w 159880"/>
                <a:gd name="connsiteY231" fmla="*/ 142919 h 166959"/>
                <a:gd name="connsiteX232" fmla="*/ 111209 w 159880"/>
                <a:gd name="connsiteY232" fmla="*/ 142329 h 166959"/>
                <a:gd name="connsiteX233" fmla="*/ 120943 w 159880"/>
                <a:gd name="connsiteY233" fmla="*/ 142329 h 166959"/>
                <a:gd name="connsiteX234" fmla="*/ 123893 w 159880"/>
                <a:gd name="connsiteY234" fmla="*/ 144394 h 166959"/>
                <a:gd name="connsiteX235" fmla="*/ 137609 w 159880"/>
                <a:gd name="connsiteY235" fmla="*/ 146754 h 166959"/>
                <a:gd name="connsiteX236" fmla="*/ 138494 w 159880"/>
                <a:gd name="connsiteY236" fmla="*/ 146016 h 166959"/>
                <a:gd name="connsiteX237" fmla="*/ 140412 w 159880"/>
                <a:gd name="connsiteY237" fmla="*/ 141444 h 166959"/>
                <a:gd name="connsiteX238" fmla="*/ 141444 w 159880"/>
                <a:gd name="connsiteY238" fmla="*/ 141002 h 166959"/>
                <a:gd name="connsiteX239" fmla="*/ 142771 w 159880"/>
                <a:gd name="connsiteY239" fmla="*/ 141002 h 166959"/>
                <a:gd name="connsiteX240" fmla="*/ 142329 w 159880"/>
                <a:gd name="connsiteY240" fmla="*/ 144984 h 166959"/>
                <a:gd name="connsiteX241" fmla="*/ 145131 w 159880"/>
                <a:gd name="connsiteY241" fmla="*/ 146164 h 166959"/>
                <a:gd name="connsiteX242" fmla="*/ 146164 w 159880"/>
                <a:gd name="connsiteY242" fmla="*/ 146164 h 166959"/>
                <a:gd name="connsiteX243" fmla="*/ 146164 w 159880"/>
                <a:gd name="connsiteY243" fmla="*/ 146901 h 166959"/>
                <a:gd name="connsiteX244" fmla="*/ 148229 w 159880"/>
                <a:gd name="connsiteY244" fmla="*/ 147196 h 166959"/>
                <a:gd name="connsiteX245" fmla="*/ 149556 w 159880"/>
                <a:gd name="connsiteY245" fmla="*/ 146459 h 166959"/>
                <a:gd name="connsiteX246" fmla="*/ 151621 w 159880"/>
                <a:gd name="connsiteY246" fmla="*/ 146459 h 166959"/>
                <a:gd name="connsiteX247" fmla="*/ 152211 w 159880"/>
                <a:gd name="connsiteY247" fmla="*/ 145574 h 166959"/>
                <a:gd name="connsiteX248" fmla="*/ 152211 w 159880"/>
                <a:gd name="connsiteY248" fmla="*/ 141887 h 166959"/>
                <a:gd name="connsiteX249" fmla="*/ 153096 w 159880"/>
                <a:gd name="connsiteY249" fmla="*/ 141149 h 166959"/>
                <a:gd name="connsiteX250" fmla="*/ 153096 w 159880"/>
                <a:gd name="connsiteY250" fmla="*/ 139232 h 166959"/>
                <a:gd name="connsiteX251" fmla="*/ 152211 w 159880"/>
                <a:gd name="connsiteY251" fmla="*/ 134807 h 166959"/>
                <a:gd name="connsiteX252" fmla="*/ 151473 w 159880"/>
                <a:gd name="connsiteY252" fmla="*/ 134365 h 166959"/>
                <a:gd name="connsiteX253" fmla="*/ 147786 w 159880"/>
                <a:gd name="connsiteY253" fmla="*/ 133774 h 166959"/>
                <a:gd name="connsiteX254" fmla="*/ 147491 w 159880"/>
                <a:gd name="connsiteY254" fmla="*/ 132890 h 166959"/>
                <a:gd name="connsiteX255" fmla="*/ 146754 w 159880"/>
                <a:gd name="connsiteY255" fmla="*/ 132005 h 166959"/>
                <a:gd name="connsiteX256" fmla="*/ 146016 w 159880"/>
                <a:gd name="connsiteY256" fmla="*/ 129792 h 166959"/>
                <a:gd name="connsiteX257" fmla="*/ 145279 w 159880"/>
                <a:gd name="connsiteY257" fmla="*/ 126400 h 166959"/>
                <a:gd name="connsiteX258" fmla="*/ 143952 w 159880"/>
                <a:gd name="connsiteY258" fmla="*/ 122270 h 166959"/>
                <a:gd name="connsiteX259" fmla="*/ 141444 w 159880"/>
                <a:gd name="connsiteY259" fmla="*/ 115486 h 166959"/>
                <a:gd name="connsiteX260" fmla="*/ 140854 w 159880"/>
                <a:gd name="connsiteY260" fmla="*/ 113126 h 166959"/>
                <a:gd name="connsiteX261" fmla="*/ 140412 w 159880"/>
                <a:gd name="connsiteY261" fmla="*/ 110618 h 166959"/>
                <a:gd name="connsiteX262" fmla="*/ 140412 w 159880"/>
                <a:gd name="connsiteY262" fmla="*/ 107669 h 166959"/>
                <a:gd name="connsiteX263" fmla="*/ 140854 w 159880"/>
                <a:gd name="connsiteY263" fmla="*/ 106636 h 166959"/>
                <a:gd name="connsiteX264" fmla="*/ 140854 w 159880"/>
                <a:gd name="connsiteY264" fmla="*/ 105161 h 166959"/>
                <a:gd name="connsiteX265" fmla="*/ 140559 w 159880"/>
                <a:gd name="connsiteY265" fmla="*/ 103686 h 166959"/>
                <a:gd name="connsiteX266" fmla="*/ 142329 w 159880"/>
                <a:gd name="connsiteY266" fmla="*/ 100146 h 166959"/>
                <a:gd name="connsiteX267" fmla="*/ 145721 w 159880"/>
                <a:gd name="connsiteY267" fmla="*/ 95869 h 166959"/>
                <a:gd name="connsiteX268" fmla="*/ 146459 w 159880"/>
                <a:gd name="connsiteY268" fmla="*/ 94394 h 166959"/>
                <a:gd name="connsiteX269" fmla="*/ 147049 w 159880"/>
                <a:gd name="connsiteY269" fmla="*/ 93362 h 166959"/>
                <a:gd name="connsiteX270" fmla="*/ 147049 w 159880"/>
                <a:gd name="connsiteY270" fmla="*/ 91887 h 166959"/>
                <a:gd name="connsiteX271" fmla="*/ 147786 w 159880"/>
                <a:gd name="connsiteY271" fmla="*/ 86872 h 166959"/>
                <a:gd name="connsiteX272" fmla="*/ 149409 w 159880"/>
                <a:gd name="connsiteY272" fmla="*/ 80825 h 166959"/>
                <a:gd name="connsiteX273" fmla="*/ 150441 w 159880"/>
                <a:gd name="connsiteY273" fmla="*/ 78613 h 166959"/>
                <a:gd name="connsiteX274" fmla="*/ 151179 w 159880"/>
                <a:gd name="connsiteY274" fmla="*/ 77433 h 166959"/>
                <a:gd name="connsiteX275" fmla="*/ 152063 w 159880"/>
                <a:gd name="connsiteY275" fmla="*/ 75368 h 166959"/>
                <a:gd name="connsiteX276" fmla="*/ 152063 w 159880"/>
                <a:gd name="connsiteY276" fmla="*/ 74483 h 166959"/>
                <a:gd name="connsiteX277" fmla="*/ 155456 w 159880"/>
                <a:gd name="connsiteY277" fmla="*/ 72123 h 166959"/>
                <a:gd name="connsiteX278" fmla="*/ 156930 w 159880"/>
                <a:gd name="connsiteY278" fmla="*/ 71533 h 166959"/>
                <a:gd name="connsiteX279" fmla="*/ 157226 w 159880"/>
                <a:gd name="connsiteY279" fmla="*/ 70648 h 166959"/>
                <a:gd name="connsiteX280" fmla="*/ 156783 w 159880"/>
                <a:gd name="connsiteY280" fmla="*/ 69616 h 166959"/>
                <a:gd name="connsiteX281" fmla="*/ 156783 w 159880"/>
                <a:gd name="connsiteY281" fmla="*/ 68878 h 166959"/>
                <a:gd name="connsiteX282" fmla="*/ 157816 w 159880"/>
                <a:gd name="connsiteY282" fmla="*/ 68583 h 166959"/>
                <a:gd name="connsiteX283" fmla="*/ 158996 w 159880"/>
                <a:gd name="connsiteY283" fmla="*/ 68289 h 166959"/>
                <a:gd name="connsiteX284" fmla="*/ 159880 w 159880"/>
                <a:gd name="connsiteY284" fmla="*/ 67256 h 166959"/>
                <a:gd name="connsiteX285" fmla="*/ 158553 w 159880"/>
                <a:gd name="connsiteY285" fmla="*/ 59881 h 16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59880" h="166959">
                  <a:moveTo>
                    <a:pt x="139527" y="146606"/>
                  </a:moveTo>
                  <a:lnTo>
                    <a:pt x="142919" y="147196"/>
                  </a:lnTo>
                  <a:lnTo>
                    <a:pt x="143656" y="146164"/>
                  </a:lnTo>
                  <a:lnTo>
                    <a:pt x="140264" y="145721"/>
                  </a:lnTo>
                  <a:lnTo>
                    <a:pt x="139379" y="146606"/>
                  </a:lnTo>
                  <a:close/>
                  <a:moveTo>
                    <a:pt x="157521" y="58554"/>
                  </a:moveTo>
                  <a:lnTo>
                    <a:pt x="156488" y="51179"/>
                  </a:lnTo>
                  <a:lnTo>
                    <a:pt x="156488" y="50589"/>
                  </a:lnTo>
                  <a:lnTo>
                    <a:pt x="155751" y="49557"/>
                  </a:lnTo>
                  <a:lnTo>
                    <a:pt x="155161" y="46460"/>
                  </a:lnTo>
                  <a:lnTo>
                    <a:pt x="154129" y="44690"/>
                  </a:lnTo>
                  <a:lnTo>
                    <a:pt x="152654" y="44100"/>
                  </a:lnTo>
                  <a:lnTo>
                    <a:pt x="152654" y="42478"/>
                  </a:lnTo>
                  <a:lnTo>
                    <a:pt x="154129" y="39675"/>
                  </a:lnTo>
                  <a:lnTo>
                    <a:pt x="154571" y="38053"/>
                  </a:lnTo>
                  <a:lnTo>
                    <a:pt x="153833" y="37610"/>
                  </a:lnTo>
                  <a:lnTo>
                    <a:pt x="153833" y="36283"/>
                  </a:lnTo>
                  <a:lnTo>
                    <a:pt x="154276" y="34218"/>
                  </a:lnTo>
                  <a:lnTo>
                    <a:pt x="153981" y="32890"/>
                  </a:lnTo>
                  <a:lnTo>
                    <a:pt x="153391" y="33481"/>
                  </a:lnTo>
                  <a:lnTo>
                    <a:pt x="152063" y="34365"/>
                  </a:lnTo>
                  <a:lnTo>
                    <a:pt x="150736" y="34365"/>
                  </a:lnTo>
                  <a:lnTo>
                    <a:pt x="149261" y="32301"/>
                  </a:lnTo>
                  <a:lnTo>
                    <a:pt x="148524" y="31416"/>
                  </a:lnTo>
                  <a:lnTo>
                    <a:pt x="147344" y="29351"/>
                  </a:lnTo>
                  <a:lnTo>
                    <a:pt x="146311" y="27286"/>
                  </a:lnTo>
                  <a:lnTo>
                    <a:pt x="144837" y="26401"/>
                  </a:lnTo>
                  <a:lnTo>
                    <a:pt x="143509" y="25516"/>
                  </a:lnTo>
                  <a:lnTo>
                    <a:pt x="141887" y="23009"/>
                  </a:lnTo>
                  <a:lnTo>
                    <a:pt x="140264" y="21829"/>
                  </a:lnTo>
                  <a:lnTo>
                    <a:pt x="138494" y="22124"/>
                  </a:lnTo>
                  <a:lnTo>
                    <a:pt x="135987" y="21681"/>
                  </a:lnTo>
                  <a:lnTo>
                    <a:pt x="130825" y="21091"/>
                  </a:lnTo>
                  <a:lnTo>
                    <a:pt x="125368" y="21091"/>
                  </a:lnTo>
                  <a:lnTo>
                    <a:pt x="123155" y="21829"/>
                  </a:lnTo>
                  <a:lnTo>
                    <a:pt x="120943" y="22714"/>
                  </a:lnTo>
                  <a:lnTo>
                    <a:pt x="115191" y="24778"/>
                  </a:lnTo>
                  <a:lnTo>
                    <a:pt x="112978" y="25811"/>
                  </a:lnTo>
                  <a:lnTo>
                    <a:pt x="111209" y="28318"/>
                  </a:lnTo>
                  <a:lnTo>
                    <a:pt x="109291" y="28318"/>
                  </a:lnTo>
                  <a:lnTo>
                    <a:pt x="107374" y="27433"/>
                  </a:lnTo>
                  <a:lnTo>
                    <a:pt x="106194" y="26253"/>
                  </a:lnTo>
                  <a:lnTo>
                    <a:pt x="103539" y="26548"/>
                  </a:lnTo>
                  <a:lnTo>
                    <a:pt x="101032" y="25369"/>
                  </a:lnTo>
                  <a:lnTo>
                    <a:pt x="98672" y="23156"/>
                  </a:lnTo>
                  <a:lnTo>
                    <a:pt x="96902" y="22419"/>
                  </a:lnTo>
                  <a:lnTo>
                    <a:pt x="94689" y="20796"/>
                  </a:lnTo>
                  <a:lnTo>
                    <a:pt x="94099" y="17699"/>
                  </a:lnTo>
                  <a:lnTo>
                    <a:pt x="92624" y="15487"/>
                  </a:lnTo>
                  <a:lnTo>
                    <a:pt x="91297" y="12537"/>
                  </a:lnTo>
                  <a:lnTo>
                    <a:pt x="89380" y="11209"/>
                  </a:lnTo>
                  <a:lnTo>
                    <a:pt x="87167" y="10472"/>
                  </a:lnTo>
                  <a:lnTo>
                    <a:pt x="84070" y="10472"/>
                  </a:lnTo>
                  <a:lnTo>
                    <a:pt x="82005" y="9439"/>
                  </a:lnTo>
                  <a:lnTo>
                    <a:pt x="80383" y="7670"/>
                  </a:lnTo>
                  <a:lnTo>
                    <a:pt x="79498" y="7375"/>
                  </a:lnTo>
                  <a:lnTo>
                    <a:pt x="75958" y="7375"/>
                  </a:lnTo>
                  <a:lnTo>
                    <a:pt x="72123" y="8702"/>
                  </a:lnTo>
                  <a:lnTo>
                    <a:pt x="70796" y="9587"/>
                  </a:lnTo>
                  <a:lnTo>
                    <a:pt x="70501" y="10767"/>
                  </a:lnTo>
                  <a:lnTo>
                    <a:pt x="69616" y="11652"/>
                  </a:lnTo>
                  <a:lnTo>
                    <a:pt x="68289" y="12537"/>
                  </a:lnTo>
                  <a:lnTo>
                    <a:pt x="67108" y="13717"/>
                  </a:lnTo>
                  <a:lnTo>
                    <a:pt x="64896" y="13717"/>
                  </a:lnTo>
                  <a:lnTo>
                    <a:pt x="62831" y="12684"/>
                  </a:lnTo>
                  <a:lnTo>
                    <a:pt x="61799" y="11947"/>
                  </a:lnTo>
                  <a:lnTo>
                    <a:pt x="61799" y="11504"/>
                  </a:lnTo>
                  <a:lnTo>
                    <a:pt x="62389" y="10324"/>
                  </a:lnTo>
                  <a:lnTo>
                    <a:pt x="62979" y="9144"/>
                  </a:lnTo>
                  <a:lnTo>
                    <a:pt x="62979" y="8407"/>
                  </a:lnTo>
                  <a:lnTo>
                    <a:pt x="62389" y="6342"/>
                  </a:lnTo>
                  <a:lnTo>
                    <a:pt x="61799" y="4130"/>
                  </a:lnTo>
                  <a:lnTo>
                    <a:pt x="62094" y="3097"/>
                  </a:lnTo>
                  <a:lnTo>
                    <a:pt x="61651" y="0"/>
                  </a:lnTo>
                  <a:lnTo>
                    <a:pt x="61356" y="0"/>
                  </a:lnTo>
                  <a:lnTo>
                    <a:pt x="58554" y="590"/>
                  </a:lnTo>
                  <a:lnTo>
                    <a:pt x="57522" y="590"/>
                  </a:lnTo>
                  <a:lnTo>
                    <a:pt x="56931" y="1180"/>
                  </a:lnTo>
                  <a:lnTo>
                    <a:pt x="56931" y="1770"/>
                  </a:lnTo>
                  <a:lnTo>
                    <a:pt x="57374" y="3835"/>
                  </a:lnTo>
                  <a:lnTo>
                    <a:pt x="56931" y="4130"/>
                  </a:lnTo>
                  <a:lnTo>
                    <a:pt x="55457" y="4130"/>
                  </a:lnTo>
                  <a:lnTo>
                    <a:pt x="53244" y="3392"/>
                  </a:lnTo>
                  <a:lnTo>
                    <a:pt x="50885" y="1622"/>
                  </a:lnTo>
                  <a:lnTo>
                    <a:pt x="50295" y="2212"/>
                  </a:lnTo>
                  <a:lnTo>
                    <a:pt x="49999" y="3687"/>
                  </a:lnTo>
                  <a:lnTo>
                    <a:pt x="49999" y="5457"/>
                  </a:lnTo>
                  <a:lnTo>
                    <a:pt x="50442" y="8555"/>
                  </a:lnTo>
                  <a:lnTo>
                    <a:pt x="49852" y="9734"/>
                  </a:lnTo>
                  <a:lnTo>
                    <a:pt x="43067" y="9734"/>
                  </a:lnTo>
                  <a:lnTo>
                    <a:pt x="42330" y="11062"/>
                  </a:lnTo>
                  <a:lnTo>
                    <a:pt x="42035" y="12242"/>
                  </a:lnTo>
                  <a:lnTo>
                    <a:pt x="42772" y="13569"/>
                  </a:lnTo>
                  <a:lnTo>
                    <a:pt x="42772" y="14159"/>
                  </a:lnTo>
                  <a:lnTo>
                    <a:pt x="42035" y="14749"/>
                  </a:lnTo>
                  <a:lnTo>
                    <a:pt x="41297" y="15044"/>
                  </a:lnTo>
                  <a:lnTo>
                    <a:pt x="40708" y="15044"/>
                  </a:lnTo>
                  <a:lnTo>
                    <a:pt x="38937" y="13422"/>
                  </a:lnTo>
                  <a:lnTo>
                    <a:pt x="36873" y="12832"/>
                  </a:lnTo>
                  <a:lnTo>
                    <a:pt x="32153" y="11947"/>
                  </a:lnTo>
                  <a:lnTo>
                    <a:pt x="31563" y="9882"/>
                  </a:lnTo>
                  <a:lnTo>
                    <a:pt x="30826" y="9882"/>
                  </a:lnTo>
                  <a:lnTo>
                    <a:pt x="29793" y="8702"/>
                  </a:lnTo>
                  <a:lnTo>
                    <a:pt x="28761" y="7227"/>
                  </a:lnTo>
                  <a:lnTo>
                    <a:pt x="27876" y="7227"/>
                  </a:lnTo>
                  <a:lnTo>
                    <a:pt x="27138" y="7670"/>
                  </a:lnTo>
                  <a:lnTo>
                    <a:pt x="24484" y="7670"/>
                  </a:lnTo>
                  <a:lnTo>
                    <a:pt x="22124" y="9734"/>
                  </a:lnTo>
                  <a:lnTo>
                    <a:pt x="20354" y="12537"/>
                  </a:lnTo>
                  <a:lnTo>
                    <a:pt x="18584" y="13864"/>
                  </a:lnTo>
                  <a:lnTo>
                    <a:pt x="16519" y="14454"/>
                  </a:lnTo>
                  <a:lnTo>
                    <a:pt x="15782" y="14454"/>
                  </a:lnTo>
                  <a:lnTo>
                    <a:pt x="15192" y="15487"/>
                  </a:lnTo>
                  <a:lnTo>
                    <a:pt x="13569" y="16961"/>
                  </a:lnTo>
                  <a:lnTo>
                    <a:pt x="12094" y="18141"/>
                  </a:lnTo>
                  <a:lnTo>
                    <a:pt x="11652" y="19469"/>
                  </a:lnTo>
                  <a:lnTo>
                    <a:pt x="11947" y="21829"/>
                  </a:lnTo>
                  <a:lnTo>
                    <a:pt x="11947" y="27286"/>
                  </a:lnTo>
                  <a:lnTo>
                    <a:pt x="12242" y="32006"/>
                  </a:lnTo>
                  <a:lnTo>
                    <a:pt x="13569" y="33775"/>
                  </a:lnTo>
                  <a:lnTo>
                    <a:pt x="15044" y="34661"/>
                  </a:lnTo>
                  <a:lnTo>
                    <a:pt x="16814" y="34661"/>
                  </a:lnTo>
                  <a:lnTo>
                    <a:pt x="18584" y="34218"/>
                  </a:lnTo>
                  <a:lnTo>
                    <a:pt x="18584" y="37020"/>
                  </a:lnTo>
                  <a:lnTo>
                    <a:pt x="17994" y="40118"/>
                  </a:lnTo>
                  <a:lnTo>
                    <a:pt x="20059" y="41150"/>
                  </a:lnTo>
                  <a:lnTo>
                    <a:pt x="21091" y="42035"/>
                  </a:lnTo>
                  <a:lnTo>
                    <a:pt x="21681" y="42920"/>
                  </a:lnTo>
                  <a:lnTo>
                    <a:pt x="18436" y="44542"/>
                  </a:lnTo>
                  <a:lnTo>
                    <a:pt x="17551" y="45575"/>
                  </a:lnTo>
                  <a:lnTo>
                    <a:pt x="17109" y="48230"/>
                  </a:lnTo>
                  <a:lnTo>
                    <a:pt x="17109" y="50589"/>
                  </a:lnTo>
                  <a:lnTo>
                    <a:pt x="21534" y="52359"/>
                  </a:lnTo>
                  <a:lnTo>
                    <a:pt x="23156" y="54424"/>
                  </a:lnTo>
                  <a:lnTo>
                    <a:pt x="23894" y="56489"/>
                  </a:lnTo>
                  <a:lnTo>
                    <a:pt x="24188" y="60472"/>
                  </a:lnTo>
                  <a:lnTo>
                    <a:pt x="23746" y="61356"/>
                  </a:lnTo>
                  <a:lnTo>
                    <a:pt x="22566" y="61356"/>
                  </a:lnTo>
                  <a:lnTo>
                    <a:pt x="21239" y="60176"/>
                  </a:lnTo>
                  <a:lnTo>
                    <a:pt x="20354" y="58997"/>
                  </a:lnTo>
                  <a:lnTo>
                    <a:pt x="19174" y="58997"/>
                  </a:lnTo>
                  <a:lnTo>
                    <a:pt x="16961" y="58701"/>
                  </a:lnTo>
                  <a:lnTo>
                    <a:pt x="14454" y="58259"/>
                  </a:lnTo>
                  <a:lnTo>
                    <a:pt x="11357" y="58259"/>
                  </a:lnTo>
                  <a:lnTo>
                    <a:pt x="10325" y="58554"/>
                  </a:lnTo>
                  <a:lnTo>
                    <a:pt x="9587" y="59292"/>
                  </a:lnTo>
                  <a:lnTo>
                    <a:pt x="9587" y="60472"/>
                  </a:lnTo>
                  <a:lnTo>
                    <a:pt x="9144" y="64454"/>
                  </a:lnTo>
                  <a:lnTo>
                    <a:pt x="10177" y="65339"/>
                  </a:lnTo>
                  <a:lnTo>
                    <a:pt x="12242" y="66371"/>
                  </a:lnTo>
                  <a:lnTo>
                    <a:pt x="13569" y="66814"/>
                  </a:lnTo>
                  <a:lnTo>
                    <a:pt x="14601" y="66814"/>
                  </a:lnTo>
                  <a:lnTo>
                    <a:pt x="15486" y="67403"/>
                  </a:lnTo>
                  <a:lnTo>
                    <a:pt x="15486" y="69173"/>
                  </a:lnTo>
                  <a:lnTo>
                    <a:pt x="15044" y="70501"/>
                  </a:lnTo>
                  <a:lnTo>
                    <a:pt x="14012" y="71681"/>
                  </a:lnTo>
                  <a:lnTo>
                    <a:pt x="12684" y="74778"/>
                  </a:lnTo>
                  <a:lnTo>
                    <a:pt x="12979" y="75958"/>
                  </a:lnTo>
                  <a:lnTo>
                    <a:pt x="12979" y="77580"/>
                  </a:lnTo>
                  <a:lnTo>
                    <a:pt x="10619" y="82005"/>
                  </a:lnTo>
                  <a:lnTo>
                    <a:pt x="9882" y="82890"/>
                  </a:lnTo>
                  <a:lnTo>
                    <a:pt x="6784" y="82005"/>
                  </a:lnTo>
                  <a:lnTo>
                    <a:pt x="4720" y="81710"/>
                  </a:lnTo>
                  <a:lnTo>
                    <a:pt x="3245" y="82890"/>
                  </a:lnTo>
                  <a:lnTo>
                    <a:pt x="3687" y="83185"/>
                  </a:lnTo>
                  <a:lnTo>
                    <a:pt x="4425" y="83923"/>
                  </a:lnTo>
                  <a:lnTo>
                    <a:pt x="5162" y="86725"/>
                  </a:lnTo>
                  <a:lnTo>
                    <a:pt x="8112" y="95574"/>
                  </a:lnTo>
                  <a:lnTo>
                    <a:pt x="8112" y="97934"/>
                  </a:lnTo>
                  <a:lnTo>
                    <a:pt x="7375" y="99557"/>
                  </a:lnTo>
                  <a:lnTo>
                    <a:pt x="7375" y="102654"/>
                  </a:lnTo>
                  <a:lnTo>
                    <a:pt x="5309" y="105161"/>
                  </a:lnTo>
                  <a:lnTo>
                    <a:pt x="0" y="110323"/>
                  </a:lnTo>
                  <a:lnTo>
                    <a:pt x="442" y="110766"/>
                  </a:lnTo>
                  <a:lnTo>
                    <a:pt x="1770" y="111356"/>
                  </a:lnTo>
                  <a:lnTo>
                    <a:pt x="3097" y="111651"/>
                  </a:lnTo>
                  <a:lnTo>
                    <a:pt x="4130" y="111651"/>
                  </a:lnTo>
                  <a:lnTo>
                    <a:pt x="5457" y="112831"/>
                  </a:lnTo>
                  <a:lnTo>
                    <a:pt x="6932" y="114453"/>
                  </a:lnTo>
                  <a:lnTo>
                    <a:pt x="8407" y="115338"/>
                  </a:lnTo>
                  <a:lnTo>
                    <a:pt x="10619" y="116076"/>
                  </a:lnTo>
                  <a:lnTo>
                    <a:pt x="16371" y="116076"/>
                  </a:lnTo>
                  <a:lnTo>
                    <a:pt x="18731" y="117551"/>
                  </a:lnTo>
                  <a:lnTo>
                    <a:pt x="19616" y="119763"/>
                  </a:lnTo>
                  <a:lnTo>
                    <a:pt x="20206" y="121680"/>
                  </a:lnTo>
                  <a:lnTo>
                    <a:pt x="21091" y="122713"/>
                  </a:lnTo>
                  <a:lnTo>
                    <a:pt x="21091" y="124335"/>
                  </a:lnTo>
                  <a:lnTo>
                    <a:pt x="23009" y="125810"/>
                  </a:lnTo>
                  <a:lnTo>
                    <a:pt x="25516" y="126105"/>
                  </a:lnTo>
                  <a:lnTo>
                    <a:pt x="28761" y="127875"/>
                  </a:lnTo>
                  <a:lnTo>
                    <a:pt x="29646" y="127875"/>
                  </a:lnTo>
                  <a:lnTo>
                    <a:pt x="29941" y="127580"/>
                  </a:lnTo>
                  <a:lnTo>
                    <a:pt x="30383" y="127875"/>
                  </a:lnTo>
                  <a:lnTo>
                    <a:pt x="31120" y="132890"/>
                  </a:lnTo>
                  <a:lnTo>
                    <a:pt x="31711" y="135545"/>
                  </a:lnTo>
                  <a:lnTo>
                    <a:pt x="31416" y="136577"/>
                  </a:lnTo>
                  <a:lnTo>
                    <a:pt x="30973" y="137462"/>
                  </a:lnTo>
                  <a:lnTo>
                    <a:pt x="30973" y="141444"/>
                  </a:lnTo>
                  <a:lnTo>
                    <a:pt x="29498" y="143804"/>
                  </a:lnTo>
                  <a:lnTo>
                    <a:pt x="29203" y="146311"/>
                  </a:lnTo>
                  <a:lnTo>
                    <a:pt x="28761" y="147196"/>
                  </a:lnTo>
                  <a:lnTo>
                    <a:pt x="27286" y="147934"/>
                  </a:lnTo>
                  <a:lnTo>
                    <a:pt x="27286" y="149851"/>
                  </a:lnTo>
                  <a:lnTo>
                    <a:pt x="26844" y="152211"/>
                  </a:lnTo>
                  <a:lnTo>
                    <a:pt x="26844" y="154718"/>
                  </a:lnTo>
                  <a:lnTo>
                    <a:pt x="27138" y="161208"/>
                  </a:lnTo>
                  <a:lnTo>
                    <a:pt x="27138" y="166075"/>
                  </a:lnTo>
                  <a:lnTo>
                    <a:pt x="27876" y="166960"/>
                  </a:lnTo>
                  <a:lnTo>
                    <a:pt x="30973" y="166370"/>
                  </a:lnTo>
                  <a:lnTo>
                    <a:pt x="35988" y="163568"/>
                  </a:lnTo>
                  <a:lnTo>
                    <a:pt x="40560" y="162093"/>
                  </a:lnTo>
                  <a:lnTo>
                    <a:pt x="44100" y="159585"/>
                  </a:lnTo>
                  <a:lnTo>
                    <a:pt x="46165" y="158701"/>
                  </a:lnTo>
                  <a:lnTo>
                    <a:pt x="53982" y="156341"/>
                  </a:lnTo>
                  <a:lnTo>
                    <a:pt x="66666" y="151326"/>
                  </a:lnTo>
                  <a:lnTo>
                    <a:pt x="70501" y="149851"/>
                  </a:lnTo>
                  <a:lnTo>
                    <a:pt x="79645" y="147786"/>
                  </a:lnTo>
                  <a:lnTo>
                    <a:pt x="92772" y="146754"/>
                  </a:lnTo>
                  <a:lnTo>
                    <a:pt x="91592" y="145869"/>
                  </a:lnTo>
                  <a:lnTo>
                    <a:pt x="87315" y="145869"/>
                  </a:lnTo>
                  <a:lnTo>
                    <a:pt x="84660" y="146164"/>
                  </a:lnTo>
                  <a:lnTo>
                    <a:pt x="85545" y="145131"/>
                  </a:lnTo>
                  <a:lnTo>
                    <a:pt x="86872" y="144689"/>
                  </a:lnTo>
                  <a:lnTo>
                    <a:pt x="93657" y="144689"/>
                  </a:lnTo>
                  <a:lnTo>
                    <a:pt x="94984" y="146311"/>
                  </a:lnTo>
                  <a:lnTo>
                    <a:pt x="96754" y="146606"/>
                  </a:lnTo>
                  <a:lnTo>
                    <a:pt x="102949" y="145721"/>
                  </a:lnTo>
                  <a:lnTo>
                    <a:pt x="119320" y="144246"/>
                  </a:lnTo>
                  <a:lnTo>
                    <a:pt x="118730" y="143509"/>
                  </a:lnTo>
                  <a:lnTo>
                    <a:pt x="117403" y="143509"/>
                  </a:lnTo>
                  <a:lnTo>
                    <a:pt x="104571" y="144099"/>
                  </a:lnTo>
                  <a:lnTo>
                    <a:pt x="106046" y="142919"/>
                  </a:lnTo>
                  <a:lnTo>
                    <a:pt x="111209" y="142329"/>
                  </a:lnTo>
                  <a:lnTo>
                    <a:pt x="120943" y="142329"/>
                  </a:lnTo>
                  <a:lnTo>
                    <a:pt x="123893" y="144394"/>
                  </a:lnTo>
                  <a:lnTo>
                    <a:pt x="137609" y="146754"/>
                  </a:lnTo>
                  <a:lnTo>
                    <a:pt x="138494" y="146016"/>
                  </a:lnTo>
                  <a:lnTo>
                    <a:pt x="140412" y="141444"/>
                  </a:lnTo>
                  <a:lnTo>
                    <a:pt x="141444" y="141002"/>
                  </a:lnTo>
                  <a:lnTo>
                    <a:pt x="142771" y="141002"/>
                  </a:lnTo>
                  <a:lnTo>
                    <a:pt x="142329" y="144984"/>
                  </a:lnTo>
                  <a:lnTo>
                    <a:pt x="145131" y="146164"/>
                  </a:lnTo>
                  <a:lnTo>
                    <a:pt x="146164" y="146164"/>
                  </a:lnTo>
                  <a:lnTo>
                    <a:pt x="146164" y="146901"/>
                  </a:lnTo>
                  <a:lnTo>
                    <a:pt x="148229" y="147196"/>
                  </a:lnTo>
                  <a:lnTo>
                    <a:pt x="149556" y="146459"/>
                  </a:lnTo>
                  <a:lnTo>
                    <a:pt x="151621" y="146459"/>
                  </a:lnTo>
                  <a:lnTo>
                    <a:pt x="152211" y="145574"/>
                  </a:lnTo>
                  <a:lnTo>
                    <a:pt x="152211" y="141887"/>
                  </a:lnTo>
                  <a:lnTo>
                    <a:pt x="153096" y="141149"/>
                  </a:lnTo>
                  <a:lnTo>
                    <a:pt x="153096" y="139232"/>
                  </a:lnTo>
                  <a:lnTo>
                    <a:pt x="152211" y="134807"/>
                  </a:lnTo>
                  <a:lnTo>
                    <a:pt x="151473" y="134365"/>
                  </a:lnTo>
                  <a:lnTo>
                    <a:pt x="147786" y="133774"/>
                  </a:lnTo>
                  <a:lnTo>
                    <a:pt x="147491" y="132890"/>
                  </a:lnTo>
                  <a:lnTo>
                    <a:pt x="146754" y="132005"/>
                  </a:lnTo>
                  <a:lnTo>
                    <a:pt x="146016" y="129792"/>
                  </a:lnTo>
                  <a:lnTo>
                    <a:pt x="145279" y="126400"/>
                  </a:lnTo>
                  <a:lnTo>
                    <a:pt x="143952" y="122270"/>
                  </a:lnTo>
                  <a:lnTo>
                    <a:pt x="141444" y="115486"/>
                  </a:lnTo>
                  <a:lnTo>
                    <a:pt x="140854" y="113126"/>
                  </a:lnTo>
                  <a:lnTo>
                    <a:pt x="140412" y="110618"/>
                  </a:lnTo>
                  <a:lnTo>
                    <a:pt x="140412" y="107669"/>
                  </a:lnTo>
                  <a:lnTo>
                    <a:pt x="140854" y="106636"/>
                  </a:lnTo>
                  <a:lnTo>
                    <a:pt x="140854" y="105161"/>
                  </a:lnTo>
                  <a:lnTo>
                    <a:pt x="140559" y="103686"/>
                  </a:lnTo>
                  <a:lnTo>
                    <a:pt x="142329" y="100146"/>
                  </a:lnTo>
                  <a:lnTo>
                    <a:pt x="145721" y="95869"/>
                  </a:lnTo>
                  <a:lnTo>
                    <a:pt x="146459" y="94394"/>
                  </a:lnTo>
                  <a:lnTo>
                    <a:pt x="147049" y="93362"/>
                  </a:lnTo>
                  <a:lnTo>
                    <a:pt x="147049" y="91887"/>
                  </a:lnTo>
                  <a:lnTo>
                    <a:pt x="147786" y="86872"/>
                  </a:lnTo>
                  <a:lnTo>
                    <a:pt x="149409" y="80825"/>
                  </a:lnTo>
                  <a:lnTo>
                    <a:pt x="150441" y="78613"/>
                  </a:lnTo>
                  <a:lnTo>
                    <a:pt x="151179" y="77433"/>
                  </a:lnTo>
                  <a:lnTo>
                    <a:pt x="152063" y="75368"/>
                  </a:lnTo>
                  <a:lnTo>
                    <a:pt x="152063" y="74483"/>
                  </a:lnTo>
                  <a:lnTo>
                    <a:pt x="155456" y="72123"/>
                  </a:lnTo>
                  <a:lnTo>
                    <a:pt x="156930" y="71533"/>
                  </a:lnTo>
                  <a:lnTo>
                    <a:pt x="157226" y="70648"/>
                  </a:lnTo>
                  <a:lnTo>
                    <a:pt x="156783" y="69616"/>
                  </a:lnTo>
                  <a:lnTo>
                    <a:pt x="156783" y="68878"/>
                  </a:lnTo>
                  <a:lnTo>
                    <a:pt x="157816" y="68583"/>
                  </a:lnTo>
                  <a:lnTo>
                    <a:pt x="158996" y="68289"/>
                  </a:lnTo>
                  <a:lnTo>
                    <a:pt x="159880" y="67256"/>
                  </a:lnTo>
                  <a:lnTo>
                    <a:pt x="158553" y="59881"/>
                  </a:lnTo>
                  <a:close/>
                </a:path>
              </a:pathLst>
            </a:custGeom>
            <a:grpFill/>
            <a:ln w="3175" cap="flat">
              <a:solidFill>
                <a:schemeClr val="bg2">
                  <a:lumMod val="90000"/>
                </a:schemeClr>
              </a:solid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3BB680B9-1ACF-6BA6-4419-9072FED67723}"/>
                </a:ext>
              </a:extLst>
            </p:cNvPr>
            <p:cNvSpPr/>
            <p:nvPr/>
          </p:nvSpPr>
          <p:spPr>
            <a:xfrm>
              <a:off x="5944526" y="2948114"/>
              <a:ext cx="117108" cy="63863"/>
            </a:xfrm>
            <a:custGeom>
              <a:avLst/>
              <a:gdLst>
                <a:gd name="connsiteX0" fmla="*/ 117108 w 117108"/>
                <a:gd name="connsiteY0" fmla="*/ 30088 h 63863"/>
                <a:gd name="connsiteX1" fmla="*/ 117108 w 117108"/>
                <a:gd name="connsiteY1" fmla="*/ 28908 h 63863"/>
                <a:gd name="connsiteX2" fmla="*/ 116076 w 117108"/>
                <a:gd name="connsiteY2" fmla="*/ 26843 h 63863"/>
                <a:gd name="connsiteX3" fmla="*/ 114306 w 117108"/>
                <a:gd name="connsiteY3" fmla="*/ 26106 h 63863"/>
                <a:gd name="connsiteX4" fmla="*/ 109881 w 117108"/>
                <a:gd name="connsiteY4" fmla="*/ 30088 h 63863"/>
                <a:gd name="connsiteX5" fmla="*/ 108701 w 117108"/>
                <a:gd name="connsiteY5" fmla="*/ 30531 h 63863"/>
                <a:gd name="connsiteX6" fmla="*/ 105161 w 117108"/>
                <a:gd name="connsiteY6" fmla="*/ 29351 h 63863"/>
                <a:gd name="connsiteX7" fmla="*/ 102064 w 117108"/>
                <a:gd name="connsiteY7" fmla="*/ 27728 h 63863"/>
                <a:gd name="connsiteX8" fmla="*/ 101769 w 117108"/>
                <a:gd name="connsiteY8" fmla="*/ 26401 h 63863"/>
                <a:gd name="connsiteX9" fmla="*/ 101179 w 117108"/>
                <a:gd name="connsiteY9" fmla="*/ 25369 h 63863"/>
                <a:gd name="connsiteX10" fmla="*/ 98524 w 117108"/>
                <a:gd name="connsiteY10" fmla="*/ 24336 h 63863"/>
                <a:gd name="connsiteX11" fmla="*/ 95279 w 117108"/>
                <a:gd name="connsiteY11" fmla="*/ 23746 h 63863"/>
                <a:gd name="connsiteX12" fmla="*/ 94247 w 117108"/>
                <a:gd name="connsiteY12" fmla="*/ 23746 h 63863"/>
                <a:gd name="connsiteX13" fmla="*/ 92182 w 117108"/>
                <a:gd name="connsiteY13" fmla="*/ 23599 h 63863"/>
                <a:gd name="connsiteX14" fmla="*/ 91887 w 117108"/>
                <a:gd name="connsiteY14" fmla="*/ 23599 h 63863"/>
                <a:gd name="connsiteX15" fmla="*/ 91592 w 117108"/>
                <a:gd name="connsiteY15" fmla="*/ 22419 h 63863"/>
                <a:gd name="connsiteX16" fmla="*/ 91740 w 117108"/>
                <a:gd name="connsiteY16" fmla="*/ 19911 h 63863"/>
                <a:gd name="connsiteX17" fmla="*/ 92919 w 117108"/>
                <a:gd name="connsiteY17" fmla="*/ 16667 h 63863"/>
                <a:gd name="connsiteX18" fmla="*/ 94984 w 117108"/>
                <a:gd name="connsiteY18" fmla="*/ 12684 h 63863"/>
                <a:gd name="connsiteX19" fmla="*/ 95427 w 117108"/>
                <a:gd name="connsiteY19" fmla="*/ 10177 h 63863"/>
                <a:gd name="connsiteX20" fmla="*/ 93657 w 117108"/>
                <a:gd name="connsiteY20" fmla="*/ 8702 h 63863"/>
                <a:gd name="connsiteX21" fmla="*/ 90855 w 117108"/>
                <a:gd name="connsiteY21" fmla="*/ 8702 h 63863"/>
                <a:gd name="connsiteX22" fmla="*/ 85692 w 117108"/>
                <a:gd name="connsiteY22" fmla="*/ 5900 h 63863"/>
                <a:gd name="connsiteX23" fmla="*/ 83923 w 117108"/>
                <a:gd name="connsiteY23" fmla="*/ 3392 h 63863"/>
                <a:gd name="connsiteX24" fmla="*/ 82448 w 117108"/>
                <a:gd name="connsiteY24" fmla="*/ 3392 h 63863"/>
                <a:gd name="connsiteX25" fmla="*/ 75958 w 117108"/>
                <a:gd name="connsiteY25" fmla="*/ 3982 h 63863"/>
                <a:gd name="connsiteX26" fmla="*/ 75810 w 117108"/>
                <a:gd name="connsiteY26" fmla="*/ 3687 h 63863"/>
                <a:gd name="connsiteX27" fmla="*/ 74631 w 117108"/>
                <a:gd name="connsiteY27" fmla="*/ 2360 h 63863"/>
                <a:gd name="connsiteX28" fmla="*/ 73746 w 117108"/>
                <a:gd name="connsiteY28" fmla="*/ 1917 h 63863"/>
                <a:gd name="connsiteX29" fmla="*/ 73156 w 117108"/>
                <a:gd name="connsiteY29" fmla="*/ 2212 h 63863"/>
                <a:gd name="connsiteX30" fmla="*/ 72713 w 117108"/>
                <a:gd name="connsiteY30" fmla="*/ 2507 h 63863"/>
                <a:gd name="connsiteX31" fmla="*/ 71975 w 117108"/>
                <a:gd name="connsiteY31" fmla="*/ 2507 h 63863"/>
                <a:gd name="connsiteX32" fmla="*/ 69173 w 117108"/>
                <a:gd name="connsiteY32" fmla="*/ 295 h 63863"/>
                <a:gd name="connsiteX33" fmla="*/ 67993 w 117108"/>
                <a:gd name="connsiteY33" fmla="*/ 0 h 63863"/>
                <a:gd name="connsiteX34" fmla="*/ 66223 w 117108"/>
                <a:gd name="connsiteY34" fmla="*/ 295 h 63863"/>
                <a:gd name="connsiteX35" fmla="*/ 64306 w 117108"/>
                <a:gd name="connsiteY35" fmla="*/ 1475 h 63863"/>
                <a:gd name="connsiteX36" fmla="*/ 63569 w 117108"/>
                <a:gd name="connsiteY36" fmla="*/ 2950 h 63863"/>
                <a:gd name="connsiteX37" fmla="*/ 63716 w 117108"/>
                <a:gd name="connsiteY37" fmla="*/ 3687 h 63863"/>
                <a:gd name="connsiteX38" fmla="*/ 64748 w 117108"/>
                <a:gd name="connsiteY38" fmla="*/ 4130 h 63863"/>
                <a:gd name="connsiteX39" fmla="*/ 67403 w 117108"/>
                <a:gd name="connsiteY39" fmla="*/ 3835 h 63863"/>
                <a:gd name="connsiteX40" fmla="*/ 67846 w 117108"/>
                <a:gd name="connsiteY40" fmla="*/ 4130 h 63863"/>
                <a:gd name="connsiteX41" fmla="*/ 67846 w 117108"/>
                <a:gd name="connsiteY41" fmla="*/ 4572 h 63863"/>
                <a:gd name="connsiteX42" fmla="*/ 67551 w 117108"/>
                <a:gd name="connsiteY42" fmla="*/ 5015 h 63863"/>
                <a:gd name="connsiteX43" fmla="*/ 65486 w 117108"/>
                <a:gd name="connsiteY43" fmla="*/ 5457 h 63863"/>
                <a:gd name="connsiteX44" fmla="*/ 64896 w 117108"/>
                <a:gd name="connsiteY44" fmla="*/ 5900 h 63863"/>
                <a:gd name="connsiteX45" fmla="*/ 64158 w 117108"/>
                <a:gd name="connsiteY45" fmla="*/ 6047 h 63863"/>
                <a:gd name="connsiteX46" fmla="*/ 63864 w 117108"/>
                <a:gd name="connsiteY46" fmla="*/ 6195 h 63863"/>
                <a:gd name="connsiteX47" fmla="*/ 61504 w 117108"/>
                <a:gd name="connsiteY47" fmla="*/ 5605 h 63863"/>
                <a:gd name="connsiteX48" fmla="*/ 58112 w 117108"/>
                <a:gd name="connsiteY48" fmla="*/ 5605 h 63863"/>
                <a:gd name="connsiteX49" fmla="*/ 55456 w 117108"/>
                <a:gd name="connsiteY49" fmla="*/ 6637 h 63863"/>
                <a:gd name="connsiteX50" fmla="*/ 51032 w 117108"/>
                <a:gd name="connsiteY50" fmla="*/ 6932 h 63863"/>
                <a:gd name="connsiteX51" fmla="*/ 45132 w 117108"/>
                <a:gd name="connsiteY51" fmla="*/ 6785 h 63863"/>
                <a:gd name="connsiteX52" fmla="*/ 42920 w 117108"/>
                <a:gd name="connsiteY52" fmla="*/ 6047 h 63863"/>
                <a:gd name="connsiteX53" fmla="*/ 39822 w 117108"/>
                <a:gd name="connsiteY53" fmla="*/ 7522 h 63863"/>
                <a:gd name="connsiteX54" fmla="*/ 39085 w 117108"/>
                <a:gd name="connsiteY54" fmla="*/ 8850 h 63863"/>
                <a:gd name="connsiteX55" fmla="*/ 37758 w 117108"/>
                <a:gd name="connsiteY55" fmla="*/ 10619 h 63863"/>
                <a:gd name="connsiteX56" fmla="*/ 35840 w 117108"/>
                <a:gd name="connsiteY56" fmla="*/ 11357 h 63863"/>
                <a:gd name="connsiteX57" fmla="*/ 33775 w 117108"/>
                <a:gd name="connsiteY57" fmla="*/ 11504 h 63863"/>
                <a:gd name="connsiteX58" fmla="*/ 32153 w 117108"/>
                <a:gd name="connsiteY58" fmla="*/ 11357 h 63863"/>
                <a:gd name="connsiteX59" fmla="*/ 31268 w 117108"/>
                <a:gd name="connsiteY59" fmla="*/ 10619 h 63863"/>
                <a:gd name="connsiteX60" fmla="*/ 31268 w 117108"/>
                <a:gd name="connsiteY60" fmla="*/ 10029 h 63863"/>
                <a:gd name="connsiteX61" fmla="*/ 30383 w 117108"/>
                <a:gd name="connsiteY61" fmla="*/ 9439 h 63863"/>
                <a:gd name="connsiteX62" fmla="*/ 28171 w 117108"/>
                <a:gd name="connsiteY62" fmla="*/ 9439 h 63863"/>
                <a:gd name="connsiteX63" fmla="*/ 25958 w 117108"/>
                <a:gd name="connsiteY63" fmla="*/ 10619 h 63863"/>
                <a:gd name="connsiteX64" fmla="*/ 24188 w 117108"/>
                <a:gd name="connsiteY64" fmla="*/ 12684 h 63863"/>
                <a:gd name="connsiteX65" fmla="*/ 24778 w 117108"/>
                <a:gd name="connsiteY65" fmla="*/ 13717 h 63863"/>
                <a:gd name="connsiteX66" fmla="*/ 26401 w 117108"/>
                <a:gd name="connsiteY66" fmla="*/ 14012 h 63863"/>
                <a:gd name="connsiteX67" fmla="*/ 26843 w 117108"/>
                <a:gd name="connsiteY67" fmla="*/ 14454 h 63863"/>
                <a:gd name="connsiteX68" fmla="*/ 26843 w 117108"/>
                <a:gd name="connsiteY68" fmla="*/ 15044 h 63863"/>
                <a:gd name="connsiteX69" fmla="*/ 26253 w 117108"/>
                <a:gd name="connsiteY69" fmla="*/ 15634 h 63863"/>
                <a:gd name="connsiteX70" fmla="*/ 25663 w 117108"/>
                <a:gd name="connsiteY70" fmla="*/ 16814 h 63863"/>
                <a:gd name="connsiteX71" fmla="*/ 22124 w 117108"/>
                <a:gd name="connsiteY71" fmla="*/ 20206 h 63863"/>
                <a:gd name="connsiteX72" fmla="*/ 18731 w 117108"/>
                <a:gd name="connsiteY72" fmla="*/ 23746 h 63863"/>
                <a:gd name="connsiteX73" fmla="*/ 18141 w 117108"/>
                <a:gd name="connsiteY73" fmla="*/ 24779 h 63863"/>
                <a:gd name="connsiteX74" fmla="*/ 17109 w 117108"/>
                <a:gd name="connsiteY74" fmla="*/ 25516 h 63863"/>
                <a:gd name="connsiteX75" fmla="*/ 12684 w 117108"/>
                <a:gd name="connsiteY75" fmla="*/ 27286 h 63863"/>
                <a:gd name="connsiteX76" fmla="*/ 12242 w 117108"/>
                <a:gd name="connsiteY76" fmla="*/ 28023 h 63863"/>
                <a:gd name="connsiteX77" fmla="*/ 11947 w 117108"/>
                <a:gd name="connsiteY77" fmla="*/ 31121 h 63863"/>
                <a:gd name="connsiteX78" fmla="*/ 11357 w 117108"/>
                <a:gd name="connsiteY78" fmla="*/ 33628 h 63863"/>
                <a:gd name="connsiteX79" fmla="*/ 8112 w 117108"/>
                <a:gd name="connsiteY79" fmla="*/ 35988 h 63863"/>
                <a:gd name="connsiteX80" fmla="*/ 4867 w 117108"/>
                <a:gd name="connsiteY80" fmla="*/ 38348 h 63863"/>
                <a:gd name="connsiteX81" fmla="*/ 4130 w 117108"/>
                <a:gd name="connsiteY81" fmla="*/ 39823 h 63863"/>
                <a:gd name="connsiteX82" fmla="*/ 3540 w 117108"/>
                <a:gd name="connsiteY82" fmla="*/ 41593 h 63863"/>
                <a:gd name="connsiteX83" fmla="*/ 2507 w 117108"/>
                <a:gd name="connsiteY83" fmla="*/ 43362 h 63863"/>
                <a:gd name="connsiteX84" fmla="*/ 2360 w 117108"/>
                <a:gd name="connsiteY84" fmla="*/ 44395 h 63863"/>
                <a:gd name="connsiteX85" fmla="*/ 3982 w 117108"/>
                <a:gd name="connsiteY85" fmla="*/ 46017 h 63863"/>
                <a:gd name="connsiteX86" fmla="*/ 3687 w 117108"/>
                <a:gd name="connsiteY86" fmla="*/ 47345 h 63863"/>
                <a:gd name="connsiteX87" fmla="*/ 3245 w 117108"/>
                <a:gd name="connsiteY87" fmla="*/ 49262 h 63863"/>
                <a:gd name="connsiteX88" fmla="*/ 1622 w 117108"/>
                <a:gd name="connsiteY88" fmla="*/ 50590 h 63863"/>
                <a:gd name="connsiteX89" fmla="*/ 0 w 117108"/>
                <a:gd name="connsiteY89" fmla="*/ 51327 h 63863"/>
                <a:gd name="connsiteX90" fmla="*/ 0 w 117108"/>
                <a:gd name="connsiteY90" fmla="*/ 53392 h 63863"/>
                <a:gd name="connsiteX91" fmla="*/ 885 w 117108"/>
                <a:gd name="connsiteY91" fmla="*/ 53687 h 63863"/>
                <a:gd name="connsiteX92" fmla="*/ 2950 w 117108"/>
                <a:gd name="connsiteY92" fmla="*/ 53539 h 63863"/>
                <a:gd name="connsiteX93" fmla="*/ 5900 w 117108"/>
                <a:gd name="connsiteY93" fmla="*/ 52065 h 63863"/>
                <a:gd name="connsiteX94" fmla="*/ 7817 w 117108"/>
                <a:gd name="connsiteY94" fmla="*/ 50147 h 63863"/>
                <a:gd name="connsiteX95" fmla="*/ 6784 w 117108"/>
                <a:gd name="connsiteY95" fmla="*/ 48377 h 63863"/>
                <a:gd name="connsiteX96" fmla="*/ 6637 w 117108"/>
                <a:gd name="connsiteY96" fmla="*/ 47935 h 63863"/>
                <a:gd name="connsiteX97" fmla="*/ 6784 w 117108"/>
                <a:gd name="connsiteY97" fmla="*/ 47492 h 63863"/>
                <a:gd name="connsiteX98" fmla="*/ 9144 w 117108"/>
                <a:gd name="connsiteY98" fmla="*/ 45575 h 63863"/>
                <a:gd name="connsiteX99" fmla="*/ 11947 w 117108"/>
                <a:gd name="connsiteY99" fmla="*/ 44395 h 63863"/>
                <a:gd name="connsiteX100" fmla="*/ 15781 w 117108"/>
                <a:gd name="connsiteY100" fmla="*/ 44100 h 63863"/>
                <a:gd name="connsiteX101" fmla="*/ 20501 w 117108"/>
                <a:gd name="connsiteY101" fmla="*/ 44837 h 63863"/>
                <a:gd name="connsiteX102" fmla="*/ 20944 w 117108"/>
                <a:gd name="connsiteY102" fmla="*/ 45132 h 63863"/>
                <a:gd name="connsiteX103" fmla="*/ 20796 w 117108"/>
                <a:gd name="connsiteY103" fmla="*/ 46312 h 63863"/>
                <a:gd name="connsiteX104" fmla="*/ 21239 w 117108"/>
                <a:gd name="connsiteY104" fmla="*/ 48082 h 63863"/>
                <a:gd name="connsiteX105" fmla="*/ 22124 w 117108"/>
                <a:gd name="connsiteY105" fmla="*/ 49410 h 63863"/>
                <a:gd name="connsiteX106" fmla="*/ 20944 w 117108"/>
                <a:gd name="connsiteY106" fmla="*/ 52949 h 63863"/>
                <a:gd name="connsiteX107" fmla="*/ 21828 w 117108"/>
                <a:gd name="connsiteY107" fmla="*/ 54129 h 63863"/>
                <a:gd name="connsiteX108" fmla="*/ 23156 w 117108"/>
                <a:gd name="connsiteY108" fmla="*/ 55457 h 63863"/>
                <a:gd name="connsiteX109" fmla="*/ 24188 w 117108"/>
                <a:gd name="connsiteY109" fmla="*/ 56637 h 63863"/>
                <a:gd name="connsiteX110" fmla="*/ 25663 w 117108"/>
                <a:gd name="connsiteY110" fmla="*/ 57817 h 63863"/>
                <a:gd name="connsiteX111" fmla="*/ 26991 w 117108"/>
                <a:gd name="connsiteY111" fmla="*/ 59734 h 63863"/>
                <a:gd name="connsiteX112" fmla="*/ 27433 w 117108"/>
                <a:gd name="connsiteY112" fmla="*/ 60766 h 63863"/>
                <a:gd name="connsiteX113" fmla="*/ 28318 w 117108"/>
                <a:gd name="connsiteY113" fmla="*/ 61504 h 63863"/>
                <a:gd name="connsiteX114" fmla="*/ 30236 w 117108"/>
                <a:gd name="connsiteY114" fmla="*/ 62241 h 63863"/>
                <a:gd name="connsiteX115" fmla="*/ 35398 w 117108"/>
                <a:gd name="connsiteY115" fmla="*/ 61209 h 63863"/>
                <a:gd name="connsiteX116" fmla="*/ 38643 w 117108"/>
                <a:gd name="connsiteY116" fmla="*/ 60176 h 63863"/>
                <a:gd name="connsiteX117" fmla="*/ 40855 w 117108"/>
                <a:gd name="connsiteY117" fmla="*/ 59144 h 63863"/>
                <a:gd name="connsiteX118" fmla="*/ 42330 w 117108"/>
                <a:gd name="connsiteY118" fmla="*/ 59292 h 63863"/>
                <a:gd name="connsiteX119" fmla="*/ 47492 w 117108"/>
                <a:gd name="connsiteY119" fmla="*/ 60914 h 63863"/>
                <a:gd name="connsiteX120" fmla="*/ 49114 w 117108"/>
                <a:gd name="connsiteY120" fmla="*/ 60029 h 63863"/>
                <a:gd name="connsiteX121" fmla="*/ 52802 w 117108"/>
                <a:gd name="connsiteY121" fmla="*/ 57817 h 63863"/>
                <a:gd name="connsiteX122" fmla="*/ 53392 w 117108"/>
                <a:gd name="connsiteY122" fmla="*/ 56637 h 63863"/>
                <a:gd name="connsiteX123" fmla="*/ 56194 w 117108"/>
                <a:gd name="connsiteY123" fmla="*/ 53097 h 63863"/>
                <a:gd name="connsiteX124" fmla="*/ 56341 w 117108"/>
                <a:gd name="connsiteY124" fmla="*/ 52212 h 63863"/>
                <a:gd name="connsiteX125" fmla="*/ 55162 w 117108"/>
                <a:gd name="connsiteY125" fmla="*/ 50000 h 63863"/>
                <a:gd name="connsiteX126" fmla="*/ 55456 w 117108"/>
                <a:gd name="connsiteY126" fmla="*/ 49557 h 63863"/>
                <a:gd name="connsiteX127" fmla="*/ 58997 w 117108"/>
                <a:gd name="connsiteY127" fmla="*/ 47197 h 63863"/>
                <a:gd name="connsiteX128" fmla="*/ 60766 w 117108"/>
                <a:gd name="connsiteY128" fmla="*/ 45280 h 63863"/>
                <a:gd name="connsiteX129" fmla="*/ 62684 w 117108"/>
                <a:gd name="connsiteY129" fmla="*/ 43805 h 63863"/>
                <a:gd name="connsiteX130" fmla="*/ 64011 w 117108"/>
                <a:gd name="connsiteY130" fmla="*/ 43805 h 63863"/>
                <a:gd name="connsiteX131" fmla="*/ 64454 w 117108"/>
                <a:gd name="connsiteY131" fmla="*/ 44247 h 63863"/>
                <a:gd name="connsiteX132" fmla="*/ 64601 w 117108"/>
                <a:gd name="connsiteY132" fmla="*/ 45280 h 63863"/>
                <a:gd name="connsiteX133" fmla="*/ 64454 w 117108"/>
                <a:gd name="connsiteY133" fmla="*/ 49115 h 63863"/>
                <a:gd name="connsiteX134" fmla="*/ 64896 w 117108"/>
                <a:gd name="connsiteY134" fmla="*/ 50295 h 63863"/>
                <a:gd name="connsiteX135" fmla="*/ 67698 w 117108"/>
                <a:gd name="connsiteY135" fmla="*/ 53097 h 63863"/>
                <a:gd name="connsiteX136" fmla="*/ 69763 w 117108"/>
                <a:gd name="connsiteY136" fmla="*/ 54719 h 63863"/>
                <a:gd name="connsiteX137" fmla="*/ 74335 w 117108"/>
                <a:gd name="connsiteY137" fmla="*/ 55899 h 63863"/>
                <a:gd name="connsiteX138" fmla="*/ 74631 w 117108"/>
                <a:gd name="connsiteY138" fmla="*/ 56342 h 63863"/>
                <a:gd name="connsiteX139" fmla="*/ 73303 w 117108"/>
                <a:gd name="connsiteY139" fmla="*/ 58554 h 63863"/>
                <a:gd name="connsiteX140" fmla="*/ 76106 w 117108"/>
                <a:gd name="connsiteY140" fmla="*/ 61061 h 63863"/>
                <a:gd name="connsiteX141" fmla="*/ 76548 w 117108"/>
                <a:gd name="connsiteY141" fmla="*/ 62831 h 63863"/>
                <a:gd name="connsiteX142" fmla="*/ 77875 w 117108"/>
                <a:gd name="connsiteY142" fmla="*/ 63864 h 63863"/>
                <a:gd name="connsiteX143" fmla="*/ 79793 w 117108"/>
                <a:gd name="connsiteY143" fmla="*/ 63421 h 63863"/>
                <a:gd name="connsiteX144" fmla="*/ 80382 w 117108"/>
                <a:gd name="connsiteY144" fmla="*/ 62389 h 63863"/>
                <a:gd name="connsiteX145" fmla="*/ 79645 w 117108"/>
                <a:gd name="connsiteY145" fmla="*/ 60766 h 63863"/>
                <a:gd name="connsiteX146" fmla="*/ 79055 w 117108"/>
                <a:gd name="connsiteY146" fmla="*/ 58997 h 63863"/>
                <a:gd name="connsiteX147" fmla="*/ 79203 w 117108"/>
                <a:gd name="connsiteY147" fmla="*/ 57964 h 63863"/>
                <a:gd name="connsiteX148" fmla="*/ 79645 w 117108"/>
                <a:gd name="connsiteY148" fmla="*/ 56637 h 63863"/>
                <a:gd name="connsiteX149" fmla="*/ 80973 w 117108"/>
                <a:gd name="connsiteY149" fmla="*/ 55014 h 63863"/>
                <a:gd name="connsiteX150" fmla="*/ 84365 w 117108"/>
                <a:gd name="connsiteY150" fmla="*/ 51179 h 63863"/>
                <a:gd name="connsiteX151" fmla="*/ 85692 w 117108"/>
                <a:gd name="connsiteY151" fmla="*/ 48967 h 63863"/>
                <a:gd name="connsiteX152" fmla="*/ 85840 w 117108"/>
                <a:gd name="connsiteY152" fmla="*/ 45575 h 63863"/>
                <a:gd name="connsiteX153" fmla="*/ 85840 w 117108"/>
                <a:gd name="connsiteY153" fmla="*/ 42920 h 63863"/>
                <a:gd name="connsiteX154" fmla="*/ 87020 w 117108"/>
                <a:gd name="connsiteY154" fmla="*/ 42183 h 63863"/>
                <a:gd name="connsiteX155" fmla="*/ 89527 w 117108"/>
                <a:gd name="connsiteY155" fmla="*/ 42625 h 63863"/>
                <a:gd name="connsiteX156" fmla="*/ 90265 w 117108"/>
                <a:gd name="connsiteY156" fmla="*/ 42625 h 63863"/>
                <a:gd name="connsiteX157" fmla="*/ 90559 w 117108"/>
                <a:gd name="connsiteY157" fmla="*/ 44247 h 63863"/>
                <a:gd name="connsiteX158" fmla="*/ 91740 w 117108"/>
                <a:gd name="connsiteY158" fmla="*/ 47050 h 63863"/>
                <a:gd name="connsiteX159" fmla="*/ 92919 w 117108"/>
                <a:gd name="connsiteY159" fmla="*/ 48377 h 63863"/>
                <a:gd name="connsiteX160" fmla="*/ 94247 w 117108"/>
                <a:gd name="connsiteY160" fmla="*/ 48672 h 63863"/>
                <a:gd name="connsiteX161" fmla="*/ 95869 w 117108"/>
                <a:gd name="connsiteY161" fmla="*/ 48672 h 63863"/>
                <a:gd name="connsiteX162" fmla="*/ 99704 w 117108"/>
                <a:gd name="connsiteY162" fmla="*/ 47050 h 63863"/>
                <a:gd name="connsiteX163" fmla="*/ 102211 w 117108"/>
                <a:gd name="connsiteY163" fmla="*/ 46312 h 63863"/>
                <a:gd name="connsiteX164" fmla="*/ 103686 w 117108"/>
                <a:gd name="connsiteY164" fmla="*/ 46607 h 63863"/>
                <a:gd name="connsiteX165" fmla="*/ 104424 w 117108"/>
                <a:gd name="connsiteY165" fmla="*/ 47640 h 63863"/>
                <a:gd name="connsiteX166" fmla="*/ 106341 w 117108"/>
                <a:gd name="connsiteY166" fmla="*/ 50590 h 63863"/>
                <a:gd name="connsiteX167" fmla="*/ 107374 w 117108"/>
                <a:gd name="connsiteY167" fmla="*/ 50885 h 63863"/>
                <a:gd name="connsiteX168" fmla="*/ 108553 w 117108"/>
                <a:gd name="connsiteY168" fmla="*/ 50590 h 63863"/>
                <a:gd name="connsiteX169" fmla="*/ 108996 w 117108"/>
                <a:gd name="connsiteY169" fmla="*/ 50147 h 63863"/>
                <a:gd name="connsiteX170" fmla="*/ 108701 w 117108"/>
                <a:gd name="connsiteY170" fmla="*/ 48967 h 63863"/>
                <a:gd name="connsiteX171" fmla="*/ 108111 w 117108"/>
                <a:gd name="connsiteY171" fmla="*/ 46607 h 63863"/>
                <a:gd name="connsiteX172" fmla="*/ 107374 w 117108"/>
                <a:gd name="connsiteY172" fmla="*/ 44690 h 63863"/>
                <a:gd name="connsiteX173" fmla="*/ 106489 w 117108"/>
                <a:gd name="connsiteY173" fmla="*/ 43805 h 63863"/>
                <a:gd name="connsiteX174" fmla="*/ 106193 w 117108"/>
                <a:gd name="connsiteY174" fmla="*/ 42625 h 63863"/>
                <a:gd name="connsiteX175" fmla="*/ 106784 w 117108"/>
                <a:gd name="connsiteY175" fmla="*/ 40560 h 63863"/>
                <a:gd name="connsiteX176" fmla="*/ 107521 w 117108"/>
                <a:gd name="connsiteY176" fmla="*/ 38790 h 63863"/>
                <a:gd name="connsiteX177" fmla="*/ 108848 w 117108"/>
                <a:gd name="connsiteY177" fmla="*/ 38348 h 63863"/>
                <a:gd name="connsiteX178" fmla="*/ 110323 w 117108"/>
                <a:gd name="connsiteY178" fmla="*/ 38053 h 63863"/>
                <a:gd name="connsiteX179" fmla="*/ 112388 w 117108"/>
                <a:gd name="connsiteY179" fmla="*/ 39970 h 63863"/>
                <a:gd name="connsiteX180" fmla="*/ 114748 w 117108"/>
                <a:gd name="connsiteY180" fmla="*/ 40560 h 63863"/>
                <a:gd name="connsiteX181" fmla="*/ 116518 w 117108"/>
                <a:gd name="connsiteY181" fmla="*/ 40413 h 63863"/>
                <a:gd name="connsiteX182" fmla="*/ 116813 w 117108"/>
                <a:gd name="connsiteY182" fmla="*/ 39380 h 63863"/>
                <a:gd name="connsiteX183" fmla="*/ 116666 w 117108"/>
                <a:gd name="connsiteY183" fmla="*/ 38200 h 63863"/>
                <a:gd name="connsiteX184" fmla="*/ 115633 w 117108"/>
                <a:gd name="connsiteY184" fmla="*/ 36578 h 63863"/>
                <a:gd name="connsiteX185" fmla="*/ 115780 w 117108"/>
                <a:gd name="connsiteY185" fmla="*/ 34365 h 63863"/>
                <a:gd name="connsiteX186" fmla="*/ 117108 w 117108"/>
                <a:gd name="connsiteY186" fmla="*/ 30088 h 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108" h="63863">
                  <a:moveTo>
                    <a:pt x="117108" y="30088"/>
                  </a:moveTo>
                  <a:lnTo>
                    <a:pt x="117108" y="28908"/>
                  </a:lnTo>
                  <a:lnTo>
                    <a:pt x="116076" y="26843"/>
                  </a:lnTo>
                  <a:lnTo>
                    <a:pt x="114306" y="26106"/>
                  </a:lnTo>
                  <a:lnTo>
                    <a:pt x="109881" y="30088"/>
                  </a:lnTo>
                  <a:lnTo>
                    <a:pt x="108701" y="30531"/>
                  </a:lnTo>
                  <a:lnTo>
                    <a:pt x="105161" y="29351"/>
                  </a:lnTo>
                  <a:lnTo>
                    <a:pt x="102064" y="27728"/>
                  </a:lnTo>
                  <a:lnTo>
                    <a:pt x="101769" y="26401"/>
                  </a:lnTo>
                  <a:lnTo>
                    <a:pt x="101179" y="25369"/>
                  </a:lnTo>
                  <a:lnTo>
                    <a:pt x="98524" y="24336"/>
                  </a:lnTo>
                  <a:lnTo>
                    <a:pt x="95279" y="23746"/>
                  </a:lnTo>
                  <a:lnTo>
                    <a:pt x="94247" y="23746"/>
                  </a:lnTo>
                  <a:lnTo>
                    <a:pt x="92182" y="23599"/>
                  </a:lnTo>
                  <a:lnTo>
                    <a:pt x="91887" y="23599"/>
                  </a:lnTo>
                  <a:lnTo>
                    <a:pt x="91592" y="22419"/>
                  </a:lnTo>
                  <a:lnTo>
                    <a:pt x="91740" y="19911"/>
                  </a:lnTo>
                  <a:lnTo>
                    <a:pt x="92919" y="16667"/>
                  </a:lnTo>
                  <a:lnTo>
                    <a:pt x="94984" y="12684"/>
                  </a:lnTo>
                  <a:lnTo>
                    <a:pt x="95427" y="10177"/>
                  </a:lnTo>
                  <a:lnTo>
                    <a:pt x="93657" y="8702"/>
                  </a:lnTo>
                  <a:lnTo>
                    <a:pt x="90855" y="8702"/>
                  </a:lnTo>
                  <a:lnTo>
                    <a:pt x="85692" y="5900"/>
                  </a:lnTo>
                  <a:lnTo>
                    <a:pt x="83923" y="3392"/>
                  </a:lnTo>
                  <a:lnTo>
                    <a:pt x="82448" y="3392"/>
                  </a:lnTo>
                  <a:lnTo>
                    <a:pt x="75958" y="3982"/>
                  </a:lnTo>
                  <a:lnTo>
                    <a:pt x="75810" y="3687"/>
                  </a:lnTo>
                  <a:lnTo>
                    <a:pt x="74631" y="2360"/>
                  </a:lnTo>
                  <a:lnTo>
                    <a:pt x="73746" y="1917"/>
                  </a:lnTo>
                  <a:lnTo>
                    <a:pt x="73156" y="2212"/>
                  </a:lnTo>
                  <a:lnTo>
                    <a:pt x="72713" y="2507"/>
                  </a:lnTo>
                  <a:lnTo>
                    <a:pt x="71975" y="2507"/>
                  </a:lnTo>
                  <a:lnTo>
                    <a:pt x="69173" y="295"/>
                  </a:lnTo>
                  <a:lnTo>
                    <a:pt x="67993" y="0"/>
                  </a:lnTo>
                  <a:lnTo>
                    <a:pt x="66223" y="295"/>
                  </a:lnTo>
                  <a:lnTo>
                    <a:pt x="64306" y="1475"/>
                  </a:lnTo>
                  <a:lnTo>
                    <a:pt x="63569" y="2950"/>
                  </a:lnTo>
                  <a:lnTo>
                    <a:pt x="63716" y="3687"/>
                  </a:lnTo>
                  <a:lnTo>
                    <a:pt x="64748" y="4130"/>
                  </a:lnTo>
                  <a:lnTo>
                    <a:pt x="67403" y="3835"/>
                  </a:lnTo>
                  <a:lnTo>
                    <a:pt x="67846" y="4130"/>
                  </a:lnTo>
                  <a:lnTo>
                    <a:pt x="67846" y="4572"/>
                  </a:lnTo>
                  <a:lnTo>
                    <a:pt x="67551" y="5015"/>
                  </a:lnTo>
                  <a:lnTo>
                    <a:pt x="65486" y="5457"/>
                  </a:lnTo>
                  <a:lnTo>
                    <a:pt x="64896" y="5900"/>
                  </a:lnTo>
                  <a:lnTo>
                    <a:pt x="64158" y="6047"/>
                  </a:lnTo>
                  <a:lnTo>
                    <a:pt x="63864" y="6195"/>
                  </a:lnTo>
                  <a:lnTo>
                    <a:pt x="61504" y="5605"/>
                  </a:lnTo>
                  <a:lnTo>
                    <a:pt x="58112" y="5605"/>
                  </a:lnTo>
                  <a:lnTo>
                    <a:pt x="55456" y="6637"/>
                  </a:lnTo>
                  <a:lnTo>
                    <a:pt x="51032" y="6932"/>
                  </a:lnTo>
                  <a:lnTo>
                    <a:pt x="45132" y="6785"/>
                  </a:lnTo>
                  <a:lnTo>
                    <a:pt x="42920" y="6047"/>
                  </a:lnTo>
                  <a:lnTo>
                    <a:pt x="39822" y="7522"/>
                  </a:lnTo>
                  <a:lnTo>
                    <a:pt x="39085" y="8850"/>
                  </a:lnTo>
                  <a:lnTo>
                    <a:pt x="37758" y="10619"/>
                  </a:lnTo>
                  <a:lnTo>
                    <a:pt x="35840" y="11357"/>
                  </a:lnTo>
                  <a:lnTo>
                    <a:pt x="33775" y="11504"/>
                  </a:lnTo>
                  <a:lnTo>
                    <a:pt x="32153" y="11357"/>
                  </a:lnTo>
                  <a:lnTo>
                    <a:pt x="31268" y="10619"/>
                  </a:lnTo>
                  <a:lnTo>
                    <a:pt x="31268" y="10029"/>
                  </a:lnTo>
                  <a:lnTo>
                    <a:pt x="30383" y="9439"/>
                  </a:lnTo>
                  <a:lnTo>
                    <a:pt x="28171" y="9439"/>
                  </a:lnTo>
                  <a:lnTo>
                    <a:pt x="25958" y="10619"/>
                  </a:lnTo>
                  <a:lnTo>
                    <a:pt x="24188" y="12684"/>
                  </a:lnTo>
                  <a:lnTo>
                    <a:pt x="24778" y="13717"/>
                  </a:lnTo>
                  <a:lnTo>
                    <a:pt x="26401" y="14012"/>
                  </a:lnTo>
                  <a:lnTo>
                    <a:pt x="26843" y="14454"/>
                  </a:lnTo>
                  <a:lnTo>
                    <a:pt x="26843" y="15044"/>
                  </a:lnTo>
                  <a:lnTo>
                    <a:pt x="26253" y="15634"/>
                  </a:lnTo>
                  <a:lnTo>
                    <a:pt x="25663" y="16814"/>
                  </a:lnTo>
                  <a:lnTo>
                    <a:pt x="22124" y="20206"/>
                  </a:lnTo>
                  <a:lnTo>
                    <a:pt x="18731" y="23746"/>
                  </a:lnTo>
                  <a:lnTo>
                    <a:pt x="18141" y="24779"/>
                  </a:lnTo>
                  <a:lnTo>
                    <a:pt x="17109" y="25516"/>
                  </a:lnTo>
                  <a:lnTo>
                    <a:pt x="12684" y="27286"/>
                  </a:lnTo>
                  <a:lnTo>
                    <a:pt x="12242" y="28023"/>
                  </a:lnTo>
                  <a:lnTo>
                    <a:pt x="11947" y="31121"/>
                  </a:lnTo>
                  <a:lnTo>
                    <a:pt x="11357" y="33628"/>
                  </a:lnTo>
                  <a:lnTo>
                    <a:pt x="8112" y="35988"/>
                  </a:lnTo>
                  <a:lnTo>
                    <a:pt x="4867" y="38348"/>
                  </a:lnTo>
                  <a:lnTo>
                    <a:pt x="4130" y="39823"/>
                  </a:lnTo>
                  <a:lnTo>
                    <a:pt x="3540" y="41593"/>
                  </a:lnTo>
                  <a:lnTo>
                    <a:pt x="2507" y="43362"/>
                  </a:lnTo>
                  <a:lnTo>
                    <a:pt x="2360" y="44395"/>
                  </a:lnTo>
                  <a:lnTo>
                    <a:pt x="3982" y="46017"/>
                  </a:lnTo>
                  <a:lnTo>
                    <a:pt x="3687" y="47345"/>
                  </a:lnTo>
                  <a:lnTo>
                    <a:pt x="3245" y="49262"/>
                  </a:lnTo>
                  <a:lnTo>
                    <a:pt x="1622" y="50590"/>
                  </a:lnTo>
                  <a:lnTo>
                    <a:pt x="0" y="51327"/>
                  </a:lnTo>
                  <a:lnTo>
                    <a:pt x="0" y="53392"/>
                  </a:lnTo>
                  <a:lnTo>
                    <a:pt x="885" y="53687"/>
                  </a:lnTo>
                  <a:lnTo>
                    <a:pt x="2950" y="53539"/>
                  </a:lnTo>
                  <a:lnTo>
                    <a:pt x="5900" y="52065"/>
                  </a:lnTo>
                  <a:lnTo>
                    <a:pt x="7817" y="50147"/>
                  </a:lnTo>
                  <a:lnTo>
                    <a:pt x="6784" y="48377"/>
                  </a:lnTo>
                  <a:lnTo>
                    <a:pt x="6637" y="47935"/>
                  </a:lnTo>
                  <a:lnTo>
                    <a:pt x="6784" y="47492"/>
                  </a:lnTo>
                  <a:lnTo>
                    <a:pt x="9144" y="45575"/>
                  </a:lnTo>
                  <a:lnTo>
                    <a:pt x="11947" y="44395"/>
                  </a:lnTo>
                  <a:lnTo>
                    <a:pt x="15781" y="44100"/>
                  </a:lnTo>
                  <a:lnTo>
                    <a:pt x="20501" y="44837"/>
                  </a:lnTo>
                  <a:lnTo>
                    <a:pt x="20944" y="45132"/>
                  </a:lnTo>
                  <a:lnTo>
                    <a:pt x="20796" y="46312"/>
                  </a:lnTo>
                  <a:lnTo>
                    <a:pt x="21239" y="48082"/>
                  </a:lnTo>
                  <a:lnTo>
                    <a:pt x="22124" y="49410"/>
                  </a:lnTo>
                  <a:lnTo>
                    <a:pt x="20944" y="52949"/>
                  </a:lnTo>
                  <a:lnTo>
                    <a:pt x="21828" y="54129"/>
                  </a:lnTo>
                  <a:lnTo>
                    <a:pt x="23156" y="55457"/>
                  </a:lnTo>
                  <a:lnTo>
                    <a:pt x="24188" y="56637"/>
                  </a:lnTo>
                  <a:lnTo>
                    <a:pt x="25663" y="57817"/>
                  </a:lnTo>
                  <a:lnTo>
                    <a:pt x="26991" y="59734"/>
                  </a:lnTo>
                  <a:lnTo>
                    <a:pt x="27433" y="60766"/>
                  </a:lnTo>
                  <a:lnTo>
                    <a:pt x="28318" y="61504"/>
                  </a:lnTo>
                  <a:lnTo>
                    <a:pt x="30236" y="62241"/>
                  </a:lnTo>
                  <a:lnTo>
                    <a:pt x="35398" y="61209"/>
                  </a:lnTo>
                  <a:lnTo>
                    <a:pt x="38643" y="60176"/>
                  </a:lnTo>
                  <a:lnTo>
                    <a:pt x="40855" y="59144"/>
                  </a:lnTo>
                  <a:lnTo>
                    <a:pt x="42330" y="59292"/>
                  </a:lnTo>
                  <a:lnTo>
                    <a:pt x="47492" y="60914"/>
                  </a:lnTo>
                  <a:lnTo>
                    <a:pt x="49114" y="60029"/>
                  </a:lnTo>
                  <a:lnTo>
                    <a:pt x="52802" y="57817"/>
                  </a:lnTo>
                  <a:lnTo>
                    <a:pt x="53392" y="56637"/>
                  </a:lnTo>
                  <a:lnTo>
                    <a:pt x="56194" y="53097"/>
                  </a:lnTo>
                  <a:lnTo>
                    <a:pt x="56341" y="52212"/>
                  </a:lnTo>
                  <a:lnTo>
                    <a:pt x="55162" y="50000"/>
                  </a:lnTo>
                  <a:lnTo>
                    <a:pt x="55456" y="49557"/>
                  </a:lnTo>
                  <a:lnTo>
                    <a:pt x="58997" y="47197"/>
                  </a:lnTo>
                  <a:lnTo>
                    <a:pt x="60766" y="45280"/>
                  </a:lnTo>
                  <a:lnTo>
                    <a:pt x="62684" y="43805"/>
                  </a:lnTo>
                  <a:lnTo>
                    <a:pt x="64011" y="43805"/>
                  </a:lnTo>
                  <a:lnTo>
                    <a:pt x="64454" y="44247"/>
                  </a:lnTo>
                  <a:lnTo>
                    <a:pt x="64601" y="45280"/>
                  </a:lnTo>
                  <a:lnTo>
                    <a:pt x="64454" y="49115"/>
                  </a:lnTo>
                  <a:lnTo>
                    <a:pt x="64896" y="50295"/>
                  </a:lnTo>
                  <a:lnTo>
                    <a:pt x="67698" y="53097"/>
                  </a:lnTo>
                  <a:lnTo>
                    <a:pt x="69763" y="54719"/>
                  </a:lnTo>
                  <a:lnTo>
                    <a:pt x="74335" y="55899"/>
                  </a:lnTo>
                  <a:lnTo>
                    <a:pt x="74631" y="56342"/>
                  </a:lnTo>
                  <a:lnTo>
                    <a:pt x="73303" y="58554"/>
                  </a:lnTo>
                  <a:lnTo>
                    <a:pt x="76106" y="61061"/>
                  </a:lnTo>
                  <a:lnTo>
                    <a:pt x="76548" y="62831"/>
                  </a:lnTo>
                  <a:lnTo>
                    <a:pt x="77875" y="63864"/>
                  </a:lnTo>
                  <a:lnTo>
                    <a:pt x="79793" y="63421"/>
                  </a:lnTo>
                  <a:lnTo>
                    <a:pt x="80382" y="62389"/>
                  </a:lnTo>
                  <a:lnTo>
                    <a:pt x="79645" y="60766"/>
                  </a:lnTo>
                  <a:lnTo>
                    <a:pt x="79055" y="58997"/>
                  </a:lnTo>
                  <a:lnTo>
                    <a:pt x="79203" y="57964"/>
                  </a:lnTo>
                  <a:lnTo>
                    <a:pt x="79645" y="56637"/>
                  </a:lnTo>
                  <a:lnTo>
                    <a:pt x="80973" y="55014"/>
                  </a:lnTo>
                  <a:lnTo>
                    <a:pt x="84365" y="51179"/>
                  </a:lnTo>
                  <a:lnTo>
                    <a:pt x="85692" y="48967"/>
                  </a:lnTo>
                  <a:lnTo>
                    <a:pt x="85840" y="45575"/>
                  </a:lnTo>
                  <a:lnTo>
                    <a:pt x="85840" y="42920"/>
                  </a:lnTo>
                  <a:lnTo>
                    <a:pt x="87020" y="42183"/>
                  </a:lnTo>
                  <a:lnTo>
                    <a:pt x="89527" y="42625"/>
                  </a:lnTo>
                  <a:lnTo>
                    <a:pt x="90265" y="42625"/>
                  </a:lnTo>
                  <a:lnTo>
                    <a:pt x="90559" y="44247"/>
                  </a:lnTo>
                  <a:lnTo>
                    <a:pt x="91740" y="47050"/>
                  </a:lnTo>
                  <a:lnTo>
                    <a:pt x="92919" y="48377"/>
                  </a:lnTo>
                  <a:lnTo>
                    <a:pt x="94247" y="48672"/>
                  </a:lnTo>
                  <a:lnTo>
                    <a:pt x="95869" y="48672"/>
                  </a:lnTo>
                  <a:lnTo>
                    <a:pt x="99704" y="47050"/>
                  </a:lnTo>
                  <a:lnTo>
                    <a:pt x="102211" y="46312"/>
                  </a:lnTo>
                  <a:lnTo>
                    <a:pt x="103686" y="46607"/>
                  </a:lnTo>
                  <a:lnTo>
                    <a:pt x="104424" y="47640"/>
                  </a:lnTo>
                  <a:lnTo>
                    <a:pt x="106341" y="50590"/>
                  </a:lnTo>
                  <a:lnTo>
                    <a:pt x="107374" y="50885"/>
                  </a:lnTo>
                  <a:lnTo>
                    <a:pt x="108553" y="50590"/>
                  </a:lnTo>
                  <a:lnTo>
                    <a:pt x="108996" y="50147"/>
                  </a:lnTo>
                  <a:lnTo>
                    <a:pt x="108701" y="48967"/>
                  </a:lnTo>
                  <a:lnTo>
                    <a:pt x="108111" y="46607"/>
                  </a:lnTo>
                  <a:lnTo>
                    <a:pt x="107374" y="44690"/>
                  </a:lnTo>
                  <a:lnTo>
                    <a:pt x="106489" y="43805"/>
                  </a:lnTo>
                  <a:lnTo>
                    <a:pt x="106193" y="42625"/>
                  </a:lnTo>
                  <a:lnTo>
                    <a:pt x="106784" y="40560"/>
                  </a:lnTo>
                  <a:lnTo>
                    <a:pt x="107521" y="38790"/>
                  </a:lnTo>
                  <a:lnTo>
                    <a:pt x="108848" y="38348"/>
                  </a:lnTo>
                  <a:lnTo>
                    <a:pt x="110323" y="38053"/>
                  </a:lnTo>
                  <a:lnTo>
                    <a:pt x="112388" y="39970"/>
                  </a:lnTo>
                  <a:lnTo>
                    <a:pt x="114748" y="40560"/>
                  </a:lnTo>
                  <a:lnTo>
                    <a:pt x="116518" y="40413"/>
                  </a:lnTo>
                  <a:lnTo>
                    <a:pt x="116813" y="39380"/>
                  </a:lnTo>
                  <a:lnTo>
                    <a:pt x="116666" y="38200"/>
                  </a:lnTo>
                  <a:lnTo>
                    <a:pt x="115633" y="36578"/>
                  </a:lnTo>
                  <a:lnTo>
                    <a:pt x="115780" y="34365"/>
                  </a:lnTo>
                  <a:lnTo>
                    <a:pt x="117108" y="30088"/>
                  </a:lnTo>
                  <a:close/>
                </a:path>
              </a:pathLst>
            </a:custGeom>
            <a:grpFill/>
            <a:ln w="3175" cap="flat">
              <a:solidFill>
                <a:schemeClr val="bg2">
                  <a:lumMod val="90000"/>
                </a:schemeClr>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96ACCF9F-1907-3ABA-AE6C-6F7B38113D40}"/>
                </a:ext>
              </a:extLst>
            </p:cNvPr>
            <p:cNvSpPr/>
            <p:nvPr/>
          </p:nvSpPr>
          <p:spPr>
            <a:xfrm>
              <a:off x="6079333" y="4198840"/>
              <a:ext cx="195721" cy="225661"/>
            </a:xfrm>
            <a:custGeom>
              <a:avLst/>
              <a:gdLst>
                <a:gd name="connsiteX0" fmla="*/ 195426 w 195721"/>
                <a:gd name="connsiteY0" fmla="*/ 5457 h 225661"/>
                <a:gd name="connsiteX1" fmla="*/ 193951 w 195721"/>
                <a:gd name="connsiteY1" fmla="*/ 4572 h 225661"/>
                <a:gd name="connsiteX2" fmla="*/ 192476 w 195721"/>
                <a:gd name="connsiteY2" fmla="*/ 2065 h 225661"/>
                <a:gd name="connsiteX3" fmla="*/ 191886 w 195721"/>
                <a:gd name="connsiteY3" fmla="*/ 1622 h 225661"/>
                <a:gd name="connsiteX4" fmla="*/ 187757 w 195721"/>
                <a:gd name="connsiteY4" fmla="*/ 2802 h 225661"/>
                <a:gd name="connsiteX5" fmla="*/ 185691 w 195721"/>
                <a:gd name="connsiteY5" fmla="*/ 3687 h 225661"/>
                <a:gd name="connsiteX6" fmla="*/ 184512 w 195721"/>
                <a:gd name="connsiteY6" fmla="*/ 4720 h 225661"/>
                <a:gd name="connsiteX7" fmla="*/ 183627 w 195721"/>
                <a:gd name="connsiteY7" fmla="*/ 4867 h 225661"/>
                <a:gd name="connsiteX8" fmla="*/ 182447 w 195721"/>
                <a:gd name="connsiteY8" fmla="*/ 3540 h 225661"/>
                <a:gd name="connsiteX9" fmla="*/ 181415 w 195721"/>
                <a:gd name="connsiteY9" fmla="*/ 3245 h 225661"/>
                <a:gd name="connsiteX10" fmla="*/ 179792 w 195721"/>
                <a:gd name="connsiteY10" fmla="*/ 3540 h 225661"/>
                <a:gd name="connsiteX11" fmla="*/ 178170 w 195721"/>
                <a:gd name="connsiteY11" fmla="*/ 3540 h 225661"/>
                <a:gd name="connsiteX12" fmla="*/ 176990 w 195721"/>
                <a:gd name="connsiteY12" fmla="*/ 3392 h 225661"/>
                <a:gd name="connsiteX13" fmla="*/ 176399 w 195721"/>
                <a:gd name="connsiteY13" fmla="*/ 3392 h 225661"/>
                <a:gd name="connsiteX14" fmla="*/ 174482 w 195721"/>
                <a:gd name="connsiteY14" fmla="*/ 2655 h 225661"/>
                <a:gd name="connsiteX15" fmla="*/ 167403 w 195721"/>
                <a:gd name="connsiteY15" fmla="*/ 590 h 225661"/>
                <a:gd name="connsiteX16" fmla="*/ 166223 w 195721"/>
                <a:gd name="connsiteY16" fmla="*/ 0 h 225661"/>
                <a:gd name="connsiteX17" fmla="*/ 164748 w 195721"/>
                <a:gd name="connsiteY17" fmla="*/ 0 h 225661"/>
                <a:gd name="connsiteX18" fmla="*/ 161208 w 195721"/>
                <a:gd name="connsiteY18" fmla="*/ 1770 h 225661"/>
                <a:gd name="connsiteX19" fmla="*/ 159143 w 195721"/>
                <a:gd name="connsiteY19" fmla="*/ 2213 h 225661"/>
                <a:gd name="connsiteX20" fmla="*/ 153391 w 195721"/>
                <a:gd name="connsiteY20" fmla="*/ 3392 h 225661"/>
                <a:gd name="connsiteX21" fmla="*/ 147196 w 195721"/>
                <a:gd name="connsiteY21" fmla="*/ 3835 h 225661"/>
                <a:gd name="connsiteX22" fmla="*/ 144837 w 195721"/>
                <a:gd name="connsiteY22" fmla="*/ 3982 h 225661"/>
                <a:gd name="connsiteX23" fmla="*/ 143214 w 195721"/>
                <a:gd name="connsiteY23" fmla="*/ 4720 h 225661"/>
                <a:gd name="connsiteX24" fmla="*/ 142182 w 195721"/>
                <a:gd name="connsiteY24" fmla="*/ 5752 h 225661"/>
                <a:gd name="connsiteX25" fmla="*/ 141444 w 195721"/>
                <a:gd name="connsiteY25" fmla="*/ 8260 h 225661"/>
                <a:gd name="connsiteX26" fmla="*/ 140117 w 195721"/>
                <a:gd name="connsiteY26" fmla="*/ 12389 h 225661"/>
                <a:gd name="connsiteX27" fmla="*/ 139674 w 195721"/>
                <a:gd name="connsiteY27" fmla="*/ 13569 h 225661"/>
                <a:gd name="connsiteX28" fmla="*/ 139822 w 195721"/>
                <a:gd name="connsiteY28" fmla="*/ 15192 h 225661"/>
                <a:gd name="connsiteX29" fmla="*/ 139379 w 195721"/>
                <a:gd name="connsiteY29" fmla="*/ 17994 h 225661"/>
                <a:gd name="connsiteX30" fmla="*/ 139232 w 195721"/>
                <a:gd name="connsiteY30" fmla="*/ 20502 h 225661"/>
                <a:gd name="connsiteX31" fmla="*/ 139379 w 195721"/>
                <a:gd name="connsiteY31" fmla="*/ 22271 h 225661"/>
                <a:gd name="connsiteX32" fmla="*/ 137757 w 195721"/>
                <a:gd name="connsiteY32" fmla="*/ 25664 h 225661"/>
                <a:gd name="connsiteX33" fmla="*/ 135545 w 195721"/>
                <a:gd name="connsiteY33" fmla="*/ 29646 h 225661"/>
                <a:gd name="connsiteX34" fmla="*/ 133775 w 195721"/>
                <a:gd name="connsiteY34" fmla="*/ 33186 h 225661"/>
                <a:gd name="connsiteX35" fmla="*/ 132005 w 195721"/>
                <a:gd name="connsiteY35" fmla="*/ 36725 h 225661"/>
                <a:gd name="connsiteX36" fmla="*/ 132005 w 195721"/>
                <a:gd name="connsiteY36" fmla="*/ 37020 h 225661"/>
                <a:gd name="connsiteX37" fmla="*/ 131857 w 195721"/>
                <a:gd name="connsiteY37" fmla="*/ 38495 h 225661"/>
                <a:gd name="connsiteX38" fmla="*/ 130235 w 195721"/>
                <a:gd name="connsiteY38" fmla="*/ 39380 h 225661"/>
                <a:gd name="connsiteX39" fmla="*/ 129350 w 195721"/>
                <a:gd name="connsiteY39" fmla="*/ 41003 h 225661"/>
                <a:gd name="connsiteX40" fmla="*/ 129055 w 195721"/>
                <a:gd name="connsiteY40" fmla="*/ 43215 h 225661"/>
                <a:gd name="connsiteX41" fmla="*/ 129497 w 195721"/>
                <a:gd name="connsiteY41" fmla="*/ 45870 h 225661"/>
                <a:gd name="connsiteX42" fmla="*/ 130677 w 195721"/>
                <a:gd name="connsiteY42" fmla="*/ 49115 h 225661"/>
                <a:gd name="connsiteX43" fmla="*/ 130825 w 195721"/>
                <a:gd name="connsiteY43" fmla="*/ 51032 h 225661"/>
                <a:gd name="connsiteX44" fmla="*/ 130382 w 195721"/>
                <a:gd name="connsiteY44" fmla="*/ 51179 h 225661"/>
                <a:gd name="connsiteX45" fmla="*/ 129497 w 195721"/>
                <a:gd name="connsiteY45" fmla="*/ 51770 h 225661"/>
                <a:gd name="connsiteX46" fmla="*/ 128760 w 195721"/>
                <a:gd name="connsiteY46" fmla="*/ 52212 h 225661"/>
                <a:gd name="connsiteX47" fmla="*/ 126548 w 195721"/>
                <a:gd name="connsiteY47" fmla="*/ 50000 h 225661"/>
                <a:gd name="connsiteX48" fmla="*/ 124188 w 195721"/>
                <a:gd name="connsiteY48" fmla="*/ 48525 h 225661"/>
                <a:gd name="connsiteX49" fmla="*/ 120501 w 195721"/>
                <a:gd name="connsiteY49" fmla="*/ 46017 h 225661"/>
                <a:gd name="connsiteX50" fmla="*/ 116813 w 195721"/>
                <a:gd name="connsiteY50" fmla="*/ 45133 h 225661"/>
                <a:gd name="connsiteX51" fmla="*/ 111946 w 195721"/>
                <a:gd name="connsiteY51" fmla="*/ 44985 h 225661"/>
                <a:gd name="connsiteX52" fmla="*/ 109881 w 195721"/>
                <a:gd name="connsiteY52" fmla="*/ 45280 h 225661"/>
                <a:gd name="connsiteX53" fmla="*/ 108406 w 195721"/>
                <a:gd name="connsiteY53" fmla="*/ 44247 h 225661"/>
                <a:gd name="connsiteX54" fmla="*/ 106341 w 195721"/>
                <a:gd name="connsiteY54" fmla="*/ 43215 h 225661"/>
                <a:gd name="connsiteX55" fmla="*/ 105309 w 195721"/>
                <a:gd name="connsiteY55" fmla="*/ 42920 h 225661"/>
                <a:gd name="connsiteX56" fmla="*/ 103686 w 195721"/>
                <a:gd name="connsiteY56" fmla="*/ 43805 h 225661"/>
                <a:gd name="connsiteX57" fmla="*/ 102654 w 195721"/>
                <a:gd name="connsiteY57" fmla="*/ 43805 h 225661"/>
                <a:gd name="connsiteX58" fmla="*/ 101179 w 195721"/>
                <a:gd name="connsiteY58" fmla="*/ 43510 h 225661"/>
                <a:gd name="connsiteX59" fmla="*/ 98524 w 195721"/>
                <a:gd name="connsiteY59" fmla="*/ 43510 h 225661"/>
                <a:gd name="connsiteX60" fmla="*/ 98229 w 195721"/>
                <a:gd name="connsiteY60" fmla="*/ 42035 h 225661"/>
                <a:gd name="connsiteX61" fmla="*/ 97787 w 195721"/>
                <a:gd name="connsiteY61" fmla="*/ 41740 h 225661"/>
                <a:gd name="connsiteX62" fmla="*/ 94837 w 195721"/>
                <a:gd name="connsiteY62" fmla="*/ 41888 h 225661"/>
                <a:gd name="connsiteX63" fmla="*/ 93952 w 195721"/>
                <a:gd name="connsiteY63" fmla="*/ 40560 h 225661"/>
                <a:gd name="connsiteX64" fmla="*/ 93657 w 195721"/>
                <a:gd name="connsiteY64" fmla="*/ 40708 h 225661"/>
                <a:gd name="connsiteX65" fmla="*/ 92477 w 195721"/>
                <a:gd name="connsiteY65" fmla="*/ 40413 h 225661"/>
                <a:gd name="connsiteX66" fmla="*/ 90117 w 195721"/>
                <a:gd name="connsiteY66" fmla="*/ 38643 h 225661"/>
                <a:gd name="connsiteX67" fmla="*/ 87610 w 195721"/>
                <a:gd name="connsiteY67" fmla="*/ 39823 h 225661"/>
                <a:gd name="connsiteX68" fmla="*/ 82448 w 195721"/>
                <a:gd name="connsiteY68" fmla="*/ 39675 h 225661"/>
                <a:gd name="connsiteX69" fmla="*/ 75811 w 195721"/>
                <a:gd name="connsiteY69" fmla="*/ 39675 h 225661"/>
                <a:gd name="connsiteX70" fmla="*/ 69026 w 195721"/>
                <a:gd name="connsiteY70" fmla="*/ 39675 h 225661"/>
                <a:gd name="connsiteX71" fmla="*/ 62831 w 195721"/>
                <a:gd name="connsiteY71" fmla="*/ 39675 h 225661"/>
                <a:gd name="connsiteX72" fmla="*/ 56489 w 195721"/>
                <a:gd name="connsiteY72" fmla="*/ 39675 h 225661"/>
                <a:gd name="connsiteX73" fmla="*/ 56342 w 195721"/>
                <a:gd name="connsiteY73" fmla="*/ 41445 h 225661"/>
                <a:gd name="connsiteX74" fmla="*/ 54277 w 195721"/>
                <a:gd name="connsiteY74" fmla="*/ 45870 h 225661"/>
                <a:gd name="connsiteX75" fmla="*/ 53245 w 195721"/>
                <a:gd name="connsiteY75" fmla="*/ 49262 h 225661"/>
                <a:gd name="connsiteX76" fmla="*/ 53097 w 195721"/>
                <a:gd name="connsiteY76" fmla="*/ 52950 h 225661"/>
                <a:gd name="connsiteX77" fmla="*/ 53687 w 195721"/>
                <a:gd name="connsiteY77" fmla="*/ 55899 h 225661"/>
                <a:gd name="connsiteX78" fmla="*/ 54572 w 195721"/>
                <a:gd name="connsiteY78" fmla="*/ 57964 h 225661"/>
                <a:gd name="connsiteX79" fmla="*/ 55309 w 195721"/>
                <a:gd name="connsiteY79" fmla="*/ 60176 h 225661"/>
                <a:gd name="connsiteX80" fmla="*/ 54719 w 195721"/>
                <a:gd name="connsiteY80" fmla="*/ 61799 h 225661"/>
                <a:gd name="connsiteX81" fmla="*/ 53834 w 195721"/>
                <a:gd name="connsiteY81" fmla="*/ 62536 h 225661"/>
                <a:gd name="connsiteX82" fmla="*/ 54424 w 195721"/>
                <a:gd name="connsiteY82" fmla="*/ 63274 h 225661"/>
                <a:gd name="connsiteX83" fmla="*/ 56047 w 195721"/>
                <a:gd name="connsiteY83" fmla="*/ 63569 h 225661"/>
                <a:gd name="connsiteX84" fmla="*/ 58554 w 195721"/>
                <a:gd name="connsiteY84" fmla="*/ 62831 h 225661"/>
                <a:gd name="connsiteX85" fmla="*/ 62536 w 195721"/>
                <a:gd name="connsiteY85" fmla="*/ 61651 h 225661"/>
                <a:gd name="connsiteX86" fmla="*/ 67698 w 195721"/>
                <a:gd name="connsiteY86" fmla="*/ 59882 h 225661"/>
                <a:gd name="connsiteX87" fmla="*/ 71091 w 195721"/>
                <a:gd name="connsiteY87" fmla="*/ 58849 h 225661"/>
                <a:gd name="connsiteX88" fmla="*/ 76696 w 195721"/>
                <a:gd name="connsiteY88" fmla="*/ 59439 h 225661"/>
                <a:gd name="connsiteX89" fmla="*/ 79645 w 195721"/>
                <a:gd name="connsiteY89" fmla="*/ 60176 h 225661"/>
                <a:gd name="connsiteX90" fmla="*/ 81268 w 195721"/>
                <a:gd name="connsiteY90" fmla="*/ 61356 h 225661"/>
                <a:gd name="connsiteX91" fmla="*/ 82890 w 195721"/>
                <a:gd name="connsiteY91" fmla="*/ 66666 h 225661"/>
                <a:gd name="connsiteX92" fmla="*/ 83628 w 195721"/>
                <a:gd name="connsiteY92" fmla="*/ 67404 h 225661"/>
                <a:gd name="connsiteX93" fmla="*/ 85103 w 195721"/>
                <a:gd name="connsiteY93" fmla="*/ 69616 h 225661"/>
                <a:gd name="connsiteX94" fmla="*/ 86135 w 195721"/>
                <a:gd name="connsiteY94" fmla="*/ 72271 h 225661"/>
                <a:gd name="connsiteX95" fmla="*/ 86430 w 195721"/>
                <a:gd name="connsiteY95" fmla="*/ 73746 h 225661"/>
                <a:gd name="connsiteX96" fmla="*/ 86282 w 195721"/>
                <a:gd name="connsiteY96" fmla="*/ 74631 h 225661"/>
                <a:gd name="connsiteX97" fmla="*/ 85103 w 195721"/>
                <a:gd name="connsiteY97" fmla="*/ 76106 h 225661"/>
                <a:gd name="connsiteX98" fmla="*/ 83923 w 195721"/>
                <a:gd name="connsiteY98" fmla="*/ 78170 h 225661"/>
                <a:gd name="connsiteX99" fmla="*/ 83480 w 195721"/>
                <a:gd name="connsiteY99" fmla="*/ 79498 h 225661"/>
                <a:gd name="connsiteX100" fmla="*/ 82300 w 195721"/>
                <a:gd name="connsiteY100" fmla="*/ 80530 h 225661"/>
                <a:gd name="connsiteX101" fmla="*/ 80973 w 195721"/>
                <a:gd name="connsiteY101" fmla="*/ 81415 h 225661"/>
                <a:gd name="connsiteX102" fmla="*/ 77285 w 195721"/>
                <a:gd name="connsiteY102" fmla="*/ 81858 h 225661"/>
                <a:gd name="connsiteX103" fmla="*/ 76696 w 195721"/>
                <a:gd name="connsiteY103" fmla="*/ 82300 h 225661"/>
                <a:gd name="connsiteX104" fmla="*/ 75663 w 195721"/>
                <a:gd name="connsiteY104" fmla="*/ 84660 h 225661"/>
                <a:gd name="connsiteX105" fmla="*/ 73598 w 195721"/>
                <a:gd name="connsiteY105" fmla="*/ 86578 h 225661"/>
                <a:gd name="connsiteX106" fmla="*/ 72713 w 195721"/>
                <a:gd name="connsiteY106" fmla="*/ 88347 h 225661"/>
                <a:gd name="connsiteX107" fmla="*/ 71976 w 195721"/>
                <a:gd name="connsiteY107" fmla="*/ 90707 h 225661"/>
                <a:gd name="connsiteX108" fmla="*/ 72123 w 195721"/>
                <a:gd name="connsiteY108" fmla="*/ 93804 h 225661"/>
                <a:gd name="connsiteX109" fmla="*/ 71681 w 195721"/>
                <a:gd name="connsiteY109" fmla="*/ 98082 h 225661"/>
                <a:gd name="connsiteX110" fmla="*/ 71239 w 195721"/>
                <a:gd name="connsiteY110" fmla="*/ 101032 h 225661"/>
                <a:gd name="connsiteX111" fmla="*/ 72271 w 195721"/>
                <a:gd name="connsiteY111" fmla="*/ 102064 h 225661"/>
                <a:gd name="connsiteX112" fmla="*/ 76696 w 195721"/>
                <a:gd name="connsiteY112" fmla="*/ 102801 h 225661"/>
                <a:gd name="connsiteX113" fmla="*/ 77581 w 195721"/>
                <a:gd name="connsiteY113" fmla="*/ 103244 h 225661"/>
                <a:gd name="connsiteX114" fmla="*/ 78760 w 195721"/>
                <a:gd name="connsiteY114" fmla="*/ 105161 h 225661"/>
                <a:gd name="connsiteX115" fmla="*/ 80383 w 195721"/>
                <a:gd name="connsiteY115" fmla="*/ 106784 h 225661"/>
                <a:gd name="connsiteX116" fmla="*/ 84513 w 195721"/>
                <a:gd name="connsiteY116" fmla="*/ 107816 h 225661"/>
                <a:gd name="connsiteX117" fmla="*/ 85988 w 195721"/>
                <a:gd name="connsiteY117" fmla="*/ 109144 h 225661"/>
                <a:gd name="connsiteX118" fmla="*/ 87315 w 195721"/>
                <a:gd name="connsiteY118" fmla="*/ 110618 h 225661"/>
                <a:gd name="connsiteX119" fmla="*/ 87462 w 195721"/>
                <a:gd name="connsiteY119" fmla="*/ 111798 h 225661"/>
                <a:gd name="connsiteX120" fmla="*/ 86577 w 195721"/>
                <a:gd name="connsiteY120" fmla="*/ 116518 h 225661"/>
                <a:gd name="connsiteX121" fmla="*/ 85692 w 195721"/>
                <a:gd name="connsiteY121" fmla="*/ 120943 h 225661"/>
                <a:gd name="connsiteX122" fmla="*/ 85988 w 195721"/>
                <a:gd name="connsiteY122" fmla="*/ 124335 h 225661"/>
                <a:gd name="connsiteX123" fmla="*/ 86430 w 195721"/>
                <a:gd name="connsiteY123" fmla="*/ 127580 h 225661"/>
                <a:gd name="connsiteX124" fmla="*/ 86873 w 195721"/>
                <a:gd name="connsiteY124" fmla="*/ 132447 h 225661"/>
                <a:gd name="connsiteX125" fmla="*/ 86577 w 195721"/>
                <a:gd name="connsiteY125" fmla="*/ 135250 h 225661"/>
                <a:gd name="connsiteX126" fmla="*/ 85545 w 195721"/>
                <a:gd name="connsiteY126" fmla="*/ 137020 h 225661"/>
                <a:gd name="connsiteX127" fmla="*/ 85545 w 195721"/>
                <a:gd name="connsiteY127" fmla="*/ 138495 h 225661"/>
                <a:gd name="connsiteX128" fmla="*/ 85988 w 195721"/>
                <a:gd name="connsiteY128" fmla="*/ 140117 h 225661"/>
                <a:gd name="connsiteX129" fmla="*/ 84955 w 195721"/>
                <a:gd name="connsiteY129" fmla="*/ 144837 h 225661"/>
                <a:gd name="connsiteX130" fmla="*/ 84365 w 195721"/>
                <a:gd name="connsiteY130" fmla="*/ 145574 h 225661"/>
                <a:gd name="connsiteX131" fmla="*/ 82448 w 195721"/>
                <a:gd name="connsiteY131" fmla="*/ 146459 h 225661"/>
                <a:gd name="connsiteX132" fmla="*/ 81563 w 195721"/>
                <a:gd name="connsiteY132" fmla="*/ 147639 h 225661"/>
                <a:gd name="connsiteX133" fmla="*/ 81268 w 195721"/>
                <a:gd name="connsiteY133" fmla="*/ 149704 h 225661"/>
                <a:gd name="connsiteX134" fmla="*/ 80235 w 195721"/>
                <a:gd name="connsiteY134" fmla="*/ 152359 h 225661"/>
                <a:gd name="connsiteX135" fmla="*/ 79203 w 195721"/>
                <a:gd name="connsiteY135" fmla="*/ 153244 h 225661"/>
                <a:gd name="connsiteX136" fmla="*/ 79203 w 195721"/>
                <a:gd name="connsiteY136" fmla="*/ 154571 h 225661"/>
                <a:gd name="connsiteX137" fmla="*/ 80235 w 195721"/>
                <a:gd name="connsiteY137" fmla="*/ 155456 h 225661"/>
                <a:gd name="connsiteX138" fmla="*/ 80235 w 195721"/>
                <a:gd name="connsiteY138" fmla="*/ 156783 h 225661"/>
                <a:gd name="connsiteX139" fmla="*/ 78318 w 195721"/>
                <a:gd name="connsiteY139" fmla="*/ 158553 h 225661"/>
                <a:gd name="connsiteX140" fmla="*/ 77285 w 195721"/>
                <a:gd name="connsiteY140" fmla="*/ 159733 h 225661"/>
                <a:gd name="connsiteX141" fmla="*/ 74778 w 195721"/>
                <a:gd name="connsiteY141" fmla="*/ 160323 h 225661"/>
                <a:gd name="connsiteX142" fmla="*/ 71976 w 195721"/>
                <a:gd name="connsiteY142" fmla="*/ 159733 h 225661"/>
                <a:gd name="connsiteX143" fmla="*/ 71386 w 195721"/>
                <a:gd name="connsiteY143" fmla="*/ 158848 h 225661"/>
                <a:gd name="connsiteX144" fmla="*/ 71976 w 195721"/>
                <a:gd name="connsiteY144" fmla="*/ 157373 h 225661"/>
                <a:gd name="connsiteX145" fmla="*/ 71828 w 195721"/>
                <a:gd name="connsiteY145" fmla="*/ 156193 h 225661"/>
                <a:gd name="connsiteX146" fmla="*/ 70796 w 195721"/>
                <a:gd name="connsiteY146" fmla="*/ 155013 h 225661"/>
                <a:gd name="connsiteX147" fmla="*/ 69321 w 195721"/>
                <a:gd name="connsiteY147" fmla="*/ 151916 h 225661"/>
                <a:gd name="connsiteX148" fmla="*/ 67994 w 195721"/>
                <a:gd name="connsiteY148" fmla="*/ 151179 h 225661"/>
                <a:gd name="connsiteX149" fmla="*/ 67256 w 195721"/>
                <a:gd name="connsiteY149" fmla="*/ 152506 h 225661"/>
                <a:gd name="connsiteX150" fmla="*/ 65044 w 195721"/>
                <a:gd name="connsiteY150" fmla="*/ 154866 h 225661"/>
                <a:gd name="connsiteX151" fmla="*/ 60914 w 195721"/>
                <a:gd name="connsiteY151" fmla="*/ 157963 h 225661"/>
                <a:gd name="connsiteX152" fmla="*/ 58112 w 195721"/>
                <a:gd name="connsiteY152" fmla="*/ 158111 h 225661"/>
                <a:gd name="connsiteX153" fmla="*/ 52949 w 195721"/>
                <a:gd name="connsiteY153" fmla="*/ 157226 h 225661"/>
                <a:gd name="connsiteX154" fmla="*/ 48672 w 195721"/>
                <a:gd name="connsiteY154" fmla="*/ 155751 h 225661"/>
                <a:gd name="connsiteX155" fmla="*/ 46607 w 195721"/>
                <a:gd name="connsiteY155" fmla="*/ 152211 h 225661"/>
                <a:gd name="connsiteX156" fmla="*/ 45280 w 195721"/>
                <a:gd name="connsiteY156" fmla="*/ 149261 h 225661"/>
                <a:gd name="connsiteX157" fmla="*/ 43362 w 195721"/>
                <a:gd name="connsiteY157" fmla="*/ 145869 h 225661"/>
                <a:gd name="connsiteX158" fmla="*/ 41298 w 195721"/>
                <a:gd name="connsiteY158" fmla="*/ 144247 h 225661"/>
                <a:gd name="connsiteX159" fmla="*/ 39085 w 195721"/>
                <a:gd name="connsiteY159" fmla="*/ 143214 h 225661"/>
                <a:gd name="connsiteX160" fmla="*/ 38053 w 195721"/>
                <a:gd name="connsiteY160" fmla="*/ 143214 h 225661"/>
                <a:gd name="connsiteX161" fmla="*/ 34955 w 195721"/>
                <a:gd name="connsiteY161" fmla="*/ 144984 h 225661"/>
                <a:gd name="connsiteX162" fmla="*/ 33923 w 195721"/>
                <a:gd name="connsiteY162" fmla="*/ 145721 h 225661"/>
                <a:gd name="connsiteX163" fmla="*/ 33923 w 195721"/>
                <a:gd name="connsiteY163" fmla="*/ 147344 h 225661"/>
                <a:gd name="connsiteX164" fmla="*/ 34218 w 195721"/>
                <a:gd name="connsiteY164" fmla="*/ 148819 h 225661"/>
                <a:gd name="connsiteX165" fmla="*/ 34808 w 195721"/>
                <a:gd name="connsiteY165" fmla="*/ 149556 h 225661"/>
                <a:gd name="connsiteX166" fmla="*/ 35251 w 195721"/>
                <a:gd name="connsiteY166" fmla="*/ 150589 h 225661"/>
                <a:gd name="connsiteX167" fmla="*/ 35103 w 195721"/>
                <a:gd name="connsiteY167" fmla="*/ 152064 h 225661"/>
                <a:gd name="connsiteX168" fmla="*/ 34513 w 195721"/>
                <a:gd name="connsiteY168" fmla="*/ 153981 h 225661"/>
                <a:gd name="connsiteX169" fmla="*/ 34366 w 195721"/>
                <a:gd name="connsiteY169" fmla="*/ 156193 h 225661"/>
                <a:gd name="connsiteX170" fmla="*/ 24336 w 195721"/>
                <a:gd name="connsiteY170" fmla="*/ 158406 h 225661"/>
                <a:gd name="connsiteX171" fmla="*/ 22714 w 195721"/>
                <a:gd name="connsiteY171" fmla="*/ 157521 h 225661"/>
                <a:gd name="connsiteX172" fmla="*/ 21386 w 195721"/>
                <a:gd name="connsiteY172" fmla="*/ 156636 h 225661"/>
                <a:gd name="connsiteX173" fmla="*/ 19911 w 195721"/>
                <a:gd name="connsiteY173" fmla="*/ 156783 h 225661"/>
                <a:gd name="connsiteX174" fmla="*/ 15487 w 195721"/>
                <a:gd name="connsiteY174" fmla="*/ 157963 h 225661"/>
                <a:gd name="connsiteX175" fmla="*/ 14012 w 195721"/>
                <a:gd name="connsiteY175" fmla="*/ 157078 h 225661"/>
                <a:gd name="connsiteX176" fmla="*/ 12389 w 195721"/>
                <a:gd name="connsiteY176" fmla="*/ 156488 h 225661"/>
                <a:gd name="connsiteX177" fmla="*/ 11652 w 195721"/>
                <a:gd name="connsiteY177" fmla="*/ 157078 h 225661"/>
                <a:gd name="connsiteX178" fmla="*/ 11652 w 195721"/>
                <a:gd name="connsiteY178" fmla="*/ 157963 h 225661"/>
                <a:gd name="connsiteX179" fmla="*/ 12389 w 195721"/>
                <a:gd name="connsiteY179" fmla="*/ 163126 h 225661"/>
                <a:gd name="connsiteX180" fmla="*/ 12094 w 195721"/>
                <a:gd name="connsiteY180" fmla="*/ 165043 h 225661"/>
                <a:gd name="connsiteX181" fmla="*/ 11062 w 195721"/>
                <a:gd name="connsiteY181" fmla="*/ 167698 h 225661"/>
                <a:gd name="connsiteX182" fmla="*/ 10619 w 195721"/>
                <a:gd name="connsiteY182" fmla="*/ 169320 h 225661"/>
                <a:gd name="connsiteX183" fmla="*/ 13274 w 195721"/>
                <a:gd name="connsiteY183" fmla="*/ 169910 h 225661"/>
                <a:gd name="connsiteX184" fmla="*/ 14159 w 195721"/>
                <a:gd name="connsiteY184" fmla="*/ 170648 h 225661"/>
                <a:gd name="connsiteX185" fmla="*/ 15192 w 195721"/>
                <a:gd name="connsiteY185" fmla="*/ 171975 h 225661"/>
                <a:gd name="connsiteX186" fmla="*/ 16372 w 195721"/>
                <a:gd name="connsiteY186" fmla="*/ 173155 h 225661"/>
                <a:gd name="connsiteX187" fmla="*/ 16519 w 195721"/>
                <a:gd name="connsiteY187" fmla="*/ 173892 h 225661"/>
                <a:gd name="connsiteX188" fmla="*/ 15044 w 195721"/>
                <a:gd name="connsiteY188" fmla="*/ 175220 h 225661"/>
                <a:gd name="connsiteX189" fmla="*/ 14601 w 195721"/>
                <a:gd name="connsiteY189" fmla="*/ 176842 h 225661"/>
                <a:gd name="connsiteX190" fmla="*/ 15192 w 195721"/>
                <a:gd name="connsiteY190" fmla="*/ 178169 h 225661"/>
                <a:gd name="connsiteX191" fmla="*/ 17109 w 195721"/>
                <a:gd name="connsiteY191" fmla="*/ 179497 h 225661"/>
                <a:gd name="connsiteX192" fmla="*/ 19617 w 195721"/>
                <a:gd name="connsiteY192" fmla="*/ 180972 h 225661"/>
                <a:gd name="connsiteX193" fmla="*/ 20944 w 195721"/>
                <a:gd name="connsiteY193" fmla="*/ 181857 h 225661"/>
                <a:gd name="connsiteX194" fmla="*/ 20796 w 195721"/>
                <a:gd name="connsiteY194" fmla="*/ 182742 h 225661"/>
                <a:gd name="connsiteX195" fmla="*/ 19617 w 195721"/>
                <a:gd name="connsiteY195" fmla="*/ 184512 h 225661"/>
                <a:gd name="connsiteX196" fmla="*/ 19174 w 195721"/>
                <a:gd name="connsiteY196" fmla="*/ 185986 h 225661"/>
                <a:gd name="connsiteX197" fmla="*/ 18289 w 195721"/>
                <a:gd name="connsiteY197" fmla="*/ 187461 h 225661"/>
                <a:gd name="connsiteX198" fmla="*/ 18436 w 195721"/>
                <a:gd name="connsiteY198" fmla="*/ 188641 h 225661"/>
                <a:gd name="connsiteX199" fmla="*/ 19617 w 195721"/>
                <a:gd name="connsiteY199" fmla="*/ 189821 h 225661"/>
                <a:gd name="connsiteX200" fmla="*/ 19617 w 195721"/>
                <a:gd name="connsiteY200" fmla="*/ 190854 h 225661"/>
                <a:gd name="connsiteX201" fmla="*/ 18732 w 195721"/>
                <a:gd name="connsiteY201" fmla="*/ 191739 h 225661"/>
                <a:gd name="connsiteX202" fmla="*/ 17109 w 195721"/>
                <a:gd name="connsiteY202" fmla="*/ 191591 h 225661"/>
                <a:gd name="connsiteX203" fmla="*/ 15782 w 195721"/>
                <a:gd name="connsiteY203" fmla="*/ 191591 h 225661"/>
                <a:gd name="connsiteX204" fmla="*/ 14454 w 195721"/>
                <a:gd name="connsiteY204" fmla="*/ 191296 h 225661"/>
                <a:gd name="connsiteX205" fmla="*/ 10619 w 195721"/>
                <a:gd name="connsiteY205" fmla="*/ 187314 h 225661"/>
                <a:gd name="connsiteX206" fmla="*/ 9734 w 195721"/>
                <a:gd name="connsiteY206" fmla="*/ 187166 h 225661"/>
                <a:gd name="connsiteX207" fmla="*/ 4130 w 195721"/>
                <a:gd name="connsiteY207" fmla="*/ 190264 h 225661"/>
                <a:gd name="connsiteX208" fmla="*/ 2655 w 195721"/>
                <a:gd name="connsiteY208" fmla="*/ 191591 h 225661"/>
                <a:gd name="connsiteX209" fmla="*/ 1475 w 195721"/>
                <a:gd name="connsiteY209" fmla="*/ 193361 h 225661"/>
                <a:gd name="connsiteX210" fmla="*/ 0 w 195721"/>
                <a:gd name="connsiteY210" fmla="*/ 197491 h 225661"/>
                <a:gd name="connsiteX211" fmla="*/ 6047 w 195721"/>
                <a:gd name="connsiteY211" fmla="*/ 202948 h 225661"/>
                <a:gd name="connsiteX212" fmla="*/ 6784 w 195721"/>
                <a:gd name="connsiteY212" fmla="*/ 204866 h 225661"/>
                <a:gd name="connsiteX213" fmla="*/ 14012 w 195721"/>
                <a:gd name="connsiteY213" fmla="*/ 210913 h 225661"/>
                <a:gd name="connsiteX214" fmla="*/ 16814 w 195721"/>
                <a:gd name="connsiteY214" fmla="*/ 214305 h 225661"/>
                <a:gd name="connsiteX215" fmla="*/ 16961 w 195721"/>
                <a:gd name="connsiteY215" fmla="*/ 217255 h 225661"/>
                <a:gd name="connsiteX216" fmla="*/ 17551 w 195721"/>
                <a:gd name="connsiteY216" fmla="*/ 217992 h 225661"/>
                <a:gd name="connsiteX217" fmla="*/ 17994 w 195721"/>
                <a:gd name="connsiteY217" fmla="*/ 219320 h 225661"/>
                <a:gd name="connsiteX218" fmla="*/ 19911 w 195721"/>
                <a:gd name="connsiteY218" fmla="*/ 222122 h 225661"/>
                <a:gd name="connsiteX219" fmla="*/ 21829 w 195721"/>
                <a:gd name="connsiteY219" fmla="*/ 224482 h 225661"/>
                <a:gd name="connsiteX220" fmla="*/ 22714 w 195721"/>
                <a:gd name="connsiteY220" fmla="*/ 225072 h 225661"/>
                <a:gd name="connsiteX221" fmla="*/ 23156 w 195721"/>
                <a:gd name="connsiteY221" fmla="*/ 225662 h 225661"/>
                <a:gd name="connsiteX222" fmla="*/ 24778 w 195721"/>
                <a:gd name="connsiteY222" fmla="*/ 224334 h 225661"/>
                <a:gd name="connsiteX223" fmla="*/ 26991 w 195721"/>
                <a:gd name="connsiteY223" fmla="*/ 221385 h 225661"/>
                <a:gd name="connsiteX224" fmla="*/ 28023 w 195721"/>
                <a:gd name="connsiteY224" fmla="*/ 219910 h 225661"/>
                <a:gd name="connsiteX225" fmla="*/ 30678 w 195721"/>
                <a:gd name="connsiteY225" fmla="*/ 219467 h 225661"/>
                <a:gd name="connsiteX226" fmla="*/ 31711 w 195721"/>
                <a:gd name="connsiteY226" fmla="*/ 218435 h 225661"/>
                <a:gd name="connsiteX227" fmla="*/ 32448 w 195721"/>
                <a:gd name="connsiteY227" fmla="*/ 216665 h 225661"/>
                <a:gd name="connsiteX228" fmla="*/ 32743 w 195721"/>
                <a:gd name="connsiteY228" fmla="*/ 215632 h 225661"/>
                <a:gd name="connsiteX229" fmla="*/ 35840 w 195721"/>
                <a:gd name="connsiteY229" fmla="*/ 214895 h 225661"/>
                <a:gd name="connsiteX230" fmla="*/ 39528 w 195721"/>
                <a:gd name="connsiteY230" fmla="*/ 213420 h 225661"/>
                <a:gd name="connsiteX231" fmla="*/ 41445 w 195721"/>
                <a:gd name="connsiteY231" fmla="*/ 211797 h 225661"/>
                <a:gd name="connsiteX232" fmla="*/ 43510 w 195721"/>
                <a:gd name="connsiteY232" fmla="*/ 210765 h 225661"/>
                <a:gd name="connsiteX233" fmla="*/ 44837 w 195721"/>
                <a:gd name="connsiteY233" fmla="*/ 210765 h 225661"/>
                <a:gd name="connsiteX234" fmla="*/ 45722 w 195721"/>
                <a:gd name="connsiteY234" fmla="*/ 211208 h 225661"/>
                <a:gd name="connsiteX235" fmla="*/ 48082 w 195721"/>
                <a:gd name="connsiteY235" fmla="*/ 214010 h 225661"/>
                <a:gd name="connsiteX236" fmla="*/ 50147 w 195721"/>
                <a:gd name="connsiteY236" fmla="*/ 215632 h 225661"/>
                <a:gd name="connsiteX237" fmla="*/ 50737 w 195721"/>
                <a:gd name="connsiteY237" fmla="*/ 216075 h 225661"/>
                <a:gd name="connsiteX238" fmla="*/ 51032 w 195721"/>
                <a:gd name="connsiteY238" fmla="*/ 215190 h 225661"/>
                <a:gd name="connsiteX239" fmla="*/ 52360 w 195721"/>
                <a:gd name="connsiteY239" fmla="*/ 215337 h 225661"/>
                <a:gd name="connsiteX240" fmla="*/ 52802 w 195721"/>
                <a:gd name="connsiteY240" fmla="*/ 215780 h 225661"/>
                <a:gd name="connsiteX241" fmla="*/ 53392 w 195721"/>
                <a:gd name="connsiteY241" fmla="*/ 216665 h 225661"/>
                <a:gd name="connsiteX242" fmla="*/ 54572 w 195721"/>
                <a:gd name="connsiteY242" fmla="*/ 217992 h 225661"/>
                <a:gd name="connsiteX243" fmla="*/ 56637 w 195721"/>
                <a:gd name="connsiteY243" fmla="*/ 219467 h 225661"/>
                <a:gd name="connsiteX244" fmla="*/ 58702 w 195721"/>
                <a:gd name="connsiteY244" fmla="*/ 221237 h 225661"/>
                <a:gd name="connsiteX245" fmla="*/ 59734 w 195721"/>
                <a:gd name="connsiteY245" fmla="*/ 221385 h 225661"/>
                <a:gd name="connsiteX246" fmla="*/ 61356 w 195721"/>
                <a:gd name="connsiteY246" fmla="*/ 220500 h 225661"/>
                <a:gd name="connsiteX247" fmla="*/ 63274 w 195721"/>
                <a:gd name="connsiteY247" fmla="*/ 219320 h 225661"/>
                <a:gd name="connsiteX248" fmla="*/ 66076 w 195721"/>
                <a:gd name="connsiteY248" fmla="*/ 218435 h 225661"/>
                <a:gd name="connsiteX249" fmla="*/ 66666 w 195721"/>
                <a:gd name="connsiteY249" fmla="*/ 217550 h 225661"/>
                <a:gd name="connsiteX250" fmla="*/ 67109 w 195721"/>
                <a:gd name="connsiteY250" fmla="*/ 215632 h 225661"/>
                <a:gd name="connsiteX251" fmla="*/ 67256 w 195721"/>
                <a:gd name="connsiteY251" fmla="*/ 213715 h 225661"/>
                <a:gd name="connsiteX252" fmla="*/ 67551 w 195721"/>
                <a:gd name="connsiteY252" fmla="*/ 211355 h 225661"/>
                <a:gd name="connsiteX253" fmla="*/ 68141 w 195721"/>
                <a:gd name="connsiteY253" fmla="*/ 211060 h 225661"/>
                <a:gd name="connsiteX254" fmla="*/ 69173 w 195721"/>
                <a:gd name="connsiteY254" fmla="*/ 210913 h 225661"/>
                <a:gd name="connsiteX255" fmla="*/ 70943 w 195721"/>
                <a:gd name="connsiteY255" fmla="*/ 211503 h 225661"/>
                <a:gd name="connsiteX256" fmla="*/ 71828 w 195721"/>
                <a:gd name="connsiteY256" fmla="*/ 212240 h 225661"/>
                <a:gd name="connsiteX257" fmla="*/ 73451 w 195721"/>
                <a:gd name="connsiteY257" fmla="*/ 212240 h 225661"/>
                <a:gd name="connsiteX258" fmla="*/ 74336 w 195721"/>
                <a:gd name="connsiteY258" fmla="*/ 211650 h 225661"/>
                <a:gd name="connsiteX259" fmla="*/ 76106 w 195721"/>
                <a:gd name="connsiteY259" fmla="*/ 210470 h 225661"/>
                <a:gd name="connsiteX260" fmla="*/ 78465 w 195721"/>
                <a:gd name="connsiteY260" fmla="*/ 210028 h 225661"/>
                <a:gd name="connsiteX261" fmla="*/ 80825 w 195721"/>
                <a:gd name="connsiteY261" fmla="*/ 208848 h 225661"/>
                <a:gd name="connsiteX262" fmla="*/ 83185 w 195721"/>
                <a:gd name="connsiteY262" fmla="*/ 207520 h 225661"/>
                <a:gd name="connsiteX263" fmla="*/ 84365 w 195721"/>
                <a:gd name="connsiteY263" fmla="*/ 207373 h 225661"/>
                <a:gd name="connsiteX264" fmla="*/ 85545 w 195721"/>
                <a:gd name="connsiteY264" fmla="*/ 209143 h 225661"/>
                <a:gd name="connsiteX265" fmla="*/ 86577 w 195721"/>
                <a:gd name="connsiteY265" fmla="*/ 210470 h 225661"/>
                <a:gd name="connsiteX266" fmla="*/ 86725 w 195721"/>
                <a:gd name="connsiteY266" fmla="*/ 211355 h 225661"/>
                <a:gd name="connsiteX267" fmla="*/ 85692 w 195721"/>
                <a:gd name="connsiteY267" fmla="*/ 212830 h 225661"/>
                <a:gd name="connsiteX268" fmla="*/ 84513 w 195721"/>
                <a:gd name="connsiteY268" fmla="*/ 214895 h 225661"/>
                <a:gd name="connsiteX269" fmla="*/ 85545 w 195721"/>
                <a:gd name="connsiteY269" fmla="*/ 217255 h 225661"/>
                <a:gd name="connsiteX270" fmla="*/ 85692 w 195721"/>
                <a:gd name="connsiteY270" fmla="*/ 219762 h 225661"/>
                <a:gd name="connsiteX271" fmla="*/ 85692 w 195721"/>
                <a:gd name="connsiteY271" fmla="*/ 221237 h 225661"/>
                <a:gd name="connsiteX272" fmla="*/ 86430 w 195721"/>
                <a:gd name="connsiteY272" fmla="*/ 221827 h 225661"/>
                <a:gd name="connsiteX273" fmla="*/ 87020 w 195721"/>
                <a:gd name="connsiteY273" fmla="*/ 222122 h 225661"/>
                <a:gd name="connsiteX274" fmla="*/ 87905 w 195721"/>
                <a:gd name="connsiteY274" fmla="*/ 221680 h 225661"/>
                <a:gd name="connsiteX275" fmla="*/ 89527 w 195721"/>
                <a:gd name="connsiteY275" fmla="*/ 221827 h 225661"/>
                <a:gd name="connsiteX276" fmla="*/ 91445 w 195721"/>
                <a:gd name="connsiteY276" fmla="*/ 222564 h 225661"/>
                <a:gd name="connsiteX277" fmla="*/ 93509 w 195721"/>
                <a:gd name="connsiteY277" fmla="*/ 222564 h 225661"/>
                <a:gd name="connsiteX278" fmla="*/ 95279 w 195721"/>
                <a:gd name="connsiteY278" fmla="*/ 221532 h 225661"/>
                <a:gd name="connsiteX279" fmla="*/ 98819 w 195721"/>
                <a:gd name="connsiteY279" fmla="*/ 217992 h 225661"/>
                <a:gd name="connsiteX280" fmla="*/ 103834 w 195721"/>
                <a:gd name="connsiteY280" fmla="*/ 211650 h 225661"/>
                <a:gd name="connsiteX281" fmla="*/ 108111 w 195721"/>
                <a:gd name="connsiteY281" fmla="*/ 207668 h 225661"/>
                <a:gd name="connsiteX282" fmla="*/ 111356 w 195721"/>
                <a:gd name="connsiteY282" fmla="*/ 205898 h 225661"/>
                <a:gd name="connsiteX283" fmla="*/ 113716 w 195721"/>
                <a:gd name="connsiteY283" fmla="*/ 204128 h 225661"/>
                <a:gd name="connsiteX284" fmla="*/ 114896 w 195721"/>
                <a:gd name="connsiteY284" fmla="*/ 201916 h 225661"/>
                <a:gd name="connsiteX285" fmla="*/ 116813 w 195721"/>
                <a:gd name="connsiteY285" fmla="*/ 200441 h 225661"/>
                <a:gd name="connsiteX286" fmla="*/ 120795 w 195721"/>
                <a:gd name="connsiteY286" fmla="*/ 199261 h 225661"/>
                <a:gd name="connsiteX287" fmla="*/ 123893 w 195721"/>
                <a:gd name="connsiteY287" fmla="*/ 197933 h 225661"/>
                <a:gd name="connsiteX288" fmla="*/ 126990 w 195721"/>
                <a:gd name="connsiteY288" fmla="*/ 193509 h 225661"/>
                <a:gd name="connsiteX289" fmla="*/ 130972 w 195721"/>
                <a:gd name="connsiteY289" fmla="*/ 185692 h 225661"/>
                <a:gd name="connsiteX290" fmla="*/ 132152 w 195721"/>
                <a:gd name="connsiteY290" fmla="*/ 178612 h 225661"/>
                <a:gd name="connsiteX291" fmla="*/ 132890 w 195721"/>
                <a:gd name="connsiteY291" fmla="*/ 174335 h 225661"/>
                <a:gd name="connsiteX292" fmla="*/ 132447 w 195721"/>
                <a:gd name="connsiteY292" fmla="*/ 159733 h 225661"/>
                <a:gd name="connsiteX293" fmla="*/ 132152 w 195721"/>
                <a:gd name="connsiteY293" fmla="*/ 154866 h 225661"/>
                <a:gd name="connsiteX294" fmla="*/ 132890 w 195721"/>
                <a:gd name="connsiteY294" fmla="*/ 152211 h 225661"/>
                <a:gd name="connsiteX295" fmla="*/ 134365 w 195721"/>
                <a:gd name="connsiteY295" fmla="*/ 150441 h 225661"/>
                <a:gd name="connsiteX296" fmla="*/ 138495 w 195721"/>
                <a:gd name="connsiteY296" fmla="*/ 146606 h 225661"/>
                <a:gd name="connsiteX297" fmla="*/ 141297 w 195721"/>
                <a:gd name="connsiteY297" fmla="*/ 143509 h 225661"/>
                <a:gd name="connsiteX298" fmla="*/ 143509 w 195721"/>
                <a:gd name="connsiteY298" fmla="*/ 139822 h 225661"/>
                <a:gd name="connsiteX299" fmla="*/ 147639 w 195721"/>
                <a:gd name="connsiteY299" fmla="*/ 131415 h 225661"/>
                <a:gd name="connsiteX300" fmla="*/ 149409 w 195721"/>
                <a:gd name="connsiteY300" fmla="*/ 128760 h 225661"/>
                <a:gd name="connsiteX301" fmla="*/ 150146 w 195721"/>
                <a:gd name="connsiteY301" fmla="*/ 127580 h 225661"/>
                <a:gd name="connsiteX302" fmla="*/ 152654 w 195721"/>
                <a:gd name="connsiteY302" fmla="*/ 125368 h 225661"/>
                <a:gd name="connsiteX303" fmla="*/ 156193 w 195721"/>
                <a:gd name="connsiteY303" fmla="*/ 123303 h 225661"/>
                <a:gd name="connsiteX304" fmla="*/ 160618 w 195721"/>
                <a:gd name="connsiteY304" fmla="*/ 121680 h 225661"/>
                <a:gd name="connsiteX305" fmla="*/ 167550 w 195721"/>
                <a:gd name="connsiteY305" fmla="*/ 115781 h 225661"/>
                <a:gd name="connsiteX306" fmla="*/ 173007 w 195721"/>
                <a:gd name="connsiteY306" fmla="*/ 110029 h 225661"/>
                <a:gd name="connsiteX307" fmla="*/ 172270 w 195721"/>
                <a:gd name="connsiteY307" fmla="*/ 102949 h 225661"/>
                <a:gd name="connsiteX308" fmla="*/ 173598 w 195721"/>
                <a:gd name="connsiteY308" fmla="*/ 97049 h 225661"/>
                <a:gd name="connsiteX309" fmla="*/ 176547 w 195721"/>
                <a:gd name="connsiteY309" fmla="*/ 89675 h 225661"/>
                <a:gd name="connsiteX310" fmla="*/ 177580 w 195721"/>
                <a:gd name="connsiteY310" fmla="*/ 81710 h 225661"/>
                <a:gd name="connsiteX311" fmla="*/ 176547 w 195721"/>
                <a:gd name="connsiteY311" fmla="*/ 73451 h 225661"/>
                <a:gd name="connsiteX312" fmla="*/ 176990 w 195721"/>
                <a:gd name="connsiteY312" fmla="*/ 66666 h 225661"/>
                <a:gd name="connsiteX313" fmla="*/ 179792 w 195721"/>
                <a:gd name="connsiteY313" fmla="*/ 58849 h 225661"/>
                <a:gd name="connsiteX314" fmla="*/ 180972 w 195721"/>
                <a:gd name="connsiteY314" fmla="*/ 55899 h 225661"/>
                <a:gd name="connsiteX315" fmla="*/ 181415 w 195721"/>
                <a:gd name="connsiteY315" fmla="*/ 51032 h 225661"/>
                <a:gd name="connsiteX316" fmla="*/ 181415 w 195721"/>
                <a:gd name="connsiteY316" fmla="*/ 43510 h 225661"/>
                <a:gd name="connsiteX317" fmla="*/ 184954 w 195721"/>
                <a:gd name="connsiteY317" fmla="*/ 33038 h 225661"/>
                <a:gd name="connsiteX318" fmla="*/ 188494 w 195721"/>
                <a:gd name="connsiteY318" fmla="*/ 26844 h 225661"/>
                <a:gd name="connsiteX319" fmla="*/ 192329 w 195721"/>
                <a:gd name="connsiteY319" fmla="*/ 19764 h 225661"/>
                <a:gd name="connsiteX320" fmla="*/ 193804 w 195721"/>
                <a:gd name="connsiteY320" fmla="*/ 15634 h 225661"/>
                <a:gd name="connsiteX321" fmla="*/ 195721 w 195721"/>
                <a:gd name="connsiteY321" fmla="*/ 9882 h 225661"/>
                <a:gd name="connsiteX322" fmla="*/ 195426 w 195721"/>
                <a:gd name="connsiteY322" fmla="*/ 5457 h 22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195721" h="225661">
                  <a:moveTo>
                    <a:pt x="195426" y="5457"/>
                  </a:moveTo>
                  <a:lnTo>
                    <a:pt x="193951" y="4572"/>
                  </a:lnTo>
                  <a:lnTo>
                    <a:pt x="192476" y="2065"/>
                  </a:lnTo>
                  <a:lnTo>
                    <a:pt x="191886" y="1622"/>
                  </a:lnTo>
                  <a:lnTo>
                    <a:pt x="187757" y="2802"/>
                  </a:lnTo>
                  <a:lnTo>
                    <a:pt x="185691" y="3687"/>
                  </a:lnTo>
                  <a:lnTo>
                    <a:pt x="184512" y="4720"/>
                  </a:lnTo>
                  <a:lnTo>
                    <a:pt x="183627" y="4867"/>
                  </a:lnTo>
                  <a:lnTo>
                    <a:pt x="182447" y="3540"/>
                  </a:lnTo>
                  <a:lnTo>
                    <a:pt x="181415" y="3245"/>
                  </a:lnTo>
                  <a:lnTo>
                    <a:pt x="179792" y="3540"/>
                  </a:lnTo>
                  <a:lnTo>
                    <a:pt x="178170" y="3540"/>
                  </a:lnTo>
                  <a:lnTo>
                    <a:pt x="176990" y="3392"/>
                  </a:lnTo>
                  <a:lnTo>
                    <a:pt x="176399" y="3392"/>
                  </a:lnTo>
                  <a:lnTo>
                    <a:pt x="174482" y="2655"/>
                  </a:lnTo>
                  <a:lnTo>
                    <a:pt x="167403" y="590"/>
                  </a:lnTo>
                  <a:lnTo>
                    <a:pt x="166223" y="0"/>
                  </a:lnTo>
                  <a:lnTo>
                    <a:pt x="164748" y="0"/>
                  </a:lnTo>
                  <a:lnTo>
                    <a:pt x="161208" y="1770"/>
                  </a:lnTo>
                  <a:lnTo>
                    <a:pt x="159143" y="2213"/>
                  </a:lnTo>
                  <a:lnTo>
                    <a:pt x="153391" y="3392"/>
                  </a:lnTo>
                  <a:lnTo>
                    <a:pt x="147196" y="3835"/>
                  </a:lnTo>
                  <a:lnTo>
                    <a:pt x="144837" y="3982"/>
                  </a:lnTo>
                  <a:lnTo>
                    <a:pt x="143214" y="4720"/>
                  </a:lnTo>
                  <a:lnTo>
                    <a:pt x="142182" y="5752"/>
                  </a:lnTo>
                  <a:lnTo>
                    <a:pt x="141444" y="8260"/>
                  </a:lnTo>
                  <a:lnTo>
                    <a:pt x="140117" y="12389"/>
                  </a:lnTo>
                  <a:lnTo>
                    <a:pt x="139674" y="13569"/>
                  </a:lnTo>
                  <a:lnTo>
                    <a:pt x="139822" y="15192"/>
                  </a:lnTo>
                  <a:lnTo>
                    <a:pt x="139379" y="17994"/>
                  </a:lnTo>
                  <a:lnTo>
                    <a:pt x="139232" y="20502"/>
                  </a:lnTo>
                  <a:lnTo>
                    <a:pt x="139379" y="22271"/>
                  </a:lnTo>
                  <a:lnTo>
                    <a:pt x="137757" y="25664"/>
                  </a:lnTo>
                  <a:lnTo>
                    <a:pt x="135545" y="29646"/>
                  </a:lnTo>
                  <a:lnTo>
                    <a:pt x="133775" y="33186"/>
                  </a:lnTo>
                  <a:lnTo>
                    <a:pt x="132005" y="36725"/>
                  </a:lnTo>
                  <a:lnTo>
                    <a:pt x="132005" y="37020"/>
                  </a:lnTo>
                  <a:lnTo>
                    <a:pt x="131857" y="38495"/>
                  </a:lnTo>
                  <a:lnTo>
                    <a:pt x="130235" y="39380"/>
                  </a:lnTo>
                  <a:lnTo>
                    <a:pt x="129350" y="41003"/>
                  </a:lnTo>
                  <a:lnTo>
                    <a:pt x="129055" y="43215"/>
                  </a:lnTo>
                  <a:lnTo>
                    <a:pt x="129497" y="45870"/>
                  </a:lnTo>
                  <a:lnTo>
                    <a:pt x="130677" y="49115"/>
                  </a:lnTo>
                  <a:lnTo>
                    <a:pt x="130825" y="51032"/>
                  </a:lnTo>
                  <a:lnTo>
                    <a:pt x="130382" y="51179"/>
                  </a:lnTo>
                  <a:lnTo>
                    <a:pt x="129497" y="51770"/>
                  </a:lnTo>
                  <a:lnTo>
                    <a:pt x="128760" y="52212"/>
                  </a:lnTo>
                  <a:lnTo>
                    <a:pt x="126548" y="50000"/>
                  </a:lnTo>
                  <a:lnTo>
                    <a:pt x="124188" y="48525"/>
                  </a:lnTo>
                  <a:lnTo>
                    <a:pt x="120501" y="46017"/>
                  </a:lnTo>
                  <a:lnTo>
                    <a:pt x="116813" y="45133"/>
                  </a:lnTo>
                  <a:lnTo>
                    <a:pt x="111946" y="44985"/>
                  </a:lnTo>
                  <a:lnTo>
                    <a:pt x="109881" y="45280"/>
                  </a:lnTo>
                  <a:lnTo>
                    <a:pt x="108406" y="44247"/>
                  </a:lnTo>
                  <a:lnTo>
                    <a:pt x="106341" y="43215"/>
                  </a:lnTo>
                  <a:lnTo>
                    <a:pt x="105309" y="42920"/>
                  </a:lnTo>
                  <a:lnTo>
                    <a:pt x="103686" y="43805"/>
                  </a:lnTo>
                  <a:lnTo>
                    <a:pt x="102654" y="43805"/>
                  </a:lnTo>
                  <a:lnTo>
                    <a:pt x="101179" y="43510"/>
                  </a:lnTo>
                  <a:lnTo>
                    <a:pt x="98524" y="43510"/>
                  </a:lnTo>
                  <a:lnTo>
                    <a:pt x="98229" y="42035"/>
                  </a:lnTo>
                  <a:lnTo>
                    <a:pt x="97787" y="41740"/>
                  </a:lnTo>
                  <a:lnTo>
                    <a:pt x="94837" y="41888"/>
                  </a:lnTo>
                  <a:lnTo>
                    <a:pt x="93952" y="40560"/>
                  </a:lnTo>
                  <a:lnTo>
                    <a:pt x="93657" y="40708"/>
                  </a:lnTo>
                  <a:lnTo>
                    <a:pt x="92477" y="40413"/>
                  </a:lnTo>
                  <a:lnTo>
                    <a:pt x="90117" y="38643"/>
                  </a:lnTo>
                  <a:lnTo>
                    <a:pt x="87610" y="39823"/>
                  </a:lnTo>
                  <a:lnTo>
                    <a:pt x="82448" y="39675"/>
                  </a:lnTo>
                  <a:lnTo>
                    <a:pt x="75811" y="39675"/>
                  </a:lnTo>
                  <a:lnTo>
                    <a:pt x="69026" y="39675"/>
                  </a:lnTo>
                  <a:lnTo>
                    <a:pt x="62831" y="39675"/>
                  </a:lnTo>
                  <a:lnTo>
                    <a:pt x="56489" y="39675"/>
                  </a:lnTo>
                  <a:lnTo>
                    <a:pt x="56342" y="41445"/>
                  </a:lnTo>
                  <a:lnTo>
                    <a:pt x="54277" y="45870"/>
                  </a:lnTo>
                  <a:lnTo>
                    <a:pt x="53245" y="49262"/>
                  </a:lnTo>
                  <a:lnTo>
                    <a:pt x="53097" y="52950"/>
                  </a:lnTo>
                  <a:lnTo>
                    <a:pt x="53687" y="55899"/>
                  </a:lnTo>
                  <a:lnTo>
                    <a:pt x="54572" y="57964"/>
                  </a:lnTo>
                  <a:lnTo>
                    <a:pt x="55309" y="60176"/>
                  </a:lnTo>
                  <a:lnTo>
                    <a:pt x="54719" y="61799"/>
                  </a:lnTo>
                  <a:lnTo>
                    <a:pt x="53834" y="62536"/>
                  </a:lnTo>
                  <a:lnTo>
                    <a:pt x="54424" y="63274"/>
                  </a:lnTo>
                  <a:lnTo>
                    <a:pt x="56047" y="63569"/>
                  </a:lnTo>
                  <a:lnTo>
                    <a:pt x="58554" y="62831"/>
                  </a:lnTo>
                  <a:lnTo>
                    <a:pt x="62536" y="61651"/>
                  </a:lnTo>
                  <a:lnTo>
                    <a:pt x="67698" y="59882"/>
                  </a:lnTo>
                  <a:lnTo>
                    <a:pt x="71091" y="58849"/>
                  </a:lnTo>
                  <a:lnTo>
                    <a:pt x="76696" y="59439"/>
                  </a:lnTo>
                  <a:lnTo>
                    <a:pt x="79645" y="60176"/>
                  </a:lnTo>
                  <a:lnTo>
                    <a:pt x="81268" y="61356"/>
                  </a:lnTo>
                  <a:lnTo>
                    <a:pt x="82890" y="66666"/>
                  </a:lnTo>
                  <a:lnTo>
                    <a:pt x="83628" y="67404"/>
                  </a:lnTo>
                  <a:lnTo>
                    <a:pt x="85103" y="69616"/>
                  </a:lnTo>
                  <a:lnTo>
                    <a:pt x="86135" y="72271"/>
                  </a:lnTo>
                  <a:lnTo>
                    <a:pt x="86430" y="73746"/>
                  </a:lnTo>
                  <a:lnTo>
                    <a:pt x="86282" y="74631"/>
                  </a:lnTo>
                  <a:lnTo>
                    <a:pt x="85103" y="76106"/>
                  </a:lnTo>
                  <a:lnTo>
                    <a:pt x="83923" y="78170"/>
                  </a:lnTo>
                  <a:lnTo>
                    <a:pt x="83480" y="79498"/>
                  </a:lnTo>
                  <a:lnTo>
                    <a:pt x="82300" y="80530"/>
                  </a:lnTo>
                  <a:lnTo>
                    <a:pt x="80973" y="81415"/>
                  </a:lnTo>
                  <a:lnTo>
                    <a:pt x="77285" y="81858"/>
                  </a:lnTo>
                  <a:lnTo>
                    <a:pt x="76696" y="82300"/>
                  </a:lnTo>
                  <a:lnTo>
                    <a:pt x="75663" y="84660"/>
                  </a:lnTo>
                  <a:lnTo>
                    <a:pt x="73598" y="86578"/>
                  </a:lnTo>
                  <a:lnTo>
                    <a:pt x="72713" y="88347"/>
                  </a:lnTo>
                  <a:lnTo>
                    <a:pt x="71976" y="90707"/>
                  </a:lnTo>
                  <a:lnTo>
                    <a:pt x="72123" y="93804"/>
                  </a:lnTo>
                  <a:lnTo>
                    <a:pt x="71681" y="98082"/>
                  </a:lnTo>
                  <a:lnTo>
                    <a:pt x="71239" y="101032"/>
                  </a:lnTo>
                  <a:lnTo>
                    <a:pt x="72271" y="102064"/>
                  </a:lnTo>
                  <a:lnTo>
                    <a:pt x="76696" y="102801"/>
                  </a:lnTo>
                  <a:lnTo>
                    <a:pt x="77581" y="103244"/>
                  </a:lnTo>
                  <a:lnTo>
                    <a:pt x="78760" y="105161"/>
                  </a:lnTo>
                  <a:lnTo>
                    <a:pt x="80383" y="106784"/>
                  </a:lnTo>
                  <a:lnTo>
                    <a:pt x="84513" y="107816"/>
                  </a:lnTo>
                  <a:lnTo>
                    <a:pt x="85988" y="109144"/>
                  </a:lnTo>
                  <a:lnTo>
                    <a:pt x="87315" y="110618"/>
                  </a:lnTo>
                  <a:lnTo>
                    <a:pt x="87462" y="111798"/>
                  </a:lnTo>
                  <a:lnTo>
                    <a:pt x="86577" y="116518"/>
                  </a:lnTo>
                  <a:lnTo>
                    <a:pt x="85692" y="120943"/>
                  </a:lnTo>
                  <a:lnTo>
                    <a:pt x="85988" y="124335"/>
                  </a:lnTo>
                  <a:lnTo>
                    <a:pt x="86430" y="127580"/>
                  </a:lnTo>
                  <a:lnTo>
                    <a:pt x="86873" y="132447"/>
                  </a:lnTo>
                  <a:lnTo>
                    <a:pt x="86577" y="135250"/>
                  </a:lnTo>
                  <a:lnTo>
                    <a:pt x="85545" y="137020"/>
                  </a:lnTo>
                  <a:lnTo>
                    <a:pt x="85545" y="138495"/>
                  </a:lnTo>
                  <a:lnTo>
                    <a:pt x="85988" y="140117"/>
                  </a:lnTo>
                  <a:lnTo>
                    <a:pt x="84955" y="144837"/>
                  </a:lnTo>
                  <a:lnTo>
                    <a:pt x="84365" y="145574"/>
                  </a:lnTo>
                  <a:lnTo>
                    <a:pt x="82448" y="146459"/>
                  </a:lnTo>
                  <a:lnTo>
                    <a:pt x="81563" y="147639"/>
                  </a:lnTo>
                  <a:lnTo>
                    <a:pt x="81268" y="149704"/>
                  </a:lnTo>
                  <a:lnTo>
                    <a:pt x="80235" y="152359"/>
                  </a:lnTo>
                  <a:lnTo>
                    <a:pt x="79203" y="153244"/>
                  </a:lnTo>
                  <a:lnTo>
                    <a:pt x="79203" y="154571"/>
                  </a:lnTo>
                  <a:lnTo>
                    <a:pt x="80235" y="155456"/>
                  </a:lnTo>
                  <a:lnTo>
                    <a:pt x="80235" y="156783"/>
                  </a:lnTo>
                  <a:lnTo>
                    <a:pt x="78318" y="158553"/>
                  </a:lnTo>
                  <a:lnTo>
                    <a:pt x="77285" y="159733"/>
                  </a:lnTo>
                  <a:lnTo>
                    <a:pt x="74778" y="160323"/>
                  </a:lnTo>
                  <a:lnTo>
                    <a:pt x="71976" y="159733"/>
                  </a:lnTo>
                  <a:lnTo>
                    <a:pt x="71386" y="158848"/>
                  </a:lnTo>
                  <a:lnTo>
                    <a:pt x="71976" y="157373"/>
                  </a:lnTo>
                  <a:lnTo>
                    <a:pt x="71828" y="156193"/>
                  </a:lnTo>
                  <a:lnTo>
                    <a:pt x="70796" y="155013"/>
                  </a:lnTo>
                  <a:lnTo>
                    <a:pt x="69321" y="151916"/>
                  </a:lnTo>
                  <a:lnTo>
                    <a:pt x="67994" y="151179"/>
                  </a:lnTo>
                  <a:lnTo>
                    <a:pt x="67256" y="152506"/>
                  </a:lnTo>
                  <a:lnTo>
                    <a:pt x="65044" y="154866"/>
                  </a:lnTo>
                  <a:lnTo>
                    <a:pt x="60914" y="157963"/>
                  </a:lnTo>
                  <a:lnTo>
                    <a:pt x="58112" y="158111"/>
                  </a:lnTo>
                  <a:lnTo>
                    <a:pt x="52949" y="157226"/>
                  </a:lnTo>
                  <a:lnTo>
                    <a:pt x="48672" y="155751"/>
                  </a:lnTo>
                  <a:lnTo>
                    <a:pt x="46607" y="152211"/>
                  </a:lnTo>
                  <a:lnTo>
                    <a:pt x="45280" y="149261"/>
                  </a:lnTo>
                  <a:lnTo>
                    <a:pt x="43362" y="145869"/>
                  </a:lnTo>
                  <a:lnTo>
                    <a:pt x="41298" y="144247"/>
                  </a:lnTo>
                  <a:lnTo>
                    <a:pt x="39085" y="143214"/>
                  </a:lnTo>
                  <a:lnTo>
                    <a:pt x="38053" y="143214"/>
                  </a:lnTo>
                  <a:lnTo>
                    <a:pt x="34955" y="144984"/>
                  </a:lnTo>
                  <a:lnTo>
                    <a:pt x="33923" y="145721"/>
                  </a:lnTo>
                  <a:lnTo>
                    <a:pt x="33923" y="147344"/>
                  </a:lnTo>
                  <a:lnTo>
                    <a:pt x="34218" y="148819"/>
                  </a:lnTo>
                  <a:lnTo>
                    <a:pt x="34808" y="149556"/>
                  </a:lnTo>
                  <a:lnTo>
                    <a:pt x="35251" y="150589"/>
                  </a:lnTo>
                  <a:lnTo>
                    <a:pt x="35103" y="152064"/>
                  </a:lnTo>
                  <a:lnTo>
                    <a:pt x="34513" y="153981"/>
                  </a:lnTo>
                  <a:lnTo>
                    <a:pt x="34366" y="156193"/>
                  </a:lnTo>
                  <a:lnTo>
                    <a:pt x="24336" y="158406"/>
                  </a:lnTo>
                  <a:lnTo>
                    <a:pt x="22714" y="157521"/>
                  </a:lnTo>
                  <a:lnTo>
                    <a:pt x="21386" y="156636"/>
                  </a:lnTo>
                  <a:lnTo>
                    <a:pt x="19911" y="156783"/>
                  </a:lnTo>
                  <a:lnTo>
                    <a:pt x="15487" y="157963"/>
                  </a:lnTo>
                  <a:lnTo>
                    <a:pt x="14012" y="157078"/>
                  </a:lnTo>
                  <a:lnTo>
                    <a:pt x="12389" y="156488"/>
                  </a:lnTo>
                  <a:lnTo>
                    <a:pt x="11652" y="157078"/>
                  </a:lnTo>
                  <a:lnTo>
                    <a:pt x="11652" y="157963"/>
                  </a:lnTo>
                  <a:lnTo>
                    <a:pt x="12389" y="163126"/>
                  </a:lnTo>
                  <a:lnTo>
                    <a:pt x="12094" y="165043"/>
                  </a:lnTo>
                  <a:lnTo>
                    <a:pt x="11062" y="167698"/>
                  </a:lnTo>
                  <a:lnTo>
                    <a:pt x="10619" y="169320"/>
                  </a:lnTo>
                  <a:lnTo>
                    <a:pt x="13274" y="169910"/>
                  </a:lnTo>
                  <a:lnTo>
                    <a:pt x="14159" y="170648"/>
                  </a:lnTo>
                  <a:lnTo>
                    <a:pt x="15192" y="171975"/>
                  </a:lnTo>
                  <a:lnTo>
                    <a:pt x="16372" y="173155"/>
                  </a:lnTo>
                  <a:lnTo>
                    <a:pt x="16519" y="173892"/>
                  </a:lnTo>
                  <a:lnTo>
                    <a:pt x="15044" y="175220"/>
                  </a:lnTo>
                  <a:lnTo>
                    <a:pt x="14601" y="176842"/>
                  </a:lnTo>
                  <a:lnTo>
                    <a:pt x="15192" y="178169"/>
                  </a:lnTo>
                  <a:lnTo>
                    <a:pt x="17109" y="179497"/>
                  </a:lnTo>
                  <a:lnTo>
                    <a:pt x="19617" y="180972"/>
                  </a:lnTo>
                  <a:lnTo>
                    <a:pt x="20944" y="181857"/>
                  </a:lnTo>
                  <a:lnTo>
                    <a:pt x="20796" y="182742"/>
                  </a:lnTo>
                  <a:lnTo>
                    <a:pt x="19617" y="184512"/>
                  </a:lnTo>
                  <a:lnTo>
                    <a:pt x="19174" y="185986"/>
                  </a:lnTo>
                  <a:lnTo>
                    <a:pt x="18289" y="187461"/>
                  </a:lnTo>
                  <a:lnTo>
                    <a:pt x="18436" y="188641"/>
                  </a:lnTo>
                  <a:lnTo>
                    <a:pt x="19617" y="189821"/>
                  </a:lnTo>
                  <a:lnTo>
                    <a:pt x="19617" y="190854"/>
                  </a:lnTo>
                  <a:lnTo>
                    <a:pt x="18732" y="191739"/>
                  </a:lnTo>
                  <a:lnTo>
                    <a:pt x="17109" y="191591"/>
                  </a:lnTo>
                  <a:lnTo>
                    <a:pt x="15782" y="191591"/>
                  </a:lnTo>
                  <a:lnTo>
                    <a:pt x="14454" y="191296"/>
                  </a:lnTo>
                  <a:lnTo>
                    <a:pt x="10619" y="187314"/>
                  </a:lnTo>
                  <a:lnTo>
                    <a:pt x="9734" y="187166"/>
                  </a:lnTo>
                  <a:lnTo>
                    <a:pt x="4130" y="190264"/>
                  </a:lnTo>
                  <a:lnTo>
                    <a:pt x="2655" y="191591"/>
                  </a:lnTo>
                  <a:lnTo>
                    <a:pt x="1475" y="193361"/>
                  </a:lnTo>
                  <a:lnTo>
                    <a:pt x="0" y="197491"/>
                  </a:lnTo>
                  <a:lnTo>
                    <a:pt x="6047" y="202948"/>
                  </a:lnTo>
                  <a:lnTo>
                    <a:pt x="6784" y="204866"/>
                  </a:lnTo>
                  <a:lnTo>
                    <a:pt x="14012" y="210913"/>
                  </a:lnTo>
                  <a:lnTo>
                    <a:pt x="16814" y="214305"/>
                  </a:lnTo>
                  <a:lnTo>
                    <a:pt x="16961" y="217255"/>
                  </a:lnTo>
                  <a:lnTo>
                    <a:pt x="17551" y="217992"/>
                  </a:lnTo>
                  <a:lnTo>
                    <a:pt x="17994" y="219320"/>
                  </a:lnTo>
                  <a:lnTo>
                    <a:pt x="19911" y="222122"/>
                  </a:lnTo>
                  <a:lnTo>
                    <a:pt x="21829" y="224482"/>
                  </a:lnTo>
                  <a:lnTo>
                    <a:pt x="22714" y="225072"/>
                  </a:lnTo>
                  <a:lnTo>
                    <a:pt x="23156" y="225662"/>
                  </a:lnTo>
                  <a:lnTo>
                    <a:pt x="24778" y="224334"/>
                  </a:lnTo>
                  <a:lnTo>
                    <a:pt x="26991" y="221385"/>
                  </a:lnTo>
                  <a:lnTo>
                    <a:pt x="28023" y="219910"/>
                  </a:lnTo>
                  <a:lnTo>
                    <a:pt x="30678" y="219467"/>
                  </a:lnTo>
                  <a:lnTo>
                    <a:pt x="31711" y="218435"/>
                  </a:lnTo>
                  <a:lnTo>
                    <a:pt x="32448" y="216665"/>
                  </a:lnTo>
                  <a:lnTo>
                    <a:pt x="32743" y="215632"/>
                  </a:lnTo>
                  <a:lnTo>
                    <a:pt x="35840" y="214895"/>
                  </a:lnTo>
                  <a:lnTo>
                    <a:pt x="39528" y="213420"/>
                  </a:lnTo>
                  <a:lnTo>
                    <a:pt x="41445" y="211797"/>
                  </a:lnTo>
                  <a:lnTo>
                    <a:pt x="43510" y="210765"/>
                  </a:lnTo>
                  <a:lnTo>
                    <a:pt x="44837" y="210765"/>
                  </a:lnTo>
                  <a:lnTo>
                    <a:pt x="45722" y="211208"/>
                  </a:lnTo>
                  <a:lnTo>
                    <a:pt x="48082" y="214010"/>
                  </a:lnTo>
                  <a:lnTo>
                    <a:pt x="50147" y="215632"/>
                  </a:lnTo>
                  <a:lnTo>
                    <a:pt x="50737" y="216075"/>
                  </a:lnTo>
                  <a:lnTo>
                    <a:pt x="51032" y="215190"/>
                  </a:lnTo>
                  <a:lnTo>
                    <a:pt x="52360" y="215337"/>
                  </a:lnTo>
                  <a:lnTo>
                    <a:pt x="52802" y="215780"/>
                  </a:lnTo>
                  <a:lnTo>
                    <a:pt x="53392" y="216665"/>
                  </a:lnTo>
                  <a:lnTo>
                    <a:pt x="54572" y="217992"/>
                  </a:lnTo>
                  <a:lnTo>
                    <a:pt x="56637" y="219467"/>
                  </a:lnTo>
                  <a:lnTo>
                    <a:pt x="58702" y="221237"/>
                  </a:lnTo>
                  <a:lnTo>
                    <a:pt x="59734" y="221385"/>
                  </a:lnTo>
                  <a:lnTo>
                    <a:pt x="61356" y="220500"/>
                  </a:lnTo>
                  <a:lnTo>
                    <a:pt x="63274" y="219320"/>
                  </a:lnTo>
                  <a:lnTo>
                    <a:pt x="66076" y="218435"/>
                  </a:lnTo>
                  <a:lnTo>
                    <a:pt x="66666" y="217550"/>
                  </a:lnTo>
                  <a:lnTo>
                    <a:pt x="67109" y="215632"/>
                  </a:lnTo>
                  <a:lnTo>
                    <a:pt x="67256" y="213715"/>
                  </a:lnTo>
                  <a:lnTo>
                    <a:pt x="67551" y="211355"/>
                  </a:lnTo>
                  <a:lnTo>
                    <a:pt x="68141" y="211060"/>
                  </a:lnTo>
                  <a:lnTo>
                    <a:pt x="69173" y="210913"/>
                  </a:lnTo>
                  <a:lnTo>
                    <a:pt x="70943" y="211503"/>
                  </a:lnTo>
                  <a:lnTo>
                    <a:pt x="71828" y="212240"/>
                  </a:lnTo>
                  <a:lnTo>
                    <a:pt x="73451" y="212240"/>
                  </a:lnTo>
                  <a:lnTo>
                    <a:pt x="74336" y="211650"/>
                  </a:lnTo>
                  <a:lnTo>
                    <a:pt x="76106" y="210470"/>
                  </a:lnTo>
                  <a:lnTo>
                    <a:pt x="78465" y="210028"/>
                  </a:lnTo>
                  <a:lnTo>
                    <a:pt x="80825" y="208848"/>
                  </a:lnTo>
                  <a:lnTo>
                    <a:pt x="83185" y="207520"/>
                  </a:lnTo>
                  <a:lnTo>
                    <a:pt x="84365" y="207373"/>
                  </a:lnTo>
                  <a:lnTo>
                    <a:pt x="85545" y="209143"/>
                  </a:lnTo>
                  <a:lnTo>
                    <a:pt x="86577" y="210470"/>
                  </a:lnTo>
                  <a:lnTo>
                    <a:pt x="86725" y="211355"/>
                  </a:lnTo>
                  <a:lnTo>
                    <a:pt x="85692" y="212830"/>
                  </a:lnTo>
                  <a:lnTo>
                    <a:pt x="84513" y="214895"/>
                  </a:lnTo>
                  <a:lnTo>
                    <a:pt x="85545" y="217255"/>
                  </a:lnTo>
                  <a:lnTo>
                    <a:pt x="85692" y="219762"/>
                  </a:lnTo>
                  <a:lnTo>
                    <a:pt x="85692" y="221237"/>
                  </a:lnTo>
                  <a:lnTo>
                    <a:pt x="86430" y="221827"/>
                  </a:lnTo>
                  <a:lnTo>
                    <a:pt x="87020" y="222122"/>
                  </a:lnTo>
                  <a:lnTo>
                    <a:pt x="87905" y="221680"/>
                  </a:lnTo>
                  <a:lnTo>
                    <a:pt x="89527" y="221827"/>
                  </a:lnTo>
                  <a:lnTo>
                    <a:pt x="91445" y="222564"/>
                  </a:lnTo>
                  <a:lnTo>
                    <a:pt x="93509" y="222564"/>
                  </a:lnTo>
                  <a:lnTo>
                    <a:pt x="95279" y="221532"/>
                  </a:lnTo>
                  <a:lnTo>
                    <a:pt x="98819" y="217992"/>
                  </a:lnTo>
                  <a:lnTo>
                    <a:pt x="103834" y="211650"/>
                  </a:lnTo>
                  <a:lnTo>
                    <a:pt x="108111" y="207668"/>
                  </a:lnTo>
                  <a:lnTo>
                    <a:pt x="111356" y="205898"/>
                  </a:lnTo>
                  <a:lnTo>
                    <a:pt x="113716" y="204128"/>
                  </a:lnTo>
                  <a:lnTo>
                    <a:pt x="114896" y="201916"/>
                  </a:lnTo>
                  <a:lnTo>
                    <a:pt x="116813" y="200441"/>
                  </a:lnTo>
                  <a:lnTo>
                    <a:pt x="120795" y="199261"/>
                  </a:lnTo>
                  <a:lnTo>
                    <a:pt x="123893" y="197933"/>
                  </a:lnTo>
                  <a:lnTo>
                    <a:pt x="126990" y="193509"/>
                  </a:lnTo>
                  <a:lnTo>
                    <a:pt x="130972" y="185692"/>
                  </a:lnTo>
                  <a:lnTo>
                    <a:pt x="132152" y="178612"/>
                  </a:lnTo>
                  <a:lnTo>
                    <a:pt x="132890" y="174335"/>
                  </a:lnTo>
                  <a:lnTo>
                    <a:pt x="132447" y="159733"/>
                  </a:lnTo>
                  <a:lnTo>
                    <a:pt x="132152" y="154866"/>
                  </a:lnTo>
                  <a:lnTo>
                    <a:pt x="132890" y="152211"/>
                  </a:lnTo>
                  <a:lnTo>
                    <a:pt x="134365" y="150441"/>
                  </a:lnTo>
                  <a:lnTo>
                    <a:pt x="138495" y="146606"/>
                  </a:lnTo>
                  <a:lnTo>
                    <a:pt x="141297" y="143509"/>
                  </a:lnTo>
                  <a:lnTo>
                    <a:pt x="143509" y="139822"/>
                  </a:lnTo>
                  <a:lnTo>
                    <a:pt x="147639" y="131415"/>
                  </a:lnTo>
                  <a:lnTo>
                    <a:pt x="149409" y="128760"/>
                  </a:lnTo>
                  <a:lnTo>
                    <a:pt x="150146" y="127580"/>
                  </a:lnTo>
                  <a:lnTo>
                    <a:pt x="152654" y="125368"/>
                  </a:lnTo>
                  <a:lnTo>
                    <a:pt x="156193" y="123303"/>
                  </a:lnTo>
                  <a:lnTo>
                    <a:pt x="160618" y="121680"/>
                  </a:lnTo>
                  <a:lnTo>
                    <a:pt x="167550" y="115781"/>
                  </a:lnTo>
                  <a:lnTo>
                    <a:pt x="173007" y="110029"/>
                  </a:lnTo>
                  <a:lnTo>
                    <a:pt x="172270" y="102949"/>
                  </a:lnTo>
                  <a:lnTo>
                    <a:pt x="173598" y="97049"/>
                  </a:lnTo>
                  <a:lnTo>
                    <a:pt x="176547" y="89675"/>
                  </a:lnTo>
                  <a:lnTo>
                    <a:pt x="177580" y="81710"/>
                  </a:lnTo>
                  <a:lnTo>
                    <a:pt x="176547" y="73451"/>
                  </a:lnTo>
                  <a:lnTo>
                    <a:pt x="176990" y="66666"/>
                  </a:lnTo>
                  <a:lnTo>
                    <a:pt x="179792" y="58849"/>
                  </a:lnTo>
                  <a:lnTo>
                    <a:pt x="180972" y="55899"/>
                  </a:lnTo>
                  <a:lnTo>
                    <a:pt x="181415" y="51032"/>
                  </a:lnTo>
                  <a:lnTo>
                    <a:pt x="181415" y="43510"/>
                  </a:lnTo>
                  <a:lnTo>
                    <a:pt x="184954" y="33038"/>
                  </a:lnTo>
                  <a:lnTo>
                    <a:pt x="188494" y="26844"/>
                  </a:lnTo>
                  <a:lnTo>
                    <a:pt x="192329" y="19764"/>
                  </a:lnTo>
                  <a:lnTo>
                    <a:pt x="193804" y="15634"/>
                  </a:lnTo>
                  <a:lnTo>
                    <a:pt x="195721" y="9882"/>
                  </a:lnTo>
                  <a:lnTo>
                    <a:pt x="195426" y="5457"/>
                  </a:lnTo>
                  <a:close/>
                </a:path>
              </a:pathLst>
            </a:custGeom>
            <a:grpFill/>
            <a:ln w="3175" cap="flat">
              <a:solidFill>
                <a:schemeClr val="bg2">
                  <a:lumMod val="90000"/>
                </a:schemeClr>
              </a:solid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FC7328A8-8867-3320-219A-1B9335A09345}"/>
                </a:ext>
              </a:extLst>
            </p:cNvPr>
            <p:cNvSpPr/>
            <p:nvPr/>
          </p:nvSpPr>
          <p:spPr>
            <a:xfrm>
              <a:off x="6165615" y="4007987"/>
              <a:ext cx="338935" cy="227578"/>
            </a:xfrm>
            <a:custGeom>
              <a:avLst/>
              <a:gdLst>
                <a:gd name="connsiteX0" fmla="*/ 337018 w 338935"/>
                <a:gd name="connsiteY0" fmla="*/ 151768 h 227578"/>
                <a:gd name="connsiteX1" fmla="*/ 335100 w 338935"/>
                <a:gd name="connsiteY1" fmla="*/ 149114 h 227578"/>
                <a:gd name="connsiteX2" fmla="*/ 334510 w 338935"/>
                <a:gd name="connsiteY2" fmla="*/ 145279 h 227578"/>
                <a:gd name="connsiteX3" fmla="*/ 334363 w 338935"/>
                <a:gd name="connsiteY3" fmla="*/ 142034 h 227578"/>
                <a:gd name="connsiteX4" fmla="*/ 333920 w 338935"/>
                <a:gd name="connsiteY4" fmla="*/ 140559 h 227578"/>
                <a:gd name="connsiteX5" fmla="*/ 333035 w 338935"/>
                <a:gd name="connsiteY5" fmla="*/ 139084 h 227578"/>
                <a:gd name="connsiteX6" fmla="*/ 332150 w 338935"/>
                <a:gd name="connsiteY6" fmla="*/ 137904 h 227578"/>
                <a:gd name="connsiteX7" fmla="*/ 330528 w 338935"/>
                <a:gd name="connsiteY7" fmla="*/ 136429 h 227578"/>
                <a:gd name="connsiteX8" fmla="*/ 326841 w 338935"/>
                <a:gd name="connsiteY8" fmla="*/ 134365 h 227578"/>
                <a:gd name="connsiteX9" fmla="*/ 323006 w 338935"/>
                <a:gd name="connsiteY9" fmla="*/ 132005 h 227578"/>
                <a:gd name="connsiteX10" fmla="*/ 321236 w 338935"/>
                <a:gd name="connsiteY10" fmla="*/ 130677 h 227578"/>
                <a:gd name="connsiteX11" fmla="*/ 317696 w 338935"/>
                <a:gd name="connsiteY11" fmla="*/ 130235 h 227578"/>
                <a:gd name="connsiteX12" fmla="*/ 315631 w 338935"/>
                <a:gd name="connsiteY12" fmla="*/ 128907 h 227578"/>
                <a:gd name="connsiteX13" fmla="*/ 313861 w 338935"/>
                <a:gd name="connsiteY13" fmla="*/ 125957 h 227578"/>
                <a:gd name="connsiteX14" fmla="*/ 313271 w 338935"/>
                <a:gd name="connsiteY14" fmla="*/ 123450 h 227578"/>
                <a:gd name="connsiteX15" fmla="*/ 311501 w 338935"/>
                <a:gd name="connsiteY15" fmla="*/ 121680 h 227578"/>
                <a:gd name="connsiteX16" fmla="*/ 310764 w 338935"/>
                <a:gd name="connsiteY16" fmla="*/ 120353 h 227578"/>
                <a:gd name="connsiteX17" fmla="*/ 310322 w 338935"/>
                <a:gd name="connsiteY17" fmla="*/ 118730 h 227578"/>
                <a:gd name="connsiteX18" fmla="*/ 311649 w 338935"/>
                <a:gd name="connsiteY18" fmla="*/ 114158 h 227578"/>
                <a:gd name="connsiteX19" fmla="*/ 309732 w 338935"/>
                <a:gd name="connsiteY19" fmla="*/ 112388 h 227578"/>
                <a:gd name="connsiteX20" fmla="*/ 306634 w 338935"/>
                <a:gd name="connsiteY20" fmla="*/ 110323 h 227578"/>
                <a:gd name="connsiteX21" fmla="*/ 304569 w 338935"/>
                <a:gd name="connsiteY21" fmla="*/ 107963 h 227578"/>
                <a:gd name="connsiteX22" fmla="*/ 303242 w 338935"/>
                <a:gd name="connsiteY22" fmla="*/ 105751 h 227578"/>
                <a:gd name="connsiteX23" fmla="*/ 299260 w 338935"/>
                <a:gd name="connsiteY23" fmla="*/ 102949 h 227578"/>
                <a:gd name="connsiteX24" fmla="*/ 290853 w 338935"/>
                <a:gd name="connsiteY24" fmla="*/ 98671 h 227578"/>
                <a:gd name="connsiteX25" fmla="*/ 285985 w 338935"/>
                <a:gd name="connsiteY25" fmla="*/ 95869 h 227578"/>
                <a:gd name="connsiteX26" fmla="*/ 283331 w 338935"/>
                <a:gd name="connsiteY26" fmla="*/ 93509 h 227578"/>
                <a:gd name="connsiteX27" fmla="*/ 281118 w 338935"/>
                <a:gd name="connsiteY27" fmla="*/ 91002 h 227578"/>
                <a:gd name="connsiteX28" fmla="*/ 280823 w 338935"/>
                <a:gd name="connsiteY28" fmla="*/ 90117 h 227578"/>
                <a:gd name="connsiteX29" fmla="*/ 282298 w 338935"/>
                <a:gd name="connsiteY29" fmla="*/ 87610 h 227578"/>
                <a:gd name="connsiteX30" fmla="*/ 282593 w 338935"/>
                <a:gd name="connsiteY30" fmla="*/ 85692 h 227578"/>
                <a:gd name="connsiteX31" fmla="*/ 281266 w 338935"/>
                <a:gd name="connsiteY31" fmla="*/ 83480 h 227578"/>
                <a:gd name="connsiteX32" fmla="*/ 276251 w 338935"/>
                <a:gd name="connsiteY32" fmla="*/ 79350 h 227578"/>
                <a:gd name="connsiteX33" fmla="*/ 272269 w 338935"/>
                <a:gd name="connsiteY33" fmla="*/ 74926 h 227578"/>
                <a:gd name="connsiteX34" fmla="*/ 269172 w 338935"/>
                <a:gd name="connsiteY34" fmla="*/ 73451 h 227578"/>
                <a:gd name="connsiteX35" fmla="*/ 261945 w 338935"/>
                <a:gd name="connsiteY35" fmla="*/ 72271 h 227578"/>
                <a:gd name="connsiteX36" fmla="*/ 259732 w 338935"/>
                <a:gd name="connsiteY36" fmla="*/ 71681 h 227578"/>
                <a:gd name="connsiteX37" fmla="*/ 257520 w 338935"/>
                <a:gd name="connsiteY37" fmla="*/ 70943 h 227578"/>
                <a:gd name="connsiteX38" fmla="*/ 255455 w 338935"/>
                <a:gd name="connsiteY38" fmla="*/ 68878 h 227578"/>
                <a:gd name="connsiteX39" fmla="*/ 254717 w 338935"/>
                <a:gd name="connsiteY39" fmla="*/ 66371 h 227578"/>
                <a:gd name="connsiteX40" fmla="*/ 255750 w 338935"/>
                <a:gd name="connsiteY40" fmla="*/ 62536 h 227578"/>
                <a:gd name="connsiteX41" fmla="*/ 255013 w 338935"/>
                <a:gd name="connsiteY41" fmla="*/ 61356 h 227578"/>
                <a:gd name="connsiteX42" fmla="*/ 253832 w 338935"/>
                <a:gd name="connsiteY42" fmla="*/ 61061 h 227578"/>
                <a:gd name="connsiteX43" fmla="*/ 251178 w 338935"/>
                <a:gd name="connsiteY43" fmla="*/ 60471 h 227578"/>
                <a:gd name="connsiteX44" fmla="*/ 247933 w 338935"/>
                <a:gd name="connsiteY44" fmla="*/ 59881 h 227578"/>
                <a:gd name="connsiteX45" fmla="*/ 241591 w 338935"/>
                <a:gd name="connsiteY45" fmla="*/ 59291 h 227578"/>
                <a:gd name="connsiteX46" fmla="*/ 239083 w 338935"/>
                <a:gd name="connsiteY46" fmla="*/ 58406 h 227578"/>
                <a:gd name="connsiteX47" fmla="*/ 237903 w 338935"/>
                <a:gd name="connsiteY47" fmla="*/ 57226 h 227578"/>
                <a:gd name="connsiteX48" fmla="*/ 238198 w 338935"/>
                <a:gd name="connsiteY48" fmla="*/ 53834 h 227578"/>
                <a:gd name="connsiteX49" fmla="*/ 237608 w 338935"/>
                <a:gd name="connsiteY49" fmla="*/ 53097 h 227578"/>
                <a:gd name="connsiteX50" fmla="*/ 236576 w 338935"/>
                <a:gd name="connsiteY50" fmla="*/ 52507 h 227578"/>
                <a:gd name="connsiteX51" fmla="*/ 235986 w 338935"/>
                <a:gd name="connsiteY51" fmla="*/ 51032 h 227578"/>
                <a:gd name="connsiteX52" fmla="*/ 236134 w 338935"/>
                <a:gd name="connsiteY52" fmla="*/ 49409 h 227578"/>
                <a:gd name="connsiteX53" fmla="*/ 239378 w 338935"/>
                <a:gd name="connsiteY53" fmla="*/ 45427 h 227578"/>
                <a:gd name="connsiteX54" fmla="*/ 240116 w 338935"/>
                <a:gd name="connsiteY54" fmla="*/ 43362 h 227578"/>
                <a:gd name="connsiteX55" fmla="*/ 240706 w 338935"/>
                <a:gd name="connsiteY55" fmla="*/ 36283 h 227578"/>
                <a:gd name="connsiteX56" fmla="*/ 241001 w 338935"/>
                <a:gd name="connsiteY56" fmla="*/ 33775 h 227578"/>
                <a:gd name="connsiteX57" fmla="*/ 240706 w 338935"/>
                <a:gd name="connsiteY57" fmla="*/ 30826 h 227578"/>
                <a:gd name="connsiteX58" fmla="*/ 238051 w 338935"/>
                <a:gd name="connsiteY58" fmla="*/ 25369 h 227578"/>
                <a:gd name="connsiteX59" fmla="*/ 235838 w 338935"/>
                <a:gd name="connsiteY59" fmla="*/ 21534 h 227578"/>
                <a:gd name="connsiteX60" fmla="*/ 232004 w 338935"/>
                <a:gd name="connsiteY60" fmla="*/ 15929 h 227578"/>
                <a:gd name="connsiteX61" fmla="*/ 230529 w 338935"/>
                <a:gd name="connsiteY61" fmla="*/ 14159 h 227578"/>
                <a:gd name="connsiteX62" fmla="*/ 222859 w 338935"/>
                <a:gd name="connsiteY62" fmla="*/ 6489 h 227578"/>
                <a:gd name="connsiteX63" fmla="*/ 221974 w 338935"/>
                <a:gd name="connsiteY63" fmla="*/ 5310 h 227578"/>
                <a:gd name="connsiteX64" fmla="*/ 220204 w 338935"/>
                <a:gd name="connsiteY64" fmla="*/ 2065 h 227578"/>
                <a:gd name="connsiteX65" fmla="*/ 219025 w 338935"/>
                <a:gd name="connsiteY65" fmla="*/ 1770 h 227578"/>
                <a:gd name="connsiteX66" fmla="*/ 216812 w 338935"/>
                <a:gd name="connsiteY66" fmla="*/ 1180 h 227578"/>
                <a:gd name="connsiteX67" fmla="*/ 214010 w 338935"/>
                <a:gd name="connsiteY67" fmla="*/ 442 h 227578"/>
                <a:gd name="connsiteX68" fmla="*/ 210618 w 338935"/>
                <a:gd name="connsiteY68" fmla="*/ 0 h 227578"/>
                <a:gd name="connsiteX69" fmla="*/ 207373 w 338935"/>
                <a:gd name="connsiteY69" fmla="*/ 1180 h 227578"/>
                <a:gd name="connsiteX70" fmla="*/ 203833 w 338935"/>
                <a:gd name="connsiteY70" fmla="*/ 2655 h 227578"/>
                <a:gd name="connsiteX71" fmla="*/ 202800 w 338935"/>
                <a:gd name="connsiteY71" fmla="*/ 3835 h 227578"/>
                <a:gd name="connsiteX72" fmla="*/ 201768 w 338935"/>
                <a:gd name="connsiteY72" fmla="*/ 4425 h 227578"/>
                <a:gd name="connsiteX73" fmla="*/ 200293 w 338935"/>
                <a:gd name="connsiteY73" fmla="*/ 4425 h 227578"/>
                <a:gd name="connsiteX74" fmla="*/ 198818 w 338935"/>
                <a:gd name="connsiteY74" fmla="*/ 4572 h 227578"/>
                <a:gd name="connsiteX75" fmla="*/ 198081 w 338935"/>
                <a:gd name="connsiteY75" fmla="*/ 5605 h 227578"/>
                <a:gd name="connsiteX76" fmla="*/ 196753 w 338935"/>
                <a:gd name="connsiteY76" fmla="*/ 6784 h 227578"/>
                <a:gd name="connsiteX77" fmla="*/ 191739 w 338935"/>
                <a:gd name="connsiteY77" fmla="*/ 9292 h 227578"/>
                <a:gd name="connsiteX78" fmla="*/ 190706 w 338935"/>
                <a:gd name="connsiteY78" fmla="*/ 10177 h 227578"/>
                <a:gd name="connsiteX79" fmla="*/ 189969 w 338935"/>
                <a:gd name="connsiteY79" fmla="*/ 11062 h 227578"/>
                <a:gd name="connsiteX80" fmla="*/ 189969 w 338935"/>
                <a:gd name="connsiteY80" fmla="*/ 12094 h 227578"/>
                <a:gd name="connsiteX81" fmla="*/ 190559 w 338935"/>
                <a:gd name="connsiteY81" fmla="*/ 14012 h 227578"/>
                <a:gd name="connsiteX82" fmla="*/ 190559 w 338935"/>
                <a:gd name="connsiteY82" fmla="*/ 16519 h 227578"/>
                <a:gd name="connsiteX83" fmla="*/ 189379 w 338935"/>
                <a:gd name="connsiteY83" fmla="*/ 18584 h 227578"/>
                <a:gd name="connsiteX84" fmla="*/ 188051 w 338935"/>
                <a:gd name="connsiteY84" fmla="*/ 19911 h 227578"/>
                <a:gd name="connsiteX85" fmla="*/ 186576 w 338935"/>
                <a:gd name="connsiteY85" fmla="*/ 20354 h 227578"/>
                <a:gd name="connsiteX86" fmla="*/ 185397 w 338935"/>
                <a:gd name="connsiteY86" fmla="*/ 20649 h 227578"/>
                <a:gd name="connsiteX87" fmla="*/ 184512 w 338935"/>
                <a:gd name="connsiteY87" fmla="*/ 21534 h 227578"/>
                <a:gd name="connsiteX88" fmla="*/ 181857 w 338935"/>
                <a:gd name="connsiteY88" fmla="*/ 26106 h 227578"/>
                <a:gd name="connsiteX89" fmla="*/ 180824 w 338935"/>
                <a:gd name="connsiteY89" fmla="*/ 26991 h 227578"/>
                <a:gd name="connsiteX90" fmla="*/ 178465 w 338935"/>
                <a:gd name="connsiteY90" fmla="*/ 26843 h 227578"/>
                <a:gd name="connsiteX91" fmla="*/ 171827 w 338935"/>
                <a:gd name="connsiteY91" fmla="*/ 33628 h 227578"/>
                <a:gd name="connsiteX92" fmla="*/ 171237 w 338935"/>
                <a:gd name="connsiteY92" fmla="*/ 35693 h 227578"/>
                <a:gd name="connsiteX93" fmla="*/ 168730 w 338935"/>
                <a:gd name="connsiteY93" fmla="*/ 38495 h 227578"/>
                <a:gd name="connsiteX94" fmla="*/ 165633 w 338935"/>
                <a:gd name="connsiteY94" fmla="*/ 41740 h 227578"/>
                <a:gd name="connsiteX95" fmla="*/ 162978 w 338935"/>
                <a:gd name="connsiteY95" fmla="*/ 43215 h 227578"/>
                <a:gd name="connsiteX96" fmla="*/ 162683 w 338935"/>
                <a:gd name="connsiteY96" fmla="*/ 43805 h 227578"/>
                <a:gd name="connsiteX97" fmla="*/ 161946 w 338935"/>
                <a:gd name="connsiteY97" fmla="*/ 44395 h 227578"/>
                <a:gd name="connsiteX98" fmla="*/ 160323 w 338935"/>
                <a:gd name="connsiteY98" fmla="*/ 45132 h 227578"/>
                <a:gd name="connsiteX99" fmla="*/ 154423 w 338935"/>
                <a:gd name="connsiteY99" fmla="*/ 48967 h 227578"/>
                <a:gd name="connsiteX100" fmla="*/ 147344 w 338935"/>
                <a:gd name="connsiteY100" fmla="*/ 48820 h 227578"/>
                <a:gd name="connsiteX101" fmla="*/ 144246 w 338935"/>
                <a:gd name="connsiteY101" fmla="*/ 50442 h 227578"/>
                <a:gd name="connsiteX102" fmla="*/ 141149 w 338935"/>
                <a:gd name="connsiteY102" fmla="*/ 51032 h 227578"/>
                <a:gd name="connsiteX103" fmla="*/ 136724 w 338935"/>
                <a:gd name="connsiteY103" fmla="*/ 51769 h 227578"/>
                <a:gd name="connsiteX104" fmla="*/ 135397 w 338935"/>
                <a:gd name="connsiteY104" fmla="*/ 51769 h 227578"/>
                <a:gd name="connsiteX105" fmla="*/ 129792 w 338935"/>
                <a:gd name="connsiteY105" fmla="*/ 52064 h 227578"/>
                <a:gd name="connsiteX106" fmla="*/ 123155 w 338935"/>
                <a:gd name="connsiteY106" fmla="*/ 51917 h 227578"/>
                <a:gd name="connsiteX107" fmla="*/ 120501 w 338935"/>
                <a:gd name="connsiteY107" fmla="*/ 52507 h 227578"/>
                <a:gd name="connsiteX108" fmla="*/ 118141 w 338935"/>
                <a:gd name="connsiteY108" fmla="*/ 53982 h 227578"/>
                <a:gd name="connsiteX109" fmla="*/ 116370 w 338935"/>
                <a:gd name="connsiteY109" fmla="*/ 55162 h 227578"/>
                <a:gd name="connsiteX110" fmla="*/ 116076 w 338935"/>
                <a:gd name="connsiteY110" fmla="*/ 55604 h 227578"/>
                <a:gd name="connsiteX111" fmla="*/ 116370 w 338935"/>
                <a:gd name="connsiteY111" fmla="*/ 56194 h 227578"/>
                <a:gd name="connsiteX112" fmla="*/ 116370 w 338935"/>
                <a:gd name="connsiteY112" fmla="*/ 56637 h 227578"/>
                <a:gd name="connsiteX113" fmla="*/ 120943 w 338935"/>
                <a:gd name="connsiteY113" fmla="*/ 59734 h 227578"/>
                <a:gd name="connsiteX114" fmla="*/ 122123 w 338935"/>
                <a:gd name="connsiteY114" fmla="*/ 61356 h 227578"/>
                <a:gd name="connsiteX115" fmla="*/ 120943 w 338935"/>
                <a:gd name="connsiteY115" fmla="*/ 62831 h 227578"/>
                <a:gd name="connsiteX116" fmla="*/ 120353 w 338935"/>
                <a:gd name="connsiteY116" fmla="*/ 63126 h 227578"/>
                <a:gd name="connsiteX117" fmla="*/ 120353 w 338935"/>
                <a:gd name="connsiteY117" fmla="*/ 63126 h 227578"/>
                <a:gd name="connsiteX118" fmla="*/ 119615 w 338935"/>
                <a:gd name="connsiteY118" fmla="*/ 64306 h 227578"/>
                <a:gd name="connsiteX119" fmla="*/ 116813 w 338935"/>
                <a:gd name="connsiteY119" fmla="*/ 67846 h 227578"/>
                <a:gd name="connsiteX120" fmla="*/ 112683 w 338935"/>
                <a:gd name="connsiteY120" fmla="*/ 72123 h 227578"/>
                <a:gd name="connsiteX121" fmla="*/ 110618 w 338935"/>
                <a:gd name="connsiteY121" fmla="*/ 73303 h 227578"/>
                <a:gd name="connsiteX122" fmla="*/ 109734 w 338935"/>
                <a:gd name="connsiteY122" fmla="*/ 74040 h 227578"/>
                <a:gd name="connsiteX123" fmla="*/ 108701 w 338935"/>
                <a:gd name="connsiteY123" fmla="*/ 76843 h 227578"/>
                <a:gd name="connsiteX124" fmla="*/ 107964 w 338935"/>
                <a:gd name="connsiteY124" fmla="*/ 77285 h 227578"/>
                <a:gd name="connsiteX125" fmla="*/ 105014 w 338935"/>
                <a:gd name="connsiteY125" fmla="*/ 77580 h 227578"/>
                <a:gd name="connsiteX126" fmla="*/ 99409 w 338935"/>
                <a:gd name="connsiteY126" fmla="*/ 78023 h 227578"/>
                <a:gd name="connsiteX127" fmla="*/ 91592 w 338935"/>
                <a:gd name="connsiteY127" fmla="*/ 78908 h 227578"/>
                <a:gd name="connsiteX128" fmla="*/ 86872 w 338935"/>
                <a:gd name="connsiteY128" fmla="*/ 79203 h 227578"/>
                <a:gd name="connsiteX129" fmla="*/ 84070 w 338935"/>
                <a:gd name="connsiteY129" fmla="*/ 78908 h 227578"/>
                <a:gd name="connsiteX130" fmla="*/ 79940 w 338935"/>
                <a:gd name="connsiteY130" fmla="*/ 80825 h 227578"/>
                <a:gd name="connsiteX131" fmla="*/ 78465 w 338935"/>
                <a:gd name="connsiteY131" fmla="*/ 81268 h 227578"/>
                <a:gd name="connsiteX132" fmla="*/ 77581 w 338935"/>
                <a:gd name="connsiteY132" fmla="*/ 81563 h 227578"/>
                <a:gd name="connsiteX133" fmla="*/ 73451 w 338935"/>
                <a:gd name="connsiteY133" fmla="*/ 83332 h 227578"/>
                <a:gd name="connsiteX134" fmla="*/ 70206 w 338935"/>
                <a:gd name="connsiteY134" fmla="*/ 86282 h 227578"/>
                <a:gd name="connsiteX135" fmla="*/ 68879 w 338935"/>
                <a:gd name="connsiteY135" fmla="*/ 86872 h 227578"/>
                <a:gd name="connsiteX136" fmla="*/ 64159 w 338935"/>
                <a:gd name="connsiteY136" fmla="*/ 88052 h 227578"/>
                <a:gd name="connsiteX137" fmla="*/ 62241 w 338935"/>
                <a:gd name="connsiteY137" fmla="*/ 90117 h 227578"/>
                <a:gd name="connsiteX138" fmla="*/ 61504 w 338935"/>
                <a:gd name="connsiteY138" fmla="*/ 90265 h 227578"/>
                <a:gd name="connsiteX139" fmla="*/ 58406 w 338935"/>
                <a:gd name="connsiteY139" fmla="*/ 87610 h 227578"/>
                <a:gd name="connsiteX140" fmla="*/ 56342 w 338935"/>
                <a:gd name="connsiteY140" fmla="*/ 85250 h 227578"/>
                <a:gd name="connsiteX141" fmla="*/ 55309 w 338935"/>
                <a:gd name="connsiteY141" fmla="*/ 82743 h 227578"/>
                <a:gd name="connsiteX142" fmla="*/ 55162 w 338935"/>
                <a:gd name="connsiteY142" fmla="*/ 82005 h 227578"/>
                <a:gd name="connsiteX143" fmla="*/ 54572 w 338935"/>
                <a:gd name="connsiteY143" fmla="*/ 82153 h 227578"/>
                <a:gd name="connsiteX144" fmla="*/ 52949 w 338935"/>
                <a:gd name="connsiteY144" fmla="*/ 83185 h 227578"/>
                <a:gd name="connsiteX145" fmla="*/ 51474 w 338935"/>
                <a:gd name="connsiteY145" fmla="*/ 84365 h 227578"/>
                <a:gd name="connsiteX146" fmla="*/ 50885 w 338935"/>
                <a:gd name="connsiteY146" fmla="*/ 86725 h 227578"/>
                <a:gd name="connsiteX147" fmla="*/ 45870 w 338935"/>
                <a:gd name="connsiteY147" fmla="*/ 88347 h 227578"/>
                <a:gd name="connsiteX148" fmla="*/ 41740 w 338935"/>
                <a:gd name="connsiteY148" fmla="*/ 89675 h 227578"/>
                <a:gd name="connsiteX149" fmla="*/ 39823 w 338935"/>
                <a:gd name="connsiteY149" fmla="*/ 91297 h 227578"/>
                <a:gd name="connsiteX150" fmla="*/ 36873 w 338935"/>
                <a:gd name="connsiteY150" fmla="*/ 92182 h 227578"/>
                <a:gd name="connsiteX151" fmla="*/ 33186 w 338935"/>
                <a:gd name="connsiteY151" fmla="*/ 91887 h 227578"/>
                <a:gd name="connsiteX152" fmla="*/ 30236 w 338935"/>
                <a:gd name="connsiteY152" fmla="*/ 91149 h 227578"/>
                <a:gd name="connsiteX153" fmla="*/ 27286 w 338935"/>
                <a:gd name="connsiteY153" fmla="*/ 90854 h 227578"/>
                <a:gd name="connsiteX154" fmla="*/ 24631 w 338935"/>
                <a:gd name="connsiteY154" fmla="*/ 95279 h 227578"/>
                <a:gd name="connsiteX155" fmla="*/ 21239 w 338935"/>
                <a:gd name="connsiteY155" fmla="*/ 97787 h 227578"/>
                <a:gd name="connsiteX156" fmla="*/ 20206 w 338935"/>
                <a:gd name="connsiteY156" fmla="*/ 99262 h 227578"/>
                <a:gd name="connsiteX157" fmla="*/ 19616 w 338935"/>
                <a:gd name="connsiteY157" fmla="*/ 101031 h 227578"/>
                <a:gd name="connsiteX158" fmla="*/ 18879 w 338935"/>
                <a:gd name="connsiteY158" fmla="*/ 102949 h 227578"/>
                <a:gd name="connsiteX159" fmla="*/ 17109 w 338935"/>
                <a:gd name="connsiteY159" fmla="*/ 106931 h 227578"/>
                <a:gd name="connsiteX160" fmla="*/ 15634 w 338935"/>
                <a:gd name="connsiteY160" fmla="*/ 110176 h 227578"/>
                <a:gd name="connsiteX161" fmla="*/ 14307 w 338935"/>
                <a:gd name="connsiteY161" fmla="*/ 111208 h 227578"/>
                <a:gd name="connsiteX162" fmla="*/ 11209 w 338935"/>
                <a:gd name="connsiteY162" fmla="*/ 116223 h 227578"/>
                <a:gd name="connsiteX163" fmla="*/ 8997 w 338935"/>
                <a:gd name="connsiteY163" fmla="*/ 121090 h 227578"/>
                <a:gd name="connsiteX164" fmla="*/ 8702 w 338935"/>
                <a:gd name="connsiteY164" fmla="*/ 122418 h 227578"/>
                <a:gd name="connsiteX165" fmla="*/ 7965 w 338935"/>
                <a:gd name="connsiteY165" fmla="*/ 123303 h 227578"/>
                <a:gd name="connsiteX166" fmla="*/ 6932 w 338935"/>
                <a:gd name="connsiteY166" fmla="*/ 124188 h 227578"/>
                <a:gd name="connsiteX167" fmla="*/ 3245 w 338935"/>
                <a:gd name="connsiteY167" fmla="*/ 125662 h 227578"/>
                <a:gd name="connsiteX168" fmla="*/ 2065 w 338935"/>
                <a:gd name="connsiteY168" fmla="*/ 126400 h 227578"/>
                <a:gd name="connsiteX169" fmla="*/ 1033 w 338935"/>
                <a:gd name="connsiteY169" fmla="*/ 127285 h 227578"/>
                <a:gd name="connsiteX170" fmla="*/ 148 w 338935"/>
                <a:gd name="connsiteY170" fmla="*/ 128465 h 227578"/>
                <a:gd name="connsiteX171" fmla="*/ 0 w 338935"/>
                <a:gd name="connsiteY171" fmla="*/ 129645 h 227578"/>
                <a:gd name="connsiteX172" fmla="*/ 737 w 338935"/>
                <a:gd name="connsiteY172" fmla="*/ 131415 h 227578"/>
                <a:gd name="connsiteX173" fmla="*/ 1770 w 338935"/>
                <a:gd name="connsiteY173" fmla="*/ 132890 h 227578"/>
                <a:gd name="connsiteX174" fmla="*/ 2802 w 338935"/>
                <a:gd name="connsiteY174" fmla="*/ 132890 h 227578"/>
                <a:gd name="connsiteX175" fmla="*/ 3687 w 338935"/>
                <a:gd name="connsiteY175" fmla="*/ 132890 h 227578"/>
                <a:gd name="connsiteX176" fmla="*/ 4277 w 338935"/>
                <a:gd name="connsiteY176" fmla="*/ 133627 h 227578"/>
                <a:gd name="connsiteX177" fmla="*/ 4720 w 338935"/>
                <a:gd name="connsiteY177" fmla="*/ 134217 h 227578"/>
                <a:gd name="connsiteX178" fmla="*/ 4720 w 338935"/>
                <a:gd name="connsiteY178" fmla="*/ 143804 h 227578"/>
                <a:gd name="connsiteX179" fmla="*/ 3982 w 338935"/>
                <a:gd name="connsiteY179" fmla="*/ 145279 h 227578"/>
                <a:gd name="connsiteX180" fmla="*/ 3982 w 338935"/>
                <a:gd name="connsiteY180" fmla="*/ 145869 h 227578"/>
                <a:gd name="connsiteX181" fmla="*/ 3540 w 338935"/>
                <a:gd name="connsiteY181" fmla="*/ 147491 h 227578"/>
                <a:gd name="connsiteX182" fmla="*/ 3392 w 338935"/>
                <a:gd name="connsiteY182" fmla="*/ 149408 h 227578"/>
                <a:gd name="connsiteX183" fmla="*/ 3687 w 338935"/>
                <a:gd name="connsiteY183" fmla="*/ 150146 h 227578"/>
                <a:gd name="connsiteX184" fmla="*/ 4425 w 338935"/>
                <a:gd name="connsiteY184" fmla="*/ 150736 h 227578"/>
                <a:gd name="connsiteX185" fmla="*/ 5457 w 338935"/>
                <a:gd name="connsiteY185" fmla="*/ 152063 h 227578"/>
                <a:gd name="connsiteX186" fmla="*/ 5900 w 338935"/>
                <a:gd name="connsiteY186" fmla="*/ 155013 h 227578"/>
                <a:gd name="connsiteX187" fmla="*/ 7227 w 338935"/>
                <a:gd name="connsiteY187" fmla="*/ 165338 h 227578"/>
                <a:gd name="connsiteX188" fmla="*/ 7817 w 338935"/>
                <a:gd name="connsiteY188" fmla="*/ 167108 h 227578"/>
                <a:gd name="connsiteX189" fmla="*/ 8850 w 338935"/>
                <a:gd name="connsiteY189" fmla="*/ 168140 h 227578"/>
                <a:gd name="connsiteX190" fmla="*/ 11947 w 338935"/>
                <a:gd name="connsiteY190" fmla="*/ 170500 h 227578"/>
                <a:gd name="connsiteX191" fmla="*/ 15339 w 338935"/>
                <a:gd name="connsiteY191" fmla="*/ 173450 h 227578"/>
                <a:gd name="connsiteX192" fmla="*/ 16519 w 338935"/>
                <a:gd name="connsiteY192" fmla="*/ 175219 h 227578"/>
                <a:gd name="connsiteX193" fmla="*/ 17109 w 338935"/>
                <a:gd name="connsiteY193" fmla="*/ 178464 h 227578"/>
                <a:gd name="connsiteX194" fmla="*/ 18436 w 338935"/>
                <a:gd name="connsiteY194" fmla="*/ 180972 h 227578"/>
                <a:gd name="connsiteX195" fmla="*/ 18289 w 338935"/>
                <a:gd name="connsiteY195" fmla="*/ 181709 h 227578"/>
                <a:gd name="connsiteX196" fmla="*/ 17846 w 338935"/>
                <a:gd name="connsiteY196" fmla="*/ 182004 h 227578"/>
                <a:gd name="connsiteX197" fmla="*/ 16519 w 338935"/>
                <a:gd name="connsiteY197" fmla="*/ 182152 h 227578"/>
                <a:gd name="connsiteX198" fmla="*/ 15782 w 338935"/>
                <a:gd name="connsiteY198" fmla="*/ 182299 h 227578"/>
                <a:gd name="connsiteX199" fmla="*/ 16371 w 338935"/>
                <a:gd name="connsiteY199" fmla="*/ 184069 h 227578"/>
                <a:gd name="connsiteX200" fmla="*/ 18142 w 338935"/>
                <a:gd name="connsiteY200" fmla="*/ 187166 h 227578"/>
                <a:gd name="connsiteX201" fmla="*/ 21091 w 338935"/>
                <a:gd name="connsiteY201" fmla="*/ 190411 h 227578"/>
                <a:gd name="connsiteX202" fmla="*/ 24188 w 338935"/>
                <a:gd name="connsiteY202" fmla="*/ 193951 h 227578"/>
                <a:gd name="connsiteX203" fmla="*/ 26844 w 338935"/>
                <a:gd name="connsiteY203" fmla="*/ 196753 h 227578"/>
                <a:gd name="connsiteX204" fmla="*/ 29941 w 338935"/>
                <a:gd name="connsiteY204" fmla="*/ 200146 h 227578"/>
                <a:gd name="connsiteX205" fmla="*/ 32448 w 338935"/>
                <a:gd name="connsiteY205" fmla="*/ 202653 h 227578"/>
                <a:gd name="connsiteX206" fmla="*/ 35103 w 338935"/>
                <a:gd name="connsiteY206" fmla="*/ 205455 h 227578"/>
                <a:gd name="connsiteX207" fmla="*/ 37020 w 338935"/>
                <a:gd name="connsiteY207" fmla="*/ 206045 h 227578"/>
                <a:gd name="connsiteX208" fmla="*/ 38495 w 338935"/>
                <a:gd name="connsiteY208" fmla="*/ 206193 h 227578"/>
                <a:gd name="connsiteX209" fmla="*/ 39085 w 338935"/>
                <a:gd name="connsiteY209" fmla="*/ 206783 h 227578"/>
                <a:gd name="connsiteX210" fmla="*/ 39823 w 338935"/>
                <a:gd name="connsiteY210" fmla="*/ 207963 h 227578"/>
                <a:gd name="connsiteX211" fmla="*/ 41150 w 338935"/>
                <a:gd name="connsiteY211" fmla="*/ 209290 h 227578"/>
                <a:gd name="connsiteX212" fmla="*/ 42625 w 338935"/>
                <a:gd name="connsiteY212" fmla="*/ 211060 h 227578"/>
                <a:gd name="connsiteX213" fmla="*/ 43068 w 338935"/>
                <a:gd name="connsiteY213" fmla="*/ 212830 h 227578"/>
                <a:gd name="connsiteX214" fmla="*/ 42478 w 338935"/>
                <a:gd name="connsiteY214" fmla="*/ 214600 h 227578"/>
                <a:gd name="connsiteX215" fmla="*/ 43068 w 338935"/>
                <a:gd name="connsiteY215" fmla="*/ 217107 h 227578"/>
                <a:gd name="connsiteX216" fmla="*/ 43068 w 338935"/>
                <a:gd name="connsiteY216" fmla="*/ 217255 h 227578"/>
                <a:gd name="connsiteX217" fmla="*/ 43657 w 338935"/>
                <a:gd name="connsiteY217" fmla="*/ 218287 h 227578"/>
                <a:gd name="connsiteX218" fmla="*/ 43362 w 338935"/>
                <a:gd name="connsiteY218" fmla="*/ 219024 h 227578"/>
                <a:gd name="connsiteX219" fmla="*/ 43657 w 338935"/>
                <a:gd name="connsiteY219" fmla="*/ 222417 h 227578"/>
                <a:gd name="connsiteX220" fmla="*/ 44542 w 338935"/>
                <a:gd name="connsiteY220" fmla="*/ 225219 h 227578"/>
                <a:gd name="connsiteX221" fmla="*/ 45722 w 338935"/>
                <a:gd name="connsiteY221" fmla="*/ 227579 h 227578"/>
                <a:gd name="connsiteX222" fmla="*/ 47492 w 338935"/>
                <a:gd name="connsiteY222" fmla="*/ 224039 h 227578"/>
                <a:gd name="connsiteX223" fmla="*/ 49262 w 338935"/>
                <a:gd name="connsiteY223" fmla="*/ 220499 h 227578"/>
                <a:gd name="connsiteX224" fmla="*/ 51474 w 338935"/>
                <a:gd name="connsiteY224" fmla="*/ 216517 h 227578"/>
                <a:gd name="connsiteX225" fmla="*/ 53097 w 338935"/>
                <a:gd name="connsiteY225" fmla="*/ 213125 h 227578"/>
                <a:gd name="connsiteX226" fmla="*/ 52949 w 338935"/>
                <a:gd name="connsiteY226" fmla="*/ 211355 h 227578"/>
                <a:gd name="connsiteX227" fmla="*/ 53097 w 338935"/>
                <a:gd name="connsiteY227" fmla="*/ 208847 h 227578"/>
                <a:gd name="connsiteX228" fmla="*/ 53539 w 338935"/>
                <a:gd name="connsiteY228" fmla="*/ 206045 h 227578"/>
                <a:gd name="connsiteX229" fmla="*/ 53392 w 338935"/>
                <a:gd name="connsiteY229" fmla="*/ 204423 h 227578"/>
                <a:gd name="connsiteX230" fmla="*/ 53834 w 338935"/>
                <a:gd name="connsiteY230" fmla="*/ 203243 h 227578"/>
                <a:gd name="connsiteX231" fmla="*/ 55162 w 338935"/>
                <a:gd name="connsiteY231" fmla="*/ 199113 h 227578"/>
                <a:gd name="connsiteX232" fmla="*/ 55899 w 338935"/>
                <a:gd name="connsiteY232" fmla="*/ 196606 h 227578"/>
                <a:gd name="connsiteX233" fmla="*/ 56931 w 338935"/>
                <a:gd name="connsiteY233" fmla="*/ 195573 h 227578"/>
                <a:gd name="connsiteX234" fmla="*/ 58554 w 338935"/>
                <a:gd name="connsiteY234" fmla="*/ 194836 h 227578"/>
                <a:gd name="connsiteX235" fmla="*/ 60914 w 338935"/>
                <a:gd name="connsiteY235" fmla="*/ 194688 h 227578"/>
                <a:gd name="connsiteX236" fmla="*/ 67108 w 338935"/>
                <a:gd name="connsiteY236" fmla="*/ 194246 h 227578"/>
                <a:gd name="connsiteX237" fmla="*/ 72861 w 338935"/>
                <a:gd name="connsiteY237" fmla="*/ 193066 h 227578"/>
                <a:gd name="connsiteX238" fmla="*/ 74925 w 338935"/>
                <a:gd name="connsiteY238" fmla="*/ 192624 h 227578"/>
                <a:gd name="connsiteX239" fmla="*/ 78465 w 338935"/>
                <a:gd name="connsiteY239" fmla="*/ 190854 h 227578"/>
                <a:gd name="connsiteX240" fmla="*/ 79940 w 338935"/>
                <a:gd name="connsiteY240" fmla="*/ 190854 h 227578"/>
                <a:gd name="connsiteX241" fmla="*/ 81120 w 338935"/>
                <a:gd name="connsiteY241" fmla="*/ 191444 h 227578"/>
                <a:gd name="connsiteX242" fmla="*/ 88200 w 338935"/>
                <a:gd name="connsiteY242" fmla="*/ 193508 h 227578"/>
                <a:gd name="connsiteX243" fmla="*/ 90117 w 338935"/>
                <a:gd name="connsiteY243" fmla="*/ 194246 h 227578"/>
                <a:gd name="connsiteX244" fmla="*/ 90707 w 338935"/>
                <a:gd name="connsiteY244" fmla="*/ 194246 h 227578"/>
                <a:gd name="connsiteX245" fmla="*/ 91887 w 338935"/>
                <a:gd name="connsiteY245" fmla="*/ 194393 h 227578"/>
                <a:gd name="connsiteX246" fmla="*/ 93509 w 338935"/>
                <a:gd name="connsiteY246" fmla="*/ 194393 h 227578"/>
                <a:gd name="connsiteX247" fmla="*/ 95132 w 338935"/>
                <a:gd name="connsiteY247" fmla="*/ 194098 h 227578"/>
                <a:gd name="connsiteX248" fmla="*/ 96164 w 338935"/>
                <a:gd name="connsiteY248" fmla="*/ 194393 h 227578"/>
                <a:gd name="connsiteX249" fmla="*/ 97344 w 338935"/>
                <a:gd name="connsiteY249" fmla="*/ 195721 h 227578"/>
                <a:gd name="connsiteX250" fmla="*/ 98229 w 338935"/>
                <a:gd name="connsiteY250" fmla="*/ 195573 h 227578"/>
                <a:gd name="connsiteX251" fmla="*/ 99409 w 338935"/>
                <a:gd name="connsiteY251" fmla="*/ 194541 h 227578"/>
                <a:gd name="connsiteX252" fmla="*/ 101474 w 338935"/>
                <a:gd name="connsiteY252" fmla="*/ 193656 h 227578"/>
                <a:gd name="connsiteX253" fmla="*/ 105604 w 338935"/>
                <a:gd name="connsiteY253" fmla="*/ 192476 h 227578"/>
                <a:gd name="connsiteX254" fmla="*/ 106194 w 338935"/>
                <a:gd name="connsiteY254" fmla="*/ 192919 h 227578"/>
                <a:gd name="connsiteX255" fmla="*/ 107668 w 338935"/>
                <a:gd name="connsiteY255" fmla="*/ 195426 h 227578"/>
                <a:gd name="connsiteX256" fmla="*/ 109143 w 338935"/>
                <a:gd name="connsiteY256" fmla="*/ 196311 h 227578"/>
                <a:gd name="connsiteX257" fmla="*/ 108849 w 338935"/>
                <a:gd name="connsiteY257" fmla="*/ 191001 h 227578"/>
                <a:gd name="connsiteX258" fmla="*/ 109734 w 338935"/>
                <a:gd name="connsiteY258" fmla="*/ 183922 h 227578"/>
                <a:gd name="connsiteX259" fmla="*/ 109439 w 338935"/>
                <a:gd name="connsiteY259" fmla="*/ 179644 h 227578"/>
                <a:gd name="connsiteX260" fmla="*/ 107964 w 338935"/>
                <a:gd name="connsiteY260" fmla="*/ 175957 h 227578"/>
                <a:gd name="connsiteX261" fmla="*/ 108701 w 338935"/>
                <a:gd name="connsiteY261" fmla="*/ 173745 h 227578"/>
                <a:gd name="connsiteX262" fmla="*/ 111503 w 338935"/>
                <a:gd name="connsiteY262" fmla="*/ 172712 h 227578"/>
                <a:gd name="connsiteX263" fmla="*/ 114896 w 338935"/>
                <a:gd name="connsiteY263" fmla="*/ 169025 h 227578"/>
                <a:gd name="connsiteX264" fmla="*/ 121090 w 338935"/>
                <a:gd name="connsiteY264" fmla="*/ 159585 h 227578"/>
                <a:gd name="connsiteX265" fmla="*/ 127727 w 338935"/>
                <a:gd name="connsiteY265" fmla="*/ 154866 h 227578"/>
                <a:gd name="connsiteX266" fmla="*/ 132447 w 338935"/>
                <a:gd name="connsiteY266" fmla="*/ 153391 h 227578"/>
                <a:gd name="connsiteX267" fmla="*/ 137314 w 338935"/>
                <a:gd name="connsiteY267" fmla="*/ 153538 h 227578"/>
                <a:gd name="connsiteX268" fmla="*/ 140412 w 338935"/>
                <a:gd name="connsiteY268" fmla="*/ 154423 h 227578"/>
                <a:gd name="connsiteX269" fmla="*/ 141887 w 338935"/>
                <a:gd name="connsiteY269" fmla="*/ 155898 h 227578"/>
                <a:gd name="connsiteX270" fmla="*/ 145574 w 338935"/>
                <a:gd name="connsiteY270" fmla="*/ 158111 h 227578"/>
                <a:gd name="connsiteX271" fmla="*/ 151326 w 338935"/>
                <a:gd name="connsiteY271" fmla="*/ 161060 h 227578"/>
                <a:gd name="connsiteX272" fmla="*/ 155751 w 338935"/>
                <a:gd name="connsiteY272" fmla="*/ 164895 h 227578"/>
                <a:gd name="connsiteX273" fmla="*/ 158111 w 338935"/>
                <a:gd name="connsiteY273" fmla="*/ 168582 h 227578"/>
                <a:gd name="connsiteX274" fmla="*/ 160028 w 338935"/>
                <a:gd name="connsiteY274" fmla="*/ 170647 h 227578"/>
                <a:gd name="connsiteX275" fmla="*/ 162388 w 338935"/>
                <a:gd name="connsiteY275" fmla="*/ 171385 h 227578"/>
                <a:gd name="connsiteX276" fmla="*/ 166222 w 338935"/>
                <a:gd name="connsiteY276" fmla="*/ 171090 h 227578"/>
                <a:gd name="connsiteX277" fmla="*/ 170352 w 338935"/>
                <a:gd name="connsiteY277" fmla="*/ 171975 h 227578"/>
                <a:gd name="connsiteX278" fmla="*/ 174924 w 338935"/>
                <a:gd name="connsiteY278" fmla="*/ 174040 h 227578"/>
                <a:gd name="connsiteX279" fmla="*/ 177580 w 338935"/>
                <a:gd name="connsiteY279" fmla="*/ 174777 h 227578"/>
                <a:gd name="connsiteX280" fmla="*/ 178612 w 338935"/>
                <a:gd name="connsiteY280" fmla="*/ 174335 h 227578"/>
                <a:gd name="connsiteX281" fmla="*/ 180677 w 338935"/>
                <a:gd name="connsiteY281" fmla="*/ 174630 h 227578"/>
                <a:gd name="connsiteX282" fmla="*/ 185691 w 338935"/>
                <a:gd name="connsiteY282" fmla="*/ 176399 h 227578"/>
                <a:gd name="connsiteX283" fmla="*/ 189526 w 338935"/>
                <a:gd name="connsiteY283" fmla="*/ 175367 h 227578"/>
                <a:gd name="connsiteX284" fmla="*/ 195278 w 338935"/>
                <a:gd name="connsiteY284" fmla="*/ 176104 h 227578"/>
                <a:gd name="connsiteX285" fmla="*/ 208700 w 338935"/>
                <a:gd name="connsiteY285" fmla="*/ 179202 h 227578"/>
                <a:gd name="connsiteX286" fmla="*/ 209438 w 338935"/>
                <a:gd name="connsiteY286" fmla="*/ 178612 h 227578"/>
                <a:gd name="connsiteX287" fmla="*/ 209733 w 338935"/>
                <a:gd name="connsiteY287" fmla="*/ 178612 h 227578"/>
                <a:gd name="connsiteX288" fmla="*/ 210912 w 338935"/>
                <a:gd name="connsiteY288" fmla="*/ 177284 h 227578"/>
                <a:gd name="connsiteX289" fmla="*/ 213862 w 338935"/>
                <a:gd name="connsiteY289" fmla="*/ 171090 h 227578"/>
                <a:gd name="connsiteX290" fmla="*/ 216370 w 338935"/>
                <a:gd name="connsiteY290" fmla="*/ 167255 h 227578"/>
                <a:gd name="connsiteX291" fmla="*/ 217402 w 338935"/>
                <a:gd name="connsiteY291" fmla="*/ 165928 h 227578"/>
                <a:gd name="connsiteX292" fmla="*/ 220352 w 338935"/>
                <a:gd name="connsiteY292" fmla="*/ 163863 h 227578"/>
                <a:gd name="connsiteX293" fmla="*/ 223597 w 338935"/>
                <a:gd name="connsiteY293" fmla="*/ 163420 h 227578"/>
                <a:gd name="connsiteX294" fmla="*/ 226842 w 338935"/>
                <a:gd name="connsiteY294" fmla="*/ 163568 h 227578"/>
                <a:gd name="connsiteX295" fmla="*/ 229496 w 338935"/>
                <a:gd name="connsiteY295" fmla="*/ 164453 h 227578"/>
                <a:gd name="connsiteX296" fmla="*/ 232004 w 338935"/>
                <a:gd name="connsiteY296" fmla="*/ 165485 h 227578"/>
                <a:gd name="connsiteX297" fmla="*/ 234806 w 338935"/>
                <a:gd name="connsiteY297" fmla="*/ 165485 h 227578"/>
                <a:gd name="connsiteX298" fmla="*/ 237461 w 338935"/>
                <a:gd name="connsiteY298" fmla="*/ 164453 h 227578"/>
                <a:gd name="connsiteX299" fmla="*/ 241591 w 338935"/>
                <a:gd name="connsiteY299" fmla="*/ 162683 h 227578"/>
                <a:gd name="connsiteX300" fmla="*/ 246015 w 338935"/>
                <a:gd name="connsiteY300" fmla="*/ 161503 h 227578"/>
                <a:gd name="connsiteX301" fmla="*/ 249703 w 338935"/>
                <a:gd name="connsiteY301" fmla="*/ 160176 h 227578"/>
                <a:gd name="connsiteX302" fmla="*/ 255897 w 338935"/>
                <a:gd name="connsiteY302" fmla="*/ 157963 h 227578"/>
                <a:gd name="connsiteX303" fmla="*/ 258257 w 338935"/>
                <a:gd name="connsiteY303" fmla="*/ 156783 h 227578"/>
                <a:gd name="connsiteX304" fmla="*/ 261355 w 338935"/>
                <a:gd name="connsiteY304" fmla="*/ 156488 h 227578"/>
                <a:gd name="connsiteX305" fmla="*/ 269909 w 338935"/>
                <a:gd name="connsiteY305" fmla="*/ 158553 h 227578"/>
                <a:gd name="connsiteX306" fmla="*/ 275514 w 338935"/>
                <a:gd name="connsiteY306" fmla="*/ 157078 h 227578"/>
                <a:gd name="connsiteX307" fmla="*/ 277873 w 338935"/>
                <a:gd name="connsiteY307" fmla="*/ 157521 h 227578"/>
                <a:gd name="connsiteX308" fmla="*/ 282593 w 338935"/>
                <a:gd name="connsiteY308" fmla="*/ 156046 h 227578"/>
                <a:gd name="connsiteX309" fmla="*/ 283478 w 338935"/>
                <a:gd name="connsiteY309" fmla="*/ 155013 h 227578"/>
                <a:gd name="connsiteX310" fmla="*/ 286575 w 338935"/>
                <a:gd name="connsiteY310" fmla="*/ 149999 h 227578"/>
                <a:gd name="connsiteX311" fmla="*/ 289820 w 338935"/>
                <a:gd name="connsiteY311" fmla="*/ 148524 h 227578"/>
                <a:gd name="connsiteX312" fmla="*/ 294688 w 338935"/>
                <a:gd name="connsiteY312" fmla="*/ 149261 h 227578"/>
                <a:gd name="connsiteX313" fmla="*/ 297490 w 338935"/>
                <a:gd name="connsiteY313" fmla="*/ 150146 h 227578"/>
                <a:gd name="connsiteX314" fmla="*/ 306782 w 338935"/>
                <a:gd name="connsiteY314" fmla="*/ 152211 h 227578"/>
                <a:gd name="connsiteX315" fmla="*/ 318728 w 338935"/>
                <a:gd name="connsiteY315" fmla="*/ 154423 h 227578"/>
                <a:gd name="connsiteX316" fmla="*/ 322268 w 338935"/>
                <a:gd name="connsiteY316" fmla="*/ 154866 h 227578"/>
                <a:gd name="connsiteX317" fmla="*/ 323743 w 338935"/>
                <a:gd name="connsiteY317" fmla="*/ 155013 h 227578"/>
                <a:gd name="connsiteX318" fmla="*/ 324923 w 338935"/>
                <a:gd name="connsiteY318" fmla="*/ 154718 h 227578"/>
                <a:gd name="connsiteX319" fmla="*/ 328905 w 338935"/>
                <a:gd name="connsiteY319" fmla="*/ 151916 h 227578"/>
                <a:gd name="connsiteX320" fmla="*/ 330233 w 338935"/>
                <a:gd name="connsiteY320" fmla="*/ 151473 h 227578"/>
                <a:gd name="connsiteX321" fmla="*/ 331413 w 338935"/>
                <a:gd name="connsiteY321" fmla="*/ 151473 h 227578"/>
                <a:gd name="connsiteX322" fmla="*/ 338935 w 338935"/>
                <a:gd name="connsiteY322" fmla="*/ 153833 h 227578"/>
                <a:gd name="connsiteX323" fmla="*/ 337018 w 338935"/>
                <a:gd name="connsiteY323" fmla="*/ 151768 h 227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338935" h="227578">
                  <a:moveTo>
                    <a:pt x="337018" y="151768"/>
                  </a:moveTo>
                  <a:lnTo>
                    <a:pt x="335100" y="149114"/>
                  </a:lnTo>
                  <a:lnTo>
                    <a:pt x="334510" y="145279"/>
                  </a:lnTo>
                  <a:lnTo>
                    <a:pt x="334363" y="142034"/>
                  </a:lnTo>
                  <a:lnTo>
                    <a:pt x="333920" y="140559"/>
                  </a:lnTo>
                  <a:lnTo>
                    <a:pt x="333035" y="139084"/>
                  </a:lnTo>
                  <a:lnTo>
                    <a:pt x="332150" y="137904"/>
                  </a:lnTo>
                  <a:lnTo>
                    <a:pt x="330528" y="136429"/>
                  </a:lnTo>
                  <a:lnTo>
                    <a:pt x="326841" y="134365"/>
                  </a:lnTo>
                  <a:lnTo>
                    <a:pt x="323006" y="132005"/>
                  </a:lnTo>
                  <a:lnTo>
                    <a:pt x="321236" y="130677"/>
                  </a:lnTo>
                  <a:lnTo>
                    <a:pt x="317696" y="130235"/>
                  </a:lnTo>
                  <a:lnTo>
                    <a:pt x="315631" y="128907"/>
                  </a:lnTo>
                  <a:lnTo>
                    <a:pt x="313861" y="125957"/>
                  </a:lnTo>
                  <a:lnTo>
                    <a:pt x="313271" y="123450"/>
                  </a:lnTo>
                  <a:lnTo>
                    <a:pt x="311501" y="121680"/>
                  </a:lnTo>
                  <a:lnTo>
                    <a:pt x="310764" y="120353"/>
                  </a:lnTo>
                  <a:lnTo>
                    <a:pt x="310322" y="118730"/>
                  </a:lnTo>
                  <a:lnTo>
                    <a:pt x="311649" y="114158"/>
                  </a:lnTo>
                  <a:lnTo>
                    <a:pt x="309732" y="112388"/>
                  </a:lnTo>
                  <a:lnTo>
                    <a:pt x="306634" y="110323"/>
                  </a:lnTo>
                  <a:lnTo>
                    <a:pt x="304569" y="107963"/>
                  </a:lnTo>
                  <a:lnTo>
                    <a:pt x="303242" y="105751"/>
                  </a:lnTo>
                  <a:lnTo>
                    <a:pt x="299260" y="102949"/>
                  </a:lnTo>
                  <a:lnTo>
                    <a:pt x="290853" y="98671"/>
                  </a:lnTo>
                  <a:lnTo>
                    <a:pt x="285985" y="95869"/>
                  </a:lnTo>
                  <a:lnTo>
                    <a:pt x="283331" y="93509"/>
                  </a:lnTo>
                  <a:lnTo>
                    <a:pt x="281118" y="91002"/>
                  </a:lnTo>
                  <a:lnTo>
                    <a:pt x="280823" y="90117"/>
                  </a:lnTo>
                  <a:lnTo>
                    <a:pt x="282298" y="87610"/>
                  </a:lnTo>
                  <a:lnTo>
                    <a:pt x="282593" y="85692"/>
                  </a:lnTo>
                  <a:lnTo>
                    <a:pt x="281266" y="83480"/>
                  </a:lnTo>
                  <a:lnTo>
                    <a:pt x="276251" y="79350"/>
                  </a:lnTo>
                  <a:lnTo>
                    <a:pt x="272269" y="74926"/>
                  </a:lnTo>
                  <a:lnTo>
                    <a:pt x="269172" y="73451"/>
                  </a:lnTo>
                  <a:lnTo>
                    <a:pt x="261945" y="72271"/>
                  </a:lnTo>
                  <a:lnTo>
                    <a:pt x="259732" y="71681"/>
                  </a:lnTo>
                  <a:lnTo>
                    <a:pt x="257520" y="70943"/>
                  </a:lnTo>
                  <a:lnTo>
                    <a:pt x="255455" y="68878"/>
                  </a:lnTo>
                  <a:lnTo>
                    <a:pt x="254717" y="66371"/>
                  </a:lnTo>
                  <a:lnTo>
                    <a:pt x="255750" y="62536"/>
                  </a:lnTo>
                  <a:lnTo>
                    <a:pt x="255013" y="61356"/>
                  </a:lnTo>
                  <a:lnTo>
                    <a:pt x="253832" y="61061"/>
                  </a:lnTo>
                  <a:lnTo>
                    <a:pt x="251178" y="60471"/>
                  </a:lnTo>
                  <a:lnTo>
                    <a:pt x="247933" y="59881"/>
                  </a:lnTo>
                  <a:lnTo>
                    <a:pt x="241591" y="59291"/>
                  </a:lnTo>
                  <a:lnTo>
                    <a:pt x="239083" y="58406"/>
                  </a:lnTo>
                  <a:lnTo>
                    <a:pt x="237903" y="57226"/>
                  </a:lnTo>
                  <a:lnTo>
                    <a:pt x="238198" y="53834"/>
                  </a:lnTo>
                  <a:lnTo>
                    <a:pt x="237608" y="53097"/>
                  </a:lnTo>
                  <a:lnTo>
                    <a:pt x="236576" y="52507"/>
                  </a:lnTo>
                  <a:lnTo>
                    <a:pt x="235986" y="51032"/>
                  </a:lnTo>
                  <a:lnTo>
                    <a:pt x="236134" y="49409"/>
                  </a:lnTo>
                  <a:lnTo>
                    <a:pt x="239378" y="45427"/>
                  </a:lnTo>
                  <a:lnTo>
                    <a:pt x="240116" y="43362"/>
                  </a:lnTo>
                  <a:lnTo>
                    <a:pt x="240706" y="36283"/>
                  </a:lnTo>
                  <a:lnTo>
                    <a:pt x="241001" y="33775"/>
                  </a:lnTo>
                  <a:lnTo>
                    <a:pt x="240706" y="30826"/>
                  </a:lnTo>
                  <a:lnTo>
                    <a:pt x="238051" y="25369"/>
                  </a:lnTo>
                  <a:lnTo>
                    <a:pt x="235838" y="21534"/>
                  </a:lnTo>
                  <a:lnTo>
                    <a:pt x="232004" y="15929"/>
                  </a:lnTo>
                  <a:lnTo>
                    <a:pt x="230529" y="14159"/>
                  </a:lnTo>
                  <a:lnTo>
                    <a:pt x="222859" y="6489"/>
                  </a:lnTo>
                  <a:lnTo>
                    <a:pt x="221974" y="5310"/>
                  </a:lnTo>
                  <a:lnTo>
                    <a:pt x="220204" y="2065"/>
                  </a:lnTo>
                  <a:lnTo>
                    <a:pt x="219025" y="1770"/>
                  </a:lnTo>
                  <a:lnTo>
                    <a:pt x="216812" y="1180"/>
                  </a:lnTo>
                  <a:lnTo>
                    <a:pt x="214010" y="442"/>
                  </a:lnTo>
                  <a:lnTo>
                    <a:pt x="210618" y="0"/>
                  </a:lnTo>
                  <a:lnTo>
                    <a:pt x="207373" y="1180"/>
                  </a:lnTo>
                  <a:lnTo>
                    <a:pt x="203833" y="2655"/>
                  </a:lnTo>
                  <a:lnTo>
                    <a:pt x="202800" y="3835"/>
                  </a:lnTo>
                  <a:lnTo>
                    <a:pt x="201768" y="4425"/>
                  </a:lnTo>
                  <a:lnTo>
                    <a:pt x="200293" y="4425"/>
                  </a:lnTo>
                  <a:lnTo>
                    <a:pt x="198818" y="4572"/>
                  </a:lnTo>
                  <a:lnTo>
                    <a:pt x="198081" y="5605"/>
                  </a:lnTo>
                  <a:lnTo>
                    <a:pt x="196753" y="6784"/>
                  </a:lnTo>
                  <a:lnTo>
                    <a:pt x="191739" y="9292"/>
                  </a:lnTo>
                  <a:lnTo>
                    <a:pt x="190706" y="10177"/>
                  </a:lnTo>
                  <a:lnTo>
                    <a:pt x="189969" y="11062"/>
                  </a:lnTo>
                  <a:lnTo>
                    <a:pt x="189969" y="12094"/>
                  </a:lnTo>
                  <a:lnTo>
                    <a:pt x="190559" y="14012"/>
                  </a:lnTo>
                  <a:lnTo>
                    <a:pt x="190559" y="16519"/>
                  </a:lnTo>
                  <a:lnTo>
                    <a:pt x="189379" y="18584"/>
                  </a:lnTo>
                  <a:lnTo>
                    <a:pt x="188051" y="19911"/>
                  </a:lnTo>
                  <a:lnTo>
                    <a:pt x="186576" y="20354"/>
                  </a:lnTo>
                  <a:lnTo>
                    <a:pt x="185397" y="20649"/>
                  </a:lnTo>
                  <a:lnTo>
                    <a:pt x="184512" y="21534"/>
                  </a:lnTo>
                  <a:lnTo>
                    <a:pt x="181857" y="26106"/>
                  </a:lnTo>
                  <a:lnTo>
                    <a:pt x="180824" y="26991"/>
                  </a:lnTo>
                  <a:lnTo>
                    <a:pt x="178465" y="26843"/>
                  </a:lnTo>
                  <a:lnTo>
                    <a:pt x="171827" y="33628"/>
                  </a:lnTo>
                  <a:lnTo>
                    <a:pt x="171237" y="35693"/>
                  </a:lnTo>
                  <a:lnTo>
                    <a:pt x="168730" y="38495"/>
                  </a:lnTo>
                  <a:lnTo>
                    <a:pt x="165633" y="41740"/>
                  </a:lnTo>
                  <a:lnTo>
                    <a:pt x="162978" y="43215"/>
                  </a:lnTo>
                  <a:lnTo>
                    <a:pt x="162683" y="43805"/>
                  </a:lnTo>
                  <a:lnTo>
                    <a:pt x="161946" y="44395"/>
                  </a:lnTo>
                  <a:lnTo>
                    <a:pt x="160323" y="45132"/>
                  </a:lnTo>
                  <a:lnTo>
                    <a:pt x="154423" y="48967"/>
                  </a:lnTo>
                  <a:lnTo>
                    <a:pt x="147344" y="48820"/>
                  </a:lnTo>
                  <a:lnTo>
                    <a:pt x="144246" y="50442"/>
                  </a:lnTo>
                  <a:lnTo>
                    <a:pt x="141149" y="51032"/>
                  </a:lnTo>
                  <a:lnTo>
                    <a:pt x="136724" y="51769"/>
                  </a:lnTo>
                  <a:lnTo>
                    <a:pt x="135397" y="51769"/>
                  </a:lnTo>
                  <a:lnTo>
                    <a:pt x="129792" y="52064"/>
                  </a:lnTo>
                  <a:lnTo>
                    <a:pt x="123155" y="51917"/>
                  </a:lnTo>
                  <a:lnTo>
                    <a:pt x="120501" y="52507"/>
                  </a:lnTo>
                  <a:lnTo>
                    <a:pt x="118141" y="53982"/>
                  </a:lnTo>
                  <a:lnTo>
                    <a:pt x="116370" y="55162"/>
                  </a:lnTo>
                  <a:lnTo>
                    <a:pt x="116076" y="55604"/>
                  </a:lnTo>
                  <a:lnTo>
                    <a:pt x="116370" y="56194"/>
                  </a:lnTo>
                  <a:lnTo>
                    <a:pt x="116370" y="56637"/>
                  </a:lnTo>
                  <a:lnTo>
                    <a:pt x="120943" y="59734"/>
                  </a:lnTo>
                  <a:lnTo>
                    <a:pt x="122123" y="61356"/>
                  </a:lnTo>
                  <a:lnTo>
                    <a:pt x="120943" y="62831"/>
                  </a:lnTo>
                  <a:lnTo>
                    <a:pt x="120353" y="63126"/>
                  </a:lnTo>
                  <a:lnTo>
                    <a:pt x="120353" y="63126"/>
                  </a:lnTo>
                  <a:lnTo>
                    <a:pt x="119615" y="64306"/>
                  </a:lnTo>
                  <a:lnTo>
                    <a:pt x="116813" y="67846"/>
                  </a:lnTo>
                  <a:lnTo>
                    <a:pt x="112683" y="72123"/>
                  </a:lnTo>
                  <a:lnTo>
                    <a:pt x="110618" y="73303"/>
                  </a:lnTo>
                  <a:lnTo>
                    <a:pt x="109734" y="74040"/>
                  </a:lnTo>
                  <a:lnTo>
                    <a:pt x="108701" y="76843"/>
                  </a:lnTo>
                  <a:lnTo>
                    <a:pt x="107964" y="77285"/>
                  </a:lnTo>
                  <a:lnTo>
                    <a:pt x="105014" y="77580"/>
                  </a:lnTo>
                  <a:lnTo>
                    <a:pt x="99409" y="78023"/>
                  </a:lnTo>
                  <a:lnTo>
                    <a:pt x="91592" y="78908"/>
                  </a:lnTo>
                  <a:lnTo>
                    <a:pt x="86872" y="79203"/>
                  </a:lnTo>
                  <a:lnTo>
                    <a:pt x="84070" y="78908"/>
                  </a:lnTo>
                  <a:lnTo>
                    <a:pt x="79940" y="80825"/>
                  </a:lnTo>
                  <a:lnTo>
                    <a:pt x="78465" y="81268"/>
                  </a:lnTo>
                  <a:lnTo>
                    <a:pt x="77581" y="81563"/>
                  </a:lnTo>
                  <a:lnTo>
                    <a:pt x="73451" y="83332"/>
                  </a:lnTo>
                  <a:lnTo>
                    <a:pt x="70206" y="86282"/>
                  </a:lnTo>
                  <a:lnTo>
                    <a:pt x="68879" y="86872"/>
                  </a:lnTo>
                  <a:lnTo>
                    <a:pt x="64159" y="88052"/>
                  </a:lnTo>
                  <a:lnTo>
                    <a:pt x="62241" y="90117"/>
                  </a:lnTo>
                  <a:lnTo>
                    <a:pt x="61504" y="90265"/>
                  </a:lnTo>
                  <a:lnTo>
                    <a:pt x="58406" y="87610"/>
                  </a:lnTo>
                  <a:lnTo>
                    <a:pt x="56342" y="85250"/>
                  </a:lnTo>
                  <a:lnTo>
                    <a:pt x="55309" y="82743"/>
                  </a:lnTo>
                  <a:lnTo>
                    <a:pt x="55162" y="82005"/>
                  </a:lnTo>
                  <a:lnTo>
                    <a:pt x="54572" y="82153"/>
                  </a:lnTo>
                  <a:lnTo>
                    <a:pt x="52949" y="83185"/>
                  </a:lnTo>
                  <a:lnTo>
                    <a:pt x="51474" y="84365"/>
                  </a:lnTo>
                  <a:lnTo>
                    <a:pt x="50885" y="86725"/>
                  </a:lnTo>
                  <a:lnTo>
                    <a:pt x="45870" y="88347"/>
                  </a:lnTo>
                  <a:lnTo>
                    <a:pt x="41740" y="89675"/>
                  </a:lnTo>
                  <a:lnTo>
                    <a:pt x="39823" y="91297"/>
                  </a:lnTo>
                  <a:lnTo>
                    <a:pt x="36873" y="92182"/>
                  </a:lnTo>
                  <a:lnTo>
                    <a:pt x="33186" y="91887"/>
                  </a:lnTo>
                  <a:lnTo>
                    <a:pt x="30236" y="91149"/>
                  </a:lnTo>
                  <a:lnTo>
                    <a:pt x="27286" y="90854"/>
                  </a:lnTo>
                  <a:lnTo>
                    <a:pt x="24631" y="95279"/>
                  </a:lnTo>
                  <a:lnTo>
                    <a:pt x="21239" y="97787"/>
                  </a:lnTo>
                  <a:lnTo>
                    <a:pt x="20206" y="99262"/>
                  </a:lnTo>
                  <a:lnTo>
                    <a:pt x="19616" y="101031"/>
                  </a:lnTo>
                  <a:lnTo>
                    <a:pt x="18879" y="102949"/>
                  </a:lnTo>
                  <a:lnTo>
                    <a:pt x="17109" y="106931"/>
                  </a:lnTo>
                  <a:lnTo>
                    <a:pt x="15634" y="110176"/>
                  </a:lnTo>
                  <a:lnTo>
                    <a:pt x="14307" y="111208"/>
                  </a:lnTo>
                  <a:lnTo>
                    <a:pt x="11209" y="116223"/>
                  </a:lnTo>
                  <a:lnTo>
                    <a:pt x="8997" y="121090"/>
                  </a:lnTo>
                  <a:lnTo>
                    <a:pt x="8702" y="122418"/>
                  </a:lnTo>
                  <a:lnTo>
                    <a:pt x="7965" y="123303"/>
                  </a:lnTo>
                  <a:lnTo>
                    <a:pt x="6932" y="124188"/>
                  </a:lnTo>
                  <a:lnTo>
                    <a:pt x="3245" y="125662"/>
                  </a:lnTo>
                  <a:lnTo>
                    <a:pt x="2065" y="126400"/>
                  </a:lnTo>
                  <a:lnTo>
                    <a:pt x="1033" y="127285"/>
                  </a:lnTo>
                  <a:lnTo>
                    <a:pt x="148" y="128465"/>
                  </a:lnTo>
                  <a:lnTo>
                    <a:pt x="0" y="129645"/>
                  </a:lnTo>
                  <a:lnTo>
                    <a:pt x="737" y="131415"/>
                  </a:lnTo>
                  <a:lnTo>
                    <a:pt x="1770" y="132890"/>
                  </a:lnTo>
                  <a:lnTo>
                    <a:pt x="2802" y="132890"/>
                  </a:lnTo>
                  <a:lnTo>
                    <a:pt x="3687" y="132890"/>
                  </a:lnTo>
                  <a:lnTo>
                    <a:pt x="4277" y="133627"/>
                  </a:lnTo>
                  <a:lnTo>
                    <a:pt x="4720" y="134217"/>
                  </a:lnTo>
                  <a:lnTo>
                    <a:pt x="4720" y="143804"/>
                  </a:lnTo>
                  <a:lnTo>
                    <a:pt x="3982" y="145279"/>
                  </a:lnTo>
                  <a:lnTo>
                    <a:pt x="3982" y="145869"/>
                  </a:lnTo>
                  <a:lnTo>
                    <a:pt x="3540" y="147491"/>
                  </a:lnTo>
                  <a:lnTo>
                    <a:pt x="3392" y="149408"/>
                  </a:lnTo>
                  <a:lnTo>
                    <a:pt x="3687" y="150146"/>
                  </a:lnTo>
                  <a:lnTo>
                    <a:pt x="4425" y="150736"/>
                  </a:lnTo>
                  <a:lnTo>
                    <a:pt x="5457" y="152063"/>
                  </a:lnTo>
                  <a:lnTo>
                    <a:pt x="5900" y="155013"/>
                  </a:lnTo>
                  <a:lnTo>
                    <a:pt x="7227" y="165338"/>
                  </a:lnTo>
                  <a:lnTo>
                    <a:pt x="7817" y="167108"/>
                  </a:lnTo>
                  <a:lnTo>
                    <a:pt x="8850" y="168140"/>
                  </a:lnTo>
                  <a:lnTo>
                    <a:pt x="11947" y="170500"/>
                  </a:lnTo>
                  <a:lnTo>
                    <a:pt x="15339" y="173450"/>
                  </a:lnTo>
                  <a:lnTo>
                    <a:pt x="16519" y="175219"/>
                  </a:lnTo>
                  <a:lnTo>
                    <a:pt x="17109" y="178464"/>
                  </a:lnTo>
                  <a:lnTo>
                    <a:pt x="18436" y="180972"/>
                  </a:lnTo>
                  <a:lnTo>
                    <a:pt x="18289" y="181709"/>
                  </a:lnTo>
                  <a:lnTo>
                    <a:pt x="17846" y="182004"/>
                  </a:lnTo>
                  <a:lnTo>
                    <a:pt x="16519" y="182152"/>
                  </a:lnTo>
                  <a:lnTo>
                    <a:pt x="15782" y="182299"/>
                  </a:lnTo>
                  <a:lnTo>
                    <a:pt x="16371" y="184069"/>
                  </a:lnTo>
                  <a:lnTo>
                    <a:pt x="18142" y="187166"/>
                  </a:lnTo>
                  <a:lnTo>
                    <a:pt x="21091" y="190411"/>
                  </a:lnTo>
                  <a:lnTo>
                    <a:pt x="24188" y="193951"/>
                  </a:lnTo>
                  <a:lnTo>
                    <a:pt x="26844" y="196753"/>
                  </a:lnTo>
                  <a:lnTo>
                    <a:pt x="29941" y="200146"/>
                  </a:lnTo>
                  <a:lnTo>
                    <a:pt x="32448" y="202653"/>
                  </a:lnTo>
                  <a:lnTo>
                    <a:pt x="35103" y="205455"/>
                  </a:lnTo>
                  <a:lnTo>
                    <a:pt x="37020" y="206045"/>
                  </a:lnTo>
                  <a:lnTo>
                    <a:pt x="38495" y="206193"/>
                  </a:lnTo>
                  <a:lnTo>
                    <a:pt x="39085" y="206783"/>
                  </a:lnTo>
                  <a:lnTo>
                    <a:pt x="39823" y="207963"/>
                  </a:lnTo>
                  <a:lnTo>
                    <a:pt x="41150" y="209290"/>
                  </a:lnTo>
                  <a:lnTo>
                    <a:pt x="42625" y="211060"/>
                  </a:lnTo>
                  <a:lnTo>
                    <a:pt x="43068" y="212830"/>
                  </a:lnTo>
                  <a:lnTo>
                    <a:pt x="42478" y="214600"/>
                  </a:lnTo>
                  <a:lnTo>
                    <a:pt x="43068" y="217107"/>
                  </a:lnTo>
                  <a:lnTo>
                    <a:pt x="43068" y="217255"/>
                  </a:lnTo>
                  <a:lnTo>
                    <a:pt x="43657" y="218287"/>
                  </a:lnTo>
                  <a:lnTo>
                    <a:pt x="43362" y="219024"/>
                  </a:lnTo>
                  <a:lnTo>
                    <a:pt x="43657" y="222417"/>
                  </a:lnTo>
                  <a:lnTo>
                    <a:pt x="44542" y="225219"/>
                  </a:lnTo>
                  <a:lnTo>
                    <a:pt x="45722" y="227579"/>
                  </a:lnTo>
                  <a:lnTo>
                    <a:pt x="47492" y="224039"/>
                  </a:lnTo>
                  <a:lnTo>
                    <a:pt x="49262" y="220499"/>
                  </a:lnTo>
                  <a:lnTo>
                    <a:pt x="51474" y="216517"/>
                  </a:lnTo>
                  <a:lnTo>
                    <a:pt x="53097" y="213125"/>
                  </a:lnTo>
                  <a:lnTo>
                    <a:pt x="52949" y="211355"/>
                  </a:lnTo>
                  <a:lnTo>
                    <a:pt x="53097" y="208847"/>
                  </a:lnTo>
                  <a:lnTo>
                    <a:pt x="53539" y="206045"/>
                  </a:lnTo>
                  <a:lnTo>
                    <a:pt x="53392" y="204423"/>
                  </a:lnTo>
                  <a:lnTo>
                    <a:pt x="53834" y="203243"/>
                  </a:lnTo>
                  <a:lnTo>
                    <a:pt x="55162" y="199113"/>
                  </a:lnTo>
                  <a:lnTo>
                    <a:pt x="55899" y="196606"/>
                  </a:lnTo>
                  <a:lnTo>
                    <a:pt x="56931" y="195573"/>
                  </a:lnTo>
                  <a:lnTo>
                    <a:pt x="58554" y="194836"/>
                  </a:lnTo>
                  <a:lnTo>
                    <a:pt x="60914" y="194688"/>
                  </a:lnTo>
                  <a:lnTo>
                    <a:pt x="67108" y="194246"/>
                  </a:lnTo>
                  <a:lnTo>
                    <a:pt x="72861" y="193066"/>
                  </a:lnTo>
                  <a:lnTo>
                    <a:pt x="74925" y="192624"/>
                  </a:lnTo>
                  <a:lnTo>
                    <a:pt x="78465" y="190854"/>
                  </a:lnTo>
                  <a:lnTo>
                    <a:pt x="79940" y="190854"/>
                  </a:lnTo>
                  <a:lnTo>
                    <a:pt x="81120" y="191444"/>
                  </a:lnTo>
                  <a:lnTo>
                    <a:pt x="88200" y="193508"/>
                  </a:lnTo>
                  <a:lnTo>
                    <a:pt x="90117" y="194246"/>
                  </a:lnTo>
                  <a:lnTo>
                    <a:pt x="90707" y="194246"/>
                  </a:lnTo>
                  <a:lnTo>
                    <a:pt x="91887" y="194393"/>
                  </a:lnTo>
                  <a:lnTo>
                    <a:pt x="93509" y="194393"/>
                  </a:lnTo>
                  <a:lnTo>
                    <a:pt x="95132" y="194098"/>
                  </a:lnTo>
                  <a:lnTo>
                    <a:pt x="96164" y="194393"/>
                  </a:lnTo>
                  <a:lnTo>
                    <a:pt x="97344" y="195721"/>
                  </a:lnTo>
                  <a:lnTo>
                    <a:pt x="98229" y="195573"/>
                  </a:lnTo>
                  <a:lnTo>
                    <a:pt x="99409" y="194541"/>
                  </a:lnTo>
                  <a:lnTo>
                    <a:pt x="101474" y="193656"/>
                  </a:lnTo>
                  <a:lnTo>
                    <a:pt x="105604" y="192476"/>
                  </a:lnTo>
                  <a:lnTo>
                    <a:pt x="106194" y="192919"/>
                  </a:lnTo>
                  <a:lnTo>
                    <a:pt x="107668" y="195426"/>
                  </a:lnTo>
                  <a:lnTo>
                    <a:pt x="109143" y="196311"/>
                  </a:lnTo>
                  <a:lnTo>
                    <a:pt x="108849" y="191001"/>
                  </a:lnTo>
                  <a:lnTo>
                    <a:pt x="109734" y="183922"/>
                  </a:lnTo>
                  <a:lnTo>
                    <a:pt x="109439" y="179644"/>
                  </a:lnTo>
                  <a:lnTo>
                    <a:pt x="107964" y="175957"/>
                  </a:lnTo>
                  <a:lnTo>
                    <a:pt x="108701" y="173745"/>
                  </a:lnTo>
                  <a:lnTo>
                    <a:pt x="111503" y="172712"/>
                  </a:lnTo>
                  <a:lnTo>
                    <a:pt x="114896" y="169025"/>
                  </a:lnTo>
                  <a:lnTo>
                    <a:pt x="121090" y="159585"/>
                  </a:lnTo>
                  <a:lnTo>
                    <a:pt x="127727" y="154866"/>
                  </a:lnTo>
                  <a:lnTo>
                    <a:pt x="132447" y="153391"/>
                  </a:lnTo>
                  <a:lnTo>
                    <a:pt x="137314" y="153538"/>
                  </a:lnTo>
                  <a:lnTo>
                    <a:pt x="140412" y="154423"/>
                  </a:lnTo>
                  <a:lnTo>
                    <a:pt x="141887" y="155898"/>
                  </a:lnTo>
                  <a:lnTo>
                    <a:pt x="145574" y="158111"/>
                  </a:lnTo>
                  <a:lnTo>
                    <a:pt x="151326" y="161060"/>
                  </a:lnTo>
                  <a:lnTo>
                    <a:pt x="155751" y="164895"/>
                  </a:lnTo>
                  <a:lnTo>
                    <a:pt x="158111" y="168582"/>
                  </a:lnTo>
                  <a:lnTo>
                    <a:pt x="160028" y="170647"/>
                  </a:lnTo>
                  <a:lnTo>
                    <a:pt x="162388" y="171385"/>
                  </a:lnTo>
                  <a:lnTo>
                    <a:pt x="166222" y="171090"/>
                  </a:lnTo>
                  <a:lnTo>
                    <a:pt x="170352" y="171975"/>
                  </a:lnTo>
                  <a:lnTo>
                    <a:pt x="174924" y="174040"/>
                  </a:lnTo>
                  <a:lnTo>
                    <a:pt x="177580" y="174777"/>
                  </a:lnTo>
                  <a:lnTo>
                    <a:pt x="178612" y="174335"/>
                  </a:lnTo>
                  <a:lnTo>
                    <a:pt x="180677" y="174630"/>
                  </a:lnTo>
                  <a:lnTo>
                    <a:pt x="185691" y="176399"/>
                  </a:lnTo>
                  <a:lnTo>
                    <a:pt x="189526" y="175367"/>
                  </a:lnTo>
                  <a:lnTo>
                    <a:pt x="195278" y="176104"/>
                  </a:lnTo>
                  <a:lnTo>
                    <a:pt x="208700" y="179202"/>
                  </a:lnTo>
                  <a:lnTo>
                    <a:pt x="209438" y="178612"/>
                  </a:lnTo>
                  <a:lnTo>
                    <a:pt x="209733" y="178612"/>
                  </a:lnTo>
                  <a:lnTo>
                    <a:pt x="210912" y="177284"/>
                  </a:lnTo>
                  <a:lnTo>
                    <a:pt x="213862" y="171090"/>
                  </a:lnTo>
                  <a:lnTo>
                    <a:pt x="216370" y="167255"/>
                  </a:lnTo>
                  <a:lnTo>
                    <a:pt x="217402" y="165928"/>
                  </a:lnTo>
                  <a:lnTo>
                    <a:pt x="220352" y="163863"/>
                  </a:lnTo>
                  <a:lnTo>
                    <a:pt x="223597" y="163420"/>
                  </a:lnTo>
                  <a:lnTo>
                    <a:pt x="226842" y="163568"/>
                  </a:lnTo>
                  <a:lnTo>
                    <a:pt x="229496" y="164453"/>
                  </a:lnTo>
                  <a:lnTo>
                    <a:pt x="232004" y="165485"/>
                  </a:lnTo>
                  <a:lnTo>
                    <a:pt x="234806" y="165485"/>
                  </a:lnTo>
                  <a:lnTo>
                    <a:pt x="237461" y="164453"/>
                  </a:lnTo>
                  <a:lnTo>
                    <a:pt x="241591" y="162683"/>
                  </a:lnTo>
                  <a:lnTo>
                    <a:pt x="246015" y="161503"/>
                  </a:lnTo>
                  <a:lnTo>
                    <a:pt x="249703" y="160176"/>
                  </a:lnTo>
                  <a:lnTo>
                    <a:pt x="255897" y="157963"/>
                  </a:lnTo>
                  <a:lnTo>
                    <a:pt x="258257" y="156783"/>
                  </a:lnTo>
                  <a:lnTo>
                    <a:pt x="261355" y="156488"/>
                  </a:lnTo>
                  <a:lnTo>
                    <a:pt x="269909" y="158553"/>
                  </a:lnTo>
                  <a:lnTo>
                    <a:pt x="275514" y="157078"/>
                  </a:lnTo>
                  <a:lnTo>
                    <a:pt x="277873" y="157521"/>
                  </a:lnTo>
                  <a:lnTo>
                    <a:pt x="282593" y="156046"/>
                  </a:lnTo>
                  <a:lnTo>
                    <a:pt x="283478" y="155013"/>
                  </a:lnTo>
                  <a:lnTo>
                    <a:pt x="286575" y="149999"/>
                  </a:lnTo>
                  <a:lnTo>
                    <a:pt x="289820" y="148524"/>
                  </a:lnTo>
                  <a:lnTo>
                    <a:pt x="294688" y="149261"/>
                  </a:lnTo>
                  <a:lnTo>
                    <a:pt x="297490" y="150146"/>
                  </a:lnTo>
                  <a:lnTo>
                    <a:pt x="306782" y="152211"/>
                  </a:lnTo>
                  <a:lnTo>
                    <a:pt x="318728" y="154423"/>
                  </a:lnTo>
                  <a:lnTo>
                    <a:pt x="322268" y="154866"/>
                  </a:lnTo>
                  <a:lnTo>
                    <a:pt x="323743" y="155013"/>
                  </a:lnTo>
                  <a:lnTo>
                    <a:pt x="324923" y="154718"/>
                  </a:lnTo>
                  <a:lnTo>
                    <a:pt x="328905" y="151916"/>
                  </a:lnTo>
                  <a:lnTo>
                    <a:pt x="330233" y="151473"/>
                  </a:lnTo>
                  <a:lnTo>
                    <a:pt x="331413" y="151473"/>
                  </a:lnTo>
                  <a:lnTo>
                    <a:pt x="338935" y="153833"/>
                  </a:lnTo>
                  <a:lnTo>
                    <a:pt x="337018" y="151768"/>
                  </a:lnTo>
                  <a:close/>
                </a:path>
              </a:pathLst>
            </a:custGeom>
            <a:grpFill/>
            <a:ln w="3175" cap="flat">
              <a:solidFill>
                <a:schemeClr val="bg2">
                  <a:lumMod val="90000"/>
                </a:schemeClr>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471C7E22-C287-0D56-EEC7-8E68F106C686}"/>
                </a:ext>
              </a:extLst>
            </p:cNvPr>
            <p:cNvSpPr/>
            <p:nvPr/>
          </p:nvSpPr>
          <p:spPr>
            <a:xfrm>
              <a:off x="6107651" y="4156510"/>
              <a:ext cx="497782" cy="489376"/>
            </a:xfrm>
            <a:custGeom>
              <a:avLst/>
              <a:gdLst>
                <a:gd name="connsiteX0" fmla="*/ 497045 w 497782"/>
                <a:gd name="connsiteY0" fmla="*/ 81120 h 489376"/>
                <a:gd name="connsiteX1" fmla="*/ 495866 w 497782"/>
                <a:gd name="connsiteY1" fmla="*/ 80088 h 489376"/>
                <a:gd name="connsiteX2" fmla="*/ 495423 w 497782"/>
                <a:gd name="connsiteY2" fmla="*/ 79055 h 489376"/>
                <a:gd name="connsiteX3" fmla="*/ 494391 w 497782"/>
                <a:gd name="connsiteY3" fmla="*/ 78613 h 489376"/>
                <a:gd name="connsiteX4" fmla="*/ 493063 w 497782"/>
                <a:gd name="connsiteY4" fmla="*/ 78613 h 489376"/>
                <a:gd name="connsiteX5" fmla="*/ 492031 w 497782"/>
                <a:gd name="connsiteY5" fmla="*/ 77875 h 489376"/>
                <a:gd name="connsiteX6" fmla="*/ 490998 w 497782"/>
                <a:gd name="connsiteY6" fmla="*/ 76548 h 489376"/>
                <a:gd name="connsiteX7" fmla="*/ 489818 w 497782"/>
                <a:gd name="connsiteY7" fmla="*/ 75663 h 489376"/>
                <a:gd name="connsiteX8" fmla="*/ 486426 w 497782"/>
                <a:gd name="connsiteY8" fmla="*/ 75663 h 489376"/>
                <a:gd name="connsiteX9" fmla="*/ 483771 w 497782"/>
                <a:gd name="connsiteY9" fmla="*/ 74336 h 489376"/>
                <a:gd name="connsiteX10" fmla="*/ 483771 w 497782"/>
                <a:gd name="connsiteY10" fmla="*/ 72418 h 489376"/>
                <a:gd name="connsiteX11" fmla="*/ 484804 w 497782"/>
                <a:gd name="connsiteY11" fmla="*/ 68584 h 489376"/>
                <a:gd name="connsiteX12" fmla="*/ 486868 w 497782"/>
                <a:gd name="connsiteY12" fmla="*/ 64159 h 489376"/>
                <a:gd name="connsiteX13" fmla="*/ 487016 w 497782"/>
                <a:gd name="connsiteY13" fmla="*/ 62979 h 489376"/>
                <a:gd name="connsiteX14" fmla="*/ 486721 w 497782"/>
                <a:gd name="connsiteY14" fmla="*/ 61946 h 489376"/>
                <a:gd name="connsiteX15" fmla="*/ 486131 w 497782"/>
                <a:gd name="connsiteY15" fmla="*/ 61061 h 489376"/>
                <a:gd name="connsiteX16" fmla="*/ 485246 w 497782"/>
                <a:gd name="connsiteY16" fmla="*/ 60176 h 489376"/>
                <a:gd name="connsiteX17" fmla="*/ 484361 w 497782"/>
                <a:gd name="connsiteY17" fmla="*/ 59144 h 489376"/>
                <a:gd name="connsiteX18" fmla="*/ 485099 w 497782"/>
                <a:gd name="connsiteY18" fmla="*/ 55899 h 489376"/>
                <a:gd name="connsiteX19" fmla="*/ 486279 w 497782"/>
                <a:gd name="connsiteY19" fmla="*/ 52802 h 489376"/>
                <a:gd name="connsiteX20" fmla="*/ 487458 w 497782"/>
                <a:gd name="connsiteY20" fmla="*/ 51327 h 489376"/>
                <a:gd name="connsiteX21" fmla="*/ 488343 w 497782"/>
                <a:gd name="connsiteY21" fmla="*/ 49557 h 489376"/>
                <a:gd name="connsiteX22" fmla="*/ 488049 w 497782"/>
                <a:gd name="connsiteY22" fmla="*/ 48082 h 489376"/>
                <a:gd name="connsiteX23" fmla="*/ 486574 w 497782"/>
                <a:gd name="connsiteY23" fmla="*/ 47345 h 489376"/>
                <a:gd name="connsiteX24" fmla="*/ 486131 w 497782"/>
                <a:gd name="connsiteY24" fmla="*/ 46312 h 489376"/>
                <a:gd name="connsiteX25" fmla="*/ 485541 w 497782"/>
                <a:gd name="connsiteY25" fmla="*/ 45280 h 489376"/>
                <a:gd name="connsiteX26" fmla="*/ 484509 w 497782"/>
                <a:gd name="connsiteY26" fmla="*/ 43952 h 489376"/>
                <a:gd name="connsiteX27" fmla="*/ 483034 w 497782"/>
                <a:gd name="connsiteY27" fmla="*/ 43362 h 489376"/>
                <a:gd name="connsiteX28" fmla="*/ 481707 w 497782"/>
                <a:gd name="connsiteY28" fmla="*/ 43658 h 489376"/>
                <a:gd name="connsiteX29" fmla="*/ 480084 w 497782"/>
                <a:gd name="connsiteY29" fmla="*/ 43952 h 489376"/>
                <a:gd name="connsiteX30" fmla="*/ 479347 w 497782"/>
                <a:gd name="connsiteY30" fmla="*/ 43215 h 489376"/>
                <a:gd name="connsiteX31" fmla="*/ 479199 w 497782"/>
                <a:gd name="connsiteY31" fmla="*/ 41445 h 489376"/>
                <a:gd name="connsiteX32" fmla="*/ 478756 w 497782"/>
                <a:gd name="connsiteY32" fmla="*/ 39675 h 489376"/>
                <a:gd name="connsiteX33" fmla="*/ 478019 w 497782"/>
                <a:gd name="connsiteY33" fmla="*/ 38495 h 489376"/>
                <a:gd name="connsiteX34" fmla="*/ 475659 w 497782"/>
                <a:gd name="connsiteY34" fmla="*/ 37168 h 489376"/>
                <a:gd name="connsiteX35" fmla="*/ 469760 w 497782"/>
                <a:gd name="connsiteY35" fmla="*/ 34661 h 489376"/>
                <a:gd name="connsiteX36" fmla="*/ 465335 w 497782"/>
                <a:gd name="connsiteY36" fmla="*/ 29498 h 489376"/>
                <a:gd name="connsiteX37" fmla="*/ 462975 w 497782"/>
                <a:gd name="connsiteY37" fmla="*/ 27138 h 489376"/>
                <a:gd name="connsiteX38" fmla="*/ 461353 w 497782"/>
                <a:gd name="connsiteY38" fmla="*/ 25664 h 489376"/>
                <a:gd name="connsiteX39" fmla="*/ 458993 w 497782"/>
                <a:gd name="connsiteY39" fmla="*/ 21681 h 489376"/>
                <a:gd name="connsiteX40" fmla="*/ 456338 w 497782"/>
                <a:gd name="connsiteY40" fmla="*/ 18879 h 489376"/>
                <a:gd name="connsiteX41" fmla="*/ 452946 w 497782"/>
                <a:gd name="connsiteY41" fmla="*/ 17699 h 489376"/>
                <a:gd name="connsiteX42" fmla="*/ 450880 w 497782"/>
                <a:gd name="connsiteY42" fmla="*/ 18289 h 489376"/>
                <a:gd name="connsiteX43" fmla="*/ 448668 w 497782"/>
                <a:gd name="connsiteY43" fmla="*/ 21239 h 489376"/>
                <a:gd name="connsiteX44" fmla="*/ 444391 w 497782"/>
                <a:gd name="connsiteY44" fmla="*/ 24041 h 489376"/>
                <a:gd name="connsiteX45" fmla="*/ 442474 w 497782"/>
                <a:gd name="connsiteY45" fmla="*/ 24041 h 489376"/>
                <a:gd name="connsiteX46" fmla="*/ 440114 w 497782"/>
                <a:gd name="connsiteY46" fmla="*/ 22566 h 489376"/>
                <a:gd name="connsiteX47" fmla="*/ 437017 w 497782"/>
                <a:gd name="connsiteY47" fmla="*/ 21534 h 489376"/>
                <a:gd name="connsiteX48" fmla="*/ 431412 w 497782"/>
                <a:gd name="connsiteY48" fmla="*/ 21091 h 489376"/>
                <a:gd name="connsiteX49" fmla="*/ 429200 w 497782"/>
                <a:gd name="connsiteY49" fmla="*/ 22419 h 489376"/>
                <a:gd name="connsiteX50" fmla="*/ 426102 w 497782"/>
                <a:gd name="connsiteY50" fmla="*/ 24484 h 489376"/>
                <a:gd name="connsiteX51" fmla="*/ 423595 w 497782"/>
                <a:gd name="connsiteY51" fmla="*/ 25811 h 489376"/>
                <a:gd name="connsiteX52" fmla="*/ 422120 w 497782"/>
                <a:gd name="connsiteY52" fmla="*/ 25959 h 489376"/>
                <a:gd name="connsiteX53" fmla="*/ 420645 w 497782"/>
                <a:gd name="connsiteY53" fmla="*/ 25369 h 489376"/>
                <a:gd name="connsiteX54" fmla="*/ 418875 w 497782"/>
                <a:gd name="connsiteY54" fmla="*/ 25073 h 489376"/>
                <a:gd name="connsiteX55" fmla="*/ 417548 w 497782"/>
                <a:gd name="connsiteY55" fmla="*/ 25073 h 489376"/>
                <a:gd name="connsiteX56" fmla="*/ 414451 w 497782"/>
                <a:gd name="connsiteY56" fmla="*/ 23156 h 489376"/>
                <a:gd name="connsiteX57" fmla="*/ 412976 w 497782"/>
                <a:gd name="connsiteY57" fmla="*/ 21681 h 489376"/>
                <a:gd name="connsiteX58" fmla="*/ 411943 w 497782"/>
                <a:gd name="connsiteY58" fmla="*/ 20354 h 489376"/>
                <a:gd name="connsiteX59" fmla="*/ 410320 w 497782"/>
                <a:gd name="connsiteY59" fmla="*/ 19469 h 489376"/>
                <a:gd name="connsiteX60" fmla="*/ 408256 w 497782"/>
                <a:gd name="connsiteY60" fmla="*/ 18584 h 489376"/>
                <a:gd name="connsiteX61" fmla="*/ 406928 w 497782"/>
                <a:gd name="connsiteY61" fmla="*/ 17404 h 489376"/>
                <a:gd name="connsiteX62" fmla="*/ 406191 w 497782"/>
                <a:gd name="connsiteY62" fmla="*/ 15929 h 489376"/>
                <a:gd name="connsiteX63" fmla="*/ 405159 w 497782"/>
                <a:gd name="connsiteY63" fmla="*/ 13864 h 489376"/>
                <a:gd name="connsiteX64" fmla="*/ 403684 w 497782"/>
                <a:gd name="connsiteY64" fmla="*/ 12242 h 489376"/>
                <a:gd name="connsiteX65" fmla="*/ 399111 w 497782"/>
                <a:gd name="connsiteY65" fmla="*/ 8997 h 489376"/>
                <a:gd name="connsiteX66" fmla="*/ 397784 w 497782"/>
                <a:gd name="connsiteY66" fmla="*/ 7080 h 489376"/>
                <a:gd name="connsiteX67" fmla="*/ 396899 w 497782"/>
                <a:gd name="connsiteY67" fmla="*/ 5310 h 489376"/>
                <a:gd name="connsiteX68" fmla="*/ 389377 w 497782"/>
                <a:gd name="connsiteY68" fmla="*/ 2950 h 489376"/>
                <a:gd name="connsiteX69" fmla="*/ 388197 w 497782"/>
                <a:gd name="connsiteY69" fmla="*/ 2950 h 489376"/>
                <a:gd name="connsiteX70" fmla="*/ 386869 w 497782"/>
                <a:gd name="connsiteY70" fmla="*/ 3392 h 489376"/>
                <a:gd name="connsiteX71" fmla="*/ 382887 w 497782"/>
                <a:gd name="connsiteY71" fmla="*/ 6195 h 489376"/>
                <a:gd name="connsiteX72" fmla="*/ 381707 w 497782"/>
                <a:gd name="connsiteY72" fmla="*/ 6490 h 489376"/>
                <a:gd name="connsiteX73" fmla="*/ 380232 w 497782"/>
                <a:gd name="connsiteY73" fmla="*/ 6342 h 489376"/>
                <a:gd name="connsiteX74" fmla="*/ 376692 w 497782"/>
                <a:gd name="connsiteY74" fmla="*/ 5900 h 489376"/>
                <a:gd name="connsiteX75" fmla="*/ 364746 w 497782"/>
                <a:gd name="connsiteY75" fmla="*/ 3687 h 489376"/>
                <a:gd name="connsiteX76" fmla="*/ 355454 w 497782"/>
                <a:gd name="connsiteY76" fmla="*/ 1622 h 489376"/>
                <a:gd name="connsiteX77" fmla="*/ 352652 w 497782"/>
                <a:gd name="connsiteY77" fmla="*/ 738 h 489376"/>
                <a:gd name="connsiteX78" fmla="*/ 347784 w 497782"/>
                <a:gd name="connsiteY78" fmla="*/ 0 h 489376"/>
                <a:gd name="connsiteX79" fmla="*/ 344539 w 497782"/>
                <a:gd name="connsiteY79" fmla="*/ 1475 h 489376"/>
                <a:gd name="connsiteX80" fmla="*/ 341442 w 497782"/>
                <a:gd name="connsiteY80" fmla="*/ 6490 h 489376"/>
                <a:gd name="connsiteX81" fmla="*/ 340557 w 497782"/>
                <a:gd name="connsiteY81" fmla="*/ 7522 h 489376"/>
                <a:gd name="connsiteX82" fmla="*/ 335837 w 497782"/>
                <a:gd name="connsiteY82" fmla="*/ 8997 h 489376"/>
                <a:gd name="connsiteX83" fmla="*/ 333478 w 497782"/>
                <a:gd name="connsiteY83" fmla="*/ 8555 h 489376"/>
                <a:gd name="connsiteX84" fmla="*/ 327873 w 497782"/>
                <a:gd name="connsiteY84" fmla="*/ 10030 h 489376"/>
                <a:gd name="connsiteX85" fmla="*/ 319318 w 497782"/>
                <a:gd name="connsiteY85" fmla="*/ 7965 h 489376"/>
                <a:gd name="connsiteX86" fmla="*/ 316221 w 497782"/>
                <a:gd name="connsiteY86" fmla="*/ 8259 h 489376"/>
                <a:gd name="connsiteX87" fmla="*/ 313861 w 497782"/>
                <a:gd name="connsiteY87" fmla="*/ 9439 h 489376"/>
                <a:gd name="connsiteX88" fmla="*/ 307667 w 497782"/>
                <a:gd name="connsiteY88" fmla="*/ 11652 h 489376"/>
                <a:gd name="connsiteX89" fmla="*/ 303979 w 497782"/>
                <a:gd name="connsiteY89" fmla="*/ 12979 h 489376"/>
                <a:gd name="connsiteX90" fmla="*/ 299555 w 497782"/>
                <a:gd name="connsiteY90" fmla="*/ 14159 h 489376"/>
                <a:gd name="connsiteX91" fmla="*/ 295425 w 497782"/>
                <a:gd name="connsiteY91" fmla="*/ 15929 h 489376"/>
                <a:gd name="connsiteX92" fmla="*/ 292770 w 497782"/>
                <a:gd name="connsiteY92" fmla="*/ 16962 h 489376"/>
                <a:gd name="connsiteX93" fmla="*/ 289968 w 497782"/>
                <a:gd name="connsiteY93" fmla="*/ 16962 h 489376"/>
                <a:gd name="connsiteX94" fmla="*/ 287460 w 497782"/>
                <a:gd name="connsiteY94" fmla="*/ 15929 h 489376"/>
                <a:gd name="connsiteX95" fmla="*/ 284806 w 497782"/>
                <a:gd name="connsiteY95" fmla="*/ 15044 h 489376"/>
                <a:gd name="connsiteX96" fmla="*/ 281561 w 497782"/>
                <a:gd name="connsiteY96" fmla="*/ 14897 h 489376"/>
                <a:gd name="connsiteX97" fmla="*/ 278316 w 497782"/>
                <a:gd name="connsiteY97" fmla="*/ 15339 h 489376"/>
                <a:gd name="connsiteX98" fmla="*/ 275366 w 497782"/>
                <a:gd name="connsiteY98" fmla="*/ 17404 h 489376"/>
                <a:gd name="connsiteX99" fmla="*/ 274334 w 497782"/>
                <a:gd name="connsiteY99" fmla="*/ 18731 h 489376"/>
                <a:gd name="connsiteX100" fmla="*/ 271826 w 497782"/>
                <a:gd name="connsiteY100" fmla="*/ 22566 h 489376"/>
                <a:gd name="connsiteX101" fmla="*/ 268876 w 497782"/>
                <a:gd name="connsiteY101" fmla="*/ 28761 h 489376"/>
                <a:gd name="connsiteX102" fmla="*/ 267697 w 497782"/>
                <a:gd name="connsiteY102" fmla="*/ 30088 h 489376"/>
                <a:gd name="connsiteX103" fmla="*/ 267402 w 497782"/>
                <a:gd name="connsiteY103" fmla="*/ 30088 h 489376"/>
                <a:gd name="connsiteX104" fmla="*/ 266664 w 497782"/>
                <a:gd name="connsiteY104" fmla="*/ 30678 h 489376"/>
                <a:gd name="connsiteX105" fmla="*/ 253242 w 497782"/>
                <a:gd name="connsiteY105" fmla="*/ 27581 h 489376"/>
                <a:gd name="connsiteX106" fmla="*/ 247490 w 497782"/>
                <a:gd name="connsiteY106" fmla="*/ 26844 h 489376"/>
                <a:gd name="connsiteX107" fmla="*/ 243655 w 497782"/>
                <a:gd name="connsiteY107" fmla="*/ 27876 h 489376"/>
                <a:gd name="connsiteX108" fmla="*/ 238641 w 497782"/>
                <a:gd name="connsiteY108" fmla="*/ 26106 h 489376"/>
                <a:gd name="connsiteX109" fmla="*/ 236576 w 497782"/>
                <a:gd name="connsiteY109" fmla="*/ 25811 h 489376"/>
                <a:gd name="connsiteX110" fmla="*/ 235544 w 497782"/>
                <a:gd name="connsiteY110" fmla="*/ 26253 h 489376"/>
                <a:gd name="connsiteX111" fmla="*/ 232888 w 497782"/>
                <a:gd name="connsiteY111" fmla="*/ 25516 h 489376"/>
                <a:gd name="connsiteX112" fmla="*/ 228316 w 497782"/>
                <a:gd name="connsiteY112" fmla="*/ 23451 h 489376"/>
                <a:gd name="connsiteX113" fmla="*/ 224186 w 497782"/>
                <a:gd name="connsiteY113" fmla="*/ 22566 h 489376"/>
                <a:gd name="connsiteX114" fmla="*/ 220352 w 497782"/>
                <a:gd name="connsiteY114" fmla="*/ 22861 h 489376"/>
                <a:gd name="connsiteX115" fmla="*/ 217992 w 497782"/>
                <a:gd name="connsiteY115" fmla="*/ 22124 h 489376"/>
                <a:gd name="connsiteX116" fmla="*/ 216075 w 497782"/>
                <a:gd name="connsiteY116" fmla="*/ 20059 h 489376"/>
                <a:gd name="connsiteX117" fmla="*/ 213715 w 497782"/>
                <a:gd name="connsiteY117" fmla="*/ 16372 h 489376"/>
                <a:gd name="connsiteX118" fmla="*/ 209290 w 497782"/>
                <a:gd name="connsiteY118" fmla="*/ 12537 h 489376"/>
                <a:gd name="connsiteX119" fmla="*/ 203538 w 497782"/>
                <a:gd name="connsiteY119" fmla="*/ 9587 h 489376"/>
                <a:gd name="connsiteX120" fmla="*/ 199850 w 497782"/>
                <a:gd name="connsiteY120" fmla="*/ 7375 h 489376"/>
                <a:gd name="connsiteX121" fmla="*/ 198375 w 497782"/>
                <a:gd name="connsiteY121" fmla="*/ 5900 h 489376"/>
                <a:gd name="connsiteX122" fmla="*/ 195278 w 497782"/>
                <a:gd name="connsiteY122" fmla="*/ 5015 h 489376"/>
                <a:gd name="connsiteX123" fmla="*/ 190411 w 497782"/>
                <a:gd name="connsiteY123" fmla="*/ 4867 h 489376"/>
                <a:gd name="connsiteX124" fmla="*/ 185691 w 497782"/>
                <a:gd name="connsiteY124" fmla="*/ 6342 h 489376"/>
                <a:gd name="connsiteX125" fmla="*/ 179054 w 497782"/>
                <a:gd name="connsiteY125" fmla="*/ 11062 h 489376"/>
                <a:gd name="connsiteX126" fmla="*/ 172860 w 497782"/>
                <a:gd name="connsiteY126" fmla="*/ 20501 h 489376"/>
                <a:gd name="connsiteX127" fmla="*/ 169467 w 497782"/>
                <a:gd name="connsiteY127" fmla="*/ 24189 h 489376"/>
                <a:gd name="connsiteX128" fmla="*/ 166665 w 497782"/>
                <a:gd name="connsiteY128" fmla="*/ 25221 h 489376"/>
                <a:gd name="connsiteX129" fmla="*/ 165928 w 497782"/>
                <a:gd name="connsiteY129" fmla="*/ 27433 h 489376"/>
                <a:gd name="connsiteX130" fmla="*/ 167403 w 497782"/>
                <a:gd name="connsiteY130" fmla="*/ 31121 h 489376"/>
                <a:gd name="connsiteX131" fmla="*/ 167697 w 497782"/>
                <a:gd name="connsiteY131" fmla="*/ 35398 h 489376"/>
                <a:gd name="connsiteX132" fmla="*/ 166813 w 497782"/>
                <a:gd name="connsiteY132" fmla="*/ 42478 h 489376"/>
                <a:gd name="connsiteX133" fmla="*/ 167107 w 497782"/>
                <a:gd name="connsiteY133" fmla="*/ 47787 h 489376"/>
                <a:gd name="connsiteX134" fmla="*/ 167403 w 497782"/>
                <a:gd name="connsiteY134" fmla="*/ 52212 h 489376"/>
                <a:gd name="connsiteX135" fmla="*/ 165485 w 497782"/>
                <a:gd name="connsiteY135" fmla="*/ 57964 h 489376"/>
                <a:gd name="connsiteX136" fmla="*/ 164010 w 497782"/>
                <a:gd name="connsiteY136" fmla="*/ 62094 h 489376"/>
                <a:gd name="connsiteX137" fmla="*/ 160175 w 497782"/>
                <a:gd name="connsiteY137" fmla="*/ 69173 h 489376"/>
                <a:gd name="connsiteX138" fmla="*/ 156636 w 497782"/>
                <a:gd name="connsiteY138" fmla="*/ 75368 h 489376"/>
                <a:gd name="connsiteX139" fmla="*/ 153096 w 497782"/>
                <a:gd name="connsiteY139" fmla="*/ 85840 h 489376"/>
                <a:gd name="connsiteX140" fmla="*/ 153096 w 497782"/>
                <a:gd name="connsiteY140" fmla="*/ 93362 h 489376"/>
                <a:gd name="connsiteX141" fmla="*/ 152654 w 497782"/>
                <a:gd name="connsiteY141" fmla="*/ 98229 h 489376"/>
                <a:gd name="connsiteX142" fmla="*/ 151473 w 497782"/>
                <a:gd name="connsiteY142" fmla="*/ 101179 h 489376"/>
                <a:gd name="connsiteX143" fmla="*/ 148671 w 497782"/>
                <a:gd name="connsiteY143" fmla="*/ 108996 h 489376"/>
                <a:gd name="connsiteX144" fmla="*/ 148229 w 497782"/>
                <a:gd name="connsiteY144" fmla="*/ 115781 h 489376"/>
                <a:gd name="connsiteX145" fmla="*/ 149261 w 497782"/>
                <a:gd name="connsiteY145" fmla="*/ 124040 h 489376"/>
                <a:gd name="connsiteX146" fmla="*/ 148229 w 497782"/>
                <a:gd name="connsiteY146" fmla="*/ 132005 h 489376"/>
                <a:gd name="connsiteX147" fmla="*/ 145279 w 497782"/>
                <a:gd name="connsiteY147" fmla="*/ 139379 h 489376"/>
                <a:gd name="connsiteX148" fmla="*/ 143951 w 497782"/>
                <a:gd name="connsiteY148" fmla="*/ 145279 h 489376"/>
                <a:gd name="connsiteX149" fmla="*/ 144689 w 497782"/>
                <a:gd name="connsiteY149" fmla="*/ 152359 h 489376"/>
                <a:gd name="connsiteX150" fmla="*/ 139232 w 497782"/>
                <a:gd name="connsiteY150" fmla="*/ 158111 h 489376"/>
                <a:gd name="connsiteX151" fmla="*/ 132300 w 497782"/>
                <a:gd name="connsiteY151" fmla="*/ 164010 h 489376"/>
                <a:gd name="connsiteX152" fmla="*/ 127875 w 497782"/>
                <a:gd name="connsiteY152" fmla="*/ 165633 h 489376"/>
                <a:gd name="connsiteX153" fmla="*/ 124335 w 497782"/>
                <a:gd name="connsiteY153" fmla="*/ 167697 h 489376"/>
                <a:gd name="connsiteX154" fmla="*/ 121827 w 497782"/>
                <a:gd name="connsiteY154" fmla="*/ 169910 h 489376"/>
                <a:gd name="connsiteX155" fmla="*/ 121090 w 497782"/>
                <a:gd name="connsiteY155" fmla="*/ 171090 h 489376"/>
                <a:gd name="connsiteX156" fmla="*/ 119320 w 497782"/>
                <a:gd name="connsiteY156" fmla="*/ 173745 h 489376"/>
                <a:gd name="connsiteX157" fmla="*/ 115191 w 497782"/>
                <a:gd name="connsiteY157" fmla="*/ 182152 h 489376"/>
                <a:gd name="connsiteX158" fmla="*/ 112978 w 497782"/>
                <a:gd name="connsiteY158" fmla="*/ 185839 h 489376"/>
                <a:gd name="connsiteX159" fmla="*/ 110176 w 497782"/>
                <a:gd name="connsiteY159" fmla="*/ 188936 h 489376"/>
                <a:gd name="connsiteX160" fmla="*/ 106046 w 497782"/>
                <a:gd name="connsiteY160" fmla="*/ 192771 h 489376"/>
                <a:gd name="connsiteX161" fmla="*/ 104571 w 497782"/>
                <a:gd name="connsiteY161" fmla="*/ 194541 h 489376"/>
                <a:gd name="connsiteX162" fmla="*/ 103834 w 497782"/>
                <a:gd name="connsiteY162" fmla="*/ 197196 h 489376"/>
                <a:gd name="connsiteX163" fmla="*/ 104129 w 497782"/>
                <a:gd name="connsiteY163" fmla="*/ 202063 h 489376"/>
                <a:gd name="connsiteX164" fmla="*/ 104571 w 497782"/>
                <a:gd name="connsiteY164" fmla="*/ 216665 h 489376"/>
                <a:gd name="connsiteX165" fmla="*/ 103834 w 497782"/>
                <a:gd name="connsiteY165" fmla="*/ 220942 h 489376"/>
                <a:gd name="connsiteX166" fmla="*/ 102654 w 497782"/>
                <a:gd name="connsiteY166" fmla="*/ 228022 h 489376"/>
                <a:gd name="connsiteX167" fmla="*/ 98672 w 497782"/>
                <a:gd name="connsiteY167" fmla="*/ 235839 h 489376"/>
                <a:gd name="connsiteX168" fmla="*/ 95574 w 497782"/>
                <a:gd name="connsiteY168" fmla="*/ 240263 h 489376"/>
                <a:gd name="connsiteX169" fmla="*/ 92477 w 497782"/>
                <a:gd name="connsiteY169" fmla="*/ 241591 h 489376"/>
                <a:gd name="connsiteX170" fmla="*/ 88495 w 497782"/>
                <a:gd name="connsiteY170" fmla="*/ 242771 h 489376"/>
                <a:gd name="connsiteX171" fmla="*/ 86577 w 497782"/>
                <a:gd name="connsiteY171" fmla="*/ 244245 h 489376"/>
                <a:gd name="connsiteX172" fmla="*/ 85397 w 497782"/>
                <a:gd name="connsiteY172" fmla="*/ 246458 h 489376"/>
                <a:gd name="connsiteX173" fmla="*/ 83038 w 497782"/>
                <a:gd name="connsiteY173" fmla="*/ 248228 h 489376"/>
                <a:gd name="connsiteX174" fmla="*/ 79793 w 497782"/>
                <a:gd name="connsiteY174" fmla="*/ 249998 h 489376"/>
                <a:gd name="connsiteX175" fmla="*/ 75515 w 497782"/>
                <a:gd name="connsiteY175" fmla="*/ 253980 h 489376"/>
                <a:gd name="connsiteX176" fmla="*/ 70501 w 497782"/>
                <a:gd name="connsiteY176" fmla="*/ 260322 h 489376"/>
                <a:gd name="connsiteX177" fmla="*/ 66961 w 497782"/>
                <a:gd name="connsiteY177" fmla="*/ 263862 h 489376"/>
                <a:gd name="connsiteX178" fmla="*/ 65191 w 497782"/>
                <a:gd name="connsiteY178" fmla="*/ 264894 h 489376"/>
                <a:gd name="connsiteX179" fmla="*/ 63126 w 497782"/>
                <a:gd name="connsiteY179" fmla="*/ 264894 h 489376"/>
                <a:gd name="connsiteX180" fmla="*/ 61209 w 497782"/>
                <a:gd name="connsiteY180" fmla="*/ 264157 h 489376"/>
                <a:gd name="connsiteX181" fmla="*/ 59586 w 497782"/>
                <a:gd name="connsiteY181" fmla="*/ 264010 h 489376"/>
                <a:gd name="connsiteX182" fmla="*/ 58701 w 497782"/>
                <a:gd name="connsiteY182" fmla="*/ 264452 h 489376"/>
                <a:gd name="connsiteX183" fmla="*/ 58112 w 497782"/>
                <a:gd name="connsiteY183" fmla="*/ 264157 h 489376"/>
                <a:gd name="connsiteX184" fmla="*/ 57374 w 497782"/>
                <a:gd name="connsiteY184" fmla="*/ 263567 h 489376"/>
                <a:gd name="connsiteX185" fmla="*/ 57374 w 497782"/>
                <a:gd name="connsiteY185" fmla="*/ 262092 h 489376"/>
                <a:gd name="connsiteX186" fmla="*/ 57227 w 497782"/>
                <a:gd name="connsiteY186" fmla="*/ 259585 h 489376"/>
                <a:gd name="connsiteX187" fmla="*/ 56194 w 497782"/>
                <a:gd name="connsiteY187" fmla="*/ 257225 h 489376"/>
                <a:gd name="connsiteX188" fmla="*/ 57374 w 497782"/>
                <a:gd name="connsiteY188" fmla="*/ 255160 h 489376"/>
                <a:gd name="connsiteX189" fmla="*/ 58406 w 497782"/>
                <a:gd name="connsiteY189" fmla="*/ 253685 h 489376"/>
                <a:gd name="connsiteX190" fmla="*/ 58259 w 497782"/>
                <a:gd name="connsiteY190" fmla="*/ 252800 h 489376"/>
                <a:gd name="connsiteX191" fmla="*/ 57227 w 497782"/>
                <a:gd name="connsiteY191" fmla="*/ 251473 h 489376"/>
                <a:gd name="connsiteX192" fmla="*/ 56046 w 497782"/>
                <a:gd name="connsiteY192" fmla="*/ 249703 h 489376"/>
                <a:gd name="connsiteX193" fmla="*/ 54867 w 497782"/>
                <a:gd name="connsiteY193" fmla="*/ 249850 h 489376"/>
                <a:gd name="connsiteX194" fmla="*/ 52507 w 497782"/>
                <a:gd name="connsiteY194" fmla="*/ 251178 h 489376"/>
                <a:gd name="connsiteX195" fmla="*/ 50147 w 497782"/>
                <a:gd name="connsiteY195" fmla="*/ 252358 h 489376"/>
                <a:gd name="connsiteX196" fmla="*/ 47787 w 497782"/>
                <a:gd name="connsiteY196" fmla="*/ 252800 h 489376"/>
                <a:gd name="connsiteX197" fmla="*/ 46017 w 497782"/>
                <a:gd name="connsiteY197" fmla="*/ 253980 h 489376"/>
                <a:gd name="connsiteX198" fmla="*/ 45132 w 497782"/>
                <a:gd name="connsiteY198" fmla="*/ 254570 h 489376"/>
                <a:gd name="connsiteX199" fmla="*/ 43510 w 497782"/>
                <a:gd name="connsiteY199" fmla="*/ 254570 h 489376"/>
                <a:gd name="connsiteX200" fmla="*/ 42625 w 497782"/>
                <a:gd name="connsiteY200" fmla="*/ 253833 h 489376"/>
                <a:gd name="connsiteX201" fmla="*/ 40855 w 497782"/>
                <a:gd name="connsiteY201" fmla="*/ 253242 h 489376"/>
                <a:gd name="connsiteX202" fmla="*/ 39822 w 497782"/>
                <a:gd name="connsiteY202" fmla="*/ 253390 h 489376"/>
                <a:gd name="connsiteX203" fmla="*/ 39233 w 497782"/>
                <a:gd name="connsiteY203" fmla="*/ 253685 h 489376"/>
                <a:gd name="connsiteX204" fmla="*/ 38937 w 497782"/>
                <a:gd name="connsiteY204" fmla="*/ 256045 h 489376"/>
                <a:gd name="connsiteX205" fmla="*/ 38790 w 497782"/>
                <a:gd name="connsiteY205" fmla="*/ 257962 h 489376"/>
                <a:gd name="connsiteX206" fmla="*/ 38348 w 497782"/>
                <a:gd name="connsiteY206" fmla="*/ 259880 h 489376"/>
                <a:gd name="connsiteX207" fmla="*/ 37758 w 497782"/>
                <a:gd name="connsiteY207" fmla="*/ 260765 h 489376"/>
                <a:gd name="connsiteX208" fmla="*/ 34955 w 497782"/>
                <a:gd name="connsiteY208" fmla="*/ 261650 h 489376"/>
                <a:gd name="connsiteX209" fmla="*/ 33038 w 497782"/>
                <a:gd name="connsiteY209" fmla="*/ 262830 h 489376"/>
                <a:gd name="connsiteX210" fmla="*/ 31416 w 497782"/>
                <a:gd name="connsiteY210" fmla="*/ 263714 h 489376"/>
                <a:gd name="connsiteX211" fmla="*/ 30383 w 497782"/>
                <a:gd name="connsiteY211" fmla="*/ 263567 h 489376"/>
                <a:gd name="connsiteX212" fmla="*/ 28318 w 497782"/>
                <a:gd name="connsiteY212" fmla="*/ 261797 h 489376"/>
                <a:gd name="connsiteX213" fmla="*/ 26253 w 497782"/>
                <a:gd name="connsiteY213" fmla="*/ 260322 h 489376"/>
                <a:gd name="connsiteX214" fmla="*/ 25073 w 497782"/>
                <a:gd name="connsiteY214" fmla="*/ 258995 h 489376"/>
                <a:gd name="connsiteX215" fmla="*/ 24484 w 497782"/>
                <a:gd name="connsiteY215" fmla="*/ 258110 h 489376"/>
                <a:gd name="connsiteX216" fmla="*/ 24041 w 497782"/>
                <a:gd name="connsiteY216" fmla="*/ 257667 h 489376"/>
                <a:gd name="connsiteX217" fmla="*/ 22713 w 497782"/>
                <a:gd name="connsiteY217" fmla="*/ 257520 h 489376"/>
                <a:gd name="connsiteX218" fmla="*/ 22419 w 497782"/>
                <a:gd name="connsiteY218" fmla="*/ 258405 h 489376"/>
                <a:gd name="connsiteX219" fmla="*/ 21976 w 497782"/>
                <a:gd name="connsiteY219" fmla="*/ 258847 h 489376"/>
                <a:gd name="connsiteX220" fmla="*/ 19174 w 497782"/>
                <a:gd name="connsiteY220" fmla="*/ 260027 h 489376"/>
                <a:gd name="connsiteX221" fmla="*/ 16076 w 497782"/>
                <a:gd name="connsiteY221" fmla="*/ 261059 h 489376"/>
                <a:gd name="connsiteX222" fmla="*/ 11947 w 497782"/>
                <a:gd name="connsiteY222" fmla="*/ 265484 h 489376"/>
                <a:gd name="connsiteX223" fmla="*/ 9882 w 497782"/>
                <a:gd name="connsiteY223" fmla="*/ 267402 h 489376"/>
                <a:gd name="connsiteX224" fmla="*/ 9292 w 497782"/>
                <a:gd name="connsiteY224" fmla="*/ 267844 h 489376"/>
                <a:gd name="connsiteX225" fmla="*/ 7522 w 497782"/>
                <a:gd name="connsiteY225" fmla="*/ 268877 h 489376"/>
                <a:gd name="connsiteX226" fmla="*/ 6194 w 497782"/>
                <a:gd name="connsiteY226" fmla="*/ 269762 h 489376"/>
                <a:gd name="connsiteX227" fmla="*/ 6194 w 497782"/>
                <a:gd name="connsiteY227" fmla="*/ 270352 h 489376"/>
                <a:gd name="connsiteX228" fmla="*/ 7079 w 497782"/>
                <a:gd name="connsiteY228" fmla="*/ 270941 h 489376"/>
                <a:gd name="connsiteX229" fmla="*/ 7964 w 497782"/>
                <a:gd name="connsiteY229" fmla="*/ 271827 h 489376"/>
                <a:gd name="connsiteX230" fmla="*/ 7964 w 497782"/>
                <a:gd name="connsiteY230" fmla="*/ 279053 h 489376"/>
                <a:gd name="connsiteX231" fmla="*/ 7522 w 497782"/>
                <a:gd name="connsiteY231" fmla="*/ 285986 h 489376"/>
                <a:gd name="connsiteX232" fmla="*/ 7079 w 497782"/>
                <a:gd name="connsiteY232" fmla="*/ 286576 h 489376"/>
                <a:gd name="connsiteX233" fmla="*/ 4425 w 497782"/>
                <a:gd name="connsiteY233" fmla="*/ 286870 h 489376"/>
                <a:gd name="connsiteX234" fmla="*/ 1032 w 497782"/>
                <a:gd name="connsiteY234" fmla="*/ 287313 h 489376"/>
                <a:gd name="connsiteX235" fmla="*/ 0 w 497782"/>
                <a:gd name="connsiteY235" fmla="*/ 287756 h 489376"/>
                <a:gd name="connsiteX236" fmla="*/ 590 w 497782"/>
                <a:gd name="connsiteY236" fmla="*/ 288935 h 489376"/>
                <a:gd name="connsiteX237" fmla="*/ 2655 w 497782"/>
                <a:gd name="connsiteY237" fmla="*/ 291295 h 489376"/>
                <a:gd name="connsiteX238" fmla="*/ 5162 w 497782"/>
                <a:gd name="connsiteY238" fmla="*/ 293655 h 489376"/>
                <a:gd name="connsiteX239" fmla="*/ 6194 w 497782"/>
                <a:gd name="connsiteY239" fmla="*/ 293950 h 489376"/>
                <a:gd name="connsiteX240" fmla="*/ 7817 w 497782"/>
                <a:gd name="connsiteY240" fmla="*/ 294098 h 489376"/>
                <a:gd name="connsiteX241" fmla="*/ 12094 w 497782"/>
                <a:gd name="connsiteY241" fmla="*/ 292918 h 489376"/>
                <a:gd name="connsiteX242" fmla="*/ 15044 w 497782"/>
                <a:gd name="connsiteY242" fmla="*/ 290853 h 489376"/>
                <a:gd name="connsiteX243" fmla="*/ 16814 w 497782"/>
                <a:gd name="connsiteY243" fmla="*/ 290115 h 489376"/>
                <a:gd name="connsiteX244" fmla="*/ 20649 w 497782"/>
                <a:gd name="connsiteY244" fmla="*/ 289673 h 489376"/>
                <a:gd name="connsiteX245" fmla="*/ 22271 w 497782"/>
                <a:gd name="connsiteY245" fmla="*/ 290410 h 489376"/>
                <a:gd name="connsiteX246" fmla="*/ 25369 w 497782"/>
                <a:gd name="connsiteY246" fmla="*/ 290263 h 489376"/>
                <a:gd name="connsiteX247" fmla="*/ 28466 w 497782"/>
                <a:gd name="connsiteY247" fmla="*/ 290853 h 489376"/>
                <a:gd name="connsiteX248" fmla="*/ 29498 w 497782"/>
                <a:gd name="connsiteY248" fmla="*/ 290410 h 489376"/>
                <a:gd name="connsiteX249" fmla="*/ 30236 w 497782"/>
                <a:gd name="connsiteY249" fmla="*/ 290410 h 489376"/>
                <a:gd name="connsiteX250" fmla="*/ 37462 w 497782"/>
                <a:gd name="connsiteY250" fmla="*/ 290410 h 489376"/>
                <a:gd name="connsiteX251" fmla="*/ 40412 w 497782"/>
                <a:gd name="connsiteY251" fmla="*/ 290263 h 489376"/>
                <a:gd name="connsiteX252" fmla="*/ 46017 w 497782"/>
                <a:gd name="connsiteY252" fmla="*/ 290263 h 489376"/>
                <a:gd name="connsiteX253" fmla="*/ 49557 w 497782"/>
                <a:gd name="connsiteY253" fmla="*/ 290410 h 489376"/>
                <a:gd name="connsiteX254" fmla="*/ 51622 w 497782"/>
                <a:gd name="connsiteY254" fmla="*/ 290705 h 489376"/>
                <a:gd name="connsiteX255" fmla="*/ 57079 w 497782"/>
                <a:gd name="connsiteY255" fmla="*/ 291148 h 489376"/>
                <a:gd name="connsiteX256" fmla="*/ 63864 w 497782"/>
                <a:gd name="connsiteY256" fmla="*/ 291148 h 489376"/>
                <a:gd name="connsiteX257" fmla="*/ 66223 w 497782"/>
                <a:gd name="connsiteY257" fmla="*/ 290853 h 489376"/>
                <a:gd name="connsiteX258" fmla="*/ 75073 w 497782"/>
                <a:gd name="connsiteY258" fmla="*/ 290705 h 489376"/>
                <a:gd name="connsiteX259" fmla="*/ 83923 w 497782"/>
                <a:gd name="connsiteY259" fmla="*/ 290558 h 489376"/>
                <a:gd name="connsiteX260" fmla="*/ 91740 w 497782"/>
                <a:gd name="connsiteY260" fmla="*/ 290410 h 489376"/>
                <a:gd name="connsiteX261" fmla="*/ 100442 w 497782"/>
                <a:gd name="connsiteY261" fmla="*/ 290410 h 489376"/>
                <a:gd name="connsiteX262" fmla="*/ 107078 w 497782"/>
                <a:gd name="connsiteY262" fmla="*/ 290410 h 489376"/>
                <a:gd name="connsiteX263" fmla="*/ 110176 w 497782"/>
                <a:gd name="connsiteY263" fmla="*/ 291443 h 489376"/>
                <a:gd name="connsiteX264" fmla="*/ 112978 w 497782"/>
                <a:gd name="connsiteY264" fmla="*/ 293065 h 489376"/>
                <a:gd name="connsiteX265" fmla="*/ 114158 w 497782"/>
                <a:gd name="connsiteY265" fmla="*/ 294687 h 489376"/>
                <a:gd name="connsiteX266" fmla="*/ 114748 w 497782"/>
                <a:gd name="connsiteY266" fmla="*/ 295278 h 489376"/>
                <a:gd name="connsiteX267" fmla="*/ 115633 w 497782"/>
                <a:gd name="connsiteY267" fmla="*/ 296900 h 489376"/>
                <a:gd name="connsiteX268" fmla="*/ 117108 w 497782"/>
                <a:gd name="connsiteY268" fmla="*/ 298227 h 489376"/>
                <a:gd name="connsiteX269" fmla="*/ 117698 w 497782"/>
                <a:gd name="connsiteY269" fmla="*/ 300292 h 489376"/>
                <a:gd name="connsiteX270" fmla="*/ 117255 w 497782"/>
                <a:gd name="connsiteY270" fmla="*/ 302947 h 489376"/>
                <a:gd name="connsiteX271" fmla="*/ 117403 w 497782"/>
                <a:gd name="connsiteY271" fmla="*/ 306192 h 489376"/>
                <a:gd name="connsiteX272" fmla="*/ 118288 w 497782"/>
                <a:gd name="connsiteY272" fmla="*/ 310027 h 489376"/>
                <a:gd name="connsiteX273" fmla="*/ 120205 w 497782"/>
                <a:gd name="connsiteY273" fmla="*/ 314156 h 489376"/>
                <a:gd name="connsiteX274" fmla="*/ 122860 w 497782"/>
                <a:gd name="connsiteY274" fmla="*/ 318286 h 489376"/>
                <a:gd name="connsiteX275" fmla="*/ 124187 w 497782"/>
                <a:gd name="connsiteY275" fmla="*/ 321678 h 489376"/>
                <a:gd name="connsiteX276" fmla="*/ 123745 w 497782"/>
                <a:gd name="connsiteY276" fmla="*/ 324186 h 489376"/>
                <a:gd name="connsiteX277" fmla="*/ 124630 w 497782"/>
                <a:gd name="connsiteY277" fmla="*/ 326693 h 489376"/>
                <a:gd name="connsiteX278" fmla="*/ 126695 w 497782"/>
                <a:gd name="connsiteY278" fmla="*/ 329495 h 489376"/>
                <a:gd name="connsiteX279" fmla="*/ 128170 w 497782"/>
                <a:gd name="connsiteY279" fmla="*/ 330970 h 489376"/>
                <a:gd name="connsiteX280" fmla="*/ 129055 w 497782"/>
                <a:gd name="connsiteY280" fmla="*/ 332003 h 489376"/>
                <a:gd name="connsiteX281" fmla="*/ 131415 w 497782"/>
                <a:gd name="connsiteY281" fmla="*/ 336280 h 489376"/>
                <a:gd name="connsiteX282" fmla="*/ 135839 w 497782"/>
                <a:gd name="connsiteY282" fmla="*/ 343065 h 489376"/>
                <a:gd name="connsiteX283" fmla="*/ 139084 w 497782"/>
                <a:gd name="connsiteY283" fmla="*/ 348079 h 489376"/>
                <a:gd name="connsiteX284" fmla="*/ 140117 w 497782"/>
                <a:gd name="connsiteY284" fmla="*/ 348669 h 489376"/>
                <a:gd name="connsiteX285" fmla="*/ 141887 w 497782"/>
                <a:gd name="connsiteY285" fmla="*/ 348522 h 489376"/>
                <a:gd name="connsiteX286" fmla="*/ 145426 w 497782"/>
                <a:gd name="connsiteY286" fmla="*/ 348079 h 489376"/>
                <a:gd name="connsiteX287" fmla="*/ 148819 w 497782"/>
                <a:gd name="connsiteY287" fmla="*/ 347932 h 489376"/>
                <a:gd name="connsiteX288" fmla="*/ 151326 w 497782"/>
                <a:gd name="connsiteY288" fmla="*/ 348964 h 489376"/>
                <a:gd name="connsiteX289" fmla="*/ 152358 w 497782"/>
                <a:gd name="connsiteY289" fmla="*/ 348817 h 489376"/>
                <a:gd name="connsiteX290" fmla="*/ 156193 w 497782"/>
                <a:gd name="connsiteY290" fmla="*/ 346752 h 489376"/>
                <a:gd name="connsiteX291" fmla="*/ 159880 w 497782"/>
                <a:gd name="connsiteY291" fmla="*/ 346162 h 489376"/>
                <a:gd name="connsiteX292" fmla="*/ 163863 w 497782"/>
                <a:gd name="connsiteY292" fmla="*/ 345277 h 489376"/>
                <a:gd name="connsiteX293" fmla="*/ 165928 w 497782"/>
                <a:gd name="connsiteY293" fmla="*/ 344540 h 489376"/>
                <a:gd name="connsiteX294" fmla="*/ 168288 w 497782"/>
                <a:gd name="connsiteY294" fmla="*/ 344540 h 489376"/>
                <a:gd name="connsiteX295" fmla="*/ 174630 w 497782"/>
                <a:gd name="connsiteY295" fmla="*/ 346162 h 489376"/>
                <a:gd name="connsiteX296" fmla="*/ 175809 w 497782"/>
                <a:gd name="connsiteY296" fmla="*/ 346162 h 489376"/>
                <a:gd name="connsiteX297" fmla="*/ 180972 w 497782"/>
                <a:gd name="connsiteY297" fmla="*/ 346162 h 489376"/>
                <a:gd name="connsiteX298" fmla="*/ 186134 w 497782"/>
                <a:gd name="connsiteY298" fmla="*/ 345277 h 489376"/>
                <a:gd name="connsiteX299" fmla="*/ 187019 w 497782"/>
                <a:gd name="connsiteY299" fmla="*/ 338492 h 489376"/>
                <a:gd name="connsiteX300" fmla="*/ 187019 w 497782"/>
                <a:gd name="connsiteY300" fmla="*/ 337165 h 489376"/>
                <a:gd name="connsiteX301" fmla="*/ 188199 w 497782"/>
                <a:gd name="connsiteY301" fmla="*/ 334510 h 489376"/>
                <a:gd name="connsiteX302" fmla="*/ 189821 w 497782"/>
                <a:gd name="connsiteY302" fmla="*/ 332298 h 489376"/>
                <a:gd name="connsiteX303" fmla="*/ 189969 w 497782"/>
                <a:gd name="connsiteY303" fmla="*/ 330233 h 489376"/>
                <a:gd name="connsiteX304" fmla="*/ 189969 w 497782"/>
                <a:gd name="connsiteY304" fmla="*/ 327283 h 489376"/>
                <a:gd name="connsiteX305" fmla="*/ 191001 w 497782"/>
                <a:gd name="connsiteY305" fmla="*/ 323743 h 489376"/>
                <a:gd name="connsiteX306" fmla="*/ 194541 w 497782"/>
                <a:gd name="connsiteY306" fmla="*/ 320941 h 489376"/>
                <a:gd name="connsiteX307" fmla="*/ 200145 w 497782"/>
                <a:gd name="connsiteY307" fmla="*/ 319614 h 489376"/>
                <a:gd name="connsiteX308" fmla="*/ 203390 w 497782"/>
                <a:gd name="connsiteY308" fmla="*/ 319466 h 489376"/>
                <a:gd name="connsiteX309" fmla="*/ 208405 w 497782"/>
                <a:gd name="connsiteY309" fmla="*/ 318581 h 489376"/>
                <a:gd name="connsiteX310" fmla="*/ 216075 w 497782"/>
                <a:gd name="connsiteY310" fmla="*/ 317844 h 489376"/>
                <a:gd name="connsiteX311" fmla="*/ 218877 w 497782"/>
                <a:gd name="connsiteY311" fmla="*/ 317991 h 489376"/>
                <a:gd name="connsiteX312" fmla="*/ 219025 w 497782"/>
                <a:gd name="connsiteY312" fmla="*/ 318286 h 489376"/>
                <a:gd name="connsiteX313" fmla="*/ 217402 w 497782"/>
                <a:gd name="connsiteY313" fmla="*/ 323153 h 489376"/>
                <a:gd name="connsiteX314" fmla="*/ 217402 w 497782"/>
                <a:gd name="connsiteY314" fmla="*/ 324776 h 489376"/>
                <a:gd name="connsiteX315" fmla="*/ 217992 w 497782"/>
                <a:gd name="connsiteY315" fmla="*/ 326398 h 489376"/>
                <a:gd name="connsiteX316" fmla="*/ 219319 w 497782"/>
                <a:gd name="connsiteY316" fmla="*/ 327283 h 489376"/>
                <a:gd name="connsiteX317" fmla="*/ 227284 w 497782"/>
                <a:gd name="connsiteY317" fmla="*/ 327431 h 489376"/>
                <a:gd name="connsiteX318" fmla="*/ 234511 w 497782"/>
                <a:gd name="connsiteY318" fmla="*/ 327431 h 489376"/>
                <a:gd name="connsiteX319" fmla="*/ 242918 w 497782"/>
                <a:gd name="connsiteY319" fmla="*/ 327726 h 489376"/>
                <a:gd name="connsiteX320" fmla="*/ 249113 w 497782"/>
                <a:gd name="connsiteY320" fmla="*/ 328021 h 489376"/>
                <a:gd name="connsiteX321" fmla="*/ 249997 w 497782"/>
                <a:gd name="connsiteY321" fmla="*/ 328316 h 489376"/>
                <a:gd name="connsiteX322" fmla="*/ 250588 w 497782"/>
                <a:gd name="connsiteY322" fmla="*/ 328611 h 489376"/>
                <a:gd name="connsiteX323" fmla="*/ 251472 w 497782"/>
                <a:gd name="connsiteY323" fmla="*/ 330970 h 489376"/>
                <a:gd name="connsiteX324" fmla="*/ 251325 w 497782"/>
                <a:gd name="connsiteY324" fmla="*/ 335690 h 489376"/>
                <a:gd name="connsiteX325" fmla="*/ 249997 w 497782"/>
                <a:gd name="connsiteY325" fmla="*/ 342622 h 489376"/>
                <a:gd name="connsiteX326" fmla="*/ 250440 w 497782"/>
                <a:gd name="connsiteY326" fmla="*/ 349112 h 489376"/>
                <a:gd name="connsiteX327" fmla="*/ 252947 w 497782"/>
                <a:gd name="connsiteY327" fmla="*/ 355012 h 489376"/>
                <a:gd name="connsiteX328" fmla="*/ 253242 w 497782"/>
                <a:gd name="connsiteY328" fmla="*/ 364303 h 489376"/>
                <a:gd name="connsiteX329" fmla="*/ 252357 w 497782"/>
                <a:gd name="connsiteY329" fmla="*/ 369761 h 489376"/>
                <a:gd name="connsiteX330" fmla="*/ 251178 w 497782"/>
                <a:gd name="connsiteY330" fmla="*/ 376693 h 489376"/>
                <a:gd name="connsiteX331" fmla="*/ 250735 w 497782"/>
                <a:gd name="connsiteY331" fmla="*/ 384510 h 489376"/>
                <a:gd name="connsiteX332" fmla="*/ 251915 w 497782"/>
                <a:gd name="connsiteY332" fmla="*/ 387902 h 489376"/>
                <a:gd name="connsiteX333" fmla="*/ 254275 w 497782"/>
                <a:gd name="connsiteY333" fmla="*/ 391294 h 489376"/>
                <a:gd name="connsiteX334" fmla="*/ 257962 w 497782"/>
                <a:gd name="connsiteY334" fmla="*/ 394834 h 489376"/>
                <a:gd name="connsiteX335" fmla="*/ 260912 w 497782"/>
                <a:gd name="connsiteY335" fmla="*/ 399554 h 489376"/>
                <a:gd name="connsiteX336" fmla="*/ 262829 w 497782"/>
                <a:gd name="connsiteY336" fmla="*/ 405306 h 489376"/>
                <a:gd name="connsiteX337" fmla="*/ 263567 w 497782"/>
                <a:gd name="connsiteY337" fmla="*/ 408846 h 489376"/>
                <a:gd name="connsiteX338" fmla="*/ 262977 w 497782"/>
                <a:gd name="connsiteY338" fmla="*/ 410321 h 489376"/>
                <a:gd name="connsiteX339" fmla="*/ 263124 w 497782"/>
                <a:gd name="connsiteY339" fmla="*/ 412976 h 489376"/>
                <a:gd name="connsiteX340" fmla="*/ 263714 w 497782"/>
                <a:gd name="connsiteY340" fmla="*/ 416663 h 489376"/>
                <a:gd name="connsiteX341" fmla="*/ 262977 w 497782"/>
                <a:gd name="connsiteY341" fmla="*/ 419023 h 489376"/>
                <a:gd name="connsiteX342" fmla="*/ 261059 w 497782"/>
                <a:gd name="connsiteY342" fmla="*/ 420203 h 489376"/>
                <a:gd name="connsiteX343" fmla="*/ 260322 w 497782"/>
                <a:gd name="connsiteY343" fmla="*/ 421825 h 489376"/>
                <a:gd name="connsiteX344" fmla="*/ 261355 w 497782"/>
                <a:gd name="connsiteY344" fmla="*/ 425070 h 489376"/>
                <a:gd name="connsiteX345" fmla="*/ 261649 w 497782"/>
                <a:gd name="connsiteY345" fmla="*/ 427872 h 489376"/>
                <a:gd name="connsiteX346" fmla="*/ 262387 w 497782"/>
                <a:gd name="connsiteY346" fmla="*/ 429052 h 489376"/>
                <a:gd name="connsiteX347" fmla="*/ 262977 w 497782"/>
                <a:gd name="connsiteY347" fmla="*/ 429790 h 489376"/>
                <a:gd name="connsiteX348" fmla="*/ 263862 w 497782"/>
                <a:gd name="connsiteY348" fmla="*/ 429937 h 489376"/>
                <a:gd name="connsiteX349" fmla="*/ 265927 w 497782"/>
                <a:gd name="connsiteY349" fmla="*/ 428905 h 489376"/>
                <a:gd name="connsiteX350" fmla="*/ 268434 w 497782"/>
                <a:gd name="connsiteY350" fmla="*/ 426987 h 489376"/>
                <a:gd name="connsiteX351" fmla="*/ 270351 w 497782"/>
                <a:gd name="connsiteY351" fmla="*/ 426250 h 489376"/>
                <a:gd name="connsiteX352" fmla="*/ 273154 w 497782"/>
                <a:gd name="connsiteY352" fmla="*/ 426250 h 489376"/>
                <a:gd name="connsiteX353" fmla="*/ 276989 w 497782"/>
                <a:gd name="connsiteY353" fmla="*/ 426840 h 489376"/>
                <a:gd name="connsiteX354" fmla="*/ 283773 w 497782"/>
                <a:gd name="connsiteY354" fmla="*/ 426987 h 489376"/>
                <a:gd name="connsiteX355" fmla="*/ 285838 w 497782"/>
                <a:gd name="connsiteY355" fmla="*/ 426692 h 489376"/>
                <a:gd name="connsiteX356" fmla="*/ 292327 w 497782"/>
                <a:gd name="connsiteY356" fmla="*/ 424037 h 489376"/>
                <a:gd name="connsiteX357" fmla="*/ 293950 w 497782"/>
                <a:gd name="connsiteY357" fmla="*/ 423890 h 489376"/>
                <a:gd name="connsiteX358" fmla="*/ 296458 w 497782"/>
                <a:gd name="connsiteY358" fmla="*/ 424185 h 489376"/>
                <a:gd name="connsiteX359" fmla="*/ 299997 w 497782"/>
                <a:gd name="connsiteY359" fmla="*/ 424922 h 489376"/>
                <a:gd name="connsiteX360" fmla="*/ 303537 w 497782"/>
                <a:gd name="connsiteY360" fmla="*/ 425070 h 489376"/>
                <a:gd name="connsiteX361" fmla="*/ 305307 w 497782"/>
                <a:gd name="connsiteY361" fmla="*/ 424332 h 489376"/>
                <a:gd name="connsiteX362" fmla="*/ 305454 w 497782"/>
                <a:gd name="connsiteY362" fmla="*/ 423300 h 489376"/>
                <a:gd name="connsiteX363" fmla="*/ 306044 w 497782"/>
                <a:gd name="connsiteY363" fmla="*/ 421825 h 489376"/>
                <a:gd name="connsiteX364" fmla="*/ 307076 w 497782"/>
                <a:gd name="connsiteY364" fmla="*/ 421383 h 489376"/>
                <a:gd name="connsiteX365" fmla="*/ 307962 w 497782"/>
                <a:gd name="connsiteY365" fmla="*/ 421530 h 489376"/>
                <a:gd name="connsiteX366" fmla="*/ 310026 w 497782"/>
                <a:gd name="connsiteY366" fmla="*/ 421825 h 489376"/>
                <a:gd name="connsiteX367" fmla="*/ 310911 w 497782"/>
                <a:gd name="connsiteY367" fmla="*/ 423595 h 489376"/>
                <a:gd name="connsiteX368" fmla="*/ 311501 w 497782"/>
                <a:gd name="connsiteY368" fmla="*/ 425365 h 489376"/>
                <a:gd name="connsiteX369" fmla="*/ 312829 w 497782"/>
                <a:gd name="connsiteY369" fmla="*/ 425512 h 489376"/>
                <a:gd name="connsiteX370" fmla="*/ 316221 w 497782"/>
                <a:gd name="connsiteY370" fmla="*/ 426545 h 489376"/>
                <a:gd name="connsiteX371" fmla="*/ 317549 w 497782"/>
                <a:gd name="connsiteY371" fmla="*/ 428167 h 489376"/>
                <a:gd name="connsiteX372" fmla="*/ 318286 w 497782"/>
                <a:gd name="connsiteY372" fmla="*/ 431412 h 489376"/>
                <a:gd name="connsiteX373" fmla="*/ 317843 w 497782"/>
                <a:gd name="connsiteY373" fmla="*/ 433182 h 489376"/>
                <a:gd name="connsiteX374" fmla="*/ 316664 w 497782"/>
                <a:gd name="connsiteY374" fmla="*/ 434509 h 489376"/>
                <a:gd name="connsiteX375" fmla="*/ 317843 w 497782"/>
                <a:gd name="connsiteY375" fmla="*/ 435689 h 489376"/>
                <a:gd name="connsiteX376" fmla="*/ 320056 w 497782"/>
                <a:gd name="connsiteY376" fmla="*/ 436427 h 489376"/>
                <a:gd name="connsiteX377" fmla="*/ 321531 w 497782"/>
                <a:gd name="connsiteY377" fmla="*/ 436279 h 489376"/>
                <a:gd name="connsiteX378" fmla="*/ 325366 w 497782"/>
                <a:gd name="connsiteY378" fmla="*/ 434067 h 489376"/>
                <a:gd name="connsiteX379" fmla="*/ 326988 w 497782"/>
                <a:gd name="connsiteY379" fmla="*/ 433624 h 489376"/>
                <a:gd name="connsiteX380" fmla="*/ 329053 w 497782"/>
                <a:gd name="connsiteY380" fmla="*/ 433182 h 489376"/>
                <a:gd name="connsiteX381" fmla="*/ 330823 w 497782"/>
                <a:gd name="connsiteY381" fmla="*/ 432592 h 489376"/>
                <a:gd name="connsiteX382" fmla="*/ 335985 w 497782"/>
                <a:gd name="connsiteY382" fmla="*/ 431560 h 489376"/>
                <a:gd name="connsiteX383" fmla="*/ 338935 w 497782"/>
                <a:gd name="connsiteY383" fmla="*/ 431117 h 489376"/>
                <a:gd name="connsiteX384" fmla="*/ 340557 w 497782"/>
                <a:gd name="connsiteY384" fmla="*/ 430380 h 489376"/>
                <a:gd name="connsiteX385" fmla="*/ 341590 w 497782"/>
                <a:gd name="connsiteY385" fmla="*/ 430380 h 489376"/>
                <a:gd name="connsiteX386" fmla="*/ 342475 w 497782"/>
                <a:gd name="connsiteY386" fmla="*/ 430969 h 489376"/>
                <a:gd name="connsiteX387" fmla="*/ 341737 w 497782"/>
                <a:gd name="connsiteY387" fmla="*/ 433329 h 489376"/>
                <a:gd name="connsiteX388" fmla="*/ 341442 w 497782"/>
                <a:gd name="connsiteY388" fmla="*/ 435394 h 489376"/>
                <a:gd name="connsiteX389" fmla="*/ 342475 w 497782"/>
                <a:gd name="connsiteY389" fmla="*/ 439229 h 489376"/>
                <a:gd name="connsiteX390" fmla="*/ 343212 w 497782"/>
                <a:gd name="connsiteY390" fmla="*/ 441146 h 489376"/>
                <a:gd name="connsiteX391" fmla="*/ 344835 w 497782"/>
                <a:gd name="connsiteY391" fmla="*/ 442474 h 489376"/>
                <a:gd name="connsiteX392" fmla="*/ 346014 w 497782"/>
                <a:gd name="connsiteY392" fmla="*/ 443064 h 489376"/>
                <a:gd name="connsiteX393" fmla="*/ 347489 w 497782"/>
                <a:gd name="connsiteY393" fmla="*/ 444539 h 489376"/>
                <a:gd name="connsiteX394" fmla="*/ 350292 w 497782"/>
                <a:gd name="connsiteY394" fmla="*/ 444244 h 489376"/>
                <a:gd name="connsiteX395" fmla="*/ 356339 w 497782"/>
                <a:gd name="connsiteY395" fmla="*/ 446309 h 489376"/>
                <a:gd name="connsiteX396" fmla="*/ 358256 w 497782"/>
                <a:gd name="connsiteY396" fmla="*/ 447194 h 489376"/>
                <a:gd name="connsiteX397" fmla="*/ 360911 w 497782"/>
                <a:gd name="connsiteY397" fmla="*/ 448079 h 489376"/>
                <a:gd name="connsiteX398" fmla="*/ 362681 w 497782"/>
                <a:gd name="connsiteY398" fmla="*/ 448521 h 489376"/>
                <a:gd name="connsiteX399" fmla="*/ 369023 w 497782"/>
                <a:gd name="connsiteY399" fmla="*/ 449111 h 489376"/>
                <a:gd name="connsiteX400" fmla="*/ 371383 w 497782"/>
                <a:gd name="connsiteY400" fmla="*/ 449701 h 489376"/>
                <a:gd name="connsiteX401" fmla="*/ 375807 w 497782"/>
                <a:gd name="connsiteY401" fmla="*/ 450291 h 489376"/>
                <a:gd name="connsiteX402" fmla="*/ 379200 w 497782"/>
                <a:gd name="connsiteY402" fmla="*/ 450438 h 489376"/>
                <a:gd name="connsiteX403" fmla="*/ 381707 w 497782"/>
                <a:gd name="connsiteY403" fmla="*/ 450143 h 489376"/>
                <a:gd name="connsiteX404" fmla="*/ 383477 w 497782"/>
                <a:gd name="connsiteY404" fmla="*/ 449553 h 489376"/>
                <a:gd name="connsiteX405" fmla="*/ 384509 w 497782"/>
                <a:gd name="connsiteY405" fmla="*/ 448963 h 489376"/>
                <a:gd name="connsiteX406" fmla="*/ 384952 w 497782"/>
                <a:gd name="connsiteY406" fmla="*/ 448374 h 489376"/>
                <a:gd name="connsiteX407" fmla="*/ 385690 w 497782"/>
                <a:gd name="connsiteY407" fmla="*/ 446456 h 489376"/>
                <a:gd name="connsiteX408" fmla="*/ 387017 w 497782"/>
                <a:gd name="connsiteY408" fmla="*/ 442179 h 489376"/>
                <a:gd name="connsiteX409" fmla="*/ 387459 w 497782"/>
                <a:gd name="connsiteY409" fmla="*/ 440851 h 489376"/>
                <a:gd name="connsiteX410" fmla="*/ 388787 w 497782"/>
                <a:gd name="connsiteY410" fmla="*/ 440262 h 489376"/>
                <a:gd name="connsiteX411" fmla="*/ 390557 w 497782"/>
                <a:gd name="connsiteY411" fmla="*/ 439966 h 489376"/>
                <a:gd name="connsiteX412" fmla="*/ 391441 w 497782"/>
                <a:gd name="connsiteY412" fmla="*/ 440704 h 489376"/>
                <a:gd name="connsiteX413" fmla="*/ 392474 w 497782"/>
                <a:gd name="connsiteY413" fmla="*/ 445276 h 489376"/>
                <a:gd name="connsiteX414" fmla="*/ 397341 w 497782"/>
                <a:gd name="connsiteY414" fmla="*/ 449553 h 489376"/>
                <a:gd name="connsiteX415" fmla="*/ 399111 w 497782"/>
                <a:gd name="connsiteY415" fmla="*/ 453093 h 489376"/>
                <a:gd name="connsiteX416" fmla="*/ 400291 w 497782"/>
                <a:gd name="connsiteY416" fmla="*/ 456191 h 489376"/>
                <a:gd name="connsiteX417" fmla="*/ 401324 w 497782"/>
                <a:gd name="connsiteY417" fmla="*/ 457076 h 489376"/>
                <a:gd name="connsiteX418" fmla="*/ 403093 w 497782"/>
                <a:gd name="connsiteY418" fmla="*/ 458108 h 489376"/>
                <a:gd name="connsiteX419" fmla="*/ 406043 w 497782"/>
                <a:gd name="connsiteY419" fmla="*/ 458403 h 489376"/>
                <a:gd name="connsiteX420" fmla="*/ 408698 w 497782"/>
                <a:gd name="connsiteY420" fmla="*/ 458550 h 489376"/>
                <a:gd name="connsiteX421" fmla="*/ 414303 w 497782"/>
                <a:gd name="connsiteY421" fmla="*/ 460763 h 489376"/>
                <a:gd name="connsiteX422" fmla="*/ 418727 w 497782"/>
                <a:gd name="connsiteY422" fmla="*/ 462533 h 489376"/>
                <a:gd name="connsiteX423" fmla="*/ 421825 w 497782"/>
                <a:gd name="connsiteY423" fmla="*/ 463713 h 489376"/>
                <a:gd name="connsiteX424" fmla="*/ 423300 w 497782"/>
                <a:gd name="connsiteY424" fmla="*/ 464745 h 489376"/>
                <a:gd name="connsiteX425" fmla="*/ 424185 w 497782"/>
                <a:gd name="connsiteY425" fmla="*/ 466220 h 489376"/>
                <a:gd name="connsiteX426" fmla="*/ 424922 w 497782"/>
                <a:gd name="connsiteY426" fmla="*/ 467400 h 489376"/>
                <a:gd name="connsiteX427" fmla="*/ 425807 w 497782"/>
                <a:gd name="connsiteY427" fmla="*/ 470645 h 489376"/>
                <a:gd name="connsiteX428" fmla="*/ 426840 w 497782"/>
                <a:gd name="connsiteY428" fmla="*/ 473005 h 489376"/>
                <a:gd name="connsiteX429" fmla="*/ 428610 w 497782"/>
                <a:gd name="connsiteY429" fmla="*/ 473594 h 489376"/>
                <a:gd name="connsiteX430" fmla="*/ 430085 w 497782"/>
                <a:gd name="connsiteY430" fmla="*/ 473742 h 489376"/>
                <a:gd name="connsiteX431" fmla="*/ 431559 w 497782"/>
                <a:gd name="connsiteY431" fmla="*/ 475364 h 489376"/>
                <a:gd name="connsiteX432" fmla="*/ 432592 w 497782"/>
                <a:gd name="connsiteY432" fmla="*/ 476987 h 489376"/>
                <a:gd name="connsiteX433" fmla="*/ 434952 w 497782"/>
                <a:gd name="connsiteY433" fmla="*/ 480527 h 489376"/>
                <a:gd name="connsiteX434" fmla="*/ 436574 w 497782"/>
                <a:gd name="connsiteY434" fmla="*/ 483034 h 489376"/>
                <a:gd name="connsiteX435" fmla="*/ 437017 w 497782"/>
                <a:gd name="connsiteY435" fmla="*/ 485541 h 489376"/>
                <a:gd name="connsiteX436" fmla="*/ 438934 w 497782"/>
                <a:gd name="connsiteY436" fmla="*/ 487164 h 489376"/>
                <a:gd name="connsiteX437" fmla="*/ 441441 w 497782"/>
                <a:gd name="connsiteY437" fmla="*/ 487901 h 489376"/>
                <a:gd name="connsiteX438" fmla="*/ 443801 w 497782"/>
                <a:gd name="connsiteY438" fmla="*/ 487901 h 489376"/>
                <a:gd name="connsiteX439" fmla="*/ 445276 w 497782"/>
                <a:gd name="connsiteY439" fmla="*/ 487164 h 489376"/>
                <a:gd name="connsiteX440" fmla="*/ 448521 w 497782"/>
                <a:gd name="connsiteY440" fmla="*/ 485984 h 489376"/>
                <a:gd name="connsiteX441" fmla="*/ 451176 w 497782"/>
                <a:gd name="connsiteY441" fmla="*/ 484509 h 489376"/>
                <a:gd name="connsiteX442" fmla="*/ 453093 w 497782"/>
                <a:gd name="connsiteY442" fmla="*/ 483919 h 489376"/>
                <a:gd name="connsiteX443" fmla="*/ 454125 w 497782"/>
                <a:gd name="connsiteY443" fmla="*/ 484214 h 489376"/>
                <a:gd name="connsiteX444" fmla="*/ 455011 w 497782"/>
                <a:gd name="connsiteY444" fmla="*/ 485246 h 489376"/>
                <a:gd name="connsiteX445" fmla="*/ 455453 w 497782"/>
                <a:gd name="connsiteY445" fmla="*/ 487311 h 489376"/>
                <a:gd name="connsiteX446" fmla="*/ 455600 w 497782"/>
                <a:gd name="connsiteY446" fmla="*/ 488344 h 489376"/>
                <a:gd name="connsiteX447" fmla="*/ 457518 w 497782"/>
                <a:gd name="connsiteY447" fmla="*/ 489376 h 489376"/>
                <a:gd name="connsiteX448" fmla="*/ 458845 w 497782"/>
                <a:gd name="connsiteY448" fmla="*/ 488934 h 489376"/>
                <a:gd name="connsiteX449" fmla="*/ 459435 w 497782"/>
                <a:gd name="connsiteY449" fmla="*/ 487754 h 489376"/>
                <a:gd name="connsiteX450" fmla="*/ 459435 w 497782"/>
                <a:gd name="connsiteY450" fmla="*/ 487164 h 489376"/>
                <a:gd name="connsiteX451" fmla="*/ 459435 w 497782"/>
                <a:gd name="connsiteY451" fmla="*/ 481854 h 489376"/>
                <a:gd name="connsiteX452" fmla="*/ 459435 w 497782"/>
                <a:gd name="connsiteY452" fmla="*/ 477134 h 489376"/>
                <a:gd name="connsiteX453" fmla="*/ 459435 w 497782"/>
                <a:gd name="connsiteY453" fmla="*/ 472857 h 489376"/>
                <a:gd name="connsiteX454" fmla="*/ 459435 w 497782"/>
                <a:gd name="connsiteY454" fmla="*/ 467547 h 489376"/>
                <a:gd name="connsiteX455" fmla="*/ 459435 w 497782"/>
                <a:gd name="connsiteY455" fmla="*/ 462828 h 489376"/>
                <a:gd name="connsiteX456" fmla="*/ 459435 w 497782"/>
                <a:gd name="connsiteY456" fmla="*/ 459140 h 489376"/>
                <a:gd name="connsiteX457" fmla="*/ 459435 w 497782"/>
                <a:gd name="connsiteY457" fmla="*/ 455158 h 489376"/>
                <a:gd name="connsiteX458" fmla="*/ 458108 w 497782"/>
                <a:gd name="connsiteY458" fmla="*/ 455305 h 489376"/>
                <a:gd name="connsiteX459" fmla="*/ 456633 w 497782"/>
                <a:gd name="connsiteY459" fmla="*/ 456191 h 489376"/>
                <a:gd name="connsiteX460" fmla="*/ 453240 w 497782"/>
                <a:gd name="connsiteY460" fmla="*/ 456338 h 489376"/>
                <a:gd name="connsiteX461" fmla="*/ 451913 w 497782"/>
                <a:gd name="connsiteY461" fmla="*/ 457076 h 489376"/>
                <a:gd name="connsiteX462" fmla="*/ 451471 w 497782"/>
                <a:gd name="connsiteY462" fmla="*/ 458108 h 489376"/>
                <a:gd name="connsiteX463" fmla="*/ 451766 w 497782"/>
                <a:gd name="connsiteY463" fmla="*/ 459435 h 489376"/>
                <a:gd name="connsiteX464" fmla="*/ 451766 w 497782"/>
                <a:gd name="connsiteY464" fmla="*/ 461205 h 489376"/>
                <a:gd name="connsiteX465" fmla="*/ 451323 w 497782"/>
                <a:gd name="connsiteY465" fmla="*/ 462090 h 489376"/>
                <a:gd name="connsiteX466" fmla="*/ 449701 w 497782"/>
                <a:gd name="connsiteY466" fmla="*/ 462385 h 489376"/>
                <a:gd name="connsiteX467" fmla="*/ 447636 w 497782"/>
                <a:gd name="connsiteY467" fmla="*/ 461648 h 489376"/>
                <a:gd name="connsiteX468" fmla="*/ 443654 w 497782"/>
                <a:gd name="connsiteY468" fmla="*/ 460763 h 489376"/>
                <a:gd name="connsiteX469" fmla="*/ 440261 w 497782"/>
                <a:gd name="connsiteY469" fmla="*/ 460173 h 489376"/>
                <a:gd name="connsiteX470" fmla="*/ 437902 w 497782"/>
                <a:gd name="connsiteY470" fmla="*/ 457813 h 489376"/>
                <a:gd name="connsiteX471" fmla="*/ 434657 w 497782"/>
                <a:gd name="connsiteY471" fmla="*/ 454273 h 489376"/>
                <a:gd name="connsiteX472" fmla="*/ 432592 w 497782"/>
                <a:gd name="connsiteY472" fmla="*/ 452356 h 489376"/>
                <a:gd name="connsiteX473" fmla="*/ 427429 w 497782"/>
                <a:gd name="connsiteY473" fmla="*/ 448668 h 489376"/>
                <a:gd name="connsiteX474" fmla="*/ 426544 w 497782"/>
                <a:gd name="connsiteY474" fmla="*/ 447783 h 489376"/>
                <a:gd name="connsiteX475" fmla="*/ 425069 w 497782"/>
                <a:gd name="connsiteY475" fmla="*/ 446014 h 489376"/>
                <a:gd name="connsiteX476" fmla="*/ 423742 w 497782"/>
                <a:gd name="connsiteY476" fmla="*/ 443064 h 489376"/>
                <a:gd name="connsiteX477" fmla="*/ 423152 w 497782"/>
                <a:gd name="connsiteY477" fmla="*/ 441146 h 489376"/>
                <a:gd name="connsiteX478" fmla="*/ 422415 w 497782"/>
                <a:gd name="connsiteY478" fmla="*/ 439671 h 489376"/>
                <a:gd name="connsiteX479" fmla="*/ 421825 w 497782"/>
                <a:gd name="connsiteY479" fmla="*/ 437459 h 489376"/>
                <a:gd name="connsiteX480" fmla="*/ 423005 w 497782"/>
                <a:gd name="connsiteY480" fmla="*/ 434067 h 489376"/>
                <a:gd name="connsiteX481" fmla="*/ 424775 w 497782"/>
                <a:gd name="connsiteY481" fmla="*/ 427577 h 489376"/>
                <a:gd name="connsiteX482" fmla="*/ 425955 w 497782"/>
                <a:gd name="connsiteY482" fmla="*/ 423005 h 489376"/>
                <a:gd name="connsiteX483" fmla="*/ 426692 w 497782"/>
                <a:gd name="connsiteY483" fmla="*/ 419465 h 489376"/>
                <a:gd name="connsiteX484" fmla="*/ 429200 w 497782"/>
                <a:gd name="connsiteY484" fmla="*/ 416073 h 489376"/>
                <a:gd name="connsiteX485" fmla="*/ 429347 w 497782"/>
                <a:gd name="connsiteY485" fmla="*/ 412976 h 489376"/>
                <a:gd name="connsiteX486" fmla="*/ 428314 w 497782"/>
                <a:gd name="connsiteY486" fmla="*/ 408846 h 489376"/>
                <a:gd name="connsiteX487" fmla="*/ 428610 w 497782"/>
                <a:gd name="connsiteY487" fmla="*/ 406634 h 489376"/>
                <a:gd name="connsiteX488" fmla="*/ 428757 w 497782"/>
                <a:gd name="connsiteY488" fmla="*/ 401029 h 489376"/>
                <a:gd name="connsiteX489" fmla="*/ 428904 w 497782"/>
                <a:gd name="connsiteY489" fmla="*/ 396309 h 489376"/>
                <a:gd name="connsiteX490" fmla="*/ 428904 w 497782"/>
                <a:gd name="connsiteY490" fmla="*/ 394097 h 489376"/>
                <a:gd name="connsiteX491" fmla="*/ 428314 w 497782"/>
                <a:gd name="connsiteY491" fmla="*/ 390114 h 489376"/>
                <a:gd name="connsiteX492" fmla="*/ 426544 w 497782"/>
                <a:gd name="connsiteY492" fmla="*/ 385690 h 489376"/>
                <a:gd name="connsiteX493" fmla="*/ 422857 w 497782"/>
                <a:gd name="connsiteY493" fmla="*/ 379495 h 489376"/>
                <a:gd name="connsiteX494" fmla="*/ 422857 w 497782"/>
                <a:gd name="connsiteY494" fmla="*/ 378168 h 489376"/>
                <a:gd name="connsiteX495" fmla="*/ 425069 w 497782"/>
                <a:gd name="connsiteY495" fmla="*/ 376693 h 489376"/>
                <a:gd name="connsiteX496" fmla="*/ 428610 w 497782"/>
                <a:gd name="connsiteY496" fmla="*/ 374185 h 489376"/>
                <a:gd name="connsiteX497" fmla="*/ 430232 w 497782"/>
                <a:gd name="connsiteY497" fmla="*/ 372710 h 489376"/>
                <a:gd name="connsiteX498" fmla="*/ 432297 w 497782"/>
                <a:gd name="connsiteY498" fmla="*/ 370498 h 489376"/>
                <a:gd name="connsiteX499" fmla="*/ 433182 w 497782"/>
                <a:gd name="connsiteY499" fmla="*/ 369466 h 489376"/>
                <a:gd name="connsiteX500" fmla="*/ 435246 w 497782"/>
                <a:gd name="connsiteY500" fmla="*/ 366663 h 489376"/>
                <a:gd name="connsiteX501" fmla="*/ 436427 w 497782"/>
                <a:gd name="connsiteY501" fmla="*/ 364451 h 489376"/>
                <a:gd name="connsiteX502" fmla="*/ 436869 w 497782"/>
                <a:gd name="connsiteY502" fmla="*/ 361501 h 489376"/>
                <a:gd name="connsiteX503" fmla="*/ 435984 w 497782"/>
                <a:gd name="connsiteY503" fmla="*/ 358846 h 489376"/>
                <a:gd name="connsiteX504" fmla="*/ 437902 w 497782"/>
                <a:gd name="connsiteY504" fmla="*/ 358256 h 489376"/>
                <a:gd name="connsiteX505" fmla="*/ 444244 w 497782"/>
                <a:gd name="connsiteY505" fmla="*/ 357371 h 489376"/>
                <a:gd name="connsiteX506" fmla="*/ 451176 w 497782"/>
                <a:gd name="connsiteY506" fmla="*/ 356192 h 489376"/>
                <a:gd name="connsiteX507" fmla="*/ 458550 w 497782"/>
                <a:gd name="connsiteY507" fmla="*/ 355159 h 489376"/>
                <a:gd name="connsiteX508" fmla="*/ 466072 w 497782"/>
                <a:gd name="connsiteY508" fmla="*/ 353979 h 489376"/>
                <a:gd name="connsiteX509" fmla="*/ 473299 w 497782"/>
                <a:gd name="connsiteY509" fmla="*/ 352947 h 489376"/>
                <a:gd name="connsiteX510" fmla="*/ 479789 w 497782"/>
                <a:gd name="connsiteY510" fmla="*/ 351914 h 489376"/>
                <a:gd name="connsiteX511" fmla="*/ 479936 w 497782"/>
                <a:gd name="connsiteY511" fmla="*/ 350882 h 489376"/>
                <a:gd name="connsiteX512" fmla="*/ 479494 w 497782"/>
                <a:gd name="connsiteY512" fmla="*/ 349112 h 489376"/>
                <a:gd name="connsiteX513" fmla="*/ 478609 w 497782"/>
                <a:gd name="connsiteY513" fmla="*/ 347784 h 489376"/>
                <a:gd name="connsiteX514" fmla="*/ 477724 w 497782"/>
                <a:gd name="connsiteY514" fmla="*/ 347047 h 489376"/>
                <a:gd name="connsiteX515" fmla="*/ 476987 w 497782"/>
                <a:gd name="connsiteY515" fmla="*/ 346752 h 489376"/>
                <a:gd name="connsiteX516" fmla="*/ 476249 w 497782"/>
                <a:gd name="connsiteY516" fmla="*/ 346015 h 489376"/>
                <a:gd name="connsiteX517" fmla="*/ 475069 w 497782"/>
                <a:gd name="connsiteY517" fmla="*/ 344245 h 489376"/>
                <a:gd name="connsiteX518" fmla="*/ 474332 w 497782"/>
                <a:gd name="connsiteY518" fmla="*/ 343655 h 489376"/>
                <a:gd name="connsiteX519" fmla="*/ 472414 w 497782"/>
                <a:gd name="connsiteY519" fmla="*/ 342770 h 489376"/>
                <a:gd name="connsiteX520" fmla="*/ 471972 w 497782"/>
                <a:gd name="connsiteY520" fmla="*/ 342180 h 489376"/>
                <a:gd name="connsiteX521" fmla="*/ 471677 w 497782"/>
                <a:gd name="connsiteY521" fmla="*/ 340115 h 489376"/>
                <a:gd name="connsiteX522" fmla="*/ 470497 w 497782"/>
                <a:gd name="connsiteY522" fmla="*/ 337460 h 489376"/>
                <a:gd name="connsiteX523" fmla="*/ 470055 w 497782"/>
                <a:gd name="connsiteY523" fmla="*/ 335395 h 489376"/>
                <a:gd name="connsiteX524" fmla="*/ 470349 w 497782"/>
                <a:gd name="connsiteY524" fmla="*/ 334658 h 489376"/>
                <a:gd name="connsiteX525" fmla="*/ 470202 w 497782"/>
                <a:gd name="connsiteY525" fmla="*/ 332445 h 489376"/>
                <a:gd name="connsiteX526" fmla="*/ 468580 w 497782"/>
                <a:gd name="connsiteY526" fmla="*/ 327873 h 489376"/>
                <a:gd name="connsiteX527" fmla="*/ 467105 w 497782"/>
                <a:gd name="connsiteY527" fmla="*/ 325661 h 489376"/>
                <a:gd name="connsiteX528" fmla="*/ 465040 w 497782"/>
                <a:gd name="connsiteY528" fmla="*/ 323891 h 489376"/>
                <a:gd name="connsiteX529" fmla="*/ 462828 w 497782"/>
                <a:gd name="connsiteY529" fmla="*/ 322563 h 489376"/>
                <a:gd name="connsiteX530" fmla="*/ 460468 w 497782"/>
                <a:gd name="connsiteY530" fmla="*/ 321678 h 489376"/>
                <a:gd name="connsiteX531" fmla="*/ 458255 w 497782"/>
                <a:gd name="connsiteY531" fmla="*/ 319909 h 489376"/>
                <a:gd name="connsiteX532" fmla="*/ 454715 w 497782"/>
                <a:gd name="connsiteY532" fmla="*/ 315336 h 489376"/>
                <a:gd name="connsiteX533" fmla="*/ 452651 w 497782"/>
                <a:gd name="connsiteY533" fmla="*/ 313567 h 489376"/>
                <a:gd name="connsiteX534" fmla="*/ 451913 w 497782"/>
                <a:gd name="connsiteY534" fmla="*/ 312681 h 489376"/>
                <a:gd name="connsiteX535" fmla="*/ 451176 w 497782"/>
                <a:gd name="connsiteY535" fmla="*/ 310469 h 489376"/>
                <a:gd name="connsiteX536" fmla="*/ 451176 w 497782"/>
                <a:gd name="connsiteY536" fmla="*/ 307962 h 489376"/>
                <a:gd name="connsiteX537" fmla="*/ 451028 w 497782"/>
                <a:gd name="connsiteY537" fmla="*/ 307372 h 489376"/>
                <a:gd name="connsiteX538" fmla="*/ 450438 w 497782"/>
                <a:gd name="connsiteY538" fmla="*/ 307372 h 489376"/>
                <a:gd name="connsiteX539" fmla="*/ 449996 w 497782"/>
                <a:gd name="connsiteY539" fmla="*/ 307224 h 489376"/>
                <a:gd name="connsiteX540" fmla="*/ 449701 w 497782"/>
                <a:gd name="connsiteY540" fmla="*/ 306782 h 489376"/>
                <a:gd name="connsiteX541" fmla="*/ 446751 w 497782"/>
                <a:gd name="connsiteY541" fmla="*/ 298965 h 489376"/>
                <a:gd name="connsiteX542" fmla="*/ 446161 w 497782"/>
                <a:gd name="connsiteY542" fmla="*/ 298522 h 489376"/>
                <a:gd name="connsiteX543" fmla="*/ 445571 w 497782"/>
                <a:gd name="connsiteY543" fmla="*/ 297342 h 489376"/>
                <a:gd name="connsiteX544" fmla="*/ 445129 w 497782"/>
                <a:gd name="connsiteY544" fmla="*/ 296752 h 489376"/>
                <a:gd name="connsiteX545" fmla="*/ 444244 w 497782"/>
                <a:gd name="connsiteY545" fmla="*/ 296310 h 489376"/>
                <a:gd name="connsiteX546" fmla="*/ 443654 w 497782"/>
                <a:gd name="connsiteY546" fmla="*/ 294983 h 489376"/>
                <a:gd name="connsiteX547" fmla="*/ 443359 w 497782"/>
                <a:gd name="connsiteY547" fmla="*/ 292918 h 489376"/>
                <a:gd name="connsiteX548" fmla="*/ 443506 w 497782"/>
                <a:gd name="connsiteY548" fmla="*/ 291738 h 489376"/>
                <a:gd name="connsiteX549" fmla="*/ 444244 w 497782"/>
                <a:gd name="connsiteY549" fmla="*/ 291148 h 489376"/>
                <a:gd name="connsiteX550" fmla="*/ 447193 w 497782"/>
                <a:gd name="connsiteY550" fmla="*/ 288788 h 489376"/>
                <a:gd name="connsiteX551" fmla="*/ 447488 w 497782"/>
                <a:gd name="connsiteY551" fmla="*/ 287903 h 489376"/>
                <a:gd name="connsiteX552" fmla="*/ 447488 w 497782"/>
                <a:gd name="connsiteY552" fmla="*/ 287313 h 489376"/>
                <a:gd name="connsiteX553" fmla="*/ 447341 w 497782"/>
                <a:gd name="connsiteY553" fmla="*/ 285101 h 489376"/>
                <a:gd name="connsiteX554" fmla="*/ 447488 w 497782"/>
                <a:gd name="connsiteY554" fmla="*/ 284511 h 489376"/>
                <a:gd name="connsiteX555" fmla="*/ 448226 w 497782"/>
                <a:gd name="connsiteY555" fmla="*/ 284363 h 489376"/>
                <a:gd name="connsiteX556" fmla="*/ 448373 w 497782"/>
                <a:gd name="connsiteY556" fmla="*/ 283921 h 489376"/>
                <a:gd name="connsiteX557" fmla="*/ 444538 w 497782"/>
                <a:gd name="connsiteY557" fmla="*/ 277579 h 489376"/>
                <a:gd name="connsiteX558" fmla="*/ 442621 w 497782"/>
                <a:gd name="connsiteY558" fmla="*/ 274039 h 489376"/>
                <a:gd name="connsiteX559" fmla="*/ 441589 w 497782"/>
                <a:gd name="connsiteY559" fmla="*/ 271236 h 489376"/>
                <a:gd name="connsiteX560" fmla="*/ 441294 w 497782"/>
                <a:gd name="connsiteY560" fmla="*/ 269319 h 489376"/>
                <a:gd name="connsiteX561" fmla="*/ 441589 w 497782"/>
                <a:gd name="connsiteY561" fmla="*/ 268582 h 489376"/>
                <a:gd name="connsiteX562" fmla="*/ 441589 w 497782"/>
                <a:gd name="connsiteY562" fmla="*/ 260470 h 489376"/>
                <a:gd name="connsiteX563" fmla="*/ 441884 w 497782"/>
                <a:gd name="connsiteY563" fmla="*/ 257225 h 489376"/>
                <a:gd name="connsiteX564" fmla="*/ 442474 w 497782"/>
                <a:gd name="connsiteY564" fmla="*/ 255750 h 489376"/>
                <a:gd name="connsiteX565" fmla="*/ 443063 w 497782"/>
                <a:gd name="connsiteY565" fmla="*/ 255013 h 489376"/>
                <a:gd name="connsiteX566" fmla="*/ 443949 w 497782"/>
                <a:gd name="connsiteY566" fmla="*/ 255160 h 489376"/>
                <a:gd name="connsiteX567" fmla="*/ 443801 w 497782"/>
                <a:gd name="connsiteY567" fmla="*/ 253242 h 489376"/>
                <a:gd name="connsiteX568" fmla="*/ 445276 w 497782"/>
                <a:gd name="connsiteY568" fmla="*/ 244541 h 489376"/>
                <a:gd name="connsiteX569" fmla="*/ 444981 w 497782"/>
                <a:gd name="connsiteY569" fmla="*/ 243656 h 489376"/>
                <a:gd name="connsiteX570" fmla="*/ 444538 w 497782"/>
                <a:gd name="connsiteY570" fmla="*/ 243803 h 489376"/>
                <a:gd name="connsiteX571" fmla="*/ 444244 w 497782"/>
                <a:gd name="connsiteY571" fmla="*/ 244983 h 489376"/>
                <a:gd name="connsiteX572" fmla="*/ 442326 w 497782"/>
                <a:gd name="connsiteY572" fmla="*/ 250588 h 489376"/>
                <a:gd name="connsiteX573" fmla="*/ 442031 w 497782"/>
                <a:gd name="connsiteY573" fmla="*/ 250883 h 489376"/>
                <a:gd name="connsiteX574" fmla="*/ 440261 w 497782"/>
                <a:gd name="connsiteY574" fmla="*/ 250145 h 489376"/>
                <a:gd name="connsiteX575" fmla="*/ 440114 w 497782"/>
                <a:gd name="connsiteY575" fmla="*/ 249408 h 489376"/>
                <a:gd name="connsiteX576" fmla="*/ 440851 w 497782"/>
                <a:gd name="connsiteY576" fmla="*/ 248228 h 489376"/>
                <a:gd name="connsiteX577" fmla="*/ 441146 w 497782"/>
                <a:gd name="connsiteY577" fmla="*/ 247343 h 489376"/>
                <a:gd name="connsiteX578" fmla="*/ 440851 w 497782"/>
                <a:gd name="connsiteY578" fmla="*/ 246310 h 489376"/>
                <a:gd name="connsiteX579" fmla="*/ 440851 w 497782"/>
                <a:gd name="connsiteY579" fmla="*/ 244245 h 489376"/>
                <a:gd name="connsiteX580" fmla="*/ 441294 w 497782"/>
                <a:gd name="connsiteY580" fmla="*/ 239231 h 489376"/>
                <a:gd name="connsiteX581" fmla="*/ 441589 w 497782"/>
                <a:gd name="connsiteY581" fmla="*/ 238051 h 489376"/>
                <a:gd name="connsiteX582" fmla="*/ 441589 w 497782"/>
                <a:gd name="connsiteY582" fmla="*/ 237166 h 489376"/>
                <a:gd name="connsiteX583" fmla="*/ 441294 w 497782"/>
                <a:gd name="connsiteY583" fmla="*/ 236428 h 489376"/>
                <a:gd name="connsiteX584" fmla="*/ 441441 w 497782"/>
                <a:gd name="connsiteY584" fmla="*/ 235396 h 489376"/>
                <a:gd name="connsiteX585" fmla="*/ 442179 w 497782"/>
                <a:gd name="connsiteY585" fmla="*/ 234216 h 489376"/>
                <a:gd name="connsiteX586" fmla="*/ 442474 w 497782"/>
                <a:gd name="connsiteY586" fmla="*/ 232004 h 489376"/>
                <a:gd name="connsiteX587" fmla="*/ 442179 w 497782"/>
                <a:gd name="connsiteY587" fmla="*/ 228611 h 489376"/>
                <a:gd name="connsiteX588" fmla="*/ 442326 w 497782"/>
                <a:gd name="connsiteY588" fmla="*/ 226547 h 489376"/>
                <a:gd name="connsiteX589" fmla="*/ 442769 w 497782"/>
                <a:gd name="connsiteY589" fmla="*/ 225514 h 489376"/>
                <a:gd name="connsiteX590" fmla="*/ 443211 w 497782"/>
                <a:gd name="connsiteY590" fmla="*/ 224924 h 489376"/>
                <a:gd name="connsiteX591" fmla="*/ 443654 w 497782"/>
                <a:gd name="connsiteY591" fmla="*/ 224777 h 489376"/>
                <a:gd name="connsiteX592" fmla="*/ 444096 w 497782"/>
                <a:gd name="connsiteY592" fmla="*/ 224777 h 489376"/>
                <a:gd name="connsiteX593" fmla="*/ 444096 w 497782"/>
                <a:gd name="connsiteY593" fmla="*/ 223302 h 489376"/>
                <a:gd name="connsiteX594" fmla="*/ 444538 w 497782"/>
                <a:gd name="connsiteY594" fmla="*/ 219614 h 489376"/>
                <a:gd name="connsiteX595" fmla="*/ 444391 w 497782"/>
                <a:gd name="connsiteY595" fmla="*/ 217402 h 489376"/>
                <a:gd name="connsiteX596" fmla="*/ 442621 w 497782"/>
                <a:gd name="connsiteY596" fmla="*/ 214747 h 489376"/>
                <a:gd name="connsiteX597" fmla="*/ 440261 w 497782"/>
                <a:gd name="connsiteY597" fmla="*/ 212093 h 489376"/>
                <a:gd name="connsiteX598" fmla="*/ 439081 w 497782"/>
                <a:gd name="connsiteY598" fmla="*/ 210765 h 489376"/>
                <a:gd name="connsiteX599" fmla="*/ 438934 w 497782"/>
                <a:gd name="connsiteY599" fmla="*/ 209733 h 489376"/>
                <a:gd name="connsiteX600" fmla="*/ 438934 w 497782"/>
                <a:gd name="connsiteY600" fmla="*/ 208700 h 489376"/>
                <a:gd name="connsiteX601" fmla="*/ 436574 w 497782"/>
                <a:gd name="connsiteY601" fmla="*/ 207668 h 489376"/>
                <a:gd name="connsiteX602" fmla="*/ 435836 w 497782"/>
                <a:gd name="connsiteY602" fmla="*/ 206488 h 489376"/>
                <a:gd name="connsiteX603" fmla="*/ 435689 w 497782"/>
                <a:gd name="connsiteY603" fmla="*/ 204423 h 489376"/>
                <a:gd name="connsiteX604" fmla="*/ 434804 w 497782"/>
                <a:gd name="connsiteY604" fmla="*/ 201621 h 489376"/>
                <a:gd name="connsiteX605" fmla="*/ 434804 w 497782"/>
                <a:gd name="connsiteY605" fmla="*/ 201621 h 489376"/>
                <a:gd name="connsiteX606" fmla="*/ 434657 w 497782"/>
                <a:gd name="connsiteY606" fmla="*/ 201621 h 489376"/>
                <a:gd name="connsiteX607" fmla="*/ 434804 w 497782"/>
                <a:gd name="connsiteY607" fmla="*/ 199556 h 489376"/>
                <a:gd name="connsiteX608" fmla="*/ 436427 w 497782"/>
                <a:gd name="connsiteY608" fmla="*/ 197491 h 489376"/>
                <a:gd name="connsiteX609" fmla="*/ 436131 w 497782"/>
                <a:gd name="connsiteY609" fmla="*/ 196163 h 489376"/>
                <a:gd name="connsiteX610" fmla="*/ 435394 w 497782"/>
                <a:gd name="connsiteY610" fmla="*/ 195868 h 489376"/>
                <a:gd name="connsiteX611" fmla="*/ 435246 w 497782"/>
                <a:gd name="connsiteY611" fmla="*/ 194836 h 489376"/>
                <a:gd name="connsiteX612" fmla="*/ 435394 w 497782"/>
                <a:gd name="connsiteY612" fmla="*/ 193951 h 489376"/>
                <a:gd name="connsiteX613" fmla="*/ 436427 w 497782"/>
                <a:gd name="connsiteY613" fmla="*/ 192181 h 489376"/>
                <a:gd name="connsiteX614" fmla="*/ 436279 w 497782"/>
                <a:gd name="connsiteY614" fmla="*/ 190116 h 489376"/>
                <a:gd name="connsiteX615" fmla="*/ 438196 w 497782"/>
                <a:gd name="connsiteY615" fmla="*/ 185691 h 489376"/>
                <a:gd name="connsiteX616" fmla="*/ 439376 w 497782"/>
                <a:gd name="connsiteY616" fmla="*/ 180824 h 489376"/>
                <a:gd name="connsiteX617" fmla="*/ 440409 w 497782"/>
                <a:gd name="connsiteY617" fmla="*/ 179792 h 489376"/>
                <a:gd name="connsiteX618" fmla="*/ 443801 w 497782"/>
                <a:gd name="connsiteY618" fmla="*/ 180677 h 489376"/>
                <a:gd name="connsiteX619" fmla="*/ 444391 w 497782"/>
                <a:gd name="connsiteY619" fmla="*/ 181857 h 489376"/>
                <a:gd name="connsiteX620" fmla="*/ 445571 w 497782"/>
                <a:gd name="connsiteY620" fmla="*/ 180087 h 489376"/>
                <a:gd name="connsiteX621" fmla="*/ 447783 w 497782"/>
                <a:gd name="connsiteY621" fmla="*/ 177432 h 489376"/>
                <a:gd name="connsiteX622" fmla="*/ 449111 w 497782"/>
                <a:gd name="connsiteY622" fmla="*/ 177137 h 489376"/>
                <a:gd name="connsiteX623" fmla="*/ 450880 w 497782"/>
                <a:gd name="connsiteY623" fmla="*/ 176105 h 489376"/>
                <a:gd name="connsiteX624" fmla="*/ 452651 w 497782"/>
                <a:gd name="connsiteY624" fmla="*/ 174630 h 489376"/>
                <a:gd name="connsiteX625" fmla="*/ 453683 w 497782"/>
                <a:gd name="connsiteY625" fmla="*/ 174040 h 489376"/>
                <a:gd name="connsiteX626" fmla="*/ 453683 w 497782"/>
                <a:gd name="connsiteY626" fmla="*/ 173302 h 489376"/>
                <a:gd name="connsiteX627" fmla="*/ 453388 w 497782"/>
                <a:gd name="connsiteY627" fmla="*/ 167108 h 489376"/>
                <a:gd name="connsiteX628" fmla="*/ 453240 w 497782"/>
                <a:gd name="connsiteY628" fmla="*/ 163420 h 489376"/>
                <a:gd name="connsiteX629" fmla="*/ 453978 w 497782"/>
                <a:gd name="connsiteY629" fmla="*/ 161060 h 489376"/>
                <a:gd name="connsiteX630" fmla="*/ 454421 w 497782"/>
                <a:gd name="connsiteY630" fmla="*/ 158406 h 489376"/>
                <a:gd name="connsiteX631" fmla="*/ 454421 w 497782"/>
                <a:gd name="connsiteY631" fmla="*/ 156046 h 489376"/>
                <a:gd name="connsiteX632" fmla="*/ 455453 w 497782"/>
                <a:gd name="connsiteY632" fmla="*/ 151916 h 489376"/>
                <a:gd name="connsiteX633" fmla="*/ 455453 w 497782"/>
                <a:gd name="connsiteY633" fmla="*/ 151179 h 489376"/>
                <a:gd name="connsiteX634" fmla="*/ 455305 w 497782"/>
                <a:gd name="connsiteY634" fmla="*/ 151179 h 489376"/>
                <a:gd name="connsiteX635" fmla="*/ 451913 w 497782"/>
                <a:gd name="connsiteY635" fmla="*/ 153981 h 489376"/>
                <a:gd name="connsiteX636" fmla="*/ 450438 w 497782"/>
                <a:gd name="connsiteY636" fmla="*/ 153834 h 489376"/>
                <a:gd name="connsiteX637" fmla="*/ 449553 w 497782"/>
                <a:gd name="connsiteY637" fmla="*/ 154423 h 489376"/>
                <a:gd name="connsiteX638" fmla="*/ 448226 w 497782"/>
                <a:gd name="connsiteY638" fmla="*/ 154718 h 489376"/>
                <a:gd name="connsiteX639" fmla="*/ 447341 w 497782"/>
                <a:gd name="connsiteY639" fmla="*/ 153096 h 489376"/>
                <a:gd name="connsiteX640" fmla="*/ 447193 w 497782"/>
                <a:gd name="connsiteY640" fmla="*/ 151769 h 489376"/>
                <a:gd name="connsiteX641" fmla="*/ 447931 w 497782"/>
                <a:gd name="connsiteY641" fmla="*/ 149851 h 489376"/>
                <a:gd name="connsiteX642" fmla="*/ 449553 w 497782"/>
                <a:gd name="connsiteY642" fmla="*/ 146901 h 489376"/>
                <a:gd name="connsiteX643" fmla="*/ 451618 w 497782"/>
                <a:gd name="connsiteY643" fmla="*/ 142772 h 489376"/>
                <a:gd name="connsiteX644" fmla="*/ 454125 w 497782"/>
                <a:gd name="connsiteY644" fmla="*/ 141592 h 489376"/>
                <a:gd name="connsiteX645" fmla="*/ 455453 w 497782"/>
                <a:gd name="connsiteY645" fmla="*/ 141149 h 489376"/>
                <a:gd name="connsiteX646" fmla="*/ 456485 w 497782"/>
                <a:gd name="connsiteY646" fmla="*/ 141149 h 489376"/>
                <a:gd name="connsiteX647" fmla="*/ 456485 w 497782"/>
                <a:gd name="connsiteY647" fmla="*/ 141002 h 489376"/>
                <a:gd name="connsiteX648" fmla="*/ 456780 w 497782"/>
                <a:gd name="connsiteY648" fmla="*/ 139674 h 489376"/>
                <a:gd name="connsiteX649" fmla="*/ 457370 w 497782"/>
                <a:gd name="connsiteY649" fmla="*/ 135545 h 489376"/>
                <a:gd name="connsiteX650" fmla="*/ 458108 w 497782"/>
                <a:gd name="connsiteY650" fmla="*/ 134217 h 489376"/>
                <a:gd name="connsiteX651" fmla="*/ 458845 w 497782"/>
                <a:gd name="connsiteY651" fmla="*/ 133775 h 489376"/>
                <a:gd name="connsiteX652" fmla="*/ 459878 w 497782"/>
                <a:gd name="connsiteY652" fmla="*/ 131267 h 489376"/>
                <a:gd name="connsiteX653" fmla="*/ 461795 w 497782"/>
                <a:gd name="connsiteY653" fmla="*/ 127137 h 489376"/>
                <a:gd name="connsiteX654" fmla="*/ 462975 w 497782"/>
                <a:gd name="connsiteY654" fmla="*/ 125073 h 489376"/>
                <a:gd name="connsiteX655" fmla="*/ 462680 w 497782"/>
                <a:gd name="connsiteY655" fmla="*/ 120500 h 489376"/>
                <a:gd name="connsiteX656" fmla="*/ 462975 w 497782"/>
                <a:gd name="connsiteY656" fmla="*/ 117403 h 489376"/>
                <a:gd name="connsiteX657" fmla="*/ 463270 w 497782"/>
                <a:gd name="connsiteY657" fmla="*/ 116813 h 489376"/>
                <a:gd name="connsiteX658" fmla="*/ 465925 w 497782"/>
                <a:gd name="connsiteY658" fmla="*/ 115633 h 489376"/>
                <a:gd name="connsiteX659" fmla="*/ 469464 w 497782"/>
                <a:gd name="connsiteY659" fmla="*/ 112831 h 489376"/>
                <a:gd name="connsiteX660" fmla="*/ 470939 w 497782"/>
                <a:gd name="connsiteY660" fmla="*/ 109438 h 489376"/>
                <a:gd name="connsiteX661" fmla="*/ 473152 w 497782"/>
                <a:gd name="connsiteY661" fmla="*/ 107226 h 489376"/>
                <a:gd name="connsiteX662" fmla="*/ 477134 w 497782"/>
                <a:gd name="connsiteY662" fmla="*/ 105899 h 489376"/>
                <a:gd name="connsiteX663" fmla="*/ 476987 w 497782"/>
                <a:gd name="connsiteY663" fmla="*/ 105456 h 489376"/>
                <a:gd name="connsiteX664" fmla="*/ 476397 w 497782"/>
                <a:gd name="connsiteY664" fmla="*/ 105309 h 489376"/>
                <a:gd name="connsiteX665" fmla="*/ 475512 w 497782"/>
                <a:gd name="connsiteY665" fmla="*/ 105456 h 489376"/>
                <a:gd name="connsiteX666" fmla="*/ 475217 w 497782"/>
                <a:gd name="connsiteY666" fmla="*/ 105456 h 489376"/>
                <a:gd name="connsiteX667" fmla="*/ 474774 w 497782"/>
                <a:gd name="connsiteY667" fmla="*/ 104424 h 489376"/>
                <a:gd name="connsiteX668" fmla="*/ 476249 w 497782"/>
                <a:gd name="connsiteY668" fmla="*/ 102212 h 489376"/>
                <a:gd name="connsiteX669" fmla="*/ 477281 w 497782"/>
                <a:gd name="connsiteY669" fmla="*/ 99999 h 489376"/>
                <a:gd name="connsiteX670" fmla="*/ 478609 w 497782"/>
                <a:gd name="connsiteY670" fmla="*/ 98229 h 489376"/>
                <a:gd name="connsiteX671" fmla="*/ 480084 w 497782"/>
                <a:gd name="connsiteY671" fmla="*/ 97049 h 489376"/>
                <a:gd name="connsiteX672" fmla="*/ 482296 w 497782"/>
                <a:gd name="connsiteY672" fmla="*/ 94542 h 489376"/>
                <a:gd name="connsiteX673" fmla="*/ 483329 w 497782"/>
                <a:gd name="connsiteY673" fmla="*/ 93804 h 489376"/>
                <a:gd name="connsiteX674" fmla="*/ 487458 w 497782"/>
                <a:gd name="connsiteY674" fmla="*/ 89822 h 489376"/>
                <a:gd name="connsiteX675" fmla="*/ 489228 w 497782"/>
                <a:gd name="connsiteY675" fmla="*/ 88347 h 489376"/>
                <a:gd name="connsiteX676" fmla="*/ 490408 w 497782"/>
                <a:gd name="connsiteY676" fmla="*/ 87905 h 489376"/>
                <a:gd name="connsiteX677" fmla="*/ 495571 w 497782"/>
                <a:gd name="connsiteY677" fmla="*/ 84218 h 489376"/>
                <a:gd name="connsiteX678" fmla="*/ 497635 w 497782"/>
                <a:gd name="connsiteY678" fmla="*/ 82153 h 489376"/>
                <a:gd name="connsiteX679" fmla="*/ 497783 w 497782"/>
                <a:gd name="connsiteY679" fmla="*/ 82005 h 489376"/>
                <a:gd name="connsiteX680" fmla="*/ 497045 w 497782"/>
                <a:gd name="connsiteY680" fmla="*/ 81120 h 48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497782" h="489376">
                  <a:moveTo>
                    <a:pt x="497045" y="81120"/>
                  </a:moveTo>
                  <a:lnTo>
                    <a:pt x="495866" y="80088"/>
                  </a:lnTo>
                  <a:lnTo>
                    <a:pt x="495423" y="79055"/>
                  </a:lnTo>
                  <a:lnTo>
                    <a:pt x="494391" y="78613"/>
                  </a:lnTo>
                  <a:lnTo>
                    <a:pt x="493063" y="78613"/>
                  </a:lnTo>
                  <a:lnTo>
                    <a:pt x="492031" y="77875"/>
                  </a:lnTo>
                  <a:lnTo>
                    <a:pt x="490998" y="76548"/>
                  </a:lnTo>
                  <a:lnTo>
                    <a:pt x="489818" y="75663"/>
                  </a:lnTo>
                  <a:lnTo>
                    <a:pt x="486426" y="75663"/>
                  </a:lnTo>
                  <a:lnTo>
                    <a:pt x="483771" y="74336"/>
                  </a:lnTo>
                  <a:lnTo>
                    <a:pt x="483771" y="72418"/>
                  </a:lnTo>
                  <a:lnTo>
                    <a:pt x="484804" y="68584"/>
                  </a:lnTo>
                  <a:lnTo>
                    <a:pt x="486868" y="64159"/>
                  </a:lnTo>
                  <a:lnTo>
                    <a:pt x="487016" y="62979"/>
                  </a:lnTo>
                  <a:lnTo>
                    <a:pt x="486721" y="61946"/>
                  </a:lnTo>
                  <a:lnTo>
                    <a:pt x="486131" y="61061"/>
                  </a:lnTo>
                  <a:lnTo>
                    <a:pt x="485246" y="60176"/>
                  </a:lnTo>
                  <a:lnTo>
                    <a:pt x="484361" y="59144"/>
                  </a:lnTo>
                  <a:lnTo>
                    <a:pt x="485099" y="55899"/>
                  </a:lnTo>
                  <a:lnTo>
                    <a:pt x="486279" y="52802"/>
                  </a:lnTo>
                  <a:lnTo>
                    <a:pt x="487458" y="51327"/>
                  </a:lnTo>
                  <a:lnTo>
                    <a:pt x="488343" y="49557"/>
                  </a:lnTo>
                  <a:lnTo>
                    <a:pt x="488049" y="48082"/>
                  </a:lnTo>
                  <a:lnTo>
                    <a:pt x="486574" y="47345"/>
                  </a:lnTo>
                  <a:lnTo>
                    <a:pt x="486131" y="46312"/>
                  </a:lnTo>
                  <a:lnTo>
                    <a:pt x="485541" y="45280"/>
                  </a:lnTo>
                  <a:lnTo>
                    <a:pt x="484509" y="43952"/>
                  </a:lnTo>
                  <a:lnTo>
                    <a:pt x="483034" y="43362"/>
                  </a:lnTo>
                  <a:lnTo>
                    <a:pt x="481707" y="43658"/>
                  </a:lnTo>
                  <a:lnTo>
                    <a:pt x="480084" y="43952"/>
                  </a:lnTo>
                  <a:lnTo>
                    <a:pt x="479347" y="43215"/>
                  </a:lnTo>
                  <a:lnTo>
                    <a:pt x="479199" y="41445"/>
                  </a:lnTo>
                  <a:lnTo>
                    <a:pt x="478756" y="39675"/>
                  </a:lnTo>
                  <a:lnTo>
                    <a:pt x="478019" y="38495"/>
                  </a:lnTo>
                  <a:lnTo>
                    <a:pt x="475659" y="37168"/>
                  </a:lnTo>
                  <a:lnTo>
                    <a:pt x="469760" y="34661"/>
                  </a:lnTo>
                  <a:lnTo>
                    <a:pt x="465335" y="29498"/>
                  </a:lnTo>
                  <a:lnTo>
                    <a:pt x="462975" y="27138"/>
                  </a:lnTo>
                  <a:lnTo>
                    <a:pt x="461353" y="25664"/>
                  </a:lnTo>
                  <a:lnTo>
                    <a:pt x="458993" y="21681"/>
                  </a:lnTo>
                  <a:lnTo>
                    <a:pt x="456338" y="18879"/>
                  </a:lnTo>
                  <a:lnTo>
                    <a:pt x="452946" y="17699"/>
                  </a:lnTo>
                  <a:lnTo>
                    <a:pt x="450880" y="18289"/>
                  </a:lnTo>
                  <a:lnTo>
                    <a:pt x="448668" y="21239"/>
                  </a:lnTo>
                  <a:lnTo>
                    <a:pt x="444391" y="24041"/>
                  </a:lnTo>
                  <a:lnTo>
                    <a:pt x="442474" y="24041"/>
                  </a:lnTo>
                  <a:lnTo>
                    <a:pt x="440114" y="22566"/>
                  </a:lnTo>
                  <a:lnTo>
                    <a:pt x="437017" y="21534"/>
                  </a:lnTo>
                  <a:lnTo>
                    <a:pt x="431412" y="21091"/>
                  </a:lnTo>
                  <a:lnTo>
                    <a:pt x="429200" y="22419"/>
                  </a:lnTo>
                  <a:lnTo>
                    <a:pt x="426102" y="24484"/>
                  </a:lnTo>
                  <a:lnTo>
                    <a:pt x="423595" y="25811"/>
                  </a:lnTo>
                  <a:lnTo>
                    <a:pt x="422120" y="25959"/>
                  </a:lnTo>
                  <a:lnTo>
                    <a:pt x="420645" y="25369"/>
                  </a:lnTo>
                  <a:lnTo>
                    <a:pt x="418875" y="25073"/>
                  </a:lnTo>
                  <a:lnTo>
                    <a:pt x="417548" y="25073"/>
                  </a:lnTo>
                  <a:lnTo>
                    <a:pt x="414451" y="23156"/>
                  </a:lnTo>
                  <a:lnTo>
                    <a:pt x="412976" y="21681"/>
                  </a:lnTo>
                  <a:lnTo>
                    <a:pt x="411943" y="20354"/>
                  </a:lnTo>
                  <a:lnTo>
                    <a:pt x="410320" y="19469"/>
                  </a:lnTo>
                  <a:lnTo>
                    <a:pt x="408256" y="18584"/>
                  </a:lnTo>
                  <a:lnTo>
                    <a:pt x="406928" y="17404"/>
                  </a:lnTo>
                  <a:lnTo>
                    <a:pt x="406191" y="15929"/>
                  </a:lnTo>
                  <a:lnTo>
                    <a:pt x="405159" y="13864"/>
                  </a:lnTo>
                  <a:lnTo>
                    <a:pt x="403684" y="12242"/>
                  </a:lnTo>
                  <a:lnTo>
                    <a:pt x="399111" y="8997"/>
                  </a:lnTo>
                  <a:lnTo>
                    <a:pt x="397784" y="7080"/>
                  </a:lnTo>
                  <a:lnTo>
                    <a:pt x="396899" y="5310"/>
                  </a:lnTo>
                  <a:lnTo>
                    <a:pt x="389377" y="2950"/>
                  </a:lnTo>
                  <a:lnTo>
                    <a:pt x="388197" y="2950"/>
                  </a:lnTo>
                  <a:lnTo>
                    <a:pt x="386869" y="3392"/>
                  </a:lnTo>
                  <a:lnTo>
                    <a:pt x="382887" y="6195"/>
                  </a:lnTo>
                  <a:lnTo>
                    <a:pt x="381707" y="6490"/>
                  </a:lnTo>
                  <a:lnTo>
                    <a:pt x="380232" y="6342"/>
                  </a:lnTo>
                  <a:lnTo>
                    <a:pt x="376692" y="5900"/>
                  </a:lnTo>
                  <a:lnTo>
                    <a:pt x="364746" y="3687"/>
                  </a:lnTo>
                  <a:lnTo>
                    <a:pt x="355454" y="1622"/>
                  </a:lnTo>
                  <a:lnTo>
                    <a:pt x="352652" y="738"/>
                  </a:lnTo>
                  <a:lnTo>
                    <a:pt x="347784" y="0"/>
                  </a:lnTo>
                  <a:lnTo>
                    <a:pt x="344539" y="1475"/>
                  </a:lnTo>
                  <a:lnTo>
                    <a:pt x="341442" y="6490"/>
                  </a:lnTo>
                  <a:lnTo>
                    <a:pt x="340557" y="7522"/>
                  </a:lnTo>
                  <a:lnTo>
                    <a:pt x="335837" y="8997"/>
                  </a:lnTo>
                  <a:lnTo>
                    <a:pt x="333478" y="8555"/>
                  </a:lnTo>
                  <a:lnTo>
                    <a:pt x="327873" y="10030"/>
                  </a:lnTo>
                  <a:lnTo>
                    <a:pt x="319318" y="7965"/>
                  </a:lnTo>
                  <a:lnTo>
                    <a:pt x="316221" y="8259"/>
                  </a:lnTo>
                  <a:lnTo>
                    <a:pt x="313861" y="9439"/>
                  </a:lnTo>
                  <a:lnTo>
                    <a:pt x="307667" y="11652"/>
                  </a:lnTo>
                  <a:lnTo>
                    <a:pt x="303979" y="12979"/>
                  </a:lnTo>
                  <a:lnTo>
                    <a:pt x="299555" y="14159"/>
                  </a:lnTo>
                  <a:lnTo>
                    <a:pt x="295425" y="15929"/>
                  </a:lnTo>
                  <a:lnTo>
                    <a:pt x="292770" y="16962"/>
                  </a:lnTo>
                  <a:lnTo>
                    <a:pt x="289968" y="16962"/>
                  </a:lnTo>
                  <a:lnTo>
                    <a:pt x="287460" y="15929"/>
                  </a:lnTo>
                  <a:lnTo>
                    <a:pt x="284806" y="15044"/>
                  </a:lnTo>
                  <a:lnTo>
                    <a:pt x="281561" y="14897"/>
                  </a:lnTo>
                  <a:lnTo>
                    <a:pt x="278316" y="15339"/>
                  </a:lnTo>
                  <a:lnTo>
                    <a:pt x="275366" y="17404"/>
                  </a:lnTo>
                  <a:lnTo>
                    <a:pt x="274334" y="18731"/>
                  </a:lnTo>
                  <a:lnTo>
                    <a:pt x="271826" y="22566"/>
                  </a:lnTo>
                  <a:lnTo>
                    <a:pt x="268876" y="28761"/>
                  </a:lnTo>
                  <a:lnTo>
                    <a:pt x="267697" y="30088"/>
                  </a:lnTo>
                  <a:lnTo>
                    <a:pt x="267402" y="30088"/>
                  </a:lnTo>
                  <a:lnTo>
                    <a:pt x="266664" y="30678"/>
                  </a:lnTo>
                  <a:lnTo>
                    <a:pt x="253242" y="27581"/>
                  </a:lnTo>
                  <a:lnTo>
                    <a:pt x="247490" y="26844"/>
                  </a:lnTo>
                  <a:lnTo>
                    <a:pt x="243655" y="27876"/>
                  </a:lnTo>
                  <a:lnTo>
                    <a:pt x="238641" y="26106"/>
                  </a:lnTo>
                  <a:lnTo>
                    <a:pt x="236576" y="25811"/>
                  </a:lnTo>
                  <a:lnTo>
                    <a:pt x="235544" y="26253"/>
                  </a:lnTo>
                  <a:lnTo>
                    <a:pt x="232888" y="25516"/>
                  </a:lnTo>
                  <a:lnTo>
                    <a:pt x="228316" y="23451"/>
                  </a:lnTo>
                  <a:lnTo>
                    <a:pt x="224186" y="22566"/>
                  </a:lnTo>
                  <a:lnTo>
                    <a:pt x="220352" y="22861"/>
                  </a:lnTo>
                  <a:lnTo>
                    <a:pt x="217992" y="22124"/>
                  </a:lnTo>
                  <a:lnTo>
                    <a:pt x="216075" y="20059"/>
                  </a:lnTo>
                  <a:lnTo>
                    <a:pt x="213715" y="16372"/>
                  </a:lnTo>
                  <a:lnTo>
                    <a:pt x="209290" y="12537"/>
                  </a:lnTo>
                  <a:lnTo>
                    <a:pt x="203538" y="9587"/>
                  </a:lnTo>
                  <a:lnTo>
                    <a:pt x="199850" y="7375"/>
                  </a:lnTo>
                  <a:lnTo>
                    <a:pt x="198375" y="5900"/>
                  </a:lnTo>
                  <a:lnTo>
                    <a:pt x="195278" y="5015"/>
                  </a:lnTo>
                  <a:lnTo>
                    <a:pt x="190411" y="4867"/>
                  </a:lnTo>
                  <a:lnTo>
                    <a:pt x="185691" y="6342"/>
                  </a:lnTo>
                  <a:lnTo>
                    <a:pt x="179054" y="11062"/>
                  </a:lnTo>
                  <a:lnTo>
                    <a:pt x="172860" y="20501"/>
                  </a:lnTo>
                  <a:lnTo>
                    <a:pt x="169467" y="24189"/>
                  </a:lnTo>
                  <a:lnTo>
                    <a:pt x="166665" y="25221"/>
                  </a:lnTo>
                  <a:lnTo>
                    <a:pt x="165928" y="27433"/>
                  </a:lnTo>
                  <a:lnTo>
                    <a:pt x="167403" y="31121"/>
                  </a:lnTo>
                  <a:lnTo>
                    <a:pt x="167697" y="35398"/>
                  </a:lnTo>
                  <a:lnTo>
                    <a:pt x="166813" y="42478"/>
                  </a:lnTo>
                  <a:lnTo>
                    <a:pt x="167107" y="47787"/>
                  </a:lnTo>
                  <a:lnTo>
                    <a:pt x="167403" y="52212"/>
                  </a:lnTo>
                  <a:lnTo>
                    <a:pt x="165485" y="57964"/>
                  </a:lnTo>
                  <a:lnTo>
                    <a:pt x="164010" y="62094"/>
                  </a:lnTo>
                  <a:lnTo>
                    <a:pt x="160175" y="69173"/>
                  </a:lnTo>
                  <a:lnTo>
                    <a:pt x="156636" y="75368"/>
                  </a:lnTo>
                  <a:lnTo>
                    <a:pt x="153096" y="85840"/>
                  </a:lnTo>
                  <a:lnTo>
                    <a:pt x="153096" y="93362"/>
                  </a:lnTo>
                  <a:lnTo>
                    <a:pt x="152654" y="98229"/>
                  </a:lnTo>
                  <a:lnTo>
                    <a:pt x="151473" y="101179"/>
                  </a:lnTo>
                  <a:lnTo>
                    <a:pt x="148671" y="108996"/>
                  </a:lnTo>
                  <a:lnTo>
                    <a:pt x="148229" y="115781"/>
                  </a:lnTo>
                  <a:lnTo>
                    <a:pt x="149261" y="124040"/>
                  </a:lnTo>
                  <a:lnTo>
                    <a:pt x="148229" y="132005"/>
                  </a:lnTo>
                  <a:lnTo>
                    <a:pt x="145279" y="139379"/>
                  </a:lnTo>
                  <a:lnTo>
                    <a:pt x="143951" y="145279"/>
                  </a:lnTo>
                  <a:lnTo>
                    <a:pt x="144689" y="152359"/>
                  </a:lnTo>
                  <a:lnTo>
                    <a:pt x="139232" y="158111"/>
                  </a:lnTo>
                  <a:lnTo>
                    <a:pt x="132300" y="164010"/>
                  </a:lnTo>
                  <a:lnTo>
                    <a:pt x="127875" y="165633"/>
                  </a:lnTo>
                  <a:lnTo>
                    <a:pt x="124335" y="167697"/>
                  </a:lnTo>
                  <a:lnTo>
                    <a:pt x="121827" y="169910"/>
                  </a:lnTo>
                  <a:lnTo>
                    <a:pt x="121090" y="171090"/>
                  </a:lnTo>
                  <a:lnTo>
                    <a:pt x="119320" y="173745"/>
                  </a:lnTo>
                  <a:lnTo>
                    <a:pt x="115191" y="182152"/>
                  </a:lnTo>
                  <a:lnTo>
                    <a:pt x="112978" y="185839"/>
                  </a:lnTo>
                  <a:lnTo>
                    <a:pt x="110176" y="188936"/>
                  </a:lnTo>
                  <a:lnTo>
                    <a:pt x="106046" y="192771"/>
                  </a:lnTo>
                  <a:lnTo>
                    <a:pt x="104571" y="194541"/>
                  </a:lnTo>
                  <a:lnTo>
                    <a:pt x="103834" y="197196"/>
                  </a:lnTo>
                  <a:lnTo>
                    <a:pt x="104129" y="202063"/>
                  </a:lnTo>
                  <a:lnTo>
                    <a:pt x="104571" y="216665"/>
                  </a:lnTo>
                  <a:lnTo>
                    <a:pt x="103834" y="220942"/>
                  </a:lnTo>
                  <a:lnTo>
                    <a:pt x="102654" y="228022"/>
                  </a:lnTo>
                  <a:lnTo>
                    <a:pt x="98672" y="235839"/>
                  </a:lnTo>
                  <a:lnTo>
                    <a:pt x="95574" y="240263"/>
                  </a:lnTo>
                  <a:lnTo>
                    <a:pt x="92477" y="241591"/>
                  </a:lnTo>
                  <a:lnTo>
                    <a:pt x="88495" y="242771"/>
                  </a:lnTo>
                  <a:lnTo>
                    <a:pt x="86577" y="244245"/>
                  </a:lnTo>
                  <a:lnTo>
                    <a:pt x="85397" y="246458"/>
                  </a:lnTo>
                  <a:lnTo>
                    <a:pt x="83038" y="248228"/>
                  </a:lnTo>
                  <a:lnTo>
                    <a:pt x="79793" y="249998"/>
                  </a:lnTo>
                  <a:lnTo>
                    <a:pt x="75515" y="253980"/>
                  </a:lnTo>
                  <a:lnTo>
                    <a:pt x="70501" y="260322"/>
                  </a:lnTo>
                  <a:lnTo>
                    <a:pt x="66961" y="263862"/>
                  </a:lnTo>
                  <a:lnTo>
                    <a:pt x="65191" y="264894"/>
                  </a:lnTo>
                  <a:lnTo>
                    <a:pt x="63126" y="264894"/>
                  </a:lnTo>
                  <a:lnTo>
                    <a:pt x="61209" y="264157"/>
                  </a:lnTo>
                  <a:lnTo>
                    <a:pt x="59586" y="264010"/>
                  </a:lnTo>
                  <a:lnTo>
                    <a:pt x="58701" y="264452"/>
                  </a:lnTo>
                  <a:lnTo>
                    <a:pt x="58112" y="264157"/>
                  </a:lnTo>
                  <a:lnTo>
                    <a:pt x="57374" y="263567"/>
                  </a:lnTo>
                  <a:lnTo>
                    <a:pt x="57374" y="262092"/>
                  </a:lnTo>
                  <a:lnTo>
                    <a:pt x="57227" y="259585"/>
                  </a:lnTo>
                  <a:lnTo>
                    <a:pt x="56194" y="257225"/>
                  </a:lnTo>
                  <a:lnTo>
                    <a:pt x="57374" y="255160"/>
                  </a:lnTo>
                  <a:lnTo>
                    <a:pt x="58406" y="253685"/>
                  </a:lnTo>
                  <a:lnTo>
                    <a:pt x="58259" y="252800"/>
                  </a:lnTo>
                  <a:lnTo>
                    <a:pt x="57227" y="251473"/>
                  </a:lnTo>
                  <a:lnTo>
                    <a:pt x="56046" y="249703"/>
                  </a:lnTo>
                  <a:lnTo>
                    <a:pt x="54867" y="249850"/>
                  </a:lnTo>
                  <a:lnTo>
                    <a:pt x="52507" y="251178"/>
                  </a:lnTo>
                  <a:lnTo>
                    <a:pt x="50147" y="252358"/>
                  </a:lnTo>
                  <a:lnTo>
                    <a:pt x="47787" y="252800"/>
                  </a:lnTo>
                  <a:lnTo>
                    <a:pt x="46017" y="253980"/>
                  </a:lnTo>
                  <a:lnTo>
                    <a:pt x="45132" y="254570"/>
                  </a:lnTo>
                  <a:lnTo>
                    <a:pt x="43510" y="254570"/>
                  </a:lnTo>
                  <a:lnTo>
                    <a:pt x="42625" y="253833"/>
                  </a:lnTo>
                  <a:lnTo>
                    <a:pt x="40855" y="253242"/>
                  </a:lnTo>
                  <a:lnTo>
                    <a:pt x="39822" y="253390"/>
                  </a:lnTo>
                  <a:lnTo>
                    <a:pt x="39233" y="253685"/>
                  </a:lnTo>
                  <a:lnTo>
                    <a:pt x="38937" y="256045"/>
                  </a:lnTo>
                  <a:lnTo>
                    <a:pt x="38790" y="257962"/>
                  </a:lnTo>
                  <a:lnTo>
                    <a:pt x="38348" y="259880"/>
                  </a:lnTo>
                  <a:lnTo>
                    <a:pt x="37758" y="260765"/>
                  </a:lnTo>
                  <a:lnTo>
                    <a:pt x="34955" y="261650"/>
                  </a:lnTo>
                  <a:lnTo>
                    <a:pt x="33038" y="262830"/>
                  </a:lnTo>
                  <a:lnTo>
                    <a:pt x="31416" y="263714"/>
                  </a:lnTo>
                  <a:lnTo>
                    <a:pt x="30383" y="263567"/>
                  </a:lnTo>
                  <a:lnTo>
                    <a:pt x="28318" y="261797"/>
                  </a:lnTo>
                  <a:lnTo>
                    <a:pt x="26253" y="260322"/>
                  </a:lnTo>
                  <a:lnTo>
                    <a:pt x="25073" y="258995"/>
                  </a:lnTo>
                  <a:lnTo>
                    <a:pt x="24484" y="258110"/>
                  </a:lnTo>
                  <a:lnTo>
                    <a:pt x="24041" y="257667"/>
                  </a:lnTo>
                  <a:lnTo>
                    <a:pt x="22713" y="257520"/>
                  </a:lnTo>
                  <a:lnTo>
                    <a:pt x="22419" y="258405"/>
                  </a:lnTo>
                  <a:lnTo>
                    <a:pt x="21976" y="258847"/>
                  </a:lnTo>
                  <a:lnTo>
                    <a:pt x="19174" y="260027"/>
                  </a:lnTo>
                  <a:lnTo>
                    <a:pt x="16076" y="261059"/>
                  </a:lnTo>
                  <a:lnTo>
                    <a:pt x="11947" y="265484"/>
                  </a:lnTo>
                  <a:lnTo>
                    <a:pt x="9882" y="267402"/>
                  </a:lnTo>
                  <a:lnTo>
                    <a:pt x="9292" y="267844"/>
                  </a:lnTo>
                  <a:lnTo>
                    <a:pt x="7522" y="268877"/>
                  </a:lnTo>
                  <a:lnTo>
                    <a:pt x="6194" y="269762"/>
                  </a:lnTo>
                  <a:lnTo>
                    <a:pt x="6194" y="270352"/>
                  </a:lnTo>
                  <a:lnTo>
                    <a:pt x="7079" y="270941"/>
                  </a:lnTo>
                  <a:lnTo>
                    <a:pt x="7964" y="271827"/>
                  </a:lnTo>
                  <a:lnTo>
                    <a:pt x="7964" y="279053"/>
                  </a:lnTo>
                  <a:lnTo>
                    <a:pt x="7522" y="285986"/>
                  </a:lnTo>
                  <a:lnTo>
                    <a:pt x="7079" y="286576"/>
                  </a:lnTo>
                  <a:lnTo>
                    <a:pt x="4425" y="286870"/>
                  </a:lnTo>
                  <a:lnTo>
                    <a:pt x="1032" y="287313"/>
                  </a:lnTo>
                  <a:lnTo>
                    <a:pt x="0" y="287756"/>
                  </a:lnTo>
                  <a:lnTo>
                    <a:pt x="590" y="288935"/>
                  </a:lnTo>
                  <a:lnTo>
                    <a:pt x="2655" y="291295"/>
                  </a:lnTo>
                  <a:lnTo>
                    <a:pt x="5162" y="293655"/>
                  </a:lnTo>
                  <a:lnTo>
                    <a:pt x="6194" y="293950"/>
                  </a:lnTo>
                  <a:lnTo>
                    <a:pt x="7817" y="294098"/>
                  </a:lnTo>
                  <a:lnTo>
                    <a:pt x="12094" y="292918"/>
                  </a:lnTo>
                  <a:lnTo>
                    <a:pt x="15044" y="290853"/>
                  </a:lnTo>
                  <a:lnTo>
                    <a:pt x="16814" y="290115"/>
                  </a:lnTo>
                  <a:lnTo>
                    <a:pt x="20649" y="289673"/>
                  </a:lnTo>
                  <a:lnTo>
                    <a:pt x="22271" y="290410"/>
                  </a:lnTo>
                  <a:lnTo>
                    <a:pt x="25369" y="290263"/>
                  </a:lnTo>
                  <a:lnTo>
                    <a:pt x="28466" y="290853"/>
                  </a:lnTo>
                  <a:lnTo>
                    <a:pt x="29498" y="290410"/>
                  </a:lnTo>
                  <a:lnTo>
                    <a:pt x="30236" y="290410"/>
                  </a:lnTo>
                  <a:lnTo>
                    <a:pt x="37462" y="290410"/>
                  </a:lnTo>
                  <a:lnTo>
                    <a:pt x="40412" y="290263"/>
                  </a:lnTo>
                  <a:lnTo>
                    <a:pt x="46017" y="290263"/>
                  </a:lnTo>
                  <a:lnTo>
                    <a:pt x="49557" y="290410"/>
                  </a:lnTo>
                  <a:lnTo>
                    <a:pt x="51622" y="290705"/>
                  </a:lnTo>
                  <a:lnTo>
                    <a:pt x="57079" y="291148"/>
                  </a:lnTo>
                  <a:lnTo>
                    <a:pt x="63864" y="291148"/>
                  </a:lnTo>
                  <a:lnTo>
                    <a:pt x="66223" y="290853"/>
                  </a:lnTo>
                  <a:lnTo>
                    <a:pt x="75073" y="290705"/>
                  </a:lnTo>
                  <a:lnTo>
                    <a:pt x="83923" y="290558"/>
                  </a:lnTo>
                  <a:lnTo>
                    <a:pt x="91740" y="290410"/>
                  </a:lnTo>
                  <a:lnTo>
                    <a:pt x="100442" y="290410"/>
                  </a:lnTo>
                  <a:lnTo>
                    <a:pt x="107078" y="290410"/>
                  </a:lnTo>
                  <a:lnTo>
                    <a:pt x="110176" y="291443"/>
                  </a:lnTo>
                  <a:lnTo>
                    <a:pt x="112978" y="293065"/>
                  </a:lnTo>
                  <a:lnTo>
                    <a:pt x="114158" y="294687"/>
                  </a:lnTo>
                  <a:lnTo>
                    <a:pt x="114748" y="295278"/>
                  </a:lnTo>
                  <a:lnTo>
                    <a:pt x="115633" y="296900"/>
                  </a:lnTo>
                  <a:lnTo>
                    <a:pt x="117108" y="298227"/>
                  </a:lnTo>
                  <a:lnTo>
                    <a:pt x="117698" y="300292"/>
                  </a:lnTo>
                  <a:lnTo>
                    <a:pt x="117255" y="302947"/>
                  </a:lnTo>
                  <a:lnTo>
                    <a:pt x="117403" y="306192"/>
                  </a:lnTo>
                  <a:lnTo>
                    <a:pt x="118288" y="310027"/>
                  </a:lnTo>
                  <a:lnTo>
                    <a:pt x="120205" y="314156"/>
                  </a:lnTo>
                  <a:lnTo>
                    <a:pt x="122860" y="318286"/>
                  </a:lnTo>
                  <a:lnTo>
                    <a:pt x="124187" y="321678"/>
                  </a:lnTo>
                  <a:lnTo>
                    <a:pt x="123745" y="324186"/>
                  </a:lnTo>
                  <a:lnTo>
                    <a:pt x="124630" y="326693"/>
                  </a:lnTo>
                  <a:lnTo>
                    <a:pt x="126695" y="329495"/>
                  </a:lnTo>
                  <a:lnTo>
                    <a:pt x="128170" y="330970"/>
                  </a:lnTo>
                  <a:lnTo>
                    <a:pt x="129055" y="332003"/>
                  </a:lnTo>
                  <a:lnTo>
                    <a:pt x="131415" y="336280"/>
                  </a:lnTo>
                  <a:lnTo>
                    <a:pt x="135839" y="343065"/>
                  </a:lnTo>
                  <a:lnTo>
                    <a:pt x="139084" y="348079"/>
                  </a:lnTo>
                  <a:lnTo>
                    <a:pt x="140117" y="348669"/>
                  </a:lnTo>
                  <a:lnTo>
                    <a:pt x="141887" y="348522"/>
                  </a:lnTo>
                  <a:lnTo>
                    <a:pt x="145426" y="348079"/>
                  </a:lnTo>
                  <a:lnTo>
                    <a:pt x="148819" y="347932"/>
                  </a:lnTo>
                  <a:lnTo>
                    <a:pt x="151326" y="348964"/>
                  </a:lnTo>
                  <a:lnTo>
                    <a:pt x="152358" y="348817"/>
                  </a:lnTo>
                  <a:lnTo>
                    <a:pt x="156193" y="346752"/>
                  </a:lnTo>
                  <a:lnTo>
                    <a:pt x="159880" y="346162"/>
                  </a:lnTo>
                  <a:lnTo>
                    <a:pt x="163863" y="345277"/>
                  </a:lnTo>
                  <a:lnTo>
                    <a:pt x="165928" y="344540"/>
                  </a:lnTo>
                  <a:lnTo>
                    <a:pt x="168288" y="344540"/>
                  </a:lnTo>
                  <a:lnTo>
                    <a:pt x="174630" y="346162"/>
                  </a:lnTo>
                  <a:lnTo>
                    <a:pt x="175809" y="346162"/>
                  </a:lnTo>
                  <a:lnTo>
                    <a:pt x="180972" y="346162"/>
                  </a:lnTo>
                  <a:lnTo>
                    <a:pt x="186134" y="345277"/>
                  </a:lnTo>
                  <a:lnTo>
                    <a:pt x="187019" y="338492"/>
                  </a:lnTo>
                  <a:lnTo>
                    <a:pt x="187019" y="337165"/>
                  </a:lnTo>
                  <a:lnTo>
                    <a:pt x="188199" y="334510"/>
                  </a:lnTo>
                  <a:lnTo>
                    <a:pt x="189821" y="332298"/>
                  </a:lnTo>
                  <a:lnTo>
                    <a:pt x="189969" y="330233"/>
                  </a:lnTo>
                  <a:lnTo>
                    <a:pt x="189969" y="327283"/>
                  </a:lnTo>
                  <a:lnTo>
                    <a:pt x="191001" y="323743"/>
                  </a:lnTo>
                  <a:lnTo>
                    <a:pt x="194541" y="320941"/>
                  </a:lnTo>
                  <a:lnTo>
                    <a:pt x="200145" y="319614"/>
                  </a:lnTo>
                  <a:lnTo>
                    <a:pt x="203390" y="319466"/>
                  </a:lnTo>
                  <a:lnTo>
                    <a:pt x="208405" y="318581"/>
                  </a:lnTo>
                  <a:lnTo>
                    <a:pt x="216075" y="317844"/>
                  </a:lnTo>
                  <a:lnTo>
                    <a:pt x="218877" y="317991"/>
                  </a:lnTo>
                  <a:lnTo>
                    <a:pt x="219025" y="318286"/>
                  </a:lnTo>
                  <a:lnTo>
                    <a:pt x="217402" y="323153"/>
                  </a:lnTo>
                  <a:lnTo>
                    <a:pt x="217402" y="324776"/>
                  </a:lnTo>
                  <a:lnTo>
                    <a:pt x="217992" y="326398"/>
                  </a:lnTo>
                  <a:lnTo>
                    <a:pt x="219319" y="327283"/>
                  </a:lnTo>
                  <a:lnTo>
                    <a:pt x="227284" y="327431"/>
                  </a:lnTo>
                  <a:lnTo>
                    <a:pt x="234511" y="327431"/>
                  </a:lnTo>
                  <a:lnTo>
                    <a:pt x="242918" y="327726"/>
                  </a:lnTo>
                  <a:lnTo>
                    <a:pt x="249113" y="328021"/>
                  </a:lnTo>
                  <a:lnTo>
                    <a:pt x="249997" y="328316"/>
                  </a:lnTo>
                  <a:lnTo>
                    <a:pt x="250588" y="328611"/>
                  </a:lnTo>
                  <a:lnTo>
                    <a:pt x="251472" y="330970"/>
                  </a:lnTo>
                  <a:lnTo>
                    <a:pt x="251325" y="335690"/>
                  </a:lnTo>
                  <a:lnTo>
                    <a:pt x="249997" y="342622"/>
                  </a:lnTo>
                  <a:lnTo>
                    <a:pt x="250440" y="349112"/>
                  </a:lnTo>
                  <a:lnTo>
                    <a:pt x="252947" y="355012"/>
                  </a:lnTo>
                  <a:lnTo>
                    <a:pt x="253242" y="364303"/>
                  </a:lnTo>
                  <a:lnTo>
                    <a:pt x="252357" y="369761"/>
                  </a:lnTo>
                  <a:lnTo>
                    <a:pt x="251178" y="376693"/>
                  </a:lnTo>
                  <a:lnTo>
                    <a:pt x="250735" y="384510"/>
                  </a:lnTo>
                  <a:lnTo>
                    <a:pt x="251915" y="387902"/>
                  </a:lnTo>
                  <a:lnTo>
                    <a:pt x="254275" y="391294"/>
                  </a:lnTo>
                  <a:lnTo>
                    <a:pt x="257962" y="394834"/>
                  </a:lnTo>
                  <a:lnTo>
                    <a:pt x="260912" y="399554"/>
                  </a:lnTo>
                  <a:lnTo>
                    <a:pt x="262829" y="405306"/>
                  </a:lnTo>
                  <a:lnTo>
                    <a:pt x="263567" y="408846"/>
                  </a:lnTo>
                  <a:lnTo>
                    <a:pt x="262977" y="410321"/>
                  </a:lnTo>
                  <a:lnTo>
                    <a:pt x="263124" y="412976"/>
                  </a:lnTo>
                  <a:lnTo>
                    <a:pt x="263714" y="416663"/>
                  </a:lnTo>
                  <a:lnTo>
                    <a:pt x="262977" y="419023"/>
                  </a:lnTo>
                  <a:lnTo>
                    <a:pt x="261059" y="420203"/>
                  </a:lnTo>
                  <a:lnTo>
                    <a:pt x="260322" y="421825"/>
                  </a:lnTo>
                  <a:lnTo>
                    <a:pt x="261355" y="425070"/>
                  </a:lnTo>
                  <a:lnTo>
                    <a:pt x="261649" y="427872"/>
                  </a:lnTo>
                  <a:lnTo>
                    <a:pt x="262387" y="429052"/>
                  </a:lnTo>
                  <a:lnTo>
                    <a:pt x="262977" y="429790"/>
                  </a:lnTo>
                  <a:lnTo>
                    <a:pt x="263862" y="429937"/>
                  </a:lnTo>
                  <a:lnTo>
                    <a:pt x="265927" y="428905"/>
                  </a:lnTo>
                  <a:lnTo>
                    <a:pt x="268434" y="426987"/>
                  </a:lnTo>
                  <a:lnTo>
                    <a:pt x="270351" y="426250"/>
                  </a:lnTo>
                  <a:lnTo>
                    <a:pt x="273154" y="426250"/>
                  </a:lnTo>
                  <a:lnTo>
                    <a:pt x="276989" y="426840"/>
                  </a:lnTo>
                  <a:lnTo>
                    <a:pt x="283773" y="426987"/>
                  </a:lnTo>
                  <a:lnTo>
                    <a:pt x="285838" y="426692"/>
                  </a:lnTo>
                  <a:lnTo>
                    <a:pt x="292327" y="424037"/>
                  </a:lnTo>
                  <a:lnTo>
                    <a:pt x="293950" y="423890"/>
                  </a:lnTo>
                  <a:lnTo>
                    <a:pt x="296458" y="424185"/>
                  </a:lnTo>
                  <a:lnTo>
                    <a:pt x="299997" y="424922"/>
                  </a:lnTo>
                  <a:lnTo>
                    <a:pt x="303537" y="425070"/>
                  </a:lnTo>
                  <a:lnTo>
                    <a:pt x="305307" y="424332"/>
                  </a:lnTo>
                  <a:lnTo>
                    <a:pt x="305454" y="423300"/>
                  </a:lnTo>
                  <a:lnTo>
                    <a:pt x="306044" y="421825"/>
                  </a:lnTo>
                  <a:lnTo>
                    <a:pt x="307076" y="421383"/>
                  </a:lnTo>
                  <a:lnTo>
                    <a:pt x="307962" y="421530"/>
                  </a:lnTo>
                  <a:lnTo>
                    <a:pt x="310026" y="421825"/>
                  </a:lnTo>
                  <a:lnTo>
                    <a:pt x="310911" y="423595"/>
                  </a:lnTo>
                  <a:lnTo>
                    <a:pt x="311501" y="425365"/>
                  </a:lnTo>
                  <a:lnTo>
                    <a:pt x="312829" y="425512"/>
                  </a:lnTo>
                  <a:lnTo>
                    <a:pt x="316221" y="426545"/>
                  </a:lnTo>
                  <a:lnTo>
                    <a:pt x="317549" y="428167"/>
                  </a:lnTo>
                  <a:lnTo>
                    <a:pt x="318286" y="431412"/>
                  </a:lnTo>
                  <a:lnTo>
                    <a:pt x="317843" y="433182"/>
                  </a:lnTo>
                  <a:lnTo>
                    <a:pt x="316664" y="434509"/>
                  </a:lnTo>
                  <a:lnTo>
                    <a:pt x="317843" y="435689"/>
                  </a:lnTo>
                  <a:lnTo>
                    <a:pt x="320056" y="436427"/>
                  </a:lnTo>
                  <a:lnTo>
                    <a:pt x="321531" y="436279"/>
                  </a:lnTo>
                  <a:lnTo>
                    <a:pt x="325366" y="434067"/>
                  </a:lnTo>
                  <a:lnTo>
                    <a:pt x="326988" y="433624"/>
                  </a:lnTo>
                  <a:lnTo>
                    <a:pt x="329053" y="433182"/>
                  </a:lnTo>
                  <a:lnTo>
                    <a:pt x="330823" y="432592"/>
                  </a:lnTo>
                  <a:lnTo>
                    <a:pt x="335985" y="431560"/>
                  </a:lnTo>
                  <a:lnTo>
                    <a:pt x="338935" y="431117"/>
                  </a:lnTo>
                  <a:lnTo>
                    <a:pt x="340557" y="430380"/>
                  </a:lnTo>
                  <a:lnTo>
                    <a:pt x="341590" y="430380"/>
                  </a:lnTo>
                  <a:lnTo>
                    <a:pt x="342475" y="430969"/>
                  </a:lnTo>
                  <a:lnTo>
                    <a:pt x="341737" y="433329"/>
                  </a:lnTo>
                  <a:lnTo>
                    <a:pt x="341442" y="435394"/>
                  </a:lnTo>
                  <a:lnTo>
                    <a:pt x="342475" y="439229"/>
                  </a:lnTo>
                  <a:lnTo>
                    <a:pt x="343212" y="441146"/>
                  </a:lnTo>
                  <a:lnTo>
                    <a:pt x="344835" y="442474"/>
                  </a:lnTo>
                  <a:lnTo>
                    <a:pt x="346014" y="443064"/>
                  </a:lnTo>
                  <a:lnTo>
                    <a:pt x="347489" y="444539"/>
                  </a:lnTo>
                  <a:lnTo>
                    <a:pt x="350292" y="444244"/>
                  </a:lnTo>
                  <a:lnTo>
                    <a:pt x="356339" y="446309"/>
                  </a:lnTo>
                  <a:lnTo>
                    <a:pt x="358256" y="447194"/>
                  </a:lnTo>
                  <a:lnTo>
                    <a:pt x="360911" y="448079"/>
                  </a:lnTo>
                  <a:lnTo>
                    <a:pt x="362681" y="448521"/>
                  </a:lnTo>
                  <a:lnTo>
                    <a:pt x="369023" y="449111"/>
                  </a:lnTo>
                  <a:lnTo>
                    <a:pt x="371383" y="449701"/>
                  </a:lnTo>
                  <a:lnTo>
                    <a:pt x="375807" y="450291"/>
                  </a:lnTo>
                  <a:lnTo>
                    <a:pt x="379200" y="450438"/>
                  </a:lnTo>
                  <a:lnTo>
                    <a:pt x="381707" y="450143"/>
                  </a:lnTo>
                  <a:lnTo>
                    <a:pt x="383477" y="449553"/>
                  </a:lnTo>
                  <a:lnTo>
                    <a:pt x="384509" y="448963"/>
                  </a:lnTo>
                  <a:lnTo>
                    <a:pt x="384952" y="448374"/>
                  </a:lnTo>
                  <a:lnTo>
                    <a:pt x="385690" y="446456"/>
                  </a:lnTo>
                  <a:lnTo>
                    <a:pt x="387017" y="442179"/>
                  </a:lnTo>
                  <a:lnTo>
                    <a:pt x="387459" y="440851"/>
                  </a:lnTo>
                  <a:lnTo>
                    <a:pt x="388787" y="440262"/>
                  </a:lnTo>
                  <a:lnTo>
                    <a:pt x="390557" y="439966"/>
                  </a:lnTo>
                  <a:lnTo>
                    <a:pt x="391441" y="440704"/>
                  </a:lnTo>
                  <a:lnTo>
                    <a:pt x="392474" y="445276"/>
                  </a:lnTo>
                  <a:lnTo>
                    <a:pt x="397341" y="449553"/>
                  </a:lnTo>
                  <a:lnTo>
                    <a:pt x="399111" y="453093"/>
                  </a:lnTo>
                  <a:lnTo>
                    <a:pt x="400291" y="456191"/>
                  </a:lnTo>
                  <a:lnTo>
                    <a:pt x="401324" y="457076"/>
                  </a:lnTo>
                  <a:lnTo>
                    <a:pt x="403093" y="458108"/>
                  </a:lnTo>
                  <a:lnTo>
                    <a:pt x="406043" y="458403"/>
                  </a:lnTo>
                  <a:lnTo>
                    <a:pt x="408698" y="458550"/>
                  </a:lnTo>
                  <a:lnTo>
                    <a:pt x="414303" y="460763"/>
                  </a:lnTo>
                  <a:lnTo>
                    <a:pt x="418727" y="462533"/>
                  </a:lnTo>
                  <a:lnTo>
                    <a:pt x="421825" y="463713"/>
                  </a:lnTo>
                  <a:lnTo>
                    <a:pt x="423300" y="464745"/>
                  </a:lnTo>
                  <a:lnTo>
                    <a:pt x="424185" y="466220"/>
                  </a:lnTo>
                  <a:lnTo>
                    <a:pt x="424922" y="467400"/>
                  </a:lnTo>
                  <a:lnTo>
                    <a:pt x="425807" y="470645"/>
                  </a:lnTo>
                  <a:lnTo>
                    <a:pt x="426840" y="473005"/>
                  </a:lnTo>
                  <a:lnTo>
                    <a:pt x="428610" y="473594"/>
                  </a:lnTo>
                  <a:lnTo>
                    <a:pt x="430085" y="473742"/>
                  </a:lnTo>
                  <a:lnTo>
                    <a:pt x="431559" y="475364"/>
                  </a:lnTo>
                  <a:lnTo>
                    <a:pt x="432592" y="476987"/>
                  </a:lnTo>
                  <a:lnTo>
                    <a:pt x="434952" y="480527"/>
                  </a:lnTo>
                  <a:lnTo>
                    <a:pt x="436574" y="483034"/>
                  </a:lnTo>
                  <a:lnTo>
                    <a:pt x="437017" y="485541"/>
                  </a:lnTo>
                  <a:lnTo>
                    <a:pt x="438934" y="487164"/>
                  </a:lnTo>
                  <a:lnTo>
                    <a:pt x="441441" y="487901"/>
                  </a:lnTo>
                  <a:lnTo>
                    <a:pt x="443801" y="487901"/>
                  </a:lnTo>
                  <a:lnTo>
                    <a:pt x="445276" y="487164"/>
                  </a:lnTo>
                  <a:lnTo>
                    <a:pt x="448521" y="485984"/>
                  </a:lnTo>
                  <a:lnTo>
                    <a:pt x="451176" y="484509"/>
                  </a:lnTo>
                  <a:lnTo>
                    <a:pt x="453093" y="483919"/>
                  </a:lnTo>
                  <a:lnTo>
                    <a:pt x="454125" y="484214"/>
                  </a:lnTo>
                  <a:lnTo>
                    <a:pt x="455011" y="485246"/>
                  </a:lnTo>
                  <a:lnTo>
                    <a:pt x="455453" y="487311"/>
                  </a:lnTo>
                  <a:lnTo>
                    <a:pt x="455600" y="488344"/>
                  </a:lnTo>
                  <a:lnTo>
                    <a:pt x="457518" y="489376"/>
                  </a:lnTo>
                  <a:lnTo>
                    <a:pt x="458845" y="488934"/>
                  </a:lnTo>
                  <a:lnTo>
                    <a:pt x="459435" y="487754"/>
                  </a:lnTo>
                  <a:lnTo>
                    <a:pt x="459435" y="487164"/>
                  </a:lnTo>
                  <a:lnTo>
                    <a:pt x="459435" y="481854"/>
                  </a:lnTo>
                  <a:lnTo>
                    <a:pt x="459435" y="477134"/>
                  </a:lnTo>
                  <a:lnTo>
                    <a:pt x="459435" y="472857"/>
                  </a:lnTo>
                  <a:lnTo>
                    <a:pt x="459435" y="467547"/>
                  </a:lnTo>
                  <a:lnTo>
                    <a:pt x="459435" y="462828"/>
                  </a:lnTo>
                  <a:lnTo>
                    <a:pt x="459435" y="459140"/>
                  </a:lnTo>
                  <a:lnTo>
                    <a:pt x="459435" y="455158"/>
                  </a:lnTo>
                  <a:lnTo>
                    <a:pt x="458108" y="455305"/>
                  </a:lnTo>
                  <a:lnTo>
                    <a:pt x="456633" y="456191"/>
                  </a:lnTo>
                  <a:lnTo>
                    <a:pt x="453240" y="456338"/>
                  </a:lnTo>
                  <a:lnTo>
                    <a:pt x="451913" y="457076"/>
                  </a:lnTo>
                  <a:lnTo>
                    <a:pt x="451471" y="458108"/>
                  </a:lnTo>
                  <a:lnTo>
                    <a:pt x="451766" y="459435"/>
                  </a:lnTo>
                  <a:lnTo>
                    <a:pt x="451766" y="461205"/>
                  </a:lnTo>
                  <a:lnTo>
                    <a:pt x="451323" y="462090"/>
                  </a:lnTo>
                  <a:lnTo>
                    <a:pt x="449701" y="462385"/>
                  </a:lnTo>
                  <a:lnTo>
                    <a:pt x="447636" y="461648"/>
                  </a:lnTo>
                  <a:lnTo>
                    <a:pt x="443654" y="460763"/>
                  </a:lnTo>
                  <a:lnTo>
                    <a:pt x="440261" y="460173"/>
                  </a:lnTo>
                  <a:lnTo>
                    <a:pt x="437902" y="457813"/>
                  </a:lnTo>
                  <a:lnTo>
                    <a:pt x="434657" y="454273"/>
                  </a:lnTo>
                  <a:lnTo>
                    <a:pt x="432592" y="452356"/>
                  </a:lnTo>
                  <a:lnTo>
                    <a:pt x="427429" y="448668"/>
                  </a:lnTo>
                  <a:lnTo>
                    <a:pt x="426544" y="447783"/>
                  </a:lnTo>
                  <a:lnTo>
                    <a:pt x="425069" y="446014"/>
                  </a:lnTo>
                  <a:lnTo>
                    <a:pt x="423742" y="443064"/>
                  </a:lnTo>
                  <a:lnTo>
                    <a:pt x="423152" y="441146"/>
                  </a:lnTo>
                  <a:lnTo>
                    <a:pt x="422415" y="439671"/>
                  </a:lnTo>
                  <a:lnTo>
                    <a:pt x="421825" y="437459"/>
                  </a:lnTo>
                  <a:lnTo>
                    <a:pt x="423005" y="434067"/>
                  </a:lnTo>
                  <a:lnTo>
                    <a:pt x="424775" y="427577"/>
                  </a:lnTo>
                  <a:lnTo>
                    <a:pt x="425955" y="423005"/>
                  </a:lnTo>
                  <a:lnTo>
                    <a:pt x="426692" y="419465"/>
                  </a:lnTo>
                  <a:lnTo>
                    <a:pt x="429200" y="416073"/>
                  </a:lnTo>
                  <a:lnTo>
                    <a:pt x="429347" y="412976"/>
                  </a:lnTo>
                  <a:lnTo>
                    <a:pt x="428314" y="408846"/>
                  </a:lnTo>
                  <a:lnTo>
                    <a:pt x="428610" y="406634"/>
                  </a:lnTo>
                  <a:lnTo>
                    <a:pt x="428757" y="401029"/>
                  </a:lnTo>
                  <a:lnTo>
                    <a:pt x="428904" y="396309"/>
                  </a:lnTo>
                  <a:lnTo>
                    <a:pt x="428904" y="394097"/>
                  </a:lnTo>
                  <a:lnTo>
                    <a:pt x="428314" y="390114"/>
                  </a:lnTo>
                  <a:lnTo>
                    <a:pt x="426544" y="385690"/>
                  </a:lnTo>
                  <a:lnTo>
                    <a:pt x="422857" y="379495"/>
                  </a:lnTo>
                  <a:lnTo>
                    <a:pt x="422857" y="378168"/>
                  </a:lnTo>
                  <a:lnTo>
                    <a:pt x="425069" y="376693"/>
                  </a:lnTo>
                  <a:lnTo>
                    <a:pt x="428610" y="374185"/>
                  </a:lnTo>
                  <a:lnTo>
                    <a:pt x="430232" y="372710"/>
                  </a:lnTo>
                  <a:lnTo>
                    <a:pt x="432297" y="370498"/>
                  </a:lnTo>
                  <a:lnTo>
                    <a:pt x="433182" y="369466"/>
                  </a:lnTo>
                  <a:lnTo>
                    <a:pt x="435246" y="366663"/>
                  </a:lnTo>
                  <a:lnTo>
                    <a:pt x="436427" y="364451"/>
                  </a:lnTo>
                  <a:lnTo>
                    <a:pt x="436869" y="361501"/>
                  </a:lnTo>
                  <a:lnTo>
                    <a:pt x="435984" y="358846"/>
                  </a:lnTo>
                  <a:lnTo>
                    <a:pt x="437902" y="358256"/>
                  </a:lnTo>
                  <a:lnTo>
                    <a:pt x="444244" y="357371"/>
                  </a:lnTo>
                  <a:lnTo>
                    <a:pt x="451176" y="356192"/>
                  </a:lnTo>
                  <a:lnTo>
                    <a:pt x="458550" y="355159"/>
                  </a:lnTo>
                  <a:lnTo>
                    <a:pt x="466072" y="353979"/>
                  </a:lnTo>
                  <a:lnTo>
                    <a:pt x="473299" y="352947"/>
                  </a:lnTo>
                  <a:lnTo>
                    <a:pt x="479789" y="351914"/>
                  </a:lnTo>
                  <a:lnTo>
                    <a:pt x="479936" y="350882"/>
                  </a:lnTo>
                  <a:lnTo>
                    <a:pt x="479494" y="349112"/>
                  </a:lnTo>
                  <a:lnTo>
                    <a:pt x="478609" y="347784"/>
                  </a:lnTo>
                  <a:lnTo>
                    <a:pt x="477724" y="347047"/>
                  </a:lnTo>
                  <a:lnTo>
                    <a:pt x="476987" y="346752"/>
                  </a:lnTo>
                  <a:lnTo>
                    <a:pt x="476249" y="346015"/>
                  </a:lnTo>
                  <a:lnTo>
                    <a:pt x="475069" y="344245"/>
                  </a:lnTo>
                  <a:lnTo>
                    <a:pt x="474332" y="343655"/>
                  </a:lnTo>
                  <a:lnTo>
                    <a:pt x="472414" y="342770"/>
                  </a:lnTo>
                  <a:lnTo>
                    <a:pt x="471972" y="342180"/>
                  </a:lnTo>
                  <a:lnTo>
                    <a:pt x="471677" y="340115"/>
                  </a:lnTo>
                  <a:lnTo>
                    <a:pt x="470497" y="337460"/>
                  </a:lnTo>
                  <a:lnTo>
                    <a:pt x="470055" y="335395"/>
                  </a:lnTo>
                  <a:lnTo>
                    <a:pt x="470349" y="334658"/>
                  </a:lnTo>
                  <a:lnTo>
                    <a:pt x="470202" y="332445"/>
                  </a:lnTo>
                  <a:lnTo>
                    <a:pt x="468580" y="327873"/>
                  </a:lnTo>
                  <a:lnTo>
                    <a:pt x="467105" y="325661"/>
                  </a:lnTo>
                  <a:lnTo>
                    <a:pt x="465040" y="323891"/>
                  </a:lnTo>
                  <a:lnTo>
                    <a:pt x="462828" y="322563"/>
                  </a:lnTo>
                  <a:lnTo>
                    <a:pt x="460468" y="321678"/>
                  </a:lnTo>
                  <a:lnTo>
                    <a:pt x="458255" y="319909"/>
                  </a:lnTo>
                  <a:lnTo>
                    <a:pt x="454715" y="315336"/>
                  </a:lnTo>
                  <a:lnTo>
                    <a:pt x="452651" y="313567"/>
                  </a:lnTo>
                  <a:lnTo>
                    <a:pt x="451913" y="312681"/>
                  </a:lnTo>
                  <a:lnTo>
                    <a:pt x="451176" y="310469"/>
                  </a:lnTo>
                  <a:lnTo>
                    <a:pt x="451176" y="307962"/>
                  </a:lnTo>
                  <a:lnTo>
                    <a:pt x="451028" y="307372"/>
                  </a:lnTo>
                  <a:lnTo>
                    <a:pt x="450438" y="307372"/>
                  </a:lnTo>
                  <a:lnTo>
                    <a:pt x="449996" y="307224"/>
                  </a:lnTo>
                  <a:lnTo>
                    <a:pt x="449701" y="306782"/>
                  </a:lnTo>
                  <a:lnTo>
                    <a:pt x="446751" y="298965"/>
                  </a:lnTo>
                  <a:lnTo>
                    <a:pt x="446161" y="298522"/>
                  </a:lnTo>
                  <a:lnTo>
                    <a:pt x="445571" y="297342"/>
                  </a:lnTo>
                  <a:lnTo>
                    <a:pt x="445129" y="296752"/>
                  </a:lnTo>
                  <a:lnTo>
                    <a:pt x="444244" y="296310"/>
                  </a:lnTo>
                  <a:lnTo>
                    <a:pt x="443654" y="294983"/>
                  </a:lnTo>
                  <a:lnTo>
                    <a:pt x="443359" y="292918"/>
                  </a:lnTo>
                  <a:lnTo>
                    <a:pt x="443506" y="291738"/>
                  </a:lnTo>
                  <a:lnTo>
                    <a:pt x="444244" y="291148"/>
                  </a:lnTo>
                  <a:lnTo>
                    <a:pt x="447193" y="288788"/>
                  </a:lnTo>
                  <a:lnTo>
                    <a:pt x="447488" y="287903"/>
                  </a:lnTo>
                  <a:lnTo>
                    <a:pt x="447488" y="287313"/>
                  </a:lnTo>
                  <a:lnTo>
                    <a:pt x="447341" y="285101"/>
                  </a:lnTo>
                  <a:lnTo>
                    <a:pt x="447488" y="284511"/>
                  </a:lnTo>
                  <a:lnTo>
                    <a:pt x="448226" y="284363"/>
                  </a:lnTo>
                  <a:lnTo>
                    <a:pt x="448373" y="283921"/>
                  </a:lnTo>
                  <a:lnTo>
                    <a:pt x="444538" y="277579"/>
                  </a:lnTo>
                  <a:lnTo>
                    <a:pt x="442621" y="274039"/>
                  </a:lnTo>
                  <a:lnTo>
                    <a:pt x="441589" y="271236"/>
                  </a:lnTo>
                  <a:lnTo>
                    <a:pt x="441294" y="269319"/>
                  </a:lnTo>
                  <a:lnTo>
                    <a:pt x="441589" y="268582"/>
                  </a:lnTo>
                  <a:lnTo>
                    <a:pt x="441589" y="260470"/>
                  </a:lnTo>
                  <a:lnTo>
                    <a:pt x="441884" y="257225"/>
                  </a:lnTo>
                  <a:lnTo>
                    <a:pt x="442474" y="255750"/>
                  </a:lnTo>
                  <a:lnTo>
                    <a:pt x="443063" y="255013"/>
                  </a:lnTo>
                  <a:lnTo>
                    <a:pt x="443949" y="255160"/>
                  </a:lnTo>
                  <a:lnTo>
                    <a:pt x="443801" y="253242"/>
                  </a:lnTo>
                  <a:lnTo>
                    <a:pt x="445276" y="244541"/>
                  </a:lnTo>
                  <a:lnTo>
                    <a:pt x="444981" y="243656"/>
                  </a:lnTo>
                  <a:lnTo>
                    <a:pt x="444538" y="243803"/>
                  </a:lnTo>
                  <a:lnTo>
                    <a:pt x="444244" y="244983"/>
                  </a:lnTo>
                  <a:lnTo>
                    <a:pt x="442326" y="250588"/>
                  </a:lnTo>
                  <a:lnTo>
                    <a:pt x="442031" y="250883"/>
                  </a:lnTo>
                  <a:lnTo>
                    <a:pt x="440261" y="250145"/>
                  </a:lnTo>
                  <a:lnTo>
                    <a:pt x="440114" y="249408"/>
                  </a:lnTo>
                  <a:lnTo>
                    <a:pt x="440851" y="248228"/>
                  </a:lnTo>
                  <a:lnTo>
                    <a:pt x="441146" y="247343"/>
                  </a:lnTo>
                  <a:lnTo>
                    <a:pt x="440851" y="246310"/>
                  </a:lnTo>
                  <a:lnTo>
                    <a:pt x="440851" y="244245"/>
                  </a:lnTo>
                  <a:lnTo>
                    <a:pt x="441294" y="239231"/>
                  </a:lnTo>
                  <a:lnTo>
                    <a:pt x="441589" y="238051"/>
                  </a:lnTo>
                  <a:lnTo>
                    <a:pt x="441589" y="237166"/>
                  </a:lnTo>
                  <a:lnTo>
                    <a:pt x="441294" y="236428"/>
                  </a:lnTo>
                  <a:lnTo>
                    <a:pt x="441441" y="235396"/>
                  </a:lnTo>
                  <a:lnTo>
                    <a:pt x="442179" y="234216"/>
                  </a:lnTo>
                  <a:lnTo>
                    <a:pt x="442474" y="232004"/>
                  </a:lnTo>
                  <a:lnTo>
                    <a:pt x="442179" y="228611"/>
                  </a:lnTo>
                  <a:lnTo>
                    <a:pt x="442326" y="226547"/>
                  </a:lnTo>
                  <a:lnTo>
                    <a:pt x="442769" y="225514"/>
                  </a:lnTo>
                  <a:lnTo>
                    <a:pt x="443211" y="224924"/>
                  </a:lnTo>
                  <a:lnTo>
                    <a:pt x="443654" y="224777"/>
                  </a:lnTo>
                  <a:lnTo>
                    <a:pt x="444096" y="224777"/>
                  </a:lnTo>
                  <a:lnTo>
                    <a:pt x="444096" y="223302"/>
                  </a:lnTo>
                  <a:lnTo>
                    <a:pt x="444538" y="219614"/>
                  </a:lnTo>
                  <a:lnTo>
                    <a:pt x="444391" y="217402"/>
                  </a:lnTo>
                  <a:lnTo>
                    <a:pt x="442621" y="214747"/>
                  </a:lnTo>
                  <a:lnTo>
                    <a:pt x="440261" y="212093"/>
                  </a:lnTo>
                  <a:lnTo>
                    <a:pt x="439081" y="210765"/>
                  </a:lnTo>
                  <a:lnTo>
                    <a:pt x="438934" y="209733"/>
                  </a:lnTo>
                  <a:lnTo>
                    <a:pt x="438934" y="208700"/>
                  </a:lnTo>
                  <a:lnTo>
                    <a:pt x="436574" y="207668"/>
                  </a:lnTo>
                  <a:lnTo>
                    <a:pt x="435836" y="206488"/>
                  </a:lnTo>
                  <a:lnTo>
                    <a:pt x="435689" y="204423"/>
                  </a:lnTo>
                  <a:lnTo>
                    <a:pt x="434804" y="201621"/>
                  </a:lnTo>
                  <a:lnTo>
                    <a:pt x="434804" y="201621"/>
                  </a:lnTo>
                  <a:lnTo>
                    <a:pt x="434657" y="201621"/>
                  </a:lnTo>
                  <a:lnTo>
                    <a:pt x="434804" y="199556"/>
                  </a:lnTo>
                  <a:lnTo>
                    <a:pt x="436427" y="197491"/>
                  </a:lnTo>
                  <a:lnTo>
                    <a:pt x="436131" y="196163"/>
                  </a:lnTo>
                  <a:lnTo>
                    <a:pt x="435394" y="195868"/>
                  </a:lnTo>
                  <a:lnTo>
                    <a:pt x="435246" y="194836"/>
                  </a:lnTo>
                  <a:lnTo>
                    <a:pt x="435394" y="193951"/>
                  </a:lnTo>
                  <a:lnTo>
                    <a:pt x="436427" y="192181"/>
                  </a:lnTo>
                  <a:lnTo>
                    <a:pt x="436279" y="190116"/>
                  </a:lnTo>
                  <a:lnTo>
                    <a:pt x="438196" y="185691"/>
                  </a:lnTo>
                  <a:lnTo>
                    <a:pt x="439376" y="180824"/>
                  </a:lnTo>
                  <a:lnTo>
                    <a:pt x="440409" y="179792"/>
                  </a:lnTo>
                  <a:lnTo>
                    <a:pt x="443801" y="180677"/>
                  </a:lnTo>
                  <a:lnTo>
                    <a:pt x="444391" y="181857"/>
                  </a:lnTo>
                  <a:lnTo>
                    <a:pt x="445571" y="180087"/>
                  </a:lnTo>
                  <a:lnTo>
                    <a:pt x="447783" y="177432"/>
                  </a:lnTo>
                  <a:lnTo>
                    <a:pt x="449111" y="177137"/>
                  </a:lnTo>
                  <a:lnTo>
                    <a:pt x="450880" y="176105"/>
                  </a:lnTo>
                  <a:lnTo>
                    <a:pt x="452651" y="174630"/>
                  </a:lnTo>
                  <a:lnTo>
                    <a:pt x="453683" y="174040"/>
                  </a:lnTo>
                  <a:lnTo>
                    <a:pt x="453683" y="173302"/>
                  </a:lnTo>
                  <a:lnTo>
                    <a:pt x="453388" y="167108"/>
                  </a:lnTo>
                  <a:lnTo>
                    <a:pt x="453240" y="163420"/>
                  </a:lnTo>
                  <a:lnTo>
                    <a:pt x="453978" y="161060"/>
                  </a:lnTo>
                  <a:lnTo>
                    <a:pt x="454421" y="158406"/>
                  </a:lnTo>
                  <a:lnTo>
                    <a:pt x="454421" y="156046"/>
                  </a:lnTo>
                  <a:lnTo>
                    <a:pt x="455453" y="151916"/>
                  </a:lnTo>
                  <a:lnTo>
                    <a:pt x="455453" y="151179"/>
                  </a:lnTo>
                  <a:lnTo>
                    <a:pt x="455305" y="151179"/>
                  </a:lnTo>
                  <a:lnTo>
                    <a:pt x="451913" y="153981"/>
                  </a:lnTo>
                  <a:lnTo>
                    <a:pt x="450438" y="153834"/>
                  </a:lnTo>
                  <a:lnTo>
                    <a:pt x="449553" y="154423"/>
                  </a:lnTo>
                  <a:lnTo>
                    <a:pt x="448226" y="154718"/>
                  </a:lnTo>
                  <a:lnTo>
                    <a:pt x="447341" y="153096"/>
                  </a:lnTo>
                  <a:lnTo>
                    <a:pt x="447193" y="151769"/>
                  </a:lnTo>
                  <a:lnTo>
                    <a:pt x="447931" y="149851"/>
                  </a:lnTo>
                  <a:lnTo>
                    <a:pt x="449553" y="146901"/>
                  </a:lnTo>
                  <a:lnTo>
                    <a:pt x="451618" y="142772"/>
                  </a:lnTo>
                  <a:lnTo>
                    <a:pt x="454125" y="141592"/>
                  </a:lnTo>
                  <a:lnTo>
                    <a:pt x="455453" y="141149"/>
                  </a:lnTo>
                  <a:lnTo>
                    <a:pt x="456485" y="141149"/>
                  </a:lnTo>
                  <a:lnTo>
                    <a:pt x="456485" y="141002"/>
                  </a:lnTo>
                  <a:lnTo>
                    <a:pt x="456780" y="139674"/>
                  </a:lnTo>
                  <a:lnTo>
                    <a:pt x="457370" y="135545"/>
                  </a:lnTo>
                  <a:lnTo>
                    <a:pt x="458108" y="134217"/>
                  </a:lnTo>
                  <a:lnTo>
                    <a:pt x="458845" y="133775"/>
                  </a:lnTo>
                  <a:lnTo>
                    <a:pt x="459878" y="131267"/>
                  </a:lnTo>
                  <a:lnTo>
                    <a:pt x="461795" y="127137"/>
                  </a:lnTo>
                  <a:lnTo>
                    <a:pt x="462975" y="125073"/>
                  </a:lnTo>
                  <a:lnTo>
                    <a:pt x="462680" y="120500"/>
                  </a:lnTo>
                  <a:lnTo>
                    <a:pt x="462975" y="117403"/>
                  </a:lnTo>
                  <a:lnTo>
                    <a:pt x="463270" y="116813"/>
                  </a:lnTo>
                  <a:lnTo>
                    <a:pt x="465925" y="115633"/>
                  </a:lnTo>
                  <a:lnTo>
                    <a:pt x="469464" y="112831"/>
                  </a:lnTo>
                  <a:lnTo>
                    <a:pt x="470939" y="109438"/>
                  </a:lnTo>
                  <a:lnTo>
                    <a:pt x="473152" y="107226"/>
                  </a:lnTo>
                  <a:lnTo>
                    <a:pt x="477134" y="105899"/>
                  </a:lnTo>
                  <a:lnTo>
                    <a:pt x="476987" y="105456"/>
                  </a:lnTo>
                  <a:lnTo>
                    <a:pt x="476397" y="105309"/>
                  </a:lnTo>
                  <a:lnTo>
                    <a:pt x="475512" y="105456"/>
                  </a:lnTo>
                  <a:lnTo>
                    <a:pt x="475217" y="105456"/>
                  </a:lnTo>
                  <a:lnTo>
                    <a:pt x="474774" y="104424"/>
                  </a:lnTo>
                  <a:lnTo>
                    <a:pt x="476249" y="102212"/>
                  </a:lnTo>
                  <a:lnTo>
                    <a:pt x="477281" y="99999"/>
                  </a:lnTo>
                  <a:lnTo>
                    <a:pt x="478609" y="98229"/>
                  </a:lnTo>
                  <a:lnTo>
                    <a:pt x="480084" y="97049"/>
                  </a:lnTo>
                  <a:lnTo>
                    <a:pt x="482296" y="94542"/>
                  </a:lnTo>
                  <a:lnTo>
                    <a:pt x="483329" y="93804"/>
                  </a:lnTo>
                  <a:lnTo>
                    <a:pt x="487458" y="89822"/>
                  </a:lnTo>
                  <a:lnTo>
                    <a:pt x="489228" y="88347"/>
                  </a:lnTo>
                  <a:lnTo>
                    <a:pt x="490408" y="87905"/>
                  </a:lnTo>
                  <a:lnTo>
                    <a:pt x="495571" y="84218"/>
                  </a:lnTo>
                  <a:lnTo>
                    <a:pt x="497635" y="82153"/>
                  </a:lnTo>
                  <a:lnTo>
                    <a:pt x="497783" y="82005"/>
                  </a:lnTo>
                  <a:lnTo>
                    <a:pt x="497045" y="81120"/>
                  </a:lnTo>
                  <a:close/>
                </a:path>
              </a:pathLst>
            </a:custGeom>
            <a:grpFill/>
            <a:ln w="3175" cap="flat">
              <a:solidFill>
                <a:schemeClr val="bg2">
                  <a:lumMod val="90000"/>
                </a:schemeClr>
              </a:solid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4BDCD6E9-4852-7743-B5DB-6B89784E9CD8}"/>
                </a:ext>
              </a:extLst>
            </p:cNvPr>
            <p:cNvSpPr/>
            <p:nvPr/>
          </p:nvSpPr>
          <p:spPr>
            <a:xfrm>
              <a:off x="2106066" y="1361256"/>
              <a:ext cx="2307205" cy="1780956"/>
            </a:xfrm>
            <a:custGeom>
              <a:avLst/>
              <a:gdLst>
                <a:gd name="connsiteX0" fmla="*/ 1181847 w 2307205"/>
                <a:gd name="connsiteY0" fmla="*/ 749698 h 1780956"/>
                <a:gd name="connsiteX1" fmla="*/ 1180963 w 2307205"/>
                <a:gd name="connsiteY1" fmla="*/ 751615 h 1780956"/>
                <a:gd name="connsiteX2" fmla="*/ 1182143 w 2307205"/>
                <a:gd name="connsiteY2" fmla="*/ 752205 h 1780956"/>
                <a:gd name="connsiteX3" fmla="*/ 1184945 w 2307205"/>
                <a:gd name="connsiteY3" fmla="*/ 752205 h 1780956"/>
                <a:gd name="connsiteX4" fmla="*/ 1187157 w 2307205"/>
                <a:gd name="connsiteY4" fmla="*/ 751468 h 1780956"/>
                <a:gd name="connsiteX5" fmla="*/ 1188632 w 2307205"/>
                <a:gd name="connsiteY5" fmla="*/ 750141 h 1780956"/>
                <a:gd name="connsiteX6" fmla="*/ 1189665 w 2307205"/>
                <a:gd name="connsiteY6" fmla="*/ 748223 h 1780956"/>
                <a:gd name="connsiteX7" fmla="*/ 1190107 w 2307205"/>
                <a:gd name="connsiteY7" fmla="*/ 745716 h 1780956"/>
                <a:gd name="connsiteX8" fmla="*/ 1190107 w 2307205"/>
                <a:gd name="connsiteY8" fmla="*/ 744241 h 1780956"/>
                <a:gd name="connsiteX9" fmla="*/ 1186715 w 2307205"/>
                <a:gd name="connsiteY9" fmla="*/ 741144 h 1780956"/>
                <a:gd name="connsiteX10" fmla="*/ 1184355 w 2307205"/>
                <a:gd name="connsiteY10" fmla="*/ 739816 h 1780956"/>
                <a:gd name="connsiteX11" fmla="*/ 1181700 w 2307205"/>
                <a:gd name="connsiteY11" fmla="*/ 738784 h 1780956"/>
                <a:gd name="connsiteX12" fmla="*/ 1179340 w 2307205"/>
                <a:gd name="connsiteY12" fmla="*/ 738784 h 1780956"/>
                <a:gd name="connsiteX13" fmla="*/ 1177275 w 2307205"/>
                <a:gd name="connsiteY13" fmla="*/ 739669 h 1780956"/>
                <a:gd name="connsiteX14" fmla="*/ 1175653 w 2307205"/>
                <a:gd name="connsiteY14" fmla="*/ 741439 h 1780956"/>
                <a:gd name="connsiteX15" fmla="*/ 1174473 w 2307205"/>
                <a:gd name="connsiteY15" fmla="*/ 744093 h 1780956"/>
                <a:gd name="connsiteX16" fmla="*/ 1174030 w 2307205"/>
                <a:gd name="connsiteY16" fmla="*/ 745863 h 1780956"/>
                <a:gd name="connsiteX17" fmla="*/ 1174473 w 2307205"/>
                <a:gd name="connsiteY17" fmla="*/ 747633 h 1780956"/>
                <a:gd name="connsiteX18" fmla="*/ 1174473 w 2307205"/>
                <a:gd name="connsiteY18" fmla="*/ 749551 h 1780956"/>
                <a:gd name="connsiteX19" fmla="*/ 1175063 w 2307205"/>
                <a:gd name="connsiteY19" fmla="*/ 750731 h 1780956"/>
                <a:gd name="connsiteX20" fmla="*/ 1176685 w 2307205"/>
                <a:gd name="connsiteY20" fmla="*/ 751468 h 1780956"/>
                <a:gd name="connsiteX21" fmla="*/ 1177570 w 2307205"/>
                <a:gd name="connsiteY21" fmla="*/ 749993 h 1780956"/>
                <a:gd name="connsiteX22" fmla="*/ 1178750 w 2307205"/>
                <a:gd name="connsiteY22" fmla="*/ 747043 h 1780956"/>
                <a:gd name="connsiteX23" fmla="*/ 1179045 w 2307205"/>
                <a:gd name="connsiteY23" fmla="*/ 744536 h 1780956"/>
                <a:gd name="connsiteX24" fmla="*/ 1178603 w 2307205"/>
                <a:gd name="connsiteY24" fmla="*/ 742619 h 1780956"/>
                <a:gd name="connsiteX25" fmla="*/ 1178898 w 2307205"/>
                <a:gd name="connsiteY25" fmla="*/ 741734 h 1780956"/>
                <a:gd name="connsiteX26" fmla="*/ 1180078 w 2307205"/>
                <a:gd name="connsiteY26" fmla="*/ 741734 h 1780956"/>
                <a:gd name="connsiteX27" fmla="*/ 1181700 w 2307205"/>
                <a:gd name="connsiteY27" fmla="*/ 742766 h 1780956"/>
                <a:gd name="connsiteX28" fmla="*/ 1182290 w 2307205"/>
                <a:gd name="connsiteY28" fmla="*/ 744536 h 1780956"/>
                <a:gd name="connsiteX29" fmla="*/ 1182732 w 2307205"/>
                <a:gd name="connsiteY29" fmla="*/ 747338 h 1780956"/>
                <a:gd name="connsiteX30" fmla="*/ 1182732 w 2307205"/>
                <a:gd name="connsiteY30" fmla="*/ 749108 h 1780956"/>
                <a:gd name="connsiteX31" fmla="*/ 1181995 w 2307205"/>
                <a:gd name="connsiteY31" fmla="*/ 749698 h 1780956"/>
                <a:gd name="connsiteX32" fmla="*/ 1169163 w 2307205"/>
                <a:gd name="connsiteY32" fmla="*/ 755745 h 1780956"/>
                <a:gd name="connsiteX33" fmla="*/ 1166066 w 2307205"/>
                <a:gd name="connsiteY33" fmla="*/ 751763 h 1780956"/>
                <a:gd name="connsiteX34" fmla="*/ 1155741 w 2307205"/>
                <a:gd name="connsiteY34" fmla="*/ 745863 h 1780956"/>
                <a:gd name="connsiteX35" fmla="*/ 1151022 w 2307205"/>
                <a:gd name="connsiteY35" fmla="*/ 744093 h 1780956"/>
                <a:gd name="connsiteX36" fmla="*/ 1148072 w 2307205"/>
                <a:gd name="connsiteY36" fmla="*/ 742029 h 1780956"/>
                <a:gd name="connsiteX37" fmla="*/ 1145270 w 2307205"/>
                <a:gd name="connsiteY37" fmla="*/ 739226 h 1780956"/>
                <a:gd name="connsiteX38" fmla="*/ 1141582 w 2307205"/>
                <a:gd name="connsiteY38" fmla="*/ 736571 h 1780956"/>
                <a:gd name="connsiteX39" fmla="*/ 1140402 w 2307205"/>
                <a:gd name="connsiteY39" fmla="*/ 736276 h 1780956"/>
                <a:gd name="connsiteX40" fmla="*/ 1139665 w 2307205"/>
                <a:gd name="connsiteY40" fmla="*/ 736571 h 1780956"/>
                <a:gd name="connsiteX41" fmla="*/ 1138485 w 2307205"/>
                <a:gd name="connsiteY41" fmla="*/ 738046 h 1780956"/>
                <a:gd name="connsiteX42" fmla="*/ 1137010 w 2307205"/>
                <a:gd name="connsiteY42" fmla="*/ 738489 h 1780956"/>
                <a:gd name="connsiteX43" fmla="*/ 1136273 w 2307205"/>
                <a:gd name="connsiteY43" fmla="*/ 737899 h 1780956"/>
                <a:gd name="connsiteX44" fmla="*/ 1135535 w 2307205"/>
                <a:gd name="connsiteY44" fmla="*/ 736719 h 1780956"/>
                <a:gd name="connsiteX45" fmla="*/ 1135830 w 2307205"/>
                <a:gd name="connsiteY45" fmla="*/ 735981 h 1780956"/>
                <a:gd name="connsiteX46" fmla="*/ 1137748 w 2307205"/>
                <a:gd name="connsiteY46" fmla="*/ 735096 h 1780956"/>
                <a:gd name="connsiteX47" fmla="*/ 1137748 w 2307205"/>
                <a:gd name="connsiteY47" fmla="*/ 734506 h 1780956"/>
                <a:gd name="connsiteX48" fmla="*/ 1137010 w 2307205"/>
                <a:gd name="connsiteY48" fmla="*/ 733327 h 1780956"/>
                <a:gd name="connsiteX49" fmla="*/ 1131995 w 2307205"/>
                <a:gd name="connsiteY49" fmla="*/ 730377 h 1780956"/>
                <a:gd name="connsiteX50" fmla="*/ 1129783 w 2307205"/>
                <a:gd name="connsiteY50" fmla="*/ 728607 h 1780956"/>
                <a:gd name="connsiteX51" fmla="*/ 1127128 w 2307205"/>
                <a:gd name="connsiteY51" fmla="*/ 727722 h 1780956"/>
                <a:gd name="connsiteX52" fmla="*/ 1124621 w 2307205"/>
                <a:gd name="connsiteY52" fmla="*/ 727722 h 1780956"/>
                <a:gd name="connsiteX53" fmla="*/ 1119606 w 2307205"/>
                <a:gd name="connsiteY53" fmla="*/ 729049 h 1780956"/>
                <a:gd name="connsiteX54" fmla="*/ 1116509 w 2307205"/>
                <a:gd name="connsiteY54" fmla="*/ 730672 h 1780956"/>
                <a:gd name="connsiteX55" fmla="*/ 1115476 w 2307205"/>
                <a:gd name="connsiteY55" fmla="*/ 731409 h 1780956"/>
                <a:gd name="connsiteX56" fmla="*/ 1114739 w 2307205"/>
                <a:gd name="connsiteY56" fmla="*/ 732589 h 1780956"/>
                <a:gd name="connsiteX57" fmla="*/ 1113854 w 2307205"/>
                <a:gd name="connsiteY57" fmla="*/ 735539 h 1780956"/>
                <a:gd name="connsiteX58" fmla="*/ 1113854 w 2307205"/>
                <a:gd name="connsiteY58" fmla="*/ 736571 h 1780956"/>
                <a:gd name="connsiteX59" fmla="*/ 1114149 w 2307205"/>
                <a:gd name="connsiteY59" fmla="*/ 738489 h 1780956"/>
                <a:gd name="connsiteX60" fmla="*/ 1117394 w 2307205"/>
                <a:gd name="connsiteY60" fmla="*/ 743946 h 1780956"/>
                <a:gd name="connsiteX61" fmla="*/ 1120639 w 2307205"/>
                <a:gd name="connsiteY61" fmla="*/ 746453 h 1780956"/>
                <a:gd name="connsiteX62" fmla="*/ 1117689 w 2307205"/>
                <a:gd name="connsiteY62" fmla="*/ 745863 h 1780956"/>
                <a:gd name="connsiteX63" fmla="*/ 1115919 w 2307205"/>
                <a:gd name="connsiteY63" fmla="*/ 745126 h 1780956"/>
                <a:gd name="connsiteX64" fmla="*/ 1111494 w 2307205"/>
                <a:gd name="connsiteY64" fmla="*/ 741439 h 1780956"/>
                <a:gd name="connsiteX65" fmla="*/ 1109282 w 2307205"/>
                <a:gd name="connsiteY65" fmla="*/ 740849 h 1780956"/>
                <a:gd name="connsiteX66" fmla="*/ 1107512 w 2307205"/>
                <a:gd name="connsiteY66" fmla="*/ 741144 h 1780956"/>
                <a:gd name="connsiteX67" fmla="*/ 1107512 w 2307205"/>
                <a:gd name="connsiteY67" fmla="*/ 742471 h 1780956"/>
                <a:gd name="connsiteX68" fmla="*/ 1107807 w 2307205"/>
                <a:gd name="connsiteY68" fmla="*/ 743356 h 1780956"/>
                <a:gd name="connsiteX69" fmla="*/ 1108839 w 2307205"/>
                <a:gd name="connsiteY69" fmla="*/ 744683 h 1780956"/>
                <a:gd name="connsiteX70" fmla="*/ 1110019 w 2307205"/>
                <a:gd name="connsiteY70" fmla="*/ 745568 h 1780956"/>
                <a:gd name="connsiteX71" fmla="*/ 1107659 w 2307205"/>
                <a:gd name="connsiteY71" fmla="*/ 745568 h 1780956"/>
                <a:gd name="connsiteX72" fmla="*/ 1107069 w 2307205"/>
                <a:gd name="connsiteY72" fmla="*/ 746453 h 1780956"/>
                <a:gd name="connsiteX73" fmla="*/ 1107659 w 2307205"/>
                <a:gd name="connsiteY73" fmla="*/ 748076 h 1780956"/>
                <a:gd name="connsiteX74" fmla="*/ 1109429 w 2307205"/>
                <a:gd name="connsiteY74" fmla="*/ 750436 h 1780956"/>
                <a:gd name="connsiteX75" fmla="*/ 1109872 w 2307205"/>
                <a:gd name="connsiteY75" fmla="*/ 751468 h 1780956"/>
                <a:gd name="connsiteX76" fmla="*/ 1109872 w 2307205"/>
                <a:gd name="connsiteY76" fmla="*/ 752353 h 1780956"/>
                <a:gd name="connsiteX77" fmla="*/ 1108544 w 2307205"/>
                <a:gd name="connsiteY77" fmla="*/ 753533 h 1780956"/>
                <a:gd name="connsiteX78" fmla="*/ 1102792 w 2307205"/>
                <a:gd name="connsiteY78" fmla="*/ 757663 h 1780956"/>
                <a:gd name="connsiteX79" fmla="*/ 1097925 w 2307205"/>
                <a:gd name="connsiteY79" fmla="*/ 760022 h 1780956"/>
                <a:gd name="connsiteX80" fmla="*/ 1093353 w 2307205"/>
                <a:gd name="connsiteY80" fmla="*/ 760907 h 1780956"/>
                <a:gd name="connsiteX81" fmla="*/ 1083618 w 2307205"/>
                <a:gd name="connsiteY81" fmla="*/ 761792 h 1780956"/>
                <a:gd name="connsiteX82" fmla="*/ 1082143 w 2307205"/>
                <a:gd name="connsiteY82" fmla="*/ 763267 h 1780956"/>
                <a:gd name="connsiteX83" fmla="*/ 1080963 w 2307205"/>
                <a:gd name="connsiteY83" fmla="*/ 765332 h 1780956"/>
                <a:gd name="connsiteX84" fmla="*/ 1080963 w 2307205"/>
                <a:gd name="connsiteY84" fmla="*/ 766217 h 1780956"/>
                <a:gd name="connsiteX85" fmla="*/ 1082586 w 2307205"/>
                <a:gd name="connsiteY85" fmla="*/ 769609 h 1780956"/>
                <a:gd name="connsiteX86" fmla="*/ 1084061 w 2307205"/>
                <a:gd name="connsiteY86" fmla="*/ 771527 h 1780956"/>
                <a:gd name="connsiteX87" fmla="*/ 1087306 w 2307205"/>
                <a:gd name="connsiteY87" fmla="*/ 773444 h 1780956"/>
                <a:gd name="connsiteX88" fmla="*/ 1088928 w 2307205"/>
                <a:gd name="connsiteY88" fmla="*/ 774034 h 1780956"/>
                <a:gd name="connsiteX89" fmla="*/ 1093205 w 2307205"/>
                <a:gd name="connsiteY89" fmla="*/ 774034 h 1780956"/>
                <a:gd name="connsiteX90" fmla="*/ 1093648 w 2307205"/>
                <a:gd name="connsiteY90" fmla="*/ 773444 h 1780956"/>
                <a:gd name="connsiteX91" fmla="*/ 1093058 w 2307205"/>
                <a:gd name="connsiteY91" fmla="*/ 772412 h 1780956"/>
                <a:gd name="connsiteX92" fmla="*/ 1093943 w 2307205"/>
                <a:gd name="connsiteY92" fmla="*/ 771527 h 1780956"/>
                <a:gd name="connsiteX93" fmla="*/ 1096450 w 2307205"/>
                <a:gd name="connsiteY93" fmla="*/ 770789 h 1780956"/>
                <a:gd name="connsiteX94" fmla="*/ 1098072 w 2307205"/>
                <a:gd name="connsiteY94" fmla="*/ 770789 h 1780956"/>
                <a:gd name="connsiteX95" fmla="*/ 1098810 w 2307205"/>
                <a:gd name="connsiteY95" fmla="*/ 771527 h 1780956"/>
                <a:gd name="connsiteX96" fmla="*/ 1099252 w 2307205"/>
                <a:gd name="connsiteY96" fmla="*/ 772559 h 1780956"/>
                <a:gd name="connsiteX97" fmla="*/ 1099252 w 2307205"/>
                <a:gd name="connsiteY97" fmla="*/ 773887 h 1780956"/>
                <a:gd name="connsiteX98" fmla="*/ 1100137 w 2307205"/>
                <a:gd name="connsiteY98" fmla="*/ 775067 h 1780956"/>
                <a:gd name="connsiteX99" fmla="*/ 1101612 w 2307205"/>
                <a:gd name="connsiteY99" fmla="*/ 776099 h 1780956"/>
                <a:gd name="connsiteX100" fmla="*/ 1103530 w 2307205"/>
                <a:gd name="connsiteY100" fmla="*/ 776689 h 1780956"/>
                <a:gd name="connsiteX101" fmla="*/ 1107807 w 2307205"/>
                <a:gd name="connsiteY101" fmla="*/ 776689 h 1780956"/>
                <a:gd name="connsiteX102" fmla="*/ 1110609 w 2307205"/>
                <a:gd name="connsiteY102" fmla="*/ 775952 h 1780956"/>
                <a:gd name="connsiteX103" fmla="*/ 1112084 w 2307205"/>
                <a:gd name="connsiteY103" fmla="*/ 774919 h 1780956"/>
                <a:gd name="connsiteX104" fmla="*/ 1113559 w 2307205"/>
                <a:gd name="connsiteY104" fmla="*/ 774919 h 1780956"/>
                <a:gd name="connsiteX105" fmla="*/ 1114149 w 2307205"/>
                <a:gd name="connsiteY105" fmla="*/ 775362 h 1780956"/>
                <a:gd name="connsiteX106" fmla="*/ 1114592 w 2307205"/>
                <a:gd name="connsiteY106" fmla="*/ 776394 h 1780956"/>
                <a:gd name="connsiteX107" fmla="*/ 1114592 w 2307205"/>
                <a:gd name="connsiteY107" fmla="*/ 778016 h 1780956"/>
                <a:gd name="connsiteX108" fmla="*/ 1115181 w 2307205"/>
                <a:gd name="connsiteY108" fmla="*/ 779049 h 1780956"/>
                <a:gd name="connsiteX109" fmla="*/ 1115771 w 2307205"/>
                <a:gd name="connsiteY109" fmla="*/ 779491 h 1780956"/>
                <a:gd name="connsiteX110" fmla="*/ 1124916 w 2307205"/>
                <a:gd name="connsiteY110" fmla="*/ 782589 h 1780956"/>
                <a:gd name="connsiteX111" fmla="*/ 1129636 w 2307205"/>
                <a:gd name="connsiteY111" fmla="*/ 784654 h 1780956"/>
                <a:gd name="connsiteX112" fmla="*/ 1135683 w 2307205"/>
                <a:gd name="connsiteY112" fmla="*/ 788341 h 1780956"/>
                <a:gd name="connsiteX113" fmla="*/ 1141140 w 2307205"/>
                <a:gd name="connsiteY113" fmla="*/ 789078 h 1780956"/>
                <a:gd name="connsiteX114" fmla="*/ 1147777 w 2307205"/>
                <a:gd name="connsiteY114" fmla="*/ 788636 h 1780956"/>
                <a:gd name="connsiteX115" fmla="*/ 1158544 w 2307205"/>
                <a:gd name="connsiteY115" fmla="*/ 792176 h 1780956"/>
                <a:gd name="connsiteX116" fmla="*/ 1163706 w 2307205"/>
                <a:gd name="connsiteY116" fmla="*/ 791733 h 1780956"/>
                <a:gd name="connsiteX117" fmla="*/ 1167246 w 2307205"/>
                <a:gd name="connsiteY117" fmla="*/ 790111 h 1780956"/>
                <a:gd name="connsiteX118" fmla="*/ 1173588 w 2307205"/>
                <a:gd name="connsiteY118" fmla="*/ 785538 h 1780956"/>
                <a:gd name="connsiteX119" fmla="*/ 1176980 w 2307205"/>
                <a:gd name="connsiteY119" fmla="*/ 784654 h 1780956"/>
                <a:gd name="connsiteX120" fmla="*/ 1179340 w 2307205"/>
                <a:gd name="connsiteY120" fmla="*/ 781999 h 1780956"/>
                <a:gd name="connsiteX121" fmla="*/ 1182437 w 2307205"/>
                <a:gd name="connsiteY121" fmla="*/ 779786 h 1780956"/>
                <a:gd name="connsiteX122" fmla="*/ 1184355 w 2307205"/>
                <a:gd name="connsiteY122" fmla="*/ 779344 h 1780956"/>
                <a:gd name="connsiteX123" fmla="*/ 1188190 w 2307205"/>
                <a:gd name="connsiteY123" fmla="*/ 779344 h 1780956"/>
                <a:gd name="connsiteX124" fmla="*/ 1190992 w 2307205"/>
                <a:gd name="connsiteY124" fmla="*/ 777869 h 1780956"/>
                <a:gd name="connsiteX125" fmla="*/ 1192614 w 2307205"/>
                <a:gd name="connsiteY125" fmla="*/ 776689 h 1780956"/>
                <a:gd name="connsiteX126" fmla="*/ 1193352 w 2307205"/>
                <a:gd name="connsiteY126" fmla="*/ 775657 h 1780956"/>
                <a:gd name="connsiteX127" fmla="*/ 1192024 w 2307205"/>
                <a:gd name="connsiteY127" fmla="*/ 773444 h 1780956"/>
                <a:gd name="connsiteX128" fmla="*/ 1190549 w 2307205"/>
                <a:gd name="connsiteY128" fmla="*/ 772559 h 1780956"/>
                <a:gd name="connsiteX129" fmla="*/ 1188927 w 2307205"/>
                <a:gd name="connsiteY129" fmla="*/ 773149 h 1780956"/>
                <a:gd name="connsiteX130" fmla="*/ 1185092 w 2307205"/>
                <a:gd name="connsiteY130" fmla="*/ 775214 h 1780956"/>
                <a:gd name="connsiteX131" fmla="*/ 1180815 w 2307205"/>
                <a:gd name="connsiteY131" fmla="*/ 772412 h 1780956"/>
                <a:gd name="connsiteX132" fmla="*/ 1178160 w 2307205"/>
                <a:gd name="connsiteY132" fmla="*/ 769904 h 1780956"/>
                <a:gd name="connsiteX133" fmla="*/ 1175653 w 2307205"/>
                <a:gd name="connsiteY133" fmla="*/ 766660 h 1780956"/>
                <a:gd name="connsiteX134" fmla="*/ 1172851 w 2307205"/>
                <a:gd name="connsiteY134" fmla="*/ 761940 h 1780956"/>
                <a:gd name="connsiteX135" fmla="*/ 1169606 w 2307205"/>
                <a:gd name="connsiteY135" fmla="*/ 755745 h 1780956"/>
                <a:gd name="connsiteX136" fmla="*/ 1062232 w 2307205"/>
                <a:gd name="connsiteY136" fmla="*/ 693209 h 1780956"/>
                <a:gd name="connsiteX137" fmla="*/ 1058102 w 2307205"/>
                <a:gd name="connsiteY137" fmla="*/ 690554 h 1780956"/>
                <a:gd name="connsiteX138" fmla="*/ 1055447 w 2307205"/>
                <a:gd name="connsiteY138" fmla="*/ 689669 h 1780956"/>
                <a:gd name="connsiteX139" fmla="*/ 1052940 w 2307205"/>
                <a:gd name="connsiteY139" fmla="*/ 689669 h 1780956"/>
                <a:gd name="connsiteX140" fmla="*/ 1051760 w 2307205"/>
                <a:gd name="connsiteY140" fmla="*/ 690702 h 1780956"/>
                <a:gd name="connsiteX141" fmla="*/ 1052055 w 2307205"/>
                <a:gd name="connsiteY141" fmla="*/ 693061 h 1780956"/>
                <a:gd name="connsiteX142" fmla="*/ 1052498 w 2307205"/>
                <a:gd name="connsiteY142" fmla="*/ 694684 h 1780956"/>
                <a:gd name="connsiteX143" fmla="*/ 1053235 w 2307205"/>
                <a:gd name="connsiteY143" fmla="*/ 695421 h 1780956"/>
                <a:gd name="connsiteX144" fmla="*/ 1055447 w 2307205"/>
                <a:gd name="connsiteY144" fmla="*/ 696454 h 1780956"/>
                <a:gd name="connsiteX145" fmla="*/ 1061052 w 2307205"/>
                <a:gd name="connsiteY145" fmla="*/ 698224 h 1780956"/>
                <a:gd name="connsiteX146" fmla="*/ 1061347 w 2307205"/>
                <a:gd name="connsiteY146" fmla="*/ 697781 h 1780956"/>
                <a:gd name="connsiteX147" fmla="*/ 1061347 w 2307205"/>
                <a:gd name="connsiteY147" fmla="*/ 697191 h 1780956"/>
                <a:gd name="connsiteX148" fmla="*/ 1060905 w 2307205"/>
                <a:gd name="connsiteY148" fmla="*/ 695569 h 1780956"/>
                <a:gd name="connsiteX149" fmla="*/ 1060905 w 2307205"/>
                <a:gd name="connsiteY149" fmla="*/ 693799 h 1780956"/>
                <a:gd name="connsiteX150" fmla="*/ 1062085 w 2307205"/>
                <a:gd name="connsiteY150" fmla="*/ 693061 h 1780956"/>
                <a:gd name="connsiteX151" fmla="*/ 1157216 w 2307205"/>
                <a:gd name="connsiteY151" fmla="*/ 608696 h 1780956"/>
                <a:gd name="connsiteX152" fmla="*/ 1160314 w 2307205"/>
                <a:gd name="connsiteY152" fmla="*/ 606189 h 1780956"/>
                <a:gd name="connsiteX153" fmla="*/ 1161494 w 2307205"/>
                <a:gd name="connsiteY153" fmla="*/ 604124 h 1780956"/>
                <a:gd name="connsiteX154" fmla="*/ 1162379 w 2307205"/>
                <a:gd name="connsiteY154" fmla="*/ 601469 h 1780956"/>
                <a:gd name="connsiteX155" fmla="*/ 1162379 w 2307205"/>
                <a:gd name="connsiteY155" fmla="*/ 598225 h 1780956"/>
                <a:gd name="connsiteX156" fmla="*/ 1161051 w 2307205"/>
                <a:gd name="connsiteY156" fmla="*/ 594390 h 1780956"/>
                <a:gd name="connsiteX157" fmla="*/ 1159724 w 2307205"/>
                <a:gd name="connsiteY157" fmla="*/ 590998 h 1780956"/>
                <a:gd name="connsiteX158" fmla="*/ 1158396 w 2307205"/>
                <a:gd name="connsiteY158" fmla="*/ 590408 h 1780956"/>
                <a:gd name="connsiteX159" fmla="*/ 1156331 w 2307205"/>
                <a:gd name="connsiteY159" fmla="*/ 590408 h 1780956"/>
                <a:gd name="connsiteX160" fmla="*/ 1151169 w 2307205"/>
                <a:gd name="connsiteY160" fmla="*/ 591587 h 1780956"/>
                <a:gd name="connsiteX161" fmla="*/ 1146450 w 2307205"/>
                <a:gd name="connsiteY161" fmla="*/ 594095 h 1780956"/>
                <a:gd name="connsiteX162" fmla="*/ 1144385 w 2307205"/>
                <a:gd name="connsiteY162" fmla="*/ 594537 h 1780956"/>
                <a:gd name="connsiteX163" fmla="*/ 1143647 w 2307205"/>
                <a:gd name="connsiteY163" fmla="*/ 593800 h 1780956"/>
                <a:gd name="connsiteX164" fmla="*/ 1144090 w 2307205"/>
                <a:gd name="connsiteY164" fmla="*/ 592325 h 1780956"/>
                <a:gd name="connsiteX165" fmla="*/ 1145860 w 2307205"/>
                <a:gd name="connsiteY165" fmla="*/ 590113 h 1780956"/>
                <a:gd name="connsiteX166" fmla="*/ 1145565 w 2307205"/>
                <a:gd name="connsiteY166" fmla="*/ 587900 h 1780956"/>
                <a:gd name="connsiteX167" fmla="*/ 1141582 w 2307205"/>
                <a:gd name="connsiteY167" fmla="*/ 584213 h 1780956"/>
                <a:gd name="connsiteX168" fmla="*/ 1137895 w 2307205"/>
                <a:gd name="connsiteY168" fmla="*/ 582886 h 1780956"/>
                <a:gd name="connsiteX169" fmla="*/ 1137895 w 2307205"/>
                <a:gd name="connsiteY169" fmla="*/ 582296 h 1780956"/>
                <a:gd name="connsiteX170" fmla="*/ 1139665 w 2307205"/>
                <a:gd name="connsiteY170" fmla="*/ 581263 h 1780956"/>
                <a:gd name="connsiteX171" fmla="*/ 1139960 w 2307205"/>
                <a:gd name="connsiteY171" fmla="*/ 580231 h 1780956"/>
                <a:gd name="connsiteX172" fmla="*/ 1139075 w 2307205"/>
                <a:gd name="connsiteY172" fmla="*/ 579198 h 1780956"/>
                <a:gd name="connsiteX173" fmla="*/ 1135240 w 2307205"/>
                <a:gd name="connsiteY173" fmla="*/ 576543 h 1780956"/>
                <a:gd name="connsiteX174" fmla="*/ 1131110 w 2307205"/>
                <a:gd name="connsiteY174" fmla="*/ 574773 h 1780956"/>
                <a:gd name="connsiteX175" fmla="*/ 1128751 w 2307205"/>
                <a:gd name="connsiteY175" fmla="*/ 574331 h 1780956"/>
                <a:gd name="connsiteX176" fmla="*/ 1123146 w 2307205"/>
                <a:gd name="connsiteY176" fmla="*/ 574331 h 1780956"/>
                <a:gd name="connsiteX177" fmla="*/ 1119901 w 2307205"/>
                <a:gd name="connsiteY177" fmla="*/ 575068 h 1780956"/>
                <a:gd name="connsiteX178" fmla="*/ 1116804 w 2307205"/>
                <a:gd name="connsiteY178" fmla="*/ 576396 h 1780956"/>
                <a:gd name="connsiteX179" fmla="*/ 1111937 w 2307205"/>
                <a:gd name="connsiteY179" fmla="*/ 579346 h 1780956"/>
                <a:gd name="connsiteX180" fmla="*/ 1110462 w 2307205"/>
                <a:gd name="connsiteY180" fmla="*/ 579051 h 1780956"/>
                <a:gd name="connsiteX181" fmla="*/ 1110167 w 2307205"/>
                <a:gd name="connsiteY181" fmla="*/ 578166 h 1780956"/>
                <a:gd name="connsiteX182" fmla="*/ 1110167 w 2307205"/>
                <a:gd name="connsiteY182" fmla="*/ 576101 h 1780956"/>
                <a:gd name="connsiteX183" fmla="*/ 1110462 w 2307205"/>
                <a:gd name="connsiteY183" fmla="*/ 574921 h 1780956"/>
                <a:gd name="connsiteX184" fmla="*/ 1111494 w 2307205"/>
                <a:gd name="connsiteY184" fmla="*/ 573741 h 1780956"/>
                <a:gd name="connsiteX185" fmla="*/ 1116656 w 2307205"/>
                <a:gd name="connsiteY185" fmla="*/ 570201 h 1780956"/>
                <a:gd name="connsiteX186" fmla="*/ 1126538 w 2307205"/>
                <a:gd name="connsiteY186" fmla="*/ 561647 h 1780956"/>
                <a:gd name="connsiteX187" fmla="*/ 1134650 w 2307205"/>
                <a:gd name="connsiteY187" fmla="*/ 558992 h 1780956"/>
                <a:gd name="connsiteX188" fmla="*/ 1140107 w 2307205"/>
                <a:gd name="connsiteY188" fmla="*/ 556632 h 1780956"/>
                <a:gd name="connsiteX189" fmla="*/ 1141140 w 2307205"/>
                <a:gd name="connsiteY189" fmla="*/ 554862 h 1780956"/>
                <a:gd name="connsiteX190" fmla="*/ 1139665 w 2307205"/>
                <a:gd name="connsiteY190" fmla="*/ 552945 h 1780956"/>
                <a:gd name="connsiteX191" fmla="*/ 1138043 w 2307205"/>
                <a:gd name="connsiteY191" fmla="*/ 551765 h 1780956"/>
                <a:gd name="connsiteX192" fmla="*/ 1134945 w 2307205"/>
                <a:gd name="connsiteY192" fmla="*/ 551470 h 1780956"/>
                <a:gd name="connsiteX193" fmla="*/ 1133323 w 2307205"/>
                <a:gd name="connsiteY193" fmla="*/ 552207 h 1780956"/>
                <a:gd name="connsiteX194" fmla="*/ 1131848 w 2307205"/>
                <a:gd name="connsiteY194" fmla="*/ 552207 h 1780956"/>
                <a:gd name="connsiteX195" fmla="*/ 1131110 w 2307205"/>
                <a:gd name="connsiteY195" fmla="*/ 551765 h 1780956"/>
                <a:gd name="connsiteX196" fmla="*/ 1130816 w 2307205"/>
                <a:gd name="connsiteY196" fmla="*/ 550732 h 1780956"/>
                <a:gd name="connsiteX197" fmla="*/ 1131553 w 2307205"/>
                <a:gd name="connsiteY197" fmla="*/ 548962 h 1780956"/>
                <a:gd name="connsiteX198" fmla="*/ 1134355 w 2307205"/>
                <a:gd name="connsiteY198" fmla="*/ 549405 h 1780956"/>
                <a:gd name="connsiteX199" fmla="*/ 1136863 w 2307205"/>
                <a:gd name="connsiteY199" fmla="*/ 547488 h 1780956"/>
                <a:gd name="connsiteX200" fmla="*/ 1139813 w 2307205"/>
                <a:gd name="connsiteY200" fmla="*/ 547193 h 1780956"/>
                <a:gd name="connsiteX201" fmla="*/ 1143205 w 2307205"/>
                <a:gd name="connsiteY201" fmla="*/ 546160 h 1780956"/>
                <a:gd name="connsiteX202" fmla="*/ 1144827 w 2307205"/>
                <a:gd name="connsiteY202" fmla="*/ 544980 h 1780956"/>
                <a:gd name="connsiteX203" fmla="*/ 1147187 w 2307205"/>
                <a:gd name="connsiteY203" fmla="*/ 542325 h 1780956"/>
                <a:gd name="connsiteX204" fmla="*/ 1147187 w 2307205"/>
                <a:gd name="connsiteY204" fmla="*/ 541883 h 1780956"/>
                <a:gd name="connsiteX205" fmla="*/ 1146892 w 2307205"/>
                <a:gd name="connsiteY205" fmla="*/ 540260 h 1780956"/>
                <a:gd name="connsiteX206" fmla="*/ 1144237 w 2307205"/>
                <a:gd name="connsiteY206" fmla="*/ 535983 h 1780956"/>
                <a:gd name="connsiteX207" fmla="*/ 1142762 w 2307205"/>
                <a:gd name="connsiteY207" fmla="*/ 534213 h 1780956"/>
                <a:gd name="connsiteX208" fmla="*/ 1141287 w 2307205"/>
                <a:gd name="connsiteY208" fmla="*/ 533181 h 1780956"/>
                <a:gd name="connsiteX209" fmla="*/ 1138633 w 2307205"/>
                <a:gd name="connsiteY209" fmla="*/ 532296 h 1780956"/>
                <a:gd name="connsiteX210" fmla="*/ 1131995 w 2307205"/>
                <a:gd name="connsiteY210" fmla="*/ 530969 h 1780956"/>
                <a:gd name="connsiteX211" fmla="*/ 1129636 w 2307205"/>
                <a:gd name="connsiteY211" fmla="*/ 530969 h 1780956"/>
                <a:gd name="connsiteX212" fmla="*/ 1125358 w 2307205"/>
                <a:gd name="connsiteY212" fmla="*/ 531411 h 1780956"/>
                <a:gd name="connsiteX213" fmla="*/ 1122851 w 2307205"/>
                <a:gd name="connsiteY213" fmla="*/ 532148 h 1780956"/>
                <a:gd name="connsiteX214" fmla="*/ 1116951 w 2307205"/>
                <a:gd name="connsiteY214" fmla="*/ 534508 h 1780956"/>
                <a:gd name="connsiteX215" fmla="*/ 1107364 w 2307205"/>
                <a:gd name="connsiteY215" fmla="*/ 535836 h 1780956"/>
                <a:gd name="connsiteX216" fmla="*/ 1100432 w 2307205"/>
                <a:gd name="connsiteY216" fmla="*/ 537458 h 1780956"/>
                <a:gd name="connsiteX217" fmla="*/ 1093795 w 2307205"/>
                <a:gd name="connsiteY217" fmla="*/ 538048 h 1780956"/>
                <a:gd name="connsiteX218" fmla="*/ 1090698 w 2307205"/>
                <a:gd name="connsiteY218" fmla="*/ 538933 h 1780956"/>
                <a:gd name="connsiteX219" fmla="*/ 1068574 w 2307205"/>
                <a:gd name="connsiteY219" fmla="*/ 528019 h 1780956"/>
                <a:gd name="connsiteX220" fmla="*/ 1065034 w 2307205"/>
                <a:gd name="connsiteY220" fmla="*/ 528904 h 1780956"/>
                <a:gd name="connsiteX221" fmla="*/ 1062675 w 2307205"/>
                <a:gd name="connsiteY221" fmla="*/ 530969 h 1780956"/>
                <a:gd name="connsiteX222" fmla="*/ 1062675 w 2307205"/>
                <a:gd name="connsiteY222" fmla="*/ 531853 h 1780956"/>
                <a:gd name="connsiteX223" fmla="*/ 1064592 w 2307205"/>
                <a:gd name="connsiteY223" fmla="*/ 533328 h 1780956"/>
                <a:gd name="connsiteX224" fmla="*/ 1067542 w 2307205"/>
                <a:gd name="connsiteY224" fmla="*/ 533328 h 1780956"/>
                <a:gd name="connsiteX225" fmla="*/ 1070197 w 2307205"/>
                <a:gd name="connsiteY225" fmla="*/ 532591 h 1780956"/>
                <a:gd name="connsiteX226" fmla="*/ 1070934 w 2307205"/>
                <a:gd name="connsiteY226" fmla="*/ 533033 h 1780956"/>
                <a:gd name="connsiteX227" fmla="*/ 1068869 w 2307205"/>
                <a:gd name="connsiteY227" fmla="*/ 535688 h 1780956"/>
                <a:gd name="connsiteX228" fmla="*/ 1063854 w 2307205"/>
                <a:gd name="connsiteY228" fmla="*/ 535393 h 1780956"/>
                <a:gd name="connsiteX229" fmla="*/ 1056037 w 2307205"/>
                <a:gd name="connsiteY229" fmla="*/ 533181 h 1780956"/>
                <a:gd name="connsiteX230" fmla="*/ 1044828 w 2307205"/>
                <a:gd name="connsiteY230" fmla="*/ 535098 h 1780956"/>
                <a:gd name="connsiteX231" fmla="*/ 1043648 w 2307205"/>
                <a:gd name="connsiteY231" fmla="*/ 535836 h 1780956"/>
                <a:gd name="connsiteX232" fmla="*/ 1043058 w 2307205"/>
                <a:gd name="connsiteY232" fmla="*/ 537163 h 1780956"/>
                <a:gd name="connsiteX233" fmla="*/ 1043058 w 2307205"/>
                <a:gd name="connsiteY233" fmla="*/ 539081 h 1780956"/>
                <a:gd name="connsiteX234" fmla="*/ 1043943 w 2307205"/>
                <a:gd name="connsiteY234" fmla="*/ 540850 h 1780956"/>
                <a:gd name="connsiteX235" fmla="*/ 1045418 w 2307205"/>
                <a:gd name="connsiteY235" fmla="*/ 542473 h 1780956"/>
                <a:gd name="connsiteX236" fmla="*/ 1048368 w 2307205"/>
                <a:gd name="connsiteY236" fmla="*/ 544833 h 1780956"/>
                <a:gd name="connsiteX237" fmla="*/ 1051613 w 2307205"/>
                <a:gd name="connsiteY237" fmla="*/ 545865 h 1780956"/>
                <a:gd name="connsiteX238" fmla="*/ 1052940 w 2307205"/>
                <a:gd name="connsiteY238" fmla="*/ 546750 h 1780956"/>
                <a:gd name="connsiteX239" fmla="*/ 1054858 w 2307205"/>
                <a:gd name="connsiteY239" fmla="*/ 550142 h 1780956"/>
                <a:gd name="connsiteX240" fmla="*/ 1055595 w 2307205"/>
                <a:gd name="connsiteY240" fmla="*/ 552355 h 1780956"/>
                <a:gd name="connsiteX241" fmla="*/ 1055300 w 2307205"/>
                <a:gd name="connsiteY241" fmla="*/ 553240 h 1780956"/>
                <a:gd name="connsiteX242" fmla="*/ 1051318 w 2307205"/>
                <a:gd name="connsiteY242" fmla="*/ 551027 h 1780956"/>
                <a:gd name="connsiteX243" fmla="*/ 1046745 w 2307205"/>
                <a:gd name="connsiteY243" fmla="*/ 547193 h 1780956"/>
                <a:gd name="connsiteX244" fmla="*/ 1043501 w 2307205"/>
                <a:gd name="connsiteY244" fmla="*/ 545718 h 1780956"/>
                <a:gd name="connsiteX245" fmla="*/ 1039813 w 2307205"/>
                <a:gd name="connsiteY245" fmla="*/ 545718 h 1780956"/>
                <a:gd name="connsiteX246" fmla="*/ 1034356 w 2307205"/>
                <a:gd name="connsiteY246" fmla="*/ 547193 h 1780956"/>
                <a:gd name="connsiteX247" fmla="*/ 1030669 w 2307205"/>
                <a:gd name="connsiteY247" fmla="*/ 549110 h 1780956"/>
                <a:gd name="connsiteX248" fmla="*/ 1029194 w 2307205"/>
                <a:gd name="connsiteY248" fmla="*/ 550585 h 1780956"/>
                <a:gd name="connsiteX249" fmla="*/ 1029194 w 2307205"/>
                <a:gd name="connsiteY249" fmla="*/ 551470 h 1780956"/>
                <a:gd name="connsiteX250" fmla="*/ 1030079 w 2307205"/>
                <a:gd name="connsiteY250" fmla="*/ 553535 h 1780956"/>
                <a:gd name="connsiteX251" fmla="*/ 1030964 w 2307205"/>
                <a:gd name="connsiteY251" fmla="*/ 554272 h 1780956"/>
                <a:gd name="connsiteX252" fmla="*/ 1045566 w 2307205"/>
                <a:gd name="connsiteY252" fmla="*/ 562089 h 1780956"/>
                <a:gd name="connsiteX253" fmla="*/ 1049105 w 2307205"/>
                <a:gd name="connsiteY253" fmla="*/ 562089 h 1780956"/>
                <a:gd name="connsiteX254" fmla="*/ 1053530 w 2307205"/>
                <a:gd name="connsiteY254" fmla="*/ 560909 h 1780956"/>
                <a:gd name="connsiteX255" fmla="*/ 1055890 w 2307205"/>
                <a:gd name="connsiteY255" fmla="*/ 560024 h 1780956"/>
                <a:gd name="connsiteX256" fmla="*/ 1059282 w 2307205"/>
                <a:gd name="connsiteY256" fmla="*/ 557812 h 1780956"/>
                <a:gd name="connsiteX257" fmla="*/ 1062085 w 2307205"/>
                <a:gd name="connsiteY257" fmla="*/ 558697 h 1780956"/>
                <a:gd name="connsiteX258" fmla="*/ 1068722 w 2307205"/>
                <a:gd name="connsiteY258" fmla="*/ 563712 h 1780956"/>
                <a:gd name="connsiteX259" fmla="*/ 1073441 w 2307205"/>
                <a:gd name="connsiteY259" fmla="*/ 565039 h 1780956"/>
                <a:gd name="connsiteX260" fmla="*/ 1069754 w 2307205"/>
                <a:gd name="connsiteY260" fmla="*/ 565629 h 1780956"/>
                <a:gd name="connsiteX261" fmla="*/ 1067099 w 2307205"/>
                <a:gd name="connsiteY261" fmla="*/ 565187 h 1780956"/>
                <a:gd name="connsiteX262" fmla="*/ 1062970 w 2307205"/>
                <a:gd name="connsiteY262" fmla="*/ 562974 h 1780956"/>
                <a:gd name="connsiteX263" fmla="*/ 1060020 w 2307205"/>
                <a:gd name="connsiteY263" fmla="*/ 562384 h 1780956"/>
                <a:gd name="connsiteX264" fmla="*/ 1057512 w 2307205"/>
                <a:gd name="connsiteY264" fmla="*/ 562974 h 1780956"/>
                <a:gd name="connsiteX265" fmla="*/ 1056185 w 2307205"/>
                <a:gd name="connsiteY265" fmla="*/ 564007 h 1780956"/>
                <a:gd name="connsiteX266" fmla="*/ 1055005 w 2307205"/>
                <a:gd name="connsiteY266" fmla="*/ 565777 h 1780956"/>
                <a:gd name="connsiteX267" fmla="*/ 1054710 w 2307205"/>
                <a:gd name="connsiteY267" fmla="*/ 567546 h 1780956"/>
                <a:gd name="connsiteX268" fmla="*/ 1055152 w 2307205"/>
                <a:gd name="connsiteY268" fmla="*/ 568874 h 1780956"/>
                <a:gd name="connsiteX269" fmla="*/ 1057365 w 2307205"/>
                <a:gd name="connsiteY269" fmla="*/ 569759 h 1780956"/>
                <a:gd name="connsiteX270" fmla="*/ 1060315 w 2307205"/>
                <a:gd name="connsiteY270" fmla="*/ 569316 h 1780956"/>
                <a:gd name="connsiteX271" fmla="*/ 1061642 w 2307205"/>
                <a:gd name="connsiteY271" fmla="*/ 569759 h 1780956"/>
                <a:gd name="connsiteX272" fmla="*/ 1062822 w 2307205"/>
                <a:gd name="connsiteY272" fmla="*/ 570939 h 1780956"/>
                <a:gd name="connsiteX273" fmla="*/ 1064149 w 2307205"/>
                <a:gd name="connsiteY273" fmla="*/ 573004 h 1780956"/>
                <a:gd name="connsiteX274" fmla="*/ 1066509 w 2307205"/>
                <a:gd name="connsiteY274" fmla="*/ 577576 h 1780956"/>
                <a:gd name="connsiteX275" fmla="*/ 1066509 w 2307205"/>
                <a:gd name="connsiteY275" fmla="*/ 578461 h 1780956"/>
                <a:gd name="connsiteX276" fmla="*/ 1065624 w 2307205"/>
                <a:gd name="connsiteY276" fmla="*/ 580378 h 1780956"/>
                <a:gd name="connsiteX277" fmla="*/ 1064002 w 2307205"/>
                <a:gd name="connsiteY277" fmla="*/ 581263 h 1780956"/>
                <a:gd name="connsiteX278" fmla="*/ 1062970 w 2307205"/>
                <a:gd name="connsiteY278" fmla="*/ 580821 h 1780956"/>
                <a:gd name="connsiteX279" fmla="*/ 1059282 w 2307205"/>
                <a:gd name="connsiteY279" fmla="*/ 576838 h 1780956"/>
                <a:gd name="connsiteX280" fmla="*/ 1058545 w 2307205"/>
                <a:gd name="connsiteY280" fmla="*/ 576838 h 1780956"/>
                <a:gd name="connsiteX281" fmla="*/ 1057365 w 2307205"/>
                <a:gd name="connsiteY281" fmla="*/ 585393 h 1780956"/>
                <a:gd name="connsiteX282" fmla="*/ 1056627 w 2307205"/>
                <a:gd name="connsiteY282" fmla="*/ 586720 h 1780956"/>
                <a:gd name="connsiteX283" fmla="*/ 1056185 w 2307205"/>
                <a:gd name="connsiteY283" fmla="*/ 587015 h 1780956"/>
                <a:gd name="connsiteX284" fmla="*/ 1045418 w 2307205"/>
                <a:gd name="connsiteY284" fmla="*/ 589375 h 1780956"/>
                <a:gd name="connsiteX285" fmla="*/ 1040403 w 2307205"/>
                <a:gd name="connsiteY285" fmla="*/ 589965 h 1780956"/>
                <a:gd name="connsiteX286" fmla="*/ 1035536 w 2307205"/>
                <a:gd name="connsiteY286" fmla="*/ 589523 h 1780956"/>
                <a:gd name="connsiteX287" fmla="*/ 1033471 w 2307205"/>
                <a:gd name="connsiteY287" fmla="*/ 588343 h 1780956"/>
                <a:gd name="connsiteX288" fmla="*/ 1031259 w 2307205"/>
                <a:gd name="connsiteY288" fmla="*/ 584655 h 1780956"/>
                <a:gd name="connsiteX289" fmla="*/ 1028457 w 2307205"/>
                <a:gd name="connsiteY289" fmla="*/ 581558 h 1780956"/>
                <a:gd name="connsiteX290" fmla="*/ 1026539 w 2307205"/>
                <a:gd name="connsiteY290" fmla="*/ 580231 h 1780956"/>
                <a:gd name="connsiteX291" fmla="*/ 1022999 w 2307205"/>
                <a:gd name="connsiteY291" fmla="*/ 578608 h 1780956"/>
                <a:gd name="connsiteX292" fmla="*/ 1021819 w 2307205"/>
                <a:gd name="connsiteY292" fmla="*/ 577133 h 1780956"/>
                <a:gd name="connsiteX293" fmla="*/ 1020787 w 2307205"/>
                <a:gd name="connsiteY293" fmla="*/ 574921 h 1780956"/>
                <a:gd name="connsiteX294" fmla="*/ 1018575 w 2307205"/>
                <a:gd name="connsiteY294" fmla="*/ 573004 h 1780956"/>
                <a:gd name="connsiteX295" fmla="*/ 1016067 w 2307205"/>
                <a:gd name="connsiteY295" fmla="*/ 572414 h 1780956"/>
                <a:gd name="connsiteX296" fmla="*/ 1011200 w 2307205"/>
                <a:gd name="connsiteY296" fmla="*/ 571971 h 1780956"/>
                <a:gd name="connsiteX297" fmla="*/ 1007808 w 2307205"/>
                <a:gd name="connsiteY297" fmla="*/ 572561 h 1780956"/>
                <a:gd name="connsiteX298" fmla="*/ 1003383 w 2307205"/>
                <a:gd name="connsiteY298" fmla="*/ 575511 h 1780956"/>
                <a:gd name="connsiteX299" fmla="*/ 1002203 w 2307205"/>
                <a:gd name="connsiteY299" fmla="*/ 576838 h 1780956"/>
                <a:gd name="connsiteX300" fmla="*/ 1000138 w 2307205"/>
                <a:gd name="connsiteY300" fmla="*/ 580231 h 1780956"/>
                <a:gd name="connsiteX301" fmla="*/ 998663 w 2307205"/>
                <a:gd name="connsiteY301" fmla="*/ 583623 h 1780956"/>
                <a:gd name="connsiteX302" fmla="*/ 997926 w 2307205"/>
                <a:gd name="connsiteY302" fmla="*/ 586573 h 1780956"/>
                <a:gd name="connsiteX303" fmla="*/ 997926 w 2307205"/>
                <a:gd name="connsiteY303" fmla="*/ 587458 h 1780956"/>
                <a:gd name="connsiteX304" fmla="*/ 999401 w 2307205"/>
                <a:gd name="connsiteY304" fmla="*/ 589670 h 1780956"/>
                <a:gd name="connsiteX305" fmla="*/ 1006038 w 2307205"/>
                <a:gd name="connsiteY305" fmla="*/ 595865 h 1780956"/>
                <a:gd name="connsiteX306" fmla="*/ 1017247 w 2307205"/>
                <a:gd name="connsiteY306" fmla="*/ 601174 h 1780956"/>
                <a:gd name="connsiteX307" fmla="*/ 1018870 w 2307205"/>
                <a:gd name="connsiteY307" fmla="*/ 603829 h 1780956"/>
                <a:gd name="connsiteX308" fmla="*/ 1020934 w 2307205"/>
                <a:gd name="connsiteY308" fmla="*/ 604862 h 1780956"/>
                <a:gd name="connsiteX309" fmla="*/ 1021672 w 2307205"/>
                <a:gd name="connsiteY309" fmla="*/ 606042 h 1780956"/>
                <a:gd name="connsiteX310" fmla="*/ 1022409 w 2307205"/>
                <a:gd name="connsiteY310" fmla="*/ 608254 h 1780956"/>
                <a:gd name="connsiteX311" fmla="*/ 1023737 w 2307205"/>
                <a:gd name="connsiteY311" fmla="*/ 609581 h 1780956"/>
                <a:gd name="connsiteX312" fmla="*/ 1029636 w 2307205"/>
                <a:gd name="connsiteY312" fmla="*/ 611351 h 1780956"/>
                <a:gd name="connsiteX313" fmla="*/ 1034356 w 2307205"/>
                <a:gd name="connsiteY313" fmla="*/ 609581 h 1780956"/>
                <a:gd name="connsiteX314" fmla="*/ 1036126 w 2307205"/>
                <a:gd name="connsiteY314" fmla="*/ 609139 h 1780956"/>
                <a:gd name="connsiteX315" fmla="*/ 1037159 w 2307205"/>
                <a:gd name="connsiteY315" fmla="*/ 609434 h 1780956"/>
                <a:gd name="connsiteX316" fmla="*/ 1040108 w 2307205"/>
                <a:gd name="connsiteY316" fmla="*/ 611351 h 1780956"/>
                <a:gd name="connsiteX317" fmla="*/ 1041878 w 2307205"/>
                <a:gd name="connsiteY317" fmla="*/ 613859 h 1780956"/>
                <a:gd name="connsiteX318" fmla="*/ 1043058 w 2307205"/>
                <a:gd name="connsiteY318" fmla="*/ 614744 h 1780956"/>
                <a:gd name="connsiteX319" fmla="*/ 1047925 w 2307205"/>
                <a:gd name="connsiteY319" fmla="*/ 615334 h 1780956"/>
                <a:gd name="connsiteX320" fmla="*/ 1050433 w 2307205"/>
                <a:gd name="connsiteY320" fmla="*/ 615924 h 1780956"/>
                <a:gd name="connsiteX321" fmla="*/ 1053383 w 2307205"/>
                <a:gd name="connsiteY321" fmla="*/ 617546 h 1780956"/>
                <a:gd name="connsiteX322" fmla="*/ 1060462 w 2307205"/>
                <a:gd name="connsiteY322" fmla="*/ 624773 h 1780956"/>
                <a:gd name="connsiteX323" fmla="*/ 1065772 w 2307205"/>
                <a:gd name="connsiteY323" fmla="*/ 629345 h 1780956"/>
                <a:gd name="connsiteX324" fmla="*/ 1075949 w 2307205"/>
                <a:gd name="connsiteY324" fmla="*/ 636867 h 1780956"/>
                <a:gd name="connsiteX325" fmla="*/ 1079931 w 2307205"/>
                <a:gd name="connsiteY325" fmla="*/ 642029 h 1780956"/>
                <a:gd name="connsiteX326" fmla="*/ 1084503 w 2307205"/>
                <a:gd name="connsiteY326" fmla="*/ 646602 h 1780956"/>
                <a:gd name="connsiteX327" fmla="*/ 1087896 w 2307205"/>
                <a:gd name="connsiteY327" fmla="*/ 653091 h 1780956"/>
                <a:gd name="connsiteX328" fmla="*/ 1089223 w 2307205"/>
                <a:gd name="connsiteY328" fmla="*/ 654861 h 1780956"/>
                <a:gd name="connsiteX329" fmla="*/ 1090698 w 2307205"/>
                <a:gd name="connsiteY329" fmla="*/ 655894 h 1780956"/>
                <a:gd name="connsiteX330" fmla="*/ 1095418 w 2307205"/>
                <a:gd name="connsiteY330" fmla="*/ 655894 h 1780956"/>
                <a:gd name="connsiteX331" fmla="*/ 1097630 w 2307205"/>
                <a:gd name="connsiteY331" fmla="*/ 656631 h 1780956"/>
                <a:gd name="connsiteX332" fmla="*/ 1100580 w 2307205"/>
                <a:gd name="connsiteY332" fmla="*/ 658548 h 1780956"/>
                <a:gd name="connsiteX333" fmla="*/ 1103677 w 2307205"/>
                <a:gd name="connsiteY333" fmla="*/ 659138 h 1780956"/>
                <a:gd name="connsiteX334" fmla="*/ 1106922 w 2307205"/>
                <a:gd name="connsiteY334" fmla="*/ 658401 h 1780956"/>
                <a:gd name="connsiteX335" fmla="*/ 1110167 w 2307205"/>
                <a:gd name="connsiteY335" fmla="*/ 656926 h 1780956"/>
                <a:gd name="connsiteX336" fmla="*/ 1115771 w 2307205"/>
                <a:gd name="connsiteY336" fmla="*/ 652501 h 1780956"/>
                <a:gd name="connsiteX337" fmla="*/ 1116066 w 2307205"/>
                <a:gd name="connsiteY337" fmla="*/ 651469 h 1780956"/>
                <a:gd name="connsiteX338" fmla="*/ 1116066 w 2307205"/>
                <a:gd name="connsiteY338" fmla="*/ 650141 h 1780956"/>
                <a:gd name="connsiteX339" fmla="*/ 1115034 w 2307205"/>
                <a:gd name="connsiteY339" fmla="*/ 646897 h 1780956"/>
                <a:gd name="connsiteX340" fmla="*/ 1110019 w 2307205"/>
                <a:gd name="connsiteY340" fmla="*/ 639227 h 1780956"/>
                <a:gd name="connsiteX341" fmla="*/ 1108987 w 2307205"/>
                <a:gd name="connsiteY341" fmla="*/ 636425 h 1780956"/>
                <a:gd name="connsiteX342" fmla="*/ 1110757 w 2307205"/>
                <a:gd name="connsiteY342" fmla="*/ 633917 h 1780956"/>
                <a:gd name="connsiteX343" fmla="*/ 1112527 w 2307205"/>
                <a:gd name="connsiteY343" fmla="*/ 632590 h 1780956"/>
                <a:gd name="connsiteX344" fmla="*/ 1112969 w 2307205"/>
                <a:gd name="connsiteY344" fmla="*/ 632885 h 1780956"/>
                <a:gd name="connsiteX345" fmla="*/ 1112969 w 2307205"/>
                <a:gd name="connsiteY345" fmla="*/ 636867 h 1780956"/>
                <a:gd name="connsiteX346" fmla="*/ 1113559 w 2307205"/>
                <a:gd name="connsiteY346" fmla="*/ 639227 h 1780956"/>
                <a:gd name="connsiteX347" fmla="*/ 1114592 w 2307205"/>
                <a:gd name="connsiteY347" fmla="*/ 640850 h 1780956"/>
                <a:gd name="connsiteX348" fmla="*/ 1116214 w 2307205"/>
                <a:gd name="connsiteY348" fmla="*/ 641734 h 1780956"/>
                <a:gd name="connsiteX349" fmla="*/ 1131848 w 2307205"/>
                <a:gd name="connsiteY349" fmla="*/ 643357 h 1780956"/>
                <a:gd name="connsiteX350" fmla="*/ 1134945 w 2307205"/>
                <a:gd name="connsiteY350" fmla="*/ 643357 h 1780956"/>
                <a:gd name="connsiteX351" fmla="*/ 1141140 w 2307205"/>
                <a:gd name="connsiteY351" fmla="*/ 641292 h 1780956"/>
                <a:gd name="connsiteX352" fmla="*/ 1143942 w 2307205"/>
                <a:gd name="connsiteY352" fmla="*/ 639522 h 1780956"/>
                <a:gd name="connsiteX353" fmla="*/ 1146302 w 2307205"/>
                <a:gd name="connsiteY353" fmla="*/ 637162 h 1780956"/>
                <a:gd name="connsiteX354" fmla="*/ 1148367 w 2307205"/>
                <a:gd name="connsiteY354" fmla="*/ 635687 h 1780956"/>
                <a:gd name="connsiteX355" fmla="*/ 1157069 w 2307205"/>
                <a:gd name="connsiteY355" fmla="*/ 633622 h 1780956"/>
                <a:gd name="connsiteX356" fmla="*/ 1156774 w 2307205"/>
                <a:gd name="connsiteY356" fmla="*/ 627133 h 1780956"/>
                <a:gd name="connsiteX357" fmla="*/ 1154414 w 2307205"/>
                <a:gd name="connsiteY357" fmla="*/ 624331 h 1780956"/>
                <a:gd name="connsiteX358" fmla="*/ 1153382 w 2307205"/>
                <a:gd name="connsiteY358" fmla="*/ 624036 h 1780956"/>
                <a:gd name="connsiteX359" fmla="*/ 1153382 w 2307205"/>
                <a:gd name="connsiteY359" fmla="*/ 623298 h 1780956"/>
                <a:gd name="connsiteX360" fmla="*/ 1157069 w 2307205"/>
                <a:gd name="connsiteY360" fmla="*/ 618431 h 1780956"/>
                <a:gd name="connsiteX361" fmla="*/ 1157511 w 2307205"/>
                <a:gd name="connsiteY361" fmla="*/ 617103 h 1780956"/>
                <a:gd name="connsiteX362" fmla="*/ 1157511 w 2307205"/>
                <a:gd name="connsiteY362" fmla="*/ 615481 h 1780956"/>
                <a:gd name="connsiteX363" fmla="*/ 1157069 w 2307205"/>
                <a:gd name="connsiteY363" fmla="*/ 613859 h 1780956"/>
                <a:gd name="connsiteX364" fmla="*/ 1155741 w 2307205"/>
                <a:gd name="connsiteY364" fmla="*/ 612236 h 1780956"/>
                <a:gd name="connsiteX365" fmla="*/ 1152349 w 2307205"/>
                <a:gd name="connsiteY365" fmla="*/ 610171 h 1780956"/>
                <a:gd name="connsiteX366" fmla="*/ 1152349 w 2307205"/>
                <a:gd name="connsiteY366" fmla="*/ 609729 h 1780956"/>
                <a:gd name="connsiteX367" fmla="*/ 1153677 w 2307205"/>
                <a:gd name="connsiteY367" fmla="*/ 609729 h 1780956"/>
                <a:gd name="connsiteX368" fmla="*/ 1156479 w 2307205"/>
                <a:gd name="connsiteY368" fmla="*/ 608696 h 1780956"/>
                <a:gd name="connsiteX369" fmla="*/ 1298071 w 2307205"/>
                <a:gd name="connsiteY369" fmla="*/ 560762 h 1780956"/>
                <a:gd name="connsiteX370" fmla="*/ 1302790 w 2307205"/>
                <a:gd name="connsiteY370" fmla="*/ 555157 h 1780956"/>
                <a:gd name="connsiteX371" fmla="*/ 1304560 w 2307205"/>
                <a:gd name="connsiteY371" fmla="*/ 552502 h 1780956"/>
                <a:gd name="connsiteX372" fmla="*/ 1305298 w 2307205"/>
                <a:gd name="connsiteY372" fmla="*/ 550732 h 1780956"/>
                <a:gd name="connsiteX373" fmla="*/ 1306330 w 2307205"/>
                <a:gd name="connsiteY373" fmla="*/ 549405 h 1780956"/>
                <a:gd name="connsiteX374" fmla="*/ 1310755 w 2307205"/>
                <a:gd name="connsiteY374" fmla="*/ 546750 h 1780956"/>
                <a:gd name="connsiteX375" fmla="*/ 1315917 w 2307205"/>
                <a:gd name="connsiteY375" fmla="*/ 541440 h 1780956"/>
                <a:gd name="connsiteX376" fmla="*/ 1318572 w 2307205"/>
                <a:gd name="connsiteY376" fmla="*/ 538048 h 1780956"/>
                <a:gd name="connsiteX377" fmla="*/ 1320784 w 2307205"/>
                <a:gd name="connsiteY377" fmla="*/ 534508 h 1780956"/>
                <a:gd name="connsiteX378" fmla="*/ 1321522 w 2307205"/>
                <a:gd name="connsiteY378" fmla="*/ 532296 h 1780956"/>
                <a:gd name="connsiteX379" fmla="*/ 1318867 w 2307205"/>
                <a:gd name="connsiteY379" fmla="*/ 530231 h 1780956"/>
                <a:gd name="connsiteX380" fmla="*/ 1314442 w 2307205"/>
                <a:gd name="connsiteY380" fmla="*/ 528019 h 1780956"/>
                <a:gd name="connsiteX381" fmla="*/ 1302348 w 2307205"/>
                <a:gd name="connsiteY381" fmla="*/ 525069 h 1780956"/>
                <a:gd name="connsiteX382" fmla="*/ 1288189 w 2307205"/>
                <a:gd name="connsiteY382" fmla="*/ 524184 h 1780956"/>
                <a:gd name="connsiteX383" fmla="*/ 1281847 w 2307205"/>
                <a:gd name="connsiteY383" fmla="*/ 524921 h 1780956"/>
                <a:gd name="connsiteX384" fmla="*/ 1272702 w 2307205"/>
                <a:gd name="connsiteY384" fmla="*/ 526986 h 1780956"/>
                <a:gd name="connsiteX385" fmla="*/ 1270342 w 2307205"/>
                <a:gd name="connsiteY385" fmla="*/ 525954 h 1780956"/>
                <a:gd name="connsiteX386" fmla="*/ 1265622 w 2307205"/>
                <a:gd name="connsiteY386" fmla="*/ 522414 h 1780956"/>
                <a:gd name="connsiteX387" fmla="*/ 1263115 w 2307205"/>
                <a:gd name="connsiteY387" fmla="*/ 521382 h 1780956"/>
                <a:gd name="connsiteX388" fmla="*/ 1258100 w 2307205"/>
                <a:gd name="connsiteY388" fmla="*/ 519759 h 1780956"/>
                <a:gd name="connsiteX389" fmla="*/ 1247776 w 2307205"/>
                <a:gd name="connsiteY389" fmla="*/ 517399 h 1780956"/>
                <a:gd name="connsiteX390" fmla="*/ 1241581 w 2307205"/>
                <a:gd name="connsiteY390" fmla="*/ 516514 h 1780956"/>
                <a:gd name="connsiteX391" fmla="*/ 1237894 w 2307205"/>
                <a:gd name="connsiteY391" fmla="*/ 517104 h 1780956"/>
                <a:gd name="connsiteX392" fmla="*/ 1231700 w 2307205"/>
                <a:gd name="connsiteY392" fmla="*/ 519612 h 1780956"/>
                <a:gd name="connsiteX393" fmla="*/ 1227717 w 2307205"/>
                <a:gd name="connsiteY393" fmla="*/ 518874 h 1780956"/>
                <a:gd name="connsiteX394" fmla="*/ 1213558 w 2307205"/>
                <a:gd name="connsiteY394" fmla="*/ 519759 h 1780956"/>
                <a:gd name="connsiteX395" fmla="*/ 1207069 w 2307205"/>
                <a:gd name="connsiteY395" fmla="*/ 521087 h 1780956"/>
                <a:gd name="connsiteX396" fmla="*/ 1200726 w 2307205"/>
                <a:gd name="connsiteY396" fmla="*/ 523299 h 1780956"/>
                <a:gd name="connsiteX397" fmla="*/ 1198957 w 2307205"/>
                <a:gd name="connsiteY397" fmla="*/ 524184 h 1780956"/>
                <a:gd name="connsiteX398" fmla="*/ 1196892 w 2307205"/>
                <a:gd name="connsiteY398" fmla="*/ 526101 h 1780956"/>
                <a:gd name="connsiteX399" fmla="*/ 1196302 w 2307205"/>
                <a:gd name="connsiteY399" fmla="*/ 527429 h 1780956"/>
                <a:gd name="connsiteX400" fmla="*/ 1196302 w 2307205"/>
                <a:gd name="connsiteY400" fmla="*/ 530231 h 1780956"/>
                <a:gd name="connsiteX401" fmla="*/ 1196597 w 2307205"/>
                <a:gd name="connsiteY401" fmla="*/ 531559 h 1780956"/>
                <a:gd name="connsiteX402" fmla="*/ 1198514 w 2307205"/>
                <a:gd name="connsiteY402" fmla="*/ 535393 h 1780956"/>
                <a:gd name="connsiteX403" fmla="*/ 1202791 w 2307205"/>
                <a:gd name="connsiteY403" fmla="*/ 539966 h 1780956"/>
                <a:gd name="connsiteX404" fmla="*/ 1205446 w 2307205"/>
                <a:gd name="connsiteY404" fmla="*/ 541440 h 1780956"/>
                <a:gd name="connsiteX405" fmla="*/ 1208248 w 2307205"/>
                <a:gd name="connsiteY405" fmla="*/ 542178 h 1780956"/>
                <a:gd name="connsiteX406" fmla="*/ 1208248 w 2307205"/>
                <a:gd name="connsiteY406" fmla="*/ 542620 h 1780956"/>
                <a:gd name="connsiteX407" fmla="*/ 1205004 w 2307205"/>
                <a:gd name="connsiteY407" fmla="*/ 542620 h 1780956"/>
                <a:gd name="connsiteX408" fmla="*/ 1200284 w 2307205"/>
                <a:gd name="connsiteY408" fmla="*/ 541440 h 1780956"/>
                <a:gd name="connsiteX409" fmla="*/ 1190107 w 2307205"/>
                <a:gd name="connsiteY409" fmla="*/ 537901 h 1780956"/>
                <a:gd name="connsiteX410" fmla="*/ 1188485 w 2307205"/>
                <a:gd name="connsiteY410" fmla="*/ 537901 h 1780956"/>
                <a:gd name="connsiteX411" fmla="*/ 1185240 w 2307205"/>
                <a:gd name="connsiteY411" fmla="*/ 539228 h 1780956"/>
                <a:gd name="connsiteX412" fmla="*/ 1183617 w 2307205"/>
                <a:gd name="connsiteY412" fmla="*/ 540850 h 1780956"/>
                <a:gd name="connsiteX413" fmla="*/ 1183322 w 2307205"/>
                <a:gd name="connsiteY413" fmla="*/ 542030 h 1780956"/>
                <a:gd name="connsiteX414" fmla="*/ 1183322 w 2307205"/>
                <a:gd name="connsiteY414" fmla="*/ 547783 h 1780956"/>
                <a:gd name="connsiteX415" fmla="*/ 1184355 w 2307205"/>
                <a:gd name="connsiteY415" fmla="*/ 559434 h 1780956"/>
                <a:gd name="connsiteX416" fmla="*/ 1184797 w 2307205"/>
                <a:gd name="connsiteY416" fmla="*/ 567104 h 1780956"/>
                <a:gd name="connsiteX417" fmla="*/ 1184797 w 2307205"/>
                <a:gd name="connsiteY417" fmla="*/ 570054 h 1780956"/>
                <a:gd name="connsiteX418" fmla="*/ 1184207 w 2307205"/>
                <a:gd name="connsiteY418" fmla="*/ 575806 h 1780956"/>
                <a:gd name="connsiteX419" fmla="*/ 1184207 w 2307205"/>
                <a:gd name="connsiteY419" fmla="*/ 578608 h 1780956"/>
                <a:gd name="connsiteX420" fmla="*/ 1184502 w 2307205"/>
                <a:gd name="connsiteY420" fmla="*/ 581411 h 1780956"/>
                <a:gd name="connsiteX421" fmla="*/ 1185092 w 2307205"/>
                <a:gd name="connsiteY421" fmla="*/ 584065 h 1780956"/>
                <a:gd name="connsiteX422" fmla="*/ 1185977 w 2307205"/>
                <a:gd name="connsiteY422" fmla="*/ 586573 h 1780956"/>
                <a:gd name="connsiteX423" fmla="*/ 1193794 w 2307205"/>
                <a:gd name="connsiteY423" fmla="*/ 600437 h 1780956"/>
                <a:gd name="connsiteX424" fmla="*/ 1195269 w 2307205"/>
                <a:gd name="connsiteY424" fmla="*/ 608254 h 1780956"/>
                <a:gd name="connsiteX425" fmla="*/ 1196007 w 2307205"/>
                <a:gd name="connsiteY425" fmla="*/ 616366 h 1780956"/>
                <a:gd name="connsiteX426" fmla="*/ 1195269 w 2307205"/>
                <a:gd name="connsiteY426" fmla="*/ 623888 h 1780956"/>
                <a:gd name="connsiteX427" fmla="*/ 1200136 w 2307205"/>
                <a:gd name="connsiteY427" fmla="*/ 624625 h 1780956"/>
                <a:gd name="connsiteX428" fmla="*/ 1210461 w 2307205"/>
                <a:gd name="connsiteY428" fmla="*/ 623151 h 1780956"/>
                <a:gd name="connsiteX429" fmla="*/ 1213411 w 2307205"/>
                <a:gd name="connsiteY429" fmla="*/ 623151 h 1780956"/>
                <a:gd name="connsiteX430" fmla="*/ 1222703 w 2307205"/>
                <a:gd name="connsiteY430" fmla="*/ 625215 h 1780956"/>
                <a:gd name="connsiteX431" fmla="*/ 1225505 w 2307205"/>
                <a:gd name="connsiteY431" fmla="*/ 623888 h 1780956"/>
                <a:gd name="connsiteX432" fmla="*/ 1227275 w 2307205"/>
                <a:gd name="connsiteY432" fmla="*/ 618873 h 1780956"/>
                <a:gd name="connsiteX433" fmla="*/ 1229930 w 2307205"/>
                <a:gd name="connsiteY433" fmla="*/ 612826 h 1780956"/>
                <a:gd name="connsiteX434" fmla="*/ 1238189 w 2307205"/>
                <a:gd name="connsiteY434" fmla="*/ 604567 h 1780956"/>
                <a:gd name="connsiteX435" fmla="*/ 1238484 w 2307205"/>
                <a:gd name="connsiteY435" fmla="*/ 603829 h 1780956"/>
                <a:gd name="connsiteX436" fmla="*/ 1238484 w 2307205"/>
                <a:gd name="connsiteY436" fmla="*/ 599110 h 1780956"/>
                <a:gd name="connsiteX437" fmla="*/ 1237747 w 2307205"/>
                <a:gd name="connsiteY437" fmla="*/ 597782 h 1780956"/>
                <a:gd name="connsiteX438" fmla="*/ 1232585 w 2307205"/>
                <a:gd name="connsiteY438" fmla="*/ 592325 h 1780956"/>
                <a:gd name="connsiteX439" fmla="*/ 1228750 w 2307205"/>
                <a:gd name="connsiteY439" fmla="*/ 590555 h 1780956"/>
                <a:gd name="connsiteX440" fmla="*/ 1222703 w 2307205"/>
                <a:gd name="connsiteY440" fmla="*/ 588933 h 1780956"/>
                <a:gd name="connsiteX441" fmla="*/ 1221080 w 2307205"/>
                <a:gd name="connsiteY441" fmla="*/ 587900 h 1780956"/>
                <a:gd name="connsiteX442" fmla="*/ 1237599 w 2307205"/>
                <a:gd name="connsiteY442" fmla="*/ 585688 h 1780956"/>
                <a:gd name="connsiteX443" fmla="*/ 1243794 w 2307205"/>
                <a:gd name="connsiteY443" fmla="*/ 585688 h 1780956"/>
                <a:gd name="connsiteX444" fmla="*/ 1268572 w 2307205"/>
                <a:gd name="connsiteY444" fmla="*/ 589818 h 1780956"/>
                <a:gd name="connsiteX445" fmla="*/ 1272702 w 2307205"/>
                <a:gd name="connsiteY445" fmla="*/ 589375 h 1780956"/>
                <a:gd name="connsiteX446" fmla="*/ 1275799 w 2307205"/>
                <a:gd name="connsiteY446" fmla="*/ 588048 h 1780956"/>
                <a:gd name="connsiteX447" fmla="*/ 1281404 w 2307205"/>
                <a:gd name="connsiteY447" fmla="*/ 583328 h 1780956"/>
                <a:gd name="connsiteX448" fmla="*/ 1284502 w 2307205"/>
                <a:gd name="connsiteY448" fmla="*/ 580083 h 1780956"/>
                <a:gd name="connsiteX449" fmla="*/ 1288926 w 2307205"/>
                <a:gd name="connsiteY449" fmla="*/ 574626 h 1780956"/>
                <a:gd name="connsiteX450" fmla="*/ 1293203 w 2307205"/>
                <a:gd name="connsiteY450" fmla="*/ 568579 h 1780956"/>
                <a:gd name="connsiteX451" fmla="*/ 1294088 w 2307205"/>
                <a:gd name="connsiteY451" fmla="*/ 566071 h 1780956"/>
                <a:gd name="connsiteX452" fmla="*/ 1293056 w 2307205"/>
                <a:gd name="connsiteY452" fmla="*/ 565039 h 1780956"/>
                <a:gd name="connsiteX453" fmla="*/ 1290696 w 2307205"/>
                <a:gd name="connsiteY453" fmla="*/ 564007 h 1780956"/>
                <a:gd name="connsiteX454" fmla="*/ 1297333 w 2307205"/>
                <a:gd name="connsiteY454" fmla="*/ 561499 h 1780956"/>
                <a:gd name="connsiteX455" fmla="*/ 1298661 w 2307205"/>
                <a:gd name="connsiteY455" fmla="*/ 560467 h 1780956"/>
                <a:gd name="connsiteX456" fmla="*/ 1044976 w 2307205"/>
                <a:gd name="connsiteY456" fmla="*/ 734506 h 1780956"/>
                <a:gd name="connsiteX457" fmla="*/ 1045713 w 2307205"/>
                <a:gd name="connsiteY457" fmla="*/ 730082 h 1780956"/>
                <a:gd name="connsiteX458" fmla="*/ 1045713 w 2307205"/>
                <a:gd name="connsiteY458" fmla="*/ 727427 h 1780956"/>
                <a:gd name="connsiteX459" fmla="*/ 1043943 w 2307205"/>
                <a:gd name="connsiteY459" fmla="*/ 719905 h 1780956"/>
                <a:gd name="connsiteX460" fmla="*/ 1042173 w 2307205"/>
                <a:gd name="connsiteY460" fmla="*/ 716070 h 1780956"/>
                <a:gd name="connsiteX461" fmla="*/ 1040846 w 2307205"/>
                <a:gd name="connsiteY461" fmla="*/ 714890 h 1780956"/>
                <a:gd name="connsiteX462" fmla="*/ 1039371 w 2307205"/>
                <a:gd name="connsiteY462" fmla="*/ 714300 h 1780956"/>
                <a:gd name="connsiteX463" fmla="*/ 1037011 w 2307205"/>
                <a:gd name="connsiteY463" fmla="*/ 714300 h 1780956"/>
                <a:gd name="connsiteX464" fmla="*/ 1028604 w 2307205"/>
                <a:gd name="connsiteY464" fmla="*/ 714890 h 1780956"/>
                <a:gd name="connsiteX465" fmla="*/ 1027129 w 2307205"/>
                <a:gd name="connsiteY465" fmla="*/ 713120 h 1780956"/>
                <a:gd name="connsiteX466" fmla="*/ 1027129 w 2307205"/>
                <a:gd name="connsiteY466" fmla="*/ 709580 h 1780956"/>
                <a:gd name="connsiteX467" fmla="*/ 1026539 w 2307205"/>
                <a:gd name="connsiteY467" fmla="*/ 708696 h 1780956"/>
                <a:gd name="connsiteX468" fmla="*/ 1025654 w 2307205"/>
                <a:gd name="connsiteY468" fmla="*/ 708106 h 1780956"/>
                <a:gd name="connsiteX469" fmla="*/ 1024179 w 2307205"/>
                <a:gd name="connsiteY469" fmla="*/ 707663 h 1780956"/>
                <a:gd name="connsiteX470" fmla="*/ 1018870 w 2307205"/>
                <a:gd name="connsiteY470" fmla="*/ 708253 h 1780956"/>
                <a:gd name="connsiteX471" fmla="*/ 1017542 w 2307205"/>
                <a:gd name="connsiteY471" fmla="*/ 707811 h 1780956"/>
                <a:gd name="connsiteX472" fmla="*/ 1007660 w 2307205"/>
                <a:gd name="connsiteY472" fmla="*/ 701763 h 1780956"/>
                <a:gd name="connsiteX473" fmla="*/ 1001908 w 2307205"/>
                <a:gd name="connsiteY473" fmla="*/ 699109 h 1780956"/>
                <a:gd name="connsiteX474" fmla="*/ 997631 w 2307205"/>
                <a:gd name="connsiteY474" fmla="*/ 696601 h 1780956"/>
                <a:gd name="connsiteX475" fmla="*/ 989814 w 2307205"/>
                <a:gd name="connsiteY475" fmla="*/ 690259 h 1780956"/>
                <a:gd name="connsiteX476" fmla="*/ 988781 w 2307205"/>
                <a:gd name="connsiteY476" fmla="*/ 690554 h 1780956"/>
                <a:gd name="connsiteX477" fmla="*/ 988781 w 2307205"/>
                <a:gd name="connsiteY477" fmla="*/ 692029 h 1780956"/>
                <a:gd name="connsiteX478" fmla="*/ 990994 w 2307205"/>
                <a:gd name="connsiteY478" fmla="*/ 695716 h 1780956"/>
                <a:gd name="connsiteX479" fmla="*/ 990994 w 2307205"/>
                <a:gd name="connsiteY479" fmla="*/ 696454 h 1780956"/>
                <a:gd name="connsiteX480" fmla="*/ 990404 w 2307205"/>
                <a:gd name="connsiteY480" fmla="*/ 696896 h 1780956"/>
                <a:gd name="connsiteX481" fmla="*/ 988929 w 2307205"/>
                <a:gd name="connsiteY481" fmla="*/ 697191 h 1780956"/>
                <a:gd name="connsiteX482" fmla="*/ 988191 w 2307205"/>
                <a:gd name="connsiteY482" fmla="*/ 697191 h 1780956"/>
                <a:gd name="connsiteX483" fmla="*/ 985832 w 2307205"/>
                <a:gd name="connsiteY483" fmla="*/ 695421 h 1780956"/>
                <a:gd name="connsiteX484" fmla="*/ 983324 w 2307205"/>
                <a:gd name="connsiteY484" fmla="*/ 694241 h 1780956"/>
                <a:gd name="connsiteX485" fmla="*/ 975802 w 2307205"/>
                <a:gd name="connsiteY485" fmla="*/ 691439 h 1780956"/>
                <a:gd name="connsiteX486" fmla="*/ 968723 w 2307205"/>
                <a:gd name="connsiteY486" fmla="*/ 686572 h 1780956"/>
                <a:gd name="connsiteX487" fmla="*/ 966068 w 2307205"/>
                <a:gd name="connsiteY487" fmla="*/ 685244 h 1780956"/>
                <a:gd name="connsiteX488" fmla="*/ 960463 w 2307205"/>
                <a:gd name="connsiteY488" fmla="*/ 677427 h 1780956"/>
                <a:gd name="connsiteX489" fmla="*/ 951319 w 2307205"/>
                <a:gd name="connsiteY489" fmla="*/ 670938 h 1780956"/>
                <a:gd name="connsiteX490" fmla="*/ 949844 w 2307205"/>
                <a:gd name="connsiteY490" fmla="*/ 669020 h 1780956"/>
                <a:gd name="connsiteX491" fmla="*/ 949844 w 2307205"/>
                <a:gd name="connsiteY491" fmla="*/ 667693 h 1780956"/>
                <a:gd name="connsiteX492" fmla="*/ 952056 w 2307205"/>
                <a:gd name="connsiteY492" fmla="*/ 662088 h 1780956"/>
                <a:gd name="connsiteX493" fmla="*/ 953384 w 2307205"/>
                <a:gd name="connsiteY493" fmla="*/ 659581 h 1780956"/>
                <a:gd name="connsiteX494" fmla="*/ 954711 w 2307205"/>
                <a:gd name="connsiteY494" fmla="*/ 657811 h 1780956"/>
                <a:gd name="connsiteX495" fmla="*/ 955448 w 2307205"/>
                <a:gd name="connsiteY495" fmla="*/ 655599 h 1780956"/>
                <a:gd name="connsiteX496" fmla="*/ 955448 w 2307205"/>
                <a:gd name="connsiteY496" fmla="*/ 651321 h 1780956"/>
                <a:gd name="connsiteX497" fmla="*/ 955006 w 2307205"/>
                <a:gd name="connsiteY497" fmla="*/ 650141 h 1780956"/>
                <a:gd name="connsiteX498" fmla="*/ 954711 w 2307205"/>
                <a:gd name="connsiteY498" fmla="*/ 646159 h 1780956"/>
                <a:gd name="connsiteX499" fmla="*/ 951319 w 2307205"/>
                <a:gd name="connsiteY499" fmla="*/ 640260 h 1780956"/>
                <a:gd name="connsiteX500" fmla="*/ 944829 w 2307205"/>
                <a:gd name="connsiteY500" fmla="*/ 632000 h 1780956"/>
                <a:gd name="connsiteX501" fmla="*/ 943649 w 2307205"/>
                <a:gd name="connsiteY501" fmla="*/ 630230 h 1780956"/>
                <a:gd name="connsiteX502" fmla="*/ 941879 w 2307205"/>
                <a:gd name="connsiteY502" fmla="*/ 626543 h 1780956"/>
                <a:gd name="connsiteX503" fmla="*/ 932587 w 2307205"/>
                <a:gd name="connsiteY503" fmla="*/ 605157 h 1780956"/>
                <a:gd name="connsiteX504" fmla="*/ 932292 w 2307205"/>
                <a:gd name="connsiteY504" fmla="*/ 602797 h 1780956"/>
                <a:gd name="connsiteX505" fmla="*/ 930965 w 2307205"/>
                <a:gd name="connsiteY505" fmla="*/ 598077 h 1780956"/>
                <a:gd name="connsiteX506" fmla="*/ 930227 w 2307205"/>
                <a:gd name="connsiteY506" fmla="*/ 594390 h 1780956"/>
                <a:gd name="connsiteX507" fmla="*/ 929342 w 2307205"/>
                <a:gd name="connsiteY507" fmla="*/ 592620 h 1780956"/>
                <a:gd name="connsiteX508" fmla="*/ 927868 w 2307205"/>
                <a:gd name="connsiteY508" fmla="*/ 590703 h 1780956"/>
                <a:gd name="connsiteX509" fmla="*/ 927425 w 2307205"/>
                <a:gd name="connsiteY509" fmla="*/ 589080 h 1780956"/>
                <a:gd name="connsiteX510" fmla="*/ 927868 w 2307205"/>
                <a:gd name="connsiteY510" fmla="*/ 587900 h 1780956"/>
                <a:gd name="connsiteX511" fmla="*/ 927868 w 2307205"/>
                <a:gd name="connsiteY511" fmla="*/ 586720 h 1780956"/>
                <a:gd name="connsiteX512" fmla="*/ 925655 w 2307205"/>
                <a:gd name="connsiteY512" fmla="*/ 583770 h 1780956"/>
                <a:gd name="connsiteX513" fmla="*/ 922263 w 2307205"/>
                <a:gd name="connsiteY513" fmla="*/ 579788 h 1780956"/>
                <a:gd name="connsiteX514" fmla="*/ 917396 w 2307205"/>
                <a:gd name="connsiteY514" fmla="*/ 575658 h 1780956"/>
                <a:gd name="connsiteX515" fmla="*/ 910316 w 2307205"/>
                <a:gd name="connsiteY515" fmla="*/ 572561 h 1780956"/>
                <a:gd name="connsiteX516" fmla="*/ 899844 w 2307205"/>
                <a:gd name="connsiteY516" fmla="*/ 566366 h 1780956"/>
                <a:gd name="connsiteX517" fmla="*/ 890847 w 2307205"/>
                <a:gd name="connsiteY517" fmla="*/ 562827 h 1780956"/>
                <a:gd name="connsiteX518" fmla="*/ 887602 w 2307205"/>
                <a:gd name="connsiteY518" fmla="*/ 562384 h 1780956"/>
                <a:gd name="connsiteX519" fmla="*/ 885537 w 2307205"/>
                <a:gd name="connsiteY519" fmla="*/ 563859 h 1780956"/>
                <a:gd name="connsiteX520" fmla="*/ 884505 w 2307205"/>
                <a:gd name="connsiteY520" fmla="*/ 566219 h 1780956"/>
                <a:gd name="connsiteX521" fmla="*/ 883473 w 2307205"/>
                <a:gd name="connsiteY521" fmla="*/ 566514 h 1780956"/>
                <a:gd name="connsiteX522" fmla="*/ 873443 w 2307205"/>
                <a:gd name="connsiteY522" fmla="*/ 561647 h 1780956"/>
                <a:gd name="connsiteX523" fmla="*/ 867544 w 2307205"/>
                <a:gd name="connsiteY523" fmla="*/ 559582 h 1780956"/>
                <a:gd name="connsiteX524" fmla="*/ 859432 w 2307205"/>
                <a:gd name="connsiteY524" fmla="*/ 558549 h 1780956"/>
                <a:gd name="connsiteX525" fmla="*/ 857809 w 2307205"/>
                <a:gd name="connsiteY525" fmla="*/ 560762 h 1780956"/>
                <a:gd name="connsiteX526" fmla="*/ 858104 w 2307205"/>
                <a:gd name="connsiteY526" fmla="*/ 561942 h 1780956"/>
                <a:gd name="connsiteX527" fmla="*/ 860464 w 2307205"/>
                <a:gd name="connsiteY527" fmla="*/ 564302 h 1780956"/>
                <a:gd name="connsiteX528" fmla="*/ 861791 w 2307205"/>
                <a:gd name="connsiteY528" fmla="*/ 565039 h 1780956"/>
                <a:gd name="connsiteX529" fmla="*/ 860612 w 2307205"/>
                <a:gd name="connsiteY529" fmla="*/ 565629 h 1780956"/>
                <a:gd name="connsiteX530" fmla="*/ 856924 w 2307205"/>
                <a:gd name="connsiteY530" fmla="*/ 565924 h 1780956"/>
                <a:gd name="connsiteX531" fmla="*/ 854712 w 2307205"/>
                <a:gd name="connsiteY531" fmla="*/ 566809 h 1780956"/>
                <a:gd name="connsiteX532" fmla="*/ 853827 w 2307205"/>
                <a:gd name="connsiteY532" fmla="*/ 568431 h 1780956"/>
                <a:gd name="connsiteX533" fmla="*/ 853827 w 2307205"/>
                <a:gd name="connsiteY533" fmla="*/ 570644 h 1780956"/>
                <a:gd name="connsiteX534" fmla="*/ 860169 w 2307205"/>
                <a:gd name="connsiteY534" fmla="*/ 593210 h 1780956"/>
                <a:gd name="connsiteX535" fmla="*/ 861791 w 2307205"/>
                <a:gd name="connsiteY535" fmla="*/ 596455 h 1780956"/>
                <a:gd name="connsiteX536" fmla="*/ 862086 w 2307205"/>
                <a:gd name="connsiteY536" fmla="*/ 597930 h 1780956"/>
                <a:gd name="connsiteX537" fmla="*/ 861791 w 2307205"/>
                <a:gd name="connsiteY537" fmla="*/ 599699 h 1780956"/>
                <a:gd name="connsiteX538" fmla="*/ 862381 w 2307205"/>
                <a:gd name="connsiteY538" fmla="*/ 601174 h 1780956"/>
                <a:gd name="connsiteX539" fmla="*/ 863856 w 2307205"/>
                <a:gd name="connsiteY539" fmla="*/ 602354 h 1780956"/>
                <a:gd name="connsiteX540" fmla="*/ 864741 w 2307205"/>
                <a:gd name="connsiteY540" fmla="*/ 603534 h 1780956"/>
                <a:gd name="connsiteX541" fmla="*/ 865184 w 2307205"/>
                <a:gd name="connsiteY541" fmla="*/ 608254 h 1780956"/>
                <a:gd name="connsiteX542" fmla="*/ 865626 w 2307205"/>
                <a:gd name="connsiteY542" fmla="*/ 610466 h 1780956"/>
                <a:gd name="connsiteX543" fmla="*/ 868134 w 2307205"/>
                <a:gd name="connsiteY543" fmla="*/ 617988 h 1780956"/>
                <a:gd name="connsiteX544" fmla="*/ 872116 w 2307205"/>
                <a:gd name="connsiteY544" fmla="*/ 624036 h 1780956"/>
                <a:gd name="connsiteX545" fmla="*/ 878310 w 2307205"/>
                <a:gd name="connsiteY545" fmla="*/ 630378 h 1780956"/>
                <a:gd name="connsiteX546" fmla="*/ 876393 w 2307205"/>
                <a:gd name="connsiteY546" fmla="*/ 630820 h 1780956"/>
                <a:gd name="connsiteX547" fmla="*/ 876393 w 2307205"/>
                <a:gd name="connsiteY547" fmla="*/ 632148 h 1780956"/>
                <a:gd name="connsiteX548" fmla="*/ 877573 w 2307205"/>
                <a:gd name="connsiteY548" fmla="*/ 633327 h 1780956"/>
                <a:gd name="connsiteX549" fmla="*/ 877130 w 2307205"/>
                <a:gd name="connsiteY549" fmla="*/ 634065 h 1780956"/>
                <a:gd name="connsiteX550" fmla="*/ 868281 w 2307205"/>
                <a:gd name="connsiteY550" fmla="*/ 639080 h 1780956"/>
                <a:gd name="connsiteX551" fmla="*/ 866511 w 2307205"/>
                <a:gd name="connsiteY551" fmla="*/ 641587 h 1780956"/>
                <a:gd name="connsiteX552" fmla="*/ 865774 w 2307205"/>
                <a:gd name="connsiteY552" fmla="*/ 643209 h 1780956"/>
                <a:gd name="connsiteX553" fmla="*/ 865036 w 2307205"/>
                <a:gd name="connsiteY553" fmla="*/ 643209 h 1780956"/>
                <a:gd name="connsiteX554" fmla="*/ 862086 w 2307205"/>
                <a:gd name="connsiteY554" fmla="*/ 642767 h 1780956"/>
                <a:gd name="connsiteX555" fmla="*/ 859579 w 2307205"/>
                <a:gd name="connsiteY555" fmla="*/ 640850 h 1780956"/>
                <a:gd name="connsiteX556" fmla="*/ 856334 w 2307205"/>
                <a:gd name="connsiteY556" fmla="*/ 639522 h 1780956"/>
                <a:gd name="connsiteX557" fmla="*/ 855154 w 2307205"/>
                <a:gd name="connsiteY557" fmla="*/ 638637 h 1780956"/>
                <a:gd name="connsiteX558" fmla="*/ 854564 w 2307205"/>
                <a:gd name="connsiteY558" fmla="*/ 637310 h 1780956"/>
                <a:gd name="connsiteX559" fmla="*/ 852795 w 2307205"/>
                <a:gd name="connsiteY559" fmla="*/ 630083 h 1780956"/>
                <a:gd name="connsiteX560" fmla="*/ 847780 w 2307205"/>
                <a:gd name="connsiteY560" fmla="*/ 618431 h 1780956"/>
                <a:gd name="connsiteX561" fmla="*/ 845272 w 2307205"/>
                <a:gd name="connsiteY561" fmla="*/ 609581 h 1780956"/>
                <a:gd name="connsiteX562" fmla="*/ 843650 w 2307205"/>
                <a:gd name="connsiteY562" fmla="*/ 604862 h 1780956"/>
                <a:gd name="connsiteX563" fmla="*/ 841733 w 2307205"/>
                <a:gd name="connsiteY563" fmla="*/ 600584 h 1780956"/>
                <a:gd name="connsiteX564" fmla="*/ 840258 w 2307205"/>
                <a:gd name="connsiteY564" fmla="*/ 598077 h 1780956"/>
                <a:gd name="connsiteX565" fmla="*/ 839078 w 2307205"/>
                <a:gd name="connsiteY565" fmla="*/ 597192 h 1780956"/>
                <a:gd name="connsiteX566" fmla="*/ 835095 w 2307205"/>
                <a:gd name="connsiteY566" fmla="*/ 596455 h 1780956"/>
                <a:gd name="connsiteX567" fmla="*/ 833916 w 2307205"/>
                <a:gd name="connsiteY567" fmla="*/ 595865 h 1780956"/>
                <a:gd name="connsiteX568" fmla="*/ 834211 w 2307205"/>
                <a:gd name="connsiteY568" fmla="*/ 593800 h 1780956"/>
                <a:gd name="connsiteX569" fmla="*/ 834653 w 2307205"/>
                <a:gd name="connsiteY569" fmla="*/ 592915 h 1780956"/>
                <a:gd name="connsiteX570" fmla="*/ 834211 w 2307205"/>
                <a:gd name="connsiteY570" fmla="*/ 592030 h 1780956"/>
                <a:gd name="connsiteX571" fmla="*/ 832736 w 2307205"/>
                <a:gd name="connsiteY571" fmla="*/ 591293 h 1780956"/>
                <a:gd name="connsiteX572" fmla="*/ 830671 w 2307205"/>
                <a:gd name="connsiteY572" fmla="*/ 589375 h 1780956"/>
                <a:gd name="connsiteX573" fmla="*/ 824476 w 2307205"/>
                <a:gd name="connsiteY573" fmla="*/ 587015 h 1780956"/>
                <a:gd name="connsiteX574" fmla="*/ 821526 w 2307205"/>
                <a:gd name="connsiteY574" fmla="*/ 585393 h 1780956"/>
                <a:gd name="connsiteX575" fmla="*/ 817839 w 2307205"/>
                <a:gd name="connsiteY575" fmla="*/ 582001 h 1780956"/>
                <a:gd name="connsiteX576" fmla="*/ 807367 w 2307205"/>
                <a:gd name="connsiteY576" fmla="*/ 576543 h 1780956"/>
                <a:gd name="connsiteX577" fmla="*/ 805155 w 2307205"/>
                <a:gd name="connsiteY577" fmla="*/ 576101 h 1780956"/>
                <a:gd name="connsiteX578" fmla="*/ 794388 w 2307205"/>
                <a:gd name="connsiteY578" fmla="*/ 575806 h 1780956"/>
                <a:gd name="connsiteX579" fmla="*/ 790406 w 2307205"/>
                <a:gd name="connsiteY579" fmla="*/ 575363 h 1780956"/>
                <a:gd name="connsiteX580" fmla="*/ 789668 w 2307205"/>
                <a:gd name="connsiteY580" fmla="*/ 578608 h 1780956"/>
                <a:gd name="connsiteX581" fmla="*/ 793208 w 2307205"/>
                <a:gd name="connsiteY581" fmla="*/ 582738 h 1780956"/>
                <a:gd name="connsiteX582" fmla="*/ 800435 w 2307205"/>
                <a:gd name="connsiteY582" fmla="*/ 586130 h 1780956"/>
                <a:gd name="connsiteX583" fmla="*/ 802647 w 2307205"/>
                <a:gd name="connsiteY583" fmla="*/ 587753 h 1780956"/>
                <a:gd name="connsiteX584" fmla="*/ 802352 w 2307205"/>
                <a:gd name="connsiteY584" fmla="*/ 591587 h 1780956"/>
                <a:gd name="connsiteX585" fmla="*/ 802352 w 2307205"/>
                <a:gd name="connsiteY585" fmla="*/ 592620 h 1780956"/>
                <a:gd name="connsiteX586" fmla="*/ 796305 w 2307205"/>
                <a:gd name="connsiteY586" fmla="*/ 593947 h 1780956"/>
                <a:gd name="connsiteX587" fmla="*/ 794388 w 2307205"/>
                <a:gd name="connsiteY587" fmla="*/ 595570 h 1780956"/>
                <a:gd name="connsiteX588" fmla="*/ 787308 w 2307205"/>
                <a:gd name="connsiteY588" fmla="*/ 598815 h 1780956"/>
                <a:gd name="connsiteX589" fmla="*/ 782736 w 2307205"/>
                <a:gd name="connsiteY589" fmla="*/ 603829 h 1780956"/>
                <a:gd name="connsiteX590" fmla="*/ 778016 w 2307205"/>
                <a:gd name="connsiteY590" fmla="*/ 607074 h 1780956"/>
                <a:gd name="connsiteX591" fmla="*/ 776836 w 2307205"/>
                <a:gd name="connsiteY591" fmla="*/ 607517 h 1780956"/>
                <a:gd name="connsiteX592" fmla="*/ 774624 w 2307205"/>
                <a:gd name="connsiteY592" fmla="*/ 607222 h 1780956"/>
                <a:gd name="connsiteX593" fmla="*/ 774182 w 2307205"/>
                <a:gd name="connsiteY593" fmla="*/ 606484 h 1780956"/>
                <a:gd name="connsiteX594" fmla="*/ 774182 w 2307205"/>
                <a:gd name="connsiteY594" fmla="*/ 604124 h 1780956"/>
                <a:gd name="connsiteX595" fmla="*/ 774919 w 2307205"/>
                <a:gd name="connsiteY595" fmla="*/ 602944 h 1780956"/>
                <a:gd name="connsiteX596" fmla="*/ 774624 w 2307205"/>
                <a:gd name="connsiteY596" fmla="*/ 602502 h 1780956"/>
                <a:gd name="connsiteX597" fmla="*/ 773444 w 2307205"/>
                <a:gd name="connsiteY597" fmla="*/ 602502 h 1780956"/>
                <a:gd name="connsiteX598" fmla="*/ 769904 w 2307205"/>
                <a:gd name="connsiteY598" fmla="*/ 605009 h 1780956"/>
                <a:gd name="connsiteX599" fmla="*/ 767397 w 2307205"/>
                <a:gd name="connsiteY599" fmla="*/ 607812 h 1780956"/>
                <a:gd name="connsiteX600" fmla="*/ 764005 w 2307205"/>
                <a:gd name="connsiteY600" fmla="*/ 610319 h 1780956"/>
                <a:gd name="connsiteX601" fmla="*/ 761792 w 2307205"/>
                <a:gd name="connsiteY601" fmla="*/ 608549 h 1780956"/>
                <a:gd name="connsiteX602" fmla="*/ 758253 w 2307205"/>
                <a:gd name="connsiteY602" fmla="*/ 607517 h 1780956"/>
                <a:gd name="connsiteX603" fmla="*/ 760317 w 2307205"/>
                <a:gd name="connsiteY603" fmla="*/ 606042 h 1780956"/>
                <a:gd name="connsiteX604" fmla="*/ 765627 w 2307205"/>
                <a:gd name="connsiteY604" fmla="*/ 603682 h 1780956"/>
                <a:gd name="connsiteX605" fmla="*/ 772264 w 2307205"/>
                <a:gd name="connsiteY605" fmla="*/ 596897 h 1780956"/>
                <a:gd name="connsiteX606" fmla="*/ 775067 w 2307205"/>
                <a:gd name="connsiteY606" fmla="*/ 592177 h 1780956"/>
                <a:gd name="connsiteX607" fmla="*/ 774624 w 2307205"/>
                <a:gd name="connsiteY607" fmla="*/ 589965 h 1780956"/>
                <a:gd name="connsiteX608" fmla="*/ 769757 w 2307205"/>
                <a:gd name="connsiteY608" fmla="*/ 587310 h 1780956"/>
                <a:gd name="connsiteX609" fmla="*/ 754270 w 2307205"/>
                <a:gd name="connsiteY609" fmla="*/ 581263 h 1780956"/>
                <a:gd name="connsiteX610" fmla="*/ 743651 w 2307205"/>
                <a:gd name="connsiteY610" fmla="*/ 578903 h 1780956"/>
                <a:gd name="connsiteX611" fmla="*/ 735834 w 2307205"/>
                <a:gd name="connsiteY611" fmla="*/ 576396 h 1780956"/>
                <a:gd name="connsiteX612" fmla="*/ 727427 w 2307205"/>
                <a:gd name="connsiteY612" fmla="*/ 575953 h 1780956"/>
                <a:gd name="connsiteX613" fmla="*/ 723887 w 2307205"/>
                <a:gd name="connsiteY613" fmla="*/ 576691 h 1780956"/>
                <a:gd name="connsiteX614" fmla="*/ 721675 w 2307205"/>
                <a:gd name="connsiteY614" fmla="*/ 578313 h 1780956"/>
                <a:gd name="connsiteX615" fmla="*/ 717545 w 2307205"/>
                <a:gd name="connsiteY615" fmla="*/ 582591 h 1780956"/>
                <a:gd name="connsiteX616" fmla="*/ 716513 w 2307205"/>
                <a:gd name="connsiteY616" fmla="*/ 584655 h 1780956"/>
                <a:gd name="connsiteX617" fmla="*/ 716513 w 2307205"/>
                <a:gd name="connsiteY617" fmla="*/ 589670 h 1780956"/>
                <a:gd name="connsiteX618" fmla="*/ 716218 w 2307205"/>
                <a:gd name="connsiteY618" fmla="*/ 590998 h 1780956"/>
                <a:gd name="connsiteX619" fmla="*/ 714153 w 2307205"/>
                <a:gd name="connsiteY619" fmla="*/ 593062 h 1780956"/>
                <a:gd name="connsiteX620" fmla="*/ 712973 w 2307205"/>
                <a:gd name="connsiteY620" fmla="*/ 593357 h 1780956"/>
                <a:gd name="connsiteX621" fmla="*/ 711203 w 2307205"/>
                <a:gd name="connsiteY621" fmla="*/ 592030 h 1780956"/>
                <a:gd name="connsiteX622" fmla="*/ 704271 w 2307205"/>
                <a:gd name="connsiteY622" fmla="*/ 593062 h 1780956"/>
                <a:gd name="connsiteX623" fmla="*/ 698666 w 2307205"/>
                <a:gd name="connsiteY623" fmla="*/ 594390 h 1780956"/>
                <a:gd name="connsiteX624" fmla="*/ 694241 w 2307205"/>
                <a:gd name="connsiteY624" fmla="*/ 596012 h 1780956"/>
                <a:gd name="connsiteX625" fmla="*/ 691292 w 2307205"/>
                <a:gd name="connsiteY625" fmla="*/ 596455 h 1780956"/>
                <a:gd name="connsiteX626" fmla="*/ 689669 w 2307205"/>
                <a:gd name="connsiteY626" fmla="*/ 595865 h 1780956"/>
                <a:gd name="connsiteX627" fmla="*/ 690259 w 2307205"/>
                <a:gd name="connsiteY627" fmla="*/ 594242 h 1780956"/>
                <a:gd name="connsiteX628" fmla="*/ 696011 w 2307205"/>
                <a:gd name="connsiteY628" fmla="*/ 588638 h 1780956"/>
                <a:gd name="connsiteX629" fmla="*/ 698666 w 2307205"/>
                <a:gd name="connsiteY629" fmla="*/ 585393 h 1780956"/>
                <a:gd name="connsiteX630" fmla="*/ 700436 w 2307205"/>
                <a:gd name="connsiteY630" fmla="*/ 582591 h 1780956"/>
                <a:gd name="connsiteX631" fmla="*/ 701321 w 2307205"/>
                <a:gd name="connsiteY631" fmla="*/ 580231 h 1780956"/>
                <a:gd name="connsiteX632" fmla="*/ 701911 w 2307205"/>
                <a:gd name="connsiteY632" fmla="*/ 577723 h 1780956"/>
                <a:gd name="connsiteX633" fmla="*/ 701911 w 2307205"/>
                <a:gd name="connsiteY633" fmla="*/ 572119 h 1780956"/>
                <a:gd name="connsiteX634" fmla="*/ 700878 w 2307205"/>
                <a:gd name="connsiteY634" fmla="*/ 566661 h 1780956"/>
                <a:gd name="connsiteX635" fmla="*/ 699994 w 2307205"/>
                <a:gd name="connsiteY635" fmla="*/ 564154 h 1780956"/>
                <a:gd name="connsiteX636" fmla="*/ 698961 w 2307205"/>
                <a:gd name="connsiteY636" fmla="*/ 562237 h 1780956"/>
                <a:gd name="connsiteX637" fmla="*/ 697781 w 2307205"/>
                <a:gd name="connsiteY637" fmla="*/ 560762 h 1780956"/>
                <a:gd name="connsiteX638" fmla="*/ 695274 w 2307205"/>
                <a:gd name="connsiteY638" fmla="*/ 559139 h 1780956"/>
                <a:gd name="connsiteX639" fmla="*/ 686424 w 2307205"/>
                <a:gd name="connsiteY639" fmla="*/ 557075 h 1780956"/>
                <a:gd name="connsiteX640" fmla="*/ 662531 w 2307205"/>
                <a:gd name="connsiteY640" fmla="*/ 565039 h 1780956"/>
                <a:gd name="connsiteX641" fmla="*/ 635835 w 2307205"/>
                <a:gd name="connsiteY641" fmla="*/ 573004 h 1780956"/>
                <a:gd name="connsiteX642" fmla="*/ 625363 w 2307205"/>
                <a:gd name="connsiteY642" fmla="*/ 577723 h 1780956"/>
                <a:gd name="connsiteX643" fmla="*/ 617988 w 2307205"/>
                <a:gd name="connsiteY643" fmla="*/ 579936 h 1780956"/>
                <a:gd name="connsiteX644" fmla="*/ 610319 w 2307205"/>
                <a:gd name="connsiteY644" fmla="*/ 584065 h 1780956"/>
                <a:gd name="connsiteX645" fmla="*/ 595127 w 2307205"/>
                <a:gd name="connsiteY645" fmla="*/ 593947 h 1780956"/>
                <a:gd name="connsiteX646" fmla="*/ 588785 w 2307205"/>
                <a:gd name="connsiteY646" fmla="*/ 598815 h 1780956"/>
                <a:gd name="connsiteX647" fmla="*/ 586573 w 2307205"/>
                <a:gd name="connsiteY647" fmla="*/ 601912 h 1780956"/>
                <a:gd name="connsiteX648" fmla="*/ 585983 w 2307205"/>
                <a:gd name="connsiteY648" fmla="*/ 604124 h 1780956"/>
                <a:gd name="connsiteX649" fmla="*/ 586868 w 2307205"/>
                <a:gd name="connsiteY649" fmla="*/ 605599 h 1780956"/>
                <a:gd name="connsiteX650" fmla="*/ 588343 w 2307205"/>
                <a:gd name="connsiteY650" fmla="*/ 607074 h 1780956"/>
                <a:gd name="connsiteX651" fmla="*/ 592177 w 2307205"/>
                <a:gd name="connsiteY651" fmla="*/ 610024 h 1780956"/>
                <a:gd name="connsiteX652" fmla="*/ 593210 w 2307205"/>
                <a:gd name="connsiteY652" fmla="*/ 611204 h 1780956"/>
                <a:gd name="connsiteX653" fmla="*/ 593210 w 2307205"/>
                <a:gd name="connsiteY653" fmla="*/ 612384 h 1780956"/>
                <a:gd name="connsiteX654" fmla="*/ 588933 w 2307205"/>
                <a:gd name="connsiteY654" fmla="*/ 615186 h 1780956"/>
                <a:gd name="connsiteX655" fmla="*/ 583180 w 2307205"/>
                <a:gd name="connsiteY655" fmla="*/ 617103 h 1780956"/>
                <a:gd name="connsiteX656" fmla="*/ 573888 w 2307205"/>
                <a:gd name="connsiteY656" fmla="*/ 625953 h 1780956"/>
                <a:gd name="connsiteX657" fmla="*/ 573446 w 2307205"/>
                <a:gd name="connsiteY657" fmla="*/ 626543 h 1780956"/>
                <a:gd name="connsiteX658" fmla="*/ 572856 w 2307205"/>
                <a:gd name="connsiteY658" fmla="*/ 629493 h 1780956"/>
                <a:gd name="connsiteX659" fmla="*/ 572561 w 2307205"/>
                <a:gd name="connsiteY659" fmla="*/ 634802 h 1780956"/>
                <a:gd name="connsiteX660" fmla="*/ 572561 w 2307205"/>
                <a:gd name="connsiteY660" fmla="*/ 636720 h 1780956"/>
                <a:gd name="connsiteX661" fmla="*/ 573594 w 2307205"/>
                <a:gd name="connsiteY661" fmla="*/ 638342 h 1780956"/>
                <a:gd name="connsiteX662" fmla="*/ 575806 w 2307205"/>
                <a:gd name="connsiteY662" fmla="*/ 640555 h 1780956"/>
                <a:gd name="connsiteX663" fmla="*/ 583328 w 2307205"/>
                <a:gd name="connsiteY663" fmla="*/ 642324 h 1780956"/>
                <a:gd name="connsiteX664" fmla="*/ 588785 w 2307205"/>
                <a:gd name="connsiteY664" fmla="*/ 642767 h 1780956"/>
                <a:gd name="connsiteX665" fmla="*/ 601469 w 2307205"/>
                <a:gd name="connsiteY665" fmla="*/ 641734 h 1780956"/>
                <a:gd name="connsiteX666" fmla="*/ 605304 w 2307205"/>
                <a:gd name="connsiteY666" fmla="*/ 641734 h 1780956"/>
                <a:gd name="connsiteX667" fmla="*/ 601764 w 2307205"/>
                <a:gd name="connsiteY667" fmla="*/ 646602 h 1780956"/>
                <a:gd name="connsiteX668" fmla="*/ 594685 w 2307205"/>
                <a:gd name="connsiteY668" fmla="*/ 648372 h 1780956"/>
                <a:gd name="connsiteX669" fmla="*/ 592620 w 2307205"/>
                <a:gd name="connsiteY669" fmla="*/ 651174 h 1780956"/>
                <a:gd name="connsiteX670" fmla="*/ 592620 w 2307205"/>
                <a:gd name="connsiteY670" fmla="*/ 652059 h 1780956"/>
                <a:gd name="connsiteX671" fmla="*/ 593652 w 2307205"/>
                <a:gd name="connsiteY671" fmla="*/ 652649 h 1780956"/>
                <a:gd name="connsiteX672" fmla="*/ 600289 w 2307205"/>
                <a:gd name="connsiteY672" fmla="*/ 654714 h 1780956"/>
                <a:gd name="connsiteX673" fmla="*/ 605894 w 2307205"/>
                <a:gd name="connsiteY673" fmla="*/ 654714 h 1780956"/>
                <a:gd name="connsiteX674" fmla="*/ 615923 w 2307205"/>
                <a:gd name="connsiteY674" fmla="*/ 652649 h 1780956"/>
                <a:gd name="connsiteX675" fmla="*/ 630525 w 2307205"/>
                <a:gd name="connsiteY675" fmla="*/ 652206 h 1780956"/>
                <a:gd name="connsiteX676" fmla="*/ 661646 w 2307205"/>
                <a:gd name="connsiteY676" fmla="*/ 647192 h 1780956"/>
                <a:gd name="connsiteX677" fmla="*/ 668135 w 2307205"/>
                <a:gd name="connsiteY677" fmla="*/ 648962 h 1780956"/>
                <a:gd name="connsiteX678" fmla="*/ 669020 w 2307205"/>
                <a:gd name="connsiteY678" fmla="*/ 649846 h 1780956"/>
                <a:gd name="connsiteX679" fmla="*/ 667988 w 2307205"/>
                <a:gd name="connsiteY679" fmla="*/ 650879 h 1780956"/>
                <a:gd name="connsiteX680" fmla="*/ 664596 w 2307205"/>
                <a:gd name="connsiteY680" fmla="*/ 651174 h 1780956"/>
                <a:gd name="connsiteX681" fmla="*/ 657811 w 2307205"/>
                <a:gd name="connsiteY681" fmla="*/ 650289 h 1780956"/>
                <a:gd name="connsiteX682" fmla="*/ 651321 w 2307205"/>
                <a:gd name="connsiteY682" fmla="*/ 651026 h 1780956"/>
                <a:gd name="connsiteX683" fmla="*/ 649699 w 2307205"/>
                <a:gd name="connsiteY683" fmla="*/ 651764 h 1780956"/>
                <a:gd name="connsiteX684" fmla="*/ 649699 w 2307205"/>
                <a:gd name="connsiteY684" fmla="*/ 653239 h 1780956"/>
                <a:gd name="connsiteX685" fmla="*/ 652944 w 2307205"/>
                <a:gd name="connsiteY685" fmla="*/ 654271 h 1780956"/>
                <a:gd name="connsiteX686" fmla="*/ 653681 w 2307205"/>
                <a:gd name="connsiteY686" fmla="*/ 655156 h 1780956"/>
                <a:gd name="connsiteX687" fmla="*/ 649699 w 2307205"/>
                <a:gd name="connsiteY687" fmla="*/ 656189 h 1780956"/>
                <a:gd name="connsiteX688" fmla="*/ 644832 w 2307205"/>
                <a:gd name="connsiteY688" fmla="*/ 656189 h 1780956"/>
                <a:gd name="connsiteX689" fmla="*/ 639817 w 2307205"/>
                <a:gd name="connsiteY689" fmla="*/ 657369 h 1780956"/>
                <a:gd name="connsiteX690" fmla="*/ 629493 w 2307205"/>
                <a:gd name="connsiteY690" fmla="*/ 660318 h 1780956"/>
                <a:gd name="connsiteX691" fmla="*/ 616513 w 2307205"/>
                <a:gd name="connsiteY691" fmla="*/ 663416 h 1780956"/>
                <a:gd name="connsiteX692" fmla="*/ 603387 w 2307205"/>
                <a:gd name="connsiteY692" fmla="*/ 665923 h 1780956"/>
                <a:gd name="connsiteX693" fmla="*/ 600289 w 2307205"/>
                <a:gd name="connsiteY693" fmla="*/ 667103 h 1780956"/>
                <a:gd name="connsiteX694" fmla="*/ 591587 w 2307205"/>
                <a:gd name="connsiteY694" fmla="*/ 671823 h 1780956"/>
                <a:gd name="connsiteX695" fmla="*/ 589375 w 2307205"/>
                <a:gd name="connsiteY695" fmla="*/ 673445 h 1780956"/>
                <a:gd name="connsiteX696" fmla="*/ 588785 w 2307205"/>
                <a:gd name="connsiteY696" fmla="*/ 674920 h 1780956"/>
                <a:gd name="connsiteX697" fmla="*/ 591735 w 2307205"/>
                <a:gd name="connsiteY697" fmla="*/ 678755 h 1780956"/>
                <a:gd name="connsiteX698" fmla="*/ 609434 w 2307205"/>
                <a:gd name="connsiteY698" fmla="*/ 691144 h 1780956"/>
                <a:gd name="connsiteX699" fmla="*/ 624920 w 2307205"/>
                <a:gd name="connsiteY699" fmla="*/ 692324 h 1780956"/>
                <a:gd name="connsiteX700" fmla="*/ 642324 w 2307205"/>
                <a:gd name="connsiteY700" fmla="*/ 691439 h 1780956"/>
                <a:gd name="connsiteX701" fmla="*/ 644979 w 2307205"/>
                <a:gd name="connsiteY701" fmla="*/ 691734 h 1780956"/>
                <a:gd name="connsiteX702" fmla="*/ 648667 w 2307205"/>
                <a:gd name="connsiteY702" fmla="*/ 692914 h 1780956"/>
                <a:gd name="connsiteX703" fmla="*/ 651174 w 2307205"/>
                <a:gd name="connsiteY703" fmla="*/ 692914 h 1780956"/>
                <a:gd name="connsiteX704" fmla="*/ 668873 w 2307205"/>
                <a:gd name="connsiteY704" fmla="*/ 692472 h 1780956"/>
                <a:gd name="connsiteX705" fmla="*/ 681115 w 2307205"/>
                <a:gd name="connsiteY705" fmla="*/ 691439 h 1780956"/>
                <a:gd name="connsiteX706" fmla="*/ 687604 w 2307205"/>
                <a:gd name="connsiteY706" fmla="*/ 690407 h 1780956"/>
                <a:gd name="connsiteX707" fmla="*/ 694389 w 2307205"/>
                <a:gd name="connsiteY707" fmla="*/ 688784 h 1780956"/>
                <a:gd name="connsiteX708" fmla="*/ 697044 w 2307205"/>
                <a:gd name="connsiteY708" fmla="*/ 688784 h 1780956"/>
                <a:gd name="connsiteX709" fmla="*/ 703976 w 2307205"/>
                <a:gd name="connsiteY709" fmla="*/ 687752 h 1780956"/>
                <a:gd name="connsiteX710" fmla="*/ 709433 w 2307205"/>
                <a:gd name="connsiteY710" fmla="*/ 688047 h 1780956"/>
                <a:gd name="connsiteX711" fmla="*/ 718872 w 2307205"/>
                <a:gd name="connsiteY711" fmla="*/ 689817 h 1780956"/>
                <a:gd name="connsiteX712" fmla="*/ 725509 w 2307205"/>
                <a:gd name="connsiteY712" fmla="*/ 691587 h 1780956"/>
                <a:gd name="connsiteX713" fmla="*/ 752500 w 2307205"/>
                <a:gd name="connsiteY713" fmla="*/ 699551 h 1780956"/>
                <a:gd name="connsiteX714" fmla="*/ 762677 w 2307205"/>
                <a:gd name="connsiteY714" fmla="*/ 703976 h 1780956"/>
                <a:gd name="connsiteX715" fmla="*/ 765185 w 2307205"/>
                <a:gd name="connsiteY715" fmla="*/ 706041 h 1780956"/>
                <a:gd name="connsiteX716" fmla="*/ 763267 w 2307205"/>
                <a:gd name="connsiteY716" fmla="*/ 707073 h 1780956"/>
                <a:gd name="connsiteX717" fmla="*/ 761202 w 2307205"/>
                <a:gd name="connsiteY717" fmla="*/ 707663 h 1780956"/>
                <a:gd name="connsiteX718" fmla="*/ 750583 w 2307205"/>
                <a:gd name="connsiteY718" fmla="*/ 707663 h 1780956"/>
                <a:gd name="connsiteX719" fmla="*/ 748518 w 2307205"/>
                <a:gd name="connsiteY719" fmla="*/ 708548 h 1780956"/>
                <a:gd name="connsiteX720" fmla="*/ 741881 w 2307205"/>
                <a:gd name="connsiteY720" fmla="*/ 709728 h 1780956"/>
                <a:gd name="connsiteX721" fmla="*/ 738931 w 2307205"/>
                <a:gd name="connsiteY721" fmla="*/ 709728 h 1780956"/>
                <a:gd name="connsiteX722" fmla="*/ 724035 w 2307205"/>
                <a:gd name="connsiteY722" fmla="*/ 708106 h 1780956"/>
                <a:gd name="connsiteX723" fmla="*/ 712088 w 2307205"/>
                <a:gd name="connsiteY723" fmla="*/ 707811 h 1780956"/>
                <a:gd name="connsiteX724" fmla="*/ 705598 w 2307205"/>
                <a:gd name="connsiteY724" fmla="*/ 707221 h 1780956"/>
                <a:gd name="connsiteX725" fmla="*/ 699109 w 2307205"/>
                <a:gd name="connsiteY725" fmla="*/ 706041 h 1780956"/>
                <a:gd name="connsiteX726" fmla="*/ 688047 w 2307205"/>
                <a:gd name="connsiteY726" fmla="*/ 705746 h 1780956"/>
                <a:gd name="connsiteX727" fmla="*/ 663563 w 2307205"/>
                <a:gd name="connsiteY727" fmla="*/ 708401 h 1780956"/>
                <a:gd name="connsiteX728" fmla="*/ 636720 w 2307205"/>
                <a:gd name="connsiteY728" fmla="*/ 712235 h 1780956"/>
                <a:gd name="connsiteX729" fmla="*/ 621528 w 2307205"/>
                <a:gd name="connsiteY729" fmla="*/ 715775 h 1780956"/>
                <a:gd name="connsiteX730" fmla="*/ 620791 w 2307205"/>
                <a:gd name="connsiteY730" fmla="*/ 716070 h 1780956"/>
                <a:gd name="connsiteX731" fmla="*/ 619906 w 2307205"/>
                <a:gd name="connsiteY731" fmla="*/ 717840 h 1780956"/>
                <a:gd name="connsiteX732" fmla="*/ 620201 w 2307205"/>
                <a:gd name="connsiteY732" fmla="*/ 720790 h 1780956"/>
                <a:gd name="connsiteX733" fmla="*/ 621086 w 2307205"/>
                <a:gd name="connsiteY733" fmla="*/ 725657 h 1780956"/>
                <a:gd name="connsiteX734" fmla="*/ 621823 w 2307205"/>
                <a:gd name="connsiteY734" fmla="*/ 728607 h 1780956"/>
                <a:gd name="connsiteX735" fmla="*/ 622266 w 2307205"/>
                <a:gd name="connsiteY735" fmla="*/ 729639 h 1780956"/>
                <a:gd name="connsiteX736" fmla="*/ 625216 w 2307205"/>
                <a:gd name="connsiteY736" fmla="*/ 733622 h 1780956"/>
                <a:gd name="connsiteX737" fmla="*/ 632590 w 2307205"/>
                <a:gd name="connsiteY737" fmla="*/ 740259 h 1780956"/>
                <a:gd name="connsiteX738" fmla="*/ 635245 w 2307205"/>
                <a:gd name="connsiteY738" fmla="*/ 743208 h 1780956"/>
                <a:gd name="connsiteX739" fmla="*/ 636277 w 2307205"/>
                <a:gd name="connsiteY739" fmla="*/ 745421 h 1780956"/>
                <a:gd name="connsiteX740" fmla="*/ 637162 w 2307205"/>
                <a:gd name="connsiteY740" fmla="*/ 746748 h 1780956"/>
                <a:gd name="connsiteX741" fmla="*/ 637752 w 2307205"/>
                <a:gd name="connsiteY741" fmla="*/ 747191 h 1780956"/>
                <a:gd name="connsiteX742" fmla="*/ 648519 w 2307205"/>
                <a:gd name="connsiteY742" fmla="*/ 751173 h 1780956"/>
                <a:gd name="connsiteX743" fmla="*/ 654861 w 2307205"/>
                <a:gd name="connsiteY743" fmla="*/ 752795 h 1780956"/>
                <a:gd name="connsiteX744" fmla="*/ 661203 w 2307205"/>
                <a:gd name="connsiteY744" fmla="*/ 753680 h 1780956"/>
                <a:gd name="connsiteX745" fmla="*/ 673150 w 2307205"/>
                <a:gd name="connsiteY745" fmla="*/ 754565 h 1780956"/>
                <a:gd name="connsiteX746" fmla="*/ 685097 w 2307205"/>
                <a:gd name="connsiteY746" fmla="*/ 754123 h 1780956"/>
                <a:gd name="connsiteX747" fmla="*/ 694979 w 2307205"/>
                <a:gd name="connsiteY747" fmla="*/ 754123 h 1780956"/>
                <a:gd name="connsiteX748" fmla="*/ 701468 w 2307205"/>
                <a:gd name="connsiteY748" fmla="*/ 755155 h 1780956"/>
                <a:gd name="connsiteX749" fmla="*/ 711350 w 2307205"/>
                <a:gd name="connsiteY749" fmla="*/ 757810 h 1780956"/>
                <a:gd name="connsiteX750" fmla="*/ 711645 w 2307205"/>
                <a:gd name="connsiteY750" fmla="*/ 758400 h 1780956"/>
                <a:gd name="connsiteX751" fmla="*/ 713563 w 2307205"/>
                <a:gd name="connsiteY751" fmla="*/ 765332 h 1780956"/>
                <a:gd name="connsiteX752" fmla="*/ 714005 w 2307205"/>
                <a:gd name="connsiteY752" fmla="*/ 768577 h 1780956"/>
                <a:gd name="connsiteX753" fmla="*/ 713415 w 2307205"/>
                <a:gd name="connsiteY753" fmla="*/ 774182 h 1780956"/>
                <a:gd name="connsiteX754" fmla="*/ 715038 w 2307205"/>
                <a:gd name="connsiteY754" fmla="*/ 777426 h 1780956"/>
                <a:gd name="connsiteX755" fmla="*/ 720642 w 2307205"/>
                <a:gd name="connsiteY755" fmla="*/ 785096 h 1780956"/>
                <a:gd name="connsiteX756" fmla="*/ 723445 w 2307205"/>
                <a:gd name="connsiteY756" fmla="*/ 788046 h 1780956"/>
                <a:gd name="connsiteX757" fmla="*/ 726099 w 2307205"/>
                <a:gd name="connsiteY757" fmla="*/ 789963 h 1780956"/>
                <a:gd name="connsiteX758" fmla="*/ 728902 w 2307205"/>
                <a:gd name="connsiteY758" fmla="*/ 790553 h 1780956"/>
                <a:gd name="connsiteX759" fmla="*/ 738194 w 2307205"/>
                <a:gd name="connsiteY759" fmla="*/ 790553 h 1780956"/>
                <a:gd name="connsiteX760" fmla="*/ 747633 w 2307205"/>
                <a:gd name="connsiteY760" fmla="*/ 788931 h 1780956"/>
                <a:gd name="connsiteX761" fmla="*/ 768134 w 2307205"/>
                <a:gd name="connsiteY761" fmla="*/ 788193 h 1780956"/>
                <a:gd name="connsiteX762" fmla="*/ 773592 w 2307205"/>
                <a:gd name="connsiteY762" fmla="*/ 787751 h 1780956"/>
                <a:gd name="connsiteX763" fmla="*/ 778311 w 2307205"/>
                <a:gd name="connsiteY763" fmla="*/ 785686 h 1780956"/>
                <a:gd name="connsiteX764" fmla="*/ 782736 w 2307205"/>
                <a:gd name="connsiteY764" fmla="*/ 785391 h 1780956"/>
                <a:gd name="connsiteX765" fmla="*/ 785538 w 2307205"/>
                <a:gd name="connsiteY765" fmla="*/ 786128 h 1780956"/>
                <a:gd name="connsiteX766" fmla="*/ 795420 w 2307205"/>
                <a:gd name="connsiteY766" fmla="*/ 784654 h 1780956"/>
                <a:gd name="connsiteX767" fmla="*/ 808695 w 2307205"/>
                <a:gd name="connsiteY767" fmla="*/ 783769 h 1780956"/>
                <a:gd name="connsiteX768" fmla="*/ 821379 w 2307205"/>
                <a:gd name="connsiteY768" fmla="*/ 781704 h 1780956"/>
                <a:gd name="connsiteX769" fmla="*/ 835095 w 2307205"/>
                <a:gd name="connsiteY769" fmla="*/ 777869 h 1780956"/>
                <a:gd name="connsiteX770" fmla="*/ 840700 w 2307205"/>
                <a:gd name="connsiteY770" fmla="*/ 774772 h 1780956"/>
                <a:gd name="connsiteX771" fmla="*/ 845420 w 2307205"/>
                <a:gd name="connsiteY771" fmla="*/ 771527 h 1780956"/>
                <a:gd name="connsiteX772" fmla="*/ 850287 w 2307205"/>
                <a:gd name="connsiteY772" fmla="*/ 769757 h 1780956"/>
                <a:gd name="connsiteX773" fmla="*/ 863414 w 2307205"/>
                <a:gd name="connsiteY773" fmla="*/ 768872 h 1780956"/>
                <a:gd name="connsiteX774" fmla="*/ 874476 w 2307205"/>
                <a:gd name="connsiteY774" fmla="*/ 766660 h 1780956"/>
                <a:gd name="connsiteX775" fmla="*/ 876688 w 2307205"/>
                <a:gd name="connsiteY775" fmla="*/ 765332 h 1780956"/>
                <a:gd name="connsiteX776" fmla="*/ 882735 w 2307205"/>
                <a:gd name="connsiteY776" fmla="*/ 759727 h 1780956"/>
                <a:gd name="connsiteX777" fmla="*/ 885095 w 2307205"/>
                <a:gd name="connsiteY777" fmla="*/ 758400 h 1780956"/>
                <a:gd name="connsiteX778" fmla="*/ 889667 w 2307205"/>
                <a:gd name="connsiteY778" fmla="*/ 750731 h 1780956"/>
                <a:gd name="connsiteX779" fmla="*/ 892175 w 2307205"/>
                <a:gd name="connsiteY779" fmla="*/ 747928 h 1780956"/>
                <a:gd name="connsiteX780" fmla="*/ 894829 w 2307205"/>
                <a:gd name="connsiteY780" fmla="*/ 746453 h 1780956"/>
                <a:gd name="connsiteX781" fmla="*/ 897927 w 2307205"/>
                <a:gd name="connsiteY781" fmla="*/ 746453 h 1780956"/>
                <a:gd name="connsiteX782" fmla="*/ 901024 w 2307205"/>
                <a:gd name="connsiteY782" fmla="*/ 747633 h 1780956"/>
                <a:gd name="connsiteX783" fmla="*/ 902499 w 2307205"/>
                <a:gd name="connsiteY783" fmla="*/ 749108 h 1780956"/>
                <a:gd name="connsiteX784" fmla="*/ 902941 w 2307205"/>
                <a:gd name="connsiteY784" fmla="*/ 751026 h 1780956"/>
                <a:gd name="connsiteX785" fmla="*/ 902647 w 2307205"/>
                <a:gd name="connsiteY785" fmla="*/ 753680 h 1780956"/>
                <a:gd name="connsiteX786" fmla="*/ 902647 w 2307205"/>
                <a:gd name="connsiteY786" fmla="*/ 755008 h 1780956"/>
                <a:gd name="connsiteX787" fmla="*/ 903089 w 2307205"/>
                <a:gd name="connsiteY787" fmla="*/ 756188 h 1780956"/>
                <a:gd name="connsiteX788" fmla="*/ 905006 w 2307205"/>
                <a:gd name="connsiteY788" fmla="*/ 757515 h 1780956"/>
                <a:gd name="connsiteX789" fmla="*/ 908399 w 2307205"/>
                <a:gd name="connsiteY789" fmla="*/ 758990 h 1780956"/>
                <a:gd name="connsiteX790" fmla="*/ 911791 w 2307205"/>
                <a:gd name="connsiteY790" fmla="*/ 759580 h 1780956"/>
                <a:gd name="connsiteX791" fmla="*/ 917101 w 2307205"/>
                <a:gd name="connsiteY791" fmla="*/ 759285 h 1780956"/>
                <a:gd name="connsiteX792" fmla="*/ 924180 w 2307205"/>
                <a:gd name="connsiteY792" fmla="*/ 760170 h 1780956"/>
                <a:gd name="connsiteX793" fmla="*/ 931260 w 2307205"/>
                <a:gd name="connsiteY793" fmla="*/ 761940 h 1780956"/>
                <a:gd name="connsiteX794" fmla="*/ 937602 w 2307205"/>
                <a:gd name="connsiteY794" fmla="*/ 762530 h 1780956"/>
                <a:gd name="connsiteX795" fmla="*/ 937602 w 2307205"/>
                <a:gd name="connsiteY795" fmla="*/ 763857 h 1780956"/>
                <a:gd name="connsiteX796" fmla="*/ 934210 w 2307205"/>
                <a:gd name="connsiteY796" fmla="*/ 767250 h 1780956"/>
                <a:gd name="connsiteX797" fmla="*/ 933620 w 2307205"/>
                <a:gd name="connsiteY797" fmla="*/ 768282 h 1780956"/>
                <a:gd name="connsiteX798" fmla="*/ 935242 w 2307205"/>
                <a:gd name="connsiteY798" fmla="*/ 769904 h 1780956"/>
                <a:gd name="connsiteX799" fmla="*/ 949254 w 2307205"/>
                <a:gd name="connsiteY799" fmla="*/ 772117 h 1780956"/>
                <a:gd name="connsiteX800" fmla="*/ 952204 w 2307205"/>
                <a:gd name="connsiteY800" fmla="*/ 770199 h 1780956"/>
                <a:gd name="connsiteX801" fmla="*/ 955006 w 2307205"/>
                <a:gd name="connsiteY801" fmla="*/ 769462 h 1780956"/>
                <a:gd name="connsiteX802" fmla="*/ 962528 w 2307205"/>
                <a:gd name="connsiteY802" fmla="*/ 772264 h 1780956"/>
                <a:gd name="connsiteX803" fmla="*/ 969018 w 2307205"/>
                <a:gd name="connsiteY803" fmla="*/ 773002 h 1780956"/>
                <a:gd name="connsiteX804" fmla="*/ 978162 w 2307205"/>
                <a:gd name="connsiteY804" fmla="*/ 774772 h 1780956"/>
                <a:gd name="connsiteX805" fmla="*/ 986127 w 2307205"/>
                <a:gd name="connsiteY805" fmla="*/ 773887 h 1780956"/>
                <a:gd name="connsiteX806" fmla="*/ 993059 w 2307205"/>
                <a:gd name="connsiteY806" fmla="*/ 774182 h 1780956"/>
                <a:gd name="connsiteX807" fmla="*/ 994681 w 2307205"/>
                <a:gd name="connsiteY807" fmla="*/ 773739 h 1780956"/>
                <a:gd name="connsiteX808" fmla="*/ 997188 w 2307205"/>
                <a:gd name="connsiteY808" fmla="*/ 772264 h 1780956"/>
                <a:gd name="connsiteX809" fmla="*/ 1003678 w 2307205"/>
                <a:gd name="connsiteY809" fmla="*/ 771232 h 1780956"/>
                <a:gd name="connsiteX810" fmla="*/ 1007070 w 2307205"/>
                <a:gd name="connsiteY810" fmla="*/ 769609 h 1780956"/>
                <a:gd name="connsiteX811" fmla="*/ 1016952 w 2307205"/>
                <a:gd name="connsiteY811" fmla="*/ 766660 h 1780956"/>
                <a:gd name="connsiteX812" fmla="*/ 1020197 w 2307205"/>
                <a:gd name="connsiteY812" fmla="*/ 765037 h 1780956"/>
                <a:gd name="connsiteX813" fmla="*/ 1021967 w 2307205"/>
                <a:gd name="connsiteY813" fmla="*/ 760022 h 1780956"/>
                <a:gd name="connsiteX814" fmla="*/ 1021967 w 2307205"/>
                <a:gd name="connsiteY814" fmla="*/ 757810 h 1780956"/>
                <a:gd name="connsiteX815" fmla="*/ 1021082 w 2307205"/>
                <a:gd name="connsiteY815" fmla="*/ 756188 h 1780956"/>
                <a:gd name="connsiteX816" fmla="*/ 1019755 w 2307205"/>
                <a:gd name="connsiteY816" fmla="*/ 755155 h 1780956"/>
                <a:gd name="connsiteX817" fmla="*/ 1019017 w 2307205"/>
                <a:gd name="connsiteY817" fmla="*/ 754860 h 1780956"/>
                <a:gd name="connsiteX818" fmla="*/ 1016510 w 2307205"/>
                <a:gd name="connsiteY818" fmla="*/ 755303 h 1780956"/>
                <a:gd name="connsiteX819" fmla="*/ 1015182 w 2307205"/>
                <a:gd name="connsiteY819" fmla="*/ 754270 h 1780956"/>
                <a:gd name="connsiteX820" fmla="*/ 1014740 w 2307205"/>
                <a:gd name="connsiteY820" fmla="*/ 753238 h 1780956"/>
                <a:gd name="connsiteX821" fmla="*/ 1014740 w 2307205"/>
                <a:gd name="connsiteY821" fmla="*/ 750583 h 1780956"/>
                <a:gd name="connsiteX822" fmla="*/ 1015035 w 2307205"/>
                <a:gd name="connsiteY822" fmla="*/ 749551 h 1780956"/>
                <a:gd name="connsiteX823" fmla="*/ 1017100 w 2307205"/>
                <a:gd name="connsiteY823" fmla="*/ 747338 h 1780956"/>
                <a:gd name="connsiteX824" fmla="*/ 1017100 w 2307205"/>
                <a:gd name="connsiteY824" fmla="*/ 746453 h 1780956"/>
                <a:gd name="connsiteX825" fmla="*/ 1015330 w 2307205"/>
                <a:gd name="connsiteY825" fmla="*/ 744683 h 1780956"/>
                <a:gd name="connsiteX826" fmla="*/ 1012527 w 2307205"/>
                <a:gd name="connsiteY826" fmla="*/ 743651 h 1780956"/>
                <a:gd name="connsiteX827" fmla="*/ 1004858 w 2307205"/>
                <a:gd name="connsiteY827" fmla="*/ 744241 h 1780956"/>
                <a:gd name="connsiteX828" fmla="*/ 1002203 w 2307205"/>
                <a:gd name="connsiteY828" fmla="*/ 746158 h 1780956"/>
                <a:gd name="connsiteX829" fmla="*/ 996156 w 2307205"/>
                <a:gd name="connsiteY829" fmla="*/ 748813 h 1780956"/>
                <a:gd name="connsiteX830" fmla="*/ 993354 w 2307205"/>
                <a:gd name="connsiteY830" fmla="*/ 750436 h 1780956"/>
                <a:gd name="connsiteX831" fmla="*/ 987896 w 2307205"/>
                <a:gd name="connsiteY831" fmla="*/ 756335 h 1780956"/>
                <a:gd name="connsiteX832" fmla="*/ 987159 w 2307205"/>
                <a:gd name="connsiteY832" fmla="*/ 756630 h 1780956"/>
                <a:gd name="connsiteX833" fmla="*/ 987159 w 2307205"/>
                <a:gd name="connsiteY833" fmla="*/ 755155 h 1780956"/>
                <a:gd name="connsiteX834" fmla="*/ 989224 w 2307205"/>
                <a:gd name="connsiteY834" fmla="*/ 749108 h 1780956"/>
                <a:gd name="connsiteX835" fmla="*/ 989224 w 2307205"/>
                <a:gd name="connsiteY835" fmla="*/ 746011 h 1780956"/>
                <a:gd name="connsiteX836" fmla="*/ 988929 w 2307205"/>
                <a:gd name="connsiteY836" fmla="*/ 744241 h 1780956"/>
                <a:gd name="connsiteX837" fmla="*/ 988634 w 2307205"/>
                <a:gd name="connsiteY837" fmla="*/ 743651 h 1780956"/>
                <a:gd name="connsiteX838" fmla="*/ 987602 w 2307205"/>
                <a:gd name="connsiteY838" fmla="*/ 743651 h 1780956"/>
                <a:gd name="connsiteX839" fmla="*/ 986569 w 2307205"/>
                <a:gd name="connsiteY839" fmla="*/ 743061 h 1780956"/>
                <a:gd name="connsiteX840" fmla="*/ 982587 w 2307205"/>
                <a:gd name="connsiteY840" fmla="*/ 739816 h 1780956"/>
                <a:gd name="connsiteX841" fmla="*/ 979342 w 2307205"/>
                <a:gd name="connsiteY841" fmla="*/ 737751 h 1780956"/>
                <a:gd name="connsiteX842" fmla="*/ 978162 w 2307205"/>
                <a:gd name="connsiteY842" fmla="*/ 736276 h 1780956"/>
                <a:gd name="connsiteX843" fmla="*/ 978899 w 2307205"/>
                <a:gd name="connsiteY843" fmla="*/ 735244 h 1780956"/>
                <a:gd name="connsiteX844" fmla="*/ 980817 w 2307205"/>
                <a:gd name="connsiteY844" fmla="*/ 734359 h 1780956"/>
                <a:gd name="connsiteX845" fmla="*/ 982292 w 2307205"/>
                <a:gd name="connsiteY845" fmla="*/ 734801 h 1780956"/>
                <a:gd name="connsiteX846" fmla="*/ 988634 w 2307205"/>
                <a:gd name="connsiteY846" fmla="*/ 738489 h 1780956"/>
                <a:gd name="connsiteX847" fmla="*/ 992321 w 2307205"/>
                <a:gd name="connsiteY847" fmla="*/ 739816 h 1780956"/>
                <a:gd name="connsiteX848" fmla="*/ 996893 w 2307205"/>
                <a:gd name="connsiteY848" fmla="*/ 740554 h 1780956"/>
                <a:gd name="connsiteX849" fmla="*/ 1000138 w 2307205"/>
                <a:gd name="connsiteY849" fmla="*/ 740554 h 1780956"/>
                <a:gd name="connsiteX850" fmla="*/ 1001613 w 2307205"/>
                <a:gd name="connsiteY850" fmla="*/ 739374 h 1780956"/>
                <a:gd name="connsiteX851" fmla="*/ 1002203 w 2307205"/>
                <a:gd name="connsiteY851" fmla="*/ 738489 h 1780956"/>
                <a:gd name="connsiteX852" fmla="*/ 1002203 w 2307205"/>
                <a:gd name="connsiteY852" fmla="*/ 735391 h 1780956"/>
                <a:gd name="connsiteX853" fmla="*/ 1001613 w 2307205"/>
                <a:gd name="connsiteY853" fmla="*/ 733917 h 1780956"/>
                <a:gd name="connsiteX854" fmla="*/ 1000876 w 2307205"/>
                <a:gd name="connsiteY854" fmla="*/ 732737 h 1780956"/>
                <a:gd name="connsiteX855" fmla="*/ 1002793 w 2307205"/>
                <a:gd name="connsiteY855" fmla="*/ 730819 h 1780956"/>
                <a:gd name="connsiteX856" fmla="*/ 1007365 w 2307205"/>
                <a:gd name="connsiteY856" fmla="*/ 728312 h 1780956"/>
                <a:gd name="connsiteX857" fmla="*/ 1010315 w 2307205"/>
                <a:gd name="connsiteY857" fmla="*/ 726984 h 1780956"/>
                <a:gd name="connsiteX858" fmla="*/ 1011643 w 2307205"/>
                <a:gd name="connsiteY858" fmla="*/ 726984 h 1780956"/>
                <a:gd name="connsiteX859" fmla="*/ 1013855 w 2307205"/>
                <a:gd name="connsiteY859" fmla="*/ 727869 h 1780956"/>
                <a:gd name="connsiteX860" fmla="*/ 1020050 w 2307205"/>
                <a:gd name="connsiteY860" fmla="*/ 731852 h 1780956"/>
                <a:gd name="connsiteX861" fmla="*/ 1023294 w 2307205"/>
                <a:gd name="connsiteY861" fmla="*/ 733474 h 1780956"/>
                <a:gd name="connsiteX862" fmla="*/ 1025507 w 2307205"/>
                <a:gd name="connsiteY862" fmla="*/ 733769 h 1780956"/>
                <a:gd name="connsiteX863" fmla="*/ 1026687 w 2307205"/>
                <a:gd name="connsiteY863" fmla="*/ 732737 h 1780956"/>
                <a:gd name="connsiteX864" fmla="*/ 1027719 w 2307205"/>
                <a:gd name="connsiteY864" fmla="*/ 731114 h 1780956"/>
                <a:gd name="connsiteX865" fmla="*/ 1029194 w 2307205"/>
                <a:gd name="connsiteY865" fmla="*/ 727427 h 1780956"/>
                <a:gd name="connsiteX866" fmla="*/ 1029784 w 2307205"/>
                <a:gd name="connsiteY866" fmla="*/ 726689 h 1780956"/>
                <a:gd name="connsiteX867" fmla="*/ 1030521 w 2307205"/>
                <a:gd name="connsiteY867" fmla="*/ 727427 h 1780956"/>
                <a:gd name="connsiteX868" fmla="*/ 1031996 w 2307205"/>
                <a:gd name="connsiteY868" fmla="*/ 731409 h 1780956"/>
                <a:gd name="connsiteX869" fmla="*/ 1033619 w 2307205"/>
                <a:gd name="connsiteY869" fmla="*/ 733179 h 1780956"/>
                <a:gd name="connsiteX870" fmla="*/ 1036716 w 2307205"/>
                <a:gd name="connsiteY870" fmla="*/ 734654 h 1780956"/>
                <a:gd name="connsiteX871" fmla="*/ 1041288 w 2307205"/>
                <a:gd name="connsiteY871" fmla="*/ 735096 h 1780956"/>
                <a:gd name="connsiteX872" fmla="*/ 1042911 w 2307205"/>
                <a:gd name="connsiteY872" fmla="*/ 734506 h 1780956"/>
                <a:gd name="connsiteX873" fmla="*/ 1044091 w 2307205"/>
                <a:gd name="connsiteY873" fmla="*/ 732884 h 1780956"/>
                <a:gd name="connsiteX874" fmla="*/ 1036716 w 2307205"/>
                <a:gd name="connsiteY874" fmla="*/ 749698 h 1780956"/>
                <a:gd name="connsiteX875" fmla="*/ 1038781 w 2307205"/>
                <a:gd name="connsiteY875" fmla="*/ 749256 h 1780956"/>
                <a:gd name="connsiteX876" fmla="*/ 1039961 w 2307205"/>
                <a:gd name="connsiteY876" fmla="*/ 748371 h 1780956"/>
                <a:gd name="connsiteX877" fmla="*/ 1040993 w 2307205"/>
                <a:gd name="connsiteY877" fmla="*/ 747043 h 1780956"/>
                <a:gd name="connsiteX878" fmla="*/ 1042026 w 2307205"/>
                <a:gd name="connsiteY878" fmla="*/ 746453 h 1780956"/>
                <a:gd name="connsiteX879" fmla="*/ 1043353 w 2307205"/>
                <a:gd name="connsiteY879" fmla="*/ 746158 h 1780956"/>
                <a:gd name="connsiteX880" fmla="*/ 1042616 w 2307205"/>
                <a:gd name="connsiteY880" fmla="*/ 744536 h 1780956"/>
                <a:gd name="connsiteX881" fmla="*/ 1040846 w 2307205"/>
                <a:gd name="connsiteY881" fmla="*/ 742471 h 1780956"/>
                <a:gd name="connsiteX882" fmla="*/ 1037011 w 2307205"/>
                <a:gd name="connsiteY882" fmla="*/ 740996 h 1780956"/>
                <a:gd name="connsiteX883" fmla="*/ 1035241 w 2307205"/>
                <a:gd name="connsiteY883" fmla="*/ 740996 h 1780956"/>
                <a:gd name="connsiteX884" fmla="*/ 1034209 w 2307205"/>
                <a:gd name="connsiteY884" fmla="*/ 741734 h 1780956"/>
                <a:gd name="connsiteX885" fmla="*/ 1034209 w 2307205"/>
                <a:gd name="connsiteY885" fmla="*/ 742619 h 1780956"/>
                <a:gd name="connsiteX886" fmla="*/ 1034799 w 2307205"/>
                <a:gd name="connsiteY886" fmla="*/ 743651 h 1780956"/>
                <a:gd name="connsiteX887" fmla="*/ 1037306 w 2307205"/>
                <a:gd name="connsiteY887" fmla="*/ 744831 h 1780956"/>
                <a:gd name="connsiteX888" fmla="*/ 1037896 w 2307205"/>
                <a:gd name="connsiteY888" fmla="*/ 745421 h 1780956"/>
                <a:gd name="connsiteX889" fmla="*/ 1037601 w 2307205"/>
                <a:gd name="connsiteY889" fmla="*/ 746158 h 1780956"/>
                <a:gd name="connsiteX890" fmla="*/ 1035684 w 2307205"/>
                <a:gd name="connsiteY890" fmla="*/ 747191 h 1780956"/>
                <a:gd name="connsiteX891" fmla="*/ 1036274 w 2307205"/>
                <a:gd name="connsiteY891" fmla="*/ 747633 h 1780956"/>
                <a:gd name="connsiteX892" fmla="*/ 1036274 w 2307205"/>
                <a:gd name="connsiteY892" fmla="*/ 749551 h 1780956"/>
                <a:gd name="connsiteX893" fmla="*/ 1036569 w 2307205"/>
                <a:gd name="connsiteY893" fmla="*/ 749551 h 1780956"/>
                <a:gd name="connsiteX894" fmla="*/ 1069017 w 2307205"/>
                <a:gd name="connsiteY894" fmla="*/ 769757 h 1780956"/>
                <a:gd name="connsiteX895" fmla="*/ 1069607 w 2307205"/>
                <a:gd name="connsiteY895" fmla="*/ 766955 h 1780956"/>
                <a:gd name="connsiteX896" fmla="*/ 1069312 w 2307205"/>
                <a:gd name="connsiteY896" fmla="*/ 765480 h 1780956"/>
                <a:gd name="connsiteX897" fmla="*/ 1068574 w 2307205"/>
                <a:gd name="connsiteY897" fmla="*/ 763710 h 1780956"/>
                <a:gd name="connsiteX898" fmla="*/ 1067542 w 2307205"/>
                <a:gd name="connsiteY898" fmla="*/ 762530 h 1780956"/>
                <a:gd name="connsiteX899" fmla="*/ 1065477 w 2307205"/>
                <a:gd name="connsiteY899" fmla="*/ 761645 h 1780956"/>
                <a:gd name="connsiteX900" fmla="*/ 1064592 w 2307205"/>
                <a:gd name="connsiteY900" fmla="*/ 762382 h 1780956"/>
                <a:gd name="connsiteX901" fmla="*/ 1063265 w 2307205"/>
                <a:gd name="connsiteY901" fmla="*/ 764300 h 1780956"/>
                <a:gd name="connsiteX902" fmla="*/ 1062970 w 2307205"/>
                <a:gd name="connsiteY902" fmla="*/ 765185 h 1780956"/>
                <a:gd name="connsiteX903" fmla="*/ 1062970 w 2307205"/>
                <a:gd name="connsiteY903" fmla="*/ 765775 h 1780956"/>
                <a:gd name="connsiteX904" fmla="*/ 1064297 w 2307205"/>
                <a:gd name="connsiteY904" fmla="*/ 767987 h 1780956"/>
                <a:gd name="connsiteX905" fmla="*/ 1065772 w 2307205"/>
                <a:gd name="connsiteY905" fmla="*/ 769019 h 1780956"/>
                <a:gd name="connsiteX906" fmla="*/ 1069017 w 2307205"/>
                <a:gd name="connsiteY906" fmla="*/ 769757 h 1780956"/>
                <a:gd name="connsiteX907" fmla="*/ 1053973 w 2307205"/>
                <a:gd name="connsiteY907" fmla="*/ 778311 h 1780956"/>
                <a:gd name="connsiteX908" fmla="*/ 1054563 w 2307205"/>
                <a:gd name="connsiteY908" fmla="*/ 778311 h 1780956"/>
                <a:gd name="connsiteX909" fmla="*/ 1055890 w 2307205"/>
                <a:gd name="connsiteY909" fmla="*/ 777131 h 1780956"/>
                <a:gd name="connsiteX910" fmla="*/ 1056922 w 2307205"/>
                <a:gd name="connsiteY910" fmla="*/ 777131 h 1780956"/>
                <a:gd name="connsiteX911" fmla="*/ 1057955 w 2307205"/>
                <a:gd name="connsiteY911" fmla="*/ 779049 h 1780956"/>
                <a:gd name="connsiteX912" fmla="*/ 1059135 w 2307205"/>
                <a:gd name="connsiteY912" fmla="*/ 780081 h 1780956"/>
                <a:gd name="connsiteX913" fmla="*/ 1060020 w 2307205"/>
                <a:gd name="connsiteY913" fmla="*/ 779786 h 1780956"/>
                <a:gd name="connsiteX914" fmla="*/ 1062085 w 2307205"/>
                <a:gd name="connsiteY914" fmla="*/ 778016 h 1780956"/>
                <a:gd name="connsiteX915" fmla="*/ 1063117 w 2307205"/>
                <a:gd name="connsiteY915" fmla="*/ 777574 h 1780956"/>
                <a:gd name="connsiteX916" fmla="*/ 1064002 w 2307205"/>
                <a:gd name="connsiteY916" fmla="*/ 776099 h 1780956"/>
                <a:gd name="connsiteX917" fmla="*/ 1065034 w 2307205"/>
                <a:gd name="connsiteY917" fmla="*/ 771674 h 1780956"/>
                <a:gd name="connsiteX918" fmla="*/ 1064297 w 2307205"/>
                <a:gd name="connsiteY918" fmla="*/ 770642 h 1780956"/>
                <a:gd name="connsiteX919" fmla="*/ 1062085 w 2307205"/>
                <a:gd name="connsiteY919" fmla="*/ 769167 h 1780956"/>
                <a:gd name="connsiteX920" fmla="*/ 1061052 w 2307205"/>
                <a:gd name="connsiteY920" fmla="*/ 767397 h 1780956"/>
                <a:gd name="connsiteX921" fmla="*/ 1058840 w 2307205"/>
                <a:gd name="connsiteY921" fmla="*/ 766070 h 1780956"/>
                <a:gd name="connsiteX922" fmla="*/ 1056037 w 2307205"/>
                <a:gd name="connsiteY922" fmla="*/ 765775 h 1780956"/>
                <a:gd name="connsiteX923" fmla="*/ 1054858 w 2307205"/>
                <a:gd name="connsiteY923" fmla="*/ 766217 h 1780956"/>
                <a:gd name="connsiteX924" fmla="*/ 1053973 w 2307205"/>
                <a:gd name="connsiteY924" fmla="*/ 766955 h 1780956"/>
                <a:gd name="connsiteX925" fmla="*/ 1053678 w 2307205"/>
                <a:gd name="connsiteY925" fmla="*/ 767839 h 1780956"/>
                <a:gd name="connsiteX926" fmla="*/ 1053973 w 2307205"/>
                <a:gd name="connsiteY926" fmla="*/ 768872 h 1780956"/>
                <a:gd name="connsiteX927" fmla="*/ 1053973 w 2307205"/>
                <a:gd name="connsiteY927" fmla="*/ 770199 h 1780956"/>
                <a:gd name="connsiteX928" fmla="*/ 1053235 w 2307205"/>
                <a:gd name="connsiteY928" fmla="*/ 773739 h 1780956"/>
                <a:gd name="connsiteX929" fmla="*/ 1053235 w 2307205"/>
                <a:gd name="connsiteY929" fmla="*/ 775952 h 1780956"/>
                <a:gd name="connsiteX930" fmla="*/ 1053530 w 2307205"/>
                <a:gd name="connsiteY930" fmla="*/ 777426 h 1780956"/>
                <a:gd name="connsiteX931" fmla="*/ 1053973 w 2307205"/>
                <a:gd name="connsiteY931" fmla="*/ 778164 h 1780956"/>
                <a:gd name="connsiteX932" fmla="*/ 1316802 w 2307205"/>
                <a:gd name="connsiteY932" fmla="*/ 752648 h 1780956"/>
                <a:gd name="connsiteX933" fmla="*/ 1315179 w 2307205"/>
                <a:gd name="connsiteY933" fmla="*/ 750583 h 1780956"/>
                <a:gd name="connsiteX934" fmla="*/ 1313557 w 2307205"/>
                <a:gd name="connsiteY934" fmla="*/ 750288 h 1780956"/>
                <a:gd name="connsiteX935" fmla="*/ 1311492 w 2307205"/>
                <a:gd name="connsiteY935" fmla="*/ 751026 h 1780956"/>
                <a:gd name="connsiteX936" fmla="*/ 1310902 w 2307205"/>
                <a:gd name="connsiteY936" fmla="*/ 752058 h 1780956"/>
                <a:gd name="connsiteX937" fmla="*/ 1310902 w 2307205"/>
                <a:gd name="connsiteY937" fmla="*/ 754123 h 1780956"/>
                <a:gd name="connsiteX938" fmla="*/ 1312967 w 2307205"/>
                <a:gd name="connsiteY938" fmla="*/ 754418 h 1780956"/>
                <a:gd name="connsiteX939" fmla="*/ 1313410 w 2307205"/>
                <a:gd name="connsiteY939" fmla="*/ 755745 h 1780956"/>
                <a:gd name="connsiteX940" fmla="*/ 1314442 w 2307205"/>
                <a:gd name="connsiteY940" fmla="*/ 756188 h 1780956"/>
                <a:gd name="connsiteX941" fmla="*/ 1315770 w 2307205"/>
                <a:gd name="connsiteY941" fmla="*/ 758105 h 1780956"/>
                <a:gd name="connsiteX942" fmla="*/ 1317834 w 2307205"/>
                <a:gd name="connsiteY942" fmla="*/ 757515 h 1780956"/>
                <a:gd name="connsiteX943" fmla="*/ 1317834 w 2307205"/>
                <a:gd name="connsiteY943" fmla="*/ 756335 h 1780956"/>
                <a:gd name="connsiteX944" fmla="*/ 1317392 w 2307205"/>
                <a:gd name="connsiteY944" fmla="*/ 754270 h 1780956"/>
                <a:gd name="connsiteX945" fmla="*/ 1316654 w 2307205"/>
                <a:gd name="connsiteY945" fmla="*/ 752648 h 1780956"/>
                <a:gd name="connsiteX946" fmla="*/ 1700279 w 2307205"/>
                <a:gd name="connsiteY946" fmla="*/ 797780 h 1780956"/>
                <a:gd name="connsiteX947" fmla="*/ 1697182 w 2307205"/>
                <a:gd name="connsiteY947" fmla="*/ 797780 h 1780956"/>
                <a:gd name="connsiteX948" fmla="*/ 1694380 w 2307205"/>
                <a:gd name="connsiteY948" fmla="*/ 798813 h 1780956"/>
                <a:gd name="connsiteX949" fmla="*/ 1692167 w 2307205"/>
                <a:gd name="connsiteY949" fmla="*/ 799108 h 1780956"/>
                <a:gd name="connsiteX950" fmla="*/ 1687152 w 2307205"/>
                <a:gd name="connsiteY950" fmla="*/ 798665 h 1780956"/>
                <a:gd name="connsiteX951" fmla="*/ 1681105 w 2307205"/>
                <a:gd name="connsiteY951" fmla="*/ 800435 h 1780956"/>
                <a:gd name="connsiteX952" fmla="*/ 1678746 w 2307205"/>
                <a:gd name="connsiteY952" fmla="*/ 801615 h 1780956"/>
                <a:gd name="connsiteX953" fmla="*/ 1677418 w 2307205"/>
                <a:gd name="connsiteY953" fmla="*/ 802647 h 1780956"/>
                <a:gd name="connsiteX954" fmla="*/ 1672109 w 2307205"/>
                <a:gd name="connsiteY954" fmla="*/ 808990 h 1780956"/>
                <a:gd name="connsiteX955" fmla="*/ 1667389 w 2307205"/>
                <a:gd name="connsiteY955" fmla="*/ 815479 h 1780956"/>
                <a:gd name="connsiteX956" fmla="*/ 1664734 w 2307205"/>
                <a:gd name="connsiteY956" fmla="*/ 819904 h 1780956"/>
                <a:gd name="connsiteX957" fmla="*/ 1662669 w 2307205"/>
                <a:gd name="connsiteY957" fmla="*/ 826394 h 1780956"/>
                <a:gd name="connsiteX958" fmla="*/ 1662669 w 2307205"/>
                <a:gd name="connsiteY958" fmla="*/ 827279 h 1780956"/>
                <a:gd name="connsiteX959" fmla="*/ 1664734 w 2307205"/>
                <a:gd name="connsiteY959" fmla="*/ 835243 h 1780956"/>
                <a:gd name="connsiteX960" fmla="*/ 1666504 w 2307205"/>
                <a:gd name="connsiteY960" fmla="*/ 839668 h 1780956"/>
                <a:gd name="connsiteX961" fmla="*/ 1668569 w 2307205"/>
                <a:gd name="connsiteY961" fmla="*/ 843650 h 1780956"/>
                <a:gd name="connsiteX962" fmla="*/ 1670486 w 2307205"/>
                <a:gd name="connsiteY962" fmla="*/ 846010 h 1780956"/>
                <a:gd name="connsiteX963" fmla="*/ 1672109 w 2307205"/>
                <a:gd name="connsiteY963" fmla="*/ 846747 h 1780956"/>
                <a:gd name="connsiteX964" fmla="*/ 1674321 w 2307205"/>
                <a:gd name="connsiteY964" fmla="*/ 847190 h 1780956"/>
                <a:gd name="connsiteX965" fmla="*/ 1678598 w 2307205"/>
                <a:gd name="connsiteY965" fmla="*/ 847190 h 1780956"/>
                <a:gd name="connsiteX966" fmla="*/ 1688037 w 2307205"/>
                <a:gd name="connsiteY966" fmla="*/ 846452 h 1780956"/>
                <a:gd name="connsiteX967" fmla="*/ 1695412 w 2307205"/>
                <a:gd name="connsiteY967" fmla="*/ 846452 h 1780956"/>
                <a:gd name="connsiteX968" fmla="*/ 1702492 w 2307205"/>
                <a:gd name="connsiteY968" fmla="*/ 845272 h 1780956"/>
                <a:gd name="connsiteX969" fmla="*/ 1712374 w 2307205"/>
                <a:gd name="connsiteY969" fmla="*/ 841585 h 1780956"/>
                <a:gd name="connsiteX970" fmla="*/ 1714586 w 2307205"/>
                <a:gd name="connsiteY970" fmla="*/ 840110 h 1780956"/>
                <a:gd name="connsiteX971" fmla="*/ 1717536 w 2307205"/>
                <a:gd name="connsiteY971" fmla="*/ 837455 h 1780956"/>
                <a:gd name="connsiteX972" fmla="*/ 1719453 w 2307205"/>
                <a:gd name="connsiteY972" fmla="*/ 833916 h 1780956"/>
                <a:gd name="connsiteX973" fmla="*/ 1720486 w 2307205"/>
                <a:gd name="connsiteY973" fmla="*/ 829638 h 1780956"/>
                <a:gd name="connsiteX974" fmla="*/ 1720486 w 2307205"/>
                <a:gd name="connsiteY974" fmla="*/ 824476 h 1780956"/>
                <a:gd name="connsiteX975" fmla="*/ 1719453 w 2307205"/>
                <a:gd name="connsiteY975" fmla="*/ 814889 h 1780956"/>
                <a:gd name="connsiteX976" fmla="*/ 1719453 w 2307205"/>
                <a:gd name="connsiteY976" fmla="*/ 814004 h 1780956"/>
                <a:gd name="connsiteX977" fmla="*/ 1720928 w 2307205"/>
                <a:gd name="connsiteY977" fmla="*/ 811202 h 1780956"/>
                <a:gd name="connsiteX978" fmla="*/ 1721223 w 2307205"/>
                <a:gd name="connsiteY978" fmla="*/ 810022 h 1780956"/>
                <a:gd name="connsiteX979" fmla="*/ 1721223 w 2307205"/>
                <a:gd name="connsiteY979" fmla="*/ 807072 h 1780956"/>
                <a:gd name="connsiteX980" fmla="*/ 1720780 w 2307205"/>
                <a:gd name="connsiteY980" fmla="*/ 805597 h 1780956"/>
                <a:gd name="connsiteX981" fmla="*/ 1720191 w 2307205"/>
                <a:gd name="connsiteY981" fmla="*/ 804270 h 1780956"/>
                <a:gd name="connsiteX982" fmla="*/ 1718863 w 2307205"/>
                <a:gd name="connsiteY982" fmla="*/ 802795 h 1780956"/>
                <a:gd name="connsiteX983" fmla="*/ 1705294 w 2307205"/>
                <a:gd name="connsiteY983" fmla="*/ 798813 h 1780956"/>
                <a:gd name="connsiteX984" fmla="*/ 1700279 w 2307205"/>
                <a:gd name="connsiteY984" fmla="*/ 798223 h 1780956"/>
                <a:gd name="connsiteX985" fmla="*/ 1646002 w 2307205"/>
                <a:gd name="connsiteY985" fmla="*/ 1022999 h 1780956"/>
                <a:gd name="connsiteX986" fmla="*/ 1649985 w 2307205"/>
                <a:gd name="connsiteY986" fmla="*/ 1022409 h 1780956"/>
                <a:gd name="connsiteX987" fmla="*/ 1653524 w 2307205"/>
                <a:gd name="connsiteY987" fmla="*/ 1020935 h 1780956"/>
                <a:gd name="connsiteX988" fmla="*/ 1655147 w 2307205"/>
                <a:gd name="connsiteY988" fmla="*/ 1019902 h 1780956"/>
                <a:gd name="connsiteX989" fmla="*/ 1656769 w 2307205"/>
                <a:gd name="connsiteY989" fmla="*/ 1017985 h 1780956"/>
                <a:gd name="connsiteX990" fmla="*/ 1656769 w 2307205"/>
                <a:gd name="connsiteY990" fmla="*/ 1015772 h 1780956"/>
                <a:gd name="connsiteX991" fmla="*/ 1653524 w 2307205"/>
                <a:gd name="connsiteY991" fmla="*/ 1011348 h 1780956"/>
                <a:gd name="connsiteX992" fmla="*/ 1652197 w 2307205"/>
                <a:gd name="connsiteY992" fmla="*/ 1009873 h 1780956"/>
                <a:gd name="connsiteX993" fmla="*/ 1649837 w 2307205"/>
                <a:gd name="connsiteY993" fmla="*/ 1009873 h 1780956"/>
                <a:gd name="connsiteX994" fmla="*/ 1647625 w 2307205"/>
                <a:gd name="connsiteY994" fmla="*/ 1008250 h 1780956"/>
                <a:gd name="connsiteX995" fmla="*/ 1646150 w 2307205"/>
                <a:gd name="connsiteY995" fmla="*/ 1007955 h 1780956"/>
                <a:gd name="connsiteX996" fmla="*/ 1638333 w 2307205"/>
                <a:gd name="connsiteY996" fmla="*/ 1007513 h 1780956"/>
                <a:gd name="connsiteX997" fmla="*/ 1633613 w 2307205"/>
                <a:gd name="connsiteY997" fmla="*/ 1008250 h 1780956"/>
                <a:gd name="connsiteX998" fmla="*/ 1631253 w 2307205"/>
                <a:gd name="connsiteY998" fmla="*/ 1008988 h 1780956"/>
                <a:gd name="connsiteX999" fmla="*/ 1630516 w 2307205"/>
                <a:gd name="connsiteY999" fmla="*/ 1010168 h 1780956"/>
                <a:gd name="connsiteX1000" fmla="*/ 1632286 w 2307205"/>
                <a:gd name="connsiteY1000" fmla="*/ 1012822 h 1780956"/>
                <a:gd name="connsiteX1001" fmla="*/ 1637890 w 2307205"/>
                <a:gd name="connsiteY1001" fmla="*/ 1017690 h 1780956"/>
                <a:gd name="connsiteX1002" fmla="*/ 1643938 w 2307205"/>
                <a:gd name="connsiteY1002" fmla="*/ 1021819 h 1780956"/>
                <a:gd name="connsiteX1003" fmla="*/ 1646150 w 2307205"/>
                <a:gd name="connsiteY1003" fmla="*/ 1022852 h 1780956"/>
                <a:gd name="connsiteX1004" fmla="*/ 1651902 w 2307205"/>
                <a:gd name="connsiteY1004" fmla="*/ 988634 h 1780956"/>
                <a:gd name="connsiteX1005" fmla="*/ 1653820 w 2307205"/>
                <a:gd name="connsiteY1005" fmla="*/ 986717 h 1780956"/>
                <a:gd name="connsiteX1006" fmla="*/ 1655884 w 2307205"/>
                <a:gd name="connsiteY1006" fmla="*/ 985389 h 1780956"/>
                <a:gd name="connsiteX1007" fmla="*/ 1655884 w 2307205"/>
                <a:gd name="connsiteY1007" fmla="*/ 985094 h 1780956"/>
                <a:gd name="connsiteX1008" fmla="*/ 1654409 w 2307205"/>
                <a:gd name="connsiteY1008" fmla="*/ 984799 h 1780956"/>
                <a:gd name="connsiteX1009" fmla="*/ 1651902 w 2307205"/>
                <a:gd name="connsiteY1009" fmla="*/ 984799 h 1780956"/>
                <a:gd name="connsiteX1010" fmla="*/ 1646150 w 2307205"/>
                <a:gd name="connsiteY1010" fmla="*/ 985684 h 1780956"/>
                <a:gd name="connsiteX1011" fmla="*/ 1645265 w 2307205"/>
                <a:gd name="connsiteY1011" fmla="*/ 986569 h 1780956"/>
                <a:gd name="connsiteX1012" fmla="*/ 1645265 w 2307205"/>
                <a:gd name="connsiteY1012" fmla="*/ 987307 h 1780956"/>
                <a:gd name="connsiteX1013" fmla="*/ 1646298 w 2307205"/>
                <a:gd name="connsiteY1013" fmla="*/ 987896 h 1780956"/>
                <a:gd name="connsiteX1014" fmla="*/ 1651902 w 2307205"/>
                <a:gd name="connsiteY1014" fmla="*/ 988634 h 1780956"/>
                <a:gd name="connsiteX1015" fmla="*/ 1677271 w 2307205"/>
                <a:gd name="connsiteY1015" fmla="*/ 748961 h 1780956"/>
                <a:gd name="connsiteX1016" fmla="*/ 1670781 w 2307205"/>
                <a:gd name="connsiteY1016" fmla="*/ 748666 h 1780956"/>
                <a:gd name="connsiteX1017" fmla="*/ 1667831 w 2307205"/>
                <a:gd name="connsiteY1017" fmla="*/ 747486 h 1780956"/>
                <a:gd name="connsiteX1018" fmla="*/ 1665766 w 2307205"/>
                <a:gd name="connsiteY1018" fmla="*/ 747486 h 1780956"/>
                <a:gd name="connsiteX1019" fmla="*/ 1662374 w 2307205"/>
                <a:gd name="connsiteY1019" fmla="*/ 748518 h 1780956"/>
                <a:gd name="connsiteX1020" fmla="*/ 1661784 w 2307205"/>
                <a:gd name="connsiteY1020" fmla="*/ 749108 h 1780956"/>
                <a:gd name="connsiteX1021" fmla="*/ 1661489 w 2307205"/>
                <a:gd name="connsiteY1021" fmla="*/ 750288 h 1780956"/>
                <a:gd name="connsiteX1022" fmla="*/ 1661489 w 2307205"/>
                <a:gd name="connsiteY1022" fmla="*/ 753385 h 1780956"/>
                <a:gd name="connsiteX1023" fmla="*/ 1660752 w 2307205"/>
                <a:gd name="connsiteY1023" fmla="*/ 755155 h 1780956"/>
                <a:gd name="connsiteX1024" fmla="*/ 1662226 w 2307205"/>
                <a:gd name="connsiteY1024" fmla="*/ 758843 h 1780956"/>
                <a:gd name="connsiteX1025" fmla="*/ 1663406 w 2307205"/>
                <a:gd name="connsiteY1025" fmla="*/ 760317 h 1780956"/>
                <a:gd name="connsiteX1026" fmla="*/ 1665029 w 2307205"/>
                <a:gd name="connsiteY1026" fmla="*/ 761350 h 1780956"/>
                <a:gd name="connsiteX1027" fmla="*/ 1667536 w 2307205"/>
                <a:gd name="connsiteY1027" fmla="*/ 761645 h 1780956"/>
                <a:gd name="connsiteX1028" fmla="*/ 1670781 w 2307205"/>
                <a:gd name="connsiteY1028" fmla="*/ 761055 h 1780956"/>
                <a:gd name="connsiteX1029" fmla="*/ 1672993 w 2307205"/>
                <a:gd name="connsiteY1029" fmla="*/ 759580 h 1780956"/>
                <a:gd name="connsiteX1030" fmla="*/ 1674026 w 2307205"/>
                <a:gd name="connsiteY1030" fmla="*/ 757220 h 1780956"/>
                <a:gd name="connsiteX1031" fmla="*/ 1675501 w 2307205"/>
                <a:gd name="connsiteY1031" fmla="*/ 755303 h 1780956"/>
                <a:gd name="connsiteX1032" fmla="*/ 1678746 w 2307205"/>
                <a:gd name="connsiteY1032" fmla="*/ 752500 h 1780956"/>
                <a:gd name="connsiteX1033" fmla="*/ 1679188 w 2307205"/>
                <a:gd name="connsiteY1033" fmla="*/ 751468 h 1780956"/>
                <a:gd name="connsiteX1034" fmla="*/ 1679188 w 2307205"/>
                <a:gd name="connsiteY1034" fmla="*/ 750583 h 1780956"/>
                <a:gd name="connsiteX1035" fmla="*/ 1678893 w 2307205"/>
                <a:gd name="connsiteY1035" fmla="*/ 749993 h 1780956"/>
                <a:gd name="connsiteX1036" fmla="*/ 1677271 w 2307205"/>
                <a:gd name="connsiteY1036" fmla="*/ 748961 h 1780956"/>
                <a:gd name="connsiteX1037" fmla="*/ 1734055 w 2307205"/>
                <a:gd name="connsiteY1037" fmla="*/ 820641 h 1780956"/>
                <a:gd name="connsiteX1038" fmla="*/ 1736415 w 2307205"/>
                <a:gd name="connsiteY1038" fmla="*/ 821674 h 1780956"/>
                <a:gd name="connsiteX1039" fmla="*/ 1739217 w 2307205"/>
                <a:gd name="connsiteY1039" fmla="*/ 822411 h 1780956"/>
                <a:gd name="connsiteX1040" fmla="*/ 1746149 w 2307205"/>
                <a:gd name="connsiteY1040" fmla="*/ 822706 h 1780956"/>
                <a:gd name="connsiteX1041" fmla="*/ 1758833 w 2307205"/>
                <a:gd name="connsiteY1041" fmla="*/ 822706 h 1780956"/>
                <a:gd name="connsiteX1042" fmla="*/ 1764438 w 2307205"/>
                <a:gd name="connsiteY1042" fmla="*/ 822264 h 1780956"/>
                <a:gd name="connsiteX1043" fmla="*/ 1764733 w 2307205"/>
                <a:gd name="connsiteY1043" fmla="*/ 820641 h 1780956"/>
                <a:gd name="connsiteX1044" fmla="*/ 1764733 w 2307205"/>
                <a:gd name="connsiteY1044" fmla="*/ 818429 h 1780956"/>
                <a:gd name="connsiteX1045" fmla="*/ 1763700 w 2307205"/>
                <a:gd name="connsiteY1045" fmla="*/ 814299 h 1780956"/>
                <a:gd name="connsiteX1046" fmla="*/ 1763111 w 2307205"/>
                <a:gd name="connsiteY1046" fmla="*/ 813414 h 1780956"/>
                <a:gd name="connsiteX1047" fmla="*/ 1762226 w 2307205"/>
                <a:gd name="connsiteY1047" fmla="*/ 812972 h 1780956"/>
                <a:gd name="connsiteX1048" fmla="*/ 1759866 w 2307205"/>
                <a:gd name="connsiteY1048" fmla="*/ 812382 h 1780956"/>
                <a:gd name="connsiteX1049" fmla="*/ 1752049 w 2307205"/>
                <a:gd name="connsiteY1049" fmla="*/ 812087 h 1780956"/>
                <a:gd name="connsiteX1050" fmla="*/ 1746002 w 2307205"/>
                <a:gd name="connsiteY1050" fmla="*/ 810317 h 1780956"/>
                <a:gd name="connsiteX1051" fmla="*/ 1739069 w 2307205"/>
                <a:gd name="connsiteY1051" fmla="*/ 808842 h 1780956"/>
                <a:gd name="connsiteX1052" fmla="*/ 1730515 w 2307205"/>
                <a:gd name="connsiteY1052" fmla="*/ 810022 h 1780956"/>
                <a:gd name="connsiteX1053" fmla="*/ 1729925 w 2307205"/>
                <a:gd name="connsiteY1053" fmla="*/ 810907 h 1780956"/>
                <a:gd name="connsiteX1054" fmla="*/ 1729483 w 2307205"/>
                <a:gd name="connsiteY1054" fmla="*/ 812234 h 1780956"/>
                <a:gd name="connsiteX1055" fmla="*/ 1729483 w 2307205"/>
                <a:gd name="connsiteY1055" fmla="*/ 813709 h 1780956"/>
                <a:gd name="connsiteX1056" fmla="*/ 1731400 w 2307205"/>
                <a:gd name="connsiteY1056" fmla="*/ 817249 h 1780956"/>
                <a:gd name="connsiteX1057" fmla="*/ 1734202 w 2307205"/>
                <a:gd name="connsiteY1057" fmla="*/ 820641 h 1780956"/>
                <a:gd name="connsiteX1058" fmla="*/ 1416358 w 2307205"/>
                <a:gd name="connsiteY1058" fmla="*/ 722265 h 1780956"/>
                <a:gd name="connsiteX1059" fmla="*/ 1420931 w 2307205"/>
                <a:gd name="connsiteY1059" fmla="*/ 721380 h 1780956"/>
                <a:gd name="connsiteX1060" fmla="*/ 1422111 w 2307205"/>
                <a:gd name="connsiteY1060" fmla="*/ 720347 h 1780956"/>
                <a:gd name="connsiteX1061" fmla="*/ 1421668 w 2307205"/>
                <a:gd name="connsiteY1061" fmla="*/ 718872 h 1780956"/>
                <a:gd name="connsiteX1062" fmla="*/ 1420783 w 2307205"/>
                <a:gd name="connsiteY1062" fmla="*/ 717545 h 1780956"/>
                <a:gd name="connsiteX1063" fmla="*/ 1419456 w 2307205"/>
                <a:gd name="connsiteY1063" fmla="*/ 716218 h 1780956"/>
                <a:gd name="connsiteX1064" fmla="*/ 1417391 w 2307205"/>
                <a:gd name="connsiteY1064" fmla="*/ 715775 h 1780956"/>
                <a:gd name="connsiteX1065" fmla="*/ 1414589 w 2307205"/>
                <a:gd name="connsiteY1065" fmla="*/ 716218 h 1780956"/>
                <a:gd name="connsiteX1066" fmla="*/ 1411639 w 2307205"/>
                <a:gd name="connsiteY1066" fmla="*/ 715775 h 1780956"/>
                <a:gd name="connsiteX1067" fmla="*/ 1406624 w 2307205"/>
                <a:gd name="connsiteY1067" fmla="*/ 714153 h 1780956"/>
                <a:gd name="connsiteX1068" fmla="*/ 1405002 w 2307205"/>
                <a:gd name="connsiteY1068" fmla="*/ 715038 h 1780956"/>
                <a:gd name="connsiteX1069" fmla="*/ 1401020 w 2307205"/>
                <a:gd name="connsiteY1069" fmla="*/ 716218 h 1780956"/>
                <a:gd name="connsiteX1070" fmla="*/ 1401020 w 2307205"/>
                <a:gd name="connsiteY1070" fmla="*/ 717250 h 1780956"/>
                <a:gd name="connsiteX1071" fmla="*/ 1402495 w 2307205"/>
                <a:gd name="connsiteY1071" fmla="*/ 719020 h 1780956"/>
                <a:gd name="connsiteX1072" fmla="*/ 1404412 w 2307205"/>
                <a:gd name="connsiteY1072" fmla="*/ 720200 h 1780956"/>
                <a:gd name="connsiteX1073" fmla="*/ 1408247 w 2307205"/>
                <a:gd name="connsiteY1073" fmla="*/ 721085 h 1780956"/>
                <a:gd name="connsiteX1074" fmla="*/ 1409869 w 2307205"/>
                <a:gd name="connsiteY1074" fmla="*/ 720495 h 1780956"/>
                <a:gd name="connsiteX1075" fmla="*/ 1413261 w 2307205"/>
                <a:gd name="connsiteY1075" fmla="*/ 721675 h 1780956"/>
                <a:gd name="connsiteX1076" fmla="*/ 1416358 w 2307205"/>
                <a:gd name="connsiteY1076" fmla="*/ 722117 h 1780956"/>
                <a:gd name="connsiteX1077" fmla="*/ 1321522 w 2307205"/>
                <a:gd name="connsiteY1077" fmla="*/ 755450 h 1780956"/>
                <a:gd name="connsiteX1078" fmla="*/ 1322407 w 2307205"/>
                <a:gd name="connsiteY1078" fmla="*/ 755893 h 1780956"/>
                <a:gd name="connsiteX1079" fmla="*/ 1323292 w 2307205"/>
                <a:gd name="connsiteY1079" fmla="*/ 755598 h 1780956"/>
                <a:gd name="connsiteX1080" fmla="*/ 1324029 w 2307205"/>
                <a:gd name="connsiteY1080" fmla="*/ 754860 h 1780956"/>
                <a:gd name="connsiteX1081" fmla="*/ 1326389 w 2307205"/>
                <a:gd name="connsiteY1081" fmla="*/ 751026 h 1780956"/>
                <a:gd name="connsiteX1082" fmla="*/ 1325799 w 2307205"/>
                <a:gd name="connsiteY1082" fmla="*/ 748223 h 1780956"/>
                <a:gd name="connsiteX1083" fmla="*/ 1325062 w 2307205"/>
                <a:gd name="connsiteY1083" fmla="*/ 747486 h 1780956"/>
                <a:gd name="connsiteX1084" fmla="*/ 1324472 w 2307205"/>
                <a:gd name="connsiteY1084" fmla="*/ 748371 h 1780956"/>
                <a:gd name="connsiteX1085" fmla="*/ 1322702 w 2307205"/>
                <a:gd name="connsiteY1085" fmla="*/ 747928 h 1780956"/>
                <a:gd name="connsiteX1086" fmla="*/ 1321227 w 2307205"/>
                <a:gd name="connsiteY1086" fmla="*/ 748518 h 1780956"/>
                <a:gd name="connsiteX1087" fmla="*/ 1319162 w 2307205"/>
                <a:gd name="connsiteY1087" fmla="*/ 749698 h 1780956"/>
                <a:gd name="connsiteX1088" fmla="*/ 1318129 w 2307205"/>
                <a:gd name="connsiteY1088" fmla="*/ 750583 h 1780956"/>
                <a:gd name="connsiteX1089" fmla="*/ 1318867 w 2307205"/>
                <a:gd name="connsiteY1089" fmla="*/ 752500 h 1780956"/>
                <a:gd name="connsiteX1090" fmla="*/ 1321522 w 2307205"/>
                <a:gd name="connsiteY1090" fmla="*/ 755598 h 1780956"/>
                <a:gd name="connsiteX1091" fmla="*/ 1411786 w 2307205"/>
                <a:gd name="connsiteY1091" fmla="*/ 817397 h 1780956"/>
                <a:gd name="connsiteX1092" fmla="*/ 1411786 w 2307205"/>
                <a:gd name="connsiteY1092" fmla="*/ 819019 h 1780956"/>
                <a:gd name="connsiteX1093" fmla="*/ 1412229 w 2307205"/>
                <a:gd name="connsiteY1093" fmla="*/ 820346 h 1780956"/>
                <a:gd name="connsiteX1094" fmla="*/ 1413114 w 2307205"/>
                <a:gd name="connsiteY1094" fmla="*/ 821526 h 1780956"/>
                <a:gd name="connsiteX1095" fmla="*/ 1417096 w 2307205"/>
                <a:gd name="connsiteY1095" fmla="*/ 824181 h 1780956"/>
                <a:gd name="connsiteX1096" fmla="*/ 1418866 w 2307205"/>
                <a:gd name="connsiteY1096" fmla="*/ 824919 h 1780956"/>
                <a:gd name="connsiteX1097" fmla="*/ 1420046 w 2307205"/>
                <a:gd name="connsiteY1097" fmla="*/ 824919 h 1780956"/>
                <a:gd name="connsiteX1098" fmla="*/ 1421373 w 2307205"/>
                <a:gd name="connsiteY1098" fmla="*/ 824181 h 1780956"/>
                <a:gd name="connsiteX1099" fmla="*/ 1422848 w 2307205"/>
                <a:gd name="connsiteY1099" fmla="*/ 822706 h 1780956"/>
                <a:gd name="connsiteX1100" fmla="*/ 1424028 w 2307205"/>
                <a:gd name="connsiteY1100" fmla="*/ 821231 h 1780956"/>
                <a:gd name="connsiteX1101" fmla="*/ 1425355 w 2307205"/>
                <a:gd name="connsiteY1101" fmla="*/ 817987 h 1780956"/>
                <a:gd name="connsiteX1102" fmla="*/ 1425651 w 2307205"/>
                <a:gd name="connsiteY1102" fmla="*/ 816217 h 1780956"/>
                <a:gd name="connsiteX1103" fmla="*/ 1425651 w 2307205"/>
                <a:gd name="connsiteY1103" fmla="*/ 813414 h 1780956"/>
                <a:gd name="connsiteX1104" fmla="*/ 1424618 w 2307205"/>
                <a:gd name="connsiteY1104" fmla="*/ 809580 h 1780956"/>
                <a:gd name="connsiteX1105" fmla="*/ 1424323 w 2307205"/>
                <a:gd name="connsiteY1105" fmla="*/ 806630 h 1780956"/>
                <a:gd name="connsiteX1106" fmla="*/ 1424618 w 2307205"/>
                <a:gd name="connsiteY1106" fmla="*/ 804565 h 1780956"/>
                <a:gd name="connsiteX1107" fmla="*/ 1423881 w 2307205"/>
                <a:gd name="connsiteY1107" fmla="*/ 802647 h 1780956"/>
                <a:gd name="connsiteX1108" fmla="*/ 1420783 w 2307205"/>
                <a:gd name="connsiteY1108" fmla="*/ 799845 h 1780956"/>
                <a:gd name="connsiteX1109" fmla="*/ 1417391 w 2307205"/>
                <a:gd name="connsiteY1109" fmla="*/ 798960 h 1780956"/>
                <a:gd name="connsiteX1110" fmla="*/ 1413999 w 2307205"/>
                <a:gd name="connsiteY1110" fmla="*/ 802352 h 1780956"/>
                <a:gd name="connsiteX1111" fmla="*/ 1412671 w 2307205"/>
                <a:gd name="connsiteY1111" fmla="*/ 804122 h 1780956"/>
                <a:gd name="connsiteX1112" fmla="*/ 1412376 w 2307205"/>
                <a:gd name="connsiteY1112" fmla="*/ 805302 h 1780956"/>
                <a:gd name="connsiteX1113" fmla="*/ 1411049 w 2307205"/>
                <a:gd name="connsiteY1113" fmla="*/ 807367 h 1780956"/>
                <a:gd name="connsiteX1114" fmla="*/ 1410754 w 2307205"/>
                <a:gd name="connsiteY1114" fmla="*/ 808252 h 1780956"/>
                <a:gd name="connsiteX1115" fmla="*/ 1411344 w 2307205"/>
                <a:gd name="connsiteY1115" fmla="*/ 809727 h 1780956"/>
                <a:gd name="connsiteX1116" fmla="*/ 1413704 w 2307205"/>
                <a:gd name="connsiteY1116" fmla="*/ 812234 h 1780956"/>
                <a:gd name="connsiteX1117" fmla="*/ 1412524 w 2307205"/>
                <a:gd name="connsiteY1117" fmla="*/ 815479 h 1780956"/>
                <a:gd name="connsiteX1118" fmla="*/ 1412229 w 2307205"/>
                <a:gd name="connsiteY1118" fmla="*/ 817102 h 1780956"/>
                <a:gd name="connsiteX1119" fmla="*/ 1021967 w 2307205"/>
                <a:gd name="connsiteY1119" fmla="*/ 776689 h 1780956"/>
                <a:gd name="connsiteX1120" fmla="*/ 1017100 w 2307205"/>
                <a:gd name="connsiteY1120" fmla="*/ 775509 h 1780956"/>
                <a:gd name="connsiteX1121" fmla="*/ 1015477 w 2307205"/>
                <a:gd name="connsiteY1121" fmla="*/ 777869 h 1780956"/>
                <a:gd name="connsiteX1122" fmla="*/ 1013412 w 2307205"/>
                <a:gd name="connsiteY1122" fmla="*/ 779344 h 1780956"/>
                <a:gd name="connsiteX1123" fmla="*/ 1010315 w 2307205"/>
                <a:gd name="connsiteY1123" fmla="*/ 780819 h 1780956"/>
                <a:gd name="connsiteX1124" fmla="*/ 1009283 w 2307205"/>
                <a:gd name="connsiteY1124" fmla="*/ 781999 h 1780956"/>
                <a:gd name="connsiteX1125" fmla="*/ 1010315 w 2307205"/>
                <a:gd name="connsiteY1125" fmla="*/ 782884 h 1780956"/>
                <a:gd name="connsiteX1126" fmla="*/ 1018722 w 2307205"/>
                <a:gd name="connsiteY1126" fmla="*/ 785686 h 1780956"/>
                <a:gd name="connsiteX1127" fmla="*/ 1020197 w 2307205"/>
                <a:gd name="connsiteY1127" fmla="*/ 786571 h 1780956"/>
                <a:gd name="connsiteX1128" fmla="*/ 1021229 w 2307205"/>
                <a:gd name="connsiteY1128" fmla="*/ 786571 h 1780956"/>
                <a:gd name="connsiteX1129" fmla="*/ 1022557 w 2307205"/>
                <a:gd name="connsiteY1129" fmla="*/ 784211 h 1780956"/>
                <a:gd name="connsiteX1130" fmla="*/ 1024179 w 2307205"/>
                <a:gd name="connsiteY1130" fmla="*/ 783474 h 1780956"/>
                <a:gd name="connsiteX1131" fmla="*/ 1024474 w 2307205"/>
                <a:gd name="connsiteY1131" fmla="*/ 780229 h 1780956"/>
                <a:gd name="connsiteX1132" fmla="*/ 1024179 w 2307205"/>
                <a:gd name="connsiteY1132" fmla="*/ 778901 h 1780956"/>
                <a:gd name="connsiteX1133" fmla="*/ 1023442 w 2307205"/>
                <a:gd name="connsiteY1133" fmla="*/ 777869 h 1780956"/>
                <a:gd name="connsiteX1134" fmla="*/ 1021672 w 2307205"/>
                <a:gd name="connsiteY1134" fmla="*/ 776689 h 1780956"/>
                <a:gd name="connsiteX1135" fmla="*/ 1727713 w 2307205"/>
                <a:gd name="connsiteY1135" fmla="*/ 790553 h 1780956"/>
                <a:gd name="connsiteX1136" fmla="*/ 1725943 w 2307205"/>
                <a:gd name="connsiteY1136" fmla="*/ 788341 h 1780956"/>
                <a:gd name="connsiteX1137" fmla="*/ 1723288 w 2307205"/>
                <a:gd name="connsiteY1137" fmla="*/ 783621 h 1780956"/>
                <a:gd name="connsiteX1138" fmla="*/ 1720928 w 2307205"/>
                <a:gd name="connsiteY1138" fmla="*/ 781999 h 1780956"/>
                <a:gd name="connsiteX1139" fmla="*/ 1717683 w 2307205"/>
                <a:gd name="connsiteY1139" fmla="*/ 781409 h 1780956"/>
                <a:gd name="connsiteX1140" fmla="*/ 1715323 w 2307205"/>
                <a:gd name="connsiteY1140" fmla="*/ 781851 h 1780956"/>
                <a:gd name="connsiteX1141" fmla="*/ 1713111 w 2307205"/>
                <a:gd name="connsiteY1141" fmla="*/ 784211 h 1780956"/>
                <a:gd name="connsiteX1142" fmla="*/ 1712374 w 2307205"/>
                <a:gd name="connsiteY1142" fmla="*/ 786423 h 1780956"/>
                <a:gd name="connsiteX1143" fmla="*/ 1712374 w 2307205"/>
                <a:gd name="connsiteY1143" fmla="*/ 789373 h 1780956"/>
                <a:gd name="connsiteX1144" fmla="*/ 1714586 w 2307205"/>
                <a:gd name="connsiteY1144" fmla="*/ 791733 h 1780956"/>
                <a:gd name="connsiteX1145" fmla="*/ 1720780 w 2307205"/>
                <a:gd name="connsiteY1145" fmla="*/ 794978 h 1780956"/>
                <a:gd name="connsiteX1146" fmla="*/ 1723730 w 2307205"/>
                <a:gd name="connsiteY1146" fmla="*/ 797780 h 1780956"/>
                <a:gd name="connsiteX1147" fmla="*/ 1725795 w 2307205"/>
                <a:gd name="connsiteY1147" fmla="*/ 797485 h 1780956"/>
                <a:gd name="connsiteX1148" fmla="*/ 1726680 w 2307205"/>
                <a:gd name="connsiteY1148" fmla="*/ 796748 h 1780956"/>
                <a:gd name="connsiteX1149" fmla="*/ 1727418 w 2307205"/>
                <a:gd name="connsiteY1149" fmla="*/ 795420 h 1780956"/>
                <a:gd name="connsiteX1150" fmla="*/ 1727418 w 2307205"/>
                <a:gd name="connsiteY1150" fmla="*/ 794535 h 1780956"/>
                <a:gd name="connsiteX1151" fmla="*/ 1727123 w 2307205"/>
                <a:gd name="connsiteY1151" fmla="*/ 794093 h 1780956"/>
                <a:gd name="connsiteX1152" fmla="*/ 1727123 w 2307205"/>
                <a:gd name="connsiteY1152" fmla="*/ 793356 h 1780956"/>
                <a:gd name="connsiteX1153" fmla="*/ 1727860 w 2307205"/>
                <a:gd name="connsiteY1153" fmla="*/ 792618 h 1780956"/>
                <a:gd name="connsiteX1154" fmla="*/ 1727270 w 2307205"/>
                <a:gd name="connsiteY1154" fmla="*/ 790996 h 1780956"/>
                <a:gd name="connsiteX1155" fmla="*/ 949401 w 2307205"/>
                <a:gd name="connsiteY1155" fmla="*/ 787456 h 1780956"/>
                <a:gd name="connsiteX1156" fmla="*/ 946894 w 2307205"/>
                <a:gd name="connsiteY1156" fmla="*/ 786718 h 1780956"/>
                <a:gd name="connsiteX1157" fmla="*/ 941437 w 2307205"/>
                <a:gd name="connsiteY1157" fmla="*/ 786423 h 1780956"/>
                <a:gd name="connsiteX1158" fmla="*/ 939224 w 2307205"/>
                <a:gd name="connsiteY1158" fmla="*/ 786718 h 1780956"/>
                <a:gd name="connsiteX1159" fmla="*/ 937749 w 2307205"/>
                <a:gd name="connsiteY1159" fmla="*/ 787456 h 1780956"/>
                <a:gd name="connsiteX1160" fmla="*/ 938044 w 2307205"/>
                <a:gd name="connsiteY1160" fmla="*/ 788636 h 1780956"/>
                <a:gd name="connsiteX1161" fmla="*/ 940109 w 2307205"/>
                <a:gd name="connsiteY1161" fmla="*/ 790406 h 1780956"/>
                <a:gd name="connsiteX1162" fmla="*/ 943059 w 2307205"/>
                <a:gd name="connsiteY1162" fmla="*/ 792176 h 1780956"/>
                <a:gd name="connsiteX1163" fmla="*/ 947041 w 2307205"/>
                <a:gd name="connsiteY1163" fmla="*/ 793798 h 1780956"/>
                <a:gd name="connsiteX1164" fmla="*/ 949696 w 2307205"/>
                <a:gd name="connsiteY1164" fmla="*/ 794535 h 1780956"/>
                <a:gd name="connsiteX1165" fmla="*/ 951171 w 2307205"/>
                <a:gd name="connsiteY1165" fmla="*/ 794535 h 1780956"/>
                <a:gd name="connsiteX1166" fmla="*/ 953384 w 2307205"/>
                <a:gd name="connsiteY1166" fmla="*/ 793208 h 1780956"/>
                <a:gd name="connsiteX1167" fmla="*/ 953826 w 2307205"/>
                <a:gd name="connsiteY1167" fmla="*/ 792323 h 1780956"/>
                <a:gd name="connsiteX1168" fmla="*/ 953826 w 2307205"/>
                <a:gd name="connsiteY1168" fmla="*/ 791291 h 1780956"/>
                <a:gd name="connsiteX1169" fmla="*/ 952941 w 2307205"/>
                <a:gd name="connsiteY1169" fmla="*/ 789816 h 1780956"/>
                <a:gd name="connsiteX1170" fmla="*/ 949549 w 2307205"/>
                <a:gd name="connsiteY1170" fmla="*/ 787161 h 1780956"/>
                <a:gd name="connsiteX1171" fmla="*/ 1165181 w 2307205"/>
                <a:gd name="connsiteY1171" fmla="*/ 446751 h 1780956"/>
                <a:gd name="connsiteX1172" fmla="*/ 1167983 w 2307205"/>
                <a:gd name="connsiteY1172" fmla="*/ 448373 h 1780956"/>
                <a:gd name="connsiteX1173" fmla="*/ 1170048 w 2307205"/>
                <a:gd name="connsiteY1173" fmla="*/ 448373 h 1780956"/>
                <a:gd name="connsiteX1174" fmla="*/ 1172113 w 2307205"/>
                <a:gd name="connsiteY1174" fmla="*/ 446456 h 1780956"/>
                <a:gd name="connsiteX1175" fmla="*/ 1174915 w 2307205"/>
                <a:gd name="connsiteY1175" fmla="*/ 444834 h 1780956"/>
                <a:gd name="connsiteX1176" fmla="*/ 1175210 w 2307205"/>
                <a:gd name="connsiteY1176" fmla="*/ 444096 h 1780956"/>
                <a:gd name="connsiteX1177" fmla="*/ 1173146 w 2307205"/>
                <a:gd name="connsiteY1177" fmla="*/ 442474 h 1780956"/>
                <a:gd name="connsiteX1178" fmla="*/ 1170343 w 2307205"/>
                <a:gd name="connsiteY1178" fmla="*/ 440999 h 1780956"/>
                <a:gd name="connsiteX1179" fmla="*/ 1164591 w 2307205"/>
                <a:gd name="connsiteY1179" fmla="*/ 438787 h 1780956"/>
                <a:gd name="connsiteX1180" fmla="*/ 1163854 w 2307205"/>
                <a:gd name="connsiteY1180" fmla="*/ 439229 h 1780956"/>
                <a:gd name="connsiteX1181" fmla="*/ 1163264 w 2307205"/>
                <a:gd name="connsiteY1181" fmla="*/ 440114 h 1780956"/>
                <a:gd name="connsiteX1182" fmla="*/ 1162969 w 2307205"/>
                <a:gd name="connsiteY1182" fmla="*/ 441441 h 1780956"/>
                <a:gd name="connsiteX1183" fmla="*/ 1160461 w 2307205"/>
                <a:gd name="connsiteY1183" fmla="*/ 442621 h 1780956"/>
                <a:gd name="connsiteX1184" fmla="*/ 1151759 w 2307205"/>
                <a:gd name="connsiteY1184" fmla="*/ 444981 h 1780956"/>
                <a:gd name="connsiteX1185" fmla="*/ 1148514 w 2307205"/>
                <a:gd name="connsiteY1185" fmla="*/ 446456 h 1780956"/>
                <a:gd name="connsiteX1186" fmla="*/ 1147482 w 2307205"/>
                <a:gd name="connsiteY1186" fmla="*/ 448668 h 1780956"/>
                <a:gd name="connsiteX1187" fmla="*/ 1148809 w 2307205"/>
                <a:gd name="connsiteY1187" fmla="*/ 451618 h 1780956"/>
                <a:gd name="connsiteX1188" fmla="*/ 1150284 w 2307205"/>
                <a:gd name="connsiteY1188" fmla="*/ 453388 h 1780956"/>
                <a:gd name="connsiteX1189" fmla="*/ 1151759 w 2307205"/>
                <a:gd name="connsiteY1189" fmla="*/ 453978 h 1780956"/>
                <a:gd name="connsiteX1190" fmla="*/ 1155299 w 2307205"/>
                <a:gd name="connsiteY1190" fmla="*/ 453388 h 1780956"/>
                <a:gd name="connsiteX1191" fmla="*/ 1156479 w 2307205"/>
                <a:gd name="connsiteY1191" fmla="*/ 452651 h 1780956"/>
                <a:gd name="connsiteX1192" fmla="*/ 1157954 w 2307205"/>
                <a:gd name="connsiteY1192" fmla="*/ 450733 h 1780956"/>
                <a:gd name="connsiteX1193" fmla="*/ 1162084 w 2307205"/>
                <a:gd name="connsiteY1193" fmla="*/ 447341 h 1780956"/>
                <a:gd name="connsiteX1194" fmla="*/ 1165181 w 2307205"/>
                <a:gd name="connsiteY1194" fmla="*/ 446751 h 1780956"/>
                <a:gd name="connsiteX1195" fmla="*/ 930670 w 2307205"/>
                <a:gd name="connsiteY1195" fmla="*/ 537163 h 1780956"/>
                <a:gd name="connsiteX1196" fmla="*/ 925655 w 2307205"/>
                <a:gd name="connsiteY1196" fmla="*/ 537163 h 1780956"/>
                <a:gd name="connsiteX1197" fmla="*/ 903384 w 2307205"/>
                <a:gd name="connsiteY1197" fmla="*/ 539671 h 1780956"/>
                <a:gd name="connsiteX1198" fmla="*/ 896747 w 2307205"/>
                <a:gd name="connsiteY1198" fmla="*/ 540850 h 1780956"/>
                <a:gd name="connsiteX1199" fmla="*/ 894682 w 2307205"/>
                <a:gd name="connsiteY1199" fmla="*/ 542178 h 1780956"/>
                <a:gd name="connsiteX1200" fmla="*/ 891142 w 2307205"/>
                <a:gd name="connsiteY1200" fmla="*/ 545718 h 1780956"/>
                <a:gd name="connsiteX1201" fmla="*/ 888045 w 2307205"/>
                <a:gd name="connsiteY1201" fmla="*/ 550142 h 1780956"/>
                <a:gd name="connsiteX1202" fmla="*/ 888782 w 2307205"/>
                <a:gd name="connsiteY1202" fmla="*/ 551617 h 1780956"/>
                <a:gd name="connsiteX1203" fmla="*/ 893207 w 2307205"/>
                <a:gd name="connsiteY1203" fmla="*/ 552797 h 1780956"/>
                <a:gd name="connsiteX1204" fmla="*/ 899107 w 2307205"/>
                <a:gd name="connsiteY1204" fmla="*/ 555010 h 1780956"/>
                <a:gd name="connsiteX1205" fmla="*/ 908104 w 2307205"/>
                <a:gd name="connsiteY1205" fmla="*/ 560467 h 1780956"/>
                <a:gd name="connsiteX1206" fmla="*/ 909874 w 2307205"/>
                <a:gd name="connsiteY1206" fmla="*/ 562827 h 1780956"/>
                <a:gd name="connsiteX1207" fmla="*/ 910906 w 2307205"/>
                <a:gd name="connsiteY1207" fmla="*/ 565924 h 1780956"/>
                <a:gd name="connsiteX1208" fmla="*/ 917986 w 2307205"/>
                <a:gd name="connsiteY1208" fmla="*/ 571086 h 1780956"/>
                <a:gd name="connsiteX1209" fmla="*/ 923885 w 2307205"/>
                <a:gd name="connsiteY1209" fmla="*/ 576248 h 1780956"/>
                <a:gd name="connsiteX1210" fmla="*/ 927573 w 2307205"/>
                <a:gd name="connsiteY1210" fmla="*/ 578756 h 1780956"/>
                <a:gd name="connsiteX1211" fmla="*/ 930080 w 2307205"/>
                <a:gd name="connsiteY1211" fmla="*/ 579936 h 1780956"/>
                <a:gd name="connsiteX1212" fmla="*/ 931407 w 2307205"/>
                <a:gd name="connsiteY1212" fmla="*/ 579641 h 1780956"/>
                <a:gd name="connsiteX1213" fmla="*/ 933767 w 2307205"/>
                <a:gd name="connsiteY1213" fmla="*/ 578313 h 1780956"/>
                <a:gd name="connsiteX1214" fmla="*/ 937012 w 2307205"/>
                <a:gd name="connsiteY1214" fmla="*/ 575806 h 1780956"/>
                <a:gd name="connsiteX1215" fmla="*/ 938929 w 2307205"/>
                <a:gd name="connsiteY1215" fmla="*/ 573741 h 1780956"/>
                <a:gd name="connsiteX1216" fmla="*/ 939814 w 2307205"/>
                <a:gd name="connsiteY1216" fmla="*/ 571234 h 1780956"/>
                <a:gd name="connsiteX1217" fmla="*/ 944387 w 2307205"/>
                <a:gd name="connsiteY1217" fmla="*/ 567251 h 1780956"/>
                <a:gd name="connsiteX1218" fmla="*/ 948811 w 2307205"/>
                <a:gd name="connsiteY1218" fmla="*/ 560024 h 1780956"/>
                <a:gd name="connsiteX1219" fmla="*/ 949844 w 2307205"/>
                <a:gd name="connsiteY1219" fmla="*/ 557812 h 1780956"/>
                <a:gd name="connsiteX1220" fmla="*/ 950581 w 2307205"/>
                <a:gd name="connsiteY1220" fmla="*/ 552207 h 1780956"/>
                <a:gd name="connsiteX1221" fmla="*/ 950581 w 2307205"/>
                <a:gd name="connsiteY1221" fmla="*/ 548373 h 1780956"/>
                <a:gd name="connsiteX1222" fmla="*/ 949696 w 2307205"/>
                <a:gd name="connsiteY1222" fmla="*/ 546455 h 1780956"/>
                <a:gd name="connsiteX1223" fmla="*/ 948074 w 2307205"/>
                <a:gd name="connsiteY1223" fmla="*/ 544685 h 1780956"/>
                <a:gd name="connsiteX1224" fmla="*/ 946304 w 2307205"/>
                <a:gd name="connsiteY1224" fmla="*/ 543505 h 1780956"/>
                <a:gd name="connsiteX1225" fmla="*/ 943207 w 2307205"/>
                <a:gd name="connsiteY1225" fmla="*/ 542915 h 1780956"/>
                <a:gd name="connsiteX1226" fmla="*/ 935832 w 2307205"/>
                <a:gd name="connsiteY1226" fmla="*/ 538048 h 1780956"/>
                <a:gd name="connsiteX1227" fmla="*/ 930522 w 2307205"/>
                <a:gd name="connsiteY1227" fmla="*/ 536868 h 1780956"/>
                <a:gd name="connsiteX1228" fmla="*/ 1120344 w 2307205"/>
                <a:gd name="connsiteY1228" fmla="*/ 519907 h 1780956"/>
                <a:gd name="connsiteX1229" fmla="*/ 1106627 w 2307205"/>
                <a:gd name="connsiteY1229" fmla="*/ 523446 h 1780956"/>
                <a:gd name="connsiteX1230" fmla="*/ 1100580 w 2307205"/>
                <a:gd name="connsiteY1230" fmla="*/ 524184 h 1780956"/>
                <a:gd name="connsiteX1231" fmla="*/ 1098367 w 2307205"/>
                <a:gd name="connsiteY1231" fmla="*/ 524921 h 1780956"/>
                <a:gd name="connsiteX1232" fmla="*/ 1096745 w 2307205"/>
                <a:gd name="connsiteY1232" fmla="*/ 525806 h 1780956"/>
                <a:gd name="connsiteX1233" fmla="*/ 1095713 w 2307205"/>
                <a:gd name="connsiteY1233" fmla="*/ 526986 h 1780956"/>
                <a:gd name="connsiteX1234" fmla="*/ 1093353 w 2307205"/>
                <a:gd name="connsiteY1234" fmla="*/ 527871 h 1780956"/>
                <a:gd name="connsiteX1235" fmla="*/ 1086863 w 2307205"/>
                <a:gd name="connsiteY1235" fmla="*/ 529051 h 1780956"/>
                <a:gd name="connsiteX1236" fmla="*/ 1085388 w 2307205"/>
                <a:gd name="connsiteY1236" fmla="*/ 529789 h 1780956"/>
                <a:gd name="connsiteX1237" fmla="*/ 1085093 w 2307205"/>
                <a:gd name="connsiteY1237" fmla="*/ 530526 h 1780956"/>
                <a:gd name="connsiteX1238" fmla="*/ 1085978 w 2307205"/>
                <a:gd name="connsiteY1238" fmla="*/ 531411 h 1780956"/>
                <a:gd name="connsiteX1239" fmla="*/ 1088191 w 2307205"/>
                <a:gd name="connsiteY1239" fmla="*/ 532296 h 1780956"/>
                <a:gd name="connsiteX1240" fmla="*/ 1096598 w 2307205"/>
                <a:gd name="connsiteY1240" fmla="*/ 534803 h 1780956"/>
                <a:gd name="connsiteX1241" fmla="*/ 1100727 w 2307205"/>
                <a:gd name="connsiteY1241" fmla="*/ 534508 h 1780956"/>
                <a:gd name="connsiteX1242" fmla="*/ 1102202 w 2307205"/>
                <a:gd name="connsiteY1242" fmla="*/ 533918 h 1780956"/>
                <a:gd name="connsiteX1243" fmla="*/ 1103972 w 2307205"/>
                <a:gd name="connsiteY1243" fmla="*/ 532443 h 1780956"/>
                <a:gd name="connsiteX1244" fmla="*/ 1107512 w 2307205"/>
                <a:gd name="connsiteY1244" fmla="*/ 532886 h 1780956"/>
                <a:gd name="connsiteX1245" fmla="*/ 1115034 w 2307205"/>
                <a:gd name="connsiteY1245" fmla="*/ 531853 h 1780956"/>
                <a:gd name="connsiteX1246" fmla="*/ 1118279 w 2307205"/>
                <a:gd name="connsiteY1246" fmla="*/ 530821 h 1780956"/>
                <a:gd name="connsiteX1247" fmla="*/ 1125801 w 2307205"/>
                <a:gd name="connsiteY1247" fmla="*/ 526691 h 1780956"/>
                <a:gd name="connsiteX1248" fmla="*/ 1128603 w 2307205"/>
                <a:gd name="connsiteY1248" fmla="*/ 524774 h 1780956"/>
                <a:gd name="connsiteX1249" fmla="*/ 1130668 w 2307205"/>
                <a:gd name="connsiteY1249" fmla="*/ 522414 h 1780956"/>
                <a:gd name="connsiteX1250" fmla="*/ 1131110 w 2307205"/>
                <a:gd name="connsiteY1250" fmla="*/ 521529 h 1780956"/>
                <a:gd name="connsiteX1251" fmla="*/ 1131110 w 2307205"/>
                <a:gd name="connsiteY1251" fmla="*/ 520644 h 1780956"/>
                <a:gd name="connsiteX1252" fmla="*/ 1130078 w 2307205"/>
                <a:gd name="connsiteY1252" fmla="*/ 519759 h 1780956"/>
                <a:gd name="connsiteX1253" fmla="*/ 1127423 w 2307205"/>
                <a:gd name="connsiteY1253" fmla="*/ 519464 h 1780956"/>
                <a:gd name="connsiteX1254" fmla="*/ 1120639 w 2307205"/>
                <a:gd name="connsiteY1254" fmla="*/ 519907 h 1780956"/>
                <a:gd name="connsiteX1255" fmla="*/ 1138780 w 2307205"/>
                <a:gd name="connsiteY1255" fmla="*/ 498225 h 1780956"/>
                <a:gd name="connsiteX1256" fmla="*/ 1140107 w 2307205"/>
                <a:gd name="connsiteY1256" fmla="*/ 496456 h 1780956"/>
                <a:gd name="connsiteX1257" fmla="*/ 1140402 w 2307205"/>
                <a:gd name="connsiteY1257" fmla="*/ 495571 h 1780956"/>
                <a:gd name="connsiteX1258" fmla="*/ 1139665 w 2307205"/>
                <a:gd name="connsiteY1258" fmla="*/ 494391 h 1780956"/>
                <a:gd name="connsiteX1259" fmla="*/ 1137158 w 2307205"/>
                <a:gd name="connsiteY1259" fmla="*/ 492916 h 1780956"/>
                <a:gd name="connsiteX1260" fmla="*/ 1134503 w 2307205"/>
                <a:gd name="connsiteY1260" fmla="*/ 494096 h 1780956"/>
                <a:gd name="connsiteX1261" fmla="*/ 1128456 w 2307205"/>
                <a:gd name="connsiteY1261" fmla="*/ 498815 h 1780956"/>
                <a:gd name="connsiteX1262" fmla="*/ 1129193 w 2307205"/>
                <a:gd name="connsiteY1262" fmla="*/ 499848 h 1780956"/>
                <a:gd name="connsiteX1263" fmla="*/ 1130963 w 2307205"/>
                <a:gd name="connsiteY1263" fmla="*/ 501028 h 1780956"/>
                <a:gd name="connsiteX1264" fmla="*/ 1138780 w 2307205"/>
                <a:gd name="connsiteY1264" fmla="*/ 497930 h 1780956"/>
                <a:gd name="connsiteX1265" fmla="*/ 1165181 w 2307205"/>
                <a:gd name="connsiteY1265" fmla="*/ 474479 h 1780956"/>
                <a:gd name="connsiteX1266" fmla="*/ 1165771 w 2307205"/>
                <a:gd name="connsiteY1266" fmla="*/ 476249 h 1780956"/>
                <a:gd name="connsiteX1267" fmla="*/ 1166361 w 2307205"/>
                <a:gd name="connsiteY1267" fmla="*/ 477282 h 1780956"/>
                <a:gd name="connsiteX1268" fmla="*/ 1166951 w 2307205"/>
                <a:gd name="connsiteY1268" fmla="*/ 477577 h 1780956"/>
                <a:gd name="connsiteX1269" fmla="*/ 1169311 w 2307205"/>
                <a:gd name="connsiteY1269" fmla="*/ 475954 h 1780956"/>
                <a:gd name="connsiteX1270" fmla="*/ 1171671 w 2307205"/>
                <a:gd name="connsiteY1270" fmla="*/ 476839 h 1780956"/>
                <a:gd name="connsiteX1271" fmla="*/ 1177718 w 2307205"/>
                <a:gd name="connsiteY1271" fmla="*/ 482149 h 1780956"/>
                <a:gd name="connsiteX1272" fmla="*/ 1188485 w 2307205"/>
                <a:gd name="connsiteY1272" fmla="*/ 483919 h 1780956"/>
                <a:gd name="connsiteX1273" fmla="*/ 1192762 w 2307205"/>
                <a:gd name="connsiteY1273" fmla="*/ 483919 h 1780956"/>
                <a:gd name="connsiteX1274" fmla="*/ 1201316 w 2307205"/>
                <a:gd name="connsiteY1274" fmla="*/ 488934 h 1780956"/>
                <a:gd name="connsiteX1275" fmla="*/ 1205299 w 2307205"/>
                <a:gd name="connsiteY1275" fmla="*/ 490998 h 1780956"/>
                <a:gd name="connsiteX1276" fmla="*/ 1208101 w 2307205"/>
                <a:gd name="connsiteY1276" fmla="*/ 491883 h 1780956"/>
                <a:gd name="connsiteX1277" fmla="*/ 1212378 w 2307205"/>
                <a:gd name="connsiteY1277" fmla="*/ 492178 h 1780956"/>
                <a:gd name="connsiteX1278" fmla="*/ 1220933 w 2307205"/>
                <a:gd name="connsiteY1278" fmla="*/ 491588 h 1780956"/>
                <a:gd name="connsiteX1279" fmla="*/ 1226685 w 2307205"/>
                <a:gd name="connsiteY1279" fmla="*/ 491588 h 1780956"/>
                <a:gd name="connsiteX1280" fmla="*/ 1235977 w 2307205"/>
                <a:gd name="connsiteY1280" fmla="*/ 490851 h 1780956"/>
                <a:gd name="connsiteX1281" fmla="*/ 1237304 w 2307205"/>
                <a:gd name="connsiteY1281" fmla="*/ 490408 h 1780956"/>
                <a:gd name="connsiteX1282" fmla="*/ 1238042 w 2307205"/>
                <a:gd name="connsiteY1282" fmla="*/ 489229 h 1780956"/>
                <a:gd name="connsiteX1283" fmla="*/ 1238042 w 2307205"/>
                <a:gd name="connsiteY1283" fmla="*/ 487311 h 1780956"/>
                <a:gd name="connsiteX1284" fmla="*/ 1238337 w 2307205"/>
                <a:gd name="connsiteY1284" fmla="*/ 486131 h 1780956"/>
                <a:gd name="connsiteX1285" fmla="*/ 1239074 w 2307205"/>
                <a:gd name="connsiteY1285" fmla="*/ 485689 h 1780956"/>
                <a:gd name="connsiteX1286" fmla="*/ 1239517 w 2307205"/>
                <a:gd name="connsiteY1286" fmla="*/ 484951 h 1780956"/>
                <a:gd name="connsiteX1287" fmla="*/ 1240254 w 2307205"/>
                <a:gd name="connsiteY1287" fmla="*/ 480527 h 1780956"/>
                <a:gd name="connsiteX1288" fmla="*/ 1240254 w 2307205"/>
                <a:gd name="connsiteY1288" fmla="*/ 477134 h 1780956"/>
                <a:gd name="connsiteX1289" fmla="*/ 1239811 w 2307205"/>
                <a:gd name="connsiteY1289" fmla="*/ 475512 h 1780956"/>
                <a:gd name="connsiteX1290" fmla="*/ 1238189 w 2307205"/>
                <a:gd name="connsiteY1290" fmla="*/ 471530 h 1780956"/>
                <a:gd name="connsiteX1291" fmla="*/ 1237894 w 2307205"/>
                <a:gd name="connsiteY1291" fmla="*/ 470350 h 1780956"/>
                <a:gd name="connsiteX1292" fmla="*/ 1238484 w 2307205"/>
                <a:gd name="connsiteY1292" fmla="*/ 467695 h 1780956"/>
                <a:gd name="connsiteX1293" fmla="*/ 1239369 w 2307205"/>
                <a:gd name="connsiteY1293" fmla="*/ 465777 h 1780956"/>
                <a:gd name="connsiteX1294" fmla="*/ 1236862 w 2307205"/>
                <a:gd name="connsiteY1294" fmla="*/ 460910 h 1780956"/>
                <a:gd name="connsiteX1295" fmla="*/ 1234944 w 2307205"/>
                <a:gd name="connsiteY1295" fmla="*/ 458698 h 1780956"/>
                <a:gd name="connsiteX1296" fmla="*/ 1232732 w 2307205"/>
                <a:gd name="connsiteY1296" fmla="*/ 454716 h 1780956"/>
                <a:gd name="connsiteX1297" fmla="*/ 1228602 w 2307205"/>
                <a:gd name="connsiteY1297" fmla="*/ 450881 h 1780956"/>
                <a:gd name="connsiteX1298" fmla="*/ 1219458 w 2307205"/>
                <a:gd name="connsiteY1298" fmla="*/ 444391 h 1780956"/>
                <a:gd name="connsiteX1299" fmla="*/ 1215033 w 2307205"/>
                <a:gd name="connsiteY1299" fmla="*/ 441736 h 1780956"/>
                <a:gd name="connsiteX1300" fmla="*/ 1209281 w 2307205"/>
                <a:gd name="connsiteY1300" fmla="*/ 440114 h 1780956"/>
                <a:gd name="connsiteX1301" fmla="*/ 1203234 w 2307205"/>
                <a:gd name="connsiteY1301" fmla="*/ 439671 h 1780956"/>
                <a:gd name="connsiteX1302" fmla="*/ 1198809 w 2307205"/>
                <a:gd name="connsiteY1302" fmla="*/ 440114 h 1780956"/>
                <a:gd name="connsiteX1303" fmla="*/ 1182585 w 2307205"/>
                <a:gd name="connsiteY1303" fmla="*/ 445129 h 1780956"/>
                <a:gd name="connsiteX1304" fmla="*/ 1177865 w 2307205"/>
                <a:gd name="connsiteY1304" fmla="*/ 448226 h 1780956"/>
                <a:gd name="connsiteX1305" fmla="*/ 1175210 w 2307205"/>
                <a:gd name="connsiteY1305" fmla="*/ 449553 h 1780956"/>
                <a:gd name="connsiteX1306" fmla="*/ 1170786 w 2307205"/>
                <a:gd name="connsiteY1306" fmla="*/ 454126 h 1780956"/>
                <a:gd name="connsiteX1307" fmla="*/ 1170786 w 2307205"/>
                <a:gd name="connsiteY1307" fmla="*/ 457223 h 1780956"/>
                <a:gd name="connsiteX1308" fmla="*/ 1169311 w 2307205"/>
                <a:gd name="connsiteY1308" fmla="*/ 460468 h 1780956"/>
                <a:gd name="connsiteX1309" fmla="*/ 1166361 w 2307205"/>
                <a:gd name="connsiteY1309" fmla="*/ 461500 h 1780956"/>
                <a:gd name="connsiteX1310" fmla="*/ 1164001 w 2307205"/>
                <a:gd name="connsiteY1310" fmla="*/ 461943 h 1780956"/>
                <a:gd name="connsiteX1311" fmla="*/ 1159281 w 2307205"/>
                <a:gd name="connsiteY1311" fmla="*/ 467842 h 1780956"/>
                <a:gd name="connsiteX1312" fmla="*/ 1158396 w 2307205"/>
                <a:gd name="connsiteY1312" fmla="*/ 470055 h 1780956"/>
                <a:gd name="connsiteX1313" fmla="*/ 1158396 w 2307205"/>
                <a:gd name="connsiteY1313" fmla="*/ 473004 h 1780956"/>
                <a:gd name="connsiteX1314" fmla="*/ 1159429 w 2307205"/>
                <a:gd name="connsiteY1314" fmla="*/ 473594 h 1780956"/>
                <a:gd name="connsiteX1315" fmla="*/ 1164001 w 2307205"/>
                <a:gd name="connsiteY1315" fmla="*/ 473152 h 1780956"/>
                <a:gd name="connsiteX1316" fmla="*/ 1165181 w 2307205"/>
                <a:gd name="connsiteY1316" fmla="*/ 474037 h 1780956"/>
                <a:gd name="connsiteX1317" fmla="*/ 1179930 w 2307205"/>
                <a:gd name="connsiteY1317" fmla="*/ 496898 h 1780956"/>
                <a:gd name="connsiteX1318" fmla="*/ 1188632 w 2307205"/>
                <a:gd name="connsiteY1318" fmla="*/ 499258 h 1780956"/>
                <a:gd name="connsiteX1319" fmla="*/ 1190992 w 2307205"/>
                <a:gd name="connsiteY1319" fmla="*/ 499553 h 1780956"/>
                <a:gd name="connsiteX1320" fmla="*/ 1192172 w 2307205"/>
                <a:gd name="connsiteY1320" fmla="*/ 499258 h 1780956"/>
                <a:gd name="connsiteX1321" fmla="*/ 1193057 w 2307205"/>
                <a:gd name="connsiteY1321" fmla="*/ 498520 h 1780956"/>
                <a:gd name="connsiteX1322" fmla="*/ 1193057 w 2307205"/>
                <a:gd name="connsiteY1322" fmla="*/ 497488 h 1780956"/>
                <a:gd name="connsiteX1323" fmla="*/ 1190992 w 2307205"/>
                <a:gd name="connsiteY1323" fmla="*/ 495128 h 1780956"/>
                <a:gd name="connsiteX1324" fmla="*/ 1186862 w 2307205"/>
                <a:gd name="connsiteY1324" fmla="*/ 492473 h 1780956"/>
                <a:gd name="connsiteX1325" fmla="*/ 1182880 w 2307205"/>
                <a:gd name="connsiteY1325" fmla="*/ 492473 h 1780956"/>
                <a:gd name="connsiteX1326" fmla="*/ 1180668 w 2307205"/>
                <a:gd name="connsiteY1326" fmla="*/ 493506 h 1780956"/>
                <a:gd name="connsiteX1327" fmla="*/ 1179930 w 2307205"/>
                <a:gd name="connsiteY1327" fmla="*/ 494391 h 1780956"/>
                <a:gd name="connsiteX1328" fmla="*/ 1177865 w 2307205"/>
                <a:gd name="connsiteY1328" fmla="*/ 495276 h 1780956"/>
                <a:gd name="connsiteX1329" fmla="*/ 1178308 w 2307205"/>
                <a:gd name="connsiteY1329" fmla="*/ 496013 h 1780956"/>
                <a:gd name="connsiteX1330" fmla="*/ 1179783 w 2307205"/>
                <a:gd name="connsiteY1330" fmla="*/ 496898 h 1780956"/>
                <a:gd name="connsiteX1331" fmla="*/ 1334943 w 2307205"/>
                <a:gd name="connsiteY1331" fmla="*/ 496898 h 1780956"/>
                <a:gd name="connsiteX1332" fmla="*/ 1342465 w 2307205"/>
                <a:gd name="connsiteY1332" fmla="*/ 496603 h 1780956"/>
                <a:gd name="connsiteX1333" fmla="*/ 1345268 w 2307205"/>
                <a:gd name="connsiteY1333" fmla="*/ 495866 h 1780956"/>
                <a:gd name="connsiteX1334" fmla="*/ 1350135 w 2307205"/>
                <a:gd name="connsiteY1334" fmla="*/ 493653 h 1780956"/>
                <a:gd name="connsiteX1335" fmla="*/ 1351905 w 2307205"/>
                <a:gd name="connsiteY1335" fmla="*/ 492178 h 1780956"/>
                <a:gd name="connsiteX1336" fmla="*/ 1351905 w 2307205"/>
                <a:gd name="connsiteY1336" fmla="*/ 489081 h 1780956"/>
                <a:gd name="connsiteX1337" fmla="*/ 1351315 w 2307205"/>
                <a:gd name="connsiteY1337" fmla="*/ 487311 h 1780956"/>
                <a:gd name="connsiteX1338" fmla="*/ 1352052 w 2307205"/>
                <a:gd name="connsiteY1338" fmla="*/ 486574 h 1780956"/>
                <a:gd name="connsiteX1339" fmla="*/ 1354117 w 2307205"/>
                <a:gd name="connsiteY1339" fmla="*/ 487016 h 1780956"/>
                <a:gd name="connsiteX1340" fmla="*/ 1355592 w 2307205"/>
                <a:gd name="connsiteY1340" fmla="*/ 486574 h 1780956"/>
                <a:gd name="connsiteX1341" fmla="*/ 1356625 w 2307205"/>
                <a:gd name="connsiteY1341" fmla="*/ 485246 h 1780956"/>
                <a:gd name="connsiteX1342" fmla="*/ 1357657 w 2307205"/>
                <a:gd name="connsiteY1342" fmla="*/ 484509 h 1780956"/>
                <a:gd name="connsiteX1343" fmla="*/ 1358690 w 2307205"/>
                <a:gd name="connsiteY1343" fmla="*/ 484509 h 1780956"/>
                <a:gd name="connsiteX1344" fmla="*/ 1359575 w 2307205"/>
                <a:gd name="connsiteY1344" fmla="*/ 485836 h 1780956"/>
                <a:gd name="connsiteX1345" fmla="*/ 1360164 w 2307205"/>
                <a:gd name="connsiteY1345" fmla="*/ 488639 h 1780956"/>
                <a:gd name="connsiteX1346" fmla="*/ 1361049 w 2307205"/>
                <a:gd name="connsiteY1346" fmla="*/ 489671 h 1780956"/>
                <a:gd name="connsiteX1347" fmla="*/ 1362967 w 2307205"/>
                <a:gd name="connsiteY1347" fmla="*/ 488344 h 1780956"/>
                <a:gd name="connsiteX1348" fmla="*/ 1365474 w 2307205"/>
                <a:gd name="connsiteY1348" fmla="*/ 483771 h 1780956"/>
                <a:gd name="connsiteX1349" fmla="*/ 1369309 w 2307205"/>
                <a:gd name="connsiteY1349" fmla="*/ 482149 h 1780956"/>
                <a:gd name="connsiteX1350" fmla="*/ 1370489 w 2307205"/>
                <a:gd name="connsiteY1350" fmla="*/ 482149 h 1780956"/>
                <a:gd name="connsiteX1351" fmla="*/ 1371964 w 2307205"/>
                <a:gd name="connsiteY1351" fmla="*/ 483624 h 1780956"/>
                <a:gd name="connsiteX1352" fmla="*/ 1374324 w 2307205"/>
                <a:gd name="connsiteY1352" fmla="*/ 484656 h 1780956"/>
                <a:gd name="connsiteX1353" fmla="*/ 1373439 w 2307205"/>
                <a:gd name="connsiteY1353" fmla="*/ 486721 h 1780956"/>
                <a:gd name="connsiteX1354" fmla="*/ 1370784 w 2307205"/>
                <a:gd name="connsiteY1354" fmla="*/ 490703 h 1780956"/>
                <a:gd name="connsiteX1355" fmla="*/ 1369161 w 2307205"/>
                <a:gd name="connsiteY1355" fmla="*/ 493653 h 1780956"/>
                <a:gd name="connsiteX1356" fmla="*/ 1368571 w 2307205"/>
                <a:gd name="connsiteY1356" fmla="*/ 495718 h 1780956"/>
                <a:gd name="connsiteX1357" fmla="*/ 1368571 w 2307205"/>
                <a:gd name="connsiteY1357" fmla="*/ 497193 h 1780956"/>
                <a:gd name="connsiteX1358" fmla="*/ 1370046 w 2307205"/>
                <a:gd name="connsiteY1358" fmla="*/ 498815 h 1780956"/>
                <a:gd name="connsiteX1359" fmla="*/ 1372111 w 2307205"/>
                <a:gd name="connsiteY1359" fmla="*/ 499553 h 1780956"/>
                <a:gd name="connsiteX1360" fmla="*/ 1383026 w 2307205"/>
                <a:gd name="connsiteY1360" fmla="*/ 499848 h 1780956"/>
                <a:gd name="connsiteX1361" fmla="*/ 1393792 w 2307205"/>
                <a:gd name="connsiteY1361" fmla="*/ 500880 h 1780956"/>
                <a:gd name="connsiteX1362" fmla="*/ 1399840 w 2307205"/>
                <a:gd name="connsiteY1362" fmla="*/ 499258 h 1780956"/>
                <a:gd name="connsiteX1363" fmla="*/ 1409426 w 2307205"/>
                <a:gd name="connsiteY1363" fmla="*/ 500438 h 1780956"/>
                <a:gd name="connsiteX1364" fmla="*/ 1415326 w 2307205"/>
                <a:gd name="connsiteY1364" fmla="*/ 500438 h 1780956"/>
                <a:gd name="connsiteX1365" fmla="*/ 1417981 w 2307205"/>
                <a:gd name="connsiteY1365" fmla="*/ 499995 h 1780956"/>
                <a:gd name="connsiteX1366" fmla="*/ 1416358 w 2307205"/>
                <a:gd name="connsiteY1366" fmla="*/ 496456 h 1780956"/>
                <a:gd name="connsiteX1367" fmla="*/ 1418276 w 2307205"/>
                <a:gd name="connsiteY1367" fmla="*/ 496456 h 1780956"/>
                <a:gd name="connsiteX1368" fmla="*/ 1426535 w 2307205"/>
                <a:gd name="connsiteY1368" fmla="*/ 498668 h 1780956"/>
                <a:gd name="connsiteX1369" fmla="*/ 1429928 w 2307205"/>
                <a:gd name="connsiteY1369" fmla="*/ 497488 h 1780956"/>
                <a:gd name="connsiteX1370" fmla="*/ 1432583 w 2307205"/>
                <a:gd name="connsiteY1370" fmla="*/ 497488 h 1780956"/>
                <a:gd name="connsiteX1371" fmla="*/ 1436565 w 2307205"/>
                <a:gd name="connsiteY1371" fmla="*/ 499405 h 1780956"/>
                <a:gd name="connsiteX1372" fmla="*/ 1440400 w 2307205"/>
                <a:gd name="connsiteY1372" fmla="*/ 499405 h 1780956"/>
                <a:gd name="connsiteX1373" fmla="*/ 1447332 w 2307205"/>
                <a:gd name="connsiteY1373" fmla="*/ 497488 h 1780956"/>
                <a:gd name="connsiteX1374" fmla="*/ 1448217 w 2307205"/>
                <a:gd name="connsiteY1374" fmla="*/ 496898 h 1780956"/>
                <a:gd name="connsiteX1375" fmla="*/ 1448807 w 2307205"/>
                <a:gd name="connsiteY1375" fmla="*/ 495718 h 1780956"/>
                <a:gd name="connsiteX1376" fmla="*/ 1449249 w 2307205"/>
                <a:gd name="connsiteY1376" fmla="*/ 493948 h 1780956"/>
                <a:gd name="connsiteX1377" fmla="*/ 1450134 w 2307205"/>
                <a:gd name="connsiteY1377" fmla="*/ 493948 h 1780956"/>
                <a:gd name="connsiteX1378" fmla="*/ 1452789 w 2307205"/>
                <a:gd name="connsiteY1378" fmla="*/ 496898 h 1780956"/>
                <a:gd name="connsiteX1379" fmla="*/ 1456034 w 2307205"/>
                <a:gd name="connsiteY1379" fmla="*/ 498225 h 1780956"/>
                <a:gd name="connsiteX1380" fmla="*/ 1458099 w 2307205"/>
                <a:gd name="connsiteY1380" fmla="*/ 498225 h 1780956"/>
                <a:gd name="connsiteX1381" fmla="*/ 1459279 w 2307205"/>
                <a:gd name="connsiteY1381" fmla="*/ 497783 h 1780956"/>
                <a:gd name="connsiteX1382" fmla="*/ 1459869 w 2307205"/>
                <a:gd name="connsiteY1382" fmla="*/ 493653 h 1780956"/>
                <a:gd name="connsiteX1383" fmla="*/ 1461196 w 2307205"/>
                <a:gd name="connsiteY1383" fmla="*/ 493653 h 1780956"/>
                <a:gd name="connsiteX1384" fmla="*/ 1463703 w 2307205"/>
                <a:gd name="connsiteY1384" fmla="*/ 495718 h 1780956"/>
                <a:gd name="connsiteX1385" fmla="*/ 1466211 w 2307205"/>
                <a:gd name="connsiteY1385" fmla="*/ 497046 h 1780956"/>
                <a:gd name="connsiteX1386" fmla="*/ 1470193 w 2307205"/>
                <a:gd name="connsiteY1386" fmla="*/ 498225 h 1780956"/>
                <a:gd name="connsiteX1387" fmla="*/ 1476535 w 2307205"/>
                <a:gd name="connsiteY1387" fmla="*/ 498815 h 1780956"/>
                <a:gd name="connsiteX1388" fmla="*/ 1481255 w 2307205"/>
                <a:gd name="connsiteY1388" fmla="*/ 498520 h 1780956"/>
                <a:gd name="connsiteX1389" fmla="*/ 1491137 w 2307205"/>
                <a:gd name="connsiteY1389" fmla="*/ 496013 h 1780956"/>
                <a:gd name="connsiteX1390" fmla="*/ 1497626 w 2307205"/>
                <a:gd name="connsiteY1390" fmla="*/ 496013 h 1780956"/>
                <a:gd name="connsiteX1391" fmla="*/ 1499986 w 2307205"/>
                <a:gd name="connsiteY1391" fmla="*/ 494981 h 1780956"/>
                <a:gd name="connsiteX1392" fmla="*/ 1503083 w 2307205"/>
                <a:gd name="connsiteY1392" fmla="*/ 491441 h 1780956"/>
                <a:gd name="connsiteX1393" fmla="*/ 1503526 w 2307205"/>
                <a:gd name="connsiteY1393" fmla="*/ 490703 h 1780956"/>
                <a:gd name="connsiteX1394" fmla="*/ 1504853 w 2307205"/>
                <a:gd name="connsiteY1394" fmla="*/ 485836 h 1780956"/>
                <a:gd name="connsiteX1395" fmla="*/ 1504263 w 2307205"/>
                <a:gd name="connsiteY1395" fmla="*/ 483919 h 1780956"/>
                <a:gd name="connsiteX1396" fmla="*/ 1501019 w 2307205"/>
                <a:gd name="connsiteY1396" fmla="*/ 482296 h 1780956"/>
                <a:gd name="connsiteX1397" fmla="*/ 1500429 w 2307205"/>
                <a:gd name="connsiteY1397" fmla="*/ 481559 h 1780956"/>
                <a:gd name="connsiteX1398" fmla="*/ 1499544 w 2307205"/>
                <a:gd name="connsiteY1398" fmla="*/ 479199 h 1780956"/>
                <a:gd name="connsiteX1399" fmla="*/ 1500134 w 2307205"/>
                <a:gd name="connsiteY1399" fmla="*/ 478757 h 1780956"/>
                <a:gd name="connsiteX1400" fmla="*/ 1503083 w 2307205"/>
                <a:gd name="connsiteY1400" fmla="*/ 479642 h 1780956"/>
                <a:gd name="connsiteX1401" fmla="*/ 1507951 w 2307205"/>
                <a:gd name="connsiteY1401" fmla="*/ 482591 h 1780956"/>
                <a:gd name="connsiteX1402" fmla="*/ 1509573 w 2307205"/>
                <a:gd name="connsiteY1402" fmla="*/ 483181 h 1780956"/>
                <a:gd name="connsiteX1403" fmla="*/ 1511048 w 2307205"/>
                <a:gd name="connsiteY1403" fmla="*/ 483181 h 1780956"/>
                <a:gd name="connsiteX1404" fmla="*/ 1511491 w 2307205"/>
                <a:gd name="connsiteY1404" fmla="*/ 484656 h 1780956"/>
                <a:gd name="connsiteX1405" fmla="*/ 1510900 w 2307205"/>
                <a:gd name="connsiteY1405" fmla="*/ 487606 h 1780956"/>
                <a:gd name="connsiteX1406" fmla="*/ 1510900 w 2307205"/>
                <a:gd name="connsiteY1406" fmla="*/ 489671 h 1780956"/>
                <a:gd name="connsiteX1407" fmla="*/ 1512375 w 2307205"/>
                <a:gd name="connsiteY1407" fmla="*/ 492916 h 1780956"/>
                <a:gd name="connsiteX1408" fmla="*/ 1514440 w 2307205"/>
                <a:gd name="connsiteY1408" fmla="*/ 495276 h 1780956"/>
                <a:gd name="connsiteX1409" fmla="*/ 1515620 w 2307205"/>
                <a:gd name="connsiteY1409" fmla="*/ 496161 h 1780956"/>
                <a:gd name="connsiteX1410" fmla="*/ 1520782 w 2307205"/>
                <a:gd name="connsiteY1410" fmla="*/ 497930 h 1780956"/>
                <a:gd name="connsiteX1411" fmla="*/ 1523142 w 2307205"/>
                <a:gd name="connsiteY1411" fmla="*/ 498225 h 1780956"/>
                <a:gd name="connsiteX1412" fmla="*/ 1529189 w 2307205"/>
                <a:gd name="connsiteY1412" fmla="*/ 497636 h 1780956"/>
                <a:gd name="connsiteX1413" fmla="*/ 1538186 w 2307205"/>
                <a:gd name="connsiteY1413" fmla="*/ 500438 h 1780956"/>
                <a:gd name="connsiteX1414" fmla="*/ 1541579 w 2307205"/>
                <a:gd name="connsiteY1414" fmla="*/ 500880 h 1780956"/>
                <a:gd name="connsiteX1415" fmla="*/ 1544971 w 2307205"/>
                <a:gd name="connsiteY1415" fmla="*/ 500880 h 1780956"/>
                <a:gd name="connsiteX1416" fmla="*/ 1550281 w 2307205"/>
                <a:gd name="connsiteY1416" fmla="*/ 499405 h 1780956"/>
                <a:gd name="connsiteX1417" fmla="*/ 1557213 w 2307205"/>
                <a:gd name="connsiteY1417" fmla="*/ 496751 h 1780956"/>
                <a:gd name="connsiteX1418" fmla="*/ 1560162 w 2307205"/>
                <a:gd name="connsiteY1418" fmla="*/ 496013 h 1780956"/>
                <a:gd name="connsiteX1419" fmla="*/ 1584941 w 2307205"/>
                <a:gd name="connsiteY1419" fmla="*/ 495276 h 1780956"/>
                <a:gd name="connsiteX1420" fmla="*/ 1585384 w 2307205"/>
                <a:gd name="connsiteY1420" fmla="*/ 495276 h 1780956"/>
                <a:gd name="connsiteX1421" fmla="*/ 1586416 w 2307205"/>
                <a:gd name="connsiteY1421" fmla="*/ 491293 h 1780956"/>
                <a:gd name="connsiteX1422" fmla="*/ 1586711 w 2307205"/>
                <a:gd name="connsiteY1422" fmla="*/ 488934 h 1780956"/>
                <a:gd name="connsiteX1423" fmla="*/ 1586711 w 2307205"/>
                <a:gd name="connsiteY1423" fmla="*/ 486574 h 1780956"/>
                <a:gd name="connsiteX1424" fmla="*/ 1587153 w 2307205"/>
                <a:gd name="connsiteY1424" fmla="*/ 484951 h 1780956"/>
                <a:gd name="connsiteX1425" fmla="*/ 1588333 w 2307205"/>
                <a:gd name="connsiteY1425" fmla="*/ 484214 h 1780956"/>
                <a:gd name="connsiteX1426" fmla="*/ 1587301 w 2307205"/>
                <a:gd name="connsiteY1426" fmla="*/ 482591 h 1780956"/>
                <a:gd name="connsiteX1427" fmla="*/ 1584056 w 2307205"/>
                <a:gd name="connsiteY1427" fmla="*/ 480084 h 1780956"/>
                <a:gd name="connsiteX1428" fmla="*/ 1583171 w 2307205"/>
                <a:gd name="connsiteY1428" fmla="*/ 478609 h 1780956"/>
                <a:gd name="connsiteX1429" fmla="*/ 1584646 w 2307205"/>
                <a:gd name="connsiteY1429" fmla="*/ 478314 h 1780956"/>
                <a:gd name="connsiteX1430" fmla="*/ 1586859 w 2307205"/>
                <a:gd name="connsiteY1430" fmla="*/ 479052 h 1780956"/>
                <a:gd name="connsiteX1431" fmla="*/ 1593643 w 2307205"/>
                <a:gd name="connsiteY1431" fmla="*/ 482296 h 1780956"/>
                <a:gd name="connsiteX1432" fmla="*/ 1605000 w 2307205"/>
                <a:gd name="connsiteY1432" fmla="*/ 479937 h 1780956"/>
                <a:gd name="connsiteX1433" fmla="*/ 1607802 w 2307205"/>
                <a:gd name="connsiteY1433" fmla="*/ 478019 h 1780956"/>
                <a:gd name="connsiteX1434" fmla="*/ 1606327 w 2307205"/>
                <a:gd name="connsiteY1434" fmla="*/ 475807 h 1780956"/>
                <a:gd name="connsiteX1435" fmla="*/ 1604705 w 2307205"/>
                <a:gd name="connsiteY1435" fmla="*/ 474184 h 1780956"/>
                <a:gd name="connsiteX1436" fmla="*/ 1601018 w 2307205"/>
                <a:gd name="connsiteY1436" fmla="*/ 472562 h 1780956"/>
                <a:gd name="connsiteX1437" fmla="*/ 1599248 w 2307205"/>
                <a:gd name="connsiteY1437" fmla="*/ 472562 h 1780956"/>
                <a:gd name="connsiteX1438" fmla="*/ 1591283 w 2307205"/>
                <a:gd name="connsiteY1438" fmla="*/ 474184 h 1780956"/>
                <a:gd name="connsiteX1439" fmla="*/ 1588628 w 2307205"/>
                <a:gd name="connsiteY1439" fmla="*/ 474184 h 1780956"/>
                <a:gd name="connsiteX1440" fmla="*/ 1585384 w 2307205"/>
                <a:gd name="connsiteY1440" fmla="*/ 473594 h 1780956"/>
                <a:gd name="connsiteX1441" fmla="*/ 1582286 w 2307205"/>
                <a:gd name="connsiteY1441" fmla="*/ 471972 h 1780956"/>
                <a:gd name="connsiteX1442" fmla="*/ 1582876 w 2307205"/>
                <a:gd name="connsiteY1442" fmla="*/ 471087 h 1780956"/>
                <a:gd name="connsiteX1443" fmla="*/ 1592758 w 2307205"/>
                <a:gd name="connsiteY1443" fmla="*/ 467547 h 1780956"/>
                <a:gd name="connsiteX1444" fmla="*/ 1601755 w 2307205"/>
                <a:gd name="connsiteY1444" fmla="*/ 463270 h 1780956"/>
                <a:gd name="connsiteX1445" fmla="*/ 1605000 w 2307205"/>
                <a:gd name="connsiteY1445" fmla="*/ 460025 h 1780956"/>
                <a:gd name="connsiteX1446" fmla="*/ 1605000 w 2307205"/>
                <a:gd name="connsiteY1446" fmla="*/ 458108 h 1780956"/>
                <a:gd name="connsiteX1447" fmla="*/ 1602935 w 2307205"/>
                <a:gd name="connsiteY1447" fmla="*/ 453388 h 1780956"/>
                <a:gd name="connsiteX1448" fmla="*/ 1601018 w 2307205"/>
                <a:gd name="connsiteY1448" fmla="*/ 449996 h 1780956"/>
                <a:gd name="connsiteX1449" fmla="*/ 1598953 w 2307205"/>
                <a:gd name="connsiteY1449" fmla="*/ 449406 h 1780956"/>
                <a:gd name="connsiteX1450" fmla="*/ 1589513 w 2307205"/>
                <a:gd name="connsiteY1450" fmla="*/ 449111 h 1780956"/>
                <a:gd name="connsiteX1451" fmla="*/ 1585384 w 2307205"/>
                <a:gd name="connsiteY1451" fmla="*/ 448521 h 1780956"/>
                <a:gd name="connsiteX1452" fmla="*/ 1584646 w 2307205"/>
                <a:gd name="connsiteY1452" fmla="*/ 447931 h 1780956"/>
                <a:gd name="connsiteX1453" fmla="*/ 1588923 w 2307205"/>
                <a:gd name="connsiteY1453" fmla="*/ 445129 h 1780956"/>
                <a:gd name="connsiteX1454" fmla="*/ 1588923 w 2307205"/>
                <a:gd name="connsiteY1454" fmla="*/ 444096 h 1780956"/>
                <a:gd name="connsiteX1455" fmla="*/ 1588038 w 2307205"/>
                <a:gd name="connsiteY1455" fmla="*/ 443064 h 1780956"/>
                <a:gd name="connsiteX1456" fmla="*/ 1583761 w 2307205"/>
                <a:gd name="connsiteY1456" fmla="*/ 440556 h 1780956"/>
                <a:gd name="connsiteX1457" fmla="*/ 1578451 w 2307205"/>
                <a:gd name="connsiteY1457" fmla="*/ 439819 h 1780956"/>
                <a:gd name="connsiteX1458" fmla="*/ 1566062 w 2307205"/>
                <a:gd name="connsiteY1458" fmla="*/ 439819 h 1780956"/>
                <a:gd name="connsiteX1459" fmla="*/ 1562817 w 2307205"/>
                <a:gd name="connsiteY1459" fmla="*/ 438934 h 1780956"/>
                <a:gd name="connsiteX1460" fmla="*/ 1561490 w 2307205"/>
                <a:gd name="connsiteY1460" fmla="*/ 438344 h 1780956"/>
                <a:gd name="connsiteX1461" fmla="*/ 1561048 w 2307205"/>
                <a:gd name="connsiteY1461" fmla="*/ 437607 h 1780956"/>
                <a:gd name="connsiteX1462" fmla="*/ 1562080 w 2307205"/>
                <a:gd name="connsiteY1462" fmla="*/ 434804 h 1780956"/>
                <a:gd name="connsiteX1463" fmla="*/ 1558983 w 2307205"/>
                <a:gd name="connsiteY1463" fmla="*/ 433772 h 1780956"/>
                <a:gd name="connsiteX1464" fmla="*/ 1549101 w 2307205"/>
                <a:gd name="connsiteY1464" fmla="*/ 431707 h 1780956"/>
                <a:gd name="connsiteX1465" fmla="*/ 1535827 w 2307205"/>
                <a:gd name="connsiteY1465" fmla="*/ 429790 h 1780956"/>
                <a:gd name="connsiteX1466" fmla="*/ 1530664 w 2307205"/>
                <a:gd name="connsiteY1466" fmla="*/ 429790 h 1780956"/>
                <a:gd name="connsiteX1467" fmla="*/ 1525502 w 2307205"/>
                <a:gd name="connsiteY1467" fmla="*/ 430527 h 1780956"/>
                <a:gd name="connsiteX1468" fmla="*/ 1511343 w 2307205"/>
                <a:gd name="connsiteY1468" fmla="*/ 433772 h 1780956"/>
                <a:gd name="connsiteX1469" fmla="*/ 1507656 w 2307205"/>
                <a:gd name="connsiteY1469" fmla="*/ 434067 h 1780956"/>
                <a:gd name="connsiteX1470" fmla="*/ 1494381 w 2307205"/>
                <a:gd name="connsiteY1470" fmla="*/ 430822 h 1780956"/>
                <a:gd name="connsiteX1471" fmla="*/ 1489514 w 2307205"/>
                <a:gd name="connsiteY1471" fmla="*/ 430527 h 1780956"/>
                <a:gd name="connsiteX1472" fmla="*/ 1487302 w 2307205"/>
                <a:gd name="connsiteY1472" fmla="*/ 432592 h 1780956"/>
                <a:gd name="connsiteX1473" fmla="*/ 1484352 w 2307205"/>
                <a:gd name="connsiteY1473" fmla="*/ 433477 h 1780956"/>
                <a:gd name="connsiteX1474" fmla="*/ 1471815 w 2307205"/>
                <a:gd name="connsiteY1474" fmla="*/ 439377 h 1780956"/>
                <a:gd name="connsiteX1475" fmla="*/ 1467980 w 2307205"/>
                <a:gd name="connsiteY1475" fmla="*/ 439377 h 1780956"/>
                <a:gd name="connsiteX1476" fmla="*/ 1461786 w 2307205"/>
                <a:gd name="connsiteY1476" fmla="*/ 439819 h 1780956"/>
                <a:gd name="connsiteX1477" fmla="*/ 1451757 w 2307205"/>
                <a:gd name="connsiteY1477" fmla="*/ 443654 h 1780956"/>
                <a:gd name="connsiteX1478" fmla="*/ 1446299 w 2307205"/>
                <a:gd name="connsiteY1478" fmla="*/ 443211 h 1780956"/>
                <a:gd name="connsiteX1479" fmla="*/ 1436122 w 2307205"/>
                <a:gd name="connsiteY1479" fmla="*/ 445866 h 1780956"/>
                <a:gd name="connsiteX1480" fmla="*/ 1433615 w 2307205"/>
                <a:gd name="connsiteY1480" fmla="*/ 447341 h 1780956"/>
                <a:gd name="connsiteX1481" fmla="*/ 1437892 w 2307205"/>
                <a:gd name="connsiteY1481" fmla="*/ 450586 h 1780956"/>
                <a:gd name="connsiteX1482" fmla="*/ 1436712 w 2307205"/>
                <a:gd name="connsiteY1482" fmla="*/ 453093 h 1780956"/>
                <a:gd name="connsiteX1483" fmla="*/ 1429338 w 2307205"/>
                <a:gd name="connsiteY1483" fmla="*/ 452503 h 1780956"/>
                <a:gd name="connsiteX1484" fmla="*/ 1424176 w 2307205"/>
                <a:gd name="connsiteY1484" fmla="*/ 450881 h 1780956"/>
                <a:gd name="connsiteX1485" fmla="*/ 1421373 w 2307205"/>
                <a:gd name="connsiteY1485" fmla="*/ 449406 h 1780956"/>
                <a:gd name="connsiteX1486" fmla="*/ 1414294 w 2307205"/>
                <a:gd name="connsiteY1486" fmla="*/ 447931 h 1780956"/>
                <a:gd name="connsiteX1487" fmla="*/ 1402789 w 2307205"/>
                <a:gd name="connsiteY1487" fmla="*/ 441146 h 1780956"/>
                <a:gd name="connsiteX1488" fmla="*/ 1399987 w 2307205"/>
                <a:gd name="connsiteY1488" fmla="*/ 442621 h 1780956"/>
                <a:gd name="connsiteX1489" fmla="*/ 1395415 w 2307205"/>
                <a:gd name="connsiteY1489" fmla="*/ 448226 h 1780956"/>
                <a:gd name="connsiteX1490" fmla="*/ 1394530 w 2307205"/>
                <a:gd name="connsiteY1490" fmla="*/ 447783 h 1780956"/>
                <a:gd name="connsiteX1491" fmla="*/ 1392612 w 2307205"/>
                <a:gd name="connsiteY1491" fmla="*/ 444981 h 1780956"/>
                <a:gd name="connsiteX1492" fmla="*/ 1390400 w 2307205"/>
                <a:gd name="connsiteY1492" fmla="*/ 443506 h 1780956"/>
                <a:gd name="connsiteX1493" fmla="*/ 1378011 w 2307205"/>
                <a:gd name="connsiteY1493" fmla="*/ 446899 h 1780956"/>
                <a:gd name="connsiteX1494" fmla="*/ 1368424 w 2307205"/>
                <a:gd name="connsiteY1494" fmla="*/ 439819 h 1780956"/>
                <a:gd name="connsiteX1495" fmla="*/ 1366507 w 2307205"/>
                <a:gd name="connsiteY1495" fmla="*/ 439082 h 1780956"/>
                <a:gd name="connsiteX1496" fmla="*/ 1364737 w 2307205"/>
                <a:gd name="connsiteY1496" fmla="*/ 439082 h 1780956"/>
                <a:gd name="connsiteX1497" fmla="*/ 1362967 w 2307205"/>
                <a:gd name="connsiteY1497" fmla="*/ 439671 h 1780956"/>
                <a:gd name="connsiteX1498" fmla="*/ 1361197 w 2307205"/>
                <a:gd name="connsiteY1498" fmla="*/ 440851 h 1780956"/>
                <a:gd name="connsiteX1499" fmla="*/ 1360902 w 2307205"/>
                <a:gd name="connsiteY1499" fmla="*/ 442769 h 1780956"/>
                <a:gd name="connsiteX1500" fmla="*/ 1362082 w 2307205"/>
                <a:gd name="connsiteY1500" fmla="*/ 445424 h 1780956"/>
                <a:gd name="connsiteX1501" fmla="*/ 1362524 w 2307205"/>
                <a:gd name="connsiteY1501" fmla="*/ 447341 h 1780956"/>
                <a:gd name="connsiteX1502" fmla="*/ 1361639 w 2307205"/>
                <a:gd name="connsiteY1502" fmla="*/ 449406 h 1780956"/>
                <a:gd name="connsiteX1503" fmla="*/ 1360902 w 2307205"/>
                <a:gd name="connsiteY1503" fmla="*/ 449996 h 1780956"/>
                <a:gd name="connsiteX1504" fmla="*/ 1359722 w 2307205"/>
                <a:gd name="connsiteY1504" fmla="*/ 449996 h 1780956"/>
                <a:gd name="connsiteX1505" fmla="*/ 1350282 w 2307205"/>
                <a:gd name="connsiteY1505" fmla="*/ 444096 h 1780956"/>
                <a:gd name="connsiteX1506" fmla="*/ 1348807 w 2307205"/>
                <a:gd name="connsiteY1506" fmla="*/ 443654 h 1780956"/>
                <a:gd name="connsiteX1507" fmla="*/ 1340696 w 2307205"/>
                <a:gd name="connsiteY1507" fmla="*/ 444096 h 1780956"/>
                <a:gd name="connsiteX1508" fmla="*/ 1341286 w 2307205"/>
                <a:gd name="connsiteY1508" fmla="*/ 443064 h 1780956"/>
                <a:gd name="connsiteX1509" fmla="*/ 1348218 w 2307205"/>
                <a:gd name="connsiteY1509" fmla="*/ 439819 h 1780956"/>
                <a:gd name="connsiteX1510" fmla="*/ 1351020 w 2307205"/>
                <a:gd name="connsiteY1510" fmla="*/ 437017 h 1780956"/>
                <a:gd name="connsiteX1511" fmla="*/ 1352347 w 2307205"/>
                <a:gd name="connsiteY1511" fmla="*/ 434952 h 1780956"/>
                <a:gd name="connsiteX1512" fmla="*/ 1352347 w 2307205"/>
                <a:gd name="connsiteY1512" fmla="*/ 433624 h 1780956"/>
                <a:gd name="connsiteX1513" fmla="*/ 1350430 w 2307205"/>
                <a:gd name="connsiteY1513" fmla="*/ 431854 h 1780956"/>
                <a:gd name="connsiteX1514" fmla="*/ 1344383 w 2307205"/>
                <a:gd name="connsiteY1514" fmla="*/ 428610 h 1780956"/>
                <a:gd name="connsiteX1515" fmla="*/ 1340696 w 2307205"/>
                <a:gd name="connsiteY1515" fmla="*/ 429347 h 1780956"/>
                <a:gd name="connsiteX1516" fmla="*/ 1339516 w 2307205"/>
                <a:gd name="connsiteY1516" fmla="*/ 428905 h 1780956"/>
                <a:gd name="connsiteX1517" fmla="*/ 1337008 w 2307205"/>
                <a:gd name="connsiteY1517" fmla="*/ 425070 h 1780956"/>
                <a:gd name="connsiteX1518" fmla="*/ 1333911 w 2307205"/>
                <a:gd name="connsiteY1518" fmla="*/ 422857 h 1780956"/>
                <a:gd name="connsiteX1519" fmla="*/ 1330814 w 2307205"/>
                <a:gd name="connsiteY1519" fmla="*/ 422562 h 1780956"/>
                <a:gd name="connsiteX1520" fmla="*/ 1327126 w 2307205"/>
                <a:gd name="connsiteY1520" fmla="*/ 419318 h 1780956"/>
                <a:gd name="connsiteX1521" fmla="*/ 1325209 w 2307205"/>
                <a:gd name="connsiteY1521" fmla="*/ 418138 h 1780956"/>
                <a:gd name="connsiteX1522" fmla="*/ 1313115 w 2307205"/>
                <a:gd name="connsiteY1522" fmla="*/ 416958 h 1780956"/>
                <a:gd name="connsiteX1523" fmla="*/ 1310755 w 2307205"/>
                <a:gd name="connsiteY1523" fmla="*/ 415335 h 1780956"/>
                <a:gd name="connsiteX1524" fmla="*/ 1305003 w 2307205"/>
                <a:gd name="connsiteY1524" fmla="*/ 413418 h 1780956"/>
                <a:gd name="connsiteX1525" fmla="*/ 1298218 w 2307205"/>
                <a:gd name="connsiteY1525" fmla="*/ 412386 h 1780956"/>
                <a:gd name="connsiteX1526" fmla="*/ 1294826 w 2307205"/>
                <a:gd name="connsiteY1526" fmla="*/ 409141 h 1780956"/>
                <a:gd name="connsiteX1527" fmla="*/ 1298661 w 2307205"/>
                <a:gd name="connsiteY1527" fmla="*/ 408551 h 1780956"/>
                <a:gd name="connsiteX1528" fmla="*/ 1310017 w 2307205"/>
                <a:gd name="connsiteY1528" fmla="*/ 410911 h 1780956"/>
                <a:gd name="connsiteX1529" fmla="*/ 1323439 w 2307205"/>
                <a:gd name="connsiteY1529" fmla="*/ 412386 h 1780956"/>
                <a:gd name="connsiteX1530" fmla="*/ 1347038 w 2307205"/>
                <a:gd name="connsiteY1530" fmla="*/ 410763 h 1780956"/>
                <a:gd name="connsiteX1531" fmla="*/ 1349987 w 2307205"/>
                <a:gd name="connsiteY1531" fmla="*/ 409288 h 1780956"/>
                <a:gd name="connsiteX1532" fmla="*/ 1351462 w 2307205"/>
                <a:gd name="connsiteY1532" fmla="*/ 408108 h 1780956"/>
                <a:gd name="connsiteX1533" fmla="*/ 1351905 w 2307205"/>
                <a:gd name="connsiteY1533" fmla="*/ 407076 h 1780956"/>
                <a:gd name="connsiteX1534" fmla="*/ 1350135 w 2307205"/>
                <a:gd name="connsiteY1534" fmla="*/ 404716 h 1780956"/>
                <a:gd name="connsiteX1535" fmla="*/ 1309133 w 2307205"/>
                <a:gd name="connsiteY1535" fmla="*/ 397341 h 1780956"/>
                <a:gd name="connsiteX1536" fmla="*/ 1296596 w 2307205"/>
                <a:gd name="connsiteY1536" fmla="*/ 396899 h 1780956"/>
                <a:gd name="connsiteX1537" fmla="*/ 1294531 w 2307205"/>
                <a:gd name="connsiteY1537" fmla="*/ 396457 h 1780956"/>
                <a:gd name="connsiteX1538" fmla="*/ 1293793 w 2307205"/>
                <a:gd name="connsiteY1538" fmla="*/ 394097 h 1780956"/>
                <a:gd name="connsiteX1539" fmla="*/ 1294973 w 2307205"/>
                <a:gd name="connsiteY1539" fmla="*/ 393507 h 1780956"/>
                <a:gd name="connsiteX1540" fmla="*/ 1296596 w 2307205"/>
                <a:gd name="connsiteY1540" fmla="*/ 393507 h 1780956"/>
                <a:gd name="connsiteX1541" fmla="*/ 1298513 w 2307205"/>
                <a:gd name="connsiteY1541" fmla="*/ 394097 h 1780956"/>
                <a:gd name="connsiteX1542" fmla="*/ 1308985 w 2307205"/>
                <a:gd name="connsiteY1542" fmla="*/ 394982 h 1780956"/>
                <a:gd name="connsiteX1543" fmla="*/ 1315327 w 2307205"/>
                <a:gd name="connsiteY1543" fmla="*/ 396014 h 1780956"/>
                <a:gd name="connsiteX1544" fmla="*/ 1317392 w 2307205"/>
                <a:gd name="connsiteY1544" fmla="*/ 394392 h 1780956"/>
                <a:gd name="connsiteX1545" fmla="*/ 1317097 w 2307205"/>
                <a:gd name="connsiteY1545" fmla="*/ 393359 h 1780956"/>
                <a:gd name="connsiteX1546" fmla="*/ 1315770 w 2307205"/>
                <a:gd name="connsiteY1546" fmla="*/ 391884 h 1780956"/>
                <a:gd name="connsiteX1547" fmla="*/ 1312230 w 2307205"/>
                <a:gd name="connsiteY1547" fmla="*/ 389819 h 1780956"/>
                <a:gd name="connsiteX1548" fmla="*/ 1302200 w 2307205"/>
                <a:gd name="connsiteY1548" fmla="*/ 385395 h 1780956"/>
                <a:gd name="connsiteX1549" fmla="*/ 1297481 w 2307205"/>
                <a:gd name="connsiteY1549" fmla="*/ 384362 h 1780956"/>
                <a:gd name="connsiteX1550" fmla="*/ 1291139 w 2307205"/>
                <a:gd name="connsiteY1550" fmla="*/ 384067 h 1780956"/>
                <a:gd name="connsiteX1551" fmla="*/ 1284796 w 2307205"/>
                <a:gd name="connsiteY1551" fmla="*/ 384510 h 1780956"/>
                <a:gd name="connsiteX1552" fmla="*/ 1271522 w 2307205"/>
                <a:gd name="connsiteY1552" fmla="*/ 387755 h 1780956"/>
                <a:gd name="connsiteX1553" fmla="*/ 1260608 w 2307205"/>
                <a:gd name="connsiteY1553" fmla="*/ 388492 h 1780956"/>
                <a:gd name="connsiteX1554" fmla="*/ 1253381 w 2307205"/>
                <a:gd name="connsiteY1554" fmla="*/ 387607 h 1780956"/>
                <a:gd name="connsiteX1555" fmla="*/ 1242171 w 2307205"/>
                <a:gd name="connsiteY1555" fmla="*/ 395572 h 1780956"/>
                <a:gd name="connsiteX1556" fmla="*/ 1239222 w 2307205"/>
                <a:gd name="connsiteY1556" fmla="*/ 397046 h 1780956"/>
                <a:gd name="connsiteX1557" fmla="*/ 1240549 w 2307205"/>
                <a:gd name="connsiteY1557" fmla="*/ 394687 h 1780956"/>
                <a:gd name="connsiteX1558" fmla="*/ 1242024 w 2307205"/>
                <a:gd name="connsiteY1558" fmla="*/ 392769 h 1780956"/>
                <a:gd name="connsiteX1559" fmla="*/ 1244826 w 2307205"/>
                <a:gd name="connsiteY1559" fmla="*/ 390262 h 1780956"/>
                <a:gd name="connsiteX1560" fmla="*/ 1246154 w 2307205"/>
                <a:gd name="connsiteY1560" fmla="*/ 387312 h 1780956"/>
                <a:gd name="connsiteX1561" fmla="*/ 1247776 w 2307205"/>
                <a:gd name="connsiteY1561" fmla="*/ 384952 h 1780956"/>
                <a:gd name="connsiteX1562" fmla="*/ 1248071 w 2307205"/>
                <a:gd name="connsiteY1562" fmla="*/ 384067 h 1780956"/>
                <a:gd name="connsiteX1563" fmla="*/ 1248071 w 2307205"/>
                <a:gd name="connsiteY1563" fmla="*/ 382887 h 1780956"/>
                <a:gd name="connsiteX1564" fmla="*/ 1247481 w 2307205"/>
                <a:gd name="connsiteY1564" fmla="*/ 380380 h 1780956"/>
                <a:gd name="connsiteX1565" fmla="*/ 1247039 w 2307205"/>
                <a:gd name="connsiteY1565" fmla="*/ 379495 h 1780956"/>
                <a:gd name="connsiteX1566" fmla="*/ 1245859 w 2307205"/>
                <a:gd name="connsiteY1566" fmla="*/ 378758 h 1780956"/>
                <a:gd name="connsiteX1567" fmla="*/ 1242024 w 2307205"/>
                <a:gd name="connsiteY1567" fmla="*/ 377283 h 1780956"/>
                <a:gd name="connsiteX1568" fmla="*/ 1237157 w 2307205"/>
                <a:gd name="connsiteY1568" fmla="*/ 373890 h 1780956"/>
                <a:gd name="connsiteX1569" fmla="*/ 1231847 w 2307205"/>
                <a:gd name="connsiteY1569" fmla="*/ 371678 h 1780956"/>
                <a:gd name="connsiteX1570" fmla="*/ 1228307 w 2307205"/>
                <a:gd name="connsiteY1570" fmla="*/ 371678 h 1780956"/>
                <a:gd name="connsiteX1571" fmla="*/ 1224177 w 2307205"/>
                <a:gd name="connsiteY1571" fmla="*/ 372268 h 1780956"/>
                <a:gd name="connsiteX1572" fmla="*/ 1219310 w 2307205"/>
                <a:gd name="connsiteY1572" fmla="*/ 371825 h 1780956"/>
                <a:gd name="connsiteX1573" fmla="*/ 1210903 w 2307205"/>
                <a:gd name="connsiteY1573" fmla="*/ 369318 h 1780956"/>
                <a:gd name="connsiteX1574" fmla="*/ 1197629 w 2307205"/>
                <a:gd name="connsiteY1574" fmla="*/ 366073 h 1780956"/>
                <a:gd name="connsiteX1575" fmla="*/ 1184207 w 2307205"/>
                <a:gd name="connsiteY1575" fmla="*/ 363566 h 1780956"/>
                <a:gd name="connsiteX1576" fmla="*/ 1178750 w 2307205"/>
                <a:gd name="connsiteY1576" fmla="*/ 363566 h 1780956"/>
                <a:gd name="connsiteX1577" fmla="*/ 1173146 w 2307205"/>
                <a:gd name="connsiteY1577" fmla="*/ 364303 h 1780956"/>
                <a:gd name="connsiteX1578" fmla="*/ 1164886 w 2307205"/>
                <a:gd name="connsiteY1578" fmla="*/ 366811 h 1780956"/>
                <a:gd name="connsiteX1579" fmla="*/ 1160314 w 2307205"/>
                <a:gd name="connsiteY1579" fmla="*/ 367696 h 1780956"/>
                <a:gd name="connsiteX1580" fmla="*/ 1156774 w 2307205"/>
                <a:gd name="connsiteY1580" fmla="*/ 367696 h 1780956"/>
                <a:gd name="connsiteX1581" fmla="*/ 1154857 w 2307205"/>
                <a:gd name="connsiteY1581" fmla="*/ 368581 h 1780956"/>
                <a:gd name="connsiteX1582" fmla="*/ 1154562 w 2307205"/>
                <a:gd name="connsiteY1582" fmla="*/ 369908 h 1780956"/>
                <a:gd name="connsiteX1583" fmla="*/ 1153382 w 2307205"/>
                <a:gd name="connsiteY1583" fmla="*/ 371825 h 1780956"/>
                <a:gd name="connsiteX1584" fmla="*/ 1154562 w 2307205"/>
                <a:gd name="connsiteY1584" fmla="*/ 373153 h 1780956"/>
                <a:gd name="connsiteX1585" fmla="*/ 1157511 w 2307205"/>
                <a:gd name="connsiteY1585" fmla="*/ 375070 h 1780956"/>
                <a:gd name="connsiteX1586" fmla="*/ 1163411 w 2307205"/>
                <a:gd name="connsiteY1586" fmla="*/ 377578 h 1780956"/>
                <a:gd name="connsiteX1587" fmla="*/ 1164296 w 2307205"/>
                <a:gd name="connsiteY1587" fmla="*/ 378315 h 1780956"/>
                <a:gd name="connsiteX1588" fmla="*/ 1162969 w 2307205"/>
                <a:gd name="connsiteY1588" fmla="*/ 379643 h 1780956"/>
                <a:gd name="connsiteX1589" fmla="*/ 1159281 w 2307205"/>
                <a:gd name="connsiteY1589" fmla="*/ 380232 h 1780956"/>
                <a:gd name="connsiteX1590" fmla="*/ 1156921 w 2307205"/>
                <a:gd name="connsiteY1590" fmla="*/ 380232 h 1780956"/>
                <a:gd name="connsiteX1591" fmla="*/ 1151759 w 2307205"/>
                <a:gd name="connsiteY1591" fmla="*/ 378020 h 1780956"/>
                <a:gd name="connsiteX1592" fmla="*/ 1151317 w 2307205"/>
                <a:gd name="connsiteY1592" fmla="*/ 379643 h 1780956"/>
                <a:gd name="connsiteX1593" fmla="*/ 1151317 w 2307205"/>
                <a:gd name="connsiteY1593" fmla="*/ 380675 h 1780956"/>
                <a:gd name="connsiteX1594" fmla="*/ 1151759 w 2307205"/>
                <a:gd name="connsiteY1594" fmla="*/ 381560 h 1780956"/>
                <a:gd name="connsiteX1595" fmla="*/ 1152644 w 2307205"/>
                <a:gd name="connsiteY1595" fmla="*/ 382150 h 1780956"/>
                <a:gd name="connsiteX1596" fmla="*/ 1157954 w 2307205"/>
                <a:gd name="connsiteY1596" fmla="*/ 383477 h 1780956"/>
                <a:gd name="connsiteX1597" fmla="*/ 1175358 w 2307205"/>
                <a:gd name="connsiteY1597" fmla="*/ 390704 h 1780956"/>
                <a:gd name="connsiteX1598" fmla="*/ 1177865 w 2307205"/>
                <a:gd name="connsiteY1598" fmla="*/ 390704 h 1780956"/>
                <a:gd name="connsiteX1599" fmla="*/ 1183617 w 2307205"/>
                <a:gd name="connsiteY1599" fmla="*/ 389819 h 1780956"/>
                <a:gd name="connsiteX1600" fmla="*/ 1182437 w 2307205"/>
                <a:gd name="connsiteY1600" fmla="*/ 390999 h 1780956"/>
                <a:gd name="connsiteX1601" fmla="*/ 1179930 w 2307205"/>
                <a:gd name="connsiteY1601" fmla="*/ 392474 h 1780956"/>
                <a:gd name="connsiteX1602" fmla="*/ 1174030 w 2307205"/>
                <a:gd name="connsiteY1602" fmla="*/ 393802 h 1780956"/>
                <a:gd name="connsiteX1603" fmla="*/ 1173293 w 2307205"/>
                <a:gd name="connsiteY1603" fmla="*/ 395277 h 1780956"/>
                <a:gd name="connsiteX1604" fmla="*/ 1175358 w 2307205"/>
                <a:gd name="connsiteY1604" fmla="*/ 397489 h 1780956"/>
                <a:gd name="connsiteX1605" fmla="*/ 1178455 w 2307205"/>
                <a:gd name="connsiteY1605" fmla="*/ 399111 h 1780956"/>
                <a:gd name="connsiteX1606" fmla="*/ 1188780 w 2307205"/>
                <a:gd name="connsiteY1606" fmla="*/ 402061 h 1780956"/>
                <a:gd name="connsiteX1607" fmla="*/ 1193352 w 2307205"/>
                <a:gd name="connsiteY1607" fmla="*/ 407371 h 1780956"/>
                <a:gd name="connsiteX1608" fmla="*/ 1200579 w 2307205"/>
                <a:gd name="connsiteY1608" fmla="*/ 407666 h 1780956"/>
                <a:gd name="connsiteX1609" fmla="*/ 1207363 w 2307205"/>
                <a:gd name="connsiteY1609" fmla="*/ 405748 h 1780956"/>
                <a:gd name="connsiteX1610" fmla="*/ 1211346 w 2307205"/>
                <a:gd name="connsiteY1610" fmla="*/ 405748 h 1780956"/>
                <a:gd name="connsiteX1611" fmla="*/ 1216655 w 2307205"/>
                <a:gd name="connsiteY1611" fmla="*/ 406338 h 1780956"/>
                <a:gd name="connsiteX1612" fmla="*/ 1230520 w 2307205"/>
                <a:gd name="connsiteY1612" fmla="*/ 407076 h 1780956"/>
                <a:gd name="connsiteX1613" fmla="*/ 1235387 w 2307205"/>
                <a:gd name="connsiteY1613" fmla="*/ 407076 h 1780956"/>
                <a:gd name="connsiteX1614" fmla="*/ 1235977 w 2307205"/>
                <a:gd name="connsiteY1614" fmla="*/ 406043 h 1780956"/>
                <a:gd name="connsiteX1615" fmla="*/ 1238189 w 2307205"/>
                <a:gd name="connsiteY1615" fmla="*/ 404864 h 1780956"/>
                <a:gd name="connsiteX1616" fmla="*/ 1244826 w 2307205"/>
                <a:gd name="connsiteY1616" fmla="*/ 402209 h 1780956"/>
                <a:gd name="connsiteX1617" fmla="*/ 1247924 w 2307205"/>
                <a:gd name="connsiteY1617" fmla="*/ 401914 h 1780956"/>
                <a:gd name="connsiteX1618" fmla="*/ 1250578 w 2307205"/>
                <a:gd name="connsiteY1618" fmla="*/ 402504 h 1780956"/>
                <a:gd name="connsiteX1619" fmla="*/ 1256036 w 2307205"/>
                <a:gd name="connsiteY1619" fmla="*/ 410026 h 1780956"/>
                <a:gd name="connsiteX1620" fmla="*/ 1260608 w 2307205"/>
                <a:gd name="connsiteY1620" fmla="*/ 415335 h 1780956"/>
                <a:gd name="connsiteX1621" fmla="*/ 1266802 w 2307205"/>
                <a:gd name="connsiteY1621" fmla="*/ 422267 h 1780956"/>
                <a:gd name="connsiteX1622" fmla="*/ 1271227 w 2307205"/>
                <a:gd name="connsiteY1622" fmla="*/ 426102 h 1780956"/>
                <a:gd name="connsiteX1623" fmla="*/ 1274472 w 2307205"/>
                <a:gd name="connsiteY1623" fmla="*/ 429790 h 1780956"/>
                <a:gd name="connsiteX1624" fmla="*/ 1275652 w 2307205"/>
                <a:gd name="connsiteY1624" fmla="*/ 432444 h 1780956"/>
                <a:gd name="connsiteX1625" fmla="*/ 1276832 w 2307205"/>
                <a:gd name="connsiteY1625" fmla="*/ 436132 h 1780956"/>
                <a:gd name="connsiteX1626" fmla="*/ 1277569 w 2307205"/>
                <a:gd name="connsiteY1626" fmla="*/ 439819 h 1780956"/>
                <a:gd name="connsiteX1627" fmla="*/ 1277274 w 2307205"/>
                <a:gd name="connsiteY1627" fmla="*/ 440999 h 1780956"/>
                <a:gd name="connsiteX1628" fmla="*/ 1276537 w 2307205"/>
                <a:gd name="connsiteY1628" fmla="*/ 442326 h 1780956"/>
                <a:gd name="connsiteX1629" fmla="*/ 1270785 w 2307205"/>
                <a:gd name="connsiteY1629" fmla="*/ 449258 h 1780956"/>
                <a:gd name="connsiteX1630" fmla="*/ 1268720 w 2307205"/>
                <a:gd name="connsiteY1630" fmla="*/ 453093 h 1780956"/>
                <a:gd name="connsiteX1631" fmla="*/ 1268277 w 2307205"/>
                <a:gd name="connsiteY1631" fmla="*/ 454273 h 1780956"/>
                <a:gd name="connsiteX1632" fmla="*/ 1268277 w 2307205"/>
                <a:gd name="connsiteY1632" fmla="*/ 456190 h 1780956"/>
                <a:gd name="connsiteX1633" fmla="*/ 1268720 w 2307205"/>
                <a:gd name="connsiteY1633" fmla="*/ 458845 h 1780956"/>
                <a:gd name="connsiteX1634" fmla="*/ 1269162 w 2307205"/>
                <a:gd name="connsiteY1634" fmla="*/ 460615 h 1780956"/>
                <a:gd name="connsiteX1635" fmla="*/ 1270195 w 2307205"/>
                <a:gd name="connsiteY1635" fmla="*/ 462385 h 1780956"/>
                <a:gd name="connsiteX1636" fmla="*/ 1273882 w 2307205"/>
                <a:gd name="connsiteY1636" fmla="*/ 464892 h 1780956"/>
                <a:gd name="connsiteX1637" fmla="*/ 1277274 w 2307205"/>
                <a:gd name="connsiteY1637" fmla="*/ 467990 h 1780956"/>
                <a:gd name="connsiteX1638" fmla="*/ 1277717 w 2307205"/>
                <a:gd name="connsiteY1638" fmla="*/ 469170 h 1780956"/>
                <a:gd name="connsiteX1639" fmla="*/ 1274914 w 2307205"/>
                <a:gd name="connsiteY1639" fmla="*/ 470645 h 1780956"/>
                <a:gd name="connsiteX1640" fmla="*/ 1274619 w 2307205"/>
                <a:gd name="connsiteY1640" fmla="*/ 471677 h 1780956"/>
                <a:gd name="connsiteX1641" fmla="*/ 1276537 w 2307205"/>
                <a:gd name="connsiteY1641" fmla="*/ 477134 h 1780956"/>
                <a:gd name="connsiteX1642" fmla="*/ 1280224 w 2307205"/>
                <a:gd name="connsiteY1642" fmla="*/ 485246 h 1780956"/>
                <a:gd name="connsiteX1643" fmla="*/ 1282584 w 2307205"/>
                <a:gd name="connsiteY1643" fmla="*/ 487901 h 1780956"/>
                <a:gd name="connsiteX1644" fmla="*/ 1287894 w 2307205"/>
                <a:gd name="connsiteY1644" fmla="*/ 490261 h 1780956"/>
                <a:gd name="connsiteX1645" fmla="*/ 1290991 w 2307205"/>
                <a:gd name="connsiteY1645" fmla="*/ 492473 h 1780956"/>
                <a:gd name="connsiteX1646" fmla="*/ 1292023 w 2307205"/>
                <a:gd name="connsiteY1646" fmla="*/ 492768 h 1780956"/>
                <a:gd name="connsiteX1647" fmla="*/ 1296448 w 2307205"/>
                <a:gd name="connsiteY1647" fmla="*/ 491883 h 1780956"/>
                <a:gd name="connsiteX1648" fmla="*/ 1300873 w 2307205"/>
                <a:gd name="connsiteY1648" fmla="*/ 493063 h 1780956"/>
                <a:gd name="connsiteX1649" fmla="*/ 1301758 w 2307205"/>
                <a:gd name="connsiteY1649" fmla="*/ 492768 h 1780956"/>
                <a:gd name="connsiteX1650" fmla="*/ 1301020 w 2307205"/>
                <a:gd name="connsiteY1650" fmla="*/ 489671 h 1780956"/>
                <a:gd name="connsiteX1651" fmla="*/ 1301905 w 2307205"/>
                <a:gd name="connsiteY1651" fmla="*/ 488344 h 1780956"/>
                <a:gd name="connsiteX1652" fmla="*/ 1308395 w 2307205"/>
                <a:gd name="connsiteY1652" fmla="*/ 484066 h 1780956"/>
                <a:gd name="connsiteX1653" fmla="*/ 1308395 w 2307205"/>
                <a:gd name="connsiteY1653" fmla="*/ 484951 h 1780956"/>
                <a:gd name="connsiteX1654" fmla="*/ 1306330 w 2307205"/>
                <a:gd name="connsiteY1654" fmla="*/ 487901 h 1780956"/>
                <a:gd name="connsiteX1655" fmla="*/ 1306035 w 2307205"/>
                <a:gd name="connsiteY1655" fmla="*/ 489523 h 1780956"/>
                <a:gd name="connsiteX1656" fmla="*/ 1310755 w 2307205"/>
                <a:gd name="connsiteY1656" fmla="*/ 490556 h 1780956"/>
                <a:gd name="connsiteX1657" fmla="*/ 1316802 w 2307205"/>
                <a:gd name="connsiteY1657" fmla="*/ 494833 h 1780956"/>
                <a:gd name="connsiteX1658" fmla="*/ 1321817 w 2307205"/>
                <a:gd name="connsiteY1658" fmla="*/ 494833 h 1780956"/>
                <a:gd name="connsiteX1659" fmla="*/ 1330814 w 2307205"/>
                <a:gd name="connsiteY1659" fmla="*/ 497488 h 1780956"/>
                <a:gd name="connsiteX1660" fmla="*/ 1335238 w 2307205"/>
                <a:gd name="connsiteY1660" fmla="*/ 498078 h 1780956"/>
                <a:gd name="connsiteX1661" fmla="*/ 1204561 w 2307205"/>
                <a:gd name="connsiteY1661" fmla="*/ 427872 h 1780956"/>
                <a:gd name="connsiteX1662" fmla="*/ 1205004 w 2307205"/>
                <a:gd name="connsiteY1662" fmla="*/ 429937 h 1780956"/>
                <a:gd name="connsiteX1663" fmla="*/ 1205741 w 2307205"/>
                <a:gd name="connsiteY1663" fmla="*/ 431559 h 1780956"/>
                <a:gd name="connsiteX1664" fmla="*/ 1206626 w 2307205"/>
                <a:gd name="connsiteY1664" fmla="*/ 432739 h 1780956"/>
                <a:gd name="connsiteX1665" fmla="*/ 1210018 w 2307205"/>
                <a:gd name="connsiteY1665" fmla="*/ 433919 h 1780956"/>
                <a:gd name="connsiteX1666" fmla="*/ 1212526 w 2307205"/>
                <a:gd name="connsiteY1666" fmla="*/ 433919 h 1780956"/>
                <a:gd name="connsiteX1667" fmla="*/ 1217688 w 2307205"/>
                <a:gd name="connsiteY1667" fmla="*/ 433034 h 1780956"/>
                <a:gd name="connsiteX1668" fmla="*/ 1218425 w 2307205"/>
                <a:gd name="connsiteY1668" fmla="*/ 432444 h 1780956"/>
                <a:gd name="connsiteX1669" fmla="*/ 1218425 w 2307205"/>
                <a:gd name="connsiteY1669" fmla="*/ 431854 h 1780956"/>
                <a:gd name="connsiteX1670" fmla="*/ 1217688 w 2307205"/>
                <a:gd name="connsiteY1670" fmla="*/ 429790 h 1780956"/>
                <a:gd name="connsiteX1671" fmla="*/ 1215623 w 2307205"/>
                <a:gd name="connsiteY1671" fmla="*/ 426692 h 1780956"/>
                <a:gd name="connsiteX1672" fmla="*/ 1214886 w 2307205"/>
                <a:gd name="connsiteY1672" fmla="*/ 424922 h 1780956"/>
                <a:gd name="connsiteX1673" fmla="*/ 1214148 w 2307205"/>
                <a:gd name="connsiteY1673" fmla="*/ 421972 h 1780956"/>
                <a:gd name="connsiteX1674" fmla="*/ 1213411 w 2307205"/>
                <a:gd name="connsiteY1674" fmla="*/ 420793 h 1780956"/>
                <a:gd name="connsiteX1675" fmla="*/ 1212378 w 2307205"/>
                <a:gd name="connsiteY1675" fmla="*/ 420498 h 1780956"/>
                <a:gd name="connsiteX1676" fmla="*/ 1206921 w 2307205"/>
                <a:gd name="connsiteY1676" fmla="*/ 422562 h 1780956"/>
                <a:gd name="connsiteX1677" fmla="*/ 1204414 w 2307205"/>
                <a:gd name="connsiteY1677" fmla="*/ 422562 h 1780956"/>
                <a:gd name="connsiteX1678" fmla="*/ 1203381 w 2307205"/>
                <a:gd name="connsiteY1678" fmla="*/ 423152 h 1780956"/>
                <a:gd name="connsiteX1679" fmla="*/ 1202791 w 2307205"/>
                <a:gd name="connsiteY1679" fmla="*/ 424037 h 1780956"/>
                <a:gd name="connsiteX1680" fmla="*/ 1202791 w 2307205"/>
                <a:gd name="connsiteY1680" fmla="*/ 425070 h 1780956"/>
                <a:gd name="connsiteX1681" fmla="*/ 1203824 w 2307205"/>
                <a:gd name="connsiteY1681" fmla="*/ 426250 h 1780956"/>
                <a:gd name="connsiteX1682" fmla="*/ 1204561 w 2307205"/>
                <a:gd name="connsiteY1682" fmla="*/ 427872 h 1780956"/>
                <a:gd name="connsiteX1683" fmla="*/ 1153972 w 2307205"/>
                <a:gd name="connsiteY1683" fmla="*/ 568874 h 1780956"/>
                <a:gd name="connsiteX1684" fmla="*/ 1153382 w 2307205"/>
                <a:gd name="connsiteY1684" fmla="*/ 567399 h 1780956"/>
                <a:gd name="connsiteX1685" fmla="*/ 1151612 w 2307205"/>
                <a:gd name="connsiteY1685" fmla="*/ 566219 h 1780956"/>
                <a:gd name="connsiteX1686" fmla="*/ 1147630 w 2307205"/>
                <a:gd name="connsiteY1686" fmla="*/ 567841 h 1780956"/>
                <a:gd name="connsiteX1687" fmla="*/ 1146155 w 2307205"/>
                <a:gd name="connsiteY1687" fmla="*/ 569169 h 1780956"/>
                <a:gd name="connsiteX1688" fmla="*/ 1145712 w 2307205"/>
                <a:gd name="connsiteY1688" fmla="*/ 570791 h 1780956"/>
                <a:gd name="connsiteX1689" fmla="*/ 1145417 w 2307205"/>
                <a:gd name="connsiteY1689" fmla="*/ 572561 h 1780956"/>
                <a:gd name="connsiteX1690" fmla="*/ 1145417 w 2307205"/>
                <a:gd name="connsiteY1690" fmla="*/ 575806 h 1780956"/>
                <a:gd name="connsiteX1691" fmla="*/ 1149399 w 2307205"/>
                <a:gd name="connsiteY1691" fmla="*/ 579346 h 1780956"/>
                <a:gd name="connsiteX1692" fmla="*/ 1153677 w 2307205"/>
                <a:gd name="connsiteY1692" fmla="*/ 578903 h 1780956"/>
                <a:gd name="connsiteX1693" fmla="*/ 1155594 w 2307205"/>
                <a:gd name="connsiteY1693" fmla="*/ 578313 h 1780956"/>
                <a:gd name="connsiteX1694" fmla="*/ 1156627 w 2307205"/>
                <a:gd name="connsiteY1694" fmla="*/ 577576 h 1780956"/>
                <a:gd name="connsiteX1695" fmla="*/ 1157511 w 2307205"/>
                <a:gd name="connsiteY1695" fmla="*/ 575953 h 1780956"/>
                <a:gd name="connsiteX1696" fmla="*/ 1158396 w 2307205"/>
                <a:gd name="connsiteY1696" fmla="*/ 573446 h 1780956"/>
                <a:gd name="connsiteX1697" fmla="*/ 1158396 w 2307205"/>
                <a:gd name="connsiteY1697" fmla="*/ 571824 h 1780956"/>
                <a:gd name="connsiteX1698" fmla="*/ 1157216 w 2307205"/>
                <a:gd name="connsiteY1698" fmla="*/ 570349 h 1780956"/>
                <a:gd name="connsiteX1699" fmla="*/ 1154709 w 2307205"/>
                <a:gd name="connsiteY1699" fmla="*/ 569169 h 1780956"/>
                <a:gd name="connsiteX1700" fmla="*/ 1154119 w 2307205"/>
                <a:gd name="connsiteY1700" fmla="*/ 568579 h 1780956"/>
                <a:gd name="connsiteX1701" fmla="*/ 1042173 w 2307205"/>
                <a:gd name="connsiteY1701" fmla="*/ 322416 h 1780956"/>
                <a:gd name="connsiteX1702" fmla="*/ 1040108 w 2307205"/>
                <a:gd name="connsiteY1702" fmla="*/ 320499 h 1780956"/>
                <a:gd name="connsiteX1703" fmla="*/ 1038338 w 2307205"/>
                <a:gd name="connsiteY1703" fmla="*/ 319466 h 1780956"/>
                <a:gd name="connsiteX1704" fmla="*/ 1034946 w 2307205"/>
                <a:gd name="connsiteY1704" fmla="*/ 318139 h 1780956"/>
                <a:gd name="connsiteX1705" fmla="*/ 1026687 w 2307205"/>
                <a:gd name="connsiteY1705" fmla="*/ 315926 h 1780956"/>
                <a:gd name="connsiteX1706" fmla="*/ 1019460 w 2307205"/>
                <a:gd name="connsiteY1706" fmla="*/ 315484 h 1780956"/>
                <a:gd name="connsiteX1707" fmla="*/ 1010463 w 2307205"/>
                <a:gd name="connsiteY1707" fmla="*/ 316074 h 1780956"/>
                <a:gd name="connsiteX1708" fmla="*/ 1005595 w 2307205"/>
                <a:gd name="connsiteY1708" fmla="*/ 316516 h 1780956"/>
                <a:gd name="connsiteX1709" fmla="*/ 1005005 w 2307205"/>
                <a:gd name="connsiteY1709" fmla="*/ 316959 h 1780956"/>
                <a:gd name="connsiteX1710" fmla="*/ 1005005 w 2307205"/>
                <a:gd name="connsiteY1710" fmla="*/ 319024 h 1780956"/>
                <a:gd name="connsiteX1711" fmla="*/ 1005300 w 2307205"/>
                <a:gd name="connsiteY1711" fmla="*/ 322711 h 1780956"/>
                <a:gd name="connsiteX1712" fmla="*/ 1007365 w 2307205"/>
                <a:gd name="connsiteY1712" fmla="*/ 325071 h 1780956"/>
                <a:gd name="connsiteX1713" fmla="*/ 1015182 w 2307205"/>
                <a:gd name="connsiteY1713" fmla="*/ 327136 h 1780956"/>
                <a:gd name="connsiteX1714" fmla="*/ 1021672 w 2307205"/>
                <a:gd name="connsiteY1714" fmla="*/ 327431 h 1780956"/>
                <a:gd name="connsiteX1715" fmla="*/ 1025212 w 2307205"/>
                <a:gd name="connsiteY1715" fmla="*/ 326841 h 1780956"/>
                <a:gd name="connsiteX1716" fmla="*/ 1028014 w 2307205"/>
                <a:gd name="connsiteY1716" fmla="*/ 325661 h 1780956"/>
                <a:gd name="connsiteX1717" fmla="*/ 1032881 w 2307205"/>
                <a:gd name="connsiteY1717" fmla="*/ 325071 h 1780956"/>
                <a:gd name="connsiteX1718" fmla="*/ 1043206 w 2307205"/>
                <a:gd name="connsiteY1718" fmla="*/ 324776 h 1780956"/>
                <a:gd name="connsiteX1719" fmla="*/ 1042763 w 2307205"/>
                <a:gd name="connsiteY1719" fmla="*/ 323301 h 1780956"/>
                <a:gd name="connsiteX1720" fmla="*/ 1042026 w 2307205"/>
                <a:gd name="connsiteY1720" fmla="*/ 322416 h 1780956"/>
                <a:gd name="connsiteX1721" fmla="*/ 822116 w 2307205"/>
                <a:gd name="connsiteY1721" fmla="*/ 808252 h 1780956"/>
                <a:gd name="connsiteX1722" fmla="*/ 821379 w 2307205"/>
                <a:gd name="connsiteY1722" fmla="*/ 810612 h 1780956"/>
                <a:gd name="connsiteX1723" fmla="*/ 824919 w 2307205"/>
                <a:gd name="connsiteY1723" fmla="*/ 813267 h 1780956"/>
                <a:gd name="connsiteX1724" fmla="*/ 825951 w 2307205"/>
                <a:gd name="connsiteY1724" fmla="*/ 813267 h 1780956"/>
                <a:gd name="connsiteX1725" fmla="*/ 825951 w 2307205"/>
                <a:gd name="connsiteY1725" fmla="*/ 812087 h 1780956"/>
                <a:gd name="connsiteX1726" fmla="*/ 825509 w 2307205"/>
                <a:gd name="connsiteY1726" fmla="*/ 810612 h 1780956"/>
                <a:gd name="connsiteX1727" fmla="*/ 822116 w 2307205"/>
                <a:gd name="connsiteY1727" fmla="*/ 808252 h 1780956"/>
                <a:gd name="connsiteX1728" fmla="*/ 966068 w 2307205"/>
                <a:gd name="connsiteY1728" fmla="*/ 385542 h 1780956"/>
                <a:gd name="connsiteX1729" fmla="*/ 965183 w 2307205"/>
                <a:gd name="connsiteY1729" fmla="*/ 384510 h 1780956"/>
                <a:gd name="connsiteX1730" fmla="*/ 962970 w 2307205"/>
                <a:gd name="connsiteY1730" fmla="*/ 384067 h 1780956"/>
                <a:gd name="connsiteX1731" fmla="*/ 959578 w 2307205"/>
                <a:gd name="connsiteY1731" fmla="*/ 384067 h 1780956"/>
                <a:gd name="connsiteX1732" fmla="*/ 951909 w 2307205"/>
                <a:gd name="connsiteY1732" fmla="*/ 385985 h 1780956"/>
                <a:gd name="connsiteX1733" fmla="*/ 949696 w 2307205"/>
                <a:gd name="connsiteY1733" fmla="*/ 387312 h 1780956"/>
                <a:gd name="connsiteX1734" fmla="*/ 949254 w 2307205"/>
                <a:gd name="connsiteY1734" fmla="*/ 388639 h 1780956"/>
                <a:gd name="connsiteX1735" fmla="*/ 949991 w 2307205"/>
                <a:gd name="connsiteY1735" fmla="*/ 390999 h 1780956"/>
                <a:gd name="connsiteX1736" fmla="*/ 951761 w 2307205"/>
                <a:gd name="connsiteY1736" fmla="*/ 394392 h 1780956"/>
                <a:gd name="connsiteX1737" fmla="*/ 954416 w 2307205"/>
                <a:gd name="connsiteY1737" fmla="*/ 400586 h 1780956"/>
                <a:gd name="connsiteX1738" fmla="*/ 955743 w 2307205"/>
                <a:gd name="connsiteY1738" fmla="*/ 402209 h 1780956"/>
                <a:gd name="connsiteX1739" fmla="*/ 957956 w 2307205"/>
                <a:gd name="connsiteY1739" fmla="*/ 402651 h 1780956"/>
                <a:gd name="connsiteX1740" fmla="*/ 978752 w 2307205"/>
                <a:gd name="connsiteY1740" fmla="*/ 402651 h 1780956"/>
                <a:gd name="connsiteX1741" fmla="*/ 982882 w 2307205"/>
                <a:gd name="connsiteY1741" fmla="*/ 401471 h 1780956"/>
                <a:gd name="connsiteX1742" fmla="*/ 985832 w 2307205"/>
                <a:gd name="connsiteY1742" fmla="*/ 400144 h 1780956"/>
                <a:gd name="connsiteX1743" fmla="*/ 988929 w 2307205"/>
                <a:gd name="connsiteY1743" fmla="*/ 398226 h 1780956"/>
                <a:gd name="connsiteX1744" fmla="*/ 990256 w 2307205"/>
                <a:gd name="connsiteY1744" fmla="*/ 396752 h 1780956"/>
                <a:gd name="connsiteX1745" fmla="*/ 989814 w 2307205"/>
                <a:gd name="connsiteY1745" fmla="*/ 395719 h 1780956"/>
                <a:gd name="connsiteX1746" fmla="*/ 986127 w 2307205"/>
                <a:gd name="connsiteY1746" fmla="*/ 394244 h 1780956"/>
                <a:gd name="connsiteX1747" fmla="*/ 975802 w 2307205"/>
                <a:gd name="connsiteY1747" fmla="*/ 390852 h 1780956"/>
                <a:gd name="connsiteX1748" fmla="*/ 975065 w 2307205"/>
                <a:gd name="connsiteY1748" fmla="*/ 389524 h 1780956"/>
                <a:gd name="connsiteX1749" fmla="*/ 972262 w 2307205"/>
                <a:gd name="connsiteY1749" fmla="*/ 387460 h 1780956"/>
                <a:gd name="connsiteX1750" fmla="*/ 969755 w 2307205"/>
                <a:gd name="connsiteY1750" fmla="*/ 387460 h 1780956"/>
                <a:gd name="connsiteX1751" fmla="*/ 965773 w 2307205"/>
                <a:gd name="connsiteY1751" fmla="*/ 388787 h 1780956"/>
                <a:gd name="connsiteX1752" fmla="*/ 964445 w 2307205"/>
                <a:gd name="connsiteY1752" fmla="*/ 388492 h 1780956"/>
                <a:gd name="connsiteX1753" fmla="*/ 965920 w 2307205"/>
                <a:gd name="connsiteY1753" fmla="*/ 386870 h 1780956"/>
                <a:gd name="connsiteX1754" fmla="*/ 966215 w 2307205"/>
                <a:gd name="connsiteY1754" fmla="*/ 385542 h 1780956"/>
                <a:gd name="connsiteX1755" fmla="*/ 832883 w 2307205"/>
                <a:gd name="connsiteY1755" fmla="*/ 814004 h 1780956"/>
                <a:gd name="connsiteX1756" fmla="*/ 829933 w 2307205"/>
                <a:gd name="connsiteY1756" fmla="*/ 813562 h 1780956"/>
                <a:gd name="connsiteX1757" fmla="*/ 829491 w 2307205"/>
                <a:gd name="connsiteY1757" fmla="*/ 813857 h 1780956"/>
                <a:gd name="connsiteX1758" fmla="*/ 830081 w 2307205"/>
                <a:gd name="connsiteY1758" fmla="*/ 814889 h 1780956"/>
                <a:gd name="connsiteX1759" fmla="*/ 831851 w 2307205"/>
                <a:gd name="connsiteY1759" fmla="*/ 816069 h 1780956"/>
                <a:gd name="connsiteX1760" fmla="*/ 836423 w 2307205"/>
                <a:gd name="connsiteY1760" fmla="*/ 818134 h 1780956"/>
                <a:gd name="connsiteX1761" fmla="*/ 837160 w 2307205"/>
                <a:gd name="connsiteY1761" fmla="*/ 817839 h 1780956"/>
                <a:gd name="connsiteX1762" fmla="*/ 837160 w 2307205"/>
                <a:gd name="connsiteY1762" fmla="*/ 817249 h 1780956"/>
                <a:gd name="connsiteX1763" fmla="*/ 836718 w 2307205"/>
                <a:gd name="connsiteY1763" fmla="*/ 815479 h 1780956"/>
                <a:gd name="connsiteX1764" fmla="*/ 835095 w 2307205"/>
                <a:gd name="connsiteY1764" fmla="*/ 813709 h 1780956"/>
                <a:gd name="connsiteX1765" fmla="*/ 832883 w 2307205"/>
                <a:gd name="connsiteY1765" fmla="*/ 814004 h 1780956"/>
                <a:gd name="connsiteX1766" fmla="*/ 946894 w 2307205"/>
                <a:gd name="connsiteY1766" fmla="*/ 456485 h 1780956"/>
                <a:gd name="connsiteX1767" fmla="*/ 943944 w 2307205"/>
                <a:gd name="connsiteY1767" fmla="*/ 462238 h 1780956"/>
                <a:gd name="connsiteX1768" fmla="*/ 942764 w 2307205"/>
                <a:gd name="connsiteY1768" fmla="*/ 464303 h 1780956"/>
                <a:gd name="connsiteX1769" fmla="*/ 941879 w 2307205"/>
                <a:gd name="connsiteY1769" fmla="*/ 464892 h 1780956"/>
                <a:gd name="connsiteX1770" fmla="*/ 941879 w 2307205"/>
                <a:gd name="connsiteY1770" fmla="*/ 465630 h 1780956"/>
                <a:gd name="connsiteX1771" fmla="*/ 943207 w 2307205"/>
                <a:gd name="connsiteY1771" fmla="*/ 467105 h 1780956"/>
                <a:gd name="connsiteX1772" fmla="*/ 948221 w 2307205"/>
                <a:gd name="connsiteY1772" fmla="*/ 470202 h 1780956"/>
                <a:gd name="connsiteX1773" fmla="*/ 956776 w 2307205"/>
                <a:gd name="connsiteY1773" fmla="*/ 471825 h 1780956"/>
                <a:gd name="connsiteX1774" fmla="*/ 961643 w 2307205"/>
                <a:gd name="connsiteY1774" fmla="*/ 471530 h 1780956"/>
                <a:gd name="connsiteX1775" fmla="*/ 969608 w 2307205"/>
                <a:gd name="connsiteY1775" fmla="*/ 469317 h 1780956"/>
                <a:gd name="connsiteX1776" fmla="*/ 972262 w 2307205"/>
                <a:gd name="connsiteY1776" fmla="*/ 467400 h 1780956"/>
                <a:gd name="connsiteX1777" fmla="*/ 973442 w 2307205"/>
                <a:gd name="connsiteY1777" fmla="*/ 466072 h 1780956"/>
                <a:gd name="connsiteX1778" fmla="*/ 974032 w 2307205"/>
                <a:gd name="connsiteY1778" fmla="*/ 464745 h 1780956"/>
                <a:gd name="connsiteX1779" fmla="*/ 974032 w 2307205"/>
                <a:gd name="connsiteY1779" fmla="*/ 463565 h 1780956"/>
                <a:gd name="connsiteX1780" fmla="*/ 973442 w 2307205"/>
                <a:gd name="connsiteY1780" fmla="*/ 462238 h 1780956"/>
                <a:gd name="connsiteX1781" fmla="*/ 971377 w 2307205"/>
                <a:gd name="connsiteY1781" fmla="*/ 460025 h 1780956"/>
                <a:gd name="connsiteX1782" fmla="*/ 971082 w 2307205"/>
                <a:gd name="connsiteY1782" fmla="*/ 458108 h 1780956"/>
                <a:gd name="connsiteX1783" fmla="*/ 969902 w 2307205"/>
                <a:gd name="connsiteY1783" fmla="*/ 455158 h 1780956"/>
                <a:gd name="connsiteX1784" fmla="*/ 968723 w 2307205"/>
                <a:gd name="connsiteY1784" fmla="*/ 453831 h 1780956"/>
                <a:gd name="connsiteX1785" fmla="*/ 966953 w 2307205"/>
                <a:gd name="connsiteY1785" fmla="*/ 452651 h 1780956"/>
                <a:gd name="connsiteX1786" fmla="*/ 962823 w 2307205"/>
                <a:gd name="connsiteY1786" fmla="*/ 450881 h 1780956"/>
                <a:gd name="connsiteX1787" fmla="*/ 955743 w 2307205"/>
                <a:gd name="connsiteY1787" fmla="*/ 450586 h 1780956"/>
                <a:gd name="connsiteX1788" fmla="*/ 952351 w 2307205"/>
                <a:gd name="connsiteY1788" fmla="*/ 451471 h 1780956"/>
                <a:gd name="connsiteX1789" fmla="*/ 947779 w 2307205"/>
                <a:gd name="connsiteY1789" fmla="*/ 454863 h 1780956"/>
                <a:gd name="connsiteX1790" fmla="*/ 946746 w 2307205"/>
                <a:gd name="connsiteY1790" fmla="*/ 456338 h 1780956"/>
                <a:gd name="connsiteX1791" fmla="*/ 993944 w 2307205"/>
                <a:gd name="connsiteY1791" fmla="*/ 294540 h 1780956"/>
                <a:gd name="connsiteX1792" fmla="*/ 991879 w 2307205"/>
                <a:gd name="connsiteY1792" fmla="*/ 294835 h 1780956"/>
                <a:gd name="connsiteX1793" fmla="*/ 988339 w 2307205"/>
                <a:gd name="connsiteY1793" fmla="*/ 296015 h 1780956"/>
                <a:gd name="connsiteX1794" fmla="*/ 984357 w 2307205"/>
                <a:gd name="connsiteY1794" fmla="*/ 299555 h 1780956"/>
                <a:gd name="connsiteX1795" fmla="*/ 984062 w 2307205"/>
                <a:gd name="connsiteY1795" fmla="*/ 300587 h 1780956"/>
                <a:gd name="connsiteX1796" fmla="*/ 984062 w 2307205"/>
                <a:gd name="connsiteY1796" fmla="*/ 301472 h 1780956"/>
                <a:gd name="connsiteX1797" fmla="*/ 984652 w 2307205"/>
                <a:gd name="connsiteY1797" fmla="*/ 302210 h 1780956"/>
                <a:gd name="connsiteX1798" fmla="*/ 988191 w 2307205"/>
                <a:gd name="connsiteY1798" fmla="*/ 302947 h 1780956"/>
                <a:gd name="connsiteX1799" fmla="*/ 991141 w 2307205"/>
                <a:gd name="connsiteY1799" fmla="*/ 301767 h 1780956"/>
                <a:gd name="connsiteX1800" fmla="*/ 996746 w 2307205"/>
                <a:gd name="connsiteY1800" fmla="*/ 297637 h 1780956"/>
                <a:gd name="connsiteX1801" fmla="*/ 995713 w 2307205"/>
                <a:gd name="connsiteY1801" fmla="*/ 295867 h 1780956"/>
                <a:gd name="connsiteX1802" fmla="*/ 993944 w 2307205"/>
                <a:gd name="connsiteY1802" fmla="*/ 294688 h 1780956"/>
                <a:gd name="connsiteX1803" fmla="*/ 1003236 w 2307205"/>
                <a:gd name="connsiteY1803" fmla="*/ 409731 h 1780956"/>
                <a:gd name="connsiteX1804" fmla="*/ 1002056 w 2307205"/>
                <a:gd name="connsiteY1804" fmla="*/ 405159 h 1780956"/>
                <a:gd name="connsiteX1805" fmla="*/ 998221 w 2307205"/>
                <a:gd name="connsiteY1805" fmla="*/ 403831 h 1780956"/>
                <a:gd name="connsiteX1806" fmla="*/ 988486 w 2307205"/>
                <a:gd name="connsiteY1806" fmla="*/ 403536 h 1780956"/>
                <a:gd name="connsiteX1807" fmla="*/ 976097 w 2307205"/>
                <a:gd name="connsiteY1807" fmla="*/ 406486 h 1780956"/>
                <a:gd name="connsiteX1808" fmla="*/ 964593 w 2307205"/>
                <a:gd name="connsiteY1808" fmla="*/ 408403 h 1780956"/>
                <a:gd name="connsiteX1809" fmla="*/ 955743 w 2307205"/>
                <a:gd name="connsiteY1809" fmla="*/ 410616 h 1780956"/>
                <a:gd name="connsiteX1810" fmla="*/ 954268 w 2307205"/>
                <a:gd name="connsiteY1810" fmla="*/ 414598 h 1780956"/>
                <a:gd name="connsiteX1811" fmla="*/ 958546 w 2307205"/>
                <a:gd name="connsiteY1811" fmla="*/ 417843 h 1780956"/>
                <a:gd name="connsiteX1812" fmla="*/ 965330 w 2307205"/>
                <a:gd name="connsiteY1812" fmla="*/ 417843 h 1780956"/>
                <a:gd name="connsiteX1813" fmla="*/ 970198 w 2307205"/>
                <a:gd name="connsiteY1813" fmla="*/ 418433 h 1780956"/>
                <a:gd name="connsiteX1814" fmla="*/ 965330 w 2307205"/>
                <a:gd name="connsiteY1814" fmla="*/ 424037 h 1780956"/>
                <a:gd name="connsiteX1815" fmla="*/ 970935 w 2307205"/>
                <a:gd name="connsiteY1815" fmla="*/ 426250 h 1780956"/>
                <a:gd name="connsiteX1816" fmla="*/ 985832 w 2307205"/>
                <a:gd name="connsiteY1816" fmla="*/ 422710 h 1780956"/>
                <a:gd name="connsiteX1817" fmla="*/ 989961 w 2307205"/>
                <a:gd name="connsiteY1817" fmla="*/ 424775 h 1780956"/>
                <a:gd name="connsiteX1818" fmla="*/ 984652 w 2307205"/>
                <a:gd name="connsiteY1818" fmla="*/ 429937 h 1780956"/>
                <a:gd name="connsiteX1819" fmla="*/ 982882 w 2307205"/>
                <a:gd name="connsiteY1819" fmla="*/ 433034 h 1780956"/>
                <a:gd name="connsiteX1820" fmla="*/ 992616 w 2307205"/>
                <a:gd name="connsiteY1820" fmla="*/ 433034 h 1780956"/>
                <a:gd name="connsiteX1821" fmla="*/ 1002056 w 2307205"/>
                <a:gd name="connsiteY1821" fmla="*/ 432149 h 1780956"/>
                <a:gd name="connsiteX1822" fmla="*/ 1003826 w 2307205"/>
                <a:gd name="connsiteY1822" fmla="*/ 430674 h 1780956"/>
                <a:gd name="connsiteX1823" fmla="*/ 1006185 w 2307205"/>
                <a:gd name="connsiteY1823" fmla="*/ 427430 h 1780956"/>
                <a:gd name="connsiteX1824" fmla="*/ 1008988 w 2307205"/>
                <a:gd name="connsiteY1824" fmla="*/ 426102 h 1780956"/>
                <a:gd name="connsiteX1825" fmla="*/ 1016067 w 2307205"/>
                <a:gd name="connsiteY1825" fmla="*/ 424332 h 1780956"/>
                <a:gd name="connsiteX1826" fmla="*/ 1017100 w 2307205"/>
                <a:gd name="connsiteY1826" fmla="*/ 423742 h 1780956"/>
                <a:gd name="connsiteX1827" fmla="*/ 1016805 w 2307205"/>
                <a:gd name="connsiteY1827" fmla="*/ 423005 h 1780956"/>
                <a:gd name="connsiteX1828" fmla="*/ 1011348 w 2307205"/>
                <a:gd name="connsiteY1828" fmla="*/ 419760 h 1780956"/>
                <a:gd name="connsiteX1829" fmla="*/ 1006185 w 2307205"/>
                <a:gd name="connsiteY1829" fmla="*/ 415925 h 1780956"/>
                <a:gd name="connsiteX1830" fmla="*/ 1004563 w 2307205"/>
                <a:gd name="connsiteY1830" fmla="*/ 415483 h 1780956"/>
                <a:gd name="connsiteX1831" fmla="*/ 1003383 w 2307205"/>
                <a:gd name="connsiteY1831" fmla="*/ 410026 h 1780956"/>
                <a:gd name="connsiteX1832" fmla="*/ 1027424 w 2307205"/>
                <a:gd name="connsiteY1832" fmla="*/ 387607 h 1780956"/>
                <a:gd name="connsiteX1833" fmla="*/ 1027424 w 2307205"/>
                <a:gd name="connsiteY1833" fmla="*/ 388639 h 1780956"/>
                <a:gd name="connsiteX1834" fmla="*/ 1030816 w 2307205"/>
                <a:gd name="connsiteY1834" fmla="*/ 389229 h 1780956"/>
                <a:gd name="connsiteX1835" fmla="*/ 1037601 w 2307205"/>
                <a:gd name="connsiteY1835" fmla="*/ 388934 h 1780956"/>
                <a:gd name="connsiteX1836" fmla="*/ 1050138 w 2307205"/>
                <a:gd name="connsiteY1836" fmla="*/ 385100 h 1780956"/>
                <a:gd name="connsiteX1837" fmla="*/ 1062675 w 2307205"/>
                <a:gd name="connsiteY1837" fmla="*/ 380380 h 1780956"/>
                <a:gd name="connsiteX1838" fmla="*/ 1057512 w 2307205"/>
                <a:gd name="connsiteY1838" fmla="*/ 379495 h 1780956"/>
                <a:gd name="connsiteX1839" fmla="*/ 1053530 w 2307205"/>
                <a:gd name="connsiteY1839" fmla="*/ 379495 h 1780956"/>
                <a:gd name="connsiteX1840" fmla="*/ 1046598 w 2307205"/>
                <a:gd name="connsiteY1840" fmla="*/ 379937 h 1780956"/>
                <a:gd name="connsiteX1841" fmla="*/ 1044681 w 2307205"/>
                <a:gd name="connsiteY1841" fmla="*/ 380380 h 1780956"/>
                <a:gd name="connsiteX1842" fmla="*/ 1039371 w 2307205"/>
                <a:gd name="connsiteY1842" fmla="*/ 384215 h 1780956"/>
                <a:gd name="connsiteX1843" fmla="*/ 1030374 w 2307205"/>
                <a:gd name="connsiteY1843" fmla="*/ 386280 h 1780956"/>
                <a:gd name="connsiteX1844" fmla="*/ 1027719 w 2307205"/>
                <a:gd name="connsiteY1844" fmla="*/ 387607 h 1780956"/>
                <a:gd name="connsiteX1845" fmla="*/ 1607065 w 2307205"/>
                <a:gd name="connsiteY1845" fmla="*/ 730967 h 1780956"/>
                <a:gd name="connsiteX1846" fmla="*/ 1602787 w 2307205"/>
                <a:gd name="connsiteY1846" fmla="*/ 729934 h 1780956"/>
                <a:gd name="connsiteX1847" fmla="*/ 1599690 w 2307205"/>
                <a:gd name="connsiteY1847" fmla="*/ 730672 h 1780956"/>
                <a:gd name="connsiteX1848" fmla="*/ 1595708 w 2307205"/>
                <a:gd name="connsiteY1848" fmla="*/ 732589 h 1780956"/>
                <a:gd name="connsiteX1849" fmla="*/ 1593053 w 2307205"/>
                <a:gd name="connsiteY1849" fmla="*/ 733327 h 1780956"/>
                <a:gd name="connsiteX1850" fmla="*/ 1590693 w 2307205"/>
                <a:gd name="connsiteY1850" fmla="*/ 733032 h 1780956"/>
                <a:gd name="connsiteX1851" fmla="*/ 1589071 w 2307205"/>
                <a:gd name="connsiteY1851" fmla="*/ 733474 h 1780956"/>
                <a:gd name="connsiteX1852" fmla="*/ 1587891 w 2307205"/>
                <a:gd name="connsiteY1852" fmla="*/ 731409 h 1780956"/>
                <a:gd name="connsiteX1853" fmla="*/ 1586711 w 2307205"/>
                <a:gd name="connsiteY1853" fmla="*/ 730524 h 1780956"/>
                <a:gd name="connsiteX1854" fmla="*/ 1584646 w 2307205"/>
                <a:gd name="connsiteY1854" fmla="*/ 730967 h 1780956"/>
                <a:gd name="connsiteX1855" fmla="*/ 1581254 w 2307205"/>
                <a:gd name="connsiteY1855" fmla="*/ 730967 h 1780956"/>
                <a:gd name="connsiteX1856" fmla="*/ 1580959 w 2307205"/>
                <a:gd name="connsiteY1856" fmla="*/ 731557 h 1780956"/>
                <a:gd name="connsiteX1857" fmla="*/ 1580664 w 2307205"/>
                <a:gd name="connsiteY1857" fmla="*/ 733327 h 1780956"/>
                <a:gd name="connsiteX1858" fmla="*/ 1580221 w 2307205"/>
                <a:gd name="connsiteY1858" fmla="*/ 733622 h 1780956"/>
                <a:gd name="connsiteX1859" fmla="*/ 1575354 w 2307205"/>
                <a:gd name="connsiteY1859" fmla="*/ 733032 h 1780956"/>
                <a:gd name="connsiteX1860" fmla="*/ 1573437 w 2307205"/>
                <a:gd name="connsiteY1860" fmla="*/ 733474 h 1780956"/>
                <a:gd name="connsiteX1861" fmla="*/ 1572109 w 2307205"/>
                <a:gd name="connsiteY1861" fmla="*/ 734801 h 1780956"/>
                <a:gd name="connsiteX1862" fmla="*/ 1571667 w 2307205"/>
                <a:gd name="connsiteY1862" fmla="*/ 735834 h 1780956"/>
                <a:gd name="connsiteX1863" fmla="*/ 1572109 w 2307205"/>
                <a:gd name="connsiteY1863" fmla="*/ 736424 h 1780956"/>
                <a:gd name="connsiteX1864" fmla="*/ 1580664 w 2307205"/>
                <a:gd name="connsiteY1864" fmla="*/ 737751 h 1780956"/>
                <a:gd name="connsiteX1865" fmla="*/ 1581991 w 2307205"/>
                <a:gd name="connsiteY1865" fmla="*/ 738489 h 1780956"/>
                <a:gd name="connsiteX1866" fmla="*/ 1583761 w 2307205"/>
                <a:gd name="connsiteY1866" fmla="*/ 740554 h 1780956"/>
                <a:gd name="connsiteX1867" fmla="*/ 1584499 w 2307205"/>
                <a:gd name="connsiteY1867" fmla="*/ 740554 h 1780956"/>
                <a:gd name="connsiteX1868" fmla="*/ 1585236 w 2307205"/>
                <a:gd name="connsiteY1868" fmla="*/ 739964 h 1780956"/>
                <a:gd name="connsiteX1869" fmla="*/ 1585826 w 2307205"/>
                <a:gd name="connsiteY1869" fmla="*/ 740259 h 1780956"/>
                <a:gd name="connsiteX1870" fmla="*/ 1586268 w 2307205"/>
                <a:gd name="connsiteY1870" fmla="*/ 741734 h 1780956"/>
                <a:gd name="connsiteX1871" fmla="*/ 1588038 w 2307205"/>
                <a:gd name="connsiteY1871" fmla="*/ 742913 h 1780956"/>
                <a:gd name="connsiteX1872" fmla="*/ 1590988 w 2307205"/>
                <a:gd name="connsiteY1872" fmla="*/ 743946 h 1780956"/>
                <a:gd name="connsiteX1873" fmla="*/ 1592758 w 2307205"/>
                <a:gd name="connsiteY1873" fmla="*/ 743946 h 1780956"/>
                <a:gd name="connsiteX1874" fmla="*/ 1593348 w 2307205"/>
                <a:gd name="connsiteY1874" fmla="*/ 743503 h 1780956"/>
                <a:gd name="connsiteX1875" fmla="*/ 1592906 w 2307205"/>
                <a:gd name="connsiteY1875" fmla="*/ 742029 h 1780956"/>
                <a:gd name="connsiteX1876" fmla="*/ 1590841 w 2307205"/>
                <a:gd name="connsiteY1876" fmla="*/ 738341 h 1780956"/>
                <a:gd name="connsiteX1877" fmla="*/ 1595118 w 2307205"/>
                <a:gd name="connsiteY1877" fmla="*/ 739521 h 1780956"/>
                <a:gd name="connsiteX1878" fmla="*/ 1603673 w 2307205"/>
                <a:gd name="connsiteY1878" fmla="*/ 738489 h 1780956"/>
                <a:gd name="connsiteX1879" fmla="*/ 1607655 w 2307205"/>
                <a:gd name="connsiteY1879" fmla="*/ 735981 h 1780956"/>
                <a:gd name="connsiteX1880" fmla="*/ 1608687 w 2307205"/>
                <a:gd name="connsiteY1880" fmla="*/ 734654 h 1780956"/>
                <a:gd name="connsiteX1881" fmla="*/ 1608097 w 2307205"/>
                <a:gd name="connsiteY1881" fmla="*/ 733769 h 1780956"/>
                <a:gd name="connsiteX1882" fmla="*/ 1607065 w 2307205"/>
                <a:gd name="connsiteY1882" fmla="*/ 731114 h 1780956"/>
                <a:gd name="connsiteX1883" fmla="*/ 1984642 w 2307205"/>
                <a:gd name="connsiteY1883" fmla="*/ 1072999 h 1780956"/>
                <a:gd name="connsiteX1884" fmla="*/ 1983905 w 2307205"/>
                <a:gd name="connsiteY1884" fmla="*/ 1073441 h 1780956"/>
                <a:gd name="connsiteX1885" fmla="*/ 1983315 w 2307205"/>
                <a:gd name="connsiteY1885" fmla="*/ 1073147 h 1780956"/>
                <a:gd name="connsiteX1886" fmla="*/ 1982283 w 2307205"/>
                <a:gd name="connsiteY1886" fmla="*/ 1071229 h 1780956"/>
                <a:gd name="connsiteX1887" fmla="*/ 1980808 w 2307205"/>
                <a:gd name="connsiteY1887" fmla="*/ 1070639 h 1780956"/>
                <a:gd name="connsiteX1888" fmla="*/ 1979480 w 2307205"/>
                <a:gd name="connsiteY1888" fmla="*/ 1070639 h 1780956"/>
                <a:gd name="connsiteX1889" fmla="*/ 1978595 w 2307205"/>
                <a:gd name="connsiteY1889" fmla="*/ 1071229 h 1780956"/>
                <a:gd name="connsiteX1890" fmla="*/ 1978005 w 2307205"/>
                <a:gd name="connsiteY1890" fmla="*/ 1072409 h 1780956"/>
                <a:gd name="connsiteX1891" fmla="*/ 1978005 w 2307205"/>
                <a:gd name="connsiteY1891" fmla="*/ 1073736 h 1780956"/>
                <a:gd name="connsiteX1892" fmla="*/ 1979775 w 2307205"/>
                <a:gd name="connsiteY1892" fmla="*/ 1076391 h 1780956"/>
                <a:gd name="connsiteX1893" fmla="*/ 1985970 w 2307205"/>
                <a:gd name="connsiteY1893" fmla="*/ 1079046 h 1780956"/>
                <a:gd name="connsiteX1894" fmla="*/ 1986855 w 2307205"/>
                <a:gd name="connsiteY1894" fmla="*/ 1079046 h 1780956"/>
                <a:gd name="connsiteX1895" fmla="*/ 1988182 w 2307205"/>
                <a:gd name="connsiteY1895" fmla="*/ 1077866 h 1780956"/>
                <a:gd name="connsiteX1896" fmla="*/ 1988182 w 2307205"/>
                <a:gd name="connsiteY1896" fmla="*/ 1077129 h 1780956"/>
                <a:gd name="connsiteX1897" fmla="*/ 1987740 w 2307205"/>
                <a:gd name="connsiteY1897" fmla="*/ 1076391 h 1780956"/>
                <a:gd name="connsiteX1898" fmla="*/ 1986265 w 2307205"/>
                <a:gd name="connsiteY1898" fmla="*/ 1075359 h 1780956"/>
                <a:gd name="connsiteX1899" fmla="*/ 1985675 w 2307205"/>
                <a:gd name="connsiteY1899" fmla="*/ 1074621 h 1780956"/>
                <a:gd name="connsiteX1900" fmla="*/ 1985380 w 2307205"/>
                <a:gd name="connsiteY1900" fmla="*/ 1073441 h 1780956"/>
                <a:gd name="connsiteX1901" fmla="*/ 1984790 w 2307205"/>
                <a:gd name="connsiteY1901" fmla="*/ 1073147 h 1780956"/>
                <a:gd name="connsiteX1902" fmla="*/ 1989067 w 2307205"/>
                <a:gd name="connsiteY1902" fmla="*/ 1131553 h 1780956"/>
                <a:gd name="connsiteX1903" fmla="*/ 1990985 w 2307205"/>
                <a:gd name="connsiteY1903" fmla="*/ 1132880 h 1780956"/>
                <a:gd name="connsiteX1904" fmla="*/ 1995704 w 2307205"/>
                <a:gd name="connsiteY1904" fmla="*/ 1134945 h 1780956"/>
                <a:gd name="connsiteX1905" fmla="*/ 1998802 w 2307205"/>
                <a:gd name="connsiteY1905" fmla="*/ 1135978 h 1780956"/>
                <a:gd name="connsiteX1906" fmla="*/ 1999686 w 2307205"/>
                <a:gd name="connsiteY1906" fmla="*/ 1133323 h 1780956"/>
                <a:gd name="connsiteX1907" fmla="*/ 1997327 w 2307205"/>
                <a:gd name="connsiteY1907" fmla="*/ 1130816 h 1780956"/>
                <a:gd name="connsiteX1908" fmla="*/ 1996442 w 2307205"/>
                <a:gd name="connsiteY1908" fmla="*/ 1130373 h 1780956"/>
                <a:gd name="connsiteX1909" fmla="*/ 1993492 w 2307205"/>
                <a:gd name="connsiteY1909" fmla="*/ 1127423 h 1780956"/>
                <a:gd name="connsiteX1910" fmla="*/ 1989952 w 2307205"/>
                <a:gd name="connsiteY1910" fmla="*/ 1127423 h 1780956"/>
                <a:gd name="connsiteX1911" fmla="*/ 1988477 w 2307205"/>
                <a:gd name="connsiteY1911" fmla="*/ 1128013 h 1780956"/>
                <a:gd name="connsiteX1912" fmla="*/ 1988477 w 2307205"/>
                <a:gd name="connsiteY1912" fmla="*/ 1130078 h 1780956"/>
                <a:gd name="connsiteX1913" fmla="*/ 1989215 w 2307205"/>
                <a:gd name="connsiteY1913" fmla="*/ 1131553 h 1780956"/>
                <a:gd name="connsiteX1914" fmla="*/ 1544086 w 2307205"/>
                <a:gd name="connsiteY1914" fmla="*/ 1409132 h 1780956"/>
                <a:gd name="connsiteX1915" fmla="*/ 1556770 w 2307205"/>
                <a:gd name="connsiteY1915" fmla="*/ 1412819 h 1780956"/>
                <a:gd name="connsiteX1916" fmla="*/ 1563407 w 2307205"/>
                <a:gd name="connsiteY1916" fmla="*/ 1415326 h 1780956"/>
                <a:gd name="connsiteX1917" fmla="*/ 1565620 w 2307205"/>
                <a:gd name="connsiteY1917" fmla="*/ 1416064 h 1780956"/>
                <a:gd name="connsiteX1918" fmla="*/ 1571077 w 2307205"/>
                <a:gd name="connsiteY1918" fmla="*/ 1416949 h 1780956"/>
                <a:gd name="connsiteX1919" fmla="*/ 1572994 w 2307205"/>
                <a:gd name="connsiteY1919" fmla="*/ 1416506 h 1780956"/>
                <a:gd name="connsiteX1920" fmla="*/ 1573584 w 2307205"/>
                <a:gd name="connsiteY1920" fmla="*/ 1415031 h 1780956"/>
                <a:gd name="connsiteX1921" fmla="*/ 1573584 w 2307205"/>
                <a:gd name="connsiteY1921" fmla="*/ 1413409 h 1780956"/>
                <a:gd name="connsiteX1922" fmla="*/ 1572109 w 2307205"/>
                <a:gd name="connsiteY1922" fmla="*/ 1410164 h 1780956"/>
                <a:gd name="connsiteX1923" fmla="*/ 1568570 w 2307205"/>
                <a:gd name="connsiteY1923" fmla="*/ 1406182 h 1780956"/>
                <a:gd name="connsiteX1924" fmla="*/ 1562375 w 2307205"/>
                <a:gd name="connsiteY1924" fmla="*/ 1400282 h 1780956"/>
                <a:gd name="connsiteX1925" fmla="*/ 1557213 w 2307205"/>
                <a:gd name="connsiteY1925" fmla="*/ 1399692 h 1780956"/>
                <a:gd name="connsiteX1926" fmla="*/ 1543791 w 2307205"/>
                <a:gd name="connsiteY1926" fmla="*/ 1401020 h 1780956"/>
                <a:gd name="connsiteX1927" fmla="*/ 1542316 w 2307205"/>
                <a:gd name="connsiteY1927" fmla="*/ 1401757 h 1780956"/>
                <a:gd name="connsiteX1928" fmla="*/ 1540989 w 2307205"/>
                <a:gd name="connsiteY1928" fmla="*/ 1402937 h 1780956"/>
                <a:gd name="connsiteX1929" fmla="*/ 1538629 w 2307205"/>
                <a:gd name="connsiteY1929" fmla="*/ 1405887 h 1780956"/>
                <a:gd name="connsiteX1930" fmla="*/ 1539514 w 2307205"/>
                <a:gd name="connsiteY1930" fmla="*/ 1407214 h 1780956"/>
                <a:gd name="connsiteX1931" fmla="*/ 1543791 w 2307205"/>
                <a:gd name="connsiteY1931" fmla="*/ 1409132 h 1780956"/>
                <a:gd name="connsiteX1932" fmla="*/ 1870337 w 2307205"/>
                <a:gd name="connsiteY1932" fmla="*/ 1188042 h 1780956"/>
                <a:gd name="connsiteX1933" fmla="*/ 1870927 w 2307205"/>
                <a:gd name="connsiteY1933" fmla="*/ 1188042 h 1780956"/>
                <a:gd name="connsiteX1934" fmla="*/ 1871664 w 2307205"/>
                <a:gd name="connsiteY1934" fmla="*/ 1187452 h 1780956"/>
                <a:gd name="connsiteX1935" fmla="*/ 1873729 w 2307205"/>
                <a:gd name="connsiteY1935" fmla="*/ 1187747 h 1780956"/>
                <a:gd name="connsiteX1936" fmla="*/ 1875351 w 2307205"/>
                <a:gd name="connsiteY1936" fmla="*/ 1184945 h 1780956"/>
                <a:gd name="connsiteX1937" fmla="*/ 1875351 w 2307205"/>
                <a:gd name="connsiteY1937" fmla="*/ 1184060 h 1780956"/>
                <a:gd name="connsiteX1938" fmla="*/ 1874761 w 2307205"/>
                <a:gd name="connsiteY1938" fmla="*/ 1183765 h 1780956"/>
                <a:gd name="connsiteX1939" fmla="*/ 1874467 w 2307205"/>
                <a:gd name="connsiteY1939" fmla="*/ 1183027 h 1780956"/>
                <a:gd name="connsiteX1940" fmla="*/ 1874467 w 2307205"/>
                <a:gd name="connsiteY1940" fmla="*/ 1180963 h 1780956"/>
                <a:gd name="connsiteX1941" fmla="*/ 1871664 w 2307205"/>
                <a:gd name="connsiteY1941" fmla="*/ 1180963 h 1780956"/>
                <a:gd name="connsiteX1942" fmla="*/ 1870927 w 2307205"/>
                <a:gd name="connsiteY1942" fmla="*/ 1181995 h 1780956"/>
                <a:gd name="connsiteX1943" fmla="*/ 1871369 w 2307205"/>
                <a:gd name="connsiteY1943" fmla="*/ 1183765 h 1780956"/>
                <a:gd name="connsiteX1944" fmla="*/ 1871369 w 2307205"/>
                <a:gd name="connsiteY1944" fmla="*/ 1185535 h 1780956"/>
                <a:gd name="connsiteX1945" fmla="*/ 1870337 w 2307205"/>
                <a:gd name="connsiteY1945" fmla="*/ 1188190 h 1780956"/>
                <a:gd name="connsiteX1946" fmla="*/ 1906324 w 2307205"/>
                <a:gd name="connsiteY1946" fmla="*/ 1125358 h 1780956"/>
                <a:gd name="connsiteX1947" fmla="*/ 1903522 w 2307205"/>
                <a:gd name="connsiteY1947" fmla="*/ 1124621 h 1780956"/>
                <a:gd name="connsiteX1948" fmla="*/ 1902047 w 2307205"/>
                <a:gd name="connsiteY1948" fmla="*/ 1125653 h 1780956"/>
                <a:gd name="connsiteX1949" fmla="*/ 1899687 w 2307205"/>
                <a:gd name="connsiteY1949" fmla="*/ 1129783 h 1780956"/>
                <a:gd name="connsiteX1950" fmla="*/ 1897033 w 2307205"/>
                <a:gd name="connsiteY1950" fmla="*/ 1133470 h 1780956"/>
                <a:gd name="connsiteX1951" fmla="*/ 1896295 w 2307205"/>
                <a:gd name="connsiteY1951" fmla="*/ 1135240 h 1780956"/>
                <a:gd name="connsiteX1952" fmla="*/ 1896295 w 2307205"/>
                <a:gd name="connsiteY1952" fmla="*/ 1137600 h 1780956"/>
                <a:gd name="connsiteX1953" fmla="*/ 1897475 w 2307205"/>
                <a:gd name="connsiteY1953" fmla="*/ 1138485 h 1780956"/>
                <a:gd name="connsiteX1954" fmla="*/ 1899835 w 2307205"/>
                <a:gd name="connsiteY1954" fmla="*/ 1138190 h 1780956"/>
                <a:gd name="connsiteX1955" fmla="*/ 1905587 w 2307205"/>
                <a:gd name="connsiteY1955" fmla="*/ 1135683 h 1780956"/>
                <a:gd name="connsiteX1956" fmla="*/ 1907947 w 2307205"/>
                <a:gd name="connsiteY1956" fmla="*/ 1134355 h 1780956"/>
                <a:gd name="connsiteX1957" fmla="*/ 1910012 w 2307205"/>
                <a:gd name="connsiteY1957" fmla="*/ 1132290 h 1780956"/>
                <a:gd name="connsiteX1958" fmla="*/ 1910602 w 2307205"/>
                <a:gd name="connsiteY1958" fmla="*/ 1130078 h 1780956"/>
                <a:gd name="connsiteX1959" fmla="*/ 1909864 w 2307205"/>
                <a:gd name="connsiteY1959" fmla="*/ 1128603 h 1780956"/>
                <a:gd name="connsiteX1960" fmla="*/ 1908095 w 2307205"/>
                <a:gd name="connsiteY1960" fmla="*/ 1126538 h 1780956"/>
                <a:gd name="connsiteX1961" fmla="*/ 1906472 w 2307205"/>
                <a:gd name="connsiteY1961" fmla="*/ 1125358 h 1780956"/>
                <a:gd name="connsiteX1962" fmla="*/ 1667094 w 2307205"/>
                <a:gd name="connsiteY1962" fmla="*/ 999401 h 1780956"/>
                <a:gd name="connsiteX1963" fmla="*/ 1661047 w 2307205"/>
                <a:gd name="connsiteY1963" fmla="*/ 1003236 h 1780956"/>
                <a:gd name="connsiteX1964" fmla="*/ 1669011 w 2307205"/>
                <a:gd name="connsiteY1964" fmla="*/ 1008988 h 1780956"/>
                <a:gd name="connsiteX1965" fmla="*/ 1672551 w 2307205"/>
                <a:gd name="connsiteY1965" fmla="*/ 1010758 h 1780956"/>
                <a:gd name="connsiteX1966" fmla="*/ 1676238 w 2307205"/>
                <a:gd name="connsiteY1966" fmla="*/ 1011643 h 1780956"/>
                <a:gd name="connsiteX1967" fmla="*/ 1679041 w 2307205"/>
                <a:gd name="connsiteY1967" fmla="*/ 1011200 h 1780956"/>
                <a:gd name="connsiteX1968" fmla="*/ 1679630 w 2307205"/>
                <a:gd name="connsiteY1968" fmla="*/ 1006628 h 1780956"/>
                <a:gd name="connsiteX1969" fmla="*/ 1676681 w 2307205"/>
                <a:gd name="connsiteY1969" fmla="*/ 1003678 h 1780956"/>
                <a:gd name="connsiteX1970" fmla="*/ 1666946 w 2307205"/>
                <a:gd name="connsiteY1970" fmla="*/ 999106 h 1780956"/>
                <a:gd name="connsiteX1971" fmla="*/ 1841871 w 2307205"/>
                <a:gd name="connsiteY1971" fmla="*/ 1038486 h 1780956"/>
                <a:gd name="connsiteX1972" fmla="*/ 1835824 w 2307205"/>
                <a:gd name="connsiteY1972" fmla="*/ 1035536 h 1780956"/>
                <a:gd name="connsiteX1973" fmla="*/ 1831694 w 2307205"/>
                <a:gd name="connsiteY1973" fmla="*/ 1034209 h 1780956"/>
                <a:gd name="connsiteX1974" fmla="*/ 1826974 w 2307205"/>
                <a:gd name="connsiteY1974" fmla="*/ 1033176 h 1780956"/>
                <a:gd name="connsiteX1975" fmla="*/ 1823877 w 2307205"/>
                <a:gd name="connsiteY1975" fmla="*/ 1032586 h 1780956"/>
                <a:gd name="connsiteX1976" fmla="*/ 1821665 w 2307205"/>
                <a:gd name="connsiteY1976" fmla="*/ 1032586 h 1780956"/>
                <a:gd name="connsiteX1977" fmla="*/ 1823877 w 2307205"/>
                <a:gd name="connsiteY1977" fmla="*/ 1035094 h 1780956"/>
                <a:gd name="connsiteX1978" fmla="*/ 1827859 w 2307205"/>
                <a:gd name="connsiteY1978" fmla="*/ 1036274 h 1780956"/>
                <a:gd name="connsiteX1979" fmla="*/ 1831399 w 2307205"/>
                <a:gd name="connsiteY1979" fmla="*/ 1039666 h 1780956"/>
                <a:gd name="connsiteX1980" fmla="*/ 1831694 w 2307205"/>
                <a:gd name="connsiteY1980" fmla="*/ 1042026 h 1780956"/>
                <a:gd name="connsiteX1981" fmla="*/ 1833611 w 2307205"/>
                <a:gd name="connsiteY1981" fmla="*/ 1044091 h 1780956"/>
                <a:gd name="connsiteX1982" fmla="*/ 1835676 w 2307205"/>
                <a:gd name="connsiteY1982" fmla="*/ 1045123 h 1780956"/>
                <a:gd name="connsiteX1983" fmla="*/ 1839511 w 2307205"/>
                <a:gd name="connsiteY1983" fmla="*/ 1046008 h 1780956"/>
                <a:gd name="connsiteX1984" fmla="*/ 1843051 w 2307205"/>
                <a:gd name="connsiteY1984" fmla="*/ 1046303 h 1780956"/>
                <a:gd name="connsiteX1985" fmla="*/ 1844821 w 2307205"/>
                <a:gd name="connsiteY1985" fmla="*/ 1046303 h 1780956"/>
                <a:gd name="connsiteX1986" fmla="*/ 1846148 w 2307205"/>
                <a:gd name="connsiteY1986" fmla="*/ 1045566 h 1780956"/>
                <a:gd name="connsiteX1987" fmla="*/ 1846590 w 2307205"/>
                <a:gd name="connsiteY1987" fmla="*/ 1044828 h 1780956"/>
                <a:gd name="connsiteX1988" fmla="*/ 1846001 w 2307205"/>
                <a:gd name="connsiteY1988" fmla="*/ 1043353 h 1780956"/>
                <a:gd name="connsiteX1989" fmla="*/ 1844083 w 2307205"/>
                <a:gd name="connsiteY1989" fmla="*/ 1041288 h 1780956"/>
                <a:gd name="connsiteX1990" fmla="*/ 1842166 w 2307205"/>
                <a:gd name="connsiteY1990" fmla="*/ 1038486 h 1780956"/>
                <a:gd name="connsiteX1991" fmla="*/ 1611047 w 2307205"/>
                <a:gd name="connsiteY1991" fmla="*/ 1302200 h 1780956"/>
                <a:gd name="connsiteX1992" fmla="*/ 1612227 w 2307205"/>
                <a:gd name="connsiteY1992" fmla="*/ 1303823 h 1780956"/>
                <a:gd name="connsiteX1993" fmla="*/ 1613554 w 2307205"/>
                <a:gd name="connsiteY1993" fmla="*/ 1303528 h 1780956"/>
                <a:gd name="connsiteX1994" fmla="*/ 1615914 w 2307205"/>
                <a:gd name="connsiteY1994" fmla="*/ 1296743 h 1780956"/>
                <a:gd name="connsiteX1995" fmla="*/ 1617684 w 2307205"/>
                <a:gd name="connsiteY1995" fmla="*/ 1293203 h 1780956"/>
                <a:gd name="connsiteX1996" fmla="*/ 1619896 w 2307205"/>
                <a:gd name="connsiteY1996" fmla="*/ 1289516 h 1780956"/>
                <a:gd name="connsiteX1997" fmla="*/ 1620634 w 2307205"/>
                <a:gd name="connsiteY1997" fmla="*/ 1287451 h 1780956"/>
                <a:gd name="connsiteX1998" fmla="*/ 1620044 w 2307205"/>
                <a:gd name="connsiteY1998" fmla="*/ 1287156 h 1780956"/>
                <a:gd name="connsiteX1999" fmla="*/ 1619749 w 2307205"/>
                <a:gd name="connsiteY1999" fmla="*/ 1286566 h 1780956"/>
                <a:gd name="connsiteX2000" fmla="*/ 1619749 w 2307205"/>
                <a:gd name="connsiteY2000" fmla="*/ 1285534 h 1780956"/>
                <a:gd name="connsiteX2001" fmla="*/ 1619159 w 2307205"/>
                <a:gd name="connsiteY2001" fmla="*/ 1283616 h 1780956"/>
                <a:gd name="connsiteX2002" fmla="*/ 1618274 w 2307205"/>
                <a:gd name="connsiteY2002" fmla="*/ 1283026 h 1780956"/>
                <a:gd name="connsiteX2003" fmla="*/ 1616062 w 2307205"/>
                <a:gd name="connsiteY2003" fmla="*/ 1282437 h 1780956"/>
                <a:gd name="connsiteX2004" fmla="*/ 1615472 w 2307205"/>
                <a:gd name="connsiteY2004" fmla="*/ 1281699 h 1780956"/>
                <a:gd name="connsiteX2005" fmla="*/ 1614882 w 2307205"/>
                <a:gd name="connsiteY2005" fmla="*/ 1279929 h 1780956"/>
                <a:gd name="connsiteX2006" fmla="*/ 1613997 w 2307205"/>
                <a:gd name="connsiteY2006" fmla="*/ 1279339 h 1780956"/>
                <a:gd name="connsiteX2007" fmla="*/ 1612522 w 2307205"/>
                <a:gd name="connsiteY2007" fmla="*/ 1278897 h 1780956"/>
                <a:gd name="connsiteX2008" fmla="*/ 1611637 w 2307205"/>
                <a:gd name="connsiteY2008" fmla="*/ 1278159 h 1780956"/>
                <a:gd name="connsiteX2009" fmla="*/ 1611195 w 2307205"/>
                <a:gd name="connsiteY2009" fmla="*/ 1277127 h 1780956"/>
                <a:gd name="connsiteX2010" fmla="*/ 1610899 w 2307205"/>
                <a:gd name="connsiteY2010" fmla="*/ 1277127 h 1780956"/>
                <a:gd name="connsiteX2011" fmla="*/ 1610015 w 2307205"/>
                <a:gd name="connsiteY2011" fmla="*/ 1281994 h 1780956"/>
                <a:gd name="connsiteX2012" fmla="*/ 1609130 w 2307205"/>
                <a:gd name="connsiteY2012" fmla="*/ 1285239 h 1780956"/>
                <a:gd name="connsiteX2013" fmla="*/ 1607802 w 2307205"/>
                <a:gd name="connsiteY2013" fmla="*/ 1288926 h 1780956"/>
                <a:gd name="connsiteX2014" fmla="*/ 1606032 w 2307205"/>
                <a:gd name="connsiteY2014" fmla="*/ 1291286 h 1780956"/>
                <a:gd name="connsiteX2015" fmla="*/ 1603967 w 2307205"/>
                <a:gd name="connsiteY2015" fmla="*/ 1292466 h 1780956"/>
                <a:gd name="connsiteX2016" fmla="*/ 1603525 w 2307205"/>
                <a:gd name="connsiteY2016" fmla="*/ 1292023 h 1780956"/>
                <a:gd name="connsiteX2017" fmla="*/ 1604705 w 2307205"/>
                <a:gd name="connsiteY2017" fmla="*/ 1289959 h 1780956"/>
                <a:gd name="connsiteX2018" fmla="*/ 1605590 w 2307205"/>
                <a:gd name="connsiteY2018" fmla="*/ 1287451 h 1780956"/>
                <a:gd name="connsiteX2019" fmla="*/ 1606770 w 2307205"/>
                <a:gd name="connsiteY2019" fmla="*/ 1282437 h 1780956"/>
                <a:gd name="connsiteX2020" fmla="*/ 1606770 w 2307205"/>
                <a:gd name="connsiteY2020" fmla="*/ 1280077 h 1780956"/>
                <a:gd name="connsiteX2021" fmla="*/ 1606327 w 2307205"/>
                <a:gd name="connsiteY2021" fmla="*/ 1279192 h 1780956"/>
                <a:gd name="connsiteX2022" fmla="*/ 1606032 w 2307205"/>
                <a:gd name="connsiteY2022" fmla="*/ 1279192 h 1780956"/>
                <a:gd name="connsiteX2023" fmla="*/ 1605737 w 2307205"/>
                <a:gd name="connsiteY2023" fmla="*/ 1279782 h 1780956"/>
                <a:gd name="connsiteX2024" fmla="*/ 1605737 w 2307205"/>
                <a:gd name="connsiteY2024" fmla="*/ 1282142 h 1780956"/>
                <a:gd name="connsiteX2025" fmla="*/ 1605442 w 2307205"/>
                <a:gd name="connsiteY2025" fmla="*/ 1284206 h 1780956"/>
                <a:gd name="connsiteX2026" fmla="*/ 1604557 w 2307205"/>
                <a:gd name="connsiteY2026" fmla="*/ 1287009 h 1780956"/>
                <a:gd name="connsiteX2027" fmla="*/ 1602493 w 2307205"/>
                <a:gd name="connsiteY2027" fmla="*/ 1290106 h 1780956"/>
                <a:gd name="connsiteX2028" fmla="*/ 1597478 w 2307205"/>
                <a:gd name="connsiteY2028" fmla="*/ 1294973 h 1780956"/>
                <a:gd name="connsiteX2029" fmla="*/ 1592021 w 2307205"/>
                <a:gd name="connsiteY2029" fmla="*/ 1301610 h 1780956"/>
                <a:gd name="connsiteX2030" fmla="*/ 1592021 w 2307205"/>
                <a:gd name="connsiteY2030" fmla="*/ 1302348 h 1780956"/>
                <a:gd name="connsiteX2031" fmla="*/ 1592316 w 2307205"/>
                <a:gd name="connsiteY2031" fmla="*/ 1303085 h 1780956"/>
                <a:gd name="connsiteX2032" fmla="*/ 1594528 w 2307205"/>
                <a:gd name="connsiteY2032" fmla="*/ 1303823 h 1780956"/>
                <a:gd name="connsiteX2033" fmla="*/ 1597773 w 2307205"/>
                <a:gd name="connsiteY2033" fmla="*/ 1301315 h 1780956"/>
                <a:gd name="connsiteX2034" fmla="*/ 1603378 w 2307205"/>
                <a:gd name="connsiteY2034" fmla="*/ 1294678 h 1780956"/>
                <a:gd name="connsiteX2035" fmla="*/ 1603967 w 2307205"/>
                <a:gd name="connsiteY2035" fmla="*/ 1294383 h 1780956"/>
                <a:gd name="connsiteX2036" fmla="*/ 1605295 w 2307205"/>
                <a:gd name="connsiteY2036" fmla="*/ 1294826 h 1780956"/>
                <a:gd name="connsiteX2037" fmla="*/ 1605295 w 2307205"/>
                <a:gd name="connsiteY2037" fmla="*/ 1295563 h 1780956"/>
                <a:gd name="connsiteX2038" fmla="*/ 1598215 w 2307205"/>
                <a:gd name="connsiteY2038" fmla="*/ 1306035 h 1780956"/>
                <a:gd name="connsiteX2039" fmla="*/ 1602345 w 2307205"/>
                <a:gd name="connsiteY2039" fmla="*/ 1303528 h 1780956"/>
                <a:gd name="connsiteX2040" fmla="*/ 1605295 w 2307205"/>
                <a:gd name="connsiteY2040" fmla="*/ 1303528 h 1780956"/>
                <a:gd name="connsiteX2041" fmla="*/ 1606327 w 2307205"/>
                <a:gd name="connsiteY2041" fmla="*/ 1302790 h 1780956"/>
                <a:gd name="connsiteX2042" fmla="*/ 1607507 w 2307205"/>
                <a:gd name="connsiteY2042" fmla="*/ 1301315 h 1780956"/>
                <a:gd name="connsiteX2043" fmla="*/ 1612375 w 2307205"/>
                <a:gd name="connsiteY2043" fmla="*/ 1292466 h 1780956"/>
                <a:gd name="connsiteX2044" fmla="*/ 1613407 w 2307205"/>
                <a:gd name="connsiteY2044" fmla="*/ 1291139 h 1780956"/>
                <a:gd name="connsiteX2045" fmla="*/ 1614439 w 2307205"/>
                <a:gd name="connsiteY2045" fmla="*/ 1292319 h 1780956"/>
                <a:gd name="connsiteX2046" fmla="*/ 1614439 w 2307205"/>
                <a:gd name="connsiteY2046" fmla="*/ 1293941 h 1780956"/>
                <a:gd name="connsiteX2047" fmla="*/ 1611047 w 2307205"/>
                <a:gd name="connsiteY2047" fmla="*/ 1301758 h 1780956"/>
                <a:gd name="connsiteX2048" fmla="*/ 1738480 w 2307205"/>
                <a:gd name="connsiteY2048" fmla="*/ 1039961 h 1780956"/>
                <a:gd name="connsiteX2049" fmla="*/ 1735677 w 2307205"/>
                <a:gd name="connsiteY2049" fmla="*/ 1038633 h 1780956"/>
                <a:gd name="connsiteX2050" fmla="*/ 1734055 w 2307205"/>
                <a:gd name="connsiteY2050" fmla="*/ 1038339 h 1780956"/>
                <a:gd name="connsiteX2051" fmla="*/ 1732580 w 2307205"/>
                <a:gd name="connsiteY2051" fmla="*/ 1038633 h 1780956"/>
                <a:gd name="connsiteX2052" fmla="*/ 1732580 w 2307205"/>
                <a:gd name="connsiteY2052" fmla="*/ 1039223 h 1780956"/>
                <a:gd name="connsiteX2053" fmla="*/ 1735677 w 2307205"/>
                <a:gd name="connsiteY2053" fmla="*/ 1040993 h 1780956"/>
                <a:gd name="connsiteX2054" fmla="*/ 1742167 w 2307205"/>
                <a:gd name="connsiteY2054" fmla="*/ 1042911 h 1780956"/>
                <a:gd name="connsiteX2055" fmla="*/ 1747329 w 2307205"/>
                <a:gd name="connsiteY2055" fmla="*/ 1043353 h 1780956"/>
                <a:gd name="connsiteX2056" fmla="*/ 1748656 w 2307205"/>
                <a:gd name="connsiteY2056" fmla="*/ 1043058 h 1780956"/>
                <a:gd name="connsiteX2057" fmla="*/ 1748951 w 2307205"/>
                <a:gd name="connsiteY2057" fmla="*/ 1042321 h 1780956"/>
                <a:gd name="connsiteX2058" fmla="*/ 1748214 w 2307205"/>
                <a:gd name="connsiteY2058" fmla="*/ 1041288 h 1780956"/>
                <a:gd name="connsiteX2059" fmla="*/ 1745854 w 2307205"/>
                <a:gd name="connsiteY2059" fmla="*/ 1040551 h 1780956"/>
                <a:gd name="connsiteX2060" fmla="*/ 1738332 w 2307205"/>
                <a:gd name="connsiteY2060" fmla="*/ 1039961 h 1780956"/>
                <a:gd name="connsiteX2061" fmla="*/ 1972696 w 2307205"/>
                <a:gd name="connsiteY2061" fmla="*/ 1082291 h 1780956"/>
                <a:gd name="connsiteX2062" fmla="*/ 1972696 w 2307205"/>
                <a:gd name="connsiteY2062" fmla="*/ 1083766 h 1780956"/>
                <a:gd name="connsiteX2063" fmla="*/ 1973728 w 2307205"/>
                <a:gd name="connsiteY2063" fmla="*/ 1085683 h 1780956"/>
                <a:gd name="connsiteX2064" fmla="*/ 1981693 w 2307205"/>
                <a:gd name="connsiteY2064" fmla="*/ 1090108 h 1780956"/>
                <a:gd name="connsiteX2065" fmla="*/ 1982725 w 2307205"/>
                <a:gd name="connsiteY2065" fmla="*/ 1090993 h 1780956"/>
                <a:gd name="connsiteX2066" fmla="*/ 1985380 w 2307205"/>
                <a:gd name="connsiteY2066" fmla="*/ 1091878 h 1780956"/>
                <a:gd name="connsiteX2067" fmla="*/ 1987297 w 2307205"/>
                <a:gd name="connsiteY2067" fmla="*/ 1093943 h 1780956"/>
                <a:gd name="connsiteX2068" fmla="*/ 1987887 w 2307205"/>
                <a:gd name="connsiteY2068" fmla="*/ 1093943 h 1780956"/>
                <a:gd name="connsiteX2069" fmla="*/ 1988477 w 2307205"/>
                <a:gd name="connsiteY2069" fmla="*/ 1093648 h 1780956"/>
                <a:gd name="connsiteX2070" fmla="*/ 1989657 w 2307205"/>
                <a:gd name="connsiteY2070" fmla="*/ 1091730 h 1780956"/>
                <a:gd name="connsiteX2071" fmla="*/ 1991132 w 2307205"/>
                <a:gd name="connsiteY2071" fmla="*/ 1090698 h 1780956"/>
                <a:gd name="connsiteX2072" fmla="*/ 1992017 w 2307205"/>
                <a:gd name="connsiteY2072" fmla="*/ 1089371 h 1780956"/>
                <a:gd name="connsiteX2073" fmla="*/ 1992017 w 2307205"/>
                <a:gd name="connsiteY2073" fmla="*/ 1086716 h 1780956"/>
                <a:gd name="connsiteX2074" fmla="*/ 1992754 w 2307205"/>
                <a:gd name="connsiteY2074" fmla="*/ 1084503 h 1780956"/>
                <a:gd name="connsiteX2075" fmla="*/ 1990542 w 2307205"/>
                <a:gd name="connsiteY2075" fmla="*/ 1082733 h 1780956"/>
                <a:gd name="connsiteX2076" fmla="*/ 1989657 w 2307205"/>
                <a:gd name="connsiteY2076" fmla="*/ 1081701 h 1780956"/>
                <a:gd name="connsiteX2077" fmla="*/ 1985380 w 2307205"/>
                <a:gd name="connsiteY2077" fmla="*/ 1080816 h 1780956"/>
                <a:gd name="connsiteX2078" fmla="*/ 1980808 w 2307205"/>
                <a:gd name="connsiteY2078" fmla="*/ 1080816 h 1780956"/>
                <a:gd name="connsiteX2079" fmla="*/ 1975498 w 2307205"/>
                <a:gd name="connsiteY2079" fmla="*/ 1081553 h 1780956"/>
                <a:gd name="connsiteX2080" fmla="*/ 1972843 w 2307205"/>
                <a:gd name="connsiteY2080" fmla="*/ 1082291 h 1780956"/>
                <a:gd name="connsiteX2081" fmla="*/ 1985822 w 2307205"/>
                <a:gd name="connsiteY2081" fmla="*/ 1048515 h 1780956"/>
                <a:gd name="connsiteX2082" fmla="*/ 1985085 w 2307205"/>
                <a:gd name="connsiteY2082" fmla="*/ 1049548 h 1780956"/>
                <a:gd name="connsiteX2083" fmla="*/ 1986560 w 2307205"/>
                <a:gd name="connsiteY2083" fmla="*/ 1051023 h 1780956"/>
                <a:gd name="connsiteX2084" fmla="*/ 1988182 w 2307205"/>
                <a:gd name="connsiteY2084" fmla="*/ 1051613 h 1780956"/>
                <a:gd name="connsiteX2085" fmla="*/ 1992902 w 2307205"/>
                <a:gd name="connsiteY2085" fmla="*/ 1052498 h 1780956"/>
                <a:gd name="connsiteX2086" fmla="*/ 1995852 w 2307205"/>
                <a:gd name="connsiteY2086" fmla="*/ 1052203 h 1780956"/>
                <a:gd name="connsiteX2087" fmla="*/ 1997622 w 2307205"/>
                <a:gd name="connsiteY2087" fmla="*/ 1051170 h 1780956"/>
                <a:gd name="connsiteX2088" fmla="*/ 1999244 w 2307205"/>
                <a:gd name="connsiteY2088" fmla="*/ 1048368 h 1780956"/>
                <a:gd name="connsiteX2089" fmla="*/ 1998064 w 2307205"/>
                <a:gd name="connsiteY2089" fmla="*/ 1046450 h 1780956"/>
                <a:gd name="connsiteX2090" fmla="*/ 1996737 w 2307205"/>
                <a:gd name="connsiteY2090" fmla="*/ 1045860 h 1780956"/>
                <a:gd name="connsiteX2091" fmla="*/ 1993639 w 2307205"/>
                <a:gd name="connsiteY2091" fmla="*/ 1045860 h 1780956"/>
                <a:gd name="connsiteX2092" fmla="*/ 1988625 w 2307205"/>
                <a:gd name="connsiteY2092" fmla="*/ 1045566 h 1780956"/>
                <a:gd name="connsiteX2093" fmla="*/ 1988035 w 2307205"/>
                <a:gd name="connsiteY2093" fmla="*/ 1046156 h 1780956"/>
                <a:gd name="connsiteX2094" fmla="*/ 1988035 w 2307205"/>
                <a:gd name="connsiteY2094" fmla="*/ 1046893 h 1780956"/>
                <a:gd name="connsiteX2095" fmla="*/ 1988625 w 2307205"/>
                <a:gd name="connsiteY2095" fmla="*/ 1047778 h 1780956"/>
                <a:gd name="connsiteX2096" fmla="*/ 1988182 w 2307205"/>
                <a:gd name="connsiteY2096" fmla="*/ 1048220 h 1780956"/>
                <a:gd name="connsiteX2097" fmla="*/ 1985822 w 2307205"/>
                <a:gd name="connsiteY2097" fmla="*/ 1048663 h 1780956"/>
                <a:gd name="connsiteX2098" fmla="*/ 2084936 w 2307205"/>
                <a:gd name="connsiteY2098" fmla="*/ 1298071 h 1780956"/>
                <a:gd name="connsiteX2099" fmla="*/ 2088919 w 2307205"/>
                <a:gd name="connsiteY2099" fmla="*/ 1298661 h 1780956"/>
                <a:gd name="connsiteX2100" fmla="*/ 2088624 w 2307205"/>
                <a:gd name="connsiteY2100" fmla="*/ 1297776 h 1780956"/>
                <a:gd name="connsiteX2101" fmla="*/ 2089656 w 2307205"/>
                <a:gd name="connsiteY2101" fmla="*/ 1296301 h 1780956"/>
                <a:gd name="connsiteX2102" fmla="*/ 2089361 w 2307205"/>
                <a:gd name="connsiteY2102" fmla="*/ 1295563 h 1780956"/>
                <a:gd name="connsiteX2103" fmla="*/ 2087149 w 2307205"/>
                <a:gd name="connsiteY2103" fmla="*/ 1294383 h 1780956"/>
                <a:gd name="connsiteX2104" fmla="*/ 2086116 w 2307205"/>
                <a:gd name="connsiteY2104" fmla="*/ 1293941 h 1780956"/>
                <a:gd name="connsiteX2105" fmla="*/ 2084199 w 2307205"/>
                <a:gd name="connsiteY2105" fmla="*/ 1294826 h 1780956"/>
                <a:gd name="connsiteX2106" fmla="*/ 2083462 w 2307205"/>
                <a:gd name="connsiteY2106" fmla="*/ 1295858 h 1780956"/>
                <a:gd name="connsiteX2107" fmla="*/ 2083462 w 2307205"/>
                <a:gd name="connsiteY2107" fmla="*/ 1297333 h 1780956"/>
                <a:gd name="connsiteX2108" fmla="*/ 2084789 w 2307205"/>
                <a:gd name="connsiteY2108" fmla="*/ 1297923 h 1780956"/>
                <a:gd name="connsiteX2109" fmla="*/ 2235820 w 2307205"/>
                <a:gd name="connsiteY2109" fmla="*/ 1446447 h 1780956"/>
                <a:gd name="connsiteX2110" fmla="*/ 2237590 w 2307205"/>
                <a:gd name="connsiteY2110" fmla="*/ 1444972 h 1780956"/>
                <a:gd name="connsiteX2111" fmla="*/ 2238032 w 2307205"/>
                <a:gd name="connsiteY2111" fmla="*/ 1442760 h 1780956"/>
                <a:gd name="connsiteX2112" fmla="*/ 2236115 w 2307205"/>
                <a:gd name="connsiteY2112" fmla="*/ 1443202 h 1780956"/>
                <a:gd name="connsiteX2113" fmla="*/ 2234788 w 2307205"/>
                <a:gd name="connsiteY2113" fmla="*/ 1444824 h 1780956"/>
                <a:gd name="connsiteX2114" fmla="*/ 2234198 w 2307205"/>
                <a:gd name="connsiteY2114" fmla="*/ 1446152 h 1780956"/>
                <a:gd name="connsiteX2115" fmla="*/ 2234493 w 2307205"/>
                <a:gd name="connsiteY2115" fmla="*/ 1446594 h 1780956"/>
                <a:gd name="connsiteX2116" fmla="*/ 2235673 w 2307205"/>
                <a:gd name="connsiteY2116" fmla="*/ 1446594 h 1780956"/>
                <a:gd name="connsiteX2117" fmla="*/ 2264286 w 2307205"/>
                <a:gd name="connsiteY2117" fmla="*/ 1525650 h 1780956"/>
                <a:gd name="connsiteX2118" fmla="*/ 2265023 w 2307205"/>
                <a:gd name="connsiteY2118" fmla="*/ 1525650 h 1780956"/>
                <a:gd name="connsiteX2119" fmla="*/ 2271808 w 2307205"/>
                <a:gd name="connsiteY2119" fmla="*/ 1523142 h 1780956"/>
                <a:gd name="connsiteX2120" fmla="*/ 2270776 w 2307205"/>
                <a:gd name="connsiteY2120" fmla="*/ 1522552 h 1780956"/>
                <a:gd name="connsiteX2121" fmla="*/ 2268858 w 2307205"/>
                <a:gd name="connsiteY2121" fmla="*/ 1520340 h 1780956"/>
                <a:gd name="connsiteX2122" fmla="*/ 2267678 w 2307205"/>
                <a:gd name="connsiteY2122" fmla="*/ 1520045 h 1780956"/>
                <a:gd name="connsiteX2123" fmla="*/ 2266056 w 2307205"/>
                <a:gd name="connsiteY2123" fmla="*/ 1522110 h 1780956"/>
                <a:gd name="connsiteX2124" fmla="*/ 2264433 w 2307205"/>
                <a:gd name="connsiteY2124" fmla="*/ 1521077 h 1780956"/>
                <a:gd name="connsiteX2125" fmla="*/ 2263991 w 2307205"/>
                <a:gd name="connsiteY2125" fmla="*/ 1521372 h 1780956"/>
                <a:gd name="connsiteX2126" fmla="*/ 2263696 w 2307205"/>
                <a:gd name="connsiteY2126" fmla="*/ 1523142 h 1780956"/>
                <a:gd name="connsiteX2127" fmla="*/ 2263696 w 2307205"/>
                <a:gd name="connsiteY2127" fmla="*/ 1525355 h 1780956"/>
                <a:gd name="connsiteX2128" fmla="*/ 2264138 w 2307205"/>
                <a:gd name="connsiteY2128" fmla="*/ 1525650 h 1780956"/>
                <a:gd name="connsiteX2129" fmla="*/ 2250717 w 2307205"/>
                <a:gd name="connsiteY2129" fmla="*/ 1528747 h 1780956"/>
                <a:gd name="connsiteX2130" fmla="*/ 2251897 w 2307205"/>
                <a:gd name="connsiteY2130" fmla="*/ 1528305 h 1780956"/>
                <a:gd name="connsiteX2131" fmla="*/ 2252782 w 2307205"/>
                <a:gd name="connsiteY2131" fmla="*/ 1527567 h 1780956"/>
                <a:gd name="connsiteX2132" fmla="*/ 2256764 w 2307205"/>
                <a:gd name="connsiteY2132" fmla="*/ 1525650 h 1780956"/>
                <a:gd name="connsiteX2133" fmla="*/ 2257206 w 2307205"/>
                <a:gd name="connsiteY2133" fmla="*/ 1524617 h 1780956"/>
                <a:gd name="connsiteX2134" fmla="*/ 2256616 w 2307205"/>
                <a:gd name="connsiteY2134" fmla="*/ 1524175 h 1780956"/>
                <a:gd name="connsiteX2135" fmla="*/ 2254994 w 2307205"/>
                <a:gd name="connsiteY2135" fmla="*/ 1524470 h 1780956"/>
                <a:gd name="connsiteX2136" fmla="*/ 2252044 w 2307205"/>
                <a:gd name="connsiteY2136" fmla="*/ 1526535 h 1780956"/>
                <a:gd name="connsiteX2137" fmla="*/ 2251307 w 2307205"/>
                <a:gd name="connsiteY2137" fmla="*/ 1526535 h 1780956"/>
                <a:gd name="connsiteX2138" fmla="*/ 2250864 w 2307205"/>
                <a:gd name="connsiteY2138" fmla="*/ 1526240 h 1780956"/>
                <a:gd name="connsiteX2139" fmla="*/ 2250864 w 2307205"/>
                <a:gd name="connsiteY2139" fmla="*/ 1525650 h 1780956"/>
                <a:gd name="connsiteX2140" fmla="*/ 2250127 w 2307205"/>
                <a:gd name="connsiteY2140" fmla="*/ 1525355 h 1780956"/>
                <a:gd name="connsiteX2141" fmla="*/ 2249094 w 2307205"/>
                <a:gd name="connsiteY2141" fmla="*/ 1525355 h 1780956"/>
                <a:gd name="connsiteX2142" fmla="*/ 2249094 w 2307205"/>
                <a:gd name="connsiteY2142" fmla="*/ 1526092 h 1780956"/>
                <a:gd name="connsiteX2143" fmla="*/ 2250127 w 2307205"/>
                <a:gd name="connsiteY2143" fmla="*/ 1528157 h 1780956"/>
                <a:gd name="connsiteX2144" fmla="*/ 2251012 w 2307205"/>
                <a:gd name="connsiteY2144" fmla="*/ 1528747 h 1780956"/>
                <a:gd name="connsiteX2145" fmla="*/ 2066205 w 2307205"/>
                <a:gd name="connsiteY2145" fmla="*/ 1240402 h 1780956"/>
                <a:gd name="connsiteX2146" fmla="*/ 2065025 w 2307205"/>
                <a:gd name="connsiteY2146" fmla="*/ 1240697 h 1780956"/>
                <a:gd name="connsiteX2147" fmla="*/ 2063845 w 2307205"/>
                <a:gd name="connsiteY2147" fmla="*/ 1241434 h 1780956"/>
                <a:gd name="connsiteX2148" fmla="*/ 2062665 w 2307205"/>
                <a:gd name="connsiteY2148" fmla="*/ 1240992 h 1780956"/>
                <a:gd name="connsiteX2149" fmla="*/ 2062075 w 2307205"/>
                <a:gd name="connsiteY2149" fmla="*/ 1241286 h 1780956"/>
                <a:gd name="connsiteX2150" fmla="*/ 2062075 w 2307205"/>
                <a:gd name="connsiteY2150" fmla="*/ 1241581 h 1780956"/>
                <a:gd name="connsiteX2151" fmla="*/ 2062960 w 2307205"/>
                <a:gd name="connsiteY2151" fmla="*/ 1243646 h 1780956"/>
                <a:gd name="connsiteX2152" fmla="*/ 2067680 w 2307205"/>
                <a:gd name="connsiteY2152" fmla="*/ 1246449 h 1780956"/>
                <a:gd name="connsiteX2153" fmla="*/ 2071810 w 2307205"/>
                <a:gd name="connsiteY2153" fmla="*/ 1246744 h 1780956"/>
                <a:gd name="connsiteX2154" fmla="*/ 2071220 w 2307205"/>
                <a:gd name="connsiteY2154" fmla="*/ 1242614 h 1780956"/>
                <a:gd name="connsiteX2155" fmla="*/ 2069007 w 2307205"/>
                <a:gd name="connsiteY2155" fmla="*/ 1241434 h 1780956"/>
                <a:gd name="connsiteX2156" fmla="*/ 2066205 w 2307205"/>
                <a:gd name="connsiteY2156" fmla="*/ 1240549 h 1780956"/>
                <a:gd name="connsiteX2157" fmla="*/ 2064730 w 2307205"/>
                <a:gd name="connsiteY2157" fmla="*/ 871378 h 1780956"/>
                <a:gd name="connsiteX2158" fmla="*/ 2069450 w 2307205"/>
                <a:gd name="connsiteY2158" fmla="*/ 873148 h 1780956"/>
                <a:gd name="connsiteX2159" fmla="*/ 2074612 w 2307205"/>
                <a:gd name="connsiteY2159" fmla="*/ 876688 h 1780956"/>
                <a:gd name="connsiteX2160" fmla="*/ 2076529 w 2307205"/>
                <a:gd name="connsiteY2160" fmla="*/ 876246 h 1780956"/>
                <a:gd name="connsiteX2161" fmla="*/ 2080364 w 2307205"/>
                <a:gd name="connsiteY2161" fmla="*/ 874328 h 1780956"/>
                <a:gd name="connsiteX2162" fmla="*/ 2080364 w 2307205"/>
                <a:gd name="connsiteY2162" fmla="*/ 872558 h 1780956"/>
                <a:gd name="connsiteX2163" fmla="*/ 2079184 w 2307205"/>
                <a:gd name="connsiteY2163" fmla="*/ 870788 h 1780956"/>
                <a:gd name="connsiteX2164" fmla="*/ 2074907 w 2307205"/>
                <a:gd name="connsiteY2164" fmla="*/ 866806 h 1780956"/>
                <a:gd name="connsiteX2165" fmla="*/ 2066795 w 2307205"/>
                <a:gd name="connsiteY2165" fmla="*/ 860022 h 1780956"/>
                <a:gd name="connsiteX2166" fmla="*/ 2062960 w 2307205"/>
                <a:gd name="connsiteY2166" fmla="*/ 856187 h 1780956"/>
                <a:gd name="connsiteX2167" fmla="*/ 2058978 w 2307205"/>
                <a:gd name="connsiteY2167" fmla="*/ 855007 h 1780956"/>
                <a:gd name="connsiteX2168" fmla="*/ 2052341 w 2307205"/>
                <a:gd name="connsiteY2168" fmla="*/ 861201 h 1780956"/>
                <a:gd name="connsiteX2169" fmla="*/ 2046441 w 2307205"/>
                <a:gd name="connsiteY2169" fmla="*/ 860169 h 1780956"/>
                <a:gd name="connsiteX2170" fmla="*/ 2043639 w 2307205"/>
                <a:gd name="connsiteY2170" fmla="*/ 858989 h 1780956"/>
                <a:gd name="connsiteX2171" fmla="*/ 2042164 w 2307205"/>
                <a:gd name="connsiteY2171" fmla="*/ 860022 h 1780956"/>
                <a:gd name="connsiteX2172" fmla="*/ 2040394 w 2307205"/>
                <a:gd name="connsiteY2172" fmla="*/ 860022 h 1780956"/>
                <a:gd name="connsiteX2173" fmla="*/ 2037002 w 2307205"/>
                <a:gd name="connsiteY2173" fmla="*/ 859284 h 1780956"/>
                <a:gd name="connsiteX2174" fmla="*/ 2032282 w 2307205"/>
                <a:gd name="connsiteY2174" fmla="*/ 860317 h 1780956"/>
                <a:gd name="connsiteX2175" fmla="*/ 2023728 w 2307205"/>
                <a:gd name="connsiteY2175" fmla="*/ 862971 h 1780956"/>
                <a:gd name="connsiteX2176" fmla="*/ 2019303 w 2307205"/>
                <a:gd name="connsiteY2176" fmla="*/ 864741 h 1780956"/>
                <a:gd name="connsiteX2177" fmla="*/ 2017533 w 2307205"/>
                <a:gd name="connsiteY2177" fmla="*/ 864741 h 1780956"/>
                <a:gd name="connsiteX2178" fmla="*/ 2027857 w 2307205"/>
                <a:gd name="connsiteY2178" fmla="*/ 857072 h 1780956"/>
                <a:gd name="connsiteX2179" fmla="*/ 2029185 w 2307205"/>
                <a:gd name="connsiteY2179" fmla="*/ 855744 h 1780956"/>
                <a:gd name="connsiteX2180" fmla="*/ 2029775 w 2307205"/>
                <a:gd name="connsiteY2180" fmla="*/ 853827 h 1780956"/>
                <a:gd name="connsiteX2181" fmla="*/ 2030807 w 2307205"/>
                <a:gd name="connsiteY2181" fmla="*/ 851615 h 1780956"/>
                <a:gd name="connsiteX2182" fmla="*/ 2031692 w 2307205"/>
                <a:gd name="connsiteY2182" fmla="*/ 849107 h 1780956"/>
                <a:gd name="connsiteX2183" fmla="*/ 2034937 w 2307205"/>
                <a:gd name="connsiteY2183" fmla="*/ 846452 h 1780956"/>
                <a:gd name="connsiteX2184" fmla="*/ 2027710 w 2307205"/>
                <a:gd name="connsiteY2184" fmla="*/ 842028 h 1780956"/>
                <a:gd name="connsiteX2185" fmla="*/ 2022400 w 2307205"/>
                <a:gd name="connsiteY2185" fmla="*/ 840995 h 1780956"/>
                <a:gd name="connsiteX2186" fmla="*/ 2020630 w 2307205"/>
                <a:gd name="connsiteY2186" fmla="*/ 840110 h 1780956"/>
                <a:gd name="connsiteX2187" fmla="*/ 2018418 w 2307205"/>
                <a:gd name="connsiteY2187" fmla="*/ 841585 h 1780956"/>
                <a:gd name="connsiteX2188" fmla="*/ 2014583 w 2307205"/>
                <a:gd name="connsiteY2188" fmla="*/ 842913 h 1780956"/>
                <a:gd name="connsiteX2189" fmla="*/ 2014288 w 2307205"/>
                <a:gd name="connsiteY2189" fmla="*/ 845272 h 1780956"/>
                <a:gd name="connsiteX2190" fmla="*/ 2008388 w 2307205"/>
                <a:gd name="connsiteY2190" fmla="*/ 845272 h 1780956"/>
                <a:gd name="connsiteX2191" fmla="*/ 2005144 w 2307205"/>
                <a:gd name="connsiteY2191" fmla="*/ 845567 h 1780956"/>
                <a:gd name="connsiteX2192" fmla="*/ 2000719 w 2307205"/>
                <a:gd name="connsiteY2192" fmla="*/ 845567 h 1780956"/>
                <a:gd name="connsiteX2193" fmla="*/ 2000277 w 2307205"/>
                <a:gd name="connsiteY2193" fmla="*/ 843650 h 1780956"/>
                <a:gd name="connsiteX2194" fmla="*/ 1994672 w 2307205"/>
                <a:gd name="connsiteY2194" fmla="*/ 843060 h 1780956"/>
                <a:gd name="connsiteX2195" fmla="*/ 1991722 w 2307205"/>
                <a:gd name="connsiteY2195" fmla="*/ 841438 h 1780956"/>
                <a:gd name="connsiteX2196" fmla="*/ 1994819 w 2307205"/>
                <a:gd name="connsiteY2196" fmla="*/ 841438 h 1780956"/>
                <a:gd name="connsiteX2197" fmla="*/ 1997769 w 2307205"/>
                <a:gd name="connsiteY2197" fmla="*/ 841880 h 1780956"/>
                <a:gd name="connsiteX2198" fmla="*/ 2002046 w 2307205"/>
                <a:gd name="connsiteY2198" fmla="*/ 841290 h 1780956"/>
                <a:gd name="connsiteX2199" fmla="*/ 2009716 w 2307205"/>
                <a:gd name="connsiteY2199" fmla="*/ 841585 h 1780956"/>
                <a:gd name="connsiteX2200" fmla="*/ 2007946 w 2307205"/>
                <a:gd name="connsiteY2200" fmla="*/ 834948 h 1780956"/>
                <a:gd name="connsiteX2201" fmla="*/ 2013846 w 2307205"/>
                <a:gd name="connsiteY2201" fmla="*/ 831851 h 1780956"/>
                <a:gd name="connsiteX2202" fmla="*/ 2009421 w 2307205"/>
                <a:gd name="connsiteY2202" fmla="*/ 827868 h 1780956"/>
                <a:gd name="connsiteX2203" fmla="*/ 2005881 w 2307205"/>
                <a:gd name="connsiteY2203" fmla="*/ 829343 h 1780956"/>
                <a:gd name="connsiteX2204" fmla="*/ 1999539 w 2307205"/>
                <a:gd name="connsiteY2204" fmla="*/ 824181 h 1780956"/>
                <a:gd name="connsiteX2205" fmla="*/ 1996147 w 2307205"/>
                <a:gd name="connsiteY2205" fmla="*/ 820936 h 1780956"/>
                <a:gd name="connsiteX2206" fmla="*/ 1993197 w 2307205"/>
                <a:gd name="connsiteY2206" fmla="*/ 819756 h 1780956"/>
                <a:gd name="connsiteX2207" fmla="*/ 1988182 w 2307205"/>
                <a:gd name="connsiteY2207" fmla="*/ 822264 h 1780956"/>
                <a:gd name="connsiteX2208" fmla="*/ 1983168 w 2307205"/>
                <a:gd name="connsiteY2208" fmla="*/ 822264 h 1780956"/>
                <a:gd name="connsiteX2209" fmla="*/ 1981840 w 2307205"/>
                <a:gd name="connsiteY2209" fmla="*/ 820494 h 1780956"/>
                <a:gd name="connsiteX2210" fmla="*/ 1983020 w 2307205"/>
                <a:gd name="connsiteY2210" fmla="*/ 817397 h 1780956"/>
                <a:gd name="connsiteX2211" fmla="*/ 1984790 w 2307205"/>
                <a:gd name="connsiteY2211" fmla="*/ 815332 h 1780956"/>
                <a:gd name="connsiteX2212" fmla="*/ 1987297 w 2307205"/>
                <a:gd name="connsiteY2212" fmla="*/ 814152 h 1780956"/>
                <a:gd name="connsiteX2213" fmla="*/ 1988035 w 2307205"/>
                <a:gd name="connsiteY2213" fmla="*/ 812972 h 1780956"/>
                <a:gd name="connsiteX2214" fmla="*/ 1985822 w 2307205"/>
                <a:gd name="connsiteY2214" fmla="*/ 811054 h 1780956"/>
                <a:gd name="connsiteX2215" fmla="*/ 1984347 w 2307205"/>
                <a:gd name="connsiteY2215" fmla="*/ 810465 h 1780956"/>
                <a:gd name="connsiteX2216" fmla="*/ 1981988 w 2307205"/>
                <a:gd name="connsiteY2216" fmla="*/ 811202 h 1780956"/>
                <a:gd name="connsiteX2217" fmla="*/ 1975793 w 2307205"/>
                <a:gd name="connsiteY2217" fmla="*/ 815037 h 1780956"/>
                <a:gd name="connsiteX2218" fmla="*/ 1972843 w 2307205"/>
                <a:gd name="connsiteY2218" fmla="*/ 817692 h 1780956"/>
                <a:gd name="connsiteX2219" fmla="*/ 1972106 w 2307205"/>
                <a:gd name="connsiteY2219" fmla="*/ 819756 h 1780956"/>
                <a:gd name="connsiteX2220" fmla="*/ 1972843 w 2307205"/>
                <a:gd name="connsiteY2220" fmla="*/ 824624 h 1780956"/>
                <a:gd name="connsiteX2221" fmla="*/ 1973580 w 2307205"/>
                <a:gd name="connsiteY2221" fmla="*/ 826541 h 1780956"/>
                <a:gd name="connsiteX2222" fmla="*/ 1973138 w 2307205"/>
                <a:gd name="connsiteY2222" fmla="*/ 826836 h 1780956"/>
                <a:gd name="connsiteX2223" fmla="*/ 1969451 w 2307205"/>
                <a:gd name="connsiteY2223" fmla="*/ 822706 h 1780956"/>
                <a:gd name="connsiteX2224" fmla="*/ 1969156 w 2307205"/>
                <a:gd name="connsiteY2224" fmla="*/ 821231 h 1780956"/>
                <a:gd name="connsiteX2225" fmla="*/ 1970778 w 2307205"/>
                <a:gd name="connsiteY2225" fmla="*/ 815184 h 1780956"/>
                <a:gd name="connsiteX2226" fmla="*/ 1970336 w 2307205"/>
                <a:gd name="connsiteY2226" fmla="*/ 813709 h 1780956"/>
                <a:gd name="connsiteX2227" fmla="*/ 1968713 w 2307205"/>
                <a:gd name="connsiteY2227" fmla="*/ 813119 h 1780956"/>
                <a:gd name="connsiteX2228" fmla="*/ 1965321 w 2307205"/>
                <a:gd name="connsiteY2228" fmla="*/ 813119 h 1780956"/>
                <a:gd name="connsiteX2229" fmla="*/ 1963846 w 2307205"/>
                <a:gd name="connsiteY2229" fmla="*/ 814299 h 1780956"/>
                <a:gd name="connsiteX2230" fmla="*/ 1961044 w 2307205"/>
                <a:gd name="connsiteY2230" fmla="*/ 815774 h 1780956"/>
                <a:gd name="connsiteX2231" fmla="*/ 1958094 w 2307205"/>
                <a:gd name="connsiteY2231" fmla="*/ 814152 h 1780956"/>
                <a:gd name="connsiteX2232" fmla="*/ 1958831 w 2307205"/>
                <a:gd name="connsiteY2232" fmla="*/ 810907 h 1780956"/>
                <a:gd name="connsiteX2233" fmla="*/ 1958831 w 2307205"/>
                <a:gd name="connsiteY2233" fmla="*/ 809137 h 1780956"/>
                <a:gd name="connsiteX2234" fmla="*/ 1957799 w 2307205"/>
                <a:gd name="connsiteY2234" fmla="*/ 809137 h 1780956"/>
                <a:gd name="connsiteX2235" fmla="*/ 1951604 w 2307205"/>
                <a:gd name="connsiteY2235" fmla="*/ 814152 h 1780956"/>
                <a:gd name="connsiteX2236" fmla="*/ 1948507 w 2307205"/>
                <a:gd name="connsiteY2236" fmla="*/ 818872 h 1780956"/>
                <a:gd name="connsiteX2237" fmla="*/ 1947180 w 2307205"/>
                <a:gd name="connsiteY2237" fmla="*/ 819756 h 1780956"/>
                <a:gd name="connsiteX2238" fmla="*/ 1945852 w 2307205"/>
                <a:gd name="connsiteY2238" fmla="*/ 819756 h 1780956"/>
                <a:gd name="connsiteX2239" fmla="*/ 1943640 w 2307205"/>
                <a:gd name="connsiteY2239" fmla="*/ 818872 h 1780956"/>
                <a:gd name="connsiteX2240" fmla="*/ 1943640 w 2307205"/>
                <a:gd name="connsiteY2240" fmla="*/ 818429 h 1780956"/>
                <a:gd name="connsiteX2241" fmla="*/ 1946590 w 2307205"/>
                <a:gd name="connsiteY2241" fmla="*/ 816512 h 1780956"/>
                <a:gd name="connsiteX2242" fmla="*/ 1950277 w 2307205"/>
                <a:gd name="connsiteY2242" fmla="*/ 810317 h 1780956"/>
                <a:gd name="connsiteX2243" fmla="*/ 1950277 w 2307205"/>
                <a:gd name="connsiteY2243" fmla="*/ 806630 h 1780956"/>
                <a:gd name="connsiteX2244" fmla="*/ 1951899 w 2307205"/>
                <a:gd name="connsiteY2244" fmla="*/ 799550 h 1780956"/>
                <a:gd name="connsiteX2245" fmla="*/ 1943640 w 2307205"/>
                <a:gd name="connsiteY2245" fmla="*/ 800878 h 1780956"/>
                <a:gd name="connsiteX2246" fmla="*/ 1940985 w 2307205"/>
                <a:gd name="connsiteY2246" fmla="*/ 802647 h 1780956"/>
                <a:gd name="connsiteX2247" fmla="*/ 1941722 w 2307205"/>
                <a:gd name="connsiteY2247" fmla="*/ 807220 h 1780956"/>
                <a:gd name="connsiteX2248" fmla="*/ 1940247 w 2307205"/>
                <a:gd name="connsiteY2248" fmla="*/ 810612 h 1780956"/>
                <a:gd name="connsiteX2249" fmla="*/ 1939658 w 2307205"/>
                <a:gd name="connsiteY2249" fmla="*/ 810907 h 1780956"/>
                <a:gd name="connsiteX2250" fmla="*/ 1939215 w 2307205"/>
                <a:gd name="connsiteY2250" fmla="*/ 806777 h 1780956"/>
                <a:gd name="connsiteX2251" fmla="*/ 1938478 w 2307205"/>
                <a:gd name="connsiteY2251" fmla="*/ 806335 h 1780956"/>
                <a:gd name="connsiteX2252" fmla="*/ 1934053 w 2307205"/>
                <a:gd name="connsiteY2252" fmla="*/ 809285 h 1780956"/>
                <a:gd name="connsiteX2253" fmla="*/ 1933463 w 2307205"/>
                <a:gd name="connsiteY2253" fmla="*/ 809285 h 1780956"/>
                <a:gd name="connsiteX2254" fmla="*/ 1933905 w 2307205"/>
                <a:gd name="connsiteY2254" fmla="*/ 807662 h 1780956"/>
                <a:gd name="connsiteX2255" fmla="*/ 1935823 w 2307205"/>
                <a:gd name="connsiteY2255" fmla="*/ 803975 h 1780956"/>
                <a:gd name="connsiteX2256" fmla="*/ 1935823 w 2307205"/>
                <a:gd name="connsiteY2256" fmla="*/ 802352 h 1780956"/>
                <a:gd name="connsiteX2257" fmla="*/ 1934053 w 2307205"/>
                <a:gd name="connsiteY2257" fmla="*/ 800140 h 1780956"/>
                <a:gd name="connsiteX2258" fmla="*/ 1930661 w 2307205"/>
                <a:gd name="connsiteY2258" fmla="*/ 797338 h 1780956"/>
                <a:gd name="connsiteX2259" fmla="*/ 1931546 w 2307205"/>
                <a:gd name="connsiteY2259" fmla="*/ 795125 h 1780956"/>
                <a:gd name="connsiteX2260" fmla="*/ 1937740 w 2307205"/>
                <a:gd name="connsiteY2260" fmla="*/ 792766 h 1780956"/>
                <a:gd name="connsiteX2261" fmla="*/ 1939068 w 2307205"/>
                <a:gd name="connsiteY2261" fmla="*/ 791881 h 1780956"/>
                <a:gd name="connsiteX2262" fmla="*/ 1938330 w 2307205"/>
                <a:gd name="connsiteY2262" fmla="*/ 791291 h 1780956"/>
                <a:gd name="connsiteX2263" fmla="*/ 1935380 w 2307205"/>
                <a:gd name="connsiteY2263" fmla="*/ 790701 h 1780956"/>
                <a:gd name="connsiteX2264" fmla="*/ 1928596 w 2307205"/>
                <a:gd name="connsiteY2264" fmla="*/ 791143 h 1780956"/>
                <a:gd name="connsiteX2265" fmla="*/ 1926236 w 2307205"/>
                <a:gd name="connsiteY2265" fmla="*/ 791143 h 1780956"/>
                <a:gd name="connsiteX2266" fmla="*/ 1923138 w 2307205"/>
                <a:gd name="connsiteY2266" fmla="*/ 789963 h 1780956"/>
                <a:gd name="connsiteX2267" fmla="*/ 1919599 w 2307205"/>
                <a:gd name="connsiteY2267" fmla="*/ 789521 h 1780956"/>
                <a:gd name="connsiteX2268" fmla="*/ 1916649 w 2307205"/>
                <a:gd name="connsiteY2268" fmla="*/ 787898 h 1780956"/>
                <a:gd name="connsiteX2269" fmla="*/ 1914289 w 2307205"/>
                <a:gd name="connsiteY2269" fmla="*/ 787161 h 1780956"/>
                <a:gd name="connsiteX2270" fmla="*/ 1911339 w 2307205"/>
                <a:gd name="connsiteY2270" fmla="*/ 787161 h 1780956"/>
                <a:gd name="connsiteX2271" fmla="*/ 1908537 w 2307205"/>
                <a:gd name="connsiteY2271" fmla="*/ 788488 h 1780956"/>
                <a:gd name="connsiteX2272" fmla="*/ 1906915 w 2307205"/>
                <a:gd name="connsiteY2272" fmla="*/ 788488 h 1780956"/>
                <a:gd name="connsiteX2273" fmla="*/ 1904260 w 2307205"/>
                <a:gd name="connsiteY2273" fmla="*/ 787161 h 1780956"/>
                <a:gd name="connsiteX2274" fmla="*/ 1901310 w 2307205"/>
                <a:gd name="connsiteY2274" fmla="*/ 784211 h 1780956"/>
                <a:gd name="connsiteX2275" fmla="*/ 1901310 w 2307205"/>
                <a:gd name="connsiteY2275" fmla="*/ 781261 h 1780956"/>
                <a:gd name="connsiteX2276" fmla="*/ 1899687 w 2307205"/>
                <a:gd name="connsiteY2276" fmla="*/ 780229 h 1780956"/>
                <a:gd name="connsiteX2277" fmla="*/ 1896443 w 2307205"/>
                <a:gd name="connsiteY2277" fmla="*/ 778901 h 1780956"/>
                <a:gd name="connsiteX2278" fmla="*/ 1890985 w 2307205"/>
                <a:gd name="connsiteY2278" fmla="*/ 778164 h 1780956"/>
                <a:gd name="connsiteX2279" fmla="*/ 1882284 w 2307205"/>
                <a:gd name="connsiteY2279" fmla="*/ 777721 h 1780956"/>
                <a:gd name="connsiteX2280" fmla="*/ 1870632 w 2307205"/>
                <a:gd name="connsiteY2280" fmla="*/ 773297 h 1780956"/>
                <a:gd name="connsiteX2281" fmla="*/ 1870042 w 2307205"/>
                <a:gd name="connsiteY2281" fmla="*/ 772707 h 1780956"/>
                <a:gd name="connsiteX2282" fmla="*/ 1870337 w 2307205"/>
                <a:gd name="connsiteY2282" fmla="*/ 772412 h 1780956"/>
                <a:gd name="connsiteX2283" fmla="*/ 1873287 w 2307205"/>
                <a:gd name="connsiteY2283" fmla="*/ 772412 h 1780956"/>
                <a:gd name="connsiteX2284" fmla="*/ 1886118 w 2307205"/>
                <a:gd name="connsiteY2284" fmla="*/ 775362 h 1780956"/>
                <a:gd name="connsiteX2285" fmla="*/ 1887593 w 2307205"/>
                <a:gd name="connsiteY2285" fmla="*/ 775362 h 1780956"/>
                <a:gd name="connsiteX2286" fmla="*/ 1890838 w 2307205"/>
                <a:gd name="connsiteY2286" fmla="*/ 773887 h 1780956"/>
                <a:gd name="connsiteX2287" fmla="*/ 1893198 w 2307205"/>
                <a:gd name="connsiteY2287" fmla="*/ 773444 h 1780956"/>
                <a:gd name="connsiteX2288" fmla="*/ 1896443 w 2307205"/>
                <a:gd name="connsiteY2288" fmla="*/ 773739 h 1780956"/>
                <a:gd name="connsiteX2289" fmla="*/ 1904555 w 2307205"/>
                <a:gd name="connsiteY2289" fmla="*/ 775952 h 1780956"/>
                <a:gd name="connsiteX2290" fmla="*/ 1907947 w 2307205"/>
                <a:gd name="connsiteY2290" fmla="*/ 776394 h 1780956"/>
                <a:gd name="connsiteX2291" fmla="*/ 1910307 w 2307205"/>
                <a:gd name="connsiteY2291" fmla="*/ 772707 h 1780956"/>
                <a:gd name="connsiteX2292" fmla="*/ 1911487 w 2307205"/>
                <a:gd name="connsiteY2292" fmla="*/ 769462 h 1780956"/>
                <a:gd name="connsiteX2293" fmla="*/ 1911487 w 2307205"/>
                <a:gd name="connsiteY2293" fmla="*/ 764595 h 1780956"/>
                <a:gd name="connsiteX2294" fmla="*/ 1909422 w 2307205"/>
                <a:gd name="connsiteY2294" fmla="*/ 763267 h 1780956"/>
                <a:gd name="connsiteX2295" fmla="*/ 1901900 w 2307205"/>
                <a:gd name="connsiteY2295" fmla="*/ 760170 h 1780956"/>
                <a:gd name="connsiteX2296" fmla="*/ 1897180 w 2307205"/>
                <a:gd name="connsiteY2296" fmla="*/ 758548 h 1780956"/>
                <a:gd name="connsiteX2297" fmla="*/ 1894230 w 2307205"/>
                <a:gd name="connsiteY2297" fmla="*/ 758253 h 1780956"/>
                <a:gd name="connsiteX2298" fmla="*/ 1879186 w 2307205"/>
                <a:gd name="connsiteY2298" fmla="*/ 762530 h 1780956"/>
                <a:gd name="connsiteX2299" fmla="*/ 1878006 w 2307205"/>
                <a:gd name="connsiteY2299" fmla="*/ 761645 h 1780956"/>
                <a:gd name="connsiteX2300" fmla="*/ 1889068 w 2307205"/>
                <a:gd name="connsiteY2300" fmla="*/ 756630 h 1780956"/>
                <a:gd name="connsiteX2301" fmla="*/ 1894673 w 2307205"/>
                <a:gd name="connsiteY2301" fmla="*/ 755450 h 1780956"/>
                <a:gd name="connsiteX2302" fmla="*/ 1900130 w 2307205"/>
                <a:gd name="connsiteY2302" fmla="*/ 756778 h 1780956"/>
                <a:gd name="connsiteX2303" fmla="*/ 1906915 w 2307205"/>
                <a:gd name="connsiteY2303" fmla="*/ 754713 h 1780956"/>
                <a:gd name="connsiteX2304" fmla="*/ 1911487 w 2307205"/>
                <a:gd name="connsiteY2304" fmla="*/ 756925 h 1780956"/>
                <a:gd name="connsiteX2305" fmla="*/ 1915616 w 2307205"/>
                <a:gd name="connsiteY2305" fmla="*/ 758105 h 1780956"/>
                <a:gd name="connsiteX2306" fmla="*/ 1918861 w 2307205"/>
                <a:gd name="connsiteY2306" fmla="*/ 758400 h 1780956"/>
                <a:gd name="connsiteX2307" fmla="*/ 1922844 w 2307205"/>
                <a:gd name="connsiteY2307" fmla="*/ 757515 h 1780956"/>
                <a:gd name="connsiteX2308" fmla="*/ 1926088 w 2307205"/>
                <a:gd name="connsiteY2308" fmla="*/ 758105 h 1780956"/>
                <a:gd name="connsiteX2309" fmla="*/ 1936708 w 2307205"/>
                <a:gd name="connsiteY2309" fmla="*/ 758990 h 1780956"/>
                <a:gd name="connsiteX2310" fmla="*/ 1939215 w 2307205"/>
                <a:gd name="connsiteY2310" fmla="*/ 758253 h 1780956"/>
                <a:gd name="connsiteX2311" fmla="*/ 1939952 w 2307205"/>
                <a:gd name="connsiteY2311" fmla="*/ 757220 h 1780956"/>
                <a:gd name="connsiteX2312" fmla="*/ 1939952 w 2307205"/>
                <a:gd name="connsiteY2312" fmla="*/ 752795 h 1780956"/>
                <a:gd name="connsiteX2313" fmla="*/ 1938920 w 2307205"/>
                <a:gd name="connsiteY2313" fmla="*/ 751615 h 1780956"/>
                <a:gd name="connsiteX2314" fmla="*/ 1937445 w 2307205"/>
                <a:gd name="connsiteY2314" fmla="*/ 750436 h 1780956"/>
                <a:gd name="connsiteX2315" fmla="*/ 1930071 w 2307205"/>
                <a:gd name="connsiteY2315" fmla="*/ 746453 h 1780956"/>
                <a:gd name="connsiteX2316" fmla="*/ 1925203 w 2307205"/>
                <a:gd name="connsiteY2316" fmla="*/ 744683 h 1780956"/>
                <a:gd name="connsiteX2317" fmla="*/ 1921959 w 2307205"/>
                <a:gd name="connsiteY2317" fmla="*/ 744093 h 1780956"/>
                <a:gd name="connsiteX2318" fmla="*/ 1912519 w 2307205"/>
                <a:gd name="connsiteY2318" fmla="*/ 743798 h 1780956"/>
                <a:gd name="connsiteX2319" fmla="*/ 1909864 w 2307205"/>
                <a:gd name="connsiteY2319" fmla="*/ 743798 h 1780956"/>
                <a:gd name="connsiteX2320" fmla="*/ 1907652 w 2307205"/>
                <a:gd name="connsiteY2320" fmla="*/ 744683 h 1780956"/>
                <a:gd name="connsiteX2321" fmla="*/ 1903670 w 2307205"/>
                <a:gd name="connsiteY2321" fmla="*/ 743946 h 1780956"/>
                <a:gd name="connsiteX2322" fmla="*/ 1891723 w 2307205"/>
                <a:gd name="connsiteY2322" fmla="*/ 739226 h 1780956"/>
                <a:gd name="connsiteX2323" fmla="*/ 1884643 w 2307205"/>
                <a:gd name="connsiteY2323" fmla="*/ 739816 h 1780956"/>
                <a:gd name="connsiteX2324" fmla="*/ 1877121 w 2307205"/>
                <a:gd name="connsiteY2324" fmla="*/ 741881 h 1780956"/>
                <a:gd name="connsiteX2325" fmla="*/ 1872549 w 2307205"/>
                <a:gd name="connsiteY2325" fmla="*/ 742176 h 1780956"/>
                <a:gd name="connsiteX2326" fmla="*/ 1873139 w 2307205"/>
                <a:gd name="connsiteY2326" fmla="*/ 740554 h 1780956"/>
                <a:gd name="connsiteX2327" fmla="*/ 1875794 w 2307205"/>
                <a:gd name="connsiteY2327" fmla="*/ 739226 h 1780956"/>
                <a:gd name="connsiteX2328" fmla="*/ 1883316 w 2307205"/>
                <a:gd name="connsiteY2328" fmla="*/ 737014 h 1780956"/>
                <a:gd name="connsiteX2329" fmla="*/ 1887741 w 2307205"/>
                <a:gd name="connsiteY2329" fmla="*/ 736129 h 1780956"/>
                <a:gd name="connsiteX2330" fmla="*/ 1895558 w 2307205"/>
                <a:gd name="connsiteY2330" fmla="*/ 736129 h 1780956"/>
                <a:gd name="connsiteX2331" fmla="*/ 1897770 w 2307205"/>
                <a:gd name="connsiteY2331" fmla="*/ 735096 h 1780956"/>
                <a:gd name="connsiteX2332" fmla="*/ 1898802 w 2307205"/>
                <a:gd name="connsiteY2332" fmla="*/ 733474 h 1780956"/>
                <a:gd name="connsiteX2333" fmla="*/ 1900277 w 2307205"/>
                <a:gd name="connsiteY2333" fmla="*/ 732147 h 1780956"/>
                <a:gd name="connsiteX2334" fmla="*/ 1902195 w 2307205"/>
                <a:gd name="connsiteY2334" fmla="*/ 731114 h 1780956"/>
                <a:gd name="connsiteX2335" fmla="*/ 1904702 w 2307205"/>
                <a:gd name="connsiteY2335" fmla="*/ 730377 h 1780956"/>
                <a:gd name="connsiteX2336" fmla="*/ 1910307 w 2307205"/>
                <a:gd name="connsiteY2336" fmla="*/ 730082 h 1780956"/>
                <a:gd name="connsiteX2337" fmla="*/ 1922549 w 2307205"/>
                <a:gd name="connsiteY2337" fmla="*/ 732737 h 1780956"/>
                <a:gd name="connsiteX2338" fmla="*/ 1924613 w 2307205"/>
                <a:gd name="connsiteY2338" fmla="*/ 732737 h 1780956"/>
                <a:gd name="connsiteX2339" fmla="*/ 1925646 w 2307205"/>
                <a:gd name="connsiteY2339" fmla="*/ 732294 h 1780956"/>
                <a:gd name="connsiteX2340" fmla="*/ 1926383 w 2307205"/>
                <a:gd name="connsiteY2340" fmla="*/ 731114 h 1780956"/>
                <a:gd name="connsiteX2341" fmla="*/ 1926973 w 2307205"/>
                <a:gd name="connsiteY2341" fmla="*/ 729197 h 1780956"/>
                <a:gd name="connsiteX2342" fmla="*/ 1926383 w 2307205"/>
                <a:gd name="connsiteY2342" fmla="*/ 726394 h 1780956"/>
                <a:gd name="connsiteX2343" fmla="*/ 1923138 w 2307205"/>
                <a:gd name="connsiteY2343" fmla="*/ 719905 h 1780956"/>
                <a:gd name="connsiteX2344" fmla="*/ 1921959 w 2307205"/>
                <a:gd name="connsiteY2344" fmla="*/ 718282 h 1780956"/>
                <a:gd name="connsiteX2345" fmla="*/ 1912814 w 2307205"/>
                <a:gd name="connsiteY2345" fmla="*/ 709580 h 1780956"/>
                <a:gd name="connsiteX2346" fmla="*/ 1909127 w 2307205"/>
                <a:gd name="connsiteY2346" fmla="*/ 706631 h 1780956"/>
                <a:gd name="connsiteX2347" fmla="*/ 1903817 w 2307205"/>
                <a:gd name="connsiteY2347" fmla="*/ 705008 h 1780956"/>
                <a:gd name="connsiteX2348" fmla="*/ 1902195 w 2307205"/>
                <a:gd name="connsiteY2348" fmla="*/ 705008 h 1780956"/>
                <a:gd name="connsiteX2349" fmla="*/ 1899982 w 2307205"/>
                <a:gd name="connsiteY2349" fmla="*/ 706631 h 1780956"/>
                <a:gd name="connsiteX2350" fmla="*/ 1897918 w 2307205"/>
                <a:gd name="connsiteY2350" fmla="*/ 709138 h 1780956"/>
                <a:gd name="connsiteX2351" fmla="*/ 1896738 w 2307205"/>
                <a:gd name="connsiteY2351" fmla="*/ 711350 h 1780956"/>
                <a:gd name="connsiteX2352" fmla="*/ 1897033 w 2307205"/>
                <a:gd name="connsiteY2352" fmla="*/ 712235 h 1780956"/>
                <a:gd name="connsiteX2353" fmla="*/ 1899835 w 2307205"/>
                <a:gd name="connsiteY2353" fmla="*/ 713710 h 1780956"/>
                <a:gd name="connsiteX2354" fmla="*/ 1899245 w 2307205"/>
                <a:gd name="connsiteY2354" fmla="*/ 714448 h 1780956"/>
                <a:gd name="connsiteX2355" fmla="*/ 1897327 w 2307205"/>
                <a:gd name="connsiteY2355" fmla="*/ 715628 h 1780956"/>
                <a:gd name="connsiteX2356" fmla="*/ 1895115 w 2307205"/>
                <a:gd name="connsiteY2356" fmla="*/ 716365 h 1780956"/>
                <a:gd name="connsiteX2357" fmla="*/ 1892608 w 2307205"/>
                <a:gd name="connsiteY2357" fmla="*/ 716660 h 1780956"/>
                <a:gd name="connsiteX2358" fmla="*/ 1890248 w 2307205"/>
                <a:gd name="connsiteY2358" fmla="*/ 718282 h 1780956"/>
                <a:gd name="connsiteX2359" fmla="*/ 1888183 w 2307205"/>
                <a:gd name="connsiteY2359" fmla="*/ 721232 h 1780956"/>
                <a:gd name="connsiteX2360" fmla="*/ 1885971 w 2307205"/>
                <a:gd name="connsiteY2360" fmla="*/ 722560 h 1780956"/>
                <a:gd name="connsiteX2361" fmla="*/ 1881988 w 2307205"/>
                <a:gd name="connsiteY2361" fmla="*/ 721970 h 1780956"/>
                <a:gd name="connsiteX2362" fmla="*/ 1879039 w 2307205"/>
                <a:gd name="connsiteY2362" fmla="*/ 720790 h 1780956"/>
                <a:gd name="connsiteX2363" fmla="*/ 1883463 w 2307205"/>
                <a:gd name="connsiteY2363" fmla="*/ 716070 h 1780956"/>
                <a:gd name="connsiteX2364" fmla="*/ 1885086 w 2307205"/>
                <a:gd name="connsiteY2364" fmla="*/ 715038 h 1780956"/>
                <a:gd name="connsiteX2365" fmla="*/ 1886561 w 2307205"/>
                <a:gd name="connsiteY2365" fmla="*/ 712973 h 1780956"/>
                <a:gd name="connsiteX2366" fmla="*/ 1886266 w 2307205"/>
                <a:gd name="connsiteY2366" fmla="*/ 711350 h 1780956"/>
                <a:gd name="connsiteX2367" fmla="*/ 1885823 w 2307205"/>
                <a:gd name="connsiteY2367" fmla="*/ 710465 h 1780956"/>
                <a:gd name="connsiteX2368" fmla="*/ 1885233 w 2307205"/>
                <a:gd name="connsiteY2368" fmla="*/ 710465 h 1780956"/>
                <a:gd name="connsiteX2369" fmla="*/ 1881546 w 2307205"/>
                <a:gd name="connsiteY2369" fmla="*/ 710170 h 1780956"/>
                <a:gd name="connsiteX2370" fmla="*/ 1872992 w 2307205"/>
                <a:gd name="connsiteY2370" fmla="*/ 711203 h 1780956"/>
                <a:gd name="connsiteX2371" fmla="*/ 1866797 w 2307205"/>
                <a:gd name="connsiteY2371" fmla="*/ 712383 h 1780956"/>
                <a:gd name="connsiteX2372" fmla="*/ 1862815 w 2307205"/>
                <a:gd name="connsiteY2372" fmla="*/ 713858 h 1780956"/>
                <a:gd name="connsiteX2373" fmla="*/ 1858537 w 2307205"/>
                <a:gd name="connsiteY2373" fmla="*/ 717693 h 1780956"/>
                <a:gd name="connsiteX2374" fmla="*/ 1855440 w 2307205"/>
                <a:gd name="connsiteY2374" fmla="*/ 718577 h 1780956"/>
                <a:gd name="connsiteX2375" fmla="*/ 1851605 w 2307205"/>
                <a:gd name="connsiteY2375" fmla="*/ 717987 h 1780956"/>
                <a:gd name="connsiteX2376" fmla="*/ 1851605 w 2307205"/>
                <a:gd name="connsiteY2376" fmla="*/ 716660 h 1780956"/>
                <a:gd name="connsiteX2377" fmla="*/ 1861045 w 2307205"/>
                <a:gd name="connsiteY2377" fmla="*/ 711055 h 1780956"/>
                <a:gd name="connsiteX2378" fmla="*/ 1867977 w 2307205"/>
                <a:gd name="connsiteY2378" fmla="*/ 708106 h 1780956"/>
                <a:gd name="connsiteX2379" fmla="*/ 1871517 w 2307205"/>
                <a:gd name="connsiteY2379" fmla="*/ 706926 h 1780956"/>
                <a:gd name="connsiteX2380" fmla="*/ 1877269 w 2307205"/>
                <a:gd name="connsiteY2380" fmla="*/ 706336 h 1780956"/>
                <a:gd name="connsiteX2381" fmla="*/ 1883463 w 2307205"/>
                <a:gd name="connsiteY2381" fmla="*/ 705156 h 1780956"/>
                <a:gd name="connsiteX2382" fmla="*/ 1884791 w 2307205"/>
                <a:gd name="connsiteY2382" fmla="*/ 704713 h 1780956"/>
                <a:gd name="connsiteX2383" fmla="*/ 1888773 w 2307205"/>
                <a:gd name="connsiteY2383" fmla="*/ 701911 h 1780956"/>
                <a:gd name="connsiteX2384" fmla="*/ 1890838 w 2307205"/>
                <a:gd name="connsiteY2384" fmla="*/ 700879 h 1780956"/>
                <a:gd name="connsiteX2385" fmla="*/ 1892903 w 2307205"/>
                <a:gd name="connsiteY2385" fmla="*/ 700436 h 1780956"/>
                <a:gd name="connsiteX2386" fmla="*/ 1894673 w 2307205"/>
                <a:gd name="connsiteY2386" fmla="*/ 699256 h 1780956"/>
                <a:gd name="connsiteX2387" fmla="*/ 1896000 w 2307205"/>
                <a:gd name="connsiteY2387" fmla="*/ 697339 h 1780956"/>
                <a:gd name="connsiteX2388" fmla="*/ 1896000 w 2307205"/>
                <a:gd name="connsiteY2388" fmla="*/ 695421 h 1780956"/>
                <a:gd name="connsiteX2389" fmla="*/ 1894968 w 2307205"/>
                <a:gd name="connsiteY2389" fmla="*/ 693356 h 1780956"/>
                <a:gd name="connsiteX2390" fmla="*/ 1893788 w 2307205"/>
                <a:gd name="connsiteY2390" fmla="*/ 692029 h 1780956"/>
                <a:gd name="connsiteX2391" fmla="*/ 1892460 w 2307205"/>
                <a:gd name="connsiteY2391" fmla="*/ 691292 h 1780956"/>
                <a:gd name="connsiteX2392" fmla="*/ 1882136 w 2307205"/>
                <a:gd name="connsiteY2392" fmla="*/ 687604 h 1780956"/>
                <a:gd name="connsiteX2393" fmla="*/ 1877564 w 2307205"/>
                <a:gd name="connsiteY2393" fmla="*/ 685687 h 1780956"/>
                <a:gd name="connsiteX2394" fmla="*/ 1874909 w 2307205"/>
                <a:gd name="connsiteY2394" fmla="*/ 683917 h 1780956"/>
                <a:gd name="connsiteX2395" fmla="*/ 1871812 w 2307205"/>
                <a:gd name="connsiteY2395" fmla="*/ 683032 h 1780956"/>
                <a:gd name="connsiteX2396" fmla="*/ 1869009 w 2307205"/>
                <a:gd name="connsiteY2396" fmla="*/ 682737 h 1780956"/>
                <a:gd name="connsiteX2397" fmla="*/ 1864732 w 2307205"/>
                <a:gd name="connsiteY2397" fmla="*/ 683327 h 1780956"/>
                <a:gd name="connsiteX2398" fmla="*/ 1861192 w 2307205"/>
                <a:gd name="connsiteY2398" fmla="*/ 682885 h 1780956"/>
                <a:gd name="connsiteX2399" fmla="*/ 1858537 w 2307205"/>
                <a:gd name="connsiteY2399" fmla="*/ 680525 h 1780956"/>
                <a:gd name="connsiteX2400" fmla="*/ 1854555 w 2307205"/>
                <a:gd name="connsiteY2400" fmla="*/ 680082 h 1780956"/>
                <a:gd name="connsiteX2401" fmla="*/ 1851015 w 2307205"/>
                <a:gd name="connsiteY2401" fmla="*/ 680820 h 1780956"/>
                <a:gd name="connsiteX2402" fmla="*/ 1844378 w 2307205"/>
                <a:gd name="connsiteY2402" fmla="*/ 682737 h 1780956"/>
                <a:gd name="connsiteX2403" fmla="*/ 1838479 w 2307205"/>
                <a:gd name="connsiteY2403" fmla="*/ 685097 h 1780956"/>
                <a:gd name="connsiteX2404" fmla="*/ 1830956 w 2307205"/>
                <a:gd name="connsiteY2404" fmla="*/ 689669 h 1780956"/>
                <a:gd name="connsiteX2405" fmla="*/ 1827564 w 2307205"/>
                <a:gd name="connsiteY2405" fmla="*/ 692619 h 1780956"/>
                <a:gd name="connsiteX2406" fmla="*/ 1825794 w 2307205"/>
                <a:gd name="connsiteY2406" fmla="*/ 695569 h 1780956"/>
                <a:gd name="connsiteX2407" fmla="*/ 1818862 w 2307205"/>
                <a:gd name="connsiteY2407" fmla="*/ 710170 h 1780956"/>
                <a:gd name="connsiteX2408" fmla="*/ 1816502 w 2307205"/>
                <a:gd name="connsiteY2408" fmla="*/ 714005 h 1780956"/>
                <a:gd name="connsiteX2409" fmla="*/ 1815912 w 2307205"/>
                <a:gd name="connsiteY2409" fmla="*/ 714005 h 1780956"/>
                <a:gd name="connsiteX2410" fmla="*/ 1819895 w 2307205"/>
                <a:gd name="connsiteY2410" fmla="*/ 699994 h 1780956"/>
                <a:gd name="connsiteX2411" fmla="*/ 1819895 w 2307205"/>
                <a:gd name="connsiteY2411" fmla="*/ 696454 h 1780956"/>
                <a:gd name="connsiteX2412" fmla="*/ 1818715 w 2307205"/>
                <a:gd name="connsiteY2412" fmla="*/ 694979 h 1780956"/>
                <a:gd name="connsiteX2413" fmla="*/ 1817387 w 2307205"/>
                <a:gd name="connsiteY2413" fmla="*/ 694094 h 1780956"/>
                <a:gd name="connsiteX2414" fmla="*/ 1814733 w 2307205"/>
                <a:gd name="connsiteY2414" fmla="*/ 694094 h 1780956"/>
                <a:gd name="connsiteX2415" fmla="*/ 1812373 w 2307205"/>
                <a:gd name="connsiteY2415" fmla="*/ 696159 h 1780956"/>
                <a:gd name="connsiteX2416" fmla="*/ 1809275 w 2307205"/>
                <a:gd name="connsiteY2416" fmla="*/ 700289 h 1780956"/>
                <a:gd name="connsiteX2417" fmla="*/ 1808095 w 2307205"/>
                <a:gd name="connsiteY2417" fmla="*/ 701321 h 1780956"/>
                <a:gd name="connsiteX2418" fmla="*/ 1806916 w 2307205"/>
                <a:gd name="connsiteY2418" fmla="*/ 701321 h 1780956"/>
                <a:gd name="connsiteX2419" fmla="*/ 1803818 w 2307205"/>
                <a:gd name="connsiteY2419" fmla="*/ 699551 h 1780956"/>
                <a:gd name="connsiteX2420" fmla="*/ 1806178 w 2307205"/>
                <a:gd name="connsiteY2420" fmla="*/ 698371 h 1780956"/>
                <a:gd name="connsiteX2421" fmla="*/ 1808095 w 2307205"/>
                <a:gd name="connsiteY2421" fmla="*/ 696896 h 1780956"/>
                <a:gd name="connsiteX2422" fmla="*/ 1810013 w 2307205"/>
                <a:gd name="connsiteY2422" fmla="*/ 694684 h 1780956"/>
                <a:gd name="connsiteX2423" fmla="*/ 1811930 w 2307205"/>
                <a:gd name="connsiteY2423" fmla="*/ 693209 h 1780956"/>
                <a:gd name="connsiteX2424" fmla="*/ 1817240 w 2307205"/>
                <a:gd name="connsiteY2424" fmla="*/ 691292 h 1780956"/>
                <a:gd name="connsiteX2425" fmla="*/ 1822107 w 2307205"/>
                <a:gd name="connsiteY2425" fmla="*/ 690112 h 1780956"/>
                <a:gd name="connsiteX2426" fmla="*/ 1826532 w 2307205"/>
                <a:gd name="connsiteY2426" fmla="*/ 688047 h 1780956"/>
                <a:gd name="connsiteX2427" fmla="*/ 1833316 w 2307205"/>
                <a:gd name="connsiteY2427" fmla="*/ 682442 h 1780956"/>
                <a:gd name="connsiteX2428" fmla="*/ 1836119 w 2307205"/>
                <a:gd name="connsiteY2428" fmla="*/ 678755 h 1780956"/>
                <a:gd name="connsiteX2429" fmla="*/ 1836561 w 2307205"/>
                <a:gd name="connsiteY2429" fmla="*/ 677280 h 1780956"/>
                <a:gd name="connsiteX2430" fmla="*/ 1836561 w 2307205"/>
                <a:gd name="connsiteY2430" fmla="*/ 672265 h 1780956"/>
                <a:gd name="connsiteX2431" fmla="*/ 1835676 w 2307205"/>
                <a:gd name="connsiteY2431" fmla="*/ 670053 h 1780956"/>
                <a:gd name="connsiteX2432" fmla="*/ 1832579 w 2307205"/>
                <a:gd name="connsiteY2432" fmla="*/ 667545 h 1780956"/>
                <a:gd name="connsiteX2433" fmla="*/ 1831694 w 2307205"/>
                <a:gd name="connsiteY2433" fmla="*/ 667250 h 1780956"/>
                <a:gd name="connsiteX2434" fmla="*/ 1830072 w 2307205"/>
                <a:gd name="connsiteY2434" fmla="*/ 667693 h 1780956"/>
                <a:gd name="connsiteX2435" fmla="*/ 1825942 w 2307205"/>
                <a:gd name="connsiteY2435" fmla="*/ 670053 h 1780956"/>
                <a:gd name="connsiteX2436" fmla="*/ 1822254 w 2307205"/>
                <a:gd name="connsiteY2436" fmla="*/ 673445 h 1780956"/>
                <a:gd name="connsiteX2437" fmla="*/ 1817387 w 2307205"/>
                <a:gd name="connsiteY2437" fmla="*/ 673445 h 1780956"/>
                <a:gd name="connsiteX2438" fmla="*/ 1807653 w 2307205"/>
                <a:gd name="connsiteY2438" fmla="*/ 670200 h 1780956"/>
                <a:gd name="connsiteX2439" fmla="*/ 1800721 w 2307205"/>
                <a:gd name="connsiteY2439" fmla="*/ 671823 h 1780956"/>
                <a:gd name="connsiteX2440" fmla="*/ 1797034 w 2307205"/>
                <a:gd name="connsiteY2440" fmla="*/ 675363 h 1780956"/>
                <a:gd name="connsiteX2441" fmla="*/ 1795116 w 2307205"/>
                <a:gd name="connsiteY2441" fmla="*/ 678755 h 1780956"/>
                <a:gd name="connsiteX2442" fmla="*/ 1792756 w 2307205"/>
                <a:gd name="connsiteY2442" fmla="*/ 680525 h 1780956"/>
                <a:gd name="connsiteX2443" fmla="*/ 1784349 w 2307205"/>
                <a:gd name="connsiteY2443" fmla="*/ 680525 h 1780956"/>
                <a:gd name="connsiteX2444" fmla="*/ 1785234 w 2307205"/>
                <a:gd name="connsiteY2444" fmla="*/ 679787 h 1780956"/>
                <a:gd name="connsiteX2445" fmla="*/ 1789069 w 2307205"/>
                <a:gd name="connsiteY2445" fmla="*/ 678165 h 1780956"/>
                <a:gd name="connsiteX2446" fmla="*/ 1793051 w 2307205"/>
                <a:gd name="connsiteY2446" fmla="*/ 675510 h 1780956"/>
                <a:gd name="connsiteX2447" fmla="*/ 1800278 w 2307205"/>
                <a:gd name="connsiteY2447" fmla="*/ 669463 h 1780956"/>
                <a:gd name="connsiteX2448" fmla="*/ 1802491 w 2307205"/>
                <a:gd name="connsiteY2448" fmla="*/ 668135 h 1780956"/>
                <a:gd name="connsiteX2449" fmla="*/ 1804556 w 2307205"/>
                <a:gd name="connsiteY2449" fmla="*/ 667693 h 1780956"/>
                <a:gd name="connsiteX2450" fmla="*/ 1811488 w 2307205"/>
                <a:gd name="connsiteY2450" fmla="*/ 668578 h 1780956"/>
                <a:gd name="connsiteX2451" fmla="*/ 1813995 w 2307205"/>
                <a:gd name="connsiteY2451" fmla="*/ 667693 h 1780956"/>
                <a:gd name="connsiteX2452" fmla="*/ 1816502 w 2307205"/>
                <a:gd name="connsiteY2452" fmla="*/ 665628 h 1780956"/>
                <a:gd name="connsiteX2453" fmla="*/ 1821075 w 2307205"/>
                <a:gd name="connsiteY2453" fmla="*/ 661203 h 1780956"/>
                <a:gd name="connsiteX2454" fmla="*/ 1821959 w 2307205"/>
                <a:gd name="connsiteY2454" fmla="*/ 659286 h 1780956"/>
                <a:gd name="connsiteX2455" fmla="*/ 1820779 w 2307205"/>
                <a:gd name="connsiteY2455" fmla="*/ 656336 h 1780956"/>
                <a:gd name="connsiteX2456" fmla="*/ 1820042 w 2307205"/>
                <a:gd name="connsiteY2456" fmla="*/ 655156 h 1780956"/>
                <a:gd name="connsiteX2457" fmla="*/ 1817977 w 2307205"/>
                <a:gd name="connsiteY2457" fmla="*/ 653091 h 1780956"/>
                <a:gd name="connsiteX2458" fmla="*/ 1814733 w 2307205"/>
                <a:gd name="connsiteY2458" fmla="*/ 650141 h 1780956"/>
                <a:gd name="connsiteX2459" fmla="*/ 1810013 w 2307205"/>
                <a:gd name="connsiteY2459" fmla="*/ 647634 h 1780956"/>
                <a:gd name="connsiteX2460" fmla="*/ 1803818 w 2307205"/>
                <a:gd name="connsiteY2460" fmla="*/ 645422 h 1780956"/>
                <a:gd name="connsiteX2461" fmla="*/ 1797476 w 2307205"/>
                <a:gd name="connsiteY2461" fmla="*/ 643947 h 1780956"/>
                <a:gd name="connsiteX2462" fmla="*/ 1790986 w 2307205"/>
                <a:gd name="connsiteY2462" fmla="*/ 643062 h 1780956"/>
                <a:gd name="connsiteX2463" fmla="*/ 1787004 w 2307205"/>
                <a:gd name="connsiteY2463" fmla="*/ 642767 h 1780956"/>
                <a:gd name="connsiteX2464" fmla="*/ 1785382 w 2307205"/>
                <a:gd name="connsiteY2464" fmla="*/ 643209 h 1780956"/>
                <a:gd name="connsiteX2465" fmla="*/ 1782137 w 2307205"/>
                <a:gd name="connsiteY2465" fmla="*/ 641587 h 1780956"/>
                <a:gd name="connsiteX2466" fmla="*/ 1776975 w 2307205"/>
                <a:gd name="connsiteY2466" fmla="*/ 639817 h 1780956"/>
                <a:gd name="connsiteX2467" fmla="*/ 1769600 w 2307205"/>
                <a:gd name="connsiteY2467" fmla="*/ 645274 h 1780956"/>
                <a:gd name="connsiteX2468" fmla="*/ 1767240 w 2307205"/>
                <a:gd name="connsiteY2468" fmla="*/ 646602 h 1780956"/>
                <a:gd name="connsiteX2469" fmla="*/ 1766355 w 2307205"/>
                <a:gd name="connsiteY2469" fmla="*/ 649257 h 1780956"/>
                <a:gd name="connsiteX2470" fmla="*/ 1769453 w 2307205"/>
                <a:gd name="connsiteY2470" fmla="*/ 655746 h 1780956"/>
                <a:gd name="connsiteX2471" fmla="*/ 1769748 w 2307205"/>
                <a:gd name="connsiteY2471" fmla="*/ 658991 h 1780956"/>
                <a:gd name="connsiteX2472" fmla="*/ 1767683 w 2307205"/>
                <a:gd name="connsiteY2472" fmla="*/ 657074 h 1780956"/>
                <a:gd name="connsiteX2473" fmla="*/ 1764143 w 2307205"/>
                <a:gd name="connsiteY2473" fmla="*/ 654566 h 1780956"/>
                <a:gd name="connsiteX2474" fmla="*/ 1761931 w 2307205"/>
                <a:gd name="connsiteY2474" fmla="*/ 649404 h 1780956"/>
                <a:gd name="connsiteX2475" fmla="*/ 1758243 w 2307205"/>
                <a:gd name="connsiteY2475" fmla="*/ 647192 h 1780956"/>
                <a:gd name="connsiteX2476" fmla="*/ 1755883 w 2307205"/>
                <a:gd name="connsiteY2476" fmla="*/ 644242 h 1780956"/>
                <a:gd name="connsiteX2477" fmla="*/ 1752344 w 2307205"/>
                <a:gd name="connsiteY2477" fmla="*/ 647487 h 1780956"/>
                <a:gd name="connsiteX2478" fmla="*/ 1749099 w 2307205"/>
                <a:gd name="connsiteY2478" fmla="*/ 649699 h 1780956"/>
                <a:gd name="connsiteX2479" fmla="*/ 1746739 w 2307205"/>
                <a:gd name="connsiteY2479" fmla="*/ 651911 h 1780956"/>
                <a:gd name="connsiteX2480" fmla="*/ 1743199 w 2307205"/>
                <a:gd name="connsiteY2480" fmla="*/ 652944 h 1780956"/>
                <a:gd name="connsiteX2481" fmla="*/ 1751754 w 2307205"/>
                <a:gd name="connsiteY2481" fmla="*/ 643504 h 1780956"/>
                <a:gd name="connsiteX2482" fmla="*/ 1755736 w 2307205"/>
                <a:gd name="connsiteY2482" fmla="*/ 637605 h 1780956"/>
                <a:gd name="connsiteX2483" fmla="*/ 1755736 w 2307205"/>
                <a:gd name="connsiteY2483" fmla="*/ 636277 h 1780956"/>
                <a:gd name="connsiteX2484" fmla="*/ 1753081 w 2307205"/>
                <a:gd name="connsiteY2484" fmla="*/ 635097 h 1780956"/>
                <a:gd name="connsiteX2485" fmla="*/ 1751754 w 2307205"/>
                <a:gd name="connsiteY2485" fmla="*/ 635097 h 1780956"/>
                <a:gd name="connsiteX2486" fmla="*/ 1748509 w 2307205"/>
                <a:gd name="connsiteY2486" fmla="*/ 636130 h 1780956"/>
                <a:gd name="connsiteX2487" fmla="*/ 1744674 w 2307205"/>
                <a:gd name="connsiteY2487" fmla="*/ 639375 h 1780956"/>
                <a:gd name="connsiteX2488" fmla="*/ 1737742 w 2307205"/>
                <a:gd name="connsiteY2488" fmla="*/ 639817 h 1780956"/>
                <a:gd name="connsiteX2489" fmla="*/ 1735530 w 2307205"/>
                <a:gd name="connsiteY2489" fmla="*/ 640997 h 1780956"/>
                <a:gd name="connsiteX2490" fmla="*/ 1732580 w 2307205"/>
                <a:gd name="connsiteY2490" fmla="*/ 644094 h 1780956"/>
                <a:gd name="connsiteX2491" fmla="*/ 1730072 w 2307205"/>
                <a:gd name="connsiteY2491" fmla="*/ 649699 h 1780956"/>
                <a:gd name="connsiteX2492" fmla="*/ 1728450 w 2307205"/>
                <a:gd name="connsiteY2492" fmla="*/ 656041 h 1780956"/>
                <a:gd name="connsiteX2493" fmla="*/ 1722255 w 2307205"/>
                <a:gd name="connsiteY2493" fmla="*/ 661793 h 1780956"/>
                <a:gd name="connsiteX2494" fmla="*/ 1721223 w 2307205"/>
                <a:gd name="connsiteY2494" fmla="*/ 661203 h 1780956"/>
                <a:gd name="connsiteX2495" fmla="*/ 1723878 w 2307205"/>
                <a:gd name="connsiteY2495" fmla="*/ 657221 h 1780956"/>
                <a:gd name="connsiteX2496" fmla="*/ 1726238 w 2307205"/>
                <a:gd name="connsiteY2496" fmla="*/ 652796 h 1780956"/>
                <a:gd name="connsiteX2497" fmla="*/ 1726238 w 2307205"/>
                <a:gd name="connsiteY2497" fmla="*/ 650731 h 1780956"/>
                <a:gd name="connsiteX2498" fmla="*/ 1725500 w 2307205"/>
                <a:gd name="connsiteY2498" fmla="*/ 648077 h 1780956"/>
                <a:gd name="connsiteX2499" fmla="*/ 1726533 w 2307205"/>
                <a:gd name="connsiteY2499" fmla="*/ 644832 h 1780956"/>
                <a:gd name="connsiteX2500" fmla="*/ 1729777 w 2307205"/>
                <a:gd name="connsiteY2500" fmla="*/ 641145 h 1780956"/>
                <a:gd name="connsiteX2501" fmla="*/ 1729777 w 2307205"/>
                <a:gd name="connsiteY2501" fmla="*/ 639817 h 1780956"/>
                <a:gd name="connsiteX2502" fmla="*/ 1723140 w 2307205"/>
                <a:gd name="connsiteY2502" fmla="*/ 640260 h 1780956"/>
                <a:gd name="connsiteX2503" fmla="*/ 1717093 w 2307205"/>
                <a:gd name="connsiteY2503" fmla="*/ 639080 h 1780956"/>
                <a:gd name="connsiteX2504" fmla="*/ 1716798 w 2307205"/>
                <a:gd name="connsiteY2504" fmla="*/ 638195 h 1780956"/>
                <a:gd name="connsiteX2505" fmla="*/ 1724910 w 2307205"/>
                <a:gd name="connsiteY2505" fmla="*/ 637457 h 1780956"/>
                <a:gd name="connsiteX2506" fmla="*/ 1727565 w 2307205"/>
                <a:gd name="connsiteY2506" fmla="*/ 636720 h 1780956"/>
                <a:gd name="connsiteX2507" fmla="*/ 1731990 w 2307205"/>
                <a:gd name="connsiteY2507" fmla="*/ 634507 h 1780956"/>
                <a:gd name="connsiteX2508" fmla="*/ 1739954 w 2307205"/>
                <a:gd name="connsiteY2508" fmla="*/ 631705 h 1780956"/>
                <a:gd name="connsiteX2509" fmla="*/ 1741724 w 2307205"/>
                <a:gd name="connsiteY2509" fmla="*/ 629198 h 1780956"/>
                <a:gd name="connsiteX2510" fmla="*/ 1742609 w 2307205"/>
                <a:gd name="connsiteY2510" fmla="*/ 626985 h 1780956"/>
                <a:gd name="connsiteX2511" fmla="*/ 1742609 w 2307205"/>
                <a:gd name="connsiteY2511" fmla="*/ 625068 h 1780956"/>
                <a:gd name="connsiteX2512" fmla="*/ 1741134 w 2307205"/>
                <a:gd name="connsiteY2512" fmla="*/ 622118 h 1780956"/>
                <a:gd name="connsiteX2513" fmla="*/ 1740397 w 2307205"/>
                <a:gd name="connsiteY2513" fmla="*/ 621528 h 1780956"/>
                <a:gd name="connsiteX2514" fmla="*/ 1738185 w 2307205"/>
                <a:gd name="connsiteY2514" fmla="*/ 620791 h 1780956"/>
                <a:gd name="connsiteX2515" fmla="*/ 1734497 w 2307205"/>
                <a:gd name="connsiteY2515" fmla="*/ 619906 h 1780956"/>
                <a:gd name="connsiteX2516" fmla="*/ 1729925 w 2307205"/>
                <a:gd name="connsiteY2516" fmla="*/ 619316 h 1780956"/>
                <a:gd name="connsiteX2517" fmla="*/ 1724468 w 2307205"/>
                <a:gd name="connsiteY2517" fmla="*/ 619316 h 1780956"/>
                <a:gd name="connsiteX2518" fmla="*/ 1718126 w 2307205"/>
                <a:gd name="connsiteY2518" fmla="*/ 620938 h 1780956"/>
                <a:gd name="connsiteX2519" fmla="*/ 1710751 w 2307205"/>
                <a:gd name="connsiteY2519" fmla="*/ 624773 h 1780956"/>
                <a:gd name="connsiteX2520" fmla="*/ 1706326 w 2307205"/>
                <a:gd name="connsiteY2520" fmla="*/ 628018 h 1780956"/>
                <a:gd name="connsiteX2521" fmla="*/ 1703819 w 2307205"/>
                <a:gd name="connsiteY2521" fmla="*/ 631853 h 1780956"/>
                <a:gd name="connsiteX2522" fmla="*/ 1700427 w 2307205"/>
                <a:gd name="connsiteY2522" fmla="*/ 636425 h 1780956"/>
                <a:gd name="connsiteX2523" fmla="*/ 1698509 w 2307205"/>
                <a:gd name="connsiteY2523" fmla="*/ 638047 h 1780956"/>
                <a:gd name="connsiteX2524" fmla="*/ 1697772 w 2307205"/>
                <a:gd name="connsiteY2524" fmla="*/ 638047 h 1780956"/>
                <a:gd name="connsiteX2525" fmla="*/ 1698067 w 2307205"/>
                <a:gd name="connsiteY2525" fmla="*/ 637162 h 1780956"/>
                <a:gd name="connsiteX2526" fmla="*/ 1701312 w 2307205"/>
                <a:gd name="connsiteY2526" fmla="*/ 633622 h 1780956"/>
                <a:gd name="connsiteX2527" fmla="*/ 1705146 w 2307205"/>
                <a:gd name="connsiteY2527" fmla="*/ 627133 h 1780956"/>
                <a:gd name="connsiteX2528" fmla="*/ 1707654 w 2307205"/>
                <a:gd name="connsiteY2528" fmla="*/ 623741 h 1780956"/>
                <a:gd name="connsiteX2529" fmla="*/ 1711489 w 2307205"/>
                <a:gd name="connsiteY2529" fmla="*/ 622118 h 1780956"/>
                <a:gd name="connsiteX2530" fmla="*/ 1720338 w 2307205"/>
                <a:gd name="connsiteY2530" fmla="*/ 612974 h 1780956"/>
                <a:gd name="connsiteX2531" fmla="*/ 1720633 w 2307205"/>
                <a:gd name="connsiteY2531" fmla="*/ 610909 h 1780956"/>
                <a:gd name="connsiteX2532" fmla="*/ 1719748 w 2307205"/>
                <a:gd name="connsiteY2532" fmla="*/ 608254 h 1780956"/>
                <a:gd name="connsiteX2533" fmla="*/ 1718421 w 2307205"/>
                <a:gd name="connsiteY2533" fmla="*/ 605599 h 1780956"/>
                <a:gd name="connsiteX2534" fmla="*/ 1716651 w 2307205"/>
                <a:gd name="connsiteY2534" fmla="*/ 602797 h 1780956"/>
                <a:gd name="connsiteX2535" fmla="*/ 1713848 w 2307205"/>
                <a:gd name="connsiteY2535" fmla="*/ 600437 h 1780956"/>
                <a:gd name="connsiteX2536" fmla="*/ 1703082 w 2307205"/>
                <a:gd name="connsiteY2536" fmla="*/ 596012 h 1780956"/>
                <a:gd name="connsiteX2537" fmla="*/ 1699689 w 2307205"/>
                <a:gd name="connsiteY2537" fmla="*/ 595717 h 1780956"/>
                <a:gd name="connsiteX2538" fmla="*/ 1696149 w 2307205"/>
                <a:gd name="connsiteY2538" fmla="*/ 596455 h 1780956"/>
                <a:gd name="connsiteX2539" fmla="*/ 1693052 w 2307205"/>
                <a:gd name="connsiteY2539" fmla="*/ 596455 h 1780956"/>
                <a:gd name="connsiteX2540" fmla="*/ 1690397 w 2307205"/>
                <a:gd name="connsiteY2540" fmla="*/ 596012 h 1780956"/>
                <a:gd name="connsiteX2541" fmla="*/ 1683023 w 2307205"/>
                <a:gd name="connsiteY2541" fmla="*/ 592915 h 1780956"/>
                <a:gd name="connsiteX2542" fmla="*/ 1677123 w 2307205"/>
                <a:gd name="connsiteY2542" fmla="*/ 589818 h 1780956"/>
                <a:gd name="connsiteX2543" fmla="*/ 1671961 w 2307205"/>
                <a:gd name="connsiteY2543" fmla="*/ 588490 h 1780956"/>
                <a:gd name="connsiteX2544" fmla="*/ 1662521 w 2307205"/>
                <a:gd name="connsiteY2544" fmla="*/ 587753 h 1780956"/>
                <a:gd name="connsiteX2545" fmla="*/ 1654409 w 2307205"/>
                <a:gd name="connsiteY2545" fmla="*/ 587753 h 1780956"/>
                <a:gd name="connsiteX2546" fmla="*/ 1649542 w 2307205"/>
                <a:gd name="connsiteY2546" fmla="*/ 588343 h 1780956"/>
                <a:gd name="connsiteX2547" fmla="*/ 1643053 w 2307205"/>
                <a:gd name="connsiteY2547" fmla="*/ 590260 h 1780956"/>
                <a:gd name="connsiteX2548" fmla="*/ 1633908 w 2307205"/>
                <a:gd name="connsiteY2548" fmla="*/ 594537 h 1780956"/>
                <a:gd name="connsiteX2549" fmla="*/ 1631991 w 2307205"/>
                <a:gd name="connsiteY2549" fmla="*/ 596012 h 1780956"/>
                <a:gd name="connsiteX2550" fmla="*/ 1631106 w 2307205"/>
                <a:gd name="connsiteY2550" fmla="*/ 597487 h 1780956"/>
                <a:gd name="connsiteX2551" fmla="*/ 1630516 w 2307205"/>
                <a:gd name="connsiteY2551" fmla="*/ 599110 h 1780956"/>
                <a:gd name="connsiteX2552" fmla="*/ 1630516 w 2307205"/>
                <a:gd name="connsiteY2552" fmla="*/ 601027 h 1780956"/>
                <a:gd name="connsiteX2553" fmla="*/ 1631253 w 2307205"/>
                <a:gd name="connsiteY2553" fmla="*/ 602797 h 1780956"/>
                <a:gd name="connsiteX2554" fmla="*/ 1635531 w 2307205"/>
                <a:gd name="connsiteY2554" fmla="*/ 606484 h 1780956"/>
                <a:gd name="connsiteX2555" fmla="*/ 1644970 w 2307205"/>
                <a:gd name="connsiteY2555" fmla="*/ 609729 h 1780956"/>
                <a:gd name="connsiteX2556" fmla="*/ 1651017 w 2307205"/>
                <a:gd name="connsiteY2556" fmla="*/ 612384 h 1780956"/>
                <a:gd name="connsiteX2557" fmla="*/ 1655147 w 2307205"/>
                <a:gd name="connsiteY2557" fmla="*/ 613416 h 1780956"/>
                <a:gd name="connsiteX2558" fmla="*/ 1655589 w 2307205"/>
                <a:gd name="connsiteY2558" fmla="*/ 615481 h 1780956"/>
                <a:gd name="connsiteX2559" fmla="*/ 1650132 w 2307205"/>
                <a:gd name="connsiteY2559" fmla="*/ 615481 h 1780956"/>
                <a:gd name="connsiteX2560" fmla="*/ 1639955 w 2307205"/>
                <a:gd name="connsiteY2560" fmla="*/ 610466 h 1780956"/>
                <a:gd name="connsiteX2561" fmla="*/ 1634941 w 2307205"/>
                <a:gd name="connsiteY2561" fmla="*/ 610761 h 1780956"/>
                <a:gd name="connsiteX2562" fmla="*/ 1631843 w 2307205"/>
                <a:gd name="connsiteY2562" fmla="*/ 610466 h 1780956"/>
                <a:gd name="connsiteX2563" fmla="*/ 1627861 w 2307205"/>
                <a:gd name="connsiteY2563" fmla="*/ 607959 h 1780956"/>
                <a:gd name="connsiteX2564" fmla="*/ 1624764 w 2307205"/>
                <a:gd name="connsiteY2564" fmla="*/ 606927 h 1780956"/>
                <a:gd name="connsiteX2565" fmla="*/ 1621666 w 2307205"/>
                <a:gd name="connsiteY2565" fmla="*/ 611204 h 1780956"/>
                <a:gd name="connsiteX2566" fmla="*/ 1620487 w 2307205"/>
                <a:gd name="connsiteY2566" fmla="*/ 619316 h 1780956"/>
                <a:gd name="connsiteX2567" fmla="*/ 1622404 w 2307205"/>
                <a:gd name="connsiteY2567" fmla="*/ 622708 h 1780956"/>
                <a:gd name="connsiteX2568" fmla="*/ 1624469 w 2307205"/>
                <a:gd name="connsiteY2568" fmla="*/ 625510 h 1780956"/>
                <a:gd name="connsiteX2569" fmla="*/ 1626829 w 2307205"/>
                <a:gd name="connsiteY2569" fmla="*/ 627280 h 1780956"/>
                <a:gd name="connsiteX2570" fmla="*/ 1627713 w 2307205"/>
                <a:gd name="connsiteY2570" fmla="*/ 629050 h 1780956"/>
                <a:gd name="connsiteX2571" fmla="*/ 1627713 w 2307205"/>
                <a:gd name="connsiteY2571" fmla="*/ 629935 h 1780956"/>
                <a:gd name="connsiteX2572" fmla="*/ 1626976 w 2307205"/>
                <a:gd name="connsiteY2572" fmla="*/ 629935 h 1780956"/>
                <a:gd name="connsiteX2573" fmla="*/ 1622699 w 2307205"/>
                <a:gd name="connsiteY2573" fmla="*/ 627575 h 1780956"/>
                <a:gd name="connsiteX2574" fmla="*/ 1616652 w 2307205"/>
                <a:gd name="connsiteY2574" fmla="*/ 622118 h 1780956"/>
                <a:gd name="connsiteX2575" fmla="*/ 1616357 w 2307205"/>
                <a:gd name="connsiteY2575" fmla="*/ 619168 h 1780956"/>
                <a:gd name="connsiteX2576" fmla="*/ 1616357 w 2307205"/>
                <a:gd name="connsiteY2576" fmla="*/ 615039 h 1780956"/>
                <a:gd name="connsiteX2577" fmla="*/ 1616799 w 2307205"/>
                <a:gd name="connsiteY2577" fmla="*/ 610909 h 1780956"/>
                <a:gd name="connsiteX2578" fmla="*/ 1611784 w 2307205"/>
                <a:gd name="connsiteY2578" fmla="*/ 606779 h 1780956"/>
                <a:gd name="connsiteX2579" fmla="*/ 1608392 w 2307205"/>
                <a:gd name="connsiteY2579" fmla="*/ 605009 h 1780956"/>
                <a:gd name="connsiteX2580" fmla="*/ 1605737 w 2307205"/>
                <a:gd name="connsiteY2580" fmla="*/ 607664 h 1780956"/>
                <a:gd name="connsiteX2581" fmla="*/ 1601608 w 2307205"/>
                <a:gd name="connsiteY2581" fmla="*/ 608844 h 1780956"/>
                <a:gd name="connsiteX2582" fmla="*/ 1599838 w 2307205"/>
                <a:gd name="connsiteY2582" fmla="*/ 607959 h 1780956"/>
                <a:gd name="connsiteX2583" fmla="*/ 1598805 w 2307205"/>
                <a:gd name="connsiteY2583" fmla="*/ 605747 h 1780956"/>
                <a:gd name="connsiteX2584" fmla="*/ 1596593 w 2307205"/>
                <a:gd name="connsiteY2584" fmla="*/ 602649 h 1780956"/>
                <a:gd name="connsiteX2585" fmla="*/ 1595265 w 2307205"/>
                <a:gd name="connsiteY2585" fmla="*/ 602207 h 1780956"/>
                <a:gd name="connsiteX2586" fmla="*/ 1592758 w 2307205"/>
                <a:gd name="connsiteY2586" fmla="*/ 603092 h 1780956"/>
                <a:gd name="connsiteX2587" fmla="*/ 1589808 w 2307205"/>
                <a:gd name="connsiteY2587" fmla="*/ 604714 h 1780956"/>
                <a:gd name="connsiteX2588" fmla="*/ 1589218 w 2307205"/>
                <a:gd name="connsiteY2588" fmla="*/ 605452 h 1780956"/>
                <a:gd name="connsiteX2589" fmla="*/ 1588186 w 2307205"/>
                <a:gd name="connsiteY2589" fmla="*/ 607664 h 1780956"/>
                <a:gd name="connsiteX2590" fmla="*/ 1588628 w 2307205"/>
                <a:gd name="connsiteY2590" fmla="*/ 609139 h 1780956"/>
                <a:gd name="connsiteX2591" fmla="*/ 1594086 w 2307205"/>
                <a:gd name="connsiteY2591" fmla="*/ 615186 h 1780956"/>
                <a:gd name="connsiteX2592" fmla="*/ 1592906 w 2307205"/>
                <a:gd name="connsiteY2592" fmla="*/ 615186 h 1780956"/>
                <a:gd name="connsiteX2593" fmla="*/ 1588038 w 2307205"/>
                <a:gd name="connsiteY2593" fmla="*/ 613416 h 1780956"/>
                <a:gd name="connsiteX2594" fmla="*/ 1586268 w 2307205"/>
                <a:gd name="connsiteY2594" fmla="*/ 613711 h 1780956"/>
                <a:gd name="connsiteX2595" fmla="*/ 1580959 w 2307205"/>
                <a:gd name="connsiteY2595" fmla="*/ 616661 h 1780956"/>
                <a:gd name="connsiteX2596" fmla="*/ 1572552 w 2307205"/>
                <a:gd name="connsiteY2596" fmla="*/ 624478 h 1780956"/>
                <a:gd name="connsiteX2597" fmla="*/ 1570044 w 2307205"/>
                <a:gd name="connsiteY2597" fmla="*/ 627428 h 1780956"/>
                <a:gd name="connsiteX2598" fmla="*/ 1568570 w 2307205"/>
                <a:gd name="connsiteY2598" fmla="*/ 628313 h 1780956"/>
                <a:gd name="connsiteX2599" fmla="*/ 1566800 w 2307205"/>
                <a:gd name="connsiteY2599" fmla="*/ 628313 h 1780956"/>
                <a:gd name="connsiteX2600" fmla="*/ 1566210 w 2307205"/>
                <a:gd name="connsiteY2600" fmla="*/ 628018 h 1780956"/>
                <a:gd name="connsiteX2601" fmla="*/ 1566800 w 2307205"/>
                <a:gd name="connsiteY2601" fmla="*/ 626985 h 1780956"/>
                <a:gd name="connsiteX2602" fmla="*/ 1566800 w 2307205"/>
                <a:gd name="connsiteY2602" fmla="*/ 625363 h 1780956"/>
                <a:gd name="connsiteX2603" fmla="*/ 1566357 w 2307205"/>
                <a:gd name="connsiteY2603" fmla="*/ 623298 h 1780956"/>
                <a:gd name="connsiteX2604" fmla="*/ 1566357 w 2307205"/>
                <a:gd name="connsiteY2604" fmla="*/ 621676 h 1780956"/>
                <a:gd name="connsiteX2605" fmla="*/ 1566947 w 2307205"/>
                <a:gd name="connsiteY2605" fmla="*/ 620496 h 1780956"/>
                <a:gd name="connsiteX2606" fmla="*/ 1567832 w 2307205"/>
                <a:gd name="connsiteY2606" fmla="*/ 619758 h 1780956"/>
                <a:gd name="connsiteX2607" fmla="*/ 1569012 w 2307205"/>
                <a:gd name="connsiteY2607" fmla="*/ 619316 h 1780956"/>
                <a:gd name="connsiteX2608" fmla="*/ 1571814 w 2307205"/>
                <a:gd name="connsiteY2608" fmla="*/ 619611 h 1780956"/>
                <a:gd name="connsiteX2609" fmla="*/ 1572847 w 2307205"/>
                <a:gd name="connsiteY2609" fmla="*/ 618873 h 1780956"/>
                <a:gd name="connsiteX2610" fmla="*/ 1566947 w 2307205"/>
                <a:gd name="connsiteY2610" fmla="*/ 614596 h 1780956"/>
                <a:gd name="connsiteX2611" fmla="*/ 1566357 w 2307205"/>
                <a:gd name="connsiteY2611" fmla="*/ 613711 h 1780956"/>
                <a:gd name="connsiteX2612" fmla="*/ 1569454 w 2307205"/>
                <a:gd name="connsiteY2612" fmla="*/ 611204 h 1780956"/>
                <a:gd name="connsiteX2613" fmla="*/ 1572552 w 2307205"/>
                <a:gd name="connsiteY2613" fmla="*/ 607369 h 1780956"/>
                <a:gd name="connsiteX2614" fmla="*/ 1575059 w 2307205"/>
                <a:gd name="connsiteY2614" fmla="*/ 603092 h 1780956"/>
                <a:gd name="connsiteX2615" fmla="*/ 1575059 w 2307205"/>
                <a:gd name="connsiteY2615" fmla="*/ 601912 h 1780956"/>
                <a:gd name="connsiteX2616" fmla="*/ 1570929 w 2307205"/>
                <a:gd name="connsiteY2616" fmla="*/ 601617 h 1780956"/>
                <a:gd name="connsiteX2617" fmla="*/ 1558393 w 2307205"/>
                <a:gd name="connsiteY2617" fmla="*/ 610466 h 1780956"/>
                <a:gd name="connsiteX2618" fmla="*/ 1558688 w 2307205"/>
                <a:gd name="connsiteY2618" fmla="*/ 608844 h 1780956"/>
                <a:gd name="connsiteX2619" fmla="*/ 1564735 w 2307205"/>
                <a:gd name="connsiteY2619" fmla="*/ 603239 h 1780956"/>
                <a:gd name="connsiteX2620" fmla="*/ 1573142 w 2307205"/>
                <a:gd name="connsiteY2620" fmla="*/ 596750 h 1780956"/>
                <a:gd name="connsiteX2621" fmla="*/ 1579631 w 2307205"/>
                <a:gd name="connsiteY2621" fmla="*/ 590850 h 1780956"/>
                <a:gd name="connsiteX2622" fmla="*/ 1582286 w 2307205"/>
                <a:gd name="connsiteY2622" fmla="*/ 588933 h 1780956"/>
                <a:gd name="connsiteX2623" fmla="*/ 1583466 w 2307205"/>
                <a:gd name="connsiteY2623" fmla="*/ 587605 h 1780956"/>
                <a:gd name="connsiteX2624" fmla="*/ 1583466 w 2307205"/>
                <a:gd name="connsiteY2624" fmla="*/ 586425 h 1780956"/>
                <a:gd name="connsiteX2625" fmla="*/ 1579336 w 2307205"/>
                <a:gd name="connsiteY2625" fmla="*/ 584065 h 1780956"/>
                <a:gd name="connsiteX2626" fmla="*/ 1577567 w 2307205"/>
                <a:gd name="connsiteY2626" fmla="*/ 582001 h 1780956"/>
                <a:gd name="connsiteX2627" fmla="*/ 1575207 w 2307205"/>
                <a:gd name="connsiteY2627" fmla="*/ 578461 h 1780956"/>
                <a:gd name="connsiteX2628" fmla="*/ 1574469 w 2307205"/>
                <a:gd name="connsiteY2628" fmla="*/ 574921 h 1780956"/>
                <a:gd name="connsiteX2629" fmla="*/ 1575354 w 2307205"/>
                <a:gd name="connsiteY2629" fmla="*/ 571529 h 1780956"/>
                <a:gd name="connsiteX2630" fmla="*/ 1574764 w 2307205"/>
                <a:gd name="connsiteY2630" fmla="*/ 568726 h 1780956"/>
                <a:gd name="connsiteX2631" fmla="*/ 1572699 w 2307205"/>
                <a:gd name="connsiteY2631" fmla="*/ 566514 h 1780956"/>
                <a:gd name="connsiteX2632" fmla="*/ 1569012 w 2307205"/>
                <a:gd name="connsiteY2632" fmla="*/ 564449 h 1780956"/>
                <a:gd name="connsiteX2633" fmla="*/ 1563702 w 2307205"/>
                <a:gd name="connsiteY2633" fmla="*/ 562532 h 1780956"/>
                <a:gd name="connsiteX2634" fmla="*/ 1560458 w 2307205"/>
                <a:gd name="connsiteY2634" fmla="*/ 559139 h 1780956"/>
                <a:gd name="connsiteX2635" fmla="*/ 1558245 w 2307205"/>
                <a:gd name="connsiteY2635" fmla="*/ 550732 h 1780956"/>
                <a:gd name="connsiteX2636" fmla="*/ 1555443 w 2307205"/>
                <a:gd name="connsiteY2636" fmla="*/ 544685 h 1780956"/>
                <a:gd name="connsiteX2637" fmla="*/ 1553820 w 2307205"/>
                <a:gd name="connsiteY2637" fmla="*/ 542768 h 1780956"/>
                <a:gd name="connsiteX2638" fmla="*/ 1548658 w 2307205"/>
                <a:gd name="connsiteY2638" fmla="*/ 539671 h 1780956"/>
                <a:gd name="connsiteX2639" fmla="*/ 1539809 w 2307205"/>
                <a:gd name="connsiteY2639" fmla="*/ 537901 h 1780956"/>
                <a:gd name="connsiteX2640" fmla="*/ 1533172 w 2307205"/>
                <a:gd name="connsiteY2640" fmla="*/ 537606 h 1780956"/>
                <a:gd name="connsiteX2641" fmla="*/ 1521225 w 2307205"/>
                <a:gd name="connsiteY2641" fmla="*/ 537901 h 1780956"/>
                <a:gd name="connsiteX2642" fmla="*/ 1516358 w 2307205"/>
                <a:gd name="connsiteY2642" fmla="*/ 538638 h 1780956"/>
                <a:gd name="connsiteX2643" fmla="*/ 1513703 w 2307205"/>
                <a:gd name="connsiteY2643" fmla="*/ 539523 h 1780956"/>
                <a:gd name="connsiteX2644" fmla="*/ 1511638 w 2307205"/>
                <a:gd name="connsiteY2644" fmla="*/ 540703 h 1780956"/>
                <a:gd name="connsiteX2645" fmla="*/ 1501461 w 2307205"/>
                <a:gd name="connsiteY2645" fmla="*/ 542915 h 1780956"/>
                <a:gd name="connsiteX2646" fmla="*/ 1493054 w 2307205"/>
                <a:gd name="connsiteY2646" fmla="*/ 545718 h 1780956"/>
                <a:gd name="connsiteX2647" fmla="*/ 1488482 w 2307205"/>
                <a:gd name="connsiteY2647" fmla="*/ 548078 h 1780956"/>
                <a:gd name="connsiteX2648" fmla="*/ 1488187 w 2307205"/>
                <a:gd name="connsiteY2648" fmla="*/ 549110 h 1780956"/>
                <a:gd name="connsiteX2649" fmla="*/ 1491874 w 2307205"/>
                <a:gd name="connsiteY2649" fmla="*/ 553092 h 1780956"/>
                <a:gd name="connsiteX2650" fmla="*/ 1491874 w 2307205"/>
                <a:gd name="connsiteY2650" fmla="*/ 553682 h 1780956"/>
                <a:gd name="connsiteX2651" fmla="*/ 1483762 w 2307205"/>
                <a:gd name="connsiteY2651" fmla="*/ 551470 h 1780956"/>
                <a:gd name="connsiteX2652" fmla="*/ 1475208 w 2307205"/>
                <a:gd name="connsiteY2652" fmla="*/ 551470 h 1780956"/>
                <a:gd name="connsiteX2653" fmla="*/ 1470045 w 2307205"/>
                <a:gd name="connsiteY2653" fmla="*/ 555010 h 1780956"/>
                <a:gd name="connsiteX2654" fmla="*/ 1459574 w 2307205"/>
                <a:gd name="connsiteY2654" fmla="*/ 557664 h 1780956"/>
                <a:gd name="connsiteX2655" fmla="*/ 1448217 w 2307205"/>
                <a:gd name="connsiteY2655" fmla="*/ 569169 h 1780956"/>
                <a:gd name="connsiteX2656" fmla="*/ 1450134 w 2307205"/>
                <a:gd name="connsiteY2656" fmla="*/ 572119 h 1780956"/>
                <a:gd name="connsiteX2657" fmla="*/ 1457656 w 2307205"/>
                <a:gd name="connsiteY2657" fmla="*/ 574331 h 1780956"/>
                <a:gd name="connsiteX2658" fmla="*/ 1479042 w 2307205"/>
                <a:gd name="connsiteY2658" fmla="*/ 582591 h 1780956"/>
                <a:gd name="connsiteX2659" fmla="*/ 1479485 w 2307205"/>
                <a:gd name="connsiteY2659" fmla="*/ 584508 h 1780956"/>
                <a:gd name="connsiteX2660" fmla="*/ 1460311 w 2307205"/>
                <a:gd name="connsiteY2660" fmla="*/ 578313 h 1780956"/>
                <a:gd name="connsiteX2661" fmla="*/ 1453231 w 2307205"/>
                <a:gd name="connsiteY2661" fmla="*/ 576543 h 1780956"/>
                <a:gd name="connsiteX2662" fmla="*/ 1449986 w 2307205"/>
                <a:gd name="connsiteY2662" fmla="*/ 576986 h 1780956"/>
                <a:gd name="connsiteX2663" fmla="*/ 1448217 w 2307205"/>
                <a:gd name="connsiteY2663" fmla="*/ 578018 h 1780956"/>
                <a:gd name="connsiteX2664" fmla="*/ 1445119 w 2307205"/>
                <a:gd name="connsiteY2664" fmla="*/ 581411 h 1780956"/>
                <a:gd name="connsiteX2665" fmla="*/ 1443940 w 2307205"/>
                <a:gd name="connsiteY2665" fmla="*/ 583328 h 1780956"/>
                <a:gd name="connsiteX2666" fmla="*/ 1443349 w 2307205"/>
                <a:gd name="connsiteY2666" fmla="*/ 585540 h 1780956"/>
                <a:gd name="connsiteX2667" fmla="*/ 1443349 w 2307205"/>
                <a:gd name="connsiteY2667" fmla="*/ 592620 h 1780956"/>
                <a:gd name="connsiteX2668" fmla="*/ 1444087 w 2307205"/>
                <a:gd name="connsiteY2668" fmla="*/ 594095 h 1780956"/>
                <a:gd name="connsiteX2669" fmla="*/ 1445709 w 2307205"/>
                <a:gd name="connsiteY2669" fmla="*/ 595865 h 1780956"/>
                <a:gd name="connsiteX2670" fmla="*/ 1447184 w 2307205"/>
                <a:gd name="connsiteY2670" fmla="*/ 598667 h 1780956"/>
                <a:gd name="connsiteX2671" fmla="*/ 1449986 w 2307205"/>
                <a:gd name="connsiteY2671" fmla="*/ 601912 h 1780956"/>
                <a:gd name="connsiteX2672" fmla="*/ 1451314 w 2307205"/>
                <a:gd name="connsiteY2672" fmla="*/ 603092 h 1780956"/>
                <a:gd name="connsiteX2673" fmla="*/ 1456181 w 2307205"/>
                <a:gd name="connsiteY2673" fmla="*/ 605009 h 1780956"/>
                <a:gd name="connsiteX2674" fmla="*/ 1458836 w 2307205"/>
                <a:gd name="connsiteY2674" fmla="*/ 605009 h 1780956"/>
                <a:gd name="connsiteX2675" fmla="*/ 1461196 w 2307205"/>
                <a:gd name="connsiteY2675" fmla="*/ 603829 h 1780956"/>
                <a:gd name="connsiteX2676" fmla="*/ 1464146 w 2307205"/>
                <a:gd name="connsiteY2676" fmla="*/ 603829 h 1780956"/>
                <a:gd name="connsiteX2677" fmla="*/ 1470045 w 2307205"/>
                <a:gd name="connsiteY2677" fmla="*/ 605304 h 1780956"/>
                <a:gd name="connsiteX2678" fmla="*/ 1469455 w 2307205"/>
                <a:gd name="connsiteY2678" fmla="*/ 606484 h 1780956"/>
                <a:gd name="connsiteX2679" fmla="*/ 1465178 w 2307205"/>
                <a:gd name="connsiteY2679" fmla="*/ 607517 h 1780956"/>
                <a:gd name="connsiteX2680" fmla="*/ 1464441 w 2307205"/>
                <a:gd name="connsiteY2680" fmla="*/ 608549 h 1780956"/>
                <a:gd name="connsiteX2681" fmla="*/ 1466063 w 2307205"/>
                <a:gd name="connsiteY2681" fmla="*/ 610909 h 1780956"/>
                <a:gd name="connsiteX2682" fmla="*/ 1469603 w 2307205"/>
                <a:gd name="connsiteY2682" fmla="*/ 614301 h 1780956"/>
                <a:gd name="connsiteX2683" fmla="*/ 1477272 w 2307205"/>
                <a:gd name="connsiteY2683" fmla="*/ 619021 h 1780956"/>
                <a:gd name="connsiteX2684" fmla="*/ 1479042 w 2307205"/>
                <a:gd name="connsiteY2684" fmla="*/ 620791 h 1780956"/>
                <a:gd name="connsiteX2685" fmla="*/ 1479042 w 2307205"/>
                <a:gd name="connsiteY2685" fmla="*/ 621528 h 1780956"/>
                <a:gd name="connsiteX2686" fmla="*/ 1477272 w 2307205"/>
                <a:gd name="connsiteY2686" fmla="*/ 621086 h 1780956"/>
                <a:gd name="connsiteX2687" fmla="*/ 1470635 w 2307205"/>
                <a:gd name="connsiteY2687" fmla="*/ 617251 h 1780956"/>
                <a:gd name="connsiteX2688" fmla="*/ 1459869 w 2307205"/>
                <a:gd name="connsiteY2688" fmla="*/ 612826 h 1780956"/>
                <a:gd name="connsiteX2689" fmla="*/ 1451904 w 2307205"/>
                <a:gd name="connsiteY2689" fmla="*/ 612089 h 1780956"/>
                <a:gd name="connsiteX2690" fmla="*/ 1449692 w 2307205"/>
                <a:gd name="connsiteY2690" fmla="*/ 612974 h 1780956"/>
                <a:gd name="connsiteX2691" fmla="*/ 1446004 w 2307205"/>
                <a:gd name="connsiteY2691" fmla="*/ 618578 h 1780956"/>
                <a:gd name="connsiteX2692" fmla="*/ 1442907 w 2307205"/>
                <a:gd name="connsiteY2692" fmla="*/ 620496 h 1780956"/>
                <a:gd name="connsiteX2693" fmla="*/ 1437745 w 2307205"/>
                <a:gd name="connsiteY2693" fmla="*/ 622561 h 1780956"/>
                <a:gd name="connsiteX2694" fmla="*/ 1436417 w 2307205"/>
                <a:gd name="connsiteY2694" fmla="*/ 624331 h 1780956"/>
                <a:gd name="connsiteX2695" fmla="*/ 1438925 w 2307205"/>
                <a:gd name="connsiteY2695" fmla="*/ 625805 h 1780956"/>
                <a:gd name="connsiteX2696" fmla="*/ 1444529 w 2307205"/>
                <a:gd name="connsiteY2696" fmla="*/ 630230 h 1780956"/>
                <a:gd name="connsiteX2697" fmla="*/ 1446742 w 2307205"/>
                <a:gd name="connsiteY2697" fmla="*/ 632590 h 1780956"/>
                <a:gd name="connsiteX2698" fmla="*/ 1449692 w 2307205"/>
                <a:gd name="connsiteY2698" fmla="*/ 637015 h 1780956"/>
                <a:gd name="connsiteX2699" fmla="*/ 1451166 w 2307205"/>
                <a:gd name="connsiteY2699" fmla="*/ 638490 h 1780956"/>
                <a:gd name="connsiteX2700" fmla="*/ 1453526 w 2307205"/>
                <a:gd name="connsiteY2700" fmla="*/ 639522 h 1780956"/>
                <a:gd name="connsiteX2701" fmla="*/ 1456624 w 2307205"/>
                <a:gd name="connsiteY2701" fmla="*/ 640260 h 1780956"/>
                <a:gd name="connsiteX2702" fmla="*/ 1459131 w 2307205"/>
                <a:gd name="connsiteY2702" fmla="*/ 640555 h 1780956"/>
                <a:gd name="connsiteX2703" fmla="*/ 1464146 w 2307205"/>
                <a:gd name="connsiteY2703" fmla="*/ 640260 h 1780956"/>
                <a:gd name="connsiteX2704" fmla="*/ 1467833 w 2307205"/>
                <a:gd name="connsiteY2704" fmla="*/ 641587 h 1780956"/>
                <a:gd name="connsiteX2705" fmla="*/ 1468866 w 2307205"/>
                <a:gd name="connsiteY2705" fmla="*/ 643799 h 1780956"/>
                <a:gd name="connsiteX2706" fmla="*/ 1468866 w 2307205"/>
                <a:gd name="connsiteY2706" fmla="*/ 647192 h 1780956"/>
                <a:gd name="connsiteX2707" fmla="*/ 1468423 w 2307205"/>
                <a:gd name="connsiteY2707" fmla="*/ 650879 h 1780956"/>
                <a:gd name="connsiteX2708" fmla="*/ 1467538 w 2307205"/>
                <a:gd name="connsiteY2708" fmla="*/ 654714 h 1780956"/>
                <a:gd name="connsiteX2709" fmla="*/ 1465473 w 2307205"/>
                <a:gd name="connsiteY2709" fmla="*/ 667545 h 1780956"/>
                <a:gd name="connsiteX2710" fmla="*/ 1464588 w 2307205"/>
                <a:gd name="connsiteY2710" fmla="*/ 670643 h 1780956"/>
                <a:gd name="connsiteX2711" fmla="*/ 1463408 w 2307205"/>
                <a:gd name="connsiteY2711" fmla="*/ 671970 h 1780956"/>
                <a:gd name="connsiteX2712" fmla="*/ 1460311 w 2307205"/>
                <a:gd name="connsiteY2712" fmla="*/ 670495 h 1780956"/>
                <a:gd name="connsiteX2713" fmla="*/ 1458836 w 2307205"/>
                <a:gd name="connsiteY2713" fmla="*/ 669168 h 1780956"/>
                <a:gd name="connsiteX2714" fmla="*/ 1458394 w 2307205"/>
                <a:gd name="connsiteY2714" fmla="*/ 668283 h 1780956"/>
                <a:gd name="connsiteX2715" fmla="*/ 1458983 w 2307205"/>
                <a:gd name="connsiteY2715" fmla="*/ 667693 h 1780956"/>
                <a:gd name="connsiteX2716" fmla="*/ 1460016 w 2307205"/>
                <a:gd name="connsiteY2716" fmla="*/ 665481 h 1780956"/>
                <a:gd name="connsiteX2717" fmla="*/ 1457509 w 2307205"/>
                <a:gd name="connsiteY2717" fmla="*/ 664743 h 1780956"/>
                <a:gd name="connsiteX2718" fmla="*/ 1443202 w 2307205"/>
                <a:gd name="connsiteY2718" fmla="*/ 664743 h 1780956"/>
                <a:gd name="connsiteX2719" fmla="*/ 1438482 w 2307205"/>
                <a:gd name="connsiteY2719" fmla="*/ 666071 h 1780956"/>
                <a:gd name="connsiteX2720" fmla="*/ 1430518 w 2307205"/>
                <a:gd name="connsiteY2720" fmla="*/ 669758 h 1780956"/>
                <a:gd name="connsiteX2721" fmla="*/ 1425503 w 2307205"/>
                <a:gd name="connsiteY2721" fmla="*/ 671233 h 1780956"/>
                <a:gd name="connsiteX2722" fmla="*/ 1419603 w 2307205"/>
                <a:gd name="connsiteY2722" fmla="*/ 672560 h 1780956"/>
                <a:gd name="connsiteX2723" fmla="*/ 1418571 w 2307205"/>
                <a:gd name="connsiteY2723" fmla="*/ 671528 h 1780956"/>
                <a:gd name="connsiteX2724" fmla="*/ 1421668 w 2307205"/>
                <a:gd name="connsiteY2724" fmla="*/ 670053 h 1780956"/>
                <a:gd name="connsiteX2725" fmla="*/ 1429338 w 2307205"/>
                <a:gd name="connsiteY2725" fmla="*/ 667545 h 1780956"/>
                <a:gd name="connsiteX2726" fmla="*/ 1435385 w 2307205"/>
                <a:gd name="connsiteY2726" fmla="*/ 664301 h 1780956"/>
                <a:gd name="connsiteX2727" fmla="*/ 1440252 w 2307205"/>
                <a:gd name="connsiteY2727" fmla="*/ 662826 h 1780956"/>
                <a:gd name="connsiteX2728" fmla="*/ 1449397 w 2307205"/>
                <a:gd name="connsiteY2728" fmla="*/ 661203 h 1780956"/>
                <a:gd name="connsiteX2729" fmla="*/ 1456329 w 2307205"/>
                <a:gd name="connsiteY2729" fmla="*/ 657516 h 1780956"/>
                <a:gd name="connsiteX2730" fmla="*/ 1459279 w 2307205"/>
                <a:gd name="connsiteY2730" fmla="*/ 655156 h 1780956"/>
                <a:gd name="connsiteX2731" fmla="*/ 1457804 w 2307205"/>
                <a:gd name="connsiteY2731" fmla="*/ 652944 h 1780956"/>
                <a:gd name="connsiteX2732" fmla="*/ 1451314 w 2307205"/>
                <a:gd name="connsiteY2732" fmla="*/ 648372 h 1780956"/>
                <a:gd name="connsiteX2733" fmla="*/ 1445857 w 2307205"/>
                <a:gd name="connsiteY2733" fmla="*/ 645274 h 1780956"/>
                <a:gd name="connsiteX2734" fmla="*/ 1440252 w 2307205"/>
                <a:gd name="connsiteY2734" fmla="*/ 641145 h 1780956"/>
                <a:gd name="connsiteX2735" fmla="*/ 1432730 w 2307205"/>
                <a:gd name="connsiteY2735" fmla="*/ 634802 h 1780956"/>
                <a:gd name="connsiteX2736" fmla="*/ 1428010 w 2307205"/>
                <a:gd name="connsiteY2736" fmla="*/ 628608 h 1780956"/>
                <a:gd name="connsiteX2737" fmla="*/ 1425946 w 2307205"/>
                <a:gd name="connsiteY2737" fmla="*/ 622413 h 1780956"/>
                <a:gd name="connsiteX2738" fmla="*/ 1424766 w 2307205"/>
                <a:gd name="connsiteY2738" fmla="*/ 617693 h 1780956"/>
                <a:gd name="connsiteX2739" fmla="*/ 1424471 w 2307205"/>
                <a:gd name="connsiteY2739" fmla="*/ 614301 h 1780956"/>
                <a:gd name="connsiteX2740" fmla="*/ 1424471 w 2307205"/>
                <a:gd name="connsiteY2740" fmla="*/ 610761 h 1780956"/>
                <a:gd name="connsiteX2741" fmla="*/ 1425208 w 2307205"/>
                <a:gd name="connsiteY2741" fmla="*/ 603829 h 1780956"/>
                <a:gd name="connsiteX2742" fmla="*/ 1425208 w 2307205"/>
                <a:gd name="connsiteY2742" fmla="*/ 600879 h 1780956"/>
                <a:gd name="connsiteX2743" fmla="*/ 1423733 w 2307205"/>
                <a:gd name="connsiteY2743" fmla="*/ 597782 h 1780956"/>
                <a:gd name="connsiteX2744" fmla="*/ 1418129 w 2307205"/>
                <a:gd name="connsiteY2744" fmla="*/ 590998 h 1780956"/>
                <a:gd name="connsiteX2745" fmla="*/ 1416506 w 2307205"/>
                <a:gd name="connsiteY2745" fmla="*/ 587900 h 1780956"/>
                <a:gd name="connsiteX2746" fmla="*/ 1416211 w 2307205"/>
                <a:gd name="connsiteY2746" fmla="*/ 585983 h 1780956"/>
                <a:gd name="connsiteX2747" fmla="*/ 1417244 w 2307205"/>
                <a:gd name="connsiteY2747" fmla="*/ 580526 h 1780956"/>
                <a:gd name="connsiteX2748" fmla="*/ 1418718 w 2307205"/>
                <a:gd name="connsiteY2748" fmla="*/ 578608 h 1780956"/>
                <a:gd name="connsiteX2749" fmla="*/ 1421226 w 2307205"/>
                <a:gd name="connsiteY2749" fmla="*/ 576101 h 1780956"/>
                <a:gd name="connsiteX2750" fmla="*/ 1431550 w 2307205"/>
                <a:gd name="connsiteY2750" fmla="*/ 561057 h 1780956"/>
                <a:gd name="connsiteX2751" fmla="*/ 1433763 w 2307205"/>
                <a:gd name="connsiteY2751" fmla="*/ 558402 h 1780956"/>
                <a:gd name="connsiteX2752" fmla="*/ 1442022 w 2307205"/>
                <a:gd name="connsiteY2752" fmla="*/ 550880 h 1780956"/>
                <a:gd name="connsiteX2753" fmla="*/ 1446889 w 2307205"/>
                <a:gd name="connsiteY2753" fmla="*/ 547488 h 1780956"/>
                <a:gd name="connsiteX2754" fmla="*/ 1454411 w 2307205"/>
                <a:gd name="connsiteY2754" fmla="*/ 543653 h 1780956"/>
                <a:gd name="connsiteX2755" fmla="*/ 1460458 w 2307205"/>
                <a:gd name="connsiteY2755" fmla="*/ 539081 h 1780956"/>
                <a:gd name="connsiteX2756" fmla="*/ 1461196 w 2307205"/>
                <a:gd name="connsiteY2756" fmla="*/ 537753 h 1780956"/>
                <a:gd name="connsiteX2757" fmla="*/ 1460163 w 2307205"/>
                <a:gd name="connsiteY2757" fmla="*/ 535541 h 1780956"/>
                <a:gd name="connsiteX2758" fmla="*/ 1459426 w 2307205"/>
                <a:gd name="connsiteY2758" fmla="*/ 534803 h 1780956"/>
                <a:gd name="connsiteX2759" fmla="*/ 1456771 w 2307205"/>
                <a:gd name="connsiteY2759" fmla="*/ 533328 h 1780956"/>
                <a:gd name="connsiteX2760" fmla="*/ 1434795 w 2307205"/>
                <a:gd name="connsiteY2760" fmla="*/ 531116 h 1780956"/>
                <a:gd name="connsiteX2761" fmla="*/ 1422848 w 2307205"/>
                <a:gd name="connsiteY2761" fmla="*/ 530821 h 1780956"/>
                <a:gd name="connsiteX2762" fmla="*/ 1413409 w 2307205"/>
                <a:gd name="connsiteY2762" fmla="*/ 531853 h 1780956"/>
                <a:gd name="connsiteX2763" fmla="*/ 1394972 w 2307205"/>
                <a:gd name="connsiteY2763" fmla="*/ 535688 h 1780956"/>
                <a:gd name="connsiteX2764" fmla="*/ 1388483 w 2307205"/>
                <a:gd name="connsiteY2764" fmla="*/ 537606 h 1780956"/>
                <a:gd name="connsiteX2765" fmla="*/ 1383026 w 2307205"/>
                <a:gd name="connsiteY2765" fmla="*/ 540113 h 1780956"/>
                <a:gd name="connsiteX2766" fmla="*/ 1376684 w 2307205"/>
                <a:gd name="connsiteY2766" fmla="*/ 544095 h 1780956"/>
                <a:gd name="connsiteX2767" fmla="*/ 1362672 w 2307205"/>
                <a:gd name="connsiteY2767" fmla="*/ 553830 h 1780956"/>
                <a:gd name="connsiteX2768" fmla="*/ 1362082 w 2307205"/>
                <a:gd name="connsiteY2768" fmla="*/ 554567 h 1780956"/>
                <a:gd name="connsiteX2769" fmla="*/ 1361787 w 2307205"/>
                <a:gd name="connsiteY2769" fmla="*/ 555747 h 1780956"/>
                <a:gd name="connsiteX2770" fmla="*/ 1361787 w 2307205"/>
                <a:gd name="connsiteY2770" fmla="*/ 557222 h 1780956"/>
                <a:gd name="connsiteX2771" fmla="*/ 1361197 w 2307205"/>
                <a:gd name="connsiteY2771" fmla="*/ 558402 h 1780956"/>
                <a:gd name="connsiteX2772" fmla="*/ 1355592 w 2307205"/>
                <a:gd name="connsiteY2772" fmla="*/ 561352 h 1780956"/>
                <a:gd name="connsiteX2773" fmla="*/ 1352052 w 2307205"/>
                <a:gd name="connsiteY2773" fmla="*/ 564892 h 1780956"/>
                <a:gd name="connsiteX2774" fmla="*/ 1349103 w 2307205"/>
                <a:gd name="connsiteY2774" fmla="*/ 568579 h 1780956"/>
                <a:gd name="connsiteX2775" fmla="*/ 1348070 w 2307205"/>
                <a:gd name="connsiteY2775" fmla="*/ 570496 h 1780956"/>
                <a:gd name="connsiteX2776" fmla="*/ 1347480 w 2307205"/>
                <a:gd name="connsiteY2776" fmla="*/ 573151 h 1780956"/>
                <a:gd name="connsiteX2777" fmla="*/ 1346890 w 2307205"/>
                <a:gd name="connsiteY2777" fmla="*/ 576838 h 1780956"/>
                <a:gd name="connsiteX2778" fmla="*/ 1346448 w 2307205"/>
                <a:gd name="connsiteY2778" fmla="*/ 581853 h 1780956"/>
                <a:gd name="connsiteX2779" fmla="*/ 1345710 w 2307205"/>
                <a:gd name="connsiteY2779" fmla="*/ 583770 h 1780956"/>
                <a:gd name="connsiteX2780" fmla="*/ 1340990 w 2307205"/>
                <a:gd name="connsiteY2780" fmla="*/ 589523 h 1780956"/>
                <a:gd name="connsiteX2781" fmla="*/ 1336713 w 2307205"/>
                <a:gd name="connsiteY2781" fmla="*/ 595570 h 1780956"/>
                <a:gd name="connsiteX2782" fmla="*/ 1333764 w 2307205"/>
                <a:gd name="connsiteY2782" fmla="*/ 600584 h 1780956"/>
                <a:gd name="connsiteX2783" fmla="*/ 1332584 w 2307205"/>
                <a:gd name="connsiteY2783" fmla="*/ 603387 h 1780956"/>
                <a:gd name="connsiteX2784" fmla="*/ 1332289 w 2307205"/>
                <a:gd name="connsiteY2784" fmla="*/ 605599 h 1780956"/>
                <a:gd name="connsiteX2785" fmla="*/ 1332289 w 2307205"/>
                <a:gd name="connsiteY2785" fmla="*/ 608254 h 1780956"/>
                <a:gd name="connsiteX2786" fmla="*/ 1332731 w 2307205"/>
                <a:gd name="connsiteY2786" fmla="*/ 611351 h 1780956"/>
                <a:gd name="connsiteX2787" fmla="*/ 1333616 w 2307205"/>
                <a:gd name="connsiteY2787" fmla="*/ 613416 h 1780956"/>
                <a:gd name="connsiteX2788" fmla="*/ 1336566 w 2307205"/>
                <a:gd name="connsiteY2788" fmla="*/ 614744 h 1780956"/>
                <a:gd name="connsiteX2789" fmla="*/ 1337893 w 2307205"/>
                <a:gd name="connsiteY2789" fmla="*/ 615039 h 1780956"/>
                <a:gd name="connsiteX2790" fmla="*/ 1337893 w 2307205"/>
                <a:gd name="connsiteY2790" fmla="*/ 615924 h 1780956"/>
                <a:gd name="connsiteX2791" fmla="*/ 1330666 w 2307205"/>
                <a:gd name="connsiteY2791" fmla="*/ 621233 h 1780956"/>
                <a:gd name="connsiteX2792" fmla="*/ 1328159 w 2307205"/>
                <a:gd name="connsiteY2792" fmla="*/ 626100 h 1780956"/>
                <a:gd name="connsiteX2793" fmla="*/ 1328159 w 2307205"/>
                <a:gd name="connsiteY2793" fmla="*/ 628460 h 1780956"/>
                <a:gd name="connsiteX2794" fmla="*/ 1329339 w 2307205"/>
                <a:gd name="connsiteY2794" fmla="*/ 631115 h 1780956"/>
                <a:gd name="connsiteX2795" fmla="*/ 1330519 w 2307205"/>
                <a:gd name="connsiteY2795" fmla="*/ 636277 h 1780956"/>
                <a:gd name="connsiteX2796" fmla="*/ 1331699 w 2307205"/>
                <a:gd name="connsiteY2796" fmla="*/ 643947 h 1780956"/>
                <a:gd name="connsiteX2797" fmla="*/ 1332879 w 2307205"/>
                <a:gd name="connsiteY2797" fmla="*/ 648519 h 1780956"/>
                <a:gd name="connsiteX2798" fmla="*/ 1333911 w 2307205"/>
                <a:gd name="connsiteY2798" fmla="*/ 649994 h 1780956"/>
                <a:gd name="connsiteX2799" fmla="*/ 1336861 w 2307205"/>
                <a:gd name="connsiteY2799" fmla="*/ 651911 h 1780956"/>
                <a:gd name="connsiteX2800" fmla="*/ 1344088 w 2307205"/>
                <a:gd name="connsiteY2800" fmla="*/ 655304 h 1780956"/>
                <a:gd name="connsiteX2801" fmla="*/ 1352937 w 2307205"/>
                <a:gd name="connsiteY2801" fmla="*/ 658401 h 1780956"/>
                <a:gd name="connsiteX2802" fmla="*/ 1365769 w 2307205"/>
                <a:gd name="connsiteY2802" fmla="*/ 660761 h 1780956"/>
                <a:gd name="connsiteX2803" fmla="*/ 1379633 w 2307205"/>
                <a:gd name="connsiteY2803" fmla="*/ 661351 h 1780956"/>
                <a:gd name="connsiteX2804" fmla="*/ 1384501 w 2307205"/>
                <a:gd name="connsiteY2804" fmla="*/ 662236 h 1780956"/>
                <a:gd name="connsiteX2805" fmla="*/ 1387450 w 2307205"/>
                <a:gd name="connsiteY2805" fmla="*/ 663711 h 1780956"/>
                <a:gd name="connsiteX2806" fmla="*/ 1392318 w 2307205"/>
                <a:gd name="connsiteY2806" fmla="*/ 667103 h 1780956"/>
                <a:gd name="connsiteX2807" fmla="*/ 1397627 w 2307205"/>
                <a:gd name="connsiteY2807" fmla="*/ 669758 h 1780956"/>
                <a:gd name="connsiteX2808" fmla="*/ 1403527 w 2307205"/>
                <a:gd name="connsiteY2808" fmla="*/ 671675 h 1780956"/>
                <a:gd name="connsiteX2809" fmla="*/ 1402495 w 2307205"/>
                <a:gd name="connsiteY2809" fmla="*/ 672855 h 1780956"/>
                <a:gd name="connsiteX2810" fmla="*/ 1393202 w 2307205"/>
                <a:gd name="connsiteY2810" fmla="*/ 674330 h 1780956"/>
                <a:gd name="connsiteX2811" fmla="*/ 1385090 w 2307205"/>
                <a:gd name="connsiteY2811" fmla="*/ 674920 h 1780956"/>
                <a:gd name="connsiteX2812" fmla="*/ 1380076 w 2307205"/>
                <a:gd name="connsiteY2812" fmla="*/ 674625 h 1780956"/>
                <a:gd name="connsiteX2813" fmla="*/ 1372996 w 2307205"/>
                <a:gd name="connsiteY2813" fmla="*/ 673003 h 1780956"/>
                <a:gd name="connsiteX2814" fmla="*/ 1367539 w 2307205"/>
                <a:gd name="connsiteY2814" fmla="*/ 670790 h 1780956"/>
                <a:gd name="connsiteX2815" fmla="*/ 1362819 w 2307205"/>
                <a:gd name="connsiteY2815" fmla="*/ 670053 h 1780956"/>
                <a:gd name="connsiteX2816" fmla="*/ 1354265 w 2307205"/>
                <a:gd name="connsiteY2816" fmla="*/ 670053 h 1780956"/>
                <a:gd name="connsiteX2817" fmla="*/ 1345415 w 2307205"/>
                <a:gd name="connsiteY2817" fmla="*/ 669020 h 1780956"/>
                <a:gd name="connsiteX2818" fmla="*/ 1343055 w 2307205"/>
                <a:gd name="connsiteY2818" fmla="*/ 669315 h 1780956"/>
                <a:gd name="connsiteX2819" fmla="*/ 1344235 w 2307205"/>
                <a:gd name="connsiteY2819" fmla="*/ 670495 h 1780956"/>
                <a:gd name="connsiteX2820" fmla="*/ 1345268 w 2307205"/>
                <a:gd name="connsiteY2820" fmla="*/ 672413 h 1780956"/>
                <a:gd name="connsiteX2821" fmla="*/ 1348218 w 2307205"/>
                <a:gd name="connsiteY2821" fmla="*/ 681262 h 1780956"/>
                <a:gd name="connsiteX2822" fmla="*/ 1349545 w 2307205"/>
                <a:gd name="connsiteY2822" fmla="*/ 683622 h 1780956"/>
                <a:gd name="connsiteX2823" fmla="*/ 1358984 w 2307205"/>
                <a:gd name="connsiteY2823" fmla="*/ 694831 h 1780956"/>
                <a:gd name="connsiteX2824" fmla="*/ 1360754 w 2307205"/>
                <a:gd name="connsiteY2824" fmla="*/ 696159 h 1780956"/>
                <a:gd name="connsiteX2825" fmla="*/ 1363852 w 2307205"/>
                <a:gd name="connsiteY2825" fmla="*/ 697339 h 1780956"/>
                <a:gd name="connsiteX2826" fmla="*/ 1370636 w 2307205"/>
                <a:gd name="connsiteY2826" fmla="*/ 698666 h 1780956"/>
                <a:gd name="connsiteX2827" fmla="*/ 1376536 w 2307205"/>
                <a:gd name="connsiteY2827" fmla="*/ 702206 h 1780956"/>
                <a:gd name="connsiteX2828" fmla="*/ 1383763 w 2307205"/>
                <a:gd name="connsiteY2828" fmla="*/ 707663 h 1780956"/>
                <a:gd name="connsiteX2829" fmla="*/ 1385385 w 2307205"/>
                <a:gd name="connsiteY2829" fmla="*/ 707958 h 1780956"/>
                <a:gd name="connsiteX2830" fmla="*/ 1386713 w 2307205"/>
                <a:gd name="connsiteY2830" fmla="*/ 707368 h 1780956"/>
                <a:gd name="connsiteX2831" fmla="*/ 1389810 w 2307205"/>
                <a:gd name="connsiteY2831" fmla="*/ 705008 h 1780956"/>
                <a:gd name="connsiteX2832" fmla="*/ 1391138 w 2307205"/>
                <a:gd name="connsiteY2832" fmla="*/ 704566 h 1780956"/>
                <a:gd name="connsiteX2833" fmla="*/ 1394087 w 2307205"/>
                <a:gd name="connsiteY2833" fmla="*/ 704271 h 1780956"/>
                <a:gd name="connsiteX2834" fmla="*/ 1401020 w 2307205"/>
                <a:gd name="connsiteY2834" fmla="*/ 705008 h 1780956"/>
                <a:gd name="connsiteX2835" fmla="*/ 1405592 w 2307205"/>
                <a:gd name="connsiteY2835" fmla="*/ 704271 h 1780956"/>
                <a:gd name="connsiteX2836" fmla="*/ 1405297 w 2307205"/>
                <a:gd name="connsiteY2836" fmla="*/ 703386 h 1780956"/>
                <a:gd name="connsiteX2837" fmla="*/ 1403232 w 2307205"/>
                <a:gd name="connsiteY2837" fmla="*/ 701911 h 1780956"/>
                <a:gd name="connsiteX2838" fmla="*/ 1402789 w 2307205"/>
                <a:gd name="connsiteY2838" fmla="*/ 700879 h 1780956"/>
                <a:gd name="connsiteX2839" fmla="*/ 1404117 w 2307205"/>
                <a:gd name="connsiteY2839" fmla="*/ 700289 h 1780956"/>
                <a:gd name="connsiteX2840" fmla="*/ 1412229 w 2307205"/>
                <a:gd name="connsiteY2840" fmla="*/ 701468 h 1780956"/>
                <a:gd name="connsiteX2841" fmla="*/ 1415031 w 2307205"/>
                <a:gd name="connsiteY2841" fmla="*/ 701468 h 1780956"/>
                <a:gd name="connsiteX2842" fmla="*/ 1417096 w 2307205"/>
                <a:gd name="connsiteY2842" fmla="*/ 700879 h 1780956"/>
                <a:gd name="connsiteX2843" fmla="*/ 1422996 w 2307205"/>
                <a:gd name="connsiteY2843" fmla="*/ 697781 h 1780956"/>
                <a:gd name="connsiteX2844" fmla="*/ 1422111 w 2307205"/>
                <a:gd name="connsiteY2844" fmla="*/ 698814 h 1780956"/>
                <a:gd name="connsiteX2845" fmla="*/ 1421226 w 2307205"/>
                <a:gd name="connsiteY2845" fmla="*/ 700584 h 1780956"/>
                <a:gd name="connsiteX2846" fmla="*/ 1420341 w 2307205"/>
                <a:gd name="connsiteY2846" fmla="*/ 703238 h 1780956"/>
                <a:gd name="connsiteX2847" fmla="*/ 1420783 w 2307205"/>
                <a:gd name="connsiteY2847" fmla="*/ 706188 h 1780956"/>
                <a:gd name="connsiteX2848" fmla="*/ 1424028 w 2307205"/>
                <a:gd name="connsiteY2848" fmla="*/ 711645 h 1780956"/>
                <a:gd name="connsiteX2849" fmla="*/ 1425061 w 2307205"/>
                <a:gd name="connsiteY2849" fmla="*/ 712973 h 1780956"/>
                <a:gd name="connsiteX2850" fmla="*/ 1428305 w 2307205"/>
                <a:gd name="connsiteY2850" fmla="*/ 714890 h 1780956"/>
                <a:gd name="connsiteX2851" fmla="*/ 1439220 w 2307205"/>
                <a:gd name="connsiteY2851" fmla="*/ 718135 h 1780956"/>
                <a:gd name="connsiteX2852" fmla="*/ 1448364 w 2307205"/>
                <a:gd name="connsiteY2852" fmla="*/ 714595 h 1780956"/>
                <a:gd name="connsiteX2853" fmla="*/ 1458246 w 2307205"/>
                <a:gd name="connsiteY2853" fmla="*/ 716218 h 1780956"/>
                <a:gd name="connsiteX2854" fmla="*/ 1461933 w 2307205"/>
                <a:gd name="connsiteY2854" fmla="*/ 716218 h 1780956"/>
                <a:gd name="connsiteX2855" fmla="*/ 1463998 w 2307205"/>
                <a:gd name="connsiteY2855" fmla="*/ 716955 h 1780956"/>
                <a:gd name="connsiteX2856" fmla="*/ 1465621 w 2307205"/>
                <a:gd name="connsiteY2856" fmla="*/ 718282 h 1780956"/>
                <a:gd name="connsiteX2857" fmla="*/ 1471963 w 2307205"/>
                <a:gd name="connsiteY2857" fmla="*/ 719610 h 1780956"/>
                <a:gd name="connsiteX2858" fmla="*/ 1489219 w 2307205"/>
                <a:gd name="connsiteY2858" fmla="*/ 721527 h 1780956"/>
                <a:gd name="connsiteX2859" fmla="*/ 1497774 w 2307205"/>
                <a:gd name="connsiteY2859" fmla="*/ 721527 h 1780956"/>
                <a:gd name="connsiteX2860" fmla="*/ 1507656 w 2307205"/>
                <a:gd name="connsiteY2860" fmla="*/ 719315 h 1780956"/>
                <a:gd name="connsiteX2861" fmla="*/ 1509131 w 2307205"/>
                <a:gd name="connsiteY2861" fmla="*/ 719610 h 1780956"/>
                <a:gd name="connsiteX2862" fmla="*/ 1513408 w 2307205"/>
                <a:gd name="connsiteY2862" fmla="*/ 721232 h 1780956"/>
                <a:gd name="connsiteX2863" fmla="*/ 1524912 w 2307205"/>
                <a:gd name="connsiteY2863" fmla="*/ 725952 h 1780956"/>
                <a:gd name="connsiteX2864" fmla="*/ 1529927 w 2307205"/>
                <a:gd name="connsiteY2864" fmla="*/ 727279 h 1780956"/>
                <a:gd name="connsiteX2865" fmla="*/ 1533909 w 2307205"/>
                <a:gd name="connsiteY2865" fmla="*/ 727279 h 1780956"/>
                <a:gd name="connsiteX2866" fmla="*/ 1538629 w 2307205"/>
                <a:gd name="connsiteY2866" fmla="*/ 725805 h 1780956"/>
                <a:gd name="connsiteX2867" fmla="*/ 1548953 w 2307205"/>
                <a:gd name="connsiteY2867" fmla="*/ 722412 h 1780956"/>
                <a:gd name="connsiteX2868" fmla="*/ 1565767 w 2307205"/>
                <a:gd name="connsiteY2868" fmla="*/ 732294 h 1780956"/>
                <a:gd name="connsiteX2869" fmla="*/ 1567832 w 2307205"/>
                <a:gd name="connsiteY2869" fmla="*/ 730377 h 1780956"/>
                <a:gd name="connsiteX2870" fmla="*/ 1567832 w 2307205"/>
                <a:gd name="connsiteY2870" fmla="*/ 729492 h 1780956"/>
                <a:gd name="connsiteX2871" fmla="*/ 1565620 w 2307205"/>
                <a:gd name="connsiteY2871" fmla="*/ 726689 h 1780956"/>
                <a:gd name="connsiteX2872" fmla="*/ 1562965 w 2307205"/>
                <a:gd name="connsiteY2872" fmla="*/ 724330 h 1780956"/>
                <a:gd name="connsiteX2873" fmla="*/ 1558393 w 2307205"/>
                <a:gd name="connsiteY2873" fmla="*/ 720495 h 1780956"/>
                <a:gd name="connsiteX2874" fmla="*/ 1554853 w 2307205"/>
                <a:gd name="connsiteY2874" fmla="*/ 718577 h 1780956"/>
                <a:gd name="connsiteX2875" fmla="*/ 1552493 w 2307205"/>
                <a:gd name="connsiteY2875" fmla="*/ 718577 h 1780956"/>
                <a:gd name="connsiteX2876" fmla="*/ 1549691 w 2307205"/>
                <a:gd name="connsiteY2876" fmla="*/ 717398 h 1780956"/>
                <a:gd name="connsiteX2877" fmla="*/ 1546446 w 2307205"/>
                <a:gd name="connsiteY2877" fmla="*/ 715185 h 1780956"/>
                <a:gd name="connsiteX2878" fmla="*/ 1548806 w 2307205"/>
                <a:gd name="connsiteY2878" fmla="*/ 714448 h 1780956"/>
                <a:gd name="connsiteX2879" fmla="*/ 1560900 w 2307205"/>
                <a:gd name="connsiteY2879" fmla="*/ 715333 h 1780956"/>
                <a:gd name="connsiteX2880" fmla="*/ 1567979 w 2307205"/>
                <a:gd name="connsiteY2880" fmla="*/ 716955 h 1780956"/>
                <a:gd name="connsiteX2881" fmla="*/ 1572109 w 2307205"/>
                <a:gd name="connsiteY2881" fmla="*/ 716955 h 1780956"/>
                <a:gd name="connsiteX2882" fmla="*/ 1579484 w 2307205"/>
                <a:gd name="connsiteY2882" fmla="*/ 719167 h 1780956"/>
                <a:gd name="connsiteX2883" fmla="*/ 1582729 w 2307205"/>
                <a:gd name="connsiteY2883" fmla="*/ 719757 h 1780956"/>
                <a:gd name="connsiteX2884" fmla="*/ 1585236 w 2307205"/>
                <a:gd name="connsiteY2884" fmla="*/ 719757 h 1780956"/>
                <a:gd name="connsiteX2885" fmla="*/ 1599543 w 2307205"/>
                <a:gd name="connsiteY2885" fmla="*/ 724477 h 1780956"/>
                <a:gd name="connsiteX2886" fmla="*/ 1602198 w 2307205"/>
                <a:gd name="connsiteY2886" fmla="*/ 724772 h 1780956"/>
                <a:gd name="connsiteX2887" fmla="*/ 1607802 w 2307205"/>
                <a:gd name="connsiteY2887" fmla="*/ 724477 h 1780956"/>
                <a:gd name="connsiteX2888" fmla="*/ 1613259 w 2307205"/>
                <a:gd name="connsiteY2888" fmla="*/ 723002 h 1780956"/>
                <a:gd name="connsiteX2889" fmla="*/ 1618569 w 2307205"/>
                <a:gd name="connsiteY2889" fmla="*/ 720495 h 1780956"/>
                <a:gd name="connsiteX2890" fmla="*/ 1620487 w 2307205"/>
                <a:gd name="connsiteY2890" fmla="*/ 719020 h 1780956"/>
                <a:gd name="connsiteX2891" fmla="*/ 1621519 w 2307205"/>
                <a:gd name="connsiteY2891" fmla="*/ 717250 h 1780956"/>
                <a:gd name="connsiteX2892" fmla="*/ 1621519 w 2307205"/>
                <a:gd name="connsiteY2892" fmla="*/ 714595 h 1780956"/>
                <a:gd name="connsiteX2893" fmla="*/ 1620634 w 2307205"/>
                <a:gd name="connsiteY2893" fmla="*/ 711055 h 1780956"/>
                <a:gd name="connsiteX2894" fmla="*/ 1619307 w 2307205"/>
                <a:gd name="connsiteY2894" fmla="*/ 708106 h 1780956"/>
                <a:gd name="connsiteX2895" fmla="*/ 1617389 w 2307205"/>
                <a:gd name="connsiteY2895" fmla="*/ 705598 h 1780956"/>
                <a:gd name="connsiteX2896" fmla="*/ 1615177 w 2307205"/>
                <a:gd name="connsiteY2896" fmla="*/ 704123 h 1780956"/>
                <a:gd name="connsiteX2897" fmla="*/ 1606622 w 2307205"/>
                <a:gd name="connsiteY2897" fmla="*/ 701911 h 1780956"/>
                <a:gd name="connsiteX2898" fmla="*/ 1605147 w 2307205"/>
                <a:gd name="connsiteY2898" fmla="*/ 700584 h 1780956"/>
                <a:gd name="connsiteX2899" fmla="*/ 1605147 w 2307205"/>
                <a:gd name="connsiteY2899" fmla="*/ 698814 h 1780956"/>
                <a:gd name="connsiteX2900" fmla="*/ 1606622 w 2307205"/>
                <a:gd name="connsiteY2900" fmla="*/ 696749 h 1780956"/>
                <a:gd name="connsiteX2901" fmla="*/ 1609130 w 2307205"/>
                <a:gd name="connsiteY2901" fmla="*/ 694241 h 1780956"/>
                <a:gd name="connsiteX2902" fmla="*/ 1611637 w 2307205"/>
                <a:gd name="connsiteY2902" fmla="*/ 692324 h 1780956"/>
                <a:gd name="connsiteX2903" fmla="*/ 1614144 w 2307205"/>
                <a:gd name="connsiteY2903" fmla="*/ 690997 h 1780956"/>
                <a:gd name="connsiteX2904" fmla="*/ 1616357 w 2307205"/>
                <a:gd name="connsiteY2904" fmla="*/ 692029 h 1780956"/>
                <a:gd name="connsiteX2905" fmla="*/ 1618422 w 2307205"/>
                <a:gd name="connsiteY2905" fmla="*/ 695421 h 1780956"/>
                <a:gd name="connsiteX2906" fmla="*/ 1620192 w 2307205"/>
                <a:gd name="connsiteY2906" fmla="*/ 697634 h 1780956"/>
                <a:gd name="connsiteX2907" fmla="*/ 1621666 w 2307205"/>
                <a:gd name="connsiteY2907" fmla="*/ 698519 h 1780956"/>
                <a:gd name="connsiteX2908" fmla="*/ 1625649 w 2307205"/>
                <a:gd name="connsiteY2908" fmla="*/ 702796 h 1780956"/>
                <a:gd name="connsiteX2909" fmla="*/ 1626829 w 2307205"/>
                <a:gd name="connsiteY2909" fmla="*/ 703091 h 1780956"/>
                <a:gd name="connsiteX2910" fmla="*/ 1629041 w 2307205"/>
                <a:gd name="connsiteY2910" fmla="*/ 704566 h 1780956"/>
                <a:gd name="connsiteX2911" fmla="*/ 1634498 w 2307205"/>
                <a:gd name="connsiteY2911" fmla="*/ 708696 h 1780956"/>
                <a:gd name="connsiteX2912" fmla="*/ 1635826 w 2307205"/>
                <a:gd name="connsiteY2912" fmla="*/ 709138 h 1780956"/>
                <a:gd name="connsiteX2913" fmla="*/ 1637743 w 2307205"/>
                <a:gd name="connsiteY2913" fmla="*/ 709138 h 1780956"/>
                <a:gd name="connsiteX2914" fmla="*/ 1646002 w 2307205"/>
                <a:gd name="connsiteY2914" fmla="*/ 707811 h 1780956"/>
                <a:gd name="connsiteX2915" fmla="*/ 1647772 w 2307205"/>
                <a:gd name="connsiteY2915" fmla="*/ 708253 h 1780956"/>
                <a:gd name="connsiteX2916" fmla="*/ 1649100 w 2307205"/>
                <a:gd name="connsiteY2916" fmla="*/ 711498 h 1780956"/>
                <a:gd name="connsiteX2917" fmla="*/ 1650280 w 2307205"/>
                <a:gd name="connsiteY2917" fmla="*/ 717545 h 1780956"/>
                <a:gd name="connsiteX2918" fmla="*/ 1650575 w 2307205"/>
                <a:gd name="connsiteY2918" fmla="*/ 721085 h 1780956"/>
                <a:gd name="connsiteX2919" fmla="*/ 1651312 w 2307205"/>
                <a:gd name="connsiteY2919" fmla="*/ 724182 h 1780956"/>
                <a:gd name="connsiteX2920" fmla="*/ 1652492 w 2307205"/>
                <a:gd name="connsiteY2920" fmla="*/ 726689 h 1780956"/>
                <a:gd name="connsiteX2921" fmla="*/ 1654999 w 2307205"/>
                <a:gd name="connsiteY2921" fmla="*/ 727132 h 1780956"/>
                <a:gd name="connsiteX2922" fmla="*/ 1661784 w 2307205"/>
                <a:gd name="connsiteY2922" fmla="*/ 726247 h 1780956"/>
                <a:gd name="connsiteX2923" fmla="*/ 1667389 w 2307205"/>
                <a:gd name="connsiteY2923" fmla="*/ 727132 h 1780956"/>
                <a:gd name="connsiteX2924" fmla="*/ 1668864 w 2307205"/>
                <a:gd name="connsiteY2924" fmla="*/ 727722 h 1780956"/>
                <a:gd name="connsiteX2925" fmla="*/ 1671518 w 2307205"/>
                <a:gd name="connsiteY2925" fmla="*/ 730082 h 1780956"/>
                <a:gd name="connsiteX2926" fmla="*/ 1671223 w 2307205"/>
                <a:gd name="connsiteY2926" fmla="*/ 731557 h 1780956"/>
                <a:gd name="connsiteX2927" fmla="*/ 1667241 w 2307205"/>
                <a:gd name="connsiteY2927" fmla="*/ 734212 h 1780956"/>
                <a:gd name="connsiteX2928" fmla="*/ 1665029 w 2307205"/>
                <a:gd name="connsiteY2928" fmla="*/ 735096 h 1780956"/>
                <a:gd name="connsiteX2929" fmla="*/ 1664439 w 2307205"/>
                <a:gd name="connsiteY2929" fmla="*/ 735981 h 1780956"/>
                <a:gd name="connsiteX2930" fmla="*/ 1665471 w 2307205"/>
                <a:gd name="connsiteY2930" fmla="*/ 736866 h 1780956"/>
                <a:gd name="connsiteX2931" fmla="*/ 1667241 w 2307205"/>
                <a:gd name="connsiteY2931" fmla="*/ 737751 h 1780956"/>
                <a:gd name="connsiteX2932" fmla="*/ 1669896 w 2307205"/>
                <a:gd name="connsiteY2932" fmla="*/ 738046 h 1780956"/>
                <a:gd name="connsiteX2933" fmla="*/ 1674468 w 2307205"/>
                <a:gd name="connsiteY2933" fmla="*/ 739816 h 1780956"/>
                <a:gd name="connsiteX2934" fmla="*/ 1675943 w 2307205"/>
                <a:gd name="connsiteY2934" fmla="*/ 738931 h 1780956"/>
                <a:gd name="connsiteX2935" fmla="*/ 1678451 w 2307205"/>
                <a:gd name="connsiteY2935" fmla="*/ 735981 h 1780956"/>
                <a:gd name="connsiteX2936" fmla="*/ 1680515 w 2307205"/>
                <a:gd name="connsiteY2936" fmla="*/ 734654 h 1780956"/>
                <a:gd name="connsiteX2937" fmla="*/ 1682875 w 2307205"/>
                <a:gd name="connsiteY2937" fmla="*/ 734654 h 1780956"/>
                <a:gd name="connsiteX2938" fmla="*/ 1687890 w 2307205"/>
                <a:gd name="connsiteY2938" fmla="*/ 735686 h 1780956"/>
                <a:gd name="connsiteX2939" fmla="*/ 1687890 w 2307205"/>
                <a:gd name="connsiteY2939" fmla="*/ 736129 h 1780956"/>
                <a:gd name="connsiteX2940" fmla="*/ 1681843 w 2307205"/>
                <a:gd name="connsiteY2940" fmla="*/ 737751 h 1780956"/>
                <a:gd name="connsiteX2941" fmla="*/ 1680515 w 2307205"/>
                <a:gd name="connsiteY2941" fmla="*/ 739079 h 1780956"/>
                <a:gd name="connsiteX2942" fmla="*/ 1680220 w 2307205"/>
                <a:gd name="connsiteY2942" fmla="*/ 740996 h 1780956"/>
                <a:gd name="connsiteX2943" fmla="*/ 1680220 w 2307205"/>
                <a:gd name="connsiteY2943" fmla="*/ 742471 h 1780956"/>
                <a:gd name="connsiteX2944" fmla="*/ 1681843 w 2307205"/>
                <a:gd name="connsiteY2944" fmla="*/ 744683 h 1780956"/>
                <a:gd name="connsiteX2945" fmla="*/ 1683318 w 2307205"/>
                <a:gd name="connsiteY2945" fmla="*/ 746011 h 1780956"/>
                <a:gd name="connsiteX2946" fmla="*/ 1685678 w 2307205"/>
                <a:gd name="connsiteY2946" fmla="*/ 746896 h 1780956"/>
                <a:gd name="connsiteX2947" fmla="*/ 1688922 w 2307205"/>
                <a:gd name="connsiteY2947" fmla="*/ 747338 h 1780956"/>
                <a:gd name="connsiteX2948" fmla="*/ 1692610 w 2307205"/>
                <a:gd name="connsiteY2948" fmla="*/ 748518 h 1780956"/>
                <a:gd name="connsiteX2949" fmla="*/ 1699394 w 2307205"/>
                <a:gd name="connsiteY2949" fmla="*/ 751615 h 1780956"/>
                <a:gd name="connsiteX2950" fmla="*/ 1700427 w 2307205"/>
                <a:gd name="connsiteY2950" fmla="*/ 752500 h 1780956"/>
                <a:gd name="connsiteX2951" fmla="*/ 1703082 w 2307205"/>
                <a:gd name="connsiteY2951" fmla="*/ 756483 h 1780956"/>
                <a:gd name="connsiteX2952" fmla="*/ 1702492 w 2307205"/>
                <a:gd name="connsiteY2952" fmla="*/ 758990 h 1780956"/>
                <a:gd name="connsiteX2953" fmla="*/ 1699984 w 2307205"/>
                <a:gd name="connsiteY2953" fmla="*/ 761497 h 1780956"/>
                <a:gd name="connsiteX2954" fmla="*/ 1697477 w 2307205"/>
                <a:gd name="connsiteY2954" fmla="*/ 763415 h 1780956"/>
                <a:gd name="connsiteX2955" fmla="*/ 1694969 w 2307205"/>
                <a:gd name="connsiteY2955" fmla="*/ 764742 h 1780956"/>
                <a:gd name="connsiteX2956" fmla="*/ 1691430 w 2307205"/>
                <a:gd name="connsiteY2956" fmla="*/ 764742 h 1780956"/>
                <a:gd name="connsiteX2957" fmla="*/ 1683760 w 2307205"/>
                <a:gd name="connsiteY2957" fmla="*/ 763710 h 1780956"/>
                <a:gd name="connsiteX2958" fmla="*/ 1680810 w 2307205"/>
                <a:gd name="connsiteY2958" fmla="*/ 764742 h 1780956"/>
                <a:gd name="connsiteX2959" fmla="*/ 1679188 w 2307205"/>
                <a:gd name="connsiteY2959" fmla="*/ 765775 h 1780956"/>
                <a:gd name="connsiteX2960" fmla="*/ 1678451 w 2307205"/>
                <a:gd name="connsiteY2960" fmla="*/ 767397 h 1780956"/>
                <a:gd name="connsiteX2961" fmla="*/ 1678746 w 2307205"/>
                <a:gd name="connsiteY2961" fmla="*/ 773297 h 1780956"/>
                <a:gd name="connsiteX2962" fmla="*/ 1678746 w 2307205"/>
                <a:gd name="connsiteY2962" fmla="*/ 774624 h 1780956"/>
                <a:gd name="connsiteX2963" fmla="*/ 1678008 w 2307205"/>
                <a:gd name="connsiteY2963" fmla="*/ 775804 h 1780956"/>
                <a:gd name="connsiteX2964" fmla="*/ 1677713 w 2307205"/>
                <a:gd name="connsiteY2964" fmla="*/ 777279 h 1780956"/>
                <a:gd name="connsiteX2965" fmla="*/ 1677713 w 2307205"/>
                <a:gd name="connsiteY2965" fmla="*/ 779049 h 1780956"/>
                <a:gd name="connsiteX2966" fmla="*/ 1678598 w 2307205"/>
                <a:gd name="connsiteY2966" fmla="*/ 780081 h 1780956"/>
                <a:gd name="connsiteX2967" fmla="*/ 1683318 w 2307205"/>
                <a:gd name="connsiteY2967" fmla="*/ 780376 h 1780956"/>
                <a:gd name="connsiteX2968" fmla="*/ 1687743 w 2307205"/>
                <a:gd name="connsiteY2968" fmla="*/ 778754 h 1780956"/>
                <a:gd name="connsiteX2969" fmla="*/ 1698067 w 2307205"/>
                <a:gd name="connsiteY2969" fmla="*/ 773592 h 1780956"/>
                <a:gd name="connsiteX2970" fmla="*/ 1703819 w 2307205"/>
                <a:gd name="connsiteY2970" fmla="*/ 771379 h 1780956"/>
                <a:gd name="connsiteX2971" fmla="*/ 1706474 w 2307205"/>
                <a:gd name="connsiteY2971" fmla="*/ 768429 h 1780956"/>
                <a:gd name="connsiteX2972" fmla="*/ 1708244 w 2307205"/>
                <a:gd name="connsiteY2972" fmla="*/ 767987 h 1780956"/>
                <a:gd name="connsiteX2973" fmla="*/ 1710751 w 2307205"/>
                <a:gd name="connsiteY2973" fmla="*/ 768577 h 1780956"/>
                <a:gd name="connsiteX2974" fmla="*/ 1714586 w 2307205"/>
                <a:gd name="connsiteY2974" fmla="*/ 770347 h 1780956"/>
                <a:gd name="connsiteX2975" fmla="*/ 1717388 w 2307205"/>
                <a:gd name="connsiteY2975" fmla="*/ 768872 h 1780956"/>
                <a:gd name="connsiteX2976" fmla="*/ 1721371 w 2307205"/>
                <a:gd name="connsiteY2976" fmla="*/ 765037 h 1780956"/>
                <a:gd name="connsiteX2977" fmla="*/ 1724025 w 2307205"/>
                <a:gd name="connsiteY2977" fmla="*/ 763120 h 1780956"/>
                <a:gd name="connsiteX2978" fmla="*/ 1725353 w 2307205"/>
                <a:gd name="connsiteY2978" fmla="*/ 763120 h 1780956"/>
                <a:gd name="connsiteX2979" fmla="*/ 1727713 w 2307205"/>
                <a:gd name="connsiteY2979" fmla="*/ 764005 h 1780956"/>
                <a:gd name="connsiteX2980" fmla="*/ 1726385 w 2307205"/>
                <a:gd name="connsiteY2980" fmla="*/ 765185 h 1780956"/>
                <a:gd name="connsiteX2981" fmla="*/ 1722550 w 2307205"/>
                <a:gd name="connsiteY2981" fmla="*/ 766955 h 1780956"/>
                <a:gd name="connsiteX2982" fmla="*/ 1721518 w 2307205"/>
                <a:gd name="connsiteY2982" fmla="*/ 767987 h 1780956"/>
                <a:gd name="connsiteX2983" fmla="*/ 1722255 w 2307205"/>
                <a:gd name="connsiteY2983" fmla="*/ 768872 h 1780956"/>
                <a:gd name="connsiteX2984" fmla="*/ 1725058 w 2307205"/>
                <a:gd name="connsiteY2984" fmla="*/ 768872 h 1780956"/>
                <a:gd name="connsiteX2985" fmla="*/ 1726975 w 2307205"/>
                <a:gd name="connsiteY2985" fmla="*/ 770052 h 1780956"/>
                <a:gd name="connsiteX2986" fmla="*/ 1726680 w 2307205"/>
                <a:gd name="connsiteY2986" fmla="*/ 771084 h 1780956"/>
                <a:gd name="connsiteX2987" fmla="*/ 1722550 w 2307205"/>
                <a:gd name="connsiteY2987" fmla="*/ 774182 h 1780956"/>
                <a:gd name="connsiteX2988" fmla="*/ 1722993 w 2307205"/>
                <a:gd name="connsiteY2988" fmla="*/ 774919 h 1780956"/>
                <a:gd name="connsiteX2989" fmla="*/ 1725205 w 2307205"/>
                <a:gd name="connsiteY2989" fmla="*/ 775509 h 1780956"/>
                <a:gd name="connsiteX2990" fmla="*/ 1726828 w 2307205"/>
                <a:gd name="connsiteY2990" fmla="*/ 775509 h 1780956"/>
                <a:gd name="connsiteX2991" fmla="*/ 1728008 w 2307205"/>
                <a:gd name="connsiteY2991" fmla="*/ 774919 h 1780956"/>
                <a:gd name="connsiteX2992" fmla="*/ 1728450 w 2307205"/>
                <a:gd name="connsiteY2992" fmla="*/ 775804 h 1780956"/>
                <a:gd name="connsiteX2993" fmla="*/ 1728008 w 2307205"/>
                <a:gd name="connsiteY2993" fmla="*/ 777426 h 1780956"/>
                <a:gd name="connsiteX2994" fmla="*/ 1729188 w 2307205"/>
                <a:gd name="connsiteY2994" fmla="*/ 779639 h 1780956"/>
                <a:gd name="connsiteX2995" fmla="*/ 1735087 w 2307205"/>
                <a:gd name="connsiteY2995" fmla="*/ 785391 h 1780956"/>
                <a:gd name="connsiteX2996" fmla="*/ 1737005 w 2307205"/>
                <a:gd name="connsiteY2996" fmla="*/ 786423 h 1780956"/>
                <a:gd name="connsiteX2997" fmla="*/ 1739069 w 2307205"/>
                <a:gd name="connsiteY2997" fmla="*/ 787161 h 1780956"/>
                <a:gd name="connsiteX2998" fmla="*/ 1741282 w 2307205"/>
                <a:gd name="connsiteY2998" fmla="*/ 787456 h 1780956"/>
                <a:gd name="connsiteX2999" fmla="*/ 1746297 w 2307205"/>
                <a:gd name="connsiteY2999" fmla="*/ 786866 h 1780956"/>
                <a:gd name="connsiteX3000" fmla="*/ 1746886 w 2307205"/>
                <a:gd name="connsiteY3000" fmla="*/ 785538 h 1780956"/>
                <a:gd name="connsiteX3001" fmla="*/ 1742904 w 2307205"/>
                <a:gd name="connsiteY3001" fmla="*/ 779934 h 1780956"/>
                <a:gd name="connsiteX3002" fmla="*/ 1744084 w 2307205"/>
                <a:gd name="connsiteY3002" fmla="*/ 779344 h 1780956"/>
                <a:gd name="connsiteX3003" fmla="*/ 1747624 w 2307205"/>
                <a:gd name="connsiteY3003" fmla="*/ 779344 h 1780956"/>
                <a:gd name="connsiteX3004" fmla="*/ 1749836 w 2307205"/>
                <a:gd name="connsiteY3004" fmla="*/ 779934 h 1780956"/>
                <a:gd name="connsiteX3005" fmla="*/ 1750574 w 2307205"/>
                <a:gd name="connsiteY3005" fmla="*/ 780671 h 1780956"/>
                <a:gd name="connsiteX3006" fmla="*/ 1751164 w 2307205"/>
                <a:gd name="connsiteY3006" fmla="*/ 781851 h 1780956"/>
                <a:gd name="connsiteX3007" fmla="*/ 1751606 w 2307205"/>
                <a:gd name="connsiteY3007" fmla="*/ 783621 h 1780956"/>
                <a:gd name="connsiteX3008" fmla="*/ 1751606 w 2307205"/>
                <a:gd name="connsiteY3008" fmla="*/ 785538 h 1780956"/>
                <a:gd name="connsiteX3009" fmla="*/ 1750131 w 2307205"/>
                <a:gd name="connsiteY3009" fmla="*/ 789226 h 1780956"/>
                <a:gd name="connsiteX3010" fmla="*/ 1749099 w 2307205"/>
                <a:gd name="connsiteY3010" fmla="*/ 790701 h 1780956"/>
                <a:gd name="connsiteX3011" fmla="*/ 1749099 w 2307205"/>
                <a:gd name="connsiteY3011" fmla="*/ 792323 h 1780956"/>
                <a:gd name="connsiteX3012" fmla="*/ 1750426 w 2307205"/>
                <a:gd name="connsiteY3012" fmla="*/ 795273 h 1780956"/>
                <a:gd name="connsiteX3013" fmla="*/ 1752344 w 2307205"/>
                <a:gd name="connsiteY3013" fmla="*/ 797043 h 1780956"/>
                <a:gd name="connsiteX3014" fmla="*/ 1755146 w 2307205"/>
                <a:gd name="connsiteY3014" fmla="*/ 798370 h 1780956"/>
                <a:gd name="connsiteX3015" fmla="*/ 1756768 w 2307205"/>
                <a:gd name="connsiteY3015" fmla="*/ 798370 h 1780956"/>
                <a:gd name="connsiteX3016" fmla="*/ 1763848 w 2307205"/>
                <a:gd name="connsiteY3016" fmla="*/ 794978 h 1780956"/>
                <a:gd name="connsiteX3017" fmla="*/ 1764438 w 2307205"/>
                <a:gd name="connsiteY3017" fmla="*/ 795420 h 1780956"/>
                <a:gd name="connsiteX3018" fmla="*/ 1763258 w 2307205"/>
                <a:gd name="connsiteY3018" fmla="*/ 797633 h 1780956"/>
                <a:gd name="connsiteX3019" fmla="*/ 1763258 w 2307205"/>
                <a:gd name="connsiteY3019" fmla="*/ 799550 h 1780956"/>
                <a:gd name="connsiteX3020" fmla="*/ 1770190 w 2307205"/>
                <a:gd name="connsiteY3020" fmla="*/ 806777 h 1780956"/>
                <a:gd name="connsiteX3021" fmla="*/ 1774320 w 2307205"/>
                <a:gd name="connsiteY3021" fmla="*/ 814004 h 1780956"/>
                <a:gd name="connsiteX3022" fmla="*/ 1779040 w 2307205"/>
                <a:gd name="connsiteY3022" fmla="*/ 820051 h 1780956"/>
                <a:gd name="connsiteX3023" fmla="*/ 1782874 w 2307205"/>
                <a:gd name="connsiteY3023" fmla="*/ 826836 h 1780956"/>
                <a:gd name="connsiteX3024" fmla="*/ 1788774 w 2307205"/>
                <a:gd name="connsiteY3024" fmla="*/ 840995 h 1780956"/>
                <a:gd name="connsiteX3025" fmla="*/ 1790102 w 2307205"/>
                <a:gd name="connsiteY3025" fmla="*/ 842470 h 1780956"/>
                <a:gd name="connsiteX3026" fmla="*/ 1791871 w 2307205"/>
                <a:gd name="connsiteY3026" fmla="*/ 843503 h 1780956"/>
                <a:gd name="connsiteX3027" fmla="*/ 1792166 w 2307205"/>
                <a:gd name="connsiteY3027" fmla="*/ 844830 h 1780956"/>
                <a:gd name="connsiteX3028" fmla="*/ 1788331 w 2307205"/>
                <a:gd name="connsiteY3028" fmla="*/ 850140 h 1780956"/>
                <a:gd name="connsiteX3029" fmla="*/ 1785234 w 2307205"/>
                <a:gd name="connsiteY3029" fmla="*/ 851762 h 1780956"/>
                <a:gd name="connsiteX3030" fmla="*/ 1780514 w 2307205"/>
                <a:gd name="connsiteY3030" fmla="*/ 852942 h 1780956"/>
                <a:gd name="connsiteX3031" fmla="*/ 1777417 w 2307205"/>
                <a:gd name="connsiteY3031" fmla="*/ 854712 h 1780956"/>
                <a:gd name="connsiteX3032" fmla="*/ 1773288 w 2307205"/>
                <a:gd name="connsiteY3032" fmla="*/ 861201 h 1780956"/>
                <a:gd name="connsiteX3033" fmla="*/ 1772550 w 2307205"/>
                <a:gd name="connsiteY3033" fmla="*/ 863561 h 1780956"/>
                <a:gd name="connsiteX3034" fmla="*/ 1772255 w 2307205"/>
                <a:gd name="connsiteY3034" fmla="*/ 866364 h 1780956"/>
                <a:gd name="connsiteX3035" fmla="*/ 1771075 w 2307205"/>
                <a:gd name="connsiteY3035" fmla="*/ 867986 h 1780956"/>
                <a:gd name="connsiteX3036" fmla="*/ 1766650 w 2307205"/>
                <a:gd name="connsiteY3036" fmla="*/ 869313 h 1780956"/>
                <a:gd name="connsiteX3037" fmla="*/ 1764585 w 2307205"/>
                <a:gd name="connsiteY3037" fmla="*/ 870346 h 1780956"/>
                <a:gd name="connsiteX3038" fmla="*/ 1762520 w 2307205"/>
                <a:gd name="connsiteY3038" fmla="*/ 871968 h 1780956"/>
                <a:gd name="connsiteX3039" fmla="*/ 1760603 w 2307205"/>
                <a:gd name="connsiteY3039" fmla="*/ 874328 h 1780956"/>
                <a:gd name="connsiteX3040" fmla="*/ 1756621 w 2307205"/>
                <a:gd name="connsiteY3040" fmla="*/ 877720 h 1780956"/>
                <a:gd name="connsiteX3041" fmla="*/ 1747477 w 2307205"/>
                <a:gd name="connsiteY3041" fmla="*/ 884210 h 1780956"/>
                <a:gd name="connsiteX3042" fmla="*/ 1735972 w 2307205"/>
                <a:gd name="connsiteY3042" fmla="*/ 890700 h 1780956"/>
                <a:gd name="connsiteX3043" fmla="*/ 1734940 w 2307205"/>
                <a:gd name="connsiteY3043" fmla="*/ 892470 h 1780956"/>
                <a:gd name="connsiteX3044" fmla="*/ 1734497 w 2307205"/>
                <a:gd name="connsiteY3044" fmla="*/ 893650 h 1780956"/>
                <a:gd name="connsiteX3045" fmla="*/ 1735382 w 2307205"/>
                <a:gd name="connsiteY3045" fmla="*/ 895419 h 1780956"/>
                <a:gd name="connsiteX3046" fmla="*/ 1738627 w 2307205"/>
                <a:gd name="connsiteY3046" fmla="*/ 899107 h 1780956"/>
                <a:gd name="connsiteX3047" fmla="*/ 1744969 w 2307205"/>
                <a:gd name="connsiteY3047" fmla="*/ 905006 h 1780956"/>
                <a:gd name="connsiteX3048" fmla="*/ 1750426 w 2307205"/>
                <a:gd name="connsiteY3048" fmla="*/ 908104 h 1780956"/>
                <a:gd name="connsiteX3049" fmla="*/ 1752491 w 2307205"/>
                <a:gd name="connsiteY3049" fmla="*/ 909726 h 1780956"/>
                <a:gd name="connsiteX3050" fmla="*/ 1755146 w 2307205"/>
                <a:gd name="connsiteY3050" fmla="*/ 914593 h 1780956"/>
                <a:gd name="connsiteX3051" fmla="*/ 1757358 w 2307205"/>
                <a:gd name="connsiteY3051" fmla="*/ 919313 h 1780956"/>
                <a:gd name="connsiteX3052" fmla="*/ 1757653 w 2307205"/>
                <a:gd name="connsiteY3052" fmla="*/ 921820 h 1780956"/>
                <a:gd name="connsiteX3053" fmla="*/ 1754408 w 2307205"/>
                <a:gd name="connsiteY3053" fmla="*/ 921820 h 1780956"/>
                <a:gd name="connsiteX3054" fmla="*/ 1749099 w 2307205"/>
                <a:gd name="connsiteY3054" fmla="*/ 920346 h 1780956"/>
                <a:gd name="connsiteX3055" fmla="*/ 1746149 w 2307205"/>
                <a:gd name="connsiteY3055" fmla="*/ 920346 h 1780956"/>
                <a:gd name="connsiteX3056" fmla="*/ 1742314 w 2307205"/>
                <a:gd name="connsiteY3056" fmla="*/ 920935 h 1780956"/>
                <a:gd name="connsiteX3057" fmla="*/ 1739807 w 2307205"/>
                <a:gd name="connsiteY3057" fmla="*/ 921820 h 1780956"/>
                <a:gd name="connsiteX3058" fmla="*/ 1735825 w 2307205"/>
                <a:gd name="connsiteY3058" fmla="*/ 925508 h 1780956"/>
                <a:gd name="connsiteX3059" fmla="*/ 1733170 w 2307205"/>
                <a:gd name="connsiteY3059" fmla="*/ 926688 h 1780956"/>
                <a:gd name="connsiteX3060" fmla="*/ 1731105 w 2307205"/>
                <a:gd name="connsiteY3060" fmla="*/ 926983 h 1780956"/>
                <a:gd name="connsiteX3061" fmla="*/ 1728745 w 2307205"/>
                <a:gd name="connsiteY3061" fmla="*/ 926983 h 1780956"/>
                <a:gd name="connsiteX3062" fmla="*/ 1723878 w 2307205"/>
                <a:gd name="connsiteY3062" fmla="*/ 925950 h 1780956"/>
                <a:gd name="connsiteX3063" fmla="*/ 1720486 w 2307205"/>
                <a:gd name="connsiteY3063" fmla="*/ 926245 h 1780956"/>
                <a:gd name="connsiteX3064" fmla="*/ 1718716 w 2307205"/>
                <a:gd name="connsiteY3064" fmla="*/ 926983 h 1780956"/>
                <a:gd name="connsiteX3065" fmla="*/ 1717093 w 2307205"/>
                <a:gd name="connsiteY3065" fmla="*/ 928310 h 1780956"/>
                <a:gd name="connsiteX3066" fmla="*/ 1715618 w 2307205"/>
                <a:gd name="connsiteY3066" fmla="*/ 930375 h 1780956"/>
                <a:gd name="connsiteX3067" fmla="*/ 1711636 w 2307205"/>
                <a:gd name="connsiteY3067" fmla="*/ 930817 h 1780956"/>
                <a:gd name="connsiteX3068" fmla="*/ 1701459 w 2307205"/>
                <a:gd name="connsiteY3068" fmla="*/ 929047 h 1780956"/>
                <a:gd name="connsiteX3069" fmla="*/ 1699099 w 2307205"/>
                <a:gd name="connsiteY3069" fmla="*/ 929785 h 1780956"/>
                <a:gd name="connsiteX3070" fmla="*/ 1699837 w 2307205"/>
                <a:gd name="connsiteY3070" fmla="*/ 931555 h 1780956"/>
                <a:gd name="connsiteX3071" fmla="*/ 1706916 w 2307205"/>
                <a:gd name="connsiteY3071" fmla="*/ 936717 h 1780956"/>
                <a:gd name="connsiteX3072" fmla="*/ 1708391 w 2307205"/>
                <a:gd name="connsiteY3072" fmla="*/ 938192 h 1780956"/>
                <a:gd name="connsiteX3073" fmla="*/ 1709719 w 2307205"/>
                <a:gd name="connsiteY3073" fmla="*/ 939962 h 1780956"/>
                <a:gd name="connsiteX3074" fmla="*/ 1710751 w 2307205"/>
                <a:gd name="connsiteY3074" fmla="*/ 942027 h 1780956"/>
                <a:gd name="connsiteX3075" fmla="*/ 1710751 w 2307205"/>
                <a:gd name="connsiteY3075" fmla="*/ 943649 h 1780956"/>
                <a:gd name="connsiteX3076" fmla="*/ 1709276 w 2307205"/>
                <a:gd name="connsiteY3076" fmla="*/ 944977 h 1780956"/>
                <a:gd name="connsiteX3077" fmla="*/ 1708686 w 2307205"/>
                <a:gd name="connsiteY3077" fmla="*/ 946599 h 1780956"/>
                <a:gd name="connsiteX3078" fmla="*/ 1708686 w 2307205"/>
                <a:gd name="connsiteY3078" fmla="*/ 948516 h 1780956"/>
                <a:gd name="connsiteX3079" fmla="*/ 1708244 w 2307205"/>
                <a:gd name="connsiteY3079" fmla="*/ 949106 h 1780956"/>
                <a:gd name="connsiteX3080" fmla="*/ 1705589 w 2307205"/>
                <a:gd name="connsiteY3080" fmla="*/ 947484 h 1780956"/>
                <a:gd name="connsiteX3081" fmla="*/ 1704704 w 2307205"/>
                <a:gd name="connsiteY3081" fmla="*/ 946451 h 1780956"/>
                <a:gd name="connsiteX3082" fmla="*/ 1704704 w 2307205"/>
                <a:gd name="connsiteY3082" fmla="*/ 945419 h 1780956"/>
                <a:gd name="connsiteX3083" fmla="*/ 1705441 w 2307205"/>
                <a:gd name="connsiteY3083" fmla="*/ 944534 h 1780956"/>
                <a:gd name="connsiteX3084" fmla="*/ 1707064 w 2307205"/>
                <a:gd name="connsiteY3084" fmla="*/ 941732 h 1780956"/>
                <a:gd name="connsiteX3085" fmla="*/ 1706621 w 2307205"/>
                <a:gd name="connsiteY3085" fmla="*/ 939962 h 1780956"/>
                <a:gd name="connsiteX3086" fmla="*/ 1703229 w 2307205"/>
                <a:gd name="connsiteY3086" fmla="*/ 936422 h 1780956"/>
                <a:gd name="connsiteX3087" fmla="*/ 1698509 w 2307205"/>
                <a:gd name="connsiteY3087" fmla="*/ 932735 h 1780956"/>
                <a:gd name="connsiteX3088" fmla="*/ 1692315 w 2307205"/>
                <a:gd name="connsiteY3088" fmla="*/ 930227 h 1780956"/>
                <a:gd name="connsiteX3089" fmla="*/ 1681548 w 2307205"/>
                <a:gd name="connsiteY3089" fmla="*/ 926688 h 1780956"/>
                <a:gd name="connsiteX3090" fmla="*/ 1673731 w 2307205"/>
                <a:gd name="connsiteY3090" fmla="*/ 924770 h 1780956"/>
                <a:gd name="connsiteX3091" fmla="*/ 1669011 w 2307205"/>
                <a:gd name="connsiteY3091" fmla="*/ 924770 h 1780956"/>
                <a:gd name="connsiteX3092" fmla="*/ 1665471 w 2307205"/>
                <a:gd name="connsiteY3092" fmla="*/ 924033 h 1780956"/>
                <a:gd name="connsiteX3093" fmla="*/ 1661341 w 2307205"/>
                <a:gd name="connsiteY3093" fmla="*/ 922705 h 1780956"/>
                <a:gd name="connsiteX3094" fmla="*/ 1659424 w 2307205"/>
                <a:gd name="connsiteY3094" fmla="*/ 923148 h 1780956"/>
                <a:gd name="connsiteX3095" fmla="*/ 1658539 w 2307205"/>
                <a:gd name="connsiteY3095" fmla="*/ 923885 h 1780956"/>
                <a:gd name="connsiteX3096" fmla="*/ 1656769 w 2307205"/>
                <a:gd name="connsiteY3096" fmla="*/ 926540 h 1780956"/>
                <a:gd name="connsiteX3097" fmla="*/ 1655884 w 2307205"/>
                <a:gd name="connsiteY3097" fmla="*/ 927278 h 1780956"/>
                <a:gd name="connsiteX3098" fmla="*/ 1655884 w 2307205"/>
                <a:gd name="connsiteY3098" fmla="*/ 928457 h 1780956"/>
                <a:gd name="connsiteX3099" fmla="*/ 1658392 w 2307205"/>
                <a:gd name="connsiteY3099" fmla="*/ 933030 h 1780956"/>
                <a:gd name="connsiteX3100" fmla="*/ 1658392 w 2307205"/>
                <a:gd name="connsiteY3100" fmla="*/ 934062 h 1780956"/>
                <a:gd name="connsiteX3101" fmla="*/ 1656179 w 2307205"/>
                <a:gd name="connsiteY3101" fmla="*/ 935537 h 1780956"/>
                <a:gd name="connsiteX3102" fmla="*/ 1644970 w 2307205"/>
                <a:gd name="connsiteY3102" fmla="*/ 939372 h 1780956"/>
                <a:gd name="connsiteX3103" fmla="*/ 1641873 w 2307205"/>
                <a:gd name="connsiteY3103" fmla="*/ 941584 h 1780956"/>
                <a:gd name="connsiteX3104" fmla="*/ 1640250 w 2307205"/>
                <a:gd name="connsiteY3104" fmla="*/ 943207 h 1780956"/>
                <a:gd name="connsiteX3105" fmla="*/ 1639218 w 2307205"/>
                <a:gd name="connsiteY3105" fmla="*/ 945124 h 1780956"/>
                <a:gd name="connsiteX3106" fmla="*/ 1637890 w 2307205"/>
                <a:gd name="connsiteY3106" fmla="*/ 950729 h 1780956"/>
                <a:gd name="connsiteX3107" fmla="*/ 1636710 w 2307205"/>
                <a:gd name="connsiteY3107" fmla="*/ 953089 h 1780956"/>
                <a:gd name="connsiteX3108" fmla="*/ 1636415 w 2307205"/>
                <a:gd name="connsiteY3108" fmla="*/ 954711 h 1780956"/>
                <a:gd name="connsiteX3109" fmla="*/ 1636415 w 2307205"/>
                <a:gd name="connsiteY3109" fmla="*/ 956776 h 1780956"/>
                <a:gd name="connsiteX3110" fmla="*/ 1637153 w 2307205"/>
                <a:gd name="connsiteY3110" fmla="*/ 958693 h 1780956"/>
                <a:gd name="connsiteX3111" fmla="*/ 1640545 w 2307205"/>
                <a:gd name="connsiteY3111" fmla="*/ 963708 h 1780956"/>
                <a:gd name="connsiteX3112" fmla="*/ 1642168 w 2307205"/>
                <a:gd name="connsiteY3112" fmla="*/ 965330 h 1780956"/>
                <a:gd name="connsiteX3113" fmla="*/ 1647182 w 2307205"/>
                <a:gd name="connsiteY3113" fmla="*/ 969313 h 1780956"/>
                <a:gd name="connsiteX3114" fmla="*/ 1647920 w 2307205"/>
                <a:gd name="connsiteY3114" fmla="*/ 969608 h 1780956"/>
                <a:gd name="connsiteX3115" fmla="*/ 1651460 w 2307205"/>
                <a:gd name="connsiteY3115" fmla="*/ 969608 h 1780956"/>
                <a:gd name="connsiteX3116" fmla="*/ 1654115 w 2307205"/>
                <a:gd name="connsiteY3116" fmla="*/ 970345 h 1780956"/>
                <a:gd name="connsiteX3117" fmla="*/ 1657359 w 2307205"/>
                <a:gd name="connsiteY3117" fmla="*/ 972115 h 1780956"/>
                <a:gd name="connsiteX3118" fmla="*/ 1660457 w 2307205"/>
                <a:gd name="connsiteY3118" fmla="*/ 973000 h 1780956"/>
                <a:gd name="connsiteX3119" fmla="*/ 1663554 w 2307205"/>
                <a:gd name="connsiteY3119" fmla="*/ 973000 h 1780956"/>
                <a:gd name="connsiteX3120" fmla="*/ 1667241 w 2307205"/>
                <a:gd name="connsiteY3120" fmla="*/ 973442 h 1780956"/>
                <a:gd name="connsiteX3121" fmla="*/ 1671666 w 2307205"/>
                <a:gd name="connsiteY3121" fmla="*/ 974770 h 1780956"/>
                <a:gd name="connsiteX3122" fmla="*/ 1675058 w 2307205"/>
                <a:gd name="connsiteY3122" fmla="*/ 974770 h 1780956"/>
                <a:gd name="connsiteX3123" fmla="*/ 1677566 w 2307205"/>
                <a:gd name="connsiteY3123" fmla="*/ 972852 h 1780956"/>
                <a:gd name="connsiteX3124" fmla="*/ 1679335 w 2307205"/>
                <a:gd name="connsiteY3124" fmla="*/ 972115 h 1780956"/>
                <a:gd name="connsiteX3125" fmla="*/ 1681105 w 2307205"/>
                <a:gd name="connsiteY3125" fmla="*/ 972410 h 1780956"/>
                <a:gd name="connsiteX3126" fmla="*/ 1683465 w 2307205"/>
                <a:gd name="connsiteY3126" fmla="*/ 971967 h 1780956"/>
                <a:gd name="connsiteX3127" fmla="*/ 1690987 w 2307205"/>
                <a:gd name="connsiteY3127" fmla="*/ 968870 h 1780956"/>
                <a:gd name="connsiteX3128" fmla="*/ 1693200 w 2307205"/>
                <a:gd name="connsiteY3128" fmla="*/ 968428 h 1780956"/>
                <a:gd name="connsiteX3129" fmla="*/ 1700132 w 2307205"/>
                <a:gd name="connsiteY3129" fmla="*/ 968428 h 1780956"/>
                <a:gd name="connsiteX3130" fmla="*/ 1701459 w 2307205"/>
                <a:gd name="connsiteY3130" fmla="*/ 962675 h 1780956"/>
                <a:gd name="connsiteX3131" fmla="*/ 1707359 w 2307205"/>
                <a:gd name="connsiteY3131" fmla="*/ 961938 h 1780956"/>
                <a:gd name="connsiteX3132" fmla="*/ 1711489 w 2307205"/>
                <a:gd name="connsiteY3132" fmla="*/ 964003 h 1780956"/>
                <a:gd name="connsiteX3133" fmla="*/ 1714438 w 2307205"/>
                <a:gd name="connsiteY3133" fmla="*/ 964888 h 1780956"/>
                <a:gd name="connsiteX3134" fmla="*/ 1718273 w 2307205"/>
                <a:gd name="connsiteY3134" fmla="*/ 965478 h 1780956"/>
                <a:gd name="connsiteX3135" fmla="*/ 1722845 w 2307205"/>
                <a:gd name="connsiteY3135" fmla="*/ 965035 h 1780956"/>
                <a:gd name="connsiteX3136" fmla="*/ 1728008 w 2307205"/>
                <a:gd name="connsiteY3136" fmla="*/ 963708 h 1780956"/>
                <a:gd name="connsiteX3137" fmla="*/ 1729483 w 2307205"/>
                <a:gd name="connsiteY3137" fmla="*/ 961201 h 1780956"/>
                <a:gd name="connsiteX3138" fmla="*/ 1727123 w 2307205"/>
                <a:gd name="connsiteY3138" fmla="*/ 957366 h 1780956"/>
                <a:gd name="connsiteX3139" fmla="*/ 1724615 w 2307205"/>
                <a:gd name="connsiteY3139" fmla="*/ 954416 h 1780956"/>
                <a:gd name="connsiteX3140" fmla="*/ 1722108 w 2307205"/>
                <a:gd name="connsiteY3140" fmla="*/ 952351 h 1780956"/>
                <a:gd name="connsiteX3141" fmla="*/ 1722108 w 2307205"/>
                <a:gd name="connsiteY3141" fmla="*/ 951171 h 1780956"/>
                <a:gd name="connsiteX3142" fmla="*/ 1724910 w 2307205"/>
                <a:gd name="connsiteY3142" fmla="*/ 951171 h 1780956"/>
                <a:gd name="connsiteX3143" fmla="*/ 1726680 w 2307205"/>
                <a:gd name="connsiteY3143" fmla="*/ 950581 h 1780956"/>
                <a:gd name="connsiteX3144" fmla="*/ 1727418 w 2307205"/>
                <a:gd name="connsiteY3144" fmla="*/ 949844 h 1780956"/>
                <a:gd name="connsiteX3145" fmla="*/ 1728450 w 2307205"/>
                <a:gd name="connsiteY3145" fmla="*/ 949549 h 1780956"/>
                <a:gd name="connsiteX3146" fmla="*/ 1729630 w 2307205"/>
                <a:gd name="connsiteY3146" fmla="*/ 949844 h 1780956"/>
                <a:gd name="connsiteX3147" fmla="*/ 1730663 w 2307205"/>
                <a:gd name="connsiteY3147" fmla="*/ 951466 h 1780956"/>
                <a:gd name="connsiteX3148" fmla="*/ 1731547 w 2307205"/>
                <a:gd name="connsiteY3148" fmla="*/ 954416 h 1780956"/>
                <a:gd name="connsiteX3149" fmla="*/ 1732727 w 2307205"/>
                <a:gd name="connsiteY3149" fmla="*/ 956481 h 1780956"/>
                <a:gd name="connsiteX3150" fmla="*/ 1734055 w 2307205"/>
                <a:gd name="connsiteY3150" fmla="*/ 957513 h 1780956"/>
                <a:gd name="connsiteX3151" fmla="*/ 1735235 w 2307205"/>
                <a:gd name="connsiteY3151" fmla="*/ 957956 h 1780956"/>
                <a:gd name="connsiteX3152" fmla="*/ 1740692 w 2307205"/>
                <a:gd name="connsiteY3152" fmla="*/ 958251 h 1780956"/>
                <a:gd name="connsiteX3153" fmla="*/ 1742609 w 2307205"/>
                <a:gd name="connsiteY3153" fmla="*/ 959136 h 1780956"/>
                <a:gd name="connsiteX3154" fmla="*/ 1743494 w 2307205"/>
                <a:gd name="connsiteY3154" fmla="*/ 964888 h 1780956"/>
                <a:gd name="connsiteX3155" fmla="*/ 1743494 w 2307205"/>
                <a:gd name="connsiteY3155" fmla="*/ 965920 h 1780956"/>
                <a:gd name="connsiteX3156" fmla="*/ 1744379 w 2307205"/>
                <a:gd name="connsiteY3156" fmla="*/ 966658 h 1780956"/>
                <a:gd name="connsiteX3157" fmla="*/ 1745412 w 2307205"/>
                <a:gd name="connsiteY3157" fmla="*/ 966658 h 1780956"/>
                <a:gd name="connsiteX3158" fmla="*/ 1746591 w 2307205"/>
                <a:gd name="connsiteY3158" fmla="*/ 966068 h 1780956"/>
                <a:gd name="connsiteX3159" fmla="*/ 1747329 w 2307205"/>
                <a:gd name="connsiteY3159" fmla="*/ 964888 h 1780956"/>
                <a:gd name="connsiteX3160" fmla="*/ 1748361 w 2307205"/>
                <a:gd name="connsiteY3160" fmla="*/ 960168 h 1780956"/>
                <a:gd name="connsiteX3161" fmla="*/ 1749541 w 2307205"/>
                <a:gd name="connsiteY3161" fmla="*/ 959873 h 1780956"/>
                <a:gd name="connsiteX3162" fmla="*/ 1751459 w 2307205"/>
                <a:gd name="connsiteY3162" fmla="*/ 960611 h 1780956"/>
                <a:gd name="connsiteX3163" fmla="*/ 1753081 w 2307205"/>
                <a:gd name="connsiteY3163" fmla="*/ 960611 h 1780956"/>
                <a:gd name="connsiteX3164" fmla="*/ 1755736 w 2307205"/>
                <a:gd name="connsiteY3164" fmla="*/ 959136 h 1780956"/>
                <a:gd name="connsiteX3165" fmla="*/ 1761341 w 2307205"/>
                <a:gd name="connsiteY3165" fmla="*/ 960316 h 1780956"/>
                <a:gd name="connsiteX3166" fmla="*/ 1765028 w 2307205"/>
                <a:gd name="connsiteY3166" fmla="*/ 960021 h 1780956"/>
                <a:gd name="connsiteX3167" fmla="*/ 1765028 w 2307205"/>
                <a:gd name="connsiteY3167" fmla="*/ 960906 h 1780956"/>
                <a:gd name="connsiteX3168" fmla="*/ 1760456 w 2307205"/>
                <a:gd name="connsiteY3168" fmla="*/ 966658 h 1780956"/>
                <a:gd name="connsiteX3169" fmla="*/ 1760161 w 2307205"/>
                <a:gd name="connsiteY3169" fmla="*/ 967690 h 1780956"/>
                <a:gd name="connsiteX3170" fmla="*/ 1762226 w 2307205"/>
                <a:gd name="connsiteY3170" fmla="*/ 968575 h 1780956"/>
                <a:gd name="connsiteX3171" fmla="*/ 1765028 w 2307205"/>
                <a:gd name="connsiteY3171" fmla="*/ 970492 h 1780956"/>
                <a:gd name="connsiteX3172" fmla="*/ 1767535 w 2307205"/>
                <a:gd name="connsiteY3172" fmla="*/ 972705 h 1780956"/>
                <a:gd name="connsiteX3173" fmla="*/ 1774320 w 2307205"/>
                <a:gd name="connsiteY3173" fmla="*/ 979637 h 1780956"/>
                <a:gd name="connsiteX3174" fmla="*/ 1779187 w 2307205"/>
                <a:gd name="connsiteY3174" fmla="*/ 983324 h 1780956"/>
                <a:gd name="connsiteX3175" fmla="*/ 1780514 w 2307205"/>
                <a:gd name="connsiteY3175" fmla="*/ 983767 h 1780956"/>
                <a:gd name="connsiteX3176" fmla="*/ 1781547 w 2307205"/>
                <a:gd name="connsiteY3176" fmla="*/ 985094 h 1780956"/>
                <a:gd name="connsiteX3177" fmla="*/ 1782874 w 2307205"/>
                <a:gd name="connsiteY3177" fmla="*/ 988781 h 1780956"/>
                <a:gd name="connsiteX3178" fmla="*/ 1785234 w 2307205"/>
                <a:gd name="connsiteY3178" fmla="*/ 992026 h 1780956"/>
                <a:gd name="connsiteX3179" fmla="*/ 1786562 w 2307205"/>
                <a:gd name="connsiteY3179" fmla="*/ 992321 h 1780956"/>
                <a:gd name="connsiteX3180" fmla="*/ 1792461 w 2307205"/>
                <a:gd name="connsiteY3180" fmla="*/ 989224 h 1780956"/>
                <a:gd name="connsiteX3181" fmla="*/ 1794231 w 2307205"/>
                <a:gd name="connsiteY3181" fmla="*/ 989224 h 1780956"/>
                <a:gd name="connsiteX3182" fmla="*/ 1793936 w 2307205"/>
                <a:gd name="connsiteY3182" fmla="*/ 990109 h 1780956"/>
                <a:gd name="connsiteX3183" fmla="*/ 1792904 w 2307205"/>
                <a:gd name="connsiteY3183" fmla="*/ 991436 h 1780956"/>
                <a:gd name="connsiteX3184" fmla="*/ 1790986 w 2307205"/>
                <a:gd name="connsiteY3184" fmla="*/ 994829 h 1780956"/>
                <a:gd name="connsiteX3185" fmla="*/ 1790986 w 2307205"/>
                <a:gd name="connsiteY3185" fmla="*/ 996008 h 1780956"/>
                <a:gd name="connsiteX3186" fmla="*/ 1792756 w 2307205"/>
                <a:gd name="connsiteY3186" fmla="*/ 996746 h 1780956"/>
                <a:gd name="connsiteX3187" fmla="*/ 1802786 w 2307205"/>
                <a:gd name="connsiteY3187" fmla="*/ 996008 h 1780956"/>
                <a:gd name="connsiteX3188" fmla="*/ 1805736 w 2307205"/>
                <a:gd name="connsiteY3188" fmla="*/ 996746 h 1780956"/>
                <a:gd name="connsiteX3189" fmla="*/ 1808243 w 2307205"/>
                <a:gd name="connsiteY3189" fmla="*/ 998516 h 1780956"/>
                <a:gd name="connsiteX3190" fmla="*/ 1809865 w 2307205"/>
                <a:gd name="connsiteY3190" fmla="*/ 999991 h 1780956"/>
                <a:gd name="connsiteX3191" fmla="*/ 1810455 w 2307205"/>
                <a:gd name="connsiteY3191" fmla="*/ 1001171 h 1780956"/>
                <a:gd name="connsiteX3192" fmla="*/ 1811193 w 2307205"/>
                <a:gd name="connsiteY3192" fmla="*/ 1001613 h 1780956"/>
                <a:gd name="connsiteX3193" fmla="*/ 1814585 w 2307205"/>
                <a:gd name="connsiteY3193" fmla="*/ 1001908 h 1780956"/>
                <a:gd name="connsiteX3194" fmla="*/ 1814585 w 2307205"/>
                <a:gd name="connsiteY3194" fmla="*/ 1002941 h 1780956"/>
                <a:gd name="connsiteX3195" fmla="*/ 1812668 w 2307205"/>
                <a:gd name="connsiteY3195" fmla="*/ 1004711 h 1780956"/>
                <a:gd name="connsiteX3196" fmla="*/ 1808538 w 2307205"/>
                <a:gd name="connsiteY3196" fmla="*/ 1007513 h 1780956"/>
                <a:gd name="connsiteX3197" fmla="*/ 1806325 w 2307205"/>
                <a:gd name="connsiteY3197" fmla="*/ 1008103 h 1780956"/>
                <a:gd name="connsiteX3198" fmla="*/ 1799098 w 2307205"/>
                <a:gd name="connsiteY3198" fmla="*/ 1008103 h 1780956"/>
                <a:gd name="connsiteX3199" fmla="*/ 1798656 w 2307205"/>
                <a:gd name="connsiteY3199" fmla="*/ 1008693 h 1780956"/>
                <a:gd name="connsiteX3200" fmla="*/ 1802196 w 2307205"/>
                <a:gd name="connsiteY3200" fmla="*/ 1011200 h 1780956"/>
                <a:gd name="connsiteX3201" fmla="*/ 1808390 w 2307205"/>
                <a:gd name="connsiteY3201" fmla="*/ 1018132 h 1780956"/>
                <a:gd name="connsiteX3202" fmla="*/ 1811488 w 2307205"/>
                <a:gd name="connsiteY3202" fmla="*/ 1020640 h 1780956"/>
                <a:gd name="connsiteX3203" fmla="*/ 1815470 w 2307205"/>
                <a:gd name="connsiteY3203" fmla="*/ 1023147 h 1780956"/>
                <a:gd name="connsiteX3204" fmla="*/ 1817977 w 2307205"/>
                <a:gd name="connsiteY3204" fmla="*/ 1024179 h 1780956"/>
                <a:gd name="connsiteX3205" fmla="*/ 1824762 w 2307205"/>
                <a:gd name="connsiteY3205" fmla="*/ 1021082 h 1780956"/>
                <a:gd name="connsiteX3206" fmla="*/ 1825942 w 2307205"/>
                <a:gd name="connsiteY3206" fmla="*/ 1021082 h 1780956"/>
                <a:gd name="connsiteX3207" fmla="*/ 1821959 w 2307205"/>
                <a:gd name="connsiteY3207" fmla="*/ 1025212 h 1780956"/>
                <a:gd name="connsiteX3208" fmla="*/ 1821665 w 2307205"/>
                <a:gd name="connsiteY3208" fmla="*/ 1025949 h 1780956"/>
                <a:gd name="connsiteX3209" fmla="*/ 1824319 w 2307205"/>
                <a:gd name="connsiteY3209" fmla="*/ 1026982 h 1780956"/>
                <a:gd name="connsiteX3210" fmla="*/ 1829629 w 2307205"/>
                <a:gd name="connsiteY3210" fmla="*/ 1029784 h 1780956"/>
                <a:gd name="connsiteX3211" fmla="*/ 1835676 w 2307205"/>
                <a:gd name="connsiteY3211" fmla="*/ 1031406 h 1780956"/>
                <a:gd name="connsiteX3212" fmla="*/ 1841576 w 2307205"/>
                <a:gd name="connsiteY3212" fmla="*/ 1034651 h 1780956"/>
                <a:gd name="connsiteX3213" fmla="*/ 1844378 w 2307205"/>
                <a:gd name="connsiteY3213" fmla="*/ 1035831 h 1780956"/>
                <a:gd name="connsiteX3214" fmla="*/ 1848656 w 2307205"/>
                <a:gd name="connsiteY3214" fmla="*/ 1036126 h 1780956"/>
                <a:gd name="connsiteX3215" fmla="*/ 1851458 w 2307205"/>
                <a:gd name="connsiteY3215" fmla="*/ 1035389 h 1780956"/>
                <a:gd name="connsiteX3216" fmla="*/ 1855735 w 2307205"/>
                <a:gd name="connsiteY3216" fmla="*/ 1034799 h 1780956"/>
                <a:gd name="connsiteX3217" fmla="*/ 1860897 w 2307205"/>
                <a:gd name="connsiteY3217" fmla="*/ 1035684 h 1780956"/>
                <a:gd name="connsiteX3218" fmla="*/ 1862520 w 2307205"/>
                <a:gd name="connsiteY3218" fmla="*/ 1036569 h 1780956"/>
                <a:gd name="connsiteX3219" fmla="*/ 1867239 w 2307205"/>
                <a:gd name="connsiteY3219" fmla="*/ 1043648 h 1780956"/>
                <a:gd name="connsiteX3220" fmla="*/ 1873581 w 2307205"/>
                <a:gd name="connsiteY3220" fmla="*/ 1049695 h 1780956"/>
                <a:gd name="connsiteX3221" fmla="*/ 1874761 w 2307205"/>
                <a:gd name="connsiteY3221" fmla="*/ 1050433 h 1780956"/>
                <a:gd name="connsiteX3222" fmla="*/ 1884053 w 2307205"/>
                <a:gd name="connsiteY3222" fmla="*/ 1053973 h 1780956"/>
                <a:gd name="connsiteX3223" fmla="*/ 1886413 w 2307205"/>
                <a:gd name="connsiteY3223" fmla="*/ 1055447 h 1780956"/>
                <a:gd name="connsiteX3224" fmla="*/ 1888921 w 2307205"/>
                <a:gd name="connsiteY3224" fmla="*/ 1056480 h 1780956"/>
                <a:gd name="connsiteX3225" fmla="*/ 1893050 w 2307205"/>
                <a:gd name="connsiteY3225" fmla="*/ 1057365 h 1780956"/>
                <a:gd name="connsiteX3226" fmla="*/ 1917534 w 2307205"/>
                <a:gd name="connsiteY3226" fmla="*/ 1060757 h 1780956"/>
                <a:gd name="connsiteX3227" fmla="*/ 1919451 w 2307205"/>
                <a:gd name="connsiteY3227" fmla="*/ 1061495 h 1780956"/>
                <a:gd name="connsiteX3228" fmla="*/ 1920631 w 2307205"/>
                <a:gd name="connsiteY3228" fmla="*/ 1062675 h 1780956"/>
                <a:gd name="connsiteX3229" fmla="*/ 1924318 w 2307205"/>
                <a:gd name="connsiteY3229" fmla="*/ 1064002 h 1780956"/>
                <a:gd name="connsiteX3230" fmla="*/ 1934200 w 2307205"/>
                <a:gd name="connsiteY3230" fmla="*/ 1066362 h 1780956"/>
                <a:gd name="connsiteX3231" fmla="*/ 1940838 w 2307205"/>
                <a:gd name="connsiteY3231" fmla="*/ 1069902 h 1780956"/>
                <a:gd name="connsiteX3232" fmla="*/ 1944082 w 2307205"/>
                <a:gd name="connsiteY3232" fmla="*/ 1071377 h 1780956"/>
                <a:gd name="connsiteX3233" fmla="*/ 1946737 w 2307205"/>
                <a:gd name="connsiteY3233" fmla="*/ 1072261 h 1780956"/>
                <a:gd name="connsiteX3234" fmla="*/ 1948507 w 2307205"/>
                <a:gd name="connsiteY3234" fmla="*/ 1072261 h 1780956"/>
                <a:gd name="connsiteX3235" fmla="*/ 1952047 w 2307205"/>
                <a:gd name="connsiteY3235" fmla="*/ 1071377 h 1780956"/>
                <a:gd name="connsiteX3236" fmla="*/ 1953817 w 2307205"/>
                <a:gd name="connsiteY3236" fmla="*/ 1070492 h 1780956"/>
                <a:gd name="connsiteX3237" fmla="*/ 1953817 w 2307205"/>
                <a:gd name="connsiteY3237" fmla="*/ 1068279 h 1780956"/>
                <a:gd name="connsiteX3238" fmla="*/ 1952342 w 2307205"/>
                <a:gd name="connsiteY3238" fmla="*/ 1064740 h 1780956"/>
                <a:gd name="connsiteX3239" fmla="*/ 1951899 w 2307205"/>
                <a:gd name="connsiteY3239" fmla="*/ 1062822 h 1780956"/>
                <a:gd name="connsiteX3240" fmla="*/ 1954702 w 2307205"/>
                <a:gd name="connsiteY3240" fmla="*/ 1061347 h 1780956"/>
                <a:gd name="connsiteX3241" fmla="*/ 1955292 w 2307205"/>
                <a:gd name="connsiteY3241" fmla="*/ 1060462 h 1780956"/>
                <a:gd name="connsiteX3242" fmla="*/ 1955882 w 2307205"/>
                <a:gd name="connsiteY3242" fmla="*/ 1058397 h 1780956"/>
                <a:gd name="connsiteX3243" fmla="*/ 1954997 w 2307205"/>
                <a:gd name="connsiteY3243" fmla="*/ 1057512 h 1780956"/>
                <a:gd name="connsiteX3244" fmla="*/ 1952932 w 2307205"/>
                <a:gd name="connsiteY3244" fmla="*/ 1056922 h 1780956"/>
                <a:gd name="connsiteX3245" fmla="*/ 1948065 w 2307205"/>
                <a:gd name="connsiteY3245" fmla="*/ 1054710 h 1780956"/>
                <a:gd name="connsiteX3246" fmla="*/ 1946147 w 2307205"/>
                <a:gd name="connsiteY3246" fmla="*/ 1052645 h 1780956"/>
                <a:gd name="connsiteX3247" fmla="*/ 1943492 w 2307205"/>
                <a:gd name="connsiteY3247" fmla="*/ 1048073 h 1780956"/>
                <a:gd name="connsiteX3248" fmla="*/ 1941575 w 2307205"/>
                <a:gd name="connsiteY3248" fmla="*/ 1046156 h 1780956"/>
                <a:gd name="connsiteX3249" fmla="*/ 1938625 w 2307205"/>
                <a:gd name="connsiteY3249" fmla="*/ 1042468 h 1780956"/>
                <a:gd name="connsiteX3250" fmla="*/ 1936855 w 2307205"/>
                <a:gd name="connsiteY3250" fmla="*/ 1041288 h 1780956"/>
                <a:gd name="connsiteX3251" fmla="*/ 1931398 w 2307205"/>
                <a:gd name="connsiteY3251" fmla="*/ 1039371 h 1780956"/>
                <a:gd name="connsiteX3252" fmla="*/ 1929923 w 2307205"/>
                <a:gd name="connsiteY3252" fmla="*/ 1038486 h 1780956"/>
                <a:gd name="connsiteX3253" fmla="*/ 1923876 w 2307205"/>
                <a:gd name="connsiteY3253" fmla="*/ 1032586 h 1780956"/>
                <a:gd name="connsiteX3254" fmla="*/ 1922401 w 2307205"/>
                <a:gd name="connsiteY3254" fmla="*/ 1031996 h 1780956"/>
                <a:gd name="connsiteX3255" fmla="*/ 1919894 w 2307205"/>
                <a:gd name="connsiteY3255" fmla="*/ 1029636 h 1780956"/>
                <a:gd name="connsiteX3256" fmla="*/ 1917239 w 2307205"/>
                <a:gd name="connsiteY3256" fmla="*/ 1028309 h 1780956"/>
                <a:gd name="connsiteX3257" fmla="*/ 1910159 w 2307205"/>
                <a:gd name="connsiteY3257" fmla="*/ 1025802 h 1780956"/>
                <a:gd name="connsiteX3258" fmla="*/ 1910454 w 2307205"/>
                <a:gd name="connsiteY3258" fmla="*/ 1024769 h 1780956"/>
                <a:gd name="connsiteX3259" fmla="*/ 1911929 w 2307205"/>
                <a:gd name="connsiteY3259" fmla="*/ 1023147 h 1780956"/>
                <a:gd name="connsiteX3260" fmla="*/ 1911634 w 2307205"/>
                <a:gd name="connsiteY3260" fmla="*/ 1022262 h 1780956"/>
                <a:gd name="connsiteX3261" fmla="*/ 1908389 w 2307205"/>
                <a:gd name="connsiteY3261" fmla="*/ 1022262 h 1780956"/>
                <a:gd name="connsiteX3262" fmla="*/ 1905292 w 2307205"/>
                <a:gd name="connsiteY3262" fmla="*/ 1021377 h 1780956"/>
                <a:gd name="connsiteX3263" fmla="*/ 1899392 w 2307205"/>
                <a:gd name="connsiteY3263" fmla="*/ 1019017 h 1780956"/>
                <a:gd name="connsiteX3264" fmla="*/ 1897623 w 2307205"/>
                <a:gd name="connsiteY3264" fmla="*/ 1017247 h 1780956"/>
                <a:gd name="connsiteX3265" fmla="*/ 1893345 w 2307205"/>
                <a:gd name="connsiteY3265" fmla="*/ 1011643 h 1780956"/>
                <a:gd name="connsiteX3266" fmla="*/ 1888626 w 2307205"/>
                <a:gd name="connsiteY3266" fmla="*/ 1007218 h 1780956"/>
                <a:gd name="connsiteX3267" fmla="*/ 1885676 w 2307205"/>
                <a:gd name="connsiteY3267" fmla="*/ 1005005 h 1780956"/>
                <a:gd name="connsiteX3268" fmla="*/ 1882578 w 2307205"/>
                <a:gd name="connsiteY3268" fmla="*/ 1001613 h 1780956"/>
                <a:gd name="connsiteX3269" fmla="*/ 1879334 w 2307205"/>
                <a:gd name="connsiteY3269" fmla="*/ 997188 h 1780956"/>
                <a:gd name="connsiteX3270" fmla="*/ 1880661 w 2307205"/>
                <a:gd name="connsiteY3270" fmla="*/ 995124 h 1780956"/>
                <a:gd name="connsiteX3271" fmla="*/ 1886561 w 2307205"/>
                <a:gd name="connsiteY3271" fmla="*/ 995566 h 1780956"/>
                <a:gd name="connsiteX3272" fmla="*/ 1890248 w 2307205"/>
                <a:gd name="connsiteY3272" fmla="*/ 996156 h 1780956"/>
                <a:gd name="connsiteX3273" fmla="*/ 1896738 w 2307205"/>
                <a:gd name="connsiteY3273" fmla="*/ 999843 h 1780956"/>
                <a:gd name="connsiteX3274" fmla="*/ 1907357 w 2307205"/>
                <a:gd name="connsiteY3274" fmla="*/ 1007660 h 1780956"/>
                <a:gd name="connsiteX3275" fmla="*/ 1909422 w 2307205"/>
                <a:gd name="connsiteY3275" fmla="*/ 1008840 h 1780956"/>
                <a:gd name="connsiteX3276" fmla="*/ 1910307 w 2307205"/>
                <a:gd name="connsiteY3276" fmla="*/ 1008840 h 1780956"/>
                <a:gd name="connsiteX3277" fmla="*/ 1909717 w 2307205"/>
                <a:gd name="connsiteY3277" fmla="*/ 1005890 h 1780956"/>
                <a:gd name="connsiteX3278" fmla="*/ 1907652 w 2307205"/>
                <a:gd name="connsiteY3278" fmla="*/ 999843 h 1780956"/>
                <a:gd name="connsiteX3279" fmla="*/ 1905735 w 2307205"/>
                <a:gd name="connsiteY3279" fmla="*/ 995714 h 1780956"/>
                <a:gd name="connsiteX3280" fmla="*/ 1907062 w 2307205"/>
                <a:gd name="connsiteY3280" fmla="*/ 996451 h 1780956"/>
                <a:gd name="connsiteX3281" fmla="*/ 1910602 w 2307205"/>
                <a:gd name="connsiteY3281" fmla="*/ 999843 h 1780956"/>
                <a:gd name="connsiteX3282" fmla="*/ 1916206 w 2307205"/>
                <a:gd name="connsiteY3282" fmla="*/ 1006185 h 1780956"/>
                <a:gd name="connsiteX3283" fmla="*/ 1922254 w 2307205"/>
                <a:gd name="connsiteY3283" fmla="*/ 1011938 h 1780956"/>
                <a:gd name="connsiteX3284" fmla="*/ 1924318 w 2307205"/>
                <a:gd name="connsiteY3284" fmla="*/ 1013412 h 1780956"/>
                <a:gd name="connsiteX3285" fmla="*/ 1928596 w 2307205"/>
                <a:gd name="connsiteY3285" fmla="*/ 1012970 h 1780956"/>
                <a:gd name="connsiteX3286" fmla="*/ 1929038 w 2307205"/>
                <a:gd name="connsiteY3286" fmla="*/ 1013412 h 1780956"/>
                <a:gd name="connsiteX3287" fmla="*/ 1929776 w 2307205"/>
                <a:gd name="connsiteY3287" fmla="*/ 1015477 h 1780956"/>
                <a:gd name="connsiteX3288" fmla="*/ 1931103 w 2307205"/>
                <a:gd name="connsiteY3288" fmla="*/ 1016657 h 1780956"/>
                <a:gd name="connsiteX3289" fmla="*/ 1933463 w 2307205"/>
                <a:gd name="connsiteY3289" fmla="*/ 1017690 h 1780956"/>
                <a:gd name="connsiteX3290" fmla="*/ 1934938 w 2307205"/>
                <a:gd name="connsiteY3290" fmla="*/ 1019312 h 1780956"/>
                <a:gd name="connsiteX3291" fmla="*/ 1935528 w 2307205"/>
                <a:gd name="connsiteY3291" fmla="*/ 1021377 h 1780956"/>
                <a:gd name="connsiteX3292" fmla="*/ 1936118 w 2307205"/>
                <a:gd name="connsiteY3292" fmla="*/ 1022704 h 1780956"/>
                <a:gd name="connsiteX3293" fmla="*/ 1936855 w 2307205"/>
                <a:gd name="connsiteY3293" fmla="*/ 1023147 h 1780956"/>
                <a:gd name="connsiteX3294" fmla="*/ 1938478 w 2307205"/>
                <a:gd name="connsiteY3294" fmla="*/ 1022704 h 1780956"/>
                <a:gd name="connsiteX3295" fmla="*/ 1938478 w 2307205"/>
                <a:gd name="connsiteY3295" fmla="*/ 1021082 h 1780956"/>
                <a:gd name="connsiteX3296" fmla="*/ 1937888 w 2307205"/>
                <a:gd name="connsiteY3296" fmla="*/ 1016362 h 1780956"/>
                <a:gd name="connsiteX3297" fmla="*/ 1937888 w 2307205"/>
                <a:gd name="connsiteY3297" fmla="*/ 1015182 h 1780956"/>
                <a:gd name="connsiteX3298" fmla="*/ 1939510 w 2307205"/>
                <a:gd name="connsiteY3298" fmla="*/ 1017100 h 1780956"/>
                <a:gd name="connsiteX3299" fmla="*/ 1942165 w 2307205"/>
                <a:gd name="connsiteY3299" fmla="*/ 1022114 h 1780956"/>
                <a:gd name="connsiteX3300" fmla="*/ 1944377 w 2307205"/>
                <a:gd name="connsiteY3300" fmla="*/ 1025064 h 1780956"/>
                <a:gd name="connsiteX3301" fmla="*/ 1947622 w 2307205"/>
                <a:gd name="connsiteY3301" fmla="*/ 1026244 h 1780956"/>
                <a:gd name="connsiteX3302" fmla="*/ 1949244 w 2307205"/>
                <a:gd name="connsiteY3302" fmla="*/ 1026539 h 1780956"/>
                <a:gd name="connsiteX3303" fmla="*/ 1949982 w 2307205"/>
                <a:gd name="connsiteY3303" fmla="*/ 1025949 h 1780956"/>
                <a:gd name="connsiteX3304" fmla="*/ 1949392 w 2307205"/>
                <a:gd name="connsiteY3304" fmla="*/ 1022999 h 1780956"/>
                <a:gd name="connsiteX3305" fmla="*/ 1948802 w 2307205"/>
                <a:gd name="connsiteY3305" fmla="*/ 1021672 h 1780956"/>
                <a:gd name="connsiteX3306" fmla="*/ 1949392 w 2307205"/>
                <a:gd name="connsiteY3306" fmla="*/ 1021672 h 1780956"/>
                <a:gd name="connsiteX3307" fmla="*/ 1955734 w 2307205"/>
                <a:gd name="connsiteY3307" fmla="*/ 1026097 h 1780956"/>
                <a:gd name="connsiteX3308" fmla="*/ 1957209 w 2307205"/>
                <a:gd name="connsiteY3308" fmla="*/ 1027424 h 1780956"/>
                <a:gd name="connsiteX3309" fmla="*/ 1958684 w 2307205"/>
                <a:gd name="connsiteY3309" fmla="*/ 1029342 h 1780956"/>
                <a:gd name="connsiteX3310" fmla="*/ 1959421 w 2307205"/>
                <a:gd name="connsiteY3310" fmla="*/ 1029932 h 1780956"/>
                <a:gd name="connsiteX3311" fmla="*/ 1960159 w 2307205"/>
                <a:gd name="connsiteY3311" fmla="*/ 1029932 h 1780956"/>
                <a:gd name="connsiteX3312" fmla="*/ 1960896 w 2307205"/>
                <a:gd name="connsiteY3312" fmla="*/ 1029047 h 1780956"/>
                <a:gd name="connsiteX3313" fmla="*/ 1961929 w 2307205"/>
                <a:gd name="connsiteY3313" fmla="*/ 1029047 h 1780956"/>
                <a:gd name="connsiteX3314" fmla="*/ 1966354 w 2307205"/>
                <a:gd name="connsiteY3314" fmla="*/ 1031554 h 1780956"/>
                <a:gd name="connsiteX3315" fmla="*/ 1970926 w 2307205"/>
                <a:gd name="connsiteY3315" fmla="*/ 1034799 h 1780956"/>
                <a:gd name="connsiteX3316" fmla="*/ 1974318 w 2307205"/>
                <a:gd name="connsiteY3316" fmla="*/ 1037749 h 1780956"/>
                <a:gd name="connsiteX3317" fmla="*/ 1976530 w 2307205"/>
                <a:gd name="connsiteY3317" fmla="*/ 1040403 h 1780956"/>
                <a:gd name="connsiteX3318" fmla="*/ 1978448 w 2307205"/>
                <a:gd name="connsiteY3318" fmla="*/ 1041288 h 1780956"/>
                <a:gd name="connsiteX3319" fmla="*/ 1979923 w 2307205"/>
                <a:gd name="connsiteY3319" fmla="*/ 1040551 h 1780956"/>
                <a:gd name="connsiteX3320" fmla="*/ 1979923 w 2307205"/>
                <a:gd name="connsiteY3320" fmla="*/ 1038339 h 1780956"/>
                <a:gd name="connsiteX3321" fmla="*/ 1976973 w 2307205"/>
                <a:gd name="connsiteY3321" fmla="*/ 1028899 h 1780956"/>
                <a:gd name="connsiteX3322" fmla="*/ 1977710 w 2307205"/>
                <a:gd name="connsiteY3322" fmla="*/ 1028162 h 1780956"/>
                <a:gd name="connsiteX3323" fmla="*/ 1983168 w 2307205"/>
                <a:gd name="connsiteY3323" fmla="*/ 1030816 h 1780956"/>
                <a:gd name="connsiteX3324" fmla="*/ 1984642 w 2307205"/>
                <a:gd name="connsiteY3324" fmla="*/ 1031259 h 1780956"/>
                <a:gd name="connsiteX3325" fmla="*/ 1987740 w 2307205"/>
                <a:gd name="connsiteY3325" fmla="*/ 1030964 h 1780956"/>
                <a:gd name="connsiteX3326" fmla="*/ 1989510 w 2307205"/>
                <a:gd name="connsiteY3326" fmla="*/ 1030374 h 1780956"/>
                <a:gd name="connsiteX3327" fmla="*/ 1989805 w 2307205"/>
                <a:gd name="connsiteY3327" fmla="*/ 1029636 h 1780956"/>
                <a:gd name="connsiteX3328" fmla="*/ 1988625 w 2307205"/>
                <a:gd name="connsiteY3328" fmla="*/ 1028604 h 1780956"/>
                <a:gd name="connsiteX3329" fmla="*/ 1987297 w 2307205"/>
                <a:gd name="connsiteY3329" fmla="*/ 1026687 h 1780956"/>
                <a:gd name="connsiteX3330" fmla="*/ 1985970 w 2307205"/>
                <a:gd name="connsiteY3330" fmla="*/ 1023884 h 1780956"/>
                <a:gd name="connsiteX3331" fmla="*/ 1984052 w 2307205"/>
                <a:gd name="connsiteY3331" fmla="*/ 1021229 h 1780956"/>
                <a:gd name="connsiteX3332" fmla="*/ 1980070 w 2307205"/>
                <a:gd name="connsiteY3332" fmla="*/ 1016805 h 1780956"/>
                <a:gd name="connsiteX3333" fmla="*/ 1979628 w 2307205"/>
                <a:gd name="connsiteY3333" fmla="*/ 1015625 h 1780956"/>
                <a:gd name="connsiteX3334" fmla="*/ 1979923 w 2307205"/>
                <a:gd name="connsiteY3334" fmla="*/ 1014887 h 1780956"/>
                <a:gd name="connsiteX3335" fmla="*/ 1980955 w 2307205"/>
                <a:gd name="connsiteY3335" fmla="*/ 1014445 h 1780956"/>
                <a:gd name="connsiteX3336" fmla="*/ 1981250 w 2307205"/>
                <a:gd name="connsiteY3336" fmla="*/ 1012822 h 1780956"/>
                <a:gd name="connsiteX3337" fmla="*/ 1980513 w 2307205"/>
                <a:gd name="connsiteY3337" fmla="*/ 1008398 h 1780956"/>
                <a:gd name="connsiteX3338" fmla="*/ 1979038 w 2307205"/>
                <a:gd name="connsiteY3338" fmla="*/ 1001466 h 1780956"/>
                <a:gd name="connsiteX3339" fmla="*/ 1977858 w 2307205"/>
                <a:gd name="connsiteY3339" fmla="*/ 998073 h 1780956"/>
                <a:gd name="connsiteX3340" fmla="*/ 1976530 w 2307205"/>
                <a:gd name="connsiteY3340" fmla="*/ 995714 h 1780956"/>
                <a:gd name="connsiteX3341" fmla="*/ 1976530 w 2307205"/>
                <a:gd name="connsiteY3341" fmla="*/ 994976 h 1780956"/>
                <a:gd name="connsiteX3342" fmla="*/ 1981545 w 2307205"/>
                <a:gd name="connsiteY3342" fmla="*/ 999991 h 1780956"/>
                <a:gd name="connsiteX3343" fmla="*/ 1983020 w 2307205"/>
                <a:gd name="connsiteY3343" fmla="*/ 1001761 h 1780956"/>
                <a:gd name="connsiteX3344" fmla="*/ 1984200 w 2307205"/>
                <a:gd name="connsiteY3344" fmla="*/ 1003826 h 1780956"/>
                <a:gd name="connsiteX3345" fmla="*/ 1989215 w 2307205"/>
                <a:gd name="connsiteY3345" fmla="*/ 1015330 h 1780956"/>
                <a:gd name="connsiteX3346" fmla="*/ 1989952 w 2307205"/>
                <a:gd name="connsiteY3346" fmla="*/ 1016362 h 1780956"/>
                <a:gd name="connsiteX3347" fmla="*/ 1992017 w 2307205"/>
                <a:gd name="connsiteY3347" fmla="*/ 1016362 h 1780956"/>
                <a:gd name="connsiteX3348" fmla="*/ 1993934 w 2307205"/>
                <a:gd name="connsiteY3348" fmla="*/ 1015625 h 1780956"/>
                <a:gd name="connsiteX3349" fmla="*/ 1994377 w 2307205"/>
                <a:gd name="connsiteY3349" fmla="*/ 1011790 h 1780956"/>
                <a:gd name="connsiteX3350" fmla="*/ 1994377 w 2307205"/>
                <a:gd name="connsiteY3350" fmla="*/ 1007513 h 1780956"/>
                <a:gd name="connsiteX3351" fmla="*/ 1993049 w 2307205"/>
                <a:gd name="connsiteY3351" fmla="*/ 1002941 h 1780956"/>
                <a:gd name="connsiteX3352" fmla="*/ 1992754 w 2307205"/>
                <a:gd name="connsiteY3352" fmla="*/ 998516 h 1780956"/>
                <a:gd name="connsiteX3353" fmla="*/ 1994819 w 2307205"/>
                <a:gd name="connsiteY3353" fmla="*/ 998221 h 1780956"/>
                <a:gd name="connsiteX3354" fmla="*/ 1996737 w 2307205"/>
                <a:gd name="connsiteY3354" fmla="*/ 997483 h 1780956"/>
                <a:gd name="connsiteX3355" fmla="*/ 1994377 w 2307205"/>
                <a:gd name="connsiteY3355" fmla="*/ 993944 h 1780956"/>
                <a:gd name="connsiteX3356" fmla="*/ 1992312 w 2307205"/>
                <a:gd name="connsiteY3356" fmla="*/ 989519 h 1780956"/>
                <a:gd name="connsiteX3357" fmla="*/ 1990689 w 2307205"/>
                <a:gd name="connsiteY3357" fmla="*/ 988634 h 1780956"/>
                <a:gd name="connsiteX3358" fmla="*/ 1987297 w 2307205"/>
                <a:gd name="connsiteY3358" fmla="*/ 989224 h 1780956"/>
                <a:gd name="connsiteX3359" fmla="*/ 1986560 w 2307205"/>
                <a:gd name="connsiteY3359" fmla="*/ 988781 h 1780956"/>
                <a:gd name="connsiteX3360" fmla="*/ 1989510 w 2307205"/>
                <a:gd name="connsiteY3360" fmla="*/ 986864 h 1780956"/>
                <a:gd name="connsiteX3361" fmla="*/ 1989952 w 2307205"/>
                <a:gd name="connsiteY3361" fmla="*/ 984799 h 1780956"/>
                <a:gd name="connsiteX3362" fmla="*/ 1989657 w 2307205"/>
                <a:gd name="connsiteY3362" fmla="*/ 984062 h 1780956"/>
                <a:gd name="connsiteX3363" fmla="*/ 1983610 w 2307205"/>
                <a:gd name="connsiteY3363" fmla="*/ 984062 h 1780956"/>
                <a:gd name="connsiteX3364" fmla="*/ 1980955 w 2307205"/>
                <a:gd name="connsiteY3364" fmla="*/ 984799 h 1780956"/>
                <a:gd name="connsiteX3365" fmla="*/ 1976825 w 2307205"/>
                <a:gd name="connsiteY3365" fmla="*/ 984062 h 1780956"/>
                <a:gd name="connsiteX3366" fmla="*/ 1976383 w 2307205"/>
                <a:gd name="connsiteY3366" fmla="*/ 983619 h 1780956"/>
                <a:gd name="connsiteX3367" fmla="*/ 1977268 w 2307205"/>
                <a:gd name="connsiteY3367" fmla="*/ 982439 h 1780956"/>
                <a:gd name="connsiteX3368" fmla="*/ 1977268 w 2307205"/>
                <a:gd name="connsiteY3368" fmla="*/ 981554 h 1780956"/>
                <a:gd name="connsiteX3369" fmla="*/ 1976235 w 2307205"/>
                <a:gd name="connsiteY3369" fmla="*/ 979784 h 1780956"/>
                <a:gd name="connsiteX3370" fmla="*/ 1973875 w 2307205"/>
                <a:gd name="connsiteY3370" fmla="*/ 977572 h 1780956"/>
                <a:gd name="connsiteX3371" fmla="*/ 1972106 w 2307205"/>
                <a:gd name="connsiteY3371" fmla="*/ 975507 h 1780956"/>
                <a:gd name="connsiteX3372" fmla="*/ 1966058 w 2307205"/>
                <a:gd name="connsiteY3372" fmla="*/ 973000 h 1780956"/>
                <a:gd name="connsiteX3373" fmla="*/ 1965763 w 2307205"/>
                <a:gd name="connsiteY3373" fmla="*/ 972262 h 1780956"/>
                <a:gd name="connsiteX3374" fmla="*/ 1967976 w 2307205"/>
                <a:gd name="connsiteY3374" fmla="*/ 971967 h 1780956"/>
                <a:gd name="connsiteX3375" fmla="*/ 1972401 w 2307205"/>
                <a:gd name="connsiteY3375" fmla="*/ 971967 h 1780956"/>
                <a:gd name="connsiteX3376" fmla="*/ 1975645 w 2307205"/>
                <a:gd name="connsiteY3376" fmla="*/ 972557 h 1780956"/>
                <a:gd name="connsiteX3377" fmla="*/ 1979333 w 2307205"/>
                <a:gd name="connsiteY3377" fmla="*/ 966953 h 1780956"/>
                <a:gd name="connsiteX3378" fmla="*/ 1978743 w 2307205"/>
                <a:gd name="connsiteY3378" fmla="*/ 964888 h 1780956"/>
                <a:gd name="connsiteX3379" fmla="*/ 1976530 w 2307205"/>
                <a:gd name="connsiteY3379" fmla="*/ 963855 h 1780956"/>
                <a:gd name="connsiteX3380" fmla="*/ 1967386 w 2307205"/>
                <a:gd name="connsiteY3380" fmla="*/ 963855 h 1780956"/>
                <a:gd name="connsiteX3381" fmla="*/ 1967828 w 2307205"/>
                <a:gd name="connsiteY3381" fmla="*/ 963118 h 1780956"/>
                <a:gd name="connsiteX3382" fmla="*/ 1972106 w 2307205"/>
                <a:gd name="connsiteY3382" fmla="*/ 960463 h 1780956"/>
                <a:gd name="connsiteX3383" fmla="*/ 1974023 w 2307205"/>
                <a:gd name="connsiteY3383" fmla="*/ 958693 h 1780956"/>
                <a:gd name="connsiteX3384" fmla="*/ 1969893 w 2307205"/>
                <a:gd name="connsiteY3384" fmla="*/ 954711 h 1780956"/>
                <a:gd name="connsiteX3385" fmla="*/ 1967828 w 2307205"/>
                <a:gd name="connsiteY3385" fmla="*/ 955596 h 1780956"/>
                <a:gd name="connsiteX3386" fmla="*/ 1965469 w 2307205"/>
                <a:gd name="connsiteY3386" fmla="*/ 954121 h 1780956"/>
                <a:gd name="connsiteX3387" fmla="*/ 1964879 w 2307205"/>
                <a:gd name="connsiteY3387" fmla="*/ 952941 h 1780956"/>
                <a:gd name="connsiteX3388" fmla="*/ 1961191 w 2307205"/>
                <a:gd name="connsiteY3388" fmla="*/ 949401 h 1780956"/>
                <a:gd name="connsiteX3389" fmla="*/ 1956766 w 2307205"/>
                <a:gd name="connsiteY3389" fmla="*/ 948074 h 1780956"/>
                <a:gd name="connsiteX3390" fmla="*/ 1954407 w 2307205"/>
                <a:gd name="connsiteY3390" fmla="*/ 949696 h 1780956"/>
                <a:gd name="connsiteX3391" fmla="*/ 1952342 w 2307205"/>
                <a:gd name="connsiteY3391" fmla="*/ 952056 h 1780956"/>
                <a:gd name="connsiteX3392" fmla="*/ 1951162 w 2307205"/>
                <a:gd name="connsiteY3392" fmla="*/ 954416 h 1780956"/>
                <a:gd name="connsiteX3393" fmla="*/ 1949540 w 2307205"/>
                <a:gd name="connsiteY3393" fmla="*/ 955006 h 1780956"/>
                <a:gd name="connsiteX3394" fmla="*/ 1947769 w 2307205"/>
                <a:gd name="connsiteY3394" fmla="*/ 953678 h 1780956"/>
                <a:gd name="connsiteX3395" fmla="*/ 1947327 w 2307205"/>
                <a:gd name="connsiteY3395" fmla="*/ 952794 h 1780956"/>
                <a:gd name="connsiteX3396" fmla="*/ 1949687 w 2307205"/>
                <a:gd name="connsiteY3396" fmla="*/ 950729 h 1780956"/>
                <a:gd name="connsiteX3397" fmla="*/ 1949392 w 2307205"/>
                <a:gd name="connsiteY3397" fmla="*/ 949696 h 1780956"/>
                <a:gd name="connsiteX3398" fmla="*/ 1946147 w 2307205"/>
                <a:gd name="connsiteY3398" fmla="*/ 947336 h 1780956"/>
                <a:gd name="connsiteX3399" fmla="*/ 1941575 w 2307205"/>
                <a:gd name="connsiteY3399" fmla="*/ 944681 h 1780956"/>
                <a:gd name="connsiteX3400" fmla="*/ 1938478 w 2307205"/>
                <a:gd name="connsiteY3400" fmla="*/ 943502 h 1780956"/>
                <a:gd name="connsiteX3401" fmla="*/ 1937593 w 2307205"/>
                <a:gd name="connsiteY3401" fmla="*/ 944681 h 1780956"/>
                <a:gd name="connsiteX3402" fmla="*/ 1937298 w 2307205"/>
                <a:gd name="connsiteY3402" fmla="*/ 951466 h 1780956"/>
                <a:gd name="connsiteX3403" fmla="*/ 1936708 w 2307205"/>
                <a:gd name="connsiteY3403" fmla="*/ 951466 h 1780956"/>
                <a:gd name="connsiteX3404" fmla="*/ 1935823 w 2307205"/>
                <a:gd name="connsiteY3404" fmla="*/ 949549 h 1780956"/>
                <a:gd name="connsiteX3405" fmla="*/ 1934053 w 2307205"/>
                <a:gd name="connsiteY3405" fmla="*/ 942764 h 1780956"/>
                <a:gd name="connsiteX3406" fmla="*/ 1933168 w 2307205"/>
                <a:gd name="connsiteY3406" fmla="*/ 940404 h 1780956"/>
                <a:gd name="connsiteX3407" fmla="*/ 1932430 w 2307205"/>
                <a:gd name="connsiteY3407" fmla="*/ 939667 h 1780956"/>
                <a:gd name="connsiteX3408" fmla="*/ 1931693 w 2307205"/>
                <a:gd name="connsiteY3408" fmla="*/ 939667 h 1780956"/>
                <a:gd name="connsiteX3409" fmla="*/ 1931103 w 2307205"/>
                <a:gd name="connsiteY3409" fmla="*/ 940109 h 1780956"/>
                <a:gd name="connsiteX3410" fmla="*/ 1929628 w 2307205"/>
                <a:gd name="connsiteY3410" fmla="*/ 940109 h 1780956"/>
                <a:gd name="connsiteX3411" fmla="*/ 1929186 w 2307205"/>
                <a:gd name="connsiteY3411" fmla="*/ 939077 h 1780956"/>
                <a:gd name="connsiteX3412" fmla="*/ 1929186 w 2307205"/>
                <a:gd name="connsiteY3412" fmla="*/ 937602 h 1780956"/>
                <a:gd name="connsiteX3413" fmla="*/ 1928891 w 2307205"/>
                <a:gd name="connsiteY3413" fmla="*/ 936127 h 1780956"/>
                <a:gd name="connsiteX3414" fmla="*/ 1927121 w 2307205"/>
                <a:gd name="connsiteY3414" fmla="*/ 933030 h 1780956"/>
                <a:gd name="connsiteX3415" fmla="*/ 1924171 w 2307205"/>
                <a:gd name="connsiteY3415" fmla="*/ 930522 h 1780956"/>
                <a:gd name="connsiteX3416" fmla="*/ 1921074 w 2307205"/>
                <a:gd name="connsiteY3416" fmla="*/ 928900 h 1780956"/>
                <a:gd name="connsiteX3417" fmla="*/ 1920041 w 2307205"/>
                <a:gd name="connsiteY3417" fmla="*/ 928900 h 1780956"/>
                <a:gd name="connsiteX3418" fmla="*/ 1920336 w 2307205"/>
                <a:gd name="connsiteY3418" fmla="*/ 928310 h 1780956"/>
                <a:gd name="connsiteX3419" fmla="*/ 1925351 w 2307205"/>
                <a:gd name="connsiteY3419" fmla="*/ 925508 h 1780956"/>
                <a:gd name="connsiteX3420" fmla="*/ 1925793 w 2307205"/>
                <a:gd name="connsiteY3420" fmla="*/ 924623 h 1780956"/>
                <a:gd name="connsiteX3421" fmla="*/ 1920926 w 2307205"/>
                <a:gd name="connsiteY3421" fmla="*/ 922853 h 1780956"/>
                <a:gd name="connsiteX3422" fmla="*/ 1920189 w 2307205"/>
                <a:gd name="connsiteY3422" fmla="*/ 921673 h 1780956"/>
                <a:gd name="connsiteX3423" fmla="*/ 1919746 w 2307205"/>
                <a:gd name="connsiteY3423" fmla="*/ 919903 h 1780956"/>
                <a:gd name="connsiteX3424" fmla="*/ 1918419 w 2307205"/>
                <a:gd name="connsiteY3424" fmla="*/ 918281 h 1780956"/>
                <a:gd name="connsiteX3425" fmla="*/ 1916059 w 2307205"/>
                <a:gd name="connsiteY3425" fmla="*/ 916658 h 1780956"/>
                <a:gd name="connsiteX3426" fmla="*/ 1913994 w 2307205"/>
                <a:gd name="connsiteY3426" fmla="*/ 915921 h 1780956"/>
                <a:gd name="connsiteX3427" fmla="*/ 1912224 w 2307205"/>
                <a:gd name="connsiteY3427" fmla="*/ 915921 h 1780956"/>
                <a:gd name="connsiteX3428" fmla="*/ 1910159 w 2307205"/>
                <a:gd name="connsiteY3428" fmla="*/ 916658 h 1780956"/>
                <a:gd name="connsiteX3429" fmla="*/ 1905292 w 2307205"/>
                <a:gd name="connsiteY3429" fmla="*/ 919313 h 1780956"/>
                <a:gd name="connsiteX3430" fmla="*/ 1904555 w 2307205"/>
                <a:gd name="connsiteY3430" fmla="*/ 919313 h 1780956"/>
                <a:gd name="connsiteX3431" fmla="*/ 1903965 w 2307205"/>
                <a:gd name="connsiteY3431" fmla="*/ 918576 h 1780956"/>
                <a:gd name="connsiteX3432" fmla="*/ 1903965 w 2307205"/>
                <a:gd name="connsiteY3432" fmla="*/ 916806 h 1780956"/>
                <a:gd name="connsiteX3433" fmla="*/ 1906472 w 2307205"/>
                <a:gd name="connsiteY3433" fmla="*/ 910316 h 1780956"/>
                <a:gd name="connsiteX3434" fmla="*/ 1905735 w 2307205"/>
                <a:gd name="connsiteY3434" fmla="*/ 909431 h 1780956"/>
                <a:gd name="connsiteX3435" fmla="*/ 1903817 w 2307205"/>
                <a:gd name="connsiteY3435" fmla="*/ 909431 h 1780956"/>
                <a:gd name="connsiteX3436" fmla="*/ 1899982 w 2307205"/>
                <a:gd name="connsiteY3436" fmla="*/ 907956 h 1780956"/>
                <a:gd name="connsiteX3437" fmla="*/ 1898065 w 2307205"/>
                <a:gd name="connsiteY3437" fmla="*/ 906039 h 1780956"/>
                <a:gd name="connsiteX3438" fmla="*/ 1896295 w 2307205"/>
                <a:gd name="connsiteY3438" fmla="*/ 903089 h 1780956"/>
                <a:gd name="connsiteX3439" fmla="*/ 1896295 w 2307205"/>
                <a:gd name="connsiteY3439" fmla="*/ 900729 h 1780956"/>
                <a:gd name="connsiteX3440" fmla="*/ 1897770 w 2307205"/>
                <a:gd name="connsiteY3440" fmla="*/ 898812 h 1780956"/>
                <a:gd name="connsiteX3441" fmla="*/ 1897327 w 2307205"/>
                <a:gd name="connsiteY3441" fmla="*/ 897042 h 1780956"/>
                <a:gd name="connsiteX3442" fmla="*/ 1890838 w 2307205"/>
                <a:gd name="connsiteY3442" fmla="*/ 892912 h 1780956"/>
                <a:gd name="connsiteX3443" fmla="*/ 1888036 w 2307205"/>
                <a:gd name="connsiteY3443" fmla="*/ 892175 h 1780956"/>
                <a:gd name="connsiteX3444" fmla="*/ 1884348 w 2307205"/>
                <a:gd name="connsiteY3444" fmla="*/ 892175 h 1780956"/>
                <a:gd name="connsiteX3445" fmla="*/ 1883463 w 2307205"/>
                <a:gd name="connsiteY3445" fmla="*/ 891732 h 1780956"/>
                <a:gd name="connsiteX3446" fmla="*/ 1889216 w 2307205"/>
                <a:gd name="connsiteY3446" fmla="*/ 889667 h 1780956"/>
                <a:gd name="connsiteX3447" fmla="*/ 1890985 w 2307205"/>
                <a:gd name="connsiteY3447" fmla="*/ 889667 h 1780956"/>
                <a:gd name="connsiteX3448" fmla="*/ 1899098 w 2307205"/>
                <a:gd name="connsiteY3448" fmla="*/ 894829 h 1780956"/>
                <a:gd name="connsiteX3449" fmla="*/ 1903965 w 2307205"/>
                <a:gd name="connsiteY3449" fmla="*/ 899844 h 1780956"/>
                <a:gd name="connsiteX3450" fmla="*/ 1907357 w 2307205"/>
                <a:gd name="connsiteY3450" fmla="*/ 901909 h 1780956"/>
                <a:gd name="connsiteX3451" fmla="*/ 1914584 w 2307205"/>
                <a:gd name="connsiteY3451" fmla="*/ 903826 h 1780956"/>
                <a:gd name="connsiteX3452" fmla="*/ 1918566 w 2307205"/>
                <a:gd name="connsiteY3452" fmla="*/ 903826 h 1780956"/>
                <a:gd name="connsiteX3453" fmla="*/ 1919894 w 2307205"/>
                <a:gd name="connsiteY3453" fmla="*/ 903531 h 1780956"/>
                <a:gd name="connsiteX3454" fmla="*/ 1921959 w 2307205"/>
                <a:gd name="connsiteY3454" fmla="*/ 902352 h 1780956"/>
                <a:gd name="connsiteX3455" fmla="*/ 1924318 w 2307205"/>
                <a:gd name="connsiteY3455" fmla="*/ 898959 h 1780956"/>
                <a:gd name="connsiteX3456" fmla="*/ 1921369 w 2307205"/>
                <a:gd name="connsiteY3456" fmla="*/ 896599 h 1780956"/>
                <a:gd name="connsiteX3457" fmla="*/ 1914879 w 2307205"/>
                <a:gd name="connsiteY3457" fmla="*/ 892322 h 1780956"/>
                <a:gd name="connsiteX3458" fmla="*/ 1910749 w 2307205"/>
                <a:gd name="connsiteY3458" fmla="*/ 888782 h 1780956"/>
                <a:gd name="connsiteX3459" fmla="*/ 1908242 w 2307205"/>
                <a:gd name="connsiteY3459" fmla="*/ 884505 h 1780956"/>
                <a:gd name="connsiteX3460" fmla="*/ 1906030 w 2307205"/>
                <a:gd name="connsiteY3460" fmla="*/ 880080 h 1780956"/>
                <a:gd name="connsiteX3461" fmla="*/ 1906472 w 2307205"/>
                <a:gd name="connsiteY3461" fmla="*/ 879048 h 1780956"/>
                <a:gd name="connsiteX3462" fmla="*/ 1909864 w 2307205"/>
                <a:gd name="connsiteY3462" fmla="*/ 880375 h 1780956"/>
                <a:gd name="connsiteX3463" fmla="*/ 1914584 w 2307205"/>
                <a:gd name="connsiteY3463" fmla="*/ 882883 h 1780956"/>
                <a:gd name="connsiteX3464" fmla="*/ 1919599 w 2307205"/>
                <a:gd name="connsiteY3464" fmla="*/ 886570 h 1780956"/>
                <a:gd name="connsiteX3465" fmla="*/ 1921074 w 2307205"/>
                <a:gd name="connsiteY3465" fmla="*/ 887160 h 1780956"/>
                <a:gd name="connsiteX3466" fmla="*/ 1923286 w 2307205"/>
                <a:gd name="connsiteY3466" fmla="*/ 886865 h 1780956"/>
                <a:gd name="connsiteX3467" fmla="*/ 1924171 w 2307205"/>
                <a:gd name="connsiteY3467" fmla="*/ 886422 h 1780956"/>
                <a:gd name="connsiteX3468" fmla="*/ 1924171 w 2307205"/>
                <a:gd name="connsiteY3468" fmla="*/ 881555 h 1780956"/>
                <a:gd name="connsiteX3469" fmla="*/ 1920779 w 2307205"/>
                <a:gd name="connsiteY3469" fmla="*/ 877720 h 1780956"/>
                <a:gd name="connsiteX3470" fmla="*/ 1921074 w 2307205"/>
                <a:gd name="connsiteY3470" fmla="*/ 875508 h 1780956"/>
                <a:gd name="connsiteX3471" fmla="*/ 1924171 w 2307205"/>
                <a:gd name="connsiteY3471" fmla="*/ 877131 h 1780956"/>
                <a:gd name="connsiteX3472" fmla="*/ 1927121 w 2307205"/>
                <a:gd name="connsiteY3472" fmla="*/ 877426 h 1780956"/>
                <a:gd name="connsiteX3473" fmla="*/ 1929923 w 2307205"/>
                <a:gd name="connsiteY3473" fmla="*/ 876541 h 1780956"/>
                <a:gd name="connsiteX3474" fmla="*/ 1929923 w 2307205"/>
                <a:gd name="connsiteY3474" fmla="*/ 875066 h 1780956"/>
                <a:gd name="connsiteX3475" fmla="*/ 1928743 w 2307205"/>
                <a:gd name="connsiteY3475" fmla="*/ 873296 h 1780956"/>
                <a:gd name="connsiteX3476" fmla="*/ 1929481 w 2307205"/>
                <a:gd name="connsiteY3476" fmla="*/ 873001 h 1780956"/>
                <a:gd name="connsiteX3477" fmla="*/ 1932726 w 2307205"/>
                <a:gd name="connsiteY3477" fmla="*/ 874476 h 1780956"/>
                <a:gd name="connsiteX3478" fmla="*/ 1934643 w 2307205"/>
                <a:gd name="connsiteY3478" fmla="*/ 876246 h 1780956"/>
                <a:gd name="connsiteX3479" fmla="*/ 1935380 w 2307205"/>
                <a:gd name="connsiteY3479" fmla="*/ 878310 h 1780956"/>
                <a:gd name="connsiteX3480" fmla="*/ 1936560 w 2307205"/>
                <a:gd name="connsiteY3480" fmla="*/ 880375 h 1780956"/>
                <a:gd name="connsiteX3481" fmla="*/ 1942755 w 2307205"/>
                <a:gd name="connsiteY3481" fmla="*/ 888192 h 1780956"/>
                <a:gd name="connsiteX3482" fmla="*/ 1944230 w 2307205"/>
                <a:gd name="connsiteY3482" fmla="*/ 889225 h 1780956"/>
                <a:gd name="connsiteX3483" fmla="*/ 1947917 w 2307205"/>
                <a:gd name="connsiteY3483" fmla="*/ 890257 h 1780956"/>
                <a:gd name="connsiteX3484" fmla="*/ 1949687 w 2307205"/>
                <a:gd name="connsiteY3484" fmla="*/ 891290 h 1780956"/>
                <a:gd name="connsiteX3485" fmla="*/ 1953522 w 2307205"/>
                <a:gd name="connsiteY3485" fmla="*/ 894534 h 1780956"/>
                <a:gd name="connsiteX3486" fmla="*/ 1956766 w 2307205"/>
                <a:gd name="connsiteY3486" fmla="*/ 894829 h 1780956"/>
                <a:gd name="connsiteX3487" fmla="*/ 1958979 w 2307205"/>
                <a:gd name="connsiteY3487" fmla="*/ 894240 h 1780956"/>
                <a:gd name="connsiteX3488" fmla="*/ 1961486 w 2307205"/>
                <a:gd name="connsiteY3488" fmla="*/ 892912 h 1780956"/>
                <a:gd name="connsiteX3489" fmla="*/ 1963404 w 2307205"/>
                <a:gd name="connsiteY3489" fmla="*/ 891142 h 1780956"/>
                <a:gd name="connsiteX3490" fmla="*/ 1964289 w 2307205"/>
                <a:gd name="connsiteY3490" fmla="*/ 891437 h 1780956"/>
                <a:gd name="connsiteX3491" fmla="*/ 1958979 w 2307205"/>
                <a:gd name="connsiteY3491" fmla="*/ 896599 h 1780956"/>
                <a:gd name="connsiteX3492" fmla="*/ 1958094 w 2307205"/>
                <a:gd name="connsiteY3492" fmla="*/ 899402 h 1780956"/>
                <a:gd name="connsiteX3493" fmla="*/ 1959864 w 2307205"/>
                <a:gd name="connsiteY3493" fmla="*/ 900434 h 1780956"/>
                <a:gd name="connsiteX3494" fmla="*/ 1967238 w 2307205"/>
                <a:gd name="connsiteY3494" fmla="*/ 900877 h 1780956"/>
                <a:gd name="connsiteX3495" fmla="*/ 1970631 w 2307205"/>
                <a:gd name="connsiteY3495" fmla="*/ 900582 h 1780956"/>
                <a:gd name="connsiteX3496" fmla="*/ 1973580 w 2307205"/>
                <a:gd name="connsiteY3496" fmla="*/ 899992 h 1780956"/>
                <a:gd name="connsiteX3497" fmla="*/ 1981398 w 2307205"/>
                <a:gd name="connsiteY3497" fmla="*/ 897042 h 1780956"/>
                <a:gd name="connsiteX3498" fmla="*/ 1984495 w 2307205"/>
                <a:gd name="connsiteY3498" fmla="*/ 894387 h 1780956"/>
                <a:gd name="connsiteX3499" fmla="*/ 1987740 w 2307205"/>
                <a:gd name="connsiteY3499" fmla="*/ 890257 h 1780956"/>
                <a:gd name="connsiteX3500" fmla="*/ 1990542 w 2307205"/>
                <a:gd name="connsiteY3500" fmla="*/ 887750 h 1780956"/>
                <a:gd name="connsiteX3501" fmla="*/ 1994524 w 2307205"/>
                <a:gd name="connsiteY3501" fmla="*/ 886127 h 1780956"/>
                <a:gd name="connsiteX3502" fmla="*/ 1995999 w 2307205"/>
                <a:gd name="connsiteY3502" fmla="*/ 886422 h 1780956"/>
                <a:gd name="connsiteX3503" fmla="*/ 1992902 w 2307205"/>
                <a:gd name="connsiteY3503" fmla="*/ 888340 h 1780956"/>
                <a:gd name="connsiteX3504" fmla="*/ 1990100 w 2307205"/>
                <a:gd name="connsiteY3504" fmla="*/ 891732 h 1780956"/>
                <a:gd name="connsiteX3505" fmla="*/ 1987445 w 2307205"/>
                <a:gd name="connsiteY3505" fmla="*/ 896747 h 1780956"/>
                <a:gd name="connsiteX3506" fmla="*/ 1985380 w 2307205"/>
                <a:gd name="connsiteY3506" fmla="*/ 899402 h 1780956"/>
                <a:gd name="connsiteX3507" fmla="*/ 1980660 w 2307205"/>
                <a:gd name="connsiteY3507" fmla="*/ 900582 h 1780956"/>
                <a:gd name="connsiteX3508" fmla="*/ 1976678 w 2307205"/>
                <a:gd name="connsiteY3508" fmla="*/ 902647 h 1780956"/>
                <a:gd name="connsiteX3509" fmla="*/ 1974318 w 2307205"/>
                <a:gd name="connsiteY3509" fmla="*/ 904711 h 1780956"/>
                <a:gd name="connsiteX3510" fmla="*/ 1971663 w 2307205"/>
                <a:gd name="connsiteY3510" fmla="*/ 907661 h 1780956"/>
                <a:gd name="connsiteX3511" fmla="*/ 1971073 w 2307205"/>
                <a:gd name="connsiteY3511" fmla="*/ 910169 h 1780956"/>
                <a:gd name="connsiteX3512" fmla="*/ 1972696 w 2307205"/>
                <a:gd name="connsiteY3512" fmla="*/ 912528 h 1780956"/>
                <a:gd name="connsiteX3513" fmla="*/ 1973433 w 2307205"/>
                <a:gd name="connsiteY3513" fmla="*/ 912823 h 1780956"/>
                <a:gd name="connsiteX3514" fmla="*/ 1974171 w 2307205"/>
                <a:gd name="connsiteY3514" fmla="*/ 913856 h 1780956"/>
                <a:gd name="connsiteX3515" fmla="*/ 1976088 w 2307205"/>
                <a:gd name="connsiteY3515" fmla="*/ 917543 h 1780956"/>
                <a:gd name="connsiteX3516" fmla="*/ 1976973 w 2307205"/>
                <a:gd name="connsiteY3516" fmla="*/ 918428 h 1780956"/>
                <a:gd name="connsiteX3517" fmla="*/ 1978743 w 2307205"/>
                <a:gd name="connsiteY3517" fmla="*/ 922853 h 1780956"/>
                <a:gd name="connsiteX3518" fmla="*/ 1982135 w 2307205"/>
                <a:gd name="connsiteY3518" fmla="*/ 926688 h 1780956"/>
                <a:gd name="connsiteX3519" fmla="*/ 1985675 w 2307205"/>
                <a:gd name="connsiteY3519" fmla="*/ 929932 h 1780956"/>
                <a:gd name="connsiteX3520" fmla="*/ 1987887 w 2307205"/>
                <a:gd name="connsiteY3520" fmla="*/ 932735 h 1780956"/>
                <a:gd name="connsiteX3521" fmla="*/ 1990542 w 2307205"/>
                <a:gd name="connsiteY3521" fmla="*/ 935537 h 1780956"/>
                <a:gd name="connsiteX3522" fmla="*/ 1993492 w 2307205"/>
                <a:gd name="connsiteY3522" fmla="*/ 937749 h 1780956"/>
                <a:gd name="connsiteX3523" fmla="*/ 1995704 w 2307205"/>
                <a:gd name="connsiteY3523" fmla="*/ 931997 h 1780956"/>
                <a:gd name="connsiteX3524" fmla="*/ 1999097 w 2307205"/>
                <a:gd name="connsiteY3524" fmla="*/ 927278 h 1780956"/>
                <a:gd name="connsiteX3525" fmla="*/ 2000571 w 2307205"/>
                <a:gd name="connsiteY3525" fmla="*/ 925803 h 1780956"/>
                <a:gd name="connsiteX3526" fmla="*/ 2001014 w 2307205"/>
                <a:gd name="connsiteY3526" fmla="*/ 925803 h 1780956"/>
                <a:gd name="connsiteX3527" fmla="*/ 1999981 w 2307205"/>
                <a:gd name="connsiteY3527" fmla="*/ 929047 h 1780956"/>
                <a:gd name="connsiteX3528" fmla="*/ 1999097 w 2307205"/>
                <a:gd name="connsiteY3528" fmla="*/ 935537 h 1780956"/>
                <a:gd name="connsiteX3529" fmla="*/ 2001604 w 2307205"/>
                <a:gd name="connsiteY3529" fmla="*/ 938044 h 1780956"/>
                <a:gd name="connsiteX3530" fmla="*/ 2004111 w 2307205"/>
                <a:gd name="connsiteY3530" fmla="*/ 940109 h 1780956"/>
                <a:gd name="connsiteX3531" fmla="*/ 2006471 w 2307205"/>
                <a:gd name="connsiteY3531" fmla="*/ 937749 h 1780956"/>
                <a:gd name="connsiteX3532" fmla="*/ 2008683 w 2307205"/>
                <a:gd name="connsiteY3532" fmla="*/ 937749 h 1780956"/>
                <a:gd name="connsiteX3533" fmla="*/ 2010748 w 2307205"/>
                <a:gd name="connsiteY3533" fmla="*/ 938339 h 1780956"/>
                <a:gd name="connsiteX3534" fmla="*/ 2012371 w 2307205"/>
                <a:gd name="connsiteY3534" fmla="*/ 939519 h 1780956"/>
                <a:gd name="connsiteX3535" fmla="*/ 2013551 w 2307205"/>
                <a:gd name="connsiteY3535" fmla="*/ 940847 h 1780956"/>
                <a:gd name="connsiteX3536" fmla="*/ 2014878 w 2307205"/>
                <a:gd name="connsiteY3536" fmla="*/ 943502 h 1780956"/>
                <a:gd name="connsiteX3537" fmla="*/ 2018270 w 2307205"/>
                <a:gd name="connsiteY3537" fmla="*/ 946156 h 1780956"/>
                <a:gd name="connsiteX3538" fmla="*/ 2021368 w 2307205"/>
                <a:gd name="connsiteY3538" fmla="*/ 942174 h 1780956"/>
                <a:gd name="connsiteX3539" fmla="*/ 2023580 w 2307205"/>
                <a:gd name="connsiteY3539" fmla="*/ 938044 h 1780956"/>
                <a:gd name="connsiteX3540" fmla="*/ 2024613 w 2307205"/>
                <a:gd name="connsiteY3540" fmla="*/ 933325 h 1780956"/>
                <a:gd name="connsiteX3541" fmla="*/ 2024613 w 2307205"/>
                <a:gd name="connsiteY3541" fmla="*/ 919903 h 1780956"/>
                <a:gd name="connsiteX3542" fmla="*/ 2025350 w 2307205"/>
                <a:gd name="connsiteY3542" fmla="*/ 916806 h 1780956"/>
                <a:gd name="connsiteX3543" fmla="*/ 2020925 w 2307205"/>
                <a:gd name="connsiteY3543" fmla="*/ 915921 h 1780956"/>
                <a:gd name="connsiteX3544" fmla="*/ 2017238 w 2307205"/>
                <a:gd name="connsiteY3544" fmla="*/ 914888 h 1780956"/>
                <a:gd name="connsiteX3545" fmla="*/ 2017238 w 2307205"/>
                <a:gd name="connsiteY3545" fmla="*/ 914298 h 1780956"/>
                <a:gd name="connsiteX3546" fmla="*/ 2023285 w 2307205"/>
                <a:gd name="connsiteY3546" fmla="*/ 912823 h 1780956"/>
                <a:gd name="connsiteX3547" fmla="*/ 2023580 w 2307205"/>
                <a:gd name="connsiteY3547" fmla="*/ 910759 h 1780956"/>
                <a:gd name="connsiteX3548" fmla="*/ 2022105 w 2307205"/>
                <a:gd name="connsiteY3548" fmla="*/ 907366 h 1780956"/>
                <a:gd name="connsiteX3549" fmla="*/ 2022105 w 2307205"/>
                <a:gd name="connsiteY3549" fmla="*/ 906629 h 1780956"/>
                <a:gd name="connsiteX3550" fmla="*/ 2028005 w 2307205"/>
                <a:gd name="connsiteY3550" fmla="*/ 913413 h 1780956"/>
                <a:gd name="connsiteX3551" fmla="*/ 2029922 w 2307205"/>
                <a:gd name="connsiteY3551" fmla="*/ 915036 h 1780956"/>
                <a:gd name="connsiteX3552" fmla="*/ 2035084 w 2307205"/>
                <a:gd name="connsiteY3552" fmla="*/ 916511 h 1780956"/>
                <a:gd name="connsiteX3553" fmla="*/ 2039067 w 2307205"/>
                <a:gd name="connsiteY3553" fmla="*/ 915478 h 1780956"/>
                <a:gd name="connsiteX3554" fmla="*/ 2040247 w 2307205"/>
                <a:gd name="connsiteY3554" fmla="*/ 916216 h 1780956"/>
                <a:gd name="connsiteX3555" fmla="*/ 2043196 w 2307205"/>
                <a:gd name="connsiteY3555" fmla="*/ 915921 h 1780956"/>
                <a:gd name="connsiteX3556" fmla="*/ 2044524 w 2307205"/>
                <a:gd name="connsiteY3556" fmla="*/ 912381 h 1780956"/>
                <a:gd name="connsiteX3557" fmla="*/ 2047769 w 2307205"/>
                <a:gd name="connsiteY3557" fmla="*/ 908841 h 1780956"/>
                <a:gd name="connsiteX3558" fmla="*/ 2050423 w 2307205"/>
                <a:gd name="connsiteY3558" fmla="*/ 907661 h 1780956"/>
                <a:gd name="connsiteX3559" fmla="*/ 2050423 w 2307205"/>
                <a:gd name="connsiteY3559" fmla="*/ 906186 h 1780956"/>
                <a:gd name="connsiteX3560" fmla="*/ 2049686 w 2307205"/>
                <a:gd name="connsiteY3560" fmla="*/ 904564 h 1780956"/>
                <a:gd name="connsiteX3561" fmla="*/ 2048654 w 2307205"/>
                <a:gd name="connsiteY3561" fmla="*/ 902794 h 1780956"/>
                <a:gd name="connsiteX3562" fmla="*/ 2047326 w 2307205"/>
                <a:gd name="connsiteY3562" fmla="*/ 901614 h 1780956"/>
                <a:gd name="connsiteX3563" fmla="*/ 2044081 w 2307205"/>
                <a:gd name="connsiteY3563" fmla="*/ 899844 h 1780956"/>
                <a:gd name="connsiteX3564" fmla="*/ 2044966 w 2307205"/>
                <a:gd name="connsiteY3564" fmla="*/ 899107 h 1780956"/>
                <a:gd name="connsiteX3565" fmla="*/ 2048211 w 2307205"/>
                <a:gd name="connsiteY3565" fmla="*/ 899844 h 1780956"/>
                <a:gd name="connsiteX3566" fmla="*/ 2054111 w 2307205"/>
                <a:gd name="connsiteY3566" fmla="*/ 900287 h 1780956"/>
                <a:gd name="connsiteX3567" fmla="*/ 2056913 w 2307205"/>
                <a:gd name="connsiteY3567" fmla="*/ 899992 h 1780956"/>
                <a:gd name="connsiteX3568" fmla="*/ 2060748 w 2307205"/>
                <a:gd name="connsiteY3568" fmla="*/ 898959 h 1780956"/>
                <a:gd name="connsiteX3569" fmla="*/ 2059863 w 2307205"/>
                <a:gd name="connsiteY3569" fmla="*/ 897632 h 1780956"/>
                <a:gd name="connsiteX3570" fmla="*/ 2054111 w 2307205"/>
                <a:gd name="connsiteY3570" fmla="*/ 894092 h 1780956"/>
                <a:gd name="connsiteX3571" fmla="*/ 2046441 w 2307205"/>
                <a:gd name="connsiteY3571" fmla="*/ 890700 h 1780956"/>
                <a:gd name="connsiteX3572" fmla="*/ 2047474 w 2307205"/>
                <a:gd name="connsiteY3572" fmla="*/ 888782 h 1780956"/>
                <a:gd name="connsiteX3573" fmla="*/ 2049391 w 2307205"/>
                <a:gd name="connsiteY3573" fmla="*/ 888045 h 1780956"/>
                <a:gd name="connsiteX3574" fmla="*/ 2049834 w 2307205"/>
                <a:gd name="connsiteY3574" fmla="*/ 886865 h 1780956"/>
                <a:gd name="connsiteX3575" fmla="*/ 2045999 w 2307205"/>
                <a:gd name="connsiteY3575" fmla="*/ 882883 h 1780956"/>
                <a:gd name="connsiteX3576" fmla="*/ 2047179 w 2307205"/>
                <a:gd name="connsiteY3576" fmla="*/ 882440 h 1780956"/>
                <a:gd name="connsiteX3577" fmla="*/ 2050719 w 2307205"/>
                <a:gd name="connsiteY3577" fmla="*/ 882735 h 1780956"/>
                <a:gd name="connsiteX3578" fmla="*/ 2053226 w 2307205"/>
                <a:gd name="connsiteY3578" fmla="*/ 883620 h 1780956"/>
                <a:gd name="connsiteX3579" fmla="*/ 2056323 w 2307205"/>
                <a:gd name="connsiteY3579" fmla="*/ 885980 h 1780956"/>
                <a:gd name="connsiteX3580" fmla="*/ 2061633 w 2307205"/>
                <a:gd name="connsiteY3580" fmla="*/ 887160 h 1780956"/>
                <a:gd name="connsiteX3581" fmla="*/ 2064140 w 2307205"/>
                <a:gd name="connsiteY3581" fmla="*/ 887160 h 1780956"/>
                <a:gd name="connsiteX3582" fmla="*/ 2071810 w 2307205"/>
                <a:gd name="connsiteY3582" fmla="*/ 884358 h 1780956"/>
                <a:gd name="connsiteX3583" fmla="*/ 2071810 w 2307205"/>
                <a:gd name="connsiteY3583" fmla="*/ 882588 h 1780956"/>
                <a:gd name="connsiteX3584" fmla="*/ 2069597 w 2307205"/>
                <a:gd name="connsiteY3584" fmla="*/ 878605 h 1780956"/>
                <a:gd name="connsiteX3585" fmla="*/ 2058240 w 2307205"/>
                <a:gd name="connsiteY3585" fmla="*/ 873296 h 1780956"/>
                <a:gd name="connsiteX3586" fmla="*/ 2057356 w 2307205"/>
                <a:gd name="connsiteY3586" fmla="*/ 872558 h 1780956"/>
                <a:gd name="connsiteX3587" fmla="*/ 2060158 w 2307205"/>
                <a:gd name="connsiteY3587" fmla="*/ 871231 h 1780956"/>
                <a:gd name="connsiteX3588" fmla="*/ 2062960 w 2307205"/>
                <a:gd name="connsiteY3588" fmla="*/ 871231 h 1780956"/>
                <a:gd name="connsiteX3589" fmla="*/ 1296891 w 2307205"/>
                <a:gd name="connsiteY3589" fmla="*/ 97639 h 1780956"/>
                <a:gd name="connsiteX3590" fmla="*/ 1301905 w 2307205"/>
                <a:gd name="connsiteY3590" fmla="*/ 96312 h 1780956"/>
                <a:gd name="connsiteX3591" fmla="*/ 1308985 w 2307205"/>
                <a:gd name="connsiteY3591" fmla="*/ 93214 h 1780956"/>
                <a:gd name="connsiteX3592" fmla="*/ 1314442 w 2307205"/>
                <a:gd name="connsiteY3592" fmla="*/ 92182 h 1780956"/>
                <a:gd name="connsiteX3593" fmla="*/ 1318277 w 2307205"/>
                <a:gd name="connsiteY3593" fmla="*/ 93214 h 1780956"/>
                <a:gd name="connsiteX3594" fmla="*/ 1322112 w 2307205"/>
                <a:gd name="connsiteY3594" fmla="*/ 93657 h 1780956"/>
                <a:gd name="connsiteX3595" fmla="*/ 1335386 w 2307205"/>
                <a:gd name="connsiteY3595" fmla="*/ 93657 h 1780956"/>
                <a:gd name="connsiteX3596" fmla="*/ 1334796 w 2307205"/>
                <a:gd name="connsiteY3596" fmla="*/ 94837 h 1780956"/>
                <a:gd name="connsiteX3597" fmla="*/ 1316212 w 2307205"/>
                <a:gd name="connsiteY3597" fmla="*/ 104129 h 1780956"/>
                <a:gd name="connsiteX3598" fmla="*/ 1314737 w 2307205"/>
                <a:gd name="connsiteY3598" fmla="*/ 106341 h 1780956"/>
                <a:gd name="connsiteX3599" fmla="*/ 1319752 w 2307205"/>
                <a:gd name="connsiteY3599" fmla="*/ 107816 h 1780956"/>
                <a:gd name="connsiteX3600" fmla="*/ 1322702 w 2307205"/>
                <a:gd name="connsiteY3600" fmla="*/ 108111 h 1780956"/>
                <a:gd name="connsiteX3601" fmla="*/ 1357362 w 2307205"/>
                <a:gd name="connsiteY3601" fmla="*/ 99262 h 1780956"/>
                <a:gd name="connsiteX3602" fmla="*/ 1370341 w 2307205"/>
                <a:gd name="connsiteY3602" fmla="*/ 97787 h 1780956"/>
                <a:gd name="connsiteX3603" fmla="*/ 1380223 w 2307205"/>
                <a:gd name="connsiteY3603" fmla="*/ 98229 h 1780956"/>
                <a:gd name="connsiteX3604" fmla="*/ 1393350 w 2307205"/>
                <a:gd name="connsiteY3604" fmla="*/ 100294 h 1780956"/>
                <a:gd name="connsiteX3605" fmla="*/ 1392907 w 2307205"/>
                <a:gd name="connsiteY3605" fmla="*/ 101326 h 1780956"/>
                <a:gd name="connsiteX3606" fmla="*/ 1379633 w 2307205"/>
                <a:gd name="connsiteY3606" fmla="*/ 100737 h 1780956"/>
                <a:gd name="connsiteX3607" fmla="*/ 1366654 w 2307205"/>
                <a:gd name="connsiteY3607" fmla="*/ 101769 h 1780956"/>
                <a:gd name="connsiteX3608" fmla="*/ 1359575 w 2307205"/>
                <a:gd name="connsiteY3608" fmla="*/ 103539 h 1780956"/>
                <a:gd name="connsiteX3609" fmla="*/ 1345563 w 2307205"/>
                <a:gd name="connsiteY3609" fmla="*/ 108996 h 1780956"/>
                <a:gd name="connsiteX3610" fmla="*/ 1339073 w 2307205"/>
                <a:gd name="connsiteY3610" fmla="*/ 112683 h 1780956"/>
                <a:gd name="connsiteX3611" fmla="*/ 1340106 w 2307205"/>
                <a:gd name="connsiteY3611" fmla="*/ 114306 h 1780956"/>
                <a:gd name="connsiteX3612" fmla="*/ 1351315 w 2307205"/>
                <a:gd name="connsiteY3612" fmla="*/ 117551 h 1780956"/>
                <a:gd name="connsiteX3613" fmla="*/ 1349840 w 2307205"/>
                <a:gd name="connsiteY3613" fmla="*/ 118288 h 1780956"/>
                <a:gd name="connsiteX3614" fmla="*/ 1342023 w 2307205"/>
                <a:gd name="connsiteY3614" fmla="*/ 119025 h 1780956"/>
                <a:gd name="connsiteX3615" fmla="*/ 1331993 w 2307205"/>
                <a:gd name="connsiteY3615" fmla="*/ 122418 h 1780956"/>
                <a:gd name="connsiteX3616" fmla="*/ 1331109 w 2307205"/>
                <a:gd name="connsiteY3616" fmla="*/ 125368 h 1780956"/>
                <a:gd name="connsiteX3617" fmla="*/ 1335976 w 2307205"/>
                <a:gd name="connsiteY3617" fmla="*/ 129055 h 1780956"/>
                <a:gd name="connsiteX3618" fmla="*/ 1340401 w 2307205"/>
                <a:gd name="connsiteY3618" fmla="*/ 131120 h 1780956"/>
                <a:gd name="connsiteX3619" fmla="*/ 1346300 w 2307205"/>
                <a:gd name="connsiteY3619" fmla="*/ 131562 h 1780956"/>
                <a:gd name="connsiteX3620" fmla="*/ 1359722 w 2307205"/>
                <a:gd name="connsiteY3620" fmla="*/ 129497 h 1780956"/>
                <a:gd name="connsiteX3621" fmla="*/ 1401904 w 2307205"/>
                <a:gd name="connsiteY3621" fmla="*/ 128170 h 1780956"/>
                <a:gd name="connsiteX3622" fmla="*/ 1419013 w 2307205"/>
                <a:gd name="connsiteY3622" fmla="*/ 125515 h 1780956"/>
                <a:gd name="connsiteX3623" fmla="*/ 1438482 w 2307205"/>
                <a:gd name="connsiteY3623" fmla="*/ 118141 h 1780956"/>
                <a:gd name="connsiteX3624" fmla="*/ 1450872 w 2307205"/>
                <a:gd name="connsiteY3624" fmla="*/ 115338 h 1780956"/>
                <a:gd name="connsiteX3625" fmla="*/ 1456034 w 2307205"/>
                <a:gd name="connsiteY3625" fmla="*/ 114748 h 1780956"/>
                <a:gd name="connsiteX3626" fmla="*/ 1462966 w 2307205"/>
                <a:gd name="connsiteY3626" fmla="*/ 115338 h 1780956"/>
                <a:gd name="connsiteX3627" fmla="*/ 1459279 w 2307205"/>
                <a:gd name="connsiteY3627" fmla="*/ 117846 h 1780956"/>
                <a:gd name="connsiteX3628" fmla="*/ 1440252 w 2307205"/>
                <a:gd name="connsiteY3628" fmla="*/ 125515 h 1780956"/>
                <a:gd name="connsiteX3629" fmla="*/ 1422848 w 2307205"/>
                <a:gd name="connsiteY3629" fmla="*/ 130972 h 1780956"/>
                <a:gd name="connsiteX3630" fmla="*/ 1411049 w 2307205"/>
                <a:gd name="connsiteY3630" fmla="*/ 133185 h 1780956"/>
                <a:gd name="connsiteX3631" fmla="*/ 1399102 w 2307205"/>
                <a:gd name="connsiteY3631" fmla="*/ 133922 h 1780956"/>
                <a:gd name="connsiteX3632" fmla="*/ 1372406 w 2307205"/>
                <a:gd name="connsiteY3632" fmla="*/ 133185 h 1780956"/>
                <a:gd name="connsiteX3633" fmla="*/ 1352642 w 2307205"/>
                <a:gd name="connsiteY3633" fmla="*/ 136724 h 1780956"/>
                <a:gd name="connsiteX3634" fmla="*/ 1350135 w 2307205"/>
                <a:gd name="connsiteY3634" fmla="*/ 138347 h 1780956"/>
                <a:gd name="connsiteX3635" fmla="*/ 1351462 w 2307205"/>
                <a:gd name="connsiteY3635" fmla="*/ 140264 h 1780956"/>
                <a:gd name="connsiteX3636" fmla="*/ 1353232 w 2307205"/>
                <a:gd name="connsiteY3636" fmla="*/ 142034 h 1780956"/>
                <a:gd name="connsiteX3637" fmla="*/ 1355445 w 2307205"/>
                <a:gd name="connsiteY3637" fmla="*/ 143509 h 1780956"/>
                <a:gd name="connsiteX3638" fmla="*/ 1359132 w 2307205"/>
                <a:gd name="connsiteY3638" fmla="*/ 144984 h 1780956"/>
                <a:gd name="connsiteX3639" fmla="*/ 1366949 w 2307205"/>
                <a:gd name="connsiteY3639" fmla="*/ 147196 h 1780956"/>
                <a:gd name="connsiteX3640" fmla="*/ 1377273 w 2307205"/>
                <a:gd name="connsiteY3640" fmla="*/ 151179 h 1780956"/>
                <a:gd name="connsiteX3641" fmla="*/ 1383173 w 2307205"/>
                <a:gd name="connsiteY3641" fmla="*/ 152948 h 1780956"/>
                <a:gd name="connsiteX3642" fmla="*/ 1390843 w 2307205"/>
                <a:gd name="connsiteY3642" fmla="*/ 154128 h 1780956"/>
                <a:gd name="connsiteX3643" fmla="*/ 1400872 w 2307205"/>
                <a:gd name="connsiteY3643" fmla="*/ 153243 h 1780956"/>
                <a:gd name="connsiteX3644" fmla="*/ 1407362 w 2307205"/>
                <a:gd name="connsiteY3644" fmla="*/ 149851 h 1780956"/>
                <a:gd name="connsiteX3645" fmla="*/ 1429485 w 2307205"/>
                <a:gd name="connsiteY3645" fmla="*/ 136134 h 1780956"/>
                <a:gd name="connsiteX3646" fmla="*/ 1436417 w 2307205"/>
                <a:gd name="connsiteY3646" fmla="*/ 132300 h 1780956"/>
                <a:gd name="connsiteX3647" fmla="*/ 1441285 w 2307205"/>
                <a:gd name="connsiteY3647" fmla="*/ 130825 h 1780956"/>
                <a:gd name="connsiteX3648" fmla="*/ 1471225 w 2307205"/>
                <a:gd name="connsiteY3648" fmla="*/ 126990 h 1780956"/>
                <a:gd name="connsiteX3649" fmla="*/ 1506476 w 2307205"/>
                <a:gd name="connsiteY3649" fmla="*/ 123893 h 1780956"/>
                <a:gd name="connsiteX3650" fmla="*/ 1504853 w 2307205"/>
                <a:gd name="connsiteY3650" fmla="*/ 126695 h 1780956"/>
                <a:gd name="connsiteX3651" fmla="*/ 1470045 w 2307205"/>
                <a:gd name="connsiteY3651" fmla="*/ 130530 h 1780956"/>
                <a:gd name="connsiteX3652" fmla="*/ 1455296 w 2307205"/>
                <a:gd name="connsiteY3652" fmla="*/ 133922 h 1780956"/>
                <a:gd name="connsiteX3653" fmla="*/ 1444972 w 2307205"/>
                <a:gd name="connsiteY3653" fmla="*/ 137757 h 1780956"/>
                <a:gd name="connsiteX3654" fmla="*/ 1428895 w 2307205"/>
                <a:gd name="connsiteY3654" fmla="*/ 146016 h 1780956"/>
                <a:gd name="connsiteX3655" fmla="*/ 1424028 w 2307205"/>
                <a:gd name="connsiteY3655" fmla="*/ 149851 h 1780956"/>
                <a:gd name="connsiteX3656" fmla="*/ 1419751 w 2307205"/>
                <a:gd name="connsiteY3656" fmla="*/ 153833 h 1780956"/>
                <a:gd name="connsiteX3657" fmla="*/ 1419456 w 2307205"/>
                <a:gd name="connsiteY3657" fmla="*/ 155898 h 1780956"/>
                <a:gd name="connsiteX3658" fmla="*/ 1421668 w 2307205"/>
                <a:gd name="connsiteY3658" fmla="*/ 157373 h 1780956"/>
                <a:gd name="connsiteX3659" fmla="*/ 1429043 w 2307205"/>
                <a:gd name="connsiteY3659" fmla="*/ 159733 h 1780956"/>
                <a:gd name="connsiteX3660" fmla="*/ 1433025 w 2307205"/>
                <a:gd name="connsiteY3660" fmla="*/ 160028 h 1780956"/>
                <a:gd name="connsiteX3661" fmla="*/ 1442760 w 2307205"/>
                <a:gd name="connsiteY3661" fmla="*/ 158848 h 1780956"/>
                <a:gd name="connsiteX3662" fmla="*/ 1453674 w 2307205"/>
                <a:gd name="connsiteY3662" fmla="*/ 162240 h 1780956"/>
                <a:gd name="connsiteX3663" fmla="*/ 1457951 w 2307205"/>
                <a:gd name="connsiteY3663" fmla="*/ 162535 h 1780956"/>
                <a:gd name="connsiteX3664" fmla="*/ 1476977 w 2307205"/>
                <a:gd name="connsiteY3664" fmla="*/ 162240 h 1780956"/>
                <a:gd name="connsiteX3665" fmla="*/ 1482140 w 2307205"/>
                <a:gd name="connsiteY3665" fmla="*/ 161503 h 1780956"/>
                <a:gd name="connsiteX3666" fmla="*/ 1485827 w 2307205"/>
                <a:gd name="connsiteY3666" fmla="*/ 160323 h 1780956"/>
                <a:gd name="connsiteX3667" fmla="*/ 1490842 w 2307205"/>
                <a:gd name="connsiteY3667" fmla="*/ 157521 h 1780956"/>
                <a:gd name="connsiteX3668" fmla="*/ 1497036 w 2307205"/>
                <a:gd name="connsiteY3668" fmla="*/ 153096 h 1780956"/>
                <a:gd name="connsiteX3669" fmla="*/ 1503526 w 2307205"/>
                <a:gd name="connsiteY3669" fmla="*/ 150589 h 1780956"/>
                <a:gd name="connsiteX3670" fmla="*/ 1519750 w 2307205"/>
                <a:gd name="connsiteY3670" fmla="*/ 149261 h 1780956"/>
                <a:gd name="connsiteX3671" fmla="*/ 1527125 w 2307205"/>
                <a:gd name="connsiteY3671" fmla="*/ 147639 h 1780956"/>
                <a:gd name="connsiteX3672" fmla="*/ 1534352 w 2307205"/>
                <a:gd name="connsiteY3672" fmla="*/ 147049 h 1780956"/>
                <a:gd name="connsiteX3673" fmla="*/ 1531402 w 2307205"/>
                <a:gd name="connsiteY3673" fmla="*/ 149704 h 1780956"/>
                <a:gd name="connsiteX3674" fmla="*/ 1520192 w 2307205"/>
                <a:gd name="connsiteY3674" fmla="*/ 155751 h 1780956"/>
                <a:gd name="connsiteX3675" fmla="*/ 1517095 w 2307205"/>
                <a:gd name="connsiteY3675" fmla="*/ 158996 h 1780956"/>
                <a:gd name="connsiteX3676" fmla="*/ 1524175 w 2307205"/>
                <a:gd name="connsiteY3676" fmla="*/ 160176 h 1780956"/>
                <a:gd name="connsiteX3677" fmla="*/ 1530517 w 2307205"/>
                <a:gd name="connsiteY3677" fmla="*/ 160176 h 1780956"/>
                <a:gd name="connsiteX3678" fmla="*/ 1551756 w 2307205"/>
                <a:gd name="connsiteY3678" fmla="*/ 156341 h 1780956"/>
                <a:gd name="connsiteX3679" fmla="*/ 1558393 w 2307205"/>
                <a:gd name="connsiteY3679" fmla="*/ 156046 h 1780956"/>
                <a:gd name="connsiteX3680" fmla="*/ 1566062 w 2307205"/>
                <a:gd name="connsiteY3680" fmla="*/ 154423 h 1780956"/>
                <a:gd name="connsiteX3681" fmla="*/ 1588923 w 2307205"/>
                <a:gd name="connsiteY3681" fmla="*/ 147786 h 1780956"/>
                <a:gd name="connsiteX3682" fmla="*/ 1598658 w 2307205"/>
                <a:gd name="connsiteY3682" fmla="*/ 143067 h 1780956"/>
                <a:gd name="connsiteX3683" fmla="*/ 1602640 w 2307205"/>
                <a:gd name="connsiteY3683" fmla="*/ 140559 h 1780956"/>
                <a:gd name="connsiteX3684" fmla="*/ 1604262 w 2307205"/>
                <a:gd name="connsiteY3684" fmla="*/ 138937 h 1780956"/>
                <a:gd name="connsiteX3685" fmla="*/ 1606032 w 2307205"/>
                <a:gd name="connsiteY3685" fmla="*/ 135692 h 1780956"/>
                <a:gd name="connsiteX3686" fmla="*/ 1607950 w 2307205"/>
                <a:gd name="connsiteY3686" fmla="*/ 130972 h 1780956"/>
                <a:gd name="connsiteX3687" fmla="*/ 1610310 w 2307205"/>
                <a:gd name="connsiteY3687" fmla="*/ 127727 h 1780956"/>
                <a:gd name="connsiteX3688" fmla="*/ 1613259 w 2307205"/>
                <a:gd name="connsiteY3688" fmla="*/ 125958 h 1780956"/>
                <a:gd name="connsiteX3689" fmla="*/ 1616504 w 2307205"/>
                <a:gd name="connsiteY3689" fmla="*/ 125368 h 1780956"/>
                <a:gd name="connsiteX3690" fmla="*/ 1620192 w 2307205"/>
                <a:gd name="connsiteY3690" fmla="*/ 125958 h 1780956"/>
                <a:gd name="connsiteX3691" fmla="*/ 1625354 w 2307205"/>
                <a:gd name="connsiteY3691" fmla="*/ 124040 h 1780956"/>
                <a:gd name="connsiteX3692" fmla="*/ 1635383 w 2307205"/>
                <a:gd name="connsiteY3692" fmla="*/ 117403 h 1780956"/>
                <a:gd name="connsiteX3693" fmla="*/ 1645265 w 2307205"/>
                <a:gd name="connsiteY3693" fmla="*/ 112978 h 1780956"/>
                <a:gd name="connsiteX3694" fmla="*/ 1673731 w 2307205"/>
                <a:gd name="connsiteY3694" fmla="*/ 106784 h 1780956"/>
                <a:gd name="connsiteX3695" fmla="*/ 1669896 w 2307205"/>
                <a:gd name="connsiteY3695" fmla="*/ 109586 h 1780956"/>
                <a:gd name="connsiteX3696" fmla="*/ 1656622 w 2307205"/>
                <a:gd name="connsiteY3696" fmla="*/ 113568 h 1780956"/>
                <a:gd name="connsiteX3697" fmla="*/ 1637006 w 2307205"/>
                <a:gd name="connsiteY3697" fmla="*/ 123155 h 1780956"/>
                <a:gd name="connsiteX3698" fmla="*/ 1632433 w 2307205"/>
                <a:gd name="connsiteY3698" fmla="*/ 126400 h 1780956"/>
                <a:gd name="connsiteX3699" fmla="*/ 1628156 w 2307205"/>
                <a:gd name="connsiteY3699" fmla="*/ 130825 h 1780956"/>
                <a:gd name="connsiteX3700" fmla="*/ 1626829 w 2307205"/>
                <a:gd name="connsiteY3700" fmla="*/ 133480 h 1780956"/>
                <a:gd name="connsiteX3701" fmla="*/ 1625944 w 2307205"/>
                <a:gd name="connsiteY3701" fmla="*/ 136577 h 1780956"/>
                <a:gd name="connsiteX3702" fmla="*/ 1630221 w 2307205"/>
                <a:gd name="connsiteY3702" fmla="*/ 138494 h 1780956"/>
                <a:gd name="connsiteX3703" fmla="*/ 1644527 w 2307205"/>
                <a:gd name="connsiteY3703" fmla="*/ 139527 h 1780956"/>
                <a:gd name="connsiteX3704" fmla="*/ 1660604 w 2307205"/>
                <a:gd name="connsiteY3704" fmla="*/ 139527 h 1780956"/>
                <a:gd name="connsiteX3705" fmla="*/ 1667684 w 2307205"/>
                <a:gd name="connsiteY3705" fmla="*/ 139969 h 1780956"/>
                <a:gd name="connsiteX3706" fmla="*/ 1674763 w 2307205"/>
                <a:gd name="connsiteY3706" fmla="*/ 141149 h 1780956"/>
                <a:gd name="connsiteX3707" fmla="*/ 1674468 w 2307205"/>
                <a:gd name="connsiteY3707" fmla="*/ 142034 h 1780956"/>
                <a:gd name="connsiteX3708" fmla="*/ 1666504 w 2307205"/>
                <a:gd name="connsiteY3708" fmla="*/ 143362 h 1780956"/>
                <a:gd name="connsiteX3709" fmla="*/ 1657654 w 2307205"/>
                <a:gd name="connsiteY3709" fmla="*/ 143804 h 1780956"/>
                <a:gd name="connsiteX3710" fmla="*/ 1634646 w 2307205"/>
                <a:gd name="connsiteY3710" fmla="*/ 146901 h 1780956"/>
                <a:gd name="connsiteX3711" fmla="*/ 1602198 w 2307205"/>
                <a:gd name="connsiteY3711" fmla="*/ 155308 h 1780956"/>
                <a:gd name="connsiteX3712" fmla="*/ 1601018 w 2307205"/>
                <a:gd name="connsiteY3712" fmla="*/ 156636 h 1780956"/>
                <a:gd name="connsiteX3713" fmla="*/ 1591136 w 2307205"/>
                <a:gd name="connsiteY3713" fmla="*/ 162535 h 1780956"/>
                <a:gd name="connsiteX3714" fmla="*/ 1566800 w 2307205"/>
                <a:gd name="connsiteY3714" fmla="*/ 167550 h 1780956"/>
                <a:gd name="connsiteX3715" fmla="*/ 1526092 w 2307205"/>
                <a:gd name="connsiteY3715" fmla="*/ 171827 h 1780956"/>
                <a:gd name="connsiteX3716" fmla="*/ 1519602 w 2307205"/>
                <a:gd name="connsiteY3716" fmla="*/ 173155 h 1780956"/>
                <a:gd name="connsiteX3717" fmla="*/ 1514293 w 2307205"/>
                <a:gd name="connsiteY3717" fmla="*/ 175072 h 1780956"/>
                <a:gd name="connsiteX3718" fmla="*/ 1515030 w 2307205"/>
                <a:gd name="connsiteY3718" fmla="*/ 177727 h 1780956"/>
                <a:gd name="connsiteX3719" fmla="*/ 1522405 w 2307205"/>
                <a:gd name="connsiteY3719" fmla="*/ 183922 h 1780956"/>
                <a:gd name="connsiteX3720" fmla="*/ 1531549 w 2307205"/>
                <a:gd name="connsiteY3720" fmla="*/ 190411 h 1780956"/>
                <a:gd name="connsiteX3721" fmla="*/ 1543939 w 2307205"/>
                <a:gd name="connsiteY3721" fmla="*/ 196901 h 1780956"/>
                <a:gd name="connsiteX3722" fmla="*/ 1549543 w 2307205"/>
                <a:gd name="connsiteY3722" fmla="*/ 200883 h 1780956"/>
                <a:gd name="connsiteX3723" fmla="*/ 1557065 w 2307205"/>
                <a:gd name="connsiteY3723" fmla="*/ 206930 h 1780956"/>
                <a:gd name="connsiteX3724" fmla="*/ 1561785 w 2307205"/>
                <a:gd name="connsiteY3724" fmla="*/ 210175 h 1780956"/>
                <a:gd name="connsiteX3725" fmla="*/ 1566210 w 2307205"/>
                <a:gd name="connsiteY3725" fmla="*/ 212535 h 1780956"/>
                <a:gd name="connsiteX3726" fmla="*/ 1573879 w 2307205"/>
                <a:gd name="connsiteY3726" fmla="*/ 213567 h 1780956"/>
                <a:gd name="connsiteX3727" fmla="*/ 1585089 w 2307205"/>
                <a:gd name="connsiteY3727" fmla="*/ 213272 h 1780956"/>
                <a:gd name="connsiteX3728" fmla="*/ 1589366 w 2307205"/>
                <a:gd name="connsiteY3728" fmla="*/ 213862 h 1780956"/>
                <a:gd name="connsiteX3729" fmla="*/ 1585531 w 2307205"/>
                <a:gd name="connsiteY3729" fmla="*/ 215927 h 1780956"/>
                <a:gd name="connsiteX3730" fmla="*/ 1580221 w 2307205"/>
                <a:gd name="connsiteY3730" fmla="*/ 217697 h 1780956"/>
                <a:gd name="connsiteX3731" fmla="*/ 1575207 w 2307205"/>
                <a:gd name="connsiteY3731" fmla="*/ 217992 h 1780956"/>
                <a:gd name="connsiteX3732" fmla="*/ 1565472 w 2307205"/>
                <a:gd name="connsiteY3732" fmla="*/ 217255 h 1780956"/>
                <a:gd name="connsiteX3733" fmla="*/ 1554410 w 2307205"/>
                <a:gd name="connsiteY3733" fmla="*/ 214895 h 1780956"/>
                <a:gd name="connsiteX3734" fmla="*/ 1548511 w 2307205"/>
                <a:gd name="connsiteY3734" fmla="*/ 212977 h 1780956"/>
                <a:gd name="connsiteX3735" fmla="*/ 1544086 w 2307205"/>
                <a:gd name="connsiteY3735" fmla="*/ 210765 h 1780956"/>
                <a:gd name="connsiteX3736" fmla="*/ 1539071 w 2307205"/>
                <a:gd name="connsiteY3736" fmla="*/ 207225 h 1780956"/>
                <a:gd name="connsiteX3737" fmla="*/ 1530517 w 2307205"/>
                <a:gd name="connsiteY3737" fmla="*/ 199703 h 1780956"/>
                <a:gd name="connsiteX3738" fmla="*/ 1522700 w 2307205"/>
                <a:gd name="connsiteY3738" fmla="*/ 194688 h 1780956"/>
                <a:gd name="connsiteX3739" fmla="*/ 1514145 w 2307205"/>
                <a:gd name="connsiteY3739" fmla="*/ 191001 h 1780956"/>
                <a:gd name="connsiteX3740" fmla="*/ 1505296 w 2307205"/>
                <a:gd name="connsiteY3740" fmla="*/ 185397 h 1780956"/>
                <a:gd name="connsiteX3741" fmla="*/ 1495414 w 2307205"/>
                <a:gd name="connsiteY3741" fmla="*/ 180529 h 1780956"/>
                <a:gd name="connsiteX3742" fmla="*/ 1486712 w 2307205"/>
                <a:gd name="connsiteY3742" fmla="*/ 178612 h 1780956"/>
                <a:gd name="connsiteX3743" fmla="*/ 1470488 w 2307205"/>
                <a:gd name="connsiteY3743" fmla="*/ 177579 h 1780956"/>
                <a:gd name="connsiteX3744" fmla="*/ 1457804 w 2307205"/>
                <a:gd name="connsiteY3744" fmla="*/ 178022 h 1780956"/>
                <a:gd name="connsiteX3745" fmla="*/ 1427863 w 2307205"/>
                <a:gd name="connsiteY3745" fmla="*/ 175220 h 1780956"/>
                <a:gd name="connsiteX3746" fmla="*/ 1422848 w 2307205"/>
                <a:gd name="connsiteY3746" fmla="*/ 178907 h 1780956"/>
                <a:gd name="connsiteX3747" fmla="*/ 1419751 w 2307205"/>
                <a:gd name="connsiteY3747" fmla="*/ 187019 h 1780956"/>
                <a:gd name="connsiteX3748" fmla="*/ 1422848 w 2307205"/>
                <a:gd name="connsiteY3748" fmla="*/ 193361 h 1780956"/>
                <a:gd name="connsiteX3749" fmla="*/ 1424766 w 2307205"/>
                <a:gd name="connsiteY3749" fmla="*/ 203685 h 1780956"/>
                <a:gd name="connsiteX3750" fmla="*/ 1431993 w 2307205"/>
                <a:gd name="connsiteY3750" fmla="*/ 209733 h 1780956"/>
                <a:gd name="connsiteX3751" fmla="*/ 1434943 w 2307205"/>
                <a:gd name="connsiteY3751" fmla="*/ 210913 h 1780956"/>
                <a:gd name="connsiteX3752" fmla="*/ 1449986 w 2307205"/>
                <a:gd name="connsiteY3752" fmla="*/ 212830 h 1780956"/>
                <a:gd name="connsiteX3753" fmla="*/ 1454854 w 2307205"/>
                <a:gd name="connsiteY3753" fmla="*/ 214305 h 1780956"/>
                <a:gd name="connsiteX3754" fmla="*/ 1459574 w 2307205"/>
                <a:gd name="connsiteY3754" fmla="*/ 217402 h 1780956"/>
                <a:gd name="connsiteX3755" fmla="*/ 1466211 w 2307205"/>
                <a:gd name="connsiteY3755" fmla="*/ 224334 h 1780956"/>
                <a:gd name="connsiteX3756" fmla="*/ 1474470 w 2307205"/>
                <a:gd name="connsiteY3756" fmla="*/ 231266 h 1780956"/>
                <a:gd name="connsiteX3757" fmla="*/ 1478157 w 2307205"/>
                <a:gd name="connsiteY3757" fmla="*/ 235691 h 1780956"/>
                <a:gd name="connsiteX3758" fmla="*/ 1483025 w 2307205"/>
                <a:gd name="connsiteY3758" fmla="*/ 240116 h 1780956"/>
                <a:gd name="connsiteX3759" fmla="*/ 1488777 w 2307205"/>
                <a:gd name="connsiteY3759" fmla="*/ 243803 h 1780956"/>
                <a:gd name="connsiteX3760" fmla="*/ 1497036 w 2307205"/>
                <a:gd name="connsiteY3760" fmla="*/ 248080 h 1780956"/>
                <a:gd name="connsiteX3761" fmla="*/ 1499249 w 2307205"/>
                <a:gd name="connsiteY3761" fmla="*/ 250145 h 1780956"/>
                <a:gd name="connsiteX3762" fmla="*/ 1492759 w 2307205"/>
                <a:gd name="connsiteY3762" fmla="*/ 249850 h 1780956"/>
                <a:gd name="connsiteX3763" fmla="*/ 1486859 w 2307205"/>
                <a:gd name="connsiteY3763" fmla="*/ 247490 h 1780956"/>
                <a:gd name="connsiteX3764" fmla="*/ 1481550 w 2307205"/>
                <a:gd name="connsiteY3764" fmla="*/ 246163 h 1780956"/>
                <a:gd name="connsiteX3765" fmla="*/ 1478305 w 2307205"/>
                <a:gd name="connsiteY3765" fmla="*/ 246163 h 1780956"/>
                <a:gd name="connsiteX3766" fmla="*/ 1474470 w 2307205"/>
                <a:gd name="connsiteY3766" fmla="*/ 247343 h 1780956"/>
                <a:gd name="connsiteX3767" fmla="*/ 1473438 w 2307205"/>
                <a:gd name="connsiteY3767" fmla="*/ 249113 h 1780956"/>
                <a:gd name="connsiteX3768" fmla="*/ 1475355 w 2307205"/>
                <a:gd name="connsiteY3768" fmla="*/ 251620 h 1780956"/>
                <a:gd name="connsiteX3769" fmla="*/ 1477568 w 2307205"/>
                <a:gd name="connsiteY3769" fmla="*/ 253537 h 1780956"/>
                <a:gd name="connsiteX3770" fmla="*/ 1480075 w 2307205"/>
                <a:gd name="connsiteY3770" fmla="*/ 254717 h 1780956"/>
                <a:gd name="connsiteX3771" fmla="*/ 1484500 w 2307205"/>
                <a:gd name="connsiteY3771" fmla="*/ 255602 h 1780956"/>
                <a:gd name="connsiteX3772" fmla="*/ 1494086 w 2307205"/>
                <a:gd name="connsiteY3772" fmla="*/ 256487 h 1780956"/>
                <a:gd name="connsiteX3773" fmla="*/ 1512965 w 2307205"/>
                <a:gd name="connsiteY3773" fmla="*/ 256782 h 1780956"/>
                <a:gd name="connsiteX3774" fmla="*/ 1523732 w 2307205"/>
                <a:gd name="connsiteY3774" fmla="*/ 258700 h 1780956"/>
                <a:gd name="connsiteX3775" fmla="*/ 1529042 w 2307205"/>
                <a:gd name="connsiteY3775" fmla="*/ 258995 h 1780956"/>
                <a:gd name="connsiteX3776" fmla="*/ 1534352 w 2307205"/>
                <a:gd name="connsiteY3776" fmla="*/ 257815 h 1780956"/>
                <a:gd name="connsiteX3777" fmla="*/ 1539809 w 2307205"/>
                <a:gd name="connsiteY3777" fmla="*/ 255602 h 1780956"/>
                <a:gd name="connsiteX3778" fmla="*/ 1543496 w 2307205"/>
                <a:gd name="connsiteY3778" fmla="*/ 254865 h 1780956"/>
                <a:gd name="connsiteX3779" fmla="*/ 1547183 w 2307205"/>
                <a:gd name="connsiteY3779" fmla="*/ 254865 h 1780956"/>
                <a:gd name="connsiteX3780" fmla="*/ 1546446 w 2307205"/>
                <a:gd name="connsiteY3780" fmla="*/ 256340 h 1780956"/>
                <a:gd name="connsiteX3781" fmla="*/ 1541284 w 2307205"/>
                <a:gd name="connsiteY3781" fmla="*/ 259290 h 1780956"/>
                <a:gd name="connsiteX3782" fmla="*/ 1536859 w 2307205"/>
                <a:gd name="connsiteY3782" fmla="*/ 261355 h 1780956"/>
                <a:gd name="connsiteX3783" fmla="*/ 1533172 w 2307205"/>
                <a:gd name="connsiteY3783" fmla="*/ 262387 h 1780956"/>
                <a:gd name="connsiteX3784" fmla="*/ 1529189 w 2307205"/>
                <a:gd name="connsiteY3784" fmla="*/ 262829 h 1780956"/>
                <a:gd name="connsiteX3785" fmla="*/ 1514883 w 2307205"/>
                <a:gd name="connsiteY3785" fmla="*/ 262829 h 1780956"/>
                <a:gd name="connsiteX3786" fmla="*/ 1510753 w 2307205"/>
                <a:gd name="connsiteY3786" fmla="*/ 264747 h 1780956"/>
                <a:gd name="connsiteX3787" fmla="*/ 1507508 w 2307205"/>
                <a:gd name="connsiteY3787" fmla="*/ 266959 h 1780956"/>
                <a:gd name="connsiteX3788" fmla="*/ 1504411 w 2307205"/>
                <a:gd name="connsiteY3788" fmla="*/ 266369 h 1780956"/>
                <a:gd name="connsiteX3789" fmla="*/ 1500281 w 2307205"/>
                <a:gd name="connsiteY3789" fmla="*/ 264894 h 1780956"/>
                <a:gd name="connsiteX3790" fmla="*/ 1490842 w 2307205"/>
                <a:gd name="connsiteY3790" fmla="*/ 262829 h 1780956"/>
                <a:gd name="connsiteX3791" fmla="*/ 1467833 w 2307205"/>
                <a:gd name="connsiteY3791" fmla="*/ 260175 h 1780956"/>
                <a:gd name="connsiteX3792" fmla="*/ 1462228 w 2307205"/>
                <a:gd name="connsiteY3792" fmla="*/ 258552 h 1780956"/>
                <a:gd name="connsiteX3793" fmla="*/ 1456329 w 2307205"/>
                <a:gd name="connsiteY3793" fmla="*/ 259142 h 1780956"/>
                <a:gd name="connsiteX3794" fmla="*/ 1444234 w 2307205"/>
                <a:gd name="connsiteY3794" fmla="*/ 262534 h 1780956"/>
                <a:gd name="connsiteX3795" fmla="*/ 1429780 w 2307205"/>
                <a:gd name="connsiteY3795" fmla="*/ 263714 h 1780956"/>
                <a:gd name="connsiteX3796" fmla="*/ 1415031 w 2307205"/>
                <a:gd name="connsiteY3796" fmla="*/ 266517 h 1780956"/>
                <a:gd name="connsiteX3797" fmla="*/ 1411196 w 2307205"/>
                <a:gd name="connsiteY3797" fmla="*/ 272859 h 1780956"/>
                <a:gd name="connsiteX3798" fmla="*/ 1405739 w 2307205"/>
                <a:gd name="connsiteY3798" fmla="*/ 278906 h 1780956"/>
                <a:gd name="connsiteX3799" fmla="*/ 1400577 w 2307205"/>
                <a:gd name="connsiteY3799" fmla="*/ 283478 h 1780956"/>
                <a:gd name="connsiteX3800" fmla="*/ 1397185 w 2307205"/>
                <a:gd name="connsiteY3800" fmla="*/ 287018 h 1780956"/>
                <a:gd name="connsiteX3801" fmla="*/ 1397185 w 2307205"/>
                <a:gd name="connsiteY3801" fmla="*/ 294540 h 1780956"/>
                <a:gd name="connsiteX3802" fmla="*/ 1395562 w 2307205"/>
                <a:gd name="connsiteY3802" fmla="*/ 300735 h 1780956"/>
                <a:gd name="connsiteX3803" fmla="*/ 1401167 w 2307205"/>
                <a:gd name="connsiteY3803" fmla="*/ 303242 h 1780956"/>
                <a:gd name="connsiteX3804" fmla="*/ 1412229 w 2307205"/>
                <a:gd name="connsiteY3804" fmla="*/ 303537 h 1780956"/>
                <a:gd name="connsiteX3805" fmla="*/ 1417981 w 2307205"/>
                <a:gd name="connsiteY3805" fmla="*/ 302210 h 1780956"/>
                <a:gd name="connsiteX3806" fmla="*/ 1424913 w 2307205"/>
                <a:gd name="connsiteY3806" fmla="*/ 299555 h 1780956"/>
                <a:gd name="connsiteX3807" fmla="*/ 1434205 w 2307205"/>
                <a:gd name="connsiteY3807" fmla="*/ 294540 h 1780956"/>
                <a:gd name="connsiteX3808" fmla="*/ 1438187 w 2307205"/>
                <a:gd name="connsiteY3808" fmla="*/ 291148 h 1780956"/>
                <a:gd name="connsiteX3809" fmla="*/ 1434500 w 2307205"/>
                <a:gd name="connsiteY3809" fmla="*/ 299997 h 1780956"/>
                <a:gd name="connsiteX3810" fmla="*/ 1430518 w 2307205"/>
                <a:gd name="connsiteY3810" fmla="*/ 306044 h 1780956"/>
                <a:gd name="connsiteX3811" fmla="*/ 1447037 w 2307205"/>
                <a:gd name="connsiteY3811" fmla="*/ 304422 h 1780956"/>
                <a:gd name="connsiteX3812" fmla="*/ 1451461 w 2307205"/>
                <a:gd name="connsiteY3812" fmla="*/ 302505 h 1780956"/>
                <a:gd name="connsiteX3813" fmla="*/ 1455296 w 2307205"/>
                <a:gd name="connsiteY3813" fmla="*/ 299260 h 1780956"/>
                <a:gd name="connsiteX3814" fmla="*/ 1461786 w 2307205"/>
                <a:gd name="connsiteY3814" fmla="*/ 292770 h 1780956"/>
                <a:gd name="connsiteX3815" fmla="*/ 1468128 w 2307205"/>
                <a:gd name="connsiteY3815" fmla="*/ 280381 h 1780956"/>
                <a:gd name="connsiteX3816" fmla="*/ 1464736 w 2307205"/>
                <a:gd name="connsiteY3816" fmla="*/ 296900 h 1780956"/>
                <a:gd name="connsiteX3817" fmla="*/ 1474175 w 2307205"/>
                <a:gd name="connsiteY3817" fmla="*/ 296162 h 1780956"/>
                <a:gd name="connsiteX3818" fmla="*/ 1478452 w 2307205"/>
                <a:gd name="connsiteY3818" fmla="*/ 298670 h 1780956"/>
                <a:gd name="connsiteX3819" fmla="*/ 1482730 w 2307205"/>
                <a:gd name="connsiteY3819" fmla="*/ 300440 h 1780956"/>
                <a:gd name="connsiteX3820" fmla="*/ 1474913 w 2307205"/>
                <a:gd name="connsiteY3820" fmla="*/ 299260 h 1780956"/>
                <a:gd name="connsiteX3821" fmla="*/ 1472553 w 2307205"/>
                <a:gd name="connsiteY3821" fmla="*/ 299260 h 1780956"/>
                <a:gd name="connsiteX3822" fmla="*/ 1461638 w 2307205"/>
                <a:gd name="connsiteY3822" fmla="*/ 306929 h 1780956"/>
                <a:gd name="connsiteX3823" fmla="*/ 1455591 w 2307205"/>
                <a:gd name="connsiteY3823" fmla="*/ 309879 h 1780956"/>
                <a:gd name="connsiteX3824" fmla="*/ 1448217 w 2307205"/>
                <a:gd name="connsiteY3824" fmla="*/ 314599 h 1780956"/>
                <a:gd name="connsiteX3825" fmla="*/ 1454854 w 2307205"/>
                <a:gd name="connsiteY3825" fmla="*/ 323891 h 1780956"/>
                <a:gd name="connsiteX3826" fmla="*/ 1454854 w 2307205"/>
                <a:gd name="connsiteY3826" fmla="*/ 335395 h 1780956"/>
                <a:gd name="connsiteX3827" fmla="*/ 1460163 w 2307205"/>
                <a:gd name="connsiteY3827" fmla="*/ 337902 h 1780956"/>
                <a:gd name="connsiteX3828" fmla="*/ 1466063 w 2307205"/>
                <a:gd name="connsiteY3828" fmla="*/ 338787 h 1780956"/>
                <a:gd name="connsiteX3829" fmla="*/ 1475797 w 2307205"/>
                <a:gd name="connsiteY3829" fmla="*/ 335248 h 1780956"/>
                <a:gd name="connsiteX3830" fmla="*/ 1484057 w 2307205"/>
                <a:gd name="connsiteY3830" fmla="*/ 337460 h 1780956"/>
                <a:gd name="connsiteX3831" fmla="*/ 1490252 w 2307205"/>
                <a:gd name="connsiteY3831" fmla="*/ 337755 h 1780956"/>
                <a:gd name="connsiteX3832" fmla="*/ 1494086 w 2307205"/>
                <a:gd name="connsiteY3832" fmla="*/ 337018 h 1780956"/>
                <a:gd name="connsiteX3833" fmla="*/ 1503231 w 2307205"/>
                <a:gd name="connsiteY3833" fmla="*/ 332003 h 1780956"/>
                <a:gd name="connsiteX3834" fmla="*/ 1506476 w 2307205"/>
                <a:gd name="connsiteY3834" fmla="*/ 329053 h 1780956"/>
                <a:gd name="connsiteX3835" fmla="*/ 1522110 w 2307205"/>
                <a:gd name="connsiteY3835" fmla="*/ 312829 h 1780956"/>
                <a:gd name="connsiteX3836" fmla="*/ 1524912 w 2307205"/>
                <a:gd name="connsiteY3836" fmla="*/ 311207 h 1780956"/>
                <a:gd name="connsiteX3837" fmla="*/ 1524175 w 2307205"/>
                <a:gd name="connsiteY3837" fmla="*/ 314304 h 1780956"/>
                <a:gd name="connsiteX3838" fmla="*/ 1523142 w 2307205"/>
                <a:gd name="connsiteY3838" fmla="*/ 316959 h 1780956"/>
                <a:gd name="connsiteX3839" fmla="*/ 1521962 w 2307205"/>
                <a:gd name="connsiteY3839" fmla="*/ 319171 h 1780956"/>
                <a:gd name="connsiteX3840" fmla="*/ 1516948 w 2307205"/>
                <a:gd name="connsiteY3840" fmla="*/ 325808 h 1780956"/>
                <a:gd name="connsiteX3841" fmla="*/ 1507803 w 2307205"/>
                <a:gd name="connsiteY3841" fmla="*/ 334068 h 1780956"/>
                <a:gd name="connsiteX3842" fmla="*/ 1501903 w 2307205"/>
                <a:gd name="connsiteY3842" fmla="*/ 338050 h 1780956"/>
                <a:gd name="connsiteX3843" fmla="*/ 1499986 w 2307205"/>
                <a:gd name="connsiteY3843" fmla="*/ 339820 h 1780956"/>
                <a:gd name="connsiteX3844" fmla="*/ 1498511 w 2307205"/>
                <a:gd name="connsiteY3844" fmla="*/ 342032 h 1780956"/>
                <a:gd name="connsiteX3845" fmla="*/ 1495561 w 2307205"/>
                <a:gd name="connsiteY3845" fmla="*/ 343655 h 1780956"/>
                <a:gd name="connsiteX3846" fmla="*/ 1488924 w 2307205"/>
                <a:gd name="connsiteY3846" fmla="*/ 344982 h 1780956"/>
                <a:gd name="connsiteX3847" fmla="*/ 1475503 w 2307205"/>
                <a:gd name="connsiteY3847" fmla="*/ 346309 h 1780956"/>
                <a:gd name="connsiteX3848" fmla="*/ 1468866 w 2307205"/>
                <a:gd name="connsiteY3848" fmla="*/ 346752 h 1780956"/>
                <a:gd name="connsiteX3849" fmla="*/ 1463261 w 2307205"/>
                <a:gd name="connsiteY3849" fmla="*/ 346015 h 1780956"/>
                <a:gd name="connsiteX3850" fmla="*/ 1446594 w 2307205"/>
                <a:gd name="connsiteY3850" fmla="*/ 341147 h 1780956"/>
                <a:gd name="connsiteX3851" fmla="*/ 1442907 w 2307205"/>
                <a:gd name="connsiteY3851" fmla="*/ 338492 h 1780956"/>
                <a:gd name="connsiteX3852" fmla="*/ 1438335 w 2307205"/>
                <a:gd name="connsiteY3852" fmla="*/ 332593 h 1780956"/>
                <a:gd name="connsiteX3853" fmla="*/ 1431403 w 2307205"/>
                <a:gd name="connsiteY3853" fmla="*/ 325218 h 1780956"/>
                <a:gd name="connsiteX3854" fmla="*/ 1425798 w 2307205"/>
                <a:gd name="connsiteY3854" fmla="*/ 321678 h 1780956"/>
                <a:gd name="connsiteX3855" fmla="*/ 1416064 w 2307205"/>
                <a:gd name="connsiteY3855" fmla="*/ 318581 h 1780956"/>
                <a:gd name="connsiteX3856" fmla="*/ 1409132 w 2307205"/>
                <a:gd name="connsiteY3856" fmla="*/ 316959 h 1780956"/>
                <a:gd name="connsiteX3857" fmla="*/ 1403379 w 2307205"/>
                <a:gd name="connsiteY3857" fmla="*/ 316959 h 1780956"/>
                <a:gd name="connsiteX3858" fmla="*/ 1396595 w 2307205"/>
                <a:gd name="connsiteY3858" fmla="*/ 318139 h 1780956"/>
                <a:gd name="connsiteX3859" fmla="*/ 1389810 w 2307205"/>
                <a:gd name="connsiteY3859" fmla="*/ 320204 h 1780956"/>
                <a:gd name="connsiteX3860" fmla="*/ 1383026 w 2307205"/>
                <a:gd name="connsiteY3860" fmla="*/ 323153 h 1780956"/>
                <a:gd name="connsiteX3861" fmla="*/ 1380961 w 2307205"/>
                <a:gd name="connsiteY3861" fmla="*/ 326841 h 1780956"/>
                <a:gd name="connsiteX3862" fmla="*/ 1385090 w 2307205"/>
                <a:gd name="connsiteY3862" fmla="*/ 333478 h 1780956"/>
                <a:gd name="connsiteX3863" fmla="*/ 1389220 w 2307205"/>
                <a:gd name="connsiteY3863" fmla="*/ 339525 h 1780956"/>
                <a:gd name="connsiteX3864" fmla="*/ 1391727 w 2307205"/>
                <a:gd name="connsiteY3864" fmla="*/ 342622 h 1780956"/>
                <a:gd name="connsiteX3865" fmla="*/ 1394087 w 2307205"/>
                <a:gd name="connsiteY3865" fmla="*/ 344982 h 1780956"/>
                <a:gd name="connsiteX3866" fmla="*/ 1398217 w 2307205"/>
                <a:gd name="connsiteY3866" fmla="*/ 347637 h 1780956"/>
                <a:gd name="connsiteX3867" fmla="*/ 1402495 w 2307205"/>
                <a:gd name="connsiteY3867" fmla="*/ 347932 h 1780956"/>
                <a:gd name="connsiteX3868" fmla="*/ 1404707 w 2307205"/>
                <a:gd name="connsiteY3868" fmla="*/ 348522 h 1780956"/>
                <a:gd name="connsiteX3869" fmla="*/ 1406772 w 2307205"/>
                <a:gd name="connsiteY3869" fmla="*/ 349849 h 1780956"/>
                <a:gd name="connsiteX3870" fmla="*/ 1412671 w 2307205"/>
                <a:gd name="connsiteY3870" fmla="*/ 355749 h 1780956"/>
                <a:gd name="connsiteX3871" fmla="*/ 1414294 w 2307205"/>
                <a:gd name="connsiteY3871" fmla="*/ 356634 h 1780956"/>
                <a:gd name="connsiteX3872" fmla="*/ 1413261 w 2307205"/>
                <a:gd name="connsiteY3872" fmla="*/ 357224 h 1780956"/>
                <a:gd name="connsiteX3873" fmla="*/ 1407657 w 2307205"/>
                <a:gd name="connsiteY3873" fmla="*/ 357666 h 1780956"/>
                <a:gd name="connsiteX3874" fmla="*/ 1399840 w 2307205"/>
                <a:gd name="connsiteY3874" fmla="*/ 359289 h 1780956"/>
                <a:gd name="connsiteX3875" fmla="*/ 1393350 w 2307205"/>
                <a:gd name="connsiteY3875" fmla="*/ 359879 h 1780956"/>
                <a:gd name="connsiteX3876" fmla="*/ 1387598 w 2307205"/>
                <a:gd name="connsiteY3876" fmla="*/ 359289 h 1780956"/>
                <a:gd name="connsiteX3877" fmla="*/ 1379191 w 2307205"/>
                <a:gd name="connsiteY3877" fmla="*/ 360026 h 1780956"/>
                <a:gd name="connsiteX3878" fmla="*/ 1372701 w 2307205"/>
                <a:gd name="connsiteY3878" fmla="*/ 361206 h 1780956"/>
                <a:gd name="connsiteX3879" fmla="*/ 1368571 w 2307205"/>
                <a:gd name="connsiteY3879" fmla="*/ 362976 h 1780956"/>
                <a:gd name="connsiteX3880" fmla="*/ 1362967 w 2307205"/>
                <a:gd name="connsiteY3880" fmla="*/ 367401 h 1780956"/>
                <a:gd name="connsiteX3881" fmla="*/ 1343940 w 2307205"/>
                <a:gd name="connsiteY3881" fmla="*/ 376545 h 1780956"/>
                <a:gd name="connsiteX3882" fmla="*/ 1342761 w 2307205"/>
                <a:gd name="connsiteY3882" fmla="*/ 385690 h 1780956"/>
                <a:gd name="connsiteX3883" fmla="*/ 1342023 w 2307205"/>
                <a:gd name="connsiteY3883" fmla="*/ 394834 h 1780956"/>
                <a:gd name="connsiteX3884" fmla="*/ 1347333 w 2307205"/>
                <a:gd name="connsiteY3884" fmla="*/ 395719 h 1780956"/>
                <a:gd name="connsiteX3885" fmla="*/ 1362082 w 2307205"/>
                <a:gd name="connsiteY3885" fmla="*/ 396752 h 1780956"/>
                <a:gd name="connsiteX3886" fmla="*/ 1368866 w 2307205"/>
                <a:gd name="connsiteY3886" fmla="*/ 398669 h 1780956"/>
                <a:gd name="connsiteX3887" fmla="*/ 1368424 w 2307205"/>
                <a:gd name="connsiteY3887" fmla="*/ 391737 h 1780956"/>
                <a:gd name="connsiteX3888" fmla="*/ 1367096 w 2307205"/>
                <a:gd name="connsiteY3888" fmla="*/ 386132 h 1780956"/>
                <a:gd name="connsiteX3889" fmla="*/ 1370194 w 2307205"/>
                <a:gd name="connsiteY3889" fmla="*/ 379495 h 1780956"/>
                <a:gd name="connsiteX3890" fmla="*/ 1370636 w 2307205"/>
                <a:gd name="connsiteY3890" fmla="*/ 389967 h 1780956"/>
                <a:gd name="connsiteX3891" fmla="*/ 1372849 w 2307205"/>
                <a:gd name="connsiteY3891" fmla="*/ 399554 h 1780956"/>
                <a:gd name="connsiteX3892" fmla="*/ 1380518 w 2307205"/>
                <a:gd name="connsiteY3892" fmla="*/ 399111 h 1780956"/>
                <a:gd name="connsiteX3893" fmla="*/ 1396447 w 2307205"/>
                <a:gd name="connsiteY3893" fmla="*/ 400586 h 1780956"/>
                <a:gd name="connsiteX3894" fmla="*/ 1396447 w 2307205"/>
                <a:gd name="connsiteY3894" fmla="*/ 389672 h 1780956"/>
                <a:gd name="connsiteX3895" fmla="*/ 1400135 w 2307205"/>
                <a:gd name="connsiteY3895" fmla="*/ 397194 h 1780956"/>
                <a:gd name="connsiteX3896" fmla="*/ 1410016 w 2307205"/>
                <a:gd name="connsiteY3896" fmla="*/ 399111 h 1780956"/>
                <a:gd name="connsiteX3897" fmla="*/ 1417834 w 2307205"/>
                <a:gd name="connsiteY3897" fmla="*/ 401029 h 1780956"/>
                <a:gd name="connsiteX3898" fmla="*/ 1420931 w 2307205"/>
                <a:gd name="connsiteY3898" fmla="*/ 393359 h 1780956"/>
                <a:gd name="connsiteX3899" fmla="*/ 1423733 w 2307205"/>
                <a:gd name="connsiteY3899" fmla="*/ 389672 h 1780956"/>
                <a:gd name="connsiteX3900" fmla="*/ 1424618 w 2307205"/>
                <a:gd name="connsiteY3900" fmla="*/ 389967 h 1780956"/>
                <a:gd name="connsiteX3901" fmla="*/ 1425946 w 2307205"/>
                <a:gd name="connsiteY3901" fmla="*/ 391589 h 1780956"/>
                <a:gd name="connsiteX3902" fmla="*/ 1427863 w 2307205"/>
                <a:gd name="connsiteY3902" fmla="*/ 394687 h 1780956"/>
                <a:gd name="connsiteX3903" fmla="*/ 1432583 w 2307205"/>
                <a:gd name="connsiteY3903" fmla="*/ 397784 h 1780956"/>
                <a:gd name="connsiteX3904" fmla="*/ 1443940 w 2307205"/>
                <a:gd name="connsiteY3904" fmla="*/ 402504 h 1780956"/>
                <a:gd name="connsiteX3905" fmla="*/ 1452789 w 2307205"/>
                <a:gd name="connsiteY3905" fmla="*/ 404421 h 1780956"/>
                <a:gd name="connsiteX3906" fmla="*/ 1458099 w 2307205"/>
                <a:gd name="connsiteY3906" fmla="*/ 404864 h 1780956"/>
                <a:gd name="connsiteX3907" fmla="*/ 1480665 w 2307205"/>
                <a:gd name="connsiteY3907" fmla="*/ 402061 h 1780956"/>
                <a:gd name="connsiteX3908" fmla="*/ 1481992 w 2307205"/>
                <a:gd name="connsiteY3908" fmla="*/ 384657 h 1780956"/>
                <a:gd name="connsiteX3909" fmla="*/ 1488187 w 2307205"/>
                <a:gd name="connsiteY3909" fmla="*/ 394539 h 1780956"/>
                <a:gd name="connsiteX3910" fmla="*/ 1490842 w 2307205"/>
                <a:gd name="connsiteY3910" fmla="*/ 396752 h 1780956"/>
                <a:gd name="connsiteX3911" fmla="*/ 1503821 w 2307205"/>
                <a:gd name="connsiteY3911" fmla="*/ 397489 h 1780956"/>
                <a:gd name="connsiteX3912" fmla="*/ 1534057 w 2307205"/>
                <a:gd name="connsiteY3912" fmla="*/ 396014 h 1780956"/>
                <a:gd name="connsiteX3913" fmla="*/ 1534647 w 2307205"/>
                <a:gd name="connsiteY3913" fmla="*/ 393359 h 1780956"/>
                <a:gd name="connsiteX3914" fmla="*/ 1533319 w 2307205"/>
                <a:gd name="connsiteY3914" fmla="*/ 389967 h 1780956"/>
                <a:gd name="connsiteX3915" fmla="*/ 1530812 w 2307205"/>
                <a:gd name="connsiteY3915" fmla="*/ 386575 h 1780956"/>
                <a:gd name="connsiteX3916" fmla="*/ 1527272 w 2307205"/>
                <a:gd name="connsiteY3916" fmla="*/ 383182 h 1780956"/>
                <a:gd name="connsiteX3917" fmla="*/ 1526387 w 2307205"/>
                <a:gd name="connsiteY3917" fmla="*/ 381855 h 1780956"/>
                <a:gd name="connsiteX3918" fmla="*/ 1529927 w 2307205"/>
                <a:gd name="connsiteY3918" fmla="*/ 383625 h 1780956"/>
                <a:gd name="connsiteX3919" fmla="*/ 1532139 w 2307205"/>
                <a:gd name="connsiteY3919" fmla="*/ 385542 h 1780956"/>
                <a:gd name="connsiteX3920" fmla="*/ 1534647 w 2307205"/>
                <a:gd name="connsiteY3920" fmla="*/ 386427 h 1780956"/>
                <a:gd name="connsiteX3921" fmla="*/ 1537302 w 2307205"/>
                <a:gd name="connsiteY3921" fmla="*/ 386427 h 1780956"/>
                <a:gd name="connsiteX3922" fmla="*/ 1539366 w 2307205"/>
                <a:gd name="connsiteY3922" fmla="*/ 387017 h 1780956"/>
                <a:gd name="connsiteX3923" fmla="*/ 1544823 w 2307205"/>
                <a:gd name="connsiteY3923" fmla="*/ 392917 h 1780956"/>
                <a:gd name="connsiteX3924" fmla="*/ 1547626 w 2307205"/>
                <a:gd name="connsiteY3924" fmla="*/ 394392 h 1780956"/>
                <a:gd name="connsiteX3925" fmla="*/ 1550871 w 2307205"/>
                <a:gd name="connsiteY3925" fmla="*/ 394982 h 1780956"/>
                <a:gd name="connsiteX3926" fmla="*/ 1553968 w 2307205"/>
                <a:gd name="connsiteY3926" fmla="*/ 394982 h 1780956"/>
                <a:gd name="connsiteX3927" fmla="*/ 1556770 w 2307205"/>
                <a:gd name="connsiteY3927" fmla="*/ 393949 h 1780956"/>
                <a:gd name="connsiteX3928" fmla="*/ 1561785 w 2307205"/>
                <a:gd name="connsiteY3928" fmla="*/ 393507 h 1780956"/>
                <a:gd name="connsiteX3929" fmla="*/ 1564292 w 2307205"/>
                <a:gd name="connsiteY3929" fmla="*/ 394244 h 1780956"/>
                <a:gd name="connsiteX3930" fmla="*/ 1566947 w 2307205"/>
                <a:gd name="connsiteY3930" fmla="*/ 395719 h 1780956"/>
                <a:gd name="connsiteX3931" fmla="*/ 1570634 w 2307205"/>
                <a:gd name="connsiteY3931" fmla="*/ 399111 h 1780956"/>
                <a:gd name="connsiteX3932" fmla="*/ 1570634 w 2307205"/>
                <a:gd name="connsiteY3932" fmla="*/ 401324 h 1780956"/>
                <a:gd name="connsiteX3933" fmla="*/ 1568865 w 2307205"/>
                <a:gd name="connsiteY3933" fmla="*/ 403979 h 1780956"/>
                <a:gd name="connsiteX3934" fmla="*/ 1567390 w 2307205"/>
                <a:gd name="connsiteY3934" fmla="*/ 406781 h 1780956"/>
                <a:gd name="connsiteX3935" fmla="*/ 1566357 w 2307205"/>
                <a:gd name="connsiteY3935" fmla="*/ 409731 h 1780956"/>
                <a:gd name="connsiteX3936" fmla="*/ 1567242 w 2307205"/>
                <a:gd name="connsiteY3936" fmla="*/ 411353 h 1780956"/>
                <a:gd name="connsiteX3937" fmla="*/ 1571519 w 2307205"/>
                <a:gd name="connsiteY3937" fmla="*/ 411943 h 1780956"/>
                <a:gd name="connsiteX3938" fmla="*/ 1574322 w 2307205"/>
                <a:gd name="connsiteY3938" fmla="*/ 411943 h 1780956"/>
                <a:gd name="connsiteX3939" fmla="*/ 1587448 w 2307205"/>
                <a:gd name="connsiteY3939" fmla="*/ 408403 h 1780956"/>
                <a:gd name="connsiteX3940" fmla="*/ 1593496 w 2307205"/>
                <a:gd name="connsiteY3940" fmla="*/ 407813 h 1780956"/>
                <a:gd name="connsiteX3941" fmla="*/ 1605000 w 2307205"/>
                <a:gd name="connsiteY3941" fmla="*/ 404569 h 1780956"/>
                <a:gd name="connsiteX3942" fmla="*/ 1610899 w 2307205"/>
                <a:gd name="connsiteY3942" fmla="*/ 402209 h 1780956"/>
                <a:gd name="connsiteX3943" fmla="*/ 1614882 w 2307205"/>
                <a:gd name="connsiteY3943" fmla="*/ 399554 h 1780956"/>
                <a:gd name="connsiteX3944" fmla="*/ 1620044 w 2307205"/>
                <a:gd name="connsiteY3944" fmla="*/ 397046 h 1780956"/>
                <a:gd name="connsiteX3945" fmla="*/ 1637006 w 2307205"/>
                <a:gd name="connsiteY3945" fmla="*/ 390557 h 1780956"/>
                <a:gd name="connsiteX3946" fmla="*/ 1641283 w 2307205"/>
                <a:gd name="connsiteY3946" fmla="*/ 386575 h 1780956"/>
                <a:gd name="connsiteX3947" fmla="*/ 1644823 w 2307205"/>
                <a:gd name="connsiteY3947" fmla="*/ 380527 h 1780956"/>
                <a:gd name="connsiteX3948" fmla="*/ 1644380 w 2307205"/>
                <a:gd name="connsiteY3948" fmla="*/ 375218 h 1780956"/>
                <a:gd name="connsiteX3949" fmla="*/ 1640103 w 2307205"/>
                <a:gd name="connsiteY3949" fmla="*/ 370646 h 1780956"/>
                <a:gd name="connsiteX3950" fmla="*/ 1636858 w 2307205"/>
                <a:gd name="connsiteY3950" fmla="*/ 368286 h 1780956"/>
                <a:gd name="connsiteX3951" fmla="*/ 1634793 w 2307205"/>
                <a:gd name="connsiteY3951" fmla="*/ 368286 h 1780956"/>
                <a:gd name="connsiteX3952" fmla="*/ 1632581 w 2307205"/>
                <a:gd name="connsiteY3952" fmla="*/ 368876 h 1780956"/>
                <a:gd name="connsiteX3953" fmla="*/ 1627271 w 2307205"/>
                <a:gd name="connsiteY3953" fmla="*/ 372120 h 1780956"/>
                <a:gd name="connsiteX3954" fmla="*/ 1623731 w 2307205"/>
                <a:gd name="connsiteY3954" fmla="*/ 373448 h 1780956"/>
                <a:gd name="connsiteX3955" fmla="*/ 1618864 w 2307205"/>
                <a:gd name="connsiteY3955" fmla="*/ 373005 h 1780956"/>
                <a:gd name="connsiteX3956" fmla="*/ 1612522 w 2307205"/>
                <a:gd name="connsiteY3956" fmla="*/ 370646 h 1780956"/>
                <a:gd name="connsiteX3957" fmla="*/ 1610015 w 2307205"/>
                <a:gd name="connsiteY3957" fmla="*/ 368138 h 1780956"/>
                <a:gd name="connsiteX3958" fmla="*/ 1611195 w 2307205"/>
                <a:gd name="connsiteY3958" fmla="*/ 365631 h 1780956"/>
                <a:gd name="connsiteX3959" fmla="*/ 1611195 w 2307205"/>
                <a:gd name="connsiteY3959" fmla="*/ 362386 h 1780956"/>
                <a:gd name="connsiteX3960" fmla="*/ 1609425 w 2307205"/>
                <a:gd name="connsiteY3960" fmla="*/ 358404 h 1780956"/>
                <a:gd name="connsiteX3961" fmla="*/ 1605295 w 2307205"/>
                <a:gd name="connsiteY3961" fmla="*/ 356339 h 1780956"/>
                <a:gd name="connsiteX3962" fmla="*/ 1594086 w 2307205"/>
                <a:gd name="connsiteY3962" fmla="*/ 356339 h 1780956"/>
                <a:gd name="connsiteX3963" fmla="*/ 1586416 w 2307205"/>
                <a:gd name="connsiteY3963" fmla="*/ 359141 h 1780956"/>
                <a:gd name="connsiteX3964" fmla="*/ 1584941 w 2307205"/>
                <a:gd name="connsiteY3964" fmla="*/ 358846 h 1780956"/>
                <a:gd name="connsiteX3965" fmla="*/ 1574469 w 2307205"/>
                <a:gd name="connsiteY3965" fmla="*/ 353684 h 1780956"/>
                <a:gd name="connsiteX3966" fmla="*/ 1571224 w 2307205"/>
                <a:gd name="connsiteY3966" fmla="*/ 352799 h 1780956"/>
                <a:gd name="connsiteX3967" fmla="*/ 1562817 w 2307205"/>
                <a:gd name="connsiteY3967" fmla="*/ 352209 h 1780956"/>
                <a:gd name="connsiteX3968" fmla="*/ 1558688 w 2307205"/>
                <a:gd name="connsiteY3968" fmla="*/ 352947 h 1780956"/>
                <a:gd name="connsiteX3969" fmla="*/ 1551903 w 2307205"/>
                <a:gd name="connsiteY3969" fmla="*/ 355306 h 1780956"/>
                <a:gd name="connsiteX3970" fmla="*/ 1546151 w 2307205"/>
                <a:gd name="connsiteY3970" fmla="*/ 355896 h 1780956"/>
                <a:gd name="connsiteX3971" fmla="*/ 1543939 w 2307205"/>
                <a:gd name="connsiteY3971" fmla="*/ 355306 h 1780956"/>
                <a:gd name="connsiteX3972" fmla="*/ 1540546 w 2307205"/>
                <a:gd name="connsiteY3972" fmla="*/ 353389 h 1780956"/>
                <a:gd name="connsiteX3973" fmla="*/ 1538039 w 2307205"/>
                <a:gd name="connsiteY3973" fmla="*/ 351472 h 1780956"/>
                <a:gd name="connsiteX3974" fmla="*/ 1538334 w 2307205"/>
                <a:gd name="connsiteY3974" fmla="*/ 350734 h 1780956"/>
                <a:gd name="connsiteX3975" fmla="*/ 1545856 w 2307205"/>
                <a:gd name="connsiteY3975" fmla="*/ 350734 h 1780956"/>
                <a:gd name="connsiteX3976" fmla="*/ 1552198 w 2307205"/>
                <a:gd name="connsiteY3976" fmla="*/ 349997 h 1780956"/>
                <a:gd name="connsiteX3977" fmla="*/ 1557950 w 2307205"/>
                <a:gd name="connsiteY3977" fmla="*/ 348079 h 1780956"/>
                <a:gd name="connsiteX3978" fmla="*/ 1558540 w 2307205"/>
                <a:gd name="connsiteY3978" fmla="*/ 346899 h 1780956"/>
                <a:gd name="connsiteX3979" fmla="*/ 1555885 w 2307205"/>
                <a:gd name="connsiteY3979" fmla="*/ 345720 h 1780956"/>
                <a:gd name="connsiteX3980" fmla="*/ 1552640 w 2307205"/>
                <a:gd name="connsiteY3980" fmla="*/ 343212 h 1780956"/>
                <a:gd name="connsiteX3981" fmla="*/ 1548658 w 2307205"/>
                <a:gd name="connsiteY3981" fmla="*/ 339377 h 1780956"/>
                <a:gd name="connsiteX3982" fmla="*/ 1548658 w 2307205"/>
                <a:gd name="connsiteY3982" fmla="*/ 337902 h 1780956"/>
                <a:gd name="connsiteX3983" fmla="*/ 1552198 w 2307205"/>
                <a:gd name="connsiteY3983" fmla="*/ 338787 h 1780956"/>
                <a:gd name="connsiteX3984" fmla="*/ 1555885 w 2307205"/>
                <a:gd name="connsiteY3984" fmla="*/ 340262 h 1780956"/>
                <a:gd name="connsiteX3985" fmla="*/ 1569012 w 2307205"/>
                <a:gd name="connsiteY3985" fmla="*/ 347194 h 1780956"/>
                <a:gd name="connsiteX3986" fmla="*/ 1576829 w 2307205"/>
                <a:gd name="connsiteY3986" fmla="*/ 349702 h 1780956"/>
                <a:gd name="connsiteX3987" fmla="*/ 1584499 w 2307205"/>
                <a:gd name="connsiteY3987" fmla="*/ 350439 h 1780956"/>
                <a:gd name="connsiteX3988" fmla="*/ 1594233 w 2307205"/>
                <a:gd name="connsiteY3988" fmla="*/ 350439 h 1780956"/>
                <a:gd name="connsiteX3989" fmla="*/ 1614292 w 2307205"/>
                <a:gd name="connsiteY3989" fmla="*/ 348817 h 1780956"/>
                <a:gd name="connsiteX3990" fmla="*/ 1621224 w 2307205"/>
                <a:gd name="connsiteY3990" fmla="*/ 348817 h 1780956"/>
                <a:gd name="connsiteX3991" fmla="*/ 1625501 w 2307205"/>
                <a:gd name="connsiteY3991" fmla="*/ 348227 h 1780956"/>
                <a:gd name="connsiteX3992" fmla="*/ 1631106 w 2307205"/>
                <a:gd name="connsiteY3992" fmla="*/ 346752 h 1780956"/>
                <a:gd name="connsiteX3993" fmla="*/ 1636563 w 2307205"/>
                <a:gd name="connsiteY3993" fmla="*/ 344245 h 1780956"/>
                <a:gd name="connsiteX3994" fmla="*/ 1639660 w 2307205"/>
                <a:gd name="connsiteY3994" fmla="*/ 341737 h 1780956"/>
                <a:gd name="connsiteX3995" fmla="*/ 1642020 w 2307205"/>
                <a:gd name="connsiteY3995" fmla="*/ 338345 h 1780956"/>
                <a:gd name="connsiteX3996" fmla="*/ 1642758 w 2307205"/>
                <a:gd name="connsiteY3996" fmla="*/ 332888 h 1780956"/>
                <a:gd name="connsiteX3997" fmla="*/ 1641873 w 2307205"/>
                <a:gd name="connsiteY3997" fmla="*/ 325513 h 1780956"/>
                <a:gd name="connsiteX3998" fmla="*/ 1641873 w 2307205"/>
                <a:gd name="connsiteY3998" fmla="*/ 319909 h 1780956"/>
                <a:gd name="connsiteX3999" fmla="*/ 1642463 w 2307205"/>
                <a:gd name="connsiteY3999" fmla="*/ 316221 h 1780956"/>
                <a:gd name="connsiteX4000" fmla="*/ 1643643 w 2307205"/>
                <a:gd name="connsiteY4000" fmla="*/ 314304 h 1780956"/>
                <a:gd name="connsiteX4001" fmla="*/ 1658244 w 2307205"/>
                <a:gd name="connsiteY4001" fmla="*/ 314304 h 1780956"/>
                <a:gd name="connsiteX4002" fmla="*/ 1670781 w 2307205"/>
                <a:gd name="connsiteY4002" fmla="*/ 315336 h 1780956"/>
                <a:gd name="connsiteX4003" fmla="*/ 1677713 w 2307205"/>
                <a:gd name="connsiteY4003" fmla="*/ 314746 h 1780956"/>
                <a:gd name="connsiteX4004" fmla="*/ 1686858 w 2307205"/>
                <a:gd name="connsiteY4004" fmla="*/ 311797 h 1780956"/>
                <a:gd name="connsiteX4005" fmla="*/ 1696887 w 2307205"/>
                <a:gd name="connsiteY4005" fmla="*/ 311797 h 1780956"/>
                <a:gd name="connsiteX4006" fmla="*/ 1699542 w 2307205"/>
                <a:gd name="connsiteY4006" fmla="*/ 310764 h 1780956"/>
                <a:gd name="connsiteX4007" fmla="*/ 1707801 w 2307205"/>
                <a:gd name="connsiteY4007" fmla="*/ 298817 h 1780956"/>
                <a:gd name="connsiteX4008" fmla="*/ 1717093 w 2307205"/>
                <a:gd name="connsiteY4008" fmla="*/ 292770 h 1780956"/>
                <a:gd name="connsiteX4009" fmla="*/ 1715913 w 2307205"/>
                <a:gd name="connsiteY4009" fmla="*/ 291148 h 1780956"/>
                <a:gd name="connsiteX4010" fmla="*/ 1709424 w 2307205"/>
                <a:gd name="connsiteY4010" fmla="*/ 288345 h 1780956"/>
                <a:gd name="connsiteX4011" fmla="*/ 1692462 w 2307205"/>
                <a:gd name="connsiteY4011" fmla="*/ 283331 h 1780956"/>
                <a:gd name="connsiteX4012" fmla="*/ 1685088 w 2307205"/>
                <a:gd name="connsiteY4012" fmla="*/ 282151 h 1780956"/>
                <a:gd name="connsiteX4013" fmla="*/ 1686268 w 2307205"/>
                <a:gd name="connsiteY4013" fmla="*/ 281561 h 1780956"/>
                <a:gd name="connsiteX4014" fmla="*/ 1696887 w 2307205"/>
                <a:gd name="connsiteY4014" fmla="*/ 281118 h 1780956"/>
                <a:gd name="connsiteX4015" fmla="*/ 1711783 w 2307205"/>
                <a:gd name="connsiteY4015" fmla="*/ 281561 h 1780956"/>
                <a:gd name="connsiteX4016" fmla="*/ 1725353 w 2307205"/>
                <a:gd name="connsiteY4016" fmla="*/ 280233 h 1780956"/>
                <a:gd name="connsiteX4017" fmla="*/ 1734055 w 2307205"/>
                <a:gd name="connsiteY4017" fmla="*/ 275956 h 1780956"/>
                <a:gd name="connsiteX4018" fmla="*/ 1734350 w 2307205"/>
                <a:gd name="connsiteY4018" fmla="*/ 273744 h 1780956"/>
                <a:gd name="connsiteX4019" fmla="*/ 1737005 w 2307205"/>
                <a:gd name="connsiteY4019" fmla="*/ 270057 h 1780956"/>
                <a:gd name="connsiteX4020" fmla="*/ 1735677 w 2307205"/>
                <a:gd name="connsiteY4020" fmla="*/ 268582 h 1780956"/>
                <a:gd name="connsiteX4021" fmla="*/ 1732285 w 2307205"/>
                <a:gd name="connsiteY4021" fmla="*/ 268139 h 1780956"/>
                <a:gd name="connsiteX4022" fmla="*/ 1719748 w 2307205"/>
                <a:gd name="connsiteY4022" fmla="*/ 262387 h 1780956"/>
                <a:gd name="connsiteX4023" fmla="*/ 1711931 w 2307205"/>
                <a:gd name="connsiteY4023" fmla="*/ 261060 h 1780956"/>
                <a:gd name="connsiteX4024" fmla="*/ 1701607 w 2307205"/>
                <a:gd name="connsiteY4024" fmla="*/ 260617 h 1780956"/>
                <a:gd name="connsiteX4025" fmla="*/ 1697477 w 2307205"/>
                <a:gd name="connsiteY4025" fmla="*/ 256635 h 1780956"/>
                <a:gd name="connsiteX4026" fmla="*/ 1694232 w 2307205"/>
                <a:gd name="connsiteY4026" fmla="*/ 255160 h 1780956"/>
                <a:gd name="connsiteX4027" fmla="*/ 1689512 w 2307205"/>
                <a:gd name="connsiteY4027" fmla="*/ 253832 h 1780956"/>
                <a:gd name="connsiteX4028" fmla="*/ 1682433 w 2307205"/>
                <a:gd name="connsiteY4028" fmla="*/ 252800 h 1780956"/>
                <a:gd name="connsiteX4029" fmla="*/ 1674616 w 2307205"/>
                <a:gd name="connsiteY4029" fmla="*/ 253242 h 1780956"/>
                <a:gd name="connsiteX4030" fmla="*/ 1656769 w 2307205"/>
                <a:gd name="connsiteY4030" fmla="*/ 255602 h 1780956"/>
                <a:gd name="connsiteX4031" fmla="*/ 1651902 w 2307205"/>
                <a:gd name="connsiteY4031" fmla="*/ 256930 h 1780956"/>
                <a:gd name="connsiteX4032" fmla="*/ 1647035 w 2307205"/>
                <a:gd name="connsiteY4032" fmla="*/ 257667 h 1780956"/>
                <a:gd name="connsiteX4033" fmla="*/ 1643053 w 2307205"/>
                <a:gd name="connsiteY4033" fmla="*/ 256487 h 1780956"/>
                <a:gd name="connsiteX4034" fmla="*/ 1638185 w 2307205"/>
                <a:gd name="connsiteY4034" fmla="*/ 253537 h 1780956"/>
                <a:gd name="connsiteX4035" fmla="*/ 1633023 w 2307205"/>
                <a:gd name="connsiteY4035" fmla="*/ 251620 h 1780956"/>
                <a:gd name="connsiteX4036" fmla="*/ 1629484 w 2307205"/>
                <a:gd name="connsiteY4036" fmla="*/ 251325 h 1780956"/>
                <a:gd name="connsiteX4037" fmla="*/ 1628893 w 2307205"/>
                <a:gd name="connsiteY4037" fmla="*/ 250145 h 1780956"/>
                <a:gd name="connsiteX4038" fmla="*/ 1637301 w 2307205"/>
                <a:gd name="connsiteY4038" fmla="*/ 249703 h 1780956"/>
                <a:gd name="connsiteX4039" fmla="*/ 1644675 w 2307205"/>
                <a:gd name="connsiteY4039" fmla="*/ 249998 h 1780956"/>
                <a:gd name="connsiteX4040" fmla="*/ 1651017 w 2307205"/>
                <a:gd name="connsiteY4040" fmla="*/ 251178 h 1780956"/>
                <a:gd name="connsiteX4041" fmla="*/ 1659719 w 2307205"/>
                <a:gd name="connsiteY4041" fmla="*/ 251178 h 1780956"/>
                <a:gd name="connsiteX4042" fmla="*/ 1676091 w 2307205"/>
                <a:gd name="connsiteY4042" fmla="*/ 249408 h 1780956"/>
                <a:gd name="connsiteX4043" fmla="*/ 1682285 w 2307205"/>
                <a:gd name="connsiteY4043" fmla="*/ 249408 h 1780956"/>
                <a:gd name="connsiteX4044" fmla="*/ 1686268 w 2307205"/>
                <a:gd name="connsiteY4044" fmla="*/ 248375 h 1780956"/>
                <a:gd name="connsiteX4045" fmla="*/ 1692020 w 2307205"/>
                <a:gd name="connsiteY4045" fmla="*/ 248375 h 1780956"/>
                <a:gd name="connsiteX4046" fmla="*/ 1698509 w 2307205"/>
                <a:gd name="connsiteY4046" fmla="*/ 247638 h 1780956"/>
                <a:gd name="connsiteX4047" fmla="*/ 1705589 w 2307205"/>
                <a:gd name="connsiteY4047" fmla="*/ 249408 h 1780956"/>
                <a:gd name="connsiteX4048" fmla="*/ 1708834 w 2307205"/>
                <a:gd name="connsiteY4048" fmla="*/ 250883 h 1780956"/>
                <a:gd name="connsiteX4049" fmla="*/ 1716208 w 2307205"/>
                <a:gd name="connsiteY4049" fmla="*/ 252358 h 1780956"/>
                <a:gd name="connsiteX4050" fmla="*/ 1731695 w 2307205"/>
                <a:gd name="connsiteY4050" fmla="*/ 252358 h 1780956"/>
                <a:gd name="connsiteX4051" fmla="*/ 1734497 w 2307205"/>
                <a:gd name="connsiteY4051" fmla="*/ 251325 h 1780956"/>
                <a:gd name="connsiteX4052" fmla="*/ 1735825 w 2307205"/>
                <a:gd name="connsiteY4052" fmla="*/ 241001 h 1780956"/>
                <a:gd name="connsiteX4053" fmla="*/ 1729335 w 2307205"/>
                <a:gd name="connsiteY4053" fmla="*/ 240706 h 1780956"/>
                <a:gd name="connsiteX4054" fmla="*/ 1719748 w 2307205"/>
                <a:gd name="connsiteY4054" fmla="*/ 242476 h 1780956"/>
                <a:gd name="connsiteX4055" fmla="*/ 1712963 w 2307205"/>
                <a:gd name="connsiteY4055" fmla="*/ 241001 h 1780956"/>
                <a:gd name="connsiteX4056" fmla="*/ 1706474 w 2307205"/>
                <a:gd name="connsiteY4056" fmla="*/ 240411 h 1780956"/>
                <a:gd name="connsiteX4057" fmla="*/ 1697477 w 2307205"/>
                <a:gd name="connsiteY4057" fmla="*/ 236134 h 1780956"/>
                <a:gd name="connsiteX4058" fmla="*/ 1693052 w 2307205"/>
                <a:gd name="connsiteY4058" fmla="*/ 235249 h 1780956"/>
                <a:gd name="connsiteX4059" fmla="*/ 1688332 w 2307205"/>
                <a:gd name="connsiteY4059" fmla="*/ 230086 h 1780956"/>
                <a:gd name="connsiteX4060" fmla="*/ 1678598 w 2307205"/>
                <a:gd name="connsiteY4060" fmla="*/ 226252 h 1780956"/>
                <a:gd name="connsiteX4061" fmla="*/ 1673731 w 2307205"/>
                <a:gd name="connsiteY4061" fmla="*/ 225662 h 1780956"/>
                <a:gd name="connsiteX4062" fmla="*/ 1672551 w 2307205"/>
                <a:gd name="connsiteY4062" fmla="*/ 224187 h 1780956"/>
                <a:gd name="connsiteX4063" fmla="*/ 1686268 w 2307205"/>
                <a:gd name="connsiteY4063" fmla="*/ 225219 h 1780956"/>
                <a:gd name="connsiteX4064" fmla="*/ 1694380 w 2307205"/>
                <a:gd name="connsiteY4064" fmla="*/ 226399 h 1780956"/>
                <a:gd name="connsiteX4065" fmla="*/ 1702049 w 2307205"/>
                <a:gd name="connsiteY4065" fmla="*/ 228906 h 1780956"/>
                <a:gd name="connsiteX4066" fmla="*/ 1709129 w 2307205"/>
                <a:gd name="connsiteY4066" fmla="*/ 229939 h 1780956"/>
                <a:gd name="connsiteX4067" fmla="*/ 1715471 w 2307205"/>
                <a:gd name="connsiteY4067" fmla="*/ 229496 h 1780956"/>
                <a:gd name="connsiteX4068" fmla="*/ 1727565 w 2307205"/>
                <a:gd name="connsiteY4068" fmla="*/ 227284 h 1780956"/>
                <a:gd name="connsiteX4069" fmla="*/ 1737742 w 2307205"/>
                <a:gd name="connsiteY4069" fmla="*/ 227579 h 1780956"/>
                <a:gd name="connsiteX4070" fmla="*/ 1743494 w 2307205"/>
                <a:gd name="connsiteY4070" fmla="*/ 226989 h 1780956"/>
                <a:gd name="connsiteX4071" fmla="*/ 1748066 w 2307205"/>
                <a:gd name="connsiteY4071" fmla="*/ 225514 h 1780956"/>
                <a:gd name="connsiteX4072" fmla="*/ 1751901 w 2307205"/>
                <a:gd name="connsiteY4072" fmla="*/ 224924 h 1780956"/>
                <a:gd name="connsiteX4073" fmla="*/ 1762373 w 2307205"/>
                <a:gd name="connsiteY4073" fmla="*/ 225367 h 1780956"/>
                <a:gd name="connsiteX4074" fmla="*/ 1765175 w 2307205"/>
                <a:gd name="connsiteY4074" fmla="*/ 224777 h 1780956"/>
                <a:gd name="connsiteX4075" fmla="*/ 1766945 w 2307205"/>
                <a:gd name="connsiteY4075" fmla="*/ 223744 h 1780956"/>
                <a:gd name="connsiteX4076" fmla="*/ 1768273 w 2307205"/>
                <a:gd name="connsiteY4076" fmla="*/ 221974 h 1780956"/>
                <a:gd name="connsiteX4077" fmla="*/ 1769305 w 2307205"/>
                <a:gd name="connsiteY4077" fmla="*/ 219320 h 1780956"/>
                <a:gd name="connsiteX4078" fmla="*/ 1768568 w 2307205"/>
                <a:gd name="connsiteY4078" fmla="*/ 216517 h 1780956"/>
                <a:gd name="connsiteX4079" fmla="*/ 1763995 w 2307205"/>
                <a:gd name="connsiteY4079" fmla="*/ 211355 h 1780956"/>
                <a:gd name="connsiteX4080" fmla="*/ 1762226 w 2307205"/>
                <a:gd name="connsiteY4080" fmla="*/ 209880 h 1780956"/>
                <a:gd name="connsiteX4081" fmla="*/ 1757801 w 2307205"/>
                <a:gd name="connsiteY4081" fmla="*/ 208995 h 1780956"/>
                <a:gd name="connsiteX4082" fmla="*/ 1747181 w 2307205"/>
                <a:gd name="connsiteY4082" fmla="*/ 208553 h 1780956"/>
                <a:gd name="connsiteX4083" fmla="*/ 1734350 w 2307205"/>
                <a:gd name="connsiteY4083" fmla="*/ 206340 h 1780956"/>
                <a:gd name="connsiteX4084" fmla="*/ 1731252 w 2307205"/>
                <a:gd name="connsiteY4084" fmla="*/ 205160 h 1780956"/>
                <a:gd name="connsiteX4085" fmla="*/ 1738185 w 2307205"/>
                <a:gd name="connsiteY4085" fmla="*/ 202801 h 1780956"/>
                <a:gd name="connsiteX4086" fmla="*/ 1744674 w 2307205"/>
                <a:gd name="connsiteY4086" fmla="*/ 202506 h 1780956"/>
                <a:gd name="connsiteX4087" fmla="*/ 1753524 w 2307205"/>
                <a:gd name="connsiteY4087" fmla="*/ 204570 h 1780956"/>
                <a:gd name="connsiteX4088" fmla="*/ 1762816 w 2307205"/>
                <a:gd name="connsiteY4088" fmla="*/ 205750 h 1780956"/>
                <a:gd name="connsiteX4089" fmla="*/ 1789216 w 2307205"/>
                <a:gd name="connsiteY4089" fmla="*/ 213715 h 1780956"/>
                <a:gd name="connsiteX4090" fmla="*/ 1794969 w 2307205"/>
                <a:gd name="connsiteY4090" fmla="*/ 214157 h 1780956"/>
                <a:gd name="connsiteX4091" fmla="*/ 1801458 w 2307205"/>
                <a:gd name="connsiteY4091" fmla="*/ 213272 h 1780956"/>
                <a:gd name="connsiteX4092" fmla="*/ 1816502 w 2307205"/>
                <a:gd name="connsiteY4092" fmla="*/ 209733 h 1780956"/>
                <a:gd name="connsiteX4093" fmla="*/ 1818862 w 2307205"/>
                <a:gd name="connsiteY4093" fmla="*/ 208553 h 1780956"/>
                <a:gd name="connsiteX4094" fmla="*/ 1823729 w 2307205"/>
                <a:gd name="connsiteY4094" fmla="*/ 204718 h 1780956"/>
                <a:gd name="connsiteX4095" fmla="*/ 1823729 w 2307205"/>
                <a:gd name="connsiteY4095" fmla="*/ 203095 h 1780956"/>
                <a:gd name="connsiteX4096" fmla="*/ 1819305 w 2307205"/>
                <a:gd name="connsiteY4096" fmla="*/ 201326 h 1780956"/>
                <a:gd name="connsiteX4097" fmla="*/ 1817240 w 2307205"/>
                <a:gd name="connsiteY4097" fmla="*/ 201031 h 1780956"/>
                <a:gd name="connsiteX4098" fmla="*/ 1832874 w 2307205"/>
                <a:gd name="connsiteY4098" fmla="*/ 195868 h 1780956"/>
                <a:gd name="connsiteX4099" fmla="*/ 1838036 w 2307205"/>
                <a:gd name="connsiteY4099" fmla="*/ 191444 h 1780956"/>
                <a:gd name="connsiteX4100" fmla="*/ 1837741 w 2307205"/>
                <a:gd name="connsiteY4100" fmla="*/ 190116 h 1780956"/>
                <a:gd name="connsiteX4101" fmla="*/ 1832726 w 2307205"/>
                <a:gd name="connsiteY4101" fmla="*/ 188641 h 1780956"/>
                <a:gd name="connsiteX4102" fmla="*/ 1829629 w 2307205"/>
                <a:gd name="connsiteY4102" fmla="*/ 188641 h 1780956"/>
                <a:gd name="connsiteX4103" fmla="*/ 1810308 w 2307205"/>
                <a:gd name="connsiteY4103" fmla="*/ 191444 h 1780956"/>
                <a:gd name="connsiteX4104" fmla="*/ 1801606 w 2307205"/>
                <a:gd name="connsiteY4104" fmla="*/ 190559 h 1780956"/>
                <a:gd name="connsiteX4105" fmla="*/ 1798656 w 2307205"/>
                <a:gd name="connsiteY4105" fmla="*/ 189379 h 1780956"/>
                <a:gd name="connsiteX4106" fmla="*/ 1798656 w 2307205"/>
                <a:gd name="connsiteY4106" fmla="*/ 188346 h 1780956"/>
                <a:gd name="connsiteX4107" fmla="*/ 1802196 w 2307205"/>
                <a:gd name="connsiteY4107" fmla="*/ 187461 h 1780956"/>
                <a:gd name="connsiteX4108" fmla="*/ 1805588 w 2307205"/>
                <a:gd name="connsiteY4108" fmla="*/ 187166 h 1780956"/>
                <a:gd name="connsiteX4109" fmla="*/ 1809128 w 2307205"/>
                <a:gd name="connsiteY4109" fmla="*/ 187609 h 1780956"/>
                <a:gd name="connsiteX4110" fmla="*/ 1814142 w 2307205"/>
                <a:gd name="connsiteY4110" fmla="*/ 187019 h 1780956"/>
                <a:gd name="connsiteX4111" fmla="*/ 1823877 w 2307205"/>
                <a:gd name="connsiteY4111" fmla="*/ 184512 h 1780956"/>
                <a:gd name="connsiteX4112" fmla="*/ 1845706 w 2307205"/>
                <a:gd name="connsiteY4112" fmla="*/ 181709 h 1780956"/>
                <a:gd name="connsiteX4113" fmla="*/ 1847033 w 2307205"/>
                <a:gd name="connsiteY4113" fmla="*/ 179054 h 1780956"/>
                <a:gd name="connsiteX4114" fmla="*/ 1835086 w 2307205"/>
                <a:gd name="connsiteY4114" fmla="*/ 165190 h 1780956"/>
                <a:gd name="connsiteX4115" fmla="*/ 1833906 w 2307205"/>
                <a:gd name="connsiteY4115" fmla="*/ 163125 h 1780956"/>
                <a:gd name="connsiteX4116" fmla="*/ 1835824 w 2307205"/>
                <a:gd name="connsiteY4116" fmla="*/ 163863 h 1780956"/>
                <a:gd name="connsiteX4117" fmla="*/ 1842018 w 2307205"/>
                <a:gd name="connsiteY4117" fmla="*/ 167993 h 1780956"/>
                <a:gd name="connsiteX4118" fmla="*/ 1848803 w 2307205"/>
                <a:gd name="connsiteY4118" fmla="*/ 171680 h 1780956"/>
                <a:gd name="connsiteX4119" fmla="*/ 1853818 w 2307205"/>
                <a:gd name="connsiteY4119" fmla="*/ 173155 h 1780956"/>
                <a:gd name="connsiteX4120" fmla="*/ 1859422 w 2307205"/>
                <a:gd name="connsiteY4120" fmla="*/ 173597 h 1780956"/>
                <a:gd name="connsiteX4121" fmla="*/ 1864142 w 2307205"/>
                <a:gd name="connsiteY4121" fmla="*/ 172565 h 1780956"/>
                <a:gd name="connsiteX4122" fmla="*/ 1868124 w 2307205"/>
                <a:gd name="connsiteY4122" fmla="*/ 170205 h 1780956"/>
                <a:gd name="connsiteX4123" fmla="*/ 1879629 w 2307205"/>
                <a:gd name="connsiteY4123" fmla="*/ 160176 h 1780956"/>
                <a:gd name="connsiteX4124" fmla="*/ 1888183 w 2307205"/>
                <a:gd name="connsiteY4124" fmla="*/ 154571 h 1780956"/>
                <a:gd name="connsiteX4125" fmla="*/ 1910602 w 2307205"/>
                <a:gd name="connsiteY4125" fmla="*/ 143509 h 1780956"/>
                <a:gd name="connsiteX4126" fmla="*/ 1938035 w 2307205"/>
                <a:gd name="connsiteY4126" fmla="*/ 132300 h 1780956"/>
                <a:gd name="connsiteX4127" fmla="*/ 1948802 w 2307205"/>
                <a:gd name="connsiteY4127" fmla="*/ 125810 h 1780956"/>
                <a:gd name="connsiteX4128" fmla="*/ 1970483 w 2307205"/>
                <a:gd name="connsiteY4128" fmla="*/ 117256 h 1780956"/>
                <a:gd name="connsiteX4129" fmla="*/ 1987445 w 2307205"/>
                <a:gd name="connsiteY4129" fmla="*/ 107669 h 1780956"/>
                <a:gd name="connsiteX4130" fmla="*/ 1988772 w 2307205"/>
                <a:gd name="connsiteY4130" fmla="*/ 104276 h 1780956"/>
                <a:gd name="connsiteX4131" fmla="*/ 1976825 w 2307205"/>
                <a:gd name="connsiteY4131" fmla="*/ 103244 h 1780956"/>
                <a:gd name="connsiteX4132" fmla="*/ 1963846 w 2307205"/>
                <a:gd name="connsiteY4132" fmla="*/ 104276 h 1780956"/>
                <a:gd name="connsiteX4133" fmla="*/ 1896443 w 2307205"/>
                <a:gd name="connsiteY4133" fmla="*/ 118878 h 1780956"/>
                <a:gd name="connsiteX4134" fmla="*/ 1890543 w 2307205"/>
                <a:gd name="connsiteY4134" fmla="*/ 119763 h 1780956"/>
                <a:gd name="connsiteX4135" fmla="*/ 1885823 w 2307205"/>
                <a:gd name="connsiteY4135" fmla="*/ 118878 h 1780956"/>
                <a:gd name="connsiteX4136" fmla="*/ 1886708 w 2307205"/>
                <a:gd name="connsiteY4136" fmla="*/ 116813 h 1780956"/>
                <a:gd name="connsiteX4137" fmla="*/ 1933020 w 2307205"/>
                <a:gd name="connsiteY4137" fmla="*/ 104866 h 1780956"/>
                <a:gd name="connsiteX4138" fmla="*/ 1934348 w 2307205"/>
                <a:gd name="connsiteY4138" fmla="*/ 103981 h 1780956"/>
                <a:gd name="connsiteX4139" fmla="*/ 1935970 w 2307205"/>
                <a:gd name="connsiteY4139" fmla="*/ 102211 h 1780956"/>
                <a:gd name="connsiteX4140" fmla="*/ 1936855 w 2307205"/>
                <a:gd name="connsiteY4140" fmla="*/ 99999 h 1780956"/>
                <a:gd name="connsiteX4141" fmla="*/ 1940543 w 2307205"/>
                <a:gd name="connsiteY4141" fmla="*/ 96607 h 1780956"/>
                <a:gd name="connsiteX4142" fmla="*/ 1956766 w 2307205"/>
                <a:gd name="connsiteY4142" fmla="*/ 95722 h 1780956"/>
                <a:gd name="connsiteX4143" fmla="*/ 1964731 w 2307205"/>
                <a:gd name="connsiteY4143" fmla="*/ 94689 h 1780956"/>
                <a:gd name="connsiteX4144" fmla="*/ 1970041 w 2307205"/>
                <a:gd name="connsiteY4144" fmla="*/ 93214 h 1780956"/>
                <a:gd name="connsiteX4145" fmla="*/ 1972548 w 2307205"/>
                <a:gd name="connsiteY4145" fmla="*/ 90265 h 1780956"/>
                <a:gd name="connsiteX4146" fmla="*/ 1977120 w 2307205"/>
                <a:gd name="connsiteY4146" fmla="*/ 88495 h 1780956"/>
                <a:gd name="connsiteX4147" fmla="*/ 1994229 w 2307205"/>
                <a:gd name="connsiteY4147" fmla="*/ 89085 h 1780956"/>
                <a:gd name="connsiteX4148" fmla="*/ 1997769 w 2307205"/>
                <a:gd name="connsiteY4148" fmla="*/ 88495 h 1780956"/>
                <a:gd name="connsiteX4149" fmla="*/ 2005881 w 2307205"/>
                <a:gd name="connsiteY4149" fmla="*/ 85250 h 1780956"/>
                <a:gd name="connsiteX4150" fmla="*/ 2019893 w 2307205"/>
                <a:gd name="connsiteY4150" fmla="*/ 82005 h 1780956"/>
                <a:gd name="connsiteX4151" fmla="*/ 2048506 w 2307205"/>
                <a:gd name="connsiteY4151" fmla="*/ 71828 h 1780956"/>
                <a:gd name="connsiteX4152" fmla="*/ 2056913 w 2307205"/>
                <a:gd name="connsiteY4152" fmla="*/ 69468 h 1780956"/>
                <a:gd name="connsiteX4153" fmla="*/ 2062370 w 2307205"/>
                <a:gd name="connsiteY4153" fmla="*/ 65191 h 1780956"/>
                <a:gd name="connsiteX4154" fmla="*/ 2071662 w 2307205"/>
                <a:gd name="connsiteY4154" fmla="*/ 60471 h 1780956"/>
                <a:gd name="connsiteX4155" fmla="*/ 2080659 w 2307205"/>
                <a:gd name="connsiteY4155" fmla="*/ 54424 h 1780956"/>
                <a:gd name="connsiteX4156" fmla="*/ 2082429 w 2307205"/>
                <a:gd name="connsiteY4156" fmla="*/ 50442 h 1780956"/>
                <a:gd name="connsiteX4157" fmla="*/ 2079922 w 2307205"/>
                <a:gd name="connsiteY4157" fmla="*/ 46607 h 1780956"/>
                <a:gd name="connsiteX4158" fmla="*/ 2077562 w 2307205"/>
                <a:gd name="connsiteY4158" fmla="*/ 43952 h 1780956"/>
                <a:gd name="connsiteX4159" fmla="*/ 2075350 w 2307205"/>
                <a:gd name="connsiteY4159" fmla="*/ 42330 h 1780956"/>
                <a:gd name="connsiteX4160" fmla="*/ 2069597 w 2307205"/>
                <a:gd name="connsiteY4160" fmla="*/ 41003 h 1780956"/>
                <a:gd name="connsiteX4161" fmla="*/ 2049244 w 2307205"/>
                <a:gd name="connsiteY4161" fmla="*/ 38938 h 1780956"/>
                <a:gd name="connsiteX4162" fmla="*/ 2029037 w 2307205"/>
                <a:gd name="connsiteY4162" fmla="*/ 43362 h 1780956"/>
                <a:gd name="connsiteX4163" fmla="*/ 2029037 w 2307205"/>
                <a:gd name="connsiteY4163" fmla="*/ 42330 h 1780956"/>
                <a:gd name="connsiteX4164" fmla="*/ 2033167 w 2307205"/>
                <a:gd name="connsiteY4164" fmla="*/ 38053 h 1780956"/>
                <a:gd name="connsiteX4165" fmla="*/ 2033167 w 2307205"/>
                <a:gd name="connsiteY4165" fmla="*/ 35988 h 1780956"/>
                <a:gd name="connsiteX4166" fmla="*/ 2025350 w 2307205"/>
                <a:gd name="connsiteY4166" fmla="*/ 30236 h 1780956"/>
                <a:gd name="connsiteX4167" fmla="*/ 2019893 w 2307205"/>
                <a:gd name="connsiteY4167" fmla="*/ 27581 h 1780956"/>
                <a:gd name="connsiteX4168" fmla="*/ 2018565 w 2307205"/>
                <a:gd name="connsiteY4168" fmla="*/ 26401 h 1780956"/>
                <a:gd name="connsiteX4169" fmla="*/ 2019155 w 2307205"/>
                <a:gd name="connsiteY4169" fmla="*/ 25369 h 1780956"/>
                <a:gd name="connsiteX4170" fmla="*/ 2020630 w 2307205"/>
                <a:gd name="connsiteY4170" fmla="*/ 24041 h 1780956"/>
                <a:gd name="connsiteX4171" fmla="*/ 2022990 w 2307205"/>
                <a:gd name="connsiteY4171" fmla="*/ 22566 h 1780956"/>
                <a:gd name="connsiteX4172" fmla="*/ 2022253 w 2307205"/>
                <a:gd name="connsiteY4172" fmla="*/ 21239 h 1780956"/>
                <a:gd name="connsiteX4173" fmla="*/ 2018565 w 2307205"/>
                <a:gd name="connsiteY4173" fmla="*/ 19911 h 1780956"/>
                <a:gd name="connsiteX4174" fmla="*/ 2009568 w 2307205"/>
                <a:gd name="connsiteY4174" fmla="*/ 18879 h 1780956"/>
                <a:gd name="connsiteX4175" fmla="*/ 2005586 w 2307205"/>
                <a:gd name="connsiteY4175" fmla="*/ 19321 h 1780956"/>
                <a:gd name="connsiteX4176" fmla="*/ 1997769 w 2307205"/>
                <a:gd name="connsiteY4176" fmla="*/ 22271 h 1780956"/>
                <a:gd name="connsiteX4177" fmla="*/ 1995852 w 2307205"/>
                <a:gd name="connsiteY4177" fmla="*/ 22271 h 1780956"/>
                <a:gd name="connsiteX4178" fmla="*/ 1992460 w 2307205"/>
                <a:gd name="connsiteY4178" fmla="*/ 19616 h 1780956"/>
                <a:gd name="connsiteX4179" fmla="*/ 1988772 w 2307205"/>
                <a:gd name="connsiteY4179" fmla="*/ 15782 h 1780956"/>
                <a:gd name="connsiteX4180" fmla="*/ 1985380 w 2307205"/>
                <a:gd name="connsiteY4180" fmla="*/ 14159 h 1780956"/>
                <a:gd name="connsiteX4181" fmla="*/ 1983315 w 2307205"/>
                <a:gd name="connsiteY4181" fmla="*/ 14159 h 1780956"/>
                <a:gd name="connsiteX4182" fmla="*/ 1979923 w 2307205"/>
                <a:gd name="connsiteY4182" fmla="*/ 14897 h 1780956"/>
                <a:gd name="connsiteX4183" fmla="*/ 1978595 w 2307205"/>
                <a:gd name="connsiteY4183" fmla="*/ 16077 h 1780956"/>
                <a:gd name="connsiteX4184" fmla="*/ 1976383 w 2307205"/>
                <a:gd name="connsiteY4184" fmla="*/ 19469 h 1780956"/>
                <a:gd name="connsiteX4185" fmla="*/ 1975055 w 2307205"/>
                <a:gd name="connsiteY4185" fmla="*/ 20649 h 1780956"/>
                <a:gd name="connsiteX4186" fmla="*/ 1972401 w 2307205"/>
                <a:gd name="connsiteY4186" fmla="*/ 20649 h 1780956"/>
                <a:gd name="connsiteX4187" fmla="*/ 1968418 w 2307205"/>
                <a:gd name="connsiteY4187" fmla="*/ 18879 h 1780956"/>
                <a:gd name="connsiteX4188" fmla="*/ 1963699 w 2307205"/>
                <a:gd name="connsiteY4188" fmla="*/ 17846 h 1780956"/>
                <a:gd name="connsiteX4189" fmla="*/ 1953374 w 2307205"/>
                <a:gd name="connsiteY4189" fmla="*/ 20206 h 1780956"/>
                <a:gd name="connsiteX4190" fmla="*/ 1940543 w 2307205"/>
                <a:gd name="connsiteY4190" fmla="*/ 24484 h 1780956"/>
                <a:gd name="connsiteX4191" fmla="*/ 1933905 w 2307205"/>
                <a:gd name="connsiteY4191" fmla="*/ 25958 h 1780956"/>
                <a:gd name="connsiteX4192" fmla="*/ 1930513 w 2307205"/>
                <a:gd name="connsiteY4192" fmla="*/ 25958 h 1780956"/>
                <a:gd name="connsiteX4193" fmla="*/ 1920041 w 2307205"/>
                <a:gd name="connsiteY4193" fmla="*/ 29203 h 1780956"/>
                <a:gd name="connsiteX4194" fmla="*/ 1911192 w 2307205"/>
                <a:gd name="connsiteY4194" fmla="*/ 30236 h 1780956"/>
                <a:gd name="connsiteX4195" fmla="*/ 1899835 w 2307205"/>
                <a:gd name="connsiteY4195" fmla="*/ 30678 h 1780956"/>
                <a:gd name="connsiteX4196" fmla="*/ 1892018 w 2307205"/>
                <a:gd name="connsiteY4196" fmla="*/ 30236 h 1780956"/>
                <a:gd name="connsiteX4197" fmla="*/ 1894968 w 2307205"/>
                <a:gd name="connsiteY4197" fmla="*/ 28761 h 1780956"/>
                <a:gd name="connsiteX4198" fmla="*/ 1934790 w 2307205"/>
                <a:gd name="connsiteY4198" fmla="*/ 19616 h 1780956"/>
                <a:gd name="connsiteX4199" fmla="*/ 1940985 w 2307205"/>
                <a:gd name="connsiteY4199" fmla="*/ 16814 h 1780956"/>
                <a:gd name="connsiteX4200" fmla="*/ 1945557 w 2307205"/>
                <a:gd name="connsiteY4200" fmla="*/ 13864 h 1780956"/>
                <a:gd name="connsiteX4201" fmla="*/ 1945557 w 2307205"/>
                <a:gd name="connsiteY4201" fmla="*/ 12537 h 1780956"/>
                <a:gd name="connsiteX4202" fmla="*/ 1941132 w 2307205"/>
                <a:gd name="connsiteY4202" fmla="*/ 11357 h 1780956"/>
                <a:gd name="connsiteX4203" fmla="*/ 1919894 w 2307205"/>
                <a:gd name="connsiteY4203" fmla="*/ 10767 h 1780956"/>
                <a:gd name="connsiteX4204" fmla="*/ 1914141 w 2307205"/>
                <a:gd name="connsiteY4204" fmla="*/ 10029 h 1780956"/>
                <a:gd name="connsiteX4205" fmla="*/ 1906324 w 2307205"/>
                <a:gd name="connsiteY4205" fmla="*/ 10619 h 1780956"/>
                <a:gd name="connsiteX4206" fmla="*/ 1901605 w 2307205"/>
                <a:gd name="connsiteY4206" fmla="*/ 10324 h 1780956"/>
                <a:gd name="connsiteX4207" fmla="*/ 1893640 w 2307205"/>
                <a:gd name="connsiteY4207" fmla="*/ 7375 h 1780956"/>
                <a:gd name="connsiteX4208" fmla="*/ 1886708 w 2307205"/>
                <a:gd name="connsiteY4208" fmla="*/ 7817 h 1780956"/>
                <a:gd name="connsiteX4209" fmla="*/ 1865322 w 2307205"/>
                <a:gd name="connsiteY4209" fmla="*/ 6637 h 1780956"/>
                <a:gd name="connsiteX4210" fmla="*/ 1863257 w 2307205"/>
                <a:gd name="connsiteY4210" fmla="*/ 6047 h 1780956"/>
                <a:gd name="connsiteX4211" fmla="*/ 1857652 w 2307205"/>
                <a:gd name="connsiteY4211" fmla="*/ 1622 h 1780956"/>
                <a:gd name="connsiteX4212" fmla="*/ 1855440 w 2307205"/>
                <a:gd name="connsiteY4212" fmla="*/ 442 h 1780956"/>
                <a:gd name="connsiteX4213" fmla="*/ 1852785 w 2307205"/>
                <a:gd name="connsiteY4213" fmla="*/ 0 h 1780956"/>
                <a:gd name="connsiteX4214" fmla="*/ 1829187 w 2307205"/>
                <a:gd name="connsiteY4214" fmla="*/ 1180 h 1780956"/>
                <a:gd name="connsiteX4215" fmla="*/ 1823582 w 2307205"/>
                <a:gd name="connsiteY4215" fmla="*/ 2212 h 1780956"/>
                <a:gd name="connsiteX4216" fmla="*/ 1814733 w 2307205"/>
                <a:gd name="connsiteY4216" fmla="*/ 6195 h 1780956"/>
                <a:gd name="connsiteX4217" fmla="*/ 1815322 w 2307205"/>
                <a:gd name="connsiteY4217" fmla="*/ 7522 h 1780956"/>
                <a:gd name="connsiteX4218" fmla="*/ 1820632 w 2307205"/>
                <a:gd name="connsiteY4218" fmla="*/ 9587 h 1780956"/>
                <a:gd name="connsiteX4219" fmla="*/ 1827564 w 2307205"/>
                <a:gd name="connsiteY4219" fmla="*/ 13422 h 1780956"/>
                <a:gd name="connsiteX4220" fmla="*/ 1827564 w 2307205"/>
                <a:gd name="connsiteY4220" fmla="*/ 14012 h 1780956"/>
                <a:gd name="connsiteX4221" fmla="*/ 1822402 w 2307205"/>
                <a:gd name="connsiteY4221" fmla="*/ 12684 h 1780956"/>
                <a:gd name="connsiteX4222" fmla="*/ 1815175 w 2307205"/>
                <a:gd name="connsiteY4222" fmla="*/ 9292 h 1780956"/>
                <a:gd name="connsiteX4223" fmla="*/ 1800131 w 2307205"/>
                <a:gd name="connsiteY4223" fmla="*/ 1032 h 1780956"/>
                <a:gd name="connsiteX4224" fmla="*/ 1797919 w 2307205"/>
                <a:gd name="connsiteY4224" fmla="*/ 737 h 1780956"/>
                <a:gd name="connsiteX4225" fmla="*/ 1778450 w 2307205"/>
                <a:gd name="connsiteY4225" fmla="*/ 2360 h 1780956"/>
                <a:gd name="connsiteX4226" fmla="*/ 1764880 w 2307205"/>
                <a:gd name="connsiteY4226" fmla="*/ 7817 h 1780956"/>
                <a:gd name="connsiteX4227" fmla="*/ 1762963 w 2307205"/>
                <a:gd name="connsiteY4227" fmla="*/ 9292 h 1780956"/>
                <a:gd name="connsiteX4228" fmla="*/ 1761931 w 2307205"/>
                <a:gd name="connsiteY4228" fmla="*/ 11357 h 1780956"/>
                <a:gd name="connsiteX4229" fmla="*/ 1761931 w 2307205"/>
                <a:gd name="connsiteY4229" fmla="*/ 14012 h 1780956"/>
                <a:gd name="connsiteX4230" fmla="*/ 1767388 w 2307205"/>
                <a:gd name="connsiteY4230" fmla="*/ 17994 h 1780956"/>
                <a:gd name="connsiteX4231" fmla="*/ 1779334 w 2307205"/>
                <a:gd name="connsiteY4231" fmla="*/ 23746 h 1780956"/>
                <a:gd name="connsiteX4232" fmla="*/ 1782432 w 2307205"/>
                <a:gd name="connsiteY4232" fmla="*/ 25958 h 1780956"/>
                <a:gd name="connsiteX4233" fmla="*/ 1766355 w 2307205"/>
                <a:gd name="connsiteY4233" fmla="*/ 22714 h 1780956"/>
                <a:gd name="connsiteX4234" fmla="*/ 1755146 w 2307205"/>
                <a:gd name="connsiteY4234" fmla="*/ 17551 h 1780956"/>
                <a:gd name="connsiteX4235" fmla="*/ 1749541 w 2307205"/>
                <a:gd name="connsiteY4235" fmla="*/ 14159 h 1780956"/>
                <a:gd name="connsiteX4236" fmla="*/ 1745854 w 2307205"/>
                <a:gd name="connsiteY4236" fmla="*/ 10767 h 1780956"/>
                <a:gd name="connsiteX4237" fmla="*/ 1742167 w 2307205"/>
                <a:gd name="connsiteY4237" fmla="*/ 8554 h 1780956"/>
                <a:gd name="connsiteX4238" fmla="*/ 1736562 w 2307205"/>
                <a:gd name="connsiteY4238" fmla="*/ 6932 h 1780956"/>
                <a:gd name="connsiteX4239" fmla="*/ 1701754 w 2307205"/>
                <a:gd name="connsiteY4239" fmla="*/ 4720 h 1780956"/>
                <a:gd name="connsiteX4240" fmla="*/ 1665766 w 2307205"/>
                <a:gd name="connsiteY4240" fmla="*/ 7227 h 1780956"/>
                <a:gd name="connsiteX4241" fmla="*/ 1667979 w 2307205"/>
                <a:gd name="connsiteY4241" fmla="*/ 9882 h 1780956"/>
                <a:gd name="connsiteX4242" fmla="*/ 1671518 w 2307205"/>
                <a:gd name="connsiteY4242" fmla="*/ 12979 h 1780956"/>
                <a:gd name="connsiteX4243" fmla="*/ 1684498 w 2307205"/>
                <a:gd name="connsiteY4243" fmla="*/ 19764 h 1780956"/>
                <a:gd name="connsiteX4244" fmla="*/ 1690250 w 2307205"/>
                <a:gd name="connsiteY4244" fmla="*/ 23599 h 1780956"/>
                <a:gd name="connsiteX4245" fmla="*/ 1692905 w 2307205"/>
                <a:gd name="connsiteY4245" fmla="*/ 25811 h 1780956"/>
                <a:gd name="connsiteX4246" fmla="*/ 1704557 w 2307205"/>
                <a:gd name="connsiteY4246" fmla="*/ 30973 h 1780956"/>
                <a:gd name="connsiteX4247" fmla="*/ 1706621 w 2307205"/>
                <a:gd name="connsiteY4247" fmla="*/ 33186 h 1780956"/>
                <a:gd name="connsiteX4248" fmla="*/ 1701902 w 2307205"/>
                <a:gd name="connsiteY4248" fmla="*/ 35545 h 1780956"/>
                <a:gd name="connsiteX4249" fmla="*/ 1694969 w 2307205"/>
                <a:gd name="connsiteY4249" fmla="*/ 37905 h 1780956"/>
                <a:gd name="connsiteX4250" fmla="*/ 1691430 w 2307205"/>
                <a:gd name="connsiteY4250" fmla="*/ 37020 h 1780956"/>
                <a:gd name="connsiteX4251" fmla="*/ 1688922 w 2307205"/>
                <a:gd name="connsiteY4251" fmla="*/ 33481 h 1780956"/>
                <a:gd name="connsiteX4252" fmla="*/ 1686563 w 2307205"/>
                <a:gd name="connsiteY4252" fmla="*/ 30826 h 1780956"/>
                <a:gd name="connsiteX4253" fmla="*/ 1684350 w 2307205"/>
                <a:gd name="connsiteY4253" fmla="*/ 29056 h 1780956"/>
                <a:gd name="connsiteX4254" fmla="*/ 1663259 w 2307205"/>
                <a:gd name="connsiteY4254" fmla="*/ 18289 h 1780956"/>
                <a:gd name="connsiteX4255" fmla="*/ 1656622 w 2307205"/>
                <a:gd name="connsiteY4255" fmla="*/ 15339 h 1780956"/>
                <a:gd name="connsiteX4256" fmla="*/ 1652935 w 2307205"/>
                <a:gd name="connsiteY4256" fmla="*/ 14454 h 1780956"/>
                <a:gd name="connsiteX4257" fmla="*/ 1643790 w 2307205"/>
                <a:gd name="connsiteY4257" fmla="*/ 13717 h 1780956"/>
                <a:gd name="connsiteX4258" fmla="*/ 1629188 w 2307205"/>
                <a:gd name="connsiteY4258" fmla="*/ 14749 h 1780956"/>
                <a:gd name="connsiteX4259" fmla="*/ 1612079 w 2307205"/>
                <a:gd name="connsiteY4259" fmla="*/ 11947 h 1780956"/>
                <a:gd name="connsiteX4260" fmla="*/ 1593643 w 2307205"/>
                <a:gd name="connsiteY4260" fmla="*/ 11652 h 1780956"/>
                <a:gd name="connsiteX4261" fmla="*/ 1586564 w 2307205"/>
                <a:gd name="connsiteY4261" fmla="*/ 13422 h 1780956"/>
                <a:gd name="connsiteX4262" fmla="*/ 1586859 w 2307205"/>
                <a:gd name="connsiteY4262" fmla="*/ 14454 h 1780956"/>
                <a:gd name="connsiteX4263" fmla="*/ 1591283 w 2307205"/>
                <a:gd name="connsiteY4263" fmla="*/ 16814 h 1780956"/>
                <a:gd name="connsiteX4264" fmla="*/ 1594970 w 2307205"/>
                <a:gd name="connsiteY4264" fmla="*/ 19616 h 1780956"/>
                <a:gd name="connsiteX4265" fmla="*/ 1599985 w 2307205"/>
                <a:gd name="connsiteY4265" fmla="*/ 21681 h 1780956"/>
                <a:gd name="connsiteX4266" fmla="*/ 1611342 w 2307205"/>
                <a:gd name="connsiteY4266" fmla="*/ 25074 h 1780956"/>
                <a:gd name="connsiteX4267" fmla="*/ 1622256 w 2307205"/>
                <a:gd name="connsiteY4267" fmla="*/ 27581 h 1780956"/>
                <a:gd name="connsiteX4268" fmla="*/ 1623436 w 2307205"/>
                <a:gd name="connsiteY4268" fmla="*/ 28466 h 1780956"/>
                <a:gd name="connsiteX4269" fmla="*/ 1615914 w 2307205"/>
                <a:gd name="connsiteY4269" fmla="*/ 28761 h 1780956"/>
                <a:gd name="connsiteX4270" fmla="*/ 1588776 w 2307205"/>
                <a:gd name="connsiteY4270" fmla="*/ 26696 h 1780956"/>
                <a:gd name="connsiteX4271" fmla="*/ 1573584 w 2307205"/>
                <a:gd name="connsiteY4271" fmla="*/ 22566 h 1780956"/>
                <a:gd name="connsiteX4272" fmla="*/ 1564292 w 2307205"/>
                <a:gd name="connsiteY4272" fmla="*/ 21976 h 1780956"/>
                <a:gd name="connsiteX4273" fmla="*/ 1561195 w 2307205"/>
                <a:gd name="connsiteY4273" fmla="*/ 23156 h 1780956"/>
                <a:gd name="connsiteX4274" fmla="*/ 1559868 w 2307205"/>
                <a:gd name="connsiteY4274" fmla="*/ 24336 h 1780956"/>
                <a:gd name="connsiteX4275" fmla="*/ 1560753 w 2307205"/>
                <a:gd name="connsiteY4275" fmla="*/ 26253 h 1780956"/>
                <a:gd name="connsiteX4276" fmla="*/ 1569602 w 2307205"/>
                <a:gd name="connsiteY4276" fmla="*/ 34660 h 1780956"/>
                <a:gd name="connsiteX4277" fmla="*/ 1568275 w 2307205"/>
                <a:gd name="connsiteY4277" fmla="*/ 35693 h 1780956"/>
                <a:gd name="connsiteX4278" fmla="*/ 1559720 w 2307205"/>
                <a:gd name="connsiteY4278" fmla="*/ 34218 h 1780956"/>
                <a:gd name="connsiteX4279" fmla="*/ 1549543 w 2307205"/>
                <a:gd name="connsiteY4279" fmla="*/ 31121 h 1780956"/>
                <a:gd name="connsiteX4280" fmla="*/ 1544233 w 2307205"/>
                <a:gd name="connsiteY4280" fmla="*/ 30678 h 1780956"/>
                <a:gd name="connsiteX4281" fmla="*/ 1535531 w 2307205"/>
                <a:gd name="connsiteY4281" fmla="*/ 32006 h 1780956"/>
                <a:gd name="connsiteX4282" fmla="*/ 1535531 w 2307205"/>
                <a:gd name="connsiteY4282" fmla="*/ 33775 h 1780956"/>
                <a:gd name="connsiteX4283" fmla="*/ 1539661 w 2307205"/>
                <a:gd name="connsiteY4283" fmla="*/ 36283 h 1780956"/>
                <a:gd name="connsiteX4284" fmla="*/ 1546888 w 2307205"/>
                <a:gd name="connsiteY4284" fmla="*/ 39233 h 1780956"/>
                <a:gd name="connsiteX4285" fmla="*/ 1546003 w 2307205"/>
                <a:gd name="connsiteY4285" fmla="*/ 39970 h 1780956"/>
                <a:gd name="connsiteX4286" fmla="*/ 1538039 w 2307205"/>
                <a:gd name="connsiteY4286" fmla="*/ 40708 h 1780956"/>
                <a:gd name="connsiteX4287" fmla="*/ 1531549 w 2307205"/>
                <a:gd name="connsiteY4287" fmla="*/ 42625 h 1780956"/>
                <a:gd name="connsiteX4288" fmla="*/ 1526830 w 2307205"/>
                <a:gd name="connsiteY4288" fmla="*/ 44985 h 1780956"/>
                <a:gd name="connsiteX4289" fmla="*/ 1526830 w 2307205"/>
                <a:gd name="connsiteY4289" fmla="*/ 47050 h 1780956"/>
                <a:gd name="connsiteX4290" fmla="*/ 1531992 w 2307205"/>
                <a:gd name="connsiteY4290" fmla="*/ 50884 h 1780956"/>
                <a:gd name="connsiteX4291" fmla="*/ 1538629 w 2307205"/>
                <a:gd name="connsiteY4291" fmla="*/ 54572 h 1780956"/>
                <a:gd name="connsiteX4292" fmla="*/ 1552493 w 2307205"/>
                <a:gd name="connsiteY4292" fmla="*/ 60029 h 1780956"/>
                <a:gd name="connsiteX4293" fmla="*/ 1587448 w 2307205"/>
                <a:gd name="connsiteY4293" fmla="*/ 70501 h 1780956"/>
                <a:gd name="connsiteX4294" fmla="*/ 1600575 w 2307205"/>
                <a:gd name="connsiteY4294" fmla="*/ 76548 h 1780956"/>
                <a:gd name="connsiteX4295" fmla="*/ 1605885 w 2307205"/>
                <a:gd name="connsiteY4295" fmla="*/ 81415 h 1780956"/>
                <a:gd name="connsiteX4296" fmla="*/ 1604852 w 2307205"/>
                <a:gd name="connsiteY4296" fmla="*/ 81415 h 1780956"/>
                <a:gd name="connsiteX4297" fmla="*/ 1599100 w 2307205"/>
                <a:gd name="connsiteY4297" fmla="*/ 79498 h 1780956"/>
                <a:gd name="connsiteX4298" fmla="*/ 1593201 w 2307205"/>
                <a:gd name="connsiteY4298" fmla="*/ 76253 h 1780956"/>
                <a:gd name="connsiteX4299" fmla="*/ 1586859 w 2307205"/>
                <a:gd name="connsiteY4299" fmla="*/ 73598 h 1780956"/>
                <a:gd name="connsiteX4300" fmla="*/ 1576534 w 2307205"/>
                <a:gd name="connsiteY4300" fmla="*/ 71828 h 1780956"/>
                <a:gd name="connsiteX4301" fmla="*/ 1549543 w 2307205"/>
                <a:gd name="connsiteY4301" fmla="*/ 64454 h 1780956"/>
                <a:gd name="connsiteX4302" fmla="*/ 1531402 w 2307205"/>
                <a:gd name="connsiteY4302" fmla="*/ 58259 h 1780956"/>
                <a:gd name="connsiteX4303" fmla="*/ 1524617 w 2307205"/>
                <a:gd name="connsiteY4303" fmla="*/ 56342 h 1780956"/>
                <a:gd name="connsiteX4304" fmla="*/ 1521962 w 2307205"/>
                <a:gd name="connsiteY4304" fmla="*/ 56342 h 1780956"/>
                <a:gd name="connsiteX4305" fmla="*/ 1520192 w 2307205"/>
                <a:gd name="connsiteY4305" fmla="*/ 57522 h 1780956"/>
                <a:gd name="connsiteX4306" fmla="*/ 1519160 w 2307205"/>
                <a:gd name="connsiteY4306" fmla="*/ 59586 h 1780956"/>
                <a:gd name="connsiteX4307" fmla="*/ 1521520 w 2307205"/>
                <a:gd name="connsiteY4307" fmla="*/ 62094 h 1780956"/>
                <a:gd name="connsiteX4308" fmla="*/ 1530074 w 2307205"/>
                <a:gd name="connsiteY4308" fmla="*/ 66224 h 1780956"/>
                <a:gd name="connsiteX4309" fmla="*/ 1529337 w 2307205"/>
                <a:gd name="connsiteY4309" fmla="*/ 67846 h 1780956"/>
                <a:gd name="connsiteX4310" fmla="*/ 1522110 w 2307205"/>
                <a:gd name="connsiteY4310" fmla="*/ 67109 h 1780956"/>
                <a:gd name="connsiteX4311" fmla="*/ 1518422 w 2307205"/>
                <a:gd name="connsiteY4311" fmla="*/ 65929 h 1780956"/>
                <a:gd name="connsiteX4312" fmla="*/ 1512228 w 2307205"/>
                <a:gd name="connsiteY4312" fmla="*/ 62979 h 1780956"/>
                <a:gd name="connsiteX4313" fmla="*/ 1507951 w 2307205"/>
                <a:gd name="connsiteY4313" fmla="*/ 60029 h 1780956"/>
                <a:gd name="connsiteX4314" fmla="*/ 1497036 w 2307205"/>
                <a:gd name="connsiteY4314" fmla="*/ 51179 h 1780956"/>
                <a:gd name="connsiteX4315" fmla="*/ 1490989 w 2307205"/>
                <a:gd name="connsiteY4315" fmla="*/ 49557 h 1780956"/>
                <a:gd name="connsiteX4316" fmla="*/ 1476830 w 2307205"/>
                <a:gd name="connsiteY4316" fmla="*/ 48082 h 1780956"/>
                <a:gd name="connsiteX4317" fmla="*/ 1471963 w 2307205"/>
                <a:gd name="connsiteY4317" fmla="*/ 46460 h 1780956"/>
                <a:gd name="connsiteX4318" fmla="*/ 1466948 w 2307205"/>
                <a:gd name="connsiteY4318" fmla="*/ 43952 h 1780956"/>
                <a:gd name="connsiteX4319" fmla="*/ 1462966 w 2307205"/>
                <a:gd name="connsiteY4319" fmla="*/ 43215 h 1780956"/>
                <a:gd name="connsiteX4320" fmla="*/ 1453084 w 2307205"/>
                <a:gd name="connsiteY4320" fmla="*/ 46017 h 1780956"/>
                <a:gd name="connsiteX4321" fmla="*/ 1447774 w 2307205"/>
                <a:gd name="connsiteY4321" fmla="*/ 48525 h 1780956"/>
                <a:gd name="connsiteX4322" fmla="*/ 1439515 w 2307205"/>
                <a:gd name="connsiteY4322" fmla="*/ 53392 h 1780956"/>
                <a:gd name="connsiteX4323" fmla="*/ 1436270 w 2307205"/>
                <a:gd name="connsiteY4323" fmla="*/ 53982 h 1780956"/>
                <a:gd name="connsiteX4324" fmla="*/ 1429338 w 2307205"/>
                <a:gd name="connsiteY4324" fmla="*/ 56194 h 1780956"/>
                <a:gd name="connsiteX4325" fmla="*/ 1418129 w 2307205"/>
                <a:gd name="connsiteY4325" fmla="*/ 58112 h 1780956"/>
                <a:gd name="connsiteX4326" fmla="*/ 1419013 w 2307205"/>
                <a:gd name="connsiteY4326" fmla="*/ 60176 h 1780956"/>
                <a:gd name="connsiteX4327" fmla="*/ 1452199 w 2307205"/>
                <a:gd name="connsiteY4327" fmla="*/ 69321 h 1780956"/>
                <a:gd name="connsiteX4328" fmla="*/ 1455886 w 2307205"/>
                <a:gd name="connsiteY4328" fmla="*/ 70648 h 1780956"/>
                <a:gd name="connsiteX4329" fmla="*/ 1458983 w 2307205"/>
                <a:gd name="connsiteY4329" fmla="*/ 72418 h 1780956"/>
                <a:gd name="connsiteX4330" fmla="*/ 1458983 w 2307205"/>
                <a:gd name="connsiteY4330" fmla="*/ 73156 h 1780956"/>
                <a:gd name="connsiteX4331" fmla="*/ 1449839 w 2307205"/>
                <a:gd name="connsiteY4331" fmla="*/ 73156 h 1780956"/>
                <a:gd name="connsiteX4332" fmla="*/ 1446299 w 2307205"/>
                <a:gd name="connsiteY4332" fmla="*/ 74926 h 1780956"/>
                <a:gd name="connsiteX4333" fmla="*/ 1443497 w 2307205"/>
                <a:gd name="connsiteY4333" fmla="*/ 74926 h 1780956"/>
                <a:gd name="connsiteX4334" fmla="*/ 1437450 w 2307205"/>
                <a:gd name="connsiteY4334" fmla="*/ 73598 h 1780956"/>
                <a:gd name="connsiteX4335" fmla="*/ 1430075 w 2307205"/>
                <a:gd name="connsiteY4335" fmla="*/ 70501 h 1780956"/>
                <a:gd name="connsiteX4336" fmla="*/ 1424323 w 2307205"/>
                <a:gd name="connsiteY4336" fmla="*/ 69321 h 1780956"/>
                <a:gd name="connsiteX4337" fmla="*/ 1417834 w 2307205"/>
                <a:gd name="connsiteY4337" fmla="*/ 68878 h 1780956"/>
                <a:gd name="connsiteX4338" fmla="*/ 1412376 w 2307205"/>
                <a:gd name="connsiteY4338" fmla="*/ 70058 h 1780956"/>
                <a:gd name="connsiteX4339" fmla="*/ 1408099 w 2307205"/>
                <a:gd name="connsiteY4339" fmla="*/ 72713 h 1780956"/>
                <a:gd name="connsiteX4340" fmla="*/ 1407657 w 2307205"/>
                <a:gd name="connsiteY4340" fmla="*/ 74778 h 1780956"/>
                <a:gd name="connsiteX4341" fmla="*/ 1402495 w 2307205"/>
                <a:gd name="connsiteY4341" fmla="*/ 72123 h 1780956"/>
                <a:gd name="connsiteX4342" fmla="*/ 1397627 w 2307205"/>
                <a:gd name="connsiteY4342" fmla="*/ 68731 h 1780956"/>
                <a:gd name="connsiteX4343" fmla="*/ 1391433 w 2307205"/>
                <a:gd name="connsiteY4343" fmla="*/ 66814 h 1780956"/>
                <a:gd name="connsiteX4344" fmla="*/ 1380371 w 2307205"/>
                <a:gd name="connsiteY4344" fmla="*/ 66076 h 1780956"/>
                <a:gd name="connsiteX4345" fmla="*/ 1367244 w 2307205"/>
                <a:gd name="connsiteY4345" fmla="*/ 68288 h 1780956"/>
                <a:gd name="connsiteX4346" fmla="*/ 1359132 w 2307205"/>
                <a:gd name="connsiteY4346" fmla="*/ 71091 h 1780956"/>
                <a:gd name="connsiteX4347" fmla="*/ 1351757 w 2307205"/>
                <a:gd name="connsiteY4347" fmla="*/ 75073 h 1780956"/>
                <a:gd name="connsiteX4348" fmla="*/ 1345858 w 2307205"/>
                <a:gd name="connsiteY4348" fmla="*/ 77580 h 1780956"/>
                <a:gd name="connsiteX4349" fmla="*/ 1339221 w 2307205"/>
                <a:gd name="connsiteY4349" fmla="*/ 79055 h 1780956"/>
                <a:gd name="connsiteX4350" fmla="*/ 1325356 w 2307205"/>
                <a:gd name="connsiteY4350" fmla="*/ 79055 h 1780956"/>
                <a:gd name="connsiteX4351" fmla="*/ 1316802 w 2307205"/>
                <a:gd name="connsiteY4351" fmla="*/ 80088 h 1780956"/>
                <a:gd name="connsiteX4352" fmla="*/ 1305003 w 2307205"/>
                <a:gd name="connsiteY4352" fmla="*/ 83185 h 1780956"/>
                <a:gd name="connsiteX4353" fmla="*/ 1297776 w 2307205"/>
                <a:gd name="connsiteY4353" fmla="*/ 85692 h 1780956"/>
                <a:gd name="connsiteX4354" fmla="*/ 1292466 w 2307205"/>
                <a:gd name="connsiteY4354" fmla="*/ 88495 h 1780956"/>
                <a:gd name="connsiteX4355" fmla="*/ 1286566 w 2307205"/>
                <a:gd name="connsiteY4355" fmla="*/ 92330 h 1780956"/>
                <a:gd name="connsiteX4356" fmla="*/ 1285681 w 2307205"/>
                <a:gd name="connsiteY4356" fmla="*/ 95427 h 1780956"/>
                <a:gd name="connsiteX4357" fmla="*/ 1293056 w 2307205"/>
                <a:gd name="connsiteY4357" fmla="*/ 98967 h 1780956"/>
                <a:gd name="connsiteX4358" fmla="*/ 1296006 w 2307205"/>
                <a:gd name="connsiteY4358" fmla="*/ 99409 h 1780956"/>
                <a:gd name="connsiteX4359" fmla="*/ 1619896 w 2307205"/>
                <a:gd name="connsiteY4359" fmla="*/ 762087 h 1780956"/>
                <a:gd name="connsiteX4360" fmla="*/ 1614292 w 2307205"/>
                <a:gd name="connsiteY4360" fmla="*/ 763710 h 1780956"/>
                <a:gd name="connsiteX4361" fmla="*/ 1611784 w 2307205"/>
                <a:gd name="connsiteY4361" fmla="*/ 765480 h 1780956"/>
                <a:gd name="connsiteX4362" fmla="*/ 1610162 w 2307205"/>
                <a:gd name="connsiteY4362" fmla="*/ 768134 h 1780956"/>
                <a:gd name="connsiteX4363" fmla="*/ 1608835 w 2307205"/>
                <a:gd name="connsiteY4363" fmla="*/ 769757 h 1780956"/>
                <a:gd name="connsiteX4364" fmla="*/ 1607950 w 2307205"/>
                <a:gd name="connsiteY4364" fmla="*/ 770494 h 1780956"/>
                <a:gd name="connsiteX4365" fmla="*/ 1607507 w 2307205"/>
                <a:gd name="connsiteY4365" fmla="*/ 771232 h 1780956"/>
                <a:gd name="connsiteX4366" fmla="*/ 1607950 w 2307205"/>
                <a:gd name="connsiteY4366" fmla="*/ 772707 h 1780956"/>
                <a:gd name="connsiteX4367" fmla="*/ 1608687 w 2307205"/>
                <a:gd name="connsiteY4367" fmla="*/ 774182 h 1780956"/>
                <a:gd name="connsiteX4368" fmla="*/ 1610752 w 2307205"/>
                <a:gd name="connsiteY4368" fmla="*/ 775067 h 1780956"/>
                <a:gd name="connsiteX4369" fmla="*/ 1612522 w 2307205"/>
                <a:gd name="connsiteY4369" fmla="*/ 774772 h 1780956"/>
                <a:gd name="connsiteX4370" fmla="*/ 1616652 w 2307205"/>
                <a:gd name="connsiteY4370" fmla="*/ 773002 h 1780956"/>
                <a:gd name="connsiteX4371" fmla="*/ 1621961 w 2307205"/>
                <a:gd name="connsiteY4371" fmla="*/ 771527 h 1780956"/>
                <a:gd name="connsiteX4372" fmla="*/ 1623879 w 2307205"/>
                <a:gd name="connsiteY4372" fmla="*/ 769904 h 1780956"/>
                <a:gd name="connsiteX4373" fmla="*/ 1625796 w 2307205"/>
                <a:gd name="connsiteY4373" fmla="*/ 766955 h 1780956"/>
                <a:gd name="connsiteX4374" fmla="*/ 1628598 w 2307205"/>
                <a:gd name="connsiteY4374" fmla="*/ 764005 h 1780956"/>
                <a:gd name="connsiteX4375" fmla="*/ 1629484 w 2307205"/>
                <a:gd name="connsiteY4375" fmla="*/ 762825 h 1780956"/>
                <a:gd name="connsiteX4376" fmla="*/ 1629778 w 2307205"/>
                <a:gd name="connsiteY4376" fmla="*/ 761792 h 1780956"/>
                <a:gd name="connsiteX4377" fmla="*/ 1630221 w 2307205"/>
                <a:gd name="connsiteY4377" fmla="*/ 761055 h 1780956"/>
                <a:gd name="connsiteX4378" fmla="*/ 1632728 w 2307205"/>
                <a:gd name="connsiteY4378" fmla="*/ 758548 h 1780956"/>
                <a:gd name="connsiteX4379" fmla="*/ 1636710 w 2307205"/>
                <a:gd name="connsiteY4379" fmla="*/ 755598 h 1780956"/>
                <a:gd name="connsiteX4380" fmla="*/ 1638185 w 2307205"/>
                <a:gd name="connsiteY4380" fmla="*/ 753680 h 1780956"/>
                <a:gd name="connsiteX4381" fmla="*/ 1638185 w 2307205"/>
                <a:gd name="connsiteY4381" fmla="*/ 753238 h 1780956"/>
                <a:gd name="connsiteX4382" fmla="*/ 1637006 w 2307205"/>
                <a:gd name="connsiteY4382" fmla="*/ 751026 h 1780956"/>
                <a:gd name="connsiteX4383" fmla="*/ 1636268 w 2307205"/>
                <a:gd name="connsiteY4383" fmla="*/ 750288 h 1780956"/>
                <a:gd name="connsiteX4384" fmla="*/ 1635383 w 2307205"/>
                <a:gd name="connsiteY4384" fmla="*/ 749993 h 1780956"/>
                <a:gd name="connsiteX4385" fmla="*/ 1632138 w 2307205"/>
                <a:gd name="connsiteY4385" fmla="*/ 749993 h 1780956"/>
                <a:gd name="connsiteX4386" fmla="*/ 1628451 w 2307205"/>
                <a:gd name="connsiteY4386" fmla="*/ 750731 h 1780956"/>
                <a:gd name="connsiteX4387" fmla="*/ 1627124 w 2307205"/>
                <a:gd name="connsiteY4387" fmla="*/ 751615 h 1780956"/>
                <a:gd name="connsiteX4388" fmla="*/ 1626091 w 2307205"/>
                <a:gd name="connsiteY4388" fmla="*/ 752795 h 1780956"/>
                <a:gd name="connsiteX4389" fmla="*/ 1626091 w 2307205"/>
                <a:gd name="connsiteY4389" fmla="*/ 753975 h 1780956"/>
                <a:gd name="connsiteX4390" fmla="*/ 1627124 w 2307205"/>
                <a:gd name="connsiteY4390" fmla="*/ 755155 h 1780956"/>
                <a:gd name="connsiteX4391" fmla="*/ 1626829 w 2307205"/>
                <a:gd name="connsiteY4391" fmla="*/ 755745 h 1780956"/>
                <a:gd name="connsiteX4392" fmla="*/ 1624026 w 2307205"/>
                <a:gd name="connsiteY4392" fmla="*/ 756188 h 1780956"/>
                <a:gd name="connsiteX4393" fmla="*/ 1623141 w 2307205"/>
                <a:gd name="connsiteY4393" fmla="*/ 756925 h 1780956"/>
                <a:gd name="connsiteX4394" fmla="*/ 1620634 w 2307205"/>
                <a:gd name="connsiteY4394" fmla="*/ 761497 h 1780956"/>
                <a:gd name="connsiteX4395" fmla="*/ 1619896 w 2307205"/>
                <a:gd name="connsiteY4395" fmla="*/ 762087 h 1780956"/>
                <a:gd name="connsiteX4396" fmla="*/ 1597330 w 2307205"/>
                <a:gd name="connsiteY4396" fmla="*/ 1245859 h 1780956"/>
                <a:gd name="connsiteX4397" fmla="*/ 1597773 w 2307205"/>
                <a:gd name="connsiteY4397" fmla="*/ 1243351 h 1780956"/>
                <a:gd name="connsiteX4398" fmla="*/ 1598953 w 2307205"/>
                <a:gd name="connsiteY4398" fmla="*/ 1243646 h 1780956"/>
                <a:gd name="connsiteX4399" fmla="*/ 1599395 w 2307205"/>
                <a:gd name="connsiteY4399" fmla="*/ 1243351 h 1780956"/>
                <a:gd name="connsiteX4400" fmla="*/ 1599395 w 2307205"/>
                <a:gd name="connsiteY4400" fmla="*/ 1241876 h 1780956"/>
                <a:gd name="connsiteX4401" fmla="*/ 1599100 w 2307205"/>
                <a:gd name="connsiteY4401" fmla="*/ 1239959 h 1780956"/>
                <a:gd name="connsiteX4402" fmla="*/ 1598068 w 2307205"/>
                <a:gd name="connsiteY4402" fmla="*/ 1239959 h 1780956"/>
                <a:gd name="connsiteX4403" fmla="*/ 1596888 w 2307205"/>
                <a:gd name="connsiteY4403" fmla="*/ 1241729 h 1780956"/>
                <a:gd name="connsiteX4404" fmla="*/ 1596888 w 2307205"/>
                <a:gd name="connsiteY4404" fmla="*/ 1243351 h 1780956"/>
                <a:gd name="connsiteX4405" fmla="*/ 1596150 w 2307205"/>
                <a:gd name="connsiteY4405" fmla="*/ 1244679 h 1780956"/>
                <a:gd name="connsiteX4406" fmla="*/ 1596888 w 2307205"/>
                <a:gd name="connsiteY4406" fmla="*/ 1246154 h 1780956"/>
                <a:gd name="connsiteX4407" fmla="*/ 1597330 w 2307205"/>
                <a:gd name="connsiteY4407" fmla="*/ 1245859 h 1780956"/>
                <a:gd name="connsiteX4408" fmla="*/ 1594528 w 2307205"/>
                <a:gd name="connsiteY4408" fmla="*/ 1267687 h 1780956"/>
                <a:gd name="connsiteX4409" fmla="*/ 1593348 w 2307205"/>
                <a:gd name="connsiteY4409" fmla="*/ 1269162 h 1780956"/>
                <a:gd name="connsiteX4410" fmla="*/ 1593348 w 2307205"/>
                <a:gd name="connsiteY4410" fmla="*/ 1271080 h 1780956"/>
                <a:gd name="connsiteX4411" fmla="*/ 1594676 w 2307205"/>
                <a:gd name="connsiteY4411" fmla="*/ 1271817 h 1780956"/>
                <a:gd name="connsiteX4412" fmla="*/ 1595413 w 2307205"/>
                <a:gd name="connsiteY4412" fmla="*/ 1271227 h 1780956"/>
                <a:gd name="connsiteX4413" fmla="*/ 1596298 w 2307205"/>
                <a:gd name="connsiteY4413" fmla="*/ 1269752 h 1780956"/>
                <a:gd name="connsiteX4414" fmla="*/ 1596298 w 2307205"/>
                <a:gd name="connsiteY4414" fmla="*/ 1268720 h 1780956"/>
                <a:gd name="connsiteX4415" fmla="*/ 1595561 w 2307205"/>
                <a:gd name="connsiteY4415" fmla="*/ 1267982 h 1780956"/>
                <a:gd name="connsiteX4416" fmla="*/ 1594528 w 2307205"/>
                <a:gd name="connsiteY4416" fmla="*/ 1267982 h 1780956"/>
                <a:gd name="connsiteX4417" fmla="*/ 1603525 w 2307205"/>
                <a:gd name="connsiteY4417" fmla="*/ 1275799 h 1780956"/>
                <a:gd name="connsiteX4418" fmla="*/ 1604410 w 2307205"/>
                <a:gd name="connsiteY4418" fmla="*/ 1275357 h 1780956"/>
                <a:gd name="connsiteX4419" fmla="*/ 1605000 w 2307205"/>
                <a:gd name="connsiteY4419" fmla="*/ 1274915 h 1780956"/>
                <a:gd name="connsiteX4420" fmla="*/ 1605295 w 2307205"/>
                <a:gd name="connsiteY4420" fmla="*/ 1274177 h 1780956"/>
                <a:gd name="connsiteX4421" fmla="*/ 1605295 w 2307205"/>
                <a:gd name="connsiteY4421" fmla="*/ 1272112 h 1780956"/>
                <a:gd name="connsiteX4422" fmla="*/ 1604557 w 2307205"/>
                <a:gd name="connsiteY4422" fmla="*/ 1271080 h 1780956"/>
                <a:gd name="connsiteX4423" fmla="*/ 1603525 w 2307205"/>
                <a:gd name="connsiteY4423" fmla="*/ 1270047 h 1780956"/>
                <a:gd name="connsiteX4424" fmla="*/ 1603082 w 2307205"/>
                <a:gd name="connsiteY4424" fmla="*/ 1270047 h 1780956"/>
                <a:gd name="connsiteX4425" fmla="*/ 1602787 w 2307205"/>
                <a:gd name="connsiteY4425" fmla="*/ 1270637 h 1780956"/>
                <a:gd name="connsiteX4426" fmla="*/ 1602787 w 2307205"/>
                <a:gd name="connsiteY4426" fmla="*/ 1271227 h 1780956"/>
                <a:gd name="connsiteX4427" fmla="*/ 1603673 w 2307205"/>
                <a:gd name="connsiteY4427" fmla="*/ 1272407 h 1780956"/>
                <a:gd name="connsiteX4428" fmla="*/ 1602935 w 2307205"/>
                <a:gd name="connsiteY4428" fmla="*/ 1275652 h 1780956"/>
                <a:gd name="connsiteX4429" fmla="*/ 1603525 w 2307205"/>
                <a:gd name="connsiteY4429" fmla="*/ 1275652 h 1780956"/>
                <a:gd name="connsiteX4430" fmla="*/ 1591726 w 2307205"/>
                <a:gd name="connsiteY4430" fmla="*/ 1080521 h 1780956"/>
                <a:gd name="connsiteX4431" fmla="*/ 1594528 w 2307205"/>
                <a:gd name="connsiteY4431" fmla="*/ 1083471 h 1780956"/>
                <a:gd name="connsiteX4432" fmla="*/ 1596593 w 2307205"/>
                <a:gd name="connsiteY4432" fmla="*/ 1084946 h 1780956"/>
                <a:gd name="connsiteX4433" fmla="*/ 1597920 w 2307205"/>
                <a:gd name="connsiteY4433" fmla="*/ 1084946 h 1780956"/>
                <a:gd name="connsiteX4434" fmla="*/ 1599248 w 2307205"/>
                <a:gd name="connsiteY4434" fmla="*/ 1084208 h 1780956"/>
                <a:gd name="connsiteX4435" fmla="*/ 1600428 w 2307205"/>
                <a:gd name="connsiteY4435" fmla="*/ 1082881 h 1780956"/>
                <a:gd name="connsiteX4436" fmla="*/ 1601903 w 2307205"/>
                <a:gd name="connsiteY4436" fmla="*/ 1080226 h 1780956"/>
                <a:gd name="connsiteX4437" fmla="*/ 1603673 w 2307205"/>
                <a:gd name="connsiteY4437" fmla="*/ 1076244 h 1780956"/>
                <a:gd name="connsiteX4438" fmla="*/ 1605737 w 2307205"/>
                <a:gd name="connsiteY4438" fmla="*/ 1072851 h 1780956"/>
                <a:gd name="connsiteX4439" fmla="*/ 1608097 w 2307205"/>
                <a:gd name="connsiteY4439" fmla="*/ 1069902 h 1780956"/>
                <a:gd name="connsiteX4440" fmla="*/ 1609425 w 2307205"/>
                <a:gd name="connsiteY4440" fmla="*/ 1067542 h 1780956"/>
                <a:gd name="connsiteX4441" fmla="*/ 1609867 w 2307205"/>
                <a:gd name="connsiteY4441" fmla="*/ 1064444 h 1780956"/>
                <a:gd name="connsiteX4442" fmla="*/ 1610752 w 2307205"/>
                <a:gd name="connsiteY4442" fmla="*/ 1061052 h 1780956"/>
                <a:gd name="connsiteX4443" fmla="*/ 1610310 w 2307205"/>
                <a:gd name="connsiteY4443" fmla="*/ 1058545 h 1780956"/>
                <a:gd name="connsiteX4444" fmla="*/ 1608982 w 2307205"/>
                <a:gd name="connsiteY4444" fmla="*/ 1056627 h 1780956"/>
                <a:gd name="connsiteX4445" fmla="*/ 1605590 w 2307205"/>
                <a:gd name="connsiteY4445" fmla="*/ 1052940 h 1780956"/>
                <a:gd name="connsiteX4446" fmla="*/ 1603525 w 2307205"/>
                <a:gd name="connsiteY4446" fmla="*/ 1051908 h 1780956"/>
                <a:gd name="connsiteX4447" fmla="*/ 1602198 w 2307205"/>
                <a:gd name="connsiteY4447" fmla="*/ 1051908 h 1780956"/>
                <a:gd name="connsiteX4448" fmla="*/ 1600870 w 2307205"/>
                <a:gd name="connsiteY4448" fmla="*/ 1052498 h 1780956"/>
                <a:gd name="connsiteX4449" fmla="*/ 1599248 w 2307205"/>
                <a:gd name="connsiteY4449" fmla="*/ 1052498 h 1780956"/>
                <a:gd name="connsiteX4450" fmla="*/ 1595118 w 2307205"/>
                <a:gd name="connsiteY4450" fmla="*/ 1052203 h 1780956"/>
                <a:gd name="connsiteX4451" fmla="*/ 1593643 w 2307205"/>
                <a:gd name="connsiteY4451" fmla="*/ 1052645 h 1780956"/>
                <a:gd name="connsiteX4452" fmla="*/ 1591136 w 2307205"/>
                <a:gd name="connsiteY4452" fmla="*/ 1054710 h 1780956"/>
                <a:gd name="connsiteX4453" fmla="*/ 1587006 w 2307205"/>
                <a:gd name="connsiteY4453" fmla="*/ 1060020 h 1780956"/>
                <a:gd name="connsiteX4454" fmla="*/ 1585531 w 2307205"/>
                <a:gd name="connsiteY4454" fmla="*/ 1062380 h 1780956"/>
                <a:gd name="connsiteX4455" fmla="*/ 1584941 w 2307205"/>
                <a:gd name="connsiteY4455" fmla="*/ 1064150 h 1780956"/>
                <a:gd name="connsiteX4456" fmla="*/ 1584499 w 2307205"/>
                <a:gd name="connsiteY4456" fmla="*/ 1066362 h 1780956"/>
                <a:gd name="connsiteX4457" fmla="*/ 1584499 w 2307205"/>
                <a:gd name="connsiteY4457" fmla="*/ 1074326 h 1780956"/>
                <a:gd name="connsiteX4458" fmla="*/ 1584793 w 2307205"/>
                <a:gd name="connsiteY4458" fmla="*/ 1075949 h 1780956"/>
                <a:gd name="connsiteX4459" fmla="*/ 1586416 w 2307205"/>
                <a:gd name="connsiteY4459" fmla="*/ 1077571 h 1780956"/>
                <a:gd name="connsiteX4460" fmla="*/ 1589366 w 2307205"/>
                <a:gd name="connsiteY4460" fmla="*/ 1078751 h 1780956"/>
                <a:gd name="connsiteX4461" fmla="*/ 1591726 w 2307205"/>
                <a:gd name="connsiteY4461" fmla="*/ 1080521 h 1780956"/>
                <a:gd name="connsiteX4462" fmla="*/ 1590841 w 2307205"/>
                <a:gd name="connsiteY4462" fmla="*/ 1397332 h 1780956"/>
                <a:gd name="connsiteX4463" fmla="*/ 1591726 w 2307205"/>
                <a:gd name="connsiteY4463" fmla="*/ 1397922 h 1780956"/>
                <a:gd name="connsiteX4464" fmla="*/ 1593348 w 2307205"/>
                <a:gd name="connsiteY4464" fmla="*/ 1397922 h 1780956"/>
                <a:gd name="connsiteX4465" fmla="*/ 1593348 w 2307205"/>
                <a:gd name="connsiteY4465" fmla="*/ 1397037 h 1780956"/>
                <a:gd name="connsiteX4466" fmla="*/ 1592463 w 2307205"/>
                <a:gd name="connsiteY4466" fmla="*/ 1395267 h 1780956"/>
                <a:gd name="connsiteX4467" fmla="*/ 1590546 w 2307205"/>
                <a:gd name="connsiteY4467" fmla="*/ 1394825 h 1780956"/>
                <a:gd name="connsiteX4468" fmla="*/ 1589956 w 2307205"/>
                <a:gd name="connsiteY4468" fmla="*/ 1395562 h 1780956"/>
                <a:gd name="connsiteX4469" fmla="*/ 1589956 w 2307205"/>
                <a:gd name="connsiteY4469" fmla="*/ 1396300 h 1780956"/>
                <a:gd name="connsiteX4470" fmla="*/ 1590841 w 2307205"/>
                <a:gd name="connsiteY4470" fmla="*/ 1397185 h 1780956"/>
                <a:gd name="connsiteX4471" fmla="*/ 1622551 w 2307205"/>
                <a:gd name="connsiteY4471" fmla="*/ 1294236 h 1780956"/>
                <a:gd name="connsiteX4472" fmla="*/ 1624321 w 2307205"/>
                <a:gd name="connsiteY4472" fmla="*/ 1293203 h 1780956"/>
                <a:gd name="connsiteX4473" fmla="*/ 1625649 w 2307205"/>
                <a:gd name="connsiteY4473" fmla="*/ 1291729 h 1780956"/>
                <a:gd name="connsiteX4474" fmla="*/ 1626681 w 2307205"/>
                <a:gd name="connsiteY4474" fmla="*/ 1289959 h 1780956"/>
                <a:gd name="connsiteX4475" fmla="*/ 1627124 w 2307205"/>
                <a:gd name="connsiteY4475" fmla="*/ 1287894 h 1780956"/>
                <a:gd name="connsiteX4476" fmla="*/ 1626829 w 2307205"/>
                <a:gd name="connsiteY4476" fmla="*/ 1283469 h 1780956"/>
                <a:gd name="connsiteX4477" fmla="*/ 1625354 w 2307205"/>
                <a:gd name="connsiteY4477" fmla="*/ 1283469 h 1780956"/>
                <a:gd name="connsiteX4478" fmla="*/ 1624321 w 2307205"/>
                <a:gd name="connsiteY4478" fmla="*/ 1284059 h 1780956"/>
                <a:gd name="connsiteX4479" fmla="*/ 1623289 w 2307205"/>
                <a:gd name="connsiteY4479" fmla="*/ 1285386 h 1780956"/>
                <a:gd name="connsiteX4480" fmla="*/ 1622699 w 2307205"/>
                <a:gd name="connsiteY4480" fmla="*/ 1287009 h 1780956"/>
                <a:gd name="connsiteX4481" fmla="*/ 1622699 w 2307205"/>
                <a:gd name="connsiteY4481" fmla="*/ 1288779 h 1780956"/>
                <a:gd name="connsiteX4482" fmla="*/ 1621814 w 2307205"/>
                <a:gd name="connsiteY4482" fmla="*/ 1290844 h 1780956"/>
                <a:gd name="connsiteX4483" fmla="*/ 1620487 w 2307205"/>
                <a:gd name="connsiteY4483" fmla="*/ 1293203 h 1780956"/>
                <a:gd name="connsiteX4484" fmla="*/ 1620487 w 2307205"/>
                <a:gd name="connsiteY4484" fmla="*/ 1294383 h 1780956"/>
                <a:gd name="connsiteX4485" fmla="*/ 1621224 w 2307205"/>
                <a:gd name="connsiteY4485" fmla="*/ 1294383 h 1780956"/>
                <a:gd name="connsiteX4486" fmla="*/ 1622551 w 2307205"/>
                <a:gd name="connsiteY4486" fmla="*/ 1293941 h 1780956"/>
                <a:gd name="connsiteX4487" fmla="*/ 1584499 w 2307205"/>
                <a:gd name="connsiteY4487" fmla="*/ 1162526 h 1780956"/>
                <a:gd name="connsiteX4488" fmla="*/ 1585679 w 2307205"/>
                <a:gd name="connsiteY4488" fmla="*/ 1161789 h 1780956"/>
                <a:gd name="connsiteX4489" fmla="*/ 1587153 w 2307205"/>
                <a:gd name="connsiteY4489" fmla="*/ 1160314 h 1780956"/>
                <a:gd name="connsiteX4490" fmla="*/ 1587596 w 2307205"/>
                <a:gd name="connsiteY4490" fmla="*/ 1159281 h 1780956"/>
                <a:gd name="connsiteX4491" fmla="*/ 1586416 w 2307205"/>
                <a:gd name="connsiteY4491" fmla="*/ 1158691 h 1780956"/>
                <a:gd name="connsiteX4492" fmla="*/ 1585236 w 2307205"/>
                <a:gd name="connsiteY4492" fmla="*/ 1160461 h 1780956"/>
                <a:gd name="connsiteX4493" fmla="*/ 1584056 w 2307205"/>
                <a:gd name="connsiteY4493" fmla="*/ 1160461 h 1780956"/>
                <a:gd name="connsiteX4494" fmla="*/ 1583319 w 2307205"/>
                <a:gd name="connsiteY4494" fmla="*/ 1162231 h 1780956"/>
                <a:gd name="connsiteX4495" fmla="*/ 1583319 w 2307205"/>
                <a:gd name="connsiteY4495" fmla="*/ 1162674 h 1780956"/>
                <a:gd name="connsiteX4496" fmla="*/ 1584351 w 2307205"/>
                <a:gd name="connsiteY4496" fmla="*/ 1162674 h 1780956"/>
                <a:gd name="connsiteX4497" fmla="*/ 1592611 w 2307205"/>
                <a:gd name="connsiteY4497" fmla="*/ 1291876 h 1780956"/>
                <a:gd name="connsiteX4498" fmla="*/ 1600133 w 2307205"/>
                <a:gd name="connsiteY4498" fmla="*/ 1287451 h 1780956"/>
                <a:gd name="connsiteX4499" fmla="*/ 1601608 w 2307205"/>
                <a:gd name="connsiteY4499" fmla="*/ 1285239 h 1780956"/>
                <a:gd name="connsiteX4500" fmla="*/ 1602935 w 2307205"/>
                <a:gd name="connsiteY4500" fmla="*/ 1282289 h 1780956"/>
                <a:gd name="connsiteX4501" fmla="*/ 1602198 w 2307205"/>
                <a:gd name="connsiteY4501" fmla="*/ 1282584 h 1780956"/>
                <a:gd name="connsiteX4502" fmla="*/ 1600280 w 2307205"/>
                <a:gd name="connsiteY4502" fmla="*/ 1284649 h 1780956"/>
                <a:gd name="connsiteX4503" fmla="*/ 1598510 w 2307205"/>
                <a:gd name="connsiteY4503" fmla="*/ 1285681 h 1780956"/>
                <a:gd name="connsiteX4504" fmla="*/ 1596888 w 2307205"/>
                <a:gd name="connsiteY4504" fmla="*/ 1285681 h 1780956"/>
                <a:gd name="connsiteX4505" fmla="*/ 1595855 w 2307205"/>
                <a:gd name="connsiteY4505" fmla="*/ 1285976 h 1780956"/>
                <a:gd name="connsiteX4506" fmla="*/ 1595265 w 2307205"/>
                <a:gd name="connsiteY4506" fmla="*/ 1286714 h 1780956"/>
                <a:gd name="connsiteX4507" fmla="*/ 1591873 w 2307205"/>
                <a:gd name="connsiteY4507" fmla="*/ 1287894 h 1780956"/>
                <a:gd name="connsiteX4508" fmla="*/ 1590546 w 2307205"/>
                <a:gd name="connsiteY4508" fmla="*/ 1289074 h 1780956"/>
                <a:gd name="connsiteX4509" fmla="*/ 1589661 w 2307205"/>
                <a:gd name="connsiteY4509" fmla="*/ 1291729 h 1780956"/>
                <a:gd name="connsiteX4510" fmla="*/ 1591283 w 2307205"/>
                <a:gd name="connsiteY4510" fmla="*/ 1292319 h 1780956"/>
                <a:gd name="connsiteX4511" fmla="*/ 1592611 w 2307205"/>
                <a:gd name="connsiteY4511" fmla="*/ 1292023 h 1780956"/>
                <a:gd name="connsiteX4512" fmla="*/ 1593348 w 2307205"/>
                <a:gd name="connsiteY4512" fmla="*/ 1155299 h 1780956"/>
                <a:gd name="connsiteX4513" fmla="*/ 1594676 w 2307205"/>
                <a:gd name="connsiteY4513" fmla="*/ 1153677 h 1780956"/>
                <a:gd name="connsiteX4514" fmla="*/ 1593201 w 2307205"/>
                <a:gd name="connsiteY4514" fmla="*/ 1152792 h 1780956"/>
                <a:gd name="connsiteX4515" fmla="*/ 1590988 w 2307205"/>
                <a:gd name="connsiteY4515" fmla="*/ 1153087 h 1780956"/>
                <a:gd name="connsiteX4516" fmla="*/ 1589808 w 2307205"/>
                <a:gd name="connsiteY4516" fmla="*/ 1153824 h 1780956"/>
                <a:gd name="connsiteX4517" fmla="*/ 1588776 w 2307205"/>
                <a:gd name="connsiteY4517" fmla="*/ 1155004 h 1780956"/>
                <a:gd name="connsiteX4518" fmla="*/ 1587596 w 2307205"/>
                <a:gd name="connsiteY4518" fmla="*/ 1157364 h 1780956"/>
                <a:gd name="connsiteX4519" fmla="*/ 1590251 w 2307205"/>
                <a:gd name="connsiteY4519" fmla="*/ 1157069 h 1780956"/>
                <a:gd name="connsiteX4520" fmla="*/ 1593201 w 2307205"/>
                <a:gd name="connsiteY4520" fmla="*/ 1155594 h 1780956"/>
                <a:gd name="connsiteX4521" fmla="*/ 1634498 w 2307205"/>
                <a:gd name="connsiteY4521" fmla="*/ 1118131 h 1780956"/>
                <a:gd name="connsiteX4522" fmla="*/ 1637006 w 2307205"/>
                <a:gd name="connsiteY4522" fmla="*/ 1117099 h 1780956"/>
                <a:gd name="connsiteX4523" fmla="*/ 1638038 w 2307205"/>
                <a:gd name="connsiteY4523" fmla="*/ 1115771 h 1780956"/>
                <a:gd name="connsiteX4524" fmla="*/ 1633908 w 2307205"/>
                <a:gd name="connsiteY4524" fmla="*/ 1116214 h 1780956"/>
                <a:gd name="connsiteX4525" fmla="*/ 1628304 w 2307205"/>
                <a:gd name="connsiteY4525" fmla="*/ 1117689 h 1780956"/>
                <a:gd name="connsiteX4526" fmla="*/ 1626829 w 2307205"/>
                <a:gd name="connsiteY4526" fmla="*/ 1119311 h 1780956"/>
                <a:gd name="connsiteX4527" fmla="*/ 1626829 w 2307205"/>
                <a:gd name="connsiteY4527" fmla="*/ 1119901 h 1780956"/>
                <a:gd name="connsiteX4528" fmla="*/ 1630368 w 2307205"/>
                <a:gd name="connsiteY4528" fmla="*/ 1119459 h 1780956"/>
                <a:gd name="connsiteX4529" fmla="*/ 1634498 w 2307205"/>
                <a:gd name="connsiteY4529" fmla="*/ 1118426 h 1780956"/>
                <a:gd name="connsiteX4530" fmla="*/ 1457804 w 2307205"/>
                <a:gd name="connsiteY4530" fmla="*/ 908989 h 1780956"/>
                <a:gd name="connsiteX4531" fmla="*/ 1458836 w 2307205"/>
                <a:gd name="connsiteY4531" fmla="*/ 911791 h 1780956"/>
                <a:gd name="connsiteX4532" fmla="*/ 1459426 w 2307205"/>
                <a:gd name="connsiteY4532" fmla="*/ 912676 h 1780956"/>
                <a:gd name="connsiteX4533" fmla="*/ 1463113 w 2307205"/>
                <a:gd name="connsiteY4533" fmla="*/ 914741 h 1780956"/>
                <a:gd name="connsiteX4534" fmla="*/ 1464736 w 2307205"/>
                <a:gd name="connsiteY4534" fmla="*/ 916363 h 1780956"/>
                <a:gd name="connsiteX4535" fmla="*/ 1465768 w 2307205"/>
                <a:gd name="connsiteY4535" fmla="*/ 918576 h 1780956"/>
                <a:gd name="connsiteX4536" fmla="*/ 1466948 w 2307205"/>
                <a:gd name="connsiteY4536" fmla="*/ 919756 h 1780956"/>
                <a:gd name="connsiteX4537" fmla="*/ 1468423 w 2307205"/>
                <a:gd name="connsiteY4537" fmla="*/ 920050 h 1780956"/>
                <a:gd name="connsiteX4538" fmla="*/ 1469750 w 2307205"/>
                <a:gd name="connsiteY4538" fmla="*/ 919608 h 1780956"/>
                <a:gd name="connsiteX4539" fmla="*/ 1471078 w 2307205"/>
                <a:gd name="connsiteY4539" fmla="*/ 918428 h 1780956"/>
                <a:gd name="connsiteX4540" fmla="*/ 1471668 w 2307205"/>
                <a:gd name="connsiteY4540" fmla="*/ 917248 h 1780956"/>
                <a:gd name="connsiteX4541" fmla="*/ 1471668 w 2307205"/>
                <a:gd name="connsiteY4541" fmla="*/ 916068 h 1780956"/>
                <a:gd name="connsiteX4542" fmla="*/ 1469308 w 2307205"/>
                <a:gd name="connsiteY4542" fmla="*/ 910169 h 1780956"/>
                <a:gd name="connsiteX4543" fmla="*/ 1467538 w 2307205"/>
                <a:gd name="connsiteY4543" fmla="*/ 907366 h 1780956"/>
                <a:gd name="connsiteX4544" fmla="*/ 1464588 w 2307205"/>
                <a:gd name="connsiteY4544" fmla="*/ 903826 h 1780956"/>
                <a:gd name="connsiteX4545" fmla="*/ 1463998 w 2307205"/>
                <a:gd name="connsiteY4545" fmla="*/ 902499 h 1780956"/>
                <a:gd name="connsiteX4546" fmla="*/ 1463261 w 2307205"/>
                <a:gd name="connsiteY4546" fmla="*/ 901467 h 1780956"/>
                <a:gd name="connsiteX4547" fmla="*/ 1462818 w 2307205"/>
                <a:gd name="connsiteY4547" fmla="*/ 901024 h 1780956"/>
                <a:gd name="connsiteX4548" fmla="*/ 1460458 w 2307205"/>
                <a:gd name="connsiteY4548" fmla="*/ 900287 h 1780956"/>
                <a:gd name="connsiteX4549" fmla="*/ 1457361 w 2307205"/>
                <a:gd name="connsiteY4549" fmla="*/ 900729 h 1780956"/>
                <a:gd name="connsiteX4550" fmla="*/ 1456624 w 2307205"/>
                <a:gd name="connsiteY4550" fmla="*/ 902647 h 1780956"/>
                <a:gd name="connsiteX4551" fmla="*/ 1456624 w 2307205"/>
                <a:gd name="connsiteY4551" fmla="*/ 903826 h 1780956"/>
                <a:gd name="connsiteX4552" fmla="*/ 1457509 w 2307205"/>
                <a:gd name="connsiteY4552" fmla="*/ 906334 h 1780956"/>
                <a:gd name="connsiteX4553" fmla="*/ 1457509 w 2307205"/>
                <a:gd name="connsiteY4553" fmla="*/ 909136 h 1780956"/>
                <a:gd name="connsiteX4554" fmla="*/ 1495709 w 2307205"/>
                <a:gd name="connsiteY4554" fmla="*/ 906039 h 1780956"/>
                <a:gd name="connsiteX4555" fmla="*/ 1495709 w 2307205"/>
                <a:gd name="connsiteY4555" fmla="*/ 904711 h 1780956"/>
                <a:gd name="connsiteX4556" fmla="*/ 1493202 w 2307205"/>
                <a:gd name="connsiteY4556" fmla="*/ 902794 h 1780956"/>
                <a:gd name="connsiteX4557" fmla="*/ 1488924 w 2307205"/>
                <a:gd name="connsiteY4557" fmla="*/ 900139 h 1780956"/>
                <a:gd name="connsiteX4558" fmla="*/ 1484500 w 2307205"/>
                <a:gd name="connsiteY4558" fmla="*/ 897927 h 1780956"/>
                <a:gd name="connsiteX4559" fmla="*/ 1477125 w 2307205"/>
                <a:gd name="connsiteY4559" fmla="*/ 895567 h 1780956"/>
                <a:gd name="connsiteX4560" fmla="*/ 1475797 w 2307205"/>
                <a:gd name="connsiteY4560" fmla="*/ 896599 h 1780956"/>
                <a:gd name="connsiteX4561" fmla="*/ 1475503 w 2307205"/>
                <a:gd name="connsiteY4561" fmla="*/ 897337 h 1780956"/>
                <a:gd name="connsiteX4562" fmla="*/ 1475945 w 2307205"/>
                <a:gd name="connsiteY4562" fmla="*/ 898369 h 1780956"/>
                <a:gd name="connsiteX4563" fmla="*/ 1478010 w 2307205"/>
                <a:gd name="connsiteY4563" fmla="*/ 900582 h 1780956"/>
                <a:gd name="connsiteX4564" fmla="*/ 1480665 w 2307205"/>
                <a:gd name="connsiteY4564" fmla="*/ 901467 h 1780956"/>
                <a:gd name="connsiteX4565" fmla="*/ 1481845 w 2307205"/>
                <a:gd name="connsiteY4565" fmla="*/ 902352 h 1780956"/>
                <a:gd name="connsiteX4566" fmla="*/ 1482582 w 2307205"/>
                <a:gd name="connsiteY4566" fmla="*/ 903531 h 1780956"/>
                <a:gd name="connsiteX4567" fmla="*/ 1483910 w 2307205"/>
                <a:gd name="connsiteY4567" fmla="*/ 904711 h 1780956"/>
                <a:gd name="connsiteX4568" fmla="*/ 1484205 w 2307205"/>
                <a:gd name="connsiteY4568" fmla="*/ 906334 h 1780956"/>
                <a:gd name="connsiteX4569" fmla="*/ 1484500 w 2307205"/>
                <a:gd name="connsiteY4569" fmla="*/ 910906 h 1780956"/>
                <a:gd name="connsiteX4570" fmla="*/ 1487302 w 2307205"/>
                <a:gd name="connsiteY4570" fmla="*/ 911791 h 1780956"/>
                <a:gd name="connsiteX4571" fmla="*/ 1489072 w 2307205"/>
                <a:gd name="connsiteY4571" fmla="*/ 911496 h 1780956"/>
                <a:gd name="connsiteX4572" fmla="*/ 1492317 w 2307205"/>
                <a:gd name="connsiteY4572" fmla="*/ 910316 h 1780956"/>
                <a:gd name="connsiteX4573" fmla="*/ 1493054 w 2307205"/>
                <a:gd name="connsiteY4573" fmla="*/ 911053 h 1780956"/>
                <a:gd name="connsiteX4574" fmla="*/ 1495266 w 2307205"/>
                <a:gd name="connsiteY4574" fmla="*/ 911643 h 1780956"/>
                <a:gd name="connsiteX4575" fmla="*/ 1492759 w 2307205"/>
                <a:gd name="connsiteY4575" fmla="*/ 913561 h 1780956"/>
                <a:gd name="connsiteX4576" fmla="*/ 1492464 w 2307205"/>
                <a:gd name="connsiteY4576" fmla="*/ 914888 h 1780956"/>
                <a:gd name="connsiteX4577" fmla="*/ 1493054 w 2307205"/>
                <a:gd name="connsiteY4577" fmla="*/ 915331 h 1780956"/>
                <a:gd name="connsiteX4578" fmla="*/ 1496594 w 2307205"/>
                <a:gd name="connsiteY4578" fmla="*/ 915773 h 1780956"/>
                <a:gd name="connsiteX4579" fmla="*/ 1497036 w 2307205"/>
                <a:gd name="connsiteY4579" fmla="*/ 915773 h 1780956"/>
                <a:gd name="connsiteX4580" fmla="*/ 1496741 w 2307205"/>
                <a:gd name="connsiteY4580" fmla="*/ 914888 h 1780956"/>
                <a:gd name="connsiteX4581" fmla="*/ 1496741 w 2307205"/>
                <a:gd name="connsiteY4581" fmla="*/ 914298 h 1780956"/>
                <a:gd name="connsiteX4582" fmla="*/ 1497774 w 2307205"/>
                <a:gd name="connsiteY4582" fmla="*/ 913856 h 1780956"/>
                <a:gd name="connsiteX4583" fmla="*/ 1498364 w 2307205"/>
                <a:gd name="connsiteY4583" fmla="*/ 913856 h 1780956"/>
                <a:gd name="connsiteX4584" fmla="*/ 1499544 w 2307205"/>
                <a:gd name="connsiteY4584" fmla="*/ 915183 h 1780956"/>
                <a:gd name="connsiteX4585" fmla="*/ 1500576 w 2307205"/>
                <a:gd name="connsiteY4585" fmla="*/ 915773 h 1780956"/>
                <a:gd name="connsiteX4586" fmla="*/ 1503526 w 2307205"/>
                <a:gd name="connsiteY4586" fmla="*/ 916953 h 1780956"/>
                <a:gd name="connsiteX4587" fmla="*/ 1504853 w 2307205"/>
                <a:gd name="connsiteY4587" fmla="*/ 916953 h 1780956"/>
                <a:gd name="connsiteX4588" fmla="*/ 1506623 w 2307205"/>
                <a:gd name="connsiteY4588" fmla="*/ 915331 h 1780956"/>
                <a:gd name="connsiteX4589" fmla="*/ 1507361 w 2307205"/>
                <a:gd name="connsiteY4589" fmla="*/ 914151 h 1780956"/>
                <a:gd name="connsiteX4590" fmla="*/ 1507361 w 2307205"/>
                <a:gd name="connsiteY4590" fmla="*/ 913413 h 1780956"/>
                <a:gd name="connsiteX4591" fmla="*/ 1506623 w 2307205"/>
                <a:gd name="connsiteY4591" fmla="*/ 913118 h 1780956"/>
                <a:gd name="connsiteX4592" fmla="*/ 1501166 w 2307205"/>
                <a:gd name="connsiteY4592" fmla="*/ 912676 h 1780956"/>
                <a:gd name="connsiteX4593" fmla="*/ 1497774 w 2307205"/>
                <a:gd name="connsiteY4593" fmla="*/ 911643 h 1780956"/>
                <a:gd name="connsiteX4594" fmla="*/ 1494381 w 2307205"/>
                <a:gd name="connsiteY4594" fmla="*/ 910021 h 1780956"/>
                <a:gd name="connsiteX4595" fmla="*/ 1493349 w 2307205"/>
                <a:gd name="connsiteY4595" fmla="*/ 908546 h 1780956"/>
                <a:gd name="connsiteX4596" fmla="*/ 1494677 w 2307205"/>
                <a:gd name="connsiteY4596" fmla="*/ 907219 h 1780956"/>
                <a:gd name="connsiteX4597" fmla="*/ 1495266 w 2307205"/>
                <a:gd name="connsiteY4597" fmla="*/ 905891 h 1780956"/>
                <a:gd name="connsiteX4598" fmla="*/ 1584351 w 2307205"/>
                <a:gd name="connsiteY4598" fmla="*/ 996303 h 1780956"/>
                <a:gd name="connsiteX4599" fmla="*/ 1585384 w 2307205"/>
                <a:gd name="connsiteY4599" fmla="*/ 994681 h 1780956"/>
                <a:gd name="connsiteX4600" fmla="*/ 1580369 w 2307205"/>
                <a:gd name="connsiteY4600" fmla="*/ 992174 h 1780956"/>
                <a:gd name="connsiteX4601" fmla="*/ 1574617 w 2307205"/>
                <a:gd name="connsiteY4601" fmla="*/ 990551 h 1780956"/>
                <a:gd name="connsiteX4602" fmla="*/ 1576976 w 2307205"/>
                <a:gd name="connsiteY4602" fmla="*/ 990256 h 1780956"/>
                <a:gd name="connsiteX4603" fmla="*/ 1577272 w 2307205"/>
                <a:gd name="connsiteY4603" fmla="*/ 989371 h 1780956"/>
                <a:gd name="connsiteX4604" fmla="*/ 1576239 w 2307205"/>
                <a:gd name="connsiteY4604" fmla="*/ 987749 h 1780956"/>
                <a:gd name="connsiteX4605" fmla="*/ 1574027 w 2307205"/>
                <a:gd name="connsiteY4605" fmla="*/ 985537 h 1780956"/>
                <a:gd name="connsiteX4606" fmla="*/ 1570487 w 2307205"/>
                <a:gd name="connsiteY4606" fmla="*/ 982882 h 1780956"/>
                <a:gd name="connsiteX4607" fmla="*/ 1568127 w 2307205"/>
                <a:gd name="connsiteY4607" fmla="*/ 982439 h 1780956"/>
                <a:gd name="connsiteX4608" fmla="*/ 1565915 w 2307205"/>
                <a:gd name="connsiteY4608" fmla="*/ 985242 h 1780956"/>
                <a:gd name="connsiteX4609" fmla="*/ 1563260 w 2307205"/>
                <a:gd name="connsiteY4609" fmla="*/ 985242 h 1780956"/>
                <a:gd name="connsiteX4610" fmla="*/ 1557213 w 2307205"/>
                <a:gd name="connsiteY4610" fmla="*/ 983472 h 1780956"/>
                <a:gd name="connsiteX4611" fmla="*/ 1547331 w 2307205"/>
                <a:gd name="connsiteY4611" fmla="*/ 985684 h 1780956"/>
                <a:gd name="connsiteX4612" fmla="*/ 1542906 w 2307205"/>
                <a:gd name="connsiteY4612" fmla="*/ 985979 h 1780956"/>
                <a:gd name="connsiteX4613" fmla="*/ 1542464 w 2307205"/>
                <a:gd name="connsiteY4613" fmla="*/ 985389 h 1780956"/>
                <a:gd name="connsiteX4614" fmla="*/ 1547183 w 2307205"/>
                <a:gd name="connsiteY4614" fmla="*/ 981702 h 1780956"/>
                <a:gd name="connsiteX4615" fmla="*/ 1548216 w 2307205"/>
                <a:gd name="connsiteY4615" fmla="*/ 980522 h 1780956"/>
                <a:gd name="connsiteX4616" fmla="*/ 1548511 w 2307205"/>
                <a:gd name="connsiteY4616" fmla="*/ 979489 h 1780956"/>
                <a:gd name="connsiteX4617" fmla="*/ 1548216 w 2307205"/>
                <a:gd name="connsiteY4617" fmla="*/ 977720 h 1780956"/>
                <a:gd name="connsiteX4618" fmla="*/ 1545266 w 2307205"/>
                <a:gd name="connsiteY4618" fmla="*/ 968723 h 1780956"/>
                <a:gd name="connsiteX4619" fmla="*/ 1541579 w 2307205"/>
                <a:gd name="connsiteY4619" fmla="*/ 963118 h 1780956"/>
                <a:gd name="connsiteX4620" fmla="*/ 1538481 w 2307205"/>
                <a:gd name="connsiteY4620" fmla="*/ 959578 h 1780956"/>
                <a:gd name="connsiteX4621" fmla="*/ 1535679 w 2307205"/>
                <a:gd name="connsiteY4621" fmla="*/ 957661 h 1780956"/>
                <a:gd name="connsiteX4622" fmla="*/ 1532729 w 2307205"/>
                <a:gd name="connsiteY4622" fmla="*/ 956333 h 1780956"/>
                <a:gd name="connsiteX4623" fmla="*/ 1524470 w 2307205"/>
                <a:gd name="connsiteY4623" fmla="*/ 954563 h 1780956"/>
                <a:gd name="connsiteX4624" fmla="*/ 1522405 w 2307205"/>
                <a:gd name="connsiteY4624" fmla="*/ 953826 h 1780956"/>
                <a:gd name="connsiteX4625" fmla="*/ 1513998 w 2307205"/>
                <a:gd name="connsiteY4625" fmla="*/ 948516 h 1780956"/>
                <a:gd name="connsiteX4626" fmla="*/ 1508541 w 2307205"/>
                <a:gd name="connsiteY4626" fmla="*/ 946156 h 1780956"/>
                <a:gd name="connsiteX4627" fmla="*/ 1507951 w 2307205"/>
                <a:gd name="connsiteY4627" fmla="*/ 945861 h 1780956"/>
                <a:gd name="connsiteX4628" fmla="*/ 1503083 w 2307205"/>
                <a:gd name="connsiteY4628" fmla="*/ 940109 h 1780956"/>
                <a:gd name="connsiteX4629" fmla="*/ 1500871 w 2307205"/>
                <a:gd name="connsiteY4629" fmla="*/ 938929 h 1780956"/>
                <a:gd name="connsiteX4630" fmla="*/ 1494824 w 2307205"/>
                <a:gd name="connsiteY4630" fmla="*/ 937307 h 1780956"/>
                <a:gd name="connsiteX4631" fmla="*/ 1490252 w 2307205"/>
                <a:gd name="connsiteY4631" fmla="*/ 936717 h 1780956"/>
                <a:gd name="connsiteX4632" fmla="*/ 1485385 w 2307205"/>
                <a:gd name="connsiteY4632" fmla="*/ 935095 h 1780956"/>
                <a:gd name="connsiteX4633" fmla="*/ 1484057 w 2307205"/>
                <a:gd name="connsiteY4633" fmla="*/ 933915 h 1780956"/>
                <a:gd name="connsiteX4634" fmla="*/ 1482877 w 2307205"/>
                <a:gd name="connsiteY4634" fmla="*/ 930817 h 1780956"/>
                <a:gd name="connsiteX4635" fmla="*/ 1480665 w 2307205"/>
                <a:gd name="connsiteY4635" fmla="*/ 928605 h 1780956"/>
                <a:gd name="connsiteX4636" fmla="*/ 1474470 w 2307205"/>
                <a:gd name="connsiteY4636" fmla="*/ 924770 h 1780956"/>
                <a:gd name="connsiteX4637" fmla="*/ 1472700 w 2307205"/>
                <a:gd name="connsiteY4637" fmla="*/ 924770 h 1780956"/>
                <a:gd name="connsiteX4638" fmla="*/ 1471520 w 2307205"/>
                <a:gd name="connsiteY4638" fmla="*/ 925213 h 1780956"/>
                <a:gd name="connsiteX4639" fmla="*/ 1467391 w 2307205"/>
                <a:gd name="connsiteY4639" fmla="*/ 931260 h 1780956"/>
                <a:gd name="connsiteX4640" fmla="*/ 1465473 w 2307205"/>
                <a:gd name="connsiteY4640" fmla="*/ 933325 h 1780956"/>
                <a:gd name="connsiteX4641" fmla="*/ 1464293 w 2307205"/>
                <a:gd name="connsiteY4641" fmla="*/ 933620 h 1780956"/>
                <a:gd name="connsiteX4642" fmla="*/ 1463408 w 2307205"/>
                <a:gd name="connsiteY4642" fmla="*/ 933030 h 1780956"/>
                <a:gd name="connsiteX4643" fmla="*/ 1459869 w 2307205"/>
                <a:gd name="connsiteY4643" fmla="*/ 925508 h 1780956"/>
                <a:gd name="connsiteX4644" fmla="*/ 1455001 w 2307205"/>
                <a:gd name="connsiteY4644" fmla="*/ 922410 h 1780956"/>
                <a:gd name="connsiteX4645" fmla="*/ 1455001 w 2307205"/>
                <a:gd name="connsiteY4645" fmla="*/ 921673 h 1780956"/>
                <a:gd name="connsiteX4646" fmla="*/ 1455296 w 2307205"/>
                <a:gd name="connsiteY4646" fmla="*/ 920788 h 1780956"/>
                <a:gd name="connsiteX4647" fmla="*/ 1457804 w 2307205"/>
                <a:gd name="connsiteY4647" fmla="*/ 918871 h 1780956"/>
                <a:gd name="connsiteX4648" fmla="*/ 1458394 w 2307205"/>
                <a:gd name="connsiteY4648" fmla="*/ 917543 h 1780956"/>
                <a:gd name="connsiteX4649" fmla="*/ 1457804 w 2307205"/>
                <a:gd name="connsiteY4649" fmla="*/ 914593 h 1780956"/>
                <a:gd name="connsiteX4650" fmla="*/ 1456624 w 2307205"/>
                <a:gd name="connsiteY4650" fmla="*/ 912233 h 1780956"/>
                <a:gd name="connsiteX4651" fmla="*/ 1455001 w 2307205"/>
                <a:gd name="connsiteY4651" fmla="*/ 910169 h 1780956"/>
                <a:gd name="connsiteX4652" fmla="*/ 1449692 w 2307205"/>
                <a:gd name="connsiteY4652" fmla="*/ 907956 h 1780956"/>
                <a:gd name="connsiteX4653" fmla="*/ 1448364 w 2307205"/>
                <a:gd name="connsiteY4653" fmla="*/ 905596 h 1780956"/>
                <a:gd name="connsiteX4654" fmla="*/ 1447627 w 2307205"/>
                <a:gd name="connsiteY4654" fmla="*/ 905006 h 1780956"/>
                <a:gd name="connsiteX4655" fmla="*/ 1446742 w 2307205"/>
                <a:gd name="connsiteY4655" fmla="*/ 905006 h 1780956"/>
                <a:gd name="connsiteX4656" fmla="*/ 1442907 w 2307205"/>
                <a:gd name="connsiteY4656" fmla="*/ 906334 h 1780956"/>
                <a:gd name="connsiteX4657" fmla="*/ 1439957 w 2307205"/>
                <a:gd name="connsiteY4657" fmla="*/ 908546 h 1780956"/>
                <a:gd name="connsiteX4658" fmla="*/ 1436122 w 2307205"/>
                <a:gd name="connsiteY4658" fmla="*/ 914003 h 1780956"/>
                <a:gd name="connsiteX4659" fmla="*/ 1434647 w 2307205"/>
                <a:gd name="connsiteY4659" fmla="*/ 916806 h 1780956"/>
                <a:gd name="connsiteX4660" fmla="*/ 1433172 w 2307205"/>
                <a:gd name="connsiteY4660" fmla="*/ 921378 h 1780956"/>
                <a:gd name="connsiteX4661" fmla="*/ 1432140 w 2307205"/>
                <a:gd name="connsiteY4661" fmla="*/ 926393 h 1780956"/>
                <a:gd name="connsiteX4662" fmla="*/ 1430223 w 2307205"/>
                <a:gd name="connsiteY4662" fmla="*/ 943797 h 1780956"/>
                <a:gd name="connsiteX4663" fmla="*/ 1429190 w 2307205"/>
                <a:gd name="connsiteY4663" fmla="*/ 948664 h 1780956"/>
                <a:gd name="connsiteX4664" fmla="*/ 1426093 w 2307205"/>
                <a:gd name="connsiteY4664" fmla="*/ 958546 h 1780956"/>
                <a:gd name="connsiteX4665" fmla="*/ 1425355 w 2307205"/>
                <a:gd name="connsiteY4665" fmla="*/ 962675 h 1780956"/>
                <a:gd name="connsiteX4666" fmla="*/ 1425355 w 2307205"/>
                <a:gd name="connsiteY4666" fmla="*/ 965330 h 1780956"/>
                <a:gd name="connsiteX4667" fmla="*/ 1425946 w 2307205"/>
                <a:gd name="connsiteY4667" fmla="*/ 970640 h 1780956"/>
                <a:gd name="connsiteX4668" fmla="*/ 1428010 w 2307205"/>
                <a:gd name="connsiteY4668" fmla="*/ 976392 h 1780956"/>
                <a:gd name="connsiteX4669" fmla="*/ 1428600 w 2307205"/>
                <a:gd name="connsiteY4669" fmla="*/ 978752 h 1780956"/>
                <a:gd name="connsiteX4670" fmla="*/ 1428600 w 2307205"/>
                <a:gd name="connsiteY4670" fmla="*/ 980669 h 1780956"/>
                <a:gd name="connsiteX4671" fmla="*/ 1427126 w 2307205"/>
                <a:gd name="connsiteY4671" fmla="*/ 982439 h 1780956"/>
                <a:gd name="connsiteX4672" fmla="*/ 1424176 w 2307205"/>
                <a:gd name="connsiteY4672" fmla="*/ 984209 h 1780956"/>
                <a:gd name="connsiteX4673" fmla="*/ 1412081 w 2307205"/>
                <a:gd name="connsiteY4673" fmla="*/ 989519 h 1780956"/>
                <a:gd name="connsiteX4674" fmla="*/ 1410901 w 2307205"/>
                <a:gd name="connsiteY4674" fmla="*/ 990404 h 1780956"/>
                <a:gd name="connsiteX4675" fmla="*/ 1408247 w 2307205"/>
                <a:gd name="connsiteY4675" fmla="*/ 993354 h 1780956"/>
                <a:gd name="connsiteX4676" fmla="*/ 1405002 w 2307205"/>
                <a:gd name="connsiteY4676" fmla="*/ 998221 h 1780956"/>
                <a:gd name="connsiteX4677" fmla="*/ 1404117 w 2307205"/>
                <a:gd name="connsiteY4677" fmla="*/ 999991 h 1780956"/>
                <a:gd name="connsiteX4678" fmla="*/ 1404117 w 2307205"/>
                <a:gd name="connsiteY4678" fmla="*/ 1001613 h 1780956"/>
                <a:gd name="connsiteX4679" fmla="*/ 1404412 w 2307205"/>
                <a:gd name="connsiteY4679" fmla="*/ 1003236 h 1780956"/>
                <a:gd name="connsiteX4680" fmla="*/ 1405002 w 2307205"/>
                <a:gd name="connsiteY4680" fmla="*/ 1003678 h 1780956"/>
                <a:gd name="connsiteX4681" fmla="*/ 1407657 w 2307205"/>
                <a:gd name="connsiteY4681" fmla="*/ 1004268 h 1780956"/>
                <a:gd name="connsiteX4682" fmla="*/ 1413114 w 2307205"/>
                <a:gd name="connsiteY4682" fmla="*/ 1004268 h 1780956"/>
                <a:gd name="connsiteX4683" fmla="*/ 1420193 w 2307205"/>
                <a:gd name="connsiteY4683" fmla="*/ 1000581 h 1780956"/>
                <a:gd name="connsiteX4684" fmla="*/ 1427420 w 2307205"/>
                <a:gd name="connsiteY4684" fmla="*/ 1000876 h 1780956"/>
                <a:gd name="connsiteX4685" fmla="*/ 1440400 w 2307205"/>
                <a:gd name="connsiteY4685" fmla="*/ 998811 h 1780956"/>
                <a:gd name="connsiteX4686" fmla="*/ 1441285 w 2307205"/>
                <a:gd name="connsiteY4686" fmla="*/ 999106 h 1780956"/>
                <a:gd name="connsiteX4687" fmla="*/ 1442022 w 2307205"/>
                <a:gd name="connsiteY4687" fmla="*/ 999843 h 1780956"/>
                <a:gd name="connsiteX4688" fmla="*/ 1442612 w 2307205"/>
                <a:gd name="connsiteY4688" fmla="*/ 1000876 h 1780956"/>
                <a:gd name="connsiteX4689" fmla="*/ 1446447 w 2307205"/>
                <a:gd name="connsiteY4689" fmla="*/ 1016952 h 1780956"/>
                <a:gd name="connsiteX4690" fmla="*/ 1448364 w 2307205"/>
                <a:gd name="connsiteY4690" fmla="*/ 1022409 h 1780956"/>
                <a:gd name="connsiteX4691" fmla="*/ 1451019 w 2307205"/>
                <a:gd name="connsiteY4691" fmla="*/ 1023147 h 1780956"/>
                <a:gd name="connsiteX4692" fmla="*/ 1455001 w 2307205"/>
                <a:gd name="connsiteY4692" fmla="*/ 1022409 h 1780956"/>
                <a:gd name="connsiteX4693" fmla="*/ 1462228 w 2307205"/>
                <a:gd name="connsiteY4693" fmla="*/ 1020050 h 1780956"/>
                <a:gd name="connsiteX4694" fmla="*/ 1466506 w 2307205"/>
                <a:gd name="connsiteY4694" fmla="*/ 1017985 h 1780956"/>
                <a:gd name="connsiteX4695" fmla="*/ 1470783 w 2307205"/>
                <a:gd name="connsiteY4695" fmla="*/ 1015477 h 1780956"/>
                <a:gd name="connsiteX4696" fmla="*/ 1472848 w 2307205"/>
                <a:gd name="connsiteY4696" fmla="*/ 1013855 h 1780956"/>
                <a:gd name="connsiteX4697" fmla="*/ 1474175 w 2307205"/>
                <a:gd name="connsiteY4697" fmla="*/ 1012233 h 1780956"/>
                <a:gd name="connsiteX4698" fmla="*/ 1477272 w 2307205"/>
                <a:gd name="connsiteY4698" fmla="*/ 1006480 h 1780956"/>
                <a:gd name="connsiteX4699" fmla="*/ 1479337 w 2307205"/>
                <a:gd name="connsiteY4699" fmla="*/ 1004121 h 1780956"/>
                <a:gd name="connsiteX4700" fmla="*/ 1480517 w 2307205"/>
                <a:gd name="connsiteY4700" fmla="*/ 1003531 h 1780956"/>
                <a:gd name="connsiteX4701" fmla="*/ 1483615 w 2307205"/>
                <a:gd name="connsiteY4701" fmla="*/ 1002941 h 1780956"/>
                <a:gd name="connsiteX4702" fmla="*/ 1486712 w 2307205"/>
                <a:gd name="connsiteY4702" fmla="*/ 1001023 h 1780956"/>
                <a:gd name="connsiteX4703" fmla="*/ 1494381 w 2307205"/>
                <a:gd name="connsiteY4703" fmla="*/ 994681 h 1780956"/>
                <a:gd name="connsiteX4704" fmla="*/ 1496151 w 2307205"/>
                <a:gd name="connsiteY4704" fmla="*/ 992174 h 1780956"/>
                <a:gd name="connsiteX4705" fmla="*/ 1496741 w 2307205"/>
                <a:gd name="connsiteY4705" fmla="*/ 990256 h 1780956"/>
                <a:gd name="connsiteX4706" fmla="*/ 1497331 w 2307205"/>
                <a:gd name="connsiteY4706" fmla="*/ 986274 h 1780956"/>
                <a:gd name="connsiteX4707" fmla="*/ 1498216 w 2307205"/>
                <a:gd name="connsiteY4707" fmla="*/ 984357 h 1780956"/>
                <a:gd name="connsiteX4708" fmla="*/ 1500576 w 2307205"/>
                <a:gd name="connsiteY4708" fmla="*/ 982587 h 1780956"/>
                <a:gd name="connsiteX4709" fmla="*/ 1505591 w 2307205"/>
                <a:gd name="connsiteY4709" fmla="*/ 980669 h 1780956"/>
                <a:gd name="connsiteX4710" fmla="*/ 1508688 w 2307205"/>
                <a:gd name="connsiteY4710" fmla="*/ 980079 h 1780956"/>
                <a:gd name="connsiteX4711" fmla="*/ 1511785 w 2307205"/>
                <a:gd name="connsiteY4711" fmla="*/ 980079 h 1780956"/>
                <a:gd name="connsiteX4712" fmla="*/ 1513113 w 2307205"/>
                <a:gd name="connsiteY4712" fmla="*/ 981407 h 1780956"/>
                <a:gd name="connsiteX4713" fmla="*/ 1512523 w 2307205"/>
                <a:gd name="connsiteY4713" fmla="*/ 984209 h 1780956"/>
                <a:gd name="connsiteX4714" fmla="*/ 1512523 w 2307205"/>
                <a:gd name="connsiteY4714" fmla="*/ 985832 h 1780956"/>
                <a:gd name="connsiteX4715" fmla="*/ 1515325 w 2307205"/>
                <a:gd name="connsiteY4715" fmla="*/ 986717 h 1780956"/>
                <a:gd name="connsiteX4716" fmla="*/ 1524617 w 2307205"/>
                <a:gd name="connsiteY4716" fmla="*/ 988339 h 1780956"/>
                <a:gd name="connsiteX4717" fmla="*/ 1527272 w 2307205"/>
                <a:gd name="connsiteY4717" fmla="*/ 989814 h 1780956"/>
                <a:gd name="connsiteX4718" fmla="*/ 1528747 w 2307205"/>
                <a:gd name="connsiteY4718" fmla="*/ 997778 h 1780956"/>
                <a:gd name="connsiteX4719" fmla="*/ 1529632 w 2307205"/>
                <a:gd name="connsiteY4719" fmla="*/ 998958 h 1780956"/>
                <a:gd name="connsiteX4720" fmla="*/ 1535679 w 2307205"/>
                <a:gd name="connsiteY4720" fmla="*/ 999548 h 1780956"/>
                <a:gd name="connsiteX4721" fmla="*/ 1540399 w 2307205"/>
                <a:gd name="connsiteY4721" fmla="*/ 1000728 h 1780956"/>
                <a:gd name="connsiteX4722" fmla="*/ 1555885 w 2307205"/>
                <a:gd name="connsiteY4722" fmla="*/ 1006038 h 1780956"/>
                <a:gd name="connsiteX4723" fmla="*/ 1560900 w 2307205"/>
                <a:gd name="connsiteY4723" fmla="*/ 1008250 h 1780956"/>
                <a:gd name="connsiteX4724" fmla="*/ 1564440 w 2307205"/>
                <a:gd name="connsiteY4724" fmla="*/ 1009135 h 1780956"/>
                <a:gd name="connsiteX4725" fmla="*/ 1565325 w 2307205"/>
                <a:gd name="connsiteY4725" fmla="*/ 1009135 h 1780956"/>
                <a:gd name="connsiteX4726" fmla="*/ 1566947 w 2307205"/>
                <a:gd name="connsiteY4726" fmla="*/ 1008398 h 1780956"/>
                <a:gd name="connsiteX4727" fmla="*/ 1573289 w 2307205"/>
                <a:gd name="connsiteY4727" fmla="*/ 1003531 h 1780956"/>
                <a:gd name="connsiteX4728" fmla="*/ 1578747 w 2307205"/>
                <a:gd name="connsiteY4728" fmla="*/ 1000286 h 1780956"/>
                <a:gd name="connsiteX4729" fmla="*/ 1584056 w 2307205"/>
                <a:gd name="connsiteY4729" fmla="*/ 996598 h 1780956"/>
                <a:gd name="connsiteX4730" fmla="*/ 1508246 w 2307205"/>
                <a:gd name="connsiteY4730" fmla="*/ 889372 h 1780956"/>
                <a:gd name="connsiteX4731" fmla="*/ 1510016 w 2307205"/>
                <a:gd name="connsiteY4731" fmla="*/ 891290 h 1780956"/>
                <a:gd name="connsiteX4732" fmla="*/ 1512375 w 2307205"/>
                <a:gd name="connsiteY4732" fmla="*/ 892765 h 1780956"/>
                <a:gd name="connsiteX4733" fmla="*/ 1513703 w 2307205"/>
                <a:gd name="connsiteY4733" fmla="*/ 892322 h 1780956"/>
                <a:gd name="connsiteX4734" fmla="*/ 1515768 w 2307205"/>
                <a:gd name="connsiteY4734" fmla="*/ 890257 h 1780956"/>
                <a:gd name="connsiteX4735" fmla="*/ 1515325 w 2307205"/>
                <a:gd name="connsiteY4735" fmla="*/ 889667 h 1780956"/>
                <a:gd name="connsiteX4736" fmla="*/ 1513408 w 2307205"/>
                <a:gd name="connsiteY4736" fmla="*/ 889667 h 1780956"/>
                <a:gd name="connsiteX4737" fmla="*/ 1510753 w 2307205"/>
                <a:gd name="connsiteY4737" fmla="*/ 889225 h 1780956"/>
                <a:gd name="connsiteX4738" fmla="*/ 1508246 w 2307205"/>
                <a:gd name="connsiteY4738" fmla="*/ 886865 h 1780956"/>
                <a:gd name="connsiteX4739" fmla="*/ 1507803 w 2307205"/>
                <a:gd name="connsiteY4739" fmla="*/ 886865 h 1780956"/>
                <a:gd name="connsiteX4740" fmla="*/ 1507803 w 2307205"/>
                <a:gd name="connsiteY4740" fmla="*/ 888340 h 1780956"/>
                <a:gd name="connsiteX4741" fmla="*/ 1508393 w 2307205"/>
                <a:gd name="connsiteY4741" fmla="*/ 889520 h 1780956"/>
                <a:gd name="connsiteX4742" fmla="*/ 1619601 w 2307205"/>
                <a:gd name="connsiteY4742" fmla="*/ 797190 h 1780956"/>
                <a:gd name="connsiteX4743" fmla="*/ 1614292 w 2307205"/>
                <a:gd name="connsiteY4743" fmla="*/ 797928 h 1780956"/>
                <a:gd name="connsiteX4744" fmla="*/ 1613702 w 2307205"/>
                <a:gd name="connsiteY4744" fmla="*/ 801173 h 1780956"/>
                <a:gd name="connsiteX4745" fmla="*/ 1613702 w 2307205"/>
                <a:gd name="connsiteY4745" fmla="*/ 802500 h 1780956"/>
                <a:gd name="connsiteX4746" fmla="*/ 1616652 w 2307205"/>
                <a:gd name="connsiteY4746" fmla="*/ 804860 h 1780956"/>
                <a:gd name="connsiteX4747" fmla="*/ 1618717 w 2307205"/>
                <a:gd name="connsiteY4747" fmla="*/ 804417 h 1780956"/>
                <a:gd name="connsiteX4748" fmla="*/ 1622699 w 2307205"/>
                <a:gd name="connsiteY4748" fmla="*/ 801025 h 1780956"/>
                <a:gd name="connsiteX4749" fmla="*/ 1621666 w 2307205"/>
                <a:gd name="connsiteY4749" fmla="*/ 799108 h 1780956"/>
                <a:gd name="connsiteX4750" fmla="*/ 1619454 w 2307205"/>
                <a:gd name="connsiteY4750" fmla="*/ 797190 h 1780956"/>
                <a:gd name="connsiteX4751" fmla="*/ 1174473 w 2307205"/>
                <a:gd name="connsiteY4751" fmla="*/ 339230 h 1780956"/>
                <a:gd name="connsiteX4752" fmla="*/ 1215771 w 2307205"/>
                <a:gd name="connsiteY4752" fmla="*/ 339820 h 1780956"/>
                <a:gd name="connsiteX4753" fmla="*/ 1230667 w 2307205"/>
                <a:gd name="connsiteY4753" fmla="*/ 341000 h 1780956"/>
                <a:gd name="connsiteX4754" fmla="*/ 1233174 w 2307205"/>
                <a:gd name="connsiteY4754" fmla="*/ 340262 h 1780956"/>
                <a:gd name="connsiteX4755" fmla="*/ 1238337 w 2307205"/>
                <a:gd name="connsiteY4755" fmla="*/ 340262 h 1780956"/>
                <a:gd name="connsiteX4756" fmla="*/ 1238927 w 2307205"/>
                <a:gd name="connsiteY4756" fmla="*/ 339672 h 1780956"/>
                <a:gd name="connsiteX4757" fmla="*/ 1243646 w 2307205"/>
                <a:gd name="connsiteY4757" fmla="*/ 330970 h 1780956"/>
                <a:gd name="connsiteX4758" fmla="*/ 1249103 w 2307205"/>
                <a:gd name="connsiteY4758" fmla="*/ 329201 h 1780956"/>
                <a:gd name="connsiteX4759" fmla="*/ 1246891 w 2307205"/>
                <a:gd name="connsiteY4759" fmla="*/ 326398 h 1780956"/>
                <a:gd name="connsiteX4760" fmla="*/ 1244531 w 2307205"/>
                <a:gd name="connsiteY4760" fmla="*/ 324776 h 1780956"/>
                <a:gd name="connsiteX4761" fmla="*/ 1240106 w 2307205"/>
                <a:gd name="connsiteY4761" fmla="*/ 323448 h 1780956"/>
                <a:gd name="connsiteX4762" fmla="*/ 1237157 w 2307205"/>
                <a:gd name="connsiteY4762" fmla="*/ 323153 h 1780956"/>
                <a:gd name="connsiteX4763" fmla="*/ 1225800 w 2307205"/>
                <a:gd name="connsiteY4763" fmla="*/ 323743 h 1780956"/>
                <a:gd name="connsiteX4764" fmla="*/ 1208691 w 2307205"/>
                <a:gd name="connsiteY4764" fmla="*/ 322858 h 1780956"/>
                <a:gd name="connsiteX4765" fmla="*/ 1201021 w 2307205"/>
                <a:gd name="connsiteY4765" fmla="*/ 322858 h 1780956"/>
                <a:gd name="connsiteX4766" fmla="*/ 1193942 w 2307205"/>
                <a:gd name="connsiteY4766" fmla="*/ 324186 h 1780956"/>
                <a:gd name="connsiteX4767" fmla="*/ 1187305 w 2307205"/>
                <a:gd name="connsiteY4767" fmla="*/ 321973 h 1780956"/>
                <a:gd name="connsiteX4768" fmla="*/ 1182143 w 2307205"/>
                <a:gd name="connsiteY4768" fmla="*/ 322563 h 1780956"/>
                <a:gd name="connsiteX4769" fmla="*/ 1170196 w 2307205"/>
                <a:gd name="connsiteY4769" fmla="*/ 326398 h 1780956"/>
                <a:gd name="connsiteX4770" fmla="*/ 1168868 w 2307205"/>
                <a:gd name="connsiteY4770" fmla="*/ 327136 h 1780956"/>
                <a:gd name="connsiteX4771" fmla="*/ 1167688 w 2307205"/>
                <a:gd name="connsiteY4771" fmla="*/ 328758 h 1780956"/>
                <a:gd name="connsiteX4772" fmla="*/ 1166656 w 2307205"/>
                <a:gd name="connsiteY4772" fmla="*/ 331118 h 1780956"/>
                <a:gd name="connsiteX4773" fmla="*/ 1166951 w 2307205"/>
                <a:gd name="connsiteY4773" fmla="*/ 333183 h 1780956"/>
                <a:gd name="connsiteX4774" fmla="*/ 1172408 w 2307205"/>
                <a:gd name="connsiteY4774" fmla="*/ 338345 h 1780956"/>
                <a:gd name="connsiteX4775" fmla="*/ 1174178 w 2307205"/>
                <a:gd name="connsiteY4775" fmla="*/ 339377 h 1780956"/>
                <a:gd name="connsiteX4776" fmla="*/ 1540841 w 2307205"/>
                <a:gd name="connsiteY4776" fmla="*/ 1034799 h 1780956"/>
                <a:gd name="connsiteX4777" fmla="*/ 1541284 w 2307205"/>
                <a:gd name="connsiteY4777" fmla="*/ 1032439 h 1780956"/>
                <a:gd name="connsiteX4778" fmla="*/ 1540989 w 2307205"/>
                <a:gd name="connsiteY4778" fmla="*/ 1030669 h 1780956"/>
                <a:gd name="connsiteX4779" fmla="*/ 1539956 w 2307205"/>
                <a:gd name="connsiteY4779" fmla="*/ 1029489 h 1780956"/>
                <a:gd name="connsiteX4780" fmla="*/ 1538776 w 2307205"/>
                <a:gd name="connsiteY4780" fmla="*/ 1028752 h 1780956"/>
                <a:gd name="connsiteX4781" fmla="*/ 1536711 w 2307205"/>
                <a:gd name="connsiteY4781" fmla="*/ 1028457 h 1780956"/>
                <a:gd name="connsiteX4782" fmla="*/ 1533909 w 2307205"/>
                <a:gd name="connsiteY4782" fmla="*/ 1028457 h 1780956"/>
                <a:gd name="connsiteX4783" fmla="*/ 1528009 w 2307205"/>
                <a:gd name="connsiteY4783" fmla="*/ 1030226 h 1780956"/>
                <a:gd name="connsiteX4784" fmla="*/ 1521520 w 2307205"/>
                <a:gd name="connsiteY4784" fmla="*/ 1029932 h 1780956"/>
                <a:gd name="connsiteX4785" fmla="*/ 1514735 w 2307205"/>
                <a:gd name="connsiteY4785" fmla="*/ 1032881 h 1780956"/>
                <a:gd name="connsiteX4786" fmla="*/ 1513113 w 2307205"/>
                <a:gd name="connsiteY4786" fmla="*/ 1032881 h 1780956"/>
                <a:gd name="connsiteX4787" fmla="*/ 1510900 w 2307205"/>
                <a:gd name="connsiteY4787" fmla="*/ 1032439 h 1780956"/>
                <a:gd name="connsiteX4788" fmla="*/ 1506181 w 2307205"/>
                <a:gd name="connsiteY4788" fmla="*/ 1030964 h 1780956"/>
                <a:gd name="connsiteX4789" fmla="*/ 1503968 w 2307205"/>
                <a:gd name="connsiteY4789" fmla="*/ 1031701 h 1780956"/>
                <a:gd name="connsiteX4790" fmla="*/ 1494529 w 2307205"/>
                <a:gd name="connsiteY4790" fmla="*/ 1045418 h 1780956"/>
                <a:gd name="connsiteX4791" fmla="*/ 1490399 w 2307205"/>
                <a:gd name="connsiteY4791" fmla="*/ 1049253 h 1780956"/>
                <a:gd name="connsiteX4792" fmla="*/ 1490104 w 2307205"/>
                <a:gd name="connsiteY4792" fmla="*/ 1050138 h 1780956"/>
                <a:gd name="connsiteX4793" fmla="*/ 1490104 w 2307205"/>
                <a:gd name="connsiteY4793" fmla="*/ 1052203 h 1780956"/>
                <a:gd name="connsiteX4794" fmla="*/ 1493939 w 2307205"/>
                <a:gd name="connsiteY4794" fmla="*/ 1056185 h 1780956"/>
                <a:gd name="connsiteX4795" fmla="*/ 1494824 w 2307205"/>
                <a:gd name="connsiteY4795" fmla="*/ 1058102 h 1780956"/>
                <a:gd name="connsiteX4796" fmla="*/ 1495266 w 2307205"/>
                <a:gd name="connsiteY4796" fmla="*/ 1061495 h 1780956"/>
                <a:gd name="connsiteX4797" fmla="*/ 1495709 w 2307205"/>
                <a:gd name="connsiteY4797" fmla="*/ 1062085 h 1780956"/>
                <a:gd name="connsiteX4798" fmla="*/ 1504116 w 2307205"/>
                <a:gd name="connsiteY4798" fmla="*/ 1058987 h 1780956"/>
                <a:gd name="connsiteX4799" fmla="*/ 1507361 w 2307205"/>
                <a:gd name="connsiteY4799" fmla="*/ 1058987 h 1780956"/>
                <a:gd name="connsiteX4800" fmla="*/ 1510605 w 2307205"/>
                <a:gd name="connsiteY4800" fmla="*/ 1060315 h 1780956"/>
                <a:gd name="connsiteX4801" fmla="*/ 1512080 w 2307205"/>
                <a:gd name="connsiteY4801" fmla="*/ 1060315 h 1780956"/>
                <a:gd name="connsiteX4802" fmla="*/ 1513555 w 2307205"/>
                <a:gd name="connsiteY4802" fmla="*/ 1060020 h 1780956"/>
                <a:gd name="connsiteX4803" fmla="*/ 1525207 w 2307205"/>
                <a:gd name="connsiteY4803" fmla="*/ 1052203 h 1780956"/>
                <a:gd name="connsiteX4804" fmla="*/ 1527272 w 2307205"/>
                <a:gd name="connsiteY4804" fmla="*/ 1050433 h 1780956"/>
                <a:gd name="connsiteX4805" fmla="*/ 1529927 w 2307205"/>
                <a:gd name="connsiteY4805" fmla="*/ 1047483 h 1780956"/>
                <a:gd name="connsiteX4806" fmla="*/ 1537154 w 2307205"/>
                <a:gd name="connsiteY4806" fmla="*/ 1042026 h 1780956"/>
                <a:gd name="connsiteX4807" fmla="*/ 1539514 w 2307205"/>
                <a:gd name="connsiteY4807" fmla="*/ 1038781 h 1780956"/>
                <a:gd name="connsiteX4808" fmla="*/ 1540399 w 2307205"/>
                <a:gd name="connsiteY4808" fmla="*/ 1036864 h 1780956"/>
                <a:gd name="connsiteX4809" fmla="*/ 1541136 w 2307205"/>
                <a:gd name="connsiteY4809" fmla="*/ 1034799 h 1780956"/>
                <a:gd name="connsiteX4810" fmla="*/ 1627124 w 2307205"/>
                <a:gd name="connsiteY4810" fmla="*/ 744388 h 1780956"/>
                <a:gd name="connsiteX4811" fmla="*/ 1629926 w 2307205"/>
                <a:gd name="connsiteY4811" fmla="*/ 744831 h 1780956"/>
                <a:gd name="connsiteX4812" fmla="*/ 1632138 w 2307205"/>
                <a:gd name="connsiteY4812" fmla="*/ 744388 h 1780956"/>
                <a:gd name="connsiteX4813" fmla="*/ 1636415 w 2307205"/>
                <a:gd name="connsiteY4813" fmla="*/ 742176 h 1780956"/>
                <a:gd name="connsiteX4814" fmla="*/ 1643348 w 2307205"/>
                <a:gd name="connsiteY4814" fmla="*/ 739521 h 1780956"/>
                <a:gd name="connsiteX4815" fmla="*/ 1645265 w 2307205"/>
                <a:gd name="connsiteY4815" fmla="*/ 738046 h 1780956"/>
                <a:gd name="connsiteX4816" fmla="*/ 1644970 w 2307205"/>
                <a:gd name="connsiteY4816" fmla="*/ 736866 h 1780956"/>
                <a:gd name="connsiteX4817" fmla="*/ 1643643 w 2307205"/>
                <a:gd name="connsiteY4817" fmla="*/ 734506 h 1780956"/>
                <a:gd name="connsiteX4818" fmla="*/ 1640545 w 2307205"/>
                <a:gd name="connsiteY4818" fmla="*/ 733327 h 1780956"/>
                <a:gd name="connsiteX4819" fmla="*/ 1639070 w 2307205"/>
                <a:gd name="connsiteY4819" fmla="*/ 733327 h 1780956"/>
                <a:gd name="connsiteX4820" fmla="*/ 1637448 w 2307205"/>
                <a:gd name="connsiteY4820" fmla="*/ 734359 h 1780956"/>
                <a:gd name="connsiteX4821" fmla="*/ 1637448 w 2307205"/>
                <a:gd name="connsiteY4821" fmla="*/ 735686 h 1780956"/>
                <a:gd name="connsiteX4822" fmla="*/ 1636563 w 2307205"/>
                <a:gd name="connsiteY4822" fmla="*/ 736571 h 1780956"/>
                <a:gd name="connsiteX4823" fmla="*/ 1635236 w 2307205"/>
                <a:gd name="connsiteY4823" fmla="*/ 736276 h 1780956"/>
                <a:gd name="connsiteX4824" fmla="*/ 1633761 w 2307205"/>
                <a:gd name="connsiteY4824" fmla="*/ 737456 h 1780956"/>
                <a:gd name="connsiteX4825" fmla="*/ 1629188 w 2307205"/>
                <a:gd name="connsiteY4825" fmla="*/ 738046 h 1780956"/>
                <a:gd name="connsiteX4826" fmla="*/ 1623731 w 2307205"/>
                <a:gd name="connsiteY4826" fmla="*/ 743356 h 1780956"/>
                <a:gd name="connsiteX4827" fmla="*/ 1622256 w 2307205"/>
                <a:gd name="connsiteY4827" fmla="*/ 745273 h 1780956"/>
                <a:gd name="connsiteX4828" fmla="*/ 1623584 w 2307205"/>
                <a:gd name="connsiteY4828" fmla="*/ 745273 h 1780956"/>
                <a:gd name="connsiteX4829" fmla="*/ 1627124 w 2307205"/>
                <a:gd name="connsiteY4829" fmla="*/ 744388 h 1780956"/>
                <a:gd name="connsiteX4830" fmla="*/ 1756916 w 2307205"/>
                <a:gd name="connsiteY4830" fmla="*/ 1658539 h 1780956"/>
                <a:gd name="connsiteX4831" fmla="*/ 1760161 w 2307205"/>
                <a:gd name="connsiteY4831" fmla="*/ 1654999 h 1780956"/>
                <a:gd name="connsiteX4832" fmla="*/ 1756178 w 2307205"/>
                <a:gd name="connsiteY4832" fmla="*/ 1655737 h 1780956"/>
                <a:gd name="connsiteX4833" fmla="*/ 1752639 w 2307205"/>
                <a:gd name="connsiteY4833" fmla="*/ 1658982 h 1780956"/>
                <a:gd name="connsiteX4834" fmla="*/ 1753671 w 2307205"/>
                <a:gd name="connsiteY4834" fmla="*/ 1659277 h 1780956"/>
                <a:gd name="connsiteX4835" fmla="*/ 1756768 w 2307205"/>
                <a:gd name="connsiteY4835" fmla="*/ 1658539 h 1780956"/>
                <a:gd name="connsiteX4836" fmla="*/ 1522847 w 2307205"/>
                <a:gd name="connsiteY4836" fmla="*/ 1778155 h 1780956"/>
                <a:gd name="connsiteX4837" fmla="*/ 1522257 w 2307205"/>
                <a:gd name="connsiteY4837" fmla="*/ 1778892 h 1780956"/>
                <a:gd name="connsiteX4838" fmla="*/ 1521962 w 2307205"/>
                <a:gd name="connsiteY4838" fmla="*/ 1780367 h 1780956"/>
                <a:gd name="connsiteX4839" fmla="*/ 1521962 w 2307205"/>
                <a:gd name="connsiteY4839" fmla="*/ 1780957 h 1780956"/>
                <a:gd name="connsiteX4840" fmla="*/ 1523142 w 2307205"/>
                <a:gd name="connsiteY4840" fmla="*/ 1780662 h 1780956"/>
                <a:gd name="connsiteX4841" fmla="*/ 1523437 w 2307205"/>
                <a:gd name="connsiteY4841" fmla="*/ 1779925 h 1780956"/>
                <a:gd name="connsiteX4842" fmla="*/ 1522995 w 2307205"/>
                <a:gd name="connsiteY4842" fmla="*/ 1778597 h 1780956"/>
                <a:gd name="connsiteX4843" fmla="*/ 1522700 w 2307205"/>
                <a:gd name="connsiteY4843" fmla="*/ 1778155 h 1780956"/>
                <a:gd name="connsiteX4844" fmla="*/ 1544233 w 2307205"/>
                <a:gd name="connsiteY4844" fmla="*/ 1661784 h 1780956"/>
                <a:gd name="connsiteX4845" fmla="*/ 1544233 w 2307205"/>
                <a:gd name="connsiteY4845" fmla="*/ 1662227 h 1780956"/>
                <a:gd name="connsiteX4846" fmla="*/ 1544823 w 2307205"/>
                <a:gd name="connsiteY4846" fmla="*/ 1662522 h 1780956"/>
                <a:gd name="connsiteX4847" fmla="*/ 1545561 w 2307205"/>
                <a:gd name="connsiteY4847" fmla="*/ 1662522 h 1780956"/>
                <a:gd name="connsiteX4848" fmla="*/ 1547183 w 2307205"/>
                <a:gd name="connsiteY4848" fmla="*/ 1661342 h 1780956"/>
                <a:gd name="connsiteX4849" fmla="*/ 1547626 w 2307205"/>
                <a:gd name="connsiteY4849" fmla="*/ 1660457 h 1780956"/>
                <a:gd name="connsiteX4850" fmla="*/ 1547036 w 2307205"/>
                <a:gd name="connsiteY4850" fmla="*/ 1660457 h 1780956"/>
                <a:gd name="connsiteX4851" fmla="*/ 1544528 w 2307205"/>
                <a:gd name="connsiteY4851" fmla="*/ 1661342 h 1780956"/>
                <a:gd name="connsiteX4852" fmla="*/ 1544233 w 2307205"/>
                <a:gd name="connsiteY4852" fmla="*/ 1661784 h 1780956"/>
                <a:gd name="connsiteX4853" fmla="*/ 1515473 w 2307205"/>
                <a:gd name="connsiteY4853" fmla="*/ 1651165 h 1780956"/>
                <a:gd name="connsiteX4854" fmla="*/ 1520782 w 2307205"/>
                <a:gd name="connsiteY4854" fmla="*/ 1651607 h 1780956"/>
                <a:gd name="connsiteX4855" fmla="*/ 1523585 w 2307205"/>
                <a:gd name="connsiteY4855" fmla="*/ 1652345 h 1780956"/>
                <a:gd name="connsiteX4856" fmla="*/ 1526534 w 2307205"/>
                <a:gd name="connsiteY4856" fmla="*/ 1653820 h 1780956"/>
                <a:gd name="connsiteX4857" fmla="*/ 1529189 w 2307205"/>
                <a:gd name="connsiteY4857" fmla="*/ 1654705 h 1780956"/>
                <a:gd name="connsiteX4858" fmla="*/ 1531402 w 2307205"/>
                <a:gd name="connsiteY4858" fmla="*/ 1655147 h 1780956"/>
                <a:gd name="connsiteX4859" fmla="*/ 1533172 w 2307205"/>
                <a:gd name="connsiteY4859" fmla="*/ 1655884 h 1780956"/>
                <a:gd name="connsiteX4860" fmla="*/ 1534499 w 2307205"/>
                <a:gd name="connsiteY4860" fmla="*/ 1656917 h 1780956"/>
                <a:gd name="connsiteX4861" fmla="*/ 1537596 w 2307205"/>
                <a:gd name="connsiteY4861" fmla="*/ 1658097 h 1780956"/>
                <a:gd name="connsiteX4862" fmla="*/ 1538039 w 2307205"/>
                <a:gd name="connsiteY4862" fmla="*/ 1658834 h 1780956"/>
                <a:gd name="connsiteX4863" fmla="*/ 1538629 w 2307205"/>
                <a:gd name="connsiteY4863" fmla="*/ 1659129 h 1780956"/>
                <a:gd name="connsiteX4864" fmla="*/ 1539366 w 2307205"/>
                <a:gd name="connsiteY4864" fmla="*/ 1659129 h 1780956"/>
                <a:gd name="connsiteX4865" fmla="*/ 1544823 w 2307205"/>
                <a:gd name="connsiteY4865" fmla="*/ 1654852 h 1780956"/>
                <a:gd name="connsiteX4866" fmla="*/ 1546446 w 2307205"/>
                <a:gd name="connsiteY4866" fmla="*/ 1654852 h 1780956"/>
                <a:gd name="connsiteX4867" fmla="*/ 1543644 w 2307205"/>
                <a:gd name="connsiteY4867" fmla="*/ 1657507 h 1780956"/>
                <a:gd name="connsiteX4868" fmla="*/ 1542611 w 2307205"/>
                <a:gd name="connsiteY4868" fmla="*/ 1657802 h 1780956"/>
                <a:gd name="connsiteX4869" fmla="*/ 1542021 w 2307205"/>
                <a:gd name="connsiteY4869" fmla="*/ 1657802 h 1780956"/>
                <a:gd name="connsiteX4870" fmla="*/ 1540546 w 2307205"/>
                <a:gd name="connsiteY4870" fmla="*/ 1658834 h 1780956"/>
                <a:gd name="connsiteX4871" fmla="*/ 1540546 w 2307205"/>
                <a:gd name="connsiteY4871" fmla="*/ 1659129 h 1780956"/>
                <a:gd name="connsiteX4872" fmla="*/ 1542169 w 2307205"/>
                <a:gd name="connsiteY4872" fmla="*/ 1659129 h 1780956"/>
                <a:gd name="connsiteX4873" fmla="*/ 1543054 w 2307205"/>
                <a:gd name="connsiteY4873" fmla="*/ 1660014 h 1780956"/>
                <a:gd name="connsiteX4874" fmla="*/ 1544381 w 2307205"/>
                <a:gd name="connsiteY4874" fmla="*/ 1659719 h 1780956"/>
                <a:gd name="connsiteX4875" fmla="*/ 1546298 w 2307205"/>
                <a:gd name="connsiteY4875" fmla="*/ 1658244 h 1780956"/>
                <a:gd name="connsiteX4876" fmla="*/ 1548068 w 2307205"/>
                <a:gd name="connsiteY4876" fmla="*/ 1656179 h 1780956"/>
                <a:gd name="connsiteX4877" fmla="*/ 1550428 w 2307205"/>
                <a:gd name="connsiteY4877" fmla="*/ 1651755 h 1780956"/>
                <a:gd name="connsiteX4878" fmla="*/ 1550428 w 2307205"/>
                <a:gd name="connsiteY4878" fmla="*/ 1651460 h 1780956"/>
                <a:gd name="connsiteX4879" fmla="*/ 1548068 w 2307205"/>
                <a:gd name="connsiteY4879" fmla="*/ 1651460 h 1780956"/>
                <a:gd name="connsiteX4880" fmla="*/ 1547773 w 2307205"/>
                <a:gd name="connsiteY4880" fmla="*/ 1651017 h 1780956"/>
                <a:gd name="connsiteX4881" fmla="*/ 1548511 w 2307205"/>
                <a:gd name="connsiteY4881" fmla="*/ 1649985 h 1780956"/>
                <a:gd name="connsiteX4882" fmla="*/ 1548511 w 2307205"/>
                <a:gd name="connsiteY4882" fmla="*/ 1648362 h 1780956"/>
                <a:gd name="connsiteX4883" fmla="*/ 1547773 w 2307205"/>
                <a:gd name="connsiteY4883" fmla="*/ 1648362 h 1780956"/>
                <a:gd name="connsiteX4884" fmla="*/ 1546741 w 2307205"/>
                <a:gd name="connsiteY4884" fmla="*/ 1649395 h 1780956"/>
                <a:gd name="connsiteX4885" fmla="*/ 1546003 w 2307205"/>
                <a:gd name="connsiteY4885" fmla="*/ 1650722 h 1780956"/>
                <a:gd name="connsiteX4886" fmla="*/ 1545119 w 2307205"/>
                <a:gd name="connsiteY4886" fmla="*/ 1653377 h 1780956"/>
                <a:gd name="connsiteX4887" fmla="*/ 1544971 w 2307205"/>
                <a:gd name="connsiteY4887" fmla="*/ 1653377 h 1780956"/>
                <a:gd name="connsiteX4888" fmla="*/ 1544086 w 2307205"/>
                <a:gd name="connsiteY4888" fmla="*/ 1651755 h 1780956"/>
                <a:gd name="connsiteX4889" fmla="*/ 1544086 w 2307205"/>
                <a:gd name="connsiteY4889" fmla="*/ 1650575 h 1780956"/>
                <a:gd name="connsiteX4890" fmla="*/ 1544381 w 2307205"/>
                <a:gd name="connsiteY4890" fmla="*/ 1649247 h 1780956"/>
                <a:gd name="connsiteX4891" fmla="*/ 1544086 w 2307205"/>
                <a:gd name="connsiteY4891" fmla="*/ 1648510 h 1780956"/>
                <a:gd name="connsiteX4892" fmla="*/ 1543054 w 2307205"/>
                <a:gd name="connsiteY4892" fmla="*/ 1648215 h 1780956"/>
                <a:gd name="connsiteX4893" fmla="*/ 1542611 w 2307205"/>
                <a:gd name="connsiteY4893" fmla="*/ 1647625 h 1780956"/>
                <a:gd name="connsiteX4894" fmla="*/ 1542611 w 2307205"/>
                <a:gd name="connsiteY4894" fmla="*/ 1646740 h 1780956"/>
                <a:gd name="connsiteX4895" fmla="*/ 1542316 w 2307205"/>
                <a:gd name="connsiteY4895" fmla="*/ 1646002 h 1780956"/>
                <a:gd name="connsiteX4896" fmla="*/ 1541579 w 2307205"/>
                <a:gd name="connsiteY4896" fmla="*/ 1645413 h 1780956"/>
                <a:gd name="connsiteX4897" fmla="*/ 1540251 w 2307205"/>
                <a:gd name="connsiteY4897" fmla="*/ 1645413 h 1780956"/>
                <a:gd name="connsiteX4898" fmla="*/ 1538481 w 2307205"/>
                <a:gd name="connsiteY4898" fmla="*/ 1646150 h 1780956"/>
                <a:gd name="connsiteX4899" fmla="*/ 1537154 w 2307205"/>
                <a:gd name="connsiteY4899" fmla="*/ 1647330 h 1780956"/>
                <a:gd name="connsiteX4900" fmla="*/ 1536269 w 2307205"/>
                <a:gd name="connsiteY4900" fmla="*/ 1648952 h 1780956"/>
                <a:gd name="connsiteX4901" fmla="*/ 1535384 w 2307205"/>
                <a:gd name="connsiteY4901" fmla="*/ 1648952 h 1780956"/>
                <a:gd name="connsiteX4902" fmla="*/ 1534647 w 2307205"/>
                <a:gd name="connsiteY4902" fmla="*/ 1647182 h 1780956"/>
                <a:gd name="connsiteX4903" fmla="*/ 1533909 w 2307205"/>
                <a:gd name="connsiteY4903" fmla="*/ 1646445 h 1780956"/>
                <a:gd name="connsiteX4904" fmla="*/ 1533024 w 2307205"/>
                <a:gd name="connsiteY4904" fmla="*/ 1646740 h 1780956"/>
                <a:gd name="connsiteX4905" fmla="*/ 1532582 w 2307205"/>
                <a:gd name="connsiteY4905" fmla="*/ 1646445 h 1780956"/>
                <a:gd name="connsiteX4906" fmla="*/ 1532582 w 2307205"/>
                <a:gd name="connsiteY4906" fmla="*/ 1645560 h 1780956"/>
                <a:gd name="connsiteX4907" fmla="*/ 1531402 w 2307205"/>
                <a:gd name="connsiteY4907" fmla="*/ 1645265 h 1780956"/>
                <a:gd name="connsiteX4908" fmla="*/ 1529632 w 2307205"/>
                <a:gd name="connsiteY4908" fmla="*/ 1645560 h 1780956"/>
                <a:gd name="connsiteX4909" fmla="*/ 1528452 w 2307205"/>
                <a:gd name="connsiteY4909" fmla="*/ 1646150 h 1780956"/>
                <a:gd name="connsiteX4910" fmla="*/ 1528009 w 2307205"/>
                <a:gd name="connsiteY4910" fmla="*/ 1646887 h 1780956"/>
                <a:gd name="connsiteX4911" fmla="*/ 1527567 w 2307205"/>
                <a:gd name="connsiteY4911" fmla="*/ 1646887 h 1780956"/>
                <a:gd name="connsiteX4912" fmla="*/ 1527125 w 2307205"/>
                <a:gd name="connsiteY4912" fmla="*/ 1646592 h 1780956"/>
                <a:gd name="connsiteX4913" fmla="*/ 1526387 w 2307205"/>
                <a:gd name="connsiteY4913" fmla="*/ 1646592 h 1780956"/>
                <a:gd name="connsiteX4914" fmla="*/ 1525355 w 2307205"/>
                <a:gd name="connsiteY4914" fmla="*/ 1647625 h 1780956"/>
                <a:gd name="connsiteX4915" fmla="*/ 1525060 w 2307205"/>
                <a:gd name="connsiteY4915" fmla="*/ 1648215 h 1780956"/>
                <a:gd name="connsiteX4916" fmla="*/ 1525650 w 2307205"/>
                <a:gd name="connsiteY4916" fmla="*/ 1649100 h 1780956"/>
                <a:gd name="connsiteX4917" fmla="*/ 1525650 w 2307205"/>
                <a:gd name="connsiteY4917" fmla="*/ 1649395 h 1780956"/>
                <a:gd name="connsiteX4918" fmla="*/ 1526534 w 2307205"/>
                <a:gd name="connsiteY4918" fmla="*/ 1649690 h 1780956"/>
                <a:gd name="connsiteX4919" fmla="*/ 1526534 w 2307205"/>
                <a:gd name="connsiteY4919" fmla="*/ 1650132 h 1780956"/>
                <a:gd name="connsiteX4920" fmla="*/ 1526240 w 2307205"/>
                <a:gd name="connsiteY4920" fmla="*/ 1651017 h 1780956"/>
                <a:gd name="connsiteX4921" fmla="*/ 1525650 w 2307205"/>
                <a:gd name="connsiteY4921" fmla="*/ 1651017 h 1780956"/>
                <a:gd name="connsiteX4922" fmla="*/ 1524912 w 2307205"/>
                <a:gd name="connsiteY4922" fmla="*/ 1649985 h 1780956"/>
                <a:gd name="connsiteX4923" fmla="*/ 1524322 w 2307205"/>
                <a:gd name="connsiteY4923" fmla="*/ 1649690 h 1780956"/>
                <a:gd name="connsiteX4924" fmla="*/ 1523880 w 2307205"/>
                <a:gd name="connsiteY4924" fmla="*/ 1649985 h 1780956"/>
                <a:gd name="connsiteX4925" fmla="*/ 1523437 w 2307205"/>
                <a:gd name="connsiteY4925" fmla="*/ 1649985 h 1780956"/>
                <a:gd name="connsiteX4926" fmla="*/ 1522995 w 2307205"/>
                <a:gd name="connsiteY4926" fmla="*/ 1649247 h 1780956"/>
                <a:gd name="connsiteX4927" fmla="*/ 1522257 w 2307205"/>
                <a:gd name="connsiteY4927" fmla="*/ 1649247 h 1780956"/>
                <a:gd name="connsiteX4928" fmla="*/ 1521077 w 2307205"/>
                <a:gd name="connsiteY4928" fmla="*/ 1649542 h 1780956"/>
                <a:gd name="connsiteX4929" fmla="*/ 1520340 w 2307205"/>
                <a:gd name="connsiteY4929" fmla="*/ 1649542 h 1780956"/>
                <a:gd name="connsiteX4930" fmla="*/ 1520045 w 2307205"/>
                <a:gd name="connsiteY4930" fmla="*/ 1648657 h 1780956"/>
                <a:gd name="connsiteX4931" fmla="*/ 1519602 w 2307205"/>
                <a:gd name="connsiteY4931" fmla="*/ 1648067 h 1780956"/>
                <a:gd name="connsiteX4932" fmla="*/ 1518865 w 2307205"/>
                <a:gd name="connsiteY4932" fmla="*/ 1647625 h 1780956"/>
                <a:gd name="connsiteX4933" fmla="*/ 1518570 w 2307205"/>
                <a:gd name="connsiteY4933" fmla="*/ 1646740 h 1780956"/>
                <a:gd name="connsiteX4934" fmla="*/ 1518865 w 2307205"/>
                <a:gd name="connsiteY4934" fmla="*/ 1645413 h 1780956"/>
                <a:gd name="connsiteX4935" fmla="*/ 1518275 w 2307205"/>
                <a:gd name="connsiteY4935" fmla="*/ 1644970 h 1780956"/>
                <a:gd name="connsiteX4936" fmla="*/ 1516653 w 2307205"/>
                <a:gd name="connsiteY4936" fmla="*/ 1645413 h 1780956"/>
                <a:gd name="connsiteX4937" fmla="*/ 1515620 w 2307205"/>
                <a:gd name="connsiteY4937" fmla="*/ 1645855 h 1780956"/>
                <a:gd name="connsiteX4938" fmla="*/ 1515030 w 2307205"/>
                <a:gd name="connsiteY4938" fmla="*/ 1646445 h 1780956"/>
                <a:gd name="connsiteX4939" fmla="*/ 1514293 w 2307205"/>
                <a:gd name="connsiteY4939" fmla="*/ 1646445 h 1780956"/>
                <a:gd name="connsiteX4940" fmla="*/ 1513260 w 2307205"/>
                <a:gd name="connsiteY4940" fmla="*/ 1646002 h 1780956"/>
                <a:gd name="connsiteX4941" fmla="*/ 1512375 w 2307205"/>
                <a:gd name="connsiteY4941" fmla="*/ 1646002 h 1780956"/>
                <a:gd name="connsiteX4942" fmla="*/ 1511638 w 2307205"/>
                <a:gd name="connsiteY4942" fmla="*/ 1646740 h 1780956"/>
                <a:gd name="connsiteX4943" fmla="*/ 1510900 w 2307205"/>
                <a:gd name="connsiteY4943" fmla="*/ 1646740 h 1780956"/>
                <a:gd name="connsiteX4944" fmla="*/ 1510163 w 2307205"/>
                <a:gd name="connsiteY4944" fmla="*/ 1645855 h 1780956"/>
                <a:gd name="connsiteX4945" fmla="*/ 1509573 w 2307205"/>
                <a:gd name="connsiteY4945" fmla="*/ 1645855 h 1780956"/>
                <a:gd name="connsiteX4946" fmla="*/ 1508983 w 2307205"/>
                <a:gd name="connsiteY4946" fmla="*/ 1646150 h 1780956"/>
                <a:gd name="connsiteX4947" fmla="*/ 1508541 w 2307205"/>
                <a:gd name="connsiteY4947" fmla="*/ 1646887 h 1780956"/>
                <a:gd name="connsiteX4948" fmla="*/ 1508541 w 2307205"/>
                <a:gd name="connsiteY4948" fmla="*/ 1647920 h 1780956"/>
                <a:gd name="connsiteX4949" fmla="*/ 1510016 w 2307205"/>
                <a:gd name="connsiteY4949" fmla="*/ 1648805 h 1780956"/>
                <a:gd name="connsiteX4950" fmla="*/ 1515178 w 2307205"/>
                <a:gd name="connsiteY4950" fmla="*/ 1650132 h 1780956"/>
                <a:gd name="connsiteX4951" fmla="*/ 1515915 w 2307205"/>
                <a:gd name="connsiteY4951" fmla="*/ 1650870 h 1780956"/>
                <a:gd name="connsiteX4952" fmla="*/ 1506033 w 2307205"/>
                <a:gd name="connsiteY4952" fmla="*/ 1645708 h 1780956"/>
                <a:gd name="connsiteX4953" fmla="*/ 1504706 w 2307205"/>
                <a:gd name="connsiteY4953" fmla="*/ 1645118 h 1780956"/>
                <a:gd name="connsiteX4954" fmla="*/ 1503526 w 2307205"/>
                <a:gd name="connsiteY4954" fmla="*/ 1645118 h 1780956"/>
                <a:gd name="connsiteX4955" fmla="*/ 1502346 w 2307205"/>
                <a:gd name="connsiteY4955" fmla="*/ 1646150 h 1780956"/>
                <a:gd name="connsiteX4956" fmla="*/ 1501608 w 2307205"/>
                <a:gd name="connsiteY4956" fmla="*/ 1647035 h 1780956"/>
                <a:gd name="connsiteX4957" fmla="*/ 1501314 w 2307205"/>
                <a:gd name="connsiteY4957" fmla="*/ 1647920 h 1780956"/>
                <a:gd name="connsiteX4958" fmla="*/ 1502051 w 2307205"/>
                <a:gd name="connsiteY4958" fmla="*/ 1648657 h 1780956"/>
                <a:gd name="connsiteX4959" fmla="*/ 1503821 w 2307205"/>
                <a:gd name="connsiteY4959" fmla="*/ 1649100 h 1780956"/>
                <a:gd name="connsiteX4960" fmla="*/ 1505296 w 2307205"/>
                <a:gd name="connsiteY4960" fmla="*/ 1648657 h 1780956"/>
                <a:gd name="connsiteX4961" fmla="*/ 1506918 w 2307205"/>
                <a:gd name="connsiteY4961" fmla="*/ 1646445 h 1780956"/>
                <a:gd name="connsiteX4962" fmla="*/ 1506918 w 2307205"/>
                <a:gd name="connsiteY4962" fmla="*/ 1646002 h 1780956"/>
                <a:gd name="connsiteX4963" fmla="*/ 1506181 w 2307205"/>
                <a:gd name="connsiteY4963" fmla="*/ 1645560 h 1780956"/>
                <a:gd name="connsiteX4964" fmla="*/ 1676828 w 2307205"/>
                <a:gd name="connsiteY4964" fmla="*/ 1703967 h 1780956"/>
                <a:gd name="connsiteX4965" fmla="*/ 1675796 w 2307205"/>
                <a:gd name="connsiteY4965" fmla="*/ 1704557 h 1780956"/>
                <a:gd name="connsiteX4966" fmla="*/ 1675501 w 2307205"/>
                <a:gd name="connsiteY4966" fmla="*/ 1704999 h 1780956"/>
                <a:gd name="connsiteX4967" fmla="*/ 1676091 w 2307205"/>
                <a:gd name="connsiteY4967" fmla="*/ 1705294 h 1780956"/>
                <a:gd name="connsiteX4968" fmla="*/ 1677566 w 2307205"/>
                <a:gd name="connsiteY4968" fmla="*/ 1705294 h 1780956"/>
                <a:gd name="connsiteX4969" fmla="*/ 1678746 w 2307205"/>
                <a:gd name="connsiteY4969" fmla="*/ 1704999 h 1780956"/>
                <a:gd name="connsiteX4970" fmla="*/ 1679926 w 2307205"/>
                <a:gd name="connsiteY4970" fmla="*/ 1703524 h 1780956"/>
                <a:gd name="connsiteX4971" fmla="*/ 1679926 w 2307205"/>
                <a:gd name="connsiteY4971" fmla="*/ 1702934 h 1780956"/>
                <a:gd name="connsiteX4972" fmla="*/ 1676828 w 2307205"/>
                <a:gd name="connsiteY4972" fmla="*/ 1703819 h 1780956"/>
                <a:gd name="connsiteX4973" fmla="*/ 411206 w 2307205"/>
                <a:gd name="connsiteY4973" fmla="*/ 1510311 h 1780956"/>
                <a:gd name="connsiteX4974" fmla="*/ 411501 w 2307205"/>
                <a:gd name="connsiteY4974" fmla="*/ 1508541 h 1780956"/>
                <a:gd name="connsiteX4975" fmla="*/ 413418 w 2307205"/>
                <a:gd name="connsiteY4975" fmla="*/ 1506328 h 1780956"/>
                <a:gd name="connsiteX4976" fmla="*/ 414450 w 2307205"/>
                <a:gd name="connsiteY4976" fmla="*/ 1504411 h 1780956"/>
                <a:gd name="connsiteX4977" fmla="*/ 414008 w 2307205"/>
                <a:gd name="connsiteY4977" fmla="*/ 1502788 h 1780956"/>
                <a:gd name="connsiteX4978" fmla="*/ 413123 w 2307205"/>
                <a:gd name="connsiteY4978" fmla="*/ 1501019 h 1780956"/>
                <a:gd name="connsiteX4979" fmla="*/ 412828 w 2307205"/>
                <a:gd name="connsiteY4979" fmla="*/ 1500281 h 1780956"/>
                <a:gd name="connsiteX4980" fmla="*/ 411353 w 2307205"/>
                <a:gd name="connsiteY4980" fmla="*/ 1498511 h 1780956"/>
                <a:gd name="connsiteX4981" fmla="*/ 409583 w 2307205"/>
                <a:gd name="connsiteY4981" fmla="*/ 1497479 h 1780956"/>
                <a:gd name="connsiteX4982" fmla="*/ 408551 w 2307205"/>
                <a:gd name="connsiteY4982" fmla="*/ 1497479 h 1780956"/>
                <a:gd name="connsiteX4983" fmla="*/ 407371 w 2307205"/>
                <a:gd name="connsiteY4983" fmla="*/ 1499691 h 1780956"/>
                <a:gd name="connsiteX4984" fmla="*/ 407076 w 2307205"/>
                <a:gd name="connsiteY4984" fmla="*/ 1501166 h 1780956"/>
                <a:gd name="connsiteX4985" fmla="*/ 409731 w 2307205"/>
                <a:gd name="connsiteY4985" fmla="*/ 1507361 h 1780956"/>
                <a:gd name="connsiteX4986" fmla="*/ 411353 w 2307205"/>
                <a:gd name="connsiteY4986" fmla="*/ 1510311 h 1780956"/>
                <a:gd name="connsiteX4987" fmla="*/ 1949834 w 2307205"/>
                <a:gd name="connsiteY4987" fmla="*/ 1700132 h 1780956"/>
                <a:gd name="connsiteX4988" fmla="*/ 1949540 w 2307205"/>
                <a:gd name="connsiteY4988" fmla="*/ 1701164 h 1780956"/>
                <a:gd name="connsiteX4989" fmla="*/ 1950867 w 2307205"/>
                <a:gd name="connsiteY4989" fmla="*/ 1699984 h 1780956"/>
                <a:gd name="connsiteX4990" fmla="*/ 1952489 w 2307205"/>
                <a:gd name="connsiteY4990" fmla="*/ 1696740 h 1780956"/>
                <a:gd name="connsiteX4991" fmla="*/ 1951457 w 2307205"/>
                <a:gd name="connsiteY4991" fmla="*/ 1697182 h 1780956"/>
                <a:gd name="connsiteX4992" fmla="*/ 1949834 w 2307205"/>
                <a:gd name="connsiteY4992" fmla="*/ 1699984 h 1780956"/>
                <a:gd name="connsiteX4993" fmla="*/ 1688037 w 2307205"/>
                <a:gd name="connsiteY4993" fmla="*/ 1701754 h 1780956"/>
                <a:gd name="connsiteX4994" fmla="*/ 1685383 w 2307205"/>
                <a:gd name="connsiteY4994" fmla="*/ 1702197 h 1780956"/>
                <a:gd name="connsiteX4995" fmla="*/ 1684793 w 2307205"/>
                <a:gd name="connsiteY4995" fmla="*/ 1702934 h 1780956"/>
                <a:gd name="connsiteX4996" fmla="*/ 1683908 w 2307205"/>
                <a:gd name="connsiteY4996" fmla="*/ 1703672 h 1780956"/>
                <a:gd name="connsiteX4997" fmla="*/ 1683908 w 2307205"/>
                <a:gd name="connsiteY4997" fmla="*/ 1704557 h 1780956"/>
                <a:gd name="connsiteX4998" fmla="*/ 1684203 w 2307205"/>
                <a:gd name="connsiteY4998" fmla="*/ 1704851 h 1780956"/>
                <a:gd name="connsiteX4999" fmla="*/ 1683908 w 2307205"/>
                <a:gd name="connsiteY4999" fmla="*/ 1705294 h 1780956"/>
                <a:gd name="connsiteX5000" fmla="*/ 1685530 w 2307205"/>
                <a:gd name="connsiteY5000" fmla="*/ 1705294 h 1780956"/>
                <a:gd name="connsiteX5001" fmla="*/ 1687005 w 2307205"/>
                <a:gd name="connsiteY5001" fmla="*/ 1704409 h 1780956"/>
                <a:gd name="connsiteX5002" fmla="*/ 1687300 w 2307205"/>
                <a:gd name="connsiteY5002" fmla="*/ 1703819 h 1780956"/>
                <a:gd name="connsiteX5003" fmla="*/ 1687890 w 2307205"/>
                <a:gd name="connsiteY5003" fmla="*/ 1702787 h 1780956"/>
                <a:gd name="connsiteX5004" fmla="*/ 1690250 w 2307205"/>
                <a:gd name="connsiteY5004" fmla="*/ 1702049 h 1780956"/>
                <a:gd name="connsiteX5005" fmla="*/ 1690545 w 2307205"/>
                <a:gd name="connsiteY5005" fmla="*/ 1701312 h 1780956"/>
                <a:gd name="connsiteX5006" fmla="*/ 1689217 w 2307205"/>
                <a:gd name="connsiteY5006" fmla="*/ 1701607 h 1780956"/>
                <a:gd name="connsiteX5007" fmla="*/ 1687890 w 2307205"/>
                <a:gd name="connsiteY5007" fmla="*/ 1701902 h 1780956"/>
                <a:gd name="connsiteX5008" fmla="*/ 1935823 w 2307205"/>
                <a:gd name="connsiteY5008" fmla="*/ 1684940 h 1780956"/>
                <a:gd name="connsiteX5009" fmla="*/ 1934495 w 2307205"/>
                <a:gd name="connsiteY5009" fmla="*/ 1689217 h 1780956"/>
                <a:gd name="connsiteX5010" fmla="*/ 1938035 w 2307205"/>
                <a:gd name="connsiteY5010" fmla="*/ 1687447 h 1780956"/>
                <a:gd name="connsiteX5011" fmla="*/ 1938330 w 2307205"/>
                <a:gd name="connsiteY5011" fmla="*/ 1686563 h 1780956"/>
                <a:gd name="connsiteX5012" fmla="*/ 1938330 w 2307205"/>
                <a:gd name="connsiteY5012" fmla="*/ 1683908 h 1780956"/>
                <a:gd name="connsiteX5013" fmla="*/ 1937003 w 2307205"/>
                <a:gd name="connsiteY5013" fmla="*/ 1683465 h 1780956"/>
                <a:gd name="connsiteX5014" fmla="*/ 1935823 w 2307205"/>
                <a:gd name="connsiteY5014" fmla="*/ 1684793 h 1780956"/>
                <a:gd name="connsiteX5015" fmla="*/ 415483 w 2307205"/>
                <a:gd name="connsiteY5015" fmla="*/ 1507213 h 1780956"/>
                <a:gd name="connsiteX5016" fmla="*/ 416073 w 2307205"/>
                <a:gd name="connsiteY5016" fmla="*/ 1511048 h 1780956"/>
                <a:gd name="connsiteX5017" fmla="*/ 416663 w 2307205"/>
                <a:gd name="connsiteY5017" fmla="*/ 1510753 h 1780956"/>
                <a:gd name="connsiteX5018" fmla="*/ 418433 w 2307205"/>
                <a:gd name="connsiteY5018" fmla="*/ 1509278 h 1780956"/>
                <a:gd name="connsiteX5019" fmla="*/ 418433 w 2307205"/>
                <a:gd name="connsiteY5019" fmla="*/ 1507213 h 1780956"/>
                <a:gd name="connsiteX5020" fmla="*/ 417695 w 2307205"/>
                <a:gd name="connsiteY5020" fmla="*/ 1506033 h 1780956"/>
                <a:gd name="connsiteX5021" fmla="*/ 416368 w 2307205"/>
                <a:gd name="connsiteY5021" fmla="*/ 1504263 h 1780956"/>
                <a:gd name="connsiteX5022" fmla="*/ 416368 w 2307205"/>
                <a:gd name="connsiteY5022" fmla="*/ 1505738 h 1780956"/>
                <a:gd name="connsiteX5023" fmla="*/ 415483 w 2307205"/>
                <a:gd name="connsiteY5023" fmla="*/ 1507213 h 1780956"/>
                <a:gd name="connsiteX5024" fmla="*/ 458698 w 2307205"/>
                <a:gd name="connsiteY5024" fmla="*/ 1549543 h 1780956"/>
                <a:gd name="connsiteX5025" fmla="*/ 458698 w 2307205"/>
                <a:gd name="connsiteY5025" fmla="*/ 1548806 h 1780956"/>
                <a:gd name="connsiteX5026" fmla="*/ 455895 w 2307205"/>
                <a:gd name="connsiteY5026" fmla="*/ 1547183 h 1780956"/>
                <a:gd name="connsiteX5027" fmla="*/ 450438 w 2307205"/>
                <a:gd name="connsiteY5027" fmla="*/ 1542464 h 1780956"/>
                <a:gd name="connsiteX5028" fmla="*/ 451618 w 2307205"/>
                <a:gd name="connsiteY5028" fmla="*/ 1544381 h 1780956"/>
                <a:gd name="connsiteX5029" fmla="*/ 454421 w 2307205"/>
                <a:gd name="connsiteY5029" fmla="*/ 1547478 h 1780956"/>
                <a:gd name="connsiteX5030" fmla="*/ 458550 w 2307205"/>
                <a:gd name="connsiteY5030" fmla="*/ 1549838 h 1780956"/>
                <a:gd name="connsiteX5031" fmla="*/ 458845 w 2307205"/>
                <a:gd name="connsiteY5031" fmla="*/ 1549543 h 1780956"/>
                <a:gd name="connsiteX5032" fmla="*/ 1490399 w 2307205"/>
                <a:gd name="connsiteY5032" fmla="*/ 1635826 h 1780956"/>
                <a:gd name="connsiteX5033" fmla="*/ 1488334 w 2307205"/>
                <a:gd name="connsiteY5033" fmla="*/ 1635236 h 1780956"/>
                <a:gd name="connsiteX5034" fmla="*/ 1485974 w 2307205"/>
                <a:gd name="connsiteY5034" fmla="*/ 1634941 h 1780956"/>
                <a:gd name="connsiteX5035" fmla="*/ 1485089 w 2307205"/>
                <a:gd name="connsiteY5035" fmla="*/ 1635678 h 1780956"/>
                <a:gd name="connsiteX5036" fmla="*/ 1485532 w 2307205"/>
                <a:gd name="connsiteY5036" fmla="*/ 1637301 h 1780956"/>
                <a:gd name="connsiteX5037" fmla="*/ 1486564 w 2307205"/>
                <a:gd name="connsiteY5037" fmla="*/ 1639218 h 1780956"/>
                <a:gd name="connsiteX5038" fmla="*/ 1488187 w 2307205"/>
                <a:gd name="connsiteY5038" fmla="*/ 1641430 h 1780956"/>
                <a:gd name="connsiteX5039" fmla="*/ 1489514 w 2307205"/>
                <a:gd name="connsiteY5039" fmla="*/ 1642020 h 1780956"/>
                <a:gd name="connsiteX5040" fmla="*/ 1490104 w 2307205"/>
                <a:gd name="connsiteY5040" fmla="*/ 1642020 h 1780956"/>
                <a:gd name="connsiteX5041" fmla="*/ 1490547 w 2307205"/>
                <a:gd name="connsiteY5041" fmla="*/ 1641135 h 1780956"/>
                <a:gd name="connsiteX5042" fmla="*/ 1490842 w 2307205"/>
                <a:gd name="connsiteY5042" fmla="*/ 1640250 h 1780956"/>
                <a:gd name="connsiteX5043" fmla="*/ 1491284 w 2307205"/>
                <a:gd name="connsiteY5043" fmla="*/ 1639955 h 1780956"/>
                <a:gd name="connsiteX5044" fmla="*/ 1492022 w 2307205"/>
                <a:gd name="connsiteY5044" fmla="*/ 1640250 h 1780956"/>
                <a:gd name="connsiteX5045" fmla="*/ 1492611 w 2307205"/>
                <a:gd name="connsiteY5045" fmla="*/ 1639660 h 1780956"/>
                <a:gd name="connsiteX5046" fmla="*/ 1492906 w 2307205"/>
                <a:gd name="connsiteY5046" fmla="*/ 1638038 h 1780956"/>
                <a:gd name="connsiteX5047" fmla="*/ 1492169 w 2307205"/>
                <a:gd name="connsiteY5047" fmla="*/ 1636711 h 1780956"/>
                <a:gd name="connsiteX5048" fmla="*/ 1490399 w 2307205"/>
                <a:gd name="connsiteY5048" fmla="*/ 1635678 h 1780956"/>
                <a:gd name="connsiteX5049" fmla="*/ 428757 w 2307205"/>
                <a:gd name="connsiteY5049" fmla="*/ 1522552 h 1780956"/>
                <a:gd name="connsiteX5050" fmla="*/ 429347 w 2307205"/>
                <a:gd name="connsiteY5050" fmla="*/ 1523142 h 1780956"/>
                <a:gd name="connsiteX5051" fmla="*/ 430380 w 2307205"/>
                <a:gd name="connsiteY5051" fmla="*/ 1524322 h 1780956"/>
                <a:gd name="connsiteX5052" fmla="*/ 432887 w 2307205"/>
                <a:gd name="connsiteY5052" fmla="*/ 1525945 h 1780956"/>
                <a:gd name="connsiteX5053" fmla="*/ 438639 w 2307205"/>
                <a:gd name="connsiteY5053" fmla="*/ 1528599 h 1780956"/>
                <a:gd name="connsiteX5054" fmla="*/ 438344 w 2307205"/>
                <a:gd name="connsiteY5054" fmla="*/ 1527862 h 1780956"/>
                <a:gd name="connsiteX5055" fmla="*/ 434214 w 2307205"/>
                <a:gd name="connsiteY5055" fmla="*/ 1523290 h 1780956"/>
                <a:gd name="connsiteX5056" fmla="*/ 431264 w 2307205"/>
                <a:gd name="connsiteY5056" fmla="*/ 1521225 h 1780956"/>
                <a:gd name="connsiteX5057" fmla="*/ 428020 w 2307205"/>
                <a:gd name="connsiteY5057" fmla="*/ 1519897 h 1780956"/>
                <a:gd name="connsiteX5058" fmla="*/ 426102 w 2307205"/>
                <a:gd name="connsiteY5058" fmla="*/ 1519602 h 1780956"/>
                <a:gd name="connsiteX5059" fmla="*/ 425365 w 2307205"/>
                <a:gd name="connsiteY5059" fmla="*/ 1520192 h 1780956"/>
                <a:gd name="connsiteX5060" fmla="*/ 425807 w 2307205"/>
                <a:gd name="connsiteY5060" fmla="*/ 1520930 h 1780956"/>
                <a:gd name="connsiteX5061" fmla="*/ 428757 w 2307205"/>
                <a:gd name="connsiteY5061" fmla="*/ 1522552 h 1780956"/>
                <a:gd name="connsiteX5062" fmla="*/ 2114287 w 2307205"/>
                <a:gd name="connsiteY5062" fmla="*/ 1648952 h 1780956"/>
                <a:gd name="connsiteX5063" fmla="*/ 2118859 w 2307205"/>
                <a:gd name="connsiteY5063" fmla="*/ 1647035 h 1780956"/>
                <a:gd name="connsiteX5064" fmla="*/ 2119302 w 2307205"/>
                <a:gd name="connsiteY5064" fmla="*/ 1646298 h 1780956"/>
                <a:gd name="connsiteX5065" fmla="*/ 2116500 w 2307205"/>
                <a:gd name="connsiteY5065" fmla="*/ 1644528 h 1780956"/>
                <a:gd name="connsiteX5066" fmla="*/ 2117827 w 2307205"/>
                <a:gd name="connsiteY5066" fmla="*/ 1643200 h 1780956"/>
                <a:gd name="connsiteX5067" fmla="*/ 2118712 w 2307205"/>
                <a:gd name="connsiteY5067" fmla="*/ 1641578 h 1780956"/>
                <a:gd name="connsiteX5068" fmla="*/ 2118712 w 2307205"/>
                <a:gd name="connsiteY5068" fmla="*/ 1640693 h 1780956"/>
                <a:gd name="connsiteX5069" fmla="*/ 2118270 w 2307205"/>
                <a:gd name="connsiteY5069" fmla="*/ 1640103 h 1780956"/>
                <a:gd name="connsiteX5070" fmla="*/ 2115762 w 2307205"/>
                <a:gd name="connsiteY5070" fmla="*/ 1639070 h 1780956"/>
                <a:gd name="connsiteX5071" fmla="*/ 2112370 w 2307205"/>
                <a:gd name="connsiteY5071" fmla="*/ 1638628 h 1780956"/>
                <a:gd name="connsiteX5072" fmla="*/ 2108830 w 2307205"/>
                <a:gd name="connsiteY5072" fmla="*/ 1638923 h 1780956"/>
                <a:gd name="connsiteX5073" fmla="*/ 2108387 w 2307205"/>
                <a:gd name="connsiteY5073" fmla="*/ 1636416 h 1780956"/>
                <a:gd name="connsiteX5074" fmla="*/ 2106913 w 2307205"/>
                <a:gd name="connsiteY5074" fmla="*/ 1635088 h 1780956"/>
                <a:gd name="connsiteX5075" fmla="*/ 2104848 w 2307205"/>
                <a:gd name="connsiteY5075" fmla="*/ 1635973 h 1780956"/>
                <a:gd name="connsiteX5076" fmla="*/ 2103373 w 2307205"/>
                <a:gd name="connsiteY5076" fmla="*/ 1636858 h 1780956"/>
                <a:gd name="connsiteX5077" fmla="*/ 2101456 w 2307205"/>
                <a:gd name="connsiteY5077" fmla="*/ 1638480 h 1780956"/>
                <a:gd name="connsiteX5078" fmla="*/ 2099391 w 2307205"/>
                <a:gd name="connsiteY5078" fmla="*/ 1641283 h 1780956"/>
                <a:gd name="connsiteX5079" fmla="*/ 2099686 w 2307205"/>
                <a:gd name="connsiteY5079" fmla="*/ 1643053 h 1780956"/>
                <a:gd name="connsiteX5080" fmla="*/ 2095556 w 2307205"/>
                <a:gd name="connsiteY5080" fmla="*/ 1646445 h 1780956"/>
                <a:gd name="connsiteX5081" fmla="*/ 2096293 w 2307205"/>
                <a:gd name="connsiteY5081" fmla="*/ 1647182 h 1780956"/>
                <a:gd name="connsiteX5082" fmla="*/ 2102635 w 2307205"/>
                <a:gd name="connsiteY5082" fmla="*/ 1646002 h 1780956"/>
                <a:gd name="connsiteX5083" fmla="*/ 2102341 w 2307205"/>
                <a:gd name="connsiteY5083" fmla="*/ 1646740 h 1780956"/>
                <a:gd name="connsiteX5084" fmla="*/ 2096441 w 2307205"/>
                <a:gd name="connsiteY5084" fmla="*/ 1652345 h 1780956"/>
                <a:gd name="connsiteX5085" fmla="*/ 2095408 w 2307205"/>
                <a:gd name="connsiteY5085" fmla="*/ 1653082 h 1780956"/>
                <a:gd name="connsiteX5086" fmla="*/ 2093638 w 2307205"/>
                <a:gd name="connsiteY5086" fmla="*/ 1653525 h 1780956"/>
                <a:gd name="connsiteX5087" fmla="*/ 2091721 w 2307205"/>
                <a:gd name="connsiteY5087" fmla="*/ 1653230 h 1780956"/>
                <a:gd name="connsiteX5088" fmla="*/ 2090394 w 2307205"/>
                <a:gd name="connsiteY5088" fmla="*/ 1653230 h 1780956"/>
                <a:gd name="connsiteX5089" fmla="*/ 2087001 w 2307205"/>
                <a:gd name="connsiteY5089" fmla="*/ 1654705 h 1780956"/>
                <a:gd name="connsiteX5090" fmla="*/ 2086116 w 2307205"/>
                <a:gd name="connsiteY5090" fmla="*/ 1653230 h 1780956"/>
                <a:gd name="connsiteX5091" fmla="*/ 2087149 w 2307205"/>
                <a:gd name="connsiteY5091" fmla="*/ 1651755 h 1780956"/>
                <a:gd name="connsiteX5092" fmla="*/ 2089214 w 2307205"/>
                <a:gd name="connsiteY5092" fmla="*/ 1650427 h 1780956"/>
                <a:gd name="connsiteX5093" fmla="*/ 2089214 w 2307205"/>
                <a:gd name="connsiteY5093" fmla="*/ 1649837 h 1780956"/>
                <a:gd name="connsiteX5094" fmla="*/ 2087444 w 2307205"/>
                <a:gd name="connsiteY5094" fmla="*/ 1648952 h 1780956"/>
                <a:gd name="connsiteX5095" fmla="*/ 2088771 w 2307205"/>
                <a:gd name="connsiteY5095" fmla="*/ 1648067 h 1780956"/>
                <a:gd name="connsiteX5096" fmla="*/ 2091868 w 2307205"/>
                <a:gd name="connsiteY5096" fmla="*/ 1646887 h 1780956"/>
                <a:gd name="connsiteX5097" fmla="*/ 2091868 w 2307205"/>
                <a:gd name="connsiteY5097" fmla="*/ 1645708 h 1780956"/>
                <a:gd name="connsiteX5098" fmla="*/ 2090099 w 2307205"/>
                <a:gd name="connsiteY5098" fmla="*/ 1645708 h 1780956"/>
                <a:gd name="connsiteX5099" fmla="*/ 2086559 w 2307205"/>
                <a:gd name="connsiteY5099" fmla="*/ 1647182 h 1780956"/>
                <a:gd name="connsiteX5100" fmla="*/ 2085674 w 2307205"/>
                <a:gd name="connsiteY5100" fmla="*/ 1646887 h 1780956"/>
                <a:gd name="connsiteX5101" fmla="*/ 2090689 w 2307205"/>
                <a:gd name="connsiteY5101" fmla="*/ 1643643 h 1780956"/>
                <a:gd name="connsiteX5102" fmla="*/ 2092753 w 2307205"/>
                <a:gd name="connsiteY5102" fmla="*/ 1642610 h 1780956"/>
                <a:gd name="connsiteX5103" fmla="*/ 2094966 w 2307205"/>
                <a:gd name="connsiteY5103" fmla="*/ 1642020 h 1780956"/>
                <a:gd name="connsiteX5104" fmla="*/ 2099391 w 2307205"/>
                <a:gd name="connsiteY5104" fmla="*/ 1639365 h 1780956"/>
                <a:gd name="connsiteX5105" fmla="*/ 2100570 w 2307205"/>
                <a:gd name="connsiteY5105" fmla="*/ 1638038 h 1780956"/>
                <a:gd name="connsiteX5106" fmla="*/ 2101603 w 2307205"/>
                <a:gd name="connsiteY5106" fmla="*/ 1636268 h 1780956"/>
                <a:gd name="connsiteX5107" fmla="*/ 2101308 w 2307205"/>
                <a:gd name="connsiteY5107" fmla="*/ 1635236 h 1780956"/>
                <a:gd name="connsiteX5108" fmla="*/ 2101898 w 2307205"/>
                <a:gd name="connsiteY5108" fmla="*/ 1631696 h 1780956"/>
                <a:gd name="connsiteX5109" fmla="*/ 2104405 w 2307205"/>
                <a:gd name="connsiteY5109" fmla="*/ 1625206 h 1780956"/>
                <a:gd name="connsiteX5110" fmla="*/ 2105733 w 2307205"/>
                <a:gd name="connsiteY5110" fmla="*/ 1621076 h 1780956"/>
                <a:gd name="connsiteX5111" fmla="*/ 2105733 w 2307205"/>
                <a:gd name="connsiteY5111" fmla="*/ 1620044 h 1780956"/>
                <a:gd name="connsiteX5112" fmla="*/ 2103373 w 2307205"/>
                <a:gd name="connsiteY5112" fmla="*/ 1614882 h 1780956"/>
                <a:gd name="connsiteX5113" fmla="*/ 2103373 w 2307205"/>
                <a:gd name="connsiteY5113" fmla="*/ 1613554 h 1780956"/>
                <a:gd name="connsiteX5114" fmla="*/ 2103815 w 2307205"/>
                <a:gd name="connsiteY5114" fmla="*/ 1612227 h 1780956"/>
                <a:gd name="connsiteX5115" fmla="*/ 2099538 w 2307205"/>
                <a:gd name="connsiteY5115" fmla="*/ 1612227 h 1780956"/>
                <a:gd name="connsiteX5116" fmla="*/ 2098358 w 2307205"/>
                <a:gd name="connsiteY5116" fmla="*/ 1613112 h 1780956"/>
                <a:gd name="connsiteX5117" fmla="*/ 2094671 w 2307205"/>
                <a:gd name="connsiteY5117" fmla="*/ 1616799 h 1780956"/>
                <a:gd name="connsiteX5118" fmla="*/ 2091721 w 2307205"/>
                <a:gd name="connsiteY5118" fmla="*/ 1619012 h 1780956"/>
                <a:gd name="connsiteX5119" fmla="*/ 2090099 w 2307205"/>
                <a:gd name="connsiteY5119" fmla="*/ 1621224 h 1780956"/>
                <a:gd name="connsiteX5120" fmla="*/ 2088771 w 2307205"/>
                <a:gd name="connsiteY5120" fmla="*/ 1623879 h 1780956"/>
                <a:gd name="connsiteX5121" fmla="*/ 2081987 w 2307205"/>
                <a:gd name="connsiteY5121" fmla="*/ 1635236 h 1780956"/>
                <a:gd name="connsiteX5122" fmla="*/ 2080364 w 2307205"/>
                <a:gd name="connsiteY5122" fmla="*/ 1637153 h 1780956"/>
                <a:gd name="connsiteX5123" fmla="*/ 2077562 w 2307205"/>
                <a:gd name="connsiteY5123" fmla="*/ 1639513 h 1780956"/>
                <a:gd name="connsiteX5124" fmla="*/ 2075645 w 2307205"/>
                <a:gd name="connsiteY5124" fmla="*/ 1643053 h 1780956"/>
                <a:gd name="connsiteX5125" fmla="*/ 2075202 w 2307205"/>
                <a:gd name="connsiteY5125" fmla="*/ 1646887 h 1780956"/>
                <a:gd name="connsiteX5126" fmla="*/ 2076382 w 2307205"/>
                <a:gd name="connsiteY5126" fmla="*/ 1654262 h 1780956"/>
                <a:gd name="connsiteX5127" fmla="*/ 2077414 w 2307205"/>
                <a:gd name="connsiteY5127" fmla="*/ 1655737 h 1780956"/>
                <a:gd name="connsiteX5128" fmla="*/ 2079627 w 2307205"/>
                <a:gd name="connsiteY5128" fmla="*/ 1658097 h 1780956"/>
                <a:gd name="connsiteX5129" fmla="*/ 2080659 w 2307205"/>
                <a:gd name="connsiteY5129" fmla="*/ 1658834 h 1780956"/>
                <a:gd name="connsiteX5130" fmla="*/ 2081839 w 2307205"/>
                <a:gd name="connsiteY5130" fmla="*/ 1658834 h 1780956"/>
                <a:gd name="connsiteX5131" fmla="*/ 2083167 w 2307205"/>
                <a:gd name="connsiteY5131" fmla="*/ 1658539 h 1780956"/>
                <a:gd name="connsiteX5132" fmla="*/ 2085821 w 2307205"/>
                <a:gd name="connsiteY5132" fmla="*/ 1658539 h 1780956"/>
                <a:gd name="connsiteX5133" fmla="*/ 2088624 w 2307205"/>
                <a:gd name="connsiteY5133" fmla="*/ 1657802 h 1780956"/>
                <a:gd name="connsiteX5134" fmla="*/ 2091426 w 2307205"/>
                <a:gd name="connsiteY5134" fmla="*/ 1657802 h 1780956"/>
                <a:gd name="connsiteX5135" fmla="*/ 2094228 w 2307205"/>
                <a:gd name="connsiteY5135" fmla="*/ 1658244 h 1780956"/>
                <a:gd name="connsiteX5136" fmla="*/ 2096588 w 2307205"/>
                <a:gd name="connsiteY5136" fmla="*/ 1658244 h 1780956"/>
                <a:gd name="connsiteX5137" fmla="*/ 2104110 w 2307205"/>
                <a:gd name="connsiteY5137" fmla="*/ 1656179 h 1780956"/>
                <a:gd name="connsiteX5138" fmla="*/ 2108830 w 2307205"/>
                <a:gd name="connsiteY5138" fmla="*/ 1653377 h 1780956"/>
                <a:gd name="connsiteX5139" fmla="*/ 2111190 w 2307205"/>
                <a:gd name="connsiteY5139" fmla="*/ 1650870 h 1780956"/>
                <a:gd name="connsiteX5140" fmla="*/ 2113697 w 2307205"/>
                <a:gd name="connsiteY5140" fmla="*/ 1648805 h 1780956"/>
                <a:gd name="connsiteX5141" fmla="*/ 453978 w 2307205"/>
                <a:gd name="connsiteY5141" fmla="*/ 1548363 h 1780956"/>
                <a:gd name="connsiteX5142" fmla="*/ 453241 w 2307205"/>
                <a:gd name="connsiteY5142" fmla="*/ 1548363 h 1780956"/>
                <a:gd name="connsiteX5143" fmla="*/ 454863 w 2307205"/>
                <a:gd name="connsiteY5143" fmla="*/ 1554116 h 1780956"/>
                <a:gd name="connsiteX5144" fmla="*/ 455306 w 2307205"/>
                <a:gd name="connsiteY5144" fmla="*/ 1554705 h 1780956"/>
                <a:gd name="connsiteX5145" fmla="*/ 455895 w 2307205"/>
                <a:gd name="connsiteY5145" fmla="*/ 1554705 h 1780956"/>
                <a:gd name="connsiteX5146" fmla="*/ 456928 w 2307205"/>
                <a:gd name="connsiteY5146" fmla="*/ 1553968 h 1780956"/>
                <a:gd name="connsiteX5147" fmla="*/ 457665 w 2307205"/>
                <a:gd name="connsiteY5147" fmla="*/ 1553968 h 1780956"/>
                <a:gd name="connsiteX5148" fmla="*/ 457223 w 2307205"/>
                <a:gd name="connsiteY5148" fmla="*/ 1552640 h 1780956"/>
                <a:gd name="connsiteX5149" fmla="*/ 455601 w 2307205"/>
                <a:gd name="connsiteY5149" fmla="*/ 1550871 h 1780956"/>
                <a:gd name="connsiteX5150" fmla="*/ 456043 w 2307205"/>
                <a:gd name="connsiteY5150" fmla="*/ 1550133 h 1780956"/>
                <a:gd name="connsiteX5151" fmla="*/ 453831 w 2307205"/>
                <a:gd name="connsiteY5151" fmla="*/ 1548363 h 1780956"/>
                <a:gd name="connsiteX5152" fmla="*/ 1441432 w 2307205"/>
                <a:gd name="connsiteY5152" fmla="*/ 1585679 h 1780956"/>
                <a:gd name="connsiteX5153" fmla="*/ 1439810 w 2307205"/>
                <a:gd name="connsiteY5153" fmla="*/ 1585679 h 1780956"/>
                <a:gd name="connsiteX5154" fmla="*/ 1438335 w 2307205"/>
                <a:gd name="connsiteY5154" fmla="*/ 1586268 h 1780956"/>
                <a:gd name="connsiteX5155" fmla="*/ 1437007 w 2307205"/>
                <a:gd name="connsiteY5155" fmla="*/ 1587154 h 1780956"/>
                <a:gd name="connsiteX5156" fmla="*/ 1436417 w 2307205"/>
                <a:gd name="connsiteY5156" fmla="*/ 1587743 h 1780956"/>
                <a:gd name="connsiteX5157" fmla="*/ 1436712 w 2307205"/>
                <a:gd name="connsiteY5157" fmla="*/ 1588186 h 1780956"/>
                <a:gd name="connsiteX5158" fmla="*/ 1438925 w 2307205"/>
                <a:gd name="connsiteY5158" fmla="*/ 1588628 h 1780956"/>
                <a:gd name="connsiteX5159" fmla="*/ 1443940 w 2307205"/>
                <a:gd name="connsiteY5159" fmla="*/ 1588186 h 1780956"/>
                <a:gd name="connsiteX5160" fmla="*/ 1445562 w 2307205"/>
                <a:gd name="connsiteY5160" fmla="*/ 1587891 h 1780956"/>
                <a:gd name="connsiteX5161" fmla="*/ 1445857 w 2307205"/>
                <a:gd name="connsiteY5161" fmla="*/ 1587448 h 1780956"/>
                <a:gd name="connsiteX5162" fmla="*/ 1444677 w 2307205"/>
                <a:gd name="connsiteY5162" fmla="*/ 1586564 h 1780956"/>
                <a:gd name="connsiteX5163" fmla="*/ 1441432 w 2307205"/>
                <a:gd name="connsiteY5163" fmla="*/ 1585679 h 1780956"/>
                <a:gd name="connsiteX5164" fmla="*/ 1391727 w 2307205"/>
                <a:gd name="connsiteY5164" fmla="*/ 1551756 h 1780956"/>
                <a:gd name="connsiteX5165" fmla="*/ 1390843 w 2307205"/>
                <a:gd name="connsiteY5165" fmla="*/ 1551018 h 1780956"/>
                <a:gd name="connsiteX5166" fmla="*/ 1390105 w 2307205"/>
                <a:gd name="connsiteY5166" fmla="*/ 1551018 h 1780956"/>
                <a:gd name="connsiteX5167" fmla="*/ 1389663 w 2307205"/>
                <a:gd name="connsiteY5167" fmla="*/ 1551313 h 1780956"/>
                <a:gd name="connsiteX5168" fmla="*/ 1389663 w 2307205"/>
                <a:gd name="connsiteY5168" fmla="*/ 1551608 h 1780956"/>
                <a:gd name="connsiteX5169" fmla="*/ 1390105 w 2307205"/>
                <a:gd name="connsiteY5169" fmla="*/ 1552640 h 1780956"/>
                <a:gd name="connsiteX5170" fmla="*/ 1390105 w 2307205"/>
                <a:gd name="connsiteY5170" fmla="*/ 1553230 h 1780956"/>
                <a:gd name="connsiteX5171" fmla="*/ 1389810 w 2307205"/>
                <a:gd name="connsiteY5171" fmla="*/ 1553673 h 1780956"/>
                <a:gd name="connsiteX5172" fmla="*/ 1390105 w 2307205"/>
                <a:gd name="connsiteY5172" fmla="*/ 1553968 h 1780956"/>
                <a:gd name="connsiteX5173" fmla="*/ 1392907 w 2307205"/>
                <a:gd name="connsiteY5173" fmla="*/ 1553968 h 1780956"/>
                <a:gd name="connsiteX5174" fmla="*/ 1392907 w 2307205"/>
                <a:gd name="connsiteY5174" fmla="*/ 1553083 h 1780956"/>
                <a:gd name="connsiteX5175" fmla="*/ 1391727 w 2307205"/>
                <a:gd name="connsiteY5175" fmla="*/ 1551756 h 1780956"/>
                <a:gd name="connsiteX5176" fmla="*/ 1385238 w 2307205"/>
                <a:gd name="connsiteY5176" fmla="*/ 1550281 h 1780956"/>
                <a:gd name="connsiteX5177" fmla="*/ 1383173 w 2307205"/>
                <a:gd name="connsiteY5177" fmla="*/ 1550576 h 1780956"/>
                <a:gd name="connsiteX5178" fmla="*/ 1381551 w 2307205"/>
                <a:gd name="connsiteY5178" fmla="*/ 1551313 h 1780956"/>
                <a:gd name="connsiteX5179" fmla="*/ 1380813 w 2307205"/>
                <a:gd name="connsiteY5179" fmla="*/ 1552346 h 1780956"/>
                <a:gd name="connsiteX5180" fmla="*/ 1381108 w 2307205"/>
                <a:gd name="connsiteY5180" fmla="*/ 1554558 h 1780956"/>
                <a:gd name="connsiteX5181" fmla="*/ 1381551 w 2307205"/>
                <a:gd name="connsiteY5181" fmla="*/ 1555295 h 1780956"/>
                <a:gd name="connsiteX5182" fmla="*/ 1382288 w 2307205"/>
                <a:gd name="connsiteY5182" fmla="*/ 1555295 h 1780956"/>
                <a:gd name="connsiteX5183" fmla="*/ 1383173 w 2307205"/>
                <a:gd name="connsiteY5183" fmla="*/ 1554410 h 1780956"/>
                <a:gd name="connsiteX5184" fmla="*/ 1384648 w 2307205"/>
                <a:gd name="connsiteY5184" fmla="*/ 1553968 h 1780956"/>
                <a:gd name="connsiteX5185" fmla="*/ 1386860 w 2307205"/>
                <a:gd name="connsiteY5185" fmla="*/ 1553968 h 1780956"/>
                <a:gd name="connsiteX5186" fmla="*/ 1388040 w 2307205"/>
                <a:gd name="connsiteY5186" fmla="*/ 1553526 h 1780956"/>
                <a:gd name="connsiteX5187" fmla="*/ 1388040 w 2307205"/>
                <a:gd name="connsiteY5187" fmla="*/ 1552936 h 1780956"/>
                <a:gd name="connsiteX5188" fmla="*/ 1388925 w 2307205"/>
                <a:gd name="connsiteY5188" fmla="*/ 1552640 h 1780956"/>
                <a:gd name="connsiteX5189" fmla="*/ 1389220 w 2307205"/>
                <a:gd name="connsiteY5189" fmla="*/ 1552051 h 1780956"/>
                <a:gd name="connsiteX5190" fmla="*/ 1389220 w 2307205"/>
                <a:gd name="connsiteY5190" fmla="*/ 1551018 h 1780956"/>
                <a:gd name="connsiteX5191" fmla="*/ 1388040 w 2307205"/>
                <a:gd name="connsiteY5191" fmla="*/ 1550428 h 1780956"/>
                <a:gd name="connsiteX5192" fmla="*/ 1385385 w 2307205"/>
                <a:gd name="connsiteY5192" fmla="*/ 1550428 h 1780956"/>
                <a:gd name="connsiteX5193" fmla="*/ 2086411 w 2307205"/>
                <a:gd name="connsiteY5193" fmla="*/ 1659277 h 1780956"/>
                <a:gd name="connsiteX5194" fmla="*/ 2086411 w 2307205"/>
                <a:gd name="connsiteY5194" fmla="*/ 1660014 h 1780956"/>
                <a:gd name="connsiteX5195" fmla="*/ 2088181 w 2307205"/>
                <a:gd name="connsiteY5195" fmla="*/ 1661342 h 1780956"/>
                <a:gd name="connsiteX5196" fmla="*/ 2088476 w 2307205"/>
                <a:gd name="connsiteY5196" fmla="*/ 1661784 h 1780956"/>
                <a:gd name="connsiteX5197" fmla="*/ 2089509 w 2307205"/>
                <a:gd name="connsiteY5197" fmla="*/ 1661489 h 1780956"/>
                <a:gd name="connsiteX5198" fmla="*/ 2089804 w 2307205"/>
                <a:gd name="connsiteY5198" fmla="*/ 1660604 h 1780956"/>
                <a:gd name="connsiteX5199" fmla="*/ 2090836 w 2307205"/>
                <a:gd name="connsiteY5199" fmla="*/ 1658982 h 1780956"/>
                <a:gd name="connsiteX5200" fmla="*/ 2087886 w 2307205"/>
                <a:gd name="connsiteY5200" fmla="*/ 1658687 h 1780956"/>
                <a:gd name="connsiteX5201" fmla="*/ 2086411 w 2307205"/>
                <a:gd name="connsiteY5201" fmla="*/ 1659277 h 1780956"/>
                <a:gd name="connsiteX5202" fmla="*/ 857809 w 2307205"/>
                <a:gd name="connsiteY5202" fmla="*/ 857514 h 1780956"/>
                <a:gd name="connsiteX5203" fmla="*/ 858694 w 2307205"/>
                <a:gd name="connsiteY5203" fmla="*/ 860022 h 1780956"/>
                <a:gd name="connsiteX5204" fmla="*/ 861202 w 2307205"/>
                <a:gd name="connsiteY5204" fmla="*/ 862824 h 1780956"/>
                <a:gd name="connsiteX5205" fmla="*/ 861791 w 2307205"/>
                <a:gd name="connsiteY5205" fmla="*/ 864004 h 1780956"/>
                <a:gd name="connsiteX5206" fmla="*/ 863119 w 2307205"/>
                <a:gd name="connsiteY5206" fmla="*/ 863414 h 1780956"/>
                <a:gd name="connsiteX5207" fmla="*/ 864741 w 2307205"/>
                <a:gd name="connsiteY5207" fmla="*/ 861201 h 1780956"/>
                <a:gd name="connsiteX5208" fmla="*/ 865479 w 2307205"/>
                <a:gd name="connsiteY5208" fmla="*/ 857809 h 1780956"/>
                <a:gd name="connsiteX5209" fmla="*/ 861202 w 2307205"/>
                <a:gd name="connsiteY5209" fmla="*/ 857809 h 1780956"/>
                <a:gd name="connsiteX5210" fmla="*/ 857957 w 2307205"/>
                <a:gd name="connsiteY5210" fmla="*/ 857514 h 1780956"/>
                <a:gd name="connsiteX5211" fmla="*/ 856187 w 2307205"/>
                <a:gd name="connsiteY5211" fmla="*/ 838783 h 1780956"/>
                <a:gd name="connsiteX5212" fmla="*/ 858252 w 2307205"/>
                <a:gd name="connsiteY5212" fmla="*/ 840700 h 1780956"/>
                <a:gd name="connsiteX5213" fmla="*/ 860022 w 2307205"/>
                <a:gd name="connsiteY5213" fmla="*/ 841585 h 1780956"/>
                <a:gd name="connsiteX5214" fmla="*/ 860906 w 2307205"/>
                <a:gd name="connsiteY5214" fmla="*/ 843355 h 1780956"/>
                <a:gd name="connsiteX5215" fmla="*/ 861349 w 2307205"/>
                <a:gd name="connsiteY5215" fmla="*/ 843650 h 1780956"/>
                <a:gd name="connsiteX5216" fmla="*/ 862676 w 2307205"/>
                <a:gd name="connsiteY5216" fmla="*/ 839963 h 1780956"/>
                <a:gd name="connsiteX5217" fmla="*/ 862971 w 2307205"/>
                <a:gd name="connsiteY5217" fmla="*/ 838340 h 1780956"/>
                <a:gd name="connsiteX5218" fmla="*/ 862529 w 2307205"/>
                <a:gd name="connsiteY5218" fmla="*/ 837013 h 1780956"/>
                <a:gd name="connsiteX5219" fmla="*/ 861791 w 2307205"/>
                <a:gd name="connsiteY5219" fmla="*/ 836570 h 1780956"/>
                <a:gd name="connsiteX5220" fmla="*/ 860316 w 2307205"/>
                <a:gd name="connsiteY5220" fmla="*/ 834948 h 1780956"/>
                <a:gd name="connsiteX5221" fmla="*/ 860759 w 2307205"/>
                <a:gd name="connsiteY5221" fmla="*/ 833326 h 1780956"/>
                <a:gd name="connsiteX5222" fmla="*/ 860316 w 2307205"/>
                <a:gd name="connsiteY5222" fmla="*/ 830081 h 1780956"/>
                <a:gd name="connsiteX5223" fmla="*/ 858842 w 2307205"/>
                <a:gd name="connsiteY5223" fmla="*/ 828163 h 1780956"/>
                <a:gd name="connsiteX5224" fmla="*/ 856777 w 2307205"/>
                <a:gd name="connsiteY5224" fmla="*/ 829786 h 1780956"/>
                <a:gd name="connsiteX5225" fmla="*/ 856777 w 2307205"/>
                <a:gd name="connsiteY5225" fmla="*/ 832441 h 1780956"/>
                <a:gd name="connsiteX5226" fmla="*/ 856187 w 2307205"/>
                <a:gd name="connsiteY5226" fmla="*/ 834358 h 1780956"/>
                <a:gd name="connsiteX5227" fmla="*/ 856187 w 2307205"/>
                <a:gd name="connsiteY5227" fmla="*/ 838635 h 1780956"/>
                <a:gd name="connsiteX5228" fmla="*/ 1246891 w 2307205"/>
                <a:gd name="connsiteY5228" fmla="*/ 1071967 h 1780956"/>
                <a:gd name="connsiteX5229" fmla="*/ 1247481 w 2307205"/>
                <a:gd name="connsiteY5229" fmla="*/ 1072999 h 1780956"/>
                <a:gd name="connsiteX5230" fmla="*/ 1249841 w 2307205"/>
                <a:gd name="connsiteY5230" fmla="*/ 1075064 h 1780956"/>
                <a:gd name="connsiteX5231" fmla="*/ 1250873 w 2307205"/>
                <a:gd name="connsiteY5231" fmla="*/ 1075064 h 1780956"/>
                <a:gd name="connsiteX5232" fmla="*/ 1252053 w 2307205"/>
                <a:gd name="connsiteY5232" fmla="*/ 1074031 h 1780956"/>
                <a:gd name="connsiteX5233" fmla="*/ 1252053 w 2307205"/>
                <a:gd name="connsiteY5233" fmla="*/ 1073147 h 1780956"/>
                <a:gd name="connsiteX5234" fmla="*/ 1250136 w 2307205"/>
                <a:gd name="connsiteY5234" fmla="*/ 1071377 h 1780956"/>
                <a:gd name="connsiteX5235" fmla="*/ 1247039 w 2307205"/>
                <a:gd name="connsiteY5235" fmla="*/ 1071967 h 1780956"/>
                <a:gd name="connsiteX5236" fmla="*/ 1587301 w 2307205"/>
                <a:gd name="connsiteY5236" fmla="*/ 1682138 h 1780956"/>
                <a:gd name="connsiteX5237" fmla="*/ 1585679 w 2307205"/>
                <a:gd name="connsiteY5237" fmla="*/ 1682138 h 1780956"/>
                <a:gd name="connsiteX5238" fmla="*/ 1585679 w 2307205"/>
                <a:gd name="connsiteY5238" fmla="*/ 1682875 h 1780956"/>
                <a:gd name="connsiteX5239" fmla="*/ 1586268 w 2307205"/>
                <a:gd name="connsiteY5239" fmla="*/ 1683613 h 1780956"/>
                <a:gd name="connsiteX5240" fmla="*/ 1587448 w 2307205"/>
                <a:gd name="connsiteY5240" fmla="*/ 1684498 h 1780956"/>
                <a:gd name="connsiteX5241" fmla="*/ 1587448 w 2307205"/>
                <a:gd name="connsiteY5241" fmla="*/ 1684055 h 1780956"/>
                <a:gd name="connsiteX5242" fmla="*/ 1587891 w 2307205"/>
                <a:gd name="connsiteY5242" fmla="*/ 1682728 h 1780956"/>
                <a:gd name="connsiteX5243" fmla="*/ 1587596 w 2307205"/>
                <a:gd name="connsiteY5243" fmla="*/ 1682138 h 1780956"/>
                <a:gd name="connsiteX5244" fmla="*/ 1997327 w 2307205"/>
                <a:gd name="connsiteY5244" fmla="*/ 1579336 h 1780956"/>
                <a:gd name="connsiteX5245" fmla="*/ 1996884 w 2307205"/>
                <a:gd name="connsiteY5245" fmla="*/ 1579041 h 1780956"/>
                <a:gd name="connsiteX5246" fmla="*/ 1996442 w 2307205"/>
                <a:gd name="connsiteY5246" fmla="*/ 1579336 h 1780956"/>
                <a:gd name="connsiteX5247" fmla="*/ 1995852 w 2307205"/>
                <a:gd name="connsiteY5247" fmla="*/ 1580074 h 1780956"/>
                <a:gd name="connsiteX5248" fmla="*/ 1994524 w 2307205"/>
                <a:gd name="connsiteY5248" fmla="*/ 1582729 h 1780956"/>
                <a:gd name="connsiteX5249" fmla="*/ 1997474 w 2307205"/>
                <a:gd name="connsiteY5249" fmla="*/ 1580959 h 1780956"/>
                <a:gd name="connsiteX5250" fmla="*/ 1997474 w 2307205"/>
                <a:gd name="connsiteY5250" fmla="*/ 1579336 h 1780956"/>
                <a:gd name="connsiteX5251" fmla="*/ 2228446 w 2307205"/>
                <a:gd name="connsiteY5251" fmla="*/ 1486859 h 1780956"/>
                <a:gd name="connsiteX5252" fmla="*/ 2228446 w 2307205"/>
                <a:gd name="connsiteY5252" fmla="*/ 1487597 h 1780956"/>
                <a:gd name="connsiteX5253" fmla="*/ 2229331 w 2307205"/>
                <a:gd name="connsiteY5253" fmla="*/ 1488039 h 1780956"/>
                <a:gd name="connsiteX5254" fmla="*/ 2230215 w 2307205"/>
                <a:gd name="connsiteY5254" fmla="*/ 1488039 h 1780956"/>
                <a:gd name="connsiteX5255" fmla="*/ 2231100 w 2307205"/>
                <a:gd name="connsiteY5255" fmla="*/ 1487744 h 1780956"/>
                <a:gd name="connsiteX5256" fmla="*/ 2231985 w 2307205"/>
                <a:gd name="connsiteY5256" fmla="*/ 1487007 h 1780956"/>
                <a:gd name="connsiteX5257" fmla="*/ 2232870 w 2307205"/>
                <a:gd name="connsiteY5257" fmla="*/ 1485827 h 1780956"/>
                <a:gd name="connsiteX5258" fmla="*/ 2232870 w 2307205"/>
                <a:gd name="connsiteY5258" fmla="*/ 1485090 h 1780956"/>
                <a:gd name="connsiteX5259" fmla="*/ 2231395 w 2307205"/>
                <a:gd name="connsiteY5259" fmla="*/ 1485090 h 1780956"/>
                <a:gd name="connsiteX5260" fmla="*/ 2229331 w 2307205"/>
                <a:gd name="connsiteY5260" fmla="*/ 1485679 h 1780956"/>
                <a:gd name="connsiteX5261" fmla="*/ 2228593 w 2307205"/>
                <a:gd name="connsiteY5261" fmla="*/ 1487007 h 1780956"/>
                <a:gd name="connsiteX5262" fmla="*/ 2305879 w 2307205"/>
                <a:gd name="connsiteY5262" fmla="*/ 1592168 h 1780956"/>
                <a:gd name="connsiteX5263" fmla="*/ 2304993 w 2307205"/>
                <a:gd name="connsiteY5263" fmla="*/ 1589808 h 1780956"/>
                <a:gd name="connsiteX5264" fmla="*/ 2304993 w 2307205"/>
                <a:gd name="connsiteY5264" fmla="*/ 1588038 h 1780956"/>
                <a:gd name="connsiteX5265" fmla="*/ 2303961 w 2307205"/>
                <a:gd name="connsiteY5265" fmla="*/ 1587301 h 1780956"/>
                <a:gd name="connsiteX5266" fmla="*/ 2302928 w 2307205"/>
                <a:gd name="connsiteY5266" fmla="*/ 1587301 h 1780956"/>
                <a:gd name="connsiteX5267" fmla="*/ 2302044 w 2307205"/>
                <a:gd name="connsiteY5267" fmla="*/ 1588628 h 1780956"/>
                <a:gd name="connsiteX5268" fmla="*/ 2300569 w 2307205"/>
                <a:gd name="connsiteY5268" fmla="*/ 1592168 h 1780956"/>
                <a:gd name="connsiteX5269" fmla="*/ 2298651 w 2307205"/>
                <a:gd name="connsiteY5269" fmla="*/ 1594381 h 1780956"/>
                <a:gd name="connsiteX5270" fmla="*/ 2295702 w 2307205"/>
                <a:gd name="connsiteY5270" fmla="*/ 1596740 h 1780956"/>
                <a:gd name="connsiteX5271" fmla="*/ 2293932 w 2307205"/>
                <a:gd name="connsiteY5271" fmla="*/ 1597625 h 1780956"/>
                <a:gd name="connsiteX5272" fmla="*/ 2293047 w 2307205"/>
                <a:gd name="connsiteY5272" fmla="*/ 1596593 h 1780956"/>
                <a:gd name="connsiteX5273" fmla="*/ 2292752 w 2307205"/>
                <a:gd name="connsiteY5273" fmla="*/ 1595855 h 1780956"/>
                <a:gd name="connsiteX5274" fmla="*/ 2292752 w 2307205"/>
                <a:gd name="connsiteY5274" fmla="*/ 1591136 h 1780956"/>
                <a:gd name="connsiteX5275" fmla="*/ 2293194 w 2307205"/>
                <a:gd name="connsiteY5275" fmla="*/ 1588481 h 1780956"/>
                <a:gd name="connsiteX5276" fmla="*/ 2294374 w 2307205"/>
                <a:gd name="connsiteY5276" fmla="*/ 1585974 h 1780956"/>
                <a:gd name="connsiteX5277" fmla="*/ 2297324 w 2307205"/>
                <a:gd name="connsiteY5277" fmla="*/ 1580516 h 1780956"/>
                <a:gd name="connsiteX5278" fmla="*/ 2298504 w 2307205"/>
                <a:gd name="connsiteY5278" fmla="*/ 1578747 h 1780956"/>
                <a:gd name="connsiteX5279" fmla="*/ 2300716 w 2307205"/>
                <a:gd name="connsiteY5279" fmla="*/ 1576534 h 1780956"/>
                <a:gd name="connsiteX5280" fmla="*/ 2300716 w 2307205"/>
                <a:gd name="connsiteY5280" fmla="*/ 1575944 h 1780956"/>
                <a:gd name="connsiteX5281" fmla="*/ 2300421 w 2307205"/>
                <a:gd name="connsiteY5281" fmla="*/ 1575354 h 1780956"/>
                <a:gd name="connsiteX5282" fmla="*/ 2299389 w 2307205"/>
                <a:gd name="connsiteY5282" fmla="*/ 1574764 h 1780956"/>
                <a:gd name="connsiteX5283" fmla="*/ 2295111 w 2307205"/>
                <a:gd name="connsiteY5283" fmla="*/ 1577419 h 1780956"/>
                <a:gd name="connsiteX5284" fmla="*/ 2289949 w 2307205"/>
                <a:gd name="connsiteY5284" fmla="*/ 1579779 h 1780956"/>
                <a:gd name="connsiteX5285" fmla="*/ 2284197 w 2307205"/>
                <a:gd name="connsiteY5285" fmla="*/ 1588186 h 1780956"/>
                <a:gd name="connsiteX5286" fmla="*/ 2281542 w 2307205"/>
                <a:gd name="connsiteY5286" fmla="*/ 1590841 h 1780956"/>
                <a:gd name="connsiteX5287" fmla="*/ 2279772 w 2307205"/>
                <a:gd name="connsiteY5287" fmla="*/ 1591283 h 1780956"/>
                <a:gd name="connsiteX5288" fmla="*/ 2277413 w 2307205"/>
                <a:gd name="connsiteY5288" fmla="*/ 1591283 h 1780956"/>
                <a:gd name="connsiteX5289" fmla="*/ 2276380 w 2307205"/>
                <a:gd name="connsiteY5289" fmla="*/ 1590103 h 1780956"/>
                <a:gd name="connsiteX5290" fmla="*/ 2275495 w 2307205"/>
                <a:gd name="connsiteY5290" fmla="*/ 1588628 h 1780956"/>
                <a:gd name="connsiteX5291" fmla="*/ 2274758 w 2307205"/>
                <a:gd name="connsiteY5291" fmla="*/ 1586711 h 1780956"/>
                <a:gd name="connsiteX5292" fmla="*/ 2274758 w 2307205"/>
                <a:gd name="connsiteY5292" fmla="*/ 1586268 h 1780956"/>
                <a:gd name="connsiteX5293" fmla="*/ 2279182 w 2307205"/>
                <a:gd name="connsiteY5293" fmla="*/ 1582286 h 1780956"/>
                <a:gd name="connsiteX5294" fmla="*/ 2280215 w 2307205"/>
                <a:gd name="connsiteY5294" fmla="*/ 1580664 h 1780956"/>
                <a:gd name="connsiteX5295" fmla="*/ 2280657 w 2307205"/>
                <a:gd name="connsiteY5295" fmla="*/ 1579189 h 1780956"/>
                <a:gd name="connsiteX5296" fmla="*/ 2280215 w 2307205"/>
                <a:gd name="connsiteY5296" fmla="*/ 1578747 h 1780956"/>
                <a:gd name="connsiteX5297" fmla="*/ 2276528 w 2307205"/>
                <a:gd name="connsiteY5297" fmla="*/ 1579336 h 1780956"/>
                <a:gd name="connsiteX5298" fmla="*/ 2274610 w 2307205"/>
                <a:gd name="connsiteY5298" fmla="*/ 1579041 h 1780956"/>
                <a:gd name="connsiteX5299" fmla="*/ 2277560 w 2307205"/>
                <a:gd name="connsiteY5299" fmla="*/ 1578304 h 1780956"/>
                <a:gd name="connsiteX5300" fmla="*/ 2278888 w 2307205"/>
                <a:gd name="connsiteY5300" fmla="*/ 1577861 h 1780956"/>
                <a:gd name="connsiteX5301" fmla="*/ 2278888 w 2307205"/>
                <a:gd name="connsiteY5301" fmla="*/ 1577419 h 1780956"/>
                <a:gd name="connsiteX5302" fmla="*/ 2282575 w 2307205"/>
                <a:gd name="connsiteY5302" fmla="*/ 1576682 h 1780956"/>
                <a:gd name="connsiteX5303" fmla="*/ 2283312 w 2307205"/>
                <a:gd name="connsiteY5303" fmla="*/ 1575944 h 1780956"/>
                <a:gd name="connsiteX5304" fmla="*/ 2282870 w 2307205"/>
                <a:gd name="connsiteY5304" fmla="*/ 1573732 h 1780956"/>
                <a:gd name="connsiteX5305" fmla="*/ 2281542 w 2307205"/>
                <a:gd name="connsiteY5305" fmla="*/ 1572552 h 1780956"/>
                <a:gd name="connsiteX5306" fmla="*/ 2283607 w 2307205"/>
                <a:gd name="connsiteY5306" fmla="*/ 1571814 h 1780956"/>
                <a:gd name="connsiteX5307" fmla="*/ 2286852 w 2307205"/>
                <a:gd name="connsiteY5307" fmla="*/ 1569750 h 1780956"/>
                <a:gd name="connsiteX5308" fmla="*/ 2288769 w 2307205"/>
                <a:gd name="connsiteY5308" fmla="*/ 1567685 h 1780956"/>
                <a:gd name="connsiteX5309" fmla="*/ 2289654 w 2307205"/>
                <a:gd name="connsiteY5309" fmla="*/ 1567242 h 1780956"/>
                <a:gd name="connsiteX5310" fmla="*/ 2292752 w 2307205"/>
                <a:gd name="connsiteY5310" fmla="*/ 1567242 h 1780956"/>
                <a:gd name="connsiteX5311" fmla="*/ 2293932 w 2307205"/>
                <a:gd name="connsiteY5311" fmla="*/ 1566062 h 1780956"/>
                <a:gd name="connsiteX5312" fmla="*/ 2295849 w 2307205"/>
                <a:gd name="connsiteY5312" fmla="*/ 1563407 h 1780956"/>
                <a:gd name="connsiteX5313" fmla="*/ 2296439 w 2307205"/>
                <a:gd name="connsiteY5313" fmla="*/ 1562227 h 1780956"/>
                <a:gd name="connsiteX5314" fmla="*/ 2296882 w 2307205"/>
                <a:gd name="connsiteY5314" fmla="*/ 1560310 h 1780956"/>
                <a:gd name="connsiteX5315" fmla="*/ 2296882 w 2307205"/>
                <a:gd name="connsiteY5315" fmla="*/ 1558245 h 1780956"/>
                <a:gd name="connsiteX5316" fmla="*/ 2296291 w 2307205"/>
                <a:gd name="connsiteY5316" fmla="*/ 1557508 h 1780956"/>
                <a:gd name="connsiteX5317" fmla="*/ 2295849 w 2307205"/>
                <a:gd name="connsiteY5317" fmla="*/ 1557508 h 1780956"/>
                <a:gd name="connsiteX5318" fmla="*/ 2294079 w 2307205"/>
                <a:gd name="connsiteY5318" fmla="*/ 1558245 h 1780956"/>
                <a:gd name="connsiteX5319" fmla="*/ 2291719 w 2307205"/>
                <a:gd name="connsiteY5319" fmla="*/ 1560015 h 1780956"/>
                <a:gd name="connsiteX5320" fmla="*/ 2290244 w 2307205"/>
                <a:gd name="connsiteY5320" fmla="*/ 1560458 h 1780956"/>
                <a:gd name="connsiteX5321" fmla="*/ 2288032 w 2307205"/>
                <a:gd name="connsiteY5321" fmla="*/ 1560163 h 1780956"/>
                <a:gd name="connsiteX5322" fmla="*/ 2286705 w 2307205"/>
                <a:gd name="connsiteY5322" fmla="*/ 1560458 h 1780956"/>
                <a:gd name="connsiteX5323" fmla="*/ 2283017 w 2307205"/>
                <a:gd name="connsiteY5323" fmla="*/ 1563112 h 1780956"/>
                <a:gd name="connsiteX5324" fmla="*/ 2280657 w 2307205"/>
                <a:gd name="connsiteY5324" fmla="*/ 1562080 h 1780956"/>
                <a:gd name="connsiteX5325" fmla="*/ 2278150 w 2307205"/>
                <a:gd name="connsiteY5325" fmla="*/ 1562670 h 1780956"/>
                <a:gd name="connsiteX5326" fmla="*/ 2276528 w 2307205"/>
                <a:gd name="connsiteY5326" fmla="*/ 1564292 h 1780956"/>
                <a:gd name="connsiteX5327" fmla="*/ 2275200 w 2307205"/>
                <a:gd name="connsiteY5327" fmla="*/ 1564292 h 1780956"/>
                <a:gd name="connsiteX5328" fmla="*/ 2272988 w 2307205"/>
                <a:gd name="connsiteY5328" fmla="*/ 1564735 h 1780956"/>
                <a:gd name="connsiteX5329" fmla="*/ 2268563 w 2307205"/>
                <a:gd name="connsiteY5329" fmla="*/ 1566357 h 1780956"/>
                <a:gd name="connsiteX5330" fmla="*/ 2268268 w 2307205"/>
                <a:gd name="connsiteY5330" fmla="*/ 1566357 h 1780956"/>
                <a:gd name="connsiteX5331" fmla="*/ 2269448 w 2307205"/>
                <a:gd name="connsiteY5331" fmla="*/ 1565325 h 1780956"/>
                <a:gd name="connsiteX5332" fmla="*/ 2274168 w 2307205"/>
                <a:gd name="connsiteY5332" fmla="*/ 1563112 h 1780956"/>
                <a:gd name="connsiteX5333" fmla="*/ 2276528 w 2307205"/>
                <a:gd name="connsiteY5333" fmla="*/ 1561785 h 1780956"/>
                <a:gd name="connsiteX5334" fmla="*/ 2277118 w 2307205"/>
                <a:gd name="connsiteY5334" fmla="*/ 1560163 h 1780956"/>
                <a:gd name="connsiteX5335" fmla="*/ 2278888 w 2307205"/>
                <a:gd name="connsiteY5335" fmla="*/ 1557508 h 1780956"/>
                <a:gd name="connsiteX5336" fmla="*/ 2278888 w 2307205"/>
                <a:gd name="connsiteY5336" fmla="*/ 1556623 h 1780956"/>
                <a:gd name="connsiteX5337" fmla="*/ 2276823 w 2307205"/>
                <a:gd name="connsiteY5337" fmla="*/ 1556033 h 1780956"/>
                <a:gd name="connsiteX5338" fmla="*/ 2274168 w 2307205"/>
                <a:gd name="connsiteY5338" fmla="*/ 1556328 h 1780956"/>
                <a:gd name="connsiteX5339" fmla="*/ 2272103 w 2307205"/>
                <a:gd name="connsiteY5339" fmla="*/ 1555590 h 1780956"/>
                <a:gd name="connsiteX5340" fmla="*/ 2272103 w 2307205"/>
                <a:gd name="connsiteY5340" fmla="*/ 1554558 h 1780956"/>
                <a:gd name="connsiteX5341" fmla="*/ 2274168 w 2307205"/>
                <a:gd name="connsiteY5341" fmla="*/ 1553526 h 1780956"/>
                <a:gd name="connsiteX5342" fmla="*/ 2275200 w 2307205"/>
                <a:gd name="connsiteY5342" fmla="*/ 1552493 h 1780956"/>
                <a:gd name="connsiteX5343" fmla="*/ 2275200 w 2307205"/>
                <a:gd name="connsiteY5343" fmla="*/ 1552051 h 1780956"/>
                <a:gd name="connsiteX5344" fmla="*/ 2272545 w 2307205"/>
                <a:gd name="connsiteY5344" fmla="*/ 1552051 h 1780956"/>
                <a:gd name="connsiteX5345" fmla="*/ 2268711 w 2307205"/>
                <a:gd name="connsiteY5345" fmla="*/ 1552936 h 1780956"/>
                <a:gd name="connsiteX5346" fmla="*/ 2267088 w 2307205"/>
                <a:gd name="connsiteY5346" fmla="*/ 1552936 h 1780956"/>
                <a:gd name="connsiteX5347" fmla="*/ 2273873 w 2307205"/>
                <a:gd name="connsiteY5347" fmla="*/ 1549396 h 1780956"/>
                <a:gd name="connsiteX5348" fmla="*/ 2275348 w 2307205"/>
                <a:gd name="connsiteY5348" fmla="*/ 1548216 h 1780956"/>
                <a:gd name="connsiteX5349" fmla="*/ 2275938 w 2307205"/>
                <a:gd name="connsiteY5349" fmla="*/ 1547331 h 1780956"/>
                <a:gd name="connsiteX5350" fmla="*/ 2276380 w 2307205"/>
                <a:gd name="connsiteY5350" fmla="*/ 1545856 h 1780956"/>
                <a:gd name="connsiteX5351" fmla="*/ 2277708 w 2307205"/>
                <a:gd name="connsiteY5351" fmla="*/ 1544381 h 1780956"/>
                <a:gd name="connsiteX5352" fmla="*/ 2279920 w 2307205"/>
                <a:gd name="connsiteY5352" fmla="*/ 1542906 h 1780956"/>
                <a:gd name="connsiteX5353" fmla="*/ 2282427 w 2307205"/>
                <a:gd name="connsiteY5353" fmla="*/ 1540694 h 1780956"/>
                <a:gd name="connsiteX5354" fmla="*/ 2282722 w 2307205"/>
                <a:gd name="connsiteY5354" fmla="*/ 1538924 h 1780956"/>
                <a:gd name="connsiteX5355" fmla="*/ 2282427 w 2307205"/>
                <a:gd name="connsiteY5355" fmla="*/ 1536416 h 1780956"/>
                <a:gd name="connsiteX5356" fmla="*/ 2281100 w 2307205"/>
                <a:gd name="connsiteY5356" fmla="*/ 1534499 h 1780956"/>
                <a:gd name="connsiteX5357" fmla="*/ 2277560 w 2307205"/>
                <a:gd name="connsiteY5357" fmla="*/ 1532287 h 1780956"/>
                <a:gd name="connsiteX5358" fmla="*/ 2274758 w 2307205"/>
                <a:gd name="connsiteY5358" fmla="*/ 1530959 h 1780956"/>
                <a:gd name="connsiteX5359" fmla="*/ 2272250 w 2307205"/>
                <a:gd name="connsiteY5359" fmla="*/ 1530369 h 1780956"/>
                <a:gd name="connsiteX5360" fmla="*/ 2264138 w 2307205"/>
                <a:gd name="connsiteY5360" fmla="*/ 1531107 h 1780956"/>
                <a:gd name="connsiteX5361" fmla="*/ 2261926 w 2307205"/>
                <a:gd name="connsiteY5361" fmla="*/ 1531107 h 1780956"/>
                <a:gd name="connsiteX5362" fmla="*/ 2261041 w 2307205"/>
                <a:gd name="connsiteY5362" fmla="*/ 1531992 h 1780956"/>
                <a:gd name="connsiteX5363" fmla="*/ 2259566 w 2307205"/>
                <a:gd name="connsiteY5363" fmla="*/ 1534057 h 1780956"/>
                <a:gd name="connsiteX5364" fmla="*/ 2259124 w 2307205"/>
                <a:gd name="connsiteY5364" fmla="*/ 1533614 h 1780956"/>
                <a:gd name="connsiteX5365" fmla="*/ 2259124 w 2307205"/>
                <a:gd name="connsiteY5365" fmla="*/ 1531697 h 1780956"/>
                <a:gd name="connsiteX5366" fmla="*/ 2258681 w 2307205"/>
                <a:gd name="connsiteY5366" fmla="*/ 1529337 h 1780956"/>
                <a:gd name="connsiteX5367" fmla="*/ 2258976 w 2307205"/>
                <a:gd name="connsiteY5367" fmla="*/ 1527272 h 1780956"/>
                <a:gd name="connsiteX5368" fmla="*/ 2258091 w 2307205"/>
                <a:gd name="connsiteY5368" fmla="*/ 1527272 h 1780956"/>
                <a:gd name="connsiteX5369" fmla="*/ 2256026 w 2307205"/>
                <a:gd name="connsiteY5369" fmla="*/ 1528599 h 1780956"/>
                <a:gd name="connsiteX5370" fmla="*/ 2254109 w 2307205"/>
                <a:gd name="connsiteY5370" fmla="*/ 1530222 h 1780956"/>
                <a:gd name="connsiteX5371" fmla="*/ 2252339 w 2307205"/>
                <a:gd name="connsiteY5371" fmla="*/ 1532139 h 1780956"/>
                <a:gd name="connsiteX5372" fmla="*/ 2250717 w 2307205"/>
                <a:gd name="connsiteY5372" fmla="*/ 1533319 h 1780956"/>
                <a:gd name="connsiteX5373" fmla="*/ 2249094 w 2307205"/>
                <a:gd name="connsiteY5373" fmla="*/ 1533614 h 1780956"/>
                <a:gd name="connsiteX5374" fmla="*/ 2247324 w 2307205"/>
                <a:gd name="connsiteY5374" fmla="*/ 1534647 h 1780956"/>
                <a:gd name="connsiteX5375" fmla="*/ 2245407 w 2307205"/>
                <a:gd name="connsiteY5375" fmla="*/ 1536269 h 1780956"/>
                <a:gd name="connsiteX5376" fmla="*/ 2244522 w 2307205"/>
                <a:gd name="connsiteY5376" fmla="*/ 1536564 h 1780956"/>
                <a:gd name="connsiteX5377" fmla="*/ 2244522 w 2307205"/>
                <a:gd name="connsiteY5377" fmla="*/ 1535532 h 1780956"/>
                <a:gd name="connsiteX5378" fmla="*/ 2244227 w 2307205"/>
                <a:gd name="connsiteY5378" fmla="*/ 1535089 h 1780956"/>
                <a:gd name="connsiteX5379" fmla="*/ 2243195 w 2307205"/>
                <a:gd name="connsiteY5379" fmla="*/ 1535384 h 1780956"/>
                <a:gd name="connsiteX5380" fmla="*/ 2240245 w 2307205"/>
                <a:gd name="connsiteY5380" fmla="*/ 1537154 h 1780956"/>
                <a:gd name="connsiteX5381" fmla="*/ 2238475 w 2307205"/>
                <a:gd name="connsiteY5381" fmla="*/ 1538629 h 1780956"/>
                <a:gd name="connsiteX5382" fmla="*/ 2238180 w 2307205"/>
                <a:gd name="connsiteY5382" fmla="*/ 1539366 h 1780956"/>
                <a:gd name="connsiteX5383" fmla="*/ 2238180 w 2307205"/>
                <a:gd name="connsiteY5383" fmla="*/ 1541284 h 1780956"/>
                <a:gd name="connsiteX5384" fmla="*/ 2236115 w 2307205"/>
                <a:gd name="connsiteY5384" fmla="*/ 1542759 h 1780956"/>
                <a:gd name="connsiteX5385" fmla="*/ 2235673 w 2307205"/>
                <a:gd name="connsiteY5385" fmla="*/ 1542759 h 1780956"/>
                <a:gd name="connsiteX5386" fmla="*/ 2236263 w 2307205"/>
                <a:gd name="connsiteY5386" fmla="*/ 1541136 h 1780956"/>
                <a:gd name="connsiteX5387" fmla="*/ 2235968 w 2307205"/>
                <a:gd name="connsiteY5387" fmla="*/ 1539661 h 1780956"/>
                <a:gd name="connsiteX5388" fmla="*/ 2238180 w 2307205"/>
                <a:gd name="connsiteY5388" fmla="*/ 1536269 h 1780956"/>
                <a:gd name="connsiteX5389" fmla="*/ 2239065 w 2307205"/>
                <a:gd name="connsiteY5389" fmla="*/ 1533909 h 1780956"/>
                <a:gd name="connsiteX5390" fmla="*/ 2239655 w 2307205"/>
                <a:gd name="connsiteY5390" fmla="*/ 1531402 h 1780956"/>
                <a:gd name="connsiteX5391" fmla="*/ 2239655 w 2307205"/>
                <a:gd name="connsiteY5391" fmla="*/ 1528894 h 1780956"/>
                <a:gd name="connsiteX5392" fmla="*/ 2238917 w 2307205"/>
                <a:gd name="connsiteY5392" fmla="*/ 1528009 h 1780956"/>
                <a:gd name="connsiteX5393" fmla="*/ 2237885 w 2307205"/>
                <a:gd name="connsiteY5393" fmla="*/ 1527420 h 1780956"/>
                <a:gd name="connsiteX5394" fmla="*/ 2237442 w 2307205"/>
                <a:gd name="connsiteY5394" fmla="*/ 1527715 h 1780956"/>
                <a:gd name="connsiteX5395" fmla="*/ 2237442 w 2307205"/>
                <a:gd name="connsiteY5395" fmla="*/ 1531844 h 1780956"/>
                <a:gd name="connsiteX5396" fmla="*/ 2235820 w 2307205"/>
                <a:gd name="connsiteY5396" fmla="*/ 1532434 h 1780956"/>
                <a:gd name="connsiteX5397" fmla="*/ 2235525 w 2307205"/>
                <a:gd name="connsiteY5397" fmla="*/ 1532139 h 1780956"/>
                <a:gd name="connsiteX5398" fmla="*/ 2235525 w 2307205"/>
                <a:gd name="connsiteY5398" fmla="*/ 1530222 h 1780956"/>
                <a:gd name="connsiteX5399" fmla="*/ 2234935 w 2307205"/>
                <a:gd name="connsiteY5399" fmla="*/ 1529042 h 1780956"/>
                <a:gd name="connsiteX5400" fmla="*/ 2234935 w 2307205"/>
                <a:gd name="connsiteY5400" fmla="*/ 1528452 h 1780956"/>
                <a:gd name="connsiteX5401" fmla="*/ 2231985 w 2307205"/>
                <a:gd name="connsiteY5401" fmla="*/ 1529337 h 1780956"/>
                <a:gd name="connsiteX5402" fmla="*/ 2227118 w 2307205"/>
                <a:gd name="connsiteY5402" fmla="*/ 1530222 h 1780956"/>
                <a:gd name="connsiteX5403" fmla="*/ 2223578 w 2307205"/>
                <a:gd name="connsiteY5403" fmla="*/ 1527420 h 1780956"/>
                <a:gd name="connsiteX5404" fmla="*/ 2217679 w 2307205"/>
                <a:gd name="connsiteY5404" fmla="*/ 1529337 h 1780956"/>
                <a:gd name="connsiteX5405" fmla="*/ 2216499 w 2307205"/>
                <a:gd name="connsiteY5405" fmla="*/ 1529337 h 1780956"/>
                <a:gd name="connsiteX5406" fmla="*/ 2221661 w 2307205"/>
                <a:gd name="connsiteY5406" fmla="*/ 1525207 h 1780956"/>
                <a:gd name="connsiteX5407" fmla="*/ 2221956 w 2307205"/>
                <a:gd name="connsiteY5407" fmla="*/ 1522995 h 1780956"/>
                <a:gd name="connsiteX5408" fmla="*/ 2222251 w 2307205"/>
                <a:gd name="connsiteY5408" fmla="*/ 1522110 h 1780956"/>
                <a:gd name="connsiteX5409" fmla="*/ 2221366 w 2307205"/>
                <a:gd name="connsiteY5409" fmla="*/ 1521815 h 1780956"/>
                <a:gd name="connsiteX5410" fmla="*/ 2219301 w 2307205"/>
                <a:gd name="connsiteY5410" fmla="*/ 1521815 h 1780956"/>
                <a:gd name="connsiteX5411" fmla="*/ 2217384 w 2307205"/>
                <a:gd name="connsiteY5411" fmla="*/ 1522552 h 1780956"/>
                <a:gd name="connsiteX5412" fmla="*/ 2215614 w 2307205"/>
                <a:gd name="connsiteY5412" fmla="*/ 1523732 h 1780956"/>
                <a:gd name="connsiteX5413" fmla="*/ 2215171 w 2307205"/>
                <a:gd name="connsiteY5413" fmla="*/ 1523732 h 1780956"/>
                <a:gd name="connsiteX5414" fmla="*/ 2217826 w 2307205"/>
                <a:gd name="connsiteY5414" fmla="*/ 1520930 h 1780956"/>
                <a:gd name="connsiteX5415" fmla="*/ 2226233 w 2307205"/>
                <a:gd name="connsiteY5415" fmla="*/ 1516653 h 1780956"/>
                <a:gd name="connsiteX5416" fmla="*/ 2229773 w 2307205"/>
                <a:gd name="connsiteY5416" fmla="*/ 1514440 h 1780956"/>
                <a:gd name="connsiteX5417" fmla="*/ 2231248 w 2307205"/>
                <a:gd name="connsiteY5417" fmla="*/ 1512965 h 1780956"/>
                <a:gd name="connsiteX5418" fmla="*/ 2231838 w 2307205"/>
                <a:gd name="connsiteY5418" fmla="*/ 1511343 h 1780956"/>
                <a:gd name="connsiteX5419" fmla="*/ 2231100 w 2307205"/>
                <a:gd name="connsiteY5419" fmla="*/ 1510901 h 1780956"/>
                <a:gd name="connsiteX5420" fmla="*/ 2227266 w 2307205"/>
                <a:gd name="connsiteY5420" fmla="*/ 1511933 h 1780956"/>
                <a:gd name="connsiteX5421" fmla="*/ 2224906 w 2307205"/>
                <a:gd name="connsiteY5421" fmla="*/ 1511933 h 1780956"/>
                <a:gd name="connsiteX5422" fmla="*/ 2222103 w 2307205"/>
                <a:gd name="connsiteY5422" fmla="*/ 1510311 h 1780956"/>
                <a:gd name="connsiteX5423" fmla="*/ 2220628 w 2307205"/>
                <a:gd name="connsiteY5423" fmla="*/ 1510311 h 1780956"/>
                <a:gd name="connsiteX5424" fmla="*/ 2216794 w 2307205"/>
                <a:gd name="connsiteY5424" fmla="*/ 1511343 h 1780956"/>
                <a:gd name="connsiteX5425" fmla="*/ 2214581 w 2307205"/>
                <a:gd name="connsiteY5425" fmla="*/ 1512818 h 1780956"/>
                <a:gd name="connsiteX5426" fmla="*/ 2214581 w 2307205"/>
                <a:gd name="connsiteY5426" fmla="*/ 1512228 h 1780956"/>
                <a:gd name="connsiteX5427" fmla="*/ 2215466 w 2307205"/>
                <a:gd name="connsiteY5427" fmla="*/ 1510311 h 1780956"/>
                <a:gd name="connsiteX5428" fmla="*/ 2215466 w 2307205"/>
                <a:gd name="connsiteY5428" fmla="*/ 1508688 h 1780956"/>
                <a:gd name="connsiteX5429" fmla="*/ 2214876 w 2307205"/>
                <a:gd name="connsiteY5429" fmla="*/ 1507361 h 1780956"/>
                <a:gd name="connsiteX5430" fmla="*/ 2214139 w 2307205"/>
                <a:gd name="connsiteY5430" fmla="*/ 1506918 h 1780956"/>
                <a:gd name="connsiteX5431" fmla="*/ 2212369 w 2307205"/>
                <a:gd name="connsiteY5431" fmla="*/ 1507803 h 1780956"/>
                <a:gd name="connsiteX5432" fmla="*/ 2210452 w 2307205"/>
                <a:gd name="connsiteY5432" fmla="*/ 1510458 h 1780956"/>
                <a:gd name="connsiteX5433" fmla="*/ 2208977 w 2307205"/>
                <a:gd name="connsiteY5433" fmla="*/ 1513113 h 1780956"/>
                <a:gd name="connsiteX5434" fmla="*/ 2207649 w 2307205"/>
                <a:gd name="connsiteY5434" fmla="*/ 1514293 h 1780956"/>
                <a:gd name="connsiteX5435" fmla="*/ 2205732 w 2307205"/>
                <a:gd name="connsiteY5435" fmla="*/ 1515178 h 1780956"/>
                <a:gd name="connsiteX5436" fmla="*/ 2202929 w 2307205"/>
                <a:gd name="connsiteY5436" fmla="*/ 1517980 h 1780956"/>
                <a:gd name="connsiteX5437" fmla="*/ 2199095 w 2307205"/>
                <a:gd name="connsiteY5437" fmla="*/ 1522552 h 1780956"/>
                <a:gd name="connsiteX5438" fmla="*/ 2197325 w 2307205"/>
                <a:gd name="connsiteY5438" fmla="*/ 1523880 h 1780956"/>
                <a:gd name="connsiteX5439" fmla="*/ 2197767 w 2307205"/>
                <a:gd name="connsiteY5439" fmla="*/ 1521815 h 1780956"/>
                <a:gd name="connsiteX5440" fmla="*/ 2197767 w 2307205"/>
                <a:gd name="connsiteY5440" fmla="*/ 1520487 h 1780956"/>
                <a:gd name="connsiteX5441" fmla="*/ 2197177 w 2307205"/>
                <a:gd name="connsiteY5441" fmla="*/ 1520045 h 1780956"/>
                <a:gd name="connsiteX5442" fmla="*/ 2196735 w 2307205"/>
                <a:gd name="connsiteY5442" fmla="*/ 1518718 h 1780956"/>
                <a:gd name="connsiteX5443" fmla="*/ 2197030 w 2307205"/>
                <a:gd name="connsiteY5443" fmla="*/ 1517980 h 1780956"/>
                <a:gd name="connsiteX5444" fmla="*/ 2198357 w 2307205"/>
                <a:gd name="connsiteY5444" fmla="*/ 1516358 h 1780956"/>
                <a:gd name="connsiteX5445" fmla="*/ 2199242 w 2307205"/>
                <a:gd name="connsiteY5445" fmla="*/ 1514735 h 1780956"/>
                <a:gd name="connsiteX5446" fmla="*/ 2199242 w 2307205"/>
                <a:gd name="connsiteY5446" fmla="*/ 1511933 h 1780956"/>
                <a:gd name="connsiteX5447" fmla="*/ 2199832 w 2307205"/>
                <a:gd name="connsiteY5447" fmla="*/ 1510458 h 1780956"/>
                <a:gd name="connsiteX5448" fmla="*/ 2200865 w 2307205"/>
                <a:gd name="connsiteY5448" fmla="*/ 1508688 h 1780956"/>
                <a:gd name="connsiteX5449" fmla="*/ 2204847 w 2307205"/>
                <a:gd name="connsiteY5449" fmla="*/ 1503673 h 1780956"/>
                <a:gd name="connsiteX5450" fmla="*/ 2206322 w 2307205"/>
                <a:gd name="connsiteY5450" fmla="*/ 1501461 h 1780956"/>
                <a:gd name="connsiteX5451" fmla="*/ 2207059 w 2307205"/>
                <a:gd name="connsiteY5451" fmla="*/ 1498806 h 1780956"/>
                <a:gd name="connsiteX5452" fmla="*/ 2207059 w 2307205"/>
                <a:gd name="connsiteY5452" fmla="*/ 1497774 h 1780956"/>
                <a:gd name="connsiteX5453" fmla="*/ 2208977 w 2307205"/>
                <a:gd name="connsiteY5453" fmla="*/ 1496446 h 1780956"/>
                <a:gd name="connsiteX5454" fmla="*/ 2213844 w 2307205"/>
                <a:gd name="connsiteY5454" fmla="*/ 1490694 h 1780956"/>
                <a:gd name="connsiteX5455" fmla="*/ 2215466 w 2307205"/>
                <a:gd name="connsiteY5455" fmla="*/ 1488482 h 1780956"/>
                <a:gd name="connsiteX5456" fmla="*/ 2215909 w 2307205"/>
                <a:gd name="connsiteY5456" fmla="*/ 1485679 h 1780956"/>
                <a:gd name="connsiteX5457" fmla="*/ 2216351 w 2307205"/>
                <a:gd name="connsiteY5457" fmla="*/ 1484795 h 1780956"/>
                <a:gd name="connsiteX5458" fmla="*/ 2217089 w 2307205"/>
                <a:gd name="connsiteY5458" fmla="*/ 1484057 h 1780956"/>
                <a:gd name="connsiteX5459" fmla="*/ 2220186 w 2307205"/>
                <a:gd name="connsiteY5459" fmla="*/ 1482140 h 1780956"/>
                <a:gd name="connsiteX5460" fmla="*/ 2222546 w 2307205"/>
                <a:gd name="connsiteY5460" fmla="*/ 1479780 h 1780956"/>
                <a:gd name="connsiteX5461" fmla="*/ 2224463 w 2307205"/>
                <a:gd name="connsiteY5461" fmla="*/ 1475503 h 1780956"/>
                <a:gd name="connsiteX5462" fmla="*/ 2224906 w 2307205"/>
                <a:gd name="connsiteY5462" fmla="*/ 1473585 h 1780956"/>
                <a:gd name="connsiteX5463" fmla="*/ 2224906 w 2307205"/>
                <a:gd name="connsiteY5463" fmla="*/ 1472110 h 1780956"/>
                <a:gd name="connsiteX5464" fmla="*/ 2224611 w 2307205"/>
                <a:gd name="connsiteY5464" fmla="*/ 1470930 h 1780956"/>
                <a:gd name="connsiteX5465" fmla="*/ 2224168 w 2307205"/>
                <a:gd name="connsiteY5465" fmla="*/ 1470045 h 1780956"/>
                <a:gd name="connsiteX5466" fmla="*/ 2223431 w 2307205"/>
                <a:gd name="connsiteY5466" fmla="*/ 1469603 h 1780956"/>
                <a:gd name="connsiteX5467" fmla="*/ 2222546 w 2307205"/>
                <a:gd name="connsiteY5467" fmla="*/ 1469603 h 1780956"/>
                <a:gd name="connsiteX5468" fmla="*/ 2220334 w 2307205"/>
                <a:gd name="connsiteY5468" fmla="*/ 1470045 h 1780956"/>
                <a:gd name="connsiteX5469" fmla="*/ 2219301 w 2307205"/>
                <a:gd name="connsiteY5469" fmla="*/ 1469750 h 1780956"/>
                <a:gd name="connsiteX5470" fmla="*/ 2218563 w 2307205"/>
                <a:gd name="connsiteY5470" fmla="*/ 1468865 h 1780956"/>
                <a:gd name="connsiteX5471" fmla="*/ 2218269 w 2307205"/>
                <a:gd name="connsiteY5471" fmla="*/ 1467686 h 1780956"/>
                <a:gd name="connsiteX5472" fmla="*/ 2218563 w 2307205"/>
                <a:gd name="connsiteY5472" fmla="*/ 1465326 h 1780956"/>
                <a:gd name="connsiteX5473" fmla="*/ 2220923 w 2307205"/>
                <a:gd name="connsiteY5473" fmla="*/ 1464883 h 1780956"/>
                <a:gd name="connsiteX5474" fmla="*/ 2226381 w 2307205"/>
                <a:gd name="connsiteY5474" fmla="*/ 1464293 h 1780956"/>
                <a:gd name="connsiteX5475" fmla="*/ 2229035 w 2307205"/>
                <a:gd name="connsiteY5475" fmla="*/ 1463851 h 1780956"/>
                <a:gd name="connsiteX5476" fmla="*/ 2230215 w 2307205"/>
                <a:gd name="connsiteY5476" fmla="*/ 1463261 h 1780956"/>
                <a:gd name="connsiteX5477" fmla="*/ 2231543 w 2307205"/>
                <a:gd name="connsiteY5477" fmla="*/ 1461638 h 1780956"/>
                <a:gd name="connsiteX5478" fmla="*/ 2233460 w 2307205"/>
                <a:gd name="connsiteY5478" fmla="*/ 1458246 h 1780956"/>
                <a:gd name="connsiteX5479" fmla="*/ 2233460 w 2307205"/>
                <a:gd name="connsiteY5479" fmla="*/ 1457361 h 1780956"/>
                <a:gd name="connsiteX5480" fmla="*/ 2232428 w 2307205"/>
                <a:gd name="connsiteY5480" fmla="*/ 1456476 h 1780956"/>
                <a:gd name="connsiteX5481" fmla="*/ 2231838 w 2307205"/>
                <a:gd name="connsiteY5481" fmla="*/ 1456181 h 1780956"/>
                <a:gd name="connsiteX5482" fmla="*/ 2228003 w 2307205"/>
                <a:gd name="connsiteY5482" fmla="*/ 1456771 h 1780956"/>
                <a:gd name="connsiteX5483" fmla="*/ 2227118 w 2307205"/>
                <a:gd name="connsiteY5483" fmla="*/ 1457509 h 1780956"/>
                <a:gd name="connsiteX5484" fmla="*/ 2228151 w 2307205"/>
                <a:gd name="connsiteY5484" fmla="*/ 1459131 h 1780956"/>
                <a:gd name="connsiteX5485" fmla="*/ 2227413 w 2307205"/>
                <a:gd name="connsiteY5485" fmla="*/ 1460458 h 1780956"/>
                <a:gd name="connsiteX5486" fmla="*/ 2222841 w 2307205"/>
                <a:gd name="connsiteY5486" fmla="*/ 1459131 h 1780956"/>
                <a:gd name="connsiteX5487" fmla="*/ 2221956 w 2307205"/>
                <a:gd name="connsiteY5487" fmla="*/ 1457214 h 1780956"/>
                <a:gd name="connsiteX5488" fmla="*/ 2218711 w 2307205"/>
                <a:gd name="connsiteY5488" fmla="*/ 1457214 h 1780956"/>
                <a:gd name="connsiteX5489" fmla="*/ 2213991 w 2307205"/>
                <a:gd name="connsiteY5489" fmla="*/ 1459868 h 1780956"/>
                <a:gd name="connsiteX5490" fmla="*/ 2205879 w 2307205"/>
                <a:gd name="connsiteY5490" fmla="*/ 1462966 h 1780956"/>
                <a:gd name="connsiteX5491" fmla="*/ 2203224 w 2307205"/>
                <a:gd name="connsiteY5491" fmla="*/ 1464293 h 1780956"/>
                <a:gd name="connsiteX5492" fmla="*/ 2201602 w 2307205"/>
                <a:gd name="connsiteY5492" fmla="*/ 1465326 h 1780956"/>
                <a:gd name="connsiteX5493" fmla="*/ 2199832 w 2307205"/>
                <a:gd name="connsiteY5493" fmla="*/ 1467391 h 1780956"/>
                <a:gd name="connsiteX5494" fmla="*/ 2198357 w 2307205"/>
                <a:gd name="connsiteY5494" fmla="*/ 1471963 h 1780956"/>
                <a:gd name="connsiteX5495" fmla="*/ 2197915 w 2307205"/>
                <a:gd name="connsiteY5495" fmla="*/ 1472553 h 1780956"/>
                <a:gd name="connsiteX5496" fmla="*/ 2193932 w 2307205"/>
                <a:gd name="connsiteY5496" fmla="*/ 1475945 h 1780956"/>
                <a:gd name="connsiteX5497" fmla="*/ 2192310 w 2307205"/>
                <a:gd name="connsiteY5497" fmla="*/ 1476535 h 1780956"/>
                <a:gd name="connsiteX5498" fmla="*/ 2192310 w 2307205"/>
                <a:gd name="connsiteY5498" fmla="*/ 1477125 h 1780956"/>
                <a:gd name="connsiteX5499" fmla="*/ 2192900 w 2307205"/>
                <a:gd name="connsiteY5499" fmla="*/ 1478157 h 1780956"/>
                <a:gd name="connsiteX5500" fmla="*/ 2192900 w 2307205"/>
                <a:gd name="connsiteY5500" fmla="*/ 1479190 h 1780956"/>
                <a:gd name="connsiteX5501" fmla="*/ 2191868 w 2307205"/>
                <a:gd name="connsiteY5501" fmla="*/ 1481992 h 1780956"/>
                <a:gd name="connsiteX5502" fmla="*/ 2189803 w 2307205"/>
                <a:gd name="connsiteY5502" fmla="*/ 1484352 h 1780956"/>
                <a:gd name="connsiteX5503" fmla="*/ 2186853 w 2307205"/>
                <a:gd name="connsiteY5503" fmla="*/ 1485827 h 1780956"/>
                <a:gd name="connsiteX5504" fmla="*/ 2185968 w 2307205"/>
                <a:gd name="connsiteY5504" fmla="*/ 1486564 h 1780956"/>
                <a:gd name="connsiteX5505" fmla="*/ 2185378 w 2307205"/>
                <a:gd name="connsiteY5505" fmla="*/ 1487449 h 1780956"/>
                <a:gd name="connsiteX5506" fmla="*/ 2185378 w 2307205"/>
                <a:gd name="connsiteY5506" fmla="*/ 1488334 h 1780956"/>
                <a:gd name="connsiteX5507" fmla="*/ 2186263 w 2307205"/>
                <a:gd name="connsiteY5507" fmla="*/ 1489219 h 1780956"/>
                <a:gd name="connsiteX5508" fmla="*/ 2188475 w 2307205"/>
                <a:gd name="connsiteY5508" fmla="*/ 1490399 h 1780956"/>
                <a:gd name="connsiteX5509" fmla="*/ 2187000 w 2307205"/>
                <a:gd name="connsiteY5509" fmla="*/ 1490694 h 1780956"/>
                <a:gd name="connsiteX5510" fmla="*/ 2184493 w 2307205"/>
                <a:gd name="connsiteY5510" fmla="*/ 1490694 h 1780956"/>
                <a:gd name="connsiteX5511" fmla="*/ 2183756 w 2307205"/>
                <a:gd name="connsiteY5511" fmla="*/ 1491432 h 1780956"/>
                <a:gd name="connsiteX5512" fmla="*/ 2181838 w 2307205"/>
                <a:gd name="connsiteY5512" fmla="*/ 1494086 h 1780956"/>
                <a:gd name="connsiteX5513" fmla="*/ 2180953 w 2307205"/>
                <a:gd name="connsiteY5513" fmla="*/ 1495561 h 1780956"/>
                <a:gd name="connsiteX5514" fmla="*/ 2177266 w 2307205"/>
                <a:gd name="connsiteY5514" fmla="*/ 1504558 h 1780956"/>
                <a:gd name="connsiteX5515" fmla="*/ 2174464 w 2307205"/>
                <a:gd name="connsiteY5515" fmla="*/ 1510458 h 1780956"/>
                <a:gd name="connsiteX5516" fmla="*/ 2168859 w 2307205"/>
                <a:gd name="connsiteY5516" fmla="*/ 1521520 h 1780956"/>
                <a:gd name="connsiteX5517" fmla="*/ 2168859 w 2307205"/>
                <a:gd name="connsiteY5517" fmla="*/ 1522552 h 1780956"/>
                <a:gd name="connsiteX5518" fmla="*/ 2169597 w 2307205"/>
                <a:gd name="connsiteY5518" fmla="*/ 1524912 h 1780956"/>
                <a:gd name="connsiteX5519" fmla="*/ 2172104 w 2307205"/>
                <a:gd name="connsiteY5519" fmla="*/ 1528009 h 1780956"/>
                <a:gd name="connsiteX5520" fmla="*/ 2172104 w 2307205"/>
                <a:gd name="connsiteY5520" fmla="*/ 1528599 h 1780956"/>
                <a:gd name="connsiteX5521" fmla="*/ 2170629 w 2307205"/>
                <a:gd name="connsiteY5521" fmla="*/ 1529189 h 1780956"/>
                <a:gd name="connsiteX5522" fmla="*/ 2167827 w 2307205"/>
                <a:gd name="connsiteY5522" fmla="*/ 1527272 h 1780956"/>
                <a:gd name="connsiteX5523" fmla="*/ 2166352 w 2307205"/>
                <a:gd name="connsiteY5523" fmla="*/ 1526830 h 1780956"/>
                <a:gd name="connsiteX5524" fmla="*/ 2163992 w 2307205"/>
                <a:gd name="connsiteY5524" fmla="*/ 1528305 h 1780956"/>
                <a:gd name="connsiteX5525" fmla="*/ 2162075 w 2307205"/>
                <a:gd name="connsiteY5525" fmla="*/ 1530517 h 1780956"/>
                <a:gd name="connsiteX5526" fmla="*/ 2161337 w 2307205"/>
                <a:gd name="connsiteY5526" fmla="*/ 1532139 h 1780956"/>
                <a:gd name="connsiteX5527" fmla="*/ 2161337 w 2307205"/>
                <a:gd name="connsiteY5527" fmla="*/ 1534942 h 1780956"/>
                <a:gd name="connsiteX5528" fmla="*/ 2161927 w 2307205"/>
                <a:gd name="connsiteY5528" fmla="*/ 1536564 h 1780956"/>
                <a:gd name="connsiteX5529" fmla="*/ 2164434 w 2307205"/>
                <a:gd name="connsiteY5529" fmla="*/ 1537596 h 1780956"/>
                <a:gd name="connsiteX5530" fmla="*/ 2167532 w 2307205"/>
                <a:gd name="connsiteY5530" fmla="*/ 1537596 h 1780956"/>
                <a:gd name="connsiteX5531" fmla="*/ 2167237 w 2307205"/>
                <a:gd name="connsiteY5531" fmla="*/ 1538334 h 1780956"/>
                <a:gd name="connsiteX5532" fmla="*/ 2165762 w 2307205"/>
                <a:gd name="connsiteY5532" fmla="*/ 1539366 h 1780956"/>
                <a:gd name="connsiteX5533" fmla="*/ 2164434 w 2307205"/>
                <a:gd name="connsiteY5533" fmla="*/ 1542759 h 1780956"/>
                <a:gd name="connsiteX5534" fmla="*/ 2164877 w 2307205"/>
                <a:gd name="connsiteY5534" fmla="*/ 1543791 h 1780956"/>
                <a:gd name="connsiteX5535" fmla="*/ 2165909 w 2307205"/>
                <a:gd name="connsiteY5535" fmla="*/ 1544971 h 1780956"/>
                <a:gd name="connsiteX5536" fmla="*/ 2167237 w 2307205"/>
                <a:gd name="connsiteY5536" fmla="*/ 1545708 h 1780956"/>
                <a:gd name="connsiteX5537" fmla="*/ 2166794 w 2307205"/>
                <a:gd name="connsiteY5537" fmla="*/ 1546003 h 1780956"/>
                <a:gd name="connsiteX5538" fmla="*/ 2165614 w 2307205"/>
                <a:gd name="connsiteY5538" fmla="*/ 1546003 h 1780956"/>
                <a:gd name="connsiteX5539" fmla="*/ 2162075 w 2307205"/>
                <a:gd name="connsiteY5539" fmla="*/ 1543349 h 1780956"/>
                <a:gd name="connsiteX5540" fmla="*/ 2158682 w 2307205"/>
                <a:gd name="connsiteY5540" fmla="*/ 1542759 h 1780956"/>
                <a:gd name="connsiteX5541" fmla="*/ 2157650 w 2307205"/>
                <a:gd name="connsiteY5541" fmla="*/ 1542316 h 1780956"/>
                <a:gd name="connsiteX5542" fmla="*/ 2156470 w 2307205"/>
                <a:gd name="connsiteY5542" fmla="*/ 1542759 h 1780956"/>
                <a:gd name="connsiteX5543" fmla="*/ 2154110 w 2307205"/>
                <a:gd name="connsiteY5543" fmla="*/ 1545561 h 1780956"/>
                <a:gd name="connsiteX5544" fmla="*/ 2152783 w 2307205"/>
                <a:gd name="connsiteY5544" fmla="*/ 1549101 h 1780956"/>
                <a:gd name="connsiteX5545" fmla="*/ 2150275 w 2307205"/>
                <a:gd name="connsiteY5545" fmla="*/ 1554116 h 1780956"/>
                <a:gd name="connsiteX5546" fmla="*/ 2149095 w 2307205"/>
                <a:gd name="connsiteY5546" fmla="*/ 1558393 h 1780956"/>
                <a:gd name="connsiteX5547" fmla="*/ 2148358 w 2307205"/>
                <a:gd name="connsiteY5547" fmla="*/ 1559130 h 1780956"/>
                <a:gd name="connsiteX5548" fmla="*/ 2145113 w 2307205"/>
                <a:gd name="connsiteY5548" fmla="*/ 1558835 h 1780956"/>
                <a:gd name="connsiteX5549" fmla="*/ 2144228 w 2307205"/>
                <a:gd name="connsiteY5549" fmla="*/ 1558245 h 1780956"/>
                <a:gd name="connsiteX5550" fmla="*/ 2143490 w 2307205"/>
                <a:gd name="connsiteY5550" fmla="*/ 1557360 h 1780956"/>
                <a:gd name="connsiteX5551" fmla="*/ 2143933 w 2307205"/>
                <a:gd name="connsiteY5551" fmla="*/ 1556033 h 1780956"/>
                <a:gd name="connsiteX5552" fmla="*/ 2145703 w 2307205"/>
                <a:gd name="connsiteY5552" fmla="*/ 1554116 h 1780956"/>
                <a:gd name="connsiteX5553" fmla="*/ 2145113 w 2307205"/>
                <a:gd name="connsiteY5553" fmla="*/ 1554116 h 1780956"/>
                <a:gd name="connsiteX5554" fmla="*/ 2139361 w 2307205"/>
                <a:gd name="connsiteY5554" fmla="*/ 1558098 h 1780956"/>
                <a:gd name="connsiteX5555" fmla="*/ 2136706 w 2307205"/>
                <a:gd name="connsiteY5555" fmla="*/ 1560458 h 1780956"/>
                <a:gd name="connsiteX5556" fmla="*/ 2136706 w 2307205"/>
                <a:gd name="connsiteY5556" fmla="*/ 1561637 h 1780956"/>
                <a:gd name="connsiteX5557" fmla="*/ 2142606 w 2307205"/>
                <a:gd name="connsiteY5557" fmla="*/ 1561637 h 1780956"/>
                <a:gd name="connsiteX5558" fmla="*/ 2148358 w 2307205"/>
                <a:gd name="connsiteY5558" fmla="*/ 1561047 h 1780956"/>
                <a:gd name="connsiteX5559" fmla="*/ 2151455 w 2307205"/>
                <a:gd name="connsiteY5559" fmla="*/ 1561343 h 1780956"/>
                <a:gd name="connsiteX5560" fmla="*/ 2154405 w 2307205"/>
                <a:gd name="connsiteY5560" fmla="*/ 1562080 h 1780956"/>
                <a:gd name="connsiteX5561" fmla="*/ 2158682 w 2307205"/>
                <a:gd name="connsiteY5561" fmla="*/ 1561785 h 1780956"/>
                <a:gd name="connsiteX5562" fmla="*/ 2158682 w 2307205"/>
                <a:gd name="connsiteY5562" fmla="*/ 1562080 h 1780956"/>
                <a:gd name="connsiteX5563" fmla="*/ 2154110 w 2307205"/>
                <a:gd name="connsiteY5563" fmla="*/ 1564440 h 1780956"/>
                <a:gd name="connsiteX5564" fmla="*/ 2151455 w 2307205"/>
                <a:gd name="connsiteY5564" fmla="*/ 1565472 h 1780956"/>
                <a:gd name="connsiteX5565" fmla="*/ 2148653 w 2307205"/>
                <a:gd name="connsiteY5565" fmla="*/ 1568422 h 1780956"/>
                <a:gd name="connsiteX5566" fmla="*/ 2142163 w 2307205"/>
                <a:gd name="connsiteY5566" fmla="*/ 1574027 h 1780956"/>
                <a:gd name="connsiteX5567" fmla="*/ 2134051 w 2307205"/>
                <a:gd name="connsiteY5567" fmla="*/ 1579484 h 1780956"/>
                <a:gd name="connsiteX5568" fmla="*/ 2132281 w 2307205"/>
                <a:gd name="connsiteY5568" fmla="*/ 1581549 h 1780956"/>
                <a:gd name="connsiteX5569" fmla="*/ 2131691 w 2307205"/>
                <a:gd name="connsiteY5569" fmla="*/ 1583024 h 1780956"/>
                <a:gd name="connsiteX5570" fmla="*/ 2131691 w 2307205"/>
                <a:gd name="connsiteY5570" fmla="*/ 1583761 h 1780956"/>
                <a:gd name="connsiteX5571" fmla="*/ 2132724 w 2307205"/>
                <a:gd name="connsiteY5571" fmla="*/ 1588038 h 1780956"/>
                <a:gd name="connsiteX5572" fmla="*/ 2134346 w 2307205"/>
                <a:gd name="connsiteY5572" fmla="*/ 1591431 h 1780956"/>
                <a:gd name="connsiteX5573" fmla="*/ 2135378 w 2307205"/>
                <a:gd name="connsiteY5573" fmla="*/ 1592463 h 1780956"/>
                <a:gd name="connsiteX5574" fmla="*/ 2138033 w 2307205"/>
                <a:gd name="connsiteY5574" fmla="*/ 1593496 h 1780956"/>
                <a:gd name="connsiteX5575" fmla="*/ 2142606 w 2307205"/>
                <a:gd name="connsiteY5575" fmla="*/ 1593201 h 1780956"/>
                <a:gd name="connsiteX5576" fmla="*/ 2151160 w 2307205"/>
                <a:gd name="connsiteY5576" fmla="*/ 1591726 h 1780956"/>
                <a:gd name="connsiteX5577" fmla="*/ 2153815 w 2307205"/>
                <a:gd name="connsiteY5577" fmla="*/ 1590841 h 1780956"/>
                <a:gd name="connsiteX5578" fmla="*/ 2155880 w 2307205"/>
                <a:gd name="connsiteY5578" fmla="*/ 1589808 h 1780956"/>
                <a:gd name="connsiteX5579" fmla="*/ 2158240 w 2307205"/>
                <a:gd name="connsiteY5579" fmla="*/ 1588186 h 1780956"/>
                <a:gd name="connsiteX5580" fmla="*/ 2158535 w 2307205"/>
                <a:gd name="connsiteY5580" fmla="*/ 1588481 h 1780956"/>
                <a:gd name="connsiteX5581" fmla="*/ 2158535 w 2307205"/>
                <a:gd name="connsiteY5581" fmla="*/ 1589956 h 1780956"/>
                <a:gd name="connsiteX5582" fmla="*/ 2160895 w 2307205"/>
                <a:gd name="connsiteY5582" fmla="*/ 1590251 h 1780956"/>
                <a:gd name="connsiteX5583" fmla="*/ 2169154 w 2307205"/>
                <a:gd name="connsiteY5583" fmla="*/ 1590251 h 1780956"/>
                <a:gd name="connsiteX5584" fmla="*/ 2170186 w 2307205"/>
                <a:gd name="connsiteY5584" fmla="*/ 1590546 h 1780956"/>
                <a:gd name="connsiteX5585" fmla="*/ 2176086 w 2307205"/>
                <a:gd name="connsiteY5585" fmla="*/ 1591726 h 1780956"/>
                <a:gd name="connsiteX5586" fmla="*/ 2180953 w 2307205"/>
                <a:gd name="connsiteY5586" fmla="*/ 1591726 h 1780956"/>
                <a:gd name="connsiteX5587" fmla="*/ 2194523 w 2307205"/>
                <a:gd name="connsiteY5587" fmla="*/ 1593348 h 1780956"/>
                <a:gd name="connsiteX5588" fmla="*/ 2199242 w 2307205"/>
                <a:gd name="connsiteY5588" fmla="*/ 1593643 h 1780956"/>
                <a:gd name="connsiteX5589" fmla="*/ 2200570 w 2307205"/>
                <a:gd name="connsiteY5589" fmla="*/ 1592758 h 1780956"/>
                <a:gd name="connsiteX5590" fmla="*/ 2207502 w 2307205"/>
                <a:gd name="connsiteY5590" fmla="*/ 1591873 h 1780956"/>
                <a:gd name="connsiteX5591" fmla="*/ 2211042 w 2307205"/>
                <a:gd name="connsiteY5591" fmla="*/ 1590693 h 1780956"/>
                <a:gd name="connsiteX5592" fmla="*/ 2212664 w 2307205"/>
                <a:gd name="connsiteY5592" fmla="*/ 1590693 h 1780956"/>
                <a:gd name="connsiteX5593" fmla="*/ 2213696 w 2307205"/>
                <a:gd name="connsiteY5593" fmla="*/ 1590103 h 1780956"/>
                <a:gd name="connsiteX5594" fmla="*/ 2215614 w 2307205"/>
                <a:gd name="connsiteY5594" fmla="*/ 1586711 h 1780956"/>
                <a:gd name="connsiteX5595" fmla="*/ 2216351 w 2307205"/>
                <a:gd name="connsiteY5595" fmla="*/ 1586268 h 1780956"/>
                <a:gd name="connsiteX5596" fmla="*/ 2217236 w 2307205"/>
                <a:gd name="connsiteY5596" fmla="*/ 1586858 h 1780956"/>
                <a:gd name="connsiteX5597" fmla="*/ 2219006 w 2307205"/>
                <a:gd name="connsiteY5597" fmla="*/ 1587154 h 1780956"/>
                <a:gd name="connsiteX5598" fmla="*/ 2221661 w 2307205"/>
                <a:gd name="connsiteY5598" fmla="*/ 1586268 h 1780956"/>
                <a:gd name="connsiteX5599" fmla="*/ 2223283 w 2307205"/>
                <a:gd name="connsiteY5599" fmla="*/ 1585384 h 1780956"/>
                <a:gd name="connsiteX5600" fmla="*/ 2223578 w 2307205"/>
                <a:gd name="connsiteY5600" fmla="*/ 1586416 h 1780956"/>
                <a:gd name="connsiteX5601" fmla="*/ 2222988 w 2307205"/>
                <a:gd name="connsiteY5601" fmla="*/ 1592906 h 1780956"/>
                <a:gd name="connsiteX5602" fmla="*/ 2217384 w 2307205"/>
                <a:gd name="connsiteY5602" fmla="*/ 1595118 h 1780956"/>
                <a:gd name="connsiteX5603" fmla="*/ 2216204 w 2307205"/>
                <a:gd name="connsiteY5603" fmla="*/ 1595855 h 1780956"/>
                <a:gd name="connsiteX5604" fmla="*/ 2217384 w 2307205"/>
                <a:gd name="connsiteY5604" fmla="*/ 1595855 h 1780956"/>
                <a:gd name="connsiteX5605" fmla="*/ 2223136 w 2307205"/>
                <a:gd name="connsiteY5605" fmla="*/ 1594971 h 1780956"/>
                <a:gd name="connsiteX5606" fmla="*/ 2224463 w 2307205"/>
                <a:gd name="connsiteY5606" fmla="*/ 1595413 h 1780956"/>
                <a:gd name="connsiteX5607" fmla="*/ 2225348 w 2307205"/>
                <a:gd name="connsiteY5607" fmla="*/ 1596003 h 1780956"/>
                <a:gd name="connsiteX5608" fmla="*/ 2230510 w 2307205"/>
                <a:gd name="connsiteY5608" fmla="*/ 1597035 h 1780956"/>
                <a:gd name="connsiteX5609" fmla="*/ 2232575 w 2307205"/>
                <a:gd name="connsiteY5609" fmla="*/ 1596740 h 1780956"/>
                <a:gd name="connsiteX5610" fmla="*/ 2233608 w 2307205"/>
                <a:gd name="connsiteY5610" fmla="*/ 1596445 h 1780956"/>
                <a:gd name="connsiteX5611" fmla="*/ 2234345 w 2307205"/>
                <a:gd name="connsiteY5611" fmla="*/ 1595855 h 1780956"/>
                <a:gd name="connsiteX5612" fmla="*/ 2234935 w 2307205"/>
                <a:gd name="connsiteY5612" fmla="*/ 1594233 h 1780956"/>
                <a:gd name="connsiteX5613" fmla="*/ 2235525 w 2307205"/>
                <a:gd name="connsiteY5613" fmla="*/ 1591136 h 1780956"/>
                <a:gd name="connsiteX5614" fmla="*/ 2236115 w 2307205"/>
                <a:gd name="connsiteY5614" fmla="*/ 1590546 h 1780956"/>
                <a:gd name="connsiteX5615" fmla="*/ 2240540 w 2307205"/>
                <a:gd name="connsiteY5615" fmla="*/ 1590841 h 1780956"/>
                <a:gd name="connsiteX5616" fmla="*/ 2243785 w 2307205"/>
                <a:gd name="connsiteY5616" fmla="*/ 1590546 h 1780956"/>
                <a:gd name="connsiteX5617" fmla="*/ 2244817 w 2307205"/>
                <a:gd name="connsiteY5617" fmla="*/ 1591283 h 1780956"/>
                <a:gd name="connsiteX5618" fmla="*/ 2247177 w 2307205"/>
                <a:gd name="connsiteY5618" fmla="*/ 1591726 h 1780956"/>
                <a:gd name="connsiteX5619" fmla="*/ 2248652 w 2307205"/>
                <a:gd name="connsiteY5619" fmla="*/ 1591431 h 1780956"/>
                <a:gd name="connsiteX5620" fmla="*/ 2251454 w 2307205"/>
                <a:gd name="connsiteY5620" fmla="*/ 1590251 h 1780956"/>
                <a:gd name="connsiteX5621" fmla="*/ 2251159 w 2307205"/>
                <a:gd name="connsiteY5621" fmla="*/ 1590988 h 1780956"/>
                <a:gd name="connsiteX5622" fmla="*/ 2249242 w 2307205"/>
                <a:gd name="connsiteY5622" fmla="*/ 1593348 h 1780956"/>
                <a:gd name="connsiteX5623" fmla="*/ 2246439 w 2307205"/>
                <a:gd name="connsiteY5623" fmla="*/ 1595118 h 1780956"/>
                <a:gd name="connsiteX5624" fmla="*/ 2240835 w 2307205"/>
                <a:gd name="connsiteY5624" fmla="*/ 1597330 h 1780956"/>
                <a:gd name="connsiteX5625" fmla="*/ 2236410 w 2307205"/>
                <a:gd name="connsiteY5625" fmla="*/ 1603672 h 1780956"/>
                <a:gd name="connsiteX5626" fmla="*/ 2235377 w 2307205"/>
                <a:gd name="connsiteY5626" fmla="*/ 1604852 h 1780956"/>
                <a:gd name="connsiteX5627" fmla="*/ 2233018 w 2307205"/>
                <a:gd name="connsiteY5627" fmla="*/ 1606917 h 1780956"/>
                <a:gd name="connsiteX5628" fmla="*/ 2229920 w 2307205"/>
                <a:gd name="connsiteY5628" fmla="*/ 1608245 h 1780956"/>
                <a:gd name="connsiteX5629" fmla="*/ 2225643 w 2307205"/>
                <a:gd name="connsiteY5629" fmla="*/ 1609130 h 1780956"/>
                <a:gd name="connsiteX5630" fmla="*/ 2223873 w 2307205"/>
                <a:gd name="connsiteY5630" fmla="*/ 1609867 h 1780956"/>
                <a:gd name="connsiteX5631" fmla="*/ 2221808 w 2307205"/>
                <a:gd name="connsiteY5631" fmla="*/ 1611637 h 1780956"/>
                <a:gd name="connsiteX5632" fmla="*/ 2220923 w 2307205"/>
                <a:gd name="connsiteY5632" fmla="*/ 1613112 h 1780956"/>
                <a:gd name="connsiteX5633" fmla="*/ 2220923 w 2307205"/>
                <a:gd name="connsiteY5633" fmla="*/ 1614587 h 1780956"/>
                <a:gd name="connsiteX5634" fmla="*/ 2222841 w 2307205"/>
                <a:gd name="connsiteY5634" fmla="*/ 1615914 h 1780956"/>
                <a:gd name="connsiteX5635" fmla="*/ 2223726 w 2307205"/>
                <a:gd name="connsiteY5635" fmla="*/ 1616357 h 1780956"/>
                <a:gd name="connsiteX5636" fmla="*/ 2225201 w 2307205"/>
                <a:gd name="connsiteY5636" fmla="*/ 1616357 h 1780956"/>
                <a:gd name="connsiteX5637" fmla="*/ 2228740 w 2307205"/>
                <a:gd name="connsiteY5637" fmla="*/ 1616062 h 1780956"/>
                <a:gd name="connsiteX5638" fmla="*/ 2231985 w 2307205"/>
                <a:gd name="connsiteY5638" fmla="*/ 1615029 h 1780956"/>
                <a:gd name="connsiteX5639" fmla="*/ 2233313 w 2307205"/>
                <a:gd name="connsiteY5639" fmla="*/ 1615029 h 1780956"/>
                <a:gd name="connsiteX5640" fmla="*/ 2235377 w 2307205"/>
                <a:gd name="connsiteY5640" fmla="*/ 1615472 h 1780956"/>
                <a:gd name="connsiteX5641" fmla="*/ 2237590 w 2307205"/>
                <a:gd name="connsiteY5641" fmla="*/ 1615472 h 1780956"/>
                <a:gd name="connsiteX5642" fmla="*/ 2239212 w 2307205"/>
                <a:gd name="connsiteY5642" fmla="*/ 1614144 h 1780956"/>
                <a:gd name="connsiteX5643" fmla="*/ 2242162 w 2307205"/>
                <a:gd name="connsiteY5643" fmla="*/ 1610752 h 1780956"/>
                <a:gd name="connsiteX5644" fmla="*/ 2243195 w 2307205"/>
                <a:gd name="connsiteY5644" fmla="*/ 1608835 h 1780956"/>
                <a:gd name="connsiteX5645" fmla="*/ 2243490 w 2307205"/>
                <a:gd name="connsiteY5645" fmla="*/ 1606475 h 1780956"/>
                <a:gd name="connsiteX5646" fmla="*/ 2249537 w 2307205"/>
                <a:gd name="connsiteY5646" fmla="*/ 1599543 h 1780956"/>
                <a:gd name="connsiteX5647" fmla="*/ 2251012 w 2307205"/>
                <a:gd name="connsiteY5647" fmla="*/ 1599100 h 1780956"/>
                <a:gd name="connsiteX5648" fmla="*/ 2252487 w 2307205"/>
                <a:gd name="connsiteY5648" fmla="*/ 1599100 h 1780956"/>
                <a:gd name="connsiteX5649" fmla="*/ 2254994 w 2307205"/>
                <a:gd name="connsiteY5649" fmla="*/ 1598805 h 1780956"/>
                <a:gd name="connsiteX5650" fmla="*/ 2257059 w 2307205"/>
                <a:gd name="connsiteY5650" fmla="*/ 1597183 h 1780956"/>
                <a:gd name="connsiteX5651" fmla="*/ 2259714 w 2307205"/>
                <a:gd name="connsiteY5651" fmla="*/ 1594233 h 1780956"/>
                <a:gd name="connsiteX5652" fmla="*/ 2260009 w 2307205"/>
                <a:gd name="connsiteY5652" fmla="*/ 1594528 h 1780956"/>
                <a:gd name="connsiteX5653" fmla="*/ 2257944 w 2307205"/>
                <a:gd name="connsiteY5653" fmla="*/ 1598215 h 1780956"/>
                <a:gd name="connsiteX5654" fmla="*/ 2257354 w 2307205"/>
                <a:gd name="connsiteY5654" fmla="*/ 1599838 h 1780956"/>
                <a:gd name="connsiteX5655" fmla="*/ 2259271 w 2307205"/>
                <a:gd name="connsiteY5655" fmla="*/ 1598953 h 1780956"/>
                <a:gd name="connsiteX5656" fmla="*/ 2260156 w 2307205"/>
                <a:gd name="connsiteY5656" fmla="*/ 1598215 h 1780956"/>
                <a:gd name="connsiteX5657" fmla="*/ 2260746 w 2307205"/>
                <a:gd name="connsiteY5657" fmla="*/ 1597035 h 1780956"/>
                <a:gd name="connsiteX5658" fmla="*/ 2261483 w 2307205"/>
                <a:gd name="connsiteY5658" fmla="*/ 1593938 h 1780956"/>
                <a:gd name="connsiteX5659" fmla="*/ 2265908 w 2307205"/>
                <a:gd name="connsiteY5659" fmla="*/ 1586711 h 1780956"/>
                <a:gd name="connsiteX5660" fmla="*/ 2266351 w 2307205"/>
                <a:gd name="connsiteY5660" fmla="*/ 1584204 h 1780956"/>
                <a:gd name="connsiteX5661" fmla="*/ 2267088 w 2307205"/>
                <a:gd name="connsiteY5661" fmla="*/ 1583761 h 1780956"/>
                <a:gd name="connsiteX5662" fmla="*/ 2270923 w 2307205"/>
                <a:gd name="connsiteY5662" fmla="*/ 1585531 h 1780956"/>
                <a:gd name="connsiteX5663" fmla="*/ 2272398 w 2307205"/>
                <a:gd name="connsiteY5663" fmla="*/ 1587154 h 1780956"/>
                <a:gd name="connsiteX5664" fmla="*/ 2273725 w 2307205"/>
                <a:gd name="connsiteY5664" fmla="*/ 1590841 h 1780956"/>
                <a:gd name="connsiteX5665" fmla="*/ 2274758 w 2307205"/>
                <a:gd name="connsiteY5665" fmla="*/ 1595265 h 1780956"/>
                <a:gd name="connsiteX5666" fmla="*/ 2275348 w 2307205"/>
                <a:gd name="connsiteY5666" fmla="*/ 1596740 h 1780956"/>
                <a:gd name="connsiteX5667" fmla="*/ 2276085 w 2307205"/>
                <a:gd name="connsiteY5667" fmla="*/ 1597478 h 1780956"/>
                <a:gd name="connsiteX5668" fmla="*/ 2275643 w 2307205"/>
                <a:gd name="connsiteY5668" fmla="*/ 1599248 h 1780956"/>
                <a:gd name="connsiteX5669" fmla="*/ 2272988 w 2307205"/>
                <a:gd name="connsiteY5669" fmla="*/ 1603378 h 1780956"/>
                <a:gd name="connsiteX5670" fmla="*/ 2269743 w 2307205"/>
                <a:gd name="connsiteY5670" fmla="*/ 1609130 h 1780956"/>
                <a:gd name="connsiteX5671" fmla="*/ 2268121 w 2307205"/>
                <a:gd name="connsiteY5671" fmla="*/ 1613112 h 1780956"/>
                <a:gd name="connsiteX5672" fmla="*/ 2267678 w 2307205"/>
                <a:gd name="connsiteY5672" fmla="*/ 1614734 h 1780956"/>
                <a:gd name="connsiteX5673" fmla="*/ 2267678 w 2307205"/>
                <a:gd name="connsiteY5673" fmla="*/ 1615914 h 1780956"/>
                <a:gd name="connsiteX5674" fmla="*/ 2268711 w 2307205"/>
                <a:gd name="connsiteY5674" fmla="*/ 1617242 h 1780956"/>
                <a:gd name="connsiteX5675" fmla="*/ 2269448 w 2307205"/>
                <a:gd name="connsiteY5675" fmla="*/ 1617684 h 1780956"/>
                <a:gd name="connsiteX5676" fmla="*/ 2270185 w 2307205"/>
                <a:gd name="connsiteY5676" fmla="*/ 1617684 h 1780956"/>
                <a:gd name="connsiteX5677" fmla="*/ 2271955 w 2307205"/>
                <a:gd name="connsiteY5677" fmla="*/ 1617242 h 1780956"/>
                <a:gd name="connsiteX5678" fmla="*/ 2275790 w 2307205"/>
                <a:gd name="connsiteY5678" fmla="*/ 1613997 h 1780956"/>
                <a:gd name="connsiteX5679" fmla="*/ 2278002 w 2307205"/>
                <a:gd name="connsiteY5679" fmla="*/ 1611637 h 1780956"/>
                <a:gd name="connsiteX5680" fmla="*/ 2280068 w 2307205"/>
                <a:gd name="connsiteY5680" fmla="*/ 1608982 h 1780956"/>
                <a:gd name="connsiteX5681" fmla="*/ 2281542 w 2307205"/>
                <a:gd name="connsiteY5681" fmla="*/ 1607507 h 1780956"/>
                <a:gd name="connsiteX5682" fmla="*/ 2282575 w 2307205"/>
                <a:gd name="connsiteY5682" fmla="*/ 1607212 h 1780956"/>
                <a:gd name="connsiteX5683" fmla="*/ 2283017 w 2307205"/>
                <a:gd name="connsiteY5683" fmla="*/ 1607655 h 1780956"/>
                <a:gd name="connsiteX5684" fmla="*/ 2283017 w 2307205"/>
                <a:gd name="connsiteY5684" fmla="*/ 1608835 h 1780956"/>
                <a:gd name="connsiteX5685" fmla="*/ 2282132 w 2307205"/>
                <a:gd name="connsiteY5685" fmla="*/ 1611785 h 1780956"/>
                <a:gd name="connsiteX5686" fmla="*/ 2282870 w 2307205"/>
                <a:gd name="connsiteY5686" fmla="*/ 1613554 h 1780956"/>
                <a:gd name="connsiteX5687" fmla="*/ 2282575 w 2307205"/>
                <a:gd name="connsiteY5687" fmla="*/ 1615767 h 1780956"/>
                <a:gd name="connsiteX5688" fmla="*/ 2281985 w 2307205"/>
                <a:gd name="connsiteY5688" fmla="*/ 1622551 h 1780956"/>
                <a:gd name="connsiteX5689" fmla="*/ 2282722 w 2307205"/>
                <a:gd name="connsiteY5689" fmla="*/ 1623879 h 1780956"/>
                <a:gd name="connsiteX5690" fmla="*/ 2283312 w 2307205"/>
                <a:gd name="connsiteY5690" fmla="*/ 1624174 h 1780956"/>
                <a:gd name="connsiteX5691" fmla="*/ 2284197 w 2307205"/>
                <a:gd name="connsiteY5691" fmla="*/ 1624174 h 1780956"/>
                <a:gd name="connsiteX5692" fmla="*/ 2288179 w 2307205"/>
                <a:gd name="connsiteY5692" fmla="*/ 1621519 h 1780956"/>
                <a:gd name="connsiteX5693" fmla="*/ 2289654 w 2307205"/>
                <a:gd name="connsiteY5693" fmla="*/ 1621224 h 1780956"/>
                <a:gd name="connsiteX5694" fmla="*/ 2290539 w 2307205"/>
                <a:gd name="connsiteY5694" fmla="*/ 1621224 h 1780956"/>
                <a:gd name="connsiteX5695" fmla="*/ 2291424 w 2307205"/>
                <a:gd name="connsiteY5695" fmla="*/ 1621961 h 1780956"/>
                <a:gd name="connsiteX5696" fmla="*/ 2292457 w 2307205"/>
                <a:gd name="connsiteY5696" fmla="*/ 1623141 h 1780956"/>
                <a:gd name="connsiteX5697" fmla="*/ 2293637 w 2307205"/>
                <a:gd name="connsiteY5697" fmla="*/ 1623584 h 1780956"/>
                <a:gd name="connsiteX5698" fmla="*/ 2294964 w 2307205"/>
                <a:gd name="connsiteY5698" fmla="*/ 1623289 h 1780956"/>
                <a:gd name="connsiteX5699" fmla="*/ 2296144 w 2307205"/>
                <a:gd name="connsiteY5699" fmla="*/ 1622404 h 1780956"/>
                <a:gd name="connsiteX5700" fmla="*/ 2297176 w 2307205"/>
                <a:gd name="connsiteY5700" fmla="*/ 1621076 h 1780956"/>
                <a:gd name="connsiteX5701" fmla="*/ 2298946 w 2307205"/>
                <a:gd name="connsiteY5701" fmla="*/ 1617832 h 1780956"/>
                <a:gd name="connsiteX5702" fmla="*/ 2300864 w 2307205"/>
                <a:gd name="connsiteY5702" fmla="*/ 1612817 h 1780956"/>
                <a:gd name="connsiteX5703" fmla="*/ 2300864 w 2307205"/>
                <a:gd name="connsiteY5703" fmla="*/ 1610457 h 1780956"/>
                <a:gd name="connsiteX5704" fmla="*/ 2300274 w 2307205"/>
                <a:gd name="connsiteY5704" fmla="*/ 1608540 h 1780956"/>
                <a:gd name="connsiteX5705" fmla="*/ 2306321 w 2307205"/>
                <a:gd name="connsiteY5705" fmla="*/ 1597920 h 1780956"/>
                <a:gd name="connsiteX5706" fmla="*/ 2306763 w 2307205"/>
                <a:gd name="connsiteY5706" fmla="*/ 1596445 h 1780956"/>
                <a:gd name="connsiteX5707" fmla="*/ 2307206 w 2307205"/>
                <a:gd name="connsiteY5707" fmla="*/ 1593791 h 1780956"/>
                <a:gd name="connsiteX5708" fmla="*/ 2306763 w 2307205"/>
                <a:gd name="connsiteY5708" fmla="*/ 1591431 h 1780956"/>
                <a:gd name="connsiteX5709" fmla="*/ 2267826 w 2307205"/>
                <a:gd name="connsiteY5709" fmla="*/ 1591283 h 1780956"/>
                <a:gd name="connsiteX5710" fmla="*/ 2266793 w 2307205"/>
                <a:gd name="connsiteY5710" fmla="*/ 1592611 h 1780956"/>
                <a:gd name="connsiteX5711" fmla="*/ 2265613 w 2307205"/>
                <a:gd name="connsiteY5711" fmla="*/ 1593348 h 1780956"/>
                <a:gd name="connsiteX5712" fmla="*/ 2265318 w 2307205"/>
                <a:gd name="connsiteY5712" fmla="*/ 1593938 h 1780956"/>
                <a:gd name="connsiteX5713" fmla="*/ 2265318 w 2307205"/>
                <a:gd name="connsiteY5713" fmla="*/ 1594823 h 1780956"/>
                <a:gd name="connsiteX5714" fmla="*/ 2264433 w 2307205"/>
                <a:gd name="connsiteY5714" fmla="*/ 1596298 h 1780956"/>
                <a:gd name="connsiteX5715" fmla="*/ 2262811 w 2307205"/>
                <a:gd name="connsiteY5715" fmla="*/ 1598215 h 1780956"/>
                <a:gd name="connsiteX5716" fmla="*/ 2262811 w 2307205"/>
                <a:gd name="connsiteY5716" fmla="*/ 1599248 h 1780956"/>
                <a:gd name="connsiteX5717" fmla="*/ 2263991 w 2307205"/>
                <a:gd name="connsiteY5717" fmla="*/ 1599248 h 1780956"/>
                <a:gd name="connsiteX5718" fmla="*/ 2265318 w 2307205"/>
                <a:gd name="connsiteY5718" fmla="*/ 1598215 h 1780956"/>
                <a:gd name="connsiteX5719" fmla="*/ 2267383 w 2307205"/>
                <a:gd name="connsiteY5719" fmla="*/ 1593791 h 1780956"/>
                <a:gd name="connsiteX5720" fmla="*/ 2267826 w 2307205"/>
                <a:gd name="connsiteY5720" fmla="*/ 1591283 h 1780956"/>
                <a:gd name="connsiteX5721" fmla="*/ 1604262 w 2307205"/>
                <a:gd name="connsiteY5721" fmla="*/ 1444824 h 1780956"/>
                <a:gd name="connsiteX5722" fmla="*/ 1606770 w 2307205"/>
                <a:gd name="connsiteY5722" fmla="*/ 1445119 h 1780956"/>
                <a:gd name="connsiteX5723" fmla="*/ 1607802 w 2307205"/>
                <a:gd name="connsiteY5723" fmla="*/ 1444824 h 1780956"/>
                <a:gd name="connsiteX5724" fmla="*/ 1608687 w 2307205"/>
                <a:gd name="connsiteY5724" fmla="*/ 1444234 h 1780956"/>
                <a:gd name="connsiteX5725" fmla="*/ 1609277 w 2307205"/>
                <a:gd name="connsiteY5725" fmla="*/ 1443350 h 1780956"/>
                <a:gd name="connsiteX5726" fmla="*/ 1609572 w 2307205"/>
                <a:gd name="connsiteY5726" fmla="*/ 1442317 h 1780956"/>
                <a:gd name="connsiteX5727" fmla="*/ 1610752 w 2307205"/>
                <a:gd name="connsiteY5727" fmla="*/ 1440695 h 1780956"/>
                <a:gd name="connsiteX5728" fmla="*/ 1610752 w 2307205"/>
                <a:gd name="connsiteY5728" fmla="*/ 1440105 h 1780956"/>
                <a:gd name="connsiteX5729" fmla="*/ 1609130 w 2307205"/>
                <a:gd name="connsiteY5729" fmla="*/ 1439662 h 1780956"/>
                <a:gd name="connsiteX5730" fmla="*/ 1601018 w 2307205"/>
                <a:gd name="connsiteY5730" fmla="*/ 1442760 h 1780956"/>
                <a:gd name="connsiteX5731" fmla="*/ 1602198 w 2307205"/>
                <a:gd name="connsiteY5731" fmla="*/ 1443940 h 1780956"/>
                <a:gd name="connsiteX5732" fmla="*/ 1604262 w 2307205"/>
                <a:gd name="connsiteY5732" fmla="*/ 1444824 h 1780956"/>
                <a:gd name="connsiteX5733" fmla="*/ 1992460 w 2307205"/>
                <a:gd name="connsiteY5733" fmla="*/ 1587891 h 1780956"/>
                <a:gd name="connsiteX5734" fmla="*/ 1993639 w 2307205"/>
                <a:gd name="connsiteY5734" fmla="*/ 1587891 h 1780956"/>
                <a:gd name="connsiteX5735" fmla="*/ 1995852 w 2307205"/>
                <a:gd name="connsiteY5735" fmla="*/ 1585679 h 1780956"/>
                <a:gd name="connsiteX5736" fmla="*/ 1996442 w 2307205"/>
                <a:gd name="connsiteY5736" fmla="*/ 1583319 h 1780956"/>
                <a:gd name="connsiteX5737" fmla="*/ 1994967 w 2307205"/>
                <a:gd name="connsiteY5737" fmla="*/ 1584056 h 1780956"/>
                <a:gd name="connsiteX5738" fmla="*/ 1992460 w 2307205"/>
                <a:gd name="connsiteY5738" fmla="*/ 1584056 h 1780956"/>
                <a:gd name="connsiteX5739" fmla="*/ 1992460 w 2307205"/>
                <a:gd name="connsiteY5739" fmla="*/ 1586416 h 1780956"/>
                <a:gd name="connsiteX5740" fmla="*/ 1991869 w 2307205"/>
                <a:gd name="connsiteY5740" fmla="*/ 1587743 h 1780956"/>
                <a:gd name="connsiteX5741" fmla="*/ 1992460 w 2307205"/>
                <a:gd name="connsiteY5741" fmla="*/ 1587743 h 1780956"/>
                <a:gd name="connsiteX5742" fmla="*/ 2068712 w 2307205"/>
                <a:gd name="connsiteY5742" fmla="*/ 1542611 h 1780956"/>
                <a:gd name="connsiteX5743" fmla="*/ 2070040 w 2307205"/>
                <a:gd name="connsiteY5743" fmla="*/ 1541431 h 1780956"/>
                <a:gd name="connsiteX5744" fmla="*/ 2069007 w 2307205"/>
                <a:gd name="connsiteY5744" fmla="*/ 1539219 h 1780956"/>
                <a:gd name="connsiteX5745" fmla="*/ 2066942 w 2307205"/>
                <a:gd name="connsiteY5745" fmla="*/ 1536564 h 1780956"/>
                <a:gd name="connsiteX5746" fmla="*/ 2061043 w 2307205"/>
                <a:gd name="connsiteY5746" fmla="*/ 1533024 h 1780956"/>
                <a:gd name="connsiteX5747" fmla="*/ 2058683 w 2307205"/>
                <a:gd name="connsiteY5747" fmla="*/ 1532434 h 1780956"/>
                <a:gd name="connsiteX5748" fmla="*/ 2045556 w 2307205"/>
                <a:gd name="connsiteY5748" fmla="*/ 1525060 h 1780956"/>
                <a:gd name="connsiteX5749" fmla="*/ 2039657 w 2307205"/>
                <a:gd name="connsiteY5749" fmla="*/ 1522257 h 1780956"/>
                <a:gd name="connsiteX5750" fmla="*/ 2033609 w 2307205"/>
                <a:gd name="connsiteY5750" fmla="*/ 1520045 h 1780956"/>
                <a:gd name="connsiteX5751" fmla="*/ 2028300 w 2307205"/>
                <a:gd name="connsiteY5751" fmla="*/ 1518570 h 1780956"/>
                <a:gd name="connsiteX5752" fmla="*/ 2016058 w 2307205"/>
                <a:gd name="connsiteY5752" fmla="*/ 1516653 h 1780956"/>
                <a:gd name="connsiteX5753" fmla="*/ 2006324 w 2307205"/>
                <a:gd name="connsiteY5753" fmla="*/ 1514440 h 1780956"/>
                <a:gd name="connsiteX5754" fmla="*/ 2003374 w 2307205"/>
                <a:gd name="connsiteY5754" fmla="*/ 1514440 h 1780956"/>
                <a:gd name="connsiteX5755" fmla="*/ 1999981 w 2307205"/>
                <a:gd name="connsiteY5755" fmla="*/ 1515030 h 1780956"/>
                <a:gd name="connsiteX5756" fmla="*/ 1997032 w 2307205"/>
                <a:gd name="connsiteY5756" fmla="*/ 1516358 h 1780956"/>
                <a:gd name="connsiteX5757" fmla="*/ 1998212 w 2307205"/>
                <a:gd name="connsiteY5757" fmla="*/ 1518423 h 1780956"/>
                <a:gd name="connsiteX5758" fmla="*/ 2012666 w 2307205"/>
                <a:gd name="connsiteY5758" fmla="*/ 1524175 h 1780956"/>
                <a:gd name="connsiteX5759" fmla="*/ 2015468 w 2307205"/>
                <a:gd name="connsiteY5759" fmla="*/ 1526092 h 1780956"/>
                <a:gd name="connsiteX5760" fmla="*/ 2018123 w 2307205"/>
                <a:gd name="connsiteY5760" fmla="*/ 1528452 h 1780956"/>
                <a:gd name="connsiteX5761" fmla="*/ 2019450 w 2307205"/>
                <a:gd name="connsiteY5761" fmla="*/ 1530959 h 1780956"/>
                <a:gd name="connsiteX5762" fmla="*/ 2021073 w 2307205"/>
                <a:gd name="connsiteY5762" fmla="*/ 1533024 h 1780956"/>
                <a:gd name="connsiteX5763" fmla="*/ 2034789 w 2307205"/>
                <a:gd name="connsiteY5763" fmla="*/ 1538924 h 1780956"/>
                <a:gd name="connsiteX5764" fmla="*/ 2041131 w 2307205"/>
                <a:gd name="connsiteY5764" fmla="*/ 1540694 h 1780956"/>
                <a:gd name="connsiteX5765" fmla="*/ 2047621 w 2307205"/>
                <a:gd name="connsiteY5765" fmla="*/ 1541726 h 1780956"/>
                <a:gd name="connsiteX5766" fmla="*/ 2056323 w 2307205"/>
                <a:gd name="connsiteY5766" fmla="*/ 1543791 h 1780956"/>
                <a:gd name="connsiteX5767" fmla="*/ 2067237 w 2307205"/>
                <a:gd name="connsiteY5767" fmla="*/ 1543349 h 1780956"/>
                <a:gd name="connsiteX5768" fmla="*/ 2068712 w 2307205"/>
                <a:gd name="connsiteY5768" fmla="*/ 1542906 h 1780956"/>
                <a:gd name="connsiteX5769" fmla="*/ 2116057 w 2307205"/>
                <a:gd name="connsiteY5769" fmla="*/ 1711931 h 1780956"/>
                <a:gd name="connsiteX5770" fmla="*/ 2111338 w 2307205"/>
                <a:gd name="connsiteY5770" fmla="*/ 1711489 h 1780956"/>
                <a:gd name="connsiteX5771" fmla="*/ 2111338 w 2307205"/>
                <a:gd name="connsiteY5771" fmla="*/ 1711931 h 1780956"/>
                <a:gd name="connsiteX5772" fmla="*/ 2113402 w 2307205"/>
                <a:gd name="connsiteY5772" fmla="*/ 1712964 h 1780956"/>
                <a:gd name="connsiteX5773" fmla="*/ 2116352 w 2307205"/>
                <a:gd name="connsiteY5773" fmla="*/ 1712964 h 1780956"/>
                <a:gd name="connsiteX5774" fmla="*/ 2119892 w 2307205"/>
                <a:gd name="connsiteY5774" fmla="*/ 1711931 h 1780956"/>
                <a:gd name="connsiteX5775" fmla="*/ 2121514 w 2307205"/>
                <a:gd name="connsiteY5775" fmla="*/ 1709866 h 1780956"/>
                <a:gd name="connsiteX5776" fmla="*/ 2117827 w 2307205"/>
                <a:gd name="connsiteY5776" fmla="*/ 1711636 h 1780956"/>
                <a:gd name="connsiteX5777" fmla="*/ 2116057 w 2307205"/>
                <a:gd name="connsiteY5777" fmla="*/ 1711931 h 1780956"/>
                <a:gd name="connsiteX5778" fmla="*/ 1737300 w 2307205"/>
                <a:gd name="connsiteY5778" fmla="*/ 1677861 h 1780956"/>
                <a:gd name="connsiteX5779" fmla="*/ 1813405 w 2307205"/>
                <a:gd name="connsiteY5779" fmla="*/ 1677861 h 1780956"/>
                <a:gd name="connsiteX5780" fmla="*/ 1815912 w 2307205"/>
                <a:gd name="connsiteY5780" fmla="*/ 1671519 h 1780956"/>
                <a:gd name="connsiteX5781" fmla="*/ 1818272 w 2307205"/>
                <a:gd name="connsiteY5781" fmla="*/ 1668569 h 1780956"/>
                <a:gd name="connsiteX5782" fmla="*/ 1821517 w 2307205"/>
                <a:gd name="connsiteY5782" fmla="*/ 1669601 h 1780956"/>
                <a:gd name="connsiteX5783" fmla="*/ 1823287 w 2307205"/>
                <a:gd name="connsiteY5783" fmla="*/ 1669601 h 1780956"/>
                <a:gd name="connsiteX5784" fmla="*/ 1825204 w 2307205"/>
                <a:gd name="connsiteY5784" fmla="*/ 1667979 h 1780956"/>
                <a:gd name="connsiteX5785" fmla="*/ 1826827 w 2307205"/>
                <a:gd name="connsiteY5785" fmla="*/ 1667094 h 1780956"/>
                <a:gd name="connsiteX5786" fmla="*/ 1827859 w 2307205"/>
                <a:gd name="connsiteY5786" fmla="*/ 1667094 h 1780956"/>
                <a:gd name="connsiteX5787" fmla="*/ 1828744 w 2307205"/>
                <a:gd name="connsiteY5787" fmla="*/ 1668569 h 1780956"/>
                <a:gd name="connsiteX5788" fmla="*/ 1829482 w 2307205"/>
                <a:gd name="connsiteY5788" fmla="*/ 1669454 h 1780956"/>
                <a:gd name="connsiteX5789" fmla="*/ 1830367 w 2307205"/>
                <a:gd name="connsiteY5789" fmla="*/ 1669159 h 1780956"/>
                <a:gd name="connsiteX5790" fmla="*/ 1831104 w 2307205"/>
                <a:gd name="connsiteY5790" fmla="*/ 1667831 h 1780956"/>
                <a:gd name="connsiteX5791" fmla="*/ 1831104 w 2307205"/>
                <a:gd name="connsiteY5791" fmla="*/ 1666061 h 1780956"/>
                <a:gd name="connsiteX5792" fmla="*/ 1832136 w 2307205"/>
                <a:gd name="connsiteY5792" fmla="*/ 1664881 h 1780956"/>
                <a:gd name="connsiteX5793" fmla="*/ 1834496 w 2307205"/>
                <a:gd name="connsiteY5793" fmla="*/ 1664881 h 1780956"/>
                <a:gd name="connsiteX5794" fmla="*/ 1835086 w 2307205"/>
                <a:gd name="connsiteY5794" fmla="*/ 1664144 h 1780956"/>
                <a:gd name="connsiteX5795" fmla="*/ 1835086 w 2307205"/>
                <a:gd name="connsiteY5795" fmla="*/ 1663259 h 1780956"/>
                <a:gd name="connsiteX5796" fmla="*/ 1834644 w 2307205"/>
                <a:gd name="connsiteY5796" fmla="*/ 1661784 h 1780956"/>
                <a:gd name="connsiteX5797" fmla="*/ 1834644 w 2307205"/>
                <a:gd name="connsiteY5797" fmla="*/ 1660014 h 1780956"/>
                <a:gd name="connsiteX5798" fmla="*/ 1837594 w 2307205"/>
                <a:gd name="connsiteY5798" fmla="*/ 1657064 h 1780956"/>
                <a:gd name="connsiteX5799" fmla="*/ 1840986 w 2307205"/>
                <a:gd name="connsiteY5799" fmla="*/ 1654999 h 1780956"/>
                <a:gd name="connsiteX5800" fmla="*/ 1842166 w 2307205"/>
                <a:gd name="connsiteY5800" fmla="*/ 1653967 h 1780956"/>
                <a:gd name="connsiteX5801" fmla="*/ 1842461 w 2307205"/>
                <a:gd name="connsiteY5801" fmla="*/ 1651902 h 1780956"/>
                <a:gd name="connsiteX5802" fmla="*/ 1844378 w 2307205"/>
                <a:gd name="connsiteY5802" fmla="*/ 1649690 h 1780956"/>
                <a:gd name="connsiteX5803" fmla="*/ 1845411 w 2307205"/>
                <a:gd name="connsiteY5803" fmla="*/ 1648510 h 1780956"/>
                <a:gd name="connsiteX5804" fmla="*/ 1845706 w 2307205"/>
                <a:gd name="connsiteY5804" fmla="*/ 1647477 h 1780956"/>
                <a:gd name="connsiteX5805" fmla="*/ 1845263 w 2307205"/>
                <a:gd name="connsiteY5805" fmla="*/ 1646150 h 1780956"/>
                <a:gd name="connsiteX5806" fmla="*/ 1845263 w 2307205"/>
                <a:gd name="connsiteY5806" fmla="*/ 1643643 h 1780956"/>
                <a:gd name="connsiteX5807" fmla="*/ 1846001 w 2307205"/>
                <a:gd name="connsiteY5807" fmla="*/ 1640693 h 1780956"/>
                <a:gd name="connsiteX5808" fmla="*/ 1846738 w 2307205"/>
                <a:gd name="connsiteY5808" fmla="*/ 1637448 h 1780956"/>
                <a:gd name="connsiteX5809" fmla="*/ 1848508 w 2307205"/>
                <a:gd name="connsiteY5809" fmla="*/ 1634498 h 1780956"/>
                <a:gd name="connsiteX5810" fmla="*/ 1851458 w 2307205"/>
                <a:gd name="connsiteY5810" fmla="*/ 1631253 h 1780956"/>
                <a:gd name="connsiteX5811" fmla="*/ 1852195 w 2307205"/>
                <a:gd name="connsiteY5811" fmla="*/ 1626976 h 1780956"/>
                <a:gd name="connsiteX5812" fmla="*/ 1852933 w 2307205"/>
                <a:gd name="connsiteY5812" fmla="*/ 1622404 h 1780956"/>
                <a:gd name="connsiteX5813" fmla="*/ 1856473 w 2307205"/>
                <a:gd name="connsiteY5813" fmla="*/ 1617979 h 1780956"/>
                <a:gd name="connsiteX5814" fmla="*/ 1860455 w 2307205"/>
                <a:gd name="connsiteY5814" fmla="*/ 1612964 h 1780956"/>
                <a:gd name="connsiteX5815" fmla="*/ 1862815 w 2307205"/>
                <a:gd name="connsiteY5815" fmla="*/ 1610162 h 1780956"/>
                <a:gd name="connsiteX5816" fmla="*/ 1866944 w 2307205"/>
                <a:gd name="connsiteY5816" fmla="*/ 1605000 h 1780956"/>
                <a:gd name="connsiteX5817" fmla="*/ 1869894 w 2307205"/>
                <a:gd name="connsiteY5817" fmla="*/ 1601313 h 1780956"/>
                <a:gd name="connsiteX5818" fmla="*/ 1871369 w 2307205"/>
                <a:gd name="connsiteY5818" fmla="*/ 1599543 h 1780956"/>
                <a:gd name="connsiteX5819" fmla="*/ 1872992 w 2307205"/>
                <a:gd name="connsiteY5819" fmla="*/ 1597478 h 1780956"/>
                <a:gd name="connsiteX5820" fmla="*/ 1875499 w 2307205"/>
                <a:gd name="connsiteY5820" fmla="*/ 1598068 h 1780956"/>
                <a:gd name="connsiteX5821" fmla="*/ 1878006 w 2307205"/>
                <a:gd name="connsiteY5821" fmla="*/ 1598658 h 1780956"/>
                <a:gd name="connsiteX5822" fmla="*/ 1877711 w 2307205"/>
                <a:gd name="connsiteY5822" fmla="*/ 1601608 h 1780956"/>
                <a:gd name="connsiteX5823" fmla="*/ 1878154 w 2307205"/>
                <a:gd name="connsiteY5823" fmla="*/ 1603672 h 1780956"/>
                <a:gd name="connsiteX5824" fmla="*/ 1879334 w 2307205"/>
                <a:gd name="connsiteY5824" fmla="*/ 1604852 h 1780956"/>
                <a:gd name="connsiteX5825" fmla="*/ 1881104 w 2307205"/>
                <a:gd name="connsiteY5825" fmla="*/ 1605737 h 1780956"/>
                <a:gd name="connsiteX5826" fmla="*/ 1882431 w 2307205"/>
                <a:gd name="connsiteY5826" fmla="*/ 1606032 h 1780956"/>
                <a:gd name="connsiteX5827" fmla="*/ 1883906 w 2307205"/>
                <a:gd name="connsiteY5827" fmla="*/ 1606032 h 1780956"/>
                <a:gd name="connsiteX5828" fmla="*/ 1888036 w 2307205"/>
                <a:gd name="connsiteY5828" fmla="*/ 1604410 h 1780956"/>
                <a:gd name="connsiteX5829" fmla="*/ 1892903 w 2307205"/>
                <a:gd name="connsiteY5829" fmla="*/ 1603378 h 1780956"/>
                <a:gd name="connsiteX5830" fmla="*/ 1895558 w 2307205"/>
                <a:gd name="connsiteY5830" fmla="*/ 1602345 h 1780956"/>
                <a:gd name="connsiteX5831" fmla="*/ 1896000 w 2307205"/>
                <a:gd name="connsiteY5831" fmla="*/ 1601460 h 1780956"/>
                <a:gd name="connsiteX5832" fmla="*/ 1897180 w 2307205"/>
                <a:gd name="connsiteY5832" fmla="*/ 1601165 h 1780956"/>
                <a:gd name="connsiteX5833" fmla="*/ 1899098 w 2307205"/>
                <a:gd name="connsiteY5833" fmla="*/ 1601460 h 1780956"/>
                <a:gd name="connsiteX5834" fmla="*/ 1902785 w 2307205"/>
                <a:gd name="connsiteY5834" fmla="*/ 1603820 h 1780956"/>
                <a:gd name="connsiteX5835" fmla="*/ 1907062 w 2307205"/>
                <a:gd name="connsiteY5835" fmla="*/ 1607360 h 1780956"/>
                <a:gd name="connsiteX5836" fmla="*/ 1910454 w 2307205"/>
                <a:gd name="connsiteY5836" fmla="*/ 1610162 h 1780956"/>
                <a:gd name="connsiteX5837" fmla="*/ 1910454 w 2307205"/>
                <a:gd name="connsiteY5837" fmla="*/ 1620192 h 1780956"/>
                <a:gd name="connsiteX5838" fmla="*/ 1910749 w 2307205"/>
                <a:gd name="connsiteY5838" fmla="*/ 1625649 h 1780956"/>
                <a:gd name="connsiteX5839" fmla="*/ 1910749 w 2307205"/>
                <a:gd name="connsiteY5839" fmla="*/ 1638923 h 1780956"/>
                <a:gd name="connsiteX5840" fmla="*/ 1911044 w 2307205"/>
                <a:gd name="connsiteY5840" fmla="*/ 1644380 h 1780956"/>
                <a:gd name="connsiteX5841" fmla="*/ 1911044 w 2307205"/>
                <a:gd name="connsiteY5841" fmla="*/ 1647330 h 1780956"/>
                <a:gd name="connsiteX5842" fmla="*/ 1911487 w 2307205"/>
                <a:gd name="connsiteY5842" fmla="*/ 1648215 h 1780956"/>
                <a:gd name="connsiteX5843" fmla="*/ 1911192 w 2307205"/>
                <a:gd name="connsiteY5843" fmla="*/ 1649395 h 1780956"/>
                <a:gd name="connsiteX5844" fmla="*/ 1911192 w 2307205"/>
                <a:gd name="connsiteY5844" fmla="*/ 1651755 h 1780956"/>
                <a:gd name="connsiteX5845" fmla="*/ 1910897 w 2307205"/>
                <a:gd name="connsiteY5845" fmla="*/ 1652492 h 1780956"/>
                <a:gd name="connsiteX5846" fmla="*/ 1910897 w 2307205"/>
                <a:gd name="connsiteY5846" fmla="*/ 1653377 h 1780956"/>
                <a:gd name="connsiteX5847" fmla="*/ 1910602 w 2307205"/>
                <a:gd name="connsiteY5847" fmla="*/ 1653820 h 1780956"/>
                <a:gd name="connsiteX5848" fmla="*/ 1910897 w 2307205"/>
                <a:gd name="connsiteY5848" fmla="*/ 1653820 h 1780956"/>
                <a:gd name="connsiteX5849" fmla="*/ 1912962 w 2307205"/>
                <a:gd name="connsiteY5849" fmla="*/ 1655884 h 1780956"/>
                <a:gd name="connsiteX5850" fmla="*/ 1915764 w 2307205"/>
                <a:gd name="connsiteY5850" fmla="*/ 1657654 h 1780956"/>
                <a:gd name="connsiteX5851" fmla="*/ 1917534 w 2307205"/>
                <a:gd name="connsiteY5851" fmla="*/ 1657654 h 1780956"/>
                <a:gd name="connsiteX5852" fmla="*/ 1918861 w 2307205"/>
                <a:gd name="connsiteY5852" fmla="*/ 1656179 h 1780956"/>
                <a:gd name="connsiteX5853" fmla="*/ 1919304 w 2307205"/>
                <a:gd name="connsiteY5853" fmla="*/ 1657507 h 1780956"/>
                <a:gd name="connsiteX5854" fmla="*/ 1919599 w 2307205"/>
                <a:gd name="connsiteY5854" fmla="*/ 1658539 h 1780956"/>
                <a:gd name="connsiteX5855" fmla="*/ 1920041 w 2307205"/>
                <a:gd name="connsiteY5855" fmla="*/ 1658539 h 1780956"/>
                <a:gd name="connsiteX5856" fmla="*/ 1920484 w 2307205"/>
                <a:gd name="connsiteY5856" fmla="*/ 1659867 h 1780956"/>
                <a:gd name="connsiteX5857" fmla="*/ 1920189 w 2307205"/>
                <a:gd name="connsiteY5857" fmla="*/ 1661047 h 1780956"/>
                <a:gd name="connsiteX5858" fmla="*/ 1919451 w 2307205"/>
                <a:gd name="connsiteY5858" fmla="*/ 1661637 h 1780956"/>
                <a:gd name="connsiteX5859" fmla="*/ 1918566 w 2307205"/>
                <a:gd name="connsiteY5859" fmla="*/ 1662079 h 1780956"/>
                <a:gd name="connsiteX5860" fmla="*/ 1918566 w 2307205"/>
                <a:gd name="connsiteY5860" fmla="*/ 1662964 h 1780956"/>
                <a:gd name="connsiteX5861" fmla="*/ 1918861 w 2307205"/>
                <a:gd name="connsiteY5861" fmla="*/ 1663849 h 1780956"/>
                <a:gd name="connsiteX5862" fmla="*/ 1919451 w 2307205"/>
                <a:gd name="connsiteY5862" fmla="*/ 1664586 h 1780956"/>
                <a:gd name="connsiteX5863" fmla="*/ 1920189 w 2307205"/>
                <a:gd name="connsiteY5863" fmla="*/ 1666061 h 1780956"/>
                <a:gd name="connsiteX5864" fmla="*/ 1919894 w 2307205"/>
                <a:gd name="connsiteY5864" fmla="*/ 1667241 h 1780956"/>
                <a:gd name="connsiteX5865" fmla="*/ 1919304 w 2307205"/>
                <a:gd name="connsiteY5865" fmla="*/ 1668274 h 1780956"/>
                <a:gd name="connsiteX5866" fmla="*/ 1919009 w 2307205"/>
                <a:gd name="connsiteY5866" fmla="*/ 1669306 h 1780956"/>
                <a:gd name="connsiteX5867" fmla="*/ 1919599 w 2307205"/>
                <a:gd name="connsiteY5867" fmla="*/ 1670191 h 1780956"/>
                <a:gd name="connsiteX5868" fmla="*/ 1920926 w 2307205"/>
                <a:gd name="connsiteY5868" fmla="*/ 1671371 h 1780956"/>
                <a:gd name="connsiteX5869" fmla="*/ 1921811 w 2307205"/>
                <a:gd name="connsiteY5869" fmla="*/ 1672551 h 1780956"/>
                <a:gd name="connsiteX5870" fmla="*/ 1923138 w 2307205"/>
                <a:gd name="connsiteY5870" fmla="*/ 1673141 h 1780956"/>
                <a:gd name="connsiteX5871" fmla="*/ 1923729 w 2307205"/>
                <a:gd name="connsiteY5871" fmla="*/ 1672698 h 1780956"/>
                <a:gd name="connsiteX5872" fmla="*/ 1924318 w 2307205"/>
                <a:gd name="connsiteY5872" fmla="*/ 1672109 h 1780956"/>
                <a:gd name="connsiteX5873" fmla="*/ 1924909 w 2307205"/>
                <a:gd name="connsiteY5873" fmla="*/ 1671666 h 1780956"/>
                <a:gd name="connsiteX5874" fmla="*/ 1925793 w 2307205"/>
                <a:gd name="connsiteY5874" fmla="*/ 1671961 h 1780956"/>
                <a:gd name="connsiteX5875" fmla="*/ 1926826 w 2307205"/>
                <a:gd name="connsiteY5875" fmla="*/ 1672256 h 1780956"/>
                <a:gd name="connsiteX5876" fmla="*/ 1928006 w 2307205"/>
                <a:gd name="connsiteY5876" fmla="*/ 1672698 h 1780956"/>
                <a:gd name="connsiteX5877" fmla="*/ 1929038 w 2307205"/>
                <a:gd name="connsiteY5877" fmla="*/ 1673583 h 1780956"/>
                <a:gd name="connsiteX5878" fmla="*/ 1931841 w 2307205"/>
                <a:gd name="connsiteY5878" fmla="*/ 1673141 h 1780956"/>
                <a:gd name="connsiteX5879" fmla="*/ 1933315 w 2307205"/>
                <a:gd name="connsiteY5879" fmla="*/ 1673583 h 1780956"/>
                <a:gd name="connsiteX5880" fmla="*/ 1933610 w 2307205"/>
                <a:gd name="connsiteY5880" fmla="*/ 1675058 h 1780956"/>
                <a:gd name="connsiteX5881" fmla="*/ 1934495 w 2307205"/>
                <a:gd name="connsiteY5881" fmla="*/ 1676091 h 1780956"/>
                <a:gd name="connsiteX5882" fmla="*/ 1938772 w 2307205"/>
                <a:gd name="connsiteY5882" fmla="*/ 1675501 h 1780956"/>
                <a:gd name="connsiteX5883" fmla="*/ 1943935 w 2307205"/>
                <a:gd name="connsiteY5883" fmla="*/ 1673583 h 1780956"/>
                <a:gd name="connsiteX5884" fmla="*/ 1945852 w 2307205"/>
                <a:gd name="connsiteY5884" fmla="*/ 1675058 h 1780956"/>
                <a:gd name="connsiteX5885" fmla="*/ 1948212 w 2307205"/>
                <a:gd name="connsiteY5885" fmla="*/ 1673878 h 1780956"/>
                <a:gd name="connsiteX5886" fmla="*/ 1950867 w 2307205"/>
                <a:gd name="connsiteY5886" fmla="*/ 1672109 h 1780956"/>
                <a:gd name="connsiteX5887" fmla="*/ 1953669 w 2307205"/>
                <a:gd name="connsiteY5887" fmla="*/ 1670929 h 1780956"/>
                <a:gd name="connsiteX5888" fmla="*/ 1954554 w 2307205"/>
                <a:gd name="connsiteY5888" fmla="*/ 1670044 h 1780956"/>
                <a:gd name="connsiteX5889" fmla="*/ 1952637 w 2307205"/>
                <a:gd name="connsiteY5889" fmla="*/ 1667536 h 1780956"/>
                <a:gd name="connsiteX5890" fmla="*/ 1954997 w 2307205"/>
                <a:gd name="connsiteY5890" fmla="*/ 1666209 h 1780956"/>
                <a:gd name="connsiteX5891" fmla="*/ 1955587 w 2307205"/>
                <a:gd name="connsiteY5891" fmla="*/ 1665324 h 1780956"/>
                <a:gd name="connsiteX5892" fmla="*/ 1956619 w 2307205"/>
                <a:gd name="connsiteY5892" fmla="*/ 1664734 h 1780956"/>
                <a:gd name="connsiteX5893" fmla="*/ 1955587 w 2307205"/>
                <a:gd name="connsiteY5893" fmla="*/ 1666651 h 1780956"/>
                <a:gd name="connsiteX5894" fmla="*/ 1954407 w 2307205"/>
                <a:gd name="connsiteY5894" fmla="*/ 1667979 h 1780956"/>
                <a:gd name="connsiteX5895" fmla="*/ 1958389 w 2307205"/>
                <a:gd name="connsiteY5895" fmla="*/ 1671076 h 1780956"/>
                <a:gd name="connsiteX5896" fmla="*/ 1960306 w 2307205"/>
                <a:gd name="connsiteY5896" fmla="*/ 1671076 h 1780956"/>
                <a:gd name="connsiteX5897" fmla="*/ 1969156 w 2307205"/>
                <a:gd name="connsiteY5897" fmla="*/ 1667389 h 1780956"/>
                <a:gd name="connsiteX5898" fmla="*/ 1976088 w 2307205"/>
                <a:gd name="connsiteY5898" fmla="*/ 1662964 h 1780956"/>
                <a:gd name="connsiteX5899" fmla="*/ 1981988 w 2307205"/>
                <a:gd name="connsiteY5899" fmla="*/ 1660604 h 1780956"/>
                <a:gd name="connsiteX5900" fmla="*/ 1986117 w 2307205"/>
                <a:gd name="connsiteY5900" fmla="*/ 1657949 h 1780956"/>
                <a:gd name="connsiteX5901" fmla="*/ 1989215 w 2307205"/>
                <a:gd name="connsiteY5901" fmla="*/ 1657507 h 1780956"/>
                <a:gd name="connsiteX5902" fmla="*/ 1994082 w 2307205"/>
                <a:gd name="connsiteY5902" fmla="*/ 1651755 h 1780956"/>
                <a:gd name="connsiteX5903" fmla="*/ 1992754 w 2307205"/>
                <a:gd name="connsiteY5903" fmla="*/ 1648510 h 1780956"/>
                <a:gd name="connsiteX5904" fmla="*/ 1993049 w 2307205"/>
                <a:gd name="connsiteY5904" fmla="*/ 1647477 h 1780956"/>
                <a:gd name="connsiteX5905" fmla="*/ 1995557 w 2307205"/>
                <a:gd name="connsiteY5905" fmla="*/ 1650132 h 1780956"/>
                <a:gd name="connsiteX5906" fmla="*/ 1997032 w 2307205"/>
                <a:gd name="connsiteY5906" fmla="*/ 1652050 h 1780956"/>
                <a:gd name="connsiteX5907" fmla="*/ 1999097 w 2307205"/>
                <a:gd name="connsiteY5907" fmla="*/ 1651312 h 1780956"/>
                <a:gd name="connsiteX5908" fmla="*/ 2001456 w 2307205"/>
                <a:gd name="connsiteY5908" fmla="*/ 1651017 h 1780956"/>
                <a:gd name="connsiteX5909" fmla="*/ 2000571 w 2307205"/>
                <a:gd name="connsiteY5909" fmla="*/ 1652787 h 1780956"/>
                <a:gd name="connsiteX5910" fmla="*/ 1999391 w 2307205"/>
                <a:gd name="connsiteY5910" fmla="*/ 1653672 h 1780956"/>
                <a:gd name="connsiteX5911" fmla="*/ 1995114 w 2307205"/>
                <a:gd name="connsiteY5911" fmla="*/ 1657949 h 1780956"/>
                <a:gd name="connsiteX5912" fmla="*/ 1988182 w 2307205"/>
                <a:gd name="connsiteY5912" fmla="*/ 1662816 h 1780956"/>
                <a:gd name="connsiteX5913" fmla="*/ 1985970 w 2307205"/>
                <a:gd name="connsiteY5913" fmla="*/ 1666061 h 1780956"/>
                <a:gd name="connsiteX5914" fmla="*/ 1987002 w 2307205"/>
                <a:gd name="connsiteY5914" fmla="*/ 1666651 h 1780956"/>
                <a:gd name="connsiteX5915" fmla="*/ 1988035 w 2307205"/>
                <a:gd name="connsiteY5915" fmla="*/ 1666651 h 1780956"/>
                <a:gd name="connsiteX5916" fmla="*/ 1990247 w 2307205"/>
                <a:gd name="connsiteY5916" fmla="*/ 1667684 h 1780956"/>
                <a:gd name="connsiteX5917" fmla="*/ 1992017 w 2307205"/>
                <a:gd name="connsiteY5917" fmla="*/ 1665766 h 1780956"/>
                <a:gd name="connsiteX5918" fmla="*/ 1994082 w 2307205"/>
                <a:gd name="connsiteY5918" fmla="*/ 1664881 h 1780956"/>
                <a:gd name="connsiteX5919" fmla="*/ 2001014 w 2307205"/>
                <a:gd name="connsiteY5919" fmla="*/ 1665619 h 1780956"/>
                <a:gd name="connsiteX5920" fmla="*/ 2007503 w 2307205"/>
                <a:gd name="connsiteY5920" fmla="*/ 1664881 h 1780956"/>
                <a:gd name="connsiteX5921" fmla="*/ 2012223 w 2307205"/>
                <a:gd name="connsiteY5921" fmla="*/ 1665914 h 1780956"/>
                <a:gd name="connsiteX5922" fmla="*/ 2019893 w 2307205"/>
                <a:gd name="connsiteY5922" fmla="*/ 1665471 h 1780956"/>
                <a:gd name="connsiteX5923" fmla="*/ 2026382 w 2307205"/>
                <a:gd name="connsiteY5923" fmla="*/ 1666356 h 1780956"/>
                <a:gd name="connsiteX5924" fmla="*/ 2024023 w 2307205"/>
                <a:gd name="connsiteY5924" fmla="*/ 1667831 h 1780956"/>
                <a:gd name="connsiteX5925" fmla="*/ 2016500 w 2307205"/>
                <a:gd name="connsiteY5925" fmla="*/ 1668126 h 1780956"/>
                <a:gd name="connsiteX5926" fmla="*/ 2007503 w 2307205"/>
                <a:gd name="connsiteY5926" fmla="*/ 1671223 h 1780956"/>
                <a:gd name="connsiteX5927" fmla="*/ 2005144 w 2307205"/>
                <a:gd name="connsiteY5927" fmla="*/ 1673436 h 1780956"/>
                <a:gd name="connsiteX5928" fmla="*/ 2006324 w 2307205"/>
                <a:gd name="connsiteY5928" fmla="*/ 1677418 h 1780956"/>
                <a:gd name="connsiteX5929" fmla="*/ 2003669 w 2307205"/>
                <a:gd name="connsiteY5929" fmla="*/ 1674468 h 1780956"/>
                <a:gd name="connsiteX5930" fmla="*/ 2000571 w 2307205"/>
                <a:gd name="connsiteY5930" fmla="*/ 1673731 h 1780956"/>
                <a:gd name="connsiteX5931" fmla="*/ 2000277 w 2307205"/>
                <a:gd name="connsiteY5931" fmla="*/ 1672109 h 1780956"/>
                <a:gd name="connsiteX5932" fmla="*/ 2000277 w 2307205"/>
                <a:gd name="connsiteY5932" fmla="*/ 1670486 h 1780956"/>
                <a:gd name="connsiteX5933" fmla="*/ 2000866 w 2307205"/>
                <a:gd name="connsiteY5933" fmla="*/ 1669454 h 1780956"/>
                <a:gd name="connsiteX5934" fmla="*/ 2001161 w 2307205"/>
                <a:gd name="connsiteY5934" fmla="*/ 1668126 h 1780956"/>
                <a:gd name="connsiteX5935" fmla="*/ 1998064 w 2307205"/>
                <a:gd name="connsiteY5935" fmla="*/ 1667241 h 1780956"/>
                <a:gd name="connsiteX5936" fmla="*/ 1999097 w 2307205"/>
                <a:gd name="connsiteY5936" fmla="*/ 1668274 h 1780956"/>
                <a:gd name="connsiteX5937" fmla="*/ 1998064 w 2307205"/>
                <a:gd name="connsiteY5937" fmla="*/ 1669896 h 1780956"/>
                <a:gd name="connsiteX5938" fmla="*/ 1990100 w 2307205"/>
                <a:gd name="connsiteY5938" fmla="*/ 1672403 h 1780956"/>
                <a:gd name="connsiteX5939" fmla="*/ 1986117 w 2307205"/>
                <a:gd name="connsiteY5939" fmla="*/ 1674321 h 1780956"/>
                <a:gd name="connsiteX5940" fmla="*/ 1966354 w 2307205"/>
                <a:gd name="connsiteY5940" fmla="*/ 1685973 h 1780956"/>
                <a:gd name="connsiteX5941" fmla="*/ 1965469 w 2307205"/>
                <a:gd name="connsiteY5941" fmla="*/ 1686710 h 1780956"/>
                <a:gd name="connsiteX5942" fmla="*/ 1964583 w 2307205"/>
                <a:gd name="connsiteY5942" fmla="*/ 1688037 h 1780956"/>
                <a:gd name="connsiteX5943" fmla="*/ 1968271 w 2307205"/>
                <a:gd name="connsiteY5943" fmla="*/ 1687005 h 1780956"/>
                <a:gd name="connsiteX5944" fmla="*/ 1970483 w 2307205"/>
                <a:gd name="connsiteY5944" fmla="*/ 1685973 h 1780956"/>
                <a:gd name="connsiteX5945" fmla="*/ 1970041 w 2307205"/>
                <a:gd name="connsiteY5945" fmla="*/ 1686858 h 1780956"/>
                <a:gd name="connsiteX5946" fmla="*/ 1967533 w 2307205"/>
                <a:gd name="connsiteY5946" fmla="*/ 1688480 h 1780956"/>
                <a:gd name="connsiteX5947" fmla="*/ 1965763 w 2307205"/>
                <a:gd name="connsiteY5947" fmla="*/ 1689365 h 1780956"/>
                <a:gd name="connsiteX5948" fmla="*/ 1963256 w 2307205"/>
                <a:gd name="connsiteY5948" fmla="*/ 1689365 h 1780956"/>
                <a:gd name="connsiteX5949" fmla="*/ 1959569 w 2307205"/>
                <a:gd name="connsiteY5949" fmla="*/ 1690545 h 1780956"/>
                <a:gd name="connsiteX5950" fmla="*/ 1956766 w 2307205"/>
                <a:gd name="connsiteY5950" fmla="*/ 1692315 h 1780956"/>
                <a:gd name="connsiteX5951" fmla="*/ 1954997 w 2307205"/>
                <a:gd name="connsiteY5951" fmla="*/ 1694085 h 1780956"/>
                <a:gd name="connsiteX5952" fmla="*/ 1954112 w 2307205"/>
                <a:gd name="connsiteY5952" fmla="*/ 1695265 h 1780956"/>
                <a:gd name="connsiteX5953" fmla="*/ 1953522 w 2307205"/>
                <a:gd name="connsiteY5953" fmla="*/ 1696297 h 1780956"/>
                <a:gd name="connsiteX5954" fmla="*/ 1958831 w 2307205"/>
                <a:gd name="connsiteY5954" fmla="*/ 1691872 h 1780956"/>
                <a:gd name="connsiteX5955" fmla="*/ 1960749 w 2307205"/>
                <a:gd name="connsiteY5955" fmla="*/ 1691872 h 1780956"/>
                <a:gd name="connsiteX5956" fmla="*/ 1954702 w 2307205"/>
                <a:gd name="connsiteY5956" fmla="*/ 1698509 h 1780956"/>
                <a:gd name="connsiteX5957" fmla="*/ 1952194 w 2307205"/>
                <a:gd name="connsiteY5957" fmla="*/ 1705736 h 1780956"/>
                <a:gd name="connsiteX5958" fmla="*/ 1952194 w 2307205"/>
                <a:gd name="connsiteY5958" fmla="*/ 1707801 h 1780956"/>
                <a:gd name="connsiteX5959" fmla="*/ 1953964 w 2307205"/>
                <a:gd name="connsiteY5959" fmla="*/ 1716208 h 1780956"/>
                <a:gd name="connsiteX5960" fmla="*/ 1956324 w 2307205"/>
                <a:gd name="connsiteY5960" fmla="*/ 1718421 h 1780956"/>
                <a:gd name="connsiteX5961" fmla="*/ 1957209 w 2307205"/>
                <a:gd name="connsiteY5961" fmla="*/ 1717241 h 1780956"/>
                <a:gd name="connsiteX5962" fmla="*/ 1957799 w 2307205"/>
                <a:gd name="connsiteY5962" fmla="*/ 1716061 h 1780956"/>
                <a:gd name="connsiteX5963" fmla="*/ 1960159 w 2307205"/>
                <a:gd name="connsiteY5963" fmla="*/ 1716651 h 1780956"/>
                <a:gd name="connsiteX5964" fmla="*/ 1961486 w 2307205"/>
                <a:gd name="connsiteY5964" fmla="*/ 1718568 h 1780956"/>
                <a:gd name="connsiteX5965" fmla="*/ 1963994 w 2307205"/>
                <a:gd name="connsiteY5965" fmla="*/ 1724025 h 1780956"/>
                <a:gd name="connsiteX5966" fmla="*/ 1966058 w 2307205"/>
                <a:gd name="connsiteY5966" fmla="*/ 1724910 h 1780956"/>
                <a:gd name="connsiteX5967" fmla="*/ 1968566 w 2307205"/>
                <a:gd name="connsiteY5967" fmla="*/ 1724320 h 1780956"/>
                <a:gd name="connsiteX5968" fmla="*/ 1970778 w 2307205"/>
                <a:gd name="connsiteY5968" fmla="*/ 1725500 h 1780956"/>
                <a:gd name="connsiteX5969" fmla="*/ 1971663 w 2307205"/>
                <a:gd name="connsiteY5969" fmla="*/ 1725500 h 1780956"/>
                <a:gd name="connsiteX5970" fmla="*/ 1972253 w 2307205"/>
                <a:gd name="connsiteY5970" fmla="*/ 1724173 h 1780956"/>
                <a:gd name="connsiteX5971" fmla="*/ 1973433 w 2307205"/>
                <a:gd name="connsiteY5971" fmla="*/ 1724173 h 1780956"/>
                <a:gd name="connsiteX5972" fmla="*/ 1974466 w 2307205"/>
                <a:gd name="connsiteY5972" fmla="*/ 1724615 h 1780956"/>
                <a:gd name="connsiteX5973" fmla="*/ 1974908 w 2307205"/>
                <a:gd name="connsiteY5973" fmla="*/ 1720781 h 1780956"/>
                <a:gd name="connsiteX5974" fmla="*/ 1977415 w 2307205"/>
                <a:gd name="connsiteY5974" fmla="*/ 1718863 h 1780956"/>
                <a:gd name="connsiteX5975" fmla="*/ 1981250 w 2307205"/>
                <a:gd name="connsiteY5975" fmla="*/ 1718863 h 1780956"/>
                <a:gd name="connsiteX5976" fmla="*/ 1987150 w 2307205"/>
                <a:gd name="connsiteY5976" fmla="*/ 1714438 h 1780956"/>
                <a:gd name="connsiteX5977" fmla="*/ 1988182 w 2307205"/>
                <a:gd name="connsiteY5977" fmla="*/ 1712521 h 1780956"/>
                <a:gd name="connsiteX5978" fmla="*/ 1991722 w 2307205"/>
                <a:gd name="connsiteY5978" fmla="*/ 1709571 h 1780956"/>
                <a:gd name="connsiteX5979" fmla="*/ 1994672 w 2307205"/>
                <a:gd name="connsiteY5979" fmla="*/ 1705736 h 1780956"/>
                <a:gd name="connsiteX5980" fmla="*/ 1997474 w 2307205"/>
                <a:gd name="connsiteY5980" fmla="*/ 1704409 h 1780956"/>
                <a:gd name="connsiteX5981" fmla="*/ 1999834 w 2307205"/>
                <a:gd name="connsiteY5981" fmla="*/ 1700574 h 1780956"/>
                <a:gd name="connsiteX5982" fmla="*/ 2001014 w 2307205"/>
                <a:gd name="connsiteY5982" fmla="*/ 1701017 h 1780956"/>
                <a:gd name="connsiteX5983" fmla="*/ 2002489 w 2307205"/>
                <a:gd name="connsiteY5983" fmla="*/ 1699689 h 1780956"/>
                <a:gd name="connsiteX5984" fmla="*/ 2001604 w 2307205"/>
                <a:gd name="connsiteY5984" fmla="*/ 1697034 h 1780956"/>
                <a:gd name="connsiteX5985" fmla="*/ 2000866 w 2307205"/>
                <a:gd name="connsiteY5985" fmla="*/ 1696002 h 1780956"/>
                <a:gd name="connsiteX5986" fmla="*/ 2002194 w 2307205"/>
                <a:gd name="connsiteY5986" fmla="*/ 1692610 h 1780956"/>
                <a:gd name="connsiteX5987" fmla="*/ 2005291 w 2307205"/>
                <a:gd name="connsiteY5987" fmla="*/ 1691430 h 1780956"/>
                <a:gd name="connsiteX5988" fmla="*/ 2007061 w 2307205"/>
                <a:gd name="connsiteY5988" fmla="*/ 1694675 h 1780956"/>
                <a:gd name="connsiteX5989" fmla="*/ 2008536 w 2307205"/>
                <a:gd name="connsiteY5989" fmla="*/ 1692757 h 1780956"/>
                <a:gd name="connsiteX5990" fmla="*/ 2008536 w 2307205"/>
                <a:gd name="connsiteY5990" fmla="*/ 1691430 h 1780956"/>
                <a:gd name="connsiteX5991" fmla="*/ 2009716 w 2307205"/>
                <a:gd name="connsiteY5991" fmla="*/ 1689660 h 1780956"/>
                <a:gd name="connsiteX5992" fmla="*/ 2011633 w 2307205"/>
                <a:gd name="connsiteY5992" fmla="*/ 1690987 h 1780956"/>
                <a:gd name="connsiteX5993" fmla="*/ 2012518 w 2307205"/>
                <a:gd name="connsiteY5993" fmla="*/ 1692905 h 1780956"/>
                <a:gd name="connsiteX5994" fmla="*/ 2014436 w 2307205"/>
                <a:gd name="connsiteY5994" fmla="*/ 1694085 h 1780956"/>
                <a:gd name="connsiteX5995" fmla="*/ 2016058 w 2307205"/>
                <a:gd name="connsiteY5995" fmla="*/ 1694822 h 1780956"/>
                <a:gd name="connsiteX5996" fmla="*/ 2020040 w 2307205"/>
                <a:gd name="connsiteY5996" fmla="*/ 1694822 h 1780956"/>
                <a:gd name="connsiteX5997" fmla="*/ 2021073 w 2307205"/>
                <a:gd name="connsiteY5997" fmla="*/ 1693937 h 1780956"/>
                <a:gd name="connsiteX5998" fmla="*/ 2021663 w 2307205"/>
                <a:gd name="connsiteY5998" fmla="*/ 1693052 h 1780956"/>
                <a:gd name="connsiteX5999" fmla="*/ 2021368 w 2307205"/>
                <a:gd name="connsiteY5999" fmla="*/ 1690840 h 1780956"/>
                <a:gd name="connsiteX6000" fmla="*/ 2020188 w 2307205"/>
                <a:gd name="connsiteY6000" fmla="*/ 1688480 h 1780956"/>
                <a:gd name="connsiteX6001" fmla="*/ 2021810 w 2307205"/>
                <a:gd name="connsiteY6001" fmla="*/ 1689365 h 1780956"/>
                <a:gd name="connsiteX6002" fmla="*/ 2024170 w 2307205"/>
                <a:gd name="connsiteY6002" fmla="*/ 1689807 h 1780956"/>
                <a:gd name="connsiteX6003" fmla="*/ 2026088 w 2307205"/>
                <a:gd name="connsiteY6003" fmla="*/ 1689365 h 1780956"/>
                <a:gd name="connsiteX6004" fmla="*/ 2028005 w 2307205"/>
                <a:gd name="connsiteY6004" fmla="*/ 1689660 h 1780956"/>
                <a:gd name="connsiteX6005" fmla="*/ 2031987 w 2307205"/>
                <a:gd name="connsiteY6005" fmla="*/ 1687447 h 1780956"/>
                <a:gd name="connsiteX6006" fmla="*/ 2035232 w 2307205"/>
                <a:gd name="connsiteY6006" fmla="*/ 1687447 h 1780956"/>
                <a:gd name="connsiteX6007" fmla="*/ 2042164 w 2307205"/>
                <a:gd name="connsiteY6007" fmla="*/ 1685088 h 1780956"/>
                <a:gd name="connsiteX6008" fmla="*/ 2048801 w 2307205"/>
                <a:gd name="connsiteY6008" fmla="*/ 1683170 h 1780956"/>
                <a:gd name="connsiteX6009" fmla="*/ 2055291 w 2307205"/>
                <a:gd name="connsiteY6009" fmla="*/ 1680220 h 1780956"/>
                <a:gd name="connsiteX6010" fmla="*/ 2061485 w 2307205"/>
                <a:gd name="connsiteY6010" fmla="*/ 1678303 h 1780956"/>
                <a:gd name="connsiteX6011" fmla="*/ 2067533 w 2307205"/>
                <a:gd name="connsiteY6011" fmla="*/ 1675353 h 1780956"/>
                <a:gd name="connsiteX6012" fmla="*/ 2069450 w 2307205"/>
                <a:gd name="connsiteY6012" fmla="*/ 1675058 h 1780956"/>
                <a:gd name="connsiteX6013" fmla="*/ 2071367 w 2307205"/>
                <a:gd name="connsiteY6013" fmla="*/ 1673878 h 1780956"/>
                <a:gd name="connsiteX6014" fmla="*/ 2073432 w 2307205"/>
                <a:gd name="connsiteY6014" fmla="*/ 1673141 h 1780956"/>
                <a:gd name="connsiteX6015" fmla="*/ 2075350 w 2307205"/>
                <a:gd name="connsiteY6015" fmla="*/ 1673141 h 1780956"/>
                <a:gd name="connsiteX6016" fmla="*/ 2078299 w 2307205"/>
                <a:gd name="connsiteY6016" fmla="*/ 1672109 h 1780956"/>
                <a:gd name="connsiteX6017" fmla="*/ 2080954 w 2307205"/>
                <a:gd name="connsiteY6017" fmla="*/ 1670486 h 1780956"/>
                <a:gd name="connsiteX6018" fmla="*/ 2084051 w 2307205"/>
                <a:gd name="connsiteY6018" fmla="*/ 1669749 h 1780956"/>
                <a:gd name="connsiteX6019" fmla="*/ 2085674 w 2307205"/>
                <a:gd name="connsiteY6019" fmla="*/ 1670486 h 1780956"/>
                <a:gd name="connsiteX6020" fmla="*/ 2086559 w 2307205"/>
                <a:gd name="connsiteY6020" fmla="*/ 1669896 h 1780956"/>
                <a:gd name="connsiteX6021" fmla="*/ 2087444 w 2307205"/>
                <a:gd name="connsiteY6021" fmla="*/ 1668569 h 1780956"/>
                <a:gd name="connsiteX6022" fmla="*/ 2086411 w 2307205"/>
                <a:gd name="connsiteY6022" fmla="*/ 1667389 h 1780956"/>
                <a:gd name="connsiteX6023" fmla="*/ 2085526 w 2307205"/>
                <a:gd name="connsiteY6023" fmla="*/ 1666799 h 1780956"/>
                <a:gd name="connsiteX6024" fmla="*/ 2076234 w 2307205"/>
                <a:gd name="connsiteY6024" fmla="*/ 1666209 h 1780956"/>
                <a:gd name="connsiteX6025" fmla="*/ 2078447 w 2307205"/>
                <a:gd name="connsiteY6025" fmla="*/ 1664734 h 1780956"/>
                <a:gd name="connsiteX6026" fmla="*/ 2080954 w 2307205"/>
                <a:gd name="connsiteY6026" fmla="*/ 1663701 h 1780956"/>
                <a:gd name="connsiteX6027" fmla="*/ 2080954 w 2307205"/>
                <a:gd name="connsiteY6027" fmla="*/ 1662522 h 1780956"/>
                <a:gd name="connsiteX6028" fmla="*/ 2079184 w 2307205"/>
                <a:gd name="connsiteY6028" fmla="*/ 1659424 h 1780956"/>
                <a:gd name="connsiteX6029" fmla="*/ 2077119 w 2307205"/>
                <a:gd name="connsiteY6029" fmla="*/ 1657064 h 1780956"/>
                <a:gd name="connsiteX6030" fmla="*/ 2075497 w 2307205"/>
                <a:gd name="connsiteY6030" fmla="*/ 1655737 h 1780956"/>
                <a:gd name="connsiteX6031" fmla="*/ 2071220 w 2307205"/>
                <a:gd name="connsiteY6031" fmla="*/ 1657212 h 1780956"/>
                <a:gd name="connsiteX6032" fmla="*/ 2068122 w 2307205"/>
                <a:gd name="connsiteY6032" fmla="*/ 1656769 h 1780956"/>
                <a:gd name="connsiteX6033" fmla="*/ 2065468 w 2307205"/>
                <a:gd name="connsiteY6033" fmla="*/ 1654852 h 1780956"/>
                <a:gd name="connsiteX6034" fmla="*/ 2064583 w 2307205"/>
                <a:gd name="connsiteY6034" fmla="*/ 1652050 h 1780956"/>
                <a:gd name="connsiteX6035" fmla="*/ 2064288 w 2307205"/>
                <a:gd name="connsiteY6035" fmla="*/ 1650427 h 1780956"/>
                <a:gd name="connsiteX6036" fmla="*/ 2063403 w 2307205"/>
                <a:gd name="connsiteY6036" fmla="*/ 1649837 h 1780956"/>
                <a:gd name="connsiteX6037" fmla="*/ 2056618 w 2307205"/>
                <a:gd name="connsiteY6037" fmla="*/ 1654262 h 1780956"/>
                <a:gd name="connsiteX6038" fmla="*/ 2051308 w 2307205"/>
                <a:gd name="connsiteY6038" fmla="*/ 1656474 h 1780956"/>
                <a:gd name="connsiteX6039" fmla="*/ 2050719 w 2307205"/>
                <a:gd name="connsiteY6039" fmla="*/ 1657212 h 1780956"/>
                <a:gd name="connsiteX6040" fmla="*/ 2049834 w 2307205"/>
                <a:gd name="connsiteY6040" fmla="*/ 1657802 h 1780956"/>
                <a:gd name="connsiteX6041" fmla="*/ 2047179 w 2307205"/>
                <a:gd name="connsiteY6041" fmla="*/ 1656474 h 1780956"/>
                <a:gd name="connsiteX6042" fmla="*/ 2042902 w 2307205"/>
                <a:gd name="connsiteY6042" fmla="*/ 1656917 h 1780956"/>
                <a:gd name="connsiteX6043" fmla="*/ 2043786 w 2307205"/>
                <a:gd name="connsiteY6043" fmla="*/ 1655737 h 1780956"/>
                <a:gd name="connsiteX6044" fmla="*/ 2044229 w 2307205"/>
                <a:gd name="connsiteY6044" fmla="*/ 1653967 h 1780956"/>
                <a:gd name="connsiteX6045" fmla="*/ 2038772 w 2307205"/>
                <a:gd name="connsiteY6045" fmla="*/ 1652787 h 1780956"/>
                <a:gd name="connsiteX6046" fmla="*/ 2033609 w 2307205"/>
                <a:gd name="connsiteY6046" fmla="*/ 1652787 h 1780956"/>
                <a:gd name="connsiteX6047" fmla="*/ 2030807 w 2307205"/>
                <a:gd name="connsiteY6047" fmla="*/ 1653377 h 1780956"/>
                <a:gd name="connsiteX6048" fmla="*/ 2028890 w 2307205"/>
                <a:gd name="connsiteY6048" fmla="*/ 1653377 h 1780956"/>
                <a:gd name="connsiteX6049" fmla="*/ 2028300 w 2307205"/>
                <a:gd name="connsiteY6049" fmla="*/ 1652640 h 1780956"/>
                <a:gd name="connsiteX6050" fmla="*/ 2027267 w 2307205"/>
                <a:gd name="connsiteY6050" fmla="*/ 1651607 h 1780956"/>
                <a:gd name="connsiteX6051" fmla="*/ 2023285 w 2307205"/>
                <a:gd name="connsiteY6051" fmla="*/ 1649542 h 1780956"/>
                <a:gd name="connsiteX6052" fmla="*/ 2021810 w 2307205"/>
                <a:gd name="connsiteY6052" fmla="*/ 1649542 h 1780956"/>
                <a:gd name="connsiteX6053" fmla="*/ 2018270 w 2307205"/>
                <a:gd name="connsiteY6053" fmla="*/ 1650132 h 1780956"/>
                <a:gd name="connsiteX6054" fmla="*/ 2013846 w 2307205"/>
                <a:gd name="connsiteY6054" fmla="*/ 1646887 h 1780956"/>
                <a:gd name="connsiteX6055" fmla="*/ 2009126 w 2307205"/>
                <a:gd name="connsiteY6055" fmla="*/ 1644823 h 1780956"/>
                <a:gd name="connsiteX6056" fmla="*/ 2015026 w 2307205"/>
                <a:gd name="connsiteY6056" fmla="*/ 1642020 h 1780956"/>
                <a:gd name="connsiteX6057" fmla="*/ 2013993 w 2307205"/>
                <a:gd name="connsiteY6057" fmla="*/ 1640693 h 1780956"/>
                <a:gd name="connsiteX6058" fmla="*/ 2012813 w 2307205"/>
                <a:gd name="connsiteY6058" fmla="*/ 1640103 h 1780956"/>
                <a:gd name="connsiteX6059" fmla="*/ 2006766 w 2307205"/>
                <a:gd name="connsiteY6059" fmla="*/ 1639218 h 1780956"/>
                <a:gd name="connsiteX6060" fmla="*/ 2004996 w 2307205"/>
                <a:gd name="connsiteY6060" fmla="*/ 1638333 h 1780956"/>
                <a:gd name="connsiteX6061" fmla="*/ 1996442 w 2307205"/>
                <a:gd name="connsiteY6061" fmla="*/ 1637743 h 1780956"/>
                <a:gd name="connsiteX6062" fmla="*/ 1995999 w 2307205"/>
                <a:gd name="connsiteY6062" fmla="*/ 1635383 h 1780956"/>
                <a:gd name="connsiteX6063" fmla="*/ 1993639 w 2307205"/>
                <a:gd name="connsiteY6063" fmla="*/ 1633908 h 1780956"/>
                <a:gd name="connsiteX6064" fmla="*/ 1993639 w 2307205"/>
                <a:gd name="connsiteY6064" fmla="*/ 1631696 h 1780956"/>
                <a:gd name="connsiteX6065" fmla="*/ 1992607 w 2307205"/>
                <a:gd name="connsiteY6065" fmla="*/ 1628894 h 1780956"/>
                <a:gd name="connsiteX6066" fmla="*/ 1991722 w 2307205"/>
                <a:gd name="connsiteY6066" fmla="*/ 1623731 h 1780956"/>
                <a:gd name="connsiteX6067" fmla="*/ 1989362 w 2307205"/>
                <a:gd name="connsiteY6067" fmla="*/ 1622846 h 1780956"/>
                <a:gd name="connsiteX6068" fmla="*/ 1987592 w 2307205"/>
                <a:gd name="connsiteY6068" fmla="*/ 1618717 h 1780956"/>
                <a:gd name="connsiteX6069" fmla="*/ 1987002 w 2307205"/>
                <a:gd name="connsiteY6069" fmla="*/ 1616504 h 1780956"/>
                <a:gd name="connsiteX6070" fmla="*/ 1988035 w 2307205"/>
                <a:gd name="connsiteY6070" fmla="*/ 1614144 h 1780956"/>
                <a:gd name="connsiteX6071" fmla="*/ 1988920 w 2307205"/>
                <a:gd name="connsiteY6071" fmla="*/ 1610752 h 1780956"/>
                <a:gd name="connsiteX6072" fmla="*/ 1985970 w 2307205"/>
                <a:gd name="connsiteY6072" fmla="*/ 1609867 h 1780956"/>
                <a:gd name="connsiteX6073" fmla="*/ 1983315 w 2307205"/>
                <a:gd name="connsiteY6073" fmla="*/ 1609867 h 1780956"/>
                <a:gd name="connsiteX6074" fmla="*/ 1979333 w 2307205"/>
                <a:gd name="connsiteY6074" fmla="*/ 1611047 h 1780956"/>
                <a:gd name="connsiteX6075" fmla="*/ 1977563 w 2307205"/>
                <a:gd name="connsiteY6075" fmla="*/ 1610457 h 1780956"/>
                <a:gd name="connsiteX6076" fmla="*/ 1976088 w 2307205"/>
                <a:gd name="connsiteY6076" fmla="*/ 1609425 h 1780956"/>
                <a:gd name="connsiteX6077" fmla="*/ 1982135 w 2307205"/>
                <a:gd name="connsiteY6077" fmla="*/ 1605000 h 1780956"/>
                <a:gd name="connsiteX6078" fmla="*/ 1986707 w 2307205"/>
                <a:gd name="connsiteY6078" fmla="*/ 1600575 h 1780956"/>
                <a:gd name="connsiteX6079" fmla="*/ 1988330 w 2307205"/>
                <a:gd name="connsiteY6079" fmla="*/ 1593938 h 1780956"/>
                <a:gd name="connsiteX6080" fmla="*/ 1990542 w 2307205"/>
                <a:gd name="connsiteY6080" fmla="*/ 1590546 h 1780956"/>
                <a:gd name="connsiteX6081" fmla="*/ 1992164 w 2307205"/>
                <a:gd name="connsiteY6081" fmla="*/ 1588776 h 1780956"/>
                <a:gd name="connsiteX6082" fmla="*/ 1987740 w 2307205"/>
                <a:gd name="connsiteY6082" fmla="*/ 1586416 h 1780956"/>
                <a:gd name="connsiteX6083" fmla="*/ 1983168 w 2307205"/>
                <a:gd name="connsiteY6083" fmla="*/ 1586416 h 1780956"/>
                <a:gd name="connsiteX6084" fmla="*/ 1984347 w 2307205"/>
                <a:gd name="connsiteY6084" fmla="*/ 1584794 h 1780956"/>
                <a:gd name="connsiteX6085" fmla="*/ 1978448 w 2307205"/>
                <a:gd name="connsiteY6085" fmla="*/ 1585974 h 1780956"/>
                <a:gd name="connsiteX6086" fmla="*/ 1975350 w 2307205"/>
                <a:gd name="connsiteY6086" fmla="*/ 1587448 h 1780956"/>
                <a:gd name="connsiteX6087" fmla="*/ 1971663 w 2307205"/>
                <a:gd name="connsiteY6087" fmla="*/ 1590103 h 1780956"/>
                <a:gd name="connsiteX6088" fmla="*/ 1968418 w 2307205"/>
                <a:gd name="connsiteY6088" fmla="*/ 1590693 h 1780956"/>
                <a:gd name="connsiteX6089" fmla="*/ 1966943 w 2307205"/>
                <a:gd name="connsiteY6089" fmla="*/ 1589808 h 1780956"/>
                <a:gd name="connsiteX6090" fmla="*/ 1964583 w 2307205"/>
                <a:gd name="connsiteY6090" fmla="*/ 1584351 h 1780956"/>
                <a:gd name="connsiteX6091" fmla="*/ 1962076 w 2307205"/>
                <a:gd name="connsiteY6091" fmla="*/ 1582581 h 1780956"/>
                <a:gd name="connsiteX6092" fmla="*/ 1952637 w 2307205"/>
                <a:gd name="connsiteY6092" fmla="*/ 1580074 h 1780956"/>
                <a:gd name="connsiteX6093" fmla="*/ 1948802 w 2307205"/>
                <a:gd name="connsiteY6093" fmla="*/ 1577714 h 1780956"/>
                <a:gd name="connsiteX6094" fmla="*/ 1947032 w 2307205"/>
                <a:gd name="connsiteY6094" fmla="*/ 1577714 h 1780956"/>
                <a:gd name="connsiteX6095" fmla="*/ 1941722 w 2307205"/>
                <a:gd name="connsiteY6095" fmla="*/ 1579336 h 1780956"/>
                <a:gd name="connsiteX6096" fmla="*/ 1939805 w 2307205"/>
                <a:gd name="connsiteY6096" fmla="*/ 1578894 h 1780956"/>
                <a:gd name="connsiteX6097" fmla="*/ 1946442 w 2307205"/>
                <a:gd name="connsiteY6097" fmla="*/ 1575649 h 1780956"/>
                <a:gd name="connsiteX6098" fmla="*/ 1949687 w 2307205"/>
                <a:gd name="connsiteY6098" fmla="*/ 1576387 h 1780956"/>
                <a:gd name="connsiteX6099" fmla="*/ 1951604 w 2307205"/>
                <a:gd name="connsiteY6099" fmla="*/ 1575797 h 1780956"/>
                <a:gd name="connsiteX6100" fmla="*/ 1955882 w 2307205"/>
                <a:gd name="connsiteY6100" fmla="*/ 1576239 h 1780956"/>
                <a:gd name="connsiteX6101" fmla="*/ 1957652 w 2307205"/>
                <a:gd name="connsiteY6101" fmla="*/ 1574764 h 1780956"/>
                <a:gd name="connsiteX6102" fmla="*/ 1959864 w 2307205"/>
                <a:gd name="connsiteY6102" fmla="*/ 1573289 h 1780956"/>
                <a:gd name="connsiteX6103" fmla="*/ 1964289 w 2307205"/>
                <a:gd name="connsiteY6103" fmla="*/ 1575797 h 1780956"/>
                <a:gd name="connsiteX6104" fmla="*/ 1971516 w 2307205"/>
                <a:gd name="connsiteY6104" fmla="*/ 1578451 h 1780956"/>
                <a:gd name="connsiteX6105" fmla="*/ 1974613 w 2307205"/>
                <a:gd name="connsiteY6105" fmla="*/ 1579189 h 1780956"/>
                <a:gd name="connsiteX6106" fmla="*/ 1977268 w 2307205"/>
                <a:gd name="connsiteY6106" fmla="*/ 1578894 h 1780956"/>
                <a:gd name="connsiteX6107" fmla="*/ 1983168 w 2307205"/>
                <a:gd name="connsiteY6107" fmla="*/ 1576092 h 1780956"/>
                <a:gd name="connsiteX6108" fmla="*/ 1985085 w 2307205"/>
                <a:gd name="connsiteY6108" fmla="*/ 1574322 h 1780956"/>
                <a:gd name="connsiteX6109" fmla="*/ 1988625 w 2307205"/>
                <a:gd name="connsiteY6109" fmla="*/ 1573142 h 1780956"/>
                <a:gd name="connsiteX6110" fmla="*/ 1990100 w 2307205"/>
                <a:gd name="connsiteY6110" fmla="*/ 1572109 h 1780956"/>
                <a:gd name="connsiteX6111" fmla="*/ 1991574 w 2307205"/>
                <a:gd name="connsiteY6111" fmla="*/ 1569307 h 1780956"/>
                <a:gd name="connsiteX6112" fmla="*/ 1993492 w 2307205"/>
                <a:gd name="connsiteY6112" fmla="*/ 1567685 h 1780956"/>
                <a:gd name="connsiteX6113" fmla="*/ 2000866 w 2307205"/>
                <a:gd name="connsiteY6113" fmla="*/ 1565620 h 1780956"/>
                <a:gd name="connsiteX6114" fmla="*/ 2003374 w 2307205"/>
                <a:gd name="connsiteY6114" fmla="*/ 1561343 h 1780956"/>
                <a:gd name="connsiteX6115" fmla="*/ 2003374 w 2307205"/>
                <a:gd name="connsiteY6115" fmla="*/ 1556623 h 1780956"/>
                <a:gd name="connsiteX6116" fmla="*/ 1999244 w 2307205"/>
                <a:gd name="connsiteY6116" fmla="*/ 1552788 h 1780956"/>
                <a:gd name="connsiteX6117" fmla="*/ 1996589 w 2307205"/>
                <a:gd name="connsiteY6117" fmla="*/ 1551461 h 1780956"/>
                <a:gd name="connsiteX6118" fmla="*/ 2000277 w 2307205"/>
                <a:gd name="connsiteY6118" fmla="*/ 1551461 h 1780956"/>
                <a:gd name="connsiteX6119" fmla="*/ 2004554 w 2307205"/>
                <a:gd name="connsiteY6119" fmla="*/ 1552640 h 1780956"/>
                <a:gd name="connsiteX6120" fmla="*/ 2004554 w 2307205"/>
                <a:gd name="connsiteY6120" fmla="*/ 1550428 h 1780956"/>
                <a:gd name="connsiteX6121" fmla="*/ 2003226 w 2307205"/>
                <a:gd name="connsiteY6121" fmla="*/ 1548806 h 1780956"/>
                <a:gd name="connsiteX6122" fmla="*/ 1995262 w 2307205"/>
                <a:gd name="connsiteY6122" fmla="*/ 1542611 h 1780956"/>
                <a:gd name="connsiteX6123" fmla="*/ 1988182 w 2307205"/>
                <a:gd name="connsiteY6123" fmla="*/ 1539661 h 1780956"/>
                <a:gd name="connsiteX6124" fmla="*/ 1973580 w 2307205"/>
                <a:gd name="connsiteY6124" fmla="*/ 1537301 h 1780956"/>
                <a:gd name="connsiteX6125" fmla="*/ 1970188 w 2307205"/>
                <a:gd name="connsiteY6125" fmla="*/ 1537301 h 1780956"/>
                <a:gd name="connsiteX6126" fmla="*/ 1960749 w 2307205"/>
                <a:gd name="connsiteY6126" fmla="*/ 1538481 h 1780956"/>
                <a:gd name="connsiteX6127" fmla="*/ 1953079 w 2307205"/>
                <a:gd name="connsiteY6127" fmla="*/ 1538924 h 1780956"/>
                <a:gd name="connsiteX6128" fmla="*/ 1942165 w 2307205"/>
                <a:gd name="connsiteY6128" fmla="*/ 1541874 h 1780956"/>
                <a:gd name="connsiteX6129" fmla="*/ 1928596 w 2307205"/>
                <a:gd name="connsiteY6129" fmla="*/ 1547331 h 1780956"/>
                <a:gd name="connsiteX6130" fmla="*/ 1916944 w 2307205"/>
                <a:gd name="connsiteY6130" fmla="*/ 1551018 h 1780956"/>
                <a:gd name="connsiteX6131" fmla="*/ 1908389 w 2307205"/>
                <a:gd name="connsiteY6131" fmla="*/ 1555148 h 1780956"/>
                <a:gd name="connsiteX6132" fmla="*/ 1899245 w 2307205"/>
                <a:gd name="connsiteY6132" fmla="*/ 1558688 h 1780956"/>
                <a:gd name="connsiteX6133" fmla="*/ 1894230 w 2307205"/>
                <a:gd name="connsiteY6133" fmla="*/ 1561490 h 1780956"/>
                <a:gd name="connsiteX6134" fmla="*/ 1891133 w 2307205"/>
                <a:gd name="connsiteY6134" fmla="*/ 1564292 h 1780956"/>
                <a:gd name="connsiteX6135" fmla="*/ 1886118 w 2307205"/>
                <a:gd name="connsiteY6135" fmla="*/ 1566947 h 1780956"/>
                <a:gd name="connsiteX6136" fmla="*/ 1884348 w 2307205"/>
                <a:gd name="connsiteY6136" fmla="*/ 1567242 h 1780956"/>
                <a:gd name="connsiteX6137" fmla="*/ 1879924 w 2307205"/>
                <a:gd name="connsiteY6137" fmla="*/ 1570340 h 1780956"/>
                <a:gd name="connsiteX6138" fmla="*/ 1871517 w 2307205"/>
                <a:gd name="connsiteY6138" fmla="*/ 1578009 h 1780956"/>
                <a:gd name="connsiteX6139" fmla="*/ 1867239 w 2307205"/>
                <a:gd name="connsiteY6139" fmla="*/ 1580664 h 1780956"/>
                <a:gd name="connsiteX6140" fmla="*/ 1864437 w 2307205"/>
                <a:gd name="connsiteY6140" fmla="*/ 1585384 h 1780956"/>
                <a:gd name="connsiteX6141" fmla="*/ 1858685 w 2307205"/>
                <a:gd name="connsiteY6141" fmla="*/ 1592021 h 1780956"/>
                <a:gd name="connsiteX6142" fmla="*/ 1853080 w 2307205"/>
                <a:gd name="connsiteY6142" fmla="*/ 1597035 h 1780956"/>
                <a:gd name="connsiteX6143" fmla="*/ 1851753 w 2307205"/>
                <a:gd name="connsiteY6143" fmla="*/ 1600133 h 1780956"/>
                <a:gd name="connsiteX6144" fmla="*/ 1847918 w 2307205"/>
                <a:gd name="connsiteY6144" fmla="*/ 1603083 h 1780956"/>
                <a:gd name="connsiteX6145" fmla="*/ 1843493 w 2307205"/>
                <a:gd name="connsiteY6145" fmla="*/ 1608835 h 1780956"/>
                <a:gd name="connsiteX6146" fmla="*/ 1840101 w 2307205"/>
                <a:gd name="connsiteY6146" fmla="*/ 1611637 h 1780956"/>
                <a:gd name="connsiteX6147" fmla="*/ 1827712 w 2307205"/>
                <a:gd name="connsiteY6147" fmla="*/ 1617537 h 1780956"/>
                <a:gd name="connsiteX6148" fmla="*/ 1823582 w 2307205"/>
                <a:gd name="connsiteY6148" fmla="*/ 1618569 h 1780956"/>
                <a:gd name="connsiteX6149" fmla="*/ 1820779 w 2307205"/>
                <a:gd name="connsiteY6149" fmla="*/ 1620634 h 1780956"/>
                <a:gd name="connsiteX6150" fmla="*/ 1816060 w 2307205"/>
                <a:gd name="connsiteY6150" fmla="*/ 1621814 h 1780956"/>
                <a:gd name="connsiteX6151" fmla="*/ 1810013 w 2307205"/>
                <a:gd name="connsiteY6151" fmla="*/ 1624026 h 1780956"/>
                <a:gd name="connsiteX6152" fmla="*/ 1803965 w 2307205"/>
                <a:gd name="connsiteY6152" fmla="*/ 1624764 h 1780956"/>
                <a:gd name="connsiteX6153" fmla="*/ 1798508 w 2307205"/>
                <a:gd name="connsiteY6153" fmla="*/ 1627419 h 1780956"/>
                <a:gd name="connsiteX6154" fmla="*/ 1796444 w 2307205"/>
                <a:gd name="connsiteY6154" fmla="*/ 1628746 h 1780956"/>
                <a:gd name="connsiteX6155" fmla="*/ 1795116 w 2307205"/>
                <a:gd name="connsiteY6155" fmla="*/ 1630958 h 1780956"/>
                <a:gd name="connsiteX6156" fmla="*/ 1791871 w 2307205"/>
                <a:gd name="connsiteY6156" fmla="*/ 1632138 h 1780956"/>
                <a:gd name="connsiteX6157" fmla="*/ 1788479 w 2307205"/>
                <a:gd name="connsiteY6157" fmla="*/ 1633908 h 1780956"/>
                <a:gd name="connsiteX6158" fmla="*/ 1782284 w 2307205"/>
                <a:gd name="connsiteY6158" fmla="*/ 1639513 h 1780956"/>
                <a:gd name="connsiteX6159" fmla="*/ 1775647 w 2307205"/>
                <a:gd name="connsiteY6159" fmla="*/ 1642020 h 1780956"/>
                <a:gd name="connsiteX6160" fmla="*/ 1771223 w 2307205"/>
                <a:gd name="connsiteY6160" fmla="*/ 1645118 h 1780956"/>
                <a:gd name="connsiteX6161" fmla="*/ 1768715 w 2307205"/>
                <a:gd name="connsiteY6161" fmla="*/ 1649837 h 1780956"/>
                <a:gd name="connsiteX6162" fmla="*/ 1765618 w 2307205"/>
                <a:gd name="connsiteY6162" fmla="*/ 1653230 h 1780956"/>
                <a:gd name="connsiteX6163" fmla="*/ 1763111 w 2307205"/>
                <a:gd name="connsiteY6163" fmla="*/ 1657359 h 1780956"/>
                <a:gd name="connsiteX6164" fmla="*/ 1762668 w 2307205"/>
                <a:gd name="connsiteY6164" fmla="*/ 1658834 h 1780956"/>
                <a:gd name="connsiteX6165" fmla="*/ 1761783 w 2307205"/>
                <a:gd name="connsiteY6165" fmla="*/ 1662964 h 1780956"/>
                <a:gd name="connsiteX6166" fmla="*/ 1760751 w 2307205"/>
                <a:gd name="connsiteY6166" fmla="*/ 1663996 h 1780956"/>
                <a:gd name="connsiteX6167" fmla="*/ 1755294 w 2307205"/>
                <a:gd name="connsiteY6167" fmla="*/ 1665029 h 1780956"/>
                <a:gd name="connsiteX6168" fmla="*/ 1747771 w 2307205"/>
                <a:gd name="connsiteY6168" fmla="*/ 1670044 h 1780956"/>
                <a:gd name="connsiteX6169" fmla="*/ 1742019 w 2307205"/>
                <a:gd name="connsiteY6169" fmla="*/ 1671813 h 1780956"/>
                <a:gd name="connsiteX6170" fmla="*/ 1734202 w 2307205"/>
                <a:gd name="connsiteY6170" fmla="*/ 1676533 h 1780956"/>
                <a:gd name="connsiteX6171" fmla="*/ 1730515 w 2307205"/>
                <a:gd name="connsiteY6171" fmla="*/ 1677713 h 1780956"/>
                <a:gd name="connsiteX6172" fmla="*/ 1737742 w 2307205"/>
                <a:gd name="connsiteY6172" fmla="*/ 1677713 h 1780956"/>
                <a:gd name="connsiteX6173" fmla="*/ 2053816 w 2307205"/>
                <a:gd name="connsiteY6173" fmla="*/ 1636563 h 1780956"/>
                <a:gd name="connsiteX6174" fmla="*/ 2057651 w 2307205"/>
                <a:gd name="connsiteY6174" fmla="*/ 1634056 h 1780956"/>
                <a:gd name="connsiteX6175" fmla="*/ 2061485 w 2307205"/>
                <a:gd name="connsiteY6175" fmla="*/ 1631843 h 1780956"/>
                <a:gd name="connsiteX6176" fmla="*/ 2061043 w 2307205"/>
                <a:gd name="connsiteY6176" fmla="*/ 1631106 h 1780956"/>
                <a:gd name="connsiteX6177" fmla="*/ 2060158 w 2307205"/>
                <a:gd name="connsiteY6177" fmla="*/ 1630516 h 1780956"/>
                <a:gd name="connsiteX6178" fmla="*/ 2057798 w 2307205"/>
                <a:gd name="connsiteY6178" fmla="*/ 1629778 h 1780956"/>
                <a:gd name="connsiteX6179" fmla="*/ 2051013 w 2307205"/>
                <a:gd name="connsiteY6179" fmla="*/ 1630073 h 1780956"/>
                <a:gd name="connsiteX6180" fmla="*/ 2044229 w 2307205"/>
                <a:gd name="connsiteY6180" fmla="*/ 1630663 h 1780956"/>
                <a:gd name="connsiteX6181" fmla="*/ 2043491 w 2307205"/>
                <a:gd name="connsiteY6181" fmla="*/ 1630958 h 1780956"/>
                <a:gd name="connsiteX6182" fmla="*/ 2036854 w 2307205"/>
                <a:gd name="connsiteY6182" fmla="*/ 1631696 h 1780956"/>
                <a:gd name="connsiteX6183" fmla="*/ 2032577 w 2307205"/>
                <a:gd name="connsiteY6183" fmla="*/ 1631696 h 1780956"/>
                <a:gd name="connsiteX6184" fmla="*/ 2028447 w 2307205"/>
                <a:gd name="connsiteY6184" fmla="*/ 1630663 h 1780956"/>
                <a:gd name="connsiteX6185" fmla="*/ 2026235 w 2307205"/>
                <a:gd name="connsiteY6185" fmla="*/ 1629041 h 1780956"/>
                <a:gd name="connsiteX6186" fmla="*/ 2023875 w 2307205"/>
                <a:gd name="connsiteY6186" fmla="*/ 1629041 h 1780956"/>
                <a:gd name="connsiteX6187" fmla="*/ 2021810 w 2307205"/>
                <a:gd name="connsiteY6187" fmla="*/ 1628009 h 1780956"/>
                <a:gd name="connsiteX6188" fmla="*/ 2017975 w 2307205"/>
                <a:gd name="connsiteY6188" fmla="*/ 1627271 h 1780956"/>
                <a:gd name="connsiteX6189" fmla="*/ 2016500 w 2307205"/>
                <a:gd name="connsiteY6189" fmla="*/ 1629926 h 1780956"/>
                <a:gd name="connsiteX6190" fmla="*/ 2015320 w 2307205"/>
                <a:gd name="connsiteY6190" fmla="*/ 1630811 h 1780956"/>
                <a:gd name="connsiteX6191" fmla="*/ 2014583 w 2307205"/>
                <a:gd name="connsiteY6191" fmla="*/ 1630368 h 1780956"/>
                <a:gd name="connsiteX6192" fmla="*/ 2013993 w 2307205"/>
                <a:gd name="connsiteY6192" fmla="*/ 1629483 h 1780956"/>
                <a:gd name="connsiteX6193" fmla="*/ 2012076 w 2307205"/>
                <a:gd name="connsiteY6193" fmla="*/ 1629041 h 1780956"/>
                <a:gd name="connsiteX6194" fmla="*/ 2012813 w 2307205"/>
                <a:gd name="connsiteY6194" fmla="*/ 1628009 h 1780956"/>
                <a:gd name="connsiteX6195" fmla="*/ 2013108 w 2307205"/>
                <a:gd name="connsiteY6195" fmla="*/ 1626976 h 1780956"/>
                <a:gd name="connsiteX6196" fmla="*/ 2012666 w 2307205"/>
                <a:gd name="connsiteY6196" fmla="*/ 1625796 h 1780956"/>
                <a:gd name="connsiteX6197" fmla="*/ 2012076 w 2307205"/>
                <a:gd name="connsiteY6197" fmla="*/ 1624764 h 1780956"/>
                <a:gd name="connsiteX6198" fmla="*/ 2007209 w 2307205"/>
                <a:gd name="connsiteY6198" fmla="*/ 1620339 h 1780956"/>
                <a:gd name="connsiteX6199" fmla="*/ 2010011 w 2307205"/>
                <a:gd name="connsiteY6199" fmla="*/ 1615767 h 1780956"/>
                <a:gd name="connsiteX6200" fmla="*/ 2009568 w 2307205"/>
                <a:gd name="connsiteY6200" fmla="*/ 1613554 h 1780956"/>
                <a:gd name="connsiteX6201" fmla="*/ 2009568 w 2307205"/>
                <a:gd name="connsiteY6201" fmla="*/ 1610900 h 1780956"/>
                <a:gd name="connsiteX6202" fmla="*/ 2005439 w 2307205"/>
                <a:gd name="connsiteY6202" fmla="*/ 1614439 h 1780956"/>
                <a:gd name="connsiteX6203" fmla="*/ 2003669 w 2307205"/>
                <a:gd name="connsiteY6203" fmla="*/ 1616209 h 1780956"/>
                <a:gd name="connsiteX6204" fmla="*/ 2002194 w 2307205"/>
                <a:gd name="connsiteY6204" fmla="*/ 1618422 h 1780956"/>
                <a:gd name="connsiteX6205" fmla="*/ 2000277 w 2307205"/>
                <a:gd name="connsiteY6205" fmla="*/ 1620634 h 1780956"/>
                <a:gd name="connsiteX6206" fmla="*/ 1998949 w 2307205"/>
                <a:gd name="connsiteY6206" fmla="*/ 1623141 h 1780956"/>
                <a:gd name="connsiteX6207" fmla="*/ 1999391 w 2307205"/>
                <a:gd name="connsiteY6207" fmla="*/ 1624764 h 1780956"/>
                <a:gd name="connsiteX6208" fmla="*/ 2003374 w 2307205"/>
                <a:gd name="connsiteY6208" fmla="*/ 1625059 h 1780956"/>
                <a:gd name="connsiteX6209" fmla="*/ 2006029 w 2307205"/>
                <a:gd name="connsiteY6209" fmla="*/ 1626091 h 1780956"/>
                <a:gd name="connsiteX6210" fmla="*/ 2006766 w 2307205"/>
                <a:gd name="connsiteY6210" fmla="*/ 1627271 h 1780956"/>
                <a:gd name="connsiteX6211" fmla="*/ 2006766 w 2307205"/>
                <a:gd name="connsiteY6211" fmla="*/ 1631696 h 1780956"/>
                <a:gd name="connsiteX6212" fmla="*/ 2008978 w 2307205"/>
                <a:gd name="connsiteY6212" fmla="*/ 1632433 h 1780956"/>
                <a:gd name="connsiteX6213" fmla="*/ 2013108 w 2307205"/>
                <a:gd name="connsiteY6213" fmla="*/ 1632433 h 1780956"/>
                <a:gd name="connsiteX6214" fmla="*/ 2015763 w 2307205"/>
                <a:gd name="connsiteY6214" fmla="*/ 1632728 h 1780956"/>
                <a:gd name="connsiteX6215" fmla="*/ 2015763 w 2307205"/>
                <a:gd name="connsiteY6215" fmla="*/ 1633613 h 1780956"/>
                <a:gd name="connsiteX6216" fmla="*/ 2014731 w 2307205"/>
                <a:gd name="connsiteY6216" fmla="*/ 1633613 h 1780956"/>
                <a:gd name="connsiteX6217" fmla="*/ 2016500 w 2307205"/>
                <a:gd name="connsiteY6217" fmla="*/ 1636268 h 1780956"/>
                <a:gd name="connsiteX6218" fmla="*/ 2018860 w 2307205"/>
                <a:gd name="connsiteY6218" fmla="*/ 1638185 h 1780956"/>
                <a:gd name="connsiteX6219" fmla="*/ 2020778 w 2307205"/>
                <a:gd name="connsiteY6219" fmla="*/ 1638923 h 1780956"/>
                <a:gd name="connsiteX6220" fmla="*/ 2028447 w 2307205"/>
                <a:gd name="connsiteY6220" fmla="*/ 1640693 h 1780956"/>
                <a:gd name="connsiteX6221" fmla="*/ 2030070 w 2307205"/>
                <a:gd name="connsiteY6221" fmla="*/ 1640693 h 1780956"/>
                <a:gd name="connsiteX6222" fmla="*/ 2031692 w 2307205"/>
                <a:gd name="connsiteY6222" fmla="*/ 1639513 h 1780956"/>
                <a:gd name="connsiteX6223" fmla="*/ 2028595 w 2307205"/>
                <a:gd name="connsiteY6223" fmla="*/ 1639070 h 1780956"/>
                <a:gd name="connsiteX6224" fmla="*/ 2030512 w 2307205"/>
                <a:gd name="connsiteY6224" fmla="*/ 1637890 h 1780956"/>
                <a:gd name="connsiteX6225" fmla="*/ 2032577 w 2307205"/>
                <a:gd name="connsiteY6225" fmla="*/ 1637301 h 1780956"/>
                <a:gd name="connsiteX6226" fmla="*/ 2034199 w 2307205"/>
                <a:gd name="connsiteY6226" fmla="*/ 1635973 h 1780956"/>
                <a:gd name="connsiteX6227" fmla="*/ 2036264 w 2307205"/>
                <a:gd name="connsiteY6227" fmla="*/ 1635236 h 1780956"/>
                <a:gd name="connsiteX6228" fmla="*/ 2035822 w 2307205"/>
                <a:gd name="connsiteY6228" fmla="*/ 1635973 h 1780956"/>
                <a:gd name="connsiteX6229" fmla="*/ 2034347 w 2307205"/>
                <a:gd name="connsiteY6229" fmla="*/ 1636711 h 1780956"/>
                <a:gd name="connsiteX6230" fmla="*/ 2034347 w 2307205"/>
                <a:gd name="connsiteY6230" fmla="*/ 1638185 h 1780956"/>
                <a:gd name="connsiteX6231" fmla="*/ 2035379 w 2307205"/>
                <a:gd name="connsiteY6231" fmla="*/ 1639365 h 1780956"/>
                <a:gd name="connsiteX6232" fmla="*/ 2037002 w 2307205"/>
                <a:gd name="connsiteY6232" fmla="*/ 1639365 h 1780956"/>
                <a:gd name="connsiteX6233" fmla="*/ 2038477 w 2307205"/>
                <a:gd name="connsiteY6233" fmla="*/ 1641578 h 1780956"/>
                <a:gd name="connsiteX6234" fmla="*/ 2035084 w 2307205"/>
                <a:gd name="connsiteY6234" fmla="*/ 1643495 h 1780956"/>
                <a:gd name="connsiteX6235" fmla="*/ 2035822 w 2307205"/>
                <a:gd name="connsiteY6235" fmla="*/ 1643790 h 1780956"/>
                <a:gd name="connsiteX6236" fmla="*/ 2038182 w 2307205"/>
                <a:gd name="connsiteY6236" fmla="*/ 1643495 h 1780956"/>
                <a:gd name="connsiteX6237" fmla="*/ 2038772 w 2307205"/>
                <a:gd name="connsiteY6237" fmla="*/ 1645708 h 1780956"/>
                <a:gd name="connsiteX6238" fmla="*/ 2040689 w 2307205"/>
                <a:gd name="connsiteY6238" fmla="*/ 1646592 h 1780956"/>
                <a:gd name="connsiteX6239" fmla="*/ 2047769 w 2307205"/>
                <a:gd name="connsiteY6239" fmla="*/ 1646592 h 1780956"/>
                <a:gd name="connsiteX6240" fmla="*/ 2049096 w 2307205"/>
                <a:gd name="connsiteY6240" fmla="*/ 1645708 h 1780956"/>
                <a:gd name="connsiteX6241" fmla="*/ 2048506 w 2307205"/>
                <a:gd name="connsiteY6241" fmla="*/ 1644970 h 1780956"/>
                <a:gd name="connsiteX6242" fmla="*/ 2047474 w 2307205"/>
                <a:gd name="connsiteY6242" fmla="*/ 1644970 h 1780956"/>
                <a:gd name="connsiteX6243" fmla="*/ 2047474 w 2307205"/>
                <a:gd name="connsiteY6243" fmla="*/ 1642463 h 1780956"/>
                <a:gd name="connsiteX6244" fmla="*/ 2047179 w 2307205"/>
                <a:gd name="connsiteY6244" fmla="*/ 1640250 h 1780956"/>
                <a:gd name="connsiteX6245" fmla="*/ 2047916 w 2307205"/>
                <a:gd name="connsiteY6245" fmla="*/ 1639070 h 1780956"/>
                <a:gd name="connsiteX6246" fmla="*/ 2053373 w 2307205"/>
                <a:gd name="connsiteY6246" fmla="*/ 1636563 h 1780956"/>
                <a:gd name="connsiteX6247" fmla="*/ 1750721 w 2307205"/>
                <a:gd name="connsiteY6247" fmla="*/ 1663701 h 1780956"/>
                <a:gd name="connsiteX6248" fmla="*/ 1754556 w 2307205"/>
                <a:gd name="connsiteY6248" fmla="*/ 1662816 h 1780956"/>
                <a:gd name="connsiteX6249" fmla="*/ 1757948 w 2307205"/>
                <a:gd name="connsiteY6249" fmla="*/ 1663406 h 1780956"/>
                <a:gd name="connsiteX6250" fmla="*/ 1760013 w 2307205"/>
                <a:gd name="connsiteY6250" fmla="*/ 1662816 h 1780956"/>
                <a:gd name="connsiteX6251" fmla="*/ 1760456 w 2307205"/>
                <a:gd name="connsiteY6251" fmla="*/ 1662079 h 1780956"/>
                <a:gd name="connsiteX6252" fmla="*/ 1760751 w 2307205"/>
                <a:gd name="connsiteY6252" fmla="*/ 1660309 h 1780956"/>
                <a:gd name="connsiteX6253" fmla="*/ 1762373 w 2307205"/>
                <a:gd name="connsiteY6253" fmla="*/ 1655147 h 1780956"/>
                <a:gd name="connsiteX6254" fmla="*/ 1761193 w 2307205"/>
                <a:gd name="connsiteY6254" fmla="*/ 1655147 h 1780956"/>
                <a:gd name="connsiteX6255" fmla="*/ 1756916 w 2307205"/>
                <a:gd name="connsiteY6255" fmla="*/ 1659867 h 1780956"/>
                <a:gd name="connsiteX6256" fmla="*/ 1752639 w 2307205"/>
                <a:gd name="connsiteY6256" fmla="*/ 1661342 h 1780956"/>
                <a:gd name="connsiteX6257" fmla="*/ 1749836 w 2307205"/>
                <a:gd name="connsiteY6257" fmla="*/ 1663701 h 1780956"/>
                <a:gd name="connsiteX6258" fmla="*/ 1750869 w 2307205"/>
                <a:gd name="connsiteY6258" fmla="*/ 1663701 h 1780956"/>
                <a:gd name="connsiteX6259" fmla="*/ 2066648 w 2307205"/>
                <a:gd name="connsiteY6259" fmla="*/ 1599838 h 1780956"/>
                <a:gd name="connsiteX6260" fmla="*/ 2068712 w 2307205"/>
                <a:gd name="connsiteY6260" fmla="*/ 1598510 h 1780956"/>
                <a:gd name="connsiteX6261" fmla="*/ 2070482 w 2307205"/>
                <a:gd name="connsiteY6261" fmla="*/ 1596298 h 1780956"/>
                <a:gd name="connsiteX6262" fmla="*/ 2073137 w 2307205"/>
                <a:gd name="connsiteY6262" fmla="*/ 1594233 h 1780956"/>
                <a:gd name="connsiteX6263" fmla="*/ 2075939 w 2307205"/>
                <a:gd name="connsiteY6263" fmla="*/ 1594233 h 1780956"/>
                <a:gd name="connsiteX6264" fmla="*/ 2078004 w 2307205"/>
                <a:gd name="connsiteY6264" fmla="*/ 1591726 h 1780956"/>
                <a:gd name="connsiteX6265" fmla="*/ 2075939 w 2307205"/>
                <a:gd name="connsiteY6265" fmla="*/ 1591431 h 1780956"/>
                <a:gd name="connsiteX6266" fmla="*/ 2074022 w 2307205"/>
                <a:gd name="connsiteY6266" fmla="*/ 1591873 h 1780956"/>
                <a:gd name="connsiteX6267" fmla="*/ 2071957 w 2307205"/>
                <a:gd name="connsiteY6267" fmla="*/ 1593201 h 1780956"/>
                <a:gd name="connsiteX6268" fmla="*/ 2066795 w 2307205"/>
                <a:gd name="connsiteY6268" fmla="*/ 1597330 h 1780956"/>
                <a:gd name="connsiteX6269" fmla="*/ 2064288 w 2307205"/>
                <a:gd name="connsiteY6269" fmla="*/ 1598805 h 1780956"/>
                <a:gd name="connsiteX6270" fmla="*/ 2062075 w 2307205"/>
                <a:gd name="connsiteY6270" fmla="*/ 1605147 h 1780956"/>
                <a:gd name="connsiteX6271" fmla="*/ 2063550 w 2307205"/>
                <a:gd name="connsiteY6271" fmla="*/ 1605590 h 1780956"/>
                <a:gd name="connsiteX6272" fmla="*/ 2066648 w 2307205"/>
                <a:gd name="connsiteY6272" fmla="*/ 1605590 h 1780956"/>
                <a:gd name="connsiteX6273" fmla="*/ 2068270 w 2307205"/>
                <a:gd name="connsiteY6273" fmla="*/ 1604262 h 1780956"/>
                <a:gd name="connsiteX6274" fmla="*/ 2067090 w 2307205"/>
                <a:gd name="connsiteY6274" fmla="*/ 1603968 h 1780956"/>
                <a:gd name="connsiteX6275" fmla="*/ 2065468 w 2307205"/>
                <a:gd name="connsiteY6275" fmla="*/ 1603968 h 1780956"/>
                <a:gd name="connsiteX6276" fmla="*/ 2064583 w 2307205"/>
                <a:gd name="connsiteY6276" fmla="*/ 1603378 h 1780956"/>
                <a:gd name="connsiteX6277" fmla="*/ 2065320 w 2307205"/>
                <a:gd name="connsiteY6277" fmla="*/ 1601460 h 1780956"/>
                <a:gd name="connsiteX6278" fmla="*/ 2066795 w 2307205"/>
                <a:gd name="connsiteY6278" fmla="*/ 1599838 h 1780956"/>
                <a:gd name="connsiteX6279" fmla="*/ 1824614 w 2307205"/>
                <a:gd name="connsiteY6279" fmla="*/ 1616062 h 1780956"/>
                <a:gd name="connsiteX6280" fmla="*/ 1824024 w 2307205"/>
                <a:gd name="connsiteY6280" fmla="*/ 1617242 h 1780956"/>
                <a:gd name="connsiteX6281" fmla="*/ 1826384 w 2307205"/>
                <a:gd name="connsiteY6281" fmla="*/ 1616947 h 1780956"/>
                <a:gd name="connsiteX6282" fmla="*/ 1829334 w 2307205"/>
                <a:gd name="connsiteY6282" fmla="*/ 1615472 h 1780956"/>
                <a:gd name="connsiteX6283" fmla="*/ 1831694 w 2307205"/>
                <a:gd name="connsiteY6283" fmla="*/ 1612964 h 1780956"/>
                <a:gd name="connsiteX6284" fmla="*/ 1830219 w 2307205"/>
                <a:gd name="connsiteY6284" fmla="*/ 1612964 h 1780956"/>
                <a:gd name="connsiteX6285" fmla="*/ 1827859 w 2307205"/>
                <a:gd name="connsiteY6285" fmla="*/ 1614144 h 1780956"/>
                <a:gd name="connsiteX6286" fmla="*/ 1824614 w 2307205"/>
                <a:gd name="connsiteY6286" fmla="*/ 1616209 h 1780956"/>
                <a:gd name="connsiteX6287" fmla="*/ 2139213 w 2307205"/>
                <a:gd name="connsiteY6287" fmla="*/ 1482140 h 1780956"/>
                <a:gd name="connsiteX6288" fmla="*/ 2150128 w 2307205"/>
                <a:gd name="connsiteY6288" fmla="*/ 1472110 h 1780956"/>
                <a:gd name="connsiteX6289" fmla="*/ 2150718 w 2307205"/>
                <a:gd name="connsiteY6289" fmla="*/ 1469898 h 1780956"/>
                <a:gd name="connsiteX6290" fmla="*/ 2151308 w 2307205"/>
                <a:gd name="connsiteY6290" fmla="*/ 1469161 h 1780956"/>
                <a:gd name="connsiteX6291" fmla="*/ 2153520 w 2307205"/>
                <a:gd name="connsiteY6291" fmla="*/ 1467833 h 1780956"/>
                <a:gd name="connsiteX6292" fmla="*/ 2155290 w 2307205"/>
                <a:gd name="connsiteY6292" fmla="*/ 1467391 h 1780956"/>
                <a:gd name="connsiteX6293" fmla="*/ 2159715 w 2307205"/>
                <a:gd name="connsiteY6293" fmla="*/ 1467833 h 1780956"/>
                <a:gd name="connsiteX6294" fmla="*/ 2164434 w 2307205"/>
                <a:gd name="connsiteY6294" fmla="*/ 1467243 h 1780956"/>
                <a:gd name="connsiteX6295" fmla="*/ 2166204 w 2307205"/>
                <a:gd name="connsiteY6295" fmla="*/ 1466801 h 1780956"/>
                <a:gd name="connsiteX6296" fmla="*/ 2170629 w 2307205"/>
                <a:gd name="connsiteY6296" fmla="*/ 1464146 h 1780956"/>
                <a:gd name="connsiteX6297" fmla="*/ 2172841 w 2307205"/>
                <a:gd name="connsiteY6297" fmla="*/ 1463261 h 1780956"/>
                <a:gd name="connsiteX6298" fmla="*/ 2180953 w 2307205"/>
                <a:gd name="connsiteY6298" fmla="*/ 1461786 h 1780956"/>
                <a:gd name="connsiteX6299" fmla="*/ 2185231 w 2307205"/>
                <a:gd name="connsiteY6299" fmla="*/ 1461491 h 1780956"/>
                <a:gd name="connsiteX6300" fmla="*/ 2190540 w 2307205"/>
                <a:gd name="connsiteY6300" fmla="*/ 1462671 h 1780956"/>
                <a:gd name="connsiteX6301" fmla="*/ 2192605 w 2307205"/>
                <a:gd name="connsiteY6301" fmla="*/ 1462671 h 1780956"/>
                <a:gd name="connsiteX6302" fmla="*/ 2193638 w 2307205"/>
                <a:gd name="connsiteY6302" fmla="*/ 1462081 h 1780956"/>
                <a:gd name="connsiteX6303" fmla="*/ 2204847 w 2307205"/>
                <a:gd name="connsiteY6303" fmla="*/ 1454264 h 1780956"/>
                <a:gd name="connsiteX6304" fmla="*/ 2211779 w 2307205"/>
                <a:gd name="connsiteY6304" fmla="*/ 1450282 h 1780956"/>
                <a:gd name="connsiteX6305" fmla="*/ 2218711 w 2307205"/>
                <a:gd name="connsiteY6305" fmla="*/ 1445709 h 1780956"/>
                <a:gd name="connsiteX6306" fmla="*/ 2227118 w 2307205"/>
                <a:gd name="connsiteY6306" fmla="*/ 1438482 h 1780956"/>
                <a:gd name="connsiteX6307" fmla="*/ 2227708 w 2307205"/>
                <a:gd name="connsiteY6307" fmla="*/ 1436712 h 1780956"/>
                <a:gd name="connsiteX6308" fmla="*/ 2227266 w 2307205"/>
                <a:gd name="connsiteY6308" fmla="*/ 1434943 h 1780956"/>
                <a:gd name="connsiteX6309" fmla="*/ 2224906 w 2307205"/>
                <a:gd name="connsiteY6309" fmla="*/ 1433615 h 1780956"/>
                <a:gd name="connsiteX6310" fmla="*/ 2223578 w 2307205"/>
                <a:gd name="connsiteY6310" fmla="*/ 1432583 h 1780956"/>
                <a:gd name="connsiteX6311" fmla="*/ 2219154 w 2307205"/>
                <a:gd name="connsiteY6311" fmla="*/ 1430518 h 1780956"/>
                <a:gd name="connsiteX6312" fmla="*/ 2219154 w 2307205"/>
                <a:gd name="connsiteY6312" fmla="*/ 1429633 h 1780956"/>
                <a:gd name="connsiteX6313" fmla="*/ 2221956 w 2307205"/>
                <a:gd name="connsiteY6313" fmla="*/ 1430518 h 1780956"/>
                <a:gd name="connsiteX6314" fmla="*/ 2225053 w 2307205"/>
                <a:gd name="connsiteY6314" fmla="*/ 1430518 h 1780956"/>
                <a:gd name="connsiteX6315" fmla="*/ 2226676 w 2307205"/>
                <a:gd name="connsiteY6315" fmla="*/ 1429780 h 1780956"/>
                <a:gd name="connsiteX6316" fmla="*/ 2226971 w 2307205"/>
                <a:gd name="connsiteY6316" fmla="*/ 1428453 h 1780956"/>
                <a:gd name="connsiteX6317" fmla="*/ 2225938 w 2307205"/>
                <a:gd name="connsiteY6317" fmla="*/ 1426830 h 1780956"/>
                <a:gd name="connsiteX6318" fmla="*/ 2223431 w 2307205"/>
                <a:gd name="connsiteY6318" fmla="*/ 1425651 h 1780956"/>
                <a:gd name="connsiteX6319" fmla="*/ 2217826 w 2307205"/>
                <a:gd name="connsiteY6319" fmla="*/ 1424618 h 1780956"/>
                <a:gd name="connsiteX6320" fmla="*/ 2213254 w 2307205"/>
                <a:gd name="connsiteY6320" fmla="*/ 1424618 h 1780956"/>
                <a:gd name="connsiteX6321" fmla="*/ 2210746 w 2307205"/>
                <a:gd name="connsiteY6321" fmla="*/ 1424323 h 1780956"/>
                <a:gd name="connsiteX6322" fmla="*/ 2211631 w 2307205"/>
                <a:gd name="connsiteY6322" fmla="*/ 1423291 h 1780956"/>
                <a:gd name="connsiteX6323" fmla="*/ 2214876 w 2307205"/>
                <a:gd name="connsiteY6323" fmla="*/ 1423291 h 1780956"/>
                <a:gd name="connsiteX6324" fmla="*/ 2223136 w 2307205"/>
                <a:gd name="connsiteY6324" fmla="*/ 1421521 h 1780956"/>
                <a:gd name="connsiteX6325" fmla="*/ 2224316 w 2307205"/>
                <a:gd name="connsiteY6325" fmla="*/ 1420783 h 1780956"/>
                <a:gd name="connsiteX6326" fmla="*/ 2223873 w 2307205"/>
                <a:gd name="connsiteY6326" fmla="*/ 1419603 h 1780956"/>
                <a:gd name="connsiteX6327" fmla="*/ 2222398 w 2307205"/>
                <a:gd name="connsiteY6327" fmla="*/ 1417539 h 1780956"/>
                <a:gd name="connsiteX6328" fmla="*/ 2222841 w 2307205"/>
                <a:gd name="connsiteY6328" fmla="*/ 1414441 h 1780956"/>
                <a:gd name="connsiteX6329" fmla="*/ 2223578 w 2307205"/>
                <a:gd name="connsiteY6329" fmla="*/ 1412524 h 1780956"/>
                <a:gd name="connsiteX6330" fmla="*/ 2221956 w 2307205"/>
                <a:gd name="connsiteY6330" fmla="*/ 1408247 h 1780956"/>
                <a:gd name="connsiteX6331" fmla="*/ 2224168 w 2307205"/>
                <a:gd name="connsiteY6331" fmla="*/ 1403527 h 1780956"/>
                <a:gd name="connsiteX6332" fmla="*/ 2224463 w 2307205"/>
                <a:gd name="connsiteY6332" fmla="*/ 1400725 h 1780956"/>
                <a:gd name="connsiteX6333" fmla="*/ 2224021 w 2307205"/>
                <a:gd name="connsiteY6333" fmla="*/ 1399545 h 1780956"/>
                <a:gd name="connsiteX6334" fmla="*/ 2222988 w 2307205"/>
                <a:gd name="connsiteY6334" fmla="*/ 1398070 h 1780956"/>
                <a:gd name="connsiteX6335" fmla="*/ 2222693 w 2307205"/>
                <a:gd name="connsiteY6335" fmla="*/ 1397185 h 1780956"/>
                <a:gd name="connsiteX6336" fmla="*/ 2222693 w 2307205"/>
                <a:gd name="connsiteY6336" fmla="*/ 1396005 h 1780956"/>
                <a:gd name="connsiteX6337" fmla="*/ 2221513 w 2307205"/>
                <a:gd name="connsiteY6337" fmla="*/ 1394382 h 1780956"/>
                <a:gd name="connsiteX6338" fmla="*/ 2220038 w 2307205"/>
                <a:gd name="connsiteY6338" fmla="*/ 1391580 h 1780956"/>
                <a:gd name="connsiteX6339" fmla="*/ 2216204 w 2307205"/>
                <a:gd name="connsiteY6339" fmla="*/ 1387450 h 1780956"/>
                <a:gd name="connsiteX6340" fmla="*/ 2212074 w 2307205"/>
                <a:gd name="connsiteY6340" fmla="*/ 1387008 h 1780956"/>
                <a:gd name="connsiteX6341" fmla="*/ 2209862 w 2307205"/>
                <a:gd name="connsiteY6341" fmla="*/ 1386123 h 1780956"/>
                <a:gd name="connsiteX6342" fmla="*/ 2207502 w 2307205"/>
                <a:gd name="connsiteY6342" fmla="*/ 1382731 h 1780956"/>
                <a:gd name="connsiteX6343" fmla="*/ 2206912 w 2307205"/>
                <a:gd name="connsiteY6343" fmla="*/ 1381108 h 1780956"/>
                <a:gd name="connsiteX6344" fmla="*/ 2205289 w 2307205"/>
                <a:gd name="connsiteY6344" fmla="*/ 1381108 h 1780956"/>
                <a:gd name="connsiteX6345" fmla="*/ 2200717 w 2307205"/>
                <a:gd name="connsiteY6345" fmla="*/ 1381403 h 1780956"/>
                <a:gd name="connsiteX6346" fmla="*/ 2196882 w 2307205"/>
                <a:gd name="connsiteY6346" fmla="*/ 1381993 h 1780956"/>
                <a:gd name="connsiteX6347" fmla="*/ 2192458 w 2307205"/>
                <a:gd name="connsiteY6347" fmla="*/ 1384353 h 1780956"/>
                <a:gd name="connsiteX6348" fmla="*/ 2187000 w 2307205"/>
                <a:gd name="connsiteY6348" fmla="*/ 1389515 h 1780956"/>
                <a:gd name="connsiteX6349" fmla="*/ 2184051 w 2307205"/>
                <a:gd name="connsiteY6349" fmla="*/ 1391580 h 1780956"/>
                <a:gd name="connsiteX6350" fmla="*/ 2182576 w 2307205"/>
                <a:gd name="connsiteY6350" fmla="*/ 1388335 h 1780956"/>
                <a:gd name="connsiteX6351" fmla="*/ 2181691 w 2307205"/>
                <a:gd name="connsiteY6351" fmla="*/ 1387598 h 1780956"/>
                <a:gd name="connsiteX6352" fmla="*/ 2178889 w 2307205"/>
                <a:gd name="connsiteY6352" fmla="*/ 1387008 h 1780956"/>
                <a:gd name="connsiteX6353" fmla="*/ 2178889 w 2307205"/>
                <a:gd name="connsiteY6353" fmla="*/ 1386565 h 1780956"/>
                <a:gd name="connsiteX6354" fmla="*/ 2179921 w 2307205"/>
                <a:gd name="connsiteY6354" fmla="*/ 1385828 h 1780956"/>
                <a:gd name="connsiteX6355" fmla="*/ 2186263 w 2307205"/>
                <a:gd name="connsiteY6355" fmla="*/ 1382878 h 1780956"/>
                <a:gd name="connsiteX6356" fmla="*/ 2188475 w 2307205"/>
                <a:gd name="connsiteY6356" fmla="*/ 1381403 h 1780956"/>
                <a:gd name="connsiteX6357" fmla="*/ 2189065 w 2307205"/>
                <a:gd name="connsiteY6357" fmla="*/ 1380223 h 1780956"/>
                <a:gd name="connsiteX6358" fmla="*/ 2188770 w 2307205"/>
                <a:gd name="connsiteY6358" fmla="*/ 1378158 h 1780956"/>
                <a:gd name="connsiteX6359" fmla="*/ 2187443 w 2307205"/>
                <a:gd name="connsiteY6359" fmla="*/ 1375356 h 1780956"/>
                <a:gd name="connsiteX6360" fmla="*/ 2181838 w 2307205"/>
                <a:gd name="connsiteY6360" fmla="*/ 1366802 h 1780956"/>
                <a:gd name="connsiteX6361" fmla="*/ 2176676 w 2307205"/>
                <a:gd name="connsiteY6361" fmla="*/ 1365769 h 1780956"/>
                <a:gd name="connsiteX6362" fmla="*/ 2161632 w 2307205"/>
                <a:gd name="connsiteY6362" fmla="*/ 1364442 h 1780956"/>
                <a:gd name="connsiteX6363" fmla="*/ 2158535 w 2307205"/>
                <a:gd name="connsiteY6363" fmla="*/ 1365327 h 1780956"/>
                <a:gd name="connsiteX6364" fmla="*/ 2157355 w 2307205"/>
                <a:gd name="connsiteY6364" fmla="*/ 1366359 h 1780956"/>
                <a:gd name="connsiteX6365" fmla="*/ 2157355 w 2307205"/>
                <a:gd name="connsiteY6365" fmla="*/ 1366949 h 1780956"/>
                <a:gd name="connsiteX6366" fmla="*/ 2158387 w 2307205"/>
                <a:gd name="connsiteY6366" fmla="*/ 1368424 h 1780956"/>
                <a:gd name="connsiteX6367" fmla="*/ 2162075 w 2307205"/>
                <a:gd name="connsiteY6367" fmla="*/ 1367834 h 1780956"/>
                <a:gd name="connsiteX6368" fmla="*/ 2165024 w 2307205"/>
                <a:gd name="connsiteY6368" fmla="*/ 1367834 h 1780956"/>
                <a:gd name="connsiteX6369" fmla="*/ 2168564 w 2307205"/>
                <a:gd name="connsiteY6369" fmla="*/ 1368866 h 1780956"/>
                <a:gd name="connsiteX6370" fmla="*/ 2168564 w 2307205"/>
                <a:gd name="connsiteY6370" fmla="*/ 1369309 h 1780956"/>
                <a:gd name="connsiteX6371" fmla="*/ 2164434 w 2307205"/>
                <a:gd name="connsiteY6371" fmla="*/ 1369309 h 1780956"/>
                <a:gd name="connsiteX6372" fmla="*/ 2158240 w 2307205"/>
                <a:gd name="connsiteY6372" fmla="*/ 1370784 h 1780956"/>
                <a:gd name="connsiteX6373" fmla="*/ 2149685 w 2307205"/>
                <a:gd name="connsiteY6373" fmla="*/ 1373439 h 1780956"/>
                <a:gd name="connsiteX6374" fmla="*/ 2142753 w 2307205"/>
                <a:gd name="connsiteY6374" fmla="*/ 1377126 h 1780956"/>
                <a:gd name="connsiteX6375" fmla="*/ 2137296 w 2307205"/>
                <a:gd name="connsiteY6375" fmla="*/ 1381846 h 1780956"/>
                <a:gd name="connsiteX6376" fmla="*/ 2132281 w 2307205"/>
                <a:gd name="connsiteY6376" fmla="*/ 1385385 h 1780956"/>
                <a:gd name="connsiteX6377" fmla="*/ 2127709 w 2307205"/>
                <a:gd name="connsiteY6377" fmla="*/ 1387893 h 1780956"/>
                <a:gd name="connsiteX6378" fmla="*/ 2124464 w 2307205"/>
                <a:gd name="connsiteY6378" fmla="*/ 1389220 h 1780956"/>
                <a:gd name="connsiteX6379" fmla="*/ 2119007 w 2307205"/>
                <a:gd name="connsiteY6379" fmla="*/ 1390400 h 1780956"/>
                <a:gd name="connsiteX6380" fmla="*/ 2117680 w 2307205"/>
                <a:gd name="connsiteY6380" fmla="*/ 1391285 h 1780956"/>
                <a:gd name="connsiteX6381" fmla="*/ 2114877 w 2307205"/>
                <a:gd name="connsiteY6381" fmla="*/ 1394382 h 1780956"/>
                <a:gd name="connsiteX6382" fmla="*/ 2110600 w 2307205"/>
                <a:gd name="connsiteY6382" fmla="*/ 1397480 h 1780956"/>
                <a:gd name="connsiteX6383" fmla="*/ 2105880 w 2307205"/>
                <a:gd name="connsiteY6383" fmla="*/ 1398955 h 1780956"/>
                <a:gd name="connsiteX6384" fmla="*/ 2105880 w 2307205"/>
                <a:gd name="connsiteY6384" fmla="*/ 1398512 h 1780956"/>
                <a:gd name="connsiteX6385" fmla="*/ 2105438 w 2307205"/>
                <a:gd name="connsiteY6385" fmla="*/ 1398070 h 1780956"/>
                <a:gd name="connsiteX6386" fmla="*/ 2107355 w 2307205"/>
                <a:gd name="connsiteY6386" fmla="*/ 1397037 h 1780956"/>
                <a:gd name="connsiteX6387" fmla="*/ 2107945 w 2307205"/>
                <a:gd name="connsiteY6387" fmla="*/ 1396152 h 1780956"/>
                <a:gd name="connsiteX6388" fmla="*/ 2106470 w 2307205"/>
                <a:gd name="connsiteY6388" fmla="*/ 1395562 h 1780956"/>
                <a:gd name="connsiteX6389" fmla="*/ 2106913 w 2307205"/>
                <a:gd name="connsiteY6389" fmla="*/ 1394382 h 1780956"/>
                <a:gd name="connsiteX6390" fmla="*/ 2110453 w 2307205"/>
                <a:gd name="connsiteY6390" fmla="*/ 1392318 h 1780956"/>
                <a:gd name="connsiteX6391" fmla="*/ 2111927 w 2307205"/>
                <a:gd name="connsiteY6391" fmla="*/ 1390990 h 1780956"/>
                <a:gd name="connsiteX6392" fmla="*/ 2110305 w 2307205"/>
                <a:gd name="connsiteY6392" fmla="*/ 1389515 h 1780956"/>
                <a:gd name="connsiteX6393" fmla="*/ 2104848 w 2307205"/>
                <a:gd name="connsiteY6393" fmla="*/ 1386713 h 1780956"/>
                <a:gd name="connsiteX6394" fmla="*/ 2104110 w 2307205"/>
                <a:gd name="connsiteY6394" fmla="*/ 1385090 h 1780956"/>
                <a:gd name="connsiteX6395" fmla="*/ 2107503 w 2307205"/>
                <a:gd name="connsiteY6395" fmla="*/ 1386565 h 1780956"/>
                <a:gd name="connsiteX6396" fmla="*/ 2110600 w 2307205"/>
                <a:gd name="connsiteY6396" fmla="*/ 1387008 h 1780956"/>
                <a:gd name="connsiteX6397" fmla="*/ 2111338 w 2307205"/>
                <a:gd name="connsiteY6397" fmla="*/ 1386565 h 1780956"/>
                <a:gd name="connsiteX6398" fmla="*/ 2111780 w 2307205"/>
                <a:gd name="connsiteY6398" fmla="*/ 1385680 h 1780956"/>
                <a:gd name="connsiteX6399" fmla="*/ 2112222 w 2307205"/>
                <a:gd name="connsiteY6399" fmla="*/ 1383321 h 1780956"/>
                <a:gd name="connsiteX6400" fmla="*/ 2112812 w 2307205"/>
                <a:gd name="connsiteY6400" fmla="*/ 1382141 h 1780956"/>
                <a:gd name="connsiteX6401" fmla="*/ 2113992 w 2307205"/>
                <a:gd name="connsiteY6401" fmla="*/ 1381108 h 1780956"/>
                <a:gd name="connsiteX6402" fmla="*/ 2117680 w 2307205"/>
                <a:gd name="connsiteY6402" fmla="*/ 1379486 h 1780956"/>
                <a:gd name="connsiteX6403" fmla="*/ 2119007 w 2307205"/>
                <a:gd name="connsiteY6403" fmla="*/ 1378601 h 1780956"/>
                <a:gd name="connsiteX6404" fmla="*/ 2120924 w 2307205"/>
                <a:gd name="connsiteY6404" fmla="*/ 1378306 h 1780956"/>
                <a:gd name="connsiteX6405" fmla="*/ 2123432 w 2307205"/>
                <a:gd name="connsiteY6405" fmla="*/ 1378748 h 1780956"/>
                <a:gd name="connsiteX6406" fmla="*/ 2127561 w 2307205"/>
                <a:gd name="connsiteY6406" fmla="*/ 1378748 h 1780956"/>
                <a:gd name="connsiteX6407" fmla="*/ 2135231 w 2307205"/>
                <a:gd name="connsiteY6407" fmla="*/ 1375209 h 1780956"/>
                <a:gd name="connsiteX6408" fmla="*/ 2139508 w 2307205"/>
                <a:gd name="connsiteY6408" fmla="*/ 1374029 h 1780956"/>
                <a:gd name="connsiteX6409" fmla="*/ 2140246 w 2307205"/>
                <a:gd name="connsiteY6409" fmla="*/ 1373586 h 1780956"/>
                <a:gd name="connsiteX6410" fmla="*/ 2141131 w 2307205"/>
                <a:gd name="connsiteY6410" fmla="*/ 1372406 h 1780956"/>
                <a:gd name="connsiteX6411" fmla="*/ 2142606 w 2307205"/>
                <a:gd name="connsiteY6411" fmla="*/ 1371521 h 1780956"/>
                <a:gd name="connsiteX6412" fmla="*/ 2144670 w 2307205"/>
                <a:gd name="connsiteY6412" fmla="*/ 1371079 h 1780956"/>
                <a:gd name="connsiteX6413" fmla="*/ 2150128 w 2307205"/>
                <a:gd name="connsiteY6413" fmla="*/ 1371079 h 1780956"/>
                <a:gd name="connsiteX6414" fmla="*/ 2152045 w 2307205"/>
                <a:gd name="connsiteY6414" fmla="*/ 1369014 h 1780956"/>
                <a:gd name="connsiteX6415" fmla="*/ 2155290 w 2307205"/>
                <a:gd name="connsiteY6415" fmla="*/ 1364589 h 1780956"/>
                <a:gd name="connsiteX6416" fmla="*/ 2157207 w 2307205"/>
                <a:gd name="connsiteY6416" fmla="*/ 1363704 h 1780956"/>
                <a:gd name="connsiteX6417" fmla="*/ 2160895 w 2307205"/>
                <a:gd name="connsiteY6417" fmla="*/ 1362524 h 1780956"/>
                <a:gd name="connsiteX6418" fmla="*/ 2162369 w 2307205"/>
                <a:gd name="connsiteY6418" fmla="*/ 1361344 h 1780956"/>
                <a:gd name="connsiteX6419" fmla="*/ 2162664 w 2307205"/>
                <a:gd name="connsiteY6419" fmla="*/ 1360312 h 1780956"/>
                <a:gd name="connsiteX6420" fmla="*/ 2169449 w 2307205"/>
                <a:gd name="connsiteY6420" fmla="*/ 1359132 h 1780956"/>
                <a:gd name="connsiteX6421" fmla="*/ 2174464 w 2307205"/>
                <a:gd name="connsiteY6421" fmla="*/ 1359132 h 1780956"/>
                <a:gd name="connsiteX6422" fmla="*/ 2178003 w 2307205"/>
                <a:gd name="connsiteY6422" fmla="*/ 1357067 h 1780956"/>
                <a:gd name="connsiteX6423" fmla="*/ 2180068 w 2307205"/>
                <a:gd name="connsiteY6423" fmla="*/ 1354265 h 1780956"/>
                <a:gd name="connsiteX6424" fmla="*/ 2182133 w 2307205"/>
                <a:gd name="connsiteY6424" fmla="*/ 1352347 h 1780956"/>
                <a:gd name="connsiteX6425" fmla="*/ 2182133 w 2307205"/>
                <a:gd name="connsiteY6425" fmla="*/ 1351610 h 1780956"/>
                <a:gd name="connsiteX6426" fmla="*/ 2180068 w 2307205"/>
                <a:gd name="connsiteY6426" fmla="*/ 1349840 h 1780956"/>
                <a:gd name="connsiteX6427" fmla="*/ 2176381 w 2307205"/>
                <a:gd name="connsiteY6427" fmla="*/ 1349545 h 1780956"/>
                <a:gd name="connsiteX6428" fmla="*/ 2173874 w 2307205"/>
                <a:gd name="connsiteY6428" fmla="*/ 1348660 h 1780956"/>
                <a:gd name="connsiteX6429" fmla="*/ 2171219 w 2307205"/>
                <a:gd name="connsiteY6429" fmla="*/ 1347038 h 1780956"/>
                <a:gd name="connsiteX6430" fmla="*/ 2168564 w 2307205"/>
                <a:gd name="connsiteY6430" fmla="*/ 1345120 h 1780956"/>
                <a:gd name="connsiteX6431" fmla="*/ 2167679 w 2307205"/>
                <a:gd name="connsiteY6431" fmla="*/ 1341433 h 1780956"/>
                <a:gd name="connsiteX6432" fmla="*/ 2165172 w 2307205"/>
                <a:gd name="connsiteY6432" fmla="*/ 1341138 h 1780956"/>
                <a:gd name="connsiteX6433" fmla="*/ 2161632 w 2307205"/>
                <a:gd name="connsiteY6433" fmla="*/ 1341728 h 1780956"/>
                <a:gd name="connsiteX6434" fmla="*/ 2160895 w 2307205"/>
                <a:gd name="connsiteY6434" fmla="*/ 1343645 h 1780956"/>
                <a:gd name="connsiteX6435" fmla="*/ 2156322 w 2307205"/>
                <a:gd name="connsiteY6435" fmla="*/ 1344973 h 1780956"/>
                <a:gd name="connsiteX6436" fmla="*/ 2153667 w 2307205"/>
                <a:gd name="connsiteY6436" fmla="*/ 1344678 h 1780956"/>
                <a:gd name="connsiteX6437" fmla="*/ 2146293 w 2307205"/>
                <a:gd name="connsiteY6437" fmla="*/ 1342613 h 1780956"/>
                <a:gd name="connsiteX6438" fmla="*/ 2143490 w 2307205"/>
                <a:gd name="connsiteY6438" fmla="*/ 1338483 h 1780956"/>
                <a:gd name="connsiteX6439" fmla="*/ 2141721 w 2307205"/>
                <a:gd name="connsiteY6439" fmla="*/ 1334796 h 1780956"/>
                <a:gd name="connsiteX6440" fmla="*/ 2140688 w 2307205"/>
                <a:gd name="connsiteY6440" fmla="*/ 1331404 h 1780956"/>
                <a:gd name="connsiteX6441" fmla="*/ 2138328 w 2307205"/>
                <a:gd name="connsiteY6441" fmla="*/ 1330224 h 1780956"/>
                <a:gd name="connsiteX6442" fmla="*/ 2133756 w 2307205"/>
                <a:gd name="connsiteY6442" fmla="*/ 1329634 h 1780956"/>
                <a:gd name="connsiteX6443" fmla="*/ 2132134 w 2307205"/>
                <a:gd name="connsiteY6443" fmla="*/ 1331404 h 1780956"/>
                <a:gd name="connsiteX6444" fmla="*/ 2130364 w 2307205"/>
                <a:gd name="connsiteY6444" fmla="*/ 1334058 h 1780956"/>
                <a:gd name="connsiteX6445" fmla="*/ 2129479 w 2307205"/>
                <a:gd name="connsiteY6445" fmla="*/ 1334943 h 1780956"/>
                <a:gd name="connsiteX6446" fmla="*/ 2121072 w 2307205"/>
                <a:gd name="connsiteY6446" fmla="*/ 1340991 h 1780956"/>
                <a:gd name="connsiteX6447" fmla="*/ 2118712 w 2307205"/>
                <a:gd name="connsiteY6447" fmla="*/ 1343645 h 1780956"/>
                <a:gd name="connsiteX6448" fmla="*/ 2119302 w 2307205"/>
                <a:gd name="connsiteY6448" fmla="*/ 1341728 h 1780956"/>
                <a:gd name="connsiteX6449" fmla="*/ 2121219 w 2307205"/>
                <a:gd name="connsiteY6449" fmla="*/ 1338926 h 1780956"/>
                <a:gd name="connsiteX6450" fmla="*/ 2127856 w 2307205"/>
                <a:gd name="connsiteY6450" fmla="*/ 1332141 h 1780956"/>
                <a:gd name="connsiteX6451" fmla="*/ 2129036 w 2307205"/>
                <a:gd name="connsiteY6451" fmla="*/ 1330519 h 1780956"/>
                <a:gd name="connsiteX6452" fmla="*/ 2126972 w 2307205"/>
                <a:gd name="connsiteY6452" fmla="*/ 1329781 h 1780956"/>
                <a:gd name="connsiteX6453" fmla="*/ 2124612 w 2307205"/>
                <a:gd name="connsiteY6453" fmla="*/ 1330666 h 1780956"/>
                <a:gd name="connsiteX6454" fmla="*/ 2122399 w 2307205"/>
                <a:gd name="connsiteY6454" fmla="*/ 1329781 h 1780956"/>
                <a:gd name="connsiteX6455" fmla="*/ 2122399 w 2307205"/>
                <a:gd name="connsiteY6455" fmla="*/ 1327126 h 1780956"/>
                <a:gd name="connsiteX6456" fmla="*/ 2120629 w 2307205"/>
                <a:gd name="connsiteY6456" fmla="*/ 1325651 h 1780956"/>
                <a:gd name="connsiteX6457" fmla="*/ 2117975 w 2307205"/>
                <a:gd name="connsiteY6457" fmla="*/ 1326241 h 1780956"/>
                <a:gd name="connsiteX6458" fmla="*/ 2116205 w 2307205"/>
                <a:gd name="connsiteY6458" fmla="*/ 1327569 h 1780956"/>
                <a:gd name="connsiteX6459" fmla="*/ 2108830 w 2307205"/>
                <a:gd name="connsiteY6459" fmla="*/ 1328454 h 1780956"/>
                <a:gd name="connsiteX6460" fmla="*/ 2105438 w 2307205"/>
                <a:gd name="connsiteY6460" fmla="*/ 1329929 h 1780956"/>
                <a:gd name="connsiteX6461" fmla="*/ 2099833 w 2307205"/>
                <a:gd name="connsiteY6461" fmla="*/ 1334501 h 1780956"/>
                <a:gd name="connsiteX6462" fmla="*/ 2098211 w 2307205"/>
                <a:gd name="connsiteY6462" fmla="*/ 1334796 h 1780956"/>
                <a:gd name="connsiteX6463" fmla="*/ 2100718 w 2307205"/>
                <a:gd name="connsiteY6463" fmla="*/ 1332289 h 1780956"/>
                <a:gd name="connsiteX6464" fmla="*/ 2102488 w 2307205"/>
                <a:gd name="connsiteY6464" fmla="*/ 1329634 h 1780956"/>
                <a:gd name="connsiteX6465" fmla="*/ 2102930 w 2307205"/>
                <a:gd name="connsiteY6465" fmla="*/ 1328011 h 1780956"/>
                <a:gd name="connsiteX6466" fmla="*/ 2104848 w 2307205"/>
                <a:gd name="connsiteY6466" fmla="*/ 1323439 h 1780956"/>
                <a:gd name="connsiteX6467" fmla="*/ 2108387 w 2307205"/>
                <a:gd name="connsiteY6467" fmla="*/ 1320637 h 1780956"/>
                <a:gd name="connsiteX6468" fmla="*/ 2109273 w 2307205"/>
                <a:gd name="connsiteY6468" fmla="*/ 1319309 h 1780956"/>
                <a:gd name="connsiteX6469" fmla="*/ 2106175 w 2307205"/>
                <a:gd name="connsiteY6469" fmla="*/ 1316507 h 1780956"/>
                <a:gd name="connsiteX6470" fmla="*/ 2104995 w 2307205"/>
                <a:gd name="connsiteY6470" fmla="*/ 1314442 h 1780956"/>
                <a:gd name="connsiteX6471" fmla="*/ 2103520 w 2307205"/>
                <a:gd name="connsiteY6471" fmla="*/ 1313115 h 1780956"/>
                <a:gd name="connsiteX6472" fmla="*/ 2104700 w 2307205"/>
                <a:gd name="connsiteY6472" fmla="*/ 1310902 h 1780956"/>
                <a:gd name="connsiteX6473" fmla="*/ 2105290 w 2307205"/>
                <a:gd name="connsiteY6473" fmla="*/ 1308100 h 1780956"/>
                <a:gd name="connsiteX6474" fmla="*/ 2103373 w 2307205"/>
                <a:gd name="connsiteY6474" fmla="*/ 1308100 h 1780956"/>
                <a:gd name="connsiteX6475" fmla="*/ 2101750 w 2307205"/>
                <a:gd name="connsiteY6475" fmla="*/ 1307363 h 1780956"/>
                <a:gd name="connsiteX6476" fmla="*/ 2099538 w 2307205"/>
                <a:gd name="connsiteY6476" fmla="*/ 1310165 h 1780956"/>
                <a:gd name="connsiteX6477" fmla="*/ 2098801 w 2307205"/>
                <a:gd name="connsiteY6477" fmla="*/ 1306920 h 1780956"/>
                <a:gd name="connsiteX6478" fmla="*/ 2097768 w 2307205"/>
                <a:gd name="connsiteY6478" fmla="*/ 1306478 h 1780956"/>
                <a:gd name="connsiteX6479" fmla="*/ 2094966 w 2307205"/>
                <a:gd name="connsiteY6479" fmla="*/ 1304265 h 1780956"/>
                <a:gd name="connsiteX6480" fmla="*/ 2094966 w 2307205"/>
                <a:gd name="connsiteY6480" fmla="*/ 1302200 h 1780956"/>
                <a:gd name="connsiteX6481" fmla="*/ 2092459 w 2307205"/>
                <a:gd name="connsiteY6481" fmla="*/ 1301610 h 1780956"/>
                <a:gd name="connsiteX6482" fmla="*/ 2090836 w 2307205"/>
                <a:gd name="connsiteY6482" fmla="*/ 1303233 h 1780956"/>
                <a:gd name="connsiteX6483" fmla="*/ 2088181 w 2307205"/>
                <a:gd name="connsiteY6483" fmla="*/ 1305150 h 1780956"/>
                <a:gd name="connsiteX6484" fmla="*/ 2085674 w 2307205"/>
                <a:gd name="connsiteY6484" fmla="*/ 1305150 h 1780956"/>
                <a:gd name="connsiteX6485" fmla="*/ 2084789 w 2307205"/>
                <a:gd name="connsiteY6485" fmla="*/ 1304118 h 1780956"/>
                <a:gd name="connsiteX6486" fmla="*/ 2084494 w 2307205"/>
                <a:gd name="connsiteY6486" fmla="*/ 1302643 h 1780956"/>
                <a:gd name="connsiteX6487" fmla="*/ 2083019 w 2307205"/>
                <a:gd name="connsiteY6487" fmla="*/ 1301758 h 1780956"/>
                <a:gd name="connsiteX6488" fmla="*/ 2078742 w 2307205"/>
                <a:gd name="connsiteY6488" fmla="*/ 1301020 h 1780956"/>
                <a:gd name="connsiteX6489" fmla="*/ 2076234 w 2307205"/>
                <a:gd name="connsiteY6489" fmla="*/ 1300283 h 1780956"/>
                <a:gd name="connsiteX6490" fmla="*/ 2076234 w 2307205"/>
                <a:gd name="connsiteY6490" fmla="*/ 1299251 h 1780956"/>
                <a:gd name="connsiteX6491" fmla="*/ 2080069 w 2307205"/>
                <a:gd name="connsiteY6491" fmla="*/ 1298366 h 1780956"/>
                <a:gd name="connsiteX6492" fmla="*/ 2079479 w 2307205"/>
                <a:gd name="connsiteY6492" fmla="*/ 1297333 h 1780956"/>
                <a:gd name="connsiteX6493" fmla="*/ 2078447 w 2307205"/>
                <a:gd name="connsiteY6493" fmla="*/ 1292171 h 1780956"/>
                <a:gd name="connsiteX6494" fmla="*/ 2076972 w 2307205"/>
                <a:gd name="connsiteY6494" fmla="*/ 1292171 h 1780956"/>
                <a:gd name="connsiteX6495" fmla="*/ 2073432 w 2307205"/>
                <a:gd name="connsiteY6495" fmla="*/ 1292466 h 1780956"/>
                <a:gd name="connsiteX6496" fmla="*/ 2069450 w 2307205"/>
                <a:gd name="connsiteY6496" fmla="*/ 1291581 h 1780956"/>
                <a:gd name="connsiteX6497" fmla="*/ 2069450 w 2307205"/>
                <a:gd name="connsiteY6497" fmla="*/ 1289516 h 1780956"/>
                <a:gd name="connsiteX6498" fmla="*/ 2075054 w 2307205"/>
                <a:gd name="connsiteY6498" fmla="*/ 1288041 h 1780956"/>
                <a:gd name="connsiteX6499" fmla="*/ 2076972 w 2307205"/>
                <a:gd name="connsiteY6499" fmla="*/ 1286861 h 1780956"/>
                <a:gd name="connsiteX6500" fmla="*/ 2074612 w 2307205"/>
                <a:gd name="connsiteY6500" fmla="*/ 1285829 h 1780956"/>
                <a:gd name="connsiteX6501" fmla="*/ 2069892 w 2307205"/>
                <a:gd name="connsiteY6501" fmla="*/ 1285534 h 1780956"/>
                <a:gd name="connsiteX6502" fmla="*/ 2063403 w 2307205"/>
                <a:gd name="connsiteY6502" fmla="*/ 1284501 h 1780956"/>
                <a:gd name="connsiteX6503" fmla="*/ 2061633 w 2307205"/>
                <a:gd name="connsiteY6503" fmla="*/ 1283322 h 1780956"/>
                <a:gd name="connsiteX6504" fmla="*/ 2064583 w 2307205"/>
                <a:gd name="connsiteY6504" fmla="*/ 1281404 h 1780956"/>
                <a:gd name="connsiteX6505" fmla="*/ 2068270 w 2307205"/>
                <a:gd name="connsiteY6505" fmla="*/ 1281404 h 1780956"/>
                <a:gd name="connsiteX6506" fmla="*/ 2068860 w 2307205"/>
                <a:gd name="connsiteY6506" fmla="*/ 1280667 h 1780956"/>
                <a:gd name="connsiteX6507" fmla="*/ 2066942 w 2307205"/>
                <a:gd name="connsiteY6507" fmla="*/ 1279044 h 1780956"/>
                <a:gd name="connsiteX6508" fmla="*/ 2065910 w 2307205"/>
                <a:gd name="connsiteY6508" fmla="*/ 1278602 h 1780956"/>
                <a:gd name="connsiteX6509" fmla="*/ 2062370 w 2307205"/>
                <a:gd name="connsiteY6509" fmla="*/ 1278307 h 1780956"/>
                <a:gd name="connsiteX6510" fmla="*/ 2059125 w 2307205"/>
                <a:gd name="connsiteY6510" fmla="*/ 1275504 h 1780956"/>
                <a:gd name="connsiteX6511" fmla="*/ 2051898 w 2307205"/>
                <a:gd name="connsiteY6511" fmla="*/ 1273145 h 1780956"/>
                <a:gd name="connsiteX6512" fmla="*/ 2049244 w 2307205"/>
                <a:gd name="connsiteY6512" fmla="*/ 1270490 h 1780956"/>
                <a:gd name="connsiteX6513" fmla="*/ 2050276 w 2307205"/>
                <a:gd name="connsiteY6513" fmla="*/ 1269900 h 1780956"/>
                <a:gd name="connsiteX6514" fmla="*/ 2052636 w 2307205"/>
                <a:gd name="connsiteY6514" fmla="*/ 1269310 h 1780956"/>
                <a:gd name="connsiteX6515" fmla="*/ 2054701 w 2307205"/>
                <a:gd name="connsiteY6515" fmla="*/ 1269310 h 1780956"/>
                <a:gd name="connsiteX6516" fmla="*/ 2052488 w 2307205"/>
                <a:gd name="connsiteY6516" fmla="*/ 1271080 h 1780956"/>
                <a:gd name="connsiteX6517" fmla="*/ 2052931 w 2307205"/>
                <a:gd name="connsiteY6517" fmla="*/ 1271817 h 1780956"/>
                <a:gd name="connsiteX6518" fmla="*/ 2060895 w 2307205"/>
                <a:gd name="connsiteY6518" fmla="*/ 1274325 h 1780956"/>
                <a:gd name="connsiteX6519" fmla="*/ 2074759 w 2307205"/>
                <a:gd name="connsiteY6519" fmla="*/ 1275947 h 1780956"/>
                <a:gd name="connsiteX6520" fmla="*/ 2078889 w 2307205"/>
                <a:gd name="connsiteY6520" fmla="*/ 1274915 h 1780956"/>
                <a:gd name="connsiteX6521" fmla="*/ 2078889 w 2307205"/>
                <a:gd name="connsiteY6521" fmla="*/ 1271375 h 1780956"/>
                <a:gd name="connsiteX6522" fmla="*/ 2078447 w 2307205"/>
                <a:gd name="connsiteY6522" fmla="*/ 1268572 h 1780956"/>
                <a:gd name="connsiteX6523" fmla="*/ 2079627 w 2307205"/>
                <a:gd name="connsiteY6523" fmla="*/ 1266065 h 1780956"/>
                <a:gd name="connsiteX6524" fmla="*/ 2079922 w 2307205"/>
                <a:gd name="connsiteY6524" fmla="*/ 1262673 h 1780956"/>
                <a:gd name="connsiteX6525" fmla="*/ 2072252 w 2307205"/>
                <a:gd name="connsiteY6525" fmla="*/ 1256183 h 1780956"/>
                <a:gd name="connsiteX6526" fmla="*/ 2069892 w 2307205"/>
                <a:gd name="connsiteY6526" fmla="*/ 1255741 h 1780956"/>
                <a:gd name="connsiteX6527" fmla="*/ 2067680 w 2307205"/>
                <a:gd name="connsiteY6527" fmla="*/ 1256183 h 1780956"/>
                <a:gd name="connsiteX6528" fmla="*/ 2066058 w 2307205"/>
                <a:gd name="connsiteY6528" fmla="*/ 1255741 h 1780956"/>
                <a:gd name="connsiteX6529" fmla="*/ 2063845 w 2307205"/>
                <a:gd name="connsiteY6529" fmla="*/ 1254561 h 1780956"/>
                <a:gd name="connsiteX6530" fmla="*/ 2062960 w 2307205"/>
                <a:gd name="connsiteY6530" fmla="*/ 1253823 h 1780956"/>
                <a:gd name="connsiteX6531" fmla="*/ 2063993 w 2307205"/>
                <a:gd name="connsiteY6531" fmla="*/ 1252791 h 1780956"/>
                <a:gd name="connsiteX6532" fmla="*/ 2065320 w 2307205"/>
                <a:gd name="connsiteY6532" fmla="*/ 1249988 h 1780956"/>
                <a:gd name="connsiteX6533" fmla="*/ 2066205 w 2307205"/>
                <a:gd name="connsiteY6533" fmla="*/ 1249104 h 1780956"/>
                <a:gd name="connsiteX6534" fmla="*/ 2066205 w 2307205"/>
                <a:gd name="connsiteY6534" fmla="*/ 1248661 h 1780956"/>
                <a:gd name="connsiteX6535" fmla="*/ 2064288 w 2307205"/>
                <a:gd name="connsiteY6535" fmla="*/ 1247186 h 1780956"/>
                <a:gd name="connsiteX6536" fmla="*/ 2059863 w 2307205"/>
                <a:gd name="connsiteY6536" fmla="*/ 1246006 h 1780956"/>
                <a:gd name="connsiteX6537" fmla="*/ 2057061 w 2307205"/>
                <a:gd name="connsiteY6537" fmla="*/ 1246006 h 1780956"/>
                <a:gd name="connsiteX6538" fmla="*/ 2054258 w 2307205"/>
                <a:gd name="connsiteY6538" fmla="*/ 1246449 h 1780956"/>
                <a:gd name="connsiteX6539" fmla="*/ 2051751 w 2307205"/>
                <a:gd name="connsiteY6539" fmla="*/ 1246154 h 1780956"/>
                <a:gd name="connsiteX6540" fmla="*/ 2050276 w 2307205"/>
                <a:gd name="connsiteY6540" fmla="*/ 1245564 h 1780956"/>
                <a:gd name="connsiteX6541" fmla="*/ 2049244 w 2307205"/>
                <a:gd name="connsiteY6541" fmla="*/ 1244531 h 1780956"/>
                <a:gd name="connsiteX6542" fmla="*/ 2052341 w 2307205"/>
                <a:gd name="connsiteY6542" fmla="*/ 1244974 h 1780956"/>
                <a:gd name="connsiteX6543" fmla="*/ 2053373 w 2307205"/>
                <a:gd name="connsiteY6543" fmla="*/ 1244679 h 1780956"/>
                <a:gd name="connsiteX6544" fmla="*/ 2055586 w 2307205"/>
                <a:gd name="connsiteY6544" fmla="*/ 1243056 h 1780956"/>
                <a:gd name="connsiteX6545" fmla="*/ 2057798 w 2307205"/>
                <a:gd name="connsiteY6545" fmla="*/ 1242761 h 1780956"/>
                <a:gd name="connsiteX6546" fmla="*/ 2060010 w 2307205"/>
                <a:gd name="connsiteY6546" fmla="*/ 1241876 h 1780956"/>
                <a:gd name="connsiteX6547" fmla="*/ 2063108 w 2307205"/>
                <a:gd name="connsiteY6547" fmla="*/ 1239959 h 1780956"/>
                <a:gd name="connsiteX6548" fmla="*/ 2064140 w 2307205"/>
                <a:gd name="connsiteY6548" fmla="*/ 1237894 h 1780956"/>
                <a:gd name="connsiteX6549" fmla="*/ 2062518 w 2307205"/>
                <a:gd name="connsiteY6549" fmla="*/ 1234059 h 1780956"/>
                <a:gd name="connsiteX6550" fmla="*/ 2063255 w 2307205"/>
                <a:gd name="connsiteY6550" fmla="*/ 1232732 h 1780956"/>
                <a:gd name="connsiteX6551" fmla="*/ 2064730 w 2307205"/>
                <a:gd name="connsiteY6551" fmla="*/ 1231847 h 1780956"/>
                <a:gd name="connsiteX6552" fmla="*/ 2065173 w 2307205"/>
                <a:gd name="connsiteY6552" fmla="*/ 1230520 h 1780956"/>
                <a:gd name="connsiteX6553" fmla="*/ 2063550 w 2307205"/>
                <a:gd name="connsiteY6553" fmla="*/ 1228602 h 1780956"/>
                <a:gd name="connsiteX6554" fmla="*/ 2059420 w 2307205"/>
                <a:gd name="connsiteY6554" fmla="*/ 1226685 h 1780956"/>
                <a:gd name="connsiteX6555" fmla="*/ 2057208 w 2307205"/>
                <a:gd name="connsiteY6555" fmla="*/ 1226980 h 1780956"/>
                <a:gd name="connsiteX6556" fmla="*/ 2054553 w 2307205"/>
                <a:gd name="connsiteY6556" fmla="*/ 1226242 h 1780956"/>
                <a:gd name="connsiteX6557" fmla="*/ 2049834 w 2307205"/>
                <a:gd name="connsiteY6557" fmla="*/ 1219310 h 1780956"/>
                <a:gd name="connsiteX6558" fmla="*/ 2047179 w 2307205"/>
                <a:gd name="connsiteY6558" fmla="*/ 1219310 h 1780956"/>
                <a:gd name="connsiteX6559" fmla="*/ 2041131 w 2307205"/>
                <a:gd name="connsiteY6559" fmla="*/ 1220195 h 1780956"/>
                <a:gd name="connsiteX6560" fmla="*/ 2036854 w 2307205"/>
                <a:gd name="connsiteY6560" fmla="*/ 1221523 h 1780956"/>
                <a:gd name="connsiteX6561" fmla="*/ 2030660 w 2307205"/>
                <a:gd name="connsiteY6561" fmla="*/ 1224915 h 1780956"/>
                <a:gd name="connsiteX6562" fmla="*/ 2029627 w 2307205"/>
                <a:gd name="connsiteY6562" fmla="*/ 1224472 h 1780956"/>
                <a:gd name="connsiteX6563" fmla="*/ 2032430 w 2307205"/>
                <a:gd name="connsiteY6563" fmla="*/ 1221818 h 1780956"/>
                <a:gd name="connsiteX6564" fmla="*/ 2034789 w 2307205"/>
                <a:gd name="connsiteY6564" fmla="*/ 1220195 h 1780956"/>
                <a:gd name="connsiteX6565" fmla="*/ 2041279 w 2307205"/>
                <a:gd name="connsiteY6565" fmla="*/ 1217393 h 1780956"/>
                <a:gd name="connsiteX6566" fmla="*/ 2044819 w 2307205"/>
                <a:gd name="connsiteY6566" fmla="*/ 1212821 h 1780956"/>
                <a:gd name="connsiteX6567" fmla="*/ 2046884 w 2307205"/>
                <a:gd name="connsiteY6567" fmla="*/ 1206921 h 1780956"/>
                <a:gd name="connsiteX6568" fmla="*/ 2046589 w 2307205"/>
                <a:gd name="connsiteY6568" fmla="*/ 1206036 h 1780956"/>
                <a:gd name="connsiteX6569" fmla="*/ 2043196 w 2307205"/>
                <a:gd name="connsiteY6569" fmla="*/ 1206036 h 1780956"/>
                <a:gd name="connsiteX6570" fmla="*/ 2040542 w 2307205"/>
                <a:gd name="connsiteY6570" fmla="*/ 1206626 h 1780956"/>
                <a:gd name="connsiteX6571" fmla="*/ 2034347 w 2307205"/>
                <a:gd name="connsiteY6571" fmla="*/ 1209133 h 1780956"/>
                <a:gd name="connsiteX6572" fmla="*/ 2032872 w 2307205"/>
                <a:gd name="connsiteY6572" fmla="*/ 1209133 h 1780956"/>
                <a:gd name="connsiteX6573" fmla="*/ 2033167 w 2307205"/>
                <a:gd name="connsiteY6573" fmla="*/ 1208101 h 1780956"/>
                <a:gd name="connsiteX6574" fmla="*/ 2032430 w 2307205"/>
                <a:gd name="connsiteY6574" fmla="*/ 1207364 h 1780956"/>
                <a:gd name="connsiteX6575" fmla="*/ 2030807 w 2307205"/>
                <a:gd name="connsiteY6575" fmla="*/ 1207068 h 1780956"/>
                <a:gd name="connsiteX6576" fmla="*/ 2028595 w 2307205"/>
                <a:gd name="connsiteY6576" fmla="*/ 1208101 h 1780956"/>
                <a:gd name="connsiteX6577" fmla="*/ 2024023 w 2307205"/>
                <a:gd name="connsiteY6577" fmla="*/ 1212378 h 1780956"/>
                <a:gd name="connsiteX6578" fmla="*/ 2022400 w 2307205"/>
                <a:gd name="connsiteY6578" fmla="*/ 1212378 h 1780956"/>
                <a:gd name="connsiteX6579" fmla="*/ 2025055 w 2307205"/>
                <a:gd name="connsiteY6579" fmla="*/ 1209723 h 1780956"/>
                <a:gd name="connsiteX6580" fmla="*/ 2026382 w 2307205"/>
                <a:gd name="connsiteY6580" fmla="*/ 1207658 h 1780956"/>
                <a:gd name="connsiteX6581" fmla="*/ 2030807 w 2307205"/>
                <a:gd name="connsiteY6581" fmla="*/ 1205151 h 1780956"/>
                <a:gd name="connsiteX6582" fmla="*/ 2033905 w 2307205"/>
                <a:gd name="connsiteY6582" fmla="*/ 1204119 h 1780956"/>
                <a:gd name="connsiteX6583" fmla="*/ 2039804 w 2307205"/>
                <a:gd name="connsiteY6583" fmla="*/ 1199251 h 1780956"/>
                <a:gd name="connsiteX6584" fmla="*/ 2038477 w 2307205"/>
                <a:gd name="connsiteY6584" fmla="*/ 1195712 h 1780956"/>
                <a:gd name="connsiteX6585" fmla="*/ 2036264 w 2307205"/>
                <a:gd name="connsiteY6585" fmla="*/ 1192172 h 1780956"/>
                <a:gd name="connsiteX6586" fmla="*/ 2035232 w 2307205"/>
                <a:gd name="connsiteY6586" fmla="*/ 1191287 h 1780956"/>
                <a:gd name="connsiteX6587" fmla="*/ 2031692 w 2307205"/>
                <a:gd name="connsiteY6587" fmla="*/ 1192024 h 1780956"/>
                <a:gd name="connsiteX6588" fmla="*/ 2029185 w 2307205"/>
                <a:gd name="connsiteY6588" fmla="*/ 1191582 h 1780956"/>
                <a:gd name="connsiteX6589" fmla="*/ 2030807 w 2307205"/>
                <a:gd name="connsiteY6589" fmla="*/ 1189960 h 1780956"/>
                <a:gd name="connsiteX6590" fmla="*/ 2030807 w 2307205"/>
                <a:gd name="connsiteY6590" fmla="*/ 1189370 h 1780956"/>
                <a:gd name="connsiteX6591" fmla="*/ 2029332 w 2307205"/>
                <a:gd name="connsiteY6591" fmla="*/ 1186420 h 1780956"/>
                <a:gd name="connsiteX6592" fmla="*/ 2028595 w 2307205"/>
                <a:gd name="connsiteY6592" fmla="*/ 1185535 h 1780956"/>
                <a:gd name="connsiteX6593" fmla="*/ 2028595 w 2307205"/>
                <a:gd name="connsiteY6593" fmla="*/ 1185240 h 1780956"/>
                <a:gd name="connsiteX6594" fmla="*/ 2030807 w 2307205"/>
                <a:gd name="connsiteY6594" fmla="*/ 1184355 h 1780956"/>
                <a:gd name="connsiteX6595" fmla="*/ 2030070 w 2307205"/>
                <a:gd name="connsiteY6595" fmla="*/ 1183912 h 1780956"/>
                <a:gd name="connsiteX6596" fmla="*/ 2028005 w 2307205"/>
                <a:gd name="connsiteY6596" fmla="*/ 1183470 h 1780956"/>
                <a:gd name="connsiteX6597" fmla="*/ 2026088 w 2307205"/>
                <a:gd name="connsiteY6597" fmla="*/ 1183470 h 1780956"/>
                <a:gd name="connsiteX6598" fmla="*/ 2021663 w 2307205"/>
                <a:gd name="connsiteY6598" fmla="*/ 1184797 h 1780956"/>
                <a:gd name="connsiteX6599" fmla="*/ 2015763 w 2307205"/>
                <a:gd name="connsiteY6599" fmla="*/ 1185535 h 1780956"/>
                <a:gd name="connsiteX6600" fmla="*/ 2011928 w 2307205"/>
                <a:gd name="connsiteY6600" fmla="*/ 1185535 h 1780956"/>
                <a:gd name="connsiteX6601" fmla="*/ 2011191 w 2307205"/>
                <a:gd name="connsiteY6601" fmla="*/ 1184502 h 1780956"/>
                <a:gd name="connsiteX6602" fmla="*/ 2012813 w 2307205"/>
                <a:gd name="connsiteY6602" fmla="*/ 1184060 h 1780956"/>
                <a:gd name="connsiteX6603" fmla="*/ 2016795 w 2307205"/>
                <a:gd name="connsiteY6603" fmla="*/ 1184060 h 1780956"/>
                <a:gd name="connsiteX6604" fmla="*/ 2019745 w 2307205"/>
                <a:gd name="connsiteY6604" fmla="*/ 1183617 h 1780956"/>
                <a:gd name="connsiteX6605" fmla="*/ 2023433 w 2307205"/>
                <a:gd name="connsiteY6605" fmla="*/ 1182290 h 1780956"/>
                <a:gd name="connsiteX6606" fmla="*/ 2025792 w 2307205"/>
                <a:gd name="connsiteY6606" fmla="*/ 1179193 h 1780956"/>
                <a:gd name="connsiteX6607" fmla="*/ 2022548 w 2307205"/>
                <a:gd name="connsiteY6607" fmla="*/ 1173883 h 1780956"/>
                <a:gd name="connsiteX6608" fmla="*/ 2020040 w 2307205"/>
                <a:gd name="connsiteY6608" fmla="*/ 1173588 h 1780956"/>
                <a:gd name="connsiteX6609" fmla="*/ 2017091 w 2307205"/>
                <a:gd name="connsiteY6609" fmla="*/ 1176095 h 1780956"/>
                <a:gd name="connsiteX6610" fmla="*/ 2016500 w 2307205"/>
                <a:gd name="connsiteY6610" fmla="*/ 1176095 h 1780956"/>
                <a:gd name="connsiteX6611" fmla="*/ 2016943 w 2307205"/>
                <a:gd name="connsiteY6611" fmla="*/ 1174473 h 1780956"/>
                <a:gd name="connsiteX6612" fmla="*/ 2016353 w 2307205"/>
                <a:gd name="connsiteY6612" fmla="*/ 1173293 h 1780956"/>
                <a:gd name="connsiteX6613" fmla="*/ 2012076 w 2307205"/>
                <a:gd name="connsiteY6613" fmla="*/ 1172113 h 1780956"/>
                <a:gd name="connsiteX6614" fmla="*/ 2011486 w 2307205"/>
                <a:gd name="connsiteY6614" fmla="*/ 1170933 h 1780956"/>
                <a:gd name="connsiteX6615" fmla="*/ 2014583 w 2307205"/>
                <a:gd name="connsiteY6615" fmla="*/ 1169458 h 1780956"/>
                <a:gd name="connsiteX6616" fmla="*/ 2017238 w 2307205"/>
                <a:gd name="connsiteY6616" fmla="*/ 1166951 h 1780956"/>
                <a:gd name="connsiteX6617" fmla="*/ 2014878 w 2307205"/>
                <a:gd name="connsiteY6617" fmla="*/ 1164591 h 1780956"/>
                <a:gd name="connsiteX6618" fmla="*/ 2012518 w 2307205"/>
                <a:gd name="connsiteY6618" fmla="*/ 1161789 h 1780956"/>
                <a:gd name="connsiteX6619" fmla="*/ 2011486 w 2307205"/>
                <a:gd name="connsiteY6619" fmla="*/ 1159724 h 1780956"/>
                <a:gd name="connsiteX6620" fmla="*/ 2011191 w 2307205"/>
                <a:gd name="connsiteY6620" fmla="*/ 1157511 h 1780956"/>
                <a:gd name="connsiteX6621" fmla="*/ 2009126 w 2307205"/>
                <a:gd name="connsiteY6621" fmla="*/ 1154857 h 1780956"/>
                <a:gd name="connsiteX6622" fmla="*/ 2006619 w 2307205"/>
                <a:gd name="connsiteY6622" fmla="*/ 1156037 h 1780956"/>
                <a:gd name="connsiteX6623" fmla="*/ 2004701 w 2307205"/>
                <a:gd name="connsiteY6623" fmla="*/ 1158101 h 1780956"/>
                <a:gd name="connsiteX6624" fmla="*/ 2006176 w 2307205"/>
                <a:gd name="connsiteY6624" fmla="*/ 1153972 h 1780956"/>
                <a:gd name="connsiteX6625" fmla="*/ 2005881 w 2307205"/>
                <a:gd name="connsiteY6625" fmla="*/ 1149104 h 1780956"/>
                <a:gd name="connsiteX6626" fmla="*/ 2003226 w 2307205"/>
                <a:gd name="connsiteY6626" fmla="*/ 1145565 h 1780956"/>
                <a:gd name="connsiteX6627" fmla="*/ 1999981 w 2307205"/>
                <a:gd name="connsiteY6627" fmla="*/ 1145565 h 1780956"/>
                <a:gd name="connsiteX6628" fmla="*/ 1995999 w 2307205"/>
                <a:gd name="connsiteY6628" fmla="*/ 1146302 h 1780956"/>
                <a:gd name="connsiteX6629" fmla="*/ 1991427 w 2307205"/>
                <a:gd name="connsiteY6629" fmla="*/ 1148072 h 1780956"/>
                <a:gd name="connsiteX6630" fmla="*/ 1990542 w 2307205"/>
                <a:gd name="connsiteY6630" fmla="*/ 1147482 h 1780956"/>
                <a:gd name="connsiteX6631" fmla="*/ 1992017 w 2307205"/>
                <a:gd name="connsiteY6631" fmla="*/ 1146450 h 1780956"/>
                <a:gd name="connsiteX6632" fmla="*/ 1996884 w 2307205"/>
                <a:gd name="connsiteY6632" fmla="*/ 1144237 h 1780956"/>
                <a:gd name="connsiteX6633" fmla="*/ 1999686 w 2307205"/>
                <a:gd name="connsiteY6633" fmla="*/ 1141287 h 1780956"/>
                <a:gd name="connsiteX6634" fmla="*/ 1999244 w 2307205"/>
                <a:gd name="connsiteY6634" fmla="*/ 1139075 h 1780956"/>
                <a:gd name="connsiteX6635" fmla="*/ 1997622 w 2307205"/>
                <a:gd name="connsiteY6635" fmla="*/ 1137453 h 1780956"/>
                <a:gd name="connsiteX6636" fmla="*/ 1992164 w 2307205"/>
                <a:gd name="connsiteY6636" fmla="*/ 1134798 h 1780956"/>
                <a:gd name="connsiteX6637" fmla="*/ 1989215 w 2307205"/>
                <a:gd name="connsiteY6637" fmla="*/ 1134798 h 1780956"/>
                <a:gd name="connsiteX6638" fmla="*/ 1988477 w 2307205"/>
                <a:gd name="connsiteY6638" fmla="*/ 1135830 h 1780956"/>
                <a:gd name="connsiteX6639" fmla="*/ 1987297 w 2307205"/>
                <a:gd name="connsiteY6639" fmla="*/ 1136715 h 1780956"/>
                <a:gd name="connsiteX6640" fmla="*/ 1986265 w 2307205"/>
                <a:gd name="connsiteY6640" fmla="*/ 1138043 h 1780956"/>
                <a:gd name="connsiteX6641" fmla="*/ 1982577 w 2307205"/>
                <a:gd name="connsiteY6641" fmla="*/ 1145417 h 1780956"/>
                <a:gd name="connsiteX6642" fmla="*/ 1981693 w 2307205"/>
                <a:gd name="connsiteY6642" fmla="*/ 1148072 h 1780956"/>
                <a:gd name="connsiteX6643" fmla="*/ 1979923 w 2307205"/>
                <a:gd name="connsiteY6643" fmla="*/ 1151464 h 1780956"/>
                <a:gd name="connsiteX6644" fmla="*/ 1979628 w 2307205"/>
                <a:gd name="connsiteY6644" fmla="*/ 1153087 h 1780956"/>
                <a:gd name="connsiteX6645" fmla="*/ 1980218 w 2307205"/>
                <a:gd name="connsiteY6645" fmla="*/ 1154562 h 1780956"/>
                <a:gd name="connsiteX6646" fmla="*/ 1981398 w 2307205"/>
                <a:gd name="connsiteY6646" fmla="*/ 1155742 h 1780956"/>
                <a:gd name="connsiteX6647" fmla="*/ 1983610 w 2307205"/>
                <a:gd name="connsiteY6647" fmla="*/ 1156922 h 1780956"/>
                <a:gd name="connsiteX6648" fmla="*/ 1982872 w 2307205"/>
                <a:gd name="connsiteY6648" fmla="*/ 1157659 h 1780956"/>
                <a:gd name="connsiteX6649" fmla="*/ 1978743 w 2307205"/>
                <a:gd name="connsiteY6649" fmla="*/ 1155447 h 1780956"/>
                <a:gd name="connsiteX6650" fmla="*/ 1976678 w 2307205"/>
                <a:gd name="connsiteY6650" fmla="*/ 1155152 h 1780956"/>
                <a:gd name="connsiteX6651" fmla="*/ 1974908 w 2307205"/>
                <a:gd name="connsiteY6651" fmla="*/ 1155447 h 1780956"/>
                <a:gd name="connsiteX6652" fmla="*/ 1973580 w 2307205"/>
                <a:gd name="connsiteY6652" fmla="*/ 1156037 h 1780956"/>
                <a:gd name="connsiteX6653" fmla="*/ 1972843 w 2307205"/>
                <a:gd name="connsiteY6653" fmla="*/ 1156774 h 1780956"/>
                <a:gd name="connsiteX6654" fmla="*/ 1971663 w 2307205"/>
                <a:gd name="connsiteY6654" fmla="*/ 1160166 h 1780956"/>
                <a:gd name="connsiteX6655" fmla="*/ 1971663 w 2307205"/>
                <a:gd name="connsiteY6655" fmla="*/ 1162969 h 1780956"/>
                <a:gd name="connsiteX6656" fmla="*/ 1973580 w 2307205"/>
                <a:gd name="connsiteY6656" fmla="*/ 1165918 h 1780956"/>
                <a:gd name="connsiteX6657" fmla="*/ 1975203 w 2307205"/>
                <a:gd name="connsiteY6657" fmla="*/ 1166951 h 1780956"/>
                <a:gd name="connsiteX6658" fmla="*/ 1977415 w 2307205"/>
                <a:gd name="connsiteY6658" fmla="*/ 1167541 h 1780956"/>
                <a:gd name="connsiteX6659" fmla="*/ 1979775 w 2307205"/>
                <a:gd name="connsiteY6659" fmla="*/ 1168868 h 1780956"/>
                <a:gd name="connsiteX6660" fmla="*/ 1982430 w 2307205"/>
                <a:gd name="connsiteY6660" fmla="*/ 1170786 h 1780956"/>
                <a:gd name="connsiteX6661" fmla="*/ 1983168 w 2307205"/>
                <a:gd name="connsiteY6661" fmla="*/ 1171671 h 1780956"/>
                <a:gd name="connsiteX6662" fmla="*/ 1982283 w 2307205"/>
                <a:gd name="connsiteY6662" fmla="*/ 1172113 h 1780956"/>
                <a:gd name="connsiteX6663" fmla="*/ 1977120 w 2307205"/>
                <a:gd name="connsiteY6663" fmla="*/ 1168721 h 1780956"/>
                <a:gd name="connsiteX6664" fmla="*/ 1975203 w 2307205"/>
                <a:gd name="connsiteY6664" fmla="*/ 1168131 h 1780956"/>
                <a:gd name="connsiteX6665" fmla="*/ 1971958 w 2307205"/>
                <a:gd name="connsiteY6665" fmla="*/ 1168426 h 1780956"/>
                <a:gd name="connsiteX6666" fmla="*/ 1971516 w 2307205"/>
                <a:gd name="connsiteY6666" fmla="*/ 1169311 h 1780956"/>
                <a:gd name="connsiteX6667" fmla="*/ 1973728 w 2307205"/>
                <a:gd name="connsiteY6667" fmla="*/ 1173883 h 1780956"/>
                <a:gd name="connsiteX6668" fmla="*/ 1973728 w 2307205"/>
                <a:gd name="connsiteY6668" fmla="*/ 1174473 h 1780956"/>
                <a:gd name="connsiteX6669" fmla="*/ 1970926 w 2307205"/>
                <a:gd name="connsiteY6669" fmla="*/ 1173146 h 1780956"/>
                <a:gd name="connsiteX6670" fmla="*/ 1970041 w 2307205"/>
                <a:gd name="connsiteY6670" fmla="*/ 1174326 h 1780956"/>
                <a:gd name="connsiteX6671" fmla="*/ 1969156 w 2307205"/>
                <a:gd name="connsiteY6671" fmla="*/ 1177275 h 1780956"/>
                <a:gd name="connsiteX6672" fmla="*/ 1968418 w 2307205"/>
                <a:gd name="connsiteY6672" fmla="*/ 1178455 h 1780956"/>
                <a:gd name="connsiteX6673" fmla="*/ 1966943 w 2307205"/>
                <a:gd name="connsiteY6673" fmla="*/ 1177865 h 1780956"/>
                <a:gd name="connsiteX6674" fmla="*/ 1966206 w 2307205"/>
                <a:gd name="connsiteY6674" fmla="*/ 1177865 h 1780956"/>
                <a:gd name="connsiteX6675" fmla="*/ 1966206 w 2307205"/>
                <a:gd name="connsiteY6675" fmla="*/ 1178455 h 1780956"/>
                <a:gd name="connsiteX6676" fmla="*/ 1966943 w 2307205"/>
                <a:gd name="connsiteY6676" fmla="*/ 1180815 h 1780956"/>
                <a:gd name="connsiteX6677" fmla="*/ 1967681 w 2307205"/>
                <a:gd name="connsiteY6677" fmla="*/ 1181847 h 1780956"/>
                <a:gd name="connsiteX6678" fmla="*/ 1968566 w 2307205"/>
                <a:gd name="connsiteY6678" fmla="*/ 1182437 h 1780956"/>
                <a:gd name="connsiteX6679" fmla="*/ 1971516 w 2307205"/>
                <a:gd name="connsiteY6679" fmla="*/ 1183175 h 1780956"/>
                <a:gd name="connsiteX6680" fmla="*/ 1974466 w 2307205"/>
                <a:gd name="connsiteY6680" fmla="*/ 1184355 h 1780956"/>
                <a:gd name="connsiteX6681" fmla="*/ 1974171 w 2307205"/>
                <a:gd name="connsiteY6681" fmla="*/ 1185240 h 1780956"/>
                <a:gd name="connsiteX6682" fmla="*/ 1970778 w 2307205"/>
                <a:gd name="connsiteY6682" fmla="*/ 1185240 h 1780956"/>
                <a:gd name="connsiteX6683" fmla="*/ 1970336 w 2307205"/>
                <a:gd name="connsiteY6683" fmla="*/ 1186272 h 1780956"/>
                <a:gd name="connsiteX6684" fmla="*/ 1966354 w 2307205"/>
                <a:gd name="connsiteY6684" fmla="*/ 1185535 h 1780956"/>
                <a:gd name="connsiteX6685" fmla="*/ 1965616 w 2307205"/>
                <a:gd name="connsiteY6685" fmla="*/ 1185830 h 1780956"/>
                <a:gd name="connsiteX6686" fmla="*/ 1965616 w 2307205"/>
                <a:gd name="connsiteY6686" fmla="*/ 1186715 h 1780956"/>
                <a:gd name="connsiteX6687" fmla="*/ 1966058 w 2307205"/>
                <a:gd name="connsiteY6687" fmla="*/ 1187895 h 1780956"/>
                <a:gd name="connsiteX6688" fmla="*/ 1963699 w 2307205"/>
                <a:gd name="connsiteY6688" fmla="*/ 1187452 h 1780956"/>
                <a:gd name="connsiteX6689" fmla="*/ 1962519 w 2307205"/>
                <a:gd name="connsiteY6689" fmla="*/ 1187452 h 1780956"/>
                <a:gd name="connsiteX6690" fmla="*/ 1960454 w 2307205"/>
                <a:gd name="connsiteY6690" fmla="*/ 1189960 h 1780956"/>
                <a:gd name="connsiteX6691" fmla="*/ 1960454 w 2307205"/>
                <a:gd name="connsiteY6691" fmla="*/ 1190697 h 1780956"/>
                <a:gd name="connsiteX6692" fmla="*/ 1962666 w 2307205"/>
                <a:gd name="connsiteY6692" fmla="*/ 1192024 h 1780956"/>
                <a:gd name="connsiteX6693" fmla="*/ 1962224 w 2307205"/>
                <a:gd name="connsiteY6693" fmla="*/ 1192614 h 1780956"/>
                <a:gd name="connsiteX6694" fmla="*/ 1959274 w 2307205"/>
                <a:gd name="connsiteY6694" fmla="*/ 1192909 h 1780956"/>
                <a:gd name="connsiteX6695" fmla="*/ 1957357 w 2307205"/>
                <a:gd name="connsiteY6695" fmla="*/ 1193647 h 1780956"/>
                <a:gd name="connsiteX6696" fmla="*/ 1957357 w 2307205"/>
                <a:gd name="connsiteY6696" fmla="*/ 1194974 h 1780956"/>
                <a:gd name="connsiteX6697" fmla="*/ 1957946 w 2307205"/>
                <a:gd name="connsiteY6697" fmla="*/ 1197039 h 1780956"/>
                <a:gd name="connsiteX6698" fmla="*/ 1959864 w 2307205"/>
                <a:gd name="connsiteY6698" fmla="*/ 1200284 h 1780956"/>
                <a:gd name="connsiteX6699" fmla="*/ 1960454 w 2307205"/>
                <a:gd name="connsiteY6699" fmla="*/ 1201759 h 1780956"/>
                <a:gd name="connsiteX6700" fmla="*/ 1960454 w 2307205"/>
                <a:gd name="connsiteY6700" fmla="*/ 1204709 h 1780956"/>
                <a:gd name="connsiteX6701" fmla="*/ 1958536 w 2307205"/>
                <a:gd name="connsiteY6701" fmla="*/ 1208691 h 1780956"/>
                <a:gd name="connsiteX6702" fmla="*/ 1958094 w 2307205"/>
                <a:gd name="connsiteY6702" fmla="*/ 1208691 h 1780956"/>
                <a:gd name="connsiteX6703" fmla="*/ 1957799 w 2307205"/>
                <a:gd name="connsiteY6703" fmla="*/ 1203529 h 1780956"/>
                <a:gd name="connsiteX6704" fmla="*/ 1957357 w 2307205"/>
                <a:gd name="connsiteY6704" fmla="*/ 1202054 h 1780956"/>
                <a:gd name="connsiteX6705" fmla="*/ 1956177 w 2307205"/>
                <a:gd name="connsiteY6705" fmla="*/ 1199989 h 1780956"/>
                <a:gd name="connsiteX6706" fmla="*/ 1954112 w 2307205"/>
                <a:gd name="connsiteY6706" fmla="*/ 1197334 h 1780956"/>
                <a:gd name="connsiteX6707" fmla="*/ 1952342 w 2307205"/>
                <a:gd name="connsiteY6707" fmla="*/ 1195564 h 1780956"/>
                <a:gd name="connsiteX6708" fmla="*/ 1950719 w 2307205"/>
                <a:gd name="connsiteY6708" fmla="*/ 1194679 h 1780956"/>
                <a:gd name="connsiteX6709" fmla="*/ 1949097 w 2307205"/>
                <a:gd name="connsiteY6709" fmla="*/ 1194679 h 1780956"/>
                <a:gd name="connsiteX6710" fmla="*/ 1946000 w 2307205"/>
                <a:gd name="connsiteY6710" fmla="*/ 1197187 h 1780956"/>
                <a:gd name="connsiteX6711" fmla="*/ 1945115 w 2307205"/>
                <a:gd name="connsiteY6711" fmla="*/ 1198514 h 1780956"/>
                <a:gd name="connsiteX6712" fmla="*/ 1943935 w 2307205"/>
                <a:gd name="connsiteY6712" fmla="*/ 1200874 h 1780956"/>
                <a:gd name="connsiteX6713" fmla="*/ 1942607 w 2307205"/>
                <a:gd name="connsiteY6713" fmla="*/ 1204266 h 1780956"/>
                <a:gd name="connsiteX6714" fmla="*/ 1939658 w 2307205"/>
                <a:gd name="connsiteY6714" fmla="*/ 1206478 h 1780956"/>
                <a:gd name="connsiteX6715" fmla="*/ 1934938 w 2307205"/>
                <a:gd name="connsiteY6715" fmla="*/ 1207511 h 1780956"/>
                <a:gd name="connsiteX6716" fmla="*/ 1931841 w 2307205"/>
                <a:gd name="connsiteY6716" fmla="*/ 1208691 h 1780956"/>
                <a:gd name="connsiteX6717" fmla="*/ 1928153 w 2307205"/>
                <a:gd name="connsiteY6717" fmla="*/ 1211051 h 1780956"/>
                <a:gd name="connsiteX6718" fmla="*/ 1922401 w 2307205"/>
                <a:gd name="connsiteY6718" fmla="*/ 1213706 h 1780956"/>
                <a:gd name="connsiteX6719" fmla="*/ 1917534 w 2307205"/>
                <a:gd name="connsiteY6719" fmla="*/ 1216950 h 1780956"/>
                <a:gd name="connsiteX6720" fmla="*/ 1916796 w 2307205"/>
                <a:gd name="connsiteY6720" fmla="*/ 1217983 h 1780956"/>
                <a:gd name="connsiteX6721" fmla="*/ 1916206 w 2307205"/>
                <a:gd name="connsiteY6721" fmla="*/ 1219753 h 1780956"/>
                <a:gd name="connsiteX6722" fmla="*/ 1915764 w 2307205"/>
                <a:gd name="connsiteY6722" fmla="*/ 1222260 h 1780956"/>
                <a:gd name="connsiteX6723" fmla="*/ 1914584 w 2307205"/>
                <a:gd name="connsiteY6723" fmla="*/ 1225505 h 1780956"/>
                <a:gd name="connsiteX6724" fmla="*/ 1914141 w 2307205"/>
                <a:gd name="connsiteY6724" fmla="*/ 1224767 h 1780956"/>
                <a:gd name="connsiteX6725" fmla="*/ 1914584 w 2307205"/>
                <a:gd name="connsiteY6725" fmla="*/ 1221080 h 1780956"/>
                <a:gd name="connsiteX6726" fmla="*/ 1914584 w 2307205"/>
                <a:gd name="connsiteY6726" fmla="*/ 1219753 h 1780956"/>
                <a:gd name="connsiteX6727" fmla="*/ 1914289 w 2307205"/>
                <a:gd name="connsiteY6727" fmla="*/ 1215771 h 1780956"/>
                <a:gd name="connsiteX6728" fmla="*/ 1913109 w 2307205"/>
                <a:gd name="connsiteY6728" fmla="*/ 1210313 h 1780956"/>
                <a:gd name="connsiteX6729" fmla="*/ 1912667 w 2307205"/>
                <a:gd name="connsiteY6729" fmla="*/ 1209576 h 1780956"/>
                <a:gd name="connsiteX6730" fmla="*/ 1911339 w 2307205"/>
                <a:gd name="connsiteY6730" fmla="*/ 1211051 h 1780956"/>
                <a:gd name="connsiteX6731" fmla="*/ 1910897 w 2307205"/>
                <a:gd name="connsiteY6731" fmla="*/ 1213116 h 1780956"/>
                <a:gd name="connsiteX6732" fmla="*/ 1910012 w 2307205"/>
                <a:gd name="connsiteY6732" fmla="*/ 1214591 h 1780956"/>
                <a:gd name="connsiteX6733" fmla="*/ 1906030 w 2307205"/>
                <a:gd name="connsiteY6733" fmla="*/ 1219163 h 1780956"/>
                <a:gd name="connsiteX6734" fmla="*/ 1904555 w 2307205"/>
                <a:gd name="connsiteY6734" fmla="*/ 1219605 h 1780956"/>
                <a:gd name="connsiteX6735" fmla="*/ 1908537 w 2307205"/>
                <a:gd name="connsiteY6735" fmla="*/ 1214738 h 1780956"/>
                <a:gd name="connsiteX6736" fmla="*/ 1909127 w 2307205"/>
                <a:gd name="connsiteY6736" fmla="*/ 1213706 h 1780956"/>
                <a:gd name="connsiteX6737" fmla="*/ 1909127 w 2307205"/>
                <a:gd name="connsiteY6737" fmla="*/ 1212378 h 1780956"/>
                <a:gd name="connsiteX6738" fmla="*/ 1906767 w 2307205"/>
                <a:gd name="connsiteY6738" fmla="*/ 1207364 h 1780956"/>
                <a:gd name="connsiteX6739" fmla="*/ 1905735 w 2307205"/>
                <a:gd name="connsiteY6739" fmla="*/ 1206478 h 1780956"/>
                <a:gd name="connsiteX6740" fmla="*/ 1903375 w 2307205"/>
                <a:gd name="connsiteY6740" fmla="*/ 1206921 h 1780956"/>
                <a:gd name="connsiteX6741" fmla="*/ 1901752 w 2307205"/>
                <a:gd name="connsiteY6741" fmla="*/ 1209576 h 1780956"/>
                <a:gd name="connsiteX6742" fmla="*/ 1898802 w 2307205"/>
                <a:gd name="connsiteY6742" fmla="*/ 1218130 h 1780956"/>
                <a:gd name="connsiteX6743" fmla="*/ 1897180 w 2307205"/>
                <a:gd name="connsiteY6743" fmla="*/ 1221375 h 1780956"/>
                <a:gd name="connsiteX6744" fmla="*/ 1895558 w 2307205"/>
                <a:gd name="connsiteY6744" fmla="*/ 1222850 h 1780956"/>
                <a:gd name="connsiteX6745" fmla="*/ 1893493 w 2307205"/>
                <a:gd name="connsiteY6745" fmla="*/ 1224325 h 1780956"/>
                <a:gd name="connsiteX6746" fmla="*/ 1885971 w 2307205"/>
                <a:gd name="connsiteY6746" fmla="*/ 1225652 h 1780956"/>
                <a:gd name="connsiteX6747" fmla="*/ 1879186 w 2307205"/>
                <a:gd name="connsiteY6747" fmla="*/ 1228455 h 1780956"/>
                <a:gd name="connsiteX6748" fmla="*/ 1879186 w 2307205"/>
                <a:gd name="connsiteY6748" fmla="*/ 1227570 h 1780956"/>
                <a:gd name="connsiteX6749" fmla="*/ 1881693 w 2307205"/>
                <a:gd name="connsiteY6749" fmla="*/ 1225947 h 1780956"/>
                <a:gd name="connsiteX6750" fmla="*/ 1884791 w 2307205"/>
                <a:gd name="connsiteY6750" fmla="*/ 1224767 h 1780956"/>
                <a:gd name="connsiteX6751" fmla="*/ 1890838 w 2307205"/>
                <a:gd name="connsiteY6751" fmla="*/ 1223293 h 1780956"/>
                <a:gd name="connsiteX6752" fmla="*/ 1894230 w 2307205"/>
                <a:gd name="connsiteY6752" fmla="*/ 1221818 h 1780956"/>
                <a:gd name="connsiteX6753" fmla="*/ 1897180 w 2307205"/>
                <a:gd name="connsiteY6753" fmla="*/ 1218573 h 1780956"/>
                <a:gd name="connsiteX6754" fmla="*/ 1898212 w 2307205"/>
                <a:gd name="connsiteY6754" fmla="*/ 1216213 h 1780956"/>
                <a:gd name="connsiteX6755" fmla="*/ 1900277 w 2307205"/>
                <a:gd name="connsiteY6755" fmla="*/ 1209723 h 1780956"/>
                <a:gd name="connsiteX6756" fmla="*/ 1900277 w 2307205"/>
                <a:gd name="connsiteY6756" fmla="*/ 1204856 h 1780956"/>
                <a:gd name="connsiteX6757" fmla="*/ 1899835 w 2307205"/>
                <a:gd name="connsiteY6757" fmla="*/ 1203824 h 1780956"/>
                <a:gd name="connsiteX6758" fmla="*/ 1897918 w 2307205"/>
                <a:gd name="connsiteY6758" fmla="*/ 1202349 h 1780956"/>
                <a:gd name="connsiteX6759" fmla="*/ 1896443 w 2307205"/>
                <a:gd name="connsiteY6759" fmla="*/ 1196744 h 1780956"/>
                <a:gd name="connsiteX6760" fmla="*/ 1895558 w 2307205"/>
                <a:gd name="connsiteY6760" fmla="*/ 1195269 h 1780956"/>
                <a:gd name="connsiteX6761" fmla="*/ 1893935 w 2307205"/>
                <a:gd name="connsiteY6761" fmla="*/ 1193647 h 1780956"/>
                <a:gd name="connsiteX6762" fmla="*/ 1891575 w 2307205"/>
                <a:gd name="connsiteY6762" fmla="*/ 1192024 h 1780956"/>
                <a:gd name="connsiteX6763" fmla="*/ 1889658 w 2307205"/>
                <a:gd name="connsiteY6763" fmla="*/ 1190992 h 1780956"/>
                <a:gd name="connsiteX6764" fmla="*/ 1888036 w 2307205"/>
                <a:gd name="connsiteY6764" fmla="*/ 1190550 h 1780956"/>
                <a:gd name="connsiteX6765" fmla="*/ 1881693 w 2307205"/>
                <a:gd name="connsiteY6765" fmla="*/ 1191140 h 1780956"/>
                <a:gd name="connsiteX6766" fmla="*/ 1878449 w 2307205"/>
                <a:gd name="connsiteY6766" fmla="*/ 1190844 h 1780956"/>
                <a:gd name="connsiteX6767" fmla="*/ 1875646 w 2307205"/>
                <a:gd name="connsiteY6767" fmla="*/ 1190844 h 1780956"/>
                <a:gd name="connsiteX6768" fmla="*/ 1873139 w 2307205"/>
                <a:gd name="connsiteY6768" fmla="*/ 1191434 h 1780956"/>
                <a:gd name="connsiteX6769" fmla="*/ 1870189 w 2307205"/>
                <a:gd name="connsiteY6769" fmla="*/ 1192762 h 1780956"/>
                <a:gd name="connsiteX6770" fmla="*/ 1863110 w 2307205"/>
                <a:gd name="connsiteY6770" fmla="*/ 1197482 h 1780956"/>
                <a:gd name="connsiteX6771" fmla="*/ 1859422 w 2307205"/>
                <a:gd name="connsiteY6771" fmla="*/ 1198957 h 1780956"/>
                <a:gd name="connsiteX6772" fmla="*/ 1857062 w 2307205"/>
                <a:gd name="connsiteY6772" fmla="*/ 1198661 h 1780956"/>
                <a:gd name="connsiteX6773" fmla="*/ 1853080 w 2307205"/>
                <a:gd name="connsiteY6773" fmla="*/ 1196744 h 1780956"/>
                <a:gd name="connsiteX6774" fmla="*/ 1849983 w 2307205"/>
                <a:gd name="connsiteY6774" fmla="*/ 1196154 h 1780956"/>
                <a:gd name="connsiteX6775" fmla="*/ 1849983 w 2307205"/>
                <a:gd name="connsiteY6775" fmla="*/ 1195122 h 1780956"/>
                <a:gd name="connsiteX6776" fmla="*/ 1854555 w 2307205"/>
                <a:gd name="connsiteY6776" fmla="*/ 1194089 h 1780956"/>
                <a:gd name="connsiteX6777" fmla="*/ 1857505 w 2307205"/>
                <a:gd name="connsiteY6777" fmla="*/ 1192614 h 1780956"/>
                <a:gd name="connsiteX6778" fmla="*/ 1858242 w 2307205"/>
                <a:gd name="connsiteY6778" fmla="*/ 1191582 h 1780956"/>
                <a:gd name="connsiteX6779" fmla="*/ 1858537 w 2307205"/>
                <a:gd name="connsiteY6779" fmla="*/ 1190697 h 1780956"/>
                <a:gd name="connsiteX6780" fmla="*/ 1858537 w 2307205"/>
                <a:gd name="connsiteY6780" fmla="*/ 1189812 h 1780956"/>
                <a:gd name="connsiteX6781" fmla="*/ 1858980 w 2307205"/>
                <a:gd name="connsiteY6781" fmla="*/ 1189222 h 1780956"/>
                <a:gd name="connsiteX6782" fmla="*/ 1859717 w 2307205"/>
                <a:gd name="connsiteY6782" fmla="*/ 1188780 h 1780956"/>
                <a:gd name="connsiteX6783" fmla="*/ 1860602 w 2307205"/>
                <a:gd name="connsiteY6783" fmla="*/ 1189370 h 1780956"/>
                <a:gd name="connsiteX6784" fmla="*/ 1862520 w 2307205"/>
                <a:gd name="connsiteY6784" fmla="*/ 1193499 h 1780956"/>
                <a:gd name="connsiteX6785" fmla="*/ 1863257 w 2307205"/>
                <a:gd name="connsiteY6785" fmla="*/ 1193942 h 1780956"/>
                <a:gd name="connsiteX6786" fmla="*/ 1864290 w 2307205"/>
                <a:gd name="connsiteY6786" fmla="*/ 1193647 h 1780956"/>
                <a:gd name="connsiteX6787" fmla="*/ 1866354 w 2307205"/>
                <a:gd name="connsiteY6787" fmla="*/ 1192172 h 1780956"/>
                <a:gd name="connsiteX6788" fmla="*/ 1867239 w 2307205"/>
                <a:gd name="connsiteY6788" fmla="*/ 1190254 h 1780956"/>
                <a:gd name="connsiteX6789" fmla="*/ 1867977 w 2307205"/>
                <a:gd name="connsiteY6789" fmla="*/ 1187157 h 1780956"/>
                <a:gd name="connsiteX6790" fmla="*/ 1868714 w 2307205"/>
                <a:gd name="connsiteY6790" fmla="*/ 1185240 h 1780956"/>
                <a:gd name="connsiteX6791" fmla="*/ 1869452 w 2307205"/>
                <a:gd name="connsiteY6791" fmla="*/ 1184502 h 1780956"/>
                <a:gd name="connsiteX6792" fmla="*/ 1869452 w 2307205"/>
                <a:gd name="connsiteY6792" fmla="*/ 1183765 h 1780956"/>
                <a:gd name="connsiteX6793" fmla="*/ 1868419 w 2307205"/>
                <a:gd name="connsiteY6793" fmla="*/ 1181258 h 1780956"/>
                <a:gd name="connsiteX6794" fmla="*/ 1868714 w 2307205"/>
                <a:gd name="connsiteY6794" fmla="*/ 1180225 h 1780956"/>
                <a:gd name="connsiteX6795" fmla="*/ 1871369 w 2307205"/>
                <a:gd name="connsiteY6795" fmla="*/ 1176538 h 1780956"/>
                <a:gd name="connsiteX6796" fmla="*/ 1871369 w 2307205"/>
                <a:gd name="connsiteY6796" fmla="*/ 1175505 h 1780956"/>
                <a:gd name="connsiteX6797" fmla="*/ 1870042 w 2307205"/>
                <a:gd name="connsiteY6797" fmla="*/ 1174178 h 1780956"/>
                <a:gd name="connsiteX6798" fmla="*/ 1862667 w 2307205"/>
                <a:gd name="connsiteY6798" fmla="*/ 1174178 h 1780956"/>
                <a:gd name="connsiteX6799" fmla="*/ 1861930 w 2307205"/>
                <a:gd name="connsiteY6799" fmla="*/ 1172113 h 1780956"/>
                <a:gd name="connsiteX6800" fmla="*/ 1862372 w 2307205"/>
                <a:gd name="connsiteY6800" fmla="*/ 1168426 h 1780956"/>
                <a:gd name="connsiteX6801" fmla="*/ 1863257 w 2307205"/>
                <a:gd name="connsiteY6801" fmla="*/ 1165476 h 1780956"/>
                <a:gd name="connsiteX6802" fmla="*/ 1864732 w 2307205"/>
                <a:gd name="connsiteY6802" fmla="*/ 1163264 h 1780956"/>
                <a:gd name="connsiteX6803" fmla="*/ 1865322 w 2307205"/>
                <a:gd name="connsiteY6803" fmla="*/ 1161199 h 1780956"/>
                <a:gd name="connsiteX6804" fmla="*/ 1865322 w 2307205"/>
                <a:gd name="connsiteY6804" fmla="*/ 1159429 h 1780956"/>
                <a:gd name="connsiteX6805" fmla="*/ 1863995 w 2307205"/>
                <a:gd name="connsiteY6805" fmla="*/ 1155594 h 1780956"/>
                <a:gd name="connsiteX6806" fmla="*/ 1862815 w 2307205"/>
                <a:gd name="connsiteY6806" fmla="*/ 1153677 h 1780956"/>
                <a:gd name="connsiteX6807" fmla="*/ 1861192 w 2307205"/>
                <a:gd name="connsiteY6807" fmla="*/ 1151759 h 1780956"/>
                <a:gd name="connsiteX6808" fmla="*/ 1859275 w 2307205"/>
                <a:gd name="connsiteY6808" fmla="*/ 1150727 h 1780956"/>
                <a:gd name="connsiteX6809" fmla="*/ 1845706 w 2307205"/>
                <a:gd name="connsiteY6809" fmla="*/ 1149694 h 1780956"/>
                <a:gd name="connsiteX6810" fmla="*/ 1842018 w 2307205"/>
                <a:gd name="connsiteY6810" fmla="*/ 1149694 h 1780956"/>
                <a:gd name="connsiteX6811" fmla="*/ 1838036 w 2307205"/>
                <a:gd name="connsiteY6811" fmla="*/ 1149252 h 1780956"/>
                <a:gd name="connsiteX6812" fmla="*/ 1837151 w 2307205"/>
                <a:gd name="connsiteY6812" fmla="*/ 1147630 h 1780956"/>
                <a:gd name="connsiteX6813" fmla="*/ 1840986 w 2307205"/>
                <a:gd name="connsiteY6813" fmla="*/ 1148072 h 1780956"/>
                <a:gd name="connsiteX6814" fmla="*/ 1855293 w 2307205"/>
                <a:gd name="connsiteY6814" fmla="*/ 1148072 h 1780956"/>
                <a:gd name="connsiteX6815" fmla="*/ 1859717 w 2307205"/>
                <a:gd name="connsiteY6815" fmla="*/ 1147482 h 1780956"/>
                <a:gd name="connsiteX6816" fmla="*/ 1862962 w 2307205"/>
                <a:gd name="connsiteY6816" fmla="*/ 1145712 h 1780956"/>
                <a:gd name="connsiteX6817" fmla="*/ 1864142 w 2307205"/>
                <a:gd name="connsiteY6817" fmla="*/ 1143942 h 1780956"/>
                <a:gd name="connsiteX6818" fmla="*/ 1864142 w 2307205"/>
                <a:gd name="connsiteY6818" fmla="*/ 1140107 h 1780956"/>
                <a:gd name="connsiteX6819" fmla="*/ 1862077 w 2307205"/>
                <a:gd name="connsiteY6819" fmla="*/ 1137600 h 1780956"/>
                <a:gd name="connsiteX6820" fmla="*/ 1861192 w 2307205"/>
                <a:gd name="connsiteY6820" fmla="*/ 1135830 h 1780956"/>
                <a:gd name="connsiteX6821" fmla="*/ 1860750 w 2307205"/>
                <a:gd name="connsiteY6821" fmla="*/ 1133618 h 1780956"/>
                <a:gd name="connsiteX6822" fmla="*/ 1860750 w 2307205"/>
                <a:gd name="connsiteY6822" fmla="*/ 1129783 h 1780956"/>
                <a:gd name="connsiteX6823" fmla="*/ 1861635 w 2307205"/>
                <a:gd name="connsiteY6823" fmla="*/ 1126686 h 1780956"/>
                <a:gd name="connsiteX6824" fmla="*/ 1863699 w 2307205"/>
                <a:gd name="connsiteY6824" fmla="*/ 1121819 h 1780956"/>
                <a:gd name="connsiteX6825" fmla="*/ 1865470 w 2307205"/>
                <a:gd name="connsiteY6825" fmla="*/ 1119754 h 1780956"/>
                <a:gd name="connsiteX6826" fmla="*/ 1867682 w 2307205"/>
                <a:gd name="connsiteY6826" fmla="*/ 1118279 h 1780956"/>
                <a:gd name="connsiteX6827" fmla="*/ 1869157 w 2307205"/>
                <a:gd name="connsiteY6827" fmla="*/ 1116951 h 1780956"/>
                <a:gd name="connsiteX6828" fmla="*/ 1869894 w 2307205"/>
                <a:gd name="connsiteY6828" fmla="*/ 1115624 h 1780956"/>
                <a:gd name="connsiteX6829" fmla="*/ 1869894 w 2307205"/>
                <a:gd name="connsiteY6829" fmla="*/ 1114149 h 1780956"/>
                <a:gd name="connsiteX6830" fmla="*/ 1869599 w 2307205"/>
                <a:gd name="connsiteY6830" fmla="*/ 1112527 h 1780956"/>
                <a:gd name="connsiteX6831" fmla="*/ 1868124 w 2307205"/>
                <a:gd name="connsiteY6831" fmla="*/ 1108987 h 1780956"/>
                <a:gd name="connsiteX6832" fmla="*/ 1867239 w 2307205"/>
                <a:gd name="connsiteY6832" fmla="*/ 1107807 h 1780956"/>
                <a:gd name="connsiteX6833" fmla="*/ 1865764 w 2307205"/>
                <a:gd name="connsiteY6833" fmla="*/ 1107069 h 1780956"/>
                <a:gd name="connsiteX6834" fmla="*/ 1863995 w 2307205"/>
                <a:gd name="connsiteY6834" fmla="*/ 1107512 h 1780956"/>
                <a:gd name="connsiteX6835" fmla="*/ 1863257 w 2307205"/>
                <a:gd name="connsiteY6835" fmla="*/ 1108987 h 1780956"/>
                <a:gd name="connsiteX6836" fmla="*/ 1862520 w 2307205"/>
                <a:gd name="connsiteY6836" fmla="*/ 1111494 h 1780956"/>
                <a:gd name="connsiteX6837" fmla="*/ 1861782 w 2307205"/>
                <a:gd name="connsiteY6837" fmla="*/ 1112822 h 1780956"/>
                <a:gd name="connsiteX6838" fmla="*/ 1859422 w 2307205"/>
                <a:gd name="connsiteY6838" fmla="*/ 1113117 h 1780956"/>
                <a:gd name="connsiteX6839" fmla="*/ 1856620 w 2307205"/>
                <a:gd name="connsiteY6839" fmla="*/ 1115034 h 1780956"/>
                <a:gd name="connsiteX6840" fmla="*/ 1854408 w 2307205"/>
                <a:gd name="connsiteY6840" fmla="*/ 1115034 h 1780956"/>
                <a:gd name="connsiteX6841" fmla="*/ 1851753 w 2307205"/>
                <a:gd name="connsiteY6841" fmla="*/ 1114296 h 1780956"/>
                <a:gd name="connsiteX6842" fmla="*/ 1850425 w 2307205"/>
                <a:gd name="connsiteY6842" fmla="*/ 1112674 h 1780956"/>
                <a:gd name="connsiteX6843" fmla="*/ 1850425 w 2307205"/>
                <a:gd name="connsiteY6843" fmla="*/ 1110314 h 1780956"/>
                <a:gd name="connsiteX6844" fmla="*/ 1850130 w 2307205"/>
                <a:gd name="connsiteY6844" fmla="*/ 1108692 h 1780956"/>
                <a:gd name="connsiteX6845" fmla="*/ 1849393 w 2307205"/>
                <a:gd name="connsiteY6845" fmla="*/ 1107954 h 1780956"/>
                <a:gd name="connsiteX6846" fmla="*/ 1847033 w 2307205"/>
                <a:gd name="connsiteY6846" fmla="*/ 1106774 h 1780956"/>
                <a:gd name="connsiteX6847" fmla="*/ 1844378 w 2307205"/>
                <a:gd name="connsiteY6847" fmla="*/ 1106774 h 1780956"/>
                <a:gd name="connsiteX6848" fmla="*/ 1840248 w 2307205"/>
                <a:gd name="connsiteY6848" fmla="*/ 1107807 h 1780956"/>
                <a:gd name="connsiteX6849" fmla="*/ 1835529 w 2307205"/>
                <a:gd name="connsiteY6849" fmla="*/ 1107364 h 1780956"/>
                <a:gd name="connsiteX6850" fmla="*/ 1827417 w 2307205"/>
                <a:gd name="connsiteY6850" fmla="*/ 1104562 h 1780956"/>
                <a:gd name="connsiteX6851" fmla="*/ 1823729 w 2307205"/>
                <a:gd name="connsiteY6851" fmla="*/ 1103677 h 1780956"/>
                <a:gd name="connsiteX6852" fmla="*/ 1819157 w 2307205"/>
                <a:gd name="connsiteY6852" fmla="*/ 1103677 h 1780956"/>
                <a:gd name="connsiteX6853" fmla="*/ 1817240 w 2307205"/>
                <a:gd name="connsiteY6853" fmla="*/ 1103235 h 1780956"/>
                <a:gd name="connsiteX6854" fmla="*/ 1813848 w 2307205"/>
                <a:gd name="connsiteY6854" fmla="*/ 1101022 h 1780956"/>
                <a:gd name="connsiteX6855" fmla="*/ 1808833 w 2307205"/>
                <a:gd name="connsiteY6855" fmla="*/ 1096008 h 1780956"/>
                <a:gd name="connsiteX6856" fmla="*/ 1809128 w 2307205"/>
                <a:gd name="connsiteY6856" fmla="*/ 1094680 h 1780956"/>
                <a:gd name="connsiteX6857" fmla="*/ 1811340 w 2307205"/>
                <a:gd name="connsiteY6857" fmla="*/ 1093648 h 1780956"/>
                <a:gd name="connsiteX6858" fmla="*/ 1811340 w 2307205"/>
                <a:gd name="connsiteY6858" fmla="*/ 1093058 h 1780956"/>
                <a:gd name="connsiteX6859" fmla="*/ 1807505 w 2307205"/>
                <a:gd name="connsiteY6859" fmla="*/ 1092763 h 1780956"/>
                <a:gd name="connsiteX6860" fmla="*/ 1805883 w 2307205"/>
                <a:gd name="connsiteY6860" fmla="*/ 1092025 h 1780956"/>
                <a:gd name="connsiteX6861" fmla="*/ 1806178 w 2307205"/>
                <a:gd name="connsiteY6861" fmla="*/ 1090993 h 1780956"/>
                <a:gd name="connsiteX6862" fmla="*/ 1808390 w 2307205"/>
                <a:gd name="connsiteY6862" fmla="*/ 1088633 h 1780956"/>
                <a:gd name="connsiteX6863" fmla="*/ 1811045 w 2307205"/>
                <a:gd name="connsiteY6863" fmla="*/ 1087601 h 1780956"/>
                <a:gd name="connsiteX6864" fmla="*/ 1812078 w 2307205"/>
                <a:gd name="connsiteY6864" fmla="*/ 1086716 h 1780956"/>
                <a:gd name="connsiteX6865" fmla="*/ 1812520 w 2307205"/>
                <a:gd name="connsiteY6865" fmla="*/ 1085978 h 1780956"/>
                <a:gd name="connsiteX6866" fmla="*/ 1811635 w 2307205"/>
                <a:gd name="connsiteY6866" fmla="*/ 1084946 h 1780956"/>
                <a:gd name="connsiteX6867" fmla="*/ 1805736 w 2307205"/>
                <a:gd name="connsiteY6867" fmla="*/ 1082143 h 1780956"/>
                <a:gd name="connsiteX6868" fmla="*/ 1804261 w 2307205"/>
                <a:gd name="connsiteY6868" fmla="*/ 1082586 h 1780956"/>
                <a:gd name="connsiteX6869" fmla="*/ 1803228 w 2307205"/>
                <a:gd name="connsiteY6869" fmla="*/ 1084208 h 1780956"/>
                <a:gd name="connsiteX6870" fmla="*/ 1801753 w 2307205"/>
                <a:gd name="connsiteY6870" fmla="*/ 1085241 h 1780956"/>
                <a:gd name="connsiteX6871" fmla="*/ 1796739 w 2307205"/>
                <a:gd name="connsiteY6871" fmla="*/ 1086273 h 1780956"/>
                <a:gd name="connsiteX6872" fmla="*/ 1795854 w 2307205"/>
                <a:gd name="connsiteY6872" fmla="*/ 1085683 h 1780956"/>
                <a:gd name="connsiteX6873" fmla="*/ 1800131 w 2307205"/>
                <a:gd name="connsiteY6873" fmla="*/ 1084061 h 1780956"/>
                <a:gd name="connsiteX6874" fmla="*/ 1801163 w 2307205"/>
                <a:gd name="connsiteY6874" fmla="*/ 1083176 h 1780956"/>
                <a:gd name="connsiteX6875" fmla="*/ 1801163 w 2307205"/>
                <a:gd name="connsiteY6875" fmla="*/ 1082586 h 1780956"/>
                <a:gd name="connsiteX6876" fmla="*/ 1800131 w 2307205"/>
                <a:gd name="connsiteY6876" fmla="*/ 1080668 h 1780956"/>
                <a:gd name="connsiteX6877" fmla="*/ 1798951 w 2307205"/>
                <a:gd name="connsiteY6877" fmla="*/ 1079636 h 1780956"/>
                <a:gd name="connsiteX6878" fmla="*/ 1797623 w 2307205"/>
                <a:gd name="connsiteY6878" fmla="*/ 1077719 h 1780956"/>
                <a:gd name="connsiteX6879" fmla="*/ 1796444 w 2307205"/>
                <a:gd name="connsiteY6879" fmla="*/ 1076539 h 1780956"/>
                <a:gd name="connsiteX6880" fmla="*/ 1792904 w 2307205"/>
                <a:gd name="connsiteY6880" fmla="*/ 1074326 h 1780956"/>
                <a:gd name="connsiteX6881" fmla="*/ 1789069 w 2307205"/>
                <a:gd name="connsiteY6881" fmla="*/ 1072851 h 1780956"/>
                <a:gd name="connsiteX6882" fmla="*/ 1787299 w 2307205"/>
                <a:gd name="connsiteY6882" fmla="*/ 1073441 h 1780956"/>
                <a:gd name="connsiteX6883" fmla="*/ 1785087 w 2307205"/>
                <a:gd name="connsiteY6883" fmla="*/ 1075211 h 1780956"/>
                <a:gd name="connsiteX6884" fmla="*/ 1783317 w 2307205"/>
                <a:gd name="connsiteY6884" fmla="*/ 1076244 h 1780956"/>
                <a:gd name="connsiteX6885" fmla="*/ 1782137 w 2307205"/>
                <a:gd name="connsiteY6885" fmla="*/ 1076244 h 1780956"/>
                <a:gd name="connsiteX6886" fmla="*/ 1784939 w 2307205"/>
                <a:gd name="connsiteY6886" fmla="*/ 1071524 h 1780956"/>
                <a:gd name="connsiteX6887" fmla="*/ 1785824 w 2307205"/>
                <a:gd name="connsiteY6887" fmla="*/ 1068574 h 1780956"/>
                <a:gd name="connsiteX6888" fmla="*/ 1785824 w 2307205"/>
                <a:gd name="connsiteY6888" fmla="*/ 1067542 h 1780956"/>
                <a:gd name="connsiteX6889" fmla="*/ 1785529 w 2307205"/>
                <a:gd name="connsiteY6889" fmla="*/ 1066509 h 1780956"/>
                <a:gd name="connsiteX6890" fmla="*/ 1784939 w 2307205"/>
                <a:gd name="connsiteY6890" fmla="*/ 1065034 h 1780956"/>
                <a:gd name="connsiteX6891" fmla="*/ 1784497 w 2307205"/>
                <a:gd name="connsiteY6891" fmla="*/ 1064592 h 1780956"/>
                <a:gd name="connsiteX6892" fmla="*/ 1783317 w 2307205"/>
                <a:gd name="connsiteY6892" fmla="*/ 1064297 h 1780956"/>
                <a:gd name="connsiteX6893" fmla="*/ 1779482 w 2307205"/>
                <a:gd name="connsiteY6893" fmla="*/ 1064592 h 1780956"/>
                <a:gd name="connsiteX6894" fmla="*/ 1776532 w 2307205"/>
                <a:gd name="connsiteY6894" fmla="*/ 1062380 h 1780956"/>
                <a:gd name="connsiteX6895" fmla="*/ 1775057 w 2307205"/>
                <a:gd name="connsiteY6895" fmla="*/ 1061642 h 1780956"/>
                <a:gd name="connsiteX6896" fmla="*/ 1771223 w 2307205"/>
                <a:gd name="connsiteY6896" fmla="*/ 1058397 h 1780956"/>
                <a:gd name="connsiteX6897" fmla="*/ 1768568 w 2307205"/>
                <a:gd name="connsiteY6897" fmla="*/ 1056480 h 1780956"/>
                <a:gd name="connsiteX6898" fmla="*/ 1765175 w 2307205"/>
                <a:gd name="connsiteY6898" fmla="*/ 1054710 h 1780956"/>
                <a:gd name="connsiteX6899" fmla="*/ 1759866 w 2307205"/>
                <a:gd name="connsiteY6899" fmla="*/ 1051170 h 1780956"/>
                <a:gd name="connsiteX6900" fmla="*/ 1757948 w 2307205"/>
                <a:gd name="connsiteY6900" fmla="*/ 1050433 h 1780956"/>
                <a:gd name="connsiteX6901" fmla="*/ 1756474 w 2307205"/>
                <a:gd name="connsiteY6901" fmla="*/ 1050433 h 1780956"/>
                <a:gd name="connsiteX6902" fmla="*/ 1753524 w 2307205"/>
                <a:gd name="connsiteY6902" fmla="*/ 1052055 h 1780956"/>
                <a:gd name="connsiteX6903" fmla="*/ 1749099 w 2307205"/>
                <a:gd name="connsiteY6903" fmla="*/ 1054710 h 1780956"/>
                <a:gd name="connsiteX6904" fmla="*/ 1744969 w 2307205"/>
                <a:gd name="connsiteY6904" fmla="*/ 1056627 h 1780956"/>
                <a:gd name="connsiteX6905" fmla="*/ 1739069 w 2307205"/>
                <a:gd name="connsiteY6905" fmla="*/ 1058692 h 1780956"/>
                <a:gd name="connsiteX6906" fmla="*/ 1733465 w 2307205"/>
                <a:gd name="connsiteY6906" fmla="*/ 1061200 h 1780956"/>
                <a:gd name="connsiteX6907" fmla="*/ 1732285 w 2307205"/>
                <a:gd name="connsiteY6907" fmla="*/ 1062380 h 1780956"/>
                <a:gd name="connsiteX6908" fmla="*/ 1734350 w 2307205"/>
                <a:gd name="connsiteY6908" fmla="*/ 1064740 h 1780956"/>
                <a:gd name="connsiteX6909" fmla="*/ 1733907 w 2307205"/>
                <a:gd name="connsiteY6909" fmla="*/ 1065182 h 1780956"/>
                <a:gd name="connsiteX6910" fmla="*/ 1726680 w 2307205"/>
                <a:gd name="connsiteY6910" fmla="*/ 1060610 h 1780956"/>
                <a:gd name="connsiteX6911" fmla="*/ 1723730 w 2307205"/>
                <a:gd name="connsiteY6911" fmla="*/ 1059282 h 1780956"/>
                <a:gd name="connsiteX6912" fmla="*/ 1721371 w 2307205"/>
                <a:gd name="connsiteY6912" fmla="*/ 1058987 h 1780956"/>
                <a:gd name="connsiteX6913" fmla="*/ 1715471 w 2307205"/>
                <a:gd name="connsiteY6913" fmla="*/ 1057365 h 1780956"/>
                <a:gd name="connsiteX6914" fmla="*/ 1713701 w 2307205"/>
                <a:gd name="connsiteY6914" fmla="*/ 1057365 h 1780956"/>
                <a:gd name="connsiteX6915" fmla="*/ 1711636 w 2307205"/>
                <a:gd name="connsiteY6915" fmla="*/ 1058397 h 1780956"/>
                <a:gd name="connsiteX6916" fmla="*/ 1703819 w 2307205"/>
                <a:gd name="connsiteY6916" fmla="*/ 1062675 h 1780956"/>
                <a:gd name="connsiteX6917" fmla="*/ 1703377 w 2307205"/>
                <a:gd name="connsiteY6917" fmla="*/ 1062085 h 1780956"/>
                <a:gd name="connsiteX6918" fmla="*/ 1706916 w 2307205"/>
                <a:gd name="connsiteY6918" fmla="*/ 1059872 h 1780956"/>
                <a:gd name="connsiteX6919" fmla="*/ 1703229 w 2307205"/>
                <a:gd name="connsiteY6919" fmla="*/ 1057217 h 1780956"/>
                <a:gd name="connsiteX6920" fmla="*/ 1682285 w 2307205"/>
                <a:gd name="connsiteY6920" fmla="*/ 1051170 h 1780956"/>
                <a:gd name="connsiteX6921" fmla="*/ 1675353 w 2307205"/>
                <a:gd name="connsiteY6921" fmla="*/ 1048810 h 1780956"/>
                <a:gd name="connsiteX6922" fmla="*/ 1666799 w 2307205"/>
                <a:gd name="connsiteY6922" fmla="*/ 1047778 h 1780956"/>
                <a:gd name="connsiteX6923" fmla="*/ 1662374 w 2307205"/>
                <a:gd name="connsiteY6923" fmla="*/ 1046893 h 1780956"/>
                <a:gd name="connsiteX6924" fmla="*/ 1656327 w 2307205"/>
                <a:gd name="connsiteY6924" fmla="*/ 1048515 h 1780956"/>
                <a:gd name="connsiteX6925" fmla="*/ 1648657 w 2307205"/>
                <a:gd name="connsiteY6925" fmla="*/ 1052793 h 1780956"/>
                <a:gd name="connsiteX6926" fmla="*/ 1644233 w 2307205"/>
                <a:gd name="connsiteY6926" fmla="*/ 1055743 h 1780956"/>
                <a:gd name="connsiteX6927" fmla="*/ 1643200 w 2307205"/>
                <a:gd name="connsiteY6927" fmla="*/ 1057217 h 1780956"/>
                <a:gd name="connsiteX6928" fmla="*/ 1642610 w 2307205"/>
                <a:gd name="connsiteY6928" fmla="*/ 1058692 h 1780956"/>
                <a:gd name="connsiteX6929" fmla="*/ 1642315 w 2307205"/>
                <a:gd name="connsiteY6929" fmla="*/ 1061642 h 1780956"/>
                <a:gd name="connsiteX6930" fmla="*/ 1642610 w 2307205"/>
                <a:gd name="connsiteY6930" fmla="*/ 1065772 h 1780956"/>
                <a:gd name="connsiteX6931" fmla="*/ 1644233 w 2307205"/>
                <a:gd name="connsiteY6931" fmla="*/ 1073147 h 1780956"/>
                <a:gd name="connsiteX6932" fmla="*/ 1645707 w 2307205"/>
                <a:gd name="connsiteY6932" fmla="*/ 1076834 h 1780956"/>
                <a:gd name="connsiteX6933" fmla="*/ 1647625 w 2307205"/>
                <a:gd name="connsiteY6933" fmla="*/ 1079636 h 1780956"/>
                <a:gd name="connsiteX6934" fmla="*/ 1649100 w 2307205"/>
                <a:gd name="connsiteY6934" fmla="*/ 1080964 h 1780956"/>
                <a:gd name="connsiteX6935" fmla="*/ 1651017 w 2307205"/>
                <a:gd name="connsiteY6935" fmla="*/ 1082291 h 1780956"/>
                <a:gd name="connsiteX6936" fmla="*/ 1653967 w 2307205"/>
                <a:gd name="connsiteY6936" fmla="*/ 1085093 h 1780956"/>
                <a:gd name="connsiteX6937" fmla="*/ 1658834 w 2307205"/>
                <a:gd name="connsiteY6937" fmla="*/ 1087896 h 1780956"/>
                <a:gd name="connsiteX6938" fmla="*/ 1655295 w 2307205"/>
                <a:gd name="connsiteY6938" fmla="*/ 1090993 h 1780956"/>
                <a:gd name="connsiteX6939" fmla="*/ 1653082 w 2307205"/>
                <a:gd name="connsiteY6939" fmla="*/ 1092615 h 1780956"/>
                <a:gd name="connsiteX6940" fmla="*/ 1652787 w 2307205"/>
                <a:gd name="connsiteY6940" fmla="*/ 1094385 h 1780956"/>
                <a:gd name="connsiteX6941" fmla="*/ 1653377 w 2307205"/>
                <a:gd name="connsiteY6941" fmla="*/ 1100875 h 1780956"/>
                <a:gd name="connsiteX6942" fmla="*/ 1653377 w 2307205"/>
                <a:gd name="connsiteY6942" fmla="*/ 1101907 h 1780956"/>
                <a:gd name="connsiteX6943" fmla="*/ 1652345 w 2307205"/>
                <a:gd name="connsiteY6943" fmla="*/ 1103825 h 1780956"/>
                <a:gd name="connsiteX6944" fmla="*/ 1650575 w 2307205"/>
                <a:gd name="connsiteY6944" fmla="*/ 1106774 h 1780956"/>
                <a:gd name="connsiteX6945" fmla="*/ 1647920 w 2307205"/>
                <a:gd name="connsiteY6945" fmla="*/ 1110019 h 1780956"/>
                <a:gd name="connsiteX6946" fmla="*/ 1642020 w 2307205"/>
                <a:gd name="connsiteY6946" fmla="*/ 1115919 h 1780956"/>
                <a:gd name="connsiteX6947" fmla="*/ 1641430 w 2307205"/>
                <a:gd name="connsiteY6947" fmla="*/ 1117246 h 1780956"/>
                <a:gd name="connsiteX6948" fmla="*/ 1642905 w 2307205"/>
                <a:gd name="connsiteY6948" fmla="*/ 1117689 h 1780956"/>
                <a:gd name="connsiteX6949" fmla="*/ 1646150 w 2307205"/>
                <a:gd name="connsiteY6949" fmla="*/ 1117394 h 1780956"/>
                <a:gd name="connsiteX6950" fmla="*/ 1649395 w 2307205"/>
                <a:gd name="connsiteY6950" fmla="*/ 1118721 h 1780956"/>
                <a:gd name="connsiteX6951" fmla="*/ 1656474 w 2307205"/>
                <a:gd name="connsiteY6951" fmla="*/ 1117099 h 1780956"/>
                <a:gd name="connsiteX6952" fmla="*/ 1656769 w 2307205"/>
                <a:gd name="connsiteY6952" fmla="*/ 1117689 h 1780956"/>
                <a:gd name="connsiteX6953" fmla="*/ 1654852 w 2307205"/>
                <a:gd name="connsiteY6953" fmla="*/ 1118426 h 1780956"/>
                <a:gd name="connsiteX6954" fmla="*/ 1652935 w 2307205"/>
                <a:gd name="connsiteY6954" fmla="*/ 1122114 h 1780956"/>
                <a:gd name="connsiteX6955" fmla="*/ 1652197 w 2307205"/>
                <a:gd name="connsiteY6955" fmla="*/ 1122851 h 1780956"/>
                <a:gd name="connsiteX6956" fmla="*/ 1651460 w 2307205"/>
                <a:gd name="connsiteY6956" fmla="*/ 1124326 h 1780956"/>
                <a:gd name="connsiteX6957" fmla="*/ 1653377 w 2307205"/>
                <a:gd name="connsiteY6957" fmla="*/ 1126833 h 1780956"/>
                <a:gd name="connsiteX6958" fmla="*/ 1655295 w 2307205"/>
                <a:gd name="connsiteY6958" fmla="*/ 1127276 h 1780956"/>
                <a:gd name="connsiteX6959" fmla="*/ 1658539 w 2307205"/>
                <a:gd name="connsiteY6959" fmla="*/ 1127276 h 1780956"/>
                <a:gd name="connsiteX6960" fmla="*/ 1658834 w 2307205"/>
                <a:gd name="connsiteY6960" fmla="*/ 1128161 h 1780956"/>
                <a:gd name="connsiteX6961" fmla="*/ 1656327 w 2307205"/>
                <a:gd name="connsiteY6961" fmla="*/ 1129636 h 1780956"/>
                <a:gd name="connsiteX6962" fmla="*/ 1654115 w 2307205"/>
                <a:gd name="connsiteY6962" fmla="*/ 1132733 h 1780956"/>
                <a:gd name="connsiteX6963" fmla="*/ 1654999 w 2307205"/>
                <a:gd name="connsiteY6963" fmla="*/ 1135240 h 1780956"/>
                <a:gd name="connsiteX6964" fmla="*/ 1660162 w 2307205"/>
                <a:gd name="connsiteY6964" fmla="*/ 1143795 h 1780956"/>
                <a:gd name="connsiteX6965" fmla="*/ 1659867 w 2307205"/>
                <a:gd name="connsiteY6965" fmla="*/ 1144237 h 1780956"/>
                <a:gd name="connsiteX6966" fmla="*/ 1656917 w 2307205"/>
                <a:gd name="connsiteY6966" fmla="*/ 1145565 h 1780956"/>
                <a:gd name="connsiteX6967" fmla="*/ 1656622 w 2307205"/>
                <a:gd name="connsiteY6967" fmla="*/ 1146007 h 1780956"/>
                <a:gd name="connsiteX6968" fmla="*/ 1657654 w 2307205"/>
                <a:gd name="connsiteY6968" fmla="*/ 1147040 h 1780956"/>
                <a:gd name="connsiteX6969" fmla="*/ 1663849 w 2307205"/>
                <a:gd name="connsiteY6969" fmla="*/ 1147777 h 1780956"/>
                <a:gd name="connsiteX6970" fmla="*/ 1664439 w 2307205"/>
                <a:gd name="connsiteY6970" fmla="*/ 1148515 h 1780956"/>
                <a:gd name="connsiteX6971" fmla="*/ 1662226 w 2307205"/>
                <a:gd name="connsiteY6971" fmla="*/ 1152349 h 1780956"/>
                <a:gd name="connsiteX6972" fmla="*/ 1662226 w 2307205"/>
                <a:gd name="connsiteY6972" fmla="*/ 1153972 h 1780956"/>
                <a:gd name="connsiteX6973" fmla="*/ 1663406 w 2307205"/>
                <a:gd name="connsiteY6973" fmla="*/ 1155889 h 1780956"/>
                <a:gd name="connsiteX6974" fmla="*/ 1663406 w 2307205"/>
                <a:gd name="connsiteY6974" fmla="*/ 1157364 h 1780956"/>
                <a:gd name="connsiteX6975" fmla="*/ 1659572 w 2307205"/>
                <a:gd name="connsiteY6975" fmla="*/ 1160461 h 1780956"/>
                <a:gd name="connsiteX6976" fmla="*/ 1659277 w 2307205"/>
                <a:gd name="connsiteY6976" fmla="*/ 1161641 h 1780956"/>
                <a:gd name="connsiteX6977" fmla="*/ 1661194 w 2307205"/>
                <a:gd name="connsiteY6977" fmla="*/ 1164591 h 1780956"/>
                <a:gd name="connsiteX6978" fmla="*/ 1662816 w 2307205"/>
                <a:gd name="connsiteY6978" fmla="*/ 1165771 h 1780956"/>
                <a:gd name="connsiteX6979" fmla="*/ 1661637 w 2307205"/>
                <a:gd name="connsiteY6979" fmla="*/ 1166213 h 1780956"/>
                <a:gd name="connsiteX6980" fmla="*/ 1656622 w 2307205"/>
                <a:gd name="connsiteY6980" fmla="*/ 1161936 h 1780956"/>
                <a:gd name="connsiteX6981" fmla="*/ 1653082 w 2307205"/>
                <a:gd name="connsiteY6981" fmla="*/ 1161936 h 1780956"/>
                <a:gd name="connsiteX6982" fmla="*/ 1652492 w 2307205"/>
                <a:gd name="connsiteY6982" fmla="*/ 1162821 h 1780956"/>
                <a:gd name="connsiteX6983" fmla="*/ 1652787 w 2307205"/>
                <a:gd name="connsiteY6983" fmla="*/ 1165771 h 1780956"/>
                <a:gd name="connsiteX6984" fmla="*/ 1652345 w 2307205"/>
                <a:gd name="connsiteY6984" fmla="*/ 1166656 h 1780956"/>
                <a:gd name="connsiteX6985" fmla="*/ 1649542 w 2307205"/>
                <a:gd name="connsiteY6985" fmla="*/ 1169901 h 1780956"/>
                <a:gd name="connsiteX6986" fmla="*/ 1649985 w 2307205"/>
                <a:gd name="connsiteY6986" fmla="*/ 1171081 h 1780956"/>
                <a:gd name="connsiteX6987" fmla="*/ 1651755 w 2307205"/>
                <a:gd name="connsiteY6987" fmla="*/ 1172408 h 1780956"/>
                <a:gd name="connsiteX6988" fmla="*/ 1652197 w 2307205"/>
                <a:gd name="connsiteY6988" fmla="*/ 1173588 h 1780956"/>
                <a:gd name="connsiteX6989" fmla="*/ 1649985 w 2307205"/>
                <a:gd name="connsiteY6989" fmla="*/ 1176538 h 1780956"/>
                <a:gd name="connsiteX6990" fmla="*/ 1646150 w 2307205"/>
                <a:gd name="connsiteY6990" fmla="*/ 1178898 h 1780956"/>
                <a:gd name="connsiteX6991" fmla="*/ 1644085 w 2307205"/>
                <a:gd name="connsiteY6991" fmla="*/ 1180668 h 1780956"/>
                <a:gd name="connsiteX6992" fmla="*/ 1642168 w 2307205"/>
                <a:gd name="connsiteY6992" fmla="*/ 1182880 h 1780956"/>
                <a:gd name="connsiteX6993" fmla="*/ 1639513 w 2307205"/>
                <a:gd name="connsiteY6993" fmla="*/ 1187010 h 1780956"/>
                <a:gd name="connsiteX6994" fmla="*/ 1634646 w 2307205"/>
                <a:gd name="connsiteY6994" fmla="*/ 1192172 h 1780956"/>
                <a:gd name="connsiteX6995" fmla="*/ 1633908 w 2307205"/>
                <a:gd name="connsiteY6995" fmla="*/ 1193204 h 1780956"/>
                <a:gd name="connsiteX6996" fmla="*/ 1633318 w 2307205"/>
                <a:gd name="connsiteY6996" fmla="*/ 1194974 h 1780956"/>
                <a:gd name="connsiteX6997" fmla="*/ 1632876 w 2307205"/>
                <a:gd name="connsiteY6997" fmla="*/ 1197334 h 1780956"/>
                <a:gd name="connsiteX6998" fmla="*/ 1632581 w 2307205"/>
                <a:gd name="connsiteY6998" fmla="*/ 1200726 h 1780956"/>
                <a:gd name="connsiteX6999" fmla="*/ 1632876 w 2307205"/>
                <a:gd name="connsiteY6999" fmla="*/ 1202054 h 1780956"/>
                <a:gd name="connsiteX7000" fmla="*/ 1634056 w 2307205"/>
                <a:gd name="connsiteY7000" fmla="*/ 1203824 h 1780956"/>
                <a:gd name="connsiteX7001" fmla="*/ 1637006 w 2307205"/>
                <a:gd name="connsiteY7001" fmla="*/ 1204709 h 1780956"/>
                <a:gd name="connsiteX7002" fmla="*/ 1645855 w 2307205"/>
                <a:gd name="connsiteY7002" fmla="*/ 1211641 h 1780956"/>
                <a:gd name="connsiteX7003" fmla="*/ 1649247 w 2307205"/>
                <a:gd name="connsiteY7003" fmla="*/ 1213558 h 1780956"/>
                <a:gd name="connsiteX7004" fmla="*/ 1654409 w 2307205"/>
                <a:gd name="connsiteY7004" fmla="*/ 1215771 h 1780956"/>
                <a:gd name="connsiteX7005" fmla="*/ 1657802 w 2307205"/>
                <a:gd name="connsiteY7005" fmla="*/ 1217688 h 1780956"/>
                <a:gd name="connsiteX7006" fmla="*/ 1659424 w 2307205"/>
                <a:gd name="connsiteY7006" fmla="*/ 1219310 h 1780956"/>
                <a:gd name="connsiteX7007" fmla="*/ 1668126 w 2307205"/>
                <a:gd name="connsiteY7007" fmla="*/ 1225947 h 1780956"/>
                <a:gd name="connsiteX7008" fmla="*/ 1675058 w 2307205"/>
                <a:gd name="connsiteY7008" fmla="*/ 1235829 h 1780956"/>
                <a:gd name="connsiteX7009" fmla="*/ 1677123 w 2307205"/>
                <a:gd name="connsiteY7009" fmla="*/ 1239664 h 1780956"/>
                <a:gd name="connsiteX7010" fmla="*/ 1677713 w 2307205"/>
                <a:gd name="connsiteY7010" fmla="*/ 1241876 h 1780956"/>
                <a:gd name="connsiteX7011" fmla="*/ 1681105 w 2307205"/>
                <a:gd name="connsiteY7011" fmla="*/ 1250136 h 1780956"/>
                <a:gd name="connsiteX7012" fmla="*/ 1682580 w 2307205"/>
                <a:gd name="connsiteY7012" fmla="*/ 1254266 h 1780956"/>
                <a:gd name="connsiteX7013" fmla="*/ 1683318 w 2307205"/>
                <a:gd name="connsiteY7013" fmla="*/ 1257658 h 1780956"/>
                <a:gd name="connsiteX7014" fmla="*/ 1684498 w 2307205"/>
                <a:gd name="connsiteY7014" fmla="*/ 1268425 h 1780956"/>
                <a:gd name="connsiteX7015" fmla="*/ 1684498 w 2307205"/>
                <a:gd name="connsiteY7015" fmla="*/ 1283026 h 1780956"/>
                <a:gd name="connsiteX7016" fmla="*/ 1683908 w 2307205"/>
                <a:gd name="connsiteY7016" fmla="*/ 1288189 h 1780956"/>
                <a:gd name="connsiteX7017" fmla="*/ 1682433 w 2307205"/>
                <a:gd name="connsiteY7017" fmla="*/ 1294088 h 1780956"/>
                <a:gd name="connsiteX7018" fmla="*/ 1681253 w 2307205"/>
                <a:gd name="connsiteY7018" fmla="*/ 1297481 h 1780956"/>
                <a:gd name="connsiteX7019" fmla="*/ 1678303 w 2307205"/>
                <a:gd name="connsiteY7019" fmla="*/ 1301610 h 1780956"/>
                <a:gd name="connsiteX7020" fmla="*/ 1673731 w 2307205"/>
                <a:gd name="connsiteY7020" fmla="*/ 1306330 h 1780956"/>
                <a:gd name="connsiteX7021" fmla="*/ 1670191 w 2307205"/>
                <a:gd name="connsiteY7021" fmla="*/ 1310460 h 1780956"/>
                <a:gd name="connsiteX7022" fmla="*/ 1667831 w 2307205"/>
                <a:gd name="connsiteY7022" fmla="*/ 1313852 h 1780956"/>
                <a:gd name="connsiteX7023" fmla="*/ 1663701 w 2307205"/>
                <a:gd name="connsiteY7023" fmla="*/ 1317834 h 1780956"/>
                <a:gd name="connsiteX7024" fmla="*/ 1653820 w 2307205"/>
                <a:gd name="connsiteY7024" fmla="*/ 1325504 h 1780956"/>
                <a:gd name="connsiteX7025" fmla="*/ 1651902 w 2307205"/>
                <a:gd name="connsiteY7025" fmla="*/ 1327421 h 1780956"/>
                <a:gd name="connsiteX7026" fmla="*/ 1648805 w 2307205"/>
                <a:gd name="connsiteY7026" fmla="*/ 1329486 h 1780956"/>
                <a:gd name="connsiteX7027" fmla="*/ 1642610 w 2307205"/>
                <a:gd name="connsiteY7027" fmla="*/ 1332584 h 1780956"/>
                <a:gd name="connsiteX7028" fmla="*/ 1638038 w 2307205"/>
                <a:gd name="connsiteY7028" fmla="*/ 1335533 h 1780956"/>
                <a:gd name="connsiteX7029" fmla="*/ 1633613 w 2307205"/>
                <a:gd name="connsiteY7029" fmla="*/ 1337598 h 1780956"/>
                <a:gd name="connsiteX7030" fmla="*/ 1623879 w 2307205"/>
                <a:gd name="connsiteY7030" fmla="*/ 1341286 h 1780956"/>
                <a:gd name="connsiteX7031" fmla="*/ 1622256 w 2307205"/>
                <a:gd name="connsiteY7031" fmla="*/ 1342318 h 1780956"/>
                <a:gd name="connsiteX7032" fmla="*/ 1602493 w 2307205"/>
                <a:gd name="connsiteY7032" fmla="*/ 1348955 h 1780956"/>
                <a:gd name="connsiteX7033" fmla="*/ 1601313 w 2307205"/>
                <a:gd name="connsiteY7033" fmla="*/ 1349840 h 1780956"/>
                <a:gd name="connsiteX7034" fmla="*/ 1601313 w 2307205"/>
                <a:gd name="connsiteY7034" fmla="*/ 1350430 h 1780956"/>
                <a:gd name="connsiteX7035" fmla="*/ 1602345 w 2307205"/>
                <a:gd name="connsiteY7035" fmla="*/ 1350725 h 1780956"/>
                <a:gd name="connsiteX7036" fmla="*/ 1603378 w 2307205"/>
                <a:gd name="connsiteY7036" fmla="*/ 1351315 h 1780956"/>
                <a:gd name="connsiteX7037" fmla="*/ 1604262 w 2307205"/>
                <a:gd name="connsiteY7037" fmla="*/ 1352347 h 1780956"/>
                <a:gd name="connsiteX7038" fmla="*/ 1606327 w 2307205"/>
                <a:gd name="connsiteY7038" fmla="*/ 1356330 h 1780956"/>
                <a:gd name="connsiteX7039" fmla="*/ 1607507 w 2307205"/>
                <a:gd name="connsiteY7039" fmla="*/ 1359869 h 1780956"/>
                <a:gd name="connsiteX7040" fmla="*/ 1608687 w 2307205"/>
                <a:gd name="connsiteY7040" fmla="*/ 1361934 h 1780956"/>
                <a:gd name="connsiteX7041" fmla="*/ 1610604 w 2307205"/>
                <a:gd name="connsiteY7041" fmla="*/ 1364589 h 1780956"/>
                <a:gd name="connsiteX7042" fmla="*/ 1612227 w 2307205"/>
                <a:gd name="connsiteY7042" fmla="*/ 1366212 h 1780956"/>
                <a:gd name="connsiteX7043" fmla="*/ 1614292 w 2307205"/>
                <a:gd name="connsiteY7043" fmla="*/ 1367392 h 1780956"/>
                <a:gd name="connsiteX7044" fmla="*/ 1616062 w 2307205"/>
                <a:gd name="connsiteY7044" fmla="*/ 1367981 h 1780956"/>
                <a:gd name="connsiteX7045" fmla="*/ 1616062 w 2307205"/>
                <a:gd name="connsiteY7045" fmla="*/ 1368424 h 1780956"/>
                <a:gd name="connsiteX7046" fmla="*/ 1615177 w 2307205"/>
                <a:gd name="connsiteY7046" fmla="*/ 1369899 h 1780956"/>
                <a:gd name="connsiteX7047" fmla="*/ 1613554 w 2307205"/>
                <a:gd name="connsiteY7047" fmla="*/ 1370489 h 1780956"/>
                <a:gd name="connsiteX7048" fmla="*/ 1618127 w 2307205"/>
                <a:gd name="connsiteY7048" fmla="*/ 1372111 h 1780956"/>
                <a:gd name="connsiteX7049" fmla="*/ 1619601 w 2307205"/>
                <a:gd name="connsiteY7049" fmla="*/ 1373144 h 1780956"/>
                <a:gd name="connsiteX7050" fmla="*/ 1619896 w 2307205"/>
                <a:gd name="connsiteY7050" fmla="*/ 1373881 h 1780956"/>
                <a:gd name="connsiteX7051" fmla="*/ 1617832 w 2307205"/>
                <a:gd name="connsiteY7051" fmla="*/ 1375651 h 1780956"/>
                <a:gd name="connsiteX7052" fmla="*/ 1617832 w 2307205"/>
                <a:gd name="connsiteY7052" fmla="*/ 1376388 h 1780956"/>
                <a:gd name="connsiteX7053" fmla="*/ 1618864 w 2307205"/>
                <a:gd name="connsiteY7053" fmla="*/ 1378158 h 1780956"/>
                <a:gd name="connsiteX7054" fmla="*/ 1621224 w 2307205"/>
                <a:gd name="connsiteY7054" fmla="*/ 1379633 h 1780956"/>
                <a:gd name="connsiteX7055" fmla="*/ 1621224 w 2307205"/>
                <a:gd name="connsiteY7055" fmla="*/ 1379928 h 1780956"/>
                <a:gd name="connsiteX7056" fmla="*/ 1619749 w 2307205"/>
                <a:gd name="connsiteY7056" fmla="*/ 1379928 h 1780956"/>
                <a:gd name="connsiteX7057" fmla="*/ 1618717 w 2307205"/>
                <a:gd name="connsiteY7057" fmla="*/ 1380371 h 1780956"/>
                <a:gd name="connsiteX7058" fmla="*/ 1617684 w 2307205"/>
                <a:gd name="connsiteY7058" fmla="*/ 1383026 h 1780956"/>
                <a:gd name="connsiteX7059" fmla="*/ 1616799 w 2307205"/>
                <a:gd name="connsiteY7059" fmla="*/ 1383911 h 1780956"/>
                <a:gd name="connsiteX7060" fmla="*/ 1617094 w 2307205"/>
                <a:gd name="connsiteY7060" fmla="*/ 1386123 h 1780956"/>
                <a:gd name="connsiteX7061" fmla="*/ 1618569 w 2307205"/>
                <a:gd name="connsiteY7061" fmla="*/ 1389515 h 1780956"/>
                <a:gd name="connsiteX7062" fmla="*/ 1619896 w 2307205"/>
                <a:gd name="connsiteY7062" fmla="*/ 1394825 h 1780956"/>
                <a:gd name="connsiteX7063" fmla="*/ 1621076 w 2307205"/>
                <a:gd name="connsiteY7063" fmla="*/ 1402052 h 1780956"/>
                <a:gd name="connsiteX7064" fmla="*/ 1622404 w 2307205"/>
                <a:gd name="connsiteY7064" fmla="*/ 1407804 h 1780956"/>
                <a:gd name="connsiteX7065" fmla="*/ 1623584 w 2307205"/>
                <a:gd name="connsiteY7065" fmla="*/ 1410164 h 1780956"/>
                <a:gd name="connsiteX7066" fmla="*/ 1626534 w 2307205"/>
                <a:gd name="connsiteY7066" fmla="*/ 1412819 h 1780956"/>
                <a:gd name="connsiteX7067" fmla="*/ 1626976 w 2307205"/>
                <a:gd name="connsiteY7067" fmla="*/ 1414294 h 1780956"/>
                <a:gd name="connsiteX7068" fmla="*/ 1626091 w 2307205"/>
                <a:gd name="connsiteY7068" fmla="*/ 1415916 h 1780956"/>
                <a:gd name="connsiteX7069" fmla="*/ 1625796 w 2307205"/>
                <a:gd name="connsiteY7069" fmla="*/ 1417833 h 1780956"/>
                <a:gd name="connsiteX7070" fmla="*/ 1626386 w 2307205"/>
                <a:gd name="connsiteY7070" fmla="*/ 1421521 h 1780956"/>
                <a:gd name="connsiteX7071" fmla="*/ 1626976 w 2307205"/>
                <a:gd name="connsiteY7071" fmla="*/ 1422553 h 1780956"/>
                <a:gd name="connsiteX7072" fmla="*/ 1630221 w 2307205"/>
                <a:gd name="connsiteY7072" fmla="*/ 1425798 h 1780956"/>
                <a:gd name="connsiteX7073" fmla="*/ 1631401 w 2307205"/>
                <a:gd name="connsiteY7073" fmla="*/ 1427273 h 1780956"/>
                <a:gd name="connsiteX7074" fmla="*/ 1632138 w 2307205"/>
                <a:gd name="connsiteY7074" fmla="*/ 1430518 h 1780956"/>
                <a:gd name="connsiteX7075" fmla="*/ 1632138 w 2307205"/>
                <a:gd name="connsiteY7075" fmla="*/ 1433615 h 1780956"/>
                <a:gd name="connsiteX7076" fmla="*/ 1632581 w 2307205"/>
                <a:gd name="connsiteY7076" fmla="*/ 1434353 h 1780956"/>
                <a:gd name="connsiteX7077" fmla="*/ 1634351 w 2307205"/>
                <a:gd name="connsiteY7077" fmla="*/ 1435385 h 1780956"/>
                <a:gd name="connsiteX7078" fmla="*/ 1633171 w 2307205"/>
                <a:gd name="connsiteY7078" fmla="*/ 1435680 h 1780956"/>
                <a:gd name="connsiteX7079" fmla="*/ 1631991 w 2307205"/>
                <a:gd name="connsiteY7079" fmla="*/ 1437007 h 1780956"/>
                <a:gd name="connsiteX7080" fmla="*/ 1630516 w 2307205"/>
                <a:gd name="connsiteY7080" fmla="*/ 1439515 h 1780956"/>
                <a:gd name="connsiteX7081" fmla="*/ 1627713 w 2307205"/>
                <a:gd name="connsiteY7081" fmla="*/ 1443202 h 1780956"/>
                <a:gd name="connsiteX7082" fmla="*/ 1624469 w 2307205"/>
                <a:gd name="connsiteY7082" fmla="*/ 1445709 h 1780956"/>
                <a:gd name="connsiteX7083" fmla="*/ 1623289 w 2307205"/>
                <a:gd name="connsiteY7083" fmla="*/ 1447479 h 1780956"/>
                <a:gd name="connsiteX7084" fmla="*/ 1622699 w 2307205"/>
                <a:gd name="connsiteY7084" fmla="*/ 1449839 h 1780956"/>
                <a:gd name="connsiteX7085" fmla="*/ 1621666 w 2307205"/>
                <a:gd name="connsiteY7085" fmla="*/ 1451461 h 1780956"/>
                <a:gd name="connsiteX7086" fmla="*/ 1620192 w 2307205"/>
                <a:gd name="connsiteY7086" fmla="*/ 1452347 h 1780956"/>
                <a:gd name="connsiteX7087" fmla="*/ 1620192 w 2307205"/>
                <a:gd name="connsiteY7087" fmla="*/ 1453821 h 1780956"/>
                <a:gd name="connsiteX7088" fmla="*/ 1625501 w 2307205"/>
                <a:gd name="connsiteY7088" fmla="*/ 1459721 h 1780956"/>
                <a:gd name="connsiteX7089" fmla="*/ 1626534 w 2307205"/>
                <a:gd name="connsiteY7089" fmla="*/ 1461048 h 1780956"/>
                <a:gd name="connsiteX7090" fmla="*/ 1626534 w 2307205"/>
                <a:gd name="connsiteY7090" fmla="*/ 1462081 h 1780956"/>
                <a:gd name="connsiteX7091" fmla="*/ 1624174 w 2307205"/>
                <a:gd name="connsiteY7091" fmla="*/ 1464441 h 1780956"/>
                <a:gd name="connsiteX7092" fmla="*/ 1623436 w 2307205"/>
                <a:gd name="connsiteY7092" fmla="*/ 1466063 h 1780956"/>
                <a:gd name="connsiteX7093" fmla="*/ 1622404 w 2307205"/>
                <a:gd name="connsiteY7093" fmla="*/ 1469898 h 1780956"/>
                <a:gd name="connsiteX7094" fmla="*/ 1622404 w 2307205"/>
                <a:gd name="connsiteY7094" fmla="*/ 1472405 h 1780956"/>
                <a:gd name="connsiteX7095" fmla="*/ 1621371 w 2307205"/>
                <a:gd name="connsiteY7095" fmla="*/ 1470340 h 1780956"/>
                <a:gd name="connsiteX7096" fmla="*/ 1620192 w 2307205"/>
                <a:gd name="connsiteY7096" fmla="*/ 1465916 h 1780956"/>
                <a:gd name="connsiteX7097" fmla="*/ 1619601 w 2307205"/>
                <a:gd name="connsiteY7097" fmla="*/ 1464588 h 1780956"/>
                <a:gd name="connsiteX7098" fmla="*/ 1618717 w 2307205"/>
                <a:gd name="connsiteY7098" fmla="*/ 1463261 h 1780956"/>
                <a:gd name="connsiteX7099" fmla="*/ 1617389 w 2307205"/>
                <a:gd name="connsiteY7099" fmla="*/ 1461933 h 1780956"/>
                <a:gd name="connsiteX7100" fmla="*/ 1615767 w 2307205"/>
                <a:gd name="connsiteY7100" fmla="*/ 1461048 h 1780956"/>
                <a:gd name="connsiteX7101" fmla="*/ 1613849 w 2307205"/>
                <a:gd name="connsiteY7101" fmla="*/ 1460606 h 1780956"/>
                <a:gd name="connsiteX7102" fmla="*/ 1612817 w 2307205"/>
                <a:gd name="connsiteY7102" fmla="*/ 1460164 h 1780956"/>
                <a:gd name="connsiteX7103" fmla="*/ 1611932 w 2307205"/>
                <a:gd name="connsiteY7103" fmla="*/ 1457656 h 1780956"/>
                <a:gd name="connsiteX7104" fmla="*/ 1610899 w 2307205"/>
                <a:gd name="connsiteY7104" fmla="*/ 1457656 h 1780956"/>
                <a:gd name="connsiteX7105" fmla="*/ 1606770 w 2307205"/>
                <a:gd name="connsiteY7105" fmla="*/ 1459426 h 1780956"/>
                <a:gd name="connsiteX7106" fmla="*/ 1606032 w 2307205"/>
                <a:gd name="connsiteY7106" fmla="*/ 1460606 h 1780956"/>
                <a:gd name="connsiteX7107" fmla="*/ 1605590 w 2307205"/>
                <a:gd name="connsiteY7107" fmla="*/ 1462081 h 1780956"/>
                <a:gd name="connsiteX7108" fmla="*/ 1604557 w 2307205"/>
                <a:gd name="connsiteY7108" fmla="*/ 1463556 h 1780956"/>
                <a:gd name="connsiteX7109" fmla="*/ 1603082 w 2307205"/>
                <a:gd name="connsiteY7109" fmla="*/ 1464883 h 1780956"/>
                <a:gd name="connsiteX7110" fmla="*/ 1601903 w 2307205"/>
                <a:gd name="connsiteY7110" fmla="*/ 1467243 h 1780956"/>
                <a:gd name="connsiteX7111" fmla="*/ 1601018 w 2307205"/>
                <a:gd name="connsiteY7111" fmla="*/ 1470488 h 1780956"/>
                <a:gd name="connsiteX7112" fmla="*/ 1600575 w 2307205"/>
                <a:gd name="connsiteY7112" fmla="*/ 1472700 h 1780956"/>
                <a:gd name="connsiteX7113" fmla="*/ 1600575 w 2307205"/>
                <a:gd name="connsiteY7113" fmla="*/ 1473880 h 1780956"/>
                <a:gd name="connsiteX7114" fmla="*/ 1601165 w 2307205"/>
                <a:gd name="connsiteY7114" fmla="*/ 1475060 h 1780956"/>
                <a:gd name="connsiteX7115" fmla="*/ 1603230 w 2307205"/>
                <a:gd name="connsiteY7115" fmla="*/ 1477420 h 1780956"/>
                <a:gd name="connsiteX7116" fmla="*/ 1608097 w 2307205"/>
                <a:gd name="connsiteY7116" fmla="*/ 1481992 h 1780956"/>
                <a:gd name="connsiteX7117" fmla="*/ 1610015 w 2307205"/>
                <a:gd name="connsiteY7117" fmla="*/ 1484795 h 1780956"/>
                <a:gd name="connsiteX7118" fmla="*/ 1610899 w 2307205"/>
                <a:gd name="connsiteY7118" fmla="*/ 1487302 h 1780956"/>
                <a:gd name="connsiteX7119" fmla="*/ 1608097 w 2307205"/>
                <a:gd name="connsiteY7119" fmla="*/ 1483467 h 1780956"/>
                <a:gd name="connsiteX7120" fmla="*/ 1602935 w 2307205"/>
                <a:gd name="connsiteY7120" fmla="*/ 1478895 h 1780956"/>
                <a:gd name="connsiteX7121" fmla="*/ 1598068 w 2307205"/>
                <a:gd name="connsiteY7121" fmla="*/ 1473143 h 1780956"/>
                <a:gd name="connsiteX7122" fmla="*/ 1594823 w 2307205"/>
                <a:gd name="connsiteY7122" fmla="*/ 1471078 h 1780956"/>
                <a:gd name="connsiteX7123" fmla="*/ 1591136 w 2307205"/>
                <a:gd name="connsiteY7123" fmla="*/ 1469455 h 1780956"/>
                <a:gd name="connsiteX7124" fmla="*/ 1586859 w 2307205"/>
                <a:gd name="connsiteY7124" fmla="*/ 1468275 h 1780956"/>
                <a:gd name="connsiteX7125" fmla="*/ 1584204 w 2307205"/>
                <a:gd name="connsiteY7125" fmla="*/ 1467833 h 1780956"/>
                <a:gd name="connsiteX7126" fmla="*/ 1581254 w 2307205"/>
                <a:gd name="connsiteY7126" fmla="*/ 1468571 h 1780956"/>
                <a:gd name="connsiteX7127" fmla="*/ 1576092 w 2307205"/>
                <a:gd name="connsiteY7127" fmla="*/ 1472553 h 1780956"/>
                <a:gd name="connsiteX7128" fmla="*/ 1572994 w 2307205"/>
                <a:gd name="connsiteY7128" fmla="*/ 1474618 h 1780956"/>
                <a:gd name="connsiteX7129" fmla="*/ 1571519 w 2307205"/>
                <a:gd name="connsiteY7129" fmla="*/ 1474913 h 1780956"/>
                <a:gd name="connsiteX7130" fmla="*/ 1576239 w 2307205"/>
                <a:gd name="connsiteY7130" fmla="*/ 1470045 h 1780956"/>
                <a:gd name="connsiteX7131" fmla="*/ 1580811 w 2307205"/>
                <a:gd name="connsiteY7131" fmla="*/ 1467243 h 1780956"/>
                <a:gd name="connsiteX7132" fmla="*/ 1582139 w 2307205"/>
                <a:gd name="connsiteY7132" fmla="*/ 1465768 h 1780956"/>
                <a:gd name="connsiteX7133" fmla="*/ 1582139 w 2307205"/>
                <a:gd name="connsiteY7133" fmla="*/ 1464293 h 1780956"/>
                <a:gd name="connsiteX7134" fmla="*/ 1580811 w 2307205"/>
                <a:gd name="connsiteY7134" fmla="*/ 1461048 h 1780956"/>
                <a:gd name="connsiteX7135" fmla="*/ 1578451 w 2307205"/>
                <a:gd name="connsiteY7135" fmla="*/ 1456181 h 1780956"/>
                <a:gd name="connsiteX7136" fmla="*/ 1576682 w 2307205"/>
                <a:gd name="connsiteY7136" fmla="*/ 1453084 h 1780956"/>
                <a:gd name="connsiteX7137" fmla="*/ 1575502 w 2307205"/>
                <a:gd name="connsiteY7137" fmla="*/ 1451757 h 1780956"/>
                <a:gd name="connsiteX7138" fmla="*/ 1568570 w 2307205"/>
                <a:gd name="connsiteY7138" fmla="*/ 1445709 h 1780956"/>
                <a:gd name="connsiteX7139" fmla="*/ 1564440 w 2307205"/>
                <a:gd name="connsiteY7139" fmla="*/ 1443202 h 1780956"/>
                <a:gd name="connsiteX7140" fmla="*/ 1560310 w 2307205"/>
                <a:gd name="connsiteY7140" fmla="*/ 1441727 h 1780956"/>
                <a:gd name="connsiteX7141" fmla="*/ 1557360 w 2307205"/>
                <a:gd name="connsiteY7141" fmla="*/ 1439810 h 1780956"/>
                <a:gd name="connsiteX7142" fmla="*/ 1555590 w 2307205"/>
                <a:gd name="connsiteY7142" fmla="*/ 1437597 h 1780956"/>
                <a:gd name="connsiteX7143" fmla="*/ 1553378 w 2307205"/>
                <a:gd name="connsiteY7143" fmla="*/ 1436417 h 1780956"/>
                <a:gd name="connsiteX7144" fmla="*/ 1550871 w 2307205"/>
                <a:gd name="connsiteY7144" fmla="*/ 1436417 h 1780956"/>
                <a:gd name="connsiteX7145" fmla="*/ 1546446 w 2307205"/>
                <a:gd name="connsiteY7145" fmla="*/ 1437155 h 1780956"/>
                <a:gd name="connsiteX7146" fmla="*/ 1546151 w 2307205"/>
                <a:gd name="connsiteY7146" fmla="*/ 1436860 h 1780956"/>
                <a:gd name="connsiteX7147" fmla="*/ 1547478 w 2307205"/>
                <a:gd name="connsiteY7147" fmla="*/ 1435827 h 1780956"/>
                <a:gd name="connsiteX7148" fmla="*/ 1550428 w 2307205"/>
                <a:gd name="connsiteY7148" fmla="*/ 1434353 h 1780956"/>
                <a:gd name="connsiteX7149" fmla="*/ 1551756 w 2307205"/>
                <a:gd name="connsiteY7149" fmla="*/ 1433320 h 1780956"/>
                <a:gd name="connsiteX7150" fmla="*/ 1552788 w 2307205"/>
                <a:gd name="connsiteY7150" fmla="*/ 1431845 h 1780956"/>
                <a:gd name="connsiteX7151" fmla="*/ 1552051 w 2307205"/>
                <a:gd name="connsiteY7151" fmla="*/ 1429485 h 1780956"/>
                <a:gd name="connsiteX7152" fmla="*/ 1548363 w 2307205"/>
                <a:gd name="connsiteY7152" fmla="*/ 1424913 h 1780956"/>
                <a:gd name="connsiteX7153" fmla="*/ 1545266 w 2307205"/>
                <a:gd name="connsiteY7153" fmla="*/ 1421816 h 1780956"/>
                <a:gd name="connsiteX7154" fmla="*/ 1541136 w 2307205"/>
                <a:gd name="connsiteY7154" fmla="*/ 1416211 h 1780956"/>
                <a:gd name="connsiteX7155" fmla="*/ 1538776 w 2307205"/>
                <a:gd name="connsiteY7155" fmla="*/ 1413851 h 1780956"/>
                <a:gd name="connsiteX7156" fmla="*/ 1536269 w 2307205"/>
                <a:gd name="connsiteY7156" fmla="*/ 1412229 h 1780956"/>
                <a:gd name="connsiteX7157" fmla="*/ 1534794 w 2307205"/>
                <a:gd name="connsiteY7157" fmla="*/ 1410901 h 1780956"/>
                <a:gd name="connsiteX7158" fmla="*/ 1533909 w 2307205"/>
                <a:gd name="connsiteY7158" fmla="*/ 1408394 h 1780956"/>
                <a:gd name="connsiteX7159" fmla="*/ 1533909 w 2307205"/>
                <a:gd name="connsiteY7159" fmla="*/ 1407214 h 1780956"/>
                <a:gd name="connsiteX7160" fmla="*/ 1534794 w 2307205"/>
                <a:gd name="connsiteY7160" fmla="*/ 1403969 h 1780956"/>
                <a:gd name="connsiteX7161" fmla="*/ 1535827 w 2307205"/>
                <a:gd name="connsiteY7161" fmla="*/ 1402199 h 1780956"/>
                <a:gd name="connsiteX7162" fmla="*/ 1537449 w 2307205"/>
                <a:gd name="connsiteY7162" fmla="*/ 1400282 h 1780956"/>
                <a:gd name="connsiteX7163" fmla="*/ 1537744 w 2307205"/>
                <a:gd name="connsiteY7163" fmla="*/ 1396742 h 1780956"/>
                <a:gd name="connsiteX7164" fmla="*/ 1536859 w 2307205"/>
                <a:gd name="connsiteY7164" fmla="*/ 1391433 h 1780956"/>
                <a:gd name="connsiteX7165" fmla="*/ 1536564 w 2307205"/>
                <a:gd name="connsiteY7165" fmla="*/ 1387893 h 1780956"/>
                <a:gd name="connsiteX7166" fmla="*/ 1537596 w 2307205"/>
                <a:gd name="connsiteY7166" fmla="*/ 1383321 h 1780956"/>
                <a:gd name="connsiteX7167" fmla="*/ 1537891 w 2307205"/>
                <a:gd name="connsiteY7167" fmla="*/ 1380518 h 1780956"/>
                <a:gd name="connsiteX7168" fmla="*/ 1537302 w 2307205"/>
                <a:gd name="connsiteY7168" fmla="*/ 1378011 h 1780956"/>
                <a:gd name="connsiteX7169" fmla="*/ 1535237 w 2307205"/>
                <a:gd name="connsiteY7169" fmla="*/ 1372259 h 1780956"/>
                <a:gd name="connsiteX7170" fmla="*/ 1534647 w 2307205"/>
                <a:gd name="connsiteY7170" fmla="*/ 1371226 h 1780956"/>
                <a:gd name="connsiteX7171" fmla="*/ 1531254 w 2307205"/>
                <a:gd name="connsiteY7171" fmla="*/ 1367392 h 1780956"/>
                <a:gd name="connsiteX7172" fmla="*/ 1530517 w 2307205"/>
                <a:gd name="connsiteY7172" fmla="*/ 1365032 h 1780956"/>
                <a:gd name="connsiteX7173" fmla="*/ 1530517 w 2307205"/>
                <a:gd name="connsiteY7173" fmla="*/ 1361049 h 1780956"/>
                <a:gd name="connsiteX7174" fmla="*/ 1531844 w 2307205"/>
                <a:gd name="connsiteY7174" fmla="*/ 1356477 h 1780956"/>
                <a:gd name="connsiteX7175" fmla="*/ 1535827 w 2307205"/>
                <a:gd name="connsiteY7175" fmla="*/ 1344530 h 1780956"/>
                <a:gd name="connsiteX7176" fmla="*/ 1535827 w 2307205"/>
                <a:gd name="connsiteY7176" fmla="*/ 1343055 h 1780956"/>
                <a:gd name="connsiteX7177" fmla="*/ 1533467 w 2307205"/>
                <a:gd name="connsiteY7177" fmla="*/ 1337893 h 1780956"/>
                <a:gd name="connsiteX7178" fmla="*/ 1531254 w 2307205"/>
                <a:gd name="connsiteY7178" fmla="*/ 1335386 h 1780956"/>
                <a:gd name="connsiteX7179" fmla="*/ 1526387 w 2307205"/>
                <a:gd name="connsiteY7179" fmla="*/ 1332436 h 1780956"/>
                <a:gd name="connsiteX7180" fmla="*/ 1523585 w 2307205"/>
                <a:gd name="connsiteY7180" fmla="*/ 1331846 h 1780956"/>
                <a:gd name="connsiteX7181" fmla="*/ 1520635 w 2307205"/>
                <a:gd name="connsiteY7181" fmla="*/ 1332141 h 1780956"/>
                <a:gd name="connsiteX7182" fmla="*/ 1518865 w 2307205"/>
                <a:gd name="connsiteY7182" fmla="*/ 1332141 h 1780956"/>
                <a:gd name="connsiteX7183" fmla="*/ 1516800 w 2307205"/>
                <a:gd name="connsiteY7183" fmla="*/ 1329781 h 1780956"/>
                <a:gd name="connsiteX7184" fmla="*/ 1515768 w 2307205"/>
                <a:gd name="connsiteY7184" fmla="*/ 1329486 h 1780956"/>
                <a:gd name="connsiteX7185" fmla="*/ 1509868 w 2307205"/>
                <a:gd name="connsiteY7185" fmla="*/ 1330076 h 1780956"/>
                <a:gd name="connsiteX7186" fmla="*/ 1500576 w 2307205"/>
                <a:gd name="connsiteY7186" fmla="*/ 1328306 h 1780956"/>
                <a:gd name="connsiteX7187" fmla="*/ 1498069 w 2307205"/>
                <a:gd name="connsiteY7187" fmla="*/ 1328306 h 1780956"/>
                <a:gd name="connsiteX7188" fmla="*/ 1491727 w 2307205"/>
                <a:gd name="connsiteY7188" fmla="*/ 1326389 h 1780956"/>
                <a:gd name="connsiteX7189" fmla="*/ 1490104 w 2307205"/>
                <a:gd name="connsiteY7189" fmla="*/ 1326389 h 1780956"/>
                <a:gd name="connsiteX7190" fmla="*/ 1488777 w 2307205"/>
                <a:gd name="connsiteY7190" fmla="*/ 1326979 h 1780956"/>
                <a:gd name="connsiteX7191" fmla="*/ 1486564 w 2307205"/>
                <a:gd name="connsiteY7191" fmla="*/ 1327274 h 1780956"/>
                <a:gd name="connsiteX7192" fmla="*/ 1483615 w 2307205"/>
                <a:gd name="connsiteY7192" fmla="*/ 1327274 h 1780956"/>
                <a:gd name="connsiteX7193" fmla="*/ 1480075 w 2307205"/>
                <a:gd name="connsiteY7193" fmla="*/ 1327569 h 1780956"/>
                <a:gd name="connsiteX7194" fmla="*/ 1475797 w 2307205"/>
                <a:gd name="connsiteY7194" fmla="*/ 1328454 h 1780956"/>
                <a:gd name="connsiteX7195" fmla="*/ 1470930 w 2307205"/>
                <a:gd name="connsiteY7195" fmla="*/ 1328454 h 1780956"/>
                <a:gd name="connsiteX7196" fmla="*/ 1465326 w 2307205"/>
                <a:gd name="connsiteY7196" fmla="*/ 1327569 h 1780956"/>
                <a:gd name="connsiteX7197" fmla="*/ 1461638 w 2307205"/>
                <a:gd name="connsiteY7197" fmla="*/ 1327569 h 1780956"/>
                <a:gd name="connsiteX7198" fmla="*/ 1459869 w 2307205"/>
                <a:gd name="connsiteY7198" fmla="*/ 1328159 h 1780956"/>
                <a:gd name="connsiteX7199" fmla="*/ 1457656 w 2307205"/>
                <a:gd name="connsiteY7199" fmla="*/ 1329634 h 1780956"/>
                <a:gd name="connsiteX7200" fmla="*/ 1453674 w 2307205"/>
                <a:gd name="connsiteY7200" fmla="*/ 1334943 h 1780956"/>
                <a:gd name="connsiteX7201" fmla="*/ 1453674 w 2307205"/>
                <a:gd name="connsiteY7201" fmla="*/ 1334354 h 1780956"/>
                <a:gd name="connsiteX7202" fmla="*/ 1457656 w 2307205"/>
                <a:gd name="connsiteY7202" fmla="*/ 1326979 h 1780956"/>
                <a:gd name="connsiteX7203" fmla="*/ 1457656 w 2307205"/>
                <a:gd name="connsiteY7203" fmla="*/ 1325061 h 1780956"/>
                <a:gd name="connsiteX7204" fmla="*/ 1455739 w 2307205"/>
                <a:gd name="connsiteY7204" fmla="*/ 1323882 h 1780956"/>
                <a:gd name="connsiteX7205" fmla="*/ 1452494 w 2307205"/>
                <a:gd name="connsiteY7205" fmla="*/ 1322112 h 1780956"/>
                <a:gd name="connsiteX7206" fmla="*/ 1450577 w 2307205"/>
                <a:gd name="connsiteY7206" fmla="*/ 1320489 h 1780956"/>
                <a:gd name="connsiteX7207" fmla="*/ 1448512 w 2307205"/>
                <a:gd name="connsiteY7207" fmla="*/ 1318129 h 1780956"/>
                <a:gd name="connsiteX7208" fmla="*/ 1445414 w 2307205"/>
                <a:gd name="connsiteY7208" fmla="*/ 1315917 h 1780956"/>
                <a:gd name="connsiteX7209" fmla="*/ 1441432 w 2307205"/>
                <a:gd name="connsiteY7209" fmla="*/ 1313852 h 1780956"/>
                <a:gd name="connsiteX7210" fmla="*/ 1437450 w 2307205"/>
                <a:gd name="connsiteY7210" fmla="*/ 1312377 h 1780956"/>
                <a:gd name="connsiteX7211" fmla="*/ 1433468 w 2307205"/>
                <a:gd name="connsiteY7211" fmla="*/ 1311640 h 1780956"/>
                <a:gd name="connsiteX7212" fmla="*/ 1427273 w 2307205"/>
                <a:gd name="connsiteY7212" fmla="*/ 1309575 h 1780956"/>
                <a:gd name="connsiteX7213" fmla="*/ 1413114 w 2307205"/>
                <a:gd name="connsiteY7213" fmla="*/ 1304413 h 1780956"/>
                <a:gd name="connsiteX7214" fmla="*/ 1403527 w 2307205"/>
                <a:gd name="connsiteY7214" fmla="*/ 1302200 h 1780956"/>
                <a:gd name="connsiteX7215" fmla="*/ 1398365 w 2307205"/>
                <a:gd name="connsiteY7215" fmla="*/ 1300430 h 1780956"/>
                <a:gd name="connsiteX7216" fmla="*/ 1396300 w 2307205"/>
                <a:gd name="connsiteY7216" fmla="*/ 1299103 h 1780956"/>
                <a:gd name="connsiteX7217" fmla="*/ 1388040 w 2307205"/>
                <a:gd name="connsiteY7217" fmla="*/ 1288631 h 1780956"/>
                <a:gd name="connsiteX7218" fmla="*/ 1382878 w 2307205"/>
                <a:gd name="connsiteY7218" fmla="*/ 1283911 h 1780956"/>
                <a:gd name="connsiteX7219" fmla="*/ 1377716 w 2307205"/>
                <a:gd name="connsiteY7219" fmla="*/ 1281404 h 1780956"/>
                <a:gd name="connsiteX7220" fmla="*/ 1373144 w 2307205"/>
                <a:gd name="connsiteY7220" fmla="*/ 1278749 h 1780956"/>
                <a:gd name="connsiteX7221" fmla="*/ 1367096 w 2307205"/>
                <a:gd name="connsiteY7221" fmla="*/ 1274472 h 1780956"/>
                <a:gd name="connsiteX7222" fmla="*/ 1363262 w 2307205"/>
                <a:gd name="connsiteY7222" fmla="*/ 1271080 h 1780956"/>
                <a:gd name="connsiteX7223" fmla="*/ 1360017 w 2307205"/>
                <a:gd name="connsiteY7223" fmla="*/ 1269752 h 1780956"/>
                <a:gd name="connsiteX7224" fmla="*/ 1353085 w 2307205"/>
                <a:gd name="connsiteY7224" fmla="*/ 1268572 h 1780956"/>
                <a:gd name="connsiteX7225" fmla="*/ 1349693 w 2307205"/>
                <a:gd name="connsiteY7225" fmla="*/ 1267392 h 1780956"/>
                <a:gd name="connsiteX7226" fmla="*/ 1338041 w 2307205"/>
                <a:gd name="connsiteY7226" fmla="*/ 1264885 h 1780956"/>
                <a:gd name="connsiteX7227" fmla="*/ 1330666 w 2307205"/>
                <a:gd name="connsiteY7227" fmla="*/ 1262230 h 1780956"/>
                <a:gd name="connsiteX7228" fmla="*/ 1323587 w 2307205"/>
                <a:gd name="connsiteY7228" fmla="*/ 1258543 h 1780956"/>
                <a:gd name="connsiteX7229" fmla="*/ 1317097 w 2307205"/>
                <a:gd name="connsiteY7229" fmla="*/ 1255741 h 1780956"/>
                <a:gd name="connsiteX7230" fmla="*/ 1309133 w 2307205"/>
                <a:gd name="connsiteY7230" fmla="*/ 1254561 h 1780956"/>
                <a:gd name="connsiteX7231" fmla="*/ 1303528 w 2307205"/>
                <a:gd name="connsiteY7231" fmla="*/ 1255151 h 1780956"/>
                <a:gd name="connsiteX7232" fmla="*/ 1279782 w 2307205"/>
                <a:gd name="connsiteY7232" fmla="*/ 1261788 h 1780956"/>
                <a:gd name="connsiteX7233" fmla="*/ 1273734 w 2307205"/>
                <a:gd name="connsiteY7233" fmla="*/ 1263853 h 1780956"/>
                <a:gd name="connsiteX7234" fmla="*/ 1270932 w 2307205"/>
                <a:gd name="connsiteY7234" fmla="*/ 1265328 h 1780956"/>
                <a:gd name="connsiteX7235" fmla="*/ 1270490 w 2307205"/>
                <a:gd name="connsiteY7235" fmla="*/ 1265328 h 1780956"/>
                <a:gd name="connsiteX7236" fmla="*/ 1272407 w 2307205"/>
                <a:gd name="connsiteY7236" fmla="*/ 1263410 h 1780956"/>
                <a:gd name="connsiteX7237" fmla="*/ 1272407 w 2307205"/>
                <a:gd name="connsiteY7237" fmla="*/ 1262525 h 1780956"/>
                <a:gd name="connsiteX7238" fmla="*/ 1268277 w 2307205"/>
                <a:gd name="connsiteY7238" fmla="*/ 1262820 h 1780956"/>
                <a:gd name="connsiteX7239" fmla="*/ 1266802 w 2307205"/>
                <a:gd name="connsiteY7239" fmla="*/ 1263410 h 1780956"/>
                <a:gd name="connsiteX7240" fmla="*/ 1263115 w 2307205"/>
                <a:gd name="connsiteY7240" fmla="*/ 1265770 h 1780956"/>
                <a:gd name="connsiteX7241" fmla="*/ 1261198 w 2307205"/>
                <a:gd name="connsiteY7241" fmla="*/ 1266655 h 1780956"/>
                <a:gd name="connsiteX7242" fmla="*/ 1259280 w 2307205"/>
                <a:gd name="connsiteY7242" fmla="*/ 1267097 h 1780956"/>
                <a:gd name="connsiteX7243" fmla="*/ 1259280 w 2307205"/>
                <a:gd name="connsiteY7243" fmla="*/ 1266802 h 1780956"/>
                <a:gd name="connsiteX7244" fmla="*/ 1260903 w 2307205"/>
                <a:gd name="connsiteY7244" fmla="*/ 1265918 h 1780956"/>
                <a:gd name="connsiteX7245" fmla="*/ 1262525 w 2307205"/>
                <a:gd name="connsiteY7245" fmla="*/ 1264590 h 1780956"/>
                <a:gd name="connsiteX7246" fmla="*/ 1264148 w 2307205"/>
                <a:gd name="connsiteY7246" fmla="*/ 1262673 h 1780956"/>
                <a:gd name="connsiteX7247" fmla="*/ 1265917 w 2307205"/>
                <a:gd name="connsiteY7247" fmla="*/ 1260018 h 1780956"/>
                <a:gd name="connsiteX7248" fmla="*/ 1267687 w 2307205"/>
                <a:gd name="connsiteY7248" fmla="*/ 1256478 h 1780956"/>
                <a:gd name="connsiteX7249" fmla="*/ 1268720 w 2307205"/>
                <a:gd name="connsiteY7249" fmla="*/ 1253823 h 1780956"/>
                <a:gd name="connsiteX7250" fmla="*/ 1268720 w 2307205"/>
                <a:gd name="connsiteY7250" fmla="*/ 1252053 h 1780956"/>
                <a:gd name="connsiteX7251" fmla="*/ 1268425 w 2307205"/>
                <a:gd name="connsiteY7251" fmla="*/ 1249693 h 1780956"/>
                <a:gd name="connsiteX7252" fmla="*/ 1267392 w 2307205"/>
                <a:gd name="connsiteY7252" fmla="*/ 1246596 h 1780956"/>
                <a:gd name="connsiteX7253" fmla="*/ 1261788 w 2307205"/>
                <a:gd name="connsiteY7253" fmla="*/ 1234944 h 1780956"/>
                <a:gd name="connsiteX7254" fmla="*/ 1260755 w 2307205"/>
                <a:gd name="connsiteY7254" fmla="*/ 1232437 h 1780956"/>
                <a:gd name="connsiteX7255" fmla="*/ 1258100 w 2307205"/>
                <a:gd name="connsiteY7255" fmla="*/ 1223588 h 1780956"/>
                <a:gd name="connsiteX7256" fmla="*/ 1255888 w 2307205"/>
                <a:gd name="connsiteY7256" fmla="*/ 1217983 h 1780956"/>
                <a:gd name="connsiteX7257" fmla="*/ 1251316 w 2307205"/>
                <a:gd name="connsiteY7257" fmla="*/ 1207806 h 1780956"/>
                <a:gd name="connsiteX7258" fmla="*/ 1250578 w 2307205"/>
                <a:gd name="connsiteY7258" fmla="*/ 1205004 h 1780956"/>
                <a:gd name="connsiteX7259" fmla="*/ 1249841 w 2307205"/>
                <a:gd name="connsiteY7259" fmla="*/ 1199989 h 1780956"/>
                <a:gd name="connsiteX7260" fmla="*/ 1249251 w 2307205"/>
                <a:gd name="connsiteY7260" fmla="*/ 1198809 h 1780956"/>
                <a:gd name="connsiteX7261" fmla="*/ 1246596 w 2307205"/>
                <a:gd name="connsiteY7261" fmla="*/ 1197629 h 1780956"/>
                <a:gd name="connsiteX7262" fmla="*/ 1244089 w 2307205"/>
                <a:gd name="connsiteY7262" fmla="*/ 1198219 h 1780956"/>
                <a:gd name="connsiteX7263" fmla="*/ 1241139 w 2307205"/>
                <a:gd name="connsiteY7263" fmla="*/ 1198219 h 1780956"/>
                <a:gd name="connsiteX7264" fmla="*/ 1233469 w 2307205"/>
                <a:gd name="connsiteY7264" fmla="*/ 1197039 h 1780956"/>
                <a:gd name="connsiteX7265" fmla="*/ 1226242 w 2307205"/>
                <a:gd name="connsiteY7265" fmla="*/ 1197482 h 1780956"/>
                <a:gd name="connsiteX7266" fmla="*/ 1224472 w 2307205"/>
                <a:gd name="connsiteY7266" fmla="*/ 1198367 h 1780956"/>
                <a:gd name="connsiteX7267" fmla="*/ 1222260 w 2307205"/>
                <a:gd name="connsiteY7267" fmla="*/ 1202644 h 1780956"/>
                <a:gd name="connsiteX7268" fmla="*/ 1220638 w 2307205"/>
                <a:gd name="connsiteY7268" fmla="*/ 1212083 h 1780956"/>
                <a:gd name="connsiteX7269" fmla="*/ 1219015 w 2307205"/>
                <a:gd name="connsiteY7269" fmla="*/ 1215181 h 1780956"/>
                <a:gd name="connsiteX7270" fmla="*/ 1219015 w 2307205"/>
                <a:gd name="connsiteY7270" fmla="*/ 1213558 h 1780956"/>
                <a:gd name="connsiteX7271" fmla="*/ 1220343 w 2307205"/>
                <a:gd name="connsiteY7271" fmla="*/ 1201316 h 1780956"/>
                <a:gd name="connsiteX7272" fmla="*/ 1220343 w 2307205"/>
                <a:gd name="connsiteY7272" fmla="*/ 1199104 h 1780956"/>
                <a:gd name="connsiteX7273" fmla="*/ 1216655 w 2307205"/>
                <a:gd name="connsiteY7273" fmla="*/ 1197924 h 1780956"/>
                <a:gd name="connsiteX7274" fmla="*/ 1213558 w 2307205"/>
                <a:gd name="connsiteY7274" fmla="*/ 1193942 h 1780956"/>
                <a:gd name="connsiteX7275" fmla="*/ 1212526 w 2307205"/>
                <a:gd name="connsiteY7275" fmla="*/ 1193204 h 1780956"/>
                <a:gd name="connsiteX7276" fmla="*/ 1211346 w 2307205"/>
                <a:gd name="connsiteY7276" fmla="*/ 1192909 h 1780956"/>
                <a:gd name="connsiteX7277" fmla="*/ 1210018 w 2307205"/>
                <a:gd name="connsiteY7277" fmla="*/ 1192909 h 1780956"/>
                <a:gd name="connsiteX7278" fmla="*/ 1208986 w 2307205"/>
                <a:gd name="connsiteY7278" fmla="*/ 1191877 h 1780956"/>
                <a:gd name="connsiteX7279" fmla="*/ 1208248 w 2307205"/>
                <a:gd name="connsiteY7279" fmla="*/ 1189075 h 1780956"/>
                <a:gd name="connsiteX7280" fmla="*/ 1207363 w 2307205"/>
                <a:gd name="connsiteY7280" fmla="*/ 1187305 h 1780956"/>
                <a:gd name="connsiteX7281" fmla="*/ 1205594 w 2307205"/>
                <a:gd name="connsiteY7281" fmla="*/ 1186125 h 1780956"/>
                <a:gd name="connsiteX7282" fmla="*/ 1202644 w 2307205"/>
                <a:gd name="connsiteY7282" fmla="*/ 1185387 h 1780956"/>
                <a:gd name="connsiteX7283" fmla="*/ 1204856 w 2307205"/>
                <a:gd name="connsiteY7283" fmla="*/ 1184650 h 1780956"/>
                <a:gd name="connsiteX7284" fmla="*/ 1206183 w 2307205"/>
                <a:gd name="connsiteY7284" fmla="*/ 1182143 h 1780956"/>
                <a:gd name="connsiteX7285" fmla="*/ 1207069 w 2307205"/>
                <a:gd name="connsiteY7285" fmla="*/ 1177570 h 1780956"/>
                <a:gd name="connsiteX7286" fmla="*/ 1207363 w 2307205"/>
                <a:gd name="connsiteY7286" fmla="*/ 1169458 h 1780956"/>
                <a:gd name="connsiteX7287" fmla="*/ 1207069 w 2307205"/>
                <a:gd name="connsiteY7287" fmla="*/ 1151022 h 1780956"/>
                <a:gd name="connsiteX7288" fmla="*/ 1208248 w 2307205"/>
                <a:gd name="connsiteY7288" fmla="*/ 1144975 h 1780956"/>
                <a:gd name="connsiteX7289" fmla="*/ 1210166 w 2307205"/>
                <a:gd name="connsiteY7289" fmla="*/ 1137453 h 1780956"/>
                <a:gd name="connsiteX7290" fmla="*/ 1210756 w 2307205"/>
                <a:gd name="connsiteY7290" fmla="*/ 1132880 h 1780956"/>
                <a:gd name="connsiteX7291" fmla="*/ 1210166 w 2307205"/>
                <a:gd name="connsiteY7291" fmla="*/ 1131406 h 1780956"/>
                <a:gd name="connsiteX7292" fmla="*/ 1209281 w 2307205"/>
                <a:gd name="connsiteY7292" fmla="*/ 1130521 h 1780956"/>
                <a:gd name="connsiteX7293" fmla="*/ 1207806 w 2307205"/>
                <a:gd name="connsiteY7293" fmla="*/ 1129636 h 1780956"/>
                <a:gd name="connsiteX7294" fmla="*/ 1210018 w 2307205"/>
                <a:gd name="connsiteY7294" fmla="*/ 1128013 h 1780956"/>
                <a:gd name="connsiteX7295" fmla="*/ 1212821 w 2307205"/>
                <a:gd name="connsiteY7295" fmla="*/ 1128013 h 1780956"/>
                <a:gd name="connsiteX7296" fmla="*/ 1214443 w 2307205"/>
                <a:gd name="connsiteY7296" fmla="*/ 1125358 h 1780956"/>
                <a:gd name="connsiteX7297" fmla="*/ 1216655 w 2307205"/>
                <a:gd name="connsiteY7297" fmla="*/ 1120344 h 1780956"/>
                <a:gd name="connsiteX7298" fmla="*/ 1219753 w 2307205"/>
                <a:gd name="connsiteY7298" fmla="*/ 1114739 h 1780956"/>
                <a:gd name="connsiteX7299" fmla="*/ 1223735 w 2307205"/>
                <a:gd name="connsiteY7299" fmla="*/ 1108544 h 1780956"/>
                <a:gd name="connsiteX7300" fmla="*/ 1225947 w 2307205"/>
                <a:gd name="connsiteY7300" fmla="*/ 1103972 h 1780956"/>
                <a:gd name="connsiteX7301" fmla="*/ 1226390 w 2307205"/>
                <a:gd name="connsiteY7301" fmla="*/ 1101022 h 1780956"/>
                <a:gd name="connsiteX7302" fmla="*/ 1226390 w 2307205"/>
                <a:gd name="connsiteY7302" fmla="*/ 1098810 h 1780956"/>
                <a:gd name="connsiteX7303" fmla="*/ 1225505 w 2307205"/>
                <a:gd name="connsiteY7303" fmla="*/ 1097335 h 1780956"/>
                <a:gd name="connsiteX7304" fmla="*/ 1226095 w 2307205"/>
                <a:gd name="connsiteY7304" fmla="*/ 1096745 h 1780956"/>
                <a:gd name="connsiteX7305" fmla="*/ 1229192 w 2307205"/>
                <a:gd name="connsiteY7305" fmla="*/ 1097188 h 1780956"/>
                <a:gd name="connsiteX7306" fmla="*/ 1230520 w 2307205"/>
                <a:gd name="connsiteY7306" fmla="*/ 1095713 h 1780956"/>
                <a:gd name="connsiteX7307" fmla="*/ 1230520 w 2307205"/>
                <a:gd name="connsiteY7307" fmla="*/ 1094975 h 1780956"/>
                <a:gd name="connsiteX7308" fmla="*/ 1229192 w 2307205"/>
                <a:gd name="connsiteY7308" fmla="*/ 1091730 h 1780956"/>
                <a:gd name="connsiteX7309" fmla="*/ 1229930 w 2307205"/>
                <a:gd name="connsiteY7309" fmla="*/ 1090255 h 1780956"/>
                <a:gd name="connsiteX7310" fmla="*/ 1235239 w 2307205"/>
                <a:gd name="connsiteY7310" fmla="*/ 1085388 h 1780956"/>
                <a:gd name="connsiteX7311" fmla="*/ 1242761 w 2307205"/>
                <a:gd name="connsiteY7311" fmla="*/ 1081258 h 1780956"/>
                <a:gd name="connsiteX7312" fmla="*/ 1244531 w 2307205"/>
                <a:gd name="connsiteY7312" fmla="*/ 1079931 h 1780956"/>
                <a:gd name="connsiteX7313" fmla="*/ 1245564 w 2307205"/>
                <a:gd name="connsiteY7313" fmla="*/ 1078751 h 1780956"/>
                <a:gd name="connsiteX7314" fmla="*/ 1245564 w 2307205"/>
                <a:gd name="connsiteY7314" fmla="*/ 1078309 h 1780956"/>
                <a:gd name="connsiteX7315" fmla="*/ 1242466 w 2307205"/>
                <a:gd name="connsiteY7315" fmla="*/ 1076981 h 1780956"/>
                <a:gd name="connsiteX7316" fmla="*/ 1240844 w 2307205"/>
                <a:gd name="connsiteY7316" fmla="*/ 1075506 h 1780956"/>
                <a:gd name="connsiteX7317" fmla="*/ 1239959 w 2307205"/>
                <a:gd name="connsiteY7317" fmla="*/ 1074474 h 1780956"/>
                <a:gd name="connsiteX7318" fmla="*/ 1238484 w 2307205"/>
                <a:gd name="connsiteY7318" fmla="*/ 1071671 h 1780956"/>
                <a:gd name="connsiteX7319" fmla="*/ 1243941 w 2307205"/>
                <a:gd name="connsiteY7319" fmla="*/ 1072261 h 1780956"/>
                <a:gd name="connsiteX7320" fmla="*/ 1244974 w 2307205"/>
                <a:gd name="connsiteY7320" fmla="*/ 1072261 h 1780956"/>
                <a:gd name="connsiteX7321" fmla="*/ 1246596 w 2307205"/>
                <a:gd name="connsiteY7321" fmla="*/ 1070934 h 1780956"/>
                <a:gd name="connsiteX7322" fmla="*/ 1246006 w 2307205"/>
                <a:gd name="connsiteY7322" fmla="*/ 1070049 h 1780956"/>
                <a:gd name="connsiteX7323" fmla="*/ 1244236 w 2307205"/>
                <a:gd name="connsiteY7323" fmla="*/ 1068722 h 1780956"/>
                <a:gd name="connsiteX7324" fmla="*/ 1244679 w 2307205"/>
                <a:gd name="connsiteY7324" fmla="*/ 1068132 h 1780956"/>
                <a:gd name="connsiteX7325" fmla="*/ 1249399 w 2307205"/>
                <a:gd name="connsiteY7325" fmla="*/ 1068132 h 1780956"/>
                <a:gd name="connsiteX7326" fmla="*/ 1251906 w 2307205"/>
                <a:gd name="connsiteY7326" fmla="*/ 1066952 h 1780956"/>
                <a:gd name="connsiteX7327" fmla="*/ 1253381 w 2307205"/>
                <a:gd name="connsiteY7327" fmla="*/ 1065624 h 1780956"/>
                <a:gd name="connsiteX7328" fmla="*/ 1253086 w 2307205"/>
                <a:gd name="connsiteY7328" fmla="*/ 1065034 h 1780956"/>
                <a:gd name="connsiteX7329" fmla="*/ 1251906 w 2307205"/>
                <a:gd name="connsiteY7329" fmla="*/ 1064297 h 1780956"/>
                <a:gd name="connsiteX7330" fmla="*/ 1251906 w 2307205"/>
                <a:gd name="connsiteY7330" fmla="*/ 1063412 h 1780956"/>
                <a:gd name="connsiteX7331" fmla="*/ 1256183 w 2307205"/>
                <a:gd name="connsiteY7331" fmla="*/ 1060757 h 1780956"/>
                <a:gd name="connsiteX7332" fmla="*/ 1255888 w 2307205"/>
                <a:gd name="connsiteY7332" fmla="*/ 1059577 h 1780956"/>
                <a:gd name="connsiteX7333" fmla="*/ 1253971 w 2307205"/>
                <a:gd name="connsiteY7333" fmla="*/ 1057955 h 1780956"/>
                <a:gd name="connsiteX7334" fmla="*/ 1248956 w 2307205"/>
                <a:gd name="connsiteY7334" fmla="*/ 1055447 h 1780956"/>
                <a:gd name="connsiteX7335" fmla="*/ 1248219 w 2307205"/>
                <a:gd name="connsiteY7335" fmla="*/ 1054858 h 1780956"/>
                <a:gd name="connsiteX7336" fmla="*/ 1249546 w 2307205"/>
                <a:gd name="connsiteY7336" fmla="*/ 1054858 h 1780956"/>
                <a:gd name="connsiteX7337" fmla="*/ 1257068 w 2307205"/>
                <a:gd name="connsiteY7337" fmla="*/ 1057217 h 1780956"/>
                <a:gd name="connsiteX7338" fmla="*/ 1260460 w 2307205"/>
                <a:gd name="connsiteY7338" fmla="*/ 1059135 h 1780956"/>
                <a:gd name="connsiteX7339" fmla="*/ 1262673 w 2307205"/>
                <a:gd name="connsiteY7339" fmla="*/ 1061200 h 1780956"/>
                <a:gd name="connsiteX7340" fmla="*/ 1264443 w 2307205"/>
                <a:gd name="connsiteY7340" fmla="*/ 1062380 h 1780956"/>
                <a:gd name="connsiteX7341" fmla="*/ 1265770 w 2307205"/>
                <a:gd name="connsiteY7341" fmla="*/ 1062675 h 1780956"/>
                <a:gd name="connsiteX7342" fmla="*/ 1265328 w 2307205"/>
                <a:gd name="connsiteY7342" fmla="*/ 1061347 h 1780956"/>
                <a:gd name="connsiteX7343" fmla="*/ 1263115 w 2307205"/>
                <a:gd name="connsiteY7343" fmla="*/ 1058250 h 1780956"/>
                <a:gd name="connsiteX7344" fmla="*/ 1261198 w 2307205"/>
                <a:gd name="connsiteY7344" fmla="*/ 1056185 h 1780956"/>
                <a:gd name="connsiteX7345" fmla="*/ 1259575 w 2307205"/>
                <a:gd name="connsiteY7345" fmla="*/ 1055300 h 1780956"/>
                <a:gd name="connsiteX7346" fmla="*/ 1259575 w 2307205"/>
                <a:gd name="connsiteY7346" fmla="*/ 1054120 h 1780956"/>
                <a:gd name="connsiteX7347" fmla="*/ 1261050 w 2307205"/>
                <a:gd name="connsiteY7347" fmla="*/ 1052498 h 1780956"/>
                <a:gd name="connsiteX7348" fmla="*/ 1264000 w 2307205"/>
                <a:gd name="connsiteY7348" fmla="*/ 1050433 h 1780956"/>
                <a:gd name="connsiteX7349" fmla="*/ 1264885 w 2307205"/>
                <a:gd name="connsiteY7349" fmla="*/ 1049105 h 1780956"/>
                <a:gd name="connsiteX7350" fmla="*/ 1265180 w 2307205"/>
                <a:gd name="connsiteY7350" fmla="*/ 1047335 h 1780956"/>
                <a:gd name="connsiteX7351" fmla="*/ 1266655 w 2307205"/>
                <a:gd name="connsiteY7351" fmla="*/ 1046598 h 1780956"/>
                <a:gd name="connsiteX7352" fmla="*/ 1269162 w 2307205"/>
                <a:gd name="connsiteY7352" fmla="*/ 1046893 h 1780956"/>
                <a:gd name="connsiteX7353" fmla="*/ 1271080 w 2307205"/>
                <a:gd name="connsiteY7353" fmla="*/ 1046598 h 1780956"/>
                <a:gd name="connsiteX7354" fmla="*/ 1272555 w 2307205"/>
                <a:gd name="connsiteY7354" fmla="*/ 1045713 h 1780956"/>
                <a:gd name="connsiteX7355" fmla="*/ 1274177 w 2307205"/>
                <a:gd name="connsiteY7355" fmla="*/ 1045713 h 1780956"/>
                <a:gd name="connsiteX7356" fmla="*/ 1277422 w 2307205"/>
                <a:gd name="connsiteY7356" fmla="*/ 1047483 h 1780956"/>
                <a:gd name="connsiteX7357" fmla="*/ 1279339 w 2307205"/>
                <a:gd name="connsiteY7357" fmla="*/ 1047483 h 1780956"/>
                <a:gd name="connsiteX7358" fmla="*/ 1280962 w 2307205"/>
                <a:gd name="connsiteY7358" fmla="*/ 1046156 h 1780956"/>
                <a:gd name="connsiteX7359" fmla="*/ 1281257 w 2307205"/>
                <a:gd name="connsiteY7359" fmla="*/ 1045418 h 1780956"/>
                <a:gd name="connsiteX7360" fmla="*/ 1280667 w 2307205"/>
                <a:gd name="connsiteY7360" fmla="*/ 1043353 h 1780956"/>
                <a:gd name="connsiteX7361" fmla="*/ 1275652 w 2307205"/>
                <a:gd name="connsiteY7361" fmla="*/ 1042468 h 1780956"/>
                <a:gd name="connsiteX7362" fmla="*/ 1273145 w 2307205"/>
                <a:gd name="connsiteY7362" fmla="*/ 1041731 h 1780956"/>
                <a:gd name="connsiteX7363" fmla="*/ 1271522 w 2307205"/>
                <a:gd name="connsiteY7363" fmla="*/ 1040551 h 1780956"/>
                <a:gd name="connsiteX7364" fmla="*/ 1270490 w 2307205"/>
                <a:gd name="connsiteY7364" fmla="*/ 1039666 h 1780956"/>
                <a:gd name="connsiteX7365" fmla="*/ 1269605 w 2307205"/>
                <a:gd name="connsiteY7365" fmla="*/ 1038043 h 1780956"/>
                <a:gd name="connsiteX7366" fmla="*/ 1269310 w 2307205"/>
                <a:gd name="connsiteY7366" fmla="*/ 1036864 h 1780956"/>
                <a:gd name="connsiteX7367" fmla="*/ 1270047 w 2307205"/>
                <a:gd name="connsiteY7367" fmla="*/ 1036126 h 1780956"/>
                <a:gd name="connsiteX7368" fmla="*/ 1274325 w 2307205"/>
                <a:gd name="connsiteY7368" fmla="*/ 1035684 h 1780956"/>
                <a:gd name="connsiteX7369" fmla="*/ 1275505 w 2307205"/>
                <a:gd name="connsiteY7369" fmla="*/ 1035241 h 1780956"/>
                <a:gd name="connsiteX7370" fmla="*/ 1276537 w 2307205"/>
                <a:gd name="connsiteY7370" fmla="*/ 1034356 h 1780956"/>
                <a:gd name="connsiteX7371" fmla="*/ 1278454 w 2307205"/>
                <a:gd name="connsiteY7371" fmla="*/ 1034356 h 1780956"/>
                <a:gd name="connsiteX7372" fmla="*/ 1282731 w 2307205"/>
                <a:gd name="connsiteY7372" fmla="*/ 1035389 h 1780956"/>
                <a:gd name="connsiteX7373" fmla="*/ 1293793 w 2307205"/>
                <a:gd name="connsiteY7373" fmla="*/ 1036716 h 1780956"/>
                <a:gd name="connsiteX7374" fmla="*/ 1296448 w 2307205"/>
                <a:gd name="connsiteY7374" fmla="*/ 1036126 h 1780956"/>
                <a:gd name="connsiteX7375" fmla="*/ 1302643 w 2307205"/>
                <a:gd name="connsiteY7375" fmla="*/ 1031849 h 1780956"/>
                <a:gd name="connsiteX7376" fmla="*/ 1305445 w 2307205"/>
                <a:gd name="connsiteY7376" fmla="*/ 1031111 h 1780956"/>
                <a:gd name="connsiteX7377" fmla="*/ 1308985 w 2307205"/>
                <a:gd name="connsiteY7377" fmla="*/ 1030816 h 1780956"/>
                <a:gd name="connsiteX7378" fmla="*/ 1311492 w 2307205"/>
                <a:gd name="connsiteY7378" fmla="*/ 1029784 h 1780956"/>
                <a:gd name="connsiteX7379" fmla="*/ 1312820 w 2307205"/>
                <a:gd name="connsiteY7379" fmla="*/ 1027867 h 1780956"/>
                <a:gd name="connsiteX7380" fmla="*/ 1313557 w 2307205"/>
                <a:gd name="connsiteY7380" fmla="*/ 1025949 h 1780956"/>
                <a:gd name="connsiteX7381" fmla="*/ 1313557 w 2307205"/>
                <a:gd name="connsiteY7381" fmla="*/ 1024032 h 1780956"/>
                <a:gd name="connsiteX7382" fmla="*/ 1313262 w 2307205"/>
                <a:gd name="connsiteY7382" fmla="*/ 1016067 h 1780956"/>
                <a:gd name="connsiteX7383" fmla="*/ 1312377 w 2307205"/>
                <a:gd name="connsiteY7383" fmla="*/ 1014150 h 1780956"/>
                <a:gd name="connsiteX7384" fmla="*/ 1306478 w 2307205"/>
                <a:gd name="connsiteY7384" fmla="*/ 1010315 h 1780956"/>
                <a:gd name="connsiteX7385" fmla="*/ 1302938 w 2307205"/>
                <a:gd name="connsiteY7385" fmla="*/ 1008988 h 1780956"/>
                <a:gd name="connsiteX7386" fmla="*/ 1297038 w 2307205"/>
                <a:gd name="connsiteY7386" fmla="*/ 1007660 h 1780956"/>
                <a:gd name="connsiteX7387" fmla="*/ 1292908 w 2307205"/>
                <a:gd name="connsiteY7387" fmla="*/ 1005300 h 1780956"/>
                <a:gd name="connsiteX7388" fmla="*/ 1287746 w 2307205"/>
                <a:gd name="connsiteY7388" fmla="*/ 1001318 h 1780956"/>
                <a:gd name="connsiteX7389" fmla="*/ 1283616 w 2307205"/>
                <a:gd name="connsiteY7389" fmla="*/ 999696 h 1780956"/>
                <a:gd name="connsiteX7390" fmla="*/ 1280667 w 2307205"/>
                <a:gd name="connsiteY7390" fmla="*/ 1000581 h 1780956"/>
                <a:gd name="connsiteX7391" fmla="*/ 1277569 w 2307205"/>
                <a:gd name="connsiteY7391" fmla="*/ 1002056 h 1780956"/>
                <a:gd name="connsiteX7392" fmla="*/ 1271965 w 2307205"/>
                <a:gd name="connsiteY7392" fmla="*/ 1005300 h 1780956"/>
                <a:gd name="connsiteX7393" fmla="*/ 1267392 w 2307205"/>
                <a:gd name="connsiteY7393" fmla="*/ 1005595 h 1780956"/>
                <a:gd name="connsiteX7394" fmla="*/ 1267392 w 2307205"/>
                <a:gd name="connsiteY7394" fmla="*/ 1005005 h 1780956"/>
                <a:gd name="connsiteX7395" fmla="*/ 1274177 w 2307205"/>
                <a:gd name="connsiteY7395" fmla="*/ 1001318 h 1780956"/>
                <a:gd name="connsiteX7396" fmla="*/ 1275505 w 2307205"/>
                <a:gd name="connsiteY7396" fmla="*/ 999843 h 1780956"/>
                <a:gd name="connsiteX7397" fmla="*/ 1274472 w 2307205"/>
                <a:gd name="connsiteY7397" fmla="*/ 999106 h 1780956"/>
                <a:gd name="connsiteX7398" fmla="*/ 1270785 w 2307205"/>
                <a:gd name="connsiteY7398" fmla="*/ 997926 h 1780956"/>
                <a:gd name="connsiteX7399" fmla="*/ 1265770 w 2307205"/>
                <a:gd name="connsiteY7399" fmla="*/ 996893 h 1780956"/>
                <a:gd name="connsiteX7400" fmla="*/ 1249103 w 2307205"/>
                <a:gd name="connsiteY7400" fmla="*/ 990994 h 1780956"/>
                <a:gd name="connsiteX7401" fmla="*/ 1246891 w 2307205"/>
                <a:gd name="connsiteY7401" fmla="*/ 989961 h 1780956"/>
                <a:gd name="connsiteX7402" fmla="*/ 1243499 w 2307205"/>
                <a:gd name="connsiteY7402" fmla="*/ 989076 h 1780956"/>
                <a:gd name="connsiteX7403" fmla="*/ 1242761 w 2307205"/>
                <a:gd name="connsiteY7403" fmla="*/ 989371 h 1780956"/>
                <a:gd name="connsiteX7404" fmla="*/ 1243499 w 2307205"/>
                <a:gd name="connsiteY7404" fmla="*/ 991141 h 1780956"/>
                <a:gd name="connsiteX7405" fmla="*/ 1244826 w 2307205"/>
                <a:gd name="connsiteY7405" fmla="*/ 992321 h 1780956"/>
                <a:gd name="connsiteX7406" fmla="*/ 1246449 w 2307205"/>
                <a:gd name="connsiteY7406" fmla="*/ 993059 h 1780956"/>
                <a:gd name="connsiteX7407" fmla="*/ 1246449 w 2307205"/>
                <a:gd name="connsiteY7407" fmla="*/ 993649 h 1780956"/>
                <a:gd name="connsiteX7408" fmla="*/ 1242614 w 2307205"/>
                <a:gd name="connsiteY7408" fmla="*/ 993649 h 1780956"/>
                <a:gd name="connsiteX7409" fmla="*/ 1238779 w 2307205"/>
                <a:gd name="connsiteY7409" fmla="*/ 992616 h 1780956"/>
                <a:gd name="connsiteX7410" fmla="*/ 1236124 w 2307205"/>
                <a:gd name="connsiteY7410" fmla="*/ 989371 h 1780956"/>
                <a:gd name="connsiteX7411" fmla="*/ 1236124 w 2307205"/>
                <a:gd name="connsiteY7411" fmla="*/ 988044 h 1780956"/>
                <a:gd name="connsiteX7412" fmla="*/ 1237599 w 2307205"/>
                <a:gd name="connsiteY7412" fmla="*/ 986717 h 1780956"/>
                <a:gd name="connsiteX7413" fmla="*/ 1237599 w 2307205"/>
                <a:gd name="connsiteY7413" fmla="*/ 985242 h 1780956"/>
                <a:gd name="connsiteX7414" fmla="*/ 1235239 w 2307205"/>
                <a:gd name="connsiteY7414" fmla="*/ 980817 h 1780956"/>
                <a:gd name="connsiteX7415" fmla="*/ 1242171 w 2307205"/>
                <a:gd name="connsiteY7415" fmla="*/ 985832 h 1780956"/>
                <a:gd name="connsiteX7416" fmla="*/ 1254118 w 2307205"/>
                <a:gd name="connsiteY7416" fmla="*/ 989666 h 1780956"/>
                <a:gd name="connsiteX7417" fmla="*/ 1265033 w 2307205"/>
                <a:gd name="connsiteY7417" fmla="*/ 994239 h 1780956"/>
                <a:gd name="connsiteX7418" fmla="*/ 1270637 w 2307205"/>
                <a:gd name="connsiteY7418" fmla="*/ 996008 h 1780956"/>
                <a:gd name="connsiteX7419" fmla="*/ 1274325 w 2307205"/>
                <a:gd name="connsiteY7419" fmla="*/ 996451 h 1780956"/>
                <a:gd name="connsiteX7420" fmla="*/ 1276979 w 2307205"/>
                <a:gd name="connsiteY7420" fmla="*/ 996156 h 1780956"/>
                <a:gd name="connsiteX7421" fmla="*/ 1278454 w 2307205"/>
                <a:gd name="connsiteY7421" fmla="*/ 994976 h 1780956"/>
                <a:gd name="connsiteX7422" fmla="*/ 1279929 w 2307205"/>
                <a:gd name="connsiteY7422" fmla="*/ 994534 h 1780956"/>
                <a:gd name="connsiteX7423" fmla="*/ 1281257 w 2307205"/>
                <a:gd name="connsiteY7423" fmla="*/ 994976 h 1780956"/>
                <a:gd name="connsiteX7424" fmla="*/ 1281552 w 2307205"/>
                <a:gd name="connsiteY7424" fmla="*/ 995419 h 1780956"/>
                <a:gd name="connsiteX7425" fmla="*/ 1280667 w 2307205"/>
                <a:gd name="connsiteY7425" fmla="*/ 996008 h 1780956"/>
                <a:gd name="connsiteX7426" fmla="*/ 1280667 w 2307205"/>
                <a:gd name="connsiteY7426" fmla="*/ 996598 h 1780956"/>
                <a:gd name="connsiteX7427" fmla="*/ 1281404 w 2307205"/>
                <a:gd name="connsiteY7427" fmla="*/ 997188 h 1780956"/>
                <a:gd name="connsiteX7428" fmla="*/ 1288041 w 2307205"/>
                <a:gd name="connsiteY7428" fmla="*/ 997778 h 1780956"/>
                <a:gd name="connsiteX7429" fmla="*/ 1291581 w 2307205"/>
                <a:gd name="connsiteY7429" fmla="*/ 998516 h 1780956"/>
                <a:gd name="connsiteX7430" fmla="*/ 1302790 w 2307205"/>
                <a:gd name="connsiteY7430" fmla="*/ 1002941 h 1780956"/>
                <a:gd name="connsiteX7431" fmla="*/ 1307068 w 2307205"/>
                <a:gd name="connsiteY7431" fmla="*/ 1004121 h 1780956"/>
                <a:gd name="connsiteX7432" fmla="*/ 1310607 w 2307205"/>
                <a:gd name="connsiteY7432" fmla="*/ 1004415 h 1780956"/>
                <a:gd name="connsiteX7433" fmla="*/ 1313410 w 2307205"/>
                <a:gd name="connsiteY7433" fmla="*/ 1003826 h 1780956"/>
                <a:gd name="connsiteX7434" fmla="*/ 1315327 w 2307205"/>
                <a:gd name="connsiteY7434" fmla="*/ 1002646 h 1780956"/>
                <a:gd name="connsiteX7435" fmla="*/ 1316359 w 2307205"/>
                <a:gd name="connsiteY7435" fmla="*/ 1001023 h 1780956"/>
                <a:gd name="connsiteX7436" fmla="*/ 1317982 w 2307205"/>
                <a:gd name="connsiteY7436" fmla="*/ 1001023 h 1780956"/>
                <a:gd name="connsiteX7437" fmla="*/ 1320194 w 2307205"/>
                <a:gd name="connsiteY7437" fmla="*/ 1002056 h 1780956"/>
                <a:gd name="connsiteX7438" fmla="*/ 1322259 w 2307205"/>
                <a:gd name="connsiteY7438" fmla="*/ 1002498 h 1780956"/>
                <a:gd name="connsiteX7439" fmla="*/ 1325504 w 2307205"/>
                <a:gd name="connsiteY7439" fmla="*/ 1001761 h 1780956"/>
                <a:gd name="connsiteX7440" fmla="*/ 1327864 w 2307205"/>
                <a:gd name="connsiteY7440" fmla="*/ 999843 h 1780956"/>
                <a:gd name="connsiteX7441" fmla="*/ 1331551 w 2307205"/>
                <a:gd name="connsiteY7441" fmla="*/ 995124 h 1780956"/>
                <a:gd name="connsiteX7442" fmla="*/ 1331551 w 2307205"/>
                <a:gd name="connsiteY7442" fmla="*/ 994091 h 1780956"/>
                <a:gd name="connsiteX7443" fmla="*/ 1330371 w 2307205"/>
                <a:gd name="connsiteY7443" fmla="*/ 992026 h 1780956"/>
                <a:gd name="connsiteX7444" fmla="*/ 1327569 w 2307205"/>
                <a:gd name="connsiteY7444" fmla="*/ 987749 h 1780956"/>
                <a:gd name="connsiteX7445" fmla="*/ 1328306 w 2307205"/>
                <a:gd name="connsiteY7445" fmla="*/ 987749 h 1780956"/>
                <a:gd name="connsiteX7446" fmla="*/ 1334058 w 2307205"/>
                <a:gd name="connsiteY7446" fmla="*/ 989224 h 1780956"/>
                <a:gd name="connsiteX7447" fmla="*/ 1335828 w 2307205"/>
                <a:gd name="connsiteY7447" fmla="*/ 988634 h 1780956"/>
                <a:gd name="connsiteX7448" fmla="*/ 1335828 w 2307205"/>
                <a:gd name="connsiteY7448" fmla="*/ 987749 h 1780956"/>
                <a:gd name="connsiteX7449" fmla="*/ 1333321 w 2307205"/>
                <a:gd name="connsiteY7449" fmla="*/ 983472 h 1780956"/>
                <a:gd name="connsiteX7450" fmla="*/ 1332436 w 2307205"/>
                <a:gd name="connsiteY7450" fmla="*/ 982587 h 1780956"/>
                <a:gd name="connsiteX7451" fmla="*/ 1329929 w 2307205"/>
                <a:gd name="connsiteY7451" fmla="*/ 981407 h 1780956"/>
                <a:gd name="connsiteX7452" fmla="*/ 1330961 w 2307205"/>
                <a:gd name="connsiteY7452" fmla="*/ 980817 h 1780956"/>
                <a:gd name="connsiteX7453" fmla="*/ 1337008 w 2307205"/>
                <a:gd name="connsiteY7453" fmla="*/ 979194 h 1780956"/>
                <a:gd name="connsiteX7454" fmla="*/ 1337451 w 2307205"/>
                <a:gd name="connsiteY7454" fmla="*/ 979637 h 1780956"/>
                <a:gd name="connsiteX7455" fmla="*/ 1338188 w 2307205"/>
                <a:gd name="connsiteY7455" fmla="*/ 982587 h 1780956"/>
                <a:gd name="connsiteX7456" fmla="*/ 1339073 w 2307205"/>
                <a:gd name="connsiteY7456" fmla="*/ 983472 h 1780956"/>
                <a:gd name="connsiteX7457" fmla="*/ 1342170 w 2307205"/>
                <a:gd name="connsiteY7457" fmla="*/ 985389 h 1780956"/>
                <a:gd name="connsiteX7458" fmla="*/ 1343793 w 2307205"/>
                <a:gd name="connsiteY7458" fmla="*/ 985979 h 1780956"/>
                <a:gd name="connsiteX7459" fmla="*/ 1345120 w 2307205"/>
                <a:gd name="connsiteY7459" fmla="*/ 985979 h 1780956"/>
                <a:gd name="connsiteX7460" fmla="*/ 1346005 w 2307205"/>
                <a:gd name="connsiteY7460" fmla="*/ 985389 h 1780956"/>
                <a:gd name="connsiteX7461" fmla="*/ 1347628 w 2307205"/>
                <a:gd name="connsiteY7461" fmla="*/ 984947 h 1780956"/>
                <a:gd name="connsiteX7462" fmla="*/ 1352495 w 2307205"/>
                <a:gd name="connsiteY7462" fmla="*/ 987307 h 1780956"/>
                <a:gd name="connsiteX7463" fmla="*/ 1354707 w 2307205"/>
                <a:gd name="connsiteY7463" fmla="*/ 987896 h 1780956"/>
                <a:gd name="connsiteX7464" fmla="*/ 1355297 w 2307205"/>
                <a:gd name="connsiteY7464" fmla="*/ 987307 h 1780956"/>
                <a:gd name="connsiteX7465" fmla="*/ 1352642 w 2307205"/>
                <a:gd name="connsiteY7465" fmla="*/ 982144 h 1780956"/>
                <a:gd name="connsiteX7466" fmla="*/ 1352937 w 2307205"/>
                <a:gd name="connsiteY7466" fmla="*/ 981849 h 1780956"/>
                <a:gd name="connsiteX7467" fmla="*/ 1356625 w 2307205"/>
                <a:gd name="connsiteY7467" fmla="*/ 985094 h 1780956"/>
                <a:gd name="connsiteX7468" fmla="*/ 1359132 w 2307205"/>
                <a:gd name="connsiteY7468" fmla="*/ 986127 h 1780956"/>
                <a:gd name="connsiteX7469" fmla="*/ 1362967 w 2307205"/>
                <a:gd name="connsiteY7469" fmla="*/ 986864 h 1780956"/>
                <a:gd name="connsiteX7470" fmla="*/ 1367244 w 2307205"/>
                <a:gd name="connsiteY7470" fmla="*/ 986127 h 1780956"/>
                <a:gd name="connsiteX7471" fmla="*/ 1374471 w 2307205"/>
                <a:gd name="connsiteY7471" fmla="*/ 982734 h 1780956"/>
                <a:gd name="connsiteX7472" fmla="*/ 1381551 w 2307205"/>
                <a:gd name="connsiteY7472" fmla="*/ 978752 h 1780956"/>
                <a:gd name="connsiteX7473" fmla="*/ 1384353 w 2307205"/>
                <a:gd name="connsiteY7473" fmla="*/ 976245 h 1780956"/>
                <a:gd name="connsiteX7474" fmla="*/ 1385238 w 2307205"/>
                <a:gd name="connsiteY7474" fmla="*/ 973737 h 1780956"/>
                <a:gd name="connsiteX7475" fmla="*/ 1387303 w 2307205"/>
                <a:gd name="connsiteY7475" fmla="*/ 969608 h 1780956"/>
                <a:gd name="connsiteX7476" fmla="*/ 1403084 w 2307205"/>
                <a:gd name="connsiteY7476" fmla="*/ 951614 h 1780956"/>
                <a:gd name="connsiteX7477" fmla="*/ 1405592 w 2307205"/>
                <a:gd name="connsiteY7477" fmla="*/ 947336 h 1780956"/>
                <a:gd name="connsiteX7478" fmla="*/ 1409574 w 2307205"/>
                <a:gd name="connsiteY7478" fmla="*/ 941584 h 1780956"/>
                <a:gd name="connsiteX7479" fmla="*/ 1410312 w 2307205"/>
                <a:gd name="connsiteY7479" fmla="*/ 939667 h 1780956"/>
                <a:gd name="connsiteX7480" fmla="*/ 1409721 w 2307205"/>
                <a:gd name="connsiteY7480" fmla="*/ 935832 h 1780956"/>
                <a:gd name="connsiteX7481" fmla="*/ 1407657 w 2307205"/>
                <a:gd name="connsiteY7481" fmla="*/ 934652 h 1780956"/>
                <a:gd name="connsiteX7482" fmla="*/ 1400282 w 2307205"/>
                <a:gd name="connsiteY7482" fmla="*/ 933177 h 1780956"/>
                <a:gd name="connsiteX7483" fmla="*/ 1386270 w 2307205"/>
                <a:gd name="connsiteY7483" fmla="*/ 932292 h 1780956"/>
                <a:gd name="connsiteX7484" fmla="*/ 1379191 w 2307205"/>
                <a:gd name="connsiteY7484" fmla="*/ 932292 h 1780956"/>
                <a:gd name="connsiteX7485" fmla="*/ 1358837 w 2307205"/>
                <a:gd name="connsiteY7485" fmla="*/ 929342 h 1780956"/>
                <a:gd name="connsiteX7486" fmla="*/ 1354855 w 2307205"/>
                <a:gd name="connsiteY7486" fmla="*/ 927278 h 1780956"/>
                <a:gd name="connsiteX7487" fmla="*/ 1351905 w 2307205"/>
                <a:gd name="connsiteY7487" fmla="*/ 925065 h 1780956"/>
                <a:gd name="connsiteX7488" fmla="*/ 1342465 w 2307205"/>
                <a:gd name="connsiteY7488" fmla="*/ 916363 h 1780956"/>
                <a:gd name="connsiteX7489" fmla="*/ 1337598 w 2307205"/>
                <a:gd name="connsiteY7489" fmla="*/ 912528 h 1780956"/>
                <a:gd name="connsiteX7490" fmla="*/ 1334058 w 2307205"/>
                <a:gd name="connsiteY7490" fmla="*/ 910611 h 1780956"/>
                <a:gd name="connsiteX7491" fmla="*/ 1330814 w 2307205"/>
                <a:gd name="connsiteY7491" fmla="*/ 909579 h 1780956"/>
                <a:gd name="connsiteX7492" fmla="*/ 1327864 w 2307205"/>
                <a:gd name="connsiteY7492" fmla="*/ 909284 h 1780956"/>
                <a:gd name="connsiteX7493" fmla="*/ 1316359 w 2307205"/>
                <a:gd name="connsiteY7493" fmla="*/ 906186 h 1780956"/>
                <a:gd name="connsiteX7494" fmla="*/ 1306330 w 2307205"/>
                <a:gd name="connsiteY7494" fmla="*/ 904711 h 1780956"/>
                <a:gd name="connsiteX7495" fmla="*/ 1304265 w 2307205"/>
                <a:gd name="connsiteY7495" fmla="*/ 905596 h 1780956"/>
                <a:gd name="connsiteX7496" fmla="*/ 1303970 w 2307205"/>
                <a:gd name="connsiteY7496" fmla="*/ 906186 h 1780956"/>
                <a:gd name="connsiteX7497" fmla="*/ 1304855 w 2307205"/>
                <a:gd name="connsiteY7497" fmla="*/ 908546 h 1780956"/>
                <a:gd name="connsiteX7498" fmla="*/ 1298513 w 2307205"/>
                <a:gd name="connsiteY7498" fmla="*/ 905744 h 1780956"/>
                <a:gd name="connsiteX7499" fmla="*/ 1294826 w 2307205"/>
                <a:gd name="connsiteY7499" fmla="*/ 903384 h 1780956"/>
                <a:gd name="connsiteX7500" fmla="*/ 1295268 w 2307205"/>
                <a:gd name="connsiteY7500" fmla="*/ 902941 h 1780956"/>
                <a:gd name="connsiteX7501" fmla="*/ 1298071 w 2307205"/>
                <a:gd name="connsiteY7501" fmla="*/ 902647 h 1780956"/>
                <a:gd name="connsiteX7502" fmla="*/ 1305740 w 2307205"/>
                <a:gd name="connsiteY7502" fmla="*/ 902647 h 1780956"/>
                <a:gd name="connsiteX7503" fmla="*/ 1310607 w 2307205"/>
                <a:gd name="connsiteY7503" fmla="*/ 903089 h 1780956"/>
                <a:gd name="connsiteX7504" fmla="*/ 1315032 w 2307205"/>
                <a:gd name="connsiteY7504" fmla="*/ 904121 h 1780956"/>
                <a:gd name="connsiteX7505" fmla="*/ 1318719 w 2307205"/>
                <a:gd name="connsiteY7505" fmla="*/ 904564 h 1780956"/>
                <a:gd name="connsiteX7506" fmla="*/ 1323882 w 2307205"/>
                <a:gd name="connsiteY7506" fmla="*/ 904269 h 1780956"/>
                <a:gd name="connsiteX7507" fmla="*/ 1329044 w 2307205"/>
                <a:gd name="connsiteY7507" fmla="*/ 906186 h 1780956"/>
                <a:gd name="connsiteX7508" fmla="*/ 1331993 w 2307205"/>
                <a:gd name="connsiteY7508" fmla="*/ 906186 h 1780956"/>
                <a:gd name="connsiteX7509" fmla="*/ 1334943 w 2307205"/>
                <a:gd name="connsiteY7509" fmla="*/ 906776 h 1780956"/>
                <a:gd name="connsiteX7510" fmla="*/ 1335976 w 2307205"/>
                <a:gd name="connsiteY7510" fmla="*/ 906776 h 1780956"/>
                <a:gd name="connsiteX7511" fmla="*/ 1333468 w 2307205"/>
                <a:gd name="connsiteY7511" fmla="*/ 903974 h 1780956"/>
                <a:gd name="connsiteX7512" fmla="*/ 1334796 w 2307205"/>
                <a:gd name="connsiteY7512" fmla="*/ 903679 h 1780956"/>
                <a:gd name="connsiteX7513" fmla="*/ 1338483 w 2307205"/>
                <a:gd name="connsiteY7513" fmla="*/ 903679 h 1780956"/>
                <a:gd name="connsiteX7514" fmla="*/ 1342613 w 2307205"/>
                <a:gd name="connsiteY7514" fmla="*/ 905006 h 1780956"/>
                <a:gd name="connsiteX7515" fmla="*/ 1347185 w 2307205"/>
                <a:gd name="connsiteY7515" fmla="*/ 907071 h 1780956"/>
                <a:gd name="connsiteX7516" fmla="*/ 1355887 w 2307205"/>
                <a:gd name="connsiteY7516" fmla="*/ 912381 h 1780956"/>
                <a:gd name="connsiteX7517" fmla="*/ 1359575 w 2307205"/>
                <a:gd name="connsiteY7517" fmla="*/ 913856 h 1780956"/>
                <a:gd name="connsiteX7518" fmla="*/ 1363114 w 2307205"/>
                <a:gd name="connsiteY7518" fmla="*/ 914298 h 1780956"/>
                <a:gd name="connsiteX7519" fmla="*/ 1364737 w 2307205"/>
                <a:gd name="connsiteY7519" fmla="*/ 914888 h 1780956"/>
                <a:gd name="connsiteX7520" fmla="*/ 1366654 w 2307205"/>
                <a:gd name="connsiteY7520" fmla="*/ 917838 h 1780956"/>
                <a:gd name="connsiteX7521" fmla="*/ 1368866 w 2307205"/>
                <a:gd name="connsiteY7521" fmla="*/ 918871 h 1780956"/>
                <a:gd name="connsiteX7522" fmla="*/ 1373881 w 2307205"/>
                <a:gd name="connsiteY7522" fmla="*/ 921968 h 1780956"/>
                <a:gd name="connsiteX7523" fmla="*/ 1381108 w 2307205"/>
                <a:gd name="connsiteY7523" fmla="*/ 927130 h 1780956"/>
                <a:gd name="connsiteX7524" fmla="*/ 1385090 w 2307205"/>
                <a:gd name="connsiteY7524" fmla="*/ 929047 h 1780956"/>
                <a:gd name="connsiteX7525" fmla="*/ 1392760 w 2307205"/>
                <a:gd name="connsiteY7525" fmla="*/ 929637 h 1780956"/>
                <a:gd name="connsiteX7526" fmla="*/ 1398660 w 2307205"/>
                <a:gd name="connsiteY7526" fmla="*/ 929637 h 1780956"/>
                <a:gd name="connsiteX7527" fmla="*/ 1402937 w 2307205"/>
                <a:gd name="connsiteY7527" fmla="*/ 928753 h 1780956"/>
                <a:gd name="connsiteX7528" fmla="*/ 1405444 w 2307205"/>
                <a:gd name="connsiteY7528" fmla="*/ 927573 h 1780956"/>
                <a:gd name="connsiteX7529" fmla="*/ 1408394 w 2307205"/>
                <a:gd name="connsiteY7529" fmla="*/ 925065 h 1780956"/>
                <a:gd name="connsiteX7530" fmla="*/ 1411786 w 2307205"/>
                <a:gd name="connsiteY7530" fmla="*/ 921378 h 1780956"/>
                <a:gd name="connsiteX7531" fmla="*/ 1418423 w 2307205"/>
                <a:gd name="connsiteY7531" fmla="*/ 915331 h 1780956"/>
                <a:gd name="connsiteX7532" fmla="*/ 1435680 w 2307205"/>
                <a:gd name="connsiteY7532" fmla="*/ 900139 h 1780956"/>
                <a:gd name="connsiteX7533" fmla="*/ 1436417 w 2307205"/>
                <a:gd name="connsiteY7533" fmla="*/ 898959 h 1780956"/>
                <a:gd name="connsiteX7534" fmla="*/ 1437745 w 2307205"/>
                <a:gd name="connsiteY7534" fmla="*/ 895862 h 1780956"/>
                <a:gd name="connsiteX7535" fmla="*/ 1437745 w 2307205"/>
                <a:gd name="connsiteY7535" fmla="*/ 894387 h 1780956"/>
                <a:gd name="connsiteX7536" fmla="*/ 1436712 w 2307205"/>
                <a:gd name="connsiteY7536" fmla="*/ 892912 h 1780956"/>
                <a:gd name="connsiteX7537" fmla="*/ 1433763 w 2307205"/>
                <a:gd name="connsiteY7537" fmla="*/ 891290 h 1780956"/>
                <a:gd name="connsiteX7538" fmla="*/ 1428895 w 2307205"/>
                <a:gd name="connsiteY7538" fmla="*/ 889372 h 1780956"/>
                <a:gd name="connsiteX7539" fmla="*/ 1421521 w 2307205"/>
                <a:gd name="connsiteY7539" fmla="*/ 887160 h 1780956"/>
                <a:gd name="connsiteX7540" fmla="*/ 1418866 w 2307205"/>
                <a:gd name="connsiteY7540" fmla="*/ 885538 h 1780956"/>
                <a:gd name="connsiteX7541" fmla="*/ 1417244 w 2307205"/>
                <a:gd name="connsiteY7541" fmla="*/ 883030 h 1780956"/>
                <a:gd name="connsiteX7542" fmla="*/ 1417538 w 2307205"/>
                <a:gd name="connsiteY7542" fmla="*/ 882293 h 1780956"/>
                <a:gd name="connsiteX7543" fmla="*/ 1418571 w 2307205"/>
                <a:gd name="connsiteY7543" fmla="*/ 881850 h 1780956"/>
                <a:gd name="connsiteX7544" fmla="*/ 1418866 w 2307205"/>
                <a:gd name="connsiteY7544" fmla="*/ 881260 h 1780956"/>
                <a:gd name="connsiteX7545" fmla="*/ 1417538 w 2307205"/>
                <a:gd name="connsiteY7545" fmla="*/ 878900 h 1780956"/>
                <a:gd name="connsiteX7546" fmla="*/ 1418276 w 2307205"/>
                <a:gd name="connsiteY7546" fmla="*/ 878310 h 1780956"/>
                <a:gd name="connsiteX7547" fmla="*/ 1420193 w 2307205"/>
                <a:gd name="connsiteY7547" fmla="*/ 878015 h 1780956"/>
                <a:gd name="connsiteX7548" fmla="*/ 1435090 w 2307205"/>
                <a:gd name="connsiteY7548" fmla="*/ 878458 h 1780956"/>
                <a:gd name="connsiteX7549" fmla="*/ 1442169 w 2307205"/>
                <a:gd name="connsiteY7549" fmla="*/ 877868 h 1780956"/>
                <a:gd name="connsiteX7550" fmla="*/ 1447037 w 2307205"/>
                <a:gd name="connsiteY7550" fmla="*/ 876393 h 1780956"/>
                <a:gd name="connsiteX7551" fmla="*/ 1451314 w 2307205"/>
                <a:gd name="connsiteY7551" fmla="*/ 877720 h 1780956"/>
                <a:gd name="connsiteX7552" fmla="*/ 1454854 w 2307205"/>
                <a:gd name="connsiteY7552" fmla="*/ 881998 h 1780956"/>
                <a:gd name="connsiteX7553" fmla="*/ 1457804 w 2307205"/>
                <a:gd name="connsiteY7553" fmla="*/ 885095 h 1780956"/>
                <a:gd name="connsiteX7554" fmla="*/ 1460311 w 2307205"/>
                <a:gd name="connsiteY7554" fmla="*/ 887012 h 1780956"/>
                <a:gd name="connsiteX7555" fmla="*/ 1465178 w 2307205"/>
                <a:gd name="connsiteY7555" fmla="*/ 889372 h 1780956"/>
                <a:gd name="connsiteX7556" fmla="*/ 1472553 w 2307205"/>
                <a:gd name="connsiteY7556" fmla="*/ 892175 h 1780956"/>
                <a:gd name="connsiteX7557" fmla="*/ 1476535 w 2307205"/>
                <a:gd name="connsiteY7557" fmla="*/ 893355 h 1780956"/>
                <a:gd name="connsiteX7558" fmla="*/ 1476977 w 2307205"/>
                <a:gd name="connsiteY7558" fmla="*/ 893060 h 1780956"/>
                <a:gd name="connsiteX7559" fmla="*/ 1478600 w 2307205"/>
                <a:gd name="connsiteY7559" fmla="*/ 889962 h 1780956"/>
                <a:gd name="connsiteX7560" fmla="*/ 1480517 w 2307205"/>
                <a:gd name="connsiteY7560" fmla="*/ 888635 h 1780956"/>
                <a:gd name="connsiteX7561" fmla="*/ 1481402 w 2307205"/>
                <a:gd name="connsiteY7561" fmla="*/ 888635 h 1780956"/>
                <a:gd name="connsiteX7562" fmla="*/ 1488777 w 2307205"/>
                <a:gd name="connsiteY7562" fmla="*/ 891290 h 1780956"/>
                <a:gd name="connsiteX7563" fmla="*/ 1491579 w 2307205"/>
                <a:gd name="connsiteY7563" fmla="*/ 892175 h 1780956"/>
                <a:gd name="connsiteX7564" fmla="*/ 1492464 w 2307205"/>
                <a:gd name="connsiteY7564" fmla="*/ 892175 h 1780956"/>
                <a:gd name="connsiteX7565" fmla="*/ 1494381 w 2307205"/>
                <a:gd name="connsiteY7565" fmla="*/ 890995 h 1780956"/>
                <a:gd name="connsiteX7566" fmla="*/ 1493644 w 2307205"/>
                <a:gd name="connsiteY7566" fmla="*/ 888782 h 1780956"/>
                <a:gd name="connsiteX7567" fmla="*/ 1489957 w 2307205"/>
                <a:gd name="connsiteY7567" fmla="*/ 883030 h 1780956"/>
                <a:gd name="connsiteX7568" fmla="*/ 1486564 w 2307205"/>
                <a:gd name="connsiteY7568" fmla="*/ 878458 h 1780956"/>
                <a:gd name="connsiteX7569" fmla="*/ 1485089 w 2307205"/>
                <a:gd name="connsiteY7569" fmla="*/ 875656 h 1780956"/>
                <a:gd name="connsiteX7570" fmla="*/ 1484352 w 2307205"/>
                <a:gd name="connsiteY7570" fmla="*/ 873148 h 1780956"/>
                <a:gd name="connsiteX7571" fmla="*/ 1483320 w 2307205"/>
                <a:gd name="connsiteY7571" fmla="*/ 871673 h 1780956"/>
                <a:gd name="connsiteX7572" fmla="*/ 1480812 w 2307205"/>
                <a:gd name="connsiteY7572" fmla="*/ 870346 h 1780956"/>
                <a:gd name="connsiteX7573" fmla="*/ 1473733 w 2307205"/>
                <a:gd name="connsiteY7573" fmla="*/ 864004 h 1780956"/>
                <a:gd name="connsiteX7574" fmla="*/ 1473438 w 2307205"/>
                <a:gd name="connsiteY7574" fmla="*/ 863119 h 1780956"/>
                <a:gd name="connsiteX7575" fmla="*/ 1472553 w 2307205"/>
                <a:gd name="connsiteY7575" fmla="*/ 861939 h 1780956"/>
                <a:gd name="connsiteX7576" fmla="*/ 1469898 w 2307205"/>
                <a:gd name="connsiteY7576" fmla="*/ 860612 h 1780956"/>
                <a:gd name="connsiteX7577" fmla="*/ 1466800 w 2307205"/>
                <a:gd name="connsiteY7577" fmla="*/ 860317 h 1780956"/>
                <a:gd name="connsiteX7578" fmla="*/ 1465768 w 2307205"/>
                <a:gd name="connsiteY7578" fmla="*/ 860907 h 1780956"/>
                <a:gd name="connsiteX7579" fmla="*/ 1463703 w 2307205"/>
                <a:gd name="connsiteY7579" fmla="*/ 862971 h 1780956"/>
                <a:gd name="connsiteX7580" fmla="*/ 1462671 w 2307205"/>
                <a:gd name="connsiteY7580" fmla="*/ 863414 h 1780956"/>
                <a:gd name="connsiteX7581" fmla="*/ 1460311 w 2307205"/>
                <a:gd name="connsiteY7581" fmla="*/ 862529 h 1780956"/>
                <a:gd name="connsiteX7582" fmla="*/ 1460311 w 2307205"/>
                <a:gd name="connsiteY7582" fmla="*/ 861791 h 1780956"/>
                <a:gd name="connsiteX7583" fmla="*/ 1462228 w 2307205"/>
                <a:gd name="connsiteY7583" fmla="*/ 859579 h 1780956"/>
                <a:gd name="connsiteX7584" fmla="*/ 1467243 w 2307205"/>
                <a:gd name="connsiteY7584" fmla="*/ 856334 h 1780956"/>
                <a:gd name="connsiteX7585" fmla="*/ 1471225 w 2307205"/>
                <a:gd name="connsiteY7585" fmla="*/ 856924 h 1780956"/>
                <a:gd name="connsiteX7586" fmla="*/ 1475208 w 2307205"/>
                <a:gd name="connsiteY7586" fmla="*/ 858842 h 1780956"/>
                <a:gd name="connsiteX7587" fmla="*/ 1475208 w 2307205"/>
                <a:gd name="connsiteY7587" fmla="*/ 859284 h 1780956"/>
                <a:gd name="connsiteX7588" fmla="*/ 1477125 w 2307205"/>
                <a:gd name="connsiteY7588" fmla="*/ 860759 h 1780956"/>
                <a:gd name="connsiteX7589" fmla="*/ 1481255 w 2307205"/>
                <a:gd name="connsiteY7589" fmla="*/ 863561 h 1780956"/>
                <a:gd name="connsiteX7590" fmla="*/ 1482287 w 2307205"/>
                <a:gd name="connsiteY7590" fmla="*/ 864594 h 1780956"/>
                <a:gd name="connsiteX7591" fmla="*/ 1479927 w 2307205"/>
                <a:gd name="connsiteY7591" fmla="*/ 865331 h 1780956"/>
                <a:gd name="connsiteX7592" fmla="*/ 1479927 w 2307205"/>
                <a:gd name="connsiteY7592" fmla="*/ 865774 h 1780956"/>
                <a:gd name="connsiteX7593" fmla="*/ 1480960 w 2307205"/>
                <a:gd name="connsiteY7593" fmla="*/ 867101 h 1780956"/>
                <a:gd name="connsiteX7594" fmla="*/ 1484057 w 2307205"/>
                <a:gd name="connsiteY7594" fmla="*/ 869166 h 1780956"/>
                <a:gd name="connsiteX7595" fmla="*/ 1488187 w 2307205"/>
                <a:gd name="connsiteY7595" fmla="*/ 869166 h 1780956"/>
                <a:gd name="connsiteX7596" fmla="*/ 1489514 w 2307205"/>
                <a:gd name="connsiteY7596" fmla="*/ 869461 h 1780956"/>
                <a:gd name="connsiteX7597" fmla="*/ 1491579 w 2307205"/>
                <a:gd name="connsiteY7597" fmla="*/ 871673 h 1780956"/>
                <a:gd name="connsiteX7598" fmla="*/ 1496299 w 2307205"/>
                <a:gd name="connsiteY7598" fmla="*/ 878015 h 1780956"/>
                <a:gd name="connsiteX7599" fmla="*/ 1498659 w 2307205"/>
                <a:gd name="connsiteY7599" fmla="*/ 880228 h 1780956"/>
                <a:gd name="connsiteX7600" fmla="*/ 1499249 w 2307205"/>
                <a:gd name="connsiteY7600" fmla="*/ 881260 h 1780956"/>
                <a:gd name="connsiteX7601" fmla="*/ 1500281 w 2307205"/>
                <a:gd name="connsiteY7601" fmla="*/ 884505 h 1780956"/>
                <a:gd name="connsiteX7602" fmla="*/ 1502051 w 2307205"/>
                <a:gd name="connsiteY7602" fmla="*/ 885390 h 1780956"/>
                <a:gd name="connsiteX7603" fmla="*/ 1505148 w 2307205"/>
                <a:gd name="connsiteY7603" fmla="*/ 885390 h 1780956"/>
                <a:gd name="connsiteX7604" fmla="*/ 1507951 w 2307205"/>
                <a:gd name="connsiteY7604" fmla="*/ 884358 h 1780956"/>
                <a:gd name="connsiteX7605" fmla="*/ 1510605 w 2307205"/>
                <a:gd name="connsiteY7605" fmla="*/ 882588 h 1780956"/>
                <a:gd name="connsiteX7606" fmla="*/ 1517095 w 2307205"/>
                <a:gd name="connsiteY7606" fmla="*/ 877426 h 1780956"/>
                <a:gd name="connsiteX7607" fmla="*/ 1525060 w 2307205"/>
                <a:gd name="connsiteY7607" fmla="*/ 875803 h 1780956"/>
                <a:gd name="connsiteX7608" fmla="*/ 1527419 w 2307205"/>
                <a:gd name="connsiteY7608" fmla="*/ 874328 h 1780956"/>
                <a:gd name="connsiteX7609" fmla="*/ 1532139 w 2307205"/>
                <a:gd name="connsiteY7609" fmla="*/ 870493 h 1780956"/>
                <a:gd name="connsiteX7610" fmla="*/ 1535089 w 2307205"/>
                <a:gd name="connsiteY7610" fmla="*/ 869166 h 1780956"/>
                <a:gd name="connsiteX7611" fmla="*/ 1536711 w 2307205"/>
                <a:gd name="connsiteY7611" fmla="*/ 867986 h 1780956"/>
                <a:gd name="connsiteX7612" fmla="*/ 1538924 w 2307205"/>
                <a:gd name="connsiteY7612" fmla="*/ 865331 h 1780956"/>
                <a:gd name="connsiteX7613" fmla="*/ 1541726 w 2307205"/>
                <a:gd name="connsiteY7613" fmla="*/ 861201 h 1780956"/>
                <a:gd name="connsiteX7614" fmla="*/ 1543791 w 2307205"/>
                <a:gd name="connsiteY7614" fmla="*/ 858842 h 1780956"/>
                <a:gd name="connsiteX7615" fmla="*/ 1545119 w 2307205"/>
                <a:gd name="connsiteY7615" fmla="*/ 858252 h 1780956"/>
                <a:gd name="connsiteX7616" fmla="*/ 1549101 w 2307205"/>
                <a:gd name="connsiteY7616" fmla="*/ 858252 h 1780956"/>
                <a:gd name="connsiteX7617" fmla="*/ 1551461 w 2307205"/>
                <a:gd name="connsiteY7617" fmla="*/ 857662 h 1780956"/>
                <a:gd name="connsiteX7618" fmla="*/ 1555738 w 2307205"/>
                <a:gd name="connsiteY7618" fmla="*/ 854712 h 1780956"/>
                <a:gd name="connsiteX7619" fmla="*/ 1556328 w 2307205"/>
                <a:gd name="connsiteY7619" fmla="*/ 853679 h 1780956"/>
                <a:gd name="connsiteX7620" fmla="*/ 1557803 w 2307205"/>
                <a:gd name="connsiteY7620" fmla="*/ 849402 h 1780956"/>
                <a:gd name="connsiteX7621" fmla="*/ 1560015 w 2307205"/>
                <a:gd name="connsiteY7621" fmla="*/ 841880 h 1780956"/>
                <a:gd name="connsiteX7622" fmla="*/ 1560753 w 2307205"/>
                <a:gd name="connsiteY7622" fmla="*/ 837308 h 1780956"/>
                <a:gd name="connsiteX7623" fmla="*/ 1560162 w 2307205"/>
                <a:gd name="connsiteY7623" fmla="*/ 835686 h 1780956"/>
                <a:gd name="connsiteX7624" fmla="*/ 1557065 w 2307205"/>
                <a:gd name="connsiteY7624" fmla="*/ 831261 h 1780956"/>
                <a:gd name="connsiteX7625" fmla="*/ 1555000 w 2307205"/>
                <a:gd name="connsiteY7625" fmla="*/ 829343 h 1780956"/>
                <a:gd name="connsiteX7626" fmla="*/ 1549396 w 2307205"/>
                <a:gd name="connsiteY7626" fmla="*/ 825509 h 1780956"/>
                <a:gd name="connsiteX7627" fmla="*/ 1545266 w 2307205"/>
                <a:gd name="connsiteY7627" fmla="*/ 821969 h 1780956"/>
                <a:gd name="connsiteX7628" fmla="*/ 1542464 w 2307205"/>
                <a:gd name="connsiteY7628" fmla="*/ 819314 h 1780956"/>
                <a:gd name="connsiteX7629" fmla="*/ 1540251 w 2307205"/>
                <a:gd name="connsiteY7629" fmla="*/ 816364 h 1780956"/>
                <a:gd name="connsiteX7630" fmla="*/ 1539219 w 2307205"/>
                <a:gd name="connsiteY7630" fmla="*/ 813562 h 1780956"/>
                <a:gd name="connsiteX7631" fmla="*/ 1539219 w 2307205"/>
                <a:gd name="connsiteY7631" fmla="*/ 812234 h 1780956"/>
                <a:gd name="connsiteX7632" fmla="*/ 1539514 w 2307205"/>
                <a:gd name="connsiteY7632" fmla="*/ 810759 h 1780956"/>
                <a:gd name="connsiteX7633" fmla="*/ 1541579 w 2307205"/>
                <a:gd name="connsiteY7633" fmla="*/ 805302 h 1780956"/>
                <a:gd name="connsiteX7634" fmla="*/ 1541579 w 2307205"/>
                <a:gd name="connsiteY7634" fmla="*/ 804417 h 1780956"/>
                <a:gd name="connsiteX7635" fmla="*/ 1540989 w 2307205"/>
                <a:gd name="connsiteY7635" fmla="*/ 804417 h 1780956"/>
                <a:gd name="connsiteX7636" fmla="*/ 1539809 w 2307205"/>
                <a:gd name="connsiteY7636" fmla="*/ 805007 h 1780956"/>
                <a:gd name="connsiteX7637" fmla="*/ 1537891 w 2307205"/>
                <a:gd name="connsiteY7637" fmla="*/ 806777 h 1780956"/>
                <a:gd name="connsiteX7638" fmla="*/ 1537006 w 2307205"/>
                <a:gd name="connsiteY7638" fmla="*/ 807072 h 1780956"/>
                <a:gd name="connsiteX7639" fmla="*/ 1536122 w 2307205"/>
                <a:gd name="connsiteY7639" fmla="*/ 806630 h 1780956"/>
                <a:gd name="connsiteX7640" fmla="*/ 1531697 w 2307205"/>
                <a:gd name="connsiteY7640" fmla="*/ 800288 h 1780956"/>
                <a:gd name="connsiteX7641" fmla="*/ 1530959 w 2307205"/>
                <a:gd name="connsiteY7641" fmla="*/ 799845 h 1780956"/>
                <a:gd name="connsiteX7642" fmla="*/ 1530959 w 2307205"/>
                <a:gd name="connsiteY7642" fmla="*/ 799403 h 1780956"/>
                <a:gd name="connsiteX7643" fmla="*/ 1531697 w 2307205"/>
                <a:gd name="connsiteY7643" fmla="*/ 797928 h 1780956"/>
                <a:gd name="connsiteX7644" fmla="*/ 1531107 w 2307205"/>
                <a:gd name="connsiteY7644" fmla="*/ 797043 h 1780956"/>
                <a:gd name="connsiteX7645" fmla="*/ 1529779 w 2307205"/>
                <a:gd name="connsiteY7645" fmla="*/ 795863 h 1780956"/>
                <a:gd name="connsiteX7646" fmla="*/ 1527419 w 2307205"/>
                <a:gd name="connsiteY7646" fmla="*/ 792913 h 1780956"/>
                <a:gd name="connsiteX7647" fmla="*/ 1527419 w 2307205"/>
                <a:gd name="connsiteY7647" fmla="*/ 791881 h 1780956"/>
                <a:gd name="connsiteX7648" fmla="*/ 1528894 w 2307205"/>
                <a:gd name="connsiteY7648" fmla="*/ 791438 h 1780956"/>
                <a:gd name="connsiteX7649" fmla="*/ 1531549 w 2307205"/>
                <a:gd name="connsiteY7649" fmla="*/ 791438 h 1780956"/>
                <a:gd name="connsiteX7650" fmla="*/ 1536416 w 2307205"/>
                <a:gd name="connsiteY7650" fmla="*/ 790111 h 1780956"/>
                <a:gd name="connsiteX7651" fmla="*/ 1539071 w 2307205"/>
                <a:gd name="connsiteY7651" fmla="*/ 790406 h 1780956"/>
                <a:gd name="connsiteX7652" fmla="*/ 1541726 w 2307205"/>
                <a:gd name="connsiteY7652" fmla="*/ 792028 h 1780956"/>
                <a:gd name="connsiteX7653" fmla="*/ 1544086 w 2307205"/>
                <a:gd name="connsiteY7653" fmla="*/ 792028 h 1780956"/>
                <a:gd name="connsiteX7654" fmla="*/ 1546298 w 2307205"/>
                <a:gd name="connsiteY7654" fmla="*/ 790996 h 1780956"/>
                <a:gd name="connsiteX7655" fmla="*/ 1551313 w 2307205"/>
                <a:gd name="connsiteY7655" fmla="*/ 789226 h 1780956"/>
                <a:gd name="connsiteX7656" fmla="*/ 1554263 w 2307205"/>
                <a:gd name="connsiteY7656" fmla="*/ 787751 h 1780956"/>
                <a:gd name="connsiteX7657" fmla="*/ 1560605 w 2307205"/>
                <a:gd name="connsiteY7657" fmla="*/ 783179 h 1780956"/>
                <a:gd name="connsiteX7658" fmla="*/ 1561195 w 2307205"/>
                <a:gd name="connsiteY7658" fmla="*/ 781556 h 1780956"/>
                <a:gd name="connsiteX7659" fmla="*/ 1561195 w 2307205"/>
                <a:gd name="connsiteY7659" fmla="*/ 777574 h 1780956"/>
                <a:gd name="connsiteX7660" fmla="*/ 1559278 w 2307205"/>
                <a:gd name="connsiteY7660" fmla="*/ 775362 h 1780956"/>
                <a:gd name="connsiteX7661" fmla="*/ 1557950 w 2307205"/>
                <a:gd name="connsiteY7661" fmla="*/ 774329 h 1780956"/>
                <a:gd name="connsiteX7662" fmla="*/ 1555443 w 2307205"/>
                <a:gd name="connsiteY7662" fmla="*/ 773592 h 1780956"/>
                <a:gd name="connsiteX7663" fmla="*/ 1549986 w 2307205"/>
                <a:gd name="connsiteY7663" fmla="*/ 773002 h 1780956"/>
                <a:gd name="connsiteX7664" fmla="*/ 1542906 w 2307205"/>
                <a:gd name="connsiteY7664" fmla="*/ 773002 h 1780956"/>
                <a:gd name="connsiteX7665" fmla="*/ 1542906 w 2307205"/>
                <a:gd name="connsiteY7665" fmla="*/ 771674 h 1780956"/>
                <a:gd name="connsiteX7666" fmla="*/ 1548068 w 2307205"/>
                <a:gd name="connsiteY7666" fmla="*/ 769462 h 1780956"/>
                <a:gd name="connsiteX7667" fmla="*/ 1551903 w 2307205"/>
                <a:gd name="connsiteY7667" fmla="*/ 767397 h 1780956"/>
                <a:gd name="connsiteX7668" fmla="*/ 1559278 w 2307205"/>
                <a:gd name="connsiteY7668" fmla="*/ 762087 h 1780956"/>
                <a:gd name="connsiteX7669" fmla="*/ 1559278 w 2307205"/>
                <a:gd name="connsiteY7669" fmla="*/ 761202 h 1780956"/>
                <a:gd name="connsiteX7670" fmla="*/ 1557950 w 2307205"/>
                <a:gd name="connsiteY7670" fmla="*/ 758990 h 1780956"/>
                <a:gd name="connsiteX7671" fmla="*/ 1557065 w 2307205"/>
                <a:gd name="connsiteY7671" fmla="*/ 758400 h 1780956"/>
                <a:gd name="connsiteX7672" fmla="*/ 1548658 w 2307205"/>
                <a:gd name="connsiteY7672" fmla="*/ 755598 h 1780956"/>
                <a:gd name="connsiteX7673" fmla="*/ 1542906 w 2307205"/>
                <a:gd name="connsiteY7673" fmla="*/ 754713 h 1780956"/>
                <a:gd name="connsiteX7674" fmla="*/ 1537744 w 2307205"/>
                <a:gd name="connsiteY7674" fmla="*/ 756040 h 1780956"/>
                <a:gd name="connsiteX7675" fmla="*/ 1535679 w 2307205"/>
                <a:gd name="connsiteY7675" fmla="*/ 756040 h 1780956"/>
                <a:gd name="connsiteX7676" fmla="*/ 1535237 w 2307205"/>
                <a:gd name="connsiteY7676" fmla="*/ 755303 h 1780956"/>
                <a:gd name="connsiteX7677" fmla="*/ 1536269 w 2307205"/>
                <a:gd name="connsiteY7677" fmla="*/ 753828 h 1780956"/>
                <a:gd name="connsiteX7678" fmla="*/ 1535679 w 2307205"/>
                <a:gd name="connsiteY7678" fmla="*/ 752205 h 1780956"/>
                <a:gd name="connsiteX7679" fmla="*/ 1533614 w 2307205"/>
                <a:gd name="connsiteY7679" fmla="*/ 748666 h 1780956"/>
                <a:gd name="connsiteX7680" fmla="*/ 1524912 w 2307205"/>
                <a:gd name="connsiteY7680" fmla="*/ 746453 h 1780956"/>
                <a:gd name="connsiteX7681" fmla="*/ 1521962 w 2307205"/>
                <a:gd name="connsiteY7681" fmla="*/ 744831 h 1780956"/>
                <a:gd name="connsiteX7682" fmla="*/ 1525207 w 2307205"/>
                <a:gd name="connsiteY7682" fmla="*/ 743798 h 1780956"/>
                <a:gd name="connsiteX7683" fmla="*/ 1528747 w 2307205"/>
                <a:gd name="connsiteY7683" fmla="*/ 743208 h 1780956"/>
                <a:gd name="connsiteX7684" fmla="*/ 1531549 w 2307205"/>
                <a:gd name="connsiteY7684" fmla="*/ 739964 h 1780956"/>
                <a:gd name="connsiteX7685" fmla="*/ 1531992 w 2307205"/>
                <a:gd name="connsiteY7685" fmla="*/ 738046 h 1780956"/>
                <a:gd name="connsiteX7686" fmla="*/ 1525650 w 2307205"/>
                <a:gd name="connsiteY7686" fmla="*/ 735686 h 1780956"/>
                <a:gd name="connsiteX7687" fmla="*/ 1522257 w 2307205"/>
                <a:gd name="connsiteY7687" fmla="*/ 735686 h 1780956"/>
                <a:gd name="connsiteX7688" fmla="*/ 1515768 w 2307205"/>
                <a:gd name="connsiteY7688" fmla="*/ 735981 h 1780956"/>
                <a:gd name="connsiteX7689" fmla="*/ 1501166 w 2307205"/>
                <a:gd name="connsiteY7689" fmla="*/ 735096 h 1780956"/>
                <a:gd name="connsiteX7690" fmla="*/ 1498216 w 2307205"/>
                <a:gd name="connsiteY7690" fmla="*/ 735096 h 1780956"/>
                <a:gd name="connsiteX7691" fmla="*/ 1491579 w 2307205"/>
                <a:gd name="connsiteY7691" fmla="*/ 733179 h 1780956"/>
                <a:gd name="connsiteX7692" fmla="*/ 1483172 w 2307205"/>
                <a:gd name="connsiteY7692" fmla="*/ 729049 h 1780956"/>
                <a:gd name="connsiteX7693" fmla="*/ 1481107 w 2307205"/>
                <a:gd name="connsiteY7693" fmla="*/ 728607 h 1780956"/>
                <a:gd name="connsiteX7694" fmla="*/ 1472553 w 2307205"/>
                <a:gd name="connsiteY7694" fmla="*/ 728312 h 1780956"/>
                <a:gd name="connsiteX7695" fmla="*/ 1467686 w 2307205"/>
                <a:gd name="connsiteY7695" fmla="*/ 729049 h 1780956"/>
                <a:gd name="connsiteX7696" fmla="*/ 1462818 w 2307205"/>
                <a:gd name="connsiteY7696" fmla="*/ 730524 h 1780956"/>
                <a:gd name="connsiteX7697" fmla="*/ 1458689 w 2307205"/>
                <a:gd name="connsiteY7697" fmla="*/ 730524 h 1780956"/>
                <a:gd name="connsiteX7698" fmla="*/ 1455296 w 2307205"/>
                <a:gd name="connsiteY7698" fmla="*/ 729049 h 1780956"/>
                <a:gd name="connsiteX7699" fmla="*/ 1452346 w 2307205"/>
                <a:gd name="connsiteY7699" fmla="*/ 728459 h 1780956"/>
                <a:gd name="connsiteX7700" fmla="*/ 1449986 w 2307205"/>
                <a:gd name="connsiteY7700" fmla="*/ 728459 h 1780956"/>
                <a:gd name="connsiteX7701" fmla="*/ 1449249 w 2307205"/>
                <a:gd name="connsiteY7701" fmla="*/ 729197 h 1780956"/>
                <a:gd name="connsiteX7702" fmla="*/ 1450282 w 2307205"/>
                <a:gd name="connsiteY7702" fmla="*/ 729934 h 1780956"/>
                <a:gd name="connsiteX7703" fmla="*/ 1451609 w 2307205"/>
                <a:gd name="connsiteY7703" fmla="*/ 731852 h 1780956"/>
                <a:gd name="connsiteX7704" fmla="*/ 1451609 w 2307205"/>
                <a:gd name="connsiteY7704" fmla="*/ 733179 h 1780956"/>
                <a:gd name="connsiteX7705" fmla="*/ 1450134 w 2307205"/>
                <a:gd name="connsiteY7705" fmla="*/ 737751 h 1780956"/>
                <a:gd name="connsiteX7706" fmla="*/ 1450724 w 2307205"/>
                <a:gd name="connsiteY7706" fmla="*/ 739226 h 1780956"/>
                <a:gd name="connsiteX7707" fmla="*/ 1452051 w 2307205"/>
                <a:gd name="connsiteY7707" fmla="*/ 740996 h 1780956"/>
                <a:gd name="connsiteX7708" fmla="*/ 1452494 w 2307205"/>
                <a:gd name="connsiteY7708" fmla="*/ 742471 h 1780956"/>
                <a:gd name="connsiteX7709" fmla="*/ 1451904 w 2307205"/>
                <a:gd name="connsiteY7709" fmla="*/ 743798 h 1780956"/>
                <a:gd name="connsiteX7710" fmla="*/ 1451904 w 2307205"/>
                <a:gd name="connsiteY7710" fmla="*/ 745273 h 1780956"/>
                <a:gd name="connsiteX7711" fmla="*/ 1452641 w 2307205"/>
                <a:gd name="connsiteY7711" fmla="*/ 746896 h 1780956"/>
                <a:gd name="connsiteX7712" fmla="*/ 1452641 w 2307205"/>
                <a:gd name="connsiteY7712" fmla="*/ 748813 h 1780956"/>
                <a:gd name="connsiteX7713" fmla="*/ 1452051 w 2307205"/>
                <a:gd name="connsiteY7713" fmla="*/ 751468 h 1780956"/>
                <a:gd name="connsiteX7714" fmla="*/ 1452051 w 2307205"/>
                <a:gd name="connsiteY7714" fmla="*/ 753090 h 1780956"/>
                <a:gd name="connsiteX7715" fmla="*/ 1453231 w 2307205"/>
                <a:gd name="connsiteY7715" fmla="*/ 757073 h 1780956"/>
                <a:gd name="connsiteX7716" fmla="*/ 1456181 w 2307205"/>
                <a:gd name="connsiteY7716" fmla="*/ 759875 h 1780956"/>
                <a:gd name="connsiteX7717" fmla="*/ 1457066 w 2307205"/>
                <a:gd name="connsiteY7717" fmla="*/ 760317 h 1780956"/>
                <a:gd name="connsiteX7718" fmla="*/ 1460458 w 2307205"/>
                <a:gd name="connsiteY7718" fmla="*/ 760317 h 1780956"/>
                <a:gd name="connsiteX7719" fmla="*/ 1466358 w 2307205"/>
                <a:gd name="connsiteY7719" fmla="*/ 763562 h 1780956"/>
                <a:gd name="connsiteX7720" fmla="*/ 1467096 w 2307205"/>
                <a:gd name="connsiteY7720" fmla="*/ 764447 h 1780956"/>
                <a:gd name="connsiteX7721" fmla="*/ 1466358 w 2307205"/>
                <a:gd name="connsiteY7721" fmla="*/ 766955 h 1780956"/>
                <a:gd name="connsiteX7722" fmla="*/ 1466358 w 2307205"/>
                <a:gd name="connsiteY7722" fmla="*/ 768429 h 1780956"/>
                <a:gd name="connsiteX7723" fmla="*/ 1465768 w 2307205"/>
                <a:gd name="connsiteY7723" fmla="*/ 769609 h 1780956"/>
                <a:gd name="connsiteX7724" fmla="*/ 1463408 w 2307205"/>
                <a:gd name="connsiteY7724" fmla="*/ 770199 h 1780956"/>
                <a:gd name="connsiteX7725" fmla="*/ 1461491 w 2307205"/>
                <a:gd name="connsiteY7725" fmla="*/ 772117 h 1780956"/>
                <a:gd name="connsiteX7726" fmla="*/ 1460901 w 2307205"/>
                <a:gd name="connsiteY7726" fmla="*/ 773739 h 1780956"/>
                <a:gd name="connsiteX7727" fmla="*/ 1460901 w 2307205"/>
                <a:gd name="connsiteY7727" fmla="*/ 774919 h 1780956"/>
                <a:gd name="connsiteX7728" fmla="*/ 1467096 w 2307205"/>
                <a:gd name="connsiteY7728" fmla="*/ 777426 h 1780956"/>
                <a:gd name="connsiteX7729" fmla="*/ 1467096 w 2307205"/>
                <a:gd name="connsiteY7729" fmla="*/ 778164 h 1780956"/>
                <a:gd name="connsiteX7730" fmla="*/ 1456476 w 2307205"/>
                <a:gd name="connsiteY7730" fmla="*/ 779639 h 1780956"/>
                <a:gd name="connsiteX7731" fmla="*/ 1454854 w 2307205"/>
                <a:gd name="connsiteY7731" fmla="*/ 779344 h 1780956"/>
                <a:gd name="connsiteX7732" fmla="*/ 1452641 w 2307205"/>
                <a:gd name="connsiteY7732" fmla="*/ 778016 h 1780956"/>
                <a:gd name="connsiteX7733" fmla="*/ 1450282 w 2307205"/>
                <a:gd name="connsiteY7733" fmla="*/ 778016 h 1780956"/>
                <a:gd name="connsiteX7734" fmla="*/ 1449102 w 2307205"/>
                <a:gd name="connsiteY7734" fmla="*/ 780081 h 1780956"/>
                <a:gd name="connsiteX7735" fmla="*/ 1447037 w 2307205"/>
                <a:gd name="connsiteY7735" fmla="*/ 781409 h 1780956"/>
                <a:gd name="connsiteX7736" fmla="*/ 1445857 w 2307205"/>
                <a:gd name="connsiteY7736" fmla="*/ 782736 h 1780956"/>
                <a:gd name="connsiteX7737" fmla="*/ 1444677 w 2307205"/>
                <a:gd name="connsiteY7737" fmla="*/ 784654 h 1780956"/>
                <a:gd name="connsiteX7738" fmla="*/ 1444382 w 2307205"/>
                <a:gd name="connsiteY7738" fmla="*/ 787013 h 1780956"/>
                <a:gd name="connsiteX7739" fmla="*/ 1444972 w 2307205"/>
                <a:gd name="connsiteY7739" fmla="*/ 789816 h 1780956"/>
                <a:gd name="connsiteX7740" fmla="*/ 1444972 w 2307205"/>
                <a:gd name="connsiteY7740" fmla="*/ 793061 h 1780956"/>
                <a:gd name="connsiteX7741" fmla="*/ 1443202 w 2307205"/>
                <a:gd name="connsiteY7741" fmla="*/ 798370 h 1780956"/>
                <a:gd name="connsiteX7742" fmla="*/ 1438925 w 2307205"/>
                <a:gd name="connsiteY7742" fmla="*/ 809875 h 1780956"/>
                <a:gd name="connsiteX7743" fmla="*/ 1438040 w 2307205"/>
                <a:gd name="connsiteY7743" fmla="*/ 811054 h 1780956"/>
                <a:gd name="connsiteX7744" fmla="*/ 1428010 w 2307205"/>
                <a:gd name="connsiteY7744" fmla="*/ 820936 h 1780956"/>
                <a:gd name="connsiteX7745" fmla="*/ 1427273 w 2307205"/>
                <a:gd name="connsiteY7745" fmla="*/ 822116 h 1780956"/>
                <a:gd name="connsiteX7746" fmla="*/ 1425208 w 2307205"/>
                <a:gd name="connsiteY7746" fmla="*/ 825951 h 1780956"/>
                <a:gd name="connsiteX7747" fmla="*/ 1424471 w 2307205"/>
                <a:gd name="connsiteY7747" fmla="*/ 828753 h 1780956"/>
                <a:gd name="connsiteX7748" fmla="*/ 1423586 w 2307205"/>
                <a:gd name="connsiteY7748" fmla="*/ 834653 h 1780956"/>
                <a:gd name="connsiteX7749" fmla="*/ 1422996 w 2307205"/>
                <a:gd name="connsiteY7749" fmla="*/ 836128 h 1780956"/>
                <a:gd name="connsiteX7750" fmla="*/ 1421668 w 2307205"/>
                <a:gd name="connsiteY7750" fmla="*/ 837455 h 1780956"/>
                <a:gd name="connsiteX7751" fmla="*/ 1419751 w 2307205"/>
                <a:gd name="connsiteY7751" fmla="*/ 838783 h 1780956"/>
                <a:gd name="connsiteX7752" fmla="*/ 1417981 w 2307205"/>
                <a:gd name="connsiteY7752" fmla="*/ 839520 h 1780956"/>
                <a:gd name="connsiteX7753" fmla="*/ 1416358 w 2307205"/>
                <a:gd name="connsiteY7753" fmla="*/ 839520 h 1780956"/>
                <a:gd name="connsiteX7754" fmla="*/ 1413409 w 2307205"/>
                <a:gd name="connsiteY7754" fmla="*/ 841733 h 1780956"/>
                <a:gd name="connsiteX7755" fmla="*/ 1409279 w 2307205"/>
                <a:gd name="connsiteY7755" fmla="*/ 845715 h 1780956"/>
                <a:gd name="connsiteX7756" fmla="*/ 1404559 w 2307205"/>
                <a:gd name="connsiteY7756" fmla="*/ 849402 h 1780956"/>
                <a:gd name="connsiteX7757" fmla="*/ 1403084 w 2307205"/>
                <a:gd name="connsiteY7757" fmla="*/ 849845 h 1780956"/>
                <a:gd name="connsiteX7758" fmla="*/ 1402052 w 2307205"/>
                <a:gd name="connsiteY7758" fmla="*/ 849845 h 1780956"/>
                <a:gd name="connsiteX7759" fmla="*/ 1401167 w 2307205"/>
                <a:gd name="connsiteY7759" fmla="*/ 849107 h 1780956"/>
                <a:gd name="connsiteX7760" fmla="*/ 1400429 w 2307205"/>
                <a:gd name="connsiteY7760" fmla="*/ 848075 h 1780956"/>
                <a:gd name="connsiteX7761" fmla="*/ 1399102 w 2307205"/>
                <a:gd name="connsiteY7761" fmla="*/ 843208 h 1780956"/>
                <a:gd name="connsiteX7762" fmla="*/ 1398365 w 2307205"/>
                <a:gd name="connsiteY7762" fmla="*/ 841880 h 1780956"/>
                <a:gd name="connsiteX7763" fmla="*/ 1385385 w 2307205"/>
                <a:gd name="connsiteY7763" fmla="*/ 829786 h 1780956"/>
                <a:gd name="connsiteX7764" fmla="*/ 1380223 w 2307205"/>
                <a:gd name="connsiteY7764" fmla="*/ 823591 h 1780956"/>
                <a:gd name="connsiteX7765" fmla="*/ 1377126 w 2307205"/>
                <a:gd name="connsiteY7765" fmla="*/ 815332 h 1780956"/>
                <a:gd name="connsiteX7766" fmla="*/ 1376831 w 2307205"/>
                <a:gd name="connsiteY7766" fmla="*/ 813562 h 1780956"/>
                <a:gd name="connsiteX7767" fmla="*/ 1376831 w 2307205"/>
                <a:gd name="connsiteY7767" fmla="*/ 805597 h 1780956"/>
                <a:gd name="connsiteX7768" fmla="*/ 1375946 w 2307205"/>
                <a:gd name="connsiteY7768" fmla="*/ 801320 h 1780956"/>
                <a:gd name="connsiteX7769" fmla="*/ 1376241 w 2307205"/>
                <a:gd name="connsiteY7769" fmla="*/ 799993 h 1780956"/>
                <a:gd name="connsiteX7770" fmla="*/ 1379191 w 2307205"/>
                <a:gd name="connsiteY7770" fmla="*/ 797633 h 1780956"/>
                <a:gd name="connsiteX7771" fmla="*/ 1379928 w 2307205"/>
                <a:gd name="connsiteY7771" fmla="*/ 797633 h 1780956"/>
                <a:gd name="connsiteX7772" fmla="*/ 1381551 w 2307205"/>
                <a:gd name="connsiteY7772" fmla="*/ 800878 h 1780956"/>
                <a:gd name="connsiteX7773" fmla="*/ 1382436 w 2307205"/>
                <a:gd name="connsiteY7773" fmla="*/ 801615 h 1780956"/>
                <a:gd name="connsiteX7774" fmla="*/ 1385533 w 2307205"/>
                <a:gd name="connsiteY7774" fmla="*/ 802057 h 1780956"/>
                <a:gd name="connsiteX7775" fmla="*/ 1388040 w 2307205"/>
                <a:gd name="connsiteY7775" fmla="*/ 801763 h 1780956"/>
                <a:gd name="connsiteX7776" fmla="*/ 1389073 w 2307205"/>
                <a:gd name="connsiteY7776" fmla="*/ 800878 h 1780956"/>
                <a:gd name="connsiteX7777" fmla="*/ 1389663 w 2307205"/>
                <a:gd name="connsiteY7777" fmla="*/ 799403 h 1780956"/>
                <a:gd name="connsiteX7778" fmla="*/ 1390105 w 2307205"/>
                <a:gd name="connsiteY7778" fmla="*/ 797338 h 1780956"/>
                <a:gd name="connsiteX7779" fmla="*/ 1390105 w 2307205"/>
                <a:gd name="connsiteY7779" fmla="*/ 794683 h 1780956"/>
                <a:gd name="connsiteX7780" fmla="*/ 1389663 w 2307205"/>
                <a:gd name="connsiteY7780" fmla="*/ 792618 h 1780956"/>
                <a:gd name="connsiteX7781" fmla="*/ 1388630 w 2307205"/>
                <a:gd name="connsiteY7781" fmla="*/ 791291 h 1780956"/>
                <a:gd name="connsiteX7782" fmla="*/ 1387450 w 2307205"/>
                <a:gd name="connsiteY7782" fmla="*/ 787308 h 1780956"/>
                <a:gd name="connsiteX7783" fmla="*/ 1386123 w 2307205"/>
                <a:gd name="connsiteY7783" fmla="*/ 780671 h 1780956"/>
                <a:gd name="connsiteX7784" fmla="*/ 1384058 w 2307205"/>
                <a:gd name="connsiteY7784" fmla="*/ 775952 h 1780956"/>
                <a:gd name="connsiteX7785" fmla="*/ 1379338 w 2307205"/>
                <a:gd name="connsiteY7785" fmla="*/ 771232 h 1780956"/>
                <a:gd name="connsiteX7786" fmla="*/ 1376978 w 2307205"/>
                <a:gd name="connsiteY7786" fmla="*/ 769462 h 1780956"/>
                <a:gd name="connsiteX7787" fmla="*/ 1368571 w 2307205"/>
                <a:gd name="connsiteY7787" fmla="*/ 764742 h 1780956"/>
                <a:gd name="connsiteX7788" fmla="*/ 1363999 w 2307205"/>
                <a:gd name="connsiteY7788" fmla="*/ 761202 h 1780956"/>
                <a:gd name="connsiteX7789" fmla="*/ 1360312 w 2307205"/>
                <a:gd name="connsiteY7789" fmla="*/ 757368 h 1780956"/>
                <a:gd name="connsiteX7790" fmla="*/ 1357657 w 2307205"/>
                <a:gd name="connsiteY7790" fmla="*/ 755303 h 1780956"/>
                <a:gd name="connsiteX7791" fmla="*/ 1353970 w 2307205"/>
                <a:gd name="connsiteY7791" fmla="*/ 755303 h 1780956"/>
                <a:gd name="connsiteX7792" fmla="*/ 1351905 w 2307205"/>
                <a:gd name="connsiteY7792" fmla="*/ 755745 h 1780956"/>
                <a:gd name="connsiteX7793" fmla="*/ 1349987 w 2307205"/>
                <a:gd name="connsiteY7793" fmla="*/ 757073 h 1780956"/>
                <a:gd name="connsiteX7794" fmla="*/ 1344825 w 2307205"/>
                <a:gd name="connsiteY7794" fmla="*/ 763562 h 1780956"/>
                <a:gd name="connsiteX7795" fmla="*/ 1341876 w 2307205"/>
                <a:gd name="connsiteY7795" fmla="*/ 766807 h 1780956"/>
                <a:gd name="connsiteX7796" fmla="*/ 1340548 w 2307205"/>
                <a:gd name="connsiteY7796" fmla="*/ 770642 h 1780956"/>
                <a:gd name="connsiteX7797" fmla="*/ 1339811 w 2307205"/>
                <a:gd name="connsiteY7797" fmla="*/ 776099 h 1780956"/>
                <a:gd name="connsiteX7798" fmla="*/ 1338926 w 2307205"/>
                <a:gd name="connsiteY7798" fmla="*/ 779639 h 1780956"/>
                <a:gd name="connsiteX7799" fmla="*/ 1336271 w 2307205"/>
                <a:gd name="connsiteY7799" fmla="*/ 784654 h 1780956"/>
                <a:gd name="connsiteX7800" fmla="*/ 1335976 w 2307205"/>
                <a:gd name="connsiteY7800" fmla="*/ 786128 h 1780956"/>
                <a:gd name="connsiteX7801" fmla="*/ 1336418 w 2307205"/>
                <a:gd name="connsiteY7801" fmla="*/ 789373 h 1780956"/>
                <a:gd name="connsiteX7802" fmla="*/ 1335976 w 2307205"/>
                <a:gd name="connsiteY7802" fmla="*/ 790701 h 1780956"/>
                <a:gd name="connsiteX7803" fmla="*/ 1333173 w 2307205"/>
                <a:gd name="connsiteY7803" fmla="*/ 794978 h 1780956"/>
                <a:gd name="connsiteX7804" fmla="*/ 1330224 w 2307205"/>
                <a:gd name="connsiteY7804" fmla="*/ 797633 h 1780956"/>
                <a:gd name="connsiteX7805" fmla="*/ 1329191 w 2307205"/>
                <a:gd name="connsiteY7805" fmla="*/ 799108 h 1780956"/>
                <a:gd name="connsiteX7806" fmla="*/ 1328749 w 2307205"/>
                <a:gd name="connsiteY7806" fmla="*/ 800730 h 1780956"/>
                <a:gd name="connsiteX7807" fmla="*/ 1328011 w 2307205"/>
                <a:gd name="connsiteY7807" fmla="*/ 801320 h 1780956"/>
                <a:gd name="connsiteX7808" fmla="*/ 1326831 w 2307205"/>
                <a:gd name="connsiteY7808" fmla="*/ 800878 h 1780956"/>
                <a:gd name="connsiteX7809" fmla="*/ 1325799 w 2307205"/>
                <a:gd name="connsiteY7809" fmla="*/ 799845 h 1780956"/>
                <a:gd name="connsiteX7810" fmla="*/ 1324914 w 2307205"/>
                <a:gd name="connsiteY7810" fmla="*/ 798075 h 1780956"/>
                <a:gd name="connsiteX7811" fmla="*/ 1323734 w 2307205"/>
                <a:gd name="connsiteY7811" fmla="*/ 797338 h 1780956"/>
                <a:gd name="connsiteX7812" fmla="*/ 1322112 w 2307205"/>
                <a:gd name="connsiteY7812" fmla="*/ 795125 h 1780956"/>
                <a:gd name="connsiteX7813" fmla="*/ 1319309 w 2307205"/>
                <a:gd name="connsiteY7813" fmla="*/ 793356 h 1780956"/>
                <a:gd name="connsiteX7814" fmla="*/ 1318129 w 2307205"/>
                <a:gd name="connsiteY7814" fmla="*/ 791438 h 1780956"/>
                <a:gd name="connsiteX7815" fmla="*/ 1319457 w 2307205"/>
                <a:gd name="connsiteY7815" fmla="*/ 785243 h 1780956"/>
                <a:gd name="connsiteX7816" fmla="*/ 1319899 w 2307205"/>
                <a:gd name="connsiteY7816" fmla="*/ 781704 h 1780956"/>
                <a:gd name="connsiteX7817" fmla="*/ 1319014 w 2307205"/>
                <a:gd name="connsiteY7817" fmla="*/ 777279 h 1780956"/>
                <a:gd name="connsiteX7818" fmla="*/ 1319014 w 2307205"/>
                <a:gd name="connsiteY7818" fmla="*/ 775804 h 1780956"/>
                <a:gd name="connsiteX7819" fmla="*/ 1320932 w 2307205"/>
                <a:gd name="connsiteY7819" fmla="*/ 773739 h 1780956"/>
                <a:gd name="connsiteX7820" fmla="*/ 1320637 w 2307205"/>
                <a:gd name="connsiteY7820" fmla="*/ 773002 h 1780956"/>
                <a:gd name="connsiteX7821" fmla="*/ 1317834 w 2307205"/>
                <a:gd name="connsiteY7821" fmla="*/ 770052 h 1780956"/>
                <a:gd name="connsiteX7822" fmla="*/ 1313705 w 2307205"/>
                <a:gd name="connsiteY7822" fmla="*/ 762677 h 1780956"/>
                <a:gd name="connsiteX7823" fmla="*/ 1300873 w 2307205"/>
                <a:gd name="connsiteY7823" fmla="*/ 754418 h 1780956"/>
                <a:gd name="connsiteX7824" fmla="*/ 1301316 w 2307205"/>
                <a:gd name="connsiteY7824" fmla="*/ 753680 h 1780956"/>
                <a:gd name="connsiteX7825" fmla="*/ 1303085 w 2307205"/>
                <a:gd name="connsiteY7825" fmla="*/ 753680 h 1780956"/>
                <a:gd name="connsiteX7826" fmla="*/ 1305445 w 2307205"/>
                <a:gd name="connsiteY7826" fmla="*/ 752943 h 1780956"/>
                <a:gd name="connsiteX7827" fmla="*/ 1306330 w 2307205"/>
                <a:gd name="connsiteY7827" fmla="*/ 752943 h 1780956"/>
                <a:gd name="connsiteX7828" fmla="*/ 1305740 w 2307205"/>
                <a:gd name="connsiteY7828" fmla="*/ 754123 h 1780956"/>
                <a:gd name="connsiteX7829" fmla="*/ 1306920 w 2307205"/>
                <a:gd name="connsiteY7829" fmla="*/ 754860 h 1780956"/>
                <a:gd name="connsiteX7830" fmla="*/ 1309870 w 2307205"/>
                <a:gd name="connsiteY7830" fmla="*/ 755303 h 1780956"/>
                <a:gd name="connsiteX7831" fmla="*/ 1311640 w 2307205"/>
                <a:gd name="connsiteY7831" fmla="*/ 754270 h 1780956"/>
                <a:gd name="connsiteX7832" fmla="*/ 1312377 w 2307205"/>
                <a:gd name="connsiteY7832" fmla="*/ 751615 h 1780956"/>
                <a:gd name="connsiteX7833" fmla="*/ 1313557 w 2307205"/>
                <a:gd name="connsiteY7833" fmla="*/ 749551 h 1780956"/>
                <a:gd name="connsiteX7834" fmla="*/ 1315179 w 2307205"/>
                <a:gd name="connsiteY7834" fmla="*/ 747928 h 1780956"/>
                <a:gd name="connsiteX7835" fmla="*/ 1317244 w 2307205"/>
                <a:gd name="connsiteY7835" fmla="*/ 747043 h 1780956"/>
                <a:gd name="connsiteX7836" fmla="*/ 1319604 w 2307205"/>
                <a:gd name="connsiteY7836" fmla="*/ 747043 h 1780956"/>
                <a:gd name="connsiteX7837" fmla="*/ 1322112 w 2307205"/>
                <a:gd name="connsiteY7837" fmla="*/ 746453 h 1780956"/>
                <a:gd name="connsiteX7838" fmla="*/ 1321227 w 2307205"/>
                <a:gd name="connsiteY7838" fmla="*/ 745568 h 1780956"/>
                <a:gd name="connsiteX7839" fmla="*/ 1318572 w 2307205"/>
                <a:gd name="connsiteY7839" fmla="*/ 744241 h 1780956"/>
                <a:gd name="connsiteX7840" fmla="*/ 1315622 w 2307205"/>
                <a:gd name="connsiteY7840" fmla="*/ 743798 h 1780956"/>
                <a:gd name="connsiteX7841" fmla="*/ 1312525 w 2307205"/>
                <a:gd name="connsiteY7841" fmla="*/ 744093 h 1780956"/>
                <a:gd name="connsiteX7842" fmla="*/ 1308247 w 2307205"/>
                <a:gd name="connsiteY7842" fmla="*/ 743798 h 1780956"/>
                <a:gd name="connsiteX7843" fmla="*/ 1299398 w 2307205"/>
                <a:gd name="connsiteY7843" fmla="*/ 742471 h 1780956"/>
                <a:gd name="connsiteX7844" fmla="*/ 1295416 w 2307205"/>
                <a:gd name="connsiteY7844" fmla="*/ 743356 h 1780956"/>
                <a:gd name="connsiteX7845" fmla="*/ 1295711 w 2307205"/>
                <a:gd name="connsiteY7845" fmla="*/ 742766 h 1780956"/>
                <a:gd name="connsiteX7846" fmla="*/ 1298956 w 2307205"/>
                <a:gd name="connsiteY7846" fmla="*/ 740701 h 1780956"/>
                <a:gd name="connsiteX7847" fmla="*/ 1302495 w 2307205"/>
                <a:gd name="connsiteY7847" fmla="*/ 738931 h 1780956"/>
                <a:gd name="connsiteX7848" fmla="*/ 1302938 w 2307205"/>
                <a:gd name="connsiteY7848" fmla="*/ 738194 h 1780956"/>
                <a:gd name="connsiteX7849" fmla="*/ 1301610 w 2307205"/>
                <a:gd name="connsiteY7849" fmla="*/ 737899 h 1780956"/>
                <a:gd name="connsiteX7850" fmla="*/ 1296891 w 2307205"/>
                <a:gd name="connsiteY7850" fmla="*/ 737899 h 1780956"/>
                <a:gd name="connsiteX7851" fmla="*/ 1293056 w 2307205"/>
                <a:gd name="connsiteY7851" fmla="*/ 739226 h 1780956"/>
                <a:gd name="connsiteX7852" fmla="*/ 1288041 w 2307205"/>
                <a:gd name="connsiteY7852" fmla="*/ 742471 h 1780956"/>
                <a:gd name="connsiteX7853" fmla="*/ 1283174 w 2307205"/>
                <a:gd name="connsiteY7853" fmla="*/ 743208 h 1780956"/>
                <a:gd name="connsiteX7854" fmla="*/ 1275357 w 2307205"/>
                <a:gd name="connsiteY7854" fmla="*/ 739816 h 1780956"/>
                <a:gd name="connsiteX7855" fmla="*/ 1274030 w 2307205"/>
                <a:gd name="connsiteY7855" fmla="*/ 738341 h 1780956"/>
                <a:gd name="connsiteX7856" fmla="*/ 1274767 w 2307205"/>
                <a:gd name="connsiteY7856" fmla="*/ 737456 h 1780956"/>
                <a:gd name="connsiteX7857" fmla="*/ 1272702 w 2307205"/>
                <a:gd name="connsiteY7857" fmla="*/ 736571 h 1780956"/>
                <a:gd name="connsiteX7858" fmla="*/ 1267982 w 2307205"/>
                <a:gd name="connsiteY7858" fmla="*/ 736129 h 1780956"/>
                <a:gd name="connsiteX7859" fmla="*/ 1264148 w 2307205"/>
                <a:gd name="connsiteY7859" fmla="*/ 737309 h 1780956"/>
                <a:gd name="connsiteX7860" fmla="*/ 1260018 w 2307205"/>
                <a:gd name="connsiteY7860" fmla="*/ 737604 h 1780956"/>
                <a:gd name="connsiteX7861" fmla="*/ 1258691 w 2307205"/>
                <a:gd name="connsiteY7861" fmla="*/ 737604 h 1780956"/>
                <a:gd name="connsiteX7862" fmla="*/ 1257805 w 2307205"/>
                <a:gd name="connsiteY7862" fmla="*/ 736866 h 1780956"/>
                <a:gd name="connsiteX7863" fmla="*/ 1261345 w 2307205"/>
                <a:gd name="connsiteY7863" fmla="*/ 734801 h 1780956"/>
                <a:gd name="connsiteX7864" fmla="*/ 1273587 w 2307205"/>
                <a:gd name="connsiteY7864" fmla="*/ 726542 h 1780956"/>
                <a:gd name="connsiteX7865" fmla="*/ 1279192 w 2307205"/>
                <a:gd name="connsiteY7865" fmla="*/ 722265 h 1780956"/>
                <a:gd name="connsiteX7866" fmla="*/ 1281552 w 2307205"/>
                <a:gd name="connsiteY7866" fmla="*/ 719757 h 1780956"/>
                <a:gd name="connsiteX7867" fmla="*/ 1279487 w 2307205"/>
                <a:gd name="connsiteY7867" fmla="*/ 718282 h 1780956"/>
                <a:gd name="connsiteX7868" fmla="*/ 1277717 w 2307205"/>
                <a:gd name="connsiteY7868" fmla="*/ 717693 h 1780956"/>
                <a:gd name="connsiteX7869" fmla="*/ 1269457 w 2307205"/>
                <a:gd name="connsiteY7869" fmla="*/ 717693 h 1780956"/>
                <a:gd name="connsiteX7870" fmla="*/ 1267687 w 2307205"/>
                <a:gd name="connsiteY7870" fmla="*/ 716808 h 1780956"/>
                <a:gd name="connsiteX7871" fmla="*/ 1269162 w 2307205"/>
                <a:gd name="connsiteY7871" fmla="*/ 714595 h 1780956"/>
                <a:gd name="connsiteX7872" fmla="*/ 1271522 w 2307205"/>
                <a:gd name="connsiteY7872" fmla="*/ 712235 h 1780956"/>
                <a:gd name="connsiteX7873" fmla="*/ 1272702 w 2307205"/>
                <a:gd name="connsiteY7873" fmla="*/ 710613 h 1780956"/>
                <a:gd name="connsiteX7874" fmla="*/ 1273440 w 2307205"/>
                <a:gd name="connsiteY7874" fmla="*/ 710613 h 1780956"/>
                <a:gd name="connsiteX7875" fmla="*/ 1275505 w 2307205"/>
                <a:gd name="connsiteY7875" fmla="*/ 712383 h 1780956"/>
                <a:gd name="connsiteX7876" fmla="*/ 1277864 w 2307205"/>
                <a:gd name="connsiteY7876" fmla="*/ 713710 h 1780956"/>
                <a:gd name="connsiteX7877" fmla="*/ 1281109 w 2307205"/>
                <a:gd name="connsiteY7877" fmla="*/ 715038 h 1780956"/>
                <a:gd name="connsiteX7878" fmla="*/ 1284649 w 2307205"/>
                <a:gd name="connsiteY7878" fmla="*/ 715480 h 1780956"/>
                <a:gd name="connsiteX7879" fmla="*/ 1290991 w 2307205"/>
                <a:gd name="connsiteY7879" fmla="*/ 714743 h 1780956"/>
                <a:gd name="connsiteX7880" fmla="*/ 1292171 w 2307205"/>
                <a:gd name="connsiteY7880" fmla="*/ 714153 h 1780956"/>
                <a:gd name="connsiteX7881" fmla="*/ 1292171 w 2307205"/>
                <a:gd name="connsiteY7881" fmla="*/ 713415 h 1780956"/>
                <a:gd name="connsiteX7882" fmla="*/ 1289959 w 2307205"/>
                <a:gd name="connsiteY7882" fmla="*/ 710908 h 1780956"/>
                <a:gd name="connsiteX7883" fmla="*/ 1288336 w 2307205"/>
                <a:gd name="connsiteY7883" fmla="*/ 707811 h 1780956"/>
                <a:gd name="connsiteX7884" fmla="*/ 1287156 w 2307205"/>
                <a:gd name="connsiteY7884" fmla="*/ 706483 h 1780956"/>
                <a:gd name="connsiteX7885" fmla="*/ 1285534 w 2307205"/>
                <a:gd name="connsiteY7885" fmla="*/ 705746 h 1780956"/>
                <a:gd name="connsiteX7886" fmla="*/ 1284059 w 2307205"/>
                <a:gd name="connsiteY7886" fmla="*/ 706188 h 1780956"/>
                <a:gd name="connsiteX7887" fmla="*/ 1282731 w 2307205"/>
                <a:gd name="connsiteY7887" fmla="*/ 707958 h 1780956"/>
                <a:gd name="connsiteX7888" fmla="*/ 1281257 w 2307205"/>
                <a:gd name="connsiteY7888" fmla="*/ 708401 h 1780956"/>
                <a:gd name="connsiteX7889" fmla="*/ 1279634 w 2307205"/>
                <a:gd name="connsiteY7889" fmla="*/ 707516 h 1780956"/>
                <a:gd name="connsiteX7890" fmla="*/ 1279044 w 2307205"/>
                <a:gd name="connsiteY7890" fmla="*/ 706778 h 1780956"/>
                <a:gd name="connsiteX7891" fmla="*/ 1279929 w 2307205"/>
                <a:gd name="connsiteY7891" fmla="*/ 704418 h 1780956"/>
                <a:gd name="connsiteX7892" fmla="*/ 1279634 w 2307205"/>
                <a:gd name="connsiteY7892" fmla="*/ 703386 h 1780956"/>
                <a:gd name="connsiteX7893" fmla="*/ 1275357 w 2307205"/>
                <a:gd name="connsiteY7893" fmla="*/ 698519 h 1780956"/>
                <a:gd name="connsiteX7894" fmla="*/ 1272702 w 2307205"/>
                <a:gd name="connsiteY7894" fmla="*/ 693061 h 1780956"/>
                <a:gd name="connsiteX7895" fmla="*/ 1271670 w 2307205"/>
                <a:gd name="connsiteY7895" fmla="*/ 691734 h 1780956"/>
                <a:gd name="connsiteX7896" fmla="*/ 1270785 w 2307205"/>
                <a:gd name="connsiteY7896" fmla="*/ 690997 h 1780956"/>
                <a:gd name="connsiteX7897" fmla="*/ 1266065 w 2307205"/>
                <a:gd name="connsiteY7897" fmla="*/ 688932 h 1780956"/>
                <a:gd name="connsiteX7898" fmla="*/ 1264148 w 2307205"/>
                <a:gd name="connsiteY7898" fmla="*/ 687752 h 1780956"/>
                <a:gd name="connsiteX7899" fmla="*/ 1260460 w 2307205"/>
                <a:gd name="connsiteY7899" fmla="*/ 683917 h 1780956"/>
                <a:gd name="connsiteX7900" fmla="*/ 1255741 w 2307205"/>
                <a:gd name="connsiteY7900" fmla="*/ 682000 h 1780956"/>
                <a:gd name="connsiteX7901" fmla="*/ 1255151 w 2307205"/>
                <a:gd name="connsiteY7901" fmla="*/ 681262 h 1780956"/>
                <a:gd name="connsiteX7902" fmla="*/ 1256773 w 2307205"/>
                <a:gd name="connsiteY7902" fmla="*/ 679640 h 1780956"/>
                <a:gd name="connsiteX7903" fmla="*/ 1257216 w 2307205"/>
                <a:gd name="connsiteY7903" fmla="*/ 678312 h 1780956"/>
                <a:gd name="connsiteX7904" fmla="*/ 1257805 w 2307205"/>
                <a:gd name="connsiteY7904" fmla="*/ 670938 h 1780956"/>
                <a:gd name="connsiteX7905" fmla="*/ 1257805 w 2307205"/>
                <a:gd name="connsiteY7905" fmla="*/ 668430 h 1780956"/>
                <a:gd name="connsiteX7906" fmla="*/ 1256036 w 2307205"/>
                <a:gd name="connsiteY7906" fmla="*/ 661646 h 1780956"/>
                <a:gd name="connsiteX7907" fmla="*/ 1255151 w 2307205"/>
                <a:gd name="connsiteY7907" fmla="*/ 659876 h 1780956"/>
                <a:gd name="connsiteX7908" fmla="*/ 1253823 w 2307205"/>
                <a:gd name="connsiteY7908" fmla="*/ 658106 h 1780956"/>
                <a:gd name="connsiteX7909" fmla="*/ 1247924 w 2307205"/>
                <a:gd name="connsiteY7909" fmla="*/ 652059 h 1780956"/>
                <a:gd name="connsiteX7910" fmla="*/ 1243941 w 2307205"/>
                <a:gd name="connsiteY7910" fmla="*/ 649109 h 1780956"/>
                <a:gd name="connsiteX7911" fmla="*/ 1239517 w 2307205"/>
                <a:gd name="connsiteY7911" fmla="*/ 646749 h 1780956"/>
                <a:gd name="connsiteX7912" fmla="*/ 1234649 w 2307205"/>
                <a:gd name="connsiteY7912" fmla="*/ 643357 h 1780956"/>
                <a:gd name="connsiteX7913" fmla="*/ 1234207 w 2307205"/>
                <a:gd name="connsiteY7913" fmla="*/ 641587 h 1780956"/>
                <a:gd name="connsiteX7914" fmla="*/ 1234944 w 2307205"/>
                <a:gd name="connsiteY7914" fmla="*/ 639522 h 1780956"/>
                <a:gd name="connsiteX7915" fmla="*/ 1234944 w 2307205"/>
                <a:gd name="connsiteY7915" fmla="*/ 638195 h 1780956"/>
                <a:gd name="connsiteX7916" fmla="*/ 1233322 w 2307205"/>
                <a:gd name="connsiteY7916" fmla="*/ 637015 h 1780956"/>
                <a:gd name="connsiteX7917" fmla="*/ 1226095 w 2307205"/>
                <a:gd name="connsiteY7917" fmla="*/ 636720 h 1780956"/>
                <a:gd name="connsiteX7918" fmla="*/ 1223883 w 2307205"/>
                <a:gd name="connsiteY7918" fmla="*/ 637310 h 1780956"/>
                <a:gd name="connsiteX7919" fmla="*/ 1220343 w 2307205"/>
                <a:gd name="connsiteY7919" fmla="*/ 637015 h 1780956"/>
                <a:gd name="connsiteX7920" fmla="*/ 1215918 w 2307205"/>
                <a:gd name="connsiteY7920" fmla="*/ 632885 h 1780956"/>
                <a:gd name="connsiteX7921" fmla="*/ 1215623 w 2307205"/>
                <a:gd name="connsiteY7921" fmla="*/ 629640 h 1780956"/>
                <a:gd name="connsiteX7922" fmla="*/ 1213853 w 2307205"/>
                <a:gd name="connsiteY7922" fmla="*/ 626543 h 1780956"/>
                <a:gd name="connsiteX7923" fmla="*/ 1212378 w 2307205"/>
                <a:gd name="connsiteY7923" fmla="*/ 626100 h 1780956"/>
                <a:gd name="connsiteX7924" fmla="*/ 1209133 w 2307205"/>
                <a:gd name="connsiteY7924" fmla="*/ 626100 h 1780956"/>
                <a:gd name="connsiteX7925" fmla="*/ 1205151 w 2307205"/>
                <a:gd name="connsiteY7925" fmla="*/ 627280 h 1780956"/>
                <a:gd name="connsiteX7926" fmla="*/ 1196892 w 2307205"/>
                <a:gd name="connsiteY7926" fmla="*/ 630230 h 1780956"/>
                <a:gd name="connsiteX7927" fmla="*/ 1188780 w 2307205"/>
                <a:gd name="connsiteY7927" fmla="*/ 636425 h 1780956"/>
                <a:gd name="connsiteX7928" fmla="*/ 1186125 w 2307205"/>
                <a:gd name="connsiteY7928" fmla="*/ 640850 h 1780956"/>
                <a:gd name="connsiteX7929" fmla="*/ 1180372 w 2307205"/>
                <a:gd name="connsiteY7929" fmla="*/ 645127 h 1780956"/>
                <a:gd name="connsiteX7930" fmla="*/ 1179488 w 2307205"/>
                <a:gd name="connsiteY7930" fmla="*/ 646307 h 1780956"/>
                <a:gd name="connsiteX7931" fmla="*/ 1180520 w 2307205"/>
                <a:gd name="connsiteY7931" fmla="*/ 648519 h 1780956"/>
                <a:gd name="connsiteX7932" fmla="*/ 1181995 w 2307205"/>
                <a:gd name="connsiteY7932" fmla="*/ 649109 h 1780956"/>
                <a:gd name="connsiteX7933" fmla="*/ 1184650 w 2307205"/>
                <a:gd name="connsiteY7933" fmla="*/ 649552 h 1780956"/>
                <a:gd name="connsiteX7934" fmla="*/ 1190697 w 2307205"/>
                <a:gd name="connsiteY7934" fmla="*/ 649552 h 1780956"/>
                <a:gd name="connsiteX7935" fmla="*/ 1191729 w 2307205"/>
                <a:gd name="connsiteY7935" fmla="*/ 650141 h 1780956"/>
                <a:gd name="connsiteX7936" fmla="*/ 1190697 w 2307205"/>
                <a:gd name="connsiteY7936" fmla="*/ 651616 h 1780956"/>
                <a:gd name="connsiteX7937" fmla="*/ 1187600 w 2307205"/>
                <a:gd name="connsiteY7937" fmla="*/ 657516 h 1780956"/>
                <a:gd name="connsiteX7938" fmla="*/ 1185830 w 2307205"/>
                <a:gd name="connsiteY7938" fmla="*/ 658401 h 1780956"/>
                <a:gd name="connsiteX7939" fmla="*/ 1183470 w 2307205"/>
                <a:gd name="connsiteY7939" fmla="*/ 657959 h 1780956"/>
                <a:gd name="connsiteX7940" fmla="*/ 1180225 w 2307205"/>
                <a:gd name="connsiteY7940" fmla="*/ 656336 h 1780956"/>
                <a:gd name="connsiteX7941" fmla="*/ 1178308 w 2307205"/>
                <a:gd name="connsiteY7941" fmla="*/ 654861 h 1780956"/>
                <a:gd name="connsiteX7942" fmla="*/ 1176538 w 2307205"/>
                <a:gd name="connsiteY7942" fmla="*/ 653976 h 1780956"/>
                <a:gd name="connsiteX7943" fmla="*/ 1174768 w 2307205"/>
                <a:gd name="connsiteY7943" fmla="*/ 653976 h 1780956"/>
                <a:gd name="connsiteX7944" fmla="*/ 1172703 w 2307205"/>
                <a:gd name="connsiteY7944" fmla="*/ 654714 h 1780956"/>
                <a:gd name="connsiteX7945" fmla="*/ 1169311 w 2307205"/>
                <a:gd name="connsiteY7945" fmla="*/ 657516 h 1780956"/>
                <a:gd name="connsiteX7946" fmla="*/ 1165771 w 2307205"/>
                <a:gd name="connsiteY7946" fmla="*/ 660613 h 1780956"/>
                <a:gd name="connsiteX7947" fmla="*/ 1164738 w 2307205"/>
                <a:gd name="connsiteY7947" fmla="*/ 662236 h 1780956"/>
                <a:gd name="connsiteX7948" fmla="*/ 1165476 w 2307205"/>
                <a:gd name="connsiteY7948" fmla="*/ 665333 h 1780956"/>
                <a:gd name="connsiteX7949" fmla="*/ 1164886 w 2307205"/>
                <a:gd name="connsiteY7949" fmla="*/ 666218 h 1780956"/>
                <a:gd name="connsiteX7950" fmla="*/ 1163411 w 2307205"/>
                <a:gd name="connsiteY7950" fmla="*/ 666955 h 1780956"/>
                <a:gd name="connsiteX7951" fmla="*/ 1162821 w 2307205"/>
                <a:gd name="connsiteY7951" fmla="*/ 667693 h 1780956"/>
                <a:gd name="connsiteX7952" fmla="*/ 1164296 w 2307205"/>
                <a:gd name="connsiteY7952" fmla="*/ 670495 h 1780956"/>
                <a:gd name="connsiteX7953" fmla="*/ 1163706 w 2307205"/>
                <a:gd name="connsiteY7953" fmla="*/ 673740 h 1780956"/>
                <a:gd name="connsiteX7954" fmla="*/ 1162084 w 2307205"/>
                <a:gd name="connsiteY7954" fmla="*/ 679050 h 1780956"/>
                <a:gd name="connsiteX7955" fmla="*/ 1162084 w 2307205"/>
                <a:gd name="connsiteY7955" fmla="*/ 682885 h 1780956"/>
                <a:gd name="connsiteX7956" fmla="*/ 1167098 w 2307205"/>
                <a:gd name="connsiteY7956" fmla="*/ 689079 h 1780956"/>
                <a:gd name="connsiteX7957" fmla="*/ 1169753 w 2307205"/>
                <a:gd name="connsiteY7957" fmla="*/ 690849 h 1780956"/>
                <a:gd name="connsiteX7958" fmla="*/ 1171671 w 2307205"/>
                <a:gd name="connsiteY7958" fmla="*/ 690849 h 1780956"/>
                <a:gd name="connsiteX7959" fmla="*/ 1179045 w 2307205"/>
                <a:gd name="connsiteY7959" fmla="*/ 688194 h 1780956"/>
                <a:gd name="connsiteX7960" fmla="*/ 1179635 w 2307205"/>
                <a:gd name="connsiteY7960" fmla="*/ 688194 h 1780956"/>
                <a:gd name="connsiteX7961" fmla="*/ 1176980 w 2307205"/>
                <a:gd name="connsiteY7961" fmla="*/ 692029 h 1780956"/>
                <a:gd name="connsiteX7962" fmla="*/ 1176980 w 2307205"/>
                <a:gd name="connsiteY7962" fmla="*/ 693209 h 1780956"/>
                <a:gd name="connsiteX7963" fmla="*/ 1179783 w 2307205"/>
                <a:gd name="connsiteY7963" fmla="*/ 695274 h 1780956"/>
                <a:gd name="connsiteX7964" fmla="*/ 1175358 w 2307205"/>
                <a:gd name="connsiteY7964" fmla="*/ 694389 h 1780956"/>
                <a:gd name="connsiteX7965" fmla="*/ 1173440 w 2307205"/>
                <a:gd name="connsiteY7965" fmla="*/ 694684 h 1780956"/>
                <a:gd name="connsiteX7966" fmla="*/ 1170786 w 2307205"/>
                <a:gd name="connsiteY7966" fmla="*/ 695569 h 1780956"/>
                <a:gd name="connsiteX7967" fmla="*/ 1168868 w 2307205"/>
                <a:gd name="connsiteY7967" fmla="*/ 697044 h 1780956"/>
                <a:gd name="connsiteX7968" fmla="*/ 1167836 w 2307205"/>
                <a:gd name="connsiteY7968" fmla="*/ 698961 h 1780956"/>
                <a:gd name="connsiteX7969" fmla="*/ 1162379 w 2307205"/>
                <a:gd name="connsiteY7969" fmla="*/ 705746 h 1780956"/>
                <a:gd name="connsiteX7970" fmla="*/ 1162084 w 2307205"/>
                <a:gd name="connsiteY7970" fmla="*/ 709728 h 1780956"/>
                <a:gd name="connsiteX7971" fmla="*/ 1162084 w 2307205"/>
                <a:gd name="connsiteY7971" fmla="*/ 711203 h 1780956"/>
                <a:gd name="connsiteX7972" fmla="*/ 1163854 w 2307205"/>
                <a:gd name="connsiteY7972" fmla="*/ 715185 h 1780956"/>
                <a:gd name="connsiteX7973" fmla="*/ 1169753 w 2307205"/>
                <a:gd name="connsiteY7973" fmla="*/ 721380 h 1780956"/>
                <a:gd name="connsiteX7974" fmla="*/ 1172261 w 2307205"/>
                <a:gd name="connsiteY7974" fmla="*/ 724477 h 1780956"/>
                <a:gd name="connsiteX7975" fmla="*/ 1173588 w 2307205"/>
                <a:gd name="connsiteY7975" fmla="*/ 726984 h 1780956"/>
                <a:gd name="connsiteX7976" fmla="*/ 1175358 w 2307205"/>
                <a:gd name="connsiteY7976" fmla="*/ 728902 h 1780956"/>
                <a:gd name="connsiteX7977" fmla="*/ 1177570 w 2307205"/>
                <a:gd name="connsiteY7977" fmla="*/ 730229 h 1780956"/>
                <a:gd name="connsiteX7978" fmla="*/ 1180520 w 2307205"/>
                <a:gd name="connsiteY7978" fmla="*/ 731114 h 1780956"/>
                <a:gd name="connsiteX7979" fmla="*/ 1184207 w 2307205"/>
                <a:gd name="connsiteY7979" fmla="*/ 731409 h 1780956"/>
                <a:gd name="connsiteX7980" fmla="*/ 1187305 w 2307205"/>
                <a:gd name="connsiteY7980" fmla="*/ 732442 h 1780956"/>
                <a:gd name="connsiteX7981" fmla="*/ 1189812 w 2307205"/>
                <a:gd name="connsiteY7981" fmla="*/ 734212 h 1780956"/>
                <a:gd name="connsiteX7982" fmla="*/ 1194974 w 2307205"/>
                <a:gd name="connsiteY7982" fmla="*/ 736571 h 1780956"/>
                <a:gd name="connsiteX7983" fmla="*/ 1207216 w 2307205"/>
                <a:gd name="connsiteY7983" fmla="*/ 740701 h 1780956"/>
                <a:gd name="connsiteX7984" fmla="*/ 1208101 w 2307205"/>
                <a:gd name="connsiteY7984" fmla="*/ 740406 h 1780956"/>
                <a:gd name="connsiteX7985" fmla="*/ 1210166 w 2307205"/>
                <a:gd name="connsiteY7985" fmla="*/ 737456 h 1780956"/>
                <a:gd name="connsiteX7986" fmla="*/ 1211051 w 2307205"/>
                <a:gd name="connsiteY7986" fmla="*/ 737161 h 1780956"/>
                <a:gd name="connsiteX7987" fmla="*/ 1212231 w 2307205"/>
                <a:gd name="connsiteY7987" fmla="*/ 737456 h 1780956"/>
                <a:gd name="connsiteX7988" fmla="*/ 1215328 w 2307205"/>
                <a:gd name="connsiteY7988" fmla="*/ 740554 h 1780956"/>
                <a:gd name="connsiteX7989" fmla="*/ 1217835 w 2307205"/>
                <a:gd name="connsiteY7989" fmla="*/ 743651 h 1780956"/>
                <a:gd name="connsiteX7990" fmla="*/ 1219900 w 2307205"/>
                <a:gd name="connsiteY7990" fmla="*/ 745568 h 1780956"/>
                <a:gd name="connsiteX7991" fmla="*/ 1221670 w 2307205"/>
                <a:gd name="connsiteY7991" fmla="*/ 746453 h 1780956"/>
                <a:gd name="connsiteX7992" fmla="*/ 1224472 w 2307205"/>
                <a:gd name="connsiteY7992" fmla="*/ 746896 h 1780956"/>
                <a:gd name="connsiteX7993" fmla="*/ 1228307 w 2307205"/>
                <a:gd name="connsiteY7993" fmla="*/ 746896 h 1780956"/>
                <a:gd name="connsiteX7994" fmla="*/ 1230962 w 2307205"/>
                <a:gd name="connsiteY7994" fmla="*/ 746306 h 1780956"/>
                <a:gd name="connsiteX7995" fmla="*/ 1234059 w 2307205"/>
                <a:gd name="connsiteY7995" fmla="*/ 744388 h 1780956"/>
                <a:gd name="connsiteX7996" fmla="*/ 1237894 w 2307205"/>
                <a:gd name="connsiteY7996" fmla="*/ 743356 h 1780956"/>
                <a:gd name="connsiteX7997" fmla="*/ 1240991 w 2307205"/>
                <a:gd name="connsiteY7997" fmla="*/ 745126 h 1780956"/>
                <a:gd name="connsiteX7998" fmla="*/ 1241286 w 2307205"/>
                <a:gd name="connsiteY7998" fmla="*/ 746453 h 1780956"/>
                <a:gd name="connsiteX7999" fmla="*/ 1240697 w 2307205"/>
                <a:gd name="connsiteY7999" fmla="*/ 748518 h 1780956"/>
                <a:gd name="connsiteX8000" fmla="*/ 1240697 w 2307205"/>
                <a:gd name="connsiteY8000" fmla="*/ 749698 h 1780956"/>
                <a:gd name="connsiteX8001" fmla="*/ 1243646 w 2307205"/>
                <a:gd name="connsiteY8001" fmla="*/ 749993 h 1780956"/>
                <a:gd name="connsiteX8002" fmla="*/ 1243204 w 2307205"/>
                <a:gd name="connsiteY8002" fmla="*/ 750878 h 1780956"/>
                <a:gd name="connsiteX8003" fmla="*/ 1240106 w 2307205"/>
                <a:gd name="connsiteY8003" fmla="*/ 753533 h 1780956"/>
                <a:gd name="connsiteX8004" fmla="*/ 1235387 w 2307205"/>
                <a:gd name="connsiteY8004" fmla="*/ 756778 h 1780956"/>
                <a:gd name="connsiteX8005" fmla="*/ 1233469 w 2307205"/>
                <a:gd name="connsiteY8005" fmla="*/ 755598 h 1780956"/>
                <a:gd name="connsiteX8006" fmla="*/ 1233912 w 2307205"/>
                <a:gd name="connsiteY8006" fmla="*/ 754270 h 1780956"/>
                <a:gd name="connsiteX8007" fmla="*/ 1238779 w 2307205"/>
                <a:gd name="connsiteY8007" fmla="*/ 748666 h 1780956"/>
                <a:gd name="connsiteX8008" fmla="*/ 1238779 w 2307205"/>
                <a:gd name="connsiteY8008" fmla="*/ 748076 h 1780956"/>
                <a:gd name="connsiteX8009" fmla="*/ 1232437 w 2307205"/>
                <a:gd name="connsiteY8009" fmla="*/ 749993 h 1780956"/>
                <a:gd name="connsiteX8010" fmla="*/ 1224620 w 2307205"/>
                <a:gd name="connsiteY8010" fmla="*/ 751615 h 1780956"/>
                <a:gd name="connsiteX8011" fmla="*/ 1222113 w 2307205"/>
                <a:gd name="connsiteY8011" fmla="*/ 752943 h 1780956"/>
                <a:gd name="connsiteX8012" fmla="*/ 1221523 w 2307205"/>
                <a:gd name="connsiteY8012" fmla="*/ 754713 h 1780956"/>
                <a:gd name="connsiteX8013" fmla="*/ 1221523 w 2307205"/>
                <a:gd name="connsiteY8013" fmla="*/ 756335 h 1780956"/>
                <a:gd name="connsiteX8014" fmla="*/ 1222113 w 2307205"/>
                <a:gd name="connsiteY8014" fmla="*/ 760465 h 1780956"/>
                <a:gd name="connsiteX8015" fmla="*/ 1222997 w 2307205"/>
                <a:gd name="connsiteY8015" fmla="*/ 761202 h 1780956"/>
                <a:gd name="connsiteX8016" fmla="*/ 1226685 w 2307205"/>
                <a:gd name="connsiteY8016" fmla="*/ 761202 h 1780956"/>
                <a:gd name="connsiteX8017" fmla="*/ 1226685 w 2307205"/>
                <a:gd name="connsiteY8017" fmla="*/ 761792 h 1780956"/>
                <a:gd name="connsiteX8018" fmla="*/ 1222555 w 2307205"/>
                <a:gd name="connsiteY8018" fmla="*/ 765185 h 1780956"/>
                <a:gd name="connsiteX8019" fmla="*/ 1216360 w 2307205"/>
                <a:gd name="connsiteY8019" fmla="*/ 769462 h 1780956"/>
                <a:gd name="connsiteX8020" fmla="*/ 1214148 w 2307205"/>
                <a:gd name="connsiteY8020" fmla="*/ 771527 h 1780956"/>
                <a:gd name="connsiteX8021" fmla="*/ 1213116 w 2307205"/>
                <a:gd name="connsiteY8021" fmla="*/ 776541 h 1780956"/>
                <a:gd name="connsiteX8022" fmla="*/ 1213411 w 2307205"/>
                <a:gd name="connsiteY8022" fmla="*/ 777869 h 1780956"/>
                <a:gd name="connsiteX8023" fmla="*/ 1216213 w 2307205"/>
                <a:gd name="connsiteY8023" fmla="*/ 779344 h 1780956"/>
                <a:gd name="connsiteX8024" fmla="*/ 1222997 w 2307205"/>
                <a:gd name="connsiteY8024" fmla="*/ 778606 h 1780956"/>
                <a:gd name="connsiteX8025" fmla="*/ 1226980 w 2307205"/>
                <a:gd name="connsiteY8025" fmla="*/ 777426 h 1780956"/>
                <a:gd name="connsiteX8026" fmla="*/ 1228897 w 2307205"/>
                <a:gd name="connsiteY8026" fmla="*/ 775804 h 1780956"/>
                <a:gd name="connsiteX8027" fmla="*/ 1230225 w 2307205"/>
                <a:gd name="connsiteY8027" fmla="*/ 772707 h 1780956"/>
                <a:gd name="connsiteX8028" fmla="*/ 1231257 w 2307205"/>
                <a:gd name="connsiteY8028" fmla="*/ 768429 h 1780956"/>
                <a:gd name="connsiteX8029" fmla="*/ 1231700 w 2307205"/>
                <a:gd name="connsiteY8029" fmla="*/ 767692 h 1780956"/>
                <a:gd name="connsiteX8030" fmla="*/ 1233469 w 2307205"/>
                <a:gd name="connsiteY8030" fmla="*/ 767692 h 1780956"/>
                <a:gd name="connsiteX8031" fmla="*/ 1234649 w 2307205"/>
                <a:gd name="connsiteY8031" fmla="*/ 768872 h 1780956"/>
                <a:gd name="connsiteX8032" fmla="*/ 1235977 w 2307205"/>
                <a:gd name="connsiteY8032" fmla="*/ 770642 h 1780956"/>
                <a:gd name="connsiteX8033" fmla="*/ 1236862 w 2307205"/>
                <a:gd name="connsiteY8033" fmla="*/ 772707 h 1780956"/>
                <a:gd name="connsiteX8034" fmla="*/ 1237304 w 2307205"/>
                <a:gd name="connsiteY8034" fmla="*/ 774919 h 1780956"/>
                <a:gd name="connsiteX8035" fmla="*/ 1237304 w 2307205"/>
                <a:gd name="connsiteY8035" fmla="*/ 777426 h 1780956"/>
                <a:gd name="connsiteX8036" fmla="*/ 1237009 w 2307205"/>
                <a:gd name="connsiteY8036" fmla="*/ 781851 h 1780956"/>
                <a:gd name="connsiteX8037" fmla="*/ 1237894 w 2307205"/>
                <a:gd name="connsiteY8037" fmla="*/ 784211 h 1780956"/>
                <a:gd name="connsiteX8038" fmla="*/ 1238927 w 2307205"/>
                <a:gd name="connsiteY8038" fmla="*/ 784654 h 1780956"/>
                <a:gd name="connsiteX8039" fmla="*/ 1243056 w 2307205"/>
                <a:gd name="connsiteY8039" fmla="*/ 784654 h 1780956"/>
                <a:gd name="connsiteX8040" fmla="*/ 1242171 w 2307205"/>
                <a:gd name="connsiteY8040" fmla="*/ 785833 h 1780956"/>
                <a:gd name="connsiteX8041" fmla="*/ 1237747 w 2307205"/>
                <a:gd name="connsiteY8041" fmla="*/ 788341 h 1780956"/>
                <a:gd name="connsiteX8042" fmla="*/ 1230520 w 2307205"/>
                <a:gd name="connsiteY8042" fmla="*/ 791438 h 1780956"/>
                <a:gd name="connsiteX8043" fmla="*/ 1226095 w 2307205"/>
                <a:gd name="connsiteY8043" fmla="*/ 794830 h 1780956"/>
                <a:gd name="connsiteX8044" fmla="*/ 1221965 w 2307205"/>
                <a:gd name="connsiteY8044" fmla="*/ 799550 h 1780956"/>
                <a:gd name="connsiteX8045" fmla="*/ 1218573 w 2307205"/>
                <a:gd name="connsiteY8045" fmla="*/ 802647 h 1780956"/>
                <a:gd name="connsiteX8046" fmla="*/ 1215918 w 2307205"/>
                <a:gd name="connsiteY8046" fmla="*/ 804270 h 1780956"/>
                <a:gd name="connsiteX8047" fmla="*/ 1209133 w 2307205"/>
                <a:gd name="connsiteY8047" fmla="*/ 809580 h 1780956"/>
                <a:gd name="connsiteX8048" fmla="*/ 1206036 w 2307205"/>
                <a:gd name="connsiteY8048" fmla="*/ 810907 h 1780956"/>
                <a:gd name="connsiteX8049" fmla="*/ 1203529 w 2307205"/>
                <a:gd name="connsiteY8049" fmla="*/ 810465 h 1780956"/>
                <a:gd name="connsiteX8050" fmla="*/ 1199104 w 2307205"/>
                <a:gd name="connsiteY8050" fmla="*/ 808990 h 1780956"/>
                <a:gd name="connsiteX8051" fmla="*/ 1196302 w 2307205"/>
                <a:gd name="connsiteY8051" fmla="*/ 810022 h 1780956"/>
                <a:gd name="connsiteX8052" fmla="*/ 1192467 w 2307205"/>
                <a:gd name="connsiteY8052" fmla="*/ 810022 h 1780956"/>
                <a:gd name="connsiteX8053" fmla="*/ 1191287 w 2307205"/>
                <a:gd name="connsiteY8053" fmla="*/ 810612 h 1780956"/>
                <a:gd name="connsiteX8054" fmla="*/ 1190402 w 2307205"/>
                <a:gd name="connsiteY8054" fmla="*/ 811644 h 1780956"/>
                <a:gd name="connsiteX8055" fmla="*/ 1185387 w 2307205"/>
                <a:gd name="connsiteY8055" fmla="*/ 824329 h 1780956"/>
                <a:gd name="connsiteX8056" fmla="*/ 1185830 w 2307205"/>
                <a:gd name="connsiteY8056" fmla="*/ 825804 h 1780956"/>
                <a:gd name="connsiteX8057" fmla="*/ 1190254 w 2307205"/>
                <a:gd name="connsiteY8057" fmla="*/ 829933 h 1780956"/>
                <a:gd name="connsiteX8058" fmla="*/ 1192172 w 2307205"/>
                <a:gd name="connsiteY8058" fmla="*/ 834063 h 1780956"/>
                <a:gd name="connsiteX8059" fmla="*/ 1194679 w 2307205"/>
                <a:gd name="connsiteY8059" fmla="*/ 840995 h 1780956"/>
                <a:gd name="connsiteX8060" fmla="*/ 1195712 w 2307205"/>
                <a:gd name="connsiteY8060" fmla="*/ 845420 h 1780956"/>
                <a:gd name="connsiteX8061" fmla="*/ 1194089 w 2307205"/>
                <a:gd name="connsiteY8061" fmla="*/ 850287 h 1780956"/>
                <a:gd name="connsiteX8062" fmla="*/ 1193204 w 2307205"/>
                <a:gd name="connsiteY8062" fmla="*/ 857809 h 1780956"/>
                <a:gd name="connsiteX8063" fmla="*/ 1192024 w 2307205"/>
                <a:gd name="connsiteY8063" fmla="*/ 859137 h 1780956"/>
                <a:gd name="connsiteX8064" fmla="*/ 1189665 w 2307205"/>
                <a:gd name="connsiteY8064" fmla="*/ 860317 h 1780956"/>
                <a:gd name="connsiteX8065" fmla="*/ 1186125 w 2307205"/>
                <a:gd name="connsiteY8065" fmla="*/ 860612 h 1780956"/>
                <a:gd name="connsiteX8066" fmla="*/ 1176980 w 2307205"/>
                <a:gd name="connsiteY8066" fmla="*/ 858989 h 1780956"/>
                <a:gd name="connsiteX8067" fmla="*/ 1175358 w 2307205"/>
                <a:gd name="connsiteY8067" fmla="*/ 859579 h 1780956"/>
                <a:gd name="connsiteX8068" fmla="*/ 1175063 w 2307205"/>
                <a:gd name="connsiteY8068" fmla="*/ 860169 h 1780956"/>
                <a:gd name="connsiteX8069" fmla="*/ 1175800 w 2307205"/>
                <a:gd name="connsiteY8069" fmla="*/ 862529 h 1780956"/>
                <a:gd name="connsiteX8070" fmla="*/ 1182143 w 2307205"/>
                <a:gd name="connsiteY8070" fmla="*/ 868871 h 1780956"/>
                <a:gd name="connsiteX8071" fmla="*/ 1182880 w 2307205"/>
                <a:gd name="connsiteY8071" fmla="*/ 870493 h 1780956"/>
                <a:gd name="connsiteX8072" fmla="*/ 1181700 w 2307205"/>
                <a:gd name="connsiteY8072" fmla="*/ 873738 h 1780956"/>
                <a:gd name="connsiteX8073" fmla="*/ 1181405 w 2307205"/>
                <a:gd name="connsiteY8073" fmla="*/ 873738 h 1780956"/>
                <a:gd name="connsiteX8074" fmla="*/ 1180963 w 2307205"/>
                <a:gd name="connsiteY8074" fmla="*/ 870493 h 1780956"/>
                <a:gd name="connsiteX8075" fmla="*/ 1179045 w 2307205"/>
                <a:gd name="connsiteY8075" fmla="*/ 868281 h 1780956"/>
                <a:gd name="connsiteX8076" fmla="*/ 1166656 w 2307205"/>
                <a:gd name="connsiteY8076" fmla="*/ 857367 h 1780956"/>
                <a:gd name="connsiteX8077" fmla="*/ 1165034 w 2307205"/>
                <a:gd name="connsiteY8077" fmla="*/ 855302 h 1780956"/>
                <a:gd name="connsiteX8078" fmla="*/ 1165034 w 2307205"/>
                <a:gd name="connsiteY8078" fmla="*/ 854564 h 1780956"/>
                <a:gd name="connsiteX8079" fmla="*/ 1165476 w 2307205"/>
                <a:gd name="connsiteY8079" fmla="*/ 854122 h 1780956"/>
                <a:gd name="connsiteX8080" fmla="*/ 1166951 w 2307205"/>
                <a:gd name="connsiteY8080" fmla="*/ 853827 h 1780956"/>
                <a:gd name="connsiteX8081" fmla="*/ 1170491 w 2307205"/>
                <a:gd name="connsiteY8081" fmla="*/ 857072 h 1780956"/>
                <a:gd name="connsiteX8082" fmla="*/ 1173588 w 2307205"/>
                <a:gd name="connsiteY8082" fmla="*/ 857072 h 1780956"/>
                <a:gd name="connsiteX8083" fmla="*/ 1175505 w 2307205"/>
                <a:gd name="connsiteY8083" fmla="*/ 856187 h 1780956"/>
                <a:gd name="connsiteX8084" fmla="*/ 1177275 w 2307205"/>
                <a:gd name="connsiteY8084" fmla="*/ 856482 h 1780956"/>
                <a:gd name="connsiteX8085" fmla="*/ 1179635 w 2307205"/>
                <a:gd name="connsiteY8085" fmla="*/ 857957 h 1780956"/>
                <a:gd name="connsiteX8086" fmla="*/ 1182143 w 2307205"/>
                <a:gd name="connsiteY8086" fmla="*/ 858399 h 1780956"/>
                <a:gd name="connsiteX8087" fmla="*/ 1186272 w 2307205"/>
                <a:gd name="connsiteY8087" fmla="*/ 857957 h 1780956"/>
                <a:gd name="connsiteX8088" fmla="*/ 1189075 w 2307205"/>
                <a:gd name="connsiteY8088" fmla="*/ 857957 h 1780956"/>
                <a:gd name="connsiteX8089" fmla="*/ 1190254 w 2307205"/>
                <a:gd name="connsiteY8089" fmla="*/ 857367 h 1780956"/>
                <a:gd name="connsiteX8090" fmla="*/ 1191287 w 2307205"/>
                <a:gd name="connsiteY8090" fmla="*/ 856334 h 1780956"/>
                <a:gd name="connsiteX8091" fmla="*/ 1191582 w 2307205"/>
                <a:gd name="connsiteY8091" fmla="*/ 854417 h 1780956"/>
                <a:gd name="connsiteX8092" fmla="*/ 1191582 w 2307205"/>
                <a:gd name="connsiteY8092" fmla="*/ 851762 h 1780956"/>
                <a:gd name="connsiteX8093" fmla="*/ 1191287 w 2307205"/>
                <a:gd name="connsiteY8093" fmla="*/ 849992 h 1780956"/>
                <a:gd name="connsiteX8094" fmla="*/ 1188337 w 2307205"/>
                <a:gd name="connsiteY8094" fmla="*/ 847632 h 1780956"/>
                <a:gd name="connsiteX8095" fmla="*/ 1187600 w 2307205"/>
                <a:gd name="connsiteY8095" fmla="*/ 847337 h 1780956"/>
                <a:gd name="connsiteX8096" fmla="*/ 1185830 w 2307205"/>
                <a:gd name="connsiteY8096" fmla="*/ 847337 h 1780956"/>
                <a:gd name="connsiteX8097" fmla="*/ 1181847 w 2307205"/>
                <a:gd name="connsiteY8097" fmla="*/ 848665 h 1780956"/>
                <a:gd name="connsiteX8098" fmla="*/ 1181847 w 2307205"/>
                <a:gd name="connsiteY8098" fmla="*/ 848222 h 1780956"/>
                <a:gd name="connsiteX8099" fmla="*/ 1184060 w 2307205"/>
                <a:gd name="connsiteY8099" fmla="*/ 843503 h 1780956"/>
                <a:gd name="connsiteX8100" fmla="*/ 1183470 w 2307205"/>
                <a:gd name="connsiteY8100" fmla="*/ 842765 h 1780956"/>
                <a:gd name="connsiteX8101" fmla="*/ 1179340 w 2307205"/>
                <a:gd name="connsiteY8101" fmla="*/ 843650 h 1780956"/>
                <a:gd name="connsiteX8102" fmla="*/ 1175800 w 2307205"/>
                <a:gd name="connsiteY8102" fmla="*/ 844830 h 1780956"/>
                <a:gd name="connsiteX8103" fmla="*/ 1172408 w 2307205"/>
                <a:gd name="connsiteY8103" fmla="*/ 844830 h 1780956"/>
                <a:gd name="connsiteX8104" fmla="*/ 1171671 w 2307205"/>
                <a:gd name="connsiteY8104" fmla="*/ 844093 h 1780956"/>
                <a:gd name="connsiteX8105" fmla="*/ 1171228 w 2307205"/>
                <a:gd name="connsiteY8105" fmla="*/ 840258 h 1780956"/>
                <a:gd name="connsiteX8106" fmla="*/ 1170491 w 2307205"/>
                <a:gd name="connsiteY8106" fmla="*/ 838930 h 1780956"/>
                <a:gd name="connsiteX8107" fmla="*/ 1166361 w 2307205"/>
                <a:gd name="connsiteY8107" fmla="*/ 834211 h 1780956"/>
                <a:gd name="connsiteX8108" fmla="*/ 1166361 w 2307205"/>
                <a:gd name="connsiteY8108" fmla="*/ 832293 h 1780956"/>
                <a:gd name="connsiteX8109" fmla="*/ 1170048 w 2307205"/>
                <a:gd name="connsiteY8109" fmla="*/ 826689 h 1780956"/>
                <a:gd name="connsiteX8110" fmla="*/ 1170786 w 2307205"/>
                <a:gd name="connsiteY8110" fmla="*/ 824919 h 1780956"/>
                <a:gd name="connsiteX8111" fmla="*/ 1171523 w 2307205"/>
                <a:gd name="connsiteY8111" fmla="*/ 819756 h 1780956"/>
                <a:gd name="connsiteX8112" fmla="*/ 1175063 w 2307205"/>
                <a:gd name="connsiteY8112" fmla="*/ 805155 h 1780956"/>
                <a:gd name="connsiteX8113" fmla="*/ 1176833 w 2307205"/>
                <a:gd name="connsiteY8113" fmla="*/ 801025 h 1780956"/>
                <a:gd name="connsiteX8114" fmla="*/ 1174030 w 2307205"/>
                <a:gd name="connsiteY8114" fmla="*/ 801615 h 1780956"/>
                <a:gd name="connsiteX8115" fmla="*/ 1164591 w 2307205"/>
                <a:gd name="connsiteY8115" fmla="*/ 805450 h 1780956"/>
                <a:gd name="connsiteX8116" fmla="*/ 1164001 w 2307205"/>
                <a:gd name="connsiteY8116" fmla="*/ 806187 h 1780956"/>
                <a:gd name="connsiteX8117" fmla="*/ 1163116 w 2307205"/>
                <a:gd name="connsiteY8117" fmla="*/ 808547 h 1780956"/>
                <a:gd name="connsiteX8118" fmla="*/ 1162084 w 2307205"/>
                <a:gd name="connsiteY8118" fmla="*/ 809580 h 1780956"/>
                <a:gd name="connsiteX8119" fmla="*/ 1160461 w 2307205"/>
                <a:gd name="connsiteY8119" fmla="*/ 810170 h 1780956"/>
                <a:gd name="connsiteX8120" fmla="*/ 1157069 w 2307205"/>
                <a:gd name="connsiteY8120" fmla="*/ 810612 h 1780956"/>
                <a:gd name="connsiteX8121" fmla="*/ 1157069 w 2307205"/>
                <a:gd name="connsiteY8121" fmla="*/ 809580 h 1780956"/>
                <a:gd name="connsiteX8122" fmla="*/ 1163411 w 2307205"/>
                <a:gd name="connsiteY8122" fmla="*/ 801320 h 1780956"/>
                <a:gd name="connsiteX8123" fmla="*/ 1164591 w 2307205"/>
                <a:gd name="connsiteY8123" fmla="*/ 799255 h 1780956"/>
                <a:gd name="connsiteX8124" fmla="*/ 1164591 w 2307205"/>
                <a:gd name="connsiteY8124" fmla="*/ 798370 h 1780956"/>
                <a:gd name="connsiteX8125" fmla="*/ 1159576 w 2307205"/>
                <a:gd name="connsiteY8125" fmla="*/ 801025 h 1780956"/>
                <a:gd name="connsiteX8126" fmla="*/ 1150432 w 2307205"/>
                <a:gd name="connsiteY8126" fmla="*/ 800730 h 1780956"/>
                <a:gd name="connsiteX8127" fmla="*/ 1149842 w 2307205"/>
                <a:gd name="connsiteY8127" fmla="*/ 800288 h 1780956"/>
                <a:gd name="connsiteX8128" fmla="*/ 1147924 w 2307205"/>
                <a:gd name="connsiteY8128" fmla="*/ 797190 h 1780956"/>
                <a:gd name="connsiteX8129" fmla="*/ 1146302 w 2307205"/>
                <a:gd name="connsiteY8129" fmla="*/ 795125 h 1780956"/>
                <a:gd name="connsiteX8130" fmla="*/ 1142910 w 2307205"/>
                <a:gd name="connsiteY8130" fmla="*/ 791733 h 1780956"/>
                <a:gd name="connsiteX8131" fmla="*/ 1141140 w 2307205"/>
                <a:gd name="connsiteY8131" fmla="*/ 790553 h 1780956"/>
                <a:gd name="connsiteX8132" fmla="*/ 1139223 w 2307205"/>
                <a:gd name="connsiteY8132" fmla="*/ 789816 h 1780956"/>
                <a:gd name="connsiteX8133" fmla="*/ 1137305 w 2307205"/>
                <a:gd name="connsiteY8133" fmla="*/ 789816 h 1780956"/>
                <a:gd name="connsiteX8134" fmla="*/ 1135535 w 2307205"/>
                <a:gd name="connsiteY8134" fmla="*/ 790848 h 1780956"/>
                <a:gd name="connsiteX8135" fmla="*/ 1133175 w 2307205"/>
                <a:gd name="connsiteY8135" fmla="*/ 790553 h 1780956"/>
                <a:gd name="connsiteX8136" fmla="*/ 1128308 w 2307205"/>
                <a:gd name="connsiteY8136" fmla="*/ 788193 h 1780956"/>
                <a:gd name="connsiteX8137" fmla="*/ 1125801 w 2307205"/>
                <a:gd name="connsiteY8137" fmla="*/ 788636 h 1780956"/>
                <a:gd name="connsiteX8138" fmla="*/ 1125506 w 2307205"/>
                <a:gd name="connsiteY8138" fmla="*/ 789226 h 1780956"/>
                <a:gd name="connsiteX8139" fmla="*/ 1126243 w 2307205"/>
                <a:gd name="connsiteY8139" fmla="*/ 792028 h 1780956"/>
                <a:gd name="connsiteX8140" fmla="*/ 1129341 w 2307205"/>
                <a:gd name="connsiteY8140" fmla="*/ 794830 h 1780956"/>
                <a:gd name="connsiteX8141" fmla="*/ 1121671 w 2307205"/>
                <a:gd name="connsiteY8141" fmla="*/ 796748 h 1780956"/>
                <a:gd name="connsiteX8142" fmla="*/ 1118279 w 2307205"/>
                <a:gd name="connsiteY8142" fmla="*/ 798075 h 1780956"/>
                <a:gd name="connsiteX8143" fmla="*/ 1111789 w 2307205"/>
                <a:gd name="connsiteY8143" fmla="*/ 795125 h 1780956"/>
                <a:gd name="connsiteX8144" fmla="*/ 1110314 w 2307205"/>
                <a:gd name="connsiteY8144" fmla="*/ 795125 h 1780956"/>
                <a:gd name="connsiteX8145" fmla="*/ 1109282 w 2307205"/>
                <a:gd name="connsiteY8145" fmla="*/ 795568 h 1780956"/>
                <a:gd name="connsiteX8146" fmla="*/ 1106922 w 2307205"/>
                <a:gd name="connsiteY8146" fmla="*/ 795863 h 1780956"/>
                <a:gd name="connsiteX8147" fmla="*/ 1107364 w 2307205"/>
                <a:gd name="connsiteY8147" fmla="*/ 797338 h 1780956"/>
                <a:gd name="connsiteX8148" fmla="*/ 1111052 w 2307205"/>
                <a:gd name="connsiteY8148" fmla="*/ 802205 h 1780956"/>
                <a:gd name="connsiteX8149" fmla="*/ 1112084 w 2307205"/>
                <a:gd name="connsiteY8149" fmla="*/ 803237 h 1780956"/>
                <a:gd name="connsiteX8150" fmla="*/ 1113854 w 2307205"/>
                <a:gd name="connsiteY8150" fmla="*/ 806335 h 1780956"/>
                <a:gd name="connsiteX8151" fmla="*/ 1113854 w 2307205"/>
                <a:gd name="connsiteY8151" fmla="*/ 807072 h 1780956"/>
                <a:gd name="connsiteX8152" fmla="*/ 1110757 w 2307205"/>
                <a:gd name="connsiteY8152" fmla="*/ 806335 h 1780956"/>
                <a:gd name="connsiteX8153" fmla="*/ 1110757 w 2307205"/>
                <a:gd name="connsiteY8153" fmla="*/ 806925 h 1780956"/>
                <a:gd name="connsiteX8154" fmla="*/ 1112379 w 2307205"/>
                <a:gd name="connsiteY8154" fmla="*/ 809285 h 1780956"/>
                <a:gd name="connsiteX8155" fmla="*/ 1118869 w 2307205"/>
                <a:gd name="connsiteY8155" fmla="*/ 815627 h 1780956"/>
                <a:gd name="connsiteX8156" fmla="*/ 1121081 w 2307205"/>
                <a:gd name="connsiteY8156" fmla="*/ 816512 h 1780956"/>
                <a:gd name="connsiteX8157" fmla="*/ 1126243 w 2307205"/>
                <a:gd name="connsiteY8157" fmla="*/ 814299 h 1780956"/>
                <a:gd name="connsiteX8158" fmla="*/ 1130816 w 2307205"/>
                <a:gd name="connsiteY8158" fmla="*/ 813267 h 1780956"/>
                <a:gd name="connsiteX8159" fmla="*/ 1135830 w 2307205"/>
                <a:gd name="connsiteY8159" fmla="*/ 814004 h 1780956"/>
                <a:gd name="connsiteX8160" fmla="*/ 1141287 w 2307205"/>
                <a:gd name="connsiteY8160" fmla="*/ 816659 h 1780956"/>
                <a:gd name="connsiteX8161" fmla="*/ 1144680 w 2307205"/>
                <a:gd name="connsiteY8161" fmla="*/ 818724 h 1780956"/>
                <a:gd name="connsiteX8162" fmla="*/ 1146007 w 2307205"/>
                <a:gd name="connsiteY8162" fmla="*/ 820199 h 1780956"/>
                <a:gd name="connsiteX8163" fmla="*/ 1146450 w 2307205"/>
                <a:gd name="connsiteY8163" fmla="*/ 821379 h 1780956"/>
                <a:gd name="connsiteX8164" fmla="*/ 1146007 w 2307205"/>
                <a:gd name="connsiteY8164" fmla="*/ 823296 h 1780956"/>
                <a:gd name="connsiteX8165" fmla="*/ 1146007 w 2307205"/>
                <a:gd name="connsiteY8165" fmla="*/ 824624 h 1780956"/>
                <a:gd name="connsiteX8166" fmla="*/ 1144975 w 2307205"/>
                <a:gd name="connsiteY8166" fmla="*/ 825951 h 1780956"/>
                <a:gd name="connsiteX8167" fmla="*/ 1142910 w 2307205"/>
                <a:gd name="connsiteY8167" fmla="*/ 827279 h 1780956"/>
                <a:gd name="connsiteX8168" fmla="*/ 1138190 w 2307205"/>
                <a:gd name="connsiteY8168" fmla="*/ 829491 h 1780956"/>
                <a:gd name="connsiteX8169" fmla="*/ 1134208 w 2307205"/>
                <a:gd name="connsiteY8169" fmla="*/ 828901 h 1780956"/>
                <a:gd name="connsiteX8170" fmla="*/ 1125801 w 2307205"/>
                <a:gd name="connsiteY8170" fmla="*/ 825361 h 1780956"/>
                <a:gd name="connsiteX8171" fmla="*/ 1124621 w 2307205"/>
                <a:gd name="connsiteY8171" fmla="*/ 824181 h 1780956"/>
                <a:gd name="connsiteX8172" fmla="*/ 1122409 w 2307205"/>
                <a:gd name="connsiteY8172" fmla="*/ 822854 h 1780956"/>
                <a:gd name="connsiteX8173" fmla="*/ 1113264 w 2307205"/>
                <a:gd name="connsiteY8173" fmla="*/ 812972 h 1780956"/>
                <a:gd name="connsiteX8174" fmla="*/ 1110019 w 2307205"/>
                <a:gd name="connsiteY8174" fmla="*/ 810317 h 1780956"/>
                <a:gd name="connsiteX8175" fmla="*/ 1107659 w 2307205"/>
                <a:gd name="connsiteY8175" fmla="*/ 809137 h 1780956"/>
                <a:gd name="connsiteX8176" fmla="*/ 1106185 w 2307205"/>
                <a:gd name="connsiteY8176" fmla="*/ 809432 h 1780956"/>
                <a:gd name="connsiteX8177" fmla="*/ 1105447 w 2307205"/>
                <a:gd name="connsiteY8177" fmla="*/ 810465 h 1780956"/>
                <a:gd name="connsiteX8178" fmla="*/ 1105447 w 2307205"/>
                <a:gd name="connsiteY8178" fmla="*/ 812382 h 1780956"/>
                <a:gd name="connsiteX8179" fmla="*/ 1105889 w 2307205"/>
                <a:gd name="connsiteY8179" fmla="*/ 814004 h 1780956"/>
                <a:gd name="connsiteX8180" fmla="*/ 1108397 w 2307205"/>
                <a:gd name="connsiteY8180" fmla="*/ 816512 h 1780956"/>
                <a:gd name="connsiteX8181" fmla="*/ 1112084 w 2307205"/>
                <a:gd name="connsiteY8181" fmla="*/ 819019 h 1780956"/>
                <a:gd name="connsiteX8182" fmla="*/ 1113412 w 2307205"/>
                <a:gd name="connsiteY8182" fmla="*/ 820346 h 1780956"/>
                <a:gd name="connsiteX8183" fmla="*/ 1113412 w 2307205"/>
                <a:gd name="connsiteY8183" fmla="*/ 821231 h 1780956"/>
                <a:gd name="connsiteX8184" fmla="*/ 1112527 w 2307205"/>
                <a:gd name="connsiteY8184" fmla="*/ 821674 h 1780956"/>
                <a:gd name="connsiteX8185" fmla="*/ 1106185 w 2307205"/>
                <a:gd name="connsiteY8185" fmla="*/ 822559 h 1780956"/>
                <a:gd name="connsiteX8186" fmla="*/ 1103235 w 2307205"/>
                <a:gd name="connsiteY8186" fmla="*/ 824181 h 1780956"/>
                <a:gd name="connsiteX8187" fmla="*/ 1100432 w 2307205"/>
                <a:gd name="connsiteY8187" fmla="*/ 825066 h 1780956"/>
                <a:gd name="connsiteX8188" fmla="*/ 1097482 w 2307205"/>
                <a:gd name="connsiteY8188" fmla="*/ 825361 h 1780956"/>
                <a:gd name="connsiteX8189" fmla="*/ 1094533 w 2307205"/>
                <a:gd name="connsiteY8189" fmla="*/ 825361 h 1780956"/>
                <a:gd name="connsiteX8190" fmla="*/ 1090698 w 2307205"/>
                <a:gd name="connsiteY8190" fmla="*/ 824181 h 1780956"/>
                <a:gd name="connsiteX8191" fmla="*/ 1085978 w 2307205"/>
                <a:gd name="connsiteY8191" fmla="*/ 822411 h 1780956"/>
                <a:gd name="connsiteX8192" fmla="*/ 1078161 w 2307205"/>
                <a:gd name="connsiteY8192" fmla="*/ 821084 h 1780956"/>
                <a:gd name="connsiteX8193" fmla="*/ 1066657 w 2307205"/>
                <a:gd name="connsiteY8193" fmla="*/ 820051 h 1780956"/>
                <a:gd name="connsiteX8194" fmla="*/ 1060315 w 2307205"/>
                <a:gd name="connsiteY8194" fmla="*/ 820051 h 1780956"/>
                <a:gd name="connsiteX8195" fmla="*/ 1058692 w 2307205"/>
                <a:gd name="connsiteY8195" fmla="*/ 820936 h 1780956"/>
                <a:gd name="connsiteX8196" fmla="*/ 1056185 w 2307205"/>
                <a:gd name="connsiteY8196" fmla="*/ 821379 h 1780956"/>
                <a:gd name="connsiteX8197" fmla="*/ 1052793 w 2307205"/>
                <a:gd name="connsiteY8197" fmla="*/ 821379 h 1780956"/>
                <a:gd name="connsiteX8198" fmla="*/ 1049990 w 2307205"/>
                <a:gd name="connsiteY8198" fmla="*/ 821821 h 1780956"/>
                <a:gd name="connsiteX8199" fmla="*/ 1045566 w 2307205"/>
                <a:gd name="connsiteY8199" fmla="*/ 823296 h 1780956"/>
                <a:gd name="connsiteX8200" fmla="*/ 1043796 w 2307205"/>
                <a:gd name="connsiteY8200" fmla="*/ 823296 h 1780956"/>
                <a:gd name="connsiteX8201" fmla="*/ 1031849 w 2307205"/>
                <a:gd name="connsiteY8201" fmla="*/ 826541 h 1780956"/>
                <a:gd name="connsiteX8202" fmla="*/ 1028309 w 2307205"/>
                <a:gd name="connsiteY8202" fmla="*/ 825804 h 1780956"/>
                <a:gd name="connsiteX8203" fmla="*/ 1023147 w 2307205"/>
                <a:gd name="connsiteY8203" fmla="*/ 824181 h 1780956"/>
                <a:gd name="connsiteX8204" fmla="*/ 1018575 w 2307205"/>
                <a:gd name="connsiteY8204" fmla="*/ 823886 h 1780956"/>
                <a:gd name="connsiteX8205" fmla="*/ 1014592 w 2307205"/>
                <a:gd name="connsiteY8205" fmla="*/ 824771 h 1780956"/>
                <a:gd name="connsiteX8206" fmla="*/ 1011643 w 2307205"/>
                <a:gd name="connsiteY8206" fmla="*/ 824771 h 1780956"/>
                <a:gd name="connsiteX8207" fmla="*/ 1009873 w 2307205"/>
                <a:gd name="connsiteY8207" fmla="*/ 823444 h 1780956"/>
                <a:gd name="connsiteX8208" fmla="*/ 1001908 w 2307205"/>
                <a:gd name="connsiteY8208" fmla="*/ 821231 h 1780956"/>
                <a:gd name="connsiteX8209" fmla="*/ 998073 w 2307205"/>
                <a:gd name="connsiteY8209" fmla="*/ 819314 h 1780956"/>
                <a:gd name="connsiteX8210" fmla="*/ 993354 w 2307205"/>
                <a:gd name="connsiteY8210" fmla="*/ 815332 h 1780956"/>
                <a:gd name="connsiteX8211" fmla="*/ 985537 w 2307205"/>
                <a:gd name="connsiteY8211" fmla="*/ 809727 h 1780956"/>
                <a:gd name="connsiteX8212" fmla="*/ 981554 w 2307205"/>
                <a:gd name="connsiteY8212" fmla="*/ 807367 h 1780956"/>
                <a:gd name="connsiteX8213" fmla="*/ 976835 w 2307205"/>
                <a:gd name="connsiteY8213" fmla="*/ 809432 h 1780956"/>
                <a:gd name="connsiteX8214" fmla="*/ 970492 w 2307205"/>
                <a:gd name="connsiteY8214" fmla="*/ 810759 h 1780956"/>
                <a:gd name="connsiteX8215" fmla="*/ 962823 w 2307205"/>
                <a:gd name="connsiteY8215" fmla="*/ 811202 h 1780956"/>
                <a:gd name="connsiteX8216" fmla="*/ 958693 w 2307205"/>
                <a:gd name="connsiteY8216" fmla="*/ 810759 h 1780956"/>
                <a:gd name="connsiteX8217" fmla="*/ 955153 w 2307205"/>
                <a:gd name="connsiteY8217" fmla="*/ 809727 h 1780956"/>
                <a:gd name="connsiteX8218" fmla="*/ 951466 w 2307205"/>
                <a:gd name="connsiteY8218" fmla="*/ 807072 h 1780956"/>
                <a:gd name="connsiteX8219" fmla="*/ 950581 w 2307205"/>
                <a:gd name="connsiteY8219" fmla="*/ 805892 h 1780956"/>
                <a:gd name="connsiteX8220" fmla="*/ 951171 w 2307205"/>
                <a:gd name="connsiteY8220" fmla="*/ 802942 h 1780956"/>
                <a:gd name="connsiteX8221" fmla="*/ 950729 w 2307205"/>
                <a:gd name="connsiteY8221" fmla="*/ 802205 h 1780956"/>
                <a:gd name="connsiteX8222" fmla="*/ 947631 w 2307205"/>
                <a:gd name="connsiteY8222" fmla="*/ 801173 h 1780956"/>
                <a:gd name="connsiteX8223" fmla="*/ 944829 w 2307205"/>
                <a:gd name="connsiteY8223" fmla="*/ 801468 h 1780956"/>
                <a:gd name="connsiteX8224" fmla="*/ 943944 w 2307205"/>
                <a:gd name="connsiteY8224" fmla="*/ 801173 h 1780956"/>
                <a:gd name="connsiteX8225" fmla="*/ 943354 w 2307205"/>
                <a:gd name="connsiteY8225" fmla="*/ 798813 h 1780956"/>
                <a:gd name="connsiteX8226" fmla="*/ 942764 w 2307205"/>
                <a:gd name="connsiteY8226" fmla="*/ 798518 h 1780956"/>
                <a:gd name="connsiteX8227" fmla="*/ 941879 w 2307205"/>
                <a:gd name="connsiteY8227" fmla="*/ 798518 h 1780956"/>
                <a:gd name="connsiteX8228" fmla="*/ 940552 w 2307205"/>
                <a:gd name="connsiteY8228" fmla="*/ 799550 h 1780956"/>
                <a:gd name="connsiteX8229" fmla="*/ 939077 w 2307205"/>
                <a:gd name="connsiteY8229" fmla="*/ 799108 h 1780956"/>
                <a:gd name="connsiteX8230" fmla="*/ 936570 w 2307205"/>
                <a:gd name="connsiteY8230" fmla="*/ 797633 h 1780956"/>
                <a:gd name="connsiteX8231" fmla="*/ 931850 w 2307205"/>
                <a:gd name="connsiteY8231" fmla="*/ 793798 h 1780956"/>
                <a:gd name="connsiteX8232" fmla="*/ 930522 w 2307205"/>
                <a:gd name="connsiteY8232" fmla="*/ 791733 h 1780956"/>
                <a:gd name="connsiteX8233" fmla="*/ 929785 w 2307205"/>
                <a:gd name="connsiteY8233" fmla="*/ 786276 h 1780956"/>
                <a:gd name="connsiteX8234" fmla="*/ 927573 w 2307205"/>
                <a:gd name="connsiteY8234" fmla="*/ 779934 h 1780956"/>
                <a:gd name="connsiteX8235" fmla="*/ 925803 w 2307205"/>
                <a:gd name="connsiteY8235" fmla="*/ 776984 h 1780956"/>
                <a:gd name="connsiteX8236" fmla="*/ 923738 w 2307205"/>
                <a:gd name="connsiteY8236" fmla="*/ 774919 h 1780956"/>
                <a:gd name="connsiteX8237" fmla="*/ 920788 w 2307205"/>
                <a:gd name="connsiteY8237" fmla="*/ 773297 h 1780956"/>
                <a:gd name="connsiteX8238" fmla="*/ 915036 w 2307205"/>
                <a:gd name="connsiteY8238" fmla="*/ 771379 h 1780956"/>
                <a:gd name="connsiteX8239" fmla="*/ 911201 w 2307205"/>
                <a:gd name="connsiteY8239" fmla="*/ 770789 h 1780956"/>
                <a:gd name="connsiteX8240" fmla="*/ 907071 w 2307205"/>
                <a:gd name="connsiteY8240" fmla="*/ 771674 h 1780956"/>
                <a:gd name="connsiteX8241" fmla="*/ 896894 w 2307205"/>
                <a:gd name="connsiteY8241" fmla="*/ 775362 h 1780956"/>
                <a:gd name="connsiteX8242" fmla="*/ 893797 w 2307205"/>
                <a:gd name="connsiteY8242" fmla="*/ 775804 h 1780956"/>
                <a:gd name="connsiteX8243" fmla="*/ 878016 w 2307205"/>
                <a:gd name="connsiteY8243" fmla="*/ 781261 h 1780956"/>
                <a:gd name="connsiteX8244" fmla="*/ 869313 w 2307205"/>
                <a:gd name="connsiteY8244" fmla="*/ 783031 h 1780956"/>
                <a:gd name="connsiteX8245" fmla="*/ 855007 w 2307205"/>
                <a:gd name="connsiteY8245" fmla="*/ 784801 h 1780956"/>
                <a:gd name="connsiteX8246" fmla="*/ 854122 w 2307205"/>
                <a:gd name="connsiteY8246" fmla="*/ 785391 h 1780956"/>
                <a:gd name="connsiteX8247" fmla="*/ 846452 w 2307205"/>
                <a:gd name="connsiteY8247" fmla="*/ 795420 h 1780956"/>
                <a:gd name="connsiteX8248" fmla="*/ 844388 w 2307205"/>
                <a:gd name="connsiteY8248" fmla="*/ 799108 h 1780956"/>
                <a:gd name="connsiteX8249" fmla="*/ 845272 w 2307205"/>
                <a:gd name="connsiteY8249" fmla="*/ 799993 h 1780956"/>
                <a:gd name="connsiteX8250" fmla="*/ 853532 w 2307205"/>
                <a:gd name="connsiteY8250" fmla="*/ 804565 h 1780956"/>
                <a:gd name="connsiteX8251" fmla="*/ 854712 w 2307205"/>
                <a:gd name="connsiteY8251" fmla="*/ 805597 h 1780956"/>
                <a:gd name="connsiteX8252" fmla="*/ 856334 w 2307205"/>
                <a:gd name="connsiteY8252" fmla="*/ 805597 h 1780956"/>
                <a:gd name="connsiteX8253" fmla="*/ 860464 w 2307205"/>
                <a:gd name="connsiteY8253" fmla="*/ 804860 h 1780956"/>
                <a:gd name="connsiteX8254" fmla="*/ 862529 w 2307205"/>
                <a:gd name="connsiteY8254" fmla="*/ 805155 h 1780956"/>
                <a:gd name="connsiteX8255" fmla="*/ 870198 w 2307205"/>
                <a:gd name="connsiteY8255" fmla="*/ 804712 h 1780956"/>
                <a:gd name="connsiteX8256" fmla="*/ 871673 w 2307205"/>
                <a:gd name="connsiteY8256" fmla="*/ 803385 h 1780956"/>
                <a:gd name="connsiteX8257" fmla="*/ 870198 w 2307205"/>
                <a:gd name="connsiteY8257" fmla="*/ 801173 h 1780956"/>
                <a:gd name="connsiteX8258" fmla="*/ 870198 w 2307205"/>
                <a:gd name="connsiteY8258" fmla="*/ 799698 h 1780956"/>
                <a:gd name="connsiteX8259" fmla="*/ 873148 w 2307205"/>
                <a:gd name="connsiteY8259" fmla="*/ 797633 h 1780956"/>
                <a:gd name="connsiteX8260" fmla="*/ 876246 w 2307205"/>
                <a:gd name="connsiteY8260" fmla="*/ 797928 h 1780956"/>
                <a:gd name="connsiteX8261" fmla="*/ 881555 w 2307205"/>
                <a:gd name="connsiteY8261" fmla="*/ 799108 h 1780956"/>
                <a:gd name="connsiteX8262" fmla="*/ 885537 w 2307205"/>
                <a:gd name="connsiteY8262" fmla="*/ 798813 h 1780956"/>
                <a:gd name="connsiteX8263" fmla="*/ 888192 w 2307205"/>
                <a:gd name="connsiteY8263" fmla="*/ 796895 h 1780956"/>
                <a:gd name="connsiteX8264" fmla="*/ 890700 w 2307205"/>
                <a:gd name="connsiteY8264" fmla="*/ 795715 h 1780956"/>
                <a:gd name="connsiteX8265" fmla="*/ 893060 w 2307205"/>
                <a:gd name="connsiteY8265" fmla="*/ 795125 h 1780956"/>
                <a:gd name="connsiteX8266" fmla="*/ 894977 w 2307205"/>
                <a:gd name="connsiteY8266" fmla="*/ 795125 h 1780956"/>
                <a:gd name="connsiteX8267" fmla="*/ 899402 w 2307205"/>
                <a:gd name="connsiteY8267" fmla="*/ 796453 h 1780956"/>
                <a:gd name="connsiteX8268" fmla="*/ 900434 w 2307205"/>
                <a:gd name="connsiteY8268" fmla="*/ 794978 h 1780956"/>
                <a:gd name="connsiteX8269" fmla="*/ 901024 w 2307205"/>
                <a:gd name="connsiteY8269" fmla="*/ 791733 h 1780956"/>
                <a:gd name="connsiteX8270" fmla="*/ 903236 w 2307205"/>
                <a:gd name="connsiteY8270" fmla="*/ 789226 h 1780956"/>
                <a:gd name="connsiteX8271" fmla="*/ 908989 w 2307205"/>
                <a:gd name="connsiteY8271" fmla="*/ 786423 h 1780956"/>
                <a:gd name="connsiteX8272" fmla="*/ 914446 w 2307205"/>
                <a:gd name="connsiteY8272" fmla="*/ 784359 h 1780956"/>
                <a:gd name="connsiteX8273" fmla="*/ 916953 w 2307205"/>
                <a:gd name="connsiteY8273" fmla="*/ 783769 h 1780956"/>
                <a:gd name="connsiteX8274" fmla="*/ 921083 w 2307205"/>
                <a:gd name="connsiteY8274" fmla="*/ 784948 h 1780956"/>
                <a:gd name="connsiteX8275" fmla="*/ 921673 w 2307205"/>
                <a:gd name="connsiteY8275" fmla="*/ 785833 h 1780956"/>
                <a:gd name="connsiteX8276" fmla="*/ 920935 w 2307205"/>
                <a:gd name="connsiteY8276" fmla="*/ 788783 h 1780956"/>
                <a:gd name="connsiteX8277" fmla="*/ 919018 w 2307205"/>
                <a:gd name="connsiteY8277" fmla="*/ 791143 h 1780956"/>
                <a:gd name="connsiteX8278" fmla="*/ 917101 w 2307205"/>
                <a:gd name="connsiteY8278" fmla="*/ 792618 h 1780956"/>
                <a:gd name="connsiteX8279" fmla="*/ 914298 w 2307205"/>
                <a:gd name="connsiteY8279" fmla="*/ 794240 h 1780956"/>
                <a:gd name="connsiteX8280" fmla="*/ 911938 w 2307205"/>
                <a:gd name="connsiteY8280" fmla="*/ 794978 h 1780956"/>
                <a:gd name="connsiteX8281" fmla="*/ 908251 w 2307205"/>
                <a:gd name="connsiteY8281" fmla="*/ 795273 h 1780956"/>
                <a:gd name="connsiteX8282" fmla="*/ 904711 w 2307205"/>
                <a:gd name="connsiteY8282" fmla="*/ 798223 h 1780956"/>
                <a:gd name="connsiteX8283" fmla="*/ 904121 w 2307205"/>
                <a:gd name="connsiteY8283" fmla="*/ 799550 h 1780956"/>
                <a:gd name="connsiteX8284" fmla="*/ 904121 w 2307205"/>
                <a:gd name="connsiteY8284" fmla="*/ 803532 h 1780956"/>
                <a:gd name="connsiteX8285" fmla="*/ 903384 w 2307205"/>
                <a:gd name="connsiteY8285" fmla="*/ 803827 h 1780956"/>
                <a:gd name="connsiteX8286" fmla="*/ 901467 w 2307205"/>
                <a:gd name="connsiteY8286" fmla="*/ 803237 h 1780956"/>
                <a:gd name="connsiteX8287" fmla="*/ 897927 w 2307205"/>
                <a:gd name="connsiteY8287" fmla="*/ 802942 h 1780956"/>
                <a:gd name="connsiteX8288" fmla="*/ 896747 w 2307205"/>
                <a:gd name="connsiteY8288" fmla="*/ 803385 h 1780956"/>
                <a:gd name="connsiteX8289" fmla="*/ 894682 w 2307205"/>
                <a:gd name="connsiteY8289" fmla="*/ 806187 h 1780956"/>
                <a:gd name="connsiteX8290" fmla="*/ 893502 w 2307205"/>
                <a:gd name="connsiteY8290" fmla="*/ 806925 h 1780956"/>
                <a:gd name="connsiteX8291" fmla="*/ 891290 w 2307205"/>
                <a:gd name="connsiteY8291" fmla="*/ 807515 h 1780956"/>
                <a:gd name="connsiteX8292" fmla="*/ 889372 w 2307205"/>
                <a:gd name="connsiteY8292" fmla="*/ 807810 h 1780956"/>
                <a:gd name="connsiteX8293" fmla="*/ 885980 w 2307205"/>
                <a:gd name="connsiteY8293" fmla="*/ 807810 h 1780956"/>
                <a:gd name="connsiteX8294" fmla="*/ 883325 w 2307205"/>
                <a:gd name="connsiteY8294" fmla="*/ 808400 h 1780956"/>
                <a:gd name="connsiteX8295" fmla="*/ 880080 w 2307205"/>
                <a:gd name="connsiteY8295" fmla="*/ 809875 h 1780956"/>
                <a:gd name="connsiteX8296" fmla="*/ 877573 w 2307205"/>
                <a:gd name="connsiteY8296" fmla="*/ 810465 h 1780956"/>
                <a:gd name="connsiteX8297" fmla="*/ 875951 w 2307205"/>
                <a:gd name="connsiteY8297" fmla="*/ 810022 h 1780956"/>
                <a:gd name="connsiteX8298" fmla="*/ 869313 w 2307205"/>
                <a:gd name="connsiteY8298" fmla="*/ 811202 h 1780956"/>
                <a:gd name="connsiteX8299" fmla="*/ 868281 w 2307205"/>
                <a:gd name="connsiteY8299" fmla="*/ 811202 h 1780956"/>
                <a:gd name="connsiteX8300" fmla="*/ 868576 w 2307205"/>
                <a:gd name="connsiteY8300" fmla="*/ 812087 h 1780956"/>
                <a:gd name="connsiteX8301" fmla="*/ 870051 w 2307205"/>
                <a:gd name="connsiteY8301" fmla="*/ 814447 h 1780956"/>
                <a:gd name="connsiteX8302" fmla="*/ 869166 w 2307205"/>
                <a:gd name="connsiteY8302" fmla="*/ 816807 h 1780956"/>
                <a:gd name="connsiteX8303" fmla="*/ 865774 w 2307205"/>
                <a:gd name="connsiteY8303" fmla="*/ 819019 h 1780956"/>
                <a:gd name="connsiteX8304" fmla="*/ 864004 w 2307205"/>
                <a:gd name="connsiteY8304" fmla="*/ 820641 h 1780956"/>
                <a:gd name="connsiteX8305" fmla="*/ 863709 w 2307205"/>
                <a:gd name="connsiteY8305" fmla="*/ 824476 h 1780956"/>
                <a:gd name="connsiteX8306" fmla="*/ 864151 w 2307205"/>
                <a:gd name="connsiteY8306" fmla="*/ 825951 h 1780956"/>
                <a:gd name="connsiteX8307" fmla="*/ 866511 w 2307205"/>
                <a:gd name="connsiteY8307" fmla="*/ 828606 h 1780956"/>
                <a:gd name="connsiteX8308" fmla="*/ 869461 w 2307205"/>
                <a:gd name="connsiteY8308" fmla="*/ 830966 h 1780956"/>
                <a:gd name="connsiteX8309" fmla="*/ 872116 w 2307205"/>
                <a:gd name="connsiteY8309" fmla="*/ 834358 h 1780956"/>
                <a:gd name="connsiteX8310" fmla="*/ 872411 w 2307205"/>
                <a:gd name="connsiteY8310" fmla="*/ 835980 h 1780956"/>
                <a:gd name="connsiteX8311" fmla="*/ 872116 w 2307205"/>
                <a:gd name="connsiteY8311" fmla="*/ 838045 h 1780956"/>
                <a:gd name="connsiteX8312" fmla="*/ 872116 w 2307205"/>
                <a:gd name="connsiteY8312" fmla="*/ 839963 h 1780956"/>
                <a:gd name="connsiteX8313" fmla="*/ 874328 w 2307205"/>
                <a:gd name="connsiteY8313" fmla="*/ 844977 h 1780956"/>
                <a:gd name="connsiteX8314" fmla="*/ 876541 w 2307205"/>
                <a:gd name="connsiteY8314" fmla="*/ 848222 h 1780956"/>
                <a:gd name="connsiteX8315" fmla="*/ 880818 w 2307205"/>
                <a:gd name="connsiteY8315" fmla="*/ 851320 h 1780956"/>
                <a:gd name="connsiteX8316" fmla="*/ 881703 w 2307205"/>
                <a:gd name="connsiteY8316" fmla="*/ 852352 h 1780956"/>
                <a:gd name="connsiteX8317" fmla="*/ 880080 w 2307205"/>
                <a:gd name="connsiteY8317" fmla="*/ 854564 h 1780956"/>
                <a:gd name="connsiteX8318" fmla="*/ 880670 w 2307205"/>
                <a:gd name="connsiteY8318" fmla="*/ 856039 h 1780956"/>
                <a:gd name="connsiteX8319" fmla="*/ 882440 w 2307205"/>
                <a:gd name="connsiteY8319" fmla="*/ 858104 h 1780956"/>
                <a:gd name="connsiteX8320" fmla="*/ 884948 w 2307205"/>
                <a:gd name="connsiteY8320" fmla="*/ 862234 h 1780956"/>
                <a:gd name="connsiteX8321" fmla="*/ 883768 w 2307205"/>
                <a:gd name="connsiteY8321" fmla="*/ 862234 h 1780956"/>
                <a:gd name="connsiteX8322" fmla="*/ 880375 w 2307205"/>
                <a:gd name="connsiteY8322" fmla="*/ 860022 h 1780956"/>
                <a:gd name="connsiteX8323" fmla="*/ 878458 w 2307205"/>
                <a:gd name="connsiteY8323" fmla="*/ 859284 h 1780956"/>
                <a:gd name="connsiteX8324" fmla="*/ 878016 w 2307205"/>
                <a:gd name="connsiteY8324" fmla="*/ 860022 h 1780956"/>
                <a:gd name="connsiteX8325" fmla="*/ 877130 w 2307205"/>
                <a:gd name="connsiteY8325" fmla="*/ 860022 h 1780956"/>
                <a:gd name="connsiteX8326" fmla="*/ 875951 w 2307205"/>
                <a:gd name="connsiteY8326" fmla="*/ 859727 h 1780956"/>
                <a:gd name="connsiteX8327" fmla="*/ 872706 w 2307205"/>
                <a:gd name="connsiteY8327" fmla="*/ 856777 h 1780956"/>
                <a:gd name="connsiteX8328" fmla="*/ 870051 w 2307205"/>
                <a:gd name="connsiteY8328" fmla="*/ 857662 h 1780956"/>
                <a:gd name="connsiteX8329" fmla="*/ 869461 w 2307205"/>
                <a:gd name="connsiteY8329" fmla="*/ 858694 h 1780956"/>
                <a:gd name="connsiteX8330" fmla="*/ 869461 w 2307205"/>
                <a:gd name="connsiteY8330" fmla="*/ 865184 h 1780956"/>
                <a:gd name="connsiteX8331" fmla="*/ 869903 w 2307205"/>
                <a:gd name="connsiteY8331" fmla="*/ 867101 h 1780956"/>
                <a:gd name="connsiteX8332" fmla="*/ 870493 w 2307205"/>
                <a:gd name="connsiteY8332" fmla="*/ 868429 h 1780956"/>
                <a:gd name="connsiteX8333" fmla="*/ 874328 w 2307205"/>
                <a:gd name="connsiteY8333" fmla="*/ 873738 h 1780956"/>
                <a:gd name="connsiteX8334" fmla="*/ 881850 w 2307205"/>
                <a:gd name="connsiteY8334" fmla="*/ 882145 h 1780956"/>
                <a:gd name="connsiteX8335" fmla="*/ 882293 w 2307205"/>
                <a:gd name="connsiteY8335" fmla="*/ 883325 h 1780956"/>
                <a:gd name="connsiteX8336" fmla="*/ 881408 w 2307205"/>
                <a:gd name="connsiteY8336" fmla="*/ 883325 h 1780956"/>
                <a:gd name="connsiteX8337" fmla="*/ 879195 w 2307205"/>
                <a:gd name="connsiteY8337" fmla="*/ 881703 h 1780956"/>
                <a:gd name="connsiteX8338" fmla="*/ 876393 w 2307205"/>
                <a:gd name="connsiteY8338" fmla="*/ 879195 h 1780956"/>
                <a:gd name="connsiteX8339" fmla="*/ 870493 w 2307205"/>
                <a:gd name="connsiteY8339" fmla="*/ 872853 h 1780956"/>
                <a:gd name="connsiteX8340" fmla="*/ 869019 w 2307205"/>
                <a:gd name="connsiteY8340" fmla="*/ 870788 h 1780956"/>
                <a:gd name="connsiteX8341" fmla="*/ 863856 w 2307205"/>
                <a:gd name="connsiteY8341" fmla="*/ 866511 h 1780956"/>
                <a:gd name="connsiteX8342" fmla="*/ 862676 w 2307205"/>
                <a:gd name="connsiteY8342" fmla="*/ 864889 h 1780956"/>
                <a:gd name="connsiteX8343" fmla="*/ 861496 w 2307205"/>
                <a:gd name="connsiteY8343" fmla="*/ 863709 h 1780956"/>
                <a:gd name="connsiteX8344" fmla="*/ 860169 w 2307205"/>
                <a:gd name="connsiteY8344" fmla="*/ 862971 h 1780956"/>
                <a:gd name="connsiteX8345" fmla="*/ 858694 w 2307205"/>
                <a:gd name="connsiteY8345" fmla="*/ 861496 h 1780956"/>
                <a:gd name="connsiteX8346" fmla="*/ 857072 w 2307205"/>
                <a:gd name="connsiteY8346" fmla="*/ 859284 h 1780956"/>
                <a:gd name="connsiteX8347" fmla="*/ 850877 w 2307205"/>
                <a:gd name="connsiteY8347" fmla="*/ 853974 h 1780956"/>
                <a:gd name="connsiteX8348" fmla="*/ 849845 w 2307205"/>
                <a:gd name="connsiteY8348" fmla="*/ 852647 h 1780956"/>
                <a:gd name="connsiteX8349" fmla="*/ 850877 w 2307205"/>
                <a:gd name="connsiteY8349" fmla="*/ 852647 h 1780956"/>
                <a:gd name="connsiteX8350" fmla="*/ 853827 w 2307205"/>
                <a:gd name="connsiteY8350" fmla="*/ 854122 h 1780956"/>
                <a:gd name="connsiteX8351" fmla="*/ 857072 w 2307205"/>
                <a:gd name="connsiteY8351" fmla="*/ 854417 h 1780956"/>
                <a:gd name="connsiteX8352" fmla="*/ 860464 w 2307205"/>
                <a:gd name="connsiteY8352" fmla="*/ 853532 h 1780956"/>
                <a:gd name="connsiteX8353" fmla="*/ 862971 w 2307205"/>
                <a:gd name="connsiteY8353" fmla="*/ 852352 h 1780956"/>
                <a:gd name="connsiteX8354" fmla="*/ 864594 w 2307205"/>
                <a:gd name="connsiteY8354" fmla="*/ 851025 h 1780956"/>
                <a:gd name="connsiteX8355" fmla="*/ 865184 w 2307205"/>
                <a:gd name="connsiteY8355" fmla="*/ 849402 h 1780956"/>
                <a:gd name="connsiteX8356" fmla="*/ 864594 w 2307205"/>
                <a:gd name="connsiteY8356" fmla="*/ 847632 h 1780956"/>
                <a:gd name="connsiteX8357" fmla="*/ 863119 w 2307205"/>
                <a:gd name="connsiteY8357" fmla="*/ 845272 h 1780956"/>
                <a:gd name="connsiteX8358" fmla="*/ 853827 w 2307205"/>
                <a:gd name="connsiteY8358" fmla="*/ 838783 h 1780956"/>
                <a:gd name="connsiteX8359" fmla="*/ 849992 w 2307205"/>
                <a:gd name="connsiteY8359" fmla="*/ 835243 h 1780956"/>
                <a:gd name="connsiteX8360" fmla="*/ 847337 w 2307205"/>
                <a:gd name="connsiteY8360" fmla="*/ 830376 h 1780956"/>
                <a:gd name="connsiteX8361" fmla="*/ 846747 w 2307205"/>
                <a:gd name="connsiteY8361" fmla="*/ 830081 h 1780956"/>
                <a:gd name="connsiteX8362" fmla="*/ 844977 w 2307205"/>
                <a:gd name="connsiteY8362" fmla="*/ 829786 h 1780956"/>
                <a:gd name="connsiteX8363" fmla="*/ 844092 w 2307205"/>
                <a:gd name="connsiteY8363" fmla="*/ 830818 h 1780956"/>
                <a:gd name="connsiteX8364" fmla="*/ 841438 w 2307205"/>
                <a:gd name="connsiteY8364" fmla="*/ 837308 h 1780956"/>
                <a:gd name="connsiteX8365" fmla="*/ 840405 w 2307205"/>
                <a:gd name="connsiteY8365" fmla="*/ 838045 h 1780956"/>
                <a:gd name="connsiteX8366" fmla="*/ 839373 w 2307205"/>
                <a:gd name="connsiteY8366" fmla="*/ 837308 h 1780956"/>
                <a:gd name="connsiteX8367" fmla="*/ 837898 w 2307205"/>
                <a:gd name="connsiteY8367" fmla="*/ 834801 h 1780956"/>
                <a:gd name="connsiteX8368" fmla="*/ 837455 w 2307205"/>
                <a:gd name="connsiteY8368" fmla="*/ 833031 h 1780956"/>
                <a:gd name="connsiteX8369" fmla="*/ 836718 w 2307205"/>
                <a:gd name="connsiteY8369" fmla="*/ 828311 h 1780956"/>
                <a:gd name="connsiteX8370" fmla="*/ 835538 w 2307205"/>
                <a:gd name="connsiteY8370" fmla="*/ 825951 h 1780956"/>
                <a:gd name="connsiteX8371" fmla="*/ 834358 w 2307205"/>
                <a:gd name="connsiteY8371" fmla="*/ 825066 h 1780956"/>
                <a:gd name="connsiteX8372" fmla="*/ 830671 w 2307205"/>
                <a:gd name="connsiteY8372" fmla="*/ 824181 h 1780956"/>
                <a:gd name="connsiteX8373" fmla="*/ 820051 w 2307205"/>
                <a:gd name="connsiteY8373" fmla="*/ 824181 h 1780956"/>
                <a:gd name="connsiteX8374" fmla="*/ 818577 w 2307205"/>
                <a:gd name="connsiteY8374" fmla="*/ 823149 h 1780956"/>
                <a:gd name="connsiteX8375" fmla="*/ 816659 w 2307205"/>
                <a:gd name="connsiteY8375" fmla="*/ 820051 h 1780956"/>
                <a:gd name="connsiteX8376" fmla="*/ 814742 w 2307205"/>
                <a:gd name="connsiteY8376" fmla="*/ 817987 h 1780956"/>
                <a:gd name="connsiteX8377" fmla="*/ 812824 w 2307205"/>
                <a:gd name="connsiteY8377" fmla="*/ 817692 h 1780956"/>
                <a:gd name="connsiteX8378" fmla="*/ 811939 w 2307205"/>
                <a:gd name="connsiteY8378" fmla="*/ 817102 h 1780956"/>
                <a:gd name="connsiteX8379" fmla="*/ 809137 w 2307205"/>
                <a:gd name="connsiteY8379" fmla="*/ 813119 h 1780956"/>
                <a:gd name="connsiteX8380" fmla="*/ 808252 w 2307205"/>
                <a:gd name="connsiteY8380" fmla="*/ 812382 h 1780956"/>
                <a:gd name="connsiteX8381" fmla="*/ 807515 w 2307205"/>
                <a:gd name="connsiteY8381" fmla="*/ 812382 h 1780956"/>
                <a:gd name="connsiteX8382" fmla="*/ 804565 w 2307205"/>
                <a:gd name="connsiteY8382" fmla="*/ 814152 h 1780956"/>
                <a:gd name="connsiteX8383" fmla="*/ 800435 w 2307205"/>
                <a:gd name="connsiteY8383" fmla="*/ 814152 h 1780956"/>
                <a:gd name="connsiteX8384" fmla="*/ 789078 w 2307205"/>
                <a:gd name="connsiteY8384" fmla="*/ 819609 h 1780956"/>
                <a:gd name="connsiteX8385" fmla="*/ 784211 w 2307205"/>
                <a:gd name="connsiteY8385" fmla="*/ 821526 h 1780956"/>
                <a:gd name="connsiteX8386" fmla="*/ 781704 w 2307205"/>
                <a:gd name="connsiteY8386" fmla="*/ 821526 h 1780956"/>
                <a:gd name="connsiteX8387" fmla="*/ 779934 w 2307205"/>
                <a:gd name="connsiteY8387" fmla="*/ 821231 h 1780956"/>
                <a:gd name="connsiteX8388" fmla="*/ 778901 w 2307205"/>
                <a:gd name="connsiteY8388" fmla="*/ 820199 h 1780956"/>
                <a:gd name="connsiteX8389" fmla="*/ 776394 w 2307205"/>
                <a:gd name="connsiteY8389" fmla="*/ 820494 h 1780956"/>
                <a:gd name="connsiteX8390" fmla="*/ 772264 w 2307205"/>
                <a:gd name="connsiteY8390" fmla="*/ 822264 h 1780956"/>
                <a:gd name="connsiteX8391" fmla="*/ 769019 w 2307205"/>
                <a:gd name="connsiteY8391" fmla="*/ 823149 h 1780956"/>
                <a:gd name="connsiteX8392" fmla="*/ 765480 w 2307205"/>
                <a:gd name="connsiteY8392" fmla="*/ 823149 h 1780956"/>
                <a:gd name="connsiteX8393" fmla="*/ 755303 w 2307205"/>
                <a:gd name="connsiteY8393" fmla="*/ 824329 h 1780956"/>
                <a:gd name="connsiteX8394" fmla="*/ 751763 w 2307205"/>
                <a:gd name="connsiteY8394" fmla="*/ 824329 h 1780956"/>
                <a:gd name="connsiteX8395" fmla="*/ 749698 w 2307205"/>
                <a:gd name="connsiteY8395" fmla="*/ 824919 h 1780956"/>
                <a:gd name="connsiteX8396" fmla="*/ 746601 w 2307205"/>
                <a:gd name="connsiteY8396" fmla="*/ 826541 h 1780956"/>
                <a:gd name="connsiteX8397" fmla="*/ 729934 w 2307205"/>
                <a:gd name="connsiteY8397" fmla="*/ 826541 h 1780956"/>
                <a:gd name="connsiteX8398" fmla="*/ 726247 w 2307205"/>
                <a:gd name="connsiteY8398" fmla="*/ 825804 h 1780956"/>
                <a:gd name="connsiteX8399" fmla="*/ 714005 w 2307205"/>
                <a:gd name="connsiteY8399" fmla="*/ 825804 h 1780956"/>
                <a:gd name="connsiteX8400" fmla="*/ 708548 w 2307205"/>
                <a:gd name="connsiteY8400" fmla="*/ 825509 h 1780956"/>
                <a:gd name="connsiteX8401" fmla="*/ 704418 w 2307205"/>
                <a:gd name="connsiteY8401" fmla="*/ 824624 h 1780956"/>
                <a:gd name="connsiteX8402" fmla="*/ 701173 w 2307205"/>
                <a:gd name="connsiteY8402" fmla="*/ 824329 h 1780956"/>
                <a:gd name="connsiteX8403" fmla="*/ 698814 w 2307205"/>
                <a:gd name="connsiteY8403" fmla="*/ 824329 h 1780956"/>
                <a:gd name="connsiteX8404" fmla="*/ 694536 w 2307205"/>
                <a:gd name="connsiteY8404" fmla="*/ 823591 h 1780956"/>
                <a:gd name="connsiteX8405" fmla="*/ 688489 w 2307205"/>
                <a:gd name="connsiteY8405" fmla="*/ 821674 h 1780956"/>
                <a:gd name="connsiteX8406" fmla="*/ 683475 w 2307205"/>
                <a:gd name="connsiteY8406" fmla="*/ 820789 h 1780956"/>
                <a:gd name="connsiteX8407" fmla="*/ 679492 w 2307205"/>
                <a:gd name="connsiteY8407" fmla="*/ 821084 h 1780956"/>
                <a:gd name="connsiteX8408" fmla="*/ 676247 w 2307205"/>
                <a:gd name="connsiteY8408" fmla="*/ 820494 h 1780956"/>
                <a:gd name="connsiteX8409" fmla="*/ 672118 w 2307205"/>
                <a:gd name="connsiteY8409" fmla="*/ 818134 h 1780956"/>
                <a:gd name="connsiteX8410" fmla="*/ 668283 w 2307205"/>
                <a:gd name="connsiteY8410" fmla="*/ 816807 h 1780956"/>
                <a:gd name="connsiteX8411" fmla="*/ 668283 w 2307205"/>
                <a:gd name="connsiteY8411" fmla="*/ 815922 h 1780956"/>
                <a:gd name="connsiteX8412" fmla="*/ 674330 w 2307205"/>
                <a:gd name="connsiteY8412" fmla="*/ 812529 h 1780956"/>
                <a:gd name="connsiteX8413" fmla="*/ 675215 w 2307205"/>
                <a:gd name="connsiteY8413" fmla="*/ 811644 h 1780956"/>
                <a:gd name="connsiteX8414" fmla="*/ 674773 w 2307205"/>
                <a:gd name="connsiteY8414" fmla="*/ 808695 h 1780956"/>
                <a:gd name="connsiteX8415" fmla="*/ 675068 w 2307205"/>
                <a:gd name="connsiteY8415" fmla="*/ 807810 h 1780956"/>
                <a:gd name="connsiteX8416" fmla="*/ 676395 w 2307205"/>
                <a:gd name="connsiteY8416" fmla="*/ 806630 h 1780956"/>
                <a:gd name="connsiteX8417" fmla="*/ 683622 w 2307205"/>
                <a:gd name="connsiteY8417" fmla="*/ 803827 h 1780956"/>
                <a:gd name="connsiteX8418" fmla="*/ 685834 w 2307205"/>
                <a:gd name="connsiteY8418" fmla="*/ 800435 h 1780956"/>
                <a:gd name="connsiteX8419" fmla="*/ 698666 w 2307205"/>
                <a:gd name="connsiteY8419" fmla="*/ 801468 h 1780956"/>
                <a:gd name="connsiteX8420" fmla="*/ 703386 w 2307205"/>
                <a:gd name="connsiteY8420" fmla="*/ 800583 h 1780956"/>
                <a:gd name="connsiteX8421" fmla="*/ 704566 w 2307205"/>
                <a:gd name="connsiteY8421" fmla="*/ 799845 h 1780956"/>
                <a:gd name="connsiteX8422" fmla="*/ 705451 w 2307205"/>
                <a:gd name="connsiteY8422" fmla="*/ 798813 h 1780956"/>
                <a:gd name="connsiteX8423" fmla="*/ 706926 w 2307205"/>
                <a:gd name="connsiteY8423" fmla="*/ 794683 h 1780956"/>
                <a:gd name="connsiteX8424" fmla="*/ 706336 w 2307205"/>
                <a:gd name="connsiteY8424" fmla="*/ 793945 h 1780956"/>
                <a:gd name="connsiteX8425" fmla="*/ 704713 w 2307205"/>
                <a:gd name="connsiteY8425" fmla="*/ 793945 h 1780956"/>
                <a:gd name="connsiteX8426" fmla="*/ 703681 w 2307205"/>
                <a:gd name="connsiteY8426" fmla="*/ 793061 h 1780956"/>
                <a:gd name="connsiteX8427" fmla="*/ 703238 w 2307205"/>
                <a:gd name="connsiteY8427" fmla="*/ 791143 h 1780956"/>
                <a:gd name="connsiteX8428" fmla="*/ 700436 w 2307205"/>
                <a:gd name="connsiteY8428" fmla="*/ 787751 h 1780956"/>
                <a:gd name="connsiteX8429" fmla="*/ 695274 w 2307205"/>
                <a:gd name="connsiteY8429" fmla="*/ 782884 h 1780956"/>
                <a:gd name="connsiteX8430" fmla="*/ 689817 w 2307205"/>
                <a:gd name="connsiteY8430" fmla="*/ 778901 h 1780956"/>
                <a:gd name="connsiteX8431" fmla="*/ 680082 w 2307205"/>
                <a:gd name="connsiteY8431" fmla="*/ 774182 h 1780956"/>
                <a:gd name="connsiteX8432" fmla="*/ 673593 w 2307205"/>
                <a:gd name="connsiteY8432" fmla="*/ 772264 h 1780956"/>
                <a:gd name="connsiteX8433" fmla="*/ 668283 w 2307205"/>
                <a:gd name="connsiteY8433" fmla="*/ 770052 h 1780956"/>
                <a:gd name="connsiteX8434" fmla="*/ 663416 w 2307205"/>
                <a:gd name="connsiteY8434" fmla="*/ 768577 h 1780956"/>
                <a:gd name="connsiteX8435" fmla="*/ 658843 w 2307205"/>
                <a:gd name="connsiteY8435" fmla="*/ 767987 h 1780956"/>
                <a:gd name="connsiteX8436" fmla="*/ 656779 w 2307205"/>
                <a:gd name="connsiteY8436" fmla="*/ 767987 h 1780956"/>
                <a:gd name="connsiteX8437" fmla="*/ 655451 w 2307205"/>
                <a:gd name="connsiteY8437" fmla="*/ 769314 h 1780956"/>
                <a:gd name="connsiteX8438" fmla="*/ 649404 w 2307205"/>
                <a:gd name="connsiteY8438" fmla="*/ 768577 h 1780956"/>
                <a:gd name="connsiteX8439" fmla="*/ 647339 w 2307205"/>
                <a:gd name="connsiteY8439" fmla="*/ 768577 h 1780956"/>
                <a:gd name="connsiteX8440" fmla="*/ 647339 w 2307205"/>
                <a:gd name="connsiteY8440" fmla="*/ 769314 h 1780956"/>
                <a:gd name="connsiteX8441" fmla="*/ 652059 w 2307205"/>
                <a:gd name="connsiteY8441" fmla="*/ 774034 h 1780956"/>
                <a:gd name="connsiteX8442" fmla="*/ 652059 w 2307205"/>
                <a:gd name="connsiteY8442" fmla="*/ 774919 h 1780956"/>
                <a:gd name="connsiteX8443" fmla="*/ 647929 w 2307205"/>
                <a:gd name="connsiteY8443" fmla="*/ 774477 h 1780956"/>
                <a:gd name="connsiteX8444" fmla="*/ 644979 w 2307205"/>
                <a:gd name="connsiteY8444" fmla="*/ 773297 h 1780956"/>
                <a:gd name="connsiteX8445" fmla="*/ 642619 w 2307205"/>
                <a:gd name="connsiteY8445" fmla="*/ 773002 h 1780956"/>
                <a:gd name="connsiteX8446" fmla="*/ 639375 w 2307205"/>
                <a:gd name="connsiteY8446" fmla="*/ 773002 h 1780956"/>
                <a:gd name="connsiteX8447" fmla="*/ 626985 w 2307205"/>
                <a:gd name="connsiteY8447" fmla="*/ 771379 h 1780956"/>
                <a:gd name="connsiteX8448" fmla="*/ 624183 w 2307205"/>
                <a:gd name="connsiteY8448" fmla="*/ 771822 h 1780956"/>
                <a:gd name="connsiteX8449" fmla="*/ 621676 w 2307205"/>
                <a:gd name="connsiteY8449" fmla="*/ 771527 h 1780956"/>
                <a:gd name="connsiteX8450" fmla="*/ 619463 w 2307205"/>
                <a:gd name="connsiteY8450" fmla="*/ 770494 h 1780956"/>
                <a:gd name="connsiteX8451" fmla="*/ 605894 w 2307205"/>
                <a:gd name="connsiteY8451" fmla="*/ 767545 h 1780956"/>
                <a:gd name="connsiteX8452" fmla="*/ 598962 w 2307205"/>
                <a:gd name="connsiteY8452" fmla="*/ 765627 h 1780956"/>
                <a:gd name="connsiteX8453" fmla="*/ 593357 w 2307205"/>
                <a:gd name="connsiteY8453" fmla="*/ 763267 h 1780956"/>
                <a:gd name="connsiteX8454" fmla="*/ 588638 w 2307205"/>
                <a:gd name="connsiteY8454" fmla="*/ 760907 h 1780956"/>
                <a:gd name="connsiteX8455" fmla="*/ 581853 w 2307205"/>
                <a:gd name="connsiteY8455" fmla="*/ 756778 h 1780956"/>
                <a:gd name="connsiteX8456" fmla="*/ 578608 w 2307205"/>
                <a:gd name="connsiteY8456" fmla="*/ 755745 h 1780956"/>
                <a:gd name="connsiteX8457" fmla="*/ 552945 w 2307205"/>
                <a:gd name="connsiteY8457" fmla="*/ 751763 h 1780956"/>
                <a:gd name="connsiteX8458" fmla="*/ 545423 w 2307205"/>
                <a:gd name="connsiteY8458" fmla="*/ 749993 h 1780956"/>
                <a:gd name="connsiteX8459" fmla="*/ 541440 w 2307205"/>
                <a:gd name="connsiteY8459" fmla="*/ 748076 h 1780956"/>
                <a:gd name="connsiteX8460" fmla="*/ 527724 w 2307205"/>
                <a:gd name="connsiteY8460" fmla="*/ 738931 h 1780956"/>
                <a:gd name="connsiteX8461" fmla="*/ 523889 w 2307205"/>
                <a:gd name="connsiteY8461" fmla="*/ 736866 h 1780956"/>
                <a:gd name="connsiteX8462" fmla="*/ 514154 w 2307205"/>
                <a:gd name="connsiteY8462" fmla="*/ 733032 h 1780956"/>
                <a:gd name="connsiteX8463" fmla="*/ 508992 w 2307205"/>
                <a:gd name="connsiteY8463" fmla="*/ 731409 h 1780956"/>
                <a:gd name="connsiteX8464" fmla="*/ 503535 w 2307205"/>
                <a:gd name="connsiteY8464" fmla="*/ 730377 h 1780956"/>
                <a:gd name="connsiteX8465" fmla="*/ 494981 w 2307205"/>
                <a:gd name="connsiteY8465" fmla="*/ 729492 h 1780956"/>
                <a:gd name="connsiteX8466" fmla="*/ 486721 w 2307205"/>
                <a:gd name="connsiteY8466" fmla="*/ 729787 h 1780956"/>
                <a:gd name="connsiteX8467" fmla="*/ 478462 w 2307205"/>
                <a:gd name="connsiteY8467" fmla="*/ 729344 h 1780956"/>
                <a:gd name="connsiteX8468" fmla="*/ 476397 w 2307205"/>
                <a:gd name="connsiteY8468" fmla="*/ 729787 h 1780956"/>
                <a:gd name="connsiteX8469" fmla="*/ 471972 w 2307205"/>
                <a:gd name="connsiteY8469" fmla="*/ 729344 h 1780956"/>
                <a:gd name="connsiteX8470" fmla="*/ 470202 w 2307205"/>
                <a:gd name="connsiteY8470" fmla="*/ 729787 h 1780956"/>
                <a:gd name="connsiteX8471" fmla="*/ 468875 w 2307205"/>
                <a:gd name="connsiteY8471" fmla="*/ 731114 h 1780956"/>
                <a:gd name="connsiteX8472" fmla="*/ 467990 w 2307205"/>
                <a:gd name="connsiteY8472" fmla="*/ 733179 h 1780956"/>
                <a:gd name="connsiteX8473" fmla="*/ 467105 w 2307205"/>
                <a:gd name="connsiteY8473" fmla="*/ 738046 h 1780956"/>
                <a:gd name="connsiteX8474" fmla="*/ 465335 w 2307205"/>
                <a:gd name="connsiteY8474" fmla="*/ 742324 h 1780956"/>
                <a:gd name="connsiteX8475" fmla="*/ 464450 w 2307205"/>
                <a:gd name="connsiteY8475" fmla="*/ 743356 h 1780956"/>
                <a:gd name="connsiteX8476" fmla="*/ 461500 w 2307205"/>
                <a:gd name="connsiteY8476" fmla="*/ 744388 h 1780956"/>
                <a:gd name="connsiteX8477" fmla="*/ 458845 w 2307205"/>
                <a:gd name="connsiteY8477" fmla="*/ 747928 h 1780956"/>
                <a:gd name="connsiteX8478" fmla="*/ 457075 w 2307205"/>
                <a:gd name="connsiteY8478" fmla="*/ 749403 h 1780956"/>
                <a:gd name="connsiteX8479" fmla="*/ 455011 w 2307205"/>
                <a:gd name="connsiteY8479" fmla="*/ 749993 h 1780956"/>
                <a:gd name="connsiteX8480" fmla="*/ 443506 w 2307205"/>
                <a:gd name="connsiteY8480" fmla="*/ 749993 h 1780956"/>
                <a:gd name="connsiteX8481" fmla="*/ 441884 w 2307205"/>
                <a:gd name="connsiteY8481" fmla="*/ 750878 h 1780956"/>
                <a:gd name="connsiteX8482" fmla="*/ 435984 w 2307205"/>
                <a:gd name="connsiteY8482" fmla="*/ 750583 h 1780956"/>
                <a:gd name="connsiteX8483" fmla="*/ 433624 w 2307205"/>
                <a:gd name="connsiteY8483" fmla="*/ 749846 h 1780956"/>
                <a:gd name="connsiteX8484" fmla="*/ 432444 w 2307205"/>
                <a:gd name="connsiteY8484" fmla="*/ 748961 h 1780956"/>
                <a:gd name="connsiteX8485" fmla="*/ 432149 w 2307205"/>
                <a:gd name="connsiteY8485" fmla="*/ 747781 h 1780956"/>
                <a:gd name="connsiteX8486" fmla="*/ 432887 w 2307205"/>
                <a:gd name="connsiteY8486" fmla="*/ 746453 h 1780956"/>
                <a:gd name="connsiteX8487" fmla="*/ 434362 w 2307205"/>
                <a:gd name="connsiteY8487" fmla="*/ 744683 h 1780956"/>
                <a:gd name="connsiteX8488" fmla="*/ 441146 w 2307205"/>
                <a:gd name="connsiteY8488" fmla="*/ 737309 h 1780956"/>
                <a:gd name="connsiteX8489" fmla="*/ 441441 w 2307205"/>
                <a:gd name="connsiteY8489" fmla="*/ 735539 h 1780956"/>
                <a:gd name="connsiteX8490" fmla="*/ 435542 w 2307205"/>
                <a:gd name="connsiteY8490" fmla="*/ 733474 h 1780956"/>
                <a:gd name="connsiteX8491" fmla="*/ 434067 w 2307205"/>
                <a:gd name="connsiteY8491" fmla="*/ 731999 h 1780956"/>
                <a:gd name="connsiteX8492" fmla="*/ 432297 w 2307205"/>
                <a:gd name="connsiteY8492" fmla="*/ 724920 h 1780956"/>
                <a:gd name="connsiteX8493" fmla="*/ 432297 w 2307205"/>
                <a:gd name="connsiteY8493" fmla="*/ 721970 h 1780956"/>
                <a:gd name="connsiteX8494" fmla="*/ 433034 w 2307205"/>
                <a:gd name="connsiteY8494" fmla="*/ 718282 h 1780956"/>
                <a:gd name="connsiteX8495" fmla="*/ 433034 w 2307205"/>
                <a:gd name="connsiteY8495" fmla="*/ 716070 h 1780956"/>
                <a:gd name="connsiteX8496" fmla="*/ 431412 w 2307205"/>
                <a:gd name="connsiteY8496" fmla="*/ 714595 h 1780956"/>
                <a:gd name="connsiteX8497" fmla="*/ 430085 w 2307205"/>
                <a:gd name="connsiteY8497" fmla="*/ 714153 h 1780956"/>
                <a:gd name="connsiteX8498" fmla="*/ 427872 w 2307205"/>
                <a:gd name="connsiteY8498" fmla="*/ 714595 h 1780956"/>
                <a:gd name="connsiteX8499" fmla="*/ 426102 w 2307205"/>
                <a:gd name="connsiteY8499" fmla="*/ 715775 h 1780956"/>
                <a:gd name="connsiteX8500" fmla="*/ 425070 w 2307205"/>
                <a:gd name="connsiteY8500" fmla="*/ 717545 h 1780956"/>
                <a:gd name="connsiteX8501" fmla="*/ 419613 w 2307205"/>
                <a:gd name="connsiteY8501" fmla="*/ 719315 h 1780956"/>
                <a:gd name="connsiteX8502" fmla="*/ 418580 w 2307205"/>
                <a:gd name="connsiteY8502" fmla="*/ 720052 h 1780956"/>
                <a:gd name="connsiteX8503" fmla="*/ 419318 w 2307205"/>
                <a:gd name="connsiteY8503" fmla="*/ 720642 h 1780956"/>
                <a:gd name="connsiteX8504" fmla="*/ 420498 w 2307205"/>
                <a:gd name="connsiteY8504" fmla="*/ 720937 h 1780956"/>
                <a:gd name="connsiteX8505" fmla="*/ 421972 w 2307205"/>
                <a:gd name="connsiteY8505" fmla="*/ 720937 h 1780956"/>
                <a:gd name="connsiteX8506" fmla="*/ 424480 w 2307205"/>
                <a:gd name="connsiteY8506" fmla="*/ 721675 h 1780956"/>
                <a:gd name="connsiteX8507" fmla="*/ 423742 w 2307205"/>
                <a:gd name="connsiteY8507" fmla="*/ 722707 h 1780956"/>
                <a:gd name="connsiteX8508" fmla="*/ 421235 w 2307205"/>
                <a:gd name="connsiteY8508" fmla="*/ 724182 h 1780956"/>
                <a:gd name="connsiteX8509" fmla="*/ 419170 w 2307205"/>
                <a:gd name="connsiteY8509" fmla="*/ 726100 h 1780956"/>
                <a:gd name="connsiteX8510" fmla="*/ 417548 w 2307205"/>
                <a:gd name="connsiteY8510" fmla="*/ 728459 h 1780956"/>
                <a:gd name="connsiteX8511" fmla="*/ 416220 w 2307205"/>
                <a:gd name="connsiteY8511" fmla="*/ 729639 h 1780956"/>
                <a:gd name="connsiteX8512" fmla="*/ 415335 w 2307205"/>
                <a:gd name="connsiteY8512" fmla="*/ 729639 h 1780956"/>
                <a:gd name="connsiteX8513" fmla="*/ 413123 w 2307205"/>
                <a:gd name="connsiteY8513" fmla="*/ 729197 h 1780956"/>
                <a:gd name="connsiteX8514" fmla="*/ 412386 w 2307205"/>
                <a:gd name="connsiteY8514" fmla="*/ 732589 h 1780956"/>
                <a:gd name="connsiteX8515" fmla="*/ 412681 w 2307205"/>
                <a:gd name="connsiteY8515" fmla="*/ 733769 h 1780956"/>
                <a:gd name="connsiteX8516" fmla="*/ 409436 w 2307205"/>
                <a:gd name="connsiteY8516" fmla="*/ 737014 h 1780956"/>
                <a:gd name="connsiteX8517" fmla="*/ 409141 w 2307205"/>
                <a:gd name="connsiteY8517" fmla="*/ 738636 h 1780956"/>
                <a:gd name="connsiteX8518" fmla="*/ 411648 w 2307205"/>
                <a:gd name="connsiteY8518" fmla="*/ 741439 h 1780956"/>
                <a:gd name="connsiteX8519" fmla="*/ 414155 w 2307205"/>
                <a:gd name="connsiteY8519" fmla="*/ 745421 h 1780956"/>
                <a:gd name="connsiteX8520" fmla="*/ 414155 w 2307205"/>
                <a:gd name="connsiteY8520" fmla="*/ 747781 h 1780956"/>
                <a:gd name="connsiteX8521" fmla="*/ 408403 w 2307205"/>
                <a:gd name="connsiteY8521" fmla="*/ 751468 h 1780956"/>
                <a:gd name="connsiteX8522" fmla="*/ 404864 w 2307205"/>
                <a:gd name="connsiteY8522" fmla="*/ 751468 h 1780956"/>
                <a:gd name="connsiteX8523" fmla="*/ 399554 w 2307205"/>
                <a:gd name="connsiteY8523" fmla="*/ 749993 h 1780956"/>
                <a:gd name="connsiteX8524" fmla="*/ 394834 w 2307205"/>
                <a:gd name="connsiteY8524" fmla="*/ 748223 h 1780956"/>
                <a:gd name="connsiteX8525" fmla="*/ 390704 w 2307205"/>
                <a:gd name="connsiteY8525" fmla="*/ 746011 h 1780956"/>
                <a:gd name="connsiteX8526" fmla="*/ 385837 w 2307205"/>
                <a:gd name="connsiteY8526" fmla="*/ 742324 h 1780956"/>
                <a:gd name="connsiteX8527" fmla="*/ 376398 w 2307205"/>
                <a:gd name="connsiteY8527" fmla="*/ 733769 h 1780956"/>
                <a:gd name="connsiteX8528" fmla="*/ 374480 w 2307205"/>
                <a:gd name="connsiteY8528" fmla="*/ 731557 h 1780956"/>
                <a:gd name="connsiteX8529" fmla="*/ 372563 w 2307205"/>
                <a:gd name="connsiteY8529" fmla="*/ 728017 h 1780956"/>
                <a:gd name="connsiteX8530" fmla="*/ 370646 w 2307205"/>
                <a:gd name="connsiteY8530" fmla="*/ 723002 h 1780956"/>
                <a:gd name="connsiteX8531" fmla="*/ 368138 w 2307205"/>
                <a:gd name="connsiteY8531" fmla="*/ 718135 h 1780956"/>
                <a:gd name="connsiteX8532" fmla="*/ 362681 w 2307205"/>
                <a:gd name="connsiteY8532" fmla="*/ 709728 h 1780956"/>
                <a:gd name="connsiteX8533" fmla="*/ 360321 w 2307205"/>
                <a:gd name="connsiteY8533" fmla="*/ 707073 h 1780956"/>
                <a:gd name="connsiteX8534" fmla="*/ 356339 w 2307205"/>
                <a:gd name="connsiteY8534" fmla="*/ 703681 h 1780956"/>
                <a:gd name="connsiteX8535" fmla="*/ 346457 w 2307205"/>
                <a:gd name="connsiteY8535" fmla="*/ 696601 h 1780956"/>
                <a:gd name="connsiteX8536" fmla="*/ 343655 w 2307205"/>
                <a:gd name="connsiteY8536" fmla="*/ 695126 h 1780956"/>
                <a:gd name="connsiteX8537" fmla="*/ 340262 w 2307205"/>
                <a:gd name="connsiteY8537" fmla="*/ 693946 h 1780956"/>
                <a:gd name="connsiteX8538" fmla="*/ 338935 w 2307205"/>
                <a:gd name="connsiteY8538" fmla="*/ 694241 h 1780956"/>
                <a:gd name="connsiteX8539" fmla="*/ 336723 w 2307205"/>
                <a:gd name="connsiteY8539" fmla="*/ 696306 h 1780956"/>
                <a:gd name="connsiteX8540" fmla="*/ 335690 w 2307205"/>
                <a:gd name="connsiteY8540" fmla="*/ 698371 h 1780956"/>
                <a:gd name="connsiteX8541" fmla="*/ 335690 w 2307205"/>
                <a:gd name="connsiteY8541" fmla="*/ 701321 h 1780956"/>
                <a:gd name="connsiteX8542" fmla="*/ 336870 w 2307205"/>
                <a:gd name="connsiteY8542" fmla="*/ 702353 h 1780956"/>
                <a:gd name="connsiteX8543" fmla="*/ 340262 w 2307205"/>
                <a:gd name="connsiteY8543" fmla="*/ 703976 h 1780956"/>
                <a:gd name="connsiteX8544" fmla="*/ 338787 w 2307205"/>
                <a:gd name="connsiteY8544" fmla="*/ 705598 h 1780956"/>
                <a:gd name="connsiteX8545" fmla="*/ 339082 w 2307205"/>
                <a:gd name="connsiteY8545" fmla="*/ 706188 h 1780956"/>
                <a:gd name="connsiteX8546" fmla="*/ 340705 w 2307205"/>
                <a:gd name="connsiteY8546" fmla="*/ 707221 h 1780956"/>
                <a:gd name="connsiteX8547" fmla="*/ 348227 w 2307205"/>
                <a:gd name="connsiteY8547" fmla="*/ 708696 h 1780956"/>
                <a:gd name="connsiteX8548" fmla="*/ 346162 w 2307205"/>
                <a:gd name="connsiteY8548" fmla="*/ 710465 h 1780956"/>
                <a:gd name="connsiteX8549" fmla="*/ 337460 w 2307205"/>
                <a:gd name="connsiteY8549" fmla="*/ 713268 h 1780956"/>
                <a:gd name="connsiteX8550" fmla="*/ 332740 w 2307205"/>
                <a:gd name="connsiteY8550" fmla="*/ 715775 h 1780956"/>
                <a:gd name="connsiteX8551" fmla="*/ 330675 w 2307205"/>
                <a:gd name="connsiteY8551" fmla="*/ 721380 h 1780956"/>
                <a:gd name="connsiteX8552" fmla="*/ 329938 w 2307205"/>
                <a:gd name="connsiteY8552" fmla="*/ 722707 h 1780956"/>
                <a:gd name="connsiteX8553" fmla="*/ 321678 w 2307205"/>
                <a:gd name="connsiteY8553" fmla="*/ 729787 h 1780956"/>
                <a:gd name="connsiteX8554" fmla="*/ 317844 w 2307205"/>
                <a:gd name="connsiteY8554" fmla="*/ 732589 h 1780956"/>
                <a:gd name="connsiteX8555" fmla="*/ 314746 w 2307205"/>
                <a:gd name="connsiteY8555" fmla="*/ 734359 h 1780956"/>
                <a:gd name="connsiteX8556" fmla="*/ 312534 w 2307205"/>
                <a:gd name="connsiteY8556" fmla="*/ 734949 h 1780956"/>
                <a:gd name="connsiteX8557" fmla="*/ 311354 w 2307205"/>
                <a:gd name="connsiteY8557" fmla="*/ 734212 h 1780956"/>
                <a:gd name="connsiteX8558" fmla="*/ 310469 w 2307205"/>
                <a:gd name="connsiteY8558" fmla="*/ 732737 h 1780956"/>
                <a:gd name="connsiteX8559" fmla="*/ 309879 w 2307205"/>
                <a:gd name="connsiteY8559" fmla="*/ 730377 h 1780956"/>
                <a:gd name="connsiteX8560" fmla="*/ 310322 w 2307205"/>
                <a:gd name="connsiteY8560" fmla="*/ 728902 h 1780956"/>
                <a:gd name="connsiteX8561" fmla="*/ 315484 w 2307205"/>
                <a:gd name="connsiteY8561" fmla="*/ 726984 h 1780956"/>
                <a:gd name="connsiteX8562" fmla="*/ 316074 w 2307205"/>
                <a:gd name="connsiteY8562" fmla="*/ 726100 h 1780956"/>
                <a:gd name="connsiteX8563" fmla="*/ 316959 w 2307205"/>
                <a:gd name="connsiteY8563" fmla="*/ 722855 h 1780956"/>
                <a:gd name="connsiteX8564" fmla="*/ 316516 w 2307205"/>
                <a:gd name="connsiteY8564" fmla="*/ 722855 h 1780956"/>
                <a:gd name="connsiteX8565" fmla="*/ 314304 w 2307205"/>
                <a:gd name="connsiteY8565" fmla="*/ 724330 h 1780956"/>
                <a:gd name="connsiteX8566" fmla="*/ 312976 w 2307205"/>
                <a:gd name="connsiteY8566" fmla="*/ 725657 h 1780956"/>
                <a:gd name="connsiteX8567" fmla="*/ 310912 w 2307205"/>
                <a:gd name="connsiteY8567" fmla="*/ 726689 h 1780956"/>
                <a:gd name="connsiteX8568" fmla="*/ 306782 w 2307205"/>
                <a:gd name="connsiteY8568" fmla="*/ 727869 h 1780956"/>
                <a:gd name="connsiteX8569" fmla="*/ 298817 w 2307205"/>
                <a:gd name="connsiteY8569" fmla="*/ 729197 h 1780956"/>
                <a:gd name="connsiteX8570" fmla="*/ 284511 w 2307205"/>
                <a:gd name="connsiteY8570" fmla="*/ 734212 h 1780956"/>
                <a:gd name="connsiteX8571" fmla="*/ 278316 w 2307205"/>
                <a:gd name="connsiteY8571" fmla="*/ 737161 h 1780956"/>
                <a:gd name="connsiteX8572" fmla="*/ 274039 w 2307205"/>
                <a:gd name="connsiteY8572" fmla="*/ 741144 h 1780956"/>
                <a:gd name="connsiteX8573" fmla="*/ 270204 w 2307205"/>
                <a:gd name="connsiteY8573" fmla="*/ 745273 h 1780956"/>
                <a:gd name="connsiteX8574" fmla="*/ 264599 w 2307205"/>
                <a:gd name="connsiteY8574" fmla="*/ 752795 h 1780956"/>
                <a:gd name="connsiteX8575" fmla="*/ 263567 w 2307205"/>
                <a:gd name="connsiteY8575" fmla="*/ 754418 h 1780956"/>
                <a:gd name="connsiteX8576" fmla="*/ 262092 w 2307205"/>
                <a:gd name="connsiteY8576" fmla="*/ 757958 h 1780956"/>
                <a:gd name="connsiteX8577" fmla="*/ 261797 w 2307205"/>
                <a:gd name="connsiteY8577" fmla="*/ 755893 h 1780956"/>
                <a:gd name="connsiteX8578" fmla="*/ 261797 w 2307205"/>
                <a:gd name="connsiteY8578" fmla="*/ 750878 h 1780956"/>
                <a:gd name="connsiteX8579" fmla="*/ 260912 w 2307205"/>
                <a:gd name="connsiteY8579" fmla="*/ 747781 h 1780956"/>
                <a:gd name="connsiteX8580" fmla="*/ 259585 w 2307205"/>
                <a:gd name="connsiteY8580" fmla="*/ 746748 h 1780956"/>
                <a:gd name="connsiteX8581" fmla="*/ 258257 w 2307205"/>
                <a:gd name="connsiteY8581" fmla="*/ 746306 h 1780956"/>
                <a:gd name="connsiteX8582" fmla="*/ 256930 w 2307205"/>
                <a:gd name="connsiteY8582" fmla="*/ 746306 h 1780956"/>
                <a:gd name="connsiteX8583" fmla="*/ 255750 w 2307205"/>
                <a:gd name="connsiteY8583" fmla="*/ 747633 h 1780956"/>
                <a:gd name="connsiteX8584" fmla="*/ 253537 w 2307205"/>
                <a:gd name="connsiteY8584" fmla="*/ 750731 h 1780956"/>
                <a:gd name="connsiteX8585" fmla="*/ 252800 w 2307205"/>
                <a:gd name="connsiteY8585" fmla="*/ 750731 h 1780956"/>
                <a:gd name="connsiteX8586" fmla="*/ 253390 w 2307205"/>
                <a:gd name="connsiteY8586" fmla="*/ 748371 h 1780956"/>
                <a:gd name="connsiteX8587" fmla="*/ 252357 w 2307205"/>
                <a:gd name="connsiteY8587" fmla="*/ 747486 h 1780956"/>
                <a:gd name="connsiteX8588" fmla="*/ 246605 w 2307205"/>
                <a:gd name="connsiteY8588" fmla="*/ 746306 h 1780956"/>
                <a:gd name="connsiteX8589" fmla="*/ 244836 w 2307205"/>
                <a:gd name="connsiteY8589" fmla="*/ 746306 h 1780956"/>
                <a:gd name="connsiteX8590" fmla="*/ 240706 w 2307205"/>
                <a:gd name="connsiteY8590" fmla="*/ 747633 h 1780956"/>
                <a:gd name="connsiteX8591" fmla="*/ 239821 w 2307205"/>
                <a:gd name="connsiteY8591" fmla="*/ 749108 h 1780956"/>
                <a:gd name="connsiteX8592" fmla="*/ 240853 w 2307205"/>
                <a:gd name="connsiteY8592" fmla="*/ 749698 h 1780956"/>
                <a:gd name="connsiteX8593" fmla="*/ 240853 w 2307205"/>
                <a:gd name="connsiteY8593" fmla="*/ 750583 h 1780956"/>
                <a:gd name="connsiteX8594" fmla="*/ 239526 w 2307205"/>
                <a:gd name="connsiteY8594" fmla="*/ 752205 h 1780956"/>
                <a:gd name="connsiteX8595" fmla="*/ 237313 w 2307205"/>
                <a:gd name="connsiteY8595" fmla="*/ 754270 h 1780956"/>
                <a:gd name="connsiteX8596" fmla="*/ 231709 w 2307205"/>
                <a:gd name="connsiteY8596" fmla="*/ 756925 h 1780956"/>
                <a:gd name="connsiteX8597" fmla="*/ 229644 w 2307205"/>
                <a:gd name="connsiteY8597" fmla="*/ 758400 h 1780956"/>
                <a:gd name="connsiteX8598" fmla="*/ 225809 w 2307205"/>
                <a:gd name="connsiteY8598" fmla="*/ 760022 h 1780956"/>
                <a:gd name="connsiteX8599" fmla="*/ 220942 w 2307205"/>
                <a:gd name="connsiteY8599" fmla="*/ 761202 h 1780956"/>
                <a:gd name="connsiteX8600" fmla="*/ 216370 w 2307205"/>
                <a:gd name="connsiteY8600" fmla="*/ 764005 h 1780956"/>
                <a:gd name="connsiteX8601" fmla="*/ 215485 w 2307205"/>
                <a:gd name="connsiteY8601" fmla="*/ 765775 h 1780956"/>
                <a:gd name="connsiteX8602" fmla="*/ 215042 w 2307205"/>
                <a:gd name="connsiteY8602" fmla="*/ 767102 h 1780956"/>
                <a:gd name="connsiteX8603" fmla="*/ 215042 w 2307205"/>
                <a:gd name="connsiteY8603" fmla="*/ 768872 h 1780956"/>
                <a:gd name="connsiteX8604" fmla="*/ 215780 w 2307205"/>
                <a:gd name="connsiteY8604" fmla="*/ 771232 h 1780956"/>
                <a:gd name="connsiteX8605" fmla="*/ 216665 w 2307205"/>
                <a:gd name="connsiteY8605" fmla="*/ 772412 h 1780956"/>
                <a:gd name="connsiteX8606" fmla="*/ 220942 w 2307205"/>
                <a:gd name="connsiteY8606" fmla="*/ 772707 h 1780956"/>
                <a:gd name="connsiteX8607" fmla="*/ 221237 w 2307205"/>
                <a:gd name="connsiteY8607" fmla="*/ 773297 h 1780956"/>
                <a:gd name="connsiteX8608" fmla="*/ 220057 w 2307205"/>
                <a:gd name="connsiteY8608" fmla="*/ 774624 h 1780956"/>
                <a:gd name="connsiteX8609" fmla="*/ 216665 w 2307205"/>
                <a:gd name="connsiteY8609" fmla="*/ 776099 h 1780956"/>
                <a:gd name="connsiteX8610" fmla="*/ 201031 w 2307205"/>
                <a:gd name="connsiteY8610" fmla="*/ 774624 h 1780956"/>
                <a:gd name="connsiteX8611" fmla="*/ 200146 w 2307205"/>
                <a:gd name="connsiteY8611" fmla="*/ 775214 h 1780956"/>
                <a:gd name="connsiteX8612" fmla="*/ 200588 w 2307205"/>
                <a:gd name="connsiteY8612" fmla="*/ 775952 h 1780956"/>
                <a:gd name="connsiteX8613" fmla="*/ 203980 w 2307205"/>
                <a:gd name="connsiteY8613" fmla="*/ 777869 h 1780956"/>
                <a:gd name="connsiteX8614" fmla="*/ 205455 w 2307205"/>
                <a:gd name="connsiteY8614" fmla="*/ 779196 h 1780956"/>
                <a:gd name="connsiteX8615" fmla="*/ 203980 w 2307205"/>
                <a:gd name="connsiteY8615" fmla="*/ 779491 h 1780956"/>
                <a:gd name="connsiteX8616" fmla="*/ 199998 w 2307205"/>
                <a:gd name="connsiteY8616" fmla="*/ 778164 h 1780956"/>
                <a:gd name="connsiteX8617" fmla="*/ 199408 w 2307205"/>
                <a:gd name="connsiteY8617" fmla="*/ 777279 h 1780956"/>
                <a:gd name="connsiteX8618" fmla="*/ 198228 w 2307205"/>
                <a:gd name="connsiteY8618" fmla="*/ 774772 h 1780956"/>
                <a:gd name="connsiteX8619" fmla="*/ 199261 w 2307205"/>
                <a:gd name="connsiteY8619" fmla="*/ 772854 h 1780956"/>
                <a:gd name="connsiteX8620" fmla="*/ 203243 w 2307205"/>
                <a:gd name="connsiteY8620" fmla="*/ 769167 h 1780956"/>
                <a:gd name="connsiteX8621" fmla="*/ 206930 w 2307205"/>
                <a:gd name="connsiteY8621" fmla="*/ 766365 h 1780956"/>
                <a:gd name="connsiteX8622" fmla="*/ 210175 w 2307205"/>
                <a:gd name="connsiteY8622" fmla="*/ 762972 h 1780956"/>
                <a:gd name="connsiteX8623" fmla="*/ 214157 w 2307205"/>
                <a:gd name="connsiteY8623" fmla="*/ 758105 h 1780956"/>
                <a:gd name="connsiteX8624" fmla="*/ 217550 w 2307205"/>
                <a:gd name="connsiteY8624" fmla="*/ 755598 h 1780956"/>
                <a:gd name="connsiteX8625" fmla="*/ 222859 w 2307205"/>
                <a:gd name="connsiteY8625" fmla="*/ 755008 h 1780956"/>
                <a:gd name="connsiteX8626" fmla="*/ 226842 w 2307205"/>
                <a:gd name="connsiteY8626" fmla="*/ 753385 h 1780956"/>
                <a:gd name="connsiteX8627" fmla="*/ 230381 w 2307205"/>
                <a:gd name="connsiteY8627" fmla="*/ 750731 h 1780956"/>
                <a:gd name="connsiteX8628" fmla="*/ 232151 w 2307205"/>
                <a:gd name="connsiteY8628" fmla="*/ 748961 h 1780956"/>
                <a:gd name="connsiteX8629" fmla="*/ 235839 w 2307205"/>
                <a:gd name="connsiteY8629" fmla="*/ 743651 h 1780956"/>
                <a:gd name="connsiteX8630" fmla="*/ 237166 w 2307205"/>
                <a:gd name="connsiteY8630" fmla="*/ 742913 h 1780956"/>
                <a:gd name="connsiteX8631" fmla="*/ 239083 w 2307205"/>
                <a:gd name="connsiteY8631" fmla="*/ 742176 h 1780956"/>
                <a:gd name="connsiteX8632" fmla="*/ 249260 w 2307205"/>
                <a:gd name="connsiteY8632" fmla="*/ 740849 h 1780956"/>
                <a:gd name="connsiteX8633" fmla="*/ 253685 w 2307205"/>
                <a:gd name="connsiteY8633" fmla="*/ 740111 h 1780956"/>
                <a:gd name="connsiteX8634" fmla="*/ 256192 w 2307205"/>
                <a:gd name="connsiteY8634" fmla="*/ 739226 h 1780956"/>
                <a:gd name="connsiteX8635" fmla="*/ 262682 w 2307205"/>
                <a:gd name="connsiteY8635" fmla="*/ 738489 h 1780956"/>
                <a:gd name="connsiteX8636" fmla="*/ 266074 w 2307205"/>
                <a:gd name="connsiteY8636" fmla="*/ 737604 h 1780956"/>
                <a:gd name="connsiteX8637" fmla="*/ 269319 w 2307205"/>
                <a:gd name="connsiteY8637" fmla="*/ 735981 h 1780956"/>
                <a:gd name="connsiteX8638" fmla="*/ 275809 w 2307205"/>
                <a:gd name="connsiteY8638" fmla="*/ 731557 h 1780956"/>
                <a:gd name="connsiteX8639" fmla="*/ 297047 w 2307205"/>
                <a:gd name="connsiteY8639" fmla="*/ 721380 h 1780956"/>
                <a:gd name="connsiteX8640" fmla="*/ 299997 w 2307205"/>
                <a:gd name="connsiteY8640" fmla="*/ 717840 h 1780956"/>
                <a:gd name="connsiteX8641" fmla="*/ 299997 w 2307205"/>
                <a:gd name="connsiteY8641" fmla="*/ 716365 h 1780956"/>
                <a:gd name="connsiteX8642" fmla="*/ 297785 w 2307205"/>
                <a:gd name="connsiteY8642" fmla="*/ 713415 h 1780956"/>
                <a:gd name="connsiteX8643" fmla="*/ 296457 w 2307205"/>
                <a:gd name="connsiteY8643" fmla="*/ 712235 h 1780956"/>
                <a:gd name="connsiteX8644" fmla="*/ 294983 w 2307205"/>
                <a:gd name="connsiteY8644" fmla="*/ 712235 h 1780956"/>
                <a:gd name="connsiteX8645" fmla="*/ 290558 w 2307205"/>
                <a:gd name="connsiteY8645" fmla="*/ 716365 h 1780956"/>
                <a:gd name="connsiteX8646" fmla="*/ 289378 w 2307205"/>
                <a:gd name="connsiteY8646" fmla="*/ 717103 h 1780956"/>
                <a:gd name="connsiteX8647" fmla="*/ 286871 w 2307205"/>
                <a:gd name="connsiteY8647" fmla="*/ 717103 h 1780956"/>
                <a:gd name="connsiteX8648" fmla="*/ 283478 w 2307205"/>
                <a:gd name="connsiteY8648" fmla="*/ 717398 h 1780956"/>
                <a:gd name="connsiteX8649" fmla="*/ 280823 w 2307205"/>
                <a:gd name="connsiteY8649" fmla="*/ 716808 h 1780956"/>
                <a:gd name="connsiteX8650" fmla="*/ 277579 w 2307205"/>
                <a:gd name="connsiteY8650" fmla="*/ 715333 h 1780956"/>
                <a:gd name="connsiteX8651" fmla="*/ 274924 w 2307205"/>
                <a:gd name="connsiteY8651" fmla="*/ 714743 h 1780956"/>
                <a:gd name="connsiteX8652" fmla="*/ 270499 w 2307205"/>
                <a:gd name="connsiteY8652" fmla="*/ 715480 h 1780956"/>
                <a:gd name="connsiteX8653" fmla="*/ 263714 w 2307205"/>
                <a:gd name="connsiteY8653" fmla="*/ 719020 h 1780956"/>
                <a:gd name="connsiteX8654" fmla="*/ 262092 w 2307205"/>
                <a:gd name="connsiteY8654" fmla="*/ 720642 h 1780956"/>
                <a:gd name="connsiteX8655" fmla="*/ 261060 w 2307205"/>
                <a:gd name="connsiteY8655" fmla="*/ 722412 h 1780956"/>
                <a:gd name="connsiteX8656" fmla="*/ 258257 w 2307205"/>
                <a:gd name="connsiteY8656" fmla="*/ 725805 h 1780956"/>
                <a:gd name="connsiteX8657" fmla="*/ 256192 w 2307205"/>
                <a:gd name="connsiteY8657" fmla="*/ 726100 h 1780956"/>
                <a:gd name="connsiteX8658" fmla="*/ 253537 w 2307205"/>
                <a:gd name="connsiteY8658" fmla="*/ 725067 h 1780956"/>
                <a:gd name="connsiteX8659" fmla="*/ 250293 w 2307205"/>
                <a:gd name="connsiteY8659" fmla="*/ 725362 h 1780956"/>
                <a:gd name="connsiteX8660" fmla="*/ 246605 w 2307205"/>
                <a:gd name="connsiteY8660" fmla="*/ 726984 h 1780956"/>
                <a:gd name="connsiteX8661" fmla="*/ 237461 w 2307205"/>
                <a:gd name="connsiteY8661" fmla="*/ 733032 h 1780956"/>
                <a:gd name="connsiteX8662" fmla="*/ 231414 w 2307205"/>
                <a:gd name="connsiteY8662" fmla="*/ 735244 h 1780956"/>
                <a:gd name="connsiteX8663" fmla="*/ 229644 w 2307205"/>
                <a:gd name="connsiteY8663" fmla="*/ 735244 h 1780956"/>
                <a:gd name="connsiteX8664" fmla="*/ 226989 w 2307205"/>
                <a:gd name="connsiteY8664" fmla="*/ 733032 h 1780956"/>
                <a:gd name="connsiteX8665" fmla="*/ 223007 w 2307205"/>
                <a:gd name="connsiteY8665" fmla="*/ 733622 h 1780956"/>
                <a:gd name="connsiteX8666" fmla="*/ 221679 w 2307205"/>
                <a:gd name="connsiteY8666" fmla="*/ 734212 h 1780956"/>
                <a:gd name="connsiteX8667" fmla="*/ 220794 w 2307205"/>
                <a:gd name="connsiteY8667" fmla="*/ 735096 h 1780956"/>
                <a:gd name="connsiteX8668" fmla="*/ 220794 w 2307205"/>
                <a:gd name="connsiteY8668" fmla="*/ 735539 h 1780956"/>
                <a:gd name="connsiteX8669" fmla="*/ 223154 w 2307205"/>
                <a:gd name="connsiteY8669" fmla="*/ 735834 h 1780956"/>
                <a:gd name="connsiteX8670" fmla="*/ 224924 w 2307205"/>
                <a:gd name="connsiteY8670" fmla="*/ 736719 h 1780956"/>
                <a:gd name="connsiteX8671" fmla="*/ 225219 w 2307205"/>
                <a:gd name="connsiteY8671" fmla="*/ 737456 h 1780956"/>
                <a:gd name="connsiteX8672" fmla="*/ 223892 w 2307205"/>
                <a:gd name="connsiteY8672" fmla="*/ 738046 h 1780956"/>
                <a:gd name="connsiteX8673" fmla="*/ 213715 w 2307205"/>
                <a:gd name="connsiteY8673" fmla="*/ 738046 h 1780956"/>
                <a:gd name="connsiteX8674" fmla="*/ 211797 w 2307205"/>
                <a:gd name="connsiteY8674" fmla="*/ 738784 h 1780956"/>
                <a:gd name="connsiteX8675" fmla="*/ 208848 w 2307205"/>
                <a:gd name="connsiteY8675" fmla="*/ 744388 h 1780956"/>
                <a:gd name="connsiteX8676" fmla="*/ 207373 w 2307205"/>
                <a:gd name="connsiteY8676" fmla="*/ 746158 h 1780956"/>
                <a:gd name="connsiteX8677" fmla="*/ 205308 w 2307205"/>
                <a:gd name="connsiteY8677" fmla="*/ 747928 h 1780956"/>
                <a:gd name="connsiteX8678" fmla="*/ 201916 w 2307205"/>
                <a:gd name="connsiteY8678" fmla="*/ 748961 h 1780956"/>
                <a:gd name="connsiteX8679" fmla="*/ 197196 w 2307205"/>
                <a:gd name="connsiteY8679" fmla="*/ 749256 h 1780956"/>
                <a:gd name="connsiteX8680" fmla="*/ 191444 w 2307205"/>
                <a:gd name="connsiteY8680" fmla="*/ 751026 h 1780956"/>
                <a:gd name="connsiteX8681" fmla="*/ 184807 w 2307205"/>
                <a:gd name="connsiteY8681" fmla="*/ 754123 h 1780956"/>
                <a:gd name="connsiteX8682" fmla="*/ 178907 w 2307205"/>
                <a:gd name="connsiteY8682" fmla="*/ 756335 h 1780956"/>
                <a:gd name="connsiteX8683" fmla="*/ 179202 w 2307205"/>
                <a:gd name="connsiteY8683" fmla="*/ 755008 h 1780956"/>
                <a:gd name="connsiteX8684" fmla="*/ 183037 w 2307205"/>
                <a:gd name="connsiteY8684" fmla="*/ 749993 h 1780956"/>
                <a:gd name="connsiteX8685" fmla="*/ 184954 w 2307205"/>
                <a:gd name="connsiteY8685" fmla="*/ 748076 h 1780956"/>
                <a:gd name="connsiteX8686" fmla="*/ 186724 w 2307205"/>
                <a:gd name="connsiteY8686" fmla="*/ 744388 h 1780956"/>
                <a:gd name="connsiteX8687" fmla="*/ 186134 w 2307205"/>
                <a:gd name="connsiteY8687" fmla="*/ 743503 h 1780956"/>
                <a:gd name="connsiteX8688" fmla="*/ 181562 w 2307205"/>
                <a:gd name="connsiteY8688" fmla="*/ 742176 h 1780956"/>
                <a:gd name="connsiteX8689" fmla="*/ 180087 w 2307205"/>
                <a:gd name="connsiteY8689" fmla="*/ 740849 h 1780956"/>
                <a:gd name="connsiteX8690" fmla="*/ 178612 w 2307205"/>
                <a:gd name="connsiteY8690" fmla="*/ 738489 h 1780956"/>
                <a:gd name="connsiteX8691" fmla="*/ 177285 w 2307205"/>
                <a:gd name="connsiteY8691" fmla="*/ 737161 h 1780956"/>
                <a:gd name="connsiteX8692" fmla="*/ 172860 w 2307205"/>
                <a:gd name="connsiteY8692" fmla="*/ 736571 h 1780956"/>
                <a:gd name="connsiteX8693" fmla="*/ 171680 w 2307205"/>
                <a:gd name="connsiteY8693" fmla="*/ 737309 h 1780956"/>
                <a:gd name="connsiteX8694" fmla="*/ 171090 w 2307205"/>
                <a:gd name="connsiteY8694" fmla="*/ 738784 h 1780956"/>
                <a:gd name="connsiteX8695" fmla="*/ 170500 w 2307205"/>
                <a:gd name="connsiteY8695" fmla="*/ 741586 h 1780956"/>
                <a:gd name="connsiteX8696" fmla="*/ 170500 w 2307205"/>
                <a:gd name="connsiteY8696" fmla="*/ 742766 h 1780956"/>
                <a:gd name="connsiteX8697" fmla="*/ 171532 w 2307205"/>
                <a:gd name="connsiteY8697" fmla="*/ 745863 h 1780956"/>
                <a:gd name="connsiteX8698" fmla="*/ 170500 w 2307205"/>
                <a:gd name="connsiteY8698" fmla="*/ 746306 h 1780956"/>
                <a:gd name="connsiteX8699" fmla="*/ 161060 w 2307205"/>
                <a:gd name="connsiteY8699" fmla="*/ 745421 h 1780956"/>
                <a:gd name="connsiteX8700" fmla="*/ 153538 w 2307205"/>
                <a:gd name="connsiteY8700" fmla="*/ 746306 h 1780956"/>
                <a:gd name="connsiteX8701" fmla="*/ 152064 w 2307205"/>
                <a:gd name="connsiteY8701" fmla="*/ 747191 h 1780956"/>
                <a:gd name="connsiteX8702" fmla="*/ 151326 w 2307205"/>
                <a:gd name="connsiteY8702" fmla="*/ 748371 h 1780956"/>
                <a:gd name="connsiteX8703" fmla="*/ 150736 w 2307205"/>
                <a:gd name="connsiteY8703" fmla="*/ 753090 h 1780956"/>
                <a:gd name="connsiteX8704" fmla="*/ 149704 w 2307205"/>
                <a:gd name="connsiteY8704" fmla="*/ 753828 h 1780956"/>
                <a:gd name="connsiteX8705" fmla="*/ 144246 w 2307205"/>
                <a:gd name="connsiteY8705" fmla="*/ 752500 h 1780956"/>
                <a:gd name="connsiteX8706" fmla="*/ 141297 w 2307205"/>
                <a:gd name="connsiteY8706" fmla="*/ 754565 h 1780956"/>
                <a:gd name="connsiteX8707" fmla="*/ 139232 w 2307205"/>
                <a:gd name="connsiteY8707" fmla="*/ 753680 h 1780956"/>
                <a:gd name="connsiteX8708" fmla="*/ 133480 w 2307205"/>
                <a:gd name="connsiteY8708" fmla="*/ 762825 h 1780956"/>
                <a:gd name="connsiteX8709" fmla="*/ 135102 w 2307205"/>
                <a:gd name="connsiteY8709" fmla="*/ 764152 h 1780956"/>
                <a:gd name="connsiteX8710" fmla="*/ 137904 w 2307205"/>
                <a:gd name="connsiteY8710" fmla="*/ 765627 h 1780956"/>
                <a:gd name="connsiteX8711" fmla="*/ 140264 w 2307205"/>
                <a:gd name="connsiteY8711" fmla="*/ 766512 h 1780956"/>
                <a:gd name="connsiteX8712" fmla="*/ 142182 w 2307205"/>
                <a:gd name="connsiteY8712" fmla="*/ 766512 h 1780956"/>
                <a:gd name="connsiteX8713" fmla="*/ 141739 w 2307205"/>
                <a:gd name="connsiteY8713" fmla="*/ 767545 h 1780956"/>
                <a:gd name="connsiteX8714" fmla="*/ 138937 w 2307205"/>
                <a:gd name="connsiteY8714" fmla="*/ 767839 h 1780956"/>
                <a:gd name="connsiteX8715" fmla="*/ 134365 w 2307205"/>
                <a:gd name="connsiteY8715" fmla="*/ 767839 h 1780956"/>
                <a:gd name="connsiteX8716" fmla="*/ 133037 w 2307205"/>
                <a:gd name="connsiteY8716" fmla="*/ 768134 h 1780956"/>
                <a:gd name="connsiteX8717" fmla="*/ 132595 w 2307205"/>
                <a:gd name="connsiteY8717" fmla="*/ 769019 h 1780956"/>
                <a:gd name="connsiteX8718" fmla="*/ 133775 w 2307205"/>
                <a:gd name="connsiteY8718" fmla="*/ 771232 h 1780956"/>
                <a:gd name="connsiteX8719" fmla="*/ 134217 w 2307205"/>
                <a:gd name="connsiteY8719" fmla="*/ 771674 h 1780956"/>
                <a:gd name="connsiteX8720" fmla="*/ 140412 w 2307205"/>
                <a:gd name="connsiteY8720" fmla="*/ 772854 h 1780956"/>
                <a:gd name="connsiteX8721" fmla="*/ 145721 w 2307205"/>
                <a:gd name="connsiteY8721" fmla="*/ 775214 h 1780956"/>
                <a:gd name="connsiteX8722" fmla="*/ 146459 w 2307205"/>
                <a:gd name="connsiteY8722" fmla="*/ 775804 h 1780956"/>
                <a:gd name="connsiteX8723" fmla="*/ 151031 w 2307205"/>
                <a:gd name="connsiteY8723" fmla="*/ 781999 h 1780956"/>
                <a:gd name="connsiteX8724" fmla="*/ 150294 w 2307205"/>
                <a:gd name="connsiteY8724" fmla="*/ 782441 h 1780956"/>
                <a:gd name="connsiteX8725" fmla="*/ 147639 w 2307205"/>
                <a:gd name="connsiteY8725" fmla="*/ 781851 h 1780956"/>
                <a:gd name="connsiteX8726" fmla="*/ 134512 w 2307205"/>
                <a:gd name="connsiteY8726" fmla="*/ 775657 h 1780956"/>
                <a:gd name="connsiteX8727" fmla="*/ 127875 w 2307205"/>
                <a:gd name="connsiteY8727" fmla="*/ 773444 h 1780956"/>
                <a:gd name="connsiteX8728" fmla="*/ 117993 w 2307205"/>
                <a:gd name="connsiteY8728" fmla="*/ 772707 h 1780956"/>
                <a:gd name="connsiteX8729" fmla="*/ 112241 w 2307205"/>
                <a:gd name="connsiteY8729" fmla="*/ 773149 h 1780956"/>
                <a:gd name="connsiteX8730" fmla="*/ 102949 w 2307205"/>
                <a:gd name="connsiteY8730" fmla="*/ 770347 h 1780956"/>
                <a:gd name="connsiteX8731" fmla="*/ 97934 w 2307205"/>
                <a:gd name="connsiteY8731" fmla="*/ 769757 h 1780956"/>
                <a:gd name="connsiteX8732" fmla="*/ 82005 w 2307205"/>
                <a:gd name="connsiteY8732" fmla="*/ 763857 h 1780956"/>
                <a:gd name="connsiteX8733" fmla="*/ 75221 w 2307205"/>
                <a:gd name="connsiteY8733" fmla="*/ 761202 h 1780956"/>
                <a:gd name="connsiteX8734" fmla="*/ 70943 w 2307205"/>
                <a:gd name="connsiteY8734" fmla="*/ 758105 h 1780956"/>
                <a:gd name="connsiteX8735" fmla="*/ 60471 w 2307205"/>
                <a:gd name="connsiteY8735" fmla="*/ 753533 h 1780956"/>
                <a:gd name="connsiteX8736" fmla="*/ 47640 w 2307205"/>
                <a:gd name="connsiteY8736" fmla="*/ 744388 h 1780956"/>
                <a:gd name="connsiteX8737" fmla="*/ 26843 w 2307205"/>
                <a:gd name="connsiteY8737" fmla="*/ 739521 h 1780956"/>
                <a:gd name="connsiteX8738" fmla="*/ 15634 w 2307205"/>
                <a:gd name="connsiteY8738" fmla="*/ 740406 h 1780956"/>
                <a:gd name="connsiteX8739" fmla="*/ 3687 w 2307205"/>
                <a:gd name="connsiteY8739" fmla="*/ 738931 h 1780956"/>
                <a:gd name="connsiteX8740" fmla="*/ 0 w 2307205"/>
                <a:gd name="connsiteY8740" fmla="*/ 738194 h 1780956"/>
                <a:gd name="connsiteX8741" fmla="*/ 0 w 2307205"/>
                <a:gd name="connsiteY8741" fmla="*/ 1136715 h 1780956"/>
                <a:gd name="connsiteX8742" fmla="*/ 6195 w 2307205"/>
                <a:gd name="connsiteY8742" fmla="*/ 1138338 h 1780956"/>
                <a:gd name="connsiteX8743" fmla="*/ 12389 w 2307205"/>
                <a:gd name="connsiteY8743" fmla="*/ 1139960 h 1780956"/>
                <a:gd name="connsiteX8744" fmla="*/ 14307 w 2307205"/>
                <a:gd name="connsiteY8744" fmla="*/ 1136715 h 1780956"/>
                <a:gd name="connsiteX8745" fmla="*/ 20944 w 2307205"/>
                <a:gd name="connsiteY8745" fmla="*/ 1139223 h 1780956"/>
                <a:gd name="connsiteX8746" fmla="*/ 26843 w 2307205"/>
                <a:gd name="connsiteY8746" fmla="*/ 1141287 h 1780956"/>
                <a:gd name="connsiteX8747" fmla="*/ 30531 w 2307205"/>
                <a:gd name="connsiteY8747" fmla="*/ 1138485 h 1780956"/>
                <a:gd name="connsiteX8748" fmla="*/ 34513 w 2307205"/>
                <a:gd name="connsiteY8748" fmla="*/ 1135535 h 1780956"/>
                <a:gd name="connsiteX8749" fmla="*/ 39970 w 2307205"/>
                <a:gd name="connsiteY8749" fmla="*/ 1135535 h 1780956"/>
                <a:gd name="connsiteX8750" fmla="*/ 46017 w 2307205"/>
                <a:gd name="connsiteY8750" fmla="*/ 1135093 h 1780956"/>
                <a:gd name="connsiteX8751" fmla="*/ 50147 w 2307205"/>
                <a:gd name="connsiteY8751" fmla="*/ 1135093 h 1780956"/>
                <a:gd name="connsiteX8752" fmla="*/ 50147 w 2307205"/>
                <a:gd name="connsiteY8752" fmla="*/ 1137453 h 1780956"/>
                <a:gd name="connsiteX8753" fmla="*/ 48672 w 2307205"/>
                <a:gd name="connsiteY8753" fmla="*/ 1141582 h 1780956"/>
                <a:gd name="connsiteX8754" fmla="*/ 47345 w 2307205"/>
                <a:gd name="connsiteY8754" fmla="*/ 1145122 h 1780956"/>
                <a:gd name="connsiteX8755" fmla="*/ 51032 w 2307205"/>
                <a:gd name="connsiteY8755" fmla="*/ 1148662 h 1780956"/>
                <a:gd name="connsiteX8756" fmla="*/ 55604 w 2307205"/>
                <a:gd name="connsiteY8756" fmla="*/ 1150579 h 1780956"/>
                <a:gd name="connsiteX8757" fmla="*/ 59881 w 2307205"/>
                <a:gd name="connsiteY8757" fmla="*/ 1152349 h 1780956"/>
                <a:gd name="connsiteX8758" fmla="*/ 61799 w 2307205"/>
                <a:gd name="connsiteY8758" fmla="*/ 1157216 h 1780956"/>
                <a:gd name="connsiteX8759" fmla="*/ 66519 w 2307205"/>
                <a:gd name="connsiteY8759" fmla="*/ 1160904 h 1780956"/>
                <a:gd name="connsiteX8760" fmla="*/ 70058 w 2307205"/>
                <a:gd name="connsiteY8760" fmla="*/ 1163706 h 1780956"/>
                <a:gd name="connsiteX8761" fmla="*/ 73451 w 2307205"/>
                <a:gd name="connsiteY8761" fmla="*/ 1166361 h 1780956"/>
                <a:gd name="connsiteX8762" fmla="*/ 78318 w 2307205"/>
                <a:gd name="connsiteY8762" fmla="*/ 1170196 h 1780956"/>
                <a:gd name="connsiteX8763" fmla="*/ 81710 w 2307205"/>
                <a:gd name="connsiteY8763" fmla="*/ 1172851 h 1780956"/>
                <a:gd name="connsiteX8764" fmla="*/ 86282 w 2307205"/>
                <a:gd name="connsiteY8764" fmla="*/ 1176390 h 1780956"/>
                <a:gd name="connsiteX8765" fmla="*/ 88937 w 2307205"/>
                <a:gd name="connsiteY8765" fmla="*/ 1178455 h 1780956"/>
                <a:gd name="connsiteX8766" fmla="*/ 90265 w 2307205"/>
                <a:gd name="connsiteY8766" fmla="*/ 1182585 h 1780956"/>
                <a:gd name="connsiteX8767" fmla="*/ 91887 w 2307205"/>
                <a:gd name="connsiteY8767" fmla="*/ 1187452 h 1780956"/>
                <a:gd name="connsiteX8768" fmla="*/ 90855 w 2307205"/>
                <a:gd name="connsiteY8768" fmla="*/ 1190402 h 1780956"/>
                <a:gd name="connsiteX8769" fmla="*/ 93067 w 2307205"/>
                <a:gd name="connsiteY8769" fmla="*/ 1190844 h 1780956"/>
                <a:gd name="connsiteX8770" fmla="*/ 97344 w 2307205"/>
                <a:gd name="connsiteY8770" fmla="*/ 1187600 h 1780956"/>
                <a:gd name="connsiteX8771" fmla="*/ 101326 w 2307205"/>
                <a:gd name="connsiteY8771" fmla="*/ 1185535 h 1780956"/>
                <a:gd name="connsiteX8772" fmla="*/ 106194 w 2307205"/>
                <a:gd name="connsiteY8772" fmla="*/ 1183027 h 1780956"/>
                <a:gd name="connsiteX8773" fmla="*/ 109439 w 2307205"/>
                <a:gd name="connsiteY8773" fmla="*/ 1181405 h 1780956"/>
                <a:gd name="connsiteX8774" fmla="*/ 115633 w 2307205"/>
                <a:gd name="connsiteY8774" fmla="*/ 1181405 h 1780956"/>
                <a:gd name="connsiteX8775" fmla="*/ 118583 w 2307205"/>
                <a:gd name="connsiteY8775" fmla="*/ 1176390 h 1780956"/>
                <a:gd name="connsiteX8776" fmla="*/ 118583 w 2307205"/>
                <a:gd name="connsiteY8776" fmla="*/ 1169458 h 1780956"/>
                <a:gd name="connsiteX8777" fmla="*/ 121680 w 2307205"/>
                <a:gd name="connsiteY8777" fmla="*/ 1169458 h 1780956"/>
                <a:gd name="connsiteX8778" fmla="*/ 123450 w 2307205"/>
                <a:gd name="connsiteY8778" fmla="*/ 1168573 h 1780956"/>
                <a:gd name="connsiteX8779" fmla="*/ 124188 w 2307205"/>
                <a:gd name="connsiteY8779" fmla="*/ 1166508 h 1780956"/>
                <a:gd name="connsiteX8780" fmla="*/ 122270 w 2307205"/>
                <a:gd name="connsiteY8780" fmla="*/ 1163706 h 1780956"/>
                <a:gd name="connsiteX8781" fmla="*/ 128170 w 2307205"/>
                <a:gd name="connsiteY8781" fmla="*/ 1162379 h 1780956"/>
                <a:gd name="connsiteX8782" fmla="*/ 132447 w 2307205"/>
                <a:gd name="connsiteY8782" fmla="*/ 1161494 h 1780956"/>
                <a:gd name="connsiteX8783" fmla="*/ 138494 w 2307205"/>
                <a:gd name="connsiteY8783" fmla="*/ 1158986 h 1780956"/>
                <a:gd name="connsiteX8784" fmla="*/ 144394 w 2307205"/>
                <a:gd name="connsiteY8784" fmla="*/ 1156479 h 1780956"/>
                <a:gd name="connsiteX8785" fmla="*/ 147196 w 2307205"/>
                <a:gd name="connsiteY8785" fmla="*/ 1158396 h 1780956"/>
                <a:gd name="connsiteX8786" fmla="*/ 149999 w 2307205"/>
                <a:gd name="connsiteY8786" fmla="*/ 1160314 h 1780956"/>
                <a:gd name="connsiteX8787" fmla="*/ 155456 w 2307205"/>
                <a:gd name="connsiteY8787" fmla="*/ 1164886 h 1780956"/>
                <a:gd name="connsiteX8788" fmla="*/ 155898 w 2307205"/>
                <a:gd name="connsiteY8788" fmla="*/ 1165918 h 1780956"/>
                <a:gd name="connsiteX8789" fmla="*/ 155456 w 2307205"/>
                <a:gd name="connsiteY8789" fmla="*/ 1167983 h 1780956"/>
                <a:gd name="connsiteX8790" fmla="*/ 154866 w 2307205"/>
                <a:gd name="connsiteY8790" fmla="*/ 1170048 h 1780956"/>
                <a:gd name="connsiteX8791" fmla="*/ 158258 w 2307205"/>
                <a:gd name="connsiteY8791" fmla="*/ 1175948 h 1780956"/>
                <a:gd name="connsiteX8792" fmla="*/ 159143 w 2307205"/>
                <a:gd name="connsiteY8792" fmla="*/ 1176538 h 1780956"/>
                <a:gd name="connsiteX8793" fmla="*/ 161945 w 2307205"/>
                <a:gd name="connsiteY8793" fmla="*/ 1177423 h 1780956"/>
                <a:gd name="connsiteX8794" fmla="*/ 165190 w 2307205"/>
                <a:gd name="connsiteY8794" fmla="*/ 1179340 h 1780956"/>
                <a:gd name="connsiteX8795" fmla="*/ 166665 w 2307205"/>
                <a:gd name="connsiteY8795" fmla="*/ 1180963 h 1780956"/>
                <a:gd name="connsiteX8796" fmla="*/ 171385 w 2307205"/>
                <a:gd name="connsiteY8796" fmla="*/ 1183617 h 1780956"/>
                <a:gd name="connsiteX8797" fmla="*/ 172122 w 2307205"/>
                <a:gd name="connsiteY8797" fmla="*/ 1184797 h 1780956"/>
                <a:gd name="connsiteX8798" fmla="*/ 172565 w 2307205"/>
                <a:gd name="connsiteY8798" fmla="*/ 1186567 h 1780956"/>
                <a:gd name="connsiteX8799" fmla="*/ 173302 w 2307205"/>
                <a:gd name="connsiteY8799" fmla="*/ 1188190 h 1780956"/>
                <a:gd name="connsiteX8800" fmla="*/ 174187 w 2307205"/>
                <a:gd name="connsiteY8800" fmla="*/ 1189370 h 1780956"/>
                <a:gd name="connsiteX8801" fmla="*/ 175072 w 2307205"/>
                <a:gd name="connsiteY8801" fmla="*/ 1190992 h 1780956"/>
                <a:gd name="connsiteX8802" fmla="*/ 177137 w 2307205"/>
                <a:gd name="connsiteY8802" fmla="*/ 1192909 h 1780956"/>
                <a:gd name="connsiteX8803" fmla="*/ 180972 w 2307205"/>
                <a:gd name="connsiteY8803" fmla="*/ 1194974 h 1780956"/>
                <a:gd name="connsiteX8804" fmla="*/ 183627 w 2307205"/>
                <a:gd name="connsiteY8804" fmla="*/ 1196449 h 1780956"/>
                <a:gd name="connsiteX8805" fmla="*/ 187461 w 2307205"/>
                <a:gd name="connsiteY8805" fmla="*/ 1198514 h 1780956"/>
                <a:gd name="connsiteX8806" fmla="*/ 191296 w 2307205"/>
                <a:gd name="connsiteY8806" fmla="*/ 1202644 h 1780956"/>
                <a:gd name="connsiteX8807" fmla="*/ 194688 w 2307205"/>
                <a:gd name="connsiteY8807" fmla="*/ 1206184 h 1780956"/>
                <a:gd name="connsiteX8808" fmla="*/ 198523 w 2307205"/>
                <a:gd name="connsiteY8808" fmla="*/ 1209723 h 1780956"/>
                <a:gd name="connsiteX8809" fmla="*/ 197933 w 2307205"/>
                <a:gd name="connsiteY8809" fmla="*/ 1212526 h 1780956"/>
                <a:gd name="connsiteX8810" fmla="*/ 201768 w 2307205"/>
                <a:gd name="connsiteY8810" fmla="*/ 1216803 h 1780956"/>
                <a:gd name="connsiteX8811" fmla="*/ 205750 w 2307205"/>
                <a:gd name="connsiteY8811" fmla="*/ 1222260 h 1780956"/>
                <a:gd name="connsiteX8812" fmla="*/ 208848 w 2307205"/>
                <a:gd name="connsiteY8812" fmla="*/ 1227127 h 1780956"/>
                <a:gd name="connsiteX8813" fmla="*/ 211060 w 2307205"/>
                <a:gd name="connsiteY8813" fmla="*/ 1229782 h 1780956"/>
                <a:gd name="connsiteX8814" fmla="*/ 213715 w 2307205"/>
                <a:gd name="connsiteY8814" fmla="*/ 1233764 h 1780956"/>
                <a:gd name="connsiteX8815" fmla="*/ 216960 w 2307205"/>
                <a:gd name="connsiteY8815" fmla="*/ 1238632 h 1780956"/>
                <a:gd name="connsiteX8816" fmla="*/ 220647 w 2307205"/>
                <a:gd name="connsiteY8816" fmla="*/ 1244089 h 1780956"/>
                <a:gd name="connsiteX8817" fmla="*/ 223449 w 2307205"/>
                <a:gd name="connsiteY8817" fmla="*/ 1247629 h 1780956"/>
                <a:gd name="connsiteX8818" fmla="*/ 227137 w 2307205"/>
                <a:gd name="connsiteY8818" fmla="*/ 1252496 h 1780956"/>
                <a:gd name="connsiteX8819" fmla="*/ 228906 w 2307205"/>
                <a:gd name="connsiteY8819" fmla="*/ 1255446 h 1780956"/>
                <a:gd name="connsiteX8820" fmla="*/ 227726 w 2307205"/>
                <a:gd name="connsiteY8820" fmla="*/ 1257511 h 1780956"/>
                <a:gd name="connsiteX8821" fmla="*/ 226252 w 2307205"/>
                <a:gd name="connsiteY8821" fmla="*/ 1260018 h 1780956"/>
                <a:gd name="connsiteX8822" fmla="*/ 230971 w 2307205"/>
                <a:gd name="connsiteY8822" fmla="*/ 1261198 h 1780956"/>
                <a:gd name="connsiteX8823" fmla="*/ 234216 w 2307205"/>
                <a:gd name="connsiteY8823" fmla="*/ 1261935 h 1780956"/>
                <a:gd name="connsiteX8824" fmla="*/ 233331 w 2307205"/>
                <a:gd name="connsiteY8824" fmla="*/ 1264738 h 1780956"/>
                <a:gd name="connsiteX8825" fmla="*/ 232299 w 2307205"/>
                <a:gd name="connsiteY8825" fmla="*/ 1268277 h 1780956"/>
                <a:gd name="connsiteX8826" fmla="*/ 235986 w 2307205"/>
                <a:gd name="connsiteY8826" fmla="*/ 1269752 h 1780956"/>
                <a:gd name="connsiteX8827" fmla="*/ 238493 w 2307205"/>
                <a:gd name="connsiteY8827" fmla="*/ 1270785 h 1780956"/>
                <a:gd name="connsiteX8828" fmla="*/ 237903 w 2307205"/>
                <a:gd name="connsiteY8828" fmla="*/ 1272702 h 1780956"/>
                <a:gd name="connsiteX8829" fmla="*/ 239231 w 2307205"/>
                <a:gd name="connsiteY8829" fmla="*/ 1274767 h 1780956"/>
                <a:gd name="connsiteX8830" fmla="*/ 239526 w 2307205"/>
                <a:gd name="connsiteY8830" fmla="*/ 1278307 h 1780956"/>
                <a:gd name="connsiteX8831" fmla="*/ 244098 w 2307205"/>
                <a:gd name="connsiteY8831" fmla="*/ 1278012 h 1780956"/>
                <a:gd name="connsiteX8832" fmla="*/ 246163 w 2307205"/>
                <a:gd name="connsiteY8832" fmla="*/ 1278012 h 1780956"/>
                <a:gd name="connsiteX8833" fmla="*/ 248818 w 2307205"/>
                <a:gd name="connsiteY8833" fmla="*/ 1279487 h 1780956"/>
                <a:gd name="connsiteX8834" fmla="*/ 252357 w 2307205"/>
                <a:gd name="connsiteY8834" fmla="*/ 1281552 h 1780956"/>
                <a:gd name="connsiteX8835" fmla="*/ 255897 w 2307205"/>
                <a:gd name="connsiteY8835" fmla="*/ 1283469 h 1780956"/>
                <a:gd name="connsiteX8836" fmla="*/ 258995 w 2307205"/>
                <a:gd name="connsiteY8836" fmla="*/ 1285091 h 1780956"/>
                <a:gd name="connsiteX8837" fmla="*/ 262977 w 2307205"/>
                <a:gd name="connsiteY8837" fmla="*/ 1286124 h 1780956"/>
                <a:gd name="connsiteX8838" fmla="*/ 267844 w 2307205"/>
                <a:gd name="connsiteY8838" fmla="*/ 1287451 h 1780956"/>
                <a:gd name="connsiteX8839" fmla="*/ 270204 w 2307205"/>
                <a:gd name="connsiteY8839" fmla="*/ 1290254 h 1780956"/>
                <a:gd name="connsiteX8840" fmla="*/ 274629 w 2307205"/>
                <a:gd name="connsiteY8840" fmla="*/ 1291433 h 1780956"/>
                <a:gd name="connsiteX8841" fmla="*/ 276251 w 2307205"/>
                <a:gd name="connsiteY8841" fmla="*/ 1295416 h 1780956"/>
                <a:gd name="connsiteX8842" fmla="*/ 281413 w 2307205"/>
                <a:gd name="connsiteY8842" fmla="*/ 1296891 h 1780956"/>
                <a:gd name="connsiteX8843" fmla="*/ 284511 w 2307205"/>
                <a:gd name="connsiteY8843" fmla="*/ 1295858 h 1780956"/>
                <a:gd name="connsiteX8844" fmla="*/ 285543 w 2307205"/>
                <a:gd name="connsiteY8844" fmla="*/ 1297481 h 1780956"/>
                <a:gd name="connsiteX8845" fmla="*/ 286428 w 2307205"/>
                <a:gd name="connsiteY8845" fmla="*/ 1299398 h 1780956"/>
                <a:gd name="connsiteX8846" fmla="*/ 286723 w 2307205"/>
                <a:gd name="connsiteY8846" fmla="*/ 1301758 h 1780956"/>
                <a:gd name="connsiteX8847" fmla="*/ 286428 w 2307205"/>
                <a:gd name="connsiteY8847" fmla="*/ 1304118 h 1780956"/>
                <a:gd name="connsiteX8848" fmla="*/ 286428 w 2307205"/>
                <a:gd name="connsiteY8848" fmla="*/ 1304413 h 1780956"/>
                <a:gd name="connsiteX8849" fmla="*/ 285543 w 2307205"/>
                <a:gd name="connsiteY8849" fmla="*/ 1306920 h 1780956"/>
                <a:gd name="connsiteX8850" fmla="*/ 284953 w 2307205"/>
                <a:gd name="connsiteY8850" fmla="*/ 1309133 h 1780956"/>
                <a:gd name="connsiteX8851" fmla="*/ 284658 w 2307205"/>
                <a:gd name="connsiteY8851" fmla="*/ 1311197 h 1780956"/>
                <a:gd name="connsiteX8852" fmla="*/ 284658 w 2307205"/>
                <a:gd name="connsiteY8852" fmla="*/ 1313557 h 1780956"/>
                <a:gd name="connsiteX8853" fmla="*/ 285101 w 2307205"/>
                <a:gd name="connsiteY8853" fmla="*/ 1316065 h 1780956"/>
                <a:gd name="connsiteX8854" fmla="*/ 285986 w 2307205"/>
                <a:gd name="connsiteY8854" fmla="*/ 1319457 h 1780956"/>
                <a:gd name="connsiteX8855" fmla="*/ 287460 w 2307205"/>
                <a:gd name="connsiteY8855" fmla="*/ 1323587 h 1780956"/>
                <a:gd name="connsiteX8856" fmla="*/ 287165 w 2307205"/>
                <a:gd name="connsiteY8856" fmla="*/ 1326979 h 1780956"/>
                <a:gd name="connsiteX8857" fmla="*/ 285543 w 2307205"/>
                <a:gd name="connsiteY8857" fmla="*/ 1329486 h 1780956"/>
                <a:gd name="connsiteX8858" fmla="*/ 284658 w 2307205"/>
                <a:gd name="connsiteY8858" fmla="*/ 1332584 h 1780956"/>
                <a:gd name="connsiteX8859" fmla="*/ 285838 w 2307205"/>
                <a:gd name="connsiteY8859" fmla="*/ 1334354 h 1780956"/>
                <a:gd name="connsiteX8860" fmla="*/ 287460 w 2307205"/>
                <a:gd name="connsiteY8860" fmla="*/ 1332436 h 1780956"/>
                <a:gd name="connsiteX8861" fmla="*/ 290263 w 2307205"/>
                <a:gd name="connsiteY8861" fmla="*/ 1327421 h 1780956"/>
                <a:gd name="connsiteX8862" fmla="*/ 291295 w 2307205"/>
                <a:gd name="connsiteY8862" fmla="*/ 1324914 h 1780956"/>
                <a:gd name="connsiteX8863" fmla="*/ 291885 w 2307205"/>
                <a:gd name="connsiteY8863" fmla="*/ 1321374 h 1780956"/>
                <a:gd name="connsiteX8864" fmla="*/ 291885 w 2307205"/>
                <a:gd name="connsiteY8864" fmla="*/ 1317097 h 1780956"/>
                <a:gd name="connsiteX8865" fmla="*/ 292475 w 2307205"/>
                <a:gd name="connsiteY8865" fmla="*/ 1316065 h 1780956"/>
                <a:gd name="connsiteX8866" fmla="*/ 293213 w 2307205"/>
                <a:gd name="connsiteY8866" fmla="*/ 1318277 h 1780956"/>
                <a:gd name="connsiteX8867" fmla="*/ 294098 w 2307205"/>
                <a:gd name="connsiteY8867" fmla="*/ 1319752 h 1780956"/>
                <a:gd name="connsiteX8868" fmla="*/ 294983 w 2307205"/>
                <a:gd name="connsiteY8868" fmla="*/ 1320489 h 1780956"/>
                <a:gd name="connsiteX8869" fmla="*/ 295867 w 2307205"/>
                <a:gd name="connsiteY8869" fmla="*/ 1320489 h 1780956"/>
                <a:gd name="connsiteX8870" fmla="*/ 296752 w 2307205"/>
                <a:gd name="connsiteY8870" fmla="*/ 1320047 h 1780956"/>
                <a:gd name="connsiteX8871" fmla="*/ 298522 w 2307205"/>
                <a:gd name="connsiteY8871" fmla="*/ 1319604 h 1780956"/>
                <a:gd name="connsiteX8872" fmla="*/ 292770 w 2307205"/>
                <a:gd name="connsiteY8872" fmla="*/ 1326241 h 1780956"/>
                <a:gd name="connsiteX8873" fmla="*/ 289968 w 2307205"/>
                <a:gd name="connsiteY8873" fmla="*/ 1330519 h 1780956"/>
                <a:gd name="connsiteX8874" fmla="*/ 288493 w 2307205"/>
                <a:gd name="connsiteY8874" fmla="*/ 1333616 h 1780956"/>
                <a:gd name="connsiteX8875" fmla="*/ 284363 w 2307205"/>
                <a:gd name="connsiteY8875" fmla="*/ 1340696 h 1780956"/>
                <a:gd name="connsiteX8876" fmla="*/ 283478 w 2307205"/>
                <a:gd name="connsiteY8876" fmla="*/ 1343055 h 1780956"/>
                <a:gd name="connsiteX8877" fmla="*/ 281413 w 2307205"/>
                <a:gd name="connsiteY8877" fmla="*/ 1346448 h 1780956"/>
                <a:gd name="connsiteX8878" fmla="*/ 279053 w 2307205"/>
                <a:gd name="connsiteY8878" fmla="*/ 1347480 h 1780956"/>
                <a:gd name="connsiteX8879" fmla="*/ 277874 w 2307205"/>
                <a:gd name="connsiteY8879" fmla="*/ 1349103 h 1780956"/>
                <a:gd name="connsiteX8880" fmla="*/ 277431 w 2307205"/>
                <a:gd name="connsiteY8880" fmla="*/ 1350430 h 1780956"/>
                <a:gd name="connsiteX8881" fmla="*/ 276989 w 2307205"/>
                <a:gd name="connsiteY8881" fmla="*/ 1353380 h 1780956"/>
                <a:gd name="connsiteX8882" fmla="*/ 276989 w 2307205"/>
                <a:gd name="connsiteY8882" fmla="*/ 1355592 h 1780956"/>
                <a:gd name="connsiteX8883" fmla="*/ 275956 w 2307205"/>
                <a:gd name="connsiteY8883" fmla="*/ 1357657 h 1780956"/>
                <a:gd name="connsiteX8884" fmla="*/ 276841 w 2307205"/>
                <a:gd name="connsiteY8884" fmla="*/ 1360164 h 1780956"/>
                <a:gd name="connsiteX8885" fmla="*/ 279643 w 2307205"/>
                <a:gd name="connsiteY8885" fmla="*/ 1363114 h 1780956"/>
                <a:gd name="connsiteX8886" fmla="*/ 285101 w 2307205"/>
                <a:gd name="connsiteY8886" fmla="*/ 1366359 h 1780956"/>
                <a:gd name="connsiteX8887" fmla="*/ 289968 w 2307205"/>
                <a:gd name="connsiteY8887" fmla="*/ 1364737 h 1780956"/>
                <a:gd name="connsiteX8888" fmla="*/ 292623 w 2307205"/>
                <a:gd name="connsiteY8888" fmla="*/ 1364442 h 1780956"/>
                <a:gd name="connsiteX8889" fmla="*/ 297047 w 2307205"/>
                <a:gd name="connsiteY8889" fmla="*/ 1364442 h 1780956"/>
                <a:gd name="connsiteX8890" fmla="*/ 292770 w 2307205"/>
                <a:gd name="connsiteY8890" fmla="*/ 1366949 h 1780956"/>
                <a:gd name="connsiteX8891" fmla="*/ 286133 w 2307205"/>
                <a:gd name="connsiteY8891" fmla="*/ 1368129 h 1780956"/>
                <a:gd name="connsiteX8892" fmla="*/ 285543 w 2307205"/>
                <a:gd name="connsiteY8892" fmla="*/ 1369161 h 1780956"/>
                <a:gd name="connsiteX8893" fmla="*/ 284953 w 2307205"/>
                <a:gd name="connsiteY8893" fmla="*/ 1373881 h 1780956"/>
                <a:gd name="connsiteX8894" fmla="*/ 281118 w 2307205"/>
                <a:gd name="connsiteY8894" fmla="*/ 1377716 h 1780956"/>
                <a:gd name="connsiteX8895" fmla="*/ 278464 w 2307205"/>
                <a:gd name="connsiteY8895" fmla="*/ 1382878 h 1780956"/>
                <a:gd name="connsiteX8896" fmla="*/ 280381 w 2307205"/>
                <a:gd name="connsiteY8896" fmla="*/ 1385385 h 1780956"/>
                <a:gd name="connsiteX8897" fmla="*/ 285248 w 2307205"/>
                <a:gd name="connsiteY8897" fmla="*/ 1388188 h 1780956"/>
                <a:gd name="connsiteX8898" fmla="*/ 289525 w 2307205"/>
                <a:gd name="connsiteY8898" fmla="*/ 1389073 h 1780956"/>
                <a:gd name="connsiteX8899" fmla="*/ 291885 w 2307205"/>
                <a:gd name="connsiteY8899" fmla="*/ 1393940 h 1780956"/>
                <a:gd name="connsiteX8900" fmla="*/ 295425 w 2307205"/>
                <a:gd name="connsiteY8900" fmla="*/ 1396742 h 1780956"/>
                <a:gd name="connsiteX8901" fmla="*/ 298670 w 2307205"/>
                <a:gd name="connsiteY8901" fmla="*/ 1399692 h 1780956"/>
                <a:gd name="connsiteX8902" fmla="*/ 301325 w 2307205"/>
                <a:gd name="connsiteY8902" fmla="*/ 1396300 h 1780956"/>
                <a:gd name="connsiteX8903" fmla="*/ 306044 w 2307205"/>
                <a:gd name="connsiteY8903" fmla="*/ 1394677 h 1780956"/>
                <a:gd name="connsiteX8904" fmla="*/ 306782 w 2307205"/>
                <a:gd name="connsiteY8904" fmla="*/ 1393792 h 1780956"/>
                <a:gd name="connsiteX8905" fmla="*/ 307224 w 2307205"/>
                <a:gd name="connsiteY8905" fmla="*/ 1391580 h 1780956"/>
                <a:gd name="connsiteX8906" fmla="*/ 307519 w 2307205"/>
                <a:gd name="connsiteY8906" fmla="*/ 1388040 h 1780956"/>
                <a:gd name="connsiteX8907" fmla="*/ 308109 w 2307205"/>
                <a:gd name="connsiteY8907" fmla="*/ 1385680 h 1780956"/>
                <a:gd name="connsiteX8908" fmla="*/ 312092 w 2307205"/>
                <a:gd name="connsiteY8908" fmla="*/ 1380813 h 1780956"/>
                <a:gd name="connsiteX8909" fmla="*/ 313271 w 2307205"/>
                <a:gd name="connsiteY8909" fmla="*/ 1380076 h 1780956"/>
                <a:gd name="connsiteX8910" fmla="*/ 314746 w 2307205"/>
                <a:gd name="connsiteY8910" fmla="*/ 1378453 h 1780956"/>
                <a:gd name="connsiteX8911" fmla="*/ 315189 w 2307205"/>
                <a:gd name="connsiteY8911" fmla="*/ 1378453 h 1780956"/>
                <a:gd name="connsiteX8912" fmla="*/ 315631 w 2307205"/>
                <a:gd name="connsiteY8912" fmla="*/ 1379191 h 1780956"/>
                <a:gd name="connsiteX8913" fmla="*/ 316664 w 2307205"/>
                <a:gd name="connsiteY8913" fmla="*/ 1378896 h 1780956"/>
                <a:gd name="connsiteX8914" fmla="*/ 321531 w 2307205"/>
                <a:gd name="connsiteY8914" fmla="*/ 1375651 h 1780956"/>
                <a:gd name="connsiteX8915" fmla="*/ 323006 w 2307205"/>
                <a:gd name="connsiteY8915" fmla="*/ 1375651 h 1780956"/>
                <a:gd name="connsiteX8916" fmla="*/ 326103 w 2307205"/>
                <a:gd name="connsiteY8916" fmla="*/ 1377863 h 1780956"/>
                <a:gd name="connsiteX8917" fmla="*/ 325366 w 2307205"/>
                <a:gd name="connsiteY8917" fmla="*/ 1378306 h 1780956"/>
                <a:gd name="connsiteX8918" fmla="*/ 323006 w 2307205"/>
                <a:gd name="connsiteY8918" fmla="*/ 1378748 h 1780956"/>
                <a:gd name="connsiteX8919" fmla="*/ 321383 w 2307205"/>
                <a:gd name="connsiteY8919" fmla="*/ 1379486 h 1780956"/>
                <a:gd name="connsiteX8920" fmla="*/ 320499 w 2307205"/>
                <a:gd name="connsiteY8920" fmla="*/ 1380518 h 1780956"/>
                <a:gd name="connsiteX8921" fmla="*/ 320056 w 2307205"/>
                <a:gd name="connsiteY8921" fmla="*/ 1381698 h 1780956"/>
                <a:gd name="connsiteX8922" fmla="*/ 320056 w 2307205"/>
                <a:gd name="connsiteY8922" fmla="*/ 1383026 h 1780956"/>
                <a:gd name="connsiteX8923" fmla="*/ 320351 w 2307205"/>
                <a:gd name="connsiteY8923" fmla="*/ 1384795 h 1780956"/>
                <a:gd name="connsiteX8924" fmla="*/ 322268 w 2307205"/>
                <a:gd name="connsiteY8924" fmla="*/ 1388630 h 1780956"/>
                <a:gd name="connsiteX8925" fmla="*/ 324186 w 2307205"/>
                <a:gd name="connsiteY8925" fmla="*/ 1390400 h 1780956"/>
                <a:gd name="connsiteX8926" fmla="*/ 326546 w 2307205"/>
                <a:gd name="connsiteY8926" fmla="*/ 1391433 h 1780956"/>
                <a:gd name="connsiteX8927" fmla="*/ 327578 w 2307205"/>
                <a:gd name="connsiteY8927" fmla="*/ 1391433 h 1780956"/>
                <a:gd name="connsiteX8928" fmla="*/ 330233 w 2307205"/>
                <a:gd name="connsiteY8928" fmla="*/ 1390990 h 1780956"/>
                <a:gd name="connsiteX8929" fmla="*/ 334510 w 2307205"/>
                <a:gd name="connsiteY8929" fmla="*/ 1391285 h 1780956"/>
                <a:gd name="connsiteX8930" fmla="*/ 336870 w 2307205"/>
                <a:gd name="connsiteY8930" fmla="*/ 1392613 h 1780956"/>
                <a:gd name="connsiteX8931" fmla="*/ 341147 w 2307205"/>
                <a:gd name="connsiteY8931" fmla="*/ 1396742 h 1780956"/>
                <a:gd name="connsiteX8932" fmla="*/ 341737 w 2307205"/>
                <a:gd name="connsiteY8932" fmla="*/ 1398660 h 1780956"/>
                <a:gd name="connsiteX8933" fmla="*/ 337755 w 2307205"/>
                <a:gd name="connsiteY8933" fmla="*/ 1395267 h 1780956"/>
                <a:gd name="connsiteX8934" fmla="*/ 336428 w 2307205"/>
                <a:gd name="connsiteY8934" fmla="*/ 1393497 h 1780956"/>
                <a:gd name="connsiteX8935" fmla="*/ 332298 w 2307205"/>
                <a:gd name="connsiteY8935" fmla="*/ 1392023 h 1780956"/>
                <a:gd name="connsiteX8936" fmla="*/ 330528 w 2307205"/>
                <a:gd name="connsiteY8936" fmla="*/ 1392023 h 1780956"/>
                <a:gd name="connsiteX8937" fmla="*/ 327431 w 2307205"/>
                <a:gd name="connsiteY8937" fmla="*/ 1393645 h 1780956"/>
                <a:gd name="connsiteX8938" fmla="*/ 325808 w 2307205"/>
                <a:gd name="connsiteY8938" fmla="*/ 1393350 h 1780956"/>
                <a:gd name="connsiteX8939" fmla="*/ 318139 w 2307205"/>
                <a:gd name="connsiteY8939" fmla="*/ 1388778 h 1780956"/>
                <a:gd name="connsiteX8940" fmla="*/ 316221 w 2307205"/>
                <a:gd name="connsiteY8940" fmla="*/ 1388483 h 1780956"/>
                <a:gd name="connsiteX8941" fmla="*/ 317696 w 2307205"/>
                <a:gd name="connsiteY8941" fmla="*/ 1384648 h 1780956"/>
                <a:gd name="connsiteX8942" fmla="*/ 317696 w 2307205"/>
                <a:gd name="connsiteY8942" fmla="*/ 1383173 h 1780956"/>
                <a:gd name="connsiteX8943" fmla="*/ 315484 w 2307205"/>
                <a:gd name="connsiteY8943" fmla="*/ 1382731 h 1780956"/>
                <a:gd name="connsiteX8944" fmla="*/ 313271 w 2307205"/>
                <a:gd name="connsiteY8944" fmla="*/ 1383616 h 1780956"/>
                <a:gd name="connsiteX8945" fmla="*/ 310912 w 2307205"/>
                <a:gd name="connsiteY8945" fmla="*/ 1385385 h 1780956"/>
                <a:gd name="connsiteX8946" fmla="*/ 309437 w 2307205"/>
                <a:gd name="connsiteY8946" fmla="*/ 1389220 h 1780956"/>
                <a:gd name="connsiteX8947" fmla="*/ 310469 w 2307205"/>
                <a:gd name="connsiteY8947" fmla="*/ 1392465 h 1780956"/>
                <a:gd name="connsiteX8948" fmla="*/ 311797 w 2307205"/>
                <a:gd name="connsiteY8948" fmla="*/ 1395120 h 1780956"/>
                <a:gd name="connsiteX8949" fmla="*/ 317401 w 2307205"/>
                <a:gd name="connsiteY8949" fmla="*/ 1396447 h 1780956"/>
                <a:gd name="connsiteX8950" fmla="*/ 323006 w 2307205"/>
                <a:gd name="connsiteY8950" fmla="*/ 1399397 h 1780956"/>
                <a:gd name="connsiteX8951" fmla="*/ 326398 w 2307205"/>
                <a:gd name="connsiteY8951" fmla="*/ 1403084 h 1780956"/>
                <a:gd name="connsiteX8952" fmla="*/ 328316 w 2307205"/>
                <a:gd name="connsiteY8952" fmla="*/ 1412376 h 1780956"/>
                <a:gd name="connsiteX8953" fmla="*/ 330528 w 2307205"/>
                <a:gd name="connsiteY8953" fmla="*/ 1414146 h 1780956"/>
                <a:gd name="connsiteX8954" fmla="*/ 337312 w 2307205"/>
                <a:gd name="connsiteY8954" fmla="*/ 1411344 h 1780956"/>
                <a:gd name="connsiteX8955" fmla="*/ 338640 w 2307205"/>
                <a:gd name="connsiteY8955" fmla="*/ 1411344 h 1780956"/>
                <a:gd name="connsiteX8956" fmla="*/ 337165 w 2307205"/>
                <a:gd name="connsiteY8956" fmla="*/ 1413114 h 1780956"/>
                <a:gd name="connsiteX8957" fmla="*/ 336575 w 2307205"/>
                <a:gd name="connsiteY8957" fmla="*/ 1414884 h 1780956"/>
                <a:gd name="connsiteX8958" fmla="*/ 334953 w 2307205"/>
                <a:gd name="connsiteY8958" fmla="*/ 1421373 h 1780956"/>
                <a:gd name="connsiteX8959" fmla="*/ 332888 w 2307205"/>
                <a:gd name="connsiteY8959" fmla="*/ 1428010 h 1780956"/>
                <a:gd name="connsiteX8960" fmla="*/ 332888 w 2307205"/>
                <a:gd name="connsiteY8960" fmla="*/ 1430518 h 1780956"/>
                <a:gd name="connsiteX8961" fmla="*/ 333773 w 2307205"/>
                <a:gd name="connsiteY8961" fmla="*/ 1430518 h 1780956"/>
                <a:gd name="connsiteX8962" fmla="*/ 335248 w 2307205"/>
                <a:gd name="connsiteY8962" fmla="*/ 1428895 h 1780956"/>
                <a:gd name="connsiteX8963" fmla="*/ 339082 w 2307205"/>
                <a:gd name="connsiteY8963" fmla="*/ 1424618 h 1780956"/>
                <a:gd name="connsiteX8964" fmla="*/ 341590 w 2307205"/>
                <a:gd name="connsiteY8964" fmla="*/ 1423881 h 1780956"/>
                <a:gd name="connsiteX8965" fmla="*/ 341590 w 2307205"/>
                <a:gd name="connsiteY8965" fmla="*/ 1423881 h 1780956"/>
                <a:gd name="connsiteX8966" fmla="*/ 339525 w 2307205"/>
                <a:gd name="connsiteY8966" fmla="*/ 1425946 h 1780956"/>
                <a:gd name="connsiteX8967" fmla="*/ 338787 w 2307205"/>
                <a:gd name="connsiteY8967" fmla="*/ 1427273 h 1780956"/>
                <a:gd name="connsiteX8968" fmla="*/ 338492 w 2307205"/>
                <a:gd name="connsiteY8968" fmla="*/ 1428158 h 1780956"/>
                <a:gd name="connsiteX8969" fmla="*/ 339377 w 2307205"/>
                <a:gd name="connsiteY8969" fmla="*/ 1431108 h 1780956"/>
                <a:gd name="connsiteX8970" fmla="*/ 339377 w 2307205"/>
                <a:gd name="connsiteY8970" fmla="*/ 1431993 h 1780956"/>
                <a:gd name="connsiteX8971" fmla="*/ 330823 w 2307205"/>
                <a:gd name="connsiteY8971" fmla="*/ 1437597 h 1780956"/>
                <a:gd name="connsiteX8972" fmla="*/ 335100 w 2307205"/>
                <a:gd name="connsiteY8972" fmla="*/ 1443202 h 1780956"/>
                <a:gd name="connsiteX8973" fmla="*/ 337460 w 2307205"/>
                <a:gd name="connsiteY8973" fmla="*/ 1450577 h 1780956"/>
                <a:gd name="connsiteX8974" fmla="*/ 340262 w 2307205"/>
                <a:gd name="connsiteY8974" fmla="*/ 1444972 h 1780956"/>
                <a:gd name="connsiteX8975" fmla="*/ 342770 w 2307205"/>
                <a:gd name="connsiteY8975" fmla="*/ 1438040 h 1780956"/>
                <a:gd name="connsiteX8976" fmla="*/ 344540 w 2307205"/>
                <a:gd name="connsiteY8976" fmla="*/ 1434500 h 1780956"/>
                <a:gd name="connsiteX8977" fmla="*/ 345719 w 2307205"/>
                <a:gd name="connsiteY8977" fmla="*/ 1433173 h 1780956"/>
                <a:gd name="connsiteX8978" fmla="*/ 347784 w 2307205"/>
                <a:gd name="connsiteY8978" fmla="*/ 1432140 h 1780956"/>
                <a:gd name="connsiteX8979" fmla="*/ 351767 w 2307205"/>
                <a:gd name="connsiteY8979" fmla="*/ 1431255 h 1780956"/>
                <a:gd name="connsiteX8980" fmla="*/ 352799 w 2307205"/>
                <a:gd name="connsiteY8980" fmla="*/ 1430665 h 1780956"/>
                <a:gd name="connsiteX8981" fmla="*/ 363566 w 2307205"/>
                <a:gd name="connsiteY8981" fmla="*/ 1421078 h 1780956"/>
                <a:gd name="connsiteX8982" fmla="*/ 364598 w 2307205"/>
                <a:gd name="connsiteY8982" fmla="*/ 1420341 h 1780956"/>
                <a:gd name="connsiteX8983" fmla="*/ 365483 w 2307205"/>
                <a:gd name="connsiteY8983" fmla="*/ 1419308 h 1780956"/>
                <a:gd name="connsiteX8984" fmla="*/ 366073 w 2307205"/>
                <a:gd name="connsiteY8984" fmla="*/ 1417981 h 1780956"/>
                <a:gd name="connsiteX8985" fmla="*/ 366073 w 2307205"/>
                <a:gd name="connsiteY8985" fmla="*/ 1413704 h 1780956"/>
                <a:gd name="connsiteX8986" fmla="*/ 366073 w 2307205"/>
                <a:gd name="connsiteY8986" fmla="*/ 1413704 h 1780956"/>
                <a:gd name="connsiteX8987" fmla="*/ 367106 w 2307205"/>
                <a:gd name="connsiteY8987" fmla="*/ 1415769 h 1780956"/>
                <a:gd name="connsiteX8988" fmla="*/ 367548 w 2307205"/>
                <a:gd name="connsiteY8988" fmla="*/ 1416949 h 1780956"/>
                <a:gd name="connsiteX8989" fmla="*/ 367548 w 2307205"/>
                <a:gd name="connsiteY8989" fmla="*/ 1417981 h 1780956"/>
                <a:gd name="connsiteX8990" fmla="*/ 366368 w 2307205"/>
                <a:gd name="connsiteY8990" fmla="*/ 1420193 h 1780956"/>
                <a:gd name="connsiteX8991" fmla="*/ 361354 w 2307205"/>
                <a:gd name="connsiteY8991" fmla="*/ 1424471 h 1780956"/>
                <a:gd name="connsiteX8992" fmla="*/ 360764 w 2307205"/>
                <a:gd name="connsiteY8992" fmla="*/ 1425798 h 1780956"/>
                <a:gd name="connsiteX8993" fmla="*/ 361206 w 2307205"/>
                <a:gd name="connsiteY8993" fmla="*/ 1427273 h 1780956"/>
                <a:gd name="connsiteX8994" fmla="*/ 362091 w 2307205"/>
                <a:gd name="connsiteY8994" fmla="*/ 1429485 h 1780956"/>
                <a:gd name="connsiteX8995" fmla="*/ 362976 w 2307205"/>
                <a:gd name="connsiteY8995" fmla="*/ 1430370 h 1780956"/>
                <a:gd name="connsiteX8996" fmla="*/ 367843 w 2307205"/>
                <a:gd name="connsiteY8996" fmla="*/ 1432583 h 1780956"/>
                <a:gd name="connsiteX8997" fmla="*/ 368876 w 2307205"/>
                <a:gd name="connsiteY8997" fmla="*/ 1434058 h 1780956"/>
                <a:gd name="connsiteX8998" fmla="*/ 368876 w 2307205"/>
                <a:gd name="connsiteY8998" fmla="*/ 1435385 h 1780956"/>
                <a:gd name="connsiteX8999" fmla="*/ 372710 w 2307205"/>
                <a:gd name="connsiteY8999" fmla="*/ 1439367 h 1780956"/>
                <a:gd name="connsiteX9000" fmla="*/ 373743 w 2307205"/>
                <a:gd name="connsiteY9000" fmla="*/ 1441137 h 1780956"/>
                <a:gd name="connsiteX9001" fmla="*/ 373153 w 2307205"/>
                <a:gd name="connsiteY9001" fmla="*/ 1441137 h 1780956"/>
                <a:gd name="connsiteX9002" fmla="*/ 370793 w 2307205"/>
                <a:gd name="connsiteY9002" fmla="*/ 1438925 h 1780956"/>
                <a:gd name="connsiteX9003" fmla="*/ 368876 w 2307205"/>
                <a:gd name="connsiteY9003" fmla="*/ 1436712 h 1780956"/>
                <a:gd name="connsiteX9004" fmla="*/ 367253 w 2307205"/>
                <a:gd name="connsiteY9004" fmla="*/ 1434353 h 1780956"/>
                <a:gd name="connsiteX9005" fmla="*/ 365926 w 2307205"/>
                <a:gd name="connsiteY9005" fmla="*/ 1433025 h 1780956"/>
                <a:gd name="connsiteX9006" fmla="*/ 361501 w 2307205"/>
                <a:gd name="connsiteY9006" fmla="*/ 1432140 h 1780956"/>
                <a:gd name="connsiteX9007" fmla="*/ 359731 w 2307205"/>
                <a:gd name="connsiteY9007" fmla="*/ 1429338 h 1780956"/>
                <a:gd name="connsiteX9008" fmla="*/ 354569 w 2307205"/>
                <a:gd name="connsiteY9008" fmla="*/ 1430665 h 1780956"/>
                <a:gd name="connsiteX9009" fmla="*/ 351619 w 2307205"/>
                <a:gd name="connsiteY9009" fmla="*/ 1432730 h 1780956"/>
                <a:gd name="connsiteX9010" fmla="*/ 348374 w 2307205"/>
                <a:gd name="connsiteY9010" fmla="*/ 1434353 h 1780956"/>
                <a:gd name="connsiteX9011" fmla="*/ 345130 w 2307205"/>
                <a:gd name="connsiteY9011" fmla="*/ 1436565 h 1780956"/>
                <a:gd name="connsiteX9012" fmla="*/ 343950 w 2307205"/>
                <a:gd name="connsiteY9012" fmla="*/ 1440252 h 1780956"/>
                <a:gd name="connsiteX9013" fmla="*/ 343507 w 2307205"/>
                <a:gd name="connsiteY9013" fmla="*/ 1443644 h 1780956"/>
                <a:gd name="connsiteX9014" fmla="*/ 346899 w 2307205"/>
                <a:gd name="connsiteY9014" fmla="*/ 1443644 h 1780956"/>
                <a:gd name="connsiteX9015" fmla="*/ 344245 w 2307205"/>
                <a:gd name="connsiteY9015" fmla="*/ 1447479 h 1780956"/>
                <a:gd name="connsiteX9016" fmla="*/ 343360 w 2307205"/>
                <a:gd name="connsiteY9016" fmla="*/ 1449544 h 1780956"/>
                <a:gd name="connsiteX9017" fmla="*/ 343360 w 2307205"/>
                <a:gd name="connsiteY9017" fmla="*/ 1451167 h 1780956"/>
                <a:gd name="connsiteX9018" fmla="*/ 343655 w 2307205"/>
                <a:gd name="connsiteY9018" fmla="*/ 1454706 h 1780956"/>
                <a:gd name="connsiteX9019" fmla="*/ 344540 w 2307205"/>
                <a:gd name="connsiteY9019" fmla="*/ 1457066 h 1780956"/>
                <a:gd name="connsiteX9020" fmla="*/ 346457 w 2307205"/>
                <a:gd name="connsiteY9020" fmla="*/ 1459131 h 1780956"/>
                <a:gd name="connsiteX9021" fmla="*/ 346899 w 2307205"/>
                <a:gd name="connsiteY9021" fmla="*/ 1460458 h 1780956"/>
                <a:gd name="connsiteX9022" fmla="*/ 347342 w 2307205"/>
                <a:gd name="connsiteY9022" fmla="*/ 1461048 h 1780956"/>
                <a:gd name="connsiteX9023" fmla="*/ 348522 w 2307205"/>
                <a:gd name="connsiteY9023" fmla="*/ 1461491 h 1780956"/>
                <a:gd name="connsiteX9024" fmla="*/ 349112 w 2307205"/>
                <a:gd name="connsiteY9024" fmla="*/ 1461491 h 1780956"/>
                <a:gd name="connsiteX9025" fmla="*/ 349997 w 2307205"/>
                <a:gd name="connsiteY9025" fmla="*/ 1460164 h 1780956"/>
                <a:gd name="connsiteX9026" fmla="*/ 350882 w 2307205"/>
                <a:gd name="connsiteY9026" fmla="*/ 1458394 h 1780956"/>
                <a:gd name="connsiteX9027" fmla="*/ 354422 w 2307205"/>
                <a:gd name="connsiteY9027" fmla="*/ 1454411 h 1780956"/>
                <a:gd name="connsiteX9028" fmla="*/ 357076 w 2307205"/>
                <a:gd name="connsiteY9028" fmla="*/ 1453379 h 1780956"/>
                <a:gd name="connsiteX9029" fmla="*/ 365041 w 2307205"/>
                <a:gd name="connsiteY9029" fmla="*/ 1453084 h 1780956"/>
                <a:gd name="connsiteX9030" fmla="*/ 374038 w 2307205"/>
                <a:gd name="connsiteY9030" fmla="*/ 1453526 h 1780956"/>
                <a:gd name="connsiteX9031" fmla="*/ 372858 w 2307205"/>
                <a:gd name="connsiteY9031" fmla="*/ 1453969 h 1780956"/>
                <a:gd name="connsiteX9032" fmla="*/ 366811 w 2307205"/>
                <a:gd name="connsiteY9032" fmla="*/ 1454706 h 1780956"/>
                <a:gd name="connsiteX9033" fmla="*/ 358699 w 2307205"/>
                <a:gd name="connsiteY9033" fmla="*/ 1455296 h 1780956"/>
                <a:gd name="connsiteX9034" fmla="*/ 356929 w 2307205"/>
                <a:gd name="connsiteY9034" fmla="*/ 1455739 h 1780956"/>
                <a:gd name="connsiteX9035" fmla="*/ 355012 w 2307205"/>
                <a:gd name="connsiteY9035" fmla="*/ 1456919 h 1780956"/>
                <a:gd name="connsiteX9036" fmla="*/ 349407 w 2307205"/>
                <a:gd name="connsiteY9036" fmla="*/ 1463261 h 1780956"/>
                <a:gd name="connsiteX9037" fmla="*/ 347932 w 2307205"/>
                <a:gd name="connsiteY9037" fmla="*/ 1466211 h 1780956"/>
                <a:gd name="connsiteX9038" fmla="*/ 347342 w 2307205"/>
                <a:gd name="connsiteY9038" fmla="*/ 1468865 h 1780956"/>
                <a:gd name="connsiteX9039" fmla="*/ 347342 w 2307205"/>
                <a:gd name="connsiteY9039" fmla="*/ 1472995 h 1780956"/>
                <a:gd name="connsiteX9040" fmla="*/ 350587 w 2307205"/>
                <a:gd name="connsiteY9040" fmla="*/ 1475208 h 1780956"/>
                <a:gd name="connsiteX9041" fmla="*/ 354569 w 2307205"/>
                <a:gd name="connsiteY9041" fmla="*/ 1478600 h 1780956"/>
                <a:gd name="connsiteX9042" fmla="*/ 356781 w 2307205"/>
                <a:gd name="connsiteY9042" fmla="*/ 1480075 h 1780956"/>
                <a:gd name="connsiteX9043" fmla="*/ 359141 w 2307205"/>
                <a:gd name="connsiteY9043" fmla="*/ 1481107 h 1780956"/>
                <a:gd name="connsiteX9044" fmla="*/ 364598 w 2307205"/>
                <a:gd name="connsiteY9044" fmla="*/ 1482730 h 1780956"/>
                <a:gd name="connsiteX9045" fmla="*/ 365778 w 2307205"/>
                <a:gd name="connsiteY9045" fmla="*/ 1482730 h 1780956"/>
                <a:gd name="connsiteX9046" fmla="*/ 367253 w 2307205"/>
                <a:gd name="connsiteY9046" fmla="*/ 1481845 h 1780956"/>
                <a:gd name="connsiteX9047" fmla="*/ 375808 w 2307205"/>
                <a:gd name="connsiteY9047" fmla="*/ 1481107 h 1780956"/>
                <a:gd name="connsiteX9048" fmla="*/ 377578 w 2307205"/>
                <a:gd name="connsiteY9048" fmla="*/ 1479337 h 1780956"/>
                <a:gd name="connsiteX9049" fmla="*/ 378758 w 2307205"/>
                <a:gd name="connsiteY9049" fmla="*/ 1476240 h 1780956"/>
                <a:gd name="connsiteX9050" fmla="*/ 379643 w 2307205"/>
                <a:gd name="connsiteY9050" fmla="*/ 1479632 h 1780956"/>
                <a:gd name="connsiteX9051" fmla="*/ 378610 w 2307205"/>
                <a:gd name="connsiteY9051" fmla="*/ 1482877 h 1780956"/>
                <a:gd name="connsiteX9052" fmla="*/ 379495 w 2307205"/>
                <a:gd name="connsiteY9052" fmla="*/ 1483762 h 1780956"/>
                <a:gd name="connsiteX9053" fmla="*/ 381265 w 2307205"/>
                <a:gd name="connsiteY9053" fmla="*/ 1483467 h 1780956"/>
                <a:gd name="connsiteX9054" fmla="*/ 382445 w 2307205"/>
                <a:gd name="connsiteY9054" fmla="*/ 1483910 h 1780956"/>
                <a:gd name="connsiteX9055" fmla="*/ 381855 w 2307205"/>
                <a:gd name="connsiteY9055" fmla="*/ 1484942 h 1780956"/>
                <a:gd name="connsiteX9056" fmla="*/ 379937 w 2307205"/>
                <a:gd name="connsiteY9056" fmla="*/ 1486269 h 1780956"/>
                <a:gd name="connsiteX9057" fmla="*/ 378758 w 2307205"/>
                <a:gd name="connsiteY9057" fmla="*/ 1487744 h 1780956"/>
                <a:gd name="connsiteX9058" fmla="*/ 378758 w 2307205"/>
                <a:gd name="connsiteY9058" fmla="*/ 1489219 h 1780956"/>
                <a:gd name="connsiteX9059" fmla="*/ 379347 w 2307205"/>
                <a:gd name="connsiteY9059" fmla="*/ 1489514 h 1780956"/>
                <a:gd name="connsiteX9060" fmla="*/ 382592 w 2307205"/>
                <a:gd name="connsiteY9060" fmla="*/ 1489514 h 1780956"/>
                <a:gd name="connsiteX9061" fmla="*/ 392769 w 2307205"/>
                <a:gd name="connsiteY9061" fmla="*/ 1488187 h 1780956"/>
                <a:gd name="connsiteX9062" fmla="*/ 394834 w 2307205"/>
                <a:gd name="connsiteY9062" fmla="*/ 1488482 h 1780956"/>
                <a:gd name="connsiteX9063" fmla="*/ 394834 w 2307205"/>
                <a:gd name="connsiteY9063" fmla="*/ 1489219 h 1780956"/>
                <a:gd name="connsiteX9064" fmla="*/ 390557 w 2307205"/>
                <a:gd name="connsiteY9064" fmla="*/ 1489957 h 1780956"/>
                <a:gd name="connsiteX9065" fmla="*/ 386132 w 2307205"/>
                <a:gd name="connsiteY9065" fmla="*/ 1491284 h 1780956"/>
                <a:gd name="connsiteX9066" fmla="*/ 381560 w 2307205"/>
                <a:gd name="connsiteY9066" fmla="*/ 1491874 h 1780956"/>
                <a:gd name="connsiteX9067" fmla="*/ 380675 w 2307205"/>
                <a:gd name="connsiteY9067" fmla="*/ 1492464 h 1780956"/>
                <a:gd name="connsiteX9068" fmla="*/ 380675 w 2307205"/>
                <a:gd name="connsiteY9068" fmla="*/ 1493792 h 1780956"/>
                <a:gd name="connsiteX9069" fmla="*/ 381855 w 2307205"/>
                <a:gd name="connsiteY9069" fmla="*/ 1494529 h 1780956"/>
                <a:gd name="connsiteX9070" fmla="*/ 386280 w 2307205"/>
                <a:gd name="connsiteY9070" fmla="*/ 1494824 h 1780956"/>
                <a:gd name="connsiteX9071" fmla="*/ 389967 w 2307205"/>
                <a:gd name="connsiteY9071" fmla="*/ 1495709 h 1780956"/>
                <a:gd name="connsiteX9072" fmla="*/ 391737 w 2307205"/>
                <a:gd name="connsiteY9072" fmla="*/ 1495709 h 1780956"/>
                <a:gd name="connsiteX9073" fmla="*/ 393212 w 2307205"/>
                <a:gd name="connsiteY9073" fmla="*/ 1496004 h 1780956"/>
                <a:gd name="connsiteX9074" fmla="*/ 396457 w 2307205"/>
                <a:gd name="connsiteY9074" fmla="*/ 1495266 h 1780956"/>
                <a:gd name="connsiteX9075" fmla="*/ 398226 w 2307205"/>
                <a:gd name="connsiteY9075" fmla="*/ 1495266 h 1780956"/>
                <a:gd name="connsiteX9076" fmla="*/ 399111 w 2307205"/>
                <a:gd name="connsiteY9076" fmla="*/ 1496299 h 1780956"/>
                <a:gd name="connsiteX9077" fmla="*/ 400291 w 2307205"/>
                <a:gd name="connsiteY9077" fmla="*/ 1496741 h 1780956"/>
                <a:gd name="connsiteX9078" fmla="*/ 401766 w 2307205"/>
                <a:gd name="connsiteY9078" fmla="*/ 1496741 h 1780956"/>
                <a:gd name="connsiteX9079" fmla="*/ 402651 w 2307205"/>
                <a:gd name="connsiteY9079" fmla="*/ 1496004 h 1780956"/>
                <a:gd name="connsiteX9080" fmla="*/ 403241 w 2307205"/>
                <a:gd name="connsiteY9080" fmla="*/ 1493054 h 1780956"/>
                <a:gd name="connsiteX9081" fmla="*/ 403979 w 2307205"/>
                <a:gd name="connsiteY9081" fmla="*/ 1490989 h 1780956"/>
                <a:gd name="connsiteX9082" fmla="*/ 404421 w 2307205"/>
                <a:gd name="connsiteY9082" fmla="*/ 1490547 h 1780956"/>
                <a:gd name="connsiteX9083" fmla="*/ 404716 w 2307205"/>
                <a:gd name="connsiteY9083" fmla="*/ 1494529 h 1780956"/>
                <a:gd name="connsiteX9084" fmla="*/ 405158 w 2307205"/>
                <a:gd name="connsiteY9084" fmla="*/ 1495414 h 1780956"/>
                <a:gd name="connsiteX9085" fmla="*/ 405896 w 2307205"/>
                <a:gd name="connsiteY9085" fmla="*/ 1495709 h 1780956"/>
                <a:gd name="connsiteX9086" fmla="*/ 412828 w 2307205"/>
                <a:gd name="connsiteY9086" fmla="*/ 1496446 h 1780956"/>
                <a:gd name="connsiteX9087" fmla="*/ 416810 w 2307205"/>
                <a:gd name="connsiteY9087" fmla="*/ 1495119 h 1780956"/>
                <a:gd name="connsiteX9088" fmla="*/ 418728 w 2307205"/>
                <a:gd name="connsiteY9088" fmla="*/ 1492464 h 1780956"/>
                <a:gd name="connsiteX9089" fmla="*/ 419908 w 2307205"/>
                <a:gd name="connsiteY9089" fmla="*/ 1489957 h 1780956"/>
                <a:gd name="connsiteX9090" fmla="*/ 420203 w 2307205"/>
                <a:gd name="connsiteY9090" fmla="*/ 1488187 h 1780956"/>
                <a:gd name="connsiteX9091" fmla="*/ 419760 w 2307205"/>
                <a:gd name="connsiteY9091" fmla="*/ 1486564 h 1780956"/>
                <a:gd name="connsiteX9092" fmla="*/ 420203 w 2307205"/>
                <a:gd name="connsiteY9092" fmla="*/ 1484942 h 1780956"/>
                <a:gd name="connsiteX9093" fmla="*/ 422120 w 2307205"/>
                <a:gd name="connsiteY9093" fmla="*/ 1482877 h 1780956"/>
                <a:gd name="connsiteX9094" fmla="*/ 421678 w 2307205"/>
                <a:gd name="connsiteY9094" fmla="*/ 1484500 h 1780956"/>
                <a:gd name="connsiteX9095" fmla="*/ 422120 w 2307205"/>
                <a:gd name="connsiteY9095" fmla="*/ 1488187 h 1780956"/>
                <a:gd name="connsiteX9096" fmla="*/ 422120 w 2307205"/>
                <a:gd name="connsiteY9096" fmla="*/ 1490989 h 1780956"/>
                <a:gd name="connsiteX9097" fmla="*/ 420055 w 2307205"/>
                <a:gd name="connsiteY9097" fmla="*/ 1494381 h 1780956"/>
                <a:gd name="connsiteX9098" fmla="*/ 416958 w 2307205"/>
                <a:gd name="connsiteY9098" fmla="*/ 1498511 h 1780956"/>
                <a:gd name="connsiteX9099" fmla="*/ 417253 w 2307205"/>
                <a:gd name="connsiteY9099" fmla="*/ 1500429 h 1780956"/>
                <a:gd name="connsiteX9100" fmla="*/ 418728 w 2307205"/>
                <a:gd name="connsiteY9100" fmla="*/ 1500724 h 1780956"/>
                <a:gd name="connsiteX9101" fmla="*/ 420055 w 2307205"/>
                <a:gd name="connsiteY9101" fmla="*/ 1502641 h 1780956"/>
                <a:gd name="connsiteX9102" fmla="*/ 420055 w 2307205"/>
                <a:gd name="connsiteY9102" fmla="*/ 1503968 h 1780956"/>
                <a:gd name="connsiteX9103" fmla="*/ 423890 w 2307205"/>
                <a:gd name="connsiteY9103" fmla="*/ 1510311 h 1780956"/>
                <a:gd name="connsiteX9104" fmla="*/ 423890 w 2307205"/>
                <a:gd name="connsiteY9104" fmla="*/ 1512080 h 1780956"/>
                <a:gd name="connsiteX9105" fmla="*/ 426102 w 2307205"/>
                <a:gd name="connsiteY9105" fmla="*/ 1514145 h 1780956"/>
                <a:gd name="connsiteX9106" fmla="*/ 431854 w 2307205"/>
                <a:gd name="connsiteY9106" fmla="*/ 1519160 h 1780956"/>
                <a:gd name="connsiteX9107" fmla="*/ 433772 w 2307205"/>
                <a:gd name="connsiteY9107" fmla="*/ 1520192 h 1780956"/>
                <a:gd name="connsiteX9108" fmla="*/ 437164 w 2307205"/>
                <a:gd name="connsiteY9108" fmla="*/ 1520192 h 1780956"/>
                <a:gd name="connsiteX9109" fmla="*/ 440851 w 2307205"/>
                <a:gd name="connsiteY9109" fmla="*/ 1519750 h 1780956"/>
                <a:gd name="connsiteX9110" fmla="*/ 443064 w 2307205"/>
                <a:gd name="connsiteY9110" fmla="*/ 1517685 h 1780956"/>
                <a:gd name="connsiteX9111" fmla="*/ 444981 w 2307205"/>
                <a:gd name="connsiteY9111" fmla="*/ 1516948 h 1780956"/>
                <a:gd name="connsiteX9112" fmla="*/ 445276 w 2307205"/>
                <a:gd name="connsiteY9112" fmla="*/ 1516358 h 1780956"/>
                <a:gd name="connsiteX9113" fmla="*/ 445276 w 2307205"/>
                <a:gd name="connsiteY9113" fmla="*/ 1513703 h 1780956"/>
                <a:gd name="connsiteX9114" fmla="*/ 445719 w 2307205"/>
                <a:gd name="connsiteY9114" fmla="*/ 1512965 h 1780956"/>
                <a:gd name="connsiteX9115" fmla="*/ 448078 w 2307205"/>
                <a:gd name="connsiteY9115" fmla="*/ 1510311 h 1780956"/>
                <a:gd name="connsiteX9116" fmla="*/ 448078 w 2307205"/>
                <a:gd name="connsiteY9116" fmla="*/ 1509278 h 1780956"/>
                <a:gd name="connsiteX9117" fmla="*/ 446014 w 2307205"/>
                <a:gd name="connsiteY9117" fmla="*/ 1506476 h 1780956"/>
                <a:gd name="connsiteX9118" fmla="*/ 446309 w 2307205"/>
                <a:gd name="connsiteY9118" fmla="*/ 1506476 h 1780956"/>
                <a:gd name="connsiteX9119" fmla="*/ 447636 w 2307205"/>
                <a:gd name="connsiteY9119" fmla="*/ 1506771 h 1780956"/>
                <a:gd name="connsiteX9120" fmla="*/ 449111 w 2307205"/>
                <a:gd name="connsiteY9120" fmla="*/ 1507803 h 1780956"/>
                <a:gd name="connsiteX9121" fmla="*/ 450143 w 2307205"/>
                <a:gd name="connsiteY9121" fmla="*/ 1509131 h 1780956"/>
                <a:gd name="connsiteX9122" fmla="*/ 450143 w 2307205"/>
                <a:gd name="connsiteY9122" fmla="*/ 1509721 h 1780956"/>
                <a:gd name="connsiteX9123" fmla="*/ 449258 w 2307205"/>
                <a:gd name="connsiteY9123" fmla="*/ 1511195 h 1780956"/>
                <a:gd name="connsiteX9124" fmla="*/ 447636 w 2307205"/>
                <a:gd name="connsiteY9124" fmla="*/ 1512080 h 1780956"/>
                <a:gd name="connsiteX9125" fmla="*/ 447194 w 2307205"/>
                <a:gd name="connsiteY9125" fmla="*/ 1513260 h 1780956"/>
                <a:gd name="connsiteX9126" fmla="*/ 447194 w 2307205"/>
                <a:gd name="connsiteY9126" fmla="*/ 1519602 h 1780956"/>
                <a:gd name="connsiteX9127" fmla="*/ 447931 w 2307205"/>
                <a:gd name="connsiteY9127" fmla="*/ 1521667 h 1780956"/>
                <a:gd name="connsiteX9128" fmla="*/ 449406 w 2307205"/>
                <a:gd name="connsiteY9128" fmla="*/ 1523437 h 1780956"/>
                <a:gd name="connsiteX9129" fmla="*/ 450881 w 2307205"/>
                <a:gd name="connsiteY9129" fmla="*/ 1524322 h 1780956"/>
                <a:gd name="connsiteX9130" fmla="*/ 452356 w 2307205"/>
                <a:gd name="connsiteY9130" fmla="*/ 1524322 h 1780956"/>
                <a:gd name="connsiteX9131" fmla="*/ 455601 w 2307205"/>
                <a:gd name="connsiteY9131" fmla="*/ 1523585 h 1780956"/>
                <a:gd name="connsiteX9132" fmla="*/ 454863 w 2307205"/>
                <a:gd name="connsiteY9132" fmla="*/ 1524322 h 1780956"/>
                <a:gd name="connsiteX9133" fmla="*/ 451618 w 2307205"/>
                <a:gd name="connsiteY9133" fmla="*/ 1526535 h 1780956"/>
                <a:gd name="connsiteX9134" fmla="*/ 449553 w 2307205"/>
                <a:gd name="connsiteY9134" fmla="*/ 1526830 h 1780956"/>
                <a:gd name="connsiteX9135" fmla="*/ 448816 w 2307205"/>
                <a:gd name="connsiteY9135" fmla="*/ 1525060 h 1780956"/>
                <a:gd name="connsiteX9136" fmla="*/ 446899 w 2307205"/>
                <a:gd name="connsiteY9136" fmla="*/ 1522257 h 1780956"/>
                <a:gd name="connsiteX9137" fmla="*/ 445866 w 2307205"/>
                <a:gd name="connsiteY9137" fmla="*/ 1521667 h 1780956"/>
                <a:gd name="connsiteX9138" fmla="*/ 444981 w 2307205"/>
                <a:gd name="connsiteY9138" fmla="*/ 1521667 h 1780956"/>
                <a:gd name="connsiteX9139" fmla="*/ 444096 w 2307205"/>
                <a:gd name="connsiteY9139" fmla="*/ 1522552 h 1780956"/>
                <a:gd name="connsiteX9140" fmla="*/ 443359 w 2307205"/>
                <a:gd name="connsiteY9140" fmla="*/ 1524175 h 1780956"/>
                <a:gd name="connsiteX9141" fmla="*/ 443949 w 2307205"/>
                <a:gd name="connsiteY9141" fmla="*/ 1526240 h 1780956"/>
                <a:gd name="connsiteX9142" fmla="*/ 446014 w 2307205"/>
                <a:gd name="connsiteY9142" fmla="*/ 1528599 h 1780956"/>
                <a:gd name="connsiteX9143" fmla="*/ 447488 w 2307205"/>
                <a:gd name="connsiteY9143" fmla="*/ 1529927 h 1780956"/>
                <a:gd name="connsiteX9144" fmla="*/ 448373 w 2307205"/>
                <a:gd name="connsiteY9144" fmla="*/ 1530369 h 1780956"/>
                <a:gd name="connsiteX9145" fmla="*/ 456928 w 2307205"/>
                <a:gd name="connsiteY9145" fmla="*/ 1533319 h 1780956"/>
                <a:gd name="connsiteX9146" fmla="*/ 457518 w 2307205"/>
                <a:gd name="connsiteY9146" fmla="*/ 1533319 h 1780956"/>
                <a:gd name="connsiteX9147" fmla="*/ 459435 w 2307205"/>
                <a:gd name="connsiteY9147" fmla="*/ 1531549 h 1780956"/>
                <a:gd name="connsiteX9148" fmla="*/ 460468 w 2307205"/>
                <a:gd name="connsiteY9148" fmla="*/ 1531844 h 1780956"/>
                <a:gd name="connsiteX9149" fmla="*/ 462090 w 2307205"/>
                <a:gd name="connsiteY9149" fmla="*/ 1531254 h 1780956"/>
                <a:gd name="connsiteX9150" fmla="*/ 462385 w 2307205"/>
                <a:gd name="connsiteY9150" fmla="*/ 1529337 h 1780956"/>
                <a:gd name="connsiteX9151" fmla="*/ 461943 w 2307205"/>
                <a:gd name="connsiteY9151" fmla="*/ 1528452 h 1780956"/>
                <a:gd name="connsiteX9152" fmla="*/ 462238 w 2307205"/>
                <a:gd name="connsiteY9152" fmla="*/ 1527420 h 1780956"/>
                <a:gd name="connsiteX9153" fmla="*/ 465777 w 2307205"/>
                <a:gd name="connsiteY9153" fmla="*/ 1523880 h 1780956"/>
                <a:gd name="connsiteX9154" fmla="*/ 465777 w 2307205"/>
                <a:gd name="connsiteY9154" fmla="*/ 1525060 h 1780956"/>
                <a:gd name="connsiteX9155" fmla="*/ 464892 w 2307205"/>
                <a:gd name="connsiteY9155" fmla="*/ 1526830 h 1780956"/>
                <a:gd name="connsiteX9156" fmla="*/ 464302 w 2307205"/>
                <a:gd name="connsiteY9156" fmla="*/ 1531844 h 1780956"/>
                <a:gd name="connsiteX9157" fmla="*/ 463860 w 2307205"/>
                <a:gd name="connsiteY9157" fmla="*/ 1533614 h 1780956"/>
                <a:gd name="connsiteX9158" fmla="*/ 463270 w 2307205"/>
                <a:gd name="connsiteY9158" fmla="*/ 1534204 h 1780956"/>
                <a:gd name="connsiteX9159" fmla="*/ 463270 w 2307205"/>
                <a:gd name="connsiteY9159" fmla="*/ 1534794 h 1780956"/>
                <a:gd name="connsiteX9160" fmla="*/ 463565 w 2307205"/>
                <a:gd name="connsiteY9160" fmla="*/ 1535384 h 1780956"/>
                <a:gd name="connsiteX9161" fmla="*/ 466220 w 2307205"/>
                <a:gd name="connsiteY9161" fmla="*/ 1535384 h 1780956"/>
                <a:gd name="connsiteX9162" fmla="*/ 470350 w 2307205"/>
                <a:gd name="connsiteY9162" fmla="*/ 1536122 h 1780956"/>
                <a:gd name="connsiteX9163" fmla="*/ 471677 w 2307205"/>
                <a:gd name="connsiteY9163" fmla="*/ 1535827 h 1780956"/>
                <a:gd name="connsiteX9164" fmla="*/ 473889 w 2307205"/>
                <a:gd name="connsiteY9164" fmla="*/ 1533467 h 1780956"/>
                <a:gd name="connsiteX9165" fmla="*/ 473005 w 2307205"/>
                <a:gd name="connsiteY9165" fmla="*/ 1535974 h 1780956"/>
                <a:gd name="connsiteX9166" fmla="*/ 472119 w 2307205"/>
                <a:gd name="connsiteY9166" fmla="*/ 1537006 h 1780956"/>
                <a:gd name="connsiteX9167" fmla="*/ 469022 w 2307205"/>
                <a:gd name="connsiteY9167" fmla="*/ 1537006 h 1780956"/>
                <a:gd name="connsiteX9168" fmla="*/ 465925 w 2307205"/>
                <a:gd name="connsiteY9168" fmla="*/ 1537596 h 1780956"/>
                <a:gd name="connsiteX9169" fmla="*/ 464745 w 2307205"/>
                <a:gd name="connsiteY9169" fmla="*/ 1538186 h 1780956"/>
                <a:gd name="connsiteX9170" fmla="*/ 465777 w 2307205"/>
                <a:gd name="connsiteY9170" fmla="*/ 1539514 h 1780956"/>
                <a:gd name="connsiteX9171" fmla="*/ 465777 w 2307205"/>
                <a:gd name="connsiteY9171" fmla="*/ 1541874 h 1780956"/>
                <a:gd name="connsiteX9172" fmla="*/ 466072 w 2307205"/>
                <a:gd name="connsiteY9172" fmla="*/ 1542464 h 1780956"/>
                <a:gd name="connsiteX9173" fmla="*/ 466957 w 2307205"/>
                <a:gd name="connsiteY9173" fmla="*/ 1542759 h 1780956"/>
                <a:gd name="connsiteX9174" fmla="*/ 468875 w 2307205"/>
                <a:gd name="connsiteY9174" fmla="*/ 1542464 h 1780956"/>
                <a:gd name="connsiteX9175" fmla="*/ 468875 w 2307205"/>
                <a:gd name="connsiteY9175" fmla="*/ 1542906 h 1780956"/>
                <a:gd name="connsiteX9176" fmla="*/ 468137 w 2307205"/>
                <a:gd name="connsiteY9176" fmla="*/ 1544086 h 1780956"/>
                <a:gd name="connsiteX9177" fmla="*/ 468137 w 2307205"/>
                <a:gd name="connsiteY9177" fmla="*/ 1544971 h 1780956"/>
                <a:gd name="connsiteX9178" fmla="*/ 468727 w 2307205"/>
                <a:gd name="connsiteY9178" fmla="*/ 1547036 h 1780956"/>
                <a:gd name="connsiteX9179" fmla="*/ 469022 w 2307205"/>
                <a:gd name="connsiteY9179" fmla="*/ 1547478 h 1780956"/>
                <a:gd name="connsiteX9180" fmla="*/ 469317 w 2307205"/>
                <a:gd name="connsiteY9180" fmla="*/ 1547478 h 1780956"/>
                <a:gd name="connsiteX9181" fmla="*/ 469612 w 2307205"/>
                <a:gd name="connsiteY9181" fmla="*/ 1547036 h 1780956"/>
                <a:gd name="connsiteX9182" fmla="*/ 470202 w 2307205"/>
                <a:gd name="connsiteY9182" fmla="*/ 1545561 h 1780956"/>
                <a:gd name="connsiteX9183" fmla="*/ 470792 w 2307205"/>
                <a:gd name="connsiteY9183" fmla="*/ 1544823 h 1780956"/>
                <a:gd name="connsiteX9184" fmla="*/ 471825 w 2307205"/>
                <a:gd name="connsiteY9184" fmla="*/ 1544381 h 1780956"/>
                <a:gd name="connsiteX9185" fmla="*/ 472857 w 2307205"/>
                <a:gd name="connsiteY9185" fmla="*/ 1544381 h 1780956"/>
                <a:gd name="connsiteX9186" fmla="*/ 475364 w 2307205"/>
                <a:gd name="connsiteY9186" fmla="*/ 1546003 h 1780956"/>
                <a:gd name="connsiteX9187" fmla="*/ 476397 w 2307205"/>
                <a:gd name="connsiteY9187" fmla="*/ 1547183 h 1780956"/>
                <a:gd name="connsiteX9188" fmla="*/ 1198366 w 2307205"/>
                <a:gd name="connsiteY9188" fmla="*/ 1547183 h 1780956"/>
                <a:gd name="connsiteX9189" fmla="*/ 1198366 w 2307205"/>
                <a:gd name="connsiteY9189" fmla="*/ 1534499 h 1780956"/>
                <a:gd name="connsiteX9190" fmla="*/ 1204119 w 2307205"/>
                <a:gd name="connsiteY9190" fmla="*/ 1535237 h 1780956"/>
                <a:gd name="connsiteX9191" fmla="*/ 1205741 w 2307205"/>
                <a:gd name="connsiteY9191" fmla="*/ 1536269 h 1780956"/>
                <a:gd name="connsiteX9192" fmla="*/ 1206331 w 2307205"/>
                <a:gd name="connsiteY9192" fmla="*/ 1536712 h 1780956"/>
                <a:gd name="connsiteX9193" fmla="*/ 1206331 w 2307205"/>
                <a:gd name="connsiteY9193" fmla="*/ 1538334 h 1780956"/>
                <a:gd name="connsiteX9194" fmla="*/ 1206626 w 2307205"/>
                <a:gd name="connsiteY9194" fmla="*/ 1543054 h 1780956"/>
                <a:gd name="connsiteX9195" fmla="*/ 1207658 w 2307205"/>
                <a:gd name="connsiteY9195" fmla="*/ 1547036 h 1780956"/>
                <a:gd name="connsiteX9196" fmla="*/ 1210018 w 2307205"/>
                <a:gd name="connsiteY9196" fmla="*/ 1551756 h 1780956"/>
                <a:gd name="connsiteX9197" fmla="*/ 1210018 w 2307205"/>
                <a:gd name="connsiteY9197" fmla="*/ 1551756 h 1780956"/>
                <a:gd name="connsiteX9198" fmla="*/ 1210018 w 2307205"/>
                <a:gd name="connsiteY9198" fmla="*/ 1553673 h 1780956"/>
                <a:gd name="connsiteX9199" fmla="*/ 1211051 w 2307205"/>
                <a:gd name="connsiteY9199" fmla="*/ 1554853 h 1780956"/>
                <a:gd name="connsiteX9200" fmla="*/ 1212526 w 2307205"/>
                <a:gd name="connsiteY9200" fmla="*/ 1555885 h 1780956"/>
                <a:gd name="connsiteX9201" fmla="*/ 1217983 w 2307205"/>
                <a:gd name="connsiteY9201" fmla="*/ 1557213 h 1780956"/>
                <a:gd name="connsiteX9202" fmla="*/ 1227422 w 2307205"/>
                <a:gd name="connsiteY9202" fmla="*/ 1558688 h 1780956"/>
                <a:gd name="connsiteX9203" fmla="*/ 1232732 w 2307205"/>
                <a:gd name="connsiteY9203" fmla="*/ 1560458 h 1780956"/>
                <a:gd name="connsiteX9204" fmla="*/ 1234059 w 2307205"/>
                <a:gd name="connsiteY9204" fmla="*/ 1562375 h 1780956"/>
                <a:gd name="connsiteX9205" fmla="*/ 1236567 w 2307205"/>
                <a:gd name="connsiteY9205" fmla="*/ 1563112 h 1780956"/>
                <a:gd name="connsiteX9206" fmla="*/ 1240254 w 2307205"/>
                <a:gd name="connsiteY9206" fmla="*/ 1562670 h 1780956"/>
                <a:gd name="connsiteX9207" fmla="*/ 1242909 w 2307205"/>
                <a:gd name="connsiteY9207" fmla="*/ 1561785 h 1780956"/>
                <a:gd name="connsiteX9208" fmla="*/ 1245121 w 2307205"/>
                <a:gd name="connsiteY9208" fmla="*/ 1559868 h 1780956"/>
                <a:gd name="connsiteX9209" fmla="*/ 1248219 w 2307205"/>
                <a:gd name="connsiteY9209" fmla="*/ 1559425 h 1780956"/>
                <a:gd name="connsiteX9210" fmla="*/ 1250873 w 2307205"/>
                <a:gd name="connsiteY9210" fmla="*/ 1559425 h 1780956"/>
                <a:gd name="connsiteX9211" fmla="*/ 1253528 w 2307205"/>
                <a:gd name="connsiteY9211" fmla="*/ 1559720 h 1780956"/>
                <a:gd name="connsiteX9212" fmla="*/ 1255003 w 2307205"/>
                <a:gd name="connsiteY9212" fmla="*/ 1560015 h 1780956"/>
                <a:gd name="connsiteX9213" fmla="*/ 1259133 w 2307205"/>
                <a:gd name="connsiteY9213" fmla="*/ 1561490 h 1780956"/>
                <a:gd name="connsiteX9214" fmla="*/ 1261788 w 2307205"/>
                <a:gd name="connsiteY9214" fmla="*/ 1562670 h 1780956"/>
                <a:gd name="connsiteX9215" fmla="*/ 1265622 w 2307205"/>
                <a:gd name="connsiteY9215" fmla="*/ 1564882 h 1780956"/>
                <a:gd name="connsiteX9216" fmla="*/ 1267835 w 2307205"/>
                <a:gd name="connsiteY9216" fmla="*/ 1565915 h 1780956"/>
                <a:gd name="connsiteX9217" fmla="*/ 1268867 w 2307205"/>
                <a:gd name="connsiteY9217" fmla="*/ 1568275 h 1780956"/>
                <a:gd name="connsiteX9218" fmla="*/ 1270047 w 2307205"/>
                <a:gd name="connsiteY9218" fmla="*/ 1571224 h 1780956"/>
                <a:gd name="connsiteX9219" fmla="*/ 1271817 w 2307205"/>
                <a:gd name="connsiteY9219" fmla="*/ 1571224 h 1780956"/>
                <a:gd name="connsiteX9220" fmla="*/ 1273145 w 2307205"/>
                <a:gd name="connsiteY9220" fmla="*/ 1569454 h 1780956"/>
                <a:gd name="connsiteX9221" fmla="*/ 1276389 w 2307205"/>
                <a:gd name="connsiteY9221" fmla="*/ 1569160 h 1780956"/>
                <a:gd name="connsiteX9222" fmla="*/ 1280814 w 2307205"/>
                <a:gd name="connsiteY9222" fmla="*/ 1570340 h 1780956"/>
                <a:gd name="connsiteX9223" fmla="*/ 1284649 w 2307205"/>
                <a:gd name="connsiteY9223" fmla="*/ 1573879 h 1780956"/>
                <a:gd name="connsiteX9224" fmla="*/ 1290106 w 2307205"/>
                <a:gd name="connsiteY9224" fmla="*/ 1576977 h 1780956"/>
                <a:gd name="connsiteX9225" fmla="*/ 1293498 w 2307205"/>
                <a:gd name="connsiteY9225" fmla="*/ 1578451 h 1780956"/>
                <a:gd name="connsiteX9226" fmla="*/ 1296891 w 2307205"/>
                <a:gd name="connsiteY9226" fmla="*/ 1578451 h 1780956"/>
                <a:gd name="connsiteX9227" fmla="*/ 1301316 w 2307205"/>
                <a:gd name="connsiteY9227" fmla="*/ 1576977 h 1780956"/>
                <a:gd name="connsiteX9228" fmla="*/ 1305888 w 2307205"/>
                <a:gd name="connsiteY9228" fmla="*/ 1574027 h 1780956"/>
                <a:gd name="connsiteX9229" fmla="*/ 1309280 w 2307205"/>
                <a:gd name="connsiteY9229" fmla="*/ 1573584 h 1780956"/>
                <a:gd name="connsiteX9230" fmla="*/ 1311197 w 2307205"/>
                <a:gd name="connsiteY9230" fmla="*/ 1573879 h 1780956"/>
                <a:gd name="connsiteX9231" fmla="*/ 1312377 w 2307205"/>
                <a:gd name="connsiteY9231" fmla="*/ 1576239 h 1780956"/>
                <a:gd name="connsiteX9232" fmla="*/ 1313705 w 2307205"/>
                <a:gd name="connsiteY9232" fmla="*/ 1577124 h 1780956"/>
                <a:gd name="connsiteX9233" fmla="*/ 1317244 w 2307205"/>
                <a:gd name="connsiteY9233" fmla="*/ 1576829 h 1780956"/>
                <a:gd name="connsiteX9234" fmla="*/ 1324767 w 2307205"/>
                <a:gd name="connsiteY9234" fmla="*/ 1577272 h 1780956"/>
                <a:gd name="connsiteX9235" fmla="*/ 1330666 w 2307205"/>
                <a:gd name="connsiteY9235" fmla="*/ 1576682 h 1780956"/>
                <a:gd name="connsiteX9236" fmla="*/ 1331993 w 2307205"/>
                <a:gd name="connsiteY9236" fmla="*/ 1578009 h 1780956"/>
                <a:gd name="connsiteX9237" fmla="*/ 1333173 w 2307205"/>
                <a:gd name="connsiteY9237" fmla="*/ 1580074 h 1780956"/>
                <a:gd name="connsiteX9238" fmla="*/ 1335533 w 2307205"/>
                <a:gd name="connsiteY9238" fmla="*/ 1580664 h 1780956"/>
                <a:gd name="connsiteX9239" fmla="*/ 1338778 w 2307205"/>
                <a:gd name="connsiteY9239" fmla="*/ 1580074 h 1780956"/>
                <a:gd name="connsiteX9240" fmla="*/ 1343940 w 2307205"/>
                <a:gd name="connsiteY9240" fmla="*/ 1580516 h 1780956"/>
                <a:gd name="connsiteX9241" fmla="*/ 1344678 w 2307205"/>
                <a:gd name="connsiteY9241" fmla="*/ 1580074 h 1780956"/>
                <a:gd name="connsiteX9242" fmla="*/ 1347185 w 2307205"/>
                <a:gd name="connsiteY9242" fmla="*/ 1577419 h 1780956"/>
                <a:gd name="connsiteX9243" fmla="*/ 1347480 w 2307205"/>
                <a:gd name="connsiteY9243" fmla="*/ 1577419 h 1780956"/>
                <a:gd name="connsiteX9244" fmla="*/ 1349840 w 2307205"/>
                <a:gd name="connsiteY9244" fmla="*/ 1576387 h 1780956"/>
                <a:gd name="connsiteX9245" fmla="*/ 1350578 w 2307205"/>
                <a:gd name="connsiteY9245" fmla="*/ 1575059 h 1780956"/>
                <a:gd name="connsiteX9246" fmla="*/ 1351020 w 2307205"/>
                <a:gd name="connsiteY9246" fmla="*/ 1573584 h 1780956"/>
                <a:gd name="connsiteX9247" fmla="*/ 1352200 w 2307205"/>
                <a:gd name="connsiteY9247" fmla="*/ 1571077 h 1780956"/>
                <a:gd name="connsiteX9248" fmla="*/ 1352937 w 2307205"/>
                <a:gd name="connsiteY9248" fmla="*/ 1570044 h 1780956"/>
                <a:gd name="connsiteX9249" fmla="*/ 1352937 w 2307205"/>
                <a:gd name="connsiteY9249" fmla="*/ 1566505 h 1780956"/>
                <a:gd name="connsiteX9250" fmla="*/ 1353527 w 2307205"/>
                <a:gd name="connsiteY9250" fmla="*/ 1565325 h 1780956"/>
                <a:gd name="connsiteX9251" fmla="*/ 1356477 w 2307205"/>
                <a:gd name="connsiteY9251" fmla="*/ 1563702 h 1780956"/>
                <a:gd name="connsiteX9252" fmla="*/ 1364589 w 2307205"/>
                <a:gd name="connsiteY9252" fmla="*/ 1560900 h 1780956"/>
                <a:gd name="connsiteX9253" fmla="*/ 1364884 w 2307205"/>
                <a:gd name="connsiteY9253" fmla="*/ 1561195 h 1780956"/>
                <a:gd name="connsiteX9254" fmla="*/ 1363409 w 2307205"/>
                <a:gd name="connsiteY9254" fmla="*/ 1563407 h 1780956"/>
                <a:gd name="connsiteX9255" fmla="*/ 1361934 w 2307205"/>
                <a:gd name="connsiteY9255" fmla="*/ 1567537 h 1780956"/>
                <a:gd name="connsiteX9256" fmla="*/ 1361344 w 2307205"/>
                <a:gd name="connsiteY9256" fmla="*/ 1567537 h 1780956"/>
                <a:gd name="connsiteX9257" fmla="*/ 1360902 w 2307205"/>
                <a:gd name="connsiteY9257" fmla="*/ 1568127 h 1780956"/>
                <a:gd name="connsiteX9258" fmla="*/ 1360459 w 2307205"/>
                <a:gd name="connsiteY9258" fmla="*/ 1569012 h 1780956"/>
                <a:gd name="connsiteX9259" fmla="*/ 1361639 w 2307205"/>
                <a:gd name="connsiteY9259" fmla="*/ 1569012 h 1780956"/>
                <a:gd name="connsiteX9260" fmla="*/ 1364442 w 2307205"/>
                <a:gd name="connsiteY9260" fmla="*/ 1567980 h 1780956"/>
                <a:gd name="connsiteX9261" fmla="*/ 1365769 w 2307205"/>
                <a:gd name="connsiteY9261" fmla="*/ 1567390 h 1780956"/>
                <a:gd name="connsiteX9262" fmla="*/ 1366064 w 2307205"/>
                <a:gd name="connsiteY9262" fmla="*/ 1566357 h 1780956"/>
                <a:gd name="connsiteX9263" fmla="*/ 1366507 w 2307205"/>
                <a:gd name="connsiteY9263" fmla="*/ 1564292 h 1780956"/>
                <a:gd name="connsiteX9264" fmla="*/ 1367096 w 2307205"/>
                <a:gd name="connsiteY9264" fmla="*/ 1563112 h 1780956"/>
                <a:gd name="connsiteX9265" fmla="*/ 1367834 w 2307205"/>
                <a:gd name="connsiteY9265" fmla="*/ 1563112 h 1780956"/>
                <a:gd name="connsiteX9266" fmla="*/ 1368276 w 2307205"/>
                <a:gd name="connsiteY9266" fmla="*/ 1561933 h 1780956"/>
                <a:gd name="connsiteX9267" fmla="*/ 1368571 w 2307205"/>
                <a:gd name="connsiteY9267" fmla="*/ 1560163 h 1780956"/>
                <a:gd name="connsiteX9268" fmla="*/ 1369161 w 2307205"/>
                <a:gd name="connsiteY9268" fmla="*/ 1559130 h 1780956"/>
                <a:gd name="connsiteX9269" fmla="*/ 1370194 w 2307205"/>
                <a:gd name="connsiteY9269" fmla="*/ 1558835 h 1780956"/>
                <a:gd name="connsiteX9270" fmla="*/ 1370636 w 2307205"/>
                <a:gd name="connsiteY9270" fmla="*/ 1558245 h 1780956"/>
                <a:gd name="connsiteX9271" fmla="*/ 1370636 w 2307205"/>
                <a:gd name="connsiteY9271" fmla="*/ 1555000 h 1780956"/>
                <a:gd name="connsiteX9272" fmla="*/ 1371079 w 2307205"/>
                <a:gd name="connsiteY9272" fmla="*/ 1553968 h 1780956"/>
                <a:gd name="connsiteX9273" fmla="*/ 1371964 w 2307205"/>
                <a:gd name="connsiteY9273" fmla="*/ 1552346 h 1780956"/>
                <a:gd name="connsiteX9274" fmla="*/ 1373144 w 2307205"/>
                <a:gd name="connsiteY9274" fmla="*/ 1551903 h 1780956"/>
                <a:gd name="connsiteX9275" fmla="*/ 1374766 w 2307205"/>
                <a:gd name="connsiteY9275" fmla="*/ 1551903 h 1780956"/>
                <a:gd name="connsiteX9276" fmla="*/ 1375946 w 2307205"/>
                <a:gd name="connsiteY9276" fmla="*/ 1552788 h 1780956"/>
                <a:gd name="connsiteX9277" fmla="*/ 1376536 w 2307205"/>
                <a:gd name="connsiteY9277" fmla="*/ 1554263 h 1780956"/>
                <a:gd name="connsiteX9278" fmla="*/ 1376536 w 2307205"/>
                <a:gd name="connsiteY9278" fmla="*/ 1556475 h 1780956"/>
                <a:gd name="connsiteX9279" fmla="*/ 1374913 w 2307205"/>
                <a:gd name="connsiteY9279" fmla="*/ 1558245 h 1780956"/>
                <a:gd name="connsiteX9280" fmla="*/ 1370341 w 2307205"/>
                <a:gd name="connsiteY9280" fmla="*/ 1562522 h 1780956"/>
                <a:gd name="connsiteX9281" fmla="*/ 1369899 w 2307205"/>
                <a:gd name="connsiteY9281" fmla="*/ 1563702 h 1780956"/>
                <a:gd name="connsiteX9282" fmla="*/ 1370341 w 2307205"/>
                <a:gd name="connsiteY9282" fmla="*/ 1564292 h 1780956"/>
                <a:gd name="connsiteX9283" fmla="*/ 1370636 w 2307205"/>
                <a:gd name="connsiteY9283" fmla="*/ 1565177 h 1780956"/>
                <a:gd name="connsiteX9284" fmla="*/ 1371226 w 2307205"/>
                <a:gd name="connsiteY9284" fmla="*/ 1565177 h 1780956"/>
                <a:gd name="connsiteX9285" fmla="*/ 1372259 w 2307205"/>
                <a:gd name="connsiteY9285" fmla="*/ 1564440 h 1780956"/>
                <a:gd name="connsiteX9286" fmla="*/ 1372701 w 2307205"/>
                <a:gd name="connsiteY9286" fmla="*/ 1563702 h 1780956"/>
                <a:gd name="connsiteX9287" fmla="*/ 1372701 w 2307205"/>
                <a:gd name="connsiteY9287" fmla="*/ 1563112 h 1780956"/>
                <a:gd name="connsiteX9288" fmla="*/ 1372996 w 2307205"/>
                <a:gd name="connsiteY9288" fmla="*/ 1562375 h 1780956"/>
                <a:gd name="connsiteX9289" fmla="*/ 1373881 w 2307205"/>
                <a:gd name="connsiteY9289" fmla="*/ 1561343 h 1780956"/>
                <a:gd name="connsiteX9290" fmla="*/ 1374471 w 2307205"/>
                <a:gd name="connsiteY9290" fmla="*/ 1561047 h 1780956"/>
                <a:gd name="connsiteX9291" fmla="*/ 1374913 w 2307205"/>
                <a:gd name="connsiteY9291" fmla="*/ 1561490 h 1780956"/>
                <a:gd name="connsiteX9292" fmla="*/ 1375651 w 2307205"/>
                <a:gd name="connsiteY9292" fmla="*/ 1561490 h 1780956"/>
                <a:gd name="connsiteX9293" fmla="*/ 1376831 w 2307205"/>
                <a:gd name="connsiteY9293" fmla="*/ 1560605 h 1780956"/>
                <a:gd name="connsiteX9294" fmla="*/ 1378896 w 2307205"/>
                <a:gd name="connsiteY9294" fmla="*/ 1560163 h 1780956"/>
                <a:gd name="connsiteX9295" fmla="*/ 1379338 w 2307205"/>
                <a:gd name="connsiteY9295" fmla="*/ 1560163 h 1780956"/>
                <a:gd name="connsiteX9296" fmla="*/ 1381846 w 2307205"/>
                <a:gd name="connsiteY9296" fmla="*/ 1557213 h 1780956"/>
                <a:gd name="connsiteX9297" fmla="*/ 1382583 w 2307205"/>
                <a:gd name="connsiteY9297" fmla="*/ 1555590 h 1780956"/>
                <a:gd name="connsiteX9298" fmla="*/ 1382583 w 2307205"/>
                <a:gd name="connsiteY9298" fmla="*/ 1554116 h 1780956"/>
                <a:gd name="connsiteX9299" fmla="*/ 1381551 w 2307205"/>
                <a:gd name="connsiteY9299" fmla="*/ 1552640 h 1780956"/>
                <a:gd name="connsiteX9300" fmla="*/ 1379486 w 2307205"/>
                <a:gd name="connsiteY9300" fmla="*/ 1551018 h 1780956"/>
                <a:gd name="connsiteX9301" fmla="*/ 1378896 w 2307205"/>
                <a:gd name="connsiteY9301" fmla="*/ 1549396 h 1780956"/>
                <a:gd name="connsiteX9302" fmla="*/ 1378896 w 2307205"/>
                <a:gd name="connsiteY9302" fmla="*/ 1548511 h 1780956"/>
                <a:gd name="connsiteX9303" fmla="*/ 1378453 w 2307205"/>
                <a:gd name="connsiteY9303" fmla="*/ 1547478 h 1780956"/>
                <a:gd name="connsiteX9304" fmla="*/ 1378896 w 2307205"/>
                <a:gd name="connsiteY9304" fmla="*/ 1547036 h 1780956"/>
                <a:gd name="connsiteX9305" fmla="*/ 1380076 w 2307205"/>
                <a:gd name="connsiteY9305" fmla="*/ 1547331 h 1780956"/>
                <a:gd name="connsiteX9306" fmla="*/ 1381108 w 2307205"/>
                <a:gd name="connsiteY9306" fmla="*/ 1547331 h 1780956"/>
                <a:gd name="connsiteX9307" fmla="*/ 1381993 w 2307205"/>
                <a:gd name="connsiteY9307" fmla="*/ 1546593 h 1780956"/>
                <a:gd name="connsiteX9308" fmla="*/ 1384795 w 2307205"/>
                <a:gd name="connsiteY9308" fmla="*/ 1546593 h 1780956"/>
                <a:gd name="connsiteX9309" fmla="*/ 1386270 w 2307205"/>
                <a:gd name="connsiteY9309" fmla="*/ 1547921 h 1780956"/>
                <a:gd name="connsiteX9310" fmla="*/ 1391580 w 2307205"/>
                <a:gd name="connsiteY9310" fmla="*/ 1549248 h 1780956"/>
                <a:gd name="connsiteX9311" fmla="*/ 1393498 w 2307205"/>
                <a:gd name="connsiteY9311" fmla="*/ 1549986 h 1780956"/>
                <a:gd name="connsiteX9312" fmla="*/ 1396005 w 2307205"/>
                <a:gd name="connsiteY9312" fmla="*/ 1550723 h 1780956"/>
                <a:gd name="connsiteX9313" fmla="*/ 1396595 w 2307205"/>
                <a:gd name="connsiteY9313" fmla="*/ 1551018 h 1780956"/>
                <a:gd name="connsiteX9314" fmla="*/ 1397037 w 2307205"/>
                <a:gd name="connsiteY9314" fmla="*/ 1551756 h 1780956"/>
                <a:gd name="connsiteX9315" fmla="*/ 1397922 w 2307205"/>
                <a:gd name="connsiteY9315" fmla="*/ 1552051 h 1780956"/>
                <a:gd name="connsiteX9316" fmla="*/ 1400872 w 2307205"/>
                <a:gd name="connsiteY9316" fmla="*/ 1552051 h 1780956"/>
                <a:gd name="connsiteX9317" fmla="*/ 1403379 w 2307205"/>
                <a:gd name="connsiteY9317" fmla="*/ 1553378 h 1780956"/>
                <a:gd name="connsiteX9318" fmla="*/ 1405739 w 2307205"/>
                <a:gd name="connsiteY9318" fmla="*/ 1554116 h 1780956"/>
                <a:gd name="connsiteX9319" fmla="*/ 1409426 w 2307205"/>
                <a:gd name="connsiteY9319" fmla="*/ 1554116 h 1780956"/>
                <a:gd name="connsiteX9320" fmla="*/ 1411344 w 2307205"/>
                <a:gd name="connsiteY9320" fmla="*/ 1553673 h 1780956"/>
                <a:gd name="connsiteX9321" fmla="*/ 1414441 w 2307205"/>
                <a:gd name="connsiteY9321" fmla="*/ 1554263 h 1780956"/>
                <a:gd name="connsiteX9322" fmla="*/ 1416211 w 2307205"/>
                <a:gd name="connsiteY9322" fmla="*/ 1554263 h 1780956"/>
                <a:gd name="connsiteX9323" fmla="*/ 1417981 w 2307205"/>
                <a:gd name="connsiteY9323" fmla="*/ 1553378 h 1780956"/>
                <a:gd name="connsiteX9324" fmla="*/ 1419456 w 2307205"/>
                <a:gd name="connsiteY9324" fmla="*/ 1553083 h 1780956"/>
                <a:gd name="connsiteX9325" fmla="*/ 1420783 w 2307205"/>
                <a:gd name="connsiteY9325" fmla="*/ 1553526 h 1780956"/>
                <a:gd name="connsiteX9326" fmla="*/ 1421373 w 2307205"/>
                <a:gd name="connsiteY9326" fmla="*/ 1554116 h 1780956"/>
                <a:gd name="connsiteX9327" fmla="*/ 1422406 w 2307205"/>
                <a:gd name="connsiteY9327" fmla="*/ 1555000 h 1780956"/>
                <a:gd name="connsiteX9328" fmla="*/ 1425651 w 2307205"/>
                <a:gd name="connsiteY9328" fmla="*/ 1554558 h 1780956"/>
                <a:gd name="connsiteX9329" fmla="*/ 1426388 w 2307205"/>
                <a:gd name="connsiteY9329" fmla="*/ 1554853 h 1780956"/>
                <a:gd name="connsiteX9330" fmla="*/ 1427273 w 2307205"/>
                <a:gd name="connsiteY9330" fmla="*/ 1555738 h 1780956"/>
                <a:gd name="connsiteX9331" fmla="*/ 1427273 w 2307205"/>
                <a:gd name="connsiteY9331" fmla="*/ 1556328 h 1780956"/>
                <a:gd name="connsiteX9332" fmla="*/ 1427863 w 2307205"/>
                <a:gd name="connsiteY9332" fmla="*/ 1557213 h 1780956"/>
                <a:gd name="connsiteX9333" fmla="*/ 1429043 w 2307205"/>
                <a:gd name="connsiteY9333" fmla="*/ 1558983 h 1780956"/>
                <a:gd name="connsiteX9334" fmla="*/ 1429338 w 2307205"/>
                <a:gd name="connsiteY9334" fmla="*/ 1559573 h 1780956"/>
                <a:gd name="connsiteX9335" fmla="*/ 1430223 w 2307205"/>
                <a:gd name="connsiteY9335" fmla="*/ 1560310 h 1780956"/>
                <a:gd name="connsiteX9336" fmla="*/ 1430960 w 2307205"/>
                <a:gd name="connsiteY9336" fmla="*/ 1561933 h 1780956"/>
                <a:gd name="connsiteX9337" fmla="*/ 1431403 w 2307205"/>
                <a:gd name="connsiteY9337" fmla="*/ 1564587 h 1780956"/>
                <a:gd name="connsiteX9338" fmla="*/ 1431993 w 2307205"/>
                <a:gd name="connsiteY9338" fmla="*/ 1566210 h 1780956"/>
                <a:gd name="connsiteX9339" fmla="*/ 1432583 w 2307205"/>
                <a:gd name="connsiteY9339" fmla="*/ 1566800 h 1780956"/>
                <a:gd name="connsiteX9340" fmla="*/ 1432878 w 2307205"/>
                <a:gd name="connsiteY9340" fmla="*/ 1567537 h 1780956"/>
                <a:gd name="connsiteX9341" fmla="*/ 1433468 w 2307205"/>
                <a:gd name="connsiteY9341" fmla="*/ 1570192 h 1780956"/>
                <a:gd name="connsiteX9342" fmla="*/ 1434943 w 2307205"/>
                <a:gd name="connsiteY9342" fmla="*/ 1573289 h 1780956"/>
                <a:gd name="connsiteX9343" fmla="*/ 1437007 w 2307205"/>
                <a:gd name="connsiteY9343" fmla="*/ 1576387 h 1780956"/>
                <a:gd name="connsiteX9344" fmla="*/ 1439810 w 2307205"/>
                <a:gd name="connsiteY9344" fmla="*/ 1579336 h 1780956"/>
                <a:gd name="connsiteX9345" fmla="*/ 1443349 w 2307205"/>
                <a:gd name="connsiteY9345" fmla="*/ 1581254 h 1780956"/>
                <a:gd name="connsiteX9346" fmla="*/ 1447627 w 2307205"/>
                <a:gd name="connsiteY9346" fmla="*/ 1582286 h 1780956"/>
                <a:gd name="connsiteX9347" fmla="*/ 1451461 w 2307205"/>
                <a:gd name="connsiteY9347" fmla="*/ 1582286 h 1780956"/>
                <a:gd name="connsiteX9348" fmla="*/ 1454854 w 2307205"/>
                <a:gd name="connsiteY9348" fmla="*/ 1581991 h 1780956"/>
                <a:gd name="connsiteX9349" fmla="*/ 1459279 w 2307205"/>
                <a:gd name="connsiteY9349" fmla="*/ 1581696 h 1780956"/>
                <a:gd name="connsiteX9350" fmla="*/ 1464736 w 2307205"/>
                <a:gd name="connsiteY9350" fmla="*/ 1581696 h 1780956"/>
                <a:gd name="connsiteX9351" fmla="*/ 1467538 w 2307205"/>
                <a:gd name="connsiteY9351" fmla="*/ 1581991 h 1780956"/>
                <a:gd name="connsiteX9352" fmla="*/ 1467538 w 2307205"/>
                <a:gd name="connsiteY9352" fmla="*/ 1582729 h 1780956"/>
                <a:gd name="connsiteX9353" fmla="*/ 1467243 w 2307205"/>
                <a:gd name="connsiteY9353" fmla="*/ 1583761 h 1780956"/>
                <a:gd name="connsiteX9354" fmla="*/ 1466063 w 2307205"/>
                <a:gd name="connsiteY9354" fmla="*/ 1585089 h 1780956"/>
                <a:gd name="connsiteX9355" fmla="*/ 1466063 w 2307205"/>
                <a:gd name="connsiteY9355" fmla="*/ 1587154 h 1780956"/>
                <a:gd name="connsiteX9356" fmla="*/ 1464883 w 2307205"/>
                <a:gd name="connsiteY9356" fmla="*/ 1588776 h 1780956"/>
                <a:gd name="connsiteX9357" fmla="*/ 1464293 w 2307205"/>
                <a:gd name="connsiteY9357" fmla="*/ 1589661 h 1780956"/>
                <a:gd name="connsiteX9358" fmla="*/ 1464293 w 2307205"/>
                <a:gd name="connsiteY9358" fmla="*/ 1591136 h 1780956"/>
                <a:gd name="connsiteX9359" fmla="*/ 1463408 w 2307205"/>
                <a:gd name="connsiteY9359" fmla="*/ 1592168 h 1780956"/>
                <a:gd name="connsiteX9360" fmla="*/ 1463851 w 2307205"/>
                <a:gd name="connsiteY9360" fmla="*/ 1593643 h 1780956"/>
                <a:gd name="connsiteX9361" fmla="*/ 1465473 w 2307205"/>
                <a:gd name="connsiteY9361" fmla="*/ 1595413 h 1780956"/>
                <a:gd name="connsiteX9362" fmla="*/ 1467391 w 2307205"/>
                <a:gd name="connsiteY9362" fmla="*/ 1596888 h 1780956"/>
                <a:gd name="connsiteX9363" fmla="*/ 1469750 w 2307205"/>
                <a:gd name="connsiteY9363" fmla="*/ 1598068 h 1780956"/>
                <a:gd name="connsiteX9364" fmla="*/ 1471225 w 2307205"/>
                <a:gd name="connsiteY9364" fmla="*/ 1599248 h 1780956"/>
                <a:gd name="connsiteX9365" fmla="*/ 1471815 w 2307205"/>
                <a:gd name="connsiteY9365" fmla="*/ 1600428 h 1780956"/>
                <a:gd name="connsiteX9366" fmla="*/ 1472405 w 2307205"/>
                <a:gd name="connsiteY9366" fmla="*/ 1601018 h 1780956"/>
                <a:gd name="connsiteX9367" fmla="*/ 1473143 w 2307205"/>
                <a:gd name="connsiteY9367" fmla="*/ 1601018 h 1780956"/>
                <a:gd name="connsiteX9368" fmla="*/ 1473733 w 2307205"/>
                <a:gd name="connsiteY9368" fmla="*/ 1601755 h 1780956"/>
                <a:gd name="connsiteX9369" fmla="*/ 1474323 w 2307205"/>
                <a:gd name="connsiteY9369" fmla="*/ 1602788 h 1780956"/>
                <a:gd name="connsiteX9370" fmla="*/ 1473733 w 2307205"/>
                <a:gd name="connsiteY9370" fmla="*/ 1604557 h 1780956"/>
                <a:gd name="connsiteX9371" fmla="*/ 1471963 w 2307205"/>
                <a:gd name="connsiteY9371" fmla="*/ 1607065 h 1780956"/>
                <a:gd name="connsiteX9372" fmla="*/ 1471078 w 2307205"/>
                <a:gd name="connsiteY9372" fmla="*/ 1608687 h 1780956"/>
                <a:gd name="connsiteX9373" fmla="*/ 1471078 w 2307205"/>
                <a:gd name="connsiteY9373" fmla="*/ 1609425 h 1780956"/>
                <a:gd name="connsiteX9374" fmla="*/ 1469750 w 2307205"/>
                <a:gd name="connsiteY9374" fmla="*/ 1612227 h 1780956"/>
                <a:gd name="connsiteX9375" fmla="*/ 1469750 w 2307205"/>
                <a:gd name="connsiteY9375" fmla="*/ 1613259 h 1780956"/>
                <a:gd name="connsiteX9376" fmla="*/ 1470340 w 2307205"/>
                <a:gd name="connsiteY9376" fmla="*/ 1613997 h 1780956"/>
                <a:gd name="connsiteX9377" fmla="*/ 1472848 w 2307205"/>
                <a:gd name="connsiteY9377" fmla="*/ 1615029 h 1780956"/>
                <a:gd name="connsiteX9378" fmla="*/ 1473585 w 2307205"/>
                <a:gd name="connsiteY9378" fmla="*/ 1615914 h 1780956"/>
                <a:gd name="connsiteX9379" fmla="*/ 1474175 w 2307205"/>
                <a:gd name="connsiteY9379" fmla="*/ 1615914 h 1780956"/>
                <a:gd name="connsiteX9380" fmla="*/ 1474618 w 2307205"/>
                <a:gd name="connsiteY9380" fmla="*/ 1615472 h 1780956"/>
                <a:gd name="connsiteX9381" fmla="*/ 1475650 w 2307205"/>
                <a:gd name="connsiteY9381" fmla="*/ 1615177 h 1780956"/>
                <a:gd name="connsiteX9382" fmla="*/ 1477125 w 2307205"/>
                <a:gd name="connsiteY9382" fmla="*/ 1615177 h 1780956"/>
                <a:gd name="connsiteX9383" fmla="*/ 1478452 w 2307205"/>
                <a:gd name="connsiteY9383" fmla="*/ 1615619 h 1780956"/>
                <a:gd name="connsiteX9384" fmla="*/ 1479780 w 2307205"/>
                <a:gd name="connsiteY9384" fmla="*/ 1616504 h 1780956"/>
                <a:gd name="connsiteX9385" fmla="*/ 1480222 w 2307205"/>
                <a:gd name="connsiteY9385" fmla="*/ 1617389 h 1780956"/>
                <a:gd name="connsiteX9386" fmla="*/ 1479780 w 2307205"/>
                <a:gd name="connsiteY9386" fmla="*/ 1618274 h 1780956"/>
                <a:gd name="connsiteX9387" fmla="*/ 1479042 w 2307205"/>
                <a:gd name="connsiteY9387" fmla="*/ 1618569 h 1780956"/>
                <a:gd name="connsiteX9388" fmla="*/ 1476977 w 2307205"/>
                <a:gd name="connsiteY9388" fmla="*/ 1618569 h 1780956"/>
                <a:gd name="connsiteX9389" fmla="*/ 1475797 w 2307205"/>
                <a:gd name="connsiteY9389" fmla="*/ 1618864 h 1780956"/>
                <a:gd name="connsiteX9390" fmla="*/ 1475060 w 2307205"/>
                <a:gd name="connsiteY9390" fmla="*/ 1619749 h 1780956"/>
                <a:gd name="connsiteX9391" fmla="*/ 1475060 w 2307205"/>
                <a:gd name="connsiteY9391" fmla="*/ 1622256 h 1780956"/>
                <a:gd name="connsiteX9392" fmla="*/ 1475355 w 2307205"/>
                <a:gd name="connsiteY9392" fmla="*/ 1623289 h 1780956"/>
                <a:gd name="connsiteX9393" fmla="*/ 1475650 w 2307205"/>
                <a:gd name="connsiteY9393" fmla="*/ 1623289 h 1780956"/>
                <a:gd name="connsiteX9394" fmla="*/ 1476093 w 2307205"/>
                <a:gd name="connsiteY9394" fmla="*/ 1622846 h 1780956"/>
                <a:gd name="connsiteX9395" fmla="*/ 1476683 w 2307205"/>
                <a:gd name="connsiteY9395" fmla="*/ 1621814 h 1780956"/>
                <a:gd name="connsiteX9396" fmla="*/ 1477272 w 2307205"/>
                <a:gd name="connsiteY9396" fmla="*/ 1621814 h 1780956"/>
                <a:gd name="connsiteX9397" fmla="*/ 1478010 w 2307205"/>
                <a:gd name="connsiteY9397" fmla="*/ 1622551 h 1780956"/>
                <a:gd name="connsiteX9398" fmla="*/ 1477272 w 2307205"/>
                <a:gd name="connsiteY9398" fmla="*/ 1624174 h 1780956"/>
                <a:gd name="connsiteX9399" fmla="*/ 1475208 w 2307205"/>
                <a:gd name="connsiteY9399" fmla="*/ 1626534 h 1780956"/>
                <a:gd name="connsiteX9400" fmla="*/ 1474618 w 2307205"/>
                <a:gd name="connsiteY9400" fmla="*/ 1627271 h 1780956"/>
                <a:gd name="connsiteX9401" fmla="*/ 1474618 w 2307205"/>
                <a:gd name="connsiteY9401" fmla="*/ 1628304 h 1780956"/>
                <a:gd name="connsiteX9402" fmla="*/ 1476388 w 2307205"/>
                <a:gd name="connsiteY9402" fmla="*/ 1630221 h 1780956"/>
                <a:gd name="connsiteX9403" fmla="*/ 1476977 w 2307205"/>
                <a:gd name="connsiteY9403" fmla="*/ 1630221 h 1780956"/>
                <a:gd name="connsiteX9404" fmla="*/ 1477420 w 2307205"/>
                <a:gd name="connsiteY9404" fmla="*/ 1629483 h 1780956"/>
                <a:gd name="connsiteX9405" fmla="*/ 1478157 w 2307205"/>
                <a:gd name="connsiteY9405" fmla="*/ 1628894 h 1780956"/>
                <a:gd name="connsiteX9406" fmla="*/ 1480517 w 2307205"/>
                <a:gd name="connsiteY9406" fmla="*/ 1628599 h 1780956"/>
                <a:gd name="connsiteX9407" fmla="*/ 1483320 w 2307205"/>
                <a:gd name="connsiteY9407" fmla="*/ 1627714 h 1780956"/>
                <a:gd name="connsiteX9408" fmla="*/ 1485089 w 2307205"/>
                <a:gd name="connsiteY9408" fmla="*/ 1627714 h 1780956"/>
                <a:gd name="connsiteX9409" fmla="*/ 1486269 w 2307205"/>
                <a:gd name="connsiteY9409" fmla="*/ 1628304 h 1780956"/>
                <a:gd name="connsiteX9410" fmla="*/ 1487154 w 2307205"/>
                <a:gd name="connsiteY9410" fmla="*/ 1629336 h 1780956"/>
                <a:gd name="connsiteX9411" fmla="*/ 1487154 w 2307205"/>
                <a:gd name="connsiteY9411" fmla="*/ 1630516 h 1780956"/>
                <a:gd name="connsiteX9412" fmla="*/ 1486712 w 2307205"/>
                <a:gd name="connsiteY9412" fmla="*/ 1631843 h 1780956"/>
                <a:gd name="connsiteX9413" fmla="*/ 1486712 w 2307205"/>
                <a:gd name="connsiteY9413" fmla="*/ 1633023 h 1780956"/>
                <a:gd name="connsiteX9414" fmla="*/ 1487154 w 2307205"/>
                <a:gd name="connsiteY9414" fmla="*/ 1634056 h 1780956"/>
                <a:gd name="connsiteX9415" fmla="*/ 1488629 w 2307205"/>
                <a:gd name="connsiteY9415" fmla="*/ 1634646 h 1780956"/>
                <a:gd name="connsiteX9416" fmla="*/ 1491284 w 2307205"/>
                <a:gd name="connsiteY9416" fmla="*/ 1634646 h 1780956"/>
                <a:gd name="connsiteX9417" fmla="*/ 1492611 w 2307205"/>
                <a:gd name="connsiteY9417" fmla="*/ 1634941 h 1780956"/>
                <a:gd name="connsiteX9418" fmla="*/ 1493054 w 2307205"/>
                <a:gd name="connsiteY9418" fmla="*/ 1635826 h 1780956"/>
                <a:gd name="connsiteX9419" fmla="*/ 1493644 w 2307205"/>
                <a:gd name="connsiteY9419" fmla="*/ 1635826 h 1780956"/>
                <a:gd name="connsiteX9420" fmla="*/ 1498364 w 2307205"/>
                <a:gd name="connsiteY9420" fmla="*/ 1636416 h 1780956"/>
                <a:gd name="connsiteX9421" fmla="*/ 1500134 w 2307205"/>
                <a:gd name="connsiteY9421" fmla="*/ 1636858 h 1780956"/>
                <a:gd name="connsiteX9422" fmla="*/ 1500724 w 2307205"/>
                <a:gd name="connsiteY9422" fmla="*/ 1637448 h 1780956"/>
                <a:gd name="connsiteX9423" fmla="*/ 1503673 w 2307205"/>
                <a:gd name="connsiteY9423" fmla="*/ 1638185 h 1780956"/>
                <a:gd name="connsiteX9424" fmla="*/ 1515030 w 2307205"/>
                <a:gd name="connsiteY9424" fmla="*/ 1639955 h 1780956"/>
                <a:gd name="connsiteX9425" fmla="*/ 1518422 w 2307205"/>
                <a:gd name="connsiteY9425" fmla="*/ 1639660 h 1780956"/>
                <a:gd name="connsiteX9426" fmla="*/ 1522995 w 2307205"/>
                <a:gd name="connsiteY9426" fmla="*/ 1639070 h 1780956"/>
                <a:gd name="connsiteX9427" fmla="*/ 1524470 w 2307205"/>
                <a:gd name="connsiteY9427" fmla="*/ 1640103 h 1780956"/>
                <a:gd name="connsiteX9428" fmla="*/ 1526240 w 2307205"/>
                <a:gd name="connsiteY9428" fmla="*/ 1640103 h 1780956"/>
                <a:gd name="connsiteX9429" fmla="*/ 1532729 w 2307205"/>
                <a:gd name="connsiteY9429" fmla="*/ 1639513 h 1780956"/>
                <a:gd name="connsiteX9430" fmla="*/ 1533614 w 2307205"/>
                <a:gd name="connsiteY9430" fmla="*/ 1640545 h 1780956"/>
                <a:gd name="connsiteX9431" fmla="*/ 1536859 w 2307205"/>
                <a:gd name="connsiteY9431" fmla="*/ 1641430 h 1780956"/>
                <a:gd name="connsiteX9432" fmla="*/ 1541726 w 2307205"/>
                <a:gd name="connsiteY9432" fmla="*/ 1641430 h 1780956"/>
                <a:gd name="connsiteX9433" fmla="*/ 1546888 w 2307205"/>
                <a:gd name="connsiteY9433" fmla="*/ 1642020 h 1780956"/>
                <a:gd name="connsiteX9434" fmla="*/ 1548068 w 2307205"/>
                <a:gd name="connsiteY9434" fmla="*/ 1642315 h 1780956"/>
                <a:gd name="connsiteX9435" fmla="*/ 1548068 w 2307205"/>
                <a:gd name="connsiteY9435" fmla="*/ 1643790 h 1780956"/>
                <a:gd name="connsiteX9436" fmla="*/ 1548511 w 2307205"/>
                <a:gd name="connsiteY9436" fmla="*/ 1643790 h 1780956"/>
                <a:gd name="connsiteX9437" fmla="*/ 1549101 w 2307205"/>
                <a:gd name="connsiteY9437" fmla="*/ 1643348 h 1780956"/>
                <a:gd name="connsiteX9438" fmla="*/ 1550133 w 2307205"/>
                <a:gd name="connsiteY9438" fmla="*/ 1643348 h 1780956"/>
                <a:gd name="connsiteX9439" fmla="*/ 1550871 w 2307205"/>
                <a:gd name="connsiteY9439" fmla="*/ 1642758 h 1780956"/>
                <a:gd name="connsiteX9440" fmla="*/ 1551313 w 2307205"/>
                <a:gd name="connsiteY9440" fmla="*/ 1642020 h 1780956"/>
                <a:gd name="connsiteX9441" fmla="*/ 1552051 w 2307205"/>
                <a:gd name="connsiteY9441" fmla="*/ 1642020 h 1780956"/>
                <a:gd name="connsiteX9442" fmla="*/ 1553968 w 2307205"/>
                <a:gd name="connsiteY9442" fmla="*/ 1642905 h 1780956"/>
                <a:gd name="connsiteX9443" fmla="*/ 1553968 w 2307205"/>
                <a:gd name="connsiteY9443" fmla="*/ 1643348 h 1780956"/>
                <a:gd name="connsiteX9444" fmla="*/ 1551461 w 2307205"/>
                <a:gd name="connsiteY9444" fmla="*/ 1644528 h 1780956"/>
                <a:gd name="connsiteX9445" fmla="*/ 1551756 w 2307205"/>
                <a:gd name="connsiteY9445" fmla="*/ 1644970 h 1780956"/>
                <a:gd name="connsiteX9446" fmla="*/ 1551756 w 2307205"/>
                <a:gd name="connsiteY9446" fmla="*/ 1645265 h 1780956"/>
                <a:gd name="connsiteX9447" fmla="*/ 1552640 w 2307205"/>
                <a:gd name="connsiteY9447" fmla="*/ 1645265 h 1780956"/>
                <a:gd name="connsiteX9448" fmla="*/ 1552640 w 2307205"/>
                <a:gd name="connsiteY9448" fmla="*/ 1645855 h 1780956"/>
                <a:gd name="connsiteX9449" fmla="*/ 1551903 w 2307205"/>
                <a:gd name="connsiteY9449" fmla="*/ 1646445 h 1780956"/>
                <a:gd name="connsiteX9450" fmla="*/ 1552640 w 2307205"/>
                <a:gd name="connsiteY9450" fmla="*/ 1646887 h 1780956"/>
                <a:gd name="connsiteX9451" fmla="*/ 1555148 w 2307205"/>
                <a:gd name="connsiteY9451" fmla="*/ 1646002 h 1780956"/>
                <a:gd name="connsiteX9452" fmla="*/ 1556475 w 2307205"/>
                <a:gd name="connsiteY9452" fmla="*/ 1646002 h 1780956"/>
                <a:gd name="connsiteX9453" fmla="*/ 1560310 w 2307205"/>
                <a:gd name="connsiteY9453" fmla="*/ 1646592 h 1780956"/>
                <a:gd name="connsiteX9454" fmla="*/ 1562080 w 2307205"/>
                <a:gd name="connsiteY9454" fmla="*/ 1646592 h 1780956"/>
                <a:gd name="connsiteX9455" fmla="*/ 1563112 w 2307205"/>
                <a:gd name="connsiteY9455" fmla="*/ 1646002 h 1780956"/>
                <a:gd name="connsiteX9456" fmla="*/ 1563112 w 2307205"/>
                <a:gd name="connsiteY9456" fmla="*/ 1645560 h 1780956"/>
                <a:gd name="connsiteX9457" fmla="*/ 1563702 w 2307205"/>
                <a:gd name="connsiteY9457" fmla="*/ 1645265 h 1780956"/>
                <a:gd name="connsiteX9458" fmla="*/ 1563997 w 2307205"/>
                <a:gd name="connsiteY9458" fmla="*/ 1645265 h 1780956"/>
                <a:gd name="connsiteX9459" fmla="*/ 1563997 w 2307205"/>
                <a:gd name="connsiteY9459" fmla="*/ 1647330 h 1780956"/>
                <a:gd name="connsiteX9460" fmla="*/ 1565767 w 2307205"/>
                <a:gd name="connsiteY9460" fmla="*/ 1647772 h 1780956"/>
                <a:gd name="connsiteX9461" fmla="*/ 1569159 w 2307205"/>
                <a:gd name="connsiteY9461" fmla="*/ 1647477 h 1780956"/>
                <a:gd name="connsiteX9462" fmla="*/ 1573142 w 2307205"/>
                <a:gd name="connsiteY9462" fmla="*/ 1647477 h 1780956"/>
                <a:gd name="connsiteX9463" fmla="*/ 1573437 w 2307205"/>
                <a:gd name="connsiteY9463" fmla="*/ 1647772 h 1780956"/>
                <a:gd name="connsiteX9464" fmla="*/ 1573879 w 2307205"/>
                <a:gd name="connsiteY9464" fmla="*/ 1648510 h 1780956"/>
                <a:gd name="connsiteX9465" fmla="*/ 1575354 w 2307205"/>
                <a:gd name="connsiteY9465" fmla="*/ 1649837 h 1780956"/>
                <a:gd name="connsiteX9466" fmla="*/ 1575797 w 2307205"/>
                <a:gd name="connsiteY9466" fmla="*/ 1650427 h 1780956"/>
                <a:gd name="connsiteX9467" fmla="*/ 1576239 w 2307205"/>
                <a:gd name="connsiteY9467" fmla="*/ 1651755 h 1780956"/>
                <a:gd name="connsiteX9468" fmla="*/ 1577272 w 2307205"/>
                <a:gd name="connsiteY9468" fmla="*/ 1652640 h 1780956"/>
                <a:gd name="connsiteX9469" fmla="*/ 1577567 w 2307205"/>
                <a:gd name="connsiteY9469" fmla="*/ 1653377 h 1780956"/>
                <a:gd name="connsiteX9470" fmla="*/ 1577567 w 2307205"/>
                <a:gd name="connsiteY9470" fmla="*/ 1653967 h 1780956"/>
                <a:gd name="connsiteX9471" fmla="*/ 1578009 w 2307205"/>
                <a:gd name="connsiteY9471" fmla="*/ 1654557 h 1780956"/>
                <a:gd name="connsiteX9472" fmla="*/ 1578894 w 2307205"/>
                <a:gd name="connsiteY9472" fmla="*/ 1656032 h 1780956"/>
                <a:gd name="connsiteX9473" fmla="*/ 1580074 w 2307205"/>
                <a:gd name="connsiteY9473" fmla="*/ 1657064 h 1780956"/>
                <a:gd name="connsiteX9474" fmla="*/ 1580811 w 2307205"/>
                <a:gd name="connsiteY9474" fmla="*/ 1657949 h 1780956"/>
                <a:gd name="connsiteX9475" fmla="*/ 1581106 w 2307205"/>
                <a:gd name="connsiteY9475" fmla="*/ 1658982 h 1780956"/>
                <a:gd name="connsiteX9476" fmla="*/ 1581696 w 2307205"/>
                <a:gd name="connsiteY9476" fmla="*/ 1659424 h 1780956"/>
                <a:gd name="connsiteX9477" fmla="*/ 1582729 w 2307205"/>
                <a:gd name="connsiteY9477" fmla="*/ 1659129 h 1780956"/>
                <a:gd name="connsiteX9478" fmla="*/ 1583171 w 2307205"/>
                <a:gd name="connsiteY9478" fmla="*/ 1658687 h 1780956"/>
                <a:gd name="connsiteX9479" fmla="*/ 1583171 w 2307205"/>
                <a:gd name="connsiteY9479" fmla="*/ 1657802 h 1780956"/>
                <a:gd name="connsiteX9480" fmla="*/ 1583466 w 2307205"/>
                <a:gd name="connsiteY9480" fmla="*/ 1657802 h 1780956"/>
                <a:gd name="connsiteX9481" fmla="*/ 1584204 w 2307205"/>
                <a:gd name="connsiteY9481" fmla="*/ 1659424 h 1780956"/>
                <a:gd name="connsiteX9482" fmla="*/ 1584204 w 2307205"/>
                <a:gd name="connsiteY9482" fmla="*/ 1663112 h 1780956"/>
                <a:gd name="connsiteX9483" fmla="*/ 1585236 w 2307205"/>
                <a:gd name="connsiteY9483" fmla="*/ 1665029 h 1780956"/>
                <a:gd name="connsiteX9484" fmla="*/ 1586416 w 2307205"/>
                <a:gd name="connsiteY9484" fmla="*/ 1665619 h 1780956"/>
                <a:gd name="connsiteX9485" fmla="*/ 1587301 w 2307205"/>
                <a:gd name="connsiteY9485" fmla="*/ 1666356 h 1780956"/>
                <a:gd name="connsiteX9486" fmla="*/ 1589808 w 2307205"/>
                <a:gd name="connsiteY9486" fmla="*/ 1666946 h 1780956"/>
                <a:gd name="connsiteX9487" fmla="*/ 1590103 w 2307205"/>
                <a:gd name="connsiteY9487" fmla="*/ 1666946 h 1780956"/>
                <a:gd name="connsiteX9488" fmla="*/ 1589661 w 2307205"/>
                <a:gd name="connsiteY9488" fmla="*/ 1665619 h 1780956"/>
                <a:gd name="connsiteX9489" fmla="*/ 1589956 w 2307205"/>
                <a:gd name="connsiteY9489" fmla="*/ 1665324 h 1780956"/>
                <a:gd name="connsiteX9490" fmla="*/ 1592168 w 2307205"/>
                <a:gd name="connsiteY9490" fmla="*/ 1665324 h 1780956"/>
                <a:gd name="connsiteX9491" fmla="*/ 1593053 w 2307205"/>
                <a:gd name="connsiteY9491" fmla="*/ 1666061 h 1780956"/>
                <a:gd name="connsiteX9492" fmla="*/ 1593496 w 2307205"/>
                <a:gd name="connsiteY9492" fmla="*/ 1667094 h 1780956"/>
                <a:gd name="connsiteX9493" fmla="*/ 1593201 w 2307205"/>
                <a:gd name="connsiteY9493" fmla="*/ 1668421 h 1780956"/>
                <a:gd name="connsiteX9494" fmla="*/ 1591578 w 2307205"/>
                <a:gd name="connsiteY9494" fmla="*/ 1669749 h 1780956"/>
                <a:gd name="connsiteX9495" fmla="*/ 1591283 w 2307205"/>
                <a:gd name="connsiteY9495" fmla="*/ 1670929 h 1780956"/>
                <a:gd name="connsiteX9496" fmla="*/ 1591578 w 2307205"/>
                <a:gd name="connsiteY9496" fmla="*/ 1671666 h 1780956"/>
                <a:gd name="connsiteX9497" fmla="*/ 1592021 w 2307205"/>
                <a:gd name="connsiteY9497" fmla="*/ 1671666 h 1780956"/>
                <a:gd name="connsiteX9498" fmla="*/ 1592463 w 2307205"/>
                <a:gd name="connsiteY9498" fmla="*/ 1671371 h 1780956"/>
                <a:gd name="connsiteX9499" fmla="*/ 1593201 w 2307205"/>
                <a:gd name="connsiteY9499" fmla="*/ 1671666 h 1780956"/>
                <a:gd name="connsiteX9500" fmla="*/ 1594086 w 2307205"/>
                <a:gd name="connsiteY9500" fmla="*/ 1672551 h 1780956"/>
                <a:gd name="connsiteX9501" fmla="*/ 1594381 w 2307205"/>
                <a:gd name="connsiteY9501" fmla="*/ 1673288 h 1780956"/>
                <a:gd name="connsiteX9502" fmla="*/ 1593938 w 2307205"/>
                <a:gd name="connsiteY9502" fmla="*/ 1673878 h 1780956"/>
                <a:gd name="connsiteX9503" fmla="*/ 1592316 w 2307205"/>
                <a:gd name="connsiteY9503" fmla="*/ 1674173 h 1780956"/>
                <a:gd name="connsiteX9504" fmla="*/ 1592316 w 2307205"/>
                <a:gd name="connsiteY9504" fmla="*/ 1674763 h 1780956"/>
                <a:gd name="connsiteX9505" fmla="*/ 1593938 w 2307205"/>
                <a:gd name="connsiteY9505" fmla="*/ 1675943 h 1780956"/>
                <a:gd name="connsiteX9506" fmla="*/ 1595265 w 2307205"/>
                <a:gd name="connsiteY9506" fmla="*/ 1677566 h 1780956"/>
                <a:gd name="connsiteX9507" fmla="*/ 1596003 w 2307205"/>
                <a:gd name="connsiteY9507" fmla="*/ 1677566 h 1780956"/>
                <a:gd name="connsiteX9508" fmla="*/ 1596445 w 2307205"/>
                <a:gd name="connsiteY9508" fmla="*/ 1678303 h 1780956"/>
                <a:gd name="connsiteX9509" fmla="*/ 1596445 w 2307205"/>
                <a:gd name="connsiteY9509" fmla="*/ 1679188 h 1780956"/>
                <a:gd name="connsiteX9510" fmla="*/ 1597183 w 2307205"/>
                <a:gd name="connsiteY9510" fmla="*/ 1679778 h 1780956"/>
                <a:gd name="connsiteX9511" fmla="*/ 1599100 w 2307205"/>
                <a:gd name="connsiteY9511" fmla="*/ 1680368 h 1780956"/>
                <a:gd name="connsiteX9512" fmla="*/ 1599838 w 2307205"/>
                <a:gd name="connsiteY9512" fmla="*/ 1681990 h 1780956"/>
                <a:gd name="connsiteX9513" fmla="*/ 1600280 w 2307205"/>
                <a:gd name="connsiteY9513" fmla="*/ 1683023 h 1780956"/>
                <a:gd name="connsiteX9514" fmla="*/ 1600575 w 2307205"/>
                <a:gd name="connsiteY9514" fmla="*/ 1684203 h 1780956"/>
                <a:gd name="connsiteX9515" fmla="*/ 1601165 w 2307205"/>
                <a:gd name="connsiteY9515" fmla="*/ 1684203 h 1780956"/>
                <a:gd name="connsiteX9516" fmla="*/ 1601608 w 2307205"/>
                <a:gd name="connsiteY9516" fmla="*/ 1683760 h 1780956"/>
                <a:gd name="connsiteX9517" fmla="*/ 1601608 w 2307205"/>
                <a:gd name="connsiteY9517" fmla="*/ 1682728 h 1780956"/>
                <a:gd name="connsiteX9518" fmla="*/ 1602640 w 2307205"/>
                <a:gd name="connsiteY9518" fmla="*/ 1682285 h 1780956"/>
                <a:gd name="connsiteX9519" fmla="*/ 1602640 w 2307205"/>
                <a:gd name="connsiteY9519" fmla="*/ 1682875 h 1780956"/>
                <a:gd name="connsiteX9520" fmla="*/ 1602198 w 2307205"/>
                <a:gd name="connsiteY9520" fmla="*/ 1684055 h 1780956"/>
                <a:gd name="connsiteX9521" fmla="*/ 1602198 w 2307205"/>
                <a:gd name="connsiteY9521" fmla="*/ 1685088 h 1780956"/>
                <a:gd name="connsiteX9522" fmla="*/ 1603082 w 2307205"/>
                <a:gd name="connsiteY9522" fmla="*/ 1685825 h 1780956"/>
                <a:gd name="connsiteX9523" fmla="*/ 1602050 w 2307205"/>
                <a:gd name="connsiteY9523" fmla="*/ 1686120 h 1780956"/>
                <a:gd name="connsiteX9524" fmla="*/ 1599248 w 2307205"/>
                <a:gd name="connsiteY9524" fmla="*/ 1686120 h 1780956"/>
                <a:gd name="connsiteX9525" fmla="*/ 1597920 w 2307205"/>
                <a:gd name="connsiteY9525" fmla="*/ 1684940 h 1780956"/>
                <a:gd name="connsiteX9526" fmla="*/ 1597478 w 2307205"/>
                <a:gd name="connsiteY9526" fmla="*/ 1684645 h 1780956"/>
                <a:gd name="connsiteX9527" fmla="*/ 1596593 w 2307205"/>
                <a:gd name="connsiteY9527" fmla="*/ 1684645 h 1780956"/>
                <a:gd name="connsiteX9528" fmla="*/ 1596298 w 2307205"/>
                <a:gd name="connsiteY9528" fmla="*/ 1684203 h 1780956"/>
                <a:gd name="connsiteX9529" fmla="*/ 1596740 w 2307205"/>
                <a:gd name="connsiteY9529" fmla="*/ 1683170 h 1780956"/>
                <a:gd name="connsiteX9530" fmla="*/ 1596445 w 2307205"/>
                <a:gd name="connsiteY9530" fmla="*/ 1682875 h 1780956"/>
                <a:gd name="connsiteX9531" fmla="*/ 1594676 w 2307205"/>
                <a:gd name="connsiteY9531" fmla="*/ 1683170 h 1780956"/>
                <a:gd name="connsiteX9532" fmla="*/ 1592906 w 2307205"/>
                <a:gd name="connsiteY9532" fmla="*/ 1683908 h 1780956"/>
                <a:gd name="connsiteX9533" fmla="*/ 1591726 w 2307205"/>
                <a:gd name="connsiteY9533" fmla="*/ 1684793 h 1780956"/>
                <a:gd name="connsiteX9534" fmla="*/ 1591726 w 2307205"/>
                <a:gd name="connsiteY9534" fmla="*/ 1685825 h 1780956"/>
                <a:gd name="connsiteX9535" fmla="*/ 1592463 w 2307205"/>
                <a:gd name="connsiteY9535" fmla="*/ 1686858 h 1780956"/>
                <a:gd name="connsiteX9536" fmla="*/ 1593938 w 2307205"/>
                <a:gd name="connsiteY9536" fmla="*/ 1687890 h 1780956"/>
                <a:gd name="connsiteX9537" fmla="*/ 1594528 w 2307205"/>
                <a:gd name="connsiteY9537" fmla="*/ 1689660 h 1780956"/>
                <a:gd name="connsiteX9538" fmla="*/ 1594233 w 2307205"/>
                <a:gd name="connsiteY9538" fmla="*/ 1692315 h 1780956"/>
                <a:gd name="connsiteX9539" fmla="*/ 1593496 w 2307205"/>
                <a:gd name="connsiteY9539" fmla="*/ 1694085 h 1780956"/>
                <a:gd name="connsiteX9540" fmla="*/ 1592316 w 2307205"/>
                <a:gd name="connsiteY9540" fmla="*/ 1694970 h 1780956"/>
                <a:gd name="connsiteX9541" fmla="*/ 1588628 w 2307205"/>
                <a:gd name="connsiteY9541" fmla="*/ 1694380 h 1780956"/>
                <a:gd name="connsiteX9542" fmla="*/ 1582434 w 2307205"/>
                <a:gd name="connsiteY9542" fmla="*/ 1692167 h 1780956"/>
                <a:gd name="connsiteX9543" fmla="*/ 1579041 w 2307205"/>
                <a:gd name="connsiteY9543" fmla="*/ 1690250 h 1780956"/>
                <a:gd name="connsiteX9544" fmla="*/ 1577567 w 2307205"/>
                <a:gd name="connsiteY9544" fmla="*/ 1687595 h 1780956"/>
                <a:gd name="connsiteX9545" fmla="*/ 1576976 w 2307205"/>
                <a:gd name="connsiteY9545" fmla="*/ 1687595 h 1780956"/>
                <a:gd name="connsiteX9546" fmla="*/ 1573879 w 2307205"/>
                <a:gd name="connsiteY9546" fmla="*/ 1688333 h 1780956"/>
                <a:gd name="connsiteX9547" fmla="*/ 1572257 w 2307205"/>
                <a:gd name="connsiteY9547" fmla="*/ 1689365 h 1780956"/>
                <a:gd name="connsiteX9548" fmla="*/ 1570782 w 2307205"/>
                <a:gd name="connsiteY9548" fmla="*/ 1690987 h 1780956"/>
                <a:gd name="connsiteX9549" fmla="*/ 1570339 w 2307205"/>
                <a:gd name="connsiteY9549" fmla="*/ 1690545 h 1780956"/>
                <a:gd name="connsiteX9550" fmla="*/ 1570929 w 2307205"/>
                <a:gd name="connsiteY9550" fmla="*/ 1688037 h 1780956"/>
                <a:gd name="connsiteX9551" fmla="*/ 1571224 w 2307205"/>
                <a:gd name="connsiteY9551" fmla="*/ 1686415 h 1780956"/>
                <a:gd name="connsiteX9552" fmla="*/ 1571224 w 2307205"/>
                <a:gd name="connsiteY9552" fmla="*/ 1685825 h 1780956"/>
                <a:gd name="connsiteX9553" fmla="*/ 1570487 w 2307205"/>
                <a:gd name="connsiteY9553" fmla="*/ 1685383 h 1780956"/>
                <a:gd name="connsiteX9554" fmla="*/ 1569307 w 2307205"/>
                <a:gd name="connsiteY9554" fmla="*/ 1684940 h 1780956"/>
                <a:gd name="connsiteX9555" fmla="*/ 1567832 w 2307205"/>
                <a:gd name="connsiteY9555" fmla="*/ 1684940 h 1780956"/>
                <a:gd name="connsiteX9556" fmla="*/ 1565472 w 2307205"/>
                <a:gd name="connsiteY9556" fmla="*/ 1686415 h 1780956"/>
                <a:gd name="connsiteX9557" fmla="*/ 1564882 w 2307205"/>
                <a:gd name="connsiteY9557" fmla="*/ 1686415 h 1780956"/>
                <a:gd name="connsiteX9558" fmla="*/ 1564882 w 2307205"/>
                <a:gd name="connsiteY9558" fmla="*/ 1685825 h 1780956"/>
                <a:gd name="connsiteX9559" fmla="*/ 1567390 w 2307205"/>
                <a:gd name="connsiteY9559" fmla="*/ 1683908 h 1780956"/>
                <a:gd name="connsiteX9560" fmla="*/ 1568127 w 2307205"/>
                <a:gd name="connsiteY9560" fmla="*/ 1682875 h 1780956"/>
                <a:gd name="connsiteX9561" fmla="*/ 1568127 w 2307205"/>
                <a:gd name="connsiteY9561" fmla="*/ 1681843 h 1780956"/>
                <a:gd name="connsiteX9562" fmla="*/ 1568422 w 2307205"/>
                <a:gd name="connsiteY9562" fmla="*/ 1680958 h 1780956"/>
                <a:gd name="connsiteX9563" fmla="*/ 1569159 w 2307205"/>
                <a:gd name="connsiteY9563" fmla="*/ 1680220 h 1780956"/>
                <a:gd name="connsiteX9564" fmla="*/ 1569159 w 2307205"/>
                <a:gd name="connsiteY9564" fmla="*/ 1679926 h 1780956"/>
                <a:gd name="connsiteX9565" fmla="*/ 1567979 w 2307205"/>
                <a:gd name="connsiteY9565" fmla="*/ 1679926 h 1780956"/>
                <a:gd name="connsiteX9566" fmla="*/ 1567390 w 2307205"/>
                <a:gd name="connsiteY9566" fmla="*/ 1680368 h 1780956"/>
                <a:gd name="connsiteX9567" fmla="*/ 1566357 w 2307205"/>
                <a:gd name="connsiteY9567" fmla="*/ 1681695 h 1780956"/>
                <a:gd name="connsiteX9568" fmla="*/ 1564735 w 2307205"/>
                <a:gd name="connsiteY9568" fmla="*/ 1681695 h 1780956"/>
                <a:gd name="connsiteX9569" fmla="*/ 1564735 w 2307205"/>
                <a:gd name="connsiteY9569" fmla="*/ 1681253 h 1780956"/>
                <a:gd name="connsiteX9570" fmla="*/ 1565030 w 2307205"/>
                <a:gd name="connsiteY9570" fmla="*/ 1680516 h 1780956"/>
                <a:gd name="connsiteX9571" fmla="*/ 1564735 w 2307205"/>
                <a:gd name="connsiteY9571" fmla="*/ 1680073 h 1780956"/>
                <a:gd name="connsiteX9572" fmla="*/ 1563702 w 2307205"/>
                <a:gd name="connsiteY9572" fmla="*/ 1680073 h 1780956"/>
                <a:gd name="connsiteX9573" fmla="*/ 1563407 w 2307205"/>
                <a:gd name="connsiteY9573" fmla="*/ 1678893 h 1780956"/>
                <a:gd name="connsiteX9574" fmla="*/ 1563112 w 2307205"/>
                <a:gd name="connsiteY9574" fmla="*/ 1678893 h 1780956"/>
                <a:gd name="connsiteX9575" fmla="*/ 1561785 w 2307205"/>
                <a:gd name="connsiteY9575" fmla="*/ 1678008 h 1780956"/>
                <a:gd name="connsiteX9576" fmla="*/ 1561785 w 2307205"/>
                <a:gd name="connsiteY9576" fmla="*/ 1676238 h 1780956"/>
                <a:gd name="connsiteX9577" fmla="*/ 1561195 w 2307205"/>
                <a:gd name="connsiteY9577" fmla="*/ 1674911 h 1780956"/>
                <a:gd name="connsiteX9578" fmla="*/ 1560458 w 2307205"/>
                <a:gd name="connsiteY9578" fmla="*/ 1673878 h 1780956"/>
                <a:gd name="connsiteX9579" fmla="*/ 1560458 w 2307205"/>
                <a:gd name="connsiteY9579" fmla="*/ 1672846 h 1780956"/>
                <a:gd name="connsiteX9580" fmla="*/ 1561195 w 2307205"/>
                <a:gd name="connsiteY9580" fmla="*/ 1671076 h 1780956"/>
                <a:gd name="connsiteX9581" fmla="*/ 1560900 w 2307205"/>
                <a:gd name="connsiteY9581" fmla="*/ 1670781 h 1780956"/>
                <a:gd name="connsiteX9582" fmla="*/ 1558245 w 2307205"/>
                <a:gd name="connsiteY9582" fmla="*/ 1670486 h 1780956"/>
                <a:gd name="connsiteX9583" fmla="*/ 1550428 w 2307205"/>
                <a:gd name="connsiteY9583" fmla="*/ 1670486 h 1780956"/>
                <a:gd name="connsiteX9584" fmla="*/ 1550133 w 2307205"/>
                <a:gd name="connsiteY9584" fmla="*/ 1671519 h 1780956"/>
                <a:gd name="connsiteX9585" fmla="*/ 1550723 w 2307205"/>
                <a:gd name="connsiteY9585" fmla="*/ 1672256 h 1780956"/>
                <a:gd name="connsiteX9586" fmla="*/ 1552198 w 2307205"/>
                <a:gd name="connsiteY9586" fmla="*/ 1672698 h 1780956"/>
                <a:gd name="connsiteX9587" fmla="*/ 1553230 w 2307205"/>
                <a:gd name="connsiteY9587" fmla="*/ 1673436 h 1780956"/>
                <a:gd name="connsiteX9588" fmla="*/ 1553525 w 2307205"/>
                <a:gd name="connsiteY9588" fmla="*/ 1674026 h 1780956"/>
                <a:gd name="connsiteX9589" fmla="*/ 1554410 w 2307205"/>
                <a:gd name="connsiteY9589" fmla="*/ 1674616 h 1780956"/>
                <a:gd name="connsiteX9590" fmla="*/ 1555443 w 2307205"/>
                <a:gd name="connsiteY9590" fmla="*/ 1676091 h 1780956"/>
                <a:gd name="connsiteX9591" fmla="*/ 1556770 w 2307205"/>
                <a:gd name="connsiteY9591" fmla="*/ 1678303 h 1780956"/>
                <a:gd name="connsiteX9592" fmla="*/ 1557655 w 2307205"/>
                <a:gd name="connsiteY9592" fmla="*/ 1679188 h 1780956"/>
                <a:gd name="connsiteX9593" fmla="*/ 1558688 w 2307205"/>
                <a:gd name="connsiteY9593" fmla="*/ 1679188 h 1780956"/>
                <a:gd name="connsiteX9594" fmla="*/ 1559278 w 2307205"/>
                <a:gd name="connsiteY9594" fmla="*/ 1679483 h 1780956"/>
                <a:gd name="connsiteX9595" fmla="*/ 1559278 w 2307205"/>
                <a:gd name="connsiteY9595" fmla="*/ 1681695 h 1780956"/>
                <a:gd name="connsiteX9596" fmla="*/ 1559720 w 2307205"/>
                <a:gd name="connsiteY9596" fmla="*/ 1683023 h 1780956"/>
                <a:gd name="connsiteX9597" fmla="*/ 1560753 w 2307205"/>
                <a:gd name="connsiteY9597" fmla="*/ 1684203 h 1780956"/>
                <a:gd name="connsiteX9598" fmla="*/ 1561342 w 2307205"/>
                <a:gd name="connsiteY9598" fmla="*/ 1685530 h 1780956"/>
                <a:gd name="connsiteX9599" fmla="*/ 1561342 w 2307205"/>
                <a:gd name="connsiteY9599" fmla="*/ 1690250 h 1780956"/>
                <a:gd name="connsiteX9600" fmla="*/ 1560900 w 2307205"/>
                <a:gd name="connsiteY9600" fmla="*/ 1691725 h 1780956"/>
                <a:gd name="connsiteX9601" fmla="*/ 1559425 w 2307205"/>
                <a:gd name="connsiteY9601" fmla="*/ 1693495 h 1780956"/>
                <a:gd name="connsiteX9602" fmla="*/ 1558540 w 2307205"/>
                <a:gd name="connsiteY9602" fmla="*/ 1694970 h 1780956"/>
                <a:gd name="connsiteX9603" fmla="*/ 1558098 w 2307205"/>
                <a:gd name="connsiteY9603" fmla="*/ 1696150 h 1780956"/>
                <a:gd name="connsiteX9604" fmla="*/ 1557360 w 2307205"/>
                <a:gd name="connsiteY9604" fmla="*/ 1696887 h 1780956"/>
                <a:gd name="connsiteX9605" fmla="*/ 1556180 w 2307205"/>
                <a:gd name="connsiteY9605" fmla="*/ 1697329 h 1780956"/>
                <a:gd name="connsiteX9606" fmla="*/ 1555000 w 2307205"/>
                <a:gd name="connsiteY9606" fmla="*/ 1698214 h 1780956"/>
                <a:gd name="connsiteX9607" fmla="*/ 1553820 w 2307205"/>
                <a:gd name="connsiteY9607" fmla="*/ 1699542 h 1780956"/>
                <a:gd name="connsiteX9608" fmla="*/ 1553083 w 2307205"/>
                <a:gd name="connsiteY9608" fmla="*/ 1701164 h 1780956"/>
                <a:gd name="connsiteX9609" fmla="*/ 1552788 w 2307205"/>
                <a:gd name="connsiteY9609" fmla="*/ 1703082 h 1780956"/>
                <a:gd name="connsiteX9610" fmla="*/ 1551756 w 2307205"/>
                <a:gd name="connsiteY9610" fmla="*/ 1704999 h 1780956"/>
                <a:gd name="connsiteX9611" fmla="*/ 1550133 w 2307205"/>
                <a:gd name="connsiteY9611" fmla="*/ 1706916 h 1780956"/>
                <a:gd name="connsiteX9612" fmla="*/ 1549543 w 2307205"/>
                <a:gd name="connsiteY9612" fmla="*/ 1709129 h 1780956"/>
                <a:gd name="connsiteX9613" fmla="*/ 1549838 w 2307205"/>
                <a:gd name="connsiteY9613" fmla="*/ 1711636 h 1780956"/>
                <a:gd name="connsiteX9614" fmla="*/ 1549838 w 2307205"/>
                <a:gd name="connsiteY9614" fmla="*/ 1722403 h 1780956"/>
                <a:gd name="connsiteX9615" fmla="*/ 1550133 w 2307205"/>
                <a:gd name="connsiteY9615" fmla="*/ 1725058 h 1780956"/>
                <a:gd name="connsiteX9616" fmla="*/ 1550133 w 2307205"/>
                <a:gd name="connsiteY9616" fmla="*/ 1727713 h 1780956"/>
                <a:gd name="connsiteX9617" fmla="*/ 1549248 w 2307205"/>
                <a:gd name="connsiteY9617" fmla="*/ 1730368 h 1780956"/>
                <a:gd name="connsiteX9618" fmla="*/ 1548068 w 2307205"/>
                <a:gd name="connsiteY9618" fmla="*/ 1732432 h 1780956"/>
                <a:gd name="connsiteX9619" fmla="*/ 1546446 w 2307205"/>
                <a:gd name="connsiteY9619" fmla="*/ 1733907 h 1780956"/>
                <a:gd name="connsiteX9620" fmla="*/ 1544823 w 2307205"/>
                <a:gd name="connsiteY9620" fmla="*/ 1734940 h 1780956"/>
                <a:gd name="connsiteX9621" fmla="*/ 1543201 w 2307205"/>
                <a:gd name="connsiteY9621" fmla="*/ 1735677 h 1780956"/>
                <a:gd name="connsiteX9622" fmla="*/ 1541726 w 2307205"/>
                <a:gd name="connsiteY9622" fmla="*/ 1736857 h 1780956"/>
                <a:gd name="connsiteX9623" fmla="*/ 1540251 w 2307205"/>
                <a:gd name="connsiteY9623" fmla="*/ 1738480 h 1780956"/>
                <a:gd name="connsiteX9624" fmla="*/ 1537891 w 2307205"/>
                <a:gd name="connsiteY9624" fmla="*/ 1739954 h 1780956"/>
                <a:gd name="connsiteX9625" fmla="*/ 1534499 w 2307205"/>
                <a:gd name="connsiteY9625" fmla="*/ 1741282 h 1780956"/>
                <a:gd name="connsiteX9626" fmla="*/ 1531697 w 2307205"/>
                <a:gd name="connsiteY9626" fmla="*/ 1742167 h 1780956"/>
                <a:gd name="connsiteX9627" fmla="*/ 1529779 w 2307205"/>
                <a:gd name="connsiteY9627" fmla="*/ 1750869 h 1780956"/>
                <a:gd name="connsiteX9628" fmla="*/ 1528305 w 2307205"/>
                <a:gd name="connsiteY9628" fmla="*/ 1754556 h 1780956"/>
                <a:gd name="connsiteX9629" fmla="*/ 1525650 w 2307205"/>
                <a:gd name="connsiteY9629" fmla="*/ 1756621 h 1780956"/>
                <a:gd name="connsiteX9630" fmla="*/ 1525945 w 2307205"/>
                <a:gd name="connsiteY9630" fmla="*/ 1757063 h 1780956"/>
                <a:gd name="connsiteX9631" fmla="*/ 1526534 w 2307205"/>
                <a:gd name="connsiteY9631" fmla="*/ 1757653 h 1780956"/>
                <a:gd name="connsiteX9632" fmla="*/ 1529927 w 2307205"/>
                <a:gd name="connsiteY9632" fmla="*/ 1758391 h 1780956"/>
                <a:gd name="connsiteX9633" fmla="*/ 1531254 w 2307205"/>
                <a:gd name="connsiteY9633" fmla="*/ 1758391 h 1780956"/>
                <a:gd name="connsiteX9634" fmla="*/ 1531549 w 2307205"/>
                <a:gd name="connsiteY9634" fmla="*/ 1759276 h 1780956"/>
                <a:gd name="connsiteX9635" fmla="*/ 1531549 w 2307205"/>
                <a:gd name="connsiteY9635" fmla="*/ 1761193 h 1780956"/>
                <a:gd name="connsiteX9636" fmla="*/ 1531254 w 2307205"/>
                <a:gd name="connsiteY9636" fmla="*/ 1762521 h 1780956"/>
                <a:gd name="connsiteX9637" fmla="*/ 1530369 w 2307205"/>
                <a:gd name="connsiteY9637" fmla="*/ 1763406 h 1780956"/>
                <a:gd name="connsiteX9638" fmla="*/ 1528894 w 2307205"/>
                <a:gd name="connsiteY9638" fmla="*/ 1763995 h 1780956"/>
                <a:gd name="connsiteX9639" fmla="*/ 1526977 w 2307205"/>
                <a:gd name="connsiteY9639" fmla="*/ 1764291 h 1780956"/>
                <a:gd name="connsiteX9640" fmla="*/ 1519750 w 2307205"/>
                <a:gd name="connsiteY9640" fmla="*/ 1763701 h 1780956"/>
                <a:gd name="connsiteX9641" fmla="*/ 1517095 w 2307205"/>
                <a:gd name="connsiteY9641" fmla="*/ 1763995 h 1780956"/>
                <a:gd name="connsiteX9642" fmla="*/ 1515915 w 2307205"/>
                <a:gd name="connsiteY9642" fmla="*/ 1764438 h 1780956"/>
                <a:gd name="connsiteX9643" fmla="*/ 1515030 w 2307205"/>
                <a:gd name="connsiteY9643" fmla="*/ 1764880 h 1780956"/>
                <a:gd name="connsiteX9644" fmla="*/ 1514293 w 2307205"/>
                <a:gd name="connsiteY9644" fmla="*/ 1765618 h 1780956"/>
                <a:gd name="connsiteX9645" fmla="*/ 1513555 w 2307205"/>
                <a:gd name="connsiteY9645" fmla="*/ 1767535 h 1780956"/>
                <a:gd name="connsiteX9646" fmla="*/ 1513260 w 2307205"/>
                <a:gd name="connsiteY9646" fmla="*/ 1770485 h 1780956"/>
                <a:gd name="connsiteX9647" fmla="*/ 1513555 w 2307205"/>
                <a:gd name="connsiteY9647" fmla="*/ 1771960 h 1780956"/>
                <a:gd name="connsiteX9648" fmla="*/ 1514735 w 2307205"/>
                <a:gd name="connsiteY9648" fmla="*/ 1772550 h 1780956"/>
                <a:gd name="connsiteX9649" fmla="*/ 1517980 w 2307205"/>
                <a:gd name="connsiteY9649" fmla="*/ 1773877 h 1780956"/>
                <a:gd name="connsiteX9650" fmla="*/ 1520635 w 2307205"/>
                <a:gd name="connsiteY9650" fmla="*/ 1774172 h 1780956"/>
                <a:gd name="connsiteX9651" fmla="*/ 1524322 w 2307205"/>
                <a:gd name="connsiteY9651" fmla="*/ 1772992 h 1780956"/>
                <a:gd name="connsiteX9652" fmla="*/ 1525502 w 2307205"/>
                <a:gd name="connsiteY9652" fmla="*/ 1772992 h 1780956"/>
                <a:gd name="connsiteX9653" fmla="*/ 1526534 w 2307205"/>
                <a:gd name="connsiteY9653" fmla="*/ 1773287 h 1780956"/>
                <a:gd name="connsiteX9654" fmla="*/ 1527567 w 2307205"/>
                <a:gd name="connsiteY9654" fmla="*/ 1774025 h 1780956"/>
                <a:gd name="connsiteX9655" fmla="*/ 1529042 w 2307205"/>
                <a:gd name="connsiteY9655" fmla="*/ 1776090 h 1780956"/>
                <a:gd name="connsiteX9656" fmla="*/ 1529484 w 2307205"/>
                <a:gd name="connsiteY9656" fmla="*/ 1775647 h 1780956"/>
                <a:gd name="connsiteX9657" fmla="*/ 1529484 w 2307205"/>
                <a:gd name="connsiteY9657" fmla="*/ 1773730 h 1780956"/>
                <a:gd name="connsiteX9658" fmla="*/ 1530369 w 2307205"/>
                <a:gd name="connsiteY9658" fmla="*/ 1772108 h 1780956"/>
                <a:gd name="connsiteX9659" fmla="*/ 1531697 w 2307205"/>
                <a:gd name="connsiteY9659" fmla="*/ 1770633 h 1780956"/>
                <a:gd name="connsiteX9660" fmla="*/ 1534352 w 2307205"/>
                <a:gd name="connsiteY9660" fmla="*/ 1768863 h 1780956"/>
                <a:gd name="connsiteX9661" fmla="*/ 1538334 w 2307205"/>
                <a:gd name="connsiteY9661" fmla="*/ 1766798 h 1780956"/>
                <a:gd name="connsiteX9662" fmla="*/ 1541431 w 2307205"/>
                <a:gd name="connsiteY9662" fmla="*/ 1765765 h 1780956"/>
                <a:gd name="connsiteX9663" fmla="*/ 1544233 w 2307205"/>
                <a:gd name="connsiteY9663" fmla="*/ 1765470 h 1780956"/>
                <a:gd name="connsiteX9664" fmla="*/ 1544528 w 2307205"/>
                <a:gd name="connsiteY9664" fmla="*/ 1765175 h 1780956"/>
                <a:gd name="connsiteX9665" fmla="*/ 1546003 w 2307205"/>
                <a:gd name="connsiteY9665" fmla="*/ 1763995 h 1780956"/>
                <a:gd name="connsiteX9666" fmla="*/ 1546298 w 2307205"/>
                <a:gd name="connsiteY9666" fmla="*/ 1763995 h 1780956"/>
                <a:gd name="connsiteX9667" fmla="*/ 1545708 w 2307205"/>
                <a:gd name="connsiteY9667" fmla="*/ 1765323 h 1780956"/>
                <a:gd name="connsiteX9668" fmla="*/ 1545708 w 2307205"/>
                <a:gd name="connsiteY9668" fmla="*/ 1765913 h 1780956"/>
                <a:gd name="connsiteX9669" fmla="*/ 1546298 w 2307205"/>
                <a:gd name="connsiteY9669" fmla="*/ 1765913 h 1780956"/>
                <a:gd name="connsiteX9670" fmla="*/ 1547036 w 2307205"/>
                <a:gd name="connsiteY9670" fmla="*/ 1764733 h 1780956"/>
                <a:gd name="connsiteX9671" fmla="*/ 1547921 w 2307205"/>
                <a:gd name="connsiteY9671" fmla="*/ 1762373 h 1780956"/>
                <a:gd name="connsiteX9672" fmla="*/ 1549986 w 2307205"/>
                <a:gd name="connsiteY9672" fmla="*/ 1759866 h 1780956"/>
                <a:gd name="connsiteX9673" fmla="*/ 1556180 w 2307205"/>
                <a:gd name="connsiteY9673" fmla="*/ 1755294 h 1780956"/>
                <a:gd name="connsiteX9674" fmla="*/ 1558540 w 2307205"/>
                <a:gd name="connsiteY9674" fmla="*/ 1754114 h 1780956"/>
                <a:gd name="connsiteX9675" fmla="*/ 1562522 w 2307205"/>
                <a:gd name="connsiteY9675" fmla="*/ 1753376 h 1780956"/>
                <a:gd name="connsiteX9676" fmla="*/ 1568127 w 2307205"/>
                <a:gd name="connsiteY9676" fmla="*/ 1753081 h 1780956"/>
                <a:gd name="connsiteX9677" fmla="*/ 1573732 w 2307205"/>
                <a:gd name="connsiteY9677" fmla="*/ 1753671 h 1780956"/>
                <a:gd name="connsiteX9678" fmla="*/ 1579189 w 2307205"/>
                <a:gd name="connsiteY9678" fmla="*/ 1755146 h 1780956"/>
                <a:gd name="connsiteX9679" fmla="*/ 1582876 w 2307205"/>
                <a:gd name="connsiteY9679" fmla="*/ 1755883 h 1780956"/>
                <a:gd name="connsiteX9680" fmla="*/ 1584941 w 2307205"/>
                <a:gd name="connsiteY9680" fmla="*/ 1755883 h 1780956"/>
                <a:gd name="connsiteX9681" fmla="*/ 1592906 w 2307205"/>
                <a:gd name="connsiteY9681" fmla="*/ 1756768 h 1780956"/>
                <a:gd name="connsiteX9682" fmla="*/ 1593790 w 2307205"/>
                <a:gd name="connsiteY9682" fmla="*/ 1756473 h 1780956"/>
                <a:gd name="connsiteX9683" fmla="*/ 1592611 w 2307205"/>
                <a:gd name="connsiteY9683" fmla="*/ 1755883 h 1780956"/>
                <a:gd name="connsiteX9684" fmla="*/ 1587448 w 2307205"/>
                <a:gd name="connsiteY9684" fmla="*/ 1755294 h 1780956"/>
                <a:gd name="connsiteX9685" fmla="*/ 1585826 w 2307205"/>
                <a:gd name="connsiteY9685" fmla="*/ 1754704 h 1780956"/>
                <a:gd name="connsiteX9686" fmla="*/ 1583614 w 2307205"/>
                <a:gd name="connsiteY9686" fmla="*/ 1754704 h 1780956"/>
                <a:gd name="connsiteX9687" fmla="*/ 1585089 w 2307205"/>
                <a:gd name="connsiteY9687" fmla="*/ 1752491 h 1780956"/>
                <a:gd name="connsiteX9688" fmla="*/ 1585826 w 2307205"/>
                <a:gd name="connsiteY9688" fmla="*/ 1752196 h 1780956"/>
                <a:gd name="connsiteX9689" fmla="*/ 1586859 w 2307205"/>
                <a:gd name="connsiteY9689" fmla="*/ 1751459 h 1780956"/>
                <a:gd name="connsiteX9690" fmla="*/ 1587891 w 2307205"/>
                <a:gd name="connsiteY9690" fmla="*/ 1750426 h 1780956"/>
                <a:gd name="connsiteX9691" fmla="*/ 1589661 w 2307205"/>
                <a:gd name="connsiteY9691" fmla="*/ 1749246 h 1780956"/>
                <a:gd name="connsiteX9692" fmla="*/ 1592758 w 2307205"/>
                <a:gd name="connsiteY9692" fmla="*/ 1748361 h 1780956"/>
                <a:gd name="connsiteX9693" fmla="*/ 1597330 w 2307205"/>
                <a:gd name="connsiteY9693" fmla="*/ 1747771 h 1780956"/>
                <a:gd name="connsiteX9694" fmla="*/ 1601903 w 2307205"/>
                <a:gd name="connsiteY9694" fmla="*/ 1746592 h 1780956"/>
                <a:gd name="connsiteX9695" fmla="*/ 1603082 w 2307205"/>
                <a:gd name="connsiteY9695" fmla="*/ 1746592 h 1780956"/>
                <a:gd name="connsiteX9696" fmla="*/ 1604115 w 2307205"/>
                <a:gd name="connsiteY9696" fmla="*/ 1746887 h 1780956"/>
                <a:gd name="connsiteX9697" fmla="*/ 1605885 w 2307205"/>
                <a:gd name="connsiteY9697" fmla="*/ 1746887 h 1780956"/>
                <a:gd name="connsiteX9698" fmla="*/ 1611342 w 2307205"/>
                <a:gd name="connsiteY9698" fmla="*/ 1746002 h 1780956"/>
                <a:gd name="connsiteX9699" fmla="*/ 1614587 w 2307205"/>
                <a:gd name="connsiteY9699" fmla="*/ 1746002 h 1780956"/>
                <a:gd name="connsiteX9700" fmla="*/ 1616947 w 2307205"/>
                <a:gd name="connsiteY9700" fmla="*/ 1746297 h 1780956"/>
                <a:gd name="connsiteX9701" fmla="*/ 1618422 w 2307205"/>
                <a:gd name="connsiteY9701" fmla="*/ 1746739 h 1780956"/>
                <a:gd name="connsiteX9702" fmla="*/ 1620192 w 2307205"/>
                <a:gd name="connsiteY9702" fmla="*/ 1746739 h 1780956"/>
                <a:gd name="connsiteX9703" fmla="*/ 1623289 w 2307205"/>
                <a:gd name="connsiteY9703" fmla="*/ 1745117 h 1780956"/>
                <a:gd name="connsiteX9704" fmla="*/ 1623584 w 2307205"/>
                <a:gd name="connsiteY9704" fmla="*/ 1744527 h 1780956"/>
                <a:gd name="connsiteX9705" fmla="*/ 1622994 w 2307205"/>
                <a:gd name="connsiteY9705" fmla="*/ 1743642 h 1780956"/>
                <a:gd name="connsiteX9706" fmla="*/ 1621371 w 2307205"/>
                <a:gd name="connsiteY9706" fmla="*/ 1742462 h 1780956"/>
                <a:gd name="connsiteX9707" fmla="*/ 1620634 w 2307205"/>
                <a:gd name="connsiteY9707" fmla="*/ 1741429 h 1780956"/>
                <a:gd name="connsiteX9708" fmla="*/ 1620634 w 2307205"/>
                <a:gd name="connsiteY9708" fmla="*/ 1740102 h 1780956"/>
                <a:gd name="connsiteX9709" fmla="*/ 1619749 w 2307205"/>
                <a:gd name="connsiteY9709" fmla="*/ 1739217 h 1780956"/>
                <a:gd name="connsiteX9710" fmla="*/ 1619749 w 2307205"/>
                <a:gd name="connsiteY9710" fmla="*/ 1738775 h 1780956"/>
                <a:gd name="connsiteX9711" fmla="*/ 1620044 w 2307205"/>
                <a:gd name="connsiteY9711" fmla="*/ 1733317 h 1780956"/>
                <a:gd name="connsiteX9712" fmla="*/ 1620044 w 2307205"/>
                <a:gd name="connsiteY9712" fmla="*/ 1733317 h 1780956"/>
                <a:gd name="connsiteX9713" fmla="*/ 1616062 w 2307205"/>
                <a:gd name="connsiteY9713" fmla="*/ 1734497 h 1780956"/>
                <a:gd name="connsiteX9714" fmla="*/ 1613997 w 2307205"/>
                <a:gd name="connsiteY9714" fmla="*/ 1735530 h 1780956"/>
                <a:gd name="connsiteX9715" fmla="*/ 1612817 w 2307205"/>
                <a:gd name="connsiteY9715" fmla="*/ 1735825 h 1780956"/>
                <a:gd name="connsiteX9716" fmla="*/ 1611195 w 2307205"/>
                <a:gd name="connsiteY9716" fmla="*/ 1735530 h 1780956"/>
                <a:gd name="connsiteX9717" fmla="*/ 1607950 w 2307205"/>
                <a:gd name="connsiteY9717" fmla="*/ 1735530 h 1780956"/>
                <a:gd name="connsiteX9718" fmla="*/ 1605000 w 2307205"/>
                <a:gd name="connsiteY9718" fmla="*/ 1734645 h 1780956"/>
                <a:gd name="connsiteX9719" fmla="*/ 1602640 w 2307205"/>
                <a:gd name="connsiteY9719" fmla="*/ 1734055 h 1780956"/>
                <a:gd name="connsiteX9720" fmla="*/ 1601460 w 2307205"/>
                <a:gd name="connsiteY9720" fmla="*/ 1732580 h 1780956"/>
                <a:gd name="connsiteX9721" fmla="*/ 1601460 w 2307205"/>
                <a:gd name="connsiteY9721" fmla="*/ 1731990 h 1780956"/>
                <a:gd name="connsiteX9722" fmla="*/ 1604557 w 2307205"/>
                <a:gd name="connsiteY9722" fmla="*/ 1727713 h 1780956"/>
                <a:gd name="connsiteX9723" fmla="*/ 1605737 w 2307205"/>
                <a:gd name="connsiteY9723" fmla="*/ 1725795 h 1780956"/>
                <a:gd name="connsiteX9724" fmla="*/ 1606032 w 2307205"/>
                <a:gd name="connsiteY9724" fmla="*/ 1724615 h 1780956"/>
                <a:gd name="connsiteX9725" fmla="*/ 1606770 w 2307205"/>
                <a:gd name="connsiteY9725" fmla="*/ 1723730 h 1780956"/>
                <a:gd name="connsiteX9726" fmla="*/ 1608540 w 2307205"/>
                <a:gd name="connsiteY9726" fmla="*/ 1722698 h 1780956"/>
                <a:gd name="connsiteX9727" fmla="*/ 1608982 w 2307205"/>
                <a:gd name="connsiteY9727" fmla="*/ 1721961 h 1780956"/>
                <a:gd name="connsiteX9728" fmla="*/ 1609867 w 2307205"/>
                <a:gd name="connsiteY9728" fmla="*/ 1721665 h 1780956"/>
                <a:gd name="connsiteX9729" fmla="*/ 1611195 w 2307205"/>
                <a:gd name="connsiteY9729" fmla="*/ 1721665 h 1780956"/>
                <a:gd name="connsiteX9730" fmla="*/ 1613702 w 2307205"/>
                <a:gd name="connsiteY9730" fmla="*/ 1720338 h 1780956"/>
                <a:gd name="connsiteX9731" fmla="*/ 1617242 w 2307205"/>
                <a:gd name="connsiteY9731" fmla="*/ 1717536 h 1780956"/>
                <a:gd name="connsiteX9732" fmla="*/ 1620044 w 2307205"/>
                <a:gd name="connsiteY9732" fmla="*/ 1715766 h 1780956"/>
                <a:gd name="connsiteX9733" fmla="*/ 1621961 w 2307205"/>
                <a:gd name="connsiteY9733" fmla="*/ 1715176 h 1780956"/>
                <a:gd name="connsiteX9734" fmla="*/ 1627124 w 2307205"/>
                <a:gd name="connsiteY9734" fmla="*/ 1714586 h 1780956"/>
                <a:gd name="connsiteX9735" fmla="*/ 1630368 w 2307205"/>
                <a:gd name="connsiteY9735" fmla="*/ 1713701 h 1780956"/>
                <a:gd name="connsiteX9736" fmla="*/ 1632728 w 2307205"/>
                <a:gd name="connsiteY9736" fmla="*/ 1713406 h 1780956"/>
                <a:gd name="connsiteX9737" fmla="*/ 1634056 w 2307205"/>
                <a:gd name="connsiteY9737" fmla="*/ 1713701 h 1780956"/>
                <a:gd name="connsiteX9738" fmla="*/ 1636268 w 2307205"/>
                <a:gd name="connsiteY9738" fmla="*/ 1713406 h 1780956"/>
                <a:gd name="connsiteX9739" fmla="*/ 1639218 w 2307205"/>
                <a:gd name="connsiteY9739" fmla="*/ 1712521 h 1780956"/>
                <a:gd name="connsiteX9740" fmla="*/ 1643053 w 2307205"/>
                <a:gd name="connsiteY9740" fmla="*/ 1711784 h 1780956"/>
                <a:gd name="connsiteX9741" fmla="*/ 1647920 w 2307205"/>
                <a:gd name="connsiteY9741" fmla="*/ 1711341 h 1780956"/>
                <a:gd name="connsiteX9742" fmla="*/ 1651017 w 2307205"/>
                <a:gd name="connsiteY9742" fmla="*/ 1710899 h 1780956"/>
                <a:gd name="connsiteX9743" fmla="*/ 1652345 w 2307205"/>
                <a:gd name="connsiteY9743" fmla="*/ 1710309 h 1780956"/>
                <a:gd name="connsiteX9744" fmla="*/ 1654999 w 2307205"/>
                <a:gd name="connsiteY9744" fmla="*/ 1710309 h 1780956"/>
                <a:gd name="connsiteX9745" fmla="*/ 1655442 w 2307205"/>
                <a:gd name="connsiteY9745" fmla="*/ 1709571 h 1780956"/>
                <a:gd name="connsiteX9746" fmla="*/ 1656179 w 2307205"/>
                <a:gd name="connsiteY9746" fmla="*/ 1709276 h 1780956"/>
                <a:gd name="connsiteX9747" fmla="*/ 1658687 w 2307205"/>
                <a:gd name="connsiteY9747" fmla="*/ 1709276 h 1780956"/>
                <a:gd name="connsiteX9748" fmla="*/ 1659572 w 2307205"/>
                <a:gd name="connsiteY9748" fmla="*/ 1709866 h 1780956"/>
                <a:gd name="connsiteX9749" fmla="*/ 1659572 w 2307205"/>
                <a:gd name="connsiteY9749" fmla="*/ 1710161 h 1780956"/>
                <a:gd name="connsiteX9750" fmla="*/ 1659129 w 2307205"/>
                <a:gd name="connsiteY9750" fmla="*/ 1710161 h 1780956"/>
                <a:gd name="connsiteX9751" fmla="*/ 1659424 w 2307205"/>
                <a:gd name="connsiteY9751" fmla="*/ 1710899 h 1780956"/>
                <a:gd name="connsiteX9752" fmla="*/ 1660752 w 2307205"/>
                <a:gd name="connsiteY9752" fmla="*/ 1711784 h 1780956"/>
                <a:gd name="connsiteX9753" fmla="*/ 1662964 w 2307205"/>
                <a:gd name="connsiteY9753" fmla="*/ 1712079 h 1780956"/>
                <a:gd name="connsiteX9754" fmla="*/ 1665471 w 2307205"/>
                <a:gd name="connsiteY9754" fmla="*/ 1711489 h 1780956"/>
                <a:gd name="connsiteX9755" fmla="*/ 1667241 w 2307205"/>
                <a:gd name="connsiteY9755" fmla="*/ 1711784 h 1780956"/>
                <a:gd name="connsiteX9756" fmla="*/ 1666799 w 2307205"/>
                <a:gd name="connsiteY9756" fmla="*/ 1712226 h 1780956"/>
                <a:gd name="connsiteX9757" fmla="*/ 1665766 w 2307205"/>
                <a:gd name="connsiteY9757" fmla="*/ 1712226 h 1780956"/>
                <a:gd name="connsiteX9758" fmla="*/ 1666356 w 2307205"/>
                <a:gd name="connsiteY9758" fmla="*/ 1713111 h 1780956"/>
                <a:gd name="connsiteX9759" fmla="*/ 1666946 w 2307205"/>
                <a:gd name="connsiteY9759" fmla="*/ 1713111 h 1780956"/>
                <a:gd name="connsiteX9760" fmla="*/ 1669011 w 2307205"/>
                <a:gd name="connsiteY9760" fmla="*/ 1712374 h 1780956"/>
                <a:gd name="connsiteX9761" fmla="*/ 1669011 w 2307205"/>
                <a:gd name="connsiteY9761" fmla="*/ 1712669 h 1780956"/>
                <a:gd name="connsiteX9762" fmla="*/ 1668274 w 2307205"/>
                <a:gd name="connsiteY9762" fmla="*/ 1713848 h 1780956"/>
                <a:gd name="connsiteX9763" fmla="*/ 1668569 w 2307205"/>
                <a:gd name="connsiteY9763" fmla="*/ 1714586 h 1780956"/>
                <a:gd name="connsiteX9764" fmla="*/ 1670044 w 2307205"/>
                <a:gd name="connsiteY9764" fmla="*/ 1714881 h 1780956"/>
                <a:gd name="connsiteX9765" fmla="*/ 1672551 w 2307205"/>
                <a:gd name="connsiteY9765" fmla="*/ 1714291 h 1780956"/>
                <a:gd name="connsiteX9766" fmla="*/ 1675648 w 2307205"/>
                <a:gd name="connsiteY9766" fmla="*/ 1712816 h 1780956"/>
                <a:gd name="connsiteX9767" fmla="*/ 1677123 w 2307205"/>
                <a:gd name="connsiteY9767" fmla="*/ 1712374 h 1780956"/>
                <a:gd name="connsiteX9768" fmla="*/ 1677418 w 2307205"/>
                <a:gd name="connsiteY9768" fmla="*/ 1711636 h 1780956"/>
                <a:gd name="connsiteX9769" fmla="*/ 1676386 w 2307205"/>
                <a:gd name="connsiteY9769" fmla="*/ 1711636 h 1780956"/>
                <a:gd name="connsiteX9770" fmla="*/ 1673731 w 2307205"/>
                <a:gd name="connsiteY9770" fmla="*/ 1711931 h 1780956"/>
                <a:gd name="connsiteX9771" fmla="*/ 1672993 w 2307205"/>
                <a:gd name="connsiteY9771" fmla="*/ 1712374 h 1780956"/>
                <a:gd name="connsiteX9772" fmla="*/ 1672993 w 2307205"/>
                <a:gd name="connsiteY9772" fmla="*/ 1712079 h 1780956"/>
                <a:gd name="connsiteX9773" fmla="*/ 1673436 w 2307205"/>
                <a:gd name="connsiteY9773" fmla="*/ 1710899 h 1780956"/>
                <a:gd name="connsiteX9774" fmla="*/ 1675943 w 2307205"/>
                <a:gd name="connsiteY9774" fmla="*/ 1709276 h 1780956"/>
                <a:gd name="connsiteX9775" fmla="*/ 1676976 w 2307205"/>
                <a:gd name="connsiteY9775" fmla="*/ 1708391 h 1780956"/>
                <a:gd name="connsiteX9776" fmla="*/ 1677713 w 2307205"/>
                <a:gd name="connsiteY9776" fmla="*/ 1707359 h 1780956"/>
                <a:gd name="connsiteX9777" fmla="*/ 1676976 w 2307205"/>
                <a:gd name="connsiteY9777" fmla="*/ 1707359 h 1780956"/>
                <a:gd name="connsiteX9778" fmla="*/ 1674911 w 2307205"/>
                <a:gd name="connsiteY9778" fmla="*/ 1708391 h 1780956"/>
                <a:gd name="connsiteX9779" fmla="*/ 1672993 w 2307205"/>
                <a:gd name="connsiteY9779" fmla="*/ 1708981 h 1780956"/>
                <a:gd name="connsiteX9780" fmla="*/ 1671371 w 2307205"/>
                <a:gd name="connsiteY9780" fmla="*/ 1708981 h 1780956"/>
                <a:gd name="connsiteX9781" fmla="*/ 1670929 w 2307205"/>
                <a:gd name="connsiteY9781" fmla="*/ 1707949 h 1780956"/>
                <a:gd name="connsiteX9782" fmla="*/ 1671813 w 2307205"/>
                <a:gd name="connsiteY9782" fmla="*/ 1705736 h 1780956"/>
                <a:gd name="connsiteX9783" fmla="*/ 1670929 w 2307205"/>
                <a:gd name="connsiteY9783" fmla="*/ 1704999 h 1780956"/>
                <a:gd name="connsiteX9784" fmla="*/ 1666799 w 2307205"/>
                <a:gd name="connsiteY9784" fmla="*/ 1706031 h 1780956"/>
                <a:gd name="connsiteX9785" fmla="*/ 1666356 w 2307205"/>
                <a:gd name="connsiteY9785" fmla="*/ 1706474 h 1780956"/>
                <a:gd name="connsiteX9786" fmla="*/ 1666356 w 2307205"/>
                <a:gd name="connsiteY9786" fmla="*/ 1706769 h 1780956"/>
                <a:gd name="connsiteX9787" fmla="*/ 1666799 w 2307205"/>
                <a:gd name="connsiteY9787" fmla="*/ 1706769 h 1780956"/>
                <a:gd name="connsiteX9788" fmla="*/ 1666799 w 2307205"/>
                <a:gd name="connsiteY9788" fmla="*/ 1707211 h 1780956"/>
                <a:gd name="connsiteX9789" fmla="*/ 1665324 w 2307205"/>
                <a:gd name="connsiteY9789" fmla="*/ 1707211 h 1780956"/>
                <a:gd name="connsiteX9790" fmla="*/ 1665324 w 2307205"/>
                <a:gd name="connsiteY9790" fmla="*/ 1706769 h 1780956"/>
                <a:gd name="connsiteX9791" fmla="*/ 1665766 w 2307205"/>
                <a:gd name="connsiteY9791" fmla="*/ 1706031 h 1780956"/>
                <a:gd name="connsiteX9792" fmla="*/ 1665324 w 2307205"/>
                <a:gd name="connsiteY9792" fmla="*/ 1705736 h 1780956"/>
                <a:gd name="connsiteX9793" fmla="*/ 1663996 w 2307205"/>
                <a:gd name="connsiteY9793" fmla="*/ 1706031 h 1780956"/>
                <a:gd name="connsiteX9794" fmla="*/ 1662226 w 2307205"/>
                <a:gd name="connsiteY9794" fmla="*/ 1706474 h 1780956"/>
                <a:gd name="connsiteX9795" fmla="*/ 1658539 w 2307205"/>
                <a:gd name="connsiteY9795" fmla="*/ 1707949 h 1780956"/>
                <a:gd name="connsiteX9796" fmla="*/ 1658539 w 2307205"/>
                <a:gd name="connsiteY9796" fmla="*/ 1707654 h 1780956"/>
                <a:gd name="connsiteX9797" fmla="*/ 1659572 w 2307205"/>
                <a:gd name="connsiteY9797" fmla="*/ 1706769 h 1780956"/>
                <a:gd name="connsiteX9798" fmla="*/ 1663406 w 2307205"/>
                <a:gd name="connsiteY9798" fmla="*/ 1705589 h 1780956"/>
                <a:gd name="connsiteX9799" fmla="*/ 1665324 w 2307205"/>
                <a:gd name="connsiteY9799" fmla="*/ 1704999 h 1780956"/>
                <a:gd name="connsiteX9800" fmla="*/ 1666504 w 2307205"/>
                <a:gd name="connsiteY9800" fmla="*/ 1704999 h 1780956"/>
                <a:gd name="connsiteX9801" fmla="*/ 1667241 w 2307205"/>
                <a:gd name="connsiteY9801" fmla="*/ 1704704 h 1780956"/>
                <a:gd name="connsiteX9802" fmla="*/ 1667979 w 2307205"/>
                <a:gd name="connsiteY9802" fmla="*/ 1704704 h 1780956"/>
                <a:gd name="connsiteX9803" fmla="*/ 1668569 w 2307205"/>
                <a:gd name="connsiteY9803" fmla="*/ 1705147 h 1780956"/>
                <a:gd name="connsiteX9804" fmla="*/ 1670044 w 2307205"/>
                <a:gd name="connsiteY9804" fmla="*/ 1705147 h 1780956"/>
                <a:gd name="connsiteX9805" fmla="*/ 1672403 w 2307205"/>
                <a:gd name="connsiteY9805" fmla="*/ 1704261 h 1780956"/>
                <a:gd name="connsiteX9806" fmla="*/ 1673436 w 2307205"/>
                <a:gd name="connsiteY9806" fmla="*/ 1704557 h 1780956"/>
                <a:gd name="connsiteX9807" fmla="*/ 1673141 w 2307205"/>
                <a:gd name="connsiteY9807" fmla="*/ 1705884 h 1780956"/>
                <a:gd name="connsiteX9808" fmla="*/ 1673731 w 2307205"/>
                <a:gd name="connsiteY9808" fmla="*/ 1705884 h 1780956"/>
                <a:gd name="connsiteX9809" fmla="*/ 1675206 w 2307205"/>
                <a:gd name="connsiteY9809" fmla="*/ 1704999 h 1780956"/>
                <a:gd name="connsiteX9810" fmla="*/ 1676238 w 2307205"/>
                <a:gd name="connsiteY9810" fmla="*/ 1704704 h 1780956"/>
                <a:gd name="connsiteX9811" fmla="*/ 1676681 w 2307205"/>
                <a:gd name="connsiteY9811" fmla="*/ 1704999 h 1780956"/>
                <a:gd name="connsiteX9812" fmla="*/ 1673436 w 2307205"/>
                <a:gd name="connsiteY9812" fmla="*/ 1706769 h 1780956"/>
                <a:gd name="connsiteX9813" fmla="*/ 1672551 w 2307205"/>
                <a:gd name="connsiteY9813" fmla="*/ 1707654 h 1780956"/>
                <a:gd name="connsiteX9814" fmla="*/ 1672551 w 2307205"/>
                <a:gd name="connsiteY9814" fmla="*/ 1708096 h 1780956"/>
                <a:gd name="connsiteX9815" fmla="*/ 1672846 w 2307205"/>
                <a:gd name="connsiteY9815" fmla="*/ 1708686 h 1780956"/>
                <a:gd name="connsiteX9816" fmla="*/ 1674173 w 2307205"/>
                <a:gd name="connsiteY9816" fmla="*/ 1708686 h 1780956"/>
                <a:gd name="connsiteX9817" fmla="*/ 1679483 w 2307205"/>
                <a:gd name="connsiteY9817" fmla="*/ 1705147 h 1780956"/>
                <a:gd name="connsiteX9818" fmla="*/ 1682138 w 2307205"/>
                <a:gd name="connsiteY9818" fmla="*/ 1703967 h 1780956"/>
                <a:gd name="connsiteX9819" fmla="*/ 1684793 w 2307205"/>
                <a:gd name="connsiteY9819" fmla="*/ 1703377 h 1780956"/>
                <a:gd name="connsiteX9820" fmla="*/ 1687300 w 2307205"/>
                <a:gd name="connsiteY9820" fmla="*/ 1703377 h 1780956"/>
                <a:gd name="connsiteX9821" fmla="*/ 1689512 w 2307205"/>
                <a:gd name="connsiteY9821" fmla="*/ 1702639 h 1780956"/>
                <a:gd name="connsiteX9822" fmla="*/ 1691282 w 2307205"/>
                <a:gd name="connsiteY9822" fmla="*/ 1701607 h 1780956"/>
                <a:gd name="connsiteX9823" fmla="*/ 1698657 w 2307205"/>
                <a:gd name="connsiteY9823" fmla="*/ 1699247 h 1780956"/>
                <a:gd name="connsiteX9824" fmla="*/ 1701607 w 2307205"/>
                <a:gd name="connsiteY9824" fmla="*/ 1697772 h 1780956"/>
                <a:gd name="connsiteX9825" fmla="*/ 1704557 w 2307205"/>
                <a:gd name="connsiteY9825" fmla="*/ 1695265 h 1780956"/>
                <a:gd name="connsiteX9826" fmla="*/ 1705441 w 2307205"/>
                <a:gd name="connsiteY9826" fmla="*/ 1695265 h 1780956"/>
                <a:gd name="connsiteX9827" fmla="*/ 1705441 w 2307205"/>
                <a:gd name="connsiteY9827" fmla="*/ 1694970 h 1780956"/>
                <a:gd name="connsiteX9828" fmla="*/ 1715766 w 2307205"/>
                <a:gd name="connsiteY9828" fmla="*/ 1686120 h 1780956"/>
                <a:gd name="connsiteX9829" fmla="*/ 1721518 w 2307205"/>
                <a:gd name="connsiteY9829" fmla="*/ 1681990 h 1780956"/>
                <a:gd name="connsiteX9830" fmla="*/ 1726238 w 2307205"/>
                <a:gd name="connsiteY9830" fmla="*/ 1679778 h 1780956"/>
                <a:gd name="connsiteX9831" fmla="*/ 1729925 w 2307205"/>
                <a:gd name="connsiteY9831" fmla="*/ 1678746 h 1780956"/>
                <a:gd name="connsiteX9832" fmla="*/ 1733760 w 2307205"/>
                <a:gd name="connsiteY9832" fmla="*/ 1678746 h 1780956"/>
                <a:gd name="connsiteX9833" fmla="*/ 1742904 w 2307205"/>
                <a:gd name="connsiteY9833" fmla="*/ 1672256 h 1780956"/>
                <a:gd name="connsiteX9834" fmla="*/ 1749689 w 2307205"/>
                <a:gd name="connsiteY9834" fmla="*/ 1668421 h 1780956"/>
                <a:gd name="connsiteX9835" fmla="*/ 1752934 w 2307205"/>
                <a:gd name="connsiteY9835" fmla="*/ 1667684 h 1780956"/>
                <a:gd name="connsiteX9836" fmla="*/ 1752196 w 2307205"/>
                <a:gd name="connsiteY9836" fmla="*/ 1664881 h 1780956"/>
                <a:gd name="connsiteX9837" fmla="*/ 1745706 w 2307205"/>
                <a:gd name="connsiteY9837" fmla="*/ 1662964 h 1780956"/>
                <a:gd name="connsiteX9838" fmla="*/ 1743937 w 2307205"/>
                <a:gd name="connsiteY9838" fmla="*/ 1661784 h 1780956"/>
                <a:gd name="connsiteX9839" fmla="*/ 1751164 w 2307205"/>
                <a:gd name="connsiteY9839" fmla="*/ 1662669 h 1780956"/>
                <a:gd name="connsiteX9840" fmla="*/ 1754851 w 2307205"/>
                <a:gd name="connsiteY9840" fmla="*/ 1660604 h 1780956"/>
                <a:gd name="connsiteX9841" fmla="*/ 1757506 w 2307205"/>
                <a:gd name="connsiteY9841" fmla="*/ 1657654 h 1780956"/>
                <a:gd name="connsiteX9842" fmla="*/ 1759718 w 2307205"/>
                <a:gd name="connsiteY9842" fmla="*/ 1655884 h 1780956"/>
                <a:gd name="connsiteX9843" fmla="*/ 1765913 w 2307205"/>
                <a:gd name="connsiteY9843" fmla="*/ 1654999 h 1780956"/>
                <a:gd name="connsiteX9844" fmla="*/ 1770928 w 2307205"/>
                <a:gd name="connsiteY9844" fmla="*/ 1649690 h 1780956"/>
                <a:gd name="connsiteX9845" fmla="*/ 1773582 w 2307205"/>
                <a:gd name="connsiteY9845" fmla="*/ 1645560 h 1780956"/>
                <a:gd name="connsiteX9846" fmla="*/ 1774467 w 2307205"/>
                <a:gd name="connsiteY9846" fmla="*/ 1644233 h 1780956"/>
                <a:gd name="connsiteX9847" fmla="*/ 1777712 w 2307205"/>
                <a:gd name="connsiteY9847" fmla="*/ 1642463 h 1780956"/>
                <a:gd name="connsiteX9848" fmla="*/ 1778745 w 2307205"/>
                <a:gd name="connsiteY9848" fmla="*/ 1639513 h 1780956"/>
                <a:gd name="connsiteX9849" fmla="*/ 1782432 w 2307205"/>
                <a:gd name="connsiteY9849" fmla="*/ 1637743 h 1780956"/>
                <a:gd name="connsiteX9850" fmla="*/ 1786709 w 2307205"/>
                <a:gd name="connsiteY9850" fmla="*/ 1636858 h 1780956"/>
                <a:gd name="connsiteX9851" fmla="*/ 1797771 w 2307205"/>
                <a:gd name="connsiteY9851" fmla="*/ 1630368 h 1780956"/>
                <a:gd name="connsiteX9852" fmla="*/ 1799098 w 2307205"/>
                <a:gd name="connsiteY9852" fmla="*/ 1628009 h 1780956"/>
                <a:gd name="connsiteX9853" fmla="*/ 1803671 w 2307205"/>
                <a:gd name="connsiteY9853" fmla="*/ 1626386 h 1780956"/>
                <a:gd name="connsiteX9854" fmla="*/ 1807505 w 2307205"/>
                <a:gd name="connsiteY9854" fmla="*/ 1623731 h 1780956"/>
                <a:gd name="connsiteX9855" fmla="*/ 1810750 w 2307205"/>
                <a:gd name="connsiteY9855" fmla="*/ 1624174 h 1780956"/>
                <a:gd name="connsiteX9856" fmla="*/ 1814142 w 2307205"/>
                <a:gd name="connsiteY9856" fmla="*/ 1623289 h 1780956"/>
                <a:gd name="connsiteX9857" fmla="*/ 1823434 w 2307205"/>
                <a:gd name="connsiteY9857" fmla="*/ 1620044 h 1780956"/>
                <a:gd name="connsiteX9858" fmla="*/ 1827417 w 2307205"/>
                <a:gd name="connsiteY9858" fmla="*/ 1615767 h 1780956"/>
                <a:gd name="connsiteX9859" fmla="*/ 1831104 w 2307205"/>
                <a:gd name="connsiteY9859" fmla="*/ 1613112 h 1780956"/>
                <a:gd name="connsiteX9860" fmla="*/ 1838036 w 2307205"/>
                <a:gd name="connsiteY9860" fmla="*/ 1608687 h 1780956"/>
                <a:gd name="connsiteX9861" fmla="*/ 1844821 w 2307205"/>
                <a:gd name="connsiteY9861" fmla="*/ 1599248 h 1780956"/>
                <a:gd name="connsiteX9862" fmla="*/ 1848656 w 2307205"/>
                <a:gd name="connsiteY9862" fmla="*/ 1596593 h 1780956"/>
                <a:gd name="connsiteX9863" fmla="*/ 1856620 w 2307205"/>
                <a:gd name="connsiteY9863" fmla="*/ 1588776 h 1780956"/>
                <a:gd name="connsiteX9864" fmla="*/ 1858980 w 2307205"/>
                <a:gd name="connsiteY9864" fmla="*/ 1585679 h 1780956"/>
                <a:gd name="connsiteX9865" fmla="*/ 1860750 w 2307205"/>
                <a:gd name="connsiteY9865" fmla="*/ 1581696 h 1780956"/>
                <a:gd name="connsiteX9866" fmla="*/ 1862372 w 2307205"/>
                <a:gd name="connsiteY9866" fmla="*/ 1576829 h 1780956"/>
                <a:gd name="connsiteX9867" fmla="*/ 1860012 w 2307205"/>
                <a:gd name="connsiteY9867" fmla="*/ 1574322 h 1780956"/>
                <a:gd name="connsiteX9868" fmla="*/ 1857210 w 2307205"/>
                <a:gd name="connsiteY9868" fmla="*/ 1573142 h 1780956"/>
                <a:gd name="connsiteX9869" fmla="*/ 1852638 w 2307205"/>
                <a:gd name="connsiteY9869" fmla="*/ 1571814 h 1780956"/>
                <a:gd name="connsiteX9870" fmla="*/ 1843346 w 2307205"/>
                <a:gd name="connsiteY9870" fmla="*/ 1568127 h 1780956"/>
                <a:gd name="connsiteX9871" fmla="*/ 1838921 w 2307205"/>
                <a:gd name="connsiteY9871" fmla="*/ 1568127 h 1780956"/>
                <a:gd name="connsiteX9872" fmla="*/ 1834496 w 2307205"/>
                <a:gd name="connsiteY9872" fmla="*/ 1567685 h 1780956"/>
                <a:gd name="connsiteX9873" fmla="*/ 1832284 w 2307205"/>
                <a:gd name="connsiteY9873" fmla="*/ 1565915 h 1780956"/>
                <a:gd name="connsiteX9874" fmla="*/ 1829776 w 2307205"/>
                <a:gd name="connsiteY9874" fmla="*/ 1564735 h 1780956"/>
                <a:gd name="connsiteX9875" fmla="*/ 1846296 w 2307205"/>
                <a:gd name="connsiteY9875" fmla="*/ 1567685 h 1780956"/>
                <a:gd name="connsiteX9876" fmla="*/ 1853375 w 2307205"/>
                <a:gd name="connsiteY9876" fmla="*/ 1570634 h 1780956"/>
                <a:gd name="connsiteX9877" fmla="*/ 1856178 w 2307205"/>
                <a:gd name="connsiteY9877" fmla="*/ 1570929 h 1780956"/>
                <a:gd name="connsiteX9878" fmla="*/ 1860012 w 2307205"/>
                <a:gd name="connsiteY9878" fmla="*/ 1572994 h 1780956"/>
                <a:gd name="connsiteX9879" fmla="*/ 1862372 w 2307205"/>
                <a:gd name="connsiteY9879" fmla="*/ 1573584 h 1780956"/>
                <a:gd name="connsiteX9880" fmla="*/ 1864732 w 2307205"/>
                <a:gd name="connsiteY9880" fmla="*/ 1573289 h 1780956"/>
                <a:gd name="connsiteX9881" fmla="*/ 1867977 w 2307205"/>
                <a:gd name="connsiteY9881" fmla="*/ 1571519 h 1780956"/>
                <a:gd name="connsiteX9882" fmla="*/ 1872549 w 2307205"/>
                <a:gd name="connsiteY9882" fmla="*/ 1566947 h 1780956"/>
                <a:gd name="connsiteX9883" fmla="*/ 1876384 w 2307205"/>
                <a:gd name="connsiteY9883" fmla="*/ 1560753 h 1780956"/>
                <a:gd name="connsiteX9884" fmla="*/ 1884201 w 2307205"/>
                <a:gd name="connsiteY9884" fmla="*/ 1552198 h 1780956"/>
                <a:gd name="connsiteX9885" fmla="*/ 1890985 w 2307205"/>
                <a:gd name="connsiteY9885" fmla="*/ 1548511 h 1780956"/>
                <a:gd name="connsiteX9886" fmla="*/ 1892018 w 2307205"/>
                <a:gd name="connsiteY9886" fmla="*/ 1546298 h 1780956"/>
                <a:gd name="connsiteX9887" fmla="*/ 1894230 w 2307205"/>
                <a:gd name="connsiteY9887" fmla="*/ 1544676 h 1780956"/>
                <a:gd name="connsiteX9888" fmla="*/ 1897623 w 2307205"/>
                <a:gd name="connsiteY9888" fmla="*/ 1543201 h 1780956"/>
                <a:gd name="connsiteX9889" fmla="*/ 1900720 w 2307205"/>
                <a:gd name="connsiteY9889" fmla="*/ 1542759 h 1780956"/>
                <a:gd name="connsiteX9890" fmla="*/ 1902637 w 2307205"/>
                <a:gd name="connsiteY9890" fmla="*/ 1541579 h 1780956"/>
                <a:gd name="connsiteX9891" fmla="*/ 1901015 w 2307205"/>
                <a:gd name="connsiteY9891" fmla="*/ 1539956 h 1780956"/>
                <a:gd name="connsiteX9892" fmla="*/ 1906915 w 2307205"/>
                <a:gd name="connsiteY9892" fmla="*/ 1537891 h 1780956"/>
                <a:gd name="connsiteX9893" fmla="*/ 1920189 w 2307205"/>
                <a:gd name="connsiteY9893" fmla="*/ 1535384 h 1780956"/>
                <a:gd name="connsiteX9894" fmla="*/ 1922254 w 2307205"/>
                <a:gd name="connsiteY9894" fmla="*/ 1535384 h 1780956"/>
                <a:gd name="connsiteX9895" fmla="*/ 1924761 w 2307205"/>
                <a:gd name="connsiteY9895" fmla="*/ 1534794 h 1780956"/>
                <a:gd name="connsiteX9896" fmla="*/ 1927711 w 2307205"/>
                <a:gd name="connsiteY9896" fmla="*/ 1531254 h 1780956"/>
                <a:gd name="connsiteX9897" fmla="*/ 1928448 w 2307205"/>
                <a:gd name="connsiteY9897" fmla="*/ 1526092 h 1780956"/>
                <a:gd name="connsiteX9898" fmla="*/ 1936118 w 2307205"/>
                <a:gd name="connsiteY9898" fmla="*/ 1512818 h 1780956"/>
                <a:gd name="connsiteX9899" fmla="*/ 1941280 w 2307205"/>
                <a:gd name="connsiteY9899" fmla="*/ 1510311 h 1780956"/>
                <a:gd name="connsiteX9900" fmla="*/ 1944377 w 2307205"/>
                <a:gd name="connsiteY9900" fmla="*/ 1507213 h 1780956"/>
                <a:gd name="connsiteX9901" fmla="*/ 1946295 w 2307205"/>
                <a:gd name="connsiteY9901" fmla="*/ 1507213 h 1780956"/>
                <a:gd name="connsiteX9902" fmla="*/ 1947769 w 2307205"/>
                <a:gd name="connsiteY9902" fmla="*/ 1505296 h 1780956"/>
                <a:gd name="connsiteX9903" fmla="*/ 1949982 w 2307205"/>
                <a:gd name="connsiteY9903" fmla="*/ 1504853 h 1780956"/>
                <a:gd name="connsiteX9904" fmla="*/ 1951014 w 2307205"/>
                <a:gd name="connsiteY9904" fmla="*/ 1505443 h 1780956"/>
                <a:gd name="connsiteX9905" fmla="*/ 1954259 w 2307205"/>
                <a:gd name="connsiteY9905" fmla="*/ 1505001 h 1780956"/>
                <a:gd name="connsiteX9906" fmla="*/ 1957357 w 2307205"/>
                <a:gd name="connsiteY9906" fmla="*/ 1505591 h 1780956"/>
                <a:gd name="connsiteX9907" fmla="*/ 1961781 w 2307205"/>
                <a:gd name="connsiteY9907" fmla="*/ 1502346 h 1780956"/>
                <a:gd name="connsiteX9908" fmla="*/ 1966796 w 2307205"/>
                <a:gd name="connsiteY9908" fmla="*/ 1503526 h 1780956"/>
                <a:gd name="connsiteX9909" fmla="*/ 1979628 w 2307205"/>
                <a:gd name="connsiteY9909" fmla="*/ 1501461 h 1780956"/>
                <a:gd name="connsiteX9910" fmla="*/ 1981988 w 2307205"/>
                <a:gd name="connsiteY9910" fmla="*/ 1502199 h 1780956"/>
                <a:gd name="connsiteX9911" fmla="*/ 1990100 w 2307205"/>
                <a:gd name="connsiteY9911" fmla="*/ 1502936 h 1780956"/>
                <a:gd name="connsiteX9912" fmla="*/ 1999539 w 2307205"/>
                <a:gd name="connsiteY9912" fmla="*/ 1501756 h 1780956"/>
                <a:gd name="connsiteX9913" fmla="*/ 2008388 w 2307205"/>
                <a:gd name="connsiteY9913" fmla="*/ 1503083 h 1780956"/>
                <a:gd name="connsiteX9914" fmla="*/ 2012371 w 2307205"/>
                <a:gd name="connsiteY9914" fmla="*/ 1501904 h 1780956"/>
                <a:gd name="connsiteX9915" fmla="*/ 2016648 w 2307205"/>
                <a:gd name="connsiteY9915" fmla="*/ 1501609 h 1780956"/>
                <a:gd name="connsiteX9916" fmla="*/ 2019745 w 2307205"/>
                <a:gd name="connsiteY9916" fmla="*/ 1501904 h 1780956"/>
                <a:gd name="connsiteX9917" fmla="*/ 2023580 w 2307205"/>
                <a:gd name="connsiteY9917" fmla="*/ 1503526 h 1780956"/>
                <a:gd name="connsiteX9918" fmla="*/ 2032725 w 2307205"/>
                <a:gd name="connsiteY9918" fmla="*/ 1504116 h 1780956"/>
                <a:gd name="connsiteX9919" fmla="*/ 2035379 w 2307205"/>
                <a:gd name="connsiteY9919" fmla="*/ 1502346 h 1780956"/>
                <a:gd name="connsiteX9920" fmla="*/ 2040247 w 2307205"/>
                <a:gd name="connsiteY9920" fmla="*/ 1502346 h 1780956"/>
                <a:gd name="connsiteX9921" fmla="*/ 2043344 w 2307205"/>
                <a:gd name="connsiteY9921" fmla="*/ 1502051 h 1780956"/>
                <a:gd name="connsiteX9922" fmla="*/ 2046294 w 2307205"/>
                <a:gd name="connsiteY9922" fmla="*/ 1502051 h 1780956"/>
                <a:gd name="connsiteX9923" fmla="*/ 2050866 w 2307205"/>
                <a:gd name="connsiteY9923" fmla="*/ 1502641 h 1780956"/>
                <a:gd name="connsiteX9924" fmla="*/ 2055586 w 2307205"/>
                <a:gd name="connsiteY9924" fmla="*/ 1502936 h 1780956"/>
                <a:gd name="connsiteX9925" fmla="*/ 2060748 w 2307205"/>
                <a:gd name="connsiteY9925" fmla="*/ 1504263 h 1780956"/>
                <a:gd name="connsiteX9926" fmla="*/ 2067237 w 2307205"/>
                <a:gd name="connsiteY9926" fmla="*/ 1504263 h 1780956"/>
                <a:gd name="connsiteX9927" fmla="*/ 2069450 w 2307205"/>
                <a:gd name="connsiteY9927" fmla="*/ 1505738 h 1780956"/>
                <a:gd name="connsiteX9928" fmla="*/ 2072400 w 2307205"/>
                <a:gd name="connsiteY9928" fmla="*/ 1508983 h 1780956"/>
                <a:gd name="connsiteX9929" fmla="*/ 2083756 w 2307205"/>
                <a:gd name="connsiteY9929" fmla="*/ 1505591 h 1780956"/>
                <a:gd name="connsiteX9930" fmla="*/ 2086559 w 2307205"/>
                <a:gd name="connsiteY9930" fmla="*/ 1505886 h 1780956"/>
                <a:gd name="connsiteX9931" fmla="*/ 2092459 w 2307205"/>
                <a:gd name="connsiteY9931" fmla="*/ 1505443 h 1780956"/>
                <a:gd name="connsiteX9932" fmla="*/ 2096293 w 2307205"/>
                <a:gd name="connsiteY9932" fmla="*/ 1503968 h 1780956"/>
                <a:gd name="connsiteX9933" fmla="*/ 2101456 w 2307205"/>
                <a:gd name="connsiteY9933" fmla="*/ 1505001 h 1780956"/>
                <a:gd name="connsiteX9934" fmla="*/ 2105880 w 2307205"/>
                <a:gd name="connsiteY9934" fmla="*/ 1504411 h 1780956"/>
                <a:gd name="connsiteX9935" fmla="*/ 2115172 w 2307205"/>
                <a:gd name="connsiteY9935" fmla="*/ 1503821 h 1780956"/>
                <a:gd name="connsiteX9936" fmla="*/ 2120187 w 2307205"/>
                <a:gd name="connsiteY9936" fmla="*/ 1501756 h 1780956"/>
                <a:gd name="connsiteX9937" fmla="*/ 2122104 w 2307205"/>
                <a:gd name="connsiteY9937" fmla="*/ 1498216 h 1780956"/>
                <a:gd name="connsiteX9938" fmla="*/ 2127414 w 2307205"/>
                <a:gd name="connsiteY9938" fmla="*/ 1495709 h 1780956"/>
                <a:gd name="connsiteX9939" fmla="*/ 2133461 w 2307205"/>
                <a:gd name="connsiteY9939" fmla="*/ 1489367 h 1780956"/>
                <a:gd name="connsiteX9940" fmla="*/ 2139066 w 2307205"/>
                <a:gd name="connsiteY9940" fmla="*/ 1485827 h 1780956"/>
                <a:gd name="connsiteX9941" fmla="*/ 2142016 w 2307205"/>
                <a:gd name="connsiteY9941" fmla="*/ 1482435 h 1780956"/>
                <a:gd name="connsiteX9942" fmla="*/ 706336 w 2307205"/>
                <a:gd name="connsiteY9942" fmla="*/ 371973 h 1780956"/>
                <a:gd name="connsiteX9943" fmla="*/ 692471 w 2307205"/>
                <a:gd name="connsiteY9943" fmla="*/ 373005 h 1780956"/>
                <a:gd name="connsiteX9944" fmla="*/ 686572 w 2307205"/>
                <a:gd name="connsiteY9944" fmla="*/ 374333 h 1780956"/>
                <a:gd name="connsiteX9945" fmla="*/ 681705 w 2307205"/>
                <a:gd name="connsiteY9945" fmla="*/ 377430 h 1780956"/>
                <a:gd name="connsiteX9946" fmla="*/ 682442 w 2307205"/>
                <a:gd name="connsiteY9946" fmla="*/ 378610 h 1780956"/>
                <a:gd name="connsiteX9947" fmla="*/ 683917 w 2307205"/>
                <a:gd name="connsiteY9947" fmla="*/ 379495 h 1780956"/>
                <a:gd name="connsiteX9948" fmla="*/ 711055 w 2307205"/>
                <a:gd name="connsiteY9948" fmla="*/ 382150 h 1780956"/>
                <a:gd name="connsiteX9949" fmla="*/ 715038 w 2307205"/>
                <a:gd name="connsiteY9949" fmla="*/ 380380 h 1780956"/>
                <a:gd name="connsiteX9950" fmla="*/ 716955 w 2307205"/>
                <a:gd name="connsiteY9950" fmla="*/ 378168 h 1780956"/>
                <a:gd name="connsiteX9951" fmla="*/ 716218 w 2307205"/>
                <a:gd name="connsiteY9951" fmla="*/ 375808 h 1780956"/>
                <a:gd name="connsiteX9952" fmla="*/ 714448 w 2307205"/>
                <a:gd name="connsiteY9952" fmla="*/ 374628 h 1780956"/>
                <a:gd name="connsiteX9953" fmla="*/ 711203 w 2307205"/>
                <a:gd name="connsiteY9953" fmla="*/ 373153 h 1780956"/>
                <a:gd name="connsiteX9954" fmla="*/ 706336 w 2307205"/>
                <a:gd name="connsiteY9954" fmla="*/ 371973 h 1780956"/>
                <a:gd name="connsiteX9955" fmla="*/ 725067 w 2307205"/>
                <a:gd name="connsiteY9955" fmla="*/ 294098 h 1780956"/>
                <a:gd name="connsiteX9956" fmla="*/ 729639 w 2307205"/>
                <a:gd name="connsiteY9956" fmla="*/ 293508 h 1780956"/>
                <a:gd name="connsiteX9957" fmla="*/ 741144 w 2307205"/>
                <a:gd name="connsiteY9957" fmla="*/ 290705 h 1780956"/>
                <a:gd name="connsiteX9958" fmla="*/ 752353 w 2307205"/>
                <a:gd name="connsiteY9958" fmla="*/ 289230 h 1780956"/>
                <a:gd name="connsiteX9959" fmla="*/ 762087 w 2307205"/>
                <a:gd name="connsiteY9959" fmla="*/ 293950 h 1780956"/>
                <a:gd name="connsiteX9960" fmla="*/ 768429 w 2307205"/>
                <a:gd name="connsiteY9960" fmla="*/ 294393 h 1780956"/>
                <a:gd name="connsiteX9961" fmla="*/ 770642 w 2307205"/>
                <a:gd name="connsiteY9961" fmla="*/ 293655 h 1780956"/>
                <a:gd name="connsiteX9962" fmla="*/ 774182 w 2307205"/>
                <a:gd name="connsiteY9962" fmla="*/ 290853 h 1780956"/>
                <a:gd name="connsiteX9963" fmla="*/ 776099 w 2307205"/>
                <a:gd name="connsiteY9963" fmla="*/ 288640 h 1780956"/>
                <a:gd name="connsiteX9964" fmla="*/ 777721 w 2307205"/>
                <a:gd name="connsiteY9964" fmla="*/ 288050 h 1780956"/>
                <a:gd name="connsiteX9965" fmla="*/ 781409 w 2307205"/>
                <a:gd name="connsiteY9965" fmla="*/ 289083 h 1780956"/>
                <a:gd name="connsiteX9966" fmla="*/ 786276 w 2307205"/>
                <a:gd name="connsiteY9966" fmla="*/ 291738 h 1780956"/>
                <a:gd name="connsiteX9967" fmla="*/ 788488 w 2307205"/>
                <a:gd name="connsiteY9967" fmla="*/ 292328 h 1780956"/>
                <a:gd name="connsiteX9968" fmla="*/ 797338 w 2307205"/>
                <a:gd name="connsiteY9968" fmla="*/ 293213 h 1780956"/>
                <a:gd name="connsiteX9969" fmla="*/ 800583 w 2307205"/>
                <a:gd name="connsiteY9969" fmla="*/ 293213 h 1780956"/>
                <a:gd name="connsiteX9970" fmla="*/ 807662 w 2307205"/>
                <a:gd name="connsiteY9970" fmla="*/ 291590 h 1780956"/>
                <a:gd name="connsiteX9971" fmla="*/ 815774 w 2307205"/>
                <a:gd name="connsiteY9971" fmla="*/ 292623 h 1780956"/>
                <a:gd name="connsiteX9972" fmla="*/ 821674 w 2307205"/>
                <a:gd name="connsiteY9972" fmla="*/ 291885 h 1780956"/>
                <a:gd name="connsiteX9973" fmla="*/ 824181 w 2307205"/>
                <a:gd name="connsiteY9973" fmla="*/ 290705 h 1780956"/>
                <a:gd name="connsiteX9974" fmla="*/ 825214 w 2307205"/>
                <a:gd name="connsiteY9974" fmla="*/ 288935 h 1780956"/>
                <a:gd name="connsiteX9975" fmla="*/ 825656 w 2307205"/>
                <a:gd name="connsiteY9975" fmla="*/ 286723 h 1780956"/>
                <a:gd name="connsiteX9976" fmla="*/ 825656 w 2307205"/>
                <a:gd name="connsiteY9976" fmla="*/ 284068 h 1780956"/>
                <a:gd name="connsiteX9977" fmla="*/ 824919 w 2307205"/>
                <a:gd name="connsiteY9977" fmla="*/ 282003 h 1780956"/>
                <a:gd name="connsiteX9978" fmla="*/ 822116 w 2307205"/>
                <a:gd name="connsiteY9978" fmla="*/ 277726 h 1780956"/>
                <a:gd name="connsiteX9979" fmla="*/ 821084 w 2307205"/>
                <a:gd name="connsiteY9979" fmla="*/ 276841 h 1780956"/>
                <a:gd name="connsiteX9980" fmla="*/ 819019 w 2307205"/>
                <a:gd name="connsiteY9980" fmla="*/ 276251 h 1780956"/>
                <a:gd name="connsiteX9981" fmla="*/ 817397 w 2307205"/>
                <a:gd name="connsiteY9981" fmla="*/ 276251 h 1780956"/>
                <a:gd name="connsiteX9982" fmla="*/ 812824 w 2307205"/>
                <a:gd name="connsiteY9982" fmla="*/ 273006 h 1780956"/>
                <a:gd name="connsiteX9983" fmla="*/ 809580 w 2307205"/>
                <a:gd name="connsiteY9983" fmla="*/ 271384 h 1780956"/>
                <a:gd name="connsiteX9984" fmla="*/ 804417 w 2307205"/>
                <a:gd name="connsiteY9984" fmla="*/ 269909 h 1780956"/>
                <a:gd name="connsiteX9985" fmla="*/ 797485 w 2307205"/>
                <a:gd name="connsiteY9985" fmla="*/ 266959 h 1780956"/>
                <a:gd name="connsiteX9986" fmla="*/ 792028 w 2307205"/>
                <a:gd name="connsiteY9986" fmla="*/ 266959 h 1780956"/>
                <a:gd name="connsiteX9987" fmla="*/ 785243 w 2307205"/>
                <a:gd name="connsiteY9987" fmla="*/ 268139 h 1780956"/>
                <a:gd name="connsiteX9988" fmla="*/ 780229 w 2307205"/>
                <a:gd name="connsiteY9988" fmla="*/ 269614 h 1780956"/>
                <a:gd name="connsiteX9989" fmla="*/ 771674 w 2307205"/>
                <a:gd name="connsiteY9989" fmla="*/ 273301 h 1780956"/>
                <a:gd name="connsiteX9990" fmla="*/ 768577 w 2307205"/>
                <a:gd name="connsiteY9990" fmla="*/ 275661 h 1780956"/>
                <a:gd name="connsiteX9991" fmla="*/ 763710 w 2307205"/>
                <a:gd name="connsiteY9991" fmla="*/ 277284 h 1780956"/>
                <a:gd name="connsiteX9992" fmla="*/ 750436 w 2307205"/>
                <a:gd name="connsiteY9992" fmla="*/ 278759 h 1780956"/>
                <a:gd name="connsiteX9993" fmla="*/ 739226 w 2307205"/>
                <a:gd name="connsiteY9993" fmla="*/ 281561 h 1780956"/>
                <a:gd name="connsiteX9994" fmla="*/ 733622 w 2307205"/>
                <a:gd name="connsiteY9994" fmla="*/ 283478 h 1780956"/>
                <a:gd name="connsiteX9995" fmla="*/ 725952 w 2307205"/>
                <a:gd name="connsiteY9995" fmla="*/ 286871 h 1780956"/>
                <a:gd name="connsiteX9996" fmla="*/ 722560 w 2307205"/>
                <a:gd name="connsiteY9996" fmla="*/ 290115 h 1780956"/>
                <a:gd name="connsiteX9997" fmla="*/ 722265 w 2307205"/>
                <a:gd name="connsiteY9997" fmla="*/ 291148 h 1780956"/>
                <a:gd name="connsiteX9998" fmla="*/ 724035 w 2307205"/>
                <a:gd name="connsiteY9998" fmla="*/ 293213 h 1780956"/>
                <a:gd name="connsiteX9999" fmla="*/ 725362 w 2307205"/>
                <a:gd name="connsiteY9999" fmla="*/ 293950 h 1780956"/>
                <a:gd name="connsiteX10000" fmla="*/ 802795 w 2307205"/>
                <a:gd name="connsiteY10000" fmla="*/ 315631 h 1780956"/>
                <a:gd name="connsiteX10001" fmla="*/ 814004 w 2307205"/>
                <a:gd name="connsiteY10001" fmla="*/ 312681 h 1780956"/>
                <a:gd name="connsiteX10002" fmla="*/ 816364 w 2307205"/>
                <a:gd name="connsiteY10002" fmla="*/ 310322 h 1780956"/>
                <a:gd name="connsiteX10003" fmla="*/ 817987 w 2307205"/>
                <a:gd name="connsiteY10003" fmla="*/ 307077 h 1780956"/>
                <a:gd name="connsiteX10004" fmla="*/ 817987 w 2307205"/>
                <a:gd name="connsiteY10004" fmla="*/ 306044 h 1780956"/>
                <a:gd name="connsiteX10005" fmla="*/ 816954 w 2307205"/>
                <a:gd name="connsiteY10005" fmla="*/ 305749 h 1780956"/>
                <a:gd name="connsiteX10006" fmla="*/ 796010 w 2307205"/>
                <a:gd name="connsiteY10006" fmla="*/ 304422 h 1780956"/>
                <a:gd name="connsiteX10007" fmla="*/ 788931 w 2307205"/>
                <a:gd name="connsiteY10007" fmla="*/ 304864 h 1780956"/>
                <a:gd name="connsiteX10008" fmla="*/ 785096 w 2307205"/>
                <a:gd name="connsiteY10008" fmla="*/ 305749 h 1780956"/>
                <a:gd name="connsiteX10009" fmla="*/ 776394 w 2307205"/>
                <a:gd name="connsiteY10009" fmla="*/ 305307 h 1780956"/>
                <a:gd name="connsiteX10010" fmla="*/ 747633 w 2307205"/>
                <a:gd name="connsiteY10010" fmla="*/ 309879 h 1780956"/>
                <a:gd name="connsiteX10011" fmla="*/ 734506 w 2307205"/>
                <a:gd name="connsiteY10011" fmla="*/ 313566 h 1780956"/>
                <a:gd name="connsiteX10012" fmla="*/ 728902 w 2307205"/>
                <a:gd name="connsiteY10012" fmla="*/ 314894 h 1780956"/>
                <a:gd name="connsiteX10013" fmla="*/ 724625 w 2307205"/>
                <a:gd name="connsiteY10013" fmla="*/ 315336 h 1780956"/>
                <a:gd name="connsiteX10014" fmla="*/ 723887 w 2307205"/>
                <a:gd name="connsiteY10014" fmla="*/ 315779 h 1780956"/>
                <a:gd name="connsiteX10015" fmla="*/ 722412 w 2307205"/>
                <a:gd name="connsiteY10015" fmla="*/ 318286 h 1780956"/>
                <a:gd name="connsiteX10016" fmla="*/ 722117 w 2307205"/>
                <a:gd name="connsiteY10016" fmla="*/ 319614 h 1780956"/>
                <a:gd name="connsiteX10017" fmla="*/ 722117 w 2307205"/>
                <a:gd name="connsiteY10017" fmla="*/ 320941 h 1780956"/>
                <a:gd name="connsiteX10018" fmla="*/ 722412 w 2307205"/>
                <a:gd name="connsiteY10018" fmla="*/ 322858 h 1780956"/>
                <a:gd name="connsiteX10019" fmla="*/ 724477 w 2307205"/>
                <a:gd name="connsiteY10019" fmla="*/ 326251 h 1780956"/>
                <a:gd name="connsiteX10020" fmla="*/ 725067 w 2307205"/>
                <a:gd name="connsiteY10020" fmla="*/ 328611 h 1780956"/>
                <a:gd name="connsiteX10021" fmla="*/ 726247 w 2307205"/>
                <a:gd name="connsiteY10021" fmla="*/ 331118 h 1780956"/>
                <a:gd name="connsiteX10022" fmla="*/ 725805 w 2307205"/>
                <a:gd name="connsiteY10022" fmla="*/ 332003 h 1780956"/>
                <a:gd name="connsiteX10023" fmla="*/ 724477 w 2307205"/>
                <a:gd name="connsiteY10023" fmla="*/ 333035 h 1780956"/>
                <a:gd name="connsiteX10024" fmla="*/ 723887 w 2307205"/>
                <a:gd name="connsiteY10024" fmla="*/ 334068 h 1780956"/>
                <a:gd name="connsiteX10025" fmla="*/ 724182 w 2307205"/>
                <a:gd name="connsiteY10025" fmla="*/ 335248 h 1780956"/>
                <a:gd name="connsiteX10026" fmla="*/ 725067 w 2307205"/>
                <a:gd name="connsiteY10026" fmla="*/ 336870 h 1780956"/>
                <a:gd name="connsiteX10027" fmla="*/ 728164 w 2307205"/>
                <a:gd name="connsiteY10027" fmla="*/ 337902 h 1780956"/>
                <a:gd name="connsiteX10028" fmla="*/ 731262 w 2307205"/>
                <a:gd name="connsiteY10028" fmla="*/ 339967 h 1780956"/>
                <a:gd name="connsiteX10029" fmla="*/ 738636 w 2307205"/>
                <a:gd name="connsiteY10029" fmla="*/ 341737 h 1780956"/>
                <a:gd name="connsiteX10030" fmla="*/ 745716 w 2307205"/>
                <a:gd name="connsiteY10030" fmla="*/ 346162 h 1780956"/>
                <a:gd name="connsiteX10031" fmla="*/ 750878 w 2307205"/>
                <a:gd name="connsiteY10031" fmla="*/ 347342 h 1780956"/>
                <a:gd name="connsiteX10032" fmla="*/ 756778 w 2307205"/>
                <a:gd name="connsiteY10032" fmla="*/ 347342 h 1780956"/>
                <a:gd name="connsiteX10033" fmla="*/ 775804 w 2307205"/>
                <a:gd name="connsiteY10033" fmla="*/ 342622 h 1780956"/>
                <a:gd name="connsiteX10034" fmla="*/ 780081 w 2307205"/>
                <a:gd name="connsiteY10034" fmla="*/ 342327 h 1780956"/>
                <a:gd name="connsiteX10035" fmla="*/ 784359 w 2307205"/>
                <a:gd name="connsiteY10035" fmla="*/ 342770 h 1780956"/>
                <a:gd name="connsiteX10036" fmla="*/ 789816 w 2307205"/>
                <a:gd name="connsiteY10036" fmla="*/ 341590 h 1780956"/>
                <a:gd name="connsiteX10037" fmla="*/ 797928 w 2307205"/>
                <a:gd name="connsiteY10037" fmla="*/ 339082 h 1780956"/>
                <a:gd name="connsiteX10038" fmla="*/ 802500 w 2307205"/>
                <a:gd name="connsiteY10038" fmla="*/ 337165 h 1780956"/>
                <a:gd name="connsiteX10039" fmla="*/ 803975 w 2307205"/>
                <a:gd name="connsiteY10039" fmla="*/ 334510 h 1780956"/>
                <a:gd name="connsiteX10040" fmla="*/ 804565 w 2307205"/>
                <a:gd name="connsiteY10040" fmla="*/ 331560 h 1780956"/>
                <a:gd name="connsiteX10041" fmla="*/ 804565 w 2307205"/>
                <a:gd name="connsiteY10041" fmla="*/ 326398 h 1780956"/>
                <a:gd name="connsiteX10042" fmla="*/ 804270 w 2307205"/>
                <a:gd name="connsiteY10042" fmla="*/ 324923 h 1780956"/>
                <a:gd name="connsiteX10043" fmla="*/ 803680 w 2307205"/>
                <a:gd name="connsiteY10043" fmla="*/ 323743 h 1780956"/>
                <a:gd name="connsiteX10044" fmla="*/ 802795 w 2307205"/>
                <a:gd name="connsiteY10044" fmla="*/ 323006 h 1780956"/>
                <a:gd name="connsiteX10045" fmla="*/ 800140 w 2307205"/>
                <a:gd name="connsiteY10045" fmla="*/ 322416 h 1780956"/>
                <a:gd name="connsiteX10046" fmla="*/ 788931 w 2307205"/>
                <a:gd name="connsiteY10046" fmla="*/ 322711 h 1780956"/>
                <a:gd name="connsiteX10047" fmla="*/ 786571 w 2307205"/>
                <a:gd name="connsiteY10047" fmla="*/ 321531 h 1780956"/>
                <a:gd name="connsiteX10048" fmla="*/ 785391 w 2307205"/>
                <a:gd name="connsiteY10048" fmla="*/ 320499 h 1780956"/>
                <a:gd name="connsiteX10049" fmla="*/ 785096 w 2307205"/>
                <a:gd name="connsiteY10049" fmla="*/ 319761 h 1780956"/>
                <a:gd name="connsiteX10050" fmla="*/ 788046 w 2307205"/>
                <a:gd name="connsiteY10050" fmla="*/ 318434 h 1780956"/>
                <a:gd name="connsiteX10051" fmla="*/ 802500 w 2307205"/>
                <a:gd name="connsiteY10051" fmla="*/ 315779 h 1780956"/>
                <a:gd name="connsiteX10052" fmla="*/ 1067837 w 2307205"/>
                <a:gd name="connsiteY10052" fmla="*/ 199851 h 1780956"/>
                <a:gd name="connsiteX10053" fmla="*/ 1069312 w 2307205"/>
                <a:gd name="connsiteY10053" fmla="*/ 200736 h 1780956"/>
                <a:gd name="connsiteX10054" fmla="*/ 1072999 w 2307205"/>
                <a:gd name="connsiteY10054" fmla="*/ 201031 h 1780956"/>
                <a:gd name="connsiteX10055" fmla="*/ 1081996 w 2307205"/>
                <a:gd name="connsiteY10055" fmla="*/ 200588 h 1780956"/>
                <a:gd name="connsiteX10056" fmla="*/ 1086716 w 2307205"/>
                <a:gd name="connsiteY10056" fmla="*/ 203390 h 1780956"/>
                <a:gd name="connsiteX10057" fmla="*/ 1087453 w 2307205"/>
                <a:gd name="connsiteY10057" fmla="*/ 205603 h 1780956"/>
                <a:gd name="connsiteX10058" fmla="*/ 1087453 w 2307205"/>
                <a:gd name="connsiteY10058" fmla="*/ 206783 h 1780956"/>
                <a:gd name="connsiteX10059" fmla="*/ 1089813 w 2307205"/>
                <a:gd name="connsiteY10059" fmla="*/ 208110 h 1780956"/>
                <a:gd name="connsiteX10060" fmla="*/ 1096893 w 2307205"/>
                <a:gd name="connsiteY10060" fmla="*/ 210323 h 1780956"/>
                <a:gd name="connsiteX10061" fmla="*/ 1098515 w 2307205"/>
                <a:gd name="connsiteY10061" fmla="*/ 210323 h 1780956"/>
                <a:gd name="connsiteX10062" fmla="*/ 1099695 w 2307205"/>
                <a:gd name="connsiteY10062" fmla="*/ 209585 h 1780956"/>
                <a:gd name="connsiteX10063" fmla="*/ 1101022 w 2307205"/>
                <a:gd name="connsiteY10063" fmla="*/ 206783 h 1780956"/>
                <a:gd name="connsiteX10064" fmla="*/ 1101612 w 2307205"/>
                <a:gd name="connsiteY10064" fmla="*/ 202948 h 1780956"/>
                <a:gd name="connsiteX10065" fmla="*/ 1101022 w 2307205"/>
                <a:gd name="connsiteY10065" fmla="*/ 195131 h 1780956"/>
                <a:gd name="connsiteX10066" fmla="*/ 1100137 w 2307205"/>
                <a:gd name="connsiteY10066" fmla="*/ 191739 h 1780956"/>
                <a:gd name="connsiteX10067" fmla="*/ 1098220 w 2307205"/>
                <a:gd name="connsiteY10067" fmla="*/ 189084 h 1780956"/>
                <a:gd name="connsiteX10068" fmla="*/ 1094975 w 2307205"/>
                <a:gd name="connsiteY10068" fmla="*/ 187314 h 1780956"/>
                <a:gd name="connsiteX10069" fmla="*/ 1091435 w 2307205"/>
                <a:gd name="connsiteY10069" fmla="*/ 186576 h 1780956"/>
                <a:gd name="connsiteX10070" fmla="*/ 1084356 w 2307205"/>
                <a:gd name="connsiteY10070" fmla="*/ 186576 h 1780956"/>
                <a:gd name="connsiteX10071" fmla="*/ 1076391 w 2307205"/>
                <a:gd name="connsiteY10071" fmla="*/ 185397 h 1780956"/>
                <a:gd name="connsiteX10072" fmla="*/ 1074474 w 2307205"/>
                <a:gd name="connsiteY10072" fmla="*/ 185692 h 1780956"/>
                <a:gd name="connsiteX10073" fmla="*/ 1067984 w 2307205"/>
                <a:gd name="connsiteY10073" fmla="*/ 188494 h 1780956"/>
                <a:gd name="connsiteX10074" fmla="*/ 1067394 w 2307205"/>
                <a:gd name="connsiteY10074" fmla="*/ 189231 h 1780956"/>
                <a:gd name="connsiteX10075" fmla="*/ 1066362 w 2307205"/>
                <a:gd name="connsiteY10075" fmla="*/ 192329 h 1780956"/>
                <a:gd name="connsiteX10076" fmla="*/ 1066362 w 2307205"/>
                <a:gd name="connsiteY10076" fmla="*/ 194099 h 1780956"/>
                <a:gd name="connsiteX10077" fmla="*/ 1067099 w 2307205"/>
                <a:gd name="connsiteY10077" fmla="*/ 198966 h 1780956"/>
                <a:gd name="connsiteX10078" fmla="*/ 1067984 w 2307205"/>
                <a:gd name="connsiteY10078" fmla="*/ 200146 h 1780956"/>
                <a:gd name="connsiteX10079" fmla="*/ 924623 w 2307205"/>
                <a:gd name="connsiteY10079" fmla="*/ 250883 h 1780956"/>
                <a:gd name="connsiteX10080" fmla="*/ 930522 w 2307205"/>
                <a:gd name="connsiteY10080" fmla="*/ 250883 h 1780956"/>
                <a:gd name="connsiteX10081" fmla="*/ 941142 w 2307205"/>
                <a:gd name="connsiteY10081" fmla="*/ 249850 h 1780956"/>
                <a:gd name="connsiteX10082" fmla="*/ 945124 w 2307205"/>
                <a:gd name="connsiteY10082" fmla="*/ 251178 h 1780956"/>
                <a:gd name="connsiteX10083" fmla="*/ 945419 w 2307205"/>
                <a:gd name="connsiteY10083" fmla="*/ 253242 h 1780956"/>
                <a:gd name="connsiteX10084" fmla="*/ 941289 w 2307205"/>
                <a:gd name="connsiteY10084" fmla="*/ 259142 h 1780956"/>
                <a:gd name="connsiteX10085" fmla="*/ 939372 w 2307205"/>
                <a:gd name="connsiteY10085" fmla="*/ 261060 h 1780956"/>
                <a:gd name="connsiteX10086" fmla="*/ 939372 w 2307205"/>
                <a:gd name="connsiteY10086" fmla="*/ 262682 h 1780956"/>
                <a:gd name="connsiteX10087" fmla="*/ 941289 w 2307205"/>
                <a:gd name="connsiteY10087" fmla="*/ 263862 h 1780956"/>
                <a:gd name="connsiteX10088" fmla="*/ 943354 w 2307205"/>
                <a:gd name="connsiteY10088" fmla="*/ 263862 h 1780956"/>
                <a:gd name="connsiteX10089" fmla="*/ 945419 w 2307205"/>
                <a:gd name="connsiteY10089" fmla="*/ 262829 h 1780956"/>
                <a:gd name="connsiteX10090" fmla="*/ 954268 w 2307205"/>
                <a:gd name="connsiteY10090" fmla="*/ 255307 h 1780956"/>
                <a:gd name="connsiteX10091" fmla="*/ 960611 w 2307205"/>
                <a:gd name="connsiteY10091" fmla="*/ 253390 h 1780956"/>
                <a:gd name="connsiteX10092" fmla="*/ 961643 w 2307205"/>
                <a:gd name="connsiteY10092" fmla="*/ 253685 h 1780956"/>
                <a:gd name="connsiteX10093" fmla="*/ 964445 w 2307205"/>
                <a:gd name="connsiteY10093" fmla="*/ 255897 h 1780956"/>
                <a:gd name="connsiteX10094" fmla="*/ 967543 w 2307205"/>
                <a:gd name="connsiteY10094" fmla="*/ 257520 h 1780956"/>
                <a:gd name="connsiteX10095" fmla="*/ 967838 w 2307205"/>
                <a:gd name="connsiteY10095" fmla="*/ 258405 h 1780956"/>
                <a:gd name="connsiteX10096" fmla="*/ 960611 w 2307205"/>
                <a:gd name="connsiteY10096" fmla="*/ 263567 h 1780956"/>
                <a:gd name="connsiteX10097" fmla="*/ 959578 w 2307205"/>
                <a:gd name="connsiteY10097" fmla="*/ 264599 h 1780956"/>
                <a:gd name="connsiteX10098" fmla="*/ 959873 w 2307205"/>
                <a:gd name="connsiteY10098" fmla="*/ 265484 h 1780956"/>
                <a:gd name="connsiteX10099" fmla="*/ 964445 w 2307205"/>
                <a:gd name="connsiteY10099" fmla="*/ 266517 h 1780956"/>
                <a:gd name="connsiteX10100" fmla="*/ 977277 w 2307205"/>
                <a:gd name="connsiteY10100" fmla="*/ 266222 h 1780956"/>
                <a:gd name="connsiteX10101" fmla="*/ 980079 w 2307205"/>
                <a:gd name="connsiteY10101" fmla="*/ 267254 h 1780956"/>
                <a:gd name="connsiteX10102" fmla="*/ 981112 w 2307205"/>
                <a:gd name="connsiteY10102" fmla="*/ 268139 h 1780956"/>
                <a:gd name="connsiteX10103" fmla="*/ 976097 w 2307205"/>
                <a:gd name="connsiteY10103" fmla="*/ 270646 h 1780956"/>
                <a:gd name="connsiteX10104" fmla="*/ 966510 w 2307205"/>
                <a:gd name="connsiteY10104" fmla="*/ 272269 h 1780956"/>
                <a:gd name="connsiteX10105" fmla="*/ 964150 w 2307205"/>
                <a:gd name="connsiteY10105" fmla="*/ 273891 h 1780956"/>
                <a:gd name="connsiteX10106" fmla="*/ 975507 w 2307205"/>
                <a:gd name="connsiteY10106" fmla="*/ 274629 h 1780956"/>
                <a:gd name="connsiteX10107" fmla="*/ 978309 w 2307205"/>
                <a:gd name="connsiteY10107" fmla="*/ 276251 h 1780956"/>
                <a:gd name="connsiteX10108" fmla="*/ 975950 w 2307205"/>
                <a:gd name="connsiteY10108" fmla="*/ 279348 h 1780956"/>
                <a:gd name="connsiteX10109" fmla="*/ 970935 w 2307205"/>
                <a:gd name="connsiteY10109" fmla="*/ 280528 h 1780956"/>
                <a:gd name="connsiteX10110" fmla="*/ 959136 w 2307205"/>
                <a:gd name="connsiteY10110" fmla="*/ 279348 h 1780956"/>
                <a:gd name="connsiteX10111" fmla="*/ 945714 w 2307205"/>
                <a:gd name="connsiteY10111" fmla="*/ 277136 h 1780956"/>
                <a:gd name="connsiteX10112" fmla="*/ 943354 w 2307205"/>
                <a:gd name="connsiteY10112" fmla="*/ 277579 h 1780956"/>
                <a:gd name="connsiteX10113" fmla="*/ 940994 w 2307205"/>
                <a:gd name="connsiteY10113" fmla="*/ 278759 h 1780956"/>
                <a:gd name="connsiteX10114" fmla="*/ 938782 w 2307205"/>
                <a:gd name="connsiteY10114" fmla="*/ 280676 h 1780956"/>
                <a:gd name="connsiteX10115" fmla="*/ 939077 w 2307205"/>
                <a:gd name="connsiteY10115" fmla="*/ 283626 h 1780956"/>
                <a:gd name="connsiteX10116" fmla="*/ 941879 w 2307205"/>
                <a:gd name="connsiteY10116" fmla="*/ 287460 h 1780956"/>
                <a:gd name="connsiteX10117" fmla="*/ 944977 w 2307205"/>
                <a:gd name="connsiteY10117" fmla="*/ 290263 h 1780956"/>
                <a:gd name="connsiteX10118" fmla="*/ 951466 w 2307205"/>
                <a:gd name="connsiteY10118" fmla="*/ 293508 h 1780956"/>
                <a:gd name="connsiteX10119" fmla="*/ 956333 w 2307205"/>
                <a:gd name="connsiteY10119" fmla="*/ 294983 h 1780956"/>
                <a:gd name="connsiteX10120" fmla="*/ 966215 w 2307205"/>
                <a:gd name="connsiteY10120" fmla="*/ 295572 h 1780956"/>
                <a:gd name="connsiteX10121" fmla="*/ 973295 w 2307205"/>
                <a:gd name="connsiteY10121" fmla="*/ 292180 h 1780956"/>
                <a:gd name="connsiteX10122" fmla="*/ 998073 w 2307205"/>
                <a:gd name="connsiteY10122" fmla="*/ 289230 h 1780956"/>
                <a:gd name="connsiteX10123" fmla="*/ 996746 w 2307205"/>
                <a:gd name="connsiteY10123" fmla="*/ 291590 h 1780956"/>
                <a:gd name="connsiteX10124" fmla="*/ 997041 w 2307205"/>
                <a:gd name="connsiteY10124" fmla="*/ 292918 h 1780956"/>
                <a:gd name="connsiteX10125" fmla="*/ 998368 w 2307205"/>
                <a:gd name="connsiteY10125" fmla="*/ 294688 h 1780956"/>
                <a:gd name="connsiteX10126" fmla="*/ 999843 w 2307205"/>
                <a:gd name="connsiteY10126" fmla="*/ 295720 h 1780956"/>
                <a:gd name="connsiteX10127" fmla="*/ 1001466 w 2307205"/>
                <a:gd name="connsiteY10127" fmla="*/ 296162 h 1780956"/>
                <a:gd name="connsiteX10128" fmla="*/ 1009873 w 2307205"/>
                <a:gd name="connsiteY10128" fmla="*/ 294688 h 1780956"/>
                <a:gd name="connsiteX10129" fmla="*/ 1015772 w 2307205"/>
                <a:gd name="connsiteY10129" fmla="*/ 294393 h 1780956"/>
                <a:gd name="connsiteX10130" fmla="*/ 1021672 w 2307205"/>
                <a:gd name="connsiteY10130" fmla="*/ 295278 h 1780956"/>
                <a:gd name="connsiteX10131" fmla="*/ 1035536 w 2307205"/>
                <a:gd name="connsiteY10131" fmla="*/ 298965 h 1780956"/>
                <a:gd name="connsiteX10132" fmla="*/ 1041436 w 2307205"/>
                <a:gd name="connsiteY10132" fmla="*/ 299260 h 1780956"/>
                <a:gd name="connsiteX10133" fmla="*/ 1044533 w 2307205"/>
                <a:gd name="connsiteY10133" fmla="*/ 302947 h 1780956"/>
                <a:gd name="connsiteX10134" fmla="*/ 1047925 w 2307205"/>
                <a:gd name="connsiteY10134" fmla="*/ 305307 h 1780956"/>
                <a:gd name="connsiteX10135" fmla="*/ 1048368 w 2307205"/>
                <a:gd name="connsiteY10135" fmla="*/ 306192 h 1780956"/>
                <a:gd name="connsiteX10136" fmla="*/ 1049253 w 2307205"/>
                <a:gd name="connsiteY10136" fmla="*/ 310469 h 1780956"/>
                <a:gd name="connsiteX10137" fmla="*/ 1049843 w 2307205"/>
                <a:gd name="connsiteY10137" fmla="*/ 311502 h 1780956"/>
                <a:gd name="connsiteX10138" fmla="*/ 1051908 w 2307205"/>
                <a:gd name="connsiteY10138" fmla="*/ 314156 h 1780956"/>
                <a:gd name="connsiteX10139" fmla="*/ 1054415 w 2307205"/>
                <a:gd name="connsiteY10139" fmla="*/ 316369 h 1780956"/>
                <a:gd name="connsiteX10140" fmla="*/ 1062527 w 2307205"/>
                <a:gd name="connsiteY10140" fmla="*/ 319761 h 1780956"/>
                <a:gd name="connsiteX10141" fmla="*/ 1070787 w 2307205"/>
                <a:gd name="connsiteY10141" fmla="*/ 321973 h 1780956"/>
                <a:gd name="connsiteX10142" fmla="*/ 1078604 w 2307205"/>
                <a:gd name="connsiteY10142" fmla="*/ 320204 h 1780956"/>
                <a:gd name="connsiteX10143" fmla="*/ 1086863 w 2307205"/>
                <a:gd name="connsiteY10143" fmla="*/ 319319 h 1780956"/>
                <a:gd name="connsiteX10144" fmla="*/ 1091435 w 2307205"/>
                <a:gd name="connsiteY10144" fmla="*/ 318286 h 1780956"/>
                <a:gd name="connsiteX10145" fmla="*/ 1092468 w 2307205"/>
                <a:gd name="connsiteY10145" fmla="*/ 317106 h 1780956"/>
                <a:gd name="connsiteX10146" fmla="*/ 1094238 w 2307205"/>
                <a:gd name="connsiteY10146" fmla="*/ 312092 h 1780956"/>
                <a:gd name="connsiteX10147" fmla="*/ 1095860 w 2307205"/>
                <a:gd name="connsiteY10147" fmla="*/ 310322 h 1780956"/>
                <a:gd name="connsiteX10148" fmla="*/ 1095860 w 2307205"/>
                <a:gd name="connsiteY10148" fmla="*/ 309289 h 1780956"/>
                <a:gd name="connsiteX10149" fmla="*/ 1094533 w 2307205"/>
                <a:gd name="connsiteY10149" fmla="*/ 306044 h 1780956"/>
                <a:gd name="connsiteX10150" fmla="*/ 1092468 w 2307205"/>
                <a:gd name="connsiteY10150" fmla="*/ 303537 h 1780956"/>
                <a:gd name="connsiteX10151" fmla="*/ 1081258 w 2307205"/>
                <a:gd name="connsiteY10151" fmla="*/ 294393 h 1780956"/>
                <a:gd name="connsiteX10152" fmla="*/ 1076391 w 2307205"/>
                <a:gd name="connsiteY10152" fmla="*/ 293065 h 1780956"/>
                <a:gd name="connsiteX10153" fmla="*/ 1075654 w 2307205"/>
                <a:gd name="connsiteY10153" fmla="*/ 291738 h 1780956"/>
                <a:gd name="connsiteX10154" fmla="*/ 1075949 w 2307205"/>
                <a:gd name="connsiteY10154" fmla="*/ 289525 h 1780956"/>
                <a:gd name="connsiteX10155" fmla="*/ 1075949 w 2307205"/>
                <a:gd name="connsiteY10155" fmla="*/ 287903 h 1780956"/>
                <a:gd name="connsiteX10156" fmla="*/ 1073884 w 2307205"/>
                <a:gd name="connsiteY10156" fmla="*/ 285248 h 1780956"/>
                <a:gd name="connsiteX10157" fmla="*/ 1074621 w 2307205"/>
                <a:gd name="connsiteY10157" fmla="*/ 284216 h 1780956"/>
                <a:gd name="connsiteX10158" fmla="*/ 1078161 w 2307205"/>
                <a:gd name="connsiteY10158" fmla="*/ 282003 h 1780956"/>
                <a:gd name="connsiteX10159" fmla="*/ 1079489 w 2307205"/>
                <a:gd name="connsiteY10159" fmla="*/ 279053 h 1780956"/>
                <a:gd name="connsiteX10160" fmla="*/ 1080816 w 2307205"/>
                <a:gd name="connsiteY10160" fmla="*/ 278021 h 1780956"/>
                <a:gd name="connsiteX10161" fmla="*/ 1080079 w 2307205"/>
                <a:gd name="connsiteY10161" fmla="*/ 276841 h 1780956"/>
                <a:gd name="connsiteX10162" fmla="*/ 1075506 w 2307205"/>
                <a:gd name="connsiteY10162" fmla="*/ 274776 h 1780956"/>
                <a:gd name="connsiteX10163" fmla="*/ 1069459 w 2307205"/>
                <a:gd name="connsiteY10163" fmla="*/ 268434 h 1780956"/>
                <a:gd name="connsiteX10164" fmla="*/ 1058397 w 2307205"/>
                <a:gd name="connsiteY10164" fmla="*/ 263124 h 1780956"/>
                <a:gd name="connsiteX10165" fmla="*/ 1045861 w 2307205"/>
                <a:gd name="connsiteY10165" fmla="*/ 265337 h 1780956"/>
                <a:gd name="connsiteX10166" fmla="*/ 1040403 w 2307205"/>
                <a:gd name="connsiteY10166" fmla="*/ 264304 h 1780956"/>
                <a:gd name="connsiteX10167" fmla="*/ 1039961 w 2307205"/>
                <a:gd name="connsiteY10167" fmla="*/ 262977 h 1780956"/>
                <a:gd name="connsiteX10168" fmla="*/ 1040846 w 2307205"/>
                <a:gd name="connsiteY10168" fmla="*/ 261060 h 1780956"/>
                <a:gd name="connsiteX10169" fmla="*/ 1043058 w 2307205"/>
                <a:gd name="connsiteY10169" fmla="*/ 257815 h 1780956"/>
                <a:gd name="connsiteX10170" fmla="*/ 1043058 w 2307205"/>
                <a:gd name="connsiteY10170" fmla="*/ 256340 h 1780956"/>
                <a:gd name="connsiteX10171" fmla="*/ 1041583 w 2307205"/>
                <a:gd name="connsiteY10171" fmla="*/ 255012 h 1780956"/>
                <a:gd name="connsiteX10172" fmla="*/ 1040108 w 2307205"/>
                <a:gd name="connsiteY10172" fmla="*/ 254422 h 1780956"/>
                <a:gd name="connsiteX10173" fmla="*/ 1036126 w 2307205"/>
                <a:gd name="connsiteY10173" fmla="*/ 253832 h 1780956"/>
                <a:gd name="connsiteX10174" fmla="*/ 1025507 w 2307205"/>
                <a:gd name="connsiteY10174" fmla="*/ 248228 h 1780956"/>
                <a:gd name="connsiteX10175" fmla="*/ 1021082 w 2307205"/>
                <a:gd name="connsiteY10175" fmla="*/ 247638 h 1780956"/>
                <a:gd name="connsiteX10176" fmla="*/ 1018427 w 2307205"/>
                <a:gd name="connsiteY10176" fmla="*/ 248228 h 1780956"/>
                <a:gd name="connsiteX10177" fmla="*/ 1012823 w 2307205"/>
                <a:gd name="connsiteY10177" fmla="*/ 250588 h 1780956"/>
                <a:gd name="connsiteX10178" fmla="*/ 1007513 w 2307205"/>
                <a:gd name="connsiteY10178" fmla="*/ 252210 h 1780956"/>
                <a:gd name="connsiteX10179" fmla="*/ 1007070 w 2307205"/>
                <a:gd name="connsiteY10179" fmla="*/ 255455 h 1780956"/>
                <a:gd name="connsiteX10180" fmla="*/ 1006628 w 2307205"/>
                <a:gd name="connsiteY10180" fmla="*/ 256635 h 1780956"/>
                <a:gd name="connsiteX10181" fmla="*/ 1004858 w 2307205"/>
                <a:gd name="connsiteY10181" fmla="*/ 258552 h 1780956"/>
                <a:gd name="connsiteX10182" fmla="*/ 1002793 w 2307205"/>
                <a:gd name="connsiteY10182" fmla="*/ 259732 h 1780956"/>
                <a:gd name="connsiteX10183" fmla="*/ 1002351 w 2307205"/>
                <a:gd name="connsiteY10183" fmla="*/ 258552 h 1780956"/>
                <a:gd name="connsiteX10184" fmla="*/ 1002646 w 2307205"/>
                <a:gd name="connsiteY10184" fmla="*/ 256930 h 1780956"/>
                <a:gd name="connsiteX10185" fmla="*/ 1002203 w 2307205"/>
                <a:gd name="connsiteY10185" fmla="*/ 256192 h 1780956"/>
                <a:gd name="connsiteX10186" fmla="*/ 998663 w 2307205"/>
                <a:gd name="connsiteY10186" fmla="*/ 254717 h 1780956"/>
                <a:gd name="connsiteX10187" fmla="*/ 999843 w 2307205"/>
                <a:gd name="connsiteY10187" fmla="*/ 253390 h 1780956"/>
                <a:gd name="connsiteX10188" fmla="*/ 1000728 w 2307205"/>
                <a:gd name="connsiteY10188" fmla="*/ 251325 h 1780956"/>
                <a:gd name="connsiteX10189" fmla="*/ 1001023 w 2307205"/>
                <a:gd name="connsiteY10189" fmla="*/ 249703 h 1780956"/>
                <a:gd name="connsiteX10190" fmla="*/ 1001023 w 2307205"/>
                <a:gd name="connsiteY10190" fmla="*/ 248375 h 1780956"/>
                <a:gd name="connsiteX10191" fmla="*/ 1000581 w 2307205"/>
                <a:gd name="connsiteY10191" fmla="*/ 247343 h 1780956"/>
                <a:gd name="connsiteX10192" fmla="*/ 993796 w 2307205"/>
                <a:gd name="connsiteY10192" fmla="*/ 239378 h 1780956"/>
                <a:gd name="connsiteX10193" fmla="*/ 986569 w 2307205"/>
                <a:gd name="connsiteY10193" fmla="*/ 235544 h 1780956"/>
                <a:gd name="connsiteX10194" fmla="*/ 980374 w 2307205"/>
                <a:gd name="connsiteY10194" fmla="*/ 234364 h 1780956"/>
                <a:gd name="connsiteX10195" fmla="*/ 973000 w 2307205"/>
                <a:gd name="connsiteY10195" fmla="*/ 232151 h 1780956"/>
                <a:gd name="connsiteX10196" fmla="*/ 966215 w 2307205"/>
                <a:gd name="connsiteY10196" fmla="*/ 232446 h 1780956"/>
                <a:gd name="connsiteX10197" fmla="*/ 943207 w 2307205"/>
                <a:gd name="connsiteY10197" fmla="*/ 234659 h 1780956"/>
                <a:gd name="connsiteX10198" fmla="*/ 929047 w 2307205"/>
                <a:gd name="connsiteY10198" fmla="*/ 233921 h 1780956"/>
                <a:gd name="connsiteX10199" fmla="*/ 927720 w 2307205"/>
                <a:gd name="connsiteY10199" fmla="*/ 235101 h 1780956"/>
                <a:gd name="connsiteX10200" fmla="*/ 925655 w 2307205"/>
                <a:gd name="connsiteY10200" fmla="*/ 238641 h 1780956"/>
                <a:gd name="connsiteX10201" fmla="*/ 924180 w 2307205"/>
                <a:gd name="connsiteY10201" fmla="*/ 243213 h 1780956"/>
                <a:gd name="connsiteX10202" fmla="*/ 923885 w 2307205"/>
                <a:gd name="connsiteY10202" fmla="*/ 246163 h 1780956"/>
                <a:gd name="connsiteX10203" fmla="*/ 924180 w 2307205"/>
                <a:gd name="connsiteY10203" fmla="*/ 249260 h 1780956"/>
                <a:gd name="connsiteX10204" fmla="*/ 925065 w 2307205"/>
                <a:gd name="connsiteY10204" fmla="*/ 250883 h 1780956"/>
                <a:gd name="connsiteX10205" fmla="*/ 916511 w 2307205"/>
                <a:gd name="connsiteY10205" fmla="*/ 334805 h 1780956"/>
                <a:gd name="connsiteX10206" fmla="*/ 919166 w 2307205"/>
                <a:gd name="connsiteY10206" fmla="*/ 336870 h 1780956"/>
                <a:gd name="connsiteX10207" fmla="*/ 920493 w 2307205"/>
                <a:gd name="connsiteY10207" fmla="*/ 340410 h 1780956"/>
                <a:gd name="connsiteX10208" fmla="*/ 924180 w 2307205"/>
                <a:gd name="connsiteY10208" fmla="*/ 346457 h 1780956"/>
                <a:gd name="connsiteX10209" fmla="*/ 928752 w 2307205"/>
                <a:gd name="connsiteY10209" fmla="*/ 351914 h 1780956"/>
                <a:gd name="connsiteX10210" fmla="*/ 933030 w 2307205"/>
                <a:gd name="connsiteY10210" fmla="*/ 355896 h 1780956"/>
                <a:gd name="connsiteX10211" fmla="*/ 938192 w 2307205"/>
                <a:gd name="connsiteY10211" fmla="*/ 356929 h 1780956"/>
                <a:gd name="connsiteX10212" fmla="*/ 946156 w 2307205"/>
                <a:gd name="connsiteY10212" fmla="*/ 359141 h 1780956"/>
                <a:gd name="connsiteX10213" fmla="*/ 950139 w 2307205"/>
                <a:gd name="connsiteY10213" fmla="*/ 358109 h 1780956"/>
                <a:gd name="connsiteX10214" fmla="*/ 951761 w 2307205"/>
                <a:gd name="connsiteY10214" fmla="*/ 356929 h 1780956"/>
                <a:gd name="connsiteX10215" fmla="*/ 952646 w 2307205"/>
                <a:gd name="connsiteY10215" fmla="*/ 353684 h 1780956"/>
                <a:gd name="connsiteX10216" fmla="*/ 952646 w 2307205"/>
                <a:gd name="connsiteY10216" fmla="*/ 352062 h 1780956"/>
                <a:gd name="connsiteX10217" fmla="*/ 951466 w 2307205"/>
                <a:gd name="connsiteY10217" fmla="*/ 348817 h 1780956"/>
                <a:gd name="connsiteX10218" fmla="*/ 950434 w 2307205"/>
                <a:gd name="connsiteY10218" fmla="*/ 347194 h 1780956"/>
                <a:gd name="connsiteX10219" fmla="*/ 944534 w 2307205"/>
                <a:gd name="connsiteY10219" fmla="*/ 342917 h 1780956"/>
                <a:gd name="connsiteX10220" fmla="*/ 939667 w 2307205"/>
                <a:gd name="connsiteY10220" fmla="*/ 342622 h 1780956"/>
                <a:gd name="connsiteX10221" fmla="*/ 938634 w 2307205"/>
                <a:gd name="connsiteY10221" fmla="*/ 340852 h 1780956"/>
                <a:gd name="connsiteX10222" fmla="*/ 938339 w 2307205"/>
                <a:gd name="connsiteY10222" fmla="*/ 337608 h 1780956"/>
                <a:gd name="connsiteX10223" fmla="*/ 936570 w 2307205"/>
                <a:gd name="connsiteY10223" fmla="*/ 335248 h 1780956"/>
                <a:gd name="connsiteX10224" fmla="*/ 930965 w 2307205"/>
                <a:gd name="connsiteY10224" fmla="*/ 329938 h 1780956"/>
                <a:gd name="connsiteX10225" fmla="*/ 926688 w 2307205"/>
                <a:gd name="connsiteY10225" fmla="*/ 326693 h 1780956"/>
                <a:gd name="connsiteX10226" fmla="*/ 923295 w 2307205"/>
                <a:gd name="connsiteY10226" fmla="*/ 324776 h 1780956"/>
                <a:gd name="connsiteX10227" fmla="*/ 916068 w 2307205"/>
                <a:gd name="connsiteY10227" fmla="*/ 323743 h 1780956"/>
                <a:gd name="connsiteX10228" fmla="*/ 911496 w 2307205"/>
                <a:gd name="connsiteY10228" fmla="*/ 324628 h 1780956"/>
                <a:gd name="connsiteX10229" fmla="*/ 910759 w 2307205"/>
                <a:gd name="connsiteY10229" fmla="*/ 325513 h 1780956"/>
                <a:gd name="connsiteX10230" fmla="*/ 915478 w 2307205"/>
                <a:gd name="connsiteY10230" fmla="*/ 331118 h 1780956"/>
                <a:gd name="connsiteX10231" fmla="*/ 916363 w 2307205"/>
                <a:gd name="connsiteY10231" fmla="*/ 334658 h 1780956"/>
                <a:gd name="connsiteX10232" fmla="*/ 1338188 w 2307205"/>
                <a:gd name="connsiteY10232" fmla="*/ 382592 h 1780956"/>
                <a:gd name="connsiteX10233" fmla="*/ 1338631 w 2307205"/>
                <a:gd name="connsiteY10233" fmla="*/ 381560 h 1780956"/>
                <a:gd name="connsiteX10234" fmla="*/ 1338631 w 2307205"/>
                <a:gd name="connsiteY10234" fmla="*/ 380380 h 1780956"/>
                <a:gd name="connsiteX10235" fmla="*/ 1337893 w 2307205"/>
                <a:gd name="connsiteY10235" fmla="*/ 379200 h 1780956"/>
                <a:gd name="connsiteX10236" fmla="*/ 1336566 w 2307205"/>
                <a:gd name="connsiteY10236" fmla="*/ 378168 h 1780956"/>
                <a:gd name="connsiteX10237" fmla="*/ 1331993 w 2307205"/>
                <a:gd name="connsiteY10237" fmla="*/ 375218 h 1780956"/>
                <a:gd name="connsiteX10238" fmla="*/ 1327126 w 2307205"/>
                <a:gd name="connsiteY10238" fmla="*/ 375218 h 1780956"/>
                <a:gd name="connsiteX10239" fmla="*/ 1320047 w 2307205"/>
                <a:gd name="connsiteY10239" fmla="*/ 376693 h 1780956"/>
                <a:gd name="connsiteX10240" fmla="*/ 1317097 w 2307205"/>
                <a:gd name="connsiteY10240" fmla="*/ 377873 h 1780956"/>
                <a:gd name="connsiteX10241" fmla="*/ 1316065 w 2307205"/>
                <a:gd name="connsiteY10241" fmla="*/ 379643 h 1780956"/>
                <a:gd name="connsiteX10242" fmla="*/ 1316065 w 2307205"/>
                <a:gd name="connsiteY10242" fmla="*/ 380675 h 1780956"/>
                <a:gd name="connsiteX10243" fmla="*/ 1319309 w 2307205"/>
                <a:gd name="connsiteY10243" fmla="*/ 384657 h 1780956"/>
                <a:gd name="connsiteX10244" fmla="*/ 1323144 w 2307205"/>
                <a:gd name="connsiteY10244" fmla="*/ 389229 h 1780956"/>
                <a:gd name="connsiteX10245" fmla="*/ 1326536 w 2307205"/>
                <a:gd name="connsiteY10245" fmla="*/ 392327 h 1780956"/>
                <a:gd name="connsiteX10246" fmla="*/ 1329486 w 2307205"/>
                <a:gd name="connsiteY10246" fmla="*/ 393949 h 1780956"/>
                <a:gd name="connsiteX10247" fmla="*/ 1331551 w 2307205"/>
                <a:gd name="connsiteY10247" fmla="*/ 394392 h 1780956"/>
                <a:gd name="connsiteX10248" fmla="*/ 1332879 w 2307205"/>
                <a:gd name="connsiteY10248" fmla="*/ 393654 h 1780956"/>
                <a:gd name="connsiteX10249" fmla="*/ 1336861 w 2307205"/>
                <a:gd name="connsiteY10249" fmla="*/ 394097 h 1780956"/>
                <a:gd name="connsiteX10250" fmla="*/ 1338041 w 2307205"/>
                <a:gd name="connsiteY10250" fmla="*/ 393359 h 1780956"/>
                <a:gd name="connsiteX10251" fmla="*/ 1338041 w 2307205"/>
                <a:gd name="connsiteY10251" fmla="*/ 392622 h 1780956"/>
                <a:gd name="connsiteX10252" fmla="*/ 1336861 w 2307205"/>
                <a:gd name="connsiteY10252" fmla="*/ 391884 h 1780956"/>
                <a:gd name="connsiteX10253" fmla="*/ 1335976 w 2307205"/>
                <a:gd name="connsiteY10253" fmla="*/ 390409 h 1780956"/>
                <a:gd name="connsiteX10254" fmla="*/ 1335533 w 2307205"/>
                <a:gd name="connsiteY10254" fmla="*/ 388197 h 1780956"/>
                <a:gd name="connsiteX10255" fmla="*/ 1335533 w 2307205"/>
                <a:gd name="connsiteY10255" fmla="*/ 386575 h 1780956"/>
                <a:gd name="connsiteX10256" fmla="*/ 1336418 w 2307205"/>
                <a:gd name="connsiteY10256" fmla="*/ 384952 h 1780956"/>
                <a:gd name="connsiteX10257" fmla="*/ 1338483 w 2307205"/>
                <a:gd name="connsiteY10257" fmla="*/ 382740 h 1780956"/>
                <a:gd name="connsiteX10258" fmla="*/ 687604 w 2307205"/>
                <a:gd name="connsiteY10258" fmla="*/ 323301 h 1780956"/>
                <a:gd name="connsiteX10259" fmla="*/ 696011 w 2307205"/>
                <a:gd name="connsiteY10259" fmla="*/ 325956 h 1780956"/>
                <a:gd name="connsiteX10260" fmla="*/ 700731 w 2307205"/>
                <a:gd name="connsiteY10260" fmla="*/ 325956 h 1780956"/>
                <a:gd name="connsiteX10261" fmla="*/ 707811 w 2307205"/>
                <a:gd name="connsiteY10261" fmla="*/ 324038 h 1780956"/>
                <a:gd name="connsiteX10262" fmla="*/ 710613 w 2307205"/>
                <a:gd name="connsiteY10262" fmla="*/ 322858 h 1780956"/>
                <a:gd name="connsiteX10263" fmla="*/ 713415 w 2307205"/>
                <a:gd name="connsiteY10263" fmla="*/ 320794 h 1780956"/>
                <a:gd name="connsiteX10264" fmla="*/ 713415 w 2307205"/>
                <a:gd name="connsiteY10264" fmla="*/ 319761 h 1780956"/>
                <a:gd name="connsiteX10265" fmla="*/ 711350 w 2307205"/>
                <a:gd name="connsiteY10265" fmla="*/ 317696 h 1780956"/>
                <a:gd name="connsiteX10266" fmla="*/ 710760 w 2307205"/>
                <a:gd name="connsiteY10266" fmla="*/ 316516 h 1780956"/>
                <a:gd name="connsiteX10267" fmla="*/ 709580 w 2307205"/>
                <a:gd name="connsiteY10267" fmla="*/ 315779 h 1780956"/>
                <a:gd name="connsiteX10268" fmla="*/ 706188 w 2307205"/>
                <a:gd name="connsiteY10268" fmla="*/ 315041 h 1780956"/>
                <a:gd name="connsiteX10269" fmla="*/ 701173 w 2307205"/>
                <a:gd name="connsiteY10269" fmla="*/ 311502 h 1780956"/>
                <a:gd name="connsiteX10270" fmla="*/ 698666 w 2307205"/>
                <a:gd name="connsiteY10270" fmla="*/ 310322 h 1780956"/>
                <a:gd name="connsiteX10271" fmla="*/ 696011 w 2307205"/>
                <a:gd name="connsiteY10271" fmla="*/ 310027 h 1780956"/>
                <a:gd name="connsiteX10272" fmla="*/ 695421 w 2307205"/>
                <a:gd name="connsiteY10272" fmla="*/ 308404 h 1780956"/>
                <a:gd name="connsiteX10273" fmla="*/ 695421 w 2307205"/>
                <a:gd name="connsiteY10273" fmla="*/ 306634 h 1780956"/>
                <a:gd name="connsiteX10274" fmla="*/ 694684 w 2307205"/>
                <a:gd name="connsiteY10274" fmla="*/ 305749 h 1780956"/>
                <a:gd name="connsiteX10275" fmla="*/ 687457 w 2307205"/>
                <a:gd name="connsiteY10275" fmla="*/ 307814 h 1780956"/>
                <a:gd name="connsiteX10276" fmla="*/ 684359 w 2307205"/>
                <a:gd name="connsiteY10276" fmla="*/ 309289 h 1780956"/>
                <a:gd name="connsiteX10277" fmla="*/ 682737 w 2307205"/>
                <a:gd name="connsiteY10277" fmla="*/ 310617 h 1780956"/>
                <a:gd name="connsiteX10278" fmla="*/ 680082 w 2307205"/>
                <a:gd name="connsiteY10278" fmla="*/ 311502 h 1780956"/>
                <a:gd name="connsiteX10279" fmla="*/ 676395 w 2307205"/>
                <a:gd name="connsiteY10279" fmla="*/ 312092 h 1780956"/>
                <a:gd name="connsiteX10280" fmla="*/ 677722 w 2307205"/>
                <a:gd name="connsiteY10280" fmla="*/ 315041 h 1780956"/>
                <a:gd name="connsiteX10281" fmla="*/ 687457 w 2307205"/>
                <a:gd name="connsiteY10281" fmla="*/ 323301 h 1780956"/>
                <a:gd name="connsiteX10282" fmla="*/ 478167 w 2307205"/>
                <a:gd name="connsiteY10282" fmla="*/ 411648 h 1780956"/>
                <a:gd name="connsiteX10283" fmla="*/ 479052 w 2307205"/>
                <a:gd name="connsiteY10283" fmla="*/ 411943 h 1780956"/>
                <a:gd name="connsiteX10284" fmla="*/ 479052 w 2307205"/>
                <a:gd name="connsiteY10284" fmla="*/ 412386 h 1780956"/>
                <a:gd name="connsiteX10285" fmla="*/ 478609 w 2307205"/>
                <a:gd name="connsiteY10285" fmla="*/ 413123 h 1780956"/>
                <a:gd name="connsiteX10286" fmla="*/ 478609 w 2307205"/>
                <a:gd name="connsiteY10286" fmla="*/ 414155 h 1780956"/>
                <a:gd name="connsiteX10287" fmla="*/ 480232 w 2307205"/>
                <a:gd name="connsiteY10287" fmla="*/ 415483 h 1780956"/>
                <a:gd name="connsiteX10288" fmla="*/ 480232 w 2307205"/>
                <a:gd name="connsiteY10288" fmla="*/ 416368 h 1780956"/>
                <a:gd name="connsiteX10289" fmla="*/ 478757 w 2307205"/>
                <a:gd name="connsiteY10289" fmla="*/ 418580 h 1780956"/>
                <a:gd name="connsiteX10290" fmla="*/ 477724 w 2307205"/>
                <a:gd name="connsiteY10290" fmla="*/ 419023 h 1780956"/>
                <a:gd name="connsiteX10291" fmla="*/ 477724 w 2307205"/>
                <a:gd name="connsiteY10291" fmla="*/ 420203 h 1780956"/>
                <a:gd name="connsiteX10292" fmla="*/ 479199 w 2307205"/>
                <a:gd name="connsiteY10292" fmla="*/ 422120 h 1780956"/>
                <a:gd name="connsiteX10293" fmla="*/ 480674 w 2307205"/>
                <a:gd name="connsiteY10293" fmla="*/ 423300 h 1780956"/>
                <a:gd name="connsiteX10294" fmla="*/ 484066 w 2307205"/>
                <a:gd name="connsiteY10294" fmla="*/ 423595 h 1780956"/>
                <a:gd name="connsiteX10295" fmla="*/ 486574 w 2307205"/>
                <a:gd name="connsiteY10295" fmla="*/ 422710 h 1780956"/>
                <a:gd name="connsiteX10296" fmla="*/ 492916 w 2307205"/>
                <a:gd name="connsiteY10296" fmla="*/ 419613 h 1780956"/>
                <a:gd name="connsiteX10297" fmla="*/ 496751 w 2307205"/>
                <a:gd name="connsiteY10297" fmla="*/ 418728 h 1780956"/>
                <a:gd name="connsiteX10298" fmla="*/ 502355 w 2307205"/>
                <a:gd name="connsiteY10298" fmla="*/ 419465 h 1780956"/>
                <a:gd name="connsiteX10299" fmla="*/ 509287 w 2307205"/>
                <a:gd name="connsiteY10299" fmla="*/ 421530 h 1780956"/>
                <a:gd name="connsiteX10300" fmla="*/ 514892 w 2307205"/>
                <a:gd name="connsiteY10300" fmla="*/ 421530 h 1780956"/>
                <a:gd name="connsiteX10301" fmla="*/ 519907 w 2307205"/>
                <a:gd name="connsiteY10301" fmla="*/ 419465 h 1780956"/>
                <a:gd name="connsiteX10302" fmla="*/ 523004 w 2307205"/>
                <a:gd name="connsiteY10302" fmla="*/ 411796 h 1780956"/>
                <a:gd name="connsiteX10303" fmla="*/ 524331 w 2307205"/>
                <a:gd name="connsiteY10303" fmla="*/ 410763 h 1780956"/>
                <a:gd name="connsiteX10304" fmla="*/ 525216 w 2307205"/>
                <a:gd name="connsiteY10304" fmla="*/ 410763 h 1780956"/>
                <a:gd name="connsiteX10305" fmla="*/ 526249 w 2307205"/>
                <a:gd name="connsiteY10305" fmla="*/ 411648 h 1780956"/>
                <a:gd name="connsiteX10306" fmla="*/ 527429 w 2307205"/>
                <a:gd name="connsiteY10306" fmla="*/ 413418 h 1780956"/>
                <a:gd name="connsiteX10307" fmla="*/ 529789 w 2307205"/>
                <a:gd name="connsiteY10307" fmla="*/ 418875 h 1780956"/>
                <a:gd name="connsiteX10308" fmla="*/ 531706 w 2307205"/>
                <a:gd name="connsiteY10308" fmla="*/ 420203 h 1780956"/>
                <a:gd name="connsiteX10309" fmla="*/ 533033 w 2307205"/>
                <a:gd name="connsiteY10309" fmla="*/ 422857 h 1780956"/>
                <a:gd name="connsiteX10310" fmla="*/ 534508 w 2307205"/>
                <a:gd name="connsiteY10310" fmla="*/ 427577 h 1780956"/>
                <a:gd name="connsiteX10311" fmla="*/ 535836 w 2307205"/>
                <a:gd name="connsiteY10311" fmla="*/ 429937 h 1780956"/>
                <a:gd name="connsiteX10312" fmla="*/ 537016 w 2307205"/>
                <a:gd name="connsiteY10312" fmla="*/ 429937 h 1780956"/>
                <a:gd name="connsiteX10313" fmla="*/ 542325 w 2307205"/>
                <a:gd name="connsiteY10313" fmla="*/ 428462 h 1780956"/>
                <a:gd name="connsiteX10314" fmla="*/ 548815 w 2307205"/>
                <a:gd name="connsiteY10314" fmla="*/ 428020 h 1780956"/>
                <a:gd name="connsiteX10315" fmla="*/ 553535 w 2307205"/>
                <a:gd name="connsiteY10315" fmla="*/ 424922 h 1780956"/>
                <a:gd name="connsiteX10316" fmla="*/ 555305 w 2307205"/>
                <a:gd name="connsiteY10316" fmla="*/ 423300 h 1780956"/>
                <a:gd name="connsiteX10317" fmla="*/ 556780 w 2307205"/>
                <a:gd name="connsiteY10317" fmla="*/ 421235 h 1780956"/>
                <a:gd name="connsiteX10318" fmla="*/ 558549 w 2307205"/>
                <a:gd name="connsiteY10318" fmla="*/ 421235 h 1780956"/>
                <a:gd name="connsiteX10319" fmla="*/ 558844 w 2307205"/>
                <a:gd name="connsiteY10319" fmla="*/ 420498 h 1780956"/>
                <a:gd name="connsiteX10320" fmla="*/ 558844 w 2307205"/>
                <a:gd name="connsiteY10320" fmla="*/ 418728 h 1780956"/>
                <a:gd name="connsiteX10321" fmla="*/ 558254 w 2307205"/>
                <a:gd name="connsiteY10321" fmla="*/ 417548 h 1780956"/>
                <a:gd name="connsiteX10322" fmla="*/ 553682 w 2307205"/>
                <a:gd name="connsiteY10322" fmla="*/ 415040 h 1780956"/>
                <a:gd name="connsiteX10323" fmla="*/ 553240 w 2307205"/>
                <a:gd name="connsiteY10323" fmla="*/ 414155 h 1780956"/>
                <a:gd name="connsiteX10324" fmla="*/ 555895 w 2307205"/>
                <a:gd name="connsiteY10324" fmla="*/ 412091 h 1780956"/>
                <a:gd name="connsiteX10325" fmla="*/ 555895 w 2307205"/>
                <a:gd name="connsiteY10325" fmla="*/ 410321 h 1780956"/>
                <a:gd name="connsiteX10326" fmla="*/ 555600 w 2307205"/>
                <a:gd name="connsiteY10326" fmla="*/ 407371 h 1780956"/>
                <a:gd name="connsiteX10327" fmla="*/ 555600 w 2307205"/>
                <a:gd name="connsiteY10327" fmla="*/ 405453 h 1780956"/>
                <a:gd name="connsiteX10328" fmla="*/ 557369 w 2307205"/>
                <a:gd name="connsiteY10328" fmla="*/ 402946 h 1780956"/>
                <a:gd name="connsiteX10329" fmla="*/ 558844 w 2307205"/>
                <a:gd name="connsiteY10329" fmla="*/ 402209 h 1780956"/>
                <a:gd name="connsiteX10330" fmla="*/ 559729 w 2307205"/>
                <a:gd name="connsiteY10330" fmla="*/ 403241 h 1780956"/>
                <a:gd name="connsiteX10331" fmla="*/ 560762 w 2307205"/>
                <a:gd name="connsiteY10331" fmla="*/ 405601 h 1780956"/>
                <a:gd name="connsiteX10332" fmla="*/ 562827 w 2307205"/>
                <a:gd name="connsiteY10332" fmla="*/ 408551 h 1780956"/>
                <a:gd name="connsiteX10333" fmla="*/ 565924 w 2307205"/>
                <a:gd name="connsiteY10333" fmla="*/ 411943 h 1780956"/>
                <a:gd name="connsiteX10334" fmla="*/ 567989 w 2307205"/>
                <a:gd name="connsiteY10334" fmla="*/ 413713 h 1780956"/>
                <a:gd name="connsiteX10335" fmla="*/ 570201 w 2307205"/>
                <a:gd name="connsiteY10335" fmla="*/ 413713 h 1780956"/>
                <a:gd name="connsiteX10336" fmla="*/ 572414 w 2307205"/>
                <a:gd name="connsiteY10336" fmla="*/ 412681 h 1780956"/>
                <a:gd name="connsiteX10337" fmla="*/ 573446 w 2307205"/>
                <a:gd name="connsiteY10337" fmla="*/ 411501 h 1780956"/>
                <a:gd name="connsiteX10338" fmla="*/ 576101 w 2307205"/>
                <a:gd name="connsiteY10338" fmla="*/ 406633 h 1780956"/>
                <a:gd name="connsiteX10339" fmla="*/ 577133 w 2307205"/>
                <a:gd name="connsiteY10339" fmla="*/ 405601 h 1780956"/>
                <a:gd name="connsiteX10340" fmla="*/ 581558 w 2307205"/>
                <a:gd name="connsiteY10340" fmla="*/ 402504 h 1780956"/>
                <a:gd name="connsiteX10341" fmla="*/ 582001 w 2307205"/>
                <a:gd name="connsiteY10341" fmla="*/ 400881 h 1780956"/>
                <a:gd name="connsiteX10342" fmla="*/ 581558 w 2307205"/>
                <a:gd name="connsiteY10342" fmla="*/ 398079 h 1780956"/>
                <a:gd name="connsiteX10343" fmla="*/ 577428 w 2307205"/>
                <a:gd name="connsiteY10343" fmla="*/ 395572 h 1780956"/>
                <a:gd name="connsiteX10344" fmla="*/ 576838 w 2307205"/>
                <a:gd name="connsiteY10344" fmla="*/ 394392 h 1780956"/>
                <a:gd name="connsiteX10345" fmla="*/ 577576 w 2307205"/>
                <a:gd name="connsiteY10345" fmla="*/ 392917 h 1780956"/>
                <a:gd name="connsiteX10346" fmla="*/ 579198 w 2307205"/>
                <a:gd name="connsiteY10346" fmla="*/ 392179 h 1780956"/>
                <a:gd name="connsiteX10347" fmla="*/ 583328 w 2307205"/>
                <a:gd name="connsiteY10347" fmla="*/ 392179 h 1780956"/>
                <a:gd name="connsiteX10348" fmla="*/ 586130 w 2307205"/>
                <a:gd name="connsiteY10348" fmla="*/ 390999 h 1780956"/>
                <a:gd name="connsiteX10349" fmla="*/ 587163 w 2307205"/>
                <a:gd name="connsiteY10349" fmla="*/ 388787 h 1780956"/>
                <a:gd name="connsiteX10350" fmla="*/ 587753 w 2307205"/>
                <a:gd name="connsiteY10350" fmla="*/ 384657 h 1780956"/>
                <a:gd name="connsiteX10351" fmla="*/ 588785 w 2307205"/>
                <a:gd name="connsiteY10351" fmla="*/ 382592 h 1780956"/>
                <a:gd name="connsiteX10352" fmla="*/ 590555 w 2307205"/>
                <a:gd name="connsiteY10352" fmla="*/ 380675 h 1780956"/>
                <a:gd name="connsiteX10353" fmla="*/ 593062 w 2307205"/>
                <a:gd name="connsiteY10353" fmla="*/ 379348 h 1780956"/>
                <a:gd name="connsiteX10354" fmla="*/ 596307 w 2307205"/>
                <a:gd name="connsiteY10354" fmla="*/ 378758 h 1780956"/>
                <a:gd name="connsiteX10355" fmla="*/ 601469 w 2307205"/>
                <a:gd name="connsiteY10355" fmla="*/ 376988 h 1780956"/>
                <a:gd name="connsiteX10356" fmla="*/ 603092 w 2307205"/>
                <a:gd name="connsiteY10356" fmla="*/ 376988 h 1780956"/>
                <a:gd name="connsiteX10357" fmla="*/ 604124 w 2307205"/>
                <a:gd name="connsiteY10357" fmla="*/ 378168 h 1780956"/>
                <a:gd name="connsiteX10358" fmla="*/ 603387 w 2307205"/>
                <a:gd name="connsiteY10358" fmla="*/ 380970 h 1780956"/>
                <a:gd name="connsiteX10359" fmla="*/ 601027 w 2307205"/>
                <a:gd name="connsiteY10359" fmla="*/ 385395 h 1780956"/>
                <a:gd name="connsiteX10360" fmla="*/ 599257 w 2307205"/>
                <a:gd name="connsiteY10360" fmla="*/ 389672 h 1780956"/>
                <a:gd name="connsiteX10361" fmla="*/ 598225 w 2307205"/>
                <a:gd name="connsiteY10361" fmla="*/ 393949 h 1780956"/>
                <a:gd name="connsiteX10362" fmla="*/ 597782 w 2307205"/>
                <a:gd name="connsiteY10362" fmla="*/ 396604 h 1780956"/>
                <a:gd name="connsiteX10363" fmla="*/ 598520 w 2307205"/>
                <a:gd name="connsiteY10363" fmla="*/ 398816 h 1780956"/>
                <a:gd name="connsiteX10364" fmla="*/ 602502 w 2307205"/>
                <a:gd name="connsiteY10364" fmla="*/ 402061 h 1780956"/>
                <a:gd name="connsiteX10365" fmla="*/ 605304 w 2307205"/>
                <a:gd name="connsiteY10365" fmla="*/ 403536 h 1780956"/>
                <a:gd name="connsiteX10366" fmla="*/ 611646 w 2307205"/>
                <a:gd name="connsiteY10366" fmla="*/ 405896 h 1780956"/>
                <a:gd name="connsiteX10367" fmla="*/ 615481 w 2307205"/>
                <a:gd name="connsiteY10367" fmla="*/ 405896 h 1780956"/>
                <a:gd name="connsiteX10368" fmla="*/ 618431 w 2307205"/>
                <a:gd name="connsiteY10368" fmla="*/ 405453 h 1780956"/>
                <a:gd name="connsiteX10369" fmla="*/ 620496 w 2307205"/>
                <a:gd name="connsiteY10369" fmla="*/ 404569 h 1780956"/>
                <a:gd name="connsiteX10370" fmla="*/ 621676 w 2307205"/>
                <a:gd name="connsiteY10370" fmla="*/ 403241 h 1780956"/>
                <a:gd name="connsiteX10371" fmla="*/ 623298 w 2307205"/>
                <a:gd name="connsiteY10371" fmla="*/ 400439 h 1780956"/>
                <a:gd name="connsiteX10372" fmla="*/ 623741 w 2307205"/>
                <a:gd name="connsiteY10372" fmla="*/ 398816 h 1780956"/>
                <a:gd name="connsiteX10373" fmla="*/ 624036 w 2307205"/>
                <a:gd name="connsiteY10373" fmla="*/ 395277 h 1780956"/>
                <a:gd name="connsiteX10374" fmla="*/ 624036 w 2307205"/>
                <a:gd name="connsiteY10374" fmla="*/ 393802 h 1780956"/>
                <a:gd name="connsiteX10375" fmla="*/ 624330 w 2307205"/>
                <a:gd name="connsiteY10375" fmla="*/ 391884 h 1780956"/>
                <a:gd name="connsiteX10376" fmla="*/ 638195 w 2307205"/>
                <a:gd name="connsiteY10376" fmla="*/ 389377 h 1780956"/>
                <a:gd name="connsiteX10377" fmla="*/ 644684 w 2307205"/>
                <a:gd name="connsiteY10377" fmla="*/ 387460 h 1780956"/>
                <a:gd name="connsiteX10378" fmla="*/ 648519 w 2307205"/>
                <a:gd name="connsiteY10378" fmla="*/ 385100 h 1780956"/>
                <a:gd name="connsiteX10379" fmla="*/ 650879 w 2307205"/>
                <a:gd name="connsiteY10379" fmla="*/ 383330 h 1780956"/>
                <a:gd name="connsiteX10380" fmla="*/ 651911 w 2307205"/>
                <a:gd name="connsiteY10380" fmla="*/ 382002 h 1780956"/>
                <a:gd name="connsiteX10381" fmla="*/ 651911 w 2307205"/>
                <a:gd name="connsiteY10381" fmla="*/ 380675 h 1780956"/>
                <a:gd name="connsiteX10382" fmla="*/ 650141 w 2307205"/>
                <a:gd name="connsiteY10382" fmla="*/ 378020 h 1780956"/>
                <a:gd name="connsiteX10383" fmla="*/ 644389 w 2307205"/>
                <a:gd name="connsiteY10383" fmla="*/ 373153 h 1780956"/>
                <a:gd name="connsiteX10384" fmla="*/ 643947 w 2307205"/>
                <a:gd name="connsiteY10384" fmla="*/ 371678 h 1780956"/>
                <a:gd name="connsiteX10385" fmla="*/ 645717 w 2307205"/>
                <a:gd name="connsiteY10385" fmla="*/ 370941 h 1780956"/>
                <a:gd name="connsiteX10386" fmla="*/ 647634 w 2307205"/>
                <a:gd name="connsiteY10386" fmla="*/ 370941 h 1780956"/>
                <a:gd name="connsiteX10387" fmla="*/ 652796 w 2307205"/>
                <a:gd name="connsiteY10387" fmla="*/ 371383 h 1780956"/>
                <a:gd name="connsiteX10388" fmla="*/ 655451 w 2307205"/>
                <a:gd name="connsiteY10388" fmla="*/ 369761 h 1780956"/>
                <a:gd name="connsiteX10389" fmla="*/ 654271 w 2307205"/>
                <a:gd name="connsiteY10389" fmla="*/ 368138 h 1780956"/>
                <a:gd name="connsiteX10390" fmla="*/ 648667 w 2307205"/>
                <a:gd name="connsiteY10390" fmla="*/ 364746 h 1780956"/>
                <a:gd name="connsiteX10391" fmla="*/ 643062 w 2307205"/>
                <a:gd name="connsiteY10391" fmla="*/ 360764 h 1780956"/>
                <a:gd name="connsiteX10392" fmla="*/ 641882 w 2307205"/>
                <a:gd name="connsiteY10392" fmla="*/ 358846 h 1780956"/>
                <a:gd name="connsiteX10393" fmla="*/ 644832 w 2307205"/>
                <a:gd name="connsiteY10393" fmla="*/ 356634 h 1780956"/>
                <a:gd name="connsiteX10394" fmla="*/ 660171 w 2307205"/>
                <a:gd name="connsiteY10394" fmla="*/ 351767 h 1780956"/>
                <a:gd name="connsiteX10395" fmla="*/ 663268 w 2307205"/>
                <a:gd name="connsiteY10395" fmla="*/ 350292 h 1780956"/>
                <a:gd name="connsiteX10396" fmla="*/ 664153 w 2307205"/>
                <a:gd name="connsiteY10396" fmla="*/ 349407 h 1780956"/>
                <a:gd name="connsiteX10397" fmla="*/ 664153 w 2307205"/>
                <a:gd name="connsiteY10397" fmla="*/ 348522 h 1780956"/>
                <a:gd name="connsiteX10398" fmla="*/ 662088 w 2307205"/>
                <a:gd name="connsiteY10398" fmla="*/ 346309 h 1780956"/>
                <a:gd name="connsiteX10399" fmla="*/ 650141 w 2307205"/>
                <a:gd name="connsiteY10399" fmla="*/ 340852 h 1780956"/>
                <a:gd name="connsiteX10400" fmla="*/ 644832 w 2307205"/>
                <a:gd name="connsiteY10400" fmla="*/ 337755 h 1780956"/>
                <a:gd name="connsiteX10401" fmla="*/ 640850 w 2307205"/>
                <a:gd name="connsiteY10401" fmla="*/ 336280 h 1780956"/>
                <a:gd name="connsiteX10402" fmla="*/ 637015 w 2307205"/>
                <a:gd name="connsiteY10402" fmla="*/ 335985 h 1780956"/>
                <a:gd name="connsiteX10403" fmla="*/ 628608 w 2307205"/>
                <a:gd name="connsiteY10403" fmla="*/ 337018 h 1780956"/>
                <a:gd name="connsiteX10404" fmla="*/ 625658 w 2307205"/>
                <a:gd name="connsiteY10404" fmla="*/ 338345 h 1780956"/>
                <a:gd name="connsiteX10405" fmla="*/ 623298 w 2307205"/>
                <a:gd name="connsiteY10405" fmla="*/ 340557 h 1780956"/>
                <a:gd name="connsiteX10406" fmla="*/ 623298 w 2307205"/>
                <a:gd name="connsiteY10406" fmla="*/ 341442 h 1780956"/>
                <a:gd name="connsiteX10407" fmla="*/ 623593 w 2307205"/>
                <a:gd name="connsiteY10407" fmla="*/ 342327 h 1780956"/>
                <a:gd name="connsiteX10408" fmla="*/ 630525 w 2307205"/>
                <a:gd name="connsiteY10408" fmla="*/ 344245 h 1780956"/>
                <a:gd name="connsiteX10409" fmla="*/ 632147 w 2307205"/>
                <a:gd name="connsiteY10409" fmla="*/ 345277 h 1780956"/>
                <a:gd name="connsiteX10410" fmla="*/ 629788 w 2307205"/>
                <a:gd name="connsiteY10410" fmla="*/ 347194 h 1780956"/>
                <a:gd name="connsiteX10411" fmla="*/ 628460 w 2307205"/>
                <a:gd name="connsiteY10411" fmla="*/ 347637 h 1780956"/>
                <a:gd name="connsiteX10412" fmla="*/ 622708 w 2307205"/>
                <a:gd name="connsiteY10412" fmla="*/ 347194 h 1780956"/>
                <a:gd name="connsiteX10413" fmla="*/ 620348 w 2307205"/>
                <a:gd name="connsiteY10413" fmla="*/ 346457 h 1780956"/>
                <a:gd name="connsiteX10414" fmla="*/ 618726 w 2307205"/>
                <a:gd name="connsiteY10414" fmla="*/ 348079 h 1780956"/>
                <a:gd name="connsiteX10415" fmla="*/ 616956 w 2307205"/>
                <a:gd name="connsiteY10415" fmla="*/ 349112 h 1780956"/>
                <a:gd name="connsiteX10416" fmla="*/ 613269 w 2307205"/>
                <a:gd name="connsiteY10416" fmla="*/ 348817 h 1780956"/>
                <a:gd name="connsiteX10417" fmla="*/ 597930 w 2307205"/>
                <a:gd name="connsiteY10417" fmla="*/ 345277 h 1780956"/>
                <a:gd name="connsiteX10418" fmla="*/ 576691 w 2307205"/>
                <a:gd name="connsiteY10418" fmla="*/ 347932 h 1780956"/>
                <a:gd name="connsiteX10419" fmla="*/ 569611 w 2307205"/>
                <a:gd name="connsiteY10419" fmla="*/ 349407 h 1780956"/>
                <a:gd name="connsiteX10420" fmla="*/ 563564 w 2307205"/>
                <a:gd name="connsiteY10420" fmla="*/ 352947 h 1780956"/>
                <a:gd name="connsiteX10421" fmla="*/ 559139 w 2307205"/>
                <a:gd name="connsiteY10421" fmla="*/ 356486 h 1780956"/>
                <a:gd name="connsiteX10422" fmla="*/ 550290 w 2307205"/>
                <a:gd name="connsiteY10422" fmla="*/ 362239 h 1780956"/>
                <a:gd name="connsiteX10423" fmla="*/ 540703 w 2307205"/>
                <a:gd name="connsiteY10423" fmla="*/ 370056 h 1780956"/>
                <a:gd name="connsiteX10424" fmla="*/ 537753 w 2307205"/>
                <a:gd name="connsiteY10424" fmla="*/ 371530 h 1780956"/>
                <a:gd name="connsiteX10425" fmla="*/ 536573 w 2307205"/>
                <a:gd name="connsiteY10425" fmla="*/ 372563 h 1780956"/>
                <a:gd name="connsiteX10426" fmla="*/ 534508 w 2307205"/>
                <a:gd name="connsiteY10426" fmla="*/ 376398 h 1780956"/>
                <a:gd name="connsiteX10427" fmla="*/ 533328 w 2307205"/>
                <a:gd name="connsiteY10427" fmla="*/ 377725 h 1780956"/>
                <a:gd name="connsiteX10428" fmla="*/ 519907 w 2307205"/>
                <a:gd name="connsiteY10428" fmla="*/ 383330 h 1780956"/>
                <a:gd name="connsiteX10429" fmla="*/ 517252 w 2307205"/>
                <a:gd name="connsiteY10429" fmla="*/ 384952 h 1780956"/>
                <a:gd name="connsiteX10430" fmla="*/ 514597 w 2307205"/>
                <a:gd name="connsiteY10430" fmla="*/ 387017 h 1780956"/>
                <a:gd name="connsiteX10431" fmla="*/ 505305 w 2307205"/>
                <a:gd name="connsiteY10431" fmla="*/ 396162 h 1780956"/>
                <a:gd name="connsiteX10432" fmla="*/ 503978 w 2307205"/>
                <a:gd name="connsiteY10432" fmla="*/ 396752 h 1780956"/>
                <a:gd name="connsiteX10433" fmla="*/ 484361 w 2307205"/>
                <a:gd name="connsiteY10433" fmla="*/ 398964 h 1780956"/>
                <a:gd name="connsiteX10434" fmla="*/ 482886 w 2307205"/>
                <a:gd name="connsiteY10434" fmla="*/ 399554 h 1780956"/>
                <a:gd name="connsiteX10435" fmla="*/ 480379 w 2307205"/>
                <a:gd name="connsiteY10435" fmla="*/ 401619 h 1780956"/>
                <a:gd name="connsiteX10436" fmla="*/ 473742 w 2307205"/>
                <a:gd name="connsiteY10436" fmla="*/ 408403 h 1780956"/>
                <a:gd name="connsiteX10437" fmla="*/ 471087 w 2307205"/>
                <a:gd name="connsiteY10437" fmla="*/ 411796 h 1780956"/>
                <a:gd name="connsiteX10438" fmla="*/ 470497 w 2307205"/>
                <a:gd name="connsiteY10438" fmla="*/ 413418 h 1780956"/>
                <a:gd name="connsiteX10439" fmla="*/ 476249 w 2307205"/>
                <a:gd name="connsiteY10439" fmla="*/ 411943 h 1780956"/>
                <a:gd name="connsiteX10440" fmla="*/ 477872 w 2307205"/>
                <a:gd name="connsiteY10440" fmla="*/ 411648 h 1780956"/>
                <a:gd name="connsiteX10441" fmla="*/ 705451 w 2307205"/>
                <a:gd name="connsiteY10441" fmla="*/ 408256 h 1780956"/>
                <a:gd name="connsiteX10442" fmla="*/ 701911 w 2307205"/>
                <a:gd name="connsiteY10442" fmla="*/ 404421 h 1780956"/>
                <a:gd name="connsiteX10443" fmla="*/ 700731 w 2307205"/>
                <a:gd name="connsiteY10443" fmla="*/ 402799 h 1780956"/>
                <a:gd name="connsiteX10444" fmla="*/ 700436 w 2307205"/>
                <a:gd name="connsiteY10444" fmla="*/ 401766 h 1780956"/>
                <a:gd name="connsiteX10445" fmla="*/ 700436 w 2307205"/>
                <a:gd name="connsiteY10445" fmla="*/ 399259 h 1780956"/>
                <a:gd name="connsiteX10446" fmla="*/ 699699 w 2307205"/>
                <a:gd name="connsiteY10446" fmla="*/ 397784 h 1780956"/>
                <a:gd name="connsiteX10447" fmla="*/ 698371 w 2307205"/>
                <a:gd name="connsiteY10447" fmla="*/ 396162 h 1780956"/>
                <a:gd name="connsiteX10448" fmla="*/ 695569 w 2307205"/>
                <a:gd name="connsiteY10448" fmla="*/ 394834 h 1780956"/>
                <a:gd name="connsiteX10449" fmla="*/ 689374 w 2307205"/>
                <a:gd name="connsiteY10449" fmla="*/ 393359 h 1780956"/>
                <a:gd name="connsiteX10450" fmla="*/ 683327 w 2307205"/>
                <a:gd name="connsiteY10450" fmla="*/ 393359 h 1780956"/>
                <a:gd name="connsiteX10451" fmla="*/ 677280 w 2307205"/>
                <a:gd name="connsiteY10451" fmla="*/ 393654 h 1780956"/>
                <a:gd name="connsiteX10452" fmla="*/ 662088 w 2307205"/>
                <a:gd name="connsiteY10452" fmla="*/ 396899 h 1780956"/>
                <a:gd name="connsiteX10453" fmla="*/ 656926 w 2307205"/>
                <a:gd name="connsiteY10453" fmla="*/ 400881 h 1780956"/>
                <a:gd name="connsiteX10454" fmla="*/ 655746 w 2307205"/>
                <a:gd name="connsiteY10454" fmla="*/ 402799 h 1780956"/>
                <a:gd name="connsiteX10455" fmla="*/ 655746 w 2307205"/>
                <a:gd name="connsiteY10455" fmla="*/ 406043 h 1780956"/>
                <a:gd name="connsiteX10456" fmla="*/ 656484 w 2307205"/>
                <a:gd name="connsiteY10456" fmla="*/ 406928 h 1780956"/>
                <a:gd name="connsiteX10457" fmla="*/ 659876 w 2307205"/>
                <a:gd name="connsiteY10457" fmla="*/ 407666 h 1780956"/>
                <a:gd name="connsiteX10458" fmla="*/ 676542 w 2307205"/>
                <a:gd name="connsiteY10458" fmla="*/ 409141 h 1780956"/>
                <a:gd name="connsiteX10459" fmla="*/ 680377 w 2307205"/>
                <a:gd name="connsiteY10459" fmla="*/ 410026 h 1780956"/>
                <a:gd name="connsiteX10460" fmla="*/ 683032 w 2307205"/>
                <a:gd name="connsiteY10460" fmla="*/ 411206 h 1780956"/>
                <a:gd name="connsiteX10461" fmla="*/ 678902 w 2307205"/>
                <a:gd name="connsiteY10461" fmla="*/ 411501 h 1780956"/>
                <a:gd name="connsiteX10462" fmla="*/ 657221 w 2307205"/>
                <a:gd name="connsiteY10462" fmla="*/ 410468 h 1780956"/>
                <a:gd name="connsiteX10463" fmla="*/ 649551 w 2307205"/>
                <a:gd name="connsiteY10463" fmla="*/ 409583 h 1780956"/>
                <a:gd name="connsiteX10464" fmla="*/ 645569 w 2307205"/>
                <a:gd name="connsiteY10464" fmla="*/ 410026 h 1780956"/>
                <a:gd name="connsiteX10465" fmla="*/ 639227 w 2307205"/>
                <a:gd name="connsiteY10465" fmla="*/ 412828 h 1780956"/>
                <a:gd name="connsiteX10466" fmla="*/ 635687 w 2307205"/>
                <a:gd name="connsiteY10466" fmla="*/ 415335 h 1780956"/>
                <a:gd name="connsiteX10467" fmla="*/ 635245 w 2307205"/>
                <a:gd name="connsiteY10467" fmla="*/ 416515 h 1780956"/>
                <a:gd name="connsiteX10468" fmla="*/ 636867 w 2307205"/>
                <a:gd name="connsiteY10468" fmla="*/ 419613 h 1780956"/>
                <a:gd name="connsiteX10469" fmla="*/ 636130 w 2307205"/>
                <a:gd name="connsiteY10469" fmla="*/ 420940 h 1780956"/>
                <a:gd name="connsiteX10470" fmla="*/ 633917 w 2307205"/>
                <a:gd name="connsiteY10470" fmla="*/ 422710 h 1780956"/>
                <a:gd name="connsiteX10471" fmla="*/ 634212 w 2307205"/>
                <a:gd name="connsiteY10471" fmla="*/ 424185 h 1780956"/>
                <a:gd name="connsiteX10472" fmla="*/ 639670 w 2307205"/>
                <a:gd name="connsiteY10472" fmla="*/ 426250 h 1780956"/>
                <a:gd name="connsiteX10473" fmla="*/ 642472 w 2307205"/>
                <a:gd name="connsiteY10473" fmla="*/ 426692 h 1780956"/>
                <a:gd name="connsiteX10474" fmla="*/ 661646 w 2307205"/>
                <a:gd name="connsiteY10474" fmla="*/ 425955 h 1780956"/>
                <a:gd name="connsiteX10475" fmla="*/ 677575 w 2307205"/>
                <a:gd name="connsiteY10475" fmla="*/ 425955 h 1780956"/>
                <a:gd name="connsiteX10476" fmla="*/ 672855 w 2307205"/>
                <a:gd name="connsiteY10476" fmla="*/ 427430 h 1780956"/>
                <a:gd name="connsiteX10477" fmla="*/ 664891 w 2307205"/>
                <a:gd name="connsiteY10477" fmla="*/ 428757 h 1780956"/>
                <a:gd name="connsiteX10478" fmla="*/ 655451 w 2307205"/>
                <a:gd name="connsiteY10478" fmla="*/ 428757 h 1780956"/>
                <a:gd name="connsiteX10479" fmla="*/ 640997 w 2307205"/>
                <a:gd name="connsiteY10479" fmla="*/ 430527 h 1780956"/>
                <a:gd name="connsiteX10480" fmla="*/ 630230 w 2307205"/>
                <a:gd name="connsiteY10480" fmla="*/ 432444 h 1780956"/>
                <a:gd name="connsiteX10481" fmla="*/ 625805 w 2307205"/>
                <a:gd name="connsiteY10481" fmla="*/ 433772 h 1780956"/>
                <a:gd name="connsiteX10482" fmla="*/ 624036 w 2307205"/>
                <a:gd name="connsiteY10482" fmla="*/ 435247 h 1780956"/>
                <a:gd name="connsiteX10483" fmla="*/ 620791 w 2307205"/>
                <a:gd name="connsiteY10483" fmla="*/ 439229 h 1780956"/>
                <a:gd name="connsiteX10484" fmla="*/ 621528 w 2307205"/>
                <a:gd name="connsiteY10484" fmla="*/ 440704 h 1780956"/>
                <a:gd name="connsiteX10485" fmla="*/ 624478 w 2307205"/>
                <a:gd name="connsiteY10485" fmla="*/ 441589 h 1780956"/>
                <a:gd name="connsiteX10486" fmla="*/ 640112 w 2307205"/>
                <a:gd name="connsiteY10486" fmla="*/ 442474 h 1780956"/>
                <a:gd name="connsiteX10487" fmla="*/ 650289 w 2307205"/>
                <a:gd name="connsiteY10487" fmla="*/ 441294 h 1780956"/>
                <a:gd name="connsiteX10488" fmla="*/ 674183 w 2307205"/>
                <a:gd name="connsiteY10488" fmla="*/ 435984 h 1780956"/>
                <a:gd name="connsiteX10489" fmla="*/ 674183 w 2307205"/>
                <a:gd name="connsiteY10489" fmla="*/ 436574 h 1780956"/>
                <a:gd name="connsiteX10490" fmla="*/ 673593 w 2307205"/>
                <a:gd name="connsiteY10490" fmla="*/ 437459 h 1780956"/>
                <a:gd name="connsiteX10491" fmla="*/ 670790 w 2307205"/>
                <a:gd name="connsiteY10491" fmla="*/ 439524 h 1780956"/>
                <a:gd name="connsiteX10492" fmla="*/ 668578 w 2307205"/>
                <a:gd name="connsiteY10492" fmla="*/ 440556 h 1780956"/>
                <a:gd name="connsiteX10493" fmla="*/ 649257 w 2307205"/>
                <a:gd name="connsiteY10493" fmla="*/ 447194 h 1780956"/>
                <a:gd name="connsiteX10494" fmla="*/ 645717 w 2307205"/>
                <a:gd name="connsiteY10494" fmla="*/ 447783 h 1780956"/>
                <a:gd name="connsiteX10495" fmla="*/ 628018 w 2307205"/>
                <a:gd name="connsiteY10495" fmla="*/ 447783 h 1780956"/>
                <a:gd name="connsiteX10496" fmla="*/ 621086 w 2307205"/>
                <a:gd name="connsiteY10496" fmla="*/ 448373 h 1780956"/>
                <a:gd name="connsiteX10497" fmla="*/ 618431 w 2307205"/>
                <a:gd name="connsiteY10497" fmla="*/ 449111 h 1780956"/>
                <a:gd name="connsiteX10498" fmla="*/ 616366 w 2307205"/>
                <a:gd name="connsiteY10498" fmla="*/ 449996 h 1780956"/>
                <a:gd name="connsiteX10499" fmla="*/ 615039 w 2307205"/>
                <a:gd name="connsiteY10499" fmla="*/ 451028 h 1780956"/>
                <a:gd name="connsiteX10500" fmla="*/ 611794 w 2307205"/>
                <a:gd name="connsiteY10500" fmla="*/ 454421 h 1780956"/>
                <a:gd name="connsiteX10501" fmla="*/ 610171 w 2307205"/>
                <a:gd name="connsiteY10501" fmla="*/ 456633 h 1780956"/>
                <a:gd name="connsiteX10502" fmla="*/ 609581 w 2307205"/>
                <a:gd name="connsiteY10502" fmla="*/ 457813 h 1780956"/>
                <a:gd name="connsiteX10503" fmla="*/ 609581 w 2307205"/>
                <a:gd name="connsiteY10503" fmla="*/ 458845 h 1780956"/>
                <a:gd name="connsiteX10504" fmla="*/ 610466 w 2307205"/>
                <a:gd name="connsiteY10504" fmla="*/ 460910 h 1780956"/>
                <a:gd name="connsiteX10505" fmla="*/ 612089 w 2307205"/>
                <a:gd name="connsiteY10505" fmla="*/ 462533 h 1780956"/>
                <a:gd name="connsiteX10506" fmla="*/ 625068 w 2307205"/>
                <a:gd name="connsiteY10506" fmla="*/ 465040 h 1780956"/>
                <a:gd name="connsiteX10507" fmla="*/ 629345 w 2307205"/>
                <a:gd name="connsiteY10507" fmla="*/ 465335 h 1780956"/>
                <a:gd name="connsiteX10508" fmla="*/ 638932 w 2307205"/>
                <a:gd name="connsiteY10508" fmla="*/ 464303 h 1780956"/>
                <a:gd name="connsiteX10509" fmla="*/ 647634 w 2307205"/>
                <a:gd name="connsiteY10509" fmla="*/ 471087 h 1780956"/>
                <a:gd name="connsiteX10510" fmla="*/ 658401 w 2307205"/>
                <a:gd name="connsiteY10510" fmla="*/ 474922 h 1780956"/>
                <a:gd name="connsiteX10511" fmla="*/ 659581 w 2307205"/>
                <a:gd name="connsiteY10511" fmla="*/ 474627 h 1780956"/>
                <a:gd name="connsiteX10512" fmla="*/ 661498 w 2307205"/>
                <a:gd name="connsiteY10512" fmla="*/ 472709 h 1780956"/>
                <a:gd name="connsiteX10513" fmla="*/ 662383 w 2307205"/>
                <a:gd name="connsiteY10513" fmla="*/ 470350 h 1780956"/>
                <a:gd name="connsiteX10514" fmla="*/ 663416 w 2307205"/>
                <a:gd name="connsiteY10514" fmla="*/ 469022 h 1780956"/>
                <a:gd name="connsiteX10515" fmla="*/ 664891 w 2307205"/>
                <a:gd name="connsiteY10515" fmla="*/ 467842 h 1780956"/>
                <a:gd name="connsiteX10516" fmla="*/ 666513 w 2307205"/>
                <a:gd name="connsiteY10516" fmla="*/ 467252 h 1780956"/>
                <a:gd name="connsiteX10517" fmla="*/ 668430 w 2307205"/>
                <a:gd name="connsiteY10517" fmla="*/ 467252 h 1780956"/>
                <a:gd name="connsiteX10518" fmla="*/ 670053 w 2307205"/>
                <a:gd name="connsiteY10518" fmla="*/ 467990 h 1780956"/>
                <a:gd name="connsiteX10519" fmla="*/ 672855 w 2307205"/>
                <a:gd name="connsiteY10519" fmla="*/ 470792 h 1780956"/>
                <a:gd name="connsiteX10520" fmla="*/ 674035 w 2307205"/>
                <a:gd name="connsiteY10520" fmla="*/ 472857 h 1780956"/>
                <a:gd name="connsiteX10521" fmla="*/ 675362 w 2307205"/>
                <a:gd name="connsiteY10521" fmla="*/ 474184 h 1780956"/>
                <a:gd name="connsiteX10522" fmla="*/ 676837 w 2307205"/>
                <a:gd name="connsiteY10522" fmla="*/ 474627 h 1780956"/>
                <a:gd name="connsiteX10523" fmla="*/ 681115 w 2307205"/>
                <a:gd name="connsiteY10523" fmla="*/ 473447 h 1780956"/>
                <a:gd name="connsiteX10524" fmla="*/ 691734 w 2307205"/>
                <a:gd name="connsiteY10524" fmla="*/ 468875 h 1780956"/>
                <a:gd name="connsiteX10525" fmla="*/ 694241 w 2307205"/>
                <a:gd name="connsiteY10525" fmla="*/ 466072 h 1780956"/>
                <a:gd name="connsiteX10526" fmla="*/ 694241 w 2307205"/>
                <a:gd name="connsiteY10526" fmla="*/ 464450 h 1780956"/>
                <a:gd name="connsiteX10527" fmla="*/ 690407 w 2307205"/>
                <a:gd name="connsiteY10527" fmla="*/ 459878 h 1780956"/>
                <a:gd name="connsiteX10528" fmla="*/ 690112 w 2307205"/>
                <a:gd name="connsiteY10528" fmla="*/ 458993 h 1780956"/>
                <a:gd name="connsiteX10529" fmla="*/ 690849 w 2307205"/>
                <a:gd name="connsiteY10529" fmla="*/ 458403 h 1780956"/>
                <a:gd name="connsiteX10530" fmla="*/ 692324 w 2307205"/>
                <a:gd name="connsiteY10530" fmla="*/ 458698 h 1780956"/>
                <a:gd name="connsiteX10531" fmla="*/ 696159 w 2307205"/>
                <a:gd name="connsiteY10531" fmla="*/ 460320 h 1780956"/>
                <a:gd name="connsiteX10532" fmla="*/ 699256 w 2307205"/>
                <a:gd name="connsiteY10532" fmla="*/ 460910 h 1780956"/>
                <a:gd name="connsiteX10533" fmla="*/ 700436 w 2307205"/>
                <a:gd name="connsiteY10533" fmla="*/ 458108 h 1780956"/>
                <a:gd name="connsiteX10534" fmla="*/ 701763 w 2307205"/>
                <a:gd name="connsiteY10534" fmla="*/ 452798 h 1780956"/>
                <a:gd name="connsiteX10535" fmla="*/ 702353 w 2307205"/>
                <a:gd name="connsiteY10535" fmla="*/ 451471 h 1780956"/>
                <a:gd name="connsiteX10536" fmla="*/ 703386 w 2307205"/>
                <a:gd name="connsiteY10536" fmla="*/ 450586 h 1780956"/>
                <a:gd name="connsiteX10537" fmla="*/ 704271 w 2307205"/>
                <a:gd name="connsiteY10537" fmla="*/ 450881 h 1780956"/>
                <a:gd name="connsiteX10538" fmla="*/ 706041 w 2307205"/>
                <a:gd name="connsiteY10538" fmla="*/ 453093 h 1780956"/>
                <a:gd name="connsiteX10539" fmla="*/ 707073 w 2307205"/>
                <a:gd name="connsiteY10539" fmla="*/ 453831 h 1780956"/>
                <a:gd name="connsiteX10540" fmla="*/ 714595 w 2307205"/>
                <a:gd name="connsiteY10540" fmla="*/ 451913 h 1780956"/>
                <a:gd name="connsiteX10541" fmla="*/ 717840 w 2307205"/>
                <a:gd name="connsiteY10541" fmla="*/ 451913 h 1780956"/>
                <a:gd name="connsiteX10542" fmla="*/ 716955 w 2307205"/>
                <a:gd name="connsiteY10542" fmla="*/ 452798 h 1780956"/>
                <a:gd name="connsiteX10543" fmla="*/ 710318 w 2307205"/>
                <a:gd name="connsiteY10543" fmla="*/ 456780 h 1780956"/>
                <a:gd name="connsiteX10544" fmla="*/ 708991 w 2307205"/>
                <a:gd name="connsiteY10544" fmla="*/ 458108 h 1780956"/>
                <a:gd name="connsiteX10545" fmla="*/ 707811 w 2307205"/>
                <a:gd name="connsiteY10545" fmla="*/ 460025 h 1780956"/>
                <a:gd name="connsiteX10546" fmla="*/ 706926 w 2307205"/>
                <a:gd name="connsiteY10546" fmla="*/ 462533 h 1780956"/>
                <a:gd name="connsiteX10547" fmla="*/ 707516 w 2307205"/>
                <a:gd name="connsiteY10547" fmla="*/ 463713 h 1780956"/>
                <a:gd name="connsiteX10548" fmla="*/ 707516 w 2307205"/>
                <a:gd name="connsiteY10548" fmla="*/ 466810 h 1780956"/>
                <a:gd name="connsiteX10549" fmla="*/ 707958 w 2307205"/>
                <a:gd name="connsiteY10549" fmla="*/ 467695 h 1780956"/>
                <a:gd name="connsiteX10550" fmla="*/ 709285 w 2307205"/>
                <a:gd name="connsiteY10550" fmla="*/ 469170 h 1780956"/>
                <a:gd name="connsiteX10551" fmla="*/ 711498 w 2307205"/>
                <a:gd name="connsiteY10551" fmla="*/ 469907 h 1780956"/>
                <a:gd name="connsiteX10552" fmla="*/ 721232 w 2307205"/>
                <a:gd name="connsiteY10552" fmla="*/ 468580 h 1780956"/>
                <a:gd name="connsiteX10553" fmla="*/ 731409 w 2307205"/>
                <a:gd name="connsiteY10553" fmla="*/ 467842 h 1780956"/>
                <a:gd name="connsiteX10554" fmla="*/ 733916 w 2307205"/>
                <a:gd name="connsiteY10554" fmla="*/ 467105 h 1780956"/>
                <a:gd name="connsiteX10555" fmla="*/ 735391 w 2307205"/>
                <a:gd name="connsiteY10555" fmla="*/ 466220 h 1780956"/>
                <a:gd name="connsiteX10556" fmla="*/ 737899 w 2307205"/>
                <a:gd name="connsiteY10556" fmla="*/ 463713 h 1780956"/>
                <a:gd name="connsiteX10557" fmla="*/ 739226 w 2307205"/>
                <a:gd name="connsiteY10557" fmla="*/ 462828 h 1780956"/>
                <a:gd name="connsiteX10558" fmla="*/ 740701 w 2307205"/>
                <a:gd name="connsiteY10558" fmla="*/ 462533 h 1780956"/>
                <a:gd name="connsiteX10559" fmla="*/ 743798 w 2307205"/>
                <a:gd name="connsiteY10559" fmla="*/ 463123 h 1780956"/>
                <a:gd name="connsiteX10560" fmla="*/ 749551 w 2307205"/>
                <a:gd name="connsiteY10560" fmla="*/ 466662 h 1780956"/>
                <a:gd name="connsiteX10561" fmla="*/ 750583 w 2307205"/>
                <a:gd name="connsiteY10561" fmla="*/ 466662 h 1780956"/>
                <a:gd name="connsiteX10562" fmla="*/ 756188 w 2307205"/>
                <a:gd name="connsiteY10562" fmla="*/ 466220 h 1780956"/>
                <a:gd name="connsiteX10563" fmla="*/ 761940 w 2307205"/>
                <a:gd name="connsiteY10563" fmla="*/ 465040 h 1780956"/>
                <a:gd name="connsiteX10564" fmla="*/ 766070 w 2307205"/>
                <a:gd name="connsiteY10564" fmla="*/ 465040 h 1780956"/>
                <a:gd name="connsiteX10565" fmla="*/ 769904 w 2307205"/>
                <a:gd name="connsiteY10565" fmla="*/ 463713 h 1780956"/>
                <a:gd name="connsiteX10566" fmla="*/ 777574 w 2307205"/>
                <a:gd name="connsiteY10566" fmla="*/ 460025 h 1780956"/>
                <a:gd name="connsiteX10567" fmla="*/ 779934 w 2307205"/>
                <a:gd name="connsiteY10567" fmla="*/ 460025 h 1780956"/>
                <a:gd name="connsiteX10568" fmla="*/ 781556 w 2307205"/>
                <a:gd name="connsiteY10568" fmla="*/ 461795 h 1780956"/>
                <a:gd name="connsiteX10569" fmla="*/ 780376 w 2307205"/>
                <a:gd name="connsiteY10569" fmla="*/ 463418 h 1780956"/>
                <a:gd name="connsiteX10570" fmla="*/ 775657 w 2307205"/>
                <a:gd name="connsiteY10570" fmla="*/ 466957 h 1780956"/>
                <a:gd name="connsiteX10571" fmla="*/ 769314 w 2307205"/>
                <a:gd name="connsiteY10571" fmla="*/ 470792 h 1780956"/>
                <a:gd name="connsiteX10572" fmla="*/ 764890 w 2307205"/>
                <a:gd name="connsiteY10572" fmla="*/ 472709 h 1780956"/>
                <a:gd name="connsiteX10573" fmla="*/ 761940 w 2307205"/>
                <a:gd name="connsiteY10573" fmla="*/ 473447 h 1780956"/>
                <a:gd name="connsiteX10574" fmla="*/ 757515 w 2307205"/>
                <a:gd name="connsiteY10574" fmla="*/ 473742 h 1780956"/>
                <a:gd name="connsiteX10575" fmla="*/ 751320 w 2307205"/>
                <a:gd name="connsiteY10575" fmla="*/ 473299 h 1780956"/>
                <a:gd name="connsiteX10576" fmla="*/ 739079 w 2307205"/>
                <a:gd name="connsiteY10576" fmla="*/ 474037 h 1780956"/>
                <a:gd name="connsiteX10577" fmla="*/ 734506 w 2307205"/>
                <a:gd name="connsiteY10577" fmla="*/ 475069 h 1780956"/>
                <a:gd name="connsiteX10578" fmla="*/ 721675 w 2307205"/>
                <a:gd name="connsiteY10578" fmla="*/ 480379 h 1780956"/>
                <a:gd name="connsiteX10579" fmla="*/ 707663 w 2307205"/>
                <a:gd name="connsiteY10579" fmla="*/ 483624 h 1780956"/>
                <a:gd name="connsiteX10580" fmla="*/ 700584 w 2307205"/>
                <a:gd name="connsiteY10580" fmla="*/ 485984 h 1780956"/>
                <a:gd name="connsiteX10581" fmla="*/ 695864 w 2307205"/>
                <a:gd name="connsiteY10581" fmla="*/ 488639 h 1780956"/>
                <a:gd name="connsiteX10582" fmla="*/ 694241 w 2307205"/>
                <a:gd name="connsiteY10582" fmla="*/ 490998 h 1780956"/>
                <a:gd name="connsiteX10583" fmla="*/ 697044 w 2307205"/>
                <a:gd name="connsiteY10583" fmla="*/ 494391 h 1780956"/>
                <a:gd name="connsiteX10584" fmla="*/ 699551 w 2307205"/>
                <a:gd name="connsiteY10584" fmla="*/ 496013 h 1780956"/>
                <a:gd name="connsiteX10585" fmla="*/ 708401 w 2307205"/>
                <a:gd name="connsiteY10585" fmla="*/ 500438 h 1780956"/>
                <a:gd name="connsiteX10586" fmla="*/ 712678 w 2307205"/>
                <a:gd name="connsiteY10586" fmla="*/ 502355 h 1780956"/>
                <a:gd name="connsiteX10587" fmla="*/ 716808 w 2307205"/>
                <a:gd name="connsiteY10587" fmla="*/ 503535 h 1780956"/>
                <a:gd name="connsiteX10588" fmla="*/ 729787 w 2307205"/>
                <a:gd name="connsiteY10588" fmla="*/ 505010 h 1780956"/>
                <a:gd name="connsiteX10589" fmla="*/ 742766 w 2307205"/>
                <a:gd name="connsiteY10589" fmla="*/ 504273 h 1780956"/>
                <a:gd name="connsiteX10590" fmla="*/ 763415 w 2307205"/>
                <a:gd name="connsiteY10590" fmla="*/ 499848 h 1780956"/>
                <a:gd name="connsiteX10591" fmla="*/ 774919 w 2307205"/>
                <a:gd name="connsiteY10591" fmla="*/ 495571 h 1780956"/>
                <a:gd name="connsiteX10592" fmla="*/ 783916 w 2307205"/>
                <a:gd name="connsiteY10592" fmla="*/ 492768 h 1780956"/>
                <a:gd name="connsiteX10593" fmla="*/ 788931 w 2307205"/>
                <a:gd name="connsiteY10593" fmla="*/ 490261 h 1780956"/>
                <a:gd name="connsiteX10594" fmla="*/ 792176 w 2307205"/>
                <a:gd name="connsiteY10594" fmla="*/ 486869 h 1780956"/>
                <a:gd name="connsiteX10595" fmla="*/ 794240 w 2307205"/>
                <a:gd name="connsiteY10595" fmla="*/ 485394 h 1780956"/>
                <a:gd name="connsiteX10596" fmla="*/ 798370 w 2307205"/>
                <a:gd name="connsiteY10596" fmla="*/ 483624 h 1780956"/>
                <a:gd name="connsiteX10597" fmla="*/ 803827 w 2307205"/>
                <a:gd name="connsiteY10597" fmla="*/ 482296 h 1780956"/>
                <a:gd name="connsiteX10598" fmla="*/ 821379 w 2307205"/>
                <a:gd name="connsiteY10598" fmla="*/ 480084 h 1780956"/>
                <a:gd name="connsiteX10599" fmla="*/ 834506 w 2307205"/>
                <a:gd name="connsiteY10599" fmla="*/ 473447 h 1780956"/>
                <a:gd name="connsiteX10600" fmla="*/ 838930 w 2307205"/>
                <a:gd name="connsiteY10600" fmla="*/ 470645 h 1780956"/>
                <a:gd name="connsiteX10601" fmla="*/ 843208 w 2307205"/>
                <a:gd name="connsiteY10601" fmla="*/ 471972 h 1780956"/>
                <a:gd name="connsiteX10602" fmla="*/ 844092 w 2307205"/>
                <a:gd name="connsiteY10602" fmla="*/ 472857 h 1780956"/>
                <a:gd name="connsiteX10603" fmla="*/ 843060 w 2307205"/>
                <a:gd name="connsiteY10603" fmla="*/ 473742 h 1780956"/>
                <a:gd name="connsiteX10604" fmla="*/ 840995 w 2307205"/>
                <a:gd name="connsiteY10604" fmla="*/ 474479 h 1780956"/>
                <a:gd name="connsiteX10605" fmla="*/ 845125 w 2307205"/>
                <a:gd name="connsiteY10605" fmla="*/ 476249 h 1780956"/>
                <a:gd name="connsiteX10606" fmla="*/ 848222 w 2307205"/>
                <a:gd name="connsiteY10606" fmla="*/ 476839 h 1780956"/>
                <a:gd name="connsiteX10607" fmla="*/ 851320 w 2307205"/>
                <a:gd name="connsiteY10607" fmla="*/ 477134 h 1780956"/>
                <a:gd name="connsiteX10608" fmla="*/ 854712 w 2307205"/>
                <a:gd name="connsiteY10608" fmla="*/ 476692 h 1780956"/>
                <a:gd name="connsiteX10609" fmla="*/ 860022 w 2307205"/>
                <a:gd name="connsiteY10609" fmla="*/ 474922 h 1780956"/>
                <a:gd name="connsiteX10610" fmla="*/ 865331 w 2307205"/>
                <a:gd name="connsiteY10610" fmla="*/ 474184 h 1780956"/>
                <a:gd name="connsiteX10611" fmla="*/ 874623 w 2307205"/>
                <a:gd name="connsiteY10611" fmla="*/ 476692 h 1780956"/>
                <a:gd name="connsiteX10612" fmla="*/ 882735 w 2307205"/>
                <a:gd name="connsiteY10612" fmla="*/ 478019 h 1780956"/>
                <a:gd name="connsiteX10613" fmla="*/ 885243 w 2307205"/>
                <a:gd name="connsiteY10613" fmla="*/ 478019 h 1780956"/>
                <a:gd name="connsiteX10614" fmla="*/ 887750 w 2307205"/>
                <a:gd name="connsiteY10614" fmla="*/ 477282 h 1780956"/>
                <a:gd name="connsiteX10615" fmla="*/ 897484 w 2307205"/>
                <a:gd name="connsiteY10615" fmla="*/ 473299 h 1780956"/>
                <a:gd name="connsiteX10616" fmla="*/ 910464 w 2307205"/>
                <a:gd name="connsiteY10616" fmla="*/ 469465 h 1780956"/>
                <a:gd name="connsiteX10617" fmla="*/ 913561 w 2307205"/>
                <a:gd name="connsiteY10617" fmla="*/ 467252 h 1780956"/>
                <a:gd name="connsiteX10618" fmla="*/ 916363 w 2307205"/>
                <a:gd name="connsiteY10618" fmla="*/ 464155 h 1780956"/>
                <a:gd name="connsiteX10619" fmla="*/ 920493 w 2307205"/>
                <a:gd name="connsiteY10619" fmla="*/ 452503 h 1780956"/>
                <a:gd name="connsiteX10620" fmla="*/ 921083 w 2307205"/>
                <a:gd name="connsiteY10620" fmla="*/ 447783 h 1780956"/>
                <a:gd name="connsiteX10621" fmla="*/ 925213 w 2307205"/>
                <a:gd name="connsiteY10621" fmla="*/ 440851 h 1780956"/>
                <a:gd name="connsiteX10622" fmla="*/ 926245 w 2307205"/>
                <a:gd name="connsiteY10622" fmla="*/ 437164 h 1780956"/>
                <a:gd name="connsiteX10623" fmla="*/ 926245 w 2307205"/>
                <a:gd name="connsiteY10623" fmla="*/ 434804 h 1780956"/>
                <a:gd name="connsiteX10624" fmla="*/ 924180 w 2307205"/>
                <a:gd name="connsiteY10624" fmla="*/ 427577 h 1780956"/>
                <a:gd name="connsiteX10625" fmla="*/ 923148 w 2307205"/>
                <a:gd name="connsiteY10625" fmla="*/ 424922 h 1780956"/>
                <a:gd name="connsiteX10626" fmla="*/ 922410 w 2307205"/>
                <a:gd name="connsiteY10626" fmla="*/ 424037 h 1780956"/>
                <a:gd name="connsiteX10627" fmla="*/ 920345 w 2307205"/>
                <a:gd name="connsiteY10627" fmla="*/ 422857 h 1780956"/>
                <a:gd name="connsiteX10628" fmla="*/ 915331 w 2307205"/>
                <a:gd name="connsiteY10628" fmla="*/ 420645 h 1780956"/>
                <a:gd name="connsiteX10629" fmla="*/ 902499 w 2307205"/>
                <a:gd name="connsiteY10629" fmla="*/ 417843 h 1780956"/>
                <a:gd name="connsiteX10630" fmla="*/ 899107 w 2307205"/>
                <a:gd name="connsiteY10630" fmla="*/ 418285 h 1780956"/>
                <a:gd name="connsiteX10631" fmla="*/ 895272 w 2307205"/>
                <a:gd name="connsiteY10631" fmla="*/ 419908 h 1780956"/>
                <a:gd name="connsiteX10632" fmla="*/ 891880 w 2307205"/>
                <a:gd name="connsiteY10632" fmla="*/ 422562 h 1780956"/>
                <a:gd name="connsiteX10633" fmla="*/ 890847 w 2307205"/>
                <a:gd name="connsiteY10633" fmla="*/ 423742 h 1780956"/>
                <a:gd name="connsiteX10634" fmla="*/ 890405 w 2307205"/>
                <a:gd name="connsiteY10634" fmla="*/ 424922 h 1780956"/>
                <a:gd name="connsiteX10635" fmla="*/ 891437 w 2307205"/>
                <a:gd name="connsiteY10635" fmla="*/ 428020 h 1780956"/>
                <a:gd name="connsiteX10636" fmla="*/ 893060 w 2307205"/>
                <a:gd name="connsiteY10636" fmla="*/ 429642 h 1780956"/>
                <a:gd name="connsiteX10637" fmla="*/ 894977 w 2307205"/>
                <a:gd name="connsiteY10637" fmla="*/ 430822 h 1780956"/>
                <a:gd name="connsiteX10638" fmla="*/ 894977 w 2307205"/>
                <a:gd name="connsiteY10638" fmla="*/ 431264 h 1780956"/>
                <a:gd name="connsiteX10639" fmla="*/ 889667 w 2307205"/>
                <a:gd name="connsiteY10639" fmla="*/ 432739 h 1780956"/>
                <a:gd name="connsiteX10640" fmla="*/ 889372 w 2307205"/>
                <a:gd name="connsiteY10640" fmla="*/ 434952 h 1780956"/>
                <a:gd name="connsiteX10641" fmla="*/ 889372 w 2307205"/>
                <a:gd name="connsiteY10641" fmla="*/ 437754 h 1780956"/>
                <a:gd name="connsiteX10642" fmla="*/ 889077 w 2307205"/>
                <a:gd name="connsiteY10642" fmla="*/ 438197 h 1780956"/>
                <a:gd name="connsiteX10643" fmla="*/ 887602 w 2307205"/>
                <a:gd name="connsiteY10643" fmla="*/ 433182 h 1780956"/>
                <a:gd name="connsiteX10644" fmla="*/ 885537 w 2307205"/>
                <a:gd name="connsiteY10644" fmla="*/ 429347 h 1780956"/>
                <a:gd name="connsiteX10645" fmla="*/ 884800 w 2307205"/>
                <a:gd name="connsiteY10645" fmla="*/ 428462 h 1780956"/>
                <a:gd name="connsiteX10646" fmla="*/ 883325 w 2307205"/>
                <a:gd name="connsiteY10646" fmla="*/ 427577 h 1780956"/>
                <a:gd name="connsiteX10647" fmla="*/ 881260 w 2307205"/>
                <a:gd name="connsiteY10647" fmla="*/ 426840 h 1780956"/>
                <a:gd name="connsiteX10648" fmla="*/ 875951 w 2307205"/>
                <a:gd name="connsiteY10648" fmla="*/ 426102 h 1780956"/>
                <a:gd name="connsiteX10649" fmla="*/ 872706 w 2307205"/>
                <a:gd name="connsiteY10649" fmla="*/ 426397 h 1780956"/>
                <a:gd name="connsiteX10650" fmla="*/ 868429 w 2307205"/>
                <a:gd name="connsiteY10650" fmla="*/ 427725 h 1780956"/>
                <a:gd name="connsiteX10651" fmla="*/ 862824 w 2307205"/>
                <a:gd name="connsiteY10651" fmla="*/ 431707 h 1780956"/>
                <a:gd name="connsiteX10652" fmla="*/ 861939 w 2307205"/>
                <a:gd name="connsiteY10652" fmla="*/ 432002 h 1780956"/>
                <a:gd name="connsiteX10653" fmla="*/ 860169 w 2307205"/>
                <a:gd name="connsiteY10653" fmla="*/ 431559 h 1780956"/>
                <a:gd name="connsiteX10654" fmla="*/ 861496 w 2307205"/>
                <a:gd name="connsiteY10654" fmla="*/ 429642 h 1780956"/>
                <a:gd name="connsiteX10655" fmla="*/ 867101 w 2307205"/>
                <a:gd name="connsiteY10655" fmla="*/ 424185 h 1780956"/>
                <a:gd name="connsiteX10656" fmla="*/ 867691 w 2307205"/>
                <a:gd name="connsiteY10656" fmla="*/ 423300 h 1780956"/>
                <a:gd name="connsiteX10657" fmla="*/ 867986 w 2307205"/>
                <a:gd name="connsiteY10657" fmla="*/ 422267 h 1780956"/>
                <a:gd name="connsiteX10658" fmla="*/ 867986 w 2307205"/>
                <a:gd name="connsiteY10658" fmla="*/ 421088 h 1780956"/>
                <a:gd name="connsiteX10659" fmla="*/ 866511 w 2307205"/>
                <a:gd name="connsiteY10659" fmla="*/ 418875 h 1780956"/>
                <a:gd name="connsiteX10660" fmla="*/ 864594 w 2307205"/>
                <a:gd name="connsiteY10660" fmla="*/ 417695 h 1780956"/>
                <a:gd name="connsiteX10661" fmla="*/ 860316 w 2307205"/>
                <a:gd name="connsiteY10661" fmla="*/ 417253 h 1780956"/>
                <a:gd name="connsiteX10662" fmla="*/ 856482 w 2307205"/>
                <a:gd name="connsiteY10662" fmla="*/ 417843 h 1780956"/>
                <a:gd name="connsiteX10663" fmla="*/ 853237 w 2307205"/>
                <a:gd name="connsiteY10663" fmla="*/ 417843 h 1780956"/>
                <a:gd name="connsiteX10664" fmla="*/ 850730 w 2307205"/>
                <a:gd name="connsiteY10664" fmla="*/ 417253 h 1780956"/>
                <a:gd name="connsiteX10665" fmla="*/ 850287 w 2307205"/>
                <a:gd name="connsiteY10665" fmla="*/ 416220 h 1780956"/>
                <a:gd name="connsiteX10666" fmla="*/ 850877 w 2307205"/>
                <a:gd name="connsiteY10666" fmla="*/ 414598 h 1780956"/>
                <a:gd name="connsiteX10667" fmla="*/ 852795 w 2307205"/>
                <a:gd name="connsiteY10667" fmla="*/ 412533 h 1780956"/>
                <a:gd name="connsiteX10668" fmla="*/ 856187 w 2307205"/>
                <a:gd name="connsiteY10668" fmla="*/ 410026 h 1780956"/>
                <a:gd name="connsiteX10669" fmla="*/ 857662 w 2307205"/>
                <a:gd name="connsiteY10669" fmla="*/ 408256 h 1780956"/>
                <a:gd name="connsiteX10670" fmla="*/ 855892 w 2307205"/>
                <a:gd name="connsiteY10670" fmla="*/ 403094 h 1780956"/>
                <a:gd name="connsiteX10671" fmla="*/ 851909 w 2307205"/>
                <a:gd name="connsiteY10671" fmla="*/ 399701 h 1780956"/>
                <a:gd name="connsiteX10672" fmla="*/ 847485 w 2307205"/>
                <a:gd name="connsiteY10672" fmla="*/ 397194 h 1780956"/>
                <a:gd name="connsiteX10673" fmla="*/ 847190 w 2307205"/>
                <a:gd name="connsiteY10673" fmla="*/ 396752 h 1780956"/>
                <a:gd name="connsiteX10674" fmla="*/ 846747 w 2307205"/>
                <a:gd name="connsiteY10674" fmla="*/ 393654 h 1780956"/>
                <a:gd name="connsiteX10675" fmla="*/ 846157 w 2307205"/>
                <a:gd name="connsiteY10675" fmla="*/ 391884 h 1780956"/>
                <a:gd name="connsiteX10676" fmla="*/ 844388 w 2307205"/>
                <a:gd name="connsiteY10676" fmla="*/ 389082 h 1780956"/>
                <a:gd name="connsiteX10677" fmla="*/ 844388 w 2307205"/>
                <a:gd name="connsiteY10677" fmla="*/ 387902 h 1780956"/>
                <a:gd name="connsiteX10678" fmla="*/ 844830 w 2307205"/>
                <a:gd name="connsiteY10678" fmla="*/ 386722 h 1780956"/>
                <a:gd name="connsiteX10679" fmla="*/ 847485 w 2307205"/>
                <a:gd name="connsiteY10679" fmla="*/ 383920 h 1780956"/>
                <a:gd name="connsiteX10680" fmla="*/ 848370 w 2307205"/>
                <a:gd name="connsiteY10680" fmla="*/ 382445 h 1780956"/>
                <a:gd name="connsiteX10681" fmla="*/ 848665 w 2307205"/>
                <a:gd name="connsiteY10681" fmla="*/ 380822 h 1780956"/>
                <a:gd name="connsiteX10682" fmla="*/ 848075 w 2307205"/>
                <a:gd name="connsiteY10682" fmla="*/ 379937 h 1780956"/>
                <a:gd name="connsiteX10683" fmla="*/ 846452 w 2307205"/>
                <a:gd name="connsiteY10683" fmla="*/ 379937 h 1780956"/>
                <a:gd name="connsiteX10684" fmla="*/ 839225 w 2307205"/>
                <a:gd name="connsiteY10684" fmla="*/ 376250 h 1780956"/>
                <a:gd name="connsiteX10685" fmla="*/ 832293 w 2307205"/>
                <a:gd name="connsiteY10685" fmla="*/ 376693 h 1780956"/>
                <a:gd name="connsiteX10686" fmla="*/ 829196 w 2307205"/>
                <a:gd name="connsiteY10686" fmla="*/ 377725 h 1780956"/>
                <a:gd name="connsiteX10687" fmla="*/ 826099 w 2307205"/>
                <a:gd name="connsiteY10687" fmla="*/ 379495 h 1780956"/>
                <a:gd name="connsiteX10688" fmla="*/ 821821 w 2307205"/>
                <a:gd name="connsiteY10688" fmla="*/ 383182 h 1780956"/>
                <a:gd name="connsiteX10689" fmla="*/ 812382 w 2307205"/>
                <a:gd name="connsiteY10689" fmla="*/ 392474 h 1780956"/>
                <a:gd name="connsiteX10690" fmla="*/ 809285 w 2307205"/>
                <a:gd name="connsiteY10690" fmla="*/ 394539 h 1780956"/>
                <a:gd name="connsiteX10691" fmla="*/ 801762 w 2307205"/>
                <a:gd name="connsiteY10691" fmla="*/ 398226 h 1780956"/>
                <a:gd name="connsiteX10692" fmla="*/ 800730 w 2307205"/>
                <a:gd name="connsiteY10692" fmla="*/ 399259 h 1780956"/>
                <a:gd name="connsiteX10693" fmla="*/ 800730 w 2307205"/>
                <a:gd name="connsiteY10693" fmla="*/ 400734 h 1780956"/>
                <a:gd name="connsiteX10694" fmla="*/ 801320 w 2307205"/>
                <a:gd name="connsiteY10694" fmla="*/ 402651 h 1780956"/>
                <a:gd name="connsiteX10695" fmla="*/ 802352 w 2307205"/>
                <a:gd name="connsiteY10695" fmla="*/ 404126 h 1780956"/>
                <a:gd name="connsiteX10696" fmla="*/ 803532 w 2307205"/>
                <a:gd name="connsiteY10696" fmla="*/ 405011 h 1780956"/>
                <a:gd name="connsiteX10697" fmla="*/ 811202 w 2307205"/>
                <a:gd name="connsiteY10697" fmla="*/ 408698 h 1780956"/>
                <a:gd name="connsiteX10698" fmla="*/ 816364 w 2307205"/>
                <a:gd name="connsiteY10698" fmla="*/ 409288 h 1780956"/>
                <a:gd name="connsiteX10699" fmla="*/ 822264 w 2307205"/>
                <a:gd name="connsiteY10699" fmla="*/ 412976 h 1780956"/>
                <a:gd name="connsiteX10700" fmla="*/ 823739 w 2307205"/>
                <a:gd name="connsiteY10700" fmla="*/ 414893 h 1780956"/>
                <a:gd name="connsiteX10701" fmla="*/ 824034 w 2307205"/>
                <a:gd name="connsiteY10701" fmla="*/ 416958 h 1780956"/>
                <a:gd name="connsiteX10702" fmla="*/ 824034 w 2307205"/>
                <a:gd name="connsiteY10702" fmla="*/ 418580 h 1780956"/>
                <a:gd name="connsiteX10703" fmla="*/ 823001 w 2307205"/>
                <a:gd name="connsiteY10703" fmla="*/ 419760 h 1780956"/>
                <a:gd name="connsiteX10704" fmla="*/ 812087 w 2307205"/>
                <a:gd name="connsiteY10704" fmla="*/ 424775 h 1780956"/>
                <a:gd name="connsiteX10705" fmla="*/ 814004 w 2307205"/>
                <a:gd name="connsiteY10705" fmla="*/ 428315 h 1780956"/>
                <a:gd name="connsiteX10706" fmla="*/ 836275 w 2307205"/>
                <a:gd name="connsiteY10706" fmla="*/ 437017 h 1780956"/>
                <a:gd name="connsiteX10707" fmla="*/ 837013 w 2307205"/>
                <a:gd name="connsiteY10707" fmla="*/ 438344 h 1780956"/>
                <a:gd name="connsiteX10708" fmla="*/ 837455 w 2307205"/>
                <a:gd name="connsiteY10708" fmla="*/ 440999 h 1780956"/>
                <a:gd name="connsiteX10709" fmla="*/ 837160 w 2307205"/>
                <a:gd name="connsiteY10709" fmla="*/ 442916 h 1780956"/>
                <a:gd name="connsiteX10710" fmla="*/ 836275 w 2307205"/>
                <a:gd name="connsiteY10710" fmla="*/ 445276 h 1780956"/>
                <a:gd name="connsiteX10711" fmla="*/ 834801 w 2307205"/>
                <a:gd name="connsiteY10711" fmla="*/ 446751 h 1780956"/>
                <a:gd name="connsiteX10712" fmla="*/ 832736 w 2307205"/>
                <a:gd name="connsiteY10712" fmla="*/ 447194 h 1780956"/>
                <a:gd name="connsiteX10713" fmla="*/ 796895 w 2307205"/>
                <a:gd name="connsiteY10713" fmla="*/ 444539 h 1780956"/>
                <a:gd name="connsiteX10714" fmla="*/ 789963 w 2307205"/>
                <a:gd name="connsiteY10714" fmla="*/ 444244 h 1780956"/>
                <a:gd name="connsiteX10715" fmla="*/ 785686 w 2307205"/>
                <a:gd name="connsiteY10715" fmla="*/ 444981 h 1780956"/>
                <a:gd name="connsiteX10716" fmla="*/ 781409 w 2307205"/>
                <a:gd name="connsiteY10716" fmla="*/ 444981 h 1780956"/>
                <a:gd name="connsiteX10717" fmla="*/ 778459 w 2307205"/>
                <a:gd name="connsiteY10717" fmla="*/ 443801 h 1780956"/>
                <a:gd name="connsiteX10718" fmla="*/ 775509 w 2307205"/>
                <a:gd name="connsiteY10718" fmla="*/ 441589 h 1780956"/>
                <a:gd name="connsiteX10719" fmla="*/ 773002 w 2307205"/>
                <a:gd name="connsiteY10719" fmla="*/ 438197 h 1780956"/>
                <a:gd name="connsiteX10720" fmla="*/ 770937 w 2307205"/>
                <a:gd name="connsiteY10720" fmla="*/ 433624 h 1780956"/>
                <a:gd name="connsiteX10721" fmla="*/ 769462 w 2307205"/>
                <a:gd name="connsiteY10721" fmla="*/ 430969 h 1780956"/>
                <a:gd name="connsiteX10722" fmla="*/ 768577 w 2307205"/>
                <a:gd name="connsiteY10722" fmla="*/ 430379 h 1780956"/>
                <a:gd name="connsiteX10723" fmla="*/ 764447 w 2307205"/>
                <a:gd name="connsiteY10723" fmla="*/ 429790 h 1780956"/>
                <a:gd name="connsiteX10724" fmla="*/ 760023 w 2307205"/>
                <a:gd name="connsiteY10724" fmla="*/ 430085 h 1780956"/>
                <a:gd name="connsiteX10725" fmla="*/ 755303 w 2307205"/>
                <a:gd name="connsiteY10725" fmla="*/ 429642 h 1780956"/>
                <a:gd name="connsiteX10726" fmla="*/ 754713 w 2307205"/>
                <a:gd name="connsiteY10726" fmla="*/ 428905 h 1780956"/>
                <a:gd name="connsiteX10727" fmla="*/ 755598 w 2307205"/>
                <a:gd name="connsiteY10727" fmla="*/ 427872 h 1780956"/>
                <a:gd name="connsiteX10728" fmla="*/ 760317 w 2307205"/>
                <a:gd name="connsiteY10728" fmla="*/ 425512 h 1780956"/>
                <a:gd name="connsiteX10729" fmla="*/ 760317 w 2307205"/>
                <a:gd name="connsiteY10729" fmla="*/ 424037 h 1780956"/>
                <a:gd name="connsiteX10730" fmla="*/ 748076 w 2307205"/>
                <a:gd name="connsiteY10730" fmla="*/ 416958 h 1780956"/>
                <a:gd name="connsiteX10731" fmla="*/ 738636 w 2307205"/>
                <a:gd name="connsiteY10731" fmla="*/ 410026 h 1780956"/>
                <a:gd name="connsiteX10732" fmla="*/ 731262 w 2307205"/>
                <a:gd name="connsiteY10732" fmla="*/ 407666 h 1780956"/>
                <a:gd name="connsiteX10733" fmla="*/ 726247 w 2307205"/>
                <a:gd name="connsiteY10733" fmla="*/ 406928 h 1780956"/>
                <a:gd name="connsiteX10734" fmla="*/ 721232 w 2307205"/>
                <a:gd name="connsiteY10734" fmla="*/ 407371 h 1780956"/>
                <a:gd name="connsiteX10735" fmla="*/ 709138 w 2307205"/>
                <a:gd name="connsiteY10735" fmla="*/ 409583 h 1780956"/>
                <a:gd name="connsiteX10736" fmla="*/ 706483 w 2307205"/>
                <a:gd name="connsiteY10736" fmla="*/ 408403 h 1780956"/>
                <a:gd name="connsiteX10737" fmla="*/ 611646 w 2307205"/>
                <a:gd name="connsiteY10737" fmla="*/ 415188 h 1780956"/>
                <a:gd name="connsiteX10738" fmla="*/ 608549 w 2307205"/>
                <a:gd name="connsiteY10738" fmla="*/ 414303 h 1780956"/>
                <a:gd name="connsiteX10739" fmla="*/ 605452 w 2307205"/>
                <a:gd name="connsiteY10739" fmla="*/ 414303 h 1780956"/>
                <a:gd name="connsiteX10740" fmla="*/ 601912 w 2307205"/>
                <a:gd name="connsiteY10740" fmla="*/ 416368 h 1780956"/>
                <a:gd name="connsiteX10741" fmla="*/ 595422 w 2307205"/>
                <a:gd name="connsiteY10741" fmla="*/ 420793 h 1780956"/>
                <a:gd name="connsiteX10742" fmla="*/ 589080 w 2307205"/>
                <a:gd name="connsiteY10742" fmla="*/ 422710 h 1780956"/>
                <a:gd name="connsiteX10743" fmla="*/ 582591 w 2307205"/>
                <a:gd name="connsiteY10743" fmla="*/ 425512 h 1780956"/>
                <a:gd name="connsiteX10744" fmla="*/ 572709 w 2307205"/>
                <a:gd name="connsiteY10744" fmla="*/ 432887 h 1780956"/>
                <a:gd name="connsiteX10745" fmla="*/ 566809 w 2307205"/>
                <a:gd name="connsiteY10745" fmla="*/ 436722 h 1780956"/>
                <a:gd name="connsiteX10746" fmla="*/ 564302 w 2307205"/>
                <a:gd name="connsiteY10746" fmla="*/ 438639 h 1780956"/>
                <a:gd name="connsiteX10747" fmla="*/ 562384 w 2307205"/>
                <a:gd name="connsiteY10747" fmla="*/ 440999 h 1780956"/>
                <a:gd name="connsiteX10748" fmla="*/ 562679 w 2307205"/>
                <a:gd name="connsiteY10748" fmla="*/ 441884 h 1780956"/>
                <a:gd name="connsiteX10749" fmla="*/ 564744 w 2307205"/>
                <a:gd name="connsiteY10749" fmla="*/ 442769 h 1780956"/>
                <a:gd name="connsiteX10750" fmla="*/ 570496 w 2307205"/>
                <a:gd name="connsiteY10750" fmla="*/ 443654 h 1780956"/>
                <a:gd name="connsiteX10751" fmla="*/ 577576 w 2307205"/>
                <a:gd name="connsiteY10751" fmla="*/ 446161 h 1780956"/>
                <a:gd name="connsiteX10752" fmla="*/ 582885 w 2307205"/>
                <a:gd name="connsiteY10752" fmla="*/ 446456 h 1780956"/>
                <a:gd name="connsiteX10753" fmla="*/ 590408 w 2307205"/>
                <a:gd name="connsiteY10753" fmla="*/ 443064 h 1780956"/>
                <a:gd name="connsiteX10754" fmla="*/ 593062 w 2307205"/>
                <a:gd name="connsiteY10754" fmla="*/ 441441 h 1780956"/>
                <a:gd name="connsiteX10755" fmla="*/ 601764 w 2307205"/>
                <a:gd name="connsiteY10755" fmla="*/ 431117 h 1780956"/>
                <a:gd name="connsiteX10756" fmla="*/ 606337 w 2307205"/>
                <a:gd name="connsiteY10756" fmla="*/ 424922 h 1780956"/>
                <a:gd name="connsiteX10757" fmla="*/ 608696 w 2307205"/>
                <a:gd name="connsiteY10757" fmla="*/ 422562 h 1780956"/>
                <a:gd name="connsiteX10758" fmla="*/ 612089 w 2307205"/>
                <a:gd name="connsiteY10758" fmla="*/ 416515 h 1780956"/>
                <a:gd name="connsiteX10759" fmla="*/ 611794 w 2307205"/>
                <a:gd name="connsiteY10759" fmla="*/ 415335 h 1780956"/>
                <a:gd name="connsiteX10760" fmla="*/ 1094828 w 2307205"/>
                <a:gd name="connsiteY10760" fmla="*/ 387312 h 1780956"/>
                <a:gd name="connsiteX10761" fmla="*/ 1096155 w 2307205"/>
                <a:gd name="connsiteY10761" fmla="*/ 391589 h 1780956"/>
                <a:gd name="connsiteX10762" fmla="*/ 1098220 w 2307205"/>
                <a:gd name="connsiteY10762" fmla="*/ 395424 h 1780956"/>
                <a:gd name="connsiteX10763" fmla="*/ 1090993 w 2307205"/>
                <a:gd name="connsiteY10763" fmla="*/ 396014 h 1780956"/>
                <a:gd name="connsiteX10764" fmla="*/ 1086863 w 2307205"/>
                <a:gd name="connsiteY10764" fmla="*/ 392327 h 1780956"/>
                <a:gd name="connsiteX10765" fmla="*/ 1078014 w 2307205"/>
                <a:gd name="connsiteY10765" fmla="*/ 386722 h 1780956"/>
                <a:gd name="connsiteX10766" fmla="*/ 1074179 w 2307205"/>
                <a:gd name="connsiteY10766" fmla="*/ 386280 h 1780956"/>
                <a:gd name="connsiteX10767" fmla="*/ 1067542 w 2307205"/>
                <a:gd name="connsiteY10767" fmla="*/ 386280 h 1780956"/>
                <a:gd name="connsiteX10768" fmla="*/ 1059135 w 2307205"/>
                <a:gd name="connsiteY10768" fmla="*/ 387312 h 1780956"/>
                <a:gd name="connsiteX10769" fmla="*/ 1054268 w 2307205"/>
                <a:gd name="connsiteY10769" fmla="*/ 388934 h 1780956"/>
                <a:gd name="connsiteX10770" fmla="*/ 1047630 w 2307205"/>
                <a:gd name="connsiteY10770" fmla="*/ 392179 h 1780956"/>
                <a:gd name="connsiteX10771" fmla="*/ 1046008 w 2307205"/>
                <a:gd name="connsiteY10771" fmla="*/ 394834 h 1780956"/>
                <a:gd name="connsiteX10772" fmla="*/ 1046450 w 2307205"/>
                <a:gd name="connsiteY10772" fmla="*/ 395867 h 1780956"/>
                <a:gd name="connsiteX10773" fmla="*/ 1047925 w 2307205"/>
                <a:gd name="connsiteY10773" fmla="*/ 396899 h 1780956"/>
                <a:gd name="connsiteX10774" fmla="*/ 1052350 w 2307205"/>
                <a:gd name="connsiteY10774" fmla="*/ 399111 h 1780956"/>
                <a:gd name="connsiteX10775" fmla="*/ 1064739 w 2307205"/>
                <a:gd name="connsiteY10775" fmla="*/ 401029 h 1780956"/>
                <a:gd name="connsiteX10776" fmla="*/ 1067099 w 2307205"/>
                <a:gd name="connsiteY10776" fmla="*/ 401914 h 1780956"/>
                <a:gd name="connsiteX10777" fmla="*/ 1069754 w 2307205"/>
                <a:gd name="connsiteY10777" fmla="*/ 403536 h 1780956"/>
                <a:gd name="connsiteX10778" fmla="*/ 1069754 w 2307205"/>
                <a:gd name="connsiteY10778" fmla="*/ 404274 h 1780956"/>
                <a:gd name="connsiteX10779" fmla="*/ 1067984 w 2307205"/>
                <a:gd name="connsiteY10779" fmla="*/ 404716 h 1780956"/>
                <a:gd name="connsiteX10780" fmla="*/ 1059725 w 2307205"/>
                <a:gd name="connsiteY10780" fmla="*/ 405748 h 1780956"/>
                <a:gd name="connsiteX10781" fmla="*/ 1058250 w 2307205"/>
                <a:gd name="connsiteY10781" fmla="*/ 406486 h 1780956"/>
                <a:gd name="connsiteX10782" fmla="*/ 1058250 w 2307205"/>
                <a:gd name="connsiteY10782" fmla="*/ 407223 h 1780956"/>
                <a:gd name="connsiteX10783" fmla="*/ 1064297 w 2307205"/>
                <a:gd name="connsiteY10783" fmla="*/ 409731 h 1780956"/>
                <a:gd name="connsiteX10784" fmla="*/ 1069164 w 2307205"/>
                <a:gd name="connsiteY10784" fmla="*/ 409731 h 1780956"/>
                <a:gd name="connsiteX10785" fmla="*/ 1073884 w 2307205"/>
                <a:gd name="connsiteY10785" fmla="*/ 411353 h 1780956"/>
                <a:gd name="connsiteX10786" fmla="*/ 1081111 w 2307205"/>
                <a:gd name="connsiteY10786" fmla="*/ 412533 h 1780956"/>
                <a:gd name="connsiteX10787" fmla="*/ 1074621 w 2307205"/>
                <a:gd name="connsiteY10787" fmla="*/ 413271 h 1780956"/>
                <a:gd name="connsiteX10788" fmla="*/ 1069164 w 2307205"/>
                <a:gd name="connsiteY10788" fmla="*/ 412976 h 1780956"/>
                <a:gd name="connsiteX10789" fmla="*/ 1066952 w 2307205"/>
                <a:gd name="connsiteY10789" fmla="*/ 413271 h 1780956"/>
                <a:gd name="connsiteX10790" fmla="*/ 1066214 w 2307205"/>
                <a:gd name="connsiteY10790" fmla="*/ 414155 h 1780956"/>
                <a:gd name="connsiteX10791" fmla="*/ 1067837 w 2307205"/>
                <a:gd name="connsiteY10791" fmla="*/ 416810 h 1780956"/>
                <a:gd name="connsiteX10792" fmla="*/ 1069754 w 2307205"/>
                <a:gd name="connsiteY10792" fmla="*/ 418875 h 1780956"/>
                <a:gd name="connsiteX10793" fmla="*/ 1077276 w 2307205"/>
                <a:gd name="connsiteY10793" fmla="*/ 422562 h 1780956"/>
                <a:gd name="connsiteX10794" fmla="*/ 1076981 w 2307205"/>
                <a:gd name="connsiteY10794" fmla="*/ 423595 h 1780956"/>
                <a:gd name="connsiteX10795" fmla="*/ 1075064 w 2307205"/>
                <a:gd name="connsiteY10795" fmla="*/ 424332 h 1780956"/>
                <a:gd name="connsiteX10796" fmla="*/ 1072704 w 2307205"/>
                <a:gd name="connsiteY10796" fmla="*/ 424332 h 1780956"/>
                <a:gd name="connsiteX10797" fmla="*/ 1068722 w 2307205"/>
                <a:gd name="connsiteY10797" fmla="*/ 423742 h 1780956"/>
                <a:gd name="connsiteX10798" fmla="*/ 1066509 w 2307205"/>
                <a:gd name="connsiteY10798" fmla="*/ 422562 h 1780956"/>
                <a:gd name="connsiteX10799" fmla="*/ 1063265 w 2307205"/>
                <a:gd name="connsiteY10799" fmla="*/ 420055 h 1780956"/>
                <a:gd name="connsiteX10800" fmla="*/ 1045713 w 2307205"/>
                <a:gd name="connsiteY10800" fmla="*/ 409288 h 1780956"/>
                <a:gd name="connsiteX10801" fmla="*/ 1041583 w 2307205"/>
                <a:gd name="connsiteY10801" fmla="*/ 407223 h 1780956"/>
                <a:gd name="connsiteX10802" fmla="*/ 1040551 w 2307205"/>
                <a:gd name="connsiteY10802" fmla="*/ 405748 h 1780956"/>
                <a:gd name="connsiteX10803" fmla="*/ 1040551 w 2307205"/>
                <a:gd name="connsiteY10803" fmla="*/ 403831 h 1780956"/>
                <a:gd name="connsiteX10804" fmla="*/ 1039371 w 2307205"/>
                <a:gd name="connsiteY10804" fmla="*/ 401766 h 1780956"/>
                <a:gd name="connsiteX10805" fmla="*/ 1034061 w 2307205"/>
                <a:gd name="connsiteY10805" fmla="*/ 398226 h 1780956"/>
                <a:gd name="connsiteX10806" fmla="*/ 1032144 w 2307205"/>
                <a:gd name="connsiteY10806" fmla="*/ 397489 h 1780956"/>
                <a:gd name="connsiteX10807" fmla="*/ 1025359 w 2307205"/>
                <a:gd name="connsiteY10807" fmla="*/ 396014 h 1780956"/>
                <a:gd name="connsiteX10808" fmla="*/ 1022409 w 2307205"/>
                <a:gd name="connsiteY10808" fmla="*/ 396014 h 1780956"/>
                <a:gd name="connsiteX10809" fmla="*/ 1020492 w 2307205"/>
                <a:gd name="connsiteY10809" fmla="*/ 396604 h 1780956"/>
                <a:gd name="connsiteX10810" fmla="*/ 1017690 w 2307205"/>
                <a:gd name="connsiteY10810" fmla="*/ 398816 h 1780956"/>
                <a:gd name="connsiteX10811" fmla="*/ 1014002 w 2307205"/>
                <a:gd name="connsiteY10811" fmla="*/ 402504 h 1780956"/>
                <a:gd name="connsiteX10812" fmla="*/ 1013117 w 2307205"/>
                <a:gd name="connsiteY10812" fmla="*/ 405011 h 1780956"/>
                <a:gd name="connsiteX10813" fmla="*/ 1017100 w 2307205"/>
                <a:gd name="connsiteY10813" fmla="*/ 407223 h 1780956"/>
                <a:gd name="connsiteX10814" fmla="*/ 1019165 w 2307205"/>
                <a:gd name="connsiteY10814" fmla="*/ 407666 h 1780956"/>
                <a:gd name="connsiteX10815" fmla="*/ 1028457 w 2307205"/>
                <a:gd name="connsiteY10815" fmla="*/ 407666 h 1780956"/>
                <a:gd name="connsiteX10816" fmla="*/ 1029194 w 2307205"/>
                <a:gd name="connsiteY10816" fmla="*/ 408551 h 1780956"/>
                <a:gd name="connsiteX10817" fmla="*/ 1022852 w 2307205"/>
                <a:gd name="connsiteY10817" fmla="*/ 412238 h 1780956"/>
                <a:gd name="connsiteX10818" fmla="*/ 1020492 w 2307205"/>
                <a:gd name="connsiteY10818" fmla="*/ 414893 h 1780956"/>
                <a:gd name="connsiteX10819" fmla="*/ 1020197 w 2307205"/>
                <a:gd name="connsiteY10819" fmla="*/ 415925 h 1780956"/>
                <a:gd name="connsiteX10820" fmla="*/ 1021524 w 2307205"/>
                <a:gd name="connsiteY10820" fmla="*/ 418138 h 1780956"/>
                <a:gd name="connsiteX10821" fmla="*/ 1024327 w 2307205"/>
                <a:gd name="connsiteY10821" fmla="*/ 419908 h 1780956"/>
                <a:gd name="connsiteX10822" fmla="*/ 1031849 w 2307205"/>
                <a:gd name="connsiteY10822" fmla="*/ 420793 h 1780956"/>
                <a:gd name="connsiteX10823" fmla="*/ 1029784 w 2307205"/>
                <a:gd name="connsiteY10823" fmla="*/ 423447 h 1780956"/>
                <a:gd name="connsiteX10824" fmla="*/ 1029784 w 2307205"/>
                <a:gd name="connsiteY10824" fmla="*/ 424775 h 1780956"/>
                <a:gd name="connsiteX10825" fmla="*/ 1030816 w 2307205"/>
                <a:gd name="connsiteY10825" fmla="*/ 426692 h 1780956"/>
                <a:gd name="connsiteX10826" fmla="*/ 1032291 w 2307205"/>
                <a:gd name="connsiteY10826" fmla="*/ 428610 h 1780956"/>
                <a:gd name="connsiteX10827" fmla="*/ 1035536 w 2307205"/>
                <a:gd name="connsiteY10827" fmla="*/ 431707 h 1780956"/>
                <a:gd name="connsiteX10828" fmla="*/ 1036274 w 2307205"/>
                <a:gd name="connsiteY10828" fmla="*/ 432002 h 1780956"/>
                <a:gd name="connsiteX10829" fmla="*/ 1042763 w 2307205"/>
                <a:gd name="connsiteY10829" fmla="*/ 430969 h 1780956"/>
                <a:gd name="connsiteX10830" fmla="*/ 1043796 w 2307205"/>
                <a:gd name="connsiteY10830" fmla="*/ 430969 h 1780956"/>
                <a:gd name="connsiteX10831" fmla="*/ 1039961 w 2307205"/>
                <a:gd name="connsiteY10831" fmla="*/ 433034 h 1780956"/>
                <a:gd name="connsiteX10832" fmla="*/ 1036274 w 2307205"/>
                <a:gd name="connsiteY10832" fmla="*/ 433329 h 1780956"/>
                <a:gd name="connsiteX10833" fmla="*/ 1032144 w 2307205"/>
                <a:gd name="connsiteY10833" fmla="*/ 432002 h 1780956"/>
                <a:gd name="connsiteX10834" fmla="*/ 1027424 w 2307205"/>
                <a:gd name="connsiteY10834" fmla="*/ 429347 h 1780956"/>
                <a:gd name="connsiteX10835" fmla="*/ 1018427 w 2307205"/>
                <a:gd name="connsiteY10835" fmla="*/ 426545 h 1780956"/>
                <a:gd name="connsiteX10836" fmla="*/ 1013117 w 2307205"/>
                <a:gd name="connsiteY10836" fmla="*/ 426987 h 1780956"/>
                <a:gd name="connsiteX10837" fmla="*/ 1009873 w 2307205"/>
                <a:gd name="connsiteY10837" fmla="*/ 430379 h 1780956"/>
                <a:gd name="connsiteX10838" fmla="*/ 1010315 w 2307205"/>
                <a:gd name="connsiteY10838" fmla="*/ 432297 h 1780956"/>
                <a:gd name="connsiteX10839" fmla="*/ 1006185 w 2307205"/>
                <a:gd name="connsiteY10839" fmla="*/ 435837 h 1780956"/>
                <a:gd name="connsiteX10840" fmla="*/ 997926 w 2307205"/>
                <a:gd name="connsiteY10840" fmla="*/ 439819 h 1780956"/>
                <a:gd name="connsiteX10841" fmla="*/ 996156 w 2307205"/>
                <a:gd name="connsiteY10841" fmla="*/ 441884 h 1780956"/>
                <a:gd name="connsiteX10842" fmla="*/ 998663 w 2307205"/>
                <a:gd name="connsiteY10842" fmla="*/ 444834 h 1780956"/>
                <a:gd name="connsiteX10843" fmla="*/ 1001613 w 2307205"/>
                <a:gd name="connsiteY10843" fmla="*/ 446456 h 1780956"/>
                <a:gd name="connsiteX10844" fmla="*/ 1002793 w 2307205"/>
                <a:gd name="connsiteY10844" fmla="*/ 446456 h 1780956"/>
                <a:gd name="connsiteX10845" fmla="*/ 1030964 w 2307205"/>
                <a:gd name="connsiteY10845" fmla="*/ 441441 h 1780956"/>
                <a:gd name="connsiteX10846" fmla="*/ 1037601 w 2307205"/>
                <a:gd name="connsiteY10846" fmla="*/ 442326 h 1780956"/>
                <a:gd name="connsiteX10847" fmla="*/ 1045566 w 2307205"/>
                <a:gd name="connsiteY10847" fmla="*/ 440704 h 1780956"/>
                <a:gd name="connsiteX10848" fmla="*/ 1071377 w 2307205"/>
                <a:gd name="connsiteY10848" fmla="*/ 437459 h 1780956"/>
                <a:gd name="connsiteX10849" fmla="*/ 1090255 w 2307205"/>
                <a:gd name="connsiteY10849" fmla="*/ 436574 h 1780956"/>
                <a:gd name="connsiteX10850" fmla="*/ 1089813 w 2307205"/>
                <a:gd name="connsiteY10850" fmla="*/ 438197 h 1780956"/>
                <a:gd name="connsiteX10851" fmla="*/ 1079784 w 2307205"/>
                <a:gd name="connsiteY10851" fmla="*/ 438934 h 1780956"/>
                <a:gd name="connsiteX10852" fmla="*/ 1075506 w 2307205"/>
                <a:gd name="connsiteY10852" fmla="*/ 440114 h 1780956"/>
                <a:gd name="connsiteX10853" fmla="*/ 1075064 w 2307205"/>
                <a:gd name="connsiteY10853" fmla="*/ 441294 h 1780956"/>
                <a:gd name="connsiteX10854" fmla="*/ 1069902 w 2307205"/>
                <a:gd name="connsiteY10854" fmla="*/ 443654 h 1780956"/>
                <a:gd name="connsiteX10855" fmla="*/ 1061642 w 2307205"/>
                <a:gd name="connsiteY10855" fmla="*/ 449406 h 1780956"/>
                <a:gd name="connsiteX10856" fmla="*/ 1050285 w 2307205"/>
                <a:gd name="connsiteY10856" fmla="*/ 452356 h 1780956"/>
                <a:gd name="connsiteX10857" fmla="*/ 1050285 w 2307205"/>
                <a:gd name="connsiteY10857" fmla="*/ 452946 h 1780956"/>
                <a:gd name="connsiteX10858" fmla="*/ 1049843 w 2307205"/>
                <a:gd name="connsiteY10858" fmla="*/ 455453 h 1780956"/>
                <a:gd name="connsiteX10859" fmla="*/ 1052940 w 2307205"/>
                <a:gd name="connsiteY10859" fmla="*/ 456780 h 1780956"/>
                <a:gd name="connsiteX10860" fmla="*/ 1059430 w 2307205"/>
                <a:gd name="connsiteY10860" fmla="*/ 458403 h 1780956"/>
                <a:gd name="connsiteX10861" fmla="*/ 1065182 w 2307205"/>
                <a:gd name="connsiteY10861" fmla="*/ 460763 h 1780956"/>
                <a:gd name="connsiteX10862" fmla="*/ 1065182 w 2307205"/>
                <a:gd name="connsiteY10862" fmla="*/ 461353 h 1780956"/>
                <a:gd name="connsiteX10863" fmla="*/ 1056922 w 2307205"/>
                <a:gd name="connsiteY10863" fmla="*/ 462238 h 1780956"/>
                <a:gd name="connsiteX10864" fmla="*/ 1056332 w 2307205"/>
                <a:gd name="connsiteY10864" fmla="*/ 463860 h 1780956"/>
                <a:gd name="connsiteX10865" fmla="*/ 1059577 w 2307205"/>
                <a:gd name="connsiteY10865" fmla="*/ 470202 h 1780956"/>
                <a:gd name="connsiteX10866" fmla="*/ 1061200 w 2307205"/>
                <a:gd name="connsiteY10866" fmla="*/ 472267 h 1780956"/>
                <a:gd name="connsiteX10867" fmla="*/ 1062675 w 2307205"/>
                <a:gd name="connsiteY10867" fmla="*/ 473299 h 1780956"/>
                <a:gd name="connsiteX10868" fmla="*/ 1070197 w 2307205"/>
                <a:gd name="connsiteY10868" fmla="*/ 473594 h 1780956"/>
                <a:gd name="connsiteX10869" fmla="*/ 1078604 w 2307205"/>
                <a:gd name="connsiteY10869" fmla="*/ 474627 h 1780956"/>
                <a:gd name="connsiteX10870" fmla="*/ 1084061 w 2307205"/>
                <a:gd name="connsiteY10870" fmla="*/ 471530 h 1780956"/>
                <a:gd name="connsiteX10871" fmla="*/ 1086568 w 2307205"/>
                <a:gd name="connsiteY10871" fmla="*/ 471235 h 1780956"/>
                <a:gd name="connsiteX10872" fmla="*/ 1088633 w 2307205"/>
                <a:gd name="connsiteY10872" fmla="*/ 472415 h 1780956"/>
                <a:gd name="connsiteX10873" fmla="*/ 1090993 w 2307205"/>
                <a:gd name="connsiteY10873" fmla="*/ 473004 h 1780956"/>
                <a:gd name="connsiteX10874" fmla="*/ 1094828 w 2307205"/>
                <a:gd name="connsiteY10874" fmla="*/ 472709 h 1780956"/>
                <a:gd name="connsiteX10875" fmla="*/ 1099400 w 2307205"/>
                <a:gd name="connsiteY10875" fmla="*/ 472709 h 1780956"/>
                <a:gd name="connsiteX10876" fmla="*/ 1102792 w 2307205"/>
                <a:gd name="connsiteY10876" fmla="*/ 473447 h 1780956"/>
                <a:gd name="connsiteX10877" fmla="*/ 1106332 w 2307205"/>
                <a:gd name="connsiteY10877" fmla="*/ 473447 h 1780956"/>
                <a:gd name="connsiteX10878" fmla="*/ 1113412 w 2307205"/>
                <a:gd name="connsiteY10878" fmla="*/ 472120 h 1780956"/>
                <a:gd name="connsiteX10879" fmla="*/ 1117984 w 2307205"/>
                <a:gd name="connsiteY10879" fmla="*/ 472120 h 1780956"/>
                <a:gd name="connsiteX10880" fmla="*/ 1121376 w 2307205"/>
                <a:gd name="connsiteY10880" fmla="*/ 471382 h 1780956"/>
                <a:gd name="connsiteX10881" fmla="*/ 1122409 w 2307205"/>
                <a:gd name="connsiteY10881" fmla="*/ 470645 h 1780956"/>
                <a:gd name="connsiteX10882" fmla="*/ 1121524 w 2307205"/>
                <a:gd name="connsiteY10882" fmla="*/ 467990 h 1780956"/>
                <a:gd name="connsiteX10883" fmla="*/ 1119311 w 2307205"/>
                <a:gd name="connsiteY10883" fmla="*/ 465777 h 1780956"/>
                <a:gd name="connsiteX10884" fmla="*/ 1118869 w 2307205"/>
                <a:gd name="connsiteY10884" fmla="*/ 464597 h 1780956"/>
                <a:gd name="connsiteX10885" fmla="*/ 1119459 w 2307205"/>
                <a:gd name="connsiteY10885" fmla="*/ 463418 h 1780956"/>
                <a:gd name="connsiteX10886" fmla="*/ 1120049 w 2307205"/>
                <a:gd name="connsiteY10886" fmla="*/ 463418 h 1780956"/>
                <a:gd name="connsiteX10887" fmla="*/ 1121966 w 2307205"/>
                <a:gd name="connsiteY10887" fmla="*/ 465777 h 1780956"/>
                <a:gd name="connsiteX10888" fmla="*/ 1125358 w 2307205"/>
                <a:gd name="connsiteY10888" fmla="*/ 467400 h 1780956"/>
                <a:gd name="connsiteX10889" fmla="*/ 1126538 w 2307205"/>
                <a:gd name="connsiteY10889" fmla="*/ 467695 h 1780956"/>
                <a:gd name="connsiteX10890" fmla="*/ 1129783 w 2307205"/>
                <a:gd name="connsiteY10890" fmla="*/ 467105 h 1780956"/>
                <a:gd name="connsiteX10891" fmla="*/ 1130226 w 2307205"/>
                <a:gd name="connsiteY10891" fmla="*/ 465777 h 1780956"/>
                <a:gd name="connsiteX10892" fmla="*/ 1129046 w 2307205"/>
                <a:gd name="connsiteY10892" fmla="*/ 463713 h 1780956"/>
                <a:gd name="connsiteX10893" fmla="*/ 1125211 w 2307205"/>
                <a:gd name="connsiteY10893" fmla="*/ 460025 h 1780956"/>
                <a:gd name="connsiteX10894" fmla="*/ 1124473 w 2307205"/>
                <a:gd name="connsiteY10894" fmla="*/ 451766 h 1780956"/>
                <a:gd name="connsiteX10895" fmla="*/ 1130373 w 2307205"/>
                <a:gd name="connsiteY10895" fmla="*/ 446899 h 1780956"/>
                <a:gd name="connsiteX10896" fmla="*/ 1135240 w 2307205"/>
                <a:gd name="connsiteY10896" fmla="*/ 449553 h 1780956"/>
                <a:gd name="connsiteX10897" fmla="*/ 1137895 w 2307205"/>
                <a:gd name="connsiteY10897" fmla="*/ 451766 h 1780956"/>
                <a:gd name="connsiteX10898" fmla="*/ 1138633 w 2307205"/>
                <a:gd name="connsiteY10898" fmla="*/ 451766 h 1780956"/>
                <a:gd name="connsiteX10899" fmla="*/ 1136715 w 2307205"/>
                <a:gd name="connsiteY10899" fmla="*/ 444539 h 1780956"/>
                <a:gd name="connsiteX10900" fmla="*/ 1136715 w 2307205"/>
                <a:gd name="connsiteY10900" fmla="*/ 438197 h 1780956"/>
                <a:gd name="connsiteX10901" fmla="*/ 1135978 w 2307205"/>
                <a:gd name="connsiteY10901" fmla="*/ 437607 h 1780956"/>
                <a:gd name="connsiteX10902" fmla="*/ 1124916 w 2307205"/>
                <a:gd name="connsiteY10902" fmla="*/ 434804 h 1780956"/>
                <a:gd name="connsiteX10903" fmla="*/ 1124178 w 2307205"/>
                <a:gd name="connsiteY10903" fmla="*/ 433624 h 1780956"/>
                <a:gd name="connsiteX10904" fmla="*/ 1129341 w 2307205"/>
                <a:gd name="connsiteY10904" fmla="*/ 431412 h 1780956"/>
                <a:gd name="connsiteX10905" fmla="*/ 1131700 w 2307205"/>
                <a:gd name="connsiteY10905" fmla="*/ 428757 h 1780956"/>
                <a:gd name="connsiteX10906" fmla="*/ 1131700 w 2307205"/>
                <a:gd name="connsiteY10906" fmla="*/ 427282 h 1780956"/>
                <a:gd name="connsiteX10907" fmla="*/ 1130373 w 2307205"/>
                <a:gd name="connsiteY10907" fmla="*/ 424037 h 1780956"/>
                <a:gd name="connsiteX10908" fmla="*/ 1130373 w 2307205"/>
                <a:gd name="connsiteY10908" fmla="*/ 421972 h 1780956"/>
                <a:gd name="connsiteX10909" fmla="*/ 1131406 w 2307205"/>
                <a:gd name="connsiteY10909" fmla="*/ 417990 h 1780956"/>
                <a:gd name="connsiteX10910" fmla="*/ 1133618 w 2307205"/>
                <a:gd name="connsiteY10910" fmla="*/ 414893 h 1780956"/>
                <a:gd name="connsiteX10911" fmla="*/ 1133618 w 2307205"/>
                <a:gd name="connsiteY10911" fmla="*/ 411058 h 1780956"/>
                <a:gd name="connsiteX10912" fmla="*/ 1132585 w 2307205"/>
                <a:gd name="connsiteY10912" fmla="*/ 408698 h 1780956"/>
                <a:gd name="connsiteX10913" fmla="*/ 1129046 w 2307205"/>
                <a:gd name="connsiteY10913" fmla="*/ 404421 h 1780956"/>
                <a:gd name="connsiteX10914" fmla="*/ 1128161 w 2307205"/>
                <a:gd name="connsiteY10914" fmla="*/ 402651 h 1780956"/>
                <a:gd name="connsiteX10915" fmla="*/ 1128161 w 2307205"/>
                <a:gd name="connsiteY10915" fmla="*/ 401176 h 1780956"/>
                <a:gd name="connsiteX10916" fmla="*/ 1129193 w 2307205"/>
                <a:gd name="connsiteY10916" fmla="*/ 399849 h 1780956"/>
                <a:gd name="connsiteX10917" fmla="*/ 1129488 w 2307205"/>
                <a:gd name="connsiteY10917" fmla="*/ 397931 h 1780956"/>
                <a:gd name="connsiteX10918" fmla="*/ 1129193 w 2307205"/>
                <a:gd name="connsiteY10918" fmla="*/ 395572 h 1780956"/>
                <a:gd name="connsiteX10919" fmla="*/ 1128603 w 2307205"/>
                <a:gd name="connsiteY10919" fmla="*/ 393949 h 1780956"/>
                <a:gd name="connsiteX10920" fmla="*/ 1126391 w 2307205"/>
                <a:gd name="connsiteY10920" fmla="*/ 392769 h 1780956"/>
                <a:gd name="connsiteX10921" fmla="*/ 1122261 w 2307205"/>
                <a:gd name="connsiteY10921" fmla="*/ 392032 h 1780956"/>
                <a:gd name="connsiteX10922" fmla="*/ 1115181 w 2307205"/>
                <a:gd name="connsiteY10922" fmla="*/ 389672 h 1780956"/>
                <a:gd name="connsiteX10923" fmla="*/ 1113854 w 2307205"/>
                <a:gd name="connsiteY10923" fmla="*/ 388345 h 1780956"/>
                <a:gd name="connsiteX10924" fmla="*/ 1107659 w 2307205"/>
                <a:gd name="connsiteY10924" fmla="*/ 384657 h 1780956"/>
                <a:gd name="connsiteX10925" fmla="*/ 1102940 w 2307205"/>
                <a:gd name="connsiteY10925" fmla="*/ 383182 h 1780956"/>
                <a:gd name="connsiteX10926" fmla="*/ 1096893 w 2307205"/>
                <a:gd name="connsiteY10926" fmla="*/ 385985 h 1780956"/>
                <a:gd name="connsiteX10927" fmla="*/ 1094680 w 2307205"/>
                <a:gd name="connsiteY10927" fmla="*/ 387607 h 1780956"/>
                <a:gd name="connsiteX10928" fmla="*/ 1617832 w 2307205"/>
                <a:gd name="connsiteY10928" fmla="*/ 412681 h 1780956"/>
                <a:gd name="connsiteX10929" fmla="*/ 1613407 w 2307205"/>
                <a:gd name="connsiteY10929" fmla="*/ 415630 h 1780956"/>
                <a:gd name="connsiteX10930" fmla="*/ 1608097 w 2307205"/>
                <a:gd name="connsiteY10930" fmla="*/ 420055 h 1780956"/>
                <a:gd name="connsiteX10931" fmla="*/ 1603673 w 2307205"/>
                <a:gd name="connsiteY10931" fmla="*/ 422857 h 1780956"/>
                <a:gd name="connsiteX10932" fmla="*/ 1599838 w 2307205"/>
                <a:gd name="connsiteY10932" fmla="*/ 426840 h 1780956"/>
                <a:gd name="connsiteX10933" fmla="*/ 1601460 w 2307205"/>
                <a:gd name="connsiteY10933" fmla="*/ 429052 h 1780956"/>
                <a:gd name="connsiteX10934" fmla="*/ 1603967 w 2307205"/>
                <a:gd name="connsiteY10934" fmla="*/ 429937 h 1780956"/>
                <a:gd name="connsiteX10935" fmla="*/ 1608835 w 2307205"/>
                <a:gd name="connsiteY10935" fmla="*/ 429642 h 1780956"/>
                <a:gd name="connsiteX10936" fmla="*/ 1614882 w 2307205"/>
                <a:gd name="connsiteY10936" fmla="*/ 427577 h 1780956"/>
                <a:gd name="connsiteX10937" fmla="*/ 1616799 w 2307205"/>
                <a:gd name="connsiteY10937" fmla="*/ 427577 h 1780956"/>
                <a:gd name="connsiteX10938" fmla="*/ 1616504 w 2307205"/>
                <a:gd name="connsiteY10938" fmla="*/ 424627 h 1780956"/>
                <a:gd name="connsiteX10939" fmla="*/ 1616504 w 2307205"/>
                <a:gd name="connsiteY10939" fmla="*/ 421383 h 1780956"/>
                <a:gd name="connsiteX10940" fmla="*/ 1619601 w 2307205"/>
                <a:gd name="connsiteY10940" fmla="*/ 419170 h 1780956"/>
                <a:gd name="connsiteX10941" fmla="*/ 1622256 w 2307205"/>
                <a:gd name="connsiteY10941" fmla="*/ 414745 h 1780956"/>
                <a:gd name="connsiteX10942" fmla="*/ 1620192 w 2307205"/>
                <a:gd name="connsiteY10942" fmla="*/ 413271 h 1780956"/>
                <a:gd name="connsiteX10943" fmla="*/ 1617979 w 2307205"/>
                <a:gd name="connsiteY10943" fmla="*/ 412681 h 1780956"/>
                <a:gd name="connsiteX10944" fmla="*/ 336575 w 2307205"/>
                <a:gd name="connsiteY10944" fmla="*/ 1461343 h 1780956"/>
                <a:gd name="connsiteX10945" fmla="*/ 338198 w 2307205"/>
                <a:gd name="connsiteY10945" fmla="*/ 1461933 h 1780956"/>
                <a:gd name="connsiteX10946" fmla="*/ 339230 w 2307205"/>
                <a:gd name="connsiteY10946" fmla="*/ 1461933 h 1780956"/>
                <a:gd name="connsiteX10947" fmla="*/ 339672 w 2307205"/>
                <a:gd name="connsiteY10947" fmla="*/ 1461343 h 1780956"/>
                <a:gd name="connsiteX10948" fmla="*/ 339672 w 2307205"/>
                <a:gd name="connsiteY10948" fmla="*/ 1456771 h 1780956"/>
                <a:gd name="connsiteX10949" fmla="*/ 338050 w 2307205"/>
                <a:gd name="connsiteY10949" fmla="*/ 1454411 h 1780956"/>
                <a:gd name="connsiteX10950" fmla="*/ 337755 w 2307205"/>
                <a:gd name="connsiteY10950" fmla="*/ 1453379 h 1780956"/>
                <a:gd name="connsiteX10951" fmla="*/ 336870 w 2307205"/>
                <a:gd name="connsiteY10951" fmla="*/ 1453379 h 1780956"/>
                <a:gd name="connsiteX10952" fmla="*/ 334510 w 2307205"/>
                <a:gd name="connsiteY10952" fmla="*/ 1454706 h 1780956"/>
                <a:gd name="connsiteX10953" fmla="*/ 334068 w 2307205"/>
                <a:gd name="connsiteY10953" fmla="*/ 1455444 h 1780956"/>
                <a:gd name="connsiteX10954" fmla="*/ 334068 w 2307205"/>
                <a:gd name="connsiteY10954" fmla="*/ 1456181 h 1780956"/>
                <a:gd name="connsiteX10955" fmla="*/ 335395 w 2307205"/>
                <a:gd name="connsiteY10955" fmla="*/ 1460164 h 1780956"/>
                <a:gd name="connsiteX10956" fmla="*/ 336575 w 2307205"/>
                <a:gd name="connsiteY10956" fmla="*/ 1461491 h 1780956"/>
                <a:gd name="connsiteX10957" fmla="*/ 1338041 w 2307205"/>
                <a:gd name="connsiteY10957" fmla="*/ 341590 h 1780956"/>
                <a:gd name="connsiteX10958" fmla="*/ 1334943 w 2307205"/>
                <a:gd name="connsiteY10958" fmla="*/ 338787 h 1780956"/>
                <a:gd name="connsiteX10959" fmla="*/ 1326241 w 2307205"/>
                <a:gd name="connsiteY10959" fmla="*/ 333035 h 1780956"/>
                <a:gd name="connsiteX10960" fmla="*/ 1319752 w 2307205"/>
                <a:gd name="connsiteY10960" fmla="*/ 331118 h 1780956"/>
                <a:gd name="connsiteX10961" fmla="*/ 1313115 w 2307205"/>
                <a:gd name="connsiteY10961" fmla="*/ 329938 h 1780956"/>
                <a:gd name="connsiteX10962" fmla="*/ 1308690 w 2307205"/>
                <a:gd name="connsiteY10962" fmla="*/ 329643 h 1780956"/>
                <a:gd name="connsiteX10963" fmla="*/ 1304118 w 2307205"/>
                <a:gd name="connsiteY10963" fmla="*/ 330233 h 1780956"/>
                <a:gd name="connsiteX10964" fmla="*/ 1301758 w 2307205"/>
                <a:gd name="connsiteY10964" fmla="*/ 331265 h 1780956"/>
                <a:gd name="connsiteX10965" fmla="*/ 1300725 w 2307205"/>
                <a:gd name="connsiteY10965" fmla="*/ 332298 h 1780956"/>
                <a:gd name="connsiteX10966" fmla="*/ 1299840 w 2307205"/>
                <a:gd name="connsiteY10966" fmla="*/ 335100 h 1780956"/>
                <a:gd name="connsiteX10967" fmla="*/ 1299840 w 2307205"/>
                <a:gd name="connsiteY10967" fmla="*/ 342475 h 1780956"/>
                <a:gd name="connsiteX10968" fmla="*/ 1300725 w 2307205"/>
                <a:gd name="connsiteY10968" fmla="*/ 344687 h 1780956"/>
                <a:gd name="connsiteX10969" fmla="*/ 1304708 w 2307205"/>
                <a:gd name="connsiteY10969" fmla="*/ 347932 h 1780956"/>
                <a:gd name="connsiteX10970" fmla="*/ 1324767 w 2307205"/>
                <a:gd name="connsiteY10970" fmla="*/ 354422 h 1780956"/>
                <a:gd name="connsiteX10971" fmla="*/ 1328306 w 2307205"/>
                <a:gd name="connsiteY10971" fmla="*/ 354422 h 1780956"/>
                <a:gd name="connsiteX10972" fmla="*/ 1335091 w 2307205"/>
                <a:gd name="connsiteY10972" fmla="*/ 351324 h 1780956"/>
                <a:gd name="connsiteX10973" fmla="*/ 1337303 w 2307205"/>
                <a:gd name="connsiteY10973" fmla="*/ 349997 h 1780956"/>
                <a:gd name="connsiteX10974" fmla="*/ 1338188 w 2307205"/>
                <a:gd name="connsiteY10974" fmla="*/ 348964 h 1780956"/>
                <a:gd name="connsiteX10975" fmla="*/ 1338631 w 2307205"/>
                <a:gd name="connsiteY10975" fmla="*/ 347342 h 1780956"/>
                <a:gd name="connsiteX10976" fmla="*/ 1338631 w 2307205"/>
                <a:gd name="connsiteY10976" fmla="*/ 345130 h 1780956"/>
                <a:gd name="connsiteX10977" fmla="*/ 1338041 w 2307205"/>
                <a:gd name="connsiteY10977" fmla="*/ 341590 h 1780956"/>
                <a:gd name="connsiteX10978" fmla="*/ 1907947 w 2307205"/>
                <a:gd name="connsiteY10978" fmla="*/ 736129 h 1780956"/>
                <a:gd name="connsiteX10979" fmla="*/ 1905882 w 2307205"/>
                <a:gd name="connsiteY10979" fmla="*/ 736129 h 1780956"/>
                <a:gd name="connsiteX10980" fmla="*/ 1903227 w 2307205"/>
                <a:gd name="connsiteY10980" fmla="*/ 737309 h 1780956"/>
                <a:gd name="connsiteX10981" fmla="*/ 1899835 w 2307205"/>
                <a:gd name="connsiteY10981" fmla="*/ 739226 h 1780956"/>
                <a:gd name="connsiteX10982" fmla="*/ 1900277 w 2307205"/>
                <a:gd name="connsiteY10982" fmla="*/ 740849 h 1780956"/>
                <a:gd name="connsiteX10983" fmla="*/ 1907062 w 2307205"/>
                <a:gd name="connsiteY10983" fmla="*/ 742913 h 1780956"/>
                <a:gd name="connsiteX10984" fmla="*/ 1907799 w 2307205"/>
                <a:gd name="connsiteY10984" fmla="*/ 742619 h 1780956"/>
                <a:gd name="connsiteX10985" fmla="*/ 1909569 w 2307205"/>
                <a:gd name="connsiteY10985" fmla="*/ 740259 h 1780956"/>
                <a:gd name="connsiteX10986" fmla="*/ 1911929 w 2307205"/>
                <a:gd name="connsiteY10986" fmla="*/ 738341 h 1780956"/>
                <a:gd name="connsiteX10987" fmla="*/ 1910012 w 2307205"/>
                <a:gd name="connsiteY10987" fmla="*/ 736276 h 1780956"/>
                <a:gd name="connsiteX10988" fmla="*/ 1907947 w 2307205"/>
                <a:gd name="connsiteY10988" fmla="*/ 735981 h 1780956"/>
                <a:gd name="connsiteX10989" fmla="*/ 2044524 w 2307205"/>
                <a:gd name="connsiteY10989" fmla="*/ 855154 h 1780956"/>
                <a:gd name="connsiteX10990" fmla="*/ 2049686 w 2307205"/>
                <a:gd name="connsiteY10990" fmla="*/ 851762 h 1780956"/>
                <a:gd name="connsiteX10991" fmla="*/ 2052046 w 2307205"/>
                <a:gd name="connsiteY10991" fmla="*/ 849845 h 1780956"/>
                <a:gd name="connsiteX10992" fmla="*/ 2051456 w 2307205"/>
                <a:gd name="connsiteY10992" fmla="*/ 849402 h 1780956"/>
                <a:gd name="connsiteX10993" fmla="*/ 2050128 w 2307205"/>
                <a:gd name="connsiteY10993" fmla="*/ 849402 h 1780956"/>
                <a:gd name="connsiteX10994" fmla="*/ 2045999 w 2307205"/>
                <a:gd name="connsiteY10994" fmla="*/ 849845 h 1780956"/>
                <a:gd name="connsiteX10995" fmla="*/ 2044966 w 2307205"/>
                <a:gd name="connsiteY10995" fmla="*/ 851172 h 1780956"/>
                <a:gd name="connsiteX10996" fmla="*/ 2042606 w 2307205"/>
                <a:gd name="connsiteY10996" fmla="*/ 852794 h 1780956"/>
                <a:gd name="connsiteX10997" fmla="*/ 2040837 w 2307205"/>
                <a:gd name="connsiteY10997" fmla="*/ 854564 h 1780956"/>
                <a:gd name="connsiteX10998" fmla="*/ 2039657 w 2307205"/>
                <a:gd name="connsiteY10998" fmla="*/ 855007 h 1780956"/>
                <a:gd name="connsiteX10999" fmla="*/ 2041427 w 2307205"/>
                <a:gd name="connsiteY10999" fmla="*/ 856482 h 1780956"/>
                <a:gd name="connsiteX11000" fmla="*/ 2044671 w 2307205"/>
                <a:gd name="connsiteY11000" fmla="*/ 855302 h 1780956"/>
                <a:gd name="connsiteX11001" fmla="*/ 1119164 w 2307205"/>
                <a:gd name="connsiteY11001" fmla="*/ 276841 h 1780956"/>
                <a:gd name="connsiteX11002" fmla="*/ 1120049 w 2307205"/>
                <a:gd name="connsiteY11002" fmla="*/ 278464 h 1780956"/>
                <a:gd name="connsiteX11003" fmla="*/ 1113412 w 2307205"/>
                <a:gd name="connsiteY11003" fmla="*/ 280823 h 1780956"/>
                <a:gd name="connsiteX11004" fmla="*/ 1113412 w 2307205"/>
                <a:gd name="connsiteY11004" fmla="*/ 283183 h 1780956"/>
                <a:gd name="connsiteX11005" fmla="*/ 1114444 w 2307205"/>
                <a:gd name="connsiteY11005" fmla="*/ 285396 h 1780956"/>
                <a:gd name="connsiteX11006" fmla="*/ 1115034 w 2307205"/>
                <a:gd name="connsiteY11006" fmla="*/ 285838 h 1780956"/>
                <a:gd name="connsiteX11007" fmla="*/ 1118721 w 2307205"/>
                <a:gd name="connsiteY11007" fmla="*/ 287313 h 1780956"/>
                <a:gd name="connsiteX11008" fmla="*/ 1119901 w 2307205"/>
                <a:gd name="connsiteY11008" fmla="*/ 288198 h 1780956"/>
                <a:gd name="connsiteX11009" fmla="*/ 1120491 w 2307205"/>
                <a:gd name="connsiteY11009" fmla="*/ 291590 h 1780956"/>
                <a:gd name="connsiteX11010" fmla="*/ 1125948 w 2307205"/>
                <a:gd name="connsiteY11010" fmla="*/ 295278 h 1780956"/>
                <a:gd name="connsiteX11011" fmla="*/ 1126538 w 2307205"/>
                <a:gd name="connsiteY11011" fmla="*/ 297047 h 1780956"/>
                <a:gd name="connsiteX11012" fmla="*/ 1139517 w 2307205"/>
                <a:gd name="connsiteY11012" fmla="*/ 298670 h 1780956"/>
                <a:gd name="connsiteX11013" fmla="*/ 1147187 w 2307205"/>
                <a:gd name="connsiteY11013" fmla="*/ 301325 h 1780956"/>
                <a:gd name="connsiteX11014" fmla="*/ 1149399 w 2307205"/>
                <a:gd name="connsiteY11014" fmla="*/ 301620 h 1780956"/>
                <a:gd name="connsiteX11015" fmla="*/ 1149104 w 2307205"/>
                <a:gd name="connsiteY11015" fmla="*/ 302357 h 1780956"/>
                <a:gd name="connsiteX11016" fmla="*/ 1146892 w 2307205"/>
                <a:gd name="connsiteY11016" fmla="*/ 303537 h 1780956"/>
                <a:gd name="connsiteX11017" fmla="*/ 1142025 w 2307205"/>
                <a:gd name="connsiteY11017" fmla="*/ 304274 h 1780956"/>
                <a:gd name="connsiteX11018" fmla="*/ 1130816 w 2307205"/>
                <a:gd name="connsiteY11018" fmla="*/ 305012 h 1780956"/>
                <a:gd name="connsiteX11019" fmla="*/ 1131110 w 2307205"/>
                <a:gd name="connsiteY11019" fmla="*/ 306044 h 1780956"/>
                <a:gd name="connsiteX11020" fmla="*/ 1131848 w 2307205"/>
                <a:gd name="connsiteY11020" fmla="*/ 307224 h 1780956"/>
                <a:gd name="connsiteX11021" fmla="*/ 1136863 w 2307205"/>
                <a:gd name="connsiteY11021" fmla="*/ 311059 h 1780956"/>
                <a:gd name="connsiteX11022" fmla="*/ 1145565 w 2307205"/>
                <a:gd name="connsiteY11022" fmla="*/ 313861 h 1780956"/>
                <a:gd name="connsiteX11023" fmla="*/ 1147482 w 2307205"/>
                <a:gd name="connsiteY11023" fmla="*/ 315336 h 1780956"/>
                <a:gd name="connsiteX11024" fmla="*/ 1146597 w 2307205"/>
                <a:gd name="connsiteY11024" fmla="*/ 316811 h 1780956"/>
                <a:gd name="connsiteX11025" fmla="*/ 1146302 w 2307205"/>
                <a:gd name="connsiteY11025" fmla="*/ 317991 h 1780956"/>
                <a:gd name="connsiteX11026" fmla="*/ 1146892 w 2307205"/>
                <a:gd name="connsiteY11026" fmla="*/ 319761 h 1780956"/>
                <a:gd name="connsiteX11027" fmla="*/ 1148220 w 2307205"/>
                <a:gd name="connsiteY11027" fmla="*/ 320941 h 1780956"/>
                <a:gd name="connsiteX11028" fmla="*/ 1152349 w 2307205"/>
                <a:gd name="connsiteY11028" fmla="*/ 320646 h 1780956"/>
                <a:gd name="connsiteX11029" fmla="*/ 1158396 w 2307205"/>
                <a:gd name="connsiteY11029" fmla="*/ 318581 h 1780956"/>
                <a:gd name="connsiteX11030" fmla="*/ 1161641 w 2307205"/>
                <a:gd name="connsiteY11030" fmla="*/ 317254 h 1780956"/>
                <a:gd name="connsiteX11031" fmla="*/ 1173735 w 2307205"/>
                <a:gd name="connsiteY11031" fmla="*/ 316369 h 1780956"/>
                <a:gd name="connsiteX11032" fmla="*/ 1182585 w 2307205"/>
                <a:gd name="connsiteY11032" fmla="*/ 314304 h 1780956"/>
                <a:gd name="connsiteX11033" fmla="*/ 1188337 w 2307205"/>
                <a:gd name="connsiteY11033" fmla="*/ 312092 h 1780956"/>
                <a:gd name="connsiteX11034" fmla="*/ 1190402 w 2307205"/>
                <a:gd name="connsiteY11034" fmla="*/ 311649 h 1780956"/>
                <a:gd name="connsiteX11035" fmla="*/ 1194827 w 2307205"/>
                <a:gd name="connsiteY11035" fmla="*/ 311649 h 1780956"/>
                <a:gd name="connsiteX11036" fmla="*/ 1197777 w 2307205"/>
                <a:gd name="connsiteY11036" fmla="*/ 310469 h 1780956"/>
                <a:gd name="connsiteX11037" fmla="*/ 1201759 w 2307205"/>
                <a:gd name="connsiteY11037" fmla="*/ 305749 h 1780956"/>
                <a:gd name="connsiteX11038" fmla="*/ 1201759 w 2307205"/>
                <a:gd name="connsiteY11038" fmla="*/ 303979 h 1780956"/>
                <a:gd name="connsiteX11039" fmla="*/ 1200431 w 2307205"/>
                <a:gd name="connsiteY11039" fmla="*/ 302210 h 1780956"/>
                <a:gd name="connsiteX11040" fmla="*/ 1197482 w 2307205"/>
                <a:gd name="connsiteY11040" fmla="*/ 299850 h 1780956"/>
                <a:gd name="connsiteX11041" fmla="*/ 1191582 w 2307205"/>
                <a:gd name="connsiteY11041" fmla="*/ 297195 h 1780956"/>
                <a:gd name="connsiteX11042" fmla="*/ 1193204 w 2307205"/>
                <a:gd name="connsiteY11042" fmla="*/ 294983 h 1780956"/>
                <a:gd name="connsiteX11043" fmla="*/ 1199841 w 2307205"/>
                <a:gd name="connsiteY11043" fmla="*/ 292180 h 1780956"/>
                <a:gd name="connsiteX11044" fmla="*/ 1203086 w 2307205"/>
                <a:gd name="connsiteY11044" fmla="*/ 290263 h 1780956"/>
                <a:gd name="connsiteX11045" fmla="*/ 1203086 w 2307205"/>
                <a:gd name="connsiteY11045" fmla="*/ 289378 h 1780956"/>
                <a:gd name="connsiteX11046" fmla="*/ 1202349 w 2307205"/>
                <a:gd name="connsiteY11046" fmla="*/ 287608 h 1780956"/>
                <a:gd name="connsiteX11047" fmla="*/ 1199251 w 2307205"/>
                <a:gd name="connsiteY11047" fmla="*/ 285396 h 1780956"/>
                <a:gd name="connsiteX11048" fmla="*/ 1189222 w 2307205"/>
                <a:gd name="connsiteY11048" fmla="*/ 281561 h 1780956"/>
                <a:gd name="connsiteX11049" fmla="*/ 1185387 w 2307205"/>
                <a:gd name="connsiteY11049" fmla="*/ 280528 h 1780956"/>
                <a:gd name="connsiteX11050" fmla="*/ 1174768 w 2307205"/>
                <a:gd name="connsiteY11050" fmla="*/ 281118 h 1780956"/>
                <a:gd name="connsiteX11051" fmla="*/ 1168573 w 2307205"/>
                <a:gd name="connsiteY11051" fmla="*/ 279643 h 1780956"/>
                <a:gd name="connsiteX11052" fmla="*/ 1167246 w 2307205"/>
                <a:gd name="connsiteY11052" fmla="*/ 278464 h 1780956"/>
                <a:gd name="connsiteX11053" fmla="*/ 1167541 w 2307205"/>
                <a:gd name="connsiteY11053" fmla="*/ 277136 h 1780956"/>
                <a:gd name="connsiteX11054" fmla="*/ 1166951 w 2307205"/>
                <a:gd name="connsiteY11054" fmla="*/ 275809 h 1780956"/>
                <a:gd name="connsiteX11055" fmla="*/ 1161494 w 2307205"/>
                <a:gd name="connsiteY11055" fmla="*/ 271826 h 1780956"/>
                <a:gd name="connsiteX11056" fmla="*/ 1158544 w 2307205"/>
                <a:gd name="connsiteY11056" fmla="*/ 270499 h 1780956"/>
                <a:gd name="connsiteX11057" fmla="*/ 1149399 w 2307205"/>
                <a:gd name="connsiteY11057" fmla="*/ 268582 h 1780956"/>
                <a:gd name="connsiteX11058" fmla="*/ 1143352 w 2307205"/>
                <a:gd name="connsiteY11058" fmla="*/ 266369 h 1780956"/>
                <a:gd name="connsiteX11059" fmla="*/ 1137748 w 2307205"/>
                <a:gd name="connsiteY11059" fmla="*/ 264894 h 1780956"/>
                <a:gd name="connsiteX11060" fmla="*/ 1132143 w 2307205"/>
                <a:gd name="connsiteY11060" fmla="*/ 264157 h 1780956"/>
                <a:gd name="connsiteX11061" fmla="*/ 1120491 w 2307205"/>
                <a:gd name="connsiteY11061" fmla="*/ 263567 h 1780956"/>
                <a:gd name="connsiteX11062" fmla="*/ 1116066 w 2307205"/>
                <a:gd name="connsiteY11062" fmla="*/ 263567 h 1780956"/>
                <a:gd name="connsiteX11063" fmla="*/ 1112969 w 2307205"/>
                <a:gd name="connsiteY11063" fmla="*/ 265337 h 1780956"/>
                <a:gd name="connsiteX11064" fmla="*/ 1112969 w 2307205"/>
                <a:gd name="connsiteY11064" fmla="*/ 266664 h 1780956"/>
                <a:gd name="connsiteX11065" fmla="*/ 1114149 w 2307205"/>
                <a:gd name="connsiteY11065" fmla="*/ 270057 h 1780956"/>
                <a:gd name="connsiteX11066" fmla="*/ 1119164 w 2307205"/>
                <a:gd name="connsiteY11066" fmla="*/ 276104 h 1780956"/>
                <a:gd name="connsiteX11067" fmla="*/ 1209281 w 2307205"/>
                <a:gd name="connsiteY11067" fmla="*/ 191001 h 1780956"/>
                <a:gd name="connsiteX11068" fmla="*/ 1189665 w 2307205"/>
                <a:gd name="connsiteY11068" fmla="*/ 190706 h 1780956"/>
                <a:gd name="connsiteX11069" fmla="*/ 1179488 w 2307205"/>
                <a:gd name="connsiteY11069" fmla="*/ 189969 h 1780956"/>
                <a:gd name="connsiteX11070" fmla="*/ 1153529 w 2307205"/>
                <a:gd name="connsiteY11070" fmla="*/ 185839 h 1780956"/>
                <a:gd name="connsiteX11071" fmla="*/ 1157069 w 2307205"/>
                <a:gd name="connsiteY11071" fmla="*/ 192476 h 1780956"/>
                <a:gd name="connsiteX11072" fmla="*/ 1157954 w 2307205"/>
                <a:gd name="connsiteY11072" fmla="*/ 195278 h 1780956"/>
                <a:gd name="connsiteX11073" fmla="*/ 1158396 w 2307205"/>
                <a:gd name="connsiteY11073" fmla="*/ 198966 h 1780956"/>
                <a:gd name="connsiteX11074" fmla="*/ 1161641 w 2307205"/>
                <a:gd name="connsiteY11074" fmla="*/ 203095 h 1780956"/>
                <a:gd name="connsiteX11075" fmla="*/ 1173735 w 2307205"/>
                <a:gd name="connsiteY11075" fmla="*/ 211650 h 1780956"/>
                <a:gd name="connsiteX11076" fmla="*/ 1177423 w 2307205"/>
                <a:gd name="connsiteY11076" fmla="*/ 213420 h 1780956"/>
                <a:gd name="connsiteX11077" fmla="*/ 1180520 w 2307205"/>
                <a:gd name="connsiteY11077" fmla="*/ 214157 h 1780956"/>
                <a:gd name="connsiteX11078" fmla="*/ 1185387 w 2307205"/>
                <a:gd name="connsiteY11078" fmla="*/ 214600 h 1780956"/>
                <a:gd name="connsiteX11079" fmla="*/ 1192024 w 2307205"/>
                <a:gd name="connsiteY11079" fmla="*/ 214600 h 1780956"/>
                <a:gd name="connsiteX11080" fmla="*/ 1200431 w 2307205"/>
                <a:gd name="connsiteY11080" fmla="*/ 213125 h 1780956"/>
                <a:gd name="connsiteX11081" fmla="*/ 1210608 w 2307205"/>
                <a:gd name="connsiteY11081" fmla="*/ 210323 h 1780956"/>
                <a:gd name="connsiteX11082" fmla="*/ 1215328 w 2307205"/>
                <a:gd name="connsiteY11082" fmla="*/ 209733 h 1780956"/>
                <a:gd name="connsiteX11083" fmla="*/ 1213411 w 2307205"/>
                <a:gd name="connsiteY11083" fmla="*/ 212682 h 1780956"/>
                <a:gd name="connsiteX11084" fmla="*/ 1212231 w 2307205"/>
                <a:gd name="connsiteY11084" fmla="*/ 213862 h 1780956"/>
                <a:gd name="connsiteX11085" fmla="*/ 1191729 w 2307205"/>
                <a:gd name="connsiteY11085" fmla="*/ 219762 h 1780956"/>
                <a:gd name="connsiteX11086" fmla="*/ 1184945 w 2307205"/>
                <a:gd name="connsiteY11086" fmla="*/ 220794 h 1780956"/>
                <a:gd name="connsiteX11087" fmla="*/ 1182290 w 2307205"/>
                <a:gd name="connsiteY11087" fmla="*/ 222122 h 1780956"/>
                <a:gd name="connsiteX11088" fmla="*/ 1180520 w 2307205"/>
                <a:gd name="connsiteY11088" fmla="*/ 228611 h 1780956"/>
                <a:gd name="connsiteX11089" fmla="*/ 1182437 w 2307205"/>
                <a:gd name="connsiteY11089" fmla="*/ 230234 h 1780956"/>
                <a:gd name="connsiteX11090" fmla="*/ 1191287 w 2307205"/>
                <a:gd name="connsiteY11090" fmla="*/ 232299 h 1780956"/>
                <a:gd name="connsiteX11091" fmla="*/ 1196892 w 2307205"/>
                <a:gd name="connsiteY11091" fmla="*/ 236134 h 1780956"/>
                <a:gd name="connsiteX11092" fmla="*/ 1198514 w 2307205"/>
                <a:gd name="connsiteY11092" fmla="*/ 236134 h 1780956"/>
                <a:gd name="connsiteX11093" fmla="*/ 1203676 w 2307205"/>
                <a:gd name="connsiteY11093" fmla="*/ 233479 h 1780956"/>
                <a:gd name="connsiteX11094" fmla="*/ 1215180 w 2307205"/>
                <a:gd name="connsiteY11094" fmla="*/ 230234 h 1780956"/>
                <a:gd name="connsiteX11095" fmla="*/ 1218278 w 2307205"/>
                <a:gd name="connsiteY11095" fmla="*/ 229644 h 1780956"/>
                <a:gd name="connsiteX11096" fmla="*/ 1222850 w 2307205"/>
                <a:gd name="connsiteY11096" fmla="*/ 229644 h 1780956"/>
                <a:gd name="connsiteX11097" fmla="*/ 1226832 w 2307205"/>
                <a:gd name="connsiteY11097" fmla="*/ 229939 h 1780956"/>
                <a:gd name="connsiteX11098" fmla="*/ 1227422 w 2307205"/>
                <a:gd name="connsiteY11098" fmla="*/ 230529 h 1780956"/>
                <a:gd name="connsiteX11099" fmla="*/ 1224768 w 2307205"/>
                <a:gd name="connsiteY11099" fmla="*/ 232151 h 1780956"/>
                <a:gd name="connsiteX11100" fmla="*/ 1222997 w 2307205"/>
                <a:gd name="connsiteY11100" fmla="*/ 234659 h 1780956"/>
                <a:gd name="connsiteX11101" fmla="*/ 1223440 w 2307205"/>
                <a:gd name="connsiteY11101" fmla="*/ 235396 h 1780956"/>
                <a:gd name="connsiteX11102" fmla="*/ 1224768 w 2307205"/>
                <a:gd name="connsiteY11102" fmla="*/ 235839 h 1780956"/>
                <a:gd name="connsiteX11103" fmla="*/ 1227570 w 2307205"/>
                <a:gd name="connsiteY11103" fmla="*/ 236134 h 1780956"/>
                <a:gd name="connsiteX11104" fmla="*/ 1237599 w 2307205"/>
                <a:gd name="connsiteY11104" fmla="*/ 232446 h 1780956"/>
                <a:gd name="connsiteX11105" fmla="*/ 1242024 w 2307205"/>
                <a:gd name="connsiteY11105" fmla="*/ 231561 h 1780956"/>
                <a:gd name="connsiteX11106" fmla="*/ 1251168 w 2307205"/>
                <a:gd name="connsiteY11106" fmla="*/ 228021 h 1780956"/>
                <a:gd name="connsiteX11107" fmla="*/ 1256625 w 2307205"/>
                <a:gd name="connsiteY11107" fmla="*/ 226842 h 1780956"/>
                <a:gd name="connsiteX11108" fmla="*/ 1261198 w 2307205"/>
                <a:gd name="connsiteY11108" fmla="*/ 226842 h 1780956"/>
                <a:gd name="connsiteX11109" fmla="*/ 1265328 w 2307205"/>
                <a:gd name="connsiteY11109" fmla="*/ 227432 h 1780956"/>
                <a:gd name="connsiteX11110" fmla="*/ 1271522 w 2307205"/>
                <a:gd name="connsiteY11110" fmla="*/ 231266 h 1780956"/>
                <a:gd name="connsiteX11111" fmla="*/ 1285976 w 2307205"/>
                <a:gd name="connsiteY11111" fmla="*/ 231709 h 1780956"/>
                <a:gd name="connsiteX11112" fmla="*/ 1296301 w 2307205"/>
                <a:gd name="connsiteY11112" fmla="*/ 231266 h 1780956"/>
                <a:gd name="connsiteX11113" fmla="*/ 1295121 w 2307205"/>
                <a:gd name="connsiteY11113" fmla="*/ 232004 h 1780956"/>
                <a:gd name="connsiteX11114" fmla="*/ 1281404 w 2307205"/>
                <a:gd name="connsiteY11114" fmla="*/ 234511 h 1780956"/>
                <a:gd name="connsiteX11115" fmla="*/ 1263705 w 2307205"/>
                <a:gd name="connsiteY11115" fmla="*/ 236576 h 1780956"/>
                <a:gd name="connsiteX11116" fmla="*/ 1260165 w 2307205"/>
                <a:gd name="connsiteY11116" fmla="*/ 242181 h 1780956"/>
                <a:gd name="connsiteX11117" fmla="*/ 1256036 w 2307205"/>
                <a:gd name="connsiteY11117" fmla="*/ 243951 h 1780956"/>
                <a:gd name="connsiteX11118" fmla="*/ 1250136 w 2307205"/>
                <a:gd name="connsiteY11118" fmla="*/ 243951 h 1780956"/>
                <a:gd name="connsiteX11119" fmla="*/ 1244236 w 2307205"/>
                <a:gd name="connsiteY11119" fmla="*/ 244983 h 1780956"/>
                <a:gd name="connsiteX11120" fmla="*/ 1227127 w 2307205"/>
                <a:gd name="connsiteY11120" fmla="*/ 250883 h 1780956"/>
                <a:gd name="connsiteX11121" fmla="*/ 1221523 w 2307205"/>
                <a:gd name="connsiteY11121" fmla="*/ 253390 h 1780956"/>
                <a:gd name="connsiteX11122" fmla="*/ 1221523 w 2307205"/>
                <a:gd name="connsiteY11122" fmla="*/ 254570 h 1780956"/>
                <a:gd name="connsiteX11123" fmla="*/ 1221818 w 2307205"/>
                <a:gd name="connsiteY11123" fmla="*/ 255897 h 1780956"/>
                <a:gd name="connsiteX11124" fmla="*/ 1222850 w 2307205"/>
                <a:gd name="connsiteY11124" fmla="*/ 257225 h 1780956"/>
                <a:gd name="connsiteX11125" fmla="*/ 1228455 w 2307205"/>
                <a:gd name="connsiteY11125" fmla="*/ 260470 h 1780956"/>
                <a:gd name="connsiteX11126" fmla="*/ 1243204 w 2307205"/>
                <a:gd name="connsiteY11126" fmla="*/ 264157 h 1780956"/>
                <a:gd name="connsiteX11127" fmla="*/ 1247776 w 2307205"/>
                <a:gd name="connsiteY11127" fmla="*/ 266074 h 1780956"/>
                <a:gd name="connsiteX11128" fmla="*/ 1246449 w 2307205"/>
                <a:gd name="connsiteY11128" fmla="*/ 266517 h 1780956"/>
                <a:gd name="connsiteX11129" fmla="*/ 1237157 w 2307205"/>
                <a:gd name="connsiteY11129" fmla="*/ 266074 h 1780956"/>
                <a:gd name="connsiteX11130" fmla="*/ 1235534 w 2307205"/>
                <a:gd name="connsiteY11130" fmla="*/ 266664 h 1780956"/>
                <a:gd name="connsiteX11131" fmla="*/ 1235239 w 2307205"/>
                <a:gd name="connsiteY11131" fmla="*/ 267697 h 1780956"/>
                <a:gd name="connsiteX11132" fmla="*/ 1237452 w 2307205"/>
                <a:gd name="connsiteY11132" fmla="*/ 270204 h 1780956"/>
                <a:gd name="connsiteX11133" fmla="*/ 1241729 w 2307205"/>
                <a:gd name="connsiteY11133" fmla="*/ 273891 h 1780956"/>
                <a:gd name="connsiteX11134" fmla="*/ 1244974 w 2307205"/>
                <a:gd name="connsiteY11134" fmla="*/ 275809 h 1780956"/>
                <a:gd name="connsiteX11135" fmla="*/ 1249103 w 2307205"/>
                <a:gd name="connsiteY11135" fmla="*/ 276251 h 1780956"/>
                <a:gd name="connsiteX11136" fmla="*/ 1252643 w 2307205"/>
                <a:gd name="connsiteY11136" fmla="*/ 275661 h 1780956"/>
                <a:gd name="connsiteX11137" fmla="*/ 1259428 w 2307205"/>
                <a:gd name="connsiteY11137" fmla="*/ 276104 h 1780956"/>
                <a:gd name="connsiteX11138" fmla="*/ 1279782 w 2307205"/>
                <a:gd name="connsiteY11138" fmla="*/ 278611 h 1780956"/>
                <a:gd name="connsiteX11139" fmla="*/ 1281552 w 2307205"/>
                <a:gd name="connsiteY11139" fmla="*/ 279643 h 1780956"/>
                <a:gd name="connsiteX11140" fmla="*/ 1270342 w 2307205"/>
                <a:gd name="connsiteY11140" fmla="*/ 280971 h 1780956"/>
                <a:gd name="connsiteX11141" fmla="*/ 1259133 w 2307205"/>
                <a:gd name="connsiteY11141" fmla="*/ 282888 h 1780956"/>
                <a:gd name="connsiteX11142" fmla="*/ 1255888 w 2307205"/>
                <a:gd name="connsiteY11142" fmla="*/ 284363 h 1780956"/>
                <a:gd name="connsiteX11143" fmla="*/ 1256920 w 2307205"/>
                <a:gd name="connsiteY11143" fmla="*/ 286133 h 1780956"/>
                <a:gd name="connsiteX11144" fmla="*/ 1260313 w 2307205"/>
                <a:gd name="connsiteY11144" fmla="*/ 288493 h 1780956"/>
                <a:gd name="connsiteX11145" fmla="*/ 1268867 w 2307205"/>
                <a:gd name="connsiteY11145" fmla="*/ 292918 h 1780956"/>
                <a:gd name="connsiteX11146" fmla="*/ 1280667 w 2307205"/>
                <a:gd name="connsiteY11146" fmla="*/ 297195 h 1780956"/>
                <a:gd name="connsiteX11147" fmla="*/ 1293498 w 2307205"/>
                <a:gd name="connsiteY11147" fmla="*/ 299997 h 1780956"/>
                <a:gd name="connsiteX11148" fmla="*/ 1306330 w 2307205"/>
                <a:gd name="connsiteY11148" fmla="*/ 301620 h 1780956"/>
                <a:gd name="connsiteX11149" fmla="*/ 1314295 w 2307205"/>
                <a:gd name="connsiteY11149" fmla="*/ 302062 h 1780956"/>
                <a:gd name="connsiteX11150" fmla="*/ 1320194 w 2307205"/>
                <a:gd name="connsiteY11150" fmla="*/ 301325 h 1780956"/>
                <a:gd name="connsiteX11151" fmla="*/ 1321817 w 2307205"/>
                <a:gd name="connsiteY11151" fmla="*/ 300145 h 1780956"/>
                <a:gd name="connsiteX11152" fmla="*/ 1320932 w 2307205"/>
                <a:gd name="connsiteY11152" fmla="*/ 298227 h 1780956"/>
                <a:gd name="connsiteX11153" fmla="*/ 1319752 w 2307205"/>
                <a:gd name="connsiteY11153" fmla="*/ 296605 h 1780956"/>
                <a:gd name="connsiteX11154" fmla="*/ 1318129 w 2307205"/>
                <a:gd name="connsiteY11154" fmla="*/ 295425 h 1780956"/>
                <a:gd name="connsiteX11155" fmla="*/ 1313410 w 2307205"/>
                <a:gd name="connsiteY11155" fmla="*/ 293213 h 1780956"/>
                <a:gd name="connsiteX11156" fmla="*/ 1314147 w 2307205"/>
                <a:gd name="connsiteY11156" fmla="*/ 292475 h 1780956"/>
                <a:gd name="connsiteX11157" fmla="*/ 1318424 w 2307205"/>
                <a:gd name="connsiteY11157" fmla="*/ 291885 h 1780956"/>
                <a:gd name="connsiteX11158" fmla="*/ 1322702 w 2307205"/>
                <a:gd name="connsiteY11158" fmla="*/ 291885 h 1780956"/>
                <a:gd name="connsiteX11159" fmla="*/ 1326979 w 2307205"/>
                <a:gd name="connsiteY11159" fmla="*/ 292918 h 1780956"/>
                <a:gd name="connsiteX11160" fmla="*/ 1329929 w 2307205"/>
                <a:gd name="connsiteY11160" fmla="*/ 294098 h 1780956"/>
                <a:gd name="connsiteX11161" fmla="*/ 1331551 w 2307205"/>
                <a:gd name="connsiteY11161" fmla="*/ 295720 h 1780956"/>
                <a:gd name="connsiteX11162" fmla="*/ 1333911 w 2307205"/>
                <a:gd name="connsiteY11162" fmla="*/ 297195 h 1780956"/>
                <a:gd name="connsiteX11163" fmla="*/ 1339663 w 2307205"/>
                <a:gd name="connsiteY11163" fmla="*/ 299702 h 1780956"/>
                <a:gd name="connsiteX11164" fmla="*/ 1341581 w 2307205"/>
                <a:gd name="connsiteY11164" fmla="*/ 301177 h 1780956"/>
                <a:gd name="connsiteX11165" fmla="*/ 1343055 w 2307205"/>
                <a:gd name="connsiteY11165" fmla="*/ 301620 h 1780956"/>
                <a:gd name="connsiteX11166" fmla="*/ 1343940 w 2307205"/>
                <a:gd name="connsiteY11166" fmla="*/ 300882 h 1780956"/>
                <a:gd name="connsiteX11167" fmla="*/ 1343498 w 2307205"/>
                <a:gd name="connsiteY11167" fmla="*/ 299112 h 1780956"/>
                <a:gd name="connsiteX11168" fmla="*/ 1340696 w 2307205"/>
                <a:gd name="connsiteY11168" fmla="*/ 294835 h 1780956"/>
                <a:gd name="connsiteX11169" fmla="*/ 1336861 w 2307205"/>
                <a:gd name="connsiteY11169" fmla="*/ 289673 h 1780956"/>
                <a:gd name="connsiteX11170" fmla="*/ 1330519 w 2307205"/>
                <a:gd name="connsiteY11170" fmla="*/ 282446 h 1780956"/>
                <a:gd name="connsiteX11171" fmla="*/ 1328601 w 2307205"/>
                <a:gd name="connsiteY11171" fmla="*/ 279348 h 1780956"/>
                <a:gd name="connsiteX11172" fmla="*/ 1329634 w 2307205"/>
                <a:gd name="connsiteY11172" fmla="*/ 276104 h 1780956"/>
                <a:gd name="connsiteX11173" fmla="*/ 1330666 w 2307205"/>
                <a:gd name="connsiteY11173" fmla="*/ 276399 h 1780956"/>
                <a:gd name="connsiteX11174" fmla="*/ 1332436 w 2307205"/>
                <a:gd name="connsiteY11174" fmla="*/ 278021 h 1780956"/>
                <a:gd name="connsiteX11175" fmla="*/ 1339516 w 2307205"/>
                <a:gd name="connsiteY11175" fmla="*/ 285691 h 1780956"/>
                <a:gd name="connsiteX11176" fmla="*/ 1344383 w 2307205"/>
                <a:gd name="connsiteY11176" fmla="*/ 289673 h 1780956"/>
                <a:gd name="connsiteX11177" fmla="*/ 1354117 w 2307205"/>
                <a:gd name="connsiteY11177" fmla="*/ 298817 h 1780956"/>
                <a:gd name="connsiteX11178" fmla="*/ 1357362 w 2307205"/>
                <a:gd name="connsiteY11178" fmla="*/ 300292 h 1780956"/>
                <a:gd name="connsiteX11179" fmla="*/ 1361197 w 2307205"/>
                <a:gd name="connsiteY11179" fmla="*/ 300292 h 1780956"/>
                <a:gd name="connsiteX11180" fmla="*/ 1362082 w 2307205"/>
                <a:gd name="connsiteY11180" fmla="*/ 299850 h 1780956"/>
                <a:gd name="connsiteX11181" fmla="*/ 1363557 w 2307205"/>
                <a:gd name="connsiteY11181" fmla="*/ 297047 h 1780956"/>
                <a:gd name="connsiteX11182" fmla="*/ 1365769 w 2307205"/>
                <a:gd name="connsiteY11182" fmla="*/ 291738 h 1780956"/>
                <a:gd name="connsiteX11183" fmla="*/ 1366801 w 2307205"/>
                <a:gd name="connsiteY11183" fmla="*/ 288345 h 1780956"/>
                <a:gd name="connsiteX11184" fmla="*/ 1366359 w 2307205"/>
                <a:gd name="connsiteY11184" fmla="*/ 284363 h 1780956"/>
                <a:gd name="connsiteX11185" fmla="*/ 1363999 w 2307205"/>
                <a:gd name="connsiteY11185" fmla="*/ 279496 h 1780956"/>
                <a:gd name="connsiteX11186" fmla="*/ 1363262 w 2307205"/>
                <a:gd name="connsiteY11186" fmla="*/ 277284 h 1780956"/>
                <a:gd name="connsiteX11187" fmla="*/ 1364147 w 2307205"/>
                <a:gd name="connsiteY11187" fmla="*/ 276546 h 1780956"/>
                <a:gd name="connsiteX11188" fmla="*/ 1367539 w 2307205"/>
                <a:gd name="connsiteY11188" fmla="*/ 276251 h 1780956"/>
                <a:gd name="connsiteX11189" fmla="*/ 1375209 w 2307205"/>
                <a:gd name="connsiteY11189" fmla="*/ 282298 h 1780956"/>
                <a:gd name="connsiteX11190" fmla="*/ 1378748 w 2307205"/>
                <a:gd name="connsiteY11190" fmla="*/ 283478 h 1780956"/>
                <a:gd name="connsiteX11191" fmla="*/ 1381551 w 2307205"/>
                <a:gd name="connsiteY11191" fmla="*/ 282446 h 1780956"/>
                <a:gd name="connsiteX11192" fmla="*/ 1383026 w 2307205"/>
                <a:gd name="connsiteY11192" fmla="*/ 279938 h 1780956"/>
                <a:gd name="connsiteX11193" fmla="*/ 1383321 w 2307205"/>
                <a:gd name="connsiteY11193" fmla="*/ 278316 h 1780956"/>
                <a:gd name="connsiteX11194" fmla="*/ 1383321 w 2307205"/>
                <a:gd name="connsiteY11194" fmla="*/ 276546 h 1780956"/>
                <a:gd name="connsiteX11195" fmla="*/ 1382583 w 2307205"/>
                <a:gd name="connsiteY11195" fmla="*/ 275366 h 1780956"/>
                <a:gd name="connsiteX11196" fmla="*/ 1381698 w 2307205"/>
                <a:gd name="connsiteY11196" fmla="*/ 274776 h 1780956"/>
                <a:gd name="connsiteX11197" fmla="*/ 1376684 w 2307205"/>
                <a:gd name="connsiteY11197" fmla="*/ 273301 h 1780956"/>
                <a:gd name="connsiteX11198" fmla="*/ 1375946 w 2307205"/>
                <a:gd name="connsiteY11198" fmla="*/ 272269 h 1780956"/>
                <a:gd name="connsiteX11199" fmla="*/ 1377568 w 2307205"/>
                <a:gd name="connsiteY11199" fmla="*/ 270794 h 1780956"/>
                <a:gd name="connsiteX11200" fmla="*/ 1378158 w 2307205"/>
                <a:gd name="connsiteY11200" fmla="*/ 267992 h 1780956"/>
                <a:gd name="connsiteX11201" fmla="*/ 1377568 w 2307205"/>
                <a:gd name="connsiteY11201" fmla="*/ 260912 h 1780956"/>
                <a:gd name="connsiteX11202" fmla="*/ 1378306 w 2307205"/>
                <a:gd name="connsiteY11202" fmla="*/ 257077 h 1780956"/>
                <a:gd name="connsiteX11203" fmla="*/ 1379928 w 2307205"/>
                <a:gd name="connsiteY11203" fmla="*/ 254865 h 1780956"/>
                <a:gd name="connsiteX11204" fmla="*/ 1381551 w 2307205"/>
                <a:gd name="connsiteY11204" fmla="*/ 253537 h 1780956"/>
                <a:gd name="connsiteX11205" fmla="*/ 1385828 w 2307205"/>
                <a:gd name="connsiteY11205" fmla="*/ 251030 h 1780956"/>
                <a:gd name="connsiteX11206" fmla="*/ 1387155 w 2307205"/>
                <a:gd name="connsiteY11206" fmla="*/ 250588 h 1780956"/>
                <a:gd name="connsiteX11207" fmla="*/ 1387450 w 2307205"/>
                <a:gd name="connsiteY11207" fmla="*/ 251178 h 1780956"/>
                <a:gd name="connsiteX11208" fmla="*/ 1384648 w 2307205"/>
                <a:gd name="connsiteY11208" fmla="*/ 256192 h 1780956"/>
                <a:gd name="connsiteX11209" fmla="*/ 1383910 w 2307205"/>
                <a:gd name="connsiteY11209" fmla="*/ 258257 h 1780956"/>
                <a:gd name="connsiteX11210" fmla="*/ 1383910 w 2307205"/>
                <a:gd name="connsiteY11210" fmla="*/ 261944 h 1780956"/>
                <a:gd name="connsiteX11211" fmla="*/ 1384648 w 2307205"/>
                <a:gd name="connsiteY11211" fmla="*/ 267697 h 1780956"/>
                <a:gd name="connsiteX11212" fmla="*/ 1386270 w 2307205"/>
                <a:gd name="connsiteY11212" fmla="*/ 270204 h 1780956"/>
                <a:gd name="connsiteX11213" fmla="*/ 1392612 w 2307205"/>
                <a:gd name="connsiteY11213" fmla="*/ 271974 h 1780956"/>
                <a:gd name="connsiteX11214" fmla="*/ 1396300 w 2307205"/>
                <a:gd name="connsiteY11214" fmla="*/ 269614 h 1780956"/>
                <a:gd name="connsiteX11215" fmla="*/ 1402347 w 2307205"/>
                <a:gd name="connsiteY11215" fmla="*/ 264157 h 1780956"/>
                <a:gd name="connsiteX11216" fmla="*/ 1406624 w 2307205"/>
                <a:gd name="connsiteY11216" fmla="*/ 261060 h 1780956"/>
                <a:gd name="connsiteX11217" fmla="*/ 1408247 w 2307205"/>
                <a:gd name="connsiteY11217" fmla="*/ 259142 h 1780956"/>
                <a:gd name="connsiteX11218" fmla="*/ 1409721 w 2307205"/>
                <a:gd name="connsiteY11218" fmla="*/ 254717 h 1780956"/>
                <a:gd name="connsiteX11219" fmla="*/ 1410901 w 2307205"/>
                <a:gd name="connsiteY11219" fmla="*/ 254275 h 1780956"/>
                <a:gd name="connsiteX11220" fmla="*/ 1415916 w 2307205"/>
                <a:gd name="connsiteY11220" fmla="*/ 254717 h 1780956"/>
                <a:gd name="connsiteX11221" fmla="*/ 1418276 w 2307205"/>
                <a:gd name="connsiteY11221" fmla="*/ 253832 h 1780956"/>
                <a:gd name="connsiteX11222" fmla="*/ 1422996 w 2307205"/>
                <a:gd name="connsiteY11222" fmla="*/ 251030 h 1780956"/>
                <a:gd name="connsiteX11223" fmla="*/ 1432435 w 2307205"/>
                <a:gd name="connsiteY11223" fmla="*/ 247490 h 1780956"/>
                <a:gd name="connsiteX11224" fmla="*/ 1453379 w 2307205"/>
                <a:gd name="connsiteY11224" fmla="*/ 241148 h 1780956"/>
                <a:gd name="connsiteX11225" fmla="*/ 1456181 w 2307205"/>
                <a:gd name="connsiteY11225" fmla="*/ 239673 h 1780956"/>
                <a:gd name="connsiteX11226" fmla="*/ 1459869 w 2307205"/>
                <a:gd name="connsiteY11226" fmla="*/ 236723 h 1780956"/>
                <a:gd name="connsiteX11227" fmla="*/ 1459279 w 2307205"/>
                <a:gd name="connsiteY11227" fmla="*/ 234216 h 1780956"/>
                <a:gd name="connsiteX11228" fmla="*/ 1456329 w 2307205"/>
                <a:gd name="connsiteY11228" fmla="*/ 230676 h 1780956"/>
                <a:gd name="connsiteX11229" fmla="*/ 1447774 w 2307205"/>
                <a:gd name="connsiteY11229" fmla="*/ 222269 h 1780956"/>
                <a:gd name="connsiteX11230" fmla="*/ 1443940 w 2307205"/>
                <a:gd name="connsiteY11230" fmla="*/ 217402 h 1780956"/>
                <a:gd name="connsiteX11231" fmla="*/ 1443202 w 2307205"/>
                <a:gd name="connsiteY11231" fmla="*/ 217107 h 1780956"/>
                <a:gd name="connsiteX11232" fmla="*/ 1441285 w 2307205"/>
                <a:gd name="connsiteY11232" fmla="*/ 218287 h 1780956"/>
                <a:gd name="connsiteX11233" fmla="*/ 1439957 w 2307205"/>
                <a:gd name="connsiteY11233" fmla="*/ 219614 h 1780956"/>
                <a:gd name="connsiteX11234" fmla="*/ 1436122 w 2307205"/>
                <a:gd name="connsiteY11234" fmla="*/ 224777 h 1780956"/>
                <a:gd name="connsiteX11235" fmla="*/ 1434647 w 2307205"/>
                <a:gd name="connsiteY11235" fmla="*/ 225219 h 1780956"/>
                <a:gd name="connsiteX11236" fmla="*/ 1432583 w 2307205"/>
                <a:gd name="connsiteY11236" fmla="*/ 220942 h 1780956"/>
                <a:gd name="connsiteX11237" fmla="*/ 1430075 w 2307205"/>
                <a:gd name="connsiteY11237" fmla="*/ 217697 h 1780956"/>
                <a:gd name="connsiteX11238" fmla="*/ 1428748 w 2307205"/>
                <a:gd name="connsiteY11238" fmla="*/ 216665 h 1780956"/>
                <a:gd name="connsiteX11239" fmla="*/ 1425946 w 2307205"/>
                <a:gd name="connsiteY11239" fmla="*/ 215927 h 1780956"/>
                <a:gd name="connsiteX11240" fmla="*/ 1417834 w 2307205"/>
                <a:gd name="connsiteY11240" fmla="*/ 215190 h 1780956"/>
                <a:gd name="connsiteX11241" fmla="*/ 1412229 w 2307205"/>
                <a:gd name="connsiteY11241" fmla="*/ 217992 h 1780956"/>
                <a:gd name="connsiteX11242" fmla="*/ 1410606 w 2307205"/>
                <a:gd name="connsiteY11242" fmla="*/ 218435 h 1780956"/>
                <a:gd name="connsiteX11243" fmla="*/ 1402347 w 2307205"/>
                <a:gd name="connsiteY11243" fmla="*/ 219614 h 1780956"/>
                <a:gd name="connsiteX11244" fmla="*/ 1401020 w 2307205"/>
                <a:gd name="connsiteY11244" fmla="*/ 219025 h 1780956"/>
                <a:gd name="connsiteX11245" fmla="*/ 1402937 w 2307205"/>
                <a:gd name="connsiteY11245" fmla="*/ 216075 h 1780956"/>
                <a:gd name="connsiteX11246" fmla="*/ 1404854 w 2307205"/>
                <a:gd name="connsiteY11246" fmla="*/ 214157 h 1780956"/>
                <a:gd name="connsiteX11247" fmla="*/ 1407362 w 2307205"/>
                <a:gd name="connsiteY11247" fmla="*/ 205603 h 1780956"/>
                <a:gd name="connsiteX11248" fmla="*/ 1409279 w 2307205"/>
                <a:gd name="connsiteY11248" fmla="*/ 200293 h 1780956"/>
                <a:gd name="connsiteX11249" fmla="*/ 1406624 w 2307205"/>
                <a:gd name="connsiteY11249" fmla="*/ 196016 h 1780956"/>
                <a:gd name="connsiteX11250" fmla="*/ 1403379 w 2307205"/>
                <a:gd name="connsiteY11250" fmla="*/ 191444 h 1780956"/>
                <a:gd name="connsiteX11251" fmla="*/ 1400135 w 2307205"/>
                <a:gd name="connsiteY11251" fmla="*/ 191444 h 1780956"/>
                <a:gd name="connsiteX11252" fmla="*/ 1391727 w 2307205"/>
                <a:gd name="connsiteY11252" fmla="*/ 189231 h 1780956"/>
                <a:gd name="connsiteX11253" fmla="*/ 1386270 w 2307205"/>
                <a:gd name="connsiteY11253" fmla="*/ 188789 h 1780956"/>
                <a:gd name="connsiteX11254" fmla="*/ 1384648 w 2307205"/>
                <a:gd name="connsiteY11254" fmla="*/ 188199 h 1780956"/>
                <a:gd name="connsiteX11255" fmla="*/ 1385975 w 2307205"/>
                <a:gd name="connsiteY11255" fmla="*/ 185986 h 1780956"/>
                <a:gd name="connsiteX11256" fmla="*/ 1392318 w 2307205"/>
                <a:gd name="connsiteY11256" fmla="*/ 182742 h 1780956"/>
                <a:gd name="connsiteX11257" fmla="*/ 1392318 w 2307205"/>
                <a:gd name="connsiteY11257" fmla="*/ 175810 h 1780956"/>
                <a:gd name="connsiteX11258" fmla="*/ 1391727 w 2307205"/>
                <a:gd name="connsiteY11258" fmla="*/ 173007 h 1780956"/>
                <a:gd name="connsiteX11259" fmla="*/ 1390990 w 2307205"/>
                <a:gd name="connsiteY11259" fmla="*/ 171532 h 1780956"/>
                <a:gd name="connsiteX11260" fmla="*/ 1383615 w 2307205"/>
                <a:gd name="connsiteY11260" fmla="*/ 168877 h 1780956"/>
                <a:gd name="connsiteX11261" fmla="*/ 1379338 w 2307205"/>
                <a:gd name="connsiteY11261" fmla="*/ 167993 h 1780956"/>
                <a:gd name="connsiteX11262" fmla="*/ 1371521 w 2307205"/>
                <a:gd name="connsiteY11262" fmla="*/ 167993 h 1780956"/>
                <a:gd name="connsiteX11263" fmla="*/ 1368866 w 2307205"/>
                <a:gd name="connsiteY11263" fmla="*/ 168730 h 1780956"/>
                <a:gd name="connsiteX11264" fmla="*/ 1365769 w 2307205"/>
                <a:gd name="connsiteY11264" fmla="*/ 170647 h 1780956"/>
                <a:gd name="connsiteX11265" fmla="*/ 1365179 w 2307205"/>
                <a:gd name="connsiteY11265" fmla="*/ 173007 h 1780956"/>
                <a:gd name="connsiteX11266" fmla="*/ 1365622 w 2307205"/>
                <a:gd name="connsiteY11266" fmla="*/ 176547 h 1780956"/>
                <a:gd name="connsiteX11267" fmla="*/ 1366507 w 2307205"/>
                <a:gd name="connsiteY11267" fmla="*/ 178612 h 1780956"/>
                <a:gd name="connsiteX11268" fmla="*/ 1372554 w 2307205"/>
                <a:gd name="connsiteY11268" fmla="*/ 180382 h 1780956"/>
                <a:gd name="connsiteX11269" fmla="*/ 1375798 w 2307205"/>
                <a:gd name="connsiteY11269" fmla="*/ 183922 h 1780956"/>
                <a:gd name="connsiteX11270" fmla="*/ 1377273 w 2307205"/>
                <a:gd name="connsiteY11270" fmla="*/ 186429 h 1780956"/>
                <a:gd name="connsiteX11271" fmla="*/ 1377273 w 2307205"/>
                <a:gd name="connsiteY11271" fmla="*/ 187314 h 1780956"/>
                <a:gd name="connsiteX11272" fmla="*/ 1373881 w 2307205"/>
                <a:gd name="connsiteY11272" fmla="*/ 185986 h 1780956"/>
                <a:gd name="connsiteX11273" fmla="*/ 1368424 w 2307205"/>
                <a:gd name="connsiteY11273" fmla="*/ 185986 h 1780956"/>
                <a:gd name="connsiteX11274" fmla="*/ 1360017 w 2307205"/>
                <a:gd name="connsiteY11274" fmla="*/ 184069 h 1780956"/>
                <a:gd name="connsiteX11275" fmla="*/ 1355740 w 2307205"/>
                <a:gd name="connsiteY11275" fmla="*/ 182152 h 1780956"/>
                <a:gd name="connsiteX11276" fmla="*/ 1351020 w 2307205"/>
                <a:gd name="connsiteY11276" fmla="*/ 178317 h 1780956"/>
                <a:gd name="connsiteX11277" fmla="*/ 1350578 w 2307205"/>
                <a:gd name="connsiteY11277" fmla="*/ 176695 h 1780956"/>
                <a:gd name="connsiteX11278" fmla="*/ 1352347 w 2307205"/>
                <a:gd name="connsiteY11278" fmla="*/ 172417 h 1780956"/>
                <a:gd name="connsiteX11279" fmla="*/ 1352347 w 2307205"/>
                <a:gd name="connsiteY11279" fmla="*/ 171385 h 1780956"/>
                <a:gd name="connsiteX11280" fmla="*/ 1351020 w 2307205"/>
                <a:gd name="connsiteY11280" fmla="*/ 170500 h 1780956"/>
                <a:gd name="connsiteX11281" fmla="*/ 1351020 w 2307205"/>
                <a:gd name="connsiteY11281" fmla="*/ 169762 h 1780956"/>
                <a:gd name="connsiteX11282" fmla="*/ 1352642 w 2307205"/>
                <a:gd name="connsiteY11282" fmla="*/ 167698 h 1780956"/>
                <a:gd name="connsiteX11283" fmla="*/ 1352642 w 2307205"/>
                <a:gd name="connsiteY11283" fmla="*/ 166665 h 1780956"/>
                <a:gd name="connsiteX11284" fmla="*/ 1351757 w 2307205"/>
                <a:gd name="connsiteY11284" fmla="*/ 165338 h 1780956"/>
                <a:gd name="connsiteX11285" fmla="*/ 1349987 w 2307205"/>
                <a:gd name="connsiteY11285" fmla="*/ 163420 h 1780956"/>
                <a:gd name="connsiteX11286" fmla="*/ 1347480 w 2307205"/>
                <a:gd name="connsiteY11286" fmla="*/ 162093 h 1780956"/>
                <a:gd name="connsiteX11287" fmla="*/ 1342318 w 2307205"/>
                <a:gd name="connsiteY11287" fmla="*/ 161650 h 1780956"/>
                <a:gd name="connsiteX11288" fmla="*/ 1338483 w 2307205"/>
                <a:gd name="connsiteY11288" fmla="*/ 162093 h 1780956"/>
                <a:gd name="connsiteX11289" fmla="*/ 1335238 w 2307205"/>
                <a:gd name="connsiteY11289" fmla="*/ 163863 h 1780956"/>
                <a:gd name="connsiteX11290" fmla="*/ 1333616 w 2307205"/>
                <a:gd name="connsiteY11290" fmla="*/ 163863 h 1780956"/>
                <a:gd name="connsiteX11291" fmla="*/ 1324324 w 2307205"/>
                <a:gd name="connsiteY11291" fmla="*/ 161060 h 1780956"/>
                <a:gd name="connsiteX11292" fmla="*/ 1315917 w 2307205"/>
                <a:gd name="connsiteY11292" fmla="*/ 159438 h 1780956"/>
                <a:gd name="connsiteX11293" fmla="*/ 1313115 w 2307205"/>
                <a:gd name="connsiteY11293" fmla="*/ 158406 h 1780956"/>
                <a:gd name="connsiteX11294" fmla="*/ 1313410 w 2307205"/>
                <a:gd name="connsiteY11294" fmla="*/ 155456 h 1780956"/>
                <a:gd name="connsiteX11295" fmla="*/ 1313410 w 2307205"/>
                <a:gd name="connsiteY11295" fmla="*/ 154571 h 1780956"/>
                <a:gd name="connsiteX11296" fmla="*/ 1312082 w 2307205"/>
                <a:gd name="connsiteY11296" fmla="*/ 152653 h 1780956"/>
                <a:gd name="connsiteX11297" fmla="*/ 1302348 w 2307205"/>
                <a:gd name="connsiteY11297" fmla="*/ 147196 h 1780956"/>
                <a:gd name="connsiteX11298" fmla="*/ 1296596 w 2307205"/>
                <a:gd name="connsiteY11298" fmla="*/ 142772 h 1780956"/>
                <a:gd name="connsiteX11299" fmla="*/ 1284059 w 2307205"/>
                <a:gd name="connsiteY11299" fmla="*/ 130530 h 1780956"/>
                <a:gd name="connsiteX11300" fmla="*/ 1280667 w 2307205"/>
                <a:gd name="connsiteY11300" fmla="*/ 125368 h 1780956"/>
                <a:gd name="connsiteX11301" fmla="*/ 1277717 w 2307205"/>
                <a:gd name="connsiteY11301" fmla="*/ 122123 h 1780956"/>
                <a:gd name="connsiteX11302" fmla="*/ 1272112 w 2307205"/>
                <a:gd name="connsiteY11302" fmla="*/ 118583 h 1780956"/>
                <a:gd name="connsiteX11303" fmla="*/ 1266802 w 2307205"/>
                <a:gd name="connsiteY11303" fmla="*/ 116371 h 1780956"/>
                <a:gd name="connsiteX11304" fmla="*/ 1250578 w 2307205"/>
                <a:gd name="connsiteY11304" fmla="*/ 112093 h 1780956"/>
                <a:gd name="connsiteX11305" fmla="*/ 1242761 w 2307205"/>
                <a:gd name="connsiteY11305" fmla="*/ 110913 h 1780956"/>
                <a:gd name="connsiteX11306" fmla="*/ 1235682 w 2307205"/>
                <a:gd name="connsiteY11306" fmla="*/ 111798 h 1780956"/>
                <a:gd name="connsiteX11307" fmla="*/ 1223735 w 2307205"/>
                <a:gd name="connsiteY11307" fmla="*/ 111798 h 1780956"/>
                <a:gd name="connsiteX11308" fmla="*/ 1220638 w 2307205"/>
                <a:gd name="connsiteY11308" fmla="*/ 112536 h 1780956"/>
                <a:gd name="connsiteX11309" fmla="*/ 1219605 w 2307205"/>
                <a:gd name="connsiteY11309" fmla="*/ 113126 h 1780956"/>
                <a:gd name="connsiteX11310" fmla="*/ 1219310 w 2307205"/>
                <a:gd name="connsiteY11310" fmla="*/ 114158 h 1780956"/>
                <a:gd name="connsiteX11311" fmla="*/ 1219310 w 2307205"/>
                <a:gd name="connsiteY11311" fmla="*/ 115781 h 1780956"/>
                <a:gd name="connsiteX11312" fmla="*/ 1219753 w 2307205"/>
                <a:gd name="connsiteY11312" fmla="*/ 117256 h 1780956"/>
                <a:gd name="connsiteX11313" fmla="*/ 1220343 w 2307205"/>
                <a:gd name="connsiteY11313" fmla="*/ 118730 h 1780956"/>
                <a:gd name="connsiteX11314" fmla="*/ 1222555 w 2307205"/>
                <a:gd name="connsiteY11314" fmla="*/ 119763 h 1780956"/>
                <a:gd name="connsiteX11315" fmla="*/ 1228160 w 2307205"/>
                <a:gd name="connsiteY11315" fmla="*/ 120500 h 1780956"/>
                <a:gd name="connsiteX11316" fmla="*/ 1240844 w 2307205"/>
                <a:gd name="connsiteY11316" fmla="*/ 120795 h 1780956"/>
                <a:gd name="connsiteX11317" fmla="*/ 1243941 w 2307205"/>
                <a:gd name="connsiteY11317" fmla="*/ 122713 h 1780956"/>
                <a:gd name="connsiteX11318" fmla="*/ 1245269 w 2307205"/>
                <a:gd name="connsiteY11318" fmla="*/ 124188 h 1780956"/>
                <a:gd name="connsiteX11319" fmla="*/ 1245269 w 2307205"/>
                <a:gd name="connsiteY11319" fmla="*/ 125810 h 1780956"/>
                <a:gd name="connsiteX11320" fmla="*/ 1243941 w 2307205"/>
                <a:gd name="connsiteY11320" fmla="*/ 127580 h 1780956"/>
                <a:gd name="connsiteX11321" fmla="*/ 1242466 w 2307205"/>
                <a:gd name="connsiteY11321" fmla="*/ 128465 h 1780956"/>
                <a:gd name="connsiteX11322" fmla="*/ 1239959 w 2307205"/>
                <a:gd name="connsiteY11322" fmla="*/ 128465 h 1780956"/>
                <a:gd name="connsiteX11323" fmla="*/ 1229930 w 2307205"/>
                <a:gd name="connsiteY11323" fmla="*/ 127137 h 1780956"/>
                <a:gd name="connsiteX11324" fmla="*/ 1219753 w 2307205"/>
                <a:gd name="connsiteY11324" fmla="*/ 130087 h 1780956"/>
                <a:gd name="connsiteX11325" fmla="*/ 1211788 w 2307205"/>
                <a:gd name="connsiteY11325" fmla="*/ 131710 h 1780956"/>
                <a:gd name="connsiteX11326" fmla="*/ 1199694 w 2307205"/>
                <a:gd name="connsiteY11326" fmla="*/ 130530 h 1780956"/>
                <a:gd name="connsiteX11327" fmla="*/ 1192172 w 2307205"/>
                <a:gd name="connsiteY11327" fmla="*/ 133480 h 1780956"/>
                <a:gd name="connsiteX11328" fmla="*/ 1185977 w 2307205"/>
                <a:gd name="connsiteY11328" fmla="*/ 141887 h 1780956"/>
                <a:gd name="connsiteX11329" fmla="*/ 1185977 w 2307205"/>
                <a:gd name="connsiteY11329" fmla="*/ 143362 h 1780956"/>
                <a:gd name="connsiteX11330" fmla="*/ 1194237 w 2307205"/>
                <a:gd name="connsiteY11330" fmla="*/ 145131 h 1780956"/>
                <a:gd name="connsiteX11331" fmla="*/ 1204856 w 2307205"/>
                <a:gd name="connsiteY11331" fmla="*/ 148671 h 1780956"/>
                <a:gd name="connsiteX11332" fmla="*/ 1209871 w 2307205"/>
                <a:gd name="connsiteY11332" fmla="*/ 155456 h 1780956"/>
                <a:gd name="connsiteX11333" fmla="*/ 1220195 w 2307205"/>
                <a:gd name="connsiteY11333" fmla="*/ 157373 h 1780956"/>
                <a:gd name="connsiteX11334" fmla="*/ 1224768 w 2307205"/>
                <a:gd name="connsiteY11334" fmla="*/ 158848 h 1780956"/>
                <a:gd name="connsiteX11335" fmla="*/ 1227422 w 2307205"/>
                <a:gd name="connsiteY11335" fmla="*/ 160470 h 1780956"/>
                <a:gd name="connsiteX11336" fmla="*/ 1212821 w 2307205"/>
                <a:gd name="connsiteY11336" fmla="*/ 160470 h 1780956"/>
                <a:gd name="connsiteX11337" fmla="*/ 1206331 w 2307205"/>
                <a:gd name="connsiteY11337" fmla="*/ 159733 h 1780956"/>
                <a:gd name="connsiteX11338" fmla="*/ 1202201 w 2307205"/>
                <a:gd name="connsiteY11338" fmla="*/ 159733 h 1780956"/>
                <a:gd name="connsiteX11339" fmla="*/ 1198661 w 2307205"/>
                <a:gd name="connsiteY11339" fmla="*/ 155161 h 1780956"/>
                <a:gd name="connsiteX11340" fmla="*/ 1193499 w 2307205"/>
                <a:gd name="connsiteY11340" fmla="*/ 152801 h 1780956"/>
                <a:gd name="connsiteX11341" fmla="*/ 1186125 w 2307205"/>
                <a:gd name="connsiteY11341" fmla="*/ 152506 h 1780956"/>
                <a:gd name="connsiteX11342" fmla="*/ 1180668 w 2307205"/>
                <a:gd name="connsiteY11342" fmla="*/ 150441 h 1780956"/>
                <a:gd name="connsiteX11343" fmla="*/ 1175063 w 2307205"/>
                <a:gd name="connsiteY11343" fmla="*/ 150736 h 1780956"/>
                <a:gd name="connsiteX11344" fmla="*/ 1169753 w 2307205"/>
                <a:gd name="connsiteY11344" fmla="*/ 152506 h 1780956"/>
                <a:gd name="connsiteX11345" fmla="*/ 1169311 w 2307205"/>
                <a:gd name="connsiteY11345" fmla="*/ 160913 h 1780956"/>
                <a:gd name="connsiteX11346" fmla="*/ 1175800 w 2307205"/>
                <a:gd name="connsiteY11346" fmla="*/ 165928 h 1780956"/>
                <a:gd name="connsiteX11347" fmla="*/ 1183322 w 2307205"/>
                <a:gd name="connsiteY11347" fmla="*/ 170500 h 1780956"/>
                <a:gd name="connsiteX11348" fmla="*/ 1185092 w 2307205"/>
                <a:gd name="connsiteY11348" fmla="*/ 172270 h 1780956"/>
                <a:gd name="connsiteX11349" fmla="*/ 1179930 w 2307205"/>
                <a:gd name="connsiteY11349" fmla="*/ 172270 h 1780956"/>
                <a:gd name="connsiteX11350" fmla="*/ 1172998 w 2307205"/>
                <a:gd name="connsiteY11350" fmla="*/ 171237 h 1780956"/>
                <a:gd name="connsiteX11351" fmla="*/ 1170343 w 2307205"/>
                <a:gd name="connsiteY11351" fmla="*/ 171237 h 1780956"/>
                <a:gd name="connsiteX11352" fmla="*/ 1164591 w 2307205"/>
                <a:gd name="connsiteY11352" fmla="*/ 173007 h 1780956"/>
                <a:gd name="connsiteX11353" fmla="*/ 1163264 w 2307205"/>
                <a:gd name="connsiteY11353" fmla="*/ 174187 h 1780956"/>
                <a:gd name="connsiteX11354" fmla="*/ 1162969 w 2307205"/>
                <a:gd name="connsiteY11354" fmla="*/ 175220 h 1780956"/>
                <a:gd name="connsiteX11355" fmla="*/ 1163706 w 2307205"/>
                <a:gd name="connsiteY11355" fmla="*/ 176547 h 1780956"/>
                <a:gd name="connsiteX11356" fmla="*/ 1165328 w 2307205"/>
                <a:gd name="connsiteY11356" fmla="*/ 178169 h 1780956"/>
                <a:gd name="connsiteX11357" fmla="*/ 1167836 w 2307205"/>
                <a:gd name="connsiteY11357" fmla="*/ 179497 h 1780956"/>
                <a:gd name="connsiteX11358" fmla="*/ 1172851 w 2307205"/>
                <a:gd name="connsiteY11358" fmla="*/ 180972 h 1780956"/>
                <a:gd name="connsiteX11359" fmla="*/ 1176095 w 2307205"/>
                <a:gd name="connsiteY11359" fmla="*/ 181414 h 1780956"/>
                <a:gd name="connsiteX11360" fmla="*/ 1182880 w 2307205"/>
                <a:gd name="connsiteY11360" fmla="*/ 180382 h 1780956"/>
                <a:gd name="connsiteX11361" fmla="*/ 1189222 w 2307205"/>
                <a:gd name="connsiteY11361" fmla="*/ 186134 h 1780956"/>
                <a:gd name="connsiteX11362" fmla="*/ 1194827 w 2307205"/>
                <a:gd name="connsiteY11362" fmla="*/ 186134 h 1780956"/>
                <a:gd name="connsiteX11363" fmla="*/ 1210608 w 2307205"/>
                <a:gd name="connsiteY11363" fmla="*/ 182152 h 1780956"/>
                <a:gd name="connsiteX11364" fmla="*/ 1219163 w 2307205"/>
                <a:gd name="connsiteY11364" fmla="*/ 182594 h 1780956"/>
                <a:gd name="connsiteX11365" fmla="*/ 1218130 w 2307205"/>
                <a:gd name="connsiteY11365" fmla="*/ 183332 h 1780956"/>
                <a:gd name="connsiteX11366" fmla="*/ 1210903 w 2307205"/>
                <a:gd name="connsiteY11366" fmla="*/ 185692 h 1780956"/>
                <a:gd name="connsiteX11367" fmla="*/ 1210313 w 2307205"/>
                <a:gd name="connsiteY11367" fmla="*/ 186576 h 1780956"/>
                <a:gd name="connsiteX11368" fmla="*/ 1210313 w 2307205"/>
                <a:gd name="connsiteY11368" fmla="*/ 190854 h 1780956"/>
                <a:gd name="connsiteX11369" fmla="*/ 1209281 w 2307205"/>
                <a:gd name="connsiteY11369" fmla="*/ 191296 h 1780956"/>
                <a:gd name="connsiteX11370" fmla="*/ 1687890 w 2307205"/>
                <a:gd name="connsiteY11370" fmla="*/ 571234 h 1780956"/>
                <a:gd name="connsiteX11371" fmla="*/ 1684498 w 2307205"/>
                <a:gd name="connsiteY11371" fmla="*/ 570201 h 1780956"/>
                <a:gd name="connsiteX11372" fmla="*/ 1681548 w 2307205"/>
                <a:gd name="connsiteY11372" fmla="*/ 568284 h 1780956"/>
                <a:gd name="connsiteX11373" fmla="*/ 1680220 w 2307205"/>
                <a:gd name="connsiteY11373" fmla="*/ 564892 h 1780956"/>
                <a:gd name="connsiteX11374" fmla="*/ 1679335 w 2307205"/>
                <a:gd name="connsiteY11374" fmla="*/ 563417 h 1780956"/>
                <a:gd name="connsiteX11375" fmla="*/ 1676681 w 2307205"/>
                <a:gd name="connsiteY11375" fmla="*/ 560614 h 1780956"/>
                <a:gd name="connsiteX11376" fmla="*/ 1670191 w 2307205"/>
                <a:gd name="connsiteY11376" fmla="*/ 558254 h 1780956"/>
                <a:gd name="connsiteX11377" fmla="*/ 1669306 w 2307205"/>
                <a:gd name="connsiteY11377" fmla="*/ 557370 h 1780956"/>
                <a:gd name="connsiteX11378" fmla="*/ 1667241 w 2307205"/>
                <a:gd name="connsiteY11378" fmla="*/ 553387 h 1780956"/>
                <a:gd name="connsiteX11379" fmla="*/ 1665029 w 2307205"/>
                <a:gd name="connsiteY11379" fmla="*/ 550880 h 1780956"/>
                <a:gd name="connsiteX11380" fmla="*/ 1660457 w 2307205"/>
                <a:gd name="connsiteY11380" fmla="*/ 548962 h 1780956"/>
                <a:gd name="connsiteX11381" fmla="*/ 1642610 w 2307205"/>
                <a:gd name="connsiteY11381" fmla="*/ 543358 h 1780956"/>
                <a:gd name="connsiteX11382" fmla="*/ 1636710 w 2307205"/>
                <a:gd name="connsiteY11382" fmla="*/ 542473 h 1780956"/>
                <a:gd name="connsiteX11383" fmla="*/ 1608540 w 2307205"/>
                <a:gd name="connsiteY11383" fmla="*/ 543653 h 1780956"/>
                <a:gd name="connsiteX11384" fmla="*/ 1604115 w 2307205"/>
                <a:gd name="connsiteY11384" fmla="*/ 542915 h 1780956"/>
                <a:gd name="connsiteX11385" fmla="*/ 1594970 w 2307205"/>
                <a:gd name="connsiteY11385" fmla="*/ 540555 h 1780956"/>
                <a:gd name="connsiteX11386" fmla="*/ 1588923 w 2307205"/>
                <a:gd name="connsiteY11386" fmla="*/ 540260 h 1780956"/>
                <a:gd name="connsiteX11387" fmla="*/ 1581254 w 2307205"/>
                <a:gd name="connsiteY11387" fmla="*/ 537311 h 1780956"/>
                <a:gd name="connsiteX11388" fmla="*/ 1575797 w 2307205"/>
                <a:gd name="connsiteY11388" fmla="*/ 537311 h 1780956"/>
                <a:gd name="connsiteX11389" fmla="*/ 1572109 w 2307205"/>
                <a:gd name="connsiteY11389" fmla="*/ 537753 h 1780956"/>
                <a:gd name="connsiteX11390" fmla="*/ 1570487 w 2307205"/>
                <a:gd name="connsiteY11390" fmla="*/ 538491 h 1780956"/>
                <a:gd name="connsiteX11391" fmla="*/ 1569750 w 2307205"/>
                <a:gd name="connsiteY11391" fmla="*/ 539671 h 1780956"/>
                <a:gd name="connsiteX11392" fmla="*/ 1569454 w 2307205"/>
                <a:gd name="connsiteY11392" fmla="*/ 542178 h 1780956"/>
                <a:gd name="connsiteX11393" fmla="*/ 1569454 w 2307205"/>
                <a:gd name="connsiteY11393" fmla="*/ 546160 h 1780956"/>
                <a:gd name="connsiteX11394" fmla="*/ 1570339 w 2307205"/>
                <a:gd name="connsiteY11394" fmla="*/ 548962 h 1780956"/>
                <a:gd name="connsiteX11395" fmla="*/ 1572699 w 2307205"/>
                <a:gd name="connsiteY11395" fmla="*/ 551617 h 1780956"/>
                <a:gd name="connsiteX11396" fmla="*/ 1571667 w 2307205"/>
                <a:gd name="connsiteY11396" fmla="*/ 551617 h 1780956"/>
                <a:gd name="connsiteX11397" fmla="*/ 1571077 w 2307205"/>
                <a:gd name="connsiteY11397" fmla="*/ 552207 h 1780956"/>
                <a:gd name="connsiteX11398" fmla="*/ 1570487 w 2307205"/>
                <a:gd name="connsiteY11398" fmla="*/ 554420 h 1780956"/>
                <a:gd name="connsiteX11399" fmla="*/ 1570487 w 2307205"/>
                <a:gd name="connsiteY11399" fmla="*/ 556927 h 1780956"/>
                <a:gd name="connsiteX11400" fmla="*/ 1571667 w 2307205"/>
                <a:gd name="connsiteY11400" fmla="*/ 559287 h 1780956"/>
                <a:gd name="connsiteX11401" fmla="*/ 1572994 w 2307205"/>
                <a:gd name="connsiteY11401" fmla="*/ 560762 h 1780956"/>
                <a:gd name="connsiteX11402" fmla="*/ 1575797 w 2307205"/>
                <a:gd name="connsiteY11402" fmla="*/ 562532 h 1780956"/>
                <a:gd name="connsiteX11403" fmla="*/ 1584351 w 2307205"/>
                <a:gd name="connsiteY11403" fmla="*/ 563859 h 1780956"/>
                <a:gd name="connsiteX11404" fmla="*/ 1587153 w 2307205"/>
                <a:gd name="connsiteY11404" fmla="*/ 564892 h 1780956"/>
                <a:gd name="connsiteX11405" fmla="*/ 1588186 w 2307205"/>
                <a:gd name="connsiteY11405" fmla="*/ 568136 h 1780956"/>
                <a:gd name="connsiteX11406" fmla="*/ 1589071 w 2307205"/>
                <a:gd name="connsiteY11406" fmla="*/ 572266 h 1780956"/>
                <a:gd name="connsiteX11407" fmla="*/ 1590693 w 2307205"/>
                <a:gd name="connsiteY11407" fmla="*/ 577281 h 1780956"/>
                <a:gd name="connsiteX11408" fmla="*/ 1592758 w 2307205"/>
                <a:gd name="connsiteY11408" fmla="*/ 581558 h 1780956"/>
                <a:gd name="connsiteX11409" fmla="*/ 1593790 w 2307205"/>
                <a:gd name="connsiteY11409" fmla="*/ 583033 h 1780956"/>
                <a:gd name="connsiteX11410" fmla="*/ 1596888 w 2307205"/>
                <a:gd name="connsiteY11410" fmla="*/ 584950 h 1780956"/>
                <a:gd name="connsiteX11411" fmla="*/ 1605295 w 2307205"/>
                <a:gd name="connsiteY11411" fmla="*/ 588490 h 1780956"/>
                <a:gd name="connsiteX11412" fmla="*/ 1610015 w 2307205"/>
                <a:gd name="connsiteY11412" fmla="*/ 588490 h 1780956"/>
                <a:gd name="connsiteX11413" fmla="*/ 1614882 w 2307205"/>
                <a:gd name="connsiteY11413" fmla="*/ 587753 h 1780956"/>
                <a:gd name="connsiteX11414" fmla="*/ 1630073 w 2307205"/>
                <a:gd name="connsiteY11414" fmla="*/ 583475 h 1780956"/>
                <a:gd name="connsiteX11415" fmla="*/ 1636268 w 2307205"/>
                <a:gd name="connsiteY11415" fmla="*/ 582296 h 1780956"/>
                <a:gd name="connsiteX11416" fmla="*/ 1648805 w 2307205"/>
                <a:gd name="connsiteY11416" fmla="*/ 581558 h 1780956"/>
                <a:gd name="connsiteX11417" fmla="*/ 1670338 w 2307205"/>
                <a:gd name="connsiteY11417" fmla="*/ 584213 h 1780956"/>
                <a:gd name="connsiteX11418" fmla="*/ 1686415 w 2307205"/>
                <a:gd name="connsiteY11418" fmla="*/ 585393 h 1780956"/>
                <a:gd name="connsiteX11419" fmla="*/ 1692020 w 2307205"/>
                <a:gd name="connsiteY11419" fmla="*/ 584213 h 1780956"/>
                <a:gd name="connsiteX11420" fmla="*/ 1694527 w 2307205"/>
                <a:gd name="connsiteY11420" fmla="*/ 582296 h 1780956"/>
                <a:gd name="connsiteX11421" fmla="*/ 1693347 w 2307205"/>
                <a:gd name="connsiteY11421" fmla="*/ 580673 h 1780956"/>
                <a:gd name="connsiteX11422" fmla="*/ 1690250 w 2307205"/>
                <a:gd name="connsiteY11422" fmla="*/ 578313 h 1780956"/>
                <a:gd name="connsiteX11423" fmla="*/ 1688775 w 2307205"/>
                <a:gd name="connsiteY11423" fmla="*/ 576396 h 1780956"/>
                <a:gd name="connsiteX11424" fmla="*/ 1689365 w 2307205"/>
                <a:gd name="connsiteY11424" fmla="*/ 572266 h 1780956"/>
                <a:gd name="connsiteX11425" fmla="*/ 1688332 w 2307205"/>
                <a:gd name="connsiteY11425" fmla="*/ 571234 h 1780956"/>
                <a:gd name="connsiteX11426" fmla="*/ 307224 w 2307205"/>
                <a:gd name="connsiteY11426" fmla="*/ 1403822 h 1780956"/>
                <a:gd name="connsiteX11427" fmla="*/ 306929 w 2307205"/>
                <a:gd name="connsiteY11427" fmla="*/ 1398807 h 1780956"/>
                <a:gd name="connsiteX11428" fmla="*/ 306487 w 2307205"/>
                <a:gd name="connsiteY11428" fmla="*/ 1397627 h 1780956"/>
                <a:gd name="connsiteX11429" fmla="*/ 305307 w 2307205"/>
                <a:gd name="connsiteY11429" fmla="*/ 1396300 h 1780956"/>
                <a:gd name="connsiteX11430" fmla="*/ 305012 w 2307205"/>
                <a:gd name="connsiteY11430" fmla="*/ 1396742 h 1780956"/>
                <a:gd name="connsiteX11431" fmla="*/ 305012 w 2307205"/>
                <a:gd name="connsiteY11431" fmla="*/ 1397922 h 1780956"/>
                <a:gd name="connsiteX11432" fmla="*/ 303390 w 2307205"/>
                <a:gd name="connsiteY11432" fmla="*/ 1400577 h 1780956"/>
                <a:gd name="connsiteX11433" fmla="*/ 302947 w 2307205"/>
                <a:gd name="connsiteY11433" fmla="*/ 1401904 h 1780956"/>
                <a:gd name="connsiteX11434" fmla="*/ 302947 w 2307205"/>
                <a:gd name="connsiteY11434" fmla="*/ 1403084 h 1780956"/>
                <a:gd name="connsiteX11435" fmla="*/ 303685 w 2307205"/>
                <a:gd name="connsiteY11435" fmla="*/ 1403822 h 1780956"/>
                <a:gd name="connsiteX11436" fmla="*/ 304422 w 2307205"/>
                <a:gd name="connsiteY11436" fmla="*/ 1404117 h 1780956"/>
                <a:gd name="connsiteX11437" fmla="*/ 307077 w 2307205"/>
                <a:gd name="connsiteY11437" fmla="*/ 1404117 h 1780956"/>
                <a:gd name="connsiteX11438" fmla="*/ 307077 w 2307205"/>
                <a:gd name="connsiteY11438" fmla="*/ 1403822 h 1780956"/>
                <a:gd name="connsiteX11439" fmla="*/ 321383 w 2307205"/>
                <a:gd name="connsiteY11439" fmla="*/ 1403969 h 1780956"/>
                <a:gd name="connsiteX11440" fmla="*/ 318581 w 2307205"/>
                <a:gd name="connsiteY11440" fmla="*/ 1401609 h 1780956"/>
                <a:gd name="connsiteX11441" fmla="*/ 315484 w 2307205"/>
                <a:gd name="connsiteY11441" fmla="*/ 1399840 h 1780956"/>
                <a:gd name="connsiteX11442" fmla="*/ 312534 w 2307205"/>
                <a:gd name="connsiteY11442" fmla="*/ 1398217 h 1780956"/>
                <a:gd name="connsiteX11443" fmla="*/ 310912 w 2307205"/>
                <a:gd name="connsiteY11443" fmla="*/ 1398217 h 1780956"/>
                <a:gd name="connsiteX11444" fmla="*/ 310174 w 2307205"/>
                <a:gd name="connsiteY11444" fmla="*/ 1399397 h 1780956"/>
                <a:gd name="connsiteX11445" fmla="*/ 309584 w 2307205"/>
                <a:gd name="connsiteY11445" fmla="*/ 1402937 h 1780956"/>
                <a:gd name="connsiteX11446" fmla="*/ 308847 w 2307205"/>
                <a:gd name="connsiteY11446" fmla="*/ 1404707 h 1780956"/>
                <a:gd name="connsiteX11447" fmla="*/ 307077 w 2307205"/>
                <a:gd name="connsiteY11447" fmla="*/ 1407214 h 1780956"/>
                <a:gd name="connsiteX11448" fmla="*/ 307077 w 2307205"/>
                <a:gd name="connsiteY11448" fmla="*/ 1409132 h 1780956"/>
                <a:gd name="connsiteX11449" fmla="*/ 309289 w 2307205"/>
                <a:gd name="connsiteY11449" fmla="*/ 1411786 h 1780956"/>
                <a:gd name="connsiteX11450" fmla="*/ 309584 w 2307205"/>
                <a:gd name="connsiteY11450" fmla="*/ 1414294 h 1780956"/>
                <a:gd name="connsiteX11451" fmla="*/ 311207 w 2307205"/>
                <a:gd name="connsiteY11451" fmla="*/ 1416654 h 1780956"/>
                <a:gd name="connsiteX11452" fmla="*/ 314451 w 2307205"/>
                <a:gd name="connsiteY11452" fmla="*/ 1419603 h 1780956"/>
                <a:gd name="connsiteX11453" fmla="*/ 316221 w 2307205"/>
                <a:gd name="connsiteY11453" fmla="*/ 1419603 h 1780956"/>
                <a:gd name="connsiteX11454" fmla="*/ 317844 w 2307205"/>
                <a:gd name="connsiteY11454" fmla="*/ 1416949 h 1780956"/>
                <a:gd name="connsiteX11455" fmla="*/ 318434 w 2307205"/>
                <a:gd name="connsiteY11455" fmla="*/ 1416506 h 1780956"/>
                <a:gd name="connsiteX11456" fmla="*/ 317844 w 2307205"/>
                <a:gd name="connsiteY11456" fmla="*/ 1422258 h 1780956"/>
                <a:gd name="connsiteX11457" fmla="*/ 318286 w 2307205"/>
                <a:gd name="connsiteY11457" fmla="*/ 1423733 h 1780956"/>
                <a:gd name="connsiteX11458" fmla="*/ 318581 w 2307205"/>
                <a:gd name="connsiteY11458" fmla="*/ 1426830 h 1780956"/>
                <a:gd name="connsiteX11459" fmla="*/ 318581 w 2307205"/>
                <a:gd name="connsiteY11459" fmla="*/ 1430665 h 1780956"/>
                <a:gd name="connsiteX11460" fmla="*/ 320056 w 2307205"/>
                <a:gd name="connsiteY11460" fmla="*/ 1433025 h 1780956"/>
                <a:gd name="connsiteX11461" fmla="*/ 321531 w 2307205"/>
                <a:gd name="connsiteY11461" fmla="*/ 1431255 h 1780956"/>
                <a:gd name="connsiteX11462" fmla="*/ 322711 w 2307205"/>
                <a:gd name="connsiteY11462" fmla="*/ 1427273 h 1780956"/>
                <a:gd name="connsiteX11463" fmla="*/ 324481 w 2307205"/>
                <a:gd name="connsiteY11463" fmla="*/ 1424913 h 1780956"/>
                <a:gd name="connsiteX11464" fmla="*/ 324481 w 2307205"/>
                <a:gd name="connsiteY11464" fmla="*/ 1421373 h 1780956"/>
                <a:gd name="connsiteX11465" fmla="*/ 323301 w 2307205"/>
                <a:gd name="connsiteY11465" fmla="*/ 1410164 h 1780956"/>
                <a:gd name="connsiteX11466" fmla="*/ 321236 w 2307205"/>
                <a:gd name="connsiteY11466" fmla="*/ 1404117 h 1780956"/>
                <a:gd name="connsiteX11467" fmla="*/ 311944 w 2307205"/>
                <a:gd name="connsiteY11467" fmla="*/ 1419898 h 1780956"/>
                <a:gd name="connsiteX11468" fmla="*/ 306929 w 2307205"/>
                <a:gd name="connsiteY11468" fmla="*/ 1415326 h 1780956"/>
                <a:gd name="connsiteX11469" fmla="*/ 306192 w 2307205"/>
                <a:gd name="connsiteY11469" fmla="*/ 1414884 h 1780956"/>
                <a:gd name="connsiteX11470" fmla="*/ 305454 w 2307205"/>
                <a:gd name="connsiteY11470" fmla="*/ 1414589 h 1780956"/>
                <a:gd name="connsiteX11471" fmla="*/ 305012 w 2307205"/>
                <a:gd name="connsiteY11471" fmla="*/ 1414884 h 1780956"/>
                <a:gd name="connsiteX11472" fmla="*/ 305012 w 2307205"/>
                <a:gd name="connsiteY11472" fmla="*/ 1415916 h 1780956"/>
                <a:gd name="connsiteX11473" fmla="*/ 305307 w 2307205"/>
                <a:gd name="connsiteY11473" fmla="*/ 1417686 h 1780956"/>
                <a:gd name="connsiteX11474" fmla="*/ 307962 w 2307205"/>
                <a:gd name="connsiteY11474" fmla="*/ 1421816 h 1780956"/>
                <a:gd name="connsiteX11475" fmla="*/ 309289 w 2307205"/>
                <a:gd name="connsiteY11475" fmla="*/ 1422848 h 1780956"/>
                <a:gd name="connsiteX11476" fmla="*/ 312829 w 2307205"/>
                <a:gd name="connsiteY11476" fmla="*/ 1426683 h 1780956"/>
                <a:gd name="connsiteX11477" fmla="*/ 313714 w 2307205"/>
                <a:gd name="connsiteY11477" fmla="*/ 1425061 h 1780956"/>
                <a:gd name="connsiteX11478" fmla="*/ 313714 w 2307205"/>
                <a:gd name="connsiteY11478" fmla="*/ 1421816 h 1780956"/>
                <a:gd name="connsiteX11479" fmla="*/ 312239 w 2307205"/>
                <a:gd name="connsiteY11479" fmla="*/ 1419603 h 1780956"/>
                <a:gd name="connsiteX11480" fmla="*/ 299997 w 2307205"/>
                <a:gd name="connsiteY11480" fmla="*/ 1401757 h 1780956"/>
                <a:gd name="connsiteX11481" fmla="*/ 299407 w 2307205"/>
                <a:gd name="connsiteY11481" fmla="*/ 1401462 h 1780956"/>
                <a:gd name="connsiteX11482" fmla="*/ 298227 w 2307205"/>
                <a:gd name="connsiteY11482" fmla="*/ 1401462 h 1780956"/>
                <a:gd name="connsiteX11483" fmla="*/ 298670 w 2307205"/>
                <a:gd name="connsiteY11483" fmla="*/ 1403379 h 1780956"/>
                <a:gd name="connsiteX11484" fmla="*/ 299260 w 2307205"/>
                <a:gd name="connsiteY11484" fmla="*/ 1404412 h 1780956"/>
                <a:gd name="connsiteX11485" fmla="*/ 301030 w 2307205"/>
                <a:gd name="connsiteY11485" fmla="*/ 1407067 h 1780956"/>
                <a:gd name="connsiteX11486" fmla="*/ 302062 w 2307205"/>
                <a:gd name="connsiteY11486" fmla="*/ 1407952 h 1780956"/>
                <a:gd name="connsiteX11487" fmla="*/ 303095 w 2307205"/>
                <a:gd name="connsiteY11487" fmla="*/ 1408394 h 1780956"/>
                <a:gd name="connsiteX11488" fmla="*/ 303537 w 2307205"/>
                <a:gd name="connsiteY11488" fmla="*/ 1408099 h 1780956"/>
                <a:gd name="connsiteX11489" fmla="*/ 302800 w 2307205"/>
                <a:gd name="connsiteY11489" fmla="*/ 1405887 h 1780956"/>
                <a:gd name="connsiteX11490" fmla="*/ 299997 w 2307205"/>
                <a:gd name="connsiteY11490" fmla="*/ 1401609 h 1780956"/>
                <a:gd name="connsiteX11491" fmla="*/ 458403 w 2307205"/>
                <a:gd name="connsiteY11491" fmla="*/ 1557065 h 1780956"/>
                <a:gd name="connsiteX11492" fmla="*/ 457665 w 2307205"/>
                <a:gd name="connsiteY11492" fmla="*/ 1556180 h 1780956"/>
                <a:gd name="connsiteX11493" fmla="*/ 456928 w 2307205"/>
                <a:gd name="connsiteY11493" fmla="*/ 1556475 h 1780956"/>
                <a:gd name="connsiteX11494" fmla="*/ 456485 w 2307205"/>
                <a:gd name="connsiteY11494" fmla="*/ 1557065 h 1780956"/>
                <a:gd name="connsiteX11495" fmla="*/ 456043 w 2307205"/>
                <a:gd name="connsiteY11495" fmla="*/ 1559425 h 1780956"/>
                <a:gd name="connsiteX11496" fmla="*/ 455453 w 2307205"/>
                <a:gd name="connsiteY11496" fmla="*/ 1560163 h 1780956"/>
                <a:gd name="connsiteX11497" fmla="*/ 452061 w 2307205"/>
                <a:gd name="connsiteY11497" fmla="*/ 1552051 h 1780956"/>
                <a:gd name="connsiteX11498" fmla="*/ 448816 w 2307205"/>
                <a:gd name="connsiteY11498" fmla="*/ 1547773 h 1780956"/>
                <a:gd name="connsiteX11499" fmla="*/ 447046 w 2307205"/>
                <a:gd name="connsiteY11499" fmla="*/ 1543349 h 1780956"/>
                <a:gd name="connsiteX11500" fmla="*/ 446161 w 2307205"/>
                <a:gd name="connsiteY11500" fmla="*/ 1542169 h 1780956"/>
                <a:gd name="connsiteX11501" fmla="*/ 443949 w 2307205"/>
                <a:gd name="connsiteY11501" fmla="*/ 1540399 h 1780956"/>
                <a:gd name="connsiteX11502" fmla="*/ 442474 w 2307205"/>
                <a:gd name="connsiteY11502" fmla="*/ 1538629 h 1780956"/>
                <a:gd name="connsiteX11503" fmla="*/ 437459 w 2307205"/>
                <a:gd name="connsiteY11503" fmla="*/ 1535974 h 1780956"/>
                <a:gd name="connsiteX11504" fmla="*/ 429347 w 2307205"/>
                <a:gd name="connsiteY11504" fmla="*/ 1533319 h 1780956"/>
                <a:gd name="connsiteX11505" fmla="*/ 425512 w 2307205"/>
                <a:gd name="connsiteY11505" fmla="*/ 1531697 h 1780956"/>
                <a:gd name="connsiteX11506" fmla="*/ 420645 w 2307205"/>
                <a:gd name="connsiteY11506" fmla="*/ 1528305 h 1780956"/>
                <a:gd name="connsiteX11507" fmla="*/ 417990 w 2307205"/>
                <a:gd name="connsiteY11507" fmla="*/ 1524470 h 1780956"/>
                <a:gd name="connsiteX11508" fmla="*/ 417990 w 2307205"/>
                <a:gd name="connsiteY11508" fmla="*/ 1523585 h 1780956"/>
                <a:gd name="connsiteX11509" fmla="*/ 418728 w 2307205"/>
                <a:gd name="connsiteY11509" fmla="*/ 1523142 h 1780956"/>
                <a:gd name="connsiteX11510" fmla="*/ 417990 w 2307205"/>
                <a:gd name="connsiteY11510" fmla="*/ 1521520 h 1780956"/>
                <a:gd name="connsiteX11511" fmla="*/ 414598 w 2307205"/>
                <a:gd name="connsiteY11511" fmla="*/ 1517538 h 1780956"/>
                <a:gd name="connsiteX11512" fmla="*/ 410173 w 2307205"/>
                <a:gd name="connsiteY11512" fmla="*/ 1511933 h 1780956"/>
                <a:gd name="connsiteX11513" fmla="*/ 408108 w 2307205"/>
                <a:gd name="connsiteY11513" fmla="*/ 1508688 h 1780956"/>
                <a:gd name="connsiteX11514" fmla="*/ 405306 w 2307205"/>
                <a:gd name="connsiteY11514" fmla="*/ 1503673 h 1780956"/>
                <a:gd name="connsiteX11515" fmla="*/ 403684 w 2307205"/>
                <a:gd name="connsiteY11515" fmla="*/ 1501609 h 1780956"/>
                <a:gd name="connsiteX11516" fmla="*/ 402356 w 2307205"/>
                <a:gd name="connsiteY11516" fmla="*/ 1500724 h 1780956"/>
                <a:gd name="connsiteX11517" fmla="*/ 400291 w 2307205"/>
                <a:gd name="connsiteY11517" fmla="*/ 1500134 h 1780956"/>
                <a:gd name="connsiteX11518" fmla="*/ 394392 w 2307205"/>
                <a:gd name="connsiteY11518" fmla="*/ 1499396 h 1780956"/>
                <a:gd name="connsiteX11519" fmla="*/ 384805 w 2307205"/>
                <a:gd name="connsiteY11519" fmla="*/ 1496889 h 1780956"/>
                <a:gd name="connsiteX11520" fmla="*/ 371826 w 2307205"/>
                <a:gd name="connsiteY11520" fmla="*/ 1494824 h 1780956"/>
                <a:gd name="connsiteX11521" fmla="*/ 358846 w 2307205"/>
                <a:gd name="connsiteY11521" fmla="*/ 1490547 h 1780956"/>
                <a:gd name="connsiteX11522" fmla="*/ 345425 w 2307205"/>
                <a:gd name="connsiteY11522" fmla="*/ 1484352 h 1780956"/>
                <a:gd name="connsiteX11523" fmla="*/ 340115 w 2307205"/>
                <a:gd name="connsiteY11523" fmla="*/ 1483025 h 1780956"/>
                <a:gd name="connsiteX11524" fmla="*/ 335395 w 2307205"/>
                <a:gd name="connsiteY11524" fmla="*/ 1483025 h 1780956"/>
                <a:gd name="connsiteX11525" fmla="*/ 331708 w 2307205"/>
                <a:gd name="connsiteY11525" fmla="*/ 1484205 h 1780956"/>
                <a:gd name="connsiteX11526" fmla="*/ 330233 w 2307205"/>
                <a:gd name="connsiteY11526" fmla="*/ 1485385 h 1780956"/>
                <a:gd name="connsiteX11527" fmla="*/ 329053 w 2307205"/>
                <a:gd name="connsiteY11527" fmla="*/ 1487154 h 1780956"/>
                <a:gd name="connsiteX11528" fmla="*/ 329053 w 2307205"/>
                <a:gd name="connsiteY11528" fmla="*/ 1488777 h 1780956"/>
                <a:gd name="connsiteX11529" fmla="*/ 331118 w 2307205"/>
                <a:gd name="connsiteY11529" fmla="*/ 1491727 h 1780956"/>
                <a:gd name="connsiteX11530" fmla="*/ 334510 w 2307205"/>
                <a:gd name="connsiteY11530" fmla="*/ 1494824 h 1780956"/>
                <a:gd name="connsiteX11531" fmla="*/ 336575 w 2307205"/>
                <a:gd name="connsiteY11531" fmla="*/ 1495561 h 1780956"/>
                <a:gd name="connsiteX11532" fmla="*/ 341590 w 2307205"/>
                <a:gd name="connsiteY11532" fmla="*/ 1495561 h 1780956"/>
                <a:gd name="connsiteX11533" fmla="*/ 345130 w 2307205"/>
                <a:gd name="connsiteY11533" fmla="*/ 1494234 h 1780956"/>
                <a:gd name="connsiteX11534" fmla="*/ 344687 w 2307205"/>
                <a:gd name="connsiteY11534" fmla="*/ 1492759 h 1780956"/>
                <a:gd name="connsiteX11535" fmla="*/ 344687 w 2307205"/>
                <a:gd name="connsiteY11535" fmla="*/ 1491727 h 1780956"/>
                <a:gd name="connsiteX11536" fmla="*/ 350587 w 2307205"/>
                <a:gd name="connsiteY11536" fmla="*/ 1492022 h 1780956"/>
                <a:gd name="connsiteX11537" fmla="*/ 352209 w 2307205"/>
                <a:gd name="connsiteY11537" fmla="*/ 1492464 h 1780956"/>
                <a:gd name="connsiteX11538" fmla="*/ 350587 w 2307205"/>
                <a:gd name="connsiteY11538" fmla="*/ 1494086 h 1780956"/>
                <a:gd name="connsiteX11539" fmla="*/ 350587 w 2307205"/>
                <a:gd name="connsiteY11539" fmla="*/ 1495561 h 1780956"/>
                <a:gd name="connsiteX11540" fmla="*/ 351619 w 2307205"/>
                <a:gd name="connsiteY11540" fmla="*/ 1497921 h 1780956"/>
                <a:gd name="connsiteX11541" fmla="*/ 351619 w 2307205"/>
                <a:gd name="connsiteY11541" fmla="*/ 1498659 h 1780956"/>
                <a:gd name="connsiteX11542" fmla="*/ 349259 w 2307205"/>
                <a:gd name="connsiteY11542" fmla="*/ 1496594 h 1780956"/>
                <a:gd name="connsiteX11543" fmla="*/ 347637 w 2307205"/>
                <a:gd name="connsiteY11543" fmla="*/ 1496151 h 1780956"/>
                <a:gd name="connsiteX11544" fmla="*/ 342622 w 2307205"/>
                <a:gd name="connsiteY11544" fmla="*/ 1496446 h 1780956"/>
                <a:gd name="connsiteX11545" fmla="*/ 341442 w 2307205"/>
                <a:gd name="connsiteY11545" fmla="*/ 1496741 h 1780956"/>
                <a:gd name="connsiteX11546" fmla="*/ 340557 w 2307205"/>
                <a:gd name="connsiteY11546" fmla="*/ 1497331 h 1780956"/>
                <a:gd name="connsiteX11547" fmla="*/ 339082 w 2307205"/>
                <a:gd name="connsiteY11547" fmla="*/ 1500724 h 1780956"/>
                <a:gd name="connsiteX11548" fmla="*/ 339525 w 2307205"/>
                <a:gd name="connsiteY11548" fmla="*/ 1501461 h 1780956"/>
                <a:gd name="connsiteX11549" fmla="*/ 342032 w 2307205"/>
                <a:gd name="connsiteY11549" fmla="*/ 1501904 h 1780956"/>
                <a:gd name="connsiteX11550" fmla="*/ 342327 w 2307205"/>
                <a:gd name="connsiteY11550" fmla="*/ 1502641 h 1780956"/>
                <a:gd name="connsiteX11551" fmla="*/ 342622 w 2307205"/>
                <a:gd name="connsiteY11551" fmla="*/ 1505443 h 1780956"/>
                <a:gd name="connsiteX11552" fmla="*/ 341442 w 2307205"/>
                <a:gd name="connsiteY11552" fmla="*/ 1507508 h 1780956"/>
                <a:gd name="connsiteX11553" fmla="*/ 341737 w 2307205"/>
                <a:gd name="connsiteY11553" fmla="*/ 1508246 h 1780956"/>
                <a:gd name="connsiteX11554" fmla="*/ 342917 w 2307205"/>
                <a:gd name="connsiteY11554" fmla="*/ 1508541 h 1780956"/>
                <a:gd name="connsiteX11555" fmla="*/ 344097 w 2307205"/>
                <a:gd name="connsiteY11555" fmla="*/ 1508541 h 1780956"/>
                <a:gd name="connsiteX11556" fmla="*/ 346605 w 2307205"/>
                <a:gd name="connsiteY11556" fmla="*/ 1506918 h 1780956"/>
                <a:gd name="connsiteX11557" fmla="*/ 352062 w 2307205"/>
                <a:gd name="connsiteY11557" fmla="*/ 1506918 h 1780956"/>
                <a:gd name="connsiteX11558" fmla="*/ 353094 w 2307205"/>
                <a:gd name="connsiteY11558" fmla="*/ 1508098 h 1780956"/>
                <a:gd name="connsiteX11559" fmla="*/ 353979 w 2307205"/>
                <a:gd name="connsiteY11559" fmla="*/ 1509721 h 1780956"/>
                <a:gd name="connsiteX11560" fmla="*/ 355306 w 2307205"/>
                <a:gd name="connsiteY11560" fmla="*/ 1510901 h 1780956"/>
                <a:gd name="connsiteX11561" fmla="*/ 356929 w 2307205"/>
                <a:gd name="connsiteY11561" fmla="*/ 1510311 h 1780956"/>
                <a:gd name="connsiteX11562" fmla="*/ 357371 w 2307205"/>
                <a:gd name="connsiteY11562" fmla="*/ 1509426 h 1780956"/>
                <a:gd name="connsiteX11563" fmla="*/ 357371 w 2307205"/>
                <a:gd name="connsiteY11563" fmla="*/ 1508246 h 1780956"/>
                <a:gd name="connsiteX11564" fmla="*/ 357961 w 2307205"/>
                <a:gd name="connsiteY11564" fmla="*/ 1507951 h 1780956"/>
                <a:gd name="connsiteX11565" fmla="*/ 358846 w 2307205"/>
                <a:gd name="connsiteY11565" fmla="*/ 1508541 h 1780956"/>
                <a:gd name="connsiteX11566" fmla="*/ 359436 w 2307205"/>
                <a:gd name="connsiteY11566" fmla="*/ 1509278 h 1780956"/>
                <a:gd name="connsiteX11567" fmla="*/ 359731 w 2307205"/>
                <a:gd name="connsiteY11567" fmla="*/ 1510163 h 1780956"/>
                <a:gd name="connsiteX11568" fmla="*/ 359731 w 2307205"/>
                <a:gd name="connsiteY11568" fmla="*/ 1510901 h 1780956"/>
                <a:gd name="connsiteX11569" fmla="*/ 358994 w 2307205"/>
                <a:gd name="connsiteY11569" fmla="*/ 1512818 h 1780956"/>
                <a:gd name="connsiteX11570" fmla="*/ 359289 w 2307205"/>
                <a:gd name="connsiteY11570" fmla="*/ 1514293 h 1780956"/>
                <a:gd name="connsiteX11571" fmla="*/ 360026 w 2307205"/>
                <a:gd name="connsiteY11571" fmla="*/ 1515620 h 1780956"/>
                <a:gd name="connsiteX11572" fmla="*/ 361354 w 2307205"/>
                <a:gd name="connsiteY11572" fmla="*/ 1516653 h 1780956"/>
                <a:gd name="connsiteX11573" fmla="*/ 363123 w 2307205"/>
                <a:gd name="connsiteY11573" fmla="*/ 1516948 h 1780956"/>
                <a:gd name="connsiteX11574" fmla="*/ 365041 w 2307205"/>
                <a:gd name="connsiteY11574" fmla="*/ 1516505 h 1780956"/>
                <a:gd name="connsiteX11575" fmla="*/ 365778 w 2307205"/>
                <a:gd name="connsiteY11575" fmla="*/ 1515768 h 1780956"/>
                <a:gd name="connsiteX11576" fmla="*/ 366368 w 2307205"/>
                <a:gd name="connsiteY11576" fmla="*/ 1514735 h 1780956"/>
                <a:gd name="connsiteX11577" fmla="*/ 366958 w 2307205"/>
                <a:gd name="connsiteY11577" fmla="*/ 1514440 h 1780956"/>
                <a:gd name="connsiteX11578" fmla="*/ 368433 w 2307205"/>
                <a:gd name="connsiteY11578" fmla="*/ 1515178 h 1780956"/>
                <a:gd name="connsiteX11579" fmla="*/ 371236 w 2307205"/>
                <a:gd name="connsiteY11579" fmla="*/ 1515768 h 1780956"/>
                <a:gd name="connsiteX11580" fmla="*/ 372858 w 2307205"/>
                <a:gd name="connsiteY11580" fmla="*/ 1516800 h 1780956"/>
                <a:gd name="connsiteX11581" fmla="*/ 375218 w 2307205"/>
                <a:gd name="connsiteY11581" fmla="*/ 1520635 h 1780956"/>
                <a:gd name="connsiteX11582" fmla="*/ 376103 w 2307205"/>
                <a:gd name="connsiteY11582" fmla="*/ 1521667 h 1780956"/>
                <a:gd name="connsiteX11583" fmla="*/ 376988 w 2307205"/>
                <a:gd name="connsiteY11583" fmla="*/ 1522110 h 1780956"/>
                <a:gd name="connsiteX11584" fmla="*/ 378610 w 2307205"/>
                <a:gd name="connsiteY11584" fmla="*/ 1522110 h 1780956"/>
                <a:gd name="connsiteX11585" fmla="*/ 380233 w 2307205"/>
                <a:gd name="connsiteY11585" fmla="*/ 1523585 h 1780956"/>
                <a:gd name="connsiteX11586" fmla="*/ 381707 w 2307205"/>
                <a:gd name="connsiteY11586" fmla="*/ 1524175 h 1780956"/>
                <a:gd name="connsiteX11587" fmla="*/ 387312 w 2307205"/>
                <a:gd name="connsiteY11587" fmla="*/ 1523732 h 1780956"/>
                <a:gd name="connsiteX11588" fmla="*/ 386722 w 2307205"/>
                <a:gd name="connsiteY11588" fmla="*/ 1524470 h 1780956"/>
                <a:gd name="connsiteX11589" fmla="*/ 379347 w 2307205"/>
                <a:gd name="connsiteY11589" fmla="*/ 1525502 h 1780956"/>
                <a:gd name="connsiteX11590" fmla="*/ 376693 w 2307205"/>
                <a:gd name="connsiteY11590" fmla="*/ 1526535 h 1780956"/>
                <a:gd name="connsiteX11591" fmla="*/ 376250 w 2307205"/>
                <a:gd name="connsiteY11591" fmla="*/ 1526977 h 1780956"/>
                <a:gd name="connsiteX11592" fmla="*/ 376250 w 2307205"/>
                <a:gd name="connsiteY11592" fmla="*/ 1528157 h 1780956"/>
                <a:gd name="connsiteX11593" fmla="*/ 376545 w 2307205"/>
                <a:gd name="connsiteY11593" fmla="*/ 1532434 h 1780956"/>
                <a:gd name="connsiteX11594" fmla="*/ 377283 w 2307205"/>
                <a:gd name="connsiteY11594" fmla="*/ 1533172 h 1780956"/>
                <a:gd name="connsiteX11595" fmla="*/ 377725 w 2307205"/>
                <a:gd name="connsiteY11595" fmla="*/ 1533172 h 1780956"/>
                <a:gd name="connsiteX11596" fmla="*/ 379200 w 2307205"/>
                <a:gd name="connsiteY11596" fmla="*/ 1531402 h 1780956"/>
                <a:gd name="connsiteX11597" fmla="*/ 379937 w 2307205"/>
                <a:gd name="connsiteY11597" fmla="*/ 1531402 h 1780956"/>
                <a:gd name="connsiteX11598" fmla="*/ 382887 w 2307205"/>
                <a:gd name="connsiteY11598" fmla="*/ 1533762 h 1780956"/>
                <a:gd name="connsiteX11599" fmla="*/ 383477 w 2307205"/>
                <a:gd name="connsiteY11599" fmla="*/ 1533467 h 1780956"/>
                <a:gd name="connsiteX11600" fmla="*/ 383772 w 2307205"/>
                <a:gd name="connsiteY11600" fmla="*/ 1532139 h 1780956"/>
                <a:gd name="connsiteX11601" fmla="*/ 384510 w 2307205"/>
                <a:gd name="connsiteY11601" fmla="*/ 1531844 h 1780956"/>
                <a:gd name="connsiteX11602" fmla="*/ 386427 w 2307205"/>
                <a:gd name="connsiteY11602" fmla="*/ 1532729 h 1780956"/>
                <a:gd name="connsiteX11603" fmla="*/ 388934 w 2307205"/>
                <a:gd name="connsiteY11603" fmla="*/ 1532729 h 1780956"/>
                <a:gd name="connsiteX11604" fmla="*/ 389672 w 2307205"/>
                <a:gd name="connsiteY11604" fmla="*/ 1533909 h 1780956"/>
                <a:gd name="connsiteX11605" fmla="*/ 390409 w 2307205"/>
                <a:gd name="connsiteY11605" fmla="*/ 1534352 h 1780956"/>
                <a:gd name="connsiteX11606" fmla="*/ 392622 w 2307205"/>
                <a:gd name="connsiteY11606" fmla="*/ 1533172 h 1780956"/>
                <a:gd name="connsiteX11607" fmla="*/ 392622 w 2307205"/>
                <a:gd name="connsiteY11607" fmla="*/ 1533909 h 1780956"/>
                <a:gd name="connsiteX11608" fmla="*/ 391294 w 2307205"/>
                <a:gd name="connsiteY11608" fmla="*/ 1537006 h 1780956"/>
                <a:gd name="connsiteX11609" fmla="*/ 392179 w 2307205"/>
                <a:gd name="connsiteY11609" fmla="*/ 1538334 h 1780956"/>
                <a:gd name="connsiteX11610" fmla="*/ 393064 w 2307205"/>
                <a:gd name="connsiteY11610" fmla="*/ 1538334 h 1780956"/>
                <a:gd name="connsiteX11611" fmla="*/ 395277 w 2307205"/>
                <a:gd name="connsiteY11611" fmla="*/ 1537301 h 1780956"/>
                <a:gd name="connsiteX11612" fmla="*/ 396309 w 2307205"/>
                <a:gd name="connsiteY11612" fmla="*/ 1537891 h 1780956"/>
                <a:gd name="connsiteX11613" fmla="*/ 398079 w 2307205"/>
                <a:gd name="connsiteY11613" fmla="*/ 1539956 h 1780956"/>
                <a:gd name="connsiteX11614" fmla="*/ 398964 w 2307205"/>
                <a:gd name="connsiteY11614" fmla="*/ 1540251 h 1780956"/>
                <a:gd name="connsiteX11615" fmla="*/ 400291 w 2307205"/>
                <a:gd name="connsiteY11615" fmla="*/ 1540251 h 1780956"/>
                <a:gd name="connsiteX11616" fmla="*/ 398816 w 2307205"/>
                <a:gd name="connsiteY11616" fmla="*/ 1542021 h 1780956"/>
                <a:gd name="connsiteX11617" fmla="*/ 396014 w 2307205"/>
                <a:gd name="connsiteY11617" fmla="*/ 1543054 h 1780956"/>
                <a:gd name="connsiteX11618" fmla="*/ 395572 w 2307205"/>
                <a:gd name="connsiteY11618" fmla="*/ 1543644 h 1780956"/>
                <a:gd name="connsiteX11619" fmla="*/ 399996 w 2307205"/>
                <a:gd name="connsiteY11619" fmla="*/ 1545708 h 1780956"/>
                <a:gd name="connsiteX11620" fmla="*/ 403094 w 2307205"/>
                <a:gd name="connsiteY11620" fmla="*/ 1548216 h 1780956"/>
                <a:gd name="connsiteX11621" fmla="*/ 404569 w 2307205"/>
                <a:gd name="connsiteY11621" fmla="*/ 1548806 h 1780956"/>
                <a:gd name="connsiteX11622" fmla="*/ 405306 w 2307205"/>
                <a:gd name="connsiteY11622" fmla="*/ 1548511 h 1780956"/>
                <a:gd name="connsiteX11623" fmla="*/ 407813 w 2307205"/>
                <a:gd name="connsiteY11623" fmla="*/ 1546593 h 1780956"/>
                <a:gd name="connsiteX11624" fmla="*/ 412828 w 2307205"/>
                <a:gd name="connsiteY11624" fmla="*/ 1546888 h 1780956"/>
                <a:gd name="connsiteX11625" fmla="*/ 419170 w 2307205"/>
                <a:gd name="connsiteY11625" fmla="*/ 1546151 h 1780956"/>
                <a:gd name="connsiteX11626" fmla="*/ 419760 w 2307205"/>
                <a:gd name="connsiteY11626" fmla="*/ 1545561 h 1780956"/>
                <a:gd name="connsiteX11627" fmla="*/ 420645 w 2307205"/>
                <a:gd name="connsiteY11627" fmla="*/ 1543939 h 1780956"/>
                <a:gd name="connsiteX11628" fmla="*/ 421383 w 2307205"/>
                <a:gd name="connsiteY11628" fmla="*/ 1541874 h 1780956"/>
                <a:gd name="connsiteX11629" fmla="*/ 421825 w 2307205"/>
                <a:gd name="connsiteY11629" fmla="*/ 1539514 h 1780956"/>
                <a:gd name="connsiteX11630" fmla="*/ 421972 w 2307205"/>
                <a:gd name="connsiteY11630" fmla="*/ 1539514 h 1780956"/>
                <a:gd name="connsiteX11631" fmla="*/ 422267 w 2307205"/>
                <a:gd name="connsiteY11631" fmla="*/ 1541726 h 1780956"/>
                <a:gd name="connsiteX11632" fmla="*/ 421825 w 2307205"/>
                <a:gd name="connsiteY11632" fmla="*/ 1543644 h 1780956"/>
                <a:gd name="connsiteX11633" fmla="*/ 420940 w 2307205"/>
                <a:gd name="connsiteY11633" fmla="*/ 1545561 h 1780956"/>
                <a:gd name="connsiteX11634" fmla="*/ 418728 w 2307205"/>
                <a:gd name="connsiteY11634" fmla="*/ 1547921 h 1780956"/>
                <a:gd name="connsiteX11635" fmla="*/ 413418 w 2307205"/>
                <a:gd name="connsiteY11635" fmla="*/ 1552493 h 1780956"/>
                <a:gd name="connsiteX11636" fmla="*/ 413418 w 2307205"/>
                <a:gd name="connsiteY11636" fmla="*/ 1553230 h 1780956"/>
                <a:gd name="connsiteX11637" fmla="*/ 413860 w 2307205"/>
                <a:gd name="connsiteY11637" fmla="*/ 1554705 h 1780956"/>
                <a:gd name="connsiteX11638" fmla="*/ 416515 w 2307205"/>
                <a:gd name="connsiteY11638" fmla="*/ 1556328 h 1780956"/>
                <a:gd name="connsiteX11639" fmla="*/ 420350 w 2307205"/>
                <a:gd name="connsiteY11639" fmla="*/ 1558245 h 1780956"/>
                <a:gd name="connsiteX11640" fmla="*/ 425070 w 2307205"/>
                <a:gd name="connsiteY11640" fmla="*/ 1560163 h 1780956"/>
                <a:gd name="connsiteX11641" fmla="*/ 433182 w 2307205"/>
                <a:gd name="connsiteY11641" fmla="*/ 1562965 h 1780956"/>
                <a:gd name="connsiteX11642" fmla="*/ 439966 w 2307205"/>
                <a:gd name="connsiteY11642" fmla="*/ 1565620 h 1780956"/>
                <a:gd name="connsiteX11643" fmla="*/ 445129 w 2307205"/>
                <a:gd name="connsiteY11643" fmla="*/ 1567242 h 1780956"/>
                <a:gd name="connsiteX11644" fmla="*/ 453536 w 2307205"/>
                <a:gd name="connsiteY11644" fmla="*/ 1569012 h 1780956"/>
                <a:gd name="connsiteX11645" fmla="*/ 454126 w 2307205"/>
                <a:gd name="connsiteY11645" fmla="*/ 1569307 h 1780956"/>
                <a:gd name="connsiteX11646" fmla="*/ 455011 w 2307205"/>
                <a:gd name="connsiteY11646" fmla="*/ 1568570 h 1780956"/>
                <a:gd name="connsiteX11647" fmla="*/ 456338 w 2307205"/>
                <a:gd name="connsiteY11647" fmla="*/ 1566800 h 1780956"/>
                <a:gd name="connsiteX11648" fmla="*/ 457370 w 2307205"/>
                <a:gd name="connsiteY11648" fmla="*/ 1565915 h 1780956"/>
                <a:gd name="connsiteX11649" fmla="*/ 460320 w 2307205"/>
                <a:gd name="connsiteY11649" fmla="*/ 1566652 h 1780956"/>
                <a:gd name="connsiteX11650" fmla="*/ 460910 w 2307205"/>
                <a:gd name="connsiteY11650" fmla="*/ 1566652 h 1780956"/>
                <a:gd name="connsiteX11651" fmla="*/ 461648 w 2307205"/>
                <a:gd name="connsiteY11651" fmla="*/ 1565030 h 1780956"/>
                <a:gd name="connsiteX11652" fmla="*/ 459435 w 2307205"/>
                <a:gd name="connsiteY11652" fmla="*/ 1560015 h 1780956"/>
                <a:gd name="connsiteX11653" fmla="*/ 458845 w 2307205"/>
                <a:gd name="connsiteY11653" fmla="*/ 1557803 h 1780956"/>
                <a:gd name="connsiteX11654" fmla="*/ 387165 w 2307205"/>
                <a:gd name="connsiteY11654" fmla="*/ 1533614 h 1780956"/>
                <a:gd name="connsiteX11655" fmla="*/ 384657 w 2307205"/>
                <a:gd name="connsiteY11655" fmla="*/ 1533172 h 1780956"/>
                <a:gd name="connsiteX11656" fmla="*/ 384067 w 2307205"/>
                <a:gd name="connsiteY11656" fmla="*/ 1534499 h 1780956"/>
                <a:gd name="connsiteX11657" fmla="*/ 384067 w 2307205"/>
                <a:gd name="connsiteY11657" fmla="*/ 1535974 h 1780956"/>
                <a:gd name="connsiteX11658" fmla="*/ 385247 w 2307205"/>
                <a:gd name="connsiteY11658" fmla="*/ 1536564 h 1780956"/>
                <a:gd name="connsiteX11659" fmla="*/ 388492 w 2307205"/>
                <a:gd name="connsiteY11659" fmla="*/ 1537006 h 1780956"/>
                <a:gd name="connsiteX11660" fmla="*/ 387754 w 2307205"/>
                <a:gd name="connsiteY11660" fmla="*/ 1533909 h 1780956"/>
                <a:gd name="connsiteX11661" fmla="*/ 387165 w 2307205"/>
                <a:gd name="connsiteY11661" fmla="*/ 1533467 h 1780956"/>
                <a:gd name="connsiteX11662" fmla="*/ 284658 w 2307205"/>
                <a:gd name="connsiteY11662" fmla="*/ 1390843 h 1780956"/>
                <a:gd name="connsiteX11663" fmla="*/ 280528 w 2307205"/>
                <a:gd name="connsiteY11663" fmla="*/ 1388335 h 1780956"/>
                <a:gd name="connsiteX11664" fmla="*/ 275366 w 2307205"/>
                <a:gd name="connsiteY11664" fmla="*/ 1385828 h 1780956"/>
                <a:gd name="connsiteX11665" fmla="*/ 273891 w 2307205"/>
                <a:gd name="connsiteY11665" fmla="*/ 1385385 h 1780956"/>
                <a:gd name="connsiteX11666" fmla="*/ 272121 w 2307205"/>
                <a:gd name="connsiteY11666" fmla="*/ 1388483 h 1780956"/>
                <a:gd name="connsiteX11667" fmla="*/ 274924 w 2307205"/>
                <a:gd name="connsiteY11667" fmla="*/ 1390400 h 1780956"/>
                <a:gd name="connsiteX11668" fmla="*/ 277726 w 2307205"/>
                <a:gd name="connsiteY11668" fmla="*/ 1393350 h 1780956"/>
                <a:gd name="connsiteX11669" fmla="*/ 281708 w 2307205"/>
                <a:gd name="connsiteY11669" fmla="*/ 1395562 h 1780956"/>
                <a:gd name="connsiteX11670" fmla="*/ 287313 w 2307205"/>
                <a:gd name="connsiteY11670" fmla="*/ 1401609 h 1780956"/>
                <a:gd name="connsiteX11671" fmla="*/ 289083 w 2307205"/>
                <a:gd name="connsiteY11671" fmla="*/ 1402052 h 1780956"/>
                <a:gd name="connsiteX11672" fmla="*/ 289673 w 2307205"/>
                <a:gd name="connsiteY11672" fmla="*/ 1402052 h 1780956"/>
                <a:gd name="connsiteX11673" fmla="*/ 291738 w 2307205"/>
                <a:gd name="connsiteY11673" fmla="*/ 1400135 h 1780956"/>
                <a:gd name="connsiteX11674" fmla="*/ 292180 w 2307205"/>
                <a:gd name="connsiteY11674" fmla="*/ 1399102 h 1780956"/>
                <a:gd name="connsiteX11675" fmla="*/ 287165 w 2307205"/>
                <a:gd name="connsiteY11675" fmla="*/ 1392318 h 1780956"/>
                <a:gd name="connsiteX11676" fmla="*/ 284806 w 2307205"/>
                <a:gd name="connsiteY11676" fmla="*/ 1390695 h 1780956"/>
                <a:gd name="connsiteX11677" fmla="*/ 329348 w 2307205"/>
                <a:gd name="connsiteY11677" fmla="*/ 1426978 h 1780956"/>
                <a:gd name="connsiteX11678" fmla="*/ 330085 w 2307205"/>
                <a:gd name="connsiteY11678" fmla="*/ 1423881 h 1780956"/>
                <a:gd name="connsiteX11679" fmla="*/ 331413 w 2307205"/>
                <a:gd name="connsiteY11679" fmla="*/ 1417096 h 1780956"/>
                <a:gd name="connsiteX11680" fmla="*/ 331413 w 2307205"/>
                <a:gd name="connsiteY11680" fmla="*/ 1415621 h 1780956"/>
                <a:gd name="connsiteX11681" fmla="*/ 328316 w 2307205"/>
                <a:gd name="connsiteY11681" fmla="*/ 1415621 h 1780956"/>
                <a:gd name="connsiteX11682" fmla="*/ 326398 w 2307205"/>
                <a:gd name="connsiteY11682" fmla="*/ 1418719 h 1780956"/>
                <a:gd name="connsiteX11683" fmla="*/ 326398 w 2307205"/>
                <a:gd name="connsiteY11683" fmla="*/ 1423438 h 1780956"/>
                <a:gd name="connsiteX11684" fmla="*/ 326693 w 2307205"/>
                <a:gd name="connsiteY11684" fmla="*/ 1425503 h 1780956"/>
                <a:gd name="connsiteX11685" fmla="*/ 326988 w 2307205"/>
                <a:gd name="connsiteY11685" fmla="*/ 1426536 h 1780956"/>
                <a:gd name="connsiteX11686" fmla="*/ 326988 w 2307205"/>
                <a:gd name="connsiteY11686" fmla="*/ 1427715 h 1780956"/>
                <a:gd name="connsiteX11687" fmla="*/ 326103 w 2307205"/>
                <a:gd name="connsiteY11687" fmla="*/ 1429633 h 1780956"/>
                <a:gd name="connsiteX11688" fmla="*/ 328168 w 2307205"/>
                <a:gd name="connsiteY11688" fmla="*/ 1429190 h 1780956"/>
                <a:gd name="connsiteX11689" fmla="*/ 328758 w 2307205"/>
                <a:gd name="connsiteY11689" fmla="*/ 1428305 h 1780956"/>
                <a:gd name="connsiteX11690" fmla="*/ 329348 w 2307205"/>
                <a:gd name="connsiteY11690" fmla="*/ 1427126 h 1780956"/>
                <a:gd name="connsiteX11691" fmla="*/ 373153 w 2307205"/>
                <a:gd name="connsiteY11691" fmla="*/ 1520635 h 1780956"/>
                <a:gd name="connsiteX11692" fmla="*/ 371826 w 2307205"/>
                <a:gd name="connsiteY11692" fmla="*/ 1518570 h 1780956"/>
                <a:gd name="connsiteX11693" fmla="*/ 370793 w 2307205"/>
                <a:gd name="connsiteY11693" fmla="*/ 1517390 h 1780956"/>
                <a:gd name="connsiteX11694" fmla="*/ 368433 w 2307205"/>
                <a:gd name="connsiteY11694" fmla="*/ 1516358 h 1780956"/>
                <a:gd name="connsiteX11695" fmla="*/ 365778 w 2307205"/>
                <a:gd name="connsiteY11695" fmla="*/ 1517538 h 1780956"/>
                <a:gd name="connsiteX11696" fmla="*/ 366516 w 2307205"/>
                <a:gd name="connsiteY11696" fmla="*/ 1519455 h 1780956"/>
                <a:gd name="connsiteX11697" fmla="*/ 366516 w 2307205"/>
                <a:gd name="connsiteY11697" fmla="*/ 1520192 h 1780956"/>
                <a:gd name="connsiteX11698" fmla="*/ 365336 w 2307205"/>
                <a:gd name="connsiteY11698" fmla="*/ 1520635 h 1780956"/>
                <a:gd name="connsiteX11699" fmla="*/ 365041 w 2307205"/>
                <a:gd name="connsiteY11699" fmla="*/ 1521077 h 1780956"/>
                <a:gd name="connsiteX11700" fmla="*/ 365336 w 2307205"/>
                <a:gd name="connsiteY11700" fmla="*/ 1521667 h 1780956"/>
                <a:gd name="connsiteX11701" fmla="*/ 368581 w 2307205"/>
                <a:gd name="connsiteY11701" fmla="*/ 1524322 h 1780956"/>
                <a:gd name="connsiteX11702" fmla="*/ 370498 w 2307205"/>
                <a:gd name="connsiteY11702" fmla="*/ 1525355 h 1780956"/>
                <a:gd name="connsiteX11703" fmla="*/ 372120 w 2307205"/>
                <a:gd name="connsiteY11703" fmla="*/ 1525797 h 1780956"/>
                <a:gd name="connsiteX11704" fmla="*/ 373153 w 2307205"/>
                <a:gd name="connsiteY11704" fmla="*/ 1525797 h 1780956"/>
                <a:gd name="connsiteX11705" fmla="*/ 373595 w 2307205"/>
                <a:gd name="connsiteY11705" fmla="*/ 1524912 h 1780956"/>
                <a:gd name="connsiteX11706" fmla="*/ 373595 w 2307205"/>
                <a:gd name="connsiteY11706" fmla="*/ 1523290 h 1780956"/>
                <a:gd name="connsiteX11707" fmla="*/ 373005 w 2307205"/>
                <a:gd name="connsiteY11707" fmla="*/ 1520930 h 1780956"/>
                <a:gd name="connsiteX11708" fmla="*/ 47197 w 2307205"/>
                <a:gd name="connsiteY11708" fmla="*/ 742766 h 1780956"/>
                <a:gd name="connsiteX11709" fmla="*/ 49410 w 2307205"/>
                <a:gd name="connsiteY11709" fmla="*/ 740996 h 1780956"/>
                <a:gd name="connsiteX11710" fmla="*/ 53687 w 2307205"/>
                <a:gd name="connsiteY11710" fmla="*/ 740406 h 1780956"/>
                <a:gd name="connsiteX11711" fmla="*/ 52359 w 2307205"/>
                <a:gd name="connsiteY11711" fmla="*/ 739079 h 1780956"/>
                <a:gd name="connsiteX11712" fmla="*/ 48672 w 2307205"/>
                <a:gd name="connsiteY11712" fmla="*/ 737604 h 1780956"/>
                <a:gd name="connsiteX11713" fmla="*/ 46902 w 2307205"/>
                <a:gd name="connsiteY11713" fmla="*/ 737604 h 1780956"/>
                <a:gd name="connsiteX11714" fmla="*/ 42920 w 2307205"/>
                <a:gd name="connsiteY11714" fmla="*/ 739964 h 1780956"/>
                <a:gd name="connsiteX11715" fmla="*/ 43805 w 2307205"/>
                <a:gd name="connsiteY11715" fmla="*/ 740849 h 1780956"/>
                <a:gd name="connsiteX11716" fmla="*/ 47197 w 2307205"/>
                <a:gd name="connsiteY11716" fmla="*/ 742619 h 1780956"/>
                <a:gd name="connsiteX11717" fmla="*/ 515040 w 2307205"/>
                <a:gd name="connsiteY11717" fmla="*/ 432444 h 1780956"/>
                <a:gd name="connsiteX11718" fmla="*/ 514450 w 2307205"/>
                <a:gd name="connsiteY11718" fmla="*/ 433772 h 1780956"/>
                <a:gd name="connsiteX11719" fmla="*/ 516662 w 2307205"/>
                <a:gd name="connsiteY11719" fmla="*/ 434362 h 1780956"/>
                <a:gd name="connsiteX11720" fmla="*/ 518727 w 2307205"/>
                <a:gd name="connsiteY11720" fmla="*/ 434067 h 1780956"/>
                <a:gd name="connsiteX11721" fmla="*/ 520497 w 2307205"/>
                <a:gd name="connsiteY11721" fmla="*/ 433034 h 1780956"/>
                <a:gd name="connsiteX11722" fmla="*/ 521824 w 2307205"/>
                <a:gd name="connsiteY11722" fmla="*/ 431854 h 1780956"/>
                <a:gd name="connsiteX11723" fmla="*/ 522709 w 2307205"/>
                <a:gd name="connsiteY11723" fmla="*/ 430527 h 1780956"/>
                <a:gd name="connsiteX11724" fmla="*/ 523299 w 2307205"/>
                <a:gd name="connsiteY11724" fmla="*/ 428905 h 1780956"/>
                <a:gd name="connsiteX11725" fmla="*/ 523741 w 2307205"/>
                <a:gd name="connsiteY11725" fmla="*/ 425512 h 1780956"/>
                <a:gd name="connsiteX11726" fmla="*/ 523447 w 2307205"/>
                <a:gd name="connsiteY11726" fmla="*/ 424332 h 1780956"/>
                <a:gd name="connsiteX11727" fmla="*/ 522709 w 2307205"/>
                <a:gd name="connsiteY11727" fmla="*/ 423890 h 1780956"/>
                <a:gd name="connsiteX11728" fmla="*/ 520644 w 2307205"/>
                <a:gd name="connsiteY11728" fmla="*/ 424480 h 1780956"/>
                <a:gd name="connsiteX11729" fmla="*/ 519317 w 2307205"/>
                <a:gd name="connsiteY11729" fmla="*/ 425807 h 1780956"/>
                <a:gd name="connsiteX11730" fmla="*/ 519907 w 2307205"/>
                <a:gd name="connsiteY11730" fmla="*/ 426840 h 1780956"/>
                <a:gd name="connsiteX11731" fmla="*/ 519907 w 2307205"/>
                <a:gd name="connsiteY11731" fmla="*/ 428757 h 1780956"/>
                <a:gd name="connsiteX11732" fmla="*/ 514597 w 2307205"/>
                <a:gd name="connsiteY11732" fmla="*/ 432444 h 1780956"/>
                <a:gd name="connsiteX11733" fmla="*/ 255750 w 2307205"/>
                <a:gd name="connsiteY11733" fmla="*/ 1432730 h 1780956"/>
                <a:gd name="connsiteX11734" fmla="*/ 252653 w 2307205"/>
                <a:gd name="connsiteY11734" fmla="*/ 1432730 h 1780956"/>
                <a:gd name="connsiteX11735" fmla="*/ 251030 w 2307205"/>
                <a:gd name="connsiteY11735" fmla="*/ 1432288 h 1780956"/>
                <a:gd name="connsiteX11736" fmla="*/ 251030 w 2307205"/>
                <a:gd name="connsiteY11736" fmla="*/ 1431845 h 1780956"/>
                <a:gd name="connsiteX11737" fmla="*/ 252653 w 2307205"/>
                <a:gd name="connsiteY11737" fmla="*/ 1429338 h 1780956"/>
                <a:gd name="connsiteX11738" fmla="*/ 252653 w 2307205"/>
                <a:gd name="connsiteY11738" fmla="*/ 1428453 h 1780956"/>
                <a:gd name="connsiteX11739" fmla="*/ 252357 w 2307205"/>
                <a:gd name="connsiteY11739" fmla="*/ 1428158 h 1780956"/>
                <a:gd name="connsiteX11740" fmla="*/ 249555 w 2307205"/>
                <a:gd name="connsiteY11740" fmla="*/ 1428453 h 1780956"/>
                <a:gd name="connsiteX11741" fmla="*/ 248375 w 2307205"/>
                <a:gd name="connsiteY11741" fmla="*/ 1428158 h 1780956"/>
                <a:gd name="connsiteX11742" fmla="*/ 248080 w 2307205"/>
                <a:gd name="connsiteY11742" fmla="*/ 1427126 h 1780956"/>
                <a:gd name="connsiteX11743" fmla="*/ 244246 w 2307205"/>
                <a:gd name="connsiteY11743" fmla="*/ 1422701 h 1780956"/>
                <a:gd name="connsiteX11744" fmla="*/ 244688 w 2307205"/>
                <a:gd name="connsiteY11744" fmla="*/ 1421078 h 1780956"/>
                <a:gd name="connsiteX11745" fmla="*/ 247785 w 2307205"/>
                <a:gd name="connsiteY11745" fmla="*/ 1418276 h 1780956"/>
                <a:gd name="connsiteX11746" fmla="*/ 243656 w 2307205"/>
                <a:gd name="connsiteY11746" fmla="*/ 1416801 h 1780956"/>
                <a:gd name="connsiteX11747" fmla="*/ 240558 w 2307205"/>
                <a:gd name="connsiteY11747" fmla="*/ 1416359 h 1780956"/>
                <a:gd name="connsiteX11748" fmla="*/ 238346 w 2307205"/>
                <a:gd name="connsiteY11748" fmla="*/ 1414146 h 1780956"/>
                <a:gd name="connsiteX11749" fmla="*/ 235839 w 2307205"/>
                <a:gd name="connsiteY11749" fmla="*/ 1412524 h 1780956"/>
                <a:gd name="connsiteX11750" fmla="*/ 234069 w 2307205"/>
                <a:gd name="connsiteY11750" fmla="*/ 1412081 h 1780956"/>
                <a:gd name="connsiteX11751" fmla="*/ 235544 w 2307205"/>
                <a:gd name="connsiteY11751" fmla="*/ 1411049 h 1780956"/>
                <a:gd name="connsiteX11752" fmla="*/ 236429 w 2307205"/>
                <a:gd name="connsiteY11752" fmla="*/ 1411049 h 1780956"/>
                <a:gd name="connsiteX11753" fmla="*/ 238641 w 2307205"/>
                <a:gd name="connsiteY11753" fmla="*/ 1411934 h 1780956"/>
                <a:gd name="connsiteX11754" fmla="*/ 242771 w 2307205"/>
                <a:gd name="connsiteY11754" fmla="*/ 1410606 h 1780956"/>
                <a:gd name="connsiteX11755" fmla="*/ 243066 w 2307205"/>
                <a:gd name="connsiteY11755" fmla="*/ 1407214 h 1780956"/>
                <a:gd name="connsiteX11756" fmla="*/ 242328 w 2307205"/>
                <a:gd name="connsiteY11756" fmla="*/ 1404264 h 1780956"/>
                <a:gd name="connsiteX11757" fmla="*/ 239673 w 2307205"/>
                <a:gd name="connsiteY11757" fmla="*/ 1401020 h 1780956"/>
                <a:gd name="connsiteX11758" fmla="*/ 237019 w 2307205"/>
                <a:gd name="connsiteY11758" fmla="*/ 1399840 h 1780956"/>
                <a:gd name="connsiteX11759" fmla="*/ 235986 w 2307205"/>
                <a:gd name="connsiteY11759" fmla="*/ 1399840 h 1780956"/>
                <a:gd name="connsiteX11760" fmla="*/ 233479 w 2307205"/>
                <a:gd name="connsiteY11760" fmla="*/ 1400872 h 1780956"/>
                <a:gd name="connsiteX11761" fmla="*/ 232299 w 2307205"/>
                <a:gd name="connsiteY11761" fmla="*/ 1401609 h 1780956"/>
                <a:gd name="connsiteX11762" fmla="*/ 229201 w 2307205"/>
                <a:gd name="connsiteY11762" fmla="*/ 1402199 h 1780956"/>
                <a:gd name="connsiteX11763" fmla="*/ 224187 w 2307205"/>
                <a:gd name="connsiteY11763" fmla="*/ 1403084 h 1780956"/>
                <a:gd name="connsiteX11764" fmla="*/ 219467 w 2307205"/>
                <a:gd name="connsiteY11764" fmla="*/ 1402789 h 1780956"/>
                <a:gd name="connsiteX11765" fmla="*/ 218877 w 2307205"/>
                <a:gd name="connsiteY11765" fmla="*/ 1403084 h 1780956"/>
                <a:gd name="connsiteX11766" fmla="*/ 219909 w 2307205"/>
                <a:gd name="connsiteY11766" fmla="*/ 1404854 h 1780956"/>
                <a:gd name="connsiteX11767" fmla="*/ 220794 w 2307205"/>
                <a:gd name="connsiteY11767" fmla="*/ 1405444 h 1780956"/>
                <a:gd name="connsiteX11768" fmla="*/ 229349 w 2307205"/>
                <a:gd name="connsiteY11768" fmla="*/ 1407952 h 1780956"/>
                <a:gd name="connsiteX11769" fmla="*/ 229349 w 2307205"/>
                <a:gd name="connsiteY11769" fmla="*/ 1409427 h 1780956"/>
                <a:gd name="connsiteX11770" fmla="*/ 227137 w 2307205"/>
                <a:gd name="connsiteY11770" fmla="*/ 1409722 h 1780956"/>
                <a:gd name="connsiteX11771" fmla="*/ 226399 w 2307205"/>
                <a:gd name="connsiteY11771" fmla="*/ 1410164 h 1780956"/>
                <a:gd name="connsiteX11772" fmla="*/ 226399 w 2307205"/>
                <a:gd name="connsiteY11772" fmla="*/ 1411049 h 1780956"/>
                <a:gd name="connsiteX11773" fmla="*/ 226842 w 2307205"/>
                <a:gd name="connsiteY11773" fmla="*/ 1412524 h 1780956"/>
                <a:gd name="connsiteX11774" fmla="*/ 228759 w 2307205"/>
                <a:gd name="connsiteY11774" fmla="*/ 1415474 h 1780956"/>
                <a:gd name="connsiteX11775" fmla="*/ 230676 w 2307205"/>
                <a:gd name="connsiteY11775" fmla="*/ 1416506 h 1780956"/>
                <a:gd name="connsiteX11776" fmla="*/ 238051 w 2307205"/>
                <a:gd name="connsiteY11776" fmla="*/ 1423881 h 1780956"/>
                <a:gd name="connsiteX11777" fmla="*/ 242918 w 2307205"/>
                <a:gd name="connsiteY11777" fmla="*/ 1427273 h 1780956"/>
                <a:gd name="connsiteX11778" fmla="*/ 244540 w 2307205"/>
                <a:gd name="connsiteY11778" fmla="*/ 1428748 h 1780956"/>
                <a:gd name="connsiteX11779" fmla="*/ 245868 w 2307205"/>
                <a:gd name="connsiteY11779" fmla="*/ 1431550 h 1780956"/>
                <a:gd name="connsiteX11780" fmla="*/ 248228 w 2307205"/>
                <a:gd name="connsiteY11780" fmla="*/ 1434500 h 1780956"/>
                <a:gd name="connsiteX11781" fmla="*/ 253390 w 2307205"/>
                <a:gd name="connsiteY11781" fmla="*/ 1437450 h 1780956"/>
                <a:gd name="connsiteX11782" fmla="*/ 256192 w 2307205"/>
                <a:gd name="connsiteY11782" fmla="*/ 1435090 h 1780956"/>
                <a:gd name="connsiteX11783" fmla="*/ 255455 w 2307205"/>
                <a:gd name="connsiteY11783" fmla="*/ 1432583 h 1780956"/>
                <a:gd name="connsiteX11784" fmla="*/ 280233 w 2307205"/>
                <a:gd name="connsiteY11784" fmla="*/ 1338041 h 1780956"/>
                <a:gd name="connsiteX11785" fmla="*/ 279938 w 2307205"/>
                <a:gd name="connsiteY11785" fmla="*/ 1335238 h 1780956"/>
                <a:gd name="connsiteX11786" fmla="*/ 277431 w 2307205"/>
                <a:gd name="connsiteY11786" fmla="*/ 1338188 h 1780956"/>
                <a:gd name="connsiteX11787" fmla="*/ 272711 w 2307205"/>
                <a:gd name="connsiteY11787" fmla="*/ 1342171 h 1780956"/>
                <a:gd name="connsiteX11788" fmla="*/ 270499 w 2307205"/>
                <a:gd name="connsiteY11788" fmla="*/ 1344530 h 1780956"/>
                <a:gd name="connsiteX11789" fmla="*/ 271531 w 2307205"/>
                <a:gd name="connsiteY11789" fmla="*/ 1345268 h 1780956"/>
                <a:gd name="connsiteX11790" fmla="*/ 276399 w 2307205"/>
                <a:gd name="connsiteY11790" fmla="*/ 1342908 h 1780956"/>
                <a:gd name="connsiteX11791" fmla="*/ 280233 w 2307205"/>
                <a:gd name="connsiteY11791" fmla="*/ 1338041 h 1780956"/>
                <a:gd name="connsiteX11792" fmla="*/ 396161 w 2307205"/>
                <a:gd name="connsiteY11792" fmla="*/ 627428 h 1780956"/>
                <a:gd name="connsiteX11793" fmla="*/ 408403 w 2307205"/>
                <a:gd name="connsiteY11793" fmla="*/ 626838 h 1780956"/>
                <a:gd name="connsiteX11794" fmla="*/ 410616 w 2307205"/>
                <a:gd name="connsiteY11794" fmla="*/ 627723 h 1780956"/>
                <a:gd name="connsiteX11795" fmla="*/ 412976 w 2307205"/>
                <a:gd name="connsiteY11795" fmla="*/ 629198 h 1780956"/>
                <a:gd name="connsiteX11796" fmla="*/ 422562 w 2307205"/>
                <a:gd name="connsiteY11796" fmla="*/ 633475 h 1780956"/>
                <a:gd name="connsiteX11797" fmla="*/ 442179 w 2307205"/>
                <a:gd name="connsiteY11797" fmla="*/ 641145 h 1780956"/>
                <a:gd name="connsiteX11798" fmla="*/ 443654 w 2307205"/>
                <a:gd name="connsiteY11798" fmla="*/ 642324 h 1780956"/>
                <a:gd name="connsiteX11799" fmla="*/ 448816 w 2307205"/>
                <a:gd name="connsiteY11799" fmla="*/ 648372 h 1780956"/>
                <a:gd name="connsiteX11800" fmla="*/ 450733 w 2307205"/>
                <a:gd name="connsiteY11800" fmla="*/ 649994 h 1780956"/>
                <a:gd name="connsiteX11801" fmla="*/ 452946 w 2307205"/>
                <a:gd name="connsiteY11801" fmla="*/ 653386 h 1780956"/>
                <a:gd name="connsiteX11802" fmla="*/ 458255 w 2307205"/>
                <a:gd name="connsiteY11802" fmla="*/ 663268 h 1780956"/>
                <a:gd name="connsiteX11803" fmla="*/ 460320 w 2307205"/>
                <a:gd name="connsiteY11803" fmla="*/ 665628 h 1780956"/>
                <a:gd name="connsiteX11804" fmla="*/ 462975 w 2307205"/>
                <a:gd name="connsiteY11804" fmla="*/ 667840 h 1780956"/>
                <a:gd name="connsiteX11805" fmla="*/ 465925 w 2307205"/>
                <a:gd name="connsiteY11805" fmla="*/ 669315 h 1780956"/>
                <a:gd name="connsiteX11806" fmla="*/ 470055 w 2307205"/>
                <a:gd name="connsiteY11806" fmla="*/ 669610 h 1780956"/>
                <a:gd name="connsiteX11807" fmla="*/ 472562 w 2307205"/>
                <a:gd name="connsiteY11807" fmla="*/ 669168 h 1780956"/>
                <a:gd name="connsiteX11808" fmla="*/ 475659 w 2307205"/>
                <a:gd name="connsiteY11808" fmla="*/ 667693 h 1780956"/>
                <a:gd name="connsiteX11809" fmla="*/ 480084 w 2307205"/>
                <a:gd name="connsiteY11809" fmla="*/ 664596 h 1780956"/>
                <a:gd name="connsiteX11810" fmla="*/ 490408 w 2307205"/>
                <a:gd name="connsiteY11810" fmla="*/ 661056 h 1780956"/>
                <a:gd name="connsiteX11811" fmla="*/ 501028 w 2307205"/>
                <a:gd name="connsiteY11811" fmla="*/ 652501 h 1780956"/>
                <a:gd name="connsiteX11812" fmla="*/ 502355 w 2307205"/>
                <a:gd name="connsiteY11812" fmla="*/ 652206 h 1780956"/>
                <a:gd name="connsiteX11813" fmla="*/ 504420 w 2307205"/>
                <a:gd name="connsiteY11813" fmla="*/ 652206 h 1780956"/>
                <a:gd name="connsiteX11814" fmla="*/ 506337 w 2307205"/>
                <a:gd name="connsiteY11814" fmla="*/ 654419 h 1780956"/>
                <a:gd name="connsiteX11815" fmla="*/ 508255 w 2307205"/>
                <a:gd name="connsiteY11815" fmla="*/ 655304 h 1780956"/>
                <a:gd name="connsiteX11816" fmla="*/ 516367 w 2307205"/>
                <a:gd name="connsiteY11816" fmla="*/ 653976 h 1780956"/>
                <a:gd name="connsiteX11817" fmla="*/ 522414 w 2307205"/>
                <a:gd name="connsiteY11817" fmla="*/ 652501 h 1780956"/>
                <a:gd name="connsiteX11818" fmla="*/ 530526 w 2307205"/>
                <a:gd name="connsiteY11818" fmla="*/ 649552 h 1780956"/>
                <a:gd name="connsiteX11819" fmla="*/ 533181 w 2307205"/>
                <a:gd name="connsiteY11819" fmla="*/ 647044 h 1780956"/>
                <a:gd name="connsiteX11820" fmla="*/ 534656 w 2307205"/>
                <a:gd name="connsiteY11820" fmla="*/ 644684 h 1780956"/>
                <a:gd name="connsiteX11821" fmla="*/ 535098 w 2307205"/>
                <a:gd name="connsiteY11821" fmla="*/ 643504 h 1780956"/>
                <a:gd name="connsiteX11822" fmla="*/ 537163 w 2307205"/>
                <a:gd name="connsiteY11822" fmla="*/ 630968 h 1780956"/>
                <a:gd name="connsiteX11823" fmla="*/ 538638 w 2307205"/>
                <a:gd name="connsiteY11823" fmla="*/ 626248 h 1780956"/>
                <a:gd name="connsiteX11824" fmla="*/ 541588 w 2307205"/>
                <a:gd name="connsiteY11824" fmla="*/ 619316 h 1780956"/>
                <a:gd name="connsiteX11825" fmla="*/ 542030 w 2307205"/>
                <a:gd name="connsiteY11825" fmla="*/ 615039 h 1780956"/>
                <a:gd name="connsiteX11826" fmla="*/ 544390 w 2307205"/>
                <a:gd name="connsiteY11826" fmla="*/ 614154 h 1780956"/>
                <a:gd name="connsiteX11827" fmla="*/ 552797 w 2307205"/>
                <a:gd name="connsiteY11827" fmla="*/ 613416 h 1780956"/>
                <a:gd name="connsiteX11828" fmla="*/ 559434 w 2307205"/>
                <a:gd name="connsiteY11828" fmla="*/ 610466 h 1780956"/>
                <a:gd name="connsiteX11829" fmla="*/ 562237 w 2307205"/>
                <a:gd name="connsiteY11829" fmla="*/ 607664 h 1780956"/>
                <a:gd name="connsiteX11830" fmla="*/ 569464 w 2307205"/>
                <a:gd name="connsiteY11830" fmla="*/ 595422 h 1780956"/>
                <a:gd name="connsiteX11831" fmla="*/ 570791 w 2307205"/>
                <a:gd name="connsiteY11831" fmla="*/ 593800 h 1780956"/>
                <a:gd name="connsiteX11832" fmla="*/ 573888 w 2307205"/>
                <a:gd name="connsiteY11832" fmla="*/ 591587 h 1780956"/>
                <a:gd name="connsiteX11833" fmla="*/ 599405 w 2307205"/>
                <a:gd name="connsiteY11833" fmla="*/ 580673 h 1780956"/>
                <a:gd name="connsiteX11834" fmla="*/ 612974 w 2307205"/>
                <a:gd name="connsiteY11834" fmla="*/ 573889 h 1780956"/>
                <a:gd name="connsiteX11835" fmla="*/ 623446 w 2307205"/>
                <a:gd name="connsiteY11835" fmla="*/ 570349 h 1780956"/>
                <a:gd name="connsiteX11836" fmla="*/ 638637 w 2307205"/>
                <a:gd name="connsiteY11836" fmla="*/ 562974 h 1780956"/>
                <a:gd name="connsiteX11837" fmla="*/ 644979 w 2307205"/>
                <a:gd name="connsiteY11837" fmla="*/ 560909 h 1780956"/>
                <a:gd name="connsiteX11838" fmla="*/ 651469 w 2307205"/>
                <a:gd name="connsiteY11838" fmla="*/ 559434 h 1780956"/>
                <a:gd name="connsiteX11839" fmla="*/ 663711 w 2307205"/>
                <a:gd name="connsiteY11839" fmla="*/ 554715 h 1780956"/>
                <a:gd name="connsiteX11840" fmla="*/ 665776 w 2307205"/>
                <a:gd name="connsiteY11840" fmla="*/ 553535 h 1780956"/>
                <a:gd name="connsiteX11841" fmla="*/ 666661 w 2307205"/>
                <a:gd name="connsiteY11841" fmla="*/ 552207 h 1780956"/>
                <a:gd name="connsiteX11842" fmla="*/ 667103 w 2307205"/>
                <a:gd name="connsiteY11842" fmla="*/ 550290 h 1780956"/>
                <a:gd name="connsiteX11843" fmla="*/ 666661 w 2307205"/>
                <a:gd name="connsiteY11843" fmla="*/ 548225 h 1780956"/>
                <a:gd name="connsiteX11844" fmla="*/ 665333 w 2307205"/>
                <a:gd name="connsiteY11844" fmla="*/ 546013 h 1780956"/>
                <a:gd name="connsiteX11845" fmla="*/ 663858 w 2307205"/>
                <a:gd name="connsiteY11845" fmla="*/ 544243 h 1780956"/>
                <a:gd name="connsiteX11846" fmla="*/ 660613 w 2307205"/>
                <a:gd name="connsiteY11846" fmla="*/ 541883 h 1780956"/>
                <a:gd name="connsiteX11847" fmla="*/ 652206 w 2307205"/>
                <a:gd name="connsiteY11847" fmla="*/ 537753 h 1780956"/>
                <a:gd name="connsiteX11848" fmla="*/ 632295 w 2307205"/>
                <a:gd name="connsiteY11848" fmla="*/ 523446 h 1780956"/>
                <a:gd name="connsiteX11849" fmla="*/ 626395 w 2307205"/>
                <a:gd name="connsiteY11849" fmla="*/ 519612 h 1780956"/>
                <a:gd name="connsiteX11850" fmla="*/ 619906 w 2307205"/>
                <a:gd name="connsiteY11850" fmla="*/ 516072 h 1780956"/>
                <a:gd name="connsiteX11851" fmla="*/ 611646 w 2307205"/>
                <a:gd name="connsiteY11851" fmla="*/ 512975 h 1780956"/>
                <a:gd name="connsiteX11852" fmla="*/ 606632 w 2307205"/>
                <a:gd name="connsiteY11852" fmla="*/ 511942 h 1780956"/>
                <a:gd name="connsiteX11853" fmla="*/ 599847 w 2307205"/>
                <a:gd name="connsiteY11853" fmla="*/ 511205 h 1780956"/>
                <a:gd name="connsiteX11854" fmla="*/ 593800 w 2307205"/>
                <a:gd name="connsiteY11854" fmla="*/ 511205 h 1780956"/>
                <a:gd name="connsiteX11855" fmla="*/ 584803 w 2307205"/>
                <a:gd name="connsiteY11855" fmla="*/ 512237 h 1780956"/>
                <a:gd name="connsiteX11856" fmla="*/ 582738 w 2307205"/>
                <a:gd name="connsiteY11856" fmla="*/ 512827 h 1780956"/>
                <a:gd name="connsiteX11857" fmla="*/ 579641 w 2307205"/>
                <a:gd name="connsiteY11857" fmla="*/ 514892 h 1780956"/>
                <a:gd name="connsiteX11858" fmla="*/ 572266 w 2307205"/>
                <a:gd name="connsiteY11858" fmla="*/ 522414 h 1780956"/>
                <a:gd name="connsiteX11859" fmla="*/ 570791 w 2307205"/>
                <a:gd name="connsiteY11859" fmla="*/ 523594 h 1780956"/>
                <a:gd name="connsiteX11860" fmla="*/ 569906 w 2307205"/>
                <a:gd name="connsiteY11860" fmla="*/ 523889 h 1780956"/>
                <a:gd name="connsiteX11861" fmla="*/ 569611 w 2307205"/>
                <a:gd name="connsiteY11861" fmla="*/ 523299 h 1780956"/>
                <a:gd name="connsiteX11862" fmla="*/ 569611 w 2307205"/>
                <a:gd name="connsiteY11862" fmla="*/ 518137 h 1780956"/>
                <a:gd name="connsiteX11863" fmla="*/ 569169 w 2307205"/>
                <a:gd name="connsiteY11863" fmla="*/ 516072 h 1780956"/>
                <a:gd name="connsiteX11864" fmla="*/ 568579 w 2307205"/>
                <a:gd name="connsiteY11864" fmla="*/ 515187 h 1780956"/>
                <a:gd name="connsiteX11865" fmla="*/ 567694 w 2307205"/>
                <a:gd name="connsiteY11865" fmla="*/ 514597 h 1780956"/>
                <a:gd name="connsiteX11866" fmla="*/ 564892 w 2307205"/>
                <a:gd name="connsiteY11866" fmla="*/ 514155 h 1780956"/>
                <a:gd name="connsiteX11867" fmla="*/ 560762 w 2307205"/>
                <a:gd name="connsiteY11867" fmla="*/ 514449 h 1780956"/>
                <a:gd name="connsiteX11868" fmla="*/ 553977 w 2307205"/>
                <a:gd name="connsiteY11868" fmla="*/ 519169 h 1780956"/>
                <a:gd name="connsiteX11869" fmla="*/ 553830 w 2307205"/>
                <a:gd name="connsiteY11869" fmla="*/ 519169 h 1780956"/>
                <a:gd name="connsiteX11870" fmla="*/ 553830 w 2307205"/>
                <a:gd name="connsiteY11870" fmla="*/ 518137 h 1780956"/>
                <a:gd name="connsiteX11871" fmla="*/ 554420 w 2307205"/>
                <a:gd name="connsiteY11871" fmla="*/ 516957 h 1780956"/>
                <a:gd name="connsiteX11872" fmla="*/ 558402 w 2307205"/>
                <a:gd name="connsiteY11872" fmla="*/ 512827 h 1780956"/>
                <a:gd name="connsiteX11873" fmla="*/ 548520 w 2307205"/>
                <a:gd name="connsiteY11873" fmla="*/ 511795 h 1780956"/>
                <a:gd name="connsiteX11874" fmla="*/ 532591 w 2307205"/>
                <a:gd name="connsiteY11874" fmla="*/ 506632 h 1780956"/>
                <a:gd name="connsiteX11875" fmla="*/ 524036 w 2307205"/>
                <a:gd name="connsiteY11875" fmla="*/ 503093 h 1780956"/>
                <a:gd name="connsiteX11876" fmla="*/ 517547 w 2307205"/>
                <a:gd name="connsiteY11876" fmla="*/ 499553 h 1780956"/>
                <a:gd name="connsiteX11877" fmla="*/ 512680 w 2307205"/>
                <a:gd name="connsiteY11877" fmla="*/ 497488 h 1780956"/>
                <a:gd name="connsiteX11878" fmla="*/ 507812 w 2307205"/>
                <a:gd name="connsiteY11878" fmla="*/ 496751 h 1780956"/>
                <a:gd name="connsiteX11879" fmla="*/ 501470 w 2307205"/>
                <a:gd name="connsiteY11879" fmla="*/ 497046 h 1780956"/>
                <a:gd name="connsiteX11880" fmla="*/ 478609 w 2307205"/>
                <a:gd name="connsiteY11880" fmla="*/ 501028 h 1780956"/>
                <a:gd name="connsiteX11881" fmla="*/ 456485 w 2307205"/>
                <a:gd name="connsiteY11881" fmla="*/ 502503 h 1780956"/>
                <a:gd name="connsiteX11882" fmla="*/ 424332 w 2307205"/>
                <a:gd name="connsiteY11882" fmla="*/ 507075 h 1780956"/>
                <a:gd name="connsiteX11883" fmla="*/ 424037 w 2307205"/>
                <a:gd name="connsiteY11883" fmla="*/ 508107 h 1780956"/>
                <a:gd name="connsiteX11884" fmla="*/ 425660 w 2307205"/>
                <a:gd name="connsiteY11884" fmla="*/ 509287 h 1780956"/>
                <a:gd name="connsiteX11885" fmla="*/ 426102 w 2307205"/>
                <a:gd name="connsiteY11885" fmla="*/ 511057 h 1780956"/>
                <a:gd name="connsiteX11886" fmla="*/ 427577 w 2307205"/>
                <a:gd name="connsiteY11886" fmla="*/ 512237 h 1780956"/>
                <a:gd name="connsiteX11887" fmla="*/ 435837 w 2307205"/>
                <a:gd name="connsiteY11887" fmla="*/ 527429 h 1780956"/>
                <a:gd name="connsiteX11888" fmla="*/ 437607 w 2307205"/>
                <a:gd name="connsiteY11888" fmla="*/ 530084 h 1780956"/>
                <a:gd name="connsiteX11889" fmla="*/ 440261 w 2307205"/>
                <a:gd name="connsiteY11889" fmla="*/ 532443 h 1780956"/>
                <a:gd name="connsiteX11890" fmla="*/ 445866 w 2307205"/>
                <a:gd name="connsiteY11890" fmla="*/ 533918 h 1780956"/>
                <a:gd name="connsiteX11891" fmla="*/ 447783 w 2307205"/>
                <a:gd name="connsiteY11891" fmla="*/ 536131 h 1780956"/>
                <a:gd name="connsiteX11892" fmla="*/ 447783 w 2307205"/>
                <a:gd name="connsiteY11892" fmla="*/ 537016 h 1780956"/>
                <a:gd name="connsiteX11893" fmla="*/ 441736 w 2307205"/>
                <a:gd name="connsiteY11893" fmla="*/ 543358 h 1780956"/>
                <a:gd name="connsiteX11894" fmla="*/ 439524 w 2307205"/>
                <a:gd name="connsiteY11894" fmla="*/ 549257 h 1780956"/>
                <a:gd name="connsiteX11895" fmla="*/ 431412 w 2307205"/>
                <a:gd name="connsiteY11895" fmla="*/ 554715 h 1780956"/>
                <a:gd name="connsiteX11896" fmla="*/ 426987 w 2307205"/>
                <a:gd name="connsiteY11896" fmla="*/ 563564 h 1780956"/>
                <a:gd name="connsiteX11897" fmla="*/ 425660 w 2307205"/>
                <a:gd name="connsiteY11897" fmla="*/ 565482 h 1780956"/>
                <a:gd name="connsiteX11898" fmla="*/ 421530 w 2307205"/>
                <a:gd name="connsiteY11898" fmla="*/ 569464 h 1780956"/>
                <a:gd name="connsiteX11899" fmla="*/ 420645 w 2307205"/>
                <a:gd name="connsiteY11899" fmla="*/ 571971 h 1780956"/>
                <a:gd name="connsiteX11900" fmla="*/ 421088 w 2307205"/>
                <a:gd name="connsiteY11900" fmla="*/ 572856 h 1780956"/>
                <a:gd name="connsiteX11901" fmla="*/ 423152 w 2307205"/>
                <a:gd name="connsiteY11901" fmla="*/ 574626 h 1780956"/>
                <a:gd name="connsiteX11902" fmla="*/ 425512 w 2307205"/>
                <a:gd name="connsiteY11902" fmla="*/ 574626 h 1780956"/>
                <a:gd name="connsiteX11903" fmla="*/ 426987 w 2307205"/>
                <a:gd name="connsiteY11903" fmla="*/ 575511 h 1780956"/>
                <a:gd name="connsiteX11904" fmla="*/ 427430 w 2307205"/>
                <a:gd name="connsiteY11904" fmla="*/ 576396 h 1780956"/>
                <a:gd name="connsiteX11905" fmla="*/ 427725 w 2307205"/>
                <a:gd name="connsiteY11905" fmla="*/ 577576 h 1780956"/>
                <a:gd name="connsiteX11906" fmla="*/ 427725 w 2307205"/>
                <a:gd name="connsiteY11906" fmla="*/ 578608 h 1780956"/>
                <a:gd name="connsiteX11907" fmla="*/ 427135 w 2307205"/>
                <a:gd name="connsiteY11907" fmla="*/ 579493 h 1780956"/>
                <a:gd name="connsiteX11908" fmla="*/ 417990 w 2307205"/>
                <a:gd name="connsiteY11908" fmla="*/ 582591 h 1780956"/>
                <a:gd name="connsiteX11909" fmla="*/ 416958 w 2307205"/>
                <a:gd name="connsiteY11909" fmla="*/ 583623 h 1780956"/>
                <a:gd name="connsiteX11910" fmla="*/ 416220 w 2307205"/>
                <a:gd name="connsiteY11910" fmla="*/ 585098 h 1780956"/>
                <a:gd name="connsiteX11911" fmla="*/ 415778 w 2307205"/>
                <a:gd name="connsiteY11911" fmla="*/ 587015 h 1780956"/>
                <a:gd name="connsiteX11912" fmla="*/ 415778 w 2307205"/>
                <a:gd name="connsiteY11912" fmla="*/ 589228 h 1780956"/>
                <a:gd name="connsiteX11913" fmla="*/ 415335 w 2307205"/>
                <a:gd name="connsiteY11913" fmla="*/ 593505 h 1780956"/>
                <a:gd name="connsiteX11914" fmla="*/ 415630 w 2307205"/>
                <a:gd name="connsiteY11914" fmla="*/ 594832 h 1780956"/>
                <a:gd name="connsiteX11915" fmla="*/ 416515 w 2307205"/>
                <a:gd name="connsiteY11915" fmla="*/ 595422 h 1780956"/>
                <a:gd name="connsiteX11916" fmla="*/ 416515 w 2307205"/>
                <a:gd name="connsiteY11916" fmla="*/ 596307 h 1780956"/>
                <a:gd name="connsiteX11917" fmla="*/ 414303 w 2307205"/>
                <a:gd name="connsiteY11917" fmla="*/ 598077 h 1780956"/>
                <a:gd name="connsiteX11918" fmla="*/ 411796 w 2307205"/>
                <a:gd name="connsiteY11918" fmla="*/ 599552 h 1780956"/>
                <a:gd name="connsiteX11919" fmla="*/ 408256 w 2307205"/>
                <a:gd name="connsiteY11919" fmla="*/ 603092 h 1780956"/>
                <a:gd name="connsiteX11920" fmla="*/ 406191 w 2307205"/>
                <a:gd name="connsiteY11920" fmla="*/ 604419 h 1780956"/>
                <a:gd name="connsiteX11921" fmla="*/ 404716 w 2307205"/>
                <a:gd name="connsiteY11921" fmla="*/ 606484 h 1780956"/>
                <a:gd name="connsiteX11922" fmla="*/ 402799 w 2307205"/>
                <a:gd name="connsiteY11922" fmla="*/ 610171 h 1780956"/>
                <a:gd name="connsiteX11923" fmla="*/ 401176 w 2307205"/>
                <a:gd name="connsiteY11923" fmla="*/ 612236 h 1780956"/>
                <a:gd name="connsiteX11924" fmla="*/ 399849 w 2307205"/>
                <a:gd name="connsiteY11924" fmla="*/ 612679 h 1780956"/>
                <a:gd name="connsiteX11925" fmla="*/ 399406 w 2307205"/>
                <a:gd name="connsiteY11925" fmla="*/ 613564 h 1780956"/>
                <a:gd name="connsiteX11926" fmla="*/ 399701 w 2307205"/>
                <a:gd name="connsiteY11926" fmla="*/ 614891 h 1780956"/>
                <a:gd name="connsiteX11927" fmla="*/ 400291 w 2307205"/>
                <a:gd name="connsiteY11927" fmla="*/ 615776 h 1780956"/>
                <a:gd name="connsiteX11928" fmla="*/ 401029 w 2307205"/>
                <a:gd name="connsiteY11928" fmla="*/ 616219 h 1780956"/>
                <a:gd name="connsiteX11929" fmla="*/ 396309 w 2307205"/>
                <a:gd name="connsiteY11929" fmla="*/ 618431 h 1780956"/>
                <a:gd name="connsiteX11930" fmla="*/ 396309 w 2307205"/>
                <a:gd name="connsiteY11930" fmla="*/ 622561 h 1780956"/>
                <a:gd name="connsiteX11931" fmla="*/ 395572 w 2307205"/>
                <a:gd name="connsiteY11931" fmla="*/ 624036 h 1780956"/>
                <a:gd name="connsiteX11932" fmla="*/ 394097 w 2307205"/>
                <a:gd name="connsiteY11932" fmla="*/ 626248 h 1780956"/>
                <a:gd name="connsiteX11933" fmla="*/ 394539 w 2307205"/>
                <a:gd name="connsiteY11933" fmla="*/ 626838 h 1780956"/>
                <a:gd name="connsiteX11934" fmla="*/ 396161 w 2307205"/>
                <a:gd name="connsiteY11934" fmla="*/ 627133 h 1780956"/>
                <a:gd name="connsiteX11935" fmla="*/ 224187 w 2307205"/>
                <a:gd name="connsiteY11935" fmla="*/ 1401167 h 1780956"/>
                <a:gd name="connsiteX11936" fmla="*/ 233036 w 2307205"/>
                <a:gd name="connsiteY11936" fmla="*/ 1398512 h 1780956"/>
                <a:gd name="connsiteX11937" fmla="*/ 234511 w 2307205"/>
                <a:gd name="connsiteY11937" fmla="*/ 1397037 h 1780956"/>
                <a:gd name="connsiteX11938" fmla="*/ 235249 w 2307205"/>
                <a:gd name="connsiteY11938" fmla="*/ 1394530 h 1780956"/>
                <a:gd name="connsiteX11939" fmla="*/ 235249 w 2307205"/>
                <a:gd name="connsiteY11939" fmla="*/ 1387155 h 1780956"/>
                <a:gd name="connsiteX11940" fmla="*/ 236281 w 2307205"/>
                <a:gd name="connsiteY11940" fmla="*/ 1382731 h 1780956"/>
                <a:gd name="connsiteX11941" fmla="*/ 238051 w 2307205"/>
                <a:gd name="connsiteY11941" fmla="*/ 1378158 h 1780956"/>
                <a:gd name="connsiteX11942" fmla="*/ 241148 w 2307205"/>
                <a:gd name="connsiteY11942" fmla="*/ 1372996 h 1780956"/>
                <a:gd name="connsiteX11943" fmla="*/ 241591 w 2307205"/>
                <a:gd name="connsiteY11943" fmla="*/ 1371669 h 1780956"/>
                <a:gd name="connsiteX11944" fmla="*/ 242033 w 2307205"/>
                <a:gd name="connsiteY11944" fmla="*/ 1367392 h 1780956"/>
                <a:gd name="connsiteX11945" fmla="*/ 241296 w 2307205"/>
                <a:gd name="connsiteY11945" fmla="*/ 1367392 h 1780956"/>
                <a:gd name="connsiteX11946" fmla="*/ 238051 w 2307205"/>
                <a:gd name="connsiteY11946" fmla="*/ 1369751 h 1780956"/>
                <a:gd name="connsiteX11947" fmla="*/ 234954 w 2307205"/>
                <a:gd name="connsiteY11947" fmla="*/ 1371079 h 1780956"/>
                <a:gd name="connsiteX11948" fmla="*/ 229939 w 2307205"/>
                <a:gd name="connsiteY11948" fmla="*/ 1371374 h 1780956"/>
                <a:gd name="connsiteX11949" fmla="*/ 229939 w 2307205"/>
                <a:gd name="connsiteY11949" fmla="*/ 1372701 h 1780956"/>
                <a:gd name="connsiteX11950" fmla="*/ 230529 w 2307205"/>
                <a:gd name="connsiteY11950" fmla="*/ 1376093 h 1780956"/>
                <a:gd name="connsiteX11951" fmla="*/ 230529 w 2307205"/>
                <a:gd name="connsiteY11951" fmla="*/ 1377568 h 1780956"/>
                <a:gd name="connsiteX11952" fmla="*/ 229496 w 2307205"/>
                <a:gd name="connsiteY11952" fmla="*/ 1379486 h 1780956"/>
                <a:gd name="connsiteX11953" fmla="*/ 229054 w 2307205"/>
                <a:gd name="connsiteY11953" fmla="*/ 1383026 h 1780956"/>
                <a:gd name="connsiteX11954" fmla="*/ 228611 w 2307205"/>
                <a:gd name="connsiteY11954" fmla="*/ 1383763 h 1780956"/>
                <a:gd name="connsiteX11955" fmla="*/ 221384 w 2307205"/>
                <a:gd name="connsiteY11955" fmla="*/ 1384943 h 1780956"/>
                <a:gd name="connsiteX11956" fmla="*/ 219614 w 2307205"/>
                <a:gd name="connsiteY11956" fmla="*/ 1384943 h 1780956"/>
                <a:gd name="connsiteX11957" fmla="*/ 218730 w 2307205"/>
                <a:gd name="connsiteY11957" fmla="*/ 1384501 h 1780956"/>
                <a:gd name="connsiteX11958" fmla="*/ 218730 w 2307205"/>
                <a:gd name="connsiteY11958" fmla="*/ 1383616 h 1780956"/>
                <a:gd name="connsiteX11959" fmla="*/ 227874 w 2307205"/>
                <a:gd name="connsiteY11959" fmla="*/ 1379043 h 1780956"/>
                <a:gd name="connsiteX11960" fmla="*/ 228906 w 2307205"/>
                <a:gd name="connsiteY11960" fmla="*/ 1377863 h 1780956"/>
                <a:gd name="connsiteX11961" fmla="*/ 229496 w 2307205"/>
                <a:gd name="connsiteY11961" fmla="*/ 1376831 h 1780956"/>
                <a:gd name="connsiteX11962" fmla="*/ 229201 w 2307205"/>
                <a:gd name="connsiteY11962" fmla="*/ 1374029 h 1780956"/>
                <a:gd name="connsiteX11963" fmla="*/ 227874 w 2307205"/>
                <a:gd name="connsiteY11963" fmla="*/ 1371374 h 1780956"/>
                <a:gd name="connsiteX11964" fmla="*/ 226694 w 2307205"/>
                <a:gd name="connsiteY11964" fmla="*/ 1369604 h 1780956"/>
                <a:gd name="connsiteX11965" fmla="*/ 225662 w 2307205"/>
                <a:gd name="connsiteY11965" fmla="*/ 1368866 h 1780956"/>
                <a:gd name="connsiteX11966" fmla="*/ 224629 w 2307205"/>
                <a:gd name="connsiteY11966" fmla="*/ 1368571 h 1780956"/>
                <a:gd name="connsiteX11967" fmla="*/ 218877 w 2307205"/>
                <a:gd name="connsiteY11967" fmla="*/ 1369899 h 1780956"/>
                <a:gd name="connsiteX11968" fmla="*/ 216517 w 2307205"/>
                <a:gd name="connsiteY11968" fmla="*/ 1367834 h 1780956"/>
                <a:gd name="connsiteX11969" fmla="*/ 210323 w 2307205"/>
                <a:gd name="connsiteY11969" fmla="*/ 1367392 h 1780956"/>
                <a:gd name="connsiteX11970" fmla="*/ 207815 w 2307205"/>
                <a:gd name="connsiteY11970" fmla="*/ 1366802 h 1780956"/>
                <a:gd name="connsiteX11971" fmla="*/ 206340 w 2307205"/>
                <a:gd name="connsiteY11971" fmla="*/ 1366802 h 1780956"/>
                <a:gd name="connsiteX11972" fmla="*/ 205898 w 2307205"/>
                <a:gd name="connsiteY11972" fmla="*/ 1367244 h 1780956"/>
                <a:gd name="connsiteX11973" fmla="*/ 205013 w 2307205"/>
                <a:gd name="connsiteY11973" fmla="*/ 1372259 h 1780956"/>
                <a:gd name="connsiteX11974" fmla="*/ 205013 w 2307205"/>
                <a:gd name="connsiteY11974" fmla="*/ 1375356 h 1780956"/>
                <a:gd name="connsiteX11975" fmla="*/ 205455 w 2307205"/>
                <a:gd name="connsiteY11975" fmla="*/ 1378306 h 1780956"/>
                <a:gd name="connsiteX11976" fmla="*/ 206193 w 2307205"/>
                <a:gd name="connsiteY11976" fmla="*/ 1380371 h 1780956"/>
                <a:gd name="connsiteX11977" fmla="*/ 209880 w 2307205"/>
                <a:gd name="connsiteY11977" fmla="*/ 1385680 h 1780956"/>
                <a:gd name="connsiteX11978" fmla="*/ 210175 w 2307205"/>
                <a:gd name="connsiteY11978" fmla="*/ 1386565 h 1780956"/>
                <a:gd name="connsiteX11979" fmla="*/ 210175 w 2307205"/>
                <a:gd name="connsiteY11979" fmla="*/ 1388040 h 1780956"/>
                <a:gd name="connsiteX11980" fmla="*/ 211650 w 2307205"/>
                <a:gd name="connsiteY11980" fmla="*/ 1389958 h 1780956"/>
                <a:gd name="connsiteX11981" fmla="*/ 216222 w 2307205"/>
                <a:gd name="connsiteY11981" fmla="*/ 1391728 h 1780956"/>
                <a:gd name="connsiteX11982" fmla="*/ 222417 w 2307205"/>
                <a:gd name="connsiteY11982" fmla="*/ 1395562 h 1780956"/>
                <a:gd name="connsiteX11983" fmla="*/ 222417 w 2307205"/>
                <a:gd name="connsiteY11983" fmla="*/ 1396005 h 1780956"/>
                <a:gd name="connsiteX11984" fmla="*/ 221532 w 2307205"/>
                <a:gd name="connsiteY11984" fmla="*/ 1396005 h 1780956"/>
                <a:gd name="connsiteX11985" fmla="*/ 219319 w 2307205"/>
                <a:gd name="connsiteY11985" fmla="*/ 1395267 h 1780956"/>
                <a:gd name="connsiteX11986" fmla="*/ 216517 w 2307205"/>
                <a:gd name="connsiteY11986" fmla="*/ 1394825 h 1780956"/>
                <a:gd name="connsiteX11987" fmla="*/ 215485 w 2307205"/>
                <a:gd name="connsiteY11987" fmla="*/ 1394825 h 1780956"/>
                <a:gd name="connsiteX11988" fmla="*/ 214010 w 2307205"/>
                <a:gd name="connsiteY11988" fmla="*/ 1396890 h 1780956"/>
                <a:gd name="connsiteX11989" fmla="*/ 215927 w 2307205"/>
                <a:gd name="connsiteY11989" fmla="*/ 1398512 h 1780956"/>
                <a:gd name="connsiteX11990" fmla="*/ 219909 w 2307205"/>
                <a:gd name="connsiteY11990" fmla="*/ 1401020 h 1780956"/>
                <a:gd name="connsiteX11991" fmla="*/ 224482 w 2307205"/>
                <a:gd name="connsiteY11991" fmla="*/ 1401020 h 1780956"/>
                <a:gd name="connsiteX11992" fmla="*/ 274924 w 2307205"/>
                <a:gd name="connsiteY11992" fmla="*/ 1377568 h 1780956"/>
                <a:gd name="connsiteX11993" fmla="*/ 275514 w 2307205"/>
                <a:gd name="connsiteY11993" fmla="*/ 1378011 h 1780956"/>
                <a:gd name="connsiteX11994" fmla="*/ 276694 w 2307205"/>
                <a:gd name="connsiteY11994" fmla="*/ 1377273 h 1780956"/>
                <a:gd name="connsiteX11995" fmla="*/ 278464 w 2307205"/>
                <a:gd name="connsiteY11995" fmla="*/ 1375209 h 1780956"/>
                <a:gd name="connsiteX11996" fmla="*/ 279201 w 2307205"/>
                <a:gd name="connsiteY11996" fmla="*/ 1373881 h 1780956"/>
                <a:gd name="connsiteX11997" fmla="*/ 277579 w 2307205"/>
                <a:gd name="connsiteY11997" fmla="*/ 1371079 h 1780956"/>
                <a:gd name="connsiteX11998" fmla="*/ 277136 w 2307205"/>
                <a:gd name="connsiteY11998" fmla="*/ 1370636 h 1780956"/>
                <a:gd name="connsiteX11999" fmla="*/ 275071 w 2307205"/>
                <a:gd name="connsiteY11999" fmla="*/ 1369309 h 1780956"/>
                <a:gd name="connsiteX12000" fmla="*/ 273744 w 2307205"/>
                <a:gd name="connsiteY12000" fmla="*/ 1369309 h 1780956"/>
                <a:gd name="connsiteX12001" fmla="*/ 272564 w 2307205"/>
                <a:gd name="connsiteY12001" fmla="*/ 1369751 h 1780956"/>
                <a:gd name="connsiteX12002" fmla="*/ 268582 w 2307205"/>
                <a:gd name="connsiteY12002" fmla="*/ 1372701 h 1780956"/>
                <a:gd name="connsiteX12003" fmla="*/ 267254 w 2307205"/>
                <a:gd name="connsiteY12003" fmla="*/ 1374176 h 1780956"/>
                <a:gd name="connsiteX12004" fmla="*/ 266959 w 2307205"/>
                <a:gd name="connsiteY12004" fmla="*/ 1375209 h 1780956"/>
                <a:gd name="connsiteX12005" fmla="*/ 266959 w 2307205"/>
                <a:gd name="connsiteY12005" fmla="*/ 1376241 h 1780956"/>
                <a:gd name="connsiteX12006" fmla="*/ 267549 w 2307205"/>
                <a:gd name="connsiteY12006" fmla="*/ 1377273 h 1780956"/>
                <a:gd name="connsiteX12007" fmla="*/ 268139 w 2307205"/>
                <a:gd name="connsiteY12007" fmla="*/ 1377863 h 1780956"/>
                <a:gd name="connsiteX12008" fmla="*/ 268729 w 2307205"/>
                <a:gd name="connsiteY12008" fmla="*/ 1377863 h 1780956"/>
                <a:gd name="connsiteX12009" fmla="*/ 268729 w 2307205"/>
                <a:gd name="connsiteY12009" fmla="*/ 1375209 h 1780956"/>
                <a:gd name="connsiteX12010" fmla="*/ 269172 w 2307205"/>
                <a:gd name="connsiteY12010" fmla="*/ 1374471 h 1780956"/>
                <a:gd name="connsiteX12011" fmla="*/ 270057 w 2307205"/>
                <a:gd name="connsiteY12011" fmla="*/ 1374471 h 1780956"/>
                <a:gd name="connsiteX12012" fmla="*/ 271384 w 2307205"/>
                <a:gd name="connsiteY12012" fmla="*/ 1375356 h 1780956"/>
                <a:gd name="connsiteX12013" fmla="*/ 273154 w 2307205"/>
                <a:gd name="connsiteY12013" fmla="*/ 1377421 h 1780956"/>
                <a:gd name="connsiteX12014" fmla="*/ 274776 w 2307205"/>
                <a:gd name="connsiteY12014" fmla="*/ 1377716 h 1780956"/>
                <a:gd name="connsiteX12015" fmla="*/ 265189 w 2307205"/>
                <a:gd name="connsiteY12015" fmla="*/ 1350135 h 1780956"/>
                <a:gd name="connsiteX12016" fmla="*/ 261797 w 2307205"/>
                <a:gd name="connsiteY12016" fmla="*/ 1349693 h 1780956"/>
                <a:gd name="connsiteX12017" fmla="*/ 261354 w 2307205"/>
                <a:gd name="connsiteY12017" fmla="*/ 1350282 h 1780956"/>
                <a:gd name="connsiteX12018" fmla="*/ 260470 w 2307205"/>
                <a:gd name="connsiteY12018" fmla="*/ 1352937 h 1780956"/>
                <a:gd name="connsiteX12019" fmla="*/ 260470 w 2307205"/>
                <a:gd name="connsiteY12019" fmla="*/ 1355297 h 1780956"/>
                <a:gd name="connsiteX12020" fmla="*/ 261207 w 2307205"/>
                <a:gd name="connsiteY12020" fmla="*/ 1355297 h 1780956"/>
                <a:gd name="connsiteX12021" fmla="*/ 264452 w 2307205"/>
                <a:gd name="connsiteY12021" fmla="*/ 1352937 h 1780956"/>
                <a:gd name="connsiteX12022" fmla="*/ 265484 w 2307205"/>
                <a:gd name="connsiteY12022" fmla="*/ 1351757 h 1780956"/>
                <a:gd name="connsiteX12023" fmla="*/ 265779 w 2307205"/>
                <a:gd name="connsiteY12023" fmla="*/ 1350872 h 1780956"/>
                <a:gd name="connsiteX12024" fmla="*/ 265779 w 2307205"/>
                <a:gd name="connsiteY12024" fmla="*/ 1350430 h 1780956"/>
                <a:gd name="connsiteX12025" fmla="*/ 265189 w 2307205"/>
                <a:gd name="connsiteY12025" fmla="*/ 1350430 h 1780956"/>
                <a:gd name="connsiteX12026" fmla="*/ 256635 w 2307205"/>
                <a:gd name="connsiteY12026" fmla="*/ 1438187 h 1780956"/>
                <a:gd name="connsiteX12027" fmla="*/ 256340 w 2307205"/>
                <a:gd name="connsiteY12027" fmla="*/ 1439367 h 1780956"/>
                <a:gd name="connsiteX12028" fmla="*/ 256635 w 2307205"/>
                <a:gd name="connsiteY12028" fmla="*/ 1442465 h 1780956"/>
                <a:gd name="connsiteX12029" fmla="*/ 257225 w 2307205"/>
                <a:gd name="connsiteY12029" fmla="*/ 1443644 h 1780956"/>
                <a:gd name="connsiteX12030" fmla="*/ 258110 w 2307205"/>
                <a:gd name="connsiteY12030" fmla="*/ 1444382 h 1780956"/>
                <a:gd name="connsiteX12031" fmla="*/ 258552 w 2307205"/>
                <a:gd name="connsiteY12031" fmla="*/ 1444382 h 1780956"/>
                <a:gd name="connsiteX12032" fmla="*/ 258995 w 2307205"/>
                <a:gd name="connsiteY12032" fmla="*/ 1439662 h 1780956"/>
                <a:gd name="connsiteX12033" fmla="*/ 256782 w 2307205"/>
                <a:gd name="connsiteY12033" fmla="*/ 1437745 h 1780956"/>
                <a:gd name="connsiteX12034" fmla="*/ 256487 w 2307205"/>
                <a:gd name="connsiteY12034" fmla="*/ 1438187 h 1780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Lst>
              <a:rect l="l" t="t" r="r" b="b"/>
              <a:pathLst>
                <a:path w="2307205" h="1780956">
                  <a:moveTo>
                    <a:pt x="1181847" y="749698"/>
                  </a:moveTo>
                  <a:lnTo>
                    <a:pt x="1180963" y="751615"/>
                  </a:lnTo>
                  <a:lnTo>
                    <a:pt x="1182143" y="752205"/>
                  </a:lnTo>
                  <a:lnTo>
                    <a:pt x="1184945" y="752205"/>
                  </a:lnTo>
                  <a:lnTo>
                    <a:pt x="1187157" y="751468"/>
                  </a:lnTo>
                  <a:lnTo>
                    <a:pt x="1188632" y="750141"/>
                  </a:lnTo>
                  <a:lnTo>
                    <a:pt x="1189665" y="748223"/>
                  </a:lnTo>
                  <a:lnTo>
                    <a:pt x="1190107" y="745716"/>
                  </a:lnTo>
                  <a:lnTo>
                    <a:pt x="1190107" y="744241"/>
                  </a:lnTo>
                  <a:lnTo>
                    <a:pt x="1186715" y="741144"/>
                  </a:lnTo>
                  <a:lnTo>
                    <a:pt x="1184355" y="739816"/>
                  </a:lnTo>
                  <a:lnTo>
                    <a:pt x="1181700" y="738784"/>
                  </a:lnTo>
                  <a:lnTo>
                    <a:pt x="1179340" y="738784"/>
                  </a:lnTo>
                  <a:lnTo>
                    <a:pt x="1177275" y="739669"/>
                  </a:lnTo>
                  <a:lnTo>
                    <a:pt x="1175653" y="741439"/>
                  </a:lnTo>
                  <a:lnTo>
                    <a:pt x="1174473" y="744093"/>
                  </a:lnTo>
                  <a:lnTo>
                    <a:pt x="1174030" y="745863"/>
                  </a:lnTo>
                  <a:lnTo>
                    <a:pt x="1174473" y="747633"/>
                  </a:lnTo>
                  <a:lnTo>
                    <a:pt x="1174473" y="749551"/>
                  </a:lnTo>
                  <a:lnTo>
                    <a:pt x="1175063" y="750731"/>
                  </a:lnTo>
                  <a:lnTo>
                    <a:pt x="1176685" y="751468"/>
                  </a:lnTo>
                  <a:lnTo>
                    <a:pt x="1177570" y="749993"/>
                  </a:lnTo>
                  <a:lnTo>
                    <a:pt x="1178750" y="747043"/>
                  </a:lnTo>
                  <a:lnTo>
                    <a:pt x="1179045" y="744536"/>
                  </a:lnTo>
                  <a:lnTo>
                    <a:pt x="1178603" y="742619"/>
                  </a:lnTo>
                  <a:lnTo>
                    <a:pt x="1178898" y="741734"/>
                  </a:lnTo>
                  <a:lnTo>
                    <a:pt x="1180078" y="741734"/>
                  </a:lnTo>
                  <a:lnTo>
                    <a:pt x="1181700" y="742766"/>
                  </a:lnTo>
                  <a:lnTo>
                    <a:pt x="1182290" y="744536"/>
                  </a:lnTo>
                  <a:lnTo>
                    <a:pt x="1182732" y="747338"/>
                  </a:lnTo>
                  <a:lnTo>
                    <a:pt x="1182732" y="749108"/>
                  </a:lnTo>
                  <a:lnTo>
                    <a:pt x="1181995" y="749698"/>
                  </a:lnTo>
                  <a:close/>
                  <a:moveTo>
                    <a:pt x="1169163" y="755745"/>
                  </a:moveTo>
                  <a:lnTo>
                    <a:pt x="1166066" y="751763"/>
                  </a:lnTo>
                  <a:lnTo>
                    <a:pt x="1155741" y="745863"/>
                  </a:lnTo>
                  <a:lnTo>
                    <a:pt x="1151022" y="744093"/>
                  </a:lnTo>
                  <a:lnTo>
                    <a:pt x="1148072" y="742029"/>
                  </a:lnTo>
                  <a:lnTo>
                    <a:pt x="1145270" y="739226"/>
                  </a:lnTo>
                  <a:lnTo>
                    <a:pt x="1141582" y="736571"/>
                  </a:lnTo>
                  <a:lnTo>
                    <a:pt x="1140402" y="736276"/>
                  </a:lnTo>
                  <a:lnTo>
                    <a:pt x="1139665" y="736571"/>
                  </a:lnTo>
                  <a:lnTo>
                    <a:pt x="1138485" y="738046"/>
                  </a:lnTo>
                  <a:lnTo>
                    <a:pt x="1137010" y="738489"/>
                  </a:lnTo>
                  <a:lnTo>
                    <a:pt x="1136273" y="737899"/>
                  </a:lnTo>
                  <a:lnTo>
                    <a:pt x="1135535" y="736719"/>
                  </a:lnTo>
                  <a:lnTo>
                    <a:pt x="1135830" y="735981"/>
                  </a:lnTo>
                  <a:lnTo>
                    <a:pt x="1137748" y="735096"/>
                  </a:lnTo>
                  <a:lnTo>
                    <a:pt x="1137748" y="734506"/>
                  </a:lnTo>
                  <a:lnTo>
                    <a:pt x="1137010" y="733327"/>
                  </a:lnTo>
                  <a:lnTo>
                    <a:pt x="1131995" y="730377"/>
                  </a:lnTo>
                  <a:lnTo>
                    <a:pt x="1129783" y="728607"/>
                  </a:lnTo>
                  <a:lnTo>
                    <a:pt x="1127128" y="727722"/>
                  </a:lnTo>
                  <a:lnTo>
                    <a:pt x="1124621" y="727722"/>
                  </a:lnTo>
                  <a:lnTo>
                    <a:pt x="1119606" y="729049"/>
                  </a:lnTo>
                  <a:lnTo>
                    <a:pt x="1116509" y="730672"/>
                  </a:lnTo>
                  <a:lnTo>
                    <a:pt x="1115476" y="731409"/>
                  </a:lnTo>
                  <a:lnTo>
                    <a:pt x="1114739" y="732589"/>
                  </a:lnTo>
                  <a:lnTo>
                    <a:pt x="1113854" y="735539"/>
                  </a:lnTo>
                  <a:lnTo>
                    <a:pt x="1113854" y="736571"/>
                  </a:lnTo>
                  <a:lnTo>
                    <a:pt x="1114149" y="738489"/>
                  </a:lnTo>
                  <a:lnTo>
                    <a:pt x="1117394" y="743946"/>
                  </a:lnTo>
                  <a:lnTo>
                    <a:pt x="1120639" y="746453"/>
                  </a:lnTo>
                  <a:lnTo>
                    <a:pt x="1117689" y="745863"/>
                  </a:lnTo>
                  <a:lnTo>
                    <a:pt x="1115919" y="745126"/>
                  </a:lnTo>
                  <a:lnTo>
                    <a:pt x="1111494" y="741439"/>
                  </a:lnTo>
                  <a:lnTo>
                    <a:pt x="1109282" y="740849"/>
                  </a:lnTo>
                  <a:lnTo>
                    <a:pt x="1107512" y="741144"/>
                  </a:lnTo>
                  <a:lnTo>
                    <a:pt x="1107512" y="742471"/>
                  </a:lnTo>
                  <a:lnTo>
                    <a:pt x="1107807" y="743356"/>
                  </a:lnTo>
                  <a:lnTo>
                    <a:pt x="1108839" y="744683"/>
                  </a:lnTo>
                  <a:lnTo>
                    <a:pt x="1110019" y="745568"/>
                  </a:lnTo>
                  <a:lnTo>
                    <a:pt x="1107659" y="745568"/>
                  </a:lnTo>
                  <a:lnTo>
                    <a:pt x="1107069" y="746453"/>
                  </a:lnTo>
                  <a:lnTo>
                    <a:pt x="1107659" y="748076"/>
                  </a:lnTo>
                  <a:lnTo>
                    <a:pt x="1109429" y="750436"/>
                  </a:lnTo>
                  <a:lnTo>
                    <a:pt x="1109872" y="751468"/>
                  </a:lnTo>
                  <a:lnTo>
                    <a:pt x="1109872" y="752353"/>
                  </a:lnTo>
                  <a:lnTo>
                    <a:pt x="1108544" y="753533"/>
                  </a:lnTo>
                  <a:lnTo>
                    <a:pt x="1102792" y="757663"/>
                  </a:lnTo>
                  <a:lnTo>
                    <a:pt x="1097925" y="760022"/>
                  </a:lnTo>
                  <a:lnTo>
                    <a:pt x="1093353" y="760907"/>
                  </a:lnTo>
                  <a:lnTo>
                    <a:pt x="1083618" y="761792"/>
                  </a:lnTo>
                  <a:lnTo>
                    <a:pt x="1082143" y="763267"/>
                  </a:lnTo>
                  <a:lnTo>
                    <a:pt x="1080963" y="765332"/>
                  </a:lnTo>
                  <a:lnTo>
                    <a:pt x="1080963" y="766217"/>
                  </a:lnTo>
                  <a:lnTo>
                    <a:pt x="1082586" y="769609"/>
                  </a:lnTo>
                  <a:lnTo>
                    <a:pt x="1084061" y="771527"/>
                  </a:lnTo>
                  <a:lnTo>
                    <a:pt x="1087306" y="773444"/>
                  </a:lnTo>
                  <a:lnTo>
                    <a:pt x="1088928" y="774034"/>
                  </a:lnTo>
                  <a:lnTo>
                    <a:pt x="1093205" y="774034"/>
                  </a:lnTo>
                  <a:lnTo>
                    <a:pt x="1093648" y="773444"/>
                  </a:lnTo>
                  <a:lnTo>
                    <a:pt x="1093058" y="772412"/>
                  </a:lnTo>
                  <a:lnTo>
                    <a:pt x="1093943" y="771527"/>
                  </a:lnTo>
                  <a:lnTo>
                    <a:pt x="1096450" y="770789"/>
                  </a:lnTo>
                  <a:lnTo>
                    <a:pt x="1098072" y="770789"/>
                  </a:lnTo>
                  <a:lnTo>
                    <a:pt x="1098810" y="771527"/>
                  </a:lnTo>
                  <a:lnTo>
                    <a:pt x="1099252" y="772559"/>
                  </a:lnTo>
                  <a:lnTo>
                    <a:pt x="1099252" y="773887"/>
                  </a:lnTo>
                  <a:lnTo>
                    <a:pt x="1100137" y="775067"/>
                  </a:lnTo>
                  <a:lnTo>
                    <a:pt x="1101612" y="776099"/>
                  </a:lnTo>
                  <a:lnTo>
                    <a:pt x="1103530" y="776689"/>
                  </a:lnTo>
                  <a:lnTo>
                    <a:pt x="1107807" y="776689"/>
                  </a:lnTo>
                  <a:lnTo>
                    <a:pt x="1110609" y="775952"/>
                  </a:lnTo>
                  <a:lnTo>
                    <a:pt x="1112084" y="774919"/>
                  </a:lnTo>
                  <a:lnTo>
                    <a:pt x="1113559" y="774919"/>
                  </a:lnTo>
                  <a:lnTo>
                    <a:pt x="1114149" y="775362"/>
                  </a:lnTo>
                  <a:lnTo>
                    <a:pt x="1114592" y="776394"/>
                  </a:lnTo>
                  <a:lnTo>
                    <a:pt x="1114592" y="778016"/>
                  </a:lnTo>
                  <a:lnTo>
                    <a:pt x="1115181" y="779049"/>
                  </a:lnTo>
                  <a:lnTo>
                    <a:pt x="1115771" y="779491"/>
                  </a:lnTo>
                  <a:lnTo>
                    <a:pt x="1124916" y="782589"/>
                  </a:lnTo>
                  <a:lnTo>
                    <a:pt x="1129636" y="784654"/>
                  </a:lnTo>
                  <a:lnTo>
                    <a:pt x="1135683" y="788341"/>
                  </a:lnTo>
                  <a:lnTo>
                    <a:pt x="1141140" y="789078"/>
                  </a:lnTo>
                  <a:lnTo>
                    <a:pt x="1147777" y="788636"/>
                  </a:lnTo>
                  <a:lnTo>
                    <a:pt x="1158544" y="792176"/>
                  </a:lnTo>
                  <a:lnTo>
                    <a:pt x="1163706" y="791733"/>
                  </a:lnTo>
                  <a:lnTo>
                    <a:pt x="1167246" y="790111"/>
                  </a:lnTo>
                  <a:lnTo>
                    <a:pt x="1173588" y="785538"/>
                  </a:lnTo>
                  <a:lnTo>
                    <a:pt x="1176980" y="784654"/>
                  </a:lnTo>
                  <a:lnTo>
                    <a:pt x="1179340" y="781999"/>
                  </a:lnTo>
                  <a:lnTo>
                    <a:pt x="1182437" y="779786"/>
                  </a:lnTo>
                  <a:lnTo>
                    <a:pt x="1184355" y="779344"/>
                  </a:lnTo>
                  <a:lnTo>
                    <a:pt x="1188190" y="779344"/>
                  </a:lnTo>
                  <a:lnTo>
                    <a:pt x="1190992" y="777869"/>
                  </a:lnTo>
                  <a:lnTo>
                    <a:pt x="1192614" y="776689"/>
                  </a:lnTo>
                  <a:lnTo>
                    <a:pt x="1193352" y="775657"/>
                  </a:lnTo>
                  <a:lnTo>
                    <a:pt x="1192024" y="773444"/>
                  </a:lnTo>
                  <a:lnTo>
                    <a:pt x="1190549" y="772559"/>
                  </a:lnTo>
                  <a:lnTo>
                    <a:pt x="1188927" y="773149"/>
                  </a:lnTo>
                  <a:lnTo>
                    <a:pt x="1185092" y="775214"/>
                  </a:lnTo>
                  <a:lnTo>
                    <a:pt x="1180815" y="772412"/>
                  </a:lnTo>
                  <a:lnTo>
                    <a:pt x="1178160" y="769904"/>
                  </a:lnTo>
                  <a:lnTo>
                    <a:pt x="1175653" y="766660"/>
                  </a:lnTo>
                  <a:lnTo>
                    <a:pt x="1172851" y="761940"/>
                  </a:lnTo>
                  <a:lnTo>
                    <a:pt x="1169606" y="755745"/>
                  </a:lnTo>
                  <a:close/>
                  <a:moveTo>
                    <a:pt x="1062232" y="693209"/>
                  </a:moveTo>
                  <a:lnTo>
                    <a:pt x="1058102" y="690554"/>
                  </a:lnTo>
                  <a:lnTo>
                    <a:pt x="1055447" y="689669"/>
                  </a:lnTo>
                  <a:lnTo>
                    <a:pt x="1052940" y="689669"/>
                  </a:lnTo>
                  <a:lnTo>
                    <a:pt x="1051760" y="690702"/>
                  </a:lnTo>
                  <a:lnTo>
                    <a:pt x="1052055" y="693061"/>
                  </a:lnTo>
                  <a:lnTo>
                    <a:pt x="1052498" y="694684"/>
                  </a:lnTo>
                  <a:lnTo>
                    <a:pt x="1053235" y="695421"/>
                  </a:lnTo>
                  <a:lnTo>
                    <a:pt x="1055447" y="696454"/>
                  </a:lnTo>
                  <a:lnTo>
                    <a:pt x="1061052" y="698224"/>
                  </a:lnTo>
                  <a:lnTo>
                    <a:pt x="1061347" y="697781"/>
                  </a:lnTo>
                  <a:lnTo>
                    <a:pt x="1061347" y="697191"/>
                  </a:lnTo>
                  <a:lnTo>
                    <a:pt x="1060905" y="695569"/>
                  </a:lnTo>
                  <a:lnTo>
                    <a:pt x="1060905" y="693799"/>
                  </a:lnTo>
                  <a:lnTo>
                    <a:pt x="1062085" y="693061"/>
                  </a:lnTo>
                  <a:close/>
                  <a:moveTo>
                    <a:pt x="1157216" y="608696"/>
                  </a:moveTo>
                  <a:lnTo>
                    <a:pt x="1160314" y="606189"/>
                  </a:lnTo>
                  <a:lnTo>
                    <a:pt x="1161494" y="604124"/>
                  </a:lnTo>
                  <a:lnTo>
                    <a:pt x="1162379" y="601469"/>
                  </a:lnTo>
                  <a:lnTo>
                    <a:pt x="1162379" y="598225"/>
                  </a:lnTo>
                  <a:lnTo>
                    <a:pt x="1161051" y="594390"/>
                  </a:lnTo>
                  <a:lnTo>
                    <a:pt x="1159724" y="590998"/>
                  </a:lnTo>
                  <a:lnTo>
                    <a:pt x="1158396" y="590408"/>
                  </a:lnTo>
                  <a:lnTo>
                    <a:pt x="1156331" y="590408"/>
                  </a:lnTo>
                  <a:lnTo>
                    <a:pt x="1151169" y="591587"/>
                  </a:lnTo>
                  <a:lnTo>
                    <a:pt x="1146450" y="594095"/>
                  </a:lnTo>
                  <a:lnTo>
                    <a:pt x="1144385" y="594537"/>
                  </a:lnTo>
                  <a:lnTo>
                    <a:pt x="1143647" y="593800"/>
                  </a:lnTo>
                  <a:lnTo>
                    <a:pt x="1144090" y="592325"/>
                  </a:lnTo>
                  <a:lnTo>
                    <a:pt x="1145860" y="590113"/>
                  </a:lnTo>
                  <a:lnTo>
                    <a:pt x="1145565" y="587900"/>
                  </a:lnTo>
                  <a:lnTo>
                    <a:pt x="1141582" y="584213"/>
                  </a:lnTo>
                  <a:lnTo>
                    <a:pt x="1137895" y="582886"/>
                  </a:lnTo>
                  <a:lnTo>
                    <a:pt x="1137895" y="582296"/>
                  </a:lnTo>
                  <a:lnTo>
                    <a:pt x="1139665" y="581263"/>
                  </a:lnTo>
                  <a:lnTo>
                    <a:pt x="1139960" y="580231"/>
                  </a:lnTo>
                  <a:lnTo>
                    <a:pt x="1139075" y="579198"/>
                  </a:lnTo>
                  <a:lnTo>
                    <a:pt x="1135240" y="576543"/>
                  </a:lnTo>
                  <a:lnTo>
                    <a:pt x="1131110" y="574773"/>
                  </a:lnTo>
                  <a:lnTo>
                    <a:pt x="1128751" y="574331"/>
                  </a:lnTo>
                  <a:lnTo>
                    <a:pt x="1123146" y="574331"/>
                  </a:lnTo>
                  <a:lnTo>
                    <a:pt x="1119901" y="575068"/>
                  </a:lnTo>
                  <a:lnTo>
                    <a:pt x="1116804" y="576396"/>
                  </a:lnTo>
                  <a:lnTo>
                    <a:pt x="1111937" y="579346"/>
                  </a:lnTo>
                  <a:lnTo>
                    <a:pt x="1110462" y="579051"/>
                  </a:lnTo>
                  <a:lnTo>
                    <a:pt x="1110167" y="578166"/>
                  </a:lnTo>
                  <a:lnTo>
                    <a:pt x="1110167" y="576101"/>
                  </a:lnTo>
                  <a:lnTo>
                    <a:pt x="1110462" y="574921"/>
                  </a:lnTo>
                  <a:lnTo>
                    <a:pt x="1111494" y="573741"/>
                  </a:lnTo>
                  <a:lnTo>
                    <a:pt x="1116656" y="570201"/>
                  </a:lnTo>
                  <a:lnTo>
                    <a:pt x="1126538" y="561647"/>
                  </a:lnTo>
                  <a:lnTo>
                    <a:pt x="1134650" y="558992"/>
                  </a:lnTo>
                  <a:lnTo>
                    <a:pt x="1140107" y="556632"/>
                  </a:lnTo>
                  <a:lnTo>
                    <a:pt x="1141140" y="554862"/>
                  </a:lnTo>
                  <a:lnTo>
                    <a:pt x="1139665" y="552945"/>
                  </a:lnTo>
                  <a:lnTo>
                    <a:pt x="1138043" y="551765"/>
                  </a:lnTo>
                  <a:lnTo>
                    <a:pt x="1134945" y="551470"/>
                  </a:lnTo>
                  <a:lnTo>
                    <a:pt x="1133323" y="552207"/>
                  </a:lnTo>
                  <a:lnTo>
                    <a:pt x="1131848" y="552207"/>
                  </a:lnTo>
                  <a:lnTo>
                    <a:pt x="1131110" y="551765"/>
                  </a:lnTo>
                  <a:lnTo>
                    <a:pt x="1130816" y="550732"/>
                  </a:lnTo>
                  <a:lnTo>
                    <a:pt x="1131553" y="548962"/>
                  </a:lnTo>
                  <a:lnTo>
                    <a:pt x="1134355" y="549405"/>
                  </a:lnTo>
                  <a:lnTo>
                    <a:pt x="1136863" y="547488"/>
                  </a:lnTo>
                  <a:lnTo>
                    <a:pt x="1139813" y="547193"/>
                  </a:lnTo>
                  <a:lnTo>
                    <a:pt x="1143205" y="546160"/>
                  </a:lnTo>
                  <a:lnTo>
                    <a:pt x="1144827" y="544980"/>
                  </a:lnTo>
                  <a:lnTo>
                    <a:pt x="1147187" y="542325"/>
                  </a:lnTo>
                  <a:lnTo>
                    <a:pt x="1147187" y="541883"/>
                  </a:lnTo>
                  <a:lnTo>
                    <a:pt x="1146892" y="540260"/>
                  </a:lnTo>
                  <a:lnTo>
                    <a:pt x="1144237" y="535983"/>
                  </a:lnTo>
                  <a:lnTo>
                    <a:pt x="1142762" y="534213"/>
                  </a:lnTo>
                  <a:lnTo>
                    <a:pt x="1141287" y="533181"/>
                  </a:lnTo>
                  <a:lnTo>
                    <a:pt x="1138633" y="532296"/>
                  </a:lnTo>
                  <a:lnTo>
                    <a:pt x="1131995" y="530969"/>
                  </a:lnTo>
                  <a:lnTo>
                    <a:pt x="1129636" y="530969"/>
                  </a:lnTo>
                  <a:lnTo>
                    <a:pt x="1125358" y="531411"/>
                  </a:lnTo>
                  <a:lnTo>
                    <a:pt x="1122851" y="532148"/>
                  </a:lnTo>
                  <a:lnTo>
                    <a:pt x="1116951" y="534508"/>
                  </a:lnTo>
                  <a:lnTo>
                    <a:pt x="1107364" y="535836"/>
                  </a:lnTo>
                  <a:lnTo>
                    <a:pt x="1100432" y="537458"/>
                  </a:lnTo>
                  <a:lnTo>
                    <a:pt x="1093795" y="538048"/>
                  </a:lnTo>
                  <a:lnTo>
                    <a:pt x="1090698" y="538933"/>
                  </a:lnTo>
                  <a:lnTo>
                    <a:pt x="1068574" y="528019"/>
                  </a:lnTo>
                  <a:lnTo>
                    <a:pt x="1065034" y="528904"/>
                  </a:lnTo>
                  <a:lnTo>
                    <a:pt x="1062675" y="530969"/>
                  </a:lnTo>
                  <a:lnTo>
                    <a:pt x="1062675" y="531853"/>
                  </a:lnTo>
                  <a:lnTo>
                    <a:pt x="1064592" y="533328"/>
                  </a:lnTo>
                  <a:lnTo>
                    <a:pt x="1067542" y="533328"/>
                  </a:lnTo>
                  <a:lnTo>
                    <a:pt x="1070197" y="532591"/>
                  </a:lnTo>
                  <a:lnTo>
                    <a:pt x="1070934" y="533033"/>
                  </a:lnTo>
                  <a:lnTo>
                    <a:pt x="1068869" y="535688"/>
                  </a:lnTo>
                  <a:lnTo>
                    <a:pt x="1063854" y="535393"/>
                  </a:lnTo>
                  <a:lnTo>
                    <a:pt x="1056037" y="533181"/>
                  </a:lnTo>
                  <a:lnTo>
                    <a:pt x="1044828" y="535098"/>
                  </a:lnTo>
                  <a:lnTo>
                    <a:pt x="1043648" y="535836"/>
                  </a:lnTo>
                  <a:lnTo>
                    <a:pt x="1043058" y="537163"/>
                  </a:lnTo>
                  <a:lnTo>
                    <a:pt x="1043058" y="539081"/>
                  </a:lnTo>
                  <a:lnTo>
                    <a:pt x="1043943" y="540850"/>
                  </a:lnTo>
                  <a:lnTo>
                    <a:pt x="1045418" y="542473"/>
                  </a:lnTo>
                  <a:lnTo>
                    <a:pt x="1048368" y="544833"/>
                  </a:lnTo>
                  <a:lnTo>
                    <a:pt x="1051613" y="545865"/>
                  </a:lnTo>
                  <a:lnTo>
                    <a:pt x="1052940" y="546750"/>
                  </a:lnTo>
                  <a:lnTo>
                    <a:pt x="1054858" y="550142"/>
                  </a:lnTo>
                  <a:lnTo>
                    <a:pt x="1055595" y="552355"/>
                  </a:lnTo>
                  <a:lnTo>
                    <a:pt x="1055300" y="553240"/>
                  </a:lnTo>
                  <a:lnTo>
                    <a:pt x="1051318" y="551027"/>
                  </a:lnTo>
                  <a:lnTo>
                    <a:pt x="1046745" y="547193"/>
                  </a:lnTo>
                  <a:lnTo>
                    <a:pt x="1043501" y="545718"/>
                  </a:lnTo>
                  <a:lnTo>
                    <a:pt x="1039813" y="545718"/>
                  </a:lnTo>
                  <a:lnTo>
                    <a:pt x="1034356" y="547193"/>
                  </a:lnTo>
                  <a:lnTo>
                    <a:pt x="1030669" y="549110"/>
                  </a:lnTo>
                  <a:lnTo>
                    <a:pt x="1029194" y="550585"/>
                  </a:lnTo>
                  <a:lnTo>
                    <a:pt x="1029194" y="551470"/>
                  </a:lnTo>
                  <a:lnTo>
                    <a:pt x="1030079" y="553535"/>
                  </a:lnTo>
                  <a:lnTo>
                    <a:pt x="1030964" y="554272"/>
                  </a:lnTo>
                  <a:lnTo>
                    <a:pt x="1045566" y="562089"/>
                  </a:lnTo>
                  <a:lnTo>
                    <a:pt x="1049105" y="562089"/>
                  </a:lnTo>
                  <a:lnTo>
                    <a:pt x="1053530" y="560909"/>
                  </a:lnTo>
                  <a:lnTo>
                    <a:pt x="1055890" y="560024"/>
                  </a:lnTo>
                  <a:lnTo>
                    <a:pt x="1059282" y="557812"/>
                  </a:lnTo>
                  <a:lnTo>
                    <a:pt x="1062085" y="558697"/>
                  </a:lnTo>
                  <a:lnTo>
                    <a:pt x="1068722" y="563712"/>
                  </a:lnTo>
                  <a:lnTo>
                    <a:pt x="1073441" y="565039"/>
                  </a:lnTo>
                  <a:lnTo>
                    <a:pt x="1069754" y="565629"/>
                  </a:lnTo>
                  <a:lnTo>
                    <a:pt x="1067099" y="565187"/>
                  </a:lnTo>
                  <a:lnTo>
                    <a:pt x="1062970" y="562974"/>
                  </a:lnTo>
                  <a:lnTo>
                    <a:pt x="1060020" y="562384"/>
                  </a:lnTo>
                  <a:lnTo>
                    <a:pt x="1057512" y="562974"/>
                  </a:lnTo>
                  <a:lnTo>
                    <a:pt x="1056185" y="564007"/>
                  </a:lnTo>
                  <a:lnTo>
                    <a:pt x="1055005" y="565777"/>
                  </a:lnTo>
                  <a:lnTo>
                    <a:pt x="1054710" y="567546"/>
                  </a:lnTo>
                  <a:lnTo>
                    <a:pt x="1055152" y="568874"/>
                  </a:lnTo>
                  <a:lnTo>
                    <a:pt x="1057365" y="569759"/>
                  </a:lnTo>
                  <a:lnTo>
                    <a:pt x="1060315" y="569316"/>
                  </a:lnTo>
                  <a:lnTo>
                    <a:pt x="1061642" y="569759"/>
                  </a:lnTo>
                  <a:lnTo>
                    <a:pt x="1062822" y="570939"/>
                  </a:lnTo>
                  <a:lnTo>
                    <a:pt x="1064149" y="573004"/>
                  </a:lnTo>
                  <a:lnTo>
                    <a:pt x="1066509" y="577576"/>
                  </a:lnTo>
                  <a:lnTo>
                    <a:pt x="1066509" y="578461"/>
                  </a:lnTo>
                  <a:lnTo>
                    <a:pt x="1065624" y="580378"/>
                  </a:lnTo>
                  <a:lnTo>
                    <a:pt x="1064002" y="581263"/>
                  </a:lnTo>
                  <a:lnTo>
                    <a:pt x="1062970" y="580821"/>
                  </a:lnTo>
                  <a:lnTo>
                    <a:pt x="1059282" y="576838"/>
                  </a:lnTo>
                  <a:lnTo>
                    <a:pt x="1058545" y="576838"/>
                  </a:lnTo>
                  <a:lnTo>
                    <a:pt x="1057365" y="585393"/>
                  </a:lnTo>
                  <a:lnTo>
                    <a:pt x="1056627" y="586720"/>
                  </a:lnTo>
                  <a:lnTo>
                    <a:pt x="1056185" y="587015"/>
                  </a:lnTo>
                  <a:lnTo>
                    <a:pt x="1045418" y="589375"/>
                  </a:lnTo>
                  <a:lnTo>
                    <a:pt x="1040403" y="589965"/>
                  </a:lnTo>
                  <a:lnTo>
                    <a:pt x="1035536" y="589523"/>
                  </a:lnTo>
                  <a:lnTo>
                    <a:pt x="1033471" y="588343"/>
                  </a:lnTo>
                  <a:lnTo>
                    <a:pt x="1031259" y="584655"/>
                  </a:lnTo>
                  <a:lnTo>
                    <a:pt x="1028457" y="581558"/>
                  </a:lnTo>
                  <a:lnTo>
                    <a:pt x="1026539" y="580231"/>
                  </a:lnTo>
                  <a:lnTo>
                    <a:pt x="1022999" y="578608"/>
                  </a:lnTo>
                  <a:lnTo>
                    <a:pt x="1021819" y="577133"/>
                  </a:lnTo>
                  <a:lnTo>
                    <a:pt x="1020787" y="574921"/>
                  </a:lnTo>
                  <a:lnTo>
                    <a:pt x="1018575" y="573004"/>
                  </a:lnTo>
                  <a:lnTo>
                    <a:pt x="1016067" y="572414"/>
                  </a:lnTo>
                  <a:lnTo>
                    <a:pt x="1011200" y="571971"/>
                  </a:lnTo>
                  <a:lnTo>
                    <a:pt x="1007808" y="572561"/>
                  </a:lnTo>
                  <a:lnTo>
                    <a:pt x="1003383" y="575511"/>
                  </a:lnTo>
                  <a:lnTo>
                    <a:pt x="1002203" y="576838"/>
                  </a:lnTo>
                  <a:lnTo>
                    <a:pt x="1000138" y="580231"/>
                  </a:lnTo>
                  <a:lnTo>
                    <a:pt x="998663" y="583623"/>
                  </a:lnTo>
                  <a:lnTo>
                    <a:pt x="997926" y="586573"/>
                  </a:lnTo>
                  <a:lnTo>
                    <a:pt x="997926" y="587458"/>
                  </a:lnTo>
                  <a:lnTo>
                    <a:pt x="999401" y="589670"/>
                  </a:lnTo>
                  <a:lnTo>
                    <a:pt x="1006038" y="595865"/>
                  </a:lnTo>
                  <a:lnTo>
                    <a:pt x="1017247" y="601174"/>
                  </a:lnTo>
                  <a:lnTo>
                    <a:pt x="1018870" y="603829"/>
                  </a:lnTo>
                  <a:lnTo>
                    <a:pt x="1020934" y="604862"/>
                  </a:lnTo>
                  <a:lnTo>
                    <a:pt x="1021672" y="606042"/>
                  </a:lnTo>
                  <a:lnTo>
                    <a:pt x="1022409" y="608254"/>
                  </a:lnTo>
                  <a:lnTo>
                    <a:pt x="1023737" y="609581"/>
                  </a:lnTo>
                  <a:lnTo>
                    <a:pt x="1029636" y="611351"/>
                  </a:lnTo>
                  <a:lnTo>
                    <a:pt x="1034356" y="609581"/>
                  </a:lnTo>
                  <a:lnTo>
                    <a:pt x="1036126" y="609139"/>
                  </a:lnTo>
                  <a:lnTo>
                    <a:pt x="1037159" y="609434"/>
                  </a:lnTo>
                  <a:lnTo>
                    <a:pt x="1040108" y="611351"/>
                  </a:lnTo>
                  <a:lnTo>
                    <a:pt x="1041878" y="613859"/>
                  </a:lnTo>
                  <a:lnTo>
                    <a:pt x="1043058" y="614744"/>
                  </a:lnTo>
                  <a:lnTo>
                    <a:pt x="1047925" y="615334"/>
                  </a:lnTo>
                  <a:lnTo>
                    <a:pt x="1050433" y="615924"/>
                  </a:lnTo>
                  <a:lnTo>
                    <a:pt x="1053383" y="617546"/>
                  </a:lnTo>
                  <a:lnTo>
                    <a:pt x="1060462" y="624773"/>
                  </a:lnTo>
                  <a:lnTo>
                    <a:pt x="1065772" y="629345"/>
                  </a:lnTo>
                  <a:lnTo>
                    <a:pt x="1075949" y="636867"/>
                  </a:lnTo>
                  <a:lnTo>
                    <a:pt x="1079931" y="642029"/>
                  </a:lnTo>
                  <a:lnTo>
                    <a:pt x="1084503" y="646602"/>
                  </a:lnTo>
                  <a:lnTo>
                    <a:pt x="1087896" y="653091"/>
                  </a:lnTo>
                  <a:lnTo>
                    <a:pt x="1089223" y="654861"/>
                  </a:lnTo>
                  <a:lnTo>
                    <a:pt x="1090698" y="655894"/>
                  </a:lnTo>
                  <a:lnTo>
                    <a:pt x="1095418" y="655894"/>
                  </a:lnTo>
                  <a:lnTo>
                    <a:pt x="1097630" y="656631"/>
                  </a:lnTo>
                  <a:lnTo>
                    <a:pt x="1100580" y="658548"/>
                  </a:lnTo>
                  <a:lnTo>
                    <a:pt x="1103677" y="659138"/>
                  </a:lnTo>
                  <a:lnTo>
                    <a:pt x="1106922" y="658401"/>
                  </a:lnTo>
                  <a:lnTo>
                    <a:pt x="1110167" y="656926"/>
                  </a:lnTo>
                  <a:lnTo>
                    <a:pt x="1115771" y="652501"/>
                  </a:lnTo>
                  <a:lnTo>
                    <a:pt x="1116066" y="651469"/>
                  </a:lnTo>
                  <a:lnTo>
                    <a:pt x="1116066" y="650141"/>
                  </a:lnTo>
                  <a:lnTo>
                    <a:pt x="1115034" y="646897"/>
                  </a:lnTo>
                  <a:lnTo>
                    <a:pt x="1110019" y="639227"/>
                  </a:lnTo>
                  <a:lnTo>
                    <a:pt x="1108987" y="636425"/>
                  </a:lnTo>
                  <a:lnTo>
                    <a:pt x="1110757" y="633917"/>
                  </a:lnTo>
                  <a:lnTo>
                    <a:pt x="1112527" y="632590"/>
                  </a:lnTo>
                  <a:lnTo>
                    <a:pt x="1112969" y="632885"/>
                  </a:lnTo>
                  <a:lnTo>
                    <a:pt x="1112969" y="636867"/>
                  </a:lnTo>
                  <a:lnTo>
                    <a:pt x="1113559" y="639227"/>
                  </a:lnTo>
                  <a:lnTo>
                    <a:pt x="1114592" y="640850"/>
                  </a:lnTo>
                  <a:lnTo>
                    <a:pt x="1116214" y="641734"/>
                  </a:lnTo>
                  <a:lnTo>
                    <a:pt x="1131848" y="643357"/>
                  </a:lnTo>
                  <a:lnTo>
                    <a:pt x="1134945" y="643357"/>
                  </a:lnTo>
                  <a:lnTo>
                    <a:pt x="1141140" y="641292"/>
                  </a:lnTo>
                  <a:lnTo>
                    <a:pt x="1143942" y="639522"/>
                  </a:lnTo>
                  <a:lnTo>
                    <a:pt x="1146302" y="637162"/>
                  </a:lnTo>
                  <a:lnTo>
                    <a:pt x="1148367" y="635687"/>
                  </a:lnTo>
                  <a:lnTo>
                    <a:pt x="1157069" y="633622"/>
                  </a:lnTo>
                  <a:lnTo>
                    <a:pt x="1156774" y="627133"/>
                  </a:lnTo>
                  <a:lnTo>
                    <a:pt x="1154414" y="624331"/>
                  </a:lnTo>
                  <a:lnTo>
                    <a:pt x="1153382" y="624036"/>
                  </a:lnTo>
                  <a:lnTo>
                    <a:pt x="1153382" y="623298"/>
                  </a:lnTo>
                  <a:lnTo>
                    <a:pt x="1157069" y="618431"/>
                  </a:lnTo>
                  <a:lnTo>
                    <a:pt x="1157511" y="617103"/>
                  </a:lnTo>
                  <a:lnTo>
                    <a:pt x="1157511" y="615481"/>
                  </a:lnTo>
                  <a:lnTo>
                    <a:pt x="1157069" y="613859"/>
                  </a:lnTo>
                  <a:lnTo>
                    <a:pt x="1155741" y="612236"/>
                  </a:lnTo>
                  <a:lnTo>
                    <a:pt x="1152349" y="610171"/>
                  </a:lnTo>
                  <a:lnTo>
                    <a:pt x="1152349" y="609729"/>
                  </a:lnTo>
                  <a:lnTo>
                    <a:pt x="1153677" y="609729"/>
                  </a:lnTo>
                  <a:lnTo>
                    <a:pt x="1156479" y="608696"/>
                  </a:lnTo>
                  <a:close/>
                  <a:moveTo>
                    <a:pt x="1298071" y="560762"/>
                  </a:moveTo>
                  <a:lnTo>
                    <a:pt x="1302790" y="555157"/>
                  </a:lnTo>
                  <a:lnTo>
                    <a:pt x="1304560" y="552502"/>
                  </a:lnTo>
                  <a:lnTo>
                    <a:pt x="1305298" y="550732"/>
                  </a:lnTo>
                  <a:lnTo>
                    <a:pt x="1306330" y="549405"/>
                  </a:lnTo>
                  <a:lnTo>
                    <a:pt x="1310755" y="546750"/>
                  </a:lnTo>
                  <a:lnTo>
                    <a:pt x="1315917" y="541440"/>
                  </a:lnTo>
                  <a:lnTo>
                    <a:pt x="1318572" y="538048"/>
                  </a:lnTo>
                  <a:lnTo>
                    <a:pt x="1320784" y="534508"/>
                  </a:lnTo>
                  <a:lnTo>
                    <a:pt x="1321522" y="532296"/>
                  </a:lnTo>
                  <a:lnTo>
                    <a:pt x="1318867" y="530231"/>
                  </a:lnTo>
                  <a:lnTo>
                    <a:pt x="1314442" y="528019"/>
                  </a:lnTo>
                  <a:lnTo>
                    <a:pt x="1302348" y="525069"/>
                  </a:lnTo>
                  <a:lnTo>
                    <a:pt x="1288189" y="524184"/>
                  </a:lnTo>
                  <a:lnTo>
                    <a:pt x="1281847" y="524921"/>
                  </a:lnTo>
                  <a:lnTo>
                    <a:pt x="1272702" y="526986"/>
                  </a:lnTo>
                  <a:lnTo>
                    <a:pt x="1270342" y="525954"/>
                  </a:lnTo>
                  <a:lnTo>
                    <a:pt x="1265622" y="522414"/>
                  </a:lnTo>
                  <a:lnTo>
                    <a:pt x="1263115" y="521382"/>
                  </a:lnTo>
                  <a:lnTo>
                    <a:pt x="1258100" y="519759"/>
                  </a:lnTo>
                  <a:lnTo>
                    <a:pt x="1247776" y="517399"/>
                  </a:lnTo>
                  <a:lnTo>
                    <a:pt x="1241581" y="516514"/>
                  </a:lnTo>
                  <a:lnTo>
                    <a:pt x="1237894" y="517104"/>
                  </a:lnTo>
                  <a:lnTo>
                    <a:pt x="1231700" y="519612"/>
                  </a:lnTo>
                  <a:lnTo>
                    <a:pt x="1227717" y="518874"/>
                  </a:lnTo>
                  <a:lnTo>
                    <a:pt x="1213558" y="519759"/>
                  </a:lnTo>
                  <a:lnTo>
                    <a:pt x="1207069" y="521087"/>
                  </a:lnTo>
                  <a:lnTo>
                    <a:pt x="1200726" y="523299"/>
                  </a:lnTo>
                  <a:lnTo>
                    <a:pt x="1198957" y="524184"/>
                  </a:lnTo>
                  <a:lnTo>
                    <a:pt x="1196892" y="526101"/>
                  </a:lnTo>
                  <a:lnTo>
                    <a:pt x="1196302" y="527429"/>
                  </a:lnTo>
                  <a:lnTo>
                    <a:pt x="1196302" y="530231"/>
                  </a:lnTo>
                  <a:lnTo>
                    <a:pt x="1196597" y="531559"/>
                  </a:lnTo>
                  <a:lnTo>
                    <a:pt x="1198514" y="535393"/>
                  </a:lnTo>
                  <a:lnTo>
                    <a:pt x="1202791" y="539966"/>
                  </a:lnTo>
                  <a:lnTo>
                    <a:pt x="1205446" y="541440"/>
                  </a:lnTo>
                  <a:lnTo>
                    <a:pt x="1208248" y="542178"/>
                  </a:lnTo>
                  <a:lnTo>
                    <a:pt x="1208248" y="542620"/>
                  </a:lnTo>
                  <a:lnTo>
                    <a:pt x="1205004" y="542620"/>
                  </a:lnTo>
                  <a:lnTo>
                    <a:pt x="1200284" y="541440"/>
                  </a:lnTo>
                  <a:lnTo>
                    <a:pt x="1190107" y="537901"/>
                  </a:lnTo>
                  <a:lnTo>
                    <a:pt x="1188485" y="537901"/>
                  </a:lnTo>
                  <a:lnTo>
                    <a:pt x="1185240" y="539228"/>
                  </a:lnTo>
                  <a:lnTo>
                    <a:pt x="1183617" y="540850"/>
                  </a:lnTo>
                  <a:lnTo>
                    <a:pt x="1183322" y="542030"/>
                  </a:lnTo>
                  <a:lnTo>
                    <a:pt x="1183322" y="547783"/>
                  </a:lnTo>
                  <a:lnTo>
                    <a:pt x="1184355" y="559434"/>
                  </a:lnTo>
                  <a:lnTo>
                    <a:pt x="1184797" y="567104"/>
                  </a:lnTo>
                  <a:lnTo>
                    <a:pt x="1184797" y="570054"/>
                  </a:lnTo>
                  <a:lnTo>
                    <a:pt x="1184207" y="575806"/>
                  </a:lnTo>
                  <a:lnTo>
                    <a:pt x="1184207" y="578608"/>
                  </a:lnTo>
                  <a:lnTo>
                    <a:pt x="1184502" y="581411"/>
                  </a:lnTo>
                  <a:lnTo>
                    <a:pt x="1185092" y="584065"/>
                  </a:lnTo>
                  <a:lnTo>
                    <a:pt x="1185977" y="586573"/>
                  </a:lnTo>
                  <a:lnTo>
                    <a:pt x="1193794" y="600437"/>
                  </a:lnTo>
                  <a:lnTo>
                    <a:pt x="1195269" y="608254"/>
                  </a:lnTo>
                  <a:lnTo>
                    <a:pt x="1196007" y="616366"/>
                  </a:lnTo>
                  <a:lnTo>
                    <a:pt x="1195269" y="623888"/>
                  </a:lnTo>
                  <a:lnTo>
                    <a:pt x="1200136" y="624625"/>
                  </a:lnTo>
                  <a:lnTo>
                    <a:pt x="1210461" y="623151"/>
                  </a:lnTo>
                  <a:lnTo>
                    <a:pt x="1213411" y="623151"/>
                  </a:lnTo>
                  <a:lnTo>
                    <a:pt x="1222703" y="625215"/>
                  </a:lnTo>
                  <a:lnTo>
                    <a:pt x="1225505" y="623888"/>
                  </a:lnTo>
                  <a:lnTo>
                    <a:pt x="1227275" y="618873"/>
                  </a:lnTo>
                  <a:lnTo>
                    <a:pt x="1229930" y="612826"/>
                  </a:lnTo>
                  <a:lnTo>
                    <a:pt x="1238189" y="604567"/>
                  </a:lnTo>
                  <a:lnTo>
                    <a:pt x="1238484" y="603829"/>
                  </a:lnTo>
                  <a:lnTo>
                    <a:pt x="1238484" y="599110"/>
                  </a:lnTo>
                  <a:lnTo>
                    <a:pt x="1237747" y="597782"/>
                  </a:lnTo>
                  <a:lnTo>
                    <a:pt x="1232585" y="592325"/>
                  </a:lnTo>
                  <a:lnTo>
                    <a:pt x="1228750" y="590555"/>
                  </a:lnTo>
                  <a:lnTo>
                    <a:pt x="1222703" y="588933"/>
                  </a:lnTo>
                  <a:lnTo>
                    <a:pt x="1221080" y="587900"/>
                  </a:lnTo>
                  <a:lnTo>
                    <a:pt x="1237599" y="585688"/>
                  </a:lnTo>
                  <a:lnTo>
                    <a:pt x="1243794" y="585688"/>
                  </a:lnTo>
                  <a:lnTo>
                    <a:pt x="1268572" y="589818"/>
                  </a:lnTo>
                  <a:lnTo>
                    <a:pt x="1272702" y="589375"/>
                  </a:lnTo>
                  <a:lnTo>
                    <a:pt x="1275799" y="588048"/>
                  </a:lnTo>
                  <a:lnTo>
                    <a:pt x="1281404" y="583328"/>
                  </a:lnTo>
                  <a:lnTo>
                    <a:pt x="1284502" y="580083"/>
                  </a:lnTo>
                  <a:lnTo>
                    <a:pt x="1288926" y="574626"/>
                  </a:lnTo>
                  <a:lnTo>
                    <a:pt x="1293203" y="568579"/>
                  </a:lnTo>
                  <a:lnTo>
                    <a:pt x="1294088" y="566071"/>
                  </a:lnTo>
                  <a:lnTo>
                    <a:pt x="1293056" y="565039"/>
                  </a:lnTo>
                  <a:lnTo>
                    <a:pt x="1290696" y="564007"/>
                  </a:lnTo>
                  <a:lnTo>
                    <a:pt x="1297333" y="561499"/>
                  </a:lnTo>
                  <a:lnTo>
                    <a:pt x="1298661" y="560467"/>
                  </a:lnTo>
                  <a:close/>
                  <a:moveTo>
                    <a:pt x="1044976" y="734506"/>
                  </a:moveTo>
                  <a:lnTo>
                    <a:pt x="1045713" y="730082"/>
                  </a:lnTo>
                  <a:lnTo>
                    <a:pt x="1045713" y="727427"/>
                  </a:lnTo>
                  <a:lnTo>
                    <a:pt x="1043943" y="719905"/>
                  </a:lnTo>
                  <a:lnTo>
                    <a:pt x="1042173" y="716070"/>
                  </a:lnTo>
                  <a:lnTo>
                    <a:pt x="1040846" y="714890"/>
                  </a:lnTo>
                  <a:lnTo>
                    <a:pt x="1039371" y="714300"/>
                  </a:lnTo>
                  <a:lnTo>
                    <a:pt x="1037011" y="714300"/>
                  </a:lnTo>
                  <a:lnTo>
                    <a:pt x="1028604" y="714890"/>
                  </a:lnTo>
                  <a:lnTo>
                    <a:pt x="1027129" y="713120"/>
                  </a:lnTo>
                  <a:lnTo>
                    <a:pt x="1027129" y="709580"/>
                  </a:lnTo>
                  <a:lnTo>
                    <a:pt x="1026539" y="708696"/>
                  </a:lnTo>
                  <a:lnTo>
                    <a:pt x="1025654" y="708106"/>
                  </a:lnTo>
                  <a:lnTo>
                    <a:pt x="1024179" y="707663"/>
                  </a:lnTo>
                  <a:lnTo>
                    <a:pt x="1018870" y="708253"/>
                  </a:lnTo>
                  <a:lnTo>
                    <a:pt x="1017542" y="707811"/>
                  </a:lnTo>
                  <a:lnTo>
                    <a:pt x="1007660" y="701763"/>
                  </a:lnTo>
                  <a:lnTo>
                    <a:pt x="1001908" y="699109"/>
                  </a:lnTo>
                  <a:lnTo>
                    <a:pt x="997631" y="696601"/>
                  </a:lnTo>
                  <a:lnTo>
                    <a:pt x="989814" y="690259"/>
                  </a:lnTo>
                  <a:lnTo>
                    <a:pt x="988781" y="690554"/>
                  </a:lnTo>
                  <a:lnTo>
                    <a:pt x="988781" y="692029"/>
                  </a:lnTo>
                  <a:lnTo>
                    <a:pt x="990994" y="695716"/>
                  </a:lnTo>
                  <a:lnTo>
                    <a:pt x="990994" y="696454"/>
                  </a:lnTo>
                  <a:lnTo>
                    <a:pt x="990404" y="696896"/>
                  </a:lnTo>
                  <a:lnTo>
                    <a:pt x="988929" y="697191"/>
                  </a:lnTo>
                  <a:lnTo>
                    <a:pt x="988191" y="697191"/>
                  </a:lnTo>
                  <a:lnTo>
                    <a:pt x="985832" y="695421"/>
                  </a:lnTo>
                  <a:lnTo>
                    <a:pt x="983324" y="694241"/>
                  </a:lnTo>
                  <a:lnTo>
                    <a:pt x="975802" y="691439"/>
                  </a:lnTo>
                  <a:lnTo>
                    <a:pt x="968723" y="686572"/>
                  </a:lnTo>
                  <a:lnTo>
                    <a:pt x="966068" y="685244"/>
                  </a:lnTo>
                  <a:lnTo>
                    <a:pt x="960463" y="677427"/>
                  </a:lnTo>
                  <a:lnTo>
                    <a:pt x="951319" y="670938"/>
                  </a:lnTo>
                  <a:lnTo>
                    <a:pt x="949844" y="669020"/>
                  </a:lnTo>
                  <a:lnTo>
                    <a:pt x="949844" y="667693"/>
                  </a:lnTo>
                  <a:lnTo>
                    <a:pt x="952056" y="662088"/>
                  </a:lnTo>
                  <a:lnTo>
                    <a:pt x="953384" y="659581"/>
                  </a:lnTo>
                  <a:lnTo>
                    <a:pt x="954711" y="657811"/>
                  </a:lnTo>
                  <a:lnTo>
                    <a:pt x="955448" y="655599"/>
                  </a:lnTo>
                  <a:lnTo>
                    <a:pt x="955448" y="651321"/>
                  </a:lnTo>
                  <a:lnTo>
                    <a:pt x="955006" y="650141"/>
                  </a:lnTo>
                  <a:lnTo>
                    <a:pt x="954711" y="646159"/>
                  </a:lnTo>
                  <a:lnTo>
                    <a:pt x="951319" y="640260"/>
                  </a:lnTo>
                  <a:lnTo>
                    <a:pt x="944829" y="632000"/>
                  </a:lnTo>
                  <a:lnTo>
                    <a:pt x="943649" y="630230"/>
                  </a:lnTo>
                  <a:lnTo>
                    <a:pt x="941879" y="626543"/>
                  </a:lnTo>
                  <a:lnTo>
                    <a:pt x="932587" y="605157"/>
                  </a:lnTo>
                  <a:lnTo>
                    <a:pt x="932292" y="602797"/>
                  </a:lnTo>
                  <a:lnTo>
                    <a:pt x="930965" y="598077"/>
                  </a:lnTo>
                  <a:lnTo>
                    <a:pt x="930227" y="594390"/>
                  </a:lnTo>
                  <a:lnTo>
                    <a:pt x="929342" y="592620"/>
                  </a:lnTo>
                  <a:lnTo>
                    <a:pt x="927868" y="590703"/>
                  </a:lnTo>
                  <a:lnTo>
                    <a:pt x="927425" y="589080"/>
                  </a:lnTo>
                  <a:lnTo>
                    <a:pt x="927868" y="587900"/>
                  </a:lnTo>
                  <a:lnTo>
                    <a:pt x="927868" y="586720"/>
                  </a:lnTo>
                  <a:lnTo>
                    <a:pt x="925655" y="583770"/>
                  </a:lnTo>
                  <a:lnTo>
                    <a:pt x="922263" y="579788"/>
                  </a:lnTo>
                  <a:lnTo>
                    <a:pt x="917396" y="575658"/>
                  </a:lnTo>
                  <a:lnTo>
                    <a:pt x="910316" y="572561"/>
                  </a:lnTo>
                  <a:lnTo>
                    <a:pt x="899844" y="566366"/>
                  </a:lnTo>
                  <a:lnTo>
                    <a:pt x="890847" y="562827"/>
                  </a:lnTo>
                  <a:lnTo>
                    <a:pt x="887602" y="562384"/>
                  </a:lnTo>
                  <a:lnTo>
                    <a:pt x="885537" y="563859"/>
                  </a:lnTo>
                  <a:lnTo>
                    <a:pt x="884505" y="566219"/>
                  </a:lnTo>
                  <a:lnTo>
                    <a:pt x="883473" y="566514"/>
                  </a:lnTo>
                  <a:lnTo>
                    <a:pt x="873443" y="561647"/>
                  </a:lnTo>
                  <a:lnTo>
                    <a:pt x="867544" y="559582"/>
                  </a:lnTo>
                  <a:lnTo>
                    <a:pt x="859432" y="558549"/>
                  </a:lnTo>
                  <a:lnTo>
                    <a:pt x="857809" y="560762"/>
                  </a:lnTo>
                  <a:lnTo>
                    <a:pt x="858104" y="561942"/>
                  </a:lnTo>
                  <a:lnTo>
                    <a:pt x="860464" y="564302"/>
                  </a:lnTo>
                  <a:lnTo>
                    <a:pt x="861791" y="565039"/>
                  </a:lnTo>
                  <a:lnTo>
                    <a:pt x="860612" y="565629"/>
                  </a:lnTo>
                  <a:lnTo>
                    <a:pt x="856924" y="565924"/>
                  </a:lnTo>
                  <a:lnTo>
                    <a:pt x="854712" y="566809"/>
                  </a:lnTo>
                  <a:lnTo>
                    <a:pt x="853827" y="568431"/>
                  </a:lnTo>
                  <a:lnTo>
                    <a:pt x="853827" y="570644"/>
                  </a:lnTo>
                  <a:lnTo>
                    <a:pt x="860169" y="593210"/>
                  </a:lnTo>
                  <a:lnTo>
                    <a:pt x="861791" y="596455"/>
                  </a:lnTo>
                  <a:lnTo>
                    <a:pt x="862086" y="597930"/>
                  </a:lnTo>
                  <a:lnTo>
                    <a:pt x="861791" y="599699"/>
                  </a:lnTo>
                  <a:lnTo>
                    <a:pt x="862381" y="601174"/>
                  </a:lnTo>
                  <a:lnTo>
                    <a:pt x="863856" y="602354"/>
                  </a:lnTo>
                  <a:lnTo>
                    <a:pt x="864741" y="603534"/>
                  </a:lnTo>
                  <a:lnTo>
                    <a:pt x="865184" y="608254"/>
                  </a:lnTo>
                  <a:lnTo>
                    <a:pt x="865626" y="610466"/>
                  </a:lnTo>
                  <a:lnTo>
                    <a:pt x="868134" y="617988"/>
                  </a:lnTo>
                  <a:lnTo>
                    <a:pt x="872116" y="624036"/>
                  </a:lnTo>
                  <a:lnTo>
                    <a:pt x="878310" y="630378"/>
                  </a:lnTo>
                  <a:lnTo>
                    <a:pt x="876393" y="630820"/>
                  </a:lnTo>
                  <a:lnTo>
                    <a:pt x="876393" y="632148"/>
                  </a:lnTo>
                  <a:lnTo>
                    <a:pt x="877573" y="633327"/>
                  </a:lnTo>
                  <a:lnTo>
                    <a:pt x="877130" y="634065"/>
                  </a:lnTo>
                  <a:lnTo>
                    <a:pt x="868281" y="639080"/>
                  </a:lnTo>
                  <a:lnTo>
                    <a:pt x="866511" y="641587"/>
                  </a:lnTo>
                  <a:lnTo>
                    <a:pt x="865774" y="643209"/>
                  </a:lnTo>
                  <a:lnTo>
                    <a:pt x="865036" y="643209"/>
                  </a:lnTo>
                  <a:lnTo>
                    <a:pt x="862086" y="642767"/>
                  </a:lnTo>
                  <a:lnTo>
                    <a:pt x="859579" y="640850"/>
                  </a:lnTo>
                  <a:lnTo>
                    <a:pt x="856334" y="639522"/>
                  </a:lnTo>
                  <a:lnTo>
                    <a:pt x="855154" y="638637"/>
                  </a:lnTo>
                  <a:lnTo>
                    <a:pt x="854564" y="637310"/>
                  </a:lnTo>
                  <a:lnTo>
                    <a:pt x="852795" y="630083"/>
                  </a:lnTo>
                  <a:lnTo>
                    <a:pt x="847780" y="618431"/>
                  </a:lnTo>
                  <a:lnTo>
                    <a:pt x="845272" y="609581"/>
                  </a:lnTo>
                  <a:lnTo>
                    <a:pt x="843650" y="604862"/>
                  </a:lnTo>
                  <a:lnTo>
                    <a:pt x="841733" y="600584"/>
                  </a:lnTo>
                  <a:lnTo>
                    <a:pt x="840258" y="598077"/>
                  </a:lnTo>
                  <a:lnTo>
                    <a:pt x="839078" y="597192"/>
                  </a:lnTo>
                  <a:lnTo>
                    <a:pt x="835095" y="596455"/>
                  </a:lnTo>
                  <a:lnTo>
                    <a:pt x="833916" y="595865"/>
                  </a:lnTo>
                  <a:lnTo>
                    <a:pt x="834211" y="593800"/>
                  </a:lnTo>
                  <a:lnTo>
                    <a:pt x="834653" y="592915"/>
                  </a:lnTo>
                  <a:lnTo>
                    <a:pt x="834211" y="592030"/>
                  </a:lnTo>
                  <a:lnTo>
                    <a:pt x="832736" y="591293"/>
                  </a:lnTo>
                  <a:lnTo>
                    <a:pt x="830671" y="589375"/>
                  </a:lnTo>
                  <a:lnTo>
                    <a:pt x="824476" y="587015"/>
                  </a:lnTo>
                  <a:lnTo>
                    <a:pt x="821526" y="585393"/>
                  </a:lnTo>
                  <a:lnTo>
                    <a:pt x="817839" y="582001"/>
                  </a:lnTo>
                  <a:lnTo>
                    <a:pt x="807367" y="576543"/>
                  </a:lnTo>
                  <a:lnTo>
                    <a:pt x="805155" y="576101"/>
                  </a:lnTo>
                  <a:lnTo>
                    <a:pt x="794388" y="575806"/>
                  </a:lnTo>
                  <a:lnTo>
                    <a:pt x="790406" y="575363"/>
                  </a:lnTo>
                  <a:lnTo>
                    <a:pt x="789668" y="578608"/>
                  </a:lnTo>
                  <a:lnTo>
                    <a:pt x="793208" y="582738"/>
                  </a:lnTo>
                  <a:lnTo>
                    <a:pt x="800435" y="586130"/>
                  </a:lnTo>
                  <a:lnTo>
                    <a:pt x="802647" y="587753"/>
                  </a:lnTo>
                  <a:lnTo>
                    <a:pt x="802352" y="591587"/>
                  </a:lnTo>
                  <a:lnTo>
                    <a:pt x="802352" y="592620"/>
                  </a:lnTo>
                  <a:lnTo>
                    <a:pt x="796305" y="593947"/>
                  </a:lnTo>
                  <a:lnTo>
                    <a:pt x="794388" y="595570"/>
                  </a:lnTo>
                  <a:lnTo>
                    <a:pt x="787308" y="598815"/>
                  </a:lnTo>
                  <a:lnTo>
                    <a:pt x="782736" y="603829"/>
                  </a:lnTo>
                  <a:lnTo>
                    <a:pt x="778016" y="607074"/>
                  </a:lnTo>
                  <a:lnTo>
                    <a:pt x="776836" y="607517"/>
                  </a:lnTo>
                  <a:lnTo>
                    <a:pt x="774624" y="607222"/>
                  </a:lnTo>
                  <a:lnTo>
                    <a:pt x="774182" y="606484"/>
                  </a:lnTo>
                  <a:lnTo>
                    <a:pt x="774182" y="604124"/>
                  </a:lnTo>
                  <a:lnTo>
                    <a:pt x="774919" y="602944"/>
                  </a:lnTo>
                  <a:lnTo>
                    <a:pt x="774624" y="602502"/>
                  </a:lnTo>
                  <a:lnTo>
                    <a:pt x="773444" y="602502"/>
                  </a:lnTo>
                  <a:lnTo>
                    <a:pt x="769904" y="605009"/>
                  </a:lnTo>
                  <a:lnTo>
                    <a:pt x="767397" y="607812"/>
                  </a:lnTo>
                  <a:lnTo>
                    <a:pt x="764005" y="610319"/>
                  </a:lnTo>
                  <a:lnTo>
                    <a:pt x="761792" y="608549"/>
                  </a:lnTo>
                  <a:lnTo>
                    <a:pt x="758253" y="607517"/>
                  </a:lnTo>
                  <a:lnTo>
                    <a:pt x="760317" y="606042"/>
                  </a:lnTo>
                  <a:lnTo>
                    <a:pt x="765627" y="603682"/>
                  </a:lnTo>
                  <a:lnTo>
                    <a:pt x="772264" y="596897"/>
                  </a:lnTo>
                  <a:lnTo>
                    <a:pt x="775067" y="592177"/>
                  </a:lnTo>
                  <a:lnTo>
                    <a:pt x="774624" y="589965"/>
                  </a:lnTo>
                  <a:lnTo>
                    <a:pt x="769757" y="587310"/>
                  </a:lnTo>
                  <a:lnTo>
                    <a:pt x="754270" y="581263"/>
                  </a:lnTo>
                  <a:lnTo>
                    <a:pt x="743651" y="578903"/>
                  </a:lnTo>
                  <a:lnTo>
                    <a:pt x="735834" y="576396"/>
                  </a:lnTo>
                  <a:lnTo>
                    <a:pt x="727427" y="575953"/>
                  </a:lnTo>
                  <a:lnTo>
                    <a:pt x="723887" y="576691"/>
                  </a:lnTo>
                  <a:lnTo>
                    <a:pt x="721675" y="578313"/>
                  </a:lnTo>
                  <a:lnTo>
                    <a:pt x="717545" y="582591"/>
                  </a:lnTo>
                  <a:lnTo>
                    <a:pt x="716513" y="584655"/>
                  </a:lnTo>
                  <a:lnTo>
                    <a:pt x="716513" y="589670"/>
                  </a:lnTo>
                  <a:lnTo>
                    <a:pt x="716218" y="590998"/>
                  </a:lnTo>
                  <a:lnTo>
                    <a:pt x="714153" y="593062"/>
                  </a:lnTo>
                  <a:lnTo>
                    <a:pt x="712973" y="593357"/>
                  </a:lnTo>
                  <a:lnTo>
                    <a:pt x="711203" y="592030"/>
                  </a:lnTo>
                  <a:lnTo>
                    <a:pt x="704271" y="593062"/>
                  </a:lnTo>
                  <a:lnTo>
                    <a:pt x="698666" y="594390"/>
                  </a:lnTo>
                  <a:lnTo>
                    <a:pt x="694241" y="596012"/>
                  </a:lnTo>
                  <a:lnTo>
                    <a:pt x="691292" y="596455"/>
                  </a:lnTo>
                  <a:lnTo>
                    <a:pt x="689669" y="595865"/>
                  </a:lnTo>
                  <a:lnTo>
                    <a:pt x="690259" y="594242"/>
                  </a:lnTo>
                  <a:lnTo>
                    <a:pt x="696011" y="588638"/>
                  </a:lnTo>
                  <a:lnTo>
                    <a:pt x="698666" y="585393"/>
                  </a:lnTo>
                  <a:lnTo>
                    <a:pt x="700436" y="582591"/>
                  </a:lnTo>
                  <a:lnTo>
                    <a:pt x="701321" y="580231"/>
                  </a:lnTo>
                  <a:lnTo>
                    <a:pt x="701911" y="577723"/>
                  </a:lnTo>
                  <a:lnTo>
                    <a:pt x="701911" y="572119"/>
                  </a:lnTo>
                  <a:lnTo>
                    <a:pt x="700878" y="566661"/>
                  </a:lnTo>
                  <a:lnTo>
                    <a:pt x="699994" y="564154"/>
                  </a:lnTo>
                  <a:lnTo>
                    <a:pt x="698961" y="562237"/>
                  </a:lnTo>
                  <a:lnTo>
                    <a:pt x="697781" y="560762"/>
                  </a:lnTo>
                  <a:lnTo>
                    <a:pt x="695274" y="559139"/>
                  </a:lnTo>
                  <a:lnTo>
                    <a:pt x="686424" y="557075"/>
                  </a:lnTo>
                  <a:lnTo>
                    <a:pt x="662531" y="565039"/>
                  </a:lnTo>
                  <a:lnTo>
                    <a:pt x="635835" y="573004"/>
                  </a:lnTo>
                  <a:lnTo>
                    <a:pt x="625363" y="577723"/>
                  </a:lnTo>
                  <a:lnTo>
                    <a:pt x="617988" y="579936"/>
                  </a:lnTo>
                  <a:lnTo>
                    <a:pt x="610319" y="584065"/>
                  </a:lnTo>
                  <a:lnTo>
                    <a:pt x="595127" y="593947"/>
                  </a:lnTo>
                  <a:lnTo>
                    <a:pt x="588785" y="598815"/>
                  </a:lnTo>
                  <a:lnTo>
                    <a:pt x="586573" y="601912"/>
                  </a:lnTo>
                  <a:lnTo>
                    <a:pt x="585983" y="604124"/>
                  </a:lnTo>
                  <a:lnTo>
                    <a:pt x="586868" y="605599"/>
                  </a:lnTo>
                  <a:lnTo>
                    <a:pt x="588343" y="607074"/>
                  </a:lnTo>
                  <a:lnTo>
                    <a:pt x="592177" y="610024"/>
                  </a:lnTo>
                  <a:lnTo>
                    <a:pt x="593210" y="611204"/>
                  </a:lnTo>
                  <a:lnTo>
                    <a:pt x="593210" y="612384"/>
                  </a:lnTo>
                  <a:lnTo>
                    <a:pt x="588933" y="615186"/>
                  </a:lnTo>
                  <a:lnTo>
                    <a:pt x="583180" y="617103"/>
                  </a:lnTo>
                  <a:lnTo>
                    <a:pt x="573888" y="625953"/>
                  </a:lnTo>
                  <a:lnTo>
                    <a:pt x="573446" y="626543"/>
                  </a:lnTo>
                  <a:lnTo>
                    <a:pt x="572856" y="629493"/>
                  </a:lnTo>
                  <a:lnTo>
                    <a:pt x="572561" y="634802"/>
                  </a:lnTo>
                  <a:lnTo>
                    <a:pt x="572561" y="636720"/>
                  </a:lnTo>
                  <a:lnTo>
                    <a:pt x="573594" y="638342"/>
                  </a:lnTo>
                  <a:lnTo>
                    <a:pt x="575806" y="640555"/>
                  </a:lnTo>
                  <a:lnTo>
                    <a:pt x="583328" y="642324"/>
                  </a:lnTo>
                  <a:lnTo>
                    <a:pt x="588785" y="642767"/>
                  </a:lnTo>
                  <a:lnTo>
                    <a:pt x="601469" y="641734"/>
                  </a:lnTo>
                  <a:lnTo>
                    <a:pt x="605304" y="641734"/>
                  </a:lnTo>
                  <a:lnTo>
                    <a:pt x="601764" y="646602"/>
                  </a:lnTo>
                  <a:lnTo>
                    <a:pt x="594685" y="648372"/>
                  </a:lnTo>
                  <a:lnTo>
                    <a:pt x="592620" y="651174"/>
                  </a:lnTo>
                  <a:lnTo>
                    <a:pt x="592620" y="652059"/>
                  </a:lnTo>
                  <a:lnTo>
                    <a:pt x="593652" y="652649"/>
                  </a:lnTo>
                  <a:lnTo>
                    <a:pt x="600289" y="654714"/>
                  </a:lnTo>
                  <a:lnTo>
                    <a:pt x="605894" y="654714"/>
                  </a:lnTo>
                  <a:lnTo>
                    <a:pt x="615923" y="652649"/>
                  </a:lnTo>
                  <a:lnTo>
                    <a:pt x="630525" y="652206"/>
                  </a:lnTo>
                  <a:lnTo>
                    <a:pt x="661646" y="647192"/>
                  </a:lnTo>
                  <a:lnTo>
                    <a:pt x="668135" y="648962"/>
                  </a:lnTo>
                  <a:lnTo>
                    <a:pt x="669020" y="649846"/>
                  </a:lnTo>
                  <a:lnTo>
                    <a:pt x="667988" y="650879"/>
                  </a:lnTo>
                  <a:lnTo>
                    <a:pt x="664596" y="651174"/>
                  </a:lnTo>
                  <a:lnTo>
                    <a:pt x="657811" y="650289"/>
                  </a:lnTo>
                  <a:lnTo>
                    <a:pt x="651321" y="651026"/>
                  </a:lnTo>
                  <a:lnTo>
                    <a:pt x="649699" y="651764"/>
                  </a:lnTo>
                  <a:lnTo>
                    <a:pt x="649699" y="653239"/>
                  </a:lnTo>
                  <a:lnTo>
                    <a:pt x="652944" y="654271"/>
                  </a:lnTo>
                  <a:lnTo>
                    <a:pt x="653681" y="655156"/>
                  </a:lnTo>
                  <a:lnTo>
                    <a:pt x="649699" y="656189"/>
                  </a:lnTo>
                  <a:lnTo>
                    <a:pt x="644832" y="656189"/>
                  </a:lnTo>
                  <a:lnTo>
                    <a:pt x="639817" y="657369"/>
                  </a:lnTo>
                  <a:lnTo>
                    <a:pt x="629493" y="660318"/>
                  </a:lnTo>
                  <a:lnTo>
                    <a:pt x="616513" y="663416"/>
                  </a:lnTo>
                  <a:lnTo>
                    <a:pt x="603387" y="665923"/>
                  </a:lnTo>
                  <a:lnTo>
                    <a:pt x="600289" y="667103"/>
                  </a:lnTo>
                  <a:lnTo>
                    <a:pt x="591587" y="671823"/>
                  </a:lnTo>
                  <a:lnTo>
                    <a:pt x="589375" y="673445"/>
                  </a:lnTo>
                  <a:lnTo>
                    <a:pt x="588785" y="674920"/>
                  </a:lnTo>
                  <a:lnTo>
                    <a:pt x="591735" y="678755"/>
                  </a:lnTo>
                  <a:lnTo>
                    <a:pt x="609434" y="691144"/>
                  </a:lnTo>
                  <a:lnTo>
                    <a:pt x="624920" y="692324"/>
                  </a:lnTo>
                  <a:lnTo>
                    <a:pt x="642324" y="691439"/>
                  </a:lnTo>
                  <a:lnTo>
                    <a:pt x="644979" y="691734"/>
                  </a:lnTo>
                  <a:lnTo>
                    <a:pt x="648667" y="692914"/>
                  </a:lnTo>
                  <a:lnTo>
                    <a:pt x="651174" y="692914"/>
                  </a:lnTo>
                  <a:lnTo>
                    <a:pt x="668873" y="692472"/>
                  </a:lnTo>
                  <a:lnTo>
                    <a:pt x="681115" y="691439"/>
                  </a:lnTo>
                  <a:lnTo>
                    <a:pt x="687604" y="690407"/>
                  </a:lnTo>
                  <a:lnTo>
                    <a:pt x="694389" y="688784"/>
                  </a:lnTo>
                  <a:lnTo>
                    <a:pt x="697044" y="688784"/>
                  </a:lnTo>
                  <a:lnTo>
                    <a:pt x="703976" y="687752"/>
                  </a:lnTo>
                  <a:lnTo>
                    <a:pt x="709433" y="688047"/>
                  </a:lnTo>
                  <a:lnTo>
                    <a:pt x="718872" y="689817"/>
                  </a:lnTo>
                  <a:lnTo>
                    <a:pt x="725509" y="691587"/>
                  </a:lnTo>
                  <a:lnTo>
                    <a:pt x="752500" y="699551"/>
                  </a:lnTo>
                  <a:lnTo>
                    <a:pt x="762677" y="703976"/>
                  </a:lnTo>
                  <a:lnTo>
                    <a:pt x="765185" y="706041"/>
                  </a:lnTo>
                  <a:lnTo>
                    <a:pt x="763267" y="707073"/>
                  </a:lnTo>
                  <a:lnTo>
                    <a:pt x="761202" y="707663"/>
                  </a:lnTo>
                  <a:lnTo>
                    <a:pt x="750583" y="707663"/>
                  </a:lnTo>
                  <a:lnTo>
                    <a:pt x="748518" y="708548"/>
                  </a:lnTo>
                  <a:lnTo>
                    <a:pt x="741881" y="709728"/>
                  </a:lnTo>
                  <a:lnTo>
                    <a:pt x="738931" y="709728"/>
                  </a:lnTo>
                  <a:lnTo>
                    <a:pt x="724035" y="708106"/>
                  </a:lnTo>
                  <a:lnTo>
                    <a:pt x="712088" y="707811"/>
                  </a:lnTo>
                  <a:lnTo>
                    <a:pt x="705598" y="707221"/>
                  </a:lnTo>
                  <a:lnTo>
                    <a:pt x="699109" y="706041"/>
                  </a:lnTo>
                  <a:lnTo>
                    <a:pt x="688047" y="705746"/>
                  </a:lnTo>
                  <a:lnTo>
                    <a:pt x="663563" y="708401"/>
                  </a:lnTo>
                  <a:lnTo>
                    <a:pt x="636720" y="712235"/>
                  </a:lnTo>
                  <a:lnTo>
                    <a:pt x="621528" y="715775"/>
                  </a:lnTo>
                  <a:lnTo>
                    <a:pt x="620791" y="716070"/>
                  </a:lnTo>
                  <a:lnTo>
                    <a:pt x="619906" y="717840"/>
                  </a:lnTo>
                  <a:lnTo>
                    <a:pt x="620201" y="720790"/>
                  </a:lnTo>
                  <a:lnTo>
                    <a:pt x="621086" y="725657"/>
                  </a:lnTo>
                  <a:lnTo>
                    <a:pt x="621823" y="728607"/>
                  </a:lnTo>
                  <a:lnTo>
                    <a:pt x="622266" y="729639"/>
                  </a:lnTo>
                  <a:lnTo>
                    <a:pt x="625216" y="733622"/>
                  </a:lnTo>
                  <a:lnTo>
                    <a:pt x="632590" y="740259"/>
                  </a:lnTo>
                  <a:lnTo>
                    <a:pt x="635245" y="743208"/>
                  </a:lnTo>
                  <a:lnTo>
                    <a:pt x="636277" y="745421"/>
                  </a:lnTo>
                  <a:lnTo>
                    <a:pt x="637162" y="746748"/>
                  </a:lnTo>
                  <a:lnTo>
                    <a:pt x="637752" y="747191"/>
                  </a:lnTo>
                  <a:lnTo>
                    <a:pt x="648519" y="751173"/>
                  </a:lnTo>
                  <a:lnTo>
                    <a:pt x="654861" y="752795"/>
                  </a:lnTo>
                  <a:lnTo>
                    <a:pt x="661203" y="753680"/>
                  </a:lnTo>
                  <a:lnTo>
                    <a:pt x="673150" y="754565"/>
                  </a:lnTo>
                  <a:lnTo>
                    <a:pt x="685097" y="754123"/>
                  </a:lnTo>
                  <a:lnTo>
                    <a:pt x="694979" y="754123"/>
                  </a:lnTo>
                  <a:lnTo>
                    <a:pt x="701468" y="755155"/>
                  </a:lnTo>
                  <a:lnTo>
                    <a:pt x="711350" y="757810"/>
                  </a:lnTo>
                  <a:lnTo>
                    <a:pt x="711645" y="758400"/>
                  </a:lnTo>
                  <a:lnTo>
                    <a:pt x="713563" y="765332"/>
                  </a:lnTo>
                  <a:lnTo>
                    <a:pt x="714005" y="768577"/>
                  </a:lnTo>
                  <a:lnTo>
                    <a:pt x="713415" y="774182"/>
                  </a:lnTo>
                  <a:lnTo>
                    <a:pt x="715038" y="777426"/>
                  </a:lnTo>
                  <a:lnTo>
                    <a:pt x="720642" y="785096"/>
                  </a:lnTo>
                  <a:lnTo>
                    <a:pt x="723445" y="788046"/>
                  </a:lnTo>
                  <a:lnTo>
                    <a:pt x="726099" y="789963"/>
                  </a:lnTo>
                  <a:lnTo>
                    <a:pt x="728902" y="790553"/>
                  </a:lnTo>
                  <a:lnTo>
                    <a:pt x="738194" y="790553"/>
                  </a:lnTo>
                  <a:lnTo>
                    <a:pt x="747633" y="788931"/>
                  </a:lnTo>
                  <a:lnTo>
                    <a:pt x="768134" y="788193"/>
                  </a:lnTo>
                  <a:lnTo>
                    <a:pt x="773592" y="787751"/>
                  </a:lnTo>
                  <a:lnTo>
                    <a:pt x="778311" y="785686"/>
                  </a:lnTo>
                  <a:lnTo>
                    <a:pt x="782736" y="785391"/>
                  </a:lnTo>
                  <a:lnTo>
                    <a:pt x="785538" y="786128"/>
                  </a:lnTo>
                  <a:lnTo>
                    <a:pt x="795420" y="784654"/>
                  </a:lnTo>
                  <a:lnTo>
                    <a:pt x="808695" y="783769"/>
                  </a:lnTo>
                  <a:lnTo>
                    <a:pt x="821379" y="781704"/>
                  </a:lnTo>
                  <a:lnTo>
                    <a:pt x="835095" y="777869"/>
                  </a:lnTo>
                  <a:lnTo>
                    <a:pt x="840700" y="774772"/>
                  </a:lnTo>
                  <a:lnTo>
                    <a:pt x="845420" y="771527"/>
                  </a:lnTo>
                  <a:lnTo>
                    <a:pt x="850287" y="769757"/>
                  </a:lnTo>
                  <a:lnTo>
                    <a:pt x="863414" y="768872"/>
                  </a:lnTo>
                  <a:lnTo>
                    <a:pt x="874476" y="766660"/>
                  </a:lnTo>
                  <a:lnTo>
                    <a:pt x="876688" y="765332"/>
                  </a:lnTo>
                  <a:lnTo>
                    <a:pt x="882735" y="759727"/>
                  </a:lnTo>
                  <a:lnTo>
                    <a:pt x="885095" y="758400"/>
                  </a:lnTo>
                  <a:lnTo>
                    <a:pt x="889667" y="750731"/>
                  </a:lnTo>
                  <a:lnTo>
                    <a:pt x="892175" y="747928"/>
                  </a:lnTo>
                  <a:lnTo>
                    <a:pt x="894829" y="746453"/>
                  </a:lnTo>
                  <a:lnTo>
                    <a:pt x="897927" y="746453"/>
                  </a:lnTo>
                  <a:lnTo>
                    <a:pt x="901024" y="747633"/>
                  </a:lnTo>
                  <a:lnTo>
                    <a:pt x="902499" y="749108"/>
                  </a:lnTo>
                  <a:lnTo>
                    <a:pt x="902941" y="751026"/>
                  </a:lnTo>
                  <a:lnTo>
                    <a:pt x="902647" y="753680"/>
                  </a:lnTo>
                  <a:lnTo>
                    <a:pt x="902647" y="755008"/>
                  </a:lnTo>
                  <a:lnTo>
                    <a:pt x="903089" y="756188"/>
                  </a:lnTo>
                  <a:lnTo>
                    <a:pt x="905006" y="757515"/>
                  </a:lnTo>
                  <a:lnTo>
                    <a:pt x="908399" y="758990"/>
                  </a:lnTo>
                  <a:lnTo>
                    <a:pt x="911791" y="759580"/>
                  </a:lnTo>
                  <a:lnTo>
                    <a:pt x="917101" y="759285"/>
                  </a:lnTo>
                  <a:lnTo>
                    <a:pt x="924180" y="760170"/>
                  </a:lnTo>
                  <a:lnTo>
                    <a:pt x="931260" y="761940"/>
                  </a:lnTo>
                  <a:lnTo>
                    <a:pt x="937602" y="762530"/>
                  </a:lnTo>
                  <a:lnTo>
                    <a:pt x="937602" y="763857"/>
                  </a:lnTo>
                  <a:lnTo>
                    <a:pt x="934210" y="767250"/>
                  </a:lnTo>
                  <a:lnTo>
                    <a:pt x="933620" y="768282"/>
                  </a:lnTo>
                  <a:lnTo>
                    <a:pt x="935242" y="769904"/>
                  </a:lnTo>
                  <a:lnTo>
                    <a:pt x="949254" y="772117"/>
                  </a:lnTo>
                  <a:lnTo>
                    <a:pt x="952204" y="770199"/>
                  </a:lnTo>
                  <a:lnTo>
                    <a:pt x="955006" y="769462"/>
                  </a:lnTo>
                  <a:lnTo>
                    <a:pt x="962528" y="772264"/>
                  </a:lnTo>
                  <a:lnTo>
                    <a:pt x="969018" y="773002"/>
                  </a:lnTo>
                  <a:lnTo>
                    <a:pt x="978162" y="774772"/>
                  </a:lnTo>
                  <a:lnTo>
                    <a:pt x="986127" y="773887"/>
                  </a:lnTo>
                  <a:lnTo>
                    <a:pt x="993059" y="774182"/>
                  </a:lnTo>
                  <a:lnTo>
                    <a:pt x="994681" y="773739"/>
                  </a:lnTo>
                  <a:lnTo>
                    <a:pt x="997188" y="772264"/>
                  </a:lnTo>
                  <a:lnTo>
                    <a:pt x="1003678" y="771232"/>
                  </a:lnTo>
                  <a:lnTo>
                    <a:pt x="1007070" y="769609"/>
                  </a:lnTo>
                  <a:lnTo>
                    <a:pt x="1016952" y="766660"/>
                  </a:lnTo>
                  <a:lnTo>
                    <a:pt x="1020197" y="765037"/>
                  </a:lnTo>
                  <a:lnTo>
                    <a:pt x="1021967" y="760022"/>
                  </a:lnTo>
                  <a:lnTo>
                    <a:pt x="1021967" y="757810"/>
                  </a:lnTo>
                  <a:lnTo>
                    <a:pt x="1021082" y="756188"/>
                  </a:lnTo>
                  <a:lnTo>
                    <a:pt x="1019755" y="755155"/>
                  </a:lnTo>
                  <a:lnTo>
                    <a:pt x="1019017" y="754860"/>
                  </a:lnTo>
                  <a:lnTo>
                    <a:pt x="1016510" y="755303"/>
                  </a:lnTo>
                  <a:lnTo>
                    <a:pt x="1015182" y="754270"/>
                  </a:lnTo>
                  <a:lnTo>
                    <a:pt x="1014740" y="753238"/>
                  </a:lnTo>
                  <a:lnTo>
                    <a:pt x="1014740" y="750583"/>
                  </a:lnTo>
                  <a:lnTo>
                    <a:pt x="1015035" y="749551"/>
                  </a:lnTo>
                  <a:lnTo>
                    <a:pt x="1017100" y="747338"/>
                  </a:lnTo>
                  <a:lnTo>
                    <a:pt x="1017100" y="746453"/>
                  </a:lnTo>
                  <a:lnTo>
                    <a:pt x="1015330" y="744683"/>
                  </a:lnTo>
                  <a:lnTo>
                    <a:pt x="1012527" y="743651"/>
                  </a:lnTo>
                  <a:lnTo>
                    <a:pt x="1004858" y="744241"/>
                  </a:lnTo>
                  <a:lnTo>
                    <a:pt x="1002203" y="746158"/>
                  </a:lnTo>
                  <a:lnTo>
                    <a:pt x="996156" y="748813"/>
                  </a:lnTo>
                  <a:lnTo>
                    <a:pt x="993354" y="750436"/>
                  </a:lnTo>
                  <a:lnTo>
                    <a:pt x="987896" y="756335"/>
                  </a:lnTo>
                  <a:lnTo>
                    <a:pt x="987159" y="756630"/>
                  </a:lnTo>
                  <a:lnTo>
                    <a:pt x="987159" y="755155"/>
                  </a:lnTo>
                  <a:lnTo>
                    <a:pt x="989224" y="749108"/>
                  </a:lnTo>
                  <a:lnTo>
                    <a:pt x="989224" y="746011"/>
                  </a:lnTo>
                  <a:lnTo>
                    <a:pt x="988929" y="744241"/>
                  </a:lnTo>
                  <a:lnTo>
                    <a:pt x="988634" y="743651"/>
                  </a:lnTo>
                  <a:lnTo>
                    <a:pt x="987602" y="743651"/>
                  </a:lnTo>
                  <a:lnTo>
                    <a:pt x="986569" y="743061"/>
                  </a:lnTo>
                  <a:lnTo>
                    <a:pt x="982587" y="739816"/>
                  </a:lnTo>
                  <a:lnTo>
                    <a:pt x="979342" y="737751"/>
                  </a:lnTo>
                  <a:lnTo>
                    <a:pt x="978162" y="736276"/>
                  </a:lnTo>
                  <a:lnTo>
                    <a:pt x="978899" y="735244"/>
                  </a:lnTo>
                  <a:lnTo>
                    <a:pt x="980817" y="734359"/>
                  </a:lnTo>
                  <a:lnTo>
                    <a:pt x="982292" y="734801"/>
                  </a:lnTo>
                  <a:lnTo>
                    <a:pt x="988634" y="738489"/>
                  </a:lnTo>
                  <a:lnTo>
                    <a:pt x="992321" y="739816"/>
                  </a:lnTo>
                  <a:lnTo>
                    <a:pt x="996893" y="740554"/>
                  </a:lnTo>
                  <a:lnTo>
                    <a:pt x="1000138" y="740554"/>
                  </a:lnTo>
                  <a:lnTo>
                    <a:pt x="1001613" y="739374"/>
                  </a:lnTo>
                  <a:lnTo>
                    <a:pt x="1002203" y="738489"/>
                  </a:lnTo>
                  <a:lnTo>
                    <a:pt x="1002203" y="735391"/>
                  </a:lnTo>
                  <a:lnTo>
                    <a:pt x="1001613" y="733917"/>
                  </a:lnTo>
                  <a:lnTo>
                    <a:pt x="1000876" y="732737"/>
                  </a:lnTo>
                  <a:lnTo>
                    <a:pt x="1002793" y="730819"/>
                  </a:lnTo>
                  <a:lnTo>
                    <a:pt x="1007365" y="728312"/>
                  </a:lnTo>
                  <a:lnTo>
                    <a:pt x="1010315" y="726984"/>
                  </a:lnTo>
                  <a:lnTo>
                    <a:pt x="1011643" y="726984"/>
                  </a:lnTo>
                  <a:lnTo>
                    <a:pt x="1013855" y="727869"/>
                  </a:lnTo>
                  <a:lnTo>
                    <a:pt x="1020050" y="731852"/>
                  </a:lnTo>
                  <a:lnTo>
                    <a:pt x="1023294" y="733474"/>
                  </a:lnTo>
                  <a:lnTo>
                    <a:pt x="1025507" y="733769"/>
                  </a:lnTo>
                  <a:lnTo>
                    <a:pt x="1026687" y="732737"/>
                  </a:lnTo>
                  <a:lnTo>
                    <a:pt x="1027719" y="731114"/>
                  </a:lnTo>
                  <a:lnTo>
                    <a:pt x="1029194" y="727427"/>
                  </a:lnTo>
                  <a:lnTo>
                    <a:pt x="1029784" y="726689"/>
                  </a:lnTo>
                  <a:lnTo>
                    <a:pt x="1030521" y="727427"/>
                  </a:lnTo>
                  <a:lnTo>
                    <a:pt x="1031996" y="731409"/>
                  </a:lnTo>
                  <a:lnTo>
                    <a:pt x="1033619" y="733179"/>
                  </a:lnTo>
                  <a:lnTo>
                    <a:pt x="1036716" y="734654"/>
                  </a:lnTo>
                  <a:lnTo>
                    <a:pt x="1041288" y="735096"/>
                  </a:lnTo>
                  <a:lnTo>
                    <a:pt x="1042911" y="734506"/>
                  </a:lnTo>
                  <a:lnTo>
                    <a:pt x="1044091" y="732884"/>
                  </a:lnTo>
                  <a:close/>
                  <a:moveTo>
                    <a:pt x="1036716" y="749698"/>
                  </a:moveTo>
                  <a:lnTo>
                    <a:pt x="1038781" y="749256"/>
                  </a:lnTo>
                  <a:lnTo>
                    <a:pt x="1039961" y="748371"/>
                  </a:lnTo>
                  <a:lnTo>
                    <a:pt x="1040993" y="747043"/>
                  </a:lnTo>
                  <a:lnTo>
                    <a:pt x="1042026" y="746453"/>
                  </a:lnTo>
                  <a:lnTo>
                    <a:pt x="1043353" y="746158"/>
                  </a:lnTo>
                  <a:lnTo>
                    <a:pt x="1042616" y="744536"/>
                  </a:lnTo>
                  <a:lnTo>
                    <a:pt x="1040846" y="742471"/>
                  </a:lnTo>
                  <a:lnTo>
                    <a:pt x="1037011" y="740996"/>
                  </a:lnTo>
                  <a:lnTo>
                    <a:pt x="1035241" y="740996"/>
                  </a:lnTo>
                  <a:lnTo>
                    <a:pt x="1034209" y="741734"/>
                  </a:lnTo>
                  <a:lnTo>
                    <a:pt x="1034209" y="742619"/>
                  </a:lnTo>
                  <a:lnTo>
                    <a:pt x="1034799" y="743651"/>
                  </a:lnTo>
                  <a:lnTo>
                    <a:pt x="1037306" y="744831"/>
                  </a:lnTo>
                  <a:lnTo>
                    <a:pt x="1037896" y="745421"/>
                  </a:lnTo>
                  <a:lnTo>
                    <a:pt x="1037601" y="746158"/>
                  </a:lnTo>
                  <a:lnTo>
                    <a:pt x="1035684" y="747191"/>
                  </a:lnTo>
                  <a:lnTo>
                    <a:pt x="1036274" y="747633"/>
                  </a:lnTo>
                  <a:lnTo>
                    <a:pt x="1036274" y="749551"/>
                  </a:lnTo>
                  <a:lnTo>
                    <a:pt x="1036569" y="749551"/>
                  </a:lnTo>
                  <a:close/>
                  <a:moveTo>
                    <a:pt x="1069017" y="769757"/>
                  </a:moveTo>
                  <a:lnTo>
                    <a:pt x="1069607" y="766955"/>
                  </a:lnTo>
                  <a:lnTo>
                    <a:pt x="1069312" y="765480"/>
                  </a:lnTo>
                  <a:lnTo>
                    <a:pt x="1068574" y="763710"/>
                  </a:lnTo>
                  <a:lnTo>
                    <a:pt x="1067542" y="762530"/>
                  </a:lnTo>
                  <a:lnTo>
                    <a:pt x="1065477" y="761645"/>
                  </a:lnTo>
                  <a:lnTo>
                    <a:pt x="1064592" y="762382"/>
                  </a:lnTo>
                  <a:lnTo>
                    <a:pt x="1063265" y="764300"/>
                  </a:lnTo>
                  <a:lnTo>
                    <a:pt x="1062970" y="765185"/>
                  </a:lnTo>
                  <a:lnTo>
                    <a:pt x="1062970" y="765775"/>
                  </a:lnTo>
                  <a:lnTo>
                    <a:pt x="1064297" y="767987"/>
                  </a:lnTo>
                  <a:lnTo>
                    <a:pt x="1065772" y="769019"/>
                  </a:lnTo>
                  <a:lnTo>
                    <a:pt x="1069017" y="769757"/>
                  </a:lnTo>
                  <a:close/>
                  <a:moveTo>
                    <a:pt x="1053973" y="778311"/>
                  </a:moveTo>
                  <a:lnTo>
                    <a:pt x="1054563" y="778311"/>
                  </a:lnTo>
                  <a:lnTo>
                    <a:pt x="1055890" y="777131"/>
                  </a:lnTo>
                  <a:lnTo>
                    <a:pt x="1056922" y="777131"/>
                  </a:lnTo>
                  <a:lnTo>
                    <a:pt x="1057955" y="779049"/>
                  </a:lnTo>
                  <a:lnTo>
                    <a:pt x="1059135" y="780081"/>
                  </a:lnTo>
                  <a:lnTo>
                    <a:pt x="1060020" y="779786"/>
                  </a:lnTo>
                  <a:lnTo>
                    <a:pt x="1062085" y="778016"/>
                  </a:lnTo>
                  <a:lnTo>
                    <a:pt x="1063117" y="777574"/>
                  </a:lnTo>
                  <a:lnTo>
                    <a:pt x="1064002" y="776099"/>
                  </a:lnTo>
                  <a:lnTo>
                    <a:pt x="1065034" y="771674"/>
                  </a:lnTo>
                  <a:lnTo>
                    <a:pt x="1064297" y="770642"/>
                  </a:lnTo>
                  <a:lnTo>
                    <a:pt x="1062085" y="769167"/>
                  </a:lnTo>
                  <a:lnTo>
                    <a:pt x="1061052" y="767397"/>
                  </a:lnTo>
                  <a:lnTo>
                    <a:pt x="1058840" y="766070"/>
                  </a:lnTo>
                  <a:lnTo>
                    <a:pt x="1056037" y="765775"/>
                  </a:lnTo>
                  <a:lnTo>
                    <a:pt x="1054858" y="766217"/>
                  </a:lnTo>
                  <a:lnTo>
                    <a:pt x="1053973" y="766955"/>
                  </a:lnTo>
                  <a:lnTo>
                    <a:pt x="1053678" y="767839"/>
                  </a:lnTo>
                  <a:lnTo>
                    <a:pt x="1053973" y="768872"/>
                  </a:lnTo>
                  <a:lnTo>
                    <a:pt x="1053973" y="770199"/>
                  </a:lnTo>
                  <a:lnTo>
                    <a:pt x="1053235" y="773739"/>
                  </a:lnTo>
                  <a:lnTo>
                    <a:pt x="1053235" y="775952"/>
                  </a:lnTo>
                  <a:lnTo>
                    <a:pt x="1053530" y="777426"/>
                  </a:lnTo>
                  <a:lnTo>
                    <a:pt x="1053973" y="778164"/>
                  </a:lnTo>
                  <a:close/>
                  <a:moveTo>
                    <a:pt x="1316802" y="752648"/>
                  </a:moveTo>
                  <a:lnTo>
                    <a:pt x="1315179" y="750583"/>
                  </a:lnTo>
                  <a:lnTo>
                    <a:pt x="1313557" y="750288"/>
                  </a:lnTo>
                  <a:lnTo>
                    <a:pt x="1311492" y="751026"/>
                  </a:lnTo>
                  <a:lnTo>
                    <a:pt x="1310902" y="752058"/>
                  </a:lnTo>
                  <a:lnTo>
                    <a:pt x="1310902" y="754123"/>
                  </a:lnTo>
                  <a:lnTo>
                    <a:pt x="1312967" y="754418"/>
                  </a:lnTo>
                  <a:lnTo>
                    <a:pt x="1313410" y="755745"/>
                  </a:lnTo>
                  <a:lnTo>
                    <a:pt x="1314442" y="756188"/>
                  </a:lnTo>
                  <a:lnTo>
                    <a:pt x="1315770" y="758105"/>
                  </a:lnTo>
                  <a:lnTo>
                    <a:pt x="1317834" y="757515"/>
                  </a:lnTo>
                  <a:lnTo>
                    <a:pt x="1317834" y="756335"/>
                  </a:lnTo>
                  <a:lnTo>
                    <a:pt x="1317392" y="754270"/>
                  </a:lnTo>
                  <a:lnTo>
                    <a:pt x="1316654" y="752648"/>
                  </a:lnTo>
                  <a:close/>
                  <a:moveTo>
                    <a:pt x="1700279" y="797780"/>
                  </a:moveTo>
                  <a:lnTo>
                    <a:pt x="1697182" y="797780"/>
                  </a:lnTo>
                  <a:lnTo>
                    <a:pt x="1694380" y="798813"/>
                  </a:lnTo>
                  <a:lnTo>
                    <a:pt x="1692167" y="799108"/>
                  </a:lnTo>
                  <a:lnTo>
                    <a:pt x="1687152" y="798665"/>
                  </a:lnTo>
                  <a:lnTo>
                    <a:pt x="1681105" y="800435"/>
                  </a:lnTo>
                  <a:lnTo>
                    <a:pt x="1678746" y="801615"/>
                  </a:lnTo>
                  <a:lnTo>
                    <a:pt x="1677418" y="802647"/>
                  </a:lnTo>
                  <a:lnTo>
                    <a:pt x="1672109" y="808990"/>
                  </a:lnTo>
                  <a:lnTo>
                    <a:pt x="1667389" y="815479"/>
                  </a:lnTo>
                  <a:lnTo>
                    <a:pt x="1664734" y="819904"/>
                  </a:lnTo>
                  <a:lnTo>
                    <a:pt x="1662669" y="826394"/>
                  </a:lnTo>
                  <a:lnTo>
                    <a:pt x="1662669" y="827279"/>
                  </a:lnTo>
                  <a:lnTo>
                    <a:pt x="1664734" y="835243"/>
                  </a:lnTo>
                  <a:lnTo>
                    <a:pt x="1666504" y="839668"/>
                  </a:lnTo>
                  <a:lnTo>
                    <a:pt x="1668569" y="843650"/>
                  </a:lnTo>
                  <a:lnTo>
                    <a:pt x="1670486" y="846010"/>
                  </a:lnTo>
                  <a:lnTo>
                    <a:pt x="1672109" y="846747"/>
                  </a:lnTo>
                  <a:lnTo>
                    <a:pt x="1674321" y="847190"/>
                  </a:lnTo>
                  <a:lnTo>
                    <a:pt x="1678598" y="847190"/>
                  </a:lnTo>
                  <a:lnTo>
                    <a:pt x="1688037" y="846452"/>
                  </a:lnTo>
                  <a:lnTo>
                    <a:pt x="1695412" y="846452"/>
                  </a:lnTo>
                  <a:lnTo>
                    <a:pt x="1702492" y="845272"/>
                  </a:lnTo>
                  <a:lnTo>
                    <a:pt x="1712374" y="841585"/>
                  </a:lnTo>
                  <a:lnTo>
                    <a:pt x="1714586" y="840110"/>
                  </a:lnTo>
                  <a:lnTo>
                    <a:pt x="1717536" y="837455"/>
                  </a:lnTo>
                  <a:lnTo>
                    <a:pt x="1719453" y="833916"/>
                  </a:lnTo>
                  <a:lnTo>
                    <a:pt x="1720486" y="829638"/>
                  </a:lnTo>
                  <a:lnTo>
                    <a:pt x="1720486" y="824476"/>
                  </a:lnTo>
                  <a:lnTo>
                    <a:pt x="1719453" y="814889"/>
                  </a:lnTo>
                  <a:lnTo>
                    <a:pt x="1719453" y="814004"/>
                  </a:lnTo>
                  <a:lnTo>
                    <a:pt x="1720928" y="811202"/>
                  </a:lnTo>
                  <a:lnTo>
                    <a:pt x="1721223" y="810022"/>
                  </a:lnTo>
                  <a:lnTo>
                    <a:pt x="1721223" y="807072"/>
                  </a:lnTo>
                  <a:lnTo>
                    <a:pt x="1720780" y="805597"/>
                  </a:lnTo>
                  <a:lnTo>
                    <a:pt x="1720191" y="804270"/>
                  </a:lnTo>
                  <a:lnTo>
                    <a:pt x="1718863" y="802795"/>
                  </a:lnTo>
                  <a:lnTo>
                    <a:pt x="1705294" y="798813"/>
                  </a:lnTo>
                  <a:lnTo>
                    <a:pt x="1700279" y="798223"/>
                  </a:lnTo>
                  <a:close/>
                  <a:moveTo>
                    <a:pt x="1646002" y="1022999"/>
                  </a:moveTo>
                  <a:lnTo>
                    <a:pt x="1649985" y="1022409"/>
                  </a:lnTo>
                  <a:lnTo>
                    <a:pt x="1653524" y="1020935"/>
                  </a:lnTo>
                  <a:lnTo>
                    <a:pt x="1655147" y="1019902"/>
                  </a:lnTo>
                  <a:lnTo>
                    <a:pt x="1656769" y="1017985"/>
                  </a:lnTo>
                  <a:lnTo>
                    <a:pt x="1656769" y="1015772"/>
                  </a:lnTo>
                  <a:lnTo>
                    <a:pt x="1653524" y="1011348"/>
                  </a:lnTo>
                  <a:lnTo>
                    <a:pt x="1652197" y="1009873"/>
                  </a:lnTo>
                  <a:lnTo>
                    <a:pt x="1649837" y="1009873"/>
                  </a:lnTo>
                  <a:lnTo>
                    <a:pt x="1647625" y="1008250"/>
                  </a:lnTo>
                  <a:lnTo>
                    <a:pt x="1646150" y="1007955"/>
                  </a:lnTo>
                  <a:lnTo>
                    <a:pt x="1638333" y="1007513"/>
                  </a:lnTo>
                  <a:lnTo>
                    <a:pt x="1633613" y="1008250"/>
                  </a:lnTo>
                  <a:lnTo>
                    <a:pt x="1631253" y="1008988"/>
                  </a:lnTo>
                  <a:lnTo>
                    <a:pt x="1630516" y="1010168"/>
                  </a:lnTo>
                  <a:lnTo>
                    <a:pt x="1632286" y="1012822"/>
                  </a:lnTo>
                  <a:lnTo>
                    <a:pt x="1637890" y="1017690"/>
                  </a:lnTo>
                  <a:lnTo>
                    <a:pt x="1643938" y="1021819"/>
                  </a:lnTo>
                  <a:lnTo>
                    <a:pt x="1646150" y="1022852"/>
                  </a:lnTo>
                  <a:close/>
                  <a:moveTo>
                    <a:pt x="1651902" y="988634"/>
                  </a:moveTo>
                  <a:lnTo>
                    <a:pt x="1653820" y="986717"/>
                  </a:lnTo>
                  <a:lnTo>
                    <a:pt x="1655884" y="985389"/>
                  </a:lnTo>
                  <a:lnTo>
                    <a:pt x="1655884" y="985094"/>
                  </a:lnTo>
                  <a:lnTo>
                    <a:pt x="1654409" y="984799"/>
                  </a:lnTo>
                  <a:lnTo>
                    <a:pt x="1651902" y="984799"/>
                  </a:lnTo>
                  <a:lnTo>
                    <a:pt x="1646150" y="985684"/>
                  </a:lnTo>
                  <a:lnTo>
                    <a:pt x="1645265" y="986569"/>
                  </a:lnTo>
                  <a:lnTo>
                    <a:pt x="1645265" y="987307"/>
                  </a:lnTo>
                  <a:lnTo>
                    <a:pt x="1646298" y="987896"/>
                  </a:lnTo>
                  <a:lnTo>
                    <a:pt x="1651902" y="988634"/>
                  </a:lnTo>
                  <a:close/>
                  <a:moveTo>
                    <a:pt x="1677271" y="748961"/>
                  </a:moveTo>
                  <a:lnTo>
                    <a:pt x="1670781" y="748666"/>
                  </a:lnTo>
                  <a:lnTo>
                    <a:pt x="1667831" y="747486"/>
                  </a:lnTo>
                  <a:lnTo>
                    <a:pt x="1665766" y="747486"/>
                  </a:lnTo>
                  <a:lnTo>
                    <a:pt x="1662374" y="748518"/>
                  </a:lnTo>
                  <a:lnTo>
                    <a:pt x="1661784" y="749108"/>
                  </a:lnTo>
                  <a:lnTo>
                    <a:pt x="1661489" y="750288"/>
                  </a:lnTo>
                  <a:lnTo>
                    <a:pt x="1661489" y="753385"/>
                  </a:lnTo>
                  <a:lnTo>
                    <a:pt x="1660752" y="755155"/>
                  </a:lnTo>
                  <a:lnTo>
                    <a:pt x="1662226" y="758843"/>
                  </a:lnTo>
                  <a:lnTo>
                    <a:pt x="1663406" y="760317"/>
                  </a:lnTo>
                  <a:lnTo>
                    <a:pt x="1665029" y="761350"/>
                  </a:lnTo>
                  <a:lnTo>
                    <a:pt x="1667536" y="761645"/>
                  </a:lnTo>
                  <a:lnTo>
                    <a:pt x="1670781" y="761055"/>
                  </a:lnTo>
                  <a:lnTo>
                    <a:pt x="1672993" y="759580"/>
                  </a:lnTo>
                  <a:lnTo>
                    <a:pt x="1674026" y="757220"/>
                  </a:lnTo>
                  <a:lnTo>
                    <a:pt x="1675501" y="755303"/>
                  </a:lnTo>
                  <a:lnTo>
                    <a:pt x="1678746" y="752500"/>
                  </a:lnTo>
                  <a:lnTo>
                    <a:pt x="1679188" y="751468"/>
                  </a:lnTo>
                  <a:lnTo>
                    <a:pt x="1679188" y="750583"/>
                  </a:lnTo>
                  <a:lnTo>
                    <a:pt x="1678893" y="749993"/>
                  </a:lnTo>
                  <a:lnTo>
                    <a:pt x="1677271" y="748961"/>
                  </a:lnTo>
                  <a:close/>
                  <a:moveTo>
                    <a:pt x="1734055" y="820641"/>
                  </a:moveTo>
                  <a:lnTo>
                    <a:pt x="1736415" y="821674"/>
                  </a:lnTo>
                  <a:lnTo>
                    <a:pt x="1739217" y="822411"/>
                  </a:lnTo>
                  <a:lnTo>
                    <a:pt x="1746149" y="822706"/>
                  </a:lnTo>
                  <a:lnTo>
                    <a:pt x="1758833" y="822706"/>
                  </a:lnTo>
                  <a:lnTo>
                    <a:pt x="1764438" y="822264"/>
                  </a:lnTo>
                  <a:lnTo>
                    <a:pt x="1764733" y="820641"/>
                  </a:lnTo>
                  <a:lnTo>
                    <a:pt x="1764733" y="818429"/>
                  </a:lnTo>
                  <a:lnTo>
                    <a:pt x="1763700" y="814299"/>
                  </a:lnTo>
                  <a:lnTo>
                    <a:pt x="1763111" y="813414"/>
                  </a:lnTo>
                  <a:lnTo>
                    <a:pt x="1762226" y="812972"/>
                  </a:lnTo>
                  <a:lnTo>
                    <a:pt x="1759866" y="812382"/>
                  </a:lnTo>
                  <a:lnTo>
                    <a:pt x="1752049" y="812087"/>
                  </a:lnTo>
                  <a:lnTo>
                    <a:pt x="1746002" y="810317"/>
                  </a:lnTo>
                  <a:lnTo>
                    <a:pt x="1739069" y="808842"/>
                  </a:lnTo>
                  <a:lnTo>
                    <a:pt x="1730515" y="810022"/>
                  </a:lnTo>
                  <a:lnTo>
                    <a:pt x="1729925" y="810907"/>
                  </a:lnTo>
                  <a:lnTo>
                    <a:pt x="1729483" y="812234"/>
                  </a:lnTo>
                  <a:lnTo>
                    <a:pt x="1729483" y="813709"/>
                  </a:lnTo>
                  <a:lnTo>
                    <a:pt x="1731400" y="817249"/>
                  </a:lnTo>
                  <a:lnTo>
                    <a:pt x="1734202" y="820641"/>
                  </a:lnTo>
                  <a:close/>
                  <a:moveTo>
                    <a:pt x="1416358" y="722265"/>
                  </a:moveTo>
                  <a:lnTo>
                    <a:pt x="1420931" y="721380"/>
                  </a:lnTo>
                  <a:lnTo>
                    <a:pt x="1422111" y="720347"/>
                  </a:lnTo>
                  <a:lnTo>
                    <a:pt x="1421668" y="718872"/>
                  </a:lnTo>
                  <a:lnTo>
                    <a:pt x="1420783" y="717545"/>
                  </a:lnTo>
                  <a:lnTo>
                    <a:pt x="1419456" y="716218"/>
                  </a:lnTo>
                  <a:lnTo>
                    <a:pt x="1417391" y="715775"/>
                  </a:lnTo>
                  <a:lnTo>
                    <a:pt x="1414589" y="716218"/>
                  </a:lnTo>
                  <a:lnTo>
                    <a:pt x="1411639" y="715775"/>
                  </a:lnTo>
                  <a:lnTo>
                    <a:pt x="1406624" y="714153"/>
                  </a:lnTo>
                  <a:lnTo>
                    <a:pt x="1405002" y="715038"/>
                  </a:lnTo>
                  <a:lnTo>
                    <a:pt x="1401020" y="716218"/>
                  </a:lnTo>
                  <a:lnTo>
                    <a:pt x="1401020" y="717250"/>
                  </a:lnTo>
                  <a:lnTo>
                    <a:pt x="1402495" y="719020"/>
                  </a:lnTo>
                  <a:lnTo>
                    <a:pt x="1404412" y="720200"/>
                  </a:lnTo>
                  <a:lnTo>
                    <a:pt x="1408247" y="721085"/>
                  </a:lnTo>
                  <a:lnTo>
                    <a:pt x="1409869" y="720495"/>
                  </a:lnTo>
                  <a:lnTo>
                    <a:pt x="1413261" y="721675"/>
                  </a:lnTo>
                  <a:lnTo>
                    <a:pt x="1416358" y="722117"/>
                  </a:lnTo>
                  <a:close/>
                  <a:moveTo>
                    <a:pt x="1321522" y="755450"/>
                  </a:moveTo>
                  <a:lnTo>
                    <a:pt x="1322407" y="755893"/>
                  </a:lnTo>
                  <a:lnTo>
                    <a:pt x="1323292" y="755598"/>
                  </a:lnTo>
                  <a:lnTo>
                    <a:pt x="1324029" y="754860"/>
                  </a:lnTo>
                  <a:lnTo>
                    <a:pt x="1326389" y="751026"/>
                  </a:lnTo>
                  <a:lnTo>
                    <a:pt x="1325799" y="748223"/>
                  </a:lnTo>
                  <a:lnTo>
                    <a:pt x="1325062" y="747486"/>
                  </a:lnTo>
                  <a:lnTo>
                    <a:pt x="1324472" y="748371"/>
                  </a:lnTo>
                  <a:lnTo>
                    <a:pt x="1322702" y="747928"/>
                  </a:lnTo>
                  <a:lnTo>
                    <a:pt x="1321227" y="748518"/>
                  </a:lnTo>
                  <a:lnTo>
                    <a:pt x="1319162" y="749698"/>
                  </a:lnTo>
                  <a:lnTo>
                    <a:pt x="1318129" y="750583"/>
                  </a:lnTo>
                  <a:lnTo>
                    <a:pt x="1318867" y="752500"/>
                  </a:lnTo>
                  <a:lnTo>
                    <a:pt x="1321522" y="755598"/>
                  </a:lnTo>
                  <a:close/>
                  <a:moveTo>
                    <a:pt x="1411786" y="817397"/>
                  </a:moveTo>
                  <a:lnTo>
                    <a:pt x="1411786" y="819019"/>
                  </a:lnTo>
                  <a:lnTo>
                    <a:pt x="1412229" y="820346"/>
                  </a:lnTo>
                  <a:lnTo>
                    <a:pt x="1413114" y="821526"/>
                  </a:lnTo>
                  <a:lnTo>
                    <a:pt x="1417096" y="824181"/>
                  </a:lnTo>
                  <a:lnTo>
                    <a:pt x="1418866" y="824919"/>
                  </a:lnTo>
                  <a:lnTo>
                    <a:pt x="1420046" y="824919"/>
                  </a:lnTo>
                  <a:lnTo>
                    <a:pt x="1421373" y="824181"/>
                  </a:lnTo>
                  <a:lnTo>
                    <a:pt x="1422848" y="822706"/>
                  </a:lnTo>
                  <a:lnTo>
                    <a:pt x="1424028" y="821231"/>
                  </a:lnTo>
                  <a:lnTo>
                    <a:pt x="1425355" y="817987"/>
                  </a:lnTo>
                  <a:lnTo>
                    <a:pt x="1425651" y="816217"/>
                  </a:lnTo>
                  <a:lnTo>
                    <a:pt x="1425651" y="813414"/>
                  </a:lnTo>
                  <a:lnTo>
                    <a:pt x="1424618" y="809580"/>
                  </a:lnTo>
                  <a:lnTo>
                    <a:pt x="1424323" y="806630"/>
                  </a:lnTo>
                  <a:lnTo>
                    <a:pt x="1424618" y="804565"/>
                  </a:lnTo>
                  <a:lnTo>
                    <a:pt x="1423881" y="802647"/>
                  </a:lnTo>
                  <a:lnTo>
                    <a:pt x="1420783" y="799845"/>
                  </a:lnTo>
                  <a:lnTo>
                    <a:pt x="1417391" y="798960"/>
                  </a:lnTo>
                  <a:lnTo>
                    <a:pt x="1413999" y="802352"/>
                  </a:lnTo>
                  <a:lnTo>
                    <a:pt x="1412671" y="804122"/>
                  </a:lnTo>
                  <a:lnTo>
                    <a:pt x="1412376" y="805302"/>
                  </a:lnTo>
                  <a:lnTo>
                    <a:pt x="1411049" y="807367"/>
                  </a:lnTo>
                  <a:lnTo>
                    <a:pt x="1410754" y="808252"/>
                  </a:lnTo>
                  <a:lnTo>
                    <a:pt x="1411344" y="809727"/>
                  </a:lnTo>
                  <a:lnTo>
                    <a:pt x="1413704" y="812234"/>
                  </a:lnTo>
                  <a:lnTo>
                    <a:pt x="1412524" y="815479"/>
                  </a:lnTo>
                  <a:lnTo>
                    <a:pt x="1412229" y="817102"/>
                  </a:lnTo>
                  <a:close/>
                  <a:moveTo>
                    <a:pt x="1021967" y="776689"/>
                  </a:moveTo>
                  <a:lnTo>
                    <a:pt x="1017100" y="775509"/>
                  </a:lnTo>
                  <a:lnTo>
                    <a:pt x="1015477" y="777869"/>
                  </a:lnTo>
                  <a:lnTo>
                    <a:pt x="1013412" y="779344"/>
                  </a:lnTo>
                  <a:lnTo>
                    <a:pt x="1010315" y="780819"/>
                  </a:lnTo>
                  <a:lnTo>
                    <a:pt x="1009283" y="781999"/>
                  </a:lnTo>
                  <a:lnTo>
                    <a:pt x="1010315" y="782884"/>
                  </a:lnTo>
                  <a:lnTo>
                    <a:pt x="1018722" y="785686"/>
                  </a:lnTo>
                  <a:lnTo>
                    <a:pt x="1020197" y="786571"/>
                  </a:lnTo>
                  <a:lnTo>
                    <a:pt x="1021229" y="786571"/>
                  </a:lnTo>
                  <a:lnTo>
                    <a:pt x="1022557" y="784211"/>
                  </a:lnTo>
                  <a:lnTo>
                    <a:pt x="1024179" y="783474"/>
                  </a:lnTo>
                  <a:lnTo>
                    <a:pt x="1024474" y="780229"/>
                  </a:lnTo>
                  <a:lnTo>
                    <a:pt x="1024179" y="778901"/>
                  </a:lnTo>
                  <a:lnTo>
                    <a:pt x="1023442" y="777869"/>
                  </a:lnTo>
                  <a:lnTo>
                    <a:pt x="1021672" y="776689"/>
                  </a:lnTo>
                  <a:close/>
                  <a:moveTo>
                    <a:pt x="1727713" y="790553"/>
                  </a:moveTo>
                  <a:lnTo>
                    <a:pt x="1725943" y="788341"/>
                  </a:lnTo>
                  <a:lnTo>
                    <a:pt x="1723288" y="783621"/>
                  </a:lnTo>
                  <a:lnTo>
                    <a:pt x="1720928" y="781999"/>
                  </a:lnTo>
                  <a:lnTo>
                    <a:pt x="1717683" y="781409"/>
                  </a:lnTo>
                  <a:lnTo>
                    <a:pt x="1715323" y="781851"/>
                  </a:lnTo>
                  <a:lnTo>
                    <a:pt x="1713111" y="784211"/>
                  </a:lnTo>
                  <a:lnTo>
                    <a:pt x="1712374" y="786423"/>
                  </a:lnTo>
                  <a:lnTo>
                    <a:pt x="1712374" y="789373"/>
                  </a:lnTo>
                  <a:lnTo>
                    <a:pt x="1714586" y="791733"/>
                  </a:lnTo>
                  <a:lnTo>
                    <a:pt x="1720780" y="794978"/>
                  </a:lnTo>
                  <a:lnTo>
                    <a:pt x="1723730" y="797780"/>
                  </a:lnTo>
                  <a:lnTo>
                    <a:pt x="1725795" y="797485"/>
                  </a:lnTo>
                  <a:lnTo>
                    <a:pt x="1726680" y="796748"/>
                  </a:lnTo>
                  <a:lnTo>
                    <a:pt x="1727418" y="795420"/>
                  </a:lnTo>
                  <a:lnTo>
                    <a:pt x="1727418" y="794535"/>
                  </a:lnTo>
                  <a:lnTo>
                    <a:pt x="1727123" y="794093"/>
                  </a:lnTo>
                  <a:lnTo>
                    <a:pt x="1727123" y="793356"/>
                  </a:lnTo>
                  <a:lnTo>
                    <a:pt x="1727860" y="792618"/>
                  </a:lnTo>
                  <a:lnTo>
                    <a:pt x="1727270" y="790996"/>
                  </a:lnTo>
                  <a:close/>
                  <a:moveTo>
                    <a:pt x="949401" y="787456"/>
                  </a:moveTo>
                  <a:lnTo>
                    <a:pt x="946894" y="786718"/>
                  </a:lnTo>
                  <a:lnTo>
                    <a:pt x="941437" y="786423"/>
                  </a:lnTo>
                  <a:lnTo>
                    <a:pt x="939224" y="786718"/>
                  </a:lnTo>
                  <a:lnTo>
                    <a:pt x="937749" y="787456"/>
                  </a:lnTo>
                  <a:lnTo>
                    <a:pt x="938044" y="788636"/>
                  </a:lnTo>
                  <a:lnTo>
                    <a:pt x="940109" y="790406"/>
                  </a:lnTo>
                  <a:lnTo>
                    <a:pt x="943059" y="792176"/>
                  </a:lnTo>
                  <a:lnTo>
                    <a:pt x="947041" y="793798"/>
                  </a:lnTo>
                  <a:lnTo>
                    <a:pt x="949696" y="794535"/>
                  </a:lnTo>
                  <a:lnTo>
                    <a:pt x="951171" y="794535"/>
                  </a:lnTo>
                  <a:lnTo>
                    <a:pt x="953384" y="793208"/>
                  </a:lnTo>
                  <a:lnTo>
                    <a:pt x="953826" y="792323"/>
                  </a:lnTo>
                  <a:lnTo>
                    <a:pt x="953826" y="791291"/>
                  </a:lnTo>
                  <a:lnTo>
                    <a:pt x="952941" y="789816"/>
                  </a:lnTo>
                  <a:lnTo>
                    <a:pt x="949549" y="787161"/>
                  </a:lnTo>
                  <a:close/>
                  <a:moveTo>
                    <a:pt x="1165181" y="446751"/>
                  </a:moveTo>
                  <a:lnTo>
                    <a:pt x="1167983" y="448373"/>
                  </a:lnTo>
                  <a:lnTo>
                    <a:pt x="1170048" y="448373"/>
                  </a:lnTo>
                  <a:lnTo>
                    <a:pt x="1172113" y="446456"/>
                  </a:lnTo>
                  <a:lnTo>
                    <a:pt x="1174915" y="444834"/>
                  </a:lnTo>
                  <a:lnTo>
                    <a:pt x="1175210" y="444096"/>
                  </a:lnTo>
                  <a:lnTo>
                    <a:pt x="1173146" y="442474"/>
                  </a:lnTo>
                  <a:lnTo>
                    <a:pt x="1170343" y="440999"/>
                  </a:lnTo>
                  <a:lnTo>
                    <a:pt x="1164591" y="438787"/>
                  </a:lnTo>
                  <a:lnTo>
                    <a:pt x="1163854" y="439229"/>
                  </a:lnTo>
                  <a:lnTo>
                    <a:pt x="1163264" y="440114"/>
                  </a:lnTo>
                  <a:lnTo>
                    <a:pt x="1162969" y="441441"/>
                  </a:lnTo>
                  <a:lnTo>
                    <a:pt x="1160461" y="442621"/>
                  </a:lnTo>
                  <a:lnTo>
                    <a:pt x="1151759" y="444981"/>
                  </a:lnTo>
                  <a:lnTo>
                    <a:pt x="1148514" y="446456"/>
                  </a:lnTo>
                  <a:lnTo>
                    <a:pt x="1147482" y="448668"/>
                  </a:lnTo>
                  <a:lnTo>
                    <a:pt x="1148809" y="451618"/>
                  </a:lnTo>
                  <a:lnTo>
                    <a:pt x="1150284" y="453388"/>
                  </a:lnTo>
                  <a:lnTo>
                    <a:pt x="1151759" y="453978"/>
                  </a:lnTo>
                  <a:lnTo>
                    <a:pt x="1155299" y="453388"/>
                  </a:lnTo>
                  <a:lnTo>
                    <a:pt x="1156479" y="452651"/>
                  </a:lnTo>
                  <a:lnTo>
                    <a:pt x="1157954" y="450733"/>
                  </a:lnTo>
                  <a:lnTo>
                    <a:pt x="1162084" y="447341"/>
                  </a:lnTo>
                  <a:lnTo>
                    <a:pt x="1165181" y="446751"/>
                  </a:lnTo>
                  <a:close/>
                  <a:moveTo>
                    <a:pt x="930670" y="537163"/>
                  </a:moveTo>
                  <a:lnTo>
                    <a:pt x="925655" y="537163"/>
                  </a:lnTo>
                  <a:lnTo>
                    <a:pt x="903384" y="539671"/>
                  </a:lnTo>
                  <a:lnTo>
                    <a:pt x="896747" y="540850"/>
                  </a:lnTo>
                  <a:lnTo>
                    <a:pt x="894682" y="542178"/>
                  </a:lnTo>
                  <a:lnTo>
                    <a:pt x="891142" y="545718"/>
                  </a:lnTo>
                  <a:lnTo>
                    <a:pt x="888045" y="550142"/>
                  </a:lnTo>
                  <a:lnTo>
                    <a:pt x="888782" y="551617"/>
                  </a:lnTo>
                  <a:lnTo>
                    <a:pt x="893207" y="552797"/>
                  </a:lnTo>
                  <a:lnTo>
                    <a:pt x="899107" y="555010"/>
                  </a:lnTo>
                  <a:lnTo>
                    <a:pt x="908104" y="560467"/>
                  </a:lnTo>
                  <a:lnTo>
                    <a:pt x="909874" y="562827"/>
                  </a:lnTo>
                  <a:lnTo>
                    <a:pt x="910906" y="565924"/>
                  </a:lnTo>
                  <a:lnTo>
                    <a:pt x="917986" y="571086"/>
                  </a:lnTo>
                  <a:lnTo>
                    <a:pt x="923885" y="576248"/>
                  </a:lnTo>
                  <a:lnTo>
                    <a:pt x="927573" y="578756"/>
                  </a:lnTo>
                  <a:lnTo>
                    <a:pt x="930080" y="579936"/>
                  </a:lnTo>
                  <a:lnTo>
                    <a:pt x="931407" y="579641"/>
                  </a:lnTo>
                  <a:lnTo>
                    <a:pt x="933767" y="578313"/>
                  </a:lnTo>
                  <a:lnTo>
                    <a:pt x="937012" y="575806"/>
                  </a:lnTo>
                  <a:lnTo>
                    <a:pt x="938929" y="573741"/>
                  </a:lnTo>
                  <a:lnTo>
                    <a:pt x="939814" y="571234"/>
                  </a:lnTo>
                  <a:lnTo>
                    <a:pt x="944387" y="567251"/>
                  </a:lnTo>
                  <a:lnTo>
                    <a:pt x="948811" y="560024"/>
                  </a:lnTo>
                  <a:lnTo>
                    <a:pt x="949844" y="557812"/>
                  </a:lnTo>
                  <a:lnTo>
                    <a:pt x="950581" y="552207"/>
                  </a:lnTo>
                  <a:lnTo>
                    <a:pt x="950581" y="548373"/>
                  </a:lnTo>
                  <a:lnTo>
                    <a:pt x="949696" y="546455"/>
                  </a:lnTo>
                  <a:lnTo>
                    <a:pt x="948074" y="544685"/>
                  </a:lnTo>
                  <a:lnTo>
                    <a:pt x="946304" y="543505"/>
                  </a:lnTo>
                  <a:lnTo>
                    <a:pt x="943207" y="542915"/>
                  </a:lnTo>
                  <a:lnTo>
                    <a:pt x="935832" y="538048"/>
                  </a:lnTo>
                  <a:lnTo>
                    <a:pt x="930522" y="536868"/>
                  </a:lnTo>
                  <a:close/>
                  <a:moveTo>
                    <a:pt x="1120344" y="519907"/>
                  </a:moveTo>
                  <a:lnTo>
                    <a:pt x="1106627" y="523446"/>
                  </a:lnTo>
                  <a:lnTo>
                    <a:pt x="1100580" y="524184"/>
                  </a:lnTo>
                  <a:lnTo>
                    <a:pt x="1098367" y="524921"/>
                  </a:lnTo>
                  <a:lnTo>
                    <a:pt x="1096745" y="525806"/>
                  </a:lnTo>
                  <a:lnTo>
                    <a:pt x="1095713" y="526986"/>
                  </a:lnTo>
                  <a:lnTo>
                    <a:pt x="1093353" y="527871"/>
                  </a:lnTo>
                  <a:lnTo>
                    <a:pt x="1086863" y="529051"/>
                  </a:lnTo>
                  <a:lnTo>
                    <a:pt x="1085388" y="529789"/>
                  </a:lnTo>
                  <a:lnTo>
                    <a:pt x="1085093" y="530526"/>
                  </a:lnTo>
                  <a:lnTo>
                    <a:pt x="1085978" y="531411"/>
                  </a:lnTo>
                  <a:lnTo>
                    <a:pt x="1088191" y="532296"/>
                  </a:lnTo>
                  <a:lnTo>
                    <a:pt x="1096598" y="534803"/>
                  </a:lnTo>
                  <a:lnTo>
                    <a:pt x="1100727" y="534508"/>
                  </a:lnTo>
                  <a:lnTo>
                    <a:pt x="1102202" y="533918"/>
                  </a:lnTo>
                  <a:lnTo>
                    <a:pt x="1103972" y="532443"/>
                  </a:lnTo>
                  <a:lnTo>
                    <a:pt x="1107512" y="532886"/>
                  </a:lnTo>
                  <a:lnTo>
                    <a:pt x="1115034" y="531853"/>
                  </a:lnTo>
                  <a:lnTo>
                    <a:pt x="1118279" y="530821"/>
                  </a:lnTo>
                  <a:lnTo>
                    <a:pt x="1125801" y="526691"/>
                  </a:lnTo>
                  <a:lnTo>
                    <a:pt x="1128603" y="524774"/>
                  </a:lnTo>
                  <a:lnTo>
                    <a:pt x="1130668" y="522414"/>
                  </a:lnTo>
                  <a:lnTo>
                    <a:pt x="1131110" y="521529"/>
                  </a:lnTo>
                  <a:lnTo>
                    <a:pt x="1131110" y="520644"/>
                  </a:lnTo>
                  <a:lnTo>
                    <a:pt x="1130078" y="519759"/>
                  </a:lnTo>
                  <a:lnTo>
                    <a:pt x="1127423" y="519464"/>
                  </a:lnTo>
                  <a:lnTo>
                    <a:pt x="1120639" y="519907"/>
                  </a:lnTo>
                  <a:close/>
                  <a:moveTo>
                    <a:pt x="1138780" y="498225"/>
                  </a:moveTo>
                  <a:lnTo>
                    <a:pt x="1140107" y="496456"/>
                  </a:lnTo>
                  <a:lnTo>
                    <a:pt x="1140402" y="495571"/>
                  </a:lnTo>
                  <a:lnTo>
                    <a:pt x="1139665" y="494391"/>
                  </a:lnTo>
                  <a:lnTo>
                    <a:pt x="1137158" y="492916"/>
                  </a:lnTo>
                  <a:lnTo>
                    <a:pt x="1134503" y="494096"/>
                  </a:lnTo>
                  <a:lnTo>
                    <a:pt x="1128456" y="498815"/>
                  </a:lnTo>
                  <a:lnTo>
                    <a:pt x="1129193" y="499848"/>
                  </a:lnTo>
                  <a:lnTo>
                    <a:pt x="1130963" y="501028"/>
                  </a:lnTo>
                  <a:lnTo>
                    <a:pt x="1138780" y="497930"/>
                  </a:lnTo>
                  <a:close/>
                  <a:moveTo>
                    <a:pt x="1165181" y="474479"/>
                  </a:moveTo>
                  <a:lnTo>
                    <a:pt x="1165771" y="476249"/>
                  </a:lnTo>
                  <a:lnTo>
                    <a:pt x="1166361" y="477282"/>
                  </a:lnTo>
                  <a:lnTo>
                    <a:pt x="1166951" y="477577"/>
                  </a:lnTo>
                  <a:lnTo>
                    <a:pt x="1169311" y="475954"/>
                  </a:lnTo>
                  <a:lnTo>
                    <a:pt x="1171671" y="476839"/>
                  </a:lnTo>
                  <a:lnTo>
                    <a:pt x="1177718" y="482149"/>
                  </a:lnTo>
                  <a:lnTo>
                    <a:pt x="1188485" y="483919"/>
                  </a:lnTo>
                  <a:lnTo>
                    <a:pt x="1192762" y="483919"/>
                  </a:lnTo>
                  <a:lnTo>
                    <a:pt x="1201316" y="488934"/>
                  </a:lnTo>
                  <a:lnTo>
                    <a:pt x="1205299" y="490998"/>
                  </a:lnTo>
                  <a:lnTo>
                    <a:pt x="1208101" y="491883"/>
                  </a:lnTo>
                  <a:lnTo>
                    <a:pt x="1212378" y="492178"/>
                  </a:lnTo>
                  <a:lnTo>
                    <a:pt x="1220933" y="491588"/>
                  </a:lnTo>
                  <a:lnTo>
                    <a:pt x="1226685" y="491588"/>
                  </a:lnTo>
                  <a:lnTo>
                    <a:pt x="1235977" y="490851"/>
                  </a:lnTo>
                  <a:lnTo>
                    <a:pt x="1237304" y="490408"/>
                  </a:lnTo>
                  <a:lnTo>
                    <a:pt x="1238042" y="489229"/>
                  </a:lnTo>
                  <a:lnTo>
                    <a:pt x="1238042" y="487311"/>
                  </a:lnTo>
                  <a:lnTo>
                    <a:pt x="1238337" y="486131"/>
                  </a:lnTo>
                  <a:lnTo>
                    <a:pt x="1239074" y="485689"/>
                  </a:lnTo>
                  <a:lnTo>
                    <a:pt x="1239517" y="484951"/>
                  </a:lnTo>
                  <a:lnTo>
                    <a:pt x="1240254" y="480527"/>
                  </a:lnTo>
                  <a:lnTo>
                    <a:pt x="1240254" y="477134"/>
                  </a:lnTo>
                  <a:lnTo>
                    <a:pt x="1239811" y="475512"/>
                  </a:lnTo>
                  <a:lnTo>
                    <a:pt x="1238189" y="471530"/>
                  </a:lnTo>
                  <a:lnTo>
                    <a:pt x="1237894" y="470350"/>
                  </a:lnTo>
                  <a:lnTo>
                    <a:pt x="1238484" y="467695"/>
                  </a:lnTo>
                  <a:lnTo>
                    <a:pt x="1239369" y="465777"/>
                  </a:lnTo>
                  <a:lnTo>
                    <a:pt x="1236862" y="460910"/>
                  </a:lnTo>
                  <a:lnTo>
                    <a:pt x="1234944" y="458698"/>
                  </a:lnTo>
                  <a:lnTo>
                    <a:pt x="1232732" y="454716"/>
                  </a:lnTo>
                  <a:lnTo>
                    <a:pt x="1228602" y="450881"/>
                  </a:lnTo>
                  <a:lnTo>
                    <a:pt x="1219458" y="444391"/>
                  </a:lnTo>
                  <a:lnTo>
                    <a:pt x="1215033" y="441736"/>
                  </a:lnTo>
                  <a:lnTo>
                    <a:pt x="1209281" y="440114"/>
                  </a:lnTo>
                  <a:lnTo>
                    <a:pt x="1203234" y="439671"/>
                  </a:lnTo>
                  <a:lnTo>
                    <a:pt x="1198809" y="440114"/>
                  </a:lnTo>
                  <a:lnTo>
                    <a:pt x="1182585" y="445129"/>
                  </a:lnTo>
                  <a:lnTo>
                    <a:pt x="1177865" y="448226"/>
                  </a:lnTo>
                  <a:lnTo>
                    <a:pt x="1175210" y="449553"/>
                  </a:lnTo>
                  <a:lnTo>
                    <a:pt x="1170786" y="454126"/>
                  </a:lnTo>
                  <a:lnTo>
                    <a:pt x="1170786" y="457223"/>
                  </a:lnTo>
                  <a:lnTo>
                    <a:pt x="1169311" y="460468"/>
                  </a:lnTo>
                  <a:lnTo>
                    <a:pt x="1166361" y="461500"/>
                  </a:lnTo>
                  <a:lnTo>
                    <a:pt x="1164001" y="461943"/>
                  </a:lnTo>
                  <a:lnTo>
                    <a:pt x="1159281" y="467842"/>
                  </a:lnTo>
                  <a:lnTo>
                    <a:pt x="1158396" y="470055"/>
                  </a:lnTo>
                  <a:lnTo>
                    <a:pt x="1158396" y="473004"/>
                  </a:lnTo>
                  <a:lnTo>
                    <a:pt x="1159429" y="473594"/>
                  </a:lnTo>
                  <a:lnTo>
                    <a:pt x="1164001" y="473152"/>
                  </a:lnTo>
                  <a:lnTo>
                    <a:pt x="1165181" y="474037"/>
                  </a:lnTo>
                  <a:close/>
                  <a:moveTo>
                    <a:pt x="1179930" y="496898"/>
                  </a:moveTo>
                  <a:lnTo>
                    <a:pt x="1188632" y="499258"/>
                  </a:lnTo>
                  <a:lnTo>
                    <a:pt x="1190992" y="499553"/>
                  </a:lnTo>
                  <a:lnTo>
                    <a:pt x="1192172" y="499258"/>
                  </a:lnTo>
                  <a:lnTo>
                    <a:pt x="1193057" y="498520"/>
                  </a:lnTo>
                  <a:lnTo>
                    <a:pt x="1193057" y="497488"/>
                  </a:lnTo>
                  <a:lnTo>
                    <a:pt x="1190992" y="495128"/>
                  </a:lnTo>
                  <a:lnTo>
                    <a:pt x="1186862" y="492473"/>
                  </a:lnTo>
                  <a:lnTo>
                    <a:pt x="1182880" y="492473"/>
                  </a:lnTo>
                  <a:lnTo>
                    <a:pt x="1180668" y="493506"/>
                  </a:lnTo>
                  <a:lnTo>
                    <a:pt x="1179930" y="494391"/>
                  </a:lnTo>
                  <a:lnTo>
                    <a:pt x="1177865" y="495276"/>
                  </a:lnTo>
                  <a:lnTo>
                    <a:pt x="1178308" y="496013"/>
                  </a:lnTo>
                  <a:lnTo>
                    <a:pt x="1179783" y="496898"/>
                  </a:lnTo>
                  <a:close/>
                  <a:moveTo>
                    <a:pt x="1334943" y="496898"/>
                  </a:moveTo>
                  <a:lnTo>
                    <a:pt x="1342465" y="496603"/>
                  </a:lnTo>
                  <a:lnTo>
                    <a:pt x="1345268" y="495866"/>
                  </a:lnTo>
                  <a:lnTo>
                    <a:pt x="1350135" y="493653"/>
                  </a:lnTo>
                  <a:lnTo>
                    <a:pt x="1351905" y="492178"/>
                  </a:lnTo>
                  <a:lnTo>
                    <a:pt x="1351905" y="489081"/>
                  </a:lnTo>
                  <a:lnTo>
                    <a:pt x="1351315" y="487311"/>
                  </a:lnTo>
                  <a:lnTo>
                    <a:pt x="1352052" y="486574"/>
                  </a:lnTo>
                  <a:lnTo>
                    <a:pt x="1354117" y="487016"/>
                  </a:lnTo>
                  <a:lnTo>
                    <a:pt x="1355592" y="486574"/>
                  </a:lnTo>
                  <a:lnTo>
                    <a:pt x="1356625" y="485246"/>
                  </a:lnTo>
                  <a:lnTo>
                    <a:pt x="1357657" y="484509"/>
                  </a:lnTo>
                  <a:lnTo>
                    <a:pt x="1358690" y="484509"/>
                  </a:lnTo>
                  <a:lnTo>
                    <a:pt x="1359575" y="485836"/>
                  </a:lnTo>
                  <a:lnTo>
                    <a:pt x="1360164" y="488639"/>
                  </a:lnTo>
                  <a:lnTo>
                    <a:pt x="1361049" y="489671"/>
                  </a:lnTo>
                  <a:lnTo>
                    <a:pt x="1362967" y="488344"/>
                  </a:lnTo>
                  <a:lnTo>
                    <a:pt x="1365474" y="483771"/>
                  </a:lnTo>
                  <a:lnTo>
                    <a:pt x="1369309" y="482149"/>
                  </a:lnTo>
                  <a:lnTo>
                    <a:pt x="1370489" y="482149"/>
                  </a:lnTo>
                  <a:lnTo>
                    <a:pt x="1371964" y="483624"/>
                  </a:lnTo>
                  <a:lnTo>
                    <a:pt x="1374324" y="484656"/>
                  </a:lnTo>
                  <a:lnTo>
                    <a:pt x="1373439" y="486721"/>
                  </a:lnTo>
                  <a:lnTo>
                    <a:pt x="1370784" y="490703"/>
                  </a:lnTo>
                  <a:lnTo>
                    <a:pt x="1369161" y="493653"/>
                  </a:lnTo>
                  <a:lnTo>
                    <a:pt x="1368571" y="495718"/>
                  </a:lnTo>
                  <a:lnTo>
                    <a:pt x="1368571" y="497193"/>
                  </a:lnTo>
                  <a:lnTo>
                    <a:pt x="1370046" y="498815"/>
                  </a:lnTo>
                  <a:lnTo>
                    <a:pt x="1372111" y="499553"/>
                  </a:lnTo>
                  <a:lnTo>
                    <a:pt x="1383026" y="499848"/>
                  </a:lnTo>
                  <a:lnTo>
                    <a:pt x="1393792" y="500880"/>
                  </a:lnTo>
                  <a:lnTo>
                    <a:pt x="1399840" y="499258"/>
                  </a:lnTo>
                  <a:lnTo>
                    <a:pt x="1409426" y="500438"/>
                  </a:lnTo>
                  <a:lnTo>
                    <a:pt x="1415326" y="500438"/>
                  </a:lnTo>
                  <a:lnTo>
                    <a:pt x="1417981" y="499995"/>
                  </a:lnTo>
                  <a:lnTo>
                    <a:pt x="1416358" y="496456"/>
                  </a:lnTo>
                  <a:lnTo>
                    <a:pt x="1418276" y="496456"/>
                  </a:lnTo>
                  <a:lnTo>
                    <a:pt x="1426535" y="498668"/>
                  </a:lnTo>
                  <a:lnTo>
                    <a:pt x="1429928" y="497488"/>
                  </a:lnTo>
                  <a:lnTo>
                    <a:pt x="1432583" y="497488"/>
                  </a:lnTo>
                  <a:lnTo>
                    <a:pt x="1436565" y="499405"/>
                  </a:lnTo>
                  <a:lnTo>
                    <a:pt x="1440400" y="499405"/>
                  </a:lnTo>
                  <a:lnTo>
                    <a:pt x="1447332" y="497488"/>
                  </a:lnTo>
                  <a:lnTo>
                    <a:pt x="1448217" y="496898"/>
                  </a:lnTo>
                  <a:lnTo>
                    <a:pt x="1448807" y="495718"/>
                  </a:lnTo>
                  <a:lnTo>
                    <a:pt x="1449249" y="493948"/>
                  </a:lnTo>
                  <a:lnTo>
                    <a:pt x="1450134" y="493948"/>
                  </a:lnTo>
                  <a:lnTo>
                    <a:pt x="1452789" y="496898"/>
                  </a:lnTo>
                  <a:lnTo>
                    <a:pt x="1456034" y="498225"/>
                  </a:lnTo>
                  <a:lnTo>
                    <a:pt x="1458099" y="498225"/>
                  </a:lnTo>
                  <a:lnTo>
                    <a:pt x="1459279" y="497783"/>
                  </a:lnTo>
                  <a:lnTo>
                    <a:pt x="1459869" y="493653"/>
                  </a:lnTo>
                  <a:lnTo>
                    <a:pt x="1461196" y="493653"/>
                  </a:lnTo>
                  <a:lnTo>
                    <a:pt x="1463703" y="495718"/>
                  </a:lnTo>
                  <a:lnTo>
                    <a:pt x="1466211" y="497046"/>
                  </a:lnTo>
                  <a:lnTo>
                    <a:pt x="1470193" y="498225"/>
                  </a:lnTo>
                  <a:lnTo>
                    <a:pt x="1476535" y="498815"/>
                  </a:lnTo>
                  <a:lnTo>
                    <a:pt x="1481255" y="498520"/>
                  </a:lnTo>
                  <a:lnTo>
                    <a:pt x="1491137" y="496013"/>
                  </a:lnTo>
                  <a:lnTo>
                    <a:pt x="1497626" y="496013"/>
                  </a:lnTo>
                  <a:lnTo>
                    <a:pt x="1499986" y="494981"/>
                  </a:lnTo>
                  <a:lnTo>
                    <a:pt x="1503083" y="491441"/>
                  </a:lnTo>
                  <a:lnTo>
                    <a:pt x="1503526" y="490703"/>
                  </a:lnTo>
                  <a:lnTo>
                    <a:pt x="1504853" y="485836"/>
                  </a:lnTo>
                  <a:lnTo>
                    <a:pt x="1504263" y="483919"/>
                  </a:lnTo>
                  <a:lnTo>
                    <a:pt x="1501019" y="482296"/>
                  </a:lnTo>
                  <a:lnTo>
                    <a:pt x="1500429" y="481559"/>
                  </a:lnTo>
                  <a:lnTo>
                    <a:pt x="1499544" y="479199"/>
                  </a:lnTo>
                  <a:lnTo>
                    <a:pt x="1500134" y="478757"/>
                  </a:lnTo>
                  <a:lnTo>
                    <a:pt x="1503083" y="479642"/>
                  </a:lnTo>
                  <a:lnTo>
                    <a:pt x="1507951" y="482591"/>
                  </a:lnTo>
                  <a:lnTo>
                    <a:pt x="1509573" y="483181"/>
                  </a:lnTo>
                  <a:lnTo>
                    <a:pt x="1511048" y="483181"/>
                  </a:lnTo>
                  <a:lnTo>
                    <a:pt x="1511491" y="484656"/>
                  </a:lnTo>
                  <a:lnTo>
                    <a:pt x="1510900" y="487606"/>
                  </a:lnTo>
                  <a:lnTo>
                    <a:pt x="1510900" y="489671"/>
                  </a:lnTo>
                  <a:lnTo>
                    <a:pt x="1512375" y="492916"/>
                  </a:lnTo>
                  <a:lnTo>
                    <a:pt x="1514440" y="495276"/>
                  </a:lnTo>
                  <a:lnTo>
                    <a:pt x="1515620" y="496161"/>
                  </a:lnTo>
                  <a:lnTo>
                    <a:pt x="1520782" y="497930"/>
                  </a:lnTo>
                  <a:lnTo>
                    <a:pt x="1523142" y="498225"/>
                  </a:lnTo>
                  <a:lnTo>
                    <a:pt x="1529189" y="497636"/>
                  </a:lnTo>
                  <a:lnTo>
                    <a:pt x="1538186" y="500438"/>
                  </a:lnTo>
                  <a:lnTo>
                    <a:pt x="1541579" y="500880"/>
                  </a:lnTo>
                  <a:lnTo>
                    <a:pt x="1544971" y="500880"/>
                  </a:lnTo>
                  <a:lnTo>
                    <a:pt x="1550281" y="499405"/>
                  </a:lnTo>
                  <a:lnTo>
                    <a:pt x="1557213" y="496751"/>
                  </a:lnTo>
                  <a:lnTo>
                    <a:pt x="1560162" y="496013"/>
                  </a:lnTo>
                  <a:lnTo>
                    <a:pt x="1584941" y="495276"/>
                  </a:lnTo>
                  <a:lnTo>
                    <a:pt x="1585384" y="495276"/>
                  </a:lnTo>
                  <a:lnTo>
                    <a:pt x="1586416" y="491293"/>
                  </a:lnTo>
                  <a:lnTo>
                    <a:pt x="1586711" y="488934"/>
                  </a:lnTo>
                  <a:lnTo>
                    <a:pt x="1586711" y="486574"/>
                  </a:lnTo>
                  <a:lnTo>
                    <a:pt x="1587153" y="484951"/>
                  </a:lnTo>
                  <a:lnTo>
                    <a:pt x="1588333" y="484214"/>
                  </a:lnTo>
                  <a:lnTo>
                    <a:pt x="1587301" y="482591"/>
                  </a:lnTo>
                  <a:lnTo>
                    <a:pt x="1584056" y="480084"/>
                  </a:lnTo>
                  <a:lnTo>
                    <a:pt x="1583171" y="478609"/>
                  </a:lnTo>
                  <a:lnTo>
                    <a:pt x="1584646" y="478314"/>
                  </a:lnTo>
                  <a:lnTo>
                    <a:pt x="1586859" y="479052"/>
                  </a:lnTo>
                  <a:lnTo>
                    <a:pt x="1593643" y="482296"/>
                  </a:lnTo>
                  <a:lnTo>
                    <a:pt x="1605000" y="479937"/>
                  </a:lnTo>
                  <a:lnTo>
                    <a:pt x="1607802" y="478019"/>
                  </a:lnTo>
                  <a:lnTo>
                    <a:pt x="1606327" y="475807"/>
                  </a:lnTo>
                  <a:lnTo>
                    <a:pt x="1604705" y="474184"/>
                  </a:lnTo>
                  <a:lnTo>
                    <a:pt x="1601018" y="472562"/>
                  </a:lnTo>
                  <a:lnTo>
                    <a:pt x="1599248" y="472562"/>
                  </a:lnTo>
                  <a:lnTo>
                    <a:pt x="1591283" y="474184"/>
                  </a:lnTo>
                  <a:lnTo>
                    <a:pt x="1588628" y="474184"/>
                  </a:lnTo>
                  <a:lnTo>
                    <a:pt x="1585384" y="473594"/>
                  </a:lnTo>
                  <a:lnTo>
                    <a:pt x="1582286" y="471972"/>
                  </a:lnTo>
                  <a:lnTo>
                    <a:pt x="1582876" y="471087"/>
                  </a:lnTo>
                  <a:lnTo>
                    <a:pt x="1592758" y="467547"/>
                  </a:lnTo>
                  <a:lnTo>
                    <a:pt x="1601755" y="463270"/>
                  </a:lnTo>
                  <a:lnTo>
                    <a:pt x="1605000" y="460025"/>
                  </a:lnTo>
                  <a:lnTo>
                    <a:pt x="1605000" y="458108"/>
                  </a:lnTo>
                  <a:lnTo>
                    <a:pt x="1602935" y="453388"/>
                  </a:lnTo>
                  <a:lnTo>
                    <a:pt x="1601018" y="449996"/>
                  </a:lnTo>
                  <a:lnTo>
                    <a:pt x="1598953" y="449406"/>
                  </a:lnTo>
                  <a:lnTo>
                    <a:pt x="1589513" y="449111"/>
                  </a:lnTo>
                  <a:lnTo>
                    <a:pt x="1585384" y="448521"/>
                  </a:lnTo>
                  <a:lnTo>
                    <a:pt x="1584646" y="447931"/>
                  </a:lnTo>
                  <a:lnTo>
                    <a:pt x="1588923" y="445129"/>
                  </a:lnTo>
                  <a:lnTo>
                    <a:pt x="1588923" y="444096"/>
                  </a:lnTo>
                  <a:lnTo>
                    <a:pt x="1588038" y="443064"/>
                  </a:lnTo>
                  <a:lnTo>
                    <a:pt x="1583761" y="440556"/>
                  </a:lnTo>
                  <a:lnTo>
                    <a:pt x="1578451" y="439819"/>
                  </a:lnTo>
                  <a:lnTo>
                    <a:pt x="1566062" y="439819"/>
                  </a:lnTo>
                  <a:lnTo>
                    <a:pt x="1562817" y="438934"/>
                  </a:lnTo>
                  <a:lnTo>
                    <a:pt x="1561490" y="438344"/>
                  </a:lnTo>
                  <a:lnTo>
                    <a:pt x="1561048" y="437607"/>
                  </a:lnTo>
                  <a:lnTo>
                    <a:pt x="1562080" y="434804"/>
                  </a:lnTo>
                  <a:lnTo>
                    <a:pt x="1558983" y="433772"/>
                  </a:lnTo>
                  <a:lnTo>
                    <a:pt x="1549101" y="431707"/>
                  </a:lnTo>
                  <a:lnTo>
                    <a:pt x="1535827" y="429790"/>
                  </a:lnTo>
                  <a:lnTo>
                    <a:pt x="1530664" y="429790"/>
                  </a:lnTo>
                  <a:lnTo>
                    <a:pt x="1525502" y="430527"/>
                  </a:lnTo>
                  <a:lnTo>
                    <a:pt x="1511343" y="433772"/>
                  </a:lnTo>
                  <a:lnTo>
                    <a:pt x="1507656" y="434067"/>
                  </a:lnTo>
                  <a:lnTo>
                    <a:pt x="1494381" y="430822"/>
                  </a:lnTo>
                  <a:lnTo>
                    <a:pt x="1489514" y="430527"/>
                  </a:lnTo>
                  <a:lnTo>
                    <a:pt x="1487302" y="432592"/>
                  </a:lnTo>
                  <a:lnTo>
                    <a:pt x="1484352" y="433477"/>
                  </a:lnTo>
                  <a:lnTo>
                    <a:pt x="1471815" y="439377"/>
                  </a:lnTo>
                  <a:lnTo>
                    <a:pt x="1467980" y="439377"/>
                  </a:lnTo>
                  <a:lnTo>
                    <a:pt x="1461786" y="439819"/>
                  </a:lnTo>
                  <a:lnTo>
                    <a:pt x="1451757" y="443654"/>
                  </a:lnTo>
                  <a:lnTo>
                    <a:pt x="1446299" y="443211"/>
                  </a:lnTo>
                  <a:lnTo>
                    <a:pt x="1436122" y="445866"/>
                  </a:lnTo>
                  <a:lnTo>
                    <a:pt x="1433615" y="447341"/>
                  </a:lnTo>
                  <a:lnTo>
                    <a:pt x="1437892" y="450586"/>
                  </a:lnTo>
                  <a:lnTo>
                    <a:pt x="1436712" y="453093"/>
                  </a:lnTo>
                  <a:lnTo>
                    <a:pt x="1429338" y="452503"/>
                  </a:lnTo>
                  <a:lnTo>
                    <a:pt x="1424176" y="450881"/>
                  </a:lnTo>
                  <a:lnTo>
                    <a:pt x="1421373" y="449406"/>
                  </a:lnTo>
                  <a:lnTo>
                    <a:pt x="1414294" y="447931"/>
                  </a:lnTo>
                  <a:lnTo>
                    <a:pt x="1402789" y="441146"/>
                  </a:lnTo>
                  <a:lnTo>
                    <a:pt x="1399987" y="442621"/>
                  </a:lnTo>
                  <a:lnTo>
                    <a:pt x="1395415" y="448226"/>
                  </a:lnTo>
                  <a:lnTo>
                    <a:pt x="1394530" y="447783"/>
                  </a:lnTo>
                  <a:lnTo>
                    <a:pt x="1392612" y="444981"/>
                  </a:lnTo>
                  <a:lnTo>
                    <a:pt x="1390400" y="443506"/>
                  </a:lnTo>
                  <a:lnTo>
                    <a:pt x="1378011" y="446899"/>
                  </a:lnTo>
                  <a:lnTo>
                    <a:pt x="1368424" y="439819"/>
                  </a:lnTo>
                  <a:lnTo>
                    <a:pt x="1366507" y="439082"/>
                  </a:lnTo>
                  <a:lnTo>
                    <a:pt x="1364737" y="439082"/>
                  </a:lnTo>
                  <a:lnTo>
                    <a:pt x="1362967" y="439671"/>
                  </a:lnTo>
                  <a:lnTo>
                    <a:pt x="1361197" y="440851"/>
                  </a:lnTo>
                  <a:lnTo>
                    <a:pt x="1360902" y="442769"/>
                  </a:lnTo>
                  <a:lnTo>
                    <a:pt x="1362082" y="445424"/>
                  </a:lnTo>
                  <a:lnTo>
                    <a:pt x="1362524" y="447341"/>
                  </a:lnTo>
                  <a:lnTo>
                    <a:pt x="1361639" y="449406"/>
                  </a:lnTo>
                  <a:lnTo>
                    <a:pt x="1360902" y="449996"/>
                  </a:lnTo>
                  <a:lnTo>
                    <a:pt x="1359722" y="449996"/>
                  </a:lnTo>
                  <a:lnTo>
                    <a:pt x="1350282" y="444096"/>
                  </a:lnTo>
                  <a:lnTo>
                    <a:pt x="1348807" y="443654"/>
                  </a:lnTo>
                  <a:lnTo>
                    <a:pt x="1340696" y="444096"/>
                  </a:lnTo>
                  <a:lnTo>
                    <a:pt x="1341286" y="443064"/>
                  </a:lnTo>
                  <a:lnTo>
                    <a:pt x="1348218" y="439819"/>
                  </a:lnTo>
                  <a:lnTo>
                    <a:pt x="1351020" y="437017"/>
                  </a:lnTo>
                  <a:lnTo>
                    <a:pt x="1352347" y="434952"/>
                  </a:lnTo>
                  <a:lnTo>
                    <a:pt x="1352347" y="433624"/>
                  </a:lnTo>
                  <a:lnTo>
                    <a:pt x="1350430" y="431854"/>
                  </a:lnTo>
                  <a:lnTo>
                    <a:pt x="1344383" y="428610"/>
                  </a:lnTo>
                  <a:lnTo>
                    <a:pt x="1340696" y="429347"/>
                  </a:lnTo>
                  <a:lnTo>
                    <a:pt x="1339516" y="428905"/>
                  </a:lnTo>
                  <a:lnTo>
                    <a:pt x="1337008" y="425070"/>
                  </a:lnTo>
                  <a:lnTo>
                    <a:pt x="1333911" y="422857"/>
                  </a:lnTo>
                  <a:lnTo>
                    <a:pt x="1330814" y="422562"/>
                  </a:lnTo>
                  <a:lnTo>
                    <a:pt x="1327126" y="419318"/>
                  </a:lnTo>
                  <a:lnTo>
                    <a:pt x="1325209" y="418138"/>
                  </a:lnTo>
                  <a:lnTo>
                    <a:pt x="1313115" y="416958"/>
                  </a:lnTo>
                  <a:lnTo>
                    <a:pt x="1310755" y="415335"/>
                  </a:lnTo>
                  <a:lnTo>
                    <a:pt x="1305003" y="413418"/>
                  </a:lnTo>
                  <a:lnTo>
                    <a:pt x="1298218" y="412386"/>
                  </a:lnTo>
                  <a:lnTo>
                    <a:pt x="1294826" y="409141"/>
                  </a:lnTo>
                  <a:lnTo>
                    <a:pt x="1298661" y="408551"/>
                  </a:lnTo>
                  <a:lnTo>
                    <a:pt x="1310017" y="410911"/>
                  </a:lnTo>
                  <a:lnTo>
                    <a:pt x="1323439" y="412386"/>
                  </a:lnTo>
                  <a:lnTo>
                    <a:pt x="1347038" y="410763"/>
                  </a:lnTo>
                  <a:lnTo>
                    <a:pt x="1349987" y="409288"/>
                  </a:lnTo>
                  <a:lnTo>
                    <a:pt x="1351462" y="408108"/>
                  </a:lnTo>
                  <a:lnTo>
                    <a:pt x="1351905" y="407076"/>
                  </a:lnTo>
                  <a:lnTo>
                    <a:pt x="1350135" y="404716"/>
                  </a:lnTo>
                  <a:lnTo>
                    <a:pt x="1309133" y="397341"/>
                  </a:lnTo>
                  <a:lnTo>
                    <a:pt x="1296596" y="396899"/>
                  </a:lnTo>
                  <a:lnTo>
                    <a:pt x="1294531" y="396457"/>
                  </a:lnTo>
                  <a:lnTo>
                    <a:pt x="1293793" y="394097"/>
                  </a:lnTo>
                  <a:lnTo>
                    <a:pt x="1294973" y="393507"/>
                  </a:lnTo>
                  <a:lnTo>
                    <a:pt x="1296596" y="393507"/>
                  </a:lnTo>
                  <a:lnTo>
                    <a:pt x="1298513" y="394097"/>
                  </a:lnTo>
                  <a:lnTo>
                    <a:pt x="1308985" y="394982"/>
                  </a:lnTo>
                  <a:lnTo>
                    <a:pt x="1315327" y="396014"/>
                  </a:lnTo>
                  <a:lnTo>
                    <a:pt x="1317392" y="394392"/>
                  </a:lnTo>
                  <a:lnTo>
                    <a:pt x="1317097" y="393359"/>
                  </a:lnTo>
                  <a:lnTo>
                    <a:pt x="1315770" y="391884"/>
                  </a:lnTo>
                  <a:lnTo>
                    <a:pt x="1312230" y="389819"/>
                  </a:lnTo>
                  <a:lnTo>
                    <a:pt x="1302200" y="385395"/>
                  </a:lnTo>
                  <a:lnTo>
                    <a:pt x="1297481" y="384362"/>
                  </a:lnTo>
                  <a:lnTo>
                    <a:pt x="1291139" y="384067"/>
                  </a:lnTo>
                  <a:lnTo>
                    <a:pt x="1284796" y="384510"/>
                  </a:lnTo>
                  <a:lnTo>
                    <a:pt x="1271522" y="387755"/>
                  </a:lnTo>
                  <a:lnTo>
                    <a:pt x="1260608" y="388492"/>
                  </a:lnTo>
                  <a:lnTo>
                    <a:pt x="1253381" y="387607"/>
                  </a:lnTo>
                  <a:lnTo>
                    <a:pt x="1242171" y="395572"/>
                  </a:lnTo>
                  <a:lnTo>
                    <a:pt x="1239222" y="397046"/>
                  </a:lnTo>
                  <a:lnTo>
                    <a:pt x="1240549" y="394687"/>
                  </a:lnTo>
                  <a:lnTo>
                    <a:pt x="1242024" y="392769"/>
                  </a:lnTo>
                  <a:lnTo>
                    <a:pt x="1244826" y="390262"/>
                  </a:lnTo>
                  <a:lnTo>
                    <a:pt x="1246154" y="387312"/>
                  </a:lnTo>
                  <a:lnTo>
                    <a:pt x="1247776" y="384952"/>
                  </a:lnTo>
                  <a:lnTo>
                    <a:pt x="1248071" y="384067"/>
                  </a:lnTo>
                  <a:lnTo>
                    <a:pt x="1248071" y="382887"/>
                  </a:lnTo>
                  <a:lnTo>
                    <a:pt x="1247481" y="380380"/>
                  </a:lnTo>
                  <a:lnTo>
                    <a:pt x="1247039" y="379495"/>
                  </a:lnTo>
                  <a:lnTo>
                    <a:pt x="1245859" y="378758"/>
                  </a:lnTo>
                  <a:lnTo>
                    <a:pt x="1242024" y="377283"/>
                  </a:lnTo>
                  <a:lnTo>
                    <a:pt x="1237157" y="373890"/>
                  </a:lnTo>
                  <a:lnTo>
                    <a:pt x="1231847" y="371678"/>
                  </a:lnTo>
                  <a:lnTo>
                    <a:pt x="1228307" y="371678"/>
                  </a:lnTo>
                  <a:lnTo>
                    <a:pt x="1224177" y="372268"/>
                  </a:lnTo>
                  <a:lnTo>
                    <a:pt x="1219310" y="371825"/>
                  </a:lnTo>
                  <a:lnTo>
                    <a:pt x="1210903" y="369318"/>
                  </a:lnTo>
                  <a:lnTo>
                    <a:pt x="1197629" y="366073"/>
                  </a:lnTo>
                  <a:lnTo>
                    <a:pt x="1184207" y="363566"/>
                  </a:lnTo>
                  <a:lnTo>
                    <a:pt x="1178750" y="363566"/>
                  </a:lnTo>
                  <a:lnTo>
                    <a:pt x="1173146" y="364303"/>
                  </a:lnTo>
                  <a:lnTo>
                    <a:pt x="1164886" y="366811"/>
                  </a:lnTo>
                  <a:lnTo>
                    <a:pt x="1160314" y="367696"/>
                  </a:lnTo>
                  <a:lnTo>
                    <a:pt x="1156774" y="367696"/>
                  </a:lnTo>
                  <a:lnTo>
                    <a:pt x="1154857" y="368581"/>
                  </a:lnTo>
                  <a:lnTo>
                    <a:pt x="1154562" y="369908"/>
                  </a:lnTo>
                  <a:lnTo>
                    <a:pt x="1153382" y="371825"/>
                  </a:lnTo>
                  <a:lnTo>
                    <a:pt x="1154562" y="373153"/>
                  </a:lnTo>
                  <a:lnTo>
                    <a:pt x="1157511" y="375070"/>
                  </a:lnTo>
                  <a:lnTo>
                    <a:pt x="1163411" y="377578"/>
                  </a:lnTo>
                  <a:lnTo>
                    <a:pt x="1164296" y="378315"/>
                  </a:lnTo>
                  <a:lnTo>
                    <a:pt x="1162969" y="379643"/>
                  </a:lnTo>
                  <a:lnTo>
                    <a:pt x="1159281" y="380232"/>
                  </a:lnTo>
                  <a:lnTo>
                    <a:pt x="1156921" y="380232"/>
                  </a:lnTo>
                  <a:lnTo>
                    <a:pt x="1151759" y="378020"/>
                  </a:lnTo>
                  <a:lnTo>
                    <a:pt x="1151317" y="379643"/>
                  </a:lnTo>
                  <a:lnTo>
                    <a:pt x="1151317" y="380675"/>
                  </a:lnTo>
                  <a:lnTo>
                    <a:pt x="1151759" y="381560"/>
                  </a:lnTo>
                  <a:lnTo>
                    <a:pt x="1152644" y="382150"/>
                  </a:lnTo>
                  <a:lnTo>
                    <a:pt x="1157954" y="383477"/>
                  </a:lnTo>
                  <a:lnTo>
                    <a:pt x="1175358" y="390704"/>
                  </a:lnTo>
                  <a:lnTo>
                    <a:pt x="1177865" y="390704"/>
                  </a:lnTo>
                  <a:lnTo>
                    <a:pt x="1183617" y="389819"/>
                  </a:lnTo>
                  <a:lnTo>
                    <a:pt x="1182437" y="390999"/>
                  </a:lnTo>
                  <a:lnTo>
                    <a:pt x="1179930" y="392474"/>
                  </a:lnTo>
                  <a:lnTo>
                    <a:pt x="1174030" y="393802"/>
                  </a:lnTo>
                  <a:lnTo>
                    <a:pt x="1173293" y="395277"/>
                  </a:lnTo>
                  <a:lnTo>
                    <a:pt x="1175358" y="397489"/>
                  </a:lnTo>
                  <a:lnTo>
                    <a:pt x="1178455" y="399111"/>
                  </a:lnTo>
                  <a:lnTo>
                    <a:pt x="1188780" y="402061"/>
                  </a:lnTo>
                  <a:lnTo>
                    <a:pt x="1193352" y="407371"/>
                  </a:lnTo>
                  <a:lnTo>
                    <a:pt x="1200579" y="407666"/>
                  </a:lnTo>
                  <a:lnTo>
                    <a:pt x="1207363" y="405748"/>
                  </a:lnTo>
                  <a:lnTo>
                    <a:pt x="1211346" y="405748"/>
                  </a:lnTo>
                  <a:lnTo>
                    <a:pt x="1216655" y="406338"/>
                  </a:lnTo>
                  <a:lnTo>
                    <a:pt x="1230520" y="407076"/>
                  </a:lnTo>
                  <a:lnTo>
                    <a:pt x="1235387" y="407076"/>
                  </a:lnTo>
                  <a:lnTo>
                    <a:pt x="1235977" y="406043"/>
                  </a:lnTo>
                  <a:lnTo>
                    <a:pt x="1238189" y="404864"/>
                  </a:lnTo>
                  <a:lnTo>
                    <a:pt x="1244826" y="402209"/>
                  </a:lnTo>
                  <a:lnTo>
                    <a:pt x="1247924" y="401914"/>
                  </a:lnTo>
                  <a:lnTo>
                    <a:pt x="1250578" y="402504"/>
                  </a:lnTo>
                  <a:lnTo>
                    <a:pt x="1256036" y="410026"/>
                  </a:lnTo>
                  <a:lnTo>
                    <a:pt x="1260608" y="415335"/>
                  </a:lnTo>
                  <a:lnTo>
                    <a:pt x="1266802" y="422267"/>
                  </a:lnTo>
                  <a:lnTo>
                    <a:pt x="1271227" y="426102"/>
                  </a:lnTo>
                  <a:lnTo>
                    <a:pt x="1274472" y="429790"/>
                  </a:lnTo>
                  <a:lnTo>
                    <a:pt x="1275652" y="432444"/>
                  </a:lnTo>
                  <a:lnTo>
                    <a:pt x="1276832" y="436132"/>
                  </a:lnTo>
                  <a:lnTo>
                    <a:pt x="1277569" y="439819"/>
                  </a:lnTo>
                  <a:lnTo>
                    <a:pt x="1277274" y="440999"/>
                  </a:lnTo>
                  <a:lnTo>
                    <a:pt x="1276537" y="442326"/>
                  </a:lnTo>
                  <a:lnTo>
                    <a:pt x="1270785" y="449258"/>
                  </a:lnTo>
                  <a:lnTo>
                    <a:pt x="1268720" y="453093"/>
                  </a:lnTo>
                  <a:lnTo>
                    <a:pt x="1268277" y="454273"/>
                  </a:lnTo>
                  <a:lnTo>
                    <a:pt x="1268277" y="456190"/>
                  </a:lnTo>
                  <a:lnTo>
                    <a:pt x="1268720" y="458845"/>
                  </a:lnTo>
                  <a:lnTo>
                    <a:pt x="1269162" y="460615"/>
                  </a:lnTo>
                  <a:lnTo>
                    <a:pt x="1270195" y="462385"/>
                  </a:lnTo>
                  <a:lnTo>
                    <a:pt x="1273882" y="464892"/>
                  </a:lnTo>
                  <a:lnTo>
                    <a:pt x="1277274" y="467990"/>
                  </a:lnTo>
                  <a:lnTo>
                    <a:pt x="1277717" y="469170"/>
                  </a:lnTo>
                  <a:lnTo>
                    <a:pt x="1274914" y="470645"/>
                  </a:lnTo>
                  <a:lnTo>
                    <a:pt x="1274619" y="471677"/>
                  </a:lnTo>
                  <a:lnTo>
                    <a:pt x="1276537" y="477134"/>
                  </a:lnTo>
                  <a:lnTo>
                    <a:pt x="1280224" y="485246"/>
                  </a:lnTo>
                  <a:lnTo>
                    <a:pt x="1282584" y="487901"/>
                  </a:lnTo>
                  <a:lnTo>
                    <a:pt x="1287894" y="490261"/>
                  </a:lnTo>
                  <a:lnTo>
                    <a:pt x="1290991" y="492473"/>
                  </a:lnTo>
                  <a:lnTo>
                    <a:pt x="1292023" y="492768"/>
                  </a:lnTo>
                  <a:lnTo>
                    <a:pt x="1296448" y="491883"/>
                  </a:lnTo>
                  <a:lnTo>
                    <a:pt x="1300873" y="493063"/>
                  </a:lnTo>
                  <a:lnTo>
                    <a:pt x="1301758" y="492768"/>
                  </a:lnTo>
                  <a:lnTo>
                    <a:pt x="1301020" y="489671"/>
                  </a:lnTo>
                  <a:lnTo>
                    <a:pt x="1301905" y="488344"/>
                  </a:lnTo>
                  <a:lnTo>
                    <a:pt x="1308395" y="484066"/>
                  </a:lnTo>
                  <a:lnTo>
                    <a:pt x="1308395" y="484951"/>
                  </a:lnTo>
                  <a:lnTo>
                    <a:pt x="1306330" y="487901"/>
                  </a:lnTo>
                  <a:lnTo>
                    <a:pt x="1306035" y="489523"/>
                  </a:lnTo>
                  <a:lnTo>
                    <a:pt x="1310755" y="490556"/>
                  </a:lnTo>
                  <a:lnTo>
                    <a:pt x="1316802" y="494833"/>
                  </a:lnTo>
                  <a:lnTo>
                    <a:pt x="1321817" y="494833"/>
                  </a:lnTo>
                  <a:lnTo>
                    <a:pt x="1330814" y="497488"/>
                  </a:lnTo>
                  <a:lnTo>
                    <a:pt x="1335238" y="498078"/>
                  </a:lnTo>
                  <a:close/>
                  <a:moveTo>
                    <a:pt x="1204561" y="427872"/>
                  </a:moveTo>
                  <a:lnTo>
                    <a:pt x="1205004" y="429937"/>
                  </a:lnTo>
                  <a:lnTo>
                    <a:pt x="1205741" y="431559"/>
                  </a:lnTo>
                  <a:lnTo>
                    <a:pt x="1206626" y="432739"/>
                  </a:lnTo>
                  <a:lnTo>
                    <a:pt x="1210018" y="433919"/>
                  </a:lnTo>
                  <a:lnTo>
                    <a:pt x="1212526" y="433919"/>
                  </a:lnTo>
                  <a:lnTo>
                    <a:pt x="1217688" y="433034"/>
                  </a:lnTo>
                  <a:lnTo>
                    <a:pt x="1218425" y="432444"/>
                  </a:lnTo>
                  <a:lnTo>
                    <a:pt x="1218425" y="431854"/>
                  </a:lnTo>
                  <a:lnTo>
                    <a:pt x="1217688" y="429790"/>
                  </a:lnTo>
                  <a:lnTo>
                    <a:pt x="1215623" y="426692"/>
                  </a:lnTo>
                  <a:lnTo>
                    <a:pt x="1214886" y="424922"/>
                  </a:lnTo>
                  <a:lnTo>
                    <a:pt x="1214148" y="421972"/>
                  </a:lnTo>
                  <a:lnTo>
                    <a:pt x="1213411" y="420793"/>
                  </a:lnTo>
                  <a:lnTo>
                    <a:pt x="1212378" y="420498"/>
                  </a:lnTo>
                  <a:lnTo>
                    <a:pt x="1206921" y="422562"/>
                  </a:lnTo>
                  <a:lnTo>
                    <a:pt x="1204414" y="422562"/>
                  </a:lnTo>
                  <a:lnTo>
                    <a:pt x="1203381" y="423152"/>
                  </a:lnTo>
                  <a:lnTo>
                    <a:pt x="1202791" y="424037"/>
                  </a:lnTo>
                  <a:lnTo>
                    <a:pt x="1202791" y="425070"/>
                  </a:lnTo>
                  <a:lnTo>
                    <a:pt x="1203824" y="426250"/>
                  </a:lnTo>
                  <a:lnTo>
                    <a:pt x="1204561" y="427872"/>
                  </a:lnTo>
                  <a:close/>
                  <a:moveTo>
                    <a:pt x="1153972" y="568874"/>
                  </a:moveTo>
                  <a:lnTo>
                    <a:pt x="1153382" y="567399"/>
                  </a:lnTo>
                  <a:lnTo>
                    <a:pt x="1151612" y="566219"/>
                  </a:lnTo>
                  <a:lnTo>
                    <a:pt x="1147630" y="567841"/>
                  </a:lnTo>
                  <a:lnTo>
                    <a:pt x="1146155" y="569169"/>
                  </a:lnTo>
                  <a:lnTo>
                    <a:pt x="1145712" y="570791"/>
                  </a:lnTo>
                  <a:lnTo>
                    <a:pt x="1145417" y="572561"/>
                  </a:lnTo>
                  <a:lnTo>
                    <a:pt x="1145417" y="575806"/>
                  </a:lnTo>
                  <a:lnTo>
                    <a:pt x="1149399" y="579346"/>
                  </a:lnTo>
                  <a:lnTo>
                    <a:pt x="1153677" y="578903"/>
                  </a:lnTo>
                  <a:lnTo>
                    <a:pt x="1155594" y="578313"/>
                  </a:lnTo>
                  <a:lnTo>
                    <a:pt x="1156627" y="577576"/>
                  </a:lnTo>
                  <a:lnTo>
                    <a:pt x="1157511" y="575953"/>
                  </a:lnTo>
                  <a:lnTo>
                    <a:pt x="1158396" y="573446"/>
                  </a:lnTo>
                  <a:lnTo>
                    <a:pt x="1158396" y="571824"/>
                  </a:lnTo>
                  <a:lnTo>
                    <a:pt x="1157216" y="570349"/>
                  </a:lnTo>
                  <a:lnTo>
                    <a:pt x="1154709" y="569169"/>
                  </a:lnTo>
                  <a:lnTo>
                    <a:pt x="1154119" y="568579"/>
                  </a:lnTo>
                  <a:close/>
                  <a:moveTo>
                    <a:pt x="1042173" y="322416"/>
                  </a:moveTo>
                  <a:lnTo>
                    <a:pt x="1040108" y="320499"/>
                  </a:lnTo>
                  <a:lnTo>
                    <a:pt x="1038338" y="319466"/>
                  </a:lnTo>
                  <a:lnTo>
                    <a:pt x="1034946" y="318139"/>
                  </a:lnTo>
                  <a:lnTo>
                    <a:pt x="1026687" y="315926"/>
                  </a:lnTo>
                  <a:lnTo>
                    <a:pt x="1019460" y="315484"/>
                  </a:lnTo>
                  <a:lnTo>
                    <a:pt x="1010463" y="316074"/>
                  </a:lnTo>
                  <a:lnTo>
                    <a:pt x="1005595" y="316516"/>
                  </a:lnTo>
                  <a:lnTo>
                    <a:pt x="1005005" y="316959"/>
                  </a:lnTo>
                  <a:lnTo>
                    <a:pt x="1005005" y="319024"/>
                  </a:lnTo>
                  <a:lnTo>
                    <a:pt x="1005300" y="322711"/>
                  </a:lnTo>
                  <a:lnTo>
                    <a:pt x="1007365" y="325071"/>
                  </a:lnTo>
                  <a:lnTo>
                    <a:pt x="1015182" y="327136"/>
                  </a:lnTo>
                  <a:lnTo>
                    <a:pt x="1021672" y="327431"/>
                  </a:lnTo>
                  <a:lnTo>
                    <a:pt x="1025212" y="326841"/>
                  </a:lnTo>
                  <a:lnTo>
                    <a:pt x="1028014" y="325661"/>
                  </a:lnTo>
                  <a:lnTo>
                    <a:pt x="1032881" y="325071"/>
                  </a:lnTo>
                  <a:lnTo>
                    <a:pt x="1043206" y="324776"/>
                  </a:lnTo>
                  <a:lnTo>
                    <a:pt x="1042763" y="323301"/>
                  </a:lnTo>
                  <a:lnTo>
                    <a:pt x="1042026" y="322416"/>
                  </a:lnTo>
                  <a:close/>
                  <a:moveTo>
                    <a:pt x="822116" y="808252"/>
                  </a:moveTo>
                  <a:lnTo>
                    <a:pt x="821379" y="810612"/>
                  </a:lnTo>
                  <a:lnTo>
                    <a:pt x="824919" y="813267"/>
                  </a:lnTo>
                  <a:lnTo>
                    <a:pt x="825951" y="813267"/>
                  </a:lnTo>
                  <a:lnTo>
                    <a:pt x="825951" y="812087"/>
                  </a:lnTo>
                  <a:lnTo>
                    <a:pt x="825509" y="810612"/>
                  </a:lnTo>
                  <a:lnTo>
                    <a:pt x="822116" y="808252"/>
                  </a:lnTo>
                  <a:close/>
                  <a:moveTo>
                    <a:pt x="966068" y="385542"/>
                  </a:moveTo>
                  <a:lnTo>
                    <a:pt x="965183" y="384510"/>
                  </a:lnTo>
                  <a:lnTo>
                    <a:pt x="962970" y="384067"/>
                  </a:lnTo>
                  <a:lnTo>
                    <a:pt x="959578" y="384067"/>
                  </a:lnTo>
                  <a:lnTo>
                    <a:pt x="951909" y="385985"/>
                  </a:lnTo>
                  <a:lnTo>
                    <a:pt x="949696" y="387312"/>
                  </a:lnTo>
                  <a:lnTo>
                    <a:pt x="949254" y="388639"/>
                  </a:lnTo>
                  <a:lnTo>
                    <a:pt x="949991" y="390999"/>
                  </a:lnTo>
                  <a:lnTo>
                    <a:pt x="951761" y="394392"/>
                  </a:lnTo>
                  <a:lnTo>
                    <a:pt x="954416" y="400586"/>
                  </a:lnTo>
                  <a:lnTo>
                    <a:pt x="955743" y="402209"/>
                  </a:lnTo>
                  <a:lnTo>
                    <a:pt x="957956" y="402651"/>
                  </a:lnTo>
                  <a:lnTo>
                    <a:pt x="978752" y="402651"/>
                  </a:lnTo>
                  <a:lnTo>
                    <a:pt x="982882" y="401471"/>
                  </a:lnTo>
                  <a:lnTo>
                    <a:pt x="985832" y="400144"/>
                  </a:lnTo>
                  <a:lnTo>
                    <a:pt x="988929" y="398226"/>
                  </a:lnTo>
                  <a:lnTo>
                    <a:pt x="990256" y="396752"/>
                  </a:lnTo>
                  <a:lnTo>
                    <a:pt x="989814" y="395719"/>
                  </a:lnTo>
                  <a:lnTo>
                    <a:pt x="986127" y="394244"/>
                  </a:lnTo>
                  <a:lnTo>
                    <a:pt x="975802" y="390852"/>
                  </a:lnTo>
                  <a:lnTo>
                    <a:pt x="975065" y="389524"/>
                  </a:lnTo>
                  <a:lnTo>
                    <a:pt x="972262" y="387460"/>
                  </a:lnTo>
                  <a:lnTo>
                    <a:pt x="969755" y="387460"/>
                  </a:lnTo>
                  <a:lnTo>
                    <a:pt x="965773" y="388787"/>
                  </a:lnTo>
                  <a:lnTo>
                    <a:pt x="964445" y="388492"/>
                  </a:lnTo>
                  <a:lnTo>
                    <a:pt x="965920" y="386870"/>
                  </a:lnTo>
                  <a:lnTo>
                    <a:pt x="966215" y="385542"/>
                  </a:lnTo>
                  <a:close/>
                  <a:moveTo>
                    <a:pt x="832883" y="814004"/>
                  </a:moveTo>
                  <a:lnTo>
                    <a:pt x="829933" y="813562"/>
                  </a:lnTo>
                  <a:lnTo>
                    <a:pt x="829491" y="813857"/>
                  </a:lnTo>
                  <a:lnTo>
                    <a:pt x="830081" y="814889"/>
                  </a:lnTo>
                  <a:lnTo>
                    <a:pt x="831851" y="816069"/>
                  </a:lnTo>
                  <a:lnTo>
                    <a:pt x="836423" y="818134"/>
                  </a:lnTo>
                  <a:lnTo>
                    <a:pt x="837160" y="817839"/>
                  </a:lnTo>
                  <a:lnTo>
                    <a:pt x="837160" y="817249"/>
                  </a:lnTo>
                  <a:lnTo>
                    <a:pt x="836718" y="815479"/>
                  </a:lnTo>
                  <a:lnTo>
                    <a:pt x="835095" y="813709"/>
                  </a:lnTo>
                  <a:lnTo>
                    <a:pt x="832883" y="814004"/>
                  </a:lnTo>
                  <a:close/>
                  <a:moveTo>
                    <a:pt x="946894" y="456485"/>
                  </a:moveTo>
                  <a:lnTo>
                    <a:pt x="943944" y="462238"/>
                  </a:lnTo>
                  <a:lnTo>
                    <a:pt x="942764" y="464303"/>
                  </a:lnTo>
                  <a:lnTo>
                    <a:pt x="941879" y="464892"/>
                  </a:lnTo>
                  <a:lnTo>
                    <a:pt x="941879" y="465630"/>
                  </a:lnTo>
                  <a:lnTo>
                    <a:pt x="943207" y="467105"/>
                  </a:lnTo>
                  <a:lnTo>
                    <a:pt x="948221" y="470202"/>
                  </a:lnTo>
                  <a:lnTo>
                    <a:pt x="956776" y="471825"/>
                  </a:lnTo>
                  <a:lnTo>
                    <a:pt x="961643" y="471530"/>
                  </a:lnTo>
                  <a:lnTo>
                    <a:pt x="969608" y="469317"/>
                  </a:lnTo>
                  <a:lnTo>
                    <a:pt x="972262" y="467400"/>
                  </a:lnTo>
                  <a:lnTo>
                    <a:pt x="973442" y="466072"/>
                  </a:lnTo>
                  <a:lnTo>
                    <a:pt x="974032" y="464745"/>
                  </a:lnTo>
                  <a:lnTo>
                    <a:pt x="974032" y="463565"/>
                  </a:lnTo>
                  <a:lnTo>
                    <a:pt x="973442" y="462238"/>
                  </a:lnTo>
                  <a:lnTo>
                    <a:pt x="971377" y="460025"/>
                  </a:lnTo>
                  <a:lnTo>
                    <a:pt x="971082" y="458108"/>
                  </a:lnTo>
                  <a:lnTo>
                    <a:pt x="969902" y="455158"/>
                  </a:lnTo>
                  <a:lnTo>
                    <a:pt x="968723" y="453831"/>
                  </a:lnTo>
                  <a:lnTo>
                    <a:pt x="966953" y="452651"/>
                  </a:lnTo>
                  <a:lnTo>
                    <a:pt x="962823" y="450881"/>
                  </a:lnTo>
                  <a:lnTo>
                    <a:pt x="955743" y="450586"/>
                  </a:lnTo>
                  <a:lnTo>
                    <a:pt x="952351" y="451471"/>
                  </a:lnTo>
                  <a:lnTo>
                    <a:pt x="947779" y="454863"/>
                  </a:lnTo>
                  <a:lnTo>
                    <a:pt x="946746" y="456338"/>
                  </a:lnTo>
                  <a:close/>
                  <a:moveTo>
                    <a:pt x="993944" y="294540"/>
                  </a:moveTo>
                  <a:lnTo>
                    <a:pt x="991879" y="294835"/>
                  </a:lnTo>
                  <a:lnTo>
                    <a:pt x="988339" y="296015"/>
                  </a:lnTo>
                  <a:lnTo>
                    <a:pt x="984357" y="299555"/>
                  </a:lnTo>
                  <a:lnTo>
                    <a:pt x="984062" y="300587"/>
                  </a:lnTo>
                  <a:lnTo>
                    <a:pt x="984062" y="301472"/>
                  </a:lnTo>
                  <a:lnTo>
                    <a:pt x="984652" y="302210"/>
                  </a:lnTo>
                  <a:lnTo>
                    <a:pt x="988191" y="302947"/>
                  </a:lnTo>
                  <a:lnTo>
                    <a:pt x="991141" y="301767"/>
                  </a:lnTo>
                  <a:lnTo>
                    <a:pt x="996746" y="297637"/>
                  </a:lnTo>
                  <a:lnTo>
                    <a:pt x="995713" y="295867"/>
                  </a:lnTo>
                  <a:lnTo>
                    <a:pt x="993944" y="294688"/>
                  </a:lnTo>
                  <a:close/>
                  <a:moveTo>
                    <a:pt x="1003236" y="409731"/>
                  </a:moveTo>
                  <a:lnTo>
                    <a:pt x="1002056" y="405159"/>
                  </a:lnTo>
                  <a:lnTo>
                    <a:pt x="998221" y="403831"/>
                  </a:lnTo>
                  <a:lnTo>
                    <a:pt x="988486" y="403536"/>
                  </a:lnTo>
                  <a:lnTo>
                    <a:pt x="976097" y="406486"/>
                  </a:lnTo>
                  <a:lnTo>
                    <a:pt x="964593" y="408403"/>
                  </a:lnTo>
                  <a:lnTo>
                    <a:pt x="955743" y="410616"/>
                  </a:lnTo>
                  <a:lnTo>
                    <a:pt x="954268" y="414598"/>
                  </a:lnTo>
                  <a:lnTo>
                    <a:pt x="958546" y="417843"/>
                  </a:lnTo>
                  <a:lnTo>
                    <a:pt x="965330" y="417843"/>
                  </a:lnTo>
                  <a:lnTo>
                    <a:pt x="970198" y="418433"/>
                  </a:lnTo>
                  <a:lnTo>
                    <a:pt x="965330" y="424037"/>
                  </a:lnTo>
                  <a:lnTo>
                    <a:pt x="970935" y="426250"/>
                  </a:lnTo>
                  <a:lnTo>
                    <a:pt x="985832" y="422710"/>
                  </a:lnTo>
                  <a:lnTo>
                    <a:pt x="989961" y="424775"/>
                  </a:lnTo>
                  <a:lnTo>
                    <a:pt x="984652" y="429937"/>
                  </a:lnTo>
                  <a:lnTo>
                    <a:pt x="982882" y="433034"/>
                  </a:lnTo>
                  <a:lnTo>
                    <a:pt x="992616" y="433034"/>
                  </a:lnTo>
                  <a:lnTo>
                    <a:pt x="1002056" y="432149"/>
                  </a:lnTo>
                  <a:lnTo>
                    <a:pt x="1003826" y="430674"/>
                  </a:lnTo>
                  <a:lnTo>
                    <a:pt x="1006185" y="427430"/>
                  </a:lnTo>
                  <a:lnTo>
                    <a:pt x="1008988" y="426102"/>
                  </a:lnTo>
                  <a:lnTo>
                    <a:pt x="1016067" y="424332"/>
                  </a:lnTo>
                  <a:lnTo>
                    <a:pt x="1017100" y="423742"/>
                  </a:lnTo>
                  <a:lnTo>
                    <a:pt x="1016805" y="423005"/>
                  </a:lnTo>
                  <a:lnTo>
                    <a:pt x="1011348" y="419760"/>
                  </a:lnTo>
                  <a:lnTo>
                    <a:pt x="1006185" y="415925"/>
                  </a:lnTo>
                  <a:lnTo>
                    <a:pt x="1004563" y="415483"/>
                  </a:lnTo>
                  <a:lnTo>
                    <a:pt x="1003383" y="410026"/>
                  </a:lnTo>
                  <a:close/>
                  <a:moveTo>
                    <a:pt x="1027424" y="387607"/>
                  </a:moveTo>
                  <a:lnTo>
                    <a:pt x="1027424" y="388639"/>
                  </a:lnTo>
                  <a:lnTo>
                    <a:pt x="1030816" y="389229"/>
                  </a:lnTo>
                  <a:lnTo>
                    <a:pt x="1037601" y="388934"/>
                  </a:lnTo>
                  <a:lnTo>
                    <a:pt x="1050138" y="385100"/>
                  </a:lnTo>
                  <a:lnTo>
                    <a:pt x="1062675" y="380380"/>
                  </a:lnTo>
                  <a:lnTo>
                    <a:pt x="1057512" y="379495"/>
                  </a:lnTo>
                  <a:lnTo>
                    <a:pt x="1053530" y="379495"/>
                  </a:lnTo>
                  <a:lnTo>
                    <a:pt x="1046598" y="379937"/>
                  </a:lnTo>
                  <a:lnTo>
                    <a:pt x="1044681" y="380380"/>
                  </a:lnTo>
                  <a:lnTo>
                    <a:pt x="1039371" y="384215"/>
                  </a:lnTo>
                  <a:lnTo>
                    <a:pt x="1030374" y="386280"/>
                  </a:lnTo>
                  <a:lnTo>
                    <a:pt x="1027719" y="387607"/>
                  </a:lnTo>
                  <a:close/>
                  <a:moveTo>
                    <a:pt x="1607065" y="730967"/>
                  </a:moveTo>
                  <a:lnTo>
                    <a:pt x="1602787" y="729934"/>
                  </a:lnTo>
                  <a:lnTo>
                    <a:pt x="1599690" y="730672"/>
                  </a:lnTo>
                  <a:lnTo>
                    <a:pt x="1595708" y="732589"/>
                  </a:lnTo>
                  <a:lnTo>
                    <a:pt x="1593053" y="733327"/>
                  </a:lnTo>
                  <a:lnTo>
                    <a:pt x="1590693" y="733032"/>
                  </a:lnTo>
                  <a:lnTo>
                    <a:pt x="1589071" y="733474"/>
                  </a:lnTo>
                  <a:lnTo>
                    <a:pt x="1587891" y="731409"/>
                  </a:lnTo>
                  <a:lnTo>
                    <a:pt x="1586711" y="730524"/>
                  </a:lnTo>
                  <a:lnTo>
                    <a:pt x="1584646" y="730967"/>
                  </a:lnTo>
                  <a:lnTo>
                    <a:pt x="1581254" y="730967"/>
                  </a:lnTo>
                  <a:lnTo>
                    <a:pt x="1580959" y="731557"/>
                  </a:lnTo>
                  <a:lnTo>
                    <a:pt x="1580664" y="733327"/>
                  </a:lnTo>
                  <a:lnTo>
                    <a:pt x="1580221" y="733622"/>
                  </a:lnTo>
                  <a:lnTo>
                    <a:pt x="1575354" y="733032"/>
                  </a:lnTo>
                  <a:lnTo>
                    <a:pt x="1573437" y="733474"/>
                  </a:lnTo>
                  <a:lnTo>
                    <a:pt x="1572109" y="734801"/>
                  </a:lnTo>
                  <a:lnTo>
                    <a:pt x="1571667" y="735834"/>
                  </a:lnTo>
                  <a:lnTo>
                    <a:pt x="1572109" y="736424"/>
                  </a:lnTo>
                  <a:lnTo>
                    <a:pt x="1580664" y="737751"/>
                  </a:lnTo>
                  <a:lnTo>
                    <a:pt x="1581991" y="738489"/>
                  </a:lnTo>
                  <a:lnTo>
                    <a:pt x="1583761" y="740554"/>
                  </a:lnTo>
                  <a:lnTo>
                    <a:pt x="1584499" y="740554"/>
                  </a:lnTo>
                  <a:lnTo>
                    <a:pt x="1585236" y="739964"/>
                  </a:lnTo>
                  <a:lnTo>
                    <a:pt x="1585826" y="740259"/>
                  </a:lnTo>
                  <a:lnTo>
                    <a:pt x="1586268" y="741734"/>
                  </a:lnTo>
                  <a:lnTo>
                    <a:pt x="1588038" y="742913"/>
                  </a:lnTo>
                  <a:lnTo>
                    <a:pt x="1590988" y="743946"/>
                  </a:lnTo>
                  <a:lnTo>
                    <a:pt x="1592758" y="743946"/>
                  </a:lnTo>
                  <a:lnTo>
                    <a:pt x="1593348" y="743503"/>
                  </a:lnTo>
                  <a:lnTo>
                    <a:pt x="1592906" y="742029"/>
                  </a:lnTo>
                  <a:lnTo>
                    <a:pt x="1590841" y="738341"/>
                  </a:lnTo>
                  <a:lnTo>
                    <a:pt x="1595118" y="739521"/>
                  </a:lnTo>
                  <a:lnTo>
                    <a:pt x="1603673" y="738489"/>
                  </a:lnTo>
                  <a:lnTo>
                    <a:pt x="1607655" y="735981"/>
                  </a:lnTo>
                  <a:lnTo>
                    <a:pt x="1608687" y="734654"/>
                  </a:lnTo>
                  <a:lnTo>
                    <a:pt x="1608097" y="733769"/>
                  </a:lnTo>
                  <a:lnTo>
                    <a:pt x="1607065" y="731114"/>
                  </a:lnTo>
                  <a:close/>
                  <a:moveTo>
                    <a:pt x="1984642" y="1072999"/>
                  </a:moveTo>
                  <a:lnTo>
                    <a:pt x="1983905" y="1073441"/>
                  </a:lnTo>
                  <a:lnTo>
                    <a:pt x="1983315" y="1073147"/>
                  </a:lnTo>
                  <a:lnTo>
                    <a:pt x="1982283" y="1071229"/>
                  </a:lnTo>
                  <a:lnTo>
                    <a:pt x="1980808" y="1070639"/>
                  </a:lnTo>
                  <a:lnTo>
                    <a:pt x="1979480" y="1070639"/>
                  </a:lnTo>
                  <a:lnTo>
                    <a:pt x="1978595" y="1071229"/>
                  </a:lnTo>
                  <a:lnTo>
                    <a:pt x="1978005" y="1072409"/>
                  </a:lnTo>
                  <a:lnTo>
                    <a:pt x="1978005" y="1073736"/>
                  </a:lnTo>
                  <a:lnTo>
                    <a:pt x="1979775" y="1076391"/>
                  </a:lnTo>
                  <a:lnTo>
                    <a:pt x="1985970" y="1079046"/>
                  </a:lnTo>
                  <a:lnTo>
                    <a:pt x="1986855" y="1079046"/>
                  </a:lnTo>
                  <a:lnTo>
                    <a:pt x="1988182" y="1077866"/>
                  </a:lnTo>
                  <a:lnTo>
                    <a:pt x="1988182" y="1077129"/>
                  </a:lnTo>
                  <a:lnTo>
                    <a:pt x="1987740" y="1076391"/>
                  </a:lnTo>
                  <a:lnTo>
                    <a:pt x="1986265" y="1075359"/>
                  </a:lnTo>
                  <a:lnTo>
                    <a:pt x="1985675" y="1074621"/>
                  </a:lnTo>
                  <a:lnTo>
                    <a:pt x="1985380" y="1073441"/>
                  </a:lnTo>
                  <a:lnTo>
                    <a:pt x="1984790" y="1073147"/>
                  </a:lnTo>
                  <a:close/>
                  <a:moveTo>
                    <a:pt x="1989067" y="1131553"/>
                  </a:moveTo>
                  <a:lnTo>
                    <a:pt x="1990985" y="1132880"/>
                  </a:lnTo>
                  <a:lnTo>
                    <a:pt x="1995704" y="1134945"/>
                  </a:lnTo>
                  <a:lnTo>
                    <a:pt x="1998802" y="1135978"/>
                  </a:lnTo>
                  <a:lnTo>
                    <a:pt x="1999686" y="1133323"/>
                  </a:lnTo>
                  <a:lnTo>
                    <a:pt x="1997327" y="1130816"/>
                  </a:lnTo>
                  <a:lnTo>
                    <a:pt x="1996442" y="1130373"/>
                  </a:lnTo>
                  <a:lnTo>
                    <a:pt x="1993492" y="1127423"/>
                  </a:lnTo>
                  <a:lnTo>
                    <a:pt x="1989952" y="1127423"/>
                  </a:lnTo>
                  <a:lnTo>
                    <a:pt x="1988477" y="1128013"/>
                  </a:lnTo>
                  <a:lnTo>
                    <a:pt x="1988477" y="1130078"/>
                  </a:lnTo>
                  <a:lnTo>
                    <a:pt x="1989215" y="1131553"/>
                  </a:lnTo>
                  <a:close/>
                  <a:moveTo>
                    <a:pt x="1544086" y="1409132"/>
                  </a:moveTo>
                  <a:lnTo>
                    <a:pt x="1556770" y="1412819"/>
                  </a:lnTo>
                  <a:lnTo>
                    <a:pt x="1563407" y="1415326"/>
                  </a:lnTo>
                  <a:lnTo>
                    <a:pt x="1565620" y="1416064"/>
                  </a:lnTo>
                  <a:lnTo>
                    <a:pt x="1571077" y="1416949"/>
                  </a:lnTo>
                  <a:lnTo>
                    <a:pt x="1572994" y="1416506"/>
                  </a:lnTo>
                  <a:lnTo>
                    <a:pt x="1573584" y="1415031"/>
                  </a:lnTo>
                  <a:lnTo>
                    <a:pt x="1573584" y="1413409"/>
                  </a:lnTo>
                  <a:lnTo>
                    <a:pt x="1572109" y="1410164"/>
                  </a:lnTo>
                  <a:lnTo>
                    <a:pt x="1568570" y="1406182"/>
                  </a:lnTo>
                  <a:lnTo>
                    <a:pt x="1562375" y="1400282"/>
                  </a:lnTo>
                  <a:lnTo>
                    <a:pt x="1557213" y="1399692"/>
                  </a:lnTo>
                  <a:lnTo>
                    <a:pt x="1543791" y="1401020"/>
                  </a:lnTo>
                  <a:lnTo>
                    <a:pt x="1542316" y="1401757"/>
                  </a:lnTo>
                  <a:lnTo>
                    <a:pt x="1540989" y="1402937"/>
                  </a:lnTo>
                  <a:lnTo>
                    <a:pt x="1538629" y="1405887"/>
                  </a:lnTo>
                  <a:lnTo>
                    <a:pt x="1539514" y="1407214"/>
                  </a:lnTo>
                  <a:lnTo>
                    <a:pt x="1543791" y="1409132"/>
                  </a:lnTo>
                  <a:close/>
                  <a:moveTo>
                    <a:pt x="1870337" y="1188042"/>
                  </a:moveTo>
                  <a:lnTo>
                    <a:pt x="1870927" y="1188042"/>
                  </a:lnTo>
                  <a:lnTo>
                    <a:pt x="1871664" y="1187452"/>
                  </a:lnTo>
                  <a:lnTo>
                    <a:pt x="1873729" y="1187747"/>
                  </a:lnTo>
                  <a:lnTo>
                    <a:pt x="1875351" y="1184945"/>
                  </a:lnTo>
                  <a:lnTo>
                    <a:pt x="1875351" y="1184060"/>
                  </a:lnTo>
                  <a:lnTo>
                    <a:pt x="1874761" y="1183765"/>
                  </a:lnTo>
                  <a:lnTo>
                    <a:pt x="1874467" y="1183027"/>
                  </a:lnTo>
                  <a:lnTo>
                    <a:pt x="1874467" y="1180963"/>
                  </a:lnTo>
                  <a:lnTo>
                    <a:pt x="1871664" y="1180963"/>
                  </a:lnTo>
                  <a:lnTo>
                    <a:pt x="1870927" y="1181995"/>
                  </a:lnTo>
                  <a:lnTo>
                    <a:pt x="1871369" y="1183765"/>
                  </a:lnTo>
                  <a:lnTo>
                    <a:pt x="1871369" y="1185535"/>
                  </a:lnTo>
                  <a:lnTo>
                    <a:pt x="1870337" y="1188190"/>
                  </a:lnTo>
                  <a:close/>
                  <a:moveTo>
                    <a:pt x="1906324" y="1125358"/>
                  </a:moveTo>
                  <a:lnTo>
                    <a:pt x="1903522" y="1124621"/>
                  </a:lnTo>
                  <a:lnTo>
                    <a:pt x="1902047" y="1125653"/>
                  </a:lnTo>
                  <a:lnTo>
                    <a:pt x="1899687" y="1129783"/>
                  </a:lnTo>
                  <a:lnTo>
                    <a:pt x="1897033" y="1133470"/>
                  </a:lnTo>
                  <a:lnTo>
                    <a:pt x="1896295" y="1135240"/>
                  </a:lnTo>
                  <a:lnTo>
                    <a:pt x="1896295" y="1137600"/>
                  </a:lnTo>
                  <a:lnTo>
                    <a:pt x="1897475" y="1138485"/>
                  </a:lnTo>
                  <a:lnTo>
                    <a:pt x="1899835" y="1138190"/>
                  </a:lnTo>
                  <a:lnTo>
                    <a:pt x="1905587" y="1135683"/>
                  </a:lnTo>
                  <a:lnTo>
                    <a:pt x="1907947" y="1134355"/>
                  </a:lnTo>
                  <a:lnTo>
                    <a:pt x="1910012" y="1132290"/>
                  </a:lnTo>
                  <a:lnTo>
                    <a:pt x="1910602" y="1130078"/>
                  </a:lnTo>
                  <a:lnTo>
                    <a:pt x="1909864" y="1128603"/>
                  </a:lnTo>
                  <a:lnTo>
                    <a:pt x="1908095" y="1126538"/>
                  </a:lnTo>
                  <a:lnTo>
                    <a:pt x="1906472" y="1125358"/>
                  </a:lnTo>
                  <a:close/>
                  <a:moveTo>
                    <a:pt x="1667094" y="999401"/>
                  </a:moveTo>
                  <a:lnTo>
                    <a:pt x="1661047" y="1003236"/>
                  </a:lnTo>
                  <a:lnTo>
                    <a:pt x="1669011" y="1008988"/>
                  </a:lnTo>
                  <a:lnTo>
                    <a:pt x="1672551" y="1010758"/>
                  </a:lnTo>
                  <a:lnTo>
                    <a:pt x="1676238" y="1011643"/>
                  </a:lnTo>
                  <a:lnTo>
                    <a:pt x="1679041" y="1011200"/>
                  </a:lnTo>
                  <a:lnTo>
                    <a:pt x="1679630" y="1006628"/>
                  </a:lnTo>
                  <a:lnTo>
                    <a:pt x="1676681" y="1003678"/>
                  </a:lnTo>
                  <a:lnTo>
                    <a:pt x="1666946" y="999106"/>
                  </a:lnTo>
                  <a:close/>
                  <a:moveTo>
                    <a:pt x="1841871" y="1038486"/>
                  </a:moveTo>
                  <a:lnTo>
                    <a:pt x="1835824" y="1035536"/>
                  </a:lnTo>
                  <a:lnTo>
                    <a:pt x="1831694" y="1034209"/>
                  </a:lnTo>
                  <a:lnTo>
                    <a:pt x="1826974" y="1033176"/>
                  </a:lnTo>
                  <a:lnTo>
                    <a:pt x="1823877" y="1032586"/>
                  </a:lnTo>
                  <a:lnTo>
                    <a:pt x="1821665" y="1032586"/>
                  </a:lnTo>
                  <a:lnTo>
                    <a:pt x="1823877" y="1035094"/>
                  </a:lnTo>
                  <a:lnTo>
                    <a:pt x="1827859" y="1036274"/>
                  </a:lnTo>
                  <a:lnTo>
                    <a:pt x="1831399" y="1039666"/>
                  </a:lnTo>
                  <a:lnTo>
                    <a:pt x="1831694" y="1042026"/>
                  </a:lnTo>
                  <a:lnTo>
                    <a:pt x="1833611" y="1044091"/>
                  </a:lnTo>
                  <a:lnTo>
                    <a:pt x="1835676" y="1045123"/>
                  </a:lnTo>
                  <a:lnTo>
                    <a:pt x="1839511" y="1046008"/>
                  </a:lnTo>
                  <a:lnTo>
                    <a:pt x="1843051" y="1046303"/>
                  </a:lnTo>
                  <a:lnTo>
                    <a:pt x="1844821" y="1046303"/>
                  </a:lnTo>
                  <a:lnTo>
                    <a:pt x="1846148" y="1045566"/>
                  </a:lnTo>
                  <a:lnTo>
                    <a:pt x="1846590" y="1044828"/>
                  </a:lnTo>
                  <a:lnTo>
                    <a:pt x="1846001" y="1043353"/>
                  </a:lnTo>
                  <a:lnTo>
                    <a:pt x="1844083" y="1041288"/>
                  </a:lnTo>
                  <a:lnTo>
                    <a:pt x="1842166" y="1038486"/>
                  </a:lnTo>
                  <a:close/>
                  <a:moveTo>
                    <a:pt x="1611047" y="1302200"/>
                  </a:moveTo>
                  <a:lnTo>
                    <a:pt x="1612227" y="1303823"/>
                  </a:lnTo>
                  <a:lnTo>
                    <a:pt x="1613554" y="1303528"/>
                  </a:lnTo>
                  <a:lnTo>
                    <a:pt x="1615914" y="1296743"/>
                  </a:lnTo>
                  <a:lnTo>
                    <a:pt x="1617684" y="1293203"/>
                  </a:lnTo>
                  <a:lnTo>
                    <a:pt x="1619896" y="1289516"/>
                  </a:lnTo>
                  <a:lnTo>
                    <a:pt x="1620634" y="1287451"/>
                  </a:lnTo>
                  <a:lnTo>
                    <a:pt x="1620044" y="1287156"/>
                  </a:lnTo>
                  <a:lnTo>
                    <a:pt x="1619749" y="1286566"/>
                  </a:lnTo>
                  <a:lnTo>
                    <a:pt x="1619749" y="1285534"/>
                  </a:lnTo>
                  <a:lnTo>
                    <a:pt x="1619159" y="1283616"/>
                  </a:lnTo>
                  <a:lnTo>
                    <a:pt x="1618274" y="1283026"/>
                  </a:lnTo>
                  <a:lnTo>
                    <a:pt x="1616062" y="1282437"/>
                  </a:lnTo>
                  <a:lnTo>
                    <a:pt x="1615472" y="1281699"/>
                  </a:lnTo>
                  <a:lnTo>
                    <a:pt x="1614882" y="1279929"/>
                  </a:lnTo>
                  <a:lnTo>
                    <a:pt x="1613997" y="1279339"/>
                  </a:lnTo>
                  <a:lnTo>
                    <a:pt x="1612522" y="1278897"/>
                  </a:lnTo>
                  <a:lnTo>
                    <a:pt x="1611637" y="1278159"/>
                  </a:lnTo>
                  <a:lnTo>
                    <a:pt x="1611195" y="1277127"/>
                  </a:lnTo>
                  <a:lnTo>
                    <a:pt x="1610899" y="1277127"/>
                  </a:lnTo>
                  <a:lnTo>
                    <a:pt x="1610015" y="1281994"/>
                  </a:lnTo>
                  <a:lnTo>
                    <a:pt x="1609130" y="1285239"/>
                  </a:lnTo>
                  <a:lnTo>
                    <a:pt x="1607802" y="1288926"/>
                  </a:lnTo>
                  <a:lnTo>
                    <a:pt x="1606032" y="1291286"/>
                  </a:lnTo>
                  <a:lnTo>
                    <a:pt x="1603967" y="1292466"/>
                  </a:lnTo>
                  <a:lnTo>
                    <a:pt x="1603525" y="1292023"/>
                  </a:lnTo>
                  <a:lnTo>
                    <a:pt x="1604705" y="1289959"/>
                  </a:lnTo>
                  <a:lnTo>
                    <a:pt x="1605590" y="1287451"/>
                  </a:lnTo>
                  <a:lnTo>
                    <a:pt x="1606770" y="1282437"/>
                  </a:lnTo>
                  <a:lnTo>
                    <a:pt x="1606770" y="1280077"/>
                  </a:lnTo>
                  <a:lnTo>
                    <a:pt x="1606327" y="1279192"/>
                  </a:lnTo>
                  <a:lnTo>
                    <a:pt x="1606032" y="1279192"/>
                  </a:lnTo>
                  <a:lnTo>
                    <a:pt x="1605737" y="1279782"/>
                  </a:lnTo>
                  <a:lnTo>
                    <a:pt x="1605737" y="1282142"/>
                  </a:lnTo>
                  <a:lnTo>
                    <a:pt x="1605442" y="1284206"/>
                  </a:lnTo>
                  <a:lnTo>
                    <a:pt x="1604557" y="1287009"/>
                  </a:lnTo>
                  <a:lnTo>
                    <a:pt x="1602493" y="1290106"/>
                  </a:lnTo>
                  <a:lnTo>
                    <a:pt x="1597478" y="1294973"/>
                  </a:lnTo>
                  <a:lnTo>
                    <a:pt x="1592021" y="1301610"/>
                  </a:lnTo>
                  <a:lnTo>
                    <a:pt x="1592021" y="1302348"/>
                  </a:lnTo>
                  <a:lnTo>
                    <a:pt x="1592316" y="1303085"/>
                  </a:lnTo>
                  <a:lnTo>
                    <a:pt x="1594528" y="1303823"/>
                  </a:lnTo>
                  <a:lnTo>
                    <a:pt x="1597773" y="1301315"/>
                  </a:lnTo>
                  <a:lnTo>
                    <a:pt x="1603378" y="1294678"/>
                  </a:lnTo>
                  <a:lnTo>
                    <a:pt x="1603967" y="1294383"/>
                  </a:lnTo>
                  <a:lnTo>
                    <a:pt x="1605295" y="1294826"/>
                  </a:lnTo>
                  <a:lnTo>
                    <a:pt x="1605295" y="1295563"/>
                  </a:lnTo>
                  <a:lnTo>
                    <a:pt x="1598215" y="1306035"/>
                  </a:lnTo>
                  <a:lnTo>
                    <a:pt x="1602345" y="1303528"/>
                  </a:lnTo>
                  <a:lnTo>
                    <a:pt x="1605295" y="1303528"/>
                  </a:lnTo>
                  <a:lnTo>
                    <a:pt x="1606327" y="1302790"/>
                  </a:lnTo>
                  <a:lnTo>
                    <a:pt x="1607507" y="1301315"/>
                  </a:lnTo>
                  <a:lnTo>
                    <a:pt x="1612375" y="1292466"/>
                  </a:lnTo>
                  <a:lnTo>
                    <a:pt x="1613407" y="1291139"/>
                  </a:lnTo>
                  <a:lnTo>
                    <a:pt x="1614439" y="1292319"/>
                  </a:lnTo>
                  <a:lnTo>
                    <a:pt x="1614439" y="1293941"/>
                  </a:lnTo>
                  <a:lnTo>
                    <a:pt x="1611047" y="1301758"/>
                  </a:lnTo>
                  <a:close/>
                  <a:moveTo>
                    <a:pt x="1738480" y="1039961"/>
                  </a:moveTo>
                  <a:lnTo>
                    <a:pt x="1735677" y="1038633"/>
                  </a:lnTo>
                  <a:lnTo>
                    <a:pt x="1734055" y="1038339"/>
                  </a:lnTo>
                  <a:lnTo>
                    <a:pt x="1732580" y="1038633"/>
                  </a:lnTo>
                  <a:lnTo>
                    <a:pt x="1732580" y="1039223"/>
                  </a:lnTo>
                  <a:lnTo>
                    <a:pt x="1735677" y="1040993"/>
                  </a:lnTo>
                  <a:lnTo>
                    <a:pt x="1742167" y="1042911"/>
                  </a:lnTo>
                  <a:lnTo>
                    <a:pt x="1747329" y="1043353"/>
                  </a:lnTo>
                  <a:lnTo>
                    <a:pt x="1748656" y="1043058"/>
                  </a:lnTo>
                  <a:lnTo>
                    <a:pt x="1748951" y="1042321"/>
                  </a:lnTo>
                  <a:lnTo>
                    <a:pt x="1748214" y="1041288"/>
                  </a:lnTo>
                  <a:lnTo>
                    <a:pt x="1745854" y="1040551"/>
                  </a:lnTo>
                  <a:lnTo>
                    <a:pt x="1738332" y="1039961"/>
                  </a:lnTo>
                  <a:close/>
                  <a:moveTo>
                    <a:pt x="1972696" y="1082291"/>
                  </a:moveTo>
                  <a:lnTo>
                    <a:pt x="1972696" y="1083766"/>
                  </a:lnTo>
                  <a:lnTo>
                    <a:pt x="1973728" y="1085683"/>
                  </a:lnTo>
                  <a:lnTo>
                    <a:pt x="1981693" y="1090108"/>
                  </a:lnTo>
                  <a:lnTo>
                    <a:pt x="1982725" y="1090993"/>
                  </a:lnTo>
                  <a:lnTo>
                    <a:pt x="1985380" y="1091878"/>
                  </a:lnTo>
                  <a:lnTo>
                    <a:pt x="1987297" y="1093943"/>
                  </a:lnTo>
                  <a:lnTo>
                    <a:pt x="1987887" y="1093943"/>
                  </a:lnTo>
                  <a:lnTo>
                    <a:pt x="1988477" y="1093648"/>
                  </a:lnTo>
                  <a:lnTo>
                    <a:pt x="1989657" y="1091730"/>
                  </a:lnTo>
                  <a:lnTo>
                    <a:pt x="1991132" y="1090698"/>
                  </a:lnTo>
                  <a:lnTo>
                    <a:pt x="1992017" y="1089371"/>
                  </a:lnTo>
                  <a:lnTo>
                    <a:pt x="1992017" y="1086716"/>
                  </a:lnTo>
                  <a:lnTo>
                    <a:pt x="1992754" y="1084503"/>
                  </a:lnTo>
                  <a:lnTo>
                    <a:pt x="1990542" y="1082733"/>
                  </a:lnTo>
                  <a:lnTo>
                    <a:pt x="1989657" y="1081701"/>
                  </a:lnTo>
                  <a:lnTo>
                    <a:pt x="1985380" y="1080816"/>
                  </a:lnTo>
                  <a:lnTo>
                    <a:pt x="1980808" y="1080816"/>
                  </a:lnTo>
                  <a:lnTo>
                    <a:pt x="1975498" y="1081553"/>
                  </a:lnTo>
                  <a:lnTo>
                    <a:pt x="1972843" y="1082291"/>
                  </a:lnTo>
                  <a:close/>
                  <a:moveTo>
                    <a:pt x="1985822" y="1048515"/>
                  </a:moveTo>
                  <a:lnTo>
                    <a:pt x="1985085" y="1049548"/>
                  </a:lnTo>
                  <a:lnTo>
                    <a:pt x="1986560" y="1051023"/>
                  </a:lnTo>
                  <a:lnTo>
                    <a:pt x="1988182" y="1051613"/>
                  </a:lnTo>
                  <a:lnTo>
                    <a:pt x="1992902" y="1052498"/>
                  </a:lnTo>
                  <a:lnTo>
                    <a:pt x="1995852" y="1052203"/>
                  </a:lnTo>
                  <a:lnTo>
                    <a:pt x="1997622" y="1051170"/>
                  </a:lnTo>
                  <a:lnTo>
                    <a:pt x="1999244" y="1048368"/>
                  </a:lnTo>
                  <a:lnTo>
                    <a:pt x="1998064" y="1046450"/>
                  </a:lnTo>
                  <a:lnTo>
                    <a:pt x="1996737" y="1045860"/>
                  </a:lnTo>
                  <a:lnTo>
                    <a:pt x="1993639" y="1045860"/>
                  </a:lnTo>
                  <a:lnTo>
                    <a:pt x="1988625" y="1045566"/>
                  </a:lnTo>
                  <a:lnTo>
                    <a:pt x="1988035" y="1046156"/>
                  </a:lnTo>
                  <a:lnTo>
                    <a:pt x="1988035" y="1046893"/>
                  </a:lnTo>
                  <a:lnTo>
                    <a:pt x="1988625" y="1047778"/>
                  </a:lnTo>
                  <a:lnTo>
                    <a:pt x="1988182" y="1048220"/>
                  </a:lnTo>
                  <a:lnTo>
                    <a:pt x="1985822" y="1048663"/>
                  </a:lnTo>
                  <a:close/>
                  <a:moveTo>
                    <a:pt x="2084936" y="1298071"/>
                  </a:moveTo>
                  <a:lnTo>
                    <a:pt x="2088919" y="1298661"/>
                  </a:lnTo>
                  <a:lnTo>
                    <a:pt x="2088624" y="1297776"/>
                  </a:lnTo>
                  <a:lnTo>
                    <a:pt x="2089656" y="1296301"/>
                  </a:lnTo>
                  <a:lnTo>
                    <a:pt x="2089361" y="1295563"/>
                  </a:lnTo>
                  <a:lnTo>
                    <a:pt x="2087149" y="1294383"/>
                  </a:lnTo>
                  <a:lnTo>
                    <a:pt x="2086116" y="1293941"/>
                  </a:lnTo>
                  <a:lnTo>
                    <a:pt x="2084199" y="1294826"/>
                  </a:lnTo>
                  <a:lnTo>
                    <a:pt x="2083462" y="1295858"/>
                  </a:lnTo>
                  <a:lnTo>
                    <a:pt x="2083462" y="1297333"/>
                  </a:lnTo>
                  <a:lnTo>
                    <a:pt x="2084789" y="1297923"/>
                  </a:lnTo>
                  <a:close/>
                  <a:moveTo>
                    <a:pt x="2235820" y="1446447"/>
                  </a:moveTo>
                  <a:lnTo>
                    <a:pt x="2237590" y="1444972"/>
                  </a:lnTo>
                  <a:lnTo>
                    <a:pt x="2238032" y="1442760"/>
                  </a:lnTo>
                  <a:lnTo>
                    <a:pt x="2236115" y="1443202"/>
                  </a:lnTo>
                  <a:lnTo>
                    <a:pt x="2234788" y="1444824"/>
                  </a:lnTo>
                  <a:lnTo>
                    <a:pt x="2234198" y="1446152"/>
                  </a:lnTo>
                  <a:lnTo>
                    <a:pt x="2234493" y="1446594"/>
                  </a:lnTo>
                  <a:lnTo>
                    <a:pt x="2235673" y="1446594"/>
                  </a:lnTo>
                  <a:close/>
                  <a:moveTo>
                    <a:pt x="2264286" y="1525650"/>
                  </a:moveTo>
                  <a:lnTo>
                    <a:pt x="2265023" y="1525650"/>
                  </a:lnTo>
                  <a:lnTo>
                    <a:pt x="2271808" y="1523142"/>
                  </a:lnTo>
                  <a:lnTo>
                    <a:pt x="2270776" y="1522552"/>
                  </a:lnTo>
                  <a:lnTo>
                    <a:pt x="2268858" y="1520340"/>
                  </a:lnTo>
                  <a:lnTo>
                    <a:pt x="2267678" y="1520045"/>
                  </a:lnTo>
                  <a:lnTo>
                    <a:pt x="2266056" y="1522110"/>
                  </a:lnTo>
                  <a:lnTo>
                    <a:pt x="2264433" y="1521077"/>
                  </a:lnTo>
                  <a:lnTo>
                    <a:pt x="2263991" y="1521372"/>
                  </a:lnTo>
                  <a:lnTo>
                    <a:pt x="2263696" y="1523142"/>
                  </a:lnTo>
                  <a:lnTo>
                    <a:pt x="2263696" y="1525355"/>
                  </a:lnTo>
                  <a:lnTo>
                    <a:pt x="2264138" y="1525650"/>
                  </a:lnTo>
                  <a:close/>
                  <a:moveTo>
                    <a:pt x="2250717" y="1528747"/>
                  </a:moveTo>
                  <a:lnTo>
                    <a:pt x="2251897" y="1528305"/>
                  </a:lnTo>
                  <a:lnTo>
                    <a:pt x="2252782" y="1527567"/>
                  </a:lnTo>
                  <a:lnTo>
                    <a:pt x="2256764" y="1525650"/>
                  </a:lnTo>
                  <a:lnTo>
                    <a:pt x="2257206" y="1524617"/>
                  </a:lnTo>
                  <a:lnTo>
                    <a:pt x="2256616" y="1524175"/>
                  </a:lnTo>
                  <a:lnTo>
                    <a:pt x="2254994" y="1524470"/>
                  </a:lnTo>
                  <a:lnTo>
                    <a:pt x="2252044" y="1526535"/>
                  </a:lnTo>
                  <a:lnTo>
                    <a:pt x="2251307" y="1526535"/>
                  </a:lnTo>
                  <a:lnTo>
                    <a:pt x="2250864" y="1526240"/>
                  </a:lnTo>
                  <a:lnTo>
                    <a:pt x="2250864" y="1525650"/>
                  </a:lnTo>
                  <a:lnTo>
                    <a:pt x="2250127" y="1525355"/>
                  </a:lnTo>
                  <a:lnTo>
                    <a:pt x="2249094" y="1525355"/>
                  </a:lnTo>
                  <a:lnTo>
                    <a:pt x="2249094" y="1526092"/>
                  </a:lnTo>
                  <a:lnTo>
                    <a:pt x="2250127" y="1528157"/>
                  </a:lnTo>
                  <a:lnTo>
                    <a:pt x="2251012" y="1528747"/>
                  </a:lnTo>
                  <a:close/>
                  <a:moveTo>
                    <a:pt x="2066205" y="1240402"/>
                  </a:moveTo>
                  <a:lnTo>
                    <a:pt x="2065025" y="1240697"/>
                  </a:lnTo>
                  <a:lnTo>
                    <a:pt x="2063845" y="1241434"/>
                  </a:lnTo>
                  <a:lnTo>
                    <a:pt x="2062665" y="1240992"/>
                  </a:lnTo>
                  <a:lnTo>
                    <a:pt x="2062075" y="1241286"/>
                  </a:lnTo>
                  <a:lnTo>
                    <a:pt x="2062075" y="1241581"/>
                  </a:lnTo>
                  <a:lnTo>
                    <a:pt x="2062960" y="1243646"/>
                  </a:lnTo>
                  <a:lnTo>
                    <a:pt x="2067680" y="1246449"/>
                  </a:lnTo>
                  <a:lnTo>
                    <a:pt x="2071810" y="1246744"/>
                  </a:lnTo>
                  <a:lnTo>
                    <a:pt x="2071220" y="1242614"/>
                  </a:lnTo>
                  <a:lnTo>
                    <a:pt x="2069007" y="1241434"/>
                  </a:lnTo>
                  <a:lnTo>
                    <a:pt x="2066205" y="1240549"/>
                  </a:lnTo>
                  <a:close/>
                  <a:moveTo>
                    <a:pt x="2064730" y="871378"/>
                  </a:moveTo>
                  <a:lnTo>
                    <a:pt x="2069450" y="873148"/>
                  </a:lnTo>
                  <a:lnTo>
                    <a:pt x="2074612" y="876688"/>
                  </a:lnTo>
                  <a:lnTo>
                    <a:pt x="2076529" y="876246"/>
                  </a:lnTo>
                  <a:lnTo>
                    <a:pt x="2080364" y="874328"/>
                  </a:lnTo>
                  <a:lnTo>
                    <a:pt x="2080364" y="872558"/>
                  </a:lnTo>
                  <a:lnTo>
                    <a:pt x="2079184" y="870788"/>
                  </a:lnTo>
                  <a:lnTo>
                    <a:pt x="2074907" y="866806"/>
                  </a:lnTo>
                  <a:lnTo>
                    <a:pt x="2066795" y="860022"/>
                  </a:lnTo>
                  <a:lnTo>
                    <a:pt x="2062960" y="856187"/>
                  </a:lnTo>
                  <a:lnTo>
                    <a:pt x="2058978" y="855007"/>
                  </a:lnTo>
                  <a:lnTo>
                    <a:pt x="2052341" y="861201"/>
                  </a:lnTo>
                  <a:lnTo>
                    <a:pt x="2046441" y="860169"/>
                  </a:lnTo>
                  <a:lnTo>
                    <a:pt x="2043639" y="858989"/>
                  </a:lnTo>
                  <a:lnTo>
                    <a:pt x="2042164" y="860022"/>
                  </a:lnTo>
                  <a:lnTo>
                    <a:pt x="2040394" y="860022"/>
                  </a:lnTo>
                  <a:lnTo>
                    <a:pt x="2037002" y="859284"/>
                  </a:lnTo>
                  <a:lnTo>
                    <a:pt x="2032282" y="860317"/>
                  </a:lnTo>
                  <a:lnTo>
                    <a:pt x="2023728" y="862971"/>
                  </a:lnTo>
                  <a:lnTo>
                    <a:pt x="2019303" y="864741"/>
                  </a:lnTo>
                  <a:lnTo>
                    <a:pt x="2017533" y="864741"/>
                  </a:lnTo>
                  <a:lnTo>
                    <a:pt x="2027857" y="857072"/>
                  </a:lnTo>
                  <a:lnTo>
                    <a:pt x="2029185" y="855744"/>
                  </a:lnTo>
                  <a:lnTo>
                    <a:pt x="2029775" y="853827"/>
                  </a:lnTo>
                  <a:lnTo>
                    <a:pt x="2030807" y="851615"/>
                  </a:lnTo>
                  <a:lnTo>
                    <a:pt x="2031692" y="849107"/>
                  </a:lnTo>
                  <a:lnTo>
                    <a:pt x="2034937" y="846452"/>
                  </a:lnTo>
                  <a:lnTo>
                    <a:pt x="2027710" y="842028"/>
                  </a:lnTo>
                  <a:lnTo>
                    <a:pt x="2022400" y="840995"/>
                  </a:lnTo>
                  <a:lnTo>
                    <a:pt x="2020630" y="840110"/>
                  </a:lnTo>
                  <a:lnTo>
                    <a:pt x="2018418" y="841585"/>
                  </a:lnTo>
                  <a:lnTo>
                    <a:pt x="2014583" y="842913"/>
                  </a:lnTo>
                  <a:lnTo>
                    <a:pt x="2014288" y="845272"/>
                  </a:lnTo>
                  <a:lnTo>
                    <a:pt x="2008388" y="845272"/>
                  </a:lnTo>
                  <a:lnTo>
                    <a:pt x="2005144" y="845567"/>
                  </a:lnTo>
                  <a:lnTo>
                    <a:pt x="2000719" y="845567"/>
                  </a:lnTo>
                  <a:lnTo>
                    <a:pt x="2000277" y="843650"/>
                  </a:lnTo>
                  <a:lnTo>
                    <a:pt x="1994672" y="843060"/>
                  </a:lnTo>
                  <a:lnTo>
                    <a:pt x="1991722" y="841438"/>
                  </a:lnTo>
                  <a:lnTo>
                    <a:pt x="1994819" y="841438"/>
                  </a:lnTo>
                  <a:lnTo>
                    <a:pt x="1997769" y="841880"/>
                  </a:lnTo>
                  <a:lnTo>
                    <a:pt x="2002046" y="841290"/>
                  </a:lnTo>
                  <a:lnTo>
                    <a:pt x="2009716" y="841585"/>
                  </a:lnTo>
                  <a:lnTo>
                    <a:pt x="2007946" y="834948"/>
                  </a:lnTo>
                  <a:lnTo>
                    <a:pt x="2013846" y="831851"/>
                  </a:lnTo>
                  <a:lnTo>
                    <a:pt x="2009421" y="827868"/>
                  </a:lnTo>
                  <a:lnTo>
                    <a:pt x="2005881" y="829343"/>
                  </a:lnTo>
                  <a:lnTo>
                    <a:pt x="1999539" y="824181"/>
                  </a:lnTo>
                  <a:lnTo>
                    <a:pt x="1996147" y="820936"/>
                  </a:lnTo>
                  <a:lnTo>
                    <a:pt x="1993197" y="819756"/>
                  </a:lnTo>
                  <a:lnTo>
                    <a:pt x="1988182" y="822264"/>
                  </a:lnTo>
                  <a:lnTo>
                    <a:pt x="1983168" y="822264"/>
                  </a:lnTo>
                  <a:lnTo>
                    <a:pt x="1981840" y="820494"/>
                  </a:lnTo>
                  <a:lnTo>
                    <a:pt x="1983020" y="817397"/>
                  </a:lnTo>
                  <a:lnTo>
                    <a:pt x="1984790" y="815332"/>
                  </a:lnTo>
                  <a:lnTo>
                    <a:pt x="1987297" y="814152"/>
                  </a:lnTo>
                  <a:lnTo>
                    <a:pt x="1988035" y="812972"/>
                  </a:lnTo>
                  <a:lnTo>
                    <a:pt x="1985822" y="811054"/>
                  </a:lnTo>
                  <a:lnTo>
                    <a:pt x="1984347" y="810465"/>
                  </a:lnTo>
                  <a:lnTo>
                    <a:pt x="1981988" y="811202"/>
                  </a:lnTo>
                  <a:lnTo>
                    <a:pt x="1975793" y="815037"/>
                  </a:lnTo>
                  <a:lnTo>
                    <a:pt x="1972843" y="817692"/>
                  </a:lnTo>
                  <a:lnTo>
                    <a:pt x="1972106" y="819756"/>
                  </a:lnTo>
                  <a:lnTo>
                    <a:pt x="1972843" y="824624"/>
                  </a:lnTo>
                  <a:lnTo>
                    <a:pt x="1973580" y="826541"/>
                  </a:lnTo>
                  <a:lnTo>
                    <a:pt x="1973138" y="826836"/>
                  </a:lnTo>
                  <a:lnTo>
                    <a:pt x="1969451" y="822706"/>
                  </a:lnTo>
                  <a:lnTo>
                    <a:pt x="1969156" y="821231"/>
                  </a:lnTo>
                  <a:lnTo>
                    <a:pt x="1970778" y="815184"/>
                  </a:lnTo>
                  <a:lnTo>
                    <a:pt x="1970336" y="813709"/>
                  </a:lnTo>
                  <a:lnTo>
                    <a:pt x="1968713" y="813119"/>
                  </a:lnTo>
                  <a:lnTo>
                    <a:pt x="1965321" y="813119"/>
                  </a:lnTo>
                  <a:lnTo>
                    <a:pt x="1963846" y="814299"/>
                  </a:lnTo>
                  <a:lnTo>
                    <a:pt x="1961044" y="815774"/>
                  </a:lnTo>
                  <a:lnTo>
                    <a:pt x="1958094" y="814152"/>
                  </a:lnTo>
                  <a:lnTo>
                    <a:pt x="1958831" y="810907"/>
                  </a:lnTo>
                  <a:lnTo>
                    <a:pt x="1958831" y="809137"/>
                  </a:lnTo>
                  <a:lnTo>
                    <a:pt x="1957799" y="809137"/>
                  </a:lnTo>
                  <a:lnTo>
                    <a:pt x="1951604" y="814152"/>
                  </a:lnTo>
                  <a:lnTo>
                    <a:pt x="1948507" y="818872"/>
                  </a:lnTo>
                  <a:lnTo>
                    <a:pt x="1947180" y="819756"/>
                  </a:lnTo>
                  <a:lnTo>
                    <a:pt x="1945852" y="819756"/>
                  </a:lnTo>
                  <a:lnTo>
                    <a:pt x="1943640" y="818872"/>
                  </a:lnTo>
                  <a:lnTo>
                    <a:pt x="1943640" y="818429"/>
                  </a:lnTo>
                  <a:lnTo>
                    <a:pt x="1946590" y="816512"/>
                  </a:lnTo>
                  <a:lnTo>
                    <a:pt x="1950277" y="810317"/>
                  </a:lnTo>
                  <a:lnTo>
                    <a:pt x="1950277" y="806630"/>
                  </a:lnTo>
                  <a:lnTo>
                    <a:pt x="1951899" y="799550"/>
                  </a:lnTo>
                  <a:lnTo>
                    <a:pt x="1943640" y="800878"/>
                  </a:lnTo>
                  <a:lnTo>
                    <a:pt x="1940985" y="802647"/>
                  </a:lnTo>
                  <a:lnTo>
                    <a:pt x="1941722" y="807220"/>
                  </a:lnTo>
                  <a:lnTo>
                    <a:pt x="1940247" y="810612"/>
                  </a:lnTo>
                  <a:lnTo>
                    <a:pt x="1939658" y="810907"/>
                  </a:lnTo>
                  <a:lnTo>
                    <a:pt x="1939215" y="806777"/>
                  </a:lnTo>
                  <a:lnTo>
                    <a:pt x="1938478" y="806335"/>
                  </a:lnTo>
                  <a:lnTo>
                    <a:pt x="1934053" y="809285"/>
                  </a:lnTo>
                  <a:lnTo>
                    <a:pt x="1933463" y="809285"/>
                  </a:lnTo>
                  <a:lnTo>
                    <a:pt x="1933905" y="807662"/>
                  </a:lnTo>
                  <a:lnTo>
                    <a:pt x="1935823" y="803975"/>
                  </a:lnTo>
                  <a:lnTo>
                    <a:pt x="1935823" y="802352"/>
                  </a:lnTo>
                  <a:lnTo>
                    <a:pt x="1934053" y="800140"/>
                  </a:lnTo>
                  <a:lnTo>
                    <a:pt x="1930661" y="797338"/>
                  </a:lnTo>
                  <a:lnTo>
                    <a:pt x="1931546" y="795125"/>
                  </a:lnTo>
                  <a:lnTo>
                    <a:pt x="1937740" y="792766"/>
                  </a:lnTo>
                  <a:lnTo>
                    <a:pt x="1939068" y="791881"/>
                  </a:lnTo>
                  <a:lnTo>
                    <a:pt x="1938330" y="791291"/>
                  </a:lnTo>
                  <a:lnTo>
                    <a:pt x="1935380" y="790701"/>
                  </a:lnTo>
                  <a:lnTo>
                    <a:pt x="1928596" y="791143"/>
                  </a:lnTo>
                  <a:lnTo>
                    <a:pt x="1926236" y="791143"/>
                  </a:lnTo>
                  <a:lnTo>
                    <a:pt x="1923138" y="789963"/>
                  </a:lnTo>
                  <a:lnTo>
                    <a:pt x="1919599" y="789521"/>
                  </a:lnTo>
                  <a:lnTo>
                    <a:pt x="1916649" y="787898"/>
                  </a:lnTo>
                  <a:lnTo>
                    <a:pt x="1914289" y="787161"/>
                  </a:lnTo>
                  <a:lnTo>
                    <a:pt x="1911339" y="787161"/>
                  </a:lnTo>
                  <a:lnTo>
                    <a:pt x="1908537" y="788488"/>
                  </a:lnTo>
                  <a:lnTo>
                    <a:pt x="1906915" y="788488"/>
                  </a:lnTo>
                  <a:lnTo>
                    <a:pt x="1904260" y="787161"/>
                  </a:lnTo>
                  <a:lnTo>
                    <a:pt x="1901310" y="784211"/>
                  </a:lnTo>
                  <a:lnTo>
                    <a:pt x="1901310" y="781261"/>
                  </a:lnTo>
                  <a:lnTo>
                    <a:pt x="1899687" y="780229"/>
                  </a:lnTo>
                  <a:lnTo>
                    <a:pt x="1896443" y="778901"/>
                  </a:lnTo>
                  <a:lnTo>
                    <a:pt x="1890985" y="778164"/>
                  </a:lnTo>
                  <a:lnTo>
                    <a:pt x="1882284" y="777721"/>
                  </a:lnTo>
                  <a:lnTo>
                    <a:pt x="1870632" y="773297"/>
                  </a:lnTo>
                  <a:lnTo>
                    <a:pt x="1870042" y="772707"/>
                  </a:lnTo>
                  <a:lnTo>
                    <a:pt x="1870337" y="772412"/>
                  </a:lnTo>
                  <a:lnTo>
                    <a:pt x="1873287" y="772412"/>
                  </a:lnTo>
                  <a:lnTo>
                    <a:pt x="1886118" y="775362"/>
                  </a:lnTo>
                  <a:lnTo>
                    <a:pt x="1887593" y="775362"/>
                  </a:lnTo>
                  <a:lnTo>
                    <a:pt x="1890838" y="773887"/>
                  </a:lnTo>
                  <a:lnTo>
                    <a:pt x="1893198" y="773444"/>
                  </a:lnTo>
                  <a:lnTo>
                    <a:pt x="1896443" y="773739"/>
                  </a:lnTo>
                  <a:lnTo>
                    <a:pt x="1904555" y="775952"/>
                  </a:lnTo>
                  <a:lnTo>
                    <a:pt x="1907947" y="776394"/>
                  </a:lnTo>
                  <a:lnTo>
                    <a:pt x="1910307" y="772707"/>
                  </a:lnTo>
                  <a:lnTo>
                    <a:pt x="1911487" y="769462"/>
                  </a:lnTo>
                  <a:lnTo>
                    <a:pt x="1911487" y="764595"/>
                  </a:lnTo>
                  <a:lnTo>
                    <a:pt x="1909422" y="763267"/>
                  </a:lnTo>
                  <a:lnTo>
                    <a:pt x="1901900" y="760170"/>
                  </a:lnTo>
                  <a:lnTo>
                    <a:pt x="1897180" y="758548"/>
                  </a:lnTo>
                  <a:lnTo>
                    <a:pt x="1894230" y="758253"/>
                  </a:lnTo>
                  <a:lnTo>
                    <a:pt x="1879186" y="762530"/>
                  </a:lnTo>
                  <a:lnTo>
                    <a:pt x="1878006" y="761645"/>
                  </a:lnTo>
                  <a:lnTo>
                    <a:pt x="1889068" y="756630"/>
                  </a:lnTo>
                  <a:lnTo>
                    <a:pt x="1894673" y="755450"/>
                  </a:lnTo>
                  <a:lnTo>
                    <a:pt x="1900130" y="756778"/>
                  </a:lnTo>
                  <a:lnTo>
                    <a:pt x="1906915" y="754713"/>
                  </a:lnTo>
                  <a:lnTo>
                    <a:pt x="1911487" y="756925"/>
                  </a:lnTo>
                  <a:lnTo>
                    <a:pt x="1915616" y="758105"/>
                  </a:lnTo>
                  <a:lnTo>
                    <a:pt x="1918861" y="758400"/>
                  </a:lnTo>
                  <a:lnTo>
                    <a:pt x="1922844" y="757515"/>
                  </a:lnTo>
                  <a:lnTo>
                    <a:pt x="1926088" y="758105"/>
                  </a:lnTo>
                  <a:lnTo>
                    <a:pt x="1936708" y="758990"/>
                  </a:lnTo>
                  <a:lnTo>
                    <a:pt x="1939215" y="758253"/>
                  </a:lnTo>
                  <a:lnTo>
                    <a:pt x="1939952" y="757220"/>
                  </a:lnTo>
                  <a:lnTo>
                    <a:pt x="1939952" y="752795"/>
                  </a:lnTo>
                  <a:lnTo>
                    <a:pt x="1938920" y="751615"/>
                  </a:lnTo>
                  <a:lnTo>
                    <a:pt x="1937445" y="750436"/>
                  </a:lnTo>
                  <a:lnTo>
                    <a:pt x="1930071" y="746453"/>
                  </a:lnTo>
                  <a:lnTo>
                    <a:pt x="1925203" y="744683"/>
                  </a:lnTo>
                  <a:lnTo>
                    <a:pt x="1921959" y="744093"/>
                  </a:lnTo>
                  <a:lnTo>
                    <a:pt x="1912519" y="743798"/>
                  </a:lnTo>
                  <a:lnTo>
                    <a:pt x="1909864" y="743798"/>
                  </a:lnTo>
                  <a:lnTo>
                    <a:pt x="1907652" y="744683"/>
                  </a:lnTo>
                  <a:lnTo>
                    <a:pt x="1903670" y="743946"/>
                  </a:lnTo>
                  <a:lnTo>
                    <a:pt x="1891723" y="739226"/>
                  </a:lnTo>
                  <a:lnTo>
                    <a:pt x="1884643" y="739816"/>
                  </a:lnTo>
                  <a:lnTo>
                    <a:pt x="1877121" y="741881"/>
                  </a:lnTo>
                  <a:lnTo>
                    <a:pt x="1872549" y="742176"/>
                  </a:lnTo>
                  <a:lnTo>
                    <a:pt x="1873139" y="740554"/>
                  </a:lnTo>
                  <a:lnTo>
                    <a:pt x="1875794" y="739226"/>
                  </a:lnTo>
                  <a:lnTo>
                    <a:pt x="1883316" y="737014"/>
                  </a:lnTo>
                  <a:lnTo>
                    <a:pt x="1887741" y="736129"/>
                  </a:lnTo>
                  <a:lnTo>
                    <a:pt x="1895558" y="736129"/>
                  </a:lnTo>
                  <a:lnTo>
                    <a:pt x="1897770" y="735096"/>
                  </a:lnTo>
                  <a:lnTo>
                    <a:pt x="1898802" y="733474"/>
                  </a:lnTo>
                  <a:lnTo>
                    <a:pt x="1900277" y="732147"/>
                  </a:lnTo>
                  <a:lnTo>
                    <a:pt x="1902195" y="731114"/>
                  </a:lnTo>
                  <a:lnTo>
                    <a:pt x="1904702" y="730377"/>
                  </a:lnTo>
                  <a:lnTo>
                    <a:pt x="1910307" y="730082"/>
                  </a:lnTo>
                  <a:lnTo>
                    <a:pt x="1922549" y="732737"/>
                  </a:lnTo>
                  <a:lnTo>
                    <a:pt x="1924613" y="732737"/>
                  </a:lnTo>
                  <a:lnTo>
                    <a:pt x="1925646" y="732294"/>
                  </a:lnTo>
                  <a:lnTo>
                    <a:pt x="1926383" y="731114"/>
                  </a:lnTo>
                  <a:lnTo>
                    <a:pt x="1926973" y="729197"/>
                  </a:lnTo>
                  <a:lnTo>
                    <a:pt x="1926383" y="726394"/>
                  </a:lnTo>
                  <a:lnTo>
                    <a:pt x="1923138" y="719905"/>
                  </a:lnTo>
                  <a:lnTo>
                    <a:pt x="1921959" y="718282"/>
                  </a:lnTo>
                  <a:lnTo>
                    <a:pt x="1912814" y="709580"/>
                  </a:lnTo>
                  <a:lnTo>
                    <a:pt x="1909127" y="706631"/>
                  </a:lnTo>
                  <a:lnTo>
                    <a:pt x="1903817" y="705008"/>
                  </a:lnTo>
                  <a:lnTo>
                    <a:pt x="1902195" y="705008"/>
                  </a:lnTo>
                  <a:lnTo>
                    <a:pt x="1899982" y="706631"/>
                  </a:lnTo>
                  <a:lnTo>
                    <a:pt x="1897918" y="709138"/>
                  </a:lnTo>
                  <a:lnTo>
                    <a:pt x="1896738" y="711350"/>
                  </a:lnTo>
                  <a:lnTo>
                    <a:pt x="1897033" y="712235"/>
                  </a:lnTo>
                  <a:lnTo>
                    <a:pt x="1899835" y="713710"/>
                  </a:lnTo>
                  <a:lnTo>
                    <a:pt x="1899245" y="714448"/>
                  </a:lnTo>
                  <a:lnTo>
                    <a:pt x="1897327" y="715628"/>
                  </a:lnTo>
                  <a:lnTo>
                    <a:pt x="1895115" y="716365"/>
                  </a:lnTo>
                  <a:lnTo>
                    <a:pt x="1892608" y="716660"/>
                  </a:lnTo>
                  <a:lnTo>
                    <a:pt x="1890248" y="718282"/>
                  </a:lnTo>
                  <a:lnTo>
                    <a:pt x="1888183" y="721232"/>
                  </a:lnTo>
                  <a:lnTo>
                    <a:pt x="1885971" y="722560"/>
                  </a:lnTo>
                  <a:lnTo>
                    <a:pt x="1881988" y="721970"/>
                  </a:lnTo>
                  <a:lnTo>
                    <a:pt x="1879039" y="720790"/>
                  </a:lnTo>
                  <a:lnTo>
                    <a:pt x="1883463" y="716070"/>
                  </a:lnTo>
                  <a:lnTo>
                    <a:pt x="1885086" y="715038"/>
                  </a:lnTo>
                  <a:lnTo>
                    <a:pt x="1886561" y="712973"/>
                  </a:lnTo>
                  <a:lnTo>
                    <a:pt x="1886266" y="711350"/>
                  </a:lnTo>
                  <a:lnTo>
                    <a:pt x="1885823" y="710465"/>
                  </a:lnTo>
                  <a:lnTo>
                    <a:pt x="1885233" y="710465"/>
                  </a:lnTo>
                  <a:lnTo>
                    <a:pt x="1881546" y="710170"/>
                  </a:lnTo>
                  <a:lnTo>
                    <a:pt x="1872992" y="711203"/>
                  </a:lnTo>
                  <a:lnTo>
                    <a:pt x="1866797" y="712383"/>
                  </a:lnTo>
                  <a:lnTo>
                    <a:pt x="1862815" y="713858"/>
                  </a:lnTo>
                  <a:lnTo>
                    <a:pt x="1858537" y="717693"/>
                  </a:lnTo>
                  <a:lnTo>
                    <a:pt x="1855440" y="718577"/>
                  </a:lnTo>
                  <a:lnTo>
                    <a:pt x="1851605" y="717987"/>
                  </a:lnTo>
                  <a:lnTo>
                    <a:pt x="1851605" y="716660"/>
                  </a:lnTo>
                  <a:lnTo>
                    <a:pt x="1861045" y="711055"/>
                  </a:lnTo>
                  <a:lnTo>
                    <a:pt x="1867977" y="708106"/>
                  </a:lnTo>
                  <a:lnTo>
                    <a:pt x="1871517" y="706926"/>
                  </a:lnTo>
                  <a:lnTo>
                    <a:pt x="1877269" y="706336"/>
                  </a:lnTo>
                  <a:lnTo>
                    <a:pt x="1883463" y="705156"/>
                  </a:lnTo>
                  <a:lnTo>
                    <a:pt x="1884791" y="704713"/>
                  </a:lnTo>
                  <a:lnTo>
                    <a:pt x="1888773" y="701911"/>
                  </a:lnTo>
                  <a:lnTo>
                    <a:pt x="1890838" y="700879"/>
                  </a:lnTo>
                  <a:lnTo>
                    <a:pt x="1892903" y="700436"/>
                  </a:lnTo>
                  <a:lnTo>
                    <a:pt x="1894673" y="699256"/>
                  </a:lnTo>
                  <a:lnTo>
                    <a:pt x="1896000" y="697339"/>
                  </a:lnTo>
                  <a:lnTo>
                    <a:pt x="1896000" y="695421"/>
                  </a:lnTo>
                  <a:lnTo>
                    <a:pt x="1894968" y="693356"/>
                  </a:lnTo>
                  <a:lnTo>
                    <a:pt x="1893788" y="692029"/>
                  </a:lnTo>
                  <a:lnTo>
                    <a:pt x="1892460" y="691292"/>
                  </a:lnTo>
                  <a:lnTo>
                    <a:pt x="1882136" y="687604"/>
                  </a:lnTo>
                  <a:lnTo>
                    <a:pt x="1877564" y="685687"/>
                  </a:lnTo>
                  <a:lnTo>
                    <a:pt x="1874909" y="683917"/>
                  </a:lnTo>
                  <a:lnTo>
                    <a:pt x="1871812" y="683032"/>
                  </a:lnTo>
                  <a:lnTo>
                    <a:pt x="1869009" y="682737"/>
                  </a:lnTo>
                  <a:lnTo>
                    <a:pt x="1864732" y="683327"/>
                  </a:lnTo>
                  <a:lnTo>
                    <a:pt x="1861192" y="682885"/>
                  </a:lnTo>
                  <a:lnTo>
                    <a:pt x="1858537" y="680525"/>
                  </a:lnTo>
                  <a:lnTo>
                    <a:pt x="1854555" y="680082"/>
                  </a:lnTo>
                  <a:lnTo>
                    <a:pt x="1851015" y="680820"/>
                  </a:lnTo>
                  <a:lnTo>
                    <a:pt x="1844378" y="682737"/>
                  </a:lnTo>
                  <a:lnTo>
                    <a:pt x="1838479" y="685097"/>
                  </a:lnTo>
                  <a:lnTo>
                    <a:pt x="1830956" y="689669"/>
                  </a:lnTo>
                  <a:lnTo>
                    <a:pt x="1827564" y="692619"/>
                  </a:lnTo>
                  <a:lnTo>
                    <a:pt x="1825794" y="695569"/>
                  </a:lnTo>
                  <a:lnTo>
                    <a:pt x="1818862" y="710170"/>
                  </a:lnTo>
                  <a:lnTo>
                    <a:pt x="1816502" y="714005"/>
                  </a:lnTo>
                  <a:lnTo>
                    <a:pt x="1815912" y="714005"/>
                  </a:lnTo>
                  <a:lnTo>
                    <a:pt x="1819895" y="699994"/>
                  </a:lnTo>
                  <a:lnTo>
                    <a:pt x="1819895" y="696454"/>
                  </a:lnTo>
                  <a:lnTo>
                    <a:pt x="1818715" y="694979"/>
                  </a:lnTo>
                  <a:lnTo>
                    <a:pt x="1817387" y="694094"/>
                  </a:lnTo>
                  <a:lnTo>
                    <a:pt x="1814733" y="694094"/>
                  </a:lnTo>
                  <a:lnTo>
                    <a:pt x="1812373" y="696159"/>
                  </a:lnTo>
                  <a:lnTo>
                    <a:pt x="1809275" y="700289"/>
                  </a:lnTo>
                  <a:lnTo>
                    <a:pt x="1808095" y="701321"/>
                  </a:lnTo>
                  <a:lnTo>
                    <a:pt x="1806916" y="701321"/>
                  </a:lnTo>
                  <a:lnTo>
                    <a:pt x="1803818" y="699551"/>
                  </a:lnTo>
                  <a:lnTo>
                    <a:pt x="1806178" y="698371"/>
                  </a:lnTo>
                  <a:lnTo>
                    <a:pt x="1808095" y="696896"/>
                  </a:lnTo>
                  <a:lnTo>
                    <a:pt x="1810013" y="694684"/>
                  </a:lnTo>
                  <a:lnTo>
                    <a:pt x="1811930" y="693209"/>
                  </a:lnTo>
                  <a:lnTo>
                    <a:pt x="1817240" y="691292"/>
                  </a:lnTo>
                  <a:lnTo>
                    <a:pt x="1822107" y="690112"/>
                  </a:lnTo>
                  <a:lnTo>
                    <a:pt x="1826532" y="688047"/>
                  </a:lnTo>
                  <a:lnTo>
                    <a:pt x="1833316" y="682442"/>
                  </a:lnTo>
                  <a:lnTo>
                    <a:pt x="1836119" y="678755"/>
                  </a:lnTo>
                  <a:lnTo>
                    <a:pt x="1836561" y="677280"/>
                  </a:lnTo>
                  <a:lnTo>
                    <a:pt x="1836561" y="672265"/>
                  </a:lnTo>
                  <a:lnTo>
                    <a:pt x="1835676" y="670053"/>
                  </a:lnTo>
                  <a:lnTo>
                    <a:pt x="1832579" y="667545"/>
                  </a:lnTo>
                  <a:lnTo>
                    <a:pt x="1831694" y="667250"/>
                  </a:lnTo>
                  <a:lnTo>
                    <a:pt x="1830072" y="667693"/>
                  </a:lnTo>
                  <a:lnTo>
                    <a:pt x="1825942" y="670053"/>
                  </a:lnTo>
                  <a:lnTo>
                    <a:pt x="1822254" y="673445"/>
                  </a:lnTo>
                  <a:lnTo>
                    <a:pt x="1817387" y="673445"/>
                  </a:lnTo>
                  <a:lnTo>
                    <a:pt x="1807653" y="670200"/>
                  </a:lnTo>
                  <a:lnTo>
                    <a:pt x="1800721" y="671823"/>
                  </a:lnTo>
                  <a:lnTo>
                    <a:pt x="1797034" y="675363"/>
                  </a:lnTo>
                  <a:lnTo>
                    <a:pt x="1795116" y="678755"/>
                  </a:lnTo>
                  <a:lnTo>
                    <a:pt x="1792756" y="680525"/>
                  </a:lnTo>
                  <a:lnTo>
                    <a:pt x="1784349" y="680525"/>
                  </a:lnTo>
                  <a:lnTo>
                    <a:pt x="1785234" y="679787"/>
                  </a:lnTo>
                  <a:lnTo>
                    <a:pt x="1789069" y="678165"/>
                  </a:lnTo>
                  <a:lnTo>
                    <a:pt x="1793051" y="675510"/>
                  </a:lnTo>
                  <a:lnTo>
                    <a:pt x="1800278" y="669463"/>
                  </a:lnTo>
                  <a:lnTo>
                    <a:pt x="1802491" y="668135"/>
                  </a:lnTo>
                  <a:lnTo>
                    <a:pt x="1804556" y="667693"/>
                  </a:lnTo>
                  <a:lnTo>
                    <a:pt x="1811488" y="668578"/>
                  </a:lnTo>
                  <a:lnTo>
                    <a:pt x="1813995" y="667693"/>
                  </a:lnTo>
                  <a:lnTo>
                    <a:pt x="1816502" y="665628"/>
                  </a:lnTo>
                  <a:lnTo>
                    <a:pt x="1821075" y="661203"/>
                  </a:lnTo>
                  <a:lnTo>
                    <a:pt x="1821959" y="659286"/>
                  </a:lnTo>
                  <a:lnTo>
                    <a:pt x="1820779" y="656336"/>
                  </a:lnTo>
                  <a:lnTo>
                    <a:pt x="1820042" y="655156"/>
                  </a:lnTo>
                  <a:lnTo>
                    <a:pt x="1817977" y="653091"/>
                  </a:lnTo>
                  <a:lnTo>
                    <a:pt x="1814733" y="650141"/>
                  </a:lnTo>
                  <a:lnTo>
                    <a:pt x="1810013" y="647634"/>
                  </a:lnTo>
                  <a:lnTo>
                    <a:pt x="1803818" y="645422"/>
                  </a:lnTo>
                  <a:lnTo>
                    <a:pt x="1797476" y="643947"/>
                  </a:lnTo>
                  <a:lnTo>
                    <a:pt x="1790986" y="643062"/>
                  </a:lnTo>
                  <a:lnTo>
                    <a:pt x="1787004" y="642767"/>
                  </a:lnTo>
                  <a:lnTo>
                    <a:pt x="1785382" y="643209"/>
                  </a:lnTo>
                  <a:lnTo>
                    <a:pt x="1782137" y="641587"/>
                  </a:lnTo>
                  <a:lnTo>
                    <a:pt x="1776975" y="639817"/>
                  </a:lnTo>
                  <a:lnTo>
                    <a:pt x="1769600" y="645274"/>
                  </a:lnTo>
                  <a:lnTo>
                    <a:pt x="1767240" y="646602"/>
                  </a:lnTo>
                  <a:lnTo>
                    <a:pt x="1766355" y="649257"/>
                  </a:lnTo>
                  <a:lnTo>
                    <a:pt x="1769453" y="655746"/>
                  </a:lnTo>
                  <a:lnTo>
                    <a:pt x="1769748" y="658991"/>
                  </a:lnTo>
                  <a:lnTo>
                    <a:pt x="1767683" y="657074"/>
                  </a:lnTo>
                  <a:lnTo>
                    <a:pt x="1764143" y="654566"/>
                  </a:lnTo>
                  <a:lnTo>
                    <a:pt x="1761931" y="649404"/>
                  </a:lnTo>
                  <a:lnTo>
                    <a:pt x="1758243" y="647192"/>
                  </a:lnTo>
                  <a:lnTo>
                    <a:pt x="1755883" y="644242"/>
                  </a:lnTo>
                  <a:lnTo>
                    <a:pt x="1752344" y="647487"/>
                  </a:lnTo>
                  <a:lnTo>
                    <a:pt x="1749099" y="649699"/>
                  </a:lnTo>
                  <a:lnTo>
                    <a:pt x="1746739" y="651911"/>
                  </a:lnTo>
                  <a:lnTo>
                    <a:pt x="1743199" y="652944"/>
                  </a:lnTo>
                  <a:lnTo>
                    <a:pt x="1751754" y="643504"/>
                  </a:lnTo>
                  <a:lnTo>
                    <a:pt x="1755736" y="637605"/>
                  </a:lnTo>
                  <a:lnTo>
                    <a:pt x="1755736" y="636277"/>
                  </a:lnTo>
                  <a:lnTo>
                    <a:pt x="1753081" y="635097"/>
                  </a:lnTo>
                  <a:lnTo>
                    <a:pt x="1751754" y="635097"/>
                  </a:lnTo>
                  <a:lnTo>
                    <a:pt x="1748509" y="636130"/>
                  </a:lnTo>
                  <a:lnTo>
                    <a:pt x="1744674" y="639375"/>
                  </a:lnTo>
                  <a:lnTo>
                    <a:pt x="1737742" y="639817"/>
                  </a:lnTo>
                  <a:lnTo>
                    <a:pt x="1735530" y="640997"/>
                  </a:lnTo>
                  <a:lnTo>
                    <a:pt x="1732580" y="644094"/>
                  </a:lnTo>
                  <a:lnTo>
                    <a:pt x="1730072" y="649699"/>
                  </a:lnTo>
                  <a:lnTo>
                    <a:pt x="1728450" y="656041"/>
                  </a:lnTo>
                  <a:lnTo>
                    <a:pt x="1722255" y="661793"/>
                  </a:lnTo>
                  <a:lnTo>
                    <a:pt x="1721223" y="661203"/>
                  </a:lnTo>
                  <a:lnTo>
                    <a:pt x="1723878" y="657221"/>
                  </a:lnTo>
                  <a:lnTo>
                    <a:pt x="1726238" y="652796"/>
                  </a:lnTo>
                  <a:lnTo>
                    <a:pt x="1726238" y="650731"/>
                  </a:lnTo>
                  <a:lnTo>
                    <a:pt x="1725500" y="648077"/>
                  </a:lnTo>
                  <a:lnTo>
                    <a:pt x="1726533" y="644832"/>
                  </a:lnTo>
                  <a:lnTo>
                    <a:pt x="1729777" y="641145"/>
                  </a:lnTo>
                  <a:lnTo>
                    <a:pt x="1729777" y="639817"/>
                  </a:lnTo>
                  <a:lnTo>
                    <a:pt x="1723140" y="640260"/>
                  </a:lnTo>
                  <a:lnTo>
                    <a:pt x="1717093" y="639080"/>
                  </a:lnTo>
                  <a:lnTo>
                    <a:pt x="1716798" y="638195"/>
                  </a:lnTo>
                  <a:lnTo>
                    <a:pt x="1724910" y="637457"/>
                  </a:lnTo>
                  <a:lnTo>
                    <a:pt x="1727565" y="636720"/>
                  </a:lnTo>
                  <a:lnTo>
                    <a:pt x="1731990" y="634507"/>
                  </a:lnTo>
                  <a:lnTo>
                    <a:pt x="1739954" y="631705"/>
                  </a:lnTo>
                  <a:lnTo>
                    <a:pt x="1741724" y="629198"/>
                  </a:lnTo>
                  <a:lnTo>
                    <a:pt x="1742609" y="626985"/>
                  </a:lnTo>
                  <a:lnTo>
                    <a:pt x="1742609" y="625068"/>
                  </a:lnTo>
                  <a:lnTo>
                    <a:pt x="1741134" y="622118"/>
                  </a:lnTo>
                  <a:lnTo>
                    <a:pt x="1740397" y="621528"/>
                  </a:lnTo>
                  <a:lnTo>
                    <a:pt x="1738185" y="620791"/>
                  </a:lnTo>
                  <a:lnTo>
                    <a:pt x="1734497" y="619906"/>
                  </a:lnTo>
                  <a:lnTo>
                    <a:pt x="1729925" y="619316"/>
                  </a:lnTo>
                  <a:lnTo>
                    <a:pt x="1724468" y="619316"/>
                  </a:lnTo>
                  <a:lnTo>
                    <a:pt x="1718126" y="620938"/>
                  </a:lnTo>
                  <a:lnTo>
                    <a:pt x="1710751" y="624773"/>
                  </a:lnTo>
                  <a:lnTo>
                    <a:pt x="1706326" y="628018"/>
                  </a:lnTo>
                  <a:lnTo>
                    <a:pt x="1703819" y="631853"/>
                  </a:lnTo>
                  <a:lnTo>
                    <a:pt x="1700427" y="636425"/>
                  </a:lnTo>
                  <a:lnTo>
                    <a:pt x="1698509" y="638047"/>
                  </a:lnTo>
                  <a:lnTo>
                    <a:pt x="1697772" y="638047"/>
                  </a:lnTo>
                  <a:lnTo>
                    <a:pt x="1698067" y="637162"/>
                  </a:lnTo>
                  <a:lnTo>
                    <a:pt x="1701312" y="633622"/>
                  </a:lnTo>
                  <a:lnTo>
                    <a:pt x="1705146" y="627133"/>
                  </a:lnTo>
                  <a:lnTo>
                    <a:pt x="1707654" y="623741"/>
                  </a:lnTo>
                  <a:lnTo>
                    <a:pt x="1711489" y="622118"/>
                  </a:lnTo>
                  <a:lnTo>
                    <a:pt x="1720338" y="612974"/>
                  </a:lnTo>
                  <a:lnTo>
                    <a:pt x="1720633" y="610909"/>
                  </a:lnTo>
                  <a:lnTo>
                    <a:pt x="1719748" y="608254"/>
                  </a:lnTo>
                  <a:lnTo>
                    <a:pt x="1718421" y="605599"/>
                  </a:lnTo>
                  <a:lnTo>
                    <a:pt x="1716651" y="602797"/>
                  </a:lnTo>
                  <a:lnTo>
                    <a:pt x="1713848" y="600437"/>
                  </a:lnTo>
                  <a:lnTo>
                    <a:pt x="1703082" y="596012"/>
                  </a:lnTo>
                  <a:lnTo>
                    <a:pt x="1699689" y="595717"/>
                  </a:lnTo>
                  <a:lnTo>
                    <a:pt x="1696149" y="596455"/>
                  </a:lnTo>
                  <a:lnTo>
                    <a:pt x="1693052" y="596455"/>
                  </a:lnTo>
                  <a:lnTo>
                    <a:pt x="1690397" y="596012"/>
                  </a:lnTo>
                  <a:lnTo>
                    <a:pt x="1683023" y="592915"/>
                  </a:lnTo>
                  <a:lnTo>
                    <a:pt x="1677123" y="589818"/>
                  </a:lnTo>
                  <a:lnTo>
                    <a:pt x="1671961" y="588490"/>
                  </a:lnTo>
                  <a:lnTo>
                    <a:pt x="1662521" y="587753"/>
                  </a:lnTo>
                  <a:lnTo>
                    <a:pt x="1654409" y="587753"/>
                  </a:lnTo>
                  <a:lnTo>
                    <a:pt x="1649542" y="588343"/>
                  </a:lnTo>
                  <a:lnTo>
                    <a:pt x="1643053" y="590260"/>
                  </a:lnTo>
                  <a:lnTo>
                    <a:pt x="1633908" y="594537"/>
                  </a:lnTo>
                  <a:lnTo>
                    <a:pt x="1631991" y="596012"/>
                  </a:lnTo>
                  <a:lnTo>
                    <a:pt x="1631106" y="597487"/>
                  </a:lnTo>
                  <a:lnTo>
                    <a:pt x="1630516" y="599110"/>
                  </a:lnTo>
                  <a:lnTo>
                    <a:pt x="1630516" y="601027"/>
                  </a:lnTo>
                  <a:lnTo>
                    <a:pt x="1631253" y="602797"/>
                  </a:lnTo>
                  <a:lnTo>
                    <a:pt x="1635531" y="606484"/>
                  </a:lnTo>
                  <a:lnTo>
                    <a:pt x="1644970" y="609729"/>
                  </a:lnTo>
                  <a:lnTo>
                    <a:pt x="1651017" y="612384"/>
                  </a:lnTo>
                  <a:lnTo>
                    <a:pt x="1655147" y="613416"/>
                  </a:lnTo>
                  <a:lnTo>
                    <a:pt x="1655589" y="615481"/>
                  </a:lnTo>
                  <a:lnTo>
                    <a:pt x="1650132" y="615481"/>
                  </a:lnTo>
                  <a:lnTo>
                    <a:pt x="1639955" y="610466"/>
                  </a:lnTo>
                  <a:lnTo>
                    <a:pt x="1634941" y="610761"/>
                  </a:lnTo>
                  <a:lnTo>
                    <a:pt x="1631843" y="610466"/>
                  </a:lnTo>
                  <a:lnTo>
                    <a:pt x="1627861" y="607959"/>
                  </a:lnTo>
                  <a:lnTo>
                    <a:pt x="1624764" y="606927"/>
                  </a:lnTo>
                  <a:lnTo>
                    <a:pt x="1621666" y="611204"/>
                  </a:lnTo>
                  <a:lnTo>
                    <a:pt x="1620487" y="619316"/>
                  </a:lnTo>
                  <a:lnTo>
                    <a:pt x="1622404" y="622708"/>
                  </a:lnTo>
                  <a:lnTo>
                    <a:pt x="1624469" y="625510"/>
                  </a:lnTo>
                  <a:lnTo>
                    <a:pt x="1626829" y="627280"/>
                  </a:lnTo>
                  <a:lnTo>
                    <a:pt x="1627713" y="629050"/>
                  </a:lnTo>
                  <a:lnTo>
                    <a:pt x="1627713" y="629935"/>
                  </a:lnTo>
                  <a:lnTo>
                    <a:pt x="1626976" y="629935"/>
                  </a:lnTo>
                  <a:lnTo>
                    <a:pt x="1622699" y="627575"/>
                  </a:lnTo>
                  <a:lnTo>
                    <a:pt x="1616652" y="622118"/>
                  </a:lnTo>
                  <a:lnTo>
                    <a:pt x="1616357" y="619168"/>
                  </a:lnTo>
                  <a:lnTo>
                    <a:pt x="1616357" y="615039"/>
                  </a:lnTo>
                  <a:lnTo>
                    <a:pt x="1616799" y="610909"/>
                  </a:lnTo>
                  <a:lnTo>
                    <a:pt x="1611784" y="606779"/>
                  </a:lnTo>
                  <a:lnTo>
                    <a:pt x="1608392" y="605009"/>
                  </a:lnTo>
                  <a:lnTo>
                    <a:pt x="1605737" y="607664"/>
                  </a:lnTo>
                  <a:lnTo>
                    <a:pt x="1601608" y="608844"/>
                  </a:lnTo>
                  <a:lnTo>
                    <a:pt x="1599838" y="607959"/>
                  </a:lnTo>
                  <a:lnTo>
                    <a:pt x="1598805" y="605747"/>
                  </a:lnTo>
                  <a:lnTo>
                    <a:pt x="1596593" y="602649"/>
                  </a:lnTo>
                  <a:lnTo>
                    <a:pt x="1595265" y="602207"/>
                  </a:lnTo>
                  <a:lnTo>
                    <a:pt x="1592758" y="603092"/>
                  </a:lnTo>
                  <a:lnTo>
                    <a:pt x="1589808" y="604714"/>
                  </a:lnTo>
                  <a:lnTo>
                    <a:pt x="1589218" y="605452"/>
                  </a:lnTo>
                  <a:lnTo>
                    <a:pt x="1588186" y="607664"/>
                  </a:lnTo>
                  <a:lnTo>
                    <a:pt x="1588628" y="609139"/>
                  </a:lnTo>
                  <a:lnTo>
                    <a:pt x="1594086" y="615186"/>
                  </a:lnTo>
                  <a:lnTo>
                    <a:pt x="1592906" y="615186"/>
                  </a:lnTo>
                  <a:lnTo>
                    <a:pt x="1588038" y="613416"/>
                  </a:lnTo>
                  <a:lnTo>
                    <a:pt x="1586268" y="613711"/>
                  </a:lnTo>
                  <a:lnTo>
                    <a:pt x="1580959" y="616661"/>
                  </a:lnTo>
                  <a:lnTo>
                    <a:pt x="1572552" y="624478"/>
                  </a:lnTo>
                  <a:lnTo>
                    <a:pt x="1570044" y="627428"/>
                  </a:lnTo>
                  <a:lnTo>
                    <a:pt x="1568570" y="628313"/>
                  </a:lnTo>
                  <a:lnTo>
                    <a:pt x="1566800" y="628313"/>
                  </a:lnTo>
                  <a:lnTo>
                    <a:pt x="1566210" y="628018"/>
                  </a:lnTo>
                  <a:lnTo>
                    <a:pt x="1566800" y="626985"/>
                  </a:lnTo>
                  <a:lnTo>
                    <a:pt x="1566800" y="625363"/>
                  </a:lnTo>
                  <a:lnTo>
                    <a:pt x="1566357" y="623298"/>
                  </a:lnTo>
                  <a:lnTo>
                    <a:pt x="1566357" y="621676"/>
                  </a:lnTo>
                  <a:lnTo>
                    <a:pt x="1566947" y="620496"/>
                  </a:lnTo>
                  <a:lnTo>
                    <a:pt x="1567832" y="619758"/>
                  </a:lnTo>
                  <a:lnTo>
                    <a:pt x="1569012" y="619316"/>
                  </a:lnTo>
                  <a:lnTo>
                    <a:pt x="1571814" y="619611"/>
                  </a:lnTo>
                  <a:lnTo>
                    <a:pt x="1572847" y="618873"/>
                  </a:lnTo>
                  <a:lnTo>
                    <a:pt x="1566947" y="614596"/>
                  </a:lnTo>
                  <a:lnTo>
                    <a:pt x="1566357" y="613711"/>
                  </a:lnTo>
                  <a:lnTo>
                    <a:pt x="1569454" y="611204"/>
                  </a:lnTo>
                  <a:lnTo>
                    <a:pt x="1572552" y="607369"/>
                  </a:lnTo>
                  <a:lnTo>
                    <a:pt x="1575059" y="603092"/>
                  </a:lnTo>
                  <a:lnTo>
                    <a:pt x="1575059" y="601912"/>
                  </a:lnTo>
                  <a:lnTo>
                    <a:pt x="1570929" y="601617"/>
                  </a:lnTo>
                  <a:lnTo>
                    <a:pt x="1558393" y="610466"/>
                  </a:lnTo>
                  <a:lnTo>
                    <a:pt x="1558688" y="608844"/>
                  </a:lnTo>
                  <a:lnTo>
                    <a:pt x="1564735" y="603239"/>
                  </a:lnTo>
                  <a:lnTo>
                    <a:pt x="1573142" y="596750"/>
                  </a:lnTo>
                  <a:lnTo>
                    <a:pt x="1579631" y="590850"/>
                  </a:lnTo>
                  <a:lnTo>
                    <a:pt x="1582286" y="588933"/>
                  </a:lnTo>
                  <a:lnTo>
                    <a:pt x="1583466" y="587605"/>
                  </a:lnTo>
                  <a:lnTo>
                    <a:pt x="1583466" y="586425"/>
                  </a:lnTo>
                  <a:lnTo>
                    <a:pt x="1579336" y="584065"/>
                  </a:lnTo>
                  <a:lnTo>
                    <a:pt x="1577567" y="582001"/>
                  </a:lnTo>
                  <a:lnTo>
                    <a:pt x="1575207" y="578461"/>
                  </a:lnTo>
                  <a:lnTo>
                    <a:pt x="1574469" y="574921"/>
                  </a:lnTo>
                  <a:lnTo>
                    <a:pt x="1575354" y="571529"/>
                  </a:lnTo>
                  <a:lnTo>
                    <a:pt x="1574764" y="568726"/>
                  </a:lnTo>
                  <a:lnTo>
                    <a:pt x="1572699" y="566514"/>
                  </a:lnTo>
                  <a:lnTo>
                    <a:pt x="1569012" y="564449"/>
                  </a:lnTo>
                  <a:lnTo>
                    <a:pt x="1563702" y="562532"/>
                  </a:lnTo>
                  <a:lnTo>
                    <a:pt x="1560458" y="559139"/>
                  </a:lnTo>
                  <a:lnTo>
                    <a:pt x="1558245" y="550732"/>
                  </a:lnTo>
                  <a:lnTo>
                    <a:pt x="1555443" y="544685"/>
                  </a:lnTo>
                  <a:lnTo>
                    <a:pt x="1553820" y="542768"/>
                  </a:lnTo>
                  <a:lnTo>
                    <a:pt x="1548658" y="539671"/>
                  </a:lnTo>
                  <a:lnTo>
                    <a:pt x="1539809" y="537901"/>
                  </a:lnTo>
                  <a:lnTo>
                    <a:pt x="1533172" y="537606"/>
                  </a:lnTo>
                  <a:lnTo>
                    <a:pt x="1521225" y="537901"/>
                  </a:lnTo>
                  <a:lnTo>
                    <a:pt x="1516358" y="538638"/>
                  </a:lnTo>
                  <a:lnTo>
                    <a:pt x="1513703" y="539523"/>
                  </a:lnTo>
                  <a:lnTo>
                    <a:pt x="1511638" y="540703"/>
                  </a:lnTo>
                  <a:lnTo>
                    <a:pt x="1501461" y="542915"/>
                  </a:lnTo>
                  <a:lnTo>
                    <a:pt x="1493054" y="545718"/>
                  </a:lnTo>
                  <a:lnTo>
                    <a:pt x="1488482" y="548078"/>
                  </a:lnTo>
                  <a:lnTo>
                    <a:pt x="1488187" y="549110"/>
                  </a:lnTo>
                  <a:lnTo>
                    <a:pt x="1491874" y="553092"/>
                  </a:lnTo>
                  <a:lnTo>
                    <a:pt x="1491874" y="553682"/>
                  </a:lnTo>
                  <a:lnTo>
                    <a:pt x="1483762" y="551470"/>
                  </a:lnTo>
                  <a:lnTo>
                    <a:pt x="1475208" y="551470"/>
                  </a:lnTo>
                  <a:lnTo>
                    <a:pt x="1470045" y="555010"/>
                  </a:lnTo>
                  <a:lnTo>
                    <a:pt x="1459574" y="557664"/>
                  </a:lnTo>
                  <a:lnTo>
                    <a:pt x="1448217" y="569169"/>
                  </a:lnTo>
                  <a:lnTo>
                    <a:pt x="1450134" y="572119"/>
                  </a:lnTo>
                  <a:lnTo>
                    <a:pt x="1457656" y="574331"/>
                  </a:lnTo>
                  <a:lnTo>
                    <a:pt x="1479042" y="582591"/>
                  </a:lnTo>
                  <a:lnTo>
                    <a:pt x="1479485" y="584508"/>
                  </a:lnTo>
                  <a:lnTo>
                    <a:pt x="1460311" y="578313"/>
                  </a:lnTo>
                  <a:lnTo>
                    <a:pt x="1453231" y="576543"/>
                  </a:lnTo>
                  <a:lnTo>
                    <a:pt x="1449986" y="576986"/>
                  </a:lnTo>
                  <a:lnTo>
                    <a:pt x="1448217" y="578018"/>
                  </a:lnTo>
                  <a:lnTo>
                    <a:pt x="1445119" y="581411"/>
                  </a:lnTo>
                  <a:lnTo>
                    <a:pt x="1443940" y="583328"/>
                  </a:lnTo>
                  <a:lnTo>
                    <a:pt x="1443349" y="585540"/>
                  </a:lnTo>
                  <a:lnTo>
                    <a:pt x="1443349" y="592620"/>
                  </a:lnTo>
                  <a:lnTo>
                    <a:pt x="1444087" y="594095"/>
                  </a:lnTo>
                  <a:lnTo>
                    <a:pt x="1445709" y="595865"/>
                  </a:lnTo>
                  <a:lnTo>
                    <a:pt x="1447184" y="598667"/>
                  </a:lnTo>
                  <a:lnTo>
                    <a:pt x="1449986" y="601912"/>
                  </a:lnTo>
                  <a:lnTo>
                    <a:pt x="1451314" y="603092"/>
                  </a:lnTo>
                  <a:lnTo>
                    <a:pt x="1456181" y="605009"/>
                  </a:lnTo>
                  <a:lnTo>
                    <a:pt x="1458836" y="605009"/>
                  </a:lnTo>
                  <a:lnTo>
                    <a:pt x="1461196" y="603829"/>
                  </a:lnTo>
                  <a:lnTo>
                    <a:pt x="1464146" y="603829"/>
                  </a:lnTo>
                  <a:lnTo>
                    <a:pt x="1470045" y="605304"/>
                  </a:lnTo>
                  <a:lnTo>
                    <a:pt x="1469455" y="606484"/>
                  </a:lnTo>
                  <a:lnTo>
                    <a:pt x="1465178" y="607517"/>
                  </a:lnTo>
                  <a:lnTo>
                    <a:pt x="1464441" y="608549"/>
                  </a:lnTo>
                  <a:lnTo>
                    <a:pt x="1466063" y="610909"/>
                  </a:lnTo>
                  <a:lnTo>
                    <a:pt x="1469603" y="614301"/>
                  </a:lnTo>
                  <a:lnTo>
                    <a:pt x="1477272" y="619021"/>
                  </a:lnTo>
                  <a:lnTo>
                    <a:pt x="1479042" y="620791"/>
                  </a:lnTo>
                  <a:lnTo>
                    <a:pt x="1479042" y="621528"/>
                  </a:lnTo>
                  <a:lnTo>
                    <a:pt x="1477272" y="621086"/>
                  </a:lnTo>
                  <a:lnTo>
                    <a:pt x="1470635" y="617251"/>
                  </a:lnTo>
                  <a:lnTo>
                    <a:pt x="1459869" y="612826"/>
                  </a:lnTo>
                  <a:lnTo>
                    <a:pt x="1451904" y="612089"/>
                  </a:lnTo>
                  <a:lnTo>
                    <a:pt x="1449692" y="612974"/>
                  </a:lnTo>
                  <a:lnTo>
                    <a:pt x="1446004" y="618578"/>
                  </a:lnTo>
                  <a:lnTo>
                    <a:pt x="1442907" y="620496"/>
                  </a:lnTo>
                  <a:lnTo>
                    <a:pt x="1437745" y="622561"/>
                  </a:lnTo>
                  <a:lnTo>
                    <a:pt x="1436417" y="624331"/>
                  </a:lnTo>
                  <a:lnTo>
                    <a:pt x="1438925" y="625805"/>
                  </a:lnTo>
                  <a:lnTo>
                    <a:pt x="1444529" y="630230"/>
                  </a:lnTo>
                  <a:lnTo>
                    <a:pt x="1446742" y="632590"/>
                  </a:lnTo>
                  <a:lnTo>
                    <a:pt x="1449692" y="637015"/>
                  </a:lnTo>
                  <a:lnTo>
                    <a:pt x="1451166" y="638490"/>
                  </a:lnTo>
                  <a:lnTo>
                    <a:pt x="1453526" y="639522"/>
                  </a:lnTo>
                  <a:lnTo>
                    <a:pt x="1456624" y="640260"/>
                  </a:lnTo>
                  <a:lnTo>
                    <a:pt x="1459131" y="640555"/>
                  </a:lnTo>
                  <a:lnTo>
                    <a:pt x="1464146" y="640260"/>
                  </a:lnTo>
                  <a:lnTo>
                    <a:pt x="1467833" y="641587"/>
                  </a:lnTo>
                  <a:lnTo>
                    <a:pt x="1468866" y="643799"/>
                  </a:lnTo>
                  <a:lnTo>
                    <a:pt x="1468866" y="647192"/>
                  </a:lnTo>
                  <a:lnTo>
                    <a:pt x="1468423" y="650879"/>
                  </a:lnTo>
                  <a:lnTo>
                    <a:pt x="1467538" y="654714"/>
                  </a:lnTo>
                  <a:lnTo>
                    <a:pt x="1465473" y="667545"/>
                  </a:lnTo>
                  <a:lnTo>
                    <a:pt x="1464588" y="670643"/>
                  </a:lnTo>
                  <a:lnTo>
                    <a:pt x="1463408" y="671970"/>
                  </a:lnTo>
                  <a:lnTo>
                    <a:pt x="1460311" y="670495"/>
                  </a:lnTo>
                  <a:lnTo>
                    <a:pt x="1458836" y="669168"/>
                  </a:lnTo>
                  <a:lnTo>
                    <a:pt x="1458394" y="668283"/>
                  </a:lnTo>
                  <a:lnTo>
                    <a:pt x="1458983" y="667693"/>
                  </a:lnTo>
                  <a:lnTo>
                    <a:pt x="1460016" y="665481"/>
                  </a:lnTo>
                  <a:lnTo>
                    <a:pt x="1457509" y="664743"/>
                  </a:lnTo>
                  <a:lnTo>
                    <a:pt x="1443202" y="664743"/>
                  </a:lnTo>
                  <a:lnTo>
                    <a:pt x="1438482" y="666071"/>
                  </a:lnTo>
                  <a:lnTo>
                    <a:pt x="1430518" y="669758"/>
                  </a:lnTo>
                  <a:lnTo>
                    <a:pt x="1425503" y="671233"/>
                  </a:lnTo>
                  <a:lnTo>
                    <a:pt x="1419603" y="672560"/>
                  </a:lnTo>
                  <a:lnTo>
                    <a:pt x="1418571" y="671528"/>
                  </a:lnTo>
                  <a:lnTo>
                    <a:pt x="1421668" y="670053"/>
                  </a:lnTo>
                  <a:lnTo>
                    <a:pt x="1429338" y="667545"/>
                  </a:lnTo>
                  <a:lnTo>
                    <a:pt x="1435385" y="664301"/>
                  </a:lnTo>
                  <a:lnTo>
                    <a:pt x="1440252" y="662826"/>
                  </a:lnTo>
                  <a:lnTo>
                    <a:pt x="1449397" y="661203"/>
                  </a:lnTo>
                  <a:lnTo>
                    <a:pt x="1456329" y="657516"/>
                  </a:lnTo>
                  <a:lnTo>
                    <a:pt x="1459279" y="655156"/>
                  </a:lnTo>
                  <a:lnTo>
                    <a:pt x="1457804" y="652944"/>
                  </a:lnTo>
                  <a:lnTo>
                    <a:pt x="1451314" y="648372"/>
                  </a:lnTo>
                  <a:lnTo>
                    <a:pt x="1445857" y="645274"/>
                  </a:lnTo>
                  <a:lnTo>
                    <a:pt x="1440252" y="641145"/>
                  </a:lnTo>
                  <a:lnTo>
                    <a:pt x="1432730" y="634802"/>
                  </a:lnTo>
                  <a:lnTo>
                    <a:pt x="1428010" y="628608"/>
                  </a:lnTo>
                  <a:lnTo>
                    <a:pt x="1425946" y="622413"/>
                  </a:lnTo>
                  <a:lnTo>
                    <a:pt x="1424766" y="617693"/>
                  </a:lnTo>
                  <a:lnTo>
                    <a:pt x="1424471" y="614301"/>
                  </a:lnTo>
                  <a:lnTo>
                    <a:pt x="1424471" y="610761"/>
                  </a:lnTo>
                  <a:lnTo>
                    <a:pt x="1425208" y="603829"/>
                  </a:lnTo>
                  <a:lnTo>
                    <a:pt x="1425208" y="600879"/>
                  </a:lnTo>
                  <a:lnTo>
                    <a:pt x="1423733" y="597782"/>
                  </a:lnTo>
                  <a:lnTo>
                    <a:pt x="1418129" y="590998"/>
                  </a:lnTo>
                  <a:lnTo>
                    <a:pt x="1416506" y="587900"/>
                  </a:lnTo>
                  <a:lnTo>
                    <a:pt x="1416211" y="585983"/>
                  </a:lnTo>
                  <a:lnTo>
                    <a:pt x="1417244" y="580526"/>
                  </a:lnTo>
                  <a:lnTo>
                    <a:pt x="1418718" y="578608"/>
                  </a:lnTo>
                  <a:lnTo>
                    <a:pt x="1421226" y="576101"/>
                  </a:lnTo>
                  <a:lnTo>
                    <a:pt x="1431550" y="561057"/>
                  </a:lnTo>
                  <a:lnTo>
                    <a:pt x="1433763" y="558402"/>
                  </a:lnTo>
                  <a:lnTo>
                    <a:pt x="1442022" y="550880"/>
                  </a:lnTo>
                  <a:lnTo>
                    <a:pt x="1446889" y="547488"/>
                  </a:lnTo>
                  <a:lnTo>
                    <a:pt x="1454411" y="543653"/>
                  </a:lnTo>
                  <a:lnTo>
                    <a:pt x="1460458" y="539081"/>
                  </a:lnTo>
                  <a:lnTo>
                    <a:pt x="1461196" y="537753"/>
                  </a:lnTo>
                  <a:lnTo>
                    <a:pt x="1460163" y="535541"/>
                  </a:lnTo>
                  <a:lnTo>
                    <a:pt x="1459426" y="534803"/>
                  </a:lnTo>
                  <a:lnTo>
                    <a:pt x="1456771" y="533328"/>
                  </a:lnTo>
                  <a:lnTo>
                    <a:pt x="1434795" y="531116"/>
                  </a:lnTo>
                  <a:lnTo>
                    <a:pt x="1422848" y="530821"/>
                  </a:lnTo>
                  <a:lnTo>
                    <a:pt x="1413409" y="531853"/>
                  </a:lnTo>
                  <a:lnTo>
                    <a:pt x="1394972" y="535688"/>
                  </a:lnTo>
                  <a:lnTo>
                    <a:pt x="1388483" y="537606"/>
                  </a:lnTo>
                  <a:lnTo>
                    <a:pt x="1383026" y="540113"/>
                  </a:lnTo>
                  <a:lnTo>
                    <a:pt x="1376684" y="544095"/>
                  </a:lnTo>
                  <a:lnTo>
                    <a:pt x="1362672" y="553830"/>
                  </a:lnTo>
                  <a:lnTo>
                    <a:pt x="1362082" y="554567"/>
                  </a:lnTo>
                  <a:lnTo>
                    <a:pt x="1361787" y="555747"/>
                  </a:lnTo>
                  <a:lnTo>
                    <a:pt x="1361787" y="557222"/>
                  </a:lnTo>
                  <a:lnTo>
                    <a:pt x="1361197" y="558402"/>
                  </a:lnTo>
                  <a:lnTo>
                    <a:pt x="1355592" y="561352"/>
                  </a:lnTo>
                  <a:lnTo>
                    <a:pt x="1352052" y="564892"/>
                  </a:lnTo>
                  <a:lnTo>
                    <a:pt x="1349103" y="568579"/>
                  </a:lnTo>
                  <a:lnTo>
                    <a:pt x="1348070" y="570496"/>
                  </a:lnTo>
                  <a:lnTo>
                    <a:pt x="1347480" y="573151"/>
                  </a:lnTo>
                  <a:lnTo>
                    <a:pt x="1346890" y="576838"/>
                  </a:lnTo>
                  <a:lnTo>
                    <a:pt x="1346448" y="581853"/>
                  </a:lnTo>
                  <a:lnTo>
                    <a:pt x="1345710" y="583770"/>
                  </a:lnTo>
                  <a:lnTo>
                    <a:pt x="1340990" y="589523"/>
                  </a:lnTo>
                  <a:lnTo>
                    <a:pt x="1336713" y="595570"/>
                  </a:lnTo>
                  <a:lnTo>
                    <a:pt x="1333764" y="600584"/>
                  </a:lnTo>
                  <a:lnTo>
                    <a:pt x="1332584" y="603387"/>
                  </a:lnTo>
                  <a:lnTo>
                    <a:pt x="1332289" y="605599"/>
                  </a:lnTo>
                  <a:lnTo>
                    <a:pt x="1332289" y="608254"/>
                  </a:lnTo>
                  <a:lnTo>
                    <a:pt x="1332731" y="611351"/>
                  </a:lnTo>
                  <a:lnTo>
                    <a:pt x="1333616" y="613416"/>
                  </a:lnTo>
                  <a:lnTo>
                    <a:pt x="1336566" y="614744"/>
                  </a:lnTo>
                  <a:lnTo>
                    <a:pt x="1337893" y="615039"/>
                  </a:lnTo>
                  <a:lnTo>
                    <a:pt x="1337893" y="615924"/>
                  </a:lnTo>
                  <a:lnTo>
                    <a:pt x="1330666" y="621233"/>
                  </a:lnTo>
                  <a:lnTo>
                    <a:pt x="1328159" y="626100"/>
                  </a:lnTo>
                  <a:lnTo>
                    <a:pt x="1328159" y="628460"/>
                  </a:lnTo>
                  <a:lnTo>
                    <a:pt x="1329339" y="631115"/>
                  </a:lnTo>
                  <a:lnTo>
                    <a:pt x="1330519" y="636277"/>
                  </a:lnTo>
                  <a:lnTo>
                    <a:pt x="1331699" y="643947"/>
                  </a:lnTo>
                  <a:lnTo>
                    <a:pt x="1332879" y="648519"/>
                  </a:lnTo>
                  <a:lnTo>
                    <a:pt x="1333911" y="649994"/>
                  </a:lnTo>
                  <a:lnTo>
                    <a:pt x="1336861" y="651911"/>
                  </a:lnTo>
                  <a:lnTo>
                    <a:pt x="1344088" y="655304"/>
                  </a:lnTo>
                  <a:lnTo>
                    <a:pt x="1352937" y="658401"/>
                  </a:lnTo>
                  <a:lnTo>
                    <a:pt x="1365769" y="660761"/>
                  </a:lnTo>
                  <a:lnTo>
                    <a:pt x="1379633" y="661351"/>
                  </a:lnTo>
                  <a:lnTo>
                    <a:pt x="1384501" y="662236"/>
                  </a:lnTo>
                  <a:lnTo>
                    <a:pt x="1387450" y="663711"/>
                  </a:lnTo>
                  <a:lnTo>
                    <a:pt x="1392318" y="667103"/>
                  </a:lnTo>
                  <a:lnTo>
                    <a:pt x="1397627" y="669758"/>
                  </a:lnTo>
                  <a:lnTo>
                    <a:pt x="1403527" y="671675"/>
                  </a:lnTo>
                  <a:lnTo>
                    <a:pt x="1402495" y="672855"/>
                  </a:lnTo>
                  <a:lnTo>
                    <a:pt x="1393202" y="674330"/>
                  </a:lnTo>
                  <a:lnTo>
                    <a:pt x="1385090" y="674920"/>
                  </a:lnTo>
                  <a:lnTo>
                    <a:pt x="1380076" y="674625"/>
                  </a:lnTo>
                  <a:lnTo>
                    <a:pt x="1372996" y="673003"/>
                  </a:lnTo>
                  <a:lnTo>
                    <a:pt x="1367539" y="670790"/>
                  </a:lnTo>
                  <a:lnTo>
                    <a:pt x="1362819" y="670053"/>
                  </a:lnTo>
                  <a:lnTo>
                    <a:pt x="1354265" y="670053"/>
                  </a:lnTo>
                  <a:lnTo>
                    <a:pt x="1345415" y="669020"/>
                  </a:lnTo>
                  <a:lnTo>
                    <a:pt x="1343055" y="669315"/>
                  </a:lnTo>
                  <a:lnTo>
                    <a:pt x="1344235" y="670495"/>
                  </a:lnTo>
                  <a:lnTo>
                    <a:pt x="1345268" y="672413"/>
                  </a:lnTo>
                  <a:lnTo>
                    <a:pt x="1348218" y="681262"/>
                  </a:lnTo>
                  <a:lnTo>
                    <a:pt x="1349545" y="683622"/>
                  </a:lnTo>
                  <a:lnTo>
                    <a:pt x="1358984" y="694831"/>
                  </a:lnTo>
                  <a:lnTo>
                    <a:pt x="1360754" y="696159"/>
                  </a:lnTo>
                  <a:lnTo>
                    <a:pt x="1363852" y="697339"/>
                  </a:lnTo>
                  <a:lnTo>
                    <a:pt x="1370636" y="698666"/>
                  </a:lnTo>
                  <a:lnTo>
                    <a:pt x="1376536" y="702206"/>
                  </a:lnTo>
                  <a:lnTo>
                    <a:pt x="1383763" y="707663"/>
                  </a:lnTo>
                  <a:lnTo>
                    <a:pt x="1385385" y="707958"/>
                  </a:lnTo>
                  <a:lnTo>
                    <a:pt x="1386713" y="707368"/>
                  </a:lnTo>
                  <a:lnTo>
                    <a:pt x="1389810" y="705008"/>
                  </a:lnTo>
                  <a:lnTo>
                    <a:pt x="1391138" y="704566"/>
                  </a:lnTo>
                  <a:lnTo>
                    <a:pt x="1394087" y="704271"/>
                  </a:lnTo>
                  <a:lnTo>
                    <a:pt x="1401020" y="705008"/>
                  </a:lnTo>
                  <a:lnTo>
                    <a:pt x="1405592" y="704271"/>
                  </a:lnTo>
                  <a:lnTo>
                    <a:pt x="1405297" y="703386"/>
                  </a:lnTo>
                  <a:lnTo>
                    <a:pt x="1403232" y="701911"/>
                  </a:lnTo>
                  <a:lnTo>
                    <a:pt x="1402789" y="700879"/>
                  </a:lnTo>
                  <a:lnTo>
                    <a:pt x="1404117" y="700289"/>
                  </a:lnTo>
                  <a:lnTo>
                    <a:pt x="1412229" y="701468"/>
                  </a:lnTo>
                  <a:lnTo>
                    <a:pt x="1415031" y="701468"/>
                  </a:lnTo>
                  <a:lnTo>
                    <a:pt x="1417096" y="700879"/>
                  </a:lnTo>
                  <a:lnTo>
                    <a:pt x="1422996" y="697781"/>
                  </a:lnTo>
                  <a:lnTo>
                    <a:pt x="1422111" y="698814"/>
                  </a:lnTo>
                  <a:lnTo>
                    <a:pt x="1421226" y="700584"/>
                  </a:lnTo>
                  <a:lnTo>
                    <a:pt x="1420341" y="703238"/>
                  </a:lnTo>
                  <a:lnTo>
                    <a:pt x="1420783" y="706188"/>
                  </a:lnTo>
                  <a:lnTo>
                    <a:pt x="1424028" y="711645"/>
                  </a:lnTo>
                  <a:lnTo>
                    <a:pt x="1425061" y="712973"/>
                  </a:lnTo>
                  <a:lnTo>
                    <a:pt x="1428305" y="714890"/>
                  </a:lnTo>
                  <a:lnTo>
                    <a:pt x="1439220" y="718135"/>
                  </a:lnTo>
                  <a:lnTo>
                    <a:pt x="1448364" y="714595"/>
                  </a:lnTo>
                  <a:lnTo>
                    <a:pt x="1458246" y="716218"/>
                  </a:lnTo>
                  <a:lnTo>
                    <a:pt x="1461933" y="716218"/>
                  </a:lnTo>
                  <a:lnTo>
                    <a:pt x="1463998" y="716955"/>
                  </a:lnTo>
                  <a:lnTo>
                    <a:pt x="1465621" y="718282"/>
                  </a:lnTo>
                  <a:lnTo>
                    <a:pt x="1471963" y="719610"/>
                  </a:lnTo>
                  <a:lnTo>
                    <a:pt x="1489219" y="721527"/>
                  </a:lnTo>
                  <a:lnTo>
                    <a:pt x="1497774" y="721527"/>
                  </a:lnTo>
                  <a:lnTo>
                    <a:pt x="1507656" y="719315"/>
                  </a:lnTo>
                  <a:lnTo>
                    <a:pt x="1509131" y="719610"/>
                  </a:lnTo>
                  <a:lnTo>
                    <a:pt x="1513408" y="721232"/>
                  </a:lnTo>
                  <a:lnTo>
                    <a:pt x="1524912" y="725952"/>
                  </a:lnTo>
                  <a:lnTo>
                    <a:pt x="1529927" y="727279"/>
                  </a:lnTo>
                  <a:lnTo>
                    <a:pt x="1533909" y="727279"/>
                  </a:lnTo>
                  <a:lnTo>
                    <a:pt x="1538629" y="725805"/>
                  </a:lnTo>
                  <a:lnTo>
                    <a:pt x="1548953" y="722412"/>
                  </a:lnTo>
                  <a:lnTo>
                    <a:pt x="1565767" y="732294"/>
                  </a:lnTo>
                  <a:lnTo>
                    <a:pt x="1567832" y="730377"/>
                  </a:lnTo>
                  <a:lnTo>
                    <a:pt x="1567832" y="729492"/>
                  </a:lnTo>
                  <a:lnTo>
                    <a:pt x="1565620" y="726689"/>
                  </a:lnTo>
                  <a:lnTo>
                    <a:pt x="1562965" y="724330"/>
                  </a:lnTo>
                  <a:lnTo>
                    <a:pt x="1558393" y="720495"/>
                  </a:lnTo>
                  <a:lnTo>
                    <a:pt x="1554853" y="718577"/>
                  </a:lnTo>
                  <a:lnTo>
                    <a:pt x="1552493" y="718577"/>
                  </a:lnTo>
                  <a:lnTo>
                    <a:pt x="1549691" y="717398"/>
                  </a:lnTo>
                  <a:lnTo>
                    <a:pt x="1546446" y="715185"/>
                  </a:lnTo>
                  <a:lnTo>
                    <a:pt x="1548806" y="714448"/>
                  </a:lnTo>
                  <a:lnTo>
                    <a:pt x="1560900" y="715333"/>
                  </a:lnTo>
                  <a:lnTo>
                    <a:pt x="1567979" y="716955"/>
                  </a:lnTo>
                  <a:lnTo>
                    <a:pt x="1572109" y="716955"/>
                  </a:lnTo>
                  <a:lnTo>
                    <a:pt x="1579484" y="719167"/>
                  </a:lnTo>
                  <a:lnTo>
                    <a:pt x="1582729" y="719757"/>
                  </a:lnTo>
                  <a:lnTo>
                    <a:pt x="1585236" y="719757"/>
                  </a:lnTo>
                  <a:lnTo>
                    <a:pt x="1599543" y="724477"/>
                  </a:lnTo>
                  <a:lnTo>
                    <a:pt x="1602198" y="724772"/>
                  </a:lnTo>
                  <a:lnTo>
                    <a:pt x="1607802" y="724477"/>
                  </a:lnTo>
                  <a:lnTo>
                    <a:pt x="1613259" y="723002"/>
                  </a:lnTo>
                  <a:lnTo>
                    <a:pt x="1618569" y="720495"/>
                  </a:lnTo>
                  <a:lnTo>
                    <a:pt x="1620487" y="719020"/>
                  </a:lnTo>
                  <a:lnTo>
                    <a:pt x="1621519" y="717250"/>
                  </a:lnTo>
                  <a:lnTo>
                    <a:pt x="1621519" y="714595"/>
                  </a:lnTo>
                  <a:lnTo>
                    <a:pt x="1620634" y="711055"/>
                  </a:lnTo>
                  <a:lnTo>
                    <a:pt x="1619307" y="708106"/>
                  </a:lnTo>
                  <a:lnTo>
                    <a:pt x="1617389" y="705598"/>
                  </a:lnTo>
                  <a:lnTo>
                    <a:pt x="1615177" y="704123"/>
                  </a:lnTo>
                  <a:lnTo>
                    <a:pt x="1606622" y="701911"/>
                  </a:lnTo>
                  <a:lnTo>
                    <a:pt x="1605147" y="700584"/>
                  </a:lnTo>
                  <a:lnTo>
                    <a:pt x="1605147" y="698814"/>
                  </a:lnTo>
                  <a:lnTo>
                    <a:pt x="1606622" y="696749"/>
                  </a:lnTo>
                  <a:lnTo>
                    <a:pt x="1609130" y="694241"/>
                  </a:lnTo>
                  <a:lnTo>
                    <a:pt x="1611637" y="692324"/>
                  </a:lnTo>
                  <a:lnTo>
                    <a:pt x="1614144" y="690997"/>
                  </a:lnTo>
                  <a:lnTo>
                    <a:pt x="1616357" y="692029"/>
                  </a:lnTo>
                  <a:lnTo>
                    <a:pt x="1618422" y="695421"/>
                  </a:lnTo>
                  <a:lnTo>
                    <a:pt x="1620192" y="697634"/>
                  </a:lnTo>
                  <a:lnTo>
                    <a:pt x="1621666" y="698519"/>
                  </a:lnTo>
                  <a:lnTo>
                    <a:pt x="1625649" y="702796"/>
                  </a:lnTo>
                  <a:lnTo>
                    <a:pt x="1626829" y="703091"/>
                  </a:lnTo>
                  <a:lnTo>
                    <a:pt x="1629041" y="704566"/>
                  </a:lnTo>
                  <a:lnTo>
                    <a:pt x="1634498" y="708696"/>
                  </a:lnTo>
                  <a:lnTo>
                    <a:pt x="1635826" y="709138"/>
                  </a:lnTo>
                  <a:lnTo>
                    <a:pt x="1637743" y="709138"/>
                  </a:lnTo>
                  <a:lnTo>
                    <a:pt x="1646002" y="707811"/>
                  </a:lnTo>
                  <a:lnTo>
                    <a:pt x="1647772" y="708253"/>
                  </a:lnTo>
                  <a:lnTo>
                    <a:pt x="1649100" y="711498"/>
                  </a:lnTo>
                  <a:lnTo>
                    <a:pt x="1650280" y="717545"/>
                  </a:lnTo>
                  <a:lnTo>
                    <a:pt x="1650575" y="721085"/>
                  </a:lnTo>
                  <a:lnTo>
                    <a:pt x="1651312" y="724182"/>
                  </a:lnTo>
                  <a:lnTo>
                    <a:pt x="1652492" y="726689"/>
                  </a:lnTo>
                  <a:lnTo>
                    <a:pt x="1654999" y="727132"/>
                  </a:lnTo>
                  <a:lnTo>
                    <a:pt x="1661784" y="726247"/>
                  </a:lnTo>
                  <a:lnTo>
                    <a:pt x="1667389" y="727132"/>
                  </a:lnTo>
                  <a:lnTo>
                    <a:pt x="1668864" y="727722"/>
                  </a:lnTo>
                  <a:lnTo>
                    <a:pt x="1671518" y="730082"/>
                  </a:lnTo>
                  <a:lnTo>
                    <a:pt x="1671223" y="731557"/>
                  </a:lnTo>
                  <a:lnTo>
                    <a:pt x="1667241" y="734212"/>
                  </a:lnTo>
                  <a:lnTo>
                    <a:pt x="1665029" y="735096"/>
                  </a:lnTo>
                  <a:lnTo>
                    <a:pt x="1664439" y="735981"/>
                  </a:lnTo>
                  <a:lnTo>
                    <a:pt x="1665471" y="736866"/>
                  </a:lnTo>
                  <a:lnTo>
                    <a:pt x="1667241" y="737751"/>
                  </a:lnTo>
                  <a:lnTo>
                    <a:pt x="1669896" y="738046"/>
                  </a:lnTo>
                  <a:lnTo>
                    <a:pt x="1674468" y="739816"/>
                  </a:lnTo>
                  <a:lnTo>
                    <a:pt x="1675943" y="738931"/>
                  </a:lnTo>
                  <a:lnTo>
                    <a:pt x="1678451" y="735981"/>
                  </a:lnTo>
                  <a:lnTo>
                    <a:pt x="1680515" y="734654"/>
                  </a:lnTo>
                  <a:lnTo>
                    <a:pt x="1682875" y="734654"/>
                  </a:lnTo>
                  <a:lnTo>
                    <a:pt x="1687890" y="735686"/>
                  </a:lnTo>
                  <a:lnTo>
                    <a:pt x="1687890" y="736129"/>
                  </a:lnTo>
                  <a:lnTo>
                    <a:pt x="1681843" y="737751"/>
                  </a:lnTo>
                  <a:lnTo>
                    <a:pt x="1680515" y="739079"/>
                  </a:lnTo>
                  <a:lnTo>
                    <a:pt x="1680220" y="740996"/>
                  </a:lnTo>
                  <a:lnTo>
                    <a:pt x="1680220" y="742471"/>
                  </a:lnTo>
                  <a:lnTo>
                    <a:pt x="1681843" y="744683"/>
                  </a:lnTo>
                  <a:lnTo>
                    <a:pt x="1683318" y="746011"/>
                  </a:lnTo>
                  <a:lnTo>
                    <a:pt x="1685678" y="746896"/>
                  </a:lnTo>
                  <a:lnTo>
                    <a:pt x="1688922" y="747338"/>
                  </a:lnTo>
                  <a:lnTo>
                    <a:pt x="1692610" y="748518"/>
                  </a:lnTo>
                  <a:lnTo>
                    <a:pt x="1699394" y="751615"/>
                  </a:lnTo>
                  <a:lnTo>
                    <a:pt x="1700427" y="752500"/>
                  </a:lnTo>
                  <a:lnTo>
                    <a:pt x="1703082" y="756483"/>
                  </a:lnTo>
                  <a:lnTo>
                    <a:pt x="1702492" y="758990"/>
                  </a:lnTo>
                  <a:lnTo>
                    <a:pt x="1699984" y="761497"/>
                  </a:lnTo>
                  <a:lnTo>
                    <a:pt x="1697477" y="763415"/>
                  </a:lnTo>
                  <a:lnTo>
                    <a:pt x="1694969" y="764742"/>
                  </a:lnTo>
                  <a:lnTo>
                    <a:pt x="1691430" y="764742"/>
                  </a:lnTo>
                  <a:lnTo>
                    <a:pt x="1683760" y="763710"/>
                  </a:lnTo>
                  <a:lnTo>
                    <a:pt x="1680810" y="764742"/>
                  </a:lnTo>
                  <a:lnTo>
                    <a:pt x="1679188" y="765775"/>
                  </a:lnTo>
                  <a:lnTo>
                    <a:pt x="1678451" y="767397"/>
                  </a:lnTo>
                  <a:lnTo>
                    <a:pt x="1678746" y="773297"/>
                  </a:lnTo>
                  <a:lnTo>
                    <a:pt x="1678746" y="774624"/>
                  </a:lnTo>
                  <a:lnTo>
                    <a:pt x="1678008" y="775804"/>
                  </a:lnTo>
                  <a:lnTo>
                    <a:pt x="1677713" y="777279"/>
                  </a:lnTo>
                  <a:lnTo>
                    <a:pt x="1677713" y="779049"/>
                  </a:lnTo>
                  <a:lnTo>
                    <a:pt x="1678598" y="780081"/>
                  </a:lnTo>
                  <a:lnTo>
                    <a:pt x="1683318" y="780376"/>
                  </a:lnTo>
                  <a:lnTo>
                    <a:pt x="1687743" y="778754"/>
                  </a:lnTo>
                  <a:lnTo>
                    <a:pt x="1698067" y="773592"/>
                  </a:lnTo>
                  <a:lnTo>
                    <a:pt x="1703819" y="771379"/>
                  </a:lnTo>
                  <a:lnTo>
                    <a:pt x="1706474" y="768429"/>
                  </a:lnTo>
                  <a:lnTo>
                    <a:pt x="1708244" y="767987"/>
                  </a:lnTo>
                  <a:lnTo>
                    <a:pt x="1710751" y="768577"/>
                  </a:lnTo>
                  <a:lnTo>
                    <a:pt x="1714586" y="770347"/>
                  </a:lnTo>
                  <a:lnTo>
                    <a:pt x="1717388" y="768872"/>
                  </a:lnTo>
                  <a:lnTo>
                    <a:pt x="1721371" y="765037"/>
                  </a:lnTo>
                  <a:lnTo>
                    <a:pt x="1724025" y="763120"/>
                  </a:lnTo>
                  <a:lnTo>
                    <a:pt x="1725353" y="763120"/>
                  </a:lnTo>
                  <a:lnTo>
                    <a:pt x="1727713" y="764005"/>
                  </a:lnTo>
                  <a:lnTo>
                    <a:pt x="1726385" y="765185"/>
                  </a:lnTo>
                  <a:lnTo>
                    <a:pt x="1722550" y="766955"/>
                  </a:lnTo>
                  <a:lnTo>
                    <a:pt x="1721518" y="767987"/>
                  </a:lnTo>
                  <a:lnTo>
                    <a:pt x="1722255" y="768872"/>
                  </a:lnTo>
                  <a:lnTo>
                    <a:pt x="1725058" y="768872"/>
                  </a:lnTo>
                  <a:lnTo>
                    <a:pt x="1726975" y="770052"/>
                  </a:lnTo>
                  <a:lnTo>
                    <a:pt x="1726680" y="771084"/>
                  </a:lnTo>
                  <a:lnTo>
                    <a:pt x="1722550" y="774182"/>
                  </a:lnTo>
                  <a:lnTo>
                    <a:pt x="1722993" y="774919"/>
                  </a:lnTo>
                  <a:lnTo>
                    <a:pt x="1725205" y="775509"/>
                  </a:lnTo>
                  <a:lnTo>
                    <a:pt x="1726828" y="775509"/>
                  </a:lnTo>
                  <a:lnTo>
                    <a:pt x="1728008" y="774919"/>
                  </a:lnTo>
                  <a:lnTo>
                    <a:pt x="1728450" y="775804"/>
                  </a:lnTo>
                  <a:lnTo>
                    <a:pt x="1728008" y="777426"/>
                  </a:lnTo>
                  <a:lnTo>
                    <a:pt x="1729188" y="779639"/>
                  </a:lnTo>
                  <a:lnTo>
                    <a:pt x="1735087" y="785391"/>
                  </a:lnTo>
                  <a:lnTo>
                    <a:pt x="1737005" y="786423"/>
                  </a:lnTo>
                  <a:lnTo>
                    <a:pt x="1739069" y="787161"/>
                  </a:lnTo>
                  <a:lnTo>
                    <a:pt x="1741282" y="787456"/>
                  </a:lnTo>
                  <a:lnTo>
                    <a:pt x="1746297" y="786866"/>
                  </a:lnTo>
                  <a:lnTo>
                    <a:pt x="1746886" y="785538"/>
                  </a:lnTo>
                  <a:lnTo>
                    <a:pt x="1742904" y="779934"/>
                  </a:lnTo>
                  <a:lnTo>
                    <a:pt x="1744084" y="779344"/>
                  </a:lnTo>
                  <a:lnTo>
                    <a:pt x="1747624" y="779344"/>
                  </a:lnTo>
                  <a:lnTo>
                    <a:pt x="1749836" y="779934"/>
                  </a:lnTo>
                  <a:lnTo>
                    <a:pt x="1750574" y="780671"/>
                  </a:lnTo>
                  <a:lnTo>
                    <a:pt x="1751164" y="781851"/>
                  </a:lnTo>
                  <a:lnTo>
                    <a:pt x="1751606" y="783621"/>
                  </a:lnTo>
                  <a:lnTo>
                    <a:pt x="1751606" y="785538"/>
                  </a:lnTo>
                  <a:lnTo>
                    <a:pt x="1750131" y="789226"/>
                  </a:lnTo>
                  <a:lnTo>
                    <a:pt x="1749099" y="790701"/>
                  </a:lnTo>
                  <a:lnTo>
                    <a:pt x="1749099" y="792323"/>
                  </a:lnTo>
                  <a:lnTo>
                    <a:pt x="1750426" y="795273"/>
                  </a:lnTo>
                  <a:lnTo>
                    <a:pt x="1752344" y="797043"/>
                  </a:lnTo>
                  <a:lnTo>
                    <a:pt x="1755146" y="798370"/>
                  </a:lnTo>
                  <a:lnTo>
                    <a:pt x="1756768" y="798370"/>
                  </a:lnTo>
                  <a:lnTo>
                    <a:pt x="1763848" y="794978"/>
                  </a:lnTo>
                  <a:lnTo>
                    <a:pt x="1764438" y="795420"/>
                  </a:lnTo>
                  <a:lnTo>
                    <a:pt x="1763258" y="797633"/>
                  </a:lnTo>
                  <a:lnTo>
                    <a:pt x="1763258" y="799550"/>
                  </a:lnTo>
                  <a:lnTo>
                    <a:pt x="1770190" y="806777"/>
                  </a:lnTo>
                  <a:lnTo>
                    <a:pt x="1774320" y="814004"/>
                  </a:lnTo>
                  <a:lnTo>
                    <a:pt x="1779040" y="820051"/>
                  </a:lnTo>
                  <a:lnTo>
                    <a:pt x="1782874" y="826836"/>
                  </a:lnTo>
                  <a:lnTo>
                    <a:pt x="1788774" y="840995"/>
                  </a:lnTo>
                  <a:lnTo>
                    <a:pt x="1790102" y="842470"/>
                  </a:lnTo>
                  <a:lnTo>
                    <a:pt x="1791871" y="843503"/>
                  </a:lnTo>
                  <a:lnTo>
                    <a:pt x="1792166" y="844830"/>
                  </a:lnTo>
                  <a:lnTo>
                    <a:pt x="1788331" y="850140"/>
                  </a:lnTo>
                  <a:lnTo>
                    <a:pt x="1785234" y="851762"/>
                  </a:lnTo>
                  <a:lnTo>
                    <a:pt x="1780514" y="852942"/>
                  </a:lnTo>
                  <a:lnTo>
                    <a:pt x="1777417" y="854712"/>
                  </a:lnTo>
                  <a:lnTo>
                    <a:pt x="1773288" y="861201"/>
                  </a:lnTo>
                  <a:lnTo>
                    <a:pt x="1772550" y="863561"/>
                  </a:lnTo>
                  <a:lnTo>
                    <a:pt x="1772255" y="866364"/>
                  </a:lnTo>
                  <a:lnTo>
                    <a:pt x="1771075" y="867986"/>
                  </a:lnTo>
                  <a:lnTo>
                    <a:pt x="1766650" y="869313"/>
                  </a:lnTo>
                  <a:lnTo>
                    <a:pt x="1764585" y="870346"/>
                  </a:lnTo>
                  <a:lnTo>
                    <a:pt x="1762520" y="871968"/>
                  </a:lnTo>
                  <a:lnTo>
                    <a:pt x="1760603" y="874328"/>
                  </a:lnTo>
                  <a:lnTo>
                    <a:pt x="1756621" y="877720"/>
                  </a:lnTo>
                  <a:lnTo>
                    <a:pt x="1747477" y="884210"/>
                  </a:lnTo>
                  <a:lnTo>
                    <a:pt x="1735972" y="890700"/>
                  </a:lnTo>
                  <a:lnTo>
                    <a:pt x="1734940" y="892470"/>
                  </a:lnTo>
                  <a:lnTo>
                    <a:pt x="1734497" y="893650"/>
                  </a:lnTo>
                  <a:lnTo>
                    <a:pt x="1735382" y="895419"/>
                  </a:lnTo>
                  <a:lnTo>
                    <a:pt x="1738627" y="899107"/>
                  </a:lnTo>
                  <a:lnTo>
                    <a:pt x="1744969" y="905006"/>
                  </a:lnTo>
                  <a:lnTo>
                    <a:pt x="1750426" y="908104"/>
                  </a:lnTo>
                  <a:lnTo>
                    <a:pt x="1752491" y="909726"/>
                  </a:lnTo>
                  <a:lnTo>
                    <a:pt x="1755146" y="914593"/>
                  </a:lnTo>
                  <a:lnTo>
                    <a:pt x="1757358" y="919313"/>
                  </a:lnTo>
                  <a:lnTo>
                    <a:pt x="1757653" y="921820"/>
                  </a:lnTo>
                  <a:lnTo>
                    <a:pt x="1754408" y="921820"/>
                  </a:lnTo>
                  <a:lnTo>
                    <a:pt x="1749099" y="920346"/>
                  </a:lnTo>
                  <a:lnTo>
                    <a:pt x="1746149" y="920346"/>
                  </a:lnTo>
                  <a:lnTo>
                    <a:pt x="1742314" y="920935"/>
                  </a:lnTo>
                  <a:lnTo>
                    <a:pt x="1739807" y="921820"/>
                  </a:lnTo>
                  <a:lnTo>
                    <a:pt x="1735825" y="925508"/>
                  </a:lnTo>
                  <a:lnTo>
                    <a:pt x="1733170" y="926688"/>
                  </a:lnTo>
                  <a:lnTo>
                    <a:pt x="1731105" y="926983"/>
                  </a:lnTo>
                  <a:lnTo>
                    <a:pt x="1728745" y="926983"/>
                  </a:lnTo>
                  <a:lnTo>
                    <a:pt x="1723878" y="925950"/>
                  </a:lnTo>
                  <a:lnTo>
                    <a:pt x="1720486" y="926245"/>
                  </a:lnTo>
                  <a:lnTo>
                    <a:pt x="1718716" y="926983"/>
                  </a:lnTo>
                  <a:lnTo>
                    <a:pt x="1717093" y="928310"/>
                  </a:lnTo>
                  <a:lnTo>
                    <a:pt x="1715618" y="930375"/>
                  </a:lnTo>
                  <a:lnTo>
                    <a:pt x="1711636" y="930817"/>
                  </a:lnTo>
                  <a:lnTo>
                    <a:pt x="1701459" y="929047"/>
                  </a:lnTo>
                  <a:lnTo>
                    <a:pt x="1699099" y="929785"/>
                  </a:lnTo>
                  <a:lnTo>
                    <a:pt x="1699837" y="931555"/>
                  </a:lnTo>
                  <a:lnTo>
                    <a:pt x="1706916" y="936717"/>
                  </a:lnTo>
                  <a:lnTo>
                    <a:pt x="1708391" y="938192"/>
                  </a:lnTo>
                  <a:lnTo>
                    <a:pt x="1709719" y="939962"/>
                  </a:lnTo>
                  <a:lnTo>
                    <a:pt x="1710751" y="942027"/>
                  </a:lnTo>
                  <a:lnTo>
                    <a:pt x="1710751" y="943649"/>
                  </a:lnTo>
                  <a:lnTo>
                    <a:pt x="1709276" y="944977"/>
                  </a:lnTo>
                  <a:lnTo>
                    <a:pt x="1708686" y="946599"/>
                  </a:lnTo>
                  <a:lnTo>
                    <a:pt x="1708686" y="948516"/>
                  </a:lnTo>
                  <a:lnTo>
                    <a:pt x="1708244" y="949106"/>
                  </a:lnTo>
                  <a:lnTo>
                    <a:pt x="1705589" y="947484"/>
                  </a:lnTo>
                  <a:lnTo>
                    <a:pt x="1704704" y="946451"/>
                  </a:lnTo>
                  <a:lnTo>
                    <a:pt x="1704704" y="945419"/>
                  </a:lnTo>
                  <a:lnTo>
                    <a:pt x="1705441" y="944534"/>
                  </a:lnTo>
                  <a:lnTo>
                    <a:pt x="1707064" y="941732"/>
                  </a:lnTo>
                  <a:lnTo>
                    <a:pt x="1706621" y="939962"/>
                  </a:lnTo>
                  <a:lnTo>
                    <a:pt x="1703229" y="936422"/>
                  </a:lnTo>
                  <a:lnTo>
                    <a:pt x="1698509" y="932735"/>
                  </a:lnTo>
                  <a:lnTo>
                    <a:pt x="1692315" y="930227"/>
                  </a:lnTo>
                  <a:lnTo>
                    <a:pt x="1681548" y="926688"/>
                  </a:lnTo>
                  <a:lnTo>
                    <a:pt x="1673731" y="924770"/>
                  </a:lnTo>
                  <a:lnTo>
                    <a:pt x="1669011" y="924770"/>
                  </a:lnTo>
                  <a:lnTo>
                    <a:pt x="1665471" y="924033"/>
                  </a:lnTo>
                  <a:lnTo>
                    <a:pt x="1661341" y="922705"/>
                  </a:lnTo>
                  <a:lnTo>
                    <a:pt x="1659424" y="923148"/>
                  </a:lnTo>
                  <a:lnTo>
                    <a:pt x="1658539" y="923885"/>
                  </a:lnTo>
                  <a:lnTo>
                    <a:pt x="1656769" y="926540"/>
                  </a:lnTo>
                  <a:lnTo>
                    <a:pt x="1655884" y="927278"/>
                  </a:lnTo>
                  <a:lnTo>
                    <a:pt x="1655884" y="928457"/>
                  </a:lnTo>
                  <a:lnTo>
                    <a:pt x="1658392" y="933030"/>
                  </a:lnTo>
                  <a:lnTo>
                    <a:pt x="1658392" y="934062"/>
                  </a:lnTo>
                  <a:lnTo>
                    <a:pt x="1656179" y="935537"/>
                  </a:lnTo>
                  <a:lnTo>
                    <a:pt x="1644970" y="939372"/>
                  </a:lnTo>
                  <a:lnTo>
                    <a:pt x="1641873" y="941584"/>
                  </a:lnTo>
                  <a:lnTo>
                    <a:pt x="1640250" y="943207"/>
                  </a:lnTo>
                  <a:lnTo>
                    <a:pt x="1639218" y="945124"/>
                  </a:lnTo>
                  <a:lnTo>
                    <a:pt x="1637890" y="950729"/>
                  </a:lnTo>
                  <a:lnTo>
                    <a:pt x="1636710" y="953089"/>
                  </a:lnTo>
                  <a:lnTo>
                    <a:pt x="1636415" y="954711"/>
                  </a:lnTo>
                  <a:lnTo>
                    <a:pt x="1636415" y="956776"/>
                  </a:lnTo>
                  <a:lnTo>
                    <a:pt x="1637153" y="958693"/>
                  </a:lnTo>
                  <a:lnTo>
                    <a:pt x="1640545" y="963708"/>
                  </a:lnTo>
                  <a:lnTo>
                    <a:pt x="1642168" y="965330"/>
                  </a:lnTo>
                  <a:lnTo>
                    <a:pt x="1647182" y="969313"/>
                  </a:lnTo>
                  <a:lnTo>
                    <a:pt x="1647920" y="969608"/>
                  </a:lnTo>
                  <a:lnTo>
                    <a:pt x="1651460" y="969608"/>
                  </a:lnTo>
                  <a:lnTo>
                    <a:pt x="1654115" y="970345"/>
                  </a:lnTo>
                  <a:lnTo>
                    <a:pt x="1657359" y="972115"/>
                  </a:lnTo>
                  <a:lnTo>
                    <a:pt x="1660457" y="973000"/>
                  </a:lnTo>
                  <a:lnTo>
                    <a:pt x="1663554" y="973000"/>
                  </a:lnTo>
                  <a:lnTo>
                    <a:pt x="1667241" y="973442"/>
                  </a:lnTo>
                  <a:lnTo>
                    <a:pt x="1671666" y="974770"/>
                  </a:lnTo>
                  <a:lnTo>
                    <a:pt x="1675058" y="974770"/>
                  </a:lnTo>
                  <a:lnTo>
                    <a:pt x="1677566" y="972852"/>
                  </a:lnTo>
                  <a:lnTo>
                    <a:pt x="1679335" y="972115"/>
                  </a:lnTo>
                  <a:lnTo>
                    <a:pt x="1681105" y="972410"/>
                  </a:lnTo>
                  <a:lnTo>
                    <a:pt x="1683465" y="971967"/>
                  </a:lnTo>
                  <a:lnTo>
                    <a:pt x="1690987" y="968870"/>
                  </a:lnTo>
                  <a:lnTo>
                    <a:pt x="1693200" y="968428"/>
                  </a:lnTo>
                  <a:lnTo>
                    <a:pt x="1700132" y="968428"/>
                  </a:lnTo>
                  <a:lnTo>
                    <a:pt x="1701459" y="962675"/>
                  </a:lnTo>
                  <a:lnTo>
                    <a:pt x="1707359" y="961938"/>
                  </a:lnTo>
                  <a:lnTo>
                    <a:pt x="1711489" y="964003"/>
                  </a:lnTo>
                  <a:lnTo>
                    <a:pt x="1714438" y="964888"/>
                  </a:lnTo>
                  <a:lnTo>
                    <a:pt x="1718273" y="965478"/>
                  </a:lnTo>
                  <a:lnTo>
                    <a:pt x="1722845" y="965035"/>
                  </a:lnTo>
                  <a:lnTo>
                    <a:pt x="1728008" y="963708"/>
                  </a:lnTo>
                  <a:lnTo>
                    <a:pt x="1729483" y="961201"/>
                  </a:lnTo>
                  <a:lnTo>
                    <a:pt x="1727123" y="957366"/>
                  </a:lnTo>
                  <a:lnTo>
                    <a:pt x="1724615" y="954416"/>
                  </a:lnTo>
                  <a:lnTo>
                    <a:pt x="1722108" y="952351"/>
                  </a:lnTo>
                  <a:lnTo>
                    <a:pt x="1722108" y="951171"/>
                  </a:lnTo>
                  <a:lnTo>
                    <a:pt x="1724910" y="951171"/>
                  </a:lnTo>
                  <a:lnTo>
                    <a:pt x="1726680" y="950581"/>
                  </a:lnTo>
                  <a:lnTo>
                    <a:pt x="1727418" y="949844"/>
                  </a:lnTo>
                  <a:lnTo>
                    <a:pt x="1728450" y="949549"/>
                  </a:lnTo>
                  <a:lnTo>
                    <a:pt x="1729630" y="949844"/>
                  </a:lnTo>
                  <a:lnTo>
                    <a:pt x="1730663" y="951466"/>
                  </a:lnTo>
                  <a:lnTo>
                    <a:pt x="1731547" y="954416"/>
                  </a:lnTo>
                  <a:lnTo>
                    <a:pt x="1732727" y="956481"/>
                  </a:lnTo>
                  <a:lnTo>
                    <a:pt x="1734055" y="957513"/>
                  </a:lnTo>
                  <a:lnTo>
                    <a:pt x="1735235" y="957956"/>
                  </a:lnTo>
                  <a:lnTo>
                    <a:pt x="1740692" y="958251"/>
                  </a:lnTo>
                  <a:lnTo>
                    <a:pt x="1742609" y="959136"/>
                  </a:lnTo>
                  <a:lnTo>
                    <a:pt x="1743494" y="964888"/>
                  </a:lnTo>
                  <a:lnTo>
                    <a:pt x="1743494" y="965920"/>
                  </a:lnTo>
                  <a:lnTo>
                    <a:pt x="1744379" y="966658"/>
                  </a:lnTo>
                  <a:lnTo>
                    <a:pt x="1745412" y="966658"/>
                  </a:lnTo>
                  <a:lnTo>
                    <a:pt x="1746591" y="966068"/>
                  </a:lnTo>
                  <a:lnTo>
                    <a:pt x="1747329" y="964888"/>
                  </a:lnTo>
                  <a:lnTo>
                    <a:pt x="1748361" y="960168"/>
                  </a:lnTo>
                  <a:lnTo>
                    <a:pt x="1749541" y="959873"/>
                  </a:lnTo>
                  <a:lnTo>
                    <a:pt x="1751459" y="960611"/>
                  </a:lnTo>
                  <a:lnTo>
                    <a:pt x="1753081" y="960611"/>
                  </a:lnTo>
                  <a:lnTo>
                    <a:pt x="1755736" y="959136"/>
                  </a:lnTo>
                  <a:lnTo>
                    <a:pt x="1761341" y="960316"/>
                  </a:lnTo>
                  <a:lnTo>
                    <a:pt x="1765028" y="960021"/>
                  </a:lnTo>
                  <a:lnTo>
                    <a:pt x="1765028" y="960906"/>
                  </a:lnTo>
                  <a:lnTo>
                    <a:pt x="1760456" y="966658"/>
                  </a:lnTo>
                  <a:lnTo>
                    <a:pt x="1760161" y="967690"/>
                  </a:lnTo>
                  <a:lnTo>
                    <a:pt x="1762226" y="968575"/>
                  </a:lnTo>
                  <a:lnTo>
                    <a:pt x="1765028" y="970492"/>
                  </a:lnTo>
                  <a:lnTo>
                    <a:pt x="1767535" y="972705"/>
                  </a:lnTo>
                  <a:lnTo>
                    <a:pt x="1774320" y="979637"/>
                  </a:lnTo>
                  <a:lnTo>
                    <a:pt x="1779187" y="983324"/>
                  </a:lnTo>
                  <a:lnTo>
                    <a:pt x="1780514" y="983767"/>
                  </a:lnTo>
                  <a:lnTo>
                    <a:pt x="1781547" y="985094"/>
                  </a:lnTo>
                  <a:lnTo>
                    <a:pt x="1782874" y="988781"/>
                  </a:lnTo>
                  <a:lnTo>
                    <a:pt x="1785234" y="992026"/>
                  </a:lnTo>
                  <a:lnTo>
                    <a:pt x="1786562" y="992321"/>
                  </a:lnTo>
                  <a:lnTo>
                    <a:pt x="1792461" y="989224"/>
                  </a:lnTo>
                  <a:lnTo>
                    <a:pt x="1794231" y="989224"/>
                  </a:lnTo>
                  <a:lnTo>
                    <a:pt x="1793936" y="990109"/>
                  </a:lnTo>
                  <a:lnTo>
                    <a:pt x="1792904" y="991436"/>
                  </a:lnTo>
                  <a:lnTo>
                    <a:pt x="1790986" y="994829"/>
                  </a:lnTo>
                  <a:lnTo>
                    <a:pt x="1790986" y="996008"/>
                  </a:lnTo>
                  <a:lnTo>
                    <a:pt x="1792756" y="996746"/>
                  </a:lnTo>
                  <a:lnTo>
                    <a:pt x="1802786" y="996008"/>
                  </a:lnTo>
                  <a:lnTo>
                    <a:pt x="1805736" y="996746"/>
                  </a:lnTo>
                  <a:lnTo>
                    <a:pt x="1808243" y="998516"/>
                  </a:lnTo>
                  <a:lnTo>
                    <a:pt x="1809865" y="999991"/>
                  </a:lnTo>
                  <a:lnTo>
                    <a:pt x="1810455" y="1001171"/>
                  </a:lnTo>
                  <a:lnTo>
                    <a:pt x="1811193" y="1001613"/>
                  </a:lnTo>
                  <a:lnTo>
                    <a:pt x="1814585" y="1001908"/>
                  </a:lnTo>
                  <a:lnTo>
                    <a:pt x="1814585" y="1002941"/>
                  </a:lnTo>
                  <a:lnTo>
                    <a:pt x="1812668" y="1004711"/>
                  </a:lnTo>
                  <a:lnTo>
                    <a:pt x="1808538" y="1007513"/>
                  </a:lnTo>
                  <a:lnTo>
                    <a:pt x="1806325" y="1008103"/>
                  </a:lnTo>
                  <a:lnTo>
                    <a:pt x="1799098" y="1008103"/>
                  </a:lnTo>
                  <a:lnTo>
                    <a:pt x="1798656" y="1008693"/>
                  </a:lnTo>
                  <a:lnTo>
                    <a:pt x="1802196" y="1011200"/>
                  </a:lnTo>
                  <a:lnTo>
                    <a:pt x="1808390" y="1018132"/>
                  </a:lnTo>
                  <a:lnTo>
                    <a:pt x="1811488" y="1020640"/>
                  </a:lnTo>
                  <a:lnTo>
                    <a:pt x="1815470" y="1023147"/>
                  </a:lnTo>
                  <a:lnTo>
                    <a:pt x="1817977" y="1024179"/>
                  </a:lnTo>
                  <a:lnTo>
                    <a:pt x="1824762" y="1021082"/>
                  </a:lnTo>
                  <a:lnTo>
                    <a:pt x="1825942" y="1021082"/>
                  </a:lnTo>
                  <a:lnTo>
                    <a:pt x="1821959" y="1025212"/>
                  </a:lnTo>
                  <a:lnTo>
                    <a:pt x="1821665" y="1025949"/>
                  </a:lnTo>
                  <a:lnTo>
                    <a:pt x="1824319" y="1026982"/>
                  </a:lnTo>
                  <a:lnTo>
                    <a:pt x="1829629" y="1029784"/>
                  </a:lnTo>
                  <a:lnTo>
                    <a:pt x="1835676" y="1031406"/>
                  </a:lnTo>
                  <a:lnTo>
                    <a:pt x="1841576" y="1034651"/>
                  </a:lnTo>
                  <a:lnTo>
                    <a:pt x="1844378" y="1035831"/>
                  </a:lnTo>
                  <a:lnTo>
                    <a:pt x="1848656" y="1036126"/>
                  </a:lnTo>
                  <a:lnTo>
                    <a:pt x="1851458" y="1035389"/>
                  </a:lnTo>
                  <a:lnTo>
                    <a:pt x="1855735" y="1034799"/>
                  </a:lnTo>
                  <a:lnTo>
                    <a:pt x="1860897" y="1035684"/>
                  </a:lnTo>
                  <a:lnTo>
                    <a:pt x="1862520" y="1036569"/>
                  </a:lnTo>
                  <a:lnTo>
                    <a:pt x="1867239" y="1043648"/>
                  </a:lnTo>
                  <a:lnTo>
                    <a:pt x="1873581" y="1049695"/>
                  </a:lnTo>
                  <a:lnTo>
                    <a:pt x="1874761" y="1050433"/>
                  </a:lnTo>
                  <a:lnTo>
                    <a:pt x="1884053" y="1053973"/>
                  </a:lnTo>
                  <a:lnTo>
                    <a:pt x="1886413" y="1055447"/>
                  </a:lnTo>
                  <a:lnTo>
                    <a:pt x="1888921" y="1056480"/>
                  </a:lnTo>
                  <a:lnTo>
                    <a:pt x="1893050" y="1057365"/>
                  </a:lnTo>
                  <a:lnTo>
                    <a:pt x="1917534" y="1060757"/>
                  </a:lnTo>
                  <a:lnTo>
                    <a:pt x="1919451" y="1061495"/>
                  </a:lnTo>
                  <a:lnTo>
                    <a:pt x="1920631" y="1062675"/>
                  </a:lnTo>
                  <a:lnTo>
                    <a:pt x="1924318" y="1064002"/>
                  </a:lnTo>
                  <a:lnTo>
                    <a:pt x="1934200" y="1066362"/>
                  </a:lnTo>
                  <a:lnTo>
                    <a:pt x="1940838" y="1069902"/>
                  </a:lnTo>
                  <a:lnTo>
                    <a:pt x="1944082" y="1071377"/>
                  </a:lnTo>
                  <a:lnTo>
                    <a:pt x="1946737" y="1072261"/>
                  </a:lnTo>
                  <a:lnTo>
                    <a:pt x="1948507" y="1072261"/>
                  </a:lnTo>
                  <a:lnTo>
                    <a:pt x="1952047" y="1071377"/>
                  </a:lnTo>
                  <a:lnTo>
                    <a:pt x="1953817" y="1070492"/>
                  </a:lnTo>
                  <a:lnTo>
                    <a:pt x="1953817" y="1068279"/>
                  </a:lnTo>
                  <a:lnTo>
                    <a:pt x="1952342" y="1064740"/>
                  </a:lnTo>
                  <a:lnTo>
                    <a:pt x="1951899" y="1062822"/>
                  </a:lnTo>
                  <a:lnTo>
                    <a:pt x="1954702" y="1061347"/>
                  </a:lnTo>
                  <a:lnTo>
                    <a:pt x="1955292" y="1060462"/>
                  </a:lnTo>
                  <a:lnTo>
                    <a:pt x="1955882" y="1058397"/>
                  </a:lnTo>
                  <a:lnTo>
                    <a:pt x="1954997" y="1057512"/>
                  </a:lnTo>
                  <a:lnTo>
                    <a:pt x="1952932" y="1056922"/>
                  </a:lnTo>
                  <a:lnTo>
                    <a:pt x="1948065" y="1054710"/>
                  </a:lnTo>
                  <a:lnTo>
                    <a:pt x="1946147" y="1052645"/>
                  </a:lnTo>
                  <a:lnTo>
                    <a:pt x="1943492" y="1048073"/>
                  </a:lnTo>
                  <a:lnTo>
                    <a:pt x="1941575" y="1046156"/>
                  </a:lnTo>
                  <a:lnTo>
                    <a:pt x="1938625" y="1042468"/>
                  </a:lnTo>
                  <a:lnTo>
                    <a:pt x="1936855" y="1041288"/>
                  </a:lnTo>
                  <a:lnTo>
                    <a:pt x="1931398" y="1039371"/>
                  </a:lnTo>
                  <a:lnTo>
                    <a:pt x="1929923" y="1038486"/>
                  </a:lnTo>
                  <a:lnTo>
                    <a:pt x="1923876" y="1032586"/>
                  </a:lnTo>
                  <a:lnTo>
                    <a:pt x="1922401" y="1031996"/>
                  </a:lnTo>
                  <a:lnTo>
                    <a:pt x="1919894" y="1029636"/>
                  </a:lnTo>
                  <a:lnTo>
                    <a:pt x="1917239" y="1028309"/>
                  </a:lnTo>
                  <a:lnTo>
                    <a:pt x="1910159" y="1025802"/>
                  </a:lnTo>
                  <a:lnTo>
                    <a:pt x="1910454" y="1024769"/>
                  </a:lnTo>
                  <a:lnTo>
                    <a:pt x="1911929" y="1023147"/>
                  </a:lnTo>
                  <a:lnTo>
                    <a:pt x="1911634" y="1022262"/>
                  </a:lnTo>
                  <a:lnTo>
                    <a:pt x="1908389" y="1022262"/>
                  </a:lnTo>
                  <a:lnTo>
                    <a:pt x="1905292" y="1021377"/>
                  </a:lnTo>
                  <a:lnTo>
                    <a:pt x="1899392" y="1019017"/>
                  </a:lnTo>
                  <a:lnTo>
                    <a:pt x="1897623" y="1017247"/>
                  </a:lnTo>
                  <a:lnTo>
                    <a:pt x="1893345" y="1011643"/>
                  </a:lnTo>
                  <a:lnTo>
                    <a:pt x="1888626" y="1007218"/>
                  </a:lnTo>
                  <a:lnTo>
                    <a:pt x="1885676" y="1005005"/>
                  </a:lnTo>
                  <a:lnTo>
                    <a:pt x="1882578" y="1001613"/>
                  </a:lnTo>
                  <a:lnTo>
                    <a:pt x="1879334" y="997188"/>
                  </a:lnTo>
                  <a:lnTo>
                    <a:pt x="1880661" y="995124"/>
                  </a:lnTo>
                  <a:lnTo>
                    <a:pt x="1886561" y="995566"/>
                  </a:lnTo>
                  <a:lnTo>
                    <a:pt x="1890248" y="996156"/>
                  </a:lnTo>
                  <a:lnTo>
                    <a:pt x="1896738" y="999843"/>
                  </a:lnTo>
                  <a:lnTo>
                    <a:pt x="1907357" y="1007660"/>
                  </a:lnTo>
                  <a:lnTo>
                    <a:pt x="1909422" y="1008840"/>
                  </a:lnTo>
                  <a:lnTo>
                    <a:pt x="1910307" y="1008840"/>
                  </a:lnTo>
                  <a:lnTo>
                    <a:pt x="1909717" y="1005890"/>
                  </a:lnTo>
                  <a:lnTo>
                    <a:pt x="1907652" y="999843"/>
                  </a:lnTo>
                  <a:lnTo>
                    <a:pt x="1905735" y="995714"/>
                  </a:lnTo>
                  <a:lnTo>
                    <a:pt x="1907062" y="996451"/>
                  </a:lnTo>
                  <a:lnTo>
                    <a:pt x="1910602" y="999843"/>
                  </a:lnTo>
                  <a:lnTo>
                    <a:pt x="1916206" y="1006185"/>
                  </a:lnTo>
                  <a:lnTo>
                    <a:pt x="1922254" y="1011938"/>
                  </a:lnTo>
                  <a:lnTo>
                    <a:pt x="1924318" y="1013412"/>
                  </a:lnTo>
                  <a:lnTo>
                    <a:pt x="1928596" y="1012970"/>
                  </a:lnTo>
                  <a:lnTo>
                    <a:pt x="1929038" y="1013412"/>
                  </a:lnTo>
                  <a:lnTo>
                    <a:pt x="1929776" y="1015477"/>
                  </a:lnTo>
                  <a:lnTo>
                    <a:pt x="1931103" y="1016657"/>
                  </a:lnTo>
                  <a:lnTo>
                    <a:pt x="1933463" y="1017690"/>
                  </a:lnTo>
                  <a:lnTo>
                    <a:pt x="1934938" y="1019312"/>
                  </a:lnTo>
                  <a:lnTo>
                    <a:pt x="1935528" y="1021377"/>
                  </a:lnTo>
                  <a:lnTo>
                    <a:pt x="1936118" y="1022704"/>
                  </a:lnTo>
                  <a:lnTo>
                    <a:pt x="1936855" y="1023147"/>
                  </a:lnTo>
                  <a:lnTo>
                    <a:pt x="1938478" y="1022704"/>
                  </a:lnTo>
                  <a:lnTo>
                    <a:pt x="1938478" y="1021082"/>
                  </a:lnTo>
                  <a:lnTo>
                    <a:pt x="1937888" y="1016362"/>
                  </a:lnTo>
                  <a:lnTo>
                    <a:pt x="1937888" y="1015182"/>
                  </a:lnTo>
                  <a:lnTo>
                    <a:pt x="1939510" y="1017100"/>
                  </a:lnTo>
                  <a:lnTo>
                    <a:pt x="1942165" y="1022114"/>
                  </a:lnTo>
                  <a:lnTo>
                    <a:pt x="1944377" y="1025064"/>
                  </a:lnTo>
                  <a:lnTo>
                    <a:pt x="1947622" y="1026244"/>
                  </a:lnTo>
                  <a:lnTo>
                    <a:pt x="1949244" y="1026539"/>
                  </a:lnTo>
                  <a:lnTo>
                    <a:pt x="1949982" y="1025949"/>
                  </a:lnTo>
                  <a:lnTo>
                    <a:pt x="1949392" y="1022999"/>
                  </a:lnTo>
                  <a:lnTo>
                    <a:pt x="1948802" y="1021672"/>
                  </a:lnTo>
                  <a:lnTo>
                    <a:pt x="1949392" y="1021672"/>
                  </a:lnTo>
                  <a:lnTo>
                    <a:pt x="1955734" y="1026097"/>
                  </a:lnTo>
                  <a:lnTo>
                    <a:pt x="1957209" y="1027424"/>
                  </a:lnTo>
                  <a:lnTo>
                    <a:pt x="1958684" y="1029342"/>
                  </a:lnTo>
                  <a:lnTo>
                    <a:pt x="1959421" y="1029932"/>
                  </a:lnTo>
                  <a:lnTo>
                    <a:pt x="1960159" y="1029932"/>
                  </a:lnTo>
                  <a:lnTo>
                    <a:pt x="1960896" y="1029047"/>
                  </a:lnTo>
                  <a:lnTo>
                    <a:pt x="1961929" y="1029047"/>
                  </a:lnTo>
                  <a:lnTo>
                    <a:pt x="1966354" y="1031554"/>
                  </a:lnTo>
                  <a:lnTo>
                    <a:pt x="1970926" y="1034799"/>
                  </a:lnTo>
                  <a:lnTo>
                    <a:pt x="1974318" y="1037749"/>
                  </a:lnTo>
                  <a:lnTo>
                    <a:pt x="1976530" y="1040403"/>
                  </a:lnTo>
                  <a:lnTo>
                    <a:pt x="1978448" y="1041288"/>
                  </a:lnTo>
                  <a:lnTo>
                    <a:pt x="1979923" y="1040551"/>
                  </a:lnTo>
                  <a:lnTo>
                    <a:pt x="1979923" y="1038339"/>
                  </a:lnTo>
                  <a:lnTo>
                    <a:pt x="1976973" y="1028899"/>
                  </a:lnTo>
                  <a:lnTo>
                    <a:pt x="1977710" y="1028162"/>
                  </a:lnTo>
                  <a:lnTo>
                    <a:pt x="1983168" y="1030816"/>
                  </a:lnTo>
                  <a:lnTo>
                    <a:pt x="1984642" y="1031259"/>
                  </a:lnTo>
                  <a:lnTo>
                    <a:pt x="1987740" y="1030964"/>
                  </a:lnTo>
                  <a:lnTo>
                    <a:pt x="1989510" y="1030374"/>
                  </a:lnTo>
                  <a:lnTo>
                    <a:pt x="1989805" y="1029636"/>
                  </a:lnTo>
                  <a:lnTo>
                    <a:pt x="1988625" y="1028604"/>
                  </a:lnTo>
                  <a:lnTo>
                    <a:pt x="1987297" y="1026687"/>
                  </a:lnTo>
                  <a:lnTo>
                    <a:pt x="1985970" y="1023884"/>
                  </a:lnTo>
                  <a:lnTo>
                    <a:pt x="1984052" y="1021229"/>
                  </a:lnTo>
                  <a:lnTo>
                    <a:pt x="1980070" y="1016805"/>
                  </a:lnTo>
                  <a:lnTo>
                    <a:pt x="1979628" y="1015625"/>
                  </a:lnTo>
                  <a:lnTo>
                    <a:pt x="1979923" y="1014887"/>
                  </a:lnTo>
                  <a:lnTo>
                    <a:pt x="1980955" y="1014445"/>
                  </a:lnTo>
                  <a:lnTo>
                    <a:pt x="1981250" y="1012822"/>
                  </a:lnTo>
                  <a:lnTo>
                    <a:pt x="1980513" y="1008398"/>
                  </a:lnTo>
                  <a:lnTo>
                    <a:pt x="1979038" y="1001466"/>
                  </a:lnTo>
                  <a:lnTo>
                    <a:pt x="1977858" y="998073"/>
                  </a:lnTo>
                  <a:lnTo>
                    <a:pt x="1976530" y="995714"/>
                  </a:lnTo>
                  <a:lnTo>
                    <a:pt x="1976530" y="994976"/>
                  </a:lnTo>
                  <a:lnTo>
                    <a:pt x="1981545" y="999991"/>
                  </a:lnTo>
                  <a:lnTo>
                    <a:pt x="1983020" y="1001761"/>
                  </a:lnTo>
                  <a:lnTo>
                    <a:pt x="1984200" y="1003826"/>
                  </a:lnTo>
                  <a:lnTo>
                    <a:pt x="1989215" y="1015330"/>
                  </a:lnTo>
                  <a:lnTo>
                    <a:pt x="1989952" y="1016362"/>
                  </a:lnTo>
                  <a:lnTo>
                    <a:pt x="1992017" y="1016362"/>
                  </a:lnTo>
                  <a:lnTo>
                    <a:pt x="1993934" y="1015625"/>
                  </a:lnTo>
                  <a:lnTo>
                    <a:pt x="1994377" y="1011790"/>
                  </a:lnTo>
                  <a:lnTo>
                    <a:pt x="1994377" y="1007513"/>
                  </a:lnTo>
                  <a:lnTo>
                    <a:pt x="1993049" y="1002941"/>
                  </a:lnTo>
                  <a:lnTo>
                    <a:pt x="1992754" y="998516"/>
                  </a:lnTo>
                  <a:lnTo>
                    <a:pt x="1994819" y="998221"/>
                  </a:lnTo>
                  <a:lnTo>
                    <a:pt x="1996737" y="997483"/>
                  </a:lnTo>
                  <a:lnTo>
                    <a:pt x="1994377" y="993944"/>
                  </a:lnTo>
                  <a:lnTo>
                    <a:pt x="1992312" y="989519"/>
                  </a:lnTo>
                  <a:lnTo>
                    <a:pt x="1990689" y="988634"/>
                  </a:lnTo>
                  <a:lnTo>
                    <a:pt x="1987297" y="989224"/>
                  </a:lnTo>
                  <a:lnTo>
                    <a:pt x="1986560" y="988781"/>
                  </a:lnTo>
                  <a:lnTo>
                    <a:pt x="1989510" y="986864"/>
                  </a:lnTo>
                  <a:lnTo>
                    <a:pt x="1989952" y="984799"/>
                  </a:lnTo>
                  <a:lnTo>
                    <a:pt x="1989657" y="984062"/>
                  </a:lnTo>
                  <a:lnTo>
                    <a:pt x="1983610" y="984062"/>
                  </a:lnTo>
                  <a:lnTo>
                    <a:pt x="1980955" y="984799"/>
                  </a:lnTo>
                  <a:lnTo>
                    <a:pt x="1976825" y="984062"/>
                  </a:lnTo>
                  <a:lnTo>
                    <a:pt x="1976383" y="983619"/>
                  </a:lnTo>
                  <a:lnTo>
                    <a:pt x="1977268" y="982439"/>
                  </a:lnTo>
                  <a:lnTo>
                    <a:pt x="1977268" y="981554"/>
                  </a:lnTo>
                  <a:lnTo>
                    <a:pt x="1976235" y="979784"/>
                  </a:lnTo>
                  <a:lnTo>
                    <a:pt x="1973875" y="977572"/>
                  </a:lnTo>
                  <a:lnTo>
                    <a:pt x="1972106" y="975507"/>
                  </a:lnTo>
                  <a:lnTo>
                    <a:pt x="1966058" y="973000"/>
                  </a:lnTo>
                  <a:lnTo>
                    <a:pt x="1965763" y="972262"/>
                  </a:lnTo>
                  <a:lnTo>
                    <a:pt x="1967976" y="971967"/>
                  </a:lnTo>
                  <a:lnTo>
                    <a:pt x="1972401" y="971967"/>
                  </a:lnTo>
                  <a:lnTo>
                    <a:pt x="1975645" y="972557"/>
                  </a:lnTo>
                  <a:lnTo>
                    <a:pt x="1979333" y="966953"/>
                  </a:lnTo>
                  <a:lnTo>
                    <a:pt x="1978743" y="964888"/>
                  </a:lnTo>
                  <a:lnTo>
                    <a:pt x="1976530" y="963855"/>
                  </a:lnTo>
                  <a:lnTo>
                    <a:pt x="1967386" y="963855"/>
                  </a:lnTo>
                  <a:lnTo>
                    <a:pt x="1967828" y="963118"/>
                  </a:lnTo>
                  <a:lnTo>
                    <a:pt x="1972106" y="960463"/>
                  </a:lnTo>
                  <a:lnTo>
                    <a:pt x="1974023" y="958693"/>
                  </a:lnTo>
                  <a:lnTo>
                    <a:pt x="1969893" y="954711"/>
                  </a:lnTo>
                  <a:lnTo>
                    <a:pt x="1967828" y="955596"/>
                  </a:lnTo>
                  <a:lnTo>
                    <a:pt x="1965469" y="954121"/>
                  </a:lnTo>
                  <a:lnTo>
                    <a:pt x="1964879" y="952941"/>
                  </a:lnTo>
                  <a:lnTo>
                    <a:pt x="1961191" y="949401"/>
                  </a:lnTo>
                  <a:lnTo>
                    <a:pt x="1956766" y="948074"/>
                  </a:lnTo>
                  <a:lnTo>
                    <a:pt x="1954407" y="949696"/>
                  </a:lnTo>
                  <a:lnTo>
                    <a:pt x="1952342" y="952056"/>
                  </a:lnTo>
                  <a:lnTo>
                    <a:pt x="1951162" y="954416"/>
                  </a:lnTo>
                  <a:lnTo>
                    <a:pt x="1949540" y="955006"/>
                  </a:lnTo>
                  <a:lnTo>
                    <a:pt x="1947769" y="953678"/>
                  </a:lnTo>
                  <a:lnTo>
                    <a:pt x="1947327" y="952794"/>
                  </a:lnTo>
                  <a:lnTo>
                    <a:pt x="1949687" y="950729"/>
                  </a:lnTo>
                  <a:lnTo>
                    <a:pt x="1949392" y="949696"/>
                  </a:lnTo>
                  <a:lnTo>
                    <a:pt x="1946147" y="947336"/>
                  </a:lnTo>
                  <a:lnTo>
                    <a:pt x="1941575" y="944681"/>
                  </a:lnTo>
                  <a:lnTo>
                    <a:pt x="1938478" y="943502"/>
                  </a:lnTo>
                  <a:lnTo>
                    <a:pt x="1937593" y="944681"/>
                  </a:lnTo>
                  <a:lnTo>
                    <a:pt x="1937298" y="951466"/>
                  </a:lnTo>
                  <a:lnTo>
                    <a:pt x="1936708" y="951466"/>
                  </a:lnTo>
                  <a:lnTo>
                    <a:pt x="1935823" y="949549"/>
                  </a:lnTo>
                  <a:lnTo>
                    <a:pt x="1934053" y="942764"/>
                  </a:lnTo>
                  <a:lnTo>
                    <a:pt x="1933168" y="940404"/>
                  </a:lnTo>
                  <a:lnTo>
                    <a:pt x="1932430" y="939667"/>
                  </a:lnTo>
                  <a:lnTo>
                    <a:pt x="1931693" y="939667"/>
                  </a:lnTo>
                  <a:lnTo>
                    <a:pt x="1931103" y="940109"/>
                  </a:lnTo>
                  <a:lnTo>
                    <a:pt x="1929628" y="940109"/>
                  </a:lnTo>
                  <a:lnTo>
                    <a:pt x="1929186" y="939077"/>
                  </a:lnTo>
                  <a:lnTo>
                    <a:pt x="1929186" y="937602"/>
                  </a:lnTo>
                  <a:lnTo>
                    <a:pt x="1928891" y="936127"/>
                  </a:lnTo>
                  <a:lnTo>
                    <a:pt x="1927121" y="933030"/>
                  </a:lnTo>
                  <a:lnTo>
                    <a:pt x="1924171" y="930522"/>
                  </a:lnTo>
                  <a:lnTo>
                    <a:pt x="1921074" y="928900"/>
                  </a:lnTo>
                  <a:lnTo>
                    <a:pt x="1920041" y="928900"/>
                  </a:lnTo>
                  <a:lnTo>
                    <a:pt x="1920336" y="928310"/>
                  </a:lnTo>
                  <a:lnTo>
                    <a:pt x="1925351" y="925508"/>
                  </a:lnTo>
                  <a:lnTo>
                    <a:pt x="1925793" y="924623"/>
                  </a:lnTo>
                  <a:lnTo>
                    <a:pt x="1920926" y="922853"/>
                  </a:lnTo>
                  <a:lnTo>
                    <a:pt x="1920189" y="921673"/>
                  </a:lnTo>
                  <a:lnTo>
                    <a:pt x="1919746" y="919903"/>
                  </a:lnTo>
                  <a:lnTo>
                    <a:pt x="1918419" y="918281"/>
                  </a:lnTo>
                  <a:lnTo>
                    <a:pt x="1916059" y="916658"/>
                  </a:lnTo>
                  <a:lnTo>
                    <a:pt x="1913994" y="915921"/>
                  </a:lnTo>
                  <a:lnTo>
                    <a:pt x="1912224" y="915921"/>
                  </a:lnTo>
                  <a:lnTo>
                    <a:pt x="1910159" y="916658"/>
                  </a:lnTo>
                  <a:lnTo>
                    <a:pt x="1905292" y="919313"/>
                  </a:lnTo>
                  <a:lnTo>
                    <a:pt x="1904555" y="919313"/>
                  </a:lnTo>
                  <a:lnTo>
                    <a:pt x="1903965" y="918576"/>
                  </a:lnTo>
                  <a:lnTo>
                    <a:pt x="1903965" y="916806"/>
                  </a:lnTo>
                  <a:lnTo>
                    <a:pt x="1906472" y="910316"/>
                  </a:lnTo>
                  <a:lnTo>
                    <a:pt x="1905735" y="909431"/>
                  </a:lnTo>
                  <a:lnTo>
                    <a:pt x="1903817" y="909431"/>
                  </a:lnTo>
                  <a:lnTo>
                    <a:pt x="1899982" y="907956"/>
                  </a:lnTo>
                  <a:lnTo>
                    <a:pt x="1898065" y="906039"/>
                  </a:lnTo>
                  <a:lnTo>
                    <a:pt x="1896295" y="903089"/>
                  </a:lnTo>
                  <a:lnTo>
                    <a:pt x="1896295" y="900729"/>
                  </a:lnTo>
                  <a:lnTo>
                    <a:pt x="1897770" y="898812"/>
                  </a:lnTo>
                  <a:lnTo>
                    <a:pt x="1897327" y="897042"/>
                  </a:lnTo>
                  <a:lnTo>
                    <a:pt x="1890838" y="892912"/>
                  </a:lnTo>
                  <a:lnTo>
                    <a:pt x="1888036" y="892175"/>
                  </a:lnTo>
                  <a:lnTo>
                    <a:pt x="1884348" y="892175"/>
                  </a:lnTo>
                  <a:lnTo>
                    <a:pt x="1883463" y="891732"/>
                  </a:lnTo>
                  <a:lnTo>
                    <a:pt x="1889216" y="889667"/>
                  </a:lnTo>
                  <a:lnTo>
                    <a:pt x="1890985" y="889667"/>
                  </a:lnTo>
                  <a:lnTo>
                    <a:pt x="1899098" y="894829"/>
                  </a:lnTo>
                  <a:lnTo>
                    <a:pt x="1903965" y="899844"/>
                  </a:lnTo>
                  <a:lnTo>
                    <a:pt x="1907357" y="901909"/>
                  </a:lnTo>
                  <a:lnTo>
                    <a:pt x="1914584" y="903826"/>
                  </a:lnTo>
                  <a:lnTo>
                    <a:pt x="1918566" y="903826"/>
                  </a:lnTo>
                  <a:lnTo>
                    <a:pt x="1919894" y="903531"/>
                  </a:lnTo>
                  <a:lnTo>
                    <a:pt x="1921959" y="902352"/>
                  </a:lnTo>
                  <a:lnTo>
                    <a:pt x="1924318" y="898959"/>
                  </a:lnTo>
                  <a:lnTo>
                    <a:pt x="1921369" y="896599"/>
                  </a:lnTo>
                  <a:lnTo>
                    <a:pt x="1914879" y="892322"/>
                  </a:lnTo>
                  <a:lnTo>
                    <a:pt x="1910749" y="888782"/>
                  </a:lnTo>
                  <a:lnTo>
                    <a:pt x="1908242" y="884505"/>
                  </a:lnTo>
                  <a:lnTo>
                    <a:pt x="1906030" y="880080"/>
                  </a:lnTo>
                  <a:lnTo>
                    <a:pt x="1906472" y="879048"/>
                  </a:lnTo>
                  <a:lnTo>
                    <a:pt x="1909864" y="880375"/>
                  </a:lnTo>
                  <a:lnTo>
                    <a:pt x="1914584" y="882883"/>
                  </a:lnTo>
                  <a:lnTo>
                    <a:pt x="1919599" y="886570"/>
                  </a:lnTo>
                  <a:lnTo>
                    <a:pt x="1921074" y="887160"/>
                  </a:lnTo>
                  <a:lnTo>
                    <a:pt x="1923286" y="886865"/>
                  </a:lnTo>
                  <a:lnTo>
                    <a:pt x="1924171" y="886422"/>
                  </a:lnTo>
                  <a:lnTo>
                    <a:pt x="1924171" y="881555"/>
                  </a:lnTo>
                  <a:lnTo>
                    <a:pt x="1920779" y="877720"/>
                  </a:lnTo>
                  <a:lnTo>
                    <a:pt x="1921074" y="875508"/>
                  </a:lnTo>
                  <a:lnTo>
                    <a:pt x="1924171" y="877131"/>
                  </a:lnTo>
                  <a:lnTo>
                    <a:pt x="1927121" y="877426"/>
                  </a:lnTo>
                  <a:lnTo>
                    <a:pt x="1929923" y="876541"/>
                  </a:lnTo>
                  <a:lnTo>
                    <a:pt x="1929923" y="875066"/>
                  </a:lnTo>
                  <a:lnTo>
                    <a:pt x="1928743" y="873296"/>
                  </a:lnTo>
                  <a:lnTo>
                    <a:pt x="1929481" y="873001"/>
                  </a:lnTo>
                  <a:lnTo>
                    <a:pt x="1932726" y="874476"/>
                  </a:lnTo>
                  <a:lnTo>
                    <a:pt x="1934643" y="876246"/>
                  </a:lnTo>
                  <a:lnTo>
                    <a:pt x="1935380" y="878310"/>
                  </a:lnTo>
                  <a:lnTo>
                    <a:pt x="1936560" y="880375"/>
                  </a:lnTo>
                  <a:lnTo>
                    <a:pt x="1942755" y="888192"/>
                  </a:lnTo>
                  <a:lnTo>
                    <a:pt x="1944230" y="889225"/>
                  </a:lnTo>
                  <a:lnTo>
                    <a:pt x="1947917" y="890257"/>
                  </a:lnTo>
                  <a:lnTo>
                    <a:pt x="1949687" y="891290"/>
                  </a:lnTo>
                  <a:lnTo>
                    <a:pt x="1953522" y="894534"/>
                  </a:lnTo>
                  <a:lnTo>
                    <a:pt x="1956766" y="894829"/>
                  </a:lnTo>
                  <a:lnTo>
                    <a:pt x="1958979" y="894240"/>
                  </a:lnTo>
                  <a:lnTo>
                    <a:pt x="1961486" y="892912"/>
                  </a:lnTo>
                  <a:lnTo>
                    <a:pt x="1963404" y="891142"/>
                  </a:lnTo>
                  <a:lnTo>
                    <a:pt x="1964289" y="891437"/>
                  </a:lnTo>
                  <a:lnTo>
                    <a:pt x="1958979" y="896599"/>
                  </a:lnTo>
                  <a:lnTo>
                    <a:pt x="1958094" y="899402"/>
                  </a:lnTo>
                  <a:lnTo>
                    <a:pt x="1959864" y="900434"/>
                  </a:lnTo>
                  <a:lnTo>
                    <a:pt x="1967238" y="900877"/>
                  </a:lnTo>
                  <a:lnTo>
                    <a:pt x="1970631" y="900582"/>
                  </a:lnTo>
                  <a:lnTo>
                    <a:pt x="1973580" y="899992"/>
                  </a:lnTo>
                  <a:lnTo>
                    <a:pt x="1981398" y="897042"/>
                  </a:lnTo>
                  <a:lnTo>
                    <a:pt x="1984495" y="894387"/>
                  </a:lnTo>
                  <a:lnTo>
                    <a:pt x="1987740" y="890257"/>
                  </a:lnTo>
                  <a:lnTo>
                    <a:pt x="1990542" y="887750"/>
                  </a:lnTo>
                  <a:lnTo>
                    <a:pt x="1994524" y="886127"/>
                  </a:lnTo>
                  <a:lnTo>
                    <a:pt x="1995999" y="886422"/>
                  </a:lnTo>
                  <a:lnTo>
                    <a:pt x="1992902" y="888340"/>
                  </a:lnTo>
                  <a:lnTo>
                    <a:pt x="1990100" y="891732"/>
                  </a:lnTo>
                  <a:lnTo>
                    <a:pt x="1987445" y="896747"/>
                  </a:lnTo>
                  <a:lnTo>
                    <a:pt x="1985380" y="899402"/>
                  </a:lnTo>
                  <a:lnTo>
                    <a:pt x="1980660" y="900582"/>
                  </a:lnTo>
                  <a:lnTo>
                    <a:pt x="1976678" y="902647"/>
                  </a:lnTo>
                  <a:lnTo>
                    <a:pt x="1974318" y="904711"/>
                  </a:lnTo>
                  <a:lnTo>
                    <a:pt x="1971663" y="907661"/>
                  </a:lnTo>
                  <a:lnTo>
                    <a:pt x="1971073" y="910169"/>
                  </a:lnTo>
                  <a:lnTo>
                    <a:pt x="1972696" y="912528"/>
                  </a:lnTo>
                  <a:lnTo>
                    <a:pt x="1973433" y="912823"/>
                  </a:lnTo>
                  <a:lnTo>
                    <a:pt x="1974171" y="913856"/>
                  </a:lnTo>
                  <a:lnTo>
                    <a:pt x="1976088" y="917543"/>
                  </a:lnTo>
                  <a:lnTo>
                    <a:pt x="1976973" y="918428"/>
                  </a:lnTo>
                  <a:lnTo>
                    <a:pt x="1978743" y="922853"/>
                  </a:lnTo>
                  <a:lnTo>
                    <a:pt x="1982135" y="926688"/>
                  </a:lnTo>
                  <a:lnTo>
                    <a:pt x="1985675" y="929932"/>
                  </a:lnTo>
                  <a:lnTo>
                    <a:pt x="1987887" y="932735"/>
                  </a:lnTo>
                  <a:lnTo>
                    <a:pt x="1990542" y="935537"/>
                  </a:lnTo>
                  <a:lnTo>
                    <a:pt x="1993492" y="937749"/>
                  </a:lnTo>
                  <a:lnTo>
                    <a:pt x="1995704" y="931997"/>
                  </a:lnTo>
                  <a:lnTo>
                    <a:pt x="1999097" y="927278"/>
                  </a:lnTo>
                  <a:lnTo>
                    <a:pt x="2000571" y="925803"/>
                  </a:lnTo>
                  <a:lnTo>
                    <a:pt x="2001014" y="925803"/>
                  </a:lnTo>
                  <a:lnTo>
                    <a:pt x="1999981" y="929047"/>
                  </a:lnTo>
                  <a:lnTo>
                    <a:pt x="1999097" y="935537"/>
                  </a:lnTo>
                  <a:lnTo>
                    <a:pt x="2001604" y="938044"/>
                  </a:lnTo>
                  <a:lnTo>
                    <a:pt x="2004111" y="940109"/>
                  </a:lnTo>
                  <a:lnTo>
                    <a:pt x="2006471" y="937749"/>
                  </a:lnTo>
                  <a:lnTo>
                    <a:pt x="2008683" y="937749"/>
                  </a:lnTo>
                  <a:lnTo>
                    <a:pt x="2010748" y="938339"/>
                  </a:lnTo>
                  <a:lnTo>
                    <a:pt x="2012371" y="939519"/>
                  </a:lnTo>
                  <a:lnTo>
                    <a:pt x="2013551" y="940847"/>
                  </a:lnTo>
                  <a:lnTo>
                    <a:pt x="2014878" y="943502"/>
                  </a:lnTo>
                  <a:lnTo>
                    <a:pt x="2018270" y="946156"/>
                  </a:lnTo>
                  <a:lnTo>
                    <a:pt x="2021368" y="942174"/>
                  </a:lnTo>
                  <a:lnTo>
                    <a:pt x="2023580" y="938044"/>
                  </a:lnTo>
                  <a:lnTo>
                    <a:pt x="2024613" y="933325"/>
                  </a:lnTo>
                  <a:lnTo>
                    <a:pt x="2024613" y="919903"/>
                  </a:lnTo>
                  <a:lnTo>
                    <a:pt x="2025350" y="916806"/>
                  </a:lnTo>
                  <a:lnTo>
                    <a:pt x="2020925" y="915921"/>
                  </a:lnTo>
                  <a:lnTo>
                    <a:pt x="2017238" y="914888"/>
                  </a:lnTo>
                  <a:lnTo>
                    <a:pt x="2017238" y="914298"/>
                  </a:lnTo>
                  <a:lnTo>
                    <a:pt x="2023285" y="912823"/>
                  </a:lnTo>
                  <a:lnTo>
                    <a:pt x="2023580" y="910759"/>
                  </a:lnTo>
                  <a:lnTo>
                    <a:pt x="2022105" y="907366"/>
                  </a:lnTo>
                  <a:lnTo>
                    <a:pt x="2022105" y="906629"/>
                  </a:lnTo>
                  <a:lnTo>
                    <a:pt x="2028005" y="913413"/>
                  </a:lnTo>
                  <a:lnTo>
                    <a:pt x="2029922" y="915036"/>
                  </a:lnTo>
                  <a:lnTo>
                    <a:pt x="2035084" y="916511"/>
                  </a:lnTo>
                  <a:lnTo>
                    <a:pt x="2039067" y="915478"/>
                  </a:lnTo>
                  <a:lnTo>
                    <a:pt x="2040247" y="916216"/>
                  </a:lnTo>
                  <a:lnTo>
                    <a:pt x="2043196" y="915921"/>
                  </a:lnTo>
                  <a:lnTo>
                    <a:pt x="2044524" y="912381"/>
                  </a:lnTo>
                  <a:lnTo>
                    <a:pt x="2047769" y="908841"/>
                  </a:lnTo>
                  <a:lnTo>
                    <a:pt x="2050423" y="907661"/>
                  </a:lnTo>
                  <a:lnTo>
                    <a:pt x="2050423" y="906186"/>
                  </a:lnTo>
                  <a:lnTo>
                    <a:pt x="2049686" y="904564"/>
                  </a:lnTo>
                  <a:lnTo>
                    <a:pt x="2048654" y="902794"/>
                  </a:lnTo>
                  <a:lnTo>
                    <a:pt x="2047326" y="901614"/>
                  </a:lnTo>
                  <a:lnTo>
                    <a:pt x="2044081" y="899844"/>
                  </a:lnTo>
                  <a:lnTo>
                    <a:pt x="2044966" y="899107"/>
                  </a:lnTo>
                  <a:lnTo>
                    <a:pt x="2048211" y="899844"/>
                  </a:lnTo>
                  <a:lnTo>
                    <a:pt x="2054111" y="900287"/>
                  </a:lnTo>
                  <a:lnTo>
                    <a:pt x="2056913" y="899992"/>
                  </a:lnTo>
                  <a:lnTo>
                    <a:pt x="2060748" y="898959"/>
                  </a:lnTo>
                  <a:lnTo>
                    <a:pt x="2059863" y="897632"/>
                  </a:lnTo>
                  <a:lnTo>
                    <a:pt x="2054111" y="894092"/>
                  </a:lnTo>
                  <a:lnTo>
                    <a:pt x="2046441" y="890700"/>
                  </a:lnTo>
                  <a:lnTo>
                    <a:pt x="2047474" y="888782"/>
                  </a:lnTo>
                  <a:lnTo>
                    <a:pt x="2049391" y="888045"/>
                  </a:lnTo>
                  <a:lnTo>
                    <a:pt x="2049834" y="886865"/>
                  </a:lnTo>
                  <a:lnTo>
                    <a:pt x="2045999" y="882883"/>
                  </a:lnTo>
                  <a:lnTo>
                    <a:pt x="2047179" y="882440"/>
                  </a:lnTo>
                  <a:lnTo>
                    <a:pt x="2050719" y="882735"/>
                  </a:lnTo>
                  <a:lnTo>
                    <a:pt x="2053226" y="883620"/>
                  </a:lnTo>
                  <a:lnTo>
                    <a:pt x="2056323" y="885980"/>
                  </a:lnTo>
                  <a:lnTo>
                    <a:pt x="2061633" y="887160"/>
                  </a:lnTo>
                  <a:lnTo>
                    <a:pt x="2064140" y="887160"/>
                  </a:lnTo>
                  <a:lnTo>
                    <a:pt x="2071810" y="884358"/>
                  </a:lnTo>
                  <a:lnTo>
                    <a:pt x="2071810" y="882588"/>
                  </a:lnTo>
                  <a:lnTo>
                    <a:pt x="2069597" y="878605"/>
                  </a:lnTo>
                  <a:lnTo>
                    <a:pt x="2058240" y="873296"/>
                  </a:lnTo>
                  <a:lnTo>
                    <a:pt x="2057356" y="872558"/>
                  </a:lnTo>
                  <a:lnTo>
                    <a:pt x="2060158" y="871231"/>
                  </a:lnTo>
                  <a:lnTo>
                    <a:pt x="2062960" y="871231"/>
                  </a:lnTo>
                  <a:close/>
                  <a:moveTo>
                    <a:pt x="1296891" y="97639"/>
                  </a:moveTo>
                  <a:lnTo>
                    <a:pt x="1301905" y="96312"/>
                  </a:lnTo>
                  <a:lnTo>
                    <a:pt x="1308985" y="93214"/>
                  </a:lnTo>
                  <a:lnTo>
                    <a:pt x="1314442" y="92182"/>
                  </a:lnTo>
                  <a:lnTo>
                    <a:pt x="1318277" y="93214"/>
                  </a:lnTo>
                  <a:lnTo>
                    <a:pt x="1322112" y="93657"/>
                  </a:lnTo>
                  <a:lnTo>
                    <a:pt x="1335386" y="93657"/>
                  </a:lnTo>
                  <a:lnTo>
                    <a:pt x="1334796" y="94837"/>
                  </a:lnTo>
                  <a:lnTo>
                    <a:pt x="1316212" y="104129"/>
                  </a:lnTo>
                  <a:lnTo>
                    <a:pt x="1314737" y="106341"/>
                  </a:lnTo>
                  <a:lnTo>
                    <a:pt x="1319752" y="107816"/>
                  </a:lnTo>
                  <a:lnTo>
                    <a:pt x="1322702" y="108111"/>
                  </a:lnTo>
                  <a:lnTo>
                    <a:pt x="1357362" y="99262"/>
                  </a:lnTo>
                  <a:lnTo>
                    <a:pt x="1370341" y="97787"/>
                  </a:lnTo>
                  <a:lnTo>
                    <a:pt x="1380223" y="98229"/>
                  </a:lnTo>
                  <a:lnTo>
                    <a:pt x="1393350" y="100294"/>
                  </a:lnTo>
                  <a:lnTo>
                    <a:pt x="1392907" y="101326"/>
                  </a:lnTo>
                  <a:lnTo>
                    <a:pt x="1379633" y="100737"/>
                  </a:lnTo>
                  <a:lnTo>
                    <a:pt x="1366654" y="101769"/>
                  </a:lnTo>
                  <a:lnTo>
                    <a:pt x="1359575" y="103539"/>
                  </a:lnTo>
                  <a:lnTo>
                    <a:pt x="1345563" y="108996"/>
                  </a:lnTo>
                  <a:lnTo>
                    <a:pt x="1339073" y="112683"/>
                  </a:lnTo>
                  <a:lnTo>
                    <a:pt x="1340106" y="114306"/>
                  </a:lnTo>
                  <a:lnTo>
                    <a:pt x="1351315" y="117551"/>
                  </a:lnTo>
                  <a:lnTo>
                    <a:pt x="1349840" y="118288"/>
                  </a:lnTo>
                  <a:lnTo>
                    <a:pt x="1342023" y="119025"/>
                  </a:lnTo>
                  <a:lnTo>
                    <a:pt x="1331993" y="122418"/>
                  </a:lnTo>
                  <a:lnTo>
                    <a:pt x="1331109" y="125368"/>
                  </a:lnTo>
                  <a:lnTo>
                    <a:pt x="1335976" y="129055"/>
                  </a:lnTo>
                  <a:lnTo>
                    <a:pt x="1340401" y="131120"/>
                  </a:lnTo>
                  <a:lnTo>
                    <a:pt x="1346300" y="131562"/>
                  </a:lnTo>
                  <a:lnTo>
                    <a:pt x="1359722" y="129497"/>
                  </a:lnTo>
                  <a:lnTo>
                    <a:pt x="1401904" y="128170"/>
                  </a:lnTo>
                  <a:lnTo>
                    <a:pt x="1419013" y="125515"/>
                  </a:lnTo>
                  <a:lnTo>
                    <a:pt x="1438482" y="118141"/>
                  </a:lnTo>
                  <a:lnTo>
                    <a:pt x="1450872" y="115338"/>
                  </a:lnTo>
                  <a:lnTo>
                    <a:pt x="1456034" y="114748"/>
                  </a:lnTo>
                  <a:lnTo>
                    <a:pt x="1462966" y="115338"/>
                  </a:lnTo>
                  <a:lnTo>
                    <a:pt x="1459279" y="117846"/>
                  </a:lnTo>
                  <a:lnTo>
                    <a:pt x="1440252" y="125515"/>
                  </a:lnTo>
                  <a:lnTo>
                    <a:pt x="1422848" y="130972"/>
                  </a:lnTo>
                  <a:lnTo>
                    <a:pt x="1411049" y="133185"/>
                  </a:lnTo>
                  <a:lnTo>
                    <a:pt x="1399102" y="133922"/>
                  </a:lnTo>
                  <a:lnTo>
                    <a:pt x="1372406" y="133185"/>
                  </a:lnTo>
                  <a:lnTo>
                    <a:pt x="1352642" y="136724"/>
                  </a:lnTo>
                  <a:lnTo>
                    <a:pt x="1350135" y="138347"/>
                  </a:lnTo>
                  <a:lnTo>
                    <a:pt x="1351462" y="140264"/>
                  </a:lnTo>
                  <a:lnTo>
                    <a:pt x="1353232" y="142034"/>
                  </a:lnTo>
                  <a:lnTo>
                    <a:pt x="1355445" y="143509"/>
                  </a:lnTo>
                  <a:lnTo>
                    <a:pt x="1359132" y="144984"/>
                  </a:lnTo>
                  <a:lnTo>
                    <a:pt x="1366949" y="147196"/>
                  </a:lnTo>
                  <a:lnTo>
                    <a:pt x="1377273" y="151179"/>
                  </a:lnTo>
                  <a:lnTo>
                    <a:pt x="1383173" y="152948"/>
                  </a:lnTo>
                  <a:lnTo>
                    <a:pt x="1390843" y="154128"/>
                  </a:lnTo>
                  <a:lnTo>
                    <a:pt x="1400872" y="153243"/>
                  </a:lnTo>
                  <a:lnTo>
                    <a:pt x="1407362" y="149851"/>
                  </a:lnTo>
                  <a:lnTo>
                    <a:pt x="1429485" y="136134"/>
                  </a:lnTo>
                  <a:lnTo>
                    <a:pt x="1436417" y="132300"/>
                  </a:lnTo>
                  <a:lnTo>
                    <a:pt x="1441285" y="130825"/>
                  </a:lnTo>
                  <a:lnTo>
                    <a:pt x="1471225" y="126990"/>
                  </a:lnTo>
                  <a:lnTo>
                    <a:pt x="1506476" y="123893"/>
                  </a:lnTo>
                  <a:lnTo>
                    <a:pt x="1504853" y="126695"/>
                  </a:lnTo>
                  <a:lnTo>
                    <a:pt x="1470045" y="130530"/>
                  </a:lnTo>
                  <a:lnTo>
                    <a:pt x="1455296" y="133922"/>
                  </a:lnTo>
                  <a:lnTo>
                    <a:pt x="1444972" y="137757"/>
                  </a:lnTo>
                  <a:lnTo>
                    <a:pt x="1428895" y="146016"/>
                  </a:lnTo>
                  <a:lnTo>
                    <a:pt x="1424028" y="149851"/>
                  </a:lnTo>
                  <a:lnTo>
                    <a:pt x="1419751" y="153833"/>
                  </a:lnTo>
                  <a:lnTo>
                    <a:pt x="1419456" y="155898"/>
                  </a:lnTo>
                  <a:lnTo>
                    <a:pt x="1421668" y="157373"/>
                  </a:lnTo>
                  <a:lnTo>
                    <a:pt x="1429043" y="159733"/>
                  </a:lnTo>
                  <a:lnTo>
                    <a:pt x="1433025" y="160028"/>
                  </a:lnTo>
                  <a:lnTo>
                    <a:pt x="1442760" y="158848"/>
                  </a:lnTo>
                  <a:lnTo>
                    <a:pt x="1453674" y="162240"/>
                  </a:lnTo>
                  <a:lnTo>
                    <a:pt x="1457951" y="162535"/>
                  </a:lnTo>
                  <a:lnTo>
                    <a:pt x="1476977" y="162240"/>
                  </a:lnTo>
                  <a:lnTo>
                    <a:pt x="1482140" y="161503"/>
                  </a:lnTo>
                  <a:lnTo>
                    <a:pt x="1485827" y="160323"/>
                  </a:lnTo>
                  <a:lnTo>
                    <a:pt x="1490842" y="157521"/>
                  </a:lnTo>
                  <a:lnTo>
                    <a:pt x="1497036" y="153096"/>
                  </a:lnTo>
                  <a:lnTo>
                    <a:pt x="1503526" y="150589"/>
                  </a:lnTo>
                  <a:lnTo>
                    <a:pt x="1519750" y="149261"/>
                  </a:lnTo>
                  <a:lnTo>
                    <a:pt x="1527125" y="147639"/>
                  </a:lnTo>
                  <a:lnTo>
                    <a:pt x="1534352" y="147049"/>
                  </a:lnTo>
                  <a:lnTo>
                    <a:pt x="1531402" y="149704"/>
                  </a:lnTo>
                  <a:lnTo>
                    <a:pt x="1520192" y="155751"/>
                  </a:lnTo>
                  <a:lnTo>
                    <a:pt x="1517095" y="158996"/>
                  </a:lnTo>
                  <a:lnTo>
                    <a:pt x="1524175" y="160176"/>
                  </a:lnTo>
                  <a:lnTo>
                    <a:pt x="1530517" y="160176"/>
                  </a:lnTo>
                  <a:lnTo>
                    <a:pt x="1551756" y="156341"/>
                  </a:lnTo>
                  <a:lnTo>
                    <a:pt x="1558393" y="156046"/>
                  </a:lnTo>
                  <a:lnTo>
                    <a:pt x="1566062" y="154423"/>
                  </a:lnTo>
                  <a:lnTo>
                    <a:pt x="1588923" y="147786"/>
                  </a:lnTo>
                  <a:lnTo>
                    <a:pt x="1598658" y="143067"/>
                  </a:lnTo>
                  <a:lnTo>
                    <a:pt x="1602640" y="140559"/>
                  </a:lnTo>
                  <a:lnTo>
                    <a:pt x="1604262" y="138937"/>
                  </a:lnTo>
                  <a:lnTo>
                    <a:pt x="1606032" y="135692"/>
                  </a:lnTo>
                  <a:lnTo>
                    <a:pt x="1607950" y="130972"/>
                  </a:lnTo>
                  <a:lnTo>
                    <a:pt x="1610310" y="127727"/>
                  </a:lnTo>
                  <a:lnTo>
                    <a:pt x="1613259" y="125958"/>
                  </a:lnTo>
                  <a:lnTo>
                    <a:pt x="1616504" y="125368"/>
                  </a:lnTo>
                  <a:lnTo>
                    <a:pt x="1620192" y="125958"/>
                  </a:lnTo>
                  <a:lnTo>
                    <a:pt x="1625354" y="124040"/>
                  </a:lnTo>
                  <a:lnTo>
                    <a:pt x="1635383" y="117403"/>
                  </a:lnTo>
                  <a:lnTo>
                    <a:pt x="1645265" y="112978"/>
                  </a:lnTo>
                  <a:lnTo>
                    <a:pt x="1673731" y="106784"/>
                  </a:lnTo>
                  <a:lnTo>
                    <a:pt x="1669896" y="109586"/>
                  </a:lnTo>
                  <a:lnTo>
                    <a:pt x="1656622" y="113568"/>
                  </a:lnTo>
                  <a:lnTo>
                    <a:pt x="1637006" y="123155"/>
                  </a:lnTo>
                  <a:lnTo>
                    <a:pt x="1632433" y="126400"/>
                  </a:lnTo>
                  <a:lnTo>
                    <a:pt x="1628156" y="130825"/>
                  </a:lnTo>
                  <a:lnTo>
                    <a:pt x="1626829" y="133480"/>
                  </a:lnTo>
                  <a:lnTo>
                    <a:pt x="1625944" y="136577"/>
                  </a:lnTo>
                  <a:lnTo>
                    <a:pt x="1630221" y="138494"/>
                  </a:lnTo>
                  <a:lnTo>
                    <a:pt x="1644527" y="139527"/>
                  </a:lnTo>
                  <a:lnTo>
                    <a:pt x="1660604" y="139527"/>
                  </a:lnTo>
                  <a:lnTo>
                    <a:pt x="1667684" y="139969"/>
                  </a:lnTo>
                  <a:lnTo>
                    <a:pt x="1674763" y="141149"/>
                  </a:lnTo>
                  <a:lnTo>
                    <a:pt x="1674468" y="142034"/>
                  </a:lnTo>
                  <a:lnTo>
                    <a:pt x="1666504" y="143362"/>
                  </a:lnTo>
                  <a:lnTo>
                    <a:pt x="1657654" y="143804"/>
                  </a:lnTo>
                  <a:lnTo>
                    <a:pt x="1634646" y="146901"/>
                  </a:lnTo>
                  <a:lnTo>
                    <a:pt x="1602198" y="155308"/>
                  </a:lnTo>
                  <a:lnTo>
                    <a:pt x="1601018" y="156636"/>
                  </a:lnTo>
                  <a:lnTo>
                    <a:pt x="1591136" y="162535"/>
                  </a:lnTo>
                  <a:lnTo>
                    <a:pt x="1566800" y="167550"/>
                  </a:lnTo>
                  <a:lnTo>
                    <a:pt x="1526092" y="171827"/>
                  </a:lnTo>
                  <a:lnTo>
                    <a:pt x="1519602" y="173155"/>
                  </a:lnTo>
                  <a:lnTo>
                    <a:pt x="1514293" y="175072"/>
                  </a:lnTo>
                  <a:lnTo>
                    <a:pt x="1515030" y="177727"/>
                  </a:lnTo>
                  <a:lnTo>
                    <a:pt x="1522405" y="183922"/>
                  </a:lnTo>
                  <a:lnTo>
                    <a:pt x="1531549" y="190411"/>
                  </a:lnTo>
                  <a:lnTo>
                    <a:pt x="1543939" y="196901"/>
                  </a:lnTo>
                  <a:lnTo>
                    <a:pt x="1549543" y="200883"/>
                  </a:lnTo>
                  <a:lnTo>
                    <a:pt x="1557065" y="206930"/>
                  </a:lnTo>
                  <a:lnTo>
                    <a:pt x="1561785" y="210175"/>
                  </a:lnTo>
                  <a:lnTo>
                    <a:pt x="1566210" y="212535"/>
                  </a:lnTo>
                  <a:lnTo>
                    <a:pt x="1573879" y="213567"/>
                  </a:lnTo>
                  <a:lnTo>
                    <a:pt x="1585089" y="213272"/>
                  </a:lnTo>
                  <a:lnTo>
                    <a:pt x="1589366" y="213862"/>
                  </a:lnTo>
                  <a:lnTo>
                    <a:pt x="1585531" y="215927"/>
                  </a:lnTo>
                  <a:lnTo>
                    <a:pt x="1580221" y="217697"/>
                  </a:lnTo>
                  <a:lnTo>
                    <a:pt x="1575207" y="217992"/>
                  </a:lnTo>
                  <a:lnTo>
                    <a:pt x="1565472" y="217255"/>
                  </a:lnTo>
                  <a:lnTo>
                    <a:pt x="1554410" y="214895"/>
                  </a:lnTo>
                  <a:lnTo>
                    <a:pt x="1548511" y="212977"/>
                  </a:lnTo>
                  <a:lnTo>
                    <a:pt x="1544086" y="210765"/>
                  </a:lnTo>
                  <a:lnTo>
                    <a:pt x="1539071" y="207225"/>
                  </a:lnTo>
                  <a:lnTo>
                    <a:pt x="1530517" y="199703"/>
                  </a:lnTo>
                  <a:lnTo>
                    <a:pt x="1522700" y="194688"/>
                  </a:lnTo>
                  <a:lnTo>
                    <a:pt x="1514145" y="191001"/>
                  </a:lnTo>
                  <a:lnTo>
                    <a:pt x="1505296" y="185397"/>
                  </a:lnTo>
                  <a:lnTo>
                    <a:pt x="1495414" y="180529"/>
                  </a:lnTo>
                  <a:lnTo>
                    <a:pt x="1486712" y="178612"/>
                  </a:lnTo>
                  <a:lnTo>
                    <a:pt x="1470488" y="177579"/>
                  </a:lnTo>
                  <a:lnTo>
                    <a:pt x="1457804" y="178022"/>
                  </a:lnTo>
                  <a:lnTo>
                    <a:pt x="1427863" y="175220"/>
                  </a:lnTo>
                  <a:lnTo>
                    <a:pt x="1422848" y="178907"/>
                  </a:lnTo>
                  <a:lnTo>
                    <a:pt x="1419751" y="187019"/>
                  </a:lnTo>
                  <a:lnTo>
                    <a:pt x="1422848" y="193361"/>
                  </a:lnTo>
                  <a:lnTo>
                    <a:pt x="1424766" y="203685"/>
                  </a:lnTo>
                  <a:lnTo>
                    <a:pt x="1431993" y="209733"/>
                  </a:lnTo>
                  <a:lnTo>
                    <a:pt x="1434943" y="210913"/>
                  </a:lnTo>
                  <a:lnTo>
                    <a:pt x="1449986" y="212830"/>
                  </a:lnTo>
                  <a:lnTo>
                    <a:pt x="1454854" y="214305"/>
                  </a:lnTo>
                  <a:lnTo>
                    <a:pt x="1459574" y="217402"/>
                  </a:lnTo>
                  <a:lnTo>
                    <a:pt x="1466211" y="224334"/>
                  </a:lnTo>
                  <a:lnTo>
                    <a:pt x="1474470" y="231266"/>
                  </a:lnTo>
                  <a:lnTo>
                    <a:pt x="1478157" y="235691"/>
                  </a:lnTo>
                  <a:lnTo>
                    <a:pt x="1483025" y="240116"/>
                  </a:lnTo>
                  <a:lnTo>
                    <a:pt x="1488777" y="243803"/>
                  </a:lnTo>
                  <a:lnTo>
                    <a:pt x="1497036" y="248080"/>
                  </a:lnTo>
                  <a:lnTo>
                    <a:pt x="1499249" y="250145"/>
                  </a:lnTo>
                  <a:lnTo>
                    <a:pt x="1492759" y="249850"/>
                  </a:lnTo>
                  <a:lnTo>
                    <a:pt x="1486859" y="247490"/>
                  </a:lnTo>
                  <a:lnTo>
                    <a:pt x="1481550" y="246163"/>
                  </a:lnTo>
                  <a:lnTo>
                    <a:pt x="1478305" y="246163"/>
                  </a:lnTo>
                  <a:lnTo>
                    <a:pt x="1474470" y="247343"/>
                  </a:lnTo>
                  <a:lnTo>
                    <a:pt x="1473438" y="249113"/>
                  </a:lnTo>
                  <a:lnTo>
                    <a:pt x="1475355" y="251620"/>
                  </a:lnTo>
                  <a:lnTo>
                    <a:pt x="1477568" y="253537"/>
                  </a:lnTo>
                  <a:lnTo>
                    <a:pt x="1480075" y="254717"/>
                  </a:lnTo>
                  <a:lnTo>
                    <a:pt x="1484500" y="255602"/>
                  </a:lnTo>
                  <a:lnTo>
                    <a:pt x="1494086" y="256487"/>
                  </a:lnTo>
                  <a:lnTo>
                    <a:pt x="1512965" y="256782"/>
                  </a:lnTo>
                  <a:lnTo>
                    <a:pt x="1523732" y="258700"/>
                  </a:lnTo>
                  <a:lnTo>
                    <a:pt x="1529042" y="258995"/>
                  </a:lnTo>
                  <a:lnTo>
                    <a:pt x="1534352" y="257815"/>
                  </a:lnTo>
                  <a:lnTo>
                    <a:pt x="1539809" y="255602"/>
                  </a:lnTo>
                  <a:lnTo>
                    <a:pt x="1543496" y="254865"/>
                  </a:lnTo>
                  <a:lnTo>
                    <a:pt x="1547183" y="254865"/>
                  </a:lnTo>
                  <a:lnTo>
                    <a:pt x="1546446" y="256340"/>
                  </a:lnTo>
                  <a:lnTo>
                    <a:pt x="1541284" y="259290"/>
                  </a:lnTo>
                  <a:lnTo>
                    <a:pt x="1536859" y="261355"/>
                  </a:lnTo>
                  <a:lnTo>
                    <a:pt x="1533172" y="262387"/>
                  </a:lnTo>
                  <a:lnTo>
                    <a:pt x="1529189" y="262829"/>
                  </a:lnTo>
                  <a:lnTo>
                    <a:pt x="1514883" y="262829"/>
                  </a:lnTo>
                  <a:lnTo>
                    <a:pt x="1510753" y="264747"/>
                  </a:lnTo>
                  <a:lnTo>
                    <a:pt x="1507508" y="266959"/>
                  </a:lnTo>
                  <a:lnTo>
                    <a:pt x="1504411" y="266369"/>
                  </a:lnTo>
                  <a:lnTo>
                    <a:pt x="1500281" y="264894"/>
                  </a:lnTo>
                  <a:lnTo>
                    <a:pt x="1490842" y="262829"/>
                  </a:lnTo>
                  <a:lnTo>
                    <a:pt x="1467833" y="260175"/>
                  </a:lnTo>
                  <a:lnTo>
                    <a:pt x="1462228" y="258552"/>
                  </a:lnTo>
                  <a:lnTo>
                    <a:pt x="1456329" y="259142"/>
                  </a:lnTo>
                  <a:lnTo>
                    <a:pt x="1444234" y="262534"/>
                  </a:lnTo>
                  <a:lnTo>
                    <a:pt x="1429780" y="263714"/>
                  </a:lnTo>
                  <a:lnTo>
                    <a:pt x="1415031" y="266517"/>
                  </a:lnTo>
                  <a:lnTo>
                    <a:pt x="1411196" y="272859"/>
                  </a:lnTo>
                  <a:lnTo>
                    <a:pt x="1405739" y="278906"/>
                  </a:lnTo>
                  <a:lnTo>
                    <a:pt x="1400577" y="283478"/>
                  </a:lnTo>
                  <a:lnTo>
                    <a:pt x="1397185" y="287018"/>
                  </a:lnTo>
                  <a:lnTo>
                    <a:pt x="1397185" y="294540"/>
                  </a:lnTo>
                  <a:lnTo>
                    <a:pt x="1395562" y="300735"/>
                  </a:lnTo>
                  <a:lnTo>
                    <a:pt x="1401167" y="303242"/>
                  </a:lnTo>
                  <a:lnTo>
                    <a:pt x="1412229" y="303537"/>
                  </a:lnTo>
                  <a:lnTo>
                    <a:pt x="1417981" y="302210"/>
                  </a:lnTo>
                  <a:lnTo>
                    <a:pt x="1424913" y="299555"/>
                  </a:lnTo>
                  <a:lnTo>
                    <a:pt x="1434205" y="294540"/>
                  </a:lnTo>
                  <a:lnTo>
                    <a:pt x="1438187" y="291148"/>
                  </a:lnTo>
                  <a:lnTo>
                    <a:pt x="1434500" y="299997"/>
                  </a:lnTo>
                  <a:lnTo>
                    <a:pt x="1430518" y="306044"/>
                  </a:lnTo>
                  <a:lnTo>
                    <a:pt x="1447037" y="304422"/>
                  </a:lnTo>
                  <a:lnTo>
                    <a:pt x="1451461" y="302505"/>
                  </a:lnTo>
                  <a:lnTo>
                    <a:pt x="1455296" y="299260"/>
                  </a:lnTo>
                  <a:lnTo>
                    <a:pt x="1461786" y="292770"/>
                  </a:lnTo>
                  <a:lnTo>
                    <a:pt x="1468128" y="280381"/>
                  </a:lnTo>
                  <a:lnTo>
                    <a:pt x="1464736" y="296900"/>
                  </a:lnTo>
                  <a:lnTo>
                    <a:pt x="1474175" y="296162"/>
                  </a:lnTo>
                  <a:lnTo>
                    <a:pt x="1478452" y="298670"/>
                  </a:lnTo>
                  <a:lnTo>
                    <a:pt x="1482730" y="300440"/>
                  </a:lnTo>
                  <a:lnTo>
                    <a:pt x="1474913" y="299260"/>
                  </a:lnTo>
                  <a:lnTo>
                    <a:pt x="1472553" y="299260"/>
                  </a:lnTo>
                  <a:lnTo>
                    <a:pt x="1461638" y="306929"/>
                  </a:lnTo>
                  <a:lnTo>
                    <a:pt x="1455591" y="309879"/>
                  </a:lnTo>
                  <a:lnTo>
                    <a:pt x="1448217" y="314599"/>
                  </a:lnTo>
                  <a:lnTo>
                    <a:pt x="1454854" y="323891"/>
                  </a:lnTo>
                  <a:lnTo>
                    <a:pt x="1454854" y="335395"/>
                  </a:lnTo>
                  <a:lnTo>
                    <a:pt x="1460163" y="337902"/>
                  </a:lnTo>
                  <a:lnTo>
                    <a:pt x="1466063" y="338787"/>
                  </a:lnTo>
                  <a:lnTo>
                    <a:pt x="1475797" y="335248"/>
                  </a:lnTo>
                  <a:lnTo>
                    <a:pt x="1484057" y="337460"/>
                  </a:lnTo>
                  <a:lnTo>
                    <a:pt x="1490252" y="337755"/>
                  </a:lnTo>
                  <a:lnTo>
                    <a:pt x="1494086" y="337018"/>
                  </a:lnTo>
                  <a:lnTo>
                    <a:pt x="1503231" y="332003"/>
                  </a:lnTo>
                  <a:lnTo>
                    <a:pt x="1506476" y="329053"/>
                  </a:lnTo>
                  <a:lnTo>
                    <a:pt x="1522110" y="312829"/>
                  </a:lnTo>
                  <a:lnTo>
                    <a:pt x="1524912" y="311207"/>
                  </a:lnTo>
                  <a:lnTo>
                    <a:pt x="1524175" y="314304"/>
                  </a:lnTo>
                  <a:lnTo>
                    <a:pt x="1523142" y="316959"/>
                  </a:lnTo>
                  <a:lnTo>
                    <a:pt x="1521962" y="319171"/>
                  </a:lnTo>
                  <a:lnTo>
                    <a:pt x="1516948" y="325808"/>
                  </a:lnTo>
                  <a:lnTo>
                    <a:pt x="1507803" y="334068"/>
                  </a:lnTo>
                  <a:lnTo>
                    <a:pt x="1501903" y="338050"/>
                  </a:lnTo>
                  <a:lnTo>
                    <a:pt x="1499986" y="339820"/>
                  </a:lnTo>
                  <a:lnTo>
                    <a:pt x="1498511" y="342032"/>
                  </a:lnTo>
                  <a:lnTo>
                    <a:pt x="1495561" y="343655"/>
                  </a:lnTo>
                  <a:lnTo>
                    <a:pt x="1488924" y="344982"/>
                  </a:lnTo>
                  <a:lnTo>
                    <a:pt x="1475503" y="346309"/>
                  </a:lnTo>
                  <a:lnTo>
                    <a:pt x="1468866" y="346752"/>
                  </a:lnTo>
                  <a:lnTo>
                    <a:pt x="1463261" y="346015"/>
                  </a:lnTo>
                  <a:lnTo>
                    <a:pt x="1446594" y="341147"/>
                  </a:lnTo>
                  <a:lnTo>
                    <a:pt x="1442907" y="338492"/>
                  </a:lnTo>
                  <a:lnTo>
                    <a:pt x="1438335" y="332593"/>
                  </a:lnTo>
                  <a:lnTo>
                    <a:pt x="1431403" y="325218"/>
                  </a:lnTo>
                  <a:lnTo>
                    <a:pt x="1425798" y="321678"/>
                  </a:lnTo>
                  <a:lnTo>
                    <a:pt x="1416064" y="318581"/>
                  </a:lnTo>
                  <a:lnTo>
                    <a:pt x="1409132" y="316959"/>
                  </a:lnTo>
                  <a:lnTo>
                    <a:pt x="1403379" y="316959"/>
                  </a:lnTo>
                  <a:lnTo>
                    <a:pt x="1396595" y="318139"/>
                  </a:lnTo>
                  <a:lnTo>
                    <a:pt x="1389810" y="320204"/>
                  </a:lnTo>
                  <a:lnTo>
                    <a:pt x="1383026" y="323153"/>
                  </a:lnTo>
                  <a:lnTo>
                    <a:pt x="1380961" y="326841"/>
                  </a:lnTo>
                  <a:lnTo>
                    <a:pt x="1385090" y="333478"/>
                  </a:lnTo>
                  <a:lnTo>
                    <a:pt x="1389220" y="339525"/>
                  </a:lnTo>
                  <a:lnTo>
                    <a:pt x="1391727" y="342622"/>
                  </a:lnTo>
                  <a:lnTo>
                    <a:pt x="1394087" y="344982"/>
                  </a:lnTo>
                  <a:lnTo>
                    <a:pt x="1398217" y="347637"/>
                  </a:lnTo>
                  <a:lnTo>
                    <a:pt x="1402495" y="347932"/>
                  </a:lnTo>
                  <a:lnTo>
                    <a:pt x="1404707" y="348522"/>
                  </a:lnTo>
                  <a:lnTo>
                    <a:pt x="1406772" y="349849"/>
                  </a:lnTo>
                  <a:lnTo>
                    <a:pt x="1412671" y="355749"/>
                  </a:lnTo>
                  <a:lnTo>
                    <a:pt x="1414294" y="356634"/>
                  </a:lnTo>
                  <a:lnTo>
                    <a:pt x="1413261" y="357224"/>
                  </a:lnTo>
                  <a:lnTo>
                    <a:pt x="1407657" y="357666"/>
                  </a:lnTo>
                  <a:lnTo>
                    <a:pt x="1399840" y="359289"/>
                  </a:lnTo>
                  <a:lnTo>
                    <a:pt x="1393350" y="359879"/>
                  </a:lnTo>
                  <a:lnTo>
                    <a:pt x="1387598" y="359289"/>
                  </a:lnTo>
                  <a:lnTo>
                    <a:pt x="1379191" y="360026"/>
                  </a:lnTo>
                  <a:lnTo>
                    <a:pt x="1372701" y="361206"/>
                  </a:lnTo>
                  <a:lnTo>
                    <a:pt x="1368571" y="362976"/>
                  </a:lnTo>
                  <a:lnTo>
                    <a:pt x="1362967" y="367401"/>
                  </a:lnTo>
                  <a:lnTo>
                    <a:pt x="1343940" y="376545"/>
                  </a:lnTo>
                  <a:lnTo>
                    <a:pt x="1342761" y="385690"/>
                  </a:lnTo>
                  <a:lnTo>
                    <a:pt x="1342023" y="394834"/>
                  </a:lnTo>
                  <a:lnTo>
                    <a:pt x="1347333" y="395719"/>
                  </a:lnTo>
                  <a:lnTo>
                    <a:pt x="1362082" y="396752"/>
                  </a:lnTo>
                  <a:lnTo>
                    <a:pt x="1368866" y="398669"/>
                  </a:lnTo>
                  <a:lnTo>
                    <a:pt x="1368424" y="391737"/>
                  </a:lnTo>
                  <a:lnTo>
                    <a:pt x="1367096" y="386132"/>
                  </a:lnTo>
                  <a:lnTo>
                    <a:pt x="1370194" y="379495"/>
                  </a:lnTo>
                  <a:lnTo>
                    <a:pt x="1370636" y="389967"/>
                  </a:lnTo>
                  <a:lnTo>
                    <a:pt x="1372849" y="399554"/>
                  </a:lnTo>
                  <a:lnTo>
                    <a:pt x="1380518" y="399111"/>
                  </a:lnTo>
                  <a:lnTo>
                    <a:pt x="1396447" y="400586"/>
                  </a:lnTo>
                  <a:lnTo>
                    <a:pt x="1396447" y="389672"/>
                  </a:lnTo>
                  <a:lnTo>
                    <a:pt x="1400135" y="397194"/>
                  </a:lnTo>
                  <a:lnTo>
                    <a:pt x="1410016" y="399111"/>
                  </a:lnTo>
                  <a:lnTo>
                    <a:pt x="1417834" y="401029"/>
                  </a:lnTo>
                  <a:lnTo>
                    <a:pt x="1420931" y="393359"/>
                  </a:lnTo>
                  <a:lnTo>
                    <a:pt x="1423733" y="389672"/>
                  </a:lnTo>
                  <a:lnTo>
                    <a:pt x="1424618" y="389967"/>
                  </a:lnTo>
                  <a:lnTo>
                    <a:pt x="1425946" y="391589"/>
                  </a:lnTo>
                  <a:lnTo>
                    <a:pt x="1427863" y="394687"/>
                  </a:lnTo>
                  <a:lnTo>
                    <a:pt x="1432583" y="397784"/>
                  </a:lnTo>
                  <a:lnTo>
                    <a:pt x="1443940" y="402504"/>
                  </a:lnTo>
                  <a:lnTo>
                    <a:pt x="1452789" y="404421"/>
                  </a:lnTo>
                  <a:lnTo>
                    <a:pt x="1458099" y="404864"/>
                  </a:lnTo>
                  <a:lnTo>
                    <a:pt x="1480665" y="402061"/>
                  </a:lnTo>
                  <a:lnTo>
                    <a:pt x="1481992" y="384657"/>
                  </a:lnTo>
                  <a:lnTo>
                    <a:pt x="1488187" y="394539"/>
                  </a:lnTo>
                  <a:lnTo>
                    <a:pt x="1490842" y="396752"/>
                  </a:lnTo>
                  <a:lnTo>
                    <a:pt x="1503821" y="397489"/>
                  </a:lnTo>
                  <a:lnTo>
                    <a:pt x="1534057" y="396014"/>
                  </a:lnTo>
                  <a:lnTo>
                    <a:pt x="1534647" y="393359"/>
                  </a:lnTo>
                  <a:lnTo>
                    <a:pt x="1533319" y="389967"/>
                  </a:lnTo>
                  <a:lnTo>
                    <a:pt x="1530812" y="386575"/>
                  </a:lnTo>
                  <a:lnTo>
                    <a:pt x="1527272" y="383182"/>
                  </a:lnTo>
                  <a:lnTo>
                    <a:pt x="1526387" y="381855"/>
                  </a:lnTo>
                  <a:lnTo>
                    <a:pt x="1529927" y="383625"/>
                  </a:lnTo>
                  <a:lnTo>
                    <a:pt x="1532139" y="385542"/>
                  </a:lnTo>
                  <a:lnTo>
                    <a:pt x="1534647" y="386427"/>
                  </a:lnTo>
                  <a:lnTo>
                    <a:pt x="1537302" y="386427"/>
                  </a:lnTo>
                  <a:lnTo>
                    <a:pt x="1539366" y="387017"/>
                  </a:lnTo>
                  <a:lnTo>
                    <a:pt x="1544823" y="392917"/>
                  </a:lnTo>
                  <a:lnTo>
                    <a:pt x="1547626" y="394392"/>
                  </a:lnTo>
                  <a:lnTo>
                    <a:pt x="1550871" y="394982"/>
                  </a:lnTo>
                  <a:lnTo>
                    <a:pt x="1553968" y="394982"/>
                  </a:lnTo>
                  <a:lnTo>
                    <a:pt x="1556770" y="393949"/>
                  </a:lnTo>
                  <a:lnTo>
                    <a:pt x="1561785" y="393507"/>
                  </a:lnTo>
                  <a:lnTo>
                    <a:pt x="1564292" y="394244"/>
                  </a:lnTo>
                  <a:lnTo>
                    <a:pt x="1566947" y="395719"/>
                  </a:lnTo>
                  <a:lnTo>
                    <a:pt x="1570634" y="399111"/>
                  </a:lnTo>
                  <a:lnTo>
                    <a:pt x="1570634" y="401324"/>
                  </a:lnTo>
                  <a:lnTo>
                    <a:pt x="1568865" y="403979"/>
                  </a:lnTo>
                  <a:lnTo>
                    <a:pt x="1567390" y="406781"/>
                  </a:lnTo>
                  <a:lnTo>
                    <a:pt x="1566357" y="409731"/>
                  </a:lnTo>
                  <a:lnTo>
                    <a:pt x="1567242" y="411353"/>
                  </a:lnTo>
                  <a:lnTo>
                    <a:pt x="1571519" y="411943"/>
                  </a:lnTo>
                  <a:lnTo>
                    <a:pt x="1574322" y="411943"/>
                  </a:lnTo>
                  <a:lnTo>
                    <a:pt x="1587448" y="408403"/>
                  </a:lnTo>
                  <a:lnTo>
                    <a:pt x="1593496" y="407813"/>
                  </a:lnTo>
                  <a:lnTo>
                    <a:pt x="1605000" y="404569"/>
                  </a:lnTo>
                  <a:lnTo>
                    <a:pt x="1610899" y="402209"/>
                  </a:lnTo>
                  <a:lnTo>
                    <a:pt x="1614882" y="399554"/>
                  </a:lnTo>
                  <a:lnTo>
                    <a:pt x="1620044" y="397046"/>
                  </a:lnTo>
                  <a:lnTo>
                    <a:pt x="1637006" y="390557"/>
                  </a:lnTo>
                  <a:lnTo>
                    <a:pt x="1641283" y="386575"/>
                  </a:lnTo>
                  <a:lnTo>
                    <a:pt x="1644823" y="380527"/>
                  </a:lnTo>
                  <a:lnTo>
                    <a:pt x="1644380" y="375218"/>
                  </a:lnTo>
                  <a:lnTo>
                    <a:pt x="1640103" y="370646"/>
                  </a:lnTo>
                  <a:lnTo>
                    <a:pt x="1636858" y="368286"/>
                  </a:lnTo>
                  <a:lnTo>
                    <a:pt x="1634793" y="368286"/>
                  </a:lnTo>
                  <a:lnTo>
                    <a:pt x="1632581" y="368876"/>
                  </a:lnTo>
                  <a:lnTo>
                    <a:pt x="1627271" y="372120"/>
                  </a:lnTo>
                  <a:lnTo>
                    <a:pt x="1623731" y="373448"/>
                  </a:lnTo>
                  <a:lnTo>
                    <a:pt x="1618864" y="373005"/>
                  </a:lnTo>
                  <a:lnTo>
                    <a:pt x="1612522" y="370646"/>
                  </a:lnTo>
                  <a:lnTo>
                    <a:pt x="1610015" y="368138"/>
                  </a:lnTo>
                  <a:lnTo>
                    <a:pt x="1611195" y="365631"/>
                  </a:lnTo>
                  <a:lnTo>
                    <a:pt x="1611195" y="362386"/>
                  </a:lnTo>
                  <a:lnTo>
                    <a:pt x="1609425" y="358404"/>
                  </a:lnTo>
                  <a:lnTo>
                    <a:pt x="1605295" y="356339"/>
                  </a:lnTo>
                  <a:lnTo>
                    <a:pt x="1594086" y="356339"/>
                  </a:lnTo>
                  <a:lnTo>
                    <a:pt x="1586416" y="359141"/>
                  </a:lnTo>
                  <a:lnTo>
                    <a:pt x="1584941" y="358846"/>
                  </a:lnTo>
                  <a:lnTo>
                    <a:pt x="1574469" y="353684"/>
                  </a:lnTo>
                  <a:lnTo>
                    <a:pt x="1571224" y="352799"/>
                  </a:lnTo>
                  <a:lnTo>
                    <a:pt x="1562817" y="352209"/>
                  </a:lnTo>
                  <a:lnTo>
                    <a:pt x="1558688" y="352947"/>
                  </a:lnTo>
                  <a:lnTo>
                    <a:pt x="1551903" y="355306"/>
                  </a:lnTo>
                  <a:lnTo>
                    <a:pt x="1546151" y="355896"/>
                  </a:lnTo>
                  <a:lnTo>
                    <a:pt x="1543939" y="355306"/>
                  </a:lnTo>
                  <a:lnTo>
                    <a:pt x="1540546" y="353389"/>
                  </a:lnTo>
                  <a:lnTo>
                    <a:pt x="1538039" y="351472"/>
                  </a:lnTo>
                  <a:lnTo>
                    <a:pt x="1538334" y="350734"/>
                  </a:lnTo>
                  <a:lnTo>
                    <a:pt x="1545856" y="350734"/>
                  </a:lnTo>
                  <a:lnTo>
                    <a:pt x="1552198" y="349997"/>
                  </a:lnTo>
                  <a:lnTo>
                    <a:pt x="1557950" y="348079"/>
                  </a:lnTo>
                  <a:lnTo>
                    <a:pt x="1558540" y="346899"/>
                  </a:lnTo>
                  <a:lnTo>
                    <a:pt x="1555885" y="345720"/>
                  </a:lnTo>
                  <a:lnTo>
                    <a:pt x="1552640" y="343212"/>
                  </a:lnTo>
                  <a:lnTo>
                    <a:pt x="1548658" y="339377"/>
                  </a:lnTo>
                  <a:lnTo>
                    <a:pt x="1548658" y="337902"/>
                  </a:lnTo>
                  <a:lnTo>
                    <a:pt x="1552198" y="338787"/>
                  </a:lnTo>
                  <a:lnTo>
                    <a:pt x="1555885" y="340262"/>
                  </a:lnTo>
                  <a:lnTo>
                    <a:pt x="1569012" y="347194"/>
                  </a:lnTo>
                  <a:lnTo>
                    <a:pt x="1576829" y="349702"/>
                  </a:lnTo>
                  <a:lnTo>
                    <a:pt x="1584499" y="350439"/>
                  </a:lnTo>
                  <a:lnTo>
                    <a:pt x="1594233" y="350439"/>
                  </a:lnTo>
                  <a:lnTo>
                    <a:pt x="1614292" y="348817"/>
                  </a:lnTo>
                  <a:lnTo>
                    <a:pt x="1621224" y="348817"/>
                  </a:lnTo>
                  <a:lnTo>
                    <a:pt x="1625501" y="348227"/>
                  </a:lnTo>
                  <a:lnTo>
                    <a:pt x="1631106" y="346752"/>
                  </a:lnTo>
                  <a:lnTo>
                    <a:pt x="1636563" y="344245"/>
                  </a:lnTo>
                  <a:lnTo>
                    <a:pt x="1639660" y="341737"/>
                  </a:lnTo>
                  <a:lnTo>
                    <a:pt x="1642020" y="338345"/>
                  </a:lnTo>
                  <a:lnTo>
                    <a:pt x="1642758" y="332888"/>
                  </a:lnTo>
                  <a:lnTo>
                    <a:pt x="1641873" y="325513"/>
                  </a:lnTo>
                  <a:lnTo>
                    <a:pt x="1641873" y="319909"/>
                  </a:lnTo>
                  <a:lnTo>
                    <a:pt x="1642463" y="316221"/>
                  </a:lnTo>
                  <a:lnTo>
                    <a:pt x="1643643" y="314304"/>
                  </a:lnTo>
                  <a:lnTo>
                    <a:pt x="1658244" y="314304"/>
                  </a:lnTo>
                  <a:lnTo>
                    <a:pt x="1670781" y="315336"/>
                  </a:lnTo>
                  <a:lnTo>
                    <a:pt x="1677713" y="314746"/>
                  </a:lnTo>
                  <a:lnTo>
                    <a:pt x="1686858" y="311797"/>
                  </a:lnTo>
                  <a:lnTo>
                    <a:pt x="1696887" y="311797"/>
                  </a:lnTo>
                  <a:lnTo>
                    <a:pt x="1699542" y="310764"/>
                  </a:lnTo>
                  <a:lnTo>
                    <a:pt x="1707801" y="298817"/>
                  </a:lnTo>
                  <a:lnTo>
                    <a:pt x="1717093" y="292770"/>
                  </a:lnTo>
                  <a:lnTo>
                    <a:pt x="1715913" y="291148"/>
                  </a:lnTo>
                  <a:lnTo>
                    <a:pt x="1709424" y="288345"/>
                  </a:lnTo>
                  <a:lnTo>
                    <a:pt x="1692462" y="283331"/>
                  </a:lnTo>
                  <a:lnTo>
                    <a:pt x="1685088" y="282151"/>
                  </a:lnTo>
                  <a:lnTo>
                    <a:pt x="1686268" y="281561"/>
                  </a:lnTo>
                  <a:lnTo>
                    <a:pt x="1696887" y="281118"/>
                  </a:lnTo>
                  <a:lnTo>
                    <a:pt x="1711783" y="281561"/>
                  </a:lnTo>
                  <a:lnTo>
                    <a:pt x="1725353" y="280233"/>
                  </a:lnTo>
                  <a:lnTo>
                    <a:pt x="1734055" y="275956"/>
                  </a:lnTo>
                  <a:lnTo>
                    <a:pt x="1734350" y="273744"/>
                  </a:lnTo>
                  <a:lnTo>
                    <a:pt x="1737005" y="270057"/>
                  </a:lnTo>
                  <a:lnTo>
                    <a:pt x="1735677" y="268582"/>
                  </a:lnTo>
                  <a:lnTo>
                    <a:pt x="1732285" y="268139"/>
                  </a:lnTo>
                  <a:lnTo>
                    <a:pt x="1719748" y="262387"/>
                  </a:lnTo>
                  <a:lnTo>
                    <a:pt x="1711931" y="261060"/>
                  </a:lnTo>
                  <a:lnTo>
                    <a:pt x="1701607" y="260617"/>
                  </a:lnTo>
                  <a:lnTo>
                    <a:pt x="1697477" y="256635"/>
                  </a:lnTo>
                  <a:lnTo>
                    <a:pt x="1694232" y="255160"/>
                  </a:lnTo>
                  <a:lnTo>
                    <a:pt x="1689512" y="253832"/>
                  </a:lnTo>
                  <a:lnTo>
                    <a:pt x="1682433" y="252800"/>
                  </a:lnTo>
                  <a:lnTo>
                    <a:pt x="1674616" y="253242"/>
                  </a:lnTo>
                  <a:lnTo>
                    <a:pt x="1656769" y="255602"/>
                  </a:lnTo>
                  <a:lnTo>
                    <a:pt x="1651902" y="256930"/>
                  </a:lnTo>
                  <a:lnTo>
                    <a:pt x="1647035" y="257667"/>
                  </a:lnTo>
                  <a:lnTo>
                    <a:pt x="1643053" y="256487"/>
                  </a:lnTo>
                  <a:lnTo>
                    <a:pt x="1638185" y="253537"/>
                  </a:lnTo>
                  <a:lnTo>
                    <a:pt x="1633023" y="251620"/>
                  </a:lnTo>
                  <a:lnTo>
                    <a:pt x="1629484" y="251325"/>
                  </a:lnTo>
                  <a:lnTo>
                    <a:pt x="1628893" y="250145"/>
                  </a:lnTo>
                  <a:lnTo>
                    <a:pt x="1637301" y="249703"/>
                  </a:lnTo>
                  <a:lnTo>
                    <a:pt x="1644675" y="249998"/>
                  </a:lnTo>
                  <a:lnTo>
                    <a:pt x="1651017" y="251178"/>
                  </a:lnTo>
                  <a:lnTo>
                    <a:pt x="1659719" y="251178"/>
                  </a:lnTo>
                  <a:lnTo>
                    <a:pt x="1676091" y="249408"/>
                  </a:lnTo>
                  <a:lnTo>
                    <a:pt x="1682285" y="249408"/>
                  </a:lnTo>
                  <a:lnTo>
                    <a:pt x="1686268" y="248375"/>
                  </a:lnTo>
                  <a:lnTo>
                    <a:pt x="1692020" y="248375"/>
                  </a:lnTo>
                  <a:lnTo>
                    <a:pt x="1698509" y="247638"/>
                  </a:lnTo>
                  <a:lnTo>
                    <a:pt x="1705589" y="249408"/>
                  </a:lnTo>
                  <a:lnTo>
                    <a:pt x="1708834" y="250883"/>
                  </a:lnTo>
                  <a:lnTo>
                    <a:pt x="1716208" y="252358"/>
                  </a:lnTo>
                  <a:lnTo>
                    <a:pt x="1731695" y="252358"/>
                  </a:lnTo>
                  <a:lnTo>
                    <a:pt x="1734497" y="251325"/>
                  </a:lnTo>
                  <a:lnTo>
                    <a:pt x="1735825" y="241001"/>
                  </a:lnTo>
                  <a:lnTo>
                    <a:pt x="1729335" y="240706"/>
                  </a:lnTo>
                  <a:lnTo>
                    <a:pt x="1719748" y="242476"/>
                  </a:lnTo>
                  <a:lnTo>
                    <a:pt x="1712963" y="241001"/>
                  </a:lnTo>
                  <a:lnTo>
                    <a:pt x="1706474" y="240411"/>
                  </a:lnTo>
                  <a:lnTo>
                    <a:pt x="1697477" y="236134"/>
                  </a:lnTo>
                  <a:lnTo>
                    <a:pt x="1693052" y="235249"/>
                  </a:lnTo>
                  <a:lnTo>
                    <a:pt x="1688332" y="230086"/>
                  </a:lnTo>
                  <a:lnTo>
                    <a:pt x="1678598" y="226252"/>
                  </a:lnTo>
                  <a:lnTo>
                    <a:pt x="1673731" y="225662"/>
                  </a:lnTo>
                  <a:lnTo>
                    <a:pt x="1672551" y="224187"/>
                  </a:lnTo>
                  <a:lnTo>
                    <a:pt x="1686268" y="225219"/>
                  </a:lnTo>
                  <a:lnTo>
                    <a:pt x="1694380" y="226399"/>
                  </a:lnTo>
                  <a:lnTo>
                    <a:pt x="1702049" y="228906"/>
                  </a:lnTo>
                  <a:lnTo>
                    <a:pt x="1709129" y="229939"/>
                  </a:lnTo>
                  <a:lnTo>
                    <a:pt x="1715471" y="229496"/>
                  </a:lnTo>
                  <a:lnTo>
                    <a:pt x="1727565" y="227284"/>
                  </a:lnTo>
                  <a:lnTo>
                    <a:pt x="1737742" y="227579"/>
                  </a:lnTo>
                  <a:lnTo>
                    <a:pt x="1743494" y="226989"/>
                  </a:lnTo>
                  <a:lnTo>
                    <a:pt x="1748066" y="225514"/>
                  </a:lnTo>
                  <a:lnTo>
                    <a:pt x="1751901" y="224924"/>
                  </a:lnTo>
                  <a:lnTo>
                    <a:pt x="1762373" y="225367"/>
                  </a:lnTo>
                  <a:lnTo>
                    <a:pt x="1765175" y="224777"/>
                  </a:lnTo>
                  <a:lnTo>
                    <a:pt x="1766945" y="223744"/>
                  </a:lnTo>
                  <a:lnTo>
                    <a:pt x="1768273" y="221974"/>
                  </a:lnTo>
                  <a:lnTo>
                    <a:pt x="1769305" y="219320"/>
                  </a:lnTo>
                  <a:lnTo>
                    <a:pt x="1768568" y="216517"/>
                  </a:lnTo>
                  <a:lnTo>
                    <a:pt x="1763995" y="211355"/>
                  </a:lnTo>
                  <a:lnTo>
                    <a:pt x="1762226" y="209880"/>
                  </a:lnTo>
                  <a:lnTo>
                    <a:pt x="1757801" y="208995"/>
                  </a:lnTo>
                  <a:lnTo>
                    <a:pt x="1747181" y="208553"/>
                  </a:lnTo>
                  <a:lnTo>
                    <a:pt x="1734350" y="206340"/>
                  </a:lnTo>
                  <a:lnTo>
                    <a:pt x="1731252" y="205160"/>
                  </a:lnTo>
                  <a:lnTo>
                    <a:pt x="1738185" y="202801"/>
                  </a:lnTo>
                  <a:lnTo>
                    <a:pt x="1744674" y="202506"/>
                  </a:lnTo>
                  <a:lnTo>
                    <a:pt x="1753524" y="204570"/>
                  </a:lnTo>
                  <a:lnTo>
                    <a:pt x="1762816" y="205750"/>
                  </a:lnTo>
                  <a:lnTo>
                    <a:pt x="1789216" y="213715"/>
                  </a:lnTo>
                  <a:lnTo>
                    <a:pt x="1794969" y="214157"/>
                  </a:lnTo>
                  <a:lnTo>
                    <a:pt x="1801458" y="213272"/>
                  </a:lnTo>
                  <a:lnTo>
                    <a:pt x="1816502" y="209733"/>
                  </a:lnTo>
                  <a:lnTo>
                    <a:pt x="1818862" y="208553"/>
                  </a:lnTo>
                  <a:lnTo>
                    <a:pt x="1823729" y="204718"/>
                  </a:lnTo>
                  <a:lnTo>
                    <a:pt x="1823729" y="203095"/>
                  </a:lnTo>
                  <a:lnTo>
                    <a:pt x="1819305" y="201326"/>
                  </a:lnTo>
                  <a:lnTo>
                    <a:pt x="1817240" y="201031"/>
                  </a:lnTo>
                  <a:lnTo>
                    <a:pt x="1832874" y="195868"/>
                  </a:lnTo>
                  <a:lnTo>
                    <a:pt x="1838036" y="191444"/>
                  </a:lnTo>
                  <a:lnTo>
                    <a:pt x="1837741" y="190116"/>
                  </a:lnTo>
                  <a:lnTo>
                    <a:pt x="1832726" y="188641"/>
                  </a:lnTo>
                  <a:lnTo>
                    <a:pt x="1829629" y="188641"/>
                  </a:lnTo>
                  <a:lnTo>
                    <a:pt x="1810308" y="191444"/>
                  </a:lnTo>
                  <a:lnTo>
                    <a:pt x="1801606" y="190559"/>
                  </a:lnTo>
                  <a:lnTo>
                    <a:pt x="1798656" y="189379"/>
                  </a:lnTo>
                  <a:lnTo>
                    <a:pt x="1798656" y="188346"/>
                  </a:lnTo>
                  <a:lnTo>
                    <a:pt x="1802196" y="187461"/>
                  </a:lnTo>
                  <a:lnTo>
                    <a:pt x="1805588" y="187166"/>
                  </a:lnTo>
                  <a:lnTo>
                    <a:pt x="1809128" y="187609"/>
                  </a:lnTo>
                  <a:lnTo>
                    <a:pt x="1814142" y="187019"/>
                  </a:lnTo>
                  <a:lnTo>
                    <a:pt x="1823877" y="184512"/>
                  </a:lnTo>
                  <a:lnTo>
                    <a:pt x="1845706" y="181709"/>
                  </a:lnTo>
                  <a:lnTo>
                    <a:pt x="1847033" y="179054"/>
                  </a:lnTo>
                  <a:lnTo>
                    <a:pt x="1835086" y="165190"/>
                  </a:lnTo>
                  <a:lnTo>
                    <a:pt x="1833906" y="163125"/>
                  </a:lnTo>
                  <a:lnTo>
                    <a:pt x="1835824" y="163863"/>
                  </a:lnTo>
                  <a:lnTo>
                    <a:pt x="1842018" y="167993"/>
                  </a:lnTo>
                  <a:lnTo>
                    <a:pt x="1848803" y="171680"/>
                  </a:lnTo>
                  <a:lnTo>
                    <a:pt x="1853818" y="173155"/>
                  </a:lnTo>
                  <a:lnTo>
                    <a:pt x="1859422" y="173597"/>
                  </a:lnTo>
                  <a:lnTo>
                    <a:pt x="1864142" y="172565"/>
                  </a:lnTo>
                  <a:lnTo>
                    <a:pt x="1868124" y="170205"/>
                  </a:lnTo>
                  <a:lnTo>
                    <a:pt x="1879629" y="160176"/>
                  </a:lnTo>
                  <a:lnTo>
                    <a:pt x="1888183" y="154571"/>
                  </a:lnTo>
                  <a:lnTo>
                    <a:pt x="1910602" y="143509"/>
                  </a:lnTo>
                  <a:lnTo>
                    <a:pt x="1938035" y="132300"/>
                  </a:lnTo>
                  <a:lnTo>
                    <a:pt x="1948802" y="125810"/>
                  </a:lnTo>
                  <a:lnTo>
                    <a:pt x="1970483" y="117256"/>
                  </a:lnTo>
                  <a:lnTo>
                    <a:pt x="1987445" y="107669"/>
                  </a:lnTo>
                  <a:lnTo>
                    <a:pt x="1988772" y="104276"/>
                  </a:lnTo>
                  <a:lnTo>
                    <a:pt x="1976825" y="103244"/>
                  </a:lnTo>
                  <a:lnTo>
                    <a:pt x="1963846" y="104276"/>
                  </a:lnTo>
                  <a:lnTo>
                    <a:pt x="1896443" y="118878"/>
                  </a:lnTo>
                  <a:lnTo>
                    <a:pt x="1890543" y="119763"/>
                  </a:lnTo>
                  <a:lnTo>
                    <a:pt x="1885823" y="118878"/>
                  </a:lnTo>
                  <a:lnTo>
                    <a:pt x="1886708" y="116813"/>
                  </a:lnTo>
                  <a:lnTo>
                    <a:pt x="1933020" y="104866"/>
                  </a:lnTo>
                  <a:lnTo>
                    <a:pt x="1934348" y="103981"/>
                  </a:lnTo>
                  <a:lnTo>
                    <a:pt x="1935970" y="102211"/>
                  </a:lnTo>
                  <a:lnTo>
                    <a:pt x="1936855" y="99999"/>
                  </a:lnTo>
                  <a:lnTo>
                    <a:pt x="1940543" y="96607"/>
                  </a:lnTo>
                  <a:lnTo>
                    <a:pt x="1956766" y="95722"/>
                  </a:lnTo>
                  <a:lnTo>
                    <a:pt x="1964731" y="94689"/>
                  </a:lnTo>
                  <a:lnTo>
                    <a:pt x="1970041" y="93214"/>
                  </a:lnTo>
                  <a:lnTo>
                    <a:pt x="1972548" y="90265"/>
                  </a:lnTo>
                  <a:lnTo>
                    <a:pt x="1977120" y="88495"/>
                  </a:lnTo>
                  <a:lnTo>
                    <a:pt x="1994229" y="89085"/>
                  </a:lnTo>
                  <a:lnTo>
                    <a:pt x="1997769" y="88495"/>
                  </a:lnTo>
                  <a:lnTo>
                    <a:pt x="2005881" y="85250"/>
                  </a:lnTo>
                  <a:lnTo>
                    <a:pt x="2019893" y="82005"/>
                  </a:lnTo>
                  <a:lnTo>
                    <a:pt x="2048506" y="71828"/>
                  </a:lnTo>
                  <a:lnTo>
                    <a:pt x="2056913" y="69468"/>
                  </a:lnTo>
                  <a:lnTo>
                    <a:pt x="2062370" y="65191"/>
                  </a:lnTo>
                  <a:lnTo>
                    <a:pt x="2071662" y="60471"/>
                  </a:lnTo>
                  <a:lnTo>
                    <a:pt x="2080659" y="54424"/>
                  </a:lnTo>
                  <a:lnTo>
                    <a:pt x="2082429" y="50442"/>
                  </a:lnTo>
                  <a:lnTo>
                    <a:pt x="2079922" y="46607"/>
                  </a:lnTo>
                  <a:lnTo>
                    <a:pt x="2077562" y="43952"/>
                  </a:lnTo>
                  <a:lnTo>
                    <a:pt x="2075350" y="42330"/>
                  </a:lnTo>
                  <a:lnTo>
                    <a:pt x="2069597" y="41003"/>
                  </a:lnTo>
                  <a:lnTo>
                    <a:pt x="2049244" y="38938"/>
                  </a:lnTo>
                  <a:lnTo>
                    <a:pt x="2029037" y="43362"/>
                  </a:lnTo>
                  <a:lnTo>
                    <a:pt x="2029037" y="42330"/>
                  </a:lnTo>
                  <a:lnTo>
                    <a:pt x="2033167" y="38053"/>
                  </a:lnTo>
                  <a:lnTo>
                    <a:pt x="2033167" y="35988"/>
                  </a:lnTo>
                  <a:lnTo>
                    <a:pt x="2025350" y="30236"/>
                  </a:lnTo>
                  <a:lnTo>
                    <a:pt x="2019893" y="27581"/>
                  </a:lnTo>
                  <a:lnTo>
                    <a:pt x="2018565" y="26401"/>
                  </a:lnTo>
                  <a:lnTo>
                    <a:pt x="2019155" y="25369"/>
                  </a:lnTo>
                  <a:lnTo>
                    <a:pt x="2020630" y="24041"/>
                  </a:lnTo>
                  <a:lnTo>
                    <a:pt x="2022990" y="22566"/>
                  </a:lnTo>
                  <a:lnTo>
                    <a:pt x="2022253" y="21239"/>
                  </a:lnTo>
                  <a:lnTo>
                    <a:pt x="2018565" y="19911"/>
                  </a:lnTo>
                  <a:lnTo>
                    <a:pt x="2009568" y="18879"/>
                  </a:lnTo>
                  <a:lnTo>
                    <a:pt x="2005586" y="19321"/>
                  </a:lnTo>
                  <a:lnTo>
                    <a:pt x="1997769" y="22271"/>
                  </a:lnTo>
                  <a:lnTo>
                    <a:pt x="1995852" y="22271"/>
                  </a:lnTo>
                  <a:lnTo>
                    <a:pt x="1992460" y="19616"/>
                  </a:lnTo>
                  <a:lnTo>
                    <a:pt x="1988772" y="15782"/>
                  </a:lnTo>
                  <a:lnTo>
                    <a:pt x="1985380" y="14159"/>
                  </a:lnTo>
                  <a:lnTo>
                    <a:pt x="1983315" y="14159"/>
                  </a:lnTo>
                  <a:lnTo>
                    <a:pt x="1979923" y="14897"/>
                  </a:lnTo>
                  <a:lnTo>
                    <a:pt x="1978595" y="16077"/>
                  </a:lnTo>
                  <a:lnTo>
                    <a:pt x="1976383" y="19469"/>
                  </a:lnTo>
                  <a:lnTo>
                    <a:pt x="1975055" y="20649"/>
                  </a:lnTo>
                  <a:lnTo>
                    <a:pt x="1972401" y="20649"/>
                  </a:lnTo>
                  <a:lnTo>
                    <a:pt x="1968418" y="18879"/>
                  </a:lnTo>
                  <a:lnTo>
                    <a:pt x="1963699" y="17846"/>
                  </a:lnTo>
                  <a:lnTo>
                    <a:pt x="1953374" y="20206"/>
                  </a:lnTo>
                  <a:lnTo>
                    <a:pt x="1940543" y="24484"/>
                  </a:lnTo>
                  <a:lnTo>
                    <a:pt x="1933905" y="25958"/>
                  </a:lnTo>
                  <a:lnTo>
                    <a:pt x="1930513" y="25958"/>
                  </a:lnTo>
                  <a:lnTo>
                    <a:pt x="1920041" y="29203"/>
                  </a:lnTo>
                  <a:lnTo>
                    <a:pt x="1911192" y="30236"/>
                  </a:lnTo>
                  <a:lnTo>
                    <a:pt x="1899835" y="30678"/>
                  </a:lnTo>
                  <a:lnTo>
                    <a:pt x="1892018" y="30236"/>
                  </a:lnTo>
                  <a:lnTo>
                    <a:pt x="1894968" y="28761"/>
                  </a:lnTo>
                  <a:lnTo>
                    <a:pt x="1934790" y="19616"/>
                  </a:lnTo>
                  <a:lnTo>
                    <a:pt x="1940985" y="16814"/>
                  </a:lnTo>
                  <a:lnTo>
                    <a:pt x="1945557" y="13864"/>
                  </a:lnTo>
                  <a:lnTo>
                    <a:pt x="1945557" y="12537"/>
                  </a:lnTo>
                  <a:lnTo>
                    <a:pt x="1941132" y="11357"/>
                  </a:lnTo>
                  <a:lnTo>
                    <a:pt x="1919894" y="10767"/>
                  </a:lnTo>
                  <a:lnTo>
                    <a:pt x="1914141" y="10029"/>
                  </a:lnTo>
                  <a:lnTo>
                    <a:pt x="1906324" y="10619"/>
                  </a:lnTo>
                  <a:lnTo>
                    <a:pt x="1901605" y="10324"/>
                  </a:lnTo>
                  <a:lnTo>
                    <a:pt x="1893640" y="7375"/>
                  </a:lnTo>
                  <a:lnTo>
                    <a:pt x="1886708" y="7817"/>
                  </a:lnTo>
                  <a:lnTo>
                    <a:pt x="1865322" y="6637"/>
                  </a:lnTo>
                  <a:lnTo>
                    <a:pt x="1863257" y="6047"/>
                  </a:lnTo>
                  <a:lnTo>
                    <a:pt x="1857652" y="1622"/>
                  </a:lnTo>
                  <a:lnTo>
                    <a:pt x="1855440" y="442"/>
                  </a:lnTo>
                  <a:lnTo>
                    <a:pt x="1852785" y="0"/>
                  </a:lnTo>
                  <a:lnTo>
                    <a:pt x="1829187" y="1180"/>
                  </a:lnTo>
                  <a:lnTo>
                    <a:pt x="1823582" y="2212"/>
                  </a:lnTo>
                  <a:lnTo>
                    <a:pt x="1814733" y="6195"/>
                  </a:lnTo>
                  <a:lnTo>
                    <a:pt x="1815322" y="7522"/>
                  </a:lnTo>
                  <a:lnTo>
                    <a:pt x="1820632" y="9587"/>
                  </a:lnTo>
                  <a:lnTo>
                    <a:pt x="1827564" y="13422"/>
                  </a:lnTo>
                  <a:lnTo>
                    <a:pt x="1827564" y="14012"/>
                  </a:lnTo>
                  <a:lnTo>
                    <a:pt x="1822402" y="12684"/>
                  </a:lnTo>
                  <a:lnTo>
                    <a:pt x="1815175" y="9292"/>
                  </a:lnTo>
                  <a:lnTo>
                    <a:pt x="1800131" y="1032"/>
                  </a:lnTo>
                  <a:lnTo>
                    <a:pt x="1797919" y="737"/>
                  </a:lnTo>
                  <a:lnTo>
                    <a:pt x="1778450" y="2360"/>
                  </a:lnTo>
                  <a:lnTo>
                    <a:pt x="1764880" y="7817"/>
                  </a:lnTo>
                  <a:lnTo>
                    <a:pt x="1762963" y="9292"/>
                  </a:lnTo>
                  <a:lnTo>
                    <a:pt x="1761931" y="11357"/>
                  </a:lnTo>
                  <a:lnTo>
                    <a:pt x="1761931" y="14012"/>
                  </a:lnTo>
                  <a:lnTo>
                    <a:pt x="1767388" y="17994"/>
                  </a:lnTo>
                  <a:lnTo>
                    <a:pt x="1779334" y="23746"/>
                  </a:lnTo>
                  <a:lnTo>
                    <a:pt x="1782432" y="25958"/>
                  </a:lnTo>
                  <a:lnTo>
                    <a:pt x="1766355" y="22714"/>
                  </a:lnTo>
                  <a:lnTo>
                    <a:pt x="1755146" y="17551"/>
                  </a:lnTo>
                  <a:lnTo>
                    <a:pt x="1749541" y="14159"/>
                  </a:lnTo>
                  <a:lnTo>
                    <a:pt x="1745854" y="10767"/>
                  </a:lnTo>
                  <a:lnTo>
                    <a:pt x="1742167" y="8554"/>
                  </a:lnTo>
                  <a:lnTo>
                    <a:pt x="1736562" y="6932"/>
                  </a:lnTo>
                  <a:lnTo>
                    <a:pt x="1701754" y="4720"/>
                  </a:lnTo>
                  <a:lnTo>
                    <a:pt x="1665766" y="7227"/>
                  </a:lnTo>
                  <a:lnTo>
                    <a:pt x="1667979" y="9882"/>
                  </a:lnTo>
                  <a:lnTo>
                    <a:pt x="1671518" y="12979"/>
                  </a:lnTo>
                  <a:lnTo>
                    <a:pt x="1684498" y="19764"/>
                  </a:lnTo>
                  <a:lnTo>
                    <a:pt x="1690250" y="23599"/>
                  </a:lnTo>
                  <a:lnTo>
                    <a:pt x="1692905" y="25811"/>
                  </a:lnTo>
                  <a:lnTo>
                    <a:pt x="1704557" y="30973"/>
                  </a:lnTo>
                  <a:lnTo>
                    <a:pt x="1706621" y="33186"/>
                  </a:lnTo>
                  <a:lnTo>
                    <a:pt x="1701902" y="35545"/>
                  </a:lnTo>
                  <a:lnTo>
                    <a:pt x="1694969" y="37905"/>
                  </a:lnTo>
                  <a:lnTo>
                    <a:pt x="1691430" y="37020"/>
                  </a:lnTo>
                  <a:lnTo>
                    <a:pt x="1688922" y="33481"/>
                  </a:lnTo>
                  <a:lnTo>
                    <a:pt x="1686563" y="30826"/>
                  </a:lnTo>
                  <a:lnTo>
                    <a:pt x="1684350" y="29056"/>
                  </a:lnTo>
                  <a:lnTo>
                    <a:pt x="1663259" y="18289"/>
                  </a:lnTo>
                  <a:lnTo>
                    <a:pt x="1656622" y="15339"/>
                  </a:lnTo>
                  <a:lnTo>
                    <a:pt x="1652935" y="14454"/>
                  </a:lnTo>
                  <a:lnTo>
                    <a:pt x="1643790" y="13717"/>
                  </a:lnTo>
                  <a:lnTo>
                    <a:pt x="1629188" y="14749"/>
                  </a:lnTo>
                  <a:lnTo>
                    <a:pt x="1612079" y="11947"/>
                  </a:lnTo>
                  <a:lnTo>
                    <a:pt x="1593643" y="11652"/>
                  </a:lnTo>
                  <a:lnTo>
                    <a:pt x="1586564" y="13422"/>
                  </a:lnTo>
                  <a:lnTo>
                    <a:pt x="1586859" y="14454"/>
                  </a:lnTo>
                  <a:lnTo>
                    <a:pt x="1591283" y="16814"/>
                  </a:lnTo>
                  <a:lnTo>
                    <a:pt x="1594970" y="19616"/>
                  </a:lnTo>
                  <a:lnTo>
                    <a:pt x="1599985" y="21681"/>
                  </a:lnTo>
                  <a:lnTo>
                    <a:pt x="1611342" y="25074"/>
                  </a:lnTo>
                  <a:lnTo>
                    <a:pt x="1622256" y="27581"/>
                  </a:lnTo>
                  <a:lnTo>
                    <a:pt x="1623436" y="28466"/>
                  </a:lnTo>
                  <a:lnTo>
                    <a:pt x="1615914" y="28761"/>
                  </a:lnTo>
                  <a:lnTo>
                    <a:pt x="1588776" y="26696"/>
                  </a:lnTo>
                  <a:lnTo>
                    <a:pt x="1573584" y="22566"/>
                  </a:lnTo>
                  <a:lnTo>
                    <a:pt x="1564292" y="21976"/>
                  </a:lnTo>
                  <a:lnTo>
                    <a:pt x="1561195" y="23156"/>
                  </a:lnTo>
                  <a:lnTo>
                    <a:pt x="1559868" y="24336"/>
                  </a:lnTo>
                  <a:lnTo>
                    <a:pt x="1560753" y="26253"/>
                  </a:lnTo>
                  <a:lnTo>
                    <a:pt x="1569602" y="34660"/>
                  </a:lnTo>
                  <a:lnTo>
                    <a:pt x="1568275" y="35693"/>
                  </a:lnTo>
                  <a:lnTo>
                    <a:pt x="1559720" y="34218"/>
                  </a:lnTo>
                  <a:lnTo>
                    <a:pt x="1549543" y="31121"/>
                  </a:lnTo>
                  <a:lnTo>
                    <a:pt x="1544233" y="30678"/>
                  </a:lnTo>
                  <a:lnTo>
                    <a:pt x="1535531" y="32006"/>
                  </a:lnTo>
                  <a:lnTo>
                    <a:pt x="1535531" y="33775"/>
                  </a:lnTo>
                  <a:lnTo>
                    <a:pt x="1539661" y="36283"/>
                  </a:lnTo>
                  <a:lnTo>
                    <a:pt x="1546888" y="39233"/>
                  </a:lnTo>
                  <a:lnTo>
                    <a:pt x="1546003" y="39970"/>
                  </a:lnTo>
                  <a:lnTo>
                    <a:pt x="1538039" y="40708"/>
                  </a:lnTo>
                  <a:lnTo>
                    <a:pt x="1531549" y="42625"/>
                  </a:lnTo>
                  <a:lnTo>
                    <a:pt x="1526830" y="44985"/>
                  </a:lnTo>
                  <a:lnTo>
                    <a:pt x="1526830" y="47050"/>
                  </a:lnTo>
                  <a:lnTo>
                    <a:pt x="1531992" y="50884"/>
                  </a:lnTo>
                  <a:lnTo>
                    <a:pt x="1538629" y="54572"/>
                  </a:lnTo>
                  <a:lnTo>
                    <a:pt x="1552493" y="60029"/>
                  </a:lnTo>
                  <a:lnTo>
                    <a:pt x="1587448" y="70501"/>
                  </a:lnTo>
                  <a:lnTo>
                    <a:pt x="1600575" y="76548"/>
                  </a:lnTo>
                  <a:lnTo>
                    <a:pt x="1605885" y="81415"/>
                  </a:lnTo>
                  <a:lnTo>
                    <a:pt x="1604852" y="81415"/>
                  </a:lnTo>
                  <a:lnTo>
                    <a:pt x="1599100" y="79498"/>
                  </a:lnTo>
                  <a:lnTo>
                    <a:pt x="1593201" y="76253"/>
                  </a:lnTo>
                  <a:lnTo>
                    <a:pt x="1586859" y="73598"/>
                  </a:lnTo>
                  <a:lnTo>
                    <a:pt x="1576534" y="71828"/>
                  </a:lnTo>
                  <a:lnTo>
                    <a:pt x="1549543" y="64454"/>
                  </a:lnTo>
                  <a:lnTo>
                    <a:pt x="1531402" y="58259"/>
                  </a:lnTo>
                  <a:lnTo>
                    <a:pt x="1524617" y="56342"/>
                  </a:lnTo>
                  <a:lnTo>
                    <a:pt x="1521962" y="56342"/>
                  </a:lnTo>
                  <a:lnTo>
                    <a:pt x="1520192" y="57522"/>
                  </a:lnTo>
                  <a:lnTo>
                    <a:pt x="1519160" y="59586"/>
                  </a:lnTo>
                  <a:lnTo>
                    <a:pt x="1521520" y="62094"/>
                  </a:lnTo>
                  <a:lnTo>
                    <a:pt x="1530074" y="66224"/>
                  </a:lnTo>
                  <a:lnTo>
                    <a:pt x="1529337" y="67846"/>
                  </a:lnTo>
                  <a:lnTo>
                    <a:pt x="1522110" y="67109"/>
                  </a:lnTo>
                  <a:lnTo>
                    <a:pt x="1518422" y="65929"/>
                  </a:lnTo>
                  <a:lnTo>
                    <a:pt x="1512228" y="62979"/>
                  </a:lnTo>
                  <a:lnTo>
                    <a:pt x="1507951" y="60029"/>
                  </a:lnTo>
                  <a:lnTo>
                    <a:pt x="1497036" y="51179"/>
                  </a:lnTo>
                  <a:lnTo>
                    <a:pt x="1490989" y="49557"/>
                  </a:lnTo>
                  <a:lnTo>
                    <a:pt x="1476830" y="48082"/>
                  </a:lnTo>
                  <a:lnTo>
                    <a:pt x="1471963" y="46460"/>
                  </a:lnTo>
                  <a:lnTo>
                    <a:pt x="1466948" y="43952"/>
                  </a:lnTo>
                  <a:lnTo>
                    <a:pt x="1462966" y="43215"/>
                  </a:lnTo>
                  <a:lnTo>
                    <a:pt x="1453084" y="46017"/>
                  </a:lnTo>
                  <a:lnTo>
                    <a:pt x="1447774" y="48525"/>
                  </a:lnTo>
                  <a:lnTo>
                    <a:pt x="1439515" y="53392"/>
                  </a:lnTo>
                  <a:lnTo>
                    <a:pt x="1436270" y="53982"/>
                  </a:lnTo>
                  <a:lnTo>
                    <a:pt x="1429338" y="56194"/>
                  </a:lnTo>
                  <a:lnTo>
                    <a:pt x="1418129" y="58112"/>
                  </a:lnTo>
                  <a:lnTo>
                    <a:pt x="1419013" y="60176"/>
                  </a:lnTo>
                  <a:lnTo>
                    <a:pt x="1452199" y="69321"/>
                  </a:lnTo>
                  <a:lnTo>
                    <a:pt x="1455886" y="70648"/>
                  </a:lnTo>
                  <a:lnTo>
                    <a:pt x="1458983" y="72418"/>
                  </a:lnTo>
                  <a:lnTo>
                    <a:pt x="1458983" y="73156"/>
                  </a:lnTo>
                  <a:lnTo>
                    <a:pt x="1449839" y="73156"/>
                  </a:lnTo>
                  <a:lnTo>
                    <a:pt x="1446299" y="74926"/>
                  </a:lnTo>
                  <a:lnTo>
                    <a:pt x="1443497" y="74926"/>
                  </a:lnTo>
                  <a:lnTo>
                    <a:pt x="1437450" y="73598"/>
                  </a:lnTo>
                  <a:lnTo>
                    <a:pt x="1430075" y="70501"/>
                  </a:lnTo>
                  <a:lnTo>
                    <a:pt x="1424323" y="69321"/>
                  </a:lnTo>
                  <a:lnTo>
                    <a:pt x="1417834" y="68878"/>
                  </a:lnTo>
                  <a:lnTo>
                    <a:pt x="1412376" y="70058"/>
                  </a:lnTo>
                  <a:lnTo>
                    <a:pt x="1408099" y="72713"/>
                  </a:lnTo>
                  <a:lnTo>
                    <a:pt x="1407657" y="74778"/>
                  </a:lnTo>
                  <a:lnTo>
                    <a:pt x="1402495" y="72123"/>
                  </a:lnTo>
                  <a:lnTo>
                    <a:pt x="1397627" y="68731"/>
                  </a:lnTo>
                  <a:lnTo>
                    <a:pt x="1391433" y="66814"/>
                  </a:lnTo>
                  <a:lnTo>
                    <a:pt x="1380371" y="66076"/>
                  </a:lnTo>
                  <a:lnTo>
                    <a:pt x="1367244" y="68288"/>
                  </a:lnTo>
                  <a:lnTo>
                    <a:pt x="1359132" y="71091"/>
                  </a:lnTo>
                  <a:lnTo>
                    <a:pt x="1351757" y="75073"/>
                  </a:lnTo>
                  <a:lnTo>
                    <a:pt x="1345858" y="77580"/>
                  </a:lnTo>
                  <a:lnTo>
                    <a:pt x="1339221" y="79055"/>
                  </a:lnTo>
                  <a:lnTo>
                    <a:pt x="1325356" y="79055"/>
                  </a:lnTo>
                  <a:lnTo>
                    <a:pt x="1316802" y="80088"/>
                  </a:lnTo>
                  <a:lnTo>
                    <a:pt x="1305003" y="83185"/>
                  </a:lnTo>
                  <a:lnTo>
                    <a:pt x="1297776" y="85692"/>
                  </a:lnTo>
                  <a:lnTo>
                    <a:pt x="1292466" y="88495"/>
                  </a:lnTo>
                  <a:lnTo>
                    <a:pt x="1286566" y="92330"/>
                  </a:lnTo>
                  <a:lnTo>
                    <a:pt x="1285681" y="95427"/>
                  </a:lnTo>
                  <a:lnTo>
                    <a:pt x="1293056" y="98967"/>
                  </a:lnTo>
                  <a:lnTo>
                    <a:pt x="1296006" y="99409"/>
                  </a:lnTo>
                  <a:close/>
                  <a:moveTo>
                    <a:pt x="1619896" y="762087"/>
                  </a:moveTo>
                  <a:lnTo>
                    <a:pt x="1614292" y="763710"/>
                  </a:lnTo>
                  <a:lnTo>
                    <a:pt x="1611784" y="765480"/>
                  </a:lnTo>
                  <a:lnTo>
                    <a:pt x="1610162" y="768134"/>
                  </a:lnTo>
                  <a:lnTo>
                    <a:pt x="1608835" y="769757"/>
                  </a:lnTo>
                  <a:lnTo>
                    <a:pt x="1607950" y="770494"/>
                  </a:lnTo>
                  <a:lnTo>
                    <a:pt x="1607507" y="771232"/>
                  </a:lnTo>
                  <a:lnTo>
                    <a:pt x="1607950" y="772707"/>
                  </a:lnTo>
                  <a:lnTo>
                    <a:pt x="1608687" y="774182"/>
                  </a:lnTo>
                  <a:lnTo>
                    <a:pt x="1610752" y="775067"/>
                  </a:lnTo>
                  <a:lnTo>
                    <a:pt x="1612522" y="774772"/>
                  </a:lnTo>
                  <a:lnTo>
                    <a:pt x="1616652" y="773002"/>
                  </a:lnTo>
                  <a:lnTo>
                    <a:pt x="1621961" y="771527"/>
                  </a:lnTo>
                  <a:lnTo>
                    <a:pt x="1623879" y="769904"/>
                  </a:lnTo>
                  <a:lnTo>
                    <a:pt x="1625796" y="766955"/>
                  </a:lnTo>
                  <a:lnTo>
                    <a:pt x="1628598" y="764005"/>
                  </a:lnTo>
                  <a:lnTo>
                    <a:pt x="1629484" y="762825"/>
                  </a:lnTo>
                  <a:lnTo>
                    <a:pt x="1629778" y="761792"/>
                  </a:lnTo>
                  <a:lnTo>
                    <a:pt x="1630221" y="761055"/>
                  </a:lnTo>
                  <a:lnTo>
                    <a:pt x="1632728" y="758548"/>
                  </a:lnTo>
                  <a:lnTo>
                    <a:pt x="1636710" y="755598"/>
                  </a:lnTo>
                  <a:lnTo>
                    <a:pt x="1638185" y="753680"/>
                  </a:lnTo>
                  <a:lnTo>
                    <a:pt x="1638185" y="753238"/>
                  </a:lnTo>
                  <a:lnTo>
                    <a:pt x="1637006" y="751026"/>
                  </a:lnTo>
                  <a:lnTo>
                    <a:pt x="1636268" y="750288"/>
                  </a:lnTo>
                  <a:lnTo>
                    <a:pt x="1635383" y="749993"/>
                  </a:lnTo>
                  <a:lnTo>
                    <a:pt x="1632138" y="749993"/>
                  </a:lnTo>
                  <a:lnTo>
                    <a:pt x="1628451" y="750731"/>
                  </a:lnTo>
                  <a:lnTo>
                    <a:pt x="1627124" y="751615"/>
                  </a:lnTo>
                  <a:lnTo>
                    <a:pt x="1626091" y="752795"/>
                  </a:lnTo>
                  <a:lnTo>
                    <a:pt x="1626091" y="753975"/>
                  </a:lnTo>
                  <a:lnTo>
                    <a:pt x="1627124" y="755155"/>
                  </a:lnTo>
                  <a:lnTo>
                    <a:pt x="1626829" y="755745"/>
                  </a:lnTo>
                  <a:lnTo>
                    <a:pt x="1624026" y="756188"/>
                  </a:lnTo>
                  <a:lnTo>
                    <a:pt x="1623141" y="756925"/>
                  </a:lnTo>
                  <a:lnTo>
                    <a:pt x="1620634" y="761497"/>
                  </a:lnTo>
                  <a:lnTo>
                    <a:pt x="1619896" y="762087"/>
                  </a:lnTo>
                  <a:close/>
                  <a:moveTo>
                    <a:pt x="1597330" y="1245859"/>
                  </a:moveTo>
                  <a:lnTo>
                    <a:pt x="1597773" y="1243351"/>
                  </a:lnTo>
                  <a:lnTo>
                    <a:pt x="1598953" y="1243646"/>
                  </a:lnTo>
                  <a:lnTo>
                    <a:pt x="1599395" y="1243351"/>
                  </a:lnTo>
                  <a:lnTo>
                    <a:pt x="1599395" y="1241876"/>
                  </a:lnTo>
                  <a:lnTo>
                    <a:pt x="1599100" y="1239959"/>
                  </a:lnTo>
                  <a:lnTo>
                    <a:pt x="1598068" y="1239959"/>
                  </a:lnTo>
                  <a:lnTo>
                    <a:pt x="1596888" y="1241729"/>
                  </a:lnTo>
                  <a:lnTo>
                    <a:pt x="1596888" y="1243351"/>
                  </a:lnTo>
                  <a:lnTo>
                    <a:pt x="1596150" y="1244679"/>
                  </a:lnTo>
                  <a:lnTo>
                    <a:pt x="1596888" y="1246154"/>
                  </a:lnTo>
                  <a:lnTo>
                    <a:pt x="1597330" y="1245859"/>
                  </a:lnTo>
                  <a:close/>
                  <a:moveTo>
                    <a:pt x="1594528" y="1267687"/>
                  </a:moveTo>
                  <a:lnTo>
                    <a:pt x="1593348" y="1269162"/>
                  </a:lnTo>
                  <a:lnTo>
                    <a:pt x="1593348" y="1271080"/>
                  </a:lnTo>
                  <a:lnTo>
                    <a:pt x="1594676" y="1271817"/>
                  </a:lnTo>
                  <a:lnTo>
                    <a:pt x="1595413" y="1271227"/>
                  </a:lnTo>
                  <a:lnTo>
                    <a:pt x="1596298" y="1269752"/>
                  </a:lnTo>
                  <a:lnTo>
                    <a:pt x="1596298" y="1268720"/>
                  </a:lnTo>
                  <a:lnTo>
                    <a:pt x="1595561" y="1267982"/>
                  </a:lnTo>
                  <a:lnTo>
                    <a:pt x="1594528" y="1267982"/>
                  </a:lnTo>
                  <a:close/>
                  <a:moveTo>
                    <a:pt x="1603525" y="1275799"/>
                  </a:moveTo>
                  <a:lnTo>
                    <a:pt x="1604410" y="1275357"/>
                  </a:lnTo>
                  <a:lnTo>
                    <a:pt x="1605000" y="1274915"/>
                  </a:lnTo>
                  <a:lnTo>
                    <a:pt x="1605295" y="1274177"/>
                  </a:lnTo>
                  <a:lnTo>
                    <a:pt x="1605295" y="1272112"/>
                  </a:lnTo>
                  <a:lnTo>
                    <a:pt x="1604557" y="1271080"/>
                  </a:lnTo>
                  <a:lnTo>
                    <a:pt x="1603525" y="1270047"/>
                  </a:lnTo>
                  <a:lnTo>
                    <a:pt x="1603082" y="1270047"/>
                  </a:lnTo>
                  <a:lnTo>
                    <a:pt x="1602787" y="1270637"/>
                  </a:lnTo>
                  <a:lnTo>
                    <a:pt x="1602787" y="1271227"/>
                  </a:lnTo>
                  <a:lnTo>
                    <a:pt x="1603673" y="1272407"/>
                  </a:lnTo>
                  <a:lnTo>
                    <a:pt x="1602935" y="1275652"/>
                  </a:lnTo>
                  <a:lnTo>
                    <a:pt x="1603525" y="1275652"/>
                  </a:lnTo>
                  <a:close/>
                  <a:moveTo>
                    <a:pt x="1591726" y="1080521"/>
                  </a:moveTo>
                  <a:lnTo>
                    <a:pt x="1594528" y="1083471"/>
                  </a:lnTo>
                  <a:lnTo>
                    <a:pt x="1596593" y="1084946"/>
                  </a:lnTo>
                  <a:lnTo>
                    <a:pt x="1597920" y="1084946"/>
                  </a:lnTo>
                  <a:lnTo>
                    <a:pt x="1599248" y="1084208"/>
                  </a:lnTo>
                  <a:lnTo>
                    <a:pt x="1600428" y="1082881"/>
                  </a:lnTo>
                  <a:lnTo>
                    <a:pt x="1601903" y="1080226"/>
                  </a:lnTo>
                  <a:lnTo>
                    <a:pt x="1603673" y="1076244"/>
                  </a:lnTo>
                  <a:lnTo>
                    <a:pt x="1605737" y="1072851"/>
                  </a:lnTo>
                  <a:lnTo>
                    <a:pt x="1608097" y="1069902"/>
                  </a:lnTo>
                  <a:lnTo>
                    <a:pt x="1609425" y="1067542"/>
                  </a:lnTo>
                  <a:lnTo>
                    <a:pt x="1609867" y="1064444"/>
                  </a:lnTo>
                  <a:lnTo>
                    <a:pt x="1610752" y="1061052"/>
                  </a:lnTo>
                  <a:lnTo>
                    <a:pt x="1610310" y="1058545"/>
                  </a:lnTo>
                  <a:lnTo>
                    <a:pt x="1608982" y="1056627"/>
                  </a:lnTo>
                  <a:lnTo>
                    <a:pt x="1605590" y="1052940"/>
                  </a:lnTo>
                  <a:lnTo>
                    <a:pt x="1603525" y="1051908"/>
                  </a:lnTo>
                  <a:lnTo>
                    <a:pt x="1602198" y="1051908"/>
                  </a:lnTo>
                  <a:lnTo>
                    <a:pt x="1600870" y="1052498"/>
                  </a:lnTo>
                  <a:lnTo>
                    <a:pt x="1599248" y="1052498"/>
                  </a:lnTo>
                  <a:lnTo>
                    <a:pt x="1595118" y="1052203"/>
                  </a:lnTo>
                  <a:lnTo>
                    <a:pt x="1593643" y="1052645"/>
                  </a:lnTo>
                  <a:lnTo>
                    <a:pt x="1591136" y="1054710"/>
                  </a:lnTo>
                  <a:lnTo>
                    <a:pt x="1587006" y="1060020"/>
                  </a:lnTo>
                  <a:lnTo>
                    <a:pt x="1585531" y="1062380"/>
                  </a:lnTo>
                  <a:lnTo>
                    <a:pt x="1584941" y="1064150"/>
                  </a:lnTo>
                  <a:lnTo>
                    <a:pt x="1584499" y="1066362"/>
                  </a:lnTo>
                  <a:lnTo>
                    <a:pt x="1584499" y="1074326"/>
                  </a:lnTo>
                  <a:lnTo>
                    <a:pt x="1584793" y="1075949"/>
                  </a:lnTo>
                  <a:lnTo>
                    <a:pt x="1586416" y="1077571"/>
                  </a:lnTo>
                  <a:lnTo>
                    <a:pt x="1589366" y="1078751"/>
                  </a:lnTo>
                  <a:lnTo>
                    <a:pt x="1591726" y="1080521"/>
                  </a:lnTo>
                  <a:close/>
                  <a:moveTo>
                    <a:pt x="1590841" y="1397332"/>
                  </a:moveTo>
                  <a:lnTo>
                    <a:pt x="1591726" y="1397922"/>
                  </a:lnTo>
                  <a:lnTo>
                    <a:pt x="1593348" y="1397922"/>
                  </a:lnTo>
                  <a:lnTo>
                    <a:pt x="1593348" y="1397037"/>
                  </a:lnTo>
                  <a:lnTo>
                    <a:pt x="1592463" y="1395267"/>
                  </a:lnTo>
                  <a:lnTo>
                    <a:pt x="1590546" y="1394825"/>
                  </a:lnTo>
                  <a:lnTo>
                    <a:pt x="1589956" y="1395562"/>
                  </a:lnTo>
                  <a:lnTo>
                    <a:pt x="1589956" y="1396300"/>
                  </a:lnTo>
                  <a:lnTo>
                    <a:pt x="1590841" y="1397185"/>
                  </a:lnTo>
                  <a:close/>
                  <a:moveTo>
                    <a:pt x="1622551" y="1294236"/>
                  </a:moveTo>
                  <a:lnTo>
                    <a:pt x="1624321" y="1293203"/>
                  </a:lnTo>
                  <a:lnTo>
                    <a:pt x="1625649" y="1291729"/>
                  </a:lnTo>
                  <a:lnTo>
                    <a:pt x="1626681" y="1289959"/>
                  </a:lnTo>
                  <a:lnTo>
                    <a:pt x="1627124" y="1287894"/>
                  </a:lnTo>
                  <a:lnTo>
                    <a:pt x="1626829" y="1283469"/>
                  </a:lnTo>
                  <a:lnTo>
                    <a:pt x="1625354" y="1283469"/>
                  </a:lnTo>
                  <a:lnTo>
                    <a:pt x="1624321" y="1284059"/>
                  </a:lnTo>
                  <a:lnTo>
                    <a:pt x="1623289" y="1285386"/>
                  </a:lnTo>
                  <a:lnTo>
                    <a:pt x="1622699" y="1287009"/>
                  </a:lnTo>
                  <a:lnTo>
                    <a:pt x="1622699" y="1288779"/>
                  </a:lnTo>
                  <a:lnTo>
                    <a:pt x="1621814" y="1290844"/>
                  </a:lnTo>
                  <a:lnTo>
                    <a:pt x="1620487" y="1293203"/>
                  </a:lnTo>
                  <a:lnTo>
                    <a:pt x="1620487" y="1294383"/>
                  </a:lnTo>
                  <a:lnTo>
                    <a:pt x="1621224" y="1294383"/>
                  </a:lnTo>
                  <a:lnTo>
                    <a:pt x="1622551" y="1293941"/>
                  </a:lnTo>
                  <a:close/>
                  <a:moveTo>
                    <a:pt x="1584499" y="1162526"/>
                  </a:moveTo>
                  <a:lnTo>
                    <a:pt x="1585679" y="1161789"/>
                  </a:lnTo>
                  <a:lnTo>
                    <a:pt x="1587153" y="1160314"/>
                  </a:lnTo>
                  <a:lnTo>
                    <a:pt x="1587596" y="1159281"/>
                  </a:lnTo>
                  <a:lnTo>
                    <a:pt x="1586416" y="1158691"/>
                  </a:lnTo>
                  <a:lnTo>
                    <a:pt x="1585236" y="1160461"/>
                  </a:lnTo>
                  <a:lnTo>
                    <a:pt x="1584056" y="1160461"/>
                  </a:lnTo>
                  <a:lnTo>
                    <a:pt x="1583319" y="1162231"/>
                  </a:lnTo>
                  <a:lnTo>
                    <a:pt x="1583319" y="1162674"/>
                  </a:lnTo>
                  <a:lnTo>
                    <a:pt x="1584351" y="1162674"/>
                  </a:lnTo>
                  <a:close/>
                  <a:moveTo>
                    <a:pt x="1592611" y="1291876"/>
                  </a:moveTo>
                  <a:lnTo>
                    <a:pt x="1600133" y="1287451"/>
                  </a:lnTo>
                  <a:lnTo>
                    <a:pt x="1601608" y="1285239"/>
                  </a:lnTo>
                  <a:lnTo>
                    <a:pt x="1602935" y="1282289"/>
                  </a:lnTo>
                  <a:lnTo>
                    <a:pt x="1602198" y="1282584"/>
                  </a:lnTo>
                  <a:lnTo>
                    <a:pt x="1600280" y="1284649"/>
                  </a:lnTo>
                  <a:lnTo>
                    <a:pt x="1598510" y="1285681"/>
                  </a:lnTo>
                  <a:lnTo>
                    <a:pt x="1596888" y="1285681"/>
                  </a:lnTo>
                  <a:lnTo>
                    <a:pt x="1595855" y="1285976"/>
                  </a:lnTo>
                  <a:lnTo>
                    <a:pt x="1595265" y="1286714"/>
                  </a:lnTo>
                  <a:lnTo>
                    <a:pt x="1591873" y="1287894"/>
                  </a:lnTo>
                  <a:lnTo>
                    <a:pt x="1590546" y="1289074"/>
                  </a:lnTo>
                  <a:lnTo>
                    <a:pt x="1589661" y="1291729"/>
                  </a:lnTo>
                  <a:lnTo>
                    <a:pt x="1591283" y="1292319"/>
                  </a:lnTo>
                  <a:lnTo>
                    <a:pt x="1592611" y="1292023"/>
                  </a:lnTo>
                  <a:close/>
                  <a:moveTo>
                    <a:pt x="1593348" y="1155299"/>
                  </a:moveTo>
                  <a:lnTo>
                    <a:pt x="1594676" y="1153677"/>
                  </a:lnTo>
                  <a:lnTo>
                    <a:pt x="1593201" y="1152792"/>
                  </a:lnTo>
                  <a:lnTo>
                    <a:pt x="1590988" y="1153087"/>
                  </a:lnTo>
                  <a:lnTo>
                    <a:pt x="1589808" y="1153824"/>
                  </a:lnTo>
                  <a:lnTo>
                    <a:pt x="1588776" y="1155004"/>
                  </a:lnTo>
                  <a:lnTo>
                    <a:pt x="1587596" y="1157364"/>
                  </a:lnTo>
                  <a:lnTo>
                    <a:pt x="1590251" y="1157069"/>
                  </a:lnTo>
                  <a:lnTo>
                    <a:pt x="1593201" y="1155594"/>
                  </a:lnTo>
                  <a:close/>
                  <a:moveTo>
                    <a:pt x="1634498" y="1118131"/>
                  </a:moveTo>
                  <a:lnTo>
                    <a:pt x="1637006" y="1117099"/>
                  </a:lnTo>
                  <a:lnTo>
                    <a:pt x="1638038" y="1115771"/>
                  </a:lnTo>
                  <a:lnTo>
                    <a:pt x="1633908" y="1116214"/>
                  </a:lnTo>
                  <a:lnTo>
                    <a:pt x="1628304" y="1117689"/>
                  </a:lnTo>
                  <a:lnTo>
                    <a:pt x="1626829" y="1119311"/>
                  </a:lnTo>
                  <a:lnTo>
                    <a:pt x="1626829" y="1119901"/>
                  </a:lnTo>
                  <a:lnTo>
                    <a:pt x="1630368" y="1119459"/>
                  </a:lnTo>
                  <a:lnTo>
                    <a:pt x="1634498" y="1118426"/>
                  </a:lnTo>
                  <a:close/>
                  <a:moveTo>
                    <a:pt x="1457804" y="908989"/>
                  </a:moveTo>
                  <a:lnTo>
                    <a:pt x="1458836" y="911791"/>
                  </a:lnTo>
                  <a:lnTo>
                    <a:pt x="1459426" y="912676"/>
                  </a:lnTo>
                  <a:lnTo>
                    <a:pt x="1463113" y="914741"/>
                  </a:lnTo>
                  <a:lnTo>
                    <a:pt x="1464736" y="916363"/>
                  </a:lnTo>
                  <a:lnTo>
                    <a:pt x="1465768" y="918576"/>
                  </a:lnTo>
                  <a:lnTo>
                    <a:pt x="1466948" y="919756"/>
                  </a:lnTo>
                  <a:lnTo>
                    <a:pt x="1468423" y="920050"/>
                  </a:lnTo>
                  <a:lnTo>
                    <a:pt x="1469750" y="919608"/>
                  </a:lnTo>
                  <a:lnTo>
                    <a:pt x="1471078" y="918428"/>
                  </a:lnTo>
                  <a:lnTo>
                    <a:pt x="1471668" y="917248"/>
                  </a:lnTo>
                  <a:lnTo>
                    <a:pt x="1471668" y="916068"/>
                  </a:lnTo>
                  <a:lnTo>
                    <a:pt x="1469308" y="910169"/>
                  </a:lnTo>
                  <a:lnTo>
                    <a:pt x="1467538" y="907366"/>
                  </a:lnTo>
                  <a:lnTo>
                    <a:pt x="1464588" y="903826"/>
                  </a:lnTo>
                  <a:lnTo>
                    <a:pt x="1463998" y="902499"/>
                  </a:lnTo>
                  <a:lnTo>
                    <a:pt x="1463261" y="901467"/>
                  </a:lnTo>
                  <a:lnTo>
                    <a:pt x="1462818" y="901024"/>
                  </a:lnTo>
                  <a:lnTo>
                    <a:pt x="1460458" y="900287"/>
                  </a:lnTo>
                  <a:lnTo>
                    <a:pt x="1457361" y="900729"/>
                  </a:lnTo>
                  <a:lnTo>
                    <a:pt x="1456624" y="902647"/>
                  </a:lnTo>
                  <a:lnTo>
                    <a:pt x="1456624" y="903826"/>
                  </a:lnTo>
                  <a:lnTo>
                    <a:pt x="1457509" y="906334"/>
                  </a:lnTo>
                  <a:lnTo>
                    <a:pt x="1457509" y="909136"/>
                  </a:lnTo>
                  <a:close/>
                  <a:moveTo>
                    <a:pt x="1495709" y="906039"/>
                  </a:moveTo>
                  <a:lnTo>
                    <a:pt x="1495709" y="904711"/>
                  </a:lnTo>
                  <a:lnTo>
                    <a:pt x="1493202" y="902794"/>
                  </a:lnTo>
                  <a:lnTo>
                    <a:pt x="1488924" y="900139"/>
                  </a:lnTo>
                  <a:lnTo>
                    <a:pt x="1484500" y="897927"/>
                  </a:lnTo>
                  <a:lnTo>
                    <a:pt x="1477125" y="895567"/>
                  </a:lnTo>
                  <a:lnTo>
                    <a:pt x="1475797" y="896599"/>
                  </a:lnTo>
                  <a:lnTo>
                    <a:pt x="1475503" y="897337"/>
                  </a:lnTo>
                  <a:lnTo>
                    <a:pt x="1475945" y="898369"/>
                  </a:lnTo>
                  <a:lnTo>
                    <a:pt x="1478010" y="900582"/>
                  </a:lnTo>
                  <a:lnTo>
                    <a:pt x="1480665" y="901467"/>
                  </a:lnTo>
                  <a:lnTo>
                    <a:pt x="1481845" y="902352"/>
                  </a:lnTo>
                  <a:lnTo>
                    <a:pt x="1482582" y="903531"/>
                  </a:lnTo>
                  <a:lnTo>
                    <a:pt x="1483910" y="904711"/>
                  </a:lnTo>
                  <a:lnTo>
                    <a:pt x="1484205" y="906334"/>
                  </a:lnTo>
                  <a:lnTo>
                    <a:pt x="1484500" y="910906"/>
                  </a:lnTo>
                  <a:lnTo>
                    <a:pt x="1487302" y="911791"/>
                  </a:lnTo>
                  <a:lnTo>
                    <a:pt x="1489072" y="911496"/>
                  </a:lnTo>
                  <a:lnTo>
                    <a:pt x="1492317" y="910316"/>
                  </a:lnTo>
                  <a:lnTo>
                    <a:pt x="1493054" y="911053"/>
                  </a:lnTo>
                  <a:lnTo>
                    <a:pt x="1495266" y="911643"/>
                  </a:lnTo>
                  <a:lnTo>
                    <a:pt x="1492759" y="913561"/>
                  </a:lnTo>
                  <a:lnTo>
                    <a:pt x="1492464" y="914888"/>
                  </a:lnTo>
                  <a:lnTo>
                    <a:pt x="1493054" y="915331"/>
                  </a:lnTo>
                  <a:lnTo>
                    <a:pt x="1496594" y="915773"/>
                  </a:lnTo>
                  <a:lnTo>
                    <a:pt x="1497036" y="915773"/>
                  </a:lnTo>
                  <a:lnTo>
                    <a:pt x="1496741" y="914888"/>
                  </a:lnTo>
                  <a:lnTo>
                    <a:pt x="1496741" y="914298"/>
                  </a:lnTo>
                  <a:lnTo>
                    <a:pt x="1497774" y="913856"/>
                  </a:lnTo>
                  <a:lnTo>
                    <a:pt x="1498364" y="913856"/>
                  </a:lnTo>
                  <a:lnTo>
                    <a:pt x="1499544" y="915183"/>
                  </a:lnTo>
                  <a:lnTo>
                    <a:pt x="1500576" y="915773"/>
                  </a:lnTo>
                  <a:lnTo>
                    <a:pt x="1503526" y="916953"/>
                  </a:lnTo>
                  <a:lnTo>
                    <a:pt x="1504853" y="916953"/>
                  </a:lnTo>
                  <a:lnTo>
                    <a:pt x="1506623" y="915331"/>
                  </a:lnTo>
                  <a:lnTo>
                    <a:pt x="1507361" y="914151"/>
                  </a:lnTo>
                  <a:lnTo>
                    <a:pt x="1507361" y="913413"/>
                  </a:lnTo>
                  <a:lnTo>
                    <a:pt x="1506623" y="913118"/>
                  </a:lnTo>
                  <a:lnTo>
                    <a:pt x="1501166" y="912676"/>
                  </a:lnTo>
                  <a:lnTo>
                    <a:pt x="1497774" y="911643"/>
                  </a:lnTo>
                  <a:lnTo>
                    <a:pt x="1494381" y="910021"/>
                  </a:lnTo>
                  <a:lnTo>
                    <a:pt x="1493349" y="908546"/>
                  </a:lnTo>
                  <a:lnTo>
                    <a:pt x="1494677" y="907219"/>
                  </a:lnTo>
                  <a:lnTo>
                    <a:pt x="1495266" y="905891"/>
                  </a:lnTo>
                  <a:close/>
                  <a:moveTo>
                    <a:pt x="1584351" y="996303"/>
                  </a:moveTo>
                  <a:lnTo>
                    <a:pt x="1585384" y="994681"/>
                  </a:lnTo>
                  <a:lnTo>
                    <a:pt x="1580369" y="992174"/>
                  </a:lnTo>
                  <a:lnTo>
                    <a:pt x="1574617" y="990551"/>
                  </a:lnTo>
                  <a:lnTo>
                    <a:pt x="1576976" y="990256"/>
                  </a:lnTo>
                  <a:lnTo>
                    <a:pt x="1577272" y="989371"/>
                  </a:lnTo>
                  <a:lnTo>
                    <a:pt x="1576239" y="987749"/>
                  </a:lnTo>
                  <a:lnTo>
                    <a:pt x="1574027" y="985537"/>
                  </a:lnTo>
                  <a:lnTo>
                    <a:pt x="1570487" y="982882"/>
                  </a:lnTo>
                  <a:lnTo>
                    <a:pt x="1568127" y="982439"/>
                  </a:lnTo>
                  <a:lnTo>
                    <a:pt x="1565915" y="985242"/>
                  </a:lnTo>
                  <a:lnTo>
                    <a:pt x="1563260" y="985242"/>
                  </a:lnTo>
                  <a:lnTo>
                    <a:pt x="1557213" y="983472"/>
                  </a:lnTo>
                  <a:lnTo>
                    <a:pt x="1547331" y="985684"/>
                  </a:lnTo>
                  <a:lnTo>
                    <a:pt x="1542906" y="985979"/>
                  </a:lnTo>
                  <a:lnTo>
                    <a:pt x="1542464" y="985389"/>
                  </a:lnTo>
                  <a:lnTo>
                    <a:pt x="1547183" y="981702"/>
                  </a:lnTo>
                  <a:lnTo>
                    <a:pt x="1548216" y="980522"/>
                  </a:lnTo>
                  <a:lnTo>
                    <a:pt x="1548511" y="979489"/>
                  </a:lnTo>
                  <a:lnTo>
                    <a:pt x="1548216" y="977720"/>
                  </a:lnTo>
                  <a:lnTo>
                    <a:pt x="1545266" y="968723"/>
                  </a:lnTo>
                  <a:lnTo>
                    <a:pt x="1541579" y="963118"/>
                  </a:lnTo>
                  <a:lnTo>
                    <a:pt x="1538481" y="959578"/>
                  </a:lnTo>
                  <a:lnTo>
                    <a:pt x="1535679" y="957661"/>
                  </a:lnTo>
                  <a:lnTo>
                    <a:pt x="1532729" y="956333"/>
                  </a:lnTo>
                  <a:lnTo>
                    <a:pt x="1524470" y="954563"/>
                  </a:lnTo>
                  <a:lnTo>
                    <a:pt x="1522405" y="953826"/>
                  </a:lnTo>
                  <a:lnTo>
                    <a:pt x="1513998" y="948516"/>
                  </a:lnTo>
                  <a:lnTo>
                    <a:pt x="1508541" y="946156"/>
                  </a:lnTo>
                  <a:lnTo>
                    <a:pt x="1507951" y="945861"/>
                  </a:lnTo>
                  <a:lnTo>
                    <a:pt x="1503083" y="940109"/>
                  </a:lnTo>
                  <a:lnTo>
                    <a:pt x="1500871" y="938929"/>
                  </a:lnTo>
                  <a:lnTo>
                    <a:pt x="1494824" y="937307"/>
                  </a:lnTo>
                  <a:lnTo>
                    <a:pt x="1490252" y="936717"/>
                  </a:lnTo>
                  <a:lnTo>
                    <a:pt x="1485385" y="935095"/>
                  </a:lnTo>
                  <a:lnTo>
                    <a:pt x="1484057" y="933915"/>
                  </a:lnTo>
                  <a:lnTo>
                    <a:pt x="1482877" y="930817"/>
                  </a:lnTo>
                  <a:lnTo>
                    <a:pt x="1480665" y="928605"/>
                  </a:lnTo>
                  <a:lnTo>
                    <a:pt x="1474470" y="924770"/>
                  </a:lnTo>
                  <a:lnTo>
                    <a:pt x="1472700" y="924770"/>
                  </a:lnTo>
                  <a:lnTo>
                    <a:pt x="1471520" y="925213"/>
                  </a:lnTo>
                  <a:lnTo>
                    <a:pt x="1467391" y="931260"/>
                  </a:lnTo>
                  <a:lnTo>
                    <a:pt x="1465473" y="933325"/>
                  </a:lnTo>
                  <a:lnTo>
                    <a:pt x="1464293" y="933620"/>
                  </a:lnTo>
                  <a:lnTo>
                    <a:pt x="1463408" y="933030"/>
                  </a:lnTo>
                  <a:lnTo>
                    <a:pt x="1459869" y="925508"/>
                  </a:lnTo>
                  <a:lnTo>
                    <a:pt x="1455001" y="922410"/>
                  </a:lnTo>
                  <a:lnTo>
                    <a:pt x="1455001" y="921673"/>
                  </a:lnTo>
                  <a:lnTo>
                    <a:pt x="1455296" y="920788"/>
                  </a:lnTo>
                  <a:lnTo>
                    <a:pt x="1457804" y="918871"/>
                  </a:lnTo>
                  <a:lnTo>
                    <a:pt x="1458394" y="917543"/>
                  </a:lnTo>
                  <a:lnTo>
                    <a:pt x="1457804" y="914593"/>
                  </a:lnTo>
                  <a:lnTo>
                    <a:pt x="1456624" y="912233"/>
                  </a:lnTo>
                  <a:lnTo>
                    <a:pt x="1455001" y="910169"/>
                  </a:lnTo>
                  <a:lnTo>
                    <a:pt x="1449692" y="907956"/>
                  </a:lnTo>
                  <a:lnTo>
                    <a:pt x="1448364" y="905596"/>
                  </a:lnTo>
                  <a:lnTo>
                    <a:pt x="1447627" y="905006"/>
                  </a:lnTo>
                  <a:lnTo>
                    <a:pt x="1446742" y="905006"/>
                  </a:lnTo>
                  <a:lnTo>
                    <a:pt x="1442907" y="906334"/>
                  </a:lnTo>
                  <a:lnTo>
                    <a:pt x="1439957" y="908546"/>
                  </a:lnTo>
                  <a:lnTo>
                    <a:pt x="1436122" y="914003"/>
                  </a:lnTo>
                  <a:lnTo>
                    <a:pt x="1434647" y="916806"/>
                  </a:lnTo>
                  <a:lnTo>
                    <a:pt x="1433172" y="921378"/>
                  </a:lnTo>
                  <a:lnTo>
                    <a:pt x="1432140" y="926393"/>
                  </a:lnTo>
                  <a:lnTo>
                    <a:pt x="1430223" y="943797"/>
                  </a:lnTo>
                  <a:lnTo>
                    <a:pt x="1429190" y="948664"/>
                  </a:lnTo>
                  <a:lnTo>
                    <a:pt x="1426093" y="958546"/>
                  </a:lnTo>
                  <a:lnTo>
                    <a:pt x="1425355" y="962675"/>
                  </a:lnTo>
                  <a:lnTo>
                    <a:pt x="1425355" y="965330"/>
                  </a:lnTo>
                  <a:lnTo>
                    <a:pt x="1425946" y="970640"/>
                  </a:lnTo>
                  <a:lnTo>
                    <a:pt x="1428010" y="976392"/>
                  </a:lnTo>
                  <a:lnTo>
                    <a:pt x="1428600" y="978752"/>
                  </a:lnTo>
                  <a:lnTo>
                    <a:pt x="1428600" y="980669"/>
                  </a:lnTo>
                  <a:lnTo>
                    <a:pt x="1427126" y="982439"/>
                  </a:lnTo>
                  <a:lnTo>
                    <a:pt x="1424176" y="984209"/>
                  </a:lnTo>
                  <a:lnTo>
                    <a:pt x="1412081" y="989519"/>
                  </a:lnTo>
                  <a:lnTo>
                    <a:pt x="1410901" y="990404"/>
                  </a:lnTo>
                  <a:lnTo>
                    <a:pt x="1408247" y="993354"/>
                  </a:lnTo>
                  <a:lnTo>
                    <a:pt x="1405002" y="998221"/>
                  </a:lnTo>
                  <a:lnTo>
                    <a:pt x="1404117" y="999991"/>
                  </a:lnTo>
                  <a:lnTo>
                    <a:pt x="1404117" y="1001613"/>
                  </a:lnTo>
                  <a:lnTo>
                    <a:pt x="1404412" y="1003236"/>
                  </a:lnTo>
                  <a:lnTo>
                    <a:pt x="1405002" y="1003678"/>
                  </a:lnTo>
                  <a:lnTo>
                    <a:pt x="1407657" y="1004268"/>
                  </a:lnTo>
                  <a:lnTo>
                    <a:pt x="1413114" y="1004268"/>
                  </a:lnTo>
                  <a:lnTo>
                    <a:pt x="1420193" y="1000581"/>
                  </a:lnTo>
                  <a:lnTo>
                    <a:pt x="1427420" y="1000876"/>
                  </a:lnTo>
                  <a:lnTo>
                    <a:pt x="1440400" y="998811"/>
                  </a:lnTo>
                  <a:lnTo>
                    <a:pt x="1441285" y="999106"/>
                  </a:lnTo>
                  <a:lnTo>
                    <a:pt x="1442022" y="999843"/>
                  </a:lnTo>
                  <a:lnTo>
                    <a:pt x="1442612" y="1000876"/>
                  </a:lnTo>
                  <a:lnTo>
                    <a:pt x="1446447" y="1016952"/>
                  </a:lnTo>
                  <a:lnTo>
                    <a:pt x="1448364" y="1022409"/>
                  </a:lnTo>
                  <a:lnTo>
                    <a:pt x="1451019" y="1023147"/>
                  </a:lnTo>
                  <a:lnTo>
                    <a:pt x="1455001" y="1022409"/>
                  </a:lnTo>
                  <a:lnTo>
                    <a:pt x="1462228" y="1020050"/>
                  </a:lnTo>
                  <a:lnTo>
                    <a:pt x="1466506" y="1017985"/>
                  </a:lnTo>
                  <a:lnTo>
                    <a:pt x="1470783" y="1015477"/>
                  </a:lnTo>
                  <a:lnTo>
                    <a:pt x="1472848" y="1013855"/>
                  </a:lnTo>
                  <a:lnTo>
                    <a:pt x="1474175" y="1012233"/>
                  </a:lnTo>
                  <a:lnTo>
                    <a:pt x="1477272" y="1006480"/>
                  </a:lnTo>
                  <a:lnTo>
                    <a:pt x="1479337" y="1004121"/>
                  </a:lnTo>
                  <a:lnTo>
                    <a:pt x="1480517" y="1003531"/>
                  </a:lnTo>
                  <a:lnTo>
                    <a:pt x="1483615" y="1002941"/>
                  </a:lnTo>
                  <a:lnTo>
                    <a:pt x="1486712" y="1001023"/>
                  </a:lnTo>
                  <a:lnTo>
                    <a:pt x="1494381" y="994681"/>
                  </a:lnTo>
                  <a:lnTo>
                    <a:pt x="1496151" y="992174"/>
                  </a:lnTo>
                  <a:lnTo>
                    <a:pt x="1496741" y="990256"/>
                  </a:lnTo>
                  <a:lnTo>
                    <a:pt x="1497331" y="986274"/>
                  </a:lnTo>
                  <a:lnTo>
                    <a:pt x="1498216" y="984357"/>
                  </a:lnTo>
                  <a:lnTo>
                    <a:pt x="1500576" y="982587"/>
                  </a:lnTo>
                  <a:lnTo>
                    <a:pt x="1505591" y="980669"/>
                  </a:lnTo>
                  <a:lnTo>
                    <a:pt x="1508688" y="980079"/>
                  </a:lnTo>
                  <a:lnTo>
                    <a:pt x="1511785" y="980079"/>
                  </a:lnTo>
                  <a:lnTo>
                    <a:pt x="1513113" y="981407"/>
                  </a:lnTo>
                  <a:lnTo>
                    <a:pt x="1512523" y="984209"/>
                  </a:lnTo>
                  <a:lnTo>
                    <a:pt x="1512523" y="985832"/>
                  </a:lnTo>
                  <a:lnTo>
                    <a:pt x="1515325" y="986717"/>
                  </a:lnTo>
                  <a:lnTo>
                    <a:pt x="1524617" y="988339"/>
                  </a:lnTo>
                  <a:lnTo>
                    <a:pt x="1527272" y="989814"/>
                  </a:lnTo>
                  <a:lnTo>
                    <a:pt x="1528747" y="997778"/>
                  </a:lnTo>
                  <a:lnTo>
                    <a:pt x="1529632" y="998958"/>
                  </a:lnTo>
                  <a:lnTo>
                    <a:pt x="1535679" y="999548"/>
                  </a:lnTo>
                  <a:lnTo>
                    <a:pt x="1540399" y="1000728"/>
                  </a:lnTo>
                  <a:lnTo>
                    <a:pt x="1555885" y="1006038"/>
                  </a:lnTo>
                  <a:lnTo>
                    <a:pt x="1560900" y="1008250"/>
                  </a:lnTo>
                  <a:lnTo>
                    <a:pt x="1564440" y="1009135"/>
                  </a:lnTo>
                  <a:lnTo>
                    <a:pt x="1565325" y="1009135"/>
                  </a:lnTo>
                  <a:lnTo>
                    <a:pt x="1566947" y="1008398"/>
                  </a:lnTo>
                  <a:lnTo>
                    <a:pt x="1573289" y="1003531"/>
                  </a:lnTo>
                  <a:lnTo>
                    <a:pt x="1578747" y="1000286"/>
                  </a:lnTo>
                  <a:lnTo>
                    <a:pt x="1584056" y="996598"/>
                  </a:lnTo>
                  <a:close/>
                  <a:moveTo>
                    <a:pt x="1508246" y="889372"/>
                  </a:moveTo>
                  <a:lnTo>
                    <a:pt x="1510016" y="891290"/>
                  </a:lnTo>
                  <a:lnTo>
                    <a:pt x="1512375" y="892765"/>
                  </a:lnTo>
                  <a:lnTo>
                    <a:pt x="1513703" y="892322"/>
                  </a:lnTo>
                  <a:lnTo>
                    <a:pt x="1515768" y="890257"/>
                  </a:lnTo>
                  <a:lnTo>
                    <a:pt x="1515325" y="889667"/>
                  </a:lnTo>
                  <a:lnTo>
                    <a:pt x="1513408" y="889667"/>
                  </a:lnTo>
                  <a:lnTo>
                    <a:pt x="1510753" y="889225"/>
                  </a:lnTo>
                  <a:lnTo>
                    <a:pt x="1508246" y="886865"/>
                  </a:lnTo>
                  <a:lnTo>
                    <a:pt x="1507803" y="886865"/>
                  </a:lnTo>
                  <a:lnTo>
                    <a:pt x="1507803" y="888340"/>
                  </a:lnTo>
                  <a:lnTo>
                    <a:pt x="1508393" y="889520"/>
                  </a:lnTo>
                  <a:close/>
                  <a:moveTo>
                    <a:pt x="1619601" y="797190"/>
                  </a:moveTo>
                  <a:lnTo>
                    <a:pt x="1614292" y="797928"/>
                  </a:lnTo>
                  <a:lnTo>
                    <a:pt x="1613702" y="801173"/>
                  </a:lnTo>
                  <a:lnTo>
                    <a:pt x="1613702" y="802500"/>
                  </a:lnTo>
                  <a:lnTo>
                    <a:pt x="1616652" y="804860"/>
                  </a:lnTo>
                  <a:lnTo>
                    <a:pt x="1618717" y="804417"/>
                  </a:lnTo>
                  <a:lnTo>
                    <a:pt x="1622699" y="801025"/>
                  </a:lnTo>
                  <a:lnTo>
                    <a:pt x="1621666" y="799108"/>
                  </a:lnTo>
                  <a:lnTo>
                    <a:pt x="1619454" y="797190"/>
                  </a:lnTo>
                  <a:close/>
                  <a:moveTo>
                    <a:pt x="1174473" y="339230"/>
                  </a:moveTo>
                  <a:lnTo>
                    <a:pt x="1215771" y="339820"/>
                  </a:lnTo>
                  <a:lnTo>
                    <a:pt x="1230667" y="341000"/>
                  </a:lnTo>
                  <a:lnTo>
                    <a:pt x="1233174" y="340262"/>
                  </a:lnTo>
                  <a:lnTo>
                    <a:pt x="1238337" y="340262"/>
                  </a:lnTo>
                  <a:lnTo>
                    <a:pt x="1238927" y="339672"/>
                  </a:lnTo>
                  <a:lnTo>
                    <a:pt x="1243646" y="330970"/>
                  </a:lnTo>
                  <a:lnTo>
                    <a:pt x="1249103" y="329201"/>
                  </a:lnTo>
                  <a:lnTo>
                    <a:pt x="1246891" y="326398"/>
                  </a:lnTo>
                  <a:lnTo>
                    <a:pt x="1244531" y="324776"/>
                  </a:lnTo>
                  <a:lnTo>
                    <a:pt x="1240106" y="323448"/>
                  </a:lnTo>
                  <a:lnTo>
                    <a:pt x="1237157" y="323153"/>
                  </a:lnTo>
                  <a:lnTo>
                    <a:pt x="1225800" y="323743"/>
                  </a:lnTo>
                  <a:lnTo>
                    <a:pt x="1208691" y="322858"/>
                  </a:lnTo>
                  <a:lnTo>
                    <a:pt x="1201021" y="322858"/>
                  </a:lnTo>
                  <a:lnTo>
                    <a:pt x="1193942" y="324186"/>
                  </a:lnTo>
                  <a:lnTo>
                    <a:pt x="1187305" y="321973"/>
                  </a:lnTo>
                  <a:lnTo>
                    <a:pt x="1182143" y="322563"/>
                  </a:lnTo>
                  <a:lnTo>
                    <a:pt x="1170196" y="326398"/>
                  </a:lnTo>
                  <a:lnTo>
                    <a:pt x="1168868" y="327136"/>
                  </a:lnTo>
                  <a:lnTo>
                    <a:pt x="1167688" y="328758"/>
                  </a:lnTo>
                  <a:lnTo>
                    <a:pt x="1166656" y="331118"/>
                  </a:lnTo>
                  <a:lnTo>
                    <a:pt x="1166951" y="333183"/>
                  </a:lnTo>
                  <a:lnTo>
                    <a:pt x="1172408" y="338345"/>
                  </a:lnTo>
                  <a:lnTo>
                    <a:pt x="1174178" y="339377"/>
                  </a:lnTo>
                  <a:close/>
                  <a:moveTo>
                    <a:pt x="1540841" y="1034799"/>
                  </a:moveTo>
                  <a:lnTo>
                    <a:pt x="1541284" y="1032439"/>
                  </a:lnTo>
                  <a:lnTo>
                    <a:pt x="1540989" y="1030669"/>
                  </a:lnTo>
                  <a:lnTo>
                    <a:pt x="1539956" y="1029489"/>
                  </a:lnTo>
                  <a:lnTo>
                    <a:pt x="1538776" y="1028752"/>
                  </a:lnTo>
                  <a:lnTo>
                    <a:pt x="1536711" y="1028457"/>
                  </a:lnTo>
                  <a:lnTo>
                    <a:pt x="1533909" y="1028457"/>
                  </a:lnTo>
                  <a:lnTo>
                    <a:pt x="1528009" y="1030226"/>
                  </a:lnTo>
                  <a:lnTo>
                    <a:pt x="1521520" y="1029932"/>
                  </a:lnTo>
                  <a:lnTo>
                    <a:pt x="1514735" y="1032881"/>
                  </a:lnTo>
                  <a:lnTo>
                    <a:pt x="1513113" y="1032881"/>
                  </a:lnTo>
                  <a:lnTo>
                    <a:pt x="1510900" y="1032439"/>
                  </a:lnTo>
                  <a:lnTo>
                    <a:pt x="1506181" y="1030964"/>
                  </a:lnTo>
                  <a:lnTo>
                    <a:pt x="1503968" y="1031701"/>
                  </a:lnTo>
                  <a:lnTo>
                    <a:pt x="1494529" y="1045418"/>
                  </a:lnTo>
                  <a:lnTo>
                    <a:pt x="1490399" y="1049253"/>
                  </a:lnTo>
                  <a:lnTo>
                    <a:pt x="1490104" y="1050138"/>
                  </a:lnTo>
                  <a:lnTo>
                    <a:pt x="1490104" y="1052203"/>
                  </a:lnTo>
                  <a:lnTo>
                    <a:pt x="1493939" y="1056185"/>
                  </a:lnTo>
                  <a:lnTo>
                    <a:pt x="1494824" y="1058102"/>
                  </a:lnTo>
                  <a:lnTo>
                    <a:pt x="1495266" y="1061495"/>
                  </a:lnTo>
                  <a:lnTo>
                    <a:pt x="1495709" y="1062085"/>
                  </a:lnTo>
                  <a:lnTo>
                    <a:pt x="1504116" y="1058987"/>
                  </a:lnTo>
                  <a:lnTo>
                    <a:pt x="1507361" y="1058987"/>
                  </a:lnTo>
                  <a:lnTo>
                    <a:pt x="1510605" y="1060315"/>
                  </a:lnTo>
                  <a:lnTo>
                    <a:pt x="1512080" y="1060315"/>
                  </a:lnTo>
                  <a:lnTo>
                    <a:pt x="1513555" y="1060020"/>
                  </a:lnTo>
                  <a:lnTo>
                    <a:pt x="1525207" y="1052203"/>
                  </a:lnTo>
                  <a:lnTo>
                    <a:pt x="1527272" y="1050433"/>
                  </a:lnTo>
                  <a:lnTo>
                    <a:pt x="1529927" y="1047483"/>
                  </a:lnTo>
                  <a:lnTo>
                    <a:pt x="1537154" y="1042026"/>
                  </a:lnTo>
                  <a:lnTo>
                    <a:pt x="1539514" y="1038781"/>
                  </a:lnTo>
                  <a:lnTo>
                    <a:pt x="1540399" y="1036864"/>
                  </a:lnTo>
                  <a:lnTo>
                    <a:pt x="1541136" y="1034799"/>
                  </a:lnTo>
                  <a:close/>
                  <a:moveTo>
                    <a:pt x="1627124" y="744388"/>
                  </a:moveTo>
                  <a:lnTo>
                    <a:pt x="1629926" y="744831"/>
                  </a:lnTo>
                  <a:lnTo>
                    <a:pt x="1632138" y="744388"/>
                  </a:lnTo>
                  <a:lnTo>
                    <a:pt x="1636415" y="742176"/>
                  </a:lnTo>
                  <a:lnTo>
                    <a:pt x="1643348" y="739521"/>
                  </a:lnTo>
                  <a:lnTo>
                    <a:pt x="1645265" y="738046"/>
                  </a:lnTo>
                  <a:lnTo>
                    <a:pt x="1644970" y="736866"/>
                  </a:lnTo>
                  <a:lnTo>
                    <a:pt x="1643643" y="734506"/>
                  </a:lnTo>
                  <a:lnTo>
                    <a:pt x="1640545" y="733327"/>
                  </a:lnTo>
                  <a:lnTo>
                    <a:pt x="1639070" y="733327"/>
                  </a:lnTo>
                  <a:lnTo>
                    <a:pt x="1637448" y="734359"/>
                  </a:lnTo>
                  <a:lnTo>
                    <a:pt x="1637448" y="735686"/>
                  </a:lnTo>
                  <a:lnTo>
                    <a:pt x="1636563" y="736571"/>
                  </a:lnTo>
                  <a:lnTo>
                    <a:pt x="1635236" y="736276"/>
                  </a:lnTo>
                  <a:lnTo>
                    <a:pt x="1633761" y="737456"/>
                  </a:lnTo>
                  <a:lnTo>
                    <a:pt x="1629188" y="738046"/>
                  </a:lnTo>
                  <a:lnTo>
                    <a:pt x="1623731" y="743356"/>
                  </a:lnTo>
                  <a:lnTo>
                    <a:pt x="1622256" y="745273"/>
                  </a:lnTo>
                  <a:lnTo>
                    <a:pt x="1623584" y="745273"/>
                  </a:lnTo>
                  <a:lnTo>
                    <a:pt x="1627124" y="744388"/>
                  </a:lnTo>
                  <a:close/>
                  <a:moveTo>
                    <a:pt x="1756916" y="1658539"/>
                  </a:moveTo>
                  <a:lnTo>
                    <a:pt x="1760161" y="1654999"/>
                  </a:lnTo>
                  <a:lnTo>
                    <a:pt x="1756178" y="1655737"/>
                  </a:lnTo>
                  <a:lnTo>
                    <a:pt x="1752639" y="1658982"/>
                  </a:lnTo>
                  <a:lnTo>
                    <a:pt x="1753671" y="1659277"/>
                  </a:lnTo>
                  <a:lnTo>
                    <a:pt x="1756768" y="1658539"/>
                  </a:lnTo>
                  <a:close/>
                  <a:moveTo>
                    <a:pt x="1522847" y="1778155"/>
                  </a:moveTo>
                  <a:lnTo>
                    <a:pt x="1522257" y="1778892"/>
                  </a:lnTo>
                  <a:lnTo>
                    <a:pt x="1521962" y="1780367"/>
                  </a:lnTo>
                  <a:lnTo>
                    <a:pt x="1521962" y="1780957"/>
                  </a:lnTo>
                  <a:lnTo>
                    <a:pt x="1523142" y="1780662"/>
                  </a:lnTo>
                  <a:lnTo>
                    <a:pt x="1523437" y="1779925"/>
                  </a:lnTo>
                  <a:lnTo>
                    <a:pt x="1522995" y="1778597"/>
                  </a:lnTo>
                  <a:lnTo>
                    <a:pt x="1522700" y="1778155"/>
                  </a:lnTo>
                  <a:close/>
                  <a:moveTo>
                    <a:pt x="1544233" y="1661784"/>
                  </a:moveTo>
                  <a:lnTo>
                    <a:pt x="1544233" y="1662227"/>
                  </a:lnTo>
                  <a:lnTo>
                    <a:pt x="1544823" y="1662522"/>
                  </a:lnTo>
                  <a:lnTo>
                    <a:pt x="1545561" y="1662522"/>
                  </a:lnTo>
                  <a:lnTo>
                    <a:pt x="1547183" y="1661342"/>
                  </a:lnTo>
                  <a:lnTo>
                    <a:pt x="1547626" y="1660457"/>
                  </a:lnTo>
                  <a:lnTo>
                    <a:pt x="1547036" y="1660457"/>
                  </a:lnTo>
                  <a:lnTo>
                    <a:pt x="1544528" y="1661342"/>
                  </a:lnTo>
                  <a:lnTo>
                    <a:pt x="1544233" y="1661784"/>
                  </a:lnTo>
                  <a:close/>
                  <a:moveTo>
                    <a:pt x="1515473" y="1651165"/>
                  </a:moveTo>
                  <a:lnTo>
                    <a:pt x="1520782" y="1651607"/>
                  </a:lnTo>
                  <a:lnTo>
                    <a:pt x="1523585" y="1652345"/>
                  </a:lnTo>
                  <a:lnTo>
                    <a:pt x="1526534" y="1653820"/>
                  </a:lnTo>
                  <a:lnTo>
                    <a:pt x="1529189" y="1654705"/>
                  </a:lnTo>
                  <a:lnTo>
                    <a:pt x="1531402" y="1655147"/>
                  </a:lnTo>
                  <a:lnTo>
                    <a:pt x="1533172" y="1655884"/>
                  </a:lnTo>
                  <a:lnTo>
                    <a:pt x="1534499" y="1656917"/>
                  </a:lnTo>
                  <a:lnTo>
                    <a:pt x="1537596" y="1658097"/>
                  </a:lnTo>
                  <a:lnTo>
                    <a:pt x="1538039" y="1658834"/>
                  </a:lnTo>
                  <a:lnTo>
                    <a:pt x="1538629" y="1659129"/>
                  </a:lnTo>
                  <a:lnTo>
                    <a:pt x="1539366" y="1659129"/>
                  </a:lnTo>
                  <a:lnTo>
                    <a:pt x="1544823" y="1654852"/>
                  </a:lnTo>
                  <a:lnTo>
                    <a:pt x="1546446" y="1654852"/>
                  </a:lnTo>
                  <a:lnTo>
                    <a:pt x="1543644" y="1657507"/>
                  </a:lnTo>
                  <a:lnTo>
                    <a:pt x="1542611" y="1657802"/>
                  </a:lnTo>
                  <a:lnTo>
                    <a:pt x="1542021" y="1657802"/>
                  </a:lnTo>
                  <a:lnTo>
                    <a:pt x="1540546" y="1658834"/>
                  </a:lnTo>
                  <a:lnTo>
                    <a:pt x="1540546" y="1659129"/>
                  </a:lnTo>
                  <a:lnTo>
                    <a:pt x="1542169" y="1659129"/>
                  </a:lnTo>
                  <a:lnTo>
                    <a:pt x="1543054" y="1660014"/>
                  </a:lnTo>
                  <a:lnTo>
                    <a:pt x="1544381" y="1659719"/>
                  </a:lnTo>
                  <a:lnTo>
                    <a:pt x="1546298" y="1658244"/>
                  </a:lnTo>
                  <a:lnTo>
                    <a:pt x="1548068" y="1656179"/>
                  </a:lnTo>
                  <a:lnTo>
                    <a:pt x="1550428" y="1651755"/>
                  </a:lnTo>
                  <a:lnTo>
                    <a:pt x="1550428" y="1651460"/>
                  </a:lnTo>
                  <a:lnTo>
                    <a:pt x="1548068" y="1651460"/>
                  </a:lnTo>
                  <a:lnTo>
                    <a:pt x="1547773" y="1651017"/>
                  </a:lnTo>
                  <a:lnTo>
                    <a:pt x="1548511" y="1649985"/>
                  </a:lnTo>
                  <a:lnTo>
                    <a:pt x="1548511" y="1648362"/>
                  </a:lnTo>
                  <a:lnTo>
                    <a:pt x="1547773" y="1648362"/>
                  </a:lnTo>
                  <a:lnTo>
                    <a:pt x="1546741" y="1649395"/>
                  </a:lnTo>
                  <a:lnTo>
                    <a:pt x="1546003" y="1650722"/>
                  </a:lnTo>
                  <a:lnTo>
                    <a:pt x="1545119" y="1653377"/>
                  </a:lnTo>
                  <a:lnTo>
                    <a:pt x="1544971" y="1653377"/>
                  </a:lnTo>
                  <a:lnTo>
                    <a:pt x="1544086" y="1651755"/>
                  </a:lnTo>
                  <a:lnTo>
                    <a:pt x="1544086" y="1650575"/>
                  </a:lnTo>
                  <a:lnTo>
                    <a:pt x="1544381" y="1649247"/>
                  </a:lnTo>
                  <a:lnTo>
                    <a:pt x="1544086" y="1648510"/>
                  </a:lnTo>
                  <a:lnTo>
                    <a:pt x="1543054" y="1648215"/>
                  </a:lnTo>
                  <a:lnTo>
                    <a:pt x="1542611" y="1647625"/>
                  </a:lnTo>
                  <a:lnTo>
                    <a:pt x="1542611" y="1646740"/>
                  </a:lnTo>
                  <a:lnTo>
                    <a:pt x="1542316" y="1646002"/>
                  </a:lnTo>
                  <a:lnTo>
                    <a:pt x="1541579" y="1645413"/>
                  </a:lnTo>
                  <a:lnTo>
                    <a:pt x="1540251" y="1645413"/>
                  </a:lnTo>
                  <a:lnTo>
                    <a:pt x="1538481" y="1646150"/>
                  </a:lnTo>
                  <a:lnTo>
                    <a:pt x="1537154" y="1647330"/>
                  </a:lnTo>
                  <a:lnTo>
                    <a:pt x="1536269" y="1648952"/>
                  </a:lnTo>
                  <a:lnTo>
                    <a:pt x="1535384" y="1648952"/>
                  </a:lnTo>
                  <a:lnTo>
                    <a:pt x="1534647" y="1647182"/>
                  </a:lnTo>
                  <a:lnTo>
                    <a:pt x="1533909" y="1646445"/>
                  </a:lnTo>
                  <a:lnTo>
                    <a:pt x="1533024" y="1646740"/>
                  </a:lnTo>
                  <a:lnTo>
                    <a:pt x="1532582" y="1646445"/>
                  </a:lnTo>
                  <a:lnTo>
                    <a:pt x="1532582" y="1645560"/>
                  </a:lnTo>
                  <a:lnTo>
                    <a:pt x="1531402" y="1645265"/>
                  </a:lnTo>
                  <a:lnTo>
                    <a:pt x="1529632" y="1645560"/>
                  </a:lnTo>
                  <a:lnTo>
                    <a:pt x="1528452" y="1646150"/>
                  </a:lnTo>
                  <a:lnTo>
                    <a:pt x="1528009" y="1646887"/>
                  </a:lnTo>
                  <a:lnTo>
                    <a:pt x="1527567" y="1646887"/>
                  </a:lnTo>
                  <a:lnTo>
                    <a:pt x="1527125" y="1646592"/>
                  </a:lnTo>
                  <a:lnTo>
                    <a:pt x="1526387" y="1646592"/>
                  </a:lnTo>
                  <a:lnTo>
                    <a:pt x="1525355" y="1647625"/>
                  </a:lnTo>
                  <a:lnTo>
                    <a:pt x="1525060" y="1648215"/>
                  </a:lnTo>
                  <a:lnTo>
                    <a:pt x="1525650" y="1649100"/>
                  </a:lnTo>
                  <a:lnTo>
                    <a:pt x="1525650" y="1649395"/>
                  </a:lnTo>
                  <a:lnTo>
                    <a:pt x="1526534" y="1649690"/>
                  </a:lnTo>
                  <a:lnTo>
                    <a:pt x="1526534" y="1650132"/>
                  </a:lnTo>
                  <a:lnTo>
                    <a:pt x="1526240" y="1651017"/>
                  </a:lnTo>
                  <a:lnTo>
                    <a:pt x="1525650" y="1651017"/>
                  </a:lnTo>
                  <a:lnTo>
                    <a:pt x="1524912" y="1649985"/>
                  </a:lnTo>
                  <a:lnTo>
                    <a:pt x="1524322" y="1649690"/>
                  </a:lnTo>
                  <a:lnTo>
                    <a:pt x="1523880" y="1649985"/>
                  </a:lnTo>
                  <a:lnTo>
                    <a:pt x="1523437" y="1649985"/>
                  </a:lnTo>
                  <a:lnTo>
                    <a:pt x="1522995" y="1649247"/>
                  </a:lnTo>
                  <a:lnTo>
                    <a:pt x="1522257" y="1649247"/>
                  </a:lnTo>
                  <a:lnTo>
                    <a:pt x="1521077" y="1649542"/>
                  </a:lnTo>
                  <a:lnTo>
                    <a:pt x="1520340" y="1649542"/>
                  </a:lnTo>
                  <a:lnTo>
                    <a:pt x="1520045" y="1648657"/>
                  </a:lnTo>
                  <a:lnTo>
                    <a:pt x="1519602" y="1648067"/>
                  </a:lnTo>
                  <a:lnTo>
                    <a:pt x="1518865" y="1647625"/>
                  </a:lnTo>
                  <a:lnTo>
                    <a:pt x="1518570" y="1646740"/>
                  </a:lnTo>
                  <a:lnTo>
                    <a:pt x="1518865" y="1645413"/>
                  </a:lnTo>
                  <a:lnTo>
                    <a:pt x="1518275" y="1644970"/>
                  </a:lnTo>
                  <a:lnTo>
                    <a:pt x="1516653" y="1645413"/>
                  </a:lnTo>
                  <a:lnTo>
                    <a:pt x="1515620" y="1645855"/>
                  </a:lnTo>
                  <a:lnTo>
                    <a:pt x="1515030" y="1646445"/>
                  </a:lnTo>
                  <a:lnTo>
                    <a:pt x="1514293" y="1646445"/>
                  </a:lnTo>
                  <a:lnTo>
                    <a:pt x="1513260" y="1646002"/>
                  </a:lnTo>
                  <a:lnTo>
                    <a:pt x="1512375" y="1646002"/>
                  </a:lnTo>
                  <a:lnTo>
                    <a:pt x="1511638" y="1646740"/>
                  </a:lnTo>
                  <a:lnTo>
                    <a:pt x="1510900" y="1646740"/>
                  </a:lnTo>
                  <a:lnTo>
                    <a:pt x="1510163" y="1645855"/>
                  </a:lnTo>
                  <a:lnTo>
                    <a:pt x="1509573" y="1645855"/>
                  </a:lnTo>
                  <a:lnTo>
                    <a:pt x="1508983" y="1646150"/>
                  </a:lnTo>
                  <a:lnTo>
                    <a:pt x="1508541" y="1646887"/>
                  </a:lnTo>
                  <a:lnTo>
                    <a:pt x="1508541" y="1647920"/>
                  </a:lnTo>
                  <a:lnTo>
                    <a:pt x="1510016" y="1648805"/>
                  </a:lnTo>
                  <a:lnTo>
                    <a:pt x="1515178" y="1650132"/>
                  </a:lnTo>
                  <a:lnTo>
                    <a:pt x="1515915" y="1650870"/>
                  </a:lnTo>
                  <a:close/>
                  <a:moveTo>
                    <a:pt x="1506033" y="1645708"/>
                  </a:moveTo>
                  <a:lnTo>
                    <a:pt x="1504706" y="1645118"/>
                  </a:lnTo>
                  <a:lnTo>
                    <a:pt x="1503526" y="1645118"/>
                  </a:lnTo>
                  <a:lnTo>
                    <a:pt x="1502346" y="1646150"/>
                  </a:lnTo>
                  <a:lnTo>
                    <a:pt x="1501608" y="1647035"/>
                  </a:lnTo>
                  <a:lnTo>
                    <a:pt x="1501314" y="1647920"/>
                  </a:lnTo>
                  <a:lnTo>
                    <a:pt x="1502051" y="1648657"/>
                  </a:lnTo>
                  <a:lnTo>
                    <a:pt x="1503821" y="1649100"/>
                  </a:lnTo>
                  <a:lnTo>
                    <a:pt x="1505296" y="1648657"/>
                  </a:lnTo>
                  <a:lnTo>
                    <a:pt x="1506918" y="1646445"/>
                  </a:lnTo>
                  <a:lnTo>
                    <a:pt x="1506918" y="1646002"/>
                  </a:lnTo>
                  <a:lnTo>
                    <a:pt x="1506181" y="1645560"/>
                  </a:lnTo>
                  <a:close/>
                  <a:moveTo>
                    <a:pt x="1676828" y="1703967"/>
                  </a:moveTo>
                  <a:lnTo>
                    <a:pt x="1675796" y="1704557"/>
                  </a:lnTo>
                  <a:lnTo>
                    <a:pt x="1675501" y="1704999"/>
                  </a:lnTo>
                  <a:lnTo>
                    <a:pt x="1676091" y="1705294"/>
                  </a:lnTo>
                  <a:lnTo>
                    <a:pt x="1677566" y="1705294"/>
                  </a:lnTo>
                  <a:lnTo>
                    <a:pt x="1678746" y="1704999"/>
                  </a:lnTo>
                  <a:lnTo>
                    <a:pt x="1679926" y="1703524"/>
                  </a:lnTo>
                  <a:lnTo>
                    <a:pt x="1679926" y="1702934"/>
                  </a:lnTo>
                  <a:lnTo>
                    <a:pt x="1676828" y="1703819"/>
                  </a:lnTo>
                  <a:close/>
                  <a:moveTo>
                    <a:pt x="411206" y="1510311"/>
                  </a:moveTo>
                  <a:lnTo>
                    <a:pt x="411501" y="1508541"/>
                  </a:lnTo>
                  <a:lnTo>
                    <a:pt x="413418" y="1506328"/>
                  </a:lnTo>
                  <a:lnTo>
                    <a:pt x="414450" y="1504411"/>
                  </a:lnTo>
                  <a:lnTo>
                    <a:pt x="414008" y="1502788"/>
                  </a:lnTo>
                  <a:lnTo>
                    <a:pt x="413123" y="1501019"/>
                  </a:lnTo>
                  <a:lnTo>
                    <a:pt x="412828" y="1500281"/>
                  </a:lnTo>
                  <a:lnTo>
                    <a:pt x="411353" y="1498511"/>
                  </a:lnTo>
                  <a:lnTo>
                    <a:pt x="409583" y="1497479"/>
                  </a:lnTo>
                  <a:lnTo>
                    <a:pt x="408551" y="1497479"/>
                  </a:lnTo>
                  <a:lnTo>
                    <a:pt x="407371" y="1499691"/>
                  </a:lnTo>
                  <a:lnTo>
                    <a:pt x="407076" y="1501166"/>
                  </a:lnTo>
                  <a:lnTo>
                    <a:pt x="409731" y="1507361"/>
                  </a:lnTo>
                  <a:lnTo>
                    <a:pt x="411353" y="1510311"/>
                  </a:lnTo>
                  <a:close/>
                  <a:moveTo>
                    <a:pt x="1949834" y="1700132"/>
                  </a:moveTo>
                  <a:lnTo>
                    <a:pt x="1949540" y="1701164"/>
                  </a:lnTo>
                  <a:lnTo>
                    <a:pt x="1950867" y="1699984"/>
                  </a:lnTo>
                  <a:lnTo>
                    <a:pt x="1952489" y="1696740"/>
                  </a:lnTo>
                  <a:lnTo>
                    <a:pt x="1951457" y="1697182"/>
                  </a:lnTo>
                  <a:lnTo>
                    <a:pt x="1949834" y="1699984"/>
                  </a:lnTo>
                  <a:close/>
                  <a:moveTo>
                    <a:pt x="1688037" y="1701754"/>
                  </a:moveTo>
                  <a:lnTo>
                    <a:pt x="1685383" y="1702197"/>
                  </a:lnTo>
                  <a:lnTo>
                    <a:pt x="1684793" y="1702934"/>
                  </a:lnTo>
                  <a:lnTo>
                    <a:pt x="1683908" y="1703672"/>
                  </a:lnTo>
                  <a:lnTo>
                    <a:pt x="1683908" y="1704557"/>
                  </a:lnTo>
                  <a:lnTo>
                    <a:pt x="1684203" y="1704851"/>
                  </a:lnTo>
                  <a:lnTo>
                    <a:pt x="1683908" y="1705294"/>
                  </a:lnTo>
                  <a:lnTo>
                    <a:pt x="1685530" y="1705294"/>
                  </a:lnTo>
                  <a:lnTo>
                    <a:pt x="1687005" y="1704409"/>
                  </a:lnTo>
                  <a:lnTo>
                    <a:pt x="1687300" y="1703819"/>
                  </a:lnTo>
                  <a:lnTo>
                    <a:pt x="1687890" y="1702787"/>
                  </a:lnTo>
                  <a:lnTo>
                    <a:pt x="1690250" y="1702049"/>
                  </a:lnTo>
                  <a:lnTo>
                    <a:pt x="1690545" y="1701312"/>
                  </a:lnTo>
                  <a:lnTo>
                    <a:pt x="1689217" y="1701607"/>
                  </a:lnTo>
                  <a:lnTo>
                    <a:pt x="1687890" y="1701902"/>
                  </a:lnTo>
                  <a:close/>
                  <a:moveTo>
                    <a:pt x="1935823" y="1684940"/>
                  </a:moveTo>
                  <a:lnTo>
                    <a:pt x="1934495" y="1689217"/>
                  </a:lnTo>
                  <a:lnTo>
                    <a:pt x="1938035" y="1687447"/>
                  </a:lnTo>
                  <a:lnTo>
                    <a:pt x="1938330" y="1686563"/>
                  </a:lnTo>
                  <a:lnTo>
                    <a:pt x="1938330" y="1683908"/>
                  </a:lnTo>
                  <a:lnTo>
                    <a:pt x="1937003" y="1683465"/>
                  </a:lnTo>
                  <a:lnTo>
                    <a:pt x="1935823" y="1684793"/>
                  </a:lnTo>
                  <a:close/>
                  <a:moveTo>
                    <a:pt x="415483" y="1507213"/>
                  </a:moveTo>
                  <a:lnTo>
                    <a:pt x="416073" y="1511048"/>
                  </a:lnTo>
                  <a:lnTo>
                    <a:pt x="416663" y="1510753"/>
                  </a:lnTo>
                  <a:lnTo>
                    <a:pt x="418433" y="1509278"/>
                  </a:lnTo>
                  <a:lnTo>
                    <a:pt x="418433" y="1507213"/>
                  </a:lnTo>
                  <a:lnTo>
                    <a:pt x="417695" y="1506033"/>
                  </a:lnTo>
                  <a:lnTo>
                    <a:pt x="416368" y="1504263"/>
                  </a:lnTo>
                  <a:lnTo>
                    <a:pt x="416368" y="1505738"/>
                  </a:lnTo>
                  <a:lnTo>
                    <a:pt x="415483" y="1507213"/>
                  </a:lnTo>
                  <a:close/>
                  <a:moveTo>
                    <a:pt x="458698" y="1549543"/>
                  </a:moveTo>
                  <a:lnTo>
                    <a:pt x="458698" y="1548806"/>
                  </a:lnTo>
                  <a:lnTo>
                    <a:pt x="455895" y="1547183"/>
                  </a:lnTo>
                  <a:lnTo>
                    <a:pt x="450438" y="1542464"/>
                  </a:lnTo>
                  <a:lnTo>
                    <a:pt x="451618" y="1544381"/>
                  </a:lnTo>
                  <a:lnTo>
                    <a:pt x="454421" y="1547478"/>
                  </a:lnTo>
                  <a:lnTo>
                    <a:pt x="458550" y="1549838"/>
                  </a:lnTo>
                  <a:lnTo>
                    <a:pt x="458845" y="1549543"/>
                  </a:lnTo>
                  <a:close/>
                  <a:moveTo>
                    <a:pt x="1490399" y="1635826"/>
                  </a:moveTo>
                  <a:lnTo>
                    <a:pt x="1488334" y="1635236"/>
                  </a:lnTo>
                  <a:lnTo>
                    <a:pt x="1485974" y="1634941"/>
                  </a:lnTo>
                  <a:lnTo>
                    <a:pt x="1485089" y="1635678"/>
                  </a:lnTo>
                  <a:lnTo>
                    <a:pt x="1485532" y="1637301"/>
                  </a:lnTo>
                  <a:lnTo>
                    <a:pt x="1486564" y="1639218"/>
                  </a:lnTo>
                  <a:lnTo>
                    <a:pt x="1488187" y="1641430"/>
                  </a:lnTo>
                  <a:lnTo>
                    <a:pt x="1489514" y="1642020"/>
                  </a:lnTo>
                  <a:lnTo>
                    <a:pt x="1490104" y="1642020"/>
                  </a:lnTo>
                  <a:lnTo>
                    <a:pt x="1490547" y="1641135"/>
                  </a:lnTo>
                  <a:lnTo>
                    <a:pt x="1490842" y="1640250"/>
                  </a:lnTo>
                  <a:lnTo>
                    <a:pt x="1491284" y="1639955"/>
                  </a:lnTo>
                  <a:lnTo>
                    <a:pt x="1492022" y="1640250"/>
                  </a:lnTo>
                  <a:lnTo>
                    <a:pt x="1492611" y="1639660"/>
                  </a:lnTo>
                  <a:lnTo>
                    <a:pt x="1492906" y="1638038"/>
                  </a:lnTo>
                  <a:lnTo>
                    <a:pt x="1492169" y="1636711"/>
                  </a:lnTo>
                  <a:lnTo>
                    <a:pt x="1490399" y="1635678"/>
                  </a:lnTo>
                  <a:close/>
                  <a:moveTo>
                    <a:pt x="428757" y="1522552"/>
                  </a:moveTo>
                  <a:lnTo>
                    <a:pt x="429347" y="1523142"/>
                  </a:lnTo>
                  <a:lnTo>
                    <a:pt x="430380" y="1524322"/>
                  </a:lnTo>
                  <a:lnTo>
                    <a:pt x="432887" y="1525945"/>
                  </a:lnTo>
                  <a:lnTo>
                    <a:pt x="438639" y="1528599"/>
                  </a:lnTo>
                  <a:lnTo>
                    <a:pt x="438344" y="1527862"/>
                  </a:lnTo>
                  <a:lnTo>
                    <a:pt x="434214" y="1523290"/>
                  </a:lnTo>
                  <a:lnTo>
                    <a:pt x="431264" y="1521225"/>
                  </a:lnTo>
                  <a:lnTo>
                    <a:pt x="428020" y="1519897"/>
                  </a:lnTo>
                  <a:lnTo>
                    <a:pt x="426102" y="1519602"/>
                  </a:lnTo>
                  <a:lnTo>
                    <a:pt x="425365" y="1520192"/>
                  </a:lnTo>
                  <a:lnTo>
                    <a:pt x="425807" y="1520930"/>
                  </a:lnTo>
                  <a:lnTo>
                    <a:pt x="428757" y="1522552"/>
                  </a:lnTo>
                  <a:close/>
                  <a:moveTo>
                    <a:pt x="2114287" y="1648952"/>
                  </a:moveTo>
                  <a:lnTo>
                    <a:pt x="2118859" y="1647035"/>
                  </a:lnTo>
                  <a:lnTo>
                    <a:pt x="2119302" y="1646298"/>
                  </a:lnTo>
                  <a:lnTo>
                    <a:pt x="2116500" y="1644528"/>
                  </a:lnTo>
                  <a:lnTo>
                    <a:pt x="2117827" y="1643200"/>
                  </a:lnTo>
                  <a:lnTo>
                    <a:pt x="2118712" y="1641578"/>
                  </a:lnTo>
                  <a:lnTo>
                    <a:pt x="2118712" y="1640693"/>
                  </a:lnTo>
                  <a:lnTo>
                    <a:pt x="2118270" y="1640103"/>
                  </a:lnTo>
                  <a:lnTo>
                    <a:pt x="2115762" y="1639070"/>
                  </a:lnTo>
                  <a:lnTo>
                    <a:pt x="2112370" y="1638628"/>
                  </a:lnTo>
                  <a:lnTo>
                    <a:pt x="2108830" y="1638923"/>
                  </a:lnTo>
                  <a:lnTo>
                    <a:pt x="2108387" y="1636416"/>
                  </a:lnTo>
                  <a:lnTo>
                    <a:pt x="2106913" y="1635088"/>
                  </a:lnTo>
                  <a:lnTo>
                    <a:pt x="2104848" y="1635973"/>
                  </a:lnTo>
                  <a:lnTo>
                    <a:pt x="2103373" y="1636858"/>
                  </a:lnTo>
                  <a:lnTo>
                    <a:pt x="2101456" y="1638480"/>
                  </a:lnTo>
                  <a:lnTo>
                    <a:pt x="2099391" y="1641283"/>
                  </a:lnTo>
                  <a:lnTo>
                    <a:pt x="2099686" y="1643053"/>
                  </a:lnTo>
                  <a:lnTo>
                    <a:pt x="2095556" y="1646445"/>
                  </a:lnTo>
                  <a:lnTo>
                    <a:pt x="2096293" y="1647182"/>
                  </a:lnTo>
                  <a:lnTo>
                    <a:pt x="2102635" y="1646002"/>
                  </a:lnTo>
                  <a:lnTo>
                    <a:pt x="2102341" y="1646740"/>
                  </a:lnTo>
                  <a:lnTo>
                    <a:pt x="2096441" y="1652345"/>
                  </a:lnTo>
                  <a:lnTo>
                    <a:pt x="2095408" y="1653082"/>
                  </a:lnTo>
                  <a:lnTo>
                    <a:pt x="2093638" y="1653525"/>
                  </a:lnTo>
                  <a:lnTo>
                    <a:pt x="2091721" y="1653230"/>
                  </a:lnTo>
                  <a:lnTo>
                    <a:pt x="2090394" y="1653230"/>
                  </a:lnTo>
                  <a:lnTo>
                    <a:pt x="2087001" y="1654705"/>
                  </a:lnTo>
                  <a:lnTo>
                    <a:pt x="2086116" y="1653230"/>
                  </a:lnTo>
                  <a:lnTo>
                    <a:pt x="2087149" y="1651755"/>
                  </a:lnTo>
                  <a:lnTo>
                    <a:pt x="2089214" y="1650427"/>
                  </a:lnTo>
                  <a:lnTo>
                    <a:pt x="2089214" y="1649837"/>
                  </a:lnTo>
                  <a:lnTo>
                    <a:pt x="2087444" y="1648952"/>
                  </a:lnTo>
                  <a:lnTo>
                    <a:pt x="2088771" y="1648067"/>
                  </a:lnTo>
                  <a:lnTo>
                    <a:pt x="2091868" y="1646887"/>
                  </a:lnTo>
                  <a:lnTo>
                    <a:pt x="2091868" y="1645708"/>
                  </a:lnTo>
                  <a:lnTo>
                    <a:pt x="2090099" y="1645708"/>
                  </a:lnTo>
                  <a:lnTo>
                    <a:pt x="2086559" y="1647182"/>
                  </a:lnTo>
                  <a:lnTo>
                    <a:pt x="2085674" y="1646887"/>
                  </a:lnTo>
                  <a:lnTo>
                    <a:pt x="2090689" y="1643643"/>
                  </a:lnTo>
                  <a:lnTo>
                    <a:pt x="2092753" y="1642610"/>
                  </a:lnTo>
                  <a:lnTo>
                    <a:pt x="2094966" y="1642020"/>
                  </a:lnTo>
                  <a:lnTo>
                    <a:pt x="2099391" y="1639365"/>
                  </a:lnTo>
                  <a:lnTo>
                    <a:pt x="2100570" y="1638038"/>
                  </a:lnTo>
                  <a:lnTo>
                    <a:pt x="2101603" y="1636268"/>
                  </a:lnTo>
                  <a:lnTo>
                    <a:pt x="2101308" y="1635236"/>
                  </a:lnTo>
                  <a:lnTo>
                    <a:pt x="2101898" y="1631696"/>
                  </a:lnTo>
                  <a:lnTo>
                    <a:pt x="2104405" y="1625206"/>
                  </a:lnTo>
                  <a:lnTo>
                    <a:pt x="2105733" y="1621076"/>
                  </a:lnTo>
                  <a:lnTo>
                    <a:pt x="2105733" y="1620044"/>
                  </a:lnTo>
                  <a:lnTo>
                    <a:pt x="2103373" y="1614882"/>
                  </a:lnTo>
                  <a:lnTo>
                    <a:pt x="2103373" y="1613554"/>
                  </a:lnTo>
                  <a:lnTo>
                    <a:pt x="2103815" y="1612227"/>
                  </a:lnTo>
                  <a:lnTo>
                    <a:pt x="2099538" y="1612227"/>
                  </a:lnTo>
                  <a:lnTo>
                    <a:pt x="2098358" y="1613112"/>
                  </a:lnTo>
                  <a:lnTo>
                    <a:pt x="2094671" y="1616799"/>
                  </a:lnTo>
                  <a:lnTo>
                    <a:pt x="2091721" y="1619012"/>
                  </a:lnTo>
                  <a:lnTo>
                    <a:pt x="2090099" y="1621224"/>
                  </a:lnTo>
                  <a:lnTo>
                    <a:pt x="2088771" y="1623879"/>
                  </a:lnTo>
                  <a:lnTo>
                    <a:pt x="2081987" y="1635236"/>
                  </a:lnTo>
                  <a:lnTo>
                    <a:pt x="2080364" y="1637153"/>
                  </a:lnTo>
                  <a:lnTo>
                    <a:pt x="2077562" y="1639513"/>
                  </a:lnTo>
                  <a:lnTo>
                    <a:pt x="2075645" y="1643053"/>
                  </a:lnTo>
                  <a:lnTo>
                    <a:pt x="2075202" y="1646887"/>
                  </a:lnTo>
                  <a:lnTo>
                    <a:pt x="2076382" y="1654262"/>
                  </a:lnTo>
                  <a:lnTo>
                    <a:pt x="2077414" y="1655737"/>
                  </a:lnTo>
                  <a:lnTo>
                    <a:pt x="2079627" y="1658097"/>
                  </a:lnTo>
                  <a:lnTo>
                    <a:pt x="2080659" y="1658834"/>
                  </a:lnTo>
                  <a:lnTo>
                    <a:pt x="2081839" y="1658834"/>
                  </a:lnTo>
                  <a:lnTo>
                    <a:pt x="2083167" y="1658539"/>
                  </a:lnTo>
                  <a:lnTo>
                    <a:pt x="2085821" y="1658539"/>
                  </a:lnTo>
                  <a:lnTo>
                    <a:pt x="2088624" y="1657802"/>
                  </a:lnTo>
                  <a:lnTo>
                    <a:pt x="2091426" y="1657802"/>
                  </a:lnTo>
                  <a:lnTo>
                    <a:pt x="2094228" y="1658244"/>
                  </a:lnTo>
                  <a:lnTo>
                    <a:pt x="2096588" y="1658244"/>
                  </a:lnTo>
                  <a:lnTo>
                    <a:pt x="2104110" y="1656179"/>
                  </a:lnTo>
                  <a:lnTo>
                    <a:pt x="2108830" y="1653377"/>
                  </a:lnTo>
                  <a:lnTo>
                    <a:pt x="2111190" y="1650870"/>
                  </a:lnTo>
                  <a:lnTo>
                    <a:pt x="2113697" y="1648805"/>
                  </a:lnTo>
                  <a:close/>
                  <a:moveTo>
                    <a:pt x="453978" y="1548363"/>
                  </a:moveTo>
                  <a:lnTo>
                    <a:pt x="453241" y="1548363"/>
                  </a:lnTo>
                  <a:lnTo>
                    <a:pt x="454863" y="1554116"/>
                  </a:lnTo>
                  <a:lnTo>
                    <a:pt x="455306" y="1554705"/>
                  </a:lnTo>
                  <a:lnTo>
                    <a:pt x="455895" y="1554705"/>
                  </a:lnTo>
                  <a:lnTo>
                    <a:pt x="456928" y="1553968"/>
                  </a:lnTo>
                  <a:lnTo>
                    <a:pt x="457665" y="1553968"/>
                  </a:lnTo>
                  <a:lnTo>
                    <a:pt x="457223" y="1552640"/>
                  </a:lnTo>
                  <a:lnTo>
                    <a:pt x="455601" y="1550871"/>
                  </a:lnTo>
                  <a:lnTo>
                    <a:pt x="456043" y="1550133"/>
                  </a:lnTo>
                  <a:lnTo>
                    <a:pt x="453831" y="1548363"/>
                  </a:lnTo>
                  <a:close/>
                  <a:moveTo>
                    <a:pt x="1441432" y="1585679"/>
                  </a:moveTo>
                  <a:lnTo>
                    <a:pt x="1439810" y="1585679"/>
                  </a:lnTo>
                  <a:lnTo>
                    <a:pt x="1438335" y="1586268"/>
                  </a:lnTo>
                  <a:lnTo>
                    <a:pt x="1437007" y="1587154"/>
                  </a:lnTo>
                  <a:lnTo>
                    <a:pt x="1436417" y="1587743"/>
                  </a:lnTo>
                  <a:lnTo>
                    <a:pt x="1436712" y="1588186"/>
                  </a:lnTo>
                  <a:lnTo>
                    <a:pt x="1438925" y="1588628"/>
                  </a:lnTo>
                  <a:lnTo>
                    <a:pt x="1443940" y="1588186"/>
                  </a:lnTo>
                  <a:lnTo>
                    <a:pt x="1445562" y="1587891"/>
                  </a:lnTo>
                  <a:lnTo>
                    <a:pt x="1445857" y="1587448"/>
                  </a:lnTo>
                  <a:lnTo>
                    <a:pt x="1444677" y="1586564"/>
                  </a:lnTo>
                  <a:lnTo>
                    <a:pt x="1441432" y="1585679"/>
                  </a:lnTo>
                  <a:close/>
                  <a:moveTo>
                    <a:pt x="1391727" y="1551756"/>
                  </a:moveTo>
                  <a:lnTo>
                    <a:pt x="1390843" y="1551018"/>
                  </a:lnTo>
                  <a:lnTo>
                    <a:pt x="1390105" y="1551018"/>
                  </a:lnTo>
                  <a:lnTo>
                    <a:pt x="1389663" y="1551313"/>
                  </a:lnTo>
                  <a:lnTo>
                    <a:pt x="1389663" y="1551608"/>
                  </a:lnTo>
                  <a:lnTo>
                    <a:pt x="1390105" y="1552640"/>
                  </a:lnTo>
                  <a:lnTo>
                    <a:pt x="1390105" y="1553230"/>
                  </a:lnTo>
                  <a:lnTo>
                    <a:pt x="1389810" y="1553673"/>
                  </a:lnTo>
                  <a:lnTo>
                    <a:pt x="1390105" y="1553968"/>
                  </a:lnTo>
                  <a:lnTo>
                    <a:pt x="1392907" y="1553968"/>
                  </a:lnTo>
                  <a:lnTo>
                    <a:pt x="1392907" y="1553083"/>
                  </a:lnTo>
                  <a:lnTo>
                    <a:pt x="1391727" y="1551756"/>
                  </a:lnTo>
                  <a:close/>
                  <a:moveTo>
                    <a:pt x="1385238" y="1550281"/>
                  </a:moveTo>
                  <a:lnTo>
                    <a:pt x="1383173" y="1550576"/>
                  </a:lnTo>
                  <a:lnTo>
                    <a:pt x="1381551" y="1551313"/>
                  </a:lnTo>
                  <a:lnTo>
                    <a:pt x="1380813" y="1552346"/>
                  </a:lnTo>
                  <a:lnTo>
                    <a:pt x="1381108" y="1554558"/>
                  </a:lnTo>
                  <a:lnTo>
                    <a:pt x="1381551" y="1555295"/>
                  </a:lnTo>
                  <a:lnTo>
                    <a:pt x="1382288" y="1555295"/>
                  </a:lnTo>
                  <a:lnTo>
                    <a:pt x="1383173" y="1554410"/>
                  </a:lnTo>
                  <a:lnTo>
                    <a:pt x="1384648" y="1553968"/>
                  </a:lnTo>
                  <a:lnTo>
                    <a:pt x="1386860" y="1553968"/>
                  </a:lnTo>
                  <a:lnTo>
                    <a:pt x="1388040" y="1553526"/>
                  </a:lnTo>
                  <a:lnTo>
                    <a:pt x="1388040" y="1552936"/>
                  </a:lnTo>
                  <a:lnTo>
                    <a:pt x="1388925" y="1552640"/>
                  </a:lnTo>
                  <a:lnTo>
                    <a:pt x="1389220" y="1552051"/>
                  </a:lnTo>
                  <a:lnTo>
                    <a:pt x="1389220" y="1551018"/>
                  </a:lnTo>
                  <a:lnTo>
                    <a:pt x="1388040" y="1550428"/>
                  </a:lnTo>
                  <a:lnTo>
                    <a:pt x="1385385" y="1550428"/>
                  </a:lnTo>
                  <a:close/>
                  <a:moveTo>
                    <a:pt x="2086411" y="1659277"/>
                  </a:moveTo>
                  <a:lnTo>
                    <a:pt x="2086411" y="1660014"/>
                  </a:lnTo>
                  <a:lnTo>
                    <a:pt x="2088181" y="1661342"/>
                  </a:lnTo>
                  <a:lnTo>
                    <a:pt x="2088476" y="1661784"/>
                  </a:lnTo>
                  <a:lnTo>
                    <a:pt x="2089509" y="1661489"/>
                  </a:lnTo>
                  <a:lnTo>
                    <a:pt x="2089804" y="1660604"/>
                  </a:lnTo>
                  <a:lnTo>
                    <a:pt x="2090836" y="1658982"/>
                  </a:lnTo>
                  <a:lnTo>
                    <a:pt x="2087886" y="1658687"/>
                  </a:lnTo>
                  <a:lnTo>
                    <a:pt x="2086411" y="1659277"/>
                  </a:lnTo>
                  <a:close/>
                  <a:moveTo>
                    <a:pt x="857809" y="857514"/>
                  </a:moveTo>
                  <a:lnTo>
                    <a:pt x="858694" y="860022"/>
                  </a:lnTo>
                  <a:lnTo>
                    <a:pt x="861202" y="862824"/>
                  </a:lnTo>
                  <a:lnTo>
                    <a:pt x="861791" y="864004"/>
                  </a:lnTo>
                  <a:lnTo>
                    <a:pt x="863119" y="863414"/>
                  </a:lnTo>
                  <a:lnTo>
                    <a:pt x="864741" y="861201"/>
                  </a:lnTo>
                  <a:lnTo>
                    <a:pt x="865479" y="857809"/>
                  </a:lnTo>
                  <a:lnTo>
                    <a:pt x="861202" y="857809"/>
                  </a:lnTo>
                  <a:lnTo>
                    <a:pt x="857957" y="857514"/>
                  </a:lnTo>
                  <a:close/>
                  <a:moveTo>
                    <a:pt x="856187" y="838783"/>
                  </a:moveTo>
                  <a:lnTo>
                    <a:pt x="858252" y="840700"/>
                  </a:lnTo>
                  <a:lnTo>
                    <a:pt x="860022" y="841585"/>
                  </a:lnTo>
                  <a:lnTo>
                    <a:pt x="860906" y="843355"/>
                  </a:lnTo>
                  <a:lnTo>
                    <a:pt x="861349" y="843650"/>
                  </a:lnTo>
                  <a:lnTo>
                    <a:pt x="862676" y="839963"/>
                  </a:lnTo>
                  <a:lnTo>
                    <a:pt x="862971" y="838340"/>
                  </a:lnTo>
                  <a:lnTo>
                    <a:pt x="862529" y="837013"/>
                  </a:lnTo>
                  <a:lnTo>
                    <a:pt x="861791" y="836570"/>
                  </a:lnTo>
                  <a:lnTo>
                    <a:pt x="860316" y="834948"/>
                  </a:lnTo>
                  <a:lnTo>
                    <a:pt x="860759" y="833326"/>
                  </a:lnTo>
                  <a:lnTo>
                    <a:pt x="860316" y="830081"/>
                  </a:lnTo>
                  <a:lnTo>
                    <a:pt x="858842" y="828163"/>
                  </a:lnTo>
                  <a:lnTo>
                    <a:pt x="856777" y="829786"/>
                  </a:lnTo>
                  <a:lnTo>
                    <a:pt x="856777" y="832441"/>
                  </a:lnTo>
                  <a:lnTo>
                    <a:pt x="856187" y="834358"/>
                  </a:lnTo>
                  <a:lnTo>
                    <a:pt x="856187" y="838635"/>
                  </a:lnTo>
                  <a:close/>
                  <a:moveTo>
                    <a:pt x="1246891" y="1071967"/>
                  </a:moveTo>
                  <a:lnTo>
                    <a:pt x="1247481" y="1072999"/>
                  </a:lnTo>
                  <a:lnTo>
                    <a:pt x="1249841" y="1075064"/>
                  </a:lnTo>
                  <a:lnTo>
                    <a:pt x="1250873" y="1075064"/>
                  </a:lnTo>
                  <a:lnTo>
                    <a:pt x="1252053" y="1074031"/>
                  </a:lnTo>
                  <a:lnTo>
                    <a:pt x="1252053" y="1073147"/>
                  </a:lnTo>
                  <a:lnTo>
                    <a:pt x="1250136" y="1071377"/>
                  </a:lnTo>
                  <a:lnTo>
                    <a:pt x="1247039" y="1071967"/>
                  </a:lnTo>
                  <a:close/>
                  <a:moveTo>
                    <a:pt x="1587301" y="1682138"/>
                  </a:moveTo>
                  <a:lnTo>
                    <a:pt x="1585679" y="1682138"/>
                  </a:lnTo>
                  <a:lnTo>
                    <a:pt x="1585679" y="1682875"/>
                  </a:lnTo>
                  <a:lnTo>
                    <a:pt x="1586268" y="1683613"/>
                  </a:lnTo>
                  <a:lnTo>
                    <a:pt x="1587448" y="1684498"/>
                  </a:lnTo>
                  <a:lnTo>
                    <a:pt x="1587448" y="1684055"/>
                  </a:lnTo>
                  <a:lnTo>
                    <a:pt x="1587891" y="1682728"/>
                  </a:lnTo>
                  <a:lnTo>
                    <a:pt x="1587596" y="1682138"/>
                  </a:lnTo>
                  <a:close/>
                  <a:moveTo>
                    <a:pt x="1997327" y="1579336"/>
                  </a:moveTo>
                  <a:lnTo>
                    <a:pt x="1996884" y="1579041"/>
                  </a:lnTo>
                  <a:lnTo>
                    <a:pt x="1996442" y="1579336"/>
                  </a:lnTo>
                  <a:lnTo>
                    <a:pt x="1995852" y="1580074"/>
                  </a:lnTo>
                  <a:lnTo>
                    <a:pt x="1994524" y="1582729"/>
                  </a:lnTo>
                  <a:lnTo>
                    <a:pt x="1997474" y="1580959"/>
                  </a:lnTo>
                  <a:lnTo>
                    <a:pt x="1997474" y="1579336"/>
                  </a:lnTo>
                  <a:close/>
                  <a:moveTo>
                    <a:pt x="2228446" y="1486859"/>
                  </a:moveTo>
                  <a:lnTo>
                    <a:pt x="2228446" y="1487597"/>
                  </a:lnTo>
                  <a:lnTo>
                    <a:pt x="2229331" y="1488039"/>
                  </a:lnTo>
                  <a:lnTo>
                    <a:pt x="2230215" y="1488039"/>
                  </a:lnTo>
                  <a:lnTo>
                    <a:pt x="2231100" y="1487744"/>
                  </a:lnTo>
                  <a:lnTo>
                    <a:pt x="2231985" y="1487007"/>
                  </a:lnTo>
                  <a:lnTo>
                    <a:pt x="2232870" y="1485827"/>
                  </a:lnTo>
                  <a:lnTo>
                    <a:pt x="2232870" y="1485090"/>
                  </a:lnTo>
                  <a:lnTo>
                    <a:pt x="2231395" y="1485090"/>
                  </a:lnTo>
                  <a:lnTo>
                    <a:pt x="2229331" y="1485679"/>
                  </a:lnTo>
                  <a:lnTo>
                    <a:pt x="2228593" y="1487007"/>
                  </a:lnTo>
                  <a:close/>
                  <a:moveTo>
                    <a:pt x="2305879" y="1592168"/>
                  </a:moveTo>
                  <a:lnTo>
                    <a:pt x="2304993" y="1589808"/>
                  </a:lnTo>
                  <a:lnTo>
                    <a:pt x="2304993" y="1588038"/>
                  </a:lnTo>
                  <a:lnTo>
                    <a:pt x="2303961" y="1587301"/>
                  </a:lnTo>
                  <a:lnTo>
                    <a:pt x="2302928" y="1587301"/>
                  </a:lnTo>
                  <a:lnTo>
                    <a:pt x="2302044" y="1588628"/>
                  </a:lnTo>
                  <a:lnTo>
                    <a:pt x="2300569" y="1592168"/>
                  </a:lnTo>
                  <a:lnTo>
                    <a:pt x="2298651" y="1594381"/>
                  </a:lnTo>
                  <a:lnTo>
                    <a:pt x="2295702" y="1596740"/>
                  </a:lnTo>
                  <a:lnTo>
                    <a:pt x="2293932" y="1597625"/>
                  </a:lnTo>
                  <a:lnTo>
                    <a:pt x="2293047" y="1596593"/>
                  </a:lnTo>
                  <a:lnTo>
                    <a:pt x="2292752" y="1595855"/>
                  </a:lnTo>
                  <a:lnTo>
                    <a:pt x="2292752" y="1591136"/>
                  </a:lnTo>
                  <a:lnTo>
                    <a:pt x="2293194" y="1588481"/>
                  </a:lnTo>
                  <a:lnTo>
                    <a:pt x="2294374" y="1585974"/>
                  </a:lnTo>
                  <a:lnTo>
                    <a:pt x="2297324" y="1580516"/>
                  </a:lnTo>
                  <a:lnTo>
                    <a:pt x="2298504" y="1578747"/>
                  </a:lnTo>
                  <a:lnTo>
                    <a:pt x="2300716" y="1576534"/>
                  </a:lnTo>
                  <a:lnTo>
                    <a:pt x="2300716" y="1575944"/>
                  </a:lnTo>
                  <a:lnTo>
                    <a:pt x="2300421" y="1575354"/>
                  </a:lnTo>
                  <a:lnTo>
                    <a:pt x="2299389" y="1574764"/>
                  </a:lnTo>
                  <a:lnTo>
                    <a:pt x="2295111" y="1577419"/>
                  </a:lnTo>
                  <a:lnTo>
                    <a:pt x="2289949" y="1579779"/>
                  </a:lnTo>
                  <a:lnTo>
                    <a:pt x="2284197" y="1588186"/>
                  </a:lnTo>
                  <a:lnTo>
                    <a:pt x="2281542" y="1590841"/>
                  </a:lnTo>
                  <a:lnTo>
                    <a:pt x="2279772" y="1591283"/>
                  </a:lnTo>
                  <a:lnTo>
                    <a:pt x="2277413" y="1591283"/>
                  </a:lnTo>
                  <a:lnTo>
                    <a:pt x="2276380" y="1590103"/>
                  </a:lnTo>
                  <a:lnTo>
                    <a:pt x="2275495" y="1588628"/>
                  </a:lnTo>
                  <a:lnTo>
                    <a:pt x="2274758" y="1586711"/>
                  </a:lnTo>
                  <a:lnTo>
                    <a:pt x="2274758" y="1586268"/>
                  </a:lnTo>
                  <a:lnTo>
                    <a:pt x="2279182" y="1582286"/>
                  </a:lnTo>
                  <a:lnTo>
                    <a:pt x="2280215" y="1580664"/>
                  </a:lnTo>
                  <a:lnTo>
                    <a:pt x="2280657" y="1579189"/>
                  </a:lnTo>
                  <a:lnTo>
                    <a:pt x="2280215" y="1578747"/>
                  </a:lnTo>
                  <a:lnTo>
                    <a:pt x="2276528" y="1579336"/>
                  </a:lnTo>
                  <a:lnTo>
                    <a:pt x="2274610" y="1579041"/>
                  </a:lnTo>
                  <a:lnTo>
                    <a:pt x="2277560" y="1578304"/>
                  </a:lnTo>
                  <a:lnTo>
                    <a:pt x="2278888" y="1577861"/>
                  </a:lnTo>
                  <a:lnTo>
                    <a:pt x="2278888" y="1577419"/>
                  </a:lnTo>
                  <a:lnTo>
                    <a:pt x="2282575" y="1576682"/>
                  </a:lnTo>
                  <a:lnTo>
                    <a:pt x="2283312" y="1575944"/>
                  </a:lnTo>
                  <a:lnTo>
                    <a:pt x="2282870" y="1573732"/>
                  </a:lnTo>
                  <a:lnTo>
                    <a:pt x="2281542" y="1572552"/>
                  </a:lnTo>
                  <a:lnTo>
                    <a:pt x="2283607" y="1571814"/>
                  </a:lnTo>
                  <a:lnTo>
                    <a:pt x="2286852" y="1569750"/>
                  </a:lnTo>
                  <a:lnTo>
                    <a:pt x="2288769" y="1567685"/>
                  </a:lnTo>
                  <a:lnTo>
                    <a:pt x="2289654" y="1567242"/>
                  </a:lnTo>
                  <a:lnTo>
                    <a:pt x="2292752" y="1567242"/>
                  </a:lnTo>
                  <a:lnTo>
                    <a:pt x="2293932" y="1566062"/>
                  </a:lnTo>
                  <a:lnTo>
                    <a:pt x="2295849" y="1563407"/>
                  </a:lnTo>
                  <a:lnTo>
                    <a:pt x="2296439" y="1562227"/>
                  </a:lnTo>
                  <a:lnTo>
                    <a:pt x="2296882" y="1560310"/>
                  </a:lnTo>
                  <a:lnTo>
                    <a:pt x="2296882" y="1558245"/>
                  </a:lnTo>
                  <a:lnTo>
                    <a:pt x="2296291" y="1557508"/>
                  </a:lnTo>
                  <a:lnTo>
                    <a:pt x="2295849" y="1557508"/>
                  </a:lnTo>
                  <a:lnTo>
                    <a:pt x="2294079" y="1558245"/>
                  </a:lnTo>
                  <a:lnTo>
                    <a:pt x="2291719" y="1560015"/>
                  </a:lnTo>
                  <a:lnTo>
                    <a:pt x="2290244" y="1560458"/>
                  </a:lnTo>
                  <a:lnTo>
                    <a:pt x="2288032" y="1560163"/>
                  </a:lnTo>
                  <a:lnTo>
                    <a:pt x="2286705" y="1560458"/>
                  </a:lnTo>
                  <a:lnTo>
                    <a:pt x="2283017" y="1563112"/>
                  </a:lnTo>
                  <a:lnTo>
                    <a:pt x="2280657" y="1562080"/>
                  </a:lnTo>
                  <a:lnTo>
                    <a:pt x="2278150" y="1562670"/>
                  </a:lnTo>
                  <a:lnTo>
                    <a:pt x="2276528" y="1564292"/>
                  </a:lnTo>
                  <a:lnTo>
                    <a:pt x="2275200" y="1564292"/>
                  </a:lnTo>
                  <a:lnTo>
                    <a:pt x="2272988" y="1564735"/>
                  </a:lnTo>
                  <a:lnTo>
                    <a:pt x="2268563" y="1566357"/>
                  </a:lnTo>
                  <a:lnTo>
                    <a:pt x="2268268" y="1566357"/>
                  </a:lnTo>
                  <a:lnTo>
                    <a:pt x="2269448" y="1565325"/>
                  </a:lnTo>
                  <a:lnTo>
                    <a:pt x="2274168" y="1563112"/>
                  </a:lnTo>
                  <a:lnTo>
                    <a:pt x="2276528" y="1561785"/>
                  </a:lnTo>
                  <a:lnTo>
                    <a:pt x="2277118" y="1560163"/>
                  </a:lnTo>
                  <a:lnTo>
                    <a:pt x="2278888" y="1557508"/>
                  </a:lnTo>
                  <a:lnTo>
                    <a:pt x="2278888" y="1556623"/>
                  </a:lnTo>
                  <a:lnTo>
                    <a:pt x="2276823" y="1556033"/>
                  </a:lnTo>
                  <a:lnTo>
                    <a:pt x="2274168" y="1556328"/>
                  </a:lnTo>
                  <a:lnTo>
                    <a:pt x="2272103" y="1555590"/>
                  </a:lnTo>
                  <a:lnTo>
                    <a:pt x="2272103" y="1554558"/>
                  </a:lnTo>
                  <a:lnTo>
                    <a:pt x="2274168" y="1553526"/>
                  </a:lnTo>
                  <a:lnTo>
                    <a:pt x="2275200" y="1552493"/>
                  </a:lnTo>
                  <a:lnTo>
                    <a:pt x="2275200" y="1552051"/>
                  </a:lnTo>
                  <a:lnTo>
                    <a:pt x="2272545" y="1552051"/>
                  </a:lnTo>
                  <a:lnTo>
                    <a:pt x="2268711" y="1552936"/>
                  </a:lnTo>
                  <a:lnTo>
                    <a:pt x="2267088" y="1552936"/>
                  </a:lnTo>
                  <a:lnTo>
                    <a:pt x="2273873" y="1549396"/>
                  </a:lnTo>
                  <a:lnTo>
                    <a:pt x="2275348" y="1548216"/>
                  </a:lnTo>
                  <a:lnTo>
                    <a:pt x="2275938" y="1547331"/>
                  </a:lnTo>
                  <a:lnTo>
                    <a:pt x="2276380" y="1545856"/>
                  </a:lnTo>
                  <a:lnTo>
                    <a:pt x="2277708" y="1544381"/>
                  </a:lnTo>
                  <a:lnTo>
                    <a:pt x="2279920" y="1542906"/>
                  </a:lnTo>
                  <a:lnTo>
                    <a:pt x="2282427" y="1540694"/>
                  </a:lnTo>
                  <a:lnTo>
                    <a:pt x="2282722" y="1538924"/>
                  </a:lnTo>
                  <a:lnTo>
                    <a:pt x="2282427" y="1536416"/>
                  </a:lnTo>
                  <a:lnTo>
                    <a:pt x="2281100" y="1534499"/>
                  </a:lnTo>
                  <a:lnTo>
                    <a:pt x="2277560" y="1532287"/>
                  </a:lnTo>
                  <a:lnTo>
                    <a:pt x="2274758" y="1530959"/>
                  </a:lnTo>
                  <a:lnTo>
                    <a:pt x="2272250" y="1530369"/>
                  </a:lnTo>
                  <a:lnTo>
                    <a:pt x="2264138" y="1531107"/>
                  </a:lnTo>
                  <a:lnTo>
                    <a:pt x="2261926" y="1531107"/>
                  </a:lnTo>
                  <a:lnTo>
                    <a:pt x="2261041" y="1531992"/>
                  </a:lnTo>
                  <a:lnTo>
                    <a:pt x="2259566" y="1534057"/>
                  </a:lnTo>
                  <a:lnTo>
                    <a:pt x="2259124" y="1533614"/>
                  </a:lnTo>
                  <a:lnTo>
                    <a:pt x="2259124" y="1531697"/>
                  </a:lnTo>
                  <a:lnTo>
                    <a:pt x="2258681" y="1529337"/>
                  </a:lnTo>
                  <a:lnTo>
                    <a:pt x="2258976" y="1527272"/>
                  </a:lnTo>
                  <a:lnTo>
                    <a:pt x="2258091" y="1527272"/>
                  </a:lnTo>
                  <a:lnTo>
                    <a:pt x="2256026" y="1528599"/>
                  </a:lnTo>
                  <a:lnTo>
                    <a:pt x="2254109" y="1530222"/>
                  </a:lnTo>
                  <a:lnTo>
                    <a:pt x="2252339" y="1532139"/>
                  </a:lnTo>
                  <a:lnTo>
                    <a:pt x="2250717" y="1533319"/>
                  </a:lnTo>
                  <a:lnTo>
                    <a:pt x="2249094" y="1533614"/>
                  </a:lnTo>
                  <a:lnTo>
                    <a:pt x="2247324" y="1534647"/>
                  </a:lnTo>
                  <a:lnTo>
                    <a:pt x="2245407" y="1536269"/>
                  </a:lnTo>
                  <a:lnTo>
                    <a:pt x="2244522" y="1536564"/>
                  </a:lnTo>
                  <a:lnTo>
                    <a:pt x="2244522" y="1535532"/>
                  </a:lnTo>
                  <a:lnTo>
                    <a:pt x="2244227" y="1535089"/>
                  </a:lnTo>
                  <a:lnTo>
                    <a:pt x="2243195" y="1535384"/>
                  </a:lnTo>
                  <a:lnTo>
                    <a:pt x="2240245" y="1537154"/>
                  </a:lnTo>
                  <a:lnTo>
                    <a:pt x="2238475" y="1538629"/>
                  </a:lnTo>
                  <a:lnTo>
                    <a:pt x="2238180" y="1539366"/>
                  </a:lnTo>
                  <a:lnTo>
                    <a:pt x="2238180" y="1541284"/>
                  </a:lnTo>
                  <a:lnTo>
                    <a:pt x="2236115" y="1542759"/>
                  </a:lnTo>
                  <a:lnTo>
                    <a:pt x="2235673" y="1542759"/>
                  </a:lnTo>
                  <a:lnTo>
                    <a:pt x="2236263" y="1541136"/>
                  </a:lnTo>
                  <a:lnTo>
                    <a:pt x="2235968" y="1539661"/>
                  </a:lnTo>
                  <a:lnTo>
                    <a:pt x="2238180" y="1536269"/>
                  </a:lnTo>
                  <a:lnTo>
                    <a:pt x="2239065" y="1533909"/>
                  </a:lnTo>
                  <a:lnTo>
                    <a:pt x="2239655" y="1531402"/>
                  </a:lnTo>
                  <a:lnTo>
                    <a:pt x="2239655" y="1528894"/>
                  </a:lnTo>
                  <a:lnTo>
                    <a:pt x="2238917" y="1528009"/>
                  </a:lnTo>
                  <a:lnTo>
                    <a:pt x="2237885" y="1527420"/>
                  </a:lnTo>
                  <a:lnTo>
                    <a:pt x="2237442" y="1527715"/>
                  </a:lnTo>
                  <a:lnTo>
                    <a:pt x="2237442" y="1531844"/>
                  </a:lnTo>
                  <a:lnTo>
                    <a:pt x="2235820" y="1532434"/>
                  </a:lnTo>
                  <a:lnTo>
                    <a:pt x="2235525" y="1532139"/>
                  </a:lnTo>
                  <a:lnTo>
                    <a:pt x="2235525" y="1530222"/>
                  </a:lnTo>
                  <a:lnTo>
                    <a:pt x="2234935" y="1529042"/>
                  </a:lnTo>
                  <a:lnTo>
                    <a:pt x="2234935" y="1528452"/>
                  </a:lnTo>
                  <a:lnTo>
                    <a:pt x="2231985" y="1529337"/>
                  </a:lnTo>
                  <a:lnTo>
                    <a:pt x="2227118" y="1530222"/>
                  </a:lnTo>
                  <a:lnTo>
                    <a:pt x="2223578" y="1527420"/>
                  </a:lnTo>
                  <a:lnTo>
                    <a:pt x="2217679" y="1529337"/>
                  </a:lnTo>
                  <a:lnTo>
                    <a:pt x="2216499" y="1529337"/>
                  </a:lnTo>
                  <a:lnTo>
                    <a:pt x="2221661" y="1525207"/>
                  </a:lnTo>
                  <a:lnTo>
                    <a:pt x="2221956" y="1522995"/>
                  </a:lnTo>
                  <a:lnTo>
                    <a:pt x="2222251" y="1522110"/>
                  </a:lnTo>
                  <a:lnTo>
                    <a:pt x="2221366" y="1521815"/>
                  </a:lnTo>
                  <a:lnTo>
                    <a:pt x="2219301" y="1521815"/>
                  </a:lnTo>
                  <a:lnTo>
                    <a:pt x="2217384" y="1522552"/>
                  </a:lnTo>
                  <a:lnTo>
                    <a:pt x="2215614" y="1523732"/>
                  </a:lnTo>
                  <a:lnTo>
                    <a:pt x="2215171" y="1523732"/>
                  </a:lnTo>
                  <a:lnTo>
                    <a:pt x="2217826" y="1520930"/>
                  </a:lnTo>
                  <a:lnTo>
                    <a:pt x="2226233" y="1516653"/>
                  </a:lnTo>
                  <a:lnTo>
                    <a:pt x="2229773" y="1514440"/>
                  </a:lnTo>
                  <a:lnTo>
                    <a:pt x="2231248" y="1512965"/>
                  </a:lnTo>
                  <a:lnTo>
                    <a:pt x="2231838" y="1511343"/>
                  </a:lnTo>
                  <a:lnTo>
                    <a:pt x="2231100" y="1510901"/>
                  </a:lnTo>
                  <a:lnTo>
                    <a:pt x="2227266" y="1511933"/>
                  </a:lnTo>
                  <a:lnTo>
                    <a:pt x="2224906" y="1511933"/>
                  </a:lnTo>
                  <a:lnTo>
                    <a:pt x="2222103" y="1510311"/>
                  </a:lnTo>
                  <a:lnTo>
                    <a:pt x="2220628" y="1510311"/>
                  </a:lnTo>
                  <a:lnTo>
                    <a:pt x="2216794" y="1511343"/>
                  </a:lnTo>
                  <a:lnTo>
                    <a:pt x="2214581" y="1512818"/>
                  </a:lnTo>
                  <a:lnTo>
                    <a:pt x="2214581" y="1512228"/>
                  </a:lnTo>
                  <a:lnTo>
                    <a:pt x="2215466" y="1510311"/>
                  </a:lnTo>
                  <a:lnTo>
                    <a:pt x="2215466" y="1508688"/>
                  </a:lnTo>
                  <a:lnTo>
                    <a:pt x="2214876" y="1507361"/>
                  </a:lnTo>
                  <a:lnTo>
                    <a:pt x="2214139" y="1506918"/>
                  </a:lnTo>
                  <a:lnTo>
                    <a:pt x="2212369" y="1507803"/>
                  </a:lnTo>
                  <a:lnTo>
                    <a:pt x="2210452" y="1510458"/>
                  </a:lnTo>
                  <a:lnTo>
                    <a:pt x="2208977" y="1513113"/>
                  </a:lnTo>
                  <a:lnTo>
                    <a:pt x="2207649" y="1514293"/>
                  </a:lnTo>
                  <a:lnTo>
                    <a:pt x="2205732" y="1515178"/>
                  </a:lnTo>
                  <a:lnTo>
                    <a:pt x="2202929" y="1517980"/>
                  </a:lnTo>
                  <a:lnTo>
                    <a:pt x="2199095" y="1522552"/>
                  </a:lnTo>
                  <a:lnTo>
                    <a:pt x="2197325" y="1523880"/>
                  </a:lnTo>
                  <a:lnTo>
                    <a:pt x="2197767" y="1521815"/>
                  </a:lnTo>
                  <a:lnTo>
                    <a:pt x="2197767" y="1520487"/>
                  </a:lnTo>
                  <a:lnTo>
                    <a:pt x="2197177" y="1520045"/>
                  </a:lnTo>
                  <a:lnTo>
                    <a:pt x="2196735" y="1518718"/>
                  </a:lnTo>
                  <a:lnTo>
                    <a:pt x="2197030" y="1517980"/>
                  </a:lnTo>
                  <a:lnTo>
                    <a:pt x="2198357" y="1516358"/>
                  </a:lnTo>
                  <a:lnTo>
                    <a:pt x="2199242" y="1514735"/>
                  </a:lnTo>
                  <a:lnTo>
                    <a:pt x="2199242" y="1511933"/>
                  </a:lnTo>
                  <a:lnTo>
                    <a:pt x="2199832" y="1510458"/>
                  </a:lnTo>
                  <a:lnTo>
                    <a:pt x="2200865" y="1508688"/>
                  </a:lnTo>
                  <a:lnTo>
                    <a:pt x="2204847" y="1503673"/>
                  </a:lnTo>
                  <a:lnTo>
                    <a:pt x="2206322" y="1501461"/>
                  </a:lnTo>
                  <a:lnTo>
                    <a:pt x="2207059" y="1498806"/>
                  </a:lnTo>
                  <a:lnTo>
                    <a:pt x="2207059" y="1497774"/>
                  </a:lnTo>
                  <a:lnTo>
                    <a:pt x="2208977" y="1496446"/>
                  </a:lnTo>
                  <a:lnTo>
                    <a:pt x="2213844" y="1490694"/>
                  </a:lnTo>
                  <a:lnTo>
                    <a:pt x="2215466" y="1488482"/>
                  </a:lnTo>
                  <a:lnTo>
                    <a:pt x="2215909" y="1485679"/>
                  </a:lnTo>
                  <a:lnTo>
                    <a:pt x="2216351" y="1484795"/>
                  </a:lnTo>
                  <a:lnTo>
                    <a:pt x="2217089" y="1484057"/>
                  </a:lnTo>
                  <a:lnTo>
                    <a:pt x="2220186" y="1482140"/>
                  </a:lnTo>
                  <a:lnTo>
                    <a:pt x="2222546" y="1479780"/>
                  </a:lnTo>
                  <a:lnTo>
                    <a:pt x="2224463" y="1475503"/>
                  </a:lnTo>
                  <a:lnTo>
                    <a:pt x="2224906" y="1473585"/>
                  </a:lnTo>
                  <a:lnTo>
                    <a:pt x="2224906" y="1472110"/>
                  </a:lnTo>
                  <a:lnTo>
                    <a:pt x="2224611" y="1470930"/>
                  </a:lnTo>
                  <a:lnTo>
                    <a:pt x="2224168" y="1470045"/>
                  </a:lnTo>
                  <a:lnTo>
                    <a:pt x="2223431" y="1469603"/>
                  </a:lnTo>
                  <a:lnTo>
                    <a:pt x="2222546" y="1469603"/>
                  </a:lnTo>
                  <a:lnTo>
                    <a:pt x="2220334" y="1470045"/>
                  </a:lnTo>
                  <a:lnTo>
                    <a:pt x="2219301" y="1469750"/>
                  </a:lnTo>
                  <a:lnTo>
                    <a:pt x="2218563" y="1468865"/>
                  </a:lnTo>
                  <a:lnTo>
                    <a:pt x="2218269" y="1467686"/>
                  </a:lnTo>
                  <a:lnTo>
                    <a:pt x="2218563" y="1465326"/>
                  </a:lnTo>
                  <a:lnTo>
                    <a:pt x="2220923" y="1464883"/>
                  </a:lnTo>
                  <a:lnTo>
                    <a:pt x="2226381" y="1464293"/>
                  </a:lnTo>
                  <a:lnTo>
                    <a:pt x="2229035" y="1463851"/>
                  </a:lnTo>
                  <a:lnTo>
                    <a:pt x="2230215" y="1463261"/>
                  </a:lnTo>
                  <a:lnTo>
                    <a:pt x="2231543" y="1461638"/>
                  </a:lnTo>
                  <a:lnTo>
                    <a:pt x="2233460" y="1458246"/>
                  </a:lnTo>
                  <a:lnTo>
                    <a:pt x="2233460" y="1457361"/>
                  </a:lnTo>
                  <a:lnTo>
                    <a:pt x="2232428" y="1456476"/>
                  </a:lnTo>
                  <a:lnTo>
                    <a:pt x="2231838" y="1456181"/>
                  </a:lnTo>
                  <a:lnTo>
                    <a:pt x="2228003" y="1456771"/>
                  </a:lnTo>
                  <a:lnTo>
                    <a:pt x="2227118" y="1457509"/>
                  </a:lnTo>
                  <a:lnTo>
                    <a:pt x="2228151" y="1459131"/>
                  </a:lnTo>
                  <a:lnTo>
                    <a:pt x="2227413" y="1460458"/>
                  </a:lnTo>
                  <a:lnTo>
                    <a:pt x="2222841" y="1459131"/>
                  </a:lnTo>
                  <a:lnTo>
                    <a:pt x="2221956" y="1457214"/>
                  </a:lnTo>
                  <a:lnTo>
                    <a:pt x="2218711" y="1457214"/>
                  </a:lnTo>
                  <a:lnTo>
                    <a:pt x="2213991" y="1459868"/>
                  </a:lnTo>
                  <a:lnTo>
                    <a:pt x="2205879" y="1462966"/>
                  </a:lnTo>
                  <a:lnTo>
                    <a:pt x="2203224" y="1464293"/>
                  </a:lnTo>
                  <a:lnTo>
                    <a:pt x="2201602" y="1465326"/>
                  </a:lnTo>
                  <a:lnTo>
                    <a:pt x="2199832" y="1467391"/>
                  </a:lnTo>
                  <a:lnTo>
                    <a:pt x="2198357" y="1471963"/>
                  </a:lnTo>
                  <a:lnTo>
                    <a:pt x="2197915" y="1472553"/>
                  </a:lnTo>
                  <a:lnTo>
                    <a:pt x="2193932" y="1475945"/>
                  </a:lnTo>
                  <a:lnTo>
                    <a:pt x="2192310" y="1476535"/>
                  </a:lnTo>
                  <a:lnTo>
                    <a:pt x="2192310" y="1477125"/>
                  </a:lnTo>
                  <a:lnTo>
                    <a:pt x="2192900" y="1478157"/>
                  </a:lnTo>
                  <a:lnTo>
                    <a:pt x="2192900" y="1479190"/>
                  </a:lnTo>
                  <a:lnTo>
                    <a:pt x="2191868" y="1481992"/>
                  </a:lnTo>
                  <a:lnTo>
                    <a:pt x="2189803" y="1484352"/>
                  </a:lnTo>
                  <a:lnTo>
                    <a:pt x="2186853" y="1485827"/>
                  </a:lnTo>
                  <a:lnTo>
                    <a:pt x="2185968" y="1486564"/>
                  </a:lnTo>
                  <a:lnTo>
                    <a:pt x="2185378" y="1487449"/>
                  </a:lnTo>
                  <a:lnTo>
                    <a:pt x="2185378" y="1488334"/>
                  </a:lnTo>
                  <a:lnTo>
                    <a:pt x="2186263" y="1489219"/>
                  </a:lnTo>
                  <a:lnTo>
                    <a:pt x="2188475" y="1490399"/>
                  </a:lnTo>
                  <a:lnTo>
                    <a:pt x="2187000" y="1490694"/>
                  </a:lnTo>
                  <a:lnTo>
                    <a:pt x="2184493" y="1490694"/>
                  </a:lnTo>
                  <a:lnTo>
                    <a:pt x="2183756" y="1491432"/>
                  </a:lnTo>
                  <a:lnTo>
                    <a:pt x="2181838" y="1494086"/>
                  </a:lnTo>
                  <a:lnTo>
                    <a:pt x="2180953" y="1495561"/>
                  </a:lnTo>
                  <a:lnTo>
                    <a:pt x="2177266" y="1504558"/>
                  </a:lnTo>
                  <a:lnTo>
                    <a:pt x="2174464" y="1510458"/>
                  </a:lnTo>
                  <a:lnTo>
                    <a:pt x="2168859" y="1521520"/>
                  </a:lnTo>
                  <a:lnTo>
                    <a:pt x="2168859" y="1522552"/>
                  </a:lnTo>
                  <a:lnTo>
                    <a:pt x="2169597" y="1524912"/>
                  </a:lnTo>
                  <a:lnTo>
                    <a:pt x="2172104" y="1528009"/>
                  </a:lnTo>
                  <a:lnTo>
                    <a:pt x="2172104" y="1528599"/>
                  </a:lnTo>
                  <a:lnTo>
                    <a:pt x="2170629" y="1529189"/>
                  </a:lnTo>
                  <a:lnTo>
                    <a:pt x="2167827" y="1527272"/>
                  </a:lnTo>
                  <a:lnTo>
                    <a:pt x="2166352" y="1526830"/>
                  </a:lnTo>
                  <a:lnTo>
                    <a:pt x="2163992" y="1528305"/>
                  </a:lnTo>
                  <a:lnTo>
                    <a:pt x="2162075" y="1530517"/>
                  </a:lnTo>
                  <a:lnTo>
                    <a:pt x="2161337" y="1532139"/>
                  </a:lnTo>
                  <a:lnTo>
                    <a:pt x="2161337" y="1534942"/>
                  </a:lnTo>
                  <a:lnTo>
                    <a:pt x="2161927" y="1536564"/>
                  </a:lnTo>
                  <a:lnTo>
                    <a:pt x="2164434" y="1537596"/>
                  </a:lnTo>
                  <a:lnTo>
                    <a:pt x="2167532" y="1537596"/>
                  </a:lnTo>
                  <a:lnTo>
                    <a:pt x="2167237" y="1538334"/>
                  </a:lnTo>
                  <a:lnTo>
                    <a:pt x="2165762" y="1539366"/>
                  </a:lnTo>
                  <a:lnTo>
                    <a:pt x="2164434" y="1542759"/>
                  </a:lnTo>
                  <a:lnTo>
                    <a:pt x="2164877" y="1543791"/>
                  </a:lnTo>
                  <a:lnTo>
                    <a:pt x="2165909" y="1544971"/>
                  </a:lnTo>
                  <a:lnTo>
                    <a:pt x="2167237" y="1545708"/>
                  </a:lnTo>
                  <a:lnTo>
                    <a:pt x="2166794" y="1546003"/>
                  </a:lnTo>
                  <a:lnTo>
                    <a:pt x="2165614" y="1546003"/>
                  </a:lnTo>
                  <a:lnTo>
                    <a:pt x="2162075" y="1543349"/>
                  </a:lnTo>
                  <a:lnTo>
                    <a:pt x="2158682" y="1542759"/>
                  </a:lnTo>
                  <a:lnTo>
                    <a:pt x="2157650" y="1542316"/>
                  </a:lnTo>
                  <a:lnTo>
                    <a:pt x="2156470" y="1542759"/>
                  </a:lnTo>
                  <a:lnTo>
                    <a:pt x="2154110" y="1545561"/>
                  </a:lnTo>
                  <a:lnTo>
                    <a:pt x="2152783" y="1549101"/>
                  </a:lnTo>
                  <a:lnTo>
                    <a:pt x="2150275" y="1554116"/>
                  </a:lnTo>
                  <a:lnTo>
                    <a:pt x="2149095" y="1558393"/>
                  </a:lnTo>
                  <a:lnTo>
                    <a:pt x="2148358" y="1559130"/>
                  </a:lnTo>
                  <a:lnTo>
                    <a:pt x="2145113" y="1558835"/>
                  </a:lnTo>
                  <a:lnTo>
                    <a:pt x="2144228" y="1558245"/>
                  </a:lnTo>
                  <a:lnTo>
                    <a:pt x="2143490" y="1557360"/>
                  </a:lnTo>
                  <a:lnTo>
                    <a:pt x="2143933" y="1556033"/>
                  </a:lnTo>
                  <a:lnTo>
                    <a:pt x="2145703" y="1554116"/>
                  </a:lnTo>
                  <a:lnTo>
                    <a:pt x="2145113" y="1554116"/>
                  </a:lnTo>
                  <a:lnTo>
                    <a:pt x="2139361" y="1558098"/>
                  </a:lnTo>
                  <a:lnTo>
                    <a:pt x="2136706" y="1560458"/>
                  </a:lnTo>
                  <a:lnTo>
                    <a:pt x="2136706" y="1561637"/>
                  </a:lnTo>
                  <a:lnTo>
                    <a:pt x="2142606" y="1561637"/>
                  </a:lnTo>
                  <a:lnTo>
                    <a:pt x="2148358" y="1561047"/>
                  </a:lnTo>
                  <a:lnTo>
                    <a:pt x="2151455" y="1561343"/>
                  </a:lnTo>
                  <a:lnTo>
                    <a:pt x="2154405" y="1562080"/>
                  </a:lnTo>
                  <a:lnTo>
                    <a:pt x="2158682" y="1561785"/>
                  </a:lnTo>
                  <a:lnTo>
                    <a:pt x="2158682" y="1562080"/>
                  </a:lnTo>
                  <a:lnTo>
                    <a:pt x="2154110" y="1564440"/>
                  </a:lnTo>
                  <a:lnTo>
                    <a:pt x="2151455" y="1565472"/>
                  </a:lnTo>
                  <a:lnTo>
                    <a:pt x="2148653" y="1568422"/>
                  </a:lnTo>
                  <a:lnTo>
                    <a:pt x="2142163" y="1574027"/>
                  </a:lnTo>
                  <a:lnTo>
                    <a:pt x="2134051" y="1579484"/>
                  </a:lnTo>
                  <a:lnTo>
                    <a:pt x="2132281" y="1581549"/>
                  </a:lnTo>
                  <a:lnTo>
                    <a:pt x="2131691" y="1583024"/>
                  </a:lnTo>
                  <a:lnTo>
                    <a:pt x="2131691" y="1583761"/>
                  </a:lnTo>
                  <a:lnTo>
                    <a:pt x="2132724" y="1588038"/>
                  </a:lnTo>
                  <a:lnTo>
                    <a:pt x="2134346" y="1591431"/>
                  </a:lnTo>
                  <a:lnTo>
                    <a:pt x="2135378" y="1592463"/>
                  </a:lnTo>
                  <a:lnTo>
                    <a:pt x="2138033" y="1593496"/>
                  </a:lnTo>
                  <a:lnTo>
                    <a:pt x="2142606" y="1593201"/>
                  </a:lnTo>
                  <a:lnTo>
                    <a:pt x="2151160" y="1591726"/>
                  </a:lnTo>
                  <a:lnTo>
                    <a:pt x="2153815" y="1590841"/>
                  </a:lnTo>
                  <a:lnTo>
                    <a:pt x="2155880" y="1589808"/>
                  </a:lnTo>
                  <a:lnTo>
                    <a:pt x="2158240" y="1588186"/>
                  </a:lnTo>
                  <a:lnTo>
                    <a:pt x="2158535" y="1588481"/>
                  </a:lnTo>
                  <a:lnTo>
                    <a:pt x="2158535" y="1589956"/>
                  </a:lnTo>
                  <a:lnTo>
                    <a:pt x="2160895" y="1590251"/>
                  </a:lnTo>
                  <a:lnTo>
                    <a:pt x="2169154" y="1590251"/>
                  </a:lnTo>
                  <a:lnTo>
                    <a:pt x="2170186" y="1590546"/>
                  </a:lnTo>
                  <a:lnTo>
                    <a:pt x="2176086" y="1591726"/>
                  </a:lnTo>
                  <a:lnTo>
                    <a:pt x="2180953" y="1591726"/>
                  </a:lnTo>
                  <a:lnTo>
                    <a:pt x="2194523" y="1593348"/>
                  </a:lnTo>
                  <a:lnTo>
                    <a:pt x="2199242" y="1593643"/>
                  </a:lnTo>
                  <a:lnTo>
                    <a:pt x="2200570" y="1592758"/>
                  </a:lnTo>
                  <a:lnTo>
                    <a:pt x="2207502" y="1591873"/>
                  </a:lnTo>
                  <a:lnTo>
                    <a:pt x="2211042" y="1590693"/>
                  </a:lnTo>
                  <a:lnTo>
                    <a:pt x="2212664" y="1590693"/>
                  </a:lnTo>
                  <a:lnTo>
                    <a:pt x="2213696" y="1590103"/>
                  </a:lnTo>
                  <a:lnTo>
                    <a:pt x="2215614" y="1586711"/>
                  </a:lnTo>
                  <a:lnTo>
                    <a:pt x="2216351" y="1586268"/>
                  </a:lnTo>
                  <a:lnTo>
                    <a:pt x="2217236" y="1586858"/>
                  </a:lnTo>
                  <a:lnTo>
                    <a:pt x="2219006" y="1587154"/>
                  </a:lnTo>
                  <a:lnTo>
                    <a:pt x="2221661" y="1586268"/>
                  </a:lnTo>
                  <a:lnTo>
                    <a:pt x="2223283" y="1585384"/>
                  </a:lnTo>
                  <a:lnTo>
                    <a:pt x="2223578" y="1586416"/>
                  </a:lnTo>
                  <a:lnTo>
                    <a:pt x="2222988" y="1592906"/>
                  </a:lnTo>
                  <a:lnTo>
                    <a:pt x="2217384" y="1595118"/>
                  </a:lnTo>
                  <a:lnTo>
                    <a:pt x="2216204" y="1595855"/>
                  </a:lnTo>
                  <a:lnTo>
                    <a:pt x="2217384" y="1595855"/>
                  </a:lnTo>
                  <a:lnTo>
                    <a:pt x="2223136" y="1594971"/>
                  </a:lnTo>
                  <a:lnTo>
                    <a:pt x="2224463" y="1595413"/>
                  </a:lnTo>
                  <a:lnTo>
                    <a:pt x="2225348" y="1596003"/>
                  </a:lnTo>
                  <a:lnTo>
                    <a:pt x="2230510" y="1597035"/>
                  </a:lnTo>
                  <a:lnTo>
                    <a:pt x="2232575" y="1596740"/>
                  </a:lnTo>
                  <a:lnTo>
                    <a:pt x="2233608" y="1596445"/>
                  </a:lnTo>
                  <a:lnTo>
                    <a:pt x="2234345" y="1595855"/>
                  </a:lnTo>
                  <a:lnTo>
                    <a:pt x="2234935" y="1594233"/>
                  </a:lnTo>
                  <a:lnTo>
                    <a:pt x="2235525" y="1591136"/>
                  </a:lnTo>
                  <a:lnTo>
                    <a:pt x="2236115" y="1590546"/>
                  </a:lnTo>
                  <a:lnTo>
                    <a:pt x="2240540" y="1590841"/>
                  </a:lnTo>
                  <a:lnTo>
                    <a:pt x="2243785" y="1590546"/>
                  </a:lnTo>
                  <a:lnTo>
                    <a:pt x="2244817" y="1591283"/>
                  </a:lnTo>
                  <a:lnTo>
                    <a:pt x="2247177" y="1591726"/>
                  </a:lnTo>
                  <a:lnTo>
                    <a:pt x="2248652" y="1591431"/>
                  </a:lnTo>
                  <a:lnTo>
                    <a:pt x="2251454" y="1590251"/>
                  </a:lnTo>
                  <a:lnTo>
                    <a:pt x="2251159" y="1590988"/>
                  </a:lnTo>
                  <a:lnTo>
                    <a:pt x="2249242" y="1593348"/>
                  </a:lnTo>
                  <a:lnTo>
                    <a:pt x="2246439" y="1595118"/>
                  </a:lnTo>
                  <a:lnTo>
                    <a:pt x="2240835" y="1597330"/>
                  </a:lnTo>
                  <a:lnTo>
                    <a:pt x="2236410" y="1603672"/>
                  </a:lnTo>
                  <a:lnTo>
                    <a:pt x="2235377" y="1604852"/>
                  </a:lnTo>
                  <a:lnTo>
                    <a:pt x="2233018" y="1606917"/>
                  </a:lnTo>
                  <a:lnTo>
                    <a:pt x="2229920" y="1608245"/>
                  </a:lnTo>
                  <a:lnTo>
                    <a:pt x="2225643" y="1609130"/>
                  </a:lnTo>
                  <a:lnTo>
                    <a:pt x="2223873" y="1609867"/>
                  </a:lnTo>
                  <a:lnTo>
                    <a:pt x="2221808" y="1611637"/>
                  </a:lnTo>
                  <a:lnTo>
                    <a:pt x="2220923" y="1613112"/>
                  </a:lnTo>
                  <a:lnTo>
                    <a:pt x="2220923" y="1614587"/>
                  </a:lnTo>
                  <a:lnTo>
                    <a:pt x="2222841" y="1615914"/>
                  </a:lnTo>
                  <a:lnTo>
                    <a:pt x="2223726" y="1616357"/>
                  </a:lnTo>
                  <a:lnTo>
                    <a:pt x="2225201" y="1616357"/>
                  </a:lnTo>
                  <a:lnTo>
                    <a:pt x="2228740" y="1616062"/>
                  </a:lnTo>
                  <a:lnTo>
                    <a:pt x="2231985" y="1615029"/>
                  </a:lnTo>
                  <a:lnTo>
                    <a:pt x="2233313" y="1615029"/>
                  </a:lnTo>
                  <a:lnTo>
                    <a:pt x="2235377" y="1615472"/>
                  </a:lnTo>
                  <a:lnTo>
                    <a:pt x="2237590" y="1615472"/>
                  </a:lnTo>
                  <a:lnTo>
                    <a:pt x="2239212" y="1614144"/>
                  </a:lnTo>
                  <a:lnTo>
                    <a:pt x="2242162" y="1610752"/>
                  </a:lnTo>
                  <a:lnTo>
                    <a:pt x="2243195" y="1608835"/>
                  </a:lnTo>
                  <a:lnTo>
                    <a:pt x="2243490" y="1606475"/>
                  </a:lnTo>
                  <a:lnTo>
                    <a:pt x="2249537" y="1599543"/>
                  </a:lnTo>
                  <a:lnTo>
                    <a:pt x="2251012" y="1599100"/>
                  </a:lnTo>
                  <a:lnTo>
                    <a:pt x="2252487" y="1599100"/>
                  </a:lnTo>
                  <a:lnTo>
                    <a:pt x="2254994" y="1598805"/>
                  </a:lnTo>
                  <a:lnTo>
                    <a:pt x="2257059" y="1597183"/>
                  </a:lnTo>
                  <a:lnTo>
                    <a:pt x="2259714" y="1594233"/>
                  </a:lnTo>
                  <a:lnTo>
                    <a:pt x="2260009" y="1594528"/>
                  </a:lnTo>
                  <a:lnTo>
                    <a:pt x="2257944" y="1598215"/>
                  </a:lnTo>
                  <a:lnTo>
                    <a:pt x="2257354" y="1599838"/>
                  </a:lnTo>
                  <a:lnTo>
                    <a:pt x="2259271" y="1598953"/>
                  </a:lnTo>
                  <a:lnTo>
                    <a:pt x="2260156" y="1598215"/>
                  </a:lnTo>
                  <a:lnTo>
                    <a:pt x="2260746" y="1597035"/>
                  </a:lnTo>
                  <a:lnTo>
                    <a:pt x="2261483" y="1593938"/>
                  </a:lnTo>
                  <a:lnTo>
                    <a:pt x="2265908" y="1586711"/>
                  </a:lnTo>
                  <a:lnTo>
                    <a:pt x="2266351" y="1584204"/>
                  </a:lnTo>
                  <a:lnTo>
                    <a:pt x="2267088" y="1583761"/>
                  </a:lnTo>
                  <a:lnTo>
                    <a:pt x="2270923" y="1585531"/>
                  </a:lnTo>
                  <a:lnTo>
                    <a:pt x="2272398" y="1587154"/>
                  </a:lnTo>
                  <a:lnTo>
                    <a:pt x="2273725" y="1590841"/>
                  </a:lnTo>
                  <a:lnTo>
                    <a:pt x="2274758" y="1595265"/>
                  </a:lnTo>
                  <a:lnTo>
                    <a:pt x="2275348" y="1596740"/>
                  </a:lnTo>
                  <a:lnTo>
                    <a:pt x="2276085" y="1597478"/>
                  </a:lnTo>
                  <a:lnTo>
                    <a:pt x="2275643" y="1599248"/>
                  </a:lnTo>
                  <a:lnTo>
                    <a:pt x="2272988" y="1603378"/>
                  </a:lnTo>
                  <a:lnTo>
                    <a:pt x="2269743" y="1609130"/>
                  </a:lnTo>
                  <a:lnTo>
                    <a:pt x="2268121" y="1613112"/>
                  </a:lnTo>
                  <a:lnTo>
                    <a:pt x="2267678" y="1614734"/>
                  </a:lnTo>
                  <a:lnTo>
                    <a:pt x="2267678" y="1615914"/>
                  </a:lnTo>
                  <a:lnTo>
                    <a:pt x="2268711" y="1617242"/>
                  </a:lnTo>
                  <a:lnTo>
                    <a:pt x="2269448" y="1617684"/>
                  </a:lnTo>
                  <a:lnTo>
                    <a:pt x="2270185" y="1617684"/>
                  </a:lnTo>
                  <a:lnTo>
                    <a:pt x="2271955" y="1617242"/>
                  </a:lnTo>
                  <a:lnTo>
                    <a:pt x="2275790" y="1613997"/>
                  </a:lnTo>
                  <a:lnTo>
                    <a:pt x="2278002" y="1611637"/>
                  </a:lnTo>
                  <a:lnTo>
                    <a:pt x="2280068" y="1608982"/>
                  </a:lnTo>
                  <a:lnTo>
                    <a:pt x="2281542" y="1607507"/>
                  </a:lnTo>
                  <a:lnTo>
                    <a:pt x="2282575" y="1607212"/>
                  </a:lnTo>
                  <a:lnTo>
                    <a:pt x="2283017" y="1607655"/>
                  </a:lnTo>
                  <a:lnTo>
                    <a:pt x="2283017" y="1608835"/>
                  </a:lnTo>
                  <a:lnTo>
                    <a:pt x="2282132" y="1611785"/>
                  </a:lnTo>
                  <a:lnTo>
                    <a:pt x="2282870" y="1613554"/>
                  </a:lnTo>
                  <a:lnTo>
                    <a:pt x="2282575" y="1615767"/>
                  </a:lnTo>
                  <a:lnTo>
                    <a:pt x="2281985" y="1622551"/>
                  </a:lnTo>
                  <a:lnTo>
                    <a:pt x="2282722" y="1623879"/>
                  </a:lnTo>
                  <a:lnTo>
                    <a:pt x="2283312" y="1624174"/>
                  </a:lnTo>
                  <a:lnTo>
                    <a:pt x="2284197" y="1624174"/>
                  </a:lnTo>
                  <a:lnTo>
                    <a:pt x="2288179" y="1621519"/>
                  </a:lnTo>
                  <a:lnTo>
                    <a:pt x="2289654" y="1621224"/>
                  </a:lnTo>
                  <a:lnTo>
                    <a:pt x="2290539" y="1621224"/>
                  </a:lnTo>
                  <a:lnTo>
                    <a:pt x="2291424" y="1621961"/>
                  </a:lnTo>
                  <a:lnTo>
                    <a:pt x="2292457" y="1623141"/>
                  </a:lnTo>
                  <a:lnTo>
                    <a:pt x="2293637" y="1623584"/>
                  </a:lnTo>
                  <a:lnTo>
                    <a:pt x="2294964" y="1623289"/>
                  </a:lnTo>
                  <a:lnTo>
                    <a:pt x="2296144" y="1622404"/>
                  </a:lnTo>
                  <a:lnTo>
                    <a:pt x="2297176" y="1621076"/>
                  </a:lnTo>
                  <a:lnTo>
                    <a:pt x="2298946" y="1617832"/>
                  </a:lnTo>
                  <a:lnTo>
                    <a:pt x="2300864" y="1612817"/>
                  </a:lnTo>
                  <a:lnTo>
                    <a:pt x="2300864" y="1610457"/>
                  </a:lnTo>
                  <a:lnTo>
                    <a:pt x="2300274" y="1608540"/>
                  </a:lnTo>
                  <a:lnTo>
                    <a:pt x="2306321" y="1597920"/>
                  </a:lnTo>
                  <a:lnTo>
                    <a:pt x="2306763" y="1596445"/>
                  </a:lnTo>
                  <a:lnTo>
                    <a:pt x="2307206" y="1593791"/>
                  </a:lnTo>
                  <a:lnTo>
                    <a:pt x="2306763" y="1591431"/>
                  </a:lnTo>
                  <a:close/>
                  <a:moveTo>
                    <a:pt x="2267826" y="1591283"/>
                  </a:moveTo>
                  <a:lnTo>
                    <a:pt x="2266793" y="1592611"/>
                  </a:lnTo>
                  <a:lnTo>
                    <a:pt x="2265613" y="1593348"/>
                  </a:lnTo>
                  <a:lnTo>
                    <a:pt x="2265318" y="1593938"/>
                  </a:lnTo>
                  <a:lnTo>
                    <a:pt x="2265318" y="1594823"/>
                  </a:lnTo>
                  <a:lnTo>
                    <a:pt x="2264433" y="1596298"/>
                  </a:lnTo>
                  <a:lnTo>
                    <a:pt x="2262811" y="1598215"/>
                  </a:lnTo>
                  <a:lnTo>
                    <a:pt x="2262811" y="1599248"/>
                  </a:lnTo>
                  <a:lnTo>
                    <a:pt x="2263991" y="1599248"/>
                  </a:lnTo>
                  <a:lnTo>
                    <a:pt x="2265318" y="1598215"/>
                  </a:lnTo>
                  <a:lnTo>
                    <a:pt x="2267383" y="1593791"/>
                  </a:lnTo>
                  <a:lnTo>
                    <a:pt x="2267826" y="1591283"/>
                  </a:lnTo>
                  <a:close/>
                  <a:moveTo>
                    <a:pt x="1604262" y="1444824"/>
                  </a:moveTo>
                  <a:lnTo>
                    <a:pt x="1606770" y="1445119"/>
                  </a:lnTo>
                  <a:lnTo>
                    <a:pt x="1607802" y="1444824"/>
                  </a:lnTo>
                  <a:lnTo>
                    <a:pt x="1608687" y="1444234"/>
                  </a:lnTo>
                  <a:lnTo>
                    <a:pt x="1609277" y="1443350"/>
                  </a:lnTo>
                  <a:lnTo>
                    <a:pt x="1609572" y="1442317"/>
                  </a:lnTo>
                  <a:lnTo>
                    <a:pt x="1610752" y="1440695"/>
                  </a:lnTo>
                  <a:lnTo>
                    <a:pt x="1610752" y="1440105"/>
                  </a:lnTo>
                  <a:lnTo>
                    <a:pt x="1609130" y="1439662"/>
                  </a:lnTo>
                  <a:lnTo>
                    <a:pt x="1601018" y="1442760"/>
                  </a:lnTo>
                  <a:lnTo>
                    <a:pt x="1602198" y="1443940"/>
                  </a:lnTo>
                  <a:lnTo>
                    <a:pt x="1604262" y="1444824"/>
                  </a:lnTo>
                  <a:close/>
                  <a:moveTo>
                    <a:pt x="1992460" y="1587891"/>
                  </a:moveTo>
                  <a:lnTo>
                    <a:pt x="1993639" y="1587891"/>
                  </a:lnTo>
                  <a:lnTo>
                    <a:pt x="1995852" y="1585679"/>
                  </a:lnTo>
                  <a:lnTo>
                    <a:pt x="1996442" y="1583319"/>
                  </a:lnTo>
                  <a:lnTo>
                    <a:pt x="1994967" y="1584056"/>
                  </a:lnTo>
                  <a:lnTo>
                    <a:pt x="1992460" y="1584056"/>
                  </a:lnTo>
                  <a:lnTo>
                    <a:pt x="1992460" y="1586416"/>
                  </a:lnTo>
                  <a:lnTo>
                    <a:pt x="1991869" y="1587743"/>
                  </a:lnTo>
                  <a:lnTo>
                    <a:pt x="1992460" y="1587743"/>
                  </a:lnTo>
                  <a:close/>
                  <a:moveTo>
                    <a:pt x="2068712" y="1542611"/>
                  </a:moveTo>
                  <a:lnTo>
                    <a:pt x="2070040" y="1541431"/>
                  </a:lnTo>
                  <a:lnTo>
                    <a:pt x="2069007" y="1539219"/>
                  </a:lnTo>
                  <a:lnTo>
                    <a:pt x="2066942" y="1536564"/>
                  </a:lnTo>
                  <a:lnTo>
                    <a:pt x="2061043" y="1533024"/>
                  </a:lnTo>
                  <a:lnTo>
                    <a:pt x="2058683" y="1532434"/>
                  </a:lnTo>
                  <a:lnTo>
                    <a:pt x="2045556" y="1525060"/>
                  </a:lnTo>
                  <a:lnTo>
                    <a:pt x="2039657" y="1522257"/>
                  </a:lnTo>
                  <a:lnTo>
                    <a:pt x="2033609" y="1520045"/>
                  </a:lnTo>
                  <a:lnTo>
                    <a:pt x="2028300" y="1518570"/>
                  </a:lnTo>
                  <a:lnTo>
                    <a:pt x="2016058" y="1516653"/>
                  </a:lnTo>
                  <a:lnTo>
                    <a:pt x="2006324" y="1514440"/>
                  </a:lnTo>
                  <a:lnTo>
                    <a:pt x="2003374" y="1514440"/>
                  </a:lnTo>
                  <a:lnTo>
                    <a:pt x="1999981" y="1515030"/>
                  </a:lnTo>
                  <a:lnTo>
                    <a:pt x="1997032" y="1516358"/>
                  </a:lnTo>
                  <a:lnTo>
                    <a:pt x="1998212" y="1518423"/>
                  </a:lnTo>
                  <a:lnTo>
                    <a:pt x="2012666" y="1524175"/>
                  </a:lnTo>
                  <a:lnTo>
                    <a:pt x="2015468" y="1526092"/>
                  </a:lnTo>
                  <a:lnTo>
                    <a:pt x="2018123" y="1528452"/>
                  </a:lnTo>
                  <a:lnTo>
                    <a:pt x="2019450" y="1530959"/>
                  </a:lnTo>
                  <a:lnTo>
                    <a:pt x="2021073" y="1533024"/>
                  </a:lnTo>
                  <a:lnTo>
                    <a:pt x="2034789" y="1538924"/>
                  </a:lnTo>
                  <a:lnTo>
                    <a:pt x="2041131" y="1540694"/>
                  </a:lnTo>
                  <a:lnTo>
                    <a:pt x="2047621" y="1541726"/>
                  </a:lnTo>
                  <a:lnTo>
                    <a:pt x="2056323" y="1543791"/>
                  </a:lnTo>
                  <a:lnTo>
                    <a:pt x="2067237" y="1543349"/>
                  </a:lnTo>
                  <a:lnTo>
                    <a:pt x="2068712" y="1542906"/>
                  </a:lnTo>
                  <a:close/>
                  <a:moveTo>
                    <a:pt x="2116057" y="1711931"/>
                  </a:moveTo>
                  <a:lnTo>
                    <a:pt x="2111338" y="1711489"/>
                  </a:lnTo>
                  <a:lnTo>
                    <a:pt x="2111338" y="1711931"/>
                  </a:lnTo>
                  <a:lnTo>
                    <a:pt x="2113402" y="1712964"/>
                  </a:lnTo>
                  <a:lnTo>
                    <a:pt x="2116352" y="1712964"/>
                  </a:lnTo>
                  <a:lnTo>
                    <a:pt x="2119892" y="1711931"/>
                  </a:lnTo>
                  <a:lnTo>
                    <a:pt x="2121514" y="1709866"/>
                  </a:lnTo>
                  <a:lnTo>
                    <a:pt x="2117827" y="1711636"/>
                  </a:lnTo>
                  <a:lnTo>
                    <a:pt x="2116057" y="1711931"/>
                  </a:lnTo>
                  <a:close/>
                  <a:moveTo>
                    <a:pt x="1737300" y="1677861"/>
                  </a:moveTo>
                  <a:lnTo>
                    <a:pt x="1813405" y="1677861"/>
                  </a:lnTo>
                  <a:lnTo>
                    <a:pt x="1815912" y="1671519"/>
                  </a:lnTo>
                  <a:lnTo>
                    <a:pt x="1818272" y="1668569"/>
                  </a:lnTo>
                  <a:lnTo>
                    <a:pt x="1821517" y="1669601"/>
                  </a:lnTo>
                  <a:lnTo>
                    <a:pt x="1823287" y="1669601"/>
                  </a:lnTo>
                  <a:lnTo>
                    <a:pt x="1825204" y="1667979"/>
                  </a:lnTo>
                  <a:lnTo>
                    <a:pt x="1826827" y="1667094"/>
                  </a:lnTo>
                  <a:lnTo>
                    <a:pt x="1827859" y="1667094"/>
                  </a:lnTo>
                  <a:lnTo>
                    <a:pt x="1828744" y="1668569"/>
                  </a:lnTo>
                  <a:lnTo>
                    <a:pt x="1829482" y="1669454"/>
                  </a:lnTo>
                  <a:lnTo>
                    <a:pt x="1830367" y="1669159"/>
                  </a:lnTo>
                  <a:lnTo>
                    <a:pt x="1831104" y="1667831"/>
                  </a:lnTo>
                  <a:lnTo>
                    <a:pt x="1831104" y="1666061"/>
                  </a:lnTo>
                  <a:lnTo>
                    <a:pt x="1832136" y="1664881"/>
                  </a:lnTo>
                  <a:lnTo>
                    <a:pt x="1834496" y="1664881"/>
                  </a:lnTo>
                  <a:lnTo>
                    <a:pt x="1835086" y="1664144"/>
                  </a:lnTo>
                  <a:lnTo>
                    <a:pt x="1835086" y="1663259"/>
                  </a:lnTo>
                  <a:lnTo>
                    <a:pt x="1834644" y="1661784"/>
                  </a:lnTo>
                  <a:lnTo>
                    <a:pt x="1834644" y="1660014"/>
                  </a:lnTo>
                  <a:lnTo>
                    <a:pt x="1837594" y="1657064"/>
                  </a:lnTo>
                  <a:lnTo>
                    <a:pt x="1840986" y="1654999"/>
                  </a:lnTo>
                  <a:lnTo>
                    <a:pt x="1842166" y="1653967"/>
                  </a:lnTo>
                  <a:lnTo>
                    <a:pt x="1842461" y="1651902"/>
                  </a:lnTo>
                  <a:lnTo>
                    <a:pt x="1844378" y="1649690"/>
                  </a:lnTo>
                  <a:lnTo>
                    <a:pt x="1845411" y="1648510"/>
                  </a:lnTo>
                  <a:lnTo>
                    <a:pt x="1845706" y="1647477"/>
                  </a:lnTo>
                  <a:lnTo>
                    <a:pt x="1845263" y="1646150"/>
                  </a:lnTo>
                  <a:lnTo>
                    <a:pt x="1845263" y="1643643"/>
                  </a:lnTo>
                  <a:lnTo>
                    <a:pt x="1846001" y="1640693"/>
                  </a:lnTo>
                  <a:lnTo>
                    <a:pt x="1846738" y="1637448"/>
                  </a:lnTo>
                  <a:lnTo>
                    <a:pt x="1848508" y="1634498"/>
                  </a:lnTo>
                  <a:lnTo>
                    <a:pt x="1851458" y="1631253"/>
                  </a:lnTo>
                  <a:lnTo>
                    <a:pt x="1852195" y="1626976"/>
                  </a:lnTo>
                  <a:lnTo>
                    <a:pt x="1852933" y="1622404"/>
                  </a:lnTo>
                  <a:lnTo>
                    <a:pt x="1856473" y="1617979"/>
                  </a:lnTo>
                  <a:lnTo>
                    <a:pt x="1860455" y="1612964"/>
                  </a:lnTo>
                  <a:lnTo>
                    <a:pt x="1862815" y="1610162"/>
                  </a:lnTo>
                  <a:lnTo>
                    <a:pt x="1866944" y="1605000"/>
                  </a:lnTo>
                  <a:lnTo>
                    <a:pt x="1869894" y="1601313"/>
                  </a:lnTo>
                  <a:lnTo>
                    <a:pt x="1871369" y="1599543"/>
                  </a:lnTo>
                  <a:lnTo>
                    <a:pt x="1872992" y="1597478"/>
                  </a:lnTo>
                  <a:lnTo>
                    <a:pt x="1875499" y="1598068"/>
                  </a:lnTo>
                  <a:lnTo>
                    <a:pt x="1878006" y="1598658"/>
                  </a:lnTo>
                  <a:lnTo>
                    <a:pt x="1877711" y="1601608"/>
                  </a:lnTo>
                  <a:lnTo>
                    <a:pt x="1878154" y="1603672"/>
                  </a:lnTo>
                  <a:lnTo>
                    <a:pt x="1879334" y="1604852"/>
                  </a:lnTo>
                  <a:lnTo>
                    <a:pt x="1881104" y="1605737"/>
                  </a:lnTo>
                  <a:lnTo>
                    <a:pt x="1882431" y="1606032"/>
                  </a:lnTo>
                  <a:lnTo>
                    <a:pt x="1883906" y="1606032"/>
                  </a:lnTo>
                  <a:lnTo>
                    <a:pt x="1888036" y="1604410"/>
                  </a:lnTo>
                  <a:lnTo>
                    <a:pt x="1892903" y="1603378"/>
                  </a:lnTo>
                  <a:lnTo>
                    <a:pt x="1895558" y="1602345"/>
                  </a:lnTo>
                  <a:lnTo>
                    <a:pt x="1896000" y="1601460"/>
                  </a:lnTo>
                  <a:lnTo>
                    <a:pt x="1897180" y="1601165"/>
                  </a:lnTo>
                  <a:lnTo>
                    <a:pt x="1899098" y="1601460"/>
                  </a:lnTo>
                  <a:lnTo>
                    <a:pt x="1902785" y="1603820"/>
                  </a:lnTo>
                  <a:lnTo>
                    <a:pt x="1907062" y="1607360"/>
                  </a:lnTo>
                  <a:lnTo>
                    <a:pt x="1910454" y="1610162"/>
                  </a:lnTo>
                  <a:lnTo>
                    <a:pt x="1910454" y="1620192"/>
                  </a:lnTo>
                  <a:lnTo>
                    <a:pt x="1910749" y="1625649"/>
                  </a:lnTo>
                  <a:lnTo>
                    <a:pt x="1910749" y="1638923"/>
                  </a:lnTo>
                  <a:lnTo>
                    <a:pt x="1911044" y="1644380"/>
                  </a:lnTo>
                  <a:lnTo>
                    <a:pt x="1911044" y="1647330"/>
                  </a:lnTo>
                  <a:lnTo>
                    <a:pt x="1911487" y="1648215"/>
                  </a:lnTo>
                  <a:lnTo>
                    <a:pt x="1911192" y="1649395"/>
                  </a:lnTo>
                  <a:lnTo>
                    <a:pt x="1911192" y="1651755"/>
                  </a:lnTo>
                  <a:lnTo>
                    <a:pt x="1910897" y="1652492"/>
                  </a:lnTo>
                  <a:lnTo>
                    <a:pt x="1910897" y="1653377"/>
                  </a:lnTo>
                  <a:lnTo>
                    <a:pt x="1910602" y="1653820"/>
                  </a:lnTo>
                  <a:lnTo>
                    <a:pt x="1910897" y="1653820"/>
                  </a:lnTo>
                  <a:lnTo>
                    <a:pt x="1912962" y="1655884"/>
                  </a:lnTo>
                  <a:lnTo>
                    <a:pt x="1915764" y="1657654"/>
                  </a:lnTo>
                  <a:lnTo>
                    <a:pt x="1917534" y="1657654"/>
                  </a:lnTo>
                  <a:lnTo>
                    <a:pt x="1918861" y="1656179"/>
                  </a:lnTo>
                  <a:lnTo>
                    <a:pt x="1919304" y="1657507"/>
                  </a:lnTo>
                  <a:lnTo>
                    <a:pt x="1919599" y="1658539"/>
                  </a:lnTo>
                  <a:lnTo>
                    <a:pt x="1920041" y="1658539"/>
                  </a:lnTo>
                  <a:lnTo>
                    <a:pt x="1920484" y="1659867"/>
                  </a:lnTo>
                  <a:lnTo>
                    <a:pt x="1920189" y="1661047"/>
                  </a:lnTo>
                  <a:lnTo>
                    <a:pt x="1919451" y="1661637"/>
                  </a:lnTo>
                  <a:lnTo>
                    <a:pt x="1918566" y="1662079"/>
                  </a:lnTo>
                  <a:lnTo>
                    <a:pt x="1918566" y="1662964"/>
                  </a:lnTo>
                  <a:lnTo>
                    <a:pt x="1918861" y="1663849"/>
                  </a:lnTo>
                  <a:lnTo>
                    <a:pt x="1919451" y="1664586"/>
                  </a:lnTo>
                  <a:lnTo>
                    <a:pt x="1920189" y="1666061"/>
                  </a:lnTo>
                  <a:lnTo>
                    <a:pt x="1919894" y="1667241"/>
                  </a:lnTo>
                  <a:lnTo>
                    <a:pt x="1919304" y="1668274"/>
                  </a:lnTo>
                  <a:lnTo>
                    <a:pt x="1919009" y="1669306"/>
                  </a:lnTo>
                  <a:lnTo>
                    <a:pt x="1919599" y="1670191"/>
                  </a:lnTo>
                  <a:lnTo>
                    <a:pt x="1920926" y="1671371"/>
                  </a:lnTo>
                  <a:lnTo>
                    <a:pt x="1921811" y="1672551"/>
                  </a:lnTo>
                  <a:lnTo>
                    <a:pt x="1923138" y="1673141"/>
                  </a:lnTo>
                  <a:lnTo>
                    <a:pt x="1923729" y="1672698"/>
                  </a:lnTo>
                  <a:lnTo>
                    <a:pt x="1924318" y="1672109"/>
                  </a:lnTo>
                  <a:lnTo>
                    <a:pt x="1924909" y="1671666"/>
                  </a:lnTo>
                  <a:lnTo>
                    <a:pt x="1925793" y="1671961"/>
                  </a:lnTo>
                  <a:lnTo>
                    <a:pt x="1926826" y="1672256"/>
                  </a:lnTo>
                  <a:lnTo>
                    <a:pt x="1928006" y="1672698"/>
                  </a:lnTo>
                  <a:lnTo>
                    <a:pt x="1929038" y="1673583"/>
                  </a:lnTo>
                  <a:lnTo>
                    <a:pt x="1931841" y="1673141"/>
                  </a:lnTo>
                  <a:lnTo>
                    <a:pt x="1933315" y="1673583"/>
                  </a:lnTo>
                  <a:lnTo>
                    <a:pt x="1933610" y="1675058"/>
                  </a:lnTo>
                  <a:lnTo>
                    <a:pt x="1934495" y="1676091"/>
                  </a:lnTo>
                  <a:lnTo>
                    <a:pt x="1938772" y="1675501"/>
                  </a:lnTo>
                  <a:lnTo>
                    <a:pt x="1943935" y="1673583"/>
                  </a:lnTo>
                  <a:lnTo>
                    <a:pt x="1945852" y="1675058"/>
                  </a:lnTo>
                  <a:lnTo>
                    <a:pt x="1948212" y="1673878"/>
                  </a:lnTo>
                  <a:lnTo>
                    <a:pt x="1950867" y="1672109"/>
                  </a:lnTo>
                  <a:lnTo>
                    <a:pt x="1953669" y="1670929"/>
                  </a:lnTo>
                  <a:lnTo>
                    <a:pt x="1954554" y="1670044"/>
                  </a:lnTo>
                  <a:lnTo>
                    <a:pt x="1952637" y="1667536"/>
                  </a:lnTo>
                  <a:lnTo>
                    <a:pt x="1954997" y="1666209"/>
                  </a:lnTo>
                  <a:lnTo>
                    <a:pt x="1955587" y="1665324"/>
                  </a:lnTo>
                  <a:lnTo>
                    <a:pt x="1956619" y="1664734"/>
                  </a:lnTo>
                  <a:lnTo>
                    <a:pt x="1955587" y="1666651"/>
                  </a:lnTo>
                  <a:lnTo>
                    <a:pt x="1954407" y="1667979"/>
                  </a:lnTo>
                  <a:lnTo>
                    <a:pt x="1958389" y="1671076"/>
                  </a:lnTo>
                  <a:lnTo>
                    <a:pt x="1960306" y="1671076"/>
                  </a:lnTo>
                  <a:lnTo>
                    <a:pt x="1969156" y="1667389"/>
                  </a:lnTo>
                  <a:lnTo>
                    <a:pt x="1976088" y="1662964"/>
                  </a:lnTo>
                  <a:lnTo>
                    <a:pt x="1981988" y="1660604"/>
                  </a:lnTo>
                  <a:lnTo>
                    <a:pt x="1986117" y="1657949"/>
                  </a:lnTo>
                  <a:lnTo>
                    <a:pt x="1989215" y="1657507"/>
                  </a:lnTo>
                  <a:lnTo>
                    <a:pt x="1994082" y="1651755"/>
                  </a:lnTo>
                  <a:lnTo>
                    <a:pt x="1992754" y="1648510"/>
                  </a:lnTo>
                  <a:lnTo>
                    <a:pt x="1993049" y="1647477"/>
                  </a:lnTo>
                  <a:lnTo>
                    <a:pt x="1995557" y="1650132"/>
                  </a:lnTo>
                  <a:lnTo>
                    <a:pt x="1997032" y="1652050"/>
                  </a:lnTo>
                  <a:lnTo>
                    <a:pt x="1999097" y="1651312"/>
                  </a:lnTo>
                  <a:lnTo>
                    <a:pt x="2001456" y="1651017"/>
                  </a:lnTo>
                  <a:lnTo>
                    <a:pt x="2000571" y="1652787"/>
                  </a:lnTo>
                  <a:lnTo>
                    <a:pt x="1999391" y="1653672"/>
                  </a:lnTo>
                  <a:lnTo>
                    <a:pt x="1995114" y="1657949"/>
                  </a:lnTo>
                  <a:lnTo>
                    <a:pt x="1988182" y="1662816"/>
                  </a:lnTo>
                  <a:lnTo>
                    <a:pt x="1985970" y="1666061"/>
                  </a:lnTo>
                  <a:lnTo>
                    <a:pt x="1987002" y="1666651"/>
                  </a:lnTo>
                  <a:lnTo>
                    <a:pt x="1988035" y="1666651"/>
                  </a:lnTo>
                  <a:lnTo>
                    <a:pt x="1990247" y="1667684"/>
                  </a:lnTo>
                  <a:lnTo>
                    <a:pt x="1992017" y="1665766"/>
                  </a:lnTo>
                  <a:lnTo>
                    <a:pt x="1994082" y="1664881"/>
                  </a:lnTo>
                  <a:lnTo>
                    <a:pt x="2001014" y="1665619"/>
                  </a:lnTo>
                  <a:lnTo>
                    <a:pt x="2007503" y="1664881"/>
                  </a:lnTo>
                  <a:lnTo>
                    <a:pt x="2012223" y="1665914"/>
                  </a:lnTo>
                  <a:lnTo>
                    <a:pt x="2019893" y="1665471"/>
                  </a:lnTo>
                  <a:lnTo>
                    <a:pt x="2026382" y="1666356"/>
                  </a:lnTo>
                  <a:lnTo>
                    <a:pt x="2024023" y="1667831"/>
                  </a:lnTo>
                  <a:lnTo>
                    <a:pt x="2016500" y="1668126"/>
                  </a:lnTo>
                  <a:lnTo>
                    <a:pt x="2007503" y="1671223"/>
                  </a:lnTo>
                  <a:lnTo>
                    <a:pt x="2005144" y="1673436"/>
                  </a:lnTo>
                  <a:lnTo>
                    <a:pt x="2006324" y="1677418"/>
                  </a:lnTo>
                  <a:lnTo>
                    <a:pt x="2003669" y="1674468"/>
                  </a:lnTo>
                  <a:lnTo>
                    <a:pt x="2000571" y="1673731"/>
                  </a:lnTo>
                  <a:lnTo>
                    <a:pt x="2000277" y="1672109"/>
                  </a:lnTo>
                  <a:lnTo>
                    <a:pt x="2000277" y="1670486"/>
                  </a:lnTo>
                  <a:lnTo>
                    <a:pt x="2000866" y="1669454"/>
                  </a:lnTo>
                  <a:lnTo>
                    <a:pt x="2001161" y="1668126"/>
                  </a:lnTo>
                  <a:lnTo>
                    <a:pt x="1998064" y="1667241"/>
                  </a:lnTo>
                  <a:lnTo>
                    <a:pt x="1999097" y="1668274"/>
                  </a:lnTo>
                  <a:lnTo>
                    <a:pt x="1998064" y="1669896"/>
                  </a:lnTo>
                  <a:lnTo>
                    <a:pt x="1990100" y="1672403"/>
                  </a:lnTo>
                  <a:lnTo>
                    <a:pt x="1986117" y="1674321"/>
                  </a:lnTo>
                  <a:lnTo>
                    <a:pt x="1966354" y="1685973"/>
                  </a:lnTo>
                  <a:lnTo>
                    <a:pt x="1965469" y="1686710"/>
                  </a:lnTo>
                  <a:lnTo>
                    <a:pt x="1964583" y="1688037"/>
                  </a:lnTo>
                  <a:lnTo>
                    <a:pt x="1968271" y="1687005"/>
                  </a:lnTo>
                  <a:lnTo>
                    <a:pt x="1970483" y="1685973"/>
                  </a:lnTo>
                  <a:lnTo>
                    <a:pt x="1970041" y="1686858"/>
                  </a:lnTo>
                  <a:lnTo>
                    <a:pt x="1967533" y="1688480"/>
                  </a:lnTo>
                  <a:lnTo>
                    <a:pt x="1965763" y="1689365"/>
                  </a:lnTo>
                  <a:lnTo>
                    <a:pt x="1963256" y="1689365"/>
                  </a:lnTo>
                  <a:lnTo>
                    <a:pt x="1959569" y="1690545"/>
                  </a:lnTo>
                  <a:lnTo>
                    <a:pt x="1956766" y="1692315"/>
                  </a:lnTo>
                  <a:lnTo>
                    <a:pt x="1954997" y="1694085"/>
                  </a:lnTo>
                  <a:lnTo>
                    <a:pt x="1954112" y="1695265"/>
                  </a:lnTo>
                  <a:lnTo>
                    <a:pt x="1953522" y="1696297"/>
                  </a:lnTo>
                  <a:lnTo>
                    <a:pt x="1958831" y="1691872"/>
                  </a:lnTo>
                  <a:lnTo>
                    <a:pt x="1960749" y="1691872"/>
                  </a:lnTo>
                  <a:lnTo>
                    <a:pt x="1954702" y="1698509"/>
                  </a:lnTo>
                  <a:lnTo>
                    <a:pt x="1952194" y="1705736"/>
                  </a:lnTo>
                  <a:lnTo>
                    <a:pt x="1952194" y="1707801"/>
                  </a:lnTo>
                  <a:lnTo>
                    <a:pt x="1953964" y="1716208"/>
                  </a:lnTo>
                  <a:lnTo>
                    <a:pt x="1956324" y="1718421"/>
                  </a:lnTo>
                  <a:lnTo>
                    <a:pt x="1957209" y="1717241"/>
                  </a:lnTo>
                  <a:lnTo>
                    <a:pt x="1957799" y="1716061"/>
                  </a:lnTo>
                  <a:lnTo>
                    <a:pt x="1960159" y="1716651"/>
                  </a:lnTo>
                  <a:lnTo>
                    <a:pt x="1961486" y="1718568"/>
                  </a:lnTo>
                  <a:lnTo>
                    <a:pt x="1963994" y="1724025"/>
                  </a:lnTo>
                  <a:lnTo>
                    <a:pt x="1966058" y="1724910"/>
                  </a:lnTo>
                  <a:lnTo>
                    <a:pt x="1968566" y="1724320"/>
                  </a:lnTo>
                  <a:lnTo>
                    <a:pt x="1970778" y="1725500"/>
                  </a:lnTo>
                  <a:lnTo>
                    <a:pt x="1971663" y="1725500"/>
                  </a:lnTo>
                  <a:lnTo>
                    <a:pt x="1972253" y="1724173"/>
                  </a:lnTo>
                  <a:lnTo>
                    <a:pt x="1973433" y="1724173"/>
                  </a:lnTo>
                  <a:lnTo>
                    <a:pt x="1974466" y="1724615"/>
                  </a:lnTo>
                  <a:lnTo>
                    <a:pt x="1974908" y="1720781"/>
                  </a:lnTo>
                  <a:lnTo>
                    <a:pt x="1977415" y="1718863"/>
                  </a:lnTo>
                  <a:lnTo>
                    <a:pt x="1981250" y="1718863"/>
                  </a:lnTo>
                  <a:lnTo>
                    <a:pt x="1987150" y="1714438"/>
                  </a:lnTo>
                  <a:lnTo>
                    <a:pt x="1988182" y="1712521"/>
                  </a:lnTo>
                  <a:lnTo>
                    <a:pt x="1991722" y="1709571"/>
                  </a:lnTo>
                  <a:lnTo>
                    <a:pt x="1994672" y="1705736"/>
                  </a:lnTo>
                  <a:lnTo>
                    <a:pt x="1997474" y="1704409"/>
                  </a:lnTo>
                  <a:lnTo>
                    <a:pt x="1999834" y="1700574"/>
                  </a:lnTo>
                  <a:lnTo>
                    <a:pt x="2001014" y="1701017"/>
                  </a:lnTo>
                  <a:lnTo>
                    <a:pt x="2002489" y="1699689"/>
                  </a:lnTo>
                  <a:lnTo>
                    <a:pt x="2001604" y="1697034"/>
                  </a:lnTo>
                  <a:lnTo>
                    <a:pt x="2000866" y="1696002"/>
                  </a:lnTo>
                  <a:lnTo>
                    <a:pt x="2002194" y="1692610"/>
                  </a:lnTo>
                  <a:lnTo>
                    <a:pt x="2005291" y="1691430"/>
                  </a:lnTo>
                  <a:lnTo>
                    <a:pt x="2007061" y="1694675"/>
                  </a:lnTo>
                  <a:lnTo>
                    <a:pt x="2008536" y="1692757"/>
                  </a:lnTo>
                  <a:lnTo>
                    <a:pt x="2008536" y="1691430"/>
                  </a:lnTo>
                  <a:lnTo>
                    <a:pt x="2009716" y="1689660"/>
                  </a:lnTo>
                  <a:lnTo>
                    <a:pt x="2011633" y="1690987"/>
                  </a:lnTo>
                  <a:lnTo>
                    <a:pt x="2012518" y="1692905"/>
                  </a:lnTo>
                  <a:lnTo>
                    <a:pt x="2014436" y="1694085"/>
                  </a:lnTo>
                  <a:lnTo>
                    <a:pt x="2016058" y="1694822"/>
                  </a:lnTo>
                  <a:lnTo>
                    <a:pt x="2020040" y="1694822"/>
                  </a:lnTo>
                  <a:lnTo>
                    <a:pt x="2021073" y="1693937"/>
                  </a:lnTo>
                  <a:lnTo>
                    <a:pt x="2021663" y="1693052"/>
                  </a:lnTo>
                  <a:lnTo>
                    <a:pt x="2021368" y="1690840"/>
                  </a:lnTo>
                  <a:lnTo>
                    <a:pt x="2020188" y="1688480"/>
                  </a:lnTo>
                  <a:lnTo>
                    <a:pt x="2021810" y="1689365"/>
                  </a:lnTo>
                  <a:lnTo>
                    <a:pt x="2024170" y="1689807"/>
                  </a:lnTo>
                  <a:lnTo>
                    <a:pt x="2026088" y="1689365"/>
                  </a:lnTo>
                  <a:lnTo>
                    <a:pt x="2028005" y="1689660"/>
                  </a:lnTo>
                  <a:lnTo>
                    <a:pt x="2031987" y="1687447"/>
                  </a:lnTo>
                  <a:lnTo>
                    <a:pt x="2035232" y="1687447"/>
                  </a:lnTo>
                  <a:lnTo>
                    <a:pt x="2042164" y="1685088"/>
                  </a:lnTo>
                  <a:lnTo>
                    <a:pt x="2048801" y="1683170"/>
                  </a:lnTo>
                  <a:lnTo>
                    <a:pt x="2055291" y="1680220"/>
                  </a:lnTo>
                  <a:lnTo>
                    <a:pt x="2061485" y="1678303"/>
                  </a:lnTo>
                  <a:lnTo>
                    <a:pt x="2067533" y="1675353"/>
                  </a:lnTo>
                  <a:lnTo>
                    <a:pt x="2069450" y="1675058"/>
                  </a:lnTo>
                  <a:lnTo>
                    <a:pt x="2071367" y="1673878"/>
                  </a:lnTo>
                  <a:lnTo>
                    <a:pt x="2073432" y="1673141"/>
                  </a:lnTo>
                  <a:lnTo>
                    <a:pt x="2075350" y="1673141"/>
                  </a:lnTo>
                  <a:lnTo>
                    <a:pt x="2078299" y="1672109"/>
                  </a:lnTo>
                  <a:lnTo>
                    <a:pt x="2080954" y="1670486"/>
                  </a:lnTo>
                  <a:lnTo>
                    <a:pt x="2084051" y="1669749"/>
                  </a:lnTo>
                  <a:lnTo>
                    <a:pt x="2085674" y="1670486"/>
                  </a:lnTo>
                  <a:lnTo>
                    <a:pt x="2086559" y="1669896"/>
                  </a:lnTo>
                  <a:lnTo>
                    <a:pt x="2087444" y="1668569"/>
                  </a:lnTo>
                  <a:lnTo>
                    <a:pt x="2086411" y="1667389"/>
                  </a:lnTo>
                  <a:lnTo>
                    <a:pt x="2085526" y="1666799"/>
                  </a:lnTo>
                  <a:lnTo>
                    <a:pt x="2076234" y="1666209"/>
                  </a:lnTo>
                  <a:lnTo>
                    <a:pt x="2078447" y="1664734"/>
                  </a:lnTo>
                  <a:lnTo>
                    <a:pt x="2080954" y="1663701"/>
                  </a:lnTo>
                  <a:lnTo>
                    <a:pt x="2080954" y="1662522"/>
                  </a:lnTo>
                  <a:lnTo>
                    <a:pt x="2079184" y="1659424"/>
                  </a:lnTo>
                  <a:lnTo>
                    <a:pt x="2077119" y="1657064"/>
                  </a:lnTo>
                  <a:lnTo>
                    <a:pt x="2075497" y="1655737"/>
                  </a:lnTo>
                  <a:lnTo>
                    <a:pt x="2071220" y="1657212"/>
                  </a:lnTo>
                  <a:lnTo>
                    <a:pt x="2068122" y="1656769"/>
                  </a:lnTo>
                  <a:lnTo>
                    <a:pt x="2065468" y="1654852"/>
                  </a:lnTo>
                  <a:lnTo>
                    <a:pt x="2064583" y="1652050"/>
                  </a:lnTo>
                  <a:lnTo>
                    <a:pt x="2064288" y="1650427"/>
                  </a:lnTo>
                  <a:lnTo>
                    <a:pt x="2063403" y="1649837"/>
                  </a:lnTo>
                  <a:lnTo>
                    <a:pt x="2056618" y="1654262"/>
                  </a:lnTo>
                  <a:lnTo>
                    <a:pt x="2051308" y="1656474"/>
                  </a:lnTo>
                  <a:lnTo>
                    <a:pt x="2050719" y="1657212"/>
                  </a:lnTo>
                  <a:lnTo>
                    <a:pt x="2049834" y="1657802"/>
                  </a:lnTo>
                  <a:lnTo>
                    <a:pt x="2047179" y="1656474"/>
                  </a:lnTo>
                  <a:lnTo>
                    <a:pt x="2042902" y="1656917"/>
                  </a:lnTo>
                  <a:lnTo>
                    <a:pt x="2043786" y="1655737"/>
                  </a:lnTo>
                  <a:lnTo>
                    <a:pt x="2044229" y="1653967"/>
                  </a:lnTo>
                  <a:lnTo>
                    <a:pt x="2038772" y="1652787"/>
                  </a:lnTo>
                  <a:lnTo>
                    <a:pt x="2033609" y="1652787"/>
                  </a:lnTo>
                  <a:lnTo>
                    <a:pt x="2030807" y="1653377"/>
                  </a:lnTo>
                  <a:lnTo>
                    <a:pt x="2028890" y="1653377"/>
                  </a:lnTo>
                  <a:lnTo>
                    <a:pt x="2028300" y="1652640"/>
                  </a:lnTo>
                  <a:lnTo>
                    <a:pt x="2027267" y="1651607"/>
                  </a:lnTo>
                  <a:lnTo>
                    <a:pt x="2023285" y="1649542"/>
                  </a:lnTo>
                  <a:lnTo>
                    <a:pt x="2021810" y="1649542"/>
                  </a:lnTo>
                  <a:lnTo>
                    <a:pt x="2018270" y="1650132"/>
                  </a:lnTo>
                  <a:lnTo>
                    <a:pt x="2013846" y="1646887"/>
                  </a:lnTo>
                  <a:lnTo>
                    <a:pt x="2009126" y="1644823"/>
                  </a:lnTo>
                  <a:lnTo>
                    <a:pt x="2015026" y="1642020"/>
                  </a:lnTo>
                  <a:lnTo>
                    <a:pt x="2013993" y="1640693"/>
                  </a:lnTo>
                  <a:lnTo>
                    <a:pt x="2012813" y="1640103"/>
                  </a:lnTo>
                  <a:lnTo>
                    <a:pt x="2006766" y="1639218"/>
                  </a:lnTo>
                  <a:lnTo>
                    <a:pt x="2004996" y="1638333"/>
                  </a:lnTo>
                  <a:lnTo>
                    <a:pt x="1996442" y="1637743"/>
                  </a:lnTo>
                  <a:lnTo>
                    <a:pt x="1995999" y="1635383"/>
                  </a:lnTo>
                  <a:lnTo>
                    <a:pt x="1993639" y="1633908"/>
                  </a:lnTo>
                  <a:lnTo>
                    <a:pt x="1993639" y="1631696"/>
                  </a:lnTo>
                  <a:lnTo>
                    <a:pt x="1992607" y="1628894"/>
                  </a:lnTo>
                  <a:lnTo>
                    <a:pt x="1991722" y="1623731"/>
                  </a:lnTo>
                  <a:lnTo>
                    <a:pt x="1989362" y="1622846"/>
                  </a:lnTo>
                  <a:lnTo>
                    <a:pt x="1987592" y="1618717"/>
                  </a:lnTo>
                  <a:lnTo>
                    <a:pt x="1987002" y="1616504"/>
                  </a:lnTo>
                  <a:lnTo>
                    <a:pt x="1988035" y="1614144"/>
                  </a:lnTo>
                  <a:lnTo>
                    <a:pt x="1988920" y="1610752"/>
                  </a:lnTo>
                  <a:lnTo>
                    <a:pt x="1985970" y="1609867"/>
                  </a:lnTo>
                  <a:lnTo>
                    <a:pt x="1983315" y="1609867"/>
                  </a:lnTo>
                  <a:lnTo>
                    <a:pt x="1979333" y="1611047"/>
                  </a:lnTo>
                  <a:lnTo>
                    <a:pt x="1977563" y="1610457"/>
                  </a:lnTo>
                  <a:lnTo>
                    <a:pt x="1976088" y="1609425"/>
                  </a:lnTo>
                  <a:lnTo>
                    <a:pt x="1982135" y="1605000"/>
                  </a:lnTo>
                  <a:lnTo>
                    <a:pt x="1986707" y="1600575"/>
                  </a:lnTo>
                  <a:lnTo>
                    <a:pt x="1988330" y="1593938"/>
                  </a:lnTo>
                  <a:lnTo>
                    <a:pt x="1990542" y="1590546"/>
                  </a:lnTo>
                  <a:lnTo>
                    <a:pt x="1992164" y="1588776"/>
                  </a:lnTo>
                  <a:lnTo>
                    <a:pt x="1987740" y="1586416"/>
                  </a:lnTo>
                  <a:lnTo>
                    <a:pt x="1983168" y="1586416"/>
                  </a:lnTo>
                  <a:lnTo>
                    <a:pt x="1984347" y="1584794"/>
                  </a:lnTo>
                  <a:lnTo>
                    <a:pt x="1978448" y="1585974"/>
                  </a:lnTo>
                  <a:lnTo>
                    <a:pt x="1975350" y="1587448"/>
                  </a:lnTo>
                  <a:lnTo>
                    <a:pt x="1971663" y="1590103"/>
                  </a:lnTo>
                  <a:lnTo>
                    <a:pt x="1968418" y="1590693"/>
                  </a:lnTo>
                  <a:lnTo>
                    <a:pt x="1966943" y="1589808"/>
                  </a:lnTo>
                  <a:lnTo>
                    <a:pt x="1964583" y="1584351"/>
                  </a:lnTo>
                  <a:lnTo>
                    <a:pt x="1962076" y="1582581"/>
                  </a:lnTo>
                  <a:lnTo>
                    <a:pt x="1952637" y="1580074"/>
                  </a:lnTo>
                  <a:lnTo>
                    <a:pt x="1948802" y="1577714"/>
                  </a:lnTo>
                  <a:lnTo>
                    <a:pt x="1947032" y="1577714"/>
                  </a:lnTo>
                  <a:lnTo>
                    <a:pt x="1941722" y="1579336"/>
                  </a:lnTo>
                  <a:lnTo>
                    <a:pt x="1939805" y="1578894"/>
                  </a:lnTo>
                  <a:lnTo>
                    <a:pt x="1946442" y="1575649"/>
                  </a:lnTo>
                  <a:lnTo>
                    <a:pt x="1949687" y="1576387"/>
                  </a:lnTo>
                  <a:lnTo>
                    <a:pt x="1951604" y="1575797"/>
                  </a:lnTo>
                  <a:lnTo>
                    <a:pt x="1955882" y="1576239"/>
                  </a:lnTo>
                  <a:lnTo>
                    <a:pt x="1957652" y="1574764"/>
                  </a:lnTo>
                  <a:lnTo>
                    <a:pt x="1959864" y="1573289"/>
                  </a:lnTo>
                  <a:lnTo>
                    <a:pt x="1964289" y="1575797"/>
                  </a:lnTo>
                  <a:lnTo>
                    <a:pt x="1971516" y="1578451"/>
                  </a:lnTo>
                  <a:lnTo>
                    <a:pt x="1974613" y="1579189"/>
                  </a:lnTo>
                  <a:lnTo>
                    <a:pt x="1977268" y="1578894"/>
                  </a:lnTo>
                  <a:lnTo>
                    <a:pt x="1983168" y="1576092"/>
                  </a:lnTo>
                  <a:lnTo>
                    <a:pt x="1985085" y="1574322"/>
                  </a:lnTo>
                  <a:lnTo>
                    <a:pt x="1988625" y="1573142"/>
                  </a:lnTo>
                  <a:lnTo>
                    <a:pt x="1990100" y="1572109"/>
                  </a:lnTo>
                  <a:lnTo>
                    <a:pt x="1991574" y="1569307"/>
                  </a:lnTo>
                  <a:lnTo>
                    <a:pt x="1993492" y="1567685"/>
                  </a:lnTo>
                  <a:lnTo>
                    <a:pt x="2000866" y="1565620"/>
                  </a:lnTo>
                  <a:lnTo>
                    <a:pt x="2003374" y="1561343"/>
                  </a:lnTo>
                  <a:lnTo>
                    <a:pt x="2003374" y="1556623"/>
                  </a:lnTo>
                  <a:lnTo>
                    <a:pt x="1999244" y="1552788"/>
                  </a:lnTo>
                  <a:lnTo>
                    <a:pt x="1996589" y="1551461"/>
                  </a:lnTo>
                  <a:lnTo>
                    <a:pt x="2000277" y="1551461"/>
                  </a:lnTo>
                  <a:lnTo>
                    <a:pt x="2004554" y="1552640"/>
                  </a:lnTo>
                  <a:lnTo>
                    <a:pt x="2004554" y="1550428"/>
                  </a:lnTo>
                  <a:lnTo>
                    <a:pt x="2003226" y="1548806"/>
                  </a:lnTo>
                  <a:lnTo>
                    <a:pt x="1995262" y="1542611"/>
                  </a:lnTo>
                  <a:lnTo>
                    <a:pt x="1988182" y="1539661"/>
                  </a:lnTo>
                  <a:lnTo>
                    <a:pt x="1973580" y="1537301"/>
                  </a:lnTo>
                  <a:lnTo>
                    <a:pt x="1970188" y="1537301"/>
                  </a:lnTo>
                  <a:lnTo>
                    <a:pt x="1960749" y="1538481"/>
                  </a:lnTo>
                  <a:lnTo>
                    <a:pt x="1953079" y="1538924"/>
                  </a:lnTo>
                  <a:lnTo>
                    <a:pt x="1942165" y="1541874"/>
                  </a:lnTo>
                  <a:lnTo>
                    <a:pt x="1928596" y="1547331"/>
                  </a:lnTo>
                  <a:lnTo>
                    <a:pt x="1916944" y="1551018"/>
                  </a:lnTo>
                  <a:lnTo>
                    <a:pt x="1908389" y="1555148"/>
                  </a:lnTo>
                  <a:lnTo>
                    <a:pt x="1899245" y="1558688"/>
                  </a:lnTo>
                  <a:lnTo>
                    <a:pt x="1894230" y="1561490"/>
                  </a:lnTo>
                  <a:lnTo>
                    <a:pt x="1891133" y="1564292"/>
                  </a:lnTo>
                  <a:lnTo>
                    <a:pt x="1886118" y="1566947"/>
                  </a:lnTo>
                  <a:lnTo>
                    <a:pt x="1884348" y="1567242"/>
                  </a:lnTo>
                  <a:lnTo>
                    <a:pt x="1879924" y="1570340"/>
                  </a:lnTo>
                  <a:lnTo>
                    <a:pt x="1871517" y="1578009"/>
                  </a:lnTo>
                  <a:lnTo>
                    <a:pt x="1867239" y="1580664"/>
                  </a:lnTo>
                  <a:lnTo>
                    <a:pt x="1864437" y="1585384"/>
                  </a:lnTo>
                  <a:lnTo>
                    <a:pt x="1858685" y="1592021"/>
                  </a:lnTo>
                  <a:lnTo>
                    <a:pt x="1853080" y="1597035"/>
                  </a:lnTo>
                  <a:lnTo>
                    <a:pt x="1851753" y="1600133"/>
                  </a:lnTo>
                  <a:lnTo>
                    <a:pt x="1847918" y="1603083"/>
                  </a:lnTo>
                  <a:lnTo>
                    <a:pt x="1843493" y="1608835"/>
                  </a:lnTo>
                  <a:lnTo>
                    <a:pt x="1840101" y="1611637"/>
                  </a:lnTo>
                  <a:lnTo>
                    <a:pt x="1827712" y="1617537"/>
                  </a:lnTo>
                  <a:lnTo>
                    <a:pt x="1823582" y="1618569"/>
                  </a:lnTo>
                  <a:lnTo>
                    <a:pt x="1820779" y="1620634"/>
                  </a:lnTo>
                  <a:lnTo>
                    <a:pt x="1816060" y="1621814"/>
                  </a:lnTo>
                  <a:lnTo>
                    <a:pt x="1810013" y="1624026"/>
                  </a:lnTo>
                  <a:lnTo>
                    <a:pt x="1803965" y="1624764"/>
                  </a:lnTo>
                  <a:lnTo>
                    <a:pt x="1798508" y="1627419"/>
                  </a:lnTo>
                  <a:lnTo>
                    <a:pt x="1796444" y="1628746"/>
                  </a:lnTo>
                  <a:lnTo>
                    <a:pt x="1795116" y="1630958"/>
                  </a:lnTo>
                  <a:lnTo>
                    <a:pt x="1791871" y="1632138"/>
                  </a:lnTo>
                  <a:lnTo>
                    <a:pt x="1788479" y="1633908"/>
                  </a:lnTo>
                  <a:lnTo>
                    <a:pt x="1782284" y="1639513"/>
                  </a:lnTo>
                  <a:lnTo>
                    <a:pt x="1775647" y="1642020"/>
                  </a:lnTo>
                  <a:lnTo>
                    <a:pt x="1771223" y="1645118"/>
                  </a:lnTo>
                  <a:lnTo>
                    <a:pt x="1768715" y="1649837"/>
                  </a:lnTo>
                  <a:lnTo>
                    <a:pt x="1765618" y="1653230"/>
                  </a:lnTo>
                  <a:lnTo>
                    <a:pt x="1763111" y="1657359"/>
                  </a:lnTo>
                  <a:lnTo>
                    <a:pt x="1762668" y="1658834"/>
                  </a:lnTo>
                  <a:lnTo>
                    <a:pt x="1761783" y="1662964"/>
                  </a:lnTo>
                  <a:lnTo>
                    <a:pt x="1760751" y="1663996"/>
                  </a:lnTo>
                  <a:lnTo>
                    <a:pt x="1755294" y="1665029"/>
                  </a:lnTo>
                  <a:lnTo>
                    <a:pt x="1747771" y="1670044"/>
                  </a:lnTo>
                  <a:lnTo>
                    <a:pt x="1742019" y="1671813"/>
                  </a:lnTo>
                  <a:lnTo>
                    <a:pt x="1734202" y="1676533"/>
                  </a:lnTo>
                  <a:lnTo>
                    <a:pt x="1730515" y="1677713"/>
                  </a:lnTo>
                  <a:lnTo>
                    <a:pt x="1737742" y="1677713"/>
                  </a:lnTo>
                  <a:close/>
                  <a:moveTo>
                    <a:pt x="2053816" y="1636563"/>
                  </a:moveTo>
                  <a:lnTo>
                    <a:pt x="2057651" y="1634056"/>
                  </a:lnTo>
                  <a:lnTo>
                    <a:pt x="2061485" y="1631843"/>
                  </a:lnTo>
                  <a:lnTo>
                    <a:pt x="2061043" y="1631106"/>
                  </a:lnTo>
                  <a:lnTo>
                    <a:pt x="2060158" y="1630516"/>
                  </a:lnTo>
                  <a:lnTo>
                    <a:pt x="2057798" y="1629778"/>
                  </a:lnTo>
                  <a:lnTo>
                    <a:pt x="2051013" y="1630073"/>
                  </a:lnTo>
                  <a:lnTo>
                    <a:pt x="2044229" y="1630663"/>
                  </a:lnTo>
                  <a:lnTo>
                    <a:pt x="2043491" y="1630958"/>
                  </a:lnTo>
                  <a:lnTo>
                    <a:pt x="2036854" y="1631696"/>
                  </a:lnTo>
                  <a:lnTo>
                    <a:pt x="2032577" y="1631696"/>
                  </a:lnTo>
                  <a:lnTo>
                    <a:pt x="2028447" y="1630663"/>
                  </a:lnTo>
                  <a:lnTo>
                    <a:pt x="2026235" y="1629041"/>
                  </a:lnTo>
                  <a:lnTo>
                    <a:pt x="2023875" y="1629041"/>
                  </a:lnTo>
                  <a:lnTo>
                    <a:pt x="2021810" y="1628009"/>
                  </a:lnTo>
                  <a:lnTo>
                    <a:pt x="2017975" y="1627271"/>
                  </a:lnTo>
                  <a:lnTo>
                    <a:pt x="2016500" y="1629926"/>
                  </a:lnTo>
                  <a:lnTo>
                    <a:pt x="2015320" y="1630811"/>
                  </a:lnTo>
                  <a:lnTo>
                    <a:pt x="2014583" y="1630368"/>
                  </a:lnTo>
                  <a:lnTo>
                    <a:pt x="2013993" y="1629483"/>
                  </a:lnTo>
                  <a:lnTo>
                    <a:pt x="2012076" y="1629041"/>
                  </a:lnTo>
                  <a:lnTo>
                    <a:pt x="2012813" y="1628009"/>
                  </a:lnTo>
                  <a:lnTo>
                    <a:pt x="2013108" y="1626976"/>
                  </a:lnTo>
                  <a:lnTo>
                    <a:pt x="2012666" y="1625796"/>
                  </a:lnTo>
                  <a:lnTo>
                    <a:pt x="2012076" y="1624764"/>
                  </a:lnTo>
                  <a:lnTo>
                    <a:pt x="2007209" y="1620339"/>
                  </a:lnTo>
                  <a:lnTo>
                    <a:pt x="2010011" y="1615767"/>
                  </a:lnTo>
                  <a:lnTo>
                    <a:pt x="2009568" y="1613554"/>
                  </a:lnTo>
                  <a:lnTo>
                    <a:pt x="2009568" y="1610900"/>
                  </a:lnTo>
                  <a:lnTo>
                    <a:pt x="2005439" y="1614439"/>
                  </a:lnTo>
                  <a:lnTo>
                    <a:pt x="2003669" y="1616209"/>
                  </a:lnTo>
                  <a:lnTo>
                    <a:pt x="2002194" y="1618422"/>
                  </a:lnTo>
                  <a:lnTo>
                    <a:pt x="2000277" y="1620634"/>
                  </a:lnTo>
                  <a:lnTo>
                    <a:pt x="1998949" y="1623141"/>
                  </a:lnTo>
                  <a:lnTo>
                    <a:pt x="1999391" y="1624764"/>
                  </a:lnTo>
                  <a:lnTo>
                    <a:pt x="2003374" y="1625059"/>
                  </a:lnTo>
                  <a:lnTo>
                    <a:pt x="2006029" y="1626091"/>
                  </a:lnTo>
                  <a:lnTo>
                    <a:pt x="2006766" y="1627271"/>
                  </a:lnTo>
                  <a:lnTo>
                    <a:pt x="2006766" y="1631696"/>
                  </a:lnTo>
                  <a:lnTo>
                    <a:pt x="2008978" y="1632433"/>
                  </a:lnTo>
                  <a:lnTo>
                    <a:pt x="2013108" y="1632433"/>
                  </a:lnTo>
                  <a:lnTo>
                    <a:pt x="2015763" y="1632728"/>
                  </a:lnTo>
                  <a:lnTo>
                    <a:pt x="2015763" y="1633613"/>
                  </a:lnTo>
                  <a:lnTo>
                    <a:pt x="2014731" y="1633613"/>
                  </a:lnTo>
                  <a:lnTo>
                    <a:pt x="2016500" y="1636268"/>
                  </a:lnTo>
                  <a:lnTo>
                    <a:pt x="2018860" y="1638185"/>
                  </a:lnTo>
                  <a:lnTo>
                    <a:pt x="2020778" y="1638923"/>
                  </a:lnTo>
                  <a:lnTo>
                    <a:pt x="2028447" y="1640693"/>
                  </a:lnTo>
                  <a:lnTo>
                    <a:pt x="2030070" y="1640693"/>
                  </a:lnTo>
                  <a:lnTo>
                    <a:pt x="2031692" y="1639513"/>
                  </a:lnTo>
                  <a:lnTo>
                    <a:pt x="2028595" y="1639070"/>
                  </a:lnTo>
                  <a:lnTo>
                    <a:pt x="2030512" y="1637890"/>
                  </a:lnTo>
                  <a:lnTo>
                    <a:pt x="2032577" y="1637301"/>
                  </a:lnTo>
                  <a:lnTo>
                    <a:pt x="2034199" y="1635973"/>
                  </a:lnTo>
                  <a:lnTo>
                    <a:pt x="2036264" y="1635236"/>
                  </a:lnTo>
                  <a:lnTo>
                    <a:pt x="2035822" y="1635973"/>
                  </a:lnTo>
                  <a:lnTo>
                    <a:pt x="2034347" y="1636711"/>
                  </a:lnTo>
                  <a:lnTo>
                    <a:pt x="2034347" y="1638185"/>
                  </a:lnTo>
                  <a:lnTo>
                    <a:pt x="2035379" y="1639365"/>
                  </a:lnTo>
                  <a:lnTo>
                    <a:pt x="2037002" y="1639365"/>
                  </a:lnTo>
                  <a:lnTo>
                    <a:pt x="2038477" y="1641578"/>
                  </a:lnTo>
                  <a:lnTo>
                    <a:pt x="2035084" y="1643495"/>
                  </a:lnTo>
                  <a:lnTo>
                    <a:pt x="2035822" y="1643790"/>
                  </a:lnTo>
                  <a:lnTo>
                    <a:pt x="2038182" y="1643495"/>
                  </a:lnTo>
                  <a:lnTo>
                    <a:pt x="2038772" y="1645708"/>
                  </a:lnTo>
                  <a:lnTo>
                    <a:pt x="2040689" y="1646592"/>
                  </a:lnTo>
                  <a:lnTo>
                    <a:pt x="2047769" y="1646592"/>
                  </a:lnTo>
                  <a:lnTo>
                    <a:pt x="2049096" y="1645708"/>
                  </a:lnTo>
                  <a:lnTo>
                    <a:pt x="2048506" y="1644970"/>
                  </a:lnTo>
                  <a:lnTo>
                    <a:pt x="2047474" y="1644970"/>
                  </a:lnTo>
                  <a:lnTo>
                    <a:pt x="2047474" y="1642463"/>
                  </a:lnTo>
                  <a:lnTo>
                    <a:pt x="2047179" y="1640250"/>
                  </a:lnTo>
                  <a:lnTo>
                    <a:pt x="2047916" y="1639070"/>
                  </a:lnTo>
                  <a:lnTo>
                    <a:pt x="2053373" y="1636563"/>
                  </a:lnTo>
                  <a:close/>
                  <a:moveTo>
                    <a:pt x="1750721" y="1663701"/>
                  </a:moveTo>
                  <a:lnTo>
                    <a:pt x="1754556" y="1662816"/>
                  </a:lnTo>
                  <a:lnTo>
                    <a:pt x="1757948" y="1663406"/>
                  </a:lnTo>
                  <a:lnTo>
                    <a:pt x="1760013" y="1662816"/>
                  </a:lnTo>
                  <a:lnTo>
                    <a:pt x="1760456" y="1662079"/>
                  </a:lnTo>
                  <a:lnTo>
                    <a:pt x="1760751" y="1660309"/>
                  </a:lnTo>
                  <a:lnTo>
                    <a:pt x="1762373" y="1655147"/>
                  </a:lnTo>
                  <a:lnTo>
                    <a:pt x="1761193" y="1655147"/>
                  </a:lnTo>
                  <a:lnTo>
                    <a:pt x="1756916" y="1659867"/>
                  </a:lnTo>
                  <a:lnTo>
                    <a:pt x="1752639" y="1661342"/>
                  </a:lnTo>
                  <a:lnTo>
                    <a:pt x="1749836" y="1663701"/>
                  </a:lnTo>
                  <a:lnTo>
                    <a:pt x="1750869" y="1663701"/>
                  </a:lnTo>
                  <a:close/>
                  <a:moveTo>
                    <a:pt x="2066648" y="1599838"/>
                  </a:moveTo>
                  <a:lnTo>
                    <a:pt x="2068712" y="1598510"/>
                  </a:lnTo>
                  <a:lnTo>
                    <a:pt x="2070482" y="1596298"/>
                  </a:lnTo>
                  <a:lnTo>
                    <a:pt x="2073137" y="1594233"/>
                  </a:lnTo>
                  <a:lnTo>
                    <a:pt x="2075939" y="1594233"/>
                  </a:lnTo>
                  <a:lnTo>
                    <a:pt x="2078004" y="1591726"/>
                  </a:lnTo>
                  <a:lnTo>
                    <a:pt x="2075939" y="1591431"/>
                  </a:lnTo>
                  <a:lnTo>
                    <a:pt x="2074022" y="1591873"/>
                  </a:lnTo>
                  <a:lnTo>
                    <a:pt x="2071957" y="1593201"/>
                  </a:lnTo>
                  <a:lnTo>
                    <a:pt x="2066795" y="1597330"/>
                  </a:lnTo>
                  <a:lnTo>
                    <a:pt x="2064288" y="1598805"/>
                  </a:lnTo>
                  <a:lnTo>
                    <a:pt x="2062075" y="1605147"/>
                  </a:lnTo>
                  <a:lnTo>
                    <a:pt x="2063550" y="1605590"/>
                  </a:lnTo>
                  <a:lnTo>
                    <a:pt x="2066648" y="1605590"/>
                  </a:lnTo>
                  <a:lnTo>
                    <a:pt x="2068270" y="1604262"/>
                  </a:lnTo>
                  <a:lnTo>
                    <a:pt x="2067090" y="1603968"/>
                  </a:lnTo>
                  <a:lnTo>
                    <a:pt x="2065468" y="1603968"/>
                  </a:lnTo>
                  <a:lnTo>
                    <a:pt x="2064583" y="1603378"/>
                  </a:lnTo>
                  <a:lnTo>
                    <a:pt x="2065320" y="1601460"/>
                  </a:lnTo>
                  <a:lnTo>
                    <a:pt x="2066795" y="1599838"/>
                  </a:lnTo>
                  <a:close/>
                  <a:moveTo>
                    <a:pt x="1824614" y="1616062"/>
                  </a:moveTo>
                  <a:lnTo>
                    <a:pt x="1824024" y="1617242"/>
                  </a:lnTo>
                  <a:lnTo>
                    <a:pt x="1826384" y="1616947"/>
                  </a:lnTo>
                  <a:lnTo>
                    <a:pt x="1829334" y="1615472"/>
                  </a:lnTo>
                  <a:lnTo>
                    <a:pt x="1831694" y="1612964"/>
                  </a:lnTo>
                  <a:lnTo>
                    <a:pt x="1830219" y="1612964"/>
                  </a:lnTo>
                  <a:lnTo>
                    <a:pt x="1827859" y="1614144"/>
                  </a:lnTo>
                  <a:lnTo>
                    <a:pt x="1824614" y="1616209"/>
                  </a:lnTo>
                  <a:close/>
                  <a:moveTo>
                    <a:pt x="2139213" y="1482140"/>
                  </a:moveTo>
                  <a:lnTo>
                    <a:pt x="2150128" y="1472110"/>
                  </a:lnTo>
                  <a:lnTo>
                    <a:pt x="2150718" y="1469898"/>
                  </a:lnTo>
                  <a:lnTo>
                    <a:pt x="2151308" y="1469161"/>
                  </a:lnTo>
                  <a:lnTo>
                    <a:pt x="2153520" y="1467833"/>
                  </a:lnTo>
                  <a:lnTo>
                    <a:pt x="2155290" y="1467391"/>
                  </a:lnTo>
                  <a:lnTo>
                    <a:pt x="2159715" y="1467833"/>
                  </a:lnTo>
                  <a:lnTo>
                    <a:pt x="2164434" y="1467243"/>
                  </a:lnTo>
                  <a:lnTo>
                    <a:pt x="2166204" y="1466801"/>
                  </a:lnTo>
                  <a:lnTo>
                    <a:pt x="2170629" y="1464146"/>
                  </a:lnTo>
                  <a:lnTo>
                    <a:pt x="2172841" y="1463261"/>
                  </a:lnTo>
                  <a:lnTo>
                    <a:pt x="2180953" y="1461786"/>
                  </a:lnTo>
                  <a:lnTo>
                    <a:pt x="2185231" y="1461491"/>
                  </a:lnTo>
                  <a:lnTo>
                    <a:pt x="2190540" y="1462671"/>
                  </a:lnTo>
                  <a:lnTo>
                    <a:pt x="2192605" y="1462671"/>
                  </a:lnTo>
                  <a:lnTo>
                    <a:pt x="2193638" y="1462081"/>
                  </a:lnTo>
                  <a:lnTo>
                    <a:pt x="2204847" y="1454264"/>
                  </a:lnTo>
                  <a:lnTo>
                    <a:pt x="2211779" y="1450282"/>
                  </a:lnTo>
                  <a:lnTo>
                    <a:pt x="2218711" y="1445709"/>
                  </a:lnTo>
                  <a:lnTo>
                    <a:pt x="2227118" y="1438482"/>
                  </a:lnTo>
                  <a:lnTo>
                    <a:pt x="2227708" y="1436712"/>
                  </a:lnTo>
                  <a:lnTo>
                    <a:pt x="2227266" y="1434943"/>
                  </a:lnTo>
                  <a:lnTo>
                    <a:pt x="2224906" y="1433615"/>
                  </a:lnTo>
                  <a:lnTo>
                    <a:pt x="2223578" y="1432583"/>
                  </a:lnTo>
                  <a:lnTo>
                    <a:pt x="2219154" y="1430518"/>
                  </a:lnTo>
                  <a:lnTo>
                    <a:pt x="2219154" y="1429633"/>
                  </a:lnTo>
                  <a:lnTo>
                    <a:pt x="2221956" y="1430518"/>
                  </a:lnTo>
                  <a:lnTo>
                    <a:pt x="2225053" y="1430518"/>
                  </a:lnTo>
                  <a:lnTo>
                    <a:pt x="2226676" y="1429780"/>
                  </a:lnTo>
                  <a:lnTo>
                    <a:pt x="2226971" y="1428453"/>
                  </a:lnTo>
                  <a:lnTo>
                    <a:pt x="2225938" y="1426830"/>
                  </a:lnTo>
                  <a:lnTo>
                    <a:pt x="2223431" y="1425651"/>
                  </a:lnTo>
                  <a:lnTo>
                    <a:pt x="2217826" y="1424618"/>
                  </a:lnTo>
                  <a:lnTo>
                    <a:pt x="2213254" y="1424618"/>
                  </a:lnTo>
                  <a:lnTo>
                    <a:pt x="2210746" y="1424323"/>
                  </a:lnTo>
                  <a:lnTo>
                    <a:pt x="2211631" y="1423291"/>
                  </a:lnTo>
                  <a:lnTo>
                    <a:pt x="2214876" y="1423291"/>
                  </a:lnTo>
                  <a:lnTo>
                    <a:pt x="2223136" y="1421521"/>
                  </a:lnTo>
                  <a:lnTo>
                    <a:pt x="2224316" y="1420783"/>
                  </a:lnTo>
                  <a:lnTo>
                    <a:pt x="2223873" y="1419603"/>
                  </a:lnTo>
                  <a:lnTo>
                    <a:pt x="2222398" y="1417539"/>
                  </a:lnTo>
                  <a:lnTo>
                    <a:pt x="2222841" y="1414441"/>
                  </a:lnTo>
                  <a:lnTo>
                    <a:pt x="2223578" y="1412524"/>
                  </a:lnTo>
                  <a:lnTo>
                    <a:pt x="2221956" y="1408247"/>
                  </a:lnTo>
                  <a:lnTo>
                    <a:pt x="2224168" y="1403527"/>
                  </a:lnTo>
                  <a:lnTo>
                    <a:pt x="2224463" y="1400725"/>
                  </a:lnTo>
                  <a:lnTo>
                    <a:pt x="2224021" y="1399545"/>
                  </a:lnTo>
                  <a:lnTo>
                    <a:pt x="2222988" y="1398070"/>
                  </a:lnTo>
                  <a:lnTo>
                    <a:pt x="2222693" y="1397185"/>
                  </a:lnTo>
                  <a:lnTo>
                    <a:pt x="2222693" y="1396005"/>
                  </a:lnTo>
                  <a:lnTo>
                    <a:pt x="2221513" y="1394382"/>
                  </a:lnTo>
                  <a:lnTo>
                    <a:pt x="2220038" y="1391580"/>
                  </a:lnTo>
                  <a:lnTo>
                    <a:pt x="2216204" y="1387450"/>
                  </a:lnTo>
                  <a:lnTo>
                    <a:pt x="2212074" y="1387008"/>
                  </a:lnTo>
                  <a:lnTo>
                    <a:pt x="2209862" y="1386123"/>
                  </a:lnTo>
                  <a:lnTo>
                    <a:pt x="2207502" y="1382731"/>
                  </a:lnTo>
                  <a:lnTo>
                    <a:pt x="2206912" y="1381108"/>
                  </a:lnTo>
                  <a:lnTo>
                    <a:pt x="2205289" y="1381108"/>
                  </a:lnTo>
                  <a:lnTo>
                    <a:pt x="2200717" y="1381403"/>
                  </a:lnTo>
                  <a:lnTo>
                    <a:pt x="2196882" y="1381993"/>
                  </a:lnTo>
                  <a:lnTo>
                    <a:pt x="2192458" y="1384353"/>
                  </a:lnTo>
                  <a:lnTo>
                    <a:pt x="2187000" y="1389515"/>
                  </a:lnTo>
                  <a:lnTo>
                    <a:pt x="2184051" y="1391580"/>
                  </a:lnTo>
                  <a:lnTo>
                    <a:pt x="2182576" y="1388335"/>
                  </a:lnTo>
                  <a:lnTo>
                    <a:pt x="2181691" y="1387598"/>
                  </a:lnTo>
                  <a:lnTo>
                    <a:pt x="2178889" y="1387008"/>
                  </a:lnTo>
                  <a:lnTo>
                    <a:pt x="2178889" y="1386565"/>
                  </a:lnTo>
                  <a:lnTo>
                    <a:pt x="2179921" y="1385828"/>
                  </a:lnTo>
                  <a:lnTo>
                    <a:pt x="2186263" y="1382878"/>
                  </a:lnTo>
                  <a:lnTo>
                    <a:pt x="2188475" y="1381403"/>
                  </a:lnTo>
                  <a:lnTo>
                    <a:pt x="2189065" y="1380223"/>
                  </a:lnTo>
                  <a:lnTo>
                    <a:pt x="2188770" y="1378158"/>
                  </a:lnTo>
                  <a:lnTo>
                    <a:pt x="2187443" y="1375356"/>
                  </a:lnTo>
                  <a:lnTo>
                    <a:pt x="2181838" y="1366802"/>
                  </a:lnTo>
                  <a:lnTo>
                    <a:pt x="2176676" y="1365769"/>
                  </a:lnTo>
                  <a:lnTo>
                    <a:pt x="2161632" y="1364442"/>
                  </a:lnTo>
                  <a:lnTo>
                    <a:pt x="2158535" y="1365327"/>
                  </a:lnTo>
                  <a:lnTo>
                    <a:pt x="2157355" y="1366359"/>
                  </a:lnTo>
                  <a:lnTo>
                    <a:pt x="2157355" y="1366949"/>
                  </a:lnTo>
                  <a:lnTo>
                    <a:pt x="2158387" y="1368424"/>
                  </a:lnTo>
                  <a:lnTo>
                    <a:pt x="2162075" y="1367834"/>
                  </a:lnTo>
                  <a:lnTo>
                    <a:pt x="2165024" y="1367834"/>
                  </a:lnTo>
                  <a:lnTo>
                    <a:pt x="2168564" y="1368866"/>
                  </a:lnTo>
                  <a:lnTo>
                    <a:pt x="2168564" y="1369309"/>
                  </a:lnTo>
                  <a:lnTo>
                    <a:pt x="2164434" y="1369309"/>
                  </a:lnTo>
                  <a:lnTo>
                    <a:pt x="2158240" y="1370784"/>
                  </a:lnTo>
                  <a:lnTo>
                    <a:pt x="2149685" y="1373439"/>
                  </a:lnTo>
                  <a:lnTo>
                    <a:pt x="2142753" y="1377126"/>
                  </a:lnTo>
                  <a:lnTo>
                    <a:pt x="2137296" y="1381846"/>
                  </a:lnTo>
                  <a:lnTo>
                    <a:pt x="2132281" y="1385385"/>
                  </a:lnTo>
                  <a:lnTo>
                    <a:pt x="2127709" y="1387893"/>
                  </a:lnTo>
                  <a:lnTo>
                    <a:pt x="2124464" y="1389220"/>
                  </a:lnTo>
                  <a:lnTo>
                    <a:pt x="2119007" y="1390400"/>
                  </a:lnTo>
                  <a:lnTo>
                    <a:pt x="2117680" y="1391285"/>
                  </a:lnTo>
                  <a:lnTo>
                    <a:pt x="2114877" y="1394382"/>
                  </a:lnTo>
                  <a:lnTo>
                    <a:pt x="2110600" y="1397480"/>
                  </a:lnTo>
                  <a:lnTo>
                    <a:pt x="2105880" y="1398955"/>
                  </a:lnTo>
                  <a:lnTo>
                    <a:pt x="2105880" y="1398512"/>
                  </a:lnTo>
                  <a:lnTo>
                    <a:pt x="2105438" y="1398070"/>
                  </a:lnTo>
                  <a:lnTo>
                    <a:pt x="2107355" y="1397037"/>
                  </a:lnTo>
                  <a:lnTo>
                    <a:pt x="2107945" y="1396152"/>
                  </a:lnTo>
                  <a:lnTo>
                    <a:pt x="2106470" y="1395562"/>
                  </a:lnTo>
                  <a:lnTo>
                    <a:pt x="2106913" y="1394382"/>
                  </a:lnTo>
                  <a:lnTo>
                    <a:pt x="2110453" y="1392318"/>
                  </a:lnTo>
                  <a:lnTo>
                    <a:pt x="2111927" y="1390990"/>
                  </a:lnTo>
                  <a:lnTo>
                    <a:pt x="2110305" y="1389515"/>
                  </a:lnTo>
                  <a:lnTo>
                    <a:pt x="2104848" y="1386713"/>
                  </a:lnTo>
                  <a:lnTo>
                    <a:pt x="2104110" y="1385090"/>
                  </a:lnTo>
                  <a:lnTo>
                    <a:pt x="2107503" y="1386565"/>
                  </a:lnTo>
                  <a:lnTo>
                    <a:pt x="2110600" y="1387008"/>
                  </a:lnTo>
                  <a:lnTo>
                    <a:pt x="2111338" y="1386565"/>
                  </a:lnTo>
                  <a:lnTo>
                    <a:pt x="2111780" y="1385680"/>
                  </a:lnTo>
                  <a:lnTo>
                    <a:pt x="2112222" y="1383321"/>
                  </a:lnTo>
                  <a:lnTo>
                    <a:pt x="2112812" y="1382141"/>
                  </a:lnTo>
                  <a:lnTo>
                    <a:pt x="2113992" y="1381108"/>
                  </a:lnTo>
                  <a:lnTo>
                    <a:pt x="2117680" y="1379486"/>
                  </a:lnTo>
                  <a:lnTo>
                    <a:pt x="2119007" y="1378601"/>
                  </a:lnTo>
                  <a:lnTo>
                    <a:pt x="2120924" y="1378306"/>
                  </a:lnTo>
                  <a:lnTo>
                    <a:pt x="2123432" y="1378748"/>
                  </a:lnTo>
                  <a:lnTo>
                    <a:pt x="2127561" y="1378748"/>
                  </a:lnTo>
                  <a:lnTo>
                    <a:pt x="2135231" y="1375209"/>
                  </a:lnTo>
                  <a:lnTo>
                    <a:pt x="2139508" y="1374029"/>
                  </a:lnTo>
                  <a:lnTo>
                    <a:pt x="2140246" y="1373586"/>
                  </a:lnTo>
                  <a:lnTo>
                    <a:pt x="2141131" y="1372406"/>
                  </a:lnTo>
                  <a:lnTo>
                    <a:pt x="2142606" y="1371521"/>
                  </a:lnTo>
                  <a:lnTo>
                    <a:pt x="2144670" y="1371079"/>
                  </a:lnTo>
                  <a:lnTo>
                    <a:pt x="2150128" y="1371079"/>
                  </a:lnTo>
                  <a:lnTo>
                    <a:pt x="2152045" y="1369014"/>
                  </a:lnTo>
                  <a:lnTo>
                    <a:pt x="2155290" y="1364589"/>
                  </a:lnTo>
                  <a:lnTo>
                    <a:pt x="2157207" y="1363704"/>
                  </a:lnTo>
                  <a:lnTo>
                    <a:pt x="2160895" y="1362524"/>
                  </a:lnTo>
                  <a:lnTo>
                    <a:pt x="2162369" y="1361344"/>
                  </a:lnTo>
                  <a:lnTo>
                    <a:pt x="2162664" y="1360312"/>
                  </a:lnTo>
                  <a:lnTo>
                    <a:pt x="2169449" y="1359132"/>
                  </a:lnTo>
                  <a:lnTo>
                    <a:pt x="2174464" y="1359132"/>
                  </a:lnTo>
                  <a:lnTo>
                    <a:pt x="2178003" y="1357067"/>
                  </a:lnTo>
                  <a:lnTo>
                    <a:pt x="2180068" y="1354265"/>
                  </a:lnTo>
                  <a:lnTo>
                    <a:pt x="2182133" y="1352347"/>
                  </a:lnTo>
                  <a:lnTo>
                    <a:pt x="2182133" y="1351610"/>
                  </a:lnTo>
                  <a:lnTo>
                    <a:pt x="2180068" y="1349840"/>
                  </a:lnTo>
                  <a:lnTo>
                    <a:pt x="2176381" y="1349545"/>
                  </a:lnTo>
                  <a:lnTo>
                    <a:pt x="2173874" y="1348660"/>
                  </a:lnTo>
                  <a:lnTo>
                    <a:pt x="2171219" y="1347038"/>
                  </a:lnTo>
                  <a:lnTo>
                    <a:pt x="2168564" y="1345120"/>
                  </a:lnTo>
                  <a:lnTo>
                    <a:pt x="2167679" y="1341433"/>
                  </a:lnTo>
                  <a:lnTo>
                    <a:pt x="2165172" y="1341138"/>
                  </a:lnTo>
                  <a:lnTo>
                    <a:pt x="2161632" y="1341728"/>
                  </a:lnTo>
                  <a:lnTo>
                    <a:pt x="2160895" y="1343645"/>
                  </a:lnTo>
                  <a:lnTo>
                    <a:pt x="2156322" y="1344973"/>
                  </a:lnTo>
                  <a:lnTo>
                    <a:pt x="2153667" y="1344678"/>
                  </a:lnTo>
                  <a:lnTo>
                    <a:pt x="2146293" y="1342613"/>
                  </a:lnTo>
                  <a:lnTo>
                    <a:pt x="2143490" y="1338483"/>
                  </a:lnTo>
                  <a:lnTo>
                    <a:pt x="2141721" y="1334796"/>
                  </a:lnTo>
                  <a:lnTo>
                    <a:pt x="2140688" y="1331404"/>
                  </a:lnTo>
                  <a:lnTo>
                    <a:pt x="2138328" y="1330224"/>
                  </a:lnTo>
                  <a:lnTo>
                    <a:pt x="2133756" y="1329634"/>
                  </a:lnTo>
                  <a:lnTo>
                    <a:pt x="2132134" y="1331404"/>
                  </a:lnTo>
                  <a:lnTo>
                    <a:pt x="2130364" y="1334058"/>
                  </a:lnTo>
                  <a:lnTo>
                    <a:pt x="2129479" y="1334943"/>
                  </a:lnTo>
                  <a:lnTo>
                    <a:pt x="2121072" y="1340991"/>
                  </a:lnTo>
                  <a:lnTo>
                    <a:pt x="2118712" y="1343645"/>
                  </a:lnTo>
                  <a:lnTo>
                    <a:pt x="2119302" y="1341728"/>
                  </a:lnTo>
                  <a:lnTo>
                    <a:pt x="2121219" y="1338926"/>
                  </a:lnTo>
                  <a:lnTo>
                    <a:pt x="2127856" y="1332141"/>
                  </a:lnTo>
                  <a:lnTo>
                    <a:pt x="2129036" y="1330519"/>
                  </a:lnTo>
                  <a:lnTo>
                    <a:pt x="2126972" y="1329781"/>
                  </a:lnTo>
                  <a:lnTo>
                    <a:pt x="2124612" y="1330666"/>
                  </a:lnTo>
                  <a:lnTo>
                    <a:pt x="2122399" y="1329781"/>
                  </a:lnTo>
                  <a:lnTo>
                    <a:pt x="2122399" y="1327126"/>
                  </a:lnTo>
                  <a:lnTo>
                    <a:pt x="2120629" y="1325651"/>
                  </a:lnTo>
                  <a:lnTo>
                    <a:pt x="2117975" y="1326241"/>
                  </a:lnTo>
                  <a:lnTo>
                    <a:pt x="2116205" y="1327569"/>
                  </a:lnTo>
                  <a:lnTo>
                    <a:pt x="2108830" y="1328454"/>
                  </a:lnTo>
                  <a:lnTo>
                    <a:pt x="2105438" y="1329929"/>
                  </a:lnTo>
                  <a:lnTo>
                    <a:pt x="2099833" y="1334501"/>
                  </a:lnTo>
                  <a:lnTo>
                    <a:pt x="2098211" y="1334796"/>
                  </a:lnTo>
                  <a:lnTo>
                    <a:pt x="2100718" y="1332289"/>
                  </a:lnTo>
                  <a:lnTo>
                    <a:pt x="2102488" y="1329634"/>
                  </a:lnTo>
                  <a:lnTo>
                    <a:pt x="2102930" y="1328011"/>
                  </a:lnTo>
                  <a:lnTo>
                    <a:pt x="2104848" y="1323439"/>
                  </a:lnTo>
                  <a:lnTo>
                    <a:pt x="2108387" y="1320637"/>
                  </a:lnTo>
                  <a:lnTo>
                    <a:pt x="2109273" y="1319309"/>
                  </a:lnTo>
                  <a:lnTo>
                    <a:pt x="2106175" y="1316507"/>
                  </a:lnTo>
                  <a:lnTo>
                    <a:pt x="2104995" y="1314442"/>
                  </a:lnTo>
                  <a:lnTo>
                    <a:pt x="2103520" y="1313115"/>
                  </a:lnTo>
                  <a:lnTo>
                    <a:pt x="2104700" y="1310902"/>
                  </a:lnTo>
                  <a:lnTo>
                    <a:pt x="2105290" y="1308100"/>
                  </a:lnTo>
                  <a:lnTo>
                    <a:pt x="2103373" y="1308100"/>
                  </a:lnTo>
                  <a:lnTo>
                    <a:pt x="2101750" y="1307363"/>
                  </a:lnTo>
                  <a:lnTo>
                    <a:pt x="2099538" y="1310165"/>
                  </a:lnTo>
                  <a:lnTo>
                    <a:pt x="2098801" y="1306920"/>
                  </a:lnTo>
                  <a:lnTo>
                    <a:pt x="2097768" y="1306478"/>
                  </a:lnTo>
                  <a:lnTo>
                    <a:pt x="2094966" y="1304265"/>
                  </a:lnTo>
                  <a:lnTo>
                    <a:pt x="2094966" y="1302200"/>
                  </a:lnTo>
                  <a:lnTo>
                    <a:pt x="2092459" y="1301610"/>
                  </a:lnTo>
                  <a:lnTo>
                    <a:pt x="2090836" y="1303233"/>
                  </a:lnTo>
                  <a:lnTo>
                    <a:pt x="2088181" y="1305150"/>
                  </a:lnTo>
                  <a:lnTo>
                    <a:pt x="2085674" y="1305150"/>
                  </a:lnTo>
                  <a:lnTo>
                    <a:pt x="2084789" y="1304118"/>
                  </a:lnTo>
                  <a:lnTo>
                    <a:pt x="2084494" y="1302643"/>
                  </a:lnTo>
                  <a:lnTo>
                    <a:pt x="2083019" y="1301758"/>
                  </a:lnTo>
                  <a:lnTo>
                    <a:pt x="2078742" y="1301020"/>
                  </a:lnTo>
                  <a:lnTo>
                    <a:pt x="2076234" y="1300283"/>
                  </a:lnTo>
                  <a:lnTo>
                    <a:pt x="2076234" y="1299251"/>
                  </a:lnTo>
                  <a:lnTo>
                    <a:pt x="2080069" y="1298366"/>
                  </a:lnTo>
                  <a:lnTo>
                    <a:pt x="2079479" y="1297333"/>
                  </a:lnTo>
                  <a:lnTo>
                    <a:pt x="2078447" y="1292171"/>
                  </a:lnTo>
                  <a:lnTo>
                    <a:pt x="2076972" y="1292171"/>
                  </a:lnTo>
                  <a:lnTo>
                    <a:pt x="2073432" y="1292466"/>
                  </a:lnTo>
                  <a:lnTo>
                    <a:pt x="2069450" y="1291581"/>
                  </a:lnTo>
                  <a:lnTo>
                    <a:pt x="2069450" y="1289516"/>
                  </a:lnTo>
                  <a:lnTo>
                    <a:pt x="2075054" y="1288041"/>
                  </a:lnTo>
                  <a:lnTo>
                    <a:pt x="2076972" y="1286861"/>
                  </a:lnTo>
                  <a:lnTo>
                    <a:pt x="2074612" y="1285829"/>
                  </a:lnTo>
                  <a:lnTo>
                    <a:pt x="2069892" y="1285534"/>
                  </a:lnTo>
                  <a:lnTo>
                    <a:pt x="2063403" y="1284501"/>
                  </a:lnTo>
                  <a:lnTo>
                    <a:pt x="2061633" y="1283322"/>
                  </a:lnTo>
                  <a:lnTo>
                    <a:pt x="2064583" y="1281404"/>
                  </a:lnTo>
                  <a:lnTo>
                    <a:pt x="2068270" y="1281404"/>
                  </a:lnTo>
                  <a:lnTo>
                    <a:pt x="2068860" y="1280667"/>
                  </a:lnTo>
                  <a:lnTo>
                    <a:pt x="2066942" y="1279044"/>
                  </a:lnTo>
                  <a:lnTo>
                    <a:pt x="2065910" y="1278602"/>
                  </a:lnTo>
                  <a:lnTo>
                    <a:pt x="2062370" y="1278307"/>
                  </a:lnTo>
                  <a:lnTo>
                    <a:pt x="2059125" y="1275504"/>
                  </a:lnTo>
                  <a:lnTo>
                    <a:pt x="2051898" y="1273145"/>
                  </a:lnTo>
                  <a:lnTo>
                    <a:pt x="2049244" y="1270490"/>
                  </a:lnTo>
                  <a:lnTo>
                    <a:pt x="2050276" y="1269900"/>
                  </a:lnTo>
                  <a:lnTo>
                    <a:pt x="2052636" y="1269310"/>
                  </a:lnTo>
                  <a:lnTo>
                    <a:pt x="2054701" y="1269310"/>
                  </a:lnTo>
                  <a:lnTo>
                    <a:pt x="2052488" y="1271080"/>
                  </a:lnTo>
                  <a:lnTo>
                    <a:pt x="2052931" y="1271817"/>
                  </a:lnTo>
                  <a:lnTo>
                    <a:pt x="2060895" y="1274325"/>
                  </a:lnTo>
                  <a:lnTo>
                    <a:pt x="2074759" y="1275947"/>
                  </a:lnTo>
                  <a:lnTo>
                    <a:pt x="2078889" y="1274915"/>
                  </a:lnTo>
                  <a:lnTo>
                    <a:pt x="2078889" y="1271375"/>
                  </a:lnTo>
                  <a:lnTo>
                    <a:pt x="2078447" y="1268572"/>
                  </a:lnTo>
                  <a:lnTo>
                    <a:pt x="2079627" y="1266065"/>
                  </a:lnTo>
                  <a:lnTo>
                    <a:pt x="2079922" y="1262673"/>
                  </a:lnTo>
                  <a:lnTo>
                    <a:pt x="2072252" y="1256183"/>
                  </a:lnTo>
                  <a:lnTo>
                    <a:pt x="2069892" y="1255741"/>
                  </a:lnTo>
                  <a:lnTo>
                    <a:pt x="2067680" y="1256183"/>
                  </a:lnTo>
                  <a:lnTo>
                    <a:pt x="2066058" y="1255741"/>
                  </a:lnTo>
                  <a:lnTo>
                    <a:pt x="2063845" y="1254561"/>
                  </a:lnTo>
                  <a:lnTo>
                    <a:pt x="2062960" y="1253823"/>
                  </a:lnTo>
                  <a:lnTo>
                    <a:pt x="2063993" y="1252791"/>
                  </a:lnTo>
                  <a:lnTo>
                    <a:pt x="2065320" y="1249988"/>
                  </a:lnTo>
                  <a:lnTo>
                    <a:pt x="2066205" y="1249104"/>
                  </a:lnTo>
                  <a:lnTo>
                    <a:pt x="2066205" y="1248661"/>
                  </a:lnTo>
                  <a:lnTo>
                    <a:pt x="2064288" y="1247186"/>
                  </a:lnTo>
                  <a:lnTo>
                    <a:pt x="2059863" y="1246006"/>
                  </a:lnTo>
                  <a:lnTo>
                    <a:pt x="2057061" y="1246006"/>
                  </a:lnTo>
                  <a:lnTo>
                    <a:pt x="2054258" y="1246449"/>
                  </a:lnTo>
                  <a:lnTo>
                    <a:pt x="2051751" y="1246154"/>
                  </a:lnTo>
                  <a:lnTo>
                    <a:pt x="2050276" y="1245564"/>
                  </a:lnTo>
                  <a:lnTo>
                    <a:pt x="2049244" y="1244531"/>
                  </a:lnTo>
                  <a:lnTo>
                    <a:pt x="2052341" y="1244974"/>
                  </a:lnTo>
                  <a:lnTo>
                    <a:pt x="2053373" y="1244679"/>
                  </a:lnTo>
                  <a:lnTo>
                    <a:pt x="2055586" y="1243056"/>
                  </a:lnTo>
                  <a:lnTo>
                    <a:pt x="2057798" y="1242761"/>
                  </a:lnTo>
                  <a:lnTo>
                    <a:pt x="2060010" y="1241876"/>
                  </a:lnTo>
                  <a:lnTo>
                    <a:pt x="2063108" y="1239959"/>
                  </a:lnTo>
                  <a:lnTo>
                    <a:pt x="2064140" y="1237894"/>
                  </a:lnTo>
                  <a:lnTo>
                    <a:pt x="2062518" y="1234059"/>
                  </a:lnTo>
                  <a:lnTo>
                    <a:pt x="2063255" y="1232732"/>
                  </a:lnTo>
                  <a:lnTo>
                    <a:pt x="2064730" y="1231847"/>
                  </a:lnTo>
                  <a:lnTo>
                    <a:pt x="2065173" y="1230520"/>
                  </a:lnTo>
                  <a:lnTo>
                    <a:pt x="2063550" y="1228602"/>
                  </a:lnTo>
                  <a:lnTo>
                    <a:pt x="2059420" y="1226685"/>
                  </a:lnTo>
                  <a:lnTo>
                    <a:pt x="2057208" y="1226980"/>
                  </a:lnTo>
                  <a:lnTo>
                    <a:pt x="2054553" y="1226242"/>
                  </a:lnTo>
                  <a:lnTo>
                    <a:pt x="2049834" y="1219310"/>
                  </a:lnTo>
                  <a:lnTo>
                    <a:pt x="2047179" y="1219310"/>
                  </a:lnTo>
                  <a:lnTo>
                    <a:pt x="2041131" y="1220195"/>
                  </a:lnTo>
                  <a:lnTo>
                    <a:pt x="2036854" y="1221523"/>
                  </a:lnTo>
                  <a:lnTo>
                    <a:pt x="2030660" y="1224915"/>
                  </a:lnTo>
                  <a:lnTo>
                    <a:pt x="2029627" y="1224472"/>
                  </a:lnTo>
                  <a:lnTo>
                    <a:pt x="2032430" y="1221818"/>
                  </a:lnTo>
                  <a:lnTo>
                    <a:pt x="2034789" y="1220195"/>
                  </a:lnTo>
                  <a:lnTo>
                    <a:pt x="2041279" y="1217393"/>
                  </a:lnTo>
                  <a:lnTo>
                    <a:pt x="2044819" y="1212821"/>
                  </a:lnTo>
                  <a:lnTo>
                    <a:pt x="2046884" y="1206921"/>
                  </a:lnTo>
                  <a:lnTo>
                    <a:pt x="2046589" y="1206036"/>
                  </a:lnTo>
                  <a:lnTo>
                    <a:pt x="2043196" y="1206036"/>
                  </a:lnTo>
                  <a:lnTo>
                    <a:pt x="2040542" y="1206626"/>
                  </a:lnTo>
                  <a:lnTo>
                    <a:pt x="2034347" y="1209133"/>
                  </a:lnTo>
                  <a:lnTo>
                    <a:pt x="2032872" y="1209133"/>
                  </a:lnTo>
                  <a:lnTo>
                    <a:pt x="2033167" y="1208101"/>
                  </a:lnTo>
                  <a:lnTo>
                    <a:pt x="2032430" y="1207364"/>
                  </a:lnTo>
                  <a:lnTo>
                    <a:pt x="2030807" y="1207068"/>
                  </a:lnTo>
                  <a:lnTo>
                    <a:pt x="2028595" y="1208101"/>
                  </a:lnTo>
                  <a:lnTo>
                    <a:pt x="2024023" y="1212378"/>
                  </a:lnTo>
                  <a:lnTo>
                    <a:pt x="2022400" y="1212378"/>
                  </a:lnTo>
                  <a:lnTo>
                    <a:pt x="2025055" y="1209723"/>
                  </a:lnTo>
                  <a:lnTo>
                    <a:pt x="2026382" y="1207658"/>
                  </a:lnTo>
                  <a:lnTo>
                    <a:pt x="2030807" y="1205151"/>
                  </a:lnTo>
                  <a:lnTo>
                    <a:pt x="2033905" y="1204119"/>
                  </a:lnTo>
                  <a:lnTo>
                    <a:pt x="2039804" y="1199251"/>
                  </a:lnTo>
                  <a:lnTo>
                    <a:pt x="2038477" y="1195712"/>
                  </a:lnTo>
                  <a:lnTo>
                    <a:pt x="2036264" y="1192172"/>
                  </a:lnTo>
                  <a:lnTo>
                    <a:pt x="2035232" y="1191287"/>
                  </a:lnTo>
                  <a:lnTo>
                    <a:pt x="2031692" y="1192024"/>
                  </a:lnTo>
                  <a:lnTo>
                    <a:pt x="2029185" y="1191582"/>
                  </a:lnTo>
                  <a:lnTo>
                    <a:pt x="2030807" y="1189960"/>
                  </a:lnTo>
                  <a:lnTo>
                    <a:pt x="2030807" y="1189370"/>
                  </a:lnTo>
                  <a:lnTo>
                    <a:pt x="2029332" y="1186420"/>
                  </a:lnTo>
                  <a:lnTo>
                    <a:pt x="2028595" y="1185535"/>
                  </a:lnTo>
                  <a:lnTo>
                    <a:pt x="2028595" y="1185240"/>
                  </a:lnTo>
                  <a:lnTo>
                    <a:pt x="2030807" y="1184355"/>
                  </a:lnTo>
                  <a:lnTo>
                    <a:pt x="2030070" y="1183912"/>
                  </a:lnTo>
                  <a:lnTo>
                    <a:pt x="2028005" y="1183470"/>
                  </a:lnTo>
                  <a:lnTo>
                    <a:pt x="2026088" y="1183470"/>
                  </a:lnTo>
                  <a:lnTo>
                    <a:pt x="2021663" y="1184797"/>
                  </a:lnTo>
                  <a:lnTo>
                    <a:pt x="2015763" y="1185535"/>
                  </a:lnTo>
                  <a:lnTo>
                    <a:pt x="2011928" y="1185535"/>
                  </a:lnTo>
                  <a:lnTo>
                    <a:pt x="2011191" y="1184502"/>
                  </a:lnTo>
                  <a:lnTo>
                    <a:pt x="2012813" y="1184060"/>
                  </a:lnTo>
                  <a:lnTo>
                    <a:pt x="2016795" y="1184060"/>
                  </a:lnTo>
                  <a:lnTo>
                    <a:pt x="2019745" y="1183617"/>
                  </a:lnTo>
                  <a:lnTo>
                    <a:pt x="2023433" y="1182290"/>
                  </a:lnTo>
                  <a:lnTo>
                    <a:pt x="2025792" y="1179193"/>
                  </a:lnTo>
                  <a:lnTo>
                    <a:pt x="2022548" y="1173883"/>
                  </a:lnTo>
                  <a:lnTo>
                    <a:pt x="2020040" y="1173588"/>
                  </a:lnTo>
                  <a:lnTo>
                    <a:pt x="2017091" y="1176095"/>
                  </a:lnTo>
                  <a:lnTo>
                    <a:pt x="2016500" y="1176095"/>
                  </a:lnTo>
                  <a:lnTo>
                    <a:pt x="2016943" y="1174473"/>
                  </a:lnTo>
                  <a:lnTo>
                    <a:pt x="2016353" y="1173293"/>
                  </a:lnTo>
                  <a:lnTo>
                    <a:pt x="2012076" y="1172113"/>
                  </a:lnTo>
                  <a:lnTo>
                    <a:pt x="2011486" y="1170933"/>
                  </a:lnTo>
                  <a:lnTo>
                    <a:pt x="2014583" y="1169458"/>
                  </a:lnTo>
                  <a:lnTo>
                    <a:pt x="2017238" y="1166951"/>
                  </a:lnTo>
                  <a:lnTo>
                    <a:pt x="2014878" y="1164591"/>
                  </a:lnTo>
                  <a:lnTo>
                    <a:pt x="2012518" y="1161789"/>
                  </a:lnTo>
                  <a:lnTo>
                    <a:pt x="2011486" y="1159724"/>
                  </a:lnTo>
                  <a:lnTo>
                    <a:pt x="2011191" y="1157511"/>
                  </a:lnTo>
                  <a:lnTo>
                    <a:pt x="2009126" y="1154857"/>
                  </a:lnTo>
                  <a:lnTo>
                    <a:pt x="2006619" y="1156037"/>
                  </a:lnTo>
                  <a:lnTo>
                    <a:pt x="2004701" y="1158101"/>
                  </a:lnTo>
                  <a:lnTo>
                    <a:pt x="2006176" y="1153972"/>
                  </a:lnTo>
                  <a:lnTo>
                    <a:pt x="2005881" y="1149104"/>
                  </a:lnTo>
                  <a:lnTo>
                    <a:pt x="2003226" y="1145565"/>
                  </a:lnTo>
                  <a:lnTo>
                    <a:pt x="1999981" y="1145565"/>
                  </a:lnTo>
                  <a:lnTo>
                    <a:pt x="1995999" y="1146302"/>
                  </a:lnTo>
                  <a:lnTo>
                    <a:pt x="1991427" y="1148072"/>
                  </a:lnTo>
                  <a:lnTo>
                    <a:pt x="1990542" y="1147482"/>
                  </a:lnTo>
                  <a:lnTo>
                    <a:pt x="1992017" y="1146450"/>
                  </a:lnTo>
                  <a:lnTo>
                    <a:pt x="1996884" y="1144237"/>
                  </a:lnTo>
                  <a:lnTo>
                    <a:pt x="1999686" y="1141287"/>
                  </a:lnTo>
                  <a:lnTo>
                    <a:pt x="1999244" y="1139075"/>
                  </a:lnTo>
                  <a:lnTo>
                    <a:pt x="1997622" y="1137453"/>
                  </a:lnTo>
                  <a:lnTo>
                    <a:pt x="1992164" y="1134798"/>
                  </a:lnTo>
                  <a:lnTo>
                    <a:pt x="1989215" y="1134798"/>
                  </a:lnTo>
                  <a:lnTo>
                    <a:pt x="1988477" y="1135830"/>
                  </a:lnTo>
                  <a:lnTo>
                    <a:pt x="1987297" y="1136715"/>
                  </a:lnTo>
                  <a:lnTo>
                    <a:pt x="1986265" y="1138043"/>
                  </a:lnTo>
                  <a:lnTo>
                    <a:pt x="1982577" y="1145417"/>
                  </a:lnTo>
                  <a:lnTo>
                    <a:pt x="1981693" y="1148072"/>
                  </a:lnTo>
                  <a:lnTo>
                    <a:pt x="1979923" y="1151464"/>
                  </a:lnTo>
                  <a:lnTo>
                    <a:pt x="1979628" y="1153087"/>
                  </a:lnTo>
                  <a:lnTo>
                    <a:pt x="1980218" y="1154562"/>
                  </a:lnTo>
                  <a:lnTo>
                    <a:pt x="1981398" y="1155742"/>
                  </a:lnTo>
                  <a:lnTo>
                    <a:pt x="1983610" y="1156922"/>
                  </a:lnTo>
                  <a:lnTo>
                    <a:pt x="1982872" y="1157659"/>
                  </a:lnTo>
                  <a:lnTo>
                    <a:pt x="1978743" y="1155447"/>
                  </a:lnTo>
                  <a:lnTo>
                    <a:pt x="1976678" y="1155152"/>
                  </a:lnTo>
                  <a:lnTo>
                    <a:pt x="1974908" y="1155447"/>
                  </a:lnTo>
                  <a:lnTo>
                    <a:pt x="1973580" y="1156037"/>
                  </a:lnTo>
                  <a:lnTo>
                    <a:pt x="1972843" y="1156774"/>
                  </a:lnTo>
                  <a:lnTo>
                    <a:pt x="1971663" y="1160166"/>
                  </a:lnTo>
                  <a:lnTo>
                    <a:pt x="1971663" y="1162969"/>
                  </a:lnTo>
                  <a:lnTo>
                    <a:pt x="1973580" y="1165918"/>
                  </a:lnTo>
                  <a:lnTo>
                    <a:pt x="1975203" y="1166951"/>
                  </a:lnTo>
                  <a:lnTo>
                    <a:pt x="1977415" y="1167541"/>
                  </a:lnTo>
                  <a:lnTo>
                    <a:pt x="1979775" y="1168868"/>
                  </a:lnTo>
                  <a:lnTo>
                    <a:pt x="1982430" y="1170786"/>
                  </a:lnTo>
                  <a:lnTo>
                    <a:pt x="1983168" y="1171671"/>
                  </a:lnTo>
                  <a:lnTo>
                    <a:pt x="1982283" y="1172113"/>
                  </a:lnTo>
                  <a:lnTo>
                    <a:pt x="1977120" y="1168721"/>
                  </a:lnTo>
                  <a:lnTo>
                    <a:pt x="1975203" y="1168131"/>
                  </a:lnTo>
                  <a:lnTo>
                    <a:pt x="1971958" y="1168426"/>
                  </a:lnTo>
                  <a:lnTo>
                    <a:pt x="1971516" y="1169311"/>
                  </a:lnTo>
                  <a:lnTo>
                    <a:pt x="1973728" y="1173883"/>
                  </a:lnTo>
                  <a:lnTo>
                    <a:pt x="1973728" y="1174473"/>
                  </a:lnTo>
                  <a:lnTo>
                    <a:pt x="1970926" y="1173146"/>
                  </a:lnTo>
                  <a:lnTo>
                    <a:pt x="1970041" y="1174326"/>
                  </a:lnTo>
                  <a:lnTo>
                    <a:pt x="1969156" y="1177275"/>
                  </a:lnTo>
                  <a:lnTo>
                    <a:pt x="1968418" y="1178455"/>
                  </a:lnTo>
                  <a:lnTo>
                    <a:pt x="1966943" y="1177865"/>
                  </a:lnTo>
                  <a:lnTo>
                    <a:pt x="1966206" y="1177865"/>
                  </a:lnTo>
                  <a:lnTo>
                    <a:pt x="1966206" y="1178455"/>
                  </a:lnTo>
                  <a:lnTo>
                    <a:pt x="1966943" y="1180815"/>
                  </a:lnTo>
                  <a:lnTo>
                    <a:pt x="1967681" y="1181847"/>
                  </a:lnTo>
                  <a:lnTo>
                    <a:pt x="1968566" y="1182437"/>
                  </a:lnTo>
                  <a:lnTo>
                    <a:pt x="1971516" y="1183175"/>
                  </a:lnTo>
                  <a:lnTo>
                    <a:pt x="1974466" y="1184355"/>
                  </a:lnTo>
                  <a:lnTo>
                    <a:pt x="1974171" y="1185240"/>
                  </a:lnTo>
                  <a:lnTo>
                    <a:pt x="1970778" y="1185240"/>
                  </a:lnTo>
                  <a:lnTo>
                    <a:pt x="1970336" y="1186272"/>
                  </a:lnTo>
                  <a:lnTo>
                    <a:pt x="1966354" y="1185535"/>
                  </a:lnTo>
                  <a:lnTo>
                    <a:pt x="1965616" y="1185830"/>
                  </a:lnTo>
                  <a:lnTo>
                    <a:pt x="1965616" y="1186715"/>
                  </a:lnTo>
                  <a:lnTo>
                    <a:pt x="1966058" y="1187895"/>
                  </a:lnTo>
                  <a:lnTo>
                    <a:pt x="1963699" y="1187452"/>
                  </a:lnTo>
                  <a:lnTo>
                    <a:pt x="1962519" y="1187452"/>
                  </a:lnTo>
                  <a:lnTo>
                    <a:pt x="1960454" y="1189960"/>
                  </a:lnTo>
                  <a:lnTo>
                    <a:pt x="1960454" y="1190697"/>
                  </a:lnTo>
                  <a:lnTo>
                    <a:pt x="1962666" y="1192024"/>
                  </a:lnTo>
                  <a:lnTo>
                    <a:pt x="1962224" y="1192614"/>
                  </a:lnTo>
                  <a:lnTo>
                    <a:pt x="1959274" y="1192909"/>
                  </a:lnTo>
                  <a:lnTo>
                    <a:pt x="1957357" y="1193647"/>
                  </a:lnTo>
                  <a:lnTo>
                    <a:pt x="1957357" y="1194974"/>
                  </a:lnTo>
                  <a:lnTo>
                    <a:pt x="1957946" y="1197039"/>
                  </a:lnTo>
                  <a:lnTo>
                    <a:pt x="1959864" y="1200284"/>
                  </a:lnTo>
                  <a:lnTo>
                    <a:pt x="1960454" y="1201759"/>
                  </a:lnTo>
                  <a:lnTo>
                    <a:pt x="1960454" y="1204709"/>
                  </a:lnTo>
                  <a:lnTo>
                    <a:pt x="1958536" y="1208691"/>
                  </a:lnTo>
                  <a:lnTo>
                    <a:pt x="1958094" y="1208691"/>
                  </a:lnTo>
                  <a:lnTo>
                    <a:pt x="1957799" y="1203529"/>
                  </a:lnTo>
                  <a:lnTo>
                    <a:pt x="1957357" y="1202054"/>
                  </a:lnTo>
                  <a:lnTo>
                    <a:pt x="1956177" y="1199989"/>
                  </a:lnTo>
                  <a:lnTo>
                    <a:pt x="1954112" y="1197334"/>
                  </a:lnTo>
                  <a:lnTo>
                    <a:pt x="1952342" y="1195564"/>
                  </a:lnTo>
                  <a:lnTo>
                    <a:pt x="1950719" y="1194679"/>
                  </a:lnTo>
                  <a:lnTo>
                    <a:pt x="1949097" y="1194679"/>
                  </a:lnTo>
                  <a:lnTo>
                    <a:pt x="1946000" y="1197187"/>
                  </a:lnTo>
                  <a:lnTo>
                    <a:pt x="1945115" y="1198514"/>
                  </a:lnTo>
                  <a:lnTo>
                    <a:pt x="1943935" y="1200874"/>
                  </a:lnTo>
                  <a:lnTo>
                    <a:pt x="1942607" y="1204266"/>
                  </a:lnTo>
                  <a:lnTo>
                    <a:pt x="1939658" y="1206478"/>
                  </a:lnTo>
                  <a:lnTo>
                    <a:pt x="1934938" y="1207511"/>
                  </a:lnTo>
                  <a:lnTo>
                    <a:pt x="1931841" y="1208691"/>
                  </a:lnTo>
                  <a:lnTo>
                    <a:pt x="1928153" y="1211051"/>
                  </a:lnTo>
                  <a:lnTo>
                    <a:pt x="1922401" y="1213706"/>
                  </a:lnTo>
                  <a:lnTo>
                    <a:pt x="1917534" y="1216950"/>
                  </a:lnTo>
                  <a:lnTo>
                    <a:pt x="1916796" y="1217983"/>
                  </a:lnTo>
                  <a:lnTo>
                    <a:pt x="1916206" y="1219753"/>
                  </a:lnTo>
                  <a:lnTo>
                    <a:pt x="1915764" y="1222260"/>
                  </a:lnTo>
                  <a:lnTo>
                    <a:pt x="1914584" y="1225505"/>
                  </a:lnTo>
                  <a:lnTo>
                    <a:pt x="1914141" y="1224767"/>
                  </a:lnTo>
                  <a:lnTo>
                    <a:pt x="1914584" y="1221080"/>
                  </a:lnTo>
                  <a:lnTo>
                    <a:pt x="1914584" y="1219753"/>
                  </a:lnTo>
                  <a:lnTo>
                    <a:pt x="1914289" y="1215771"/>
                  </a:lnTo>
                  <a:lnTo>
                    <a:pt x="1913109" y="1210313"/>
                  </a:lnTo>
                  <a:lnTo>
                    <a:pt x="1912667" y="1209576"/>
                  </a:lnTo>
                  <a:lnTo>
                    <a:pt x="1911339" y="1211051"/>
                  </a:lnTo>
                  <a:lnTo>
                    <a:pt x="1910897" y="1213116"/>
                  </a:lnTo>
                  <a:lnTo>
                    <a:pt x="1910012" y="1214591"/>
                  </a:lnTo>
                  <a:lnTo>
                    <a:pt x="1906030" y="1219163"/>
                  </a:lnTo>
                  <a:lnTo>
                    <a:pt x="1904555" y="1219605"/>
                  </a:lnTo>
                  <a:lnTo>
                    <a:pt x="1908537" y="1214738"/>
                  </a:lnTo>
                  <a:lnTo>
                    <a:pt x="1909127" y="1213706"/>
                  </a:lnTo>
                  <a:lnTo>
                    <a:pt x="1909127" y="1212378"/>
                  </a:lnTo>
                  <a:lnTo>
                    <a:pt x="1906767" y="1207364"/>
                  </a:lnTo>
                  <a:lnTo>
                    <a:pt x="1905735" y="1206478"/>
                  </a:lnTo>
                  <a:lnTo>
                    <a:pt x="1903375" y="1206921"/>
                  </a:lnTo>
                  <a:lnTo>
                    <a:pt x="1901752" y="1209576"/>
                  </a:lnTo>
                  <a:lnTo>
                    <a:pt x="1898802" y="1218130"/>
                  </a:lnTo>
                  <a:lnTo>
                    <a:pt x="1897180" y="1221375"/>
                  </a:lnTo>
                  <a:lnTo>
                    <a:pt x="1895558" y="1222850"/>
                  </a:lnTo>
                  <a:lnTo>
                    <a:pt x="1893493" y="1224325"/>
                  </a:lnTo>
                  <a:lnTo>
                    <a:pt x="1885971" y="1225652"/>
                  </a:lnTo>
                  <a:lnTo>
                    <a:pt x="1879186" y="1228455"/>
                  </a:lnTo>
                  <a:lnTo>
                    <a:pt x="1879186" y="1227570"/>
                  </a:lnTo>
                  <a:lnTo>
                    <a:pt x="1881693" y="1225947"/>
                  </a:lnTo>
                  <a:lnTo>
                    <a:pt x="1884791" y="1224767"/>
                  </a:lnTo>
                  <a:lnTo>
                    <a:pt x="1890838" y="1223293"/>
                  </a:lnTo>
                  <a:lnTo>
                    <a:pt x="1894230" y="1221818"/>
                  </a:lnTo>
                  <a:lnTo>
                    <a:pt x="1897180" y="1218573"/>
                  </a:lnTo>
                  <a:lnTo>
                    <a:pt x="1898212" y="1216213"/>
                  </a:lnTo>
                  <a:lnTo>
                    <a:pt x="1900277" y="1209723"/>
                  </a:lnTo>
                  <a:lnTo>
                    <a:pt x="1900277" y="1204856"/>
                  </a:lnTo>
                  <a:lnTo>
                    <a:pt x="1899835" y="1203824"/>
                  </a:lnTo>
                  <a:lnTo>
                    <a:pt x="1897918" y="1202349"/>
                  </a:lnTo>
                  <a:lnTo>
                    <a:pt x="1896443" y="1196744"/>
                  </a:lnTo>
                  <a:lnTo>
                    <a:pt x="1895558" y="1195269"/>
                  </a:lnTo>
                  <a:lnTo>
                    <a:pt x="1893935" y="1193647"/>
                  </a:lnTo>
                  <a:lnTo>
                    <a:pt x="1891575" y="1192024"/>
                  </a:lnTo>
                  <a:lnTo>
                    <a:pt x="1889658" y="1190992"/>
                  </a:lnTo>
                  <a:lnTo>
                    <a:pt x="1888036" y="1190550"/>
                  </a:lnTo>
                  <a:lnTo>
                    <a:pt x="1881693" y="1191140"/>
                  </a:lnTo>
                  <a:lnTo>
                    <a:pt x="1878449" y="1190844"/>
                  </a:lnTo>
                  <a:lnTo>
                    <a:pt x="1875646" y="1190844"/>
                  </a:lnTo>
                  <a:lnTo>
                    <a:pt x="1873139" y="1191434"/>
                  </a:lnTo>
                  <a:lnTo>
                    <a:pt x="1870189" y="1192762"/>
                  </a:lnTo>
                  <a:lnTo>
                    <a:pt x="1863110" y="1197482"/>
                  </a:lnTo>
                  <a:lnTo>
                    <a:pt x="1859422" y="1198957"/>
                  </a:lnTo>
                  <a:lnTo>
                    <a:pt x="1857062" y="1198661"/>
                  </a:lnTo>
                  <a:lnTo>
                    <a:pt x="1853080" y="1196744"/>
                  </a:lnTo>
                  <a:lnTo>
                    <a:pt x="1849983" y="1196154"/>
                  </a:lnTo>
                  <a:lnTo>
                    <a:pt x="1849983" y="1195122"/>
                  </a:lnTo>
                  <a:lnTo>
                    <a:pt x="1854555" y="1194089"/>
                  </a:lnTo>
                  <a:lnTo>
                    <a:pt x="1857505" y="1192614"/>
                  </a:lnTo>
                  <a:lnTo>
                    <a:pt x="1858242" y="1191582"/>
                  </a:lnTo>
                  <a:lnTo>
                    <a:pt x="1858537" y="1190697"/>
                  </a:lnTo>
                  <a:lnTo>
                    <a:pt x="1858537" y="1189812"/>
                  </a:lnTo>
                  <a:lnTo>
                    <a:pt x="1858980" y="1189222"/>
                  </a:lnTo>
                  <a:lnTo>
                    <a:pt x="1859717" y="1188780"/>
                  </a:lnTo>
                  <a:lnTo>
                    <a:pt x="1860602" y="1189370"/>
                  </a:lnTo>
                  <a:lnTo>
                    <a:pt x="1862520" y="1193499"/>
                  </a:lnTo>
                  <a:lnTo>
                    <a:pt x="1863257" y="1193942"/>
                  </a:lnTo>
                  <a:lnTo>
                    <a:pt x="1864290" y="1193647"/>
                  </a:lnTo>
                  <a:lnTo>
                    <a:pt x="1866354" y="1192172"/>
                  </a:lnTo>
                  <a:lnTo>
                    <a:pt x="1867239" y="1190254"/>
                  </a:lnTo>
                  <a:lnTo>
                    <a:pt x="1867977" y="1187157"/>
                  </a:lnTo>
                  <a:lnTo>
                    <a:pt x="1868714" y="1185240"/>
                  </a:lnTo>
                  <a:lnTo>
                    <a:pt x="1869452" y="1184502"/>
                  </a:lnTo>
                  <a:lnTo>
                    <a:pt x="1869452" y="1183765"/>
                  </a:lnTo>
                  <a:lnTo>
                    <a:pt x="1868419" y="1181258"/>
                  </a:lnTo>
                  <a:lnTo>
                    <a:pt x="1868714" y="1180225"/>
                  </a:lnTo>
                  <a:lnTo>
                    <a:pt x="1871369" y="1176538"/>
                  </a:lnTo>
                  <a:lnTo>
                    <a:pt x="1871369" y="1175505"/>
                  </a:lnTo>
                  <a:lnTo>
                    <a:pt x="1870042" y="1174178"/>
                  </a:lnTo>
                  <a:lnTo>
                    <a:pt x="1862667" y="1174178"/>
                  </a:lnTo>
                  <a:lnTo>
                    <a:pt x="1861930" y="1172113"/>
                  </a:lnTo>
                  <a:lnTo>
                    <a:pt x="1862372" y="1168426"/>
                  </a:lnTo>
                  <a:lnTo>
                    <a:pt x="1863257" y="1165476"/>
                  </a:lnTo>
                  <a:lnTo>
                    <a:pt x="1864732" y="1163264"/>
                  </a:lnTo>
                  <a:lnTo>
                    <a:pt x="1865322" y="1161199"/>
                  </a:lnTo>
                  <a:lnTo>
                    <a:pt x="1865322" y="1159429"/>
                  </a:lnTo>
                  <a:lnTo>
                    <a:pt x="1863995" y="1155594"/>
                  </a:lnTo>
                  <a:lnTo>
                    <a:pt x="1862815" y="1153677"/>
                  </a:lnTo>
                  <a:lnTo>
                    <a:pt x="1861192" y="1151759"/>
                  </a:lnTo>
                  <a:lnTo>
                    <a:pt x="1859275" y="1150727"/>
                  </a:lnTo>
                  <a:lnTo>
                    <a:pt x="1845706" y="1149694"/>
                  </a:lnTo>
                  <a:lnTo>
                    <a:pt x="1842018" y="1149694"/>
                  </a:lnTo>
                  <a:lnTo>
                    <a:pt x="1838036" y="1149252"/>
                  </a:lnTo>
                  <a:lnTo>
                    <a:pt x="1837151" y="1147630"/>
                  </a:lnTo>
                  <a:lnTo>
                    <a:pt x="1840986" y="1148072"/>
                  </a:lnTo>
                  <a:lnTo>
                    <a:pt x="1855293" y="1148072"/>
                  </a:lnTo>
                  <a:lnTo>
                    <a:pt x="1859717" y="1147482"/>
                  </a:lnTo>
                  <a:lnTo>
                    <a:pt x="1862962" y="1145712"/>
                  </a:lnTo>
                  <a:lnTo>
                    <a:pt x="1864142" y="1143942"/>
                  </a:lnTo>
                  <a:lnTo>
                    <a:pt x="1864142" y="1140107"/>
                  </a:lnTo>
                  <a:lnTo>
                    <a:pt x="1862077" y="1137600"/>
                  </a:lnTo>
                  <a:lnTo>
                    <a:pt x="1861192" y="1135830"/>
                  </a:lnTo>
                  <a:lnTo>
                    <a:pt x="1860750" y="1133618"/>
                  </a:lnTo>
                  <a:lnTo>
                    <a:pt x="1860750" y="1129783"/>
                  </a:lnTo>
                  <a:lnTo>
                    <a:pt x="1861635" y="1126686"/>
                  </a:lnTo>
                  <a:lnTo>
                    <a:pt x="1863699" y="1121819"/>
                  </a:lnTo>
                  <a:lnTo>
                    <a:pt x="1865470" y="1119754"/>
                  </a:lnTo>
                  <a:lnTo>
                    <a:pt x="1867682" y="1118279"/>
                  </a:lnTo>
                  <a:lnTo>
                    <a:pt x="1869157" y="1116951"/>
                  </a:lnTo>
                  <a:lnTo>
                    <a:pt x="1869894" y="1115624"/>
                  </a:lnTo>
                  <a:lnTo>
                    <a:pt x="1869894" y="1114149"/>
                  </a:lnTo>
                  <a:lnTo>
                    <a:pt x="1869599" y="1112527"/>
                  </a:lnTo>
                  <a:lnTo>
                    <a:pt x="1868124" y="1108987"/>
                  </a:lnTo>
                  <a:lnTo>
                    <a:pt x="1867239" y="1107807"/>
                  </a:lnTo>
                  <a:lnTo>
                    <a:pt x="1865764" y="1107069"/>
                  </a:lnTo>
                  <a:lnTo>
                    <a:pt x="1863995" y="1107512"/>
                  </a:lnTo>
                  <a:lnTo>
                    <a:pt x="1863257" y="1108987"/>
                  </a:lnTo>
                  <a:lnTo>
                    <a:pt x="1862520" y="1111494"/>
                  </a:lnTo>
                  <a:lnTo>
                    <a:pt x="1861782" y="1112822"/>
                  </a:lnTo>
                  <a:lnTo>
                    <a:pt x="1859422" y="1113117"/>
                  </a:lnTo>
                  <a:lnTo>
                    <a:pt x="1856620" y="1115034"/>
                  </a:lnTo>
                  <a:lnTo>
                    <a:pt x="1854408" y="1115034"/>
                  </a:lnTo>
                  <a:lnTo>
                    <a:pt x="1851753" y="1114296"/>
                  </a:lnTo>
                  <a:lnTo>
                    <a:pt x="1850425" y="1112674"/>
                  </a:lnTo>
                  <a:lnTo>
                    <a:pt x="1850425" y="1110314"/>
                  </a:lnTo>
                  <a:lnTo>
                    <a:pt x="1850130" y="1108692"/>
                  </a:lnTo>
                  <a:lnTo>
                    <a:pt x="1849393" y="1107954"/>
                  </a:lnTo>
                  <a:lnTo>
                    <a:pt x="1847033" y="1106774"/>
                  </a:lnTo>
                  <a:lnTo>
                    <a:pt x="1844378" y="1106774"/>
                  </a:lnTo>
                  <a:lnTo>
                    <a:pt x="1840248" y="1107807"/>
                  </a:lnTo>
                  <a:lnTo>
                    <a:pt x="1835529" y="1107364"/>
                  </a:lnTo>
                  <a:lnTo>
                    <a:pt x="1827417" y="1104562"/>
                  </a:lnTo>
                  <a:lnTo>
                    <a:pt x="1823729" y="1103677"/>
                  </a:lnTo>
                  <a:lnTo>
                    <a:pt x="1819157" y="1103677"/>
                  </a:lnTo>
                  <a:lnTo>
                    <a:pt x="1817240" y="1103235"/>
                  </a:lnTo>
                  <a:lnTo>
                    <a:pt x="1813848" y="1101022"/>
                  </a:lnTo>
                  <a:lnTo>
                    <a:pt x="1808833" y="1096008"/>
                  </a:lnTo>
                  <a:lnTo>
                    <a:pt x="1809128" y="1094680"/>
                  </a:lnTo>
                  <a:lnTo>
                    <a:pt x="1811340" y="1093648"/>
                  </a:lnTo>
                  <a:lnTo>
                    <a:pt x="1811340" y="1093058"/>
                  </a:lnTo>
                  <a:lnTo>
                    <a:pt x="1807505" y="1092763"/>
                  </a:lnTo>
                  <a:lnTo>
                    <a:pt x="1805883" y="1092025"/>
                  </a:lnTo>
                  <a:lnTo>
                    <a:pt x="1806178" y="1090993"/>
                  </a:lnTo>
                  <a:lnTo>
                    <a:pt x="1808390" y="1088633"/>
                  </a:lnTo>
                  <a:lnTo>
                    <a:pt x="1811045" y="1087601"/>
                  </a:lnTo>
                  <a:lnTo>
                    <a:pt x="1812078" y="1086716"/>
                  </a:lnTo>
                  <a:lnTo>
                    <a:pt x="1812520" y="1085978"/>
                  </a:lnTo>
                  <a:lnTo>
                    <a:pt x="1811635" y="1084946"/>
                  </a:lnTo>
                  <a:lnTo>
                    <a:pt x="1805736" y="1082143"/>
                  </a:lnTo>
                  <a:lnTo>
                    <a:pt x="1804261" y="1082586"/>
                  </a:lnTo>
                  <a:lnTo>
                    <a:pt x="1803228" y="1084208"/>
                  </a:lnTo>
                  <a:lnTo>
                    <a:pt x="1801753" y="1085241"/>
                  </a:lnTo>
                  <a:lnTo>
                    <a:pt x="1796739" y="1086273"/>
                  </a:lnTo>
                  <a:lnTo>
                    <a:pt x="1795854" y="1085683"/>
                  </a:lnTo>
                  <a:lnTo>
                    <a:pt x="1800131" y="1084061"/>
                  </a:lnTo>
                  <a:lnTo>
                    <a:pt x="1801163" y="1083176"/>
                  </a:lnTo>
                  <a:lnTo>
                    <a:pt x="1801163" y="1082586"/>
                  </a:lnTo>
                  <a:lnTo>
                    <a:pt x="1800131" y="1080668"/>
                  </a:lnTo>
                  <a:lnTo>
                    <a:pt x="1798951" y="1079636"/>
                  </a:lnTo>
                  <a:lnTo>
                    <a:pt x="1797623" y="1077719"/>
                  </a:lnTo>
                  <a:lnTo>
                    <a:pt x="1796444" y="1076539"/>
                  </a:lnTo>
                  <a:lnTo>
                    <a:pt x="1792904" y="1074326"/>
                  </a:lnTo>
                  <a:lnTo>
                    <a:pt x="1789069" y="1072851"/>
                  </a:lnTo>
                  <a:lnTo>
                    <a:pt x="1787299" y="1073441"/>
                  </a:lnTo>
                  <a:lnTo>
                    <a:pt x="1785087" y="1075211"/>
                  </a:lnTo>
                  <a:lnTo>
                    <a:pt x="1783317" y="1076244"/>
                  </a:lnTo>
                  <a:lnTo>
                    <a:pt x="1782137" y="1076244"/>
                  </a:lnTo>
                  <a:lnTo>
                    <a:pt x="1784939" y="1071524"/>
                  </a:lnTo>
                  <a:lnTo>
                    <a:pt x="1785824" y="1068574"/>
                  </a:lnTo>
                  <a:lnTo>
                    <a:pt x="1785824" y="1067542"/>
                  </a:lnTo>
                  <a:lnTo>
                    <a:pt x="1785529" y="1066509"/>
                  </a:lnTo>
                  <a:lnTo>
                    <a:pt x="1784939" y="1065034"/>
                  </a:lnTo>
                  <a:lnTo>
                    <a:pt x="1784497" y="1064592"/>
                  </a:lnTo>
                  <a:lnTo>
                    <a:pt x="1783317" y="1064297"/>
                  </a:lnTo>
                  <a:lnTo>
                    <a:pt x="1779482" y="1064592"/>
                  </a:lnTo>
                  <a:lnTo>
                    <a:pt x="1776532" y="1062380"/>
                  </a:lnTo>
                  <a:lnTo>
                    <a:pt x="1775057" y="1061642"/>
                  </a:lnTo>
                  <a:lnTo>
                    <a:pt x="1771223" y="1058397"/>
                  </a:lnTo>
                  <a:lnTo>
                    <a:pt x="1768568" y="1056480"/>
                  </a:lnTo>
                  <a:lnTo>
                    <a:pt x="1765175" y="1054710"/>
                  </a:lnTo>
                  <a:lnTo>
                    <a:pt x="1759866" y="1051170"/>
                  </a:lnTo>
                  <a:lnTo>
                    <a:pt x="1757948" y="1050433"/>
                  </a:lnTo>
                  <a:lnTo>
                    <a:pt x="1756474" y="1050433"/>
                  </a:lnTo>
                  <a:lnTo>
                    <a:pt x="1753524" y="1052055"/>
                  </a:lnTo>
                  <a:lnTo>
                    <a:pt x="1749099" y="1054710"/>
                  </a:lnTo>
                  <a:lnTo>
                    <a:pt x="1744969" y="1056627"/>
                  </a:lnTo>
                  <a:lnTo>
                    <a:pt x="1739069" y="1058692"/>
                  </a:lnTo>
                  <a:lnTo>
                    <a:pt x="1733465" y="1061200"/>
                  </a:lnTo>
                  <a:lnTo>
                    <a:pt x="1732285" y="1062380"/>
                  </a:lnTo>
                  <a:lnTo>
                    <a:pt x="1734350" y="1064740"/>
                  </a:lnTo>
                  <a:lnTo>
                    <a:pt x="1733907" y="1065182"/>
                  </a:lnTo>
                  <a:lnTo>
                    <a:pt x="1726680" y="1060610"/>
                  </a:lnTo>
                  <a:lnTo>
                    <a:pt x="1723730" y="1059282"/>
                  </a:lnTo>
                  <a:lnTo>
                    <a:pt x="1721371" y="1058987"/>
                  </a:lnTo>
                  <a:lnTo>
                    <a:pt x="1715471" y="1057365"/>
                  </a:lnTo>
                  <a:lnTo>
                    <a:pt x="1713701" y="1057365"/>
                  </a:lnTo>
                  <a:lnTo>
                    <a:pt x="1711636" y="1058397"/>
                  </a:lnTo>
                  <a:lnTo>
                    <a:pt x="1703819" y="1062675"/>
                  </a:lnTo>
                  <a:lnTo>
                    <a:pt x="1703377" y="1062085"/>
                  </a:lnTo>
                  <a:lnTo>
                    <a:pt x="1706916" y="1059872"/>
                  </a:lnTo>
                  <a:lnTo>
                    <a:pt x="1703229" y="1057217"/>
                  </a:lnTo>
                  <a:lnTo>
                    <a:pt x="1682285" y="1051170"/>
                  </a:lnTo>
                  <a:lnTo>
                    <a:pt x="1675353" y="1048810"/>
                  </a:lnTo>
                  <a:lnTo>
                    <a:pt x="1666799" y="1047778"/>
                  </a:lnTo>
                  <a:lnTo>
                    <a:pt x="1662374" y="1046893"/>
                  </a:lnTo>
                  <a:lnTo>
                    <a:pt x="1656327" y="1048515"/>
                  </a:lnTo>
                  <a:lnTo>
                    <a:pt x="1648657" y="1052793"/>
                  </a:lnTo>
                  <a:lnTo>
                    <a:pt x="1644233" y="1055743"/>
                  </a:lnTo>
                  <a:lnTo>
                    <a:pt x="1643200" y="1057217"/>
                  </a:lnTo>
                  <a:lnTo>
                    <a:pt x="1642610" y="1058692"/>
                  </a:lnTo>
                  <a:lnTo>
                    <a:pt x="1642315" y="1061642"/>
                  </a:lnTo>
                  <a:lnTo>
                    <a:pt x="1642610" y="1065772"/>
                  </a:lnTo>
                  <a:lnTo>
                    <a:pt x="1644233" y="1073147"/>
                  </a:lnTo>
                  <a:lnTo>
                    <a:pt x="1645707" y="1076834"/>
                  </a:lnTo>
                  <a:lnTo>
                    <a:pt x="1647625" y="1079636"/>
                  </a:lnTo>
                  <a:lnTo>
                    <a:pt x="1649100" y="1080964"/>
                  </a:lnTo>
                  <a:lnTo>
                    <a:pt x="1651017" y="1082291"/>
                  </a:lnTo>
                  <a:lnTo>
                    <a:pt x="1653967" y="1085093"/>
                  </a:lnTo>
                  <a:lnTo>
                    <a:pt x="1658834" y="1087896"/>
                  </a:lnTo>
                  <a:lnTo>
                    <a:pt x="1655295" y="1090993"/>
                  </a:lnTo>
                  <a:lnTo>
                    <a:pt x="1653082" y="1092615"/>
                  </a:lnTo>
                  <a:lnTo>
                    <a:pt x="1652787" y="1094385"/>
                  </a:lnTo>
                  <a:lnTo>
                    <a:pt x="1653377" y="1100875"/>
                  </a:lnTo>
                  <a:lnTo>
                    <a:pt x="1653377" y="1101907"/>
                  </a:lnTo>
                  <a:lnTo>
                    <a:pt x="1652345" y="1103825"/>
                  </a:lnTo>
                  <a:lnTo>
                    <a:pt x="1650575" y="1106774"/>
                  </a:lnTo>
                  <a:lnTo>
                    <a:pt x="1647920" y="1110019"/>
                  </a:lnTo>
                  <a:lnTo>
                    <a:pt x="1642020" y="1115919"/>
                  </a:lnTo>
                  <a:lnTo>
                    <a:pt x="1641430" y="1117246"/>
                  </a:lnTo>
                  <a:lnTo>
                    <a:pt x="1642905" y="1117689"/>
                  </a:lnTo>
                  <a:lnTo>
                    <a:pt x="1646150" y="1117394"/>
                  </a:lnTo>
                  <a:lnTo>
                    <a:pt x="1649395" y="1118721"/>
                  </a:lnTo>
                  <a:lnTo>
                    <a:pt x="1656474" y="1117099"/>
                  </a:lnTo>
                  <a:lnTo>
                    <a:pt x="1656769" y="1117689"/>
                  </a:lnTo>
                  <a:lnTo>
                    <a:pt x="1654852" y="1118426"/>
                  </a:lnTo>
                  <a:lnTo>
                    <a:pt x="1652935" y="1122114"/>
                  </a:lnTo>
                  <a:lnTo>
                    <a:pt x="1652197" y="1122851"/>
                  </a:lnTo>
                  <a:lnTo>
                    <a:pt x="1651460" y="1124326"/>
                  </a:lnTo>
                  <a:lnTo>
                    <a:pt x="1653377" y="1126833"/>
                  </a:lnTo>
                  <a:lnTo>
                    <a:pt x="1655295" y="1127276"/>
                  </a:lnTo>
                  <a:lnTo>
                    <a:pt x="1658539" y="1127276"/>
                  </a:lnTo>
                  <a:lnTo>
                    <a:pt x="1658834" y="1128161"/>
                  </a:lnTo>
                  <a:lnTo>
                    <a:pt x="1656327" y="1129636"/>
                  </a:lnTo>
                  <a:lnTo>
                    <a:pt x="1654115" y="1132733"/>
                  </a:lnTo>
                  <a:lnTo>
                    <a:pt x="1654999" y="1135240"/>
                  </a:lnTo>
                  <a:lnTo>
                    <a:pt x="1660162" y="1143795"/>
                  </a:lnTo>
                  <a:lnTo>
                    <a:pt x="1659867" y="1144237"/>
                  </a:lnTo>
                  <a:lnTo>
                    <a:pt x="1656917" y="1145565"/>
                  </a:lnTo>
                  <a:lnTo>
                    <a:pt x="1656622" y="1146007"/>
                  </a:lnTo>
                  <a:lnTo>
                    <a:pt x="1657654" y="1147040"/>
                  </a:lnTo>
                  <a:lnTo>
                    <a:pt x="1663849" y="1147777"/>
                  </a:lnTo>
                  <a:lnTo>
                    <a:pt x="1664439" y="1148515"/>
                  </a:lnTo>
                  <a:lnTo>
                    <a:pt x="1662226" y="1152349"/>
                  </a:lnTo>
                  <a:lnTo>
                    <a:pt x="1662226" y="1153972"/>
                  </a:lnTo>
                  <a:lnTo>
                    <a:pt x="1663406" y="1155889"/>
                  </a:lnTo>
                  <a:lnTo>
                    <a:pt x="1663406" y="1157364"/>
                  </a:lnTo>
                  <a:lnTo>
                    <a:pt x="1659572" y="1160461"/>
                  </a:lnTo>
                  <a:lnTo>
                    <a:pt x="1659277" y="1161641"/>
                  </a:lnTo>
                  <a:lnTo>
                    <a:pt x="1661194" y="1164591"/>
                  </a:lnTo>
                  <a:lnTo>
                    <a:pt x="1662816" y="1165771"/>
                  </a:lnTo>
                  <a:lnTo>
                    <a:pt x="1661637" y="1166213"/>
                  </a:lnTo>
                  <a:lnTo>
                    <a:pt x="1656622" y="1161936"/>
                  </a:lnTo>
                  <a:lnTo>
                    <a:pt x="1653082" y="1161936"/>
                  </a:lnTo>
                  <a:lnTo>
                    <a:pt x="1652492" y="1162821"/>
                  </a:lnTo>
                  <a:lnTo>
                    <a:pt x="1652787" y="1165771"/>
                  </a:lnTo>
                  <a:lnTo>
                    <a:pt x="1652345" y="1166656"/>
                  </a:lnTo>
                  <a:lnTo>
                    <a:pt x="1649542" y="1169901"/>
                  </a:lnTo>
                  <a:lnTo>
                    <a:pt x="1649985" y="1171081"/>
                  </a:lnTo>
                  <a:lnTo>
                    <a:pt x="1651755" y="1172408"/>
                  </a:lnTo>
                  <a:lnTo>
                    <a:pt x="1652197" y="1173588"/>
                  </a:lnTo>
                  <a:lnTo>
                    <a:pt x="1649985" y="1176538"/>
                  </a:lnTo>
                  <a:lnTo>
                    <a:pt x="1646150" y="1178898"/>
                  </a:lnTo>
                  <a:lnTo>
                    <a:pt x="1644085" y="1180668"/>
                  </a:lnTo>
                  <a:lnTo>
                    <a:pt x="1642168" y="1182880"/>
                  </a:lnTo>
                  <a:lnTo>
                    <a:pt x="1639513" y="1187010"/>
                  </a:lnTo>
                  <a:lnTo>
                    <a:pt x="1634646" y="1192172"/>
                  </a:lnTo>
                  <a:lnTo>
                    <a:pt x="1633908" y="1193204"/>
                  </a:lnTo>
                  <a:lnTo>
                    <a:pt x="1633318" y="1194974"/>
                  </a:lnTo>
                  <a:lnTo>
                    <a:pt x="1632876" y="1197334"/>
                  </a:lnTo>
                  <a:lnTo>
                    <a:pt x="1632581" y="1200726"/>
                  </a:lnTo>
                  <a:lnTo>
                    <a:pt x="1632876" y="1202054"/>
                  </a:lnTo>
                  <a:lnTo>
                    <a:pt x="1634056" y="1203824"/>
                  </a:lnTo>
                  <a:lnTo>
                    <a:pt x="1637006" y="1204709"/>
                  </a:lnTo>
                  <a:lnTo>
                    <a:pt x="1645855" y="1211641"/>
                  </a:lnTo>
                  <a:lnTo>
                    <a:pt x="1649247" y="1213558"/>
                  </a:lnTo>
                  <a:lnTo>
                    <a:pt x="1654409" y="1215771"/>
                  </a:lnTo>
                  <a:lnTo>
                    <a:pt x="1657802" y="1217688"/>
                  </a:lnTo>
                  <a:lnTo>
                    <a:pt x="1659424" y="1219310"/>
                  </a:lnTo>
                  <a:lnTo>
                    <a:pt x="1668126" y="1225947"/>
                  </a:lnTo>
                  <a:lnTo>
                    <a:pt x="1675058" y="1235829"/>
                  </a:lnTo>
                  <a:lnTo>
                    <a:pt x="1677123" y="1239664"/>
                  </a:lnTo>
                  <a:lnTo>
                    <a:pt x="1677713" y="1241876"/>
                  </a:lnTo>
                  <a:lnTo>
                    <a:pt x="1681105" y="1250136"/>
                  </a:lnTo>
                  <a:lnTo>
                    <a:pt x="1682580" y="1254266"/>
                  </a:lnTo>
                  <a:lnTo>
                    <a:pt x="1683318" y="1257658"/>
                  </a:lnTo>
                  <a:lnTo>
                    <a:pt x="1684498" y="1268425"/>
                  </a:lnTo>
                  <a:lnTo>
                    <a:pt x="1684498" y="1283026"/>
                  </a:lnTo>
                  <a:lnTo>
                    <a:pt x="1683908" y="1288189"/>
                  </a:lnTo>
                  <a:lnTo>
                    <a:pt x="1682433" y="1294088"/>
                  </a:lnTo>
                  <a:lnTo>
                    <a:pt x="1681253" y="1297481"/>
                  </a:lnTo>
                  <a:lnTo>
                    <a:pt x="1678303" y="1301610"/>
                  </a:lnTo>
                  <a:lnTo>
                    <a:pt x="1673731" y="1306330"/>
                  </a:lnTo>
                  <a:lnTo>
                    <a:pt x="1670191" y="1310460"/>
                  </a:lnTo>
                  <a:lnTo>
                    <a:pt x="1667831" y="1313852"/>
                  </a:lnTo>
                  <a:lnTo>
                    <a:pt x="1663701" y="1317834"/>
                  </a:lnTo>
                  <a:lnTo>
                    <a:pt x="1653820" y="1325504"/>
                  </a:lnTo>
                  <a:lnTo>
                    <a:pt x="1651902" y="1327421"/>
                  </a:lnTo>
                  <a:lnTo>
                    <a:pt x="1648805" y="1329486"/>
                  </a:lnTo>
                  <a:lnTo>
                    <a:pt x="1642610" y="1332584"/>
                  </a:lnTo>
                  <a:lnTo>
                    <a:pt x="1638038" y="1335533"/>
                  </a:lnTo>
                  <a:lnTo>
                    <a:pt x="1633613" y="1337598"/>
                  </a:lnTo>
                  <a:lnTo>
                    <a:pt x="1623879" y="1341286"/>
                  </a:lnTo>
                  <a:lnTo>
                    <a:pt x="1622256" y="1342318"/>
                  </a:lnTo>
                  <a:lnTo>
                    <a:pt x="1602493" y="1348955"/>
                  </a:lnTo>
                  <a:lnTo>
                    <a:pt x="1601313" y="1349840"/>
                  </a:lnTo>
                  <a:lnTo>
                    <a:pt x="1601313" y="1350430"/>
                  </a:lnTo>
                  <a:lnTo>
                    <a:pt x="1602345" y="1350725"/>
                  </a:lnTo>
                  <a:lnTo>
                    <a:pt x="1603378" y="1351315"/>
                  </a:lnTo>
                  <a:lnTo>
                    <a:pt x="1604262" y="1352347"/>
                  </a:lnTo>
                  <a:lnTo>
                    <a:pt x="1606327" y="1356330"/>
                  </a:lnTo>
                  <a:lnTo>
                    <a:pt x="1607507" y="1359869"/>
                  </a:lnTo>
                  <a:lnTo>
                    <a:pt x="1608687" y="1361934"/>
                  </a:lnTo>
                  <a:lnTo>
                    <a:pt x="1610604" y="1364589"/>
                  </a:lnTo>
                  <a:lnTo>
                    <a:pt x="1612227" y="1366212"/>
                  </a:lnTo>
                  <a:lnTo>
                    <a:pt x="1614292" y="1367392"/>
                  </a:lnTo>
                  <a:lnTo>
                    <a:pt x="1616062" y="1367981"/>
                  </a:lnTo>
                  <a:lnTo>
                    <a:pt x="1616062" y="1368424"/>
                  </a:lnTo>
                  <a:lnTo>
                    <a:pt x="1615177" y="1369899"/>
                  </a:lnTo>
                  <a:lnTo>
                    <a:pt x="1613554" y="1370489"/>
                  </a:lnTo>
                  <a:lnTo>
                    <a:pt x="1618127" y="1372111"/>
                  </a:lnTo>
                  <a:lnTo>
                    <a:pt x="1619601" y="1373144"/>
                  </a:lnTo>
                  <a:lnTo>
                    <a:pt x="1619896" y="1373881"/>
                  </a:lnTo>
                  <a:lnTo>
                    <a:pt x="1617832" y="1375651"/>
                  </a:lnTo>
                  <a:lnTo>
                    <a:pt x="1617832" y="1376388"/>
                  </a:lnTo>
                  <a:lnTo>
                    <a:pt x="1618864" y="1378158"/>
                  </a:lnTo>
                  <a:lnTo>
                    <a:pt x="1621224" y="1379633"/>
                  </a:lnTo>
                  <a:lnTo>
                    <a:pt x="1621224" y="1379928"/>
                  </a:lnTo>
                  <a:lnTo>
                    <a:pt x="1619749" y="1379928"/>
                  </a:lnTo>
                  <a:lnTo>
                    <a:pt x="1618717" y="1380371"/>
                  </a:lnTo>
                  <a:lnTo>
                    <a:pt x="1617684" y="1383026"/>
                  </a:lnTo>
                  <a:lnTo>
                    <a:pt x="1616799" y="1383911"/>
                  </a:lnTo>
                  <a:lnTo>
                    <a:pt x="1617094" y="1386123"/>
                  </a:lnTo>
                  <a:lnTo>
                    <a:pt x="1618569" y="1389515"/>
                  </a:lnTo>
                  <a:lnTo>
                    <a:pt x="1619896" y="1394825"/>
                  </a:lnTo>
                  <a:lnTo>
                    <a:pt x="1621076" y="1402052"/>
                  </a:lnTo>
                  <a:lnTo>
                    <a:pt x="1622404" y="1407804"/>
                  </a:lnTo>
                  <a:lnTo>
                    <a:pt x="1623584" y="1410164"/>
                  </a:lnTo>
                  <a:lnTo>
                    <a:pt x="1626534" y="1412819"/>
                  </a:lnTo>
                  <a:lnTo>
                    <a:pt x="1626976" y="1414294"/>
                  </a:lnTo>
                  <a:lnTo>
                    <a:pt x="1626091" y="1415916"/>
                  </a:lnTo>
                  <a:lnTo>
                    <a:pt x="1625796" y="1417833"/>
                  </a:lnTo>
                  <a:lnTo>
                    <a:pt x="1626386" y="1421521"/>
                  </a:lnTo>
                  <a:lnTo>
                    <a:pt x="1626976" y="1422553"/>
                  </a:lnTo>
                  <a:lnTo>
                    <a:pt x="1630221" y="1425798"/>
                  </a:lnTo>
                  <a:lnTo>
                    <a:pt x="1631401" y="1427273"/>
                  </a:lnTo>
                  <a:lnTo>
                    <a:pt x="1632138" y="1430518"/>
                  </a:lnTo>
                  <a:lnTo>
                    <a:pt x="1632138" y="1433615"/>
                  </a:lnTo>
                  <a:lnTo>
                    <a:pt x="1632581" y="1434353"/>
                  </a:lnTo>
                  <a:lnTo>
                    <a:pt x="1634351" y="1435385"/>
                  </a:lnTo>
                  <a:lnTo>
                    <a:pt x="1633171" y="1435680"/>
                  </a:lnTo>
                  <a:lnTo>
                    <a:pt x="1631991" y="1437007"/>
                  </a:lnTo>
                  <a:lnTo>
                    <a:pt x="1630516" y="1439515"/>
                  </a:lnTo>
                  <a:lnTo>
                    <a:pt x="1627713" y="1443202"/>
                  </a:lnTo>
                  <a:lnTo>
                    <a:pt x="1624469" y="1445709"/>
                  </a:lnTo>
                  <a:lnTo>
                    <a:pt x="1623289" y="1447479"/>
                  </a:lnTo>
                  <a:lnTo>
                    <a:pt x="1622699" y="1449839"/>
                  </a:lnTo>
                  <a:lnTo>
                    <a:pt x="1621666" y="1451461"/>
                  </a:lnTo>
                  <a:lnTo>
                    <a:pt x="1620192" y="1452347"/>
                  </a:lnTo>
                  <a:lnTo>
                    <a:pt x="1620192" y="1453821"/>
                  </a:lnTo>
                  <a:lnTo>
                    <a:pt x="1625501" y="1459721"/>
                  </a:lnTo>
                  <a:lnTo>
                    <a:pt x="1626534" y="1461048"/>
                  </a:lnTo>
                  <a:lnTo>
                    <a:pt x="1626534" y="1462081"/>
                  </a:lnTo>
                  <a:lnTo>
                    <a:pt x="1624174" y="1464441"/>
                  </a:lnTo>
                  <a:lnTo>
                    <a:pt x="1623436" y="1466063"/>
                  </a:lnTo>
                  <a:lnTo>
                    <a:pt x="1622404" y="1469898"/>
                  </a:lnTo>
                  <a:lnTo>
                    <a:pt x="1622404" y="1472405"/>
                  </a:lnTo>
                  <a:lnTo>
                    <a:pt x="1621371" y="1470340"/>
                  </a:lnTo>
                  <a:lnTo>
                    <a:pt x="1620192" y="1465916"/>
                  </a:lnTo>
                  <a:lnTo>
                    <a:pt x="1619601" y="1464588"/>
                  </a:lnTo>
                  <a:lnTo>
                    <a:pt x="1618717" y="1463261"/>
                  </a:lnTo>
                  <a:lnTo>
                    <a:pt x="1617389" y="1461933"/>
                  </a:lnTo>
                  <a:lnTo>
                    <a:pt x="1615767" y="1461048"/>
                  </a:lnTo>
                  <a:lnTo>
                    <a:pt x="1613849" y="1460606"/>
                  </a:lnTo>
                  <a:lnTo>
                    <a:pt x="1612817" y="1460164"/>
                  </a:lnTo>
                  <a:lnTo>
                    <a:pt x="1611932" y="1457656"/>
                  </a:lnTo>
                  <a:lnTo>
                    <a:pt x="1610899" y="1457656"/>
                  </a:lnTo>
                  <a:lnTo>
                    <a:pt x="1606770" y="1459426"/>
                  </a:lnTo>
                  <a:lnTo>
                    <a:pt x="1606032" y="1460606"/>
                  </a:lnTo>
                  <a:lnTo>
                    <a:pt x="1605590" y="1462081"/>
                  </a:lnTo>
                  <a:lnTo>
                    <a:pt x="1604557" y="1463556"/>
                  </a:lnTo>
                  <a:lnTo>
                    <a:pt x="1603082" y="1464883"/>
                  </a:lnTo>
                  <a:lnTo>
                    <a:pt x="1601903" y="1467243"/>
                  </a:lnTo>
                  <a:lnTo>
                    <a:pt x="1601018" y="1470488"/>
                  </a:lnTo>
                  <a:lnTo>
                    <a:pt x="1600575" y="1472700"/>
                  </a:lnTo>
                  <a:lnTo>
                    <a:pt x="1600575" y="1473880"/>
                  </a:lnTo>
                  <a:lnTo>
                    <a:pt x="1601165" y="1475060"/>
                  </a:lnTo>
                  <a:lnTo>
                    <a:pt x="1603230" y="1477420"/>
                  </a:lnTo>
                  <a:lnTo>
                    <a:pt x="1608097" y="1481992"/>
                  </a:lnTo>
                  <a:lnTo>
                    <a:pt x="1610015" y="1484795"/>
                  </a:lnTo>
                  <a:lnTo>
                    <a:pt x="1610899" y="1487302"/>
                  </a:lnTo>
                  <a:lnTo>
                    <a:pt x="1608097" y="1483467"/>
                  </a:lnTo>
                  <a:lnTo>
                    <a:pt x="1602935" y="1478895"/>
                  </a:lnTo>
                  <a:lnTo>
                    <a:pt x="1598068" y="1473143"/>
                  </a:lnTo>
                  <a:lnTo>
                    <a:pt x="1594823" y="1471078"/>
                  </a:lnTo>
                  <a:lnTo>
                    <a:pt x="1591136" y="1469455"/>
                  </a:lnTo>
                  <a:lnTo>
                    <a:pt x="1586859" y="1468275"/>
                  </a:lnTo>
                  <a:lnTo>
                    <a:pt x="1584204" y="1467833"/>
                  </a:lnTo>
                  <a:lnTo>
                    <a:pt x="1581254" y="1468571"/>
                  </a:lnTo>
                  <a:lnTo>
                    <a:pt x="1576092" y="1472553"/>
                  </a:lnTo>
                  <a:lnTo>
                    <a:pt x="1572994" y="1474618"/>
                  </a:lnTo>
                  <a:lnTo>
                    <a:pt x="1571519" y="1474913"/>
                  </a:lnTo>
                  <a:lnTo>
                    <a:pt x="1576239" y="1470045"/>
                  </a:lnTo>
                  <a:lnTo>
                    <a:pt x="1580811" y="1467243"/>
                  </a:lnTo>
                  <a:lnTo>
                    <a:pt x="1582139" y="1465768"/>
                  </a:lnTo>
                  <a:lnTo>
                    <a:pt x="1582139" y="1464293"/>
                  </a:lnTo>
                  <a:lnTo>
                    <a:pt x="1580811" y="1461048"/>
                  </a:lnTo>
                  <a:lnTo>
                    <a:pt x="1578451" y="1456181"/>
                  </a:lnTo>
                  <a:lnTo>
                    <a:pt x="1576682" y="1453084"/>
                  </a:lnTo>
                  <a:lnTo>
                    <a:pt x="1575502" y="1451757"/>
                  </a:lnTo>
                  <a:lnTo>
                    <a:pt x="1568570" y="1445709"/>
                  </a:lnTo>
                  <a:lnTo>
                    <a:pt x="1564440" y="1443202"/>
                  </a:lnTo>
                  <a:lnTo>
                    <a:pt x="1560310" y="1441727"/>
                  </a:lnTo>
                  <a:lnTo>
                    <a:pt x="1557360" y="1439810"/>
                  </a:lnTo>
                  <a:lnTo>
                    <a:pt x="1555590" y="1437597"/>
                  </a:lnTo>
                  <a:lnTo>
                    <a:pt x="1553378" y="1436417"/>
                  </a:lnTo>
                  <a:lnTo>
                    <a:pt x="1550871" y="1436417"/>
                  </a:lnTo>
                  <a:lnTo>
                    <a:pt x="1546446" y="1437155"/>
                  </a:lnTo>
                  <a:lnTo>
                    <a:pt x="1546151" y="1436860"/>
                  </a:lnTo>
                  <a:lnTo>
                    <a:pt x="1547478" y="1435827"/>
                  </a:lnTo>
                  <a:lnTo>
                    <a:pt x="1550428" y="1434353"/>
                  </a:lnTo>
                  <a:lnTo>
                    <a:pt x="1551756" y="1433320"/>
                  </a:lnTo>
                  <a:lnTo>
                    <a:pt x="1552788" y="1431845"/>
                  </a:lnTo>
                  <a:lnTo>
                    <a:pt x="1552051" y="1429485"/>
                  </a:lnTo>
                  <a:lnTo>
                    <a:pt x="1548363" y="1424913"/>
                  </a:lnTo>
                  <a:lnTo>
                    <a:pt x="1545266" y="1421816"/>
                  </a:lnTo>
                  <a:lnTo>
                    <a:pt x="1541136" y="1416211"/>
                  </a:lnTo>
                  <a:lnTo>
                    <a:pt x="1538776" y="1413851"/>
                  </a:lnTo>
                  <a:lnTo>
                    <a:pt x="1536269" y="1412229"/>
                  </a:lnTo>
                  <a:lnTo>
                    <a:pt x="1534794" y="1410901"/>
                  </a:lnTo>
                  <a:lnTo>
                    <a:pt x="1533909" y="1408394"/>
                  </a:lnTo>
                  <a:lnTo>
                    <a:pt x="1533909" y="1407214"/>
                  </a:lnTo>
                  <a:lnTo>
                    <a:pt x="1534794" y="1403969"/>
                  </a:lnTo>
                  <a:lnTo>
                    <a:pt x="1535827" y="1402199"/>
                  </a:lnTo>
                  <a:lnTo>
                    <a:pt x="1537449" y="1400282"/>
                  </a:lnTo>
                  <a:lnTo>
                    <a:pt x="1537744" y="1396742"/>
                  </a:lnTo>
                  <a:lnTo>
                    <a:pt x="1536859" y="1391433"/>
                  </a:lnTo>
                  <a:lnTo>
                    <a:pt x="1536564" y="1387893"/>
                  </a:lnTo>
                  <a:lnTo>
                    <a:pt x="1537596" y="1383321"/>
                  </a:lnTo>
                  <a:lnTo>
                    <a:pt x="1537891" y="1380518"/>
                  </a:lnTo>
                  <a:lnTo>
                    <a:pt x="1537302" y="1378011"/>
                  </a:lnTo>
                  <a:lnTo>
                    <a:pt x="1535237" y="1372259"/>
                  </a:lnTo>
                  <a:lnTo>
                    <a:pt x="1534647" y="1371226"/>
                  </a:lnTo>
                  <a:lnTo>
                    <a:pt x="1531254" y="1367392"/>
                  </a:lnTo>
                  <a:lnTo>
                    <a:pt x="1530517" y="1365032"/>
                  </a:lnTo>
                  <a:lnTo>
                    <a:pt x="1530517" y="1361049"/>
                  </a:lnTo>
                  <a:lnTo>
                    <a:pt x="1531844" y="1356477"/>
                  </a:lnTo>
                  <a:lnTo>
                    <a:pt x="1535827" y="1344530"/>
                  </a:lnTo>
                  <a:lnTo>
                    <a:pt x="1535827" y="1343055"/>
                  </a:lnTo>
                  <a:lnTo>
                    <a:pt x="1533467" y="1337893"/>
                  </a:lnTo>
                  <a:lnTo>
                    <a:pt x="1531254" y="1335386"/>
                  </a:lnTo>
                  <a:lnTo>
                    <a:pt x="1526387" y="1332436"/>
                  </a:lnTo>
                  <a:lnTo>
                    <a:pt x="1523585" y="1331846"/>
                  </a:lnTo>
                  <a:lnTo>
                    <a:pt x="1520635" y="1332141"/>
                  </a:lnTo>
                  <a:lnTo>
                    <a:pt x="1518865" y="1332141"/>
                  </a:lnTo>
                  <a:lnTo>
                    <a:pt x="1516800" y="1329781"/>
                  </a:lnTo>
                  <a:lnTo>
                    <a:pt x="1515768" y="1329486"/>
                  </a:lnTo>
                  <a:lnTo>
                    <a:pt x="1509868" y="1330076"/>
                  </a:lnTo>
                  <a:lnTo>
                    <a:pt x="1500576" y="1328306"/>
                  </a:lnTo>
                  <a:lnTo>
                    <a:pt x="1498069" y="1328306"/>
                  </a:lnTo>
                  <a:lnTo>
                    <a:pt x="1491727" y="1326389"/>
                  </a:lnTo>
                  <a:lnTo>
                    <a:pt x="1490104" y="1326389"/>
                  </a:lnTo>
                  <a:lnTo>
                    <a:pt x="1488777" y="1326979"/>
                  </a:lnTo>
                  <a:lnTo>
                    <a:pt x="1486564" y="1327274"/>
                  </a:lnTo>
                  <a:lnTo>
                    <a:pt x="1483615" y="1327274"/>
                  </a:lnTo>
                  <a:lnTo>
                    <a:pt x="1480075" y="1327569"/>
                  </a:lnTo>
                  <a:lnTo>
                    <a:pt x="1475797" y="1328454"/>
                  </a:lnTo>
                  <a:lnTo>
                    <a:pt x="1470930" y="1328454"/>
                  </a:lnTo>
                  <a:lnTo>
                    <a:pt x="1465326" y="1327569"/>
                  </a:lnTo>
                  <a:lnTo>
                    <a:pt x="1461638" y="1327569"/>
                  </a:lnTo>
                  <a:lnTo>
                    <a:pt x="1459869" y="1328159"/>
                  </a:lnTo>
                  <a:lnTo>
                    <a:pt x="1457656" y="1329634"/>
                  </a:lnTo>
                  <a:lnTo>
                    <a:pt x="1453674" y="1334943"/>
                  </a:lnTo>
                  <a:lnTo>
                    <a:pt x="1453674" y="1334354"/>
                  </a:lnTo>
                  <a:lnTo>
                    <a:pt x="1457656" y="1326979"/>
                  </a:lnTo>
                  <a:lnTo>
                    <a:pt x="1457656" y="1325061"/>
                  </a:lnTo>
                  <a:lnTo>
                    <a:pt x="1455739" y="1323882"/>
                  </a:lnTo>
                  <a:lnTo>
                    <a:pt x="1452494" y="1322112"/>
                  </a:lnTo>
                  <a:lnTo>
                    <a:pt x="1450577" y="1320489"/>
                  </a:lnTo>
                  <a:lnTo>
                    <a:pt x="1448512" y="1318129"/>
                  </a:lnTo>
                  <a:lnTo>
                    <a:pt x="1445414" y="1315917"/>
                  </a:lnTo>
                  <a:lnTo>
                    <a:pt x="1441432" y="1313852"/>
                  </a:lnTo>
                  <a:lnTo>
                    <a:pt x="1437450" y="1312377"/>
                  </a:lnTo>
                  <a:lnTo>
                    <a:pt x="1433468" y="1311640"/>
                  </a:lnTo>
                  <a:lnTo>
                    <a:pt x="1427273" y="1309575"/>
                  </a:lnTo>
                  <a:lnTo>
                    <a:pt x="1413114" y="1304413"/>
                  </a:lnTo>
                  <a:lnTo>
                    <a:pt x="1403527" y="1302200"/>
                  </a:lnTo>
                  <a:lnTo>
                    <a:pt x="1398365" y="1300430"/>
                  </a:lnTo>
                  <a:lnTo>
                    <a:pt x="1396300" y="1299103"/>
                  </a:lnTo>
                  <a:lnTo>
                    <a:pt x="1388040" y="1288631"/>
                  </a:lnTo>
                  <a:lnTo>
                    <a:pt x="1382878" y="1283911"/>
                  </a:lnTo>
                  <a:lnTo>
                    <a:pt x="1377716" y="1281404"/>
                  </a:lnTo>
                  <a:lnTo>
                    <a:pt x="1373144" y="1278749"/>
                  </a:lnTo>
                  <a:lnTo>
                    <a:pt x="1367096" y="1274472"/>
                  </a:lnTo>
                  <a:lnTo>
                    <a:pt x="1363262" y="1271080"/>
                  </a:lnTo>
                  <a:lnTo>
                    <a:pt x="1360017" y="1269752"/>
                  </a:lnTo>
                  <a:lnTo>
                    <a:pt x="1353085" y="1268572"/>
                  </a:lnTo>
                  <a:lnTo>
                    <a:pt x="1349693" y="1267392"/>
                  </a:lnTo>
                  <a:lnTo>
                    <a:pt x="1338041" y="1264885"/>
                  </a:lnTo>
                  <a:lnTo>
                    <a:pt x="1330666" y="1262230"/>
                  </a:lnTo>
                  <a:lnTo>
                    <a:pt x="1323587" y="1258543"/>
                  </a:lnTo>
                  <a:lnTo>
                    <a:pt x="1317097" y="1255741"/>
                  </a:lnTo>
                  <a:lnTo>
                    <a:pt x="1309133" y="1254561"/>
                  </a:lnTo>
                  <a:lnTo>
                    <a:pt x="1303528" y="1255151"/>
                  </a:lnTo>
                  <a:lnTo>
                    <a:pt x="1279782" y="1261788"/>
                  </a:lnTo>
                  <a:lnTo>
                    <a:pt x="1273734" y="1263853"/>
                  </a:lnTo>
                  <a:lnTo>
                    <a:pt x="1270932" y="1265328"/>
                  </a:lnTo>
                  <a:lnTo>
                    <a:pt x="1270490" y="1265328"/>
                  </a:lnTo>
                  <a:lnTo>
                    <a:pt x="1272407" y="1263410"/>
                  </a:lnTo>
                  <a:lnTo>
                    <a:pt x="1272407" y="1262525"/>
                  </a:lnTo>
                  <a:lnTo>
                    <a:pt x="1268277" y="1262820"/>
                  </a:lnTo>
                  <a:lnTo>
                    <a:pt x="1266802" y="1263410"/>
                  </a:lnTo>
                  <a:lnTo>
                    <a:pt x="1263115" y="1265770"/>
                  </a:lnTo>
                  <a:lnTo>
                    <a:pt x="1261198" y="1266655"/>
                  </a:lnTo>
                  <a:lnTo>
                    <a:pt x="1259280" y="1267097"/>
                  </a:lnTo>
                  <a:lnTo>
                    <a:pt x="1259280" y="1266802"/>
                  </a:lnTo>
                  <a:lnTo>
                    <a:pt x="1260903" y="1265918"/>
                  </a:lnTo>
                  <a:lnTo>
                    <a:pt x="1262525" y="1264590"/>
                  </a:lnTo>
                  <a:lnTo>
                    <a:pt x="1264148" y="1262673"/>
                  </a:lnTo>
                  <a:lnTo>
                    <a:pt x="1265917" y="1260018"/>
                  </a:lnTo>
                  <a:lnTo>
                    <a:pt x="1267687" y="1256478"/>
                  </a:lnTo>
                  <a:lnTo>
                    <a:pt x="1268720" y="1253823"/>
                  </a:lnTo>
                  <a:lnTo>
                    <a:pt x="1268720" y="1252053"/>
                  </a:lnTo>
                  <a:lnTo>
                    <a:pt x="1268425" y="1249693"/>
                  </a:lnTo>
                  <a:lnTo>
                    <a:pt x="1267392" y="1246596"/>
                  </a:lnTo>
                  <a:lnTo>
                    <a:pt x="1261788" y="1234944"/>
                  </a:lnTo>
                  <a:lnTo>
                    <a:pt x="1260755" y="1232437"/>
                  </a:lnTo>
                  <a:lnTo>
                    <a:pt x="1258100" y="1223588"/>
                  </a:lnTo>
                  <a:lnTo>
                    <a:pt x="1255888" y="1217983"/>
                  </a:lnTo>
                  <a:lnTo>
                    <a:pt x="1251316" y="1207806"/>
                  </a:lnTo>
                  <a:lnTo>
                    <a:pt x="1250578" y="1205004"/>
                  </a:lnTo>
                  <a:lnTo>
                    <a:pt x="1249841" y="1199989"/>
                  </a:lnTo>
                  <a:lnTo>
                    <a:pt x="1249251" y="1198809"/>
                  </a:lnTo>
                  <a:lnTo>
                    <a:pt x="1246596" y="1197629"/>
                  </a:lnTo>
                  <a:lnTo>
                    <a:pt x="1244089" y="1198219"/>
                  </a:lnTo>
                  <a:lnTo>
                    <a:pt x="1241139" y="1198219"/>
                  </a:lnTo>
                  <a:lnTo>
                    <a:pt x="1233469" y="1197039"/>
                  </a:lnTo>
                  <a:lnTo>
                    <a:pt x="1226242" y="1197482"/>
                  </a:lnTo>
                  <a:lnTo>
                    <a:pt x="1224472" y="1198367"/>
                  </a:lnTo>
                  <a:lnTo>
                    <a:pt x="1222260" y="1202644"/>
                  </a:lnTo>
                  <a:lnTo>
                    <a:pt x="1220638" y="1212083"/>
                  </a:lnTo>
                  <a:lnTo>
                    <a:pt x="1219015" y="1215181"/>
                  </a:lnTo>
                  <a:lnTo>
                    <a:pt x="1219015" y="1213558"/>
                  </a:lnTo>
                  <a:lnTo>
                    <a:pt x="1220343" y="1201316"/>
                  </a:lnTo>
                  <a:lnTo>
                    <a:pt x="1220343" y="1199104"/>
                  </a:lnTo>
                  <a:lnTo>
                    <a:pt x="1216655" y="1197924"/>
                  </a:lnTo>
                  <a:lnTo>
                    <a:pt x="1213558" y="1193942"/>
                  </a:lnTo>
                  <a:lnTo>
                    <a:pt x="1212526" y="1193204"/>
                  </a:lnTo>
                  <a:lnTo>
                    <a:pt x="1211346" y="1192909"/>
                  </a:lnTo>
                  <a:lnTo>
                    <a:pt x="1210018" y="1192909"/>
                  </a:lnTo>
                  <a:lnTo>
                    <a:pt x="1208986" y="1191877"/>
                  </a:lnTo>
                  <a:lnTo>
                    <a:pt x="1208248" y="1189075"/>
                  </a:lnTo>
                  <a:lnTo>
                    <a:pt x="1207363" y="1187305"/>
                  </a:lnTo>
                  <a:lnTo>
                    <a:pt x="1205594" y="1186125"/>
                  </a:lnTo>
                  <a:lnTo>
                    <a:pt x="1202644" y="1185387"/>
                  </a:lnTo>
                  <a:lnTo>
                    <a:pt x="1204856" y="1184650"/>
                  </a:lnTo>
                  <a:lnTo>
                    <a:pt x="1206183" y="1182143"/>
                  </a:lnTo>
                  <a:lnTo>
                    <a:pt x="1207069" y="1177570"/>
                  </a:lnTo>
                  <a:lnTo>
                    <a:pt x="1207363" y="1169458"/>
                  </a:lnTo>
                  <a:lnTo>
                    <a:pt x="1207069" y="1151022"/>
                  </a:lnTo>
                  <a:lnTo>
                    <a:pt x="1208248" y="1144975"/>
                  </a:lnTo>
                  <a:lnTo>
                    <a:pt x="1210166" y="1137453"/>
                  </a:lnTo>
                  <a:lnTo>
                    <a:pt x="1210756" y="1132880"/>
                  </a:lnTo>
                  <a:lnTo>
                    <a:pt x="1210166" y="1131406"/>
                  </a:lnTo>
                  <a:lnTo>
                    <a:pt x="1209281" y="1130521"/>
                  </a:lnTo>
                  <a:lnTo>
                    <a:pt x="1207806" y="1129636"/>
                  </a:lnTo>
                  <a:lnTo>
                    <a:pt x="1210018" y="1128013"/>
                  </a:lnTo>
                  <a:lnTo>
                    <a:pt x="1212821" y="1128013"/>
                  </a:lnTo>
                  <a:lnTo>
                    <a:pt x="1214443" y="1125358"/>
                  </a:lnTo>
                  <a:lnTo>
                    <a:pt x="1216655" y="1120344"/>
                  </a:lnTo>
                  <a:lnTo>
                    <a:pt x="1219753" y="1114739"/>
                  </a:lnTo>
                  <a:lnTo>
                    <a:pt x="1223735" y="1108544"/>
                  </a:lnTo>
                  <a:lnTo>
                    <a:pt x="1225947" y="1103972"/>
                  </a:lnTo>
                  <a:lnTo>
                    <a:pt x="1226390" y="1101022"/>
                  </a:lnTo>
                  <a:lnTo>
                    <a:pt x="1226390" y="1098810"/>
                  </a:lnTo>
                  <a:lnTo>
                    <a:pt x="1225505" y="1097335"/>
                  </a:lnTo>
                  <a:lnTo>
                    <a:pt x="1226095" y="1096745"/>
                  </a:lnTo>
                  <a:lnTo>
                    <a:pt x="1229192" y="1097188"/>
                  </a:lnTo>
                  <a:lnTo>
                    <a:pt x="1230520" y="1095713"/>
                  </a:lnTo>
                  <a:lnTo>
                    <a:pt x="1230520" y="1094975"/>
                  </a:lnTo>
                  <a:lnTo>
                    <a:pt x="1229192" y="1091730"/>
                  </a:lnTo>
                  <a:lnTo>
                    <a:pt x="1229930" y="1090255"/>
                  </a:lnTo>
                  <a:lnTo>
                    <a:pt x="1235239" y="1085388"/>
                  </a:lnTo>
                  <a:lnTo>
                    <a:pt x="1242761" y="1081258"/>
                  </a:lnTo>
                  <a:lnTo>
                    <a:pt x="1244531" y="1079931"/>
                  </a:lnTo>
                  <a:lnTo>
                    <a:pt x="1245564" y="1078751"/>
                  </a:lnTo>
                  <a:lnTo>
                    <a:pt x="1245564" y="1078309"/>
                  </a:lnTo>
                  <a:lnTo>
                    <a:pt x="1242466" y="1076981"/>
                  </a:lnTo>
                  <a:lnTo>
                    <a:pt x="1240844" y="1075506"/>
                  </a:lnTo>
                  <a:lnTo>
                    <a:pt x="1239959" y="1074474"/>
                  </a:lnTo>
                  <a:lnTo>
                    <a:pt x="1238484" y="1071671"/>
                  </a:lnTo>
                  <a:lnTo>
                    <a:pt x="1243941" y="1072261"/>
                  </a:lnTo>
                  <a:lnTo>
                    <a:pt x="1244974" y="1072261"/>
                  </a:lnTo>
                  <a:lnTo>
                    <a:pt x="1246596" y="1070934"/>
                  </a:lnTo>
                  <a:lnTo>
                    <a:pt x="1246006" y="1070049"/>
                  </a:lnTo>
                  <a:lnTo>
                    <a:pt x="1244236" y="1068722"/>
                  </a:lnTo>
                  <a:lnTo>
                    <a:pt x="1244679" y="1068132"/>
                  </a:lnTo>
                  <a:lnTo>
                    <a:pt x="1249399" y="1068132"/>
                  </a:lnTo>
                  <a:lnTo>
                    <a:pt x="1251906" y="1066952"/>
                  </a:lnTo>
                  <a:lnTo>
                    <a:pt x="1253381" y="1065624"/>
                  </a:lnTo>
                  <a:lnTo>
                    <a:pt x="1253086" y="1065034"/>
                  </a:lnTo>
                  <a:lnTo>
                    <a:pt x="1251906" y="1064297"/>
                  </a:lnTo>
                  <a:lnTo>
                    <a:pt x="1251906" y="1063412"/>
                  </a:lnTo>
                  <a:lnTo>
                    <a:pt x="1256183" y="1060757"/>
                  </a:lnTo>
                  <a:lnTo>
                    <a:pt x="1255888" y="1059577"/>
                  </a:lnTo>
                  <a:lnTo>
                    <a:pt x="1253971" y="1057955"/>
                  </a:lnTo>
                  <a:lnTo>
                    <a:pt x="1248956" y="1055447"/>
                  </a:lnTo>
                  <a:lnTo>
                    <a:pt x="1248219" y="1054858"/>
                  </a:lnTo>
                  <a:lnTo>
                    <a:pt x="1249546" y="1054858"/>
                  </a:lnTo>
                  <a:lnTo>
                    <a:pt x="1257068" y="1057217"/>
                  </a:lnTo>
                  <a:lnTo>
                    <a:pt x="1260460" y="1059135"/>
                  </a:lnTo>
                  <a:lnTo>
                    <a:pt x="1262673" y="1061200"/>
                  </a:lnTo>
                  <a:lnTo>
                    <a:pt x="1264443" y="1062380"/>
                  </a:lnTo>
                  <a:lnTo>
                    <a:pt x="1265770" y="1062675"/>
                  </a:lnTo>
                  <a:lnTo>
                    <a:pt x="1265328" y="1061347"/>
                  </a:lnTo>
                  <a:lnTo>
                    <a:pt x="1263115" y="1058250"/>
                  </a:lnTo>
                  <a:lnTo>
                    <a:pt x="1261198" y="1056185"/>
                  </a:lnTo>
                  <a:lnTo>
                    <a:pt x="1259575" y="1055300"/>
                  </a:lnTo>
                  <a:lnTo>
                    <a:pt x="1259575" y="1054120"/>
                  </a:lnTo>
                  <a:lnTo>
                    <a:pt x="1261050" y="1052498"/>
                  </a:lnTo>
                  <a:lnTo>
                    <a:pt x="1264000" y="1050433"/>
                  </a:lnTo>
                  <a:lnTo>
                    <a:pt x="1264885" y="1049105"/>
                  </a:lnTo>
                  <a:lnTo>
                    <a:pt x="1265180" y="1047335"/>
                  </a:lnTo>
                  <a:lnTo>
                    <a:pt x="1266655" y="1046598"/>
                  </a:lnTo>
                  <a:lnTo>
                    <a:pt x="1269162" y="1046893"/>
                  </a:lnTo>
                  <a:lnTo>
                    <a:pt x="1271080" y="1046598"/>
                  </a:lnTo>
                  <a:lnTo>
                    <a:pt x="1272555" y="1045713"/>
                  </a:lnTo>
                  <a:lnTo>
                    <a:pt x="1274177" y="1045713"/>
                  </a:lnTo>
                  <a:lnTo>
                    <a:pt x="1277422" y="1047483"/>
                  </a:lnTo>
                  <a:lnTo>
                    <a:pt x="1279339" y="1047483"/>
                  </a:lnTo>
                  <a:lnTo>
                    <a:pt x="1280962" y="1046156"/>
                  </a:lnTo>
                  <a:lnTo>
                    <a:pt x="1281257" y="1045418"/>
                  </a:lnTo>
                  <a:lnTo>
                    <a:pt x="1280667" y="1043353"/>
                  </a:lnTo>
                  <a:lnTo>
                    <a:pt x="1275652" y="1042468"/>
                  </a:lnTo>
                  <a:lnTo>
                    <a:pt x="1273145" y="1041731"/>
                  </a:lnTo>
                  <a:lnTo>
                    <a:pt x="1271522" y="1040551"/>
                  </a:lnTo>
                  <a:lnTo>
                    <a:pt x="1270490" y="1039666"/>
                  </a:lnTo>
                  <a:lnTo>
                    <a:pt x="1269605" y="1038043"/>
                  </a:lnTo>
                  <a:lnTo>
                    <a:pt x="1269310" y="1036864"/>
                  </a:lnTo>
                  <a:lnTo>
                    <a:pt x="1270047" y="1036126"/>
                  </a:lnTo>
                  <a:lnTo>
                    <a:pt x="1274325" y="1035684"/>
                  </a:lnTo>
                  <a:lnTo>
                    <a:pt x="1275505" y="1035241"/>
                  </a:lnTo>
                  <a:lnTo>
                    <a:pt x="1276537" y="1034356"/>
                  </a:lnTo>
                  <a:lnTo>
                    <a:pt x="1278454" y="1034356"/>
                  </a:lnTo>
                  <a:lnTo>
                    <a:pt x="1282731" y="1035389"/>
                  </a:lnTo>
                  <a:lnTo>
                    <a:pt x="1293793" y="1036716"/>
                  </a:lnTo>
                  <a:lnTo>
                    <a:pt x="1296448" y="1036126"/>
                  </a:lnTo>
                  <a:lnTo>
                    <a:pt x="1302643" y="1031849"/>
                  </a:lnTo>
                  <a:lnTo>
                    <a:pt x="1305445" y="1031111"/>
                  </a:lnTo>
                  <a:lnTo>
                    <a:pt x="1308985" y="1030816"/>
                  </a:lnTo>
                  <a:lnTo>
                    <a:pt x="1311492" y="1029784"/>
                  </a:lnTo>
                  <a:lnTo>
                    <a:pt x="1312820" y="1027867"/>
                  </a:lnTo>
                  <a:lnTo>
                    <a:pt x="1313557" y="1025949"/>
                  </a:lnTo>
                  <a:lnTo>
                    <a:pt x="1313557" y="1024032"/>
                  </a:lnTo>
                  <a:lnTo>
                    <a:pt x="1313262" y="1016067"/>
                  </a:lnTo>
                  <a:lnTo>
                    <a:pt x="1312377" y="1014150"/>
                  </a:lnTo>
                  <a:lnTo>
                    <a:pt x="1306478" y="1010315"/>
                  </a:lnTo>
                  <a:lnTo>
                    <a:pt x="1302938" y="1008988"/>
                  </a:lnTo>
                  <a:lnTo>
                    <a:pt x="1297038" y="1007660"/>
                  </a:lnTo>
                  <a:lnTo>
                    <a:pt x="1292908" y="1005300"/>
                  </a:lnTo>
                  <a:lnTo>
                    <a:pt x="1287746" y="1001318"/>
                  </a:lnTo>
                  <a:lnTo>
                    <a:pt x="1283616" y="999696"/>
                  </a:lnTo>
                  <a:lnTo>
                    <a:pt x="1280667" y="1000581"/>
                  </a:lnTo>
                  <a:lnTo>
                    <a:pt x="1277569" y="1002056"/>
                  </a:lnTo>
                  <a:lnTo>
                    <a:pt x="1271965" y="1005300"/>
                  </a:lnTo>
                  <a:lnTo>
                    <a:pt x="1267392" y="1005595"/>
                  </a:lnTo>
                  <a:lnTo>
                    <a:pt x="1267392" y="1005005"/>
                  </a:lnTo>
                  <a:lnTo>
                    <a:pt x="1274177" y="1001318"/>
                  </a:lnTo>
                  <a:lnTo>
                    <a:pt x="1275505" y="999843"/>
                  </a:lnTo>
                  <a:lnTo>
                    <a:pt x="1274472" y="999106"/>
                  </a:lnTo>
                  <a:lnTo>
                    <a:pt x="1270785" y="997926"/>
                  </a:lnTo>
                  <a:lnTo>
                    <a:pt x="1265770" y="996893"/>
                  </a:lnTo>
                  <a:lnTo>
                    <a:pt x="1249103" y="990994"/>
                  </a:lnTo>
                  <a:lnTo>
                    <a:pt x="1246891" y="989961"/>
                  </a:lnTo>
                  <a:lnTo>
                    <a:pt x="1243499" y="989076"/>
                  </a:lnTo>
                  <a:lnTo>
                    <a:pt x="1242761" y="989371"/>
                  </a:lnTo>
                  <a:lnTo>
                    <a:pt x="1243499" y="991141"/>
                  </a:lnTo>
                  <a:lnTo>
                    <a:pt x="1244826" y="992321"/>
                  </a:lnTo>
                  <a:lnTo>
                    <a:pt x="1246449" y="993059"/>
                  </a:lnTo>
                  <a:lnTo>
                    <a:pt x="1246449" y="993649"/>
                  </a:lnTo>
                  <a:lnTo>
                    <a:pt x="1242614" y="993649"/>
                  </a:lnTo>
                  <a:lnTo>
                    <a:pt x="1238779" y="992616"/>
                  </a:lnTo>
                  <a:lnTo>
                    <a:pt x="1236124" y="989371"/>
                  </a:lnTo>
                  <a:lnTo>
                    <a:pt x="1236124" y="988044"/>
                  </a:lnTo>
                  <a:lnTo>
                    <a:pt x="1237599" y="986717"/>
                  </a:lnTo>
                  <a:lnTo>
                    <a:pt x="1237599" y="985242"/>
                  </a:lnTo>
                  <a:lnTo>
                    <a:pt x="1235239" y="980817"/>
                  </a:lnTo>
                  <a:lnTo>
                    <a:pt x="1242171" y="985832"/>
                  </a:lnTo>
                  <a:lnTo>
                    <a:pt x="1254118" y="989666"/>
                  </a:lnTo>
                  <a:lnTo>
                    <a:pt x="1265033" y="994239"/>
                  </a:lnTo>
                  <a:lnTo>
                    <a:pt x="1270637" y="996008"/>
                  </a:lnTo>
                  <a:lnTo>
                    <a:pt x="1274325" y="996451"/>
                  </a:lnTo>
                  <a:lnTo>
                    <a:pt x="1276979" y="996156"/>
                  </a:lnTo>
                  <a:lnTo>
                    <a:pt x="1278454" y="994976"/>
                  </a:lnTo>
                  <a:lnTo>
                    <a:pt x="1279929" y="994534"/>
                  </a:lnTo>
                  <a:lnTo>
                    <a:pt x="1281257" y="994976"/>
                  </a:lnTo>
                  <a:lnTo>
                    <a:pt x="1281552" y="995419"/>
                  </a:lnTo>
                  <a:lnTo>
                    <a:pt x="1280667" y="996008"/>
                  </a:lnTo>
                  <a:lnTo>
                    <a:pt x="1280667" y="996598"/>
                  </a:lnTo>
                  <a:lnTo>
                    <a:pt x="1281404" y="997188"/>
                  </a:lnTo>
                  <a:lnTo>
                    <a:pt x="1288041" y="997778"/>
                  </a:lnTo>
                  <a:lnTo>
                    <a:pt x="1291581" y="998516"/>
                  </a:lnTo>
                  <a:lnTo>
                    <a:pt x="1302790" y="1002941"/>
                  </a:lnTo>
                  <a:lnTo>
                    <a:pt x="1307068" y="1004121"/>
                  </a:lnTo>
                  <a:lnTo>
                    <a:pt x="1310607" y="1004415"/>
                  </a:lnTo>
                  <a:lnTo>
                    <a:pt x="1313410" y="1003826"/>
                  </a:lnTo>
                  <a:lnTo>
                    <a:pt x="1315327" y="1002646"/>
                  </a:lnTo>
                  <a:lnTo>
                    <a:pt x="1316359" y="1001023"/>
                  </a:lnTo>
                  <a:lnTo>
                    <a:pt x="1317982" y="1001023"/>
                  </a:lnTo>
                  <a:lnTo>
                    <a:pt x="1320194" y="1002056"/>
                  </a:lnTo>
                  <a:lnTo>
                    <a:pt x="1322259" y="1002498"/>
                  </a:lnTo>
                  <a:lnTo>
                    <a:pt x="1325504" y="1001761"/>
                  </a:lnTo>
                  <a:lnTo>
                    <a:pt x="1327864" y="999843"/>
                  </a:lnTo>
                  <a:lnTo>
                    <a:pt x="1331551" y="995124"/>
                  </a:lnTo>
                  <a:lnTo>
                    <a:pt x="1331551" y="994091"/>
                  </a:lnTo>
                  <a:lnTo>
                    <a:pt x="1330371" y="992026"/>
                  </a:lnTo>
                  <a:lnTo>
                    <a:pt x="1327569" y="987749"/>
                  </a:lnTo>
                  <a:lnTo>
                    <a:pt x="1328306" y="987749"/>
                  </a:lnTo>
                  <a:lnTo>
                    <a:pt x="1334058" y="989224"/>
                  </a:lnTo>
                  <a:lnTo>
                    <a:pt x="1335828" y="988634"/>
                  </a:lnTo>
                  <a:lnTo>
                    <a:pt x="1335828" y="987749"/>
                  </a:lnTo>
                  <a:lnTo>
                    <a:pt x="1333321" y="983472"/>
                  </a:lnTo>
                  <a:lnTo>
                    <a:pt x="1332436" y="982587"/>
                  </a:lnTo>
                  <a:lnTo>
                    <a:pt x="1329929" y="981407"/>
                  </a:lnTo>
                  <a:lnTo>
                    <a:pt x="1330961" y="980817"/>
                  </a:lnTo>
                  <a:lnTo>
                    <a:pt x="1337008" y="979194"/>
                  </a:lnTo>
                  <a:lnTo>
                    <a:pt x="1337451" y="979637"/>
                  </a:lnTo>
                  <a:lnTo>
                    <a:pt x="1338188" y="982587"/>
                  </a:lnTo>
                  <a:lnTo>
                    <a:pt x="1339073" y="983472"/>
                  </a:lnTo>
                  <a:lnTo>
                    <a:pt x="1342170" y="985389"/>
                  </a:lnTo>
                  <a:lnTo>
                    <a:pt x="1343793" y="985979"/>
                  </a:lnTo>
                  <a:lnTo>
                    <a:pt x="1345120" y="985979"/>
                  </a:lnTo>
                  <a:lnTo>
                    <a:pt x="1346005" y="985389"/>
                  </a:lnTo>
                  <a:lnTo>
                    <a:pt x="1347628" y="984947"/>
                  </a:lnTo>
                  <a:lnTo>
                    <a:pt x="1352495" y="987307"/>
                  </a:lnTo>
                  <a:lnTo>
                    <a:pt x="1354707" y="987896"/>
                  </a:lnTo>
                  <a:lnTo>
                    <a:pt x="1355297" y="987307"/>
                  </a:lnTo>
                  <a:lnTo>
                    <a:pt x="1352642" y="982144"/>
                  </a:lnTo>
                  <a:lnTo>
                    <a:pt x="1352937" y="981849"/>
                  </a:lnTo>
                  <a:lnTo>
                    <a:pt x="1356625" y="985094"/>
                  </a:lnTo>
                  <a:lnTo>
                    <a:pt x="1359132" y="986127"/>
                  </a:lnTo>
                  <a:lnTo>
                    <a:pt x="1362967" y="986864"/>
                  </a:lnTo>
                  <a:lnTo>
                    <a:pt x="1367244" y="986127"/>
                  </a:lnTo>
                  <a:lnTo>
                    <a:pt x="1374471" y="982734"/>
                  </a:lnTo>
                  <a:lnTo>
                    <a:pt x="1381551" y="978752"/>
                  </a:lnTo>
                  <a:lnTo>
                    <a:pt x="1384353" y="976245"/>
                  </a:lnTo>
                  <a:lnTo>
                    <a:pt x="1385238" y="973737"/>
                  </a:lnTo>
                  <a:lnTo>
                    <a:pt x="1387303" y="969608"/>
                  </a:lnTo>
                  <a:lnTo>
                    <a:pt x="1403084" y="951614"/>
                  </a:lnTo>
                  <a:lnTo>
                    <a:pt x="1405592" y="947336"/>
                  </a:lnTo>
                  <a:lnTo>
                    <a:pt x="1409574" y="941584"/>
                  </a:lnTo>
                  <a:lnTo>
                    <a:pt x="1410312" y="939667"/>
                  </a:lnTo>
                  <a:lnTo>
                    <a:pt x="1409721" y="935832"/>
                  </a:lnTo>
                  <a:lnTo>
                    <a:pt x="1407657" y="934652"/>
                  </a:lnTo>
                  <a:lnTo>
                    <a:pt x="1400282" y="933177"/>
                  </a:lnTo>
                  <a:lnTo>
                    <a:pt x="1386270" y="932292"/>
                  </a:lnTo>
                  <a:lnTo>
                    <a:pt x="1379191" y="932292"/>
                  </a:lnTo>
                  <a:lnTo>
                    <a:pt x="1358837" y="929342"/>
                  </a:lnTo>
                  <a:lnTo>
                    <a:pt x="1354855" y="927278"/>
                  </a:lnTo>
                  <a:lnTo>
                    <a:pt x="1351905" y="925065"/>
                  </a:lnTo>
                  <a:lnTo>
                    <a:pt x="1342465" y="916363"/>
                  </a:lnTo>
                  <a:lnTo>
                    <a:pt x="1337598" y="912528"/>
                  </a:lnTo>
                  <a:lnTo>
                    <a:pt x="1334058" y="910611"/>
                  </a:lnTo>
                  <a:lnTo>
                    <a:pt x="1330814" y="909579"/>
                  </a:lnTo>
                  <a:lnTo>
                    <a:pt x="1327864" y="909284"/>
                  </a:lnTo>
                  <a:lnTo>
                    <a:pt x="1316359" y="906186"/>
                  </a:lnTo>
                  <a:lnTo>
                    <a:pt x="1306330" y="904711"/>
                  </a:lnTo>
                  <a:lnTo>
                    <a:pt x="1304265" y="905596"/>
                  </a:lnTo>
                  <a:lnTo>
                    <a:pt x="1303970" y="906186"/>
                  </a:lnTo>
                  <a:lnTo>
                    <a:pt x="1304855" y="908546"/>
                  </a:lnTo>
                  <a:lnTo>
                    <a:pt x="1298513" y="905744"/>
                  </a:lnTo>
                  <a:lnTo>
                    <a:pt x="1294826" y="903384"/>
                  </a:lnTo>
                  <a:lnTo>
                    <a:pt x="1295268" y="902941"/>
                  </a:lnTo>
                  <a:lnTo>
                    <a:pt x="1298071" y="902647"/>
                  </a:lnTo>
                  <a:lnTo>
                    <a:pt x="1305740" y="902647"/>
                  </a:lnTo>
                  <a:lnTo>
                    <a:pt x="1310607" y="903089"/>
                  </a:lnTo>
                  <a:lnTo>
                    <a:pt x="1315032" y="904121"/>
                  </a:lnTo>
                  <a:lnTo>
                    <a:pt x="1318719" y="904564"/>
                  </a:lnTo>
                  <a:lnTo>
                    <a:pt x="1323882" y="904269"/>
                  </a:lnTo>
                  <a:lnTo>
                    <a:pt x="1329044" y="906186"/>
                  </a:lnTo>
                  <a:lnTo>
                    <a:pt x="1331993" y="906186"/>
                  </a:lnTo>
                  <a:lnTo>
                    <a:pt x="1334943" y="906776"/>
                  </a:lnTo>
                  <a:lnTo>
                    <a:pt x="1335976" y="906776"/>
                  </a:lnTo>
                  <a:lnTo>
                    <a:pt x="1333468" y="903974"/>
                  </a:lnTo>
                  <a:lnTo>
                    <a:pt x="1334796" y="903679"/>
                  </a:lnTo>
                  <a:lnTo>
                    <a:pt x="1338483" y="903679"/>
                  </a:lnTo>
                  <a:lnTo>
                    <a:pt x="1342613" y="905006"/>
                  </a:lnTo>
                  <a:lnTo>
                    <a:pt x="1347185" y="907071"/>
                  </a:lnTo>
                  <a:lnTo>
                    <a:pt x="1355887" y="912381"/>
                  </a:lnTo>
                  <a:lnTo>
                    <a:pt x="1359575" y="913856"/>
                  </a:lnTo>
                  <a:lnTo>
                    <a:pt x="1363114" y="914298"/>
                  </a:lnTo>
                  <a:lnTo>
                    <a:pt x="1364737" y="914888"/>
                  </a:lnTo>
                  <a:lnTo>
                    <a:pt x="1366654" y="917838"/>
                  </a:lnTo>
                  <a:lnTo>
                    <a:pt x="1368866" y="918871"/>
                  </a:lnTo>
                  <a:lnTo>
                    <a:pt x="1373881" y="921968"/>
                  </a:lnTo>
                  <a:lnTo>
                    <a:pt x="1381108" y="927130"/>
                  </a:lnTo>
                  <a:lnTo>
                    <a:pt x="1385090" y="929047"/>
                  </a:lnTo>
                  <a:lnTo>
                    <a:pt x="1392760" y="929637"/>
                  </a:lnTo>
                  <a:lnTo>
                    <a:pt x="1398660" y="929637"/>
                  </a:lnTo>
                  <a:lnTo>
                    <a:pt x="1402937" y="928753"/>
                  </a:lnTo>
                  <a:lnTo>
                    <a:pt x="1405444" y="927573"/>
                  </a:lnTo>
                  <a:lnTo>
                    <a:pt x="1408394" y="925065"/>
                  </a:lnTo>
                  <a:lnTo>
                    <a:pt x="1411786" y="921378"/>
                  </a:lnTo>
                  <a:lnTo>
                    <a:pt x="1418423" y="915331"/>
                  </a:lnTo>
                  <a:lnTo>
                    <a:pt x="1435680" y="900139"/>
                  </a:lnTo>
                  <a:lnTo>
                    <a:pt x="1436417" y="898959"/>
                  </a:lnTo>
                  <a:lnTo>
                    <a:pt x="1437745" y="895862"/>
                  </a:lnTo>
                  <a:lnTo>
                    <a:pt x="1437745" y="894387"/>
                  </a:lnTo>
                  <a:lnTo>
                    <a:pt x="1436712" y="892912"/>
                  </a:lnTo>
                  <a:lnTo>
                    <a:pt x="1433763" y="891290"/>
                  </a:lnTo>
                  <a:lnTo>
                    <a:pt x="1428895" y="889372"/>
                  </a:lnTo>
                  <a:lnTo>
                    <a:pt x="1421521" y="887160"/>
                  </a:lnTo>
                  <a:lnTo>
                    <a:pt x="1418866" y="885538"/>
                  </a:lnTo>
                  <a:lnTo>
                    <a:pt x="1417244" y="883030"/>
                  </a:lnTo>
                  <a:lnTo>
                    <a:pt x="1417538" y="882293"/>
                  </a:lnTo>
                  <a:lnTo>
                    <a:pt x="1418571" y="881850"/>
                  </a:lnTo>
                  <a:lnTo>
                    <a:pt x="1418866" y="881260"/>
                  </a:lnTo>
                  <a:lnTo>
                    <a:pt x="1417538" y="878900"/>
                  </a:lnTo>
                  <a:lnTo>
                    <a:pt x="1418276" y="878310"/>
                  </a:lnTo>
                  <a:lnTo>
                    <a:pt x="1420193" y="878015"/>
                  </a:lnTo>
                  <a:lnTo>
                    <a:pt x="1435090" y="878458"/>
                  </a:lnTo>
                  <a:lnTo>
                    <a:pt x="1442169" y="877868"/>
                  </a:lnTo>
                  <a:lnTo>
                    <a:pt x="1447037" y="876393"/>
                  </a:lnTo>
                  <a:lnTo>
                    <a:pt x="1451314" y="877720"/>
                  </a:lnTo>
                  <a:lnTo>
                    <a:pt x="1454854" y="881998"/>
                  </a:lnTo>
                  <a:lnTo>
                    <a:pt x="1457804" y="885095"/>
                  </a:lnTo>
                  <a:lnTo>
                    <a:pt x="1460311" y="887012"/>
                  </a:lnTo>
                  <a:lnTo>
                    <a:pt x="1465178" y="889372"/>
                  </a:lnTo>
                  <a:lnTo>
                    <a:pt x="1472553" y="892175"/>
                  </a:lnTo>
                  <a:lnTo>
                    <a:pt x="1476535" y="893355"/>
                  </a:lnTo>
                  <a:lnTo>
                    <a:pt x="1476977" y="893060"/>
                  </a:lnTo>
                  <a:lnTo>
                    <a:pt x="1478600" y="889962"/>
                  </a:lnTo>
                  <a:lnTo>
                    <a:pt x="1480517" y="888635"/>
                  </a:lnTo>
                  <a:lnTo>
                    <a:pt x="1481402" y="888635"/>
                  </a:lnTo>
                  <a:lnTo>
                    <a:pt x="1488777" y="891290"/>
                  </a:lnTo>
                  <a:lnTo>
                    <a:pt x="1491579" y="892175"/>
                  </a:lnTo>
                  <a:lnTo>
                    <a:pt x="1492464" y="892175"/>
                  </a:lnTo>
                  <a:lnTo>
                    <a:pt x="1494381" y="890995"/>
                  </a:lnTo>
                  <a:lnTo>
                    <a:pt x="1493644" y="888782"/>
                  </a:lnTo>
                  <a:lnTo>
                    <a:pt x="1489957" y="883030"/>
                  </a:lnTo>
                  <a:lnTo>
                    <a:pt x="1486564" y="878458"/>
                  </a:lnTo>
                  <a:lnTo>
                    <a:pt x="1485089" y="875656"/>
                  </a:lnTo>
                  <a:lnTo>
                    <a:pt x="1484352" y="873148"/>
                  </a:lnTo>
                  <a:lnTo>
                    <a:pt x="1483320" y="871673"/>
                  </a:lnTo>
                  <a:lnTo>
                    <a:pt x="1480812" y="870346"/>
                  </a:lnTo>
                  <a:lnTo>
                    <a:pt x="1473733" y="864004"/>
                  </a:lnTo>
                  <a:lnTo>
                    <a:pt x="1473438" y="863119"/>
                  </a:lnTo>
                  <a:lnTo>
                    <a:pt x="1472553" y="861939"/>
                  </a:lnTo>
                  <a:lnTo>
                    <a:pt x="1469898" y="860612"/>
                  </a:lnTo>
                  <a:lnTo>
                    <a:pt x="1466800" y="860317"/>
                  </a:lnTo>
                  <a:lnTo>
                    <a:pt x="1465768" y="860907"/>
                  </a:lnTo>
                  <a:lnTo>
                    <a:pt x="1463703" y="862971"/>
                  </a:lnTo>
                  <a:lnTo>
                    <a:pt x="1462671" y="863414"/>
                  </a:lnTo>
                  <a:lnTo>
                    <a:pt x="1460311" y="862529"/>
                  </a:lnTo>
                  <a:lnTo>
                    <a:pt x="1460311" y="861791"/>
                  </a:lnTo>
                  <a:lnTo>
                    <a:pt x="1462228" y="859579"/>
                  </a:lnTo>
                  <a:lnTo>
                    <a:pt x="1467243" y="856334"/>
                  </a:lnTo>
                  <a:lnTo>
                    <a:pt x="1471225" y="856924"/>
                  </a:lnTo>
                  <a:lnTo>
                    <a:pt x="1475208" y="858842"/>
                  </a:lnTo>
                  <a:lnTo>
                    <a:pt x="1475208" y="859284"/>
                  </a:lnTo>
                  <a:lnTo>
                    <a:pt x="1477125" y="860759"/>
                  </a:lnTo>
                  <a:lnTo>
                    <a:pt x="1481255" y="863561"/>
                  </a:lnTo>
                  <a:lnTo>
                    <a:pt x="1482287" y="864594"/>
                  </a:lnTo>
                  <a:lnTo>
                    <a:pt x="1479927" y="865331"/>
                  </a:lnTo>
                  <a:lnTo>
                    <a:pt x="1479927" y="865774"/>
                  </a:lnTo>
                  <a:lnTo>
                    <a:pt x="1480960" y="867101"/>
                  </a:lnTo>
                  <a:lnTo>
                    <a:pt x="1484057" y="869166"/>
                  </a:lnTo>
                  <a:lnTo>
                    <a:pt x="1488187" y="869166"/>
                  </a:lnTo>
                  <a:lnTo>
                    <a:pt x="1489514" y="869461"/>
                  </a:lnTo>
                  <a:lnTo>
                    <a:pt x="1491579" y="871673"/>
                  </a:lnTo>
                  <a:lnTo>
                    <a:pt x="1496299" y="878015"/>
                  </a:lnTo>
                  <a:lnTo>
                    <a:pt x="1498659" y="880228"/>
                  </a:lnTo>
                  <a:lnTo>
                    <a:pt x="1499249" y="881260"/>
                  </a:lnTo>
                  <a:lnTo>
                    <a:pt x="1500281" y="884505"/>
                  </a:lnTo>
                  <a:lnTo>
                    <a:pt x="1502051" y="885390"/>
                  </a:lnTo>
                  <a:lnTo>
                    <a:pt x="1505148" y="885390"/>
                  </a:lnTo>
                  <a:lnTo>
                    <a:pt x="1507951" y="884358"/>
                  </a:lnTo>
                  <a:lnTo>
                    <a:pt x="1510605" y="882588"/>
                  </a:lnTo>
                  <a:lnTo>
                    <a:pt x="1517095" y="877426"/>
                  </a:lnTo>
                  <a:lnTo>
                    <a:pt x="1525060" y="875803"/>
                  </a:lnTo>
                  <a:lnTo>
                    <a:pt x="1527419" y="874328"/>
                  </a:lnTo>
                  <a:lnTo>
                    <a:pt x="1532139" y="870493"/>
                  </a:lnTo>
                  <a:lnTo>
                    <a:pt x="1535089" y="869166"/>
                  </a:lnTo>
                  <a:lnTo>
                    <a:pt x="1536711" y="867986"/>
                  </a:lnTo>
                  <a:lnTo>
                    <a:pt x="1538924" y="865331"/>
                  </a:lnTo>
                  <a:lnTo>
                    <a:pt x="1541726" y="861201"/>
                  </a:lnTo>
                  <a:lnTo>
                    <a:pt x="1543791" y="858842"/>
                  </a:lnTo>
                  <a:lnTo>
                    <a:pt x="1545119" y="858252"/>
                  </a:lnTo>
                  <a:lnTo>
                    <a:pt x="1549101" y="858252"/>
                  </a:lnTo>
                  <a:lnTo>
                    <a:pt x="1551461" y="857662"/>
                  </a:lnTo>
                  <a:lnTo>
                    <a:pt x="1555738" y="854712"/>
                  </a:lnTo>
                  <a:lnTo>
                    <a:pt x="1556328" y="853679"/>
                  </a:lnTo>
                  <a:lnTo>
                    <a:pt x="1557803" y="849402"/>
                  </a:lnTo>
                  <a:lnTo>
                    <a:pt x="1560015" y="841880"/>
                  </a:lnTo>
                  <a:lnTo>
                    <a:pt x="1560753" y="837308"/>
                  </a:lnTo>
                  <a:lnTo>
                    <a:pt x="1560162" y="835686"/>
                  </a:lnTo>
                  <a:lnTo>
                    <a:pt x="1557065" y="831261"/>
                  </a:lnTo>
                  <a:lnTo>
                    <a:pt x="1555000" y="829343"/>
                  </a:lnTo>
                  <a:lnTo>
                    <a:pt x="1549396" y="825509"/>
                  </a:lnTo>
                  <a:lnTo>
                    <a:pt x="1545266" y="821969"/>
                  </a:lnTo>
                  <a:lnTo>
                    <a:pt x="1542464" y="819314"/>
                  </a:lnTo>
                  <a:lnTo>
                    <a:pt x="1540251" y="816364"/>
                  </a:lnTo>
                  <a:lnTo>
                    <a:pt x="1539219" y="813562"/>
                  </a:lnTo>
                  <a:lnTo>
                    <a:pt x="1539219" y="812234"/>
                  </a:lnTo>
                  <a:lnTo>
                    <a:pt x="1539514" y="810759"/>
                  </a:lnTo>
                  <a:lnTo>
                    <a:pt x="1541579" y="805302"/>
                  </a:lnTo>
                  <a:lnTo>
                    <a:pt x="1541579" y="804417"/>
                  </a:lnTo>
                  <a:lnTo>
                    <a:pt x="1540989" y="804417"/>
                  </a:lnTo>
                  <a:lnTo>
                    <a:pt x="1539809" y="805007"/>
                  </a:lnTo>
                  <a:lnTo>
                    <a:pt x="1537891" y="806777"/>
                  </a:lnTo>
                  <a:lnTo>
                    <a:pt x="1537006" y="807072"/>
                  </a:lnTo>
                  <a:lnTo>
                    <a:pt x="1536122" y="806630"/>
                  </a:lnTo>
                  <a:lnTo>
                    <a:pt x="1531697" y="800288"/>
                  </a:lnTo>
                  <a:lnTo>
                    <a:pt x="1530959" y="799845"/>
                  </a:lnTo>
                  <a:lnTo>
                    <a:pt x="1530959" y="799403"/>
                  </a:lnTo>
                  <a:lnTo>
                    <a:pt x="1531697" y="797928"/>
                  </a:lnTo>
                  <a:lnTo>
                    <a:pt x="1531107" y="797043"/>
                  </a:lnTo>
                  <a:lnTo>
                    <a:pt x="1529779" y="795863"/>
                  </a:lnTo>
                  <a:lnTo>
                    <a:pt x="1527419" y="792913"/>
                  </a:lnTo>
                  <a:lnTo>
                    <a:pt x="1527419" y="791881"/>
                  </a:lnTo>
                  <a:lnTo>
                    <a:pt x="1528894" y="791438"/>
                  </a:lnTo>
                  <a:lnTo>
                    <a:pt x="1531549" y="791438"/>
                  </a:lnTo>
                  <a:lnTo>
                    <a:pt x="1536416" y="790111"/>
                  </a:lnTo>
                  <a:lnTo>
                    <a:pt x="1539071" y="790406"/>
                  </a:lnTo>
                  <a:lnTo>
                    <a:pt x="1541726" y="792028"/>
                  </a:lnTo>
                  <a:lnTo>
                    <a:pt x="1544086" y="792028"/>
                  </a:lnTo>
                  <a:lnTo>
                    <a:pt x="1546298" y="790996"/>
                  </a:lnTo>
                  <a:lnTo>
                    <a:pt x="1551313" y="789226"/>
                  </a:lnTo>
                  <a:lnTo>
                    <a:pt x="1554263" y="787751"/>
                  </a:lnTo>
                  <a:lnTo>
                    <a:pt x="1560605" y="783179"/>
                  </a:lnTo>
                  <a:lnTo>
                    <a:pt x="1561195" y="781556"/>
                  </a:lnTo>
                  <a:lnTo>
                    <a:pt x="1561195" y="777574"/>
                  </a:lnTo>
                  <a:lnTo>
                    <a:pt x="1559278" y="775362"/>
                  </a:lnTo>
                  <a:lnTo>
                    <a:pt x="1557950" y="774329"/>
                  </a:lnTo>
                  <a:lnTo>
                    <a:pt x="1555443" y="773592"/>
                  </a:lnTo>
                  <a:lnTo>
                    <a:pt x="1549986" y="773002"/>
                  </a:lnTo>
                  <a:lnTo>
                    <a:pt x="1542906" y="773002"/>
                  </a:lnTo>
                  <a:lnTo>
                    <a:pt x="1542906" y="771674"/>
                  </a:lnTo>
                  <a:lnTo>
                    <a:pt x="1548068" y="769462"/>
                  </a:lnTo>
                  <a:lnTo>
                    <a:pt x="1551903" y="767397"/>
                  </a:lnTo>
                  <a:lnTo>
                    <a:pt x="1559278" y="762087"/>
                  </a:lnTo>
                  <a:lnTo>
                    <a:pt x="1559278" y="761202"/>
                  </a:lnTo>
                  <a:lnTo>
                    <a:pt x="1557950" y="758990"/>
                  </a:lnTo>
                  <a:lnTo>
                    <a:pt x="1557065" y="758400"/>
                  </a:lnTo>
                  <a:lnTo>
                    <a:pt x="1548658" y="755598"/>
                  </a:lnTo>
                  <a:lnTo>
                    <a:pt x="1542906" y="754713"/>
                  </a:lnTo>
                  <a:lnTo>
                    <a:pt x="1537744" y="756040"/>
                  </a:lnTo>
                  <a:lnTo>
                    <a:pt x="1535679" y="756040"/>
                  </a:lnTo>
                  <a:lnTo>
                    <a:pt x="1535237" y="755303"/>
                  </a:lnTo>
                  <a:lnTo>
                    <a:pt x="1536269" y="753828"/>
                  </a:lnTo>
                  <a:lnTo>
                    <a:pt x="1535679" y="752205"/>
                  </a:lnTo>
                  <a:lnTo>
                    <a:pt x="1533614" y="748666"/>
                  </a:lnTo>
                  <a:lnTo>
                    <a:pt x="1524912" y="746453"/>
                  </a:lnTo>
                  <a:lnTo>
                    <a:pt x="1521962" y="744831"/>
                  </a:lnTo>
                  <a:lnTo>
                    <a:pt x="1525207" y="743798"/>
                  </a:lnTo>
                  <a:lnTo>
                    <a:pt x="1528747" y="743208"/>
                  </a:lnTo>
                  <a:lnTo>
                    <a:pt x="1531549" y="739964"/>
                  </a:lnTo>
                  <a:lnTo>
                    <a:pt x="1531992" y="738046"/>
                  </a:lnTo>
                  <a:lnTo>
                    <a:pt x="1525650" y="735686"/>
                  </a:lnTo>
                  <a:lnTo>
                    <a:pt x="1522257" y="735686"/>
                  </a:lnTo>
                  <a:lnTo>
                    <a:pt x="1515768" y="735981"/>
                  </a:lnTo>
                  <a:lnTo>
                    <a:pt x="1501166" y="735096"/>
                  </a:lnTo>
                  <a:lnTo>
                    <a:pt x="1498216" y="735096"/>
                  </a:lnTo>
                  <a:lnTo>
                    <a:pt x="1491579" y="733179"/>
                  </a:lnTo>
                  <a:lnTo>
                    <a:pt x="1483172" y="729049"/>
                  </a:lnTo>
                  <a:lnTo>
                    <a:pt x="1481107" y="728607"/>
                  </a:lnTo>
                  <a:lnTo>
                    <a:pt x="1472553" y="728312"/>
                  </a:lnTo>
                  <a:lnTo>
                    <a:pt x="1467686" y="729049"/>
                  </a:lnTo>
                  <a:lnTo>
                    <a:pt x="1462818" y="730524"/>
                  </a:lnTo>
                  <a:lnTo>
                    <a:pt x="1458689" y="730524"/>
                  </a:lnTo>
                  <a:lnTo>
                    <a:pt x="1455296" y="729049"/>
                  </a:lnTo>
                  <a:lnTo>
                    <a:pt x="1452346" y="728459"/>
                  </a:lnTo>
                  <a:lnTo>
                    <a:pt x="1449986" y="728459"/>
                  </a:lnTo>
                  <a:lnTo>
                    <a:pt x="1449249" y="729197"/>
                  </a:lnTo>
                  <a:lnTo>
                    <a:pt x="1450282" y="729934"/>
                  </a:lnTo>
                  <a:lnTo>
                    <a:pt x="1451609" y="731852"/>
                  </a:lnTo>
                  <a:lnTo>
                    <a:pt x="1451609" y="733179"/>
                  </a:lnTo>
                  <a:lnTo>
                    <a:pt x="1450134" y="737751"/>
                  </a:lnTo>
                  <a:lnTo>
                    <a:pt x="1450724" y="739226"/>
                  </a:lnTo>
                  <a:lnTo>
                    <a:pt x="1452051" y="740996"/>
                  </a:lnTo>
                  <a:lnTo>
                    <a:pt x="1452494" y="742471"/>
                  </a:lnTo>
                  <a:lnTo>
                    <a:pt x="1451904" y="743798"/>
                  </a:lnTo>
                  <a:lnTo>
                    <a:pt x="1451904" y="745273"/>
                  </a:lnTo>
                  <a:lnTo>
                    <a:pt x="1452641" y="746896"/>
                  </a:lnTo>
                  <a:lnTo>
                    <a:pt x="1452641" y="748813"/>
                  </a:lnTo>
                  <a:lnTo>
                    <a:pt x="1452051" y="751468"/>
                  </a:lnTo>
                  <a:lnTo>
                    <a:pt x="1452051" y="753090"/>
                  </a:lnTo>
                  <a:lnTo>
                    <a:pt x="1453231" y="757073"/>
                  </a:lnTo>
                  <a:lnTo>
                    <a:pt x="1456181" y="759875"/>
                  </a:lnTo>
                  <a:lnTo>
                    <a:pt x="1457066" y="760317"/>
                  </a:lnTo>
                  <a:lnTo>
                    <a:pt x="1460458" y="760317"/>
                  </a:lnTo>
                  <a:lnTo>
                    <a:pt x="1466358" y="763562"/>
                  </a:lnTo>
                  <a:lnTo>
                    <a:pt x="1467096" y="764447"/>
                  </a:lnTo>
                  <a:lnTo>
                    <a:pt x="1466358" y="766955"/>
                  </a:lnTo>
                  <a:lnTo>
                    <a:pt x="1466358" y="768429"/>
                  </a:lnTo>
                  <a:lnTo>
                    <a:pt x="1465768" y="769609"/>
                  </a:lnTo>
                  <a:lnTo>
                    <a:pt x="1463408" y="770199"/>
                  </a:lnTo>
                  <a:lnTo>
                    <a:pt x="1461491" y="772117"/>
                  </a:lnTo>
                  <a:lnTo>
                    <a:pt x="1460901" y="773739"/>
                  </a:lnTo>
                  <a:lnTo>
                    <a:pt x="1460901" y="774919"/>
                  </a:lnTo>
                  <a:lnTo>
                    <a:pt x="1467096" y="777426"/>
                  </a:lnTo>
                  <a:lnTo>
                    <a:pt x="1467096" y="778164"/>
                  </a:lnTo>
                  <a:lnTo>
                    <a:pt x="1456476" y="779639"/>
                  </a:lnTo>
                  <a:lnTo>
                    <a:pt x="1454854" y="779344"/>
                  </a:lnTo>
                  <a:lnTo>
                    <a:pt x="1452641" y="778016"/>
                  </a:lnTo>
                  <a:lnTo>
                    <a:pt x="1450282" y="778016"/>
                  </a:lnTo>
                  <a:lnTo>
                    <a:pt x="1449102" y="780081"/>
                  </a:lnTo>
                  <a:lnTo>
                    <a:pt x="1447037" y="781409"/>
                  </a:lnTo>
                  <a:lnTo>
                    <a:pt x="1445857" y="782736"/>
                  </a:lnTo>
                  <a:lnTo>
                    <a:pt x="1444677" y="784654"/>
                  </a:lnTo>
                  <a:lnTo>
                    <a:pt x="1444382" y="787013"/>
                  </a:lnTo>
                  <a:lnTo>
                    <a:pt x="1444972" y="789816"/>
                  </a:lnTo>
                  <a:lnTo>
                    <a:pt x="1444972" y="793061"/>
                  </a:lnTo>
                  <a:lnTo>
                    <a:pt x="1443202" y="798370"/>
                  </a:lnTo>
                  <a:lnTo>
                    <a:pt x="1438925" y="809875"/>
                  </a:lnTo>
                  <a:lnTo>
                    <a:pt x="1438040" y="811054"/>
                  </a:lnTo>
                  <a:lnTo>
                    <a:pt x="1428010" y="820936"/>
                  </a:lnTo>
                  <a:lnTo>
                    <a:pt x="1427273" y="822116"/>
                  </a:lnTo>
                  <a:lnTo>
                    <a:pt x="1425208" y="825951"/>
                  </a:lnTo>
                  <a:lnTo>
                    <a:pt x="1424471" y="828753"/>
                  </a:lnTo>
                  <a:lnTo>
                    <a:pt x="1423586" y="834653"/>
                  </a:lnTo>
                  <a:lnTo>
                    <a:pt x="1422996" y="836128"/>
                  </a:lnTo>
                  <a:lnTo>
                    <a:pt x="1421668" y="837455"/>
                  </a:lnTo>
                  <a:lnTo>
                    <a:pt x="1419751" y="838783"/>
                  </a:lnTo>
                  <a:lnTo>
                    <a:pt x="1417981" y="839520"/>
                  </a:lnTo>
                  <a:lnTo>
                    <a:pt x="1416358" y="839520"/>
                  </a:lnTo>
                  <a:lnTo>
                    <a:pt x="1413409" y="841733"/>
                  </a:lnTo>
                  <a:lnTo>
                    <a:pt x="1409279" y="845715"/>
                  </a:lnTo>
                  <a:lnTo>
                    <a:pt x="1404559" y="849402"/>
                  </a:lnTo>
                  <a:lnTo>
                    <a:pt x="1403084" y="849845"/>
                  </a:lnTo>
                  <a:lnTo>
                    <a:pt x="1402052" y="849845"/>
                  </a:lnTo>
                  <a:lnTo>
                    <a:pt x="1401167" y="849107"/>
                  </a:lnTo>
                  <a:lnTo>
                    <a:pt x="1400429" y="848075"/>
                  </a:lnTo>
                  <a:lnTo>
                    <a:pt x="1399102" y="843208"/>
                  </a:lnTo>
                  <a:lnTo>
                    <a:pt x="1398365" y="841880"/>
                  </a:lnTo>
                  <a:lnTo>
                    <a:pt x="1385385" y="829786"/>
                  </a:lnTo>
                  <a:lnTo>
                    <a:pt x="1380223" y="823591"/>
                  </a:lnTo>
                  <a:lnTo>
                    <a:pt x="1377126" y="815332"/>
                  </a:lnTo>
                  <a:lnTo>
                    <a:pt x="1376831" y="813562"/>
                  </a:lnTo>
                  <a:lnTo>
                    <a:pt x="1376831" y="805597"/>
                  </a:lnTo>
                  <a:lnTo>
                    <a:pt x="1375946" y="801320"/>
                  </a:lnTo>
                  <a:lnTo>
                    <a:pt x="1376241" y="799993"/>
                  </a:lnTo>
                  <a:lnTo>
                    <a:pt x="1379191" y="797633"/>
                  </a:lnTo>
                  <a:lnTo>
                    <a:pt x="1379928" y="797633"/>
                  </a:lnTo>
                  <a:lnTo>
                    <a:pt x="1381551" y="800878"/>
                  </a:lnTo>
                  <a:lnTo>
                    <a:pt x="1382436" y="801615"/>
                  </a:lnTo>
                  <a:lnTo>
                    <a:pt x="1385533" y="802057"/>
                  </a:lnTo>
                  <a:lnTo>
                    <a:pt x="1388040" y="801763"/>
                  </a:lnTo>
                  <a:lnTo>
                    <a:pt x="1389073" y="800878"/>
                  </a:lnTo>
                  <a:lnTo>
                    <a:pt x="1389663" y="799403"/>
                  </a:lnTo>
                  <a:lnTo>
                    <a:pt x="1390105" y="797338"/>
                  </a:lnTo>
                  <a:lnTo>
                    <a:pt x="1390105" y="794683"/>
                  </a:lnTo>
                  <a:lnTo>
                    <a:pt x="1389663" y="792618"/>
                  </a:lnTo>
                  <a:lnTo>
                    <a:pt x="1388630" y="791291"/>
                  </a:lnTo>
                  <a:lnTo>
                    <a:pt x="1387450" y="787308"/>
                  </a:lnTo>
                  <a:lnTo>
                    <a:pt x="1386123" y="780671"/>
                  </a:lnTo>
                  <a:lnTo>
                    <a:pt x="1384058" y="775952"/>
                  </a:lnTo>
                  <a:lnTo>
                    <a:pt x="1379338" y="771232"/>
                  </a:lnTo>
                  <a:lnTo>
                    <a:pt x="1376978" y="769462"/>
                  </a:lnTo>
                  <a:lnTo>
                    <a:pt x="1368571" y="764742"/>
                  </a:lnTo>
                  <a:lnTo>
                    <a:pt x="1363999" y="761202"/>
                  </a:lnTo>
                  <a:lnTo>
                    <a:pt x="1360312" y="757368"/>
                  </a:lnTo>
                  <a:lnTo>
                    <a:pt x="1357657" y="755303"/>
                  </a:lnTo>
                  <a:lnTo>
                    <a:pt x="1353970" y="755303"/>
                  </a:lnTo>
                  <a:lnTo>
                    <a:pt x="1351905" y="755745"/>
                  </a:lnTo>
                  <a:lnTo>
                    <a:pt x="1349987" y="757073"/>
                  </a:lnTo>
                  <a:lnTo>
                    <a:pt x="1344825" y="763562"/>
                  </a:lnTo>
                  <a:lnTo>
                    <a:pt x="1341876" y="766807"/>
                  </a:lnTo>
                  <a:lnTo>
                    <a:pt x="1340548" y="770642"/>
                  </a:lnTo>
                  <a:lnTo>
                    <a:pt x="1339811" y="776099"/>
                  </a:lnTo>
                  <a:lnTo>
                    <a:pt x="1338926" y="779639"/>
                  </a:lnTo>
                  <a:lnTo>
                    <a:pt x="1336271" y="784654"/>
                  </a:lnTo>
                  <a:lnTo>
                    <a:pt x="1335976" y="786128"/>
                  </a:lnTo>
                  <a:lnTo>
                    <a:pt x="1336418" y="789373"/>
                  </a:lnTo>
                  <a:lnTo>
                    <a:pt x="1335976" y="790701"/>
                  </a:lnTo>
                  <a:lnTo>
                    <a:pt x="1333173" y="794978"/>
                  </a:lnTo>
                  <a:lnTo>
                    <a:pt x="1330224" y="797633"/>
                  </a:lnTo>
                  <a:lnTo>
                    <a:pt x="1329191" y="799108"/>
                  </a:lnTo>
                  <a:lnTo>
                    <a:pt x="1328749" y="800730"/>
                  </a:lnTo>
                  <a:lnTo>
                    <a:pt x="1328011" y="801320"/>
                  </a:lnTo>
                  <a:lnTo>
                    <a:pt x="1326831" y="800878"/>
                  </a:lnTo>
                  <a:lnTo>
                    <a:pt x="1325799" y="799845"/>
                  </a:lnTo>
                  <a:lnTo>
                    <a:pt x="1324914" y="798075"/>
                  </a:lnTo>
                  <a:lnTo>
                    <a:pt x="1323734" y="797338"/>
                  </a:lnTo>
                  <a:lnTo>
                    <a:pt x="1322112" y="795125"/>
                  </a:lnTo>
                  <a:lnTo>
                    <a:pt x="1319309" y="793356"/>
                  </a:lnTo>
                  <a:lnTo>
                    <a:pt x="1318129" y="791438"/>
                  </a:lnTo>
                  <a:lnTo>
                    <a:pt x="1319457" y="785243"/>
                  </a:lnTo>
                  <a:lnTo>
                    <a:pt x="1319899" y="781704"/>
                  </a:lnTo>
                  <a:lnTo>
                    <a:pt x="1319014" y="777279"/>
                  </a:lnTo>
                  <a:lnTo>
                    <a:pt x="1319014" y="775804"/>
                  </a:lnTo>
                  <a:lnTo>
                    <a:pt x="1320932" y="773739"/>
                  </a:lnTo>
                  <a:lnTo>
                    <a:pt x="1320637" y="773002"/>
                  </a:lnTo>
                  <a:lnTo>
                    <a:pt x="1317834" y="770052"/>
                  </a:lnTo>
                  <a:lnTo>
                    <a:pt x="1313705" y="762677"/>
                  </a:lnTo>
                  <a:lnTo>
                    <a:pt x="1300873" y="754418"/>
                  </a:lnTo>
                  <a:lnTo>
                    <a:pt x="1301316" y="753680"/>
                  </a:lnTo>
                  <a:lnTo>
                    <a:pt x="1303085" y="753680"/>
                  </a:lnTo>
                  <a:lnTo>
                    <a:pt x="1305445" y="752943"/>
                  </a:lnTo>
                  <a:lnTo>
                    <a:pt x="1306330" y="752943"/>
                  </a:lnTo>
                  <a:lnTo>
                    <a:pt x="1305740" y="754123"/>
                  </a:lnTo>
                  <a:lnTo>
                    <a:pt x="1306920" y="754860"/>
                  </a:lnTo>
                  <a:lnTo>
                    <a:pt x="1309870" y="755303"/>
                  </a:lnTo>
                  <a:lnTo>
                    <a:pt x="1311640" y="754270"/>
                  </a:lnTo>
                  <a:lnTo>
                    <a:pt x="1312377" y="751615"/>
                  </a:lnTo>
                  <a:lnTo>
                    <a:pt x="1313557" y="749551"/>
                  </a:lnTo>
                  <a:lnTo>
                    <a:pt x="1315179" y="747928"/>
                  </a:lnTo>
                  <a:lnTo>
                    <a:pt x="1317244" y="747043"/>
                  </a:lnTo>
                  <a:lnTo>
                    <a:pt x="1319604" y="747043"/>
                  </a:lnTo>
                  <a:lnTo>
                    <a:pt x="1322112" y="746453"/>
                  </a:lnTo>
                  <a:lnTo>
                    <a:pt x="1321227" y="745568"/>
                  </a:lnTo>
                  <a:lnTo>
                    <a:pt x="1318572" y="744241"/>
                  </a:lnTo>
                  <a:lnTo>
                    <a:pt x="1315622" y="743798"/>
                  </a:lnTo>
                  <a:lnTo>
                    <a:pt x="1312525" y="744093"/>
                  </a:lnTo>
                  <a:lnTo>
                    <a:pt x="1308247" y="743798"/>
                  </a:lnTo>
                  <a:lnTo>
                    <a:pt x="1299398" y="742471"/>
                  </a:lnTo>
                  <a:lnTo>
                    <a:pt x="1295416" y="743356"/>
                  </a:lnTo>
                  <a:lnTo>
                    <a:pt x="1295711" y="742766"/>
                  </a:lnTo>
                  <a:lnTo>
                    <a:pt x="1298956" y="740701"/>
                  </a:lnTo>
                  <a:lnTo>
                    <a:pt x="1302495" y="738931"/>
                  </a:lnTo>
                  <a:lnTo>
                    <a:pt x="1302938" y="738194"/>
                  </a:lnTo>
                  <a:lnTo>
                    <a:pt x="1301610" y="737899"/>
                  </a:lnTo>
                  <a:lnTo>
                    <a:pt x="1296891" y="737899"/>
                  </a:lnTo>
                  <a:lnTo>
                    <a:pt x="1293056" y="739226"/>
                  </a:lnTo>
                  <a:lnTo>
                    <a:pt x="1288041" y="742471"/>
                  </a:lnTo>
                  <a:lnTo>
                    <a:pt x="1283174" y="743208"/>
                  </a:lnTo>
                  <a:lnTo>
                    <a:pt x="1275357" y="739816"/>
                  </a:lnTo>
                  <a:lnTo>
                    <a:pt x="1274030" y="738341"/>
                  </a:lnTo>
                  <a:lnTo>
                    <a:pt x="1274767" y="737456"/>
                  </a:lnTo>
                  <a:lnTo>
                    <a:pt x="1272702" y="736571"/>
                  </a:lnTo>
                  <a:lnTo>
                    <a:pt x="1267982" y="736129"/>
                  </a:lnTo>
                  <a:lnTo>
                    <a:pt x="1264148" y="737309"/>
                  </a:lnTo>
                  <a:lnTo>
                    <a:pt x="1260018" y="737604"/>
                  </a:lnTo>
                  <a:lnTo>
                    <a:pt x="1258691" y="737604"/>
                  </a:lnTo>
                  <a:lnTo>
                    <a:pt x="1257805" y="736866"/>
                  </a:lnTo>
                  <a:lnTo>
                    <a:pt x="1261345" y="734801"/>
                  </a:lnTo>
                  <a:lnTo>
                    <a:pt x="1273587" y="726542"/>
                  </a:lnTo>
                  <a:lnTo>
                    <a:pt x="1279192" y="722265"/>
                  </a:lnTo>
                  <a:lnTo>
                    <a:pt x="1281552" y="719757"/>
                  </a:lnTo>
                  <a:lnTo>
                    <a:pt x="1279487" y="718282"/>
                  </a:lnTo>
                  <a:lnTo>
                    <a:pt x="1277717" y="717693"/>
                  </a:lnTo>
                  <a:lnTo>
                    <a:pt x="1269457" y="717693"/>
                  </a:lnTo>
                  <a:lnTo>
                    <a:pt x="1267687" y="716808"/>
                  </a:lnTo>
                  <a:lnTo>
                    <a:pt x="1269162" y="714595"/>
                  </a:lnTo>
                  <a:lnTo>
                    <a:pt x="1271522" y="712235"/>
                  </a:lnTo>
                  <a:lnTo>
                    <a:pt x="1272702" y="710613"/>
                  </a:lnTo>
                  <a:lnTo>
                    <a:pt x="1273440" y="710613"/>
                  </a:lnTo>
                  <a:lnTo>
                    <a:pt x="1275505" y="712383"/>
                  </a:lnTo>
                  <a:lnTo>
                    <a:pt x="1277864" y="713710"/>
                  </a:lnTo>
                  <a:lnTo>
                    <a:pt x="1281109" y="715038"/>
                  </a:lnTo>
                  <a:lnTo>
                    <a:pt x="1284649" y="715480"/>
                  </a:lnTo>
                  <a:lnTo>
                    <a:pt x="1290991" y="714743"/>
                  </a:lnTo>
                  <a:lnTo>
                    <a:pt x="1292171" y="714153"/>
                  </a:lnTo>
                  <a:lnTo>
                    <a:pt x="1292171" y="713415"/>
                  </a:lnTo>
                  <a:lnTo>
                    <a:pt x="1289959" y="710908"/>
                  </a:lnTo>
                  <a:lnTo>
                    <a:pt x="1288336" y="707811"/>
                  </a:lnTo>
                  <a:lnTo>
                    <a:pt x="1287156" y="706483"/>
                  </a:lnTo>
                  <a:lnTo>
                    <a:pt x="1285534" y="705746"/>
                  </a:lnTo>
                  <a:lnTo>
                    <a:pt x="1284059" y="706188"/>
                  </a:lnTo>
                  <a:lnTo>
                    <a:pt x="1282731" y="707958"/>
                  </a:lnTo>
                  <a:lnTo>
                    <a:pt x="1281257" y="708401"/>
                  </a:lnTo>
                  <a:lnTo>
                    <a:pt x="1279634" y="707516"/>
                  </a:lnTo>
                  <a:lnTo>
                    <a:pt x="1279044" y="706778"/>
                  </a:lnTo>
                  <a:lnTo>
                    <a:pt x="1279929" y="704418"/>
                  </a:lnTo>
                  <a:lnTo>
                    <a:pt x="1279634" y="703386"/>
                  </a:lnTo>
                  <a:lnTo>
                    <a:pt x="1275357" y="698519"/>
                  </a:lnTo>
                  <a:lnTo>
                    <a:pt x="1272702" y="693061"/>
                  </a:lnTo>
                  <a:lnTo>
                    <a:pt x="1271670" y="691734"/>
                  </a:lnTo>
                  <a:lnTo>
                    <a:pt x="1270785" y="690997"/>
                  </a:lnTo>
                  <a:lnTo>
                    <a:pt x="1266065" y="688932"/>
                  </a:lnTo>
                  <a:lnTo>
                    <a:pt x="1264148" y="687752"/>
                  </a:lnTo>
                  <a:lnTo>
                    <a:pt x="1260460" y="683917"/>
                  </a:lnTo>
                  <a:lnTo>
                    <a:pt x="1255741" y="682000"/>
                  </a:lnTo>
                  <a:lnTo>
                    <a:pt x="1255151" y="681262"/>
                  </a:lnTo>
                  <a:lnTo>
                    <a:pt x="1256773" y="679640"/>
                  </a:lnTo>
                  <a:lnTo>
                    <a:pt x="1257216" y="678312"/>
                  </a:lnTo>
                  <a:lnTo>
                    <a:pt x="1257805" y="670938"/>
                  </a:lnTo>
                  <a:lnTo>
                    <a:pt x="1257805" y="668430"/>
                  </a:lnTo>
                  <a:lnTo>
                    <a:pt x="1256036" y="661646"/>
                  </a:lnTo>
                  <a:lnTo>
                    <a:pt x="1255151" y="659876"/>
                  </a:lnTo>
                  <a:lnTo>
                    <a:pt x="1253823" y="658106"/>
                  </a:lnTo>
                  <a:lnTo>
                    <a:pt x="1247924" y="652059"/>
                  </a:lnTo>
                  <a:lnTo>
                    <a:pt x="1243941" y="649109"/>
                  </a:lnTo>
                  <a:lnTo>
                    <a:pt x="1239517" y="646749"/>
                  </a:lnTo>
                  <a:lnTo>
                    <a:pt x="1234649" y="643357"/>
                  </a:lnTo>
                  <a:lnTo>
                    <a:pt x="1234207" y="641587"/>
                  </a:lnTo>
                  <a:lnTo>
                    <a:pt x="1234944" y="639522"/>
                  </a:lnTo>
                  <a:lnTo>
                    <a:pt x="1234944" y="638195"/>
                  </a:lnTo>
                  <a:lnTo>
                    <a:pt x="1233322" y="637015"/>
                  </a:lnTo>
                  <a:lnTo>
                    <a:pt x="1226095" y="636720"/>
                  </a:lnTo>
                  <a:lnTo>
                    <a:pt x="1223883" y="637310"/>
                  </a:lnTo>
                  <a:lnTo>
                    <a:pt x="1220343" y="637015"/>
                  </a:lnTo>
                  <a:lnTo>
                    <a:pt x="1215918" y="632885"/>
                  </a:lnTo>
                  <a:lnTo>
                    <a:pt x="1215623" y="629640"/>
                  </a:lnTo>
                  <a:lnTo>
                    <a:pt x="1213853" y="626543"/>
                  </a:lnTo>
                  <a:lnTo>
                    <a:pt x="1212378" y="626100"/>
                  </a:lnTo>
                  <a:lnTo>
                    <a:pt x="1209133" y="626100"/>
                  </a:lnTo>
                  <a:lnTo>
                    <a:pt x="1205151" y="627280"/>
                  </a:lnTo>
                  <a:lnTo>
                    <a:pt x="1196892" y="630230"/>
                  </a:lnTo>
                  <a:lnTo>
                    <a:pt x="1188780" y="636425"/>
                  </a:lnTo>
                  <a:lnTo>
                    <a:pt x="1186125" y="640850"/>
                  </a:lnTo>
                  <a:lnTo>
                    <a:pt x="1180372" y="645127"/>
                  </a:lnTo>
                  <a:lnTo>
                    <a:pt x="1179488" y="646307"/>
                  </a:lnTo>
                  <a:lnTo>
                    <a:pt x="1180520" y="648519"/>
                  </a:lnTo>
                  <a:lnTo>
                    <a:pt x="1181995" y="649109"/>
                  </a:lnTo>
                  <a:lnTo>
                    <a:pt x="1184650" y="649552"/>
                  </a:lnTo>
                  <a:lnTo>
                    <a:pt x="1190697" y="649552"/>
                  </a:lnTo>
                  <a:lnTo>
                    <a:pt x="1191729" y="650141"/>
                  </a:lnTo>
                  <a:lnTo>
                    <a:pt x="1190697" y="651616"/>
                  </a:lnTo>
                  <a:lnTo>
                    <a:pt x="1187600" y="657516"/>
                  </a:lnTo>
                  <a:lnTo>
                    <a:pt x="1185830" y="658401"/>
                  </a:lnTo>
                  <a:lnTo>
                    <a:pt x="1183470" y="657959"/>
                  </a:lnTo>
                  <a:lnTo>
                    <a:pt x="1180225" y="656336"/>
                  </a:lnTo>
                  <a:lnTo>
                    <a:pt x="1178308" y="654861"/>
                  </a:lnTo>
                  <a:lnTo>
                    <a:pt x="1176538" y="653976"/>
                  </a:lnTo>
                  <a:lnTo>
                    <a:pt x="1174768" y="653976"/>
                  </a:lnTo>
                  <a:lnTo>
                    <a:pt x="1172703" y="654714"/>
                  </a:lnTo>
                  <a:lnTo>
                    <a:pt x="1169311" y="657516"/>
                  </a:lnTo>
                  <a:lnTo>
                    <a:pt x="1165771" y="660613"/>
                  </a:lnTo>
                  <a:lnTo>
                    <a:pt x="1164738" y="662236"/>
                  </a:lnTo>
                  <a:lnTo>
                    <a:pt x="1165476" y="665333"/>
                  </a:lnTo>
                  <a:lnTo>
                    <a:pt x="1164886" y="666218"/>
                  </a:lnTo>
                  <a:lnTo>
                    <a:pt x="1163411" y="666955"/>
                  </a:lnTo>
                  <a:lnTo>
                    <a:pt x="1162821" y="667693"/>
                  </a:lnTo>
                  <a:lnTo>
                    <a:pt x="1164296" y="670495"/>
                  </a:lnTo>
                  <a:lnTo>
                    <a:pt x="1163706" y="673740"/>
                  </a:lnTo>
                  <a:lnTo>
                    <a:pt x="1162084" y="679050"/>
                  </a:lnTo>
                  <a:lnTo>
                    <a:pt x="1162084" y="682885"/>
                  </a:lnTo>
                  <a:lnTo>
                    <a:pt x="1167098" y="689079"/>
                  </a:lnTo>
                  <a:lnTo>
                    <a:pt x="1169753" y="690849"/>
                  </a:lnTo>
                  <a:lnTo>
                    <a:pt x="1171671" y="690849"/>
                  </a:lnTo>
                  <a:lnTo>
                    <a:pt x="1179045" y="688194"/>
                  </a:lnTo>
                  <a:lnTo>
                    <a:pt x="1179635" y="688194"/>
                  </a:lnTo>
                  <a:lnTo>
                    <a:pt x="1176980" y="692029"/>
                  </a:lnTo>
                  <a:lnTo>
                    <a:pt x="1176980" y="693209"/>
                  </a:lnTo>
                  <a:lnTo>
                    <a:pt x="1179783" y="695274"/>
                  </a:lnTo>
                  <a:lnTo>
                    <a:pt x="1175358" y="694389"/>
                  </a:lnTo>
                  <a:lnTo>
                    <a:pt x="1173440" y="694684"/>
                  </a:lnTo>
                  <a:lnTo>
                    <a:pt x="1170786" y="695569"/>
                  </a:lnTo>
                  <a:lnTo>
                    <a:pt x="1168868" y="697044"/>
                  </a:lnTo>
                  <a:lnTo>
                    <a:pt x="1167836" y="698961"/>
                  </a:lnTo>
                  <a:lnTo>
                    <a:pt x="1162379" y="705746"/>
                  </a:lnTo>
                  <a:lnTo>
                    <a:pt x="1162084" y="709728"/>
                  </a:lnTo>
                  <a:lnTo>
                    <a:pt x="1162084" y="711203"/>
                  </a:lnTo>
                  <a:lnTo>
                    <a:pt x="1163854" y="715185"/>
                  </a:lnTo>
                  <a:lnTo>
                    <a:pt x="1169753" y="721380"/>
                  </a:lnTo>
                  <a:lnTo>
                    <a:pt x="1172261" y="724477"/>
                  </a:lnTo>
                  <a:lnTo>
                    <a:pt x="1173588" y="726984"/>
                  </a:lnTo>
                  <a:lnTo>
                    <a:pt x="1175358" y="728902"/>
                  </a:lnTo>
                  <a:lnTo>
                    <a:pt x="1177570" y="730229"/>
                  </a:lnTo>
                  <a:lnTo>
                    <a:pt x="1180520" y="731114"/>
                  </a:lnTo>
                  <a:lnTo>
                    <a:pt x="1184207" y="731409"/>
                  </a:lnTo>
                  <a:lnTo>
                    <a:pt x="1187305" y="732442"/>
                  </a:lnTo>
                  <a:lnTo>
                    <a:pt x="1189812" y="734212"/>
                  </a:lnTo>
                  <a:lnTo>
                    <a:pt x="1194974" y="736571"/>
                  </a:lnTo>
                  <a:lnTo>
                    <a:pt x="1207216" y="740701"/>
                  </a:lnTo>
                  <a:lnTo>
                    <a:pt x="1208101" y="740406"/>
                  </a:lnTo>
                  <a:lnTo>
                    <a:pt x="1210166" y="737456"/>
                  </a:lnTo>
                  <a:lnTo>
                    <a:pt x="1211051" y="737161"/>
                  </a:lnTo>
                  <a:lnTo>
                    <a:pt x="1212231" y="737456"/>
                  </a:lnTo>
                  <a:lnTo>
                    <a:pt x="1215328" y="740554"/>
                  </a:lnTo>
                  <a:lnTo>
                    <a:pt x="1217835" y="743651"/>
                  </a:lnTo>
                  <a:lnTo>
                    <a:pt x="1219900" y="745568"/>
                  </a:lnTo>
                  <a:lnTo>
                    <a:pt x="1221670" y="746453"/>
                  </a:lnTo>
                  <a:lnTo>
                    <a:pt x="1224472" y="746896"/>
                  </a:lnTo>
                  <a:lnTo>
                    <a:pt x="1228307" y="746896"/>
                  </a:lnTo>
                  <a:lnTo>
                    <a:pt x="1230962" y="746306"/>
                  </a:lnTo>
                  <a:lnTo>
                    <a:pt x="1234059" y="744388"/>
                  </a:lnTo>
                  <a:lnTo>
                    <a:pt x="1237894" y="743356"/>
                  </a:lnTo>
                  <a:lnTo>
                    <a:pt x="1240991" y="745126"/>
                  </a:lnTo>
                  <a:lnTo>
                    <a:pt x="1241286" y="746453"/>
                  </a:lnTo>
                  <a:lnTo>
                    <a:pt x="1240697" y="748518"/>
                  </a:lnTo>
                  <a:lnTo>
                    <a:pt x="1240697" y="749698"/>
                  </a:lnTo>
                  <a:lnTo>
                    <a:pt x="1243646" y="749993"/>
                  </a:lnTo>
                  <a:lnTo>
                    <a:pt x="1243204" y="750878"/>
                  </a:lnTo>
                  <a:lnTo>
                    <a:pt x="1240106" y="753533"/>
                  </a:lnTo>
                  <a:lnTo>
                    <a:pt x="1235387" y="756778"/>
                  </a:lnTo>
                  <a:lnTo>
                    <a:pt x="1233469" y="755598"/>
                  </a:lnTo>
                  <a:lnTo>
                    <a:pt x="1233912" y="754270"/>
                  </a:lnTo>
                  <a:lnTo>
                    <a:pt x="1238779" y="748666"/>
                  </a:lnTo>
                  <a:lnTo>
                    <a:pt x="1238779" y="748076"/>
                  </a:lnTo>
                  <a:lnTo>
                    <a:pt x="1232437" y="749993"/>
                  </a:lnTo>
                  <a:lnTo>
                    <a:pt x="1224620" y="751615"/>
                  </a:lnTo>
                  <a:lnTo>
                    <a:pt x="1222113" y="752943"/>
                  </a:lnTo>
                  <a:lnTo>
                    <a:pt x="1221523" y="754713"/>
                  </a:lnTo>
                  <a:lnTo>
                    <a:pt x="1221523" y="756335"/>
                  </a:lnTo>
                  <a:lnTo>
                    <a:pt x="1222113" y="760465"/>
                  </a:lnTo>
                  <a:lnTo>
                    <a:pt x="1222997" y="761202"/>
                  </a:lnTo>
                  <a:lnTo>
                    <a:pt x="1226685" y="761202"/>
                  </a:lnTo>
                  <a:lnTo>
                    <a:pt x="1226685" y="761792"/>
                  </a:lnTo>
                  <a:lnTo>
                    <a:pt x="1222555" y="765185"/>
                  </a:lnTo>
                  <a:lnTo>
                    <a:pt x="1216360" y="769462"/>
                  </a:lnTo>
                  <a:lnTo>
                    <a:pt x="1214148" y="771527"/>
                  </a:lnTo>
                  <a:lnTo>
                    <a:pt x="1213116" y="776541"/>
                  </a:lnTo>
                  <a:lnTo>
                    <a:pt x="1213411" y="777869"/>
                  </a:lnTo>
                  <a:lnTo>
                    <a:pt x="1216213" y="779344"/>
                  </a:lnTo>
                  <a:lnTo>
                    <a:pt x="1222997" y="778606"/>
                  </a:lnTo>
                  <a:lnTo>
                    <a:pt x="1226980" y="777426"/>
                  </a:lnTo>
                  <a:lnTo>
                    <a:pt x="1228897" y="775804"/>
                  </a:lnTo>
                  <a:lnTo>
                    <a:pt x="1230225" y="772707"/>
                  </a:lnTo>
                  <a:lnTo>
                    <a:pt x="1231257" y="768429"/>
                  </a:lnTo>
                  <a:lnTo>
                    <a:pt x="1231700" y="767692"/>
                  </a:lnTo>
                  <a:lnTo>
                    <a:pt x="1233469" y="767692"/>
                  </a:lnTo>
                  <a:lnTo>
                    <a:pt x="1234649" y="768872"/>
                  </a:lnTo>
                  <a:lnTo>
                    <a:pt x="1235977" y="770642"/>
                  </a:lnTo>
                  <a:lnTo>
                    <a:pt x="1236862" y="772707"/>
                  </a:lnTo>
                  <a:lnTo>
                    <a:pt x="1237304" y="774919"/>
                  </a:lnTo>
                  <a:lnTo>
                    <a:pt x="1237304" y="777426"/>
                  </a:lnTo>
                  <a:lnTo>
                    <a:pt x="1237009" y="781851"/>
                  </a:lnTo>
                  <a:lnTo>
                    <a:pt x="1237894" y="784211"/>
                  </a:lnTo>
                  <a:lnTo>
                    <a:pt x="1238927" y="784654"/>
                  </a:lnTo>
                  <a:lnTo>
                    <a:pt x="1243056" y="784654"/>
                  </a:lnTo>
                  <a:lnTo>
                    <a:pt x="1242171" y="785833"/>
                  </a:lnTo>
                  <a:lnTo>
                    <a:pt x="1237747" y="788341"/>
                  </a:lnTo>
                  <a:lnTo>
                    <a:pt x="1230520" y="791438"/>
                  </a:lnTo>
                  <a:lnTo>
                    <a:pt x="1226095" y="794830"/>
                  </a:lnTo>
                  <a:lnTo>
                    <a:pt x="1221965" y="799550"/>
                  </a:lnTo>
                  <a:lnTo>
                    <a:pt x="1218573" y="802647"/>
                  </a:lnTo>
                  <a:lnTo>
                    <a:pt x="1215918" y="804270"/>
                  </a:lnTo>
                  <a:lnTo>
                    <a:pt x="1209133" y="809580"/>
                  </a:lnTo>
                  <a:lnTo>
                    <a:pt x="1206036" y="810907"/>
                  </a:lnTo>
                  <a:lnTo>
                    <a:pt x="1203529" y="810465"/>
                  </a:lnTo>
                  <a:lnTo>
                    <a:pt x="1199104" y="808990"/>
                  </a:lnTo>
                  <a:lnTo>
                    <a:pt x="1196302" y="810022"/>
                  </a:lnTo>
                  <a:lnTo>
                    <a:pt x="1192467" y="810022"/>
                  </a:lnTo>
                  <a:lnTo>
                    <a:pt x="1191287" y="810612"/>
                  </a:lnTo>
                  <a:lnTo>
                    <a:pt x="1190402" y="811644"/>
                  </a:lnTo>
                  <a:lnTo>
                    <a:pt x="1185387" y="824329"/>
                  </a:lnTo>
                  <a:lnTo>
                    <a:pt x="1185830" y="825804"/>
                  </a:lnTo>
                  <a:lnTo>
                    <a:pt x="1190254" y="829933"/>
                  </a:lnTo>
                  <a:lnTo>
                    <a:pt x="1192172" y="834063"/>
                  </a:lnTo>
                  <a:lnTo>
                    <a:pt x="1194679" y="840995"/>
                  </a:lnTo>
                  <a:lnTo>
                    <a:pt x="1195712" y="845420"/>
                  </a:lnTo>
                  <a:lnTo>
                    <a:pt x="1194089" y="850287"/>
                  </a:lnTo>
                  <a:lnTo>
                    <a:pt x="1193204" y="857809"/>
                  </a:lnTo>
                  <a:lnTo>
                    <a:pt x="1192024" y="859137"/>
                  </a:lnTo>
                  <a:lnTo>
                    <a:pt x="1189665" y="860317"/>
                  </a:lnTo>
                  <a:lnTo>
                    <a:pt x="1186125" y="860612"/>
                  </a:lnTo>
                  <a:lnTo>
                    <a:pt x="1176980" y="858989"/>
                  </a:lnTo>
                  <a:lnTo>
                    <a:pt x="1175358" y="859579"/>
                  </a:lnTo>
                  <a:lnTo>
                    <a:pt x="1175063" y="860169"/>
                  </a:lnTo>
                  <a:lnTo>
                    <a:pt x="1175800" y="862529"/>
                  </a:lnTo>
                  <a:lnTo>
                    <a:pt x="1182143" y="868871"/>
                  </a:lnTo>
                  <a:lnTo>
                    <a:pt x="1182880" y="870493"/>
                  </a:lnTo>
                  <a:lnTo>
                    <a:pt x="1181700" y="873738"/>
                  </a:lnTo>
                  <a:lnTo>
                    <a:pt x="1181405" y="873738"/>
                  </a:lnTo>
                  <a:lnTo>
                    <a:pt x="1180963" y="870493"/>
                  </a:lnTo>
                  <a:lnTo>
                    <a:pt x="1179045" y="868281"/>
                  </a:lnTo>
                  <a:lnTo>
                    <a:pt x="1166656" y="857367"/>
                  </a:lnTo>
                  <a:lnTo>
                    <a:pt x="1165034" y="855302"/>
                  </a:lnTo>
                  <a:lnTo>
                    <a:pt x="1165034" y="854564"/>
                  </a:lnTo>
                  <a:lnTo>
                    <a:pt x="1165476" y="854122"/>
                  </a:lnTo>
                  <a:lnTo>
                    <a:pt x="1166951" y="853827"/>
                  </a:lnTo>
                  <a:lnTo>
                    <a:pt x="1170491" y="857072"/>
                  </a:lnTo>
                  <a:lnTo>
                    <a:pt x="1173588" y="857072"/>
                  </a:lnTo>
                  <a:lnTo>
                    <a:pt x="1175505" y="856187"/>
                  </a:lnTo>
                  <a:lnTo>
                    <a:pt x="1177275" y="856482"/>
                  </a:lnTo>
                  <a:lnTo>
                    <a:pt x="1179635" y="857957"/>
                  </a:lnTo>
                  <a:lnTo>
                    <a:pt x="1182143" y="858399"/>
                  </a:lnTo>
                  <a:lnTo>
                    <a:pt x="1186272" y="857957"/>
                  </a:lnTo>
                  <a:lnTo>
                    <a:pt x="1189075" y="857957"/>
                  </a:lnTo>
                  <a:lnTo>
                    <a:pt x="1190254" y="857367"/>
                  </a:lnTo>
                  <a:lnTo>
                    <a:pt x="1191287" y="856334"/>
                  </a:lnTo>
                  <a:lnTo>
                    <a:pt x="1191582" y="854417"/>
                  </a:lnTo>
                  <a:lnTo>
                    <a:pt x="1191582" y="851762"/>
                  </a:lnTo>
                  <a:lnTo>
                    <a:pt x="1191287" y="849992"/>
                  </a:lnTo>
                  <a:lnTo>
                    <a:pt x="1188337" y="847632"/>
                  </a:lnTo>
                  <a:lnTo>
                    <a:pt x="1187600" y="847337"/>
                  </a:lnTo>
                  <a:lnTo>
                    <a:pt x="1185830" y="847337"/>
                  </a:lnTo>
                  <a:lnTo>
                    <a:pt x="1181847" y="848665"/>
                  </a:lnTo>
                  <a:lnTo>
                    <a:pt x="1181847" y="848222"/>
                  </a:lnTo>
                  <a:lnTo>
                    <a:pt x="1184060" y="843503"/>
                  </a:lnTo>
                  <a:lnTo>
                    <a:pt x="1183470" y="842765"/>
                  </a:lnTo>
                  <a:lnTo>
                    <a:pt x="1179340" y="843650"/>
                  </a:lnTo>
                  <a:lnTo>
                    <a:pt x="1175800" y="844830"/>
                  </a:lnTo>
                  <a:lnTo>
                    <a:pt x="1172408" y="844830"/>
                  </a:lnTo>
                  <a:lnTo>
                    <a:pt x="1171671" y="844093"/>
                  </a:lnTo>
                  <a:lnTo>
                    <a:pt x="1171228" y="840258"/>
                  </a:lnTo>
                  <a:lnTo>
                    <a:pt x="1170491" y="838930"/>
                  </a:lnTo>
                  <a:lnTo>
                    <a:pt x="1166361" y="834211"/>
                  </a:lnTo>
                  <a:lnTo>
                    <a:pt x="1166361" y="832293"/>
                  </a:lnTo>
                  <a:lnTo>
                    <a:pt x="1170048" y="826689"/>
                  </a:lnTo>
                  <a:lnTo>
                    <a:pt x="1170786" y="824919"/>
                  </a:lnTo>
                  <a:lnTo>
                    <a:pt x="1171523" y="819756"/>
                  </a:lnTo>
                  <a:lnTo>
                    <a:pt x="1175063" y="805155"/>
                  </a:lnTo>
                  <a:lnTo>
                    <a:pt x="1176833" y="801025"/>
                  </a:lnTo>
                  <a:lnTo>
                    <a:pt x="1174030" y="801615"/>
                  </a:lnTo>
                  <a:lnTo>
                    <a:pt x="1164591" y="805450"/>
                  </a:lnTo>
                  <a:lnTo>
                    <a:pt x="1164001" y="806187"/>
                  </a:lnTo>
                  <a:lnTo>
                    <a:pt x="1163116" y="808547"/>
                  </a:lnTo>
                  <a:lnTo>
                    <a:pt x="1162084" y="809580"/>
                  </a:lnTo>
                  <a:lnTo>
                    <a:pt x="1160461" y="810170"/>
                  </a:lnTo>
                  <a:lnTo>
                    <a:pt x="1157069" y="810612"/>
                  </a:lnTo>
                  <a:lnTo>
                    <a:pt x="1157069" y="809580"/>
                  </a:lnTo>
                  <a:lnTo>
                    <a:pt x="1163411" y="801320"/>
                  </a:lnTo>
                  <a:lnTo>
                    <a:pt x="1164591" y="799255"/>
                  </a:lnTo>
                  <a:lnTo>
                    <a:pt x="1164591" y="798370"/>
                  </a:lnTo>
                  <a:lnTo>
                    <a:pt x="1159576" y="801025"/>
                  </a:lnTo>
                  <a:lnTo>
                    <a:pt x="1150432" y="800730"/>
                  </a:lnTo>
                  <a:lnTo>
                    <a:pt x="1149842" y="800288"/>
                  </a:lnTo>
                  <a:lnTo>
                    <a:pt x="1147924" y="797190"/>
                  </a:lnTo>
                  <a:lnTo>
                    <a:pt x="1146302" y="795125"/>
                  </a:lnTo>
                  <a:lnTo>
                    <a:pt x="1142910" y="791733"/>
                  </a:lnTo>
                  <a:lnTo>
                    <a:pt x="1141140" y="790553"/>
                  </a:lnTo>
                  <a:lnTo>
                    <a:pt x="1139223" y="789816"/>
                  </a:lnTo>
                  <a:lnTo>
                    <a:pt x="1137305" y="789816"/>
                  </a:lnTo>
                  <a:lnTo>
                    <a:pt x="1135535" y="790848"/>
                  </a:lnTo>
                  <a:lnTo>
                    <a:pt x="1133175" y="790553"/>
                  </a:lnTo>
                  <a:lnTo>
                    <a:pt x="1128308" y="788193"/>
                  </a:lnTo>
                  <a:lnTo>
                    <a:pt x="1125801" y="788636"/>
                  </a:lnTo>
                  <a:lnTo>
                    <a:pt x="1125506" y="789226"/>
                  </a:lnTo>
                  <a:lnTo>
                    <a:pt x="1126243" y="792028"/>
                  </a:lnTo>
                  <a:lnTo>
                    <a:pt x="1129341" y="794830"/>
                  </a:lnTo>
                  <a:lnTo>
                    <a:pt x="1121671" y="796748"/>
                  </a:lnTo>
                  <a:lnTo>
                    <a:pt x="1118279" y="798075"/>
                  </a:lnTo>
                  <a:lnTo>
                    <a:pt x="1111789" y="795125"/>
                  </a:lnTo>
                  <a:lnTo>
                    <a:pt x="1110314" y="795125"/>
                  </a:lnTo>
                  <a:lnTo>
                    <a:pt x="1109282" y="795568"/>
                  </a:lnTo>
                  <a:lnTo>
                    <a:pt x="1106922" y="795863"/>
                  </a:lnTo>
                  <a:lnTo>
                    <a:pt x="1107364" y="797338"/>
                  </a:lnTo>
                  <a:lnTo>
                    <a:pt x="1111052" y="802205"/>
                  </a:lnTo>
                  <a:lnTo>
                    <a:pt x="1112084" y="803237"/>
                  </a:lnTo>
                  <a:lnTo>
                    <a:pt x="1113854" y="806335"/>
                  </a:lnTo>
                  <a:lnTo>
                    <a:pt x="1113854" y="807072"/>
                  </a:lnTo>
                  <a:lnTo>
                    <a:pt x="1110757" y="806335"/>
                  </a:lnTo>
                  <a:lnTo>
                    <a:pt x="1110757" y="806925"/>
                  </a:lnTo>
                  <a:lnTo>
                    <a:pt x="1112379" y="809285"/>
                  </a:lnTo>
                  <a:lnTo>
                    <a:pt x="1118869" y="815627"/>
                  </a:lnTo>
                  <a:lnTo>
                    <a:pt x="1121081" y="816512"/>
                  </a:lnTo>
                  <a:lnTo>
                    <a:pt x="1126243" y="814299"/>
                  </a:lnTo>
                  <a:lnTo>
                    <a:pt x="1130816" y="813267"/>
                  </a:lnTo>
                  <a:lnTo>
                    <a:pt x="1135830" y="814004"/>
                  </a:lnTo>
                  <a:lnTo>
                    <a:pt x="1141287" y="816659"/>
                  </a:lnTo>
                  <a:lnTo>
                    <a:pt x="1144680" y="818724"/>
                  </a:lnTo>
                  <a:lnTo>
                    <a:pt x="1146007" y="820199"/>
                  </a:lnTo>
                  <a:lnTo>
                    <a:pt x="1146450" y="821379"/>
                  </a:lnTo>
                  <a:lnTo>
                    <a:pt x="1146007" y="823296"/>
                  </a:lnTo>
                  <a:lnTo>
                    <a:pt x="1146007" y="824624"/>
                  </a:lnTo>
                  <a:lnTo>
                    <a:pt x="1144975" y="825951"/>
                  </a:lnTo>
                  <a:lnTo>
                    <a:pt x="1142910" y="827279"/>
                  </a:lnTo>
                  <a:lnTo>
                    <a:pt x="1138190" y="829491"/>
                  </a:lnTo>
                  <a:lnTo>
                    <a:pt x="1134208" y="828901"/>
                  </a:lnTo>
                  <a:lnTo>
                    <a:pt x="1125801" y="825361"/>
                  </a:lnTo>
                  <a:lnTo>
                    <a:pt x="1124621" y="824181"/>
                  </a:lnTo>
                  <a:lnTo>
                    <a:pt x="1122409" y="822854"/>
                  </a:lnTo>
                  <a:lnTo>
                    <a:pt x="1113264" y="812972"/>
                  </a:lnTo>
                  <a:lnTo>
                    <a:pt x="1110019" y="810317"/>
                  </a:lnTo>
                  <a:lnTo>
                    <a:pt x="1107659" y="809137"/>
                  </a:lnTo>
                  <a:lnTo>
                    <a:pt x="1106185" y="809432"/>
                  </a:lnTo>
                  <a:lnTo>
                    <a:pt x="1105447" y="810465"/>
                  </a:lnTo>
                  <a:lnTo>
                    <a:pt x="1105447" y="812382"/>
                  </a:lnTo>
                  <a:lnTo>
                    <a:pt x="1105889" y="814004"/>
                  </a:lnTo>
                  <a:lnTo>
                    <a:pt x="1108397" y="816512"/>
                  </a:lnTo>
                  <a:lnTo>
                    <a:pt x="1112084" y="819019"/>
                  </a:lnTo>
                  <a:lnTo>
                    <a:pt x="1113412" y="820346"/>
                  </a:lnTo>
                  <a:lnTo>
                    <a:pt x="1113412" y="821231"/>
                  </a:lnTo>
                  <a:lnTo>
                    <a:pt x="1112527" y="821674"/>
                  </a:lnTo>
                  <a:lnTo>
                    <a:pt x="1106185" y="822559"/>
                  </a:lnTo>
                  <a:lnTo>
                    <a:pt x="1103235" y="824181"/>
                  </a:lnTo>
                  <a:lnTo>
                    <a:pt x="1100432" y="825066"/>
                  </a:lnTo>
                  <a:lnTo>
                    <a:pt x="1097482" y="825361"/>
                  </a:lnTo>
                  <a:lnTo>
                    <a:pt x="1094533" y="825361"/>
                  </a:lnTo>
                  <a:lnTo>
                    <a:pt x="1090698" y="824181"/>
                  </a:lnTo>
                  <a:lnTo>
                    <a:pt x="1085978" y="822411"/>
                  </a:lnTo>
                  <a:lnTo>
                    <a:pt x="1078161" y="821084"/>
                  </a:lnTo>
                  <a:lnTo>
                    <a:pt x="1066657" y="820051"/>
                  </a:lnTo>
                  <a:lnTo>
                    <a:pt x="1060315" y="820051"/>
                  </a:lnTo>
                  <a:lnTo>
                    <a:pt x="1058692" y="820936"/>
                  </a:lnTo>
                  <a:lnTo>
                    <a:pt x="1056185" y="821379"/>
                  </a:lnTo>
                  <a:lnTo>
                    <a:pt x="1052793" y="821379"/>
                  </a:lnTo>
                  <a:lnTo>
                    <a:pt x="1049990" y="821821"/>
                  </a:lnTo>
                  <a:lnTo>
                    <a:pt x="1045566" y="823296"/>
                  </a:lnTo>
                  <a:lnTo>
                    <a:pt x="1043796" y="823296"/>
                  </a:lnTo>
                  <a:lnTo>
                    <a:pt x="1031849" y="826541"/>
                  </a:lnTo>
                  <a:lnTo>
                    <a:pt x="1028309" y="825804"/>
                  </a:lnTo>
                  <a:lnTo>
                    <a:pt x="1023147" y="824181"/>
                  </a:lnTo>
                  <a:lnTo>
                    <a:pt x="1018575" y="823886"/>
                  </a:lnTo>
                  <a:lnTo>
                    <a:pt x="1014592" y="824771"/>
                  </a:lnTo>
                  <a:lnTo>
                    <a:pt x="1011643" y="824771"/>
                  </a:lnTo>
                  <a:lnTo>
                    <a:pt x="1009873" y="823444"/>
                  </a:lnTo>
                  <a:lnTo>
                    <a:pt x="1001908" y="821231"/>
                  </a:lnTo>
                  <a:lnTo>
                    <a:pt x="998073" y="819314"/>
                  </a:lnTo>
                  <a:lnTo>
                    <a:pt x="993354" y="815332"/>
                  </a:lnTo>
                  <a:lnTo>
                    <a:pt x="985537" y="809727"/>
                  </a:lnTo>
                  <a:lnTo>
                    <a:pt x="981554" y="807367"/>
                  </a:lnTo>
                  <a:lnTo>
                    <a:pt x="976835" y="809432"/>
                  </a:lnTo>
                  <a:lnTo>
                    <a:pt x="970492" y="810759"/>
                  </a:lnTo>
                  <a:lnTo>
                    <a:pt x="962823" y="811202"/>
                  </a:lnTo>
                  <a:lnTo>
                    <a:pt x="958693" y="810759"/>
                  </a:lnTo>
                  <a:lnTo>
                    <a:pt x="955153" y="809727"/>
                  </a:lnTo>
                  <a:lnTo>
                    <a:pt x="951466" y="807072"/>
                  </a:lnTo>
                  <a:lnTo>
                    <a:pt x="950581" y="805892"/>
                  </a:lnTo>
                  <a:lnTo>
                    <a:pt x="951171" y="802942"/>
                  </a:lnTo>
                  <a:lnTo>
                    <a:pt x="950729" y="802205"/>
                  </a:lnTo>
                  <a:lnTo>
                    <a:pt x="947631" y="801173"/>
                  </a:lnTo>
                  <a:lnTo>
                    <a:pt x="944829" y="801468"/>
                  </a:lnTo>
                  <a:lnTo>
                    <a:pt x="943944" y="801173"/>
                  </a:lnTo>
                  <a:lnTo>
                    <a:pt x="943354" y="798813"/>
                  </a:lnTo>
                  <a:lnTo>
                    <a:pt x="942764" y="798518"/>
                  </a:lnTo>
                  <a:lnTo>
                    <a:pt x="941879" y="798518"/>
                  </a:lnTo>
                  <a:lnTo>
                    <a:pt x="940552" y="799550"/>
                  </a:lnTo>
                  <a:lnTo>
                    <a:pt x="939077" y="799108"/>
                  </a:lnTo>
                  <a:lnTo>
                    <a:pt x="936570" y="797633"/>
                  </a:lnTo>
                  <a:lnTo>
                    <a:pt x="931850" y="793798"/>
                  </a:lnTo>
                  <a:lnTo>
                    <a:pt x="930522" y="791733"/>
                  </a:lnTo>
                  <a:lnTo>
                    <a:pt x="929785" y="786276"/>
                  </a:lnTo>
                  <a:lnTo>
                    <a:pt x="927573" y="779934"/>
                  </a:lnTo>
                  <a:lnTo>
                    <a:pt x="925803" y="776984"/>
                  </a:lnTo>
                  <a:lnTo>
                    <a:pt x="923738" y="774919"/>
                  </a:lnTo>
                  <a:lnTo>
                    <a:pt x="920788" y="773297"/>
                  </a:lnTo>
                  <a:lnTo>
                    <a:pt x="915036" y="771379"/>
                  </a:lnTo>
                  <a:lnTo>
                    <a:pt x="911201" y="770789"/>
                  </a:lnTo>
                  <a:lnTo>
                    <a:pt x="907071" y="771674"/>
                  </a:lnTo>
                  <a:lnTo>
                    <a:pt x="896894" y="775362"/>
                  </a:lnTo>
                  <a:lnTo>
                    <a:pt x="893797" y="775804"/>
                  </a:lnTo>
                  <a:lnTo>
                    <a:pt x="878016" y="781261"/>
                  </a:lnTo>
                  <a:lnTo>
                    <a:pt x="869313" y="783031"/>
                  </a:lnTo>
                  <a:lnTo>
                    <a:pt x="855007" y="784801"/>
                  </a:lnTo>
                  <a:lnTo>
                    <a:pt x="854122" y="785391"/>
                  </a:lnTo>
                  <a:lnTo>
                    <a:pt x="846452" y="795420"/>
                  </a:lnTo>
                  <a:lnTo>
                    <a:pt x="844388" y="799108"/>
                  </a:lnTo>
                  <a:lnTo>
                    <a:pt x="845272" y="799993"/>
                  </a:lnTo>
                  <a:lnTo>
                    <a:pt x="853532" y="804565"/>
                  </a:lnTo>
                  <a:lnTo>
                    <a:pt x="854712" y="805597"/>
                  </a:lnTo>
                  <a:lnTo>
                    <a:pt x="856334" y="805597"/>
                  </a:lnTo>
                  <a:lnTo>
                    <a:pt x="860464" y="804860"/>
                  </a:lnTo>
                  <a:lnTo>
                    <a:pt x="862529" y="805155"/>
                  </a:lnTo>
                  <a:lnTo>
                    <a:pt x="870198" y="804712"/>
                  </a:lnTo>
                  <a:lnTo>
                    <a:pt x="871673" y="803385"/>
                  </a:lnTo>
                  <a:lnTo>
                    <a:pt x="870198" y="801173"/>
                  </a:lnTo>
                  <a:lnTo>
                    <a:pt x="870198" y="799698"/>
                  </a:lnTo>
                  <a:lnTo>
                    <a:pt x="873148" y="797633"/>
                  </a:lnTo>
                  <a:lnTo>
                    <a:pt x="876246" y="797928"/>
                  </a:lnTo>
                  <a:lnTo>
                    <a:pt x="881555" y="799108"/>
                  </a:lnTo>
                  <a:lnTo>
                    <a:pt x="885537" y="798813"/>
                  </a:lnTo>
                  <a:lnTo>
                    <a:pt x="888192" y="796895"/>
                  </a:lnTo>
                  <a:lnTo>
                    <a:pt x="890700" y="795715"/>
                  </a:lnTo>
                  <a:lnTo>
                    <a:pt x="893060" y="795125"/>
                  </a:lnTo>
                  <a:lnTo>
                    <a:pt x="894977" y="795125"/>
                  </a:lnTo>
                  <a:lnTo>
                    <a:pt x="899402" y="796453"/>
                  </a:lnTo>
                  <a:lnTo>
                    <a:pt x="900434" y="794978"/>
                  </a:lnTo>
                  <a:lnTo>
                    <a:pt x="901024" y="791733"/>
                  </a:lnTo>
                  <a:lnTo>
                    <a:pt x="903236" y="789226"/>
                  </a:lnTo>
                  <a:lnTo>
                    <a:pt x="908989" y="786423"/>
                  </a:lnTo>
                  <a:lnTo>
                    <a:pt x="914446" y="784359"/>
                  </a:lnTo>
                  <a:lnTo>
                    <a:pt x="916953" y="783769"/>
                  </a:lnTo>
                  <a:lnTo>
                    <a:pt x="921083" y="784948"/>
                  </a:lnTo>
                  <a:lnTo>
                    <a:pt x="921673" y="785833"/>
                  </a:lnTo>
                  <a:lnTo>
                    <a:pt x="920935" y="788783"/>
                  </a:lnTo>
                  <a:lnTo>
                    <a:pt x="919018" y="791143"/>
                  </a:lnTo>
                  <a:lnTo>
                    <a:pt x="917101" y="792618"/>
                  </a:lnTo>
                  <a:lnTo>
                    <a:pt x="914298" y="794240"/>
                  </a:lnTo>
                  <a:lnTo>
                    <a:pt x="911938" y="794978"/>
                  </a:lnTo>
                  <a:lnTo>
                    <a:pt x="908251" y="795273"/>
                  </a:lnTo>
                  <a:lnTo>
                    <a:pt x="904711" y="798223"/>
                  </a:lnTo>
                  <a:lnTo>
                    <a:pt x="904121" y="799550"/>
                  </a:lnTo>
                  <a:lnTo>
                    <a:pt x="904121" y="803532"/>
                  </a:lnTo>
                  <a:lnTo>
                    <a:pt x="903384" y="803827"/>
                  </a:lnTo>
                  <a:lnTo>
                    <a:pt x="901467" y="803237"/>
                  </a:lnTo>
                  <a:lnTo>
                    <a:pt x="897927" y="802942"/>
                  </a:lnTo>
                  <a:lnTo>
                    <a:pt x="896747" y="803385"/>
                  </a:lnTo>
                  <a:lnTo>
                    <a:pt x="894682" y="806187"/>
                  </a:lnTo>
                  <a:lnTo>
                    <a:pt x="893502" y="806925"/>
                  </a:lnTo>
                  <a:lnTo>
                    <a:pt x="891290" y="807515"/>
                  </a:lnTo>
                  <a:lnTo>
                    <a:pt x="889372" y="807810"/>
                  </a:lnTo>
                  <a:lnTo>
                    <a:pt x="885980" y="807810"/>
                  </a:lnTo>
                  <a:lnTo>
                    <a:pt x="883325" y="808400"/>
                  </a:lnTo>
                  <a:lnTo>
                    <a:pt x="880080" y="809875"/>
                  </a:lnTo>
                  <a:lnTo>
                    <a:pt x="877573" y="810465"/>
                  </a:lnTo>
                  <a:lnTo>
                    <a:pt x="875951" y="810022"/>
                  </a:lnTo>
                  <a:lnTo>
                    <a:pt x="869313" y="811202"/>
                  </a:lnTo>
                  <a:lnTo>
                    <a:pt x="868281" y="811202"/>
                  </a:lnTo>
                  <a:lnTo>
                    <a:pt x="868576" y="812087"/>
                  </a:lnTo>
                  <a:lnTo>
                    <a:pt x="870051" y="814447"/>
                  </a:lnTo>
                  <a:lnTo>
                    <a:pt x="869166" y="816807"/>
                  </a:lnTo>
                  <a:lnTo>
                    <a:pt x="865774" y="819019"/>
                  </a:lnTo>
                  <a:lnTo>
                    <a:pt x="864004" y="820641"/>
                  </a:lnTo>
                  <a:lnTo>
                    <a:pt x="863709" y="824476"/>
                  </a:lnTo>
                  <a:lnTo>
                    <a:pt x="864151" y="825951"/>
                  </a:lnTo>
                  <a:lnTo>
                    <a:pt x="866511" y="828606"/>
                  </a:lnTo>
                  <a:lnTo>
                    <a:pt x="869461" y="830966"/>
                  </a:lnTo>
                  <a:lnTo>
                    <a:pt x="872116" y="834358"/>
                  </a:lnTo>
                  <a:lnTo>
                    <a:pt x="872411" y="835980"/>
                  </a:lnTo>
                  <a:lnTo>
                    <a:pt x="872116" y="838045"/>
                  </a:lnTo>
                  <a:lnTo>
                    <a:pt x="872116" y="839963"/>
                  </a:lnTo>
                  <a:lnTo>
                    <a:pt x="874328" y="844977"/>
                  </a:lnTo>
                  <a:lnTo>
                    <a:pt x="876541" y="848222"/>
                  </a:lnTo>
                  <a:lnTo>
                    <a:pt x="880818" y="851320"/>
                  </a:lnTo>
                  <a:lnTo>
                    <a:pt x="881703" y="852352"/>
                  </a:lnTo>
                  <a:lnTo>
                    <a:pt x="880080" y="854564"/>
                  </a:lnTo>
                  <a:lnTo>
                    <a:pt x="880670" y="856039"/>
                  </a:lnTo>
                  <a:lnTo>
                    <a:pt x="882440" y="858104"/>
                  </a:lnTo>
                  <a:lnTo>
                    <a:pt x="884948" y="862234"/>
                  </a:lnTo>
                  <a:lnTo>
                    <a:pt x="883768" y="862234"/>
                  </a:lnTo>
                  <a:lnTo>
                    <a:pt x="880375" y="860022"/>
                  </a:lnTo>
                  <a:lnTo>
                    <a:pt x="878458" y="859284"/>
                  </a:lnTo>
                  <a:lnTo>
                    <a:pt x="878016" y="860022"/>
                  </a:lnTo>
                  <a:lnTo>
                    <a:pt x="877130" y="860022"/>
                  </a:lnTo>
                  <a:lnTo>
                    <a:pt x="875951" y="859727"/>
                  </a:lnTo>
                  <a:lnTo>
                    <a:pt x="872706" y="856777"/>
                  </a:lnTo>
                  <a:lnTo>
                    <a:pt x="870051" y="857662"/>
                  </a:lnTo>
                  <a:lnTo>
                    <a:pt x="869461" y="858694"/>
                  </a:lnTo>
                  <a:lnTo>
                    <a:pt x="869461" y="865184"/>
                  </a:lnTo>
                  <a:lnTo>
                    <a:pt x="869903" y="867101"/>
                  </a:lnTo>
                  <a:lnTo>
                    <a:pt x="870493" y="868429"/>
                  </a:lnTo>
                  <a:lnTo>
                    <a:pt x="874328" y="873738"/>
                  </a:lnTo>
                  <a:lnTo>
                    <a:pt x="881850" y="882145"/>
                  </a:lnTo>
                  <a:lnTo>
                    <a:pt x="882293" y="883325"/>
                  </a:lnTo>
                  <a:lnTo>
                    <a:pt x="881408" y="883325"/>
                  </a:lnTo>
                  <a:lnTo>
                    <a:pt x="879195" y="881703"/>
                  </a:lnTo>
                  <a:lnTo>
                    <a:pt x="876393" y="879195"/>
                  </a:lnTo>
                  <a:lnTo>
                    <a:pt x="870493" y="872853"/>
                  </a:lnTo>
                  <a:lnTo>
                    <a:pt x="869019" y="870788"/>
                  </a:lnTo>
                  <a:lnTo>
                    <a:pt x="863856" y="866511"/>
                  </a:lnTo>
                  <a:lnTo>
                    <a:pt x="862676" y="864889"/>
                  </a:lnTo>
                  <a:lnTo>
                    <a:pt x="861496" y="863709"/>
                  </a:lnTo>
                  <a:lnTo>
                    <a:pt x="860169" y="862971"/>
                  </a:lnTo>
                  <a:lnTo>
                    <a:pt x="858694" y="861496"/>
                  </a:lnTo>
                  <a:lnTo>
                    <a:pt x="857072" y="859284"/>
                  </a:lnTo>
                  <a:lnTo>
                    <a:pt x="850877" y="853974"/>
                  </a:lnTo>
                  <a:lnTo>
                    <a:pt x="849845" y="852647"/>
                  </a:lnTo>
                  <a:lnTo>
                    <a:pt x="850877" y="852647"/>
                  </a:lnTo>
                  <a:lnTo>
                    <a:pt x="853827" y="854122"/>
                  </a:lnTo>
                  <a:lnTo>
                    <a:pt x="857072" y="854417"/>
                  </a:lnTo>
                  <a:lnTo>
                    <a:pt x="860464" y="853532"/>
                  </a:lnTo>
                  <a:lnTo>
                    <a:pt x="862971" y="852352"/>
                  </a:lnTo>
                  <a:lnTo>
                    <a:pt x="864594" y="851025"/>
                  </a:lnTo>
                  <a:lnTo>
                    <a:pt x="865184" y="849402"/>
                  </a:lnTo>
                  <a:lnTo>
                    <a:pt x="864594" y="847632"/>
                  </a:lnTo>
                  <a:lnTo>
                    <a:pt x="863119" y="845272"/>
                  </a:lnTo>
                  <a:lnTo>
                    <a:pt x="853827" y="838783"/>
                  </a:lnTo>
                  <a:lnTo>
                    <a:pt x="849992" y="835243"/>
                  </a:lnTo>
                  <a:lnTo>
                    <a:pt x="847337" y="830376"/>
                  </a:lnTo>
                  <a:lnTo>
                    <a:pt x="846747" y="830081"/>
                  </a:lnTo>
                  <a:lnTo>
                    <a:pt x="844977" y="829786"/>
                  </a:lnTo>
                  <a:lnTo>
                    <a:pt x="844092" y="830818"/>
                  </a:lnTo>
                  <a:lnTo>
                    <a:pt x="841438" y="837308"/>
                  </a:lnTo>
                  <a:lnTo>
                    <a:pt x="840405" y="838045"/>
                  </a:lnTo>
                  <a:lnTo>
                    <a:pt x="839373" y="837308"/>
                  </a:lnTo>
                  <a:lnTo>
                    <a:pt x="837898" y="834801"/>
                  </a:lnTo>
                  <a:lnTo>
                    <a:pt x="837455" y="833031"/>
                  </a:lnTo>
                  <a:lnTo>
                    <a:pt x="836718" y="828311"/>
                  </a:lnTo>
                  <a:lnTo>
                    <a:pt x="835538" y="825951"/>
                  </a:lnTo>
                  <a:lnTo>
                    <a:pt x="834358" y="825066"/>
                  </a:lnTo>
                  <a:lnTo>
                    <a:pt x="830671" y="824181"/>
                  </a:lnTo>
                  <a:lnTo>
                    <a:pt x="820051" y="824181"/>
                  </a:lnTo>
                  <a:lnTo>
                    <a:pt x="818577" y="823149"/>
                  </a:lnTo>
                  <a:lnTo>
                    <a:pt x="816659" y="820051"/>
                  </a:lnTo>
                  <a:lnTo>
                    <a:pt x="814742" y="817987"/>
                  </a:lnTo>
                  <a:lnTo>
                    <a:pt x="812824" y="817692"/>
                  </a:lnTo>
                  <a:lnTo>
                    <a:pt x="811939" y="817102"/>
                  </a:lnTo>
                  <a:lnTo>
                    <a:pt x="809137" y="813119"/>
                  </a:lnTo>
                  <a:lnTo>
                    <a:pt x="808252" y="812382"/>
                  </a:lnTo>
                  <a:lnTo>
                    <a:pt x="807515" y="812382"/>
                  </a:lnTo>
                  <a:lnTo>
                    <a:pt x="804565" y="814152"/>
                  </a:lnTo>
                  <a:lnTo>
                    <a:pt x="800435" y="814152"/>
                  </a:lnTo>
                  <a:lnTo>
                    <a:pt x="789078" y="819609"/>
                  </a:lnTo>
                  <a:lnTo>
                    <a:pt x="784211" y="821526"/>
                  </a:lnTo>
                  <a:lnTo>
                    <a:pt x="781704" y="821526"/>
                  </a:lnTo>
                  <a:lnTo>
                    <a:pt x="779934" y="821231"/>
                  </a:lnTo>
                  <a:lnTo>
                    <a:pt x="778901" y="820199"/>
                  </a:lnTo>
                  <a:lnTo>
                    <a:pt x="776394" y="820494"/>
                  </a:lnTo>
                  <a:lnTo>
                    <a:pt x="772264" y="822264"/>
                  </a:lnTo>
                  <a:lnTo>
                    <a:pt x="769019" y="823149"/>
                  </a:lnTo>
                  <a:lnTo>
                    <a:pt x="765480" y="823149"/>
                  </a:lnTo>
                  <a:lnTo>
                    <a:pt x="755303" y="824329"/>
                  </a:lnTo>
                  <a:lnTo>
                    <a:pt x="751763" y="824329"/>
                  </a:lnTo>
                  <a:lnTo>
                    <a:pt x="749698" y="824919"/>
                  </a:lnTo>
                  <a:lnTo>
                    <a:pt x="746601" y="826541"/>
                  </a:lnTo>
                  <a:lnTo>
                    <a:pt x="729934" y="826541"/>
                  </a:lnTo>
                  <a:lnTo>
                    <a:pt x="726247" y="825804"/>
                  </a:lnTo>
                  <a:lnTo>
                    <a:pt x="714005" y="825804"/>
                  </a:lnTo>
                  <a:lnTo>
                    <a:pt x="708548" y="825509"/>
                  </a:lnTo>
                  <a:lnTo>
                    <a:pt x="704418" y="824624"/>
                  </a:lnTo>
                  <a:lnTo>
                    <a:pt x="701173" y="824329"/>
                  </a:lnTo>
                  <a:lnTo>
                    <a:pt x="698814" y="824329"/>
                  </a:lnTo>
                  <a:lnTo>
                    <a:pt x="694536" y="823591"/>
                  </a:lnTo>
                  <a:lnTo>
                    <a:pt x="688489" y="821674"/>
                  </a:lnTo>
                  <a:lnTo>
                    <a:pt x="683475" y="820789"/>
                  </a:lnTo>
                  <a:lnTo>
                    <a:pt x="679492" y="821084"/>
                  </a:lnTo>
                  <a:lnTo>
                    <a:pt x="676247" y="820494"/>
                  </a:lnTo>
                  <a:lnTo>
                    <a:pt x="672118" y="818134"/>
                  </a:lnTo>
                  <a:lnTo>
                    <a:pt x="668283" y="816807"/>
                  </a:lnTo>
                  <a:lnTo>
                    <a:pt x="668283" y="815922"/>
                  </a:lnTo>
                  <a:lnTo>
                    <a:pt x="674330" y="812529"/>
                  </a:lnTo>
                  <a:lnTo>
                    <a:pt x="675215" y="811644"/>
                  </a:lnTo>
                  <a:lnTo>
                    <a:pt x="674773" y="808695"/>
                  </a:lnTo>
                  <a:lnTo>
                    <a:pt x="675068" y="807810"/>
                  </a:lnTo>
                  <a:lnTo>
                    <a:pt x="676395" y="806630"/>
                  </a:lnTo>
                  <a:lnTo>
                    <a:pt x="683622" y="803827"/>
                  </a:lnTo>
                  <a:lnTo>
                    <a:pt x="685834" y="800435"/>
                  </a:lnTo>
                  <a:lnTo>
                    <a:pt x="698666" y="801468"/>
                  </a:lnTo>
                  <a:lnTo>
                    <a:pt x="703386" y="800583"/>
                  </a:lnTo>
                  <a:lnTo>
                    <a:pt x="704566" y="799845"/>
                  </a:lnTo>
                  <a:lnTo>
                    <a:pt x="705451" y="798813"/>
                  </a:lnTo>
                  <a:lnTo>
                    <a:pt x="706926" y="794683"/>
                  </a:lnTo>
                  <a:lnTo>
                    <a:pt x="706336" y="793945"/>
                  </a:lnTo>
                  <a:lnTo>
                    <a:pt x="704713" y="793945"/>
                  </a:lnTo>
                  <a:lnTo>
                    <a:pt x="703681" y="793061"/>
                  </a:lnTo>
                  <a:lnTo>
                    <a:pt x="703238" y="791143"/>
                  </a:lnTo>
                  <a:lnTo>
                    <a:pt x="700436" y="787751"/>
                  </a:lnTo>
                  <a:lnTo>
                    <a:pt x="695274" y="782884"/>
                  </a:lnTo>
                  <a:lnTo>
                    <a:pt x="689817" y="778901"/>
                  </a:lnTo>
                  <a:lnTo>
                    <a:pt x="680082" y="774182"/>
                  </a:lnTo>
                  <a:lnTo>
                    <a:pt x="673593" y="772264"/>
                  </a:lnTo>
                  <a:lnTo>
                    <a:pt x="668283" y="770052"/>
                  </a:lnTo>
                  <a:lnTo>
                    <a:pt x="663416" y="768577"/>
                  </a:lnTo>
                  <a:lnTo>
                    <a:pt x="658843" y="767987"/>
                  </a:lnTo>
                  <a:lnTo>
                    <a:pt x="656779" y="767987"/>
                  </a:lnTo>
                  <a:lnTo>
                    <a:pt x="655451" y="769314"/>
                  </a:lnTo>
                  <a:lnTo>
                    <a:pt x="649404" y="768577"/>
                  </a:lnTo>
                  <a:lnTo>
                    <a:pt x="647339" y="768577"/>
                  </a:lnTo>
                  <a:lnTo>
                    <a:pt x="647339" y="769314"/>
                  </a:lnTo>
                  <a:lnTo>
                    <a:pt x="652059" y="774034"/>
                  </a:lnTo>
                  <a:lnTo>
                    <a:pt x="652059" y="774919"/>
                  </a:lnTo>
                  <a:lnTo>
                    <a:pt x="647929" y="774477"/>
                  </a:lnTo>
                  <a:lnTo>
                    <a:pt x="644979" y="773297"/>
                  </a:lnTo>
                  <a:lnTo>
                    <a:pt x="642619" y="773002"/>
                  </a:lnTo>
                  <a:lnTo>
                    <a:pt x="639375" y="773002"/>
                  </a:lnTo>
                  <a:lnTo>
                    <a:pt x="626985" y="771379"/>
                  </a:lnTo>
                  <a:lnTo>
                    <a:pt x="624183" y="771822"/>
                  </a:lnTo>
                  <a:lnTo>
                    <a:pt x="621676" y="771527"/>
                  </a:lnTo>
                  <a:lnTo>
                    <a:pt x="619463" y="770494"/>
                  </a:lnTo>
                  <a:lnTo>
                    <a:pt x="605894" y="767545"/>
                  </a:lnTo>
                  <a:lnTo>
                    <a:pt x="598962" y="765627"/>
                  </a:lnTo>
                  <a:lnTo>
                    <a:pt x="593357" y="763267"/>
                  </a:lnTo>
                  <a:lnTo>
                    <a:pt x="588638" y="760907"/>
                  </a:lnTo>
                  <a:lnTo>
                    <a:pt x="581853" y="756778"/>
                  </a:lnTo>
                  <a:lnTo>
                    <a:pt x="578608" y="755745"/>
                  </a:lnTo>
                  <a:lnTo>
                    <a:pt x="552945" y="751763"/>
                  </a:lnTo>
                  <a:lnTo>
                    <a:pt x="545423" y="749993"/>
                  </a:lnTo>
                  <a:lnTo>
                    <a:pt x="541440" y="748076"/>
                  </a:lnTo>
                  <a:lnTo>
                    <a:pt x="527724" y="738931"/>
                  </a:lnTo>
                  <a:lnTo>
                    <a:pt x="523889" y="736866"/>
                  </a:lnTo>
                  <a:lnTo>
                    <a:pt x="514154" y="733032"/>
                  </a:lnTo>
                  <a:lnTo>
                    <a:pt x="508992" y="731409"/>
                  </a:lnTo>
                  <a:lnTo>
                    <a:pt x="503535" y="730377"/>
                  </a:lnTo>
                  <a:lnTo>
                    <a:pt x="494981" y="729492"/>
                  </a:lnTo>
                  <a:lnTo>
                    <a:pt x="486721" y="729787"/>
                  </a:lnTo>
                  <a:lnTo>
                    <a:pt x="478462" y="729344"/>
                  </a:lnTo>
                  <a:lnTo>
                    <a:pt x="476397" y="729787"/>
                  </a:lnTo>
                  <a:lnTo>
                    <a:pt x="471972" y="729344"/>
                  </a:lnTo>
                  <a:lnTo>
                    <a:pt x="470202" y="729787"/>
                  </a:lnTo>
                  <a:lnTo>
                    <a:pt x="468875" y="731114"/>
                  </a:lnTo>
                  <a:lnTo>
                    <a:pt x="467990" y="733179"/>
                  </a:lnTo>
                  <a:lnTo>
                    <a:pt x="467105" y="738046"/>
                  </a:lnTo>
                  <a:lnTo>
                    <a:pt x="465335" y="742324"/>
                  </a:lnTo>
                  <a:lnTo>
                    <a:pt x="464450" y="743356"/>
                  </a:lnTo>
                  <a:lnTo>
                    <a:pt x="461500" y="744388"/>
                  </a:lnTo>
                  <a:lnTo>
                    <a:pt x="458845" y="747928"/>
                  </a:lnTo>
                  <a:lnTo>
                    <a:pt x="457075" y="749403"/>
                  </a:lnTo>
                  <a:lnTo>
                    <a:pt x="455011" y="749993"/>
                  </a:lnTo>
                  <a:lnTo>
                    <a:pt x="443506" y="749993"/>
                  </a:lnTo>
                  <a:lnTo>
                    <a:pt x="441884" y="750878"/>
                  </a:lnTo>
                  <a:lnTo>
                    <a:pt x="435984" y="750583"/>
                  </a:lnTo>
                  <a:lnTo>
                    <a:pt x="433624" y="749846"/>
                  </a:lnTo>
                  <a:lnTo>
                    <a:pt x="432444" y="748961"/>
                  </a:lnTo>
                  <a:lnTo>
                    <a:pt x="432149" y="747781"/>
                  </a:lnTo>
                  <a:lnTo>
                    <a:pt x="432887" y="746453"/>
                  </a:lnTo>
                  <a:lnTo>
                    <a:pt x="434362" y="744683"/>
                  </a:lnTo>
                  <a:lnTo>
                    <a:pt x="441146" y="737309"/>
                  </a:lnTo>
                  <a:lnTo>
                    <a:pt x="441441" y="735539"/>
                  </a:lnTo>
                  <a:lnTo>
                    <a:pt x="435542" y="733474"/>
                  </a:lnTo>
                  <a:lnTo>
                    <a:pt x="434067" y="731999"/>
                  </a:lnTo>
                  <a:lnTo>
                    <a:pt x="432297" y="724920"/>
                  </a:lnTo>
                  <a:lnTo>
                    <a:pt x="432297" y="721970"/>
                  </a:lnTo>
                  <a:lnTo>
                    <a:pt x="433034" y="718282"/>
                  </a:lnTo>
                  <a:lnTo>
                    <a:pt x="433034" y="716070"/>
                  </a:lnTo>
                  <a:lnTo>
                    <a:pt x="431412" y="714595"/>
                  </a:lnTo>
                  <a:lnTo>
                    <a:pt x="430085" y="714153"/>
                  </a:lnTo>
                  <a:lnTo>
                    <a:pt x="427872" y="714595"/>
                  </a:lnTo>
                  <a:lnTo>
                    <a:pt x="426102" y="715775"/>
                  </a:lnTo>
                  <a:lnTo>
                    <a:pt x="425070" y="717545"/>
                  </a:lnTo>
                  <a:lnTo>
                    <a:pt x="419613" y="719315"/>
                  </a:lnTo>
                  <a:lnTo>
                    <a:pt x="418580" y="720052"/>
                  </a:lnTo>
                  <a:lnTo>
                    <a:pt x="419318" y="720642"/>
                  </a:lnTo>
                  <a:lnTo>
                    <a:pt x="420498" y="720937"/>
                  </a:lnTo>
                  <a:lnTo>
                    <a:pt x="421972" y="720937"/>
                  </a:lnTo>
                  <a:lnTo>
                    <a:pt x="424480" y="721675"/>
                  </a:lnTo>
                  <a:lnTo>
                    <a:pt x="423742" y="722707"/>
                  </a:lnTo>
                  <a:lnTo>
                    <a:pt x="421235" y="724182"/>
                  </a:lnTo>
                  <a:lnTo>
                    <a:pt x="419170" y="726100"/>
                  </a:lnTo>
                  <a:lnTo>
                    <a:pt x="417548" y="728459"/>
                  </a:lnTo>
                  <a:lnTo>
                    <a:pt x="416220" y="729639"/>
                  </a:lnTo>
                  <a:lnTo>
                    <a:pt x="415335" y="729639"/>
                  </a:lnTo>
                  <a:lnTo>
                    <a:pt x="413123" y="729197"/>
                  </a:lnTo>
                  <a:lnTo>
                    <a:pt x="412386" y="732589"/>
                  </a:lnTo>
                  <a:lnTo>
                    <a:pt x="412681" y="733769"/>
                  </a:lnTo>
                  <a:lnTo>
                    <a:pt x="409436" y="737014"/>
                  </a:lnTo>
                  <a:lnTo>
                    <a:pt x="409141" y="738636"/>
                  </a:lnTo>
                  <a:lnTo>
                    <a:pt x="411648" y="741439"/>
                  </a:lnTo>
                  <a:lnTo>
                    <a:pt x="414155" y="745421"/>
                  </a:lnTo>
                  <a:lnTo>
                    <a:pt x="414155" y="747781"/>
                  </a:lnTo>
                  <a:lnTo>
                    <a:pt x="408403" y="751468"/>
                  </a:lnTo>
                  <a:lnTo>
                    <a:pt x="404864" y="751468"/>
                  </a:lnTo>
                  <a:lnTo>
                    <a:pt x="399554" y="749993"/>
                  </a:lnTo>
                  <a:lnTo>
                    <a:pt x="394834" y="748223"/>
                  </a:lnTo>
                  <a:lnTo>
                    <a:pt x="390704" y="746011"/>
                  </a:lnTo>
                  <a:lnTo>
                    <a:pt x="385837" y="742324"/>
                  </a:lnTo>
                  <a:lnTo>
                    <a:pt x="376398" y="733769"/>
                  </a:lnTo>
                  <a:lnTo>
                    <a:pt x="374480" y="731557"/>
                  </a:lnTo>
                  <a:lnTo>
                    <a:pt x="372563" y="728017"/>
                  </a:lnTo>
                  <a:lnTo>
                    <a:pt x="370646" y="723002"/>
                  </a:lnTo>
                  <a:lnTo>
                    <a:pt x="368138" y="718135"/>
                  </a:lnTo>
                  <a:lnTo>
                    <a:pt x="362681" y="709728"/>
                  </a:lnTo>
                  <a:lnTo>
                    <a:pt x="360321" y="707073"/>
                  </a:lnTo>
                  <a:lnTo>
                    <a:pt x="356339" y="703681"/>
                  </a:lnTo>
                  <a:lnTo>
                    <a:pt x="346457" y="696601"/>
                  </a:lnTo>
                  <a:lnTo>
                    <a:pt x="343655" y="695126"/>
                  </a:lnTo>
                  <a:lnTo>
                    <a:pt x="340262" y="693946"/>
                  </a:lnTo>
                  <a:lnTo>
                    <a:pt x="338935" y="694241"/>
                  </a:lnTo>
                  <a:lnTo>
                    <a:pt x="336723" y="696306"/>
                  </a:lnTo>
                  <a:lnTo>
                    <a:pt x="335690" y="698371"/>
                  </a:lnTo>
                  <a:lnTo>
                    <a:pt x="335690" y="701321"/>
                  </a:lnTo>
                  <a:lnTo>
                    <a:pt x="336870" y="702353"/>
                  </a:lnTo>
                  <a:lnTo>
                    <a:pt x="340262" y="703976"/>
                  </a:lnTo>
                  <a:lnTo>
                    <a:pt x="338787" y="705598"/>
                  </a:lnTo>
                  <a:lnTo>
                    <a:pt x="339082" y="706188"/>
                  </a:lnTo>
                  <a:lnTo>
                    <a:pt x="340705" y="707221"/>
                  </a:lnTo>
                  <a:lnTo>
                    <a:pt x="348227" y="708696"/>
                  </a:lnTo>
                  <a:lnTo>
                    <a:pt x="346162" y="710465"/>
                  </a:lnTo>
                  <a:lnTo>
                    <a:pt x="337460" y="713268"/>
                  </a:lnTo>
                  <a:lnTo>
                    <a:pt x="332740" y="715775"/>
                  </a:lnTo>
                  <a:lnTo>
                    <a:pt x="330675" y="721380"/>
                  </a:lnTo>
                  <a:lnTo>
                    <a:pt x="329938" y="722707"/>
                  </a:lnTo>
                  <a:lnTo>
                    <a:pt x="321678" y="729787"/>
                  </a:lnTo>
                  <a:lnTo>
                    <a:pt x="317844" y="732589"/>
                  </a:lnTo>
                  <a:lnTo>
                    <a:pt x="314746" y="734359"/>
                  </a:lnTo>
                  <a:lnTo>
                    <a:pt x="312534" y="734949"/>
                  </a:lnTo>
                  <a:lnTo>
                    <a:pt x="311354" y="734212"/>
                  </a:lnTo>
                  <a:lnTo>
                    <a:pt x="310469" y="732737"/>
                  </a:lnTo>
                  <a:lnTo>
                    <a:pt x="309879" y="730377"/>
                  </a:lnTo>
                  <a:lnTo>
                    <a:pt x="310322" y="728902"/>
                  </a:lnTo>
                  <a:lnTo>
                    <a:pt x="315484" y="726984"/>
                  </a:lnTo>
                  <a:lnTo>
                    <a:pt x="316074" y="726100"/>
                  </a:lnTo>
                  <a:lnTo>
                    <a:pt x="316959" y="722855"/>
                  </a:lnTo>
                  <a:lnTo>
                    <a:pt x="316516" y="722855"/>
                  </a:lnTo>
                  <a:lnTo>
                    <a:pt x="314304" y="724330"/>
                  </a:lnTo>
                  <a:lnTo>
                    <a:pt x="312976" y="725657"/>
                  </a:lnTo>
                  <a:lnTo>
                    <a:pt x="310912" y="726689"/>
                  </a:lnTo>
                  <a:lnTo>
                    <a:pt x="306782" y="727869"/>
                  </a:lnTo>
                  <a:lnTo>
                    <a:pt x="298817" y="729197"/>
                  </a:lnTo>
                  <a:lnTo>
                    <a:pt x="284511" y="734212"/>
                  </a:lnTo>
                  <a:lnTo>
                    <a:pt x="278316" y="737161"/>
                  </a:lnTo>
                  <a:lnTo>
                    <a:pt x="274039" y="741144"/>
                  </a:lnTo>
                  <a:lnTo>
                    <a:pt x="270204" y="745273"/>
                  </a:lnTo>
                  <a:lnTo>
                    <a:pt x="264599" y="752795"/>
                  </a:lnTo>
                  <a:lnTo>
                    <a:pt x="263567" y="754418"/>
                  </a:lnTo>
                  <a:lnTo>
                    <a:pt x="262092" y="757958"/>
                  </a:lnTo>
                  <a:lnTo>
                    <a:pt x="261797" y="755893"/>
                  </a:lnTo>
                  <a:lnTo>
                    <a:pt x="261797" y="750878"/>
                  </a:lnTo>
                  <a:lnTo>
                    <a:pt x="260912" y="747781"/>
                  </a:lnTo>
                  <a:lnTo>
                    <a:pt x="259585" y="746748"/>
                  </a:lnTo>
                  <a:lnTo>
                    <a:pt x="258257" y="746306"/>
                  </a:lnTo>
                  <a:lnTo>
                    <a:pt x="256930" y="746306"/>
                  </a:lnTo>
                  <a:lnTo>
                    <a:pt x="255750" y="747633"/>
                  </a:lnTo>
                  <a:lnTo>
                    <a:pt x="253537" y="750731"/>
                  </a:lnTo>
                  <a:lnTo>
                    <a:pt x="252800" y="750731"/>
                  </a:lnTo>
                  <a:lnTo>
                    <a:pt x="253390" y="748371"/>
                  </a:lnTo>
                  <a:lnTo>
                    <a:pt x="252357" y="747486"/>
                  </a:lnTo>
                  <a:lnTo>
                    <a:pt x="246605" y="746306"/>
                  </a:lnTo>
                  <a:lnTo>
                    <a:pt x="244836" y="746306"/>
                  </a:lnTo>
                  <a:lnTo>
                    <a:pt x="240706" y="747633"/>
                  </a:lnTo>
                  <a:lnTo>
                    <a:pt x="239821" y="749108"/>
                  </a:lnTo>
                  <a:lnTo>
                    <a:pt x="240853" y="749698"/>
                  </a:lnTo>
                  <a:lnTo>
                    <a:pt x="240853" y="750583"/>
                  </a:lnTo>
                  <a:lnTo>
                    <a:pt x="239526" y="752205"/>
                  </a:lnTo>
                  <a:lnTo>
                    <a:pt x="237313" y="754270"/>
                  </a:lnTo>
                  <a:lnTo>
                    <a:pt x="231709" y="756925"/>
                  </a:lnTo>
                  <a:lnTo>
                    <a:pt x="229644" y="758400"/>
                  </a:lnTo>
                  <a:lnTo>
                    <a:pt x="225809" y="760022"/>
                  </a:lnTo>
                  <a:lnTo>
                    <a:pt x="220942" y="761202"/>
                  </a:lnTo>
                  <a:lnTo>
                    <a:pt x="216370" y="764005"/>
                  </a:lnTo>
                  <a:lnTo>
                    <a:pt x="215485" y="765775"/>
                  </a:lnTo>
                  <a:lnTo>
                    <a:pt x="215042" y="767102"/>
                  </a:lnTo>
                  <a:lnTo>
                    <a:pt x="215042" y="768872"/>
                  </a:lnTo>
                  <a:lnTo>
                    <a:pt x="215780" y="771232"/>
                  </a:lnTo>
                  <a:lnTo>
                    <a:pt x="216665" y="772412"/>
                  </a:lnTo>
                  <a:lnTo>
                    <a:pt x="220942" y="772707"/>
                  </a:lnTo>
                  <a:lnTo>
                    <a:pt x="221237" y="773297"/>
                  </a:lnTo>
                  <a:lnTo>
                    <a:pt x="220057" y="774624"/>
                  </a:lnTo>
                  <a:lnTo>
                    <a:pt x="216665" y="776099"/>
                  </a:lnTo>
                  <a:lnTo>
                    <a:pt x="201031" y="774624"/>
                  </a:lnTo>
                  <a:lnTo>
                    <a:pt x="200146" y="775214"/>
                  </a:lnTo>
                  <a:lnTo>
                    <a:pt x="200588" y="775952"/>
                  </a:lnTo>
                  <a:lnTo>
                    <a:pt x="203980" y="777869"/>
                  </a:lnTo>
                  <a:lnTo>
                    <a:pt x="205455" y="779196"/>
                  </a:lnTo>
                  <a:lnTo>
                    <a:pt x="203980" y="779491"/>
                  </a:lnTo>
                  <a:lnTo>
                    <a:pt x="199998" y="778164"/>
                  </a:lnTo>
                  <a:lnTo>
                    <a:pt x="199408" y="777279"/>
                  </a:lnTo>
                  <a:lnTo>
                    <a:pt x="198228" y="774772"/>
                  </a:lnTo>
                  <a:lnTo>
                    <a:pt x="199261" y="772854"/>
                  </a:lnTo>
                  <a:lnTo>
                    <a:pt x="203243" y="769167"/>
                  </a:lnTo>
                  <a:lnTo>
                    <a:pt x="206930" y="766365"/>
                  </a:lnTo>
                  <a:lnTo>
                    <a:pt x="210175" y="762972"/>
                  </a:lnTo>
                  <a:lnTo>
                    <a:pt x="214157" y="758105"/>
                  </a:lnTo>
                  <a:lnTo>
                    <a:pt x="217550" y="755598"/>
                  </a:lnTo>
                  <a:lnTo>
                    <a:pt x="222859" y="755008"/>
                  </a:lnTo>
                  <a:lnTo>
                    <a:pt x="226842" y="753385"/>
                  </a:lnTo>
                  <a:lnTo>
                    <a:pt x="230381" y="750731"/>
                  </a:lnTo>
                  <a:lnTo>
                    <a:pt x="232151" y="748961"/>
                  </a:lnTo>
                  <a:lnTo>
                    <a:pt x="235839" y="743651"/>
                  </a:lnTo>
                  <a:lnTo>
                    <a:pt x="237166" y="742913"/>
                  </a:lnTo>
                  <a:lnTo>
                    <a:pt x="239083" y="742176"/>
                  </a:lnTo>
                  <a:lnTo>
                    <a:pt x="249260" y="740849"/>
                  </a:lnTo>
                  <a:lnTo>
                    <a:pt x="253685" y="740111"/>
                  </a:lnTo>
                  <a:lnTo>
                    <a:pt x="256192" y="739226"/>
                  </a:lnTo>
                  <a:lnTo>
                    <a:pt x="262682" y="738489"/>
                  </a:lnTo>
                  <a:lnTo>
                    <a:pt x="266074" y="737604"/>
                  </a:lnTo>
                  <a:lnTo>
                    <a:pt x="269319" y="735981"/>
                  </a:lnTo>
                  <a:lnTo>
                    <a:pt x="275809" y="731557"/>
                  </a:lnTo>
                  <a:lnTo>
                    <a:pt x="297047" y="721380"/>
                  </a:lnTo>
                  <a:lnTo>
                    <a:pt x="299997" y="717840"/>
                  </a:lnTo>
                  <a:lnTo>
                    <a:pt x="299997" y="716365"/>
                  </a:lnTo>
                  <a:lnTo>
                    <a:pt x="297785" y="713415"/>
                  </a:lnTo>
                  <a:lnTo>
                    <a:pt x="296457" y="712235"/>
                  </a:lnTo>
                  <a:lnTo>
                    <a:pt x="294983" y="712235"/>
                  </a:lnTo>
                  <a:lnTo>
                    <a:pt x="290558" y="716365"/>
                  </a:lnTo>
                  <a:lnTo>
                    <a:pt x="289378" y="717103"/>
                  </a:lnTo>
                  <a:lnTo>
                    <a:pt x="286871" y="717103"/>
                  </a:lnTo>
                  <a:lnTo>
                    <a:pt x="283478" y="717398"/>
                  </a:lnTo>
                  <a:lnTo>
                    <a:pt x="280823" y="716808"/>
                  </a:lnTo>
                  <a:lnTo>
                    <a:pt x="277579" y="715333"/>
                  </a:lnTo>
                  <a:lnTo>
                    <a:pt x="274924" y="714743"/>
                  </a:lnTo>
                  <a:lnTo>
                    <a:pt x="270499" y="715480"/>
                  </a:lnTo>
                  <a:lnTo>
                    <a:pt x="263714" y="719020"/>
                  </a:lnTo>
                  <a:lnTo>
                    <a:pt x="262092" y="720642"/>
                  </a:lnTo>
                  <a:lnTo>
                    <a:pt x="261060" y="722412"/>
                  </a:lnTo>
                  <a:lnTo>
                    <a:pt x="258257" y="725805"/>
                  </a:lnTo>
                  <a:lnTo>
                    <a:pt x="256192" y="726100"/>
                  </a:lnTo>
                  <a:lnTo>
                    <a:pt x="253537" y="725067"/>
                  </a:lnTo>
                  <a:lnTo>
                    <a:pt x="250293" y="725362"/>
                  </a:lnTo>
                  <a:lnTo>
                    <a:pt x="246605" y="726984"/>
                  </a:lnTo>
                  <a:lnTo>
                    <a:pt x="237461" y="733032"/>
                  </a:lnTo>
                  <a:lnTo>
                    <a:pt x="231414" y="735244"/>
                  </a:lnTo>
                  <a:lnTo>
                    <a:pt x="229644" y="735244"/>
                  </a:lnTo>
                  <a:lnTo>
                    <a:pt x="226989" y="733032"/>
                  </a:lnTo>
                  <a:lnTo>
                    <a:pt x="223007" y="733622"/>
                  </a:lnTo>
                  <a:lnTo>
                    <a:pt x="221679" y="734212"/>
                  </a:lnTo>
                  <a:lnTo>
                    <a:pt x="220794" y="735096"/>
                  </a:lnTo>
                  <a:lnTo>
                    <a:pt x="220794" y="735539"/>
                  </a:lnTo>
                  <a:lnTo>
                    <a:pt x="223154" y="735834"/>
                  </a:lnTo>
                  <a:lnTo>
                    <a:pt x="224924" y="736719"/>
                  </a:lnTo>
                  <a:lnTo>
                    <a:pt x="225219" y="737456"/>
                  </a:lnTo>
                  <a:lnTo>
                    <a:pt x="223892" y="738046"/>
                  </a:lnTo>
                  <a:lnTo>
                    <a:pt x="213715" y="738046"/>
                  </a:lnTo>
                  <a:lnTo>
                    <a:pt x="211797" y="738784"/>
                  </a:lnTo>
                  <a:lnTo>
                    <a:pt x="208848" y="744388"/>
                  </a:lnTo>
                  <a:lnTo>
                    <a:pt x="207373" y="746158"/>
                  </a:lnTo>
                  <a:lnTo>
                    <a:pt x="205308" y="747928"/>
                  </a:lnTo>
                  <a:lnTo>
                    <a:pt x="201916" y="748961"/>
                  </a:lnTo>
                  <a:lnTo>
                    <a:pt x="197196" y="749256"/>
                  </a:lnTo>
                  <a:lnTo>
                    <a:pt x="191444" y="751026"/>
                  </a:lnTo>
                  <a:lnTo>
                    <a:pt x="184807" y="754123"/>
                  </a:lnTo>
                  <a:lnTo>
                    <a:pt x="178907" y="756335"/>
                  </a:lnTo>
                  <a:lnTo>
                    <a:pt x="179202" y="755008"/>
                  </a:lnTo>
                  <a:lnTo>
                    <a:pt x="183037" y="749993"/>
                  </a:lnTo>
                  <a:lnTo>
                    <a:pt x="184954" y="748076"/>
                  </a:lnTo>
                  <a:lnTo>
                    <a:pt x="186724" y="744388"/>
                  </a:lnTo>
                  <a:lnTo>
                    <a:pt x="186134" y="743503"/>
                  </a:lnTo>
                  <a:lnTo>
                    <a:pt x="181562" y="742176"/>
                  </a:lnTo>
                  <a:lnTo>
                    <a:pt x="180087" y="740849"/>
                  </a:lnTo>
                  <a:lnTo>
                    <a:pt x="178612" y="738489"/>
                  </a:lnTo>
                  <a:lnTo>
                    <a:pt x="177285" y="737161"/>
                  </a:lnTo>
                  <a:lnTo>
                    <a:pt x="172860" y="736571"/>
                  </a:lnTo>
                  <a:lnTo>
                    <a:pt x="171680" y="737309"/>
                  </a:lnTo>
                  <a:lnTo>
                    <a:pt x="171090" y="738784"/>
                  </a:lnTo>
                  <a:lnTo>
                    <a:pt x="170500" y="741586"/>
                  </a:lnTo>
                  <a:lnTo>
                    <a:pt x="170500" y="742766"/>
                  </a:lnTo>
                  <a:lnTo>
                    <a:pt x="171532" y="745863"/>
                  </a:lnTo>
                  <a:lnTo>
                    <a:pt x="170500" y="746306"/>
                  </a:lnTo>
                  <a:lnTo>
                    <a:pt x="161060" y="745421"/>
                  </a:lnTo>
                  <a:lnTo>
                    <a:pt x="153538" y="746306"/>
                  </a:lnTo>
                  <a:lnTo>
                    <a:pt x="152064" y="747191"/>
                  </a:lnTo>
                  <a:lnTo>
                    <a:pt x="151326" y="748371"/>
                  </a:lnTo>
                  <a:lnTo>
                    <a:pt x="150736" y="753090"/>
                  </a:lnTo>
                  <a:lnTo>
                    <a:pt x="149704" y="753828"/>
                  </a:lnTo>
                  <a:lnTo>
                    <a:pt x="144246" y="752500"/>
                  </a:lnTo>
                  <a:lnTo>
                    <a:pt x="141297" y="754565"/>
                  </a:lnTo>
                  <a:lnTo>
                    <a:pt x="139232" y="753680"/>
                  </a:lnTo>
                  <a:lnTo>
                    <a:pt x="133480" y="762825"/>
                  </a:lnTo>
                  <a:lnTo>
                    <a:pt x="135102" y="764152"/>
                  </a:lnTo>
                  <a:lnTo>
                    <a:pt x="137904" y="765627"/>
                  </a:lnTo>
                  <a:lnTo>
                    <a:pt x="140264" y="766512"/>
                  </a:lnTo>
                  <a:lnTo>
                    <a:pt x="142182" y="766512"/>
                  </a:lnTo>
                  <a:lnTo>
                    <a:pt x="141739" y="767545"/>
                  </a:lnTo>
                  <a:lnTo>
                    <a:pt x="138937" y="767839"/>
                  </a:lnTo>
                  <a:lnTo>
                    <a:pt x="134365" y="767839"/>
                  </a:lnTo>
                  <a:lnTo>
                    <a:pt x="133037" y="768134"/>
                  </a:lnTo>
                  <a:lnTo>
                    <a:pt x="132595" y="769019"/>
                  </a:lnTo>
                  <a:lnTo>
                    <a:pt x="133775" y="771232"/>
                  </a:lnTo>
                  <a:lnTo>
                    <a:pt x="134217" y="771674"/>
                  </a:lnTo>
                  <a:lnTo>
                    <a:pt x="140412" y="772854"/>
                  </a:lnTo>
                  <a:lnTo>
                    <a:pt x="145721" y="775214"/>
                  </a:lnTo>
                  <a:lnTo>
                    <a:pt x="146459" y="775804"/>
                  </a:lnTo>
                  <a:lnTo>
                    <a:pt x="151031" y="781999"/>
                  </a:lnTo>
                  <a:lnTo>
                    <a:pt x="150294" y="782441"/>
                  </a:lnTo>
                  <a:lnTo>
                    <a:pt x="147639" y="781851"/>
                  </a:lnTo>
                  <a:lnTo>
                    <a:pt x="134512" y="775657"/>
                  </a:lnTo>
                  <a:lnTo>
                    <a:pt x="127875" y="773444"/>
                  </a:lnTo>
                  <a:lnTo>
                    <a:pt x="117993" y="772707"/>
                  </a:lnTo>
                  <a:lnTo>
                    <a:pt x="112241" y="773149"/>
                  </a:lnTo>
                  <a:lnTo>
                    <a:pt x="102949" y="770347"/>
                  </a:lnTo>
                  <a:lnTo>
                    <a:pt x="97934" y="769757"/>
                  </a:lnTo>
                  <a:lnTo>
                    <a:pt x="82005" y="763857"/>
                  </a:lnTo>
                  <a:lnTo>
                    <a:pt x="75221" y="761202"/>
                  </a:lnTo>
                  <a:lnTo>
                    <a:pt x="70943" y="758105"/>
                  </a:lnTo>
                  <a:lnTo>
                    <a:pt x="60471" y="753533"/>
                  </a:lnTo>
                  <a:lnTo>
                    <a:pt x="47640" y="744388"/>
                  </a:lnTo>
                  <a:lnTo>
                    <a:pt x="26843" y="739521"/>
                  </a:lnTo>
                  <a:lnTo>
                    <a:pt x="15634" y="740406"/>
                  </a:lnTo>
                  <a:lnTo>
                    <a:pt x="3687" y="738931"/>
                  </a:lnTo>
                  <a:lnTo>
                    <a:pt x="0" y="738194"/>
                  </a:lnTo>
                  <a:lnTo>
                    <a:pt x="0" y="1136715"/>
                  </a:lnTo>
                  <a:lnTo>
                    <a:pt x="6195" y="1138338"/>
                  </a:lnTo>
                  <a:lnTo>
                    <a:pt x="12389" y="1139960"/>
                  </a:lnTo>
                  <a:lnTo>
                    <a:pt x="14307" y="1136715"/>
                  </a:lnTo>
                  <a:lnTo>
                    <a:pt x="20944" y="1139223"/>
                  </a:lnTo>
                  <a:lnTo>
                    <a:pt x="26843" y="1141287"/>
                  </a:lnTo>
                  <a:lnTo>
                    <a:pt x="30531" y="1138485"/>
                  </a:lnTo>
                  <a:lnTo>
                    <a:pt x="34513" y="1135535"/>
                  </a:lnTo>
                  <a:lnTo>
                    <a:pt x="39970" y="1135535"/>
                  </a:lnTo>
                  <a:lnTo>
                    <a:pt x="46017" y="1135093"/>
                  </a:lnTo>
                  <a:lnTo>
                    <a:pt x="50147" y="1135093"/>
                  </a:lnTo>
                  <a:lnTo>
                    <a:pt x="50147" y="1137453"/>
                  </a:lnTo>
                  <a:lnTo>
                    <a:pt x="48672" y="1141582"/>
                  </a:lnTo>
                  <a:lnTo>
                    <a:pt x="47345" y="1145122"/>
                  </a:lnTo>
                  <a:lnTo>
                    <a:pt x="51032" y="1148662"/>
                  </a:lnTo>
                  <a:lnTo>
                    <a:pt x="55604" y="1150579"/>
                  </a:lnTo>
                  <a:lnTo>
                    <a:pt x="59881" y="1152349"/>
                  </a:lnTo>
                  <a:lnTo>
                    <a:pt x="61799" y="1157216"/>
                  </a:lnTo>
                  <a:lnTo>
                    <a:pt x="66519" y="1160904"/>
                  </a:lnTo>
                  <a:lnTo>
                    <a:pt x="70058" y="1163706"/>
                  </a:lnTo>
                  <a:lnTo>
                    <a:pt x="73451" y="1166361"/>
                  </a:lnTo>
                  <a:lnTo>
                    <a:pt x="78318" y="1170196"/>
                  </a:lnTo>
                  <a:lnTo>
                    <a:pt x="81710" y="1172851"/>
                  </a:lnTo>
                  <a:lnTo>
                    <a:pt x="86282" y="1176390"/>
                  </a:lnTo>
                  <a:lnTo>
                    <a:pt x="88937" y="1178455"/>
                  </a:lnTo>
                  <a:lnTo>
                    <a:pt x="90265" y="1182585"/>
                  </a:lnTo>
                  <a:lnTo>
                    <a:pt x="91887" y="1187452"/>
                  </a:lnTo>
                  <a:lnTo>
                    <a:pt x="90855" y="1190402"/>
                  </a:lnTo>
                  <a:lnTo>
                    <a:pt x="93067" y="1190844"/>
                  </a:lnTo>
                  <a:lnTo>
                    <a:pt x="97344" y="1187600"/>
                  </a:lnTo>
                  <a:lnTo>
                    <a:pt x="101326" y="1185535"/>
                  </a:lnTo>
                  <a:lnTo>
                    <a:pt x="106194" y="1183027"/>
                  </a:lnTo>
                  <a:lnTo>
                    <a:pt x="109439" y="1181405"/>
                  </a:lnTo>
                  <a:lnTo>
                    <a:pt x="115633" y="1181405"/>
                  </a:lnTo>
                  <a:lnTo>
                    <a:pt x="118583" y="1176390"/>
                  </a:lnTo>
                  <a:lnTo>
                    <a:pt x="118583" y="1169458"/>
                  </a:lnTo>
                  <a:lnTo>
                    <a:pt x="121680" y="1169458"/>
                  </a:lnTo>
                  <a:lnTo>
                    <a:pt x="123450" y="1168573"/>
                  </a:lnTo>
                  <a:lnTo>
                    <a:pt x="124188" y="1166508"/>
                  </a:lnTo>
                  <a:lnTo>
                    <a:pt x="122270" y="1163706"/>
                  </a:lnTo>
                  <a:lnTo>
                    <a:pt x="128170" y="1162379"/>
                  </a:lnTo>
                  <a:lnTo>
                    <a:pt x="132447" y="1161494"/>
                  </a:lnTo>
                  <a:lnTo>
                    <a:pt x="138494" y="1158986"/>
                  </a:lnTo>
                  <a:lnTo>
                    <a:pt x="144394" y="1156479"/>
                  </a:lnTo>
                  <a:lnTo>
                    <a:pt x="147196" y="1158396"/>
                  </a:lnTo>
                  <a:lnTo>
                    <a:pt x="149999" y="1160314"/>
                  </a:lnTo>
                  <a:lnTo>
                    <a:pt x="155456" y="1164886"/>
                  </a:lnTo>
                  <a:lnTo>
                    <a:pt x="155898" y="1165918"/>
                  </a:lnTo>
                  <a:lnTo>
                    <a:pt x="155456" y="1167983"/>
                  </a:lnTo>
                  <a:lnTo>
                    <a:pt x="154866" y="1170048"/>
                  </a:lnTo>
                  <a:lnTo>
                    <a:pt x="158258" y="1175948"/>
                  </a:lnTo>
                  <a:lnTo>
                    <a:pt x="159143" y="1176538"/>
                  </a:lnTo>
                  <a:lnTo>
                    <a:pt x="161945" y="1177423"/>
                  </a:lnTo>
                  <a:lnTo>
                    <a:pt x="165190" y="1179340"/>
                  </a:lnTo>
                  <a:lnTo>
                    <a:pt x="166665" y="1180963"/>
                  </a:lnTo>
                  <a:lnTo>
                    <a:pt x="171385" y="1183617"/>
                  </a:lnTo>
                  <a:lnTo>
                    <a:pt x="172122" y="1184797"/>
                  </a:lnTo>
                  <a:lnTo>
                    <a:pt x="172565" y="1186567"/>
                  </a:lnTo>
                  <a:lnTo>
                    <a:pt x="173302" y="1188190"/>
                  </a:lnTo>
                  <a:lnTo>
                    <a:pt x="174187" y="1189370"/>
                  </a:lnTo>
                  <a:lnTo>
                    <a:pt x="175072" y="1190992"/>
                  </a:lnTo>
                  <a:lnTo>
                    <a:pt x="177137" y="1192909"/>
                  </a:lnTo>
                  <a:lnTo>
                    <a:pt x="180972" y="1194974"/>
                  </a:lnTo>
                  <a:lnTo>
                    <a:pt x="183627" y="1196449"/>
                  </a:lnTo>
                  <a:lnTo>
                    <a:pt x="187461" y="1198514"/>
                  </a:lnTo>
                  <a:lnTo>
                    <a:pt x="191296" y="1202644"/>
                  </a:lnTo>
                  <a:lnTo>
                    <a:pt x="194688" y="1206184"/>
                  </a:lnTo>
                  <a:lnTo>
                    <a:pt x="198523" y="1209723"/>
                  </a:lnTo>
                  <a:lnTo>
                    <a:pt x="197933" y="1212526"/>
                  </a:lnTo>
                  <a:lnTo>
                    <a:pt x="201768" y="1216803"/>
                  </a:lnTo>
                  <a:lnTo>
                    <a:pt x="205750" y="1222260"/>
                  </a:lnTo>
                  <a:lnTo>
                    <a:pt x="208848" y="1227127"/>
                  </a:lnTo>
                  <a:lnTo>
                    <a:pt x="211060" y="1229782"/>
                  </a:lnTo>
                  <a:lnTo>
                    <a:pt x="213715" y="1233764"/>
                  </a:lnTo>
                  <a:lnTo>
                    <a:pt x="216960" y="1238632"/>
                  </a:lnTo>
                  <a:lnTo>
                    <a:pt x="220647" y="1244089"/>
                  </a:lnTo>
                  <a:lnTo>
                    <a:pt x="223449" y="1247629"/>
                  </a:lnTo>
                  <a:lnTo>
                    <a:pt x="227137" y="1252496"/>
                  </a:lnTo>
                  <a:lnTo>
                    <a:pt x="228906" y="1255446"/>
                  </a:lnTo>
                  <a:lnTo>
                    <a:pt x="227726" y="1257511"/>
                  </a:lnTo>
                  <a:lnTo>
                    <a:pt x="226252" y="1260018"/>
                  </a:lnTo>
                  <a:lnTo>
                    <a:pt x="230971" y="1261198"/>
                  </a:lnTo>
                  <a:lnTo>
                    <a:pt x="234216" y="1261935"/>
                  </a:lnTo>
                  <a:lnTo>
                    <a:pt x="233331" y="1264738"/>
                  </a:lnTo>
                  <a:lnTo>
                    <a:pt x="232299" y="1268277"/>
                  </a:lnTo>
                  <a:lnTo>
                    <a:pt x="235986" y="1269752"/>
                  </a:lnTo>
                  <a:lnTo>
                    <a:pt x="238493" y="1270785"/>
                  </a:lnTo>
                  <a:lnTo>
                    <a:pt x="237903" y="1272702"/>
                  </a:lnTo>
                  <a:lnTo>
                    <a:pt x="239231" y="1274767"/>
                  </a:lnTo>
                  <a:lnTo>
                    <a:pt x="239526" y="1278307"/>
                  </a:lnTo>
                  <a:lnTo>
                    <a:pt x="244098" y="1278012"/>
                  </a:lnTo>
                  <a:lnTo>
                    <a:pt x="246163" y="1278012"/>
                  </a:lnTo>
                  <a:lnTo>
                    <a:pt x="248818" y="1279487"/>
                  </a:lnTo>
                  <a:lnTo>
                    <a:pt x="252357" y="1281552"/>
                  </a:lnTo>
                  <a:lnTo>
                    <a:pt x="255897" y="1283469"/>
                  </a:lnTo>
                  <a:lnTo>
                    <a:pt x="258995" y="1285091"/>
                  </a:lnTo>
                  <a:lnTo>
                    <a:pt x="262977" y="1286124"/>
                  </a:lnTo>
                  <a:lnTo>
                    <a:pt x="267844" y="1287451"/>
                  </a:lnTo>
                  <a:lnTo>
                    <a:pt x="270204" y="1290254"/>
                  </a:lnTo>
                  <a:lnTo>
                    <a:pt x="274629" y="1291433"/>
                  </a:lnTo>
                  <a:lnTo>
                    <a:pt x="276251" y="1295416"/>
                  </a:lnTo>
                  <a:lnTo>
                    <a:pt x="281413" y="1296891"/>
                  </a:lnTo>
                  <a:lnTo>
                    <a:pt x="284511" y="1295858"/>
                  </a:lnTo>
                  <a:lnTo>
                    <a:pt x="285543" y="1297481"/>
                  </a:lnTo>
                  <a:lnTo>
                    <a:pt x="286428" y="1299398"/>
                  </a:lnTo>
                  <a:lnTo>
                    <a:pt x="286723" y="1301758"/>
                  </a:lnTo>
                  <a:lnTo>
                    <a:pt x="286428" y="1304118"/>
                  </a:lnTo>
                  <a:lnTo>
                    <a:pt x="286428" y="1304413"/>
                  </a:lnTo>
                  <a:lnTo>
                    <a:pt x="285543" y="1306920"/>
                  </a:lnTo>
                  <a:lnTo>
                    <a:pt x="284953" y="1309133"/>
                  </a:lnTo>
                  <a:lnTo>
                    <a:pt x="284658" y="1311197"/>
                  </a:lnTo>
                  <a:lnTo>
                    <a:pt x="284658" y="1313557"/>
                  </a:lnTo>
                  <a:lnTo>
                    <a:pt x="285101" y="1316065"/>
                  </a:lnTo>
                  <a:lnTo>
                    <a:pt x="285986" y="1319457"/>
                  </a:lnTo>
                  <a:lnTo>
                    <a:pt x="287460" y="1323587"/>
                  </a:lnTo>
                  <a:lnTo>
                    <a:pt x="287165" y="1326979"/>
                  </a:lnTo>
                  <a:lnTo>
                    <a:pt x="285543" y="1329486"/>
                  </a:lnTo>
                  <a:lnTo>
                    <a:pt x="284658" y="1332584"/>
                  </a:lnTo>
                  <a:lnTo>
                    <a:pt x="285838" y="1334354"/>
                  </a:lnTo>
                  <a:lnTo>
                    <a:pt x="287460" y="1332436"/>
                  </a:lnTo>
                  <a:lnTo>
                    <a:pt x="290263" y="1327421"/>
                  </a:lnTo>
                  <a:lnTo>
                    <a:pt x="291295" y="1324914"/>
                  </a:lnTo>
                  <a:lnTo>
                    <a:pt x="291885" y="1321374"/>
                  </a:lnTo>
                  <a:lnTo>
                    <a:pt x="291885" y="1317097"/>
                  </a:lnTo>
                  <a:lnTo>
                    <a:pt x="292475" y="1316065"/>
                  </a:lnTo>
                  <a:lnTo>
                    <a:pt x="293213" y="1318277"/>
                  </a:lnTo>
                  <a:lnTo>
                    <a:pt x="294098" y="1319752"/>
                  </a:lnTo>
                  <a:lnTo>
                    <a:pt x="294983" y="1320489"/>
                  </a:lnTo>
                  <a:lnTo>
                    <a:pt x="295867" y="1320489"/>
                  </a:lnTo>
                  <a:lnTo>
                    <a:pt x="296752" y="1320047"/>
                  </a:lnTo>
                  <a:lnTo>
                    <a:pt x="298522" y="1319604"/>
                  </a:lnTo>
                  <a:lnTo>
                    <a:pt x="292770" y="1326241"/>
                  </a:lnTo>
                  <a:lnTo>
                    <a:pt x="289968" y="1330519"/>
                  </a:lnTo>
                  <a:lnTo>
                    <a:pt x="288493" y="1333616"/>
                  </a:lnTo>
                  <a:lnTo>
                    <a:pt x="284363" y="1340696"/>
                  </a:lnTo>
                  <a:lnTo>
                    <a:pt x="283478" y="1343055"/>
                  </a:lnTo>
                  <a:lnTo>
                    <a:pt x="281413" y="1346448"/>
                  </a:lnTo>
                  <a:lnTo>
                    <a:pt x="279053" y="1347480"/>
                  </a:lnTo>
                  <a:lnTo>
                    <a:pt x="277874" y="1349103"/>
                  </a:lnTo>
                  <a:lnTo>
                    <a:pt x="277431" y="1350430"/>
                  </a:lnTo>
                  <a:lnTo>
                    <a:pt x="276989" y="1353380"/>
                  </a:lnTo>
                  <a:lnTo>
                    <a:pt x="276989" y="1355592"/>
                  </a:lnTo>
                  <a:lnTo>
                    <a:pt x="275956" y="1357657"/>
                  </a:lnTo>
                  <a:lnTo>
                    <a:pt x="276841" y="1360164"/>
                  </a:lnTo>
                  <a:lnTo>
                    <a:pt x="279643" y="1363114"/>
                  </a:lnTo>
                  <a:lnTo>
                    <a:pt x="285101" y="1366359"/>
                  </a:lnTo>
                  <a:lnTo>
                    <a:pt x="289968" y="1364737"/>
                  </a:lnTo>
                  <a:lnTo>
                    <a:pt x="292623" y="1364442"/>
                  </a:lnTo>
                  <a:lnTo>
                    <a:pt x="297047" y="1364442"/>
                  </a:lnTo>
                  <a:lnTo>
                    <a:pt x="292770" y="1366949"/>
                  </a:lnTo>
                  <a:lnTo>
                    <a:pt x="286133" y="1368129"/>
                  </a:lnTo>
                  <a:lnTo>
                    <a:pt x="285543" y="1369161"/>
                  </a:lnTo>
                  <a:lnTo>
                    <a:pt x="284953" y="1373881"/>
                  </a:lnTo>
                  <a:lnTo>
                    <a:pt x="281118" y="1377716"/>
                  </a:lnTo>
                  <a:lnTo>
                    <a:pt x="278464" y="1382878"/>
                  </a:lnTo>
                  <a:lnTo>
                    <a:pt x="280381" y="1385385"/>
                  </a:lnTo>
                  <a:lnTo>
                    <a:pt x="285248" y="1388188"/>
                  </a:lnTo>
                  <a:lnTo>
                    <a:pt x="289525" y="1389073"/>
                  </a:lnTo>
                  <a:lnTo>
                    <a:pt x="291885" y="1393940"/>
                  </a:lnTo>
                  <a:lnTo>
                    <a:pt x="295425" y="1396742"/>
                  </a:lnTo>
                  <a:lnTo>
                    <a:pt x="298670" y="1399692"/>
                  </a:lnTo>
                  <a:lnTo>
                    <a:pt x="301325" y="1396300"/>
                  </a:lnTo>
                  <a:lnTo>
                    <a:pt x="306044" y="1394677"/>
                  </a:lnTo>
                  <a:lnTo>
                    <a:pt x="306782" y="1393792"/>
                  </a:lnTo>
                  <a:lnTo>
                    <a:pt x="307224" y="1391580"/>
                  </a:lnTo>
                  <a:lnTo>
                    <a:pt x="307519" y="1388040"/>
                  </a:lnTo>
                  <a:lnTo>
                    <a:pt x="308109" y="1385680"/>
                  </a:lnTo>
                  <a:lnTo>
                    <a:pt x="312092" y="1380813"/>
                  </a:lnTo>
                  <a:lnTo>
                    <a:pt x="313271" y="1380076"/>
                  </a:lnTo>
                  <a:lnTo>
                    <a:pt x="314746" y="1378453"/>
                  </a:lnTo>
                  <a:lnTo>
                    <a:pt x="315189" y="1378453"/>
                  </a:lnTo>
                  <a:lnTo>
                    <a:pt x="315631" y="1379191"/>
                  </a:lnTo>
                  <a:lnTo>
                    <a:pt x="316664" y="1378896"/>
                  </a:lnTo>
                  <a:lnTo>
                    <a:pt x="321531" y="1375651"/>
                  </a:lnTo>
                  <a:lnTo>
                    <a:pt x="323006" y="1375651"/>
                  </a:lnTo>
                  <a:lnTo>
                    <a:pt x="326103" y="1377863"/>
                  </a:lnTo>
                  <a:lnTo>
                    <a:pt x="325366" y="1378306"/>
                  </a:lnTo>
                  <a:lnTo>
                    <a:pt x="323006" y="1378748"/>
                  </a:lnTo>
                  <a:lnTo>
                    <a:pt x="321383" y="1379486"/>
                  </a:lnTo>
                  <a:lnTo>
                    <a:pt x="320499" y="1380518"/>
                  </a:lnTo>
                  <a:lnTo>
                    <a:pt x="320056" y="1381698"/>
                  </a:lnTo>
                  <a:lnTo>
                    <a:pt x="320056" y="1383026"/>
                  </a:lnTo>
                  <a:lnTo>
                    <a:pt x="320351" y="1384795"/>
                  </a:lnTo>
                  <a:lnTo>
                    <a:pt x="322268" y="1388630"/>
                  </a:lnTo>
                  <a:lnTo>
                    <a:pt x="324186" y="1390400"/>
                  </a:lnTo>
                  <a:lnTo>
                    <a:pt x="326546" y="1391433"/>
                  </a:lnTo>
                  <a:lnTo>
                    <a:pt x="327578" y="1391433"/>
                  </a:lnTo>
                  <a:lnTo>
                    <a:pt x="330233" y="1390990"/>
                  </a:lnTo>
                  <a:lnTo>
                    <a:pt x="334510" y="1391285"/>
                  </a:lnTo>
                  <a:lnTo>
                    <a:pt x="336870" y="1392613"/>
                  </a:lnTo>
                  <a:lnTo>
                    <a:pt x="341147" y="1396742"/>
                  </a:lnTo>
                  <a:lnTo>
                    <a:pt x="341737" y="1398660"/>
                  </a:lnTo>
                  <a:lnTo>
                    <a:pt x="337755" y="1395267"/>
                  </a:lnTo>
                  <a:lnTo>
                    <a:pt x="336428" y="1393497"/>
                  </a:lnTo>
                  <a:lnTo>
                    <a:pt x="332298" y="1392023"/>
                  </a:lnTo>
                  <a:lnTo>
                    <a:pt x="330528" y="1392023"/>
                  </a:lnTo>
                  <a:lnTo>
                    <a:pt x="327431" y="1393645"/>
                  </a:lnTo>
                  <a:lnTo>
                    <a:pt x="325808" y="1393350"/>
                  </a:lnTo>
                  <a:lnTo>
                    <a:pt x="318139" y="1388778"/>
                  </a:lnTo>
                  <a:lnTo>
                    <a:pt x="316221" y="1388483"/>
                  </a:lnTo>
                  <a:lnTo>
                    <a:pt x="317696" y="1384648"/>
                  </a:lnTo>
                  <a:lnTo>
                    <a:pt x="317696" y="1383173"/>
                  </a:lnTo>
                  <a:lnTo>
                    <a:pt x="315484" y="1382731"/>
                  </a:lnTo>
                  <a:lnTo>
                    <a:pt x="313271" y="1383616"/>
                  </a:lnTo>
                  <a:lnTo>
                    <a:pt x="310912" y="1385385"/>
                  </a:lnTo>
                  <a:lnTo>
                    <a:pt x="309437" y="1389220"/>
                  </a:lnTo>
                  <a:lnTo>
                    <a:pt x="310469" y="1392465"/>
                  </a:lnTo>
                  <a:lnTo>
                    <a:pt x="311797" y="1395120"/>
                  </a:lnTo>
                  <a:lnTo>
                    <a:pt x="317401" y="1396447"/>
                  </a:lnTo>
                  <a:lnTo>
                    <a:pt x="323006" y="1399397"/>
                  </a:lnTo>
                  <a:lnTo>
                    <a:pt x="326398" y="1403084"/>
                  </a:lnTo>
                  <a:lnTo>
                    <a:pt x="328316" y="1412376"/>
                  </a:lnTo>
                  <a:lnTo>
                    <a:pt x="330528" y="1414146"/>
                  </a:lnTo>
                  <a:lnTo>
                    <a:pt x="337312" y="1411344"/>
                  </a:lnTo>
                  <a:lnTo>
                    <a:pt x="338640" y="1411344"/>
                  </a:lnTo>
                  <a:lnTo>
                    <a:pt x="337165" y="1413114"/>
                  </a:lnTo>
                  <a:lnTo>
                    <a:pt x="336575" y="1414884"/>
                  </a:lnTo>
                  <a:lnTo>
                    <a:pt x="334953" y="1421373"/>
                  </a:lnTo>
                  <a:lnTo>
                    <a:pt x="332888" y="1428010"/>
                  </a:lnTo>
                  <a:lnTo>
                    <a:pt x="332888" y="1430518"/>
                  </a:lnTo>
                  <a:lnTo>
                    <a:pt x="333773" y="1430518"/>
                  </a:lnTo>
                  <a:lnTo>
                    <a:pt x="335248" y="1428895"/>
                  </a:lnTo>
                  <a:lnTo>
                    <a:pt x="339082" y="1424618"/>
                  </a:lnTo>
                  <a:lnTo>
                    <a:pt x="341590" y="1423881"/>
                  </a:lnTo>
                  <a:lnTo>
                    <a:pt x="341590" y="1423881"/>
                  </a:lnTo>
                  <a:lnTo>
                    <a:pt x="339525" y="1425946"/>
                  </a:lnTo>
                  <a:lnTo>
                    <a:pt x="338787" y="1427273"/>
                  </a:lnTo>
                  <a:lnTo>
                    <a:pt x="338492" y="1428158"/>
                  </a:lnTo>
                  <a:lnTo>
                    <a:pt x="339377" y="1431108"/>
                  </a:lnTo>
                  <a:lnTo>
                    <a:pt x="339377" y="1431993"/>
                  </a:lnTo>
                  <a:lnTo>
                    <a:pt x="330823" y="1437597"/>
                  </a:lnTo>
                  <a:lnTo>
                    <a:pt x="335100" y="1443202"/>
                  </a:lnTo>
                  <a:lnTo>
                    <a:pt x="337460" y="1450577"/>
                  </a:lnTo>
                  <a:lnTo>
                    <a:pt x="340262" y="1444972"/>
                  </a:lnTo>
                  <a:lnTo>
                    <a:pt x="342770" y="1438040"/>
                  </a:lnTo>
                  <a:lnTo>
                    <a:pt x="344540" y="1434500"/>
                  </a:lnTo>
                  <a:lnTo>
                    <a:pt x="345719" y="1433173"/>
                  </a:lnTo>
                  <a:lnTo>
                    <a:pt x="347784" y="1432140"/>
                  </a:lnTo>
                  <a:lnTo>
                    <a:pt x="351767" y="1431255"/>
                  </a:lnTo>
                  <a:lnTo>
                    <a:pt x="352799" y="1430665"/>
                  </a:lnTo>
                  <a:lnTo>
                    <a:pt x="363566" y="1421078"/>
                  </a:lnTo>
                  <a:lnTo>
                    <a:pt x="364598" y="1420341"/>
                  </a:lnTo>
                  <a:lnTo>
                    <a:pt x="365483" y="1419308"/>
                  </a:lnTo>
                  <a:lnTo>
                    <a:pt x="366073" y="1417981"/>
                  </a:lnTo>
                  <a:lnTo>
                    <a:pt x="366073" y="1413704"/>
                  </a:lnTo>
                  <a:lnTo>
                    <a:pt x="366073" y="1413704"/>
                  </a:lnTo>
                  <a:lnTo>
                    <a:pt x="367106" y="1415769"/>
                  </a:lnTo>
                  <a:lnTo>
                    <a:pt x="367548" y="1416949"/>
                  </a:lnTo>
                  <a:lnTo>
                    <a:pt x="367548" y="1417981"/>
                  </a:lnTo>
                  <a:lnTo>
                    <a:pt x="366368" y="1420193"/>
                  </a:lnTo>
                  <a:lnTo>
                    <a:pt x="361354" y="1424471"/>
                  </a:lnTo>
                  <a:lnTo>
                    <a:pt x="360764" y="1425798"/>
                  </a:lnTo>
                  <a:lnTo>
                    <a:pt x="361206" y="1427273"/>
                  </a:lnTo>
                  <a:lnTo>
                    <a:pt x="362091" y="1429485"/>
                  </a:lnTo>
                  <a:lnTo>
                    <a:pt x="362976" y="1430370"/>
                  </a:lnTo>
                  <a:lnTo>
                    <a:pt x="367843" y="1432583"/>
                  </a:lnTo>
                  <a:lnTo>
                    <a:pt x="368876" y="1434058"/>
                  </a:lnTo>
                  <a:lnTo>
                    <a:pt x="368876" y="1435385"/>
                  </a:lnTo>
                  <a:lnTo>
                    <a:pt x="372710" y="1439367"/>
                  </a:lnTo>
                  <a:lnTo>
                    <a:pt x="373743" y="1441137"/>
                  </a:lnTo>
                  <a:lnTo>
                    <a:pt x="373153" y="1441137"/>
                  </a:lnTo>
                  <a:lnTo>
                    <a:pt x="370793" y="1438925"/>
                  </a:lnTo>
                  <a:lnTo>
                    <a:pt x="368876" y="1436712"/>
                  </a:lnTo>
                  <a:lnTo>
                    <a:pt x="367253" y="1434353"/>
                  </a:lnTo>
                  <a:lnTo>
                    <a:pt x="365926" y="1433025"/>
                  </a:lnTo>
                  <a:lnTo>
                    <a:pt x="361501" y="1432140"/>
                  </a:lnTo>
                  <a:lnTo>
                    <a:pt x="359731" y="1429338"/>
                  </a:lnTo>
                  <a:lnTo>
                    <a:pt x="354569" y="1430665"/>
                  </a:lnTo>
                  <a:lnTo>
                    <a:pt x="351619" y="1432730"/>
                  </a:lnTo>
                  <a:lnTo>
                    <a:pt x="348374" y="1434353"/>
                  </a:lnTo>
                  <a:lnTo>
                    <a:pt x="345130" y="1436565"/>
                  </a:lnTo>
                  <a:lnTo>
                    <a:pt x="343950" y="1440252"/>
                  </a:lnTo>
                  <a:lnTo>
                    <a:pt x="343507" y="1443644"/>
                  </a:lnTo>
                  <a:lnTo>
                    <a:pt x="346899" y="1443644"/>
                  </a:lnTo>
                  <a:lnTo>
                    <a:pt x="344245" y="1447479"/>
                  </a:lnTo>
                  <a:lnTo>
                    <a:pt x="343360" y="1449544"/>
                  </a:lnTo>
                  <a:lnTo>
                    <a:pt x="343360" y="1451167"/>
                  </a:lnTo>
                  <a:lnTo>
                    <a:pt x="343655" y="1454706"/>
                  </a:lnTo>
                  <a:lnTo>
                    <a:pt x="344540" y="1457066"/>
                  </a:lnTo>
                  <a:lnTo>
                    <a:pt x="346457" y="1459131"/>
                  </a:lnTo>
                  <a:lnTo>
                    <a:pt x="346899" y="1460458"/>
                  </a:lnTo>
                  <a:lnTo>
                    <a:pt x="347342" y="1461048"/>
                  </a:lnTo>
                  <a:lnTo>
                    <a:pt x="348522" y="1461491"/>
                  </a:lnTo>
                  <a:lnTo>
                    <a:pt x="349112" y="1461491"/>
                  </a:lnTo>
                  <a:lnTo>
                    <a:pt x="349997" y="1460164"/>
                  </a:lnTo>
                  <a:lnTo>
                    <a:pt x="350882" y="1458394"/>
                  </a:lnTo>
                  <a:lnTo>
                    <a:pt x="354422" y="1454411"/>
                  </a:lnTo>
                  <a:lnTo>
                    <a:pt x="357076" y="1453379"/>
                  </a:lnTo>
                  <a:lnTo>
                    <a:pt x="365041" y="1453084"/>
                  </a:lnTo>
                  <a:lnTo>
                    <a:pt x="374038" y="1453526"/>
                  </a:lnTo>
                  <a:lnTo>
                    <a:pt x="372858" y="1453969"/>
                  </a:lnTo>
                  <a:lnTo>
                    <a:pt x="366811" y="1454706"/>
                  </a:lnTo>
                  <a:lnTo>
                    <a:pt x="358699" y="1455296"/>
                  </a:lnTo>
                  <a:lnTo>
                    <a:pt x="356929" y="1455739"/>
                  </a:lnTo>
                  <a:lnTo>
                    <a:pt x="355012" y="1456919"/>
                  </a:lnTo>
                  <a:lnTo>
                    <a:pt x="349407" y="1463261"/>
                  </a:lnTo>
                  <a:lnTo>
                    <a:pt x="347932" y="1466211"/>
                  </a:lnTo>
                  <a:lnTo>
                    <a:pt x="347342" y="1468865"/>
                  </a:lnTo>
                  <a:lnTo>
                    <a:pt x="347342" y="1472995"/>
                  </a:lnTo>
                  <a:lnTo>
                    <a:pt x="350587" y="1475208"/>
                  </a:lnTo>
                  <a:lnTo>
                    <a:pt x="354569" y="1478600"/>
                  </a:lnTo>
                  <a:lnTo>
                    <a:pt x="356781" y="1480075"/>
                  </a:lnTo>
                  <a:lnTo>
                    <a:pt x="359141" y="1481107"/>
                  </a:lnTo>
                  <a:lnTo>
                    <a:pt x="364598" y="1482730"/>
                  </a:lnTo>
                  <a:lnTo>
                    <a:pt x="365778" y="1482730"/>
                  </a:lnTo>
                  <a:lnTo>
                    <a:pt x="367253" y="1481845"/>
                  </a:lnTo>
                  <a:lnTo>
                    <a:pt x="375808" y="1481107"/>
                  </a:lnTo>
                  <a:lnTo>
                    <a:pt x="377578" y="1479337"/>
                  </a:lnTo>
                  <a:lnTo>
                    <a:pt x="378758" y="1476240"/>
                  </a:lnTo>
                  <a:lnTo>
                    <a:pt x="379643" y="1479632"/>
                  </a:lnTo>
                  <a:lnTo>
                    <a:pt x="378610" y="1482877"/>
                  </a:lnTo>
                  <a:lnTo>
                    <a:pt x="379495" y="1483762"/>
                  </a:lnTo>
                  <a:lnTo>
                    <a:pt x="381265" y="1483467"/>
                  </a:lnTo>
                  <a:lnTo>
                    <a:pt x="382445" y="1483910"/>
                  </a:lnTo>
                  <a:lnTo>
                    <a:pt x="381855" y="1484942"/>
                  </a:lnTo>
                  <a:lnTo>
                    <a:pt x="379937" y="1486269"/>
                  </a:lnTo>
                  <a:lnTo>
                    <a:pt x="378758" y="1487744"/>
                  </a:lnTo>
                  <a:lnTo>
                    <a:pt x="378758" y="1489219"/>
                  </a:lnTo>
                  <a:lnTo>
                    <a:pt x="379347" y="1489514"/>
                  </a:lnTo>
                  <a:lnTo>
                    <a:pt x="382592" y="1489514"/>
                  </a:lnTo>
                  <a:lnTo>
                    <a:pt x="392769" y="1488187"/>
                  </a:lnTo>
                  <a:lnTo>
                    <a:pt x="394834" y="1488482"/>
                  </a:lnTo>
                  <a:lnTo>
                    <a:pt x="394834" y="1489219"/>
                  </a:lnTo>
                  <a:lnTo>
                    <a:pt x="390557" y="1489957"/>
                  </a:lnTo>
                  <a:lnTo>
                    <a:pt x="386132" y="1491284"/>
                  </a:lnTo>
                  <a:lnTo>
                    <a:pt x="381560" y="1491874"/>
                  </a:lnTo>
                  <a:lnTo>
                    <a:pt x="380675" y="1492464"/>
                  </a:lnTo>
                  <a:lnTo>
                    <a:pt x="380675" y="1493792"/>
                  </a:lnTo>
                  <a:lnTo>
                    <a:pt x="381855" y="1494529"/>
                  </a:lnTo>
                  <a:lnTo>
                    <a:pt x="386280" y="1494824"/>
                  </a:lnTo>
                  <a:lnTo>
                    <a:pt x="389967" y="1495709"/>
                  </a:lnTo>
                  <a:lnTo>
                    <a:pt x="391737" y="1495709"/>
                  </a:lnTo>
                  <a:lnTo>
                    <a:pt x="393212" y="1496004"/>
                  </a:lnTo>
                  <a:lnTo>
                    <a:pt x="396457" y="1495266"/>
                  </a:lnTo>
                  <a:lnTo>
                    <a:pt x="398226" y="1495266"/>
                  </a:lnTo>
                  <a:lnTo>
                    <a:pt x="399111" y="1496299"/>
                  </a:lnTo>
                  <a:lnTo>
                    <a:pt x="400291" y="1496741"/>
                  </a:lnTo>
                  <a:lnTo>
                    <a:pt x="401766" y="1496741"/>
                  </a:lnTo>
                  <a:lnTo>
                    <a:pt x="402651" y="1496004"/>
                  </a:lnTo>
                  <a:lnTo>
                    <a:pt x="403241" y="1493054"/>
                  </a:lnTo>
                  <a:lnTo>
                    <a:pt x="403979" y="1490989"/>
                  </a:lnTo>
                  <a:lnTo>
                    <a:pt x="404421" y="1490547"/>
                  </a:lnTo>
                  <a:lnTo>
                    <a:pt x="404716" y="1494529"/>
                  </a:lnTo>
                  <a:lnTo>
                    <a:pt x="405158" y="1495414"/>
                  </a:lnTo>
                  <a:lnTo>
                    <a:pt x="405896" y="1495709"/>
                  </a:lnTo>
                  <a:lnTo>
                    <a:pt x="412828" y="1496446"/>
                  </a:lnTo>
                  <a:lnTo>
                    <a:pt x="416810" y="1495119"/>
                  </a:lnTo>
                  <a:lnTo>
                    <a:pt x="418728" y="1492464"/>
                  </a:lnTo>
                  <a:lnTo>
                    <a:pt x="419908" y="1489957"/>
                  </a:lnTo>
                  <a:lnTo>
                    <a:pt x="420203" y="1488187"/>
                  </a:lnTo>
                  <a:lnTo>
                    <a:pt x="419760" y="1486564"/>
                  </a:lnTo>
                  <a:lnTo>
                    <a:pt x="420203" y="1484942"/>
                  </a:lnTo>
                  <a:lnTo>
                    <a:pt x="422120" y="1482877"/>
                  </a:lnTo>
                  <a:lnTo>
                    <a:pt x="421678" y="1484500"/>
                  </a:lnTo>
                  <a:lnTo>
                    <a:pt x="422120" y="1488187"/>
                  </a:lnTo>
                  <a:lnTo>
                    <a:pt x="422120" y="1490989"/>
                  </a:lnTo>
                  <a:lnTo>
                    <a:pt x="420055" y="1494381"/>
                  </a:lnTo>
                  <a:lnTo>
                    <a:pt x="416958" y="1498511"/>
                  </a:lnTo>
                  <a:lnTo>
                    <a:pt x="417253" y="1500429"/>
                  </a:lnTo>
                  <a:lnTo>
                    <a:pt x="418728" y="1500724"/>
                  </a:lnTo>
                  <a:lnTo>
                    <a:pt x="420055" y="1502641"/>
                  </a:lnTo>
                  <a:lnTo>
                    <a:pt x="420055" y="1503968"/>
                  </a:lnTo>
                  <a:lnTo>
                    <a:pt x="423890" y="1510311"/>
                  </a:lnTo>
                  <a:lnTo>
                    <a:pt x="423890" y="1512080"/>
                  </a:lnTo>
                  <a:lnTo>
                    <a:pt x="426102" y="1514145"/>
                  </a:lnTo>
                  <a:lnTo>
                    <a:pt x="431854" y="1519160"/>
                  </a:lnTo>
                  <a:lnTo>
                    <a:pt x="433772" y="1520192"/>
                  </a:lnTo>
                  <a:lnTo>
                    <a:pt x="437164" y="1520192"/>
                  </a:lnTo>
                  <a:lnTo>
                    <a:pt x="440851" y="1519750"/>
                  </a:lnTo>
                  <a:lnTo>
                    <a:pt x="443064" y="1517685"/>
                  </a:lnTo>
                  <a:lnTo>
                    <a:pt x="444981" y="1516948"/>
                  </a:lnTo>
                  <a:lnTo>
                    <a:pt x="445276" y="1516358"/>
                  </a:lnTo>
                  <a:lnTo>
                    <a:pt x="445276" y="1513703"/>
                  </a:lnTo>
                  <a:lnTo>
                    <a:pt x="445719" y="1512965"/>
                  </a:lnTo>
                  <a:lnTo>
                    <a:pt x="448078" y="1510311"/>
                  </a:lnTo>
                  <a:lnTo>
                    <a:pt x="448078" y="1509278"/>
                  </a:lnTo>
                  <a:lnTo>
                    <a:pt x="446014" y="1506476"/>
                  </a:lnTo>
                  <a:lnTo>
                    <a:pt x="446309" y="1506476"/>
                  </a:lnTo>
                  <a:lnTo>
                    <a:pt x="447636" y="1506771"/>
                  </a:lnTo>
                  <a:lnTo>
                    <a:pt x="449111" y="1507803"/>
                  </a:lnTo>
                  <a:lnTo>
                    <a:pt x="450143" y="1509131"/>
                  </a:lnTo>
                  <a:lnTo>
                    <a:pt x="450143" y="1509721"/>
                  </a:lnTo>
                  <a:lnTo>
                    <a:pt x="449258" y="1511195"/>
                  </a:lnTo>
                  <a:lnTo>
                    <a:pt x="447636" y="1512080"/>
                  </a:lnTo>
                  <a:lnTo>
                    <a:pt x="447194" y="1513260"/>
                  </a:lnTo>
                  <a:lnTo>
                    <a:pt x="447194" y="1519602"/>
                  </a:lnTo>
                  <a:lnTo>
                    <a:pt x="447931" y="1521667"/>
                  </a:lnTo>
                  <a:lnTo>
                    <a:pt x="449406" y="1523437"/>
                  </a:lnTo>
                  <a:lnTo>
                    <a:pt x="450881" y="1524322"/>
                  </a:lnTo>
                  <a:lnTo>
                    <a:pt x="452356" y="1524322"/>
                  </a:lnTo>
                  <a:lnTo>
                    <a:pt x="455601" y="1523585"/>
                  </a:lnTo>
                  <a:lnTo>
                    <a:pt x="454863" y="1524322"/>
                  </a:lnTo>
                  <a:lnTo>
                    <a:pt x="451618" y="1526535"/>
                  </a:lnTo>
                  <a:lnTo>
                    <a:pt x="449553" y="1526830"/>
                  </a:lnTo>
                  <a:lnTo>
                    <a:pt x="448816" y="1525060"/>
                  </a:lnTo>
                  <a:lnTo>
                    <a:pt x="446899" y="1522257"/>
                  </a:lnTo>
                  <a:lnTo>
                    <a:pt x="445866" y="1521667"/>
                  </a:lnTo>
                  <a:lnTo>
                    <a:pt x="444981" y="1521667"/>
                  </a:lnTo>
                  <a:lnTo>
                    <a:pt x="444096" y="1522552"/>
                  </a:lnTo>
                  <a:lnTo>
                    <a:pt x="443359" y="1524175"/>
                  </a:lnTo>
                  <a:lnTo>
                    <a:pt x="443949" y="1526240"/>
                  </a:lnTo>
                  <a:lnTo>
                    <a:pt x="446014" y="1528599"/>
                  </a:lnTo>
                  <a:lnTo>
                    <a:pt x="447488" y="1529927"/>
                  </a:lnTo>
                  <a:lnTo>
                    <a:pt x="448373" y="1530369"/>
                  </a:lnTo>
                  <a:lnTo>
                    <a:pt x="456928" y="1533319"/>
                  </a:lnTo>
                  <a:lnTo>
                    <a:pt x="457518" y="1533319"/>
                  </a:lnTo>
                  <a:lnTo>
                    <a:pt x="459435" y="1531549"/>
                  </a:lnTo>
                  <a:lnTo>
                    <a:pt x="460468" y="1531844"/>
                  </a:lnTo>
                  <a:lnTo>
                    <a:pt x="462090" y="1531254"/>
                  </a:lnTo>
                  <a:lnTo>
                    <a:pt x="462385" y="1529337"/>
                  </a:lnTo>
                  <a:lnTo>
                    <a:pt x="461943" y="1528452"/>
                  </a:lnTo>
                  <a:lnTo>
                    <a:pt x="462238" y="1527420"/>
                  </a:lnTo>
                  <a:lnTo>
                    <a:pt x="465777" y="1523880"/>
                  </a:lnTo>
                  <a:lnTo>
                    <a:pt x="465777" y="1525060"/>
                  </a:lnTo>
                  <a:lnTo>
                    <a:pt x="464892" y="1526830"/>
                  </a:lnTo>
                  <a:lnTo>
                    <a:pt x="464302" y="1531844"/>
                  </a:lnTo>
                  <a:lnTo>
                    <a:pt x="463860" y="1533614"/>
                  </a:lnTo>
                  <a:lnTo>
                    <a:pt x="463270" y="1534204"/>
                  </a:lnTo>
                  <a:lnTo>
                    <a:pt x="463270" y="1534794"/>
                  </a:lnTo>
                  <a:lnTo>
                    <a:pt x="463565" y="1535384"/>
                  </a:lnTo>
                  <a:lnTo>
                    <a:pt x="466220" y="1535384"/>
                  </a:lnTo>
                  <a:lnTo>
                    <a:pt x="470350" y="1536122"/>
                  </a:lnTo>
                  <a:lnTo>
                    <a:pt x="471677" y="1535827"/>
                  </a:lnTo>
                  <a:lnTo>
                    <a:pt x="473889" y="1533467"/>
                  </a:lnTo>
                  <a:lnTo>
                    <a:pt x="473005" y="1535974"/>
                  </a:lnTo>
                  <a:lnTo>
                    <a:pt x="472119" y="1537006"/>
                  </a:lnTo>
                  <a:lnTo>
                    <a:pt x="469022" y="1537006"/>
                  </a:lnTo>
                  <a:lnTo>
                    <a:pt x="465925" y="1537596"/>
                  </a:lnTo>
                  <a:lnTo>
                    <a:pt x="464745" y="1538186"/>
                  </a:lnTo>
                  <a:lnTo>
                    <a:pt x="465777" y="1539514"/>
                  </a:lnTo>
                  <a:lnTo>
                    <a:pt x="465777" y="1541874"/>
                  </a:lnTo>
                  <a:lnTo>
                    <a:pt x="466072" y="1542464"/>
                  </a:lnTo>
                  <a:lnTo>
                    <a:pt x="466957" y="1542759"/>
                  </a:lnTo>
                  <a:lnTo>
                    <a:pt x="468875" y="1542464"/>
                  </a:lnTo>
                  <a:lnTo>
                    <a:pt x="468875" y="1542906"/>
                  </a:lnTo>
                  <a:lnTo>
                    <a:pt x="468137" y="1544086"/>
                  </a:lnTo>
                  <a:lnTo>
                    <a:pt x="468137" y="1544971"/>
                  </a:lnTo>
                  <a:lnTo>
                    <a:pt x="468727" y="1547036"/>
                  </a:lnTo>
                  <a:lnTo>
                    <a:pt x="469022" y="1547478"/>
                  </a:lnTo>
                  <a:lnTo>
                    <a:pt x="469317" y="1547478"/>
                  </a:lnTo>
                  <a:lnTo>
                    <a:pt x="469612" y="1547036"/>
                  </a:lnTo>
                  <a:lnTo>
                    <a:pt x="470202" y="1545561"/>
                  </a:lnTo>
                  <a:lnTo>
                    <a:pt x="470792" y="1544823"/>
                  </a:lnTo>
                  <a:lnTo>
                    <a:pt x="471825" y="1544381"/>
                  </a:lnTo>
                  <a:lnTo>
                    <a:pt x="472857" y="1544381"/>
                  </a:lnTo>
                  <a:lnTo>
                    <a:pt x="475364" y="1546003"/>
                  </a:lnTo>
                  <a:lnTo>
                    <a:pt x="476397" y="1547183"/>
                  </a:lnTo>
                  <a:lnTo>
                    <a:pt x="1198366" y="1547183"/>
                  </a:lnTo>
                  <a:lnTo>
                    <a:pt x="1198366" y="1534499"/>
                  </a:lnTo>
                  <a:lnTo>
                    <a:pt x="1204119" y="1535237"/>
                  </a:lnTo>
                  <a:lnTo>
                    <a:pt x="1205741" y="1536269"/>
                  </a:lnTo>
                  <a:lnTo>
                    <a:pt x="1206331" y="1536712"/>
                  </a:lnTo>
                  <a:lnTo>
                    <a:pt x="1206331" y="1538334"/>
                  </a:lnTo>
                  <a:lnTo>
                    <a:pt x="1206626" y="1543054"/>
                  </a:lnTo>
                  <a:lnTo>
                    <a:pt x="1207658" y="1547036"/>
                  </a:lnTo>
                  <a:lnTo>
                    <a:pt x="1210018" y="1551756"/>
                  </a:lnTo>
                  <a:lnTo>
                    <a:pt x="1210018" y="1551756"/>
                  </a:lnTo>
                  <a:lnTo>
                    <a:pt x="1210018" y="1553673"/>
                  </a:lnTo>
                  <a:lnTo>
                    <a:pt x="1211051" y="1554853"/>
                  </a:lnTo>
                  <a:lnTo>
                    <a:pt x="1212526" y="1555885"/>
                  </a:lnTo>
                  <a:lnTo>
                    <a:pt x="1217983" y="1557213"/>
                  </a:lnTo>
                  <a:lnTo>
                    <a:pt x="1227422" y="1558688"/>
                  </a:lnTo>
                  <a:lnTo>
                    <a:pt x="1232732" y="1560458"/>
                  </a:lnTo>
                  <a:lnTo>
                    <a:pt x="1234059" y="1562375"/>
                  </a:lnTo>
                  <a:lnTo>
                    <a:pt x="1236567" y="1563112"/>
                  </a:lnTo>
                  <a:lnTo>
                    <a:pt x="1240254" y="1562670"/>
                  </a:lnTo>
                  <a:lnTo>
                    <a:pt x="1242909" y="1561785"/>
                  </a:lnTo>
                  <a:lnTo>
                    <a:pt x="1245121" y="1559868"/>
                  </a:lnTo>
                  <a:lnTo>
                    <a:pt x="1248219" y="1559425"/>
                  </a:lnTo>
                  <a:lnTo>
                    <a:pt x="1250873" y="1559425"/>
                  </a:lnTo>
                  <a:lnTo>
                    <a:pt x="1253528" y="1559720"/>
                  </a:lnTo>
                  <a:lnTo>
                    <a:pt x="1255003" y="1560015"/>
                  </a:lnTo>
                  <a:lnTo>
                    <a:pt x="1259133" y="1561490"/>
                  </a:lnTo>
                  <a:lnTo>
                    <a:pt x="1261788" y="1562670"/>
                  </a:lnTo>
                  <a:lnTo>
                    <a:pt x="1265622" y="1564882"/>
                  </a:lnTo>
                  <a:lnTo>
                    <a:pt x="1267835" y="1565915"/>
                  </a:lnTo>
                  <a:lnTo>
                    <a:pt x="1268867" y="1568275"/>
                  </a:lnTo>
                  <a:lnTo>
                    <a:pt x="1270047" y="1571224"/>
                  </a:lnTo>
                  <a:lnTo>
                    <a:pt x="1271817" y="1571224"/>
                  </a:lnTo>
                  <a:lnTo>
                    <a:pt x="1273145" y="1569454"/>
                  </a:lnTo>
                  <a:lnTo>
                    <a:pt x="1276389" y="1569160"/>
                  </a:lnTo>
                  <a:lnTo>
                    <a:pt x="1280814" y="1570340"/>
                  </a:lnTo>
                  <a:lnTo>
                    <a:pt x="1284649" y="1573879"/>
                  </a:lnTo>
                  <a:lnTo>
                    <a:pt x="1290106" y="1576977"/>
                  </a:lnTo>
                  <a:lnTo>
                    <a:pt x="1293498" y="1578451"/>
                  </a:lnTo>
                  <a:lnTo>
                    <a:pt x="1296891" y="1578451"/>
                  </a:lnTo>
                  <a:lnTo>
                    <a:pt x="1301316" y="1576977"/>
                  </a:lnTo>
                  <a:lnTo>
                    <a:pt x="1305888" y="1574027"/>
                  </a:lnTo>
                  <a:lnTo>
                    <a:pt x="1309280" y="1573584"/>
                  </a:lnTo>
                  <a:lnTo>
                    <a:pt x="1311197" y="1573879"/>
                  </a:lnTo>
                  <a:lnTo>
                    <a:pt x="1312377" y="1576239"/>
                  </a:lnTo>
                  <a:lnTo>
                    <a:pt x="1313705" y="1577124"/>
                  </a:lnTo>
                  <a:lnTo>
                    <a:pt x="1317244" y="1576829"/>
                  </a:lnTo>
                  <a:lnTo>
                    <a:pt x="1324767" y="1577272"/>
                  </a:lnTo>
                  <a:lnTo>
                    <a:pt x="1330666" y="1576682"/>
                  </a:lnTo>
                  <a:lnTo>
                    <a:pt x="1331993" y="1578009"/>
                  </a:lnTo>
                  <a:lnTo>
                    <a:pt x="1333173" y="1580074"/>
                  </a:lnTo>
                  <a:lnTo>
                    <a:pt x="1335533" y="1580664"/>
                  </a:lnTo>
                  <a:lnTo>
                    <a:pt x="1338778" y="1580074"/>
                  </a:lnTo>
                  <a:lnTo>
                    <a:pt x="1343940" y="1580516"/>
                  </a:lnTo>
                  <a:lnTo>
                    <a:pt x="1344678" y="1580074"/>
                  </a:lnTo>
                  <a:lnTo>
                    <a:pt x="1347185" y="1577419"/>
                  </a:lnTo>
                  <a:lnTo>
                    <a:pt x="1347480" y="1577419"/>
                  </a:lnTo>
                  <a:lnTo>
                    <a:pt x="1349840" y="1576387"/>
                  </a:lnTo>
                  <a:lnTo>
                    <a:pt x="1350578" y="1575059"/>
                  </a:lnTo>
                  <a:lnTo>
                    <a:pt x="1351020" y="1573584"/>
                  </a:lnTo>
                  <a:lnTo>
                    <a:pt x="1352200" y="1571077"/>
                  </a:lnTo>
                  <a:lnTo>
                    <a:pt x="1352937" y="1570044"/>
                  </a:lnTo>
                  <a:lnTo>
                    <a:pt x="1352937" y="1566505"/>
                  </a:lnTo>
                  <a:lnTo>
                    <a:pt x="1353527" y="1565325"/>
                  </a:lnTo>
                  <a:lnTo>
                    <a:pt x="1356477" y="1563702"/>
                  </a:lnTo>
                  <a:lnTo>
                    <a:pt x="1364589" y="1560900"/>
                  </a:lnTo>
                  <a:lnTo>
                    <a:pt x="1364884" y="1561195"/>
                  </a:lnTo>
                  <a:lnTo>
                    <a:pt x="1363409" y="1563407"/>
                  </a:lnTo>
                  <a:lnTo>
                    <a:pt x="1361934" y="1567537"/>
                  </a:lnTo>
                  <a:lnTo>
                    <a:pt x="1361344" y="1567537"/>
                  </a:lnTo>
                  <a:lnTo>
                    <a:pt x="1360902" y="1568127"/>
                  </a:lnTo>
                  <a:lnTo>
                    <a:pt x="1360459" y="1569012"/>
                  </a:lnTo>
                  <a:lnTo>
                    <a:pt x="1361639" y="1569012"/>
                  </a:lnTo>
                  <a:lnTo>
                    <a:pt x="1364442" y="1567980"/>
                  </a:lnTo>
                  <a:lnTo>
                    <a:pt x="1365769" y="1567390"/>
                  </a:lnTo>
                  <a:lnTo>
                    <a:pt x="1366064" y="1566357"/>
                  </a:lnTo>
                  <a:lnTo>
                    <a:pt x="1366507" y="1564292"/>
                  </a:lnTo>
                  <a:lnTo>
                    <a:pt x="1367096" y="1563112"/>
                  </a:lnTo>
                  <a:lnTo>
                    <a:pt x="1367834" y="1563112"/>
                  </a:lnTo>
                  <a:lnTo>
                    <a:pt x="1368276" y="1561933"/>
                  </a:lnTo>
                  <a:lnTo>
                    <a:pt x="1368571" y="1560163"/>
                  </a:lnTo>
                  <a:lnTo>
                    <a:pt x="1369161" y="1559130"/>
                  </a:lnTo>
                  <a:lnTo>
                    <a:pt x="1370194" y="1558835"/>
                  </a:lnTo>
                  <a:lnTo>
                    <a:pt x="1370636" y="1558245"/>
                  </a:lnTo>
                  <a:lnTo>
                    <a:pt x="1370636" y="1555000"/>
                  </a:lnTo>
                  <a:lnTo>
                    <a:pt x="1371079" y="1553968"/>
                  </a:lnTo>
                  <a:lnTo>
                    <a:pt x="1371964" y="1552346"/>
                  </a:lnTo>
                  <a:lnTo>
                    <a:pt x="1373144" y="1551903"/>
                  </a:lnTo>
                  <a:lnTo>
                    <a:pt x="1374766" y="1551903"/>
                  </a:lnTo>
                  <a:lnTo>
                    <a:pt x="1375946" y="1552788"/>
                  </a:lnTo>
                  <a:lnTo>
                    <a:pt x="1376536" y="1554263"/>
                  </a:lnTo>
                  <a:lnTo>
                    <a:pt x="1376536" y="1556475"/>
                  </a:lnTo>
                  <a:lnTo>
                    <a:pt x="1374913" y="1558245"/>
                  </a:lnTo>
                  <a:lnTo>
                    <a:pt x="1370341" y="1562522"/>
                  </a:lnTo>
                  <a:lnTo>
                    <a:pt x="1369899" y="1563702"/>
                  </a:lnTo>
                  <a:lnTo>
                    <a:pt x="1370341" y="1564292"/>
                  </a:lnTo>
                  <a:lnTo>
                    <a:pt x="1370636" y="1565177"/>
                  </a:lnTo>
                  <a:lnTo>
                    <a:pt x="1371226" y="1565177"/>
                  </a:lnTo>
                  <a:lnTo>
                    <a:pt x="1372259" y="1564440"/>
                  </a:lnTo>
                  <a:lnTo>
                    <a:pt x="1372701" y="1563702"/>
                  </a:lnTo>
                  <a:lnTo>
                    <a:pt x="1372701" y="1563112"/>
                  </a:lnTo>
                  <a:lnTo>
                    <a:pt x="1372996" y="1562375"/>
                  </a:lnTo>
                  <a:lnTo>
                    <a:pt x="1373881" y="1561343"/>
                  </a:lnTo>
                  <a:lnTo>
                    <a:pt x="1374471" y="1561047"/>
                  </a:lnTo>
                  <a:lnTo>
                    <a:pt x="1374913" y="1561490"/>
                  </a:lnTo>
                  <a:lnTo>
                    <a:pt x="1375651" y="1561490"/>
                  </a:lnTo>
                  <a:lnTo>
                    <a:pt x="1376831" y="1560605"/>
                  </a:lnTo>
                  <a:lnTo>
                    <a:pt x="1378896" y="1560163"/>
                  </a:lnTo>
                  <a:lnTo>
                    <a:pt x="1379338" y="1560163"/>
                  </a:lnTo>
                  <a:lnTo>
                    <a:pt x="1381846" y="1557213"/>
                  </a:lnTo>
                  <a:lnTo>
                    <a:pt x="1382583" y="1555590"/>
                  </a:lnTo>
                  <a:lnTo>
                    <a:pt x="1382583" y="1554116"/>
                  </a:lnTo>
                  <a:lnTo>
                    <a:pt x="1381551" y="1552640"/>
                  </a:lnTo>
                  <a:lnTo>
                    <a:pt x="1379486" y="1551018"/>
                  </a:lnTo>
                  <a:lnTo>
                    <a:pt x="1378896" y="1549396"/>
                  </a:lnTo>
                  <a:lnTo>
                    <a:pt x="1378896" y="1548511"/>
                  </a:lnTo>
                  <a:lnTo>
                    <a:pt x="1378453" y="1547478"/>
                  </a:lnTo>
                  <a:lnTo>
                    <a:pt x="1378896" y="1547036"/>
                  </a:lnTo>
                  <a:lnTo>
                    <a:pt x="1380076" y="1547331"/>
                  </a:lnTo>
                  <a:lnTo>
                    <a:pt x="1381108" y="1547331"/>
                  </a:lnTo>
                  <a:lnTo>
                    <a:pt x="1381993" y="1546593"/>
                  </a:lnTo>
                  <a:lnTo>
                    <a:pt x="1384795" y="1546593"/>
                  </a:lnTo>
                  <a:lnTo>
                    <a:pt x="1386270" y="1547921"/>
                  </a:lnTo>
                  <a:lnTo>
                    <a:pt x="1391580" y="1549248"/>
                  </a:lnTo>
                  <a:lnTo>
                    <a:pt x="1393498" y="1549986"/>
                  </a:lnTo>
                  <a:lnTo>
                    <a:pt x="1396005" y="1550723"/>
                  </a:lnTo>
                  <a:lnTo>
                    <a:pt x="1396595" y="1551018"/>
                  </a:lnTo>
                  <a:lnTo>
                    <a:pt x="1397037" y="1551756"/>
                  </a:lnTo>
                  <a:lnTo>
                    <a:pt x="1397922" y="1552051"/>
                  </a:lnTo>
                  <a:lnTo>
                    <a:pt x="1400872" y="1552051"/>
                  </a:lnTo>
                  <a:lnTo>
                    <a:pt x="1403379" y="1553378"/>
                  </a:lnTo>
                  <a:lnTo>
                    <a:pt x="1405739" y="1554116"/>
                  </a:lnTo>
                  <a:lnTo>
                    <a:pt x="1409426" y="1554116"/>
                  </a:lnTo>
                  <a:lnTo>
                    <a:pt x="1411344" y="1553673"/>
                  </a:lnTo>
                  <a:lnTo>
                    <a:pt x="1414441" y="1554263"/>
                  </a:lnTo>
                  <a:lnTo>
                    <a:pt x="1416211" y="1554263"/>
                  </a:lnTo>
                  <a:lnTo>
                    <a:pt x="1417981" y="1553378"/>
                  </a:lnTo>
                  <a:lnTo>
                    <a:pt x="1419456" y="1553083"/>
                  </a:lnTo>
                  <a:lnTo>
                    <a:pt x="1420783" y="1553526"/>
                  </a:lnTo>
                  <a:lnTo>
                    <a:pt x="1421373" y="1554116"/>
                  </a:lnTo>
                  <a:lnTo>
                    <a:pt x="1422406" y="1555000"/>
                  </a:lnTo>
                  <a:lnTo>
                    <a:pt x="1425651" y="1554558"/>
                  </a:lnTo>
                  <a:lnTo>
                    <a:pt x="1426388" y="1554853"/>
                  </a:lnTo>
                  <a:lnTo>
                    <a:pt x="1427273" y="1555738"/>
                  </a:lnTo>
                  <a:lnTo>
                    <a:pt x="1427273" y="1556328"/>
                  </a:lnTo>
                  <a:lnTo>
                    <a:pt x="1427863" y="1557213"/>
                  </a:lnTo>
                  <a:lnTo>
                    <a:pt x="1429043" y="1558983"/>
                  </a:lnTo>
                  <a:lnTo>
                    <a:pt x="1429338" y="1559573"/>
                  </a:lnTo>
                  <a:lnTo>
                    <a:pt x="1430223" y="1560310"/>
                  </a:lnTo>
                  <a:lnTo>
                    <a:pt x="1430960" y="1561933"/>
                  </a:lnTo>
                  <a:lnTo>
                    <a:pt x="1431403" y="1564587"/>
                  </a:lnTo>
                  <a:lnTo>
                    <a:pt x="1431993" y="1566210"/>
                  </a:lnTo>
                  <a:lnTo>
                    <a:pt x="1432583" y="1566800"/>
                  </a:lnTo>
                  <a:lnTo>
                    <a:pt x="1432878" y="1567537"/>
                  </a:lnTo>
                  <a:lnTo>
                    <a:pt x="1433468" y="1570192"/>
                  </a:lnTo>
                  <a:lnTo>
                    <a:pt x="1434943" y="1573289"/>
                  </a:lnTo>
                  <a:lnTo>
                    <a:pt x="1437007" y="1576387"/>
                  </a:lnTo>
                  <a:lnTo>
                    <a:pt x="1439810" y="1579336"/>
                  </a:lnTo>
                  <a:lnTo>
                    <a:pt x="1443349" y="1581254"/>
                  </a:lnTo>
                  <a:lnTo>
                    <a:pt x="1447627" y="1582286"/>
                  </a:lnTo>
                  <a:lnTo>
                    <a:pt x="1451461" y="1582286"/>
                  </a:lnTo>
                  <a:lnTo>
                    <a:pt x="1454854" y="1581991"/>
                  </a:lnTo>
                  <a:lnTo>
                    <a:pt x="1459279" y="1581696"/>
                  </a:lnTo>
                  <a:lnTo>
                    <a:pt x="1464736" y="1581696"/>
                  </a:lnTo>
                  <a:lnTo>
                    <a:pt x="1467538" y="1581991"/>
                  </a:lnTo>
                  <a:lnTo>
                    <a:pt x="1467538" y="1582729"/>
                  </a:lnTo>
                  <a:lnTo>
                    <a:pt x="1467243" y="1583761"/>
                  </a:lnTo>
                  <a:lnTo>
                    <a:pt x="1466063" y="1585089"/>
                  </a:lnTo>
                  <a:lnTo>
                    <a:pt x="1466063" y="1587154"/>
                  </a:lnTo>
                  <a:lnTo>
                    <a:pt x="1464883" y="1588776"/>
                  </a:lnTo>
                  <a:lnTo>
                    <a:pt x="1464293" y="1589661"/>
                  </a:lnTo>
                  <a:lnTo>
                    <a:pt x="1464293" y="1591136"/>
                  </a:lnTo>
                  <a:lnTo>
                    <a:pt x="1463408" y="1592168"/>
                  </a:lnTo>
                  <a:lnTo>
                    <a:pt x="1463851" y="1593643"/>
                  </a:lnTo>
                  <a:lnTo>
                    <a:pt x="1465473" y="1595413"/>
                  </a:lnTo>
                  <a:lnTo>
                    <a:pt x="1467391" y="1596888"/>
                  </a:lnTo>
                  <a:lnTo>
                    <a:pt x="1469750" y="1598068"/>
                  </a:lnTo>
                  <a:lnTo>
                    <a:pt x="1471225" y="1599248"/>
                  </a:lnTo>
                  <a:lnTo>
                    <a:pt x="1471815" y="1600428"/>
                  </a:lnTo>
                  <a:lnTo>
                    <a:pt x="1472405" y="1601018"/>
                  </a:lnTo>
                  <a:lnTo>
                    <a:pt x="1473143" y="1601018"/>
                  </a:lnTo>
                  <a:lnTo>
                    <a:pt x="1473733" y="1601755"/>
                  </a:lnTo>
                  <a:lnTo>
                    <a:pt x="1474323" y="1602788"/>
                  </a:lnTo>
                  <a:lnTo>
                    <a:pt x="1473733" y="1604557"/>
                  </a:lnTo>
                  <a:lnTo>
                    <a:pt x="1471963" y="1607065"/>
                  </a:lnTo>
                  <a:lnTo>
                    <a:pt x="1471078" y="1608687"/>
                  </a:lnTo>
                  <a:lnTo>
                    <a:pt x="1471078" y="1609425"/>
                  </a:lnTo>
                  <a:lnTo>
                    <a:pt x="1469750" y="1612227"/>
                  </a:lnTo>
                  <a:lnTo>
                    <a:pt x="1469750" y="1613259"/>
                  </a:lnTo>
                  <a:lnTo>
                    <a:pt x="1470340" y="1613997"/>
                  </a:lnTo>
                  <a:lnTo>
                    <a:pt x="1472848" y="1615029"/>
                  </a:lnTo>
                  <a:lnTo>
                    <a:pt x="1473585" y="1615914"/>
                  </a:lnTo>
                  <a:lnTo>
                    <a:pt x="1474175" y="1615914"/>
                  </a:lnTo>
                  <a:lnTo>
                    <a:pt x="1474618" y="1615472"/>
                  </a:lnTo>
                  <a:lnTo>
                    <a:pt x="1475650" y="1615177"/>
                  </a:lnTo>
                  <a:lnTo>
                    <a:pt x="1477125" y="1615177"/>
                  </a:lnTo>
                  <a:lnTo>
                    <a:pt x="1478452" y="1615619"/>
                  </a:lnTo>
                  <a:lnTo>
                    <a:pt x="1479780" y="1616504"/>
                  </a:lnTo>
                  <a:lnTo>
                    <a:pt x="1480222" y="1617389"/>
                  </a:lnTo>
                  <a:lnTo>
                    <a:pt x="1479780" y="1618274"/>
                  </a:lnTo>
                  <a:lnTo>
                    <a:pt x="1479042" y="1618569"/>
                  </a:lnTo>
                  <a:lnTo>
                    <a:pt x="1476977" y="1618569"/>
                  </a:lnTo>
                  <a:lnTo>
                    <a:pt x="1475797" y="1618864"/>
                  </a:lnTo>
                  <a:lnTo>
                    <a:pt x="1475060" y="1619749"/>
                  </a:lnTo>
                  <a:lnTo>
                    <a:pt x="1475060" y="1622256"/>
                  </a:lnTo>
                  <a:lnTo>
                    <a:pt x="1475355" y="1623289"/>
                  </a:lnTo>
                  <a:lnTo>
                    <a:pt x="1475650" y="1623289"/>
                  </a:lnTo>
                  <a:lnTo>
                    <a:pt x="1476093" y="1622846"/>
                  </a:lnTo>
                  <a:lnTo>
                    <a:pt x="1476683" y="1621814"/>
                  </a:lnTo>
                  <a:lnTo>
                    <a:pt x="1477272" y="1621814"/>
                  </a:lnTo>
                  <a:lnTo>
                    <a:pt x="1478010" y="1622551"/>
                  </a:lnTo>
                  <a:lnTo>
                    <a:pt x="1477272" y="1624174"/>
                  </a:lnTo>
                  <a:lnTo>
                    <a:pt x="1475208" y="1626534"/>
                  </a:lnTo>
                  <a:lnTo>
                    <a:pt x="1474618" y="1627271"/>
                  </a:lnTo>
                  <a:lnTo>
                    <a:pt x="1474618" y="1628304"/>
                  </a:lnTo>
                  <a:lnTo>
                    <a:pt x="1476388" y="1630221"/>
                  </a:lnTo>
                  <a:lnTo>
                    <a:pt x="1476977" y="1630221"/>
                  </a:lnTo>
                  <a:lnTo>
                    <a:pt x="1477420" y="1629483"/>
                  </a:lnTo>
                  <a:lnTo>
                    <a:pt x="1478157" y="1628894"/>
                  </a:lnTo>
                  <a:lnTo>
                    <a:pt x="1480517" y="1628599"/>
                  </a:lnTo>
                  <a:lnTo>
                    <a:pt x="1483320" y="1627714"/>
                  </a:lnTo>
                  <a:lnTo>
                    <a:pt x="1485089" y="1627714"/>
                  </a:lnTo>
                  <a:lnTo>
                    <a:pt x="1486269" y="1628304"/>
                  </a:lnTo>
                  <a:lnTo>
                    <a:pt x="1487154" y="1629336"/>
                  </a:lnTo>
                  <a:lnTo>
                    <a:pt x="1487154" y="1630516"/>
                  </a:lnTo>
                  <a:lnTo>
                    <a:pt x="1486712" y="1631843"/>
                  </a:lnTo>
                  <a:lnTo>
                    <a:pt x="1486712" y="1633023"/>
                  </a:lnTo>
                  <a:lnTo>
                    <a:pt x="1487154" y="1634056"/>
                  </a:lnTo>
                  <a:lnTo>
                    <a:pt x="1488629" y="1634646"/>
                  </a:lnTo>
                  <a:lnTo>
                    <a:pt x="1491284" y="1634646"/>
                  </a:lnTo>
                  <a:lnTo>
                    <a:pt x="1492611" y="1634941"/>
                  </a:lnTo>
                  <a:lnTo>
                    <a:pt x="1493054" y="1635826"/>
                  </a:lnTo>
                  <a:lnTo>
                    <a:pt x="1493644" y="1635826"/>
                  </a:lnTo>
                  <a:lnTo>
                    <a:pt x="1498364" y="1636416"/>
                  </a:lnTo>
                  <a:lnTo>
                    <a:pt x="1500134" y="1636858"/>
                  </a:lnTo>
                  <a:lnTo>
                    <a:pt x="1500724" y="1637448"/>
                  </a:lnTo>
                  <a:lnTo>
                    <a:pt x="1503673" y="1638185"/>
                  </a:lnTo>
                  <a:lnTo>
                    <a:pt x="1515030" y="1639955"/>
                  </a:lnTo>
                  <a:lnTo>
                    <a:pt x="1518422" y="1639660"/>
                  </a:lnTo>
                  <a:lnTo>
                    <a:pt x="1522995" y="1639070"/>
                  </a:lnTo>
                  <a:lnTo>
                    <a:pt x="1524470" y="1640103"/>
                  </a:lnTo>
                  <a:lnTo>
                    <a:pt x="1526240" y="1640103"/>
                  </a:lnTo>
                  <a:lnTo>
                    <a:pt x="1532729" y="1639513"/>
                  </a:lnTo>
                  <a:lnTo>
                    <a:pt x="1533614" y="1640545"/>
                  </a:lnTo>
                  <a:lnTo>
                    <a:pt x="1536859" y="1641430"/>
                  </a:lnTo>
                  <a:lnTo>
                    <a:pt x="1541726" y="1641430"/>
                  </a:lnTo>
                  <a:lnTo>
                    <a:pt x="1546888" y="1642020"/>
                  </a:lnTo>
                  <a:lnTo>
                    <a:pt x="1548068" y="1642315"/>
                  </a:lnTo>
                  <a:lnTo>
                    <a:pt x="1548068" y="1643790"/>
                  </a:lnTo>
                  <a:lnTo>
                    <a:pt x="1548511" y="1643790"/>
                  </a:lnTo>
                  <a:lnTo>
                    <a:pt x="1549101" y="1643348"/>
                  </a:lnTo>
                  <a:lnTo>
                    <a:pt x="1550133" y="1643348"/>
                  </a:lnTo>
                  <a:lnTo>
                    <a:pt x="1550871" y="1642758"/>
                  </a:lnTo>
                  <a:lnTo>
                    <a:pt x="1551313" y="1642020"/>
                  </a:lnTo>
                  <a:lnTo>
                    <a:pt x="1552051" y="1642020"/>
                  </a:lnTo>
                  <a:lnTo>
                    <a:pt x="1553968" y="1642905"/>
                  </a:lnTo>
                  <a:lnTo>
                    <a:pt x="1553968" y="1643348"/>
                  </a:lnTo>
                  <a:lnTo>
                    <a:pt x="1551461" y="1644528"/>
                  </a:lnTo>
                  <a:lnTo>
                    <a:pt x="1551756" y="1644970"/>
                  </a:lnTo>
                  <a:lnTo>
                    <a:pt x="1551756" y="1645265"/>
                  </a:lnTo>
                  <a:lnTo>
                    <a:pt x="1552640" y="1645265"/>
                  </a:lnTo>
                  <a:lnTo>
                    <a:pt x="1552640" y="1645855"/>
                  </a:lnTo>
                  <a:lnTo>
                    <a:pt x="1551903" y="1646445"/>
                  </a:lnTo>
                  <a:lnTo>
                    <a:pt x="1552640" y="1646887"/>
                  </a:lnTo>
                  <a:lnTo>
                    <a:pt x="1555148" y="1646002"/>
                  </a:lnTo>
                  <a:lnTo>
                    <a:pt x="1556475" y="1646002"/>
                  </a:lnTo>
                  <a:lnTo>
                    <a:pt x="1560310" y="1646592"/>
                  </a:lnTo>
                  <a:lnTo>
                    <a:pt x="1562080" y="1646592"/>
                  </a:lnTo>
                  <a:lnTo>
                    <a:pt x="1563112" y="1646002"/>
                  </a:lnTo>
                  <a:lnTo>
                    <a:pt x="1563112" y="1645560"/>
                  </a:lnTo>
                  <a:lnTo>
                    <a:pt x="1563702" y="1645265"/>
                  </a:lnTo>
                  <a:lnTo>
                    <a:pt x="1563997" y="1645265"/>
                  </a:lnTo>
                  <a:lnTo>
                    <a:pt x="1563997" y="1647330"/>
                  </a:lnTo>
                  <a:lnTo>
                    <a:pt x="1565767" y="1647772"/>
                  </a:lnTo>
                  <a:lnTo>
                    <a:pt x="1569159" y="1647477"/>
                  </a:lnTo>
                  <a:lnTo>
                    <a:pt x="1573142" y="1647477"/>
                  </a:lnTo>
                  <a:lnTo>
                    <a:pt x="1573437" y="1647772"/>
                  </a:lnTo>
                  <a:lnTo>
                    <a:pt x="1573879" y="1648510"/>
                  </a:lnTo>
                  <a:lnTo>
                    <a:pt x="1575354" y="1649837"/>
                  </a:lnTo>
                  <a:lnTo>
                    <a:pt x="1575797" y="1650427"/>
                  </a:lnTo>
                  <a:lnTo>
                    <a:pt x="1576239" y="1651755"/>
                  </a:lnTo>
                  <a:lnTo>
                    <a:pt x="1577272" y="1652640"/>
                  </a:lnTo>
                  <a:lnTo>
                    <a:pt x="1577567" y="1653377"/>
                  </a:lnTo>
                  <a:lnTo>
                    <a:pt x="1577567" y="1653967"/>
                  </a:lnTo>
                  <a:lnTo>
                    <a:pt x="1578009" y="1654557"/>
                  </a:lnTo>
                  <a:lnTo>
                    <a:pt x="1578894" y="1656032"/>
                  </a:lnTo>
                  <a:lnTo>
                    <a:pt x="1580074" y="1657064"/>
                  </a:lnTo>
                  <a:lnTo>
                    <a:pt x="1580811" y="1657949"/>
                  </a:lnTo>
                  <a:lnTo>
                    <a:pt x="1581106" y="1658982"/>
                  </a:lnTo>
                  <a:lnTo>
                    <a:pt x="1581696" y="1659424"/>
                  </a:lnTo>
                  <a:lnTo>
                    <a:pt x="1582729" y="1659129"/>
                  </a:lnTo>
                  <a:lnTo>
                    <a:pt x="1583171" y="1658687"/>
                  </a:lnTo>
                  <a:lnTo>
                    <a:pt x="1583171" y="1657802"/>
                  </a:lnTo>
                  <a:lnTo>
                    <a:pt x="1583466" y="1657802"/>
                  </a:lnTo>
                  <a:lnTo>
                    <a:pt x="1584204" y="1659424"/>
                  </a:lnTo>
                  <a:lnTo>
                    <a:pt x="1584204" y="1663112"/>
                  </a:lnTo>
                  <a:lnTo>
                    <a:pt x="1585236" y="1665029"/>
                  </a:lnTo>
                  <a:lnTo>
                    <a:pt x="1586416" y="1665619"/>
                  </a:lnTo>
                  <a:lnTo>
                    <a:pt x="1587301" y="1666356"/>
                  </a:lnTo>
                  <a:lnTo>
                    <a:pt x="1589808" y="1666946"/>
                  </a:lnTo>
                  <a:lnTo>
                    <a:pt x="1590103" y="1666946"/>
                  </a:lnTo>
                  <a:lnTo>
                    <a:pt x="1589661" y="1665619"/>
                  </a:lnTo>
                  <a:lnTo>
                    <a:pt x="1589956" y="1665324"/>
                  </a:lnTo>
                  <a:lnTo>
                    <a:pt x="1592168" y="1665324"/>
                  </a:lnTo>
                  <a:lnTo>
                    <a:pt x="1593053" y="1666061"/>
                  </a:lnTo>
                  <a:lnTo>
                    <a:pt x="1593496" y="1667094"/>
                  </a:lnTo>
                  <a:lnTo>
                    <a:pt x="1593201" y="1668421"/>
                  </a:lnTo>
                  <a:lnTo>
                    <a:pt x="1591578" y="1669749"/>
                  </a:lnTo>
                  <a:lnTo>
                    <a:pt x="1591283" y="1670929"/>
                  </a:lnTo>
                  <a:lnTo>
                    <a:pt x="1591578" y="1671666"/>
                  </a:lnTo>
                  <a:lnTo>
                    <a:pt x="1592021" y="1671666"/>
                  </a:lnTo>
                  <a:lnTo>
                    <a:pt x="1592463" y="1671371"/>
                  </a:lnTo>
                  <a:lnTo>
                    <a:pt x="1593201" y="1671666"/>
                  </a:lnTo>
                  <a:lnTo>
                    <a:pt x="1594086" y="1672551"/>
                  </a:lnTo>
                  <a:lnTo>
                    <a:pt x="1594381" y="1673288"/>
                  </a:lnTo>
                  <a:lnTo>
                    <a:pt x="1593938" y="1673878"/>
                  </a:lnTo>
                  <a:lnTo>
                    <a:pt x="1592316" y="1674173"/>
                  </a:lnTo>
                  <a:lnTo>
                    <a:pt x="1592316" y="1674763"/>
                  </a:lnTo>
                  <a:lnTo>
                    <a:pt x="1593938" y="1675943"/>
                  </a:lnTo>
                  <a:lnTo>
                    <a:pt x="1595265" y="1677566"/>
                  </a:lnTo>
                  <a:lnTo>
                    <a:pt x="1596003" y="1677566"/>
                  </a:lnTo>
                  <a:lnTo>
                    <a:pt x="1596445" y="1678303"/>
                  </a:lnTo>
                  <a:lnTo>
                    <a:pt x="1596445" y="1679188"/>
                  </a:lnTo>
                  <a:lnTo>
                    <a:pt x="1597183" y="1679778"/>
                  </a:lnTo>
                  <a:lnTo>
                    <a:pt x="1599100" y="1680368"/>
                  </a:lnTo>
                  <a:lnTo>
                    <a:pt x="1599838" y="1681990"/>
                  </a:lnTo>
                  <a:lnTo>
                    <a:pt x="1600280" y="1683023"/>
                  </a:lnTo>
                  <a:lnTo>
                    <a:pt x="1600575" y="1684203"/>
                  </a:lnTo>
                  <a:lnTo>
                    <a:pt x="1601165" y="1684203"/>
                  </a:lnTo>
                  <a:lnTo>
                    <a:pt x="1601608" y="1683760"/>
                  </a:lnTo>
                  <a:lnTo>
                    <a:pt x="1601608" y="1682728"/>
                  </a:lnTo>
                  <a:lnTo>
                    <a:pt x="1602640" y="1682285"/>
                  </a:lnTo>
                  <a:lnTo>
                    <a:pt x="1602640" y="1682875"/>
                  </a:lnTo>
                  <a:lnTo>
                    <a:pt x="1602198" y="1684055"/>
                  </a:lnTo>
                  <a:lnTo>
                    <a:pt x="1602198" y="1685088"/>
                  </a:lnTo>
                  <a:lnTo>
                    <a:pt x="1603082" y="1685825"/>
                  </a:lnTo>
                  <a:lnTo>
                    <a:pt x="1602050" y="1686120"/>
                  </a:lnTo>
                  <a:lnTo>
                    <a:pt x="1599248" y="1686120"/>
                  </a:lnTo>
                  <a:lnTo>
                    <a:pt x="1597920" y="1684940"/>
                  </a:lnTo>
                  <a:lnTo>
                    <a:pt x="1597478" y="1684645"/>
                  </a:lnTo>
                  <a:lnTo>
                    <a:pt x="1596593" y="1684645"/>
                  </a:lnTo>
                  <a:lnTo>
                    <a:pt x="1596298" y="1684203"/>
                  </a:lnTo>
                  <a:lnTo>
                    <a:pt x="1596740" y="1683170"/>
                  </a:lnTo>
                  <a:lnTo>
                    <a:pt x="1596445" y="1682875"/>
                  </a:lnTo>
                  <a:lnTo>
                    <a:pt x="1594676" y="1683170"/>
                  </a:lnTo>
                  <a:lnTo>
                    <a:pt x="1592906" y="1683908"/>
                  </a:lnTo>
                  <a:lnTo>
                    <a:pt x="1591726" y="1684793"/>
                  </a:lnTo>
                  <a:lnTo>
                    <a:pt x="1591726" y="1685825"/>
                  </a:lnTo>
                  <a:lnTo>
                    <a:pt x="1592463" y="1686858"/>
                  </a:lnTo>
                  <a:lnTo>
                    <a:pt x="1593938" y="1687890"/>
                  </a:lnTo>
                  <a:lnTo>
                    <a:pt x="1594528" y="1689660"/>
                  </a:lnTo>
                  <a:lnTo>
                    <a:pt x="1594233" y="1692315"/>
                  </a:lnTo>
                  <a:lnTo>
                    <a:pt x="1593496" y="1694085"/>
                  </a:lnTo>
                  <a:lnTo>
                    <a:pt x="1592316" y="1694970"/>
                  </a:lnTo>
                  <a:lnTo>
                    <a:pt x="1588628" y="1694380"/>
                  </a:lnTo>
                  <a:lnTo>
                    <a:pt x="1582434" y="1692167"/>
                  </a:lnTo>
                  <a:lnTo>
                    <a:pt x="1579041" y="1690250"/>
                  </a:lnTo>
                  <a:lnTo>
                    <a:pt x="1577567" y="1687595"/>
                  </a:lnTo>
                  <a:lnTo>
                    <a:pt x="1576976" y="1687595"/>
                  </a:lnTo>
                  <a:lnTo>
                    <a:pt x="1573879" y="1688333"/>
                  </a:lnTo>
                  <a:lnTo>
                    <a:pt x="1572257" y="1689365"/>
                  </a:lnTo>
                  <a:lnTo>
                    <a:pt x="1570782" y="1690987"/>
                  </a:lnTo>
                  <a:lnTo>
                    <a:pt x="1570339" y="1690545"/>
                  </a:lnTo>
                  <a:lnTo>
                    <a:pt x="1570929" y="1688037"/>
                  </a:lnTo>
                  <a:lnTo>
                    <a:pt x="1571224" y="1686415"/>
                  </a:lnTo>
                  <a:lnTo>
                    <a:pt x="1571224" y="1685825"/>
                  </a:lnTo>
                  <a:lnTo>
                    <a:pt x="1570487" y="1685383"/>
                  </a:lnTo>
                  <a:lnTo>
                    <a:pt x="1569307" y="1684940"/>
                  </a:lnTo>
                  <a:lnTo>
                    <a:pt x="1567832" y="1684940"/>
                  </a:lnTo>
                  <a:lnTo>
                    <a:pt x="1565472" y="1686415"/>
                  </a:lnTo>
                  <a:lnTo>
                    <a:pt x="1564882" y="1686415"/>
                  </a:lnTo>
                  <a:lnTo>
                    <a:pt x="1564882" y="1685825"/>
                  </a:lnTo>
                  <a:lnTo>
                    <a:pt x="1567390" y="1683908"/>
                  </a:lnTo>
                  <a:lnTo>
                    <a:pt x="1568127" y="1682875"/>
                  </a:lnTo>
                  <a:lnTo>
                    <a:pt x="1568127" y="1681843"/>
                  </a:lnTo>
                  <a:lnTo>
                    <a:pt x="1568422" y="1680958"/>
                  </a:lnTo>
                  <a:lnTo>
                    <a:pt x="1569159" y="1680220"/>
                  </a:lnTo>
                  <a:lnTo>
                    <a:pt x="1569159" y="1679926"/>
                  </a:lnTo>
                  <a:lnTo>
                    <a:pt x="1567979" y="1679926"/>
                  </a:lnTo>
                  <a:lnTo>
                    <a:pt x="1567390" y="1680368"/>
                  </a:lnTo>
                  <a:lnTo>
                    <a:pt x="1566357" y="1681695"/>
                  </a:lnTo>
                  <a:lnTo>
                    <a:pt x="1564735" y="1681695"/>
                  </a:lnTo>
                  <a:lnTo>
                    <a:pt x="1564735" y="1681253"/>
                  </a:lnTo>
                  <a:lnTo>
                    <a:pt x="1565030" y="1680516"/>
                  </a:lnTo>
                  <a:lnTo>
                    <a:pt x="1564735" y="1680073"/>
                  </a:lnTo>
                  <a:lnTo>
                    <a:pt x="1563702" y="1680073"/>
                  </a:lnTo>
                  <a:lnTo>
                    <a:pt x="1563407" y="1678893"/>
                  </a:lnTo>
                  <a:lnTo>
                    <a:pt x="1563112" y="1678893"/>
                  </a:lnTo>
                  <a:lnTo>
                    <a:pt x="1561785" y="1678008"/>
                  </a:lnTo>
                  <a:lnTo>
                    <a:pt x="1561785" y="1676238"/>
                  </a:lnTo>
                  <a:lnTo>
                    <a:pt x="1561195" y="1674911"/>
                  </a:lnTo>
                  <a:lnTo>
                    <a:pt x="1560458" y="1673878"/>
                  </a:lnTo>
                  <a:lnTo>
                    <a:pt x="1560458" y="1672846"/>
                  </a:lnTo>
                  <a:lnTo>
                    <a:pt x="1561195" y="1671076"/>
                  </a:lnTo>
                  <a:lnTo>
                    <a:pt x="1560900" y="1670781"/>
                  </a:lnTo>
                  <a:lnTo>
                    <a:pt x="1558245" y="1670486"/>
                  </a:lnTo>
                  <a:lnTo>
                    <a:pt x="1550428" y="1670486"/>
                  </a:lnTo>
                  <a:lnTo>
                    <a:pt x="1550133" y="1671519"/>
                  </a:lnTo>
                  <a:lnTo>
                    <a:pt x="1550723" y="1672256"/>
                  </a:lnTo>
                  <a:lnTo>
                    <a:pt x="1552198" y="1672698"/>
                  </a:lnTo>
                  <a:lnTo>
                    <a:pt x="1553230" y="1673436"/>
                  </a:lnTo>
                  <a:lnTo>
                    <a:pt x="1553525" y="1674026"/>
                  </a:lnTo>
                  <a:lnTo>
                    <a:pt x="1554410" y="1674616"/>
                  </a:lnTo>
                  <a:lnTo>
                    <a:pt x="1555443" y="1676091"/>
                  </a:lnTo>
                  <a:lnTo>
                    <a:pt x="1556770" y="1678303"/>
                  </a:lnTo>
                  <a:lnTo>
                    <a:pt x="1557655" y="1679188"/>
                  </a:lnTo>
                  <a:lnTo>
                    <a:pt x="1558688" y="1679188"/>
                  </a:lnTo>
                  <a:lnTo>
                    <a:pt x="1559278" y="1679483"/>
                  </a:lnTo>
                  <a:lnTo>
                    <a:pt x="1559278" y="1681695"/>
                  </a:lnTo>
                  <a:lnTo>
                    <a:pt x="1559720" y="1683023"/>
                  </a:lnTo>
                  <a:lnTo>
                    <a:pt x="1560753" y="1684203"/>
                  </a:lnTo>
                  <a:lnTo>
                    <a:pt x="1561342" y="1685530"/>
                  </a:lnTo>
                  <a:lnTo>
                    <a:pt x="1561342" y="1690250"/>
                  </a:lnTo>
                  <a:lnTo>
                    <a:pt x="1560900" y="1691725"/>
                  </a:lnTo>
                  <a:lnTo>
                    <a:pt x="1559425" y="1693495"/>
                  </a:lnTo>
                  <a:lnTo>
                    <a:pt x="1558540" y="1694970"/>
                  </a:lnTo>
                  <a:lnTo>
                    <a:pt x="1558098" y="1696150"/>
                  </a:lnTo>
                  <a:lnTo>
                    <a:pt x="1557360" y="1696887"/>
                  </a:lnTo>
                  <a:lnTo>
                    <a:pt x="1556180" y="1697329"/>
                  </a:lnTo>
                  <a:lnTo>
                    <a:pt x="1555000" y="1698214"/>
                  </a:lnTo>
                  <a:lnTo>
                    <a:pt x="1553820" y="1699542"/>
                  </a:lnTo>
                  <a:lnTo>
                    <a:pt x="1553083" y="1701164"/>
                  </a:lnTo>
                  <a:lnTo>
                    <a:pt x="1552788" y="1703082"/>
                  </a:lnTo>
                  <a:lnTo>
                    <a:pt x="1551756" y="1704999"/>
                  </a:lnTo>
                  <a:lnTo>
                    <a:pt x="1550133" y="1706916"/>
                  </a:lnTo>
                  <a:lnTo>
                    <a:pt x="1549543" y="1709129"/>
                  </a:lnTo>
                  <a:lnTo>
                    <a:pt x="1549838" y="1711636"/>
                  </a:lnTo>
                  <a:lnTo>
                    <a:pt x="1549838" y="1722403"/>
                  </a:lnTo>
                  <a:lnTo>
                    <a:pt x="1550133" y="1725058"/>
                  </a:lnTo>
                  <a:lnTo>
                    <a:pt x="1550133" y="1727713"/>
                  </a:lnTo>
                  <a:lnTo>
                    <a:pt x="1549248" y="1730368"/>
                  </a:lnTo>
                  <a:lnTo>
                    <a:pt x="1548068" y="1732432"/>
                  </a:lnTo>
                  <a:lnTo>
                    <a:pt x="1546446" y="1733907"/>
                  </a:lnTo>
                  <a:lnTo>
                    <a:pt x="1544823" y="1734940"/>
                  </a:lnTo>
                  <a:lnTo>
                    <a:pt x="1543201" y="1735677"/>
                  </a:lnTo>
                  <a:lnTo>
                    <a:pt x="1541726" y="1736857"/>
                  </a:lnTo>
                  <a:lnTo>
                    <a:pt x="1540251" y="1738480"/>
                  </a:lnTo>
                  <a:lnTo>
                    <a:pt x="1537891" y="1739954"/>
                  </a:lnTo>
                  <a:lnTo>
                    <a:pt x="1534499" y="1741282"/>
                  </a:lnTo>
                  <a:lnTo>
                    <a:pt x="1531697" y="1742167"/>
                  </a:lnTo>
                  <a:lnTo>
                    <a:pt x="1529779" y="1750869"/>
                  </a:lnTo>
                  <a:lnTo>
                    <a:pt x="1528305" y="1754556"/>
                  </a:lnTo>
                  <a:lnTo>
                    <a:pt x="1525650" y="1756621"/>
                  </a:lnTo>
                  <a:lnTo>
                    <a:pt x="1525945" y="1757063"/>
                  </a:lnTo>
                  <a:lnTo>
                    <a:pt x="1526534" y="1757653"/>
                  </a:lnTo>
                  <a:lnTo>
                    <a:pt x="1529927" y="1758391"/>
                  </a:lnTo>
                  <a:lnTo>
                    <a:pt x="1531254" y="1758391"/>
                  </a:lnTo>
                  <a:lnTo>
                    <a:pt x="1531549" y="1759276"/>
                  </a:lnTo>
                  <a:lnTo>
                    <a:pt x="1531549" y="1761193"/>
                  </a:lnTo>
                  <a:lnTo>
                    <a:pt x="1531254" y="1762521"/>
                  </a:lnTo>
                  <a:lnTo>
                    <a:pt x="1530369" y="1763406"/>
                  </a:lnTo>
                  <a:lnTo>
                    <a:pt x="1528894" y="1763995"/>
                  </a:lnTo>
                  <a:lnTo>
                    <a:pt x="1526977" y="1764291"/>
                  </a:lnTo>
                  <a:lnTo>
                    <a:pt x="1519750" y="1763701"/>
                  </a:lnTo>
                  <a:lnTo>
                    <a:pt x="1517095" y="1763995"/>
                  </a:lnTo>
                  <a:lnTo>
                    <a:pt x="1515915" y="1764438"/>
                  </a:lnTo>
                  <a:lnTo>
                    <a:pt x="1515030" y="1764880"/>
                  </a:lnTo>
                  <a:lnTo>
                    <a:pt x="1514293" y="1765618"/>
                  </a:lnTo>
                  <a:lnTo>
                    <a:pt x="1513555" y="1767535"/>
                  </a:lnTo>
                  <a:lnTo>
                    <a:pt x="1513260" y="1770485"/>
                  </a:lnTo>
                  <a:lnTo>
                    <a:pt x="1513555" y="1771960"/>
                  </a:lnTo>
                  <a:lnTo>
                    <a:pt x="1514735" y="1772550"/>
                  </a:lnTo>
                  <a:lnTo>
                    <a:pt x="1517980" y="1773877"/>
                  </a:lnTo>
                  <a:lnTo>
                    <a:pt x="1520635" y="1774172"/>
                  </a:lnTo>
                  <a:lnTo>
                    <a:pt x="1524322" y="1772992"/>
                  </a:lnTo>
                  <a:lnTo>
                    <a:pt x="1525502" y="1772992"/>
                  </a:lnTo>
                  <a:lnTo>
                    <a:pt x="1526534" y="1773287"/>
                  </a:lnTo>
                  <a:lnTo>
                    <a:pt x="1527567" y="1774025"/>
                  </a:lnTo>
                  <a:lnTo>
                    <a:pt x="1529042" y="1776090"/>
                  </a:lnTo>
                  <a:lnTo>
                    <a:pt x="1529484" y="1775647"/>
                  </a:lnTo>
                  <a:lnTo>
                    <a:pt x="1529484" y="1773730"/>
                  </a:lnTo>
                  <a:lnTo>
                    <a:pt x="1530369" y="1772108"/>
                  </a:lnTo>
                  <a:lnTo>
                    <a:pt x="1531697" y="1770633"/>
                  </a:lnTo>
                  <a:lnTo>
                    <a:pt x="1534352" y="1768863"/>
                  </a:lnTo>
                  <a:lnTo>
                    <a:pt x="1538334" y="1766798"/>
                  </a:lnTo>
                  <a:lnTo>
                    <a:pt x="1541431" y="1765765"/>
                  </a:lnTo>
                  <a:lnTo>
                    <a:pt x="1544233" y="1765470"/>
                  </a:lnTo>
                  <a:lnTo>
                    <a:pt x="1544528" y="1765175"/>
                  </a:lnTo>
                  <a:lnTo>
                    <a:pt x="1546003" y="1763995"/>
                  </a:lnTo>
                  <a:lnTo>
                    <a:pt x="1546298" y="1763995"/>
                  </a:lnTo>
                  <a:lnTo>
                    <a:pt x="1545708" y="1765323"/>
                  </a:lnTo>
                  <a:lnTo>
                    <a:pt x="1545708" y="1765913"/>
                  </a:lnTo>
                  <a:lnTo>
                    <a:pt x="1546298" y="1765913"/>
                  </a:lnTo>
                  <a:lnTo>
                    <a:pt x="1547036" y="1764733"/>
                  </a:lnTo>
                  <a:lnTo>
                    <a:pt x="1547921" y="1762373"/>
                  </a:lnTo>
                  <a:lnTo>
                    <a:pt x="1549986" y="1759866"/>
                  </a:lnTo>
                  <a:lnTo>
                    <a:pt x="1556180" y="1755294"/>
                  </a:lnTo>
                  <a:lnTo>
                    <a:pt x="1558540" y="1754114"/>
                  </a:lnTo>
                  <a:lnTo>
                    <a:pt x="1562522" y="1753376"/>
                  </a:lnTo>
                  <a:lnTo>
                    <a:pt x="1568127" y="1753081"/>
                  </a:lnTo>
                  <a:lnTo>
                    <a:pt x="1573732" y="1753671"/>
                  </a:lnTo>
                  <a:lnTo>
                    <a:pt x="1579189" y="1755146"/>
                  </a:lnTo>
                  <a:lnTo>
                    <a:pt x="1582876" y="1755883"/>
                  </a:lnTo>
                  <a:lnTo>
                    <a:pt x="1584941" y="1755883"/>
                  </a:lnTo>
                  <a:lnTo>
                    <a:pt x="1592906" y="1756768"/>
                  </a:lnTo>
                  <a:lnTo>
                    <a:pt x="1593790" y="1756473"/>
                  </a:lnTo>
                  <a:lnTo>
                    <a:pt x="1592611" y="1755883"/>
                  </a:lnTo>
                  <a:lnTo>
                    <a:pt x="1587448" y="1755294"/>
                  </a:lnTo>
                  <a:lnTo>
                    <a:pt x="1585826" y="1754704"/>
                  </a:lnTo>
                  <a:lnTo>
                    <a:pt x="1583614" y="1754704"/>
                  </a:lnTo>
                  <a:lnTo>
                    <a:pt x="1585089" y="1752491"/>
                  </a:lnTo>
                  <a:lnTo>
                    <a:pt x="1585826" y="1752196"/>
                  </a:lnTo>
                  <a:lnTo>
                    <a:pt x="1586859" y="1751459"/>
                  </a:lnTo>
                  <a:lnTo>
                    <a:pt x="1587891" y="1750426"/>
                  </a:lnTo>
                  <a:lnTo>
                    <a:pt x="1589661" y="1749246"/>
                  </a:lnTo>
                  <a:lnTo>
                    <a:pt x="1592758" y="1748361"/>
                  </a:lnTo>
                  <a:lnTo>
                    <a:pt x="1597330" y="1747771"/>
                  </a:lnTo>
                  <a:lnTo>
                    <a:pt x="1601903" y="1746592"/>
                  </a:lnTo>
                  <a:lnTo>
                    <a:pt x="1603082" y="1746592"/>
                  </a:lnTo>
                  <a:lnTo>
                    <a:pt x="1604115" y="1746887"/>
                  </a:lnTo>
                  <a:lnTo>
                    <a:pt x="1605885" y="1746887"/>
                  </a:lnTo>
                  <a:lnTo>
                    <a:pt x="1611342" y="1746002"/>
                  </a:lnTo>
                  <a:lnTo>
                    <a:pt x="1614587" y="1746002"/>
                  </a:lnTo>
                  <a:lnTo>
                    <a:pt x="1616947" y="1746297"/>
                  </a:lnTo>
                  <a:lnTo>
                    <a:pt x="1618422" y="1746739"/>
                  </a:lnTo>
                  <a:lnTo>
                    <a:pt x="1620192" y="1746739"/>
                  </a:lnTo>
                  <a:lnTo>
                    <a:pt x="1623289" y="1745117"/>
                  </a:lnTo>
                  <a:lnTo>
                    <a:pt x="1623584" y="1744527"/>
                  </a:lnTo>
                  <a:lnTo>
                    <a:pt x="1622994" y="1743642"/>
                  </a:lnTo>
                  <a:lnTo>
                    <a:pt x="1621371" y="1742462"/>
                  </a:lnTo>
                  <a:lnTo>
                    <a:pt x="1620634" y="1741429"/>
                  </a:lnTo>
                  <a:lnTo>
                    <a:pt x="1620634" y="1740102"/>
                  </a:lnTo>
                  <a:lnTo>
                    <a:pt x="1619749" y="1739217"/>
                  </a:lnTo>
                  <a:lnTo>
                    <a:pt x="1619749" y="1738775"/>
                  </a:lnTo>
                  <a:lnTo>
                    <a:pt x="1620044" y="1733317"/>
                  </a:lnTo>
                  <a:lnTo>
                    <a:pt x="1620044" y="1733317"/>
                  </a:lnTo>
                  <a:lnTo>
                    <a:pt x="1616062" y="1734497"/>
                  </a:lnTo>
                  <a:lnTo>
                    <a:pt x="1613997" y="1735530"/>
                  </a:lnTo>
                  <a:lnTo>
                    <a:pt x="1612817" y="1735825"/>
                  </a:lnTo>
                  <a:lnTo>
                    <a:pt x="1611195" y="1735530"/>
                  </a:lnTo>
                  <a:lnTo>
                    <a:pt x="1607950" y="1735530"/>
                  </a:lnTo>
                  <a:lnTo>
                    <a:pt x="1605000" y="1734645"/>
                  </a:lnTo>
                  <a:lnTo>
                    <a:pt x="1602640" y="1734055"/>
                  </a:lnTo>
                  <a:lnTo>
                    <a:pt x="1601460" y="1732580"/>
                  </a:lnTo>
                  <a:lnTo>
                    <a:pt x="1601460" y="1731990"/>
                  </a:lnTo>
                  <a:lnTo>
                    <a:pt x="1604557" y="1727713"/>
                  </a:lnTo>
                  <a:lnTo>
                    <a:pt x="1605737" y="1725795"/>
                  </a:lnTo>
                  <a:lnTo>
                    <a:pt x="1606032" y="1724615"/>
                  </a:lnTo>
                  <a:lnTo>
                    <a:pt x="1606770" y="1723730"/>
                  </a:lnTo>
                  <a:lnTo>
                    <a:pt x="1608540" y="1722698"/>
                  </a:lnTo>
                  <a:lnTo>
                    <a:pt x="1608982" y="1721961"/>
                  </a:lnTo>
                  <a:lnTo>
                    <a:pt x="1609867" y="1721665"/>
                  </a:lnTo>
                  <a:lnTo>
                    <a:pt x="1611195" y="1721665"/>
                  </a:lnTo>
                  <a:lnTo>
                    <a:pt x="1613702" y="1720338"/>
                  </a:lnTo>
                  <a:lnTo>
                    <a:pt x="1617242" y="1717536"/>
                  </a:lnTo>
                  <a:lnTo>
                    <a:pt x="1620044" y="1715766"/>
                  </a:lnTo>
                  <a:lnTo>
                    <a:pt x="1621961" y="1715176"/>
                  </a:lnTo>
                  <a:lnTo>
                    <a:pt x="1627124" y="1714586"/>
                  </a:lnTo>
                  <a:lnTo>
                    <a:pt x="1630368" y="1713701"/>
                  </a:lnTo>
                  <a:lnTo>
                    <a:pt x="1632728" y="1713406"/>
                  </a:lnTo>
                  <a:lnTo>
                    <a:pt x="1634056" y="1713701"/>
                  </a:lnTo>
                  <a:lnTo>
                    <a:pt x="1636268" y="1713406"/>
                  </a:lnTo>
                  <a:lnTo>
                    <a:pt x="1639218" y="1712521"/>
                  </a:lnTo>
                  <a:lnTo>
                    <a:pt x="1643053" y="1711784"/>
                  </a:lnTo>
                  <a:lnTo>
                    <a:pt x="1647920" y="1711341"/>
                  </a:lnTo>
                  <a:lnTo>
                    <a:pt x="1651017" y="1710899"/>
                  </a:lnTo>
                  <a:lnTo>
                    <a:pt x="1652345" y="1710309"/>
                  </a:lnTo>
                  <a:lnTo>
                    <a:pt x="1654999" y="1710309"/>
                  </a:lnTo>
                  <a:lnTo>
                    <a:pt x="1655442" y="1709571"/>
                  </a:lnTo>
                  <a:lnTo>
                    <a:pt x="1656179" y="1709276"/>
                  </a:lnTo>
                  <a:lnTo>
                    <a:pt x="1658687" y="1709276"/>
                  </a:lnTo>
                  <a:lnTo>
                    <a:pt x="1659572" y="1709866"/>
                  </a:lnTo>
                  <a:lnTo>
                    <a:pt x="1659572" y="1710161"/>
                  </a:lnTo>
                  <a:lnTo>
                    <a:pt x="1659129" y="1710161"/>
                  </a:lnTo>
                  <a:lnTo>
                    <a:pt x="1659424" y="1710899"/>
                  </a:lnTo>
                  <a:lnTo>
                    <a:pt x="1660752" y="1711784"/>
                  </a:lnTo>
                  <a:lnTo>
                    <a:pt x="1662964" y="1712079"/>
                  </a:lnTo>
                  <a:lnTo>
                    <a:pt x="1665471" y="1711489"/>
                  </a:lnTo>
                  <a:lnTo>
                    <a:pt x="1667241" y="1711784"/>
                  </a:lnTo>
                  <a:lnTo>
                    <a:pt x="1666799" y="1712226"/>
                  </a:lnTo>
                  <a:lnTo>
                    <a:pt x="1665766" y="1712226"/>
                  </a:lnTo>
                  <a:lnTo>
                    <a:pt x="1666356" y="1713111"/>
                  </a:lnTo>
                  <a:lnTo>
                    <a:pt x="1666946" y="1713111"/>
                  </a:lnTo>
                  <a:lnTo>
                    <a:pt x="1669011" y="1712374"/>
                  </a:lnTo>
                  <a:lnTo>
                    <a:pt x="1669011" y="1712669"/>
                  </a:lnTo>
                  <a:lnTo>
                    <a:pt x="1668274" y="1713848"/>
                  </a:lnTo>
                  <a:lnTo>
                    <a:pt x="1668569" y="1714586"/>
                  </a:lnTo>
                  <a:lnTo>
                    <a:pt x="1670044" y="1714881"/>
                  </a:lnTo>
                  <a:lnTo>
                    <a:pt x="1672551" y="1714291"/>
                  </a:lnTo>
                  <a:lnTo>
                    <a:pt x="1675648" y="1712816"/>
                  </a:lnTo>
                  <a:lnTo>
                    <a:pt x="1677123" y="1712374"/>
                  </a:lnTo>
                  <a:lnTo>
                    <a:pt x="1677418" y="1711636"/>
                  </a:lnTo>
                  <a:lnTo>
                    <a:pt x="1676386" y="1711636"/>
                  </a:lnTo>
                  <a:lnTo>
                    <a:pt x="1673731" y="1711931"/>
                  </a:lnTo>
                  <a:lnTo>
                    <a:pt x="1672993" y="1712374"/>
                  </a:lnTo>
                  <a:lnTo>
                    <a:pt x="1672993" y="1712079"/>
                  </a:lnTo>
                  <a:lnTo>
                    <a:pt x="1673436" y="1710899"/>
                  </a:lnTo>
                  <a:lnTo>
                    <a:pt x="1675943" y="1709276"/>
                  </a:lnTo>
                  <a:lnTo>
                    <a:pt x="1676976" y="1708391"/>
                  </a:lnTo>
                  <a:lnTo>
                    <a:pt x="1677713" y="1707359"/>
                  </a:lnTo>
                  <a:lnTo>
                    <a:pt x="1676976" y="1707359"/>
                  </a:lnTo>
                  <a:lnTo>
                    <a:pt x="1674911" y="1708391"/>
                  </a:lnTo>
                  <a:lnTo>
                    <a:pt x="1672993" y="1708981"/>
                  </a:lnTo>
                  <a:lnTo>
                    <a:pt x="1671371" y="1708981"/>
                  </a:lnTo>
                  <a:lnTo>
                    <a:pt x="1670929" y="1707949"/>
                  </a:lnTo>
                  <a:lnTo>
                    <a:pt x="1671813" y="1705736"/>
                  </a:lnTo>
                  <a:lnTo>
                    <a:pt x="1670929" y="1704999"/>
                  </a:lnTo>
                  <a:lnTo>
                    <a:pt x="1666799" y="1706031"/>
                  </a:lnTo>
                  <a:lnTo>
                    <a:pt x="1666356" y="1706474"/>
                  </a:lnTo>
                  <a:lnTo>
                    <a:pt x="1666356" y="1706769"/>
                  </a:lnTo>
                  <a:lnTo>
                    <a:pt x="1666799" y="1706769"/>
                  </a:lnTo>
                  <a:lnTo>
                    <a:pt x="1666799" y="1707211"/>
                  </a:lnTo>
                  <a:lnTo>
                    <a:pt x="1665324" y="1707211"/>
                  </a:lnTo>
                  <a:lnTo>
                    <a:pt x="1665324" y="1706769"/>
                  </a:lnTo>
                  <a:lnTo>
                    <a:pt x="1665766" y="1706031"/>
                  </a:lnTo>
                  <a:lnTo>
                    <a:pt x="1665324" y="1705736"/>
                  </a:lnTo>
                  <a:lnTo>
                    <a:pt x="1663996" y="1706031"/>
                  </a:lnTo>
                  <a:lnTo>
                    <a:pt x="1662226" y="1706474"/>
                  </a:lnTo>
                  <a:lnTo>
                    <a:pt x="1658539" y="1707949"/>
                  </a:lnTo>
                  <a:lnTo>
                    <a:pt x="1658539" y="1707654"/>
                  </a:lnTo>
                  <a:lnTo>
                    <a:pt x="1659572" y="1706769"/>
                  </a:lnTo>
                  <a:lnTo>
                    <a:pt x="1663406" y="1705589"/>
                  </a:lnTo>
                  <a:lnTo>
                    <a:pt x="1665324" y="1704999"/>
                  </a:lnTo>
                  <a:lnTo>
                    <a:pt x="1666504" y="1704999"/>
                  </a:lnTo>
                  <a:lnTo>
                    <a:pt x="1667241" y="1704704"/>
                  </a:lnTo>
                  <a:lnTo>
                    <a:pt x="1667979" y="1704704"/>
                  </a:lnTo>
                  <a:lnTo>
                    <a:pt x="1668569" y="1705147"/>
                  </a:lnTo>
                  <a:lnTo>
                    <a:pt x="1670044" y="1705147"/>
                  </a:lnTo>
                  <a:lnTo>
                    <a:pt x="1672403" y="1704261"/>
                  </a:lnTo>
                  <a:lnTo>
                    <a:pt x="1673436" y="1704557"/>
                  </a:lnTo>
                  <a:lnTo>
                    <a:pt x="1673141" y="1705884"/>
                  </a:lnTo>
                  <a:lnTo>
                    <a:pt x="1673731" y="1705884"/>
                  </a:lnTo>
                  <a:lnTo>
                    <a:pt x="1675206" y="1704999"/>
                  </a:lnTo>
                  <a:lnTo>
                    <a:pt x="1676238" y="1704704"/>
                  </a:lnTo>
                  <a:lnTo>
                    <a:pt x="1676681" y="1704999"/>
                  </a:lnTo>
                  <a:lnTo>
                    <a:pt x="1673436" y="1706769"/>
                  </a:lnTo>
                  <a:lnTo>
                    <a:pt x="1672551" y="1707654"/>
                  </a:lnTo>
                  <a:lnTo>
                    <a:pt x="1672551" y="1708096"/>
                  </a:lnTo>
                  <a:lnTo>
                    <a:pt x="1672846" y="1708686"/>
                  </a:lnTo>
                  <a:lnTo>
                    <a:pt x="1674173" y="1708686"/>
                  </a:lnTo>
                  <a:lnTo>
                    <a:pt x="1679483" y="1705147"/>
                  </a:lnTo>
                  <a:lnTo>
                    <a:pt x="1682138" y="1703967"/>
                  </a:lnTo>
                  <a:lnTo>
                    <a:pt x="1684793" y="1703377"/>
                  </a:lnTo>
                  <a:lnTo>
                    <a:pt x="1687300" y="1703377"/>
                  </a:lnTo>
                  <a:lnTo>
                    <a:pt x="1689512" y="1702639"/>
                  </a:lnTo>
                  <a:lnTo>
                    <a:pt x="1691282" y="1701607"/>
                  </a:lnTo>
                  <a:lnTo>
                    <a:pt x="1698657" y="1699247"/>
                  </a:lnTo>
                  <a:lnTo>
                    <a:pt x="1701607" y="1697772"/>
                  </a:lnTo>
                  <a:lnTo>
                    <a:pt x="1704557" y="1695265"/>
                  </a:lnTo>
                  <a:lnTo>
                    <a:pt x="1705441" y="1695265"/>
                  </a:lnTo>
                  <a:lnTo>
                    <a:pt x="1705441" y="1694970"/>
                  </a:lnTo>
                  <a:lnTo>
                    <a:pt x="1715766" y="1686120"/>
                  </a:lnTo>
                  <a:lnTo>
                    <a:pt x="1721518" y="1681990"/>
                  </a:lnTo>
                  <a:lnTo>
                    <a:pt x="1726238" y="1679778"/>
                  </a:lnTo>
                  <a:lnTo>
                    <a:pt x="1729925" y="1678746"/>
                  </a:lnTo>
                  <a:lnTo>
                    <a:pt x="1733760" y="1678746"/>
                  </a:lnTo>
                  <a:lnTo>
                    <a:pt x="1742904" y="1672256"/>
                  </a:lnTo>
                  <a:lnTo>
                    <a:pt x="1749689" y="1668421"/>
                  </a:lnTo>
                  <a:lnTo>
                    <a:pt x="1752934" y="1667684"/>
                  </a:lnTo>
                  <a:lnTo>
                    <a:pt x="1752196" y="1664881"/>
                  </a:lnTo>
                  <a:lnTo>
                    <a:pt x="1745706" y="1662964"/>
                  </a:lnTo>
                  <a:lnTo>
                    <a:pt x="1743937" y="1661784"/>
                  </a:lnTo>
                  <a:lnTo>
                    <a:pt x="1751164" y="1662669"/>
                  </a:lnTo>
                  <a:lnTo>
                    <a:pt x="1754851" y="1660604"/>
                  </a:lnTo>
                  <a:lnTo>
                    <a:pt x="1757506" y="1657654"/>
                  </a:lnTo>
                  <a:lnTo>
                    <a:pt x="1759718" y="1655884"/>
                  </a:lnTo>
                  <a:lnTo>
                    <a:pt x="1765913" y="1654999"/>
                  </a:lnTo>
                  <a:lnTo>
                    <a:pt x="1770928" y="1649690"/>
                  </a:lnTo>
                  <a:lnTo>
                    <a:pt x="1773582" y="1645560"/>
                  </a:lnTo>
                  <a:lnTo>
                    <a:pt x="1774467" y="1644233"/>
                  </a:lnTo>
                  <a:lnTo>
                    <a:pt x="1777712" y="1642463"/>
                  </a:lnTo>
                  <a:lnTo>
                    <a:pt x="1778745" y="1639513"/>
                  </a:lnTo>
                  <a:lnTo>
                    <a:pt x="1782432" y="1637743"/>
                  </a:lnTo>
                  <a:lnTo>
                    <a:pt x="1786709" y="1636858"/>
                  </a:lnTo>
                  <a:lnTo>
                    <a:pt x="1797771" y="1630368"/>
                  </a:lnTo>
                  <a:lnTo>
                    <a:pt x="1799098" y="1628009"/>
                  </a:lnTo>
                  <a:lnTo>
                    <a:pt x="1803671" y="1626386"/>
                  </a:lnTo>
                  <a:lnTo>
                    <a:pt x="1807505" y="1623731"/>
                  </a:lnTo>
                  <a:lnTo>
                    <a:pt x="1810750" y="1624174"/>
                  </a:lnTo>
                  <a:lnTo>
                    <a:pt x="1814142" y="1623289"/>
                  </a:lnTo>
                  <a:lnTo>
                    <a:pt x="1823434" y="1620044"/>
                  </a:lnTo>
                  <a:lnTo>
                    <a:pt x="1827417" y="1615767"/>
                  </a:lnTo>
                  <a:lnTo>
                    <a:pt x="1831104" y="1613112"/>
                  </a:lnTo>
                  <a:lnTo>
                    <a:pt x="1838036" y="1608687"/>
                  </a:lnTo>
                  <a:lnTo>
                    <a:pt x="1844821" y="1599248"/>
                  </a:lnTo>
                  <a:lnTo>
                    <a:pt x="1848656" y="1596593"/>
                  </a:lnTo>
                  <a:lnTo>
                    <a:pt x="1856620" y="1588776"/>
                  </a:lnTo>
                  <a:lnTo>
                    <a:pt x="1858980" y="1585679"/>
                  </a:lnTo>
                  <a:lnTo>
                    <a:pt x="1860750" y="1581696"/>
                  </a:lnTo>
                  <a:lnTo>
                    <a:pt x="1862372" y="1576829"/>
                  </a:lnTo>
                  <a:lnTo>
                    <a:pt x="1860012" y="1574322"/>
                  </a:lnTo>
                  <a:lnTo>
                    <a:pt x="1857210" y="1573142"/>
                  </a:lnTo>
                  <a:lnTo>
                    <a:pt x="1852638" y="1571814"/>
                  </a:lnTo>
                  <a:lnTo>
                    <a:pt x="1843346" y="1568127"/>
                  </a:lnTo>
                  <a:lnTo>
                    <a:pt x="1838921" y="1568127"/>
                  </a:lnTo>
                  <a:lnTo>
                    <a:pt x="1834496" y="1567685"/>
                  </a:lnTo>
                  <a:lnTo>
                    <a:pt x="1832284" y="1565915"/>
                  </a:lnTo>
                  <a:lnTo>
                    <a:pt x="1829776" y="1564735"/>
                  </a:lnTo>
                  <a:lnTo>
                    <a:pt x="1846296" y="1567685"/>
                  </a:lnTo>
                  <a:lnTo>
                    <a:pt x="1853375" y="1570634"/>
                  </a:lnTo>
                  <a:lnTo>
                    <a:pt x="1856178" y="1570929"/>
                  </a:lnTo>
                  <a:lnTo>
                    <a:pt x="1860012" y="1572994"/>
                  </a:lnTo>
                  <a:lnTo>
                    <a:pt x="1862372" y="1573584"/>
                  </a:lnTo>
                  <a:lnTo>
                    <a:pt x="1864732" y="1573289"/>
                  </a:lnTo>
                  <a:lnTo>
                    <a:pt x="1867977" y="1571519"/>
                  </a:lnTo>
                  <a:lnTo>
                    <a:pt x="1872549" y="1566947"/>
                  </a:lnTo>
                  <a:lnTo>
                    <a:pt x="1876384" y="1560753"/>
                  </a:lnTo>
                  <a:lnTo>
                    <a:pt x="1884201" y="1552198"/>
                  </a:lnTo>
                  <a:lnTo>
                    <a:pt x="1890985" y="1548511"/>
                  </a:lnTo>
                  <a:lnTo>
                    <a:pt x="1892018" y="1546298"/>
                  </a:lnTo>
                  <a:lnTo>
                    <a:pt x="1894230" y="1544676"/>
                  </a:lnTo>
                  <a:lnTo>
                    <a:pt x="1897623" y="1543201"/>
                  </a:lnTo>
                  <a:lnTo>
                    <a:pt x="1900720" y="1542759"/>
                  </a:lnTo>
                  <a:lnTo>
                    <a:pt x="1902637" y="1541579"/>
                  </a:lnTo>
                  <a:lnTo>
                    <a:pt x="1901015" y="1539956"/>
                  </a:lnTo>
                  <a:lnTo>
                    <a:pt x="1906915" y="1537891"/>
                  </a:lnTo>
                  <a:lnTo>
                    <a:pt x="1920189" y="1535384"/>
                  </a:lnTo>
                  <a:lnTo>
                    <a:pt x="1922254" y="1535384"/>
                  </a:lnTo>
                  <a:lnTo>
                    <a:pt x="1924761" y="1534794"/>
                  </a:lnTo>
                  <a:lnTo>
                    <a:pt x="1927711" y="1531254"/>
                  </a:lnTo>
                  <a:lnTo>
                    <a:pt x="1928448" y="1526092"/>
                  </a:lnTo>
                  <a:lnTo>
                    <a:pt x="1936118" y="1512818"/>
                  </a:lnTo>
                  <a:lnTo>
                    <a:pt x="1941280" y="1510311"/>
                  </a:lnTo>
                  <a:lnTo>
                    <a:pt x="1944377" y="1507213"/>
                  </a:lnTo>
                  <a:lnTo>
                    <a:pt x="1946295" y="1507213"/>
                  </a:lnTo>
                  <a:lnTo>
                    <a:pt x="1947769" y="1505296"/>
                  </a:lnTo>
                  <a:lnTo>
                    <a:pt x="1949982" y="1504853"/>
                  </a:lnTo>
                  <a:lnTo>
                    <a:pt x="1951014" y="1505443"/>
                  </a:lnTo>
                  <a:lnTo>
                    <a:pt x="1954259" y="1505001"/>
                  </a:lnTo>
                  <a:lnTo>
                    <a:pt x="1957357" y="1505591"/>
                  </a:lnTo>
                  <a:lnTo>
                    <a:pt x="1961781" y="1502346"/>
                  </a:lnTo>
                  <a:lnTo>
                    <a:pt x="1966796" y="1503526"/>
                  </a:lnTo>
                  <a:lnTo>
                    <a:pt x="1979628" y="1501461"/>
                  </a:lnTo>
                  <a:lnTo>
                    <a:pt x="1981988" y="1502199"/>
                  </a:lnTo>
                  <a:lnTo>
                    <a:pt x="1990100" y="1502936"/>
                  </a:lnTo>
                  <a:lnTo>
                    <a:pt x="1999539" y="1501756"/>
                  </a:lnTo>
                  <a:lnTo>
                    <a:pt x="2008388" y="1503083"/>
                  </a:lnTo>
                  <a:lnTo>
                    <a:pt x="2012371" y="1501904"/>
                  </a:lnTo>
                  <a:lnTo>
                    <a:pt x="2016648" y="1501609"/>
                  </a:lnTo>
                  <a:lnTo>
                    <a:pt x="2019745" y="1501904"/>
                  </a:lnTo>
                  <a:lnTo>
                    <a:pt x="2023580" y="1503526"/>
                  </a:lnTo>
                  <a:lnTo>
                    <a:pt x="2032725" y="1504116"/>
                  </a:lnTo>
                  <a:lnTo>
                    <a:pt x="2035379" y="1502346"/>
                  </a:lnTo>
                  <a:lnTo>
                    <a:pt x="2040247" y="1502346"/>
                  </a:lnTo>
                  <a:lnTo>
                    <a:pt x="2043344" y="1502051"/>
                  </a:lnTo>
                  <a:lnTo>
                    <a:pt x="2046294" y="1502051"/>
                  </a:lnTo>
                  <a:lnTo>
                    <a:pt x="2050866" y="1502641"/>
                  </a:lnTo>
                  <a:lnTo>
                    <a:pt x="2055586" y="1502936"/>
                  </a:lnTo>
                  <a:lnTo>
                    <a:pt x="2060748" y="1504263"/>
                  </a:lnTo>
                  <a:lnTo>
                    <a:pt x="2067237" y="1504263"/>
                  </a:lnTo>
                  <a:lnTo>
                    <a:pt x="2069450" y="1505738"/>
                  </a:lnTo>
                  <a:lnTo>
                    <a:pt x="2072400" y="1508983"/>
                  </a:lnTo>
                  <a:lnTo>
                    <a:pt x="2083756" y="1505591"/>
                  </a:lnTo>
                  <a:lnTo>
                    <a:pt x="2086559" y="1505886"/>
                  </a:lnTo>
                  <a:lnTo>
                    <a:pt x="2092459" y="1505443"/>
                  </a:lnTo>
                  <a:lnTo>
                    <a:pt x="2096293" y="1503968"/>
                  </a:lnTo>
                  <a:lnTo>
                    <a:pt x="2101456" y="1505001"/>
                  </a:lnTo>
                  <a:lnTo>
                    <a:pt x="2105880" y="1504411"/>
                  </a:lnTo>
                  <a:lnTo>
                    <a:pt x="2115172" y="1503821"/>
                  </a:lnTo>
                  <a:lnTo>
                    <a:pt x="2120187" y="1501756"/>
                  </a:lnTo>
                  <a:lnTo>
                    <a:pt x="2122104" y="1498216"/>
                  </a:lnTo>
                  <a:lnTo>
                    <a:pt x="2127414" y="1495709"/>
                  </a:lnTo>
                  <a:lnTo>
                    <a:pt x="2133461" y="1489367"/>
                  </a:lnTo>
                  <a:lnTo>
                    <a:pt x="2139066" y="1485827"/>
                  </a:lnTo>
                  <a:lnTo>
                    <a:pt x="2142016" y="1482435"/>
                  </a:lnTo>
                  <a:close/>
                  <a:moveTo>
                    <a:pt x="706336" y="371973"/>
                  </a:moveTo>
                  <a:lnTo>
                    <a:pt x="692471" y="373005"/>
                  </a:lnTo>
                  <a:lnTo>
                    <a:pt x="686572" y="374333"/>
                  </a:lnTo>
                  <a:lnTo>
                    <a:pt x="681705" y="377430"/>
                  </a:lnTo>
                  <a:lnTo>
                    <a:pt x="682442" y="378610"/>
                  </a:lnTo>
                  <a:lnTo>
                    <a:pt x="683917" y="379495"/>
                  </a:lnTo>
                  <a:lnTo>
                    <a:pt x="711055" y="382150"/>
                  </a:lnTo>
                  <a:lnTo>
                    <a:pt x="715038" y="380380"/>
                  </a:lnTo>
                  <a:lnTo>
                    <a:pt x="716955" y="378168"/>
                  </a:lnTo>
                  <a:lnTo>
                    <a:pt x="716218" y="375808"/>
                  </a:lnTo>
                  <a:lnTo>
                    <a:pt x="714448" y="374628"/>
                  </a:lnTo>
                  <a:lnTo>
                    <a:pt x="711203" y="373153"/>
                  </a:lnTo>
                  <a:lnTo>
                    <a:pt x="706336" y="371973"/>
                  </a:lnTo>
                  <a:close/>
                  <a:moveTo>
                    <a:pt x="725067" y="294098"/>
                  </a:moveTo>
                  <a:lnTo>
                    <a:pt x="729639" y="293508"/>
                  </a:lnTo>
                  <a:lnTo>
                    <a:pt x="741144" y="290705"/>
                  </a:lnTo>
                  <a:lnTo>
                    <a:pt x="752353" y="289230"/>
                  </a:lnTo>
                  <a:lnTo>
                    <a:pt x="762087" y="293950"/>
                  </a:lnTo>
                  <a:lnTo>
                    <a:pt x="768429" y="294393"/>
                  </a:lnTo>
                  <a:lnTo>
                    <a:pt x="770642" y="293655"/>
                  </a:lnTo>
                  <a:lnTo>
                    <a:pt x="774182" y="290853"/>
                  </a:lnTo>
                  <a:lnTo>
                    <a:pt x="776099" y="288640"/>
                  </a:lnTo>
                  <a:lnTo>
                    <a:pt x="777721" y="288050"/>
                  </a:lnTo>
                  <a:lnTo>
                    <a:pt x="781409" y="289083"/>
                  </a:lnTo>
                  <a:lnTo>
                    <a:pt x="786276" y="291738"/>
                  </a:lnTo>
                  <a:lnTo>
                    <a:pt x="788488" y="292328"/>
                  </a:lnTo>
                  <a:lnTo>
                    <a:pt x="797338" y="293213"/>
                  </a:lnTo>
                  <a:lnTo>
                    <a:pt x="800583" y="293213"/>
                  </a:lnTo>
                  <a:lnTo>
                    <a:pt x="807662" y="291590"/>
                  </a:lnTo>
                  <a:lnTo>
                    <a:pt x="815774" y="292623"/>
                  </a:lnTo>
                  <a:lnTo>
                    <a:pt x="821674" y="291885"/>
                  </a:lnTo>
                  <a:lnTo>
                    <a:pt x="824181" y="290705"/>
                  </a:lnTo>
                  <a:lnTo>
                    <a:pt x="825214" y="288935"/>
                  </a:lnTo>
                  <a:lnTo>
                    <a:pt x="825656" y="286723"/>
                  </a:lnTo>
                  <a:lnTo>
                    <a:pt x="825656" y="284068"/>
                  </a:lnTo>
                  <a:lnTo>
                    <a:pt x="824919" y="282003"/>
                  </a:lnTo>
                  <a:lnTo>
                    <a:pt x="822116" y="277726"/>
                  </a:lnTo>
                  <a:lnTo>
                    <a:pt x="821084" y="276841"/>
                  </a:lnTo>
                  <a:lnTo>
                    <a:pt x="819019" y="276251"/>
                  </a:lnTo>
                  <a:lnTo>
                    <a:pt x="817397" y="276251"/>
                  </a:lnTo>
                  <a:lnTo>
                    <a:pt x="812824" y="273006"/>
                  </a:lnTo>
                  <a:lnTo>
                    <a:pt x="809580" y="271384"/>
                  </a:lnTo>
                  <a:lnTo>
                    <a:pt x="804417" y="269909"/>
                  </a:lnTo>
                  <a:lnTo>
                    <a:pt x="797485" y="266959"/>
                  </a:lnTo>
                  <a:lnTo>
                    <a:pt x="792028" y="266959"/>
                  </a:lnTo>
                  <a:lnTo>
                    <a:pt x="785243" y="268139"/>
                  </a:lnTo>
                  <a:lnTo>
                    <a:pt x="780229" y="269614"/>
                  </a:lnTo>
                  <a:lnTo>
                    <a:pt x="771674" y="273301"/>
                  </a:lnTo>
                  <a:lnTo>
                    <a:pt x="768577" y="275661"/>
                  </a:lnTo>
                  <a:lnTo>
                    <a:pt x="763710" y="277284"/>
                  </a:lnTo>
                  <a:lnTo>
                    <a:pt x="750436" y="278759"/>
                  </a:lnTo>
                  <a:lnTo>
                    <a:pt x="739226" y="281561"/>
                  </a:lnTo>
                  <a:lnTo>
                    <a:pt x="733622" y="283478"/>
                  </a:lnTo>
                  <a:lnTo>
                    <a:pt x="725952" y="286871"/>
                  </a:lnTo>
                  <a:lnTo>
                    <a:pt x="722560" y="290115"/>
                  </a:lnTo>
                  <a:lnTo>
                    <a:pt x="722265" y="291148"/>
                  </a:lnTo>
                  <a:lnTo>
                    <a:pt x="724035" y="293213"/>
                  </a:lnTo>
                  <a:lnTo>
                    <a:pt x="725362" y="293950"/>
                  </a:lnTo>
                  <a:close/>
                  <a:moveTo>
                    <a:pt x="802795" y="315631"/>
                  </a:moveTo>
                  <a:lnTo>
                    <a:pt x="814004" y="312681"/>
                  </a:lnTo>
                  <a:lnTo>
                    <a:pt x="816364" y="310322"/>
                  </a:lnTo>
                  <a:lnTo>
                    <a:pt x="817987" y="307077"/>
                  </a:lnTo>
                  <a:lnTo>
                    <a:pt x="817987" y="306044"/>
                  </a:lnTo>
                  <a:lnTo>
                    <a:pt x="816954" y="305749"/>
                  </a:lnTo>
                  <a:lnTo>
                    <a:pt x="796010" y="304422"/>
                  </a:lnTo>
                  <a:lnTo>
                    <a:pt x="788931" y="304864"/>
                  </a:lnTo>
                  <a:lnTo>
                    <a:pt x="785096" y="305749"/>
                  </a:lnTo>
                  <a:lnTo>
                    <a:pt x="776394" y="305307"/>
                  </a:lnTo>
                  <a:lnTo>
                    <a:pt x="747633" y="309879"/>
                  </a:lnTo>
                  <a:lnTo>
                    <a:pt x="734506" y="313566"/>
                  </a:lnTo>
                  <a:lnTo>
                    <a:pt x="728902" y="314894"/>
                  </a:lnTo>
                  <a:lnTo>
                    <a:pt x="724625" y="315336"/>
                  </a:lnTo>
                  <a:lnTo>
                    <a:pt x="723887" y="315779"/>
                  </a:lnTo>
                  <a:lnTo>
                    <a:pt x="722412" y="318286"/>
                  </a:lnTo>
                  <a:lnTo>
                    <a:pt x="722117" y="319614"/>
                  </a:lnTo>
                  <a:lnTo>
                    <a:pt x="722117" y="320941"/>
                  </a:lnTo>
                  <a:lnTo>
                    <a:pt x="722412" y="322858"/>
                  </a:lnTo>
                  <a:lnTo>
                    <a:pt x="724477" y="326251"/>
                  </a:lnTo>
                  <a:lnTo>
                    <a:pt x="725067" y="328611"/>
                  </a:lnTo>
                  <a:lnTo>
                    <a:pt x="726247" y="331118"/>
                  </a:lnTo>
                  <a:lnTo>
                    <a:pt x="725805" y="332003"/>
                  </a:lnTo>
                  <a:lnTo>
                    <a:pt x="724477" y="333035"/>
                  </a:lnTo>
                  <a:lnTo>
                    <a:pt x="723887" y="334068"/>
                  </a:lnTo>
                  <a:lnTo>
                    <a:pt x="724182" y="335248"/>
                  </a:lnTo>
                  <a:lnTo>
                    <a:pt x="725067" y="336870"/>
                  </a:lnTo>
                  <a:lnTo>
                    <a:pt x="728164" y="337902"/>
                  </a:lnTo>
                  <a:lnTo>
                    <a:pt x="731262" y="339967"/>
                  </a:lnTo>
                  <a:lnTo>
                    <a:pt x="738636" y="341737"/>
                  </a:lnTo>
                  <a:lnTo>
                    <a:pt x="745716" y="346162"/>
                  </a:lnTo>
                  <a:lnTo>
                    <a:pt x="750878" y="347342"/>
                  </a:lnTo>
                  <a:lnTo>
                    <a:pt x="756778" y="347342"/>
                  </a:lnTo>
                  <a:lnTo>
                    <a:pt x="775804" y="342622"/>
                  </a:lnTo>
                  <a:lnTo>
                    <a:pt x="780081" y="342327"/>
                  </a:lnTo>
                  <a:lnTo>
                    <a:pt x="784359" y="342770"/>
                  </a:lnTo>
                  <a:lnTo>
                    <a:pt x="789816" y="341590"/>
                  </a:lnTo>
                  <a:lnTo>
                    <a:pt x="797928" y="339082"/>
                  </a:lnTo>
                  <a:lnTo>
                    <a:pt x="802500" y="337165"/>
                  </a:lnTo>
                  <a:lnTo>
                    <a:pt x="803975" y="334510"/>
                  </a:lnTo>
                  <a:lnTo>
                    <a:pt x="804565" y="331560"/>
                  </a:lnTo>
                  <a:lnTo>
                    <a:pt x="804565" y="326398"/>
                  </a:lnTo>
                  <a:lnTo>
                    <a:pt x="804270" y="324923"/>
                  </a:lnTo>
                  <a:lnTo>
                    <a:pt x="803680" y="323743"/>
                  </a:lnTo>
                  <a:lnTo>
                    <a:pt x="802795" y="323006"/>
                  </a:lnTo>
                  <a:lnTo>
                    <a:pt x="800140" y="322416"/>
                  </a:lnTo>
                  <a:lnTo>
                    <a:pt x="788931" y="322711"/>
                  </a:lnTo>
                  <a:lnTo>
                    <a:pt x="786571" y="321531"/>
                  </a:lnTo>
                  <a:lnTo>
                    <a:pt x="785391" y="320499"/>
                  </a:lnTo>
                  <a:lnTo>
                    <a:pt x="785096" y="319761"/>
                  </a:lnTo>
                  <a:lnTo>
                    <a:pt x="788046" y="318434"/>
                  </a:lnTo>
                  <a:lnTo>
                    <a:pt x="802500" y="315779"/>
                  </a:lnTo>
                  <a:close/>
                  <a:moveTo>
                    <a:pt x="1067837" y="199851"/>
                  </a:moveTo>
                  <a:lnTo>
                    <a:pt x="1069312" y="200736"/>
                  </a:lnTo>
                  <a:lnTo>
                    <a:pt x="1072999" y="201031"/>
                  </a:lnTo>
                  <a:lnTo>
                    <a:pt x="1081996" y="200588"/>
                  </a:lnTo>
                  <a:lnTo>
                    <a:pt x="1086716" y="203390"/>
                  </a:lnTo>
                  <a:lnTo>
                    <a:pt x="1087453" y="205603"/>
                  </a:lnTo>
                  <a:lnTo>
                    <a:pt x="1087453" y="206783"/>
                  </a:lnTo>
                  <a:lnTo>
                    <a:pt x="1089813" y="208110"/>
                  </a:lnTo>
                  <a:lnTo>
                    <a:pt x="1096893" y="210323"/>
                  </a:lnTo>
                  <a:lnTo>
                    <a:pt x="1098515" y="210323"/>
                  </a:lnTo>
                  <a:lnTo>
                    <a:pt x="1099695" y="209585"/>
                  </a:lnTo>
                  <a:lnTo>
                    <a:pt x="1101022" y="206783"/>
                  </a:lnTo>
                  <a:lnTo>
                    <a:pt x="1101612" y="202948"/>
                  </a:lnTo>
                  <a:lnTo>
                    <a:pt x="1101022" y="195131"/>
                  </a:lnTo>
                  <a:lnTo>
                    <a:pt x="1100137" y="191739"/>
                  </a:lnTo>
                  <a:lnTo>
                    <a:pt x="1098220" y="189084"/>
                  </a:lnTo>
                  <a:lnTo>
                    <a:pt x="1094975" y="187314"/>
                  </a:lnTo>
                  <a:lnTo>
                    <a:pt x="1091435" y="186576"/>
                  </a:lnTo>
                  <a:lnTo>
                    <a:pt x="1084356" y="186576"/>
                  </a:lnTo>
                  <a:lnTo>
                    <a:pt x="1076391" y="185397"/>
                  </a:lnTo>
                  <a:lnTo>
                    <a:pt x="1074474" y="185692"/>
                  </a:lnTo>
                  <a:lnTo>
                    <a:pt x="1067984" y="188494"/>
                  </a:lnTo>
                  <a:lnTo>
                    <a:pt x="1067394" y="189231"/>
                  </a:lnTo>
                  <a:lnTo>
                    <a:pt x="1066362" y="192329"/>
                  </a:lnTo>
                  <a:lnTo>
                    <a:pt x="1066362" y="194099"/>
                  </a:lnTo>
                  <a:lnTo>
                    <a:pt x="1067099" y="198966"/>
                  </a:lnTo>
                  <a:lnTo>
                    <a:pt x="1067984" y="200146"/>
                  </a:lnTo>
                  <a:close/>
                  <a:moveTo>
                    <a:pt x="924623" y="250883"/>
                  </a:moveTo>
                  <a:lnTo>
                    <a:pt x="930522" y="250883"/>
                  </a:lnTo>
                  <a:lnTo>
                    <a:pt x="941142" y="249850"/>
                  </a:lnTo>
                  <a:lnTo>
                    <a:pt x="945124" y="251178"/>
                  </a:lnTo>
                  <a:lnTo>
                    <a:pt x="945419" y="253242"/>
                  </a:lnTo>
                  <a:lnTo>
                    <a:pt x="941289" y="259142"/>
                  </a:lnTo>
                  <a:lnTo>
                    <a:pt x="939372" y="261060"/>
                  </a:lnTo>
                  <a:lnTo>
                    <a:pt x="939372" y="262682"/>
                  </a:lnTo>
                  <a:lnTo>
                    <a:pt x="941289" y="263862"/>
                  </a:lnTo>
                  <a:lnTo>
                    <a:pt x="943354" y="263862"/>
                  </a:lnTo>
                  <a:lnTo>
                    <a:pt x="945419" y="262829"/>
                  </a:lnTo>
                  <a:lnTo>
                    <a:pt x="954268" y="255307"/>
                  </a:lnTo>
                  <a:lnTo>
                    <a:pt x="960611" y="253390"/>
                  </a:lnTo>
                  <a:lnTo>
                    <a:pt x="961643" y="253685"/>
                  </a:lnTo>
                  <a:lnTo>
                    <a:pt x="964445" y="255897"/>
                  </a:lnTo>
                  <a:lnTo>
                    <a:pt x="967543" y="257520"/>
                  </a:lnTo>
                  <a:lnTo>
                    <a:pt x="967838" y="258405"/>
                  </a:lnTo>
                  <a:lnTo>
                    <a:pt x="960611" y="263567"/>
                  </a:lnTo>
                  <a:lnTo>
                    <a:pt x="959578" y="264599"/>
                  </a:lnTo>
                  <a:lnTo>
                    <a:pt x="959873" y="265484"/>
                  </a:lnTo>
                  <a:lnTo>
                    <a:pt x="964445" y="266517"/>
                  </a:lnTo>
                  <a:lnTo>
                    <a:pt x="977277" y="266222"/>
                  </a:lnTo>
                  <a:lnTo>
                    <a:pt x="980079" y="267254"/>
                  </a:lnTo>
                  <a:lnTo>
                    <a:pt x="981112" y="268139"/>
                  </a:lnTo>
                  <a:lnTo>
                    <a:pt x="976097" y="270646"/>
                  </a:lnTo>
                  <a:lnTo>
                    <a:pt x="966510" y="272269"/>
                  </a:lnTo>
                  <a:lnTo>
                    <a:pt x="964150" y="273891"/>
                  </a:lnTo>
                  <a:lnTo>
                    <a:pt x="975507" y="274629"/>
                  </a:lnTo>
                  <a:lnTo>
                    <a:pt x="978309" y="276251"/>
                  </a:lnTo>
                  <a:lnTo>
                    <a:pt x="975950" y="279348"/>
                  </a:lnTo>
                  <a:lnTo>
                    <a:pt x="970935" y="280528"/>
                  </a:lnTo>
                  <a:lnTo>
                    <a:pt x="959136" y="279348"/>
                  </a:lnTo>
                  <a:lnTo>
                    <a:pt x="945714" y="277136"/>
                  </a:lnTo>
                  <a:lnTo>
                    <a:pt x="943354" y="277579"/>
                  </a:lnTo>
                  <a:lnTo>
                    <a:pt x="940994" y="278759"/>
                  </a:lnTo>
                  <a:lnTo>
                    <a:pt x="938782" y="280676"/>
                  </a:lnTo>
                  <a:lnTo>
                    <a:pt x="939077" y="283626"/>
                  </a:lnTo>
                  <a:lnTo>
                    <a:pt x="941879" y="287460"/>
                  </a:lnTo>
                  <a:lnTo>
                    <a:pt x="944977" y="290263"/>
                  </a:lnTo>
                  <a:lnTo>
                    <a:pt x="951466" y="293508"/>
                  </a:lnTo>
                  <a:lnTo>
                    <a:pt x="956333" y="294983"/>
                  </a:lnTo>
                  <a:lnTo>
                    <a:pt x="966215" y="295572"/>
                  </a:lnTo>
                  <a:lnTo>
                    <a:pt x="973295" y="292180"/>
                  </a:lnTo>
                  <a:lnTo>
                    <a:pt x="998073" y="289230"/>
                  </a:lnTo>
                  <a:lnTo>
                    <a:pt x="996746" y="291590"/>
                  </a:lnTo>
                  <a:lnTo>
                    <a:pt x="997041" y="292918"/>
                  </a:lnTo>
                  <a:lnTo>
                    <a:pt x="998368" y="294688"/>
                  </a:lnTo>
                  <a:lnTo>
                    <a:pt x="999843" y="295720"/>
                  </a:lnTo>
                  <a:lnTo>
                    <a:pt x="1001466" y="296162"/>
                  </a:lnTo>
                  <a:lnTo>
                    <a:pt x="1009873" y="294688"/>
                  </a:lnTo>
                  <a:lnTo>
                    <a:pt x="1015772" y="294393"/>
                  </a:lnTo>
                  <a:lnTo>
                    <a:pt x="1021672" y="295278"/>
                  </a:lnTo>
                  <a:lnTo>
                    <a:pt x="1035536" y="298965"/>
                  </a:lnTo>
                  <a:lnTo>
                    <a:pt x="1041436" y="299260"/>
                  </a:lnTo>
                  <a:lnTo>
                    <a:pt x="1044533" y="302947"/>
                  </a:lnTo>
                  <a:lnTo>
                    <a:pt x="1047925" y="305307"/>
                  </a:lnTo>
                  <a:lnTo>
                    <a:pt x="1048368" y="306192"/>
                  </a:lnTo>
                  <a:lnTo>
                    <a:pt x="1049253" y="310469"/>
                  </a:lnTo>
                  <a:lnTo>
                    <a:pt x="1049843" y="311502"/>
                  </a:lnTo>
                  <a:lnTo>
                    <a:pt x="1051908" y="314156"/>
                  </a:lnTo>
                  <a:lnTo>
                    <a:pt x="1054415" y="316369"/>
                  </a:lnTo>
                  <a:lnTo>
                    <a:pt x="1062527" y="319761"/>
                  </a:lnTo>
                  <a:lnTo>
                    <a:pt x="1070787" y="321973"/>
                  </a:lnTo>
                  <a:lnTo>
                    <a:pt x="1078604" y="320204"/>
                  </a:lnTo>
                  <a:lnTo>
                    <a:pt x="1086863" y="319319"/>
                  </a:lnTo>
                  <a:lnTo>
                    <a:pt x="1091435" y="318286"/>
                  </a:lnTo>
                  <a:lnTo>
                    <a:pt x="1092468" y="317106"/>
                  </a:lnTo>
                  <a:lnTo>
                    <a:pt x="1094238" y="312092"/>
                  </a:lnTo>
                  <a:lnTo>
                    <a:pt x="1095860" y="310322"/>
                  </a:lnTo>
                  <a:lnTo>
                    <a:pt x="1095860" y="309289"/>
                  </a:lnTo>
                  <a:lnTo>
                    <a:pt x="1094533" y="306044"/>
                  </a:lnTo>
                  <a:lnTo>
                    <a:pt x="1092468" y="303537"/>
                  </a:lnTo>
                  <a:lnTo>
                    <a:pt x="1081258" y="294393"/>
                  </a:lnTo>
                  <a:lnTo>
                    <a:pt x="1076391" y="293065"/>
                  </a:lnTo>
                  <a:lnTo>
                    <a:pt x="1075654" y="291738"/>
                  </a:lnTo>
                  <a:lnTo>
                    <a:pt x="1075949" y="289525"/>
                  </a:lnTo>
                  <a:lnTo>
                    <a:pt x="1075949" y="287903"/>
                  </a:lnTo>
                  <a:lnTo>
                    <a:pt x="1073884" y="285248"/>
                  </a:lnTo>
                  <a:lnTo>
                    <a:pt x="1074621" y="284216"/>
                  </a:lnTo>
                  <a:lnTo>
                    <a:pt x="1078161" y="282003"/>
                  </a:lnTo>
                  <a:lnTo>
                    <a:pt x="1079489" y="279053"/>
                  </a:lnTo>
                  <a:lnTo>
                    <a:pt x="1080816" y="278021"/>
                  </a:lnTo>
                  <a:lnTo>
                    <a:pt x="1080079" y="276841"/>
                  </a:lnTo>
                  <a:lnTo>
                    <a:pt x="1075506" y="274776"/>
                  </a:lnTo>
                  <a:lnTo>
                    <a:pt x="1069459" y="268434"/>
                  </a:lnTo>
                  <a:lnTo>
                    <a:pt x="1058397" y="263124"/>
                  </a:lnTo>
                  <a:lnTo>
                    <a:pt x="1045861" y="265337"/>
                  </a:lnTo>
                  <a:lnTo>
                    <a:pt x="1040403" y="264304"/>
                  </a:lnTo>
                  <a:lnTo>
                    <a:pt x="1039961" y="262977"/>
                  </a:lnTo>
                  <a:lnTo>
                    <a:pt x="1040846" y="261060"/>
                  </a:lnTo>
                  <a:lnTo>
                    <a:pt x="1043058" y="257815"/>
                  </a:lnTo>
                  <a:lnTo>
                    <a:pt x="1043058" y="256340"/>
                  </a:lnTo>
                  <a:lnTo>
                    <a:pt x="1041583" y="255012"/>
                  </a:lnTo>
                  <a:lnTo>
                    <a:pt x="1040108" y="254422"/>
                  </a:lnTo>
                  <a:lnTo>
                    <a:pt x="1036126" y="253832"/>
                  </a:lnTo>
                  <a:lnTo>
                    <a:pt x="1025507" y="248228"/>
                  </a:lnTo>
                  <a:lnTo>
                    <a:pt x="1021082" y="247638"/>
                  </a:lnTo>
                  <a:lnTo>
                    <a:pt x="1018427" y="248228"/>
                  </a:lnTo>
                  <a:lnTo>
                    <a:pt x="1012823" y="250588"/>
                  </a:lnTo>
                  <a:lnTo>
                    <a:pt x="1007513" y="252210"/>
                  </a:lnTo>
                  <a:lnTo>
                    <a:pt x="1007070" y="255455"/>
                  </a:lnTo>
                  <a:lnTo>
                    <a:pt x="1006628" y="256635"/>
                  </a:lnTo>
                  <a:lnTo>
                    <a:pt x="1004858" y="258552"/>
                  </a:lnTo>
                  <a:lnTo>
                    <a:pt x="1002793" y="259732"/>
                  </a:lnTo>
                  <a:lnTo>
                    <a:pt x="1002351" y="258552"/>
                  </a:lnTo>
                  <a:lnTo>
                    <a:pt x="1002646" y="256930"/>
                  </a:lnTo>
                  <a:lnTo>
                    <a:pt x="1002203" y="256192"/>
                  </a:lnTo>
                  <a:lnTo>
                    <a:pt x="998663" y="254717"/>
                  </a:lnTo>
                  <a:lnTo>
                    <a:pt x="999843" y="253390"/>
                  </a:lnTo>
                  <a:lnTo>
                    <a:pt x="1000728" y="251325"/>
                  </a:lnTo>
                  <a:lnTo>
                    <a:pt x="1001023" y="249703"/>
                  </a:lnTo>
                  <a:lnTo>
                    <a:pt x="1001023" y="248375"/>
                  </a:lnTo>
                  <a:lnTo>
                    <a:pt x="1000581" y="247343"/>
                  </a:lnTo>
                  <a:lnTo>
                    <a:pt x="993796" y="239378"/>
                  </a:lnTo>
                  <a:lnTo>
                    <a:pt x="986569" y="235544"/>
                  </a:lnTo>
                  <a:lnTo>
                    <a:pt x="980374" y="234364"/>
                  </a:lnTo>
                  <a:lnTo>
                    <a:pt x="973000" y="232151"/>
                  </a:lnTo>
                  <a:lnTo>
                    <a:pt x="966215" y="232446"/>
                  </a:lnTo>
                  <a:lnTo>
                    <a:pt x="943207" y="234659"/>
                  </a:lnTo>
                  <a:lnTo>
                    <a:pt x="929047" y="233921"/>
                  </a:lnTo>
                  <a:lnTo>
                    <a:pt x="927720" y="235101"/>
                  </a:lnTo>
                  <a:lnTo>
                    <a:pt x="925655" y="238641"/>
                  </a:lnTo>
                  <a:lnTo>
                    <a:pt x="924180" y="243213"/>
                  </a:lnTo>
                  <a:lnTo>
                    <a:pt x="923885" y="246163"/>
                  </a:lnTo>
                  <a:lnTo>
                    <a:pt x="924180" y="249260"/>
                  </a:lnTo>
                  <a:lnTo>
                    <a:pt x="925065" y="250883"/>
                  </a:lnTo>
                  <a:close/>
                  <a:moveTo>
                    <a:pt x="916511" y="334805"/>
                  </a:moveTo>
                  <a:lnTo>
                    <a:pt x="919166" y="336870"/>
                  </a:lnTo>
                  <a:lnTo>
                    <a:pt x="920493" y="340410"/>
                  </a:lnTo>
                  <a:lnTo>
                    <a:pt x="924180" y="346457"/>
                  </a:lnTo>
                  <a:lnTo>
                    <a:pt x="928752" y="351914"/>
                  </a:lnTo>
                  <a:lnTo>
                    <a:pt x="933030" y="355896"/>
                  </a:lnTo>
                  <a:lnTo>
                    <a:pt x="938192" y="356929"/>
                  </a:lnTo>
                  <a:lnTo>
                    <a:pt x="946156" y="359141"/>
                  </a:lnTo>
                  <a:lnTo>
                    <a:pt x="950139" y="358109"/>
                  </a:lnTo>
                  <a:lnTo>
                    <a:pt x="951761" y="356929"/>
                  </a:lnTo>
                  <a:lnTo>
                    <a:pt x="952646" y="353684"/>
                  </a:lnTo>
                  <a:lnTo>
                    <a:pt x="952646" y="352062"/>
                  </a:lnTo>
                  <a:lnTo>
                    <a:pt x="951466" y="348817"/>
                  </a:lnTo>
                  <a:lnTo>
                    <a:pt x="950434" y="347194"/>
                  </a:lnTo>
                  <a:lnTo>
                    <a:pt x="944534" y="342917"/>
                  </a:lnTo>
                  <a:lnTo>
                    <a:pt x="939667" y="342622"/>
                  </a:lnTo>
                  <a:lnTo>
                    <a:pt x="938634" y="340852"/>
                  </a:lnTo>
                  <a:lnTo>
                    <a:pt x="938339" y="337608"/>
                  </a:lnTo>
                  <a:lnTo>
                    <a:pt x="936570" y="335248"/>
                  </a:lnTo>
                  <a:lnTo>
                    <a:pt x="930965" y="329938"/>
                  </a:lnTo>
                  <a:lnTo>
                    <a:pt x="926688" y="326693"/>
                  </a:lnTo>
                  <a:lnTo>
                    <a:pt x="923295" y="324776"/>
                  </a:lnTo>
                  <a:lnTo>
                    <a:pt x="916068" y="323743"/>
                  </a:lnTo>
                  <a:lnTo>
                    <a:pt x="911496" y="324628"/>
                  </a:lnTo>
                  <a:lnTo>
                    <a:pt x="910759" y="325513"/>
                  </a:lnTo>
                  <a:lnTo>
                    <a:pt x="915478" y="331118"/>
                  </a:lnTo>
                  <a:lnTo>
                    <a:pt x="916363" y="334658"/>
                  </a:lnTo>
                  <a:close/>
                  <a:moveTo>
                    <a:pt x="1338188" y="382592"/>
                  </a:moveTo>
                  <a:lnTo>
                    <a:pt x="1338631" y="381560"/>
                  </a:lnTo>
                  <a:lnTo>
                    <a:pt x="1338631" y="380380"/>
                  </a:lnTo>
                  <a:lnTo>
                    <a:pt x="1337893" y="379200"/>
                  </a:lnTo>
                  <a:lnTo>
                    <a:pt x="1336566" y="378168"/>
                  </a:lnTo>
                  <a:lnTo>
                    <a:pt x="1331993" y="375218"/>
                  </a:lnTo>
                  <a:lnTo>
                    <a:pt x="1327126" y="375218"/>
                  </a:lnTo>
                  <a:lnTo>
                    <a:pt x="1320047" y="376693"/>
                  </a:lnTo>
                  <a:lnTo>
                    <a:pt x="1317097" y="377873"/>
                  </a:lnTo>
                  <a:lnTo>
                    <a:pt x="1316065" y="379643"/>
                  </a:lnTo>
                  <a:lnTo>
                    <a:pt x="1316065" y="380675"/>
                  </a:lnTo>
                  <a:lnTo>
                    <a:pt x="1319309" y="384657"/>
                  </a:lnTo>
                  <a:lnTo>
                    <a:pt x="1323144" y="389229"/>
                  </a:lnTo>
                  <a:lnTo>
                    <a:pt x="1326536" y="392327"/>
                  </a:lnTo>
                  <a:lnTo>
                    <a:pt x="1329486" y="393949"/>
                  </a:lnTo>
                  <a:lnTo>
                    <a:pt x="1331551" y="394392"/>
                  </a:lnTo>
                  <a:lnTo>
                    <a:pt x="1332879" y="393654"/>
                  </a:lnTo>
                  <a:lnTo>
                    <a:pt x="1336861" y="394097"/>
                  </a:lnTo>
                  <a:lnTo>
                    <a:pt x="1338041" y="393359"/>
                  </a:lnTo>
                  <a:lnTo>
                    <a:pt x="1338041" y="392622"/>
                  </a:lnTo>
                  <a:lnTo>
                    <a:pt x="1336861" y="391884"/>
                  </a:lnTo>
                  <a:lnTo>
                    <a:pt x="1335976" y="390409"/>
                  </a:lnTo>
                  <a:lnTo>
                    <a:pt x="1335533" y="388197"/>
                  </a:lnTo>
                  <a:lnTo>
                    <a:pt x="1335533" y="386575"/>
                  </a:lnTo>
                  <a:lnTo>
                    <a:pt x="1336418" y="384952"/>
                  </a:lnTo>
                  <a:lnTo>
                    <a:pt x="1338483" y="382740"/>
                  </a:lnTo>
                  <a:close/>
                  <a:moveTo>
                    <a:pt x="687604" y="323301"/>
                  </a:moveTo>
                  <a:lnTo>
                    <a:pt x="696011" y="325956"/>
                  </a:lnTo>
                  <a:lnTo>
                    <a:pt x="700731" y="325956"/>
                  </a:lnTo>
                  <a:lnTo>
                    <a:pt x="707811" y="324038"/>
                  </a:lnTo>
                  <a:lnTo>
                    <a:pt x="710613" y="322858"/>
                  </a:lnTo>
                  <a:lnTo>
                    <a:pt x="713415" y="320794"/>
                  </a:lnTo>
                  <a:lnTo>
                    <a:pt x="713415" y="319761"/>
                  </a:lnTo>
                  <a:lnTo>
                    <a:pt x="711350" y="317696"/>
                  </a:lnTo>
                  <a:lnTo>
                    <a:pt x="710760" y="316516"/>
                  </a:lnTo>
                  <a:lnTo>
                    <a:pt x="709580" y="315779"/>
                  </a:lnTo>
                  <a:lnTo>
                    <a:pt x="706188" y="315041"/>
                  </a:lnTo>
                  <a:lnTo>
                    <a:pt x="701173" y="311502"/>
                  </a:lnTo>
                  <a:lnTo>
                    <a:pt x="698666" y="310322"/>
                  </a:lnTo>
                  <a:lnTo>
                    <a:pt x="696011" y="310027"/>
                  </a:lnTo>
                  <a:lnTo>
                    <a:pt x="695421" y="308404"/>
                  </a:lnTo>
                  <a:lnTo>
                    <a:pt x="695421" y="306634"/>
                  </a:lnTo>
                  <a:lnTo>
                    <a:pt x="694684" y="305749"/>
                  </a:lnTo>
                  <a:lnTo>
                    <a:pt x="687457" y="307814"/>
                  </a:lnTo>
                  <a:lnTo>
                    <a:pt x="684359" y="309289"/>
                  </a:lnTo>
                  <a:lnTo>
                    <a:pt x="682737" y="310617"/>
                  </a:lnTo>
                  <a:lnTo>
                    <a:pt x="680082" y="311502"/>
                  </a:lnTo>
                  <a:lnTo>
                    <a:pt x="676395" y="312092"/>
                  </a:lnTo>
                  <a:lnTo>
                    <a:pt x="677722" y="315041"/>
                  </a:lnTo>
                  <a:lnTo>
                    <a:pt x="687457" y="323301"/>
                  </a:lnTo>
                  <a:close/>
                  <a:moveTo>
                    <a:pt x="478167" y="411648"/>
                  </a:moveTo>
                  <a:lnTo>
                    <a:pt x="479052" y="411943"/>
                  </a:lnTo>
                  <a:lnTo>
                    <a:pt x="479052" y="412386"/>
                  </a:lnTo>
                  <a:lnTo>
                    <a:pt x="478609" y="413123"/>
                  </a:lnTo>
                  <a:lnTo>
                    <a:pt x="478609" y="414155"/>
                  </a:lnTo>
                  <a:lnTo>
                    <a:pt x="480232" y="415483"/>
                  </a:lnTo>
                  <a:lnTo>
                    <a:pt x="480232" y="416368"/>
                  </a:lnTo>
                  <a:lnTo>
                    <a:pt x="478757" y="418580"/>
                  </a:lnTo>
                  <a:lnTo>
                    <a:pt x="477724" y="419023"/>
                  </a:lnTo>
                  <a:lnTo>
                    <a:pt x="477724" y="420203"/>
                  </a:lnTo>
                  <a:lnTo>
                    <a:pt x="479199" y="422120"/>
                  </a:lnTo>
                  <a:lnTo>
                    <a:pt x="480674" y="423300"/>
                  </a:lnTo>
                  <a:lnTo>
                    <a:pt x="484066" y="423595"/>
                  </a:lnTo>
                  <a:lnTo>
                    <a:pt x="486574" y="422710"/>
                  </a:lnTo>
                  <a:lnTo>
                    <a:pt x="492916" y="419613"/>
                  </a:lnTo>
                  <a:lnTo>
                    <a:pt x="496751" y="418728"/>
                  </a:lnTo>
                  <a:lnTo>
                    <a:pt x="502355" y="419465"/>
                  </a:lnTo>
                  <a:lnTo>
                    <a:pt x="509287" y="421530"/>
                  </a:lnTo>
                  <a:lnTo>
                    <a:pt x="514892" y="421530"/>
                  </a:lnTo>
                  <a:lnTo>
                    <a:pt x="519907" y="419465"/>
                  </a:lnTo>
                  <a:lnTo>
                    <a:pt x="523004" y="411796"/>
                  </a:lnTo>
                  <a:lnTo>
                    <a:pt x="524331" y="410763"/>
                  </a:lnTo>
                  <a:lnTo>
                    <a:pt x="525216" y="410763"/>
                  </a:lnTo>
                  <a:lnTo>
                    <a:pt x="526249" y="411648"/>
                  </a:lnTo>
                  <a:lnTo>
                    <a:pt x="527429" y="413418"/>
                  </a:lnTo>
                  <a:lnTo>
                    <a:pt x="529789" y="418875"/>
                  </a:lnTo>
                  <a:lnTo>
                    <a:pt x="531706" y="420203"/>
                  </a:lnTo>
                  <a:lnTo>
                    <a:pt x="533033" y="422857"/>
                  </a:lnTo>
                  <a:lnTo>
                    <a:pt x="534508" y="427577"/>
                  </a:lnTo>
                  <a:lnTo>
                    <a:pt x="535836" y="429937"/>
                  </a:lnTo>
                  <a:lnTo>
                    <a:pt x="537016" y="429937"/>
                  </a:lnTo>
                  <a:lnTo>
                    <a:pt x="542325" y="428462"/>
                  </a:lnTo>
                  <a:lnTo>
                    <a:pt x="548815" y="428020"/>
                  </a:lnTo>
                  <a:lnTo>
                    <a:pt x="553535" y="424922"/>
                  </a:lnTo>
                  <a:lnTo>
                    <a:pt x="555305" y="423300"/>
                  </a:lnTo>
                  <a:lnTo>
                    <a:pt x="556780" y="421235"/>
                  </a:lnTo>
                  <a:lnTo>
                    <a:pt x="558549" y="421235"/>
                  </a:lnTo>
                  <a:lnTo>
                    <a:pt x="558844" y="420498"/>
                  </a:lnTo>
                  <a:lnTo>
                    <a:pt x="558844" y="418728"/>
                  </a:lnTo>
                  <a:lnTo>
                    <a:pt x="558254" y="417548"/>
                  </a:lnTo>
                  <a:lnTo>
                    <a:pt x="553682" y="415040"/>
                  </a:lnTo>
                  <a:lnTo>
                    <a:pt x="553240" y="414155"/>
                  </a:lnTo>
                  <a:lnTo>
                    <a:pt x="555895" y="412091"/>
                  </a:lnTo>
                  <a:lnTo>
                    <a:pt x="555895" y="410321"/>
                  </a:lnTo>
                  <a:lnTo>
                    <a:pt x="555600" y="407371"/>
                  </a:lnTo>
                  <a:lnTo>
                    <a:pt x="555600" y="405453"/>
                  </a:lnTo>
                  <a:lnTo>
                    <a:pt x="557369" y="402946"/>
                  </a:lnTo>
                  <a:lnTo>
                    <a:pt x="558844" y="402209"/>
                  </a:lnTo>
                  <a:lnTo>
                    <a:pt x="559729" y="403241"/>
                  </a:lnTo>
                  <a:lnTo>
                    <a:pt x="560762" y="405601"/>
                  </a:lnTo>
                  <a:lnTo>
                    <a:pt x="562827" y="408551"/>
                  </a:lnTo>
                  <a:lnTo>
                    <a:pt x="565924" y="411943"/>
                  </a:lnTo>
                  <a:lnTo>
                    <a:pt x="567989" y="413713"/>
                  </a:lnTo>
                  <a:lnTo>
                    <a:pt x="570201" y="413713"/>
                  </a:lnTo>
                  <a:lnTo>
                    <a:pt x="572414" y="412681"/>
                  </a:lnTo>
                  <a:lnTo>
                    <a:pt x="573446" y="411501"/>
                  </a:lnTo>
                  <a:lnTo>
                    <a:pt x="576101" y="406633"/>
                  </a:lnTo>
                  <a:lnTo>
                    <a:pt x="577133" y="405601"/>
                  </a:lnTo>
                  <a:lnTo>
                    <a:pt x="581558" y="402504"/>
                  </a:lnTo>
                  <a:lnTo>
                    <a:pt x="582001" y="400881"/>
                  </a:lnTo>
                  <a:lnTo>
                    <a:pt x="581558" y="398079"/>
                  </a:lnTo>
                  <a:lnTo>
                    <a:pt x="577428" y="395572"/>
                  </a:lnTo>
                  <a:lnTo>
                    <a:pt x="576838" y="394392"/>
                  </a:lnTo>
                  <a:lnTo>
                    <a:pt x="577576" y="392917"/>
                  </a:lnTo>
                  <a:lnTo>
                    <a:pt x="579198" y="392179"/>
                  </a:lnTo>
                  <a:lnTo>
                    <a:pt x="583328" y="392179"/>
                  </a:lnTo>
                  <a:lnTo>
                    <a:pt x="586130" y="390999"/>
                  </a:lnTo>
                  <a:lnTo>
                    <a:pt x="587163" y="388787"/>
                  </a:lnTo>
                  <a:lnTo>
                    <a:pt x="587753" y="384657"/>
                  </a:lnTo>
                  <a:lnTo>
                    <a:pt x="588785" y="382592"/>
                  </a:lnTo>
                  <a:lnTo>
                    <a:pt x="590555" y="380675"/>
                  </a:lnTo>
                  <a:lnTo>
                    <a:pt x="593062" y="379348"/>
                  </a:lnTo>
                  <a:lnTo>
                    <a:pt x="596307" y="378758"/>
                  </a:lnTo>
                  <a:lnTo>
                    <a:pt x="601469" y="376988"/>
                  </a:lnTo>
                  <a:lnTo>
                    <a:pt x="603092" y="376988"/>
                  </a:lnTo>
                  <a:lnTo>
                    <a:pt x="604124" y="378168"/>
                  </a:lnTo>
                  <a:lnTo>
                    <a:pt x="603387" y="380970"/>
                  </a:lnTo>
                  <a:lnTo>
                    <a:pt x="601027" y="385395"/>
                  </a:lnTo>
                  <a:lnTo>
                    <a:pt x="599257" y="389672"/>
                  </a:lnTo>
                  <a:lnTo>
                    <a:pt x="598225" y="393949"/>
                  </a:lnTo>
                  <a:lnTo>
                    <a:pt x="597782" y="396604"/>
                  </a:lnTo>
                  <a:lnTo>
                    <a:pt x="598520" y="398816"/>
                  </a:lnTo>
                  <a:lnTo>
                    <a:pt x="602502" y="402061"/>
                  </a:lnTo>
                  <a:lnTo>
                    <a:pt x="605304" y="403536"/>
                  </a:lnTo>
                  <a:lnTo>
                    <a:pt x="611646" y="405896"/>
                  </a:lnTo>
                  <a:lnTo>
                    <a:pt x="615481" y="405896"/>
                  </a:lnTo>
                  <a:lnTo>
                    <a:pt x="618431" y="405453"/>
                  </a:lnTo>
                  <a:lnTo>
                    <a:pt x="620496" y="404569"/>
                  </a:lnTo>
                  <a:lnTo>
                    <a:pt x="621676" y="403241"/>
                  </a:lnTo>
                  <a:lnTo>
                    <a:pt x="623298" y="400439"/>
                  </a:lnTo>
                  <a:lnTo>
                    <a:pt x="623741" y="398816"/>
                  </a:lnTo>
                  <a:lnTo>
                    <a:pt x="624036" y="395277"/>
                  </a:lnTo>
                  <a:lnTo>
                    <a:pt x="624036" y="393802"/>
                  </a:lnTo>
                  <a:lnTo>
                    <a:pt x="624330" y="391884"/>
                  </a:lnTo>
                  <a:lnTo>
                    <a:pt x="638195" y="389377"/>
                  </a:lnTo>
                  <a:lnTo>
                    <a:pt x="644684" y="387460"/>
                  </a:lnTo>
                  <a:lnTo>
                    <a:pt x="648519" y="385100"/>
                  </a:lnTo>
                  <a:lnTo>
                    <a:pt x="650879" y="383330"/>
                  </a:lnTo>
                  <a:lnTo>
                    <a:pt x="651911" y="382002"/>
                  </a:lnTo>
                  <a:lnTo>
                    <a:pt x="651911" y="380675"/>
                  </a:lnTo>
                  <a:lnTo>
                    <a:pt x="650141" y="378020"/>
                  </a:lnTo>
                  <a:lnTo>
                    <a:pt x="644389" y="373153"/>
                  </a:lnTo>
                  <a:lnTo>
                    <a:pt x="643947" y="371678"/>
                  </a:lnTo>
                  <a:lnTo>
                    <a:pt x="645717" y="370941"/>
                  </a:lnTo>
                  <a:lnTo>
                    <a:pt x="647634" y="370941"/>
                  </a:lnTo>
                  <a:lnTo>
                    <a:pt x="652796" y="371383"/>
                  </a:lnTo>
                  <a:lnTo>
                    <a:pt x="655451" y="369761"/>
                  </a:lnTo>
                  <a:lnTo>
                    <a:pt x="654271" y="368138"/>
                  </a:lnTo>
                  <a:lnTo>
                    <a:pt x="648667" y="364746"/>
                  </a:lnTo>
                  <a:lnTo>
                    <a:pt x="643062" y="360764"/>
                  </a:lnTo>
                  <a:lnTo>
                    <a:pt x="641882" y="358846"/>
                  </a:lnTo>
                  <a:lnTo>
                    <a:pt x="644832" y="356634"/>
                  </a:lnTo>
                  <a:lnTo>
                    <a:pt x="660171" y="351767"/>
                  </a:lnTo>
                  <a:lnTo>
                    <a:pt x="663268" y="350292"/>
                  </a:lnTo>
                  <a:lnTo>
                    <a:pt x="664153" y="349407"/>
                  </a:lnTo>
                  <a:lnTo>
                    <a:pt x="664153" y="348522"/>
                  </a:lnTo>
                  <a:lnTo>
                    <a:pt x="662088" y="346309"/>
                  </a:lnTo>
                  <a:lnTo>
                    <a:pt x="650141" y="340852"/>
                  </a:lnTo>
                  <a:lnTo>
                    <a:pt x="644832" y="337755"/>
                  </a:lnTo>
                  <a:lnTo>
                    <a:pt x="640850" y="336280"/>
                  </a:lnTo>
                  <a:lnTo>
                    <a:pt x="637015" y="335985"/>
                  </a:lnTo>
                  <a:lnTo>
                    <a:pt x="628608" y="337018"/>
                  </a:lnTo>
                  <a:lnTo>
                    <a:pt x="625658" y="338345"/>
                  </a:lnTo>
                  <a:lnTo>
                    <a:pt x="623298" y="340557"/>
                  </a:lnTo>
                  <a:lnTo>
                    <a:pt x="623298" y="341442"/>
                  </a:lnTo>
                  <a:lnTo>
                    <a:pt x="623593" y="342327"/>
                  </a:lnTo>
                  <a:lnTo>
                    <a:pt x="630525" y="344245"/>
                  </a:lnTo>
                  <a:lnTo>
                    <a:pt x="632147" y="345277"/>
                  </a:lnTo>
                  <a:lnTo>
                    <a:pt x="629788" y="347194"/>
                  </a:lnTo>
                  <a:lnTo>
                    <a:pt x="628460" y="347637"/>
                  </a:lnTo>
                  <a:lnTo>
                    <a:pt x="622708" y="347194"/>
                  </a:lnTo>
                  <a:lnTo>
                    <a:pt x="620348" y="346457"/>
                  </a:lnTo>
                  <a:lnTo>
                    <a:pt x="618726" y="348079"/>
                  </a:lnTo>
                  <a:lnTo>
                    <a:pt x="616956" y="349112"/>
                  </a:lnTo>
                  <a:lnTo>
                    <a:pt x="613269" y="348817"/>
                  </a:lnTo>
                  <a:lnTo>
                    <a:pt x="597930" y="345277"/>
                  </a:lnTo>
                  <a:lnTo>
                    <a:pt x="576691" y="347932"/>
                  </a:lnTo>
                  <a:lnTo>
                    <a:pt x="569611" y="349407"/>
                  </a:lnTo>
                  <a:lnTo>
                    <a:pt x="563564" y="352947"/>
                  </a:lnTo>
                  <a:lnTo>
                    <a:pt x="559139" y="356486"/>
                  </a:lnTo>
                  <a:lnTo>
                    <a:pt x="550290" y="362239"/>
                  </a:lnTo>
                  <a:lnTo>
                    <a:pt x="540703" y="370056"/>
                  </a:lnTo>
                  <a:lnTo>
                    <a:pt x="537753" y="371530"/>
                  </a:lnTo>
                  <a:lnTo>
                    <a:pt x="536573" y="372563"/>
                  </a:lnTo>
                  <a:lnTo>
                    <a:pt x="534508" y="376398"/>
                  </a:lnTo>
                  <a:lnTo>
                    <a:pt x="533328" y="377725"/>
                  </a:lnTo>
                  <a:lnTo>
                    <a:pt x="519907" y="383330"/>
                  </a:lnTo>
                  <a:lnTo>
                    <a:pt x="517252" y="384952"/>
                  </a:lnTo>
                  <a:lnTo>
                    <a:pt x="514597" y="387017"/>
                  </a:lnTo>
                  <a:lnTo>
                    <a:pt x="505305" y="396162"/>
                  </a:lnTo>
                  <a:lnTo>
                    <a:pt x="503978" y="396752"/>
                  </a:lnTo>
                  <a:lnTo>
                    <a:pt x="484361" y="398964"/>
                  </a:lnTo>
                  <a:lnTo>
                    <a:pt x="482886" y="399554"/>
                  </a:lnTo>
                  <a:lnTo>
                    <a:pt x="480379" y="401619"/>
                  </a:lnTo>
                  <a:lnTo>
                    <a:pt x="473742" y="408403"/>
                  </a:lnTo>
                  <a:lnTo>
                    <a:pt x="471087" y="411796"/>
                  </a:lnTo>
                  <a:lnTo>
                    <a:pt x="470497" y="413418"/>
                  </a:lnTo>
                  <a:lnTo>
                    <a:pt x="476249" y="411943"/>
                  </a:lnTo>
                  <a:lnTo>
                    <a:pt x="477872" y="411648"/>
                  </a:lnTo>
                  <a:close/>
                  <a:moveTo>
                    <a:pt x="705451" y="408256"/>
                  </a:moveTo>
                  <a:lnTo>
                    <a:pt x="701911" y="404421"/>
                  </a:lnTo>
                  <a:lnTo>
                    <a:pt x="700731" y="402799"/>
                  </a:lnTo>
                  <a:lnTo>
                    <a:pt x="700436" y="401766"/>
                  </a:lnTo>
                  <a:lnTo>
                    <a:pt x="700436" y="399259"/>
                  </a:lnTo>
                  <a:lnTo>
                    <a:pt x="699699" y="397784"/>
                  </a:lnTo>
                  <a:lnTo>
                    <a:pt x="698371" y="396162"/>
                  </a:lnTo>
                  <a:lnTo>
                    <a:pt x="695569" y="394834"/>
                  </a:lnTo>
                  <a:lnTo>
                    <a:pt x="689374" y="393359"/>
                  </a:lnTo>
                  <a:lnTo>
                    <a:pt x="683327" y="393359"/>
                  </a:lnTo>
                  <a:lnTo>
                    <a:pt x="677280" y="393654"/>
                  </a:lnTo>
                  <a:lnTo>
                    <a:pt x="662088" y="396899"/>
                  </a:lnTo>
                  <a:lnTo>
                    <a:pt x="656926" y="400881"/>
                  </a:lnTo>
                  <a:lnTo>
                    <a:pt x="655746" y="402799"/>
                  </a:lnTo>
                  <a:lnTo>
                    <a:pt x="655746" y="406043"/>
                  </a:lnTo>
                  <a:lnTo>
                    <a:pt x="656484" y="406928"/>
                  </a:lnTo>
                  <a:lnTo>
                    <a:pt x="659876" y="407666"/>
                  </a:lnTo>
                  <a:lnTo>
                    <a:pt x="676542" y="409141"/>
                  </a:lnTo>
                  <a:lnTo>
                    <a:pt x="680377" y="410026"/>
                  </a:lnTo>
                  <a:lnTo>
                    <a:pt x="683032" y="411206"/>
                  </a:lnTo>
                  <a:lnTo>
                    <a:pt x="678902" y="411501"/>
                  </a:lnTo>
                  <a:lnTo>
                    <a:pt x="657221" y="410468"/>
                  </a:lnTo>
                  <a:lnTo>
                    <a:pt x="649551" y="409583"/>
                  </a:lnTo>
                  <a:lnTo>
                    <a:pt x="645569" y="410026"/>
                  </a:lnTo>
                  <a:lnTo>
                    <a:pt x="639227" y="412828"/>
                  </a:lnTo>
                  <a:lnTo>
                    <a:pt x="635687" y="415335"/>
                  </a:lnTo>
                  <a:lnTo>
                    <a:pt x="635245" y="416515"/>
                  </a:lnTo>
                  <a:lnTo>
                    <a:pt x="636867" y="419613"/>
                  </a:lnTo>
                  <a:lnTo>
                    <a:pt x="636130" y="420940"/>
                  </a:lnTo>
                  <a:lnTo>
                    <a:pt x="633917" y="422710"/>
                  </a:lnTo>
                  <a:lnTo>
                    <a:pt x="634212" y="424185"/>
                  </a:lnTo>
                  <a:lnTo>
                    <a:pt x="639670" y="426250"/>
                  </a:lnTo>
                  <a:lnTo>
                    <a:pt x="642472" y="426692"/>
                  </a:lnTo>
                  <a:lnTo>
                    <a:pt x="661646" y="425955"/>
                  </a:lnTo>
                  <a:lnTo>
                    <a:pt x="677575" y="425955"/>
                  </a:lnTo>
                  <a:lnTo>
                    <a:pt x="672855" y="427430"/>
                  </a:lnTo>
                  <a:lnTo>
                    <a:pt x="664891" y="428757"/>
                  </a:lnTo>
                  <a:lnTo>
                    <a:pt x="655451" y="428757"/>
                  </a:lnTo>
                  <a:lnTo>
                    <a:pt x="640997" y="430527"/>
                  </a:lnTo>
                  <a:lnTo>
                    <a:pt x="630230" y="432444"/>
                  </a:lnTo>
                  <a:lnTo>
                    <a:pt x="625805" y="433772"/>
                  </a:lnTo>
                  <a:lnTo>
                    <a:pt x="624036" y="435247"/>
                  </a:lnTo>
                  <a:lnTo>
                    <a:pt x="620791" y="439229"/>
                  </a:lnTo>
                  <a:lnTo>
                    <a:pt x="621528" y="440704"/>
                  </a:lnTo>
                  <a:lnTo>
                    <a:pt x="624478" y="441589"/>
                  </a:lnTo>
                  <a:lnTo>
                    <a:pt x="640112" y="442474"/>
                  </a:lnTo>
                  <a:lnTo>
                    <a:pt x="650289" y="441294"/>
                  </a:lnTo>
                  <a:lnTo>
                    <a:pt x="674183" y="435984"/>
                  </a:lnTo>
                  <a:lnTo>
                    <a:pt x="674183" y="436574"/>
                  </a:lnTo>
                  <a:lnTo>
                    <a:pt x="673593" y="437459"/>
                  </a:lnTo>
                  <a:lnTo>
                    <a:pt x="670790" y="439524"/>
                  </a:lnTo>
                  <a:lnTo>
                    <a:pt x="668578" y="440556"/>
                  </a:lnTo>
                  <a:lnTo>
                    <a:pt x="649257" y="447194"/>
                  </a:lnTo>
                  <a:lnTo>
                    <a:pt x="645717" y="447783"/>
                  </a:lnTo>
                  <a:lnTo>
                    <a:pt x="628018" y="447783"/>
                  </a:lnTo>
                  <a:lnTo>
                    <a:pt x="621086" y="448373"/>
                  </a:lnTo>
                  <a:lnTo>
                    <a:pt x="618431" y="449111"/>
                  </a:lnTo>
                  <a:lnTo>
                    <a:pt x="616366" y="449996"/>
                  </a:lnTo>
                  <a:lnTo>
                    <a:pt x="615039" y="451028"/>
                  </a:lnTo>
                  <a:lnTo>
                    <a:pt x="611794" y="454421"/>
                  </a:lnTo>
                  <a:lnTo>
                    <a:pt x="610171" y="456633"/>
                  </a:lnTo>
                  <a:lnTo>
                    <a:pt x="609581" y="457813"/>
                  </a:lnTo>
                  <a:lnTo>
                    <a:pt x="609581" y="458845"/>
                  </a:lnTo>
                  <a:lnTo>
                    <a:pt x="610466" y="460910"/>
                  </a:lnTo>
                  <a:lnTo>
                    <a:pt x="612089" y="462533"/>
                  </a:lnTo>
                  <a:lnTo>
                    <a:pt x="625068" y="465040"/>
                  </a:lnTo>
                  <a:lnTo>
                    <a:pt x="629345" y="465335"/>
                  </a:lnTo>
                  <a:lnTo>
                    <a:pt x="638932" y="464303"/>
                  </a:lnTo>
                  <a:lnTo>
                    <a:pt x="647634" y="471087"/>
                  </a:lnTo>
                  <a:lnTo>
                    <a:pt x="658401" y="474922"/>
                  </a:lnTo>
                  <a:lnTo>
                    <a:pt x="659581" y="474627"/>
                  </a:lnTo>
                  <a:lnTo>
                    <a:pt x="661498" y="472709"/>
                  </a:lnTo>
                  <a:lnTo>
                    <a:pt x="662383" y="470350"/>
                  </a:lnTo>
                  <a:lnTo>
                    <a:pt x="663416" y="469022"/>
                  </a:lnTo>
                  <a:lnTo>
                    <a:pt x="664891" y="467842"/>
                  </a:lnTo>
                  <a:lnTo>
                    <a:pt x="666513" y="467252"/>
                  </a:lnTo>
                  <a:lnTo>
                    <a:pt x="668430" y="467252"/>
                  </a:lnTo>
                  <a:lnTo>
                    <a:pt x="670053" y="467990"/>
                  </a:lnTo>
                  <a:lnTo>
                    <a:pt x="672855" y="470792"/>
                  </a:lnTo>
                  <a:lnTo>
                    <a:pt x="674035" y="472857"/>
                  </a:lnTo>
                  <a:lnTo>
                    <a:pt x="675362" y="474184"/>
                  </a:lnTo>
                  <a:lnTo>
                    <a:pt x="676837" y="474627"/>
                  </a:lnTo>
                  <a:lnTo>
                    <a:pt x="681115" y="473447"/>
                  </a:lnTo>
                  <a:lnTo>
                    <a:pt x="691734" y="468875"/>
                  </a:lnTo>
                  <a:lnTo>
                    <a:pt x="694241" y="466072"/>
                  </a:lnTo>
                  <a:lnTo>
                    <a:pt x="694241" y="464450"/>
                  </a:lnTo>
                  <a:lnTo>
                    <a:pt x="690407" y="459878"/>
                  </a:lnTo>
                  <a:lnTo>
                    <a:pt x="690112" y="458993"/>
                  </a:lnTo>
                  <a:lnTo>
                    <a:pt x="690849" y="458403"/>
                  </a:lnTo>
                  <a:lnTo>
                    <a:pt x="692324" y="458698"/>
                  </a:lnTo>
                  <a:lnTo>
                    <a:pt x="696159" y="460320"/>
                  </a:lnTo>
                  <a:lnTo>
                    <a:pt x="699256" y="460910"/>
                  </a:lnTo>
                  <a:lnTo>
                    <a:pt x="700436" y="458108"/>
                  </a:lnTo>
                  <a:lnTo>
                    <a:pt x="701763" y="452798"/>
                  </a:lnTo>
                  <a:lnTo>
                    <a:pt x="702353" y="451471"/>
                  </a:lnTo>
                  <a:lnTo>
                    <a:pt x="703386" y="450586"/>
                  </a:lnTo>
                  <a:lnTo>
                    <a:pt x="704271" y="450881"/>
                  </a:lnTo>
                  <a:lnTo>
                    <a:pt x="706041" y="453093"/>
                  </a:lnTo>
                  <a:lnTo>
                    <a:pt x="707073" y="453831"/>
                  </a:lnTo>
                  <a:lnTo>
                    <a:pt x="714595" y="451913"/>
                  </a:lnTo>
                  <a:lnTo>
                    <a:pt x="717840" y="451913"/>
                  </a:lnTo>
                  <a:lnTo>
                    <a:pt x="716955" y="452798"/>
                  </a:lnTo>
                  <a:lnTo>
                    <a:pt x="710318" y="456780"/>
                  </a:lnTo>
                  <a:lnTo>
                    <a:pt x="708991" y="458108"/>
                  </a:lnTo>
                  <a:lnTo>
                    <a:pt x="707811" y="460025"/>
                  </a:lnTo>
                  <a:lnTo>
                    <a:pt x="706926" y="462533"/>
                  </a:lnTo>
                  <a:lnTo>
                    <a:pt x="707516" y="463713"/>
                  </a:lnTo>
                  <a:lnTo>
                    <a:pt x="707516" y="466810"/>
                  </a:lnTo>
                  <a:lnTo>
                    <a:pt x="707958" y="467695"/>
                  </a:lnTo>
                  <a:lnTo>
                    <a:pt x="709285" y="469170"/>
                  </a:lnTo>
                  <a:lnTo>
                    <a:pt x="711498" y="469907"/>
                  </a:lnTo>
                  <a:lnTo>
                    <a:pt x="721232" y="468580"/>
                  </a:lnTo>
                  <a:lnTo>
                    <a:pt x="731409" y="467842"/>
                  </a:lnTo>
                  <a:lnTo>
                    <a:pt x="733916" y="467105"/>
                  </a:lnTo>
                  <a:lnTo>
                    <a:pt x="735391" y="466220"/>
                  </a:lnTo>
                  <a:lnTo>
                    <a:pt x="737899" y="463713"/>
                  </a:lnTo>
                  <a:lnTo>
                    <a:pt x="739226" y="462828"/>
                  </a:lnTo>
                  <a:lnTo>
                    <a:pt x="740701" y="462533"/>
                  </a:lnTo>
                  <a:lnTo>
                    <a:pt x="743798" y="463123"/>
                  </a:lnTo>
                  <a:lnTo>
                    <a:pt x="749551" y="466662"/>
                  </a:lnTo>
                  <a:lnTo>
                    <a:pt x="750583" y="466662"/>
                  </a:lnTo>
                  <a:lnTo>
                    <a:pt x="756188" y="466220"/>
                  </a:lnTo>
                  <a:lnTo>
                    <a:pt x="761940" y="465040"/>
                  </a:lnTo>
                  <a:lnTo>
                    <a:pt x="766070" y="465040"/>
                  </a:lnTo>
                  <a:lnTo>
                    <a:pt x="769904" y="463713"/>
                  </a:lnTo>
                  <a:lnTo>
                    <a:pt x="777574" y="460025"/>
                  </a:lnTo>
                  <a:lnTo>
                    <a:pt x="779934" y="460025"/>
                  </a:lnTo>
                  <a:lnTo>
                    <a:pt x="781556" y="461795"/>
                  </a:lnTo>
                  <a:lnTo>
                    <a:pt x="780376" y="463418"/>
                  </a:lnTo>
                  <a:lnTo>
                    <a:pt x="775657" y="466957"/>
                  </a:lnTo>
                  <a:lnTo>
                    <a:pt x="769314" y="470792"/>
                  </a:lnTo>
                  <a:lnTo>
                    <a:pt x="764890" y="472709"/>
                  </a:lnTo>
                  <a:lnTo>
                    <a:pt x="761940" y="473447"/>
                  </a:lnTo>
                  <a:lnTo>
                    <a:pt x="757515" y="473742"/>
                  </a:lnTo>
                  <a:lnTo>
                    <a:pt x="751320" y="473299"/>
                  </a:lnTo>
                  <a:lnTo>
                    <a:pt x="739079" y="474037"/>
                  </a:lnTo>
                  <a:lnTo>
                    <a:pt x="734506" y="475069"/>
                  </a:lnTo>
                  <a:lnTo>
                    <a:pt x="721675" y="480379"/>
                  </a:lnTo>
                  <a:lnTo>
                    <a:pt x="707663" y="483624"/>
                  </a:lnTo>
                  <a:lnTo>
                    <a:pt x="700584" y="485984"/>
                  </a:lnTo>
                  <a:lnTo>
                    <a:pt x="695864" y="488639"/>
                  </a:lnTo>
                  <a:lnTo>
                    <a:pt x="694241" y="490998"/>
                  </a:lnTo>
                  <a:lnTo>
                    <a:pt x="697044" y="494391"/>
                  </a:lnTo>
                  <a:lnTo>
                    <a:pt x="699551" y="496013"/>
                  </a:lnTo>
                  <a:lnTo>
                    <a:pt x="708401" y="500438"/>
                  </a:lnTo>
                  <a:lnTo>
                    <a:pt x="712678" y="502355"/>
                  </a:lnTo>
                  <a:lnTo>
                    <a:pt x="716808" y="503535"/>
                  </a:lnTo>
                  <a:lnTo>
                    <a:pt x="729787" y="505010"/>
                  </a:lnTo>
                  <a:lnTo>
                    <a:pt x="742766" y="504273"/>
                  </a:lnTo>
                  <a:lnTo>
                    <a:pt x="763415" y="499848"/>
                  </a:lnTo>
                  <a:lnTo>
                    <a:pt x="774919" y="495571"/>
                  </a:lnTo>
                  <a:lnTo>
                    <a:pt x="783916" y="492768"/>
                  </a:lnTo>
                  <a:lnTo>
                    <a:pt x="788931" y="490261"/>
                  </a:lnTo>
                  <a:lnTo>
                    <a:pt x="792176" y="486869"/>
                  </a:lnTo>
                  <a:lnTo>
                    <a:pt x="794240" y="485394"/>
                  </a:lnTo>
                  <a:lnTo>
                    <a:pt x="798370" y="483624"/>
                  </a:lnTo>
                  <a:lnTo>
                    <a:pt x="803827" y="482296"/>
                  </a:lnTo>
                  <a:lnTo>
                    <a:pt x="821379" y="480084"/>
                  </a:lnTo>
                  <a:lnTo>
                    <a:pt x="834506" y="473447"/>
                  </a:lnTo>
                  <a:lnTo>
                    <a:pt x="838930" y="470645"/>
                  </a:lnTo>
                  <a:lnTo>
                    <a:pt x="843208" y="471972"/>
                  </a:lnTo>
                  <a:lnTo>
                    <a:pt x="844092" y="472857"/>
                  </a:lnTo>
                  <a:lnTo>
                    <a:pt x="843060" y="473742"/>
                  </a:lnTo>
                  <a:lnTo>
                    <a:pt x="840995" y="474479"/>
                  </a:lnTo>
                  <a:lnTo>
                    <a:pt x="845125" y="476249"/>
                  </a:lnTo>
                  <a:lnTo>
                    <a:pt x="848222" y="476839"/>
                  </a:lnTo>
                  <a:lnTo>
                    <a:pt x="851320" y="477134"/>
                  </a:lnTo>
                  <a:lnTo>
                    <a:pt x="854712" y="476692"/>
                  </a:lnTo>
                  <a:lnTo>
                    <a:pt x="860022" y="474922"/>
                  </a:lnTo>
                  <a:lnTo>
                    <a:pt x="865331" y="474184"/>
                  </a:lnTo>
                  <a:lnTo>
                    <a:pt x="874623" y="476692"/>
                  </a:lnTo>
                  <a:lnTo>
                    <a:pt x="882735" y="478019"/>
                  </a:lnTo>
                  <a:lnTo>
                    <a:pt x="885243" y="478019"/>
                  </a:lnTo>
                  <a:lnTo>
                    <a:pt x="887750" y="477282"/>
                  </a:lnTo>
                  <a:lnTo>
                    <a:pt x="897484" y="473299"/>
                  </a:lnTo>
                  <a:lnTo>
                    <a:pt x="910464" y="469465"/>
                  </a:lnTo>
                  <a:lnTo>
                    <a:pt x="913561" y="467252"/>
                  </a:lnTo>
                  <a:lnTo>
                    <a:pt x="916363" y="464155"/>
                  </a:lnTo>
                  <a:lnTo>
                    <a:pt x="920493" y="452503"/>
                  </a:lnTo>
                  <a:lnTo>
                    <a:pt x="921083" y="447783"/>
                  </a:lnTo>
                  <a:lnTo>
                    <a:pt x="925213" y="440851"/>
                  </a:lnTo>
                  <a:lnTo>
                    <a:pt x="926245" y="437164"/>
                  </a:lnTo>
                  <a:lnTo>
                    <a:pt x="926245" y="434804"/>
                  </a:lnTo>
                  <a:lnTo>
                    <a:pt x="924180" y="427577"/>
                  </a:lnTo>
                  <a:lnTo>
                    <a:pt x="923148" y="424922"/>
                  </a:lnTo>
                  <a:lnTo>
                    <a:pt x="922410" y="424037"/>
                  </a:lnTo>
                  <a:lnTo>
                    <a:pt x="920345" y="422857"/>
                  </a:lnTo>
                  <a:lnTo>
                    <a:pt x="915331" y="420645"/>
                  </a:lnTo>
                  <a:lnTo>
                    <a:pt x="902499" y="417843"/>
                  </a:lnTo>
                  <a:lnTo>
                    <a:pt x="899107" y="418285"/>
                  </a:lnTo>
                  <a:lnTo>
                    <a:pt x="895272" y="419908"/>
                  </a:lnTo>
                  <a:lnTo>
                    <a:pt x="891880" y="422562"/>
                  </a:lnTo>
                  <a:lnTo>
                    <a:pt x="890847" y="423742"/>
                  </a:lnTo>
                  <a:lnTo>
                    <a:pt x="890405" y="424922"/>
                  </a:lnTo>
                  <a:lnTo>
                    <a:pt x="891437" y="428020"/>
                  </a:lnTo>
                  <a:lnTo>
                    <a:pt x="893060" y="429642"/>
                  </a:lnTo>
                  <a:lnTo>
                    <a:pt x="894977" y="430822"/>
                  </a:lnTo>
                  <a:lnTo>
                    <a:pt x="894977" y="431264"/>
                  </a:lnTo>
                  <a:lnTo>
                    <a:pt x="889667" y="432739"/>
                  </a:lnTo>
                  <a:lnTo>
                    <a:pt x="889372" y="434952"/>
                  </a:lnTo>
                  <a:lnTo>
                    <a:pt x="889372" y="437754"/>
                  </a:lnTo>
                  <a:lnTo>
                    <a:pt x="889077" y="438197"/>
                  </a:lnTo>
                  <a:lnTo>
                    <a:pt x="887602" y="433182"/>
                  </a:lnTo>
                  <a:lnTo>
                    <a:pt x="885537" y="429347"/>
                  </a:lnTo>
                  <a:lnTo>
                    <a:pt x="884800" y="428462"/>
                  </a:lnTo>
                  <a:lnTo>
                    <a:pt x="883325" y="427577"/>
                  </a:lnTo>
                  <a:lnTo>
                    <a:pt x="881260" y="426840"/>
                  </a:lnTo>
                  <a:lnTo>
                    <a:pt x="875951" y="426102"/>
                  </a:lnTo>
                  <a:lnTo>
                    <a:pt x="872706" y="426397"/>
                  </a:lnTo>
                  <a:lnTo>
                    <a:pt x="868429" y="427725"/>
                  </a:lnTo>
                  <a:lnTo>
                    <a:pt x="862824" y="431707"/>
                  </a:lnTo>
                  <a:lnTo>
                    <a:pt x="861939" y="432002"/>
                  </a:lnTo>
                  <a:lnTo>
                    <a:pt x="860169" y="431559"/>
                  </a:lnTo>
                  <a:lnTo>
                    <a:pt x="861496" y="429642"/>
                  </a:lnTo>
                  <a:lnTo>
                    <a:pt x="867101" y="424185"/>
                  </a:lnTo>
                  <a:lnTo>
                    <a:pt x="867691" y="423300"/>
                  </a:lnTo>
                  <a:lnTo>
                    <a:pt x="867986" y="422267"/>
                  </a:lnTo>
                  <a:lnTo>
                    <a:pt x="867986" y="421088"/>
                  </a:lnTo>
                  <a:lnTo>
                    <a:pt x="866511" y="418875"/>
                  </a:lnTo>
                  <a:lnTo>
                    <a:pt x="864594" y="417695"/>
                  </a:lnTo>
                  <a:lnTo>
                    <a:pt x="860316" y="417253"/>
                  </a:lnTo>
                  <a:lnTo>
                    <a:pt x="856482" y="417843"/>
                  </a:lnTo>
                  <a:lnTo>
                    <a:pt x="853237" y="417843"/>
                  </a:lnTo>
                  <a:lnTo>
                    <a:pt x="850730" y="417253"/>
                  </a:lnTo>
                  <a:lnTo>
                    <a:pt x="850287" y="416220"/>
                  </a:lnTo>
                  <a:lnTo>
                    <a:pt x="850877" y="414598"/>
                  </a:lnTo>
                  <a:lnTo>
                    <a:pt x="852795" y="412533"/>
                  </a:lnTo>
                  <a:lnTo>
                    <a:pt x="856187" y="410026"/>
                  </a:lnTo>
                  <a:lnTo>
                    <a:pt x="857662" y="408256"/>
                  </a:lnTo>
                  <a:lnTo>
                    <a:pt x="855892" y="403094"/>
                  </a:lnTo>
                  <a:lnTo>
                    <a:pt x="851909" y="399701"/>
                  </a:lnTo>
                  <a:lnTo>
                    <a:pt x="847485" y="397194"/>
                  </a:lnTo>
                  <a:lnTo>
                    <a:pt x="847190" y="396752"/>
                  </a:lnTo>
                  <a:lnTo>
                    <a:pt x="846747" y="393654"/>
                  </a:lnTo>
                  <a:lnTo>
                    <a:pt x="846157" y="391884"/>
                  </a:lnTo>
                  <a:lnTo>
                    <a:pt x="844388" y="389082"/>
                  </a:lnTo>
                  <a:lnTo>
                    <a:pt x="844388" y="387902"/>
                  </a:lnTo>
                  <a:lnTo>
                    <a:pt x="844830" y="386722"/>
                  </a:lnTo>
                  <a:lnTo>
                    <a:pt x="847485" y="383920"/>
                  </a:lnTo>
                  <a:lnTo>
                    <a:pt x="848370" y="382445"/>
                  </a:lnTo>
                  <a:lnTo>
                    <a:pt x="848665" y="380822"/>
                  </a:lnTo>
                  <a:lnTo>
                    <a:pt x="848075" y="379937"/>
                  </a:lnTo>
                  <a:lnTo>
                    <a:pt x="846452" y="379937"/>
                  </a:lnTo>
                  <a:lnTo>
                    <a:pt x="839225" y="376250"/>
                  </a:lnTo>
                  <a:lnTo>
                    <a:pt x="832293" y="376693"/>
                  </a:lnTo>
                  <a:lnTo>
                    <a:pt x="829196" y="377725"/>
                  </a:lnTo>
                  <a:lnTo>
                    <a:pt x="826099" y="379495"/>
                  </a:lnTo>
                  <a:lnTo>
                    <a:pt x="821821" y="383182"/>
                  </a:lnTo>
                  <a:lnTo>
                    <a:pt x="812382" y="392474"/>
                  </a:lnTo>
                  <a:lnTo>
                    <a:pt x="809285" y="394539"/>
                  </a:lnTo>
                  <a:lnTo>
                    <a:pt x="801762" y="398226"/>
                  </a:lnTo>
                  <a:lnTo>
                    <a:pt x="800730" y="399259"/>
                  </a:lnTo>
                  <a:lnTo>
                    <a:pt x="800730" y="400734"/>
                  </a:lnTo>
                  <a:lnTo>
                    <a:pt x="801320" y="402651"/>
                  </a:lnTo>
                  <a:lnTo>
                    <a:pt x="802352" y="404126"/>
                  </a:lnTo>
                  <a:lnTo>
                    <a:pt x="803532" y="405011"/>
                  </a:lnTo>
                  <a:lnTo>
                    <a:pt x="811202" y="408698"/>
                  </a:lnTo>
                  <a:lnTo>
                    <a:pt x="816364" y="409288"/>
                  </a:lnTo>
                  <a:lnTo>
                    <a:pt x="822264" y="412976"/>
                  </a:lnTo>
                  <a:lnTo>
                    <a:pt x="823739" y="414893"/>
                  </a:lnTo>
                  <a:lnTo>
                    <a:pt x="824034" y="416958"/>
                  </a:lnTo>
                  <a:lnTo>
                    <a:pt x="824034" y="418580"/>
                  </a:lnTo>
                  <a:lnTo>
                    <a:pt x="823001" y="419760"/>
                  </a:lnTo>
                  <a:lnTo>
                    <a:pt x="812087" y="424775"/>
                  </a:lnTo>
                  <a:lnTo>
                    <a:pt x="814004" y="428315"/>
                  </a:lnTo>
                  <a:lnTo>
                    <a:pt x="836275" y="437017"/>
                  </a:lnTo>
                  <a:lnTo>
                    <a:pt x="837013" y="438344"/>
                  </a:lnTo>
                  <a:lnTo>
                    <a:pt x="837455" y="440999"/>
                  </a:lnTo>
                  <a:lnTo>
                    <a:pt x="837160" y="442916"/>
                  </a:lnTo>
                  <a:lnTo>
                    <a:pt x="836275" y="445276"/>
                  </a:lnTo>
                  <a:lnTo>
                    <a:pt x="834801" y="446751"/>
                  </a:lnTo>
                  <a:lnTo>
                    <a:pt x="832736" y="447194"/>
                  </a:lnTo>
                  <a:lnTo>
                    <a:pt x="796895" y="444539"/>
                  </a:lnTo>
                  <a:lnTo>
                    <a:pt x="789963" y="444244"/>
                  </a:lnTo>
                  <a:lnTo>
                    <a:pt x="785686" y="444981"/>
                  </a:lnTo>
                  <a:lnTo>
                    <a:pt x="781409" y="444981"/>
                  </a:lnTo>
                  <a:lnTo>
                    <a:pt x="778459" y="443801"/>
                  </a:lnTo>
                  <a:lnTo>
                    <a:pt x="775509" y="441589"/>
                  </a:lnTo>
                  <a:lnTo>
                    <a:pt x="773002" y="438197"/>
                  </a:lnTo>
                  <a:lnTo>
                    <a:pt x="770937" y="433624"/>
                  </a:lnTo>
                  <a:lnTo>
                    <a:pt x="769462" y="430969"/>
                  </a:lnTo>
                  <a:lnTo>
                    <a:pt x="768577" y="430379"/>
                  </a:lnTo>
                  <a:lnTo>
                    <a:pt x="764447" y="429790"/>
                  </a:lnTo>
                  <a:lnTo>
                    <a:pt x="760023" y="430085"/>
                  </a:lnTo>
                  <a:lnTo>
                    <a:pt x="755303" y="429642"/>
                  </a:lnTo>
                  <a:lnTo>
                    <a:pt x="754713" y="428905"/>
                  </a:lnTo>
                  <a:lnTo>
                    <a:pt x="755598" y="427872"/>
                  </a:lnTo>
                  <a:lnTo>
                    <a:pt x="760317" y="425512"/>
                  </a:lnTo>
                  <a:lnTo>
                    <a:pt x="760317" y="424037"/>
                  </a:lnTo>
                  <a:lnTo>
                    <a:pt x="748076" y="416958"/>
                  </a:lnTo>
                  <a:lnTo>
                    <a:pt x="738636" y="410026"/>
                  </a:lnTo>
                  <a:lnTo>
                    <a:pt x="731262" y="407666"/>
                  </a:lnTo>
                  <a:lnTo>
                    <a:pt x="726247" y="406928"/>
                  </a:lnTo>
                  <a:lnTo>
                    <a:pt x="721232" y="407371"/>
                  </a:lnTo>
                  <a:lnTo>
                    <a:pt x="709138" y="409583"/>
                  </a:lnTo>
                  <a:lnTo>
                    <a:pt x="706483" y="408403"/>
                  </a:lnTo>
                  <a:close/>
                  <a:moveTo>
                    <a:pt x="611646" y="415188"/>
                  </a:moveTo>
                  <a:lnTo>
                    <a:pt x="608549" y="414303"/>
                  </a:lnTo>
                  <a:lnTo>
                    <a:pt x="605452" y="414303"/>
                  </a:lnTo>
                  <a:lnTo>
                    <a:pt x="601912" y="416368"/>
                  </a:lnTo>
                  <a:lnTo>
                    <a:pt x="595422" y="420793"/>
                  </a:lnTo>
                  <a:lnTo>
                    <a:pt x="589080" y="422710"/>
                  </a:lnTo>
                  <a:lnTo>
                    <a:pt x="582591" y="425512"/>
                  </a:lnTo>
                  <a:lnTo>
                    <a:pt x="572709" y="432887"/>
                  </a:lnTo>
                  <a:lnTo>
                    <a:pt x="566809" y="436722"/>
                  </a:lnTo>
                  <a:lnTo>
                    <a:pt x="564302" y="438639"/>
                  </a:lnTo>
                  <a:lnTo>
                    <a:pt x="562384" y="440999"/>
                  </a:lnTo>
                  <a:lnTo>
                    <a:pt x="562679" y="441884"/>
                  </a:lnTo>
                  <a:lnTo>
                    <a:pt x="564744" y="442769"/>
                  </a:lnTo>
                  <a:lnTo>
                    <a:pt x="570496" y="443654"/>
                  </a:lnTo>
                  <a:lnTo>
                    <a:pt x="577576" y="446161"/>
                  </a:lnTo>
                  <a:lnTo>
                    <a:pt x="582885" y="446456"/>
                  </a:lnTo>
                  <a:lnTo>
                    <a:pt x="590408" y="443064"/>
                  </a:lnTo>
                  <a:lnTo>
                    <a:pt x="593062" y="441441"/>
                  </a:lnTo>
                  <a:lnTo>
                    <a:pt x="601764" y="431117"/>
                  </a:lnTo>
                  <a:lnTo>
                    <a:pt x="606337" y="424922"/>
                  </a:lnTo>
                  <a:lnTo>
                    <a:pt x="608696" y="422562"/>
                  </a:lnTo>
                  <a:lnTo>
                    <a:pt x="612089" y="416515"/>
                  </a:lnTo>
                  <a:lnTo>
                    <a:pt x="611794" y="415335"/>
                  </a:lnTo>
                  <a:close/>
                  <a:moveTo>
                    <a:pt x="1094828" y="387312"/>
                  </a:moveTo>
                  <a:lnTo>
                    <a:pt x="1096155" y="391589"/>
                  </a:lnTo>
                  <a:lnTo>
                    <a:pt x="1098220" y="395424"/>
                  </a:lnTo>
                  <a:lnTo>
                    <a:pt x="1090993" y="396014"/>
                  </a:lnTo>
                  <a:lnTo>
                    <a:pt x="1086863" y="392327"/>
                  </a:lnTo>
                  <a:lnTo>
                    <a:pt x="1078014" y="386722"/>
                  </a:lnTo>
                  <a:lnTo>
                    <a:pt x="1074179" y="386280"/>
                  </a:lnTo>
                  <a:lnTo>
                    <a:pt x="1067542" y="386280"/>
                  </a:lnTo>
                  <a:lnTo>
                    <a:pt x="1059135" y="387312"/>
                  </a:lnTo>
                  <a:lnTo>
                    <a:pt x="1054268" y="388934"/>
                  </a:lnTo>
                  <a:lnTo>
                    <a:pt x="1047630" y="392179"/>
                  </a:lnTo>
                  <a:lnTo>
                    <a:pt x="1046008" y="394834"/>
                  </a:lnTo>
                  <a:lnTo>
                    <a:pt x="1046450" y="395867"/>
                  </a:lnTo>
                  <a:lnTo>
                    <a:pt x="1047925" y="396899"/>
                  </a:lnTo>
                  <a:lnTo>
                    <a:pt x="1052350" y="399111"/>
                  </a:lnTo>
                  <a:lnTo>
                    <a:pt x="1064739" y="401029"/>
                  </a:lnTo>
                  <a:lnTo>
                    <a:pt x="1067099" y="401914"/>
                  </a:lnTo>
                  <a:lnTo>
                    <a:pt x="1069754" y="403536"/>
                  </a:lnTo>
                  <a:lnTo>
                    <a:pt x="1069754" y="404274"/>
                  </a:lnTo>
                  <a:lnTo>
                    <a:pt x="1067984" y="404716"/>
                  </a:lnTo>
                  <a:lnTo>
                    <a:pt x="1059725" y="405748"/>
                  </a:lnTo>
                  <a:lnTo>
                    <a:pt x="1058250" y="406486"/>
                  </a:lnTo>
                  <a:lnTo>
                    <a:pt x="1058250" y="407223"/>
                  </a:lnTo>
                  <a:lnTo>
                    <a:pt x="1064297" y="409731"/>
                  </a:lnTo>
                  <a:lnTo>
                    <a:pt x="1069164" y="409731"/>
                  </a:lnTo>
                  <a:lnTo>
                    <a:pt x="1073884" y="411353"/>
                  </a:lnTo>
                  <a:lnTo>
                    <a:pt x="1081111" y="412533"/>
                  </a:lnTo>
                  <a:lnTo>
                    <a:pt x="1074621" y="413271"/>
                  </a:lnTo>
                  <a:lnTo>
                    <a:pt x="1069164" y="412976"/>
                  </a:lnTo>
                  <a:lnTo>
                    <a:pt x="1066952" y="413271"/>
                  </a:lnTo>
                  <a:lnTo>
                    <a:pt x="1066214" y="414155"/>
                  </a:lnTo>
                  <a:lnTo>
                    <a:pt x="1067837" y="416810"/>
                  </a:lnTo>
                  <a:lnTo>
                    <a:pt x="1069754" y="418875"/>
                  </a:lnTo>
                  <a:lnTo>
                    <a:pt x="1077276" y="422562"/>
                  </a:lnTo>
                  <a:lnTo>
                    <a:pt x="1076981" y="423595"/>
                  </a:lnTo>
                  <a:lnTo>
                    <a:pt x="1075064" y="424332"/>
                  </a:lnTo>
                  <a:lnTo>
                    <a:pt x="1072704" y="424332"/>
                  </a:lnTo>
                  <a:lnTo>
                    <a:pt x="1068722" y="423742"/>
                  </a:lnTo>
                  <a:lnTo>
                    <a:pt x="1066509" y="422562"/>
                  </a:lnTo>
                  <a:lnTo>
                    <a:pt x="1063265" y="420055"/>
                  </a:lnTo>
                  <a:lnTo>
                    <a:pt x="1045713" y="409288"/>
                  </a:lnTo>
                  <a:lnTo>
                    <a:pt x="1041583" y="407223"/>
                  </a:lnTo>
                  <a:lnTo>
                    <a:pt x="1040551" y="405748"/>
                  </a:lnTo>
                  <a:lnTo>
                    <a:pt x="1040551" y="403831"/>
                  </a:lnTo>
                  <a:lnTo>
                    <a:pt x="1039371" y="401766"/>
                  </a:lnTo>
                  <a:lnTo>
                    <a:pt x="1034061" y="398226"/>
                  </a:lnTo>
                  <a:lnTo>
                    <a:pt x="1032144" y="397489"/>
                  </a:lnTo>
                  <a:lnTo>
                    <a:pt x="1025359" y="396014"/>
                  </a:lnTo>
                  <a:lnTo>
                    <a:pt x="1022409" y="396014"/>
                  </a:lnTo>
                  <a:lnTo>
                    <a:pt x="1020492" y="396604"/>
                  </a:lnTo>
                  <a:lnTo>
                    <a:pt x="1017690" y="398816"/>
                  </a:lnTo>
                  <a:lnTo>
                    <a:pt x="1014002" y="402504"/>
                  </a:lnTo>
                  <a:lnTo>
                    <a:pt x="1013117" y="405011"/>
                  </a:lnTo>
                  <a:lnTo>
                    <a:pt x="1017100" y="407223"/>
                  </a:lnTo>
                  <a:lnTo>
                    <a:pt x="1019165" y="407666"/>
                  </a:lnTo>
                  <a:lnTo>
                    <a:pt x="1028457" y="407666"/>
                  </a:lnTo>
                  <a:lnTo>
                    <a:pt x="1029194" y="408551"/>
                  </a:lnTo>
                  <a:lnTo>
                    <a:pt x="1022852" y="412238"/>
                  </a:lnTo>
                  <a:lnTo>
                    <a:pt x="1020492" y="414893"/>
                  </a:lnTo>
                  <a:lnTo>
                    <a:pt x="1020197" y="415925"/>
                  </a:lnTo>
                  <a:lnTo>
                    <a:pt x="1021524" y="418138"/>
                  </a:lnTo>
                  <a:lnTo>
                    <a:pt x="1024327" y="419908"/>
                  </a:lnTo>
                  <a:lnTo>
                    <a:pt x="1031849" y="420793"/>
                  </a:lnTo>
                  <a:lnTo>
                    <a:pt x="1029784" y="423447"/>
                  </a:lnTo>
                  <a:lnTo>
                    <a:pt x="1029784" y="424775"/>
                  </a:lnTo>
                  <a:lnTo>
                    <a:pt x="1030816" y="426692"/>
                  </a:lnTo>
                  <a:lnTo>
                    <a:pt x="1032291" y="428610"/>
                  </a:lnTo>
                  <a:lnTo>
                    <a:pt x="1035536" y="431707"/>
                  </a:lnTo>
                  <a:lnTo>
                    <a:pt x="1036274" y="432002"/>
                  </a:lnTo>
                  <a:lnTo>
                    <a:pt x="1042763" y="430969"/>
                  </a:lnTo>
                  <a:lnTo>
                    <a:pt x="1043796" y="430969"/>
                  </a:lnTo>
                  <a:lnTo>
                    <a:pt x="1039961" y="433034"/>
                  </a:lnTo>
                  <a:lnTo>
                    <a:pt x="1036274" y="433329"/>
                  </a:lnTo>
                  <a:lnTo>
                    <a:pt x="1032144" y="432002"/>
                  </a:lnTo>
                  <a:lnTo>
                    <a:pt x="1027424" y="429347"/>
                  </a:lnTo>
                  <a:lnTo>
                    <a:pt x="1018427" y="426545"/>
                  </a:lnTo>
                  <a:lnTo>
                    <a:pt x="1013117" y="426987"/>
                  </a:lnTo>
                  <a:lnTo>
                    <a:pt x="1009873" y="430379"/>
                  </a:lnTo>
                  <a:lnTo>
                    <a:pt x="1010315" y="432297"/>
                  </a:lnTo>
                  <a:lnTo>
                    <a:pt x="1006185" y="435837"/>
                  </a:lnTo>
                  <a:lnTo>
                    <a:pt x="997926" y="439819"/>
                  </a:lnTo>
                  <a:lnTo>
                    <a:pt x="996156" y="441884"/>
                  </a:lnTo>
                  <a:lnTo>
                    <a:pt x="998663" y="444834"/>
                  </a:lnTo>
                  <a:lnTo>
                    <a:pt x="1001613" y="446456"/>
                  </a:lnTo>
                  <a:lnTo>
                    <a:pt x="1002793" y="446456"/>
                  </a:lnTo>
                  <a:lnTo>
                    <a:pt x="1030964" y="441441"/>
                  </a:lnTo>
                  <a:lnTo>
                    <a:pt x="1037601" y="442326"/>
                  </a:lnTo>
                  <a:lnTo>
                    <a:pt x="1045566" y="440704"/>
                  </a:lnTo>
                  <a:lnTo>
                    <a:pt x="1071377" y="437459"/>
                  </a:lnTo>
                  <a:lnTo>
                    <a:pt x="1090255" y="436574"/>
                  </a:lnTo>
                  <a:lnTo>
                    <a:pt x="1089813" y="438197"/>
                  </a:lnTo>
                  <a:lnTo>
                    <a:pt x="1079784" y="438934"/>
                  </a:lnTo>
                  <a:lnTo>
                    <a:pt x="1075506" y="440114"/>
                  </a:lnTo>
                  <a:lnTo>
                    <a:pt x="1075064" y="441294"/>
                  </a:lnTo>
                  <a:lnTo>
                    <a:pt x="1069902" y="443654"/>
                  </a:lnTo>
                  <a:lnTo>
                    <a:pt x="1061642" y="449406"/>
                  </a:lnTo>
                  <a:lnTo>
                    <a:pt x="1050285" y="452356"/>
                  </a:lnTo>
                  <a:lnTo>
                    <a:pt x="1050285" y="452946"/>
                  </a:lnTo>
                  <a:lnTo>
                    <a:pt x="1049843" y="455453"/>
                  </a:lnTo>
                  <a:lnTo>
                    <a:pt x="1052940" y="456780"/>
                  </a:lnTo>
                  <a:lnTo>
                    <a:pt x="1059430" y="458403"/>
                  </a:lnTo>
                  <a:lnTo>
                    <a:pt x="1065182" y="460763"/>
                  </a:lnTo>
                  <a:lnTo>
                    <a:pt x="1065182" y="461353"/>
                  </a:lnTo>
                  <a:lnTo>
                    <a:pt x="1056922" y="462238"/>
                  </a:lnTo>
                  <a:lnTo>
                    <a:pt x="1056332" y="463860"/>
                  </a:lnTo>
                  <a:lnTo>
                    <a:pt x="1059577" y="470202"/>
                  </a:lnTo>
                  <a:lnTo>
                    <a:pt x="1061200" y="472267"/>
                  </a:lnTo>
                  <a:lnTo>
                    <a:pt x="1062675" y="473299"/>
                  </a:lnTo>
                  <a:lnTo>
                    <a:pt x="1070197" y="473594"/>
                  </a:lnTo>
                  <a:lnTo>
                    <a:pt x="1078604" y="474627"/>
                  </a:lnTo>
                  <a:lnTo>
                    <a:pt x="1084061" y="471530"/>
                  </a:lnTo>
                  <a:lnTo>
                    <a:pt x="1086568" y="471235"/>
                  </a:lnTo>
                  <a:lnTo>
                    <a:pt x="1088633" y="472415"/>
                  </a:lnTo>
                  <a:lnTo>
                    <a:pt x="1090993" y="473004"/>
                  </a:lnTo>
                  <a:lnTo>
                    <a:pt x="1094828" y="472709"/>
                  </a:lnTo>
                  <a:lnTo>
                    <a:pt x="1099400" y="472709"/>
                  </a:lnTo>
                  <a:lnTo>
                    <a:pt x="1102792" y="473447"/>
                  </a:lnTo>
                  <a:lnTo>
                    <a:pt x="1106332" y="473447"/>
                  </a:lnTo>
                  <a:lnTo>
                    <a:pt x="1113412" y="472120"/>
                  </a:lnTo>
                  <a:lnTo>
                    <a:pt x="1117984" y="472120"/>
                  </a:lnTo>
                  <a:lnTo>
                    <a:pt x="1121376" y="471382"/>
                  </a:lnTo>
                  <a:lnTo>
                    <a:pt x="1122409" y="470645"/>
                  </a:lnTo>
                  <a:lnTo>
                    <a:pt x="1121524" y="467990"/>
                  </a:lnTo>
                  <a:lnTo>
                    <a:pt x="1119311" y="465777"/>
                  </a:lnTo>
                  <a:lnTo>
                    <a:pt x="1118869" y="464597"/>
                  </a:lnTo>
                  <a:lnTo>
                    <a:pt x="1119459" y="463418"/>
                  </a:lnTo>
                  <a:lnTo>
                    <a:pt x="1120049" y="463418"/>
                  </a:lnTo>
                  <a:lnTo>
                    <a:pt x="1121966" y="465777"/>
                  </a:lnTo>
                  <a:lnTo>
                    <a:pt x="1125358" y="467400"/>
                  </a:lnTo>
                  <a:lnTo>
                    <a:pt x="1126538" y="467695"/>
                  </a:lnTo>
                  <a:lnTo>
                    <a:pt x="1129783" y="467105"/>
                  </a:lnTo>
                  <a:lnTo>
                    <a:pt x="1130226" y="465777"/>
                  </a:lnTo>
                  <a:lnTo>
                    <a:pt x="1129046" y="463713"/>
                  </a:lnTo>
                  <a:lnTo>
                    <a:pt x="1125211" y="460025"/>
                  </a:lnTo>
                  <a:lnTo>
                    <a:pt x="1124473" y="451766"/>
                  </a:lnTo>
                  <a:lnTo>
                    <a:pt x="1130373" y="446899"/>
                  </a:lnTo>
                  <a:lnTo>
                    <a:pt x="1135240" y="449553"/>
                  </a:lnTo>
                  <a:lnTo>
                    <a:pt x="1137895" y="451766"/>
                  </a:lnTo>
                  <a:lnTo>
                    <a:pt x="1138633" y="451766"/>
                  </a:lnTo>
                  <a:lnTo>
                    <a:pt x="1136715" y="444539"/>
                  </a:lnTo>
                  <a:lnTo>
                    <a:pt x="1136715" y="438197"/>
                  </a:lnTo>
                  <a:lnTo>
                    <a:pt x="1135978" y="437607"/>
                  </a:lnTo>
                  <a:lnTo>
                    <a:pt x="1124916" y="434804"/>
                  </a:lnTo>
                  <a:lnTo>
                    <a:pt x="1124178" y="433624"/>
                  </a:lnTo>
                  <a:lnTo>
                    <a:pt x="1129341" y="431412"/>
                  </a:lnTo>
                  <a:lnTo>
                    <a:pt x="1131700" y="428757"/>
                  </a:lnTo>
                  <a:lnTo>
                    <a:pt x="1131700" y="427282"/>
                  </a:lnTo>
                  <a:lnTo>
                    <a:pt x="1130373" y="424037"/>
                  </a:lnTo>
                  <a:lnTo>
                    <a:pt x="1130373" y="421972"/>
                  </a:lnTo>
                  <a:lnTo>
                    <a:pt x="1131406" y="417990"/>
                  </a:lnTo>
                  <a:lnTo>
                    <a:pt x="1133618" y="414893"/>
                  </a:lnTo>
                  <a:lnTo>
                    <a:pt x="1133618" y="411058"/>
                  </a:lnTo>
                  <a:lnTo>
                    <a:pt x="1132585" y="408698"/>
                  </a:lnTo>
                  <a:lnTo>
                    <a:pt x="1129046" y="404421"/>
                  </a:lnTo>
                  <a:lnTo>
                    <a:pt x="1128161" y="402651"/>
                  </a:lnTo>
                  <a:lnTo>
                    <a:pt x="1128161" y="401176"/>
                  </a:lnTo>
                  <a:lnTo>
                    <a:pt x="1129193" y="399849"/>
                  </a:lnTo>
                  <a:lnTo>
                    <a:pt x="1129488" y="397931"/>
                  </a:lnTo>
                  <a:lnTo>
                    <a:pt x="1129193" y="395572"/>
                  </a:lnTo>
                  <a:lnTo>
                    <a:pt x="1128603" y="393949"/>
                  </a:lnTo>
                  <a:lnTo>
                    <a:pt x="1126391" y="392769"/>
                  </a:lnTo>
                  <a:lnTo>
                    <a:pt x="1122261" y="392032"/>
                  </a:lnTo>
                  <a:lnTo>
                    <a:pt x="1115181" y="389672"/>
                  </a:lnTo>
                  <a:lnTo>
                    <a:pt x="1113854" y="388345"/>
                  </a:lnTo>
                  <a:lnTo>
                    <a:pt x="1107659" y="384657"/>
                  </a:lnTo>
                  <a:lnTo>
                    <a:pt x="1102940" y="383182"/>
                  </a:lnTo>
                  <a:lnTo>
                    <a:pt x="1096893" y="385985"/>
                  </a:lnTo>
                  <a:lnTo>
                    <a:pt x="1094680" y="387607"/>
                  </a:lnTo>
                  <a:close/>
                  <a:moveTo>
                    <a:pt x="1617832" y="412681"/>
                  </a:moveTo>
                  <a:lnTo>
                    <a:pt x="1613407" y="415630"/>
                  </a:lnTo>
                  <a:lnTo>
                    <a:pt x="1608097" y="420055"/>
                  </a:lnTo>
                  <a:lnTo>
                    <a:pt x="1603673" y="422857"/>
                  </a:lnTo>
                  <a:lnTo>
                    <a:pt x="1599838" y="426840"/>
                  </a:lnTo>
                  <a:lnTo>
                    <a:pt x="1601460" y="429052"/>
                  </a:lnTo>
                  <a:lnTo>
                    <a:pt x="1603967" y="429937"/>
                  </a:lnTo>
                  <a:lnTo>
                    <a:pt x="1608835" y="429642"/>
                  </a:lnTo>
                  <a:lnTo>
                    <a:pt x="1614882" y="427577"/>
                  </a:lnTo>
                  <a:lnTo>
                    <a:pt x="1616799" y="427577"/>
                  </a:lnTo>
                  <a:lnTo>
                    <a:pt x="1616504" y="424627"/>
                  </a:lnTo>
                  <a:lnTo>
                    <a:pt x="1616504" y="421383"/>
                  </a:lnTo>
                  <a:lnTo>
                    <a:pt x="1619601" y="419170"/>
                  </a:lnTo>
                  <a:lnTo>
                    <a:pt x="1622256" y="414745"/>
                  </a:lnTo>
                  <a:lnTo>
                    <a:pt x="1620192" y="413271"/>
                  </a:lnTo>
                  <a:lnTo>
                    <a:pt x="1617979" y="412681"/>
                  </a:lnTo>
                  <a:close/>
                  <a:moveTo>
                    <a:pt x="336575" y="1461343"/>
                  </a:moveTo>
                  <a:lnTo>
                    <a:pt x="338198" y="1461933"/>
                  </a:lnTo>
                  <a:lnTo>
                    <a:pt x="339230" y="1461933"/>
                  </a:lnTo>
                  <a:lnTo>
                    <a:pt x="339672" y="1461343"/>
                  </a:lnTo>
                  <a:lnTo>
                    <a:pt x="339672" y="1456771"/>
                  </a:lnTo>
                  <a:lnTo>
                    <a:pt x="338050" y="1454411"/>
                  </a:lnTo>
                  <a:lnTo>
                    <a:pt x="337755" y="1453379"/>
                  </a:lnTo>
                  <a:lnTo>
                    <a:pt x="336870" y="1453379"/>
                  </a:lnTo>
                  <a:lnTo>
                    <a:pt x="334510" y="1454706"/>
                  </a:lnTo>
                  <a:lnTo>
                    <a:pt x="334068" y="1455444"/>
                  </a:lnTo>
                  <a:lnTo>
                    <a:pt x="334068" y="1456181"/>
                  </a:lnTo>
                  <a:lnTo>
                    <a:pt x="335395" y="1460164"/>
                  </a:lnTo>
                  <a:lnTo>
                    <a:pt x="336575" y="1461491"/>
                  </a:lnTo>
                  <a:close/>
                  <a:moveTo>
                    <a:pt x="1338041" y="341590"/>
                  </a:moveTo>
                  <a:lnTo>
                    <a:pt x="1334943" y="338787"/>
                  </a:lnTo>
                  <a:lnTo>
                    <a:pt x="1326241" y="333035"/>
                  </a:lnTo>
                  <a:lnTo>
                    <a:pt x="1319752" y="331118"/>
                  </a:lnTo>
                  <a:lnTo>
                    <a:pt x="1313115" y="329938"/>
                  </a:lnTo>
                  <a:lnTo>
                    <a:pt x="1308690" y="329643"/>
                  </a:lnTo>
                  <a:lnTo>
                    <a:pt x="1304118" y="330233"/>
                  </a:lnTo>
                  <a:lnTo>
                    <a:pt x="1301758" y="331265"/>
                  </a:lnTo>
                  <a:lnTo>
                    <a:pt x="1300725" y="332298"/>
                  </a:lnTo>
                  <a:lnTo>
                    <a:pt x="1299840" y="335100"/>
                  </a:lnTo>
                  <a:lnTo>
                    <a:pt x="1299840" y="342475"/>
                  </a:lnTo>
                  <a:lnTo>
                    <a:pt x="1300725" y="344687"/>
                  </a:lnTo>
                  <a:lnTo>
                    <a:pt x="1304708" y="347932"/>
                  </a:lnTo>
                  <a:lnTo>
                    <a:pt x="1324767" y="354422"/>
                  </a:lnTo>
                  <a:lnTo>
                    <a:pt x="1328306" y="354422"/>
                  </a:lnTo>
                  <a:lnTo>
                    <a:pt x="1335091" y="351324"/>
                  </a:lnTo>
                  <a:lnTo>
                    <a:pt x="1337303" y="349997"/>
                  </a:lnTo>
                  <a:lnTo>
                    <a:pt x="1338188" y="348964"/>
                  </a:lnTo>
                  <a:lnTo>
                    <a:pt x="1338631" y="347342"/>
                  </a:lnTo>
                  <a:lnTo>
                    <a:pt x="1338631" y="345130"/>
                  </a:lnTo>
                  <a:lnTo>
                    <a:pt x="1338041" y="341590"/>
                  </a:lnTo>
                  <a:close/>
                  <a:moveTo>
                    <a:pt x="1907947" y="736129"/>
                  </a:moveTo>
                  <a:lnTo>
                    <a:pt x="1905882" y="736129"/>
                  </a:lnTo>
                  <a:lnTo>
                    <a:pt x="1903227" y="737309"/>
                  </a:lnTo>
                  <a:lnTo>
                    <a:pt x="1899835" y="739226"/>
                  </a:lnTo>
                  <a:lnTo>
                    <a:pt x="1900277" y="740849"/>
                  </a:lnTo>
                  <a:lnTo>
                    <a:pt x="1907062" y="742913"/>
                  </a:lnTo>
                  <a:lnTo>
                    <a:pt x="1907799" y="742619"/>
                  </a:lnTo>
                  <a:lnTo>
                    <a:pt x="1909569" y="740259"/>
                  </a:lnTo>
                  <a:lnTo>
                    <a:pt x="1911929" y="738341"/>
                  </a:lnTo>
                  <a:lnTo>
                    <a:pt x="1910012" y="736276"/>
                  </a:lnTo>
                  <a:lnTo>
                    <a:pt x="1907947" y="735981"/>
                  </a:lnTo>
                  <a:close/>
                  <a:moveTo>
                    <a:pt x="2044524" y="855154"/>
                  </a:moveTo>
                  <a:lnTo>
                    <a:pt x="2049686" y="851762"/>
                  </a:lnTo>
                  <a:lnTo>
                    <a:pt x="2052046" y="849845"/>
                  </a:lnTo>
                  <a:lnTo>
                    <a:pt x="2051456" y="849402"/>
                  </a:lnTo>
                  <a:lnTo>
                    <a:pt x="2050128" y="849402"/>
                  </a:lnTo>
                  <a:lnTo>
                    <a:pt x="2045999" y="849845"/>
                  </a:lnTo>
                  <a:lnTo>
                    <a:pt x="2044966" y="851172"/>
                  </a:lnTo>
                  <a:lnTo>
                    <a:pt x="2042606" y="852794"/>
                  </a:lnTo>
                  <a:lnTo>
                    <a:pt x="2040837" y="854564"/>
                  </a:lnTo>
                  <a:lnTo>
                    <a:pt x="2039657" y="855007"/>
                  </a:lnTo>
                  <a:lnTo>
                    <a:pt x="2041427" y="856482"/>
                  </a:lnTo>
                  <a:lnTo>
                    <a:pt x="2044671" y="855302"/>
                  </a:lnTo>
                  <a:close/>
                  <a:moveTo>
                    <a:pt x="1119164" y="276841"/>
                  </a:moveTo>
                  <a:lnTo>
                    <a:pt x="1120049" y="278464"/>
                  </a:lnTo>
                  <a:lnTo>
                    <a:pt x="1113412" y="280823"/>
                  </a:lnTo>
                  <a:lnTo>
                    <a:pt x="1113412" y="283183"/>
                  </a:lnTo>
                  <a:lnTo>
                    <a:pt x="1114444" y="285396"/>
                  </a:lnTo>
                  <a:lnTo>
                    <a:pt x="1115034" y="285838"/>
                  </a:lnTo>
                  <a:lnTo>
                    <a:pt x="1118721" y="287313"/>
                  </a:lnTo>
                  <a:lnTo>
                    <a:pt x="1119901" y="288198"/>
                  </a:lnTo>
                  <a:lnTo>
                    <a:pt x="1120491" y="291590"/>
                  </a:lnTo>
                  <a:lnTo>
                    <a:pt x="1125948" y="295278"/>
                  </a:lnTo>
                  <a:lnTo>
                    <a:pt x="1126538" y="297047"/>
                  </a:lnTo>
                  <a:lnTo>
                    <a:pt x="1139517" y="298670"/>
                  </a:lnTo>
                  <a:lnTo>
                    <a:pt x="1147187" y="301325"/>
                  </a:lnTo>
                  <a:lnTo>
                    <a:pt x="1149399" y="301620"/>
                  </a:lnTo>
                  <a:lnTo>
                    <a:pt x="1149104" y="302357"/>
                  </a:lnTo>
                  <a:lnTo>
                    <a:pt x="1146892" y="303537"/>
                  </a:lnTo>
                  <a:lnTo>
                    <a:pt x="1142025" y="304274"/>
                  </a:lnTo>
                  <a:lnTo>
                    <a:pt x="1130816" y="305012"/>
                  </a:lnTo>
                  <a:lnTo>
                    <a:pt x="1131110" y="306044"/>
                  </a:lnTo>
                  <a:lnTo>
                    <a:pt x="1131848" y="307224"/>
                  </a:lnTo>
                  <a:lnTo>
                    <a:pt x="1136863" y="311059"/>
                  </a:lnTo>
                  <a:lnTo>
                    <a:pt x="1145565" y="313861"/>
                  </a:lnTo>
                  <a:lnTo>
                    <a:pt x="1147482" y="315336"/>
                  </a:lnTo>
                  <a:lnTo>
                    <a:pt x="1146597" y="316811"/>
                  </a:lnTo>
                  <a:lnTo>
                    <a:pt x="1146302" y="317991"/>
                  </a:lnTo>
                  <a:lnTo>
                    <a:pt x="1146892" y="319761"/>
                  </a:lnTo>
                  <a:lnTo>
                    <a:pt x="1148220" y="320941"/>
                  </a:lnTo>
                  <a:lnTo>
                    <a:pt x="1152349" y="320646"/>
                  </a:lnTo>
                  <a:lnTo>
                    <a:pt x="1158396" y="318581"/>
                  </a:lnTo>
                  <a:lnTo>
                    <a:pt x="1161641" y="317254"/>
                  </a:lnTo>
                  <a:lnTo>
                    <a:pt x="1173735" y="316369"/>
                  </a:lnTo>
                  <a:lnTo>
                    <a:pt x="1182585" y="314304"/>
                  </a:lnTo>
                  <a:lnTo>
                    <a:pt x="1188337" y="312092"/>
                  </a:lnTo>
                  <a:lnTo>
                    <a:pt x="1190402" y="311649"/>
                  </a:lnTo>
                  <a:lnTo>
                    <a:pt x="1194827" y="311649"/>
                  </a:lnTo>
                  <a:lnTo>
                    <a:pt x="1197777" y="310469"/>
                  </a:lnTo>
                  <a:lnTo>
                    <a:pt x="1201759" y="305749"/>
                  </a:lnTo>
                  <a:lnTo>
                    <a:pt x="1201759" y="303979"/>
                  </a:lnTo>
                  <a:lnTo>
                    <a:pt x="1200431" y="302210"/>
                  </a:lnTo>
                  <a:lnTo>
                    <a:pt x="1197482" y="299850"/>
                  </a:lnTo>
                  <a:lnTo>
                    <a:pt x="1191582" y="297195"/>
                  </a:lnTo>
                  <a:lnTo>
                    <a:pt x="1193204" y="294983"/>
                  </a:lnTo>
                  <a:lnTo>
                    <a:pt x="1199841" y="292180"/>
                  </a:lnTo>
                  <a:lnTo>
                    <a:pt x="1203086" y="290263"/>
                  </a:lnTo>
                  <a:lnTo>
                    <a:pt x="1203086" y="289378"/>
                  </a:lnTo>
                  <a:lnTo>
                    <a:pt x="1202349" y="287608"/>
                  </a:lnTo>
                  <a:lnTo>
                    <a:pt x="1199251" y="285396"/>
                  </a:lnTo>
                  <a:lnTo>
                    <a:pt x="1189222" y="281561"/>
                  </a:lnTo>
                  <a:lnTo>
                    <a:pt x="1185387" y="280528"/>
                  </a:lnTo>
                  <a:lnTo>
                    <a:pt x="1174768" y="281118"/>
                  </a:lnTo>
                  <a:lnTo>
                    <a:pt x="1168573" y="279643"/>
                  </a:lnTo>
                  <a:lnTo>
                    <a:pt x="1167246" y="278464"/>
                  </a:lnTo>
                  <a:lnTo>
                    <a:pt x="1167541" y="277136"/>
                  </a:lnTo>
                  <a:lnTo>
                    <a:pt x="1166951" y="275809"/>
                  </a:lnTo>
                  <a:lnTo>
                    <a:pt x="1161494" y="271826"/>
                  </a:lnTo>
                  <a:lnTo>
                    <a:pt x="1158544" y="270499"/>
                  </a:lnTo>
                  <a:lnTo>
                    <a:pt x="1149399" y="268582"/>
                  </a:lnTo>
                  <a:lnTo>
                    <a:pt x="1143352" y="266369"/>
                  </a:lnTo>
                  <a:lnTo>
                    <a:pt x="1137748" y="264894"/>
                  </a:lnTo>
                  <a:lnTo>
                    <a:pt x="1132143" y="264157"/>
                  </a:lnTo>
                  <a:lnTo>
                    <a:pt x="1120491" y="263567"/>
                  </a:lnTo>
                  <a:lnTo>
                    <a:pt x="1116066" y="263567"/>
                  </a:lnTo>
                  <a:lnTo>
                    <a:pt x="1112969" y="265337"/>
                  </a:lnTo>
                  <a:lnTo>
                    <a:pt x="1112969" y="266664"/>
                  </a:lnTo>
                  <a:lnTo>
                    <a:pt x="1114149" y="270057"/>
                  </a:lnTo>
                  <a:lnTo>
                    <a:pt x="1119164" y="276104"/>
                  </a:lnTo>
                  <a:close/>
                  <a:moveTo>
                    <a:pt x="1209281" y="191001"/>
                  </a:moveTo>
                  <a:lnTo>
                    <a:pt x="1189665" y="190706"/>
                  </a:lnTo>
                  <a:lnTo>
                    <a:pt x="1179488" y="189969"/>
                  </a:lnTo>
                  <a:lnTo>
                    <a:pt x="1153529" y="185839"/>
                  </a:lnTo>
                  <a:lnTo>
                    <a:pt x="1157069" y="192476"/>
                  </a:lnTo>
                  <a:lnTo>
                    <a:pt x="1157954" y="195278"/>
                  </a:lnTo>
                  <a:lnTo>
                    <a:pt x="1158396" y="198966"/>
                  </a:lnTo>
                  <a:lnTo>
                    <a:pt x="1161641" y="203095"/>
                  </a:lnTo>
                  <a:lnTo>
                    <a:pt x="1173735" y="211650"/>
                  </a:lnTo>
                  <a:lnTo>
                    <a:pt x="1177423" y="213420"/>
                  </a:lnTo>
                  <a:lnTo>
                    <a:pt x="1180520" y="214157"/>
                  </a:lnTo>
                  <a:lnTo>
                    <a:pt x="1185387" y="214600"/>
                  </a:lnTo>
                  <a:lnTo>
                    <a:pt x="1192024" y="214600"/>
                  </a:lnTo>
                  <a:lnTo>
                    <a:pt x="1200431" y="213125"/>
                  </a:lnTo>
                  <a:lnTo>
                    <a:pt x="1210608" y="210323"/>
                  </a:lnTo>
                  <a:lnTo>
                    <a:pt x="1215328" y="209733"/>
                  </a:lnTo>
                  <a:lnTo>
                    <a:pt x="1213411" y="212682"/>
                  </a:lnTo>
                  <a:lnTo>
                    <a:pt x="1212231" y="213862"/>
                  </a:lnTo>
                  <a:lnTo>
                    <a:pt x="1191729" y="219762"/>
                  </a:lnTo>
                  <a:lnTo>
                    <a:pt x="1184945" y="220794"/>
                  </a:lnTo>
                  <a:lnTo>
                    <a:pt x="1182290" y="222122"/>
                  </a:lnTo>
                  <a:lnTo>
                    <a:pt x="1180520" y="228611"/>
                  </a:lnTo>
                  <a:lnTo>
                    <a:pt x="1182437" y="230234"/>
                  </a:lnTo>
                  <a:lnTo>
                    <a:pt x="1191287" y="232299"/>
                  </a:lnTo>
                  <a:lnTo>
                    <a:pt x="1196892" y="236134"/>
                  </a:lnTo>
                  <a:lnTo>
                    <a:pt x="1198514" y="236134"/>
                  </a:lnTo>
                  <a:lnTo>
                    <a:pt x="1203676" y="233479"/>
                  </a:lnTo>
                  <a:lnTo>
                    <a:pt x="1215180" y="230234"/>
                  </a:lnTo>
                  <a:lnTo>
                    <a:pt x="1218278" y="229644"/>
                  </a:lnTo>
                  <a:lnTo>
                    <a:pt x="1222850" y="229644"/>
                  </a:lnTo>
                  <a:lnTo>
                    <a:pt x="1226832" y="229939"/>
                  </a:lnTo>
                  <a:lnTo>
                    <a:pt x="1227422" y="230529"/>
                  </a:lnTo>
                  <a:lnTo>
                    <a:pt x="1224768" y="232151"/>
                  </a:lnTo>
                  <a:lnTo>
                    <a:pt x="1222997" y="234659"/>
                  </a:lnTo>
                  <a:lnTo>
                    <a:pt x="1223440" y="235396"/>
                  </a:lnTo>
                  <a:lnTo>
                    <a:pt x="1224768" y="235839"/>
                  </a:lnTo>
                  <a:lnTo>
                    <a:pt x="1227570" y="236134"/>
                  </a:lnTo>
                  <a:lnTo>
                    <a:pt x="1237599" y="232446"/>
                  </a:lnTo>
                  <a:lnTo>
                    <a:pt x="1242024" y="231561"/>
                  </a:lnTo>
                  <a:lnTo>
                    <a:pt x="1251168" y="228021"/>
                  </a:lnTo>
                  <a:lnTo>
                    <a:pt x="1256625" y="226842"/>
                  </a:lnTo>
                  <a:lnTo>
                    <a:pt x="1261198" y="226842"/>
                  </a:lnTo>
                  <a:lnTo>
                    <a:pt x="1265328" y="227432"/>
                  </a:lnTo>
                  <a:lnTo>
                    <a:pt x="1271522" y="231266"/>
                  </a:lnTo>
                  <a:lnTo>
                    <a:pt x="1285976" y="231709"/>
                  </a:lnTo>
                  <a:lnTo>
                    <a:pt x="1296301" y="231266"/>
                  </a:lnTo>
                  <a:lnTo>
                    <a:pt x="1295121" y="232004"/>
                  </a:lnTo>
                  <a:lnTo>
                    <a:pt x="1281404" y="234511"/>
                  </a:lnTo>
                  <a:lnTo>
                    <a:pt x="1263705" y="236576"/>
                  </a:lnTo>
                  <a:lnTo>
                    <a:pt x="1260165" y="242181"/>
                  </a:lnTo>
                  <a:lnTo>
                    <a:pt x="1256036" y="243951"/>
                  </a:lnTo>
                  <a:lnTo>
                    <a:pt x="1250136" y="243951"/>
                  </a:lnTo>
                  <a:lnTo>
                    <a:pt x="1244236" y="244983"/>
                  </a:lnTo>
                  <a:lnTo>
                    <a:pt x="1227127" y="250883"/>
                  </a:lnTo>
                  <a:lnTo>
                    <a:pt x="1221523" y="253390"/>
                  </a:lnTo>
                  <a:lnTo>
                    <a:pt x="1221523" y="254570"/>
                  </a:lnTo>
                  <a:lnTo>
                    <a:pt x="1221818" y="255897"/>
                  </a:lnTo>
                  <a:lnTo>
                    <a:pt x="1222850" y="257225"/>
                  </a:lnTo>
                  <a:lnTo>
                    <a:pt x="1228455" y="260470"/>
                  </a:lnTo>
                  <a:lnTo>
                    <a:pt x="1243204" y="264157"/>
                  </a:lnTo>
                  <a:lnTo>
                    <a:pt x="1247776" y="266074"/>
                  </a:lnTo>
                  <a:lnTo>
                    <a:pt x="1246449" y="266517"/>
                  </a:lnTo>
                  <a:lnTo>
                    <a:pt x="1237157" y="266074"/>
                  </a:lnTo>
                  <a:lnTo>
                    <a:pt x="1235534" y="266664"/>
                  </a:lnTo>
                  <a:lnTo>
                    <a:pt x="1235239" y="267697"/>
                  </a:lnTo>
                  <a:lnTo>
                    <a:pt x="1237452" y="270204"/>
                  </a:lnTo>
                  <a:lnTo>
                    <a:pt x="1241729" y="273891"/>
                  </a:lnTo>
                  <a:lnTo>
                    <a:pt x="1244974" y="275809"/>
                  </a:lnTo>
                  <a:lnTo>
                    <a:pt x="1249103" y="276251"/>
                  </a:lnTo>
                  <a:lnTo>
                    <a:pt x="1252643" y="275661"/>
                  </a:lnTo>
                  <a:lnTo>
                    <a:pt x="1259428" y="276104"/>
                  </a:lnTo>
                  <a:lnTo>
                    <a:pt x="1279782" y="278611"/>
                  </a:lnTo>
                  <a:lnTo>
                    <a:pt x="1281552" y="279643"/>
                  </a:lnTo>
                  <a:lnTo>
                    <a:pt x="1270342" y="280971"/>
                  </a:lnTo>
                  <a:lnTo>
                    <a:pt x="1259133" y="282888"/>
                  </a:lnTo>
                  <a:lnTo>
                    <a:pt x="1255888" y="284363"/>
                  </a:lnTo>
                  <a:lnTo>
                    <a:pt x="1256920" y="286133"/>
                  </a:lnTo>
                  <a:lnTo>
                    <a:pt x="1260313" y="288493"/>
                  </a:lnTo>
                  <a:lnTo>
                    <a:pt x="1268867" y="292918"/>
                  </a:lnTo>
                  <a:lnTo>
                    <a:pt x="1280667" y="297195"/>
                  </a:lnTo>
                  <a:lnTo>
                    <a:pt x="1293498" y="299997"/>
                  </a:lnTo>
                  <a:lnTo>
                    <a:pt x="1306330" y="301620"/>
                  </a:lnTo>
                  <a:lnTo>
                    <a:pt x="1314295" y="302062"/>
                  </a:lnTo>
                  <a:lnTo>
                    <a:pt x="1320194" y="301325"/>
                  </a:lnTo>
                  <a:lnTo>
                    <a:pt x="1321817" y="300145"/>
                  </a:lnTo>
                  <a:lnTo>
                    <a:pt x="1320932" y="298227"/>
                  </a:lnTo>
                  <a:lnTo>
                    <a:pt x="1319752" y="296605"/>
                  </a:lnTo>
                  <a:lnTo>
                    <a:pt x="1318129" y="295425"/>
                  </a:lnTo>
                  <a:lnTo>
                    <a:pt x="1313410" y="293213"/>
                  </a:lnTo>
                  <a:lnTo>
                    <a:pt x="1314147" y="292475"/>
                  </a:lnTo>
                  <a:lnTo>
                    <a:pt x="1318424" y="291885"/>
                  </a:lnTo>
                  <a:lnTo>
                    <a:pt x="1322702" y="291885"/>
                  </a:lnTo>
                  <a:lnTo>
                    <a:pt x="1326979" y="292918"/>
                  </a:lnTo>
                  <a:lnTo>
                    <a:pt x="1329929" y="294098"/>
                  </a:lnTo>
                  <a:lnTo>
                    <a:pt x="1331551" y="295720"/>
                  </a:lnTo>
                  <a:lnTo>
                    <a:pt x="1333911" y="297195"/>
                  </a:lnTo>
                  <a:lnTo>
                    <a:pt x="1339663" y="299702"/>
                  </a:lnTo>
                  <a:lnTo>
                    <a:pt x="1341581" y="301177"/>
                  </a:lnTo>
                  <a:lnTo>
                    <a:pt x="1343055" y="301620"/>
                  </a:lnTo>
                  <a:lnTo>
                    <a:pt x="1343940" y="300882"/>
                  </a:lnTo>
                  <a:lnTo>
                    <a:pt x="1343498" y="299112"/>
                  </a:lnTo>
                  <a:lnTo>
                    <a:pt x="1340696" y="294835"/>
                  </a:lnTo>
                  <a:lnTo>
                    <a:pt x="1336861" y="289673"/>
                  </a:lnTo>
                  <a:lnTo>
                    <a:pt x="1330519" y="282446"/>
                  </a:lnTo>
                  <a:lnTo>
                    <a:pt x="1328601" y="279348"/>
                  </a:lnTo>
                  <a:lnTo>
                    <a:pt x="1329634" y="276104"/>
                  </a:lnTo>
                  <a:lnTo>
                    <a:pt x="1330666" y="276399"/>
                  </a:lnTo>
                  <a:lnTo>
                    <a:pt x="1332436" y="278021"/>
                  </a:lnTo>
                  <a:lnTo>
                    <a:pt x="1339516" y="285691"/>
                  </a:lnTo>
                  <a:lnTo>
                    <a:pt x="1344383" y="289673"/>
                  </a:lnTo>
                  <a:lnTo>
                    <a:pt x="1354117" y="298817"/>
                  </a:lnTo>
                  <a:lnTo>
                    <a:pt x="1357362" y="300292"/>
                  </a:lnTo>
                  <a:lnTo>
                    <a:pt x="1361197" y="300292"/>
                  </a:lnTo>
                  <a:lnTo>
                    <a:pt x="1362082" y="299850"/>
                  </a:lnTo>
                  <a:lnTo>
                    <a:pt x="1363557" y="297047"/>
                  </a:lnTo>
                  <a:lnTo>
                    <a:pt x="1365769" y="291738"/>
                  </a:lnTo>
                  <a:lnTo>
                    <a:pt x="1366801" y="288345"/>
                  </a:lnTo>
                  <a:lnTo>
                    <a:pt x="1366359" y="284363"/>
                  </a:lnTo>
                  <a:lnTo>
                    <a:pt x="1363999" y="279496"/>
                  </a:lnTo>
                  <a:lnTo>
                    <a:pt x="1363262" y="277284"/>
                  </a:lnTo>
                  <a:lnTo>
                    <a:pt x="1364147" y="276546"/>
                  </a:lnTo>
                  <a:lnTo>
                    <a:pt x="1367539" y="276251"/>
                  </a:lnTo>
                  <a:lnTo>
                    <a:pt x="1375209" y="282298"/>
                  </a:lnTo>
                  <a:lnTo>
                    <a:pt x="1378748" y="283478"/>
                  </a:lnTo>
                  <a:lnTo>
                    <a:pt x="1381551" y="282446"/>
                  </a:lnTo>
                  <a:lnTo>
                    <a:pt x="1383026" y="279938"/>
                  </a:lnTo>
                  <a:lnTo>
                    <a:pt x="1383321" y="278316"/>
                  </a:lnTo>
                  <a:lnTo>
                    <a:pt x="1383321" y="276546"/>
                  </a:lnTo>
                  <a:lnTo>
                    <a:pt x="1382583" y="275366"/>
                  </a:lnTo>
                  <a:lnTo>
                    <a:pt x="1381698" y="274776"/>
                  </a:lnTo>
                  <a:lnTo>
                    <a:pt x="1376684" y="273301"/>
                  </a:lnTo>
                  <a:lnTo>
                    <a:pt x="1375946" y="272269"/>
                  </a:lnTo>
                  <a:lnTo>
                    <a:pt x="1377568" y="270794"/>
                  </a:lnTo>
                  <a:lnTo>
                    <a:pt x="1378158" y="267992"/>
                  </a:lnTo>
                  <a:lnTo>
                    <a:pt x="1377568" y="260912"/>
                  </a:lnTo>
                  <a:lnTo>
                    <a:pt x="1378306" y="257077"/>
                  </a:lnTo>
                  <a:lnTo>
                    <a:pt x="1379928" y="254865"/>
                  </a:lnTo>
                  <a:lnTo>
                    <a:pt x="1381551" y="253537"/>
                  </a:lnTo>
                  <a:lnTo>
                    <a:pt x="1385828" y="251030"/>
                  </a:lnTo>
                  <a:lnTo>
                    <a:pt x="1387155" y="250588"/>
                  </a:lnTo>
                  <a:lnTo>
                    <a:pt x="1387450" y="251178"/>
                  </a:lnTo>
                  <a:lnTo>
                    <a:pt x="1384648" y="256192"/>
                  </a:lnTo>
                  <a:lnTo>
                    <a:pt x="1383910" y="258257"/>
                  </a:lnTo>
                  <a:lnTo>
                    <a:pt x="1383910" y="261944"/>
                  </a:lnTo>
                  <a:lnTo>
                    <a:pt x="1384648" y="267697"/>
                  </a:lnTo>
                  <a:lnTo>
                    <a:pt x="1386270" y="270204"/>
                  </a:lnTo>
                  <a:lnTo>
                    <a:pt x="1392612" y="271974"/>
                  </a:lnTo>
                  <a:lnTo>
                    <a:pt x="1396300" y="269614"/>
                  </a:lnTo>
                  <a:lnTo>
                    <a:pt x="1402347" y="264157"/>
                  </a:lnTo>
                  <a:lnTo>
                    <a:pt x="1406624" y="261060"/>
                  </a:lnTo>
                  <a:lnTo>
                    <a:pt x="1408247" y="259142"/>
                  </a:lnTo>
                  <a:lnTo>
                    <a:pt x="1409721" y="254717"/>
                  </a:lnTo>
                  <a:lnTo>
                    <a:pt x="1410901" y="254275"/>
                  </a:lnTo>
                  <a:lnTo>
                    <a:pt x="1415916" y="254717"/>
                  </a:lnTo>
                  <a:lnTo>
                    <a:pt x="1418276" y="253832"/>
                  </a:lnTo>
                  <a:lnTo>
                    <a:pt x="1422996" y="251030"/>
                  </a:lnTo>
                  <a:lnTo>
                    <a:pt x="1432435" y="247490"/>
                  </a:lnTo>
                  <a:lnTo>
                    <a:pt x="1453379" y="241148"/>
                  </a:lnTo>
                  <a:lnTo>
                    <a:pt x="1456181" y="239673"/>
                  </a:lnTo>
                  <a:lnTo>
                    <a:pt x="1459869" y="236723"/>
                  </a:lnTo>
                  <a:lnTo>
                    <a:pt x="1459279" y="234216"/>
                  </a:lnTo>
                  <a:lnTo>
                    <a:pt x="1456329" y="230676"/>
                  </a:lnTo>
                  <a:lnTo>
                    <a:pt x="1447774" y="222269"/>
                  </a:lnTo>
                  <a:lnTo>
                    <a:pt x="1443940" y="217402"/>
                  </a:lnTo>
                  <a:lnTo>
                    <a:pt x="1443202" y="217107"/>
                  </a:lnTo>
                  <a:lnTo>
                    <a:pt x="1441285" y="218287"/>
                  </a:lnTo>
                  <a:lnTo>
                    <a:pt x="1439957" y="219614"/>
                  </a:lnTo>
                  <a:lnTo>
                    <a:pt x="1436122" y="224777"/>
                  </a:lnTo>
                  <a:lnTo>
                    <a:pt x="1434647" y="225219"/>
                  </a:lnTo>
                  <a:lnTo>
                    <a:pt x="1432583" y="220942"/>
                  </a:lnTo>
                  <a:lnTo>
                    <a:pt x="1430075" y="217697"/>
                  </a:lnTo>
                  <a:lnTo>
                    <a:pt x="1428748" y="216665"/>
                  </a:lnTo>
                  <a:lnTo>
                    <a:pt x="1425946" y="215927"/>
                  </a:lnTo>
                  <a:lnTo>
                    <a:pt x="1417834" y="215190"/>
                  </a:lnTo>
                  <a:lnTo>
                    <a:pt x="1412229" y="217992"/>
                  </a:lnTo>
                  <a:lnTo>
                    <a:pt x="1410606" y="218435"/>
                  </a:lnTo>
                  <a:lnTo>
                    <a:pt x="1402347" y="219614"/>
                  </a:lnTo>
                  <a:lnTo>
                    <a:pt x="1401020" y="219025"/>
                  </a:lnTo>
                  <a:lnTo>
                    <a:pt x="1402937" y="216075"/>
                  </a:lnTo>
                  <a:lnTo>
                    <a:pt x="1404854" y="214157"/>
                  </a:lnTo>
                  <a:lnTo>
                    <a:pt x="1407362" y="205603"/>
                  </a:lnTo>
                  <a:lnTo>
                    <a:pt x="1409279" y="200293"/>
                  </a:lnTo>
                  <a:lnTo>
                    <a:pt x="1406624" y="196016"/>
                  </a:lnTo>
                  <a:lnTo>
                    <a:pt x="1403379" y="191444"/>
                  </a:lnTo>
                  <a:lnTo>
                    <a:pt x="1400135" y="191444"/>
                  </a:lnTo>
                  <a:lnTo>
                    <a:pt x="1391727" y="189231"/>
                  </a:lnTo>
                  <a:lnTo>
                    <a:pt x="1386270" y="188789"/>
                  </a:lnTo>
                  <a:lnTo>
                    <a:pt x="1384648" y="188199"/>
                  </a:lnTo>
                  <a:lnTo>
                    <a:pt x="1385975" y="185986"/>
                  </a:lnTo>
                  <a:lnTo>
                    <a:pt x="1392318" y="182742"/>
                  </a:lnTo>
                  <a:lnTo>
                    <a:pt x="1392318" y="175810"/>
                  </a:lnTo>
                  <a:lnTo>
                    <a:pt x="1391727" y="173007"/>
                  </a:lnTo>
                  <a:lnTo>
                    <a:pt x="1390990" y="171532"/>
                  </a:lnTo>
                  <a:lnTo>
                    <a:pt x="1383615" y="168877"/>
                  </a:lnTo>
                  <a:lnTo>
                    <a:pt x="1379338" y="167993"/>
                  </a:lnTo>
                  <a:lnTo>
                    <a:pt x="1371521" y="167993"/>
                  </a:lnTo>
                  <a:lnTo>
                    <a:pt x="1368866" y="168730"/>
                  </a:lnTo>
                  <a:lnTo>
                    <a:pt x="1365769" y="170647"/>
                  </a:lnTo>
                  <a:lnTo>
                    <a:pt x="1365179" y="173007"/>
                  </a:lnTo>
                  <a:lnTo>
                    <a:pt x="1365622" y="176547"/>
                  </a:lnTo>
                  <a:lnTo>
                    <a:pt x="1366507" y="178612"/>
                  </a:lnTo>
                  <a:lnTo>
                    <a:pt x="1372554" y="180382"/>
                  </a:lnTo>
                  <a:lnTo>
                    <a:pt x="1375798" y="183922"/>
                  </a:lnTo>
                  <a:lnTo>
                    <a:pt x="1377273" y="186429"/>
                  </a:lnTo>
                  <a:lnTo>
                    <a:pt x="1377273" y="187314"/>
                  </a:lnTo>
                  <a:lnTo>
                    <a:pt x="1373881" y="185986"/>
                  </a:lnTo>
                  <a:lnTo>
                    <a:pt x="1368424" y="185986"/>
                  </a:lnTo>
                  <a:lnTo>
                    <a:pt x="1360017" y="184069"/>
                  </a:lnTo>
                  <a:lnTo>
                    <a:pt x="1355740" y="182152"/>
                  </a:lnTo>
                  <a:lnTo>
                    <a:pt x="1351020" y="178317"/>
                  </a:lnTo>
                  <a:lnTo>
                    <a:pt x="1350578" y="176695"/>
                  </a:lnTo>
                  <a:lnTo>
                    <a:pt x="1352347" y="172417"/>
                  </a:lnTo>
                  <a:lnTo>
                    <a:pt x="1352347" y="171385"/>
                  </a:lnTo>
                  <a:lnTo>
                    <a:pt x="1351020" y="170500"/>
                  </a:lnTo>
                  <a:lnTo>
                    <a:pt x="1351020" y="169762"/>
                  </a:lnTo>
                  <a:lnTo>
                    <a:pt x="1352642" y="167698"/>
                  </a:lnTo>
                  <a:lnTo>
                    <a:pt x="1352642" y="166665"/>
                  </a:lnTo>
                  <a:lnTo>
                    <a:pt x="1351757" y="165338"/>
                  </a:lnTo>
                  <a:lnTo>
                    <a:pt x="1349987" y="163420"/>
                  </a:lnTo>
                  <a:lnTo>
                    <a:pt x="1347480" y="162093"/>
                  </a:lnTo>
                  <a:lnTo>
                    <a:pt x="1342318" y="161650"/>
                  </a:lnTo>
                  <a:lnTo>
                    <a:pt x="1338483" y="162093"/>
                  </a:lnTo>
                  <a:lnTo>
                    <a:pt x="1335238" y="163863"/>
                  </a:lnTo>
                  <a:lnTo>
                    <a:pt x="1333616" y="163863"/>
                  </a:lnTo>
                  <a:lnTo>
                    <a:pt x="1324324" y="161060"/>
                  </a:lnTo>
                  <a:lnTo>
                    <a:pt x="1315917" y="159438"/>
                  </a:lnTo>
                  <a:lnTo>
                    <a:pt x="1313115" y="158406"/>
                  </a:lnTo>
                  <a:lnTo>
                    <a:pt x="1313410" y="155456"/>
                  </a:lnTo>
                  <a:lnTo>
                    <a:pt x="1313410" y="154571"/>
                  </a:lnTo>
                  <a:lnTo>
                    <a:pt x="1312082" y="152653"/>
                  </a:lnTo>
                  <a:lnTo>
                    <a:pt x="1302348" y="147196"/>
                  </a:lnTo>
                  <a:lnTo>
                    <a:pt x="1296596" y="142772"/>
                  </a:lnTo>
                  <a:lnTo>
                    <a:pt x="1284059" y="130530"/>
                  </a:lnTo>
                  <a:lnTo>
                    <a:pt x="1280667" y="125368"/>
                  </a:lnTo>
                  <a:lnTo>
                    <a:pt x="1277717" y="122123"/>
                  </a:lnTo>
                  <a:lnTo>
                    <a:pt x="1272112" y="118583"/>
                  </a:lnTo>
                  <a:lnTo>
                    <a:pt x="1266802" y="116371"/>
                  </a:lnTo>
                  <a:lnTo>
                    <a:pt x="1250578" y="112093"/>
                  </a:lnTo>
                  <a:lnTo>
                    <a:pt x="1242761" y="110913"/>
                  </a:lnTo>
                  <a:lnTo>
                    <a:pt x="1235682" y="111798"/>
                  </a:lnTo>
                  <a:lnTo>
                    <a:pt x="1223735" y="111798"/>
                  </a:lnTo>
                  <a:lnTo>
                    <a:pt x="1220638" y="112536"/>
                  </a:lnTo>
                  <a:lnTo>
                    <a:pt x="1219605" y="113126"/>
                  </a:lnTo>
                  <a:lnTo>
                    <a:pt x="1219310" y="114158"/>
                  </a:lnTo>
                  <a:lnTo>
                    <a:pt x="1219310" y="115781"/>
                  </a:lnTo>
                  <a:lnTo>
                    <a:pt x="1219753" y="117256"/>
                  </a:lnTo>
                  <a:lnTo>
                    <a:pt x="1220343" y="118730"/>
                  </a:lnTo>
                  <a:lnTo>
                    <a:pt x="1222555" y="119763"/>
                  </a:lnTo>
                  <a:lnTo>
                    <a:pt x="1228160" y="120500"/>
                  </a:lnTo>
                  <a:lnTo>
                    <a:pt x="1240844" y="120795"/>
                  </a:lnTo>
                  <a:lnTo>
                    <a:pt x="1243941" y="122713"/>
                  </a:lnTo>
                  <a:lnTo>
                    <a:pt x="1245269" y="124188"/>
                  </a:lnTo>
                  <a:lnTo>
                    <a:pt x="1245269" y="125810"/>
                  </a:lnTo>
                  <a:lnTo>
                    <a:pt x="1243941" y="127580"/>
                  </a:lnTo>
                  <a:lnTo>
                    <a:pt x="1242466" y="128465"/>
                  </a:lnTo>
                  <a:lnTo>
                    <a:pt x="1239959" y="128465"/>
                  </a:lnTo>
                  <a:lnTo>
                    <a:pt x="1229930" y="127137"/>
                  </a:lnTo>
                  <a:lnTo>
                    <a:pt x="1219753" y="130087"/>
                  </a:lnTo>
                  <a:lnTo>
                    <a:pt x="1211788" y="131710"/>
                  </a:lnTo>
                  <a:lnTo>
                    <a:pt x="1199694" y="130530"/>
                  </a:lnTo>
                  <a:lnTo>
                    <a:pt x="1192172" y="133480"/>
                  </a:lnTo>
                  <a:lnTo>
                    <a:pt x="1185977" y="141887"/>
                  </a:lnTo>
                  <a:lnTo>
                    <a:pt x="1185977" y="143362"/>
                  </a:lnTo>
                  <a:lnTo>
                    <a:pt x="1194237" y="145131"/>
                  </a:lnTo>
                  <a:lnTo>
                    <a:pt x="1204856" y="148671"/>
                  </a:lnTo>
                  <a:lnTo>
                    <a:pt x="1209871" y="155456"/>
                  </a:lnTo>
                  <a:lnTo>
                    <a:pt x="1220195" y="157373"/>
                  </a:lnTo>
                  <a:lnTo>
                    <a:pt x="1224768" y="158848"/>
                  </a:lnTo>
                  <a:lnTo>
                    <a:pt x="1227422" y="160470"/>
                  </a:lnTo>
                  <a:lnTo>
                    <a:pt x="1212821" y="160470"/>
                  </a:lnTo>
                  <a:lnTo>
                    <a:pt x="1206331" y="159733"/>
                  </a:lnTo>
                  <a:lnTo>
                    <a:pt x="1202201" y="159733"/>
                  </a:lnTo>
                  <a:lnTo>
                    <a:pt x="1198661" y="155161"/>
                  </a:lnTo>
                  <a:lnTo>
                    <a:pt x="1193499" y="152801"/>
                  </a:lnTo>
                  <a:lnTo>
                    <a:pt x="1186125" y="152506"/>
                  </a:lnTo>
                  <a:lnTo>
                    <a:pt x="1180668" y="150441"/>
                  </a:lnTo>
                  <a:lnTo>
                    <a:pt x="1175063" y="150736"/>
                  </a:lnTo>
                  <a:lnTo>
                    <a:pt x="1169753" y="152506"/>
                  </a:lnTo>
                  <a:lnTo>
                    <a:pt x="1169311" y="160913"/>
                  </a:lnTo>
                  <a:lnTo>
                    <a:pt x="1175800" y="165928"/>
                  </a:lnTo>
                  <a:lnTo>
                    <a:pt x="1183322" y="170500"/>
                  </a:lnTo>
                  <a:lnTo>
                    <a:pt x="1185092" y="172270"/>
                  </a:lnTo>
                  <a:lnTo>
                    <a:pt x="1179930" y="172270"/>
                  </a:lnTo>
                  <a:lnTo>
                    <a:pt x="1172998" y="171237"/>
                  </a:lnTo>
                  <a:lnTo>
                    <a:pt x="1170343" y="171237"/>
                  </a:lnTo>
                  <a:lnTo>
                    <a:pt x="1164591" y="173007"/>
                  </a:lnTo>
                  <a:lnTo>
                    <a:pt x="1163264" y="174187"/>
                  </a:lnTo>
                  <a:lnTo>
                    <a:pt x="1162969" y="175220"/>
                  </a:lnTo>
                  <a:lnTo>
                    <a:pt x="1163706" y="176547"/>
                  </a:lnTo>
                  <a:lnTo>
                    <a:pt x="1165328" y="178169"/>
                  </a:lnTo>
                  <a:lnTo>
                    <a:pt x="1167836" y="179497"/>
                  </a:lnTo>
                  <a:lnTo>
                    <a:pt x="1172851" y="180972"/>
                  </a:lnTo>
                  <a:lnTo>
                    <a:pt x="1176095" y="181414"/>
                  </a:lnTo>
                  <a:lnTo>
                    <a:pt x="1182880" y="180382"/>
                  </a:lnTo>
                  <a:lnTo>
                    <a:pt x="1189222" y="186134"/>
                  </a:lnTo>
                  <a:lnTo>
                    <a:pt x="1194827" y="186134"/>
                  </a:lnTo>
                  <a:lnTo>
                    <a:pt x="1210608" y="182152"/>
                  </a:lnTo>
                  <a:lnTo>
                    <a:pt x="1219163" y="182594"/>
                  </a:lnTo>
                  <a:lnTo>
                    <a:pt x="1218130" y="183332"/>
                  </a:lnTo>
                  <a:lnTo>
                    <a:pt x="1210903" y="185692"/>
                  </a:lnTo>
                  <a:lnTo>
                    <a:pt x="1210313" y="186576"/>
                  </a:lnTo>
                  <a:lnTo>
                    <a:pt x="1210313" y="190854"/>
                  </a:lnTo>
                  <a:lnTo>
                    <a:pt x="1209281" y="191296"/>
                  </a:lnTo>
                  <a:close/>
                  <a:moveTo>
                    <a:pt x="1687890" y="571234"/>
                  </a:moveTo>
                  <a:lnTo>
                    <a:pt x="1684498" y="570201"/>
                  </a:lnTo>
                  <a:lnTo>
                    <a:pt x="1681548" y="568284"/>
                  </a:lnTo>
                  <a:lnTo>
                    <a:pt x="1680220" y="564892"/>
                  </a:lnTo>
                  <a:lnTo>
                    <a:pt x="1679335" y="563417"/>
                  </a:lnTo>
                  <a:lnTo>
                    <a:pt x="1676681" y="560614"/>
                  </a:lnTo>
                  <a:lnTo>
                    <a:pt x="1670191" y="558254"/>
                  </a:lnTo>
                  <a:lnTo>
                    <a:pt x="1669306" y="557370"/>
                  </a:lnTo>
                  <a:lnTo>
                    <a:pt x="1667241" y="553387"/>
                  </a:lnTo>
                  <a:lnTo>
                    <a:pt x="1665029" y="550880"/>
                  </a:lnTo>
                  <a:lnTo>
                    <a:pt x="1660457" y="548962"/>
                  </a:lnTo>
                  <a:lnTo>
                    <a:pt x="1642610" y="543358"/>
                  </a:lnTo>
                  <a:lnTo>
                    <a:pt x="1636710" y="542473"/>
                  </a:lnTo>
                  <a:lnTo>
                    <a:pt x="1608540" y="543653"/>
                  </a:lnTo>
                  <a:lnTo>
                    <a:pt x="1604115" y="542915"/>
                  </a:lnTo>
                  <a:lnTo>
                    <a:pt x="1594970" y="540555"/>
                  </a:lnTo>
                  <a:lnTo>
                    <a:pt x="1588923" y="540260"/>
                  </a:lnTo>
                  <a:lnTo>
                    <a:pt x="1581254" y="537311"/>
                  </a:lnTo>
                  <a:lnTo>
                    <a:pt x="1575797" y="537311"/>
                  </a:lnTo>
                  <a:lnTo>
                    <a:pt x="1572109" y="537753"/>
                  </a:lnTo>
                  <a:lnTo>
                    <a:pt x="1570487" y="538491"/>
                  </a:lnTo>
                  <a:lnTo>
                    <a:pt x="1569750" y="539671"/>
                  </a:lnTo>
                  <a:lnTo>
                    <a:pt x="1569454" y="542178"/>
                  </a:lnTo>
                  <a:lnTo>
                    <a:pt x="1569454" y="546160"/>
                  </a:lnTo>
                  <a:lnTo>
                    <a:pt x="1570339" y="548962"/>
                  </a:lnTo>
                  <a:lnTo>
                    <a:pt x="1572699" y="551617"/>
                  </a:lnTo>
                  <a:lnTo>
                    <a:pt x="1571667" y="551617"/>
                  </a:lnTo>
                  <a:lnTo>
                    <a:pt x="1571077" y="552207"/>
                  </a:lnTo>
                  <a:lnTo>
                    <a:pt x="1570487" y="554420"/>
                  </a:lnTo>
                  <a:lnTo>
                    <a:pt x="1570487" y="556927"/>
                  </a:lnTo>
                  <a:lnTo>
                    <a:pt x="1571667" y="559287"/>
                  </a:lnTo>
                  <a:lnTo>
                    <a:pt x="1572994" y="560762"/>
                  </a:lnTo>
                  <a:lnTo>
                    <a:pt x="1575797" y="562532"/>
                  </a:lnTo>
                  <a:lnTo>
                    <a:pt x="1584351" y="563859"/>
                  </a:lnTo>
                  <a:lnTo>
                    <a:pt x="1587153" y="564892"/>
                  </a:lnTo>
                  <a:lnTo>
                    <a:pt x="1588186" y="568136"/>
                  </a:lnTo>
                  <a:lnTo>
                    <a:pt x="1589071" y="572266"/>
                  </a:lnTo>
                  <a:lnTo>
                    <a:pt x="1590693" y="577281"/>
                  </a:lnTo>
                  <a:lnTo>
                    <a:pt x="1592758" y="581558"/>
                  </a:lnTo>
                  <a:lnTo>
                    <a:pt x="1593790" y="583033"/>
                  </a:lnTo>
                  <a:lnTo>
                    <a:pt x="1596888" y="584950"/>
                  </a:lnTo>
                  <a:lnTo>
                    <a:pt x="1605295" y="588490"/>
                  </a:lnTo>
                  <a:lnTo>
                    <a:pt x="1610015" y="588490"/>
                  </a:lnTo>
                  <a:lnTo>
                    <a:pt x="1614882" y="587753"/>
                  </a:lnTo>
                  <a:lnTo>
                    <a:pt x="1630073" y="583475"/>
                  </a:lnTo>
                  <a:lnTo>
                    <a:pt x="1636268" y="582296"/>
                  </a:lnTo>
                  <a:lnTo>
                    <a:pt x="1648805" y="581558"/>
                  </a:lnTo>
                  <a:lnTo>
                    <a:pt x="1670338" y="584213"/>
                  </a:lnTo>
                  <a:lnTo>
                    <a:pt x="1686415" y="585393"/>
                  </a:lnTo>
                  <a:lnTo>
                    <a:pt x="1692020" y="584213"/>
                  </a:lnTo>
                  <a:lnTo>
                    <a:pt x="1694527" y="582296"/>
                  </a:lnTo>
                  <a:lnTo>
                    <a:pt x="1693347" y="580673"/>
                  </a:lnTo>
                  <a:lnTo>
                    <a:pt x="1690250" y="578313"/>
                  </a:lnTo>
                  <a:lnTo>
                    <a:pt x="1688775" y="576396"/>
                  </a:lnTo>
                  <a:lnTo>
                    <a:pt x="1689365" y="572266"/>
                  </a:lnTo>
                  <a:lnTo>
                    <a:pt x="1688332" y="571234"/>
                  </a:lnTo>
                  <a:close/>
                  <a:moveTo>
                    <a:pt x="307224" y="1403822"/>
                  </a:moveTo>
                  <a:lnTo>
                    <a:pt x="306929" y="1398807"/>
                  </a:lnTo>
                  <a:lnTo>
                    <a:pt x="306487" y="1397627"/>
                  </a:lnTo>
                  <a:lnTo>
                    <a:pt x="305307" y="1396300"/>
                  </a:lnTo>
                  <a:lnTo>
                    <a:pt x="305012" y="1396742"/>
                  </a:lnTo>
                  <a:lnTo>
                    <a:pt x="305012" y="1397922"/>
                  </a:lnTo>
                  <a:lnTo>
                    <a:pt x="303390" y="1400577"/>
                  </a:lnTo>
                  <a:lnTo>
                    <a:pt x="302947" y="1401904"/>
                  </a:lnTo>
                  <a:lnTo>
                    <a:pt x="302947" y="1403084"/>
                  </a:lnTo>
                  <a:lnTo>
                    <a:pt x="303685" y="1403822"/>
                  </a:lnTo>
                  <a:lnTo>
                    <a:pt x="304422" y="1404117"/>
                  </a:lnTo>
                  <a:lnTo>
                    <a:pt x="307077" y="1404117"/>
                  </a:lnTo>
                  <a:lnTo>
                    <a:pt x="307077" y="1403822"/>
                  </a:lnTo>
                  <a:close/>
                  <a:moveTo>
                    <a:pt x="321383" y="1403969"/>
                  </a:moveTo>
                  <a:lnTo>
                    <a:pt x="318581" y="1401609"/>
                  </a:lnTo>
                  <a:lnTo>
                    <a:pt x="315484" y="1399840"/>
                  </a:lnTo>
                  <a:lnTo>
                    <a:pt x="312534" y="1398217"/>
                  </a:lnTo>
                  <a:lnTo>
                    <a:pt x="310912" y="1398217"/>
                  </a:lnTo>
                  <a:lnTo>
                    <a:pt x="310174" y="1399397"/>
                  </a:lnTo>
                  <a:lnTo>
                    <a:pt x="309584" y="1402937"/>
                  </a:lnTo>
                  <a:lnTo>
                    <a:pt x="308847" y="1404707"/>
                  </a:lnTo>
                  <a:lnTo>
                    <a:pt x="307077" y="1407214"/>
                  </a:lnTo>
                  <a:lnTo>
                    <a:pt x="307077" y="1409132"/>
                  </a:lnTo>
                  <a:lnTo>
                    <a:pt x="309289" y="1411786"/>
                  </a:lnTo>
                  <a:lnTo>
                    <a:pt x="309584" y="1414294"/>
                  </a:lnTo>
                  <a:lnTo>
                    <a:pt x="311207" y="1416654"/>
                  </a:lnTo>
                  <a:lnTo>
                    <a:pt x="314451" y="1419603"/>
                  </a:lnTo>
                  <a:lnTo>
                    <a:pt x="316221" y="1419603"/>
                  </a:lnTo>
                  <a:lnTo>
                    <a:pt x="317844" y="1416949"/>
                  </a:lnTo>
                  <a:lnTo>
                    <a:pt x="318434" y="1416506"/>
                  </a:lnTo>
                  <a:lnTo>
                    <a:pt x="317844" y="1422258"/>
                  </a:lnTo>
                  <a:lnTo>
                    <a:pt x="318286" y="1423733"/>
                  </a:lnTo>
                  <a:lnTo>
                    <a:pt x="318581" y="1426830"/>
                  </a:lnTo>
                  <a:lnTo>
                    <a:pt x="318581" y="1430665"/>
                  </a:lnTo>
                  <a:lnTo>
                    <a:pt x="320056" y="1433025"/>
                  </a:lnTo>
                  <a:lnTo>
                    <a:pt x="321531" y="1431255"/>
                  </a:lnTo>
                  <a:lnTo>
                    <a:pt x="322711" y="1427273"/>
                  </a:lnTo>
                  <a:lnTo>
                    <a:pt x="324481" y="1424913"/>
                  </a:lnTo>
                  <a:lnTo>
                    <a:pt x="324481" y="1421373"/>
                  </a:lnTo>
                  <a:lnTo>
                    <a:pt x="323301" y="1410164"/>
                  </a:lnTo>
                  <a:lnTo>
                    <a:pt x="321236" y="1404117"/>
                  </a:lnTo>
                  <a:close/>
                  <a:moveTo>
                    <a:pt x="311944" y="1419898"/>
                  </a:moveTo>
                  <a:lnTo>
                    <a:pt x="306929" y="1415326"/>
                  </a:lnTo>
                  <a:lnTo>
                    <a:pt x="306192" y="1414884"/>
                  </a:lnTo>
                  <a:lnTo>
                    <a:pt x="305454" y="1414589"/>
                  </a:lnTo>
                  <a:lnTo>
                    <a:pt x="305012" y="1414884"/>
                  </a:lnTo>
                  <a:lnTo>
                    <a:pt x="305012" y="1415916"/>
                  </a:lnTo>
                  <a:lnTo>
                    <a:pt x="305307" y="1417686"/>
                  </a:lnTo>
                  <a:lnTo>
                    <a:pt x="307962" y="1421816"/>
                  </a:lnTo>
                  <a:lnTo>
                    <a:pt x="309289" y="1422848"/>
                  </a:lnTo>
                  <a:lnTo>
                    <a:pt x="312829" y="1426683"/>
                  </a:lnTo>
                  <a:lnTo>
                    <a:pt x="313714" y="1425061"/>
                  </a:lnTo>
                  <a:lnTo>
                    <a:pt x="313714" y="1421816"/>
                  </a:lnTo>
                  <a:lnTo>
                    <a:pt x="312239" y="1419603"/>
                  </a:lnTo>
                  <a:close/>
                  <a:moveTo>
                    <a:pt x="299997" y="1401757"/>
                  </a:moveTo>
                  <a:lnTo>
                    <a:pt x="299407" y="1401462"/>
                  </a:lnTo>
                  <a:lnTo>
                    <a:pt x="298227" y="1401462"/>
                  </a:lnTo>
                  <a:lnTo>
                    <a:pt x="298670" y="1403379"/>
                  </a:lnTo>
                  <a:lnTo>
                    <a:pt x="299260" y="1404412"/>
                  </a:lnTo>
                  <a:lnTo>
                    <a:pt x="301030" y="1407067"/>
                  </a:lnTo>
                  <a:lnTo>
                    <a:pt x="302062" y="1407952"/>
                  </a:lnTo>
                  <a:lnTo>
                    <a:pt x="303095" y="1408394"/>
                  </a:lnTo>
                  <a:lnTo>
                    <a:pt x="303537" y="1408099"/>
                  </a:lnTo>
                  <a:lnTo>
                    <a:pt x="302800" y="1405887"/>
                  </a:lnTo>
                  <a:lnTo>
                    <a:pt x="299997" y="1401609"/>
                  </a:lnTo>
                  <a:close/>
                  <a:moveTo>
                    <a:pt x="458403" y="1557065"/>
                  </a:moveTo>
                  <a:lnTo>
                    <a:pt x="457665" y="1556180"/>
                  </a:lnTo>
                  <a:lnTo>
                    <a:pt x="456928" y="1556475"/>
                  </a:lnTo>
                  <a:lnTo>
                    <a:pt x="456485" y="1557065"/>
                  </a:lnTo>
                  <a:lnTo>
                    <a:pt x="456043" y="1559425"/>
                  </a:lnTo>
                  <a:lnTo>
                    <a:pt x="455453" y="1560163"/>
                  </a:lnTo>
                  <a:lnTo>
                    <a:pt x="452061" y="1552051"/>
                  </a:lnTo>
                  <a:lnTo>
                    <a:pt x="448816" y="1547773"/>
                  </a:lnTo>
                  <a:lnTo>
                    <a:pt x="447046" y="1543349"/>
                  </a:lnTo>
                  <a:lnTo>
                    <a:pt x="446161" y="1542169"/>
                  </a:lnTo>
                  <a:lnTo>
                    <a:pt x="443949" y="1540399"/>
                  </a:lnTo>
                  <a:lnTo>
                    <a:pt x="442474" y="1538629"/>
                  </a:lnTo>
                  <a:lnTo>
                    <a:pt x="437459" y="1535974"/>
                  </a:lnTo>
                  <a:lnTo>
                    <a:pt x="429347" y="1533319"/>
                  </a:lnTo>
                  <a:lnTo>
                    <a:pt x="425512" y="1531697"/>
                  </a:lnTo>
                  <a:lnTo>
                    <a:pt x="420645" y="1528305"/>
                  </a:lnTo>
                  <a:lnTo>
                    <a:pt x="417990" y="1524470"/>
                  </a:lnTo>
                  <a:lnTo>
                    <a:pt x="417990" y="1523585"/>
                  </a:lnTo>
                  <a:lnTo>
                    <a:pt x="418728" y="1523142"/>
                  </a:lnTo>
                  <a:lnTo>
                    <a:pt x="417990" y="1521520"/>
                  </a:lnTo>
                  <a:lnTo>
                    <a:pt x="414598" y="1517538"/>
                  </a:lnTo>
                  <a:lnTo>
                    <a:pt x="410173" y="1511933"/>
                  </a:lnTo>
                  <a:lnTo>
                    <a:pt x="408108" y="1508688"/>
                  </a:lnTo>
                  <a:lnTo>
                    <a:pt x="405306" y="1503673"/>
                  </a:lnTo>
                  <a:lnTo>
                    <a:pt x="403684" y="1501609"/>
                  </a:lnTo>
                  <a:lnTo>
                    <a:pt x="402356" y="1500724"/>
                  </a:lnTo>
                  <a:lnTo>
                    <a:pt x="400291" y="1500134"/>
                  </a:lnTo>
                  <a:lnTo>
                    <a:pt x="394392" y="1499396"/>
                  </a:lnTo>
                  <a:lnTo>
                    <a:pt x="384805" y="1496889"/>
                  </a:lnTo>
                  <a:lnTo>
                    <a:pt x="371826" y="1494824"/>
                  </a:lnTo>
                  <a:lnTo>
                    <a:pt x="358846" y="1490547"/>
                  </a:lnTo>
                  <a:lnTo>
                    <a:pt x="345425" y="1484352"/>
                  </a:lnTo>
                  <a:lnTo>
                    <a:pt x="340115" y="1483025"/>
                  </a:lnTo>
                  <a:lnTo>
                    <a:pt x="335395" y="1483025"/>
                  </a:lnTo>
                  <a:lnTo>
                    <a:pt x="331708" y="1484205"/>
                  </a:lnTo>
                  <a:lnTo>
                    <a:pt x="330233" y="1485385"/>
                  </a:lnTo>
                  <a:lnTo>
                    <a:pt x="329053" y="1487154"/>
                  </a:lnTo>
                  <a:lnTo>
                    <a:pt x="329053" y="1488777"/>
                  </a:lnTo>
                  <a:lnTo>
                    <a:pt x="331118" y="1491727"/>
                  </a:lnTo>
                  <a:lnTo>
                    <a:pt x="334510" y="1494824"/>
                  </a:lnTo>
                  <a:lnTo>
                    <a:pt x="336575" y="1495561"/>
                  </a:lnTo>
                  <a:lnTo>
                    <a:pt x="341590" y="1495561"/>
                  </a:lnTo>
                  <a:lnTo>
                    <a:pt x="345130" y="1494234"/>
                  </a:lnTo>
                  <a:lnTo>
                    <a:pt x="344687" y="1492759"/>
                  </a:lnTo>
                  <a:lnTo>
                    <a:pt x="344687" y="1491727"/>
                  </a:lnTo>
                  <a:lnTo>
                    <a:pt x="350587" y="1492022"/>
                  </a:lnTo>
                  <a:lnTo>
                    <a:pt x="352209" y="1492464"/>
                  </a:lnTo>
                  <a:lnTo>
                    <a:pt x="350587" y="1494086"/>
                  </a:lnTo>
                  <a:lnTo>
                    <a:pt x="350587" y="1495561"/>
                  </a:lnTo>
                  <a:lnTo>
                    <a:pt x="351619" y="1497921"/>
                  </a:lnTo>
                  <a:lnTo>
                    <a:pt x="351619" y="1498659"/>
                  </a:lnTo>
                  <a:lnTo>
                    <a:pt x="349259" y="1496594"/>
                  </a:lnTo>
                  <a:lnTo>
                    <a:pt x="347637" y="1496151"/>
                  </a:lnTo>
                  <a:lnTo>
                    <a:pt x="342622" y="1496446"/>
                  </a:lnTo>
                  <a:lnTo>
                    <a:pt x="341442" y="1496741"/>
                  </a:lnTo>
                  <a:lnTo>
                    <a:pt x="340557" y="1497331"/>
                  </a:lnTo>
                  <a:lnTo>
                    <a:pt x="339082" y="1500724"/>
                  </a:lnTo>
                  <a:lnTo>
                    <a:pt x="339525" y="1501461"/>
                  </a:lnTo>
                  <a:lnTo>
                    <a:pt x="342032" y="1501904"/>
                  </a:lnTo>
                  <a:lnTo>
                    <a:pt x="342327" y="1502641"/>
                  </a:lnTo>
                  <a:lnTo>
                    <a:pt x="342622" y="1505443"/>
                  </a:lnTo>
                  <a:lnTo>
                    <a:pt x="341442" y="1507508"/>
                  </a:lnTo>
                  <a:lnTo>
                    <a:pt x="341737" y="1508246"/>
                  </a:lnTo>
                  <a:lnTo>
                    <a:pt x="342917" y="1508541"/>
                  </a:lnTo>
                  <a:lnTo>
                    <a:pt x="344097" y="1508541"/>
                  </a:lnTo>
                  <a:lnTo>
                    <a:pt x="346605" y="1506918"/>
                  </a:lnTo>
                  <a:lnTo>
                    <a:pt x="352062" y="1506918"/>
                  </a:lnTo>
                  <a:lnTo>
                    <a:pt x="353094" y="1508098"/>
                  </a:lnTo>
                  <a:lnTo>
                    <a:pt x="353979" y="1509721"/>
                  </a:lnTo>
                  <a:lnTo>
                    <a:pt x="355306" y="1510901"/>
                  </a:lnTo>
                  <a:lnTo>
                    <a:pt x="356929" y="1510311"/>
                  </a:lnTo>
                  <a:lnTo>
                    <a:pt x="357371" y="1509426"/>
                  </a:lnTo>
                  <a:lnTo>
                    <a:pt x="357371" y="1508246"/>
                  </a:lnTo>
                  <a:lnTo>
                    <a:pt x="357961" y="1507951"/>
                  </a:lnTo>
                  <a:lnTo>
                    <a:pt x="358846" y="1508541"/>
                  </a:lnTo>
                  <a:lnTo>
                    <a:pt x="359436" y="1509278"/>
                  </a:lnTo>
                  <a:lnTo>
                    <a:pt x="359731" y="1510163"/>
                  </a:lnTo>
                  <a:lnTo>
                    <a:pt x="359731" y="1510901"/>
                  </a:lnTo>
                  <a:lnTo>
                    <a:pt x="358994" y="1512818"/>
                  </a:lnTo>
                  <a:lnTo>
                    <a:pt x="359289" y="1514293"/>
                  </a:lnTo>
                  <a:lnTo>
                    <a:pt x="360026" y="1515620"/>
                  </a:lnTo>
                  <a:lnTo>
                    <a:pt x="361354" y="1516653"/>
                  </a:lnTo>
                  <a:lnTo>
                    <a:pt x="363123" y="1516948"/>
                  </a:lnTo>
                  <a:lnTo>
                    <a:pt x="365041" y="1516505"/>
                  </a:lnTo>
                  <a:lnTo>
                    <a:pt x="365778" y="1515768"/>
                  </a:lnTo>
                  <a:lnTo>
                    <a:pt x="366368" y="1514735"/>
                  </a:lnTo>
                  <a:lnTo>
                    <a:pt x="366958" y="1514440"/>
                  </a:lnTo>
                  <a:lnTo>
                    <a:pt x="368433" y="1515178"/>
                  </a:lnTo>
                  <a:lnTo>
                    <a:pt x="371236" y="1515768"/>
                  </a:lnTo>
                  <a:lnTo>
                    <a:pt x="372858" y="1516800"/>
                  </a:lnTo>
                  <a:lnTo>
                    <a:pt x="375218" y="1520635"/>
                  </a:lnTo>
                  <a:lnTo>
                    <a:pt x="376103" y="1521667"/>
                  </a:lnTo>
                  <a:lnTo>
                    <a:pt x="376988" y="1522110"/>
                  </a:lnTo>
                  <a:lnTo>
                    <a:pt x="378610" y="1522110"/>
                  </a:lnTo>
                  <a:lnTo>
                    <a:pt x="380233" y="1523585"/>
                  </a:lnTo>
                  <a:lnTo>
                    <a:pt x="381707" y="1524175"/>
                  </a:lnTo>
                  <a:lnTo>
                    <a:pt x="387312" y="1523732"/>
                  </a:lnTo>
                  <a:lnTo>
                    <a:pt x="386722" y="1524470"/>
                  </a:lnTo>
                  <a:lnTo>
                    <a:pt x="379347" y="1525502"/>
                  </a:lnTo>
                  <a:lnTo>
                    <a:pt x="376693" y="1526535"/>
                  </a:lnTo>
                  <a:lnTo>
                    <a:pt x="376250" y="1526977"/>
                  </a:lnTo>
                  <a:lnTo>
                    <a:pt x="376250" y="1528157"/>
                  </a:lnTo>
                  <a:lnTo>
                    <a:pt x="376545" y="1532434"/>
                  </a:lnTo>
                  <a:lnTo>
                    <a:pt x="377283" y="1533172"/>
                  </a:lnTo>
                  <a:lnTo>
                    <a:pt x="377725" y="1533172"/>
                  </a:lnTo>
                  <a:lnTo>
                    <a:pt x="379200" y="1531402"/>
                  </a:lnTo>
                  <a:lnTo>
                    <a:pt x="379937" y="1531402"/>
                  </a:lnTo>
                  <a:lnTo>
                    <a:pt x="382887" y="1533762"/>
                  </a:lnTo>
                  <a:lnTo>
                    <a:pt x="383477" y="1533467"/>
                  </a:lnTo>
                  <a:lnTo>
                    <a:pt x="383772" y="1532139"/>
                  </a:lnTo>
                  <a:lnTo>
                    <a:pt x="384510" y="1531844"/>
                  </a:lnTo>
                  <a:lnTo>
                    <a:pt x="386427" y="1532729"/>
                  </a:lnTo>
                  <a:lnTo>
                    <a:pt x="388934" y="1532729"/>
                  </a:lnTo>
                  <a:lnTo>
                    <a:pt x="389672" y="1533909"/>
                  </a:lnTo>
                  <a:lnTo>
                    <a:pt x="390409" y="1534352"/>
                  </a:lnTo>
                  <a:lnTo>
                    <a:pt x="392622" y="1533172"/>
                  </a:lnTo>
                  <a:lnTo>
                    <a:pt x="392622" y="1533909"/>
                  </a:lnTo>
                  <a:lnTo>
                    <a:pt x="391294" y="1537006"/>
                  </a:lnTo>
                  <a:lnTo>
                    <a:pt x="392179" y="1538334"/>
                  </a:lnTo>
                  <a:lnTo>
                    <a:pt x="393064" y="1538334"/>
                  </a:lnTo>
                  <a:lnTo>
                    <a:pt x="395277" y="1537301"/>
                  </a:lnTo>
                  <a:lnTo>
                    <a:pt x="396309" y="1537891"/>
                  </a:lnTo>
                  <a:lnTo>
                    <a:pt x="398079" y="1539956"/>
                  </a:lnTo>
                  <a:lnTo>
                    <a:pt x="398964" y="1540251"/>
                  </a:lnTo>
                  <a:lnTo>
                    <a:pt x="400291" y="1540251"/>
                  </a:lnTo>
                  <a:lnTo>
                    <a:pt x="398816" y="1542021"/>
                  </a:lnTo>
                  <a:lnTo>
                    <a:pt x="396014" y="1543054"/>
                  </a:lnTo>
                  <a:lnTo>
                    <a:pt x="395572" y="1543644"/>
                  </a:lnTo>
                  <a:lnTo>
                    <a:pt x="399996" y="1545708"/>
                  </a:lnTo>
                  <a:lnTo>
                    <a:pt x="403094" y="1548216"/>
                  </a:lnTo>
                  <a:lnTo>
                    <a:pt x="404569" y="1548806"/>
                  </a:lnTo>
                  <a:lnTo>
                    <a:pt x="405306" y="1548511"/>
                  </a:lnTo>
                  <a:lnTo>
                    <a:pt x="407813" y="1546593"/>
                  </a:lnTo>
                  <a:lnTo>
                    <a:pt x="412828" y="1546888"/>
                  </a:lnTo>
                  <a:lnTo>
                    <a:pt x="419170" y="1546151"/>
                  </a:lnTo>
                  <a:lnTo>
                    <a:pt x="419760" y="1545561"/>
                  </a:lnTo>
                  <a:lnTo>
                    <a:pt x="420645" y="1543939"/>
                  </a:lnTo>
                  <a:lnTo>
                    <a:pt x="421383" y="1541874"/>
                  </a:lnTo>
                  <a:lnTo>
                    <a:pt x="421825" y="1539514"/>
                  </a:lnTo>
                  <a:lnTo>
                    <a:pt x="421972" y="1539514"/>
                  </a:lnTo>
                  <a:lnTo>
                    <a:pt x="422267" y="1541726"/>
                  </a:lnTo>
                  <a:lnTo>
                    <a:pt x="421825" y="1543644"/>
                  </a:lnTo>
                  <a:lnTo>
                    <a:pt x="420940" y="1545561"/>
                  </a:lnTo>
                  <a:lnTo>
                    <a:pt x="418728" y="1547921"/>
                  </a:lnTo>
                  <a:lnTo>
                    <a:pt x="413418" y="1552493"/>
                  </a:lnTo>
                  <a:lnTo>
                    <a:pt x="413418" y="1553230"/>
                  </a:lnTo>
                  <a:lnTo>
                    <a:pt x="413860" y="1554705"/>
                  </a:lnTo>
                  <a:lnTo>
                    <a:pt x="416515" y="1556328"/>
                  </a:lnTo>
                  <a:lnTo>
                    <a:pt x="420350" y="1558245"/>
                  </a:lnTo>
                  <a:lnTo>
                    <a:pt x="425070" y="1560163"/>
                  </a:lnTo>
                  <a:lnTo>
                    <a:pt x="433182" y="1562965"/>
                  </a:lnTo>
                  <a:lnTo>
                    <a:pt x="439966" y="1565620"/>
                  </a:lnTo>
                  <a:lnTo>
                    <a:pt x="445129" y="1567242"/>
                  </a:lnTo>
                  <a:lnTo>
                    <a:pt x="453536" y="1569012"/>
                  </a:lnTo>
                  <a:lnTo>
                    <a:pt x="454126" y="1569307"/>
                  </a:lnTo>
                  <a:lnTo>
                    <a:pt x="455011" y="1568570"/>
                  </a:lnTo>
                  <a:lnTo>
                    <a:pt x="456338" y="1566800"/>
                  </a:lnTo>
                  <a:lnTo>
                    <a:pt x="457370" y="1565915"/>
                  </a:lnTo>
                  <a:lnTo>
                    <a:pt x="460320" y="1566652"/>
                  </a:lnTo>
                  <a:lnTo>
                    <a:pt x="460910" y="1566652"/>
                  </a:lnTo>
                  <a:lnTo>
                    <a:pt x="461648" y="1565030"/>
                  </a:lnTo>
                  <a:lnTo>
                    <a:pt x="459435" y="1560015"/>
                  </a:lnTo>
                  <a:lnTo>
                    <a:pt x="458845" y="1557803"/>
                  </a:lnTo>
                  <a:close/>
                  <a:moveTo>
                    <a:pt x="387165" y="1533614"/>
                  </a:moveTo>
                  <a:lnTo>
                    <a:pt x="384657" y="1533172"/>
                  </a:lnTo>
                  <a:lnTo>
                    <a:pt x="384067" y="1534499"/>
                  </a:lnTo>
                  <a:lnTo>
                    <a:pt x="384067" y="1535974"/>
                  </a:lnTo>
                  <a:lnTo>
                    <a:pt x="385247" y="1536564"/>
                  </a:lnTo>
                  <a:lnTo>
                    <a:pt x="388492" y="1537006"/>
                  </a:lnTo>
                  <a:lnTo>
                    <a:pt x="387754" y="1533909"/>
                  </a:lnTo>
                  <a:lnTo>
                    <a:pt x="387165" y="1533467"/>
                  </a:lnTo>
                  <a:close/>
                  <a:moveTo>
                    <a:pt x="284658" y="1390843"/>
                  </a:moveTo>
                  <a:lnTo>
                    <a:pt x="280528" y="1388335"/>
                  </a:lnTo>
                  <a:lnTo>
                    <a:pt x="275366" y="1385828"/>
                  </a:lnTo>
                  <a:lnTo>
                    <a:pt x="273891" y="1385385"/>
                  </a:lnTo>
                  <a:lnTo>
                    <a:pt x="272121" y="1388483"/>
                  </a:lnTo>
                  <a:lnTo>
                    <a:pt x="274924" y="1390400"/>
                  </a:lnTo>
                  <a:lnTo>
                    <a:pt x="277726" y="1393350"/>
                  </a:lnTo>
                  <a:lnTo>
                    <a:pt x="281708" y="1395562"/>
                  </a:lnTo>
                  <a:lnTo>
                    <a:pt x="287313" y="1401609"/>
                  </a:lnTo>
                  <a:lnTo>
                    <a:pt x="289083" y="1402052"/>
                  </a:lnTo>
                  <a:lnTo>
                    <a:pt x="289673" y="1402052"/>
                  </a:lnTo>
                  <a:lnTo>
                    <a:pt x="291738" y="1400135"/>
                  </a:lnTo>
                  <a:lnTo>
                    <a:pt x="292180" y="1399102"/>
                  </a:lnTo>
                  <a:lnTo>
                    <a:pt x="287165" y="1392318"/>
                  </a:lnTo>
                  <a:lnTo>
                    <a:pt x="284806" y="1390695"/>
                  </a:lnTo>
                  <a:close/>
                  <a:moveTo>
                    <a:pt x="329348" y="1426978"/>
                  </a:moveTo>
                  <a:lnTo>
                    <a:pt x="330085" y="1423881"/>
                  </a:lnTo>
                  <a:lnTo>
                    <a:pt x="331413" y="1417096"/>
                  </a:lnTo>
                  <a:lnTo>
                    <a:pt x="331413" y="1415621"/>
                  </a:lnTo>
                  <a:lnTo>
                    <a:pt x="328316" y="1415621"/>
                  </a:lnTo>
                  <a:lnTo>
                    <a:pt x="326398" y="1418719"/>
                  </a:lnTo>
                  <a:lnTo>
                    <a:pt x="326398" y="1423438"/>
                  </a:lnTo>
                  <a:lnTo>
                    <a:pt x="326693" y="1425503"/>
                  </a:lnTo>
                  <a:lnTo>
                    <a:pt x="326988" y="1426536"/>
                  </a:lnTo>
                  <a:lnTo>
                    <a:pt x="326988" y="1427715"/>
                  </a:lnTo>
                  <a:lnTo>
                    <a:pt x="326103" y="1429633"/>
                  </a:lnTo>
                  <a:lnTo>
                    <a:pt x="328168" y="1429190"/>
                  </a:lnTo>
                  <a:lnTo>
                    <a:pt x="328758" y="1428305"/>
                  </a:lnTo>
                  <a:lnTo>
                    <a:pt x="329348" y="1427126"/>
                  </a:lnTo>
                  <a:close/>
                  <a:moveTo>
                    <a:pt x="373153" y="1520635"/>
                  </a:moveTo>
                  <a:lnTo>
                    <a:pt x="371826" y="1518570"/>
                  </a:lnTo>
                  <a:lnTo>
                    <a:pt x="370793" y="1517390"/>
                  </a:lnTo>
                  <a:lnTo>
                    <a:pt x="368433" y="1516358"/>
                  </a:lnTo>
                  <a:lnTo>
                    <a:pt x="365778" y="1517538"/>
                  </a:lnTo>
                  <a:lnTo>
                    <a:pt x="366516" y="1519455"/>
                  </a:lnTo>
                  <a:lnTo>
                    <a:pt x="366516" y="1520192"/>
                  </a:lnTo>
                  <a:lnTo>
                    <a:pt x="365336" y="1520635"/>
                  </a:lnTo>
                  <a:lnTo>
                    <a:pt x="365041" y="1521077"/>
                  </a:lnTo>
                  <a:lnTo>
                    <a:pt x="365336" y="1521667"/>
                  </a:lnTo>
                  <a:lnTo>
                    <a:pt x="368581" y="1524322"/>
                  </a:lnTo>
                  <a:lnTo>
                    <a:pt x="370498" y="1525355"/>
                  </a:lnTo>
                  <a:lnTo>
                    <a:pt x="372120" y="1525797"/>
                  </a:lnTo>
                  <a:lnTo>
                    <a:pt x="373153" y="1525797"/>
                  </a:lnTo>
                  <a:lnTo>
                    <a:pt x="373595" y="1524912"/>
                  </a:lnTo>
                  <a:lnTo>
                    <a:pt x="373595" y="1523290"/>
                  </a:lnTo>
                  <a:lnTo>
                    <a:pt x="373005" y="1520930"/>
                  </a:lnTo>
                  <a:close/>
                  <a:moveTo>
                    <a:pt x="47197" y="742766"/>
                  </a:moveTo>
                  <a:lnTo>
                    <a:pt x="49410" y="740996"/>
                  </a:lnTo>
                  <a:lnTo>
                    <a:pt x="53687" y="740406"/>
                  </a:lnTo>
                  <a:lnTo>
                    <a:pt x="52359" y="739079"/>
                  </a:lnTo>
                  <a:lnTo>
                    <a:pt x="48672" y="737604"/>
                  </a:lnTo>
                  <a:lnTo>
                    <a:pt x="46902" y="737604"/>
                  </a:lnTo>
                  <a:lnTo>
                    <a:pt x="42920" y="739964"/>
                  </a:lnTo>
                  <a:lnTo>
                    <a:pt x="43805" y="740849"/>
                  </a:lnTo>
                  <a:lnTo>
                    <a:pt x="47197" y="742619"/>
                  </a:lnTo>
                  <a:close/>
                  <a:moveTo>
                    <a:pt x="515040" y="432444"/>
                  </a:moveTo>
                  <a:lnTo>
                    <a:pt x="514450" y="433772"/>
                  </a:lnTo>
                  <a:lnTo>
                    <a:pt x="516662" y="434362"/>
                  </a:lnTo>
                  <a:lnTo>
                    <a:pt x="518727" y="434067"/>
                  </a:lnTo>
                  <a:lnTo>
                    <a:pt x="520497" y="433034"/>
                  </a:lnTo>
                  <a:lnTo>
                    <a:pt x="521824" y="431854"/>
                  </a:lnTo>
                  <a:lnTo>
                    <a:pt x="522709" y="430527"/>
                  </a:lnTo>
                  <a:lnTo>
                    <a:pt x="523299" y="428905"/>
                  </a:lnTo>
                  <a:lnTo>
                    <a:pt x="523741" y="425512"/>
                  </a:lnTo>
                  <a:lnTo>
                    <a:pt x="523447" y="424332"/>
                  </a:lnTo>
                  <a:lnTo>
                    <a:pt x="522709" y="423890"/>
                  </a:lnTo>
                  <a:lnTo>
                    <a:pt x="520644" y="424480"/>
                  </a:lnTo>
                  <a:lnTo>
                    <a:pt x="519317" y="425807"/>
                  </a:lnTo>
                  <a:lnTo>
                    <a:pt x="519907" y="426840"/>
                  </a:lnTo>
                  <a:lnTo>
                    <a:pt x="519907" y="428757"/>
                  </a:lnTo>
                  <a:lnTo>
                    <a:pt x="514597" y="432444"/>
                  </a:lnTo>
                  <a:close/>
                  <a:moveTo>
                    <a:pt x="255750" y="1432730"/>
                  </a:moveTo>
                  <a:lnTo>
                    <a:pt x="252653" y="1432730"/>
                  </a:lnTo>
                  <a:lnTo>
                    <a:pt x="251030" y="1432288"/>
                  </a:lnTo>
                  <a:lnTo>
                    <a:pt x="251030" y="1431845"/>
                  </a:lnTo>
                  <a:lnTo>
                    <a:pt x="252653" y="1429338"/>
                  </a:lnTo>
                  <a:lnTo>
                    <a:pt x="252653" y="1428453"/>
                  </a:lnTo>
                  <a:lnTo>
                    <a:pt x="252357" y="1428158"/>
                  </a:lnTo>
                  <a:lnTo>
                    <a:pt x="249555" y="1428453"/>
                  </a:lnTo>
                  <a:lnTo>
                    <a:pt x="248375" y="1428158"/>
                  </a:lnTo>
                  <a:lnTo>
                    <a:pt x="248080" y="1427126"/>
                  </a:lnTo>
                  <a:lnTo>
                    <a:pt x="244246" y="1422701"/>
                  </a:lnTo>
                  <a:lnTo>
                    <a:pt x="244688" y="1421078"/>
                  </a:lnTo>
                  <a:lnTo>
                    <a:pt x="247785" y="1418276"/>
                  </a:lnTo>
                  <a:lnTo>
                    <a:pt x="243656" y="1416801"/>
                  </a:lnTo>
                  <a:lnTo>
                    <a:pt x="240558" y="1416359"/>
                  </a:lnTo>
                  <a:lnTo>
                    <a:pt x="238346" y="1414146"/>
                  </a:lnTo>
                  <a:lnTo>
                    <a:pt x="235839" y="1412524"/>
                  </a:lnTo>
                  <a:lnTo>
                    <a:pt x="234069" y="1412081"/>
                  </a:lnTo>
                  <a:lnTo>
                    <a:pt x="235544" y="1411049"/>
                  </a:lnTo>
                  <a:lnTo>
                    <a:pt x="236429" y="1411049"/>
                  </a:lnTo>
                  <a:lnTo>
                    <a:pt x="238641" y="1411934"/>
                  </a:lnTo>
                  <a:lnTo>
                    <a:pt x="242771" y="1410606"/>
                  </a:lnTo>
                  <a:lnTo>
                    <a:pt x="243066" y="1407214"/>
                  </a:lnTo>
                  <a:lnTo>
                    <a:pt x="242328" y="1404264"/>
                  </a:lnTo>
                  <a:lnTo>
                    <a:pt x="239673" y="1401020"/>
                  </a:lnTo>
                  <a:lnTo>
                    <a:pt x="237019" y="1399840"/>
                  </a:lnTo>
                  <a:lnTo>
                    <a:pt x="235986" y="1399840"/>
                  </a:lnTo>
                  <a:lnTo>
                    <a:pt x="233479" y="1400872"/>
                  </a:lnTo>
                  <a:lnTo>
                    <a:pt x="232299" y="1401609"/>
                  </a:lnTo>
                  <a:lnTo>
                    <a:pt x="229201" y="1402199"/>
                  </a:lnTo>
                  <a:lnTo>
                    <a:pt x="224187" y="1403084"/>
                  </a:lnTo>
                  <a:lnTo>
                    <a:pt x="219467" y="1402789"/>
                  </a:lnTo>
                  <a:lnTo>
                    <a:pt x="218877" y="1403084"/>
                  </a:lnTo>
                  <a:lnTo>
                    <a:pt x="219909" y="1404854"/>
                  </a:lnTo>
                  <a:lnTo>
                    <a:pt x="220794" y="1405444"/>
                  </a:lnTo>
                  <a:lnTo>
                    <a:pt x="229349" y="1407952"/>
                  </a:lnTo>
                  <a:lnTo>
                    <a:pt x="229349" y="1409427"/>
                  </a:lnTo>
                  <a:lnTo>
                    <a:pt x="227137" y="1409722"/>
                  </a:lnTo>
                  <a:lnTo>
                    <a:pt x="226399" y="1410164"/>
                  </a:lnTo>
                  <a:lnTo>
                    <a:pt x="226399" y="1411049"/>
                  </a:lnTo>
                  <a:lnTo>
                    <a:pt x="226842" y="1412524"/>
                  </a:lnTo>
                  <a:lnTo>
                    <a:pt x="228759" y="1415474"/>
                  </a:lnTo>
                  <a:lnTo>
                    <a:pt x="230676" y="1416506"/>
                  </a:lnTo>
                  <a:lnTo>
                    <a:pt x="238051" y="1423881"/>
                  </a:lnTo>
                  <a:lnTo>
                    <a:pt x="242918" y="1427273"/>
                  </a:lnTo>
                  <a:lnTo>
                    <a:pt x="244540" y="1428748"/>
                  </a:lnTo>
                  <a:lnTo>
                    <a:pt x="245868" y="1431550"/>
                  </a:lnTo>
                  <a:lnTo>
                    <a:pt x="248228" y="1434500"/>
                  </a:lnTo>
                  <a:lnTo>
                    <a:pt x="253390" y="1437450"/>
                  </a:lnTo>
                  <a:lnTo>
                    <a:pt x="256192" y="1435090"/>
                  </a:lnTo>
                  <a:lnTo>
                    <a:pt x="255455" y="1432583"/>
                  </a:lnTo>
                  <a:close/>
                  <a:moveTo>
                    <a:pt x="280233" y="1338041"/>
                  </a:moveTo>
                  <a:lnTo>
                    <a:pt x="279938" y="1335238"/>
                  </a:lnTo>
                  <a:lnTo>
                    <a:pt x="277431" y="1338188"/>
                  </a:lnTo>
                  <a:lnTo>
                    <a:pt x="272711" y="1342171"/>
                  </a:lnTo>
                  <a:lnTo>
                    <a:pt x="270499" y="1344530"/>
                  </a:lnTo>
                  <a:lnTo>
                    <a:pt x="271531" y="1345268"/>
                  </a:lnTo>
                  <a:lnTo>
                    <a:pt x="276399" y="1342908"/>
                  </a:lnTo>
                  <a:lnTo>
                    <a:pt x="280233" y="1338041"/>
                  </a:lnTo>
                  <a:close/>
                  <a:moveTo>
                    <a:pt x="396161" y="627428"/>
                  </a:moveTo>
                  <a:lnTo>
                    <a:pt x="408403" y="626838"/>
                  </a:lnTo>
                  <a:lnTo>
                    <a:pt x="410616" y="627723"/>
                  </a:lnTo>
                  <a:lnTo>
                    <a:pt x="412976" y="629198"/>
                  </a:lnTo>
                  <a:lnTo>
                    <a:pt x="422562" y="633475"/>
                  </a:lnTo>
                  <a:lnTo>
                    <a:pt x="442179" y="641145"/>
                  </a:lnTo>
                  <a:lnTo>
                    <a:pt x="443654" y="642324"/>
                  </a:lnTo>
                  <a:lnTo>
                    <a:pt x="448816" y="648372"/>
                  </a:lnTo>
                  <a:lnTo>
                    <a:pt x="450733" y="649994"/>
                  </a:lnTo>
                  <a:lnTo>
                    <a:pt x="452946" y="653386"/>
                  </a:lnTo>
                  <a:lnTo>
                    <a:pt x="458255" y="663268"/>
                  </a:lnTo>
                  <a:lnTo>
                    <a:pt x="460320" y="665628"/>
                  </a:lnTo>
                  <a:lnTo>
                    <a:pt x="462975" y="667840"/>
                  </a:lnTo>
                  <a:lnTo>
                    <a:pt x="465925" y="669315"/>
                  </a:lnTo>
                  <a:lnTo>
                    <a:pt x="470055" y="669610"/>
                  </a:lnTo>
                  <a:lnTo>
                    <a:pt x="472562" y="669168"/>
                  </a:lnTo>
                  <a:lnTo>
                    <a:pt x="475659" y="667693"/>
                  </a:lnTo>
                  <a:lnTo>
                    <a:pt x="480084" y="664596"/>
                  </a:lnTo>
                  <a:lnTo>
                    <a:pt x="490408" y="661056"/>
                  </a:lnTo>
                  <a:lnTo>
                    <a:pt x="501028" y="652501"/>
                  </a:lnTo>
                  <a:lnTo>
                    <a:pt x="502355" y="652206"/>
                  </a:lnTo>
                  <a:lnTo>
                    <a:pt x="504420" y="652206"/>
                  </a:lnTo>
                  <a:lnTo>
                    <a:pt x="506337" y="654419"/>
                  </a:lnTo>
                  <a:lnTo>
                    <a:pt x="508255" y="655304"/>
                  </a:lnTo>
                  <a:lnTo>
                    <a:pt x="516367" y="653976"/>
                  </a:lnTo>
                  <a:lnTo>
                    <a:pt x="522414" y="652501"/>
                  </a:lnTo>
                  <a:lnTo>
                    <a:pt x="530526" y="649552"/>
                  </a:lnTo>
                  <a:lnTo>
                    <a:pt x="533181" y="647044"/>
                  </a:lnTo>
                  <a:lnTo>
                    <a:pt x="534656" y="644684"/>
                  </a:lnTo>
                  <a:lnTo>
                    <a:pt x="535098" y="643504"/>
                  </a:lnTo>
                  <a:lnTo>
                    <a:pt x="537163" y="630968"/>
                  </a:lnTo>
                  <a:lnTo>
                    <a:pt x="538638" y="626248"/>
                  </a:lnTo>
                  <a:lnTo>
                    <a:pt x="541588" y="619316"/>
                  </a:lnTo>
                  <a:lnTo>
                    <a:pt x="542030" y="615039"/>
                  </a:lnTo>
                  <a:lnTo>
                    <a:pt x="544390" y="614154"/>
                  </a:lnTo>
                  <a:lnTo>
                    <a:pt x="552797" y="613416"/>
                  </a:lnTo>
                  <a:lnTo>
                    <a:pt x="559434" y="610466"/>
                  </a:lnTo>
                  <a:lnTo>
                    <a:pt x="562237" y="607664"/>
                  </a:lnTo>
                  <a:lnTo>
                    <a:pt x="569464" y="595422"/>
                  </a:lnTo>
                  <a:lnTo>
                    <a:pt x="570791" y="593800"/>
                  </a:lnTo>
                  <a:lnTo>
                    <a:pt x="573888" y="591587"/>
                  </a:lnTo>
                  <a:lnTo>
                    <a:pt x="599405" y="580673"/>
                  </a:lnTo>
                  <a:lnTo>
                    <a:pt x="612974" y="573889"/>
                  </a:lnTo>
                  <a:lnTo>
                    <a:pt x="623446" y="570349"/>
                  </a:lnTo>
                  <a:lnTo>
                    <a:pt x="638637" y="562974"/>
                  </a:lnTo>
                  <a:lnTo>
                    <a:pt x="644979" y="560909"/>
                  </a:lnTo>
                  <a:lnTo>
                    <a:pt x="651469" y="559434"/>
                  </a:lnTo>
                  <a:lnTo>
                    <a:pt x="663711" y="554715"/>
                  </a:lnTo>
                  <a:lnTo>
                    <a:pt x="665776" y="553535"/>
                  </a:lnTo>
                  <a:lnTo>
                    <a:pt x="666661" y="552207"/>
                  </a:lnTo>
                  <a:lnTo>
                    <a:pt x="667103" y="550290"/>
                  </a:lnTo>
                  <a:lnTo>
                    <a:pt x="666661" y="548225"/>
                  </a:lnTo>
                  <a:lnTo>
                    <a:pt x="665333" y="546013"/>
                  </a:lnTo>
                  <a:lnTo>
                    <a:pt x="663858" y="544243"/>
                  </a:lnTo>
                  <a:lnTo>
                    <a:pt x="660613" y="541883"/>
                  </a:lnTo>
                  <a:lnTo>
                    <a:pt x="652206" y="537753"/>
                  </a:lnTo>
                  <a:lnTo>
                    <a:pt x="632295" y="523446"/>
                  </a:lnTo>
                  <a:lnTo>
                    <a:pt x="626395" y="519612"/>
                  </a:lnTo>
                  <a:lnTo>
                    <a:pt x="619906" y="516072"/>
                  </a:lnTo>
                  <a:lnTo>
                    <a:pt x="611646" y="512975"/>
                  </a:lnTo>
                  <a:lnTo>
                    <a:pt x="606632" y="511942"/>
                  </a:lnTo>
                  <a:lnTo>
                    <a:pt x="599847" y="511205"/>
                  </a:lnTo>
                  <a:lnTo>
                    <a:pt x="593800" y="511205"/>
                  </a:lnTo>
                  <a:lnTo>
                    <a:pt x="584803" y="512237"/>
                  </a:lnTo>
                  <a:lnTo>
                    <a:pt x="582738" y="512827"/>
                  </a:lnTo>
                  <a:lnTo>
                    <a:pt x="579641" y="514892"/>
                  </a:lnTo>
                  <a:lnTo>
                    <a:pt x="572266" y="522414"/>
                  </a:lnTo>
                  <a:lnTo>
                    <a:pt x="570791" y="523594"/>
                  </a:lnTo>
                  <a:lnTo>
                    <a:pt x="569906" y="523889"/>
                  </a:lnTo>
                  <a:lnTo>
                    <a:pt x="569611" y="523299"/>
                  </a:lnTo>
                  <a:lnTo>
                    <a:pt x="569611" y="518137"/>
                  </a:lnTo>
                  <a:lnTo>
                    <a:pt x="569169" y="516072"/>
                  </a:lnTo>
                  <a:lnTo>
                    <a:pt x="568579" y="515187"/>
                  </a:lnTo>
                  <a:lnTo>
                    <a:pt x="567694" y="514597"/>
                  </a:lnTo>
                  <a:lnTo>
                    <a:pt x="564892" y="514155"/>
                  </a:lnTo>
                  <a:lnTo>
                    <a:pt x="560762" y="514449"/>
                  </a:lnTo>
                  <a:lnTo>
                    <a:pt x="553977" y="519169"/>
                  </a:lnTo>
                  <a:lnTo>
                    <a:pt x="553830" y="519169"/>
                  </a:lnTo>
                  <a:lnTo>
                    <a:pt x="553830" y="518137"/>
                  </a:lnTo>
                  <a:lnTo>
                    <a:pt x="554420" y="516957"/>
                  </a:lnTo>
                  <a:lnTo>
                    <a:pt x="558402" y="512827"/>
                  </a:lnTo>
                  <a:lnTo>
                    <a:pt x="548520" y="511795"/>
                  </a:lnTo>
                  <a:lnTo>
                    <a:pt x="532591" y="506632"/>
                  </a:lnTo>
                  <a:lnTo>
                    <a:pt x="524036" y="503093"/>
                  </a:lnTo>
                  <a:lnTo>
                    <a:pt x="517547" y="499553"/>
                  </a:lnTo>
                  <a:lnTo>
                    <a:pt x="512680" y="497488"/>
                  </a:lnTo>
                  <a:lnTo>
                    <a:pt x="507812" y="496751"/>
                  </a:lnTo>
                  <a:lnTo>
                    <a:pt x="501470" y="497046"/>
                  </a:lnTo>
                  <a:lnTo>
                    <a:pt x="478609" y="501028"/>
                  </a:lnTo>
                  <a:lnTo>
                    <a:pt x="456485" y="502503"/>
                  </a:lnTo>
                  <a:lnTo>
                    <a:pt x="424332" y="507075"/>
                  </a:lnTo>
                  <a:lnTo>
                    <a:pt x="424037" y="508107"/>
                  </a:lnTo>
                  <a:lnTo>
                    <a:pt x="425660" y="509287"/>
                  </a:lnTo>
                  <a:lnTo>
                    <a:pt x="426102" y="511057"/>
                  </a:lnTo>
                  <a:lnTo>
                    <a:pt x="427577" y="512237"/>
                  </a:lnTo>
                  <a:lnTo>
                    <a:pt x="435837" y="527429"/>
                  </a:lnTo>
                  <a:lnTo>
                    <a:pt x="437607" y="530084"/>
                  </a:lnTo>
                  <a:lnTo>
                    <a:pt x="440261" y="532443"/>
                  </a:lnTo>
                  <a:lnTo>
                    <a:pt x="445866" y="533918"/>
                  </a:lnTo>
                  <a:lnTo>
                    <a:pt x="447783" y="536131"/>
                  </a:lnTo>
                  <a:lnTo>
                    <a:pt x="447783" y="537016"/>
                  </a:lnTo>
                  <a:lnTo>
                    <a:pt x="441736" y="543358"/>
                  </a:lnTo>
                  <a:lnTo>
                    <a:pt x="439524" y="549257"/>
                  </a:lnTo>
                  <a:lnTo>
                    <a:pt x="431412" y="554715"/>
                  </a:lnTo>
                  <a:lnTo>
                    <a:pt x="426987" y="563564"/>
                  </a:lnTo>
                  <a:lnTo>
                    <a:pt x="425660" y="565482"/>
                  </a:lnTo>
                  <a:lnTo>
                    <a:pt x="421530" y="569464"/>
                  </a:lnTo>
                  <a:lnTo>
                    <a:pt x="420645" y="571971"/>
                  </a:lnTo>
                  <a:lnTo>
                    <a:pt x="421088" y="572856"/>
                  </a:lnTo>
                  <a:lnTo>
                    <a:pt x="423152" y="574626"/>
                  </a:lnTo>
                  <a:lnTo>
                    <a:pt x="425512" y="574626"/>
                  </a:lnTo>
                  <a:lnTo>
                    <a:pt x="426987" y="575511"/>
                  </a:lnTo>
                  <a:lnTo>
                    <a:pt x="427430" y="576396"/>
                  </a:lnTo>
                  <a:lnTo>
                    <a:pt x="427725" y="577576"/>
                  </a:lnTo>
                  <a:lnTo>
                    <a:pt x="427725" y="578608"/>
                  </a:lnTo>
                  <a:lnTo>
                    <a:pt x="427135" y="579493"/>
                  </a:lnTo>
                  <a:lnTo>
                    <a:pt x="417990" y="582591"/>
                  </a:lnTo>
                  <a:lnTo>
                    <a:pt x="416958" y="583623"/>
                  </a:lnTo>
                  <a:lnTo>
                    <a:pt x="416220" y="585098"/>
                  </a:lnTo>
                  <a:lnTo>
                    <a:pt x="415778" y="587015"/>
                  </a:lnTo>
                  <a:lnTo>
                    <a:pt x="415778" y="589228"/>
                  </a:lnTo>
                  <a:lnTo>
                    <a:pt x="415335" y="593505"/>
                  </a:lnTo>
                  <a:lnTo>
                    <a:pt x="415630" y="594832"/>
                  </a:lnTo>
                  <a:lnTo>
                    <a:pt x="416515" y="595422"/>
                  </a:lnTo>
                  <a:lnTo>
                    <a:pt x="416515" y="596307"/>
                  </a:lnTo>
                  <a:lnTo>
                    <a:pt x="414303" y="598077"/>
                  </a:lnTo>
                  <a:lnTo>
                    <a:pt x="411796" y="599552"/>
                  </a:lnTo>
                  <a:lnTo>
                    <a:pt x="408256" y="603092"/>
                  </a:lnTo>
                  <a:lnTo>
                    <a:pt x="406191" y="604419"/>
                  </a:lnTo>
                  <a:lnTo>
                    <a:pt x="404716" y="606484"/>
                  </a:lnTo>
                  <a:lnTo>
                    <a:pt x="402799" y="610171"/>
                  </a:lnTo>
                  <a:lnTo>
                    <a:pt x="401176" y="612236"/>
                  </a:lnTo>
                  <a:lnTo>
                    <a:pt x="399849" y="612679"/>
                  </a:lnTo>
                  <a:lnTo>
                    <a:pt x="399406" y="613564"/>
                  </a:lnTo>
                  <a:lnTo>
                    <a:pt x="399701" y="614891"/>
                  </a:lnTo>
                  <a:lnTo>
                    <a:pt x="400291" y="615776"/>
                  </a:lnTo>
                  <a:lnTo>
                    <a:pt x="401029" y="616219"/>
                  </a:lnTo>
                  <a:lnTo>
                    <a:pt x="396309" y="618431"/>
                  </a:lnTo>
                  <a:lnTo>
                    <a:pt x="396309" y="622561"/>
                  </a:lnTo>
                  <a:lnTo>
                    <a:pt x="395572" y="624036"/>
                  </a:lnTo>
                  <a:lnTo>
                    <a:pt x="394097" y="626248"/>
                  </a:lnTo>
                  <a:lnTo>
                    <a:pt x="394539" y="626838"/>
                  </a:lnTo>
                  <a:lnTo>
                    <a:pt x="396161" y="627133"/>
                  </a:lnTo>
                  <a:close/>
                  <a:moveTo>
                    <a:pt x="224187" y="1401167"/>
                  </a:moveTo>
                  <a:lnTo>
                    <a:pt x="233036" y="1398512"/>
                  </a:lnTo>
                  <a:lnTo>
                    <a:pt x="234511" y="1397037"/>
                  </a:lnTo>
                  <a:lnTo>
                    <a:pt x="235249" y="1394530"/>
                  </a:lnTo>
                  <a:lnTo>
                    <a:pt x="235249" y="1387155"/>
                  </a:lnTo>
                  <a:lnTo>
                    <a:pt x="236281" y="1382731"/>
                  </a:lnTo>
                  <a:lnTo>
                    <a:pt x="238051" y="1378158"/>
                  </a:lnTo>
                  <a:lnTo>
                    <a:pt x="241148" y="1372996"/>
                  </a:lnTo>
                  <a:lnTo>
                    <a:pt x="241591" y="1371669"/>
                  </a:lnTo>
                  <a:lnTo>
                    <a:pt x="242033" y="1367392"/>
                  </a:lnTo>
                  <a:lnTo>
                    <a:pt x="241296" y="1367392"/>
                  </a:lnTo>
                  <a:lnTo>
                    <a:pt x="238051" y="1369751"/>
                  </a:lnTo>
                  <a:lnTo>
                    <a:pt x="234954" y="1371079"/>
                  </a:lnTo>
                  <a:lnTo>
                    <a:pt x="229939" y="1371374"/>
                  </a:lnTo>
                  <a:lnTo>
                    <a:pt x="229939" y="1372701"/>
                  </a:lnTo>
                  <a:lnTo>
                    <a:pt x="230529" y="1376093"/>
                  </a:lnTo>
                  <a:lnTo>
                    <a:pt x="230529" y="1377568"/>
                  </a:lnTo>
                  <a:lnTo>
                    <a:pt x="229496" y="1379486"/>
                  </a:lnTo>
                  <a:lnTo>
                    <a:pt x="229054" y="1383026"/>
                  </a:lnTo>
                  <a:lnTo>
                    <a:pt x="228611" y="1383763"/>
                  </a:lnTo>
                  <a:lnTo>
                    <a:pt x="221384" y="1384943"/>
                  </a:lnTo>
                  <a:lnTo>
                    <a:pt x="219614" y="1384943"/>
                  </a:lnTo>
                  <a:lnTo>
                    <a:pt x="218730" y="1384501"/>
                  </a:lnTo>
                  <a:lnTo>
                    <a:pt x="218730" y="1383616"/>
                  </a:lnTo>
                  <a:lnTo>
                    <a:pt x="227874" y="1379043"/>
                  </a:lnTo>
                  <a:lnTo>
                    <a:pt x="228906" y="1377863"/>
                  </a:lnTo>
                  <a:lnTo>
                    <a:pt x="229496" y="1376831"/>
                  </a:lnTo>
                  <a:lnTo>
                    <a:pt x="229201" y="1374029"/>
                  </a:lnTo>
                  <a:lnTo>
                    <a:pt x="227874" y="1371374"/>
                  </a:lnTo>
                  <a:lnTo>
                    <a:pt x="226694" y="1369604"/>
                  </a:lnTo>
                  <a:lnTo>
                    <a:pt x="225662" y="1368866"/>
                  </a:lnTo>
                  <a:lnTo>
                    <a:pt x="224629" y="1368571"/>
                  </a:lnTo>
                  <a:lnTo>
                    <a:pt x="218877" y="1369899"/>
                  </a:lnTo>
                  <a:lnTo>
                    <a:pt x="216517" y="1367834"/>
                  </a:lnTo>
                  <a:lnTo>
                    <a:pt x="210323" y="1367392"/>
                  </a:lnTo>
                  <a:lnTo>
                    <a:pt x="207815" y="1366802"/>
                  </a:lnTo>
                  <a:lnTo>
                    <a:pt x="206340" y="1366802"/>
                  </a:lnTo>
                  <a:lnTo>
                    <a:pt x="205898" y="1367244"/>
                  </a:lnTo>
                  <a:lnTo>
                    <a:pt x="205013" y="1372259"/>
                  </a:lnTo>
                  <a:lnTo>
                    <a:pt x="205013" y="1375356"/>
                  </a:lnTo>
                  <a:lnTo>
                    <a:pt x="205455" y="1378306"/>
                  </a:lnTo>
                  <a:lnTo>
                    <a:pt x="206193" y="1380371"/>
                  </a:lnTo>
                  <a:lnTo>
                    <a:pt x="209880" y="1385680"/>
                  </a:lnTo>
                  <a:lnTo>
                    <a:pt x="210175" y="1386565"/>
                  </a:lnTo>
                  <a:lnTo>
                    <a:pt x="210175" y="1388040"/>
                  </a:lnTo>
                  <a:lnTo>
                    <a:pt x="211650" y="1389958"/>
                  </a:lnTo>
                  <a:lnTo>
                    <a:pt x="216222" y="1391728"/>
                  </a:lnTo>
                  <a:lnTo>
                    <a:pt x="222417" y="1395562"/>
                  </a:lnTo>
                  <a:lnTo>
                    <a:pt x="222417" y="1396005"/>
                  </a:lnTo>
                  <a:lnTo>
                    <a:pt x="221532" y="1396005"/>
                  </a:lnTo>
                  <a:lnTo>
                    <a:pt x="219319" y="1395267"/>
                  </a:lnTo>
                  <a:lnTo>
                    <a:pt x="216517" y="1394825"/>
                  </a:lnTo>
                  <a:lnTo>
                    <a:pt x="215485" y="1394825"/>
                  </a:lnTo>
                  <a:lnTo>
                    <a:pt x="214010" y="1396890"/>
                  </a:lnTo>
                  <a:lnTo>
                    <a:pt x="215927" y="1398512"/>
                  </a:lnTo>
                  <a:lnTo>
                    <a:pt x="219909" y="1401020"/>
                  </a:lnTo>
                  <a:lnTo>
                    <a:pt x="224482" y="1401020"/>
                  </a:lnTo>
                  <a:close/>
                  <a:moveTo>
                    <a:pt x="274924" y="1377568"/>
                  </a:moveTo>
                  <a:lnTo>
                    <a:pt x="275514" y="1378011"/>
                  </a:lnTo>
                  <a:lnTo>
                    <a:pt x="276694" y="1377273"/>
                  </a:lnTo>
                  <a:lnTo>
                    <a:pt x="278464" y="1375209"/>
                  </a:lnTo>
                  <a:lnTo>
                    <a:pt x="279201" y="1373881"/>
                  </a:lnTo>
                  <a:lnTo>
                    <a:pt x="277579" y="1371079"/>
                  </a:lnTo>
                  <a:lnTo>
                    <a:pt x="277136" y="1370636"/>
                  </a:lnTo>
                  <a:lnTo>
                    <a:pt x="275071" y="1369309"/>
                  </a:lnTo>
                  <a:lnTo>
                    <a:pt x="273744" y="1369309"/>
                  </a:lnTo>
                  <a:lnTo>
                    <a:pt x="272564" y="1369751"/>
                  </a:lnTo>
                  <a:lnTo>
                    <a:pt x="268582" y="1372701"/>
                  </a:lnTo>
                  <a:lnTo>
                    <a:pt x="267254" y="1374176"/>
                  </a:lnTo>
                  <a:lnTo>
                    <a:pt x="266959" y="1375209"/>
                  </a:lnTo>
                  <a:lnTo>
                    <a:pt x="266959" y="1376241"/>
                  </a:lnTo>
                  <a:lnTo>
                    <a:pt x="267549" y="1377273"/>
                  </a:lnTo>
                  <a:lnTo>
                    <a:pt x="268139" y="1377863"/>
                  </a:lnTo>
                  <a:lnTo>
                    <a:pt x="268729" y="1377863"/>
                  </a:lnTo>
                  <a:lnTo>
                    <a:pt x="268729" y="1375209"/>
                  </a:lnTo>
                  <a:lnTo>
                    <a:pt x="269172" y="1374471"/>
                  </a:lnTo>
                  <a:lnTo>
                    <a:pt x="270057" y="1374471"/>
                  </a:lnTo>
                  <a:lnTo>
                    <a:pt x="271384" y="1375356"/>
                  </a:lnTo>
                  <a:lnTo>
                    <a:pt x="273154" y="1377421"/>
                  </a:lnTo>
                  <a:lnTo>
                    <a:pt x="274776" y="1377716"/>
                  </a:lnTo>
                  <a:close/>
                  <a:moveTo>
                    <a:pt x="265189" y="1350135"/>
                  </a:moveTo>
                  <a:lnTo>
                    <a:pt x="261797" y="1349693"/>
                  </a:lnTo>
                  <a:lnTo>
                    <a:pt x="261354" y="1350282"/>
                  </a:lnTo>
                  <a:lnTo>
                    <a:pt x="260470" y="1352937"/>
                  </a:lnTo>
                  <a:lnTo>
                    <a:pt x="260470" y="1355297"/>
                  </a:lnTo>
                  <a:lnTo>
                    <a:pt x="261207" y="1355297"/>
                  </a:lnTo>
                  <a:lnTo>
                    <a:pt x="264452" y="1352937"/>
                  </a:lnTo>
                  <a:lnTo>
                    <a:pt x="265484" y="1351757"/>
                  </a:lnTo>
                  <a:lnTo>
                    <a:pt x="265779" y="1350872"/>
                  </a:lnTo>
                  <a:lnTo>
                    <a:pt x="265779" y="1350430"/>
                  </a:lnTo>
                  <a:lnTo>
                    <a:pt x="265189" y="1350430"/>
                  </a:lnTo>
                  <a:close/>
                  <a:moveTo>
                    <a:pt x="256635" y="1438187"/>
                  </a:moveTo>
                  <a:lnTo>
                    <a:pt x="256340" y="1439367"/>
                  </a:lnTo>
                  <a:lnTo>
                    <a:pt x="256635" y="1442465"/>
                  </a:lnTo>
                  <a:lnTo>
                    <a:pt x="257225" y="1443644"/>
                  </a:lnTo>
                  <a:lnTo>
                    <a:pt x="258110" y="1444382"/>
                  </a:lnTo>
                  <a:lnTo>
                    <a:pt x="258552" y="1444382"/>
                  </a:lnTo>
                  <a:lnTo>
                    <a:pt x="258995" y="1439662"/>
                  </a:lnTo>
                  <a:lnTo>
                    <a:pt x="256782" y="1437745"/>
                  </a:lnTo>
                  <a:lnTo>
                    <a:pt x="256487" y="1438187"/>
                  </a:lnTo>
                  <a:close/>
                </a:path>
              </a:pathLst>
            </a:custGeom>
            <a:grpFill/>
            <a:ln w="3175" cap="flat">
              <a:solidFill>
                <a:schemeClr val="bg2">
                  <a:lumMod val="90000"/>
                </a:schemeClr>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D8E324BA-3586-D429-B6FD-09EA136034CC}"/>
                </a:ext>
              </a:extLst>
            </p:cNvPr>
            <p:cNvSpPr/>
            <p:nvPr/>
          </p:nvSpPr>
          <p:spPr>
            <a:xfrm>
              <a:off x="3456349" y="3809168"/>
              <a:ext cx="38200" cy="69173"/>
            </a:xfrm>
            <a:custGeom>
              <a:avLst/>
              <a:gdLst>
                <a:gd name="connsiteX0" fmla="*/ 36283 w 38200"/>
                <a:gd name="connsiteY0" fmla="*/ 8997 h 69173"/>
                <a:gd name="connsiteX1" fmla="*/ 35250 w 38200"/>
                <a:gd name="connsiteY1" fmla="*/ 8997 h 69173"/>
                <a:gd name="connsiteX2" fmla="*/ 33776 w 38200"/>
                <a:gd name="connsiteY2" fmla="*/ 13127 h 69173"/>
                <a:gd name="connsiteX3" fmla="*/ 33776 w 38200"/>
                <a:gd name="connsiteY3" fmla="*/ 14159 h 69173"/>
                <a:gd name="connsiteX4" fmla="*/ 32596 w 38200"/>
                <a:gd name="connsiteY4" fmla="*/ 15634 h 69173"/>
                <a:gd name="connsiteX5" fmla="*/ 33776 w 38200"/>
                <a:gd name="connsiteY5" fmla="*/ 15192 h 69173"/>
                <a:gd name="connsiteX6" fmla="*/ 36430 w 38200"/>
                <a:gd name="connsiteY6" fmla="*/ 9439 h 69173"/>
                <a:gd name="connsiteX7" fmla="*/ 36135 w 38200"/>
                <a:gd name="connsiteY7" fmla="*/ 9145 h 69173"/>
                <a:gd name="connsiteX8" fmla="*/ 26106 w 38200"/>
                <a:gd name="connsiteY8" fmla="*/ 3540 h 69173"/>
                <a:gd name="connsiteX9" fmla="*/ 24779 w 38200"/>
                <a:gd name="connsiteY9" fmla="*/ 3835 h 69173"/>
                <a:gd name="connsiteX10" fmla="*/ 23451 w 38200"/>
                <a:gd name="connsiteY10" fmla="*/ 3392 h 69173"/>
                <a:gd name="connsiteX11" fmla="*/ 24779 w 38200"/>
                <a:gd name="connsiteY11" fmla="*/ 295 h 69173"/>
                <a:gd name="connsiteX12" fmla="*/ 22714 w 38200"/>
                <a:gd name="connsiteY12" fmla="*/ 0 h 69173"/>
                <a:gd name="connsiteX13" fmla="*/ 20354 w 38200"/>
                <a:gd name="connsiteY13" fmla="*/ 0 h 69173"/>
                <a:gd name="connsiteX14" fmla="*/ 18731 w 38200"/>
                <a:gd name="connsiteY14" fmla="*/ 1033 h 69173"/>
                <a:gd name="connsiteX15" fmla="*/ 17109 w 38200"/>
                <a:gd name="connsiteY15" fmla="*/ 5162 h 69173"/>
                <a:gd name="connsiteX16" fmla="*/ 12979 w 38200"/>
                <a:gd name="connsiteY16" fmla="*/ 11062 h 69173"/>
                <a:gd name="connsiteX17" fmla="*/ 11357 w 38200"/>
                <a:gd name="connsiteY17" fmla="*/ 13864 h 69173"/>
                <a:gd name="connsiteX18" fmla="*/ 10030 w 38200"/>
                <a:gd name="connsiteY18" fmla="*/ 14897 h 69173"/>
                <a:gd name="connsiteX19" fmla="*/ 8997 w 38200"/>
                <a:gd name="connsiteY19" fmla="*/ 15339 h 69173"/>
                <a:gd name="connsiteX20" fmla="*/ 7817 w 38200"/>
                <a:gd name="connsiteY20" fmla="*/ 14602 h 69173"/>
                <a:gd name="connsiteX21" fmla="*/ 5015 w 38200"/>
                <a:gd name="connsiteY21" fmla="*/ 12979 h 69173"/>
                <a:gd name="connsiteX22" fmla="*/ 2802 w 38200"/>
                <a:gd name="connsiteY22" fmla="*/ 13717 h 69173"/>
                <a:gd name="connsiteX23" fmla="*/ 2065 w 38200"/>
                <a:gd name="connsiteY23" fmla="*/ 15634 h 69173"/>
                <a:gd name="connsiteX24" fmla="*/ 2065 w 38200"/>
                <a:gd name="connsiteY24" fmla="*/ 17994 h 69173"/>
                <a:gd name="connsiteX25" fmla="*/ 1770 w 38200"/>
                <a:gd name="connsiteY25" fmla="*/ 24484 h 69173"/>
                <a:gd name="connsiteX26" fmla="*/ 1475 w 38200"/>
                <a:gd name="connsiteY26" fmla="*/ 32006 h 69173"/>
                <a:gd name="connsiteX27" fmla="*/ 1475 w 38200"/>
                <a:gd name="connsiteY27" fmla="*/ 37463 h 69173"/>
                <a:gd name="connsiteX28" fmla="*/ 1033 w 38200"/>
                <a:gd name="connsiteY28" fmla="*/ 44837 h 69173"/>
                <a:gd name="connsiteX29" fmla="*/ 738 w 38200"/>
                <a:gd name="connsiteY29" fmla="*/ 52359 h 69173"/>
                <a:gd name="connsiteX30" fmla="*/ 295 w 38200"/>
                <a:gd name="connsiteY30" fmla="*/ 62536 h 69173"/>
                <a:gd name="connsiteX31" fmla="*/ 0 w 38200"/>
                <a:gd name="connsiteY31" fmla="*/ 69173 h 69173"/>
                <a:gd name="connsiteX32" fmla="*/ 8997 w 38200"/>
                <a:gd name="connsiteY32" fmla="*/ 69173 h 69173"/>
                <a:gd name="connsiteX33" fmla="*/ 8555 w 38200"/>
                <a:gd name="connsiteY33" fmla="*/ 67551 h 69173"/>
                <a:gd name="connsiteX34" fmla="*/ 9439 w 38200"/>
                <a:gd name="connsiteY34" fmla="*/ 65929 h 69173"/>
                <a:gd name="connsiteX35" fmla="*/ 14307 w 38200"/>
                <a:gd name="connsiteY35" fmla="*/ 59734 h 69173"/>
                <a:gd name="connsiteX36" fmla="*/ 17847 w 38200"/>
                <a:gd name="connsiteY36" fmla="*/ 58554 h 69173"/>
                <a:gd name="connsiteX37" fmla="*/ 20501 w 38200"/>
                <a:gd name="connsiteY37" fmla="*/ 54719 h 69173"/>
                <a:gd name="connsiteX38" fmla="*/ 21976 w 38200"/>
                <a:gd name="connsiteY38" fmla="*/ 53244 h 69173"/>
                <a:gd name="connsiteX39" fmla="*/ 24336 w 38200"/>
                <a:gd name="connsiteY39" fmla="*/ 49410 h 69173"/>
                <a:gd name="connsiteX40" fmla="*/ 25664 w 38200"/>
                <a:gd name="connsiteY40" fmla="*/ 40560 h 69173"/>
                <a:gd name="connsiteX41" fmla="*/ 24779 w 38200"/>
                <a:gd name="connsiteY41" fmla="*/ 34365 h 69173"/>
                <a:gd name="connsiteX42" fmla="*/ 24779 w 38200"/>
                <a:gd name="connsiteY42" fmla="*/ 31121 h 69173"/>
                <a:gd name="connsiteX43" fmla="*/ 25516 w 38200"/>
                <a:gd name="connsiteY43" fmla="*/ 29056 h 69173"/>
                <a:gd name="connsiteX44" fmla="*/ 27138 w 38200"/>
                <a:gd name="connsiteY44" fmla="*/ 25664 h 69173"/>
                <a:gd name="connsiteX45" fmla="*/ 25369 w 38200"/>
                <a:gd name="connsiteY45" fmla="*/ 23156 h 69173"/>
                <a:gd name="connsiteX46" fmla="*/ 26696 w 38200"/>
                <a:gd name="connsiteY46" fmla="*/ 19322 h 69173"/>
                <a:gd name="connsiteX47" fmla="*/ 26991 w 38200"/>
                <a:gd name="connsiteY47" fmla="*/ 16814 h 69173"/>
                <a:gd name="connsiteX48" fmla="*/ 29941 w 38200"/>
                <a:gd name="connsiteY48" fmla="*/ 9439 h 69173"/>
                <a:gd name="connsiteX49" fmla="*/ 30236 w 38200"/>
                <a:gd name="connsiteY49" fmla="*/ 6637 h 69173"/>
                <a:gd name="connsiteX50" fmla="*/ 29056 w 38200"/>
                <a:gd name="connsiteY50" fmla="*/ 3245 h 69173"/>
                <a:gd name="connsiteX51" fmla="*/ 25958 w 38200"/>
                <a:gd name="connsiteY51" fmla="*/ 3245 h 69173"/>
                <a:gd name="connsiteX52" fmla="*/ 37168 w 38200"/>
                <a:gd name="connsiteY52" fmla="*/ 25074 h 69173"/>
                <a:gd name="connsiteX53" fmla="*/ 37168 w 38200"/>
                <a:gd name="connsiteY53" fmla="*/ 26253 h 69173"/>
                <a:gd name="connsiteX54" fmla="*/ 36283 w 38200"/>
                <a:gd name="connsiteY54" fmla="*/ 27286 h 69173"/>
                <a:gd name="connsiteX55" fmla="*/ 35103 w 38200"/>
                <a:gd name="connsiteY55" fmla="*/ 28318 h 69173"/>
                <a:gd name="connsiteX56" fmla="*/ 34218 w 38200"/>
                <a:gd name="connsiteY56" fmla="*/ 31121 h 69173"/>
                <a:gd name="connsiteX57" fmla="*/ 34218 w 38200"/>
                <a:gd name="connsiteY57" fmla="*/ 32153 h 69173"/>
                <a:gd name="connsiteX58" fmla="*/ 36430 w 38200"/>
                <a:gd name="connsiteY58" fmla="*/ 28466 h 69173"/>
                <a:gd name="connsiteX59" fmla="*/ 37905 w 38200"/>
                <a:gd name="connsiteY59" fmla="*/ 26991 h 69173"/>
                <a:gd name="connsiteX60" fmla="*/ 38200 w 38200"/>
                <a:gd name="connsiteY60" fmla="*/ 25811 h 69173"/>
                <a:gd name="connsiteX61" fmla="*/ 37168 w 38200"/>
                <a:gd name="connsiteY61" fmla="*/ 25221 h 6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200" h="69173">
                  <a:moveTo>
                    <a:pt x="36283" y="8997"/>
                  </a:moveTo>
                  <a:lnTo>
                    <a:pt x="35250" y="8997"/>
                  </a:lnTo>
                  <a:lnTo>
                    <a:pt x="33776" y="13127"/>
                  </a:lnTo>
                  <a:lnTo>
                    <a:pt x="33776" y="14159"/>
                  </a:lnTo>
                  <a:lnTo>
                    <a:pt x="32596" y="15634"/>
                  </a:lnTo>
                  <a:lnTo>
                    <a:pt x="33776" y="15192"/>
                  </a:lnTo>
                  <a:lnTo>
                    <a:pt x="36430" y="9439"/>
                  </a:lnTo>
                  <a:lnTo>
                    <a:pt x="36135" y="9145"/>
                  </a:lnTo>
                  <a:close/>
                  <a:moveTo>
                    <a:pt x="26106" y="3540"/>
                  </a:moveTo>
                  <a:lnTo>
                    <a:pt x="24779" y="3835"/>
                  </a:lnTo>
                  <a:lnTo>
                    <a:pt x="23451" y="3392"/>
                  </a:lnTo>
                  <a:lnTo>
                    <a:pt x="24779" y="295"/>
                  </a:lnTo>
                  <a:lnTo>
                    <a:pt x="22714" y="0"/>
                  </a:lnTo>
                  <a:lnTo>
                    <a:pt x="20354" y="0"/>
                  </a:lnTo>
                  <a:lnTo>
                    <a:pt x="18731" y="1033"/>
                  </a:lnTo>
                  <a:lnTo>
                    <a:pt x="17109" y="5162"/>
                  </a:lnTo>
                  <a:lnTo>
                    <a:pt x="12979" y="11062"/>
                  </a:lnTo>
                  <a:lnTo>
                    <a:pt x="11357" y="13864"/>
                  </a:lnTo>
                  <a:lnTo>
                    <a:pt x="10030" y="14897"/>
                  </a:lnTo>
                  <a:lnTo>
                    <a:pt x="8997" y="15339"/>
                  </a:lnTo>
                  <a:lnTo>
                    <a:pt x="7817" y="14602"/>
                  </a:lnTo>
                  <a:lnTo>
                    <a:pt x="5015" y="12979"/>
                  </a:lnTo>
                  <a:lnTo>
                    <a:pt x="2802" y="13717"/>
                  </a:lnTo>
                  <a:lnTo>
                    <a:pt x="2065" y="15634"/>
                  </a:lnTo>
                  <a:lnTo>
                    <a:pt x="2065" y="17994"/>
                  </a:lnTo>
                  <a:lnTo>
                    <a:pt x="1770" y="24484"/>
                  </a:lnTo>
                  <a:lnTo>
                    <a:pt x="1475" y="32006"/>
                  </a:lnTo>
                  <a:lnTo>
                    <a:pt x="1475" y="37463"/>
                  </a:lnTo>
                  <a:lnTo>
                    <a:pt x="1033" y="44837"/>
                  </a:lnTo>
                  <a:lnTo>
                    <a:pt x="738" y="52359"/>
                  </a:lnTo>
                  <a:lnTo>
                    <a:pt x="295" y="62536"/>
                  </a:lnTo>
                  <a:lnTo>
                    <a:pt x="0" y="69173"/>
                  </a:lnTo>
                  <a:lnTo>
                    <a:pt x="8997" y="69173"/>
                  </a:lnTo>
                  <a:lnTo>
                    <a:pt x="8555" y="67551"/>
                  </a:lnTo>
                  <a:lnTo>
                    <a:pt x="9439" y="65929"/>
                  </a:lnTo>
                  <a:lnTo>
                    <a:pt x="14307" y="59734"/>
                  </a:lnTo>
                  <a:lnTo>
                    <a:pt x="17847" y="58554"/>
                  </a:lnTo>
                  <a:lnTo>
                    <a:pt x="20501" y="54719"/>
                  </a:lnTo>
                  <a:lnTo>
                    <a:pt x="21976" y="53244"/>
                  </a:lnTo>
                  <a:lnTo>
                    <a:pt x="24336" y="49410"/>
                  </a:lnTo>
                  <a:lnTo>
                    <a:pt x="25664" y="40560"/>
                  </a:lnTo>
                  <a:lnTo>
                    <a:pt x="24779" y="34365"/>
                  </a:lnTo>
                  <a:lnTo>
                    <a:pt x="24779" y="31121"/>
                  </a:lnTo>
                  <a:lnTo>
                    <a:pt x="25516" y="29056"/>
                  </a:lnTo>
                  <a:lnTo>
                    <a:pt x="27138" y="25664"/>
                  </a:lnTo>
                  <a:lnTo>
                    <a:pt x="25369" y="23156"/>
                  </a:lnTo>
                  <a:lnTo>
                    <a:pt x="26696" y="19322"/>
                  </a:lnTo>
                  <a:lnTo>
                    <a:pt x="26991" y="16814"/>
                  </a:lnTo>
                  <a:lnTo>
                    <a:pt x="29941" y="9439"/>
                  </a:lnTo>
                  <a:lnTo>
                    <a:pt x="30236" y="6637"/>
                  </a:lnTo>
                  <a:lnTo>
                    <a:pt x="29056" y="3245"/>
                  </a:lnTo>
                  <a:lnTo>
                    <a:pt x="25958" y="3245"/>
                  </a:lnTo>
                  <a:close/>
                  <a:moveTo>
                    <a:pt x="37168" y="25074"/>
                  </a:moveTo>
                  <a:lnTo>
                    <a:pt x="37168" y="26253"/>
                  </a:lnTo>
                  <a:lnTo>
                    <a:pt x="36283" y="27286"/>
                  </a:lnTo>
                  <a:lnTo>
                    <a:pt x="35103" y="28318"/>
                  </a:lnTo>
                  <a:lnTo>
                    <a:pt x="34218" y="31121"/>
                  </a:lnTo>
                  <a:lnTo>
                    <a:pt x="34218" y="32153"/>
                  </a:lnTo>
                  <a:lnTo>
                    <a:pt x="36430" y="28466"/>
                  </a:lnTo>
                  <a:lnTo>
                    <a:pt x="37905" y="26991"/>
                  </a:lnTo>
                  <a:lnTo>
                    <a:pt x="38200" y="25811"/>
                  </a:lnTo>
                  <a:lnTo>
                    <a:pt x="37168" y="25221"/>
                  </a:lnTo>
                  <a:close/>
                </a:path>
              </a:pathLst>
            </a:custGeom>
            <a:grpFill/>
            <a:ln w="3175" cap="flat">
              <a:solidFill>
                <a:schemeClr val="bg2">
                  <a:lumMod val="90000"/>
                </a:schemeClr>
              </a:solid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547E506A-BA9D-9B2F-315C-538F0EE75CC2}"/>
                </a:ext>
              </a:extLst>
            </p:cNvPr>
            <p:cNvSpPr/>
            <p:nvPr/>
          </p:nvSpPr>
          <p:spPr>
            <a:xfrm>
              <a:off x="6394079" y="2655492"/>
              <a:ext cx="249112" cy="174334"/>
            </a:xfrm>
            <a:custGeom>
              <a:avLst/>
              <a:gdLst>
                <a:gd name="connsiteX0" fmla="*/ 248965 w 249112"/>
                <a:gd name="connsiteY0" fmla="*/ 98819 h 174334"/>
                <a:gd name="connsiteX1" fmla="*/ 248523 w 249112"/>
                <a:gd name="connsiteY1" fmla="*/ 97787 h 174334"/>
                <a:gd name="connsiteX2" fmla="*/ 242771 w 249112"/>
                <a:gd name="connsiteY2" fmla="*/ 94247 h 174334"/>
                <a:gd name="connsiteX3" fmla="*/ 242181 w 249112"/>
                <a:gd name="connsiteY3" fmla="*/ 93067 h 174334"/>
                <a:gd name="connsiteX4" fmla="*/ 241591 w 249112"/>
                <a:gd name="connsiteY4" fmla="*/ 91740 h 174334"/>
                <a:gd name="connsiteX5" fmla="*/ 242328 w 249112"/>
                <a:gd name="connsiteY5" fmla="*/ 90412 h 174334"/>
                <a:gd name="connsiteX6" fmla="*/ 242328 w 249112"/>
                <a:gd name="connsiteY6" fmla="*/ 89085 h 174334"/>
                <a:gd name="connsiteX7" fmla="*/ 235839 w 249112"/>
                <a:gd name="connsiteY7" fmla="*/ 85840 h 174334"/>
                <a:gd name="connsiteX8" fmla="*/ 230381 w 249112"/>
                <a:gd name="connsiteY8" fmla="*/ 85397 h 174334"/>
                <a:gd name="connsiteX9" fmla="*/ 225809 w 249112"/>
                <a:gd name="connsiteY9" fmla="*/ 85545 h 174334"/>
                <a:gd name="connsiteX10" fmla="*/ 224187 w 249112"/>
                <a:gd name="connsiteY10" fmla="*/ 84807 h 174334"/>
                <a:gd name="connsiteX11" fmla="*/ 224924 w 249112"/>
                <a:gd name="connsiteY11" fmla="*/ 83185 h 174334"/>
                <a:gd name="connsiteX12" fmla="*/ 225957 w 249112"/>
                <a:gd name="connsiteY12" fmla="*/ 80383 h 174334"/>
                <a:gd name="connsiteX13" fmla="*/ 226252 w 249112"/>
                <a:gd name="connsiteY13" fmla="*/ 78023 h 174334"/>
                <a:gd name="connsiteX14" fmla="*/ 225957 w 249112"/>
                <a:gd name="connsiteY14" fmla="*/ 76990 h 174334"/>
                <a:gd name="connsiteX15" fmla="*/ 225072 w 249112"/>
                <a:gd name="connsiteY15" fmla="*/ 76105 h 174334"/>
                <a:gd name="connsiteX16" fmla="*/ 220794 w 249112"/>
                <a:gd name="connsiteY16" fmla="*/ 74041 h 174334"/>
                <a:gd name="connsiteX17" fmla="*/ 214895 w 249112"/>
                <a:gd name="connsiteY17" fmla="*/ 71091 h 174334"/>
                <a:gd name="connsiteX18" fmla="*/ 212240 w 249112"/>
                <a:gd name="connsiteY18" fmla="*/ 67551 h 174334"/>
                <a:gd name="connsiteX19" fmla="*/ 210765 w 249112"/>
                <a:gd name="connsiteY19" fmla="*/ 64011 h 174334"/>
                <a:gd name="connsiteX20" fmla="*/ 209290 w 249112"/>
                <a:gd name="connsiteY20" fmla="*/ 61799 h 174334"/>
                <a:gd name="connsiteX21" fmla="*/ 206341 w 249112"/>
                <a:gd name="connsiteY21" fmla="*/ 60324 h 174334"/>
                <a:gd name="connsiteX22" fmla="*/ 206488 w 249112"/>
                <a:gd name="connsiteY22" fmla="*/ 59439 h 174334"/>
                <a:gd name="connsiteX23" fmla="*/ 208405 w 249112"/>
                <a:gd name="connsiteY23" fmla="*/ 56047 h 174334"/>
                <a:gd name="connsiteX24" fmla="*/ 208405 w 249112"/>
                <a:gd name="connsiteY24" fmla="*/ 55604 h 174334"/>
                <a:gd name="connsiteX25" fmla="*/ 207520 w 249112"/>
                <a:gd name="connsiteY25" fmla="*/ 54719 h 174334"/>
                <a:gd name="connsiteX26" fmla="*/ 203981 w 249112"/>
                <a:gd name="connsiteY26" fmla="*/ 52949 h 174334"/>
                <a:gd name="connsiteX27" fmla="*/ 199113 w 249112"/>
                <a:gd name="connsiteY27" fmla="*/ 49852 h 174334"/>
                <a:gd name="connsiteX28" fmla="*/ 198966 w 249112"/>
                <a:gd name="connsiteY28" fmla="*/ 48967 h 174334"/>
                <a:gd name="connsiteX29" fmla="*/ 199261 w 249112"/>
                <a:gd name="connsiteY29" fmla="*/ 47050 h 174334"/>
                <a:gd name="connsiteX30" fmla="*/ 199998 w 249112"/>
                <a:gd name="connsiteY30" fmla="*/ 45132 h 174334"/>
                <a:gd name="connsiteX31" fmla="*/ 200883 w 249112"/>
                <a:gd name="connsiteY31" fmla="*/ 44100 h 174334"/>
                <a:gd name="connsiteX32" fmla="*/ 203833 w 249112"/>
                <a:gd name="connsiteY32" fmla="*/ 40118 h 174334"/>
                <a:gd name="connsiteX33" fmla="*/ 203833 w 249112"/>
                <a:gd name="connsiteY33" fmla="*/ 38790 h 174334"/>
                <a:gd name="connsiteX34" fmla="*/ 203391 w 249112"/>
                <a:gd name="connsiteY34" fmla="*/ 37020 h 174334"/>
                <a:gd name="connsiteX35" fmla="*/ 201178 w 249112"/>
                <a:gd name="connsiteY35" fmla="*/ 33923 h 174334"/>
                <a:gd name="connsiteX36" fmla="*/ 199556 w 249112"/>
                <a:gd name="connsiteY36" fmla="*/ 31858 h 174334"/>
                <a:gd name="connsiteX37" fmla="*/ 199408 w 249112"/>
                <a:gd name="connsiteY37" fmla="*/ 30826 h 174334"/>
                <a:gd name="connsiteX38" fmla="*/ 199703 w 249112"/>
                <a:gd name="connsiteY38" fmla="*/ 29941 h 174334"/>
                <a:gd name="connsiteX39" fmla="*/ 200736 w 249112"/>
                <a:gd name="connsiteY39" fmla="*/ 28908 h 174334"/>
                <a:gd name="connsiteX40" fmla="*/ 201768 w 249112"/>
                <a:gd name="connsiteY40" fmla="*/ 27581 h 174334"/>
                <a:gd name="connsiteX41" fmla="*/ 202063 w 249112"/>
                <a:gd name="connsiteY41" fmla="*/ 22861 h 174334"/>
                <a:gd name="connsiteX42" fmla="*/ 201916 w 249112"/>
                <a:gd name="connsiteY42" fmla="*/ 21239 h 174334"/>
                <a:gd name="connsiteX43" fmla="*/ 201325 w 249112"/>
                <a:gd name="connsiteY43" fmla="*/ 20206 h 174334"/>
                <a:gd name="connsiteX44" fmla="*/ 200588 w 249112"/>
                <a:gd name="connsiteY44" fmla="*/ 19764 h 174334"/>
                <a:gd name="connsiteX45" fmla="*/ 199261 w 249112"/>
                <a:gd name="connsiteY45" fmla="*/ 20059 h 174334"/>
                <a:gd name="connsiteX46" fmla="*/ 197196 w 249112"/>
                <a:gd name="connsiteY46" fmla="*/ 19321 h 174334"/>
                <a:gd name="connsiteX47" fmla="*/ 195574 w 249112"/>
                <a:gd name="connsiteY47" fmla="*/ 18141 h 174334"/>
                <a:gd name="connsiteX48" fmla="*/ 194689 w 249112"/>
                <a:gd name="connsiteY48" fmla="*/ 17699 h 174334"/>
                <a:gd name="connsiteX49" fmla="*/ 193656 w 249112"/>
                <a:gd name="connsiteY49" fmla="*/ 16372 h 174334"/>
                <a:gd name="connsiteX50" fmla="*/ 190707 w 249112"/>
                <a:gd name="connsiteY50" fmla="*/ 13864 h 174334"/>
                <a:gd name="connsiteX51" fmla="*/ 190264 w 249112"/>
                <a:gd name="connsiteY51" fmla="*/ 13274 h 174334"/>
                <a:gd name="connsiteX52" fmla="*/ 184364 w 249112"/>
                <a:gd name="connsiteY52" fmla="*/ 11062 h 174334"/>
                <a:gd name="connsiteX53" fmla="*/ 179349 w 249112"/>
                <a:gd name="connsiteY53" fmla="*/ 11504 h 174334"/>
                <a:gd name="connsiteX54" fmla="*/ 176695 w 249112"/>
                <a:gd name="connsiteY54" fmla="*/ 11062 h 174334"/>
                <a:gd name="connsiteX55" fmla="*/ 175220 w 249112"/>
                <a:gd name="connsiteY55" fmla="*/ 11652 h 174334"/>
                <a:gd name="connsiteX56" fmla="*/ 173745 w 249112"/>
                <a:gd name="connsiteY56" fmla="*/ 12979 h 174334"/>
                <a:gd name="connsiteX57" fmla="*/ 171532 w 249112"/>
                <a:gd name="connsiteY57" fmla="*/ 13864 h 174334"/>
                <a:gd name="connsiteX58" fmla="*/ 170057 w 249112"/>
                <a:gd name="connsiteY58" fmla="*/ 13864 h 174334"/>
                <a:gd name="connsiteX59" fmla="*/ 168583 w 249112"/>
                <a:gd name="connsiteY59" fmla="*/ 14602 h 174334"/>
                <a:gd name="connsiteX60" fmla="*/ 164748 w 249112"/>
                <a:gd name="connsiteY60" fmla="*/ 16962 h 174334"/>
                <a:gd name="connsiteX61" fmla="*/ 162978 w 249112"/>
                <a:gd name="connsiteY61" fmla="*/ 15487 h 174334"/>
                <a:gd name="connsiteX62" fmla="*/ 161355 w 249112"/>
                <a:gd name="connsiteY62" fmla="*/ 13274 h 174334"/>
                <a:gd name="connsiteX63" fmla="*/ 161946 w 249112"/>
                <a:gd name="connsiteY63" fmla="*/ 11504 h 174334"/>
                <a:gd name="connsiteX64" fmla="*/ 162536 w 249112"/>
                <a:gd name="connsiteY64" fmla="*/ 9734 h 174334"/>
                <a:gd name="connsiteX65" fmla="*/ 162536 w 249112"/>
                <a:gd name="connsiteY65" fmla="*/ 8702 h 174334"/>
                <a:gd name="connsiteX66" fmla="*/ 161946 w 249112"/>
                <a:gd name="connsiteY66" fmla="*/ 7669 h 174334"/>
                <a:gd name="connsiteX67" fmla="*/ 159586 w 249112"/>
                <a:gd name="connsiteY67" fmla="*/ 6637 h 174334"/>
                <a:gd name="connsiteX68" fmla="*/ 154423 w 249112"/>
                <a:gd name="connsiteY68" fmla="*/ 4572 h 174334"/>
                <a:gd name="connsiteX69" fmla="*/ 152948 w 249112"/>
                <a:gd name="connsiteY69" fmla="*/ 4572 h 174334"/>
                <a:gd name="connsiteX70" fmla="*/ 150736 w 249112"/>
                <a:gd name="connsiteY70" fmla="*/ 5310 h 174334"/>
                <a:gd name="connsiteX71" fmla="*/ 146754 w 249112"/>
                <a:gd name="connsiteY71" fmla="*/ 7522 h 174334"/>
                <a:gd name="connsiteX72" fmla="*/ 145427 w 249112"/>
                <a:gd name="connsiteY72" fmla="*/ 7080 h 174334"/>
                <a:gd name="connsiteX73" fmla="*/ 144099 w 249112"/>
                <a:gd name="connsiteY73" fmla="*/ 5310 h 174334"/>
                <a:gd name="connsiteX74" fmla="*/ 142624 w 249112"/>
                <a:gd name="connsiteY74" fmla="*/ 3097 h 174334"/>
                <a:gd name="connsiteX75" fmla="*/ 140707 w 249112"/>
                <a:gd name="connsiteY75" fmla="*/ 2065 h 174334"/>
                <a:gd name="connsiteX76" fmla="*/ 136725 w 249112"/>
                <a:gd name="connsiteY76" fmla="*/ 2065 h 174334"/>
                <a:gd name="connsiteX77" fmla="*/ 136282 w 249112"/>
                <a:gd name="connsiteY77" fmla="*/ 2212 h 174334"/>
                <a:gd name="connsiteX78" fmla="*/ 134365 w 249112"/>
                <a:gd name="connsiteY78" fmla="*/ 3540 h 174334"/>
                <a:gd name="connsiteX79" fmla="*/ 133480 w 249112"/>
                <a:gd name="connsiteY79" fmla="*/ 3392 h 174334"/>
                <a:gd name="connsiteX80" fmla="*/ 129940 w 249112"/>
                <a:gd name="connsiteY80" fmla="*/ 148 h 174334"/>
                <a:gd name="connsiteX81" fmla="*/ 129055 w 249112"/>
                <a:gd name="connsiteY81" fmla="*/ 0 h 174334"/>
                <a:gd name="connsiteX82" fmla="*/ 126843 w 249112"/>
                <a:gd name="connsiteY82" fmla="*/ 442 h 174334"/>
                <a:gd name="connsiteX83" fmla="*/ 123303 w 249112"/>
                <a:gd name="connsiteY83" fmla="*/ 2655 h 174334"/>
                <a:gd name="connsiteX84" fmla="*/ 117993 w 249112"/>
                <a:gd name="connsiteY84" fmla="*/ 7522 h 174334"/>
                <a:gd name="connsiteX85" fmla="*/ 116666 w 249112"/>
                <a:gd name="connsiteY85" fmla="*/ 8702 h 174334"/>
                <a:gd name="connsiteX86" fmla="*/ 115338 w 249112"/>
                <a:gd name="connsiteY86" fmla="*/ 12389 h 174334"/>
                <a:gd name="connsiteX87" fmla="*/ 114896 w 249112"/>
                <a:gd name="connsiteY87" fmla="*/ 12832 h 174334"/>
                <a:gd name="connsiteX88" fmla="*/ 111946 w 249112"/>
                <a:gd name="connsiteY88" fmla="*/ 12684 h 174334"/>
                <a:gd name="connsiteX89" fmla="*/ 111061 w 249112"/>
                <a:gd name="connsiteY89" fmla="*/ 12537 h 174334"/>
                <a:gd name="connsiteX90" fmla="*/ 107964 w 249112"/>
                <a:gd name="connsiteY90" fmla="*/ 12684 h 174334"/>
                <a:gd name="connsiteX91" fmla="*/ 101326 w 249112"/>
                <a:gd name="connsiteY91" fmla="*/ 11652 h 174334"/>
                <a:gd name="connsiteX92" fmla="*/ 98672 w 249112"/>
                <a:gd name="connsiteY92" fmla="*/ 12242 h 174334"/>
                <a:gd name="connsiteX93" fmla="*/ 95280 w 249112"/>
                <a:gd name="connsiteY93" fmla="*/ 16076 h 174334"/>
                <a:gd name="connsiteX94" fmla="*/ 93952 w 249112"/>
                <a:gd name="connsiteY94" fmla="*/ 16666 h 174334"/>
                <a:gd name="connsiteX95" fmla="*/ 89970 w 249112"/>
                <a:gd name="connsiteY95" fmla="*/ 17256 h 174334"/>
                <a:gd name="connsiteX96" fmla="*/ 89232 w 249112"/>
                <a:gd name="connsiteY96" fmla="*/ 17699 h 174334"/>
                <a:gd name="connsiteX97" fmla="*/ 89232 w 249112"/>
                <a:gd name="connsiteY97" fmla="*/ 19321 h 174334"/>
                <a:gd name="connsiteX98" fmla="*/ 88642 w 249112"/>
                <a:gd name="connsiteY98" fmla="*/ 22124 h 174334"/>
                <a:gd name="connsiteX99" fmla="*/ 87315 w 249112"/>
                <a:gd name="connsiteY99" fmla="*/ 25663 h 174334"/>
                <a:gd name="connsiteX100" fmla="*/ 85988 w 249112"/>
                <a:gd name="connsiteY100" fmla="*/ 28466 h 174334"/>
                <a:gd name="connsiteX101" fmla="*/ 85692 w 249112"/>
                <a:gd name="connsiteY101" fmla="*/ 29498 h 174334"/>
                <a:gd name="connsiteX102" fmla="*/ 86725 w 249112"/>
                <a:gd name="connsiteY102" fmla="*/ 30383 h 174334"/>
                <a:gd name="connsiteX103" fmla="*/ 91592 w 249112"/>
                <a:gd name="connsiteY103" fmla="*/ 30826 h 174334"/>
                <a:gd name="connsiteX104" fmla="*/ 93657 w 249112"/>
                <a:gd name="connsiteY104" fmla="*/ 31268 h 174334"/>
                <a:gd name="connsiteX105" fmla="*/ 94099 w 249112"/>
                <a:gd name="connsiteY105" fmla="*/ 32006 h 174334"/>
                <a:gd name="connsiteX106" fmla="*/ 92920 w 249112"/>
                <a:gd name="connsiteY106" fmla="*/ 33038 h 174334"/>
                <a:gd name="connsiteX107" fmla="*/ 91445 w 249112"/>
                <a:gd name="connsiteY107" fmla="*/ 33776 h 174334"/>
                <a:gd name="connsiteX108" fmla="*/ 90707 w 249112"/>
                <a:gd name="connsiteY108" fmla="*/ 34513 h 174334"/>
                <a:gd name="connsiteX109" fmla="*/ 89527 w 249112"/>
                <a:gd name="connsiteY109" fmla="*/ 37315 h 174334"/>
                <a:gd name="connsiteX110" fmla="*/ 81415 w 249112"/>
                <a:gd name="connsiteY110" fmla="*/ 36873 h 174334"/>
                <a:gd name="connsiteX111" fmla="*/ 80383 w 249112"/>
                <a:gd name="connsiteY111" fmla="*/ 37463 h 174334"/>
                <a:gd name="connsiteX112" fmla="*/ 79793 w 249112"/>
                <a:gd name="connsiteY112" fmla="*/ 38643 h 174334"/>
                <a:gd name="connsiteX113" fmla="*/ 79350 w 249112"/>
                <a:gd name="connsiteY113" fmla="*/ 40118 h 174334"/>
                <a:gd name="connsiteX114" fmla="*/ 78318 w 249112"/>
                <a:gd name="connsiteY114" fmla="*/ 41887 h 174334"/>
                <a:gd name="connsiteX115" fmla="*/ 76253 w 249112"/>
                <a:gd name="connsiteY115" fmla="*/ 43362 h 174334"/>
                <a:gd name="connsiteX116" fmla="*/ 72861 w 249112"/>
                <a:gd name="connsiteY116" fmla="*/ 43952 h 174334"/>
                <a:gd name="connsiteX117" fmla="*/ 70058 w 249112"/>
                <a:gd name="connsiteY117" fmla="*/ 44985 h 174334"/>
                <a:gd name="connsiteX118" fmla="*/ 67994 w 249112"/>
                <a:gd name="connsiteY118" fmla="*/ 48082 h 174334"/>
                <a:gd name="connsiteX119" fmla="*/ 66519 w 249112"/>
                <a:gd name="connsiteY119" fmla="*/ 52212 h 174334"/>
                <a:gd name="connsiteX120" fmla="*/ 66519 w 249112"/>
                <a:gd name="connsiteY120" fmla="*/ 55162 h 174334"/>
                <a:gd name="connsiteX121" fmla="*/ 66814 w 249112"/>
                <a:gd name="connsiteY121" fmla="*/ 56784 h 174334"/>
                <a:gd name="connsiteX122" fmla="*/ 66519 w 249112"/>
                <a:gd name="connsiteY122" fmla="*/ 57817 h 174334"/>
                <a:gd name="connsiteX123" fmla="*/ 65486 w 249112"/>
                <a:gd name="connsiteY123" fmla="*/ 58849 h 174334"/>
                <a:gd name="connsiteX124" fmla="*/ 63864 w 249112"/>
                <a:gd name="connsiteY124" fmla="*/ 61504 h 174334"/>
                <a:gd name="connsiteX125" fmla="*/ 62537 w 249112"/>
                <a:gd name="connsiteY125" fmla="*/ 64454 h 174334"/>
                <a:gd name="connsiteX126" fmla="*/ 61947 w 249112"/>
                <a:gd name="connsiteY126" fmla="*/ 66076 h 174334"/>
                <a:gd name="connsiteX127" fmla="*/ 62241 w 249112"/>
                <a:gd name="connsiteY127" fmla="*/ 66961 h 174334"/>
                <a:gd name="connsiteX128" fmla="*/ 63716 w 249112"/>
                <a:gd name="connsiteY128" fmla="*/ 66961 h 174334"/>
                <a:gd name="connsiteX129" fmla="*/ 65929 w 249112"/>
                <a:gd name="connsiteY129" fmla="*/ 67551 h 174334"/>
                <a:gd name="connsiteX130" fmla="*/ 67256 w 249112"/>
                <a:gd name="connsiteY130" fmla="*/ 68731 h 174334"/>
                <a:gd name="connsiteX131" fmla="*/ 67698 w 249112"/>
                <a:gd name="connsiteY131" fmla="*/ 70058 h 174334"/>
                <a:gd name="connsiteX132" fmla="*/ 67698 w 249112"/>
                <a:gd name="connsiteY132" fmla="*/ 71681 h 174334"/>
                <a:gd name="connsiteX133" fmla="*/ 67256 w 249112"/>
                <a:gd name="connsiteY133" fmla="*/ 72418 h 174334"/>
                <a:gd name="connsiteX134" fmla="*/ 65486 w 249112"/>
                <a:gd name="connsiteY134" fmla="*/ 73008 h 174334"/>
                <a:gd name="connsiteX135" fmla="*/ 62684 w 249112"/>
                <a:gd name="connsiteY135" fmla="*/ 73008 h 174334"/>
                <a:gd name="connsiteX136" fmla="*/ 60914 w 249112"/>
                <a:gd name="connsiteY136" fmla="*/ 72271 h 174334"/>
                <a:gd name="connsiteX137" fmla="*/ 60619 w 249112"/>
                <a:gd name="connsiteY137" fmla="*/ 71828 h 174334"/>
                <a:gd name="connsiteX138" fmla="*/ 61356 w 249112"/>
                <a:gd name="connsiteY138" fmla="*/ 70353 h 174334"/>
                <a:gd name="connsiteX139" fmla="*/ 60914 w 249112"/>
                <a:gd name="connsiteY139" fmla="*/ 68583 h 174334"/>
                <a:gd name="connsiteX140" fmla="*/ 59734 w 249112"/>
                <a:gd name="connsiteY140" fmla="*/ 67551 h 174334"/>
                <a:gd name="connsiteX141" fmla="*/ 57374 w 249112"/>
                <a:gd name="connsiteY141" fmla="*/ 69026 h 174334"/>
                <a:gd name="connsiteX142" fmla="*/ 55014 w 249112"/>
                <a:gd name="connsiteY142" fmla="*/ 69026 h 174334"/>
                <a:gd name="connsiteX143" fmla="*/ 52360 w 249112"/>
                <a:gd name="connsiteY143" fmla="*/ 70353 h 174334"/>
                <a:gd name="connsiteX144" fmla="*/ 50590 w 249112"/>
                <a:gd name="connsiteY144" fmla="*/ 72566 h 174334"/>
                <a:gd name="connsiteX145" fmla="*/ 48820 w 249112"/>
                <a:gd name="connsiteY145" fmla="*/ 73303 h 174334"/>
                <a:gd name="connsiteX146" fmla="*/ 44247 w 249112"/>
                <a:gd name="connsiteY146" fmla="*/ 72861 h 174334"/>
                <a:gd name="connsiteX147" fmla="*/ 43068 w 249112"/>
                <a:gd name="connsiteY147" fmla="*/ 73746 h 174334"/>
                <a:gd name="connsiteX148" fmla="*/ 42183 w 249112"/>
                <a:gd name="connsiteY148" fmla="*/ 78170 h 174334"/>
                <a:gd name="connsiteX149" fmla="*/ 41593 w 249112"/>
                <a:gd name="connsiteY149" fmla="*/ 78908 h 174334"/>
                <a:gd name="connsiteX150" fmla="*/ 37758 w 249112"/>
                <a:gd name="connsiteY150" fmla="*/ 78760 h 174334"/>
                <a:gd name="connsiteX151" fmla="*/ 34070 w 249112"/>
                <a:gd name="connsiteY151" fmla="*/ 80530 h 174334"/>
                <a:gd name="connsiteX152" fmla="*/ 29794 w 249112"/>
                <a:gd name="connsiteY152" fmla="*/ 81858 h 174334"/>
                <a:gd name="connsiteX153" fmla="*/ 27728 w 249112"/>
                <a:gd name="connsiteY153" fmla="*/ 80973 h 174334"/>
                <a:gd name="connsiteX154" fmla="*/ 26549 w 249112"/>
                <a:gd name="connsiteY154" fmla="*/ 79793 h 174334"/>
                <a:gd name="connsiteX155" fmla="*/ 24189 w 249112"/>
                <a:gd name="connsiteY155" fmla="*/ 80088 h 174334"/>
                <a:gd name="connsiteX156" fmla="*/ 21681 w 249112"/>
                <a:gd name="connsiteY156" fmla="*/ 80530 h 174334"/>
                <a:gd name="connsiteX157" fmla="*/ 20059 w 249112"/>
                <a:gd name="connsiteY157" fmla="*/ 80235 h 174334"/>
                <a:gd name="connsiteX158" fmla="*/ 18142 w 249112"/>
                <a:gd name="connsiteY158" fmla="*/ 80383 h 174334"/>
                <a:gd name="connsiteX159" fmla="*/ 14602 w 249112"/>
                <a:gd name="connsiteY159" fmla="*/ 81268 h 174334"/>
                <a:gd name="connsiteX160" fmla="*/ 10030 w 249112"/>
                <a:gd name="connsiteY160" fmla="*/ 80973 h 174334"/>
                <a:gd name="connsiteX161" fmla="*/ 8112 w 249112"/>
                <a:gd name="connsiteY161" fmla="*/ 80235 h 174334"/>
                <a:gd name="connsiteX162" fmla="*/ 11062 w 249112"/>
                <a:gd name="connsiteY162" fmla="*/ 92330 h 174334"/>
                <a:gd name="connsiteX163" fmla="*/ 15929 w 249112"/>
                <a:gd name="connsiteY163" fmla="*/ 104129 h 174334"/>
                <a:gd name="connsiteX164" fmla="*/ 17847 w 249112"/>
                <a:gd name="connsiteY164" fmla="*/ 109734 h 174334"/>
                <a:gd name="connsiteX165" fmla="*/ 18584 w 249112"/>
                <a:gd name="connsiteY165" fmla="*/ 112683 h 174334"/>
                <a:gd name="connsiteX166" fmla="*/ 19174 w 249112"/>
                <a:gd name="connsiteY166" fmla="*/ 116961 h 174334"/>
                <a:gd name="connsiteX167" fmla="*/ 19321 w 249112"/>
                <a:gd name="connsiteY167" fmla="*/ 120058 h 174334"/>
                <a:gd name="connsiteX168" fmla="*/ 19321 w 249112"/>
                <a:gd name="connsiteY168" fmla="*/ 121828 h 174334"/>
                <a:gd name="connsiteX169" fmla="*/ 18879 w 249112"/>
                <a:gd name="connsiteY169" fmla="*/ 124188 h 174334"/>
                <a:gd name="connsiteX170" fmla="*/ 17404 w 249112"/>
                <a:gd name="connsiteY170" fmla="*/ 125515 h 174334"/>
                <a:gd name="connsiteX171" fmla="*/ 7965 w 249112"/>
                <a:gd name="connsiteY171" fmla="*/ 129497 h 174334"/>
                <a:gd name="connsiteX172" fmla="*/ 6047 w 249112"/>
                <a:gd name="connsiteY172" fmla="*/ 130677 h 174334"/>
                <a:gd name="connsiteX173" fmla="*/ 3245 w 249112"/>
                <a:gd name="connsiteY173" fmla="*/ 133775 h 174334"/>
                <a:gd name="connsiteX174" fmla="*/ 738 w 249112"/>
                <a:gd name="connsiteY174" fmla="*/ 137019 h 174334"/>
                <a:gd name="connsiteX175" fmla="*/ 148 w 249112"/>
                <a:gd name="connsiteY175" fmla="*/ 138052 h 174334"/>
                <a:gd name="connsiteX176" fmla="*/ 0 w 249112"/>
                <a:gd name="connsiteY176" fmla="*/ 138789 h 174334"/>
                <a:gd name="connsiteX177" fmla="*/ 590 w 249112"/>
                <a:gd name="connsiteY177" fmla="*/ 139822 h 174334"/>
                <a:gd name="connsiteX178" fmla="*/ 3983 w 249112"/>
                <a:gd name="connsiteY178" fmla="*/ 141444 h 174334"/>
                <a:gd name="connsiteX179" fmla="*/ 7375 w 249112"/>
                <a:gd name="connsiteY179" fmla="*/ 142919 h 174334"/>
                <a:gd name="connsiteX180" fmla="*/ 8407 w 249112"/>
                <a:gd name="connsiteY180" fmla="*/ 143952 h 174334"/>
                <a:gd name="connsiteX181" fmla="*/ 11062 w 249112"/>
                <a:gd name="connsiteY181" fmla="*/ 145131 h 174334"/>
                <a:gd name="connsiteX182" fmla="*/ 11947 w 249112"/>
                <a:gd name="connsiteY182" fmla="*/ 146311 h 174334"/>
                <a:gd name="connsiteX183" fmla="*/ 12389 w 249112"/>
                <a:gd name="connsiteY183" fmla="*/ 147344 h 174334"/>
                <a:gd name="connsiteX184" fmla="*/ 12389 w 249112"/>
                <a:gd name="connsiteY184" fmla="*/ 149704 h 174334"/>
                <a:gd name="connsiteX185" fmla="*/ 11209 w 249112"/>
                <a:gd name="connsiteY185" fmla="*/ 152948 h 174334"/>
                <a:gd name="connsiteX186" fmla="*/ 11800 w 249112"/>
                <a:gd name="connsiteY186" fmla="*/ 155456 h 174334"/>
                <a:gd name="connsiteX187" fmla="*/ 10619 w 249112"/>
                <a:gd name="connsiteY187" fmla="*/ 157078 h 174334"/>
                <a:gd name="connsiteX188" fmla="*/ 9587 w 249112"/>
                <a:gd name="connsiteY188" fmla="*/ 158848 h 174334"/>
                <a:gd name="connsiteX189" fmla="*/ 9440 w 249112"/>
                <a:gd name="connsiteY189" fmla="*/ 162093 h 174334"/>
                <a:gd name="connsiteX190" fmla="*/ 11209 w 249112"/>
                <a:gd name="connsiteY190" fmla="*/ 165633 h 174334"/>
                <a:gd name="connsiteX191" fmla="*/ 11357 w 249112"/>
                <a:gd name="connsiteY191" fmla="*/ 165338 h 174334"/>
                <a:gd name="connsiteX192" fmla="*/ 11209 w 249112"/>
                <a:gd name="connsiteY192" fmla="*/ 162388 h 174334"/>
                <a:gd name="connsiteX193" fmla="*/ 12242 w 249112"/>
                <a:gd name="connsiteY193" fmla="*/ 161798 h 174334"/>
                <a:gd name="connsiteX194" fmla="*/ 13864 w 249112"/>
                <a:gd name="connsiteY194" fmla="*/ 161355 h 174334"/>
                <a:gd name="connsiteX195" fmla="*/ 16076 w 249112"/>
                <a:gd name="connsiteY195" fmla="*/ 161503 h 174334"/>
                <a:gd name="connsiteX196" fmla="*/ 17994 w 249112"/>
                <a:gd name="connsiteY196" fmla="*/ 161945 h 174334"/>
                <a:gd name="connsiteX197" fmla="*/ 20206 w 249112"/>
                <a:gd name="connsiteY197" fmla="*/ 163273 h 174334"/>
                <a:gd name="connsiteX198" fmla="*/ 20944 w 249112"/>
                <a:gd name="connsiteY198" fmla="*/ 162978 h 174334"/>
                <a:gd name="connsiteX199" fmla="*/ 24779 w 249112"/>
                <a:gd name="connsiteY199" fmla="*/ 160470 h 174334"/>
                <a:gd name="connsiteX200" fmla="*/ 28761 w 249112"/>
                <a:gd name="connsiteY200" fmla="*/ 156636 h 174334"/>
                <a:gd name="connsiteX201" fmla="*/ 29941 w 249112"/>
                <a:gd name="connsiteY201" fmla="*/ 154423 h 174334"/>
                <a:gd name="connsiteX202" fmla="*/ 30973 w 249112"/>
                <a:gd name="connsiteY202" fmla="*/ 153391 h 174334"/>
                <a:gd name="connsiteX203" fmla="*/ 34513 w 249112"/>
                <a:gd name="connsiteY203" fmla="*/ 152948 h 174334"/>
                <a:gd name="connsiteX204" fmla="*/ 37463 w 249112"/>
                <a:gd name="connsiteY204" fmla="*/ 152653 h 174334"/>
                <a:gd name="connsiteX205" fmla="*/ 39380 w 249112"/>
                <a:gd name="connsiteY205" fmla="*/ 152653 h 174334"/>
                <a:gd name="connsiteX206" fmla="*/ 44100 w 249112"/>
                <a:gd name="connsiteY206" fmla="*/ 152359 h 174334"/>
                <a:gd name="connsiteX207" fmla="*/ 46903 w 249112"/>
                <a:gd name="connsiteY207" fmla="*/ 151916 h 174334"/>
                <a:gd name="connsiteX208" fmla="*/ 49410 w 249112"/>
                <a:gd name="connsiteY208" fmla="*/ 151179 h 174334"/>
                <a:gd name="connsiteX209" fmla="*/ 54572 w 249112"/>
                <a:gd name="connsiteY209" fmla="*/ 151031 h 174334"/>
                <a:gd name="connsiteX210" fmla="*/ 62831 w 249112"/>
                <a:gd name="connsiteY210" fmla="*/ 151473 h 174334"/>
                <a:gd name="connsiteX211" fmla="*/ 68141 w 249112"/>
                <a:gd name="connsiteY211" fmla="*/ 151473 h 174334"/>
                <a:gd name="connsiteX212" fmla="*/ 71828 w 249112"/>
                <a:gd name="connsiteY212" fmla="*/ 151769 h 174334"/>
                <a:gd name="connsiteX213" fmla="*/ 80678 w 249112"/>
                <a:gd name="connsiteY213" fmla="*/ 153833 h 174334"/>
                <a:gd name="connsiteX214" fmla="*/ 84070 w 249112"/>
                <a:gd name="connsiteY214" fmla="*/ 154276 h 174334"/>
                <a:gd name="connsiteX215" fmla="*/ 85545 w 249112"/>
                <a:gd name="connsiteY215" fmla="*/ 155308 h 174334"/>
                <a:gd name="connsiteX216" fmla="*/ 88642 w 249112"/>
                <a:gd name="connsiteY216" fmla="*/ 155751 h 174334"/>
                <a:gd name="connsiteX217" fmla="*/ 93952 w 249112"/>
                <a:gd name="connsiteY217" fmla="*/ 156783 h 174334"/>
                <a:gd name="connsiteX218" fmla="*/ 98672 w 249112"/>
                <a:gd name="connsiteY218" fmla="*/ 157373 h 174334"/>
                <a:gd name="connsiteX219" fmla="*/ 101769 w 249112"/>
                <a:gd name="connsiteY219" fmla="*/ 157078 h 174334"/>
                <a:gd name="connsiteX220" fmla="*/ 103539 w 249112"/>
                <a:gd name="connsiteY220" fmla="*/ 157373 h 174334"/>
                <a:gd name="connsiteX221" fmla="*/ 106931 w 249112"/>
                <a:gd name="connsiteY221" fmla="*/ 162240 h 174334"/>
                <a:gd name="connsiteX222" fmla="*/ 107669 w 249112"/>
                <a:gd name="connsiteY222" fmla="*/ 162830 h 174334"/>
                <a:gd name="connsiteX223" fmla="*/ 108996 w 249112"/>
                <a:gd name="connsiteY223" fmla="*/ 162978 h 174334"/>
                <a:gd name="connsiteX224" fmla="*/ 111651 w 249112"/>
                <a:gd name="connsiteY224" fmla="*/ 162535 h 174334"/>
                <a:gd name="connsiteX225" fmla="*/ 115633 w 249112"/>
                <a:gd name="connsiteY225" fmla="*/ 162683 h 174334"/>
                <a:gd name="connsiteX226" fmla="*/ 117993 w 249112"/>
                <a:gd name="connsiteY226" fmla="*/ 163715 h 174334"/>
                <a:gd name="connsiteX227" fmla="*/ 117551 w 249112"/>
                <a:gd name="connsiteY227" fmla="*/ 166518 h 174334"/>
                <a:gd name="connsiteX228" fmla="*/ 118141 w 249112"/>
                <a:gd name="connsiteY228" fmla="*/ 166960 h 174334"/>
                <a:gd name="connsiteX229" fmla="*/ 119320 w 249112"/>
                <a:gd name="connsiteY229" fmla="*/ 166813 h 174334"/>
                <a:gd name="connsiteX230" fmla="*/ 120501 w 249112"/>
                <a:gd name="connsiteY230" fmla="*/ 165190 h 174334"/>
                <a:gd name="connsiteX231" fmla="*/ 121533 w 249112"/>
                <a:gd name="connsiteY231" fmla="*/ 163568 h 174334"/>
                <a:gd name="connsiteX232" fmla="*/ 122270 w 249112"/>
                <a:gd name="connsiteY232" fmla="*/ 162978 h 174334"/>
                <a:gd name="connsiteX233" fmla="*/ 126252 w 249112"/>
                <a:gd name="connsiteY233" fmla="*/ 164158 h 174334"/>
                <a:gd name="connsiteX234" fmla="*/ 128170 w 249112"/>
                <a:gd name="connsiteY234" fmla="*/ 164010 h 174334"/>
                <a:gd name="connsiteX235" fmla="*/ 129793 w 249112"/>
                <a:gd name="connsiteY235" fmla="*/ 162683 h 174334"/>
                <a:gd name="connsiteX236" fmla="*/ 130825 w 249112"/>
                <a:gd name="connsiteY236" fmla="*/ 162388 h 174334"/>
                <a:gd name="connsiteX237" fmla="*/ 133627 w 249112"/>
                <a:gd name="connsiteY237" fmla="*/ 163420 h 174334"/>
                <a:gd name="connsiteX238" fmla="*/ 137167 w 249112"/>
                <a:gd name="connsiteY238" fmla="*/ 164010 h 174334"/>
                <a:gd name="connsiteX239" fmla="*/ 139970 w 249112"/>
                <a:gd name="connsiteY239" fmla="*/ 164010 h 174334"/>
                <a:gd name="connsiteX240" fmla="*/ 141739 w 249112"/>
                <a:gd name="connsiteY240" fmla="*/ 164748 h 174334"/>
                <a:gd name="connsiteX241" fmla="*/ 142919 w 249112"/>
                <a:gd name="connsiteY241" fmla="*/ 167698 h 174334"/>
                <a:gd name="connsiteX242" fmla="*/ 144099 w 249112"/>
                <a:gd name="connsiteY242" fmla="*/ 168287 h 174334"/>
                <a:gd name="connsiteX243" fmla="*/ 145131 w 249112"/>
                <a:gd name="connsiteY243" fmla="*/ 168583 h 174334"/>
                <a:gd name="connsiteX244" fmla="*/ 146754 w 249112"/>
                <a:gd name="connsiteY244" fmla="*/ 165780 h 174334"/>
                <a:gd name="connsiteX245" fmla="*/ 148229 w 249112"/>
                <a:gd name="connsiteY245" fmla="*/ 164748 h 174334"/>
                <a:gd name="connsiteX246" fmla="*/ 150294 w 249112"/>
                <a:gd name="connsiteY246" fmla="*/ 164010 h 174334"/>
                <a:gd name="connsiteX247" fmla="*/ 151621 w 249112"/>
                <a:gd name="connsiteY247" fmla="*/ 163715 h 174334"/>
                <a:gd name="connsiteX248" fmla="*/ 152506 w 249112"/>
                <a:gd name="connsiteY248" fmla="*/ 162830 h 174334"/>
                <a:gd name="connsiteX249" fmla="*/ 153686 w 249112"/>
                <a:gd name="connsiteY249" fmla="*/ 161798 h 174334"/>
                <a:gd name="connsiteX250" fmla="*/ 154866 w 249112"/>
                <a:gd name="connsiteY250" fmla="*/ 161798 h 174334"/>
                <a:gd name="connsiteX251" fmla="*/ 155751 w 249112"/>
                <a:gd name="connsiteY251" fmla="*/ 162093 h 174334"/>
                <a:gd name="connsiteX252" fmla="*/ 156783 w 249112"/>
                <a:gd name="connsiteY252" fmla="*/ 163420 h 174334"/>
                <a:gd name="connsiteX253" fmla="*/ 158111 w 249112"/>
                <a:gd name="connsiteY253" fmla="*/ 166370 h 174334"/>
                <a:gd name="connsiteX254" fmla="*/ 160028 w 249112"/>
                <a:gd name="connsiteY254" fmla="*/ 169172 h 174334"/>
                <a:gd name="connsiteX255" fmla="*/ 161208 w 249112"/>
                <a:gd name="connsiteY255" fmla="*/ 170205 h 174334"/>
                <a:gd name="connsiteX256" fmla="*/ 164453 w 249112"/>
                <a:gd name="connsiteY256" fmla="*/ 169320 h 174334"/>
                <a:gd name="connsiteX257" fmla="*/ 166665 w 249112"/>
                <a:gd name="connsiteY257" fmla="*/ 168435 h 174334"/>
                <a:gd name="connsiteX258" fmla="*/ 170647 w 249112"/>
                <a:gd name="connsiteY258" fmla="*/ 168287 h 174334"/>
                <a:gd name="connsiteX259" fmla="*/ 175957 w 249112"/>
                <a:gd name="connsiteY259" fmla="*/ 167698 h 174334"/>
                <a:gd name="connsiteX260" fmla="*/ 179940 w 249112"/>
                <a:gd name="connsiteY260" fmla="*/ 166813 h 174334"/>
                <a:gd name="connsiteX261" fmla="*/ 182447 w 249112"/>
                <a:gd name="connsiteY261" fmla="*/ 166960 h 174334"/>
                <a:gd name="connsiteX262" fmla="*/ 184069 w 249112"/>
                <a:gd name="connsiteY262" fmla="*/ 167845 h 174334"/>
                <a:gd name="connsiteX263" fmla="*/ 186429 w 249112"/>
                <a:gd name="connsiteY263" fmla="*/ 169615 h 174334"/>
                <a:gd name="connsiteX264" fmla="*/ 187019 w 249112"/>
                <a:gd name="connsiteY264" fmla="*/ 172270 h 174334"/>
                <a:gd name="connsiteX265" fmla="*/ 189969 w 249112"/>
                <a:gd name="connsiteY265" fmla="*/ 174040 h 174334"/>
                <a:gd name="connsiteX266" fmla="*/ 192476 w 249112"/>
                <a:gd name="connsiteY266" fmla="*/ 174335 h 174334"/>
                <a:gd name="connsiteX267" fmla="*/ 193361 w 249112"/>
                <a:gd name="connsiteY267" fmla="*/ 172565 h 174334"/>
                <a:gd name="connsiteX268" fmla="*/ 194836 w 249112"/>
                <a:gd name="connsiteY268" fmla="*/ 171237 h 174334"/>
                <a:gd name="connsiteX269" fmla="*/ 194246 w 249112"/>
                <a:gd name="connsiteY269" fmla="*/ 169467 h 174334"/>
                <a:gd name="connsiteX270" fmla="*/ 194099 w 249112"/>
                <a:gd name="connsiteY270" fmla="*/ 167255 h 174334"/>
                <a:gd name="connsiteX271" fmla="*/ 192919 w 249112"/>
                <a:gd name="connsiteY271" fmla="*/ 165043 h 174334"/>
                <a:gd name="connsiteX272" fmla="*/ 192181 w 249112"/>
                <a:gd name="connsiteY272" fmla="*/ 162830 h 174334"/>
                <a:gd name="connsiteX273" fmla="*/ 193508 w 249112"/>
                <a:gd name="connsiteY273" fmla="*/ 159586 h 174334"/>
                <a:gd name="connsiteX274" fmla="*/ 194983 w 249112"/>
                <a:gd name="connsiteY274" fmla="*/ 156783 h 174334"/>
                <a:gd name="connsiteX275" fmla="*/ 195721 w 249112"/>
                <a:gd name="connsiteY275" fmla="*/ 155308 h 174334"/>
                <a:gd name="connsiteX276" fmla="*/ 198081 w 249112"/>
                <a:gd name="connsiteY276" fmla="*/ 152506 h 174334"/>
                <a:gd name="connsiteX277" fmla="*/ 200441 w 249112"/>
                <a:gd name="connsiteY277" fmla="*/ 150441 h 174334"/>
                <a:gd name="connsiteX278" fmla="*/ 203981 w 249112"/>
                <a:gd name="connsiteY278" fmla="*/ 147196 h 174334"/>
                <a:gd name="connsiteX279" fmla="*/ 206488 w 249112"/>
                <a:gd name="connsiteY279" fmla="*/ 146164 h 174334"/>
                <a:gd name="connsiteX280" fmla="*/ 208848 w 249112"/>
                <a:gd name="connsiteY280" fmla="*/ 146606 h 174334"/>
                <a:gd name="connsiteX281" fmla="*/ 210175 w 249112"/>
                <a:gd name="connsiteY281" fmla="*/ 147049 h 174334"/>
                <a:gd name="connsiteX282" fmla="*/ 213420 w 249112"/>
                <a:gd name="connsiteY282" fmla="*/ 145131 h 174334"/>
                <a:gd name="connsiteX283" fmla="*/ 219467 w 249112"/>
                <a:gd name="connsiteY283" fmla="*/ 144984 h 174334"/>
                <a:gd name="connsiteX284" fmla="*/ 224335 w 249112"/>
                <a:gd name="connsiteY284" fmla="*/ 145279 h 174334"/>
                <a:gd name="connsiteX285" fmla="*/ 224187 w 249112"/>
                <a:gd name="connsiteY285" fmla="*/ 144394 h 174334"/>
                <a:gd name="connsiteX286" fmla="*/ 222417 w 249112"/>
                <a:gd name="connsiteY286" fmla="*/ 141149 h 174334"/>
                <a:gd name="connsiteX287" fmla="*/ 221385 w 249112"/>
                <a:gd name="connsiteY287" fmla="*/ 139674 h 174334"/>
                <a:gd name="connsiteX288" fmla="*/ 220205 w 249112"/>
                <a:gd name="connsiteY288" fmla="*/ 138789 h 174334"/>
                <a:gd name="connsiteX289" fmla="*/ 219467 w 249112"/>
                <a:gd name="connsiteY289" fmla="*/ 137904 h 174334"/>
                <a:gd name="connsiteX290" fmla="*/ 219467 w 249112"/>
                <a:gd name="connsiteY290" fmla="*/ 133922 h 174334"/>
                <a:gd name="connsiteX291" fmla="*/ 219762 w 249112"/>
                <a:gd name="connsiteY291" fmla="*/ 130087 h 174334"/>
                <a:gd name="connsiteX292" fmla="*/ 220500 w 249112"/>
                <a:gd name="connsiteY292" fmla="*/ 129645 h 174334"/>
                <a:gd name="connsiteX293" fmla="*/ 218140 w 249112"/>
                <a:gd name="connsiteY293" fmla="*/ 126548 h 174334"/>
                <a:gd name="connsiteX294" fmla="*/ 217992 w 249112"/>
                <a:gd name="connsiteY294" fmla="*/ 124335 h 174334"/>
                <a:gd name="connsiteX295" fmla="*/ 219172 w 249112"/>
                <a:gd name="connsiteY295" fmla="*/ 123155 h 174334"/>
                <a:gd name="connsiteX296" fmla="*/ 219172 w 249112"/>
                <a:gd name="connsiteY296" fmla="*/ 122123 h 174334"/>
                <a:gd name="connsiteX297" fmla="*/ 218435 w 249112"/>
                <a:gd name="connsiteY297" fmla="*/ 120795 h 174334"/>
                <a:gd name="connsiteX298" fmla="*/ 215927 w 249112"/>
                <a:gd name="connsiteY298" fmla="*/ 118583 h 174334"/>
                <a:gd name="connsiteX299" fmla="*/ 213715 w 249112"/>
                <a:gd name="connsiteY299" fmla="*/ 116076 h 174334"/>
                <a:gd name="connsiteX300" fmla="*/ 212093 w 249112"/>
                <a:gd name="connsiteY300" fmla="*/ 114011 h 174334"/>
                <a:gd name="connsiteX301" fmla="*/ 211208 w 249112"/>
                <a:gd name="connsiteY301" fmla="*/ 113126 h 174334"/>
                <a:gd name="connsiteX302" fmla="*/ 212387 w 249112"/>
                <a:gd name="connsiteY302" fmla="*/ 111503 h 174334"/>
                <a:gd name="connsiteX303" fmla="*/ 214010 w 249112"/>
                <a:gd name="connsiteY303" fmla="*/ 108701 h 174334"/>
                <a:gd name="connsiteX304" fmla="*/ 214600 w 249112"/>
                <a:gd name="connsiteY304" fmla="*/ 107079 h 174334"/>
                <a:gd name="connsiteX305" fmla="*/ 215337 w 249112"/>
                <a:gd name="connsiteY305" fmla="*/ 106784 h 174334"/>
                <a:gd name="connsiteX306" fmla="*/ 219172 w 249112"/>
                <a:gd name="connsiteY306" fmla="*/ 106489 h 174334"/>
                <a:gd name="connsiteX307" fmla="*/ 221827 w 249112"/>
                <a:gd name="connsiteY307" fmla="*/ 106489 h 174334"/>
                <a:gd name="connsiteX308" fmla="*/ 223892 w 249112"/>
                <a:gd name="connsiteY308" fmla="*/ 107079 h 174334"/>
                <a:gd name="connsiteX309" fmla="*/ 224777 w 249112"/>
                <a:gd name="connsiteY309" fmla="*/ 108406 h 174334"/>
                <a:gd name="connsiteX310" fmla="*/ 226694 w 249112"/>
                <a:gd name="connsiteY310" fmla="*/ 109881 h 174334"/>
                <a:gd name="connsiteX311" fmla="*/ 232004 w 249112"/>
                <a:gd name="connsiteY311" fmla="*/ 110471 h 174334"/>
                <a:gd name="connsiteX312" fmla="*/ 234216 w 249112"/>
                <a:gd name="connsiteY312" fmla="*/ 110471 h 174334"/>
                <a:gd name="connsiteX313" fmla="*/ 237166 w 249112"/>
                <a:gd name="connsiteY313" fmla="*/ 109144 h 174334"/>
                <a:gd name="connsiteX314" fmla="*/ 241738 w 249112"/>
                <a:gd name="connsiteY314" fmla="*/ 106194 h 174334"/>
                <a:gd name="connsiteX315" fmla="*/ 242771 w 249112"/>
                <a:gd name="connsiteY315" fmla="*/ 104129 h 174334"/>
                <a:gd name="connsiteX316" fmla="*/ 245720 w 249112"/>
                <a:gd name="connsiteY316" fmla="*/ 102654 h 174334"/>
                <a:gd name="connsiteX317" fmla="*/ 247343 w 249112"/>
                <a:gd name="connsiteY317" fmla="*/ 102064 h 174334"/>
                <a:gd name="connsiteX318" fmla="*/ 248965 w 249112"/>
                <a:gd name="connsiteY318" fmla="*/ 101769 h 174334"/>
                <a:gd name="connsiteX319" fmla="*/ 249113 w 249112"/>
                <a:gd name="connsiteY319" fmla="*/ 100442 h 174334"/>
                <a:gd name="connsiteX320" fmla="*/ 248965 w 249112"/>
                <a:gd name="connsiteY320" fmla="*/ 98819 h 17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49112" h="174334">
                  <a:moveTo>
                    <a:pt x="248965" y="98819"/>
                  </a:moveTo>
                  <a:lnTo>
                    <a:pt x="248523" y="97787"/>
                  </a:lnTo>
                  <a:lnTo>
                    <a:pt x="242771" y="94247"/>
                  </a:lnTo>
                  <a:lnTo>
                    <a:pt x="242181" y="93067"/>
                  </a:lnTo>
                  <a:lnTo>
                    <a:pt x="241591" y="91740"/>
                  </a:lnTo>
                  <a:lnTo>
                    <a:pt x="242328" y="90412"/>
                  </a:lnTo>
                  <a:lnTo>
                    <a:pt x="242328" y="89085"/>
                  </a:lnTo>
                  <a:lnTo>
                    <a:pt x="235839" y="85840"/>
                  </a:lnTo>
                  <a:lnTo>
                    <a:pt x="230381" y="85397"/>
                  </a:lnTo>
                  <a:lnTo>
                    <a:pt x="225809" y="85545"/>
                  </a:lnTo>
                  <a:lnTo>
                    <a:pt x="224187" y="84807"/>
                  </a:lnTo>
                  <a:lnTo>
                    <a:pt x="224924" y="83185"/>
                  </a:lnTo>
                  <a:lnTo>
                    <a:pt x="225957" y="80383"/>
                  </a:lnTo>
                  <a:lnTo>
                    <a:pt x="226252" y="78023"/>
                  </a:lnTo>
                  <a:lnTo>
                    <a:pt x="225957" y="76990"/>
                  </a:lnTo>
                  <a:lnTo>
                    <a:pt x="225072" y="76105"/>
                  </a:lnTo>
                  <a:lnTo>
                    <a:pt x="220794" y="74041"/>
                  </a:lnTo>
                  <a:lnTo>
                    <a:pt x="214895" y="71091"/>
                  </a:lnTo>
                  <a:lnTo>
                    <a:pt x="212240" y="67551"/>
                  </a:lnTo>
                  <a:lnTo>
                    <a:pt x="210765" y="64011"/>
                  </a:lnTo>
                  <a:lnTo>
                    <a:pt x="209290" y="61799"/>
                  </a:lnTo>
                  <a:lnTo>
                    <a:pt x="206341" y="60324"/>
                  </a:lnTo>
                  <a:lnTo>
                    <a:pt x="206488" y="59439"/>
                  </a:lnTo>
                  <a:lnTo>
                    <a:pt x="208405" y="56047"/>
                  </a:lnTo>
                  <a:lnTo>
                    <a:pt x="208405" y="55604"/>
                  </a:lnTo>
                  <a:lnTo>
                    <a:pt x="207520" y="54719"/>
                  </a:lnTo>
                  <a:lnTo>
                    <a:pt x="203981" y="52949"/>
                  </a:lnTo>
                  <a:lnTo>
                    <a:pt x="199113" y="49852"/>
                  </a:lnTo>
                  <a:lnTo>
                    <a:pt x="198966" y="48967"/>
                  </a:lnTo>
                  <a:lnTo>
                    <a:pt x="199261" y="47050"/>
                  </a:lnTo>
                  <a:lnTo>
                    <a:pt x="199998" y="45132"/>
                  </a:lnTo>
                  <a:lnTo>
                    <a:pt x="200883" y="44100"/>
                  </a:lnTo>
                  <a:lnTo>
                    <a:pt x="203833" y="40118"/>
                  </a:lnTo>
                  <a:lnTo>
                    <a:pt x="203833" y="38790"/>
                  </a:lnTo>
                  <a:lnTo>
                    <a:pt x="203391" y="37020"/>
                  </a:lnTo>
                  <a:lnTo>
                    <a:pt x="201178" y="33923"/>
                  </a:lnTo>
                  <a:lnTo>
                    <a:pt x="199556" y="31858"/>
                  </a:lnTo>
                  <a:lnTo>
                    <a:pt x="199408" y="30826"/>
                  </a:lnTo>
                  <a:lnTo>
                    <a:pt x="199703" y="29941"/>
                  </a:lnTo>
                  <a:lnTo>
                    <a:pt x="200736" y="28908"/>
                  </a:lnTo>
                  <a:lnTo>
                    <a:pt x="201768" y="27581"/>
                  </a:lnTo>
                  <a:lnTo>
                    <a:pt x="202063" y="22861"/>
                  </a:lnTo>
                  <a:lnTo>
                    <a:pt x="201916" y="21239"/>
                  </a:lnTo>
                  <a:lnTo>
                    <a:pt x="201325" y="20206"/>
                  </a:lnTo>
                  <a:lnTo>
                    <a:pt x="200588" y="19764"/>
                  </a:lnTo>
                  <a:lnTo>
                    <a:pt x="199261" y="20059"/>
                  </a:lnTo>
                  <a:lnTo>
                    <a:pt x="197196" y="19321"/>
                  </a:lnTo>
                  <a:lnTo>
                    <a:pt x="195574" y="18141"/>
                  </a:lnTo>
                  <a:lnTo>
                    <a:pt x="194689" y="17699"/>
                  </a:lnTo>
                  <a:lnTo>
                    <a:pt x="193656" y="16372"/>
                  </a:lnTo>
                  <a:lnTo>
                    <a:pt x="190707" y="13864"/>
                  </a:lnTo>
                  <a:lnTo>
                    <a:pt x="190264" y="13274"/>
                  </a:lnTo>
                  <a:lnTo>
                    <a:pt x="184364" y="11062"/>
                  </a:lnTo>
                  <a:lnTo>
                    <a:pt x="179349" y="11504"/>
                  </a:lnTo>
                  <a:lnTo>
                    <a:pt x="176695" y="11062"/>
                  </a:lnTo>
                  <a:lnTo>
                    <a:pt x="175220" y="11652"/>
                  </a:lnTo>
                  <a:lnTo>
                    <a:pt x="173745" y="12979"/>
                  </a:lnTo>
                  <a:lnTo>
                    <a:pt x="171532" y="13864"/>
                  </a:lnTo>
                  <a:lnTo>
                    <a:pt x="170057" y="13864"/>
                  </a:lnTo>
                  <a:lnTo>
                    <a:pt x="168583" y="14602"/>
                  </a:lnTo>
                  <a:lnTo>
                    <a:pt x="164748" y="16962"/>
                  </a:lnTo>
                  <a:lnTo>
                    <a:pt x="162978" y="15487"/>
                  </a:lnTo>
                  <a:lnTo>
                    <a:pt x="161355" y="13274"/>
                  </a:lnTo>
                  <a:lnTo>
                    <a:pt x="161946" y="11504"/>
                  </a:lnTo>
                  <a:lnTo>
                    <a:pt x="162536" y="9734"/>
                  </a:lnTo>
                  <a:lnTo>
                    <a:pt x="162536" y="8702"/>
                  </a:lnTo>
                  <a:lnTo>
                    <a:pt x="161946" y="7669"/>
                  </a:lnTo>
                  <a:lnTo>
                    <a:pt x="159586" y="6637"/>
                  </a:lnTo>
                  <a:lnTo>
                    <a:pt x="154423" y="4572"/>
                  </a:lnTo>
                  <a:lnTo>
                    <a:pt x="152948" y="4572"/>
                  </a:lnTo>
                  <a:lnTo>
                    <a:pt x="150736" y="5310"/>
                  </a:lnTo>
                  <a:lnTo>
                    <a:pt x="146754" y="7522"/>
                  </a:lnTo>
                  <a:lnTo>
                    <a:pt x="145427" y="7080"/>
                  </a:lnTo>
                  <a:lnTo>
                    <a:pt x="144099" y="5310"/>
                  </a:lnTo>
                  <a:lnTo>
                    <a:pt x="142624" y="3097"/>
                  </a:lnTo>
                  <a:lnTo>
                    <a:pt x="140707" y="2065"/>
                  </a:lnTo>
                  <a:lnTo>
                    <a:pt x="136725" y="2065"/>
                  </a:lnTo>
                  <a:lnTo>
                    <a:pt x="136282" y="2212"/>
                  </a:lnTo>
                  <a:lnTo>
                    <a:pt x="134365" y="3540"/>
                  </a:lnTo>
                  <a:lnTo>
                    <a:pt x="133480" y="3392"/>
                  </a:lnTo>
                  <a:lnTo>
                    <a:pt x="129940" y="148"/>
                  </a:lnTo>
                  <a:lnTo>
                    <a:pt x="129055" y="0"/>
                  </a:lnTo>
                  <a:lnTo>
                    <a:pt x="126843" y="442"/>
                  </a:lnTo>
                  <a:lnTo>
                    <a:pt x="123303" y="2655"/>
                  </a:lnTo>
                  <a:lnTo>
                    <a:pt x="117993" y="7522"/>
                  </a:lnTo>
                  <a:lnTo>
                    <a:pt x="116666" y="8702"/>
                  </a:lnTo>
                  <a:lnTo>
                    <a:pt x="115338" y="12389"/>
                  </a:lnTo>
                  <a:lnTo>
                    <a:pt x="114896" y="12832"/>
                  </a:lnTo>
                  <a:lnTo>
                    <a:pt x="111946" y="12684"/>
                  </a:lnTo>
                  <a:lnTo>
                    <a:pt x="111061" y="12537"/>
                  </a:lnTo>
                  <a:lnTo>
                    <a:pt x="107964" y="12684"/>
                  </a:lnTo>
                  <a:lnTo>
                    <a:pt x="101326" y="11652"/>
                  </a:lnTo>
                  <a:lnTo>
                    <a:pt x="98672" y="12242"/>
                  </a:lnTo>
                  <a:lnTo>
                    <a:pt x="95280" y="16076"/>
                  </a:lnTo>
                  <a:lnTo>
                    <a:pt x="93952" y="16666"/>
                  </a:lnTo>
                  <a:lnTo>
                    <a:pt x="89970" y="17256"/>
                  </a:lnTo>
                  <a:lnTo>
                    <a:pt x="89232" y="17699"/>
                  </a:lnTo>
                  <a:lnTo>
                    <a:pt x="89232" y="19321"/>
                  </a:lnTo>
                  <a:lnTo>
                    <a:pt x="88642" y="22124"/>
                  </a:lnTo>
                  <a:lnTo>
                    <a:pt x="87315" y="25663"/>
                  </a:lnTo>
                  <a:lnTo>
                    <a:pt x="85988" y="28466"/>
                  </a:lnTo>
                  <a:lnTo>
                    <a:pt x="85692" y="29498"/>
                  </a:lnTo>
                  <a:lnTo>
                    <a:pt x="86725" y="30383"/>
                  </a:lnTo>
                  <a:lnTo>
                    <a:pt x="91592" y="30826"/>
                  </a:lnTo>
                  <a:lnTo>
                    <a:pt x="93657" y="31268"/>
                  </a:lnTo>
                  <a:lnTo>
                    <a:pt x="94099" y="32006"/>
                  </a:lnTo>
                  <a:lnTo>
                    <a:pt x="92920" y="33038"/>
                  </a:lnTo>
                  <a:lnTo>
                    <a:pt x="91445" y="33776"/>
                  </a:lnTo>
                  <a:lnTo>
                    <a:pt x="90707" y="34513"/>
                  </a:lnTo>
                  <a:lnTo>
                    <a:pt x="89527" y="37315"/>
                  </a:lnTo>
                  <a:lnTo>
                    <a:pt x="81415" y="36873"/>
                  </a:lnTo>
                  <a:lnTo>
                    <a:pt x="80383" y="37463"/>
                  </a:lnTo>
                  <a:lnTo>
                    <a:pt x="79793" y="38643"/>
                  </a:lnTo>
                  <a:lnTo>
                    <a:pt x="79350" y="40118"/>
                  </a:lnTo>
                  <a:lnTo>
                    <a:pt x="78318" y="41887"/>
                  </a:lnTo>
                  <a:lnTo>
                    <a:pt x="76253" y="43362"/>
                  </a:lnTo>
                  <a:lnTo>
                    <a:pt x="72861" y="43952"/>
                  </a:lnTo>
                  <a:lnTo>
                    <a:pt x="70058" y="44985"/>
                  </a:lnTo>
                  <a:lnTo>
                    <a:pt x="67994" y="48082"/>
                  </a:lnTo>
                  <a:lnTo>
                    <a:pt x="66519" y="52212"/>
                  </a:lnTo>
                  <a:lnTo>
                    <a:pt x="66519" y="55162"/>
                  </a:lnTo>
                  <a:lnTo>
                    <a:pt x="66814" y="56784"/>
                  </a:lnTo>
                  <a:lnTo>
                    <a:pt x="66519" y="57817"/>
                  </a:lnTo>
                  <a:lnTo>
                    <a:pt x="65486" y="58849"/>
                  </a:lnTo>
                  <a:lnTo>
                    <a:pt x="63864" y="61504"/>
                  </a:lnTo>
                  <a:lnTo>
                    <a:pt x="62537" y="64454"/>
                  </a:lnTo>
                  <a:lnTo>
                    <a:pt x="61947" y="66076"/>
                  </a:lnTo>
                  <a:lnTo>
                    <a:pt x="62241" y="66961"/>
                  </a:lnTo>
                  <a:lnTo>
                    <a:pt x="63716" y="66961"/>
                  </a:lnTo>
                  <a:lnTo>
                    <a:pt x="65929" y="67551"/>
                  </a:lnTo>
                  <a:lnTo>
                    <a:pt x="67256" y="68731"/>
                  </a:lnTo>
                  <a:lnTo>
                    <a:pt x="67698" y="70058"/>
                  </a:lnTo>
                  <a:lnTo>
                    <a:pt x="67698" y="71681"/>
                  </a:lnTo>
                  <a:lnTo>
                    <a:pt x="67256" y="72418"/>
                  </a:lnTo>
                  <a:lnTo>
                    <a:pt x="65486" y="73008"/>
                  </a:lnTo>
                  <a:lnTo>
                    <a:pt x="62684" y="73008"/>
                  </a:lnTo>
                  <a:lnTo>
                    <a:pt x="60914" y="72271"/>
                  </a:lnTo>
                  <a:lnTo>
                    <a:pt x="60619" y="71828"/>
                  </a:lnTo>
                  <a:lnTo>
                    <a:pt x="61356" y="70353"/>
                  </a:lnTo>
                  <a:lnTo>
                    <a:pt x="60914" y="68583"/>
                  </a:lnTo>
                  <a:lnTo>
                    <a:pt x="59734" y="67551"/>
                  </a:lnTo>
                  <a:lnTo>
                    <a:pt x="57374" y="69026"/>
                  </a:lnTo>
                  <a:lnTo>
                    <a:pt x="55014" y="69026"/>
                  </a:lnTo>
                  <a:lnTo>
                    <a:pt x="52360" y="70353"/>
                  </a:lnTo>
                  <a:lnTo>
                    <a:pt x="50590" y="72566"/>
                  </a:lnTo>
                  <a:lnTo>
                    <a:pt x="48820" y="73303"/>
                  </a:lnTo>
                  <a:lnTo>
                    <a:pt x="44247" y="72861"/>
                  </a:lnTo>
                  <a:lnTo>
                    <a:pt x="43068" y="73746"/>
                  </a:lnTo>
                  <a:lnTo>
                    <a:pt x="42183" y="78170"/>
                  </a:lnTo>
                  <a:lnTo>
                    <a:pt x="41593" y="78908"/>
                  </a:lnTo>
                  <a:lnTo>
                    <a:pt x="37758" y="78760"/>
                  </a:lnTo>
                  <a:lnTo>
                    <a:pt x="34070" y="80530"/>
                  </a:lnTo>
                  <a:lnTo>
                    <a:pt x="29794" y="81858"/>
                  </a:lnTo>
                  <a:lnTo>
                    <a:pt x="27728" y="80973"/>
                  </a:lnTo>
                  <a:lnTo>
                    <a:pt x="26549" y="79793"/>
                  </a:lnTo>
                  <a:lnTo>
                    <a:pt x="24189" y="80088"/>
                  </a:lnTo>
                  <a:lnTo>
                    <a:pt x="21681" y="80530"/>
                  </a:lnTo>
                  <a:lnTo>
                    <a:pt x="20059" y="80235"/>
                  </a:lnTo>
                  <a:lnTo>
                    <a:pt x="18142" y="80383"/>
                  </a:lnTo>
                  <a:lnTo>
                    <a:pt x="14602" y="81268"/>
                  </a:lnTo>
                  <a:lnTo>
                    <a:pt x="10030" y="80973"/>
                  </a:lnTo>
                  <a:lnTo>
                    <a:pt x="8112" y="80235"/>
                  </a:lnTo>
                  <a:lnTo>
                    <a:pt x="11062" y="92330"/>
                  </a:lnTo>
                  <a:lnTo>
                    <a:pt x="15929" y="104129"/>
                  </a:lnTo>
                  <a:lnTo>
                    <a:pt x="17847" y="109734"/>
                  </a:lnTo>
                  <a:lnTo>
                    <a:pt x="18584" y="112683"/>
                  </a:lnTo>
                  <a:lnTo>
                    <a:pt x="19174" y="116961"/>
                  </a:lnTo>
                  <a:lnTo>
                    <a:pt x="19321" y="120058"/>
                  </a:lnTo>
                  <a:lnTo>
                    <a:pt x="19321" y="121828"/>
                  </a:lnTo>
                  <a:lnTo>
                    <a:pt x="18879" y="124188"/>
                  </a:lnTo>
                  <a:lnTo>
                    <a:pt x="17404" y="125515"/>
                  </a:lnTo>
                  <a:lnTo>
                    <a:pt x="7965" y="129497"/>
                  </a:lnTo>
                  <a:lnTo>
                    <a:pt x="6047" y="130677"/>
                  </a:lnTo>
                  <a:lnTo>
                    <a:pt x="3245" y="133775"/>
                  </a:lnTo>
                  <a:lnTo>
                    <a:pt x="738" y="137019"/>
                  </a:lnTo>
                  <a:lnTo>
                    <a:pt x="148" y="138052"/>
                  </a:lnTo>
                  <a:lnTo>
                    <a:pt x="0" y="138789"/>
                  </a:lnTo>
                  <a:lnTo>
                    <a:pt x="590" y="139822"/>
                  </a:lnTo>
                  <a:lnTo>
                    <a:pt x="3983" y="141444"/>
                  </a:lnTo>
                  <a:lnTo>
                    <a:pt x="7375" y="142919"/>
                  </a:lnTo>
                  <a:lnTo>
                    <a:pt x="8407" y="143952"/>
                  </a:lnTo>
                  <a:lnTo>
                    <a:pt x="11062" y="145131"/>
                  </a:lnTo>
                  <a:lnTo>
                    <a:pt x="11947" y="146311"/>
                  </a:lnTo>
                  <a:lnTo>
                    <a:pt x="12389" y="147344"/>
                  </a:lnTo>
                  <a:lnTo>
                    <a:pt x="12389" y="149704"/>
                  </a:lnTo>
                  <a:lnTo>
                    <a:pt x="11209" y="152948"/>
                  </a:lnTo>
                  <a:lnTo>
                    <a:pt x="11800" y="155456"/>
                  </a:lnTo>
                  <a:lnTo>
                    <a:pt x="10619" y="157078"/>
                  </a:lnTo>
                  <a:lnTo>
                    <a:pt x="9587" y="158848"/>
                  </a:lnTo>
                  <a:lnTo>
                    <a:pt x="9440" y="162093"/>
                  </a:lnTo>
                  <a:lnTo>
                    <a:pt x="11209" y="165633"/>
                  </a:lnTo>
                  <a:lnTo>
                    <a:pt x="11357" y="165338"/>
                  </a:lnTo>
                  <a:lnTo>
                    <a:pt x="11209" y="162388"/>
                  </a:lnTo>
                  <a:lnTo>
                    <a:pt x="12242" y="161798"/>
                  </a:lnTo>
                  <a:lnTo>
                    <a:pt x="13864" y="161355"/>
                  </a:lnTo>
                  <a:lnTo>
                    <a:pt x="16076" y="161503"/>
                  </a:lnTo>
                  <a:lnTo>
                    <a:pt x="17994" y="161945"/>
                  </a:lnTo>
                  <a:lnTo>
                    <a:pt x="20206" y="163273"/>
                  </a:lnTo>
                  <a:lnTo>
                    <a:pt x="20944" y="162978"/>
                  </a:lnTo>
                  <a:lnTo>
                    <a:pt x="24779" y="160470"/>
                  </a:lnTo>
                  <a:lnTo>
                    <a:pt x="28761" y="156636"/>
                  </a:lnTo>
                  <a:lnTo>
                    <a:pt x="29941" y="154423"/>
                  </a:lnTo>
                  <a:lnTo>
                    <a:pt x="30973" y="153391"/>
                  </a:lnTo>
                  <a:lnTo>
                    <a:pt x="34513" y="152948"/>
                  </a:lnTo>
                  <a:lnTo>
                    <a:pt x="37463" y="152653"/>
                  </a:lnTo>
                  <a:lnTo>
                    <a:pt x="39380" y="152653"/>
                  </a:lnTo>
                  <a:lnTo>
                    <a:pt x="44100" y="152359"/>
                  </a:lnTo>
                  <a:lnTo>
                    <a:pt x="46903" y="151916"/>
                  </a:lnTo>
                  <a:lnTo>
                    <a:pt x="49410" y="151179"/>
                  </a:lnTo>
                  <a:lnTo>
                    <a:pt x="54572" y="151031"/>
                  </a:lnTo>
                  <a:lnTo>
                    <a:pt x="62831" y="151473"/>
                  </a:lnTo>
                  <a:lnTo>
                    <a:pt x="68141" y="151473"/>
                  </a:lnTo>
                  <a:lnTo>
                    <a:pt x="71828" y="151769"/>
                  </a:lnTo>
                  <a:lnTo>
                    <a:pt x="80678" y="153833"/>
                  </a:lnTo>
                  <a:lnTo>
                    <a:pt x="84070" y="154276"/>
                  </a:lnTo>
                  <a:lnTo>
                    <a:pt x="85545" y="155308"/>
                  </a:lnTo>
                  <a:lnTo>
                    <a:pt x="88642" y="155751"/>
                  </a:lnTo>
                  <a:lnTo>
                    <a:pt x="93952" y="156783"/>
                  </a:lnTo>
                  <a:lnTo>
                    <a:pt x="98672" y="157373"/>
                  </a:lnTo>
                  <a:lnTo>
                    <a:pt x="101769" y="157078"/>
                  </a:lnTo>
                  <a:lnTo>
                    <a:pt x="103539" y="157373"/>
                  </a:lnTo>
                  <a:lnTo>
                    <a:pt x="106931" y="162240"/>
                  </a:lnTo>
                  <a:lnTo>
                    <a:pt x="107669" y="162830"/>
                  </a:lnTo>
                  <a:lnTo>
                    <a:pt x="108996" y="162978"/>
                  </a:lnTo>
                  <a:lnTo>
                    <a:pt x="111651" y="162535"/>
                  </a:lnTo>
                  <a:lnTo>
                    <a:pt x="115633" y="162683"/>
                  </a:lnTo>
                  <a:lnTo>
                    <a:pt x="117993" y="163715"/>
                  </a:lnTo>
                  <a:lnTo>
                    <a:pt x="117551" y="166518"/>
                  </a:lnTo>
                  <a:lnTo>
                    <a:pt x="118141" y="166960"/>
                  </a:lnTo>
                  <a:lnTo>
                    <a:pt x="119320" y="166813"/>
                  </a:lnTo>
                  <a:lnTo>
                    <a:pt x="120501" y="165190"/>
                  </a:lnTo>
                  <a:lnTo>
                    <a:pt x="121533" y="163568"/>
                  </a:lnTo>
                  <a:lnTo>
                    <a:pt x="122270" y="162978"/>
                  </a:lnTo>
                  <a:lnTo>
                    <a:pt x="126252" y="164158"/>
                  </a:lnTo>
                  <a:lnTo>
                    <a:pt x="128170" y="164010"/>
                  </a:lnTo>
                  <a:lnTo>
                    <a:pt x="129793" y="162683"/>
                  </a:lnTo>
                  <a:lnTo>
                    <a:pt x="130825" y="162388"/>
                  </a:lnTo>
                  <a:lnTo>
                    <a:pt x="133627" y="163420"/>
                  </a:lnTo>
                  <a:lnTo>
                    <a:pt x="137167" y="164010"/>
                  </a:lnTo>
                  <a:lnTo>
                    <a:pt x="139970" y="164010"/>
                  </a:lnTo>
                  <a:lnTo>
                    <a:pt x="141739" y="164748"/>
                  </a:lnTo>
                  <a:lnTo>
                    <a:pt x="142919" y="167698"/>
                  </a:lnTo>
                  <a:lnTo>
                    <a:pt x="144099" y="168287"/>
                  </a:lnTo>
                  <a:lnTo>
                    <a:pt x="145131" y="168583"/>
                  </a:lnTo>
                  <a:lnTo>
                    <a:pt x="146754" y="165780"/>
                  </a:lnTo>
                  <a:lnTo>
                    <a:pt x="148229" y="164748"/>
                  </a:lnTo>
                  <a:lnTo>
                    <a:pt x="150294" y="164010"/>
                  </a:lnTo>
                  <a:lnTo>
                    <a:pt x="151621" y="163715"/>
                  </a:lnTo>
                  <a:lnTo>
                    <a:pt x="152506" y="162830"/>
                  </a:lnTo>
                  <a:lnTo>
                    <a:pt x="153686" y="161798"/>
                  </a:lnTo>
                  <a:lnTo>
                    <a:pt x="154866" y="161798"/>
                  </a:lnTo>
                  <a:lnTo>
                    <a:pt x="155751" y="162093"/>
                  </a:lnTo>
                  <a:lnTo>
                    <a:pt x="156783" y="163420"/>
                  </a:lnTo>
                  <a:lnTo>
                    <a:pt x="158111" y="166370"/>
                  </a:lnTo>
                  <a:lnTo>
                    <a:pt x="160028" y="169172"/>
                  </a:lnTo>
                  <a:lnTo>
                    <a:pt x="161208" y="170205"/>
                  </a:lnTo>
                  <a:lnTo>
                    <a:pt x="164453" y="169320"/>
                  </a:lnTo>
                  <a:lnTo>
                    <a:pt x="166665" y="168435"/>
                  </a:lnTo>
                  <a:lnTo>
                    <a:pt x="170647" y="168287"/>
                  </a:lnTo>
                  <a:lnTo>
                    <a:pt x="175957" y="167698"/>
                  </a:lnTo>
                  <a:lnTo>
                    <a:pt x="179940" y="166813"/>
                  </a:lnTo>
                  <a:lnTo>
                    <a:pt x="182447" y="166960"/>
                  </a:lnTo>
                  <a:lnTo>
                    <a:pt x="184069" y="167845"/>
                  </a:lnTo>
                  <a:lnTo>
                    <a:pt x="186429" y="169615"/>
                  </a:lnTo>
                  <a:lnTo>
                    <a:pt x="187019" y="172270"/>
                  </a:lnTo>
                  <a:lnTo>
                    <a:pt x="189969" y="174040"/>
                  </a:lnTo>
                  <a:lnTo>
                    <a:pt x="192476" y="174335"/>
                  </a:lnTo>
                  <a:lnTo>
                    <a:pt x="193361" y="172565"/>
                  </a:lnTo>
                  <a:lnTo>
                    <a:pt x="194836" y="171237"/>
                  </a:lnTo>
                  <a:lnTo>
                    <a:pt x="194246" y="169467"/>
                  </a:lnTo>
                  <a:lnTo>
                    <a:pt x="194099" y="167255"/>
                  </a:lnTo>
                  <a:lnTo>
                    <a:pt x="192919" y="165043"/>
                  </a:lnTo>
                  <a:lnTo>
                    <a:pt x="192181" y="162830"/>
                  </a:lnTo>
                  <a:lnTo>
                    <a:pt x="193508" y="159586"/>
                  </a:lnTo>
                  <a:lnTo>
                    <a:pt x="194983" y="156783"/>
                  </a:lnTo>
                  <a:lnTo>
                    <a:pt x="195721" y="155308"/>
                  </a:lnTo>
                  <a:lnTo>
                    <a:pt x="198081" y="152506"/>
                  </a:lnTo>
                  <a:lnTo>
                    <a:pt x="200441" y="150441"/>
                  </a:lnTo>
                  <a:lnTo>
                    <a:pt x="203981" y="147196"/>
                  </a:lnTo>
                  <a:lnTo>
                    <a:pt x="206488" y="146164"/>
                  </a:lnTo>
                  <a:lnTo>
                    <a:pt x="208848" y="146606"/>
                  </a:lnTo>
                  <a:lnTo>
                    <a:pt x="210175" y="147049"/>
                  </a:lnTo>
                  <a:lnTo>
                    <a:pt x="213420" y="145131"/>
                  </a:lnTo>
                  <a:lnTo>
                    <a:pt x="219467" y="144984"/>
                  </a:lnTo>
                  <a:lnTo>
                    <a:pt x="224335" y="145279"/>
                  </a:lnTo>
                  <a:lnTo>
                    <a:pt x="224187" y="144394"/>
                  </a:lnTo>
                  <a:lnTo>
                    <a:pt x="222417" y="141149"/>
                  </a:lnTo>
                  <a:lnTo>
                    <a:pt x="221385" y="139674"/>
                  </a:lnTo>
                  <a:lnTo>
                    <a:pt x="220205" y="138789"/>
                  </a:lnTo>
                  <a:lnTo>
                    <a:pt x="219467" y="137904"/>
                  </a:lnTo>
                  <a:lnTo>
                    <a:pt x="219467" y="133922"/>
                  </a:lnTo>
                  <a:lnTo>
                    <a:pt x="219762" y="130087"/>
                  </a:lnTo>
                  <a:lnTo>
                    <a:pt x="220500" y="129645"/>
                  </a:lnTo>
                  <a:lnTo>
                    <a:pt x="218140" y="126548"/>
                  </a:lnTo>
                  <a:lnTo>
                    <a:pt x="217992" y="124335"/>
                  </a:lnTo>
                  <a:lnTo>
                    <a:pt x="219172" y="123155"/>
                  </a:lnTo>
                  <a:lnTo>
                    <a:pt x="219172" y="122123"/>
                  </a:lnTo>
                  <a:lnTo>
                    <a:pt x="218435" y="120795"/>
                  </a:lnTo>
                  <a:lnTo>
                    <a:pt x="215927" y="118583"/>
                  </a:lnTo>
                  <a:lnTo>
                    <a:pt x="213715" y="116076"/>
                  </a:lnTo>
                  <a:lnTo>
                    <a:pt x="212093" y="114011"/>
                  </a:lnTo>
                  <a:lnTo>
                    <a:pt x="211208" y="113126"/>
                  </a:lnTo>
                  <a:lnTo>
                    <a:pt x="212387" y="111503"/>
                  </a:lnTo>
                  <a:lnTo>
                    <a:pt x="214010" y="108701"/>
                  </a:lnTo>
                  <a:lnTo>
                    <a:pt x="214600" y="107079"/>
                  </a:lnTo>
                  <a:lnTo>
                    <a:pt x="215337" y="106784"/>
                  </a:lnTo>
                  <a:lnTo>
                    <a:pt x="219172" y="106489"/>
                  </a:lnTo>
                  <a:lnTo>
                    <a:pt x="221827" y="106489"/>
                  </a:lnTo>
                  <a:lnTo>
                    <a:pt x="223892" y="107079"/>
                  </a:lnTo>
                  <a:lnTo>
                    <a:pt x="224777" y="108406"/>
                  </a:lnTo>
                  <a:lnTo>
                    <a:pt x="226694" y="109881"/>
                  </a:lnTo>
                  <a:lnTo>
                    <a:pt x="232004" y="110471"/>
                  </a:lnTo>
                  <a:lnTo>
                    <a:pt x="234216" y="110471"/>
                  </a:lnTo>
                  <a:lnTo>
                    <a:pt x="237166" y="109144"/>
                  </a:lnTo>
                  <a:lnTo>
                    <a:pt x="241738" y="106194"/>
                  </a:lnTo>
                  <a:lnTo>
                    <a:pt x="242771" y="104129"/>
                  </a:lnTo>
                  <a:lnTo>
                    <a:pt x="245720" y="102654"/>
                  </a:lnTo>
                  <a:lnTo>
                    <a:pt x="247343" y="102064"/>
                  </a:lnTo>
                  <a:lnTo>
                    <a:pt x="248965" y="101769"/>
                  </a:lnTo>
                  <a:lnTo>
                    <a:pt x="249113" y="100442"/>
                  </a:lnTo>
                  <a:lnTo>
                    <a:pt x="248965" y="98819"/>
                  </a:lnTo>
                  <a:close/>
                </a:path>
              </a:pathLst>
            </a:custGeom>
            <a:grpFill/>
            <a:ln w="3175" cap="flat">
              <a:solidFill>
                <a:schemeClr val="bg2">
                  <a:lumMod val="90000"/>
                </a:schemeClr>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E079879F-7EDF-08BC-0D25-8637953F337E}"/>
                </a:ext>
              </a:extLst>
            </p:cNvPr>
            <p:cNvSpPr/>
            <p:nvPr/>
          </p:nvSpPr>
          <p:spPr>
            <a:xfrm>
              <a:off x="6310452" y="4761224"/>
              <a:ext cx="245278" cy="247785"/>
            </a:xfrm>
            <a:custGeom>
              <a:avLst/>
              <a:gdLst>
                <a:gd name="connsiteX0" fmla="*/ 243950 w 245278"/>
                <a:gd name="connsiteY0" fmla="*/ 118141 h 247785"/>
                <a:gd name="connsiteX1" fmla="*/ 242033 w 245278"/>
                <a:gd name="connsiteY1" fmla="*/ 115928 h 247785"/>
                <a:gd name="connsiteX2" fmla="*/ 238641 w 245278"/>
                <a:gd name="connsiteY2" fmla="*/ 115633 h 247785"/>
                <a:gd name="connsiteX3" fmla="*/ 237608 w 245278"/>
                <a:gd name="connsiteY3" fmla="*/ 115043 h 247785"/>
                <a:gd name="connsiteX4" fmla="*/ 236871 w 245278"/>
                <a:gd name="connsiteY4" fmla="*/ 114306 h 247785"/>
                <a:gd name="connsiteX5" fmla="*/ 236428 w 245278"/>
                <a:gd name="connsiteY5" fmla="*/ 113273 h 247785"/>
                <a:gd name="connsiteX6" fmla="*/ 236133 w 245278"/>
                <a:gd name="connsiteY6" fmla="*/ 112241 h 247785"/>
                <a:gd name="connsiteX7" fmla="*/ 236723 w 245278"/>
                <a:gd name="connsiteY7" fmla="*/ 108701 h 247785"/>
                <a:gd name="connsiteX8" fmla="*/ 236428 w 245278"/>
                <a:gd name="connsiteY8" fmla="*/ 108259 h 247785"/>
                <a:gd name="connsiteX9" fmla="*/ 235544 w 245278"/>
                <a:gd name="connsiteY9" fmla="*/ 107816 h 247785"/>
                <a:gd name="connsiteX10" fmla="*/ 233626 w 245278"/>
                <a:gd name="connsiteY10" fmla="*/ 107374 h 247785"/>
                <a:gd name="connsiteX11" fmla="*/ 229201 w 245278"/>
                <a:gd name="connsiteY11" fmla="*/ 105899 h 247785"/>
                <a:gd name="connsiteX12" fmla="*/ 223597 w 245278"/>
                <a:gd name="connsiteY12" fmla="*/ 104276 h 247785"/>
                <a:gd name="connsiteX13" fmla="*/ 214452 w 245278"/>
                <a:gd name="connsiteY13" fmla="*/ 102654 h 247785"/>
                <a:gd name="connsiteX14" fmla="*/ 210912 w 245278"/>
                <a:gd name="connsiteY14" fmla="*/ 102212 h 247785"/>
                <a:gd name="connsiteX15" fmla="*/ 210027 w 245278"/>
                <a:gd name="connsiteY15" fmla="*/ 101621 h 247785"/>
                <a:gd name="connsiteX16" fmla="*/ 208995 w 245278"/>
                <a:gd name="connsiteY16" fmla="*/ 100442 h 247785"/>
                <a:gd name="connsiteX17" fmla="*/ 207225 w 245278"/>
                <a:gd name="connsiteY17" fmla="*/ 96312 h 247785"/>
                <a:gd name="connsiteX18" fmla="*/ 205603 w 245278"/>
                <a:gd name="connsiteY18" fmla="*/ 93657 h 247785"/>
                <a:gd name="connsiteX19" fmla="*/ 201620 w 245278"/>
                <a:gd name="connsiteY19" fmla="*/ 89675 h 247785"/>
                <a:gd name="connsiteX20" fmla="*/ 201031 w 245278"/>
                <a:gd name="connsiteY20" fmla="*/ 88347 h 247785"/>
                <a:gd name="connsiteX21" fmla="*/ 201178 w 245278"/>
                <a:gd name="connsiteY21" fmla="*/ 85103 h 247785"/>
                <a:gd name="connsiteX22" fmla="*/ 201473 w 245278"/>
                <a:gd name="connsiteY22" fmla="*/ 82448 h 247785"/>
                <a:gd name="connsiteX23" fmla="*/ 201916 w 245278"/>
                <a:gd name="connsiteY23" fmla="*/ 80235 h 247785"/>
                <a:gd name="connsiteX24" fmla="*/ 201768 w 245278"/>
                <a:gd name="connsiteY24" fmla="*/ 78170 h 247785"/>
                <a:gd name="connsiteX25" fmla="*/ 201620 w 245278"/>
                <a:gd name="connsiteY25" fmla="*/ 75663 h 247785"/>
                <a:gd name="connsiteX26" fmla="*/ 201768 w 245278"/>
                <a:gd name="connsiteY26" fmla="*/ 73893 h 247785"/>
                <a:gd name="connsiteX27" fmla="*/ 201325 w 245278"/>
                <a:gd name="connsiteY27" fmla="*/ 73156 h 247785"/>
                <a:gd name="connsiteX28" fmla="*/ 199850 w 245278"/>
                <a:gd name="connsiteY28" fmla="*/ 72566 h 247785"/>
                <a:gd name="connsiteX29" fmla="*/ 195721 w 245278"/>
                <a:gd name="connsiteY29" fmla="*/ 72418 h 247785"/>
                <a:gd name="connsiteX30" fmla="*/ 190854 w 245278"/>
                <a:gd name="connsiteY30" fmla="*/ 72418 h 247785"/>
                <a:gd name="connsiteX31" fmla="*/ 190706 w 245278"/>
                <a:gd name="connsiteY31" fmla="*/ 69911 h 247785"/>
                <a:gd name="connsiteX32" fmla="*/ 190264 w 245278"/>
                <a:gd name="connsiteY32" fmla="*/ 65781 h 247785"/>
                <a:gd name="connsiteX33" fmla="*/ 189379 w 245278"/>
                <a:gd name="connsiteY33" fmla="*/ 63421 h 247785"/>
                <a:gd name="connsiteX34" fmla="*/ 188199 w 245278"/>
                <a:gd name="connsiteY34" fmla="*/ 62241 h 247785"/>
                <a:gd name="connsiteX35" fmla="*/ 185986 w 245278"/>
                <a:gd name="connsiteY35" fmla="*/ 60914 h 247785"/>
                <a:gd name="connsiteX36" fmla="*/ 181414 w 245278"/>
                <a:gd name="connsiteY36" fmla="*/ 59292 h 247785"/>
                <a:gd name="connsiteX37" fmla="*/ 175072 w 245278"/>
                <a:gd name="connsiteY37" fmla="*/ 56637 h 247785"/>
                <a:gd name="connsiteX38" fmla="*/ 169762 w 245278"/>
                <a:gd name="connsiteY38" fmla="*/ 52802 h 247785"/>
                <a:gd name="connsiteX39" fmla="*/ 163715 w 245278"/>
                <a:gd name="connsiteY39" fmla="*/ 47935 h 247785"/>
                <a:gd name="connsiteX40" fmla="*/ 161798 w 245278"/>
                <a:gd name="connsiteY40" fmla="*/ 47050 h 247785"/>
                <a:gd name="connsiteX41" fmla="*/ 159585 w 245278"/>
                <a:gd name="connsiteY41" fmla="*/ 42478 h 247785"/>
                <a:gd name="connsiteX42" fmla="*/ 156046 w 245278"/>
                <a:gd name="connsiteY42" fmla="*/ 34808 h 247785"/>
                <a:gd name="connsiteX43" fmla="*/ 156341 w 245278"/>
                <a:gd name="connsiteY43" fmla="*/ 32153 h 247785"/>
                <a:gd name="connsiteX44" fmla="*/ 155751 w 245278"/>
                <a:gd name="connsiteY44" fmla="*/ 30826 h 247785"/>
                <a:gd name="connsiteX45" fmla="*/ 152506 w 245278"/>
                <a:gd name="connsiteY45" fmla="*/ 27138 h 247785"/>
                <a:gd name="connsiteX46" fmla="*/ 151768 w 245278"/>
                <a:gd name="connsiteY46" fmla="*/ 25073 h 247785"/>
                <a:gd name="connsiteX47" fmla="*/ 151179 w 245278"/>
                <a:gd name="connsiteY47" fmla="*/ 23156 h 247785"/>
                <a:gd name="connsiteX48" fmla="*/ 145869 w 245278"/>
                <a:gd name="connsiteY48" fmla="*/ 17551 h 247785"/>
                <a:gd name="connsiteX49" fmla="*/ 144099 w 245278"/>
                <a:gd name="connsiteY49" fmla="*/ 15044 h 247785"/>
                <a:gd name="connsiteX50" fmla="*/ 142624 w 245278"/>
                <a:gd name="connsiteY50" fmla="*/ 11947 h 247785"/>
                <a:gd name="connsiteX51" fmla="*/ 141296 w 245278"/>
                <a:gd name="connsiteY51" fmla="*/ 9439 h 247785"/>
                <a:gd name="connsiteX52" fmla="*/ 140117 w 245278"/>
                <a:gd name="connsiteY52" fmla="*/ 8407 h 247785"/>
                <a:gd name="connsiteX53" fmla="*/ 138642 w 245278"/>
                <a:gd name="connsiteY53" fmla="*/ 6785 h 247785"/>
                <a:gd name="connsiteX54" fmla="*/ 137609 w 245278"/>
                <a:gd name="connsiteY54" fmla="*/ 4867 h 247785"/>
                <a:gd name="connsiteX55" fmla="*/ 137167 w 245278"/>
                <a:gd name="connsiteY55" fmla="*/ 3392 h 247785"/>
                <a:gd name="connsiteX56" fmla="*/ 137462 w 245278"/>
                <a:gd name="connsiteY56" fmla="*/ 1475 h 247785"/>
                <a:gd name="connsiteX57" fmla="*/ 138052 w 245278"/>
                <a:gd name="connsiteY57" fmla="*/ 148 h 247785"/>
                <a:gd name="connsiteX58" fmla="*/ 136872 w 245278"/>
                <a:gd name="connsiteY58" fmla="*/ 0 h 247785"/>
                <a:gd name="connsiteX59" fmla="*/ 128907 w 245278"/>
                <a:gd name="connsiteY59" fmla="*/ 885 h 247785"/>
                <a:gd name="connsiteX60" fmla="*/ 125810 w 245278"/>
                <a:gd name="connsiteY60" fmla="*/ 2065 h 247785"/>
                <a:gd name="connsiteX61" fmla="*/ 119025 w 245278"/>
                <a:gd name="connsiteY61" fmla="*/ 7080 h 247785"/>
                <a:gd name="connsiteX62" fmla="*/ 117551 w 245278"/>
                <a:gd name="connsiteY62" fmla="*/ 6490 h 247785"/>
                <a:gd name="connsiteX63" fmla="*/ 115928 w 245278"/>
                <a:gd name="connsiteY63" fmla="*/ 5457 h 247785"/>
                <a:gd name="connsiteX64" fmla="*/ 114453 w 245278"/>
                <a:gd name="connsiteY64" fmla="*/ 5162 h 247785"/>
                <a:gd name="connsiteX65" fmla="*/ 111503 w 245278"/>
                <a:gd name="connsiteY65" fmla="*/ 6342 h 247785"/>
                <a:gd name="connsiteX66" fmla="*/ 108553 w 245278"/>
                <a:gd name="connsiteY66" fmla="*/ 7817 h 247785"/>
                <a:gd name="connsiteX67" fmla="*/ 105161 w 245278"/>
                <a:gd name="connsiteY67" fmla="*/ 9882 h 247785"/>
                <a:gd name="connsiteX68" fmla="*/ 102506 w 245278"/>
                <a:gd name="connsiteY68" fmla="*/ 11799 h 247785"/>
                <a:gd name="connsiteX69" fmla="*/ 101621 w 245278"/>
                <a:gd name="connsiteY69" fmla="*/ 12979 h 247785"/>
                <a:gd name="connsiteX70" fmla="*/ 97344 w 245278"/>
                <a:gd name="connsiteY70" fmla="*/ 17109 h 247785"/>
                <a:gd name="connsiteX71" fmla="*/ 95869 w 245278"/>
                <a:gd name="connsiteY71" fmla="*/ 17699 h 247785"/>
                <a:gd name="connsiteX72" fmla="*/ 94689 w 245278"/>
                <a:gd name="connsiteY72" fmla="*/ 17994 h 247785"/>
                <a:gd name="connsiteX73" fmla="*/ 94247 w 245278"/>
                <a:gd name="connsiteY73" fmla="*/ 17847 h 247785"/>
                <a:gd name="connsiteX74" fmla="*/ 93657 w 245278"/>
                <a:gd name="connsiteY74" fmla="*/ 16076 h 247785"/>
                <a:gd name="connsiteX75" fmla="*/ 91002 w 245278"/>
                <a:gd name="connsiteY75" fmla="*/ 11947 h 247785"/>
                <a:gd name="connsiteX76" fmla="*/ 86872 w 245278"/>
                <a:gd name="connsiteY76" fmla="*/ 6342 h 247785"/>
                <a:gd name="connsiteX77" fmla="*/ 85545 w 245278"/>
                <a:gd name="connsiteY77" fmla="*/ 5900 h 247785"/>
                <a:gd name="connsiteX78" fmla="*/ 84807 w 245278"/>
                <a:gd name="connsiteY78" fmla="*/ 5605 h 247785"/>
                <a:gd name="connsiteX79" fmla="*/ 81563 w 245278"/>
                <a:gd name="connsiteY79" fmla="*/ 5900 h 247785"/>
                <a:gd name="connsiteX80" fmla="*/ 72565 w 245278"/>
                <a:gd name="connsiteY80" fmla="*/ 7522 h 247785"/>
                <a:gd name="connsiteX81" fmla="*/ 64896 w 245278"/>
                <a:gd name="connsiteY81" fmla="*/ 8850 h 247785"/>
                <a:gd name="connsiteX82" fmla="*/ 53244 w 245278"/>
                <a:gd name="connsiteY82" fmla="*/ 11062 h 247785"/>
                <a:gd name="connsiteX83" fmla="*/ 40560 w 245278"/>
                <a:gd name="connsiteY83" fmla="*/ 12832 h 247785"/>
                <a:gd name="connsiteX84" fmla="*/ 32890 w 245278"/>
                <a:gd name="connsiteY84" fmla="*/ 13864 h 247785"/>
                <a:gd name="connsiteX85" fmla="*/ 26106 w 245278"/>
                <a:gd name="connsiteY85" fmla="*/ 14159 h 247785"/>
                <a:gd name="connsiteX86" fmla="*/ 26106 w 245278"/>
                <a:gd name="connsiteY86" fmla="*/ 19616 h 247785"/>
                <a:gd name="connsiteX87" fmla="*/ 26106 w 245278"/>
                <a:gd name="connsiteY87" fmla="*/ 30678 h 247785"/>
                <a:gd name="connsiteX88" fmla="*/ 26106 w 245278"/>
                <a:gd name="connsiteY88" fmla="*/ 41593 h 247785"/>
                <a:gd name="connsiteX89" fmla="*/ 26106 w 245278"/>
                <a:gd name="connsiteY89" fmla="*/ 52654 h 247785"/>
                <a:gd name="connsiteX90" fmla="*/ 26106 w 245278"/>
                <a:gd name="connsiteY90" fmla="*/ 63569 h 247785"/>
                <a:gd name="connsiteX91" fmla="*/ 26106 w 245278"/>
                <a:gd name="connsiteY91" fmla="*/ 74631 h 247785"/>
                <a:gd name="connsiteX92" fmla="*/ 26106 w 245278"/>
                <a:gd name="connsiteY92" fmla="*/ 85692 h 247785"/>
                <a:gd name="connsiteX93" fmla="*/ 26253 w 245278"/>
                <a:gd name="connsiteY93" fmla="*/ 96754 h 247785"/>
                <a:gd name="connsiteX94" fmla="*/ 26253 w 245278"/>
                <a:gd name="connsiteY94" fmla="*/ 107964 h 247785"/>
                <a:gd name="connsiteX95" fmla="*/ 26253 w 245278"/>
                <a:gd name="connsiteY95" fmla="*/ 112831 h 247785"/>
                <a:gd name="connsiteX96" fmla="*/ 25958 w 245278"/>
                <a:gd name="connsiteY96" fmla="*/ 113863 h 247785"/>
                <a:gd name="connsiteX97" fmla="*/ 22124 w 245278"/>
                <a:gd name="connsiteY97" fmla="*/ 113863 h 247785"/>
                <a:gd name="connsiteX98" fmla="*/ 13422 w 245278"/>
                <a:gd name="connsiteY98" fmla="*/ 113863 h 247785"/>
                <a:gd name="connsiteX99" fmla="*/ 6047 w 245278"/>
                <a:gd name="connsiteY99" fmla="*/ 113863 h 247785"/>
                <a:gd name="connsiteX100" fmla="*/ 0 w 245278"/>
                <a:gd name="connsiteY100" fmla="*/ 113863 h 247785"/>
                <a:gd name="connsiteX101" fmla="*/ 0 w 245278"/>
                <a:gd name="connsiteY101" fmla="*/ 120500 h 247785"/>
                <a:gd name="connsiteX102" fmla="*/ 0 w 245278"/>
                <a:gd name="connsiteY102" fmla="*/ 128317 h 247785"/>
                <a:gd name="connsiteX103" fmla="*/ 0 w 245278"/>
                <a:gd name="connsiteY103" fmla="*/ 136134 h 247785"/>
                <a:gd name="connsiteX104" fmla="*/ 0 w 245278"/>
                <a:gd name="connsiteY104" fmla="*/ 143952 h 247785"/>
                <a:gd name="connsiteX105" fmla="*/ 0 w 245278"/>
                <a:gd name="connsiteY105" fmla="*/ 151769 h 247785"/>
                <a:gd name="connsiteX106" fmla="*/ 0 w 245278"/>
                <a:gd name="connsiteY106" fmla="*/ 159733 h 247785"/>
                <a:gd name="connsiteX107" fmla="*/ 147 w 245278"/>
                <a:gd name="connsiteY107" fmla="*/ 167550 h 247785"/>
                <a:gd name="connsiteX108" fmla="*/ 147 w 245278"/>
                <a:gd name="connsiteY108" fmla="*/ 175515 h 247785"/>
                <a:gd name="connsiteX109" fmla="*/ 147 w 245278"/>
                <a:gd name="connsiteY109" fmla="*/ 183332 h 247785"/>
                <a:gd name="connsiteX110" fmla="*/ 147 w 245278"/>
                <a:gd name="connsiteY110" fmla="*/ 189379 h 247785"/>
                <a:gd name="connsiteX111" fmla="*/ 147 w 245278"/>
                <a:gd name="connsiteY111" fmla="*/ 189969 h 247785"/>
                <a:gd name="connsiteX112" fmla="*/ 1327 w 245278"/>
                <a:gd name="connsiteY112" fmla="*/ 190854 h 247785"/>
                <a:gd name="connsiteX113" fmla="*/ 9587 w 245278"/>
                <a:gd name="connsiteY113" fmla="*/ 197048 h 247785"/>
                <a:gd name="connsiteX114" fmla="*/ 11799 w 245278"/>
                <a:gd name="connsiteY114" fmla="*/ 200293 h 247785"/>
                <a:gd name="connsiteX115" fmla="*/ 12979 w 245278"/>
                <a:gd name="connsiteY115" fmla="*/ 202358 h 247785"/>
                <a:gd name="connsiteX116" fmla="*/ 16519 w 245278"/>
                <a:gd name="connsiteY116" fmla="*/ 209733 h 247785"/>
                <a:gd name="connsiteX117" fmla="*/ 19174 w 245278"/>
                <a:gd name="connsiteY117" fmla="*/ 216517 h 247785"/>
                <a:gd name="connsiteX118" fmla="*/ 21386 w 245278"/>
                <a:gd name="connsiteY118" fmla="*/ 221532 h 247785"/>
                <a:gd name="connsiteX119" fmla="*/ 21534 w 245278"/>
                <a:gd name="connsiteY119" fmla="*/ 223892 h 247785"/>
                <a:gd name="connsiteX120" fmla="*/ 21828 w 245278"/>
                <a:gd name="connsiteY120" fmla="*/ 226104 h 247785"/>
                <a:gd name="connsiteX121" fmla="*/ 22124 w 245278"/>
                <a:gd name="connsiteY121" fmla="*/ 227284 h 247785"/>
                <a:gd name="connsiteX122" fmla="*/ 21976 w 245278"/>
                <a:gd name="connsiteY122" fmla="*/ 228464 h 247785"/>
                <a:gd name="connsiteX123" fmla="*/ 20354 w 245278"/>
                <a:gd name="connsiteY123" fmla="*/ 231266 h 247785"/>
                <a:gd name="connsiteX124" fmla="*/ 18879 w 245278"/>
                <a:gd name="connsiteY124" fmla="*/ 233331 h 247785"/>
                <a:gd name="connsiteX125" fmla="*/ 16961 w 245278"/>
                <a:gd name="connsiteY125" fmla="*/ 236281 h 247785"/>
                <a:gd name="connsiteX126" fmla="*/ 16814 w 245278"/>
                <a:gd name="connsiteY126" fmla="*/ 240116 h 247785"/>
                <a:gd name="connsiteX127" fmla="*/ 17404 w 245278"/>
                <a:gd name="connsiteY127" fmla="*/ 244688 h 247785"/>
                <a:gd name="connsiteX128" fmla="*/ 18584 w 245278"/>
                <a:gd name="connsiteY128" fmla="*/ 246900 h 247785"/>
                <a:gd name="connsiteX129" fmla="*/ 19911 w 245278"/>
                <a:gd name="connsiteY129" fmla="*/ 247638 h 247785"/>
                <a:gd name="connsiteX130" fmla="*/ 23303 w 245278"/>
                <a:gd name="connsiteY130" fmla="*/ 246458 h 247785"/>
                <a:gd name="connsiteX131" fmla="*/ 25516 w 245278"/>
                <a:gd name="connsiteY131" fmla="*/ 246753 h 247785"/>
                <a:gd name="connsiteX132" fmla="*/ 28613 w 245278"/>
                <a:gd name="connsiteY132" fmla="*/ 247638 h 247785"/>
                <a:gd name="connsiteX133" fmla="*/ 38643 w 245278"/>
                <a:gd name="connsiteY133" fmla="*/ 247196 h 247785"/>
                <a:gd name="connsiteX134" fmla="*/ 39822 w 245278"/>
                <a:gd name="connsiteY134" fmla="*/ 247490 h 247785"/>
                <a:gd name="connsiteX135" fmla="*/ 43657 w 245278"/>
                <a:gd name="connsiteY135" fmla="*/ 247785 h 247785"/>
                <a:gd name="connsiteX136" fmla="*/ 44837 w 245278"/>
                <a:gd name="connsiteY136" fmla="*/ 247343 h 247785"/>
                <a:gd name="connsiteX137" fmla="*/ 46017 w 245278"/>
                <a:gd name="connsiteY137" fmla="*/ 246458 h 247785"/>
                <a:gd name="connsiteX138" fmla="*/ 47345 w 245278"/>
                <a:gd name="connsiteY138" fmla="*/ 243656 h 247785"/>
                <a:gd name="connsiteX139" fmla="*/ 48524 w 245278"/>
                <a:gd name="connsiteY139" fmla="*/ 242771 h 247785"/>
                <a:gd name="connsiteX140" fmla="*/ 50589 w 245278"/>
                <a:gd name="connsiteY140" fmla="*/ 242328 h 247785"/>
                <a:gd name="connsiteX141" fmla="*/ 53097 w 245278"/>
                <a:gd name="connsiteY141" fmla="*/ 241591 h 247785"/>
                <a:gd name="connsiteX142" fmla="*/ 55309 w 245278"/>
                <a:gd name="connsiteY142" fmla="*/ 240116 h 247785"/>
                <a:gd name="connsiteX143" fmla="*/ 58554 w 245278"/>
                <a:gd name="connsiteY143" fmla="*/ 234806 h 247785"/>
                <a:gd name="connsiteX144" fmla="*/ 65191 w 245278"/>
                <a:gd name="connsiteY144" fmla="*/ 230086 h 247785"/>
                <a:gd name="connsiteX145" fmla="*/ 67256 w 245278"/>
                <a:gd name="connsiteY145" fmla="*/ 228907 h 247785"/>
                <a:gd name="connsiteX146" fmla="*/ 68436 w 245278"/>
                <a:gd name="connsiteY146" fmla="*/ 227579 h 247785"/>
                <a:gd name="connsiteX147" fmla="*/ 69616 w 245278"/>
                <a:gd name="connsiteY147" fmla="*/ 225957 h 247785"/>
                <a:gd name="connsiteX148" fmla="*/ 71976 w 245278"/>
                <a:gd name="connsiteY148" fmla="*/ 219910 h 247785"/>
                <a:gd name="connsiteX149" fmla="*/ 73746 w 245278"/>
                <a:gd name="connsiteY149" fmla="*/ 215042 h 247785"/>
                <a:gd name="connsiteX150" fmla="*/ 74335 w 245278"/>
                <a:gd name="connsiteY150" fmla="*/ 212682 h 247785"/>
                <a:gd name="connsiteX151" fmla="*/ 75810 w 245278"/>
                <a:gd name="connsiteY151" fmla="*/ 208848 h 247785"/>
                <a:gd name="connsiteX152" fmla="*/ 77728 w 245278"/>
                <a:gd name="connsiteY152" fmla="*/ 206488 h 247785"/>
                <a:gd name="connsiteX153" fmla="*/ 79645 w 245278"/>
                <a:gd name="connsiteY153" fmla="*/ 205160 h 247785"/>
                <a:gd name="connsiteX154" fmla="*/ 80530 w 245278"/>
                <a:gd name="connsiteY154" fmla="*/ 204865 h 247785"/>
                <a:gd name="connsiteX155" fmla="*/ 82890 w 245278"/>
                <a:gd name="connsiteY155" fmla="*/ 204128 h 247785"/>
                <a:gd name="connsiteX156" fmla="*/ 85987 w 245278"/>
                <a:gd name="connsiteY156" fmla="*/ 203538 h 247785"/>
                <a:gd name="connsiteX157" fmla="*/ 89232 w 245278"/>
                <a:gd name="connsiteY157" fmla="*/ 204275 h 247785"/>
                <a:gd name="connsiteX158" fmla="*/ 92624 w 245278"/>
                <a:gd name="connsiteY158" fmla="*/ 205750 h 247785"/>
                <a:gd name="connsiteX159" fmla="*/ 96459 w 245278"/>
                <a:gd name="connsiteY159" fmla="*/ 208258 h 247785"/>
                <a:gd name="connsiteX160" fmla="*/ 100589 w 245278"/>
                <a:gd name="connsiteY160" fmla="*/ 211355 h 247785"/>
                <a:gd name="connsiteX161" fmla="*/ 102359 w 245278"/>
                <a:gd name="connsiteY161" fmla="*/ 212830 h 247785"/>
                <a:gd name="connsiteX162" fmla="*/ 104276 w 245278"/>
                <a:gd name="connsiteY162" fmla="*/ 213567 h 247785"/>
                <a:gd name="connsiteX163" fmla="*/ 107816 w 245278"/>
                <a:gd name="connsiteY163" fmla="*/ 213862 h 247785"/>
                <a:gd name="connsiteX164" fmla="*/ 110176 w 245278"/>
                <a:gd name="connsiteY164" fmla="*/ 213715 h 247785"/>
                <a:gd name="connsiteX165" fmla="*/ 113716 w 245278"/>
                <a:gd name="connsiteY165" fmla="*/ 216812 h 247785"/>
                <a:gd name="connsiteX166" fmla="*/ 115633 w 245278"/>
                <a:gd name="connsiteY166" fmla="*/ 216960 h 247785"/>
                <a:gd name="connsiteX167" fmla="*/ 119615 w 245278"/>
                <a:gd name="connsiteY167" fmla="*/ 217845 h 247785"/>
                <a:gd name="connsiteX168" fmla="*/ 124630 w 245278"/>
                <a:gd name="connsiteY168" fmla="*/ 218877 h 247785"/>
                <a:gd name="connsiteX169" fmla="*/ 127875 w 245278"/>
                <a:gd name="connsiteY169" fmla="*/ 218730 h 247785"/>
                <a:gd name="connsiteX170" fmla="*/ 131267 w 245278"/>
                <a:gd name="connsiteY170" fmla="*/ 217107 h 247785"/>
                <a:gd name="connsiteX171" fmla="*/ 133627 w 245278"/>
                <a:gd name="connsiteY171" fmla="*/ 216960 h 247785"/>
                <a:gd name="connsiteX172" fmla="*/ 136872 w 245278"/>
                <a:gd name="connsiteY172" fmla="*/ 217107 h 247785"/>
                <a:gd name="connsiteX173" fmla="*/ 140264 w 245278"/>
                <a:gd name="connsiteY173" fmla="*/ 216665 h 247785"/>
                <a:gd name="connsiteX174" fmla="*/ 142919 w 245278"/>
                <a:gd name="connsiteY174" fmla="*/ 215927 h 247785"/>
                <a:gd name="connsiteX175" fmla="*/ 144836 w 245278"/>
                <a:gd name="connsiteY175" fmla="*/ 214600 h 247785"/>
                <a:gd name="connsiteX176" fmla="*/ 146459 w 245278"/>
                <a:gd name="connsiteY176" fmla="*/ 212977 h 247785"/>
                <a:gd name="connsiteX177" fmla="*/ 148523 w 245278"/>
                <a:gd name="connsiteY177" fmla="*/ 208258 h 247785"/>
                <a:gd name="connsiteX178" fmla="*/ 149556 w 245278"/>
                <a:gd name="connsiteY178" fmla="*/ 204570 h 247785"/>
                <a:gd name="connsiteX179" fmla="*/ 151326 w 245278"/>
                <a:gd name="connsiteY179" fmla="*/ 200293 h 247785"/>
                <a:gd name="connsiteX180" fmla="*/ 153538 w 245278"/>
                <a:gd name="connsiteY180" fmla="*/ 194394 h 247785"/>
                <a:gd name="connsiteX181" fmla="*/ 154276 w 245278"/>
                <a:gd name="connsiteY181" fmla="*/ 190264 h 247785"/>
                <a:gd name="connsiteX182" fmla="*/ 155161 w 245278"/>
                <a:gd name="connsiteY182" fmla="*/ 189231 h 247785"/>
                <a:gd name="connsiteX183" fmla="*/ 158258 w 245278"/>
                <a:gd name="connsiteY183" fmla="*/ 187904 h 247785"/>
                <a:gd name="connsiteX184" fmla="*/ 160765 w 245278"/>
                <a:gd name="connsiteY184" fmla="*/ 187166 h 247785"/>
                <a:gd name="connsiteX185" fmla="*/ 167845 w 245278"/>
                <a:gd name="connsiteY185" fmla="*/ 185544 h 247785"/>
                <a:gd name="connsiteX186" fmla="*/ 169172 w 245278"/>
                <a:gd name="connsiteY186" fmla="*/ 184659 h 247785"/>
                <a:gd name="connsiteX187" fmla="*/ 170500 w 245278"/>
                <a:gd name="connsiteY187" fmla="*/ 182742 h 247785"/>
                <a:gd name="connsiteX188" fmla="*/ 173597 w 245278"/>
                <a:gd name="connsiteY188" fmla="*/ 179497 h 247785"/>
                <a:gd name="connsiteX189" fmla="*/ 177284 w 245278"/>
                <a:gd name="connsiteY189" fmla="*/ 176842 h 247785"/>
                <a:gd name="connsiteX190" fmla="*/ 179202 w 245278"/>
                <a:gd name="connsiteY190" fmla="*/ 175220 h 247785"/>
                <a:gd name="connsiteX191" fmla="*/ 182741 w 245278"/>
                <a:gd name="connsiteY191" fmla="*/ 162093 h 247785"/>
                <a:gd name="connsiteX192" fmla="*/ 183184 w 245278"/>
                <a:gd name="connsiteY192" fmla="*/ 160471 h 247785"/>
                <a:gd name="connsiteX193" fmla="*/ 185691 w 245278"/>
                <a:gd name="connsiteY193" fmla="*/ 156931 h 247785"/>
                <a:gd name="connsiteX194" fmla="*/ 187314 w 245278"/>
                <a:gd name="connsiteY194" fmla="*/ 155456 h 247785"/>
                <a:gd name="connsiteX195" fmla="*/ 188346 w 245278"/>
                <a:gd name="connsiteY195" fmla="*/ 155456 h 247785"/>
                <a:gd name="connsiteX196" fmla="*/ 189821 w 245278"/>
                <a:gd name="connsiteY196" fmla="*/ 154571 h 247785"/>
                <a:gd name="connsiteX197" fmla="*/ 191739 w 245278"/>
                <a:gd name="connsiteY197" fmla="*/ 152801 h 247785"/>
                <a:gd name="connsiteX198" fmla="*/ 193951 w 245278"/>
                <a:gd name="connsiteY198" fmla="*/ 151621 h 247785"/>
                <a:gd name="connsiteX199" fmla="*/ 196606 w 245278"/>
                <a:gd name="connsiteY199" fmla="*/ 151179 h 247785"/>
                <a:gd name="connsiteX200" fmla="*/ 198228 w 245278"/>
                <a:gd name="connsiteY200" fmla="*/ 149999 h 247785"/>
                <a:gd name="connsiteX201" fmla="*/ 198966 w 245278"/>
                <a:gd name="connsiteY201" fmla="*/ 148081 h 247785"/>
                <a:gd name="connsiteX202" fmla="*/ 200293 w 245278"/>
                <a:gd name="connsiteY202" fmla="*/ 147049 h 247785"/>
                <a:gd name="connsiteX203" fmla="*/ 202210 w 245278"/>
                <a:gd name="connsiteY203" fmla="*/ 147196 h 247785"/>
                <a:gd name="connsiteX204" fmla="*/ 203390 w 245278"/>
                <a:gd name="connsiteY204" fmla="*/ 146606 h 247785"/>
                <a:gd name="connsiteX205" fmla="*/ 203538 w 245278"/>
                <a:gd name="connsiteY205" fmla="*/ 145279 h 247785"/>
                <a:gd name="connsiteX206" fmla="*/ 204718 w 245278"/>
                <a:gd name="connsiteY206" fmla="*/ 144099 h 247785"/>
                <a:gd name="connsiteX207" fmla="*/ 206783 w 245278"/>
                <a:gd name="connsiteY207" fmla="*/ 143214 h 247785"/>
                <a:gd name="connsiteX208" fmla="*/ 207815 w 245278"/>
                <a:gd name="connsiteY208" fmla="*/ 142034 h 247785"/>
                <a:gd name="connsiteX209" fmla="*/ 207963 w 245278"/>
                <a:gd name="connsiteY209" fmla="*/ 140854 h 247785"/>
                <a:gd name="connsiteX210" fmla="*/ 210322 w 245278"/>
                <a:gd name="connsiteY210" fmla="*/ 137757 h 247785"/>
                <a:gd name="connsiteX211" fmla="*/ 215190 w 245278"/>
                <a:gd name="connsiteY211" fmla="*/ 132742 h 247785"/>
                <a:gd name="connsiteX212" fmla="*/ 219614 w 245278"/>
                <a:gd name="connsiteY212" fmla="*/ 129940 h 247785"/>
                <a:gd name="connsiteX213" fmla="*/ 223892 w 245278"/>
                <a:gd name="connsiteY213" fmla="*/ 129497 h 247785"/>
                <a:gd name="connsiteX214" fmla="*/ 227874 w 245278"/>
                <a:gd name="connsiteY214" fmla="*/ 128465 h 247785"/>
                <a:gd name="connsiteX215" fmla="*/ 231561 w 245278"/>
                <a:gd name="connsiteY215" fmla="*/ 126990 h 247785"/>
                <a:gd name="connsiteX216" fmla="*/ 234363 w 245278"/>
                <a:gd name="connsiteY216" fmla="*/ 124630 h 247785"/>
                <a:gd name="connsiteX217" fmla="*/ 236133 w 245278"/>
                <a:gd name="connsiteY217" fmla="*/ 121385 h 247785"/>
                <a:gd name="connsiteX218" fmla="*/ 239231 w 245278"/>
                <a:gd name="connsiteY218" fmla="*/ 119615 h 247785"/>
                <a:gd name="connsiteX219" fmla="*/ 245278 w 245278"/>
                <a:gd name="connsiteY219" fmla="*/ 119173 h 247785"/>
                <a:gd name="connsiteX220" fmla="*/ 243950 w 245278"/>
                <a:gd name="connsiteY220" fmla="*/ 118141 h 247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5278" h="247785">
                  <a:moveTo>
                    <a:pt x="243950" y="118141"/>
                  </a:moveTo>
                  <a:lnTo>
                    <a:pt x="242033" y="115928"/>
                  </a:lnTo>
                  <a:lnTo>
                    <a:pt x="238641" y="115633"/>
                  </a:lnTo>
                  <a:lnTo>
                    <a:pt x="237608" y="115043"/>
                  </a:lnTo>
                  <a:lnTo>
                    <a:pt x="236871" y="114306"/>
                  </a:lnTo>
                  <a:lnTo>
                    <a:pt x="236428" y="113273"/>
                  </a:lnTo>
                  <a:lnTo>
                    <a:pt x="236133" y="112241"/>
                  </a:lnTo>
                  <a:lnTo>
                    <a:pt x="236723" y="108701"/>
                  </a:lnTo>
                  <a:lnTo>
                    <a:pt x="236428" y="108259"/>
                  </a:lnTo>
                  <a:lnTo>
                    <a:pt x="235544" y="107816"/>
                  </a:lnTo>
                  <a:lnTo>
                    <a:pt x="233626" y="107374"/>
                  </a:lnTo>
                  <a:lnTo>
                    <a:pt x="229201" y="105899"/>
                  </a:lnTo>
                  <a:lnTo>
                    <a:pt x="223597" y="104276"/>
                  </a:lnTo>
                  <a:lnTo>
                    <a:pt x="214452" y="102654"/>
                  </a:lnTo>
                  <a:lnTo>
                    <a:pt x="210912" y="102212"/>
                  </a:lnTo>
                  <a:lnTo>
                    <a:pt x="210027" y="101621"/>
                  </a:lnTo>
                  <a:lnTo>
                    <a:pt x="208995" y="100442"/>
                  </a:lnTo>
                  <a:lnTo>
                    <a:pt x="207225" y="96312"/>
                  </a:lnTo>
                  <a:lnTo>
                    <a:pt x="205603" y="93657"/>
                  </a:lnTo>
                  <a:lnTo>
                    <a:pt x="201620" y="89675"/>
                  </a:lnTo>
                  <a:lnTo>
                    <a:pt x="201031" y="88347"/>
                  </a:lnTo>
                  <a:lnTo>
                    <a:pt x="201178" y="85103"/>
                  </a:lnTo>
                  <a:lnTo>
                    <a:pt x="201473" y="82448"/>
                  </a:lnTo>
                  <a:lnTo>
                    <a:pt x="201916" y="80235"/>
                  </a:lnTo>
                  <a:lnTo>
                    <a:pt x="201768" y="78170"/>
                  </a:lnTo>
                  <a:lnTo>
                    <a:pt x="201620" y="75663"/>
                  </a:lnTo>
                  <a:lnTo>
                    <a:pt x="201768" y="73893"/>
                  </a:lnTo>
                  <a:lnTo>
                    <a:pt x="201325" y="73156"/>
                  </a:lnTo>
                  <a:lnTo>
                    <a:pt x="199850" y="72566"/>
                  </a:lnTo>
                  <a:lnTo>
                    <a:pt x="195721" y="72418"/>
                  </a:lnTo>
                  <a:lnTo>
                    <a:pt x="190854" y="72418"/>
                  </a:lnTo>
                  <a:lnTo>
                    <a:pt x="190706" y="69911"/>
                  </a:lnTo>
                  <a:lnTo>
                    <a:pt x="190264" y="65781"/>
                  </a:lnTo>
                  <a:lnTo>
                    <a:pt x="189379" y="63421"/>
                  </a:lnTo>
                  <a:lnTo>
                    <a:pt x="188199" y="62241"/>
                  </a:lnTo>
                  <a:lnTo>
                    <a:pt x="185986" y="60914"/>
                  </a:lnTo>
                  <a:lnTo>
                    <a:pt x="181414" y="59292"/>
                  </a:lnTo>
                  <a:lnTo>
                    <a:pt x="175072" y="56637"/>
                  </a:lnTo>
                  <a:lnTo>
                    <a:pt x="169762" y="52802"/>
                  </a:lnTo>
                  <a:lnTo>
                    <a:pt x="163715" y="47935"/>
                  </a:lnTo>
                  <a:lnTo>
                    <a:pt x="161798" y="47050"/>
                  </a:lnTo>
                  <a:lnTo>
                    <a:pt x="159585" y="42478"/>
                  </a:lnTo>
                  <a:lnTo>
                    <a:pt x="156046" y="34808"/>
                  </a:lnTo>
                  <a:lnTo>
                    <a:pt x="156341" y="32153"/>
                  </a:lnTo>
                  <a:lnTo>
                    <a:pt x="155751" y="30826"/>
                  </a:lnTo>
                  <a:lnTo>
                    <a:pt x="152506" y="27138"/>
                  </a:lnTo>
                  <a:lnTo>
                    <a:pt x="151768" y="25073"/>
                  </a:lnTo>
                  <a:lnTo>
                    <a:pt x="151179" y="23156"/>
                  </a:lnTo>
                  <a:lnTo>
                    <a:pt x="145869" y="17551"/>
                  </a:lnTo>
                  <a:lnTo>
                    <a:pt x="144099" y="15044"/>
                  </a:lnTo>
                  <a:lnTo>
                    <a:pt x="142624" y="11947"/>
                  </a:lnTo>
                  <a:lnTo>
                    <a:pt x="141296" y="9439"/>
                  </a:lnTo>
                  <a:lnTo>
                    <a:pt x="140117" y="8407"/>
                  </a:lnTo>
                  <a:lnTo>
                    <a:pt x="138642" y="6785"/>
                  </a:lnTo>
                  <a:lnTo>
                    <a:pt x="137609" y="4867"/>
                  </a:lnTo>
                  <a:lnTo>
                    <a:pt x="137167" y="3392"/>
                  </a:lnTo>
                  <a:lnTo>
                    <a:pt x="137462" y="1475"/>
                  </a:lnTo>
                  <a:lnTo>
                    <a:pt x="138052" y="148"/>
                  </a:lnTo>
                  <a:lnTo>
                    <a:pt x="136872" y="0"/>
                  </a:lnTo>
                  <a:lnTo>
                    <a:pt x="128907" y="885"/>
                  </a:lnTo>
                  <a:lnTo>
                    <a:pt x="125810" y="2065"/>
                  </a:lnTo>
                  <a:lnTo>
                    <a:pt x="119025" y="7080"/>
                  </a:lnTo>
                  <a:lnTo>
                    <a:pt x="117551" y="6490"/>
                  </a:lnTo>
                  <a:lnTo>
                    <a:pt x="115928" y="5457"/>
                  </a:lnTo>
                  <a:lnTo>
                    <a:pt x="114453" y="5162"/>
                  </a:lnTo>
                  <a:lnTo>
                    <a:pt x="111503" y="6342"/>
                  </a:lnTo>
                  <a:lnTo>
                    <a:pt x="108553" y="7817"/>
                  </a:lnTo>
                  <a:lnTo>
                    <a:pt x="105161" y="9882"/>
                  </a:lnTo>
                  <a:lnTo>
                    <a:pt x="102506" y="11799"/>
                  </a:lnTo>
                  <a:lnTo>
                    <a:pt x="101621" y="12979"/>
                  </a:lnTo>
                  <a:lnTo>
                    <a:pt x="97344" y="17109"/>
                  </a:lnTo>
                  <a:lnTo>
                    <a:pt x="95869" y="17699"/>
                  </a:lnTo>
                  <a:lnTo>
                    <a:pt x="94689" y="17994"/>
                  </a:lnTo>
                  <a:lnTo>
                    <a:pt x="94247" y="17847"/>
                  </a:lnTo>
                  <a:lnTo>
                    <a:pt x="93657" y="16076"/>
                  </a:lnTo>
                  <a:lnTo>
                    <a:pt x="91002" y="11947"/>
                  </a:lnTo>
                  <a:lnTo>
                    <a:pt x="86872" y="6342"/>
                  </a:lnTo>
                  <a:lnTo>
                    <a:pt x="85545" y="5900"/>
                  </a:lnTo>
                  <a:lnTo>
                    <a:pt x="84807" y="5605"/>
                  </a:lnTo>
                  <a:lnTo>
                    <a:pt x="81563" y="5900"/>
                  </a:lnTo>
                  <a:lnTo>
                    <a:pt x="72565" y="7522"/>
                  </a:lnTo>
                  <a:lnTo>
                    <a:pt x="64896" y="8850"/>
                  </a:lnTo>
                  <a:lnTo>
                    <a:pt x="53244" y="11062"/>
                  </a:lnTo>
                  <a:lnTo>
                    <a:pt x="40560" y="12832"/>
                  </a:lnTo>
                  <a:lnTo>
                    <a:pt x="32890" y="13864"/>
                  </a:lnTo>
                  <a:lnTo>
                    <a:pt x="26106" y="14159"/>
                  </a:lnTo>
                  <a:lnTo>
                    <a:pt x="26106" y="19616"/>
                  </a:lnTo>
                  <a:lnTo>
                    <a:pt x="26106" y="30678"/>
                  </a:lnTo>
                  <a:lnTo>
                    <a:pt x="26106" y="41593"/>
                  </a:lnTo>
                  <a:lnTo>
                    <a:pt x="26106" y="52654"/>
                  </a:lnTo>
                  <a:lnTo>
                    <a:pt x="26106" y="63569"/>
                  </a:lnTo>
                  <a:lnTo>
                    <a:pt x="26106" y="74631"/>
                  </a:lnTo>
                  <a:lnTo>
                    <a:pt x="26106" y="85692"/>
                  </a:lnTo>
                  <a:lnTo>
                    <a:pt x="26253" y="96754"/>
                  </a:lnTo>
                  <a:lnTo>
                    <a:pt x="26253" y="107964"/>
                  </a:lnTo>
                  <a:lnTo>
                    <a:pt x="26253" y="112831"/>
                  </a:lnTo>
                  <a:lnTo>
                    <a:pt x="25958" y="113863"/>
                  </a:lnTo>
                  <a:lnTo>
                    <a:pt x="22124" y="113863"/>
                  </a:lnTo>
                  <a:lnTo>
                    <a:pt x="13422" y="113863"/>
                  </a:lnTo>
                  <a:lnTo>
                    <a:pt x="6047" y="113863"/>
                  </a:lnTo>
                  <a:lnTo>
                    <a:pt x="0" y="113863"/>
                  </a:lnTo>
                  <a:lnTo>
                    <a:pt x="0" y="120500"/>
                  </a:lnTo>
                  <a:lnTo>
                    <a:pt x="0" y="128317"/>
                  </a:lnTo>
                  <a:lnTo>
                    <a:pt x="0" y="136134"/>
                  </a:lnTo>
                  <a:lnTo>
                    <a:pt x="0" y="143952"/>
                  </a:lnTo>
                  <a:lnTo>
                    <a:pt x="0" y="151769"/>
                  </a:lnTo>
                  <a:lnTo>
                    <a:pt x="0" y="159733"/>
                  </a:lnTo>
                  <a:lnTo>
                    <a:pt x="147" y="167550"/>
                  </a:lnTo>
                  <a:lnTo>
                    <a:pt x="147" y="175515"/>
                  </a:lnTo>
                  <a:lnTo>
                    <a:pt x="147" y="183332"/>
                  </a:lnTo>
                  <a:lnTo>
                    <a:pt x="147" y="189379"/>
                  </a:lnTo>
                  <a:lnTo>
                    <a:pt x="147" y="189969"/>
                  </a:lnTo>
                  <a:lnTo>
                    <a:pt x="1327" y="190854"/>
                  </a:lnTo>
                  <a:lnTo>
                    <a:pt x="9587" y="197048"/>
                  </a:lnTo>
                  <a:lnTo>
                    <a:pt x="11799" y="200293"/>
                  </a:lnTo>
                  <a:lnTo>
                    <a:pt x="12979" y="202358"/>
                  </a:lnTo>
                  <a:lnTo>
                    <a:pt x="16519" y="209733"/>
                  </a:lnTo>
                  <a:lnTo>
                    <a:pt x="19174" y="216517"/>
                  </a:lnTo>
                  <a:lnTo>
                    <a:pt x="21386" y="221532"/>
                  </a:lnTo>
                  <a:lnTo>
                    <a:pt x="21534" y="223892"/>
                  </a:lnTo>
                  <a:lnTo>
                    <a:pt x="21828" y="226104"/>
                  </a:lnTo>
                  <a:lnTo>
                    <a:pt x="22124" y="227284"/>
                  </a:lnTo>
                  <a:lnTo>
                    <a:pt x="21976" y="228464"/>
                  </a:lnTo>
                  <a:lnTo>
                    <a:pt x="20354" y="231266"/>
                  </a:lnTo>
                  <a:lnTo>
                    <a:pt x="18879" y="233331"/>
                  </a:lnTo>
                  <a:lnTo>
                    <a:pt x="16961" y="236281"/>
                  </a:lnTo>
                  <a:lnTo>
                    <a:pt x="16814" y="240116"/>
                  </a:lnTo>
                  <a:lnTo>
                    <a:pt x="17404" y="244688"/>
                  </a:lnTo>
                  <a:lnTo>
                    <a:pt x="18584" y="246900"/>
                  </a:lnTo>
                  <a:lnTo>
                    <a:pt x="19911" y="247638"/>
                  </a:lnTo>
                  <a:lnTo>
                    <a:pt x="23303" y="246458"/>
                  </a:lnTo>
                  <a:lnTo>
                    <a:pt x="25516" y="246753"/>
                  </a:lnTo>
                  <a:lnTo>
                    <a:pt x="28613" y="247638"/>
                  </a:lnTo>
                  <a:lnTo>
                    <a:pt x="38643" y="247196"/>
                  </a:lnTo>
                  <a:lnTo>
                    <a:pt x="39822" y="247490"/>
                  </a:lnTo>
                  <a:lnTo>
                    <a:pt x="43657" y="247785"/>
                  </a:lnTo>
                  <a:lnTo>
                    <a:pt x="44837" y="247343"/>
                  </a:lnTo>
                  <a:lnTo>
                    <a:pt x="46017" y="246458"/>
                  </a:lnTo>
                  <a:lnTo>
                    <a:pt x="47345" y="243656"/>
                  </a:lnTo>
                  <a:lnTo>
                    <a:pt x="48524" y="242771"/>
                  </a:lnTo>
                  <a:lnTo>
                    <a:pt x="50589" y="242328"/>
                  </a:lnTo>
                  <a:lnTo>
                    <a:pt x="53097" y="241591"/>
                  </a:lnTo>
                  <a:lnTo>
                    <a:pt x="55309" y="240116"/>
                  </a:lnTo>
                  <a:lnTo>
                    <a:pt x="58554" y="234806"/>
                  </a:lnTo>
                  <a:lnTo>
                    <a:pt x="65191" y="230086"/>
                  </a:lnTo>
                  <a:lnTo>
                    <a:pt x="67256" y="228907"/>
                  </a:lnTo>
                  <a:lnTo>
                    <a:pt x="68436" y="227579"/>
                  </a:lnTo>
                  <a:lnTo>
                    <a:pt x="69616" y="225957"/>
                  </a:lnTo>
                  <a:lnTo>
                    <a:pt x="71976" y="219910"/>
                  </a:lnTo>
                  <a:lnTo>
                    <a:pt x="73746" y="215042"/>
                  </a:lnTo>
                  <a:lnTo>
                    <a:pt x="74335" y="212682"/>
                  </a:lnTo>
                  <a:lnTo>
                    <a:pt x="75810" y="208848"/>
                  </a:lnTo>
                  <a:lnTo>
                    <a:pt x="77728" y="206488"/>
                  </a:lnTo>
                  <a:lnTo>
                    <a:pt x="79645" y="205160"/>
                  </a:lnTo>
                  <a:lnTo>
                    <a:pt x="80530" y="204865"/>
                  </a:lnTo>
                  <a:lnTo>
                    <a:pt x="82890" y="204128"/>
                  </a:lnTo>
                  <a:lnTo>
                    <a:pt x="85987" y="203538"/>
                  </a:lnTo>
                  <a:lnTo>
                    <a:pt x="89232" y="204275"/>
                  </a:lnTo>
                  <a:lnTo>
                    <a:pt x="92624" y="205750"/>
                  </a:lnTo>
                  <a:lnTo>
                    <a:pt x="96459" y="208258"/>
                  </a:lnTo>
                  <a:lnTo>
                    <a:pt x="100589" y="211355"/>
                  </a:lnTo>
                  <a:lnTo>
                    <a:pt x="102359" y="212830"/>
                  </a:lnTo>
                  <a:lnTo>
                    <a:pt x="104276" y="213567"/>
                  </a:lnTo>
                  <a:lnTo>
                    <a:pt x="107816" y="213862"/>
                  </a:lnTo>
                  <a:lnTo>
                    <a:pt x="110176" y="213715"/>
                  </a:lnTo>
                  <a:lnTo>
                    <a:pt x="113716" y="216812"/>
                  </a:lnTo>
                  <a:lnTo>
                    <a:pt x="115633" y="216960"/>
                  </a:lnTo>
                  <a:lnTo>
                    <a:pt x="119615" y="217845"/>
                  </a:lnTo>
                  <a:lnTo>
                    <a:pt x="124630" y="218877"/>
                  </a:lnTo>
                  <a:lnTo>
                    <a:pt x="127875" y="218730"/>
                  </a:lnTo>
                  <a:lnTo>
                    <a:pt x="131267" y="217107"/>
                  </a:lnTo>
                  <a:lnTo>
                    <a:pt x="133627" y="216960"/>
                  </a:lnTo>
                  <a:lnTo>
                    <a:pt x="136872" y="217107"/>
                  </a:lnTo>
                  <a:lnTo>
                    <a:pt x="140264" y="216665"/>
                  </a:lnTo>
                  <a:lnTo>
                    <a:pt x="142919" y="215927"/>
                  </a:lnTo>
                  <a:lnTo>
                    <a:pt x="144836" y="214600"/>
                  </a:lnTo>
                  <a:lnTo>
                    <a:pt x="146459" y="212977"/>
                  </a:lnTo>
                  <a:lnTo>
                    <a:pt x="148523" y="208258"/>
                  </a:lnTo>
                  <a:lnTo>
                    <a:pt x="149556" y="204570"/>
                  </a:lnTo>
                  <a:lnTo>
                    <a:pt x="151326" y="200293"/>
                  </a:lnTo>
                  <a:lnTo>
                    <a:pt x="153538" y="194394"/>
                  </a:lnTo>
                  <a:lnTo>
                    <a:pt x="154276" y="190264"/>
                  </a:lnTo>
                  <a:lnTo>
                    <a:pt x="155161" y="189231"/>
                  </a:lnTo>
                  <a:lnTo>
                    <a:pt x="158258" y="187904"/>
                  </a:lnTo>
                  <a:lnTo>
                    <a:pt x="160765" y="187166"/>
                  </a:lnTo>
                  <a:lnTo>
                    <a:pt x="167845" y="185544"/>
                  </a:lnTo>
                  <a:lnTo>
                    <a:pt x="169172" y="184659"/>
                  </a:lnTo>
                  <a:lnTo>
                    <a:pt x="170500" y="182742"/>
                  </a:lnTo>
                  <a:lnTo>
                    <a:pt x="173597" y="179497"/>
                  </a:lnTo>
                  <a:lnTo>
                    <a:pt x="177284" y="176842"/>
                  </a:lnTo>
                  <a:lnTo>
                    <a:pt x="179202" y="175220"/>
                  </a:lnTo>
                  <a:lnTo>
                    <a:pt x="182741" y="162093"/>
                  </a:lnTo>
                  <a:lnTo>
                    <a:pt x="183184" y="160471"/>
                  </a:lnTo>
                  <a:lnTo>
                    <a:pt x="185691" y="156931"/>
                  </a:lnTo>
                  <a:lnTo>
                    <a:pt x="187314" y="155456"/>
                  </a:lnTo>
                  <a:lnTo>
                    <a:pt x="188346" y="155456"/>
                  </a:lnTo>
                  <a:lnTo>
                    <a:pt x="189821" y="154571"/>
                  </a:lnTo>
                  <a:lnTo>
                    <a:pt x="191739" y="152801"/>
                  </a:lnTo>
                  <a:lnTo>
                    <a:pt x="193951" y="151621"/>
                  </a:lnTo>
                  <a:lnTo>
                    <a:pt x="196606" y="151179"/>
                  </a:lnTo>
                  <a:lnTo>
                    <a:pt x="198228" y="149999"/>
                  </a:lnTo>
                  <a:lnTo>
                    <a:pt x="198966" y="148081"/>
                  </a:lnTo>
                  <a:lnTo>
                    <a:pt x="200293" y="147049"/>
                  </a:lnTo>
                  <a:lnTo>
                    <a:pt x="202210" y="147196"/>
                  </a:lnTo>
                  <a:lnTo>
                    <a:pt x="203390" y="146606"/>
                  </a:lnTo>
                  <a:lnTo>
                    <a:pt x="203538" y="145279"/>
                  </a:lnTo>
                  <a:lnTo>
                    <a:pt x="204718" y="144099"/>
                  </a:lnTo>
                  <a:lnTo>
                    <a:pt x="206783" y="143214"/>
                  </a:lnTo>
                  <a:lnTo>
                    <a:pt x="207815" y="142034"/>
                  </a:lnTo>
                  <a:lnTo>
                    <a:pt x="207963" y="140854"/>
                  </a:lnTo>
                  <a:lnTo>
                    <a:pt x="210322" y="137757"/>
                  </a:lnTo>
                  <a:lnTo>
                    <a:pt x="215190" y="132742"/>
                  </a:lnTo>
                  <a:lnTo>
                    <a:pt x="219614" y="129940"/>
                  </a:lnTo>
                  <a:lnTo>
                    <a:pt x="223892" y="129497"/>
                  </a:lnTo>
                  <a:lnTo>
                    <a:pt x="227874" y="128465"/>
                  </a:lnTo>
                  <a:lnTo>
                    <a:pt x="231561" y="126990"/>
                  </a:lnTo>
                  <a:lnTo>
                    <a:pt x="234363" y="124630"/>
                  </a:lnTo>
                  <a:lnTo>
                    <a:pt x="236133" y="121385"/>
                  </a:lnTo>
                  <a:lnTo>
                    <a:pt x="239231" y="119615"/>
                  </a:lnTo>
                  <a:lnTo>
                    <a:pt x="245278" y="119173"/>
                  </a:lnTo>
                  <a:lnTo>
                    <a:pt x="243950" y="118141"/>
                  </a:lnTo>
                  <a:close/>
                </a:path>
              </a:pathLst>
            </a:custGeom>
            <a:grpFill/>
            <a:ln w="3175" cap="flat">
              <a:solidFill>
                <a:schemeClr val="bg2">
                  <a:lumMod val="90000"/>
                </a:schemeClr>
              </a:solid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D9EC6B1B-B857-6719-6CB5-32EB8B799D49}"/>
                </a:ext>
              </a:extLst>
            </p:cNvPr>
            <p:cNvSpPr/>
            <p:nvPr/>
          </p:nvSpPr>
          <p:spPr>
            <a:xfrm>
              <a:off x="8107190" y="3539260"/>
              <a:ext cx="87462" cy="45132"/>
            </a:xfrm>
            <a:custGeom>
              <a:avLst/>
              <a:gdLst>
                <a:gd name="connsiteX0" fmla="*/ 86135 w 87462"/>
                <a:gd name="connsiteY0" fmla="*/ 35693 h 45132"/>
                <a:gd name="connsiteX1" fmla="*/ 85250 w 87462"/>
                <a:gd name="connsiteY1" fmla="*/ 34660 h 45132"/>
                <a:gd name="connsiteX2" fmla="*/ 85103 w 87462"/>
                <a:gd name="connsiteY2" fmla="*/ 34070 h 45132"/>
                <a:gd name="connsiteX3" fmla="*/ 85398 w 87462"/>
                <a:gd name="connsiteY3" fmla="*/ 32743 h 45132"/>
                <a:gd name="connsiteX4" fmla="*/ 86135 w 87462"/>
                <a:gd name="connsiteY4" fmla="*/ 30826 h 45132"/>
                <a:gd name="connsiteX5" fmla="*/ 87463 w 87462"/>
                <a:gd name="connsiteY5" fmla="*/ 28613 h 45132"/>
                <a:gd name="connsiteX6" fmla="*/ 86430 w 87462"/>
                <a:gd name="connsiteY6" fmla="*/ 26548 h 45132"/>
                <a:gd name="connsiteX7" fmla="*/ 84955 w 87462"/>
                <a:gd name="connsiteY7" fmla="*/ 24189 h 45132"/>
                <a:gd name="connsiteX8" fmla="*/ 83923 w 87462"/>
                <a:gd name="connsiteY8" fmla="*/ 24041 h 45132"/>
                <a:gd name="connsiteX9" fmla="*/ 81415 w 87462"/>
                <a:gd name="connsiteY9" fmla="*/ 24483 h 45132"/>
                <a:gd name="connsiteX10" fmla="*/ 78613 w 87462"/>
                <a:gd name="connsiteY10" fmla="*/ 24483 h 45132"/>
                <a:gd name="connsiteX11" fmla="*/ 76401 w 87462"/>
                <a:gd name="connsiteY11" fmla="*/ 23009 h 45132"/>
                <a:gd name="connsiteX12" fmla="*/ 74631 w 87462"/>
                <a:gd name="connsiteY12" fmla="*/ 21239 h 45132"/>
                <a:gd name="connsiteX13" fmla="*/ 74336 w 87462"/>
                <a:gd name="connsiteY13" fmla="*/ 19616 h 45132"/>
                <a:gd name="connsiteX14" fmla="*/ 74778 w 87462"/>
                <a:gd name="connsiteY14" fmla="*/ 17846 h 45132"/>
                <a:gd name="connsiteX15" fmla="*/ 75516 w 87462"/>
                <a:gd name="connsiteY15" fmla="*/ 16224 h 45132"/>
                <a:gd name="connsiteX16" fmla="*/ 75663 w 87462"/>
                <a:gd name="connsiteY16" fmla="*/ 15486 h 45132"/>
                <a:gd name="connsiteX17" fmla="*/ 75516 w 87462"/>
                <a:gd name="connsiteY17" fmla="*/ 14306 h 45132"/>
                <a:gd name="connsiteX18" fmla="*/ 75958 w 87462"/>
                <a:gd name="connsiteY18" fmla="*/ 10914 h 45132"/>
                <a:gd name="connsiteX19" fmla="*/ 74926 w 87462"/>
                <a:gd name="connsiteY19" fmla="*/ 10177 h 45132"/>
                <a:gd name="connsiteX20" fmla="*/ 71976 w 87462"/>
                <a:gd name="connsiteY20" fmla="*/ 9292 h 45132"/>
                <a:gd name="connsiteX21" fmla="*/ 68731 w 87462"/>
                <a:gd name="connsiteY21" fmla="*/ 8112 h 45132"/>
                <a:gd name="connsiteX22" fmla="*/ 67109 w 87462"/>
                <a:gd name="connsiteY22" fmla="*/ 6932 h 45132"/>
                <a:gd name="connsiteX23" fmla="*/ 66224 w 87462"/>
                <a:gd name="connsiteY23" fmla="*/ 6489 h 45132"/>
                <a:gd name="connsiteX24" fmla="*/ 65044 w 87462"/>
                <a:gd name="connsiteY24" fmla="*/ 6784 h 45132"/>
                <a:gd name="connsiteX25" fmla="*/ 62979 w 87462"/>
                <a:gd name="connsiteY25" fmla="*/ 7964 h 45132"/>
                <a:gd name="connsiteX26" fmla="*/ 61209 w 87462"/>
                <a:gd name="connsiteY26" fmla="*/ 9439 h 45132"/>
                <a:gd name="connsiteX27" fmla="*/ 59734 w 87462"/>
                <a:gd name="connsiteY27" fmla="*/ 9587 h 45132"/>
                <a:gd name="connsiteX28" fmla="*/ 58112 w 87462"/>
                <a:gd name="connsiteY28" fmla="*/ 8849 h 45132"/>
                <a:gd name="connsiteX29" fmla="*/ 56637 w 87462"/>
                <a:gd name="connsiteY29" fmla="*/ 7964 h 45132"/>
                <a:gd name="connsiteX30" fmla="*/ 51770 w 87462"/>
                <a:gd name="connsiteY30" fmla="*/ 6784 h 45132"/>
                <a:gd name="connsiteX31" fmla="*/ 49410 w 87462"/>
                <a:gd name="connsiteY31" fmla="*/ 6489 h 45132"/>
                <a:gd name="connsiteX32" fmla="*/ 45428 w 87462"/>
                <a:gd name="connsiteY32" fmla="*/ 6784 h 45132"/>
                <a:gd name="connsiteX33" fmla="*/ 42183 w 87462"/>
                <a:gd name="connsiteY33" fmla="*/ 6489 h 45132"/>
                <a:gd name="connsiteX34" fmla="*/ 41740 w 87462"/>
                <a:gd name="connsiteY34" fmla="*/ 6195 h 45132"/>
                <a:gd name="connsiteX35" fmla="*/ 41740 w 87462"/>
                <a:gd name="connsiteY35" fmla="*/ 5457 h 45132"/>
                <a:gd name="connsiteX36" fmla="*/ 42183 w 87462"/>
                <a:gd name="connsiteY36" fmla="*/ 3982 h 45132"/>
                <a:gd name="connsiteX37" fmla="*/ 42478 w 87462"/>
                <a:gd name="connsiteY37" fmla="*/ 2655 h 45132"/>
                <a:gd name="connsiteX38" fmla="*/ 42035 w 87462"/>
                <a:gd name="connsiteY38" fmla="*/ 1917 h 45132"/>
                <a:gd name="connsiteX39" fmla="*/ 38790 w 87462"/>
                <a:gd name="connsiteY39" fmla="*/ 885 h 45132"/>
                <a:gd name="connsiteX40" fmla="*/ 35693 w 87462"/>
                <a:gd name="connsiteY40" fmla="*/ 295 h 45132"/>
                <a:gd name="connsiteX41" fmla="*/ 32448 w 87462"/>
                <a:gd name="connsiteY41" fmla="*/ 0 h 45132"/>
                <a:gd name="connsiteX42" fmla="*/ 30384 w 87462"/>
                <a:gd name="connsiteY42" fmla="*/ 442 h 45132"/>
                <a:gd name="connsiteX43" fmla="*/ 28171 w 87462"/>
                <a:gd name="connsiteY43" fmla="*/ 1622 h 45132"/>
                <a:gd name="connsiteX44" fmla="*/ 26401 w 87462"/>
                <a:gd name="connsiteY44" fmla="*/ 3540 h 45132"/>
                <a:gd name="connsiteX45" fmla="*/ 23894 w 87462"/>
                <a:gd name="connsiteY45" fmla="*/ 4277 h 45132"/>
                <a:gd name="connsiteX46" fmla="*/ 20944 w 87462"/>
                <a:gd name="connsiteY46" fmla="*/ 5752 h 45132"/>
                <a:gd name="connsiteX47" fmla="*/ 19469 w 87462"/>
                <a:gd name="connsiteY47" fmla="*/ 7080 h 45132"/>
                <a:gd name="connsiteX48" fmla="*/ 17257 w 87462"/>
                <a:gd name="connsiteY48" fmla="*/ 9882 h 45132"/>
                <a:gd name="connsiteX49" fmla="*/ 14012 w 87462"/>
                <a:gd name="connsiteY49" fmla="*/ 13422 h 45132"/>
                <a:gd name="connsiteX50" fmla="*/ 11062 w 87462"/>
                <a:gd name="connsiteY50" fmla="*/ 16814 h 45132"/>
                <a:gd name="connsiteX51" fmla="*/ 9587 w 87462"/>
                <a:gd name="connsiteY51" fmla="*/ 20206 h 45132"/>
                <a:gd name="connsiteX52" fmla="*/ 7522 w 87462"/>
                <a:gd name="connsiteY52" fmla="*/ 22271 h 45132"/>
                <a:gd name="connsiteX53" fmla="*/ 5458 w 87462"/>
                <a:gd name="connsiteY53" fmla="*/ 23894 h 45132"/>
                <a:gd name="connsiteX54" fmla="*/ 3983 w 87462"/>
                <a:gd name="connsiteY54" fmla="*/ 28023 h 45132"/>
                <a:gd name="connsiteX55" fmla="*/ 3835 w 87462"/>
                <a:gd name="connsiteY55" fmla="*/ 28466 h 45132"/>
                <a:gd name="connsiteX56" fmla="*/ 590 w 87462"/>
                <a:gd name="connsiteY56" fmla="*/ 30678 h 45132"/>
                <a:gd name="connsiteX57" fmla="*/ 0 w 87462"/>
                <a:gd name="connsiteY57" fmla="*/ 31858 h 45132"/>
                <a:gd name="connsiteX58" fmla="*/ 738 w 87462"/>
                <a:gd name="connsiteY58" fmla="*/ 33038 h 45132"/>
                <a:gd name="connsiteX59" fmla="*/ 2065 w 87462"/>
                <a:gd name="connsiteY59" fmla="*/ 34070 h 45132"/>
                <a:gd name="connsiteX60" fmla="*/ 2508 w 87462"/>
                <a:gd name="connsiteY60" fmla="*/ 34955 h 45132"/>
                <a:gd name="connsiteX61" fmla="*/ 3098 w 87462"/>
                <a:gd name="connsiteY61" fmla="*/ 37905 h 45132"/>
                <a:gd name="connsiteX62" fmla="*/ 4720 w 87462"/>
                <a:gd name="connsiteY62" fmla="*/ 38643 h 45132"/>
                <a:gd name="connsiteX63" fmla="*/ 7965 w 87462"/>
                <a:gd name="connsiteY63" fmla="*/ 40560 h 45132"/>
                <a:gd name="connsiteX64" fmla="*/ 10767 w 87462"/>
                <a:gd name="connsiteY64" fmla="*/ 41887 h 45132"/>
                <a:gd name="connsiteX65" fmla="*/ 15487 w 87462"/>
                <a:gd name="connsiteY65" fmla="*/ 41003 h 45132"/>
                <a:gd name="connsiteX66" fmla="*/ 16962 w 87462"/>
                <a:gd name="connsiteY66" fmla="*/ 41592 h 45132"/>
                <a:gd name="connsiteX67" fmla="*/ 19322 w 87462"/>
                <a:gd name="connsiteY67" fmla="*/ 42330 h 45132"/>
                <a:gd name="connsiteX68" fmla="*/ 21092 w 87462"/>
                <a:gd name="connsiteY68" fmla="*/ 42477 h 45132"/>
                <a:gd name="connsiteX69" fmla="*/ 22124 w 87462"/>
                <a:gd name="connsiteY69" fmla="*/ 43067 h 45132"/>
                <a:gd name="connsiteX70" fmla="*/ 22861 w 87462"/>
                <a:gd name="connsiteY70" fmla="*/ 43510 h 45132"/>
                <a:gd name="connsiteX71" fmla="*/ 22714 w 87462"/>
                <a:gd name="connsiteY71" fmla="*/ 44100 h 45132"/>
                <a:gd name="connsiteX72" fmla="*/ 22861 w 87462"/>
                <a:gd name="connsiteY72" fmla="*/ 44690 h 45132"/>
                <a:gd name="connsiteX73" fmla="*/ 25516 w 87462"/>
                <a:gd name="connsiteY73" fmla="*/ 44837 h 45132"/>
                <a:gd name="connsiteX74" fmla="*/ 26844 w 87462"/>
                <a:gd name="connsiteY74" fmla="*/ 45132 h 45132"/>
                <a:gd name="connsiteX75" fmla="*/ 31563 w 87462"/>
                <a:gd name="connsiteY75" fmla="*/ 44542 h 45132"/>
                <a:gd name="connsiteX76" fmla="*/ 36283 w 87462"/>
                <a:gd name="connsiteY76" fmla="*/ 43657 h 45132"/>
                <a:gd name="connsiteX77" fmla="*/ 38348 w 87462"/>
                <a:gd name="connsiteY77" fmla="*/ 41150 h 45132"/>
                <a:gd name="connsiteX78" fmla="*/ 39380 w 87462"/>
                <a:gd name="connsiteY78" fmla="*/ 40855 h 45132"/>
                <a:gd name="connsiteX79" fmla="*/ 42035 w 87462"/>
                <a:gd name="connsiteY79" fmla="*/ 39823 h 45132"/>
                <a:gd name="connsiteX80" fmla="*/ 44690 w 87462"/>
                <a:gd name="connsiteY80" fmla="*/ 41003 h 45132"/>
                <a:gd name="connsiteX81" fmla="*/ 47640 w 87462"/>
                <a:gd name="connsiteY81" fmla="*/ 42477 h 45132"/>
                <a:gd name="connsiteX82" fmla="*/ 49262 w 87462"/>
                <a:gd name="connsiteY82" fmla="*/ 42920 h 45132"/>
                <a:gd name="connsiteX83" fmla="*/ 52360 w 87462"/>
                <a:gd name="connsiteY83" fmla="*/ 43215 h 45132"/>
                <a:gd name="connsiteX84" fmla="*/ 55309 w 87462"/>
                <a:gd name="connsiteY84" fmla="*/ 43067 h 45132"/>
                <a:gd name="connsiteX85" fmla="*/ 62684 w 87462"/>
                <a:gd name="connsiteY85" fmla="*/ 42330 h 45132"/>
                <a:gd name="connsiteX86" fmla="*/ 66666 w 87462"/>
                <a:gd name="connsiteY86" fmla="*/ 42625 h 45132"/>
                <a:gd name="connsiteX87" fmla="*/ 70354 w 87462"/>
                <a:gd name="connsiteY87" fmla="*/ 40560 h 45132"/>
                <a:gd name="connsiteX88" fmla="*/ 71091 w 87462"/>
                <a:gd name="connsiteY88" fmla="*/ 40560 h 45132"/>
                <a:gd name="connsiteX89" fmla="*/ 72714 w 87462"/>
                <a:gd name="connsiteY89" fmla="*/ 42183 h 45132"/>
                <a:gd name="connsiteX90" fmla="*/ 76696 w 87462"/>
                <a:gd name="connsiteY90" fmla="*/ 42330 h 45132"/>
                <a:gd name="connsiteX91" fmla="*/ 78761 w 87462"/>
                <a:gd name="connsiteY91" fmla="*/ 41592 h 45132"/>
                <a:gd name="connsiteX92" fmla="*/ 81120 w 87462"/>
                <a:gd name="connsiteY92" fmla="*/ 40855 h 45132"/>
                <a:gd name="connsiteX93" fmla="*/ 82595 w 87462"/>
                <a:gd name="connsiteY93" fmla="*/ 40708 h 45132"/>
                <a:gd name="connsiteX94" fmla="*/ 83775 w 87462"/>
                <a:gd name="connsiteY94" fmla="*/ 40708 h 45132"/>
                <a:gd name="connsiteX95" fmla="*/ 85250 w 87462"/>
                <a:gd name="connsiteY95" fmla="*/ 40855 h 45132"/>
                <a:gd name="connsiteX96" fmla="*/ 86578 w 87462"/>
                <a:gd name="connsiteY96" fmla="*/ 40265 h 45132"/>
                <a:gd name="connsiteX97" fmla="*/ 87167 w 87462"/>
                <a:gd name="connsiteY97" fmla="*/ 39233 h 45132"/>
                <a:gd name="connsiteX98" fmla="*/ 87020 w 87462"/>
                <a:gd name="connsiteY98" fmla="*/ 37463 h 45132"/>
                <a:gd name="connsiteX99" fmla="*/ 86135 w 87462"/>
                <a:gd name="connsiteY99" fmla="*/ 35693 h 4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7462" h="45132">
                  <a:moveTo>
                    <a:pt x="86135" y="35693"/>
                  </a:moveTo>
                  <a:lnTo>
                    <a:pt x="85250" y="34660"/>
                  </a:lnTo>
                  <a:lnTo>
                    <a:pt x="85103" y="34070"/>
                  </a:lnTo>
                  <a:lnTo>
                    <a:pt x="85398" y="32743"/>
                  </a:lnTo>
                  <a:lnTo>
                    <a:pt x="86135" y="30826"/>
                  </a:lnTo>
                  <a:lnTo>
                    <a:pt x="87463" y="28613"/>
                  </a:lnTo>
                  <a:lnTo>
                    <a:pt x="86430" y="26548"/>
                  </a:lnTo>
                  <a:lnTo>
                    <a:pt x="84955" y="24189"/>
                  </a:lnTo>
                  <a:lnTo>
                    <a:pt x="83923" y="24041"/>
                  </a:lnTo>
                  <a:lnTo>
                    <a:pt x="81415" y="24483"/>
                  </a:lnTo>
                  <a:lnTo>
                    <a:pt x="78613" y="24483"/>
                  </a:lnTo>
                  <a:lnTo>
                    <a:pt x="76401" y="23009"/>
                  </a:lnTo>
                  <a:lnTo>
                    <a:pt x="74631" y="21239"/>
                  </a:lnTo>
                  <a:lnTo>
                    <a:pt x="74336" y="19616"/>
                  </a:lnTo>
                  <a:lnTo>
                    <a:pt x="74778" y="17846"/>
                  </a:lnTo>
                  <a:lnTo>
                    <a:pt x="75516" y="16224"/>
                  </a:lnTo>
                  <a:lnTo>
                    <a:pt x="75663" y="15486"/>
                  </a:lnTo>
                  <a:lnTo>
                    <a:pt x="75516" y="14306"/>
                  </a:lnTo>
                  <a:lnTo>
                    <a:pt x="75958" y="10914"/>
                  </a:lnTo>
                  <a:lnTo>
                    <a:pt x="74926" y="10177"/>
                  </a:lnTo>
                  <a:lnTo>
                    <a:pt x="71976" y="9292"/>
                  </a:lnTo>
                  <a:lnTo>
                    <a:pt x="68731" y="8112"/>
                  </a:lnTo>
                  <a:lnTo>
                    <a:pt x="67109" y="6932"/>
                  </a:lnTo>
                  <a:lnTo>
                    <a:pt x="66224" y="6489"/>
                  </a:lnTo>
                  <a:lnTo>
                    <a:pt x="65044" y="6784"/>
                  </a:lnTo>
                  <a:lnTo>
                    <a:pt x="62979" y="7964"/>
                  </a:lnTo>
                  <a:lnTo>
                    <a:pt x="61209" y="9439"/>
                  </a:lnTo>
                  <a:lnTo>
                    <a:pt x="59734" y="9587"/>
                  </a:lnTo>
                  <a:lnTo>
                    <a:pt x="58112" y="8849"/>
                  </a:lnTo>
                  <a:lnTo>
                    <a:pt x="56637" y="7964"/>
                  </a:lnTo>
                  <a:lnTo>
                    <a:pt x="51770" y="6784"/>
                  </a:lnTo>
                  <a:lnTo>
                    <a:pt x="49410" y="6489"/>
                  </a:lnTo>
                  <a:lnTo>
                    <a:pt x="45428" y="6784"/>
                  </a:lnTo>
                  <a:lnTo>
                    <a:pt x="42183" y="6489"/>
                  </a:lnTo>
                  <a:lnTo>
                    <a:pt x="41740" y="6195"/>
                  </a:lnTo>
                  <a:lnTo>
                    <a:pt x="41740" y="5457"/>
                  </a:lnTo>
                  <a:lnTo>
                    <a:pt x="42183" y="3982"/>
                  </a:lnTo>
                  <a:lnTo>
                    <a:pt x="42478" y="2655"/>
                  </a:lnTo>
                  <a:lnTo>
                    <a:pt x="42035" y="1917"/>
                  </a:lnTo>
                  <a:lnTo>
                    <a:pt x="38790" y="885"/>
                  </a:lnTo>
                  <a:lnTo>
                    <a:pt x="35693" y="295"/>
                  </a:lnTo>
                  <a:lnTo>
                    <a:pt x="32448" y="0"/>
                  </a:lnTo>
                  <a:lnTo>
                    <a:pt x="30384" y="442"/>
                  </a:lnTo>
                  <a:lnTo>
                    <a:pt x="28171" y="1622"/>
                  </a:lnTo>
                  <a:lnTo>
                    <a:pt x="26401" y="3540"/>
                  </a:lnTo>
                  <a:lnTo>
                    <a:pt x="23894" y="4277"/>
                  </a:lnTo>
                  <a:lnTo>
                    <a:pt x="20944" y="5752"/>
                  </a:lnTo>
                  <a:lnTo>
                    <a:pt x="19469" y="7080"/>
                  </a:lnTo>
                  <a:lnTo>
                    <a:pt x="17257" y="9882"/>
                  </a:lnTo>
                  <a:lnTo>
                    <a:pt x="14012" y="13422"/>
                  </a:lnTo>
                  <a:lnTo>
                    <a:pt x="11062" y="16814"/>
                  </a:lnTo>
                  <a:lnTo>
                    <a:pt x="9587" y="20206"/>
                  </a:lnTo>
                  <a:lnTo>
                    <a:pt x="7522" y="22271"/>
                  </a:lnTo>
                  <a:lnTo>
                    <a:pt x="5458" y="23894"/>
                  </a:lnTo>
                  <a:lnTo>
                    <a:pt x="3983" y="28023"/>
                  </a:lnTo>
                  <a:lnTo>
                    <a:pt x="3835" y="28466"/>
                  </a:lnTo>
                  <a:lnTo>
                    <a:pt x="590" y="30678"/>
                  </a:lnTo>
                  <a:lnTo>
                    <a:pt x="0" y="31858"/>
                  </a:lnTo>
                  <a:lnTo>
                    <a:pt x="738" y="33038"/>
                  </a:lnTo>
                  <a:lnTo>
                    <a:pt x="2065" y="34070"/>
                  </a:lnTo>
                  <a:lnTo>
                    <a:pt x="2508" y="34955"/>
                  </a:lnTo>
                  <a:lnTo>
                    <a:pt x="3098" y="37905"/>
                  </a:lnTo>
                  <a:lnTo>
                    <a:pt x="4720" y="38643"/>
                  </a:lnTo>
                  <a:lnTo>
                    <a:pt x="7965" y="40560"/>
                  </a:lnTo>
                  <a:lnTo>
                    <a:pt x="10767" y="41887"/>
                  </a:lnTo>
                  <a:lnTo>
                    <a:pt x="15487" y="41003"/>
                  </a:lnTo>
                  <a:lnTo>
                    <a:pt x="16962" y="41592"/>
                  </a:lnTo>
                  <a:lnTo>
                    <a:pt x="19322" y="42330"/>
                  </a:lnTo>
                  <a:lnTo>
                    <a:pt x="21092" y="42477"/>
                  </a:lnTo>
                  <a:lnTo>
                    <a:pt x="22124" y="43067"/>
                  </a:lnTo>
                  <a:lnTo>
                    <a:pt x="22861" y="43510"/>
                  </a:lnTo>
                  <a:lnTo>
                    <a:pt x="22714" y="44100"/>
                  </a:lnTo>
                  <a:lnTo>
                    <a:pt x="22861" y="44690"/>
                  </a:lnTo>
                  <a:lnTo>
                    <a:pt x="25516" y="44837"/>
                  </a:lnTo>
                  <a:lnTo>
                    <a:pt x="26844" y="45132"/>
                  </a:lnTo>
                  <a:lnTo>
                    <a:pt x="31563" y="44542"/>
                  </a:lnTo>
                  <a:lnTo>
                    <a:pt x="36283" y="43657"/>
                  </a:lnTo>
                  <a:lnTo>
                    <a:pt x="38348" y="41150"/>
                  </a:lnTo>
                  <a:lnTo>
                    <a:pt x="39380" y="40855"/>
                  </a:lnTo>
                  <a:lnTo>
                    <a:pt x="42035" y="39823"/>
                  </a:lnTo>
                  <a:lnTo>
                    <a:pt x="44690" y="41003"/>
                  </a:lnTo>
                  <a:lnTo>
                    <a:pt x="47640" y="42477"/>
                  </a:lnTo>
                  <a:lnTo>
                    <a:pt x="49262" y="42920"/>
                  </a:lnTo>
                  <a:lnTo>
                    <a:pt x="52360" y="43215"/>
                  </a:lnTo>
                  <a:lnTo>
                    <a:pt x="55309" y="43067"/>
                  </a:lnTo>
                  <a:lnTo>
                    <a:pt x="62684" y="42330"/>
                  </a:lnTo>
                  <a:lnTo>
                    <a:pt x="66666" y="42625"/>
                  </a:lnTo>
                  <a:lnTo>
                    <a:pt x="70354" y="40560"/>
                  </a:lnTo>
                  <a:lnTo>
                    <a:pt x="71091" y="40560"/>
                  </a:lnTo>
                  <a:lnTo>
                    <a:pt x="72714" y="42183"/>
                  </a:lnTo>
                  <a:lnTo>
                    <a:pt x="76696" y="42330"/>
                  </a:lnTo>
                  <a:lnTo>
                    <a:pt x="78761" y="41592"/>
                  </a:lnTo>
                  <a:lnTo>
                    <a:pt x="81120" y="40855"/>
                  </a:lnTo>
                  <a:lnTo>
                    <a:pt x="82595" y="40708"/>
                  </a:lnTo>
                  <a:lnTo>
                    <a:pt x="83775" y="40708"/>
                  </a:lnTo>
                  <a:lnTo>
                    <a:pt x="85250" y="40855"/>
                  </a:lnTo>
                  <a:lnTo>
                    <a:pt x="86578" y="40265"/>
                  </a:lnTo>
                  <a:lnTo>
                    <a:pt x="87167" y="39233"/>
                  </a:lnTo>
                  <a:lnTo>
                    <a:pt x="87020" y="37463"/>
                  </a:lnTo>
                  <a:lnTo>
                    <a:pt x="86135" y="35693"/>
                  </a:lnTo>
                  <a:close/>
                </a:path>
              </a:pathLst>
            </a:custGeom>
            <a:grpFill/>
            <a:ln w="3175" cap="flat">
              <a:solidFill>
                <a:schemeClr val="bg2">
                  <a:lumMod val="90000"/>
                </a:schemeClr>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C5AB1C24-C8A1-2440-7A15-7E971B92FC4A}"/>
                </a:ext>
              </a:extLst>
            </p:cNvPr>
            <p:cNvSpPr/>
            <p:nvPr/>
          </p:nvSpPr>
          <p:spPr>
            <a:xfrm>
              <a:off x="3724783" y="3577755"/>
              <a:ext cx="162682" cy="165190"/>
            </a:xfrm>
            <a:custGeom>
              <a:avLst/>
              <a:gdLst>
                <a:gd name="connsiteX0" fmla="*/ 47345 w 162682"/>
                <a:gd name="connsiteY0" fmla="*/ 9587 h 165190"/>
                <a:gd name="connsiteX1" fmla="*/ 44837 w 162682"/>
                <a:gd name="connsiteY1" fmla="*/ 8407 h 165190"/>
                <a:gd name="connsiteX2" fmla="*/ 44542 w 162682"/>
                <a:gd name="connsiteY2" fmla="*/ 7669 h 165190"/>
                <a:gd name="connsiteX3" fmla="*/ 44542 w 162682"/>
                <a:gd name="connsiteY3" fmla="*/ 6932 h 165190"/>
                <a:gd name="connsiteX4" fmla="*/ 43805 w 162682"/>
                <a:gd name="connsiteY4" fmla="*/ 6342 h 165190"/>
                <a:gd name="connsiteX5" fmla="*/ 41888 w 162682"/>
                <a:gd name="connsiteY5" fmla="*/ 5309 h 165190"/>
                <a:gd name="connsiteX6" fmla="*/ 39823 w 162682"/>
                <a:gd name="connsiteY6" fmla="*/ 2802 h 165190"/>
                <a:gd name="connsiteX7" fmla="*/ 37610 w 162682"/>
                <a:gd name="connsiteY7" fmla="*/ 885 h 165190"/>
                <a:gd name="connsiteX8" fmla="*/ 34070 w 162682"/>
                <a:gd name="connsiteY8" fmla="*/ 590 h 165190"/>
                <a:gd name="connsiteX9" fmla="*/ 31121 w 162682"/>
                <a:gd name="connsiteY9" fmla="*/ 0 h 165190"/>
                <a:gd name="connsiteX10" fmla="*/ 29203 w 162682"/>
                <a:gd name="connsiteY10" fmla="*/ 0 h 165190"/>
                <a:gd name="connsiteX11" fmla="*/ 27139 w 162682"/>
                <a:gd name="connsiteY11" fmla="*/ 885 h 165190"/>
                <a:gd name="connsiteX12" fmla="*/ 30973 w 162682"/>
                <a:gd name="connsiteY12" fmla="*/ 885 h 165190"/>
                <a:gd name="connsiteX13" fmla="*/ 38495 w 162682"/>
                <a:gd name="connsiteY13" fmla="*/ 2507 h 165190"/>
                <a:gd name="connsiteX14" fmla="*/ 43215 w 162682"/>
                <a:gd name="connsiteY14" fmla="*/ 8849 h 165190"/>
                <a:gd name="connsiteX15" fmla="*/ 45575 w 162682"/>
                <a:gd name="connsiteY15" fmla="*/ 10472 h 165190"/>
                <a:gd name="connsiteX16" fmla="*/ 46460 w 162682"/>
                <a:gd name="connsiteY16" fmla="*/ 12537 h 165190"/>
                <a:gd name="connsiteX17" fmla="*/ 45870 w 162682"/>
                <a:gd name="connsiteY17" fmla="*/ 14306 h 165190"/>
                <a:gd name="connsiteX18" fmla="*/ 46165 w 162682"/>
                <a:gd name="connsiteY18" fmla="*/ 16076 h 165190"/>
                <a:gd name="connsiteX19" fmla="*/ 45427 w 162682"/>
                <a:gd name="connsiteY19" fmla="*/ 18141 h 165190"/>
                <a:gd name="connsiteX20" fmla="*/ 45427 w 162682"/>
                <a:gd name="connsiteY20" fmla="*/ 21829 h 165190"/>
                <a:gd name="connsiteX21" fmla="*/ 44247 w 162682"/>
                <a:gd name="connsiteY21" fmla="*/ 23451 h 165190"/>
                <a:gd name="connsiteX22" fmla="*/ 41445 w 162682"/>
                <a:gd name="connsiteY22" fmla="*/ 25368 h 165190"/>
                <a:gd name="connsiteX23" fmla="*/ 43215 w 162682"/>
                <a:gd name="connsiteY23" fmla="*/ 26106 h 165190"/>
                <a:gd name="connsiteX24" fmla="*/ 45427 w 162682"/>
                <a:gd name="connsiteY24" fmla="*/ 28908 h 165190"/>
                <a:gd name="connsiteX25" fmla="*/ 46017 w 162682"/>
                <a:gd name="connsiteY25" fmla="*/ 28613 h 165190"/>
                <a:gd name="connsiteX26" fmla="*/ 46902 w 162682"/>
                <a:gd name="connsiteY26" fmla="*/ 27138 h 165190"/>
                <a:gd name="connsiteX27" fmla="*/ 47492 w 162682"/>
                <a:gd name="connsiteY27" fmla="*/ 19174 h 165190"/>
                <a:gd name="connsiteX28" fmla="*/ 50884 w 162682"/>
                <a:gd name="connsiteY28" fmla="*/ 16519 h 165190"/>
                <a:gd name="connsiteX29" fmla="*/ 50147 w 162682"/>
                <a:gd name="connsiteY29" fmla="*/ 11062 h 165190"/>
                <a:gd name="connsiteX30" fmla="*/ 47640 w 162682"/>
                <a:gd name="connsiteY30" fmla="*/ 9144 h 165190"/>
                <a:gd name="connsiteX31" fmla="*/ 42920 w 162682"/>
                <a:gd name="connsiteY31" fmla="*/ 51622 h 165190"/>
                <a:gd name="connsiteX32" fmla="*/ 39675 w 162682"/>
                <a:gd name="connsiteY32" fmla="*/ 51622 h 165190"/>
                <a:gd name="connsiteX33" fmla="*/ 37758 w 162682"/>
                <a:gd name="connsiteY33" fmla="*/ 52359 h 165190"/>
                <a:gd name="connsiteX34" fmla="*/ 36873 w 162682"/>
                <a:gd name="connsiteY34" fmla="*/ 53097 h 165190"/>
                <a:gd name="connsiteX35" fmla="*/ 37463 w 162682"/>
                <a:gd name="connsiteY35" fmla="*/ 53539 h 165190"/>
                <a:gd name="connsiteX36" fmla="*/ 39528 w 162682"/>
                <a:gd name="connsiteY36" fmla="*/ 54129 h 165190"/>
                <a:gd name="connsiteX37" fmla="*/ 42478 w 162682"/>
                <a:gd name="connsiteY37" fmla="*/ 53539 h 165190"/>
                <a:gd name="connsiteX38" fmla="*/ 44542 w 162682"/>
                <a:gd name="connsiteY38" fmla="*/ 52654 h 165190"/>
                <a:gd name="connsiteX39" fmla="*/ 44542 w 162682"/>
                <a:gd name="connsiteY39" fmla="*/ 52359 h 165190"/>
                <a:gd name="connsiteX40" fmla="*/ 42920 w 162682"/>
                <a:gd name="connsiteY40" fmla="*/ 51622 h 165190"/>
                <a:gd name="connsiteX41" fmla="*/ 82743 w 162682"/>
                <a:gd name="connsiteY41" fmla="*/ 94099 h 165190"/>
                <a:gd name="connsiteX42" fmla="*/ 79055 w 162682"/>
                <a:gd name="connsiteY42" fmla="*/ 91149 h 165190"/>
                <a:gd name="connsiteX43" fmla="*/ 77433 w 162682"/>
                <a:gd name="connsiteY43" fmla="*/ 90560 h 165190"/>
                <a:gd name="connsiteX44" fmla="*/ 76695 w 162682"/>
                <a:gd name="connsiteY44" fmla="*/ 92477 h 165190"/>
                <a:gd name="connsiteX45" fmla="*/ 78761 w 162682"/>
                <a:gd name="connsiteY45" fmla="*/ 92772 h 165190"/>
                <a:gd name="connsiteX46" fmla="*/ 83333 w 162682"/>
                <a:gd name="connsiteY46" fmla="*/ 96164 h 165190"/>
                <a:gd name="connsiteX47" fmla="*/ 85250 w 162682"/>
                <a:gd name="connsiteY47" fmla="*/ 96902 h 165190"/>
                <a:gd name="connsiteX48" fmla="*/ 86282 w 162682"/>
                <a:gd name="connsiteY48" fmla="*/ 96902 h 165190"/>
                <a:gd name="connsiteX49" fmla="*/ 83923 w 162682"/>
                <a:gd name="connsiteY49" fmla="*/ 95574 h 165190"/>
                <a:gd name="connsiteX50" fmla="*/ 82595 w 162682"/>
                <a:gd name="connsiteY50" fmla="*/ 94099 h 165190"/>
                <a:gd name="connsiteX51" fmla="*/ 72713 w 162682"/>
                <a:gd name="connsiteY51" fmla="*/ 48672 h 165190"/>
                <a:gd name="connsiteX52" fmla="*/ 68731 w 162682"/>
                <a:gd name="connsiteY52" fmla="*/ 44690 h 165190"/>
                <a:gd name="connsiteX53" fmla="*/ 65044 w 162682"/>
                <a:gd name="connsiteY53" fmla="*/ 43510 h 165190"/>
                <a:gd name="connsiteX54" fmla="*/ 60767 w 162682"/>
                <a:gd name="connsiteY54" fmla="*/ 40412 h 165190"/>
                <a:gd name="connsiteX55" fmla="*/ 59144 w 162682"/>
                <a:gd name="connsiteY55" fmla="*/ 38200 h 165190"/>
                <a:gd name="connsiteX56" fmla="*/ 58702 w 162682"/>
                <a:gd name="connsiteY56" fmla="*/ 38643 h 165190"/>
                <a:gd name="connsiteX57" fmla="*/ 58112 w 162682"/>
                <a:gd name="connsiteY57" fmla="*/ 40560 h 165190"/>
                <a:gd name="connsiteX58" fmla="*/ 57227 w 162682"/>
                <a:gd name="connsiteY58" fmla="*/ 42035 h 165190"/>
                <a:gd name="connsiteX59" fmla="*/ 59587 w 162682"/>
                <a:gd name="connsiteY59" fmla="*/ 41592 h 165190"/>
                <a:gd name="connsiteX60" fmla="*/ 61504 w 162682"/>
                <a:gd name="connsiteY60" fmla="*/ 41887 h 165190"/>
                <a:gd name="connsiteX61" fmla="*/ 64601 w 162682"/>
                <a:gd name="connsiteY61" fmla="*/ 44395 h 165190"/>
                <a:gd name="connsiteX62" fmla="*/ 67993 w 162682"/>
                <a:gd name="connsiteY62" fmla="*/ 45132 h 165190"/>
                <a:gd name="connsiteX63" fmla="*/ 70206 w 162682"/>
                <a:gd name="connsiteY63" fmla="*/ 47640 h 165190"/>
                <a:gd name="connsiteX64" fmla="*/ 73451 w 162682"/>
                <a:gd name="connsiteY64" fmla="*/ 50442 h 165190"/>
                <a:gd name="connsiteX65" fmla="*/ 73451 w 162682"/>
                <a:gd name="connsiteY65" fmla="*/ 53097 h 165190"/>
                <a:gd name="connsiteX66" fmla="*/ 72271 w 162682"/>
                <a:gd name="connsiteY66" fmla="*/ 55604 h 165190"/>
                <a:gd name="connsiteX67" fmla="*/ 71976 w 162682"/>
                <a:gd name="connsiteY67" fmla="*/ 58701 h 165190"/>
                <a:gd name="connsiteX68" fmla="*/ 69173 w 162682"/>
                <a:gd name="connsiteY68" fmla="*/ 58701 h 165190"/>
                <a:gd name="connsiteX69" fmla="*/ 69616 w 162682"/>
                <a:gd name="connsiteY69" fmla="*/ 59439 h 165190"/>
                <a:gd name="connsiteX70" fmla="*/ 71091 w 162682"/>
                <a:gd name="connsiteY70" fmla="*/ 60619 h 165190"/>
                <a:gd name="connsiteX71" fmla="*/ 71976 w 162682"/>
                <a:gd name="connsiteY71" fmla="*/ 62684 h 165190"/>
                <a:gd name="connsiteX72" fmla="*/ 72861 w 162682"/>
                <a:gd name="connsiteY72" fmla="*/ 63569 h 165190"/>
                <a:gd name="connsiteX73" fmla="*/ 72861 w 162682"/>
                <a:gd name="connsiteY73" fmla="*/ 60471 h 165190"/>
                <a:gd name="connsiteX74" fmla="*/ 73598 w 162682"/>
                <a:gd name="connsiteY74" fmla="*/ 56931 h 165190"/>
                <a:gd name="connsiteX75" fmla="*/ 74336 w 162682"/>
                <a:gd name="connsiteY75" fmla="*/ 51179 h 165190"/>
                <a:gd name="connsiteX76" fmla="*/ 74041 w 162682"/>
                <a:gd name="connsiteY76" fmla="*/ 49852 h 165190"/>
                <a:gd name="connsiteX77" fmla="*/ 72271 w 162682"/>
                <a:gd name="connsiteY77" fmla="*/ 48525 h 165190"/>
                <a:gd name="connsiteX78" fmla="*/ 37758 w 162682"/>
                <a:gd name="connsiteY78" fmla="*/ 83185 h 165190"/>
                <a:gd name="connsiteX79" fmla="*/ 37758 w 162682"/>
                <a:gd name="connsiteY79" fmla="*/ 81857 h 165190"/>
                <a:gd name="connsiteX80" fmla="*/ 37020 w 162682"/>
                <a:gd name="connsiteY80" fmla="*/ 77728 h 165190"/>
                <a:gd name="connsiteX81" fmla="*/ 35545 w 162682"/>
                <a:gd name="connsiteY81" fmla="*/ 75515 h 165190"/>
                <a:gd name="connsiteX82" fmla="*/ 33776 w 162682"/>
                <a:gd name="connsiteY82" fmla="*/ 78170 h 165190"/>
                <a:gd name="connsiteX83" fmla="*/ 31858 w 162682"/>
                <a:gd name="connsiteY83" fmla="*/ 76990 h 165190"/>
                <a:gd name="connsiteX84" fmla="*/ 34513 w 162682"/>
                <a:gd name="connsiteY84" fmla="*/ 75220 h 165190"/>
                <a:gd name="connsiteX85" fmla="*/ 34513 w 162682"/>
                <a:gd name="connsiteY85" fmla="*/ 74631 h 165190"/>
                <a:gd name="connsiteX86" fmla="*/ 33333 w 162682"/>
                <a:gd name="connsiteY86" fmla="*/ 73598 h 165190"/>
                <a:gd name="connsiteX87" fmla="*/ 31858 w 162682"/>
                <a:gd name="connsiteY87" fmla="*/ 74040 h 165190"/>
                <a:gd name="connsiteX88" fmla="*/ 29498 w 162682"/>
                <a:gd name="connsiteY88" fmla="*/ 74335 h 165190"/>
                <a:gd name="connsiteX89" fmla="*/ 28613 w 162682"/>
                <a:gd name="connsiteY89" fmla="*/ 74778 h 165190"/>
                <a:gd name="connsiteX90" fmla="*/ 26844 w 162682"/>
                <a:gd name="connsiteY90" fmla="*/ 74483 h 165190"/>
                <a:gd name="connsiteX91" fmla="*/ 25516 w 162682"/>
                <a:gd name="connsiteY91" fmla="*/ 75368 h 165190"/>
                <a:gd name="connsiteX92" fmla="*/ 27728 w 162682"/>
                <a:gd name="connsiteY92" fmla="*/ 78908 h 165190"/>
                <a:gd name="connsiteX93" fmla="*/ 29351 w 162682"/>
                <a:gd name="connsiteY93" fmla="*/ 80235 h 165190"/>
                <a:gd name="connsiteX94" fmla="*/ 30531 w 162682"/>
                <a:gd name="connsiteY94" fmla="*/ 84512 h 165190"/>
                <a:gd name="connsiteX95" fmla="*/ 31268 w 162682"/>
                <a:gd name="connsiteY95" fmla="*/ 85102 h 165190"/>
                <a:gd name="connsiteX96" fmla="*/ 31268 w 162682"/>
                <a:gd name="connsiteY96" fmla="*/ 88052 h 165190"/>
                <a:gd name="connsiteX97" fmla="*/ 36578 w 162682"/>
                <a:gd name="connsiteY97" fmla="*/ 88347 h 165190"/>
                <a:gd name="connsiteX98" fmla="*/ 38053 w 162682"/>
                <a:gd name="connsiteY98" fmla="*/ 84807 h 165190"/>
                <a:gd name="connsiteX99" fmla="*/ 38053 w 162682"/>
                <a:gd name="connsiteY99" fmla="*/ 83628 h 165190"/>
                <a:gd name="connsiteX100" fmla="*/ 37758 w 162682"/>
                <a:gd name="connsiteY100" fmla="*/ 82890 h 165190"/>
                <a:gd name="connsiteX101" fmla="*/ 27433 w 162682"/>
                <a:gd name="connsiteY101" fmla="*/ 7669 h 165190"/>
                <a:gd name="connsiteX102" fmla="*/ 27433 w 162682"/>
                <a:gd name="connsiteY102" fmla="*/ 6932 h 165190"/>
                <a:gd name="connsiteX103" fmla="*/ 26991 w 162682"/>
                <a:gd name="connsiteY103" fmla="*/ 5457 h 165190"/>
                <a:gd name="connsiteX104" fmla="*/ 23156 w 162682"/>
                <a:gd name="connsiteY104" fmla="*/ 6342 h 165190"/>
                <a:gd name="connsiteX105" fmla="*/ 18436 w 162682"/>
                <a:gd name="connsiteY105" fmla="*/ 6047 h 165190"/>
                <a:gd name="connsiteX106" fmla="*/ 17404 w 162682"/>
                <a:gd name="connsiteY106" fmla="*/ 6637 h 165190"/>
                <a:gd name="connsiteX107" fmla="*/ 15782 w 162682"/>
                <a:gd name="connsiteY107" fmla="*/ 6637 h 165190"/>
                <a:gd name="connsiteX108" fmla="*/ 12684 w 162682"/>
                <a:gd name="connsiteY108" fmla="*/ 5900 h 165190"/>
                <a:gd name="connsiteX109" fmla="*/ 10030 w 162682"/>
                <a:gd name="connsiteY109" fmla="*/ 3982 h 165190"/>
                <a:gd name="connsiteX110" fmla="*/ 9145 w 162682"/>
                <a:gd name="connsiteY110" fmla="*/ 6047 h 165190"/>
                <a:gd name="connsiteX111" fmla="*/ 9439 w 162682"/>
                <a:gd name="connsiteY111" fmla="*/ 6637 h 165190"/>
                <a:gd name="connsiteX112" fmla="*/ 9145 w 162682"/>
                <a:gd name="connsiteY112" fmla="*/ 7964 h 165190"/>
                <a:gd name="connsiteX113" fmla="*/ 7080 w 162682"/>
                <a:gd name="connsiteY113" fmla="*/ 9587 h 165190"/>
                <a:gd name="connsiteX114" fmla="*/ 4867 w 162682"/>
                <a:gd name="connsiteY114" fmla="*/ 10029 h 165190"/>
                <a:gd name="connsiteX115" fmla="*/ 1328 w 162682"/>
                <a:gd name="connsiteY115" fmla="*/ 7522 h 165190"/>
                <a:gd name="connsiteX116" fmla="*/ 0 w 162682"/>
                <a:gd name="connsiteY116" fmla="*/ 7080 h 165190"/>
                <a:gd name="connsiteX117" fmla="*/ 4867 w 162682"/>
                <a:gd name="connsiteY117" fmla="*/ 11504 h 165190"/>
                <a:gd name="connsiteX118" fmla="*/ 6342 w 162682"/>
                <a:gd name="connsiteY118" fmla="*/ 12242 h 165190"/>
                <a:gd name="connsiteX119" fmla="*/ 8259 w 162682"/>
                <a:gd name="connsiteY119" fmla="*/ 12242 h 165190"/>
                <a:gd name="connsiteX120" fmla="*/ 12242 w 162682"/>
                <a:gd name="connsiteY120" fmla="*/ 10619 h 165190"/>
                <a:gd name="connsiteX121" fmla="*/ 19616 w 162682"/>
                <a:gd name="connsiteY121" fmla="*/ 8407 h 165190"/>
                <a:gd name="connsiteX122" fmla="*/ 27728 w 162682"/>
                <a:gd name="connsiteY122" fmla="*/ 7669 h 165190"/>
                <a:gd name="connsiteX123" fmla="*/ 28613 w 162682"/>
                <a:gd name="connsiteY123" fmla="*/ 71386 h 165190"/>
                <a:gd name="connsiteX124" fmla="*/ 29351 w 162682"/>
                <a:gd name="connsiteY124" fmla="*/ 70501 h 165190"/>
                <a:gd name="connsiteX125" fmla="*/ 32153 w 162682"/>
                <a:gd name="connsiteY125" fmla="*/ 68878 h 165190"/>
                <a:gd name="connsiteX126" fmla="*/ 32448 w 162682"/>
                <a:gd name="connsiteY126" fmla="*/ 67993 h 165190"/>
                <a:gd name="connsiteX127" fmla="*/ 32153 w 162682"/>
                <a:gd name="connsiteY127" fmla="*/ 65486 h 165190"/>
                <a:gd name="connsiteX128" fmla="*/ 32153 w 162682"/>
                <a:gd name="connsiteY128" fmla="*/ 62094 h 165190"/>
                <a:gd name="connsiteX129" fmla="*/ 29646 w 162682"/>
                <a:gd name="connsiteY129" fmla="*/ 59734 h 165190"/>
                <a:gd name="connsiteX130" fmla="*/ 27581 w 162682"/>
                <a:gd name="connsiteY130" fmla="*/ 55604 h 165190"/>
                <a:gd name="connsiteX131" fmla="*/ 26106 w 162682"/>
                <a:gd name="connsiteY131" fmla="*/ 53834 h 165190"/>
                <a:gd name="connsiteX132" fmla="*/ 26106 w 162682"/>
                <a:gd name="connsiteY132" fmla="*/ 51622 h 165190"/>
                <a:gd name="connsiteX133" fmla="*/ 24484 w 162682"/>
                <a:gd name="connsiteY133" fmla="*/ 50000 h 165190"/>
                <a:gd name="connsiteX134" fmla="*/ 21091 w 162682"/>
                <a:gd name="connsiteY134" fmla="*/ 48377 h 165190"/>
                <a:gd name="connsiteX135" fmla="*/ 19764 w 162682"/>
                <a:gd name="connsiteY135" fmla="*/ 48672 h 165190"/>
                <a:gd name="connsiteX136" fmla="*/ 21091 w 162682"/>
                <a:gd name="connsiteY136" fmla="*/ 53392 h 165190"/>
                <a:gd name="connsiteX137" fmla="*/ 20501 w 162682"/>
                <a:gd name="connsiteY137" fmla="*/ 56342 h 165190"/>
                <a:gd name="connsiteX138" fmla="*/ 17551 w 162682"/>
                <a:gd name="connsiteY138" fmla="*/ 60914 h 165190"/>
                <a:gd name="connsiteX139" fmla="*/ 18142 w 162682"/>
                <a:gd name="connsiteY139" fmla="*/ 62684 h 165190"/>
                <a:gd name="connsiteX140" fmla="*/ 18436 w 162682"/>
                <a:gd name="connsiteY140" fmla="*/ 62684 h 165190"/>
                <a:gd name="connsiteX141" fmla="*/ 18879 w 162682"/>
                <a:gd name="connsiteY141" fmla="*/ 63716 h 165190"/>
                <a:gd name="connsiteX142" fmla="*/ 16814 w 162682"/>
                <a:gd name="connsiteY142" fmla="*/ 65486 h 165190"/>
                <a:gd name="connsiteX143" fmla="*/ 16224 w 162682"/>
                <a:gd name="connsiteY143" fmla="*/ 64011 h 165190"/>
                <a:gd name="connsiteX144" fmla="*/ 13717 w 162682"/>
                <a:gd name="connsiteY144" fmla="*/ 64454 h 165190"/>
                <a:gd name="connsiteX145" fmla="*/ 15487 w 162682"/>
                <a:gd name="connsiteY145" fmla="*/ 66814 h 165190"/>
                <a:gd name="connsiteX146" fmla="*/ 18289 w 162682"/>
                <a:gd name="connsiteY146" fmla="*/ 68436 h 165190"/>
                <a:gd name="connsiteX147" fmla="*/ 20059 w 162682"/>
                <a:gd name="connsiteY147" fmla="*/ 68878 h 165190"/>
                <a:gd name="connsiteX148" fmla="*/ 21239 w 162682"/>
                <a:gd name="connsiteY148" fmla="*/ 68141 h 165190"/>
                <a:gd name="connsiteX149" fmla="*/ 21534 w 162682"/>
                <a:gd name="connsiteY149" fmla="*/ 70353 h 165190"/>
                <a:gd name="connsiteX150" fmla="*/ 23156 w 162682"/>
                <a:gd name="connsiteY150" fmla="*/ 71681 h 165190"/>
                <a:gd name="connsiteX151" fmla="*/ 23894 w 162682"/>
                <a:gd name="connsiteY151" fmla="*/ 73746 h 165190"/>
                <a:gd name="connsiteX152" fmla="*/ 25516 w 162682"/>
                <a:gd name="connsiteY152" fmla="*/ 72418 h 165190"/>
                <a:gd name="connsiteX153" fmla="*/ 28171 w 162682"/>
                <a:gd name="connsiteY153" fmla="*/ 71533 h 165190"/>
                <a:gd name="connsiteX154" fmla="*/ 154571 w 162682"/>
                <a:gd name="connsiteY154" fmla="*/ 149556 h 165190"/>
                <a:gd name="connsiteX155" fmla="*/ 154866 w 162682"/>
                <a:gd name="connsiteY155" fmla="*/ 151179 h 165190"/>
                <a:gd name="connsiteX156" fmla="*/ 158406 w 162682"/>
                <a:gd name="connsiteY156" fmla="*/ 149851 h 165190"/>
                <a:gd name="connsiteX157" fmla="*/ 156341 w 162682"/>
                <a:gd name="connsiteY157" fmla="*/ 148376 h 165190"/>
                <a:gd name="connsiteX158" fmla="*/ 154571 w 162682"/>
                <a:gd name="connsiteY158" fmla="*/ 149704 h 165190"/>
                <a:gd name="connsiteX159" fmla="*/ 152654 w 162682"/>
                <a:gd name="connsiteY159" fmla="*/ 157963 h 165190"/>
                <a:gd name="connsiteX160" fmla="*/ 150146 w 162682"/>
                <a:gd name="connsiteY160" fmla="*/ 159290 h 165190"/>
                <a:gd name="connsiteX161" fmla="*/ 148376 w 162682"/>
                <a:gd name="connsiteY161" fmla="*/ 159290 h 165190"/>
                <a:gd name="connsiteX162" fmla="*/ 145132 w 162682"/>
                <a:gd name="connsiteY162" fmla="*/ 157963 h 165190"/>
                <a:gd name="connsiteX163" fmla="*/ 142624 w 162682"/>
                <a:gd name="connsiteY163" fmla="*/ 158258 h 165190"/>
                <a:gd name="connsiteX164" fmla="*/ 141002 w 162682"/>
                <a:gd name="connsiteY164" fmla="*/ 160028 h 165190"/>
                <a:gd name="connsiteX165" fmla="*/ 138494 w 162682"/>
                <a:gd name="connsiteY165" fmla="*/ 160618 h 165190"/>
                <a:gd name="connsiteX166" fmla="*/ 138789 w 162682"/>
                <a:gd name="connsiteY166" fmla="*/ 161208 h 165190"/>
                <a:gd name="connsiteX167" fmla="*/ 138789 w 162682"/>
                <a:gd name="connsiteY167" fmla="*/ 161798 h 165190"/>
                <a:gd name="connsiteX168" fmla="*/ 138347 w 162682"/>
                <a:gd name="connsiteY168" fmla="*/ 163273 h 165190"/>
                <a:gd name="connsiteX169" fmla="*/ 138347 w 162682"/>
                <a:gd name="connsiteY169" fmla="*/ 164158 h 165190"/>
                <a:gd name="connsiteX170" fmla="*/ 139084 w 162682"/>
                <a:gd name="connsiteY170" fmla="*/ 165190 h 165190"/>
                <a:gd name="connsiteX171" fmla="*/ 145869 w 162682"/>
                <a:gd name="connsiteY171" fmla="*/ 165190 h 165190"/>
                <a:gd name="connsiteX172" fmla="*/ 152063 w 162682"/>
                <a:gd name="connsiteY172" fmla="*/ 164010 h 165190"/>
                <a:gd name="connsiteX173" fmla="*/ 154866 w 162682"/>
                <a:gd name="connsiteY173" fmla="*/ 160175 h 165190"/>
                <a:gd name="connsiteX174" fmla="*/ 155751 w 162682"/>
                <a:gd name="connsiteY174" fmla="*/ 158110 h 165190"/>
                <a:gd name="connsiteX175" fmla="*/ 156193 w 162682"/>
                <a:gd name="connsiteY175" fmla="*/ 155161 h 165190"/>
                <a:gd name="connsiteX176" fmla="*/ 155013 w 162682"/>
                <a:gd name="connsiteY176" fmla="*/ 154718 h 165190"/>
                <a:gd name="connsiteX177" fmla="*/ 152949 w 162682"/>
                <a:gd name="connsiteY177" fmla="*/ 157668 h 165190"/>
                <a:gd name="connsiteX178" fmla="*/ 95869 w 162682"/>
                <a:gd name="connsiteY178" fmla="*/ 75958 h 165190"/>
                <a:gd name="connsiteX179" fmla="*/ 90412 w 162682"/>
                <a:gd name="connsiteY179" fmla="*/ 69763 h 165190"/>
                <a:gd name="connsiteX180" fmla="*/ 90412 w 162682"/>
                <a:gd name="connsiteY180" fmla="*/ 69173 h 165190"/>
                <a:gd name="connsiteX181" fmla="*/ 86872 w 162682"/>
                <a:gd name="connsiteY181" fmla="*/ 62831 h 165190"/>
                <a:gd name="connsiteX182" fmla="*/ 85398 w 162682"/>
                <a:gd name="connsiteY182" fmla="*/ 62389 h 165190"/>
                <a:gd name="connsiteX183" fmla="*/ 84955 w 162682"/>
                <a:gd name="connsiteY183" fmla="*/ 62684 h 165190"/>
                <a:gd name="connsiteX184" fmla="*/ 84513 w 162682"/>
                <a:gd name="connsiteY184" fmla="*/ 63569 h 165190"/>
                <a:gd name="connsiteX185" fmla="*/ 86725 w 162682"/>
                <a:gd name="connsiteY185" fmla="*/ 65339 h 165190"/>
                <a:gd name="connsiteX186" fmla="*/ 87315 w 162682"/>
                <a:gd name="connsiteY186" fmla="*/ 66961 h 165190"/>
                <a:gd name="connsiteX187" fmla="*/ 88495 w 162682"/>
                <a:gd name="connsiteY187" fmla="*/ 67993 h 165190"/>
                <a:gd name="connsiteX188" fmla="*/ 91150 w 162682"/>
                <a:gd name="connsiteY188" fmla="*/ 72418 h 165190"/>
                <a:gd name="connsiteX189" fmla="*/ 93362 w 162682"/>
                <a:gd name="connsiteY189" fmla="*/ 74188 h 165190"/>
                <a:gd name="connsiteX190" fmla="*/ 93362 w 162682"/>
                <a:gd name="connsiteY190" fmla="*/ 75368 h 165190"/>
                <a:gd name="connsiteX191" fmla="*/ 91445 w 162682"/>
                <a:gd name="connsiteY191" fmla="*/ 76695 h 165190"/>
                <a:gd name="connsiteX192" fmla="*/ 90855 w 162682"/>
                <a:gd name="connsiteY192" fmla="*/ 77728 h 165190"/>
                <a:gd name="connsiteX193" fmla="*/ 91740 w 162682"/>
                <a:gd name="connsiteY193" fmla="*/ 77728 h 165190"/>
                <a:gd name="connsiteX194" fmla="*/ 94395 w 162682"/>
                <a:gd name="connsiteY194" fmla="*/ 77138 h 165190"/>
                <a:gd name="connsiteX195" fmla="*/ 96164 w 162682"/>
                <a:gd name="connsiteY195" fmla="*/ 77433 h 165190"/>
                <a:gd name="connsiteX196" fmla="*/ 96164 w 162682"/>
                <a:gd name="connsiteY196" fmla="*/ 76105 h 165190"/>
                <a:gd name="connsiteX197" fmla="*/ 133775 w 162682"/>
                <a:gd name="connsiteY197" fmla="*/ 116223 h 165190"/>
                <a:gd name="connsiteX198" fmla="*/ 131120 w 162682"/>
                <a:gd name="connsiteY198" fmla="*/ 116665 h 165190"/>
                <a:gd name="connsiteX199" fmla="*/ 130530 w 162682"/>
                <a:gd name="connsiteY199" fmla="*/ 117550 h 165190"/>
                <a:gd name="connsiteX200" fmla="*/ 130530 w 162682"/>
                <a:gd name="connsiteY200" fmla="*/ 118878 h 165190"/>
                <a:gd name="connsiteX201" fmla="*/ 132152 w 162682"/>
                <a:gd name="connsiteY201" fmla="*/ 120648 h 165190"/>
                <a:gd name="connsiteX202" fmla="*/ 132152 w 162682"/>
                <a:gd name="connsiteY202" fmla="*/ 121828 h 165190"/>
                <a:gd name="connsiteX203" fmla="*/ 131562 w 162682"/>
                <a:gd name="connsiteY203" fmla="*/ 123155 h 165190"/>
                <a:gd name="connsiteX204" fmla="*/ 130087 w 162682"/>
                <a:gd name="connsiteY204" fmla="*/ 123893 h 165190"/>
                <a:gd name="connsiteX205" fmla="*/ 129645 w 162682"/>
                <a:gd name="connsiteY205" fmla="*/ 124482 h 165190"/>
                <a:gd name="connsiteX206" fmla="*/ 128612 w 162682"/>
                <a:gd name="connsiteY206" fmla="*/ 125220 h 165190"/>
                <a:gd name="connsiteX207" fmla="*/ 126695 w 162682"/>
                <a:gd name="connsiteY207" fmla="*/ 127285 h 165190"/>
                <a:gd name="connsiteX208" fmla="*/ 123155 w 162682"/>
                <a:gd name="connsiteY208" fmla="*/ 129645 h 165190"/>
                <a:gd name="connsiteX209" fmla="*/ 122713 w 162682"/>
                <a:gd name="connsiteY209" fmla="*/ 131120 h 165190"/>
                <a:gd name="connsiteX210" fmla="*/ 124483 w 162682"/>
                <a:gd name="connsiteY210" fmla="*/ 130235 h 165190"/>
                <a:gd name="connsiteX211" fmla="*/ 127432 w 162682"/>
                <a:gd name="connsiteY211" fmla="*/ 127727 h 165190"/>
                <a:gd name="connsiteX212" fmla="*/ 130530 w 162682"/>
                <a:gd name="connsiteY212" fmla="*/ 126252 h 165190"/>
                <a:gd name="connsiteX213" fmla="*/ 134070 w 162682"/>
                <a:gd name="connsiteY213" fmla="*/ 121385 h 165190"/>
                <a:gd name="connsiteX214" fmla="*/ 133037 w 162682"/>
                <a:gd name="connsiteY214" fmla="*/ 117550 h 165190"/>
                <a:gd name="connsiteX215" fmla="*/ 133775 w 162682"/>
                <a:gd name="connsiteY215" fmla="*/ 116223 h 165190"/>
                <a:gd name="connsiteX216" fmla="*/ 162240 w 162682"/>
                <a:gd name="connsiteY216" fmla="*/ 126842 h 165190"/>
                <a:gd name="connsiteX217" fmla="*/ 160471 w 162682"/>
                <a:gd name="connsiteY217" fmla="*/ 125662 h 165190"/>
                <a:gd name="connsiteX218" fmla="*/ 157521 w 162682"/>
                <a:gd name="connsiteY218" fmla="*/ 124777 h 165190"/>
                <a:gd name="connsiteX219" fmla="*/ 156636 w 162682"/>
                <a:gd name="connsiteY219" fmla="*/ 124777 h 165190"/>
                <a:gd name="connsiteX220" fmla="*/ 155013 w 162682"/>
                <a:gd name="connsiteY220" fmla="*/ 124482 h 165190"/>
                <a:gd name="connsiteX221" fmla="*/ 152801 w 162682"/>
                <a:gd name="connsiteY221" fmla="*/ 123745 h 165190"/>
                <a:gd name="connsiteX222" fmla="*/ 151916 w 162682"/>
                <a:gd name="connsiteY222" fmla="*/ 125810 h 165190"/>
                <a:gd name="connsiteX223" fmla="*/ 153243 w 162682"/>
                <a:gd name="connsiteY223" fmla="*/ 126105 h 165190"/>
                <a:gd name="connsiteX224" fmla="*/ 158996 w 162682"/>
                <a:gd name="connsiteY224" fmla="*/ 126105 h 165190"/>
                <a:gd name="connsiteX225" fmla="*/ 161798 w 162682"/>
                <a:gd name="connsiteY225" fmla="*/ 128170 h 165190"/>
                <a:gd name="connsiteX226" fmla="*/ 162683 w 162682"/>
                <a:gd name="connsiteY226" fmla="*/ 127137 h 165190"/>
                <a:gd name="connsiteX227" fmla="*/ 162240 w 162682"/>
                <a:gd name="connsiteY227" fmla="*/ 126695 h 165190"/>
                <a:gd name="connsiteX228" fmla="*/ 105456 w 162682"/>
                <a:gd name="connsiteY228" fmla="*/ 106488 h 165190"/>
                <a:gd name="connsiteX229" fmla="*/ 102064 w 162682"/>
                <a:gd name="connsiteY229" fmla="*/ 104719 h 165190"/>
                <a:gd name="connsiteX230" fmla="*/ 100884 w 162682"/>
                <a:gd name="connsiteY230" fmla="*/ 99704 h 165190"/>
                <a:gd name="connsiteX231" fmla="*/ 99114 w 162682"/>
                <a:gd name="connsiteY231" fmla="*/ 96754 h 165190"/>
                <a:gd name="connsiteX232" fmla="*/ 98082 w 162682"/>
                <a:gd name="connsiteY232" fmla="*/ 93804 h 165190"/>
                <a:gd name="connsiteX233" fmla="*/ 95427 w 162682"/>
                <a:gd name="connsiteY233" fmla="*/ 90412 h 165190"/>
                <a:gd name="connsiteX234" fmla="*/ 95427 w 162682"/>
                <a:gd name="connsiteY234" fmla="*/ 92624 h 165190"/>
                <a:gd name="connsiteX235" fmla="*/ 96164 w 162682"/>
                <a:gd name="connsiteY235" fmla="*/ 93214 h 165190"/>
                <a:gd name="connsiteX236" fmla="*/ 97344 w 162682"/>
                <a:gd name="connsiteY236" fmla="*/ 95722 h 165190"/>
                <a:gd name="connsiteX237" fmla="*/ 99557 w 162682"/>
                <a:gd name="connsiteY237" fmla="*/ 99557 h 165190"/>
                <a:gd name="connsiteX238" fmla="*/ 100294 w 162682"/>
                <a:gd name="connsiteY238" fmla="*/ 101474 h 165190"/>
                <a:gd name="connsiteX239" fmla="*/ 99999 w 162682"/>
                <a:gd name="connsiteY239" fmla="*/ 103244 h 165190"/>
                <a:gd name="connsiteX240" fmla="*/ 98377 w 162682"/>
                <a:gd name="connsiteY240" fmla="*/ 103539 h 165190"/>
                <a:gd name="connsiteX241" fmla="*/ 97934 w 162682"/>
                <a:gd name="connsiteY241" fmla="*/ 104276 h 165190"/>
                <a:gd name="connsiteX242" fmla="*/ 100294 w 162682"/>
                <a:gd name="connsiteY242" fmla="*/ 105604 h 165190"/>
                <a:gd name="connsiteX243" fmla="*/ 104424 w 162682"/>
                <a:gd name="connsiteY243" fmla="*/ 106931 h 165190"/>
                <a:gd name="connsiteX244" fmla="*/ 107669 w 162682"/>
                <a:gd name="connsiteY244" fmla="*/ 112388 h 165190"/>
                <a:gd name="connsiteX245" fmla="*/ 107669 w 162682"/>
                <a:gd name="connsiteY245" fmla="*/ 108848 h 165190"/>
                <a:gd name="connsiteX246" fmla="*/ 105309 w 162682"/>
                <a:gd name="connsiteY246" fmla="*/ 106488 h 165190"/>
                <a:gd name="connsiteX247" fmla="*/ 117551 w 162682"/>
                <a:gd name="connsiteY247" fmla="*/ 78023 h 165190"/>
                <a:gd name="connsiteX248" fmla="*/ 116076 w 162682"/>
                <a:gd name="connsiteY248" fmla="*/ 78613 h 165190"/>
                <a:gd name="connsiteX249" fmla="*/ 115486 w 162682"/>
                <a:gd name="connsiteY249" fmla="*/ 82300 h 165190"/>
                <a:gd name="connsiteX250" fmla="*/ 116518 w 162682"/>
                <a:gd name="connsiteY250" fmla="*/ 82595 h 165190"/>
                <a:gd name="connsiteX251" fmla="*/ 118583 w 162682"/>
                <a:gd name="connsiteY251" fmla="*/ 79645 h 165190"/>
                <a:gd name="connsiteX252" fmla="*/ 117993 w 162682"/>
                <a:gd name="connsiteY252" fmla="*/ 78023 h 165190"/>
                <a:gd name="connsiteX253" fmla="*/ 117403 w 162682"/>
                <a:gd name="connsiteY253" fmla="*/ 78023 h 165190"/>
                <a:gd name="connsiteX254" fmla="*/ 123598 w 162682"/>
                <a:gd name="connsiteY254" fmla="*/ 116665 h 165190"/>
                <a:gd name="connsiteX255" fmla="*/ 127285 w 162682"/>
                <a:gd name="connsiteY255" fmla="*/ 117993 h 165190"/>
                <a:gd name="connsiteX256" fmla="*/ 128907 w 162682"/>
                <a:gd name="connsiteY256" fmla="*/ 116960 h 165190"/>
                <a:gd name="connsiteX257" fmla="*/ 128317 w 162682"/>
                <a:gd name="connsiteY257" fmla="*/ 116518 h 165190"/>
                <a:gd name="connsiteX258" fmla="*/ 125220 w 162682"/>
                <a:gd name="connsiteY258" fmla="*/ 115485 h 165190"/>
                <a:gd name="connsiteX259" fmla="*/ 124040 w 162682"/>
                <a:gd name="connsiteY259" fmla="*/ 114011 h 165190"/>
                <a:gd name="connsiteX260" fmla="*/ 121828 w 162682"/>
                <a:gd name="connsiteY260" fmla="*/ 113273 h 165190"/>
                <a:gd name="connsiteX261" fmla="*/ 121828 w 162682"/>
                <a:gd name="connsiteY261" fmla="*/ 115338 h 165190"/>
                <a:gd name="connsiteX262" fmla="*/ 122713 w 162682"/>
                <a:gd name="connsiteY262" fmla="*/ 116813 h 165190"/>
                <a:gd name="connsiteX263" fmla="*/ 123598 w 162682"/>
                <a:gd name="connsiteY263" fmla="*/ 116813 h 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62682" h="165190">
                  <a:moveTo>
                    <a:pt x="47345" y="9587"/>
                  </a:moveTo>
                  <a:lnTo>
                    <a:pt x="44837" y="8407"/>
                  </a:lnTo>
                  <a:lnTo>
                    <a:pt x="44542" y="7669"/>
                  </a:lnTo>
                  <a:lnTo>
                    <a:pt x="44542" y="6932"/>
                  </a:lnTo>
                  <a:lnTo>
                    <a:pt x="43805" y="6342"/>
                  </a:lnTo>
                  <a:lnTo>
                    <a:pt x="41888" y="5309"/>
                  </a:lnTo>
                  <a:lnTo>
                    <a:pt x="39823" y="2802"/>
                  </a:lnTo>
                  <a:lnTo>
                    <a:pt x="37610" y="885"/>
                  </a:lnTo>
                  <a:lnTo>
                    <a:pt x="34070" y="590"/>
                  </a:lnTo>
                  <a:lnTo>
                    <a:pt x="31121" y="0"/>
                  </a:lnTo>
                  <a:lnTo>
                    <a:pt x="29203" y="0"/>
                  </a:lnTo>
                  <a:lnTo>
                    <a:pt x="27139" y="885"/>
                  </a:lnTo>
                  <a:lnTo>
                    <a:pt x="30973" y="885"/>
                  </a:lnTo>
                  <a:lnTo>
                    <a:pt x="38495" y="2507"/>
                  </a:lnTo>
                  <a:lnTo>
                    <a:pt x="43215" y="8849"/>
                  </a:lnTo>
                  <a:lnTo>
                    <a:pt x="45575" y="10472"/>
                  </a:lnTo>
                  <a:lnTo>
                    <a:pt x="46460" y="12537"/>
                  </a:lnTo>
                  <a:lnTo>
                    <a:pt x="45870" y="14306"/>
                  </a:lnTo>
                  <a:lnTo>
                    <a:pt x="46165" y="16076"/>
                  </a:lnTo>
                  <a:lnTo>
                    <a:pt x="45427" y="18141"/>
                  </a:lnTo>
                  <a:lnTo>
                    <a:pt x="45427" y="21829"/>
                  </a:lnTo>
                  <a:lnTo>
                    <a:pt x="44247" y="23451"/>
                  </a:lnTo>
                  <a:lnTo>
                    <a:pt x="41445" y="25368"/>
                  </a:lnTo>
                  <a:lnTo>
                    <a:pt x="43215" y="26106"/>
                  </a:lnTo>
                  <a:lnTo>
                    <a:pt x="45427" y="28908"/>
                  </a:lnTo>
                  <a:lnTo>
                    <a:pt x="46017" y="28613"/>
                  </a:lnTo>
                  <a:lnTo>
                    <a:pt x="46902" y="27138"/>
                  </a:lnTo>
                  <a:lnTo>
                    <a:pt x="47492" y="19174"/>
                  </a:lnTo>
                  <a:lnTo>
                    <a:pt x="50884" y="16519"/>
                  </a:lnTo>
                  <a:lnTo>
                    <a:pt x="50147" y="11062"/>
                  </a:lnTo>
                  <a:lnTo>
                    <a:pt x="47640" y="9144"/>
                  </a:lnTo>
                  <a:close/>
                  <a:moveTo>
                    <a:pt x="42920" y="51622"/>
                  </a:moveTo>
                  <a:lnTo>
                    <a:pt x="39675" y="51622"/>
                  </a:lnTo>
                  <a:lnTo>
                    <a:pt x="37758" y="52359"/>
                  </a:lnTo>
                  <a:lnTo>
                    <a:pt x="36873" y="53097"/>
                  </a:lnTo>
                  <a:lnTo>
                    <a:pt x="37463" y="53539"/>
                  </a:lnTo>
                  <a:lnTo>
                    <a:pt x="39528" y="54129"/>
                  </a:lnTo>
                  <a:lnTo>
                    <a:pt x="42478" y="53539"/>
                  </a:lnTo>
                  <a:lnTo>
                    <a:pt x="44542" y="52654"/>
                  </a:lnTo>
                  <a:lnTo>
                    <a:pt x="44542" y="52359"/>
                  </a:lnTo>
                  <a:lnTo>
                    <a:pt x="42920" y="51622"/>
                  </a:lnTo>
                  <a:close/>
                  <a:moveTo>
                    <a:pt x="82743" y="94099"/>
                  </a:moveTo>
                  <a:lnTo>
                    <a:pt x="79055" y="91149"/>
                  </a:lnTo>
                  <a:lnTo>
                    <a:pt x="77433" y="90560"/>
                  </a:lnTo>
                  <a:lnTo>
                    <a:pt x="76695" y="92477"/>
                  </a:lnTo>
                  <a:lnTo>
                    <a:pt x="78761" y="92772"/>
                  </a:lnTo>
                  <a:lnTo>
                    <a:pt x="83333" y="96164"/>
                  </a:lnTo>
                  <a:lnTo>
                    <a:pt x="85250" y="96902"/>
                  </a:lnTo>
                  <a:lnTo>
                    <a:pt x="86282" y="96902"/>
                  </a:lnTo>
                  <a:lnTo>
                    <a:pt x="83923" y="95574"/>
                  </a:lnTo>
                  <a:lnTo>
                    <a:pt x="82595" y="94099"/>
                  </a:lnTo>
                  <a:close/>
                  <a:moveTo>
                    <a:pt x="72713" y="48672"/>
                  </a:moveTo>
                  <a:lnTo>
                    <a:pt x="68731" y="44690"/>
                  </a:lnTo>
                  <a:lnTo>
                    <a:pt x="65044" y="43510"/>
                  </a:lnTo>
                  <a:lnTo>
                    <a:pt x="60767" y="40412"/>
                  </a:lnTo>
                  <a:lnTo>
                    <a:pt x="59144" y="38200"/>
                  </a:lnTo>
                  <a:lnTo>
                    <a:pt x="58702" y="38643"/>
                  </a:lnTo>
                  <a:lnTo>
                    <a:pt x="58112" y="40560"/>
                  </a:lnTo>
                  <a:lnTo>
                    <a:pt x="57227" y="42035"/>
                  </a:lnTo>
                  <a:lnTo>
                    <a:pt x="59587" y="41592"/>
                  </a:lnTo>
                  <a:lnTo>
                    <a:pt x="61504" y="41887"/>
                  </a:lnTo>
                  <a:lnTo>
                    <a:pt x="64601" y="44395"/>
                  </a:lnTo>
                  <a:lnTo>
                    <a:pt x="67993" y="45132"/>
                  </a:lnTo>
                  <a:lnTo>
                    <a:pt x="70206" y="47640"/>
                  </a:lnTo>
                  <a:lnTo>
                    <a:pt x="73451" y="50442"/>
                  </a:lnTo>
                  <a:lnTo>
                    <a:pt x="73451" y="53097"/>
                  </a:lnTo>
                  <a:lnTo>
                    <a:pt x="72271" y="55604"/>
                  </a:lnTo>
                  <a:lnTo>
                    <a:pt x="71976" y="58701"/>
                  </a:lnTo>
                  <a:lnTo>
                    <a:pt x="69173" y="58701"/>
                  </a:lnTo>
                  <a:lnTo>
                    <a:pt x="69616" y="59439"/>
                  </a:lnTo>
                  <a:lnTo>
                    <a:pt x="71091" y="60619"/>
                  </a:lnTo>
                  <a:lnTo>
                    <a:pt x="71976" y="62684"/>
                  </a:lnTo>
                  <a:lnTo>
                    <a:pt x="72861" y="63569"/>
                  </a:lnTo>
                  <a:lnTo>
                    <a:pt x="72861" y="60471"/>
                  </a:lnTo>
                  <a:lnTo>
                    <a:pt x="73598" y="56931"/>
                  </a:lnTo>
                  <a:lnTo>
                    <a:pt x="74336" y="51179"/>
                  </a:lnTo>
                  <a:lnTo>
                    <a:pt x="74041" y="49852"/>
                  </a:lnTo>
                  <a:lnTo>
                    <a:pt x="72271" y="48525"/>
                  </a:lnTo>
                  <a:close/>
                  <a:moveTo>
                    <a:pt x="37758" y="83185"/>
                  </a:moveTo>
                  <a:lnTo>
                    <a:pt x="37758" y="81857"/>
                  </a:lnTo>
                  <a:lnTo>
                    <a:pt x="37020" y="77728"/>
                  </a:lnTo>
                  <a:lnTo>
                    <a:pt x="35545" y="75515"/>
                  </a:lnTo>
                  <a:lnTo>
                    <a:pt x="33776" y="78170"/>
                  </a:lnTo>
                  <a:lnTo>
                    <a:pt x="31858" y="76990"/>
                  </a:lnTo>
                  <a:lnTo>
                    <a:pt x="34513" y="75220"/>
                  </a:lnTo>
                  <a:lnTo>
                    <a:pt x="34513" y="74631"/>
                  </a:lnTo>
                  <a:lnTo>
                    <a:pt x="33333" y="73598"/>
                  </a:lnTo>
                  <a:lnTo>
                    <a:pt x="31858" y="74040"/>
                  </a:lnTo>
                  <a:lnTo>
                    <a:pt x="29498" y="74335"/>
                  </a:lnTo>
                  <a:lnTo>
                    <a:pt x="28613" y="74778"/>
                  </a:lnTo>
                  <a:lnTo>
                    <a:pt x="26844" y="74483"/>
                  </a:lnTo>
                  <a:lnTo>
                    <a:pt x="25516" y="75368"/>
                  </a:lnTo>
                  <a:lnTo>
                    <a:pt x="27728" y="78908"/>
                  </a:lnTo>
                  <a:lnTo>
                    <a:pt x="29351" y="80235"/>
                  </a:lnTo>
                  <a:lnTo>
                    <a:pt x="30531" y="84512"/>
                  </a:lnTo>
                  <a:lnTo>
                    <a:pt x="31268" y="85102"/>
                  </a:lnTo>
                  <a:lnTo>
                    <a:pt x="31268" y="88052"/>
                  </a:lnTo>
                  <a:lnTo>
                    <a:pt x="36578" y="88347"/>
                  </a:lnTo>
                  <a:lnTo>
                    <a:pt x="38053" y="84807"/>
                  </a:lnTo>
                  <a:lnTo>
                    <a:pt x="38053" y="83628"/>
                  </a:lnTo>
                  <a:lnTo>
                    <a:pt x="37758" y="82890"/>
                  </a:lnTo>
                  <a:close/>
                  <a:moveTo>
                    <a:pt x="27433" y="7669"/>
                  </a:moveTo>
                  <a:lnTo>
                    <a:pt x="27433" y="6932"/>
                  </a:lnTo>
                  <a:lnTo>
                    <a:pt x="26991" y="5457"/>
                  </a:lnTo>
                  <a:lnTo>
                    <a:pt x="23156" y="6342"/>
                  </a:lnTo>
                  <a:lnTo>
                    <a:pt x="18436" y="6047"/>
                  </a:lnTo>
                  <a:lnTo>
                    <a:pt x="17404" y="6637"/>
                  </a:lnTo>
                  <a:lnTo>
                    <a:pt x="15782" y="6637"/>
                  </a:lnTo>
                  <a:lnTo>
                    <a:pt x="12684" y="5900"/>
                  </a:lnTo>
                  <a:lnTo>
                    <a:pt x="10030" y="3982"/>
                  </a:lnTo>
                  <a:lnTo>
                    <a:pt x="9145" y="6047"/>
                  </a:lnTo>
                  <a:lnTo>
                    <a:pt x="9439" y="6637"/>
                  </a:lnTo>
                  <a:lnTo>
                    <a:pt x="9145" y="7964"/>
                  </a:lnTo>
                  <a:lnTo>
                    <a:pt x="7080" y="9587"/>
                  </a:lnTo>
                  <a:lnTo>
                    <a:pt x="4867" y="10029"/>
                  </a:lnTo>
                  <a:lnTo>
                    <a:pt x="1328" y="7522"/>
                  </a:lnTo>
                  <a:lnTo>
                    <a:pt x="0" y="7080"/>
                  </a:lnTo>
                  <a:lnTo>
                    <a:pt x="4867" y="11504"/>
                  </a:lnTo>
                  <a:lnTo>
                    <a:pt x="6342" y="12242"/>
                  </a:lnTo>
                  <a:lnTo>
                    <a:pt x="8259" y="12242"/>
                  </a:lnTo>
                  <a:lnTo>
                    <a:pt x="12242" y="10619"/>
                  </a:lnTo>
                  <a:lnTo>
                    <a:pt x="19616" y="8407"/>
                  </a:lnTo>
                  <a:lnTo>
                    <a:pt x="27728" y="7669"/>
                  </a:lnTo>
                  <a:close/>
                  <a:moveTo>
                    <a:pt x="28613" y="71386"/>
                  </a:moveTo>
                  <a:lnTo>
                    <a:pt x="29351" y="70501"/>
                  </a:lnTo>
                  <a:lnTo>
                    <a:pt x="32153" y="68878"/>
                  </a:lnTo>
                  <a:lnTo>
                    <a:pt x="32448" y="67993"/>
                  </a:lnTo>
                  <a:lnTo>
                    <a:pt x="32153" y="65486"/>
                  </a:lnTo>
                  <a:lnTo>
                    <a:pt x="32153" y="62094"/>
                  </a:lnTo>
                  <a:lnTo>
                    <a:pt x="29646" y="59734"/>
                  </a:lnTo>
                  <a:lnTo>
                    <a:pt x="27581" y="55604"/>
                  </a:lnTo>
                  <a:lnTo>
                    <a:pt x="26106" y="53834"/>
                  </a:lnTo>
                  <a:lnTo>
                    <a:pt x="26106" y="51622"/>
                  </a:lnTo>
                  <a:lnTo>
                    <a:pt x="24484" y="50000"/>
                  </a:lnTo>
                  <a:lnTo>
                    <a:pt x="21091" y="48377"/>
                  </a:lnTo>
                  <a:lnTo>
                    <a:pt x="19764" y="48672"/>
                  </a:lnTo>
                  <a:lnTo>
                    <a:pt x="21091" y="53392"/>
                  </a:lnTo>
                  <a:lnTo>
                    <a:pt x="20501" y="56342"/>
                  </a:lnTo>
                  <a:lnTo>
                    <a:pt x="17551" y="60914"/>
                  </a:lnTo>
                  <a:lnTo>
                    <a:pt x="18142" y="62684"/>
                  </a:lnTo>
                  <a:lnTo>
                    <a:pt x="18436" y="62684"/>
                  </a:lnTo>
                  <a:lnTo>
                    <a:pt x="18879" y="63716"/>
                  </a:lnTo>
                  <a:lnTo>
                    <a:pt x="16814" y="65486"/>
                  </a:lnTo>
                  <a:lnTo>
                    <a:pt x="16224" y="64011"/>
                  </a:lnTo>
                  <a:lnTo>
                    <a:pt x="13717" y="64454"/>
                  </a:lnTo>
                  <a:lnTo>
                    <a:pt x="15487" y="66814"/>
                  </a:lnTo>
                  <a:lnTo>
                    <a:pt x="18289" y="68436"/>
                  </a:lnTo>
                  <a:lnTo>
                    <a:pt x="20059" y="68878"/>
                  </a:lnTo>
                  <a:lnTo>
                    <a:pt x="21239" y="68141"/>
                  </a:lnTo>
                  <a:lnTo>
                    <a:pt x="21534" y="70353"/>
                  </a:lnTo>
                  <a:lnTo>
                    <a:pt x="23156" y="71681"/>
                  </a:lnTo>
                  <a:lnTo>
                    <a:pt x="23894" y="73746"/>
                  </a:lnTo>
                  <a:lnTo>
                    <a:pt x="25516" y="72418"/>
                  </a:lnTo>
                  <a:lnTo>
                    <a:pt x="28171" y="71533"/>
                  </a:lnTo>
                  <a:close/>
                  <a:moveTo>
                    <a:pt x="154571" y="149556"/>
                  </a:moveTo>
                  <a:lnTo>
                    <a:pt x="154866" y="151179"/>
                  </a:lnTo>
                  <a:lnTo>
                    <a:pt x="158406" y="149851"/>
                  </a:lnTo>
                  <a:lnTo>
                    <a:pt x="156341" y="148376"/>
                  </a:lnTo>
                  <a:lnTo>
                    <a:pt x="154571" y="149704"/>
                  </a:lnTo>
                  <a:close/>
                  <a:moveTo>
                    <a:pt x="152654" y="157963"/>
                  </a:moveTo>
                  <a:lnTo>
                    <a:pt x="150146" y="159290"/>
                  </a:lnTo>
                  <a:lnTo>
                    <a:pt x="148376" y="159290"/>
                  </a:lnTo>
                  <a:lnTo>
                    <a:pt x="145132" y="157963"/>
                  </a:lnTo>
                  <a:lnTo>
                    <a:pt x="142624" y="158258"/>
                  </a:lnTo>
                  <a:lnTo>
                    <a:pt x="141002" y="160028"/>
                  </a:lnTo>
                  <a:lnTo>
                    <a:pt x="138494" y="160618"/>
                  </a:lnTo>
                  <a:lnTo>
                    <a:pt x="138789" y="161208"/>
                  </a:lnTo>
                  <a:lnTo>
                    <a:pt x="138789" y="161798"/>
                  </a:lnTo>
                  <a:lnTo>
                    <a:pt x="138347" y="163273"/>
                  </a:lnTo>
                  <a:lnTo>
                    <a:pt x="138347" y="164158"/>
                  </a:lnTo>
                  <a:lnTo>
                    <a:pt x="139084" y="165190"/>
                  </a:lnTo>
                  <a:lnTo>
                    <a:pt x="145869" y="165190"/>
                  </a:lnTo>
                  <a:lnTo>
                    <a:pt x="152063" y="164010"/>
                  </a:lnTo>
                  <a:lnTo>
                    <a:pt x="154866" y="160175"/>
                  </a:lnTo>
                  <a:lnTo>
                    <a:pt x="155751" y="158110"/>
                  </a:lnTo>
                  <a:lnTo>
                    <a:pt x="156193" y="155161"/>
                  </a:lnTo>
                  <a:lnTo>
                    <a:pt x="155013" y="154718"/>
                  </a:lnTo>
                  <a:lnTo>
                    <a:pt x="152949" y="157668"/>
                  </a:lnTo>
                  <a:close/>
                  <a:moveTo>
                    <a:pt x="95869" y="75958"/>
                  </a:moveTo>
                  <a:lnTo>
                    <a:pt x="90412" y="69763"/>
                  </a:lnTo>
                  <a:lnTo>
                    <a:pt x="90412" y="69173"/>
                  </a:lnTo>
                  <a:lnTo>
                    <a:pt x="86872" y="62831"/>
                  </a:lnTo>
                  <a:lnTo>
                    <a:pt x="85398" y="62389"/>
                  </a:lnTo>
                  <a:lnTo>
                    <a:pt x="84955" y="62684"/>
                  </a:lnTo>
                  <a:lnTo>
                    <a:pt x="84513" y="63569"/>
                  </a:lnTo>
                  <a:lnTo>
                    <a:pt x="86725" y="65339"/>
                  </a:lnTo>
                  <a:lnTo>
                    <a:pt x="87315" y="66961"/>
                  </a:lnTo>
                  <a:lnTo>
                    <a:pt x="88495" y="67993"/>
                  </a:lnTo>
                  <a:lnTo>
                    <a:pt x="91150" y="72418"/>
                  </a:lnTo>
                  <a:lnTo>
                    <a:pt x="93362" y="74188"/>
                  </a:lnTo>
                  <a:lnTo>
                    <a:pt x="93362" y="75368"/>
                  </a:lnTo>
                  <a:lnTo>
                    <a:pt x="91445" y="76695"/>
                  </a:lnTo>
                  <a:lnTo>
                    <a:pt x="90855" y="77728"/>
                  </a:lnTo>
                  <a:lnTo>
                    <a:pt x="91740" y="77728"/>
                  </a:lnTo>
                  <a:lnTo>
                    <a:pt x="94395" y="77138"/>
                  </a:lnTo>
                  <a:lnTo>
                    <a:pt x="96164" y="77433"/>
                  </a:lnTo>
                  <a:lnTo>
                    <a:pt x="96164" y="76105"/>
                  </a:lnTo>
                  <a:close/>
                  <a:moveTo>
                    <a:pt x="133775" y="116223"/>
                  </a:moveTo>
                  <a:lnTo>
                    <a:pt x="131120" y="116665"/>
                  </a:lnTo>
                  <a:lnTo>
                    <a:pt x="130530" y="117550"/>
                  </a:lnTo>
                  <a:lnTo>
                    <a:pt x="130530" y="118878"/>
                  </a:lnTo>
                  <a:lnTo>
                    <a:pt x="132152" y="120648"/>
                  </a:lnTo>
                  <a:lnTo>
                    <a:pt x="132152" y="121828"/>
                  </a:lnTo>
                  <a:lnTo>
                    <a:pt x="131562" y="123155"/>
                  </a:lnTo>
                  <a:lnTo>
                    <a:pt x="130087" y="123893"/>
                  </a:lnTo>
                  <a:lnTo>
                    <a:pt x="129645" y="124482"/>
                  </a:lnTo>
                  <a:lnTo>
                    <a:pt x="128612" y="125220"/>
                  </a:lnTo>
                  <a:lnTo>
                    <a:pt x="126695" y="127285"/>
                  </a:lnTo>
                  <a:lnTo>
                    <a:pt x="123155" y="129645"/>
                  </a:lnTo>
                  <a:lnTo>
                    <a:pt x="122713" y="131120"/>
                  </a:lnTo>
                  <a:lnTo>
                    <a:pt x="124483" y="130235"/>
                  </a:lnTo>
                  <a:lnTo>
                    <a:pt x="127432" y="127727"/>
                  </a:lnTo>
                  <a:lnTo>
                    <a:pt x="130530" y="126252"/>
                  </a:lnTo>
                  <a:lnTo>
                    <a:pt x="134070" y="121385"/>
                  </a:lnTo>
                  <a:lnTo>
                    <a:pt x="133037" y="117550"/>
                  </a:lnTo>
                  <a:lnTo>
                    <a:pt x="133775" y="116223"/>
                  </a:lnTo>
                  <a:close/>
                  <a:moveTo>
                    <a:pt x="162240" y="126842"/>
                  </a:moveTo>
                  <a:lnTo>
                    <a:pt x="160471" y="125662"/>
                  </a:lnTo>
                  <a:lnTo>
                    <a:pt x="157521" y="124777"/>
                  </a:lnTo>
                  <a:lnTo>
                    <a:pt x="156636" y="124777"/>
                  </a:lnTo>
                  <a:lnTo>
                    <a:pt x="155013" y="124482"/>
                  </a:lnTo>
                  <a:lnTo>
                    <a:pt x="152801" y="123745"/>
                  </a:lnTo>
                  <a:lnTo>
                    <a:pt x="151916" y="125810"/>
                  </a:lnTo>
                  <a:lnTo>
                    <a:pt x="153243" y="126105"/>
                  </a:lnTo>
                  <a:lnTo>
                    <a:pt x="158996" y="126105"/>
                  </a:lnTo>
                  <a:lnTo>
                    <a:pt x="161798" y="128170"/>
                  </a:lnTo>
                  <a:lnTo>
                    <a:pt x="162683" y="127137"/>
                  </a:lnTo>
                  <a:lnTo>
                    <a:pt x="162240" y="126695"/>
                  </a:lnTo>
                  <a:close/>
                  <a:moveTo>
                    <a:pt x="105456" y="106488"/>
                  </a:moveTo>
                  <a:lnTo>
                    <a:pt x="102064" y="104719"/>
                  </a:lnTo>
                  <a:lnTo>
                    <a:pt x="100884" y="99704"/>
                  </a:lnTo>
                  <a:lnTo>
                    <a:pt x="99114" y="96754"/>
                  </a:lnTo>
                  <a:lnTo>
                    <a:pt x="98082" y="93804"/>
                  </a:lnTo>
                  <a:lnTo>
                    <a:pt x="95427" y="90412"/>
                  </a:lnTo>
                  <a:lnTo>
                    <a:pt x="95427" y="92624"/>
                  </a:lnTo>
                  <a:lnTo>
                    <a:pt x="96164" y="93214"/>
                  </a:lnTo>
                  <a:lnTo>
                    <a:pt x="97344" y="95722"/>
                  </a:lnTo>
                  <a:lnTo>
                    <a:pt x="99557" y="99557"/>
                  </a:lnTo>
                  <a:lnTo>
                    <a:pt x="100294" y="101474"/>
                  </a:lnTo>
                  <a:lnTo>
                    <a:pt x="99999" y="103244"/>
                  </a:lnTo>
                  <a:lnTo>
                    <a:pt x="98377" y="103539"/>
                  </a:lnTo>
                  <a:lnTo>
                    <a:pt x="97934" y="104276"/>
                  </a:lnTo>
                  <a:lnTo>
                    <a:pt x="100294" y="105604"/>
                  </a:lnTo>
                  <a:lnTo>
                    <a:pt x="104424" y="106931"/>
                  </a:lnTo>
                  <a:lnTo>
                    <a:pt x="107669" y="112388"/>
                  </a:lnTo>
                  <a:lnTo>
                    <a:pt x="107669" y="108848"/>
                  </a:lnTo>
                  <a:lnTo>
                    <a:pt x="105309" y="106488"/>
                  </a:lnTo>
                  <a:close/>
                  <a:moveTo>
                    <a:pt x="117551" y="78023"/>
                  </a:moveTo>
                  <a:lnTo>
                    <a:pt x="116076" y="78613"/>
                  </a:lnTo>
                  <a:lnTo>
                    <a:pt x="115486" y="82300"/>
                  </a:lnTo>
                  <a:lnTo>
                    <a:pt x="116518" y="82595"/>
                  </a:lnTo>
                  <a:lnTo>
                    <a:pt x="118583" y="79645"/>
                  </a:lnTo>
                  <a:lnTo>
                    <a:pt x="117993" y="78023"/>
                  </a:lnTo>
                  <a:lnTo>
                    <a:pt x="117403" y="78023"/>
                  </a:lnTo>
                  <a:close/>
                  <a:moveTo>
                    <a:pt x="123598" y="116665"/>
                  </a:moveTo>
                  <a:lnTo>
                    <a:pt x="127285" y="117993"/>
                  </a:lnTo>
                  <a:lnTo>
                    <a:pt x="128907" y="116960"/>
                  </a:lnTo>
                  <a:lnTo>
                    <a:pt x="128317" y="116518"/>
                  </a:lnTo>
                  <a:lnTo>
                    <a:pt x="125220" y="115485"/>
                  </a:lnTo>
                  <a:lnTo>
                    <a:pt x="124040" y="114011"/>
                  </a:lnTo>
                  <a:lnTo>
                    <a:pt x="121828" y="113273"/>
                  </a:lnTo>
                  <a:lnTo>
                    <a:pt x="121828" y="115338"/>
                  </a:lnTo>
                  <a:lnTo>
                    <a:pt x="122713" y="116813"/>
                  </a:lnTo>
                  <a:lnTo>
                    <a:pt x="123598" y="116813"/>
                  </a:lnTo>
                  <a:close/>
                </a:path>
              </a:pathLst>
            </a:custGeom>
            <a:grpFill/>
            <a:ln w="3175" cap="flat">
              <a:solidFill>
                <a:schemeClr val="bg2">
                  <a:lumMod val="90000"/>
                </a:schemeClr>
              </a:solid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6FCDDC17-5BD4-77FB-416F-5BCE1D628CEA}"/>
                </a:ext>
              </a:extLst>
            </p:cNvPr>
            <p:cNvSpPr/>
            <p:nvPr/>
          </p:nvSpPr>
          <p:spPr>
            <a:xfrm>
              <a:off x="3852657" y="4157100"/>
              <a:ext cx="1025949" cy="1047482"/>
            </a:xfrm>
            <a:custGeom>
              <a:avLst/>
              <a:gdLst>
                <a:gd name="connsiteX0" fmla="*/ 622118 w 1025949"/>
                <a:gd name="connsiteY0" fmla="*/ 131415 h 1047482"/>
                <a:gd name="connsiteX1" fmla="*/ 620201 w 1025949"/>
                <a:gd name="connsiteY1" fmla="*/ 133922 h 1047482"/>
                <a:gd name="connsiteX2" fmla="*/ 620201 w 1025949"/>
                <a:gd name="connsiteY2" fmla="*/ 136282 h 1047482"/>
                <a:gd name="connsiteX3" fmla="*/ 621823 w 1025949"/>
                <a:gd name="connsiteY3" fmla="*/ 136724 h 1047482"/>
                <a:gd name="connsiteX4" fmla="*/ 626395 w 1025949"/>
                <a:gd name="connsiteY4" fmla="*/ 136724 h 1047482"/>
                <a:gd name="connsiteX5" fmla="*/ 629345 w 1025949"/>
                <a:gd name="connsiteY5" fmla="*/ 138199 h 1047482"/>
                <a:gd name="connsiteX6" fmla="*/ 631558 w 1025949"/>
                <a:gd name="connsiteY6" fmla="*/ 138199 h 1047482"/>
                <a:gd name="connsiteX7" fmla="*/ 633623 w 1025949"/>
                <a:gd name="connsiteY7" fmla="*/ 137314 h 1047482"/>
                <a:gd name="connsiteX8" fmla="*/ 637310 w 1025949"/>
                <a:gd name="connsiteY8" fmla="*/ 131857 h 1047482"/>
                <a:gd name="connsiteX9" fmla="*/ 636277 w 1025949"/>
                <a:gd name="connsiteY9" fmla="*/ 130530 h 1047482"/>
                <a:gd name="connsiteX10" fmla="*/ 632590 w 1025949"/>
                <a:gd name="connsiteY10" fmla="*/ 129645 h 1047482"/>
                <a:gd name="connsiteX11" fmla="*/ 626101 w 1025949"/>
                <a:gd name="connsiteY11" fmla="*/ 131710 h 1047482"/>
                <a:gd name="connsiteX12" fmla="*/ 622266 w 1025949"/>
                <a:gd name="connsiteY12" fmla="*/ 131710 h 1047482"/>
                <a:gd name="connsiteX13" fmla="*/ 625215 w 1025949"/>
                <a:gd name="connsiteY13" fmla="*/ 127137 h 1047482"/>
                <a:gd name="connsiteX14" fmla="*/ 628165 w 1025949"/>
                <a:gd name="connsiteY14" fmla="*/ 123745 h 1047482"/>
                <a:gd name="connsiteX15" fmla="*/ 628165 w 1025949"/>
                <a:gd name="connsiteY15" fmla="*/ 121828 h 1047482"/>
                <a:gd name="connsiteX16" fmla="*/ 627723 w 1025949"/>
                <a:gd name="connsiteY16" fmla="*/ 120648 h 1047482"/>
                <a:gd name="connsiteX17" fmla="*/ 626690 w 1025949"/>
                <a:gd name="connsiteY17" fmla="*/ 120943 h 1047482"/>
                <a:gd name="connsiteX18" fmla="*/ 626248 w 1025949"/>
                <a:gd name="connsiteY18" fmla="*/ 121533 h 1047482"/>
                <a:gd name="connsiteX19" fmla="*/ 622561 w 1025949"/>
                <a:gd name="connsiteY19" fmla="*/ 121975 h 1047482"/>
                <a:gd name="connsiteX20" fmla="*/ 621823 w 1025949"/>
                <a:gd name="connsiteY20" fmla="*/ 123745 h 1047482"/>
                <a:gd name="connsiteX21" fmla="*/ 621823 w 1025949"/>
                <a:gd name="connsiteY21" fmla="*/ 126990 h 1047482"/>
                <a:gd name="connsiteX22" fmla="*/ 622413 w 1025949"/>
                <a:gd name="connsiteY22" fmla="*/ 127875 h 1047482"/>
                <a:gd name="connsiteX23" fmla="*/ 625215 w 1025949"/>
                <a:gd name="connsiteY23" fmla="*/ 126990 h 1047482"/>
                <a:gd name="connsiteX24" fmla="*/ 618726 w 1025949"/>
                <a:gd name="connsiteY24" fmla="*/ 88200 h 1047482"/>
                <a:gd name="connsiteX25" fmla="*/ 621381 w 1025949"/>
                <a:gd name="connsiteY25" fmla="*/ 87020 h 1047482"/>
                <a:gd name="connsiteX26" fmla="*/ 621381 w 1025949"/>
                <a:gd name="connsiteY26" fmla="*/ 85987 h 1047482"/>
                <a:gd name="connsiteX27" fmla="*/ 620201 w 1025949"/>
                <a:gd name="connsiteY27" fmla="*/ 81710 h 1047482"/>
                <a:gd name="connsiteX28" fmla="*/ 619611 w 1025949"/>
                <a:gd name="connsiteY28" fmla="*/ 81415 h 1047482"/>
                <a:gd name="connsiteX29" fmla="*/ 618136 w 1025949"/>
                <a:gd name="connsiteY29" fmla="*/ 81415 h 1047482"/>
                <a:gd name="connsiteX30" fmla="*/ 616218 w 1025949"/>
                <a:gd name="connsiteY30" fmla="*/ 82153 h 1047482"/>
                <a:gd name="connsiteX31" fmla="*/ 615776 w 1025949"/>
                <a:gd name="connsiteY31" fmla="*/ 84660 h 1047482"/>
                <a:gd name="connsiteX32" fmla="*/ 617104 w 1025949"/>
                <a:gd name="connsiteY32" fmla="*/ 87757 h 1047482"/>
                <a:gd name="connsiteX33" fmla="*/ 618578 w 1025949"/>
                <a:gd name="connsiteY33" fmla="*/ 88200 h 1047482"/>
                <a:gd name="connsiteX34" fmla="*/ 617989 w 1025949"/>
                <a:gd name="connsiteY34" fmla="*/ 133774 h 1047482"/>
                <a:gd name="connsiteX35" fmla="*/ 620496 w 1025949"/>
                <a:gd name="connsiteY35" fmla="*/ 130677 h 1047482"/>
                <a:gd name="connsiteX36" fmla="*/ 620201 w 1025949"/>
                <a:gd name="connsiteY36" fmla="*/ 127432 h 1047482"/>
                <a:gd name="connsiteX37" fmla="*/ 620201 w 1025949"/>
                <a:gd name="connsiteY37" fmla="*/ 122270 h 1047482"/>
                <a:gd name="connsiteX38" fmla="*/ 619463 w 1025949"/>
                <a:gd name="connsiteY38" fmla="*/ 121975 h 1047482"/>
                <a:gd name="connsiteX39" fmla="*/ 618873 w 1025949"/>
                <a:gd name="connsiteY39" fmla="*/ 122270 h 1047482"/>
                <a:gd name="connsiteX40" fmla="*/ 618136 w 1025949"/>
                <a:gd name="connsiteY40" fmla="*/ 122860 h 1047482"/>
                <a:gd name="connsiteX41" fmla="*/ 618136 w 1025949"/>
                <a:gd name="connsiteY41" fmla="*/ 126252 h 1047482"/>
                <a:gd name="connsiteX42" fmla="*/ 617398 w 1025949"/>
                <a:gd name="connsiteY42" fmla="*/ 128760 h 1047482"/>
                <a:gd name="connsiteX43" fmla="*/ 615481 w 1025949"/>
                <a:gd name="connsiteY43" fmla="*/ 130825 h 1047482"/>
                <a:gd name="connsiteX44" fmla="*/ 613269 w 1025949"/>
                <a:gd name="connsiteY44" fmla="*/ 131857 h 1047482"/>
                <a:gd name="connsiteX45" fmla="*/ 612974 w 1025949"/>
                <a:gd name="connsiteY45" fmla="*/ 135692 h 1047482"/>
                <a:gd name="connsiteX46" fmla="*/ 617693 w 1025949"/>
                <a:gd name="connsiteY46" fmla="*/ 137314 h 1047482"/>
                <a:gd name="connsiteX47" fmla="*/ 618136 w 1025949"/>
                <a:gd name="connsiteY47" fmla="*/ 133479 h 1047482"/>
                <a:gd name="connsiteX48" fmla="*/ 669168 w 1025949"/>
                <a:gd name="connsiteY48" fmla="*/ 868134 h 1047482"/>
                <a:gd name="connsiteX49" fmla="*/ 668135 w 1025949"/>
                <a:gd name="connsiteY49" fmla="*/ 869756 h 1047482"/>
                <a:gd name="connsiteX50" fmla="*/ 667103 w 1025949"/>
                <a:gd name="connsiteY50" fmla="*/ 871968 h 1047482"/>
                <a:gd name="connsiteX51" fmla="*/ 666808 w 1025949"/>
                <a:gd name="connsiteY51" fmla="*/ 878605 h 1047482"/>
                <a:gd name="connsiteX52" fmla="*/ 668578 w 1025949"/>
                <a:gd name="connsiteY52" fmla="*/ 877278 h 1047482"/>
                <a:gd name="connsiteX53" fmla="*/ 668283 w 1025949"/>
                <a:gd name="connsiteY53" fmla="*/ 875656 h 1047482"/>
                <a:gd name="connsiteX54" fmla="*/ 670495 w 1025949"/>
                <a:gd name="connsiteY54" fmla="*/ 871673 h 1047482"/>
                <a:gd name="connsiteX55" fmla="*/ 671380 w 1025949"/>
                <a:gd name="connsiteY55" fmla="*/ 868428 h 1047482"/>
                <a:gd name="connsiteX56" fmla="*/ 670348 w 1025949"/>
                <a:gd name="connsiteY56" fmla="*/ 866954 h 1047482"/>
                <a:gd name="connsiteX57" fmla="*/ 669020 w 1025949"/>
                <a:gd name="connsiteY57" fmla="*/ 867986 h 1047482"/>
                <a:gd name="connsiteX58" fmla="*/ 641145 w 1025949"/>
                <a:gd name="connsiteY58" fmla="*/ 143509 h 1047482"/>
                <a:gd name="connsiteX59" fmla="*/ 638637 w 1025949"/>
                <a:gd name="connsiteY59" fmla="*/ 143509 h 1047482"/>
                <a:gd name="connsiteX60" fmla="*/ 622413 w 1025949"/>
                <a:gd name="connsiteY60" fmla="*/ 140412 h 1047482"/>
                <a:gd name="connsiteX61" fmla="*/ 616809 w 1025949"/>
                <a:gd name="connsiteY61" fmla="*/ 141444 h 1047482"/>
                <a:gd name="connsiteX62" fmla="*/ 611941 w 1025949"/>
                <a:gd name="connsiteY62" fmla="*/ 144394 h 1047482"/>
                <a:gd name="connsiteX63" fmla="*/ 610614 w 1025949"/>
                <a:gd name="connsiteY63" fmla="*/ 146754 h 1047482"/>
                <a:gd name="connsiteX64" fmla="*/ 610024 w 1025949"/>
                <a:gd name="connsiteY64" fmla="*/ 149556 h 1047482"/>
                <a:gd name="connsiteX65" fmla="*/ 610319 w 1025949"/>
                <a:gd name="connsiteY65" fmla="*/ 151031 h 1047482"/>
                <a:gd name="connsiteX66" fmla="*/ 609876 w 1025949"/>
                <a:gd name="connsiteY66" fmla="*/ 152506 h 1047482"/>
                <a:gd name="connsiteX67" fmla="*/ 608549 w 1025949"/>
                <a:gd name="connsiteY67" fmla="*/ 154128 h 1047482"/>
                <a:gd name="connsiteX68" fmla="*/ 608254 w 1025949"/>
                <a:gd name="connsiteY68" fmla="*/ 155308 h 1047482"/>
                <a:gd name="connsiteX69" fmla="*/ 607812 w 1025949"/>
                <a:gd name="connsiteY69" fmla="*/ 160913 h 1047482"/>
                <a:gd name="connsiteX70" fmla="*/ 608107 w 1025949"/>
                <a:gd name="connsiteY70" fmla="*/ 163568 h 1047482"/>
                <a:gd name="connsiteX71" fmla="*/ 610024 w 1025949"/>
                <a:gd name="connsiteY71" fmla="*/ 165338 h 1047482"/>
                <a:gd name="connsiteX72" fmla="*/ 613121 w 1025949"/>
                <a:gd name="connsiteY72" fmla="*/ 165338 h 1047482"/>
                <a:gd name="connsiteX73" fmla="*/ 613564 w 1025949"/>
                <a:gd name="connsiteY73" fmla="*/ 165928 h 1047482"/>
                <a:gd name="connsiteX74" fmla="*/ 613564 w 1025949"/>
                <a:gd name="connsiteY74" fmla="*/ 166813 h 1047482"/>
                <a:gd name="connsiteX75" fmla="*/ 613121 w 1025949"/>
                <a:gd name="connsiteY75" fmla="*/ 166813 h 1047482"/>
                <a:gd name="connsiteX76" fmla="*/ 611204 w 1025949"/>
                <a:gd name="connsiteY76" fmla="*/ 166518 h 1047482"/>
                <a:gd name="connsiteX77" fmla="*/ 609581 w 1025949"/>
                <a:gd name="connsiteY77" fmla="*/ 166518 h 1047482"/>
                <a:gd name="connsiteX78" fmla="*/ 608844 w 1025949"/>
                <a:gd name="connsiteY78" fmla="*/ 169320 h 1047482"/>
                <a:gd name="connsiteX79" fmla="*/ 609729 w 1025949"/>
                <a:gd name="connsiteY79" fmla="*/ 172712 h 1047482"/>
                <a:gd name="connsiteX80" fmla="*/ 611056 w 1025949"/>
                <a:gd name="connsiteY80" fmla="*/ 176399 h 1047482"/>
                <a:gd name="connsiteX81" fmla="*/ 612531 w 1025949"/>
                <a:gd name="connsiteY81" fmla="*/ 179497 h 1047482"/>
                <a:gd name="connsiteX82" fmla="*/ 612974 w 1025949"/>
                <a:gd name="connsiteY82" fmla="*/ 181119 h 1047482"/>
                <a:gd name="connsiteX83" fmla="*/ 615481 w 1025949"/>
                <a:gd name="connsiteY83" fmla="*/ 183479 h 1047482"/>
                <a:gd name="connsiteX84" fmla="*/ 617104 w 1025949"/>
                <a:gd name="connsiteY84" fmla="*/ 183774 h 1047482"/>
                <a:gd name="connsiteX85" fmla="*/ 619906 w 1025949"/>
                <a:gd name="connsiteY85" fmla="*/ 182594 h 1047482"/>
                <a:gd name="connsiteX86" fmla="*/ 625953 w 1025949"/>
                <a:gd name="connsiteY86" fmla="*/ 182594 h 1047482"/>
                <a:gd name="connsiteX87" fmla="*/ 627133 w 1025949"/>
                <a:gd name="connsiteY87" fmla="*/ 181267 h 1047482"/>
                <a:gd name="connsiteX88" fmla="*/ 628608 w 1025949"/>
                <a:gd name="connsiteY88" fmla="*/ 181267 h 1047482"/>
                <a:gd name="connsiteX89" fmla="*/ 631115 w 1025949"/>
                <a:gd name="connsiteY89" fmla="*/ 182742 h 1047482"/>
                <a:gd name="connsiteX90" fmla="*/ 633918 w 1025949"/>
                <a:gd name="connsiteY90" fmla="*/ 183479 h 1047482"/>
                <a:gd name="connsiteX91" fmla="*/ 635392 w 1025949"/>
                <a:gd name="connsiteY91" fmla="*/ 182594 h 1047482"/>
                <a:gd name="connsiteX92" fmla="*/ 637900 w 1025949"/>
                <a:gd name="connsiteY92" fmla="*/ 182152 h 1047482"/>
                <a:gd name="connsiteX93" fmla="*/ 639522 w 1025949"/>
                <a:gd name="connsiteY93" fmla="*/ 181414 h 1047482"/>
                <a:gd name="connsiteX94" fmla="*/ 641145 w 1025949"/>
                <a:gd name="connsiteY94" fmla="*/ 179349 h 1047482"/>
                <a:gd name="connsiteX95" fmla="*/ 641587 w 1025949"/>
                <a:gd name="connsiteY95" fmla="*/ 176252 h 1047482"/>
                <a:gd name="connsiteX96" fmla="*/ 644242 w 1025949"/>
                <a:gd name="connsiteY96" fmla="*/ 177432 h 1047482"/>
                <a:gd name="connsiteX97" fmla="*/ 645864 w 1025949"/>
                <a:gd name="connsiteY97" fmla="*/ 178464 h 1047482"/>
                <a:gd name="connsiteX98" fmla="*/ 648814 w 1025949"/>
                <a:gd name="connsiteY98" fmla="*/ 178464 h 1047482"/>
                <a:gd name="connsiteX99" fmla="*/ 649552 w 1025949"/>
                <a:gd name="connsiteY99" fmla="*/ 177579 h 1047482"/>
                <a:gd name="connsiteX100" fmla="*/ 650142 w 1025949"/>
                <a:gd name="connsiteY100" fmla="*/ 175662 h 1047482"/>
                <a:gd name="connsiteX101" fmla="*/ 650437 w 1025949"/>
                <a:gd name="connsiteY101" fmla="*/ 173745 h 1047482"/>
                <a:gd name="connsiteX102" fmla="*/ 652649 w 1025949"/>
                <a:gd name="connsiteY102" fmla="*/ 176104 h 1047482"/>
                <a:gd name="connsiteX103" fmla="*/ 653976 w 1025949"/>
                <a:gd name="connsiteY103" fmla="*/ 176399 h 1047482"/>
                <a:gd name="connsiteX104" fmla="*/ 655304 w 1025949"/>
                <a:gd name="connsiteY104" fmla="*/ 176104 h 1047482"/>
                <a:gd name="connsiteX105" fmla="*/ 656779 w 1025949"/>
                <a:gd name="connsiteY105" fmla="*/ 175515 h 1047482"/>
                <a:gd name="connsiteX106" fmla="*/ 659286 w 1025949"/>
                <a:gd name="connsiteY106" fmla="*/ 173155 h 1047482"/>
                <a:gd name="connsiteX107" fmla="*/ 660023 w 1025949"/>
                <a:gd name="connsiteY107" fmla="*/ 171532 h 1047482"/>
                <a:gd name="connsiteX108" fmla="*/ 659434 w 1025949"/>
                <a:gd name="connsiteY108" fmla="*/ 170205 h 1047482"/>
                <a:gd name="connsiteX109" fmla="*/ 659138 w 1025949"/>
                <a:gd name="connsiteY109" fmla="*/ 168877 h 1047482"/>
                <a:gd name="connsiteX110" fmla="*/ 660466 w 1025949"/>
                <a:gd name="connsiteY110" fmla="*/ 167550 h 1047482"/>
                <a:gd name="connsiteX111" fmla="*/ 662088 w 1025949"/>
                <a:gd name="connsiteY111" fmla="*/ 166518 h 1047482"/>
                <a:gd name="connsiteX112" fmla="*/ 662678 w 1025949"/>
                <a:gd name="connsiteY112" fmla="*/ 165928 h 1047482"/>
                <a:gd name="connsiteX113" fmla="*/ 664743 w 1025949"/>
                <a:gd name="connsiteY113" fmla="*/ 162830 h 1047482"/>
                <a:gd name="connsiteX114" fmla="*/ 666071 w 1025949"/>
                <a:gd name="connsiteY114" fmla="*/ 160323 h 1047482"/>
                <a:gd name="connsiteX115" fmla="*/ 666661 w 1025949"/>
                <a:gd name="connsiteY115" fmla="*/ 159143 h 1047482"/>
                <a:gd name="connsiteX116" fmla="*/ 666955 w 1025949"/>
                <a:gd name="connsiteY116" fmla="*/ 157963 h 1047482"/>
                <a:gd name="connsiteX117" fmla="*/ 666218 w 1025949"/>
                <a:gd name="connsiteY117" fmla="*/ 154866 h 1047482"/>
                <a:gd name="connsiteX118" fmla="*/ 667398 w 1025949"/>
                <a:gd name="connsiteY118" fmla="*/ 154866 h 1047482"/>
                <a:gd name="connsiteX119" fmla="*/ 668135 w 1025949"/>
                <a:gd name="connsiteY119" fmla="*/ 154423 h 1047482"/>
                <a:gd name="connsiteX120" fmla="*/ 669020 w 1025949"/>
                <a:gd name="connsiteY120" fmla="*/ 151031 h 1047482"/>
                <a:gd name="connsiteX121" fmla="*/ 669906 w 1025949"/>
                <a:gd name="connsiteY121" fmla="*/ 148671 h 1047482"/>
                <a:gd name="connsiteX122" fmla="*/ 671233 w 1025949"/>
                <a:gd name="connsiteY122" fmla="*/ 146311 h 1047482"/>
                <a:gd name="connsiteX123" fmla="*/ 670938 w 1025949"/>
                <a:gd name="connsiteY123" fmla="*/ 144836 h 1047482"/>
                <a:gd name="connsiteX124" fmla="*/ 669610 w 1025949"/>
                <a:gd name="connsiteY124" fmla="*/ 144246 h 1047482"/>
                <a:gd name="connsiteX125" fmla="*/ 667693 w 1025949"/>
                <a:gd name="connsiteY125" fmla="*/ 143656 h 1047482"/>
                <a:gd name="connsiteX126" fmla="*/ 665776 w 1025949"/>
                <a:gd name="connsiteY126" fmla="*/ 143214 h 1047482"/>
                <a:gd name="connsiteX127" fmla="*/ 660613 w 1025949"/>
                <a:gd name="connsiteY127" fmla="*/ 142771 h 1047482"/>
                <a:gd name="connsiteX128" fmla="*/ 651912 w 1025949"/>
                <a:gd name="connsiteY128" fmla="*/ 141444 h 1047482"/>
                <a:gd name="connsiteX129" fmla="*/ 646749 w 1025949"/>
                <a:gd name="connsiteY129" fmla="*/ 141444 h 1047482"/>
                <a:gd name="connsiteX130" fmla="*/ 644389 w 1025949"/>
                <a:gd name="connsiteY130" fmla="*/ 142771 h 1047482"/>
                <a:gd name="connsiteX131" fmla="*/ 640997 w 1025949"/>
                <a:gd name="connsiteY131" fmla="*/ 143214 h 1047482"/>
                <a:gd name="connsiteX132" fmla="*/ 761055 w 1025949"/>
                <a:gd name="connsiteY132" fmla="*/ 172860 h 1047482"/>
                <a:gd name="connsiteX133" fmla="*/ 762677 w 1025949"/>
                <a:gd name="connsiteY133" fmla="*/ 171680 h 1047482"/>
                <a:gd name="connsiteX134" fmla="*/ 762677 w 1025949"/>
                <a:gd name="connsiteY134" fmla="*/ 170647 h 1047482"/>
                <a:gd name="connsiteX135" fmla="*/ 760170 w 1025949"/>
                <a:gd name="connsiteY135" fmla="*/ 170352 h 1047482"/>
                <a:gd name="connsiteX136" fmla="*/ 759728 w 1025949"/>
                <a:gd name="connsiteY136" fmla="*/ 172417 h 1047482"/>
                <a:gd name="connsiteX137" fmla="*/ 759285 w 1025949"/>
                <a:gd name="connsiteY137" fmla="*/ 172417 h 1047482"/>
                <a:gd name="connsiteX138" fmla="*/ 758990 w 1025949"/>
                <a:gd name="connsiteY138" fmla="*/ 173007 h 1047482"/>
                <a:gd name="connsiteX139" fmla="*/ 760317 w 1025949"/>
                <a:gd name="connsiteY139" fmla="*/ 173450 h 1047482"/>
                <a:gd name="connsiteX140" fmla="*/ 760908 w 1025949"/>
                <a:gd name="connsiteY140" fmla="*/ 172860 h 1047482"/>
                <a:gd name="connsiteX141" fmla="*/ 602354 w 1025949"/>
                <a:gd name="connsiteY141" fmla="*/ 144246 h 1047482"/>
                <a:gd name="connsiteX142" fmla="*/ 604714 w 1025949"/>
                <a:gd name="connsiteY142" fmla="*/ 145869 h 1047482"/>
                <a:gd name="connsiteX143" fmla="*/ 611794 w 1025949"/>
                <a:gd name="connsiteY143" fmla="*/ 140854 h 1047482"/>
                <a:gd name="connsiteX144" fmla="*/ 611794 w 1025949"/>
                <a:gd name="connsiteY144" fmla="*/ 140117 h 1047482"/>
                <a:gd name="connsiteX145" fmla="*/ 611351 w 1025949"/>
                <a:gd name="connsiteY145" fmla="*/ 138937 h 1047482"/>
                <a:gd name="connsiteX146" fmla="*/ 608844 w 1025949"/>
                <a:gd name="connsiteY146" fmla="*/ 138494 h 1047482"/>
                <a:gd name="connsiteX147" fmla="*/ 606779 w 1025949"/>
                <a:gd name="connsiteY147" fmla="*/ 138789 h 1047482"/>
                <a:gd name="connsiteX148" fmla="*/ 602797 w 1025949"/>
                <a:gd name="connsiteY148" fmla="*/ 140264 h 1047482"/>
                <a:gd name="connsiteX149" fmla="*/ 602059 w 1025949"/>
                <a:gd name="connsiteY149" fmla="*/ 142034 h 1047482"/>
                <a:gd name="connsiteX150" fmla="*/ 602059 w 1025949"/>
                <a:gd name="connsiteY150" fmla="*/ 142476 h 1047482"/>
                <a:gd name="connsiteX151" fmla="*/ 601764 w 1025949"/>
                <a:gd name="connsiteY151" fmla="*/ 143509 h 1047482"/>
                <a:gd name="connsiteX152" fmla="*/ 602207 w 1025949"/>
                <a:gd name="connsiteY152" fmla="*/ 144541 h 1047482"/>
                <a:gd name="connsiteX153" fmla="*/ 634065 w 1025949"/>
                <a:gd name="connsiteY153" fmla="*/ 138789 h 1047482"/>
                <a:gd name="connsiteX154" fmla="*/ 633328 w 1025949"/>
                <a:gd name="connsiteY154" fmla="*/ 139822 h 1047482"/>
                <a:gd name="connsiteX155" fmla="*/ 636425 w 1025949"/>
                <a:gd name="connsiteY155" fmla="*/ 141149 h 1047482"/>
                <a:gd name="connsiteX156" fmla="*/ 643357 w 1025949"/>
                <a:gd name="connsiteY156" fmla="*/ 140264 h 1047482"/>
                <a:gd name="connsiteX157" fmla="*/ 644979 w 1025949"/>
                <a:gd name="connsiteY157" fmla="*/ 138789 h 1047482"/>
                <a:gd name="connsiteX158" fmla="*/ 645274 w 1025949"/>
                <a:gd name="connsiteY158" fmla="*/ 137314 h 1047482"/>
                <a:gd name="connsiteX159" fmla="*/ 644537 w 1025949"/>
                <a:gd name="connsiteY159" fmla="*/ 135839 h 1047482"/>
                <a:gd name="connsiteX160" fmla="*/ 641882 w 1025949"/>
                <a:gd name="connsiteY160" fmla="*/ 135102 h 1047482"/>
                <a:gd name="connsiteX161" fmla="*/ 639375 w 1025949"/>
                <a:gd name="connsiteY161" fmla="*/ 135692 h 1047482"/>
                <a:gd name="connsiteX162" fmla="*/ 636425 w 1025949"/>
                <a:gd name="connsiteY162" fmla="*/ 136872 h 1047482"/>
                <a:gd name="connsiteX163" fmla="*/ 634065 w 1025949"/>
                <a:gd name="connsiteY163" fmla="*/ 138642 h 1047482"/>
                <a:gd name="connsiteX164" fmla="*/ 588490 w 1025949"/>
                <a:gd name="connsiteY164" fmla="*/ 154276 h 1047482"/>
                <a:gd name="connsiteX165" fmla="*/ 585098 w 1025949"/>
                <a:gd name="connsiteY165" fmla="*/ 159585 h 1047482"/>
                <a:gd name="connsiteX166" fmla="*/ 585098 w 1025949"/>
                <a:gd name="connsiteY166" fmla="*/ 165633 h 1047482"/>
                <a:gd name="connsiteX167" fmla="*/ 581853 w 1025949"/>
                <a:gd name="connsiteY167" fmla="*/ 168582 h 1047482"/>
                <a:gd name="connsiteX168" fmla="*/ 578313 w 1025949"/>
                <a:gd name="connsiteY168" fmla="*/ 175072 h 1047482"/>
                <a:gd name="connsiteX169" fmla="*/ 581116 w 1025949"/>
                <a:gd name="connsiteY169" fmla="*/ 174630 h 1047482"/>
                <a:gd name="connsiteX170" fmla="*/ 586278 w 1025949"/>
                <a:gd name="connsiteY170" fmla="*/ 172270 h 1047482"/>
                <a:gd name="connsiteX171" fmla="*/ 590850 w 1025949"/>
                <a:gd name="connsiteY171" fmla="*/ 168877 h 1047482"/>
                <a:gd name="connsiteX172" fmla="*/ 594832 w 1025949"/>
                <a:gd name="connsiteY172" fmla="*/ 164010 h 1047482"/>
                <a:gd name="connsiteX173" fmla="*/ 595717 w 1025949"/>
                <a:gd name="connsiteY173" fmla="*/ 164010 h 1047482"/>
                <a:gd name="connsiteX174" fmla="*/ 598667 w 1025949"/>
                <a:gd name="connsiteY174" fmla="*/ 154718 h 1047482"/>
                <a:gd name="connsiteX175" fmla="*/ 596160 w 1025949"/>
                <a:gd name="connsiteY175" fmla="*/ 151473 h 1047482"/>
                <a:gd name="connsiteX176" fmla="*/ 591735 w 1025949"/>
                <a:gd name="connsiteY176" fmla="*/ 152063 h 1047482"/>
                <a:gd name="connsiteX177" fmla="*/ 588490 w 1025949"/>
                <a:gd name="connsiteY177" fmla="*/ 154276 h 1047482"/>
                <a:gd name="connsiteX178" fmla="*/ 916216 w 1025949"/>
                <a:gd name="connsiteY178" fmla="*/ 487753 h 1047482"/>
                <a:gd name="connsiteX179" fmla="*/ 915773 w 1025949"/>
                <a:gd name="connsiteY179" fmla="*/ 488491 h 1047482"/>
                <a:gd name="connsiteX180" fmla="*/ 916511 w 1025949"/>
                <a:gd name="connsiteY180" fmla="*/ 489523 h 1047482"/>
                <a:gd name="connsiteX181" fmla="*/ 916953 w 1025949"/>
                <a:gd name="connsiteY181" fmla="*/ 490556 h 1047482"/>
                <a:gd name="connsiteX182" fmla="*/ 917986 w 1025949"/>
                <a:gd name="connsiteY182" fmla="*/ 490851 h 1047482"/>
                <a:gd name="connsiteX183" fmla="*/ 918871 w 1025949"/>
                <a:gd name="connsiteY183" fmla="*/ 489228 h 1047482"/>
                <a:gd name="connsiteX184" fmla="*/ 918871 w 1025949"/>
                <a:gd name="connsiteY184" fmla="*/ 487311 h 1047482"/>
                <a:gd name="connsiteX185" fmla="*/ 916806 w 1025949"/>
                <a:gd name="connsiteY185" fmla="*/ 487311 h 1047482"/>
                <a:gd name="connsiteX186" fmla="*/ 916068 w 1025949"/>
                <a:gd name="connsiteY186" fmla="*/ 487753 h 1047482"/>
                <a:gd name="connsiteX187" fmla="*/ 1025654 w 1025949"/>
                <a:gd name="connsiteY187" fmla="*/ 329790 h 1047482"/>
                <a:gd name="connsiteX188" fmla="*/ 1025949 w 1025949"/>
                <a:gd name="connsiteY188" fmla="*/ 326988 h 1047482"/>
                <a:gd name="connsiteX189" fmla="*/ 1025212 w 1025949"/>
                <a:gd name="connsiteY189" fmla="*/ 320056 h 1047482"/>
                <a:gd name="connsiteX190" fmla="*/ 1024179 w 1025949"/>
                <a:gd name="connsiteY190" fmla="*/ 319466 h 1047482"/>
                <a:gd name="connsiteX191" fmla="*/ 1024179 w 1025949"/>
                <a:gd name="connsiteY191" fmla="*/ 316959 h 1047482"/>
                <a:gd name="connsiteX192" fmla="*/ 1022852 w 1025949"/>
                <a:gd name="connsiteY192" fmla="*/ 313714 h 1047482"/>
                <a:gd name="connsiteX193" fmla="*/ 1021377 w 1025949"/>
                <a:gd name="connsiteY193" fmla="*/ 303537 h 1047482"/>
                <a:gd name="connsiteX194" fmla="*/ 1018575 w 1025949"/>
                <a:gd name="connsiteY194" fmla="*/ 298080 h 1047482"/>
                <a:gd name="connsiteX195" fmla="*/ 1017395 w 1025949"/>
                <a:gd name="connsiteY195" fmla="*/ 291148 h 1047482"/>
                <a:gd name="connsiteX196" fmla="*/ 1014888 w 1025949"/>
                <a:gd name="connsiteY196" fmla="*/ 282003 h 1047482"/>
                <a:gd name="connsiteX197" fmla="*/ 1010758 w 1025949"/>
                <a:gd name="connsiteY197" fmla="*/ 273744 h 1047482"/>
                <a:gd name="connsiteX198" fmla="*/ 1008398 w 1025949"/>
                <a:gd name="connsiteY198" fmla="*/ 271531 h 1047482"/>
                <a:gd name="connsiteX199" fmla="*/ 1006628 w 1025949"/>
                <a:gd name="connsiteY199" fmla="*/ 270646 h 1047482"/>
                <a:gd name="connsiteX200" fmla="*/ 995419 w 1025949"/>
                <a:gd name="connsiteY200" fmla="*/ 268729 h 1047482"/>
                <a:gd name="connsiteX201" fmla="*/ 990699 w 1025949"/>
                <a:gd name="connsiteY201" fmla="*/ 269761 h 1047482"/>
                <a:gd name="connsiteX202" fmla="*/ 984799 w 1025949"/>
                <a:gd name="connsiteY202" fmla="*/ 269466 h 1047482"/>
                <a:gd name="connsiteX203" fmla="*/ 979490 w 1025949"/>
                <a:gd name="connsiteY203" fmla="*/ 269761 h 1047482"/>
                <a:gd name="connsiteX204" fmla="*/ 975360 w 1025949"/>
                <a:gd name="connsiteY204" fmla="*/ 268581 h 1047482"/>
                <a:gd name="connsiteX205" fmla="*/ 972410 w 1025949"/>
                <a:gd name="connsiteY205" fmla="*/ 266369 h 1047482"/>
                <a:gd name="connsiteX206" fmla="*/ 969903 w 1025949"/>
                <a:gd name="connsiteY206" fmla="*/ 265632 h 1047482"/>
                <a:gd name="connsiteX207" fmla="*/ 964151 w 1025949"/>
                <a:gd name="connsiteY207" fmla="*/ 265042 h 1047482"/>
                <a:gd name="connsiteX208" fmla="*/ 960906 w 1025949"/>
                <a:gd name="connsiteY208" fmla="*/ 259880 h 1047482"/>
                <a:gd name="connsiteX209" fmla="*/ 952351 w 1025949"/>
                <a:gd name="connsiteY209" fmla="*/ 256782 h 1047482"/>
                <a:gd name="connsiteX210" fmla="*/ 947926 w 1025949"/>
                <a:gd name="connsiteY210" fmla="*/ 251915 h 1047482"/>
                <a:gd name="connsiteX211" fmla="*/ 941289 w 1025949"/>
                <a:gd name="connsiteY211" fmla="*/ 247048 h 1047482"/>
                <a:gd name="connsiteX212" fmla="*/ 935390 w 1025949"/>
                <a:gd name="connsiteY212" fmla="*/ 240116 h 1047482"/>
                <a:gd name="connsiteX213" fmla="*/ 933030 w 1025949"/>
                <a:gd name="connsiteY213" fmla="*/ 238198 h 1047482"/>
                <a:gd name="connsiteX214" fmla="*/ 930080 w 1025949"/>
                <a:gd name="connsiteY214" fmla="*/ 234069 h 1047482"/>
                <a:gd name="connsiteX215" fmla="*/ 924623 w 1025949"/>
                <a:gd name="connsiteY215" fmla="*/ 232446 h 1047482"/>
                <a:gd name="connsiteX216" fmla="*/ 919166 w 1025949"/>
                <a:gd name="connsiteY216" fmla="*/ 228464 h 1047482"/>
                <a:gd name="connsiteX217" fmla="*/ 916068 w 1025949"/>
                <a:gd name="connsiteY217" fmla="*/ 225514 h 1047482"/>
                <a:gd name="connsiteX218" fmla="*/ 907219 w 1025949"/>
                <a:gd name="connsiteY218" fmla="*/ 220499 h 1047482"/>
                <a:gd name="connsiteX219" fmla="*/ 903089 w 1025949"/>
                <a:gd name="connsiteY219" fmla="*/ 218582 h 1047482"/>
                <a:gd name="connsiteX220" fmla="*/ 900582 w 1025949"/>
                <a:gd name="connsiteY220" fmla="*/ 216812 h 1047482"/>
                <a:gd name="connsiteX221" fmla="*/ 896304 w 1025949"/>
                <a:gd name="connsiteY221" fmla="*/ 215042 h 1047482"/>
                <a:gd name="connsiteX222" fmla="*/ 891290 w 1025949"/>
                <a:gd name="connsiteY222" fmla="*/ 211797 h 1047482"/>
                <a:gd name="connsiteX223" fmla="*/ 884210 w 1025949"/>
                <a:gd name="connsiteY223" fmla="*/ 210470 h 1047482"/>
                <a:gd name="connsiteX224" fmla="*/ 878015 w 1025949"/>
                <a:gd name="connsiteY224" fmla="*/ 210027 h 1047482"/>
                <a:gd name="connsiteX225" fmla="*/ 867544 w 1025949"/>
                <a:gd name="connsiteY225" fmla="*/ 211945 h 1047482"/>
                <a:gd name="connsiteX226" fmla="*/ 859137 w 1025949"/>
                <a:gd name="connsiteY226" fmla="*/ 212387 h 1047482"/>
                <a:gd name="connsiteX227" fmla="*/ 855892 w 1025949"/>
                <a:gd name="connsiteY227" fmla="*/ 213715 h 1047482"/>
                <a:gd name="connsiteX228" fmla="*/ 851615 w 1025949"/>
                <a:gd name="connsiteY228" fmla="*/ 213272 h 1047482"/>
                <a:gd name="connsiteX229" fmla="*/ 847485 w 1025949"/>
                <a:gd name="connsiteY229" fmla="*/ 212240 h 1047482"/>
                <a:gd name="connsiteX230" fmla="*/ 845420 w 1025949"/>
                <a:gd name="connsiteY230" fmla="*/ 210470 h 1047482"/>
                <a:gd name="connsiteX231" fmla="*/ 841438 w 1025949"/>
                <a:gd name="connsiteY231" fmla="*/ 208847 h 1047482"/>
                <a:gd name="connsiteX232" fmla="*/ 838193 w 1025949"/>
                <a:gd name="connsiteY232" fmla="*/ 210322 h 1047482"/>
                <a:gd name="connsiteX233" fmla="*/ 831703 w 1025949"/>
                <a:gd name="connsiteY233" fmla="*/ 210027 h 1047482"/>
                <a:gd name="connsiteX234" fmla="*/ 822706 w 1025949"/>
                <a:gd name="connsiteY234" fmla="*/ 206635 h 1047482"/>
                <a:gd name="connsiteX235" fmla="*/ 820494 w 1025949"/>
                <a:gd name="connsiteY235" fmla="*/ 204718 h 1047482"/>
                <a:gd name="connsiteX236" fmla="*/ 816364 w 1025949"/>
                <a:gd name="connsiteY236" fmla="*/ 203095 h 1047482"/>
                <a:gd name="connsiteX237" fmla="*/ 813562 w 1025949"/>
                <a:gd name="connsiteY237" fmla="*/ 201473 h 1047482"/>
                <a:gd name="connsiteX238" fmla="*/ 805892 w 1025949"/>
                <a:gd name="connsiteY238" fmla="*/ 199408 h 1047482"/>
                <a:gd name="connsiteX239" fmla="*/ 801910 w 1025949"/>
                <a:gd name="connsiteY239" fmla="*/ 199113 h 1047482"/>
                <a:gd name="connsiteX240" fmla="*/ 800435 w 1025949"/>
                <a:gd name="connsiteY240" fmla="*/ 200146 h 1047482"/>
                <a:gd name="connsiteX241" fmla="*/ 799845 w 1025949"/>
                <a:gd name="connsiteY241" fmla="*/ 202505 h 1047482"/>
                <a:gd name="connsiteX242" fmla="*/ 792766 w 1025949"/>
                <a:gd name="connsiteY242" fmla="*/ 202948 h 1047482"/>
                <a:gd name="connsiteX243" fmla="*/ 789226 w 1025949"/>
                <a:gd name="connsiteY243" fmla="*/ 205013 h 1047482"/>
                <a:gd name="connsiteX244" fmla="*/ 787456 w 1025949"/>
                <a:gd name="connsiteY244" fmla="*/ 204718 h 1047482"/>
                <a:gd name="connsiteX245" fmla="*/ 785391 w 1025949"/>
                <a:gd name="connsiteY245" fmla="*/ 206193 h 1047482"/>
                <a:gd name="connsiteX246" fmla="*/ 780671 w 1025949"/>
                <a:gd name="connsiteY246" fmla="*/ 210470 h 1047482"/>
                <a:gd name="connsiteX247" fmla="*/ 779786 w 1025949"/>
                <a:gd name="connsiteY247" fmla="*/ 208995 h 1047482"/>
                <a:gd name="connsiteX248" fmla="*/ 780671 w 1025949"/>
                <a:gd name="connsiteY248" fmla="*/ 207520 h 1047482"/>
                <a:gd name="connsiteX249" fmla="*/ 782736 w 1025949"/>
                <a:gd name="connsiteY249" fmla="*/ 204865 h 1047482"/>
                <a:gd name="connsiteX250" fmla="*/ 783031 w 1025949"/>
                <a:gd name="connsiteY250" fmla="*/ 203833 h 1047482"/>
                <a:gd name="connsiteX251" fmla="*/ 783031 w 1025949"/>
                <a:gd name="connsiteY251" fmla="*/ 202063 h 1047482"/>
                <a:gd name="connsiteX252" fmla="*/ 780966 w 1025949"/>
                <a:gd name="connsiteY252" fmla="*/ 201473 h 1047482"/>
                <a:gd name="connsiteX253" fmla="*/ 779639 w 1025949"/>
                <a:gd name="connsiteY253" fmla="*/ 201473 h 1047482"/>
                <a:gd name="connsiteX254" fmla="*/ 777574 w 1025949"/>
                <a:gd name="connsiteY254" fmla="*/ 203095 h 1047482"/>
                <a:gd name="connsiteX255" fmla="*/ 775657 w 1025949"/>
                <a:gd name="connsiteY255" fmla="*/ 208405 h 1047482"/>
                <a:gd name="connsiteX256" fmla="*/ 774182 w 1025949"/>
                <a:gd name="connsiteY256" fmla="*/ 213715 h 1047482"/>
                <a:gd name="connsiteX257" fmla="*/ 769314 w 1025949"/>
                <a:gd name="connsiteY257" fmla="*/ 218729 h 1047482"/>
                <a:gd name="connsiteX258" fmla="*/ 766660 w 1025949"/>
                <a:gd name="connsiteY258" fmla="*/ 220499 h 1047482"/>
                <a:gd name="connsiteX259" fmla="*/ 766660 w 1025949"/>
                <a:gd name="connsiteY259" fmla="*/ 218877 h 1047482"/>
                <a:gd name="connsiteX260" fmla="*/ 768872 w 1025949"/>
                <a:gd name="connsiteY260" fmla="*/ 208995 h 1047482"/>
                <a:gd name="connsiteX261" fmla="*/ 769610 w 1025949"/>
                <a:gd name="connsiteY261" fmla="*/ 206783 h 1047482"/>
                <a:gd name="connsiteX262" fmla="*/ 770199 w 1025949"/>
                <a:gd name="connsiteY262" fmla="*/ 204128 h 1047482"/>
                <a:gd name="connsiteX263" fmla="*/ 770937 w 1025949"/>
                <a:gd name="connsiteY263" fmla="*/ 202800 h 1047482"/>
                <a:gd name="connsiteX264" fmla="*/ 771969 w 1025949"/>
                <a:gd name="connsiteY264" fmla="*/ 201621 h 1047482"/>
                <a:gd name="connsiteX265" fmla="*/ 771969 w 1025949"/>
                <a:gd name="connsiteY265" fmla="*/ 199703 h 1047482"/>
                <a:gd name="connsiteX266" fmla="*/ 775657 w 1025949"/>
                <a:gd name="connsiteY266" fmla="*/ 198671 h 1047482"/>
                <a:gd name="connsiteX267" fmla="*/ 775362 w 1025949"/>
                <a:gd name="connsiteY267" fmla="*/ 196163 h 1047482"/>
                <a:gd name="connsiteX268" fmla="*/ 774182 w 1025949"/>
                <a:gd name="connsiteY268" fmla="*/ 193508 h 1047482"/>
                <a:gd name="connsiteX269" fmla="*/ 771969 w 1025949"/>
                <a:gd name="connsiteY269" fmla="*/ 194098 h 1047482"/>
                <a:gd name="connsiteX270" fmla="*/ 770494 w 1025949"/>
                <a:gd name="connsiteY270" fmla="*/ 195131 h 1047482"/>
                <a:gd name="connsiteX271" fmla="*/ 768282 w 1025949"/>
                <a:gd name="connsiteY271" fmla="*/ 198818 h 1047482"/>
                <a:gd name="connsiteX272" fmla="*/ 767250 w 1025949"/>
                <a:gd name="connsiteY272" fmla="*/ 197491 h 1047482"/>
                <a:gd name="connsiteX273" fmla="*/ 765775 w 1025949"/>
                <a:gd name="connsiteY273" fmla="*/ 196016 h 1047482"/>
                <a:gd name="connsiteX274" fmla="*/ 767102 w 1025949"/>
                <a:gd name="connsiteY274" fmla="*/ 195426 h 1047482"/>
                <a:gd name="connsiteX275" fmla="*/ 768430 w 1025949"/>
                <a:gd name="connsiteY275" fmla="*/ 195131 h 1047482"/>
                <a:gd name="connsiteX276" fmla="*/ 769462 w 1025949"/>
                <a:gd name="connsiteY276" fmla="*/ 193213 h 1047482"/>
                <a:gd name="connsiteX277" fmla="*/ 770494 w 1025949"/>
                <a:gd name="connsiteY277" fmla="*/ 192181 h 1047482"/>
                <a:gd name="connsiteX278" fmla="*/ 771527 w 1025949"/>
                <a:gd name="connsiteY278" fmla="*/ 190559 h 1047482"/>
                <a:gd name="connsiteX279" fmla="*/ 771232 w 1025949"/>
                <a:gd name="connsiteY279" fmla="*/ 187756 h 1047482"/>
                <a:gd name="connsiteX280" fmla="*/ 770052 w 1025949"/>
                <a:gd name="connsiteY280" fmla="*/ 185101 h 1047482"/>
                <a:gd name="connsiteX281" fmla="*/ 768430 w 1025949"/>
                <a:gd name="connsiteY281" fmla="*/ 182594 h 1047482"/>
                <a:gd name="connsiteX282" fmla="*/ 766660 w 1025949"/>
                <a:gd name="connsiteY282" fmla="*/ 183774 h 1047482"/>
                <a:gd name="connsiteX283" fmla="*/ 765185 w 1025949"/>
                <a:gd name="connsiteY283" fmla="*/ 183774 h 1047482"/>
                <a:gd name="connsiteX284" fmla="*/ 766660 w 1025949"/>
                <a:gd name="connsiteY284" fmla="*/ 182299 h 1047482"/>
                <a:gd name="connsiteX285" fmla="*/ 764890 w 1025949"/>
                <a:gd name="connsiteY285" fmla="*/ 182004 h 1047482"/>
                <a:gd name="connsiteX286" fmla="*/ 763857 w 1025949"/>
                <a:gd name="connsiteY286" fmla="*/ 180677 h 1047482"/>
                <a:gd name="connsiteX287" fmla="*/ 761497 w 1025949"/>
                <a:gd name="connsiteY287" fmla="*/ 178464 h 1047482"/>
                <a:gd name="connsiteX288" fmla="*/ 758695 w 1025949"/>
                <a:gd name="connsiteY288" fmla="*/ 176547 h 1047482"/>
                <a:gd name="connsiteX289" fmla="*/ 757368 w 1025949"/>
                <a:gd name="connsiteY289" fmla="*/ 175367 h 1047482"/>
                <a:gd name="connsiteX290" fmla="*/ 754565 w 1025949"/>
                <a:gd name="connsiteY290" fmla="*/ 176399 h 1047482"/>
                <a:gd name="connsiteX291" fmla="*/ 753091 w 1025949"/>
                <a:gd name="connsiteY291" fmla="*/ 179644 h 1047482"/>
                <a:gd name="connsiteX292" fmla="*/ 751911 w 1025949"/>
                <a:gd name="connsiteY292" fmla="*/ 181414 h 1047482"/>
                <a:gd name="connsiteX293" fmla="*/ 750731 w 1025949"/>
                <a:gd name="connsiteY293" fmla="*/ 182004 h 1047482"/>
                <a:gd name="connsiteX294" fmla="*/ 750141 w 1025949"/>
                <a:gd name="connsiteY294" fmla="*/ 178169 h 1047482"/>
                <a:gd name="connsiteX295" fmla="*/ 747338 w 1025949"/>
                <a:gd name="connsiteY295" fmla="*/ 172712 h 1047482"/>
                <a:gd name="connsiteX296" fmla="*/ 744831 w 1025949"/>
                <a:gd name="connsiteY296" fmla="*/ 171975 h 1047482"/>
                <a:gd name="connsiteX297" fmla="*/ 742471 w 1025949"/>
                <a:gd name="connsiteY297" fmla="*/ 172417 h 1047482"/>
                <a:gd name="connsiteX298" fmla="*/ 738931 w 1025949"/>
                <a:gd name="connsiteY298" fmla="*/ 169910 h 1047482"/>
                <a:gd name="connsiteX299" fmla="*/ 733917 w 1025949"/>
                <a:gd name="connsiteY299" fmla="*/ 168287 h 1047482"/>
                <a:gd name="connsiteX300" fmla="*/ 731999 w 1025949"/>
                <a:gd name="connsiteY300" fmla="*/ 166075 h 1047482"/>
                <a:gd name="connsiteX301" fmla="*/ 729492 w 1025949"/>
                <a:gd name="connsiteY301" fmla="*/ 166518 h 1047482"/>
                <a:gd name="connsiteX302" fmla="*/ 727574 w 1025949"/>
                <a:gd name="connsiteY302" fmla="*/ 166075 h 1047482"/>
                <a:gd name="connsiteX303" fmla="*/ 727574 w 1025949"/>
                <a:gd name="connsiteY303" fmla="*/ 164305 h 1047482"/>
                <a:gd name="connsiteX304" fmla="*/ 722117 w 1025949"/>
                <a:gd name="connsiteY304" fmla="*/ 164305 h 1047482"/>
                <a:gd name="connsiteX305" fmla="*/ 719610 w 1025949"/>
                <a:gd name="connsiteY305" fmla="*/ 163420 h 1047482"/>
                <a:gd name="connsiteX306" fmla="*/ 716955 w 1025949"/>
                <a:gd name="connsiteY306" fmla="*/ 162683 h 1047482"/>
                <a:gd name="connsiteX307" fmla="*/ 716218 w 1025949"/>
                <a:gd name="connsiteY307" fmla="*/ 161208 h 1047482"/>
                <a:gd name="connsiteX308" fmla="*/ 712973 w 1025949"/>
                <a:gd name="connsiteY308" fmla="*/ 159143 h 1047482"/>
                <a:gd name="connsiteX309" fmla="*/ 711940 w 1025949"/>
                <a:gd name="connsiteY309" fmla="*/ 157668 h 1047482"/>
                <a:gd name="connsiteX310" fmla="*/ 709728 w 1025949"/>
                <a:gd name="connsiteY310" fmla="*/ 157668 h 1047482"/>
                <a:gd name="connsiteX311" fmla="*/ 708401 w 1025949"/>
                <a:gd name="connsiteY311" fmla="*/ 156783 h 1047482"/>
                <a:gd name="connsiteX312" fmla="*/ 703681 w 1025949"/>
                <a:gd name="connsiteY312" fmla="*/ 156783 h 1047482"/>
                <a:gd name="connsiteX313" fmla="*/ 701763 w 1025949"/>
                <a:gd name="connsiteY313" fmla="*/ 155161 h 1047482"/>
                <a:gd name="connsiteX314" fmla="*/ 699994 w 1025949"/>
                <a:gd name="connsiteY314" fmla="*/ 154276 h 1047482"/>
                <a:gd name="connsiteX315" fmla="*/ 696601 w 1025949"/>
                <a:gd name="connsiteY315" fmla="*/ 153833 h 1047482"/>
                <a:gd name="connsiteX316" fmla="*/ 695569 w 1025949"/>
                <a:gd name="connsiteY316" fmla="*/ 154423 h 1047482"/>
                <a:gd name="connsiteX317" fmla="*/ 694979 w 1025949"/>
                <a:gd name="connsiteY317" fmla="*/ 155308 h 1047482"/>
                <a:gd name="connsiteX318" fmla="*/ 695716 w 1025949"/>
                <a:gd name="connsiteY318" fmla="*/ 156341 h 1047482"/>
                <a:gd name="connsiteX319" fmla="*/ 696159 w 1025949"/>
                <a:gd name="connsiteY319" fmla="*/ 157521 h 1047482"/>
                <a:gd name="connsiteX320" fmla="*/ 694831 w 1025949"/>
                <a:gd name="connsiteY320" fmla="*/ 157078 h 1047482"/>
                <a:gd name="connsiteX321" fmla="*/ 692619 w 1025949"/>
                <a:gd name="connsiteY321" fmla="*/ 155013 h 1047482"/>
                <a:gd name="connsiteX322" fmla="*/ 690112 w 1025949"/>
                <a:gd name="connsiteY322" fmla="*/ 156341 h 1047482"/>
                <a:gd name="connsiteX323" fmla="*/ 688047 w 1025949"/>
                <a:gd name="connsiteY323" fmla="*/ 156341 h 1047482"/>
                <a:gd name="connsiteX324" fmla="*/ 687014 w 1025949"/>
                <a:gd name="connsiteY324" fmla="*/ 155308 h 1047482"/>
                <a:gd name="connsiteX325" fmla="*/ 686129 w 1025949"/>
                <a:gd name="connsiteY325" fmla="*/ 155013 h 1047482"/>
                <a:gd name="connsiteX326" fmla="*/ 684212 w 1025949"/>
                <a:gd name="connsiteY326" fmla="*/ 155751 h 1047482"/>
                <a:gd name="connsiteX327" fmla="*/ 682147 w 1025949"/>
                <a:gd name="connsiteY327" fmla="*/ 157668 h 1047482"/>
                <a:gd name="connsiteX328" fmla="*/ 680230 w 1025949"/>
                <a:gd name="connsiteY328" fmla="*/ 156046 h 1047482"/>
                <a:gd name="connsiteX329" fmla="*/ 679345 w 1025949"/>
                <a:gd name="connsiteY329" fmla="*/ 156341 h 1047482"/>
                <a:gd name="connsiteX330" fmla="*/ 678165 w 1025949"/>
                <a:gd name="connsiteY330" fmla="*/ 156931 h 1047482"/>
                <a:gd name="connsiteX331" fmla="*/ 677870 w 1025949"/>
                <a:gd name="connsiteY331" fmla="*/ 158405 h 1047482"/>
                <a:gd name="connsiteX332" fmla="*/ 675952 w 1025949"/>
                <a:gd name="connsiteY332" fmla="*/ 159290 h 1047482"/>
                <a:gd name="connsiteX333" fmla="*/ 674330 w 1025949"/>
                <a:gd name="connsiteY333" fmla="*/ 161060 h 1047482"/>
                <a:gd name="connsiteX334" fmla="*/ 673003 w 1025949"/>
                <a:gd name="connsiteY334" fmla="*/ 162830 h 1047482"/>
                <a:gd name="connsiteX335" fmla="*/ 673298 w 1025949"/>
                <a:gd name="connsiteY335" fmla="*/ 164895 h 1047482"/>
                <a:gd name="connsiteX336" fmla="*/ 669610 w 1025949"/>
                <a:gd name="connsiteY336" fmla="*/ 167697 h 1047482"/>
                <a:gd name="connsiteX337" fmla="*/ 670643 w 1025949"/>
                <a:gd name="connsiteY337" fmla="*/ 169910 h 1047482"/>
                <a:gd name="connsiteX338" fmla="*/ 668873 w 1025949"/>
                <a:gd name="connsiteY338" fmla="*/ 172417 h 1047482"/>
                <a:gd name="connsiteX339" fmla="*/ 669168 w 1025949"/>
                <a:gd name="connsiteY339" fmla="*/ 174187 h 1047482"/>
                <a:gd name="connsiteX340" fmla="*/ 669610 w 1025949"/>
                <a:gd name="connsiteY340" fmla="*/ 175219 h 1047482"/>
                <a:gd name="connsiteX341" fmla="*/ 672265 w 1025949"/>
                <a:gd name="connsiteY341" fmla="*/ 176399 h 1047482"/>
                <a:gd name="connsiteX342" fmla="*/ 669758 w 1025949"/>
                <a:gd name="connsiteY342" fmla="*/ 177432 h 1047482"/>
                <a:gd name="connsiteX343" fmla="*/ 669315 w 1025949"/>
                <a:gd name="connsiteY343" fmla="*/ 179792 h 1047482"/>
                <a:gd name="connsiteX344" fmla="*/ 667546 w 1025949"/>
                <a:gd name="connsiteY344" fmla="*/ 178612 h 1047482"/>
                <a:gd name="connsiteX345" fmla="*/ 665776 w 1025949"/>
                <a:gd name="connsiteY345" fmla="*/ 176547 h 1047482"/>
                <a:gd name="connsiteX346" fmla="*/ 662973 w 1025949"/>
                <a:gd name="connsiteY346" fmla="*/ 176547 h 1047482"/>
                <a:gd name="connsiteX347" fmla="*/ 655599 w 1025949"/>
                <a:gd name="connsiteY347" fmla="*/ 185396 h 1047482"/>
                <a:gd name="connsiteX348" fmla="*/ 651321 w 1025949"/>
                <a:gd name="connsiteY348" fmla="*/ 186724 h 1047482"/>
                <a:gd name="connsiteX349" fmla="*/ 649847 w 1025949"/>
                <a:gd name="connsiteY349" fmla="*/ 187756 h 1047482"/>
                <a:gd name="connsiteX350" fmla="*/ 644684 w 1025949"/>
                <a:gd name="connsiteY350" fmla="*/ 198818 h 1047482"/>
                <a:gd name="connsiteX351" fmla="*/ 643357 w 1025949"/>
                <a:gd name="connsiteY351" fmla="*/ 202948 h 1047482"/>
                <a:gd name="connsiteX352" fmla="*/ 641587 w 1025949"/>
                <a:gd name="connsiteY352" fmla="*/ 205308 h 1047482"/>
                <a:gd name="connsiteX353" fmla="*/ 640260 w 1025949"/>
                <a:gd name="connsiteY353" fmla="*/ 206193 h 1047482"/>
                <a:gd name="connsiteX354" fmla="*/ 638637 w 1025949"/>
                <a:gd name="connsiteY354" fmla="*/ 206783 h 1047482"/>
                <a:gd name="connsiteX355" fmla="*/ 639670 w 1025949"/>
                <a:gd name="connsiteY355" fmla="*/ 204865 h 1047482"/>
                <a:gd name="connsiteX356" fmla="*/ 640850 w 1025949"/>
                <a:gd name="connsiteY356" fmla="*/ 203243 h 1047482"/>
                <a:gd name="connsiteX357" fmla="*/ 642029 w 1025949"/>
                <a:gd name="connsiteY357" fmla="*/ 197048 h 1047482"/>
                <a:gd name="connsiteX358" fmla="*/ 643209 w 1025949"/>
                <a:gd name="connsiteY358" fmla="*/ 194688 h 1047482"/>
                <a:gd name="connsiteX359" fmla="*/ 644832 w 1025949"/>
                <a:gd name="connsiteY359" fmla="*/ 188936 h 1047482"/>
                <a:gd name="connsiteX360" fmla="*/ 647044 w 1025949"/>
                <a:gd name="connsiteY360" fmla="*/ 182742 h 1047482"/>
                <a:gd name="connsiteX361" fmla="*/ 639965 w 1025949"/>
                <a:gd name="connsiteY361" fmla="*/ 186281 h 1047482"/>
                <a:gd name="connsiteX362" fmla="*/ 636425 w 1025949"/>
                <a:gd name="connsiteY362" fmla="*/ 187756 h 1047482"/>
                <a:gd name="connsiteX363" fmla="*/ 631558 w 1025949"/>
                <a:gd name="connsiteY363" fmla="*/ 186281 h 1047482"/>
                <a:gd name="connsiteX364" fmla="*/ 629050 w 1025949"/>
                <a:gd name="connsiteY364" fmla="*/ 185249 h 1047482"/>
                <a:gd name="connsiteX365" fmla="*/ 625953 w 1025949"/>
                <a:gd name="connsiteY365" fmla="*/ 185986 h 1047482"/>
                <a:gd name="connsiteX366" fmla="*/ 624478 w 1025949"/>
                <a:gd name="connsiteY366" fmla="*/ 187019 h 1047482"/>
                <a:gd name="connsiteX367" fmla="*/ 622118 w 1025949"/>
                <a:gd name="connsiteY367" fmla="*/ 187756 h 1047482"/>
                <a:gd name="connsiteX368" fmla="*/ 618431 w 1025949"/>
                <a:gd name="connsiteY368" fmla="*/ 190116 h 1047482"/>
                <a:gd name="connsiteX369" fmla="*/ 613711 w 1025949"/>
                <a:gd name="connsiteY369" fmla="*/ 185839 h 1047482"/>
                <a:gd name="connsiteX370" fmla="*/ 612384 w 1025949"/>
                <a:gd name="connsiteY370" fmla="*/ 184954 h 1047482"/>
                <a:gd name="connsiteX371" fmla="*/ 611056 w 1025949"/>
                <a:gd name="connsiteY371" fmla="*/ 183479 h 1047482"/>
                <a:gd name="connsiteX372" fmla="*/ 611499 w 1025949"/>
                <a:gd name="connsiteY372" fmla="*/ 181709 h 1047482"/>
                <a:gd name="connsiteX373" fmla="*/ 611499 w 1025949"/>
                <a:gd name="connsiteY373" fmla="*/ 180382 h 1047482"/>
                <a:gd name="connsiteX374" fmla="*/ 608549 w 1025949"/>
                <a:gd name="connsiteY374" fmla="*/ 176399 h 1047482"/>
                <a:gd name="connsiteX375" fmla="*/ 607664 w 1025949"/>
                <a:gd name="connsiteY375" fmla="*/ 173450 h 1047482"/>
                <a:gd name="connsiteX376" fmla="*/ 607664 w 1025949"/>
                <a:gd name="connsiteY376" fmla="*/ 171827 h 1047482"/>
                <a:gd name="connsiteX377" fmla="*/ 606927 w 1025949"/>
                <a:gd name="connsiteY377" fmla="*/ 169615 h 1047482"/>
                <a:gd name="connsiteX378" fmla="*/ 605599 w 1025949"/>
                <a:gd name="connsiteY378" fmla="*/ 167993 h 1047482"/>
                <a:gd name="connsiteX379" fmla="*/ 605009 w 1025949"/>
                <a:gd name="connsiteY379" fmla="*/ 166665 h 1047482"/>
                <a:gd name="connsiteX380" fmla="*/ 607074 w 1025949"/>
                <a:gd name="connsiteY380" fmla="*/ 164748 h 1047482"/>
                <a:gd name="connsiteX381" fmla="*/ 607074 w 1025949"/>
                <a:gd name="connsiteY381" fmla="*/ 163715 h 1047482"/>
                <a:gd name="connsiteX382" fmla="*/ 605599 w 1025949"/>
                <a:gd name="connsiteY382" fmla="*/ 162093 h 1047482"/>
                <a:gd name="connsiteX383" fmla="*/ 603092 w 1025949"/>
                <a:gd name="connsiteY383" fmla="*/ 163420 h 1047482"/>
                <a:gd name="connsiteX384" fmla="*/ 602059 w 1025949"/>
                <a:gd name="connsiteY384" fmla="*/ 164600 h 1047482"/>
                <a:gd name="connsiteX385" fmla="*/ 597487 w 1025949"/>
                <a:gd name="connsiteY385" fmla="*/ 167255 h 1047482"/>
                <a:gd name="connsiteX386" fmla="*/ 594980 w 1025949"/>
                <a:gd name="connsiteY386" fmla="*/ 169467 h 1047482"/>
                <a:gd name="connsiteX387" fmla="*/ 588933 w 1025949"/>
                <a:gd name="connsiteY387" fmla="*/ 172860 h 1047482"/>
                <a:gd name="connsiteX388" fmla="*/ 585983 w 1025949"/>
                <a:gd name="connsiteY388" fmla="*/ 173892 h 1047482"/>
                <a:gd name="connsiteX389" fmla="*/ 578166 w 1025949"/>
                <a:gd name="connsiteY389" fmla="*/ 178907 h 1047482"/>
                <a:gd name="connsiteX390" fmla="*/ 571676 w 1025949"/>
                <a:gd name="connsiteY390" fmla="*/ 180234 h 1047482"/>
                <a:gd name="connsiteX391" fmla="*/ 568726 w 1025949"/>
                <a:gd name="connsiteY391" fmla="*/ 178169 h 1047482"/>
                <a:gd name="connsiteX392" fmla="*/ 559434 w 1025949"/>
                <a:gd name="connsiteY392" fmla="*/ 178169 h 1047482"/>
                <a:gd name="connsiteX393" fmla="*/ 562384 w 1025949"/>
                <a:gd name="connsiteY393" fmla="*/ 176990 h 1047482"/>
                <a:gd name="connsiteX394" fmla="*/ 570791 w 1025949"/>
                <a:gd name="connsiteY394" fmla="*/ 173007 h 1047482"/>
                <a:gd name="connsiteX395" fmla="*/ 576248 w 1025949"/>
                <a:gd name="connsiteY395" fmla="*/ 173892 h 1047482"/>
                <a:gd name="connsiteX396" fmla="*/ 577281 w 1025949"/>
                <a:gd name="connsiteY396" fmla="*/ 173155 h 1047482"/>
                <a:gd name="connsiteX397" fmla="*/ 578461 w 1025949"/>
                <a:gd name="connsiteY397" fmla="*/ 171975 h 1047482"/>
                <a:gd name="connsiteX398" fmla="*/ 578756 w 1025949"/>
                <a:gd name="connsiteY398" fmla="*/ 168287 h 1047482"/>
                <a:gd name="connsiteX399" fmla="*/ 581411 w 1025949"/>
                <a:gd name="connsiteY399" fmla="*/ 166665 h 1047482"/>
                <a:gd name="connsiteX400" fmla="*/ 583918 w 1025949"/>
                <a:gd name="connsiteY400" fmla="*/ 164158 h 1047482"/>
                <a:gd name="connsiteX401" fmla="*/ 583918 w 1025949"/>
                <a:gd name="connsiteY401" fmla="*/ 159880 h 1047482"/>
                <a:gd name="connsiteX402" fmla="*/ 584361 w 1025949"/>
                <a:gd name="connsiteY402" fmla="*/ 157521 h 1047482"/>
                <a:gd name="connsiteX403" fmla="*/ 588195 w 1025949"/>
                <a:gd name="connsiteY403" fmla="*/ 151916 h 1047482"/>
                <a:gd name="connsiteX404" fmla="*/ 589670 w 1025949"/>
                <a:gd name="connsiteY404" fmla="*/ 150884 h 1047482"/>
                <a:gd name="connsiteX405" fmla="*/ 592030 w 1025949"/>
                <a:gd name="connsiteY405" fmla="*/ 147786 h 1047482"/>
                <a:gd name="connsiteX406" fmla="*/ 594832 w 1025949"/>
                <a:gd name="connsiteY406" fmla="*/ 142182 h 1047482"/>
                <a:gd name="connsiteX407" fmla="*/ 595275 w 1025949"/>
                <a:gd name="connsiteY407" fmla="*/ 139822 h 1047482"/>
                <a:gd name="connsiteX408" fmla="*/ 599995 w 1025949"/>
                <a:gd name="connsiteY408" fmla="*/ 138494 h 1047482"/>
                <a:gd name="connsiteX409" fmla="*/ 603534 w 1025949"/>
                <a:gd name="connsiteY409" fmla="*/ 134365 h 1047482"/>
                <a:gd name="connsiteX410" fmla="*/ 605009 w 1025949"/>
                <a:gd name="connsiteY410" fmla="*/ 133627 h 1047482"/>
                <a:gd name="connsiteX411" fmla="*/ 607517 w 1025949"/>
                <a:gd name="connsiteY411" fmla="*/ 133332 h 1047482"/>
                <a:gd name="connsiteX412" fmla="*/ 609139 w 1025949"/>
                <a:gd name="connsiteY412" fmla="*/ 132005 h 1047482"/>
                <a:gd name="connsiteX413" fmla="*/ 613711 w 1025949"/>
                <a:gd name="connsiteY413" fmla="*/ 126842 h 1047482"/>
                <a:gd name="connsiteX414" fmla="*/ 616809 w 1025949"/>
                <a:gd name="connsiteY414" fmla="*/ 121238 h 1047482"/>
                <a:gd name="connsiteX415" fmla="*/ 619906 w 1025949"/>
                <a:gd name="connsiteY415" fmla="*/ 118288 h 1047482"/>
                <a:gd name="connsiteX416" fmla="*/ 621233 w 1025949"/>
                <a:gd name="connsiteY416" fmla="*/ 116076 h 1047482"/>
                <a:gd name="connsiteX417" fmla="*/ 627133 w 1025949"/>
                <a:gd name="connsiteY417" fmla="*/ 111356 h 1047482"/>
                <a:gd name="connsiteX418" fmla="*/ 627723 w 1025949"/>
                <a:gd name="connsiteY418" fmla="*/ 110471 h 1047482"/>
                <a:gd name="connsiteX419" fmla="*/ 630525 w 1025949"/>
                <a:gd name="connsiteY419" fmla="*/ 108701 h 1047482"/>
                <a:gd name="connsiteX420" fmla="*/ 631558 w 1025949"/>
                <a:gd name="connsiteY420" fmla="*/ 107668 h 1047482"/>
                <a:gd name="connsiteX421" fmla="*/ 631558 w 1025949"/>
                <a:gd name="connsiteY421" fmla="*/ 104866 h 1047482"/>
                <a:gd name="connsiteX422" fmla="*/ 632000 w 1025949"/>
                <a:gd name="connsiteY422" fmla="*/ 100884 h 1047482"/>
                <a:gd name="connsiteX423" fmla="*/ 630083 w 1025949"/>
                <a:gd name="connsiteY423" fmla="*/ 94689 h 1047482"/>
                <a:gd name="connsiteX424" fmla="*/ 627575 w 1025949"/>
                <a:gd name="connsiteY424" fmla="*/ 92919 h 1047482"/>
                <a:gd name="connsiteX425" fmla="*/ 624036 w 1025949"/>
                <a:gd name="connsiteY425" fmla="*/ 91445 h 1047482"/>
                <a:gd name="connsiteX426" fmla="*/ 620938 w 1025949"/>
                <a:gd name="connsiteY426" fmla="*/ 91149 h 1047482"/>
                <a:gd name="connsiteX427" fmla="*/ 616956 w 1025949"/>
                <a:gd name="connsiteY427" fmla="*/ 90265 h 1047482"/>
                <a:gd name="connsiteX428" fmla="*/ 615039 w 1025949"/>
                <a:gd name="connsiteY428" fmla="*/ 87757 h 1047482"/>
                <a:gd name="connsiteX429" fmla="*/ 614006 w 1025949"/>
                <a:gd name="connsiteY429" fmla="*/ 85840 h 1047482"/>
                <a:gd name="connsiteX430" fmla="*/ 613121 w 1025949"/>
                <a:gd name="connsiteY430" fmla="*/ 83037 h 1047482"/>
                <a:gd name="connsiteX431" fmla="*/ 611794 w 1025949"/>
                <a:gd name="connsiteY431" fmla="*/ 82300 h 1047482"/>
                <a:gd name="connsiteX432" fmla="*/ 610319 w 1025949"/>
                <a:gd name="connsiteY432" fmla="*/ 82300 h 1047482"/>
                <a:gd name="connsiteX433" fmla="*/ 611351 w 1025949"/>
                <a:gd name="connsiteY433" fmla="*/ 80973 h 1047482"/>
                <a:gd name="connsiteX434" fmla="*/ 611351 w 1025949"/>
                <a:gd name="connsiteY434" fmla="*/ 80235 h 1047482"/>
                <a:gd name="connsiteX435" fmla="*/ 609729 w 1025949"/>
                <a:gd name="connsiteY435" fmla="*/ 75958 h 1047482"/>
                <a:gd name="connsiteX436" fmla="*/ 608401 w 1025949"/>
                <a:gd name="connsiteY436" fmla="*/ 73303 h 1047482"/>
                <a:gd name="connsiteX437" fmla="*/ 607664 w 1025949"/>
                <a:gd name="connsiteY437" fmla="*/ 70796 h 1047482"/>
                <a:gd name="connsiteX438" fmla="*/ 607369 w 1025949"/>
                <a:gd name="connsiteY438" fmla="*/ 68731 h 1047482"/>
                <a:gd name="connsiteX439" fmla="*/ 602944 w 1025949"/>
                <a:gd name="connsiteY439" fmla="*/ 57669 h 1047482"/>
                <a:gd name="connsiteX440" fmla="*/ 601469 w 1025949"/>
                <a:gd name="connsiteY440" fmla="*/ 52359 h 1047482"/>
                <a:gd name="connsiteX441" fmla="*/ 600879 w 1025949"/>
                <a:gd name="connsiteY441" fmla="*/ 42183 h 1047482"/>
                <a:gd name="connsiteX442" fmla="*/ 597192 w 1025949"/>
                <a:gd name="connsiteY442" fmla="*/ 31268 h 1047482"/>
                <a:gd name="connsiteX443" fmla="*/ 594390 w 1025949"/>
                <a:gd name="connsiteY443" fmla="*/ 27876 h 1047482"/>
                <a:gd name="connsiteX444" fmla="*/ 590850 w 1025949"/>
                <a:gd name="connsiteY444" fmla="*/ 25516 h 1047482"/>
                <a:gd name="connsiteX445" fmla="*/ 588638 w 1025949"/>
                <a:gd name="connsiteY445" fmla="*/ 25516 h 1047482"/>
                <a:gd name="connsiteX446" fmla="*/ 588343 w 1025949"/>
                <a:gd name="connsiteY446" fmla="*/ 27581 h 1047482"/>
                <a:gd name="connsiteX447" fmla="*/ 585835 w 1025949"/>
                <a:gd name="connsiteY447" fmla="*/ 32006 h 1047482"/>
                <a:gd name="connsiteX448" fmla="*/ 585098 w 1025949"/>
                <a:gd name="connsiteY448" fmla="*/ 32595 h 1047482"/>
                <a:gd name="connsiteX449" fmla="*/ 582886 w 1025949"/>
                <a:gd name="connsiteY449" fmla="*/ 33775 h 1047482"/>
                <a:gd name="connsiteX450" fmla="*/ 581853 w 1025949"/>
                <a:gd name="connsiteY450" fmla="*/ 35398 h 1047482"/>
                <a:gd name="connsiteX451" fmla="*/ 581263 w 1025949"/>
                <a:gd name="connsiteY451" fmla="*/ 37020 h 1047482"/>
                <a:gd name="connsiteX452" fmla="*/ 579936 w 1025949"/>
                <a:gd name="connsiteY452" fmla="*/ 38053 h 1047482"/>
                <a:gd name="connsiteX453" fmla="*/ 578608 w 1025949"/>
                <a:gd name="connsiteY453" fmla="*/ 39380 h 1047482"/>
                <a:gd name="connsiteX454" fmla="*/ 578166 w 1025949"/>
                <a:gd name="connsiteY454" fmla="*/ 40412 h 1047482"/>
                <a:gd name="connsiteX455" fmla="*/ 576986 w 1025949"/>
                <a:gd name="connsiteY455" fmla="*/ 41297 h 1047482"/>
                <a:gd name="connsiteX456" fmla="*/ 576691 w 1025949"/>
                <a:gd name="connsiteY456" fmla="*/ 42772 h 1047482"/>
                <a:gd name="connsiteX457" fmla="*/ 573594 w 1025949"/>
                <a:gd name="connsiteY457" fmla="*/ 47787 h 1047482"/>
                <a:gd name="connsiteX458" fmla="*/ 572414 w 1025949"/>
                <a:gd name="connsiteY458" fmla="*/ 50000 h 1047482"/>
                <a:gd name="connsiteX459" fmla="*/ 570644 w 1025949"/>
                <a:gd name="connsiteY459" fmla="*/ 52359 h 1047482"/>
                <a:gd name="connsiteX460" fmla="*/ 569611 w 1025949"/>
                <a:gd name="connsiteY460" fmla="*/ 53244 h 1047482"/>
                <a:gd name="connsiteX461" fmla="*/ 568136 w 1025949"/>
                <a:gd name="connsiteY461" fmla="*/ 54719 h 1047482"/>
                <a:gd name="connsiteX462" fmla="*/ 567399 w 1025949"/>
                <a:gd name="connsiteY462" fmla="*/ 56342 h 1047482"/>
                <a:gd name="connsiteX463" fmla="*/ 567399 w 1025949"/>
                <a:gd name="connsiteY463" fmla="*/ 58111 h 1047482"/>
                <a:gd name="connsiteX464" fmla="*/ 566367 w 1025949"/>
                <a:gd name="connsiteY464" fmla="*/ 60176 h 1047482"/>
                <a:gd name="connsiteX465" fmla="*/ 565776 w 1025949"/>
                <a:gd name="connsiteY465" fmla="*/ 61946 h 1047482"/>
                <a:gd name="connsiteX466" fmla="*/ 564744 w 1025949"/>
                <a:gd name="connsiteY466" fmla="*/ 62979 h 1047482"/>
                <a:gd name="connsiteX467" fmla="*/ 562089 w 1025949"/>
                <a:gd name="connsiteY467" fmla="*/ 68583 h 1047482"/>
                <a:gd name="connsiteX468" fmla="*/ 562089 w 1025949"/>
                <a:gd name="connsiteY468" fmla="*/ 70501 h 1047482"/>
                <a:gd name="connsiteX469" fmla="*/ 561352 w 1025949"/>
                <a:gd name="connsiteY469" fmla="*/ 71681 h 1047482"/>
                <a:gd name="connsiteX470" fmla="*/ 559582 w 1025949"/>
                <a:gd name="connsiteY470" fmla="*/ 74335 h 1047482"/>
                <a:gd name="connsiteX471" fmla="*/ 558402 w 1025949"/>
                <a:gd name="connsiteY471" fmla="*/ 75958 h 1047482"/>
                <a:gd name="connsiteX472" fmla="*/ 556190 w 1025949"/>
                <a:gd name="connsiteY472" fmla="*/ 77138 h 1047482"/>
                <a:gd name="connsiteX473" fmla="*/ 553977 w 1025949"/>
                <a:gd name="connsiteY473" fmla="*/ 78465 h 1047482"/>
                <a:gd name="connsiteX474" fmla="*/ 553092 w 1025949"/>
                <a:gd name="connsiteY474" fmla="*/ 79940 h 1047482"/>
                <a:gd name="connsiteX475" fmla="*/ 551470 w 1025949"/>
                <a:gd name="connsiteY475" fmla="*/ 80678 h 1047482"/>
                <a:gd name="connsiteX476" fmla="*/ 550290 w 1025949"/>
                <a:gd name="connsiteY476" fmla="*/ 80678 h 1047482"/>
                <a:gd name="connsiteX477" fmla="*/ 548373 w 1025949"/>
                <a:gd name="connsiteY477" fmla="*/ 80235 h 1047482"/>
                <a:gd name="connsiteX478" fmla="*/ 545865 w 1025949"/>
                <a:gd name="connsiteY478" fmla="*/ 79940 h 1047482"/>
                <a:gd name="connsiteX479" fmla="*/ 544538 w 1025949"/>
                <a:gd name="connsiteY479" fmla="*/ 79940 h 1047482"/>
                <a:gd name="connsiteX480" fmla="*/ 543948 w 1025949"/>
                <a:gd name="connsiteY480" fmla="*/ 79350 h 1047482"/>
                <a:gd name="connsiteX481" fmla="*/ 543063 w 1025949"/>
                <a:gd name="connsiteY481" fmla="*/ 77728 h 1047482"/>
                <a:gd name="connsiteX482" fmla="*/ 541736 w 1025949"/>
                <a:gd name="connsiteY482" fmla="*/ 76548 h 1047482"/>
                <a:gd name="connsiteX483" fmla="*/ 540851 w 1025949"/>
                <a:gd name="connsiteY483" fmla="*/ 76990 h 1047482"/>
                <a:gd name="connsiteX484" fmla="*/ 539081 w 1025949"/>
                <a:gd name="connsiteY484" fmla="*/ 78170 h 1047482"/>
                <a:gd name="connsiteX485" fmla="*/ 537016 w 1025949"/>
                <a:gd name="connsiteY485" fmla="*/ 78908 h 1047482"/>
                <a:gd name="connsiteX486" fmla="*/ 535541 w 1025949"/>
                <a:gd name="connsiteY486" fmla="*/ 78613 h 1047482"/>
                <a:gd name="connsiteX487" fmla="*/ 532444 w 1025949"/>
                <a:gd name="connsiteY487" fmla="*/ 77875 h 1047482"/>
                <a:gd name="connsiteX488" fmla="*/ 531116 w 1025949"/>
                <a:gd name="connsiteY488" fmla="*/ 77433 h 1047482"/>
                <a:gd name="connsiteX489" fmla="*/ 530674 w 1025949"/>
                <a:gd name="connsiteY489" fmla="*/ 76695 h 1047482"/>
                <a:gd name="connsiteX490" fmla="*/ 530231 w 1025949"/>
                <a:gd name="connsiteY490" fmla="*/ 76253 h 1047482"/>
                <a:gd name="connsiteX491" fmla="*/ 529494 w 1025949"/>
                <a:gd name="connsiteY491" fmla="*/ 76548 h 1047482"/>
                <a:gd name="connsiteX492" fmla="*/ 528609 w 1025949"/>
                <a:gd name="connsiteY492" fmla="*/ 77433 h 1047482"/>
                <a:gd name="connsiteX493" fmla="*/ 527429 w 1025949"/>
                <a:gd name="connsiteY493" fmla="*/ 78318 h 1047482"/>
                <a:gd name="connsiteX494" fmla="*/ 525659 w 1025949"/>
                <a:gd name="connsiteY494" fmla="*/ 79498 h 1047482"/>
                <a:gd name="connsiteX495" fmla="*/ 521972 w 1025949"/>
                <a:gd name="connsiteY495" fmla="*/ 81563 h 1047482"/>
                <a:gd name="connsiteX496" fmla="*/ 520939 w 1025949"/>
                <a:gd name="connsiteY496" fmla="*/ 82300 h 1047482"/>
                <a:gd name="connsiteX497" fmla="*/ 519907 w 1025949"/>
                <a:gd name="connsiteY497" fmla="*/ 81857 h 1047482"/>
                <a:gd name="connsiteX498" fmla="*/ 518284 w 1025949"/>
                <a:gd name="connsiteY498" fmla="*/ 81415 h 1047482"/>
                <a:gd name="connsiteX499" fmla="*/ 516514 w 1025949"/>
                <a:gd name="connsiteY499" fmla="*/ 81415 h 1047482"/>
                <a:gd name="connsiteX500" fmla="*/ 512827 w 1025949"/>
                <a:gd name="connsiteY500" fmla="*/ 79940 h 1047482"/>
                <a:gd name="connsiteX501" fmla="*/ 510615 w 1025949"/>
                <a:gd name="connsiteY501" fmla="*/ 78908 h 1047482"/>
                <a:gd name="connsiteX502" fmla="*/ 509730 w 1025949"/>
                <a:gd name="connsiteY502" fmla="*/ 77728 h 1047482"/>
                <a:gd name="connsiteX503" fmla="*/ 508697 w 1025949"/>
                <a:gd name="connsiteY503" fmla="*/ 77138 h 1047482"/>
                <a:gd name="connsiteX504" fmla="*/ 508108 w 1025949"/>
                <a:gd name="connsiteY504" fmla="*/ 76843 h 1047482"/>
                <a:gd name="connsiteX505" fmla="*/ 506928 w 1025949"/>
                <a:gd name="connsiteY505" fmla="*/ 76843 h 1047482"/>
                <a:gd name="connsiteX506" fmla="*/ 506043 w 1025949"/>
                <a:gd name="connsiteY506" fmla="*/ 75958 h 1047482"/>
                <a:gd name="connsiteX507" fmla="*/ 506043 w 1025949"/>
                <a:gd name="connsiteY507" fmla="*/ 74925 h 1047482"/>
                <a:gd name="connsiteX508" fmla="*/ 505453 w 1025949"/>
                <a:gd name="connsiteY508" fmla="*/ 73746 h 1047482"/>
                <a:gd name="connsiteX509" fmla="*/ 504273 w 1025949"/>
                <a:gd name="connsiteY509" fmla="*/ 73451 h 1047482"/>
                <a:gd name="connsiteX510" fmla="*/ 502060 w 1025949"/>
                <a:gd name="connsiteY510" fmla="*/ 73893 h 1047482"/>
                <a:gd name="connsiteX511" fmla="*/ 501470 w 1025949"/>
                <a:gd name="connsiteY511" fmla="*/ 73598 h 1047482"/>
                <a:gd name="connsiteX512" fmla="*/ 500143 w 1025949"/>
                <a:gd name="connsiteY512" fmla="*/ 72418 h 1047482"/>
                <a:gd name="connsiteX513" fmla="*/ 499111 w 1025949"/>
                <a:gd name="connsiteY513" fmla="*/ 71091 h 1047482"/>
                <a:gd name="connsiteX514" fmla="*/ 498816 w 1025949"/>
                <a:gd name="connsiteY514" fmla="*/ 69763 h 1047482"/>
                <a:gd name="connsiteX515" fmla="*/ 498078 w 1025949"/>
                <a:gd name="connsiteY515" fmla="*/ 69763 h 1047482"/>
                <a:gd name="connsiteX516" fmla="*/ 496456 w 1025949"/>
                <a:gd name="connsiteY516" fmla="*/ 71091 h 1047482"/>
                <a:gd name="connsiteX517" fmla="*/ 495276 w 1025949"/>
                <a:gd name="connsiteY517" fmla="*/ 71386 h 1047482"/>
                <a:gd name="connsiteX518" fmla="*/ 494391 w 1025949"/>
                <a:gd name="connsiteY518" fmla="*/ 71091 h 1047482"/>
                <a:gd name="connsiteX519" fmla="*/ 493358 w 1025949"/>
                <a:gd name="connsiteY519" fmla="*/ 71091 h 1047482"/>
                <a:gd name="connsiteX520" fmla="*/ 490851 w 1025949"/>
                <a:gd name="connsiteY520" fmla="*/ 72418 h 1047482"/>
                <a:gd name="connsiteX521" fmla="*/ 489376 w 1025949"/>
                <a:gd name="connsiteY521" fmla="*/ 72713 h 1047482"/>
                <a:gd name="connsiteX522" fmla="*/ 488344 w 1025949"/>
                <a:gd name="connsiteY522" fmla="*/ 73893 h 1047482"/>
                <a:gd name="connsiteX523" fmla="*/ 481264 w 1025949"/>
                <a:gd name="connsiteY523" fmla="*/ 74483 h 1047482"/>
                <a:gd name="connsiteX524" fmla="*/ 479347 w 1025949"/>
                <a:gd name="connsiteY524" fmla="*/ 74778 h 1047482"/>
                <a:gd name="connsiteX525" fmla="*/ 475069 w 1025949"/>
                <a:gd name="connsiteY525" fmla="*/ 72566 h 1047482"/>
                <a:gd name="connsiteX526" fmla="*/ 474037 w 1025949"/>
                <a:gd name="connsiteY526" fmla="*/ 71828 h 1047482"/>
                <a:gd name="connsiteX527" fmla="*/ 473005 w 1025949"/>
                <a:gd name="connsiteY527" fmla="*/ 71828 h 1047482"/>
                <a:gd name="connsiteX528" fmla="*/ 472562 w 1025949"/>
                <a:gd name="connsiteY528" fmla="*/ 72271 h 1047482"/>
                <a:gd name="connsiteX529" fmla="*/ 471825 w 1025949"/>
                <a:gd name="connsiteY529" fmla="*/ 74925 h 1047482"/>
                <a:gd name="connsiteX530" fmla="*/ 471235 w 1025949"/>
                <a:gd name="connsiteY530" fmla="*/ 75663 h 1047482"/>
                <a:gd name="connsiteX531" fmla="*/ 470055 w 1025949"/>
                <a:gd name="connsiteY531" fmla="*/ 76253 h 1047482"/>
                <a:gd name="connsiteX532" fmla="*/ 469022 w 1025949"/>
                <a:gd name="connsiteY532" fmla="*/ 77285 h 1047482"/>
                <a:gd name="connsiteX533" fmla="*/ 469022 w 1025949"/>
                <a:gd name="connsiteY533" fmla="*/ 78318 h 1047482"/>
                <a:gd name="connsiteX534" fmla="*/ 470497 w 1025949"/>
                <a:gd name="connsiteY534" fmla="*/ 78908 h 1047482"/>
                <a:gd name="connsiteX535" fmla="*/ 471825 w 1025949"/>
                <a:gd name="connsiteY535" fmla="*/ 80973 h 1047482"/>
                <a:gd name="connsiteX536" fmla="*/ 473300 w 1025949"/>
                <a:gd name="connsiteY536" fmla="*/ 82595 h 1047482"/>
                <a:gd name="connsiteX537" fmla="*/ 474480 w 1025949"/>
                <a:gd name="connsiteY537" fmla="*/ 84070 h 1047482"/>
                <a:gd name="connsiteX538" fmla="*/ 474480 w 1025949"/>
                <a:gd name="connsiteY538" fmla="*/ 85692 h 1047482"/>
                <a:gd name="connsiteX539" fmla="*/ 474037 w 1025949"/>
                <a:gd name="connsiteY539" fmla="*/ 88052 h 1047482"/>
                <a:gd name="connsiteX540" fmla="*/ 473152 w 1025949"/>
                <a:gd name="connsiteY540" fmla="*/ 88790 h 1047482"/>
                <a:gd name="connsiteX541" fmla="*/ 471677 w 1025949"/>
                <a:gd name="connsiteY541" fmla="*/ 89232 h 1047482"/>
                <a:gd name="connsiteX542" fmla="*/ 466220 w 1025949"/>
                <a:gd name="connsiteY542" fmla="*/ 88052 h 1047482"/>
                <a:gd name="connsiteX543" fmla="*/ 462090 w 1025949"/>
                <a:gd name="connsiteY543" fmla="*/ 87020 h 1047482"/>
                <a:gd name="connsiteX544" fmla="*/ 460320 w 1025949"/>
                <a:gd name="connsiteY544" fmla="*/ 87020 h 1047482"/>
                <a:gd name="connsiteX545" fmla="*/ 459583 w 1025949"/>
                <a:gd name="connsiteY545" fmla="*/ 86577 h 1047482"/>
                <a:gd name="connsiteX546" fmla="*/ 458403 w 1025949"/>
                <a:gd name="connsiteY546" fmla="*/ 87020 h 1047482"/>
                <a:gd name="connsiteX547" fmla="*/ 457371 w 1025949"/>
                <a:gd name="connsiteY547" fmla="*/ 87610 h 1047482"/>
                <a:gd name="connsiteX548" fmla="*/ 456043 w 1025949"/>
                <a:gd name="connsiteY548" fmla="*/ 87167 h 1047482"/>
                <a:gd name="connsiteX549" fmla="*/ 454126 w 1025949"/>
                <a:gd name="connsiteY549" fmla="*/ 87167 h 1047482"/>
                <a:gd name="connsiteX550" fmla="*/ 452061 w 1025949"/>
                <a:gd name="connsiteY550" fmla="*/ 87905 h 1047482"/>
                <a:gd name="connsiteX551" fmla="*/ 450291 w 1025949"/>
                <a:gd name="connsiteY551" fmla="*/ 88200 h 1047482"/>
                <a:gd name="connsiteX552" fmla="*/ 446751 w 1025949"/>
                <a:gd name="connsiteY552" fmla="*/ 87315 h 1047482"/>
                <a:gd name="connsiteX553" fmla="*/ 445719 w 1025949"/>
                <a:gd name="connsiteY553" fmla="*/ 87315 h 1047482"/>
                <a:gd name="connsiteX554" fmla="*/ 444981 w 1025949"/>
                <a:gd name="connsiteY554" fmla="*/ 86725 h 1047482"/>
                <a:gd name="connsiteX555" fmla="*/ 443506 w 1025949"/>
                <a:gd name="connsiteY555" fmla="*/ 84955 h 1047482"/>
                <a:gd name="connsiteX556" fmla="*/ 442769 w 1025949"/>
                <a:gd name="connsiteY556" fmla="*/ 84955 h 1047482"/>
                <a:gd name="connsiteX557" fmla="*/ 440851 w 1025949"/>
                <a:gd name="connsiteY557" fmla="*/ 85545 h 1047482"/>
                <a:gd name="connsiteX558" fmla="*/ 438639 w 1025949"/>
                <a:gd name="connsiteY558" fmla="*/ 86135 h 1047482"/>
                <a:gd name="connsiteX559" fmla="*/ 437607 w 1025949"/>
                <a:gd name="connsiteY559" fmla="*/ 86135 h 1047482"/>
                <a:gd name="connsiteX560" fmla="*/ 436279 w 1025949"/>
                <a:gd name="connsiteY560" fmla="*/ 86577 h 1047482"/>
                <a:gd name="connsiteX561" fmla="*/ 435099 w 1025949"/>
                <a:gd name="connsiteY561" fmla="*/ 87315 h 1047482"/>
                <a:gd name="connsiteX562" fmla="*/ 432740 w 1025949"/>
                <a:gd name="connsiteY562" fmla="*/ 90854 h 1047482"/>
                <a:gd name="connsiteX563" fmla="*/ 431560 w 1025949"/>
                <a:gd name="connsiteY563" fmla="*/ 92034 h 1047482"/>
                <a:gd name="connsiteX564" fmla="*/ 430232 w 1025949"/>
                <a:gd name="connsiteY564" fmla="*/ 92624 h 1047482"/>
                <a:gd name="connsiteX565" fmla="*/ 424923 w 1025949"/>
                <a:gd name="connsiteY565" fmla="*/ 92624 h 1047482"/>
                <a:gd name="connsiteX566" fmla="*/ 422858 w 1025949"/>
                <a:gd name="connsiteY566" fmla="*/ 93509 h 1047482"/>
                <a:gd name="connsiteX567" fmla="*/ 420940 w 1025949"/>
                <a:gd name="connsiteY567" fmla="*/ 93952 h 1047482"/>
                <a:gd name="connsiteX568" fmla="*/ 420055 w 1025949"/>
                <a:gd name="connsiteY568" fmla="*/ 93952 h 1047482"/>
                <a:gd name="connsiteX569" fmla="*/ 419760 w 1025949"/>
                <a:gd name="connsiteY569" fmla="*/ 95869 h 1047482"/>
                <a:gd name="connsiteX570" fmla="*/ 419318 w 1025949"/>
                <a:gd name="connsiteY570" fmla="*/ 96754 h 1047482"/>
                <a:gd name="connsiteX571" fmla="*/ 418728 w 1025949"/>
                <a:gd name="connsiteY571" fmla="*/ 97197 h 1047482"/>
                <a:gd name="connsiteX572" fmla="*/ 415926 w 1025949"/>
                <a:gd name="connsiteY572" fmla="*/ 97197 h 1047482"/>
                <a:gd name="connsiteX573" fmla="*/ 415188 w 1025949"/>
                <a:gd name="connsiteY573" fmla="*/ 96459 h 1047482"/>
                <a:gd name="connsiteX574" fmla="*/ 413713 w 1025949"/>
                <a:gd name="connsiteY574" fmla="*/ 96017 h 1047482"/>
                <a:gd name="connsiteX575" fmla="*/ 412386 w 1025949"/>
                <a:gd name="connsiteY575" fmla="*/ 95722 h 1047482"/>
                <a:gd name="connsiteX576" fmla="*/ 411501 w 1025949"/>
                <a:gd name="connsiteY576" fmla="*/ 95279 h 1047482"/>
                <a:gd name="connsiteX577" fmla="*/ 410763 w 1025949"/>
                <a:gd name="connsiteY577" fmla="*/ 95279 h 1047482"/>
                <a:gd name="connsiteX578" fmla="*/ 410173 w 1025949"/>
                <a:gd name="connsiteY578" fmla="*/ 96164 h 1047482"/>
                <a:gd name="connsiteX579" fmla="*/ 409731 w 1025949"/>
                <a:gd name="connsiteY579" fmla="*/ 96902 h 1047482"/>
                <a:gd name="connsiteX580" fmla="*/ 409288 w 1025949"/>
                <a:gd name="connsiteY580" fmla="*/ 98229 h 1047482"/>
                <a:gd name="connsiteX581" fmla="*/ 407223 w 1025949"/>
                <a:gd name="connsiteY581" fmla="*/ 98671 h 1047482"/>
                <a:gd name="connsiteX582" fmla="*/ 406338 w 1025949"/>
                <a:gd name="connsiteY582" fmla="*/ 99409 h 1047482"/>
                <a:gd name="connsiteX583" fmla="*/ 406781 w 1025949"/>
                <a:gd name="connsiteY583" fmla="*/ 101769 h 1047482"/>
                <a:gd name="connsiteX584" fmla="*/ 406486 w 1025949"/>
                <a:gd name="connsiteY584" fmla="*/ 102654 h 1047482"/>
                <a:gd name="connsiteX585" fmla="*/ 406043 w 1025949"/>
                <a:gd name="connsiteY585" fmla="*/ 103391 h 1047482"/>
                <a:gd name="connsiteX586" fmla="*/ 401471 w 1025949"/>
                <a:gd name="connsiteY586" fmla="*/ 103391 h 1047482"/>
                <a:gd name="connsiteX587" fmla="*/ 400291 w 1025949"/>
                <a:gd name="connsiteY587" fmla="*/ 104424 h 1047482"/>
                <a:gd name="connsiteX588" fmla="*/ 398816 w 1025949"/>
                <a:gd name="connsiteY588" fmla="*/ 105456 h 1047482"/>
                <a:gd name="connsiteX589" fmla="*/ 396899 w 1025949"/>
                <a:gd name="connsiteY589" fmla="*/ 105456 h 1047482"/>
                <a:gd name="connsiteX590" fmla="*/ 395424 w 1025949"/>
                <a:gd name="connsiteY590" fmla="*/ 104424 h 1047482"/>
                <a:gd name="connsiteX591" fmla="*/ 394097 w 1025949"/>
                <a:gd name="connsiteY591" fmla="*/ 102949 h 1047482"/>
                <a:gd name="connsiteX592" fmla="*/ 390704 w 1025949"/>
                <a:gd name="connsiteY592" fmla="*/ 101916 h 1047482"/>
                <a:gd name="connsiteX593" fmla="*/ 387312 w 1025949"/>
                <a:gd name="connsiteY593" fmla="*/ 101031 h 1047482"/>
                <a:gd name="connsiteX594" fmla="*/ 385100 w 1025949"/>
                <a:gd name="connsiteY594" fmla="*/ 98671 h 1047482"/>
                <a:gd name="connsiteX595" fmla="*/ 384510 w 1025949"/>
                <a:gd name="connsiteY595" fmla="*/ 97492 h 1047482"/>
                <a:gd name="connsiteX596" fmla="*/ 383477 w 1025949"/>
                <a:gd name="connsiteY596" fmla="*/ 97049 h 1047482"/>
                <a:gd name="connsiteX597" fmla="*/ 380823 w 1025949"/>
                <a:gd name="connsiteY597" fmla="*/ 94394 h 1047482"/>
                <a:gd name="connsiteX598" fmla="*/ 379348 w 1025949"/>
                <a:gd name="connsiteY598" fmla="*/ 92624 h 1047482"/>
                <a:gd name="connsiteX599" fmla="*/ 377725 w 1025949"/>
                <a:gd name="connsiteY599" fmla="*/ 92182 h 1047482"/>
                <a:gd name="connsiteX600" fmla="*/ 375955 w 1025949"/>
                <a:gd name="connsiteY600" fmla="*/ 91445 h 1047482"/>
                <a:gd name="connsiteX601" fmla="*/ 375955 w 1025949"/>
                <a:gd name="connsiteY601" fmla="*/ 88937 h 1047482"/>
                <a:gd name="connsiteX602" fmla="*/ 375070 w 1025949"/>
                <a:gd name="connsiteY602" fmla="*/ 88495 h 1047482"/>
                <a:gd name="connsiteX603" fmla="*/ 374038 w 1025949"/>
                <a:gd name="connsiteY603" fmla="*/ 88200 h 1047482"/>
                <a:gd name="connsiteX604" fmla="*/ 373595 w 1025949"/>
                <a:gd name="connsiteY604" fmla="*/ 87462 h 1047482"/>
                <a:gd name="connsiteX605" fmla="*/ 373595 w 1025949"/>
                <a:gd name="connsiteY605" fmla="*/ 85840 h 1047482"/>
                <a:gd name="connsiteX606" fmla="*/ 373890 w 1025949"/>
                <a:gd name="connsiteY606" fmla="*/ 81710 h 1047482"/>
                <a:gd name="connsiteX607" fmla="*/ 373595 w 1025949"/>
                <a:gd name="connsiteY607" fmla="*/ 77728 h 1047482"/>
                <a:gd name="connsiteX608" fmla="*/ 371088 w 1025949"/>
                <a:gd name="connsiteY608" fmla="*/ 76400 h 1047482"/>
                <a:gd name="connsiteX609" fmla="*/ 370056 w 1025949"/>
                <a:gd name="connsiteY609" fmla="*/ 75515 h 1047482"/>
                <a:gd name="connsiteX610" fmla="*/ 368138 w 1025949"/>
                <a:gd name="connsiteY610" fmla="*/ 69616 h 1047482"/>
                <a:gd name="connsiteX611" fmla="*/ 367253 w 1025949"/>
                <a:gd name="connsiteY611" fmla="*/ 66961 h 1047482"/>
                <a:gd name="connsiteX612" fmla="*/ 367253 w 1025949"/>
                <a:gd name="connsiteY612" fmla="*/ 65043 h 1047482"/>
                <a:gd name="connsiteX613" fmla="*/ 367843 w 1025949"/>
                <a:gd name="connsiteY613" fmla="*/ 59144 h 1047482"/>
                <a:gd name="connsiteX614" fmla="*/ 368581 w 1025949"/>
                <a:gd name="connsiteY614" fmla="*/ 56637 h 1047482"/>
                <a:gd name="connsiteX615" fmla="*/ 370498 w 1025949"/>
                <a:gd name="connsiteY615" fmla="*/ 51622 h 1047482"/>
                <a:gd name="connsiteX616" fmla="*/ 371531 w 1025949"/>
                <a:gd name="connsiteY616" fmla="*/ 49852 h 1047482"/>
                <a:gd name="connsiteX617" fmla="*/ 371531 w 1025949"/>
                <a:gd name="connsiteY617" fmla="*/ 46902 h 1047482"/>
                <a:gd name="connsiteX618" fmla="*/ 370941 w 1025949"/>
                <a:gd name="connsiteY618" fmla="*/ 43657 h 1047482"/>
                <a:gd name="connsiteX619" fmla="*/ 374185 w 1025949"/>
                <a:gd name="connsiteY619" fmla="*/ 41592 h 1047482"/>
                <a:gd name="connsiteX620" fmla="*/ 375513 w 1025949"/>
                <a:gd name="connsiteY620" fmla="*/ 40708 h 1047482"/>
                <a:gd name="connsiteX621" fmla="*/ 375808 w 1025949"/>
                <a:gd name="connsiteY621" fmla="*/ 39380 h 1047482"/>
                <a:gd name="connsiteX622" fmla="*/ 377578 w 1025949"/>
                <a:gd name="connsiteY622" fmla="*/ 37610 h 1047482"/>
                <a:gd name="connsiteX623" fmla="*/ 378315 w 1025949"/>
                <a:gd name="connsiteY623" fmla="*/ 35988 h 1047482"/>
                <a:gd name="connsiteX624" fmla="*/ 378905 w 1025949"/>
                <a:gd name="connsiteY624" fmla="*/ 34660 h 1047482"/>
                <a:gd name="connsiteX625" fmla="*/ 378905 w 1025949"/>
                <a:gd name="connsiteY625" fmla="*/ 33923 h 1047482"/>
                <a:gd name="connsiteX626" fmla="*/ 378020 w 1025949"/>
                <a:gd name="connsiteY626" fmla="*/ 33480 h 1047482"/>
                <a:gd name="connsiteX627" fmla="*/ 377135 w 1025949"/>
                <a:gd name="connsiteY627" fmla="*/ 32300 h 1047482"/>
                <a:gd name="connsiteX628" fmla="*/ 375218 w 1025949"/>
                <a:gd name="connsiteY628" fmla="*/ 28761 h 1047482"/>
                <a:gd name="connsiteX629" fmla="*/ 374480 w 1025949"/>
                <a:gd name="connsiteY629" fmla="*/ 28023 h 1047482"/>
                <a:gd name="connsiteX630" fmla="*/ 373890 w 1025949"/>
                <a:gd name="connsiteY630" fmla="*/ 26991 h 1047482"/>
                <a:gd name="connsiteX631" fmla="*/ 374185 w 1025949"/>
                <a:gd name="connsiteY631" fmla="*/ 25369 h 1047482"/>
                <a:gd name="connsiteX632" fmla="*/ 374923 w 1025949"/>
                <a:gd name="connsiteY632" fmla="*/ 23598 h 1047482"/>
                <a:gd name="connsiteX633" fmla="*/ 374923 w 1025949"/>
                <a:gd name="connsiteY633" fmla="*/ 22861 h 1047482"/>
                <a:gd name="connsiteX634" fmla="*/ 373743 w 1025949"/>
                <a:gd name="connsiteY634" fmla="*/ 21976 h 1047482"/>
                <a:gd name="connsiteX635" fmla="*/ 371383 w 1025949"/>
                <a:gd name="connsiteY635" fmla="*/ 20501 h 1047482"/>
                <a:gd name="connsiteX636" fmla="*/ 369466 w 1025949"/>
                <a:gd name="connsiteY636" fmla="*/ 20501 h 1047482"/>
                <a:gd name="connsiteX637" fmla="*/ 367991 w 1025949"/>
                <a:gd name="connsiteY637" fmla="*/ 19764 h 1047482"/>
                <a:gd name="connsiteX638" fmla="*/ 365778 w 1025949"/>
                <a:gd name="connsiteY638" fmla="*/ 19764 h 1047482"/>
                <a:gd name="connsiteX639" fmla="*/ 364009 w 1025949"/>
                <a:gd name="connsiteY639" fmla="*/ 19469 h 1047482"/>
                <a:gd name="connsiteX640" fmla="*/ 362976 w 1025949"/>
                <a:gd name="connsiteY640" fmla="*/ 18879 h 1047482"/>
                <a:gd name="connsiteX641" fmla="*/ 362976 w 1025949"/>
                <a:gd name="connsiteY641" fmla="*/ 17994 h 1047482"/>
                <a:gd name="connsiteX642" fmla="*/ 363566 w 1025949"/>
                <a:gd name="connsiteY642" fmla="*/ 17256 h 1047482"/>
                <a:gd name="connsiteX643" fmla="*/ 365041 w 1025949"/>
                <a:gd name="connsiteY643" fmla="*/ 15486 h 1047482"/>
                <a:gd name="connsiteX644" fmla="*/ 366073 w 1025949"/>
                <a:gd name="connsiteY644" fmla="*/ 13569 h 1047482"/>
                <a:gd name="connsiteX645" fmla="*/ 366073 w 1025949"/>
                <a:gd name="connsiteY645" fmla="*/ 11652 h 1047482"/>
                <a:gd name="connsiteX646" fmla="*/ 366516 w 1025949"/>
                <a:gd name="connsiteY646" fmla="*/ 9144 h 1047482"/>
                <a:gd name="connsiteX647" fmla="*/ 366958 w 1025949"/>
                <a:gd name="connsiteY647" fmla="*/ 6932 h 1047482"/>
                <a:gd name="connsiteX648" fmla="*/ 367253 w 1025949"/>
                <a:gd name="connsiteY648" fmla="*/ 4572 h 1047482"/>
                <a:gd name="connsiteX649" fmla="*/ 365041 w 1025949"/>
                <a:gd name="connsiteY649" fmla="*/ 2950 h 1047482"/>
                <a:gd name="connsiteX650" fmla="*/ 364304 w 1025949"/>
                <a:gd name="connsiteY650" fmla="*/ 1622 h 1047482"/>
                <a:gd name="connsiteX651" fmla="*/ 363418 w 1025949"/>
                <a:gd name="connsiteY651" fmla="*/ 442 h 1047482"/>
                <a:gd name="connsiteX652" fmla="*/ 362386 w 1025949"/>
                <a:gd name="connsiteY652" fmla="*/ 442 h 1047482"/>
                <a:gd name="connsiteX653" fmla="*/ 360764 w 1025949"/>
                <a:gd name="connsiteY653" fmla="*/ 0 h 1047482"/>
                <a:gd name="connsiteX654" fmla="*/ 358256 w 1025949"/>
                <a:gd name="connsiteY654" fmla="*/ 1475 h 1047482"/>
                <a:gd name="connsiteX655" fmla="*/ 356339 w 1025949"/>
                <a:gd name="connsiteY655" fmla="*/ 1180 h 1047482"/>
                <a:gd name="connsiteX656" fmla="*/ 355012 w 1025949"/>
                <a:gd name="connsiteY656" fmla="*/ 1770 h 1047482"/>
                <a:gd name="connsiteX657" fmla="*/ 351914 w 1025949"/>
                <a:gd name="connsiteY657" fmla="*/ 1770 h 1047482"/>
                <a:gd name="connsiteX658" fmla="*/ 349997 w 1025949"/>
                <a:gd name="connsiteY658" fmla="*/ 885 h 1047482"/>
                <a:gd name="connsiteX659" fmla="*/ 347637 w 1025949"/>
                <a:gd name="connsiteY659" fmla="*/ 1327 h 1047482"/>
                <a:gd name="connsiteX660" fmla="*/ 348375 w 1025949"/>
                <a:gd name="connsiteY660" fmla="*/ 1622 h 1047482"/>
                <a:gd name="connsiteX661" fmla="*/ 349407 w 1025949"/>
                <a:gd name="connsiteY661" fmla="*/ 2360 h 1047482"/>
                <a:gd name="connsiteX662" fmla="*/ 350439 w 1025949"/>
                <a:gd name="connsiteY662" fmla="*/ 4572 h 1047482"/>
                <a:gd name="connsiteX663" fmla="*/ 351177 w 1025949"/>
                <a:gd name="connsiteY663" fmla="*/ 6784 h 1047482"/>
                <a:gd name="connsiteX664" fmla="*/ 351177 w 1025949"/>
                <a:gd name="connsiteY664" fmla="*/ 7964 h 1047482"/>
                <a:gd name="connsiteX665" fmla="*/ 350587 w 1025949"/>
                <a:gd name="connsiteY665" fmla="*/ 9439 h 1047482"/>
                <a:gd name="connsiteX666" fmla="*/ 349259 w 1025949"/>
                <a:gd name="connsiteY666" fmla="*/ 11209 h 1047482"/>
                <a:gd name="connsiteX667" fmla="*/ 347637 w 1025949"/>
                <a:gd name="connsiteY667" fmla="*/ 12537 h 1047482"/>
                <a:gd name="connsiteX668" fmla="*/ 345277 w 1025949"/>
                <a:gd name="connsiteY668" fmla="*/ 13717 h 1047482"/>
                <a:gd name="connsiteX669" fmla="*/ 343360 w 1025949"/>
                <a:gd name="connsiteY669" fmla="*/ 14749 h 1047482"/>
                <a:gd name="connsiteX670" fmla="*/ 341737 w 1025949"/>
                <a:gd name="connsiteY670" fmla="*/ 17699 h 1047482"/>
                <a:gd name="connsiteX671" fmla="*/ 340852 w 1025949"/>
                <a:gd name="connsiteY671" fmla="*/ 18731 h 1047482"/>
                <a:gd name="connsiteX672" fmla="*/ 339967 w 1025949"/>
                <a:gd name="connsiteY672" fmla="*/ 19174 h 1047482"/>
                <a:gd name="connsiteX673" fmla="*/ 338198 w 1025949"/>
                <a:gd name="connsiteY673" fmla="*/ 19616 h 1047482"/>
                <a:gd name="connsiteX674" fmla="*/ 335395 w 1025949"/>
                <a:gd name="connsiteY674" fmla="*/ 19616 h 1047482"/>
                <a:gd name="connsiteX675" fmla="*/ 333478 w 1025949"/>
                <a:gd name="connsiteY675" fmla="*/ 19321 h 1047482"/>
                <a:gd name="connsiteX676" fmla="*/ 331265 w 1025949"/>
                <a:gd name="connsiteY676" fmla="*/ 21534 h 1047482"/>
                <a:gd name="connsiteX677" fmla="*/ 328316 w 1025949"/>
                <a:gd name="connsiteY677" fmla="*/ 22271 h 1047482"/>
                <a:gd name="connsiteX678" fmla="*/ 326398 w 1025949"/>
                <a:gd name="connsiteY678" fmla="*/ 25221 h 1047482"/>
                <a:gd name="connsiteX679" fmla="*/ 319466 w 1025949"/>
                <a:gd name="connsiteY679" fmla="*/ 27581 h 1047482"/>
                <a:gd name="connsiteX680" fmla="*/ 312682 w 1025949"/>
                <a:gd name="connsiteY680" fmla="*/ 29351 h 1047482"/>
                <a:gd name="connsiteX681" fmla="*/ 310764 w 1025949"/>
                <a:gd name="connsiteY681" fmla="*/ 30088 h 1047482"/>
                <a:gd name="connsiteX682" fmla="*/ 303979 w 1025949"/>
                <a:gd name="connsiteY682" fmla="*/ 28613 h 1047482"/>
                <a:gd name="connsiteX683" fmla="*/ 302357 w 1025949"/>
                <a:gd name="connsiteY683" fmla="*/ 29056 h 1047482"/>
                <a:gd name="connsiteX684" fmla="*/ 300440 w 1025949"/>
                <a:gd name="connsiteY684" fmla="*/ 30531 h 1047482"/>
                <a:gd name="connsiteX685" fmla="*/ 298670 w 1025949"/>
                <a:gd name="connsiteY685" fmla="*/ 31563 h 1047482"/>
                <a:gd name="connsiteX686" fmla="*/ 297195 w 1025949"/>
                <a:gd name="connsiteY686" fmla="*/ 31563 h 1047482"/>
                <a:gd name="connsiteX687" fmla="*/ 296015 w 1025949"/>
                <a:gd name="connsiteY687" fmla="*/ 32153 h 1047482"/>
                <a:gd name="connsiteX688" fmla="*/ 295278 w 1025949"/>
                <a:gd name="connsiteY688" fmla="*/ 34218 h 1047482"/>
                <a:gd name="connsiteX689" fmla="*/ 294688 w 1025949"/>
                <a:gd name="connsiteY689" fmla="*/ 41150 h 1047482"/>
                <a:gd name="connsiteX690" fmla="*/ 292328 w 1025949"/>
                <a:gd name="connsiteY690" fmla="*/ 43215 h 1047482"/>
                <a:gd name="connsiteX691" fmla="*/ 289378 w 1025949"/>
                <a:gd name="connsiteY691" fmla="*/ 43215 h 1047482"/>
                <a:gd name="connsiteX692" fmla="*/ 287313 w 1025949"/>
                <a:gd name="connsiteY692" fmla="*/ 40855 h 1047482"/>
                <a:gd name="connsiteX693" fmla="*/ 284953 w 1025949"/>
                <a:gd name="connsiteY693" fmla="*/ 39085 h 1047482"/>
                <a:gd name="connsiteX694" fmla="*/ 280823 w 1025949"/>
                <a:gd name="connsiteY694" fmla="*/ 34808 h 1047482"/>
                <a:gd name="connsiteX695" fmla="*/ 279644 w 1025949"/>
                <a:gd name="connsiteY695" fmla="*/ 34218 h 1047482"/>
                <a:gd name="connsiteX696" fmla="*/ 278611 w 1025949"/>
                <a:gd name="connsiteY696" fmla="*/ 34218 h 1047482"/>
                <a:gd name="connsiteX697" fmla="*/ 274776 w 1025949"/>
                <a:gd name="connsiteY697" fmla="*/ 35545 h 1047482"/>
                <a:gd name="connsiteX698" fmla="*/ 273006 w 1025949"/>
                <a:gd name="connsiteY698" fmla="*/ 34955 h 1047482"/>
                <a:gd name="connsiteX699" fmla="*/ 271531 w 1025949"/>
                <a:gd name="connsiteY699" fmla="*/ 34218 h 1047482"/>
                <a:gd name="connsiteX700" fmla="*/ 269024 w 1025949"/>
                <a:gd name="connsiteY700" fmla="*/ 34218 h 1047482"/>
                <a:gd name="connsiteX701" fmla="*/ 264599 w 1025949"/>
                <a:gd name="connsiteY701" fmla="*/ 34513 h 1047482"/>
                <a:gd name="connsiteX702" fmla="*/ 261797 w 1025949"/>
                <a:gd name="connsiteY702" fmla="*/ 34513 h 1047482"/>
                <a:gd name="connsiteX703" fmla="*/ 260470 w 1025949"/>
                <a:gd name="connsiteY703" fmla="*/ 33333 h 1047482"/>
                <a:gd name="connsiteX704" fmla="*/ 259142 w 1025949"/>
                <a:gd name="connsiteY704" fmla="*/ 30973 h 1047482"/>
                <a:gd name="connsiteX705" fmla="*/ 258257 w 1025949"/>
                <a:gd name="connsiteY705" fmla="*/ 30088 h 1047482"/>
                <a:gd name="connsiteX706" fmla="*/ 257225 w 1025949"/>
                <a:gd name="connsiteY706" fmla="*/ 29351 h 1047482"/>
                <a:gd name="connsiteX707" fmla="*/ 255602 w 1025949"/>
                <a:gd name="connsiteY707" fmla="*/ 29056 h 1047482"/>
                <a:gd name="connsiteX708" fmla="*/ 247195 w 1025949"/>
                <a:gd name="connsiteY708" fmla="*/ 29056 h 1047482"/>
                <a:gd name="connsiteX709" fmla="*/ 246163 w 1025949"/>
                <a:gd name="connsiteY709" fmla="*/ 28613 h 1047482"/>
                <a:gd name="connsiteX710" fmla="*/ 244836 w 1025949"/>
                <a:gd name="connsiteY710" fmla="*/ 26548 h 1047482"/>
                <a:gd name="connsiteX711" fmla="*/ 243361 w 1025949"/>
                <a:gd name="connsiteY711" fmla="*/ 25516 h 1047482"/>
                <a:gd name="connsiteX712" fmla="*/ 241591 w 1025949"/>
                <a:gd name="connsiteY712" fmla="*/ 25516 h 1047482"/>
                <a:gd name="connsiteX713" fmla="*/ 240853 w 1025949"/>
                <a:gd name="connsiteY713" fmla="*/ 26548 h 1047482"/>
                <a:gd name="connsiteX714" fmla="*/ 243803 w 1025949"/>
                <a:gd name="connsiteY714" fmla="*/ 30236 h 1047482"/>
                <a:gd name="connsiteX715" fmla="*/ 244688 w 1025949"/>
                <a:gd name="connsiteY715" fmla="*/ 32300 h 1047482"/>
                <a:gd name="connsiteX716" fmla="*/ 247343 w 1025949"/>
                <a:gd name="connsiteY716" fmla="*/ 35250 h 1047482"/>
                <a:gd name="connsiteX717" fmla="*/ 255013 w 1025949"/>
                <a:gd name="connsiteY717" fmla="*/ 41445 h 1047482"/>
                <a:gd name="connsiteX718" fmla="*/ 256487 w 1025949"/>
                <a:gd name="connsiteY718" fmla="*/ 43362 h 1047482"/>
                <a:gd name="connsiteX719" fmla="*/ 256487 w 1025949"/>
                <a:gd name="connsiteY719" fmla="*/ 53244 h 1047482"/>
                <a:gd name="connsiteX720" fmla="*/ 258552 w 1025949"/>
                <a:gd name="connsiteY720" fmla="*/ 58406 h 1047482"/>
                <a:gd name="connsiteX721" fmla="*/ 261355 w 1025949"/>
                <a:gd name="connsiteY721" fmla="*/ 63716 h 1047482"/>
                <a:gd name="connsiteX722" fmla="*/ 262092 w 1025949"/>
                <a:gd name="connsiteY722" fmla="*/ 67108 h 1047482"/>
                <a:gd name="connsiteX723" fmla="*/ 261650 w 1025949"/>
                <a:gd name="connsiteY723" fmla="*/ 69616 h 1047482"/>
                <a:gd name="connsiteX724" fmla="*/ 261060 w 1025949"/>
                <a:gd name="connsiteY724" fmla="*/ 70943 h 1047482"/>
                <a:gd name="connsiteX725" fmla="*/ 261060 w 1025949"/>
                <a:gd name="connsiteY725" fmla="*/ 71533 h 1047482"/>
                <a:gd name="connsiteX726" fmla="*/ 261650 w 1025949"/>
                <a:gd name="connsiteY726" fmla="*/ 72123 h 1047482"/>
                <a:gd name="connsiteX727" fmla="*/ 264305 w 1025949"/>
                <a:gd name="connsiteY727" fmla="*/ 72860 h 1047482"/>
                <a:gd name="connsiteX728" fmla="*/ 269762 w 1025949"/>
                <a:gd name="connsiteY728" fmla="*/ 73303 h 1047482"/>
                <a:gd name="connsiteX729" fmla="*/ 273154 w 1025949"/>
                <a:gd name="connsiteY729" fmla="*/ 73303 h 1047482"/>
                <a:gd name="connsiteX730" fmla="*/ 278316 w 1025949"/>
                <a:gd name="connsiteY730" fmla="*/ 73893 h 1047482"/>
                <a:gd name="connsiteX731" fmla="*/ 278759 w 1025949"/>
                <a:gd name="connsiteY731" fmla="*/ 75811 h 1047482"/>
                <a:gd name="connsiteX732" fmla="*/ 278316 w 1025949"/>
                <a:gd name="connsiteY732" fmla="*/ 78908 h 1047482"/>
                <a:gd name="connsiteX733" fmla="*/ 277284 w 1025949"/>
                <a:gd name="connsiteY733" fmla="*/ 80678 h 1047482"/>
                <a:gd name="connsiteX734" fmla="*/ 276399 w 1025949"/>
                <a:gd name="connsiteY734" fmla="*/ 81120 h 1047482"/>
                <a:gd name="connsiteX735" fmla="*/ 273596 w 1025949"/>
                <a:gd name="connsiteY735" fmla="*/ 81563 h 1047482"/>
                <a:gd name="connsiteX736" fmla="*/ 270647 w 1025949"/>
                <a:gd name="connsiteY736" fmla="*/ 83480 h 1047482"/>
                <a:gd name="connsiteX737" fmla="*/ 266369 w 1025949"/>
                <a:gd name="connsiteY737" fmla="*/ 85397 h 1047482"/>
                <a:gd name="connsiteX738" fmla="*/ 264009 w 1025949"/>
                <a:gd name="connsiteY738" fmla="*/ 85692 h 1047482"/>
                <a:gd name="connsiteX739" fmla="*/ 262977 w 1025949"/>
                <a:gd name="connsiteY739" fmla="*/ 85987 h 1047482"/>
                <a:gd name="connsiteX740" fmla="*/ 262092 w 1025949"/>
                <a:gd name="connsiteY740" fmla="*/ 86577 h 1047482"/>
                <a:gd name="connsiteX741" fmla="*/ 261355 w 1025949"/>
                <a:gd name="connsiteY741" fmla="*/ 87315 h 1047482"/>
                <a:gd name="connsiteX742" fmla="*/ 260470 w 1025949"/>
                <a:gd name="connsiteY742" fmla="*/ 90854 h 1047482"/>
                <a:gd name="connsiteX743" fmla="*/ 259290 w 1025949"/>
                <a:gd name="connsiteY743" fmla="*/ 94837 h 1047482"/>
                <a:gd name="connsiteX744" fmla="*/ 256930 w 1025949"/>
                <a:gd name="connsiteY744" fmla="*/ 97197 h 1047482"/>
                <a:gd name="connsiteX745" fmla="*/ 254275 w 1025949"/>
                <a:gd name="connsiteY745" fmla="*/ 99114 h 1047482"/>
                <a:gd name="connsiteX746" fmla="*/ 249555 w 1025949"/>
                <a:gd name="connsiteY746" fmla="*/ 99114 h 1047482"/>
                <a:gd name="connsiteX747" fmla="*/ 248523 w 1025949"/>
                <a:gd name="connsiteY747" fmla="*/ 99704 h 1047482"/>
                <a:gd name="connsiteX748" fmla="*/ 247048 w 1025949"/>
                <a:gd name="connsiteY748" fmla="*/ 101326 h 1047482"/>
                <a:gd name="connsiteX749" fmla="*/ 244836 w 1025949"/>
                <a:gd name="connsiteY749" fmla="*/ 103244 h 1047482"/>
                <a:gd name="connsiteX750" fmla="*/ 243213 w 1025949"/>
                <a:gd name="connsiteY750" fmla="*/ 104276 h 1047482"/>
                <a:gd name="connsiteX751" fmla="*/ 241001 w 1025949"/>
                <a:gd name="connsiteY751" fmla="*/ 104276 h 1047482"/>
                <a:gd name="connsiteX752" fmla="*/ 238641 w 1025949"/>
                <a:gd name="connsiteY752" fmla="*/ 105161 h 1047482"/>
                <a:gd name="connsiteX753" fmla="*/ 235544 w 1025949"/>
                <a:gd name="connsiteY753" fmla="*/ 106784 h 1047482"/>
                <a:gd name="connsiteX754" fmla="*/ 233479 w 1025949"/>
                <a:gd name="connsiteY754" fmla="*/ 108111 h 1047482"/>
                <a:gd name="connsiteX755" fmla="*/ 231709 w 1025949"/>
                <a:gd name="connsiteY755" fmla="*/ 110323 h 1047482"/>
                <a:gd name="connsiteX756" fmla="*/ 229202 w 1025949"/>
                <a:gd name="connsiteY756" fmla="*/ 112683 h 1047482"/>
                <a:gd name="connsiteX757" fmla="*/ 226694 w 1025949"/>
                <a:gd name="connsiteY757" fmla="*/ 114306 h 1047482"/>
                <a:gd name="connsiteX758" fmla="*/ 225514 w 1025949"/>
                <a:gd name="connsiteY758" fmla="*/ 116371 h 1047482"/>
                <a:gd name="connsiteX759" fmla="*/ 223744 w 1025949"/>
                <a:gd name="connsiteY759" fmla="*/ 118878 h 1047482"/>
                <a:gd name="connsiteX760" fmla="*/ 221532 w 1025949"/>
                <a:gd name="connsiteY760" fmla="*/ 118878 h 1047482"/>
                <a:gd name="connsiteX761" fmla="*/ 221532 w 1025949"/>
                <a:gd name="connsiteY761" fmla="*/ 117403 h 1047482"/>
                <a:gd name="connsiteX762" fmla="*/ 222417 w 1025949"/>
                <a:gd name="connsiteY762" fmla="*/ 114896 h 1047482"/>
                <a:gd name="connsiteX763" fmla="*/ 221237 w 1025949"/>
                <a:gd name="connsiteY763" fmla="*/ 112683 h 1047482"/>
                <a:gd name="connsiteX764" fmla="*/ 219172 w 1025949"/>
                <a:gd name="connsiteY764" fmla="*/ 111503 h 1047482"/>
                <a:gd name="connsiteX765" fmla="*/ 218140 w 1025949"/>
                <a:gd name="connsiteY765" fmla="*/ 111208 h 1047482"/>
                <a:gd name="connsiteX766" fmla="*/ 217255 w 1025949"/>
                <a:gd name="connsiteY766" fmla="*/ 111208 h 1047482"/>
                <a:gd name="connsiteX767" fmla="*/ 214747 w 1025949"/>
                <a:gd name="connsiteY767" fmla="*/ 112388 h 1047482"/>
                <a:gd name="connsiteX768" fmla="*/ 211797 w 1025949"/>
                <a:gd name="connsiteY768" fmla="*/ 114306 h 1047482"/>
                <a:gd name="connsiteX769" fmla="*/ 210028 w 1025949"/>
                <a:gd name="connsiteY769" fmla="*/ 115633 h 1047482"/>
                <a:gd name="connsiteX770" fmla="*/ 208405 w 1025949"/>
                <a:gd name="connsiteY770" fmla="*/ 116223 h 1047482"/>
                <a:gd name="connsiteX771" fmla="*/ 205013 w 1025949"/>
                <a:gd name="connsiteY771" fmla="*/ 116813 h 1047482"/>
                <a:gd name="connsiteX772" fmla="*/ 202063 w 1025949"/>
                <a:gd name="connsiteY772" fmla="*/ 117108 h 1047482"/>
                <a:gd name="connsiteX773" fmla="*/ 200883 w 1025949"/>
                <a:gd name="connsiteY773" fmla="*/ 116665 h 1047482"/>
                <a:gd name="connsiteX774" fmla="*/ 198671 w 1025949"/>
                <a:gd name="connsiteY774" fmla="*/ 115191 h 1047482"/>
                <a:gd name="connsiteX775" fmla="*/ 193656 w 1025949"/>
                <a:gd name="connsiteY775" fmla="*/ 110766 h 1047482"/>
                <a:gd name="connsiteX776" fmla="*/ 186872 w 1025949"/>
                <a:gd name="connsiteY776" fmla="*/ 104719 h 1047482"/>
                <a:gd name="connsiteX777" fmla="*/ 181857 w 1025949"/>
                <a:gd name="connsiteY777" fmla="*/ 105899 h 1047482"/>
                <a:gd name="connsiteX778" fmla="*/ 181414 w 1025949"/>
                <a:gd name="connsiteY778" fmla="*/ 105899 h 1047482"/>
                <a:gd name="connsiteX779" fmla="*/ 181119 w 1025949"/>
                <a:gd name="connsiteY779" fmla="*/ 105014 h 1047482"/>
                <a:gd name="connsiteX780" fmla="*/ 181119 w 1025949"/>
                <a:gd name="connsiteY780" fmla="*/ 94542 h 1047482"/>
                <a:gd name="connsiteX781" fmla="*/ 180382 w 1025949"/>
                <a:gd name="connsiteY781" fmla="*/ 92329 h 1047482"/>
                <a:gd name="connsiteX782" fmla="*/ 178169 w 1025949"/>
                <a:gd name="connsiteY782" fmla="*/ 88642 h 1047482"/>
                <a:gd name="connsiteX783" fmla="*/ 175220 w 1025949"/>
                <a:gd name="connsiteY783" fmla="*/ 83775 h 1047482"/>
                <a:gd name="connsiteX784" fmla="*/ 174335 w 1025949"/>
                <a:gd name="connsiteY784" fmla="*/ 82448 h 1047482"/>
                <a:gd name="connsiteX785" fmla="*/ 173007 w 1025949"/>
                <a:gd name="connsiteY785" fmla="*/ 81710 h 1047482"/>
                <a:gd name="connsiteX786" fmla="*/ 171532 w 1025949"/>
                <a:gd name="connsiteY786" fmla="*/ 81710 h 1047482"/>
                <a:gd name="connsiteX787" fmla="*/ 170500 w 1025949"/>
                <a:gd name="connsiteY787" fmla="*/ 82005 h 1047482"/>
                <a:gd name="connsiteX788" fmla="*/ 169025 w 1025949"/>
                <a:gd name="connsiteY788" fmla="*/ 82890 h 1047482"/>
                <a:gd name="connsiteX789" fmla="*/ 167698 w 1025949"/>
                <a:gd name="connsiteY789" fmla="*/ 83922 h 1047482"/>
                <a:gd name="connsiteX790" fmla="*/ 165043 w 1025949"/>
                <a:gd name="connsiteY790" fmla="*/ 86872 h 1047482"/>
                <a:gd name="connsiteX791" fmla="*/ 162388 w 1025949"/>
                <a:gd name="connsiteY791" fmla="*/ 90265 h 1047482"/>
                <a:gd name="connsiteX792" fmla="*/ 160766 w 1025949"/>
                <a:gd name="connsiteY792" fmla="*/ 91002 h 1047482"/>
                <a:gd name="connsiteX793" fmla="*/ 159143 w 1025949"/>
                <a:gd name="connsiteY793" fmla="*/ 91297 h 1047482"/>
                <a:gd name="connsiteX794" fmla="*/ 157816 w 1025949"/>
                <a:gd name="connsiteY794" fmla="*/ 91297 h 1047482"/>
                <a:gd name="connsiteX795" fmla="*/ 156636 w 1025949"/>
                <a:gd name="connsiteY795" fmla="*/ 90265 h 1047482"/>
                <a:gd name="connsiteX796" fmla="*/ 155456 w 1025949"/>
                <a:gd name="connsiteY796" fmla="*/ 88347 h 1047482"/>
                <a:gd name="connsiteX797" fmla="*/ 154129 w 1025949"/>
                <a:gd name="connsiteY797" fmla="*/ 85840 h 1047482"/>
                <a:gd name="connsiteX798" fmla="*/ 152506 w 1025949"/>
                <a:gd name="connsiteY798" fmla="*/ 84955 h 1047482"/>
                <a:gd name="connsiteX799" fmla="*/ 151916 w 1025949"/>
                <a:gd name="connsiteY799" fmla="*/ 85692 h 1047482"/>
                <a:gd name="connsiteX800" fmla="*/ 151326 w 1025949"/>
                <a:gd name="connsiteY800" fmla="*/ 87167 h 1047482"/>
                <a:gd name="connsiteX801" fmla="*/ 150884 w 1025949"/>
                <a:gd name="connsiteY801" fmla="*/ 88642 h 1047482"/>
                <a:gd name="connsiteX802" fmla="*/ 152064 w 1025949"/>
                <a:gd name="connsiteY802" fmla="*/ 90412 h 1047482"/>
                <a:gd name="connsiteX803" fmla="*/ 153096 w 1025949"/>
                <a:gd name="connsiteY803" fmla="*/ 91887 h 1047482"/>
                <a:gd name="connsiteX804" fmla="*/ 121238 w 1025949"/>
                <a:gd name="connsiteY804" fmla="*/ 91887 h 1047482"/>
                <a:gd name="connsiteX805" fmla="*/ 119321 w 1025949"/>
                <a:gd name="connsiteY805" fmla="*/ 90854 h 1047482"/>
                <a:gd name="connsiteX806" fmla="*/ 117403 w 1025949"/>
                <a:gd name="connsiteY806" fmla="*/ 90412 h 1047482"/>
                <a:gd name="connsiteX807" fmla="*/ 116371 w 1025949"/>
                <a:gd name="connsiteY807" fmla="*/ 90412 h 1047482"/>
                <a:gd name="connsiteX808" fmla="*/ 114601 w 1025949"/>
                <a:gd name="connsiteY808" fmla="*/ 91297 h 1047482"/>
                <a:gd name="connsiteX809" fmla="*/ 112241 w 1025949"/>
                <a:gd name="connsiteY809" fmla="*/ 91297 h 1047482"/>
                <a:gd name="connsiteX810" fmla="*/ 110618 w 1025949"/>
                <a:gd name="connsiteY810" fmla="*/ 92182 h 1047482"/>
                <a:gd name="connsiteX811" fmla="*/ 109291 w 1025949"/>
                <a:gd name="connsiteY811" fmla="*/ 92182 h 1047482"/>
                <a:gd name="connsiteX812" fmla="*/ 109291 w 1025949"/>
                <a:gd name="connsiteY812" fmla="*/ 108996 h 1047482"/>
                <a:gd name="connsiteX813" fmla="*/ 110618 w 1025949"/>
                <a:gd name="connsiteY813" fmla="*/ 108554 h 1047482"/>
                <a:gd name="connsiteX814" fmla="*/ 111798 w 1025949"/>
                <a:gd name="connsiteY814" fmla="*/ 108554 h 1047482"/>
                <a:gd name="connsiteX815" fmla="*/ 112683 w 1025949"/>
                <a:gd name="connsiteY815" fmla="*/ 108996 h 1047482"/>
                <a:gd name="connsiteX816" fmla="*/ 115191 w 1025949"/>
                <a:gd name="connsiteY816" fmla="*/ 108701 h 1047482"/>
                <a:gd name="connsiteX817" fmla="*/ 116518 w 1025949"/>
                <a:gd name="connsiteY817" fmla="*/ 108701 h 1047482"/>
                <a:gd name="connsiteX818" fmla="*/ 117846 w 1025949"/>
                <a:gd name="connsiteY818" fmla="*/ 108996 h 1047482"/>
                <a:gd name="connsiteX819" fmla="*/ 119026 w 1025949"/>
                <a:gd name="connsiteY819" fmla="*/ 108996 h 1047482"/>
                <a:gd name="connsiteX820" fmla="*/ 119763 w 1025949"/>
                <a:gd name="connsiteY820" fmla="*/ 109586 h 1047482"/>
                <a:gd name="connsiteX821" fmla="*/ 120795 w 1025949"/>
                <a:gd name="connsiteY821" fmla="*/ 109586 h 1047482"/>
                <a:gd name="connsiteX822" fmla="*/ 121828 w 1025949"/>
                <a:gd name="connsiteY822" fmla="*/ 108996 h 1047482"/>
                <a:gd name="connsiteX823" fmla="*/ 123155 w 1025949"/>
                <a:gd name="connsiteY823" fmla="*/ 109291 h 1047482"/>
                <a:gd name="connsiteX824" fmla="*/ 124483 w 1025949"/>
                <a:gd name="connsiteY824" fmla="*/ 110176 h 1047482"/>
                <a:gd name="connsiteX825" fmla="*/ 125368 w 1025949"/>
                <a:gd name="connsiteY825" fmla="*/ 111503 h 1047482"/>
                <a:gd name="connsiteX826" fmla="*/ 126105 w 1025949"/>
                <a:gd name="connsiteY826" fmla="*/ 113126 h 1047482"/>
                <a:gd name="connsiteX827" fmla="*/ 126843 w 1025949"/>
                <a:gd name="connsiteY827" fmla="*/ 114011 h 1047482"/>
                <a:gd name="connsiteX828" fmla="*/ 126843 w 1025949"/>
                <a:gd name="connsiteY828" fmla="*/ 116813 h 1047482"/>
                <a:gd name="connsiteX829" fmla="*/ 126548 w 1025949"/>
                <a:gd name="connsiteY829" fmla="*/ 117845 h 1047482"/>
                <a:gd name="connsiteX830" fmla="*/ 126843 w 1025949"/>
                <a:gd name="connsiteY830" fmla="*/ 118583 h 1047482"/>
                <a:gd name="connsiteX831" fmla="*/ 127138 w 1025949"/>
                <a:gd name="connsiteY831" fmla="*/ 119320 h 1047482"/>
                <a:gd name="connsiteX832" fmla="*/ 127138 w 1025949"/>
                <a:gd name="connsiteY832" fmla="*/ 119763 h 1047482"/>
                <a:gd name="connsiteX833" fmla="*/ 126548 w 1025949"/>
                <a:gd name="connsiteY833" fmla="*/ 119763 h 1047482"/>
                <a:gd name="connsiteX834" fmla="*/ 125515 w 1025949"/>
                <a:gd name="connsiteY834" fmla="*/ 120058 h 1047482"/>
                <a:gd name="connsiteX835" fmla="*/ 123745 w 1025949"/>
                <a:gd name="connsiteY835" fmla="*/ 120058 h 1047482"/>
                <a:gd name="connsiteX836" fmla="*/ 123155 w 1025949"/>
                <a:gd name="connsiteY836" fmla="*/ 119468 h 1047482"/>
                <a:gd name="connsiteX837" fmla="*/ 121828 w 1025949"/>
                <a:gd name="connsiteY837" fmla="*/ 119468 h 1047482"/>
                <a:gd name="connsiteX838" fmla="*/ 120943 w 1025949"/>
                <a:gd name="connsiteY838" fmla="*/ 119025 h 1047482"/>
                <a:gd name="connsiteX839" fmla="*/ 120206 w 1025949"/>
                <a:gd name="connsiteY839" fmla="*/ 118140 h 1047482"/>
                <a:gd name="connsiteX840" fmla="*/ 118878 w 1025949"/>
                <a:gd name="connsiteY840" fmla="*/ 117256 h 1047482"/>
                <a:gd name="connsiteX841" fmla="*/ 117403 w 1025949"/>
                <a:gd name="connsiteY841" fmla="*/ 117551 h 1047482"/>
                <a:gd name="connsiteX842" fmla="*/ 116371 w 1025949"/>
                <a:gd name="connsiteY842" fmla="*/ 117993 h 1047482"/>
                <a:gd name="connsiteX843" fmla="*/ 115338 w 1025949"/>
                <a:gd name="connsiteY843" fmla="*/ 118435 h 1047482"/>
                <a:gd name="connsiteX844" fmla="*/ 114453 w 1025949"/>
                <a:gd name="connsiteY844" fmla="*/ 119025 h 1047482"/>
                <a:gd name="connsiteX845" fmla="*/ 113568 w 1025949"/>
                <a:gd name="connsiteY845" fmla="*/ 119025 h 1047482"/>
                <a:gd name="connsiteX846" fmla="*/ 112388 w 1025949"/>
                <a:gd name="connsiteY846" fmla="*/ 119320 h 1047482"/>
                <a:gd name="connsiteX847" fmla="*/ 111356 w 1025949"/>
                <a:gd name="connsiteY847" fmla="*/ 119910 h 1047482"/>
                <a:gd name="connsiteX848" fmla="*/ 110029 w 1025949"/>
                <a:gd name="connsiteY848" fmla="*/ 120353 h 1047482"/>
                <a:gd name="connsiteX849" fmla="*/ 108554 w 1025949"/>
                <a:gd name="connsiteY849" fmla="*/ 120648 h 1047482"/>
                <a:gd name="connsiteX850" fmla="*/ 106931 w 1025949"/>
                <a:gd name="connsiteY850" fmla="*/ 120943 h 1047482"/>
                <a:gd name="connsiteX851" fmla="*/ 105309 w 1025949"/>
                <a:gd name="connsiteY851" fmla="*/ 120943 h 1047482"/>
                <a:gd name="connsiteX852" fmla="*/ 103539 w 1025949"/>
                <a:gd name="connsiteY852" fmla="*/ 121238 h 1047482"/>
                <a:gd name="connsiteX853" fmla="*/ 103539 w 1025949"/>
                <a:gd name="connsiteY853" fmla="*/ 124630 h 1047482"/>
                <a:gd name="connsiteX854" fmla="*/ 103244 w 1025949"/>
                <a:gd name="connsiteY854" fmla="*/ 131267 h 1047482"/>
                <a:gd name="connsiteX855" fmla="*/ 103244 w 1025949"/>
                <a:gd name="connsiteY855" fmla="*/ 139822 h 1047482"/>
                <a:gd name="connsiteX856" fmla="*/ 103834 w 1025949"/>
                <a:gd name="connsiteY856" fmla="*/ 141296 h 1047482"/>
                <a:gd name="connsiteX857" fmla="*/ 106931 w 1025949"/>
                <a:gd name="connsiteY857" fmla="*/ 144394 h 1047482"/>
                <a:gd name="connsiteX858" fmla="*/ 109439 w 1025949"/>
                <a:gd name="connsiteY858" fmla="*/ 146016 h 1047482"/>
                <a:gd name="connsiteX859" fmla="*/ 111504 w 1025949"/>
                <a:gd name="connsiteY859" fmla="*/ 147934 h 1047482"/>
                <a:gd name="connsiteX860" fmla="*/ 113568 w 1025949"/>
                <a:gd name="connsiteY860" fmla="*/ 148671 h 1047482"/>
                <a:gd name="connsiteX861" fmla="*/ 114453 w 1025949"/>
                <a:gd name="connsiteY861" fmla="*/ 149408 h 1047482"/>
                <a:gd name="connsiteX862" fmla="*/ 115043 w 1025949"/>
                <a:gd name="connsiteY862" fmla="*/ 150588 h 1047482"/>
                <a:gd name="connsiteX863" fmla="*/ 115338 w 1025949"/>
                <a:gd name="connsiteY863" fmla="*/ 151768 h 1047482"/>
                <a:gd name="connsiteX864" fmla="*/ 115633 w 1025949"/>
                <a:gd name="connsiteY864" fmla="*/ 152801 h 1047482"/>
                <a:gd name="connsiteX865" fmla="*/ 115338 w 1025949"/>
                <a:gd name="connsiteY865" fmla="*/ 153833 h 1047482"/>
                <a:gd name="connsiteX866" fmla="*/ 114748 w 1025949"/>
                <a:gd name="connsiteY866" fmla="*/ 154866 h 1047482"/>
                <a:gd name="connsiteX867" fmla="*/ 115043 w 1025949"/>
                <a:gd name="connsiteY867" fmla="*/ 155898 h 1047482"/>
                <a:gd name="connsiteX868" fmla="*/ 115781 w 1025949"/>
                <a:gd name="connsiteY868" fmla="*/ 156783 h 1047482"/>
                <a:gd name="connsiteX869" fmla="*/ 116076 w 1025949"/>
                <a:gd name="connsiteY869" fmla="*/ 157816 h 1047482"/>
                <a:gd name="connsiteX870" fmla="*/ 116666 w 1025949"/>
                <a:gd name="connsiteY870" fmla="*/ 158848 h 1047482"/>
                <a:gd name="connsiteX871" fmla="*/ 116961 w 1025949"/>
                <a:gd name="connsiteY871" fmla="*/ 159880 h 1047482"/>
                <a:gd name="connsiteX872" fmla="*/ 117551 w 1025949"/>
                <a:gd name="connsiteY872" fmla="*/ 160618 h 1047482"/>
                <a:gd name="connsiteX873" fmla="*/ 118288 w 1025949"/>
                <a:gd name="connsiteY873" fmla="*/ 161208 h 1047482"/>
                <a:gd name="connsiteX874" fmla="*/ 119321 w 1025949"/>
                <a:gd name="connsiteY874" fmla="*/ 162093 h 1047482"/>
                <a:gd name="connsiteX875" fmla="*/ 119321 w 1025949"/>
                <a:gd name="connsiteY875" fmla="*/ 164453 h 1047482"/>
                <a:gd name="connsiteX876" fmla="*/ 120353 w 1025949"/>
                <a:gd name="connsiteY876" fmla="*/ 166075 h 1047482"/>
                <a:gd name="connsiteX877" fmla="*/ 120648 w 1025949"/>
                <a:gd name="connsiteY877" fmla="*/ 167255 h 1047482"/>
                <a:gd name="connsiteX878" fmla="*/ 120206 w 1025949"/>
                <a:gd name="connsiteY878" fmla="*/ 168582 h 1047482"/>
                <a:gd name="connsiteX879" fmla="*/ 119763 w 1025949"/>
                <a:gd name="connsiteY879" fmla="*/ 173155 h 1047482"/>
                <a:gd name="connsiteX880" fmla="*/ 118583 w 1025949"/>
                <a:gd name="connsiteY880" fmla="*/ 178317 h 1047482"/>
                <a:gd name="connsiteX881" fmla="*/ 117846 w 1025949"/>
                <a:gd name="connsiteY881" fmla="*/ 182299 h 1047482"/>
                <a:gd name="connsiteX882" fmla="*/ 116666 w 1025949"/>
                <a:gd name="connsiteY882" fmla="*/ 188789 h 1047482"/>
                <a:gd name="connsiteX883" fmla="*/ 115338 w 1025949"/>
                <a:gd name="connsiteY883" fmla="*/ 196311 h 1047482"/>
                <a:gd name="connsiteX884" fmla="*/ 113716 w 1025949"/>
                <a:gd name="connsiteY884" fmla="*/ 205455 h 1047482"/>
                <a:gd name="connsiteX885" fmla="*/ 112093 w 1025949"/>
                <a:gd name="connsiteY885" fmla="*/ 214452 h 1047482"/>
                <a:gd name="connsiteX886" fmla="*/ 110471 w 1025949"/>
                <a:gd name="connsiteY886" fmla="*/ 223302 h 1047482"/>
                <a:gd name="connsiteX887" fmla="*/ 108996 w 1025949"/>
                <a:gd name="connsiteY887" fmla="*/ 231266 h 1047482"/>
                <a:gd name="connsiteX888" fmla="*/ 107374 w 1025949"/>
                <a:gd name="connsiteY888" fmla="*/ 239968 h 1047482"/>
                <a:gd name="connsiteX889" fmla="*/ 106341 w 1025949"/>
                <a:gd name="connsiteY889" fmla="*/ 245278 h 1047482"/>
                <a:gd name="connsiteX890" fmla="*/ 105899 w 1025949"/>
                <a:gd name="connsiteY890" fmla="*/ 246163 h 1047482"/>
                <a:gd name="connsiteX891" fmla="*/ 105899 w 1025949"/>
                <a:gd name="connsiteY891" fmla="*/ 247785 h 1047482"/>
                <a:gd name="connsiteX892" fmla="*/ 104866 w 1025949"/>
                <a:gd name="connsiteY892" fmla="*/ 248523 h 1047482"/>
                <a:gd name="connsiteX893" fmla="*/ 103539 w 1025949"/>
                <a:gd name="connsiteY893" fmla="*/ 248523 h 1047482"/>
                <a:gd name="connsiteX894" fmla="*/ 101621 w 1025949"/>
                <a:gd name="connsiteY894" fmla="*/ 247490 h 1047482"/>
                <a:gd name="connsiteX895" fmla="*/ 100147 w 1025949"/>
                <a:gd name="connsiteY895" fmla="*/ 247785 h 1047482"/>
                <a:gd name="connsiteX896" fmla="*/ 98672 w 1025949"/>
                <a:gd name="connsiteY896" fmla="*/ 247785 h 1047482"/>
                <a:gd name="connsiteX897" fmla="*/ 96607 w 1025949"/>
                <a:gd name="connsiteY897" fmla="*/ 246458 h 1047482"/>
                <a:gd name="connsiteX898" fmla="*/ 95869 w 1025949"/>
                <a:gd name="connsiteY898" fmla="*/ 245130 h 1047482"/>
                <a:gd name="connsiteX899" fmla="*/ 94247 w 1025949"/>
                <a:gd name="connsiteY899" fmla="*/ 243950 h 1047482"/>
                <a:gd name="connsiteX900" fmla="*/ 91002 w 1025949"/>
                <a:gd name="connsiteY900" fmla="*/ 244393 h 1047482"/>
                <a:gd name="connsiteX901" fmla="*/ 88347 w 1025949"/>
                <a:gd name="connsiteY901" fmla="*/ 244393 h 1047482"/>
                <a:gd name="connsiteX902" fmla="*/ 86135 w 1025949"/>
                <a:gd name="connsiteY902" fmla="*/ 244098 h 1047482"/>
                <a:gd name="connsiteX903" fmla="*/ 84070 w 1025949"/>
                <a:gd name="connsiteY903" fmla="*/ 244540 h 1047482"/>
                <a:gd name="connsiteX904" fmla="*/ 82300 w 1025949"/>
                <a:gd name="connsiteY904" fmla="*/ 246015 h 1047482"/>
                <a:gd name="connsiteX905" fmla="*/ 80973 w 1025949"/>
                <a:gd name="connsiteY905" fmla="*/ 247785 h 1047482"/>
                <a:gd name="connsiteX906" fmla="*/ 79498 w 1025949"/>
                <a:gd name="connsiteY906" fmla="*/ 249260 h 1047482"/>
                <a:gd name="connsiteX907" fmla="*/ 75073 w 1025949"/>
                <a:gd name="connsiteY907" fmla="*/ 250145 h 1047482"/>
                <a:gd name="connsiteX908" fmla="*/ 72713 w 1025949"/>
                <a:gd name="connsiteY908" fmla="*/ 250145 h 1047482"/>
                <a:gd name="connsiteX909" fmla="*/ 70648 w 1025949"/>
                <a:gd name="connsiteY909" fmla="*/ 251178 h 1047482"/>
                <a:gd name="connsiteX910" fmla="*/ 67404 w 1025949"/>
                <a:gd name="connsiteY910" fmla="*/ 251472 h 1047482"/>
                <a:gd name="connsiteX911" fmla="*/ 65191 w 1025949"/>
                <a:gd name="connsiteY911" fmla="*/ 252358 h 1047482"/>
                <a:gd name="connsiteX912" fmla="*/ 61356 w 1025949"/>
                <a:gd name="connsiteY912" fmla="*/ 252800 h 1047482"/>
                <a:gd name="connsiteX913" fmla="*/ 56784 w 1025949"/>
                <a:gd name="connsiteY913" fmla="*/ 253242 h 1047482"/>
                <a:gd name="connsiteX914" fmla="*/ 54277 w 1025949"/>
                <a:gd name="connsiteY914" fmla="*/ 254570 h 1047482"/>
                <a:gd name="connsiteX915" fmla="*/ 53244 w 1025949"/>
                <a:gd name="connsiteY915" fmla="*/ 255160 h 1047482"/>
                <a:gd name="connsiteX916" fmla="*/ 50590 w 1025949"/>
                <a:gd name="connsiteY916" fmla="*/ 256930 h 1047482"/>
                <a:gd name="connsiteX917" fmla="*/ 46017 w 1025949"/>
                <a:gd name="connsiteY917" fmla="*/ 259732 h 1047482"/>
                <a:gd name="connsiteX918" fmla="*/ 43510 w 1025949"/>
                <a:gd name="connsiteY918" fmla="*/ 260764 h 1047482"/>
                <a:gd name="connsiteX919" fmla="*/ 40413 w 1025949"/>
                <a:gd name="connsiteY919" fmla="*/ 263714 h 1047482"/>
                <a:gd name="connsiteX920" fmla="*/ 36725 w 1025949"/>
                <a:gd name="connsiteY920" fmla="*/ 266517 h 1047482"/>
                <a:gd name="connsiteX921" fmla="*/ 34365 w 1025949"/>
                <a:gd name="connsiteY921" fmla="*/ 267992 h 1047482"/>
                <a:gd name="connsiteX922" fmla="*/ 30826 w 1025949"/>
                <a:gd name="connsiteY922" fmla="*/ 268729 h 1047482"/>
                <a:gd name="connsiteX923" fmla="*/ 29351 w 1025949"/>
                <a:gd name="connsiteY923" fmla="*/ 269466 h 1047482"/>
                <a:gd name="connsiteX924" fmla="*/ 28761 w 1025949"/>
                <a:gd name="connsiteY924" fmla="*/ 270351 h 1047482"/>
                <a:gd name="connsiteX925" fmla="*/ 29056 w 1025949"/>
                <a:gd name="connsiteY925" fmla="*/ 271384 h 1047482"/>
                <a:gd name="connsiteX926" fmla="*/ 28466 w 1025949"/>
                <a:gd name="connsiteY926" fmla="*/ 274039 h 1047482"/>
                <a:gd name="connsiteX927" fmla="*/ 27433 w 1025949"/>
                <a:gd name="connsiteY927" fmla="*/ 279053 h 1047482"/>
                <a:gd name="connsiteX928" fmla="*/ 27139 w 1025949"/>
                <a:gd name="connsiteY928" fmla="*/ 281561 h 1047482"/>
                <a:gd name="connsiteX929" fmla="*/ 26844 w 1025949"/>
                <a:gd name="connsiteY929" fmla="*/ 282741 h 1047482"/>
                <a:gd name="connsiteX930" fmla="*/ 24484 w 1025949"/>
                <a:gd name="connsiteY930" fmla="*/ 286723 h 1047482"/>
                <a:gd name="connsiteX931" fmla="*/ 21976 w 1025949"/>
                <a:gd name="connsiteY931" fmla="*/ 290410 h 1047482"/>
                <a:gd name="connsiteX932" fmla="*/ 20796 w 1025949"/>
                <a:gd name="connsiteY932" fmla="*/ 292918 h 1047482"/>
                <a:gd name="connsiteX933" fmla="*/ 20059 w 1025949"/>
                <a:gd name="connsiteY933" fmla="*/ 294687 h 1047482"/>
                <a:gd name="connsiteX934" fmla="*/ 20796 w 1025949"/>
                <a:gd name="connsiteY934" fmla="*/ 296162 h 1047482"/>
                <a:gd name="connsiteX935" fmla="*/ 21829 w 1025949"/>
                <a:gd name="connsiteY935" fmla="*/ 298817 h 1047482"/>
                <a:gd name="connsiteX936" fmla="*/ 22714 w 1025949"/>
                <a:gd name="connsiteY936" fmla="*/ 301030 h 1047482"/>
                <a:gd name="connsiteX937" fmla="*/ 23009 w 1025949"/>
                <a:gd name="connsiteY937" fmla="*/ 302505 h 1047482"/>
                <a:gd name="connsiteX938" fmla="*/ 22714 w 1025949"/>
                <a:gd name="connsiteY938" fmla="*/ 304127 h 1047482"/>
                <a:gd name="connsiteX939" fmla="*/ 21681 w 1025949"/>
                <a:gd name="connsiteY939" fmla="*/ 305602 h 1047482"/>
                <a:gd name="connsiteX940" fmla="*/ 20059 w 1025949"/>
                <a:gd name="connsiteY940" fmla="*/ 306634 h 1047482"/>
                <a:gd name="connsiteX941" fmla="*/ 17847 w 1025949"/>
                <a:gd name="connsiteY941" fmla="*/ 306929 h 1047482"/>
                <a:gd name="connsiteX942" fmla="*/ 13274 w 1025949"/>
                <a:gd name="connsiteY942" fmla="*/ 309732 h 1047482"/>
                <a:gd name="connsiteX943" fmla="*/ 8260 w 1025949"/>
                <a:gd name="connsiteY943" fmla="*/ 313714 h 1047482"/>
                <a:gd name="connsiteX944" fmla="*/ 6637 w 1025949"/>
                <a:gd name="connsiteY944" fmla="*/ 315631 h 1047482"/>
                <a:gd name="connsiteX945" fmla="*/ 6195 w 1025949"/>
                <a:gd name="connsiteY945" fmla="*/ 317401 h 1047482"/>
                <a:gd name="connsiteX946" fmla="*/ 5457 w 1025949"/>
                <a:gd name="connsiteY946" fmla="*/ 320203 h 1047482"/>
                <a:gd name="connsiteX947" fmla="*/ 5752 w 1025949"/>
                <a:gd name="connsiteY947" fmla="*/ 321678 h 1047482"/>
                <a:gd name="connsiteX948" fmla="*/ 6637 w 1025949"/>
                <a:gd name="connsiteY948" fmla="*/ 322711 h 1047482"/>
                <a:gd name="connsiteX949" fmla="*/ 7522 w 1025949"/>
                <a:gd name="connsiteY949" fmla="*/ 325071 h 1047482"/>
                <a:gd name="connsiteX950" fmla="*/ 7522 w 1025949"/>
                <a:gd name="connsiteY950" fmla="*/ 326251 h 1047482"/>
                <a:gd name="connsiteX951" fmla="*/ 6785 w 1025949"/>
                <a:gd name="connsiteY951" fmla="*/ 326988 h 1047482"/>
                <a:gd name="connsiteX952" fmla="*/ 5310 w 1025949"/>
                <a:gd name="connsiteY952" fmla="*/ 326988 h 1047482"/>
                <a:gd name="connsiteX953" fmla="*/ 3982 w 1025949"/>
                <a:gd name="connsiteY953" fmla="*/ 327431 h 1047482"/>
                <a:gd name="connsiteX954" fmla="*/ 2950 w 1025949"/>
                <a:gd name="connsiteY954" fmla="*/ 328020 h 1047482"/>
                <a:gd name="connsiteX955" fmla="*/ 1033 w 1025949"/>
                <a:gd name="connsiteY955" fmla="*/ 328020 h 1047482"/>
                <a:gd name="connsiteX956" fmla="*/ 1033 w 1025949"/>
                <a:gd name="connsiteY956" fmla="*/ 329200 h 1047482"/>
                <a:gd name="connsiteX957" fmla="*/ 1328 w 1025949"/>
                <a:gd name="connsiteY957" fmla="*/ 330380 h 1047482"/>
                <a:gd name="connsiteX958" fmla="*/ 1328 w 1025949"/>
                <a:gd name="connsiteY958" fmla="*/ 331560 h 1047482"/>
                <a:gd name="connsiteX959" fmla="*/ 590 w 1025949"/>
                <a:gd name="connsiteY959" fmla="*/ 332298 h 1047482"/>
                <a:gd name="connsiteX960" fmla="*/ 0 w 1025949"/>
                <a:gd name="connsiteY960" fmla="*/ 332888 h 1047482"/>
                <a:gd name="connsiteX961" fmla="*/ 590 w 1025949"/>
                <a:gd name="connsiteY961" fmla="*/ 333625 h 1047482"/>
                <a:gd name="connsiteX962" fmla="*/ 1475 w 1025949"/>
                <a:gd name="connsiteY962" fmla="*/ 334363 h 1047482"/>
                <a:gd name="connsiteX963" fmla="*/ 2802 w 1025949"/>
                <a:gd name="connsiteY963" fmla="*/ 335543 h 1047482"/>
                <a:gd name="connsiteX964" fmla="*/ 4720 w 1025949"/>
                <a:gd name="connsiteY964" fmla="*/ 337755 h 1047482"/>
                <a:gd name="connsiteX965" fmla="*/ 6195 w 1025949"/>
                <a:gd name="connsiteY965" fmla="*/ 338197 h 1047482"/>
                <a:gd name="connsiteX966" fmla="*/ 7375 w 1025949"/>
                <a:gd name="connsiteY966" fmla="*/ 338935 h 1047482"/>
                <a:gd name="connsiteX967" fmla="*/ 7375 w 1025949"/>
                <a:gd name="connsiteY967" fmla="*/ 340115 h 1047482"/>
                <a:gd name="connsiteX968" fmla="*/ 7080 w 1025949"/>
                <a:gd name="connsiteY968" fmla="*/ 341295 h 1047482"/>
                <a:gd name="connsiteX969" fmla="*/ 6047 w 1025949"/>
                <a:gd name="connsiteY969" fmla="*/ 341885 h 1047482"/>
                <a:gd name="connsiteX970" fmla="*/ 6047 w 1025949"/>
                <a:gd name="connsiteY970" fmla="*/ 342917 h 1047482"/>
                <a:gd name="connsiteX971" fmla="*/ 7375 w 1025949"/>
                <a:gd name="connsiteY971" fmla="*/ 344245 h 1047482"/>
                <a:gd name="connsiteX972" fmla="*/ 8407 w 1025949"/>
                <a:gd name="connsiteY972" fmla="*/ 345129 h 1047482"/>
                <a:gd name="connsiteX973" fmla="*/ 9439 w 1025949"/>
                <a:gd name="connsiteY973" fmla="*/ 346457 h 1047482"/>
                <a:gd name="connsiteX974" fmla="*/ 10325 w 1025949"/>
                <a:gd name="connsiteY974" fmla="*/ 348374 h 1047482"/>
                <a:gd name="connsiteX975" fmla="*/ 10325 w 1025949"/>
                <a:gd name="connsiteY975" fmla="*/ 349554 h 1047482"/>
                <a:gd name="connsiteX976" fmla="*/ 11357 w 1025949"/>
                <a:gd name="connsiteY976" fmla="*/ 351029 h 1047482"/>
                <a:gd name="connsiteX977" fmla="*/ 11947 w 1025949"/>
                <a:gd name="connsiteY977" fmla="*/ 352357 h 1047482"/>
                <a:gd name="connsiteX978" fmla="*/ 11947 w 1025949"/>
                <a:gd name="connsiteY978" fmla="*/ 353537 h 1047482"/>
                <a:gd name="connsiteX979" fmla="*/ 13569 w 1025949"/>
                <a:gd name="connsiteY979" fmla="*/ 354716 h 1047482"/>
                <a:gd name="connsiteX980" fmla="*/ 14897 w 1025949"/>
                <a:gd name="connsiteY980" fmla="*/ 355601 h 1047482"/>
                <a:gd name="connsiteX981" fmla="*/ 15929 w 1025949"/>
                <a:gd name="connsiteY981" fmla="*/ 356486 h 1047482"/>
                <a:gd name="connsiteX982" fmla="*/ 16962 w 1025949"/>
                <a:gd name="connsiteY982" fmla="*/ 357076 h 1047482"/>
                <a:gd name="connsiteX983" fmla="*/ 17257 w 1025949"/>
                <a:gd name="connsiteY983" fmla="*/ 357961 h 1047482"/>
                <a:gd name="connsiteX984" fmla="*/ 17257 w 1025949"/>
                <a:gd name="connsiteY984" fmla="*/ 359289 h 1047482"/>
                <a:gd name="connsiteX985" fmla="*/ 18584 w 1025949"/>
                <a:gd name="connsiteY985" fmla="*/ 361501 h 1047482"/>
                <a:gd name="connsiteX986" fmla="*/ 21239 w 1025949"/>
                <a:gd name="connsiteY986" fmla="*/ 363271 h 1047482"/>
                <a:gd name="connsiteX987" fmla="*/ 23304 w 1025949"/>
                <a:gd name="connsiteY987" fmla="*/ 365778 h 1047482"/>
                <a:gd name="connsiteX988" fmla="*/ 24631 w 1025949"/>
                <a:gd name="connsiteY988" fmla="*/ 367548 h 1047482"/>
                <a:gd name="connsiteX989" fmla="*/ 27139 w 1025949"/>
                <a:gd name="connsiteY989" fmla="*/ 370498 h 1047482"/>
                <a:gd name="connsiteX990" fmla="*/ 27139 w 1025949"/>
                <a:gd name="connsiteY990" fmla="*/ 373890 h 1047482"/>
                <a:gd name="connsiteX991" fmla="*/ 24041 w 1025949"/>
                <a:gd name="connsiteY991" fmla="*/ 377725 h 1047482"/>
                <a:gd name="connsiteX992" fmla="*/ 20944 w 1025949"/>
                <a:gd name="connsiteY992" fmla="*/ 381560 h 1047482"/>
                <a:gd name="connsiteX993" fmla="*/ 31268 w 1025949"/>
                <a:gd name="connsiteY993" fmla="*/ 381560 h 1047482"/>
                <a:gd name="connsiteX994" fmla="*/ 36725 w 1025949"/>
                <a:gd name="connsiteY994" fmla="*/ 382592 h 1047482"/>
                <a:gd name="connsiteX995" fmla="*/ 40413 w 1025949"/>
                <a:gd name="connsiteY995" fmla="*/ 383625 h 1047482"/>
                <a:gd name="connsiteX996" fmla="*/ 42625 w 1025949"/>
                <a:gd name="connsiteY996" fmla="*/ 384067 h 1047482"/>
                <a:gd name="connsiteX997" fmla="*/ 44247 w 1025949"/>
                <a:gd name="connsiteY997" fmla="*/ 385247 h 1047482"/>
                <a:gd name="connsiteX998" fmla="*/ 44985 w 1025949"/>
                <a:gd name="connsiteY998" fmla="*/ 387165 h 1047482"/>
                <a:gd name="connsiteX999" fmla="*/ 45575 w 1025949"/>
                <a:gd name="connsiteY999" fmla="*/ 388787 h 1047482"/>
                <a:gd name="connsiteX1000" fmla="*/ 45575 w 1025949"/>
                <a:gd name="connsiteY1000" fmla="*/ 390999 h 1047482"/>
                <a:gd name="connsiteX1001" fmla="*/ 47935 w 1025949"/>
                <a:gd name="connsiteY1001" fmla="*/ 392769 h 1047482"/>
                <a:gd name="connsiteX1002" fmla="*/ 47935 w 1025949"/>
                <a:gd name="connsiteY1002" fmla="*/ 394539 h 1047482"/>
                <a:gd name="connsiteX1003" fmla="*/ 47640 w 1025949"/>
                <a:gd name="connsiteY1003" fmla="*/ 397046 h 1047482"/>
                <a:gd name="connsiteX1004" fmla="*/ 62684 w 1025949"/>
                <a:gd name="connsiteY1004" fmla="*/ 397046 h 1047482"/>
                <a:gd name="connsiteX1005" fmla="*/ 69764 w 1025949"/>
                <a:gd name="connsiteY1005" fmla="*/ 396604 h 1047482"/>
                <a:gd name="connsiteX1006" fmla="*/ 72418 w 1025949"/>
                <a:gd name="connsiteY1006" fmla="*/ 396014 h 1047482"/>
                <a:gd name="connsiteX1007" fmla="*/ 75663 w 1025949"/>
                <a:gd name="connsiteY1007" fmla="*/ 393064 h 1047482"/>
                <a:gd name="connsiteX1008" fmla="*/ 77581 w 1025949"/>
                <a:gd name="connsiteY1008" fmla="*/ 392179 h 1047482"/>
                <a:gd name="connsiteX1009" fmla="*/ 79498 w 1025949"/>
                <a:gd name="connsiteY1009" fmla="*/ 390852 h 1047482"/>
                <a:gd name="connsiteX1010" fmla="*/ 81710 w 1025949"/>
                <a:gd name="connsiteY1010" fmla="*/ 388344 h 1047482"/>
                <a:gd name="connsiteX1011" fmla="*/ 83480 w 1025949"/>
                <a:gd name="connsiteY1011" fmla="*/ 387165 h 1047482"/>
                <a:gd name="connsiteX1012" fmla="*/ 84955 w 1025949"/>
                <a:gd name="connsiteY1012" fmla="*/ 385690 h 1047482"/>
                <a:gd name="connsiteX1013" fmla="*/ 87167 w 1025949"/>
                <a:gd name="connsiteY1013" fmla="*/ 384215 h 1047482"/>
                <a:gd name="connsiteX1014" fmla="*/ 88052 w 1025949"/>
                <a:gd name="connsiteY1014" fmla="*/ 383182 h 1047482"/>
                <a:gd name="connsiteX1015" fmla="*/ 88790 w 1025949"/>
                <a:gd name="connsiteY1015" fmla="*/ 382740 h 1047482"/>
                <a:gd name="connsiteX1016" fmla="*/ 90560 w 1025949"/>
                <a:gd name="connsiteY1016" fmla="*/ 382002 h 1047482"/>
                <a:gd name="connsiteX1017" fmla="*/ 89822 w 1025949"/>
                <a:gd name="connsiteY1017" fmla="*/ 383330 h 1047482"/>
                <a:gd name="connsiteX1018" fmla="*/ 89232 w 1025949"/>
                <a:gd name="connsiteY1018" fmla="*/ 384805 h 1047482"/>
                <a:gd name="connsiteX1019" fmla="*/ 89232 w 1025949"/>
                <a:gd name="connsiteY1019" fmla="*/ 386870 h 1047482"/>
                <a:gd name="connsiteX1020" fmla="*/ 89822 w 1025949"/>
                <a:gd name="connsiteY1020" fmla="*/ 389082 h 1047482"/>
                <a:gd name="connsiteX1021" fmla="*/ 89085 w 1025949"/>
                <a:gd name="connsiteY1021" fmla="*/ 390704 h 1047482"/>
                <a:gd name="connsiteX1022" fmla="*/ 87905 w 1025949"/>
                <a:gd name="connsiteY1022" fmla="*/ 392179 h 1047482"/>
                <a:gd name="connsiteX1023" fmla="*/ 87905 w 1025949"/>
                <a:gd name="connsiteY1023" fmla="*/ 423300 h 1047482"/>
                <a:gd name="connsiteX1024" fmla="*/ 88937 w 1025949"/>
                <a:gd name="connsiteY1024" fmla="*/ 422415 h 1047482"/>
                <a:gd name="connsiteX1025" fmla="*/ 90560 w 1025949"/>
                <a:gd name="connsiteY1025" fmla="*/ 421677 h 1047482"/>
                <a:gd name="connsiteX1026" fmla="*/ 92772 w 1025949"/>
                <a:gd name="connsiteY1026" fmla="*/ 423742 h 1047482"/>
                <a:gd name="connsiteX1027" fmla="*/ 94247 w 1025949"/>
                <a:gd name="connsiteY1027" fmla="*/ 424627 h 1047482"/>
                <a:gd name="connsiteX1028" fmla="*/ 96902 w 1025949"/>
                <a:gd name="connsiteY1028" fmla="*/ 424627 h 1047482"/>
                <a:gd name="connsiteX1029" fmla="*/ 98672 w 1025949"/>
                <a:gd name="connsiteY1029" fmla="*/ 424332 h 1047482"/>
                <a:gd name="connsiteX1030" fmla="*/ 102654 w 1025949"/>
                <a:gd name="connsiteY1030" fmla="*/ 422562 h 1047482"/>
                <a:gd name="connsiteX1031" fmla="*/ 105456 w 1025949"/>
                <a:gd name="connsiteY1031" fmla="*/ 421235 h 1047482"/>
                <a:gd name="connsiteX1032" fmla="*/ 108554 w 1025949"/>
                <a:gd name="connsiteY1032" fmla="*/ 421235 h 1047482"/>
                <a:gd name="connsiteX1033" fmla="*/ 112831 w 1025949"/>
                <a:gd name="connsiteY1033" fmla="*/ 421825 h 1047482"/>
                <a:gd name="connsiteX1034" fmla="*/ 124483 w 1025949"/>
                <a:gd name="connsiteY1034" fmla="*/ 421825 h 1047482"/>
                <a:gd name="connsiteX1035" fmla="*/ 130382 w 1025949"/>
                <a:gd name="connsiteY1035" fmla="*/ 422857 h 1047482"/>
                <a:gd name="connsiteX1036" fmla="*/ 134365 w 1025949"/>
                <a:gd name="connsiteY1036" fmla="*/ 423300 h 1047482"/>
                <a:gd name="connsiteX1037" fmla="*/ 135987 w 1025949"/>
                <a:gd name="connsiteY1037" fmla="*/ 424185 h 1047482"/>
                <a:gd name="connsiteX1038" fmla="*/ 136429 w 1025949"/>
                <a:gd name="connsiteY1038" fmla="*/ 425512 h 1047482"/>
                <a:gd name="connsiteX1039" fmla="*/ 137609 w 1025949"/>
                <a:gd name="connsiteY1039" fmla="*/ 426102 h 1047482"/>
                <a:gd name="connsiteX1040" fmla="*/ 138937 w 1025949"/>
                <a:gd name="connsiteY1040" fmla="*/ 425807 h 1047482"/>
                <a:gd name="connsiteX1041" fmla="*/ 140412 w 1025949"/>
                <a:gd name="connsiteY1041" fmla="*/ 425807 h 1047482"/>
                <a:gd name="connsiteX1042" fmla="*/ 143657 w 1025949"/>
                <a:gd name="connsiteY1042" fmla="*/ 424332 h 1047482"/>
                <a:gd name="connsiteX1043" fmla="*/ 146312 w 1025949"/>
                <a:gd name="connsiteY1043" fmla="*/ 423447 h 1047482"/>
                <a:gd name="connsiteX1044" fmla="*/ 148524 w 1025949"/>
                <a:gd name="connsiteY1044" fmla="*/ 422267 h 1047482"/>
                <a:gd name="connsiteX1045" fmla="*/ 149704 w 1025949"/>
                <a:gd name="connsiteY1045" fmla="*/ 421235 h 1047482"/>
                <a:gd name="connsiteX1046" fmla="*/ 152506 w 1025949"/>
                <a:gd name="connsiteY1046" fmla="*/ 417400 h 1047482"/>
                <a:gd name="connsiteX1047" fmla="*/ 154718 w 1025949"/>
                <a:gd name="connsiteY1047" fmla="*/ 415188 h 1047482"/>
                <a:gd name="connsiteX1048" fmla="*/ 156783 w 1025949"/>
                <a:gd name="connsiteY1048" fmla="*/ 414450 h 1047482"/>
                <a:gd name="connsiteX1049" fmla="*/ 160913 w 1025949"/>
                <a:gd name="connsiteY1049" fmla="*/ 414155 h 1047482"/>
                <a:gd name="connsiteX1050" fmla="*/ 162240 w 1025949"/>
                <a:gd name="connsiteY1050" fmla="*/ 414745 h 1047482"/>
                <a:gd name="connsiteX1051" fmla="*/ 163863 w 1025949"/>
                <a:gd name="connsiteY1051" fmla="*/ 414745 h 1047482"/>
                <a:gd name="connsiteX1052" fmla="*/ 165338 w 1025949"/>
                <a:gd name="connsiteY1052" fmla="*/ 412385 h 1047482"/>
                <a:gd name="connsiteX1053" fmla="*/ 167550 w 1025949"/>
                <a:gd name="connsiteY1053" fmla="*/ 409878 h 1047482"/>
                <a:gd name="connsiteX1054" fmla="*/ 171827 w 1025949"/>
                <a:gd name="connsiteY1054" fmla="*/ 406781 h 1047482"/>
                <a:gd name="connsiteX1055" fmla="*/ 174040 w 1025949"/>
                <a:gd name="connsiteY1055" fmla="*/ 405896 h 1047482"/>
                <a:gd name="connsiteX1056" fmla="*/ 175367 w 1025949"/>
                <a:gd name="connsiteY1056" fmla="*/ 404863 h 1047482"/>
                <a:gd name="connsiteX1057" fmla="*/ 177727 w 1025949"/>
                <a:gd name="connsiteY1057" fmla="*/ 404863 h 1047482"/>
                <a:gd name="connsiteX1058" fmla="*/ 179792 w 1025949"/>
                <a:gd name="connsiteY1058" fmla="*/ 403536 h 1047482"/>
                <a:gd name="connsiteX1059" fmla="*/ 189821 w 1025949"/>
                <a:gd name="connsiteY1059" fmla="*/ 395866 h 1047482"/>
                <a:gd name="connsiteX1060" fmla="*/ 193804 w 1025949"/>
                <a:gd name="connsiteY1060" fmla="*/ 393949 h 1047482"/>
                <a:gd name="connsiteX1061" fmla="*/ 196311 w 1025949"/>
                <a:gd name="connsiteY1061" fmla="*/ 393654 h 1047482"/>
                <a:gd name="connsiteX1062" fmla="*/ 198376 w 1025949"/>
                <a:gd name="connsiteY1062" fmla="*/ 393212 h 1047482"/>
                <a:gd name="connsiteX1063" fmla="*/ 201916 w 1025949"/>
                <a:gd name="connsiteY1063" fmla="*/ 392179 h 1047482"/>
                <a:gd name="connsiteX1064" fmla="*/ 210765 w 1025949"/>
                <a:gd name="connsiteY1064" fmla="*/ 391147 h 1047482"/>
                <a:gd name="connsiteX1065" fmla="*/ 216517 w 1025949"/>
                <a:gd name="connsiteY1065" fmla="*/ 390704 h 1047482"/>
                <a:gd name="connsiteX1066" fmla="*/ 218287 w 1025949"/>
                <a:gd name="connsiteY1066" fmla="*/ 391737 h 1047482"/>
                <a:gd name="connsiteX1067" fmla="*/ 220352 w 1025949"/>
                <a:gd name="connsiteY1067" fmla="*/ 391442 h 1047482"/>
                <a:gd name="connsiteX1068" fmla="*/ 222122 w 1025949"/>
                <a:gd name="connsiteY1068" fmla="*/ 389672 h 1047482"/>
                <a:gd name="connsiteX1069" fmla="*/ 223597 w 1025949"/>
                <a:gd name="connsiteY1069" fmla="*/ 389082 h 1047482"/>
                <a:gd name="connsiteX1070" fmla="*/ 224629 w 1025949"/>
                <a:gd name="connsiteY1070" fmla="*/ 389082 h 1047482"/>
                <a:gd name="connsiteX1071" fmla="*/ 226104 w 1025949"/>
                <a:gd name="connsiteY1071" fmla="*/ 391147 h 1047482"/>
                <a:gd name="connsiteX1072" fmla="*/ 226842 w 1025949"/>
                <a:gd name="connsiteY1072" fmla="*/ 393359 h 1047482"/>
                <a:gd name="connsiteX1073" fmla="*/ 226399 w 1025949"/>
                <a:gd name="connsiteY1073" fmla="*/ 394982 h 1047482"/>
                <a:gd name="connsiteX1074" fmla="*/ 226399 w 1025949"/>
                <a:gd name="connsiteY1074" fmla="*/ 397341 h 1047482"/>
                <a:gd name="connsiteX1075" fmla="*/ 227137 w 1025949"/>
                <a:gd name="connsiteY1075" fmla="*/ 400439 h 1047482"/>
                <a:gd name="connsiteX1076" fmla="*/ 226694 w 1025949"/>
                <a:gd name="connsiteY1076" fmla="*/ 403241 h 1047482"/>
                <a:gd name="connsiteX1077" fmla="*/ 224482 w 1025949"/>
                <a:gd name="connsiteY1077" fmla="*/ 406928 h 1047482"/>
                <a:gd name="connsiteX1078" fmla="*/ 223449 w 1025949"/>
                <a:gd name="connsiteY1078" fmla="*/ 408403 h 1047482"/>
                <a:gd name="connsiteX1079" fmla="*/ 223154 w 1025949"/>
                <a:gd name="connsiteY1079" fmla="*/ 409878 h 1047482"/>
                <a:gd name="connsiteX1080" fmla="*/ 223154 w 1025949"/>
                <a:gd name="connsiteY1080" fmla="*/ 411943 h 1047482"/>
                <a:gd name="connsiteX1081" fmla="*/ 224334 w 1025949"/>
                <a:gd name="connsiteY1081" fmla="*/ 415335 h 1047482"/>
                <a:gd name="connsiteX1082" fmla="*/ 226104 w 1025949"/>
                <a:gd name="connsiteY1082" fmla="*/ 420055 h 1047482"/>
                <a:gd name="connsiteX1083" fmla="*/ 226399 w 1025949"/>
                <a:gd name="connsiteY1083" fmla="*/ 423595 h 1047482"/>
                <a:gd name="connsiteX1084" fmla="*/ 225219 w 1025949"/>
                <a:gd name="connsiteY1084" fmla="*/ 425807 h 1047482"/>
                <a:gd name="connsiteX1085" fmla="*/ 224629 w 1025949"/>
                <a:gd name="connsiteY1085" fmla="*/ 427725 h 1047482"/>
                <a:gd name="connsiteX1086" fmla="*/ 224629 w 1025949"/>
                <a:gd name="connsiteY1086" fmla="*/ 429347 h 1047482"/>
                <a:gd name="connsiteX1087" fmla="*/ 225219 w 1025949"/>
                <a:gd name="connsiteY1087" fmla="*/ 430527 h 1047482"/>
                <a:gd name="connsiteX1088" fmla="*/ 225957 w 1025949"/>
                <a:gd name="connsiteY1088" fmla="*/ 431117 h 1047482"/>
                <a:gd name="connsiteX1089" fmla="*/ 226399 w 1025949"/>
                <a:gd name="connsiteY1089" fmla="*/ 432444 h 1047482"/>
                <a:gd name="connsiteX1090" fmla="*/ 226399 w 1025949"/>
                <a:gd name="connsiteY1090" fmla="*/ 434362 h 1047482"/>
                <a:gd name="connsiteX1091" fmla="*/ 227579 w 1025949"/>
                <a:gd name="connsiteY1091" fmla="*/ 436279 h 1047482"/>
                <a:gd name="connsiteX1092" fmla="*/ 229497 w 1025949"/>
                <a:gd name="connsiteY1092" fmla="*/ 438049 h 1047482"/>
                <a:gd name="connsiteX1093" fmla="*/ 230234 w 1025949"/>
                <a:gd name="connsiteY1093" fmla="*/ 439819 h 1047482"/>
                <a:gd name="connsiteX1094" fmla="*/ 229791 w 1025949"/>
                <a:gd name="connsiteY1094" fmla="*/ 441441 h 1047482"/>
                <a:gd name="connsiteX1095" fmla="*/ 229791 w 1025949"/>
                <a:gd name="connsiteY1095" fmla="*/ 442474 h 1047482"/>
                <a:gd name="connsiteX1096" fmla="*/ 230529 w 1025949"/>
                <a:gd name="connsiteY1096" fmla="*/ 442916 h 1047482"/>
                <a:gd name="connsiteX1097" fmla="*/ 231119 w 1025949"/>
                <a:gd name="connsiteY1097" fmla="*/ 442621 h 1047482"/>
                <a:gd name="connsiteX1098" fmla="*/ 231856 w 1025949"/>
                <a:gd name="connsiteY1098" fmla="*/ 442179 h 1047482"/>
                <a:gd name="connsiteX1099" fmla="*/ 232446 w 1025949"/>
                <a:gd name="connsiteY1099" fmla="*/ 442179 h 1047482"/>
                <a:gd name="connsiteX1100" fmla="*/ 233774 w 1025949"/>
                <a:gd name="connsiteY1100" fmla="*/ 444686 h 1047482"/>
                <a:gd name="connsiteX1101" fmla="*/ 233774 w 1025949"/>
                <a:gd name="connsiteY1101" fmla="*/ 445129 h 1047482"/>
                <a:gd name="connsiteX1102" fmla="*/ 234659 w 1025949"/>
                <a:gd name="connsiteY1102" fmla="*/ 447046 h 1047482"/>
                <a:gd name="connsiteX1103" fmla="*/ 234954 w 1025949"/>
                <a:gd name="connsiteY1103" fmla="*/ 448521 h 1047482"/>
                <a:gd name="connsiteX1104" fmla="*/ 237019 w 1025949"/>
                <a:gd name="connsiteY1104" fmla="*/ 449258 h 1047482"/>
                <a:gd name="connsiteX1105" fmla="*/ 239231 w 1025949"/>
                <a:gd name="connsiteY1105" fmla="*/ 449848 h 1047482"/>
                <a:gd name="connsiteX1106" fmla="*/ 240411 w 1025949"/>
                <a:gd name="connsiteY1106" fmla="*/ 450586 h 1047482"/>
                <a:gd name="connsiteX1107" fmla="*/ 242918 w 1025949"/>
                <a:gd name="connsiteY1107" fmla="*/ 452946 h 1047482"/>
                <a:gd name="connsiteX1108" fmla="*/ 244983 w 1025949"/>
                <a:gd name="connsiteY1108" fmla="*/ 454421 h 1047482"/>
                <a:gd name="connsiteX1109" fmla="*/ 247490 w 1025949"/>
                <a:gd name="connsiteY1109" fmla="*/ 455601 h 1047482"/>
                <a:gd name="connsiteX1110" fmla="*/ 248375 w 1025949"/>
                <a:gd name="connsiteY1110" fmla="*/ 457518 h 1047482"/>
                <a:gd name="connsiteX1111" fmla="*/ 249998 w 1025949"/>
                <a:gd name="connsiteY1111" fmla="*/ 460468 h 1047482"/>
                <a:gd name="connsiteX1112" fmla="*/ 254275 w 1025949"/>
                <a:gd name="connsiteY1112" fmla="*/ 461647 h 1047482"/>
                <a:gd name="connsiteX1113" fmla="*/ 259290 w 1025949"/>
                <a:gd name="connsiteY1113" fmla="*/ 462238 h 1047482"/>
                <a:gd name="connsiteX1114" fmla="*/ 262534 w 1025949"/>
                <a:gd name="connsiteY1114" fmla="*/ 462827 h 1047482"/>
                <a:gd name="connsiteX1115" fmla="*/ 266517 w 1025949"/>
                <a:gd name="connsiteY1115" fmla="*/ 461205 h 1047482"/>
                <a:gd name="connsiteX1116" fmla="*/ 269172 w 1025949"/>
                <a:gd name="connsiteY1116" fmla="*/ 461500 h 1047482"/>
                <a:gd name="connsiteX1117" fmla="*/ 271827 w 1025949"/>
                <a:gd name="connsiteY1117" fmla="*/ 462533 h 1047482"/>
                <a:gd name="connsiteX1118" fmla="*/ 273006 w 1025949"/>
                <a:gd name="connsiteY1118" fmla="*/ 463270 h 1047482"/>
                <a:gd name="connsiteX1119" fmla="*/ 275071 w 1025949"/>
                <a:gd name="connsiteY1119" fmla="*/ 464745 h 1047482"/>
                <a:gd name="connsiteX1120" fmla="*/ 278169 w 1025949"/>
                <a:gd name="connsiteY1120" fmla="*/ 466662 h 1047482"/>
                <a:gd name="connsiteX1121" fmla="*/ 280676 w 1025949"/>
                <a:gd name="connsiteY1121" fmla="*/ 467400 h 1047482"/>
                <a:gd name="connsiteX1122" fmla="*/ 282446 w 1025949"/>
                <a:gd name="connsiteY1122" fmla="*/ 466367 h 1047482"/>
                <a:gd name="connsiteX1123" fmla="*/ 284068 w 1025949"/>
                <a:gd name="connsiteY1123" fmla="*/ 465925 h 1047482"/>
                <a:gd name="connsiteX1124" fmla="*/ 285396 w 1025949"/>
                <a:gd name="connsiteY1124" fmla="*/ 466367 h 1047482"/>
                <a:gd name="connsiteX1125" fmla="*/ 286133 w 1025949"/>
                <a:gd name="connsiteY1125" fmla="*/ 468580 h 1047482"/>
                <a:gd name="connsiteX1126" fmla="*/ 286871 w 1025949"/>
                <a:gd name="connsiteY1126" fmla="*/ 470055 h 1047482"/>
                <a:gd name="connsiteX1127" fmla="*/ 288345 w 1025949"/>
                <a:gd name="connsiteY1127" fmla="*/ 471087 h 1047482"/>
                <a:gd name="connsiteX1128" fmla="*/ 291590 w 1025949"/>
                <a:gd name="connsiteY1128" fmla="*/ 473889 h 1047482"/>
                <a:gd name="connsiteX1129" fmla="*/ 293360 w 1025949"/>
                <a:gd name="connsiteY1129" fmla="*/ 475069 h 1047482"/>
                <a:gd name="connsiteX1130" fmla="*/ 295425 w 1025949"/>
                <a:gd name="connsiteY1130" fmla="*/ 475069 h 1047482"/>
                <a:gd name="connsiteX1131" fmla="*/ 299702 w 1025949"/>
                <a:gd name="connsiteY1131" fmla="*/ 476839 h 1047482"/>
                <a:gd name="connsiteX1132" fmla="*/ 304275 w 1025949"/>
                <a:gd name="connsiteY1132" fmla="*/ 478609 h 1047482"/>
                <a:gd name="connsiteX1133" fmla="*/ 306634 w 1025949"/>
                <a:gd name="connsiteY1133" fmla="*/ 478904 h 1047482"/>
                <a:gd name="connsiteX1134" fmla="*/ 308994 w 1025949"/>
                <a:gd name="connsiteY1134" fmla="*/ 478609 h 1047482"/>
                <a:gd name="connsiteX1135" fmla="*/ 310469 w 1025949"/>
                <a:gd name="connsiteY1135" fmla="*/ 479347 h 1047482"/>
                <a:gd name="connsiteX1136" fmla="*/ 311059 w 1025949"/>
                <a:gd name="connsiteY1136" fmla="*/ 481559 h 1047482"/>
                <a:gd name="connsiteX1137" fmla="*/ 315041 w 1025949"/>
                <a:gd name="connsiteY1137" fmla="*/ 485836 h 1047482"/>
                <a:gd name="connsiteX1138" fmla="*/ 316959 w 1025949"/>
                <a:gd name="connsiteY1138" fmla="*/ 487458 h 1047482"/>
                <a:gd name="connsiteX1139" fmla="*/ 319171 w 1025949"/>
                <a:gd name="connsiteY1139" fmla="*/ 488933 h 1047482"/>
                <a:gd name="connsiteX1140" fmla="*/ 324776 w 1025949"/>
                <a:gd name="connsiteY1140" fmla="*/ 488933 h 1047482"/>
                <a:gd name="connsiteX1141" fmla="*/ 326398 w 1025949"/>
                <a:gd name="connsiteY1141" fmla="*/ 489376 h 1047482"/>
                <a:gd name="connsiteX1142" fmla="*/ 328906 w 1025949"/>
                <a:gd name="connsiteY1142" fmla="*/ 488933 h 1047482"/>
                <a:gd name="connsiteX1143" fmla="*/ 336428 w 1025949"/>
                <a:gd name="connsiteY1143" fmla="*/ 488196 h 1047482"/>
                <a:gd name="connsiteX1144" fmla="*/ 337755 w 1025949"/>
                <a:gd name="connsiteY1144" fmla="*/ 487901 h 1047482"/>
                <a:gd name="connsiteX1145" fmla="*/ 342032 w 1025949"/>
                <a:gd name="connsiteY1145" fmla="*/ 489818 h 1047482"/>
                <a:gd name="connsiteX1146" fmla="*/ 347047 w 1025949"/>
                <a:gd name="connsiteY1146" fmla="*/ 492473 h 1047482"/>
                <a:gd name="connsiteX1147" fmla="*/ 350439 w 1025949"/>
                <a:gd name="connsiteY1147" fmla="*/ 494686 h 1047482"/>
                <a:gd name="connsiteX1148" fmla="*/ 352799 w 1025949"/>
                <a:gd name="connsiteY1148" fmla="*/ 495866 h 1047482"/>
                <a:gd name="connsiteX1149" fmla="*/ 353979 w 1025949"/>
                <a:gd name="connsiteY1149" fmla="*/ 497783 h 1047482"/>
                <a:gd name="connsiteX1150" fmla="*/ 355012 w 1025949"/>
                <a:gd name="connsiteY1150" fmla="*/ 499848 h 1047482"/>
                <a:gd name="connsiteX1151" fmla="*/ 355454 w 1025949"/>
                <a:gd name="connsiteY1151" fmla="*/ 502060 h 1047482"/>
                <a:gd name="connsiteX1152" fmla="*/ 354864 w 1025949"/>
                <a:gd name="connsiteY1152" fmla="*/ 504125 h 1047482"/>
                <a:gd name="connsiteX1153" fmla="*/ 353979 w 1025949"/>
                <a:gd name="connsiteY1153" fmla="*/ 505010 h 1047482"/>
                <a:gd name="connsiteX1154" fmla="*/ 353684 w 1025949"/>
                <a:gd name="connsiteY1154" fmla="*/ 506337 h 1047482"/>
                <a:gd name="connsiteX1155" fmla="*/ 354127 w 1025949"/>
                <a:gd name="connsiteY1155" fmla="*/ 508402 h 1047482"/>
                <a:gd name="connsiteX1156" fmla="*/ 355749 w 1025949"/>
                <a:gd name="connsiteY1156" fmla="*/ 510320 h 1047482"/>
                <a:gd name="connsiteX1157" fmla="*/ 356339 w 1025949"/>
                <a:gd name="connsiteY1157" fmla="*/ 512532 h 1047482"/>
                <a:gd name="connsiteX1158" fmla="*/ 357224 w 1025949"/>
                <a:gd name="connsiteY1158" fmla="*/ 516514 h 1047482"/>
                <a:gd name="connsiteX1159" fmla="*/ 358256 w 1025949"/>
                <a:gd name="connsiteY1159" fmla="*/ 517842 h 1047482"/>
                <a:gd name="connsiteX1160" fmla="*/ 358994 w 1025949"/>
                <a:gd name="connsiteY1160" fmla="*/ 530378 h 1047482"/>
                <a:gd name="connsiteX1161" fmla="*/ 355601 w 1025949"/>
                <a:gd name="connsiteY1161" fmla="*/ 530378 h 1047482"/>
                <a:gd name="connsiteX1162" fmla="*/ 350882 w 1025949"/>
                <a:gd name="connsiteY1162" fmla="*/ 530674 h 1047482"/>
                <a:gd name="connsiteX1163" fmla="*/ 352209 w 1025949"/>
                <a:gd name="connsiteY1163" fmla="*/ 531853 h 1047482"/>
                <a:gd name="connsiteX1164" fmla="*/ 356192 w 1025949"/>
                <a:gd name="connsiteY1164" fmla="*/ 536573 h 1047482"/>
                <a:gd name="connsiteX1165" fmla="*/ 359731 w 1025949"/>
                <a:gd name="connsiteY1165" fmla="*/ 540850 h 1047482"/>
                <a:gd name="connsiteX1166" fmla="*/ 360321 w 1025949"/>
                <a:gd name="connsiteY1166" fmla="*/ 547783 h 1047482"/>
                <a:gd name="connsiteX1167" fmla="*/ 360616 w 1025949"/>
                <a:gd name="connsiteY1167" fmla="*/ 552060 h 1047482"/>
                <a:gd name="connsiteX1168" fmla="*/ 361059 w 1025949"/>
                <a:gd name="connsiteY1168" fmla="*/ 558254 h 1047482"/>
                <a:gd name="connsiteX1169" fmla="*/ 361354 w 1025949"/>
                <a:gd name="connsiteY1169" fmla="*/ 561942 h 1047482"/>
                <a:gd name="connsiteX1170" fmla="*/ 370351 w 1025949"/>
                <a:gd name="connsiteY1170" fmla="*/ 562237 h 1047482"/>
                <a:gd name="connsiteX1171" fmla="*/ 380675 w 1025949"/>
                <a:gd name="connsiteY1171" fmla="*/ 562679 h 1047482"/>
                <a:gd name="connsiteX1172" fmla="*/ 393212 w 1025949"/>
                <a:gd name="connsiteY1172" fmla="*/ 563122 h 1047482"/>
                <a:gd name="connsiteX1173" fmla="*/ 404126 w 1025949"/>
                <a:gd name="connsiteY1173" fmla="*/ 563564 h 1047482"/>
                <a:gd name="connsiteX1174" fmla="*/ 405159 w 1025949"/>
                <a:gd name="connsiteY1174" fmla="*/ 563564 h 1047482"/>
                <a:gd name="connsiteX1175" fmla="*/ 407076 w 1025949"/>
                <a:gd name="connsiteY1175" fmla="*/ 562974 h 1047482"/>
                <a:gd name="connsiteX1176" fmla="*/ 408403 w 1025949"/>
                <a:gd name="connsiteY1176" fmla="*/ 562384 h 1047482"/>
                <a:gd name="connsiteX1177" fmla="*/ 409141 w 1025949"/>
                <a:gd name="connsiteY1177" fmla="*/ 562384 h 1047482"/>
                <a:gd name="connsiteX1178" fmla="*/ 409141 w 1025949"/>
                <a:gd name="connsiteY1178" fmla="*/ 567841 h 1047482"/>
                <a:gd name="connsiteX1179" fmla="*/ 405896 w 1025949"/>
                <a:gd name="connsiteY1179" fmla="*/ 572119 h 1047482"/>
                <a:gd name="connsiteX1180" fmla="*/ 405896 w 1025949"/>
                <a:gd name="connsiteY1180" fmla="*/ 573446 h 1047482"/>
                <a:gd name="connsiteX1181" fmla="*/ 406191 w 1025949"/>
                <a:gd name="connsiteY1181" fmla="*/ 579051 h 1047482"/>
                <a:gd name="connsiteX1182" fmla="*/ 407371 w 1025949"/>
                <a:gd name="connsiteY1182" fmla="*/ 583623 h 1047482"/>
                <a:gd name="connsiteX1183" fmla="*/ 407961 w 1025949"/>
                <a:gd name="connsiteY1183" fmla="*/ 587753 h 1047482"/>
                <a:gd name="connsiteX1184" fmla="*/ 409288 w 1025949"/>
                <a:gd name="connsiteY1184" fmla="*/ 589080 h 1047482"/>
                <a:gd name="connsiteX1185" fmla="*/ 412976 w 1025949"/>
                <a:gd name="connsiteY1185" fmla="*/ 591292 h 1047482"/>
                <a:gd name="connsiteX1186" fmla="*/ 418580 w 1025949"/>
                <a:gd name="connsiteY1186" fmla="*/ 595275 h 1047482"/>
                <a:gd name="connsiteX1187" fmla="*/ 420793 w 1025949"/>
                <a:gd name="connsiteY1187" fmla="*/ 595865 h 1047482"/>
                <a:gd name="connsiteX1188" fmla="*/ 422710 w 1025949"/>
                <a:gd name="connsiteY1188" fmla="*/ 595275 h 1047482"/>
                <a:gd name="connsiteX1189" fmla="*/ 423890 w 1025949"/>
                <a:gd name="connsiteY1189" fmla="*/ 596897 h 1047482"/>
                <a:gd name="connsiteX1190" fmla="*/ 424185 w 1025949"/>
                <a:gd name="connsiteY1190" fmla="*/ 599552 h 1047482"/>
                <a:gd name="connsiteX1191" fmla="*/ 427282 w 1025949"/>
                <a:gd name="connsiteY1191" fmla="*/ 606926 h 1047482"/>
                <a:gd name="connsiteX1192" fmla="*/ 429200 w 1025949"/>
                <a:gd name="connsiteY1192" fmla="*/ 611646 h 1047482"/>
                <a:gd name="connsiteX1193" fmla="*/ 430085 w 1025949"/>
                <a:gd name="connsiteY1193" fmla="*/ 613268 h 1047482"/>
                <a:gd name="connsiteX1194" fmla="*/ 431560 w 1025949"/>
                <a:gd name="connsiteY1194" fmla="*/ 614154 h 1047482"/>
                <a:gd name="connsiteX1195" fmla="*/ 431265 w 1025949"/>
                <a:gd name="connsiteY1195" fmla="*/ 614743 h 1047482"/>
                <a:gd name="connsiteX1196" fmla="*/ 430085 w 1025949"/>
                <a:gd name="connsiteY1196" fmla="*/ 615039 h 1047482"/>
                <a:gd name="connsiteX1197" fmla="*/ 429495 w 1025949"/>
                <a:gd name="connsiteY1197" fmla="*/ 615923 h 1047482"/>
                <a:gd name="connsiteX1198" fmla="*/ 427725 w 1025949"/>
                <a:gd name="connsiteY1198" fmla="*/ 621233 h 1047482"/>
                <a:gd name="connsiteX1199" fmla="*/ 425512 w 1025949"/>
                <a:gd name="connsiteY1199" fmla="*/ 628165 h 1047482"/>
                <a:gd name="connsiteX1200" fmla="*/ 424037 w 1025949"/>
                <a:gd name="connsiteY1200" fmla="*/ 633032 h 1047482"/>
                <a:gd name="connsiteX1201" fmla="*/ 425365 w 1025949"/>
                <a:gd name="connsiteY1201" fmla="*/ 633032 h 1047482"/>
                <a:gd name="connsiteX1202" fmla="*/ 425365 w 1025949"/>
                <a:gd name="connsiteY1202" fmla="*/ 634507 h 1047482"/>
                <a:gd name="connsiteX1203" fmla="*/ 425660 w 1025949"/>
                <a:gd name="connsiteY1203" fmla="*/ 636572 h 1047482"/>
                <a:gd name="connsiteX1204" fmla="*/ 424037 w 1025949"/>
                <a:gd name="connsiteY1204" fmla="*/ 636867 h 1047482"/>
                <a:gd name="connsiteX1205" fmla="*/ 423595 w 1025949"/>
                <a:gd name="connsiteY1205" fmla="*/ 637605 h 1047482"/>
                <a:gd name="connsiteX1206" fmla="*/ 421678 w 1025949"/>
                <a:gd name="connsiteY1206" fmla="*/ 641587 h 1047482"/>
                <a:gd name="connsiteX1207" fmla="*/ 419170 w 1025949"/>
                <a:gd name="connsiteY1207" fmla="*/ 646897 h 1047482"/>
                <a:gd name="connsiteX1208" fmla="*/ 416515 w 1025949"/>
                <a:gd name="connsiteY1208" fmla="*/ 652354 h 1047482"/>
                <a:gd name="connsiteX1209" fmla="*/ 414893 w 1025949"/>
                <a:gd name="connsiteY1209" fmla="*/ 655599 h 1047482"/>
                <a:gd name="connsiteX1210" fmla="*/ 417548 w 1025949"/>
                <a:gd name="connsiteY1210" fmla="*/ 657959 h 1047482"/>
                <a:gd name="connsiteX1211" fmla="*/ 421973 w 1025949"/>
                <a:gd name="connsiteY1211" fmla="*/ 661941 h 1047482"/>
                <a:gd name="connsiteX1212" fmla="*/ 421235 w 1025949"/>
                <a:gd name="connsiteY1212" fmla="*/ 662973 h 1047482"/>
                <a:gd name="connsiteX1213" fmla="*/ 419318 w 1025949"/>
                <a:gd name="connsiteY1213" fmla="*/ 663563 h 1047482"/>
                <a:gd name="connsiteX1214" fmla="*/ 417695 w 1025949"/>
                <a:gd name="connsiteY1214" fmla="*/ 664006 h 1047482"/>
                <a:gd name="connsiteX1215" fmla="*/ 416515 w 1025949"/>
                <a:gd name="connsiteY1215" fmla="*/ 665481 h 1047482"/>
                <a:gd name="connsiteX1216" fmla="*/ 415778 w 1025949"/>
                <a:gd name="connsiteY1216" fmla="*/ 666513 h 1047482"/>
                <a:gd name="connsiteX1217" fmla="*/ 414008 w 1025949"/>
                <a:gd name="connsiteY1217" fmla="*/ 666808 h 1047482"/>
                <a:gd name="connsiteX1218" fmla="*/ 414598 w 1025949"/>
                <a:gd name="connsiteY1218" fmla="*/ 668725 h 1047482"/>
                <a:gd name="connsiteX1219" fmla="*/ 414893 w 1025949"/>
                <a:gd name="connsiteY1219" fmla="*/ 670200 h 1047482"/>
                <a:gd name="connsiteX1220" fmla="*/ 415778 w 1025949"/>
                <a:gd name="connsiteY1220" fmla="*/ 671233 h 1047482"/>
                <a:gd name="connsiteX1221" fmla="*/ 416663 w 1025949"/>
                <a:gd name="connsiteY1221" fmla="*/ 672708 h 1047482"/>
                <a:gd name="connsiteX1222" fmla="*/ 417548 w 1025949"/>
                <a:gd name="connsiteY1222" fmla="*/ 673445 h 1047482"/>
                <a:gd name="connsiteX1223" fmla="*/ 418138 w 1025949"/>
                <a:gd name="connsiteY1223" fmla="*/ 674773 h 1047482"/>
                <a:gd name="connsiteX1224" fmla="*/ 418138 w 1025949"/>
                <a:gd name="connsiteY1224" fmla="*/ 678312 h 1047482"/>
                <a:gd name="connsiteX1225" fmla="*/ 418728 w 1025949"/>
                <a:gd name="connsiteY1225" fmla="*/ 680082 h 1047482"/>
                <a:gd name="connsiteX1226" fmla="*/ 419170 w 1025949"/>
                <a:gd name="connsiteY1226" fmla="*/ 680525 h 1047482"/>
                <a:gd name="connsiteX1227" fmla="*/ 420350 w 1025949"/>
                <a:gd name="connsiteY1227" fmla="*/ 680967 h 1047482"/>
                <a:gd name="connsiteX1228" fmla="*/ 420940 w 1025949"/>
                <a:gd name="connsiteY1228" fmla="*/ 682590 h 1047482"/>
                <a:gd name="connsiteX1229" fmla="*/ 420498 w 1025949"/>
                <a:gd name="connsiteY1229" fmla="*/ 683327 h 1047482"/>
                <a:gd name="connsiteX1230" fmla="*/ 420498 w 1025949"/>
                <a:gd name="connsiteY1230" fmla="*/ 684212 h 1047482"/>
                <a:gd name="connsiteX1231" fmla="*/ 421088 w 1025949"/>
                <a:gd name="connsiteY1231" fmla="*/ 685097 h 1047482"/>
                <a:gd name="connsiteX1232" fmla="*/ 420645 w 1025949"/>
                <a:gd name="connsiteY1232" fmla="*/ 685982 h 1047482"/>
                <a:gd name="connsiteX1233" fmla="*/ 420645 w 1025949"/>
                <a:gd name="connsiteY1233" fmla="*/ 686572 h 1047482"/>
                <a:gd name="connsiteX1234" fmla="*/ 421678 w 1025949"/>
                <a:gd name="connsiteY1234" fmla="*/ 687162 h 1047482"/>
                <a:gd name="connsiteX1235" fmla="*/ 422415 w 1025949"/>
                <a:gd name="connsiteY1235" fmla="*/ 689374 h 1047482"/>
                <a:gd name="connsiteX1236" fmla="*/ 422415 w 1025949"/>
                <a:gd name="connsiteY1236" fmla="*/ 693061 h 1047482"/>
                <a:gd name="connsiteX1237" fmla="*/ 421678 w 1025949"/>
                <a:gd name="connsiteY1237" fmla="*/ 694979 h 1047482"/>
                <a:gd name="connsiteX1238" fmla="*/ 420940 w 1025949"/>
                <a:gd name="connsiteY1238" fmla="*/ 696601 h 1047482"/>
                <a:gd name="connsiteX1239" fmla="*/ 420940 w 1025949"/>
                <a:gd name="connsiteY1239" fmla="*/ 697634 h 1047482"/>
                <a:gd name="connsiteX1240" fmla="*/ 421235 w 1025949"/>
                <a:gd name="connsiteY1240" fmla="*/ 699109 h 1047482"/>
                <a:gd name="connsiteX1241" fmla="*/ 420350 w 1025949"/>
                <a:gd name="connsiteY1241" fmla="*/ 700878 h 1047482"/>
                <a:gd name="connsiteX1242" fmla="*/ 419318 w 1025949"/>
                <a:gd name="connsiteY1242" fmla="*/ 702943 h 1047482"/>
                <a:gd name="connsiteX1243" fmla="*/ 419613 w 1025949"/>
                <a:gd name="connsiteY1243" fmla="*/ 704418 h 1047482"/>
                <a:gd name="connsiteX1244" fmla="*/ 419613 w 1025949"/>
                <a:gd name="connsiteY1244" fmla="*/ 705746 h 1047482"/>
                <a:gd name="connsiteX1245" fmla="*/ 419908 w 1025949"/>
                <a:gd name="connsiteY1245" fmla="*/ 707221 h 1047482"/>
                <a:gd name="connsiteX1246" fmla="*/ 420203 w 1025949"/>
                <a:gd name="connsiteY1246" fmla="*/ 708548 h 1047482"/>
                <a:gd name="connsiteX1247" fmla="*/ 419908 w 1025949"/>
                <a:gd name="connsiteY1247" fmla="*/ 710023 h 1047482"/>
                <a:gd name="connsiteX1248" fmla="*/ 419613 w 1025949"/>
                <a:gd name="connsiteY1248" fmla="*/ 711350 h 1047482"/>
                <a:gd name="connsiteX1249" fmla="*/ 419613 w 1025949"/>
                <a:gd name="connsiteY1249" fmla="*/ 712825 h 1047482"/>
                <a:gd name="connsiteX1250" fmla="*/ 419908 w 1025949"/>
                <a:gd name="connsiteY1250" fmla="*/ 714447 h 1047482"/>
                <a:gd name="connsiteX1251" fmla="*/ 419170 w 1025949"/>
                <a:gd name="connsiteY1251" fmla="*/ 715922 h 1047482"/>
                <a:gd name="connsiteX1252" fmla="*/ 418728 w 1025949"/>
                <a:gd name="connsiteY1252" fmla="*/ 716955 h 1047482"/>
                <a:gd name="connsiteX1253" fmla="*/ 418728 w 1025949"/>
                <a:gd name="connsiteY1253" fmla="*/ 717987 h 1047482"/>
                <a:gd name="connsiteX1254" fmla="*/ 419318 w 1025949"/>
                <a:gd name="connsiteY1254" fmla="*/ 719757 h 1047482"/>
                <a:gd name="connsiteX1255" fmla="*/ 421235 w 1025949"/>
                <a:gd name="connsiteY1255" fmla="*/ 720495 h 1047482"/>
                <a:gd name="connsiteX1256" fmla="*/ 422858 w 1025949"/>
                <a:gd name="connsiteY1256" fmla="*/ 720495 h 1047482"/>
                <a:gd name="connsiteX1257" fmla="*/ 424332 w 1025949"/>
                <a:gd name="connsiteY1257" fmla="*/ 719757 h 1047482"/>
                <a:gd name="connsiteX1258" fmla="*/ 425512 w 1025949"/>
                <a:gd name="connsiteY1258" fmla="*/ 719462 h 1047482"/>
                <a:gd name="connsiteX1259" fmla="*/ 427577 w 1025949"/>
                <a:gd name="connsiteY1259" fmla="*/ 720347 h 1047482"/>
                <a:gd name="connsiteX1260" fmla="*/ 429495 w 1025949"/>
                <a:gd name="connsiteY1260" fmla="*/ 721822 h 1047482"/>
                <a:gd name="connsiteX1261" fmla="*/ 431854 w 1025949"/>
                <a:gd name="connsiteY1261" fmla="*/ 721822 h 1047482"/>
                <a:gd name="connsiteX1262" fmla="*/ 434067 w 1025949"/>
                <a:gd name="connsiteY1262" fmla="*/ 722265 h 1047482"/>
                <a:gd name="connsiteX1263" fmla="*/ 435689 w 1025949"/>
                <a:gd name="connsiteY1263" fmla="*/ 722707 h 1047482"/>
                <a:gd name="connsiteX1264" fmla="*/ 438049 w 1025949"/>
                <a:gd name="connsiteY1264" fmla="*/ 722117 h 1047482"/>
                <a:gd name="connsiteX1265" fmla="*/ 440557 w 1025949"/>
                <a:gd name="connsiteY1265" fmla="*/ 722707 h 1047482"/>
                <a:gd name="connsiteX1266" fmla="*/ 443506 w 1025949"/>
                <a:gd name="connsiteY1266" fmla="*/ 723592 h 1047482"/>
                <a:gd name="connsiteX1267" fmla="*/ 445866 w 1025949"/>
                <a:gd name="connsiteY1267" fmla="*/ 724330 h 1047482"/>
                <a:gd name="connsiteX1268" fmla="*/ 448226 w 1025949"/>
                <a:gd name="connsiteY1268" fmla="*/ 724330 h 1047482"/>
                <a:gd name="connsiteX1269" fmla="*/ 449996 w 1025949"/>
                <a:gd name="connsiteY1269" fmla="*/ 724035 h 1047482"/>
                <a:gd name="connsiteX1270" fmla="*/ 451913 w 1025949"/>
                <a:gd name="connsiteY1270" fmla="*/ 723150 h 1047482"/>
                <a:gd name="connsiteX1271" fmla="*/ 453683 w 1025949"/>
                <a:gd name="connsiteY1271" fmla="*/ 723150 h 1047482"/>
                <a:gd name="connsiteX1272" fmla="*/ 455011 w 1025949"/>
                <a:gd name="connsiteY1272" fmla="*/ 721822 h 1047482"/>
                <a:gd name="connsiteX1273" fmla="*/ 455748 w 1025949"/>
                <a:gd name="connsiteY1273" fmla="*/ 720495 h 1047482"/>
                <a:gd name="connsiteX1274" fmla="*/ 456486 w 1025949"/>
                <a:gd name="connsiteY1274" fmla="*/ 719610 h 1047482"/>
                <a:gd name="connsiteX1275" fmla="*/ 458403 w 1025949"/>
                <a:gd name="connsiteY1275" fmla="*/ 718872 h 1047482"/>
                <a:gd name="connsiteX1276" fmla="*/ 459730 w 1025949"/>
                <a:gd name="connsiteY1276" fmla="*/ 719315 h 1047482"/>
                <a:gd name="connsiteX1277" fmla="*/ 460910 w 1025949"/>
                <a:gd name="connsiteY1277" fmla="*/ 721675 h 1047482"/>
                <a:gd name="connsiteX1278" fmla="*/ 462828 w 1025949"/>
                <a:gd name="connsiteY1278" fmla="*/ 723002 h 1047482"/>
                <a:gd name="connsiteX1279" fmla="*/ 463565 w 1025949"/>
                <a:gd name="connsiteY1279" fmla="*/ 724035 h 1047482"/>
                <a:gd name="connsiteX1280" fmla="*/ 465040 w 1025949"/>
                <a:gd name="connsiteY1280" fmla="*/ 724477 h 1047482"/>
                <a:gd name="connsiteX1281" fmla="*/ 470202 w 1025949"/>
                <a:gd name="connsiteY1281" fmla="*/ 724477 h 1047482"/>
                <a:gd name="connsiteX1282" fmla="*/ 472414 w 1025949"/>
                <a:gd name="connsiteY1282" fmla="*/ 725215 h 1047482"/>
                <a:gd name="connsiteX1283" fmla="*/ 473889 w 1025949"/>
                <a:gd name="connsiteY1283" fmla="*/ 725215 h 1047482"/>
                <a:gd name="connsiteX1284" fmla="*/ 475217 w 1025949"/>
                <a:gd name="connsiteY1284" fmla="*/ 726542 h 1047482"/>
                <a:gd name="connsiteX1285" fmla="*/ 476397 w 1025949"/>
                <a:gd name="connsiteY1285" fmla="*/ 728017 h 1047482"/>
                <a:gd name="connsiteX1286" fmla="*/ 476397 w 1025949"/>
                <a:gd name="connsiteY1286" fmla="*/ 730819 h 1047482"/>
                <a:gd name="connsiteX1287" fmla="*/ 477724 w 1025949"/>
                <a:gd name="connsiteY1287" fmla="*/ 733032 h 1047482"/>
                <a:gd name="connsiteX1288" fmla="*/ 479199 w 1025949"/>
                <a:gd name="connsiteY1288" fmla="*/ 733916 h 1047482"/>
                <a:gd name="connsiteX1289" fmla="*/ 479937 w 1025949"/>
                <a:gd name="connsiteY1289" fmla="*/ 735244 h 1047482"/>
                <a:gd name="connsiteX1290" fmla="*/ 479642 w 1025949"/>
                <a:gd name="connsiteY1290" fmla="*/ 737161 h 1047482"/>
                <a:gd name="connsiteX1291" fmla="*/ 478904 w 1025949"/>
                <a:gd name="connsiteY1291" fmla="*/ 739079 h 1047482"/>
                <a:gd name="connsiteX1292" fmla="*/ 478904 w 1025949"/>
                <a:gd name="connsiteY1292" fmla="*/ 741144 h 1047482"/>
                <a:gd name="connsiteX1293" fmla="*/ 479789 w 1025949"/>
                <a:gd name="connsiteY1293" fmla="*/ 743061 h 1047482"/>
                <a:gd name="connsiteX1294" fmla="*/ 479789 w 1025949"/>
                <a:gd name="connsiteY1294" fmla="*/ 744978 h 1047482"/>
                <a:gd name="connsiteX1295" fmla="*/ 480379 w 1025949"/>
                <a:gd name="connsiteY1295" fmla="*/ 746896 h 1047482"/>
                <a:gd name="connsiteX1296" fmla="*/ 481411 w 1025949"/>
                <a:gd name="connsiteY1296" fmla="*/ 748518 h 1047482"/>
                <a:gd name="connsiteX1297" fmla="*/ 481707 w 1025949"/>
                <a:gd name="connsiteY1297" fmla="*/ 751173 h 1047482"/>
                <a:gd name="connsiteX1298" fmla="*/ 481707 w 1025949"/>
                <a:gd name="connsiteY1298" fmla="*/ 753090 h 1047482"/>
                <a:gd name="connsiteX1299" fmla="*/ 482297 w 1025949"/>
                <a:gd name="connsiteY1299" fmla="*/ 754123 h 1047482"/>
                <a:gd name="connsiteX1300" fmla="*/ 482591 w 1025949"/>
                <a:gd name="connsiteY1300" fmla="*/ 755598 h 1047482"/>
                <a:gd name="connsiteX1301" fmla="*/ 482149 w 1025949"/>
                <a:gd name="connsiteY1301" fmla="*/ 756925 h 1047482"/>
                <a:gd name="connsiteX1302" fmla="*/ 482149 w 1025949"/>
                <a:gd name="connsiteY1302" fmla="*/ 760170 h 1047482"/>
                <a:gd name="connsiteX1303" fmla="*/ 482591 w 1025949"/>
                <a:gd name="connsiteY1303" fmla="*/ 761497 h 1047482"/>
                <a:gd name="connsiteX1304" fmla="*/ 484214 w 1025949"/>
                <a:gd name="connsiteY1304" fmla="*/ 763120 h 1047482"/>
                <a:gd name="connsiteX1305" fmla="*/ 484656 w 1025949"/>
                <a:gd name="connsiteY1305" fmla="*/ 766069 h 1047482"/>
                <a:gd name="connsiteX1306" fmla="*/ 484656 w 1025949"/>
                <a:gd name="connsiteY1306" fmla="*/ 768134 h 1047482"/>
                <a:gd name="connsiteX1307" fmla="*/ 485394 w 1025949"/>
                <a:gd name="connsiteY1307" fmla="*/ 770494 h 1047482"/>
                <a:gd name="connsiteX1308" fmla="*/ 486721 w 1025949"/>
                <a:gd name="connsiteY1308" fmla="*/ 771527 h 1047482"/>
                <a:gd name="connsiteX1309" fmla="*/ 488786 w 1025949"/>
                <a:gd name="connsiteY1309" fmla="*/ 771822 h 1047482"/>
                <a:gd name="connsiteX1310" fmla="*/ 491146 w 1025949"/>
                <a:gd name="connsiteY1310" fmla="*/ 772117 h 1047482"/>
                <a:gd name="connsiteX1311" fmla="*/ 494096 w 1025949"/>
                <a:gd name="connsiteY1311" fmla="*/ 771527 h 1047482"/>
                <a:gd name="connsiteX1312" fmla="*/ 496751 w 1025949"/>
                <a:gd name="connsiteY1312" fmla="*/ 770937 h 1047482"/>
                <a:gd name="connsiteX1313" fmla="*/ 498225 w 1025949"/>
                <a:gd name="connsiteY1313" fmla="*/ 770347 h 1047482"/>
                <a:gd name="connsiteX1314" fmla="*/ 501028 w 1025949"/>
                <a:gd name="connsiteY1314" fmla="*/ 768577 h 1047482"/>
                <a:gd name="connsiteX1315" fmla="*/ 503535 w 1025949"/>
                <a:gd name="connsiteY1315" fmla="*/ 767544 h 1047482"/>
                <a:gd name="connsiteX1316" fmla="*/ 504863 w 1025949"/>
                <a:gd name="connsiteY1316" fmla="*/ 766955 h 1047482"/>
                <a:gd name="connsiteX1317" fmla="*/ 506043 w 1025949"/>
                <a:gd name="connsiteY1317" fmla="*/ 766512 h 1047482"/>
                <a:gd name="connsiteX1318" fmla="*/ 508550 w 1025949"/>
                <a:gd name="connsiteY1318" fmla="*/ 767544 h 1047482"/>
                <a:gd name="connsiteX1319" fmla="*/ 510910 w 1025949"/>
                <a:gd name="connsiteY1319" fmla="*/ 768872 h 1047482"/>
                <a:gd name="connsiteX1320" fmla="*/ 512680 w 1025949"/>
                <a:gd name="connsiteY1320" fmla="*/ 770789 h 1047482"/>
                <a:gd name="connsiteX1321" fmla="*/ 516072 w 1025949"/>
                <a:gd name="connsiteY1321" fmla="*/ 772854 h 1047482"/>
                <a:gd name="connsiteX1322" fmla="*/ 515482 w 1025949"/>
                <a:gd name="connsiteY1322" fmla="*/ 773297 h 1047482"/>
                <a:gd name="connsiteX1323" fmla="*/ 514155 w 1025949"/>
                <a:gd name="connsiteY1323" fmla="*/ 775066 h 1047482"/>
                <a:gd name="connsiteX1324" fmla="*/ 514155 w 1025949"/>
                <a:gd name="connsiteY1324" fmla="*/ 777131 h 1047482"/>
                <a:gd name="connsiteX1325" fmla="*/ 515187 w 1025949"/>
                <a:gd name="connsiteY1325" fmla="*/ 780081 h 1047482"/>
                <a:gd name="connsiteX1326" fmla="*/ 514302 w 1025949"/>
                <a:gd name="connsiteY1326" fmla="*/ 786276 h 1047482"/>
                <a:gd name="connsiteX1327" fmla="*/ 511647 w 1025949"/>
                <a:gd name="connsiteY1327" fmla="*/ 795715 h 1047482"/>
                <a:gd name="connsiteX1328" fmla="*/ 510615 w 1025949"/>
                <a:gd name="connsiteY1328" fmla="*/ 801172 h 1047482"/>
                <a:gd name="connsiteX1329" fmla="*/ 511057 w 1025949"/>
                <a:gd name="connsiteY1329" fmla="*/ 802795 h 1047482"/>
                <a:gd name="connsiteX1330" fmla="*/ 510025 w 1025949"/>
                <a:gd name="connsiteY1330" fmla="*/ 805597 h 1047482"/>
                <a:gd name="connsiteX1331" fmla="*/ 506485 w 1025949"/>
                <a:gd name="connsiteY1331" fmla="*/ 811497 h 1047482"/>
                <a:gd name="connsiteX1332" fmla="*/ 506485 w 1025949"/>
                <a:gd name="connsiteY1332" fmla="*/ 815479 h 1047482"/>
                <a:gd name="connsiteX1333" fmla="*/ 508402 w 1025949"/>
                <a:gd name="connsiteY1333" fmla="*/ 815479 h 1047482"/>
                <a:gd name="connsiteX1334" fmla="*/ 509287 w 1025949"/>
                <a:gd name="connsiteY1334" fmla="*/ 816364 h 1047482"/>
                <a:gd name="connsiteX1335" fmla="*/ 510762 w 1025949"/>
                <a:gd name="connsiteY1335" fmla="*/ 816806 h 1047482"/>
                <a:gd name="connsiteX1336" fmla="*/ 512385 w 1025949"/>
                <a:gd name="connsiteY1336" fmla="*/ 815774 h 1047482"/>
                <a:gd name="connsiteX1337" fmla="*/ 513712 w 1025949"/>
                <a:gd name="connsiteY1337" fmla="*/ 815332 h 1047482"/>
                <a:gd name="connsiteX1338" fmla="*/ 515777 w 1025949"/>
                <a:gd name="connsiteY1338" fmla="*/ 815332 h 1047482"/>
                <a:gd name="connsiteX1339" fmla="*/ 516957 w 1025949"/>
                <a:gd name="connsiteY1339" fmla="*/ 814152 h 1047482"/>
                <a:gd name="connsiteX1340" fmla="*/ 518284 w 1025949"/>
                <a:gd name="connsiteY1340" fmla="*/ 814152 h 1047482"/>
                <a:gd name="connsiteX1341" fmla="*/ 519169 w 1025949"/>
                <a:gd name="connsiteY1341" fmla="*/ 814594 h 1047482"/>
                <a:gd name="connsiteX1342" fmla="*/ 520054 w 1025949"/>
                <a:gd name="connsiteY1342" fmla="*/ 815332 h 1047482"/>
                <a:gd name="connsiteX1343" fmla="*/ 521972 w 1025949"/>
                <a:gd name="connsiteY1343" fmla="*/ 815332 h 1047482"/>
                <a:gd name="connsiteX1344" fmla="*/ 523447 w 1025949"/>
                <a:gd name="connsiteY1344" fmla="*/ 817397 h 1047482"/>
                <a:gd name="connsiteX1345" fmla="*/ 525069 w 1025949"/>
                <a:gd name="connsiteY1345" fmla="*/ 817986 h 1047482"/>
                <a:gd name="connsiteX1346" fmla="*/ 525806 w 1025949"/>
                <a:gd name="connsiteY1346" fmla="*/ 820199 h 1047482"/>
                <a:gd name="connsiteX1347" fmla="*/ 526839 w 1025949"/>
                <a:gd name="connsiteY1347" fmla="*/ 826098 h 1047482"/>
                <a:gd name="connsiteX1348" fmla="*/ 528904 w 1025949"/>
                <a:gd name="connsiteY1348" fmla="*/ 829491 h 1047482"/>
                <a:gd name="connsiteX1349" fmla="*/ 530821 w 1025949"/>
                <a:gd name="connsiteY1349" fmla="*/ 833473 h 1047482"/>
                <a:gd name="connsiteX1350" fmla="*/ 530821 w 1025949"/>
                <a:gd name="connsiteY1350" fmla="*/ 835243 h 1047482"/>
                <a:gd name="connsiteX1351" fmla="*/ 529789 w 1025949"/>
                <a:gd name="connsiteY1351" fmla="*/ 837013 h 1047482"/>
                <a:gd name="connsiteX1352" fmla="*/ 529789 w 1025949"/>
                <a:gd name="connsiteY1352" fmla="*/ 839520 h 1047482"/>
                <a:gd name="connsiteX1353" fmla="*/ 528904 w 1025949"/>
                <a:gd name="connsiteY1353" fmla="*/ 845715 h 1047482"/>
                <a:gd name="connsiteX1354" fmla="*/ 528609 w 1025949"/>
                <a:gd name="connsiteY1354" fmla="*/ 848075 h 1047482"/>
                <a:gd name="connsiteX1355" fmla="*/ 529346 w 1025949"/>
                <a:gd name="connsiteY1355" fmla="*/ 849697 h 1047482"/>
                <a:gd name="connsiteX1356" fmla="*/ 529641 w 1025949"/>
                <a:gd name="connsiteY1356" fmla="*/ 851909 h 1047482"/>
                <a:gd name="connsiteX1357" fmla="*/ 528609 w 1025949"/>
                <a:gd name="connsiteY1357" fmla="*/ 854564 h 1047482"/>
                <a:gd name="connsiteX1358" fmla="*/ 526544 w 1025949"/>
                <a:gd name="connsiteY1358" fmla="*/ 858547 h 1047482"/>
                <a:gd name="connsiteX1359" fmla="*/ 524479 w 1025949"/>
                <a:gd name="connsiteY1359" fmla="*/ 859579 h 1047482"/>
                <a:gd name="connsiteX1360" fmla="*/ 524036 w 1025949"/>
                <a:gd name="connsiteY1360" fmla="*/ 859579 h 1047482"/>
                <a:gd name="connsiteX1361" fmla="*/ 521234 w 1025949"/>
                <a:gd name="connsiteY1361" fmla="*/ 861939 h 1047482"/>
                <a:gd name="connsiteX1362" fmla="*/ 519317 w 1025949"/>
                <a:gd name="connsiteY1362" fmla="*/ 862824 h 1047482"/>
                <a:gd name="connsiteX1363" fmla="*/ 518137 w 1025949"/>
                <a:gd name="connsiteY1363" fmla="*/ 862234 h 1047482"/>
                <a:gd name="connsiteX1364" fmla="*/ 516809 w 1025949"/>
                <a:gd name="connsiteY1364" fmla="*/ 863266 h 1047482"/>
                <a:gd name="connsiteX1365" fmla="*/ 515334 w 1025949"/>
                <a:gd name="connsiteY1365" fmla="*/ 865921 h 1047482"/>
                <a:gd name="connsiteX1366" fmla="*/ 513565 w 1025949"/>
                <a:gd name="connsiteY1366" fmla="*/ 867101 h 1047482"/>
                <a:gd name="connsiteX1367" fmla="*/ 510467 w 1025949"/>
                <a:gd name="connsiteY1367" fmla="*/ 867691 h 1047482"/>
                <a:gd name="connsiteX1368" fmla="*/ 509582 w 1025949"/>
                <a:gd name="connsiteY1368" fmla="*/ 867986 h 1047482"/>
                <a:gd name="connsiteX1369" fmla="*/ 507665 w 1025949"/>
                <a:gd name="connsiteY1369" fmla="*/ 867986 h 1047482"/>
                <a:gd name="connsiteX1370" fmla="*/ 506043 w 1025949"/>
                <a:gd name="connsiteY1370" fmla="*/ 868576 h 1047482"/>
                <a:gd name="connsiteX1371" fmla="*/ 504715 w 1025949"/>
                <a:gd name="connsiteY1371" fmla="*/ 869903 h 1047482"/>
                <a:gd name="connsiteX1372" fmla="*/ 503240 w 1025949"/>
                <a:gd name="connsiteY1372" fmla="*/ 870346 h 1047482"/>
                <a:gd name="connsiteX1373" fmla="*/ 501765 w 1025949"/>
                <a:gd name="connsiteY1373" fmla="*/ 870051 h 1047482"/>
                <a:gd name="connsiteX1374" fmla="*/ 500438 w 1025949"/>
                <a:gd name="connsiteY1374" fmla="*/ 870493 h 1047482"/>
                <a:gd name="connsiteX1375" fmla="*/ 499258 w 1025949"/>
                <a:gd name="connsiteY1375" fmla="*/ 871821 h 1047482"/>
                <a:gd name="connsiteX1376" fmla="*/ 498520 w 1025949"/>
                <a:gd name="connsiteY1376" fmla="*/ 873296 h 1047482"/>
                <a:gd name="connsiteX1377" fmla="*/ 498520 w 1025949"/>
                <a:gd name="connsiteY1377" fmla="*/ 874918 h 1047482"/>
                <a:gd name="connsiteX1378" fmla="*/ 497193 w 1025949"/>
                <a:gd name="connsiteY1378" fmla="*/ 875951 h 1047482"/>
                <a:gd name="connsiteX1379" fmla="*/ 494981 w 1025949"/>
                <a:gd name="connsiteY1379" fmla="*/ 876540 h 1047482"/>
                <a:gd name="connsiteX1380" fmla="*/ 494243 w 1025949"/>
                <a:gd name="connsiteY1380" fmla="*/ 877278 h 1047482"/>
                <a:gd name="connsiteX1381" fmla="*/ 494243 w 1025949"/>
                <a:gd name="connsiteY1381" fmla="*/ 878458 h 1047482"/>
                <a:gd name="connsiteX1382" fmla="*/ 493358 w 1025949"/>
                <a:gd name="connsiteY1382" fmla="*/ 879343 h 1047482"/>
                <a:gd name="connsiteX1383" fmla="*/ 489671 w 1025949"/>
                <a:gd name="connsiteY1383" fmla="*/ 880228 h 1047482"/>
                <a:gd name="connsiteX1384" fmla="*/ 487016 w 1025949"/>
                <a:gd name="connsiteY1384" fmla="*/ 881850 h 1047482"/>
                <a:gd name="connsiteX1385" fmla="*/ 485394 w 1025949"/>
                <a:gd name="connsiteY1385" fmla="*/ 884210 h 1047482"/>
                <a:gd name="connsiteX1386" fmla="*/ 483624 w 1025949"/>
                <a:gd name="connsiteY1386" fmla="*/ 885685 h 1047482"/>
                <a:gd name="connsiteX1387" fmla="*/ 480822 w 1025949"/>
                <a:gd name="connsiteY1387" fmla="*/ 886570 h 1047482"/>
                <a:gd name="connsiteX1388" fmla="*/ 477134 w 1025949"/>
                <a:gd name="connsiteY1388" fmla="*/ 888930 h 1047482"/>
                <a:gd name="connsiteX1389" fmla="*/ 476544 w 1025949"/>
                <a:gd name="connsiteY1389" fmla="*/ 890405 h 1047482"/>
                <a:gd name="connsiteX1390" fmla="*/ 478019 w 1025949"/>
                <a:gd name="connsiteY1390" fmla="*/ 891732 h 1047482"/>
                <a:gd name="connsiteX1391" fmla="*/ 478462 w 1025949"/>
                <a:gd name="connsiteY1391" fmla="*/ 892912 h 1047482"/>
                <a:gd name="connsiteX1392" fmla="*/ 478019 w 1025949"/>
                <a:gd name="connsiteY1392" fmla="*/ 893945 h 1047482"/>
                <a:gd name="connsiteX1393" fmla="*/ 476839 w 1025949"/>
                <a:gd name="connsiteY1393" fmla="*/ 893945 h 1047482"/>
                <a:gd name="connsiteX1394" fmla="*/ 474922 w 1025949"/>
                <a:gd name="connsiteY1394" fmla="*/ 893354 h 1047482"/>
                <a:gd name="connsiteX1395" fmla="*/ 473594 w 1025949"/>
                <a:gd name="connsiteY1395" fmla="*/ 893354 h 1047482"/>
                <a:gd name="connsiteX1396" fmla="*/ 472710 w 1025949"/>
                <a:gd name="connsiteY1396" fmla="*/ 893650 h 1047482"/>
                <a:gd name="connsiteX1397" fmla="*/ 472267 w 1025949"/>
                <a:gd name="connsiteY1397" fmla="*/ 894534 h 1047482"/>
                <a:gd name="connsiteX1398" fmla="*/ 472267 w 1025949"/>
                <a:gd name="connsiteY1398" fmla="*/ 895714 h 1047482"/>
                <a:gd name="connsiteX1399" fmla="*/ 471677 w 1025949"/>
                <a:gd name="connsiteY1399" fmla="*/ 896599 h 1047482"/>
                <a:gd name="connsiteX1400" fmla="*/ 470202 w 1025949"/>
                <a:gd name="connsiteY1400" fmla="*/ 897042 h 1047482"/>
                <a:gd name="connsiteX1401" fmla="*/ 469317 w 1025949"/>
                <a:gd name="connsiteY1401" fmla="*/ 898074 h 1047482"/>
                <a:gd name="connsiteX1402" fmla="*/ 468875 w 1025949"/>
                <a:gd name="connsiteY1402" fmla="*/ 899697 h 1047482"/>
                <a:gd name="connsiteX1403" fmla="*/ 467105 w 1025949"/>
                <a:gd name="connsiteY1403" fmla="*/ 901762 h 1047482"/>
                <a:gd name="connsiteX1404" fmla="*/ 463860 w 1025949"/>
                <a:gd name="connsiteY1404" fmla="*/ 904121 h 1047482"/>
                <a:gd name="connsiteX1405" fmla="*/ 461353 w 1025949"/>
                <a:gd name="connsiteY1405" fmla="*/ 907366 h 1047482"/>
                <a:gd name="connsiteX1406" fmla="*/ 459435 w 1025949"/>
                <a:gd name="connsiteY1406" fmla="*/ 911496 h 1047482"/>
                <a:gd name="connsiteX1407" fmla="*/ 457223 w 1025949"/>
                <a:gd name="connsiteY1407" fmla="*/ 914151 h 1047482"/>
                <a:gd name="connsiteX1408" fmla="*/ 454716 w 1025949"/>
                <a:gd name="connsiteY1408" fmla="*/ 915478 h 1047482"/>
                <a:gd name="connsiteX1409" fmla="*/ 452946 w 1025949"/>
                <a:gd name="connsiteY1409" fmla="*/ 917248 h 1047482"/>
                <a:gd name="connsiteX1410" fmla="*/ 452061 w 1025949"/>
                <a:gd name="connsiteY1410" fmla="*/ 919608 h 1047482"/>
                <a:gd name="connsiteX1411" fmla="*/ 449406 w 1025949"/>
                <a:gd name="connsiteY1411" fmla="*/ 923295 h 1047482"/>
                <a:gd name="connsiteX1412" fmla="*/ 445129 w 1025949"/>
                <a:gd name="connsiteY1412" fmla="*/ 928310 h 1047482"/>
                <a:gd name="connsiteX1413" fmla="*/ 441146 w 1025949"/>
                <a:gd name="connsiteY1413" fmla="*/ 931702 h 1047482"/>
                <a:gd name="connsiteX1414" fmla="*/ 437607 w 1025949"/>
                <a:gd name="connsiteY1414" fmla="*/ 933620 h 1047482"/>
                <a:gd name="connsiteX1415" fmla="*/ 435689 w 1025949"/>
                <a:gd name="connsiteY1415" fmla="*/ 935684 h 1047482"/>
                <a:gd name="connsiteX1416" fmla="*/ 435247 w 1025949"/>
                <a:gd name="connsiteY1416" fmla="*/ 938044 h 1047482"/>
                <a:gd name="connsiteX1417" fmla="*/ 432887 w 1025949"/>
                <a:gd name="connsiteY1417" fmla="*/ 940699 h 1047482"/>
                <a:gd name="connsiteX1418" fmla="*/ 428757 w 1025949"/>
                <a:gd name="connsiteY1418" fmla="*/ 943649 h 1047482"/>
                <a:gd name="connsiteX1419" fmla="*/ 427577 w 1025949"/>
                <a:gd name="connsiteY1419" fmla="*/ 944976 h 1047482"/>
                <a:gd name="connsiteX1420" fmla="*/ 429052 w 1025949"/>
                <a:gd name="connsiteY1420" fmla="*/ 947041 h 1047482"/>
                <a:gd name="connsiteX1421" fmla="*/ 433477 w 1025949"/>
                <a:gd name="connsiteY1421" fmla="*/ 947631 h 1047482"/>
                <a:gd name="connsiteX1422" fmla="*/ 437902 w 1025949"/>
                <a:gd name="connsiteY1422" fmla="*/ 947631 h 1047482"/>
                <a:gd name="connsiteX1423" fmla="*/ 438639 w 1025949"/>
                <a:gd name="connsiteY1423" fmla="*/ 947189 h 1047482"/>
                <a:gd name="connsiteX1424" fmla="*/ 440409 w 1025949"/>
                <a:gd name="connsiteY1424" fmla="*/ 943796 h 1047482"/>
                <a:gd name="connsiteX1425" fmla="*/ 442769 w 1025949"/>
                <a:gd name="connsiteY1425" fmla="*/ 942764 h 1047482"/>
                <a:gd name="connsiteX1426" fmla="*/ 445276 w 1025949"/>
                <a:gd name="connsiteY1426" fmla="*/ 942469 h 1047482"/>
                <a:gd name="connsiteX1427" fmla="*/ 448079 w 1025949"/>
                <a:gd name="connsiteY1427" fmla="*/ 942469 h 1047482"/>
                <a:gd name="connsiteX1428" fmla="*/ 451028 w 1025949"/>
                <a:gd name="connsiteY1428" fmla="*/ 944976 h 1047482"/>
                <a:gd name="connsiteX1429" fmla="*/ 459288 w 1025949"/>
                <a:gd name="connsiteY1429" fmla="*/ 952351 h 1047482"/>
                <a:gd name="connsiteX1430" fmla="*/ 465335 w 1025949"/>
                <a:gd name="connsiteY1430" fmla="*/ 957513 h 1047482"/>
                <a:gd name="connsiteX1431" fmla="*/ 467105 w 1025949"/>
                <a:gd name="connsiteY1431" fmla="*/ 960021 h 1047482"/>
                <a:gd name="connsiteX1432" fmla="*/ 468727 w 1025949"/>
                <a:gd name="connsiteY1432" fmla="*/ 961790 h 1047482"/>
                <a:gd name="connsiteX1433" fmla="*/ 469907 w 1025949"/>
                <a:gd name="connsiteY1433" fmla="*/ 963560 h 1047482"/>
                <a:gd name="connsiteX1434" fmla="*/ 469465 w 1025949"/>
                <a:gd name="connsiteY1434" fmla="*/ 967985 h 1047482"/>
                <a:gd name="connsiteX1435" fmla="*/ 469465 w 1025949"/>
                <a:gd name="connsiteY1435" fmla="*/ 969902 h 1047482"/>
                <a:gd name="connsiteX1436" fmla="*/ 469760 w 1025949"/>
                <a:gd name="connsiteY1436" fmla="*/ 970492 h 1047482"/>
                <a:gd name="connsiteX1437" fmla="*/ 471087 w 1025949"/>
                <a:gd name="connsiteY1437" fmla="*/ 970492 h 1047482"/>
                <a:gd name="connsiteX1438" fmla="*/ 473152 w 1025949"/>
                <a:gd name="connsiteY1438" fmla="*/ 970198 h 1047482"/>
                <a:gd name="connsiteX1439" fmla="*/ 474922 w 1025949"/>
                <a:gd name="connsiteY1439" fmla="*/ 969313 h 1047482"/>
                <a:gd name="connsiteX1440" fmla="*/ 476249 w 1025949"/>
                <a:gd name="connsiteY1440" fmla="*/ 967838 h 1047482"/>
                <a:gd name="connsiteX1441" fmla="*/ 477577 w 1025949"/>
                <a:gd name="connsiteY1441" fmla="*/ 966658 h 1047482"/>
                <a:gd name="connsiteX1442" fmla="*/ 478609 w 1025949"/>
                <a:gd name="connsiteY1442" fmla="*/ 966068 h 1047482"/>
                <a:gd name="connsiteX1443" fmla="*/ 479052 w 1025949"/>
                <a:gd name="connsiteY1443" fmla="*/ 965183 h 1047482"/>
                <a:gd name="connsiteX1444" fmla="*/ 479642 w 1025949"/>
                <a:gd name="connsiteY1444" fmla="*/ 964150 h 1047482"/>
                <a:gd name="connsiteX1445" fmla="*/ 480232 w 1025949"/>
                <a:gd name="connsiteY1445" fmla="*/ 964150 h 1047482"/>
                <a:gd name="connsiteX1446" fmla="*/ 481411 w 1025949"/>
                <a:gd name="connsiteY1446" fmla="*/ 964593 h 1047482"/>
                <a:gd name="connsiteX1447" fmla="*/ 484214 w 1025949"/>
                <a:gd name="connsiteY1447" fmla="*/ 967100 h 1047482"/>
                <a:gd name="connsiteX1448" fmla="*/ 486426 w 1025949"/>
                <a:gd name="connsiteY1448" fmla="*/ 969460 h 1047482"/>
                <a:gd name="connsiteX1449" fmla="*/ 487016 w 1025949"/>
                <a:gd name="connsiteY1449" fmla="*/ 970788 h 1047482"/>
                <a:gd name="connsiteX1450" fmla="*/ 487901 w 1025949"/>
                <a:gd name="connsiteY1450" fmla="*/ 972115 h 1047482"/>
                <a:gd name="connsiteX1451" fmla="*/ 488786 w 1025949"/>
                <a:gd name="connsiteY1451" fmla="*/ 973295 h 1047482"/>
                <a:gd name="connsiteX1452" fmla="*/ 489376 w 1025949"/>
                <a:gd name="connsiteY1452" fmla="*/ 974475 h 1047482"/>
                <a:gd name="connsiteX1453" fmla="*/ 491441 w 1025949"/>
                <a:gd name="connsiteY1453" fmla="*/ 976097 h 1047482"/>
                <a:gd name="connsiteX1454" fmla="*/ 493653 w 1025949"/>
                <a:gd name="connsiteY1454" fmla="*/ 977130 h 1047482"/>
                <a:gd name="connsiteX1455" fmla="*/ 495128 w 1025949"/>
                <a:gd name="connsiteY1455" fmla="*/ 976097 h 1047482"/>
                <a:gd name="connsiteX1456" fmla="*/ 498816 w 1025949"/>
                <a:gd name="connsiteY1456" fmla="*/ 979342 h 1047482"/>
                <a:gd name="connsiteX1457" fmla="*/ 506928 w 1025949"/>
                <a:gd name="connsiteY1457" fmla="*/ 981997 h 1047482"/>
                <a:gd name="connsiteX1458" fmla="*/ 508402 w 1025949"/>
                <a:gd name="connsiteY1458" fmla="*/ 983619 h 1047482"/>
                <a:gd name="connsiteX1459" fmla="*/ 509730 w 1025949"/>
                <a:gd name="connsiteY1459" fmla="*/ 985979 h 1047482"/>
                <a:gd name="connsiteX1460" fmla="*/ 512532 w 1025949"/>
                <a:gd name="connsiteY1460" fmla="*/ 989519 h 1047482"/>
                <a:gd name="connsiteX1461" fmla="*/ 516367 w 1025949"/>
                <a:gd name="connsiteY1461" fmla="*/ 992764 h 1047482"/>
                <a:gd name="connsiteX1462" fmla="*/ 519464 w 1025949"/>
                <a:gd name="connsiteY1462" fmla="*/ 994091 h 1047482"/>
                <a:gd name="connsiteX1463" fmla="*/ 522414 w 1025949"/>
                <a:gd name="connsiteY1463" fmla="*/ 994828 h 1047482"/>
                <a:gd name="connsiteX1464" fmla="*/ 524036 w 1025949"/>
                <a:gd name="connsiteY1464" fmla="*/ 995566 h 1047482"/>
                <a:gd name="connsiteX1465" fmla="*/ 525216 w 1025949"/>
                <a:gd name="connsiteY1465" fmla="*/ 996746 h 1047482"/>
                <a:gd name="connsiteX1466" fmla="*/ 526986 w 1025949"/>
                <a:gd name="connsiteY1466" fmla="*/ 998073 h 1047482"/>
                <a:gd name="connsiteX1467" fmla="*/ 528166 w 1025949"/>
                <a:gd name="connsiteY1467" fmla="*/ 998516 h 1047482"/>
                <a:gd name="connsiteX1468" fmla="*/ 528609 w 1025949"/>
                <a:gd name="connsiteY1468" fmla="*/ 999696 h 1047482"/>
                <a:gd name="connsiteX1469" fmla="*/ 529789 w 1025949"/>
                <a:gd name="connsiteY1469" fmla="*/ 1002203 h 1047482"/>
                <a:gd name="connsiteX1470" fmla="*/ 530969 w 1025949"/>
                <a:gd name="connsiteY1470" fmla="*/ 1005448 h 1047482"/>
                <a:gd name="connsiteX1471" fmla="*/ 532296 w 1025949"/>
                <a:gd name="connsiteY1471" fmla="*/ 1008398 h 1047482"/>
                <a:gd name="connsiteX1472" fmla="*/ 535246 w 1025949"/>
                <a:gd name="connsiteY1472" fmla="*/ 1011348 h 1047482"/>
                <a:gd name="connsiteX1473" fmla="*/ 538491 w 1025949"/>
                <a:gd name="connsiteY1473" fmla="*/ 1013560 h 1047482"/>
                <a:gd name="connsiteX1474" fmla="*/ 541883 w 1025949"/>
                <a:gd name="connsiteY1474" fmla="*/ 1014887 h 1047482"/>
                <a:gd name="connsiteX1475" fmla="*/ 543505 w 1025949"/>
                <a:gd name="connsiteY1475" fmla="*/ 1016215 h 1047482"/>
                <a:gd name="connsiteX1476" fmla="*/ 544243 w 1025949"/>
                <a:gd name="connsiteY1476" fmla="*/ 1015625 h 1047482"/>
                <a:gd name="connsiteX1477" fmla="*/ 545423 w 1025949"/>
                <a:gd name="connsiteY1477" fmla="*/ 1014740 h 1047482"/>
                <a:gd name="connsiteX1478" fmla="*/ 547045 w 1025949"/>
                <a:gd name="connsiteY1478" fmla="*/ 1014150 h 1047482"/>
                <a:gd name="connsiteX1479" fmla="*/ 548078 w 1025949"/>
                <a:gd name="connsiteY1479" fmla="*/ 1012233 h 1047482"/>
                <a:gd name="connsiteX1480" fmla="*/ 548962 w 1025949"/>
                <a:gd name="connsiteY1480" fmla="*/ 1010315 h 1047482"/>
                <a:gd name="connsiteX1481" fmla="*/ 551027 w 1025949"/>
                <a:gd name="connsiteY1481" fmla="*/ 1009283 h 1047482"/>
                <a:gd name="connsiteX1482" fmla="*/ 552797 w 1025949"/>
                <a:gd name="connsiteY1482" fmla="*/ 1008103 h 1047482"/>
                <a:gd name="connsiteX1483" fmla="*/ 552797 w 1025949"/>
                <a:gd name="connsiteY1483" fmla="*/ 1006923 h 1047482"/>
                <a:gd name="connsiteX1484" fmla="*/ 553240 w 1025949"/>
                <a:gd name="connsiteY1484" fmla="*/ 1005890 h 1047482"/>
                <a:gd name="connsiteX1485" fmla="*/ 553535 w 1025949"/>
                <a:gd name="connsiteY1485" fmla="*/ 1004563 h 1047482"/>
                <a:gd name="connsiteX1486" fmla="*/ 554420 w 1025949"/>
                <a:gd name="connsiteY1486" fmla="*/ 1003235 h 1047482"/>
                <a:gd name="connsiteX1487" fmla="*/ 555010 w 1025949"/>
                <a:gd name="connsiteY1487" fmla="*/ 1002645 h 1047482"/>
                <a:gd name="connsiteX1488" fmla="*/ 555452 w 1025949"/>
                <a:gd name="connsiteY1488" fmla="*/ 1002645 h 1047482"/>
                <a:gd name="connsiteX1489" fmla="*/ 555747 w 1025949"/>
                <a:gd name="connsiteY1489" fmla="*/ 1003825 h 1047482"/>
                <a:gd name="connsiteX1490" fmla="*/ 555747 w 1025949"/>
                <a:gd name="connsiteY1490" fmla="*/ 1007070 h 1047482"/>
                <a:gd name="connsiteX1491" fmla="*/ 556780 w 1025949"/>
                <a:gd name="connsiteY1491" fmla="*/ 1008398 h 1047482"/>
                <a:gd name="connsiteX1492" fmla="*/ 557517 w 1025949"/>
                <a:gd name="connsiteY1492" fmla="*/ 1010168 h 1047482"/>
                <a:gd name="connsiteX1493" fmla="*/ 558402 w 1025949"/>
                <a:gd name="connsiteY1493" fmla="*/ 1011495 h 1047482"/>
                <a:gd name="connsiteX1494" fmla="*/ 558402 w 1025949"/>
                <a:gd name="connsiteY1494" fmla="*/ 1014002 h 1047482"/>
                <a:gd name="connsiteX1495" fmla="*/ 557812 w 1025949"/>
                <a:gd name="connsiteY1495" fmla="*/ 1015477 h 1047482"/>
                <a:gd name="connsiteX1496" fmla="*/ 556632 w 1025949"/>
                <a:gd name="connsiteY1496" fmla="*/ 1017247 h 1047482"/>
                <a:gd name="connsiteX1497" fmla="*/ 555747 w 1025949"/>
                <a:gd name="connsiteY1497" fmla="*/ 1019017 h 1047482"/>
                <a:gd name="connsiteX1498" fmla="*/ 554715 w 1025949"/>
                <a:gd name="connsiteY1498" fmla="*/ 1020639 h 1047482"/>
                <a:gd name="connsiteX1499" fmla="*/ 553682 w 1025949"/>
                <a:gd name="connsiteY1499" fmla="*/ 1022557 h 1047482"/>
                <a:gd name="connsiteX1500" fmla="*/ 552797 w 1025949"/>
                <a:gd name="connsiteY1500" fmla="*/ 1023442 h 1047482"/>
                <a:gd name="connsiteX1501" fmla="*/ 551765 w 1025949"/>
                <a:gd name="connsiteY1501" fmla="*/ 1023737 h 1047482"/>
                <a:gd name="connsiteX1502" fmla="*/ 550585 w 1025949"/>
                <a:gd name="connsiteY1502" fmla="*/ 1023737 h 1047482"/>
                <a:gd name="connsiteX1503" fmla="*/ 549405 w 1025949"/>
                <a:gd name="connsiteY1503" fmla="*/ 1022114 h 1047482"/>
                <a:gd name="connsiteX1504" fmla="*/ 548373 w 1025949"/>
                <a:gd name="connsiteY1504" fmla="*/ 1020935 h 1047482"/>
                <a:gd name="connsiteX1505" fmla="*/ 547340 w 1025949"/>
                <a:gd name="connsiteY1505" fmla="*/ 1020197 h 1047482"/>
                <a:gd name="connsiteX1506" fmla="*/ 546013 w 1025949"/>
                <a:gd name="connsiteY1506" fmla="*/ 1020492 h 1047482"/>
                <a:gd name="connsiteX1507" fmla="*/ 544390 w 1025949"/>
                <a:gd name="connsiteY1507" fmla="*/ 1021524 h 1047482"/>
                <a:gd name="connsiteX1508" fmla="*/ 543210 w 1025949"/>
                <a:gd name="connsiteY1508" fmla="*/ 1024769 h 1047482"/>
                <a:gd name="connsiteX1509" fmla="*/ 541736 w 1025949"/>
                <a:gd name="connsiteY1509" fmla="*/ 1027719 h 1047482"/>
                <a:gd name="connsiteX1510" fmla="*/ 540113 w 1025949"/>
                <a:gd name="connsiteY1510" fmla="*/ 1028456 h 1047482"/>
                <a:gd name="connsiteX1511" fmla="*/ 539228 w 1025949"/>
                <a:gd name="connsiteY1511" fmla="*/ 1028456 h 1047482"/>
                <a:gd name="connsiteX1512" fmla="*/ 538491 w 1025949"/>
                <a:gd name="connsiteY1512" fmla="*/ 1028899 h 1047482"/>
                <a:gd name="connsiteX1513" fmla="*/ 537901 w 1025949"/>
                <a:gd name="connsiteY1513" fmla="*/ 1029636 h 1047482"/>
                <a:gd name="connsiteX1514" fmla="*/ 537016 w 1025949"/>
                <a:gd name="connsiteY1514" fmla="*/ 1030816 h 1047482"/>
                <a:gd name="connsiteX1515" fmla="*/ 536278 w 1025949"/>
                <a:gd name="connsiteY1515" fmla="*/ 1033029 h 1047482"/>
                <a:gd name="connsiteX1516" fmla="*/ 535836 w 1025949"/>
                <a:gd name="connsiteY1516" fmla="*/ 1036421 h 1047482"/>
                <a:gd name="connsiteX1517" fmla="*/ 536278 w 1025949"/>
                <a:gd name="connsiteY1517" fmla="*/ 1039961 h 1047482"/>
                <a:gd name="connsiteX1518" fmla="*/ 535836 w 1025949"/>
                <a:gd name="connsiteY1518" fmla="*/ 1041731 h 1047482"/>
                <a:gd name="connsiteX1519" fmla="*/ 534951 w 1025949"/>
                <a:gd name="connsiteY1519" fmla="*/ 1042173 h 1047482"/>
                <a:gd name="connsiteX1520" fmla="*/ 534508 w 1025949"/>
                <a:gd name="connsiteY1520" fmla="*/ 1042468 h 1047482"/>
                <a:gd name="connsiteX1521" fmla="*/ 534066 w 1025949"/>
                <a:gd name="connsiteY1521" fmla="*/ 1042468 h 1047482"/>
                <a:gd name="connsiteX1522" fmla="*/ 534066 w 1025949"/>
                <a:gd name="connsiteY1522" fmla="*/ 1042173 h 1047482"/>
                <a:gd name="connsiteX1523" fmla="*/ 533771 w 1025949"/>
                <a:gd name="connsiteY1523" fmla="*/ 1044386 h 1047482"/>
                <a:gd name="connsiteX1524" fmla="*/ 533771 w 1025949"/>
                <a:gd name="connsiteY1524" fmla="*/ 1045271 h 1047482"/>
                <a:gd name="connsiteX1525" fmla="*/ 534213 w 1025949"/>
                <a:gd name="connsiteY1525" fmla="*/ 1045861 h 1047482"/>
                <a:gd name="connsiteX1526" fmla="*/ 535688 w 1025949"/>
                <a:gd name="connsiteY1526" fmla="*/ 1046746 h 1047482"/>
                <a:gd name="connsiteX1527" fmla="*/ 537458 w 1025949"/>
                <a:gd name="connsiteY1527" fmla="*/ 1047483 h 1047482"/>
                <a:gd name="connsiteX1528" fmla="*/ 538196 w 1025949"/>
                <a:gd name="connsiteY1528" fmla="*/ 1047483 h 1047482"/>
                <a:gd name="connsiteX1529" fmla="*/ 549995 w 1025949"/>
                <a:gd name="connsiteY1529" fmla="*/ 1037748 h 1047482"/>
                <a:gd name="connsiteX1530" fmla="*/ 554125 w 1025949"/>
                <a:gd name="connsiteY1530" fmla="*/ 1033766 h 1047482"/>
                <a:gd name="connsiteX1531" fmla="*/ 557075 w 1025949"/>
                <a:gd name="connsiteY1531" fmla="*/ 1030079 h 1047482"/>
                <a:gd name="connsiteX1532" fmla="*/ 560762 w 1025949"/>
                <a:gd name="connsiteY1532" fmla="*/ 1022410 h 1047482"/>
                <a:gd name="connsiteX1533" fmla="*/ 565187 w 1025949"/>
                <a:gd name="connsiteY1533" fmla="*/ 1009725 h 1047482"/>
                <a:gd name="connsiteX1534" fmla="*/ 566956 w 1025949"/>
                <a:gd name="connsiteY1534" fmla="*/ 1006333 h 1047482"/>
                <a:gd name="connsiteX1535" fmla="*/ 569169 w 1025949"/>
                <a:gd name="connsiteY1535" fmla="*/ 1003383 h 1047482"/>
                <a:gd name="connsiteX1536" fmla="*/ 570791 w 1025949"/>
                <a:gd name="connsiteY1536" fmla="*/ 1001908 h 1047482"/>
                <a:gd name="connsiteX1537" fmla="*/ 569759 w 1025949"/>
                <a:gd name="connsiteY1537" fmla="*/ 999548 h 1047482"/>
                <a:gd name="connsiteX1538" fmla="*/ 569169 w 1025949"/>
                <a:gd name="connsiteY1538" fmla="*/ 996008 h 1047482"/>
                <a:gd name="connsiteX1539" fmla="*/ 569169 w 1025949"/>
                <a:gd name="connsiteY1539" fmla="*/ 993649 h 1047482"/>
                <a:gd name="connsiteX1540" fmla="*/ 571086 w 1025949"/>
                <a:gd name="connsiteY1540" fmla="*/ 988191 h 1047482"/>
                <a:gd name="connsiteX1541" fmla="*/ 573446 w 1025949"/>
                <a:gd name="connsiteY1541" fmla="*/ 985389 h 1047482"/>
                <a:gd name="connsiteX1542" fmla="*/ 574331 w 1025949"/>
                <a:gd name="connsiteY1542" fmla="*/ 982292 h 1047482"/>
                <a:gd name="connsiteX1543" fmla="*/ 574921 w 1025949"/>
                <a:gd name="connsiteY1543" fmla="*/ 979194 h 1047482"/>
                <a:gd name="connsiteX1544" fmla="*/ 576101 w 1025949"/>
                <a:gd name="connsiteY1544" fmla="*/ 977867 h 1047482"/>
                <a:gd name="connsiteX1545" fmla="*/ 581558 w 1025949"/>
                <a:gd name="connsiteY1545" fmla="*/ 975065 h 1047482"/>
                <a:gd name="connsiteX1546" fmla="*/ 587015 w 1025949"/>
                <a:gd name="connsiteY1546" fmla="*/ 971082 h 1047482"/>
                <a:gd name="connsiteX1547" fmla="*/ 588195 w 1025949"/>
                <a:gd name="connsiteY1547" fmla="*/ 969607 h 1047482"/>
                <a:gd name="connsiteX1548" fmla="*/ 587605 w 1025949"/>
                <a:gd name="connsiteY1548" fmla="*/ 967395 h 1047482"/>
                <a:gd name="connsiteX1549" fmla="*/ 588343 w 1025949"/>
                <a:gd name="connsiteY1549" fmla="*/ 965478 h 1047482"/>
                <a:gd name="connsiteX1550" fmla="*/ 590555 w 1025949"/>
                <a:gd name="connsiteY1550" fmla="*/ 963560 h 1047482"/>
                <a:gd name="connsiteX1551" fmla="*/ 590998 w 1025949"/>
                <a:gd name="connsiteY1551" fmla="*/ 958693 h 1047482"/>
                <a:gd name="connsiteX1552" fmla="*/ 592178 w 1025949"/>
                <a:gd name="connsiteY1552" fmla="*/ 959430 h 1047482"/>
                <a:gd name="connsiteX1553" fmla="*/ 593062 w 1025949"/>
                <a:gd name="connsiteY1553" fmla="*/ 960758 h 1047482"/>
                <a:gd name="connsiteX1554" fmla="*/ 593062 w 1025949"/>
                <a:gd name="connsiteY1554" fmla="*/ 956186 h 1047482"/>
                <a:gd name="connsiteX1555" fmla="*/ 593947 w 1025949"/>
                <a:gd name="connsiteY1555" fmla="*/ 952646 h 1047482"/>
                <a:gd name="connsiteX1556" fmla="*/ 595422 w 1025949"/>
                <a:gd name="connsiteY1556" fmla="*/ 951023 h 1047482"/>
                <a:gd name="connsiteX1557" fmla="*/ 596160 w 1025949"/>
                <a:gd name="connsiteY1557" fmla="*/ 949696 h 1047482"/>
                <a:gd name="connsiteX1558" fmla="*/ 592915 w 1025949"/>
                <a:gd name="connsiteY1558" fmla="*/ 946304 h 1047482"/>
                <a:gd name="connsiteX1559" fmla="*/ 592620 w 1025949"/>
                <a:gd name="connsiteY1559" fmla="*/ 943354 h 1047482"/>
                <a:gd name="connsiteX1560" fmla="*/ 592620 w 1025949"/>
                <a:gd name="connsiteY1560" fmla="*/ 940257 h 1047482"/>
                <a:gd name="connsiteX1561" fmla="*/ 593800 w 1025949"/>
                <a:gd name="connsiteY1561" fmla="*/ 940994 h 1047482"/>
                <a:gd name="connsiteX1562" fmla="*/ 594242 w 1025949"/>
                <a:gd name="connsiteY1562" fmla="*/ 942764 h 1047482"/>
                <a:gd name="connsiteX1563" fmla="*/ 595717 w 1025949"/>
                <a:gd name="connsiteY1563" fmla="*/ 945271 h 1047482"/>
                <a:gd name="connsiteX1564" fmla="*/ 599404 w 1025949"/>
                <a:gd name="connsiteY1564" fmla="*/ 946746 h 1047482"/>
                <a:gd name="connsiteX1565" fmla="*/ 599847 w 1025949"/>
                <a:gd name="connsiteY1565" fmla="*/ 949844 h 1047482"/>
                <a:gd name="connsiteX1566" fmla="*/ 602207 w 1025949"/>
                <a:gd name="connsiteY1566" fmla="*/ 949844 h 1047482"/>
                <a:gd name="connsiteX1567" fmla="*/ 609729 w 1025949"/>
                <a:gd name="connsiteY1567" fmla="*/ 946009 h 1047482"/>
                <a:gd name="connsiteX1568" fmla="*/ 611941 w 1025949"/>
                <a:gd name="connsiteY1568" fmla="*/ 946451 h 1047482"/>
                <a:gd name="connsiteX1569" fmla="*/ 612384 w 1025949"/>
                <a:gd name="connsiteY1569" fmla="*/ 948221 h 1047482"/>
                <a:gd name="connsiteX1570" fmla="*/ 611499 w 1025949"/>
                <a:gd name="connsiteY1570" fmla="*/ 951761 h 1047482"/>
                <a:gd name="connsiteX1571" fmla="*/ 610614 w 1025949"/>
                <a:gd name="connsiteY1571" fmla="*/ 952204 h 1047482"/>
                <a:gd name="connsiteX1572" fmla="*/ 608844 w 1025949"/>
                <a:gd name="connsiteY1572" fmla="*/ 951023 h 1047482"/>
                <a:gd name="connsiteX1573" fmla="*/ 607959 w 1025949"/>
                <a:gd name="connsiteY1573" fmla="*/ 951319 h 1047482"/>
                <a:gd name="connsiteX1574" fmla="*/ 608696 w 1025949"/>
                <a:gd name="connsiteY1574" fmla="*/ 959283 h 1047482"/>
                <a:gd name="connsiteX1575" fmla="*/ 606632 w 1025949"/>
                <a:gd name="connsiteY1575" fmla="*/ 962380 h 1047482"/>
                <a:gd name="connsiteX1576" fmla="*/ 602207 w 1025949"/>
                <a:gd name="connsiteY1576" fmla="*/ 965035 h 1047482"/>
                <a:gd name="connsiteX1577" fmla="*/ 601617 w 1025949"/>
                <a:gd name="connsiteY1577" fmla="*/ 967985 h 1047482"/>
                <a:gd name="connsiteX1578" fmla="*/ 601912 w 1025949"/>
                <a:gd name="connsiteY1578" fmla="*/ 969313 h 1047482"/>
                <a:gd name="connsiteX1579" fmla="*/ 601175 w 1025949"/>
                <a:gd name="connsiteY1579" fmla="*/ 970492 h 1047482"/>
                <a:gd name="connsiteX1580" fmla="*/ 597930 w 1025949"/>
                <a:gd name="connsiteY1580" fmla="*/ 970050 h 1047482"/>
                <a:gd name="connsiteX1581" fmla="*/ 596455 w 1025949"/>
                <a:gd name="connsiteY1581" fmla="*/ 971082 h 1047482"/>
                <a:gd name="connsiteX1582" fmla="*/ 596455 w 1025949"/>
                <a:gd name="connsiteY1582" fmla="*/ 975360 h 1047482"/>
                <a:gd name="connsiteX1583" fmla="*/ 596160 w 1025949"/>
                <a:gd name="connsiteY1583" fmla="*/ 977424 h 1047482"/>
                <a:gd name="connsiteX1584" fmla="*/ 593652 w 1025949"/>
                <a:gd name="connsiteY1584" fmla="*/ 981407 h 1047482"/>
                <a:gd name="connsiteX1585" fmla="*/ 589080 w 1025949"/>
                <a:gd name="connsiteY1585" fmla="*/ 983766 h 1047482"/>
                <a:gd name="connsiteX1586" fmla="*/ 582886 w 1025949"/>
                <a:gd name="connsiteY1586" fmla="*/ 989961 h 1047482"/>
                <a:gd name="connsiteX1587" fmla="*/ 579641 w 1025949"/>
                <a:gd name="connsiteY1587" fmla="*/ 990551 h 1047482"/>
                <a:gd name="connsiteX1588" fmla="*/ 578608 w 1025949"/>
                <a:gd name="connsiteY1588" fmla="*/ 991583 h 1047482"/>
                <a:gd name="connsiteX1589" fmla="*/ 577281 w 1025949"/>
                <a:gd name="connsiteY1589" fmla="*/ 992616 h 1047482"/>
                <a:gd name="connsiteX1590" fmla="*/ 574626 w 1025949"/>
                <a:gd name="connsiteY1590" fmla="*/ 991141 h 1047482"/>
                <a:gd name="connsiteX1591" fmla="*/ 572856 w 1025949"/>
                <a:gd name="connsiteY1591" fmla="*/ 991583 h 1047482"/>
                <a:gd name="connsiteX1592" fmla="*/ 572856 w 1025949"/>
                <a:gd name="connsiteY1592" fmla="*/ 993943 h 1047482"/>
                <a:gd name="connsiteX1593" fmla="*/ 573446 w 1025949"/>
                <a:gd name="connsiteY1593" fmla="*/ 995861 h 1047482"/>
                <a:gd name="connsiteX1594" fmla="*/ 572709 w 1025949"/>
                <a:gd name="connsiteY1594" fmla="*/ 998368 h 1047482"/>
                <a:gd name="connsiteX1595" fmla="*/ 573446 w 1025949"/>
                <a:gd name="connsiteY1595" fmla="*/ 999843 h 1047482"/>
                <a:gd name="connsiteX1596" fmla="*/ 576544 w 1025949"/>
                <a:gd name="connsiteY1596" fmla="*/ 996156 h 1047482"/>
                <a:gd name="connsiteX1597" fmla="*/ 579788 w 1025949"/>
                <a:gd name="connsiteY1597" fmla="*/ 993649 h 1047482"/>
                <a:gd name="connsiteX1598" fmla="*/ 588638 w 1025949"/>
                <a:gd name="connsiteY1598" fmla="*/ 987896 h 1047482"/>
                <a:gd name="connsiteX1599" fmla="*/ 596750 w 1025949"/>
                <a:gd name="connsiteY1599" fmla="*/ 981554 h 1047482"/>
                <a:gd name="connsiteX1600" fmla="*/ 602797 w 1025949"/>
                <a:gd name="connsiteY1600" fmla="*/ 975212 h 1047482"/>
                <a:gd name="connsiteX1601" fmla="*/ 607369 w 1025949"/>
                <a:gd name="connsiteY1601" fmla="*/ 969755 h 1047482"/>
                <a:gd name="connsiteX1602" fmla="*/ 610761 w 1025949"/>
                <a:gd name="connsiteY1602" fmla="*/ 964888 h 1047482"/>
                <a:gd name="connsiteX1603" fmla="*/ 619168 w 1025949"/>
                <a:gd name="connsiteY1603" fmla="*/ 951466 h 1047482"/>
                <a:gd name="connsiteX1604" fmla="*/ 626101 w 1025949"/>
                <a:gd name="connsiteY1604" fmla="*/ 933620 h 1047482"/>
                <a:gd name="connsiteX1605" fmla="*/ 633623 w 1025949"/>
                <a:gd name="connsiteY1605" fmla="*/ 921230 h 1047482"/>
                <a:gd name="connsiteX1606" fmla="*/ 640112 w 1025949"/>
                <a:gd name="connsiteY1606" fmla="*/ 913118 h 1047482"/>
                <a:gd name="connsiteX1607" fmla="*/ 646159 w 1025949"/>
                <a:gd name="connsiteY1607" fmla="*/ 907366 h 1047482"/>
                <a:gd name="connsiteX1608" fmla="*/ 652649 w 1025949"/>
                <a:gd name="connsiteY1608" fmla="*/ 902499 h 1047482"/>
                <a:gd name="connsiteX1609" fmla="*/ 658549 w 1025949"/>
                <a:gd name="connsiteY1609" fmla="*/ 898959 h 1047482"/>
                <a:gd name="connsiteX1610" fmla="*/ 658549 w 1025949"/>
                <a:gd name="connsiteY1610" fmla="*/ 895272 h 1047482"/>
                <a:gd name="connsiteX1611" fmla="*/ 661351 w 1025949"/>
                <a:gd name="connsiteY1611" fmla="*/ 891585 h 1047482"/>
                <a:gd name="connsiteX1612" fmla="*/ 662531 w 1025949"/>
                <a:gd name="connsiteY1612" fmla="*/ 888635 h 1047482"/>
                <a:gd name="connsiteX1613" fmla="*/ 663268 w 1025949"/>
                <a:gd name="connsiteY1613" fmla="*/ 884948 h 1047482"/>
                <a:gd name="connsiteX1614" fmla="*/ 663711 w 1025949"/>
                <a:gd name="connsiteY1614" fmla="*/ 877868 h 1047482"/>
                <a:gd name="connsiteX1615" fmla="*/ 662678 w 1025949"/>
                <a:gd name="connsiteY1615" fmla="*/ 870346 h 1047482"/>
                <a:gd name="connsiteX1616" fmla="*/ 664596 w 1025949"/>
                <a:gd name="connsiteY1616" fmla="*/ 865184 h 1047482"/>
                <a:gd name="connsiteX1617" fmla="*/ 664006 w 1025949"/>
                <a:gd name="connsiteY1617" fmla="*/ 862086 h 1047482"/>
                <a:gd name="connsiteX1618" fmla="*/ 665038 w 1025949"/>
                <a:gd name="connsiteY1618" fmla="*/ 860169 h 1047482"/>
                <a:gd name="connsiteX1619" fmla="*/ 664596 w 1025949"/>
                <a:gd name="connsiteY1619" fmla="*/ 858104 h 1047482"/>
                <a:gd name="connsiteX1620" fmla="*/ 664006 w 1025949"/>
                <a:gd name="connsiteY1620" fmla="*/ 856334 h 1047482"/>
                <a:gd name="connsiteX1621" fmla="*/ 663416 w 1025949"/>
                <a:gd name="connsiteY1621" fmla="*/ 851320 h 1047482"/>
                <a:gd name="connsiteX1622" fmla="*/ 661793 w 1025949"/>
                <a:gd name="connsiteY1622" fmla="*/ 846452 h 1047482"/>
                <a:gd name="connsiteX1623" fmla="*/ 661793 w 1025949"/>
                <a:gd name="connsiteY1623" fmla="*/ 843945 h 1047482"/>
                <a:gd name="connsiteX1624" fmla="*/ 662236 w 1025949"/>
                <a:gd name="connsiteY1624" fmla="*/ 841290 h 1047482"/>
                <a:gd name="connsiteX1625" fmla="*/ 662236 w 1025949"/>
                <a:gd name="connsiteY1625" fmla="*/ 838193 h 1047482"/>
                <a:gd name="connsiteX1626" fmla="*/ 661056 w 1025949"/>
                <a:gd name="connsiteY1626" fmla="*/ 836570 h 1047482"/>
                <a:gd name="connsiteX1627" fmla="*/ 659876 w 1025949"/>
                <a:gd name="connsiteY1627" fmla="*/ 834358 h 1047482"/>
                <a:gd name="connsiteX1628" fmla="*/ 660761 w 1025949"/>
                <a:gd name="connsiteY1628" fmla="*/ 833178 h 1047482"/>
                <a:gd name="connsiteX1629" fmla="*/ 661646 w 1025949"/>
                <a:gd name="connsiteY1629" fmla="*/ 833178 h 1047482"/>
                <a:gd name="connsiteX1630" fmla="*/ 663268 w 1025949"/>
                <a:gd name="connsiteY1630" fmla="*/ 831851 h 1047482"/>
                <a:gd name="connsiteX1631" fmla="*/ 664448 w 1025949"/>
                <a:gd name="connsiteY1631" fmla="*/ 825066 h 1047482"/>
                <a:gd name="connsiteX1632" fmla="*/ 663563 w 1025949"/>
                <a:gd name="connsiteY1632" fmla="*/ 823444 h 1047482"/>
                <a:gd name="connsiteX1633" fmla="*/ 661793 w 1025949"/>
                <a:gd name="connsiteY1633" fmla="*/ 823444 h 1047482"/>
                <a:gd name="connsiteX1634" fmla="*/ 662088 w 1025949"/>
                <a:gd name="connsiteY1634" fmla="*/ 822559 h 1047482"/>
                <a:gd name="connsiteX1635" fmla="*/ 665186 w 1025949"/>
                <a:gd name="connsiteY1635" fmla="*/ 821821 h 1047482"/>
                <a:gd name="connsiteX1636" fmla="*/ 669020 w 1025949"/>
                <a:gd name="connsiteY1636" fmla="*/ 815774 h 1047482"/>
                <a:gd name="connsiteX1637" fmla="*/ 668283 w 1025949"/>
                <a:gd name="connsiteY1637" fmla="*/ 814447 h 1047482"/>
                <a:gd name="connsiteX1638" fmla="*/ 666218 w 1025949"/>
                <a:gd name="connsiteY1638" fmla="*/ 813709 h 1047482"/>
                <a:gd name="connsiteX1639" fmla="*/ 661351 w 1025949"/>
                <a:gd name="connsiteY1639" fmla="*/ 812824 h 1047482"/>
                <a:gd name="connsiteX1640" fmla="*/ 660318 w 1025949"/>
                <a:gd name="connsiteY1640" fmla="*/ 809432 h 1047482"/>
                <a:gd name="connsiteX1641" fmla="*/ 662678 w 1025949"/>
                <a:gd name="connsiteY1641" fmla="*/ 811349 h 1047482"/>
                <a:gd name="connsiteX1642" fmla="*/ 664743 w 1025949"/>
                <a:gd name="connsiteY1642" fmla="*/ 811644 h 1047482"/>
                <a:gd name="connsiteX1643" fmla="*/ 667103 w 1025949"/>
                <a:gd name="connsiteY1643" fmla="*/ 811644 h 1047482"/>
                <a:gd name="connsiteX1644" fmla="*/ 668431 w 1025949"/>
                <a:gd name="connsiteY1644" fmla="*/ 810464 h 1047482"/>
                <a:gd name="connsiteX1645" fmla="*/ 667693 w 1025949"/>
                <a:gd name="connsiteY1645" fmla="*/ 807957 h 1047482"/>
                <a:gd name="connsiteX1646" fmla="*/ 669168 w 1025949"/>
                <a:gd name="connsiteY1646" fmla="*/ 806925 h 1047482"/>
                <a:gd name="connsiteX1647" fmla="*/ 672560 w 1025949"/>
                <a:gd name="connsiteY1647" fmla="*/ 807809 h 1047482"/>
                <a:gd name="connsiteX1648" fmla="*/ 674920 w 1025949"/>
                <a:gd name="connsiteY1648" fmla="*/ 807809 h 1047482"/>
                <a:gd name="connsiteX1649" fmla="*/ 673445 w 1025949"/>
                <a:gd name="connsiteY1649" fmla="*/ 810464 h 1047482"/>
                <a:gd name="connsiteX1650" fmla="*/ 674478 w 1025949"/>
                <a:gd name="connsiteY1650" fmla="*/ 810759 h 1047482"/>
                <a:gd name="connsiteX1651" fmla="*/ 679197 w 1025949"/>
                <a:gd name="connsiteY1651" fmla="*/ 805745 h 1047482"/>
                <a:gd name="connsiteX1652" fmla="*/ 681705 w 1025949"/>
                <a:gd name="connsiteY1652" fmla="*/ 803827 h 1047482"/>
                <a:gd name="connsiteX1653" fmla="*/ 682295 w 1025949"/>
                <a:gd name="connsiteY1653" fmla="*/ 801025 h 1047482"/>
                <a:gd name="connsiteX1654" fmla="*/ 680967 w 1025949"/>
                <a:gd name="connsiteY1654" fmla="*/ 801025 h 1047482"/>
                <a:gd name="connsiteX1655" fmla="*/ 680230 w 1025949"/>
                <a:gd name="connsiteY1655" fmla="*/ 800140 h 1047482"/>
                <a:gd name="connsiteX1656" fmla="*/ 682147 w 1025949"/>
                <a:gd name="connsiteY1656" fmla="*/ 799108 h 1047482"/>
                <a:gd name="connsiteX1657" fmla="*/ 683180 w 1025949"/>
                <a:gd name="connsiteY1657" fmla="*/ 799108 h 1047482"/>
                <a:gd name="connsiteX1658" fmla="*/ 684360 w 1025949"/>
                <a:gd name="connsiteY1658" fmla="*/ 797780 h 1047482"/>
                <a:gd name="connsiteX1659" fmla="*/ 690554 w 1025949"/>
                <a:gd name="connsiteY1659" fmla="*/ 793060 h 1047482"/>
                <a:gd name="connsiteX1660" fmla="*/ 702501 w 1025949"/>
                <a:gd name="connsiteY1660" fmla="*/ 785096 h 1047482"/>
                <a:gd name="connsiteX1661" fmla="*/ 709580 w 1025949"/>
                <a:gd name="connsiteY1661" fmla="*/ 778016 h 1047482"/>
                <a:gd name="connsiteX1662" fmla="*/ 715775 w 1025949"/>
                <a:gd name="connsiteY1662" fmla="*/ 774477 h 1047482"/>
                <a:gd name="connsiteX1663" fmla="*/ 733032 w 1025949"/>
                <a:gd name="connsiteY1663" fmla="*/ 765775 h 1047482"/>
                <a:gd name="connsiteX1664" fmla="*/ 736424 w 1025949"/>
                <a:gd name="connsiteY1664" fmla="*/ 764890 h 1047482"/>
                <a:gd name="connsiteX1665" fmla="*/ 741144 w 1025949"/>
                <a:gd name="connsiteY1665" fmla="*/ 764890 h 1047482"/>
                <a:gd name="connsiteX1666" fmla="*/ 744683 w 1025949"/>
                <a:gd name="connsiteY1666" fmla="*/ 766069 h 1047482"/>
                <a:gd name="connsiteX1667" fmla="*/ 746306 w 1025949"/>
                <a:gd name="connsiteY1667" fmla="*/ 766069 h 1047482"/>
                <a:gd name="connsiteX1668" fmla="*/ 747043 w 1025949"/>
                <a:gd name="connsiteY1668" fmla="*/ 764742 h 1047482"/>
                <a:gd name="connsiteX1669" fmla="*/ 747338 w 1025949"/>
                <a:gd name="connsiteY1669" fmla="*/ 762677 h 1047482"/>
                <a:gd name="connsiteX1670" fmla="*/ 749846 w 1025949"/>
                <a:gd name="connsiteY1670" fmla="*/ 760317 h 1047482"/>
                <a:gd name="connsiteX1671" fmla="*/ 752648 w 1025949"/>
                <a:gd name="connsiteY1671" fmla="*/ 759727 h 1047482"/>
                <a:gd name="connsiteX1672" fmla="*/ 759580 w 1025949"/>
                <a:gd name="connsiteY1672" fmla="*/ 754418 h 1047482"/>
                <a:gd name="connsiteX1673" fmla="*/ 766955 w 1025949"/>
                <a:gd name="connsiteY1673" fmla="*/ 753090 h 1047482"/>
                <a:gd name="connsiteX1674" fmla="*/ 768282 w 1025949"/>
                <a:gd name="connsiteY1674" fmla="*/ 752648 h 1047482"/>
                <a:gd name="connsiteX1675" fmla="*/ 769610 w 1025949"/>
                <a:gd name="connsiteY1675" fmla="*/ 751468 h 1047482"/>
                <a:gd name="connsiteX1676" fmla="*/ 768282 w 1025949"/>
                <a:gd name="connsiteY1676" fmla="*/ 750288 h 1047482"/>
                <a:gd name="connsiteX1677" fmla="*/ 766955 w 1025949"/>
                <a:gd name="connsiteY1677" fmla="*/ 749698 h 1047482"/>
                <a:gd name="connsiteX1678" fmla="*/ 766955 w 1025949"/>
                <a:gd name="connsiteY1678" fmla="*/ 746896 h 1047482"/>
                <a:gd name="connsiteX1679" fmla="*/ 767840 w 1025949"/>
                <a:gd name="connsiteY1679" fmla="*/ 745421 h 1047482"/>
                <a:gd name="connsiteX1680" fmla="*/ 774919 w 1025949"/>
                <a:gd name="connsiteY1680" fmla="*/ 744093 h 1047482"/>
                <a:gd name="connsiteX1681" fmla="*/ 780671 w 1025949"/>
                <a:gd name="connsiteY1681" fmla="*/ 744093 h 1047482"/>
                <a:gd name="connsiteX1682" fmla="*/ 783326 w 1025949"/>
                <a:gd name="connsiteY1682" fmla="*/ 742471 h 1047482"/>
                <a:gd name="connsiteX1683" fmla="*/ 788046 w 1025949"/>
                <a:gd name="connsiteY1683" fmla="*/ 741586 h 1047482"/>
                <a:gd name="connsiteX1684" fmla="*/ 792323 w 1025949"/>
                <a:gd name="connsiteY1684" fmla="*/ 743061 h 1047482"/>
                <a:gd name="connsiteX1685" fmla="*/ 793061 w 1025949"/>
                <a:gd name="connsiteY1685" fmla="*/ 744241 h 1047482"/>
                <a:gd name="connsiteX1686" fmla="*/ 790111 w 1025949"/>
                <a:gd name="connsiteY1686" fmla="*/ 745273 h 1047482"/>
                <a:gd name="connsiteX1687" fmla="*/ 787308 w 1025949"/>
                <a:gd name="connsiteY1687" fmla="*/ 744978 h 1047482"/>
                <a:gd name="connsiteX1688" fmla="*/ 785391 w 1025949"/>
                <a:gd name="connsiteY1688" fmla="*/ 745568 h 1047482"/>
                <a:gd name="connsiteX1689" fmla="*/ 787308 w 1025949"/>
                <a:gd name="connsiteY1689" fmla="*/ 746748 h 1047482"/>
                <a:gd name="connsiteX1690" fmla="*/ 791586 w 1025949"/>
                <a:gd name="connsiteY1690" fmla="*/ 745863 h 1047482"/>
                <a:gd name="connsiteX1691" fmla="*/ 796895 w 1025949"/>
                <a:gd name="connsiteY1691" fmla="*/ 745273 h 1047482"/>
                <a:gd name="connsiteX1692" fmla="*/ 801173 w 1025949"/>
                <a:gd name="connsiteY1692" fmla="*/ 743946 h 1047482"/>
                <a:gd name="connsiteX1693" fmla="*/ 805007 w 1025949"/>
                <a:gd name="connsiteY1693" fmla="*/ 743946 h 1047482"/>
                <a:gd name="connsiteX1694" fmla="*/ 805745 w 1025949"/>
                <a:gd name="connsiteY1694" fmla="*/ 742323 h 1047482"/>
                <a:gd name="connsiteX1695" fmla="*/ 805302 w 1025949"/>
                <a:gd name="connsiteY1695" fmla="*/ 740701 h 1047482"/>
                <a:gd name="connsiteX1696" fmla="*/ 804565 w 1025949"/>
                <a:gd name="connsiteY1696" fmla="*/ 739374 h 1047482"/>
                <a:gd name="connsiteX1697" fmla="*/ 804565 w 1025949"/>
                <a:gd name="connsiteY1697" fmla="*/ 737161 h 1047482"/>
                <a:gd name="connsiteX1698" fmla="*/ 806777 w 1025949"/>
                <a:gd name="connsiteY1698" fmla="*/ 736571 h 1047482"/>
                <a:gd name="connsiteX1699" fmla="*/ 808547 w 1025949"/>
                <a:gd name="connsiteY1699" fmla="*/ 736571 h 1047482"/>
                <a:gd name="connsiteX1700" fmla="*/ 809137 w 1025949"/>
                <a:gd name="connsiteY1700" fmla="*/ 737751 h 1047482"/>
                <a:gd name="connsiteX1701" fmla="*/ 808252 w 1025949"/>
                <a:gd name="connsiteY1701" fmla="*/ 739964 h 1047482"/>
                <a:gd name="connsiteX1702" fmla="*/ 808695 w 1025949"/>
                <a:gd name="connsiteY1702" fmla="*/ 741438 h 1047482"/>
                <a:gd name="connsiteX1703" fmla="*/ 810465 w 1025949"/>
                <a:gd name="connsiteY1703" fmla="*/ 742471 h 1047482"/>
                <a:gd name="connsiteX1704" fmla="*/ 811939 w 1025949"/>
                <a:gd name="connsiteY1704" fmla="*/ 743208 h 1047482"/>
                <a:gd name="connsiteX1705" fmla="*/ 815332 w 1025949"/>
                <a:gd name="connsiteY1705" fmla="*/ 743208 h 1047482"/>
                <a:gd name="connsiteX1706" fmla="*/ 821821 w 1025949"/>
                <a:gd name="connsiteY1706" fmla="*/ 742471 h 1047482"/>
                <a:gd name="connsiteX1707" fmla="*/ 835833 w 1025949"/>
                <a:gd name="connsiteY1707" fmla="*/ 742471 h 1047482"/>
                <a:gd name="connsiteX1708" fmla="*/ 837308 w 1025949"/>
                <a:gd name="connsiteY1708" fmla="*/ 739816 h 1047482"/>
                <a:gd name="connsiteX1709" fmla="*/ 838488 w 1025949"/>
                <a:gd name="connsiteY1709" fmla="*/ 738194 h 1047482"/>
                <a:gd name="connsiteX1710" fmla="*/ 837308 w 1025949"/>
                <a:gd name="connsiteY1710" fmla="*/ 736719 h 1047482"/>
                <a:gd name="connsiteX1711" fmla="*/ 837013 w 1025949"/>
                <a:gd name="connsiteY1711" fmla="*/ 734211 h 1047482"/>
                <a:gd name="connsiteX1712" fmla="*/ 837455 w 1025949"/>
                <a:gd name="connsiteY1712" fmla="*/ 732441 h 1047482"/>
                <a:gd name="connsiteX1713" fmla="*/ 844683 w 1025949"/>
                <a:gd name="connsiteY1713" fmla="*/ 725067 h 1047482"/>
                <a:gd name="connsiteX1714" fmla="*/ 847927 w 1025949"/>
                <a:gd name="connsiteY1714" fmla="*/ 723297 h 1047482"/>
                <a:gd name="connsiteX1715" fmla="*/ 860022 w 1025949"/>
                <a:gd name="connsiteY1715" fmla="*/ 719020 h 1047482"/>
                <a:gd name="connsiteX1716" fmla="*/ 863266 w 1025949"/>
                <a:gd name="connsiteY1716" fmla="*/ 716660 h 1047482"/>
                <a:gd name="connsiteX1717" fmla="*/ 863561 w 1025949"/>
                <a:gd name="connsiteY1717" fmla="*/ 714447 h 1047482"/>
                <a:gd name="connsiteX1718" fmla="*/ 862676 w 1025949"/>
                <a:gd name="connsiteY1718" fmla="*/ 706041 h 1047482"/>
                <a:gd name="connsiteX1719" fmla="*/ 862676 w 1025949"/>
                <a:gd name="connsiteY1719" fmla="*/ 705598 h 1047482"/>
                <a:gd name="connsiteX1720" fmla="*/ 861939 w 1025949"/>
                <a:gd name="connsiteY1720" fmla="*/ 703091 h 1047482"/>
                <a:gd name="connsiteX1721" fmla="*/ 864299 w 1025949"/>
                <a:gd name="connsiteY1721" fmla="*/ 695864 h 1047482"/>
                <a:gd name="connsiteX1722" fmla="*/ 867544 w 1025949"/>
                <a:gd name="connsiteY1722" fmla="*/ 690259 h 1047482"/>
                <a:gd name="connsiteX1723" fmla="*/ 868576 w 1025949"/>
                <a:gd name="connsiteY1723" fmla="*/ 686867 h 1047482"/>
                <a:gd name="connsiteX1724" fmla="*/ 870198 w 1025949"/>
                <a:gd name="connsiteY1724" fmla="*/ 685244 h 1047482"/>
                <a:gd name="connsiteX1725" fmla="*/ 873591 w 1025949"/>
                <a:gd name="connsiteY1725" fmla="*/ 683622 h 1047482"/>
                <a:gd name="connsiteX1726" fmla="*/ 878901 w 1025949"/>
                <a:gd name="connsiteY1726" fmla="*/ 677870 h 1047482"/>
                <a:gd name="connsiteX1727" fmla="*/ 880965 w 1025949"/>
                <a:gd name="connsiteY1727" fmla="*/ 674035 h 1047482"/>
                <a:gd name="connsiteX1728" fmla="*/ 881408 w 1025949"/>
                <a:gd name="connsiteY1728" fmla="*/ 670495 h 1047482"/>
                <a:gd name="connsiteX1729" fmla="*/ 883915 w 1025949"/>
                <a:gd name="connsiteY1729" fmla="*/ 668135 h 1047482"/>
                <a:gd name="connsiteX1730" fmla="*/ 885538 w 1025949"/>
                <a:gd name="connsiteY1730" fmla="*/ 661646 h 1047482"/>
                <a:gd name="connsiteX1731" fmla="*/ 889225 w 1025949"/>
                <a:gd name="connsiteY1731" fmla="*/ 655599 h 1047482"/>
                <a:gd name="connsiteX1732" fmla="*/ 893355 w 1025949"/>
                <a:gd name="connsiteY1732" fmla="*/ 653091 h 1047482"/>
                <a:gd name="connsiteX1733" fmla="*/ 894977 w 1025949"/>
                <a:gd name="connsiteY1733" fmla="*/ 651026 h 1047482"/>
                <a:gd name="connsiteX1734" fmla="*/ 896304 w 1025949"/>
                <a:gd name="connsiteY1734" fmla="*/ 647782 h 1047482"/>
                <a:gd name="connsiteX1735" fmla="*/ 897189 w 1025949"/>
                <a:gd name="connsiteY1735" fmla="*/ 643062 h 1047482"/>
                <a:gd name="connsiteX1736" fmla="*/ 896157 w 1025949"/>
                <a:gd name="connsiteY1736" fmla="*/ 631410 h 1047482"/>
                <a:gd name="connsiteX1737" fmla="*/ 896157 w 1025949"/>
                <a:gd name="connsiteY1737" fmla="*/ 625805 h 1047482"/>
                <a:gd name="connsiteX1738" fmla="*/ 898517 w 1025949"/>
                <a:gd name="connsiteY1738" fmla="*/ 615334 h 1047482"/>
                <a:gd name="connsiteX1739" fmla="*/ 902794 w 1025949"/>
                <a:gd name="connsiteY1739" fmla="*/ 608254 h 1047482"/>
                <a:gd name="connsiteX1740" fmla="*/ 904712 w 1025949"/>
                <a:gd name="connsiteY1740" fmla="*/ 606337 h 1047482"/>
                <a:gd name="connsiteX1741" fmla="*/ 908251 w 1025949"/>
                <a:gd name="connsiteY1741" fmla="*/ 604419 h 1047482"/>
                <a:gd name="connsiteX1742" fmla="*/ 911496 w 1025949"/>
                <a:gd name="connsiteY1742" fmla="*/ 600584 h 1047482"/>
                <a:gd name="connsiteX1743" fmla="*/ 911054 w 1025949"/>
                <a:gd name="connsiteY1743" fmla="*/ 598962 h 1047482"/>
                <a:gd name="connsiteX1744" fmla="*/ 909874 w 1025949"/>
                <a:gd name="connsiteY1744" fmla="*/ 590260 h 1047482"/>
                <a:gd name="connsiteX1745" fmla="*/ 910169 w 1025949"/>
                <a:gd name="connsiteY1745" fmla="*/ 586573 h 1047482"/>
                <a:gd name="connsiteX1746" fmla="*/ 911201 w 1025949"/>
                <a:gd name="connsiteY1746" fmla="*/ 583033 h 1047482"/>
                <a:gd name="connsiteX1747" fmla="*/ 912234 w 1025949"/>
                <a:gd name="connsiteY1747" fmla="*/ 575511 h 1047482"/>
                <a:gd name="connsiteX1748" fmla="*/ 913856 w 1025949"/>
                <a:gd name="connsiteY1748" fmla="*/ 568579 h 1047482"/>
                <a:gd name="connsiteX1749" fmla="*/ 916511 w 1025949"/>
                <a:gd name="connsiteY1749" fmla="*/ 560172 h 1047482"/>
                <a:gd name="connsiteX1750" fmla="*/ 918576 w 1025949"/>
                <a:gd name="connsiteY1750" fmla="*/ 551617 h 1047482"/>
                <a:gd name="connsiteX1751" fmla="*/ 918576 w 1025949"/>
                <a:gd name="connsiteY1751" fmla="*/ 551027 h 1047482"/>
                <a:gd name="connsiteX1752" fmla="*/ 916953 w 1025949"/>
                <a:gd name="connsiteY1752" fmla="*/ 543653 h 1047482"/>
                <a:gd name="connsiteX1753" fmla="*/ 915626 w 1025949"/>
                <a:gd name="connsiteY1753" fmla="*/ 535393 h 1047482"/>
                <a:gd name="connsiteX1754" fmla="*/ 915183 w 1025949"/>
                <a:gd name="connsiteY1754" fmla="*/ 526986 h 1047482"/>
                <a:gd name="connsiteX1755" fmla="*/ 914003 w 1025949"/>
                <a:gd name="connsiteY1755" fmla="*/ 519464 h 1047482"/>
                <a:gd name="connsiteX1756" fmla="*/ 917101 w 1025949"/>
                <a:gd name="connsiteY1756" fmla="*/ 502945 h 1047482"/>
                <a:gd name="connsiteX1757" fmla="*/ 916511 w 1025949"/>
                <a:gd name="connsiteY1757" fmla="*/ 502208 h 1047482"/>
                <a:gd name="connsiteX1758" fmla="*/ 915478 w 1025949"/>
                <a:gd name="connsiteY1758" fmla="*/ 504863 h 1047482"/>
                <a:gd name="connsiteX1759" fmla="*/ 914446 w 1025949"/>
                <a:gd name="connsiteY1759" fmla="*/ 503388 h 1047482"/>
                <a:gd name="connsiteX1760" fmla="*/ 914741 w 1025949"/>
                <a:gd name="connsiteY1760" fmla="*/ 502060 h 1047482"/>
                <a:gd name="connsiteX1761" fmla="*/ 914741 w 1025949"/>
                <a:gd name="connsiteY1761" fmla="*/ 495866 h 1047482"/>
                <a:gd name="connsiteX1762" fmla="*/ 915626 w 1025949"/>
                <a:gd name="connsiteY1762" fmla="*/ 493358 h 1047482"/>
                <a:gd name="connsiteX1763" fmla="*/ 915921 w 1025949"/>
                <a:gd name="connsiteY1763" fmla="*/ 492031 h 1047482"/>
                <a:gd name="connsiteX1764" fmla="*/ 915331 w 1025949"/>
                <a:gd name="connsiteY1764" fmla="*/ 491146 h 1047482"/>
                <a:gd name="connsiteX1765" fmla="*/ 914593 w 1025949"/>
                <a:gd name="connsiteY1765" fmla="*/ 490556 h 1047482"/>
                <a:gd name="connsiteX1766" fmla="*/ 913118 w 1025949"/>
                <a:gd name="connsiteY1766" fmla="*/ 491293 h 1047482"/>
                <a:gd name="connsiteX1767" fmla="*/ 913709 w 1025949"/>
                <a:gd name="connsiteY1767" fmla="*/ 488491 h 1047482"/>
                <a:gd name="connsiteX1768" fmla="*/ 914593 w 1025949"/>
                <a:gd name="connsiteY1768" fmla="*/ 485394 h 1047482"/>
                <a:gd name="connsiteX1769" fmla="*/ 916511 w 1025949"/>
                <a:gd name="connsiteY1769" fmla="*/ 483034 h 1047482"/>
                <a:gd name="connsiteX1770" fmla="*/ 919755 w 1025949"/>
                <a:gd name="connsiteY1770" fmla="*/ 479641 h 1047482"/>
                <a:gd name="connsiteX1771" fmla="*/ 919755 w 1025949"/>
                <a:gd name="connsiteY1771" fmla="*/ 476692 h 1047482"/>
                <a:gd name="connsiteX1772" fmla="*/ 921673 w 1025949"/>
                <a:gd name="connsiteY1772" fmla="*/ 473447 h 1047482"/>
                <a:gd name="connsiteX1773" fmla="*/ 921083 w 1025949"/>
                <a:gd name="connsiteY1773" fmla="*/ 471824 h 1047482"/>
                <a:gd name="connsiteX1774" fmla="*/ 919313 w 1025949"/>
                <a:gd name="connsiteY1774" fmla="*/ 470350 h 1047482"/>
                <a:gd name="connsiteX1775" fmla="*/ 920935 w 1025949"/>
                <a:gd name="connsiteY1775" fmla="*/ 470350 h 1047482"/>
                <a:gd name="connsiteX1776" fmla="*/ 922115 w 1025949"/>
                <a:gd name="connsiteY1776" fmla="*/ 469317 h 1047482"/>
                <a:gd name="connsiteX1777" fmla="*/ 923443 w 1025949"/>
                <a:gd name="connsiteY1777" fmla="*/ 466072 h 1047482"/>
                <a:gd name="connsiteX1778" fmla="*/ 924475 w 1025949"/>
                <a:gd name="connsiteY1778" fmla="*/ 466662 h 1047482"/>
                <a:gd name="connsiteX1779" fmla="*/ 927868 w 1025949"/>
                <a:gd name="connsiteY1779" fmla="*/ 469760 h 1047482"/>
                <a:gd name="connsiteX1780" fmla="*/ 928605 w 1025949"/>
                <a:gd name="connsiteY1780" fmla="*/ 474922 h 1047482"/>
                <a:gd name="connsiteX1781" fmla="*/ 929932 w 1025949"/>
                <a:gd name="connsiteY1781" fmla="*/ 475217 h 1047482"/>
                <a:gd name="connsiteX1782" fmla="*/ 931112 w 1025949"/>
                <a:gd name="connsiteY1782" fmla="*/ 475217 h 1047482"/>
                <a:gd name="connsiteX1783" fmla="*/ 935390 w 1025949"/>
                <a:gd name="connsiteY1783" fmla="*/ 471972 h 1047482"/>
                <a:gd name="connsiteX1784" fmla="*/ 941142 w 1025949"/>
                <a:gd name="connsiteY1784" fmla="*/ 465335 h 1047482"/>
                <a:gd name="connsiteX1785" fmla="*/ 942764 w 1025949"/>
                <a:gd name="connsiteY1785" fmla="*/ 462238 h 1047482"/>
                <a:gd name="connsiteX1786" fmla="*/ 949844 w 1025949"/>
                <a:gd name="connsiteY1786" fmla="*/ 452356 h 1047482"/>
                <a:gd name="connsiteX1787" fmla="*/ 955596 w 1025949"/>
                <a:gd name="connsiteY1787" fmla="*/ 440556 h 1047482"/>
                <a:gd name="connsiteX1788" fmla="*/ 957071 w 1025949"/>
                <a:gd name="connsiteY1788" fmla="*/ 436427 h 1047482"/>
                <a:gd name="connsiteX1789" fmla="*/ 956333 w 1025949"/>
                <a:gd name="connsiteY1789" fmla="*/ 433772 h 1047482"/>
                <a:gd name="connsiteX1790" fmla="*/ 958398 w 1025949"/>
                <a:gd name="connsiteY1790" fmla="*/ 430084 h 1047482"/>
                <a:gd name="connsiteX1791" fmla="*/ 959431 w 1025949"/>
                <a:gd name="connsiteY1791" fmla="*/ 429052 h 1047482"/>
                <a:gd name="connsiteX1792" fmla="*/ 959431 w 1025949"/>
                <a:gd name="connsiteY1792" fmla="*/ 430379 h 1047482"/>
                <a:gd name="connsiteX1793" fmla="*/ 959136 w 1025949"/>
                <a:gd name="connsiteY1793" fmla="*/ 431559 h 1047482"/>
                <a:gd name="connsiteX1794" fmla="*/ 958546 w 1025949"/>
                <a:gd name="connsiteY1794" fmla="*/ 432592 h 1047482"/>
                <a:gd name="connsiteX1795" fmla="*/ 958546 w 1025949"/>
                <a:gd name="connsiteY1795" fmla="*/ 434067 h 1047482"/>
                <a:gd name="connsiteX1796" fmla="*/ 959578 w 1025949"/>
                <a:gd name="connsiteY1796" fmla="*/ 433329 h 1047482"/>
                <a:gd name="connsiteX1797" fmla="*/ 963118 w 1025949"/>
                <a:gd name="connsiteY1797" fmla="*/ 428315 h 1047482"/>
                <a:gd name="connsiteX1798" fmla="*/ 963118 w 1025949"/>
                <a:gd name="connsiteY1798" fmla="*/ 425217 h 1047482"/>
                <a:gd name="connsiteX1799" fmla="*/ 964593 w 1025949"/>
                <a:gd name="connsiteY1799" fmla="*/ 425660 h 1047482"/>
                <a:gd name="connsiteX1800" fmla="*/ 965478 w 1025949"/>
                <a:gd name="connsiteY1800" fmla="*/ 424922 h 1047482"/>
                <a:gd name="connsiteX1801" fmla="*/ 969608 w 1025949"/>
                <a:gd name="connsiteY1801" fmla="*/ 418728 h 1047482"/>
                <a:gd name="connsiteX1802" fmla="*/ 974032 w 1025949"/>
                <a:gd name="connsiteY1802" fmla="*/ 414893 h 1047482"/>
                <a:gd name="connsiteX1803" fmla="*/ 977425 w 1025949"/>
                <a:gd name="connsiteY1803" fmla="*/ 412680 h 1047482"/>
                <a:gd name="connsiteX1804" fmla="*/ 983324 w 1025949"/>
                <a:gd name="connsiteY1804" fmla="*/ 410026 h 1047482"/>
                <a:gd name="connsiteX1805" fmla="*/ 983619 w 1025949"/>
                <a:gd name="connsiteY1805" fmla="*/ 410026 h 1047482"/>
                <a:gd name="connsiteX1806" fmla="*/ 988191 w 1025949"/>
                <a:gd name="connsiteY1806" fmla="*/ 403093 h 1047482"/>
                <a:gd name="connsiteX1807" fmla="*/ 992616 w 1025949"/>
                <a:gd name="connsiteY1807" fmla="*/ 399111 h 1047482"/>
                <a:gd name="connsiteX1808" fmla="*/ 997041 w 1025949"/>
                <a:gd name="connsiteY1808" fmla="*/ 393064 h 1047482"/>
                <a:gd name="connsiteX1809" fmla="*/ 998074 w 1025949"/>
                <a:gd name="connsiteY1809" fmla="*/ 391147 h 1047482"/>
                <a:gd name="connsiteX1810" fmla="*/ 996894 w 1025949"/>
                <a:gd name="connsiteY1810" fmla="*/ 388934 h 1047482"/>
                <a:gd name="connsiteX1811" fmla="*/ 998516 w 1025949"/>
                <a:gd name="connsiteY1811" fmla="*/ 389819 h 1047482"/>
                <a:gd name="connsiteX1812" fmla="*/ 1000286 w 1025949"/>
                <a:gd name="connsiteY1812" fmla="*/ 389377 h 1047482"/>
                <a:gd name="connsiteX1813" fmla="*/ 1004711 w 1025949"/>
                <a:gd name="connsiteY1813" fmla="*/ 385100 h 1047482"/>
                <a:gd name="connsiteX1814" fmla="*/ 1011348 w 1025949"/>
                <a:gd name="connsiteY1814" fmla="*/ 376988 h 1047482"/>
                <a:gd name="connsiteX1815" fmla="*/ 1016067 w 1025949"/>
                <a:gd name="connsiteY1815" fmla="*/ 369171 h 1047482"/>
                <a:gd name="connsiteX1816" fmla="*/ 1021082 w 1025949"/>
                <a:gd name="connsiteY1816" fmla="*/ 355454 h 1047482"/>
                <a:gd name="connsiteX1817" fmla="*/ 1022999 w 1025949"/>
                <a:gd name="connsiteY1817" fmla="*/ 347194 h 1047482"/>
                <a:gd name="connsiteX1818" fmla="*/ 1024474 w 1025949"/>
                <a:gd name="connsiteY1818" fmla="*/ 344097 h 1047482"/>
                <a:gd name="connsiteX1819" fmla="*/ 1024474 w 1025949"/>
                <a:gd name="connsiteY1819" fmla="*/ 341442 h 1047482"/>
                <a:gd name="connsiteX1820" fmla="*/ 1023294 w 1025949"/>
                <a:gd name="connsiteY1820" fmla="*/ 338197 h 1047482"/>
                <a:gd name="connsiteX1821" fmla="*/ 1023294 w 1025949"/>
                <a:gd name="connsiteY1821" fmla="*/ 336722 h 1047482"/>
                <a:gd name="connsiteX1822" fmla="*/ 1023885 w 1025949"/>
                <a:gd name="connsiteY1822" fmla="*/ 335248 h 1047482"/>
                <a:gd name="connsiteX1823" fmla="*/ 1023885 w 1025949"/>
                <a:gd name="connsiteY1823" fmla="*/ 332593 h 1047482"/>
                <a:gd name="connsiteX1824" fmla="*/ 1024917 w 1025949"/>
                <a:gd name="connsiteY1824" fmla="*/ 328905 h 1047482"/>
                <a:gd name="connsiteX1825" fmla="*/ 772559 w 1025949"/>
                <a:gd name="connsiteY1825" fmla="*/ 208258 h 1047482"/>
                <a:gd name="connsiteX1826" fmla="*/ 770789 w 1025949"/>
                <a:gd name="connsiteY1826" fmla="*/ 209733 h 1047482"/>
                <a:gd name="connsiteX1827" fmla="*/ 770494 w 1025949"/>
                <a:gd name="connsiteY1827" fmla="*/ 211355 h 1047482"/>
                <a:gd name="connsiteX1828" fmla="*/ 770937 w 1025949"/>
                <a:gd name="connsiteY1828" fmla="*/ 213420 h 1047482"/>
                <a:gd name="connsiteX1829" fmla="*/ 770052 w 1025949"/>
                <a:gd name="connsiteY1829" fmla="*/ 216370 h 1047482"/>
                <a:gd name="connsiteX1830" fmla="*/ 772559 w 1025949"/>
                <a:gd name="connsiteY1830" fmla="*/ 213862 h 1047482"/>
                <a:gd name="connsiteX1831" fmla="*/ 773002 w 1025949"/>
                <a:gd name="connsiteY1831" fmla="*/ 210470 h 1047482"/>
                <a:gd name="connsiteX1832" fmla="*/ 773002 w 1025949"/>
                <a:gd name="connsiteY1832" fmla="*/ 207963 h 1047482"/>
                <a:gd name="connsiteX1833" fmla="*/ 772559 w 1025949"/>
                <a:gd name="connsiteY1833" fmla="*/ 208258 h 1047482"/>
                <a:gd name="connsiteX1834" fmla="*/ 752500 w 1025949"/>
                <a:gd name="connsiteY1834" fmla="*/ 765922 h 1047482"/>
                <a:gd name="connsiteX1835" fmla="*/ 751763 w 1025949"/>
                <a:gd name="connsiteY1835" fmla="*/ 765185 h 1047482"/>
                <a:gd name="connsiteX1836" fmla="*/ 747928 w 1025949"/>
                <a:gd name="connsiteY1836" fmla="*/ 769757 h 1047482"/>
                <a:gd name="connsiteX1837" fmla="*/ 748961 w 1025949"/>
                <a:gd name="connsiteY1837" fmla="*/ 770789 h 1047482"/>
                <a:gd name="connsiteX1838" fmla="*/ 751911 w 1025949"/>
                <a:gd name="connsiteY1838" fmla="*/ 770199 h 1047482"/>
                <a:gd name="connsiteX1839" fmla="*/ 752943 w 1025949"/>
                <a:gd name="connsiteY1839" fmla="*/ 770937 h 1047482"/>
                <a:gd name="connsiteX1840" fmla="*/ 752943 w 1025949"/>
                <a:gd name="connsiteY1840" fmla="*/ 769462 h 1047482"/>
                <a:gd name="connsiteX1841" fmla="*/ 753238 w 1025949"/>
                <a:gd name="connsiteY1841" fmla="*/ 768429 h 1047482"/>
                <a:gd name="connsiteX1842" fmla="*/ 753680 w 1025949"/>
                <a:gd name="connsiteY1842" fmla="*/ 767692 h 1047482"/>
                <a:gd name="connsiteX1843" fmla="*/ 753238 w 1025949"/>
                <a:gd name="connsiteY1843" fmla="*/ 766512 h 1047482"/>
                <a:gd name="connsiteX1844" fmla="*/ 752648 w 1025949"/>
                <a:gd name="connsiteY1844" fmla="*/ 765627 h 1047482"/>
                <a:gd name="connsiteX1845" fmla="*/ 667103 w 1025949"/>
                <a:gd name="connsiteY1845" fmla="*/ 832883 h 1047482"/>
                <a:gd name="connsiteX1846" fmla="*/ 663858 w 1025949"/>
                <a:gd name="connsiteY1846" fmla="*/ 836275 h 1047482"/>
                <a:gd name="connsiteX1847" fmla="*/ 665481 w 1025949"/>
                <a:gd name="connsiteY1847" fmla="*/ 839668 h 1047482"/>
                <a:gd name="connsiteX1848" fmla="*/ 665923 w 1025949"/>
                <a:gd name="connsiteY1848" fmla="*/ 839373 h 1047482"/>
                <a:gd name="connsiteX1849" fmla="*/ 666366 w 1025949"/>
                <a:gd name="connsiteY1849" fmla="*/ 838783 h 1047482"/>
                <a:gd name="connsiteX1850" fmla="*/ 667398 w 1025949"/>
                <a:gd name="connsiteY1850" fmla="*/ 836865 h 1047482"/>
                <a:gd name="connsiteX1851" fmla="*/ 668283 w 1025949"/>
                <a:gd name="connsiteY1851" fmla="*/ 834211 h 1047482"/>
                <a:gd name="connsiteX1852" fmla="*/ 667251 w 1025949"/>
                <a:gd name="connsiteY1852" fmla="*/ 832883 h 1047482"/>
                <a:gd name="connsiteX1853" fmla="*/ 925065 w 1025949"/>
                <a:gd name="connsiteY1853" fmla="*/ 473742 h 1047482"/>
                <a:gd name="connsiteX1854" fmla="*/ 924623 w 1025949"/>
                <a:gd name="connsiteY1854" fmla="*/ 476249 h 1047482"/>
                <a:gd name="connsiteX1855" fmla="*/ 921968 w 1025949"/>
                <a:gd name="connsiteY1855" fmla="*/ 478314 h 1047482"/>
                <a:gd name="connsiteX1856" fmla="*/ 921968 w 1025949"/>
                <a:gd name="connsiteY1856" fmla="*/ 479936 h 1047482"/>
                <a:gd name="connsiteX1857" fmla="*/ 923148 w 1025949"/>
                <a:gd name="connsiteY1857" fmla="*/ 479347 h 1047482"/>
                <a:gd name="connsiteX1858" fmla="*/ 926835 w 1025949"/>
                <a:gd name="connsiteY1858" fmla="*/ 476544 h 1047482"/>
                <a:gd name="connsiteX1859" fmla="*/ 926835 w 1025949"/>
                <a:gd name="connsiteY1859" fmla="*/ 475954 h 1047482"/>
                <a:gd name="connsiteX1860" fmla="*/ 926540 w 1025949"/>
                <a:gd name="connsiteY1860" fmla="*/ 474627 h 1047482"/>
                <a:gd name="connsiteX1861" fmla="*/ 925213 w 1025949"/>
                <a:gd name="connsiteY1861" fmla="*/ 473447 h 1047482"/>
                <a:gd name="connsiteX1862" fmla="*/ 780671 w 1025949"/>
                <a:gd name="connsiteY1862" fmla="*/ 748518 h 1047482"/>
                <a:gd name="connsiteX1863" fmla="*/ 779934 w 1025949"/>
                <a:gd name="connsiteY1863" fmla="*/ 747633 h 1047482"/>
                <a:gd name="connsiteX1864" fmla="*/ 779344 w 1025949"/>
                <a:gd name="connsiteY1864" fmla="*/ 747338 h 1047482"/>
                <a:gd name="connsiteX1865" fmla="*/ 778459 w 1025949"/>
                <a:gd name="connsiteY1865" fmla="*/ 748518 h 1047482"/>
                <a:gd name="connsiteX1866" fmla="*/ 776247 w 1025949"/>
                <a:gd name="connsiteY1866" fmla="*/ 749993 h 1047482"/>
                <a:gd name="connsiteX1867" fmla="*/ 777279 w 1025949"/>
                <a:gd name="connsiteY1867" fmla="*/ 751025 h 1047482"/>
                <a:gd name="connsiteX1868" fmla="*/ 779934 w 1025949"/>
                <a:gd name="connsiteY1868" fmla="*/ 750435 h 1047482"/>
                <a:gd name="connsiteX1869" fmla="*/ 781556 w 1025949"/>
                <a:gd name="connsiteY1869" fmla="*/ 749698 h 1047482"/>
                <a:gd name="connsiteX1870" fmla="*/ 783031 w 1025949"/>
                <a:gd name="connsiteY1870" fmla="*/ 749698 h 1047482"/>
                <a:gd name="connsiteX1871" fmla="*/ 782146 w 1025949"/>
                <a:gd name="connsiteY1871" fmla="*/ 748961 h 1047482"/>
                <a:gd name="connsiteX1872" fmla="*/ 780524 w 1025949"/>
                <a:gd name="connsiteY1872" fmla="*/ 748223 h 1047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Lst>
              <a:rect l="l" t="t" r="r" b="b"/>
              <a:pathLst>
                <a:path w="1025949" h="1047482">
                  <a:moveTo>
                    <a:pt x="622118" y="131415"/>
                  </a:moveTo>
                  <a:lnTo>
                    <a:pt x="620201" y="133922"/>
                  </a:lnTo>
                  <a:lnTo>
                    <a:pt x="620201" y="136282"/>
                  </a:lnTo>
                  <a:lnTo>
                    <a:pt x="621823" y="136724"/>
                  </a:lnTo>
                  <a:lnTo>
                    <a:pt x="626395" y="136724"/>
                  </a:lnTo>
                  <a:lnTo>
                    <a:pt x="629345" y="138199"/>
                  </a:lnTo>
                  <a:lnTo>
                    <a:pt x="631558" y="138199"/>
                  </a:lnTo>
                  <a:lnTo>
                    <a:pt x="633623" y="137314"/>
                  </a:lnTo>
                  <a:lnTo>
                    <a:pt x="637310" y="131857"/>
                  </a:lnTo>
                  <a:lnTo>
                    <a:pt x="636277" y="130530"/>
                  </a:lnTo>
                  <a:lnTo>
                    <a:pt x="632590" y="129645"/>
                  </a:lnTo>
                  <a:lnTo>
                    <a:pt x="626101" y="131710"/>
                  </a:lnTo>
                  <a:lnTo>
                    <a:pt x="622266" y="131710"/>
                  </a:lnTo>
                  <a:close/>
                  <a:moveTo>
                    <a:pt x="625215" y="127137"/>
                  </a:moveTo>
                  <a:lnTo>
                    <a:pt x="628165" y="123745"/>
                  </a:lnTo>
                  <a:lnTo>
                    <a:pt x="628165" y="121828"/>
                  </a:lnTo>
                  <a:lnTo>
                    <a:pt x="627723" y="120648"/>
                  </a:lnTo>
                  <a:lnTo>
                    <a:pt x="626690" y="120943"/>
                  </a:lnTo>
                  <a:lnTo>
                    <a:pt x="626248" y="121533"/>
                  </a:lnTo>
                  <a:lnTo>
                    <a:pt x="622561" y="121975"/>
                  </a:lnTo>
                  <a:lnTo>
                    <a:pt x="621823" y="123745"/>
                  </a:lnTo>
                  <a:lnTo>
                    <a:pt x="621823" y="126990"/>
                  </a:lnTo>
                  <a:lnTo>
                    <a:pt x="622413" y="127875"/>
                  </a:lnTo>
                  <a:lnTo>
                    <a:pt x="625215" y="126990"/>
                  </a:lnTo>
                  <a:close/>
                  <a:moveTo>
                    <a:pt x="618726" y="88200"/>
                  </a:moveTo>
                  <a:lnTo>
                    <a:pt x="621381" y="87020"/>
                  </a:lnTo>
                  <a:lnTo>
                    <a:pt x="621381" y="85987"/>
                  </a:lnTo>
                  <a:lnTo>
                    <a:pt x="620201" y="81710"/>
                  </a:lnTo>
                  <a:lnTo>
                    <a:pt x="619611" y="81415"/>
                  </a:lnTo>
                  <a:lnTo>
                    <a:pt x="618136" y="81415"/>
                  </a:lnTo>
                  <a:lnTo>
                    <a:pt x="616218" y="82153"/>
                  </a:lnTo>
                  <a:lnTo>
                    <a:pt x="615776" y="84660"/>
                  </a:lnTo>
                  <a:lnTo>
                    <a:pt x="617104" y="87757"/>
                  </a:lnTo>
                  <a:lnTo>
                    <a:pt x="618578" y="88200"/>
                  </a:lnTo>
                  <a:close/>
                  <a:moveTo>
                    <a:pt x="617989" y="133774"/>
                  </a:moveTo>
                  <a:lnTo>
                    <a:pt x="620496" y="130677"/>
                  </a:lnTo>
                  <a:lnTo>
                    <a:pt x="620201" y="127432"/>
                  </a:lnTo>
                  <a:lnTo>
                    <a:pt x="620201" y="122270"/>
                  </a:lnTo>
                  <a:lnTo>
                    <a:pt x="619463" y="121975"/>
                  </a:lnTo>
                  <a:lnTo>
                    <a:pt x="618873" y="122270"/>
                  </a:lnTo>
                  <a:lnTo>
                    <a:pt x="618136" y="122860"/>
                  </a:lnTo>
                  <a:lnTo>
                    <a:pt x="618136" y="126252"/>
                  </a:lnTo>
                  <a:lnTo>
                    <a:pt x="617398" y="128760"/>
                  </a:lnTo>
                  <a:lnTo>
                    <a:pt x="615481" y="130825"/>
                  </a:lnTo>
                  <a:lnTo>
                    <a:pt x="613269" y="131857"/>
                  </a:lnTo>
                  <a:lnTo>
                    <a:pt x="612974" y="135692"/>
                  </a:lnTo>
                  <a:lnTo>
                    <a:pt x="617693" y="137314"/>
                  </a:lnTo>
                  <a:lnTo>
                    <a:pt x="618136" y="133479"/>
                  </a:lnTo>
                  <a:close/>
                  <a:moveTo>
                    <a:pt x="669168" y="868134"/>
                  </a:moveTo>
                  <a:lnTo>
                    <a:pt x="668135" y="869756"/>
                  </a:lnTo>
                  <a:lnTo>
                    <a:pt x="667103" y="871968"/>
                  </a:lnTo>
                  <a:lnTo>
                    <a:pt x="666808" y="878605"/>
                  </a:lnTo>
                  <a:lnTo>
                    <a:pt x="668578" y="877278"/>
                  </a:lnTo>
                  <a:lnTo>
                    <a:pt x="668283" y="875656"/>
                  </a:lnTo>
                  <a:lnTo>
                    <a:pt x="670495" y="871673"/>
                  </a:lnTo>
                  <a:lnTo>
                    <a:pt x="671380" y="868428"/>
                  </a:lnTo>
                  <a:lnTo>
                    <a:pt x="670348" y="866954"/>
                  </a:lnTo>
                  <a:lnTo>
                    <a:pt x="669020" y="867986"/>
                  </a:lnTo>
                  <a:close/>
                  <a:moveTo>
                    <a:pt x="641145" y="143509"/>
                  </a:moveTo>
                  <a:lnTo>
                    <a:pt x="638637" y="143509"/>
                  </a:lnTo>
                  <a:lnTo>
                    <a:pt x="622413" y="140412"/>
                  </a:lnTo>
                  <a:lnTo>
                    <a:pt x="616809" y="141444"/>
                  </a:lnTo>
                  <a:lnTo>
                    <a:pt x="611941" y="144394"/>
                  </a:lnTo>
                  <a:lnTo>
                    <a:pt x="610614" y="146754"/>
                  </a:lnTo>
                  <a:lnTo>
                    <a:pt x="610024" y="149556"/>
                  </a:lnTo>
                  <a:lnTo>
                    <a:pt x="610319" y="151031"/>
                  </a:lnTo>
                  <a:lnTo>
                    <a:pt x="609876" y="152506"/>
                  </a:lnTo>
                  <a:lnTo>
                    <a:pt x="608549" y="154128"/>
                  </a:lnTo>
                  <a:lnTo>
                    <a:pt x="608254" y="155308"/>
                  </a:lnTo>
                  <a:lnTo>
                    <a:pt x="607812" y="160913"/>
                  </a:lnTo>
                  <a:lnTo>
                    <a:pt x="608107" y="163568"/>
                  </a:lnTo>
                  <a:lnTo>
                    <a:pt x="610024" y="165338"/>
                  </a:lnTo>
                  <a:lnTo>
                    <a:pt x="613121" y="165338"/>
                  </a:lnTo>
                  <a:lnTo>
                    <a:pt x="613564" y="165928"/>
                  </a:lnTo>
                  <a:lnTo>
                    <a:pt x="613564" y="166813"/>
                  </a:lnTo>
                  <a:lnTo>
                    <a:pt x="613121" y="166813"/>
                  </a:lnTo>
                  <a:lnTo>
                    <a:pt x="611204" y="166518"/>
                  </a:lnTo>
                  <a:lnTo>
                    <a:pt x="609581" y="166518"/>
                  </a:lnTo>
                  <a:lnTo>
                    <a:pt x="608844" y="169320"/>
                  </a:lnTo>
                  <a:lnTo>
                    <a:pt x="609729" y="172712"/>
                  </a:lnTo>
                  <a:lnTo>
                    <a:pt x="611056" y="176399"/>
                  </a:lnTo>
                  <a:lnTo>
                    <a:pt x="612531" y="179497"/>
                  </a:lnTo>
                  <a:lnTo>
                    <a:pt x="612974" y="181119"/>
                  </a:lnTo>
                  <a:lnTo>
                    <a:pt x="615481" y="183479"/>
                  </a:lnTo>
                  <a:lnTo>
                    <a:pt x="617104" y="183774"/>
                  </a:lnTo>
                  <a:lnTo>
                    <a:pt x="619906" y="182594"/>
                  </a:lnTo>
                  <a:lnTo>
                    <a:pt x="625953" y="182594"/>
                  </a:lnTo>
                  <a:lnTo>
                    <a:pt x="627133" y="181267"/>
                  </a:lnTo>
                  <a:lnTo>
                    <a:pt x="628608" y="181267"/>
                  </a:lnTo>
                  <a:lnTo>
                    <a:pt x="631115" y="182742"/>
                  </a:lnTo>
                  <a:lnTo>
                    <a:pt x="633918" y="183479"/>
                  </a:lnTo>
                  <a:lnTo>
                    <a:pt x="635392" y="182594"/>
                  </a:lnTo>
                  <a:lnTo>
                    <a:pt x="637900" y="182152"/>
                  </a:lnTo>
                  <a:lnTo>
                    <a:pt x="639522" y="181414"/>
                  </a:lnTo>
                  <a:lnTo>
                    <a:pt x="641145" y="179349"/>
                  </a:lnTo>
                  <a:lnTo>
                    <a:pt x="641587" y="176252"/>
                  </a:lnTo>
                  <a:lnTo>
                    <a:pt x="644242" y="177432"/>
                  </a:lnTo>
                  <a:lnTo>
                    <a:pt x="645864" y="178464"/>
                  </a:lnTo>
                  <a:lnTo>
                    <a:pt x="648814" y="178464"/>
                  </a:lnTo>
                  <a:lnTo>
                    <a:pt x="649552" y="177579"/>
                  </a:lnTo>
                  <a:lnTo>
                    <a:pt x="650142" y="175662"/>
                  </a:lnTo>
                  <a:lnTo>
                    <a:pt x="650437" y="173745"/>
                  </a:lnTo>
                  <a:lnTo>
                    <a:pt x="652649" y="176104"/>
                  </a:lnTo>
                  <a:lnTo>
                    <a:pt x="653976" y="176399"/>
                  </a:lnTo>
                  <a:lnTo>
                    <a:pt x="655304" y="176104"/>
                  </a:lnTo>
                  <a:lnTo>
                    <a:pt x="656779" y="175515"/>
                  </a:lnTo>
                  <a:lnTo>
                    <a:pt x="659286" y="173155"/>
                  </a:lnTo>
                  <a:lnTo>
                    <a:pt x="660023" y="171532"/>
                  </a:lnTo>
                  <a:lnTo>
                    <a:pt x="659434" y="170205"/>
                  </a:lnTo>
                  <a:lnTo>
                    <a:pt x="659138" y="168877"/>
                  </a:lnTo>
                  <a:lnTo>
                    <a:pt x="660466" y="167550"/>
                  </a:lnTo>
                  <a:lnTo>
                    <a:pt x="662088" y="166518"/>
                  </a:lnTo>
                  <a:lnTo>
                    <a:pt x="662678" y="165928"/>
                  </a:lnTo>
                  <a:lnTo>
                    <a:pt x="664743" y="162830"/>
                  </a:lnTo>
                  <a:lnTo>
                    <a:pt x="666071" y="160323"/>
                  </a:lnTo>
                  <a:lnTo>
                    <a:pt x="666661" y="159143"/>
                  </a:lnTo>
                  <a:lnTo>
                    <a:pt x="666955" y="157963"/>
                  </a:lnTo>
                  <a:lnTo>
                    <a:pt x="666218" y="154866"/>
                  </a:lnTo>
                  <a:lnTo>
                    <a:pt x="667398" y="154866"/>
                  </a:lnTo>
                  <a:lnTo>
                    <a:pt x="668135" y="154423"/>
                  </a:lnTo>
                  <a:lnTo>
                    <a:pt x="669020" y="151031"/>
                  </a:lnTo>
                  <a:lnTo>
                    <a:pt x="669906" y="148671"/>
                  </a:lnTo>
                  <a:lnTo>
                    <a:pt x="671233" y="146311"/>
                  </a:lnTo>
                  <a:lnTo>
                    <a:pt x="670938" y="144836"/>
                  </a:lnTo>
                  <a:lnTo>
                    <a:pt x="669610" y="144246"/>
                  </a:lnTo>
                  <a:lnTo>
                    <a:pt x="667693" y="143656"/>
                  </a:lnTo>
                  <a:lnTo>
                    <a:pt x="665776" y="143214"/>
                  </a:lnTo>
                  <a:lnTo>
                    <a:pt x="660613" y="142771"/>
                  </a:lnTo>
                  <a:lnTo>
                    <a:pt x="651912" y="141444"/>
                  </a:lnTo>
                  <a:lnTo>
                    <a:pt x="646749" y="141444"/>
                  </a:lnTo>
                  <a:lnTo>
                    <a:pt x="644389" y="142771"/>
                  </a:lnTo>
                  <a:lnTo>
                    <a:pt x="640997" y="143214"/>
                  </a:lnTo>
                  <a:close/>
                  <a:moveTo>
                    <a:pt x="761055" y="172860"/>
                  </a:moveTo>
                  <a:lnTo>
                    <a:pt x="762677" y="171680"/>
                  </a:lnTo>
                  <a:lnTo>
                    <a:pt x="762677" y="170647"/>
                  </a:lnTo>
                  <a:lnTo>
                    <a:pt x="760170" y="170352"/>
                  </a:lnTo>
                  <a:lnTo>
                    <a:pt x="759728" y="172417"/>
                  </a:lnTo>
                  <a:lnTo>
                    <a:pt x="759285" y="172417"/>
                  </a:lnTo>
                  <a:lnTo>
                    <a:pt x="758990" y="173007"/>
                  </a:lnTo>
                  <a:lnTo>
                    <a:pt x="760317" y="173450"/>
                  </a:lnTo>
                  <a:lnTo>
                    <a:pt x="760908" y="172860"/>
                  </a:lnTo>
                  <a:close/>
                  <a:moveTo>
                    <a:pt x="602354" y="144246"/>
                  </a:moveTo>
                  <a:lnTo>
                    <a:pt x="604714" y="145869"/>
                  </a:lnTo>
                  <a:lnTo>
                    <a:pt x="611794" y="140854"/>
                  </a:lnTo>
                  <a:lnTo>
                    <a:pt x="611794" y="140117"/>
                  </a:lnTo>
                  <a:lnTo>
                    <a:pt x="611351" y="138937"/>
                  </a:lnTo>
                  <a:lnTo>
                    <a:pt x="608844" y="138494"/>
                  </a:lnTo>
                  <a:lnTo>
                    <a:pt x="606779" y="138789"/>
                  </a:lnTo>
                  <a:lnTo>
                    <a:pt x="602797" y="140264"/>
                  </a:lnTo>
                  <a:lnTo>
                    <a:pt x="602059" y="142034"/>
                  </a:lnTo>
                  <a:lnTo>
                    <a:pt x="602059" y="142476"/>
                  </a:lnTo>
                  <a:lnTo>
                    <a:pt x="601764" y="143509"/>
                  </a:lnTo>
                  <a:lnTo>
                    <a:pt x="602207" y="144541"/>
                  </a:lnTo>
                  <a:close/>
                  <a:moveTo>
                    <a:pt x="634065" y="138789"/>
                  </a:moveTo>
                  <a:lnTo>
                    <a:pt x="633328" y="139822"/>
                  </a:lnTo>
                  <a:lnTo>
                    <a:pt x="636425" y="141149"/>
                  </a:lnTo>
                  <a:lnTo>
                    <a:pt x="643357" y="140264"/>
                  </a:lnTo>
                  <a:lnTo>
                    <a:pt x="644979" y="138789"/>
                  </a:lnTo>
                  <a:lnTo>
                    <a:pt x="645274" y="137314"/>
                  </a:lnTo>
                  <a:lnTo>
                    <a:pt x="644537" y="135839"/>
                  </a:lnTo>
                  <a:lnTo>
                    <a:pt x="641882" y="135102"/>
                  </a:lnTo>
                  <a:lnTo>
                    <a:pt x="639375" y="135692"/>
                  </a:lnTo>
                  <a:lnTo>
                    <a:pt x="636425" y="136872"/>
                  </a:lnTo>
                  <a:lnTo>
                    <a:pt x="634065" y="138642"/>
                  </a:lnTo>
                  <a:close/>
                  <a:moveTo>
                    <a:pt x="588490" y="154276"/>
                  </a:moveTo>
                  <a:lnTo>
                    <a:pt x="585098" y="159585"/>
                  </a:lnTo>
                  <a:lnTo>
                    <a:pt x="585098" y="165633"/>
                  </a:lnTo>
                  <a:lnTo>
                    <a:pt x="581853" y="168582"/>
                  </a:lnTo>
                  <a:lnTo>
                    <a:pt x="578313" y="175072"/>
                  </a:lnTo>
                  <a:lnTo>
                    <a:pt x="581116" y="174630"/>
                  </a:lnTo>
                  <a:lnTo>
                    <a:pt x="586278" y="172270"/>
                  </a:lnTo>
                  <a:lnTo>
                    <a:pt x="590850" y="168877"/>
                  </a:lnTo>
                  <a:lnTo>
                    <a:pt x="594832" y="164010"/>
                  </a:lnTo>
                  <a:lnTo>
                    <a:pt x="595717" y="164010"/>
                  </a:lnTo>
                  <a:lnTo>
                    <a:pt x="598667" y="154718"/>
                  </a:lnTo>
                  <a:lnTo>
                    <a:pt x="596160" y="151473"/>
                  </a:lnTo>
                  <a:lnTo>
                    <a:pt x="591735" y="152063"/>
                  </a:lnTo>
                  <a:lnTo>
                    <a:pt x="588490" y="154276"/>
                  </a:lnTo>
                  <a:close/>
                  <a:moveTo>
                    <a:pt x="916216" y="487753"/>
                  </a:moveTo>
                  <a:lnTo>
                    <a:pt x="915773" y="488491"/>
                  </a:lnTo>
                  <a:lnTo>
                    <a:pt x="916511" y="489523"/>
                  </a:lnTo>
                  <a:lnTo>
                    <a:pt x="916953" y="490556"/>
                  </a:lnTo>
                  <a:lnTo>
                    <a:pt x="917986" y="490851"/>
                  </a:lnTo>
                  <a:lnTo>
                    <a:pt x="918871" y="489228"/>
                  </a:lnTo>
                  <a:lnTo>
                    <a:pt x="918871" y="487311"/>
                  </a:lnTo>
                  <a:lnTo>
                    <a:pt x="916806" y="487311"/>
                  </a:lnTo>
                  <a:lnTo>
                    <a:pt x="916068" y="487753"/>
                  </a:lnTo>
                  <a:close/>
                  <a:moveTo>
                    <a:pt x="1025654" y="329790"/>
                  </a:moveTo>
                  <a:lnTo>
                    <a:pt x="1025949" y="326988"/>
                  </a:lnTo>
                  <a:lnTo>
                    <a:pt x="1025212" y="320056"/>
                  </a:lnTo>
                  <a:lnTo>
                    <a:pt x="1024179" y="319466"/>
                  </a:lnTo>
                  <a:lnTo>
                    <a:pt x="1024179" y="316959"/>
                  </a:lnTo>
                  <a:lnTo>
                    <a:pt x="1022852" y="313714"/>
                  </a:lnTo>
                  <a:lnTo>
                    <a:pt x="1021377" y="303537"/>
                  </a:lnTo>
                  <a:lnTo>
                    <a:pt x="1018575" y="298080"/>
                  </a:lnTo>
                  <a:lnTo>
                    <a:pt x="1017395" y="291148"/>
                  </a:lnTo>
                  <a:lnTo>
                    <a:pt x="1014888" y="282003"/>
                  </a:lnTo>
                  <a:lnTo>
                    <a:pt x="1010758" y="273744"/>
                  </a:lnTo>
                  <a:lnTo>
                    <a:pt x="1008398" y="271531"/>
                  </a:lnTo>
                  <a:lnTo>
                    <a:pt x="1006628" y="270646"/>
                  </a:lnTo>
                  <a:lnTo>
                    <a:pt x="995419" y="268729"/>
                  </a:lnTo>
                  <a:lnTo>
                    <a:pt x="990699" y="269761"/>
                  </a:lnTo>
                  <a:lnTo>
                    <a:pt x="984799" y="269466"/>
                  </a:lnTo>
                  <a:lnTo>
                    <a:pt x="979490" y="269761"/>
                  </a:lnTo>
                  <a:lnTo>
                    <a:pt x="975360" y="268581"/>
                  </a:lnTo>
                  <a:lnTo>
                    <a:pt x="972410" y="266369"/>
                  </a:lnTo>
                  <a:lnTo>
                    <a:pt x="969903" y="265632"/>
                  </a:lnTo>
                  <a:lnTo>
                    <a:pt x="964151" y="265042"/>
                  </a:lnTo>
                  <a:lnTo>
                    <a:pt x="960906" y="259880"/>
                  </a:lnTo>
                  <a:lnTo>
                    <a:pt x="952351" y="256782"/>
                  </a:lnTo>
                  <a:lnTo>
                    <a:pt x="947926" y="251915"/>
                  </a:lnTo>
                  <a:lnTo>
                    <a:pt x="941289" y="247048"/>
                  </a:lnTo>
                  <a:lnTo>
                    <a:pt x="935390" y="240116"/>
                  </a:lnTo>
                  <a:lnTo>
                    <a:pt x="933030" y="238198"/>
                  </a:lnTo>
                  <a:lnTo>
                    <a:pt x="930080" y="234069"/>
                  </a:lnTo>
                  <a:lnTo>
                    <a:pt x="924623" y="232446"/>
                  </a:lnTo>
                  <a:lnTo>
                    <a:pt x="919166" y="228464"/>
                  </a:lnTo>
                  <a:lnTo>
                    <a:pt x="916068" y="225514"/>
                  </a:lnTo>
                  <a:lnTo>
                    <a:pt x="907219" y="220499"/>
                  </a:lnTo>
                  <a:lnTo>
                    <a:pt x="903089" y="218582"/>
                  </a:lnTo>
                  <a:lnTo>
                    <a:pt x="900582" y="216812"/>
                  </a:lnTo>
                  <a:lnTo>
                    <a:pt x="896304" y="215042"/>
                  </a:lnTo>
                  <a:lnTo>
                    <a:pt x="891290" y="211797"/>
                  </a:lnTo>
                  <a:lnTo>
                    <a:pt x="884210" y="210470"/>
                  </a:lnTo>
                  <a:lnTo>
                    <a:pt x="878015" y="210027"/>
                  </a:lnTo>
                  <a:lnTo>
                    <a:pt x="867544" y="211945"/>
                  </a:lnTo>
                  <a:lnTo>
                    <a:pt x="859137" y="212387"/>
                  </a:lnTo>
                  <a:lnTo>
                    <a:pt x="855892" y="213715"/>
                  </a:lnTo>
                  <a:lnTo>
                    <a:pt x="851615" y="213272"/>
                  </a:lnTo>
                  <a:lnTo>
                    <a:pt x="847485" y="212240"/>
                  </a:lnTo>
                  <a:lnTo>
                    <a:pt x="845420" y="210470"/>
                  </a:lnTo>
                  <a:lnTo>
                    <a:pt x="841438" y="208847"/>
                  </a:lnTo>
                  <a:lnTo>
                    <a:pt x="838193" y="210322"/>
                  </a:lnTo>
                  <a:lnTo>
                    <a:pt x="831703" y="210027"/>
                  </a:lnTo>
                  <a:lnTo>
                    <a:pt x="822706" y="206635"/>
                  </a:lnTo>
                  <a:lnTo>
                    <a:pt x="820494" y="204718"/>
                  </a:lnTo>
                  <a:lnTo>
                    <a:pt x="816364" y="203095"/>
                  </a:lnTo>
                  <a:lnTo>
                    <a:pt x="813562" y="201473"/>
                  </a:lnTo>
                  <a:lnTo>
                    <a:pt x="805892" y="199408"/>
                  </a:lnTo>
                  <a:lnTo>
                    <a:pt x="801910" y="199113"/>
                  </a:lnTo>
                  <a:lnTo>
                    <a:pt x="800435" y="200146"/>
                  </a:lnTo>
                  <a:lnTo>
                    <a:pt x="799845" y="202505"/>
                  </a:lnTo>
                  <a:lnTo>
                    <a:pt x="792766" y="202948"/>
                  </a:lnTo>
                  <a:lnTo>
                    <a:pt x="789226" y="205013"/>
                  </a:lnTo>
                  <a:lnTo>
                    <a:pt x="787456" y="204718"/>
                  </a:lnTo>
                  <a:lnTo>
                    <a:pt x="785391" y="206193"/>
                  </a:lnTo>
                  <a:lnTo>
                    <a:pt x="780671" y="210470"/>
                  </a:lnTo>
                  <a:lnTo>
                    <a:pt x="779786" y="208995"/>
                  </a:lnTo>
                  <a:lnTo>
                    <a:pt x="780671" y="207520"/>
                  </a:lnTo>
                  <a:lnTo>
                    <a:pt x="782736" y="204865"/>
                  </a:lnTo>
                  <a:lnTo>
                    <a:pt x="783031" y="203833"/>
                  </a:lnTo>
                  <a:lnTo>
                    <a:pt x="783031" y="202063"/>
                  </a:lnTo>
                  <a:lnTo>
                    <a:pt x="780966" y="201473"/>
                  </a:lnTo>
                  <a:lnTo>
                    <a:pt x="779639" y="201473"/>
                  </a:lnTo>
                  <a:lnTo>
                    <a:pt x="777574" y="203095"/>
                  </a:lnTo>
                  <a:lnTo>
                    <a:pt x="775657" y="208405"/>
                  </a:lnTo>
                  <a:lnTo>
                    <a:pt x="774182" y="213715"/>
                  </a:lnTo>
                  <a:lnTo>
                    <a:pt x="769314" y="218729"/>
                  </a:lnTo>
                  <a:lnTo>
                    <a:pt x="766660" y="220499"/>
                  </a:lnTo>
                  <a:lnTo>
                    <a:pt x="766660" y="218877"/>
                  </a:lnTo>
                  <a:lnTo>
                    <a:pt x="768872" y="208995"/>
                  </a:lnTo>
                  <a:lnTo>
                    <a:pt x="769610" y="206783"/>
                  </a:lnTo>
                  <a:lnTo>
                    <a:pt x="770199" y="204128"/>
                  </a:lnTo>
                  <a:lnTo>
                    <a:pt x="770937" y="202800"/>
                  </a:lnTo>
                  <a:lnTo>
                    <a:pt x="771969" y="201621"/>
                  </a:lnTo>
                  <a:lnTo>
                    <a:pt x="771969" y="199703"/>
                  </a:lnTo>
                  <a:lnTo>
                    <a:pt x="775657" y="198671"/>
                  </a:lnTo>
                  <a:lnTo>
                    <a:pt x="775362" y="196163"/>
                  </a:lnTo>
                  <a:lnTo>
                    <a:pt x="774182" y="193508"/>
                  </a:lnTo>
                  <a:lnTo>
                    <a:pt x="771969" y="194098"/>
                  </a:lnTo>
                  <a:lnTo>
                    <a:pt x="770494" y="195131"/>
                  </a:lnTo>
                  <a:lnTo>
                    <a:pt x="768282" y="198818"/>
                  </a:lnTo>
                  <a:lnTo>
                    <a:pt x="767250" y="197491"/>
                  </a:lnTo>
                  <a:lnTo>
                    <a:pt x="765775" y="196016"/>
                  </a:lnTo>
                  <a:lnTo>
                    <a:pt x="767102" y="195426"/>
                  </a:lnTo>
                  <a:lnTo>
                    <a:pt x="768430" y="195131"/>
                  </a:lnTo>
                  <a:lnTo>
                    <a:pt x="769462" y="193213"/>
                  </a:lnTo>
                  <a:lnTo>
                    <a:pt x="770494" y="192181"/>
                  </a:lnTo>
                  <a:lnTo>
                    <a:pt x="771527" y="190559"/>
                  </a:lnTo>
                  <a:lnTo>
                    <a:pt x="771232" y="187756"/>
                  </a:lnTo>
                  <a:lnTo>
                    <a:pt x="770052" y="185101"/>
                  </a:lnTo>
                  <a:lnTo>
                    <a:pt x="768430" y="182594"/>
                  </a:lnTo>
                  <a:lnTo>
                    <a:pt x="766660" y="183774"/>
                  </a:lnTo>
                  <a:lnTo>
                    <a:pt x="765185" y="183774"/>
                  </a:lnTo>
                  <a:lnTo>
                    <a:pt x="766660" y="182299"/>
                  </a:lnTo>
                  <a:lnTo>
                    <a:pt x="764890" y="182004"/>
                  </a:lnTo>
                  <a:lnTo>
                    <a:pt x="763857" y="180677"/>
                  </a:lnTo>
                  <a:lnTo>
                    <a:pt x="761497" y="178464"/>
                  </a:lnTo>
                  <a:lnTo>
                    <a:pt x="758695" y="176547"/>
                  </a:lnTo>
                  <a:lnTo>
                    <a:pt x="757368" y="175367"/>
                  </a:lnTo>
                  <a:lnTo>
                    <a:pt x="754565" y="176399"/>
                  </a:lnTo>
                  <a:lnTo>
                    <a:pt x="753091" y="179644"/>
                  </a:lnTo>
                  <a:lnTo>
                    <a:pt x="751911" y="181414"/>
                  </a:lnTo>
                  <a:lnTo>
                    <a:pt x="750731" y="182004"/>
                  </a:lnTo>
                  <a:lnTo>
                    <a:pt x="750141" y="178169"/>
                  </a:lnTo>
                  <a:lnTo>
                    <a:pt x="747338" y="172712"/>
                  </a:lnTo>
                  <a:lnTo>
                    <a:pt x="744831" y="171975"/>
                  </a:lnTo>
                  <a:lnTo>
                    <a:pt x="742471" y="172417"/>
                  </a:lnTo>
                  <a:lnTo>
                    <a:pt x="738931" y="169910"/>
                  </a:lnTo>
                  <a:lnTo>
                    <a:pt x="733917" y="168287"/>
                  </a:lnTo>
                  <a:lnTo>
                    <a:pt x="731999" y="166075"/>
                  </a:lnTo>
                  <a:lnTo>
                    <a:pt x="729492" y="166518"/>
                  </a:lnTo>
                  <a:lnTo>
                    <a:pt x="727574" y="166075"/>
                  </a:lnTo>
                  <a:lnTo>
                    <a:pt x="727574" y="164305"/>
                  </a:lnTo>
                  <a:lnTo>
                    <a:pt x="722117" y="164305"/>
                  </a:lnTo>
                  <a:lnTo>
                    <a:pt x="719610" y="163420"/>
                  </a:lnTo>
                  <a:lnTo>
                    <a:pt x="716955" y="162683"/>
                  </a:lnTo>
                  <a:lnTo>
                    <a:pt x="716218" y="161208"/>
                  </a:lnTo>
                  <a:lnTo>
                    <a:pt x="712973" y="159143"/>
                  </a:lnTo>
                  <a:lnTo>
                    <a:pt x="711940" y="157668"/>
                  </a:lnTo>
                  <a:lnTo>
                    <a:pt x="709728" y="157668"/>
                  </a:lnTo>
                  <a:lnTo>
                    <a:pt x="708401" y="156783"/>
                  </a:lnTo>
                  <a:lnTo>
                    <a:pt x="703681" y="156783"/>
                  </a:lnTo>
                  <a:lnTo>
                    <a:pt x="701763" y="155161"/>
                  </a:lnTo>
                  <a:lnTo>
                    <a:pt x="699994" y="154276"/>
                  </a:lnTo>
                  <a:lnTo>
                    <a:pt x="696601" y="153833"/>
                  </a:lnTo>
                  <a:lnTo>
                    <a:pt x="695569" y="154423"/>
                  </a:lnTo>
                  <a:lnTo>
                    <a:pt x="694979" y="155308"/>
                  </a:lnTo>
                  <a:lnTo>
                    <a:pt x="695716" y="156341"/>
                  </a:lnTo>
                  <a:lnTo>
                    <a:pt x="696159" y="157521"/>
                  </a:lnTo>
                  <a:lnTo>
                    <a:pt x="694831" y="157078"/>
                  </a:lnTo>
                  <a:lnTo>
                    <a:pt x="692619" y="155013"/>
                  </a:lnTo>
                  <a:lnTo>
                    <a:pt x="690112" y="156341"/>
                  </a:lnTo>
                  <a:lnTo>
                    <a:pt x="688047" y="156341"/>
                  </a:lnTo>
                  <a:lnTo>
                    <a:pt x="687014" y="155308"/>
                  </a:lnTo>
                  <a:lnTo>
                    <a:pt x="686129" y="155013"/>
                  </a:lnTo>
                  <a:lnTo>
                    <a:pt x="684212" y="155751"/>
                  </a:lnTo>
                  <a:lnTo>
                    <a:pt x="682147" y="157668"/>
                  </a:lnTo>
                  <a:lnTo>
                    <a:pt x="680230" y="156046"/>
                  </a:lnTo>
                  <a:lnTo>
                    <a:pt x="679345" y="156341"/>
                  </a:lnTo>
                  <a:lnTo>
                    <a:pt x="678165" y="156931"/>
                  </a:lnTo>
                  <a:lnTo>
                    <a:pt x="677870" y="158405"/>
                  </a:lnTo>
                  <a:lnTo>
                    <a:pt x="675952" y="159290"/>
                  </a:lnTo>
                  <a:lnTo>
                    <a:pt x="674330" y="161060"/>
                  </a:lnTo>
                  <a:lnTo>
                    <a:pt x="673003" y="162830"/>
                  </a:lnTo>
                  <a:lnTo>
                    <a:pt x="673298" y="164895"/>
                  </a:lnTo>
                  <a:lnTo>
                    <a:pt x="669610" y="167697"/>
                  </a:lnTo>
                  <a:lnTo>
                    <a:pt x="670643" y="169910"/>
                  </a:lnTo>
                  <a:lnTo>
                    <a:pt x="668873" y="172417"/>
                  </a:lnTo>
                  <a:lnTo>
                    <a:pt x="669168" y="174187"/>
                  </a:lnTo>
                  <a:lnTo>
                    <a:pt x="669610" y="175219"/>
                  </a:lnTo>
                  <a:lnTo>
                    <a:pt x="672265" y="176399"/>
                  </a:lnTo>
                  <a:lnTo>
                    <a:pt x="669758" y="177432"/>
                  </a:lnTo>
                  <a:lnTo>
                    <a:pt x="669315" y="179792"/>
                  </a:lnTo>
                  <a:lnTo>
                    <a:pt x="667546" y="178612"/>
                  </a:lnTo>
                  <a:lnTo>
                    <a:pt x="665776" y="176547"/>
                  </a:lnTo>
                  <a:lnTo>
                    <a:pt x="662973" y="176547"/>
                  </a:lnTo>
                  <a:lnTo>
                    <a:pt x="655599" y="185396"/>
                  </a:lnTo>
                  <a:lnTo>
                    <a:pt x="651321" y="186724"/>
                  </a:lnTo>
                  <a:lnTo>
                    <a:pt x="649847" y="187756"/>
                  </a:lnTo>
                  <a:lnTo>
                    <a:pt x="644684" y="198818"/>
                  </a:lnTo>
                  <a:lnTo>
                    <a:pt x="643357" y="202948"/>
                  </a:lnTo>
                  <a:lnTo>
                    <a:pt x="641587" y="205308"/>
                  </a:lnTo>
                  <a:lnTo>
                    <a:pt x="640260" y="206193"/>
                  </a:lnTo>
                  <a:lnTo>
                    <a:pt x="638637" y="206783"/>
                  </a:lnTo>
                  <a:lnTo>
                    <a:pt x="639670" y="204865"/>
                  </a:lnTo>
                  <a:lnTo>
                    <a:pt x="640850" y="203243"/>
                  </a:lnTo>
                  <a:lnTo>
                    <a:pt x="642029" y="197048"/>
                  </a:lnTo>
                  <a:lnTo>
                    <a:pt x="643209" y="194688"/>
                  </a:lnTo>
                  <a:lnTo>
                    <a:pt x="644832" y="188936"/>
                  </a:lnTo>
                  <a:lnTo>
                    <a:pt x="647044" y="182742"/>
                  </a:lnTo>
                  <a:lnTo>
                    <a:pt x="639965" y="186281"/>
                  </a:lnTo>
                  <a:lnTo>
                    <a:pt x="636425" y="187756"/>
                  </a:lnTo>
                  <a:lnTo>
                    <a:pt x="631558" y="186281"/>
                  </a:lnTo>
                  <a:lnTo>
                    <a:pt x="629050" y="185249"/>
                  </a:lnTo>
                  <a:lnTo>
                    <a:pt x="625953" y="185986"/>
                  </a:lnTo>
                  <a:lnTo>
                    <a:pt x="624478" y="187019"/>
                  </a:lnTo>
                  <a:lnTo>
                    <a:pt x="622118" y="187756"/>
                  </a:lnTo>
                  <a:lnTo>
                    <a:pt x="618431" y="190116"/>
                  </a:lnTo>
                  <a:lnTo>
                    <a:pt x="613711" y="185839"/>
                  </a:lnTo>
                  <a:lnTo>
                    <a:pt x="612384" y="184954"/>
                  </a:lnTo>
                  <a:lnTo>
                    <a:pt x="611056" y="183479"/>
                  </a:lnTo>
                  <a:lnTo>
                    <a:pt x="611499" y="181709"/>
                  </a:lnTo>
                  <a:lnTo>
                    <a:pt x="611499" y="180382"/>
                  </a:lnTo>
                  <a:lnTo>
                    <a:pt x="608549" y="176399"/>
                  </a:lnTo>
                  <a:lnTo>
                    <a:pt x="607664" y="173450"/>
                  </a:lnTo>
                  <a:lnTo>
                    <a:pt x="607664" y="171827"/>
                  </a:lnTo>
                  <a:lnTo>
                    <a:pt x="606927" y="169615"/>
                  </a:lnTo>
                  <a:lnTo>
                    <a:pt x="605599" y="167993"/>
                  </a:lnTo>
                  <a:lnTo>
                    <a:pt x="605009" y="166665"/>
                  </a:lnTo>
                  <a:lnTo>
                    <a:pt x="607074" y="164748"/>
                  </a:lnTo>
                  <a:lnTo>
                    <a:pt x="607074" y="163715"/>
                  </a:lnTo>
                  <a:lnTo>
                    <a:pt x="605599" y="162093"/>
                  </a:lnTo>
                  <a:lnTo>
                    <a:pt x="603092" y="163420"/>
                  </a:lnTo>
                  <a:lnTo>
                    <a:pt x="602059" y="164600"/>
                  </a:lnTo>
                  <a:lnTo>
                    <a:pt x="597487" y="167255"/>
                  </a:lnTo>
                  <a:lnTo>
                    <a:pt x="594980" y="169467"/>
                  </a:lnTo>
                  <a:lnTo>
                    <a:pt x="588933" y="172860"/>
                  </a:lnTo>
                  <a:lnTo>
                    <a:pt x="585983" y="173892"/>
                  </a:lnTo>
                  <a:lnTo>
                    <a:pt x="578166" y="178907"/>
                  </a:lnTo>
                  <a:lnTo>
                    <a:pt x="571676" y="180234"/>
                  </a:lnTo>
                  <a:lnTo>
                    <a:pt x="568726" y="178169"/>
                  </a:lnTo>
                  <a:lnTo>
                    <a:pt x="559434" y="178169"/>
                  </a:lnTo>
                  <a:lnTo>
                    <a:pt x="562384" y="176990"/>
                  </a:lnTo>
                  <a:lnTo>
                    <a:pt x="570791" y="173007"/>
                  </a:lnTo>
                  <a:lnTo>
                    <a:pt x="576248" y="173892"/>
                  </a:lnTo>
                  <a:lnTo>
                    <a:pt x="577281" y="173155"/>
                  </a:lnTo>
                  <a:lnTo>
                    <a:pt x="578461" y="171975"/>
                  </a:lnTo>
                  <a:lnTo>
                    <a:pt x="578756" y="168287"/>
                  </a:lnTo>
                  <a:lnTo>
                    <a:pt x="581411" y="166665"/>
                  </a:lnTo>
                  <a:lnTo>
                    <a:pt x="583918" y="164158"/>
                  </a:lnTo>
                  <a:lnTo>
                    <a:pt x="583918" y="159880"/>
                  </a:lnTo>
                  <a:lnTo>
                    <a:pt x="584361" y="157521"/>
                  </a:lnTo>
                  <a:lnTo>
                    <a:pt x="588195" y="151916"/>
                  </a:lnTo>
                  <a:lnTo>
                    <a:pt x="589670" y="150884"/>
                  </a:lnTo>
                  <a:lnTo>
                    <a:pt x="592030" y="147786"/>
                  </a:lnTo>
                  <a:lnTo>
                    <a:pt x="594832" y="142182"/>
                  </a:lnTo>
                  <a:lnTo>
                    <a:pt x="595275" y="139822"/>
                  </a:lnTo>
                  <a:lnTo>
                    <a:pt x="599995" y="138494"/>
                  </a:lnTo>
                  <a:lnTo>
                    <a:pt x="603534" y="134365"/>
                  </a:lnTo>
                  <a:lnTo>
                    <a:pt x="605009" y="133627"/>
                  </a:lnTo>
                  <a:lnTo>
                    <a:pt x="607517" y="133332"/>
                  </a:lnTo>
                  <a:lnTo>
                    <a:pt x="609139" y="132005"/>
                  </a:lnTo>
                  <a:lnTo>
                    <a:pt x="613711" y="126842"/>
                  </a:lnTo>
                  <a:lnTo>
                    <a:pt x="616809" y="121238"/>
                  </a:lnTo>
                  <a:lnTo>
                    <a:pt x="619906" y="118288"/>
                  </a:lnTo>
                  <a:lnTo>
                    <a:pt x="621233" y="116076"/>
                  </a:lnTo>
                  <a:lnTo>
                    <a:pt x="627133" y="111356"/>
                  </a:lnTo>
                  <a:lnTo>
                    <a:pt x="627723" y="110471"/>
                  </a:lnTo>
                  <a:lnTo>
                    <a:pt x="630525" y="108701"/>
                  </a:lnTo>
                  <a:lnTo>
                    <a:pt x="631558" y="107668"/>
                  </a:lnTo>
                  <a:lnTo>
                    <a:pt x="631558" y="104866"/>
                  </a:lnTo>
                  <a:lnTo>
                    <a:pt x="632000" y="100884"/>
                  </a:lnTo>
                  <a:lnTo>
                    <a:pt x="630083" y="94689"/>
                  </a:lnTo>
                  <a:lnTo>
                    <a:pt x="627575" y="92919"/>
                  </a:lnTo>
                  <a:lnTo>
                    <a:pt x="624036" y="91445"/>
                  </a:lnTo>
                  <a:lnTo>
                    <a:pt x="620938" y="91149"/>
                  </a:lnTo>
                  <a:lnTo>
                    <a:pt x="616956" y="90265"/>
                  </a:lnTo>
                  <a:lnTo>
                    <a:pt x="615039" y="87757"/>
                  </a:lnTo>
                  <a:lnTo>
                    <a:pt x="614006" y="85840"/>
                  </a:lnTo>
                  <a:lnTo>
                    <a:pt x="613121" y="83037"/>
                  </a:lnTo>
                  <a:lnTo>
                    <a:pt x="611794" y="82300"/>
                  </a:lnTo>
                  <a:lnTo>
                    <a:pt x="610319" y="82300"/>
                  </a:lnTo>
                  <a:lnTo>
                    <a:pt x="611351" y="80973"/>
                  </a:lnTo>
                  <a:lnTo>
                    <a:pt x="611351" y="80235"/>
                  </a:lnTo>
                  <a:lnTo>
                    <a:pt x="609729" y="75958"/>
                  </a:lnTo>
                  <a:lnTo>
                    <a:pt x="608401" y="73303"/>
                  </a:lnTo>
                  <a:lnTo>
                    <a:pt x="607664" y="70796"/>
                  </a:lnTo>
                  <a:lnTo>
                    <a:pt x="607369" y="68731"/>
                  </a:lnTo>
                  <a:lnTo>
                    <a:pt x="602944" y="57669"/>
                  </a:lnTo>
                  <a:lnTo>
                    <a:pt x="601469" y="52359"/>
                  </a:lnTo>
                  <a:lnTo>
                    <a:pt x="600879" y="42183"/>
                  </a:lnTo>
                  <a:lnTo>
                    <a:pt x="597192" y="31268"/>
                  </a:lnTo>
                  <a:lnTo>
                    <a:pt x="594390" y="27876"/>
                  </a:lnTo>
                  <a:lnTo>
                    <a:pt x="590850" y="25516"/>
                  </a:lnTo>
                  <a:lnTo>
                    <a:pt x="588638" y="25516"/>
                  </a:lnTo>
                  <a:lnTo>
                    <a:pt x="588343" y="27581"/>
                  </a:lnTo>
                  <a:lnTo>
                    <a:pt x="585835" y="32006"/>
                  </a:lnTo>
                  <a:lnTo>
                    <a:pt x="585098" y="32595"/>
                  </a:lnTo>
                  <a:lnTo>
                    <a:pt x="582886" y="33775"/>
                  </a:lnTo>
                  <a:lnTo>
                    <a:pt x="581853" y="35398"/>
                  </a:lnTo>
                  <a:lnTo>
                    <a:pt x="581263" y="37020"/>
                  </a:lnTo>
                  <a:lnTo>
                    <a:pt x="579936" y="38053"/>
                  </a:lnTo>
                  <a:lnTo>
                    <a:pt x="578608" y="39380"/>
                  </a:lnTo>
                  <a:lnTo>
                    <a:pt x="578166" y="40412"/>
                  </a:lnTo>
                  <a:lnTo>
                    <a:pt x="576986" y="41297"/>
                  </a:lnTo>
                  <a:lnTo>
                    <a:pt x="576691" y="42772"/>
                  </a:lnTo>
                  <a:lnTo>
                    <a:pt x="573594" y="47787"/>
                  </a:lnTo>
                  <a:lnTo>
                    <a:pt x="572414" y="50000"/>
                  </a:lnTo>
                  <a:lnTo>
                    <a:pt x="570644" y="52359"/>
                  </a:lnTo>
                  <a:lnTo>
                    <a:pt x="569611" y="53244"/>
                  </a:lnTo>
                  <a:lnTo>
                    <a:pt x="568136" y="54719"/>
                  </a:lnTo>
                  <a:lnTo>
                    <a:pt x="567399" y="56342"/>
                  </a:lnTo>
                  <a:lnTo>
                    <a:pt x="567399" y="58111"/>
                  </a:lnTo>
                  <a:lnTo>
                    <a:pt x="566367" y="60176"/>
                  </a:lnTo>
                  <a:lnTo>
                    <a:pt x="565776" y="61946"/>
                  </a:lnTo>
                  <a:lnTo>
                    <a:pt x="564744" y="62979"/>
                  </a:lnTo>
                  <a:lnTo>
                    <a:pt x="562089" y="68583"/>
                  </a:lnTo>
                  <a:lnTo>
                    <a:pt x="562089" y="70501"/>
                  </a:lnTo>
                  <a:lnTo>
                    <a:pt x="561352" y="71681"/>
                  </a:lnTo>
                  <a:lnTo>
                    <a:pt x="559582" y="74335"/>
                  </a:lnTo>
                  <a:lnTo>
                    <a:pt x="558402" y="75958"/>
                  </a:lnTo>
                  <a:lnTo>
                    <a:pt x="556190" y="77138"/>
                  </a:lnTo>
                  <a:lnTo>
                    <a:pt x="553977" y="78465"/>
                  </a:lnTo>
                  <a:lnTo>
                    <a:pt x="553092" y="79940"/>
                  </a:lnTo>
                  <a:lnTo>
                    <a:pt x="551470" y="80678"/>
                  </a:lnTo>
                  <a:lnTo>
                    <a:pt x="550290" y="80678"/>
                  </a:lnTo>
                  <a:lnTo>
                    <a:pt x="548373" y="80235"/>
                  </a:lnTo>
                  <a:lnTo>
                    <a:pt x="545865" y="79940"/>
                  </a:lnTo>
                  <a:lnTo>
                    <a:pt x="544538" y="79940"/>
                  </a:lnTo>
                  <a:lnTo>
                    <a:pt x="543948" y="79350"/>
                  </a:lnTo>
                  <a:lnTo>
                    <a:pt x="543063" y="77728"/>
                  </a:lnTo>
                  <a:lnTo>
                    <a:pt x="541736" y="76548"/>
                  </a:lnTo>
                  <a:lnTo>
                    <a:pt x="540851" y="76990"/>
                  </a:lnTo>
                  <a:lnTo>
                    <a:pt x="539081" y="78170"/>
                  </a:lnTo>
                  <a:lnTo>
                    <a:pt x="537016" y="78908"/>
                  </a:lnTo>
                  <a:lnTo>
                    <a:pt x="535541" y="78613"/>
                  </a:lnTo>
                  <a:lnTo>
                    <a:pt x="532444" y="77875"/>
                  </a:lnTo>
                  <a:lnTo>
                    <a:pt x="531116" y="77433"/>
                  </a:lnTo>
                  <a:lnTo>
                    <a:pt x="530674" y="76695"/>
                  </a:lnTo>
                  <a:lnTo>
                    <a:pt x="530231" y="76253"/>
                  </a:lnTo>
                  <a:lnTo>
                    <a:pt x="529494" y="76548"/>
                  </a:lnTo>
                  <a:lnTo>
                    <a:pt x="528609" y="77433"/>
                  </a:lnTo>
                  <a:lnTo>
                    <a:pt x="527429" y="78318"/>
                  </a:lnTo>
                  <a:lnTo>
                    <a:pt x="525659" y="79498"/>
                  </a:lnTo>
                  <a:lnTo>
                    <a:pt x="521972" y="81563"/>
                  </a:lnTo>
                  <a:lnTo>
                    <a:pt x="520939" y="82300"/>
                  </a:lnTo>
                  <a:lnTo>
                    <a:pt x="519907" y="81857"/>
                  </a:lnTo>
                  <a:lnTo>
                    <a:pt x="518284" y="81415"/>
                  </a:lnTo>
                  <a:lnTo>
                    <a:pt x="516514" y="81415"/>
                  </a:lnTo>
                  <a:lnTo>
                    <a:pt x="512827" y="79940"/>
                  </a:lnTo>
                  <a:lnTo>
                    <a:pt x="510615" y="78908"/>
                  </a:lnTo>
                  <a:lnTo>
                    <a:pt x="509730" y="77728"/>
                  </a:lnTo>
                  <a:lnTo>
                    <a:pt x="508697" y="77138"/>
                  </a:lnTo>
                  <a:lnTo>
                    <a:pt x="508108" y="76843"/>
                  </a:lnTo>
                  <a:lnTo>
                    <a:pt x="506928" y="76843"/>
                  </a:lnTo>
                  <a:lnTo>
                    <a:pt x="506043" y="75958"/>
                  </a:lnTo>
                  <a:lnTo>
                    <a:pt x="506043" y="74925"/>
                  </a:lnTo>
                  <a:lnTo>
                    <a:pt x="505453" y="73746"/>
                  </a:lnTo>
                  <a:lnTo>
                    <a:pt x="504273" y="73451"/>
                  </a:lnTo>
                  <a:lnTo>
                    <a:pt x="502060" y="73893"/>
                  </a:lnTo>
                  <a:lnTo>
                    <a:pt x="501470" y="73598"/>
                  </a:lnTo>
                  <a:lnTo>
                    <a:pt x="500143" y="72418"/>
                  </a:lnTo>
                  <a:lnTo>
                    <a:pt x="499111" y="71091"/>
                  </a:lnTo>
                  <a:lnTo>
                    <a:pt x="498816" y="69763"/>
                  </a:lnTo>
                  <a:lnTo>
                    <a:pt x="498078" y="69763"/>
                  </a:lnTo>
                  <a:lnTo>
                    <a:pt x="496456" y="71091"/>
                  </a:lnTo>
                  <a:lnTo>
                    <a:pt x="495276" y="71386"/>
                  </a:lnTo>
                  <a:lnTo>
                    <a:pt x="494391" y="71091"/>
                  </a:lnTo>
                  <a:lnTo>
                    <a:pt x="493358" y="71091"/>
                  </a:lnTo>
                  <a:lnTo>
                    <a:pt x="490851" y="72418"/>
                  </a:lnTo>
                  <a:lnTo>
                    <a:pt x="489376" y="72713"/>
                  </a:lnTo>
                  <a:lnTo>
                    <a:pt x="488344" y="73893"/>
                  </a:lnTo>
                  <a:lnTo>
                    <a:pt x="481264" y="74483"/>
                  </a:lnTo>
                  <a:lnTo>
                    <a:pt x="479347" y="74778"/>
                  </a:lnTo>
                  <a:lnTo>
                    <a:pt x="475069" y="72566"/>
                  </a:lnTo>
                  <a:lnTo>
                    <a:pt x="474037" y="71828"/>
                  </a:lnTo>
                  <a:lnTo>
                    <a:pt x="473005" y="71828"/>
                  </a:lnTo>
                  <a:lnTo>
                    <a:pt x="472562" y="72271"/>
                  </a:lnTo>
                  <a:lnTo>
                    <a:pt x="471825" y="74925"/>
                  </a:lnTo>
                  <a:lnTo>
                    <a:pt x="471235" y="75663"/>
                  </a:lnTo>
                  <a:lnTo>
                    <a:pt x="470055" y="76253"/>
                  </a:lnTo>
                  <a:lnTo>
                    <a:pt x="469022" y="77285"/>
                  </a:lnTo>
                  <a:lnTo>
                    <a:pt x="469022" y="78318"/>
                  </a:lnTo>
                  <a:lnTo>
                    <a:pt x="470497" y="78908"/>
                  </a:lnTo>
                  <a:lnTo>
                    <a:pt x="471825" y="80973"/>
                  </a:lnTo>
                  <a:lnTo>
                    <a:pt x="473300" y="82595"/>
                  </a:lnTo>
                  <a:lnTo>
                    <a:pt x="474480" y="84070"/>
                  </a:lnTo>
                  <a:lnTo>
                    <a:pt x="474480" y="85692"/>
                  </a:lnTo>
                  <a:lnTo>
                    <a:pt x="474037" y="88052"/>
                  </a:lnTo>
                  <a:lnTo>
                    <a:pt x="473152" y="88790"/>
                  </a:lnTo>
                  <a:lnTo>
                    <a:pt x="471677" y="89232"/>
                  </a:lnTo>
                  <a:lnTo>
                    <a:pt x="466220" y="88052"/>
                  </a:lnTo>
                  <a:lnTo>
                    <a:pt x="462090" y="87020"/>
                  </a:lnTo>
                  <a:lnTo>
                    <a:pt x="460320" y="87020"/>
                  </a:lnTo>
                  <a:lnTo>
                    <a:pt x="459583" y="86577"/>
                  </a:lnTo>
                  <a:lnTo>
                    <a:pt x="458403" y="87020"/>
                  </a:lnTo>
                  <a:lnTo>
                    <a:pt x="457371" y="87610"/>
                  </a:lnTo>
                  <a:lnTo>
                    <a:pt x="456043" y="87167"/>
                  </a:lnTo>
                  <a:lnTo>
                    <a:pt x="454126" y="87167"/>
                  </a:lnTo>
                  <a:lnTo>
                    <a:pt x="452061" y="87905"/>
                  </a:lnTo>
                  <a:lnTo>
                    <a:pt x="450291" y="88200"/>
                  </a:lnTo>
                  <a:lnTo>
                    <a:pt x="446751" y="87315"/>
                  </a:lnTo>
                  <a:lnTo>
                    <a:pt x="445719" y="87315"/>
                  </a:lnTo>
                  <a:lnTo>
                    <a:pt x="444981" y="86725"/>
                  </a:lnTo>
                  <a:lnTo>
                    <a:pt x="443506" y="84955"/>
                  </a:lnTo>
                  <a:lnTo>
                    <a:pt x="442769" y="84955"/>
                  </a:lnTo>
                  <a:lnTo>
                    <a:pt x="440851" y="85545"/>
                  </a:lnTo>
                  <a:lnTo>
                    <a:pt x="438639" y="86135"/>
                  </a:lnTo>
                  <a:lnTo>
                    <a:pt x="437607" y="86135"/>
                  </a:lnTo>
                  <a:lnTo>
                    <a:pt x="436279" y="86577"/>
                  </a:lnTo>
                  <a:lnTo>
                    <a:pt x="435099" y="87315"/>
                  </a:lnTo>
                  <a:lnTo>
                    <a:pt x="432740" y="90854"/>
                  </a:lnTo>
                  <a:lnTo>
                    <a:pt x="431560" y="92034"/>
                  </a:lnTo>
                  <a:lnTo>
                    <a:pt x="430232" y="92624"/>
                  </a:lnTo>
                  <a:lnTo>
                    <a:pt x="424923" y="92624"/>
                  </a:lnTo>
                  <a:lnTo>
                    <a:pt x="422858" y="93509"/>
                  </a:lnTo>
                  <a:lnTo>
                    <a:pt x="420940" y="93952"/>
                  </a:lnTo>
                  <a:lnTo>
                    <a:pt x="420055" y="93952"/>
                  </a:lnTo>
                  <a:lnTo>
                    <a:pt x="419760" y="95869"/>
                  </a:lnTo>
                  <a:lnTo>
                    <a:pt x="419318" y="96754"/>
                  </a:lnTo>
                  <a:lnTo>
                    <a:pt x="418728" y="97197"/>
                  </a:lnTo>
                  <a:lnTo>
                    <a:pt x="415926" y="97197"/>
                  </a:lnTo>
                  <a:lnTo>
                    <a:pt x="415188" y="96459"/>
                  </a:lnTo>
                  <a:lnTo>
                    <a:pt x="413713" y="96017"/>
                  </a:lnTo>
                  <a:lnTo>
                    <a:pt x="412386" y="95722"/>
                  </a:lnTo>
                  <a:lnTo>
                    <a:pt x="411501" y="95279"/>
                  </a:lnTo>
                  <a:lnTo>
                    <a:pt x="410763" y="95279"/>
                  </a:lnTo>
                  <a:lnTo>
                    <a:pt x="410173" y="96164"/>
                  </a:lnTo>
                  <a:lnTo>
                    <a:pt x="409731" y="96902"/>
                  </a:lnTo>
                  <a:lnTo>
                    <a:pt x="409288" y="98229"/>
                  </a:lnTo>
                  <a:lnTo>
                    <a:pt x="407223" y="98671"/>
                  </a:lnTo>
                  <a:lnTo>
                    <a:pt x="406338" y="99409"/>
                  </a:lnTo>
                  <a:lnTo>
                    <a:pt x="406781" y="101769"/>
                  </a:lnTo>
                  <a:lnTo>
                    <a:pt x="406486" y="102654"/>
                  </a:lnTo>
                  <a:lnTo>
                    <a:pt x="406043" y="103391"/>
                  </a:lnTo>
                  <a:lnTo>
                    <a:pt x="401471" y="103391"/>
                  </a:lnTo>
                  <a:lnTo>
                    <a:pt x="400291" y="104424"/>
                  </a:lnTo>
                  <a:lnTo>
                    <a:pt x="398816" y="105456"/>
                  </a:lnTo>
                  <a:lnTo>
                    <a:pt x="396899" y="105456"/>
                  </a:lnTo>
                  <a:lnTo>
                    <a:pt x="395424" y="104424"/>
                  </a:lnTo>
                  <a:lnTo>
                    <a:pt x="394097" y="102949"/>
                  </a:lnTo>
                  <a:lnTo>
                    <a:pt x="390704" y="101916"/>
                  </a:lnTo>
                  <a:lnTo>
                    <a:pt x="387312" y="101031"/>
                  </a:lnTo>
                  <a:lnTo>
                    <a:pt x="385100" y="98671"/>
                  </a:lnTo>
                  <a:lnTo>
                    <a:pt x="384510" y="97492"/>
                  </a:lnTo>
                  <a:lnTo>
                    <a:pt x="383477" y="97049"/>
                  </a:lnTo>
                  <a:lnTo>
                    <a:pt x="380823" y="94394"/>
                  </a:lnTo>
                  <a:lnTo>
                    <a:pt x="379348" y="92624"/>
                  </a:lnTo>
                  <a:lnTo>
                    <a:pt x="377725" y="92182"/>
                  </a:lnTo>
                  <a:lnTo>
                    <a:pt x="375955" y="91445"/>
                  </a:lnTo>
                  <a:lnTo>
                    <a:pt x="375955" y="88937"/>
                  </a:lnTo>
                  <a:lnTo>
                    <a:pt x="375070" y="88495"/>
                  </a:lnTo>
                  <a:lnTo>
                    <a:pt x="374038" y="88200"/>
                  </a:lnTo>
                  <a:lnTo>
                    <a:pt x="373595" y="87462"/>
                  </a:lnTo>
                  <a:lnTo>
                    <a:pt x="373595" y="85840"/>
                  </a:lnTo>
                  <a:lnTo>
                    <a:pt x="373890" y="81710"/>
                  </a:lnTo>
                  <a:lnTo>
                    <a:pt x="373595" y="77728"/>
                  </a:lnTo>
                  <a:lnTo>
                    <a:pt x="371088" y="76400"/>
                  </a:lnTo>
                  <a:lnTo>
                    <a:pt x="370056" y="75515"/>
                  </a:lnTo>
                  <a:lnTo>
                    <a:pt x="368138" y="69616"/>
                  </a:lnTo>
                  <a:lnTo>
                    <a:pt x="367253" y="66961"/>
                  </a:lnTo>
                  <a:lnTo>
                    <a:pt x="367253" y="65043"/>
                  </a:lnTo>
                  <a:lnTo>
                    <a:pt x="367843" y="59144"/>
                  </a:lnTo>
                  <a:lnTo>
                    <a:pt x="368581" y="56637"/>
                  </a:lnTo>
                  <a:lnTo>
                    <a:pt x="370498" y="51622"/>
                  </a:lnTo>
                  <a:lnTo>
                    <a:pt x="371531" y="49852"/>
                  </a:lnTo>
                  <a:lnTo>
                    <a:pt x="371531" y="46902"/>
                  </a:lnTo>
                  <a:lnTo>
                    <a:pt x="370941" y="43657"/>
                  </a:lnTo>
                  <a:lnTo>
                    <a:pt x="374185" y="41592"/>
                  </a:lnTo>
                  <a:lnTo>
                    <a:pt x="375513" y="40708"/>
                  </a:lnTo>
                  <a:lnTo>
                    <a:pt x="375808" y="39380"/>
                  </a:lnTo>
                  <a:lnTo>
                    <a:pt x="377578" y="37610"/>
                  </a:lnTo>
                  <a:lnTo>
                    <a:pt x="378315" y="35988"/>
                  </a:lnTo>
                  <a:lnTo>
                    <a:pt x="378905" y="34660"/>
                  </a:lnTo>
                  <a:lnTo>
                    <a:pt x="378905" y="33923"/>
                  </a:lnTo>
                  <a:lnTo>
                    <a:pt x="378020" y="33480"/>
                  </a:lnTo>
                  <a:lnTo>
                    <a:pt x="377135" y="32300"/>
                  </a:lnTo>
                  <a:lnTo>
                    <a:pt x="375218" y="28761"/>
                  </a:lnTo>
                  <a:lnTo>
                    <a:pt x="374480" y="28023"/>
                  </a:lnTo>
                  <a:lnTo>
                    <a:pt x="373890" y="26991"/>
                  </a:lnTo>
                  <a:lnTo>
                    <a:pt x="374185" y="25369"/>
                  </a:lnTo>
                  <a:lnTo>
                    <a:pt x="374923" y="23598"/>
                  </a:lnTo>
                  <a:lnTo>
                    <a:pt x="374923" y="22861"/>
                  </a:lnTo>
                  <a:lnTo>
                    <a:pt x="373743" y="21976"/>
                  </a:lnTo>
                  <a:lnTo>
                    <a:pt x="371383" y="20501"/>
                  </a:lnTo>
                  <a:lnTo>
                    <a:pt x="369466" y="20501"/>
                  </a:lnTo>
                  <a:lnTo>
                    <a:pt x="367991" y="19764"/>
                  </a:lnTo>
                  <a:lnTo>
                    <a:pt x="365778" y="19764"/>
                  </a:lnTo>
                  <a:lnTo>
                    <a:pt x="364009" y="19469"/>
                  </a:lnTo>
                  <a:lnTo>
                    <a:pt x="362976" y="18879"/>
                  </a:lnTo>
                  <a:lnTo>
                    <a:pt x="362976" y="17994"/>
                  </a:lnTo>
                  <a:lnTo>
                    <a:pt x="363566" y="17256"/>
                  </a:lnTo>
                  <a:lnTo>
                    <a:pt x="365041" y="15486"/>
                  </a:lnTo>
                  <a:lnTo>
                    <a:pt x="366073" y="13569"/>
                  </a:lnTo>
                  <a:lnTo>
                    <a:pt x="366073" y="11652"/>
                  </a:lnTo>
                  <a:lnTo>
                    <a:pt x="366516" y="9144"/>
                  </a:lnTo>
                  <a:lnTo>
                    <a:pt x="366958" y="6932"/>
                  </a:lnTo>
                  <a:lnTo>
                    <a:pt x="367253" y="4572"/>
                  </a:lnTo>
                  <a:lnTo>
                    <a:pt x="365041" y="2950"/>
                  </a:lnTo>
                  <a:lnTo>
                    <a:pt x="364304" y="1622"/>
                  </a:lnTo>
                  <a:lnTo>
                    <a:pt x="363418" y="442"/>
                  </a:lnTo>
                  <a:lnTo>
                    <a:pt x="362386" y="442"/>
                  </a:lnTo>
                  <a:lnTo>
                    <a:pt x="360764" y="0"/>
                  </a:lnTo>
                  <a:lnTo>
                    <a:pt x="358256" y="1475"/>
                  </a:lnTo>
                  <a:lnTo>
                    <a:pt x="356339" y="1180"/>
                  </a:lnTo>
                  <a:lnTo>
                    <a:pt x="355012" y="1770"/>
                  </a:lnTo>
                  <a:lnTo>
                    <a:pt x="351914" y="1770"/>
                  </a:lnTo>
                  <a:lnTo>
                    <a:pt x="349997" y="885"/>
                  </a:lnTo>
                  <a:lnTo>
                    <a:pt x="347637" y="1327"/>
                  </a:lnTo>
                  <a:lnTo>
                    <a:pt x="348375" y="1622"/>
                  </a:lnTo>
                  <a:lnTo>
                    <a:pt x="349407" y="2360"/>
                  </a:lnTo>
                  <a:lnTo>
                    <a:pt x="350439" y="4572"/>
                  </a:lnTo>
                  <a:lnTo>
                    <a:pt x="351177" y="6784"/>
                  </a:lnTo>
                  <a:lnTo>
                    <a:pt x="351177" y="7964"/>
                  </a:lnTo>
                  <a:lnTo>
                    <a:pt x="350587" y="9439"/>
                  </a:lnTo>
                  <a:lnTo>
                    <a:pt x="349259" y="11209"/>
                  </a:lnTo>
                  <a:lnTo>
                    <a:pt x="347637" y="12537"/>
                  </a:lnTo>
                  <a:lnTo>
                    <a:pt x="345277" y="13717"/>
                  </a:lnTo>
                  <a:lnTo>
                    <a:pt x="343360" y="14749"/>
                  </a:lnTo>
                  <a:lnTo>
                    <a:pt x="341737" y="17699"/>
                  </a:lnTo>
                  <a:lnTo>
                    <a:pt x="340852" y="18731"/>
                  </a:lnTo>
                  <a:lnTo>
                    <a:pt x="339967" y="19174"/>
                  </a:lnTo>
                  <a:lnTo>
                    <a:pt x="338198" y="19616"/>
                  </a:lnTo>
                  <a:lnTo>
                    <a:pt x="335395" y="19616"/>
                  </a:lnTo>
                  <a:lnTo>
                    <a:pt x="333478" y="19321"/>
                  </a:lnTo>
                  <a:lnTo>
                    <a:pt x="331265" y="21534"/>
                  </a:lnTo>
                  <a:lnTo>
                    <a:pt x="328316" y="22271"/>
                  </a:lnTo>
                  <a:lnTo>
                    <a:pt x="326398" y="25221"/>
                  </a:lnTo>
                  <a:lnTo>
                    <a:pt x="319466" y="27581"/>
                  </a:lnTo>
                  <a:lnTo>
                    <a:pt x="312682" y="29351"/>
                  </a:lnTo>
                  <a:lnTo>
                    <a:pt x="310764" y="30088"/>
                  </a:lnTo>
                  <a:lnTo>
                    <a:pt x="303979" y="28613"/>
                  </a:lnTo>
                  <a:lnTo>
                    <a:pt x="302357" y="29056"/>
                  </a:lnTo>
                  <a:lnTo>
                    <a:pt x="300440" y="30531"/>
                  </a:lnTo>
                  <a:lnTo>
                    <a:pt x="298670" y="31563"/>
                  </a:lnTo>
                  <a:lnTo>
                    <a:pt x="297195" y="31563"/>
                  </a:lnTo>
                  <a:lnTo>
                    <a:pt x="296015" y="32153"/>
                  </a:lnTo>
                  <a:lnTo>
                    <a:pt x="295278" y="34218"/>
                  </a:lnTo>
                  <a:lnTo>
                    <a:pt x="294688" y="41150"/>
                  </a:lnTo>
                  <a:lnTo>
                    <a:pt x="292328" y="43215"/>
                  </a:lnTo>
                  <a:lnTo>
                    <a:pt x="289378" y="43215"/>
                  </a:lnTo>
                  <a:lnTo>
                    <a:pt x="287313" y="40855"/>
                  </a:lnTo>
                  <a:lnTo>
                    <a:pt x="284953" y="39085"/>
                  </a:lnTo>
                  <a:lnTo>
                    <a:pt x="280823" y="34808"/>
                  </a:lnTo>
                  <a:lnTo>
                    <a:pt x="279644" y="34218"/>
                  </a:lnTo>
                  <a:lnTo>
                    <a:pt x="278611" y="34218"/>
                  </a:lnTo>
                  <a:lnTo>
                    <a:pt x="274776" y="35545"/>
                  </a:lnTo>
                  <a:lnTo>
                    <a:pt x="273006" y="34955"/>
                  </a:lnTo>
                  <a:lnTo>
                    <a:pt x="271531" y="34218"/>
                  </a:lnTo>
                  <a:lnTo>
                    <a:pt x="269024" y="34218"/>
                  </a:lnTo>
                  <a:lnTo>
                    <a:pt x="264599" y="34513"/>
                  </a:lnTo>
                  <a:lnTo>
                    <a:pt x="261797" y="34513"/>
                  </a:lnTo>
                  <a:lnTo>
                    <a:pt x="260470" y="33333"/>
                  </a:lnTo>
                  <a:lnTo>
                    <a:pt x="259142" y="30973"/>
                  </a:lnTo>
                  <a:lnTo>
                    <a:pt x="258257" y="30088"/>
                  </a:lnTo>
                  <a:lnTo>
                    <a:pt x="257225" y="29351"/>
                  </a:lnTo>
                  <a:lnTo>
                    <a:pt x="255602" y="29056"/>
                  </a:lnTo>
                  <a:lnTo>
                    <a:pt x="247195" y="29056"/>
                  </a:lnTo>
                  <a:lnTo>
                    <a:pt x="246163" y="28613"/>
                  </a:lnTo>
                  <a:lnTo>
                    <a:pt x="244836" y="26548"/>
                  </a:lnTo>
                  <a:lnTo>
                    <a:pt x="243361" y="25516"/>
                  </a:lnTo>
                  <a:lnTo>
                    <a:pt x="241591" y="25516"/>
                  </a:lnTo>
                  <a:lnTo>
                    <a:pt x="240853" y="26548"/>
                  </a:lnTo>
                  <a:lnTo>
                    <a:pt x="243803" y="30236"/>
                  </a:lnTo>
                  <a:lnTo>
                    <a:pt x="244688" y="32300"/>
                  </a:lnTo>
                  <a:lnTo>
                    <a:pt x="247343" y="35250"/>
                  </a:lnTo>
                  <a:lnTo>
                    <a:pt x="255013" y="41445"/>
                  </a:lnTo>
                  <a:lnTo>
                    <a:pt x="256487" y="43362"/>
                  </a:lnTo>
                  <a:lnTo>
                    <a:pt x="256487" y="53244"/>
                  </a:lnTo>
                  <a:lnTo>
                    <a:pt x="258552" y="58406"/>
                  </a:lnTo>
                  <a:lnTo>
                    <a:pt x="261355" y="63716"/>
                  </a:lnTo>
                  <a:lnTo>
                    <a:pt x="262092" y="67108"/>
                  </a:lnTo>
                  <a:lnTo>
                    <a:pt x="261650" y="69616"/>
                  </a:lnTo>
                  <a:lnTo>
                    <a:pt x="261060" y="70943"/>
                  </a:lnTo>
                  <a:lnTo>
                    <a:pt x="261060" y="71533"/>
                  </a:lnTo>
                  <a:lnTo>
                    <a:pt x="261650" y="72123"/>
                  </a:lnTo>
                  <a:lnTo>
                    <a:pt x="264305" y="72860"/>
                  </a:lnTo>
                  <a:lnTo>
                    <a:pt x="269762" y="73303"/>
                  </a:lnTo>
                  <a:lnTo>
                    <a:pt x="273154" y="73303"/>
                  </a:lnTo>
                  <a:lnTo>
                    <a:pt x="278316" y="73893"/>
                  </a:lnTo>
                  <a:lnTo>
                    <a:pt x="278759" y="75811"/>
                  </a:lnTo>
                  <a:lnTo>
                    <a:pt x="278316" y="78908"/>
                  </a:lnTo>
                  <a:lnTo>
                    <a:pt x="277284" y="80678"/>
                  </a:lnTo>
                  <a:lnTo>
                    <a:pt x="276399" y="81120"/>
                  </a:lnTo>
                  <a:lnTo>
                    <a:pt x="273596" y="81563"/>
                  </a:lnTo>
                  <a:lnTo>
                    <a:pt x="270647" y="83480"/>
                  </a:lnTo>
                  <a:lnTo>
                    <a:pt x="266369" y="85397"/>
                  </a:lnTo>
                  <a:lnTo>
                    <a:pt x="264009" y="85692"/>
                  </a:lnTo>
                  <a:lnTo>
                    <a:pt x="262977" y="85987"/>
                  </a:lnTo>
                  <a:lnTo>
                    <a:pt x="262092" y="86577"/>
                  </a:lnTo>
                  <a:lnTo>
                    <a:pt x="261355" y="87315"/>
                  </a:lnTo>
                  <a:lnTo>
                    <a:pt x="260470" y="90854"/>
                  </a:lnTo>
                  <a:lnTo>
                    <a:pt x="259290" y="94837"/>
                  </a:lnTo>
                  <a:lnTo>
                    <a:pt x="256930" y="97197"/>
                  </a:lnTo>
                  <a:lnTo>
                    <a:pt x="254275" y="99114"/>
                  </a:lnTo>
                  <a:lnTo>
                    <a:pt x="249555" y="99114"/>
                  </a:lnTo>
                  <a:lnTo>
                    <a:pt x="248523" y="99704"/>
                  </a:lnTo>
                  <a:lnTo>
                    <a:pt x="247048" y="101326"/>
                  </a:lnTo>
                  <a:lnTo>
                    <a:pt x="244836" y="103244"/>
                  </a:lnTo>
                  <a:lnTo>
                    <a:pt x="243213" y="104276"/>
                  </a:lnTo>
                  <a:lnTo>
                    <a:pt x="241001" y="104276"/>
                  </a:lnTo>
                  <a:lnTo>
                    <a:pt x="238641" y="105161"/>
                  </a:lnTo>
                  <a:lnTo>
                    <a:pt x="235544" y="106784"/>
                  </a:lnTo>
                  <a:lnTo>
                    <a:pt x="233479" y="108111"/>
                  </a:lnTo>
                  <a:lnTo>
                    <a:pt x="231709" y="110323"/>
                  </a:lnTo>
                  <a:lnTo>
                    <a:pt x="229202" y="112683"/>
                  </a:lnTo>
                  <a:lnTo>
                    <a:pt x="226694" y="114306"/>
                  </a:lnTo>
                  <a:lnTo>
                    <a:pt x="225514" y="116371"/>
                  </a:lnTo>
                  <a:lnTo>
                    <a:pt x="223744" y="118878"/>
                  </a:lnTo>
                  <a:lnTo>
                    <a:pt x="221532" y="118878"/>
                  </a:lnTo>
                  <a:lnTo>
                    <a:pt x="221532" y="117403"/>
                  </a:lnTo>
                  <a:lnTo>
                    <a:pt x="222417" y="114896"/>
                  </a:lnTo>
                  <a:lnTo>
                    <a:pt x="221237" y="112683"/>
                  </a:lnTo>
                  <a:lnTo>
                    <a:pt x="219172" y="111503"/>
                  </a:lnTo>
                  <a:lnTo>
                    <a:pt x="218140" y="111208"/>
                  </a:lnTo>
                  <a:lnTo>
                    <a:pt x="217255" y="111208"/>
                  </a:lnTo>
                  <a:lnTo>
                    <a:pt x="214747" y="112388"/>
                  </a:lnTo>
                  <a:lnTo>
                    <a:pt x="211797" y="114306"/>
                  </a:lnTo>
                  <a:lnTo>
                    <a:pt x="210028" y="115633"/>
                  </a:lnTo>
                  <a:lnTo>
                    <a:pt x="208405" y="116223"/>
                  </a:lnTo>
                  <a:lnTo>
                    <a:pt x="205013" y="116813"/>
                  </a:lnTo>
                  <a:lnTo>
                    <a:pt x="202063" y="117108"/>
                  </a:lnTo>
                  <a:lnTo>
                    <a:pt x="200883" y="116665"/>
                  </a:lnTo>
                  <a:lnTo>
                    <a:pt x="198671" y="115191"/>
                  </a:lnTo>
                  <a:lnTo>
                    <a:pt x="193656" y="110766"/>
                  </a:lnTo>
                  <a:lnTo>
                    <a:pt x="186872" y="104719"/>
                  </a:lnTo>
                  <a:lnTo>
                    <a:pt x="181857" y="105899"/>
                  </a:lnTo>
                  <a:lnTo>
                    <a:pt x="181414" y="105899"/>
                  </a:lnTo>
                  <a:lnTo>
                    <a:pt x="181119" y="105014"/>
                  </a:lnTo>
                  <a:lnTo>
                    <a:pt x="181119" y="94542"/>
                  </a:lnTo>
                  <a:lnTo>
                    <a:pt x="180382" y="92329"/>
                  </a:lnTo>
                  <a:lnTo>
                    <a:pt x="178169" y="88642"/>
                  </a:lnTo>
                  <a:lnTo>
                    <a:pt x="175220" y="83775"/>
                  </a:lnTo>
                  <a:lnTo>
                    <a:pt x="174335" y="82448"/>
                  </a:lnTo>
                  <a:lnTo>
                    <a:pt x="173007" y="81710"/>
                  </a:lnTo>
                  <a:lnTo>
                    <a:pt x="171532" y="81710"/>
                  </a:lnTo>
                  <a:lnTo>
                    <a:pt x="170500" y="82005"/>
                  </a:lnTo>
                  <a:lnTo>
                    <a:pt x="169025" y="82890"/>
                  </a:lnTo>
                  <a:lnTo>
                    <a:pt x="167698" y="83922"/>
                  </a:lnTo>
                  <a:lnTo>
                    <a:pt x="165043" y="86872"/>
                  </a:lnTo>
                  <a:lnTo>
                    <a:pt x="162388" y="90265"/>
                  </a:lnTo>
                  <a:lnTo>
                    <a:pt x="160766" y="91002"/>
                  </a:lnTo>
                  <a:lnTo>
                    <a:pt x="159143" y="91297"/>
                  </a:lnTo>
                  <a:lnTo>
                    <a:pt x="157816" y="91297"/>
                  </a:lnTo>
                  <a:lnTo>
                    <a:pt x="156636" y="90265"/>
                  </a:lnTo>
                  <a:lnTo>
                    <a:pt x="155456" y="88347"/>
                  </a:lnTo>
                  <a:lnTo>
                    <a:pt x="154129" y="85840"/>
                  </a:lnTo>
                  <a:lnTo>
                    <a:pt x="152506" y="84955"/>
                  </a:lnTo>
                  <a:lnTo>
                    <a:pt x="151916" y="85692"/>
                  </a:lnTo>
                  <a:lnTo>
                    <a:pt x="151326" y="87167"/>
                  </a:lnTo>
                  <a:lnTo>
                    <a:pt x="150884" y="88642"/>
                  </a:lnTo>
                  <a:lnTo>
                    <a:pt x="152064" y="90412"/>
                  </a:lnTo>
                  <a:lnTo>
                    <a:pt x="153096" y="91887"/>
                  </a:lnTo>
                  <a:lnTo>
                    <a:pt x="121238" y="91887"/>
                  </a:lnTo>
                  <a:lnTo>
                    <a:pt x="119321" y="90854"/>
                  </a:lnTo>
                  <a:lnTo>
                    <a:pt x="117403" y="90412"/>
                  </a:lnTo>
                  <a:lnTo>
                    <a:pt x="116371" y="90412"/>
                  </a:lnTo>
                  <a:lnTo>
                    <a:pt x="114601" y="91297"/>
                  </a:lnTo>
                  <a:lnTo>
                    <a:pt x="112241" y="91297"/>
                  </a:lnTo>
                  <a:lnTo>
                    <a:pt x="110618" y="92182"/>
                  </a:lnTo>
                  <a:lnTo>
                    <a:pt x="109291" y="92182"/>
                  </a:lnTo>
                  <a:lnTo>
                    <a:pt x="109291" y="108996"/>
                  </a:lnTo>
                  <a:lnTo>
                    <a:pt x="110618" y="108554"/>
                  </a:lnTo>
                  <a:lnTo>
                    <a:pt x="111798" y="108554"/>
                  </a:lnTo>
                  <a:lnTo>
                    <a:pt x="112683" y="108996"/>
                  </a:lnTo>
                  <a:lnTo>
                    <a:pt x="115191" y="108701"/>
                  </a:lnTo>
                  <a:lnTo>
                    <a:pt x="116518" y="108701"/>
                  </a:lnTo>
                  <a:lnTo>
                    <a:pt x="117846" y="108996"/>
                  </a:lnTo>
                  <a:lnTo>
                    <a:pt x="119026" y="108996"/>
                  </a:lnTo>
                  <a:lnTo>
                    <a:pt x="119763" y="109586"/>
                  </a:lnTo>
                  <a:lnTo>
                    <a:pt x="120795" y="109586"/>
                  </a:lnTo>
                  <a:lnTo>
                    <a:pt x="121828" y="108996"/>
                  </a:lnTo>
                  <a:lnTo>
                    <a:pt x="123155" y="109291"/>
                  </a:lnTo>
                  <a:lnTo>
                    <a:pt x="124483" y="110176"/>
                  </a:lnTo>
                  <a:lnTo>
                    <a:pt x="125368" y="111503"/>
                  </a:lnTo>
                  <a:lnTo>
                    <a:pt x="126105" y="113126"/>
                  </a:lnTo>
                  <a:lnTo>
                    <a:pt x="126843" y="114011"/>
                  </a:lnTo>
                  <a:lnTo>
                    <a:pt x="126843" y="116813"/>
                  </a:lnTo>
                  <a:lnTo>
                    <a:pt x="126548" y="117845"/>
                  </a:lnTo>
                  <a:lnTo>
                    <a:pt x="126843" y="118583"/>
                  </a:lnTo>
                  <a:lnTo>
                    <a:pt x="127138" y="119320"/>
                  </a:lnTo>
                  <a:lnTo>
                    <a:pt x="127138" y="119763"/>
                  </a:lnTo>
                  <a:lnTo>
                    <a:pt x="126548" y="119763"/>
                  </a:lnTo>
                  <a:lnTo>
                    <a:pt x="125515" y="120058"/>
                  </a:lnTo>
                  <a:lnTo>
                    <a:pt x="123745" y="120058"/>
                  </a:lnTo>
                  <a:lnTo>
                    <a:pt x="123155" y="119468"/>
                  </a:lnTo>
                  <a:lnTo>
                    <a:pt x="121828" y="119468"/>
                  </a:lnTo>
                  <a:lnTo>
                    <a:pt x="120943" y="119025"/>
                  </a:lnTo>
                  <a:lnTo>
                    <a:pt x="120206" y="118140"/>
                  </a:lnTo>
                  <a:lnTo>
                    <a:pt x="118878" y="117256"/>
                  </a:lnTo>
                  <a:lnTo>
                    <a:pt x="117403" y="117551"/>
                  </a:lnTo>
                  <a:lnTo>
                    <a:pt x="116371" y="117993"/>
                  </a:lnTo>
                  <a:lnTo>
                    <a:pt x="115338" y="118435"/>
                  </a:lnTo>
                  <a:lnTo>
                    <a:pt x="114453" y="119025"/>
                  </a:lnTo>
                  <a:lnTo>
                    <a:pt x="113568" y="119025"/>
                  </a:lnTo>
                  <a:lnTo>
                    <a:pt x="112388" y="119320"/>
                  </a:lnTo>
                  <a:lnTo>
                    <a:pt x="111356" y="119910"/>
                  </a:lnTo>
                  <a:lnTo>
                    <a:pt x="110029" y="120353"/>
                  </a:lnTo>
                  <a:lnTo>
                    <a:pt x="108554" y="120648"/>
                  </a:lnTo>
                  <a:lnTo>
                    <a:pt x="106931" y="120943"/>
                  </a:lnTo>
                  <a:lnTo>
                    <a:pt x="105309" y="120943"/>
                  </a:lnTo>
                  <a:lnTo>
                    <a:pt x="103539" y="121238"/>
                  </a:lnTo>
                  <a:lnTo>
                    <a:pt x="103539" y="124630"/>
                  </a:lnTo>
                  <a:lnTo>
                    <a:pt x="103244" y="131267"/>
                  </a:lnTo>
                  <a:lnTo>
                    <a:pt x="103244" y="139822"/>
                  </a:lnTo>
                  <a:lnTo>
                    <a:pt x="103834" y="141296"/>
                  </a:lnTo>
                  <a:lnTo>
                    <a:pt x="106931" y="144394"/>
                  </a:lnTo>
                  <a:lnTo>
                    <a:pt x="109439" y="146016"/>
                  </a:lnTo>
                  <a:lnTo>
                    <a:pt x="111504" y="147934"/>
                  </a:lnTo>
                  <a:lnTo>
                    <a:pt x="113568" y="148671"/>
                  </a:lnTo>
                  <a:lnTo>
                    <a:pt x="114453" y="149408"/>
                  </a:lnTo>
                  <a:lnTo>
                    <a:pt x="115043" y="150588"/>
                  </a:lnTo>
                  <a:lnTo>
                    <a:pt x="115338" y="151768"/>
                  </a:lnTo>
                  <a:lnTo>
                    <a:pt x="115633" y="152801"/>
                  </a:lnTo>
                  <a:lnTo>
                    <a:pt x="115338" y="153833"/>
                  </a:lnTo>
                  <a:lnTo>
                    <a:pt x="114748" y="154866"/>
                  </a:lnTo>
                  <a:lnTo>
                    <a:pt x="115043" y="155898"/>
                  </a:lnTo>
                  <a:lnTo>
                    <a:pt x="115781" y="156783"/>
                  </a:lnTo>
                  <a:lnTo>
                    <a:pt x="116076" y="157816"/>
                  </a:lnTo>
                  <a:lnTo>
                    <a:pt x="116666" y="158848"/>
                  </a:lnTo>
                  <a:lnTo>
                    <a:pt x="116961" y="159880"/>
                  </a:lnTo>
                  <a:lnTo>
                    <a:pt x="117551" y="160618"/>
                  </a:lnTo>
                  <a:lnTo>
                    <a:pt x="118288" y="161208"/>
                  </a:lnTo>
                  <a:lnTo>
                    <a:pt x="119321" y="162093"/>
                  </a:lnTo>
                  <a:lnTo>
                    <a:pt x="119321" y="164453"/>
                  </a:lnTo>
                  <a:lnTo>
                    <a:pt x="120353" y="166075"/>
                  </a:lnTo>
                  <a:lnTo>
                    <a:pt x="120648" y="167255"/>
                  </a:lnTo>
                  <a:lnTo>
                    <a:pt x="120206" y="168582"/>
                  </a:lnTo>
                  <a:lnTo>
                    <a:pt x="119763" y="173155"/>
                  </a:lnTo>
                  <a:lnTo>
                    <a:pt x="118583" y="178317"/>
                  </a:lnTo>
                  <a:lnTo>
                    <a:pt x="117846" y="182299"/>
                  </a:lnTo>
                  <a:lnTo>
                    <a:pt x="116666" y="188789"/>
                  </a:lnTo>
                  <a:lnTo>
                    <a:pt x="115338" y="196311"/>
                  </a:lnTo>
                  <a:lnTo>
                    <a:pt x="113716" y="205455"/>
                  </a:lnTo>
                  <a:lnTo>
                    <a:pt x="112093" y="214452"/>
                  </a:lnTo>
                  <a:lnTo>
                    <a:pt x="110471" y="223302"/>
                  </a:lnTo>
                  <a:lnTo>
                    <a:pt x="108996" y="231266"/>
                  </a:lnTo>
                  <a:lnTo>
                    <a:pt x="107374" y="239968"/>
                  </a:lnTo>
                  <a:lnTo>
                    <a:pt x="106341" y="245278"/>
                  </a:lnTo>
                  <a:lnTo>
                    <a:pt x="105899" y="246163"/>
                  </a:lnTo>
                  <a:lnTo>
                    <a:pt x="105899" y="247785"/>
                  </a:lnTo>
                  <a:lnTo>
                    <a:pt x="104866" y="248523"/>
                  </a:lnTo>
                  <a:lnTo>
                    <a:pt x="103539" y="248523"/>
                  </a:lnTo>
                  <a:lnTo>
                    <a:pt x="101621" y="247490"/>
                  </a:lnTo>
                  <a:lnTo>
                    <a:pt x="100147" y="247785"/>
                  </a:lnTo>
                  <a:lnTo>
                    <a:pt x="98672" y="247785"/>
                  </a:lnTo>
                  <a:lnTo>
                    <a:pt x="96607" y="246458"/>
                  </a:lnTo>
                  <a:lnTo>
                    <a:pt x="95869" y="245130"/>
                  </a:lnTo>
                  <a:lnTo>
                    <a:pt x="94247" y="243950"/>
                  </a:lnTo>
                  <a:lnTo>
                    <a:pt x="91002" y="244393"/>
                  </a:lnTo>
                  <a:lnTo>
                    <a:pt x="88347" y="244393"/>
                  </a:lnTo>
                  <a:lnTo>
                    <a:pt x="86135" y="244098"/>
                  </a:lnTo>
                  <a:lnTo>
                    <a:pt x="84070" y="244540"/>
                  </a:lnTo>
                  <a:lnTo>
                    <a:pt x="82300" y="246015"/>
                  </a:lnTo>
                  <a:lnTo>
                    <a:pt x="80973" y="247785"/>
                  </a:lnTo>
                  <a:lnTo>
                    <a:pt x="79498" y="249260"/>
                  </a:lnTo>
                  <a:lnTo>
                    <a:pt x="75073" y="250145"/>
                  </a:lnTo>
                  <a:lnTo>
                    <a:pt x="72713" y="250145"/>
                  </a:lnTo>
                  <a:lnTo>
                    <a:pt x="70648" y="251178"/>
                  </a:lnTo>
                  <a:lnTo>
                    <a:pt x="67404" y="251472"/>
                  </a:lnTo>
                  <a:lnTo>
                    <a:pt x="65191" y="252358"/>
                  </a:lnTo>
                  <a:lnTo>
                    <a:pt x="61356" y="252800"/>
                  </a:lnTo>
                  <a:lnTo>
                    <a:pt x="56784" y="253242"/>
                  </a:lnTo>
                  <a:lnTo>
                    <a:pt x="54277" y="254570"/>
                  </a:lnTo>
                  <a:lnTo>
                    <a:pt x="53244" y="255160"/>
                  </a:lnTo>
                  <a:lnTo>
                    <a:pt x="50590" y="256930"/>
                  </a:lnTo>
                  <a:lnTo>
                    <a:pt x="46017" y="259732"/>
                  </a:lnTo>
                  <a:lnTo>
                    <a:pt x="43510" y="260764"/>
                  </a:lnTo>
                  <a:lnTo>
                    <a:pt x="40413" y="263714"/>
                  </a:lnTo>
                  <a:lnTo>
                    <a:pt x="36725" y="266517"/>
                  </a:lnTo>
                  <a:lnTo>
                    <a:pt x="34365" y="267992"/>
                  </a:lnTo>
                  <a:lnTo>
                    <a:pt x="30826" y="268729"/>
                  </a:lnTo>
                  <a:lnTo>
                    <a:pt x="29351" y="269466"/>
                  </a:lnTo>
                  <a:lnTo>
                    <a:pt x="28761" y="270351"/>
                  </a:lnTo>
                  <a:lnTo>
                    <a:pt x="29056" y="271384"/>
                  </a:lnTo>
                  <a:lnTo>
                    <a:pt x="28466" y="274039"/>
                  </a:lnTo>
                  <a:lnTo>
                    <a:pt x="27433" y="279053"/>
                  </a:lnTo>
                  <a:lnTo>
                    <a:pt x="27139" y="281561"/>
                  </a:lnTo>
                  <a:lnTo>
                    <a:pt x="26844" y="282741"/>
                  </a:lnTo>
                  <a:lnTo>
                    <a:pt x="24484" y="286723"/>
                  </a:lnTo>
                  <a:lnTo>
                    <a:pt x="21976" y="290410"/>
                  </a:lnTo>
                  <a:lnTo>
                    <a:pt x="20796" y="292918"/>
                  </a:lnTo>
                  <a:lnTo>
                    <a:pt x="20059" y="294687"/>
                  </a:lnTo>
                  <a:lnTo>
                    <a:pt x="20796" y="296162"/>
                  </a:lnTo>
                  <a:lnTo>
                    <a:pt x="21829" y="298817"/>
                  </a:lnTo>
                  <a:lnTo>
                    <a:pt x="22714" y="301030"/>
                  </a:lnTo>
                  <a:lnTo>
                    <a:pt x="23009" y="302505"/>
                  </a:lnTo>
                  <a:lnTo>
                    <a:pt x="22714" y="304127"/>
                  </a:lnTo>
                  <a:lnTo>
                    <a:pt x="21681" y="305602"/>
                  </a:lnTo>
                  <a:lnTo>
                    <a:pt x="20059" y="306634"/>
                  </a:lnTo>
                  <a:lnTo>
                    <a:pt x="17847" y="306929"/>
                  </a:lnTo>
                  <a:lnTo>
                    <a:pt x="13274" y="309732"/>
                  </a:lnTo>
                  <a:lnTo>
                    <a:pt x="8260" y="313714"/>
                  </a:lnTo>
                  <a:lnTo>
                    <a:pt x="6637" y="315631"/>
                  </a:lnTo>
                  <a:lnTo>
                    <a:pt x="6195" y="317401"/>
                  </a:lnTo>
                  <a:lnTo>
                    <a:pt x="5457" y="320203"/>
                  </a:lnTo>
                  <a:lnTo>
                    <a:pt x="5752" y="321678"/>
                  </a:lnTo>
                  <a:lnTo>
                    <a:pt x="6637" y="322711"/>
                  </a:lnTo>
                  <a:lnTo>
                    <a:pt x="7522" y="325071"/>
                  </a:lnTo>
                  <a:lnTo>
                    <a:pt x="7522" y="326251"/>
                  </a:lnTo>
                  <a:lnTo>
                    <a:pt x="6785" y="326988"/>
                  </a:lnTo>
                  <a:lnTo>
                    <a:pt x="5310" y="326988"/>
                  </a:lnTo>
                  <a:lnTo>
                    <a:pt x="3982" y="327431"/>
                  </a:lnTo>
                  <a:lnTo>
                    <a:pt x="2950" y="328020"/>
                  </a:lnTo>
                  <a:lnTo>
                    <a:pt x="1033" y="328020"/>
                  </a:lnTo>
                  <a:lnTo>
                    <a:pt x="1033" y="329200"/>
                  </a:lnTo>
                  <a:lnTo>
                    <a:pt x="1328" y="330380"/>
                  </a:lnTo>
                  <a:lnTo>
                    <a:pt x="1328" y="331560"/>
                  </a:lnTo>
                  <a:lnTo>
                    <a:pt x="590" y="332298"/>
                  </a:lnTo>
                  <a:lnTo>
                    <a:pt x="0" y="332888"/>
                  </a:lnTo>
                  <a:lnTo>
                    <a:pt x="590" y="333625"/>
                  </a:lnTo>
                  <a:lnTo>
                    <a:pt x="1475" y="334363"/>
                  </a:lnTo>
                  <a:lnTo>
                    <a:pt x="2802" y="335543"/>
                  </a:lnTo>
                  <a:lnTo>
                    <a:pt x="4720" y="337755"/>
                  </a:lnTo>
                  <a:lnTo>
                    <a:pt x="6195" y="338197"/>
                  </a:lnTo>
                  <a:lnTo>
                    <a:pt x="7375" y="338935"/>
                  </a:lnTo>
                  <a:lnTo>
                    <a:pt x="7375" y="340115"/>
                  </a:lnTo>
                  <a:lnTo>
                    <a:pt x="7080" y="341295"/>
                  </a:lnTo>
                  <a:lnTo>
                    <a:pt x="6047" y="341885"/>
                  </a:lnTo>
                  <a:lnTo>
                    <a:pt x="6047" y="342917"/>
                  </a:lnTo>
                  <a:lnTo>
                    <a:pt x="7375" y="344245"/>
                  </a:lnTo>
                  <a:lnTo>
                    <a:pt x="8407" y="345129"/>
                  </a:lnTo>
                  <a:lnTo>
                    <a:pt x="9439" y="346457"/>
                  </a:lnTo>
                  <a:lnTo>
                    <a:pt x="10325" y="348374"/>
                  </a:lnTo>
                  <a:lnTo>
                    <a:pt x="10325" y="349554"/>
                  </a:lnTo>
                  <a:lnTo>
                    <a:pt x="11357" y="351029"/>
                  </a:lnTo>
                  <a:lnTo>
                    <a:pt x="11947" y="352357"/>
                  </a:lnTo>
                  <a:lnTo>
                    <a:pt x="11947" y="353537"/>
                  </a:lnTo>
                  <a:lnTo>
                    <a:pt x="13569" y="354716"/>
                  </a:lnTo>
                  <a:lnTo>
                    <a:pt x="14897" y="355601"/>
                  </a:lnTo>
                  <a:lnTo>
                    <a:pt x="15929" y="356486"/>
                  </a:lnTo>
                  <a:lnTo>
                    <a:pt x="16962" y="357076"/>
                  </a:lnTo>
                  <a:lnTo>
                    <a:pt x="17257" y="357961"/>
                  </a:lnTo>
                  <a:lnTo>
                    <a:pt x="17257" y="359289"/>
                  </a:lnTo>
                  <a:lnTo>
                    <a:pt x="18584" y="361501"/>
                  </a:lnTo>
                  <a:lnTo>
                    <a:pt x="21239" y="363271"/>
                  </a:lnTo>
                  <a:lnTo>
                    <a:pt x="23304" y="365778"/>
                  </a:lnTo>
                  <a:lnTo>
                    <a:pt x="24631" y="367548"/>
                  </a:lnTo>
                  <a:lnTo>
                    <a:pt x="27139" y="370498"/>
                  </a:lnTo>
                  <a:lnTo>
                    <a:pt x="27139" y="373890"/>
                  </a:lnTo>
                  <a:lnTo>
                    <a:pt x="24041" y="377725"/>
                  </a:lnTo>
                  <a:lnTo>
                    <a:pt x="20944" y="381560"/>
                  </a:lnTo>
                  <a:lnTo>
                    <a:pt x="31268" y="381560"/>
                  </a:lnTo>
                  <a:lnTo>
                    <a:pt x="36725" y="382592"/>
                  </a:lnTo>
                  <a:lnTo>
                    <a:pt x="40413" y="383625"/>
                  </a:lnTo>
                  <a:lnTo>
                    <a:pt x="42625" y="384067"/>
                  </a:lnTo>
                  <a:lnTo>
                    <a:pt x="44247" y="385247"/>
                  </a:lnTo>
                  <a:lnTo>
                    <a:pt x="44985" y="387165"/>
                  </a:lnTo>
                  <a:lnTo>
                    <a:pt x="45575" y="388787"/>
                  </a:lnTo>
                  <a:lnTo>
                    <a:pt x="45575" y="390999"/>
                  </a:lnTo>
                  <a:lnTo>
                    <a:pt x="47935" y="392769"/>
                  </a:lnTo>
                  <a:lnTo>
                    <a:pt x="47935" y="394539"/>
                  </a:lnTo>
                  <a:lnTo>
                    <a:pt x="47640" y="397046"/>
                  </a:lnTo>
                  <a:lnTo>
                    <a:pt x="62684" y="397046"/>
                  </a:lnTo>
                  <a:lnTo>
                    <a:pt x="69764" y="396604"/>
                  </a:lnTo>
                  <a:lnTo>
                    <a:pt x="72418" y="396014"/>
                  </a:lnTo>
                  <a:lnTo>
                    <a:pt x="75663" y="393064"/>
                  </a:lnTo>
                  <a:lnTo>
                    <a:pt x="77581" y="392179"/>
                  </a:lnTo>
                  <a:lnTo>
                    <a:pt x="79498" y="390852"/>
                  </a:lnTo>
                  <a:lnTo>
                    <a:pt x="81710" y="388344"/>
                  </a:lnTo>
                  <a:lnTo>
                    <a:pt x="83480" y="387165"/>
                  </a:lnTo>
                  <a:lnTo>
                    <a:pt x="84955" y="385690"/>
                  </a:lnTo>
                  <a:lnTo>
                    <a:pt x="87167" y="384215"/>
                  </a:lnTo>
                  <a:lnTo>
                    <a:pt x="88052" y="383182"/>
                  </a:lnTo>
                  <a:lnTo>
                    <a:pt x="88790" y="382740"/>
                  </a:lnTo>
                  <a:lnTo>
                    <a:pt x="90560" y="382002"/>
                  </a:lnTo>
                  <a:lnTo>
                    <a:pt x="89822" y="383330"/>
                  </a:lnTo>
                  <a:lnTo>
                    <a:pt x="89232" y="384805"/>
                  </a:lnTo>
                  <a:lnTo>
                    <a:pt x="89232" y="386870"/>
                  </a:lnTo>
                  <a:lnTo>
                    <a:pt x="89822" y="389082"/>
                  </a:lnTo>
                  <a:lnTo>
                    <a:pt x="89085" y="390704"/>
                  </a:lnTo>
                  <a:lnTo>
                    <a:pt x="87905" y="392179"/>
                  </a:lnTo>
                  <a:lnTo>
                    <a:pt x="87905" y="423300"/>
                  </a:lnTo>
                  <a:lnTo>
                    <a:pt x="88937" y="422415"/>
                  </a:lnTo>
                  <a:lnTo>
                    <a:pt x="90560" y="421677"/>
                  </a:lnTo>
                  <a:lnTo>
                    <a:pt x="92772" y="423742"/>
                  </a:lnTo>
                  <a:lnTo>
                    <a:pt x="94247" y="424627"/>
                  </a:lnTo>
                  <a:lnTo>
                    <a:pt x="96902" y="424627"/>
                  </a:lnTo>
                  <a:lnTo>
                    <a:pt x="98672" y="424332"/>
                  </a:lnTo>
                  <a:lnTo>
                    <a:pt x="102654" y="422562"/>
                  </a:lnTo>
                  <a:lnTo>
                    <a:pt x="105456" y="421235"/>
                  </a:lnTo>
                  <a:lnTo>
                    <a:pt x="108554" y="421235"/>
                  </a:lnTo>
                  <a:lnTo>
                    <a:pt x="112831" y="421825"/>
                  </a:lnTo>
                  <a:lnTo>
                    <a:pt x="124483" y="421825"/>
                  </a:lnTo>
                  <a:lnTo>
                    <a:pt x="130382" y="422857"/>
                  </a:lnTo>
                  <a:lnTo>
                    <a:pt x="134365" y="423300"/>
                  </a:lnTo>
                  <a:lnTo>
                    <a:pt x="135987" y="424185"/>
                  </a:lnTo>
                  <a:lnTo>
                    <a:pt x="136429" y="425512"/>
                  </a:lnTo>
                  <a:lnTo>
                    <a:pt x="137609" y="426102"/>
                  </a:lnTo>
                  <a:lnTo>
                    <a:pt x="138937" y="425807"/>
                  </a:lnTo>
                  <a:lnTo>
                    <a:pt x="140412" y="425807"/>
                  </a:lnTo>
                  <a:lnTo>
                    <a:pt x="143657" y="424332"/>
                  </a:lnTo>
                  <a:lnTo>
                    <a:pt x="146312" y="423447"/>
                  </a:lnTo>
                  <a:lnTo>
                    <a:pt x="148524" y="422267"/>
                  </a:lnTo>
                  <a:lnTo>
                    <a:pt x="149704" y="421235"/>
                  </a:lnTo>
                  <a:lnTo>
                    <a:pt x="152506" y="417400"/>
                  </a:lnTo>
                  <a:lnTo>
                    <a:pt x="154718" y="415188"/>
                  </a:lnTo>
                  <a:lnTo>
                    <a:pt x="156783" y="414450"/>
                  </a:lnTo>
                  <a:lnTo>
                    <a:pt x="160913" y="414155"/>
                  </a:lnTo>
                  <a:lnTo>
                    <a:pt x="162240" y="414745"/>
                  </a:lnTo>
                  <a:lnTo>
                    <a:pt x="163863" y="414745"/>
                  </a:lnTo>
                  <a:lnTo>
                    <a:pt x="165338" y="412385"/>
                  </a:lnTo>
                  <a:lnTo>
                    <a:pt x="167550" y="409878"/>
                  </a:lnTo>
                  <a:lnTo>
                    <a:pt x="171827" y="406781"/>
                  </a:lnTo>
                  <a:lnTo>
                    <a:pt x="174040" y="405896"/>
                  </a:lnTo>
                  <a:lnTo>
                    <a:pt x="175367" y="404863"/>
                  </a:lnTo>
                  <a:lnTo>
                    <a:pt x="177727" y="404863"/>
                  </a:lnTo>
                  <a:lnTo>
                    <a:pt x="179792" y="403536"/>
                  </a:lnTo>
                  <a:lnTo>
                    <a:pt x="189821" y="395866"/>
                  </a:lnTo>
                  <a:lnTo>
                    <a:pt x="193804" y="393949"/>
                  </a:lnTo>
                  <a:lnTo>
                    <a:pt x="196311" y="393654"/>
                  </a:lnTo>
                  <a:lnTo>
                    <a:pt x="198376" y="393212"/>
                  </a:lnTo>
                  <a:lnTo>
                    <a:pt x="201916" y="392179"/>
                  </a:lnTo>
                  <a:lnTo>
                    <a:pt x="210765" y="391147"/>
                  </a:lnTo>
                  <a:lnTo>
                    <a:pt x="216517" y="390704"/>
                  </a:lnTo>
                  <a:lnTo>
                    <a:pt x="218287" y="391737"/>
                  </a:lnTo>
                  <a:lnTo>
                    <a:pt x="220352" y="391442"/>
                  </a:lnTo>
                  <a:lnTo>
                    <a:pt x="222122" y="389672"/>
                  </a:lnTo>
                  <a:lnTo>
                    <a:pt x="223597" y="389082"/>
                  </a:lnTo>
                  <a:lnTo>
                    <a:pt x="224629" y="389082"/>
                  </a:lnTo>
                  <a:lnTo>
                    <a:pt x="226104" y="391147"/>
                  </a:lnTo>
                  <a:lnTo>
                    <a:pt x="226842" y="393359"/>
                  </a:lnTo>
                  <a:lnTo>
                    <a:pt x="226399" y="394982"/>
                  </a:lnTo>
                  <a:lnTo>
                    <a:pt x="226399" y="397341"/>
                  </a:lnTo>
                  <a:lnTo>
                    <a:pt x="227137" y="400439"/>
                  </a:lnTo>
                  <a:lnTo>
                    <a:pt x="226694" y="403241"/>
                  </a:lnTo>
                  <a:lnTo>
                    <a:pt x="224482" y="406928"/>
                  </a:lnTo>
                  <a:lnTo>
                    <a:pt x="223449" y="408403"/>
                  </a:lnTo>
                  <a:lnTo>
                    <a:pt x="223154" y="409878"/>
                  </a:lnTo>
                  <a:lnTo>
                    <a:pt x="223154" y="411943"/>
                  </a:lnTo>
                  <a:lnTo>
                    <a:pt x="224334" y="415335"/>
                  </a:lnTo>
                  <a:lnTo>
                    <a:pt x="226104" y="420055"/>
                  </a:lnTo>
                  <a:lnTo>
                    <a:pt x="226399" y="423595"/>
                  </a:lnTo>
                  <a:lnTo>
                    <a:pt x="225219" y="425807"/>
                  </a:lnTo>
                  <a:lnTo>
                    <a:pt x="224629" y="427725"/>
                  </a:lnTo>
                  <a:lnTo>
                    <a:pt x="224629" y="429347"/>
                  </a:lnTo>
                  <a:lnTo>
                    <a:pt x="225219" y="430527"/>
                  </a:lnTo>
                  <a:lnTo>
                    <a:pt x="225957" y="431117"/>
                  </a:lnTo>
                  <a:lnTo>
                    <a:pt x="226399" y="432444"/>
                  </a:lnTo>
                  <a:lnTo>
                    <a:pt x="226399" y="434362"/>
                  </a:lnTo>
                  <a:lnTo>
                    <a:pt x="227579" y="436279"/>
                  </a:lnTo>
                  <a:lnTo>
                    <a:pt x="229497" y="438049"/>
                  </a:lnTo>
                  <a:lnTo>
                    <a:pt x="230234" y="439819"/>
                  </a:lnTo>
                  <a:lnTo>
                    <a:pt x="229791" y="441441"/>
                  </a:lnTo>
                  <a:lnTo>
                    <a:pt x="229791" y="442474"/>
                  </a:lnTo>
                  <a:lnTo>
                    <a:pt x="230529" y="442916"/>
                  </a:lnTo>
                  <a:lnTo>
                    <a:pt x="231119" y="442621"/>
                  </a:lnTo>
                  <a:lnTo>
                    <a:pt x="231856" y="442179"/>
                  </a:lnTo>
                  <a:lnTo>
                    <a:pt x="232446" y="442179"/>
                  </a:lnTo>
                  <a:lnTo>
                    <a:pt x="233774" y="444686"/>
                  </a:lnTo>
                  <a:lnTo>
                    <a:pt x="233774" y="445129"/>
                  </a:lnTo>
                  <a:lnTo>
                    <a:pt x="234659" y="447046"/>
                  </a:lnTo>
                  <a:lnTo>
                    <a:pt x="234954" y="448521"/>
                  </a:lnTo>
                  <a:lnTo>
                    <a:pt x="237019" y="449258"/>
                  </a:lnTo>
                  <a:lnTo>
                    <a:pt x="239231" y="449848"/>
                  </a:lnTo>
                  <a:lnTo>
                    <a:pt x="240411" y="450586"/>
                  </a:lnTo>
                  <a:lnTo>
                    <a:pt x="242918" y="452946"/>
                  </a:lnTo>
                  <a:lnTo>
                    <a:pt x="244983" y="454421"/>
                  </a:lnTo>
                  <a:lnTo>
                    <a:pt x="247490" y="455601"/>
                  </a:lnTo>
                  <a:lnTo>
                    <a:pt x="248375" y="457518"/>
                  </a:lnTo>
                  <a:lnTo>
                    <a:pt x="249998" y="460468"/>
                  </a:lnTo>
                  <a:lnTo>
                    <a:pt x="254275" y="461647"/>
                  </a:lnTo>
                  <a:lnTo>
                    <a:pt x="259290" y="462238"/>
                  </a:lnTo>
                  <a:lnTo>
                    <a:pt x="262534" y="462827"/>
                  </a:lnTo>
                  <a:lnTo>
                    <a:pt x="266517" y="461205"/>
                  </a:lnTo>
                  <a:lnTo>
                    <a:pt x="269172" y="461500"/>
                  </a:lnTo>
                  <a:lnTo>
                    <a:pt x="271827" y="462533"/>
                  </a:lnTo>
                  <a:lnTo>
                    <a:pt x="273006" y="463270"/>
                  </a:lnTo>
                  <a:lnTo>
                    <a:pt x="275071" y="464745"/>
                  </a:lnTo>
                  <a:lnTo>
                    <a:pt x="278169" y="466662"/>
                  </a:lnTo>
                  <a:lnTo>
                    <a:pt x="280676" y="467400"/>
                  </a:lnTo>
                  <a:lnTo>
                    <a:pt x="282446" y="466367"/>
                  </a:lnTo>
                  <a:lnTo>
                    <a:pt x="284068" y="465925"/>
                  </a:lnTo>
                  <a:lnTo>
                    <a:pt x="285396" y="466367"/>
                  </a:lnTo>
                  <a:lnTo>
                    <a:pt x="286133" y="468580"/>
                  </a:lnTo>
                  <a:lnTo>
                    <a:pt x="286871" y="470055"/>
                  </a:lnTo>
                  <a:lnTo>
                    <a:pt x="288345" y="471087"/>
                  </a:lnTo>
                  <a:lnTo>
                    <a:pt x="291590" y="473889"/>
                  </a:lnTo>
                  <a:lnTo>
                    <a:pt x="293360" y="475069"/>
                  </a:lnTo>
                  <a:lnTo>
                    <a:pt x="295425" y="475069"/>
                  </a:lnTo>
                  <a:lnTo>
                    <a:pt x="299702" y="476839"/>
                  </a:lnTo>
                  <a:lnTo>
                    <a:pt x="304275" y="478609"/>
                  </a:lnTo>
                  <a:lnTo>
                    <a:pt x="306634" y="478904"/>
                  </a:lnTo>
                  <a:lnTo>
                    <a:pt x="308994" y="478609"/>
                  </a:lnTo>
                  <a:lnTo>
                    <a:pt x="310469" y="479347"/>
                  </a:lnTo>
                  <a:lnTo>
                    <a:pt x="311059" y="481559"/>
                  </a:lnTo>
                  <a:lnTo>
                    <a:pt x="315041" y="485836"/>
                  </a:lnTo>
                  <a:lnTo>
                    <a:pt x="316959" y="487458"/>
                  </a:lnTo>
                  <a:lnTo>
                    <a:pt x="319171" y="488933"/>
                  </a:lnTo>
                  <a:lnTo>
                    <a:pt x="324776" y="488933"/>
                  </a:lnTo>
                  <a:lnTo>
                    <a:pt x="326398" y="489376"/>
                  </a:lnTo>
                  <a:lnTo>
                    <a:pt x="328906" y="488933"/>
                  </a:lnTo>
                  <a:lnTo>
                    <a:pt x="336428" y="488196"/>
                  </a:lnTo>
                  <a:lnTo>
                    <a:pt x="337755" y="487901"/>
                  </a:lnTo>
                  <a:lnTo>
                    <a:pt x="342032" y="489818"/>
                  </a:lnTo>
                  <a:lnTo>
                    <a:pt x="347047" y="492473"/>
                  </a:lnTo>
                  <a:lnTo>
                    <a:pt x="350439" y="494686"/>
                  </a:lnTo>
                  <a:lnTo>
                    <a:pt x="352799" y="495866"/>
                  </a:lnTo>
                  <a:lnTo>
                    <a:pt x="353979" y="497783"/>
                  </a:lnTo>
                  <a:lnTo>
                    <a:pt x="355012" y="499848"/>
                  </a:lnTo>
                  <a:lnTo>
                    <a:pt x="355454" y="502060"/>
                  </a:lnTo>
                  <a:lnTo>
                    <a:pt x="354864" y="504125"/>
                  </a:lnTo>
                  <a:lnTo>
                    <a:pt x="353979" y="505010"/>
                  </a:lnTo>
                  <a:lnTo>
                    <a:pt x="353684" y="506337"/>
                  </a:lnTo>
                  <a:lnTo>
                    <a:pt x="354127" y="508402"/>
                  </a:lnTo>
                  <a:lnTo>
                    <a:pt x="355749" y="510320"/>
                  </a:lnTo>
                  <a:lnTo>
                    <a:pt x="356339" y="512532"/>
                  </a:lnTo>
                  <a:lnTo>
                    <a:pt x="357224" y="516514"/>
                  </a:lnTo>
                  <a:lnTo>
                    <a:pt x="358256" y="517842"/>
                  </a:lnTo>
                  <a:lnTo>
                    <a:pt x="358994" y="530378"/>
                  </a:lnTo>
                  <a:lnTo>
                    <a:pt x="355601" y="530378"/>
                  </a:lnTo>
                  <a:lnTo>
                    <a:pt x="350882" y="530674"/>
                  </a:lnTo>
                  <a:lnTo>
                    <a:pt x="352209" y="531853"/>
                  </a:lnTo>
                  <a:lnTo>
                    <a:pt x="356192" y="536573"/>
                  </a:lnTo>
                  <a:lnTo>
                    <a:pt x="359731" y="540850"/>
                  </a:lnTo>
                  <a:lnTo>
                    <a:pt x="360321" y="547783"/>
                  </a:lnTo>
                  <a:lnTo>
                    <a:pt x="360616" y="552060"/>
                  </a:lnTo>
                  <a:lnTo>
                    <a:pt x="361059" y="558254"/>
                  </a:lnTo>
                  <a:lnTo>
                    <a:pt x="361354" y="561942"/>
                  </a:lnTo>
                  <a:lnTo>
                    <a:pt x="370351" y="562237"/>
                  </a:lnTo>
                  <a:lnTo>
                    <a:pt x="380675" y="562679"/>
                  </a:lnTo>
                  <a:lnTo>
                    <a:pt x="393212" y="563122"/>
                  </a:lnTo>
                  <a:lnTo>
                    <a:pt x="404126" y="563564"/>
                  </a:lnTo>
                  <a:lnTo>
                    <a:pt x="405159" y="563564"/>
                  </a:lnTo>
                  <a:lnTo>
                    <a:pt x="407076" y="562974"/>
                  </a:lnTo>
                  <a:lnTo>
                    <a:pt x="408403" y="562384"/>
                  </a:lnTo>
                  <a:lnTo>
                    <a:pt x="409141" y="562384"/>
                  </a:lnTo>
                  <a:lnTo>
                    <a:pt x="409141" y="567841"/>
                  </a:lnTo>
                  <a:lnTo>
                    <a:pt x="405896" y="572119"/>
                  </a:lnTo>
                  <a:lnTo>
                    <a:pt x="405896" y="573446"/>
                  </a:lnTo>
                  <a:lnTo>
                    <a:pt x="406191" y="579051"/>
                  </a:lnTo>
                  <a:lnTo>
                    <a:pt x="407371" y="583623"/>
                  </a:lnTo>
                  <a:lnTo>
                    <a:pt x="407961" y="587753"/>
                  </a:lnTo>
                  <a:lnTo>
                    <a:pt x="409288" y="589080"/>
                  </a:lnTo>
                  <a:lnTo>
                    <a:pt x="412976" y="591292"/>
                  </a:lnTo>
                  <a:lnTo>
                    <a:pt x="418580" y="595275"/>
                  </a:lnTo>
                  <a:lnTo>
                    <a:pt x="420793" y="595865"/>
                  </a:lnTo>
                  <a:lnTo>
                    <a:pt x="422710" y="595275"/>
                  </a:lnTo>
                  <a:lnTo>
                    <a:pt x="423890" y="596897"/>
                  </a:lnTo>
                  <a:lnTo>
                    <a:pt x="424185" y="599552"/>
                  </a:lnTo>
                  <a:lnTo>
                    <a:pt x="427282" y="606926"/>
                  </a:lnTo>
                  <a:lnTo>
                    <a:pt x="429200" y="611646"/>
                  </a:lnTo>
                  <a:lnTo>
                    <a:pt x="430085" y="613268"/>
                  </a:lnTo>
                  <a:lnTo>
                    <a:pt x="431560" y="614154"/>
                  </a:lnTo>
                  <a:lnTo>
                    <a:pt x="431265" y="614743"/>
                  </a:lnTo>
                  <a:lnTo>
                    <a:pt x="430085" y="615039"/>
                  </a:lnTo>
                  <a:lnTo>
                    <a:pt x="429495" y="615923"/>
                  </a:lnTo>
                  <a:lnTo>
                    <a:pt x="427725" y="621233"/>
                  </a:lnTo>
                  <a:lnTo>
                    <a:pt x="425512" y="628165"/>
                  </a:lnTo>
                  <a:lnTo>
                    <a:pt x="424037" y="633032"/>
                  </a:lnTo>
                  <a:lnTo>
                    <a:pt x="425365" y="633032"/>
                  </a:lnTo>
                  <a:lnTo>
                    <a:pt x="425365" y="634507"/>
                  </a:lnTo>
                  <a:lnTo>
                    <a:pt x="425660" y="636572"/>
                  </a:lnTo>
                  <a:lnTo>
                    <a:pt x="424037" y="636867"/>
                  </a:lnTo>
                  <a:lnTo>
                    <a:pt x="423595" y="637605"/>
                  </a:lnTo>
                  <a:lnTo>
                    <a:pt x="421678" y="641587"/>
                  </a:lnTo>
                  <a:lnTo>
                    <a:pt x="419170" y="646897"/>
                  </a:lnTo>
                  <a:lnTo>
                    <a:pt x="416515" y="652354"/>
                  </a:lnTo>
                  <a:lnTo>
                    <a:pt x="414893" y="655599"/>
                  </a:lnTo>
                  <a:lnTo>
                    <a:pt x="417548" y="657959"/>
                  </a:lnTo>
                  <a:lnTo>
                    <a:pt x="421973" y="661941"/>
                  </a:lnTo>
                  <a:lnTo>
                    <a:pt x="421235" y="662973"/>
                  </a:lnTo>
                  <a:lnTo>
                    <a:pt x="419318" y="663563"/>
                  </a:lnTo>
                  <a:lnTo>
                    <a:pt x="417695" y="664006"/>
                  </a:lnTo>
                  <a:lnTo>
                    <a:pt x="416515" y="665481"/>
                  </a:lnTo>
                  <a:lnTo>
                    <a:pt x="415778" y="666513"/>
                  </a:lnTo>
                  <a:lnTo>
                    <a:pt x="414008" y="666808"/>
                  </a:lnTo>
                  <a:lnTo>
                    <a:pt x="414598" y="668725"/>
                  </a:lnTo>
                  <a:lnTo>
                    <a:pt x="414893" y="670200"/>
                  </a:lnTo>
                  <a:lnTo>
                    <a:pt x="415778" y="671233"/>
                  </a:lnTo>
                  <a:lnTo>
                    <a:pt x="416663" y="672708"/>
                  </a:lnTo>
                  <a:lnTo>
                    <a:pt x="417548" y="673445"/>
                  </a:lnTo>
                  <a:lnTo>
                    <a:pt x="418138" y="674773"/>
                  </a:lnTo>
                  <a:lnTo>
                    <a:pt x="418138" y="678312"/>
                  </a:lnTo>
                  <a:lnTo>
                    <a:pt x="418728" y="680082"/>
                  </a:lnTo>
                  <a:lnTo>
                    <a:pt x="419170" y="680525"/>
                  </a:lnTo>
                  <a:lnTo>
                    <a:pt x="420350" y="680967"/>
                  </a:lnTo>
                  <a:lnTo>
                    <a:pt x="420940" y="682590"/>
                  </a:lnTo>
                  <a:lnTo>
                    <a:pt x="420498" y="683327"/>
                  </a:lnTo>
                  <a:lnTo>
                    <a:pt x="420498" y="684212"/>
                  </a:lnTo>
                  <a:lnTo>
                    <a:pt x="421088" y="685097"/>
                  </a:lnTo>
                  <a:lnTo>
                    <a:pt x="420645" y="685982"/>
                  </a:lnTo>
                  <a:lnTo>
                    <a:pt x="420645" y="686572"/>
                  </a:lnTo>
                  <a:lnTo>
                    <a:pt x="421678" y="687162"/>
                  </a:lnTo>
                  <a:lnTo>
                    <a:pt x="422415" y="689374"/>
                  </a:lnTo>
                  <a:lnTo>
                    <a:pt x="422415" y="693061"/>
                  </a:lnTo>
                  <a:lnTo>
                    <a:pt x="421678" y="694979"/>
                  </a:lnTo>
                  <a:lnTo>
                    <a:pt x="420940" y="696601"/>
                  </a:lnTo>
                  <a:lnTo>
                    <a:pt x="420940" y="697634"/>
                  </a:lnTo>
                  <a:lnTo>
                    <a:pt x="421235" y="699109"/>
                  </a:lnTo>
                  <a:lnTo>
                    <a:pt x="420350" y="700878"/>
                  </a:lnTo>
                  <a:lnTo>
                    <a:pt x="419318" y="702943"/>
                  </a:lnTo>
                  <a:lnTo>
                    <a:pt x="419613" y="704418"/>
                  </a:lnTo>
                  <a:lnTo>
                    <a:pt x="419613" y="705746"/>
                  </a:lnTo>
                  <a:lnTo>
                    <a:pt x="419908" y="707221"/>
                  </a:lnTo>
                  <a:lnTo>
                    <a:pt x="420203" y="708548"/>
                  </a:lnTo>
                  <a:lnTo>
                    <a:pt x="419908" y="710023"/>
                  </a:lnTo>
                  <a:lnTo>
                    <a:pt x="419613" y="711350"/>
                  </a:lnTo>
                  <a:lnTo>
                    <a:pt x="419613" y="712825"/>
                  </a:lnTo>
                  <a:lnTo>
                    <a:pt x="419908" y="714447"/>
                  </a:lnTo>
                  <a:lnTo>
                    <a:pt x="419170" y="715922"/>
                  </a:lnTo>
                  <a:lnTo>
                    <a:pt x="418728" y="716955"/>
                  </a:lnTo>
                  <a:lnTo>
                    <a:pt x="418728" y="717987"/>
                  </a:lnTo>
                  <a:lnTo>
                    <a:pt x="419318" y="719757"/>
                  </a:lnTo>
                  <a:lnTo>
                    <a:pt x="421235" y="720495"/>
                  </a:lnTo>
                  <a:lnTo>
                    <a:pt x="422858" y="720495"/>
                  </a:lnTo>
                  <a:lnTo>
                    <a:pt x="424332" y="719757"/>
                  </a:lnTo>
                  <a:lnTo>
                    <a:pt x="425512" y="719462"/>
                  </a:lnTo>
                  <a:lnTo>
                    <a:pt x="427577" y="720347"/>
                  </a:lnTo>
                  <a:lnTo>
                    <a:pt x="429495" y="721822"/>
                  </a:lnTo>
                  <a:lnTo>
                    <a:pt x="431854" y="721822"/>
                  </a:lnTo>
                  <a:lnTo>
                    <a:pt x="434067" y="722265"/>
                  </a:lnTo>
                  <a:lnTo>
                    <a:pt x="435689" y="722707"/>
                  </a:lnTo>
                  <a:lnTo>
                    <a:pt x="438049" y="722117"/>
                  </a:lnTo>
                  <a:lnTo>
                    <a:pt x="440557" y="722707"/>
                  </a:lnTo>
                  <a:lnTo>
                    <a:pt x="443506" y="723592"/>
                  </a:lnTo>
                  <a:lnTo>
                    <a:pt x="445866" y="724330"/>
                  </a:lnTo>
                  <a:lnTo>
                    <a:pt x="448226" y="724330"/>
                  </a:lnTo>
                  <a:lnTo>
                    <a:pt x="449996" y="724035"/>
                  </a:lnTo>
                  <a:lnTo>
                    <a:pt x="451913" y="723150"/>
                  </a:lnTo>
                  <a:lnTo>
                    <a:pt x="453683" y="723150"/>
                  </a:lnTo>
                  <a:lnTo>
                    <a:pt x="455011" y="721822"/>
                  </a:lnTo>
                  <a:lnTo>
                    <a:pt x="455748" y="720495"/>
                  </a:lnTo>
                  <a:lnTo>
                    <a:pt x="456486" y="719610"/>
                  </a:lnTo>
                  <a:lnTo>
                    <a:pt x="458403" y="718872"/>
                  </a:lnTo>
                  <a:lnTo>
                    <a:pt x="459730" y="719315"/>
                  </a:lnTo>
                  <a:lnTo>
                    <a:pt x="460910" y="721675"/>
                  </a:lnTo>
                  <a:lnTo>
                    <a:pt x="462828" y="723002"/>
                  </a:lnTo>
                  <a:lnTo>
                    <a:pt x="463565" y="724035"/>
                  </a:lnTo>
                  <a:lnTo>
                    <a:pt x="465040" y="724477"/>
                  </a:lnTo>
                  <a:lnTo>
                    <a:pt x="470202" y="724477"/>
                  </a:lnTo>
                  <a:lnTo>
                    <a:pt x="472414" y="725215"/>
                  </a:lnTo>
                  <a:lnTo>
                    <a:pt x="473889" y="725215"/>
                  </a:lnTo>
                  <a:lnTo>
                    <a:pt x="475217" y="726542"/>
                  </a:lnTo>
                  <a:lnTo>
                    <a:pt x="476397" y="728017"/>
                  </a:lnTo>
                  <a:lnTo>
                    <a:pt x="476397" y="730819"/>
                  </a:lnTo>
                  <a:lnTo>
                    <a:pt x="477724" y="733032"/>
                  </a:lnTo>
                  <a:lnTo>
                    <a:pt x="479199" y="733916"/>
                  </a:lnTo>
                  <a:lnTo>
                    <a:pt x="479937" y="735244"/>
                  </a:lnTo>
                  <a:lnTo>
                    <a:pt x="479642" y="737161"/>
                  </a:lnTo>
                  <a:lnTo>
                    <a:pt x="478904" y="739079"/>
                  </a:lnTo>
                  <a:lnTo>
                    <a:pt x="478904" y="741144"/>
                  </a:lnTo>
                  <a:lnTo>
                    <a:pt x="479789" y="743061"/>
                  </a:lnTo>
                  <a:lnTo>
                    <a:pt x="479789" y="744978"/>
                  </a:lnTo>
                  <a:lnTo>
                    <a:pt x="480379" y="746896"/>
                  </a:lnTo>
                  <a:lnTo>
                    <a:pt x="481411" y="748518"/>
                  </a:lnTo>
                  <a:lnTo>
                    <a:pt x="481707" y="751173"/>
                  </a:lnTo>
                  <a:lnTo>
                    <a:pt x="481707" y="753090"/>
                  </a:lnTo>
                  <a:lnTo>
                    <a:pt x="482297" y="754123"/>
                  </a:lnTo>
                  <a:lnTo>
                    <a:pt x="482591" y="755598"/>
                  </a:lnTo>
                  <a:lnTo>
                    <a:pt x="482149" y="756925"/>
                  </a:lnTo>
                  <a:lnTo>
                    <a:pt x="482149" y="760170"/>
                  </a:lnTo>
                  <a:lnTo>
                    <a:pt x="482591" y="761497"/>
                  </a:lnTo>
                  <a:lnTo>
                    <a:pt x="484214" y="763120"/>
                  </a:lnTo>
                  <a:lnTo>
                    <a:pt x="484656" y="766069"/>
                  </a:lnTo>
                  <a:lnTo>
                    <a:pt x="484656" y="768134"/>
                  </a:lnTo>
                  <a:lnTo>
                    <a:pt x="485394" y="770494"/>
                  </a:lnTo>
                  <a:lnTo>
                    <a:pt x="486721" y="771527"/>
                  </a:lnTo>
                  <a:lnTo>
                    <a:pt x="488786" y="771822"/>
                  </a:lnTo>
                  <a:lnTo>
                    <a:pt x="491146" y="772117"/>
                  </a:lnTo>
                  <a:lnTo>
                    <a:pt x="494096" y="771527"/>
                  </a:lnTo>
                  <a:lnTo>
                    <a:pt x="496751" y="770937"/>
                  </a:lnTo>
                  <a:lnTo>
                    <a:pt x="498225" y="770347"/>
                  </a:lnTo>
                  <a:lnTo>
                    <a:pt x="501028" y="768577"/>
                  </a:lnTo>
                  <a:lnTo>
                    <a:pt x="503535" y="767544"/>
                  </a:lnTo>
                  <a:lnTo>
                    <a:pt x="504863" y="766955"/>
                  </a:lnTo>
                  <a:lnTo>
                    <a:pt x="506043" y="766512"/>
                  </a:lnTo>
                  <a:lnTo>
                    <a:pt x="508550" y="767544"/>
                  </a:lnTo>
                  <a:lnTo>
                    <a:pt x="510910" y="768872"/>
                  </a:lnTo>
                  <a:lnTo>
                    <a:pt x="512680" y="770789"/>
                  </a:lnTo>
                  <a:lnTo>
                    <a:pt x="516072" y="772854"/>
                  </a:lnTo>
                  <a:lnTo>
                    <a:pt x="515482" y="773297"/>
                  </a:lnTo>
                  <a:lnTo>
                    <a:pt x="514155" y="775066"/>
                  </a:lnTo>
                  <a:lnTo>
                    <a:pt x="514155" y="777131"/>
                  </a:lnTo>
                  <a:lnTo>
                    <a:pt x="515187" y="780081"/>
                  </a:lnTo>
                  <a:lnTo>
                    <a:pt x="514302" y="786276"/>
                  </a:lnTo>
                  <a:lnTo>
                    <a:pt x="511647" y="795715"/>
                  </a:lnTo>
                  <a:lnTo>
                    <a:pt x="510615" y="801172"/>
                  </a:lnTo>
                  <a:lnTo>
                    <a:pt x="511057" y="802795"/>
                  </a:lnTo>
                  <a:lnTo>
                    <a:pt x="510025" y="805597"/>
                  </a:lnTo>
                  <a:lnTo>
                    <a:pt x="506485" y="811497"/>
                  </a:lnTo>
                  <a:lnTo>
                    <a:pt x="506485" y="815479"/>
                  </a:lnTo>
                  <a:lnTo>
                    <a:pt x="508402" y="815479"/>
                  </a:lnTo>
                  <a:lnTo>
                    <a:pt x="509287" y="816364"/>
                  </a:lnTo>
                  <a:lnTo>
                    <a:pt x="510762" y="816806"/>
                  </a:lnTo>
                  <a:lnTo>
                    <a:pt x="512385" y="815774"/>
                  </a:lnTo>
                  <a:lnTo>
                    <a:pt x="513712" y="815332"/>
                  </a:lnTo>
                  <a:lnTo>
                    <a:pt x="515777" y="815332"/>
                  </a:lnTo>
                  <a:lnTo>
                    <a:pt x="516957" y="814152"/>
                  </a:lnTo>
                  <a:lnTo>
                    <a:pt x="518284" y="814152"/>
                  </a:lnTo>
                  <a:lnTo>
                    <a:pt x="519169" y="814594"/>
                  </a:lnTo>
                  <a:lnTo>
                    <a:pt x="520054" y="815332"/>
                  </a:lnTo>
                  <a:lnTo>
                    <a:pt x="521972" y="815332"/>
                  </a:lnTo>
                  <a:lnTo>
                    <a:pt x="523447" y="817397"/>
                  </a:lnTo>
                  <a:lnTo>
                    <a:pt x="525069" y="817986"/>
                  </a:lnTo>
                  <a:lnTo>
                    <a:pt x="525806" y="820199"/>
                  </a:lnTo>
                  <a:lnTo>
                    <a:pt x="526839" y="826098"/>
                  </a:lnTo>
                  <a:lnTo>
                    <a:pt x="528904" y="829491"/>
                  </a:lnTo>
                  <a:lnTo>
                    <a:pt x="530821" y="833473"/>
                  </a:lnTo>
                  <a:lnTo>
                    <a:pt x="530821" y="835243"/>
                  </a:lnTo>
                  <a:lnTo>
                    <a:pt x="529789" y="837013"/>
                  </a:lnTo>
                  <a:lnTo>
                    <a:pt x="529789" y="839520"/>
                  </a:lnTo>
                  <a:lnTo>
                    <a:pt x="528904" y="845715"/>
                  </a:lnTo>
                  <a:lnTo>
                    <a:pt x="528609" y="848075"/>
                  </a:lnTo>
                  <a:lnTo>
                    <a:pt x="529346" y="849697"/>
                  </a:lnTo>
                  <a:lnTo>
                    <a:pt x="529641" y="851909"/>
                  </a:lnTo>
                  <a:lnTo>
                    <a:pt x="528609" y="854564"/>
                  </a:lnTo>
                  <a:lnTo>
                    <a:pt x="526544" y="858547"/>
                  </a:lnTo>
                  <a:lnTo>
                    <a:pt x="524479" y="859579"/>
                  </a:lnTo>
                  <a:lnTo>
                    <a:pt x="524036" y="859579"/>
                  </a:lnTo>
                  <a:lnTo>
                    <a:pt x="521234" y="861939"/>
                  </a:lnTo>
                  <a:lnTo>
                    <a:pt x="519317" y="862824"/>
                  </a:lnTo>
                  <a:lnTo>
                    <a:pt x="518137" y="862234"/>
                  </a:lnTo>
                  <a:lnTo>
                    <a:pt x="516809" y="863266"/>
                  </a:lnTo>
                  <a:lnTo>
                    <a:pt x="515334" y="865921"/>
                  </a:lnTo>
                  <a:lnTo>
                    <a:pt x="513565" y="867101"/>
                  </a:lnTo>
                  <a:lnTo>
                    <a:pt x="510467" y="867691"/>
                  </a:lnTo>
                  <a:lnTo>
                    <a:pt x="509582" y="867986"/>
                  </a:lnTo>
                  <a:lnTo>
                    <a:pt x="507665" y="867986"/>
                  </a:lnTo>
                  <a:lnTo>
                    <a:pt x="506043" y="868576"/>
                  </a:lnTo>
                  <a:lnTo>
                    <a:pt x="504715" y="869903"/>
                  </a:lnTo>
                  <a:lnTo>
                    <a:pt x="503240" y="870346"/>
                  </a:lnTo>
                  <a:lnTo>
                    <a:pt x="501765" y="870051"/>
                  </a:lnTo>
                  <a:lnTo>
                    <a:pt x="500438" y="870493"/>
                  </a:lnTo>
                  <a:lnTo>
                    <a:pt x="499258" y="871821"/>
                  </a:lnTo>
                  <a:lnTo>
                    <a:pt x="498520" y="873296"/>
                  </a:lnTo>
                  <a:lnTo>
                    <a:pt x="498520" y="874918"/>
                  </a:lnTo>
                  <a:lnTo>
                    <a:pt x="497193" y="875951"/>
                  </a:lnTo>
                  <a:lnTo>
                    <a:pt x="494981" y="876540"/>
                  </a:lnTo>
                  <a:lnTo>
                    <a:pt x="494243" y="877278"/>
                  </a:lnTo>
                  <a:lnTo>
                    <a:pt x="494243" y="878458"/>
                  </a:lnTo>
                  <a:lnTo>
                    <a:pt x="493358" y="879343"/>
                  </a:lnTo>
                  <a:lnTo>
                    <a:pt x="489671" y="880228"/>
                  </a:lnTo>
                  <a:lnTo>
                    <a:pt x="487016" y="881850"/>
                  </a:lnTo>
                  <a:lnTo>
                    <a:pt x="485394" y="884210"/>
                  </a:lnTo>
                  <a:lnTo>
                    <a:pt x="483624" y="885685"/>
                  </a:lnTo>
                  <a:lnTo>
                    <a:pt x="480822" y="886570"/>
                  </a:lnTo>
                  <a:lnTo>
                    <a:pt x="477134" y="888930"/>
                  </a:lnTo>
                  <a:lnTo>
                    <a:pt x="476544" y="890405"/>
                  </a:lnTo>
                  <a:lnTo>
                    <a:pt x="478019" y="891732"/>
                  </a:lnTo>
                  <a:lnTo>
                    <a:pt x="478462" y="892912"/>
                  </a:lnTo>
                  <a:lnTo>
                    <a:pt x="478019" y="893945"/>
                  </a:lnTo>
                  <a:lnTo>
                    <a:pt x="476839" y="893945"/>
                  </a:lnTo>
                  <a:lnTo>
                    <a:pt x="474922" y="893354"/>
                  </a:lnTo>
                  <a:lnTo>
                    <a:pt x="473594" y="893354"/>
                  </a:lnTo>
                  <a:lnTo>
                    <a:pt x="472710" y="893650"/>
                  </a:lnTo>
                  <a:lnTo>
                    <a:pt x="472267" y="894534"/>
                  </a:lnTo>
                  <a:lnTo>
                    <a:pt x="472267" y="895714"/>
                  </a:lnTo>
                  <a:lnTo>
                    <a:pt x="471677" y="896599"/>
                  </a:lnTo>
                  <a:lnTo>
                    <a:pt x="470202" y="897042"/>
                  </a:lnTo>
                  <a:lnTo>
                    <a:pt x="469317" y="898074"/>
                  </a:lnTo>
                  <a:lnTo>
                    <a:pt x="468875" y="899697"/>
                  </a:lnTo>
                  <a:lnTo>
                    <a:pt x="467105" y="901762"/>
                  </a:lnTo>
                  <a:lnTo>
                    <a:pt x="463860" y="904121"/>
                  </a:lnTo>
                  <a:lnTo>
                    <a:pt x="461353" y="907366"/>
                  </a:lnTo>
                  <a:lnTo>
                    <a:pt x="459435" y="911496"/>
                  </a:lnTo>
                  <a:lnTo>
                    <a:pt x="457223" y="914151"/>
                  </a:lnTo>
                  <a:lnTo>
                    <a:pt x="454716" y="915478"/>
                  </a:lnTo>
                  <a:lnTo>
                    <a:pt x="452946" y="917248"/>
                  </a:lnTo>
                  <a:lnTo>
                    <a:pt x="452061" y="919608"/>
                  </a:lnTo>
                  <a:lnTo>
                    <a:pt x="449406" y="923295"/>
                  </a:lnTo>
                  <a:lnTo>
                    <a:pt x="445129" y="928310"/>
                  </a:lnTo>
                  <a:lnTo>
                    <a:pt x="441146" y="931702"/>
                  </a:lnTo>
                  <a:lnTo>
                    <a:pt x="437607" y="933620"/>
                  </a:lnTo>
                  <a:lnTo>
                    <a:pt x="435689" y="935684"/>
                  </a:lnTo>
                  <a:lnTo>
                    <a:pt x="435247" y="938044"/>
                  </a:lnTo>
                  <a:lnTo>
                    <a:pt x="432887" y="940699"/>
                  </a:lnTo>
                  <a:lnTo>
                    <a:pt x="428757" y="943649"/>
                  </a:lnTo>
                  <a:lnTo>
                    <a:pt x="427577" y="944976"/>
                  </a:lnTo>
                  <a:lnTo>
                    <a:pt x="429052" y="947041"/>
                  </a:lnTo>
                  <a:lnTo>
                    <a:pt x="433477" y="947631"/>
                  </a:lnTo>
                  <a:lnTo>
                    <a:pt x="437902" y="947631"/>
                  </a:lnTo>
                  <a:lnTo>
                    <a:pt x="438639" y="947189"/>
                  </a:lnTo>
                  <a:lnTo>
                    <a:pt x="440409" y="943796"/>
                  </a:lnTo>
                  <a:lnTo>
                    <a:pt x="442769" y="942764"/>
                  </a:lnTo>
                  <a:lnTo>
                    <a:pt x="445276" y="942469"/>
                  </a:lnTo>
                  <a:lnTo>
                    <a:pt x="448079" y="942469"/>
                  </a:lnTo>
                  <a:lnTo>
                    <a:pt x="451028" y="944976"/>
                  </a:lnTo>
                  <a:lnTo>
                    <a:pt x="459288" y="952351"/>
                  </a:lnTo>
                  <a:lnTo>
                    <a:pt x="465335" y="957513"/>
                  </a:lnTo>
                  <a:lnTo>
                    <a:pt x="467105" y="960021"/>
                  </a:lnTo>
                  <a:lnTo>
                    <a:pt x="468727" y="961790"/>
                  </a:lnTo>
                  <a:lnTo>
                    <a:pt x="469907" y="963560"/>
                  </a:lnTo>
                  <a:lnTo>
                    <a:pt x="469465" y="967985"/>
                  </a:lnTo>
                  <a:lnTo>
                    <a:pt x="469465" y="969902"/>
                  </a:lnTo>
                  <a:lnTo>
                    <a:pt x="469760" y="970492"/>
                  </a:lnTo>
                  <a:lnTo>
                    <a:pt x="471087" y="970492"/>
                  </a:lnTo>
                  <a:lnTo>
                    <a:pt x="473152" y="970198"/>
                  </a:lnTo>
                  <a:lnTo>
                    <a:pt x="474922" y="969313"/>
                  </a:lnTo>
                  <a:lnTo>
                    <a:pt x="476249" y="967838"/>
                  </a:lnTo>
                  <a:lnTo>
                    <a:pt x="477577" y="966658"/>
                  </a:lnTo>
                  <a:lnTo>
                    <a:pt x="478609" y="966068"/>
                  </a:lnTo>
                  <a:lnTo>
                    <a:pt x="479052" y="965183"/>
                  </a:lnTo>
                  <a:lnTo>
                    <a:pt x="479642" y="964150"/>
                  </a:lnTo>
                  <a:lnTo>
                    <a:pt x="480232" y="964150"/>
                  </a:lnTo>
                  <a:lnTo>
                    <a:pt x="481411" y="964593"/>
                  </a:lnTo>
                  <a:lnTo>
                    <a:pt x="484214" y="967100"/>
                  </a:lnTo>
                  <a:lnTo>
                    <a:pt x="486426" y="969460"/>
                  </a:lnTo>
                  <a:lnTo>
                    <a:pt x="487016" y="970788"/>
                  </a:lnTo>
                  <a:lnTo>
                    <a:pt x="487901" y="972115"/>
                  </a:lnTo>
                  <a:lnTo>
                    <a:pt x="488786" y="973295"/>
                  </a:lnTo>
                  <a:lnTo>
                    <a:pt x="489376" y="974475"/>
                  </a:lnTo>
                  <a:lnTo>
                    <a:pt x="491441" y="976097"/>
                  </a:lnTo>
                  <a:lnTo>
                    <a:pt x="493653" y="977130"/>
                  </a:lnTo>
                  <a:lnTo>
                    <a:pt x="495128" y="976097"/>
                  </a:lnTo>
                  <a:lnTo>
                    <a:pt x="498816" y="979342"/>
                  </a:lnTo>
                  <a:lnTo>
                    <a:pt x="506928" y="981997"/>
                  </a:lnTo>
                  <a:lnTo>
                    <a:pt x="508402" y="983619"/>
                  </a:lnTo>
                  <a:lnTo>
                    <a:pt x="509730" y="985979"/>
                  </a:lnTo>
                  <a:lnTo>
                    <a:pt x="512532" y="989519"/>
                  </a:lnTo>
                  <a:lnTo>
                    <a:pt x="516367" y="992764"/>
                  </a:lnTo>
                  <a:lnTo>
                    <a:pt x="519464" y="994091"/>
                  </a:lnTo>
                  <a:lnTo>
                    <a:pt x="522414" y="994828"/>
                  </a:lnTo>
                  <a:lnTo>
                    <a:pt x="524036" y="995566"/>
                  </a:lnTo>
                  <a:lnTo>
                    <a:pt x="525216" y="996746"/>
                  </a:lnTo>
                  <a:lnTo>
                    <a:pt x="526986" y="998073"/>
                  </a:lnTo>
                  <a:lnTo>
                    <a:pt x="528166" y="998516"/>
                  </a:lnTo>
                  <a:lnTo>
                    <a:pt x="528609" y="999696"/>
                  </a:lnTo>
                  <a:lnTo>
                    <a:pt x="529789" y="1002203"/>
                  </a:lnTo>
                  <a:lnTo>
                    <a:pt x="530969" y="1005448"/>
                  </a:lnTo>
                  <a:lnTo>
                    <a:pt x="532296" y="1008398"/>
                  </a:lnTo>
                  <a:lnTo>
                    <a:pt x="535246" y="1011348"/>
                  </a:lnTo>
                  <a:lnTo>
                    <a:pt x="538491" y="1013560"/>
                  </a:lnTo>
                  <a:lnTo>
                    <a:pt x="541883" y="1014887"/>
                  </a:lnTo>
                  <a:lnTo>
                    <a:pt x="543505" y="1016215"/>
                  </a:lnTo>
                  <a:lnTo>
                    <a:pt x="544243" y="1015625"/>
                  </a:lnTo>
                  <a:lnTo>
                    <a:pt x="545423" y="1014740"/>
                  </a:lnTo>
                  <a:lnTo>
                    <a:pt x="547045" y="1014150"/>
                  </a:lnTo>
                  <a:lnTo>
                    <a:pt x="548078" y="1012233"/>
                  </a:lnTo>
                  <a:lnTo>
                    <a:pt x="548962" y="1010315"/>
                  </a:lnTo>
                  <a:lnTo>
                    <a:pt x="551027" y="1009283"/>
                  </a:lnTo>
                  <a:lnTo>
                    <a:pt x="552797" y="1008103"/>
                  </a:lnTo>
                  <a:lnTo>
                    <a:pt x="552797" y="1006923"/>
                  </a:lnTo>
                  <a:lnTo>
                    <a:pt x="553240" y="1005890"/>
                  </a:lnTo>
                  <a:lnTo>
                    <a:pt x="553535" y="1004563"/>
                  </a:lnTo>
                  <a:lnTo>
                    <a:pt x="554420" y="1003235"/>
                  </a:lnTo>
                  <a:lnTo>
                    <a:pt x="555010" y="1002645"/>
                  </a:lnTo>
                  <a:lnTo>
                    <a:pt x="555452" y="1002645"/>
                  </a:lnTo>
                  <a:lnTo>
                    <a:pt x="555747" y="1003825"/>
                  </a:lnTo>
                  <a:lnTo>
                    <a:pt x="555747" y="1007070"/>
                  </a:lnTo>
                  <a:lnTo>
                    <a:pt x="556780" y="1008398"/>
                  </a:lnTo>
                  <a:lnTo>
                    <a:pt x="557517" y="1010168"/>
                  </a:lnTo>
                  <a:lnTo>
                    <a:pt x="558402" y="1011495"/>
                  </a:lnTo>
                  <a:lnTo>
                    <a:pt x="558402" y="1014002"/>
                  </a:lnTo>
                  <a:lnTo>
                    <a:pt x="557812" y="1015477"/>
                  </a:lnTo>
                  <a:lnTo>
                    <a:pt x="556632" y="1017247"/>
                  </a:lnTo>
                  <a:lnTo>
                    <a:pt x="555747" y="1019017"/>
                  </a:lnTo>
                  <a:lnTo>
                    <a:pt x="554715" y="1020639"/>
                  </a:lnTo>
                  <a:lnTo>
                    <a:pt x="553682" y="1022557"/>
                  </a:lnTo>
                  <a:lnTo>
                    <a:pt x="552797" y="1023442"/>
                  </a:lnTo>
                  <a:lnTo>
                    <a:pt x="551765" y="1023737"/>
                  </a:lnTo>
                  <a:lnTo>
                    <a:pt x="550585" y="1023737"/>
                  </a:lnTo>
                  <a:lnTo>
                    <a:pt x="549405" y="1022114"/>
                  </a:lnTo>
                  <a:lnTo>
                    <a:pt x="548373" y="1020935"/>
                  </a:lnTo>
                  <a:lnTo>
                    <a:pt x="547340" y="1020197"/>
                  </a:lnTo>
                  <a:lnTo>
                    <a:pt x="546013" y="1020492"/>
                  </a:lnTo>
                  <a:lnTo>
                    <a:pt x="544390" y="1021524"/>
                  </a:lnTo>
                  <a:lnTo>
                    <a:pt x="543210" y="1024769"/>
                  </a:lnTo>
                  <a:lnTo>
                    <a:pt x="541736" y="1027719"/>
                  </a:lnTo>
                  <a:lnTo>
                    <a:pt x="540113" y="1028456"/>
                  </a:lnTo>
                  <a:lnTo>
                    <a:pt x="539228" y="1028456"/>
                  </a:lnTo>
                  <a:lnTo>
                    <a:pt x="538491" y="1028899"/>
                  </a:lnTo>
                  <a:lnTo>
                    <a:pt x="537901" y="1029636"/>
                  </a:lnTo>
                  <a:lnTo>
                    <a:pt x="537016" y="1030816"/>
                  </a:lnTo>
                  <a:lnTo>
                    <a:pt x="536278" y="1033029"/>
                  </a:lnTo>
                  <a:lnTo>
                    <a:pt x="535836" y="1036421"/>
                  </a:lnTo>
                  <a:lnTo>
                    <a:pt x="536278" y="1039961"/>
                  </a:lnTo>
                  <a:lnTo>
                    <a:pt x="535836" y="1041731"/>
                  </a:lnTo>
                  <a:lnTo>
                    <a:pt x="534951" y="1042173"/>
                  </a:lnTo>
                  <a:lnTo>
                    <a:pt x="534508" y="1042468"/>
                  </a:lnTo>
                  <a:lnTo>
                    <a:pt x="534066" y="1042468"/>
                  </a:lnTo>
                  <a:lnTo>
                    <a:pt x="534066" y="1042173"/>
                  </a:lnTo>
                  <a:lnTo>
                    <a:pt x="533771" y="1044386"/>
                  </a:lnTo>
                  <a:lnTo>
                    <a:pt x="533771" y="1045271"/>
                  </a:lnTo>
                  <a:lnTo>
                    <a:pt x="534213" y="1045861"/>
                  </a:lnTo>
                  <a:lnTo>
                    <a:pt x="535688" y="1046746"/>
                  </a:lnTo>
                  <a:lnTo>
                    <a:pt x="537458" y="1047483"/>
                  </a:lnTo>
                  <a:lnTo>
                    <a:pt x="538196" y="1047483"/>
                  </a:lnTo>
                  <a:lnTo>
                    <a:pt x="549995" y="1037748"/>
                  </a:lnTo>
                  <a:lnTo>
                    <a:pt x="554125" y="1033766"/>
                  </a:lnTo>
                  <a:lnTo>
                    <a:pt x="557075" y="1030079"/>
                  </a:lnTo>
                  <a:lnTo>
                    <a:pt x="560762" y="1022410"/>
                  </a:lnTo>
                  <a:lnTo>
                    <a:pt x="565187" y="1009725"/>
                  </a:lnTo>
                  <a:lnTo>
                    <a:pt x="566956" y="1006333"/>
                  </a:lnTo>
                  <a:lnTo>
                    <a:pt x="569169" y="1003383"/>
                  </a:lnTo>
                  <a:lnTo>
                    <a:pt x="570791" y="1001908"/>
                  </a:lnTo>
                  <a:lnTo>
                    <a:pt x="569759" y="999548"/>
                  </a:lnTo>
                  <a:lnTo>
                    <a:pt x="569169" y="996008"/>
                  </a:lnTo>
                  <a:lnTo>
                    <a:pt x="569169" y="993649"/>
                  </a:lnTo>
                  <a:lnTo>
                    <a:pt x="571086" y="988191"/>
                  </a:lnTo>
                  <a:lnTo>
                    <a:pt x="573446" y="985389"/>
                  </a:lnTo>
                  <a:lnTo>
                    <a:pt x="574331" y="982292"/>
                  </a:lnTo>
                  <a:lnTo>
                    <a:pt x="574921" y="979194"/>
                  </a:lnTo>
                  <a:lnTo>
                    <a:pt x="576101" y="977867"/>
                  </a:lnTo>
                  <a:lnTo>
                    <a:pt x="581558" y="975065"/>
                  </a:lnTo>
                  <a:lnTo>
                    <a:pt x="587015" y="971082"/>
                  </a:lnTo>
                  <a:lnTo>
                    <a:pt x="588195" y="969607"/>
                  </a:lnTo>
                  <a:lnTo>
                    <a:pt x="587605" y="967395"/>
                  </a:lnTo>
                  <a:lnTo>
                    <a:pt x="588343" y="965478"/>
                  </a:lnTo>
                  <a:lnTo>
                    <a:pt x="590555" y="963560"/>
                  </a:lnTo>
                  <a:lnTo>
                    <a:pt x="590998" y="958693"/>
                  </a:lnTo>
                  <a:lnTo>
                    <a:pt x="592178" y="959430"/>
                  </a:lnTo>
                  <a:lnTo>
                    <a:pt x="593062" y="960758"/>
                  </a:lnTo>
                  <a:lnTo>
                    <a:pt x="593062" y="956186"/>
                  </a:lnTo>
                  <a:lnTo>
                    <a:pt x="593947" y="952646"/>
                  </a:lnTo>
                  <a:lnTo>
                    <a:pt x="595422" y="951023"/>
                  </a:lnTo>
                  <a:lnTo>
                    <a:pt x="596160" y="949696"/>
                  </a:lnTo>
                  <a:lnTo>
                    <a:pt x="592915" y="946304"/>
                  </a:lnTo>
                  <a:lnTo>
                    <a:pt x="592620" y="943354"/>
                  </a:lnTo>
                  <a:lnTo>
                    <a:pt x="592620" y="940257"/>
                  </a:lnTo>
                  <a:lnTo>
                    <a:pt x="593800" y="940994"/>
                  </a:lnTo>
                  <a:lnTo>
                    <a:pt x="594242" y="942764"/>
                  </a:lnTo>
                  <a:lnTo>
                    <a:pt x="595717" y="945271"/>
                  </a:lnTo>
                  <a:lnTo>
                    <a:pt x="599404" y="946746"/>
                  </a:lnTo>
                  <a:lnTo>
                    <a:pt x="599847" y="949844"/>
                  </a:lnTo>
                  <a:lnTo>
                    <a:pt x="602207" y="949844"/>
                  </a:lnTo>
                  <a:lnTo>
                    <a:pt x="609729" y="946009"/>
                  </a:lnTo>
                  <a:lnTo>
                    <a:pt x="611941" y="946451"/>
                  </a:lnTo>
                  <a:lnTo>
                    <a:pt x="612384" y="948221"/>
                  </a:lnTo>
                  <a:lnTo>
                    <a:pt x="611499" y="951761"/>
                  </a:lnTo>
                  <a:lnTo>
                    <a:pt x="610614" y="952204"/>
                  </a:lnTo>
                  <a:lnTo>
                    <a:pt x="608844" y="951023"/>
                  </a:lnTo>
                  <a:lnTo>
                    <a:pt x="607959" y="951319"/>
                  </a:lnTo>
                  <a:lnTo>
                    <a:pt x="608696" y="959283"/>
                  </a:lnTo>
                  <a:lnTo>
                    <a:pt x="606632" y="962380"/>
                  </a:lnTo>
                  <a:lnTo>
                    <a:pt x="602207" y="965035"/>
                  </a:lnTo>
                  <a:lnTo>
                    <a:pt x="601617" y="967985"/>
                  </a:lnTo>
                  <a:lnTo>
                    <a:pt x="601912" y="969313"/>
                  </a:lnTo>
                  <a:lnTo>
                    <a:pt x="601175" y="970492"/>
                  </a:lnTo>
                  <a:lnTo>
                    <a:pt x="597930" y="970050"/>
                  </a:lnTo>
                  <a:lnTo>
                    <a:pt x="596455" y="971082"/>
                  </a:lnTo>
                  <a:lnTo>
                    <a:pt x="596455" y="975360"/>
                  </a:lnTo>
                  <a:lnTo>
                    <a:pt x="596160" y="977424"/>
                  </a:lnTo>
                  <a:lnTo>
                    <a:pt x="593652" y="981407"/>
                  </a:lnTo>
                  <a:lnTo>
                    <a:pt x="589080" y="983766"/>
                  </a:lnTo>
                  <a:lnTo>
                    <a:pt x="582886" y="989961"/>
                  </a:lnTo>
                  <a:lnTo>
                    <a:pt x="579641" y="990551"/>
                  </a:lnTo>
                  <a:lnTo>
                    <a:pt x="578608" y="991583"/>
                  </a:lnTo>
                  <a:lnTo>
                    <a:pt x="577281" y="992616"/>
                  </a:lnTo>
                  <a:lnTo>
                    <a:pt x="574626" y="991141"/>
                  </a:lnTo>
                  <a:lnTo>
                    <a:pt x="572856" y="991583"/>
                  </a:lnTo>
                  <a:lnTo>
                    <a:pt x="572856" y="993943"/>
                  </a:lnTo>
                  <a:lnTo>
                    <a:pt x="573446" y="995861"/>
                  </a:lnTo>
                  <a:lnTo>
                    <a:pt x="572709" y="998368"/>
                  </a:lnTo>
                  <a:lnTo>
                    <a:pt x="573446" y="999843"/>
                  </a:lnTo>
                  <a:lnTo>
                    <a:pt x="576544" y="996156"/>
                  </a:lnTo>
                  <a:lnTo>
                    <a:pt x="579788" y="993649"/>
                  </a:lnTo>
                  <a:lnTo>
                    <a:pt x="588638" y="987896"/>
                  </a:lnTo>
                  <a:lnTo>
                    <a:pt x="596750" y="981554"/>
                  </a:lnTo>
                  <a:lnTo>
                    <a:pt x="602797" y="975212"/>
                  </a:lnTo>
                  <a:lnTo>
                    <a:pt x="607369" y="969755"/>
                  </a:lnTo>
                  <a:lnTo>
                    <a:pt x="610761" y="964888"/>
                  </a:lnTo>
                  <a:lnTo>
                    <a:pt x="619168" y="951466"/>
                  </a:lnTo>
                  <a:lnTo>
                    <a:pt x="626101" y="933620"/>
                  </a:lnTo>
                  <a:lnTo>
                    <a:pt x="633623" y="921230"/>
                  </a:lnTo>
                  <a:lnTo>
                    <a:pt x="640112" y="913118"/>
                  </a:lnTo>
                  <a:lnTo>
                    <a:pt x="646159" y="907366"/>
                  </a:lnTo>
                  <a:lnTo>
                    <a:pt x="652649" y="902499"/>
                  </a:lnTo>
                  <a:lnTo>
                    <a:pt x="658549" y="898959"/>
                  </a:lnTo>
                  <a:lnTo>
                    <a:pt x="658549" y="895272"/>
                  </a:lnTo>
                  <a:lnTo>
                    <a:pt x="661351" y="891585"/>
                  </a:lnTo>
                  <a:lnTo>
                    <a:pt x="662531" y="888635"/>
                  </a:lnTo>
                  <a:lnTo>
                    <a:pt x="663268" y="884948"/>
                  </a:lnTo>
                  <a:lnTo>
                    <a:pt x="663711" y="877868"/>
                  </a:lnTo>
                  <a:lnTo>
                    <a:pt x="662678" y="870346"/>
                  </a:lnTo>
                  <a:lnTo>
                    <a:pt x="664596" y="865184"/>
                  </a:lnTo>
                  <a:lnTo>
                    <a:pt x="664006" y="862086"/>
                  </a:lnTo>
                  <a:lnTo>
                    <a:pt x="665038" y="860169"/>
                  </a:lnTo>
                  <a:lnTo>
                    <a:pt x="664596" y="858104"/>
                  </a:lnTo>
                  <a:lnTo>
                    <a:pt x="664006" y="856334"/>
                  </a:lnTo>
                  <a:lnTo>
                    <a:pt x="663416" y="851320"/>
                  </a:lnTo>
                  <a:lnTo>
                    <a:pt x="661793" y="846452"/>
                  </a:lnTo>
                  <a:lnTo>
                    <a:pt x="661793" y="843945"/>
                  </a:lnTo>
                  <a:lnTo>
                    <a:pt x="662236" y="841290"/>
                  </a:lnTo>
                  <a:lnTo>
                    <a:pt x="662236" y="838193"/>
                  </a:lnTo>
                  <a:lnTo>
                    <a:pt x="661056" y="836570"/>
                  </a:lnTo>
                  <a:lnTo>
                    <a:pt x="659876" y="834358"/>
                  </a:lnTo>
                  <a:lnTo>
                    <a:pt x="660761" y="833178"/>
                  </a:lnTo>
                  <a:lnTo>
                    <a:pt x="661646" y="833178"/>
                  </a:lnTo>
                  <a:lnTo>
                    <a:pt x="663268" y="831851"/>
                  </a:lnTo>
                  <a:lnTo>
                    <a:pt x="664448" y="825066"/>
                  </a:lnTo>
                  <a:lnTo>
                    <a:pt x="663563" y="823444"/>
                  </a:lnTo>
                  <a:lnTo>
                    <a:pt x="661793" y="823444"/>
                  </a:lnTo>
                  <a:lnTo>
                    <a:pt x="662088" y="822559"/>
                  </a:lnTo>
                  <a:lnTo>
                    <a:pt x="665186" y="821821"/>
                  </a:lnTo>
                  <a:lnTo>
                    <a:pt x="669020" y="815774"/>
                  </a:lnTo>
                  <a:lnTo>
                    <a:pt x="668283" y="814447"/>
                  </a:lnTo>
                  <a:lnTo>
                    <a:pt x="666218" y="813709"/>
                  </a:lnTo>
                  <a:lnTo>
                    <a:pt x="661351" y="812824"/>
                  </a:lnTo>
                  <a:lnTo>
                    <a:pt x="660318" y="809432"/>
                  </a:lnTo>
                  <a:lnTo>
                    <a:pt x="662678" y="811349"/>
                  </a:lnTo>
                  <a:lnTo>
                    <a:pt x="664743" y="811644"/>
                  </a:lnTo>
                  <a:lnTo>
                    <a:pt x="667103" y="811644"/>
                  </a:lnTo>
                  <a:lnTo>
                    <a:pt x="668431" y="810464"/>
                  </a:lnTo>
                  <a:lnTo>
                    <a:pt x="667693" y="807957"/>
                  </a:lnTo>
                  <a:lnTo>
                    <a:pt x="669168" y="806925"/>
                  </a:lnTo>
                  <a:lnTo>
                    <a:pt x="672560" y="807809"/>
                  </a:lnTo>
                  <a:lnTo>
                    <a:pt x="674920" y="807809"/>
                  </a:lnTo>
                  <a:lnTo>
                    <a:pt x="673445" y="810464"/>
                  </a:lnTo>
                  <a:lnTo>
                    <a:pt x="674478" y="810759"/>
                  </a:lnTo>
                  <a:lnTo>
                    <a:pt x="679197" y="805745"/>
                  </a:lnTo>
                  <a:lnTo>
                    <a:pt x="681705" y="803827"/>
                  </a:lnTo>
                  <a:lnTo>
                    <a:pt x="682295" y="801025"/>
                  </a:lnTo>
                  <a:lnTo>
                    <a:pt x="680967" y="801025"/>
                  </a:lnTo>
                  <a:lnTo>
                    <a:pt x="680230" y="800140"/>
                  </a:lnTo>
                  <a:lnTo>
                    <a:pt x="682147" y="799108"/>
                  </a:lnTo>
                  <a:lnTo>
                    <a:pt x="683180" y="799108"/>
                  </a:lnTo>
                  <a:lnTo>
                    <a:pt x="684360" y="797780"/>
                  </a:lnTo>
                  <a:lnTo>
                    <a:pt x="690554" y="793060"/>
                  </a:lnTo>
                  <a:lnTo>
                    <a:pt x="702501" y="785096"/>
                  </a:lnTo>
                  <a:lnTo>
                    <a:pt x="709580" y="778016"/>
                  </a:lnTo>
                  <a:lnTo>
                    <a:pt x="715775" y="774477"/>
                  </a:lnTo>
                  <a:lnTo>
                    <a:pt x="733032" y="765775"/>
                  </a:lnTo>
                  <a:lnTo>
                    <a:pt x="736424" y="764890"/>
                  </a:lnTo>
                  <a:lnTo>
                    <a:pt x="741144" y="764890"/>
                  </a:lnTo>
                  <a:lnTo>
                    <a:pt x="744683" y="766069"/>
                  </a:lnTo>
                  <a:lnTo>
                    <a:pt x="746306" y="766069"/>
                  </a:lnTo>
                  <a:lnTo>
                    <a:pt x="747043" y="764742"/>
                  </a:lnTo>
                  <a:lnTo>
                    <a:pt x="747338" y="762677"/>
                  </a:lnTo>
                  <a:lnTo>
                    <a:pt x="749846" y="760317"/>
                  </a:lnTo>
                  <a:lnTo>
                    <a:pt x="752648" y="759727"/>
                  </a:lnTo>
                  <a:lnTo>
                    <a:pt x="759580" y="754418"/>
                  </a:lnTo>
                  <a:lnTo>
                    <a:pt x="766955" y="753090"/>
                  </a:lnTo>
                  <a:lnTo>
                    <a:pt x="768282" y="752648"/>
                  </a:lnTo>
                  <a:lnTo>
                    <a:pt x="769610" y="751468"/>
                  </a:lnTo>
                  <a:lnTo>
                    <a:pt x="768282" y="750288"/>
                  </a:lnTo>
                  <a:lnTo>
                    <a:pt x="766955" y="749698"/>
                  </a:lnTo>
                  <a:lnTo>
                    <a:pt x="766955" y="746896"/>
                  </a:lnTo>
                  <a:lnTo>
                    <a:pt x="767840" y="745421"/>
                  </a:lnTo>
                  <a:lnTo>
                    <a:pt x="774919" y="744093"/>
                  </a:lnTo>
                  <a:lnTo>
                    <a:pt x="780671" y="744093"/>
                  </a:lnTo>
                  <a:lnTo>
                    <a:pt x="783326" y="742471"/>
                  </a:lnTo>
                  <a:lnTo>
                    <a:pt x="788046" y="741586"/>
                  </a:lnTo>
                  <a:lnTo>
                    <a:pt x="792323" y="743061"/>
                  </a:lnTo>
                  <a:lnTo>
                    <a:pt x="793061" y="744241"/>
                  </a:lnTo>
                  <a:lnTo>
                    <a:pt x="790111" y="745273"/>
                  </a:lnTo>
                  <a:lnTo>
                    <a:pt x="787308" y="744978"/>
                  </a:lnTo>
                  <a:lnTo>
                    <a:pt x="785391" y="745568"/>
                  </a:lnTo>
                  <a:lnTo>
                    <a:pt x="787308" y="746748"/>
                  </a:lnTo>
                  <a:lnTo>
                    <a:pt x="791586" y="745863"/>
                  </a:lnTo>
                  <a:lnTo>
                    <a:pt x="796895" y="745273"/>
                  </a:lnTo>
                  <a:lnTo>
                    <a:pt x="801173" y="743946"/>
                  </a:lnTo>
                  <a:lnTo>
                    <a:pt x="805007" y="743946"/>
                  </a:lnTo>
                  <a:lnTo>
                    <a:pt x="805745" y="742323"/>
                  </a:lnTo>
                  <a:lnTo>
                    <a:pt x="805302" y="740701"/>
                  </a:lnTo>
                  <a:lnTo>
                    <a:pt x="804565" y="739374"/>
                  </a:lnTo>
                  <a:lnTo>
                    <a:pt x="804565" y="737161"/>
                  </a:lnTo>
                  <a:lnTo>
                    <a:pt x="806777" y="736571"/>
                  </a:lnTo>
                  <a:lnTo>
                    <a:pt x="808547" y="736571"/>
                  </a:lnTo>
                  <a:lnTo>
                    <a:pt x="809137" y="737751"/>
                  </a:lnTo>
                  <a:lnTo>
                    <a:pt x="808252" y="739964"/>
                  </a:lnTo>
                  <a:lnTo>
                    <a:pt x="808695" y="741438"/>
                  </a:lnTo>
                  <a:lnTo>
                    <a:pt x="810465" y="742471"/>
                  </a:lnTo>
                  <a:lnTo>
                    <a:pt x="811939" y="743208"/>
                  </a:lnTo>
                  <a:lnTo>
                    <a:pt x="815332" y="743208"/>
                  </a:lnTo>
                  <a:lnTo>
                    <a:pt x="821821" y="742471"/>
                  </a:lnTo>
                  <a:lnTo>
                    <a:pt x="835833" y="742471"/>
                  </a:lnTo>
                  <a:lnTo>
                    <a:pt x="837308" y="739816"/>
                  </a:lnTo>
                  <a:lnTo>
                    <a:pt x="838488" y="738194"/>
                  </a:lnTo>
                  <a:lnTo>
                    <a:pt x="837308" y="736719"/>
                  </a:lnTo>
                  <a:lnTo>
                    <a:pt x="837013" y="734211"/>
                  </a:lnTo>
                  <a:lnTo>
                    <a:pt x="837455" y="732441"/>
                  </a:lnTo>
                  <a:lnTo>
                    <a:pt x="844683" y="725067"/>
                  </a:lnTo>
                  <a:lnTo>
                    <a:pt x="847927" y="723297"/>
                  </a:lnTo>
                  <a:lnTo>
                    <a:pt x="860022" y="719020"/>
                  </a:lnTo>
                  <a:lnTo>
                    <a:pt x="863266" y="716660"/>
                  </a:lnTo>
                  <a:lnTo>
                    <a:pt x="863561" y="714447"/>
                  </a:lnTo>
                  <a:lnTo>
                    <a:pt x="862676" y="706041"/>
                  </a:lnTo>
                  <a:lnTo>
                    <a:pt x="862676" y="705598"/>
                  </a:lnTo>
                  <a:lnTo>
                    <a:pt x="861939" y="703091"/>
                  </a:lnTo>
                  <a:lnTo>
                    <a:pt x="864299" y="695864"/>
                  </a:lnTo>
                  <a:lnTo>
                    <a:pt x="867544" y="690259"/>
                  </a:lnTo>
                  <a:lnTo>
                    <a:pt x="868576" y="686867"/>
                  </a:lnTo>
                  <a:lnTo>
                    <a:pt x="870198" y="685244"/>
                  </a:lnTo>
                  <a:lnTo>
                    <a:pt x="873591" y="683622"/>
                  </a:lnTo>
                  <a:lnTo>
                    <a:pt x="878901" y="677870"/>
                  </a:lnTo>
                  <a:lnTo>
                    <a:pt x="880965" y="674035"/>
                  </a:lnTo>
                  <a:lnTo>
                    <a:pt x="881408" y="670495"/>
                  </a:lnTo>
                  <a:lnTo>
                    <a:pt x="883915" y="668135"/>
                  </a:lnTo>
                  <a:lnTo>
                    <a:pt x="885538" y="661646"/>
                  </a:lnTo>
                  <a:lnTo>
                    <a:pt x="889225" y="655599"/>
                  </a:lnTo>
                  <a:lnTo>
                    <a:pt x="893355" y="653091"/>
                  </a:lnTo>
                  <a:lnTo>
                    <a:pt x="894977" y="651026"/>
                  </a:lnTo>
                  <a:lnTo>
                    <a:pt x="896304" y="647782"/>
                  </a:lnTo>
                  <a:lnTo>
                    <a:pt x="897189" y="643062"/>
                  </a:lnTo>
                  <a:lnTo>
                    <a:pt x="896157" y="631410"/>
                  </a:lnTo>
                  <a:lnTo>
                    <a:pt x="896157" y="625805"/>
                  </a:lnTo>
                  <a:lnTo>
                    <a:pt x="898517" y="615334"/>
                  </a:lnTo>
                  <a:lnTo>
                    <a:pt x="902794" y="608254"/>
                  </a:lnTo>
                  <a:lnTo>
                    <a:pt x="904712" y="606337"/>
                  </a:lnTo>
                  <a:lnTo>
                    <a:pt x="908251" y="604419"/>
                  </a:lnTo>
                  <a:lnTo>
                    <a:pt x="911496" y="600584"/>
                  </a:lnTo>
                  <a:lnTo>
                    <a:pt x="911054" y="598962"/>
                  </a:lnTo>
                  <a:lnTo>
                    <a:pt x="909874" y="590260"/>
                  </a:lnTo>
                  <a:lnTo>
                    <a:pt x="910169" y="586573"/>
                  </a:lnTo>
                  <a:lnTo>
                    <a:pt x="911201" y="583033"/>
                  </a:lnTo>
                  <a:lnTo>
                    <a:pt x="912234" y="575511"/>
                  </a:lnTo>
                  <a:lnTo>
                    <a:pt x="913856" y="568579"/>
                  </a:lnTo>
                  <a:lnTo>
                    <a:pt x="916511" y="560172"/>
                  </a:lnTo>
                  <a:lnTo>
                    <a:pt x="918576" y="551617"/>
                  </a:lnTo>
                  <a:lnTo>
                    <a:pt x="918576" y="551027"/>
                  </a:lnTo>
                  <a:lnTo>
                    <a:pt x="916953" y="543653"/>
                  </a:lnTo>
                  <a:lnTo>
                    <a:pt x="915626" y="535393"/>
                  </a:lnTo>
                  <a:lnTo>
                    <a:pt x="915183" y="526986"/>
                  </a:lnTo>
                  <a:lnTo>
                    <a:pt x="914003" y="519464"/>
                  </a:lnTo>
                  <a:lnTo>
                    <a:pt x="917101" y="502945"/>
                  </a:lnTo>
                  <a:lnTo>
                    <a:pt x="916511" y="502208"/>
                  </a:lnTo>
                  <a:lnTo>
                    <a:pt x="915478" y="504863"/>
                  </a:lnTo>
                  <a:lnTo>
                    <a:pt x="914446" y="503388"/>
                  </a:lnTo>
                  <a:lnTo>
                    <a:pt x="914741" y="502060"/>
                  </a:lnTo>
                  <a:lnTo>
                    <a:pt x="914741" y="495866"/>
                  </a:lnTo>
                  <a:lnTo>
                    <a:pt x="915626" y="493358"/>
                  </a:lnTo>
                  <a:lnTo>
                    <a:pt x="915921" y="492031"/>
                  </a:lnTo>
                  <a:lnTo>
                    <a:pt x="915331" y="491146"/>
                  </a:lnTo>
                  <a:lnTo>
                    <a:pt x="914593" y="490556"/>
                  </a:lnTo>
                  <a:lnTo>
                    <a:pt x="913118" y="491293"/>
                  </a:lnTo>
                  <a:lnTo>
                    <a:pt x="913709" y="488491"/>
                  </a:lnTo>
                  <a:lnTo>
                    <a:pt x="914593" y="485394"/>
                  </a:lnTo>
                  <a:lnTo>
                    <a:pt x="916511" y="483034"/>
                  </a:lnTo>
                  <a:lnTo>
                    <a:pt x="919755" y="479641"/>
                  </a:lnTo>
                  <a:lnTo>
                    <a:pt x="919755" y="476692"/>
                  </a:lnTo>
                  <a:lnTo>
                    <a:pt x="921673" y="473447"/>
                  </a:lnTo>
                  <a:lnTo>
                    <a:pt x="921083" y="471824"/>
                  </a:lnTo>
                  <a:lnTo>
                    <a:pt x="919313" y="470350"/>
                  </a:lnTo>
                  <a:lnTo>
                    <a:pt x="920935" y="470350"/>
                  </a:lnTo>
                  <a:lnTo>
                    <a:pt x="922115" y="469317"/>
                  </a:lnTo>
                  <a:lnTo>
                    <a:pt x="923443" y="466072"/>
                  </a:lnTo>
                  <a:lnTo>
                    <a:pt x="924475" y="466662"/>
                  </a:lnTo>
                  <a:lnTo>
                    <a:pt x="927868" y="469760"/>
                  </a:lnTo>
                  <a:lnTo>
                    <a:pt x="928605" y="474922"/>
                  </a:lnTo>
                  <a:lnTo>
                    <a:pt x="929932" y="475217"/>
                  </a:lnTo>
                  <a:lnTo>
                    <a:pt x="931112" y="475217"/>
                  </a:lnTo>
                  <a:lnTo>
                    <a:pt x="935390" y="471972"/>
                  </a:lnTo>
                  <a:lnTo>
                    <a:pt x="941142" y="465335"/>
                  </a:lnTo>
                  <a:lnTo>
                    <a:pt x="942764" y="462238"/>
                  </a:lnTo>
                  <a:lnTo>
                    <a:pt x="949844" y="452356"/>
                  </a:lnTo>
                  <a:lnTo>
                    <a:pt x="955596" y="440556"/>
                  </a:lnTo>
                  <a:lnTo>
                    <a:pt x="957071" y="436427"/>
                  </a:lnTo>
                  <a:lnTo>
                    <a:pt x="956333" y="433772"/>
                  </a:lnTo>
                  <a:lnTo>
                    <a:pt x="958398" y="430084"/>
                  </a:lnTo>
                  <a:lnTo>
                    <a:pt x="959431" y="429052"/>
                  </a:lnTo>
                  <a:lnTo>
                    <a:pt x="959431" y="430379"/>
                  </a:lnTo>
                  <a:lnTo>
                    <a:pt x="959136" y="431559"/>
                  </a:lnTo>
                  <a:lnTo>
                    <a:pt x="958546" y="432592"/>
                  </a:lnTo>
                  <a:lnTo>
                    <a:pt x="958546" y="434067"/>
                  </a:lnTo>
                  <a:lnTo>
                    <a:pt x="959578" y="433329"/>
                  </a:lnTo>
                  <a:lnTo>
                    <a:pt x="963118" y="428315"/>
                  </a:lnTo>
                  <a:lnTo>
                    <a:pt x="963118" y="425217"/>
                  </a:lnTo>
                  <a:lnTo>
                    <a:pt x="964593" y="425660"/>
                  </a:lnTo>
                  <a:lnTo>
                    <a:pt x="965478" y="424922"/>
                  </a:lnTo>
                  <a:lnTo>
                    <a:pt x="969608" y="418728"/>
                  </a:lnTo>
                  <a:lnTo>
                    <a:pt x="974032" y="414893"/>
                  </a:lnTo>
                  <a:lnTo>
                    <a:pt x="977425" y="412680"/>
                  </a:lnTo>
                  <a:lnTo>
                    <a:pt x="983324" y="410026"/>
                  </a:lnTo>
                  <a:lnTo>
                    <a:pt x="983619" y="410026"/>
                  </a:lnTo>
                  <a:lnTo>
                    <a:pt x="988191" y="403093"/>
                  </a:lnTo>
                  <a:lnTo>
                    <a:pt x="992616" y="399111"/>
                  </a:lnTo>
                  <a:lnTo>
                    <a:pt x="997041" y="393064"/>
                  </a:lnTo>
                  <a:lnTo>
                    <a:pt x="998074" y="391147"/>
                  </a:lnTo>
                  <a:lnTo>
                    <a:pt x="996894" y="388934"/>
                  </a:lnTo>
                  <a:lnTo>
                    <a:pt x="998516" y="389819"/>
                  </a:lnTo>
                  <a:lnTo>
                    <a:pt x="1000286" y="389377"/>
                  </a:lnTo>
                  <a:lnTo>
                    <a:pt x="1004711" y="385100"/>
                  </a:lnTo>
                  <a:lnTo>
                    <a:pt x="1011348" y="376988"/>
                  </a:lnTo>
                  <a:lnTo>
                    <a:pt x="1016067" y="369171"/>
                  </a:lnTo>
                  <a:lnTo>
                    <a:pt x="1021082" y="355454"/>
                  </a:lnTo>
                  <a:lnTo>
                    <a:pt x="1022999" y="347194"/>
                  </a:lnTo>
                  <a:lnTo>
                    <a:pt x="1024474" y="344097"/>
                  </a:lnTo>
                  <a:lnTo>
                    <a:pt x="1024474" y="341442"/>
                  </a:lnTo>
                  <a:lnTo>
                    <a:pt x="1023294" y="338197"/>
                  </a:lnTo>
                  <a:lnTo>
                    <a:pt x="1023294" y="336722"/>
                  </a:lnTo>
                  <a:lnTo>
                    <a:pt x="1023885" y="335248"/>
                  </a:lnTo>
                  <a:lnTo>
                    <a:pt x="1023885" y="332593"/>
                  </a:lnTo>
                  <a:lnTo>
                    <a:pt x="1024917" y="328905"/>
                  </a:lnTo>
                  <a:close/>
                  <a:moveTo>
                    <a:pt x="772559" y="208258"/>
                  </a:moveTo>
                  <a:lnTo>
                    <a:pt x="770789" y="209733"/>
                  </a:lnTo>
                  <a:lnTo>
                    <a:pt x="770494" y="211355"/>
                  </a:lnTo>
                  <a:lnTo>
                    <a:pt x="770937" y="213420"/>
                  </a:lnTo>
                  <a:lnTo>
                    <a:pt x="770052" y="216370"/>
                  </a:lnTo>
                  <a:lnTo>
                    <a:pt x="772559" y="213862"/>
                  </a:lnTo>
                  <a:lnTo>
                    <a:pt x="773002" y="210470"/>
                  </a:lnTo>
                  <a:lnTo>
                    <a:pt x="773002" y="207963"/>
                  </a:lnTo>
                  <a:lnTo>
                    <a:pt x="772559" y="208258"/>
                  </a:lnTo>
                  <a:close/>
                  <a:moveTo>
                    <a:pt x="752500" y="765922"/>
                  </a:moveTo>
                  <a:lnTo>
                    <a:pt x="751763" y="765185"/>
                  </a:lnTo>
                  <a:lnTo>
                    <a:pt x="747928" y="769757"/>
                  </a:lnTo>
                  <a:lnTo>
                    <a:pt x="748961" y="770789"/>
                  </a:lnTo>
                  <a:lnTo>
                    <a:pt x="751911" y="770199"/>
                  </a:lnTo>
                  <a:lnTo>
                    <a:pt x="752943" y="770937"/>
                  </a:lnTo>
                  <a:lnTo>
                    <a:pt x="752943" y="769462"/>
                  </a:lnTo>
                  <a:lnTo>
                    <a:pt x="753238" y="768429"/>
                  </a:lnTo>
                  <a:lnTo>
                    <a:pt x="753680" y="767692"/>
                  </a:lnTo>
                  <a:lnTo>
                    <a:pt x="753238" y="766512"/>
                  </a:lnTo>
                  <a:lnTo>
                    <a:pt x="752648" y="765627"/>
                  </a:lnTo>
                  <a:close/>
                  <a:moveTo>
                    <a:pt x="667103" y="832883"/>
                  </a:moveTo>
                  <a:lnTo>
                    <a:pt x="663858" y="836275"/>
                  </a:lnTo>
                  <a:lnTo>
                    <a:pt x="665481" y="839668"/>
                  </a:lnTo>
                  <a:lnTo>
                    <a:pt x="665923" y="839373"/>
                  </a:lnTo>
                  <a:lnTo>
                    <a:pt x="666366" y="838783"/>
                  </a:lnTo>
                  <a:lnTo>
                    <a:pt x="667398" y="836865"/>
                  </a:lnTo>
                  <a:lnTo>
                    <a:pt x="668283" y="834211"/>
                  </a:lnTo>
                  <a:lnTo>
                    <a:pt x="667251" y="832883"/>
                  </a:lnTo>
                  <a:close/>
                  <a:moveTo>
                    <a:pt x="925065" y="473742"/>
                  </a:moveTo>
                  <a:lnTo>
                    <a:pt x="924623" y="476249"/>
                  </a:lnTo>
                  <a:lnTo>
                    <a:pt x="921968" y="478314"/>
                  </a:lnTo>
                  <a:lnTo>
                    <a:pt x="921968" y="479936"/>
                  </a:lnTo>
                  <a:lnTo>
                    <a:pt x="923148" y="479347"/>
                  </a:lnTo>
                  <a:lnTo>
                    <a:pt x="926835" y="476544"/>
                  </a:lnTo>
                  <a:lnTo>
                    <a:pt x="926835" y="475954"/>
                  </a:lnTo>
                  <a:lnTo>
                    <a:pt x="926540" y="474627"/>
                  </a:lnTo>
                  <a:lnTo>
                    <a:pt x="925213" y="473447"/>
                  </a:lnTo>
                  <a:close/>
                  <a:moveTo>
                    <a:pt x="780671" y="748518"/>
                  </a:moveTo>
                  <a:lnTo>
                    <a:pt x="779934" y="747633"/>
                  </a:lnTo>
                  <a:lnTo>
                    <a:pt x="779344" y="747338"/>
                  </a:lnTo>
                  <a:lnTo>
                    <a:pt x="778459" y="748518"/>
                  </a:lnTo>
                  <a:lnTo>
                    <a:pt x="776247" y="749993"/>
                  </a:lnTo>
                  <a:lnTo>
                    <a:pt x="777279" y="751025"/>
                  </a:lnTo>
                  <a:lnTo>
                    <a:pt x="779934" y="750435"/>
                  </a:lnTo>
                  <a:lnTo>
                    <a:pt x="781556" y="749698"/>
                  </a:lnTo>
                  <a:lnTo>
                    <a:pt x="783031" y="749698"/>
                  </a:lnTo>
                  <a:lnTo>
                    <a:pt x="782146" y="748961"/>
                  </a:lnTo>
                  <a:lnTo>
                    <a:pt x="780524" y="748223"/>
                  </a:lnTo>
                  <a:close/>
                </a:path>
              </a:pathLst>
            </a:custGeom>
            <a:grpFill/>
            <a:ln w="3175" cap="flat">
              <a:solidFill>
                <a:schemeClr val="bg2">
                  <a:lumMod val="90000"/>
                </a:schemeClr>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3AC2C7E1-2B3F-821A-6DA1-7BBBB19B7462}"/>
                </a:ext>
              </a:extLst>
            </p:cNvPr>
            <p:cNvSpPr/>
            <p:nvPr/>
          </p:nvSpPr>
          <p:spPr>
            <a:xfrm>
              <a:off x="4001919" y="3973621"/>
              <a:ext cx="4277" cy="7079"/>
            </a:xfrm>
            <a:custGeom>
              <a:avLst/>
              <a:gdLst>
                <a:gd name="connsiteX0" fmla="*/ 0 w 4277"/>
                <a:gd name="connsiteY0" fmla="*/ 0 h 7079"/>
                <a:gd name="connsiteX1" fmla="*/ 0 w 4277"/>
                <a:gd name="connsiteY1" fmla="*/ 1180 h 7079"/>
                <a:gd name="connsiteX2" fmla="*/ 590 w 4277"/>
                <a:gd name="connsiteY2" fmla="*/ 1917 h 7079"/>
                <a:gd name="connsiteX3" fmla="*/ 1622 w 4277"/>
                <a:gd name="connsiteY3" fmla="*/ 2507 h 7079"/>
                <a:gd name="connsiteX4" fmla="*/ 2212 w 4277"/>
                <a:gd name="connsiteY4" fmla="*/ 3392 h 7079"/>
                <a:gd name="connsiteX5" fmla="*/ 2360 w 4277"/>
                <a:gd name="connsiteY5" fmla="*/ 5752 h 7079"/>
                <a:gd name="connsiteX6" fmla="*/ 2950 w 4277"/>
                <a:gd name="connsiteY6" fmla="*/ 7080 h 7079"/>
                <a:gd name="connsiteX7" fmla="*/ 4277 w 4277"/>
                <a:gd name="connsiteY7" fmla="*/ 4130 h 7079"/>
                <a:gd name="connsiteX8" fmla="*/ 3982 w 4277"/>
                <a:gd name="connsiteY8" fmla="*/ 1917 h 7079"/>
                <a:gd name="connsiteX9" fmla="*/ 0 w 4277"/>
                <a:gd name="connsiteY9" fmla="*/ 0 h 7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7" h="7079">
                  <a:moveTo>
                    <a:pt x="0" y="0"/>
                  </a:moveTo>
                  <a:lnTo>
                    <a:pt x="0" y="1180"/>
                  </a:lnTo>
                  <a:lnTo>
                    <a:pt x="590" y="1917"/>
                  </a:lnTo>
                  <a:lnTo>
                    <a:pt x="1622" y="2507"/>
                  </a:lnTo>
                  <a:lnTo>
                    <a:pt x="2212" y="3392"/>
                  </a:lnTo>
                  <a:lnTo>
                    <a:pt x="2360" y="5752"/>
                  </a:lnTo>
                  <a:lnTo>
                    <a:pt x="2950" y="7080"/>
                  </a:lnTo>
                  <a:lnTo>
                    <a:pt x="4277" y="4130"/>
                  </a:lnTo>
                  <a:lnTo>
                    <a:pt x="3982" y="1917"/>
                  </a:lnTo>
                  <a:lnTo>
                    <a:pt x="0" y="0"/>
                  </a:lnTo>
                  <a:close/>
                </a:path>
              </a:pathLst>
            </a:custGeom>
            <a:grpFill/>
            <a:ln w="3175" cap="flat">
              <a:solidFill>
                <a:schemeClr val="bg2">
                  <a:lumMod val="90000"/>
                </a:schemeClr>
              </a:solid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3DB14087-8190-7537-78AF-B8E161C2C8C2}"/>
                </a:ext>
              </a:extLst>
            </p:cNvPr>
            <p:cNvSpPr/>
            <p:nvPr/>
          </p:nvSpPr>
          <p:spPr>
            <a:xfrm>
              <a:off x="3967406" y="4547510"/>
              <a:ext cx="318286" cy="351619"/>
            </a:xfrm>
            <a:custGeom>
              <a:avLst/>
              <a:gdLst>
                <a:gd name="connsiteX0" fmla="*/ 317254 w 318286"/>
                <a:gd name="connsiteY0" fmla="*/ 224334 h 351619"/>
                <a:gd name="connsiteX1" fmla="*/ 316369 w 318286"/>
                <a:gd name="connsiteY1" fmla="*/ 222712 h 351619"/>
                <a:gd name="connsiteX2" fmla="*/ 314451 w 318286"/>
                <a:gd name="connsiteY2" fmla="*/ 217992 h 351619"/>
                <a:gd name="connsiteX3" fmla="*/ 311354 w 318286"/>
                <a:gd name="connsiteY3" fmla="*/ 210618 h 351619"/>
                <a:gd name="connsiteX4" fmla="*/ 311059 w 318286"/>
                <a:gd name="connsiteY4" fmla="*/ 207963 h 351619"/>
                <a:gd name="connsiteX5" fmla="*/ 309879 w 318286"/>
                <a:gd name="connsiteY5" fmla="*/ 206340 h 351619"/>
                <a:gd name="connsiteX6" fmla="*/ 307962 w 318286"/>
                <a:gd name="connsiteY6" fmla="*/ 206930 h 351619"/>
                <a:gd name="connsiteX7" fmla="*/ 305750 w 318286"/>
                <a:gd name="connsiteY7" fmla="*/ 206340 h 351619"/>
                <a:gd name="connsiteX8" fmla="*/ 300145 w 318286"/>
                <a:gd name="connsiteY8" fmla="*/ 202358 h 351619"/>
                <a:gd name="connsiteX9" fmla="*/ 296458 w 318286"/>
                <a:gd name="connsiteY9" fmla="*/ 200146 h 351619"/>
                <a:gd name="connsiteX10" fmla="*/ 295130 w 318286"/>
                <a:gd name="connsiteY10" fmla="*/ 198818 h 351619"/>
                <a:gd name="connsiteX11" fmla="*/ 294540 w 318286"/>
                <a:gd name="connsiteY11" fmla="*/ 194688 h 351619"/>
                <a:gd name="connsiteX12" fmla="*/ 293360 w 318286"/>
                <a:gd name="connsiteY12" fmla="*/ 190116 h 351619"/>
                <a:gd name="connsiteX13" fmla="*/ 292918 w 318286"/>
                <a:gd name="connsiteY13" fmla="*/ 184511 h 351619"/>
                <a:gd name="connsiteX14" fmla="*/ 292918 w 318286"/>
                <a:gd name="connsiteY14" fmla="*/ 183184 h 351619"/>
                <a:gd name="connsiteX15" fmla="*/ 296310 w 318286"/>
                <a:gd name="connsiteY15" fmla="*/ 178907 h 351619"/>
                <a:gd name="connsiteX16" fmla="*/ 296310 w 318286"/>
                <a:gd name="connsiteY16" fmla="*/ 176694 h 351619"/>
                <a:gd name="connsiteX17" fmla="*/ 296605 w 318286"/>
                <a:gd name="connsiteY17" fmla="*/ 174777 h 351619"/>
                <a:gd name="connsiteX18" fmla="*/ 296605 w 318286"/>
                <a:gd name="connsiteY18" fmla="*/ 173302 h 351619"/>
                <a:gd name="connsiteX19" fmla="*/ 295720 w 318286"/>
                <a:gd name="connsiteY19" fmla="*/ 173302 h 351619"/>
                <a:gd name="connsiteX20" fmla="*/ 294393 w 318286"/>
                <a:gd name="connsiteY20" fmla="*/ 173892 h 351619"/>
                <a:gd name="connsiteX21" fmla="*/ 292475 w 318286"/>
                <a:gd name="connsiteY21" fmla="*/ 174335 h 351619"/>
                <a:gd name="connsiteX22" fmla="*/ 291443 w 318286"/>
                <a:gd name="connsiteY22" fmla="*/ 174335 h 351619"/>
                <a:gd name="connsiteX23" fmla="*/ 280528 w 318286"/>
                <a:gd name="connsiteY23" fmla="*/ 174040 h 351619"/>
                <a:gd name="connsiteX24" fmla="*/ 267992 w 318286"/>
                <a:gd name="connsiteY24" fmla="*/ 173597 h 351619"/>
                <a:gd name="connsiteX25" fmla="*/ 257667 w 318286"/>
                <a:gd name="connsiteY25" fmla="*/ 173155 h 351619"/>
                <a:gd name="connsiteX26" fmla="*/ 248670 w 318286"/>
                <a:gd name="connsiteY26" fmla="*/ 172860 h 351619"/>
                <a:gd name="connsiteX27" fmla="*/ 248375 w 318286"/>
                <a:gd name="connsiteY27" fmla="*/ 169172 h 351619"/>
                <a:gd name="connsiteX28" fmla="*/ 247933 w 318286"/>
                <a:gd name="connsiteY28" fmla="*/ 162978 h 351619"/>
                <a:gd name="connsiteX29" fmla="*/ 247638 w 318286"/>
                <a:gd name="connsiteY29" fmla="*/ 158701 h 351619"/>
                <a:gd name="connsiteX30" fmla="*/ 247048 w 318286"/>
                <a:gd name="connsiteY30" fmla="*/ 151768 h 351619"/>
                <a:gd name="connsiteX31" fmla="*/ 243508 w 318286"/>
                <a:gd name="connsiteY31" fmla="*/ 147491 h 351619"/>
                <a:gd name="connsiteX32" fmla="*/ 239526 w 318286"/>
                <a:gd name="connsiteY32" fmla="*/ 142771 h 351619"/>
                <a:gd name="connsiteX33" fmla="*/ 238199 w 318286"/>
                <a:gd name="connsiteY33" fmla="*/ 141591 h 351619"/>
                <a:gd name="connsiteX34" fmla="*/ 242918 w 318286"/>
                <a:gd name="connsiteY34" fmla="*/ 141591 h 351619"/>
                <a:gd name="connsiteX35" fmla="*/ 246311 w 318286"/>
                <a:gd name="connsiteY35" fmla="*/ 141296 h 351619"/>
                <a:gd name="connsiteX36" fmla="*/ 245573 w 318286"/>
                <a:gd name="connsiteY36" fmla="*/ 128760 h 351619"/>
                <a:gd name="connsiteX37" fmla="*/ 244541 w 318286"/>
                <a:gd name="connsiteY37" fmla="*/ 127432 h 351619"/>
                <a:gd name="connsiteX38" fmla="*/ 243656 w 318286"/>
                <a:gd name="connsiteY38" fmla="*/ 123450 h 351619"/>
                <a:gd name="connsiteX39" fmla="*/ 243066 w 318286"/>
                <a:gd name="connsiteY39" fmla="*/ 121238 h 351619"/>
                <a:gd name="connsiteX40" fmla="*/ 241443 w 318286"/>
                <a:gd name="connsiteY40" fmla="*/ 119320 h 351619"/>
                <a:gd name="connsiteX41" fmla="*/ 241001 w 318286"/>
                <a:gd name="connsiteY41" fmla="*/ 117256 h 351619"/>
                <a:gd name="connsiteX42" fmla="*/ 241296 w 318286"/>
                <a:gd name="connsiteY42" fmla="*/ 115928 h 351619"/>
                <a:gd name="connsiteX43" fmla="*/ 242181 w 318286"/>
                <a:gd name="connsiteY43" fmla="*/ 115043 h 351619"/>
                <a:gd name="connsiteX44" fmla="*/ 242771 w 318286"/>
                <a:gd name="connsiteY44" fmla="*/ 112978 h 351619"/>
                <a:gd name="connsiteX45" fmla="*/ 242328 w 318286"/>
                <a:gd name="connsiteY45" fmla="*/ 110766 h 351619"/>
                <a:gd name="connsiteX46" fmla="*/ 241296 w 318286"/>
                <a:gd name="connsiteY46" fmla="*/ 108701 h 351619"/>
                <a:gd name="connsiteX47" fmla="*/ 240116 w 318286"/>
                <a:gd name="connsiteY47" fmla="*/ 106784 h 351619"/>
                <a:gd name="connsiteX48" fmla="*/ 237756 w 318286"/>
                <a:gd name="connsiteY48" fmla="*/ 105604 h 351619"/>
                <a:gd name="connsiteX49" fmla="*/ 234364 w 318286"/>
                <a:gd name="connsiteY49" fmla="*/ 103391 h 351619"/>
                <a:gd name="connsiteX50" fmla="*/ 229349 w 318286"/>
                <a:gd name="connsiteY50" fmla="*/ 100736 h 351619"/>
                <a:gd name="connsiteX51" fmla="*/ 225072 w 318286"/>
                <a:gd name="connsiteY51" fmla="*/ 98819 h 351619"/>
                <a:gd name="connsiteX52" fmla="*/ 223744 w 318286"/>
                <a:gd name="connsiteY52" fmla="*/ 99114 h 351619"/>
                <a:gd name="connsiteX53" fmla="*/ 216222 w 318286"/>
                <a:gd name="connsiteY53" fmla="*/ 99851 h 351619"/>
                <a:gd name="connsiteX54" fmla="*/ 213715 w 318286"/>
                <a:gd name="connsiteY54" fmla="*/ 100294 h 351619"/>
                <a:gd name="connsiteX55" fmla="*/ 212093 w 318286"/>
                <a:gd name="connsiteY55" fmla="*/ 99851 h 351619"/>
                <a:gd name="connsiteX56" fmla="*/ 206488 w 318286"/>
                <a:gd name="connsiteY56" fmla="*/ 99851 h 351619"/>
                <a:gd name="connsiteX57" fmla="*/ 204275 w 318286"/>
                <a:gd name="connsiteY57" fmla="*/ 98377 h 351619"/>
                <a:gd name="connsiteX58" fmla="*/ 202358 w 318286"/>
                <a:gd name="connsiteY58" fmla="*/ 96754 h 351619"/>
                <a:gd name="connsiteX59" fmla="*/ 198376 w 318286"/>
                <a:gd name="connsiteY59" fmla="*/ 92477 h 351619"/>
                <a:gd name="connsiteX60" fmla="*/ 197786 w 318286"/>
                <a:gd name="connsiteY60" fmla="*/ 90265 h 351619"/>
                <a:gd name="connsiteX61" fmla="*/ 196311 w 318286"/>
                <a:gd name="connsiteY61" fmla="*/ 89527 h 351619"/>
                <a:gd name="connsiteX62" fmla="*/ 193951 w 318286"/>
                <a:gd name="connsiteY62" fmla="*/ 89822 h 351619"/>
                <a:gd name="connsiteX63" fmla="*/ 191591 w 318286"/>
                <a:gd name="connsiteY63" fmla="*/ 89527 h 351619"/>
                <a:gd name="connsiteX64" fmla="*/ 187019 w 318286"/>
                <a:gd name="connsiteY64" fmla="*/ 87757 h 351619"/>
                <a:gd name="connsiteX65" fmla="*/ 182742 w 318286"/>
                <a:gd name="connsiteY65" fmla="*/ 85840 h 351619"/>
                <a:gd name="connsiteX66" fmla="*/ 180677 w 318286"/>
                <a:gd name="connsiteY66" fmla="*/ 85840 h 351619"/>
                <a:gd name="connsiteX67" fmla="*/ 178907 w 318286"/>
                <a:gd name="connsiteY67" fmla="*/ 84807 h 351619"/>
                <a:gd name="connsiteX68" fmla="*/ 175662 w 318286"/>
                <a:gd name="connsiteY68" fmla="*/ 82005 h 351619"/>
                <a:gd name="connsiteX69" fmla="*/ 174187 w 318286"/>
                <a:gd name="connsiteY69" fmla="*/ 80973 h 351619"/>
                <a:gd name="connsiteX70" fmla="*/ 173450 w 318286"/>
                <a:gd name="connsiteY70" fmla="*/ 79498 h 351619"/>
                <a:gd name="connsiteX71" fmla="*/ 172712 w 318286"/>
                <a:gd name="connsiteY71" fmla="*/ 77285 h 351619"/>
                <a:gd name="connsiteX72" fmla="*/ 171385 w 318286"/>
                <a:gd name="connsiteY72" fmla="*/ 76843 h 351619"/>
                <a:gd name="connsiteX73" fmla="*/ 169763 w 318286"/>
                <a:gd name="connsiteY73" fmla="*/ 77285 h 351619"/>
                <a:gd name="connsiteX74" fmla="*/ 167993 w 318286"/>
                <a:gd name="connsiteY74" fmla="*/ 78318 h 351619"/>
                <a:gd name="connsiteX75" fmla="*/ 165485 w 318286"/>
                <a:gd name="connsiteY75" fmla="*/ 77580 h 351619"/>
                <a:gd name="connsiteX76" fmla="*/ 162388 w 318286"/>
                <a:gd name="connsiteY76" fmla="*/ 75663 h 351619"/>
                <a:gd name="connsiteX77" fmla="*/ 160323 w 318286"/>
                <a:gd name="connsiteY77" fmla="*/ 74188 h 351619"/>
                <a:gd name="connsiteX78" fmla="*/ 159143 w 318286"/>
                <a:gd name="connsiteY78" fmla="*/ 73451 h 351619"/>
                <a:gd name="connsiteX79" fmla="*/ 156488 w 318286"/>
                <a:gd name="connsiteY79" fmla="*/ 72418 h 351619"/>
                <a:gd name="connsiteX80" fmla="*/ 153834 w 318286"/>
                <a:gd name="connsiteY80" fmla="*/ 72123 h 351619"/>
                <a:gd name="connsiteX81" fmla="*/ 149851 w 318286"/>
                <a:gd name="connsiteY81" fmla="*/ 73746 h 351619"/>
                <a:gd name="connsiteX82" fmla="*/ 146606 w 318286"/>
                <a:gd name="connsiteY82" fmla="*/ 73156 h 351619"/>
                <a:gd name="connsiteX83" fmla="*/ 141592 w 318286"/>
                <a:gd name="connsiteY83" fmla="*/ 72566 h 351619"/>
                <a:gd name="connsiteX84" fmla="*/ 137315 w 318286"/>
                <a:gd name="connsiteY84" fmla="*/ 71386 h 351619"/>
                <a:gd name="connsiteX85" fmla="*/ 135692 w 318286"/>
                <a:gd name="connsiteY85" fmla="*/ 68436 h 351619"/>
                <a:gd name="connsiteX86" fmla="*/ 134807 w 318286"/>
                <a:gd name="connsiteY86" fmla="*/ 66518 h 351619"/>
                <a:gd name="connsiteX87" fmla="*/ 132300 w 318286"/>
                <a:gd name="connsiteY87" fmla="*/ 65339 h 351619"/>
                <a:gd name="connsiteX88" fmla="*/ 130235 w 318286"/>
                <a:gd name="connsiteY88" fmla="*/ 63864 h 351619"/>
                <a:gd name="connsiteX89" fmla="*/ 127727 w 318286"/>
                <a:gd name="connsiteY89" fmla="*/ 61504 h 351619"/>
                <a:gd name="connsiteX90" fmla="*/ 126548 w 318286"/>
                <a:gd name="connsiteY90" fmla="*/ 60766 h 351619"/>
                <a:gd name="connsiteX91" fmla="*/ 124335 w 318286"/>
                <a:gd name="connsiteY91" fmla="*/ 60176 h 351619"/>
                <a:gd name="connsiteX92" fmla="*/ 122270 w 318286"/>
                <a:gd name="connsiteY92" fmla="*/ 59439 h 351619"/>
                <a:gd name="connsiteX93" fmla="*/ 121975 w 318286"/>
                <a:gd name="connsiteY93" fmla="*/ 57964 h 351619"/>
                <a:gd name="connsiteX94" fmla="*/ 121238 w 318286"/>
                <a:gd name="connsiteY94" fmla="*/ 56046 h 351619"/>
                <a:gd name="connsiteX95" fmla="*/ 121238 w 318286"/>
                <a:gd name="connsiteY95" fmla="*/ 55604 h 351619"/>
                <a:gd name="connsiteX96" fmla="*/ 119615 w 318286"/>
                <a:gd name="connsiteY96" fmla="*/ 53244 h 351619"/>
                <a:gd name="connsiteX97" fmla="*/ 119026 w 318286"/>
                <a:gd name="connsiteY97" fmla="*/ 53244 h 351619"/>
                <a:gd name="connsiteX98" fmla="*/ 118288 w 318286"/>
                <a:gd name="connsiteY98" fmla="*/ 53539 h 351619"/>
                <a:gd name="connsiteX99" fmla="*/ 117698 w 318286"/>
                <a:gd name="connsiteY99" fmla="*/ 53834 h 351619"/>
                <a:gd name="connsiteX100" fmla="*/ 117108 w 318286"/>
                <a:gd name="connsiteY100" fmla="*/ 53392 h 351619"/>
                <a:gd name="connsiteX101" fmla="*/ 117108 w 318286"/>
                <a:gd name="connsiteY101" fmla="*/ 52359 h 351619"/>
                <a:gd name="connsiteX102" fmla="*/ 117403 w 318286"/>
                <a:gd name="connsiteY102" fmla="*/ 50737 h 351619"/>
                <a:gd name="connsiteX103" fmla="*/ 116666 w 318286"/>
                <a:gd name="connsiteY103" fmla="*/ 48967 h 351619"/>
                <a:gd name="connsiteX104" fmla="*/ 114748 w 318286"/>
                <a:gd name="connsiteY104" fmla="*/ 47197 h 351619"/>
                <a:gd name="connsiteX105" fmla="*/ 113716 w 318286"/>
                <a:gd name="connsiteY105" fmla="*/ 45280 h 351619"/>
                <a:gd name="connsiteX106" fmla="*/ 113716 w 318286"/>
                <a:gd name="connsiteY106" fmla="*/ 43362 h 351619"/>
                <a:gd name="connsiteX107" fmla="*/ 113126 w 318286"/>
                <a:gd name="connsiteY107" fmla="*/ 42035 h 351619"/>
                <a:gd name="connsiteX108" fmla="*/ 112388 w 318286"/>
                <a:gd name="connsiteY108" fmla="*/ 41445 h 351619"/>
                <a:gd name="connsiteX109" fmla="*/ 111946 w 318286"/>
                <a:gd name="connsiteY109" fmla="*/ 40265 h 351619"/>
                <a:gd name="connsiteX110" fmla="*/ 111946 w 318286"/>
                <a:gd name="connsiteY110" fmla="*/ 38643 h 351619"/>
                <a:gd name="connsiteX111" fmla="*/ 112388 w 318286"/>
                <a:gd name="connsiteY111" fmla="*/ 36725 h 351619"/>
                <a:gd name="connsiteX112" fmla="*/ 113568 w 318286"/>
                <a:gd name="connsiteY112" fmla="*/ 34513 h 351619"/>
                <a:gd name="connsiteX113" fmla="*/ 113273 w 318286"/>
                <a:gd name="connsiteY113" fmla="*/ 30973 h 351619"/>
                <a:gd name="connsiteX114" fmla="*/ 111504 w 318286"/>
                <a:gd name="connsiteY114" fmla="*/ 26253 h 351619"/>
                <a:gd name="connsiteX115" fmla="*/ 110471 w 318286"/>
                <a:gd name="connsiteY115" fmla="*/ 22861 h 351619"/>
                <a:gd name="connsiteX116" fmla="*/ 110471 w 318286"/>
                <a:gd name="connsiteY116" fmla="*/ 19321 h 351619"/>
                <a:gd name="connsiteX117" fmla="*/ 111651 w 318286"/>
                <a:gd name="connsiteY117" fmla="*/ 17846 h 351619"/>
                <a:gd name="connsiteX118" fmla="*/ 113863 w 318286"/>
                <a:gd name="connsiteY118" fmla="*/ 14159 h 351619"/>
                <a:gd name="connsiteX119" fmla="*/ 114306 w 318286"/>
                <a:gd name="connsiteY119" fmla="*/ 11357 h 351619"/>
                <a:gd name="connsiteX120" fmla="*/ 113568 w 318286"/>
                <a:gd name="connsiteY120" fmla="*/ 8259 h 351619"/>
                <a:gd name="connsiteX121" fmla="*/ 113568 w 318286"/>
                <a:gd name="connsiteY121" fmla="*/ 5900 h 351619"/>
                <a:gd name="connsiteX122" fmla="*/ 114011 w 318286"/>
                <a:gd name="connsiteY122" fmla="*/ 4277 h 351619"/>
                <a:gd name="connsiteX123" fmla="*/ 113273 w 318286"/>
                <a:gd name="connsiteY123" fmla="*/ 2065 h 351619"/>
                <a:gd name="connsiteX124" fmla="*/ 111798 w 318286"/>
                <a:gd name="connsiteY124" fmla="*/ 0 h 351619"/>
                <a:gd name="connsiteX125" fmla="*/ 110766 w 318286"/>
                <a:gd name="connsiteY125" fmla="*/ 0 h 351619"/>
                <a:gd name="connsiteX126" fmla="*/ 109291 w 318286"/>
                <a:gd name="connsiteY126" fmla="*/ 442 h 351619"/>
                <a:gd name="connsiteX127" fmla="*/ 107521 w 318286"/>
                <a:gd name="connsiteY127" fmla="*/ 2212 h 351619"/>
                <a:gd name="connsiteX128" fmla="*/ 105456 w 318286"/>
                <a:gd name="connsiteY128" fmla="*/ 2507 h 351619"/>
                <a:gd name="connsiteX129" fmla="*/ 103687 w 318286"/>
                <a:gd name="connsiteY129" fmla="*/ 1475 h 351619"/>
                <a:gd name="connsiteX130" fmla="*/ 97934 w 318286"/>
                <a:gd name="connsiteY130" fmla="*/ 1917 h 351619"/>
                <a:gd name="connsiteX131" fmla="*/ 89085 w 318286"/>
                <a:gd name="connsiteY131" fmla="*/ 2950 h 351619"/>
                <a:gd name="connsiteX132" fmla="*/ 85545 w 318286"/>
                <a:gd name="connsiteY132" fmla="*/ 3982 h 351619"/>
                <a:gd name="connsiteX133" fmla="*/ 83480 w 318286"/>
                <a:gd name="connsiteY133" fmla="*/ 4425 h 351619"/>
                <a:gd name="connsiteX134" fmla="*/ 80973 w 318286"/>
                <a:gd name="connsiteY134" fmla="*/ 4720 h 351619"/>
                <a:gd name="connsiteX135" fmla="*/ 76990 w 318286"/>
                <a:gd name="connsiteY135" fmla="*/ 6637 h 351619"/>
                <a:gd name="connsiteX136" fmla="*/ 66961 w 318286"/>
                <a:gd name="connsiteY136" fmla="*/ 14306 h 351619"/>
                <a:gd name="connsiteX137" fmla="*/ 64896 w 318286"/>
                <a:gd name="connsiteY137" fmla="*/ 15486 h 351619"/>
                <a:gd name="connsiteX138" fmla="*/ 62536 w 318286"/>
                <a:gd name="connsiteY138" fmla="*/ 15486 h 351619"/>
                <a:gd name="connsiteX139" fmla="*/ 61209 w 318286"/>
                <a:gd name="connsiteY139" fmla="*/ 16666 h 351619"/>
                <a:gd name="connsiteX140" fmla="*/ 58997 w 318286"/>
                <a:gd name="connsiteY140" fmla="*/ 17551 h 351619"/>
                <a:gd name="connsiteX141" fmla="*/ 54719 w 318286"/>
                <a:gd name="connsiteY141" fmla="*/ 20649 h 351619"/>
                <a:gd name="connsiteX142" fmla="*/ 52507 w 318286"/>
                <a:gd name="connsiteY142" fmla="*/ 23156 h 351619"/>
                <a:gd name="connsiteX143" fmla="*/ 51032 w 318286"/>
                <a:gd name="connsiteY143" fmla="*/ 25368 h 351619"/>
                <a:gd name="connsiteX144" fmla="*/ 49410 w 318286"/>
                <a:gd name="connsiteY144" fmla="*/ 25368 h 351619"/>
                <a:gd name="connsiteX145" fmla="*/ 48082 w 318286"/>
                <a:gd name="connsiteY145" fmla="*/ 24778 h 351619"/>
                <a:gd name="connsiteX146" fmla="*/ 43953 w 318286"/>
                <a:gd name="connsiteY146" fmla="*/ 25073 h 351619"/>
                <a:gd name="connsiteX147" fmla="*/ 41888 w 318286"/>
                <a:gd name="connsiteY147" fmla="*/ 25811 h 351619"/>
                <a:gd name="connsiteX148" fmla="*/ 39675 w 318286"/>
                <a:gd name="connsiteY148" fmla="*/ 28023 h 351619"/>
                <a:gd name="connsiteX149" fmla="*/ 36873 w 318286"/>
                <a:gd name="connsiteY149" fmla="*/ 31858 h 351619"/>
                <a:gd name="connsiteX150" fmla="*/ 35693 w 318286"/>
                <a:gd name="connsiteY150" fmla="*/ 32890 h 351619"/>
                <a:gd name="connsiteX151" fmla="*/ 33481 w 318286"/>
                <a:gd name="connsiteY151" fmla="*/ 34070 h 351619"/>
                <a:gd name="connsiteX152" fmla="*/ 30826 w 318286"/>
                <a:gd name="connsiteY152" fmla="*/ 34955 h 351619"/>
                <a:gd name="connsiteX153" fmla="*/ 27581 w 318286"/>
                <a:gd name="connsiteY153" fmla="*/ 36430 h 351619"/>
                <a:gd name="connsiteX154" fmla="*/ 26106 w 318286"/>
                <a:gd name="connsiteY154" fmla="*/ 36430 h 351619"/>
                <a:gd name="connsiteX155" fmla="*/ 24779 w 318286"/>
                <a:gd name="connsiteY155" fmla="*/ 36725 h 351619"/>
                <a:gd name="connsiteX156" fmla="*/ 23599 w 318286"/>
                <a:gd name="connsiteY156" fmla="*/ 36135 h 351619"/>
                <a:gd name="connsiteX157" fmla="*/ 23156 w 318286"/>
                <a:gd name="connsiteY157" fmla="*/ 34808 h 351619"/>
                <a:gd name="connsiteX158" fmla="*/ 21534 w 318286"/>
                <a:gd name="connsiteY158" fmla="*/ 33923 h 351619"/>
                <a:gd name="connsiteX159" fmla="*/ 17551 w 318286"/>
                <a:gd name="connsiteY159" fmla="*/ 33480 h 351619"/>
                <a:gd name="connsiteX160" fmla="*/ 11652 w 318286"/>
                <a:gd name="connsiteY160" fmla="*/ 32448 h 351619"/>
                <a:gd name="connsiteX161" fmla="*/ 2508 w 318286"/>
                <a:gd name="connsiteY161" fmla="*/ 32448 h 351619"/>
                <a:gd name="connsiteX162" fmla="*/ 5752 w 318286"/>
                <a:gd name="connsiteY162" fmla="*/ 38053 h 351619"/>
                <a:gd name="connsiteX163" fmla="*/ 8112 w 318286"/>
                <a:gd name="connsiteY163" fmla="*/ 42182 h 351619"/>
                <a:gd name="connsiteX164" fmla="*/ 10767 w 318286"/>
                <a:gd name="connsiteY164" fmla="*/ 46902 h 351619"/>
                <a:gd name="connsiteX165" fmla="*/ 12979 w 318286"/>
                <a:gd name="connsiteY165" fmla="*/ 50737 h 351619"/>
                <a:gd name="connsiteX166" fmla="*/ 16372 w 318286"/>
                <a:gd name="connsiteY166" fmla="*/ 56637 h 351619"/>
                <a:gd name="connsiteX167" fmla="*/ 19322 w 318286"/>
                <a:gd name="connsiteY167" fmla="*/ 61651 h 351619"/>
                <a:gd name="connsiteX168" fmla="*/ 22419 w 318286"/>
                <a:gd name="connsiteY168" fmla="*/ 66961 h 351619"/>
                <a:gd name="connsiteX169" fmla="*/ 25959 w 318286"/>
                <a:gd name="connsiteY169" fmla="*/ 73008 h 351619"/>
                <a:gd name="connsiteX170" fmla="*/ 24779 w 318286"/>
                <a:gd name="connsiteY170" fmla="*/ 74631 h 351619"/>
                <a:gd name="connsiteX171" fmla="*/ 23894 w 318286"/>
                <a:gd name="connsiteY171" fmla="*/ 75811 h 351619"/>
                <a:gd name="connsiteX172" fmla="*/ 23894 w 318286"/>
                <a:gd name="connsiteY172" fmla="*/ 77875 h 351619"/>
                <a:gd name="connsiteX173" fmla="*/ 22566 w 318286"/>
                <a:gd name="connsiteY173" fmla="*/ 79055 h 351619"/>
                <a:gd name="connsiteX174" fmla="*/ 21091 w 318286"/>
                <a:gd name="connsiteY174" fmla="*/ 79793 h 351619"/>
                <a:gd name="connsiteX175" fmla="*/ 19322 w 318286"/>
                <a:gd name="connsiteY175" fmla="*/ 81563 h 351619"/>
                <a:gd name="connsiteX176" fmla="*/ 18142 w 318286"/>
                <a:gd name="connsiteY176" fmla="*/ 83037 h 351619"/>
                <a:gd name="connsiteX177" fmla="*/ 18142 w 318286"/>
                <a:gd name="connsiteY177" fmla="*/ 99262 h 351619"/>
                <a:gd name="connsiteX178" fmla="*/ 17109 w 318286"/>
                <a:gd name="connsiteY178" fmla="*/ 101916 h 351619"/>
                <a:gd name="connsiteX179" fmla="*/ 16224 w 318286"/>
                <a:gd name="connsiteY179" fmla="*/ 103244 h 351619"/>
                <a:gd name="connsiteX180" fmla="*/ 15634 w 318286"/>
                <a:gd name="connsiteY180" fmla="*/ 104276 h 351619"/>
                <a:gd name="connsiteX181" fmla="*/ 16962 w 318286"/>
                <a:gd name="connsiteY181" fmla="*/ 106784 h 351619"/>
                <a:gd name="connsiteX182" fmla="*/ 18289 w 318286"/>
                <a:gd name="connsiteY182" fmla="*/ 111946 h 351619"/>
                <a:gd name="connsiteX183" fmla="*/ 19322 w 318286"/>
                <a:gd name="connsiteY183" fmla="*/ 112978 h 351619"/>
                <a:gd name="connsiteX184" fmla="*/ 20502 w 318286"/>
                <a:gd name="connsiteY184" fmla="*/ 115043 h 351619"/>
                <a:gd name="connsiteX185" fmla="*/ 21091 w 318286"/>
                <a:gd name="connsiteY185" fmla="*/ 117108 h 351619"/>
                <a:gd name="connsiteX186" fmla="*/ 20796 w 318286"/>
                <a:gd name="connsiteY186" fmla="*/ 117845 h 351619"/>
                <a:gd name="connsiteX187" fmla="*/ 18436 w 318286"/>
                <a:gd name="connsiteY187" fmla="*/ 118730 h 351619"/>
                <a:gd name="connsiteX188" fmla="*/ 17551 w 318286"/>
                <a:gd name="connsiteY188" fmla="*/ 119615 h 351619"/>
                <a:gd name="connsiteX189" fmla="*/ 17257 w 318286"/>
                <a:gd name="connsiteY189" fmla="*/ 122565 h 351619"/>
                <a:gd name="connsiteX190" fmla="*/ 16224 w 318286"/>
                <a:gd name="connsiteY190" fmla="*/ 123598 h 351619"/>
                <a:gd name="connsiteX191" fmla="*/ 14454 w 318286"/>
                <a:gd name="connsiteY191" fmla="*/ 124925 h 351619"/>
                <a:gd name="connsiteX192" fmla="*/ 13274 w 318286"/>
                <a:gd name="connsiteY192" fmla="*/ 126547 h 351619"/>
                <a:gd name="connsiteX193" fmla="*/ 12389 w 318286"/>
                <a:gd name="connsiteY193" fmla="*/ 127580 h 351619"/>
                <a:gd name="connsiteX194" fmla="*/ 11505 w 318286"/>
                <a:gd name="connsiteY194" fmla="*/ 128170 h 351619"/>
                <a:gd name="connsiteX195" fmla="*/ 11062 w 318286"/>
                <a:gd name="connsiteY195" fmla="*/ 130087 h 351619"/>
                <a:gd name="connsiteX196" fmla="*/ 10472 w 318286"/>
                <a:gd name="connsiteY196" fmla="*/ 132005 h 351619"/>
                <a:gd name="connsiteX197" fmla="*/ 8260 w 318286"/>
                <a:gd name="connsiteY197" fmla="*/ 133332 h 351619"/>
                <a:gd name="connsiteX198" fmla="*/ 7817 w 318286"/>
                <a:gd name="connsiteY198" fmla="*/ 135839 h 351619"/>
                <a:gd name="connsiteX199" fmla="*/ 7817 w 318286"/>
                <a:gd name="connsiteY199" fmla="*/ 137904 h 351619"/>
                <a:gd name="connsiteX200" fmla="*/ 8997 w 318286"/>
                <a:gd name="connsiteY200" fmla="*/ 139969 h 351619"/>
                <a:gd name="connsiteX201" fmla="*/ 12684 w 318286"/>
                <a:gd name="connsiteY201" fmla="*/ 144246 h 351619"/>
                <a:gd name="connsiteX202" fmla="*/ 13127 w 318286"/>
                <a:gd name="connsiteY202" fmla="*/ 145279 h 351619"/>
                <a:gd name="connsiteX203" fmla="*/ 10914 w 318286"/>
                <a:gd name="connsiteY203" fmla="*/ 147786 h 351619"/>
                <a:gd name="connsiteX204" fmla="*/ 9734 w 318286"/>
                <a:gd name="connsiteY204" fmla="*/ 149556 h 351619"/>
                <a:gd name="connsiteX205" fmla="*/ 8112 w 318286"/>
                <a:gd name="connsiteY205" fmla="*/ 152506 h 351619"/>
                <a:gd name="connsiteX206" fmla="*/ 8112 w 318286"/>
                <a:gd name="connsiteY206" fmla="*/ 152506 h 351619"/>
                <a:gd name="connsiteX207" fmla="*/ 9734 w 318286"/>
                <a:gd name="connsiteY207" fmla="*/ 155456 h 351619"/>
                <a:gd name="connsiteX208" fmla="*/ 10472 w 318286"/>
                <a:gd name="connsiteY208" fmla="*/ 155456 h 351619"/>
                <a:gd name="connsiteX209" fmla="*/ 11652 w 318286"/>
                <a:gd name="connsiteY209" fmla="*/ 156488 h 351619"/>
                <a:gd name="connsiteX210" fmla="*/ 12537 w 318286"/>
                <a:gd name="connsiteY210" fmla="*/ 156931 h 351619"/>
                <a:gd name="connsiteX211" fmla="*/ 12979 w 318286"/>
                <a:gd name="connsiteY211" fmla="*/ 157373 h 351619"/>
                <a:gd name="connsiteX212" fmla="*/ 13569 w 318286"/>
                <a:gd name="connsiteY212" fmla="*/ 158110 h 351619"/>
                <a:gd name="connsiteX213" fmla="*/ 14749 w 318286"/>
                <a:gd name="connsiteY213" fmla="*/ 159143 h 351619"/>
                <a:gd name="connsiteX214" fmla="*/ 16372 w 318286"/>
                <a:gd name="connsiteY214" fmla="*/ 160028 h 351619"/>
                <a:gd name="connsiteX215" fmla="*/ 16962 w 318286"/>
                <a:gd name="connsiteY215" fmla="*/ 161503 h 351619"/>
                <a:gd name="connsiteX216" fmla="*/ 16962 w 318286"/>
                <a:gd name="connsiteY216" fmla="*/ 163125 h 351619"/>
                <a:gd name="connsiteX217" fmla="*/ 17551 w 318286"/>
                <a:gd name="connsiteY217" fmla="*/ 163568 h 351619"/>
                <a:gd name="connsiteX218" fmla="*/ 19911 w 318286"/>
                <a:gd name="connsiteY218" fmla="*/ 164010 h 351619"/>
                <a:gd name="connsiteX219" fmla="*/ 21829 w 318286"/>
                <a:gd name="connsiteY219" fmla="*/ 164010 h 351619"/>
                <a:gd name="connsiteX220" fmla="*/ 22714 w 318286"/>
                <a:gd name="connsiteY220" fmla="*/ 164748 h 351619"/>
                <a:gd name="connsiteX221" fmla="*/ 22419 w 318286"/>
                <a:gd name="connsiteY221" fmla="*/ 165338 h 351619"/>
                <a:gd name="connsiteX222" fmla="*/ 21976 w 318286"/>
                <a:gd name="connsiteY222" fmla="*/ 165928 h 351619"/>
                <a:gd name="connsiteX223" fmla="*/ 21239 w 318286"/>
                <a:gd name="connsiteY223" fmla="*/ 166813 h 351619"/>
                <a:gd name="connsiteX224" fmla="*/ 20354 w 318286"/>
                <a:gd name="connsiteY224" fmla="*/ 167697 h 351619"/>
                <a:gd name="connsiteX225" fmla="*/ 20796 w 318286"/>
                <a:gd name="connsiteY225" fmla="*/ 169025 h 351619"/>
                <a:gd name="connsiteX226" fmla="*/ 21829 w 318286"/>
                <a:gd name="connsiteY226" fmla="*/ 170500 h 351619"/>
                <a:gd name="connsiteX227" fmla="*/ 23451 w 318286"/>
                <a:gd name="connsiteY227" fmla="*/ 170795 h 351619"/>
                <a:gd name="connsiteX228" fmla="*/ 25221 w 318286"/>
                <a:gd name="connsiteY228" fmla="*/ 171237 h 351619"/>
                <a:gd name="connsiteX229" fmla="*/ 26696 w 318286"/>
                <a:gd name="connsiteY229" fmla="*/ 171237 h 351619"/>
                <a:gd name="connsiteX230" fmla="*/ 27728 w 318286"/>
                <a:gd name="connsiteY230" fmla="*/ 171827 h 351619"/>
                <a:gd name="connsiteX231" fmla="*/ 27728 w 318286"/>
                <a:gd name="connsiteY231" fmla="*/ 173450 h 351619"/>
                <a:gd name="connsiteX232" fmla="*/ 27286 w 318286"/>
                <a:gd name="connsiteY232" fmla="*/ 173745 h 351619"/>
                <a:gd name="connsiteX233" fmla="*/ 26106 w 318286"/>
                <a:gd name="connsiteY233" fmla="*/ 173745 h 351619"/>
                <a:gd name="connsiteX234" fmla="*/ 25074 w 318286"/>
                <a:gd name="connsiteY234" fmla="*/ 174187 h 351619"/>
                <a:gd name="connsiteX235" fmla="*/ 24779 w 318286"/>
                <a:gd name="connsiteY235" fmla="*/ 174482 h 351619"/>
                <a:gd name="connsiteX236" fmla="*/ 24779 w 318286"/>
                <a:gd name="connsiteY236" fmla="*/ 175072 h 351619"/>
                <a:gd name="connsiteX237" fmla="*/ 23894 w 318286"/>
                <a:gd name="connsiteY237" fmla="*/ 175662 h 351619"/>
                <a:gd name="connsiteX238" fmla="*/ 22566 w 318286"/>
                <a:gd name="connsiteY238" fmla="*/ 176252 h 351619"/>
                <a:gd name="connsiteX239" fmla="*/ 20649 w 318286"/>
                <a:gd name="connsiteY239" fmla="*/ 176252 h 351619"/>
                <a:gd name="connsiteX240" fmla="*/ 19469 w 318286"/>
                <a:gd name="connsiteY240" fmla="*/ 176694 h 351619"/>
                <a:gd name="connsiteX241" fmla="*/ 18879 w 318286"/>
                <a:gd name="connsiteY241" fmla="*/ 177284 h 351619"/>
                <a:gd name="connsiteX242" fmla="*/ 19764 w 318286"/>
                <a:gd name="connsiteY242" fmla="*/ 177727 h 351619"/>
                <a:gd name="connsiteX243" fmla="*/ 20502 w 318286"/>
                <a:gd name="connsiteY243" fmla="*/ 178612 h 351619"/>
                <a:gd name="connsiteX244" fmla="*/ 20796 w 318286"/>
                <a:gd name="connsiteY244" fmla="*/ 179202 h 351619"/>
                <a:gd name="connsiteX245" fmla="*/ 20796 w 318286"/>
                <a:gd name="connsiteY245" fmla="*/ 180382 h 351619"/>
                <a:gd name="connsiteX246" fmla="*/ 20502 w 318286"/>
                <a:gd name="connsiteY246" fmla="*/ 180972 h 351619"/>
                <a:gd name="connsiteX247" fmla="*/ 18584 w 318286"/>
                <a:gd name="connsiteY247" fmla="*/ 180972 h 351619"/>
                <a:gd name="connsiteX248" fmla="*/ 16962 w 318286"/>
                <a:gd name="connsiteY248" fmla="*/ 179939 h 351619"/>
                <a:gd name="connsiteX249" fmla="*/ 16077 w 318286"/>
                <a:gd name="connsiteY249" fmla="*/ 179497 h 351619"/>
                <a:gd name="connsiteX250" fmla="*/ 16077 w 318286"/>
                <a:gd name="connsiteY250" fmla="*/ 179792 h 351619"/>
                <a:gd name="connsiteX251" fmla="*/ 16519 w 318286"/>
                <a:gd name="connsiteY251" fmla="*/ 182447 h 351619"/>
                <a:gd name="connsiteX252" fmla="*/ 15634 w 318286"/>
                <a:gd name="connsiteY252" fmla="*/ 183332 h 351619"/>
                <a:gd name="connsiteX253" fmla="*/ 13569 w 318286"/>
                <a:gd name="connsiteY253" fmla="*/ 184364 h 351619"/>
                <a:gd name="connsiteX254" fmla="*/ 11799 w 318286"/>
                <a:gd name="connsiteY254" fmla="*/ 185839 h 351619"/>
                <a:gd name="connsiteX255" fmla="*/ 10030 w 318286"/>
                <a:gd name="connsiteY255" fmla="*/ 188346 h 351619"/>
                <a:gd name="connsiteX256" fmla="*/ 7080 w 318286"/>
                <a:gd name="connsiteY256" fmla="*/ 192033 h 351619"/>
                <a:gd name="connsiteX257" fmla="*/ 6047 w 318286"/>
                <a:gd name="connsiteY257" fmla="*/ 193066 h 351619"/>
                <a:gd name="connsiteX258" fmla="*/ 5605 w 318286"/>
                <a:gd name="connsiteY258" fmla="*/ 194393 h 351619"/>
                <a:gd name="connsiteX259" fmla="*/ 3835 w 318286"/>
                <a:gd name="connsiteY259" fmla="*/ 194836 h 351619"/>
                <a:gd name="connsiteX260" fmla="*/ 590 w 318286"/>
                <a:gd name="connsiteY260" fmla="*/ 197343 h 351619"/>
                <a:gd name="connsiteX261" fmla="*/ 0 w 318286"/>
                <a:gd name="connsiteY261" fmla="*/ 198671 h 351619"/>
                <a:gd name="connsiteX262" fmla="*/ 590 w 318286"/>
                <a:gd name="connsiteY262" fmla="*/ 199850 h 351619"/>
                <a:gd name="connsiteX263" fmla="*/ 2213 w 318286"/>
                <a:gd name="connsiteY263" fmla="*/ 200883 h 351619"/>
                <a:gd name="connsiteX264" fmla="*/ 3245 w 318286"/>
                <a:gd name="connsiteY264" fmla="*/ 202358 h 351619"/>
                <a:gd name="connsiteX265" fmla="*/ 3540 w 318286"/>
                <a:gd name="connsiteY265" fmla="*/ 204275 h 351619"/>
                <a:gd name="connsiteX266" fmla="*/ 3540 w 318286"/>
                <a:gd name="connsiteY266" fmla="*/ 205455 h 351619"/>
                <a:gd name="connsiteX267" fmla="*/ 3540 w 318286"/>
                <a:gd name="connsiteY267" fmla="*/ 205455 h 351619"/>
                <a:gd name="connsiteX268" fmla="*/ 3982 w 318286"/>
                <a:gd name="connsiteY268" fmla="*/ 208553 h 351619"/>
                <a:gd name="connsiteX269" fmla="*/ 7522 w 318286"/>
                <a:gd name="connsiteY269" fmla="*/ 212682 h 351619"/>
                <a:gd name="connsiteX270" fmla="*/ 8702 w 318286"/>
                <a:gd name="connsiteY270" fmla="*/ 217255 h 351619"/>
                <a:gd name="connsiteX271" fmla="*/ 9587 w 318286"/>
                <a:gd name="connsiteY271" fmla="*/ 217844 h 351619"/>
                <a:gd name="connsiteX272" fmla="*/ 14454 w 318286"/>
                <a:gd name="connsiteY272" fmla="*/ 220204 h 351619"/>
                <a:gd name="connsiteX273" fmla="*/ 14454 w 318286"/>
                <a:gd name="connsiteY273" fmla="*/ 220794 h 351619"/>
                <a:gd name="connsiteX274" fmla="*/ 13864 w 318286"/>
                <a:gd name="connsiteY274" fmla="*/ 221679 h 351619"/>
                <a:gd name="connsiteX275" fmla="*/ 13127 w 318286"/>
                <a:gd name="connsiteY275" fmla="*/ 222859 h 351619"/>
                <a:gd name="connsiteX276" fmla="*/ 13569 w 318286"/>
                <a:gd name="connsiteY276" fmla="*/ 224481 h 351619"/>
                <a:gd name="connsiteX277" fmla="*/ 14454 w 318286"/>
                <a:gd name="connsiteY277" fmla="*/ 226694 h 351619"/>
                <a:gd name="connsiteX278" fmla="*/ 14749 w 318286"/>
                <a:gd name="connsiteY278" fmla="*/ 228759 h 351619"/>
                <a:gd name="connsiteX279" fmla="*/ 15339 w 318286"/>
                <a:gd name="connsiteY279" fmla="*/ 230824 h 351619"/>
                <a:gd name="connsiteX280" fmla="*/ 15929 w 318286"/>
                <a:gd name="connsiteY280" fmla="*/ 233921 h 351619"/>
                <a:gd name="connsiteX281" fmla="*/ 16224 w 318286"/>
                <a:gd name="connsiteY281" fmla="*/ 236723 h 351619"/>
                <a:gd name="connsiteX282" fmla="*/ 17404 w 318286"/>
                <a:gd name="connsiteY282" fmla="*/ 241001 h 351619"/>
                <a:gd name="connsiteX283" fmla="*/ 17699 w 318286"/>
                <a:gd name="connsiteY283" fmla="*/ 243655 h 351619"/>
                <a:gd name="connsiteX284" fmla="*/ 17699 w 318286"/>
                <a:gd name="connsiteY284" fmla="*/ 245278 h 351619"/>
                <a:gd name="connsiteX285" fmla="*/ 18731 w 318286"/>
                <a:gd name="connsiteY285" fmla="*/ 246753 h 351619"/>
                <a:gd name="connsiteX286" fmla="*/ 20649 w 318286"/>
                <a:gd name="connsiteY286" fmla="*/ 248523 h 351619"/>
                <a:gd name="connsiteX287" fmla="*/ 23304 w 318286"/>
                <a:gd name="connsiteY287" fmla="*/ 250440 h 351619"/>
                <a:gd name="connsiteX288" fmla="*/ 25369 w 318286"/>
                <a:gd name="connsiteY288" fmla="*/ 252652 h 351619"/>
                <a:gd name="connsiteX289" fmla="*/ 26991 w 318286"/>
                <a:gd name="connsiteY289" fmla="*/ 254127 h 351619"/>
                <a:gd name="connsiteX290" fmla="*/ 28908 w 318286"/>
                <a:gd name="connsiteY290" fmla="*/ 255307 h 351619"/>
                <a:gd name="connsiteX291" fmla="*/ 30383 w 318286"/>
                <a:gd name="connsiteY291" fmla="*/ 256340 h 351619"/>
                <a:gd name="connsiteX292" fmla="*/ 30973 w 318286"/>
                <a:gd name="connsiteY292" fmla="*/ 257077 h 351619"/>
                <a:gd name="connsiteX293" fmla="*/ 30973 w 318286"/>
                <a:gd name="connsiteY293" fmla="*/ 257667 h 351619"/>
                <a:gd name="connsiteX294" fmla="*/ 30531 w 318286"/>
                <a:gd name="connsiteY294" fmla="*/ 258257 h 351619"/>
                <a:gd name="connsiteX295" fmla="*/ 28171 w 318286"/>
                <a:gd name="connsiteY295" fmla="*/ 261059 h 351619"/>
                <a:gd name="connsiteX296" fmla="*/ 24926 w 318286"/>
                <a:gd name="connsiteY296" fmla="*/ 265337 h 351619"/>
                <a:gd name="connsiteX297" fmla="*/ 24926 w 318286"/>
                <a:gd name="connsiteY297" fmla="*/ 265927 h 351619"/>
                <a:gd name="connsiteX298" fmla="*/ 28023 w 318286"/>
                <a:gd name="connsiteY298" fmla="*/ 269024 h 351619"/>
                <a:gd name="connsiteX299" fmla="*/ 28466 w 318286"/>
                <a:gd name="connsiteY299" fmla="*/ 270204 h 351619"/>
                <a:gd name="connsiteX300" fmla="*/ 28466 w 318286"/>
                <a:gd name="connsiteY300" fmla="*/ 271974 h 351619"/>
                <a:gd name="connsiteX301" fmla="*/ 27433 w 318286"/>
                <a:gd name="connsiteY301" fmla="*/ 274039 h 351619"/>
                <a:gd name="connsiteX302" fmla="*/ 24041 w 318286"/>
                <a:gd name="connsiteY302" fmla="*/ 274776 h 351619"/>
                <a:gd name="connsiteX303" fmla="*/ 23304 w 318286"/>
                <a:gd name="connsiteY303" fmla="*/ 275366 h 351619"/>
                <a:gd name="connsiteX304" fmla="*/ 23304 w 318286"/>
                <a:gd name="connsiteY304" fmla="*/ 276103 h 351619"/>
                <a:gd name="connsiteX305" fmla="*/ 24041 w 318286"/>
                <a:gd name="connsiteY305" fmla="*/ 276989 h 351619"/>
                <a:gd name="connsiteX306" fmla="*/ 24041 w 318286"/>
                <a:gd name="connsiteY306" fmla="*/ 279053 h 351619"/>
                <a:gd name="connsiteX307" fmla="*/ 25074 w 318286"/>
                <a:gd name="connsiteY307" fmla="*/ 281413 h 351619"/>
                <a:gd name="connsiteX308" fmla="*/ 24484 w 318286"/>
                <a:gd name="connsiteY308" fmla="*/ 282151 h 351619"/>
                <a:gd name="connsiteX309" fmla="*/ 23304 w 318286"/>
                <a:gd name="connsiteY309" fmla="*/ 283183 h 351619"/>
                <a:gd name="connsiteX310" fmla="*/ 23304 w 318286"/>
                <a:gd name="connsiteY310" fmla="*/ 284216 h 351619"/>
                <a:gd name="connsiteX311" fmla="*/ 23599 w 318286"/>
                <a:gd name="connsiteY311" fmla="*/ 285395 h 351619"/>
                <a:gd name="connsiteX312" fmla="*/ 24926 w 318286"/>
                <a:gd name="connsiteY312" fmla="*/ 286280 h 351619"/>
                <a:gd name="connsiteX313" fmla="*/ 30088 w 318286"/>
                <a:gd name="connsiteY313" fmla="*/ 289525 h 351619"/>
                <a:gd name="connsiteX314" fmla="*/ 30531 w 318286"/>
                <a:gd name="connsiteY314" fmla="*/ 289968 h 351619"/>
                <a:gd name="connsiteX315" fmla="*/ 30531 w 318286"/>
                <a:gd name="connsiteY315" fmla="*/ 290263 h 351619"/>
                <a:gd name="connsiteX316" fmla="*/ 28466 w 318286"/>
                <a:gd name="connsiteY316" fmla="*/ 292475 h 351619"/>
                <a:gd name="connsiteX317" fmla="*/ 28466 w 318286"/>
                <a:gd name="connsiteY317" fmla="*/ 297342 h 351619"/>
                <a:gd name="connsiteX318" fmla="*/ 29203 w 318286"/>
                <a:gd name="connsiteY318" fmla="*/ 297932 h 351619"/>
                <a:gd name="connsiteX319" fmla="*/ 31711 w 318286"/>
                <a:gd name="connsiteY319" fmla="*/ 298670 h 351619"/>
                <a:gd name="connsiteX320" fmla="*/ 34956 w 318286"/>
                <a:gd name="connsiteY320" fmla="*/ 303537 h 351619"/>
                <a:gd name="connsiteX321" fmla="*/ 38053 w 318286"/>
                <a:gd name="connsiteY321" fmla="*/ 308109 h 351619"/>
                <a:gd name="connsiteX322" fmla="*/ 38053 w 318286"/>
                <a:gd name="connsiteY322" fmla="*/ 312091 h 351619"/>
                <a:gd name="connsiteX323" fmla="*/ 38348 w 318286"/>
                <a:gd name="connsiteY323" fmla="*/ 316811 h 351619"/>
                <a:gd name="connsiteX324" fmla="*/ 40265 w 318286"/>
                <a:gd name="connsiteY324" fmla="*/ 320498 h 351619"/>
                <a:gd name="connsiteX325" fmla="*/ 40560 w 318286"/>
                <a:gd name="connsiteY325" fmla="*/ 323448 h 351619"/>
                <a:gd name="connsiteX326" fmla="*/ 41150 w 318286"/>
                <a:gd name="connsiteY326" fmla="*/ 326840 h 351619"/>
                <a:gd name="connsiteX327" fmla="*/ 43510 w 318286"/>
                <a:gd name="connsiteY327" fmla="*/ 328905 h 351619"/>
                <a:gd name="connsiteX328" fmla="*/ 44395 w 318286"/>
                <a:gd name="connsiteY328" fmla="*/ 332888 h 351619"/>
                <a:gd name="connsiteX329" fmla="*/ 44690 w 318286"/>
                <a:gd name="connsiteY329" fmla="*/ 334953 h 351619"/>
                <a:gd name="connsiteX330" fmla="*/ 44690 w 318286"/>
                <a:gd name="connsiteY330" fmla="*/ 336428 h 351619"/>
                <a:gd name="connsiteX331" fmla="*/ 46312 w 318286"/>
                <a:gd name="connsiteY331" fmla="*/ 340852 h 351619"/>
                <a:gd name="connsiteX332" fmla="*/ 46312 w 318286"/>
                <a:gd name="connsiteY332" fmla="*/ 349849 h 351619"/>
                <a:gd name="connsiteX333" fmla="*/ 47935 w 318286"/>
                <a:gd name="connsiteY333" fmla="*/ 350734 h 351619"/>
                <a:gd name="connsiteX334" fmla="*/ 48672 w 318286"/>
                <a:gd name="connsiteY334" fmla="*/ 351324 h 351619"/>
                <a:gd name="connsiteX335" fmla="*/ 50885 w 318286"/>
                <a:gd name="connsiteY335" fmla="*/ 351619 h 351619"/>
                <a:gd name="connsiteX336" fmla="*/ 54277 w 318286"/>
                <a:gd name="connsiteY336" fmla="*/ 351619 h 351619"/>
                <a:gd name="connsiteX337" fmla="*/ 60029 w 318286"/>
                <a:gd name="connsiteY337" fmla="*/ 350734 h 351619"/>
                <a:gd name="connsiteX338" fmla="*/ 64454 w 318286"/>
                <a:gd name="connsiteY338" fmla="*/ 349849 h 351619"/>
                <a:gd name="connsiteX339" fmla="*/ 65339 w 318286"/>
                <a:gd name="connsiteY339" fmla="*/ 348522 h 351619"/>
                <a:gd name="connsiteX340" fmla="*/ 68141 w 318286"/>
                <a:gd name="connsiteY340" fmla="*/ 345129 h 351619"/>
                <a:gd name="connsiteX341" fmla="*/ 68731 w 318286"/>
                <a:gd name="connsiteY341" fmla="*/ 342475 h 351619"/>
                <a:gd name="connsiteX342" fmla="*/ 69911 w 318286"/>
                <a:gd name="connsiteY342" fmla="*/ 341295 h 351619"/>
                <a:gd name="connsiteX343" fmla="*/ 74926 w 318286"/>
                <a:gd name="connsiteY343" fmla="*/ 338492 h 351619"/>
                <a:gd name="connsiteX344" fmla="*/ 75811 w 318286"/>
                <a:gd name="connsiteY344" fmla="*/ 336722 h 351619"/>
                <a:gd name="connsiteX345" fmla="*/ 76253 w 318286"/>
                <a:gd name="connsiteY345" fmla="*/ 334657 h 351619"/>
                <a:gd name="connsiteX346" fmla="*/ 77286 w 318286"/>
                <a:gd name="connsiteY346" fmla="*/ 333183 h 351619"/>
                <a:gd name="connsiteX347" fmla="*/ 79203 w 318286"/>
                <a:gd name="connsiteY347" fmla="*/ 332888 h 351619"/>
                <a:gd name="connsiteX348" fmla="*/ 82595 w 318286"/>
                <a:gd name="connsiteY348" fmla="*/ 331560 h 351619"/>
                <a:gd name="connsiteX349" fmla="*/ 86282 w 318286"/>
                <a:gd name="connsiteY349" fmla="*/ 330380 h 351619"/>
                <a:gd name="connsiteX350" fmla="*/ 87462 w 318286"/>
                <a:gd name="connsiteY350" fmla="*/ 328758 h 351619"/>
                <a:gd name="connsiteX351" fmla="*/ 88495 w 318286"/>
                <a:gd name="connsiteY351" fmla="*/ 325808 h 351619"/>
                <a:gd name="connsiteX352" fmla="*/ 89380 w 318286"/>
                <a:gd name="connsiteY352" fmla="*/ 322563 h 351619"/>
                <a:gd name="connsiteX353" fmla="*/ 90117 w 318286"/>
                <a:gd name="connsiteY353" fmla="*/ 321826 h 351619"/>
                <a:gd name="connsiteX354" fmla="*/ 91297 w 318286"/>
                <a:gd name="connsiteY354" fmla="*/ 321826 h 351619"/>
                <a:gd name="connsiteX355" fmla="*/ 93215 w 318286"/>
                <a:gd name="connsiteY355" fmla="*/ 322711 h 351619"/>
                <a:gd name="connsiteX356" fmla="*/ 94247 w 318286"/>
                <a:gd name="connsiteY356" fmla="*/ 323891 h 351619"/>
                <a:gd name="connsiteX357" fmla="*/ 99409 w 318286"/>
                <a:gd name="connsiteY357" fmla="*/ 327725 h 351619"/>
                <a:gd name="connsiteX358" fmla="*/ 101769 w 318286"/>
                <a:gd name="connsiteY358" fmla="*/ 329938 h 351619"/>
                <a:gd name="connsiteX359" fmla="*/ 103981 w 318286"/>
                <a:gd name="connsiteY359" fmla="*/ 330233 h 351619"/>
                <a:gd name="connsiteX360" fmla="*/ 108406 w 318286"/>
                <a:gd name="connsiteY360" fmla="*/ 329790 h 351619"/>
                <a:gd name="connsiteX361" fmla="*/ 109291 w 318286"/>
                <a:gd name="connsiteY361" fmla="*/ 329790 h 351619"/>
                <a:gd name="connsiteX362" fmla="*/ 120501 w 318286"/>
                <a:gd name="connsiteY362" fmla="*/ 330085 h 351619"/>
                <a:gd name="connsiteX363" fmla="*/ 122270 w 318286"/>
                <a:gd name="connsiteY363" fmla="*/ 330085 h 351619"/>
                <a:gd name="connsiteX364" fmla="*/ 126105 w 318286"/>
                <a:gd name="connsiteY364" fmla="*/ 331265 h 351619"/>
                <a:gd name="connsiteX365" fmla="*/ 128318 w 318286"/>
                <a:gd name="connsiteY365" fmla="*/ 332003 h 351619"/>
                <a:gd name="connsiteX366" fmla="*/ 129792 w 318286"/>
                <a:gd name="connsiteY366" fmla="*/ 332445 h 351619"/>
                <a:gd name="connsiteX367" fmla="*/ 132300 w 318286"/>
                <a:gd name="connsiteY367" fmla="*/ 333625 h 351619"/>
                <a:gd name="connsiteX368" fmla="*/ 134512 w 318286"/>
                <a:gd name="connsiteY368" fmla="*/ 337460 h 351619"/>
                <a:gd name="connsiteX369" fmla="*/ 135692 w 318286"/>
                <a:gd name="connsiteY369" fmla="*/ 340557 h 351619"/>
                <a:gd name="connsiteX370" fmla="*/ 136577 w 318286"/>
                <a:gd name="connsiteY370" fmla="*/ 343360 h 351619"/>
                <a:gd name="connsiteX371" fmla="*/ 138495 w 318286"/>
                <a:gd name="connsiteY371" fmla="*/ 348227 h 351619"/>
                <a:gd name="connsiteX372" fmla="*/ 139822 w 318286"/>
                <a:gd name="connsiteY372" fmla="*/ 349997 h 351619"/>
                <a:gd name="connsiteX373" fmla="*/ 140264 w 318286"/>
                <a:gd name="connsiteY373" fmla="*/ 349112 h 351619"/>
                <a:gd name="connsiteX374" fmla="*/ 141297 w 318286"/>
                <a:gd name="connsiteY374" fmla="*/ 343802 h 351619"/>
                <a:gd name="connsiteX375" fmla="*/ 142772 w 318286"/>
                <a:gd name="connsiteY375" fmla="*/ 340705 h 351619"/>
                <a:gd name="connsiteX376" fmla="*/ 144837 w 318286"/>
                <a:gd name="connsiteY376" fmla="*/ 337312 h 351619"/>
                <a:gd name="connsiteX377" fmla="*/ 148966 w 318286"/>
                <a:gd name="connsiteY377" fmla="*/ 329348 h 351619"/>
                <a:gd name="connsiteX378" fmla="*/ 150441 w 318286"/>
                <a:gd name="connsiteY378" fmla="*/ 328168 h 351619"/>
                <a:gd name="connsiteX379" fmla="*/ 152064 w 318286"/>
                <a:gd name="connsiteY379" fmla="*/ 327578 h 351619"/>
                <a:gd name="connsiteX380" fmla="*/ 153244 w 318286"/>
                <a:gd name="connsiteY380" fmla="*/ 327578 h 351619"/>
                <a:gd name="connsiteX381" fmla="*/ 154423 w 318286"/>
                <a:gd name="connsiteY381" fmla="*/ 328168 h 351619"/>
                <a:gd name="connsiteX382" fmla="*/ 155898 w 318286"/>
                <a:gd name="connsiteY382" fmla="*/ 328168 h 351619"/>
                <a:gd name="connsiteX383" fmla="*/ 156931 w 318286"/>
                <a:gd name="connsiteY383" fmla="*/ 327578 h 351619"/>
                <a:gd name="connsiteX384" fmla="*/ 178907 w 318286"/>
                <a:gd name="connsiteY384" fmla="*/ 327578 h 351619"/>
                <a:gd name="connsiteX385" fmla="*/ 179349 w 318286"/>
                <a:gd name="connsiteY385" fmla="*/ 328758 h 351619"/>
                <a:gd name="connsiteX386" fmla="*/ 181119 w 318286"/>
                <a:gd name="connsiteY386" fmla="*/ 331708 h 351619"/>
                <a:gd name="connsiteX387" fmla="*/ 183184 w 318286"/>
                <a:gd name="connsiteY387" fmla="*/ 333330 h 351619"/>
                <a:gd name="connsiteX388" fmla="*/ 183627 w 318286"/>
                <a:gd name="connsiteY388" fmla="*/ 333773 h 351619"/>
                <a:gd name="connsiteX389" fmla="*/ 184217 w 318286"/>
                <a:gd name="connsiteY389" fmla="*/ 332445 h 351619"/>
                <a:gd name="connsiteX390" fmla="*/ 185839 w 318286"/>
                <a:gd name="connsiteY390" fmla="*/ 327136 h 351619"/>
                <a:gd name="connsiteX391" fmla="*/ 188199 w 318286"/>
                <a:gd name="connsiteY391" fmla="*/ 319466 h 351619"/>
                <a:gd name="connsiteX392" fmla="*/ 190559 w 318286"/>
                <a:gd name="connsiteY392" fmla="*/ 311501 h 351619"/>
                <a:gd name="connsiteX393" fmla="*/ 193361 w 318286"/>
                <a:gd name="connsiteY393" fmla="*/ 302062 h 351619"/>
                <a:gd name="connsiteX394" fmla="*/ 193361 w 318286"/>
                <a:gd name="connsiteY394" fmla="*/ 288345 h 351619"/>
                <a:gd name="connsiteX395" fmla="*/ 197343 w 318286"/>
                <a:gd name="connsiteY395" fmla="*/ 282593 h 351619"/>
                <a:gd name="connsiteX396" fmla="*/ 200146 w 318286"/>
                <a:gd name="connsiteY396" fmla="*/ 278463 h 351619"/>
                <a:gd name="connsiteX397" fmla="*/ 202653 w 318286"/>
                <a:gd name="connsiteY397" fmla="*/ 274629 h 351619"/>
                <a:gd name="connsiteX398" fmla="*/ 205160 w 318286"/>
                <a:gd name="connsiteY398" fmla="*/ 267992 h 351619"/>
                <a:gd name="connsiteX399" fmla="*/ 206783 w 318286"/>
                <a:gd name="connsiteY399" fmla="*/ 263567 h 351619"/>
                <a:gd name="connsiteX400" fmla="*/ 213125 w 318286"/>
                <a:gd name="connsiteY400" fmla="*/ 262534 h 351619"/>
                <a:gd name="connsiteX401" fmla="*/ 224039 w 318286"/>
                <a:gd name="connsiteY401" fmla="*/ 260175 h 351619"/>
                <a:gd name="connsiteX402" fmla="*/ 229497 w 318286"/>
                <a:gd name="connsiteY402" fmla="*/ 258995 h 351619"/>
                <a:gd name="connsiteX403" fmla="*/ 240853 w 318286"/>
                <a:gd name="connsiteY403" fmla="*/ 256635 h 351619"/>
                <a:gd name="connsiteX404" fmla="*/ 252505 w 318286"/>
                <a:gd name="connsiteY404" fmla="*/ 254127 h 351619"/>
                <a:gd name="connsiteX405" fmla="*/ 264747 w 318286"/>
                <a:gd name="connsiteY405" fmla="*/ 254127 h 351619"/>
                <a:gd name="connsiteX406" fmla="*/ 276546 w 318286"/>
                <a:gd name="connsiteY406" fmla="*/ 253832 h 351619"/>
                <a:gd name="connsiteX407" fmla="*/ 285691 w 318286"/>
                <a:gd name="connsiteY407" fmla="*/ 259289 h 351619"/>
                <a:gd name="connsiteX408" fmla="*/ 292623 w 318286"/>
                <a:gd name="connsiteY408" fmla="*/ 263567 h 351619"/>
                <a:gd name="connsiteX409" fmla="*/ 300292 w 318286"/>
                <a:gd name="connsiteY409" fmla="*/ 268139 h 351619"/>
                <a:gd name="connsiteX410" fmla="*/ 300882 w 318286"/>
                <a:gd name="connsiteY410" fmla="*/ 269172 h 351619"/>
                <a:gd name="connsiteX411" fmla="*/ 301472 w 318286"/>
                <a:gd name="connsiteY411" fmla="*/ 273006 h 351619"/>
                <a:gd name="connsiteX412" fmla="*/ 300882 w 318286"/>
                <a:gd name="connsiteY412" fmla="*/ 277431 h 351619"/>
                <a:gd name="connsiteX413" fmla="*/ 302652 w 318286"/>
                <a:gd name="connsiteY413" fmla="*/ 277136 h 351619"/>
                <a:gd name="connsiteX414" fmla="*/ 303390 w 318286"/>
                <a:gd name="connsiteY414" fmla="*/ 276103 h 351619"/>
                <a:gd name="connsiteX415" fmla="*/ 304570 w 318286"/>
                <a:gd name="connsiteY415" fmla="*/ 274629 h 351619"/>
                <a:gd name="connsiteX416" fmla="*/ 306192 w 318286"/>
                <a:gd name="connsiteY416" fmla="*/ 274186 h 351619"/>
                <a:gd name="connsiteX417" fmla="*/ 308109 w 318286"/>
                <a:gd name="connsiteY417" fmla="*/ 273596 h 351619"/>
                <a:gd name="connsiteX418" fmla="*/ 308847 w 318286"/>
                <a:gd name="connsiteY418" fmla="*/ 272564 h 351619"/>
                <a:gd name="connsiteX419" fmla="*/ 304422 w 318286"/>
                <a:gd name="connsiteY419" fmla="*/ 268581 h 351619"/>
                <a:gd name="connsiteX420" fmla="*/ 301767 w 318286"/>
                <a:gd name="connsiteY420" fmla="*/ 266222 h 351619"/>
                <a:gd name="connsiteX421" fmla="*/ 303390 w 318286"/>
                <a:gd name="connsiteY421" fmla="*/ 262977 h 351619"/>
                <a:gd name="connsiteX422" fmla="*/ 306044 w 318286"/>
                <a:gd name="connsiteY422" fmla="*/ 257520 h 351619"/>
                <a:gd name="connsiteX423" fmla="*/ 308552 w 318286"/>
                <a:gd name="connsiteY423" fmla="*/ 252210 h 351619"/>
                <a:gd name="connsiteX424" fmla="*/ 310469 w 318286"/>
                <a:gd name="connsiteY424" fmla="*/ 248228 h 351619"/>
                <a:gd name="connsiteX425" fmla="*/ 310912 w 318286"/>
                <a:gd name="connsiteY425" fmla="*/ 247490 h 351619"/>
                <a:gd name="connsiteX426" fmla="*/ 312534 w 318286"/>
                <a:gd name="connsiteY426" fmla="*/ 247195 h 351619"/>
                <a:gd name="connsiteX427" fmla="*/ 312239 w 318286"/>
                <a:gd name="connsiteY427" fmla="*/ 245130 h 351619"/>
                <a:gd name="connsiteX428" fmla="*/ 312239 w 318286"/>
                <a:gd name="connsiteY428" fmla="*/ 243803 h 351619"/>
                <a:gd name="connsiteX429" fmla="*/ 310764 w 318286"/>
                <a:gd name="connsiteY429" fmla="*/ 243803 h 351619"/>
                <a:gd name="connsiteX430" fmla="*/ 312239 w 318286"/>
                <a:gd name="connsiteY430" fmla="*/ 238788 h 351619"/>
                <a:gd name="connsiteX431" fmla="*/ 314451 w 318286"/>
                <a:gd name="connsiteY431" fmla="*/ 231856 h 351619"/>
                <a:gd name="connsiteX432" fmla="*/ 316221 w 318286"/>
                <a:gd name="connsiteY432" fmla="*/ 226546 h 351619"/>
                <a:gd name="connsiteX433" fmla="*/ 316811 w 318286"/>
                <a:gd name="connsiteY433" fmla="*/ 225661 h 351619"/>
                <a:gd name="connsiteX434" fmla="*/ 317991 w 318286"/>
                <a:gd name="connsiteY434" fmla="*/ 225367 h 351619"/>
                <a:gd name="connsiteX435" fmla="*/ 318286 w 318286"/>
                <a:gd name="connsiteY435" fmla="*/ 224777 h 351619"/>
                <a:gd name="connsiteX436" fmla="*/ 316811 w 318286"/>
                <a:gd name="connsiteY436" fmla="*/ 223892 h 351619"/>
                <a:gd name="connsiteX437" fmla="*/ 18584 w 318286"/>
                <a:gd name="connsiteY437" fmla="*/ 172417 h 351619"/>
                <a:gd name="connsiteX438" fmla="*/ 19469 w 318286"/>
                <a:gd name="connsiteY438" fmla="*/ 171975 h 351619"/>
                <a:gd name="connsiteX439" fmla="*/ 20502 w 318286"/>
                <a:gd name="connsiteY439" fmla="*/ 172417 h 351619"/>
                <a:gd name="connsiteX440" fmla="*/ 21091 w 318286"/>
                <a:gd name="connsiteY440" fmla="*/ 172417 h 351619"/>
                <a:gd name="connsiteX441" fmla="*/ 21091 w 318286"/>
                <a:gd name="connsiteY441" fmla="*/ 171532 h 351619"/>
                <a:gd name="connsiteX442" fmla="*/ 19469 w 318286"/>
                <a:gd name="connsiteY442" fmla="*/ 170795 h 351619"/>
                <a:gd name="connsiteX443" fmla="*/ 17699 w 318286"/>
                <a:gd name="connsiteY443" fmla="*/ 169025 h 351619"/>
                <a:gd name="connsiteX444" fmla="*/ 16077 w 318286"/>
                <a:gd name="connsiteY444" fmla="*/ 168287 h 351619"/>
                <a:gd name="connsiteX445" fmla="*/ 15487 w 318286"/>
                <a:gd name="connsiteY445" fmla="*/ 168287 h 351619"/>
                <a:gd name="connsiteX446" fmla="*/ 15487 w 318286"/>
                <a:gd name="connsiteY446" fmla="*/ 169615 h 351619"/>
                <a:gd name="connsiteX447" fmla="*/ 15044 w 318286"/>
                <a:gd name="connsiteY447" fmla="*/ 170795 h 351619"/>
                <a:gd name="connsiteX448" fmla="*/ 14749 w 318286"/>
                <a:gd name="connsiteY448" fmla="*/ 171975 h 351619"/>
                <a:gd name="connsiteX449" fmla="*/ 16962 w 318286"/>
                <a:gd name="connsiteY449" fmla="*/ 171975 h 351619"/>
                <a:gd name="connsiteX450" fmla="*/ 18731 w 318286"/>
                <a:gd name="connsiteY450" fmla="*/ 172417 h 35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318286" h="351619">
                  <a:moveTo>
                    <a:pt x="317254" y="224334"/>
                  </a:moveTo>
                  <a:lnTo>
                    <a:pt x="316369" y="222712"/>
                  </a:lnTo>
                  <a:lnTo>
                    <a:pt x="314451" y="217992"/>
                  </a:lnTo>
                  <a:lnTo>
                    <a:pt x="311354" y="210618"/>
                  </a:lnTo>
                  <a:lnTo>
                    <a:pt x="311059" y="207963"/>
                  </a:lnTo>
                  <a:lnTo>
                    <a:pt x="309879" y="206340"/>
                  </a:lnTo>
                  <a:lnTo>
                    <a:pt x="307962" y="206930"/>
                  </a:lnTo>
                  <a:lnTo>
                    <a:pt x="305750" y="206340"/>
                  </a:lnTo>
                  <a:lnTo>
                    <a:pt x="300145" y="202358"/>
                  </a:lnTo>
                  <a:lnTo>
                    <a:pt x="296458" y="200146"/>
                  </a:lnTo>
                  <a:lnTo>
                    <a:pt x="295130" y="198818"/>
                  </a:lnTo>
                  <a:lnTo>
                    <a:pt x="294540" y="194688"/>
                  </a:lnTo>
                  <a:lnTo>
                    <a:pt x="293360" y="190116"/>
                  </a:lnTo>
                  <a:lnTo>
                    <a:pt x="292918" y="184511"/>
                  </a:lnTo>
                  <a:lnTo>
                    <a:pt x="292918" y="183184"/>
                  </a:lnTo>
                  <a:lnTo>
                    <a:pt x="296310" y="178907"/>
                  </a:lnTo>
                  <a:lnTo>
                    <a:pt x="296310" y="176694"/>
                  </a:lnTo>
                  <a:lnTo>
                    <a:pt x="296605" y="174777"/>
                  </a:lnTo>
                  <a:lnTo>
                    <a:pt x="296605" y="173302"/>
                  </a:lnTo>
                  <a:lnTo>
                    <a:pt x="295720" y="173302"/>
                  </a:lnTo>
                  <a:lnTo>
                    <a:pt x="294393" y="173892"/>
                  </a:lnTo>
                  <a:lnTo>
                    <a:pt x="292475" y="174335"/>
                  </a:lnTo>
                  <a:lnTo>
                    <a:pt x="291443" y="174335"/>
                  </a:lnTo>
                  <a:lnTo>
                    <a:pt x="280528" y="174040"/>
                  </a:lnTo>
                  <a:lnTo>
                    <a:pt x="267992" y="173597"/>
                  </a:lnTo>
                  <a:lnTo>
                    <a:pt x="257667" y="173155"/>
                  </a:lnTo>
                  <a:lnTo>
                    <a:pt x="248670" y="172860"/>
                  </a:lnTo>
                  <a:lnTo>
                    <a:pt x="248375" y="169172"/>
                  </a:lnTo>
                  <a:lnTo>
                    <a:pt x="247933" y="162978"/>
                  </a:lnTo>
                  <a:lnTo>
                    <a:pt x="247638" y="158701"/>
                  </a:lnTo>
                  <a:lnTo>
                    <a:pt x="247048" y="151768"/>
                  </a:lnTo>
                  <a:lnTo>
                    <a:pt x="243508" y="147491"/>
                  </a:lnTo>
                  <a:lnTo>
                    <a:pt x="239526" y="142771"/>
                  </a:lnTo>
                  <a:lnTo>
                    <a:pt x="238199" y="141591"/>
                  </a:lnTo>
                  <a:lnTo>
                    <a:pt x="242918" y="141591"/>
                  </a:lnTo>
                  <a:lnTo>
                    <a:pt x="246311" y="141296"/>
                  </a:lnTo>
                  <a:lnTo>
                    <a:pt x="245573" y="128760"/>
                  </a:lnTo>
                  <a:lnTo>
                    <a:pt x="244541" y="127432"/>
                  </a:lnTo>
                  <a:lnTo>
                    <a:pt x="243656" y="123450"/>
                  </a:lnTo>
                  <a:lnTo>
                    <a:pt x="243066" y="121238"/>
                  </a:lnTo>
                  <a:lnTo>
                    <a:pt x="241443" y="119320"/>
                  </a:lnTo>
                  <a:lnTo>
                    <a:pt x="241001" y="117256"/>
                  </a:lnTo>
                  <a:lnTo>
                    <a:pt x="241296" y="115928"/>
                  </a:lnTo>
                  <a:lnTo>
                    <a:pt x="242181" y="115043"/>
                  </a:lnTo>
                  <a:lnTo>
                    <a:pt x="242771" y="112978"/>
                  </a:lnTo>
                  <a:lnTo>
                    <a:pt x="242328" y="110766"/>
                  </a:lnTo>
                  <a:lnTo>
                    <a:pt x="241296" y="108701"/>
                  </a:lnTo>
                  <a:lnTo>
                    <a:pt x="240116" y="106784"/>
                  </a:lnTo>
                  <a:lnTo>
                    <a:pt x="237756" y="105604"/>
                  </a:lnTo>
                  <a:lnTo>
                    <a:pt x="234364" y="103391"/>
                  </a:lnTo>
                  <a:lnTo>
                    <a:pt x="229349" y="100736"/>
                  </a:lnTo>
                  <a:lnTo>
                    <a:pt x="225072" y="98819"/>
                  </a:lnTo>
                  <a:lnTo>
                    <a:pt x="223744" y="99114"/>
                  </a:lnTo>
                  <a:lnTo>
                    <a:pt x="216222" y="99851"/>
                  </a:lnTo>
                  <a:lnTo>
                    <a:pt x="213715" y="100294"/>
                  </a:lnTo>
                  <a:lnTo>
                    <a:pt x="212093" y="99851"/>
                  </a:lnTo>
                  <a:lnTo>
                    <a:pt x="206488" y="99851"/>
                  </a:lnTo>
                  <a:lnTo>
                    <a:pt x="204275" y="98377"/>
                  </a:lnTo>
                  <a:lnTo>
                    <a:pt x="202358" y="96754"/>
                  </a:lnTo>
                  <a:lnTo>
                    <a:pt x="198376" y="92477"/>
                  </a:lnTo>
                  <a:lnTo>
                    <a:pt x="197786" y="90265"/>
                  </a:lnTo>
                  <a:lnTo>
                    <a:pt x="196311" y="89527"/>
                  </a:lnTo>
                  <a:lnTo>
                    <a:pt x="193951" y="89822"/>
                  </a:lnTo>
                  <a:lnTo>
                    <a:pt x="191591" y="89527"/>
                  </a:lnTo>
                  <a:lnTo>
                    <a:pt x="187019" y="87757"/>
                  </a:lnTo>
                  <a:lnTo>
                    <a:pt x="182742" y="85840"/>
                  </a:lnTo>
                  <a:lnTo>
                    <a:pt x="180677" y="85840"/>
                  </a:lnTo>
                  <a:lnTo>
                    <a:pt x="178907" y="84807"/>
                  </a:lnTo>
                  <a:lnTo>
                    <a:pt x="175662" y="82005"/>
                  </a:lnTo>
                  <a:lnTo>
                    <a:pt x="174187" y="80973"/>
                  </a:lnTo>
                  <a:lnTo>
                    <a:pt x="173450" y="79498"/>
                  </a:lnTo>
                  <a:lnTo>
                    <a:pt x="172712" y="77285"/>
                  </a:lnTo>
                  <a:lnTo>
                    <a:pt x="171385" y="76843"/>
                  </a:lnTo>
                  <a:lnTo>
                    <a:pt x="169763" y="77285"/>
                  </a:lnTo>
                  <a:lnTo>
                    <a:pt x="167993" y="78318"/>
                  </a:lnTo>
                  <a:lnTo>
                    <a:pt x="165485" y="77580"/>
                  </a:lnTo>
                  <a:lnTo>
                    <a:pt x="162388" y="75663"/>
                  </a:lnTo>
                  <a:lnTo>
                    <a:pt x="160323" y="74188"/>
                  </a:lnTo>
                  <a:lnTo>
                    <a:pt x="159143" y="73451"/>
                  </a:lnTo>
                  <a:lnTo>
                    <a:pt x="156488" y="72418"/>
                  </a:lnTo>
                  <a:lnTo>
                    <a:pt x="153834" y="72123"/>
                  </a:lnTo>
                  <a:lnTo>
                    <a:pt x="149851" y="73746"/>
                  </a:lnTo>
                  <a:lnTo>
                    <a:pt x="146606" y="73156"/>
                  </a:lnTo>
                  <a:lnTo>
                    <a:pt x="141592" y="72566"/>
                  </a:lnTo>
                  <a:lnTo>
                    <a:pt x="137315" y="71386"/>
                  </a:lnTo>
                  <a:lnTo>
                    <a:pt x="135692" y="68436"/>
                  </a:lnTo>
                  <a:lnTo>
                    <a:pt x="134807" y="66518"/>
                  </a:lnTo>
                  <a:lnTo>
                    <a:pt x="132300" y="65339"/>
                  </a:lnTo>
                  <a:lnTo>
                    <a:pt x="130235" y="63864"/>
                  </a:lnTo>
                  <a:lnTo>
                    <a:pt x="127727" y="61504"/>
                  </a:lnTo>
                  <a:lnTo>
                    <a:pt x="126548" y="60766"/>
                  </a:lnTo>
                  <a:lnTo>
                    <a:pt x="124335" y="60176"/>
                  </a:lnTo>
                  <a:lnTo>
                    <a:pt x="122270" y="59439"/>
                  </a:lnTo>
                  <a:lnTo>
                    <a:pt x="121975" y="57964"/>
                  </a:lnTo>
                  <a:lnTo>
                    <a:pt x="121238" y="56046"/>
                  </a:lnTo>
                  <a:lnTo>
                    <a:pt x="121238" y="55604"/>
                  </a:lnTo>
                  <a:lnTo>
                    <a:pt x="119615" y="53244"/>
                  </a:lnTo>
                  <a:lnTo>
                    <a:pt x="119026" y="53244"/>
                  </a:lnTo>
                  <a:lnTo>
                    <a:pt x="118288" y="53539"/>
                  </a:lnTo>
                  <a:lnTo>
                    <a:pt x="117698" y="53834"/>
                  </a:lnTo>
                  <a:lnTo>
                    <a:pt x="117108" y="53392"/>
                  </a:lnTo>
                  <a:lnTo>
                    <a:pt x="117108" y="52359"/>
                  </a:lnTo>
                  <a:lnTo>
                    <a:pt x="117403" y="50737"/>
                  </a:lnTo>
                  <a:lnTo>
                    <a:pt x="116666" y="48967"/>
                  </a:lnTo>
                  <a:lnTo>
                    <a:pt x="114748" y="47197"/>
                  </a:lnTo>
                  <a:lnTo>
                    <a:pt x="113716" y="45280"/>
                  </a:lnTo>
                  <a:lnTo>
                    <a:pt x="113716" y="43362"/>
                  </a:lnTo>
                  <a:lnTo>
                    <a:pt x="113126" y="42035"/>
                  </a:lnTo>
                  <a:lnTo>
                    <a:pt x="112388" y="41445"/>
                  </a:lnTo>
                  <a:lnTo>
                    <a:pt x="111946" y="40265"/>
                  </a:lnTo>
                  <a:lnTo>
                    <a:pt x="111946" y="38643"/>
                  </a:lnTo>
                  <a:lnTo>
                    <a:pt x="112388" y="36725"/>
                  </a:lnTo>
                  <a:lnTo>
                    <a:pt x="113568" y="34513"/>
                  </a:lnTo>
                  <a:lnTo>
                    <a:pt x="113273" y="30973"/>
                  </a:lnTo>
                  <a:lnTo>
                    <a:pt x="111504" y="26253"/>
                  </a:lnTo>
                  <a:lnTo>
                    <a:pt x="110471" y="22861"/>
                  </a:lnTo>
                  <a:lnTo>
                    <a:pt x="110471" y="19321"/>
                  </a:lnTo>
                  <a:lnTo>
                    <a:pt x="111651" y="17846"/>
                  </a:lnTo>
                  <a:lnTo>
                    <a:pt x="113863" y="14159"/>
                  </a:lnTo>
                  <a:lnTo>
                    <a:pt x="114306" y="11357"/>
                  </a:lnTo>
                  <a:lnTo>
                    <a:pt x="113568" y="8259"/>
                  </a:lnTo>
                  <a:lnTo>
                    <a:pt x="113568" y="5900"/>
                  </a:lnTo>
                  <a:lnTo>
                    <a:pt x="114011" y="4277"/>
                  </a:lnTo>
                  <a:lnTo>
                    <a:pt x="113273" y="2065"/>
                  </a:lnTo>
                  <a:lnTo>
                    <a:pt x="111798" y="0"/>
                  </a:lnTo>
                  <a:lnTo>
                    <a:pt x="110766" y="0"/>
                  </a:lnTo>
                  <a:lnTo>
                    <a:pt x="109291" y="442"/>
                  </a:lnTo>
                  <a:lnTo>
                    <a:pt x="107521" y="2212"/>
                  </a:lnTo>
                  <a:lnTo>
                    <a:pt x="105456" y="2507"/>
                  </a:lnTo>
                  <a:lnTo>
                    <a:pt x="103687" y="1475"/>
                  </a:lnTo>
                  <a:lnTo>
                    <a:pt x="97934" y="1917"/>
                  </a:lnTo>
                  <a:lnTo>
                    <a:pt x="89085" y="2950"/>
                  </a:lnTo>
                  <a:lnTo>
                    <a:pt x="85545" y="3982"/>
                  </a:lnTo>
                  <a:lnTo>
                    <a:pt x="83480" y="4425"/>
                  </a:lnTo>
                  <a:lnTo>
                    <a:pt x="80973" y="4720"/>
                  </a:lnTo>
                  <a:lnTo>
                    <a:pt x="76990" y="6637"/>
                  </a:lnTo>
                  <a:lnTo>
                    <a:pt x="66961" y="14306"/>
                  </a:lnTo>
                  <a:lnTo>
                    <a:pt x="64896" y="15486"/>
                  </a:lnTo>
                  <a:lnTo>
                    <a:pt x="62536" y="15486"/>
                  </a:lnTo>
                  <a:lnTo>
                    <a:pt x="61209" y="16666"/>
                  </a:lnTo>
                  <a:lnTo>
                    <a:pt x="58997" y="17551"/>
                  </a:lnTo>
                  <a:lnTo>
                    <a:pt x="54719" y="20649"/>
                  </a:lnTo>
                  <a:lnTo>
                    <a:pt x="52507" y="23156"/>
                  </a:lnTo>
                  <a:lnTo>
                    <a:pt x="51032" y="25368"/>
                  </a:lnTo>
                  <a:lnTo>
                    <a:pt x="49410" y="25368"/>
                  </a:lnTo>
                  <a:lnTo>
                    <a:pt x="48082" y="24778"/>
                  </a:lnTo>
                  <a:lnTo>
                    <a:pt x="43953" y="25073"/>
                  </a:lnTo>
                  <a:lnTo>
                    <a:pt x="41888" y="25811"/>
                  </a:lnTo>
                  <a:lnTo>
                    <a:pt x="39675" y="28023"/>
                  </a:lnTo>
                  <a:lnTo>
                    <a:pt x="36873" y="31858"/>
                  </a:lnTo>
                  <a:lnTo>
                    <a:pt x="35693" y="32890"/>
                  </a:lnTo>
                  <a:lnTo>
                    <a:pt x="33481" y="34070"/>
                  </a:lnTo>
                  <a:lnTo>
                    <a:pt x="30826" y="34955"/>
                  </a:lnTo>
                  <a:lnTo>
                    <a:pt x="27581" y="36430"/>
                  </a:lnTo>
                  <a:lnTo>
                    <a:pt x="26106" y="36430"/>
                  </a:lnTo>
                  <a:lnTo>
                    <a:pt x="24779" y="36725"/>
                  </a:lnTo>
                  <a:lnTo>
                    <a:pt x="23599" y="36135"/>
                  </a:lnTo>
                  <a:lnTo>
                    <a:pt x="23156" y="34808"/>
                  </a:lnTo>
                  <a:lnTo>
                    <a:pt x="21534" y="33923"/>
                  </a:lnTo>
                  <a:lnTo>
                    <a:pt x="17551" y="33480"/>
                  </a:lnTo>
                  <a:lnTo>
                    <a:pt x="11652" y="32448"/>
                  </a:lnTo>
                  <a:lnTo>
                    <a:pt x="2508" y="32448"/>
                  </a:lnTo>
                  <a:lnTo>
                    <a:pt x="5752" y="38053"/>
                  </a:lnTo>
                  <a:lnTo>
                    <a:pt x="8112" y="42182"/>
                  </a:lnTo>
                  <a:lnTo>
                    <a:pt x="10767" y="46902"/>
                  </a:lnTo>
                  <a:lnTo>
                    <a:pt x="12979" y="50737"/>
                  </a:lnTo>
                  <a:lnTo>
                    <a:pt x="16372" y="56637"/>
                  </a:lnTo>
                  <a:lnTo>
                    <a:pt x="19322" y="61651"/>
                  </a:lnTo>
                  <a:lnTo>
                    <a:pt x="22419" y="66961"/>
                  </a:lnTo>
                  <a:lnTo>
                    <a:pt x="25959" y="73008"/>
                  </a:lnTo>
                  <a:lnTo>
                    <a:pt x="24779" y="74631"/>
                  </a:lnTo>
                  <a:lnTo>
                    <a:pt x="23894" y="75811"/>
                  </a:lnTo>
                  <a:lnTo>
                    <a:pt x="23894" y="77875"/>
                  </a:lnTo>
                  <a:lnTo>
                    <a:pt x="22566" y="79055"/>
                  </a:lnTo>
                  <a:lnTo>
                    <a:pt x="21091" y="79793"/>
                  </a:lnTo>
                  <a:lnTo>
                    <a:pt x="19322" y="81563"/>
                  </a:lnTo>
                  <a:lnTo>
                    <a:pt x="18142" y="83037"/>
                  </a:lnTo>
                  <a:lnTo>
                    <a:pt x="18142" y="99262"/>
                  </a:lnTo>
                  <a:lnTo>
                    <a:pt x="17109" y="101916"/>
                  </a:lnTo>
                  <a:lnTo>
                    <a:pt x="16224" y="103244"/>
                  </a:lnTo>
                  <a:lnTo>
                    <a:pt x="15634" y="104276"/>
                  </a:lnTo>
                  <a:lnTo>
                    <a:pt x="16962" y="106784"/>
                  </a:lnTo>
                  <a:lnTo>
                    <a:pt x="18289" y="111946"/>
                  </a:lnTo>
                  <a:lnTo>
                    <a:pt x="19322" y="112978"/>
                  </a:lnTo>
                  <a:lnTo>
                    <a:pt x="20502" y="115043"/>
                  </a:lnTo>
                  <a:lnTo>
                    <a:pt x="21091" y="117108"/>
                  </a:lnTo>
                  <a:lnTo>
                    <a:pt x="20796" y="117845"/>
                  </a:lnTo>
                  <a:lnTo>
                    <a:pt x="18436" y="118730"/>
                  </a:lnTo>
                  <a:lnTo>
                    <a:pt x="17551" y="119615"/>
                  </a:lnTo>
                  <a:lnTo>
                    <a:pt x="17257" y="122565"/>
                  </a:lnTo>
                  <a:lnTo>
                    <a:pt x="16224" y="123598"/>
                  </a:lnTo>
                  <a:lnTo>
                    <a:pt x="14454" y="124925"/>
                  </a:lnTo>
                  <a:lnTo>
                    <a:pt x="13274" y="126547"/>
                  </a:lnTo>
                  <a:lnTo>
                    <a:pt x="12389" y="127580"/>
                  </a:lnTo>
                  <a:lnTo>
                    <a:pt x="11505" y="128170"/>
                  </a:lnTo>
                  <a:lnTo>
                    <a:pt x="11062" y="130087"/>
                  </a:lnTo>
                  <a:lnTo>
                    <a:pt x="10472" y="132005"/>
                  </a:lnTo>
                  <a:lnTo>
                    <a:pt x="8260" y="133332"/>
                  </a:lnTo>
                  <a:lnTo>
                    <a:pt x="7817" y="135839"/>
                  </a:lnTo>
                  <a:lnTo>
                    <a:pt x="7817" y="137904"/>
                  </a:lnTo>
                  <a:lnTo>
                    <a:pt x="8997" y="139969"/>
                  </a:lnTo>
                  <a:lnTo>
                    <a:pt x="12684" y="144246"/>
                  </a:lnTo>
                  <a:lnTo>
                    <a:pt x="13127" y="145279"/>
                  </a:lnTo>
                  <a:lnTo>
                    <a:pt x="10914" y="147786"/>
                  </a:lnTo>
                  <a:lnTo>
                    <a:pt x="9734" y="149556"/>
                  </a:lnTo>
                  <a:lnTo>
                    <a:pt x="8112" y="152506"/>
                  </a:lnTo>
                  <a:lnTo>
                    <a:pt x="8112" y="152506"/>
                  </a:lnTo>
                  <a:lnTo>
                    <a:pt x="9734" y="155456"/>
                  </a:lnTo>
                  <a:lnTo>
                    <a:pt x="10472" y="155456"/>
                  </a:lnTo>
                  <a:lnTo>
                    <a:pt x="11652" y="156488"/>
                  </a:lnTo>
                  <a:lnTo>
                    <a:pt x="12537" y="156931"/>
                  </a:lnTo>
                  <a:lnTo>
                    <a:pt x="12979" y="157373"/>
                  </a:lnTo>
                  <a:lnTo>
                    <a:pt x="13569" y="158110"/>
                  </a:lnTo>
                  <a:lnTo>
                    <a:pt x="14749" y="159143"/>
                  </a:lnTo>
                  <a:lnTo>
                    <a:pt x="16372" y="160028"/>
                  </a:lnTo>
                  <a:lnTo>
                    <a:pt x="16962" y="161503"/>
                  </a:lnTo>
                  <a:lnTo>
                    <a:pt x="16962" y="163125"/>
                  </a:lnTo>
                  <a:lnTo>
                    <a:pt x="17551" y="163568"/>
                  </a:lnTo>
                  <a:lnTo>
                    <a:pt x="19911" y="164010"/>
                  </a:lnTo>
                  <a:lnTo>
                    <a:pt x="21829" y="164010"/>
                  </a:lnTo>
                  <a:lnTo>
                    <a:pt x="22714" y="164748"/>
                  </a:lnTo>
                  <a:lnTo>
                    <a:pt x="22419" y="165338"/>
                  </a:lnTo>
                  <a:lnTo>
                    <a:pt x="21976" y="165928"/>
                  </a:lnTo>
                  <a:lnTo>
                    <a:pt x="21239" y="166813"/>
                  </a:lnTo>
                  <a:lnTo>
                    <a:pt x="20354" y="167697"/>
                  </a:lnTo>
                  <a:lnTo>
                    <a:pt x="20796" y="169025"/>
                  </a:lnTo>
                  <a:lnTo>
                    <a:pt x="21829" y="170500"/>
                  </a:lnTo>
                  <a:lnTo>
                    <a:pt x="23451" y="170795"/>
                  </a:lnTo>
                  <a:lnTo>
                    <a:pt x="25221" y="171237"/>
                  </a:lnTo>
                  <a:lnTo>
                    <a:pt x="26696" y="171237"/>
                  </a:lnTo>
                  <a:lnTo>
                    <a:pt x="27728" y="171827"/>
                  </a:lnTo>
                  <a:lnTo>
                    <a:pt x="27728" y="173450"/>
                  </a:lnTo>
                  <a:lnTo>
                    <a:pt x="27286" y="173745"/>
                  </a:lnTo>
                  <a:lnTo>
                    <a:pt x="26106" y="173745"/>
                  </a:lnTo>
                  <a:lnTo>
                    <a:pt x="25074" y="174187"/>
                  </a:lnTo>
                  <a:lnTo>
                    <a:pt x="24779" y="174482"/>
                  </a:lnTo>
                  <a:lnTo>
                    <a:pt x="24779" y="175072"/>
                  </a:lnTo>
                  <a:lnTo>
                    <a:pt x="23894" y="175662"/>
                  </a:lnTo>
                  <a:lnTo>
                    <a:pt x="22566" y="176252"/>
                  </a:lnTo>
                  <a:lnTo>
                    <a:pt x="20649" y="176252"/>
                  </a:lnTo>
                  <a:lnTo>
                    <a:pt x="19469" y="176694"/>
                  </a:lnTo>
                  <a:lnTo>
                    <a:pt x="18879" y="177284"/>
                  </a:lnTo>
                  <a:lnTo>
                    <a:pt x="19764" y="177727"/>
                  </a:lnTo>
                  <a:lnTo>
                    <a:pt x="20502" y="178612"/>
                  </a:lnTo>
                  <a:lnTo>
                    <a:pt x="20796" y="179202"/>
                  </a:lnTo>
                  <a:lnTo>
                    <a:pt x="20796" y="180382"/>
                  </a:lnTo>
                  <a:lnTo>
                    <a:pt x="20502" y="180972"/>
                  </a:lnTo>
                  <a:lnTo>
                    <a:pt x="18584" y="180972"/>
                  </a:lnTo>
                  <a:lnTo>
                    <a:pt x="16962" y="179939"/>
                  </a:lnTo>
                  <a:lnTo>
                    <a:pt x="16077" y="179497"/>
                  </a:lnTo>
                  <a:lnTo>
                    <a:pt x="16077" y="179792"/>
                  </a:lnTo>
                  <a:lnTo>
                    <a:pt x="16519" y="182447"/>
                  </a:lnTo>
                  <a:lnTo>
                    <a:pt x="15634" y="183332"/>
                  </a:lnTo>
                  <a:lnTo>
                    <a:pt x="13569" y="184364"/>
                  </a:lnTo>
                  <a:lnTo>
                    <a:pt x="11799" y="185839"/>
                  </a:lnTo>
                  <a:lnTo>
                    <a:pt x="10030" y="188346"/>
                  </a:lnTo>
                  <a:lnTo>
                    <a:pt x="7080" y="192033"/>
                  </a:lnTo>
                  <a:lnTo>
                    <a:pt x="6047" y="193066"/>
                  </a:lnTo>
                  <a:lnTo>
                    <a:pt x="5605" y="194393"/>
                  </a:lnTo>
                  <a:lnTo>
                    <a:pt x="3835" y="194836"/>
                  </a:lnTo>
                  <a:lnTo>
                    <a:pt x="590" y="197343"/>
                  </a:lnTo>
                  <a:lnTo>
                    <a:pt x="0" y="198671"/>
                  </a:lnTo>
                  <a:lnTo>
                    <a:pt x="590" y="199850"/>
                  </a:lnTo>
                  <a:lnTo>
                    <a:pt x="2213" y="200883"/>
                  </a:lnTo>
                  <a:lnTo>
                    <a:pt x="3245" y="202358"/>
                  </a:lnTo>
                  <a:lnTo>
                    <a:pt x="3540" y="204275"/>
                  </a:lnTo>
                  <a:lnTo>
                    <a:pt x="3540" y="205455"/>
                  </a:lnTo>
                  <a:lnTo>
                    <a:pt x="3540" y="205455"/>
                  </a:lnTo>
                  <a:lnTo>
                    <a:pt x="3982" y="208553"/>
                  </a:lnTo>
                  <a:lnTo>
                    <a:pt x="7522" y="212682"/>
                  </a:lnTo>
                  <a:lnTo>
                    <a:pt x="8702" y="217255"/>
                  </a:lnTo>
                  <a:lnTo>
                    <a:pt x="9587" y="217844"/>
                  </a:lnTo>
                  <a:lnTo>
                    <a:pt x="14454" y="220204"/>
                  </a:lnTo>
                  <a:lnTo>
                    <a:pt x="14454" y="220794"/>
                  </a:lnTo>
                  <a:lnTo>
                    <a:pt x="13864" y="221679"/>
                  </a:lnTo>
                  <a:lnTo>
                    <a:pt x="13127" y="222859"/>
                  </a:lnTo>
                  <a:lnTo>
                    <a:pt x="13569" y="224481"/>
                  </a:lnTo>
                  <a:lnTo>
                    <a:pt x="14454" y="226694"/>
                  </a:lnTo>
                  <a:lnTo>
                    <a:pt x="14749" y="228759"/>
                  </a:lnTo>
                  <a:lnTo>
                    <a:pt x="15339" y="230824"/>
                  </a:lnTo>
                  <a:lnTo>
                    <a:pt x="15929" y="233921"/>
                  </a:lnTo>
                  <a:lnTo>
                    <a:pt x="16224" y="236723"/>
                  </a:lnTo>
                  <a:lnTo>
                    <a:pt x="17404" y="241001"/>
                  </a:lnTo>
                  <a:lnTo>
                    <a:pt x="17699" y="243655"/>
                  </a:lnTo>
                  <a:lnTo>
                    <a:pt x="17699" y="245278"/>
                  </a:lnTo>
                  <a:lnTo>
                    <a:pt x="18731" y="246753"/>
                  </a:lnTo>
                  <a:lnTo>
                    <a:pt x="20649" y="248523"/>
                  </a:lnTo>
                  <a:lnTo>
                    <a:pt x="23304" y="250440"/>
                  </a:lnTo>
                  <a:lnTo>
                    <a:pt x="25369" y="252652"/>
                  </a:lnTo>
                  <a:lnTo>
                    <a:pt x="26991" y="254127"/>
                  </a:lnTo>
                  <a:lnTo>
                    <a:pt x="28908" y="255307"/>
                  </a:lnTo>
                  <a:lnTo>
                    <a:pt x="30383" y="256340"/>
                  </a:lnTo>
                  <a:lnTo>
                    <a:pt x="30973" y="257077"/>
                  </a:lnTo>
                  <a:lnTo>
                    <a:pt x="30973" y="257667"/>
                  </a:lnTo>
                  <a:lnTo>
                    <a:pt x="30531" y="258257"/>
                  </a:lnTo>
                  <a:lnTo>
                    <a:pt x="28171" y="261059"/>
                  </a:lnTo>
                  <a:lnTo>
                    <a:pt x="24926" y="265337"/>
                  </a:lnTo>
                  <a:lnTo>
                    <a:pt x="24926" y="265927"/>
                  </a:lnTo>
                  <a:lnTo>
                    <a:pt x="28023" y="269024"/>
                  </a:lnTo>
                  <a:lnTo>
                    <a:pt x="28466" y="270204"/>
                  </a:lnTo>
                  <a:lnTo>
                    <a:pt x="28466" y="271974"/>
                  </a:lnTo>
                  <a:lnTo>
                    <a:pt x="27433" y="274039"/>
                  </a:lnTo>
                  <a:lnTo>
                    <a:pt x="24041" y="274776"/>
                  </a:lnTo>
                  <a:lnTo>
                    <a:pt x="23304" y="275366"/>
                  </a:lnTo>
                  <a:lnTo>
                    <a:pt x="23304" y="276103"/>
                  </a:lnTo>
                  <a:lnTo>
                    <a:pt x="24041" y="276989"/>
                  </a:lnTo>
                  <a:lnTo>
                    <a:pt x="24041" y="279053"/>
                  </a:lnTo>
                  <a:lnTo>
                    <a:pt x="25074" y="281413"/>
                  </a:lnTo>
                  <a:lnTo>
                    <a:pt x="24484" y="282151"/>
                  </a:lnTo>
                  <a:lnTo>
                    <a:pt x="23304" y="283183"/>
                  </a:lnTo>
                  <a:lnTo>
                    <a:pt x="23304" y="284216"/>
                  </a:lnTo>
                  <a:lnTo>
                    <a:pt x="23599" y="285395"/>
                  </a:lnTo>
                  <a:lnTo>
                    <a:pt x="24926" y="286280"/>
                  </a:lnTo>
                  <a:lnTo>
                    <a:pt x="30088" y="289525"/>
                  </a:lnTo>
                  <a:lnTo>
                    <a:pt x="30531" y="289968"/>
                  </a:lnTo>
                  <a:lnTo>
                    <a:pt x="30531" y="290263"/>
                  </a:lnTo>
                  <a:lnTo>
                    <a:pt x="28466" y="292475"/>
                  </a:lnTo>
                  <a:lnTo>
                    <a:pt x="28466" y="297342"/>
                  </a:lnTo>
                  <a:lnTo>
                    <a:pt x="29203" y="297932"/>
                  </a:lnTo>
                  <a:lnTo>
                    <a:pt x="31711" y="298670"/>
                  </a:lnTo>
                  <a:lnTo>
                    <a:pt x="34956" y="303537"/>
                  </a:lnTo>
                  <a:lnTo>
                    <a:pt x="38053" y="308109"/>
                  </a:lnTo>
                  <a:lnTo>
                    <a:pt x="38053" y="312091"/>
                  </a:lnTo>
                  <a:lnTo>
                    <a:pt x="38348" y="316811"/>
                  </a:lnTo>
                  <a:lnTo>
                    <a:pt x="40265" y="320498"/>
                  </a:lnTo>
                  <a:lnTo>
                    <a:pt x="40560" y="323448"/>
                  </a:lnTo>
                  <a:lnTo>
                    <a:pt x="41150" y="326840"/>
                  </a:lnTo>
                  <a:lnTo>
                    <a:pt x="43510" y="328905"/>
                  </a:lnTo>
                  <a:lnTo>
                    <a:pt x="44395" y="332888"/>
                  </a:lnTo>
                  <a:lnTo>
                    <a:pt x="44690" y="334953"/>
                  </a:lnTo>
                  <a:lnTo>
                    <a:pt x="44690" y="336428"/>
                  </a:lnTo>
                  <a:lnTo>
                    <a:pt x="46312" y="340852"/>
                  </a:lnTo>
                  <a:lnTo>
                    <a:pt x="46312" y="349849"/>
                  </a:lnTo>
                  <a:lnTo>
                    <a:pt x="47935" y="350734"/>
                  </a:lnTo>
                  <a:lnTo>
                    <a:pt x="48672" y="351324"/>
                  </a:lnTo>
                  <a:lnTo>
                    <a:pt x="50885" y="351619"/>
                  </a:lnTo>
                  <a:lnTo>
                    <a:pt x="54277" y="351619"/>
                  </a:lnTo>
                  <a:lnTo>
                    <a:pt x="60029" y="350734"/>
                  </a:lnTo>
                  <a:lnTo>
                    <a:pt x="64454" y="349849"/>
                  </a:lnTo>
                  <a:lnTo>
                    <a:pt x="65339" y="348522"/>
                  </a:lnTo>
                  <a:lnTo>
                    <a:pt x="68141" y="345129"/>
                  </a:lnTo>
                  <a:lnTo>
                    <a:pt x="68731" y="342475"/>
                  </a:lnTo>
                  <a:lnTo>
                    <a:pt x="69911" y="341295"/>
                  </a:lnTo>
                  <a:lnTo>
                    <a:pt x="74926" y="338492"/>
                  </a:lnTo>
                  <a:lnTo>
                    <a:pt x="75811" y="336722"/>
                  </a:lnTo>
                  <a:lnTo>
                    <a:pt x="76253" y="334657"/>
                  </a:lnTo>
                  <a:lnTo>
                    <a:pt x="77286" y="333183"/>
                  </a:lnTo>
                  <a:lnTo>
                    <a:pt x="79203" y="332888"/>
                  </a:lnTo>
                  <a:lnTo>
                    <a:pt x="82595" y="331560"/>
                  </a:lnTo>
                  <a:lnTo>
                    <a:pt x="86282" y="330380"/>
                  </a:lnTo>
                  <a:lnTo>
                    <a:pt x="87462" y="328758"/>
                  </a:lnTo>
                  <a:lnTo>
                    <a:pt x="88495" y="325808"/>
                  </a:lnTo>
                  <a:lnTo>
                    <a:pt x="89380" y="322563"/>
                  </a:lnTo>
                  <a:lnTo>
                    <a:pt x="90117" y="321826"/>
                  </a:lnTo>
                  <a:lnTo>
                    <a:pt x="91297" y="321826"/>
                  </a:lnTo>
                  <a:lnTo>
                    <a:pt x="93215" y="322711"/>
                  </a:lnTo>
                  <a:lnTo>
                    <a:pt x="94247" y="323891"/>
                  </a:lnTo>
                  <a:lnTo>
                    <a:pt x="99409" y="327725"/>
                  </a:lnTo>
                  <a:lnTo>
                    <a:pt x="101769" y="329938"/>
                  </a:lnTo>
                  <a:lnTo>
                    <a:pt x="103981" y="330233"/>
                  </a:lnTo>
                  <a:lnTo>
                    <a:pt x="108406" y="329790"/>
                  </a:lnTo>
                  <a:lnTo>
                    <a:pt x="109291" y="329790"/>
                  </a:lnTo>
                  <a:lnTo>
                    <a:pt x="120501" y="330085"/>
                  </a:lnTo>
                  <a:lnTo>
                    <a:pt x="122270" y="330085"/>
                  </a:lnTo>
                  <a:lnTo>
                    <a:pt x="126105" y="331265"/>
                  </a:lnTo>
                  <a:lnTo>
                    <a:pt x="128318" y="332003"/>
                  </a:lnTo>
                  <a:lnTo>
                    <a:pt x="129792" y="332445"/>
                  </a:lnTo>
                  <a:lnTo>
                    <a:pt x="132300" y="333625"/>
                  </a:lnTo>
                  <a:lnTo>
                    <a:pt x="134512" y="337460"/>
                  </a:lnTo>
                  <a:lnTo>
                    <a:pt x="135692" y="340557"/>
                  </a:lnTo>
                  <a:lnTo>
                    <a:pt x="136577" y="343360"/>
                  </a:lnTo>
                  <a:lnTo>
                    <a:pt x="138495" y="348227"/>
                  </a:lnTo>
                  <a:lnTo>
                    <a:pt x="139822" y="349997"/>
                  </a:lnTo>
                  <a:lnTo>
                    <a:pt x="140264" y="349112"/>
                  </a:lnTo>
                  <a:lnTo>
                    <a:pt x="141297" y="343802"/>
                  </a:lnTo>
                  <a:lnTo>
                    <a:pt x="142772" y="340705"/>
                  </a:lnTo>
                  <a:lnTo>
                    <a:pt x="144837" y="337312"/>
                  </a:lnTo>
                  <a:lnTo>
                    <a:pt x="148966" y="329348"/>
                  </a:lnTo>
                  <a:lnTo>
                    <a:pt x="150441" y="328168"/>
                  </a:lnTo>
                  <a:lnTo>
                    <a:pt x="152064" y="327578"/>
                  </a:lnTo>
                  <a:lnTo>
                    <a:pt x="153244" y="327578"/>
                  </a:lnTo>
                  <a:lnTo>
                    <a:pt x="154423" y="328168"/>
                  </a:lnTo>
                  <a:lnTo>
                    <a:pt x="155898" y="328168"/>
                  </a:lnTo>
                  <a:lnTo>
                    <a:pt x="156931" y="327578"/>
                  </a:lnTo>
                  <a:lnTo>
                    <a:pt x="178907" y="327578"/>
                  </a:lnTo>
                  <a:lnTo>
                    <a:pt x="179349" y="328758"/>
                  </a:lnTo>
                  <a:lnTo>
                    <a:pt x="181119" y="331708"/>
                  </a:lnTo>
                  <a:lnTo>
                    <a:pt x="183184" y="333330"/>
                  </a:lnTo>
                  <a:lnTo>
                    <a:pt x="183627" y="333773"/>
                  </a:lnTo>
                  <a:lnTo>
                    <a:pt x="184217" y="332445"/>
                  </a:lnTo>
                  <a:lnTo>
                    <a:pt x="185839" y="327136"/>
                  </a:lnTo>
                  <a:lnTo>
                    <a:pt x="188199" y="319466"/>
                  </a:lnTo>
                  <a:lnTo>
                    <a:pt x="190559" y="311501"/>
                  </a:lnTo>
                  <a:lnTo>
                    <a:pt x="193361" y="302062"/>
                  </a:lnTo>
                  <a:lnTo>
                    <a:pt x="193361" y="288345"/>
                  </a:lnTo>
                  <a:lnTo>
                    <a:pt x="197343" y="282593"/>
                  </a:lnTo>
                  <a:lnTo>
                    <a:pt x="200146" y="278463"/>
                  </a:lnTo>
                  <a:lnTo>
                    <a:pt x="202653" y="274629"/>
                  </a:lnTo>
                  <a:lnTo>
                    <a:pt x="205160" y="267992"/>
                  </a:lnTo>
                  <a:lnTo>
                    <a:pt x="206783" y="263567"/>
                  </a:lnTo>
                  <a:lnTo>
                    <a:pt x="213125" y="262534"/>
                  </a:lnTo>
                  <a:lnTo>
                    <a:pt x="224039" y="260175"/>
                  </a:lnTo>
                  <a:lnTo>
                    <a:pt x="229497" y="258995"/>
                  </a:lnTo>
                  <a:lnTo>
                    <a:pt x="240853" y="256635"/>
                  </a:lnTo>
                  <a:lnTo>
                    <a:pt x="252505" y="254127"/>
                  </a:lnTo>
                  <a:lnTo>
                    <a:pt x="264747" y="254127"/>
                  </a:lnTo>
                  <a:lnTo>
                    <a:pt x="276546" y="253832"/>
                  </a:lnTo>
                  <a:lnTo>
                    <a:pt x="285691" y="259289"/>
                  </a:lnTo>
                  <a:lnTo>
                    <a:pt x="292623" y="263567"/>
                  </a:lnTo>
                  <a:lnTo>
                    <a:pt x="300292" y="268139"/>
                  </a:lnTo>
                  <a:lnTo>
                    <a:pt x="300882" y="269172"/>
                  </a:lnTo>
                  <a:lnTo>
                    <a:pt x="301472" y="273006"/>
                  </a:lnTo>
                  <a:lnTo>
                    <a:pt x="300882" y="277431"/>
                  </a:lnTo>
                  <a:lnTo>
                    <a:pt x="302652" y="277136"/>
                  </a:lnTo>
                  <a:lnTo>
                    <a:pt x="303390" y="276103"/>
                  </a:lnTo>
                  <a:lnTo>
                    <a:pt x="304570" y="274629"/>
                  </a:lnTo>
                  <a:lnTo>
                    <a:pt x="306192" y="274186"/>
                  </a:lnTo>
                  <a:lnTo>
                    <a:pt x="308109" y="273596"/>
                  </a:lnTo>
                  <a:lnTo>
                    <a:pt x="308847" y="272564"/>
                  </a:lnTo>
                  <a:lnTo>
                    <a:pt x="304422" y="268581"/>
                  </a:lnTo>
                  <a:lnTo>
                    <a:pt x="301767" y="266222"/>
                  </a:lnTo>
                  <a:lnTo>
                    <a:pt x="303390" y="262977"/>
                  </a:lnTo>
                  <a:lnTo>
                    <a:pt x="306044" y="257520"/>
                  </a:lnTo>
                  <a:lnTo>
                    <a:pt x="308552" y="252210"/>
                  </a:lnTo>
                  <a:lnTo>
                    <a:pt x="310469" y="248228"/>
                  </a:lnTo>
                  <a:lnTo>
                    <a:pt x="310912" y="247490"/>
                  </a:lnTo>
                  <a:lnTo>
                    <a:pt x="312534" y="247195"/>
                  </a:lnTo>
                  <a:lnTo>
                    <a:pt x="312239" y="245130"/>
                  </a:lnTo>
                  <a:lnTo>
                    <a:pt x="312239" y="243803"/>
                  </a:lnTo>
                  <a:lnTo>
                    <a:pt x="310764" y="243803"/>
                  </a:lnTo>
                  <a:lnTo>
                    <a:pt x="312239" y="238788"/>
                  </a:lnTo>
                  <a:lnTo>
                    <a:pt x="314451" y="231856"/>
                  </a:lnTo>
                  <a:lnTo>
                    <a:pt x="316221" y="226546"/>
                  </a:lnTo>
                  <a:lnTo>
                    <a:pt x="316811" y="225661"/>
                  </a:lnTo>
                  <a:lnTo>
                    <a:pt x="317991" y="225367"/>
                  </a:lnTo>
                  <a:lnTo>
                    <a:pt x="318286" y="224777"/>
                  </a:lnTo>
                  <a:lnTo>
                    <a:pt x="316811" y="223892"/>
                  </a:lnTo>
                  <a:close/>
                  <a:moveTo>
                    <a:pt x="18584" y="172417"/>
                  </a:moveTo>
                  <a:lnTo>
                    <a:pt x="19469" y="171975"/>
                  </a:lnTo>
                  <a:lnTo>
                    <a:pt x="20502" y="172417"/>
                  </a:lnTo>
                  <a:lnTo>
                    <a:pt x="21091" y="172417"/>
                  </a:lnTo>
                  <a:lnTo>
                    <a:pt x="21091" y="171532"/>
                  </a:lnTo>
                  <a:lnTo>
                    <a:pt x="19469" y="170795"/>
                  </a:lnTo>
                  <a:lnTo>
                    <a:pt x="17699" y="169025"/>
                  </a:lnTo>
                  <a:lnTo>
                    <a:pt x="16077" y="168287"/>
                  </a:lnTo>
                  <a:lnTo>
                    <a:pt x="15487" y="168287"/>
                  </a:lnTo>
                  <a:lnTo>
                    <a:pt x="15487" y="169615"/>
                  </a:lnTo>
                  <a:lnTo>
                    <a:pt x="15044" y="170795"/>
                  </a:lnTo>
                  <a:lnTo>
                    <a:pt x="14749" y="171975"/>
                  </a:lnTo>
                  <a:lnTo>
                    <a:pt x="16962" y="171975"/>
                  </a:lnTo>
                  <a:lnTo>
                    <a:pt x="18731" y="172417"/>
                  </a:lnTo>
                  <a:close/>
                </a:path>
              </a:pathLst>
            </a:custGeom>
            <a:grpFill/>
            <a:ln w="3175" cap="flat">
              <a:solidFill>
                <a:schemeClr val="bg2">
                  <a:lumMod val="90000"/>
                </a:schemeClr>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57F8C8CD-D3ED-CD0A-BB1D-0E1092C2EAF8}"/>
                </a:ext>
              </a:extLst>
            </p:cNvPr>
            <p:cNvSpPr/>
            <p:nvPr/>
          </p:nvSpPr>
          <p:spPr>
            <a:xfrm>
              <a:off x="8768984" y="4164032"/>
              <a:ext cx="32595" cy="25810"/>
            </a:xfrm>
            <a:custGeom>
              <a:avLst/>
              <a:gdLst>
                <a:gd name="connsiteX0" fmla="*/ 25663 w 32595"/>
                <a:gd name="connsiteY0" fmla="*/ 147 h 25810"/>
                <a:gd name="connsiteX1" fmla="*/ 24336 w 32595"/>
                <a:gd name="connsiteY1" fmla="*/ 147 h 25810"/>
                <a:gd name="connsiteX2" fmla="*/ 20353 w 32595"/>
                <a:gd name="connsiteY2" fmla="*/ 1917 h 25810"/>
                <a:gd name="connsiteX3" fmla="*/ 17699 w 32595"/>
                <a:gd name="connsiteY3" fmla="*/ 3687 h 25810"/>
                <a:gd name="connsiteX4" fmla="*/ 15192 w 32595"/>
                <a:gd name="connsiteY4" fmla="*/ 5900 h 25810"/>
                <a:gd name="connsiteX5" fmla="*/ 12536 w 32595"/>
                <a:gd name="connsiteY5" fmla="*/ 7817 h 25810"/>
                <a:gd name="connsiteX6" fmla="*/ 9439 w 32595"/>
                <a:gd name="connsiteY6" fmla="*/ 9439 h 25810"/>
                <a:gd name="connsiteX7" fmla="*/ 6194 w 32595"/>
                <a:gd name="connsiteY7" fmla="*/ 10767 h 25810"/>
                <a:gd name="connsiteX8" fmla="*/ 2950 w 32595"/>
                <a:gd name="connsiteY8" fmla="*/ 11209 h 25810"/>
                <a:gd name="connsiteX9" fmla="*/ 0 w 32595"/>
                <a:gd name="connsiteY9" fmla="*/ 11209 h 25810"/>
                <a:gd name="connsiteX10" fmla="*/ 885 w 32595"/>
                <a:gd name="connsiteY10" fmla="*/ 11947 h 25810"/>
                <a:gd name="connsiteX11" fmla="*/ 2802 w 32595"/>
                <a:gd name="connsiteY11" fmla="*/ 12979 h 25810"/>
                <a:gd name="connsiteX12" fmla="*/ 4277 w 32595"/>
                <a:gd name="connsiteY12" fmla="*/ 14306 h 25810"/>
                <a:gd name="connsiteX13" fmla="*/ 5309 w 32595"/>
                <a:gd name="connsiteY13" fmla="*/ 15929 h 25810"/>
                <a:gd name="connsiteX14" fmla="*/ 6047 w 32595"/>
                <a:gd name="connsiteY14" fmla="*/ 17404 h 25810"/>
                <a:gd name="connsiteX15" fmla="*/ 6047 w 32595"/>
                <a:gd name="connsiteY15" fmla="*/ 18731 h 25810"/>
                <a:gd name="connsiteX16" fmla="*/ 6932 w 32595"/>
                <a:gd name="connsiteY16" fmla="*/ 19764 h 25810"/>
                <a:gd name="connsiteX17" fmla="*/ 9439 w 32595"/>
                <a:gd name="connsiteY17" fmla="*/ 19764 h 25810"/>
                <a:gd name="connsiteX18" fmla="*/ 10177 w 32595"/>
                <a:gd name="connsiteY18" fmla="*/ 21239 h 25810"/>
                <a:gd name="connsiteX19" fmla="*/ 11947 w 32595"/>
                <a:gd name="connsiteY19" fmla="*/ 23598 h 25810"/>
                <a:gd name="connsiteX20" fmla="*/ 13569 w 32595"/>
                <a:gd name="connsiteY20" fmla="*/ 25221 h 25810"/>
                <a:gd name="connsiteX21" fmla="*/ 14454 w 32595"/>
                <a:gd name="connsiteY21" fmla="*/ 25811 h 25810"/>
                <a:gd name="connsiteX22" fmla="*/ 15634 w 32595"/>
                <a:gd name="connsiteY22" fmla="*/ 25516 h 25810"/>
                <a:gd name="connsiteX23" fmla="*/ 17551 w 32595"/>
                <a:gd name="connsiteY23" fmla="*/ 24041 h 25810"/>
                <a:gd name="connsiteX24" fmla="*/ 18879 w 32595"/>
                <a:gd name="connsiteY24" fmla="*/ 22124 h 25810"/>
                <a:gd name="connsiteX25" fmla="*/ 19764 w 32595"/>
                <a:gd name="connsiteY25" fmla="*/ 19616 h 25810"/>
                <a:gd name="connsiteX26" fmla="*/ 19026 w 32595"/>
                <a:gd name="connsiteY26" fmla="*/ 19174 h 25810"/>
                <a:gd name="connsiteX27" fmla="*/ 20206 w 32595"/>
                <a:gd name="connsiteY27" fmla="*/ 17256 h 25810"/>
                <a:gd name="connsiteX28" fmla="*/ 20501 w 32595"/>
                <a:gd name="connsiteY28" fmla="*/ 16224 h 25810"/>
                <a:gd name="connsiteX29" fmla="*/ 19911 w 32595"/>
                <a:gd name="connsiteY29" fmla="*/ 15339 h 25810"/>
                <a:gd name="connsiteX30" fmla="*/ 19174 w 32595"/>
                <a:gd name="connsiteY30" fmla="*/ 14454 h 25810"/>
                <a:gd name="connsiteX31" fmla="*/ 18879 w 32595"/>
                <a:gd name="connsiteY31" fmla="*/ 12094 h 25810"/>
                <a:gd name="connsiteX32" fmla="*/ 18436 w 32595"/>
                <a:gd name="connsiteY32" fmla="*/ 9144 h 25810"/>
                <a:gd name="connsiteX33" fmla="*/ 18141 w 32595"/>
                <a:gd name="connsiteY33" fmla="*/ 7817 h 25810"/>
                <a:gd name="connsiteX34" fmla="*/ 19174 w 32595"/>
                <a:gd name="connsiteY34" fmla="*/ 6932 h 25810"/>
                <a:gd name="connsiteX35" fmla="*/ 21239 w 32595"/>
                <a:gd name="connsiteY35" fmla="*/ 5752 h 25810"/>
                <a:gd name="connsiteX36" fmla="*/ 23303 w 32595"/>
                <a:gd name="connsiteY36" fmla="*/ 4277 h 25810"/>
                <a:gd name="connsiteX37" fmla="*/ 25516 w 32595"/>
                <a:gd name="connsiteY37" fmla="*/ 3097 h 25810"/>
                <a:gd name="connsiteX38" fmla="*/ 26106 w 32595"/>
                <a:gd name="connsiteY38" fmla="*/ 1475 h 25810"/>
                <a:gd name="connsiteX39" fmla="*/ 26106 w 32595"/>
                <a:gd name="connsiteY39" fmla="*/ 0 h 25810"/>
                <a:gd name="connsiteX40" fmla="*/ 31711 w 32595"/>
                <a:gd name="connsiteY40" fmla="*/ 14749 h 25810"/>
                <a:gd name="connsiteX41" fmla="*/ 31415 w 32595"/>
                <a:gd name="connsiteY41" fmla="*/ 10177 h 25810"/>
                <a:gd name="connsiteX42" fmla="*/ 30383 w 32595"/>
                <a:gd name="connsiteY42" fmla="*/ 7080 h 25810"/>
                <a:gd name="connsiteX43" fmla="*/ 28761 w 32595"/>
                <a:gd name="connsiteY43" fmla="*/ 4130 h 25810"/>
                <a:gd name="connsiteX44" fmla="*/ 28023 w 32595"/>
                <a:gd name="connsiteY44" fmla="*/ 3245 h 25810"/>
                <a:gd name="connsiteX45" fmla="*/ 25073 w 32595"/>
                <a:gd name="connsiteY45" fmla="*/ 3245 h 25810"/>
                <a:gd name="connsiteX46" fmla="*/ 25073 w 32595"/>
                <a:gd name="connsiteY46" fmla="*/ 8702 h 25810"/>
                <a:gd name="connsiteX47" fmla="*/ 25663 w 32595"/>
                <a:gd name="connsiteY47" fmla="*/ 11504 h 25810"/>
                <a:gd name="connsiteX48" fmla="*/ 27138 w 32595"/>
                <a:gd name="connsiteY48" fmla="*/ 16519 h 25810"/>
                <a:gd name="connsiteX49" fmla="*/ 28761 w 32595"/>
                <a:gd name="connsiteY49" fmla="*/ 17256 h 25810"/>
                <a:gd name="connsiteX50" fmla="*/ 30678 w 32595"/>
                <a:gd name="connsiteY50" fmla="*/ 17699 h 25810"/>
                <a:gd name="connsiteX51" fmla="*/ 31858 w 32595"/>
                <a:gd name="connsiteY51" fmla="*/ 17699 h 25810"/>
                <a:gd name="connsiteX52" fmla="*/ 32595 w 32595"/>
                <a:gd name="connsiteY52" fmla="*/ 17256 h 25810"/>
                <a:gd name="connsiteX53" fmla="*/ 32595 w 32595"/>
                <a:gd name="connsiteY53" fmla="*/ 16814 h 25810"/>
                <a:gd name="connsiteX54" fmla="*/ 31563 w 32595"/>
                <a:gd name="connsiteY54" fmla="*/ 14897 h 2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2595" h="25810">
                  <a:moveTo>
                    <a:pt x="25663" y="147"/>
                  </a:moveTo>
                  <a:lnTo>
                    <a:pt x="24336" y="147"/>
                  </a:lnTo>
                  <a:lnTo>
                    <a:pt x="20353" y="1917"/>
                  </a:lnTo>
                  <a:lnTo>
                    <a:pt x="17699" y="3687"/>
                  </a:lnTo>
                  <a:lnTo>
                    <a:pt x="15192" y="5900"/>
                  </a:lnTo>
                  <a:lnTo>
                    <a:pt x="12536" y="7817"/>
                  </a:lnTo>
                  <a:lnTo>
                    <a:pt x="9439" y="9439"/>
                  </a:lnTo>
                  <a:lnTo>
                    <a:pt x="6194" y="10767"/>
                  </a:lnTo>
                  <a:lnTo>
                    <a:pt x="2950" y="11209"/>
                  </a:lnTo>
                  <a:lnTo>
                    <a:pt x="0" y="11209"/>
                  </a:lnTo>
                  <a:lnTo>
                    <a:pt x="885" y="11947"/>
                  </a:lnTo>
                  <a:lnTo>
                    <a:pt x="2802" y="12979"/>
                  </a:lnTo>
                  <a:lnTo>
                    <a:pt x="4277" y="14306"/>
                  </a:lnTo>
                  <a:lnTo>
                    <a:pt x="5309" y="15929"/>
                  </a:lnTo>
                  <a:lnTo>
                    <a:pt x="6047" y="17404"/>
                  </a:lnTo>
                  <a:lnTo>
                    <a:pt x="6047" y="18731"/>
                  </a:lnTo>
                  <a:lnTo>
                    <a:pt x="6932" y="19764"/>
                  </a:lnTo>
                  <a:lnTo>
                    <a:pt x="9439" y="19764"/>
                  </a:lnTo>
                  <a:lnTo>
                    <a:pt x="10177" y="21239"/>
                  </a:lnTo>
                  <a:lnTo>
                    <a:pt x="11947" y="23598"/>
                  </a:lnTo>
                  <a:lnTo>
                    <a:pt x="13569" y="25221"/>
                  </a:lnTo>
                  <a:lnTo>
                    <a:pt x="14454" y="25811"/>
                  </a:lnTo>
                  <a:lnTo>
                    <a:pt x="15634" y="25516"/>
                  </a:lnTo>
                  <a:lnTo>
                    <a:pt x="17551" y="24041"/>
                  </a:lnTo>
                  <a:lnTo>
                    <a:pt x="18879" y="22124"/>
                  </a:lnTo>
                  <a:lnTo>
                    <a:pt x="19764" y="19616"/>
                  </a:lnTo>
                  <a:lnTo>
                    <a:pt x="19026" y="19174"/>
                  </a:lnTo>
                  <a:lnTo>
                    <a:pt x="20206" y="17256"/>
                  </a:lnTo>
                  <a:lnTo>
                    <a:pt x="20501" y="16224"/>
                  </a:lnTo>
                  <a:lnTo>
                    <a:pt x="19911" y="15339"/>
                  </a:lnTo>
                  <a:lnTo>
                    <a:pt x="19174" y="14454"/>
                  </a:lnTo>
                  <a:lnTo>
                    <a:pt x="18879" y="12094"/>
                  </a:lnTo>
                  <a:lnTo>
                    <a:pt x="18436" y="9144"/>
                  </a:lnTo>
                  <a:lnTo>
                    <a:pt x="18141" y="7817"/>
                  </a:lnTo>
                  <a:lnTo>
                    <a:pt x="19174" y="6932"/>
                  </a:lnTo>
                  <a:lnTo>
                    <a:pt x="21239" y="5752"/>
                  </a:lnTo>
                  <a:lnTo>
                    <a:pt x="23303" y="4277"/>
                  </a:lnTo>
                  <a:lnTo>
                    <a:pt x="25516" y="3097"/>
                  </a:lnTo>
                  <a:lnTo>
                    <a:pt x="26106" y="1475"/>
                  </a:lnTo>
                  <a:lnTo>
                    <a:pt x="26106" y="0"/>
                  </a:lnTo>
                  <a:close/>
                  <a:moveTo>
                    <a:pt x="31711" y="14749"/>
                  </a:moveTo>
                  <a:lnTo>
                    <a:pt x="31415" y="10177"/>
                  </a:lnTo>
                  <a:lnTo>
                    <a:pt x="30383" y="7080"/>
                  </a:lnTo>
                  <a:lnTo>
                    <a:pt x="28761" y="4130"/>
                  </a:lnTo>
                  <a:lnTo>
                    <a:pt x="28023" y="3245"/>
                  </a:lnTo>
                  <a:lnTo>
                    <a:pt x="25073" y="3245"/>
                  </a:lnTo>
                  <a:lnTo>
                    <a:pt x="25073" y="8702"/>
                  </a:lnTo>
                  <a:lnTo>
                    <a:pt x="25663" y="11504"/>
                  </a:lnTo>
                  <a:lnTo>
                    <a:pt x="27138" y="16519"/>
                  </a:lnTo>
                  <a:lnTo>
                    <a:pt x="28761" y="17256"/>
                  </a:lnTo>
                  <a:lnTo>
                    <a:pt x="30678" y="17699"/>
                  </a:lnTo>
                  <a:lnTo>
                    <a:pt x="31858" y="17699"/>
                  </a:lnTo>
                  <a:lnTo>
                    <a:pt x="32595" y="17256"/>
                  </a:lnTo>
                  <a:lnTo>
                    <a:pt x="32595" y="16814"/>
                  </a:lnTo>
                  <a:lnTo>
                    <a:pt x="31563" y="14897"/>
                  </a:lnTo>
                  <a:close/>
                </a:path>
              </a:pathLst>
            </a:custGeom>
            <a:grpFill/>
            <a:ln w="3175" cap="flat">
              <a:solidFill>
                <a:schemeClr val="bg2">
                  <a:lumMod val="90000"/>
                </a:schemeClr>
              </a:solid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CE96B5D9-6D1A-BDDA-2A0F-5A73336BFFA0}"/>
                </a:ext>
              </a:extLst>
            </p:cNvPr>
            <p:cNvSpPr/>
            <p:nvPr/>
          </p:nvSpPr>
          <p:spPr>
            <a:xfrm>
              <a:off x="4093511" y="3422889"/>
              <a:ext cx="5162" cy="3687"/>
            </a:xfrm>
            <a:custGeom>
              <a:avLst/>
              <a:gdLst>
                <a:gd name="connsiteX0" fmla="*/ 4425 w 5162"/>
                <a:gd name="connsiteY0" fmla="*/ 0 h 3687"/>
                <a:gd name="connsiteX1" fmla="*/ 2507 w 5162"/>
                <a:gd name="connsiteY1" fmla="*/ 2360 h 3687"/>
                <a:gd name="connsiteX2" fmla="*/ 0 w 5162"/>
                <a:gd name="connsiteY2" fmla="*/ 3245 h 3687"/>
                <a:gd name="connsiteX3" fmla="*/ 442 w 5162"/>
                <a:gd name="connsiteY3" fmla="*/ 3687 h 3687"/>
                <a:gd name="connsiteX4" fmla="*/ 1180 w 5162"/>
                <a:gd name="connsiteY4" fmla="*/ 3687 h 3687"/>
                <a:gd name="connsiteX5" fmla="*/ 3540 w 5162"/>
                <a:gd name="connsiteY5" fmla="*/ 2802 h 3687"/>
                <a:gd name="connsiteX6" fmla="*/ 5162 w 5162"/>
                <a:gd name="connsiteY6" fmla="*/ 147 h 3687"/>
                <a:gd name="connsiteX7" fmla="*/ 4425 w 5162"/>
                <a:gd name="connsiteY7" fmla="*/ 0 h 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2" h="3687">
                  <a:moveTo>
                    <a:pt x="4425" y="0"/>
                  </a:moveTo>
                  <a:lnTo>
                    <a:pt x="2507" y="2360"/>
                  </a:lnTo>
                  <a:lnTo>
                    <a:pt x="0" y="3245"/>
                  </a:lnTo>
                  <a:lnTo>
                    <a:pt x="442" y="3687"/>
                  </a:lnTo>
                  <a:lnTo>
                    <a:pt x="1180" y="3687"/>
                  </a:lnTo>
                  <a:lnTo>
                    <a:pt x="3540" y="2802"/>
                  </a:lnTo>
                  <a:lnTo>
                    <a:pt x="5162" y="147"/>
                  </a:lnTo>
                  <a:lnTo>
                    <a:pt x="4425" y="0"/>
                  </a:lnTo>
                  <a:close/>
                </a:path>
              </a:pathLst>
            </a:custGeom>
            <a:grpFill/>
            <a:ln w="3175" cap="flat">
              <a:solidFill>
                <a:schemeClr val="bg2">
                  <a:lumMod val="90000"/>
                </a:schemeClr>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835DDCCB-76E9-5C06-F8FF-F14F32BBE8FF}"/>
                </a:ext>
              </a:extLst>
            </p:cNvPr>
            <p:cNvSpPr/>
            <p:nvPr/>
          </p:nvSpPr>
          <p:spPr>
            <a:xfrm>
              <a:off x="4145428" y="3824360"/>
              <a:ext cx="2064" cy="1179"/>
            </a:xfrm>
            <a:custGeom>
              <a:avLst/>
              <a:gdLst>
                <a:gd name="connsiteX0" fmla="*/ 295 w 2064"/>
                <a:gd name="connsiteY0" fmla="*/ 0 h 1179"/>
                <a:gd name="connsiteX1" fmla="*/ 147 w 2064"/>
                <a:gd name="connsiteY1" fmla="*/ 0 h 1179"/>
                <a:gd name="connsiteX2" fmla="*/ 0 w 2064"/>
                <a:gd name="connsiteY2" fmla="*/ 148 h 1179"/>
                <a:gd name="connsiteX3" fmla="*/ 295 w 2064"/>
                <a:gd name="connsiteY3" fmla="*/ 590 h 1179"/>
                <a:gd name="connsiteX4" fmla="*/ 442 w 2064"/>
                <a:gd name="connsiteY4" fmla="*/ 1033 h 1179"/>
                <a:gd name="connsiteX5" fmla="*/ 885 w 2064"/>
                <a:gd name="connsiteY5" fmla="*/ 1180 h 1179"/>
                <a:gd name="connsiteX6" fmla="*/ 1180 w 2064"/>
                <a:gd name="connsiteY6" fmla="*/ 1180 h 1179"/>
                <a:gd name="connsiteX7" fmla="*/ 1622 w 2064"/>
                <a:gd name="connsiteY7" fmla="*/ 885 h 1179"/>
                <a:gd name="connsiteX8" fmla="*/ 1917 w 2064"/>
                <a:gd name="connsiteY8" fmla="*/ 590 h 1179"/>
                <a:gd name="connsiteX9" fmla="*/ 2065 w 2064"/>
                <a:gd name="connsiteY9" fmla="*/ 295 h 1179"/>
                <a:gd name="connsiteX10" fmla="*/ 295 w 2064"/>
                <a:gd name="connsiteY10" fmla="*/ 0 h 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4" h="1179">
                  <a:moveTo>
                    <a:pt x="295" y="0"/>
                  </a:moveTo>
                  <a:lnTo>
                    <a:pt x="147" y="0"/>
                  </a:lnTo>
                  <a:lnTo>
                    <a:pt x="0" y="148"/>
                  </a:lnTo>
                  <a:lnTo>
                    <a:pt x="295" y="590"/>
                  </a:lnTo>
                  <a:lnTo>
                    <a:pt x="442" y="1033"/>
                  </a:lnTo>
                  <a:lnTo>
                    <a:pt x="885" y="1180"/>
                  </a:lnTo>
                  <a:lnTo>
                    <a:pt x="1180" y="1180"/>
                  </a:lnTo>
                  <a:lnTo>
                    <a:pt x="1622" y="885"/>
                  </a:lnTo>
                  <a:lnTo>
                    <a:pt x="1917" y="590"/>
                  </a:lnTo>
                  <a:lnTo>
                    <a:pt x="2065" y="295"/>
                  </a:lnTo>
                  <a:lnTo>
                    <a:pt x="295" y="0"/>
                  </a:lnTo>
                  <a:close/>
                </a:path>
              </a:pathLst>
            </a:custGeom>
            <a:grpFill/>
            <a:ln w="3175" cap="flat">
              <a:solidFill>
                <a:schemeClr val="bg2">
                  <a:lumMod val="90000"/>
                </a:schemeClr>
              </a:solid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22BA3F80-663E-2B8D-C282-9ABACE5526DD}"/>
                </a:ext>
              </a:extLst>
            </p:cNvPr>
            <p:cNvSpPr/>
            <p:nvPr/>
          </p:nvSpPr>
          <p:spPr>
            <a:xfrm>
              <a:off x="5808392" y="3971409"/>
              <a:ext cx="80235" cy="161650"/>
            </a:xfrm>
            <a:custGeom>
              <a:avLst/>
              <a:gdLst>
                <a:gd name="connsiteX0" fmla="*/ 80088 w 80235"/>
                <a:gd name="connsiteY0" fmla="*/ 45575 h 161650"/>
                <a:gd name="connsiteX1" fmla="*/ 78170 w 80235"/>
                <a:gd name="connsiteY1" fmla="*/ 42625 h 161650"/>
                <a:gd name="connsiteX2" fmla="*/ 77875 w 80235"/>
                <a:gd name="connsiteY2" fmla="*/ 40413 h 161650"/>
                <a:gd name="connsiteX3" fmla="*/ 77581 w 80235"/>
                <a:gd name="connsiteY3" fmla="*/ 37168 h 161650"/>
                <a:gd name="connsiteX4" fmla="*/ 77138 w 80235"/>
                <a:gd name="connsiteY4" fmla="*/ 34365 h 161650"/>
                <a:gd name="connsiteX5" fmla="*/ 76696 w 80235"/>
                <a:gd name="connsiteY5" fmla="*/ 33333 h 161650"/>
                <a:gd name="connsiteX6" fmla="*/ 75663 w 80235"/>
                <a:gd name="connsiteY6" fmla="*/ 32448 h 161650"/>
                <a:gd name="connsiteX7" fmla="*/ 75221 w 80235"/>
                <a:gd name="connsiteY7" fmla="*/ 31858 h 161650"/>
                <a:gd name="connsiteX8" fmla="*/ 71238 w 80235"/>
                <a:gd name="connsiteY8" fmla="*/ 26106 h 161650"/>
                <a:gd name="connsiteX9" fmla="*/ 71238 w 80235"/>
                <a:gd name="connsiteY9" fmla="*/ 23304 h 161650"/>
                <a:gd name="connsiteX10" fmla="*/ 72861 w 80235"/>
                <a:gd name="connsiteY10" fmla="*/ 19911 h 161650"/>
                <a:gd name="connsiteX11" fmla="*/ 74040 w 80235"/>
                <a:gd name="connsiteY11" fmla="*/ 18142 h 161650"/>
                <a:gd name="connsiteX12" fmla="*/ 72418 w 80235"/>
                <a:gd name="connsiteY12" fmla="*/ 15782 h 161650"/>
                <a:gd name="connsiteX13" fmla="*/ 70206 w 80235"/>
                <a:gd name="connsiteY13" fmla="*/ 14012 h 161650"/>
                <a:gd name="connsiteX14" fmla="*/ 67846 w 80235"/>
                <a:gd name="connsiteY14" fmla="*/ 13274 h 161650"/>
                <a:gd name="connsiteX15" fmla="*/ 66223 w 80235"/>
                <a:gd name="connsiteY15" fmla="*/ 12094 h 161650"/>
                <a:gd name="connsiteX16" fmla="*/ 65486 w 80235"/>
                <a:gd name="connsiteY16" fmla="*/ 10325 h 161650"/>
                <a:gd name="connsiteX17" fmla="*/ 62389 w 80235"/>
                <a:gd name="connsiteY17" fmla="*/ 7080 h 161650"/>
                <a:gd name="connsiteX18" fmla="*/ 55309 w 80235"/>
                <a:gd name="connsiteY18" fmla="*/ 442 h 161650"/>
                <a:gd name="connsiteX19" fmla="*/ 54572 w 80235"/>
                <a:gd name="connsiteY19" fmla="*/ 295 h 161650"/>
                <a:gd name="connsiteX20" fmla="*/ 53392 w 80235"/>
                <a:gd name="connsiteY20" fmla="*/ 0 h 161650"/>
                <a:gd name="connsiteX21" fmla="*/ 51327 w 80235"/>
                <a:gd name="connsiteY21" fmla="*/ 885 h 161650"/>
                <a:gd name="connsiteX22" fmla="*/ 50147 w 80235"/>
                <a:gd name="connsiteY22" fmla="*/ 1917 h 161650"/>
                <a:gd name="connsiteX23" fmla="*/ 49262 w 80235"/>
                <a:gd name="connsiteY23" fmla="*/ 2360 h 161650"/>
                <a:gd name="connsiteX24" fmla="*/ 47935 w 80235"/>
                <a:gd name="connsiteY24" fmla="*/ 2360 h 161650"/>
                <a:gd name="connsiteX25" fmla="*/ 44542 w 80235"/>
                <a:gd name="connsiteY25" fmla="*/ 3245 h 161650"/>
                <a:gd name="connsiteX26" fmla="*/ 41887 w 80235"/>
                <a:gd name="connsiteY26" fmla="*/ 4277 h 161650"/>
                <a:gd name="connsiteX27" fmla="*/ 41887 w 80235"/>
                <a:gd name="connsiteY27" fmla="*/ 5162 h 161650"/>
                <a:gd name="connsiteX28" fmla="*/ 43068 w 80235"/>
                <a:gd name="connsiteY28" fmla="*/ 10177 h 161650"/>
                <a:gd name="connsiteX29" fmla="*/ 42478 w 80235"/>
                <a:gd name="connsiteY29" fmla="*/ 12832 h 161650"/>
                <a:gd name="connsiteX30" fmla="*/ 41887 w 80235"/>
                <a:gd name="connsiteY30" fmla="*/ 14454 h 161650"/>
                <a:gd name="connsiteX31" fmla="*/ 39823 w 80235"/>
                <a:gd name="connsiteY31" fmla="*/ 18289 h 161650"/>
                <a:gd name="connsiteX32" fmla="*/ 38348 w 80235"/>
                <a:gd name="connsiteY32" fmla="*/ 19911 h 161650"/>
                <a:gd name="connsiteX33" fmla="*/ 31858 w 80235"/>
                <a:gd name="connsiteY33" fmla="*/ 25516 h 161650"/>
                <a:gd name="connsiteX34" fmla="*/ 28613 w 80235"/>
                <a:gd name="connsiteY34" fmla="*/ 24779 h 161650"/>
                <a:gd name="connsiteX35" fmla="*/ 21829 w 80235"/>
                <a:gd name="connsiteY35" fmla="*/ 25959 h 161650"/>
                <a:gd name="connsiteX36" fmla="*/ 20796 w 80235"/>
                <a:gd name="connsiteY36" fmla="*/ 24631 h 161650"/>
                <a:gd name="connsiteX37" fmla="*/ 19321 w 80235"/>
                <a:gd name="connsiteY37" fmla="*/ 24484 h 161650"/>
                <a:gd name="connsiteX38" fmla="*/ 17404 w 80235"/>
                <a:gd name="connsiteY38" fmla="*/ 24779 h 161650"/>
                <a:gd name="connsiteX39" fmla="*/ 16667 w 80235"/>
                <a:gd name="connsiteY39" fmla="*/ 25221 h 161650"/>
                <a:gd name="connsiteX40" fmla="*/ 16371 w 80235"/>
                <a:gd name="connsiteY40" fmla="*/ 25811 h 161650"/>
                <a:gd name="connsiteX41" fmla="*/ 15782 w 80235"/>
                <a:gd name="connsiteY41" fmla="*/ 26548 h 161650"/>
                <a:gd name="connsiteX42" fmla="*/ 14454 w 80235"/>
                <a:gd name="connsiteY42" fmla="*/ 28761 h 161650"/>
                <a:gd name="connsiteX43" fmla="*/ 13569 w 80235"/>
                <a:gd name="connsiteY43" fmla="*/ 29351 h 161650"/>
                <a:gd name="connsiteX44" fmla="*/ 12389 w 80235"/>
                <a:gd name="connsiteY44" fmla="*/ 29646 h 161650"/>
                <a:gd name="connsiteX45" fmla="*/ 10914 w 80235"/>
                <a:gd name="connsiteY45" fmla="*/ 29646 h 161650"/>
                <a:gd name="connsiteX46" fmla="*/ 10029 w 80235"/>
                <a:gd name="connsiteY46" fmla="*/ 29793 h 161650"/>
                <a:gd name="connsiteX47" fmla="*/ 10029 w 80235"/>
                <a:gd name="connsiteY47" fmla="*/ 30973 h 161650"/>
                <a:gd name="connsiteX48" fmla="*/ 9734 w 80235"/>
                <a:gd name="connsiteY48" fmla="*/ 31858 h 161650"/>
                <a:gd name="connsiteX49" fmla="*/ 8702 w 80235"/>
                <a:gd name="connsiteY49" fmla="*/ 32301 h 161650"/>
                <a:gd name="connsiteX50" fmla="*/ 8259 w 80235"/>
                <a:gd name="connsiteY50" fmla="*/ 33481 h 161650"/>
                <a:gd name="connsiteX51" fmla="*/ 8407 w 80235"/>
                <a:gd name="connsiteY51" fmla="*/ 34513 h 161650"/>
                <a:gd name="connsiteX52" fmla="*/ 7817 w 80235"/>
                <a:gd name="connsiteY52" fmla="*/ 34956 h 161650"/>
                <a:gd name="connsiteX53" fmla="*/ 6490 w 80235"/>
                <a:gd name="connsiteY53" fmla="*/ 34661 h 161650"/>
                <a:gd name="connsiteX54" fmla="*/ 5752 w 80235"/>
                <a:gd name="connsiteY54" fmla="*/ 34365 h 161650"/>
                <a:gd name="connsiteX55" fmla="*/ 5162 w 80235"/>
                <a:gd name="connsiteY55" fmla="*/ 35693 h 161650"/>
                <a:gd name="connsiteX56" fmla="*/ 4277 w 80235"/>
                <a:gd name="connsiteY56" fmla="*/ 36725 h 161650"/>
                <a:gd name="connsiteX57" fmla="*/ 3540 w 80235"/>
                <a:gd name="connsiteY57" fmla="*/ 36725 h 161650"/>
                <a:gd name="connsiteX58" fmla="*/ 2950 w 80235"/>
                <a:gd name="connsiteY58" fmla="*/ 39528 h 161650"/>
                <a:gd name="connsiteX59" fmla="*/ 1475 w 80235"/>
                <a:gd name="connsiteY59" fmla="*/ 42920 h 161650"/>
                <a:gd name="connsiteX60" fmla="*/ 590 w 80235"/>
                <a:gd name="connsiteY60" fmla="*/ 44100 h 161650"/>
                <a:gd name="connsiteX61" fmla="*/ 0 w 80235"/>
                <a:gd name="connsiteY61" fmla="*/ 52654 h 161650"/>
                <a:gd name="connsiteX62" fmla="*/ 442 w 80235"/>
                <a:gd name="connsiteY62" fmla="*/ 53244 h 161650"/>
                <a:gd name="connsiteX63" fmla="*/ 737 w 80235"/>
                <a:gd name="connsiteY63" fmla="*/ 53539 h 161650"/>
                <a:gd name="connsiteX64" fmla="*/ 5162 w 80235"/>
                <a:gd name="connsiteY64" fmla="*/ 56342 h 161650"/>
                <a:gd name="connsiteX65" fmla="*/ 10767 w 80235"/>
                <a:gd name="connsiteY65" fmla="*/ 60176 h 161650"/>
                <a:gd name="connsiteX66" fmla="*/ 14749 w 80235"/>
                <a:gd name="connsiteY66" fmla="*/ 62831 h 161650"/>
                <a:gd name="connsiteX67" fmla="*/ 15192 w 80235"/>
                <a:gd name="connsiteY67" fmla="*/ 63716 h 161650"/>
                <a:gd name="connsiteX68" fmla="*/ 15192 w 80235"/>
                <a:gd name="connsiteY68" fmla="*/ 69321 h 161650"/>
                <a:gd name="connsiteX69" fmla="*/ 15192 w 80235"/>
                <a:gd name="connsiteY69" fmla="*/ 74041 h 161650"/>
                <a:gd name="connsiteX70" fmla="*/ 16076 w 80235"/>
                <a:gd name="connsiteY70" fmla="*/ 76843 h 161650"/>
                <a:gd name="connsiteX71" fmla="*/ 16224 w 80235"/>
                <a:gd name="connsiteY71" fmla="*/ 79498 h 161650"/>
                <a:gd name="connsiteX72" fmla="*/ 17257 w 80235"/>
                <a:gd name="connsiteY72" fmla="*/ 81415 h 161650"/>
                <a:gd name="connsiteX73" fmla="*/ 20944 w 80235"/>
                <a:gd name="connsiteY73" fmla="*/ 85398 h 161650"/>
                <a:gd name="connsiteX74" fmla="*/ 21829 w 80235"/>
                <a:gd name="connsiteY74" fmla="*/ 87610 h 161650"/>
                <a:gd name="connsiteX75" fmla="*/ 21976 w 80235"/>
                <a:gd name="connsiteY75" fmla="*/ 94984 h 161650"/>
                <a:gd name="connsiteX76" fmla="*/ 21976 w 80235"/>
                <a:gd name="connsiteY76" fmla="*/ 100442 h 161650"/>
                <a:gd name="connsiteX77" fmla="*/ 22566 w 80235"/>
                <a:gd name="connsiteY77" fmla="*/ 107964 h 161650"/>
                <a:gd name="connsiteX78" fmla="*/ 22566 w 80235"/>
                <a:gd name="connsiteY78" fmla="*/ 114306 h 161650"/>
                <a:gd name="connsiteX79" fmla="*/ 22566 w 80235"/>
                <a:gd name="connsiteY79" fmla="*/ 122270 h 161650"/>
                <a:gd name="connsiteX80" fmla="*/ 22566 w 80235"/>
                <a:gd name="connsiteY80" fmla="*/ 131562 h 161650"/>
                <a:gd name="connsiteX81" fmla="*/ 22566 w 80235"/>
                <a:gd name="connsiteY81" fmla="*/ 141297 h 161650"/>
                <a:gd name="connsiteX82" fmla="*/ 20059 w 80235"/>
                <a:gd name="connsiteY82" fmla="*/ 141297 h 161650"/>
                <a:gd name="connsiteX83" fmla="*/ 21386 w 80235"/>
                <a:gd name="connsiteY83" fmla="*/ 144394 h 161650"/>
                <a:gd name="connsiteX84" fmla="*/ 21681 w 80235"/>
                <a:gd name="connsiteY84" fmla="*/ 147049 h 161650"/>
                <a:gd name="connsiteX85" fmla="*/ 21976 w 80235"/>
                <a:gd name="connsiteY85" fmla="*/ 147934 h 161650"/>
                <a:gd name="connsiteX86" fmla="*/ 21239 w 80235"/>
                <a:gd name="connsiteY86" fmla="*/ 149261 h 161650"/>
                <a:gd name="connsiteX87" fmla="*/ 21829 w 80235"/>
                <a:gd name="connsiteY87" fmla="*/ 151326 h 161650"/>
                <a:gd name="connsiteX88" fmla="*/ 22861 w 80235"/>
                <a:gd name="connsiteY88" fmla="*/ 152064 h 161650"/>
                <a:gd name="connsiteX89" fmla="*/ 25663 w 80235"/>
                <a:gd name="connsiteY89" fmla="*/ 156193 h 161650"/>
                <a:gd name="connsiteX90" fmla="*/ 26548 w 80235"/>
                <a:gd name="connsiteY90" fmla="*/ 159586 h 161650"/>
                <a:gd name="connsiteX91" fmla="*/ 22124 w 80235"/>
                <a:gd name="connsiteY91" fmla="*/ 160766 h 161650"/>
                <a:gd name="connsiteX92" fmla="*/ 22419 w 80235"/>
                <a:gd name="connsiteY92" fmla="*/ 161651 h 161650"/>
                <a:gd name="connsiteX93" fmla="*/ 27581 w 80235"/>
                <a:gd name="connsiteY93" fmla="*/ 160471 h 161650"/>
                <a:gd name="connsiteX94" fmla="*/ 39823 w 80235"/>
                <a:gd name="connsiteY94" fmla="*/ 158701 h 161650"/>
                <a:gd name="connsiteX95" fmla="*/ 50737 w 80235"/>
                <a:gd name="connsiteY95" fmla="*/ 157668 h 161650"/>
                <a:gd name="connsiteX96" fmla="*/ 50885 w 80235"/>
                <a:gd name="connsiteY96" fmla="*/ 156046 h 161650"/>
                <a:gd name="connsiteX97" fmla="*/ 51622 w 80235"/>
                <a:gd name="connsiteY97" fmla="*/ 151769 h 161650"/>
                <a:gd name="connsiteX98" fmla="*/ 52064 w 80235"/>
                <a:gd name="connsiteY98" fmla="*/ 149999 h 161650"/>
                <a:gd name="connsiteX99" fmla="*/ 52507 w 80235"/>
                <a:gd name="connsiteY99" fmla="*/ 148671 h 161650"/>
                <a:gd name="connsiteX100" fmla="*/ 52064 w 80235"/>
                <a:gd name="connsiteY100" fmla="*/ 147196 h 161650"/>
                <a:gd name="connsiteX101" fmla="*/ 51474 w 80235"/>
                <a:gd name="connsiteY101" fmla="*/ 144984 h 161650"/>
                <a:gd name="connsiteX102" fmla="*/ 51179 w 80235"/>
                <a:gd name="connsiteY102" fmla="*/ 141739 h 161650"/>
                <a:gd name="connsiteX103" fmla="*/ 51917 w 80235"/>
                <a:gd name="connsiteY103" fmla="*/ 140707 h 161650"/>
                <a:gd name="connsiteX104" fmla="*/ 52064 w 80235"/>
                <a:gd name="connsiteY104" fmla="*/ 139379 h 161650"/>
                <a:gd name="connsiteX105" fmla="*/ 51917 w 80235"/>
                <a:gd name="connsiteY105" fmla="*/ 137462 h 161650"/>
                <a:gd name="connsiteX106" fmla="*/ 51917 w 80235"/>
                <a:gd name="connsiteY106" fmla="*/ 130825 h 161650"/>
                <a:gd name="connsiteX107" fmla="*/ 52359 w 80235"/>
                <a:gd name="connsiteY107" fmla="*/ 130087 h 161650"/>
                <a:gd name="connsiteX108" fmla="*/ 52802 w 80235"/>
                <a:gd name="connsiteY108" fmla="*/ 129645 h 161650"/>
                <a:gd name="connsiteX109" fmla="*/ 52802 w 80235"/>
                <a:gd name="connsiteY109" fmla="*/ 128760 h 161650"/>
                <a:gd name="connsiteX110" fmla="*/ 51917 w 80235"/>
                <a:gd name="connsiteY110" fmla="*/ 126990 h 161650"/>
                <a:gd name="connsiteX111" fmla="*/ 51179 w 80235"/>
                <a:gd name="connsiteY111" fmla="*/ 125073 h 161650"/>
                <a:gd name="connsiteX112" fmla="*/ 51179 w 80235"/>
                <a:gd name="connsiteY112" fmla="*/ 122270 h 161650"/>
                <a:gd name="connsiteX113" fmla="*/ 50885 w 80235"/>
                <a:gd name="connsiteY113" fmla="*/ 119615 h 161650"/>
                <a:gd name="connsiteX114" fmla="*/ 50295 w 80235"/>
                <a:gd name="connsiteY114" fmla="*/ 118435 h 161650"/>
                <a:gd name="connsiteX115" fmla="*/ 50737 w 80235"/>
                <a:gd name="connsiteY115" fmla="*/ 113716 h 161650"/>
                <a:gd name="connsiteX116" fmla="*/ 50885 w 80235"/>
                <a:gd name="connsiteY116" fmla="*/ 107964 h 161650"/>
                <a:gd name="connsiteX117" fmla="*/ 50737 w 80235"/>
                <a:gd name="connsiteY117" fmla="*/ 105309 h 161650"/>
                <a:gd name="connsiteX118" fmla="*/ 51179 w 80235"/>
                <a:gd name="connsiteY118" fmla="*/ 103539 h 161650"/>
                <a:gd name="connsiteX119" fmla="*/ 51474 w 80235"/>
                <a:gd name="connsiteY119" fmla="*/ 98967 h 161650"/>
                <a:gd name="connsiteX120" fmla="*/ 51474 w 80235"/>
                <a:gd name="connsiteY120" fmla="*/ 94542 h 161650"/>
                <a:gd name="connsiteX121" fmla="*/ 52507 w 80235"/>
                <a:gd name="connsiteY121" fmla="*/ 87610 h 161650"/>
                <a:gd name="connsiteX122" fmla="*/ 55752 w 80235"/>
                <a:gd name="connsiteY122" fmla="*/ 87315 h 161650"/>
                <a:gd name="connsiteX123" fmla="*/ 59587 w 80235"/>
                <a:gd name="connsiteY123" fmla="*/ 86725 h 161650"/>
                <a:gd name="connsiteX124" fmla="*/ 61356 w 80235"/>
                <a:gd name="connsiteY124" fmla="*/ 83923 h 161650"/>
                <a:gd name="connsiteX125" fmla="*/ 62389 w 80235"/>
                <a:gd name="connsiteY125" fmla="*/ 80530 h 161650"/>
                <a:gd name="connsiteX126" fmla="*/ 61947 w 80235"/>
                <a:gd name="connsiteY126" fmla="*/ 77138 h 161650"/>
                <a:gd name="connsiteX127" fmla="*/ 62831 w 80235"/>
                <a:gd name="connsiteY127" fmla="*/ 75958 h 161650"/>
                <a:gd name="connsiteX128" fmla="*/ 64306 w 80235"/>
                <a:gd name="connsiteY128" fmla="*/ 74041 h 161650"/>
                <a:gd name="connsiteX129" fmla="*/ 67108 w 80235"/>
                <a:gd name="connsiteY129" fmla="*/ 71386 h 161650"/>
                <a:gd name="connsiteX130" fmla="*/ 66961 w 80235"/>
                <a:gd name="connsiteY130" fmla="*/ 68584 h 161650"/>
                <a:gd name="connsiteX131" fmla="*/ 67698 w 80235"/>
                <a:gd name="connsiteY131" fmla="*/ 67699 h 161650"/>
                <a:gd name="connsiteX132" fmla="*/ 69026 w 80235"/>
                <a:gd name="connsiteY132" fmla="*/ 66961 h 161650"/>
                <a:gd name="connsiteX133" fmla="*/ 70943 w 80235"/>
                <a:gd name="connsiteY133" fmla="*/ 66666 h 161650"/>
                <a:gd name="connsiteX134" fmla="*/ 73008 w 80235"/>
                <a:gd name="connsiteY134" fmla="*/ 65191 h 161650"/>
                <a:gd name="connsiteX135" fmla="*/ 74188 w 80235"/>
                <a:gd name="connsiteY135" fmla="*/ 62536 h 161650"/>
                <a:gd name="connsiteX136" fmla="*/ 75368 w 80235"/>
                <a:gd name="connsiteY136" fmla="*/ 58554 h 161650"/>
                <a:gd name="connsiteX137" fmla="*/ 73451 w 80235"/>
                <a:gd name="connsiteY137" fmla="*/ 55752 h 161650"/>
                <a:gd name="connsiteX138" fmla="*/ 73598 w 80235"/>
                <a:gd name="connsiteY138" fmla="*/ 55014 h 161650"/>
                <a:gd name="connsiteX139" fmla="*/ 74188 w 80235"/>
                <a:gd name="connsiteY139" fmla="*/ 53539 h 161650"/>
                <a:gd name="connsiteX140" fmla="*/ 75368 w 80235"/>
                <a:gd name="connsiteY140" fmla="*/ 52064 h 161650"/>
                <a:gd name="connsiteX141" fmla="*/ 76253 w 80235"/>
                <a:gd name="connsiteY141" fmla="*/ 51475 h 161650"/>
                <a:gd name="connsiteX142" fmla="*/ 78318 w 80235"/>
                <a:gd name="connsiteY142" fmla="*/ 51917 h 161650"/>
                <a:gd name="connsiteX143" fmla="*/ 78613 w 80235"/>
                <a:gd name="connsiteY143" fmla="*/ 51770 h 161650"/>
                <a:gd name="connsiteX144" fmla="*/ 78908 w 80235"/>
                <a:gd name="connsiteY144" fmla="*/ 51327 h 161650"/>
                <a:gd name="connsiteX145" fmla="*/ 80235 w 80235"/>
                <a:gd name="connsiteY145" fmla="*/ 46755 h 161650"/>
                <a:gd name="connsiteX146" fmla="*/ 80088 w 80235"/>
                <a:gd name="connsiteY146" fmla="*/ 45575 h 16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0235" h="161650">
                  <a:moveTo>
                    <a:pt x="80088" y="45575"/>
                  </a:moveTo>
                  <a:lnTo>
                    <a:pt x="78170" y="42625"/>
                  </a:lnTo>
                  <a:lnTo>
                    <a:pt x="77875" y="40413"/>
                  </a:lnTo>
                  <a:lnTo>
                    <a:pt x="77581" y="37168"/>
                  </a:lnTo>
                  <a:lnTo>
                    <a:pt x="77138" y="34365"/>
                  </a:lnTo>
                  <a:lnTo>
                    <a:pt x="76696" y="33333"/>
                  </a:lnTo>
                  <a:lnTo>
                    <a:pt x="75663" y="32448"/>
                  </a:lnTo>
                  <a:lnTo>
                    <a:pt x="75221" y="31858"/>
                  </a:lnTo>
                  <a:lnTo>
                    <a:pt x="71238" y="26106"/>
                  </a:lnTo>
                  <a:lnTo>
                    <a:pt x="71238" y="23304"/>
                  </a:lnTo>
                  <a:lnTo>
                    <a:pt x="72861" y="19911"/>
                  </a:lnTo>
                  <a:lnTo>
                    <a:pt x="74040" y="18142"/>
                  </a:lnTo>
                  <a:lnTo>
                    <a:pt x="72418" y="15782"/>
                  </a:lnTo>
                  <a:lnTo>
                    <a:pt x="70206" y="14012"/>
                  </a:lnTo>
                  <a:lnTo>
                    <a:pt x="67846" y="13274"/>
                  </a:lnTo>
                  <a:lnTo>
                    <a:pt x="66223" y="12094"/>
                  </a:lnTo>
                  <a:lnTo>
                    <a:pt x="65486" y="10325"/>
                  </a:lnTo>
                  <a:lnTo>
                    <a:pt x="62389" y="7080"/>
                  </a:lnTo>
                  <a:lnTo>
                    <a:pt x="55309" y="442"/>
                  </a:lnTo>
                  <a:lnTo>
                    <a:pt x="54572" y="295"/>
                  </a:lnTo>
                  <a:lnTo>
                    <a:pt x="53392" y="0"/>
                  </a:lnTo>
                  <a:lnTo>
                    <a:pt x="51327" y="885"/>
                  </a:lnTo>
                  <a:lnTo>
                    <a:pt x="50147" y="1917"/>
                  </a:lnTo>
                  <a:lnTo>
                    <a:pt x="49262" y="2360"/>
                  </a:lnTo>
                  <a:lnTo>
                    <a:pt x="47935" y="2360"/>
                  </a:lnTo>
                  <a:lnTo>
                    <a:pt x="44542" y="3245"/>
                  </a:lnTo>
                  <a:lnTo>
                    <a:pt x="41887" y="4277"/>
                  </a:lnTo>
                  <a:lnTo>
                    <a:pt x="41887" y="5162"/>
                  </a:lnTo>
                  <a:lnTo>
                    <a:pt x="43068" y="10177"/>
                  </a:lnTo>
                  <a:lnTo>
                    <a:pt x="42478" y="12832"/>
                  </a:lnTo>
                  <a:lnTo>
                    <a:pt x="41887" y="14454"/>
                  </a:lnTo>
                  <a:lnTo>
                    <a:pt x="39823" y="18289"/>
                  </a:lnTo>
                  <a:lnTo>
                    <a:pt x="38348" y="19911"/>
                  </a:lnTo>
                  <a:lnTo>
                    <a:pt x="31858" y="25516"/>
                  </a:lnTo>
                  <a:lnTo>
                    <a:pt x="28613" y="24779"/>
                  </a:lnTo>
                  <a:lnTo>
                    <a:pt x="21829" y="25959"/>
                  </a:lnTo>
                  <a:lnTo>
                    <a:pt x="20796" y="24631"/>
                  </a:lnTo>
                  <a:lnTo>
                    <a:pt x="19321" y="24484"/>
                  </a:lnTo>
                  <a:lnTo>
                    <a:pt x="17404" y="24779"/>
                  </a:lnTo>
                  <a:lnTo>
                    <a:pt x="16667" y="25221"/>
                  </a:lnTo>
                  <a:lnTo>
                    <a:pt x="16371" y="25811"/>
                  </a:lnTo>
                  <a:lnTo>
                    <a:pt x="15782" y="26548"/>
                  </a:lnTo>
                  <a:lnTo>
                    <a:pt x="14454" y="28761"/>
                  </a:lnTo>
                  <a:lnTo>
                    <a:pt x="13569" y="29351"/>
                  </a:lnTo>
                  <a:lnTo>
                    <a:pt x="12389" y="29646"/>
                  </a:lnTo>
                  <a:lnTo>
                    <a:pt x="10914" y="29646"/>
                  </a:lnTo>
                  <a:lnTo>
                    <a:pt x="10029" y="29793"/>
                  </a:lnTo>
                  <a:lnTo>
                    <a:pt x="10029" y="30973"/>
                  </a:lnTo>
                  <a:lnTo>
                    <a:pt x="9734" y="31858"/>
                  </a:lnTo>
                  <a:lnTo>
                    <a:pt x="8702" y="32301"/>
                  </a:lnTo>
                  <a:lnTo>
                    <a:pt x="8259" y="33481"/>
                  </a:lnTo>
                  <a:lnTo>
                    <a:pt x="8407" y="34513"/>
                  </a:lnTo>
                  <a:lnTo>
                    <a:pt x="7817" y="34956"/>
                  </a:lnTo>
                  <a:lnTo>
                    <a:pt x="6490" y="34661"/>
                  </a:lnTo>
                  <a:lnTo>
                    <a:pt x="5752" y="34365"/>
                  </a:lnTo>
                  <a:lnTo>
                    <a:pt x="5162" y="35693"/>
                  </a:lnTo>
                  <a:lnTo>
                    <a:pt x="4277" y="36725"/>
                  </a:lnTo>
                  <a:lnTo>
                    <a:pt x="3540" y="36725"/>
                  </a:lnTo>
                  <a:lnTo>
                    <a:pt x="2950" y="39528"/>
                  </a:lnTo>
                  <a:lnTo>
                    <a:pt x="1475" y="42920"/>
                  </a:lnTo>
                  <a:lnTo>
                    <a:pt x="590" y="44100"/>
                  </a:lnTo>
                  <a:lnTo>
                    <a:pt x="0" y="52654"/>
                  </a:lnTo>
                  <a:lnTo>
                    <a:pt x="442" y="53244"/>
                  </a:lnTo>
                  <a:lnTo>
                    <a:pt x="737" y="53539"/>
                  </a:lnTo>
                  <a:lnTo>
                    <a:pt x="5162" y="56342"/>
                  </a:lnTo>
                  <a:lnTo>
                    <a:pt x="10767" y="60176"/>
                  </a:lnTo>
                  <a:lnTo>
                    <a:pt x="14749" y="62831"/>
                  </a:lnTo>
                  <a:lnTo>
                    <a:pt x="15192" y="63716"/>
                  </a:lnTo>
                  <a:lnTo>
                    <a:pt x="15192" y="69321"/>
                  </a:lnTo>
                  <a:lnTo>
                    <a:pt x="15192" y="74041"/>
                  </a:lnTo>
                  <a:lnTo>
                    <a:pt x="16076" y="76843"/>
                  </a:lnTo>
                  <a:lnTo>
                    <a:pt x="16224" y="79498"/>
                  </a:lnTo>
                  <a:lnTo>
                    <a:pt x="17257" y="81415"/>
                  </a:lnTo>
                  <a:lnTo>
                    <a:pt x="20944" y="85398"/>
                  </a:lnTo>
                  <a:lnTo>
                    <a:pt x="21829" y="87610"/>
                  </a:lnTo>
                  <a:lnTo>
                    <a:pt x="21976" y="94984"/>
                  </a:lnTo>
                  <a:lnTo>
                    <a:pt x="21976" y="100442"/>
                  </a:lnTo>
                  <a:lnTo>
                    <a:pt x="22566" y="107964"/>
                  </a:lnTo>
                  <a:lnTo>
                    <a:pt x="22566" y="114306"/>
                  </a:lnTo>
                  <a:lnTo>
                    <a:pt x="22566" y="122270"/>
                  </a:lnTo>
                  <a:lnTo>
                    <a:pt x="22566" y="131562"/>
                  </a:lnTo>
                  <a:lnTo>
                    <a:pt x="22566" y="141297"/>
                  </a:lnTo>
                  <a:lnTo>
                    <a:pt x="20059" y="141297"/>
                  </a:lnTo>
                  <a:lnTo>
                    <a:pt x="21386" y="144394"/>
                  </a:lnTo>
                  <a:lnTo>
                    <a:pt x="21681" y="147049"/>
                  </a:lnTo>
                  <a:lnTo>
                    <a:pt x="21976" y="147934"/>
                  </a:lnTo>
                  <a:lnTo>
                    <a:pt x="21239" y="149261"/>
                  </a:lnTo>
                  <a:lnTo>
                    <a:pt x="21829" y="151326"/>
                  </a:lnTo>
                  <a:lnTo>
                    <a:pt x="22861" y="152064"/>
                  </a:lnTo>
                  <a:lnTo>
                    <a:pt x="25663" y="156193"/>
                  </a:lnTo>
                  <a:lnTo>
                    <a:pt x="26548" y="159586"/>
                  </a:lnTo>
                  <a:lnTo>
                    <a:pt x="22124" y="160766"/>
                  </a:lnTo>
                  <a:lnTo>
                    <a:pt x="22419" y="161651"/>
                  </a:lnTo>
                  <a:lnTo>
                    <a:pt x="27581" y="160471"/>
                  </a:lnTo>
                  <a:lnTo>
                    <a:pt x="39823" y="158701"/>
                  </a:lnTo>
                  <a:lnTo>
                    <a:pt x="50737" y="157668"/>
                  </a:lnTo>
                  <a:lnTo>
                    <a:pt x="50885" y="156046"/>
                  </a:lnTo>
                  <a:lnTo>
                    <a:pt x="51622" y="151769"/>
                  </a:lnTo>
                  <a:lnTo>
                    <a:pt x="52064" y="149999"/>
                  </a:lnTo>
                  <a:lnTo>
                    <a:pt x="52507" y="148671"/>
                  </a:lnTo>
                  <a:lnTo>
                    <a:pt x="52064" y="147196"/>
                  </a:lnTo>
                  <a:lnTo>
                    <a:pt x="51474" y="144984"/>
                  </a:lnTo>
                  <a:lnTo>
                    <a:pt x="51179" y="141739"/>
                  </a:lnTo>
                  <a:lnTo>
                    <a:pt x="51917" y="140707"/>
                  </a:lnTo>
                  <a:lnTo>
                    <a:pt x="52064" y="139379"/>
                  </a:lnTo>
                  <a:lnTo>
                    <a:pt x="51917" y="137462"/>
                  </a:lnTo>
                  <a:lnTo>
                    <a:pt x="51917" y="130825"/>
                  </a:lnTo>
                  <a:lnTo>
                    <a:pt x="52359" y="130087"/>
                  </a:lnTo>
                  <a:lnTo>
                    <a:pt x="52802" y="129645"/>
                  </a:lnTo>
                  <a:lnTo>
                    <a:pt x="52802" y="128760"/>
                  </a:lnTo>
                  <a:lnTo>
                    <a:pt x="51917" y="126990"/>
                  </a:lnTo>
                  <a:lnTo>
                    <a:pt x="51179" y="125073"/>
                  </a:lnTo>
                  <a:lnTo>
                    <a:pt x="51179" y="122270"/>
                  </a:lnTo>
                  <a:lnTo>
                    <a:pt x="50885" y="119615"/>
                  </a:lnTo>
                  <a:lnTo>
                    <a:pt x="50295" y="118435"/>
                  </a:lnTo>
                  <a:lnTo>
                    <a:pt x="50737" y="113716"/>
                  </a:lnTo>
                  <a:lnTo>
                    <a:pt x="50885" y="107964"/>
                  </a:lnTo>
                  <a:lnTo>
                    <a:pt x="50737" y="105309"/>
                  </a:lnTo>
                  <a:lnTo>
                    <a:pt x="51179" y="103539"/>
                  </a:lnTo>
                  <a:lnTo>
                    <a:pt x="51474" y="98967"/>
                  </a:lnTo>
                  <a:lnTo>
                    <a:pt x="51474" y="94542"/>
                  </a:lnTo>
                  <a:lnTo>
                    <a:pt x="52507" y="87610"/>
                  </a:lnTo>
                  <a:lnTo>
                    <a:pt x="55752" y="87315"/>
                  </a:lnTo>
                  <a:lnTo>
                    <a:pt x="59587" y="86725"/>
                  </a:lnTo>
                  <a:lnTo>
                    <a:pt x="61356" y="83923"/>
                  </a:lnTo>
                  <a:lnTo>
                    <a:pt x="62389" y="80530"/>
                  </a:lnTo>
                  <a:lnTo>
                    <a:pt x="61947" y="77138"/>
                  </a:lnTo>
                  <a:lnTo>
                    <a:pt x="62831" y="75958"/>
                  </a:lnTo>
                  <a:lnTo>
                    <a:pt x="64306" y="74041"/>
                  </a:lnTo>
                  <a:lnTo>
                    <a:pt x="67108" y="71386"/>
                  </a:lnTo>
                  <a:lnTo>
                    <a:pt x="66961" y="68584"/>
                  </a:lnTo>
                  <a:lnTo>
                    <a:pt x="67698" y="67699"/>
                  </a:lnTo>
                  <a:lnTo>
                    <a:pt x="69026" y="66961"/>
                  </a:lnTo>
                  <a:lnTo>
                    <a:pt x="70943" y="66666"/>
                  </a:lnTo>
                  <a:lnTo>
                    <a:pt x="73008" y="65191"/>
                  </a:lnTo>
                  <a:lnTo>
                    <a:pt x="74188" y="62536"/>
                  </a:lnTo>
                  <a:lnTo>
                    <a:pt x="75368" y="58554"/>
                  </a:lnTo>
                  <a:lnTo>
                    <a:pt x="73451" y="55752"/>
                  </a:lnTo>
                  <a:lnTo>
                    <a:pt x="73598" y="55014"/>
                  </a:lnTo>
                  <a:lnTo>
                    <a:pt x="74188" y="53539"/>
                  </a:lnTo>
                  <a:lnTo>
                    <a:pt x="75368" y="52064"/>
                  </a:lnTo>
                  <a:lnTo>
                    <a:pt x="76253" y="51475"/>
                  </a:lnTo>
                  <a:lnTo>
                    <a:pt x="78318" y="51917"/>
                  </a:lnTo>
                  <a:lnTo>
                    <a:pt x="78613" y="51770"/>
                  </a:lnTo>
                  <a:lnTo>
                    <a:pt x="78908" y="51327"/>
                  </a:lnTo>
                  <a:lnTo>
                    <a:pt x="80235" y="46755"/>
                  </a:lnTo>
                  <a:lnTo>
                    <a:pt x="80088" y="45575"/>
                  </a:lnTo>
                  <a:close/>
                </a:path>
              </a:pathLst>
            </a:custGeom>
            <a:grpFill/>
            <a:ln w="3175" cap="flat">
              <a:solidFill>
                <a:schemeClr val="bg2">
                  <a:lumMod val="90000"/>
                </a:schemeClr>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5EBD0DE0-FACA-D46A-7BA8-816D6579ED1D}"/>
                </a:ext>
              </a:extLst>
            </p:cNvPr>
            <p:cNvSpPr/>
            <p:nvPr/>
          </p:nvSpPr>
          <p:spPr>
            <a:xfrm>
              <a:off x="6546585" y="4354591"/>
              <a:ext cx="47049" cy="55751"/>
            </a:xfrm>
            <a:custGeom>
              <a:avLst/>
              <a:gdLst>
                <a:gd name="connsiteX0" fmla="*/ 47050 w 47049"/>
                <a:gd name="connsiteY0" fmla="*/ 20944 h 55751"/>
                <a:gd name="connsiteX1" fmla="*/ 46460 w 47049"/>
                <a:gd name="connsiteY1" fmla="*/ 19616 h 55751"/>
                <a:gd name="connsiteX2" fmla="*/ 46607 w 47049"/>
                <a:gd name="connsiteY2" fmla="*/ 18289 h 55751"/>
                <a:gd name="connsiteX3" fmla="*/ 46165 w 47049"/>
                <a:gd name="connsiteY3" fmla="*/ 17404 h 55751"/>
                <a:gd name="connsiteX4" fmla="*/ 44395 w 47049"/>
                <a:gd name="connsiteY4" fmla="*/ 17256 h 55751"/>
                <a:gd name="connsiteX5" fmla="*/ 41593 w 47049"/>
                <a:gd name="connsiteY5" fmla="*/ 16224 h 55751"/>
                <a:gd name="connsiteX6" fmla="*/ 39233 w 47049"/>
                <a:gd name="connsiteY6" fmla="*/ 15781 h 55751"/>
                <a:gd name="connsiteX7" fmla="*/ 37758 w 47049"/>
                <a:gd name="connsiteY7" fmla="*/ 15044 h 55751"/>
                <a:gd name="connsiteX8" fmla="*/ 37168 w 47049"/>
                <a:gd name="connsiteY8" fmla="*/ 14601 h 55751"/>
                <a:gd name="connsiteX9" fmla="*/ 36873 w 47049"/>
                <a:gd name="connsiteY9" fmla="*/ 13274 h 55751"/>
                <a:gd name="connsiteX10" fmla="*/ 37315 w 47049"/>
                <a:gd name="connsiteY10" fmla="*/ 11799 h 55751"/>
                <a:gd name="connsiteX11" fmla="*/ 37611 w 47049"/>
                <a:gd name="connsiteY11" fmla="*/ 11504 h 55751"/>
                <a:gd name="connsiteX12" fmla="*/ 38201 w 47049"/>
                <a:gd name="connsiteY12" fmla="*/ 9882 h 55751"/>
                <a:gd name="connsiteX13" fmla="*/ 37168 w 47049"/>
                <a:gd name="connsiteY13" fmla="*/ 8997 h 55751"/>
                <a:gd name="connsiteX14" fmla="*/ 36873 w 47049"/>
                <a:gd name="connsiteY14" fmla="*/ 8555 h 55751"/>
                <a:gd name="connsiteX15" fmla="*/ 37315 w 47049"/>
                <a:gd name="connsiteY15" fmla="*/ 7817 h 55751"/>
                <a:gd name="connsiteX16" fmla="*/ 39675 w 47049"/>
                <a:gd name="connsiteY16" fmla="*/ 2950 h 55751"/>
                <a:gd name="connsiteX17" fmla="*/ 40265 w 47049"/>
                <a:gd name="connsiteY17" fmla="*/ 2212 h 55751"/>
                <a:gd name="connsiteX18" fmla="*/ 39675 w 47049"/>
                <a:gd name="connsiteY18" fmla="*/ 2212 h 55751"/>
                <a:gd name="connsiteX19" fmla="*/ 38348 w 47049"/>
                <a:gd name="connsiteY19" fmla="*/ 1622 h 55751"/>
                <a:gd name="connsiteX20" fmla="*/ 36430 w 47049"/>
                <a:gd name="connsiteY20" fmla="*/ 0 h 55751"/>
                <a:gd name="connsiteX21" fmla="*/ 32891 w 47049"/>
                <a:gd name="connsiteY21" fmla="*/ 885 h 55751"/>
                <a:gd name="connsiteX22" fmla="*/ 31858 w 47049"/>
                <a:gd name="connsiteY22" fmla="*/ 885 h 55751"/>
                <a:gd name="connsiteX23" fmla="*/ 30531 w 47049"/>
                <a:gd name="connsiteY23" fmla="*/ 1622 h 55751"/>
                <a:gd name="connsiteX24" fmla="*/ 29498 w 47049"/>
                <a:gd name="connsiteY24" fmla="*/ 2655 h 55751"/>
                <a:gd name="connsiteX25" fmla="*/ 28909 w 47049"/>
                <a:gd name="connsiteY25" fmla="*/ 2655 h 55751"/>
                <a:gd name="connsiteX26" fmla="*/ 28171 w 47049"/>
                <a:gd name="connsiteY26" fmla="*/ 2507 h 55751"/>
                <a:gd name="connsiteX27" fmla="*/ 25074 w 47049"/>
                <a:gd name="connsiteY27" fmla="*/ 590 h 55751"/>
                <a:gd name="connsiteX28" fmla="*/ 23894 w 47049"/>
                <a:gd name="connsiteY28" fmla="*/ 737 h 55751"/>
                <a:gd name="connsiteX29" fmla="*/ 23452 w 47049"/>
                <a:gd name="connsiteY29" fmla="*/ 6195 h 55751"/>
                <a:gd name="connsiteX30" fmla="*/ 23009 w 47049"/>
                <a:gd name="connsiteY30" fmla="*/ 9144 h 55751"/>
                <a:gd name="connsiteX31" fmla="*/ 22271 w 47049"/>
                <a:gd name="connsiteY31" fmla="*/ 10472 h 55751"/>
                <a:gd name="connsiteX32" fmla="*/ 20059 w 47049"/>
                <a:gd name="connsiteY32" fmla="*/ 11799 h 55751"/>
                <a:gd name="connsiteX33" fmla="*/ 17847 w 47049"/>
                <a:gd name="connsiteY33" fmla="*/ 12537 h 55751"/>
                <a:gd name="connsiteX34" fmla="*/ 16667 w 47049"/>
                <a:gd name="connsiteY34" fmla="*/ 12537 h 55751"/>
                <a:gd name="connsiteX35" fmla="*/ 11800 w 47049"/>
                <a:gd name="connsiteY35" fmla="*/ 12832 h 55751"/>
                <a:gd name="connsiteX36" fmla="*/ 9882 w 47049"/>
                <a:gd name="connsiteY36" fmla="*/ 12832 h 55751"/>
                <a:gd name="connsiteX37" fmla="*/ 8850 w 47049"/>
                <a:gd name="connsiteY37" fmla="*/ 12389 h 55751"/>
                <a:gd name="connsiteX38" fmla="*/ 7375 w 47049"/>
                <a:gd name="connsiteY38" fmla="*/ 9439 h 55751"/>
                <a:gd name="connsiteX39" fmla="*/ 4867 w 47049"/>
                <a:gd name="connsiteY39" fmla="*/ 7964 h 55751"/>
                <a:gd name="connsiteX40" fmla="*/ 2360 w 47049"/>
                <a:gd name="connsiteY40" fmla="*/ 7375 h 55751"/>
                <a:gd name="connsiteX41" fmla="*/ 1328 w 47049"/>
                <a:gd name="connsiteY41" fmla="*/ 7522 h 55751"/>
                <a:gd name="connsiteX42" fmla="*/ 442 w 47049"/>
                <a:gd name="connsiteY42" fmla="*/ 9144 h 55751"/>
                <a:gd name="connsiteX43" fmla="*/ 0 w 47049"/>
                <a:gd name="connsiteY43" fmla="*/ 10619 h 55751"/>
                <a:gd name="connsiteX44" fmla="*/ 0 w 47049"/>
                <a:gd name="connsiteY44" fmla="*/ 11652 h 55751"/>
                <a:gd name="connsiteX45" fmla="*/ 148 w 47049"/>
                <a:gd name="connsiteY45" fmla="*/ 12684 h 55751"/>
                <a:gd name="connsiteX46" fmla="*/ 1328 w 47049"/>
                <a:gd name="connsiteY46" fmla="*/ 14012 h 55751"/>
                <a:gd name="connsiteX47" fmla="*/ 3687 w 47049"/>
                <a:gd name="connsiteY47" fmla="*/ 16666 h 55751"/>
                <a:gd name="connsiteX48" fmla="*/ 5458 w 47049"/>
                <a:gd name="connsiteY48" fmla="*/ 19321 h 55751"/>
                <a:gd name="connsiteX49" fmla="*/ 5605 w 47049"/>
                <a:gd name="connsiteY49" fmla="*/ 21534 h 55751"/>
                <a:gd name="connsiteX50" fmla="*/ 5162 w 47049"/>
                <a:gd name="connsiteY50" fmla="*/ 25221 h 55751"/>
                <a:gd name="connsiteX51" fmla="*/ 5162 w 47049"/>
                <a:gd name="connsiteY51" fmla="*/ 26696 h 55751"/>
                <a:gd name="connsiteX52" fmla="*/ 7522 w 47049"/>
                <a:gd name="connsiteY52" fmla="*/ 27138 h 55751"/>
                <a:gd name="connsiteX53" fmla="*/ 8259 w 47049"/>
                <a:gd name="connsiteY53" fmla="*/ 28023 h 55751"/>
                <a:gd name="connsiteX54" fmla="*/ 8259 w 47049"/>
                <a:gd name="connsiteY54" fmla="*/ 29941 h 55751"/>
                <a:gd name="connsiteX55" fmla="*/ 8407 w 47049"/>
                <a:gd name="connsiteY55" fmla="*/ 35103 h 55751"/>
                <a:gd name="connsiteX56" fmla="*/ 8702 w 47049"/>
                <a:gd name="connsiteY56" fmla="*/ 38495 h 55751"/>
                <a:gd name="connsiteX57" fmla="*/ 9145 w 47049"/>
                <a:gd name="connsiteY57" fmla="*/ 40118 h 55751"/>
                <a:gd name="connsiteX58" fmla="*/ 11062 w 47049"/>
                <a:gd name="connsiteY58" fmla="*/ 43215 h 55751"/>
                <a:gd name="connsiteX59" fmla="*/ 10915 w 47049"/>
                <a:gd name="connsiteY59" fmla="*/ 43805 h 55751"/>
                <a:gd name="connsiteX60" fmla="*/ 13275 w 47049"/>
                <a:gd name="connsiteY60" fmla="*/ 49115 h 55751"/>
                <a:gd name="connsiteX61" fmla="*/ 14749 w 47049"/>
                <a:gd name="connsiteY61" fmla="*/ 51622 h 55751"/>
                <a:gd name="connsiteX62" fmla="*/ 16077 w 47049"/>
                <a:gd name="connsiteY62" fmla="*/ 53392 h 55751"/>
                <a:gd name="connsiteX63" fmla="*/ 16667 w 47049"/>
                <a:gd name="connsiteY63" fmla="*/ 54719 h 55751"/>
                <a:gd name="connsiteX64" fmla="*/ 16519 w 47049"/>
                <a:gd name="connsiteY64" fmla="*/ 55604 h 55751"/>
                <a:gd name="connsiteX65" fmla="*/ 18436 w 47049"/>
                <a:gd name="connsiteY65" fmla="*/ 55752 h 55751"/>
                <a:gd name="connsiteX66" fmla="*/ 19764 w 47049"/>
                <a:gd name="connsiteY66" fmla="*/ 54719 h 55751"/>
                <a:gd name="connsiteX67" fmla="*/ 24336 w 47049"/>
                <a:gd name="connsiteY67" fmla="*/ 51769 h 55751"/>
                <a:gd name="connsiteX68" fmla="*/ 29646 w 47049"/>
                <a:gd name="connsiteY68" fmla="*/ 46017 h 55751"/>
                <a:gd name="connsiteX69" fmla="*/ 30678 w 47049"/>
                <a:gd name="connsiteY69" fmla="*/ 43657 h 55751"/>
                <a:gd name="connsiteX70" fmla="*/ 32743 w 47049"/>
                <a:gd name="connsiteY70" fmla="*/ 39970 h 55751"/>
                <a:gd name="connsiteX71" fmla="*/ 34956 w 47049"/>
                <a:gd name="connsiteY71" fmla="*/ 38053 h 55751"/>
                <a:gd name="connsiteX72" fmla="*/ 35693 w 47049"/>
                <a:gd name="connsiteY72" fmla="*/ 36873 h 55751"/>
                <a:gd name="connsiteX73" fmla="*/ 36283 w 47049"/>
                <a:gd name="connsiteY73" fmla="*/ 34808 h 55751"/>
                <a:gd name="connsiteX74" fmla="*/ 36873 w 47049"/>
                <a:gd name="connsiteY74" fmla="*/ 33186 h 55751"/>
                <a:gd name="connsiteX75" fmla="*/ 39675 w 47049"/>
                <a:gd name="connsiteY75" fmla="*/ 30678 h 55751"/>
                <a:gd name="connsiteX76" fmla="*/ 42330 w 47049"/>
                <a:gd name="connsiteY76" fmla="*/ 28761 h 55751"/>
                <a:gd name="connsiteX77" fmla="*/ 42035 w 47049"/>
                <a:gd name="connsiteY77" fmla="*/ 28023 h 55751"/>
                <a:gd name="connsiteX78" fmla="*/ 41740 w 47049"/>
                <a:gd name="connsiteY78" fmla="*/ 27433 h 55751"/>
                <a:gd name="connsiteX79" fmla="*/ 42183 w 47049"/>
                <a:gd name="connsiteY79" fmla="*/ 26843 h 55751"/>
                <a:gd name="connsiteX80" fmla="*/ 43658 w 47049"/>
                <a:gd name="connsiteY80" fmla="*/ 25958 h 55751"/>
                <a:gd name="connsiteX81" fmla="*/ 46460 w 47049"/>
                <a:gd name="connsiteY81" fmla="*/ 24926 h 55751"/>
                <a:gd name="connsiteX82" fmla="*/ 47050 w 47049"/>
                <a:gd name="connsiteY82" fmla="*/ 23009 h 55751"/>
                <a:gd name="connsiteX83" fmla="*/ 47050 w 47049"/>
                <a:gd name="connsiteY83" fmla="*/ 20944 h 5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049" h="55751">
                  <a:moveTo>
                    <a:pt x="47050" y="20944"/>
                  </a:moveTo>
                  <a:lnTo>
                    <a:pt x="46460" y="19616"/>
                  </a:lnTo>
                  <a:lnTo>
                    <a:pt x="46607" y="18289"/>
                  </a:lnTo>
                  <a:lnTo>
                    <a:pt x="46165" y="17404"/>
                  </a:lnTo>
                  <a:lnTo>
                    <a:pt x="44395" y="17256"/>
                  </a:lnTo>
                  <a:lnTo>
                    <a:pt x="41593" y="16224"/>
                  </a:lnTo>
                  <a:lnTo>
                    <a:pt x="39233" y="15781"/>
                  </a:lnTo>
                  <a:lnTo>
                    <a:pt x="37758" y="15044"/>
                  </a:lnTo>
                  <a:lnTo>
                    <a:pt x="37168" y="14601"/>
                  </a:lnTo>
                  <a:lnTo>
                    <a:pt x="36873" y="13274"/>
                  </a:lnTo>
                  <a:lnTo>
                    <a:pt x="37315" y="11799"/>
                  </a:lnTo>
                  <a:lnTo>
                    <a:pt x="37611" y="11504"/>
                  </a:lnTo>
                  <a:lnTo>
                    <a:pt x="38201" y="9882"/>
                  </a:lnTo>
                  <a:lnTo>
                    <a:pt x="37168" y="8997"/>
                  </a:lnTo>
                  <a:lnTo>
                    <a:pt x="36873" y="8555"/>
                  </a:lnTo>
                  <a:lnTo>
                    <a:pt x="37315" y="7817"/>
                  </a:lnTo>
                  <a:lnTo>
                    <a:pt x="39675" y="2950"/>
                  </a:lnTo>
                  <a:lnTo>
                    <a:pt x="40265" y="2212"/>
                  </a:lnTo>
                  <a:lnTo>
                    <a:pt x="39675" y="2212"/>
                  </a:lnTo>
                  <a:lnTo>
                    <a:pt x="38348" y="1622"/>
                  </a:lnTo>
                  <a:lnTo>
                    <a:pt x="36430" y="0"/>
                  </a:lnTo>
                  <a:lnTo>
                    <a:pt x="32891" y="885"/>
                  </a:lnTo>
                  <a:lnTo>
                    <a:pt x="31858" y="885"/>
                  </a:lnTo>
                  <a:lnTo>
                    <a:pt x="30531" y="1622"/>
                  </a:lnTo>
                  <a:lnTo>
                    <a:pt x="29498" y="2655"/>
                  </a:lnTo>
                  <a:lnTo>
                    <a:pt x="28909" y="2655"/>
                  </a:lnTo>
                  <a:lnTo>
                    <a:pt x="28171" y="2507"/>
                  </a:lnTo>
                  <a:lnTo>
                    <a:pt x="25074" y="590"/>
                  </a:lnTo>
                  <a:lnTo>
                    <a:pt x="23894" y="737"/>
                  </a:lnTo>
                  <a:lnTo>
                    <a:pt x="23452" y="6195"/>
                  </a:lnTo>
                  <a:lnTo>
                    <a:pt x="23009" y="9144"/>
                  </a:lnTo>
                  <a:lnTo>
                    <a:pt x="22271" y="10472"/>
                  </a:lnTo>
                  <a:lnTo>
                    <a:pt x="20059" y="11799"/>
                  </a:lnTo>
                  <a:lnTo>
                    <a:pt x="17847" y="12537"/>
                  </a:lnTo>
                  <a:lnTo>
                    <a:pt x="16667" y="12537"/>
                  </a:lnTo>
                  <a:lnTo>
                    <a:pt x="11800" y="12832"/>
                  </a:lnTo>
                  <a:lnTo>
                    <a:pt x="9882" y="12832"/>
                  </a:lnTo>
                  <a:lnTo>
                    <a:pt x="8850" y="12389"/>
                  </a:lnTo>
                  <a:lnTo>
                    <a:pt x="7375" y="9439"/>
                  </a:lnTo>
                  <a:lnTo>
                    <a:pt x="4867" y="7964"/>
                  </a:lnTo>
                  <a:lnTo>
                    <a:pt x="2360" y="7375"/>
                  </a:lnTo>
                  <a:lnTo>
                    <a:pt x="1328" y="7522"/>
                  </a:lnTo>
                  <a:lnTo>
                    <a:pt x="442" y="9144"/>
                  </a:lnTo>
                  <a:lnTo>
                    <a:pt x="0" y="10619"/>
                  </a:lnTo>
                  <a:lnTo>
                    <a:pt x="0" y="11652"/>
                  </a:lnTo>
                  <a:lnTo>
                    <a:pt x="148" y="12684"/>
                  </a:lnTo>
                  <a:lnTo>
                    <a:pt x="1328" y="14012"/>
                  </a:lnTo>
                  <a:lnTo>
                    <a:pt x="3687" y="16666"/>
                  </a:lnTo>
                  <a:lnTo>
                    <a:pt x="5458" y="19321"/>
                  </a:lnTo>
                  <a:lnTo>
                    <a:pt x="5605" y="21534"/>
                  </a:lnTo>
                  <a:lnTo>
                    <a:pt x="5162" y="25221"/>
                  </a:lnTo>
                  <a:lnTo>
                    <a:pt x="5162" y="26696"/>
                  </a:lnTo>
                  <a:lnTo>
                    <a:pt x="7522" y="27138"/>
                  </a:lnTo>
                  <a:lnTo>
                    <a:pt x="8259" y="28023"/>
                  </a:lnTo>
                  <a:lnTo>
                    <a:pt x="8259" y="29941"/>
                  </a:lnTo>
                  <a:lnTo>
                    <a:pt x="8407" y="35103"/>
                  </a:lnTo>
                  <a:lnTo>
                    <a:pt x="8702" y="38495"/>
                  </a:lnTo>
                  <a:lnTo>
                    <a:pt x="9145" y="40118"/>
                  </a:lnTo>
                  <a:lnTo>
                    <a:pt x="11062" y="43215"/>
                  </a:lnTo>
                  <a:lnTo>
                    <a:pt x="10915" y="43805"/>
                  </a:lnTo>
                  <a:lnTo>
                    <a:pt x="13275" y="49115"/>
                  </a:lnTo>
                  <a:lnTo>
                    <a:pt x="14749" y="51622"/>
                  </a:lnTo>
                  <a:lnTo>
                    <a:pt x="16077" y="53392"/>
                  </a:lnTo>
                  <a:lnTo>
                    <a:pt x="16667" y="54719"/>
                  </a:lnTo>
                  <a:lnTo>
                    <a:pt x="16519" y="55604"/>
                  </a:lnTo>
                  <a:lnTo>
                    <a:pt x="18436" y="55752"/>
                  </a:lnTo>
                  <a:lnTo>
                    <a:pt x="19764" y="54719"/>
                  </a:lnTo>
                  <a:lnTo>
                    <a:pt x="24336" y="51769"/>
                  </a:lnTo>
                  <a:lnTo>
                    <a:pt x="29646" y="46017"/>
                  </a:lnTo>
                  <a:lnTo>
                    <a:pt x="30678" y="43657"/>
                  </a:lnTo>
                  <a:lnTo>
                    <a:pt x="32743" y="39970"/>
                  </a:lnTo>
                  <a:lnTo>
                    <a:pt x="34956" y="38053"/>
                  </a:lnTo>
                  <a:lnTo>
                    <a:pt x="35693" y="36873"/>
                  </a:lnTo>
                  <a:lnTo>
                    <a:pt x="36283" y="34808"/>
                  </a:lnTo>
                  <a:lnTo>
                    <a:pt x="36873" y="33186"/>
                  </a:lnTo>
                  <a:lnTo>
                    <a:pt x="39675" y="30678"/>
                  </a:lnTo>
                  <a:lnTo>
                    <a:pt x="42330" y="28761"/>
                  </a:lnTo>
                  <a:lnTo>
                    <a:pt x="42035" y="28023"/>
                  </a:lnTo>
                  <a:lnTo>
                    <a:pt x="41740" y="27433"/>
                  </a:lnTo>
                  <a:lnTo>
                    <a:pt x="42183" y="26843"/>
                  </a:lnTo>
                  <a:lnTo>
                    <a:pt x="43658" y="25958"/>
                  </a:lnTo>
                  <a:lnTo>
                    <a:pt x="46460" y="24926"/>
                  </a:lnTo>
                  <a:lnTo>
                    <a:pt x="47050" y="23009"/>
                  </a:lnTo>
                  <a:lnTo>
                    <a:pt x="47050" y="20944"/>
                  </a:lnTo>
                  <a:close/>
                </a:path>
              </a:pathLst>
            </a:custGeom>
            <a:grpFill/>
            <a:ln w="3175" cap="flat">
              <a:solidFill>
                <a:schemeClr val="bg2">
                  <a:lumMod val="90000"/>
                </a:schemeClr>
              </a:solid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26B76A97-4634-EF3D-9896-B573C85A2CFA}"/>
                </a:ext>
              </a:extLst>
            </p:cNvPr>
            <p:cNvSpPr/>
            <p:nvPr/>
          </p:nvSpPr>
          <p:spPr>
            <a:xfrm>
              <a:off x="7106757" y="3597076"/>
              <a:ext cx="4424" cy="12241"/>
            </a:xfrm>
            <a:custGeom>
              <a:avLst/>
              <a:gdLst>
                <a:gd name="connsiteX0" fmla="*/ 4130 w 4424"/>
                <a:gd name="connsiteY0" fmla="*/ 3392 h 12241"/>
                <a:gd name="connsiteX1" fmla="*/ 2802 w 4424"/>
                <a:gd name="connsiteY1" fmla="*/ 1327 h 12241"/>
                <a:gd name="connsiteX2" fmla="*/ 3540 w 4424"/>
                <a:gd name="connsiteY2" fmla="*/ 147 h 12241"/>
                <a:gd name="connsiteX3" fmla="*/ 2950 w 4424"/>
                <a:gd name="connsiteY3" fmla="*/ 0 h 12241"/>
                <a:gd name="connsiteX4" fmla="*/ 442 w 4424"/>
                <a:gd name="connsiteY4" fmla="*/ 590 h 12241"/>
                <a:gd name="connsiteX5" fmla="*/ 0 w 4424"/>
                <a:gd name="connsiteY5" fmla="*/ 1622 h 12241"/>
                <a:gd name="connsiteX6" fmla="*/ 1033 w 4424"/>
                <a:gd name="connsiteY6" fmla="*/ 5310 h 12241"/>
                <a:gd name="connsiteX7" fmla="*/ 442 w 4424"/>
                <a:gd name="connsiteY7" fmla="*/ 7817 h 12241"/>
                <a:gd name="connsiteX8" fmla="*/ 2508 w 4424"/>
                <a:gd name="connsiteY8" fmla="*/ 11504 h 12241"/>
                <a:gd name="connsiteX9" fmla="*/ 3245 w 4424"/>
                <a:gd name="connsiteY9" fmla="*/ 12242 h 12241"/>
                <a:gd name="connsiteX10" fmla="*/ 4130 w 4424"/>
                <a:gd name="connsiteY10" fmla="*/ 10177 h 12241"/>
                <a:gd name="connsiteX11" fmla="*/ 4425 w 4424"/>
                <a:gd name="connsiteY11" fmla="*/ 6784 h 12241"/>
                <a:gd name="connsiteX12" fmla="*/ 4130 w 4424"/>
                <a:gd name="connsiteY12" fmla="*/ 3392 h 1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24" h="12241">
                  <a:moveTo>
                    <a:pt x="4130" y="3392"/>
                  </a:moveTo>
                  <a:lnTo>
                    <a:pt x="2802" y="1327"/>
                  </a:lnTo>
                  <a:lnTo>
                    <a:pt x="3540" y="147"/>
                  </a:lnTo>
                  <a:lnTo>
                    <a:pt x="2950" y="0"/>
                  </a:lnTo>
                  <a:lnTo>
                    <a:pt x="442" y="590"/>
                  </a:lnTo>
                  <a:lnTo>
                    <a:pt x="0" y="1622"/>
                  </a:lnTo>
                  <a:lnTo>
                    <a:pt x="1033" y="5310"/>
                  </a:lnTo>
                  <a:lnTo>
                    <a:pt x="442" y="7817"/>
                  </a:lnTo>
                  <a:lnTo>
                    <a:pt x="2508" y="11504"/>
                  </a:lnTo>
                  <a:lnTo>
                    <a:pt x="3245" y="12242"/>
                  </a:lnTo>
                  <a:lnTo>
                    <a:pt x="4130" y="10177"/>
                  </a:lnTo>
                  <a:lnTo>
                    <a:pt x="4425" y="6784"/>
                  </a:lnTo>
                  <a:lnTo>
                    <a:pt x="4130" y="3392"/>
                  </a:lnTo>
                  <a:close/>
                </a:path>
              </a:pathLst>
            </a:custGeom>
            <a:grpFill/>
            <a:ln w="14735" cap="flat">
              <a:solidFill>
                <a:schemeClr val="bg2">
                  <a:lumMod val="90000"/>
                </a:schemeClr>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393862A1-3EB3-3A13-2D60-4C3A50854B27}"/>
                </a:ext>
              </a:extLst>
            </p:cNvPr>
            <p:cNvSpPr/>
            <p:nvPr/>
          </p:nvSpPr>
          <p:spPr>
            <a:xfrm>
              <a:off x="6372251" y="3063305"/>
              <a:ext cx="163125" cy="94394"/>
            </a:xfrm>
            <a:custGeom>
              <a:avLst/>
              <a:gdLst>
                <a:gd name="connsiteX0" fmla="*/ 158848 w 163125"/>
                <a:gd name="connsiteY0" fmla="*/ 15929 h 94394"/>
                <a:gd name="connsiteX1" fmla="*/ 157668 w 163125"/>
                <a:gd name="connsiteY1" fmla="*/ 15782 h 94394"/>
                <a:gd name="connsiteX2" fmla="*/ 153686 w 163125"/>
                <a:gd name="connsiteY2" fmla="*/ 14897 h 94394"/>
                <a:gd name="connsiteX3" fmla="*/ 149113 w 163125"/>
                <a:gd name="connsiteY3" fmla="*/ 13274 h 94394"/>
                <a:gd name="connsiteX4" fmla="*/ 146459 w 163125"/>
                <a:gd name="connsiteY4" fmla="*/ 10324 h 94394"/>
                <a:gd name="connsiteX5" fmla="*/ 144836 w 163125"/>
                <a:gd name="connsiteY5" fmla="*/ 8112 h 94394"/>
                <a:gd name="connsiteX6" fmla="*/ 141002 w 163125"/>
                <a:gd name="connsiteY6" fmla="*/ 8997 h 94394"/>
                <a:gd name="connsiteX7" fmla="*/ 140264 w 163125"/>
                <a:gd name="connsiteY7" fmla="*/ 8849 h 94394"/>
                <a:gd name="connsiteX8" fmla="*/ 139232 w 163125"/>
                <a:gd name="connsiteY8" fmla="*/ 7669 h 94394"/>
                <a:gd name="connsiteX9" fmla="*/ 136429 w 163125"/>
                <a:gd name="connsiteY9" fmla="*/ 7080 h 94394"/>
                <a:gd name="connsiteX10" fmla="*/ 132889 w 163125"/>
                <a:gd name="connsiteY10" fmla="*/ 7080 h 94394"/>
                <a:gd name="connsiteX11" fmla="*/ 124925 w 163125"/>
                <a:gd name="connsiteY11" fmla="*/ 2950 h 94394"/>
                <a:gd name="connsiteX12" fmla="*/ 124040 w 163125"/>
                <a:gd name="connsiteY12" fmla="*/ 2360 h 94394"/>
                <a:gd name="connsiteX13" fmla="*/ 117698 w 163125"/>
                <a:gd name="connsiteY13" fmla="*/ 2950 h 94394"/>
                <a:gd name="connsiteX14" fmla="*/ 108406 w 163125"/>
                <a:gd name="connsiteY14" fmla="*/ 5015 h 94394"/>
                <a:gd name="connsiteX15" fmla="*/ 101179 w 163125"/>
                <a:gd name="connsiteY15" fmla="*/ 7375 h 94394"/>
                <a:gd name="connsiteX16" fmla="*/ 93804 w 163125"/>
                <a:gd name="connsiteY16" fmla="*/ 11799 h 94394"/>
                <a:gd name="connsiteX17" fmla="*/ 90855 w 163125"/>
                <a:gd name="connsiteY17" fmla="*/ 15044 h 94394"/>
                <a:gd name="connsiteX18" fmla="*/ 87462 w 163125"/>
                <a:gd name="connsiteY18" fmla="*/ 16814 h 94394"/>
                <a:gd name="connsiteX19" fmla="*/ 82448 w 163125"/>
                <a:gd name="connsiteY19" fmla="*/ 18141 h 94394"/>
                <a:gd name="connsiteX20" fmla="*/ 73598 w 163125"/>
                <a:gd name="connsiteY20" fmla="*/ 17699 h 94394"/>
                <a:gd name="connsiteX21" fmla="*/ 64454 w 163125"/>
                <a:gd name="connsiteY21" fmla="*/ 15929 h 94394"/>
                <a:gd name="connsiteX22" fmla="*/ 54571 w 163125"/>
                <a:gd name="connsiteY22" fmla="*/ 14159 h 94394"/>
                <a:gd name="connsiteX23" fmla="*/ 49262 w 163125"/>
                <a:gd name="connsiteY23" fmla="*/ 15192 h 94394"/>
                <a:gd name="connsiteX24" fmla="*/ 42035 w 163125"/>
                <a:gd name="connsiteY24" fmla="*/ 14454 h 94394"/>
                <a:gd name="connsiteX25" fmla="*/ 31120 w 163125"/>
                <a:gd name="connsiteY25" fmla="*/ 12389 h 94394"/>
                <a:gd name="connsiteX26" fmla="*/ 23009 w 163125"/>
                <a:gd name="connsiteY26" fmla="*/ 11652 h 94394"/>
                <a:gd name="connsiteX27" fmla="*/ 15044 w 163125"/>
                <a:gd name="connsiteY27" fmla="*/ 12979 h 94394"/>
                <a:gd name="connsiteX28" fmla="*/ 13717 w 163125"/>
                <a:gd name="connsiteY28" fmla="*/ 11947 h 94394"/>
                <a:gd name="connsiteX29" fmla="*/ 13422 w 163125"/>
                <a:gd name="connsiteY29" fmla="*/ 10914 h 94394"/>
                <a:gd name="connsiteX30" fmla="*/ 13717 w 163125"/>
                <a:gd name="connsiteY30" fmla="*/ 9292 h 94394"/>
                <a:gd name="connsiteX31" fmla="*/ 14896 w 163125"/>
                <a:gd name="connsiteY31" fmla="*/ 8112 h 94394"/>
                <a:gd name="connsiteX32" fmla="*/ 16814 w 163125"/>
                <a:gd name="connsiteY32" fmla="*/ 7080 h 94394"/>
                <a:gd name="connsiteX33" fmla="*/ 17846 w 163125"/>
                <a:gd name="connsiteY33" fmla="*/ 6195 h 94394"/>
                <a:gd name="connsiteX34" fmla="*/ 17994 w 163125"/>
                <a:gd name="connsiteY34" fmla="*/ 5162 h 94394"/>
                <a:gd name="connsiteX35" fmla="*/ 15781 w 163125"/>
                <a:gd name="connsiteY35" fmla="*/ 3540 h 94394"/>
                <a:gd name="connsiteX36" fmla="*/ 11357 w 163125"/>
                <a:gd name="connsiteY36" fmla="*/ 1475 h 94394"/>
                <a:gd name="connsiteX37" fmla="*/ 9439 w 163125"/>
                <a:gd name="connsiteY37" fmla="*/ 0 h 94394"/>
                <a:gd name="connsiteX38" fmla="*/ 8554 w 163125"/>
                <a:gd name="connsiteY38" fmla="*/ 590 h 94394"/>
                <a:gd name="connsiteX39" fmla="*/ 7375 w 163125"/>
                <a:gd name="connsiteY39" fmla="*/ 1475 h 94394"/>
                <a:gd name="connsiteX40" fmla="*/ 6784 w 163125"/>
                <a:gd name="connsiteY40" fmla="*/ 2950 h 94394"/>
                <a:gd name="connsiteX41" fmla="*/ 6637 w 163125"/>
                <a:gd name="connsiteY41" fmla="*/ 5310 h 94394"/>
                <a:gd name="connsiteX42" fmla="*/ 3392 w 163125"/>
                <a:gd name="connsiteY42" fmla="*/ 7080 h 94394"/>
                <a:gd name="connsiteX43" fmla="*/ 2065 w 163125"/>
                <a:gd name="connsiteY43" fmla="*/ 7375 h 94394"/>
                <a:gd name="connsiteX44" fmla="*/ 1475 w 163125"/>
                <a:gd name="connsiteY44" fmla="*/ 8702 h 94394"/>
                <a:gd name="connsiteX45" fmla="*/ 590 w 163125"/>
                <a:gd name="connsiteY45" fmla="*/ 12094 h 94394"/>
                <a:gd name="connsiteX46" fmla="*/ 737 w 163125"/>
                <a:gd name="connsiteY46" fmla="*/ 14602 h 94394"/>
                <a:gd name="connsiteX47" fmla="*/ 1180 w 163125"/>
                <a:gd name="connsiteY47" fmla="*/ 15929 h 94394"/>
                <a:gd name="connsiteX48" fmla="*/ 1327 w 163125"/>
                <a:gd name="connsiteY48" fmla="*/ 16961 h 94394"/>
                <a:gd name="connsiteX49" fmla="*/ 2507 w 163125"/>
                <a:gd name="connsiteY49" fmla="*/ 18289 h 94394"/>
                <a:gd name="connsiteX50" fmla="*/ 3392 w 163125"/>
                <a:gd name="connsiteY50" fmla="*/ 20354 h 94394"/>
                <a:gd name="connsiteX51" fmla="*/ 4130 w 163125"/>
                <a:gd name="connsiteY51" fmla="*/ 23009 h 94394"/>
                <a:gd name="connsiteX52" fmla="*/ 5604 w 163125"/>
                <a:gd name="connsiteY52" fmla="*/ 25073 h 94394"/>
                <a:gd name="connsiteX53" fmla="*/ 9292 w 163125"/>
                <a:gd name="connsiteY53" fmla="*/ 26991 h 94394"/>
                <a:gd name="connsiteX54" fmla="*/ 11062 w 163125"/>
                <a:gd name="connsiteY54" fmla="*/ 28171 h 94394"/>
                <a:gd name="connsiteX55" fmla="*/ 12536 w 163125"/>
                <a:gd name="connsiteY55" fmla="*/ 29941 h 94394"/>
                <a:gd name="connsiteX56" fmla="*/ 13569 w 163125"/>
                <a:gd name="connsiteY56" fmla="*/ 31416 h 94394"/>
                <a:gd name="connsiteX57" fmla="*/ 16666 w 163125"/>
                <a:gd name="connsiteY57" fmla="*/ 33480 h 94394"/>
                <a:gd name="connsiteX58" fmla="*/ 16371 w 163125"/>
                <a:gd name="connsiteY58" fmla="*/ 34955 h 94394"/>
                <a:gd name="connsiteX59" fmla="*/ 15634 w 163125"/>
                <a:gd name="connsiteY59" fmla="*/ 36283 h 94394"/>
                <a:gd name="connsiteX60" fmla="*/ 15044 w 163125"/>
                <a:gd name="connsiteY60" fmla="*/ 37020 h 94394"/>
                <a:gd name="connsiteX61" fmla="*/ 13422 w 163125"/>
                <a:gd name="connsiteY61" fmla="*/ 38790 h 94394"/>
                <a:gd name="connsiteX62" fmla="*/ 11947 w 163125"/>
                <a:gd name="connsiteY62" fmla="*/ 39823 h 94394"/>
                <a:gd name="connsiteX63" fmla="*/ 9587 w 163125"/>
                <a:gd name="connsiteY63" fmla="*/ 43067 h 94394"/>
                <a:gd name="connsiteX64" fmla="*/ 5604 w 163125"/>
                <a:gd name="connsiteY64" fmla="*/ 43215 h 94394"/>
                <a:gd name="connsiteX65" fmla="*/ 4719 w 163125"/>
                <a:gd name="connsiteY65" fmla="*/ 43510 h 94394"/>
                <a:gd name="connsiteX66" fmla="*/ 3245 w 163125"/>
                <a:gd name="connsiteY66" fmla="*/ 44395 h 94394"/>
                <a:gd name="connsiteX67" fmla="*/ 2507 w 163125"/>
                <a:gd name="connsiteY67" fmla="*/ 46017 h 94394"/>
                <a:gd name="connsiteX68" fmla="*/ 3245 w 163125"/>
                <a:gd name="connsiteY68" fmla="*/ 47345 h 94394"/>
                <a:gd name="connsiteX69" fmla="*/ 3245 w 163125"/>
                <a:gd name="connsiteY69" fmla="*/ 48525 h 94394"/>
                <a:gd name="connsiteX70" fmla="*/ 2507 w 163125"/>
                <a:gd name="connsiteY70" fmla="*/ 51179 h 94394"/>
                <a:gd name="connsiteX71" fmla="*/ 3392 w 163125"/>
                <a:gd name="connsiteY71" fmla="*/ 53834 h 94394"/>
                <a:gd name="connsiteX72" fmla="*/ 4719 w 163125"/>
                <a:gd name="connsiteY72" fmla="*/ 55014 h 94394"/>
                <a:gd name="connsiteX73" fmla="*/ 5015 w 163125"/>
                <a:gd name="connsiteY73" fmla="*/ 55752 h 94394"/>
                <a:gd name="connsiteX74" fmla="*/ 4719 w 163125"/>
                <a:gd name="connsiteY74" fmla="*/ 57079 h 94394"/>
                <a:gd name="connsiteX75" fmla="*/ 2655 w 163125"/>
                <a:gd name="connsiteY75" fmla="*/ 59586 h 94394"/>
                <a:gd name="connsiteX76" fmla="*/ 2065 w 163125"/>
                <a:gd name="connsiteY76" fmla="*/ 60619 h 94394"/>
                <a:gd name="connsiteX77" fmla="*/ 0 w 163125"/>
                <a:gd name="connsiteY77" fmla="*/ 61061 h 94394"/>
                <a:gd name="connsiteX78" fmla="*/ 4130 w 163125"/>
                <a:gd name="connsiteY78" fmla="*/ 65634 h 94394"/>
                <a:gd name="connsiteX79" fmla="*/ 6342 w 163125"/>
                <a:gd name="connsiteY79" fmla="*/ 67551 h 94394"/>
                <a:gd name="connsiteX80" fmla="*/ 8849 w 163125"/>
                <a:gd name="connsiteY80" fmla="*/ 69026 h 94394"/>
                <a:gd name="connsiteX81" fmla="*/ 11947 w 163125"/>
                <a:gd name="connsiteY81" fmla="*/ 70058 h 94394"/>
                <a:gd name="connsiteX82" fmla="*/ 12979 w 163125"/>
                <a:gd name="connsiteY82" fmla="*/ 71091 h 94394"/>
                <a:gd name="connsiteX83" fmla="*/ 14896 w 163125"/>
                <a:gd name="connsiteY83" fmla="*/ 75958 h 94394"/>
                <a:gd name="connsiteX84" fmla="*/ 15781 w 163125"/>
                <a:gd name="connsiteY84" fmla="*/ 77875 h 94394"/>
                <a:gd name="connsiteX85" fmla="*/ 16961 w 163125"/>
                <a:gd name="connsiteY85" fmla="*/ 78465 h 94394"/>
                <a:gd name="connsiteX86" fmla="*/ 17256 w 163125"/>
                <a:gd name="connsiteY86" fmla="*/ 79055 h 94394"/>
                <a:gd name="connsiteX87" fmla="*/ 17404 w 163125"/>
                <a:gd name="connsiteY87" fmla="*/ 79645 h 94394"/>
                <a:gd name="connsiteX88" fmla="*/ 15929 w 163125"/>
                <a:gd name="connsiteY88" fmla="*/ 83185 h 94394"/>
                <a:gd name="connsiteX89" fmla="*/ 15339 w 163125"/>
                <a:gd name="connsiteY89" fmla="*/ 91002 h 94394"/>
                <a:gd name="connsiteX90" fmla="*/ 15044 w 163125"/>
                <a:gd name="connsiteY90" fmla="*/ 91592 h 94394"/>
                <a:gd name="connsiteX91" fmla="*/ 17846 w 163125"/>
                <a:gd name="connsiteY91" fmla="*/ 91887 h 94394"/>
                <a:gd name="connsiteX92" fmla="*/ 21239 w 163125"/>
                <a:gd name="connsiteY92" fmla="*/ 92035 h 94394"/>
                <a:gd name="connsiteX93" fmla="*/ 23451 w 163125"/>
                <a:gd name="connsiteY93" fmla="*/ 90117 h 94394"/>
                <a:gd name="connsiteX94" fmla="*/ 26991 w 163125"/>
                <a:gd name="connsiteY94" fmla="*/ 89970 h 94394"/>
                <a:gd name="connsiteX95" fmla="*/ 28466 w 163125"/>
                <a:gd name="connsiteY95" fmla="*/ 89675 h 94394"/>
                <a:gd name="connsiteX96" fmla="*/ 31268 w 163125"/>
                <a:gd name="connsiteY96" fmla="*/ 89970 h 94394"/>
                <a:gd name="connsiteX97" fmla="*/ 33775 w 163125"/>
                <a:gd name="connsiteY97" fmla="*/ 89970 h 94394"/>
                <a:gd name="connsiteX98" fmla="*/ 37168 w 163125"/>
                <a:gd name="connsiteY98" fmla="*/ 89232 h 94394"/>
                <a:gd name="connsiteX99" fmla="*/ 40265 w 163125"/>
                <a:gd name="connsiteY99" fmla="*/ 87905 h 94394"/>
                <a:gd name="connsiteX100" fmla="*/ 42625 w 163125"/>
                <a:gd name="connsiteY100" fmla="*/ 87905 h 94394"/>
                <a:gd name="connsiteX101" fmla="*/ 43657 w 163125"/>
                <a:gd name="connsiteY101" fmla="*/ 87757 h 94394"/>
                <a:gd name="connsiteX102" fmla="*/ 44247 w 163125"/>
                <a:gd name="connsiteY102" fmla="*/ 87462 h 94394"/>
                <a:gd name="connsiteX103" fmla="*/ 44837 w 163125"/>
                <a:gd name="connsiteY103" fmla="*/ 85692 h 94394"/>
                <a:gd name="connsiteX104" fmla="*/ 49409 w 163125"/>
                <a:gd name="connsiteY104" fmla="*/ 85545 h 94394"/>
                <a:gd name="connsiteX105" fmla="*/ 50884 w 163125"/>
                <a:gd name="connsiteY105" fmla="*/ 85692 h 94394"/>
                <a:gd name="connsiteX106" fmla="*/ 53392 w 163125"/>
                <a:gd name="connsiteY106" fmla="*/ 85692 h 94394"/>
                <a:gd name="connsiteX107" fmla="*/ 56046 w 163125"/>
                <a:gd name="connsiteY107" fmla="*/ 84807 h 94394"/>
                <a:gd name="connsiteX108" fmla="*/ 56931 w 163125"/>
                <a:gd name="connsiteY108" fmla="*/ 84807 h 94394"/>
                <a:gd name="connsiteX109" fmla="*/ 58259 w 163125"/>
                <a:gd name="connsiteY109" fmla="*/ 87462 h 94394"/>
                <a:gd name="connsiteX110" fmla="*/ 58849 w 163125"/>
                <a:gd name="connsiteY110" fmla="*/ 88200 h 94394"/>
                <a:gd name="connsiteX111" fmla="*/ 60324 w 163125"/>
                <a:gd name="connsiteY111" fmla="*/ 88937 h 94394"/>
                <a:gd name="connsiteX112" fmla="*/ 63569 w 163125"/>
                <a:gd name="connsiteY112" fmla="*/ 91002 h 94394"/>
                <a:gd name="connsiteX113" fmla="*/ 64158 w 163125"/>
                <a:gd name="connsiteY113" fmla="*/ 90412 h 94394"/>
                <a:gd name="connsiteX114" fmla="*/ 65486 w 163125"/>
                <a:gd name="connsiteY114" fmla="*/ 89822 h 94394"/>
                <a:gd name="connsiteX115" fmla="*/ 69321 w 163125"/>
                <a:gd name="connsiteY115" fmla="*/ 90707 h 94394"/>
                <a:gd name="connsiteX116" fmla="*/ 73008 w 163125"/>
                <a:gd name="connsiteY116" fmla="*/ 92182 h 94394"/>
                <a:gd name="connsiteX117" fmla="*/ 75958 w 163125"/>
                <a:gd name="connsiteY117" fmla="*/ 94394 h 94394"/>
                <a:gd name="connsiteX118" fmla="*/ 79498 w 163125"/>
                <a:gd name="connsiteY118" fmla="*/ 93804 h 94394"/>
                <a:gd name="connsiteX119" fmla="*/ 83185 w 163125"/>
                <a:gd name="connsiteY119" fmla="*/ 92624 h 94394"/>
                <a:gd name="connsiteX120" fmla="*/ 85692 w 163125"/>
                <a:gd name="connsiteY120" fmla="*/ 92329 h 94394"/>
                <a:gd name="connsiteX121" fmla="*/ 88347 w 163125"/>
                <a:gd name="connsiteY121" fmla="*/ 92182 h 94394"/>
                <a:gd name="connsiteX122" fmla="*/ 89969 w 163125"/>
                <a:gd name="connsiteY122" fmla="*/ 91740 h 94394"/>
                <a:gd name="connsiteX123" fmla="*/ 93657 w 163125"/>
                <a:gd name="connsiteY123" fmla="*/ 92329 h 94394"/>
                <a:gd name="connsiteX124" fmla="*/ 97344 w 163125"/>
                <a:gd name="connsiteY124" fmla="*/ 91150 h 94394"/>
                <a:gd name="connsiteX125" fmla="*/ 99114 w 163125"/>
                <a:gd name="connsiteY125" fmla="*/ 89970 h 94394"/>
                <a:gd name="connsiteX126" fmla="*/ 99704 w 163125"/>
                <a:gd name="connsiteY126" fmla="*/ 88495 h 94394"/>
                <a:gd name="connsiteX127" fmla="*/ 99409 w 163125"/>
                <a:gd name="connsiteY127" fmla="*/ 85840 h 94394"/>
                <a:gd name="connsiteX128" fmla="*/ 98524 w 163125"/>
                <a:gd name="connsiteY128" fmla="*/ 83038 h 94394"/>
                <a:gd name="connsiteX129" fmla="*/ 97639 w 163125"/>
                <a:gd name="connsiteY129" fmla="*/ 82153 h 94394"/>
                <a:gd name="connsiteX130" fmla="*/ 97344 w 163125"/>
                <a:gd name="connsiteY130" fmla="*/ 81120 h 94394"/>
                <a:gd name="connsiteX131" fmla="*/ 97786 w 163125"/>
                <a:gd name="connsiteY131" fmla="*/ 80088 h 94394"/>
                <a:gd name="connsiteX132" fmla="*/ 98376 w 163125"/>
                <a:gd name="connsiteY132" fmla="*/ 79498 h 94394"/>
                <a:gd name="connsiteX133" fmla="*/ 100884 w 163125"/>
                <a:gd name="connsiteY133" fmla="*/ 78908 h 94394"/>
                <a:gd name="connsiteX134" fmla="*/ 103981 w 163125"/>
                <a:gd name="connsiteY134" fmla="*/ 79645 h 94394"/>
                <a:gd name="connsiteX135" fmla="*/ 103834 w 163125"/>
                <a:gd name="connsiteY135" fmla="*/ 78908 h 94394"/>
                <a:gd name="connsiteX136" fmla="*/ 104129 w 163125"/>
                <a:gd name="connsiteY136" fmla="*/ 78023 h 94394"/>
                <a:gd name="connsiteX137" fmla="*/ 105014 w 163125"/>
                <a:gd name="connsiteY137" fmla="*/ 76990 h 94394"/>
                <a:gd name="connsiteX138" fmla="*/ 108996 w 163125"/>
                <a:gd name="connsiteY138" fmla="*/ 76253 h 94394"/>
                <a:gd name="connsiteX139" fmla="*/ 109438 w 163125"/>
                <a:gd name="connsiteY139" fmla="*/ 75663 h 94394"/>
                <a:gd name="connsiteX140" fmla="*/ 110028 w 163125"/>
                <a:gd name="connsiteY140" fmla="*/ 74041 h 94394"/>
                <a:gd name="connsiteX141" fmla="*/ 110766 w 163125"/>
                <a:gd name="connsiteY141" fmla="*/ 72418 h 94394"/>
                <a:gd name="connsiteX142" fmla="*/ 111651 w 163125"/>
                <a:gd name="connsiteY142" fmla="*/ 71976 h 94394"/>
                <a:gd name="connsiteX143" fmla="*/ 113273 w 163125"/>
                <a:gd name="connsiteY143" fmla="*/ 71976 h 94394"/>
                <a:gd name="connsiteX144" fmla="*/ 116518 w 163125"/>
                <a:gd name="connsiteY144" fmla="*/ 71681 h 94394"/>
                <a:gd name="connsiteX145" fmla="*/ 118730 w 163125"/>
                <a:gd name="connsiteY145" fmla="*/ 71091 h 94394"/>
                <a:gd name="connsiteX146" fmla="*/ 120943 w 163125"/>
                <a:gd name="connsiteY146" fmla="*/ 70058 h 94394"/>
                <a:gd name="connsiteX147" fmla="*/ 121975 w 163125"/>
                <a:gd name="connsiteY147" fmla="*/ 69026 h 94394"/>
                <a:gd name="connsiteX148" fmla="*/ 126842 w 163125"/>
                <a:gd name="connsiteY148" fmla="*/ 68436 h 94394"/>
                <a:gd name="connsiteX149" fmla="*/ 128170 w 163125"/>
                <a:gd name="connsiteY149" fmla="*/ 67993 h 94394"/>
                <a:gd name="connsiteX150" fmla="*/ 129497 w 163125"/>
                <a:gd name="connsiteY150" fmla="*/ 68436 h 94394"/>
                <a:gd name="connsiteX151" fmla="*/ 131267 w 163125"/>
                <a:gd name="connsiteY151" fmla="*/ 70058 h 94394"/>
                <a:gd name="connsiteX152" fmla="*/ 134070 w 163125"/>
                <a:gd name="connsiteY152" fmla="*/ 72566 h 94394"/>
                <a:gd name="connsiteX153" fmla="*/ 135692 w 163125"/>
                <a:gd name="connsiteY153" fmla="*/ 73303 h 94394"/>
                <a:gd name="connsiteX154" fmla="*/ 136872 w 163125"/>
                <a:gd name="connsiteY154" fmla="*/ 73008 h 94394"/>
                <a:gd name="connsiteX155" fmla="*/ 138937 w 163125"/>
                <a:gd name="connsiteY155" fmla="*/ 72123 h 94394"/>
                <a:gd name="connsiteX156" fmla="*/ 141002 w 163125"/>
                <a:gd name="connsiteY156" fmla="*/ 72123 h 94394"/>
                <a:gd name="connsiteX157" fmla="*/ 142624 w 163125"/>
                <a:gd name="connsiteY157" fmla="*/ 72271 h 94394"/>
                <a:gd name="connsiteX158" fmla="*/ 143509 w 163125"/>
                <a:gd name="connsiteY158" fmla="*/ 71386 h 94394"/>
                <a:gd name="connsiteX159" fmla="*/ 144689 w 163125"/>
                <a:gd name="connsiteY159" fmla="*/ 71238 h 94394"/>
                <a:gd name="connsiteX160" fmla="*/ 148229 w 163125"/>
                <a:gd name="connsiteY160" fmla="*/ 71828 h 94394"/>
                <a:gd name="connsiteX161" fmla="*/ 147344 w 163125"/>
                <a:gd name="connsiteY161" fmla="*/ 69321 h 94394"/>
                <a:gd name="connsiteX162" fmla="*/ 143214 w 163125"/>
                <a:gd name="connsiteY162" fmla="*/ 64306 h 94394"/>
                <a:gd name="connsiteX163" fmla="*/ 140264 w 163125"/>
                <a:gd name="connsiteY163" fmla="*/ 59881 h 94394"/>
                <a:gd name="connsiteX164" fmla="*/ 138494 w 163125"/>
                <a:gd name="connsiteY164" fmla="*/ 58259 h 94394"/>
                <a:gd name="connsiteX165" fmla="*/ 134364 w 163125"/>
                <a:gd name="connsiteY165" fmla="*/ 56194 h 94394"/>
                <a:gd name="connsiteX166" fmla="*/ 141444 w 163125"/>
                <a:gd name="connsiteY166" fmla="*/ 48672 h 94394"/>
                <a:gd name="connsiteX167" fmla="*/ 143066 w 163125"/>
                <a:gd name="connsiteY167" fmla="*/ 48377 h 94394"/>
                <a:gd name="connsiteX168" fmla="*/ 144984 w 163125"/>
                <a:gd name="connsiteY168" fmla="*/ 47345 h 94394"/>
                <a:gd name="connsiteX169" fmla="*/ 145131 w 163125"/>
                <a:gd name="connsiteY169" fmla="*/ 38790 h 94394"/>
                <a:gd name="connsiteX170" fmla="*/ 146016 w 163125"/>
                <a:gd name="connsiteY170" fmla="*/ 33480 h 94394"/>
                <a:gd name="connsiteX171" fmla="*/ 147344 w 163125"/>
                <a:gd name="connsiteY171" fmla="*/ 32153 h 94394"/>
                <a:gd name="connsiteX172" fmla="*/ 148819 w 163125"/>
                <a:gd name="connsiteY172" fmla="*/ 30973 h 94394"/>
                <a:gd name="connsiteX173" fmla="*/ 151326 w 163125"/>
                <a:gd name="connsiteY173" fmla="*/ 26843 h 94394"/>
                <a:gd name="connsiteX174" fmla="*/ 156193 w 163125"/>
                <a:gd name="connsiteY174" fmla="*/ 25958 h 94394"/>
                <a:gd name="connsiteX175" fmla="*/ 160028 w 163125"/>
                <a:gd name="connsiteY175" fmla="*/ 27138 h 94394"/>
                <a:gd name="connsiteX176" fmla="*/ 162535 w 163125"/>
                <a:gd name="connsiteY176" fmla="*/ 23599 h 94394"/>
                <a:gd name="connsiteX177" fmla="*/ 163125 w 163125"/>
                <a:gd name="connsiteY177" fmla="*/ 15929 h 94394"/>
                <a:gd name="connsiteX178" fmla="*/ 158848 w 163125"/>
                <a:gd name="connsiteY178" fmla="*/ 15929 h 9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3125" h="94394">
                  <a:moveTo>
                    <a:pt x="158848" y="15929"/>
                  </a:moveTo>
                  <a:lnTo>
                    <a:pt x="157668" y="15782"/>
                  </a:lnTo>
                  <a:lnTo>
                    <a:pt x="153686" y="14897"/>
                  </a:lnTo>
                  <a:lnTo>
                    <a:pt x="149113" y="13274"/>
                  </a:lnTo>
                  <a:lnTo>
                    <a:pt x="146459" y="10324"/>
                  </a:lnTo>
                  <a:lnTo>
                    <a:pt x="144836" y="8112"/>
                  </a:lnTo>
                  <a:lnTo>
                    <a:pt x="141002" y="8997"/>
                  </a:lnTo>
                  <a:lnTo>
                    <a:pt x="140264" y="8849"/>
                  </a:lnTo>
                  <a:lnTo>
                    <a:pt x="139232" y="7669"/>
                  </a:lnTo>
                  <a:lnTo>
                    <a:pt x="136429" y="7080"/>
                  </a:lnTo>
                  <a:lnTo>
                    <a:pt x="132889" y="7080"/>
                  </a:lnTo>
                  <a:lnTo>
                    <a:pt x="124925" y="2950"/>
                  </a:lnTo>
                  <a:lnTo>
                    <a:pt x="124040" y="2360"/>
                  </a:lnTo>
                  <a:lnTo>
                    <a:pt x="117698" y="2950"/>
                  </a:lnTo>
                  <a:lnTo>
                    <a:pt x="108406" y="5015"/>
                  </a:lnTo>
                  <a:lnTo>
                    <a:pt x="101179" y="7375"/>
                  </a:lnTo>
                  <a:lnTo>
                    <a:pt x="93804" y="11799"/>
                  </a:lnTo>
                  <a:lnTo>
                    <a:pt x="90855" y="15044"/>
                  </a:lnTo>
                  <a:lnTo>
                    <a:pt x="87462" y="16814"/>
                  </a:lnTo>
                  <a:lnTo>
                    <a:pt x="82448" y="18141"/>
                  </a:lnTo>
                  <a:lnTo>
                    <a:pt x="73598" y="17699"/>
                  </a:lnTo>
                  <a:lnTo>
                    <a:pt x="64454" y="15929"/>
                  </a:lnTo>
                  <a:lnTo>
                    <a:pt x="54571" y="14159"/>
                  </a:lnTo>
                  <a:lnTo>
                    <a:pt x="49262" y="15192"/>
                  </a:lnTo>
                  <a:lnTo>
                    <a:pt x="42035" y="14454"/>
                  </a:lnTo>
                  <a:lnTo>
                    <a:pt x="31120" y="12389"/>
                  </a:lnTo>
                  <a:lnTo>
                    <a:pt x="23009" y="11652"/>
                  </a:lnTo>
                  <a:lnTo>
                    <a:pt x="15044" y="12979"/>
                  </a:lnTo>
                  <a:lnTo>
                    <a:pt x="13717" y="11947"/>
                  </a:lnTo>
                  <a:lnTo>
                    <a:pt x="13422" y="10914"/>
                  </a:lnTo>
                  <a:lnTo>
                    <a:pt x="13717" y="9292"/>
                  </a:lnTo>
                  <a:lnTo>
                    <a:pt x="14896" y="8112"/>
                  </a:lnTo>
                  <a:lnTo>
                    <a:pt x="16814" y="7080"/>
                  </a:lnTo>
                  <a:lnTo>
                    <a:pt x="17846" y="6195"/>
                  </a:lnTo>
                  <a:lnTo>
                    <a:pt x="17994" y="5162"/>
                  </a:lnTo>
                  <a:lnTo>
                    <a:pt x="15781" y="3540"/>
                  </a:lnTo>
                  <a:lnTo>
                    <a:pt x="11357" y="1475"/>
                  </a:lnTo>
                  <a:lnTo>
                    <a:pt x="9439" y="0"/>
                  </a:lnTo>
                  <a:lnTo>
                    <a:pt x="8554" y="590"/>
                  </a:lnTo>
                  <a:lnTo>
                    <a:pt x="7375" y="1475"/>
                  </a:lnTo>
                  <a:lnTo>
                    <a:pt x="6784" y="2950"/>
                  </a:lnTo>
                  <a:lnTo>
                    <a:pt x="6637" y="5310"/>
                  </a:lnTo>
                  <a:lnTo>
                    <a:pt x="3392" y="7080"/>
                  </a:lnTo>
                  <a:lnTo>
                    <a:pt x="2065" y="7375"/>
                  </a:lnTo>
                  <a:lnTo>
                    <a:pt x="1475" y="8702"/>
                  </a:lnTo>
                  <a:lnTo>
                    <a:pt x="590" y="12094"/>
                  </a:lnTo>
                  <a:lnTo>
                    <a:pt x="737" y="14602"/>
                  </a:lnTo>
                  <a:lnTo>
                    <a:pt x="1180" y="15929"/>
                  </a:lnTo>
                  <a:lnTo>
                    <a:pt x="1327" y="16961"/>
                  </a:lnTo>
                  <a:lnTo>
                    <a:pt x="2507" y="18289"/>
                  </a:lnTo>
                  <a:lnTo>
                    <a:pt x="3392" y="20354"/>
                  </a:lnTo>
                  <a:lnTo>
                    <a:pt x="4130" y="23009"/>
                  </a:lnTo>
                  <a:lnTo>
                    <a:pt x="5604" y="25073"/>
                  </a:lnTo>
                  <a:lnTo>
                    <a:pt x="9292" y="26991"/>
                  </a:lnTo>
                  <a:lnTo>
                    <a:pt x="11062" y="28171"/>
                  </a:lnTo>
                  <a:lnTo>
                    <a:pt x="12536" y="29941"/>
                  </a:lnTo>
                  <a:lnTo>
                    <a:pt x="13569" y="31416"/>
                  </a:lnTo>
                  <a:lnTo>
                    <a:pt x="16666" y="33480"/>
                  </a:lnTo>
                  <a:lnTo>
                    <a:pt x="16371" y="34955"/>
                  </a:lnTo>
                  <a:lnTo>
                    <a:pt x="15634" y="36283"/>
                  </a:lnTo>
                  <a:lnTo>
                    <a:pt x="15044" y="37020"/>
                  </a:lnTo>
                  <a:lnTo>
                    <a:pt x="13422" y="38790"/>
                  </a:lnTo>
                  <a:lnTo>
                    <a:pt x="11947" y="39823"/>
                  </a:lnTo>
                  <a:lnTo>
                    <a:pt x="9587" y="43067"/>
                  </a:lnTo>
                  <a:lnTo>
                    <a:pt x="5604" y="43215"/>
                  </a:lnTo>
                  <a:lnTo>
                    <a:pt x="4719" y="43510"/>
                  </a:lnTo>
                  <a:lnTo>
                    <a:pt x="3245" y="44395"/>
                  </a:lnTo>
                  <a:lnTo>
                    <a:pt x="2507" y="46017"/>
                  </a:lnTo>
                  <a:lnTo>
                    <a:pt x="3245" y="47345"/>
                  </a:lnTo>
                  <a:lnTo>
                    <a:pt x="3245" y="48525"/>
                  </a:lnTo>
                  <a:lnTo>
                    <a:pt x="2507" y="51179"/>
                  </a:lnTo>
                  <a:lnTo>
                    <a:pt x="3392" y="53834"/>
                  </a:lnTo>
                  <a:lnTo>
                    <a:pt x="4719" y="55014"/>
                  </a:lnTo>
                  <a:lnTo>
                    <a:pt x="5015" y="55752"/>
                  </a:lnTo>
                  <a:lnTo>
                    <a:pt x="4719" y="57079"/>
                  </a:lnTo>
                  <a:lnTo>
                    <a:pt x="2655" y="59586"/>
                  </a:lnTo>
                  <a:lnTo>
                    <a:pt x="2065" y="60619"/>
                  </a:lnTo>
                  <a:lnTo>
                    <a:pt x="0" y="61061"/>
                  </a:lnTo>
                  <a:lnTo>
                    <a:pt x="4130" y="65634"/>
                  </a:lnTo>
                  <a:lnTo>
                    <a:pt x="6342" y="67551"/>
                  </a:lnTo>
                  <a:lnTo>
                    <a:pt x="8849" y="69026"/>
                  </a:lnTo>
                  <a:lnTo>
                    <a:pt x="11947" y="70058"/>
                  </a:lnTo>
                  <a:lnTo>
                    <a:pt x="12979" y="71091"/>
                  </a:lnTo>
                  <a:lnTo>
                    <a:pt x="14896" y="75958"/>
                  </a:lnTo>
                  <a:lnTo>
                    <a:pt x="15781" y="77875"/>
                  </a:lnTo>
                  <a:lnTo>
                    <a:pt x="16961" y="78465"/>
                  </a:lnTo>
                  <a:lnTo>
                    <a:pt x="17256" y="79055"/>
                  </a:lnTo>
                  <a:lnTo>
                    <a:pt x="17404" y="79645"/>
                  </a:lnTo>
                  <a:lnTo>
                    <a:pt x="15929" y="83185"/>
                  </a:lnTo>
                  <a:lnTo>
                    <a:pt x="15339" y="91002"/>
                  </a:lnTo>
                  <a:lnTo>
                    <a:pt x="15044" y="91592"/>
                  </a:lnTo>
                  <a:lnTo>
                    <a:pt x="17846" y="91887"/>
                  </a:lnTo>
                  <a:lnTo>
                    <a:pt x="21239" y="92035"/>
                  </a:lnTo>
                  <a:lnTo>
                    <a:pt x="23451" y="90117"/>
                  </a:lnTo>
                  <a:lnTo>
                    <a:pt x="26991" y="89970"/>
                  </a:lnTo>
                  <a:lnTo>
                    <a:pt x="28466" y="89675"/>
                  </a:lnTo>
                  <a:lnTo>
                    <a:pt x="31268" y="89970"/>
                  </a:lnTo>
                  <a:lnTo>
                    <a:pt x="33775" y="89970"/>
                  </a:lnTo>
                  <a:lnTo>
                    <a:pt x="37168" y="89232"/>
                  </a:lnTo>
                  <a:lnTo>
                    <a:pt x="40265" y="87905"/>
                  </a:lnTo>
                  <a:lnTo>
                    <a:pt x="42625" y="87905"/>
                  </a:lnTo>
                  <a:lnTo>
                    <a:pt x="43657" y="87757"/>
                  </a:lnTo>
                  <a:lnTo>
                    <a:pt x="44247" y="87462"/>
                  </a:lnTo>
                  <a:lnTo>
                    <a:pt x="44837" y="85692"/>
                  </a:lnTo>
                  <a:lnTo>
                    <a:pt x="49409" y="85545"/>
                  </a:lnTo>
                  <a:lnTo>
                    <a:pt x="50884" y="85692"/>
                  </a:lnTo>
                  <a:lnTo>
                    <a:pt x="53392" y="85692"/>
                  </a:lnTo>
                  <a:lnTo>
                    <a:pt x="56046" y="84807"/>
                  </a:lnTo>
                  <a:lnTo>
                    <a:pt x="56931" y="84807"/>
                  </a:lnTo>
                  <a:lnTo>
                    <a:pt x="58259" y="87462"/>
                  </a:lnTo>
                  <a:lnTo>
                    <a:pt x="58849" y="88200"/>
                  </a:lnTo>
                  <a:lnTo>
                    <a:pt x="60324" y="88937"/>
                  </a:lnTo>
                  <a:lnTo>
                    <a:pt x="63569" y="91002"/>
                  </a:lnTo>
                  <a:lnTo>
                    <a:pt x="64158" y="90412"/>
                  </a:lnTo>
                  <a:lnTo>
                    <a:pt x="65486" y="89822"/>
                  </a:lnTo>
                  <a:lnTo>
                    <a:pt x="69321" y="90707"/>
                  </a:lnTo>
                  <a:lnTo>
                    <a:pt x="73008" y="92182"/>
                  </a:lnTo>
                  <a:lnTo>
                    <a:pt x="75958" y="94394"/>
                  </a:lnTo>
                  <a:lnTo>
                    <a:pt x="79498" y="93804"/>
                  </a:lnTo>
                  <a:lnTo>
                    <a:pt x="83185" y="92624"/>
                  </a:lnTo>
                  <a:lnTo>
                    <a:pt x="85692" y="92329"/>
                  </a:lnTo>
                  <a:lnTo>
                    <a:pt x="88347" y="92182"/>
                  </a:lnTo>
                  <a:lnTo>
                    <a:pt x="89969" y="91740"/>
                  </a:lnTo>
                  <a:lnTo>
                    <a:pt x="93657" y="92329"/>
                  </a:lnTo>
                  <a:lnTo>
                    <a:pt x="97344" y="91150"/>
                  </a:lnTo>
                  <a:lnTo>
                    <a:pt x="99114" y="89970"/>
                  </a:lnTo>
                  <a:lnTo>
                    <a:pt x="99704" y="88495"/>
                  </a:lnTo>
                  <a:lnTo>
                    <a:pt x="99409" y="85840"/>
                  </a:lnTo>
                  <a:lnTo>
                    <a:pt x="98524" y="83038"/>
                  </a:lnTo>
                  <a:lnTo>
                    <a:pt x="97639" y="82153"/>
                  </a:lnTo>
                  <a:lnTo>
                    <a:pt x="97344" y="81120"/>
                  </a:lnTo>
                  <a:lnTo>
                    <a:pt x="97786" y="80088"/>
                  </a:lnTo>
                  <a:lnTo>
                    <a:pt x="98376" y="79498"/>
                  </a:lnTo>
                  <a:lnTo>
                    <a:pt x="100884" y="78908"/>
                  </a:lnTo>
                  <a:lnTo>
                    <a:pt x="103981" y="79645"/>
                  </a:lnTo>
                  <a:lnTo>
                    <a:pt x="103834" y="78908"/>
                  </a:lnTo>
                  <a:lnTo>
                    <a:pt x="104129" y="78023"/>
                  </a:lnTo>
                  <a:lnTo>
                    <a:pt x="105014" y="76990"/>
                  </a:lnTo>
                  <a:lnTo>
                    <a:pt x="108996" y="76253"/>
                  </a:lnTo>
                  <a:lnTo>
                    <a:pt x="109438" y="75663"/>
                  </a:lnTo>
                  <a:lnTo>
                    <a:pt x="110028" y="74041"/>
                  </a:lnTo>
                  <a:lnTo>
                    <a:pt x="110766" y="72418"/>
                  </a:lnTo>
                  <a:lnTo>
                    <a:pt x="111651" y="71976"/>
                  </a:lnTo>
                  <a:lnTo>
                    <a:pt x="113273" y="71976"/>
                  </a:lnTo>
                  <a:lnTo>
                    <a:pt x="116518" y="71681"/>
                  </a:lnTo>
                  <a:lnTo>
                    <a:pt x="118730" y="71091"/>
                  </a:lnTo>
                  <a:lnTo>
                    <a:pt x="120943" y="70058"/>
                  </a:lnTo>
                  <a:lnTo>
                    <a:pt x="121975" y="69026"/>
                  </a:lnTo>
                  <a:lnTo>
                    <a:pt x="126842" y="68436"/>
                  </a:lnTo>
                  <a:lnTo>
                    <a:pt x="128170" y="67993"/>
                  </a:lnTo>
                  <a:lnTo>
                    <a:pt x="129497" y="68436"/>
                  </a:lnTo>
                  <a:lnTo>
                    <a:pt x="131267" y="70058"/>
                  </a:lnTo>
                  <a:lnTo>
                    <a:pt x="134070" y="72566"/>
                  </a:lnTo>
                  <a:lnTo>
                    <a:pt x="135692" y="73303"/>
                  </a:lnTo>
                  <a:lnTo>
                    <a:pt x="136872" y="73008"/>
                  </a:lnTo>
                  <a:lnTo>
                    <a:pt x="138937" y="72123"/>
                  </a:lnTo>
                  <a:lnTo>
                    <a:pt x="141002" y="72123"/>
                  </a:lnTo>
                  <a:lnTo>
                    <a:pt x="142624" y="72271"/>
                  </a:lnTo>
                  <a:lnTo>
                    <a:pt x="143509" y="71386"/>
                  </a:lnTo>
                  <a:lnTo>
                    <a:pt x="144689" y="71238"/>
                  </a:lnTo>
                  <a:lnTo>
                    <a:pt x="148229" y="71828"/>
                  </a:lnTo>
                  <a:lnTo>
                    <a:pt x="147344" y="69321"/>
                  </a:lnTo>
                  <a:lnTo>
                    <a:pt x="143214" y="64306"/>
                  </a:lnTo>
                  <a:lnTo>
                    <a:pt x="140264" y="59881"/>
                  </a:lnTo>
                  <a:lnTo>
                    <a:pt x="138494" y="58259"/>
                  </a:lnTo>
                  <a:lnTo>
                    <a:pt x="134364" y="56194"/>
                  </a:lnTo>
                  <a:lnTo>
                    <a:pt x="141444" y="48672"/>
                  </a:lnTo>
                  <a:lnTo>
                    <a:pt x="143066" y="48377"/>
                  </a:lnTo>
                  <a:lnTo>
                    <a:pt x="144984" y="47345"/>
                  </a:lnTo>
                  <a:lnTo>
                    <a:pt x="145131" y="38790"/>
                  </a:lnTo>
                  <a:lnTo>
                    <a:pt x="146016" y="33480"/>
                  </a:lnTo>
                  <a:lnTo>
                    <a:pt x="147344" y="32153"/>
                  </a:lnTo>
                  <a:lnTo>
                    <a:pt x="148819" y="30973"/>
                  </a:lnTo>
                  <a:lnTo>
                    <a:pt x="151326" y="26843"/>
                  </a:lnTo>
                  <a:lnTo>
                    <a:pt x="156193" y="25958"/>
                  </a:lnTo>
                  <a:lnTo>
                    <a:pt x="160028" y="27138"/>
                  </a:lnTo>
                  <a:lnTo>
                    <a:pt x="162535" y="23599"/>
                  </a:lnTo>
                  <a:lnTo>
                    <a:pt x="163125" y="15929"/>
                  </a:lnTo>
                  <a:lnTo>
                    <a:pt x="158848" y="15929"/>
                  </a:lnTo>
                  <a:close/>
                </a:path>
              </a:pathLst>
            </a:custGeom>
            <a:grpFill/>
            <a:ln w="3175" cap="flat">
              <a:solidFill>
                <a:schemeClr val="bg2">
                  <a:lumMod val="90000"/>
                </a:schemeClr>
              </a:solid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3745D5EF-D203-5234-C8D7-40EF59921754}"/>
                </a:ext>
              </a:extLst>
            </p:cNvPr>
            <p:cNvSpPr/>
            <p:nvPr/>
          </p:nvSpPr>
          <p:spPr>
            <a:xfrm>
              <a:off x="5644086" y="3900170"/>
              <a:ext cx="206783" cy="149113"/>
            </a:xfrm>
            <a:custGeom>
              <a:avLst/>
              <a:gdLst>
                <a:gd name="connsiteX0" fmla="*/ 205603 w 206783"/>
                <a:gd name="connsiteY0" fmla="*/ 82890 h 149113"/>
                <a:gd name="connsiteX1" fmla="*/ 201768 w 206783"/>
                <a:gd name="connsiteY1" fmla="*/ 77876 h 149113"/>
                <a:gd name="connsiteX2" fmla="*/ 198966 w 206783"/>
                <a:gd name="connsiteY2" fmla="*/ 74041 h 149113"/>
                <a:gd name="connsiteX3" fmla="*/ 198524 w 206783"/>
                <a:gd name="connsiteY3" fmla="*/ 73303 h 149113"/>
                <a:gd name="connsiteX4" fmla="*/ 198228 w 206783"/>
                <a:gd name="connsiteY4" fmla="*/ 71976 h 149113"/>
                <a:gd name="connsiteX5" fmla="*/ 198376 w 206783"/>
                <a:gd name="connsiteY5" fmla="*/ 71386 h 149113"/>
                <a:gd name="connsiteX6" fmla="*/ 199556 w 206783"/>
                <a:gd name="connsiteY6" fmla="*/ 71091 h 149113"/>
                <a:gd name="connsiteX7" fmla="*/ 201916 w 206783"/>
                <a:gd name="connsiteY7" fmla="*/ 70501 h 149113"/>
                <a:gd name="connsiteX8" fmla="*/ 202358 w 206783"/>
                <a:gd name="connsiteY8" fmla="*/ 70206 h 149113"/>
                <a:gd name="connsiteX9" fmla="*/ 202506 w 206783"/>
                <a:gd name="connsiteY9" fmla="*/ 69173 h 149113"/>
                <a:gd name="connsiteX10" fmla="*/ 202211 w 206783"/>
                <a:gd name="connsiteY10" fmla="*/ 67256 h 149113"/>
                <a:gd name="connsiteX11" fmla="*/ 200736 w 206783"/>
                <a:gd name="connsiteY11" fmla="*/ 64601 h 149113"/>
                <a:gd name="connsiteX12" fmla="*/ 199408 w 206783"/>
                <a:gd name="connsiteY12" fmla="*/ 62979 h 149113"/>
                <a:gd name="connsiteX13" fmla="*/ 198524 w 206783"/>
                <a:gd name="connsiteY13" fmla="*/ 62536 h 149113"/>
                <a:gd name="connsiteX14" fmla="*/ 197049 w 206783"/>
                <a:gd name="connsiteY14" fmla="*/ 62536 h 149113"/>
                <a:gd name="connsiteX15" fmla="*/ 195426 w 206783"/>
                <a:gd name="connsiteY15" fmla="*/ 62831 h 149113"/>
                <a:gd name="connsiteX16" fmla="*/ 192476 w 206783"/>
                <a:gd name="connsiteY16" fmla="*/ 64896 h 149113"/>
                <a:gd name="connsiteX17" fmla="*/ 191149 w 206783"/>
                <a:gd name="connsiteY17" fmla="*/ 65191 h 149113"/>
                <a:gd name="connsiteX18" fmla="*/ 188051 w 206783"/>
                <a:gd name="connsiteY18" fmla="*/ 65044 h 149113"/>
                <a:gd name="connsiteX19" fmla="*/ 185249 w 206783"/>
                <a:gd name="connsiteY19" fmla="*/ 64601 h 149113"/>
                <a:gd name="connsiteX20" fmla="*/ 183627 w 206783"/>
                <a:gd name="connsiteY20" fmla="*/ 63569 h 149113"/>
                <a:gd name="connsiteX21" fmla="*/ 178612 w 206783"/>
                <a:gd name="connsiteY21" fmla="*/ 59439 h 149113"/>
                <a:gd name="connsiteX22" fmla="*/ 173007 w 206783"/>
                <a:gd name="connsiteY22" fmla="*/ 55014 h 149113"/>
                <a:gd name="connsiteX23" fmla="*/ 170647 w 206783"/>
                <a:gd name="connsiteY23" fmla="*/ 54424 h 149113"/>
                <a:gd name="connsiteX24" fmla="*/ 170205 w 206783"/>
                <a:gd name="connsiteY24" fmla="*/ 53982 h 149113"/>
                <a:gd name="connsiteX25" fmla="*/ 169763 w 206783"/>
                <a:gd name="connsiteY25" fmla="*/ 50590 h 149113"/>
                <a:gd name="connsiteX26" fmla="*/ 169910 w 206783"/>
                <a:gd name="connsiteY26" fmla="*/ 46460 h 149113"/>
                <a:gd name="connsiteX27" fmla="*/ 170205 w 206783"/>
                <a:gd name="connsiteY27" fmla="*/ 45427 h 149113"/>
                <a:gd name="connsiteX28" fmla="*/ 172565 w 206783"/>
                <a:gd name="connsiteY28" fmla="*/ 46017 h 149113"/>
                <a:gd name="connsiteX29" fmla="*/ 174925 w 206783"/>
                <a:gd name="connsiteY29" fmla="*/ 46312 h 149113"/>
                <a:gd name="connsiteX30" fmla="*/ 175810 w 206783"/>
                <a:gd name="connsiteY30" fmla="*/ 45575 h 149113"/>
                <a:gd name="connsiteX31" fmla="*/ 173745 w 206783"/>
                <a:gd name="connsiteY31" fmla="*/ 44100 h 149113"/>
                <a:gd name="connsiteX32" fmla="*/ 170943 w 206783"/>
                <a:gd name="connsiteY32" fmla="*/ 42625 h 149113"/>
                <a:gd name="connsiteX33" fmla="*/ 169910 w 206783"/>
                <a:gd name="connsiteY33" fmla="*/ 40413 h 149113"/>
                <a:gd name="connsiteX34" fmla="*/ 169172 w 206783"/>
                <a:gd name="connsiteY34" fmla="*/ 39675 h 149113"/>
                <a:gd name="connsiteX35" fmla="*/ 167845 w 206783"/>
                <a:gd name="connsiteY35" fmla="*/ 38938 h 149113"/>
                <a:gd name="connsiteX36" fmla="*/ 166371 w 206783"/>
                <a:gd name="connsiteY36" fmla="*/ 38495 h 149113"/>
                <a:gd name="connsiteX37" fmla="*/ 164896 w 206783"/>
                <a:gd name="connsiteY37" fmla="*/ 37905 h 149113"/>
                <a:gd name="connsiteX38" fmla="*/ 163863 w 206783"/>
                <a:gd name="connsiteY38" fmla="*/ 37168 h 149113"/>
                <a:gd name="connsiteX39" fmla="*/ 162240 w 206783"/>
                <a:gd name="connsiteY39" fmla="*/ 36873 h 149113"/>
                <a:gd name="connsiteX40" fmla="*/ 160471 w 206783"/>
                <a:gd name="connsiteY40" fmla="*/ 36430 h 149113"/>
                <a:gd name="connsiteX41" fmla="*/ 157963 w 206783"/>
                <a:gd name="connsiteY41" fmla="*/ 32891 h 149113"/>
                <a:gd name="connsiteX42" fmla="*/ 155604 w 206783"/>
                <a:gd name="connsiteY42" fmla="*/ 29351 h 149113"/>
                <a:gd name="connsiteX43" fmla="*/ 154129 w 206783"/>
                <a:gd name="connsiteY43" fmla="*/ 26548 h 149113"/>
                <a:gd name="connsiteX44" fmla="*/ 153686 w 206783"/>
                <a:gd name="connsiteY44" fmla="*/ 24926 h 149113"/>
                <a:gd name="connsiteX45" fmla="*/ 154423 w 206783"/>
                <a:gd name="connsiteY45" fmla="*/ 22124 h 149113"/>
                <a:gd name="connsiteX46" fmla="*/ 153686 w 206783"/>
                <a:gd name="connsiteY46" fmla="*/ 20944 h 149113"/>
                <a:gd name="connsiteX47" fmla="*/ 150884 w 206783"/>
                <a:gd name="connsiteY47" fmla="*/ 18142 h 149113"/>
                <a:gd name="connsiteX48" fmla="*/ 148671 w 206783"/>
                <a:gd name="connsiteY48" fmla="*/ 15487 h 149113"/>
                <a:gd name="connsiteX49" fmla="*/ 149262 w 206783"/>
                <a:gd name="connsiteY49" fmla="*/ 11357 h 149113"/>
                <a:gd name="connsiteX50" fmla="*/ 149704 w 206783"/>
                <a:gd name="connsiteY50" fmla="*/ 7817 h 149113"/>
                <a:gd name="connsiteX51" fmla="*/ 149704 w 206783"/>
                <a:gd name="connsiteY51" fmla="*/ 5752 h 149113"/>
                <a:gd name="connsiteX52" fmla="*/ 149999 w 206783"/>
                <a:gd name="connsiteY52" fmla="*/ 4425 h 149113"/>
                <a:gd name="connsiteX53" fmla="*/ 144542 w 206783"/>
                <a:gd name="connsiteY53" fmla="*/ 2508 h 149113"/>
                <a:gd name="connsiteX54" fmla="*/ 138200 w 206783"/>
                <a:gd name="connsiteY54" fmla="*/ 590 h 149113"/>
                <a:gd name="connsiteX55" fmla="*/ 133775 w 206783"/>
                <a:gd name="connsiteY55" fmla="*/ 1770 h 149113"/>
                <a:gd name="connsiteX56" fmla="*/ 133037 w 206783"/>
                <a:gd name="connsiteY56" fmla="*/ 1328 h 149113"/>
                <a:gd name="connsiteX57" fmla="*/ 132447 w 206783"/>
                <a:gd name="connsiteY57" fmla="*/ 590 h 149113"/>
                <a:gd name="connsiteX58" fmla="*/ 130383 w 206783"/>
                <a:gd name="connsiteY58" fmla="*/ 0 h 149113"/>
                <a:gd name="connsiteX59" fmla="*/ 126990 w 206783"/>
                <a:gd name="connsiteY59" fmla="*/ 295 h 149113"/>
                <a:gd name="connsiteX60" fmla="*/ 124483 w 206783"/>
                <a:gd name="connsiteY60" fmla="*/ 885 h 149113"/>
                <a:gd name="connsiteX61" fmla="*/ 120648 w 206783"/>
                <a:gd name="connsiteY61" fmla="*/ 3835 h 149113"/>
                <a:gd name="connsiteX62" fmla="*/ 117698 w 206783"/>
                <a:gd name="connsiteY62" fmla="*/ 6342 h 149113"/>
                <a:gd name="connsiteX63" fmla="*/ 116961 w 206783"/>
                <a:gd name="connsiteY63" fmla="*/ 6932 h 149113"/>
                <a:gd name="connsiteX64" fmla="*/ 112831 w 206783"/>
                <a:gd name="connsiteY64" fmla="*/ 8407 h 149113"/>
                <a:gd name="connsiteX65" fmla="*/ 105309 w 206783"/>
                <a:gd name="connsiteY65" fmla="*/ 12094 h 149113"/>
                <a:gd name="connsiteX66" fmla="*/ 101032 w 206783"/>
                <a:gd name="connsiteY66" fmla="*/ 14602 h 149113"/>
                <a:gd name="connsiteX67" fmla="*/ 100147 w 206783"/>
                <a:gd name="connsiteY67" fmla="*/ 15192 h 149113"/>
                <a:gd name="connsiteX68" fmla="*/ 98229 w 206783"/>
                <a:gd name="connsiteY68" fmla="*/ 15782 h 149113"/>
                <a:gd name="connsiteX69" fmla="*/ 95280 w 206783"/>
                <a:gd name="connsiteY69" fmla="*/ 15929 h 149113"/>
                <a:gd name="connsiteX70" fmla="*/ 92772 w 206783"/>
                <a:gd name="connsiteY70" fmla="*/ 16519 h 149113"/>
                <a:gd name="connsiteX71" fmla="*/ 90560 w 206783"/>
                <a:gd name="connsiteY71" fmla="*/ 23451 h 149113"/>
                <a:gd name="connsiteX72" fmla="*/ 89085 w 206783"/>
                <a:gd name="connsiteY72" fmla="*/ 24189 h 149113"/>
                <a:gd name="connsiteX73" fmla="*/ 80088 w 206783"/>
                <a:gd name="connsiteY73" fmla="*/ 21386 h 149113"/>
                <a:gd name="connsiteX74" fmla="*/ 78318 w 206783"/>
                <a:gd name="connsiteY74" fmla="*/ 21829 h 149113"/>
                <a:gd name="connsiteX75" fmla="*/ 76843 w 206783"/>
                <a:gd name="connsiteY75" fmla="*/ 22566 h 149113"/>
                <a:gd name="connsiteX76" fmla="*/ 71829 w 206783"/>
                <a:gd name="connsiteY76" fmla="*/ 26696 h 149113"/>
                <a:gd name="connsiteX77" fmla="*/ 69321 w 206783"/>
                <a:gd name="connsiteY77" fmla="*/ 29941 h 149113"/>
                <a:gd name="connsiteX78" fmla="*/ 67846 w 206783"/>
                <a:gd name="connsiteY78" fmla="*/ 34218 h 149113"/>
                <a:gd name="connsiteX79" fmla="*/ 68141 w 206783"/>
                <a:gd name="connsiteY79" fmla="*/ 35545 h 149113"/>
                <a:gd name="connsiteX80" fmla="*/ 68141 w 206783"/>
                <a:gd name="connsiteY80" fmla="*/ 37168 h 149113"/>
                <a:gd name="connsiteX81" fmla="*/ 67256 w 206783"/>
                <a:gd name="connsiteY81" fmla="*/ 37905 h 149113"/>
                <a:gd name="connsiteX82" fmla="*/ 66076 w 206783"/>
                <a:gd name="connsiteY82" fmla="*/ 38200 h 149113"/>
                <a:gd name="connsiteX83" fmla="*/ 64897 w 206783"/>
                <a:gd name="connsiteY83" fmla="*/ 38200 h 149113"/>
                <a:gd name="connsiteX84" fmla="*/ 60767 w 206783"/>
                <a:gd name="connsiteY84" fmla="*/ 37315 h 149113"/>
                <a:gd name="connsiteX85" fmla="*/ 59439 w 206783"/>
                <a:gd name="connsiteY85" fmla="*/ 37610 h 149113"/>
                <a:gd name="connsiteX86" fmla="*/ 58849 w 206783"/>
                <a:gd name="connsiteY86" fmla="*/ 39823 h 149113"/>
                <a:gd name="connsiteX87" fmla="*/ 58997 w 206783"/>
                <a:gd name="connsiteY87" fmla="*/ 44395 h 149113"/>
                <a:gd name="connsiteX88" fmla="*/ 58112 w 206783"/>
                <a:gd name="connsiteY88" fmla="*/ 47640 h 149113"/>
                <a:gd name="connsiteX89" fmla="*/ 55604 w 206783"/>
                <a:gd name="connsiteY89" fmla="*/ 48672 h 149113"/>
                <a:gd name="connsiteX90" fmla="*/ 53687 w 206783"/>
                <a:gd name="connsiteY90" fmla="*/ 49852 h 149113"/>
                <a:gd name="connsiteX91" fmla="*/ 52212 w 206783"/>
                <a:gd name="connsiteY91" fmla="*/ 50295 h 149113"/>
                <a:gd name="connsiteX92" fmla="*/ 50885 w 206783"/>
                <a:gd name="connsiteY92" fmla="*/ 49852 h 149113"/>
                <a:gd name="connsiteX93" fmla="*/ 43658 w 206783"/>
                <a:gd name="connsiteY93" fmla="*/ 45133 h 149113"/>
                <a:gd name="connsiteX94" fmla="*/ 41298 w 206783"/>
                <a:gd name="connsiteY94" fmla="*/ 44395 h 149113"/>
                <a:gd name="connsiteX95" fmla="*/ 38495 w 206783"/>
                <a:gd name="connsiteY95" fmla="*/ 44985 h 149113"/>
                <a:gd name="connsiteX96" fmla="*/ 35841 w 206783"/>
                <a:gd name="connsiteY96" fmla="*/ 46902 h 149113"/>
                <a:gd name="connsiteX97" fmla="*/ 34661 w 206783"/>
                <a:gd name="connsiteY97" fmla="*/ 48230 h 149113"/>
                <a:gd name="connsiteX98" fmla="*/ 33038 w 206783"/>
                <a:gd name="connsiteY98" fmla="*/ 49852 h 149113"/>
                <a:gd name="connsiteX99" fmla="*/ 31269 w 206783"/>
                <a:gd name="connsiteY99" fmla="*/ 51917 h 149113"/>
                <a:gd name="connsiteX100" fmla="*/ 31711 w 206783"/>
                <a:gd name="connsiteY100" fmla="*/ 53687 h 149113"/>
                <a:gd name="connsiteX101" fmla="*/ 33038 w 206783"/>
                <a:gd name="connsiteY101" fmla="*/ 55752 h 149113"/>
                <a:gd name="connsiteX102" fmla="*/ 33923 w 206783"/>
                <a:gd name="connsiteY102" fmla="*/ 58259 h 149113"/>
                <a:gd name="connsiteX103" fmla="*/ 33923 w 206783"/>
                <a:gd name="connsiteY103" fmla="*/ 60472 h 149113"/>
                <a:gd name="connsiteX104" fmla="*/ 27286 w 206783"/>
                <a:gd name="connsiteY104" fmla="*/ 63716 h 149113"/>
                <a:gd name="connsiteX105" fmla="*/ 27876 w 206783"/>
                <a:gd name="connsiteY105" fmla="*/ 64749 h 149113"/>
                <a:gd name="connsiteX106" fmla="*/ 28761 w 206783"/>
                <a:gd name="connsiteY106" fmla="*/ 66076 h 149113"/>
                <a:gd name="connsiteX107" fmla="*/ 28761 w 206783"/>
                <a:gd name="connsiteY107" fmla="*/ 68436 h 149113"/>
                <a:gd name="connsiteX108" fmla="*/ 28613 w 206783"/>
                <a:gd name="connsiteY108" fmla="*/ 72566 h 149113"/>
                <a:gd name="connsiteX109" fmla="*/ 27286 w 206783"/>
                <a:gd name="connsiteY109" fmla="*/ 74041 h 149113"/>
                <a:gd name="connsiteX110" fmla="*/ 25516 w 206783"/>
                <a:gd name="connsiteY110" fmla="*/ 75516 h 149113"/>
                <a:gd name="connsiteX111" fmla="*/ 24484 w 206783"/>
                <a:gd name="connsiteY111" fmla="*/ 77286 h 149113"/>
                <a:gd name="connsiteX112" fmla="*/ 23452 w 206783"/>
                <a:gd name="connsiteY112" fmla="*/ 78318 h 149113"/>
                <a:gd name="connsiteX113" fmla="*/ 21534 w 206783"/>
                <a:gd name="connsiteY113" fmla="*/ 79350 h 149113"/>
                <a:gd name="connsiteX114" fmla="*/ 19026 w 206783"/>
                <a:gd name="connsiteY114" fmla="*/ 80530 h 149113"/>
                <a:gd name="connsiteX115" fmla="*/ 14602 w 206783"/>
                <a:gd name="connsiteY115" fmla="*/ 81563 h 149113"/>
                <a:gd name="connsiteX116" fmla="*/ 10915 w 206783"/>
                <a:gd name="connsiteY116" fmla="*/ 82300 h 149113"/>
                <a:gd name="connsiteX117" fmla="*/ 9587 w 206783"/>
                <a:gd name="connsiteY117" fmla="*/ 82890 h 149113"/>
                <a:gd name="connsiteX118" fmla="*/ 7670 w 206783"/>
                <a:gd name="connsiteY118" fmla="*/ 84365 h 149113"/>
                <a:gd name="connsiteX119" fmla="*/ 6195 w 206783"/>
                <a:gd name="connsiteY119" fmla="*/ 85987 h 149113"/>
                <a:gd name="connsiteX120" fmla="*/ 5752 w 206783"/>
                <a:gd name="connsiteY120" fmla="*/ 87757 h 149113"/>
                <a:gd name="connsiteX121" fmla="*/ 6195 w 206783"/>
                <a:gd name="connsiteY121" fmla="*/ 89822 h 149113"/>
                <a:gd name="connsiteX122" fmla="*/ 6637 w 206783"/>
                <a:gd name="connsiteY122" fmla="*/ 91445 h 149113"/>
                <a:gd name="connsiteX123" fmla="*/ 7375 w 206783"/>
                <a:gd name="connsiteY123" fmla="*/ 92625 h 149113"/>
                <a:gd name="connsiteX124" fmla="*/ 7670 w 206783"/>
                <a:gd name="connsiteY124" fmla="*/ 93952 h 149113"/>
                <a:gd name="connsiteX125" fmla="*/ 7227 w 206783"/>
                <a:gd name="connsiteY125" fmla="*/ 97787 h 149113"/>
                <a:gd name="connsiteX126" fmla="*/ 5900 w 206783"/>
                <a:gd name="connsiteY126" fmla="*/ 102359 h 149113"/>
                <a:gd name="connsiteX127" fmla="*/ 4573 w 206783"/>
                <a:gd name="connsiteY127" fmla="*/ 104276 h 149113"/>
                <a:gd name="connsiteX128" fmla="*/ 2655 w 206783"/>
                <a:gd name="connsiteY128" fmla="*/ 105456 h 149113"/>
                <a:gd name="connsiteX129" fmla="*/ 885 w 206783"/>
                <a:gd name="connsiteY129" fmla="*/ 106636 h 149113"/>
                <a:gd name="connsiteX130" fmla="*/ 1475 w 206783"/>
                <a:gd name="connsiteY130" fmla="*/ 109586 h 149113"/>
                <a:gd name="connsiteX131" fmla="*/ 1770 w 206783"/>
                <a:gd name="connsiteY131" fmla="*/ 113716 h 149113"/>
                <a:gd name="connsiteX132" fmla="*/ 1328 w 206783"/>
                <a:gd name="connsiteY132" fmla="*/ 117108 h 149113"/>
                <a:gd name="connsiteX133" fmla="*/ 1180 w 206783"/>
                <a:gd name="connsiteY133" fmla="*/ 119173 h 149113"/>
                <a:gd name="connsiteX134" fmla="*/ 443 w 206783"/>
                <a:gd name="connsiteY134" fmla="*/ 121238 h 149113"/>
                <a:gd name="connsiteX135" fmla="*/ 0 w 206783"/>
                <a:gd name="connsiteY135" fmla="*/ 122860 h 149113"/>
                <a:gd name="connsiteX136" fmla="*/ 1623 w 206783"/>
                <a:gd name="connsiteY136" fmla="*/ 124483 h 149113"/>
                <a:gd name="connsiteX137" fmla="*/ 3687 w 206783"/>
                <a:gd name="connsiteY137" fmla="*/ 125663 h 149113"/>
                <a:gd name="connsiteX138" fmla="*/ 6932 w 206783"/>
                <a:gd name="connsiteY138" fmla="*/ 125515 h 149113"/>
                <a:gd name="connsiteX139" fmla="*/ 9145 w 206783"/>
                <a:gd name="connsiteY139" fmla="*/ 126253 h 149113"/>
                <a:gd name="connsiteX140" fmla="*/ 11062 w 206783"/>
                <a:gd name="connsiteY140" fmla="*/ 127580 h 149113"/>
                <a:gd name="connsiteX141" fmla="*/ 12390 w 206783"/>
                <a:gd name="connsiteY141" fmla="*/ 130530 h 149113"/>
                <a:gd name="connsiteX142" fmla="*/ 13864 w 206783"/>
                <a:gd name="connsiteY142" fmla="*/ 132742 h 149113"/>
                <a:gd name="connsiteX143" fmla="*/ 14454 w 206783"/>
                <a:gd name="connsiteY143" fmla="*/ 135840 h 149113"/>
                <a:gd name="connsiteX144" fmla="*/ 16814 w 206783"/>
                <a:gd name="connsiteY144" fmla="*/ 137462 h 149113"/>
                <a:gd name="connsiteX145" fmla="*/ 18584 w 206783"/>
                <a:gd name="connsiteY145" fmla="*/ 138199 h 149113"/>
                <a:gd name="connsiteX146" fmla="*/ 20944 w 206783"/>
                <a:gd name="connsiteY146" fmla="*/ 140412 h 149113"/>
                <a:gd name="connsiteX147" fmla="*/ 23452 w 206783"/>
                <a:gd name="connsiteY147" fmla="*/ 141444 h 149113"/>
                <a:gd name="connsiteX148" fmla="*/ 26106 w 206783"/>
                <a:gd name="connsiteY148" fmla="*/ 141149 h 149113"/>
                <a:gd name="connsiteX149" fmla="*/ 27286 w 206783"/>
                <a:gd name="connsiteY149" fmla="*/ 142329 h 149113"/>
                <a:gd name="connsiteX150" fmla="*/ 29203 w 206783"/>
                <a:gd name="connsiteY150" fmla="*/ 143214 h 149113"/>
                <a:gd name="connsiteX151" fmla="*/ 31121 w 206783"/>
                <a:gd name="connsiteY151" fmla="*/ 143214 h 149113"/>
                <a:gd name="connsiteX152" fmla="*/ 32891 w 206783"/>
                <a:gd name="connsiteY152" fmla="*/ 140707 h 149113"/>
                <a:gd name="connsiteX153" fmla="*/ 35103 w 206783"/>
                <a:gd name="connsiteY153" fmla="*/ 139674 h 149113"/>
                <a:gd name="connsiteX154" fmla="*/ 40855 w 206783"/>
                <a:gd name="connsiteY154" fmla="*/ 137609 h 149113"/>
                <a:gd name="connsiteX155" fmla="*/ 43068 w 206783"/>
                <a:gd name="connsiteY155" fmla="*/ 136724 h 149113"/>
                <a:gd name="connsiteX156" fmla="*/ 45280 w 206783"/>
                <a:gd name="connsiteY156" fmla="*/ 136135 h 149113"/>
                <a:gd name="connsiteX157" fmla="*/ 50737 w 206783"/>
                <a:gd name="connsiteY157" fmla="*/ 135987 h 149113"/>
                <a:gd name="connsiteX158" fmla="*/ 55899 w 206783"/>
                <a:gd name="connsiteY158" fmla="*/ 136577 h 149113"/>
                <a:gd name="connsiteX159" fmla="*/ 58407 w 206783"/>
                <a:gd name="connsiteY159" fmla="*/ 137020 h 149113"/>
                <a:gd name="connsiteX160" fmla="*/ 60177 w 206783"/>
                <a:gd name="connsiteY160" fmla="*/ 136724 h 149113"/>
                <a:gd name="connsiteX161" fmla="*/ 61799 w 206783"/>
                <a:gd name="connsiteY161" fmla="*/ 137904 h 149113"/>
                <a:gd name="connsiteX162" fmla="*/ 63422 w 206783"/>
                <a:gd name="connsiteY162" fmla="*/ 140412 h 149113"/>
                <a:gd name="connsiteX163" fmla="*/ 64897 w 206783"/>
                <a:gd name="connsiteY163" fmla="*/ 141297 h 149113"/>
                <a:gd name="connsiteX164" fmla="*/ 66224 w 206783"/>
                <a:gd name="connsiteY164" fmla="*/ 142182 h 149113"/>
                <a:gd name="connsiteX165" fmla="*/ 67404 w 206783"/>
                <a:gd name="connsiteY165" fmla="*/ 144099 h 149113"/>
                <a:gd name="connsiteX166" fmla="*/ 68584 w 206783"/>
                <a:gd name="connsiteY166" fmla="*/ 146164 h 149113"/>
                <a:gd name="connsiteX167" fmla="*/ 69173 w 206783"/>
                <a:gd name="connsiteY167" fmla="*/ 147049 h 149113"/>
                <a:gd name="connsiteX168" fmla="*/ 70796 w 206783"/>
                <a:gd name="connsiteY168" fmla="*/ 148966 h 149113"/>
                <a:gd name="connsiteX169" fmla="*/ 72123 w 206783"/>
                <a:gd name="connsiteY169" fmla="*/ 149114 h 149113"/>
                <a:gd name="connsiteX170" fmla="*/ 73303 w 206783"/>
                <a:gd name="connsiteY170" fmla="*/ 148229 h 149113"/>
                <a:gd name="connsiteX171" fmla="*/ 73893 w 206783"/>
                <a:gd name="connsiteY171" fmla="*/ 147491 h 149113"/>
                <a:gd name="connsiteX172" fmla="*/ 73598 w 206783"/>
                <a:gd name="connsiteY172" fmla="*/ 146164 h 149113"/>
                <a:gd name="connsiteX173" fmla="*/ 72123 w 206783"/>
                <a:gd name="connsiteY173" fmla="*/ 142919 h 149113"/>
                <a:gd name="connsiteX174" fmla="*/ 71681 w 206783"/>
                <a:gd name="connsiteY174" fmla="*/ 140559 h 149113"/>
                <a:gd name="connsiteX175" fmla="*/ 72566 w 206783"/>
                <a:gd name="connsiteY175" fmla="*/ 139232 h 149113"/>
                <a:gd name="connsiteX176" fmla="*/ 72418 w 206783"/>
                <a:gd name="connsiteY176" fmla="*/ 136282 h 149113"/>
                <a:gd name="connsiteX177" fmla="*/ 71681 w 206783"/>
                <a:gd name="connsiteY177" fmla="*/ 131857 h 149113"/>
                <a:gd name="connsiteX178" fmla="*/ 71533 w 206783"/>
                <a:gd name="connsiteY178" fmla="*/ 128907 h 149113"/>
                <a:gd name="connsiteX179" fmla="*/ 72123 w 206783"/>
                <a:gd name="connsiteY179" fmla="*/ 127727 h 149113"/>
                <a:gd name="connsiteX180" fmla="*/ 71829 w 206783"/>
                <a:gd name="connsiteY180" fmla="*/ 126548 h 149113"/>
                <a:gd name="connsiteX181" fmla="*/ 70648 w 206783"/>
                <a:gd name="connsiteY181" fmla="*/ 125515 h 149113"/>
                <a:gd name="connsiteX182" fmla="*/ 70648 w 206783"/>
                <a:gd name="connsiteY182" fmla="*/ 124483 h 149113"/>
                <a:gd name="connsiteX183" fmla="*/ 71533 w 206783"/>
                <a:gd name="connsiteY183" fmla="*/ 123450 h 149113"/>
                <a:gd name="connsiteX184" fmla="*/ 71386 w 206783"/>
                <a:gd name="connsiteY184" fmla="*/ 122565 h 149113"/>
                <a:gd name="connsiteX185" fmla="*/ 70206 w 206783"/>
                <a:gd name="connsiteY185" fmla="*/ 121975 h 149113"/>
                <a:gd name="connsiteX186" fmla="*/ 69173 w 206783"/>
                <a:gd name="connsiteY186" fmla="*/ 120648 h 149113"/>
                <a:gd name="connsiteX187" fmla="*/ 68141 w 206783"/>
                <a:gd name="connsiteY187" fmla="*/ 118436 h 149113"/>
                <a:gd name="connsiteX188" fmla="*/ 68436 w 206783"/>
                <a:gd name="connsiteY188" fmla="*/ 114896 h 149113"/>
                <a:gd name="connsiteX189" fmla="*/ 70206 w 206783"/>
                <a:gd name="connsiteY189" fmla="*/ 108259 h 149113"/>
                <a:gd name="connsiteX190" fmla="*/ 70354 w 206783"/>
                <a:gd name="connsiteY190" fmla="*/ 107816 h 149113"/>
                <a:gd name="connsiteX191" fmla="*/ 72418 w 206783"/>
                <a:gd name="connsiteY191" fmla="*/ 107816 h 149113"/>
                <a:gd name="connsiteX192" fmla="*/ 72418 w 206783"/>
                <a:gd name="connsiteY192" fmla="*/ 108111 h 149113"/>
                <a:gd name="connsiteX193" fmla="*/ 78761 w 206783"/>
                <a:gd name="connsiteY193" fmla="*/ 107964 h 149113"/>
                <a:gd name="connsiteX194" fmla="*/ 85988 w 206783"/>
                <a:gd name="connsiteY194" fmla="*/ 107964 h 149113"/>
                <a:gd name="connsiteX195" fmla="*/ 94690 w 206783"/>
                <a:gd name="connsiteY195" fmla="*/ 107816 h 149113"/>
                <a:gd name="connsiteX196" fmla="*/ 102507 w 206783"/>
                <a:gd name="connsiteY196" fmla="*/ 107816 h 149113"/>
                <a:gd name="connsiteX197" fmla="*/ 102949 w 206783"/>
                <a:gd name="connsiteY197" fmla="*/ 107521 h 149113"/>
                <a:gd name="connsiteX198" fmla="*/ 104276 w 206783"/>
                <a:gd name="connsiteY198" fmla="*/ 107079 h 149113"/>
                <a:gd name="connsiteX199" fmla="*/ 112093 w 206783"/>
                <a:gd name="connsiteY199" fmla="*/ 107816 h 149113"/>
                <a:gd name="connsiteX200" fmla="*/ 117108 w 206783"/>
                <a:gd name="connsiteY200" fmla="*/ 107521 h 149113"/>
                <a:gd name="connsiteX201" fmla="*/ 119173 w 206783"/>
                <a:gd name="connsiteY201" fmla="*/ 107669 h 149113"/>
                <a:gd name="connsiteX202" fmla="*/ 120795 w 206783"/>
                <a:gd name="connsiteY202" fmla="*/ 108111 h 149113"/>
                <a:gd name="connsiteX203" fmla="*/ 124188 w 206783"/>
                <a:gd name="connsiteY203" fmla="*/ 107816 h 149113"/>
                <a:gd name="connsiteX204" fmla="*/ 126105 w 206783"/>
                <a:gd name="connsiteY204" fmla="*/ 107964 h 149113"/>
                <a:gd name="connsiteX205" fmla="*/ 127433 w 206783"/>
                <a:gd name="connsiteY205" fmla="*/ 109586 h 149113"/>
                <a:gd name="connsiteX206" fmla="*/ 128023 w 206783"/>
                <a:gd name="connsiteY206" fmla="*/ 109586 h 149113"/>
                <a:gd name="connsiteX207" fmla="*/ 128760 w 206783"/>
                <a:gd name="connsiteY207" fmla="*/ 108996 h 149113"/>
                <a:gd name="connsiteX208" fmla="*/ 130087 w 206783"/>
                <a:gd name="connsiteY208" fmla="*/ 108111 h 149113"/>
                <a:gd name="connsiteX209" fmla="*/ 131562 w 206783"/>
                <a:gd name="connsiteY209" fmla="*/ 107521 h 149113"/>
                <a:gd name="connsiteX210" fmla="*/ 132447 w 206783"/>
                <a:gd name="connsiteY210" fmla="*/ 106194 h 149113"/>
                <a:gd name="connsiteX211" fmla="*/ 133185 w 206783"/>
                <a:gd name="connsiteY211" fmla="*/ 105309 h 149113"/>
                <a:gd name="connsiteX212" fmla="*/ 134070 w 206783"/>
                <a:gd name="connsiteY212" fmla="*/ 105456 h 149113"/>
                <a:gd name="connsiteX213" fmla="*/ 135397 w 206783"/>
                <a:gd name="connsiteY213" fmla="*/ 105456 h 149113"/>
                <a:gd name="connsiteX214" fmla="*/ 136135 w 206783"/>
                <a:gd name="connsiteY214" fmla="*/ 104571 h 149113"/>
                <a:gd name="connsiteX215" fmla="*/ 136577 w 206783"/>
                <a:gd name="connsiteY215" fmla="*/ 103392 h 149113"/>
                <a:gd name="connsiteX216" fmla="*/ 142624 w 206783"/>
                <a:gd name="connsiteY216" fmla="*/ 104719 h 149113"/>
                <a:gd name="connsiteX217" fmla="*/ 148524 w 206783"/>
                <a:gd name="connsiteY217" fmla="*/ 105899 h 149113"/>
                <a:gd name="connsiteX218" fmla="*/ 157079 w 206783"/>
                <a:gd name="connsiteY218" fmla="*/ 107964 h 149113"/>
                <a:gd name="connsiteX219" fmla="*/ 157226 w 206783"/>
                <a:gd name="connsiteY219" fmla="*/ 108259 h 149113"/>
                <a:gd name="connsiteX220" fmla="*/ 157226 w 206783"/>
                <a:gd name="connsiteY220" fmla="*/ 108849 h 149113"/>
                <a:gd name="connsiteX221" fmla="*/ 158701 w 206783"/>
                <a:gd name="connsiteY221" fmla="*/ 108849 h 149113"/>
                <a:gd name="connsiteX222" fmla="*/ 161208 w 206783"/>
                <a:gd name="connsiteY222" fmla="*/ 108111 h 149113"/>
                <a:gd name="connsiteX223" fmla="*/ 167845 w 206783"/>
                <a:gd name="connsiteY223" fmla="*/ 107964 h 149113"/>
                <a:gd name="connsiteX224" fmla="*/ 168583 w 206783"/>
                <a:gd name="connsiteY224" fmla="*/ 107964 h 149113"/>
                <a:gd name="connsiteX225" fmla="*/ 169468 w 206783"/>
                <a:gd name="connsiteY225" fmla="*/ 106931 h 149113"/>
                <a:gd name="connsiteX226" fmla="*/ 170058 w 206783"/>
                <a:gd name="connsiteY226" fmla="*/ 105604 h 149113"/>
                <a:gd name="connsiteX227" fmla="*/ 170795 w 206783"/>
                <a:gd name="connsiteY227" fmla="*/ 105899 h 149113"/>
                <a:gd name="connsiteX228" fmla="*/ 172122 w 206783"/>
                <a:gd name="connsiteY228" fmla="*/ 106194 h 149113"/>
                <a:gd name="connsiteX229" fmla="*/ 172713 w 206783"/>
                <a:gd name="connsiteY229" fmla="*/ 105751 h 149113"/>
                <a:gd name="connsiteX230" fmla="*/ 172565 w 206783"/>
                <a:gd name="connsiteY230" fmla="*/ 104719 h 149113"/>
                <a:gd name="connsiteX231" fmla="*/ 173007 w 206783"/>
                <a:gd name="connsiteY231" fmla="*/ 103539 h 149113"/>
                <a:gd name="connsiteX232" fmla="*/ 174040 w 206783"/>
                <a:gd name="connsiteY232" fmla="*/ 103096 h 149113"/>
                <a:gd name="connsiteX233" fmla="*/ 174335 w 206783"/>
                <a:gd name="connsiteY233" fmla="*/ 102212 h 149113"/>
                <a:gd name="connsiteX234" fmla="*/ 174335 w 206783"/>
                <a:gd name="connsiteY234" fmla="*/ 101032 h 149113"/>
                <a:gd name="connsiteX235" fmla="*/ 175220 w 206783"/>
                <a:gd name="connsiteY235" fmla="*/ 100884 h 149113"/>
                <a:gd name="connsiteX236" fmla="*/ 176695 w 206783"/>
                <a:gd name="connsiteY236" fmla="*/ 100884 h 149113"/>
                <a:gd name="connsiteX237" fmla="*/ 177875 w 206783"/>
                <a:gd name="connsiteY237" fmla="*/ 100589 h 149113"/>
                <a:gd name="connsiteX238" fmla="*/ 178760 w 206783"/>
                <a:gd name="connsiteY238" fmla="*/ 99999 h 149113"/>
                <a:gd name="connsiteX239" fmla="*/ 180087 w 206783"/>
                <a:gd name="connsiteY239" fmla="*/ 97787 h 149113"/>
                <a:gd name="connsiteX240" fmla="*/ 180677 w 206783"/>
                <a:gd name="connsiteY240" fmla="*/ 97049 h 149113"/>
                <a:gd name="connsiteX241" fmla="*/ 180972 w 206783"/>
                <a:gd name="connsiteY241" fmla="*/ 96459 h 149113"/>
                <a:gd name="connsiteX242" fmla="*/ 181709 w 206783"/>
                <a:gd name="connsiteY242" fmla="*/ 96017 h 149113"/>
                <a:gd name="connsiteX243" fmla="*/ 183627 w 206783"/>
                <a:gd name="connsiteY243" fmla="*/ 95722 h 149113"/>
                <a:gd name="connsiteX244" fmla="*/ 185102 w 206783"/>
                <a:gd name="connsiteY244" fmla="*/ 95869 h 149113"/>
                <a:gd name="connsiteX245" fmla="*/ 186134 w 206783"/>
                <a:gd name="connsiteY245" fmla="*/ 97197 h 149113"/>
                <a:gd name="connsiteX246" fmla="*/ 192919 w 206783"/>
                <a:gd name="connsiteY246" fmla="*/ 96017 h 149113"/>
                <a:gd name="connsiteX247" fmla="*/ 196164 w 206783"/>
                <a:gd name="connsiteY247" fmla="*/ 96754 h 149113"/>
                <a:gd name="connsiteX248" fmla="*/ 202653 w 206783"/>
                <a:gd name="connsiteY248" fmla="*/ 91150 h 149113"/>
                <a:gd name="connsiteX249" fmla="*/ 204128 w 206783"/>
                <a:gd name="connsiteY249" fmla="*/ 89527 h 149113"/>
                <a:gd name="connsiteX250" fmla="*/ 206193 w 206783"/>
                <a:gd name="connsiteY250" fmla="*/ 85693 h 149113"/>
                <a:gd name="connsiteX251" fmla="*/ 206783 w 206783"/>
                <a:gd name="connsiteY251" fmla="*/ 84070 h 149113"/>
                <a:gd name="connsiteX252" fmla="*/ 205603 w 206783"/>
                <a:gd name="connsiteY252" fmla="*/ 82890 h 14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6783" h="149113">
                  <a:moveTo>
                    <a:pt x="205603" y="82890"/>
                  </a:moveTo>
                  <a:lnTo>
                    <a:pt x="201768" y="77876"/>
                  </a:lnTo>
                  <a:lnTo>
                    <a:pt x="198966" y="74041"/>
                  </a:lnTo>
                  <a:lnTo>
                    <a:pt x="198524" y="73303"/>
                  </a:lnTo>
                  <a:lnTo>
                    <a:pt x="198228" y="71976"/>
                  </a:lnTo>
                  <a:lnTo>
                    <a:pt x="198376" y="71386"/>
                  </a:lnTo>
                  <a:lnTo>
                    <a:pt x="199556" y="71091"/>
                  </a:lnTo>
                  <a:lnTo>
                    <a:pt x="201916" y="70501"/>
                  </a:lnTo>
                  <a:lnTo>
                    <a:pt x="202358" y="70206"/>
                  </a:lnTo>
                  <a:lnTo>
                    <a:pt x="202506" y="69173"/>
                  </a:lnTo>
                  <a:lnTo>
                    <a:pt x="202211" y="67256"/>
                  </a:lnTo>
                  <a:lnTo>
                    <a:pt x="200736" y="64601"/>
                  </a:lnTo>
                  <a:lnTo>
                    <a:pt x="199408" y="62979"/>
                  </a:lnTo>
                  <a:lnTo>
                    <a:pt x="198524" y="62536"/>
                  </a:lnTo>
                  <a:lnTo>
                    <a:pt x="197049" y="62536"/>
                  </a:lnTo>
                  <a:lnTo>
                    <a:pt x="195426" y="62831"/>
                  </a:lnTo>
                  <a:lnTo>
                    <a:pt x="192476" y="64896"/>
                  </a:lnTo>
                  <a:lnTo>
                    <a:pt x="191149" y="65191"/>
                  </a:lnTo>
                  <a:lnTo>
                    <a:pt x="188051" y="65044"/>
                  </a:lnTo>
                  <a:lnTo>
                    <a:pt x="185249" y="64601"/>
                  </a:lnTo>
                  <a:lnTo>
                    <a:pt x="183627" y="63569"/>
                  </a:lnTo>
                  <a:lnTo>
                    <a:pt x="178612" y="59439"/>
                  </a:lnTo>
                  <a:lnTo>
                    <a:pt x="173007" y="55014"/>
                  </a:lnTo>
                  <a:lnTo>
                    <a:pt x="170647" y="54424"/>
                  </a:lnTo>
                  <a:lnTo>
                    <a:pt x="170205" y="53982"/>
                  </a:lnTo>
                  <a:lnTo>
                    <a:pt x="169763" y="50590"/>
                  </a:lnTo>
                  <a:lnTo>
                    <a:pt x="169910" y="46460"/>
                  </a:lnTo>
                  <a:lnTo>
                    <a:pt x="170205" y="45427"/>
                  </a:lnTo>
                  <a:lnTo>
                    <a:pt x="172565" y="46017"/>
                  </a:lnTo>
                  <a:lnTo>
                    <a:pt x="174925" y="46312"/>
                  </a:lnTo>
                  <a:lnTo>
                    <a:pt x="175810" y="45575"/>
                  </a:lnTo>
                  <a:lnTo>
                    <a:pt x="173745" y="44100"/>
                  </a:lnTo>
                  <a:lnTo>
                    <a:pt x="170943" y="42625"/>
                  </a:lnTo>
                  <a:lnTo>
                    <a:pt x="169910" y="40413"/>
                  </a:lnTo>
                  <a:lnTo>
                    <a:pt x="169172" y="39675"/>
                  </a:lnTo>
                  <a:lnTo>
                    <a:pt x="167845" y="38938"/>
                  </a:lnTo>
                  <a:lnTo>
                    <a:pt x="166371" y="38495"/>
                  </a:lnTo>
                  <a:lnTo>
                    <a:pt x="164896" y="37905"/>
                  </a:lnTo>
                  <a:lnTo>
                    <a:pt x="163863" y="37168"/>
                  </a:lnTo>
                  <a:lnTo>
                    <a:pt x="162240" y="36873"/>
                  </a:lnTo>
                  <a:lnTo>
                    <a:pt x="160471" y="36430"/>
                  </a:lnTo>
                  <a:lnTo>
                    <a:pt x="157963" y="32891"/>
                  </a:lnTo>
                  <a:lnTo>
                    <a:pt x="155604" y="29351"/>
                  </a:lnTo>
                  <a:lnTo>
                    <a:pt x="154129" y="26548"/>
                  </a:lnTo>
                  <a:lnTo>
                    <a:pt x="153686" y="24926"/>
                  </a:lnTo>
                  <a:lnTo>
                    <a:pt x="154423" y="22124"/>
                  </a:lnTo>
                  <a:lnTo>
                    <a:pt x="153686" y="20944"/>
                  </a:lnTo>
                  <a:lnTo>
                    <a:pt x="150884" y="18142"/>
                  </a:lnTo>
                  <a:lnTo>
                    <a:pt x="148671" y="15487"/>
                  </a:lnTo>
                  <a:lnTo>
                    <a:pt x="149262" y="11357"/>
                  </a:lnTo>
                  <a:lnTo>
                    <a:pt x="149704" y="7817"/>
                  </a:lnTo>
                  <a:lnTo>
                    <a:pt x="149704" y="5752"/>
                  </a:lnTo>
                  <a:lnTo>
                    <a:pt x="149999" y="4425"/>
                  </a:lnTo>
                  <a:lnTo>
                    <a:pt x="144542" y="2508"/>
                  </a:lnTo>
                  <a:lnTo>
                    <a:pt x="138200" y="590"/>
                  </a:lnTo>
                  <a:lnTo>
                    <a:pt x="133775" y="1770"/>
                  </a:lnTo>
                  <a:lnTo>
                    <a:pt x="133037" y="1328"/>
                  </a:lnTo>
                  <a:lnTo>
                    <a:pt x="132447" y="590"/>
                  </a:lnTo>
                  <a:lnTo>
                    <a:pt x="130383" y="0"/>
                  </a:lnTo>
                  <a:lnTo>
                    <a:pt x="126990" y="295"/>
                  </a:lnTo>
                  <a:lnTo>
                    <a:pt x="124483" y="885"/>
                  </a:lnTo>
                  <a:lnTo>
                    <a:pt x="120648" y="3835"/>
                  </a:lnTo>
                  <a:lnTo>
                    <a:pt x="117698" y="6342"/>
                  </a:lnTo>
                  <a:lnTo>
                    <a:pt x="116961" y="6932"/>
                  </a:lnTo>
                  <a:lnTo>
                    <a:pt x="112831" y="8407"/>
                  </a:lnTo>
                  <a:lnTo>
                    <a:pt x="105309" y="12094"/>
                  </a:lnTo>
                  <a:lnTo>
                    <a:pt x="101032" y="14602"/>
                  </a:lnTo>
                  <a:lnTo>
                    <a:pt x="100147" y="15192"/>
                  </a:lnTo>
                  <a:lnTo>
                    <a:pt x="98229" y="15782"/>
                  </a:lnTo>
                  <a:lnTo>
                    <a:pt x="95280" y="15929"/>
                  </a:lnTo>
                  <a:lnTo>
                    <a:pt x="92772" y="16519"/>
                  </a:lnTo>
                  <a:lnTo>
                    <a:pt x="90560" y="23451"/>
                  </a:lnTo>
                  <a:lnTo>
                    <a:pt x="89085" y="24189"/>
                  </a:lnTo>
                  <a:lnTo>
                    <a:pt x="80088" y="21386"/>
                  </a:lnTo>
                  <a:lnTo>
                    <a:pt x="78318" y="21829"/>
                  </a:lnTo>
                  <a:lnTo>
                    <a:pt x="76843" y="22566"/>
                  </a:lnTo>
                  <a:lnTo>
                    <a:pt x="71829" y="26696"/>
                  </a:lnTo>
                  <a:lnTo>
                    <a:pt x="69321" y="29941"/>
                  </a:lnTo>
                  <a:lnTo>
                    <a:pt x="67846" y="34218"/>
                  </a:lnTo>
                  <a:lnTo>
                    <a:pt x="68141" y="35545"/>
                  </a:lnTo>
                  <a:lnTo>
                    <a:pt x="68141" y="37168"/>
                  </a:lnTo>
                  <a:lnTo>
                    <a:pt x="67256" y="37905"/>
                  </a:lnTo>
                  <a:lnTo>
                    <a:pt x="66076" y="38200"/>
                  </a:lnTo>
                  <a:lnTo>
                    <a:pt x="64897" y="38200"/>
                  </a:lnTo>
                  <a:lnTo>
                    <a:pt x="60767" y="37315"/>
                  </a:lnTo>
                  <a:lnTo>
                    <a:pt x="59439" y="37610"/>
                  </a:lnTo>
                  <a:lnTo>
                    <a:pt x="58849" y="39823"/>
                  </a:lnTo>
                  <a:lnTo>
                    <a:pt x="58997" y="44395"/>
                  </a:lnTo>
                  <a:lnTo>
                    <a:pt x="58112" y="47640"/>
                  </a:lnTo>
                  <a:lnTo>
                    <a:pt x="55604" y="48672"/>
                  </a:lnTo>
                  <a:lnTo>
                    <a:pt x="53687" y="49852"/>
                  </a:lnTo>
                  <a:lnTo>
                    <a:pt x="52212" y="50295"/>
                  </a:lnTo>
                  <a:lnTo>
                    <a:pt x="50885" y="49852"/>
                  </a:lnTo>
                  <a:lnTo>
                    <a:pt x="43658" y="45133"/>
                  </a:lnTo>
                  <a:lnTo>
                    <a:pt x="41298" y="44395"/>
                  </a:lnTo>
                  <a:lnTo>
                    <a:pt x="38495" y="44985"/>
                  </a:lnTo>
                  <a:lnTo>
                    <a:pt x="35841" y="46902"/>
                  </a:lnTo>
                  <a:lnTo>
                    <a:pt x="34661" y="48230"/>
                  </a:lnTo>
                  <a:lnTo>
                    <a:pt x="33038" y="49852"/>
                  </a:lnTo>
                  <a:lnTo>
                    <a:pt x="31269" y="51917"/>
                  </a:lnTo>
                  <a:lnTo>
                    <a:pt x="31711" y="53687"/>
                  </a:lnTo>
                  <a:lnTo>
                    <a:pt x="33038" y="55752"/>
                  </a:lnTo>
                  <a:lnTo>
                    <a:pt x="33923" y="58259"/>
                  </a:lnTo>
                  <a:lnTo>
                    <a:pt x="33923" y="60472"/>
                  </a:lnTo>
                  <a:lnTo>
                    <a:pt x="27286" y="63716"/>
                  </a:lnTo>
                  <a:lnTo>
                    <a:pt x="27876" y="64749"/>
                  </a:lnTo>
                  <a:lnTo>
                    <a:pt x="28761" y="66076"/>
                  </a:lnTo>
                  <a:lnTo>
                    <a:pt x="28761" y="68436"/>
                  </a:lnTo>
                  <a:lnTo>
                    <a:pt x="28613" y="72566"/>
                  </a:lnTo>
                  <a:lnTo>
                    <a:pt x="27286" y="74041"/>
                  </a:lnTo>
                  <a:lnTo>
                    <a:pt x="25516" y="75516"/>
                  </a:lnTo>
                  <a:lnTo>
                    <a:pt x="24484" y="77286"/>
                  </a:lnTo>
                  <a:lnTo>
                    <a:pt x="23452" y="78318"/>
                  </a:lnTo>
                  <a:lnTo>
                    <a:pt x="21534" y="79350"/>
                  </a:lnTo>
                  <a:lnTo>
                    <a:pt x="19026" y="80530"/>
                  </a:lnTo>
                  <a:lnTo>
                    <a:pt x="14602" y="81563"/>
                  </a:lnTo>
                  <a:lnTo>
                    <a:pt x="10915" y="82300"/>
                  </a:lnTo>
                  <a:lnTo>
                    <a:pt x="9587" y="82890"/>
                  </a:lnTo>
                  <a:lnTo>
                    <a:pt x="7670" y="84365"/>
                  </a:lnTo>
                  <a:lnTo>
                    <a:pt x="6195" y="85987"/>
                  </a:lnTo>
                  <a:lnTo>
                    <a:pt x="5752" y="87757"/>
                  </a:lnTo>
                  <a:lnTo>
                    <a:pt x="6195" y="89822"/>
                  </a:lnTo>
                  <a:lnTo>
                    <a:pt x="6637" y="91445"/>
                  </a:lnTo>
                  <a:lnTo>
                    <a:pt x="7375" y="92625"/>
                  </a:lnTo>
                  <a:lnTo>
                    <a:pt x="7670" y="93952"/>
                  </a:lnTo>
                  <a:lnTo>
                    <a:pt x="7227" y="97787"/>
                  </a:lnTo>
                  <a:lnTo>
                    <a:pt x="5900" y="102359"/>
                  </a:lnTo>
                  <a:lnTo>
                    <a:pt x="4573" y="104276"/>
                  </a:lnTo>
                  <a:lnTo>
                    <a:pt x="2655" y="105456"/>
                  </a:lnTo>
                  <a:lnTo>
                    <a:pt x="885" y="106636"/>
                  </a:lnTo>
                  <a:lnTo>
                    <a:pt x="1475" y="109586"/>
                  </a:lnTo>
                  <a:lnTo>
                    <a:pt x="1770" y="113716"/>
                  </a:lnTo>
                  <a:lnTo>
                    <a:pt x="1328" y="117108"/>
                  </a:lnTo>
                  <a:lnTo>
                    <a:pt x="1180" y="119173"/>
                  </a:lnTo>
                  <a:lnTo>
                    <a:pt x="443" y="121238"/>
                  </a:lnTo>
                  <a:lnTo>
                    <a:pt x="0" y="122860"/>
                  </a:lnTo>
                  <a:lnTo>
                    <a:pt x="1623" y="124483"/>
                  </a:lnTo>
                  <a:lnTo>
                    <a:pt x="3687" y="125663"/>
                  </a:lnTo>
                  <a:lnTo>
                    <a:pt x="6932" y="125515"/>
                  </a:lnTo>
                  <a:lnTo>
                    <a:pt x="9145" y="126253"/>
                  </a:lnTo>
                  <a:lnTo>
                    <a:pt x="11062" y="127580"/>
                  </a:lnTo>
                  <a:lnTo>
                    <a:pt x="12390" y="130530"/>
                  </a:lnTo>
                  <a:lnTo>
                    <a:pt x="13864" y="132742"/>
                  </a:lnTo>
                  <a:lnTo>
                    <a:pt x="14454" y="135840"/>
                  </a:lnTo>
                  <a:lnTo>
                    <a:pt x="16814" y="137462"/>
                  </a:lnTo>
                  <a:lnTo>
                    <a:pt x="18584" y="138199"/>
                  </a:lnTo>
                  <a:lnTo>
                    <a:pt x="20944" y="140412"/>
                  </a:lnTo>
                  <a:lnTo>
                    <a:pt x="23452" y="141444"/>
                  </a:lnTo>
                  <a:lnTo>
                    <a:pt x="26106" y="141149"/>
                  </a:lnTo>
                  <a:lnTo>
                    <a:pt x="27286" y="142329"/>
                  </a:lnTo>
                  <a:lnTo>
                    <a:pt x="29203" y="143214"/>
                  </a:lnTo>
                  <a:lnTo>
                    <a:pt x="31121" y="143214"/>
                  </a:lnTo>
                  <a:lnTo>
                    <a:pt x="32891" y="140707"/>
                  </a:lnTo>
                  <a:lnTo>
                    <a:pt x="35103" y="139674"/>
                  </a:lnTo>
                  <a:lnTo>
                    <a:pt x="40855" y="137609"/>
                  </a:lnTo>
                  <a:lnTo>
                    <a:pt x="43068" y="136724"/>
                  </a:lnTo>
                  <a:lnTo>
                    <a:pt x="45280" y="136135"/>
                  </a:lnTo>
                  <a:lnTo>
                    <a:pt x="50737" y="135987"/>
                  </a:lnTo>
                  <a:lnTo>
                    <a:pt x="55899" y="136577"/>
                  </a:lnTo>
                  <a:lnTo>
                    <a:pt x="58407" y="137020"/>
                  </a:lnTo>
                  <a:lnTo>
                    <a:pt x="60177" y="136724"/>
                  </a:lnTo>
                  <a:lnTo>
                    <a:pt x="61799" y="137904"/>
                  </a:lnTo>
                  <a:lnTo>
                    <a:pt x="63422" y="140412"/>
                  </a:lnTo>
                  <a:lnTo>
                    <a:pt x="64897" y="141297"/>
                  </a:lnTo>
                  <a:lnTo>
                    <a:pt x="66224" y="142182"/>
                  </a:lnTo>
                  <a:lnTo>
                    <a:pt x="67404" y="144099"/>
                  </a:lnTo>
                  <a:lnTo>
                    <a:pt x="68584" y="146164"/>
                  </a:lnTo>
                  <a:lnTo>
                    <a:pt x="69173" y="147049"/>
                  </a:lnTo>
                  <a:lnTo>
                    <a:pt x="70796" y="148966"/>
                  </a:lnTo>
                  <a:lnTo>
                    <a:pt x="72123" y="149114"/>
                  </a:lnTo>
                  <a:lnTo>
                    <a:pt x="73303" y="148229"/>
                  </a:lnTo>
                  <a:lnTo>
                    <a:pt x="73893" y="147491"/>
                  </a:lnTo>
                  <a:lnTo>
                    <a:pt x="73598" y="146164"/>
                  </a:lnTo>
                  <a:lnTo>
                    <a:pt x="72123" y="142919"/>
                  </a:lnTo>
                  <a:lnTo>
                    <a:pt x="71681" y="140559"/>
                  </a:lnTo>
                  <a:lnTo>
                    <a:pt x="72566" y="139232"/>
                  </a:lnTo>
                  <a:lnTo>
                    <a:pt x="72418" y="136282"/>
                  </a:lnTo>
                  <a:lnTo>
                    <a:pt x="71681" y="131857"/>
                  </a:lnTo>
                  <a:lnTo>
                    <a:pt x="71533" y="128907"/>
                  </a:lnTo>
                  <a:lnTo>
                    <a:pt x="72123" y="127727"/>
                  </a:lnTo>
                  <a:lnTo>
                    <a:pt x="71829" y="126548"/>
                  </a:lnTo>
                  <a:lnTo>
                    <a:pt x="70648" y="125515"/>
                  </a:lnTo>
                  <a:lnTo>
                    <a:pt x="70648" y="124483"/>
                  </a:lnTo>
                  <a:lnTo>
                    <a:pt x="71533" y="123450"/>
                  </a:lnTo>
                  <a:lnTo>
                    <a:pt x="71386" y="122565"/>
                  </a:lnTo>
                  <a:lnTo>
                    <a:pt x="70206" y="121975"/>
                  </a:lnTo>
                  <a:lnTo>
                    <a:pt x="69173" y="120648"/>
                  </a:lnTo>
                  <a:lnTo>
                    <a:pt x="68141" y="118436"/>
                  </a:lnTo>
                  <a:lnTo>
                    <a:pt x="68436" y="114896"/>
                  </a:lnTo>
                  <a:lnTo>
                    <a:pt x="70206" y="108259"/>
                  </a:lnTo>
                  <a:lnTo>
                    <a:pt x="70354" y="107816"/>
                  </a:lnTo>
                  <a:lnTo>
                    <a:pt x="72418" y="107816"/>
                  </a:lnTo>
                  <a:lnTo>
                    <a:pt x="72418" y="108111"/>
                  </a:lnTo>
                  <a:lnTo>
                    <a:pt x="78761" y="107964"/>
                  </a:lnTo>
                  <a:lnTo>
                    <a:pt x="85988" y="107964"/>
                  </a:lnTo>
                  <a:lnTo>
                    <a:pt x="94690" y="107816"/>
                  </a:lnTo>
                  <a:lnTo>
                    <a:pt x="102507" y="107816"/>
                  </a:lnTo>
                  <a:lnTo>
                    <a:pt x="102949" y="107521"/>
                  </a:lnTo>
                  <a:lnTo>
                    <a:pt x="104276" y="107079"/>
                  </a:lnTo>
                  <a:lnTo>
                    <a:pt x="112093" y="107816"/>
                  </a:lnTo>
                  <a:lnTo>
                    <a:pt x="117108" y="107521"/>
                  </a:lnTo>
                  <a:lnTo>
                    <a:pt x="119173" y="107669"/>
                  </a:lnTo>
                  <a:lnTo>
                    <a:pt x="120795" y="108111"/>
                  </a:lnTo>
                  <a:lnTo>
                    <a:pt x="124188" y="107816"/>
                  </a:lnTo>
                  <a:lnTo>
                    <a:pt x="126105" y="107964"/>
                  </a:lnTo>
                  <a:lnTo>
                    <a:pt x="127433" y="109586"/>
                  </a:lnTo>
                  <a:lnTo>
                    <a:pt x="128023" y="109586"/>
                  </a:lnTo>
                  <a:lnTo>
                    <a:pt x="128760" y="108996"/>
                  </a:lnTo>
                  <a:lnTo>
                    <a:pt x="130087" y="108111"/>
                  </a:lnTo>
                  <a:lnTo>
                    <a:pt x="131562" y="107521"/>
                  </a:lnTo>
                  <a:lnTo>
                    <a:pt x="132447" y="106194"/>
                  </a:lnTo>
                  <a:lnTo>
                    <a:pt x="133185" y="105309"/>
                  </a:lnTo>
                  <a:lnTo>
                    <a:pt x="134070" y="105456"/>
                  </a:lnTo>
                  <a:lnTo>
                    <a:pt x="135397" y="105456"/>
                  </a:lnTo>
                  <a:lnTo>
                    <a:pt x="136135" y="104571"/>
                  </a:lnTo>
                  <a:lnTo>
                    <a:pt x="136577" y="103392"/>
                  </a:lnTo>
                  <a:lnTo>
                    <a:pt x="142624" y="104719"/>
                  </a:lnTo>
                  <a:lnTo>
                    <a:pt x="148524" y="105899"/>
                  </a:lnTo>
                  <a:lnTo>
                    <a:pt x="157079" y="107964"/>
                  </a:lnTo>
                  <a:lnTo>
                    <a:pt x="157226" y="108259"/>
                  </a:lnTo>
                  <a:lnTo>
                    <a:pt x="157226" y="108849"/>
                  </a:lnTo>
                  <a:lnTo>
                    <a:pt x="158701" y="108849"/>
                  </a:lnTo>
                  <a:lnTo>
                    <a:pt x="161208" y="108111"/>
                  </a:lnTo>
                  <a:lnTo>
                    <a:pt x="167845" y="107964"/>
                  </a:lnTo>
                  <a:lnTo>
                    <a:pt x="168583" y="107964"/>
                  </a:lnTo>
                  <a:lnTo>
                    <a:pt x="169468" y="106931"/>
                  </a:lnTo>
                  <a:lnTo>
                    <a:pt x="170058" y="105604"/>
                  </a:lnTo>
                  <a:lnTo>
                    <a:pt x="170795" y="105899"/>
                  </a:lnTo>
                  <a:lnTo>
                    <a:pt x="172122" y="106194"/>
                  </a:lnTo>
                  <a:lnTo>
                    <a:pt x="172713" y="105751"/>
                  </a:lnTo>
                  <a:lnTo>
                    <a:pt x="172565" y="104719"/>
                  </a:lnTo>
                  <a:lnTo>
                    <a:pt x="173007" y="103539"/>
                  </a:lnTo>
                  <a:lnTo>
                    <a:pt x="174040" y="103096"/>
                  </a:lnTo>
                  <a:lnTo>
                    <a:pt x="174335" y="102212"/>
                  </a:lnTo>
                  <a:lnTo>
                    <a:pt x="174335" y="101032"/>
                  </a:lnTo>
                  <a:lnTo>
                    <a:pt x="175220" y="100884"/>
                  </a:lnTo>
                  <a:lnTo>
                    <a:pt x="176695" y="100884"/>
                  </a:lnTo>
                  <a:lnTo>
                    <a:pt x="177875" y="100589"/>
                  </a:lnTo>
                  <a:lnTo>
                    <a:pt x="178760" y="99999"/>
                  </a:lnTo>
                  <a:lnTo>
                    <a:pt x="180087" y="97787"/>
                  </a:lnTo>
                  <a:lnTo>
                    <a:pt x="180677" y="97049"/>
                  </a:lnTo>
                  <a:lnTo>
                    <a:pt x="180972" y="96459"/>
                  </a:lnTo>
                  <a:lnTo>
                    <a:pt x="181709" y="96017"/>
                  </a:lnTo>
                  <a:lnTo>
                    <a:pt x="183627" y="95722"/>
                  </a:lnTo>
                  <a:lnTo>
                    <a:pt x="185102" y="95869"/>
                  </a:lnTo>
                  <a:lnTo>
                    <a:pt x="186134" y="97197"/>
                  </a:lnTo>
                  <a:lnTo>
                    <a:pt x="192919" y="96017"/>
                  </a:lnTo>
                  <a:lnTo>
                    <a:pt x="196164" y="96754"/>
                  </a:lnTo>
                  <a:lnTo>
                    <a:pt x="202653" y="91150"/>
                  </a:lnTo>
                  <a:lnTo>
                    <a:pt x="204128" y="89527"/>
                  </a:lnTo>
                  <a:lnTo>
                    <a:pt x="206193" y="85693"/>
                  </a:lnTo>
                  <a:lnTo>
                    <a:pt x="206783" y="84070"/>
                  </a:lnTo>
                  <a:lnTo>
                    <a:pt x="205603" y="82890"/>
                  </a:lnTo>
                  <a:close/>
                </a:path>
              </a:pathLst>
            </a:custGeom>
            <a:grpFill/>
            <a:ln w="3175" cap="flat">
              <a:solidFill>
                <a:schemeClr val="bg2">
                  <a:lumMod val="90000"/>
                </a:schemeClr>
              </a:solid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66D406EB-5620-ED6B-16B9-548EB1FC1E13}"/>
                </a:ext>
              </a:extLst>
            </p:cNvPr>
            <p:cNvSpPr/>
            <p:nvPr/>
          </p:nvSpPr>
          <p:spPr>
            <a:xfrm>
              <a:off x="5854409" y="2822009"/>
              <a:ext cx="100294" cy="67845"/>
            </a:xfrm>
            <a:custGeom>
              <a:avLst/>
              <a:gdLst>
                <a:gd name="connsiteX0" fmla="*/ 99852 w 100294"/>
                <a:gd name="connsiteY0" fmla="*/ 37610 h 67845"/>
                <a:gd name="connsiteX1" fmla="*/ 99704 w 100294"/>
                <a:gd name="connsiteY1" fmla="*/ 35840 h 67845"/>
                <a:gd name="connsiteX2" fmla="*/ 98524 w 100294"/>
                <a:gd name="connsiteY2" fmla="*/ 34660 h 67845"/>
                <a:gd name="connsiteX3" fmla="*/ 96165 w 100294"/>
                <a:gd name="connsiteY3" fmla="*/ 34218 h 67845"/>
                <a:gd name="connsiteX4" fmla="*/ 95427 w 100294"/>
                <a:gd name="connsiteY4" fmla="*/ 33333 h 67845"/>
                <a:gd name="connsiteX5" fmla="*/ 95279 w 100294"/>
                <a:gd name="connsiteY5" fmla="*/ 32596 h 67845"/>
                <a:gd name="connsiteX6" fmla="*/ 97050 w 100294"/>
                <a:gd name="connsiteY6" fmla="*/ 30826 h 67845"/>
                <a:gd name="connsiteX7" fmla="*/ 94837 w 100294"/>
                <a:gd name="connsiteY7" fmla="*/ 29498 h 67845"/>
                <a:gd name="connsiteX8" fmla="*/ 93952 w 100294"/>
                <a:gd name="connsiteY8" fmla="*/ 28023 h 67845"/>
                <a:gd name="connsiteX9" fmla="*/ 91002 w 100294"/>
                <a:gd name="connsiteY9" fmla="*/ 26253 h 67845"/>
                <a:gd name="connsiteX10" fmla="*/ 90707 w 100294"/>
                <a:gd name="connsiteY10" fmla="*/ 25516 h 67845"/>
                <a:gd name="connsiteX11" fmla="*/ 88052 w 100294"/>
                <a:gd name="connsiteY11" fmla="*/ 25516 h 67845"/>
                <a:gd name="connsiteX12" fmla="*/ 86430 w 100294"/>
                <a:gd name="connsiteY12" fmla="*/ 23599 h 67845"/>
                <a:gd name="connsiteX13" fmla="*/ 82890 w 100294"/>
                <a:gd name="connsiteY13" fmla="*/ 24483 h 67845"/>
                <a:gd name="connsiteX14" fmla="*/ 82890 w 100294"/>
                <a:gd name="connsiteY14" fmla="*/ 24779 h 67845"/>
                <a:gd name="connsiteX15" fmla="*/ 82153 w 100294"/>
                <a:gd name="connsiteY15" fmla="*/ 23599 h 67845"/>
                <a:gd name="connsiteX16" fmla="*/ 81415 w 100294"/>
                <a:gd name="connsiteY16" fmla="*/ 22419 h 67845"/>
                <a:gd name="connsiteX17" fmla="*/ 81563 w 100294"/>
                <a:gd name="connsiteY17" fmla="*/ 21534 h 67845"/>
                <a:gd name="connsiteX18" fmla="*/ 83923 w 100294"/>
                <a:gd name="connsiteY18" fmla="*/ 19321 h 67845"/>
                <a:gd name="connsiteX19" fmla="*/ 84365 w 100294"/>
                <a:gd name="connsiteY19" fmla="*/ 18731 h 67845"/>
                <a:gd name="connsiteX20" fmla="*/ 84070 w 100294"/>
                <a:gd name="connsiteY20" fmla="*/ 18436 h 67845"/>
                <a:gd name="connsiteX21" fmla="*/ 84365 w 100294"/>
                <a:gd name="connsiteY21" fmla="*/ 17404 h 67845"/>
                <a:gd name="connsiteX22" fmla="*/ 86135 w 100294"/>
                <a:gd name="connsiteY22" fmla="*/ 14012 h 67845"/>
                <a:gd name="connsiteX23" fmla="*/ 86282 w 100294"/>
                <a:gd name="connsiteY23" fmla="*/ 12684 h 67845"/>
                <a:gd name="connsiteX24" fmla="*/ 85545 w 100294"/>
                <a:gd name="connsiteY24" fmla="*/ 11652 h 67845"/>
                <a:gd name="connsiteX25" fmla="*/ 84365 w 100294"/>
                <a:gd name="connsiteY25" fmla="*/ 11062 h 67845"/>
                <a:gd name="connsiteX26" fmla="*/ 80678 w 100294"/>
                <a:gd name="connsiteY26" fmla="*/ 10177 h 67845"/>
                <a:gd name="connsiteX27" fmla="*/ 78760 w 100294"/>
                <a:gd name="connsiteY27" fmla="*/ 8702 h 67845"/>
                <a:gd name="connsiteX28" fmla="*/ 78023 w 100294"/>
                <a:gd name="connsiteY28" fmla="*/ 7522 h 67845"/>
                <a:gd name="connsiteX29" fmla="*/ 77138 w 100294"/>
                <a:gd name="connsiteY29" fmla="*/ 7080 h 67845"/>
                <a:gd name="connsiteX30" fmla="*/ 75958 w 100294"/>
                <a:gd name="connsiteY30" fmla="*/ 7522 h 67845"/>
                <a:gd name="connsiteX31" fmla="*/ 72861 w 100294"/>
                <a:gd name="connsiteY31" fmla="*/ 7965 h 67845"/>
                <a:gd name="connsiteX32" fmla="*/ 70354 w 100294"/>
                <a:gd name="connsiteY32" fmla="*/ 7375 h 67845"/>
                <a:gd name="connsiteX33" fmla="*/ 67256 w 100294"/>
                <a:gd name="connsiteY33" fmla="*/ 5015 h 67845"/>
                <a:gd name="connsiteX34" fmla="*/ 66666 w 100294"/>
                <a:gd name="connsiteY34" fmla="*/ 2950 h 67845"/>
                <a:gd name="connsiteX35" fmla="*/ 66223 w 100294"/>
                <a:gd name="connsiteY35" fmla="*/ 1327 h 67845"/>
                <a:gd name="connsiteX36" fmla="*/ 65486 w 100294"/>
                <a:gd name="connsiteY36" fmla="*/ 737 h 67845"/>
                <a:gd name="connsiteX37" fmla="*/ 64454 w 100294"/>
                <a:gd name="connsiteY37" fmla="*/ 1622 h 67845"/>
                <a:gd name="connsiteX38" fmla="*/ 63274 w 100294"/>
                <a:gd name="connsiteY38" fmla="*/ 2950 h 67845"/>
                <a:gd name="connsiteX39" fmla="*/ 60766 w 100294"/>
                <a:gd name="connsiteY39" fmla="*/ 3097 h 67845"/>
                <a:gd name="connsiteX40" fmla="*/ 60029 w 100294"/>
                <a:gd name="connsiteY40" fmla="*/ 2802 h 67845"/>
                <a:gd name="connsiteX41" fmla="*/ 59881 w 100294"/>
                <a:gd name="connsiteY41" fmla="*/ 2065 h 67845"/>
                <a:gd name="connsiteX42" fmla="*/ 59734 w 100294"/>
                <a:gd name="connsiteY42" fmla="*/ 1327 h 67845"/>
                <a:gd name="connsiteX43" fmla="*/ 58997 w 100294"/>
                <a:gd name="connsiteY43" fmla="*/ 442 h 67845"/>
                <a:gd name="connsiteX44" fmla="*/ 58259 w 100294"/>
                <a:gd name="connsiteY44" fmla="*/ 0 h 67845"/>
                <a:gd name="connsiteX45" fmla="*/ 55162 w 100294"/>
                <a:gd name="connsiteY45" fmla="*/ 2360 h 67845"/>
                <a:gd name="connsiteX46" fmla="*/ 53982 w 100294"/>
                <a:gd name="connsiteY46" fmla="*/ 2360 h 67845"/>
                <a:gd name="connsiteX47" fmla="*/ 52507 w 100294"/>
                <a:gd name="connsiteY47" fmla="*/ 1475 h 67845"/>
                <a:gd name="connsiteX48" fmla="*/ 51770 w 100294"/>
                <a:gd name="connsiteY48" fmla="*/ 590 h 67845"/>
                <a:gd name="connsiteX49" fmla="*/ 50147 w 100294"/>
                <a:gd name="connsiteY49" fmla="*/ 1032 h 67845"/>
                <a:gd name="connsiteX50" fmla="*/ 48672 w 100294"/>
                <a:gd name="connsiteY50" fmla="*/ 2212 h 67845"/>
                <a:gd name="connsiteX51" fmla="*/ 49115 w 100294"/>
                <a:gd name="connsiteY51" fmla="*/ 4277 h 67845"/>
                <a:gd name="connsiteX52" fmla="*/ 48377 w 100294"/>
                <a:gd name="connsiteY52" fmla="*/ 4720 h 67845"/>
                <a:gd name="connsiteX53" fmla="*/ 46460 w 100294"/>
                <a:gd name="connsiteY53" fmla="*/ 4425 h 67845"/>
                <a:gd name="connsiteX54" fmla="*/ 44543 w 100294"/>
                <a:gd name="connsiteY54" fmla="*/ 3687 h 67845"/>
                <a:gd name="connsiteX55" fmla="*/ 44100 w 100294"/>
                <a:gd name="connsiteY55" fmla="*/ 4867 h 67845"/>
                <a:gd name="connsiteX56" fmla="*/ 43068 w 100294"/>
                <a:gd name="connsiteY56" fmla="*/ 6342 h 67845"/>
                <a:gd name="connsiteX57" fmla="*/ 39675 w 100294"/>
                <a:gd name="connsiteY57" fmla="*/ 8407 h 67845"/>
                <a:gd name="connsiteX58" fmla="*/ 35988 w 100294"/>
                <a:gd name="connsiteY58" fmla="*/ 9882 h 67845"/>
                <a:gd name="connsiteX59" fmla="*/ 34218 w 100294"/>
                <a:gd name="connsiteY59" fmla="*/ 9587 h 67845"/>
                <a:gd name="connsiteX60" fmla="*/ 32891 w 100294"/>
                <a:gd name="connsiteY60" fmla="*/ 8997 h 67845"/>
                <a:gd name="connsiteX61" fmla="*/ 32153 w 100294"/>
                <a:gd name="connsiteY61" fmla="*/ 8112 h 67845"/>
                <a:gd name="connsiteX62" fmla="*/ 30236 w 100294"/>
                <a:gd name="connsiteY62" fmla="*/ 7522 h 67845"/>
                <a:gd name="connsiteX63" fmla="*/ 27581 w 100294"/>
                <a:gd name="connsiteY63" fmla="*/ 7080 h 67845"/>
                <a:gd name="connsiteX64" fmla="*/ 25959 w 100294"/>
                <a:gd name="connsiteY64" fmla="*/ 7817 h 67845"/>
                <a:gd name="connsiteX65" fmla="*/ 24778 w 100294"/>
                <a:gd name="connsiteY65" fmla="*/ 8555 h 67845"/>
                <a:gd name="connsiteX66" fmla="*/ 23746 w 100294"/>
                <a:gd name="connsiteY66" fmla="*/ 8555 h 67845"/>
                <a:gd name="connsiteX67" fmla="*/ 23009 w 100294"/>
                <a:gd name="connsiteY67" fmla="*/ 7817 h 67845"/>
                <a:gd name="connsiteX68" fmla="*/ 22419 w 100294"/>
                <a:gd name="connsiteY68" fmla="*/ 6932 h 67845"/>
                <a:gd name="connsiteX69" fmla="*/ 21534 w 100294"/>
                <a:gd name="connsiteY69" fmla="*/ 3982 h 67845"/>
                <a:gd name="connsiteX70" fmla="*/ 18289 w 100294"/>
                <a:gd name="connsiteY70" fmla="*/ 4867 h 67845"/>
                <a:gd name="connsiteX71" fmla="*/ 11357 w 100294"/>
                <a:gd name="connsiteY71" fmla="*/ 7817 h 67845"/>
                <a:gd name="connsiteX72" fmla="*/ 0 w 100294"/>
                <a:gd name="connsiteY72" fmla="*/ 13569 h 67845"/>
                <a:gd name="connsiteX73" fmla="*/ 295 w 100294"/>
                <a:gd name="connsiteY73" fmla="*/ 15339 h 67845"/>
                <a:gd name="connsiteX74" fmla="*/ 1327 w 100294"/>
                <a:gd name="connsiteY74" fmla="*/ 17404 h 67845"/>
                <a:gd name="connsiteX75" fmla="*/ 2065 w 100294"/>
                <a:gd name="connsiteY75" fmla="*/ 18584 h 67845"/>
                <a:gd name="connsiteX76" fmla="*/ 1475 w 100294"/>
                <a:gd name="connsiteY76" fmla="*/ 20059 h 67845"/>
                <a:gd name="connsiteX77" fmla="*/ 1917 w 100294"/>
                <a:gd name="connsiteY77" fmla="*/ 21239 h 67845"/>
                <a:gd name="connsiteX78" fmla="*/ 3835 w 100294"/>
                <a:gd name="connsiteY78" fmla="*/ 23451 h 67845"/>
                <a:gd name="connsiteX79" fmla="*/ 6195 w 100294"/>
                <a:gd name="connsiteY79" fmla="*/ 25516 h 67845"/>
                <a:gd name="connsiteX80" fmla="*/ 8259 w 100294"/>
                <a:gd name="connsiteY80" fmla="*/ 26843 h 67845"/>
                <a:gd name="connsiteX81" fmla="*/ 8850 w 100294"/>
                <a:gd name="connsiteY81" fmla="*/ 26696 h 67845"/>
                <a:gd name="connsiteX82" fmla="*/ 10472 w 100294"/>
                <a:gd name="connsiteY82" fmla="*/ 26401 h 67845"/>
                <a:gd name="connsiteX83" fmla="*/ 12979 w 100294"/>
                <a:gd name="connsiteY83" fmla="*/ 25073 h 67845"/>
                <a:gd name="connsiteX84" fmla="*/ 15192 w 100294"/>
                <a:gd name="connsiteY84" fmla="*/ 24631 h 67845"/>
                <a:gd name="connsiteX85" fmla="*/ 16519 w 100294"/>
                <a:gd name="connsiteY85" fmla="*/ 25663 h 67845"/>
                <a:gd name="connsiteX86" fmla="*/ 17257 w 100294"/>
                <a:gd name="connsiteY86" fmla="*/ 26253 h 67845"/>
                <a:gd name="connsiteX87" fmla="*/ 18584 w 100294"/>
                <a:gd name="connsiteY87" fmla="*/ 28613 h 67845"/>
                <a:gd name="connsiteX88" fmla="*/ 19026 w 100294"/>
                <a:gd name="connsiteY88" fmla="*/ 31121 h 67845"/>
                <a:gd name="connsiteX89" fmla="*/ 19617 w 100294"/>
                <a:gd name="connsiteY89" fmla="*/ 33038 h 67845"/>
                <a:gd name="connsiteX90" fmla="*/ 20649 w 100294"/>
                <a:gd name="connsiteY90" fmla="*/ 33923 h 67845"/>
                <a:gd name="connsiteX91" fmla="*/ 24926 w 100294"/>
                <a:gd name="connsiteY91" fmla="*/ 34218 h 67845"/>
                <a:gd name="connsiteX92" fmla="*/ 28023 w 100294"/>
                <a:gd name="connsiteY92" fmla="*/ 34955 h 67845"/>
                <a:gd name="connsiteX93" fmla="*/ 28761 w 100294"/>
                <a:gd name="connsiteY93" fmla="*/ 35693 h 67845"/>
                <a:gd name="connsiteX94" fmla="*/ 29941 w 100294"/>
                <a:gd name="connsiteY94" fmla="*/ 40118 h 67845"/>
                <a:gd name="connsiteX95" fmla="*/ 30383 w 100294"/>
                <a:gd name="connsiteY95" fmla="*/ 40855 h 67845"/>
                <a:gd name="connsiteX96" fmla="*/ 31268 w 100294"/>
                <a:gd name="connsiteY96" fmla="*/ 40265 h 67845"/>
                <a:gd name="connsiteX97" fmla="*/ 32006 w 100294"/>
                <a:gd name="connsiteY97" fmla="*/ 39528 h 67845"/>
                <a:gd name="connsiteX98" fmla="*/ 33038 w 100294"/>
                <a:gd name="connsiteY98" fmla="*/ 39380 h 67845"/>
                <a:gd name="connsiteX99" fmla="*/ 34808 w 100294"/>
                <a:gd name="connsiteY99" fmla="*/ 39675 h 67845"/>
                <a:gd name="connsiteX100" fmla="*/ 37315 w 100294"/>
                <a:gd name="connsiteY100" fmla="*/ 39823 h 67845"/>
                <a:gd name="connsiteX101" fmla="*/ 39675 w 100294"/>
                <a:gd name="connsiteY101" fmla="*/ 40265 h 67845"/>
                <a:gd name="connsiteX102" fmla="*/ 43068 w 100294"/>
                <a:gd name="connsiteY102" fmla="*/ 42920 h 67845"/>
                <a:gd name="connsiteX103" fmla="*/ 43068 w 100294"/>
                <a:gd name="connsiteY103" fmla="*/ 43657 h 67845"/>
                <a:gd name="connsiteX104" fmla="*/ 42330 w 100294"/>
                <a:gd name="connsiteY104" fmla="*/ 45132 h 67845"/>
                <a:gd name="connsiteX105" fmla="*/ 42035 w 100294"/>
                <a:gd name="connsiteY105" fmla="*/ 46312 h 67845"/>
                <a:gd name="connsiteX106" fmla="*/ 42625 w 100294"/>
                <a:gd name="connsiteY106" fmla="*/ 46902 h 67845"/>
                <a:gd name="connsiteX107" fmla="*/ 43657 w 100294"/>
                <a:gd name="connsiteY107" fmla="*/ 48082 h 67845"/>
                <a:gd name="connsiteX108" fmla="*/ 43362 w 100294"/>
                <a:gd name="connsiteY108" fmla="*/ 49410 h 67845"/>
                <a:gd name="connsiteX109" fmla="*/ 42478 w 100294"/>
                <a:gd name="connsiteY109" fmla="*/ 50442 h 67845"/>
                <a:gd name="connsiteX110" fmla="*/ 42183 w 100294"/>
                <a:gd name="connsiteY110" fmla="*/ 51327 h 67845"/>
                <a:gd name="connsiteX111" fmla="*/ 42183 w 100294"/>
                <a:gd name="connsiteY111" fmla="*/ 51769 h 67845"/>
                <a:gd name="connsiteX112" fmla="*/ 42478 w 100294"/>
                <a:gd name="connsiteY112" fmla="*/ 52212 h 67845"/>
                <a:gd name="connsiteX113" fmla="*/ 43215 w 100294"/>
                <a:gd name="connsiteY113" fmla="*/ 52654 h 67845"/>
                <a:gd name="connsiteX114" fmla="*/ 48230 w 100294"/>
                <a:gd name="connsiteY114" fmla="*/ 53097 h 67845"/>
                <a:gd name="connsiteX115" fmla="*/ 52802 w 100294"/>
                <a:gd name="connsiteY115" fmla="*/ 52654 h 67845"/>
                <a:gd name="connsiteX116" fmla="*/ 55752 w 100294"/>
                <a:gd name="connsiteY116" fmla="*/ 51179 h 67845"/>
                <a:gd name="connsiteX117" fmla="*/ 56194 w 100294"/>
                <a:gd name="connsiteY117" fmla="*/ 49704 h 67845"/>
                <a:gd name="connsiteX118" fmla="*/ 57079 w 100294"/>
                <a:gd name="connsiteY118" fmla="*/ 47935 h 67845"/>
                <a:gd name="connsiteX119" fmla="*/ 58702 w 100294"/>
                <a:gd name="connsiteY119" fmla="*/ 46460 h 67845"/>
                <a:gd name="connsiteX120" fmla="*/ 60029 w 100294"/>
                <a:gd name="connsiteY120" fmla="*/ 46017 h 67845"/>
                <a:gd name="connsiteX121" fmla="*/ 61062 w 100294"/>
                <a:gd name="connsiteY121" fmla="*/ 46607 h 67845"/>
                <a:gd name="connsiteX122" fmla="*/ 59144 w 100294"/>
                <a:gd name="connsiteY122" fmla="*/ 52654 h 67845"/>
                <a:gd name="connsiteX123" fmla="*/ 60619 w 100294"/>
                <a:gd name="connsiteY123" fmla="*/ 54129 h 67845"/>
                <a:gd name="connsiteX124" fmla="*/ 60766 w 100294"/>
                <a:gd name="connsiteY124" fmla="*/ 56489 h 67845"/>
                <a:gd name="connsiteX125" fmla="*/ 61209 w 100294"/>
                <a:gd name="connsiteY125" fmla="*/ 58407 h 67845"/>
                <a:gd name="connsiteX126" fmla="*/ 62831 w 100294"/>
                <a:gd name="connsiteY126" fmla="*/ 58407 h 67845"/>
                <a:gd name="connsiteX127" fmla="*/ 64896 w 100294"/>
                <a:gd name="connsiteY127" fmla="*/ 58849 h 67845"/>
                <a:gd name="connsiteX128" fmla="*/ 66223 w 100294"/>
                <a:gd name="connsiteY128" fmla="*/ 59586 h 67845"/>
                <a:gd name="connsiteX129" fmla="*/ 67994 w 100294"/>
                <a:gd name="connsiteY129" fmla="*/ 60766 h 67845"/>
                <a:gd name="connsiteX130" fmla="*/ 70354 w 100294"/>
                <a:gd name="connsiteY130" fmla="*/ 61799 h 67845"/>
                <a:gd name="connsiteX131" fmla="*/ 71976 w 100294"/>
                <a:gd name="connsiteY131" fmla="*/ 62241 h 67845"/>
                <a:gd name="connsiteX132" fmla="*/ 72566 w 100294"/>
                <a:gd name="connsiteY132" fmla="*/ 63126 h 67845"/>
                <a:gd name="connsiteX133" fmla="*/ 73893 w 100294"/>
                <a:gd name="connsiteY133" fmla="*/ 64159 h 67845"/>
                <a:gd name="connsiteX134" fmla="*/ 76106 w 100294"/>
                <a:gd name="connsiteY134" fmla="*/ 66371 h 67845"/>
                <a:gd name="connsiteX135" fmla="*/ 78023 w 100294"/>
                <a:gd name="connsiteY135" fmla="*/ 67846 h 67845"/>
                <a:gd name="connsiteX136" fmla="*/ 78908 w 100294"/>
                <a:gd name="connsiteY136" fmla="*/ 67846 h 67845"/>
                <a:gd name="connsiteX137" fmla="*/ 80678 w 100294"/>
                <a:gd name="connsiteY137" fmla="*/ 67256 h 67845"/>
                <a:gd name="connsiteX138" fmla="*/ 83332 w 100294"/>
                <a:gd name="connsiteY138" fmla="*/ 66961 h 67845"/>
                <a:gd name="connsiteX139" fmla="*/ 85398 w 100294"/>
                <a:gd name="connsiteY139" fmla="*/ 66961 h 67845"/>
                <a:gd name="connsiteX140" fmla="*/ 85988 w 100294"/>
                <a:gd name="connsiteY140" fmla="*/ 66371 h 67845"/>
                <a:gd name="connsiteX141" fmla="*/ 86577 w 100294"/>
                <a:gd name="connsiteY141" fmla="*/ 65634 h 67845"/>
                <a:gd name="connsiteX142" fmla="*/ 87020 w 100294"/>
                <a:gd name="connsiteY142" fmla="*/ 64454 h 67845"/>
                <a:gd name="connsiteX143" fmla="*/ 87757 w 100294"/>
                <a:gd name="connsiteY143" fmla="*/ 63274 h 67845"/>
                <a:gd name="connsiteX144" fmla="*/ 85692 w 100294"/>
                <a:gd name="connsiteY144" fmla="*/ 60324 h 67845"/>
                <a:gd name="connsiteX145" fmla="*/ 85250 w 100294"/>
                <a:gd name="connsiteY145" fmla="*/ 59439 h 67845"/>
                <a:gd name="connsiteX146" fmla="*/ 83628 w 100294"/>
                <a:gd name="connsiteY146" fmla="*/ 57817 h 67845"/>
                <a:gd name="connsiteX147" fmla="*/ 83628 w 100294"/>
                <a:gd name="connsiteY147" fmla="*/ 56932 h 67845"/>
                <a:gd name="connsiteX148" fmla="*/ 84070 w 100294"/>
                <a:gd name="connsiteY148" fmla="*/ 56194 h 67845"/>
                <a:gd name="connsiteX149" fmla="*/ 83923 w 100294"/>
                <a:gd name="connsiteY149" fmla="*/ 55457 h 67845"/>
                <a:gd name="connsiteX150" fmla="*/ 84070 w 100294"/>
                <a:gd name="connsiteY150" fmla="*/ 53982 h 67845"/>
                <a:gd name="connsiteX151" fmla="*/ 85250 w 100294"/>
                <a:gd name="connsiteY151" fmla="*/ 52654 h 67845"/>
                <a:gd name="connsiteX152" fmla="*/ 85988 w 100294"/>
                <a:gd name="connsiteY152" fmla="*/ 50884 h 67845"/>
                <a:gd name="connsiteX153" fmla="*/ 87315 w 100294"/>
                <a:gd name="connsiteY153" fmla="*/ 48377 h 67845"/>
                <a:gd name="connsiteX154" fmla="*/ 90265 w 100294"/>
                <a:gd name="connsiteY154" fmla="*/ 45575 h 67845"/>
                <a:gd name="connsiteX155" fmla="*/ 92330 w 100294"/>
                <a:gd name="connsiteY155" fmla="*/ 46017 h 67845"/>
                <a:gd name="connsiteX156" fmla="*/ 93215 w 100294"/>
                <a:gd name="connsiteY156" fmla="*/ 46017 h 67845"/>
                <a:gd name="connsiteX157" fmla="*/ 93657 w 100294"/>
                <a:gd name="connsiteY157" fmla="*/ 47050 h 67845"/>
                <a:gd name="connsiteX158" fmla="*/ 93805 w 100294"/>
                <a:gd name="connsiteY158" fmla="*/ 47197 h 67845"/>
                <a:gd name="connsiteX159" fmla="*/ 93952 w 100294"/>
                <a:gd name="connsiteY159" fmla="*/ 46460 h 67845"/>
                <a:gd name="connsiteX160" fmla="*/ 95427 w 100294"/>
                <a:gd name="connsiteY160" fmla="*/ 43362 h 67845"/>
                <a:gd name="connsiteX161" fmla="*/ 100294 w 100294"/>
                <a:gd name="connsiteY161" fmla="*/ 40413 h 67845"/>
                <a:gd name="connsiteX162" fmla="*/ 99852 w 100294"/>
                <a:gd name="connsiteY162" fmla="*/ 37610 h 6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0294" h="67845">
                  <a:moveTo>
                    <a:pt x="99852" y="37610"/>
                  </a:moveTo>
                  <a:lnTo>
                    <a:pt x="99704" y="35840"/>
                  </a:lnTo>
                  <a:lnTo>
                    <a:pt x="98524" y="34660"/>
                  </a:lnTo>
                  <a:lnTo>
                    <a:pt x="96165" y="34218"/>
                  </a:lnTo>
                  <a:lnTo>
                    <a:pt x="95427" y="33333"/>
                  </a:lnTo>
                  <a:lnTo>
                    <a:pt x="95279" y="32596"/>
                  </a:lnTo>
                  <a:lnTo>
                    <a:pt x="97050" y="30826"/>
                  </a:lnTo>
                  <a:lnTo>
                    <a:pt x="94837" y="29498"/>
                  </a:lnTo>
                  <a:lnTo>
                    <a:pt x="93952" y="28023"/>
                  </a:lnTo>
                  <a:lnTo>
                    <a:pt x="91002" y="26253"/>
                  </a:lnTo>
                  <a:lnTo>
                    <a:pt x="90707" y="25516"/>
                  </a:lnTo>
                  <a:lnTo>
                    <a:pt x="88052" y="25516"/>
                  </a:lnTo>
                  <a:lnTo>
                    <a:pt x="86430" y="23599"/>
                  </a:lnTo>
                  <a:lnTo>
                    <a:pt x="82890" y="24483"/>
                  </a:lnTo>
                  <a:lnTo>
                    <a:pt x="82890" y="24779"/>
                  </a:lnTo>
                  <a:lnTo>
                    <a:pt x="82153" y="23599"/>
                  </a:lnTo>
                  <a:lnTo>
                    <a:pt x="81415" y="22419"/>
                  </a:lnTo>
                  <a:lnTo>
                    <a:pt x="81563" y="21534"/>
                  </a:lnTo>
                  <a:lnTo>
                    <a:pt x="83923" y="19321"/>
                  </a:lnTo>
                  <a:lnTo>
                    <a:pt x="84365" y="18731"/>
                  </a:lnTo>
                  <a:lnTo>
                    <a:pt x="84070" y="18436"/>
                  </a:lnTo>
                  <a:lnTo>
                    <a:pt x="84365" y="17404"/>
                  </a:lnTo>
                  <a:lnTo>
                    <a:pt x="86135" y="14012"/>
                  </a:lnTo>
                  <a:lnTo>
                    <a:pt x="86282" y="12684"/>
                  </a:lnTo>
                  <a:lnTo>
                    <a:pt x="85545" y="11652"/>
                  </a:lnTo>
                  <a:lnTo>
                    <a:pt x="84365" y="11062"/>
                  </a:lnTo>
                  <a:lnTo>
                    <a:pt x="80678" y="10177"/>
                  </a:lnTo>
                  <a:lnTo>
                    <a:pt x="78760" y="8702"/>
                  </a:lnTo>
                  <a:lnTo>
                    <a:pt x="78023" y="7522"/>
                  </a:lnTo>
                  <a:lnTo>
                    <a:pt x="77138" y="7080"/>
                  </a:lnTo>
                  <a:lnTo>
                    <a:pt x="75958" y="7522"/>
                  </a:lnTo>
                  <a:lnTo>
                    <a:pt x="72861" y="7965"/>
                  </a:lnTo>
                  <a:lnTo>
                    <a:pt x="70354" y="7375"/>
                  </a:lnTo>
                  <a:lnTo>
                    <a:pt x="67256" y="5015"/>
                  </a:lnTo>
                  <a:lnTo>
                    <a:pt x="66666" y="2950"/>
                  </a:lnTo>
                  <a:lnTo>
                    <a:pt x="66223" y="1327"/>
                  </a:lnTo>
                  <a:lnTo>
                    <a:pt x="65486" y="737"/>
                  </a:lnTo>
                  <a:lnTo>
                    <a:pt x="64454" y="1622"/>
                  </a:lnTo>
                  <a:lnTo>
                    <a:pt x="63274" y="2950"/>
                  </a:lnTo>
                  <a:lnTo>
                    <a:pt x="60766" y="3097"/>
                  </a:lnTo>
                  <a:lnTo>
                    <a:pt x="60029" y="2802"/>
                  </a:lnTo>
                  <a:lnTo>
                    <a:pt x="59881" y="2065"/>
                  </a:lnTo>
                  <a:lnTo>
                    <a:pt x="59734" y="1327"/>
                  </a:lnTo>
                  <a:lnTo>
                    <a:pt x="58997" y="442"/>
                  </a:lnTo>
                  <a:lnTo>
                    <a:pt x="58259" y="0"/>
                  </a:lnTo>
                  <a:lnTo>
                    <a:pt x="55162" y="2360"/>
                  </a:lnTo>
                  <a:lnTo>
                    <a:pt x="53982" y="2360"/>
                  </a:lnTo>
                  <a:lnTo>
                    <a:pt x="52507" y="1475"/>
                  </a:lnTo>
                  <a:lnTo>
                    <a:pt x="51770" y="590"/>
                  </a:lnTo>
                  <a:lnTo>
                    <a:pt x="50147" y="1032"/>
                  </a:lnTo>
                  <a:lnTo>
                    <a:pt x="48672" y="2212"/>
                  </a:lnTo>
                  <a:lnTo>
                    <a:pt x="49115" y="4277"/>
                  </a:lnTo>
                  <a:lnTo>
                    <a:pt x="48377" y="4720"/>
                  </a:lnTo>
                  <a:lnTo>
                    <a:pt x="46460" y="4425"/>
                  </a:lnTo>
                  <a:lnTo>
                    <a:pt x="44543" y="3687"/>
                  </a:lnTo>
                  <a:lnTo>
                    <a:pt x="44100" y="4867"/>
                  </a:lnTo>
                  <a:lnTo>
                    <a:pt x="43068" y="6342"/>
                  </a:lnTo>
                  <a:lnTo>
                    <a:pt x="39675" y="8407"/>
                  </a:lnTo>
                  <a:lnTo>
                    <a:pt x="35988" y="9882"/>
                  </a:lnTo>
                  <a:lnTo>
                    <a:pt x="34218" y="9587"/>
                  </a:lnTo>
                  <a:lnTo>
                    <a:pt x="32891" y="8997"/>
                  </a:lnTo>
                  <a:lnTo>
                    <a:pt x="32153" y="8112"/>
                  </a:lnTo>
                  <a:lnTo>
                    <a:pt x="30236" y="7522"/>
                  </a:lnTo>
                  <a:lnTo>
                    <a:pt x="27581" y="7080"/>
                  </a:lnTo>
                  <a:lnTo>
                    <a:pt x="25959" y="7817"/>
                  </a:lnTo>
                  <a:lnTo>
                    <a:pt x="24778" y="8555"/>
                  </a:lnTo>
                  <a:lnTo>
                    <a:pt x="23746" y="8555"/>
                  </a:lnTo>
                  <a:lnTo>
                    <a:pt x="23009" y="7817"/>
                  </a:lnTo>
                  <a:lnTo>
                    <a:pt x="22419" y="6932"/>
                  </a:lnTo>
                  <a:lnTo>
                    <a:pt x="21534" y="3982"/>
                  </a:lnTo>
                  <a:lnTo>
                    <a:pt x="18289" y="4867"/>
                  </a:lnTo>
                  <a:lnTo>
                    <a:pt x="11357" y="7817"/>
                  </a:lnTo>
                  <a:lnTo>
                    <a:pt x="0" y="13569"/>
                  </a:lnTo>
                  <a:lnTo>
                    <a:pt x="295" y="15339"/>
                  </a:lnTo>
                  <a:lnTo>
                    <a:pt x="1327" y="17404"/>
                  </a:lnTo>
                  <a:lnTo>
                    <a:pt x="2065" y="18584"/>
                  </a:lnTo>
                  <a:lnTo>
                    <a:pt x="1475" y="20059"/>
                  </a:lnTo>
                  <a:lnTo>
                    <a:pt x="1917" y="21239"/>
                  </a:lnTo>
                  <a:lnTo>
                    <a:pt x="3835" y="23451"/>
                  </a:lnTo>
                  <a:lnTo>
                    <a:pt x="6195" y="25516"/>
                  </a:lnTo>
                  <a:lnTo>
                    <a:pt x="8259" y="26843"/>
                  </a:lnTo>
                  <a:lnTo>
                    <a:pt x="8850" y="26696"/>
                  </a:lnTo>
                  <a:lnTo>
                    <a:pt x="10472" y="26401"/>
                  </a:lnTo>
                  <a:lnTo>
                    <a:pt x="12979" y="25073"/>
                  </a:lnTo>
                  <a:lnTo>
                    <a:pt x="15192" y="24631"/>
                  </a:lnTo>
                  <a:lnTo>
                    <a:pt x="16519" y="25663"/>
                  </a:lnTo>
                  <a:lnTo>
                    <a:pt x="17257" y="26253"/>
                  </a:lnTo>
                  <a:lnTo>
                    <a:pt x="18584" y="28613"/>
                  </a:lnTo>
                  <a:lnTo>
                    <a:pt x="19026" y="31121"/>
                  </a:lnTo>
                  <a:lnTo>
                    <a:pt x="19617" y="33038"/>
                  </a:lnTo>
                  <a:lnTo>
                    <a:pt x="20649" y="33923"/>
                  </a:lnTo>
                  <a:lnTo>
                    <a:pt x="24926" y="34218"/>
                  </a:lnTo>
                  <a:lnTo>
                    <a:pt x="28023" y="34955"/>
                  </a:lnTo>
                  <a:lnTo>
                    <a:pt x="28761" y="35693"/>
                  </a:lnTo>
                  <a:lnTo>
                    <a:pt x="29941" y="40118"/>
                  </a:lnTo>
                  <a:lnTo>
                    <a:pt x="30383" y="40855"/>
                  </a:lnTo>
                  <a:lnTo>
                    <a:pt x="31268" y="40265"/>
                  </a:lnTo>
                  <a:lnTo>
                    <a:pt x="32006" y="39528"/>
                  </a:lnTo>
                  <a:lnTo>
                    <a:pt x="33038" y="39380"/>
                  </a:lnTo>
                  <a:lnTo>
                    <a:pt x="34808" y="39675"/>
                  </a:lnTo>
                  <a:lnTo>
                    <a:pt x="37315" y="39823"/>
                  </a:lnTo>
                  <a:lnTo>
                    <a:pt x="39675" y="40265"/>
                  </a:lnTo>
                  <a:lnTo>
                    <a:pt x="43068" y="42920"/>
                  </a:lnTo>
                  <a:lnTo>
                    <a:pt x="43068" y="43657"/>
                  </a:lnTo>
                  <a:lnTo>
                    <a:pt x="42330" y="45132"/>
                  </a:lnTo>
                  <a:lnTo>
                    <a:pt x="42035" y="46312"/>
                  </a:lnTo>
                  <a:lnTo>
                    <a:pt x="42625" y="46902"/>
                  </a:lnTo>
                  <a:lnTo>
                    <a:pt x="43657" y="48082"/>
                  </a:lnTo>
                  <a:lnTo>
                    <a:pt x="43362" y="49410"/>
                  </a:lnTo>
                  <a:lnTo>
                    <a:pt x="42478" y="50442"/>
                  </a:lnTo>
                  <a:lnTo>
                    <a:pt x="42183" y="51327"/>
                  </a:lnTo>
                  <a:lnTo>
                    <a:pt x="42183" y="51769"/>
                  </a:lnTo>
                  <a:lnTo>
                    <a:pt x="42478" y="52212"/>
                  </a:lnTo>
                  <a:lnTo>
                    <a:pt x="43215" y="52654"/>
                  </a:lnTo>
                  <a:lnTo>
                    <a:pt x="48230" y="53097"/>
                  </a:lnTo>
                  <a:lnTo>
                    <a:pt x="52802" y="52654"/>
                  </a:lnTo>
                  <a:lnTo>
                    <a:pt x="55752" y="51179"/>
                  </a:lnTo>
                  <a:lnTo>
                    <a:pt x="56194" y="49704"/>
                  </a:lnTo>
                  <a:lnTo>
                    <a:pt x="57079" y="47935"/>
                  </a:lnTo>
                  <a:lnTo>
                    <a:pt x="58702" y="46460"/>
                  </a:lnTo>
                  <a:lnTo>
                    <a:pt x="60029" y="46017"/>
                  </a:lnTo>
                  <a:lnTo>
                    <a:pt x="61062" y="46607"/>
                  </a:lnTo>
                  <a:lnTo>
                    <a:pt x="59144" y="52654"/>
                  </a:lnTo>
                  <a:lnTo>
                    <a:pt x="60619" y="54129"/>
                  </a:lnTo>
                  <a:lnTo>
                    <a:pt x="60766" y="56489"/>
                  </a:lnTo>
                  <a:lnTo>
                    <a:pt x="61209" y="58407"/>
                  </a:lnTo>
                  <a:lnTo>
                    <a:pt x="62831" y="58407"/>
                  </a:lnTo>
                  <a:lnTo>
                    <a:pt x="64896" y="58849"/>
                  </a:lnTo>
                  <a:lnTo>
                    <a:pt x="66223" y="59586"/>
                  </a:lnTo>
                  <a:lnTo>
                    <a:pt x="67994" y="60766"/>
                  </a:lnTo>
                  <a:lnTo>
                    <a:pt x="70354" y="61799"/>
                  </a:lnTo>
                  <a:lnTo>
                    <a:pt x="71976" y="62241"/>
                  </a:lnTo>
                  <a:lnTo>
                    <a:pt x="72566" y="63126"/>
                  </a:lnTo>
                  <a:lnTo>
                    <a:pt x="73893" y="64159"/>
                  </a:lnTo>
                  <a:lnTo>
                    <a:pt x="76106" y="66371"/>
                  </a:lnTo>
                  <a:lnTo>
                    <a:pt x="78023" y="67846"/>
                  </a:lnTo>
                  <a:lnTo>
                    <a:pt x="78908" y="67846"/>
                  </a:lnTo>
                  <a:lnTo>
                    <a:pt x="80678" y="67256"/>
                  </a:lnTo>
                  <a:lnTo>
                    <a:pt x="83332" y="66961"/>
                  </a:lnTo>
                  <a:lnTo>
                    <a:pt x="85398" y="66961"/>
                  </a:lnTo>
                  <a:lnTo>
                    <a:pt x="85988" y="66371"/>
                  </a:lnTo>
                  <a:lnTo>
                    <a:pt x="86577" y="65634"/>
                  </a:lnTo>
                  <a:lnTo>
                    <a:pt x="87020" y="64454"/>
                  </a:lnTo>
                  <a:lnTo>
                    <a:pt x="87757" y="63274"/>
                  </a:lnTo>
                  <a:lnTo>
                    <a:pt x="85692" y="60324"/>
                  </a:lnTo>
                  <a:lnTo>
                    <a:pt x="85250" y="59439"/>
                  </a:lnTo>
                  <a:lnTo>
                    <a:pt x="83628" y="57817"/>
                  </a:lnTo>
                  <a:lnTo>
                    <a:pt x="83628" y="56932"/>
                  </a:lnTo>
                  <a:lnTo>
                    <a:pt x="84070" y="56194"/>
                  </a:lnTo>
                  <a:lnTo>
                    <a:pt x="83923" y="55457"/>
                  </a:lnTo>
                  <a:lnTo>
                    <a:pt x="84070" y="53982"/>
                  </a:lnTo>
                  <a:lnTo>
                    <a:pt x="85250" y="52654"/>
                  </a:lnTo>
                  <a:lnTo>
                    <a:pt x="85988" y="50884"/>
                  </a:lnTo>
                  <a:lnTo>
                    <a:pt x="87315" y="48377"/>
                  </a:lnTo>
                  <a:lnTo>
                    <a:pt x="90265" y="45575"/>
                  </a:lnTo>
                  <a:lnTo>
                    <a:pt x="92330" y="46017"/>
                  </a:lnTo>
                  <a:lnTo>
                    <a:pt x="93215" y="46017"/>
                  </a:lnTo>
                  <a:lnTo>
                    <a:pt x="93657" y="47050"/>
                  </a:lnTo>
                  <a:lnTo>
                    <a:pt x="93805" y="47197"/>
                  </a:lnTo>
                  <a:lnTo>
                    <a:pt x="93952" y="46460"/>
                  </a:lnTo>
                  <a:lnTo>
                    <a:pt x="95427" y="43362"/>
                  </a:lnTo>
                  <a:lnTo>
                    <a:pt x="100294" y="40413"/>
                  </a:lnTo>
                  <a:lnTo>
                    <a:pt x="99852" y="37610"/>
                  </a:lnTo>
                  <a:close/>
                </a:path>
              </a:pathLst>
            </a:custGeom>
            <a:grpFill/>
            <a:ln w="3175" cap="flat">
              <a:solidFill>
                <a:schemeClr val="bg2">
                  <a:lumMod val="90000"/>
                </a:schemeClr>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1258D544-24D3-23C9-1EA0-2309C7BEDBE9}"/>
                </a:ext>
              </a:extLst>
            </p:cNvPr>
            <p:cNvSpPr/>
            <p:nvPr/>
          </p:nvSpPr>
          <p:spPr>
            <a:xfrm>
              <a:off x="8088016" y="3587342"/>
              <a:ext cx="120795" cy="159438"/>
            </a:xfrm>
            <a:custGeom>
              <a:avLst/>
              <a:gdLst>
                <a:gd name="connsiteX0" fmla="*/ 80383 w 120795"/>
                <a:gd name="connsiteY0" fmla="*/ 112536 h 159438"/>
                <a:gd name="connsiteX1" fmla="*/ 79498 w 120795"/>
                <a:gd name="connsiteY1" fmla="*/ 123893 h 159438"/>
                <a:gd name="connsiteX2" fmla="*/ 82300 w 120795"/>
                <a:gd name="connsiteY2" fmla="*/ 121975 h 159438"/>
                <a:gd name="connsiteX3" fmla="*/ 83038 w 120795"/>
                <a:gd name="connsiteY3" fmla="*/ 119025 h 159438"/>
                <a:gd name="connsiteX4" fmla="*/ 82448 w 120795"/>
                <a:gd name="connsiteY4" fmla="*/ 116813 h 159438"/>
                <a:gd name="connsiteX5" fmla="*/ 80383 w 120795"/>
                <a:gd name="connsiteY5" fmla="*/ 112536 h 159438"/>
                <a:gd name="connsiteX6" fmla="*/ 92034 w 120795"/>
                <a:gd name="connsiteY6" fmla="*/ 113273 h 159438"/>
                <a:gd name="connsiteX7" fmla="*/ 91002 w 120795"/>
                <a:gd name="connsiteY7" fmla="*/ 110913 h 159438"/>
                <a:gd name="connsiteX8" fmla="*/ 90265 w 120795"/>
                <a:gd name="connsiteY8" fmla="*/ 109881 h 159438"/>
                <a:gd name="connsiteX9" fmla="*/ 89822 w 120795"/>
                <a:gd name="connsiteY9" fmla="*/ 110323 h 159438"/>
                <a:gd name="connsiteX10" fmla="*/ 89085 w 120795"/>
                <a:gd name="connsiteY10" fmla="*/ 113716 h 159438"/>
                <a:gd name="connsiteX11" fmla="*/ 90560 w 120795"/>
                <a:gd name="connsiteY11" fmla="*/ 116371 h 159438"/>
                <a:gd name="connsiteX12" fmla="*/ 91740 w 120795"/>
                <a:gd name="connsiteY12" fmla="*/ 117108 h 159438"/>
                <a:gd name="connsiteX13" fmla="*/ 92919 w 120795"/>
                <a:gd name="connsiteY13" fmla="*/ 116371 h 159438"/>
                <a:gd name="connsiteX14" fmla="*/ 92919 w 120795"/>
                <a:gd name="connsiteY14" fmla="*/ 115191 h 159438"/>
                <a:gd name="connsiteX15" fmla="*/ 92034 w 120795"/>
                <a:gd name="connsiteY15" fmla="*/ 113421 h 159438"/>
                <a:gd name="connsiteX16" fmla="*/ 69468 w 120795"/>
                <a:gd name="connsiteY16" fmla="*/ 101474 h 159438"/>
                <a:gd name="connsiteX17" fmla="*/ 69026 w 120795"/>
                <a:gd name="connsiteY17" fmla="*/ 100294 h 159438"/>
                <a:gd name="connsiteX18" fmla="*/ 67404 w 120795"/>
                <a:gd name="connsiteY18" fmla="*/ 98377 h 159438"/>
                <a:gd name="connsiteX19" fmla="*/ 66223 w 120795"/>
                <a:gd name="connsiteY19" fmla="*/ 98967 h 159438"/>
                <a:gd name="connsiteX20" fmla="*/ 66961 w 120795"/>
                <a:gd name="connsiteY20" fmla="*/ 99999 h 159438"/>
                <a:gd name="connsiteX21" fmla="*/ 67994 w 120795"/>
                <a:gd name="connsiteY21" fmla="*/ 100884 h 159438"/>
                <a:gd name="connsiteX22" fmla="*/ 69468 w 120795"/>
                <a:gd name="connsiteY22" fmla="*/ 101621 h 159438"/>
                <a:gd name="connsiteX23" fmla="*/ 70501 w 120795"/>
                <a:gd name="connsiteY23" fmla="*/ 107079 h 159438"/>
                <a:gd name="connsiteX24" fmla="*/ 70058 w 120795"/>
                <a:gd name="connsiteY24" fmla="*/ 105161 h 159438"/>
                <a:gd name="connsiteX25" fmla="*/ 69764 w 120795"/>
                <a:gd name="connsiteY25" fmla="*/ 104424 h 159438"/>
                <a:gd name="connsiteX26" fmla="*/ 67846 w 120795"/>
                <a:gd name="connsiteY26" fmla="*/ 103096 h 159438"/>
                <a:gd name="connsiteX27" fmla="*/ 65339 w 120795"/>
                <a:gd name="connsiteY27" fmla="*/ 103834 h 159438"/>
                <a:gd name="connsiteX28" fmla="*/ 65781 w 120795"/>
                <a:gd name="connsiteY28" fmla="*/ 106194 h 159438"/>
                <a:gd name="connsiteX29" fmla="*/ 66814 w 120795"/>
                <a:gd name="connsiteY29" fmla="*/ 108259 h 159438"/>
                <a:gd name="connsiteX30" fmla="*/ 66814 w 120795"/>
                <a:gd name="connsiteY30" fmla="*/ 109734 h 159438"/>
                <a:gd name="connsiteX31" fmla="*/ 69173 w 120795"/>
                <a:gd name="connsiteY31" fmla="*/ 111798 h 159438"/>
                <a:gd name="connsiteX32" fmla="*/ 69911 w 120795"/>
                <a:gd name="connsiteY32" fmla="*/ 114453 h 159438"/>
                <a:gd name="connsiteX33" fmla="*/ 69911 w 120795"/>
                <a:gd name="connsiteY33" fmla="*/ 117698 h 159438"/>
                <a:gd name="connsiteX34" fmla="*/ 65781 w 120795"/>
                <a:gd name="connsiteY34" fmla="*/ 124925 h 159438"/>
                <a:gd name="connsiteX35" fmla="*/ 68141 w 120795"/>
                <a:gd name="connsiteY35" fmla="*/ 125220 h 159438"/>
                <a:gd name="connsiteX36" fmla="*/ 72713 w 120795"/>
                <a:gd name="connsiteY36" fmla="*/ 124335 h 159438"/>
                <a:gd name="connsiteX37" fmla="*/ 74040 w 120795"/>
                <a:gd name="connsiteY37" fmla="*/ 122418 h 159438"/>
                <a:gd name="connsiteX38" fmla="*/ 74926 w 120795"/>
                <a:gd name="connsiteY38" fmla="*/ 116076 h 159438"/>
                <a:gd name="connsiteX39" fmla="*/ 74926 w 120795"/>
                <a:gd name="connsiteY39" fmla="*/ 113568 h 159438"/>
                <a:gd name="connsiteX40" fmla="*/ 71533 w 120795"/>
                <a:gd name="connsiteY40" fmla="*/ 109291 h 159438"/>
                <a:gd name="connsiteX41" fmla="*/ 70501 w 120795"/>
                <a:gd name="connsiteY41" fmla="*/ 107226 h 159438"/>
                <a:gd name="connsiteX42" fmla="*/ 120795 w 120795"/>
                <a:gd name="connsiteY42" fmla="*/ 144246 h 159438"/>
                <a:gd name="connsiteX43" fmla="*/ 119910 w 120795"/>
                <a:gd name="connsiteY43" fmla="*/ 141002 h 159438"/>
                <a:gd name="connsiteX44" fmla="*/ 119616 w 120795"/>
                <a:gd name="connsiteY44" fmla="*/ 137167 h 159438"/>
                <a:gd name="connsiteX45" fmla="*/ 119616 w 120795"/>
                <a:gd name="connsiteY45" fmla="*/ 128170 h 159438"/>
                <a:gd name="connsiteX46" fmla="*/ 119320 w 120795"/>
                <a:gd name="connsiteY46" fmla="*/ 127137 h 159438"/>
                <a:gd name="connsiteX47" fmla="*/ 119026 w 120795"/>
                <a:gd name="connsiteY47" fmla="*/ 125220 h 159438"/>
                <a:gd name="connsiteX48" fmla="*/ 118288 w 120795"/>
                <a:gd name="connsiteY48" fmla="*/ 115338 h 159438"/>
                <a:gd name="connsiteX49" fmla="*/ 117698 w 120795"/>
                <a:gd name="connsiteY49" fmla="*/ 112241 h 159438"/>
                <a:gd name="connsiteX50" fmla="*/ 117256 w 120795"/>
                <a:gd name="connsiteY50" fmla="*/ 107816 h 159438"/>
                <a:gd name="connsiteX51" fmla="*/ 116518 w 120795"/>
                <a:gd name="connsiteY51" fmla="*/ 106489 h 159438"/>
                <a:gd name="connsiteX52" fmla="*/ 115633 w 120795"/>
                <a:gd name="connsiteY52" fmla="*/ 104129 h 159438"/>
                <a:gd name="connsiteX53" fmla="*/ 114601 w 120795"/>
                <a:gd name="connsiteY53" fmla="*/ 102064 h 159438"/>
                <a:gd name="connsiteX54" fmla="*/ 113716 w 120795"/>
                <a:gd name="connsiteY54" fmla="*/ 101179 h 159438"/>
                <a:gd name="connsiteX55" fmla="*/ 113126 w 120795"/>
                <a:gd name="connsiteY55" fmla="*/ 97344 h 159438"/>
                <a:gd name="connsiteX56" fmla="*/ 113126 w 120795"/>
                <a:gd name="connsiteY56" fmla="*/ 90412 h 159438"/>
                <a:gd name="connsiteX57" fmla="*/ 111799 w 120795"/>
                <a:gd name="connsiteY57" fmla="*/ 85840 h 159438"/>
                <a:gd name="connsiteX58" fmla="*/ 110618 w 120795"/>
                <a:gd name="connsiteY58" fmla="*/ 80530 h 159438"/>
                <a:gd name="connsiteX59" fmla="*/ 109143 w 120795"/>
                <a:gd name="connsiteY59" fmla="*/ 80825 h 159438"/>
                <a:gd name="connsiteX60" fmla="*/ 108259 w 120795"/>
                <a:gd name="connsiteY60" fmla="*/ 79498 h 159438"/>
                <a:gd name="connsiteX61" fmla="*/ 107668 w 120795"/>
                <a:gd name="connsiteY61" fmla="*/ 79498 h 159438"/>
                <a:gd name="connsiteX62" fmla="*/ 105456 w 120795"/>
                <a:gd name="connsiteY62" fmla="*/ 80678 h 159438"/>
                <a:gd name="connsiteX63" fmla="*/ 103686 w 120795"/>
                <a:gd name="connsiteY63" fmla="*/ 80235 h 159438"/>
                <a:gd name="connsiteX64" fmla="*/ 102359 w 120795"/>
                <a:gd name="connsiteY64" fmla="*/ 80235 h 159438"/>
                <a:gd name="connsiteX65" fmla="*/ 102359 w 120795"/>
                <a:gd name="connsiteY65" fmla="*/ 85397 h 159438"/>
                <a:gd name="connsiteX66" fmla="*/ 102064 w 120795"/>
                <a:gd name="connsiteY66" fmla="*/ 86282 h 159438"/>
                <a:gd name="connsiteX67" fmla="*/ 98672 w 120795"/>
                <a:gd name="connsiteY67" fmla="*/ 89232 h 159438"/>
                <a:gd name="connsiteX68" fmla="*/ 97787 w 120795"/>
                <a:gd name="connsiteY68" fmla="*/ 91297 h 159438"/>
                <a:gd name="connsiteX69" fmla="*/ 97787 w 120795"/>
                <a:gd name="connsiteY69" fmla="*/ 93362 h 159438"/>
                <a:gd name="connsiteX70" fmla="*/ 98229 w 120795"/>
                <a:gd name="connsiteY70" fmla="*/ 96164 h 159438"/>
                <a:gd name="connsiteX71" fmla="*/ 97639 w 120795"/>
                <a:gd name="connsiteY71" fmla="*/ 97639 h 159438"/>
                <a:gd name="connsiteX72" fmla="*/ 96164 w 120795"/>
                <a:gd name="connsiteY72" fmla="*/ 98967 h 159438"/>
                <a:gd name="connsiteX73" fmla="*/ 94247 w 120795"/>
                <a:gd name="connsiteY73" fmla="*/ 99704 h 159438"/>
                <a:gd name="connsiteX74" fmla="*/ 92477 w 120795"/>
                <a:gd name="connsiteY74" fmla="*/ 99409 h 159438"/>
                <a:gd name="connsiteX75" fmla="*/ 91445 w 120795"/>
                <a:gd name="connsiteY75" fmla="*/ 98229 h 159438"/>
                <a:gd name="connsiteX76" fmla="*/ 90412 w 120795"/>
                <a:gd name="connsiteY76" fmla="*/ 95279 h 159438"/>
                <a:gd name="connsiteX77" fmla="*/ 89527 w 120795"/>
                <a:gd name="connsiteY77" fmla="*/ 93657 h 159438"/>
                <a:gd name="connsiteX78" fmla="*/ 88495 w 120795"/>
                <a:gd name="connsiteY78" fmla="*/ 93214 h 159438"/>
                <a:gd name="connsiteX79" fmla="*/ 87757 w 120795"/>
                <a:gd name="connsiteY79" fmla="*/ 93657 h 159438"/>
                <a:gd name="connsiteX80" fmla="*/ 87757 w 120795"/>
                <a:gd name="connsiteY80" fmla="*/ 97049 h 159438"/>
                <a:gd name="connsiteX81" fmla="*/ 86873 w 120795"/>
                <a:gd name="connsiteY81" fmla="*/ 97049 h 159438"/>
                <a:gd name="connsiteX82" fmla="*/ 86282 w 120795"/>
                <a:gd name="connsiteY82" fmla="*/ 96164 h 159438"/>
                <a:gd name="connsiteX83" fmla="*/ 84660 w 120795"/>
                <a:gd name="connsiteY83" fmla="*/ 88790 h 159438"/>
                <a:gd name="connsiteX84" fmla="*/ 82300 w 120795"/>
                <a:gd name="connsiteY84" fmla="*/ 83038 h 159438"/>
                <a:gd name="connsiteX85" fmla="*/ 82300 w 120795"/>
                <a:gd name="connsiteY85" fmla="*/ 80825 h 159438"/>
                <a:gd name="connsiteX86" fmla="*/ 83038 w 120795"/>
                <a:gd name="connsiteY86" fmla="*/ 78023 h 159438"/>
                <a:gd name="connsiteX87" fmla="*/ 84070 w 120795"/>
                <a:gd name="connsiteY87" fmla="*/ 73746 h 159438"/>
                <a:gd name="connsiteX88" fmla="*/ 86725 w 120795"/>
                <a:gd name="connsiteY88" fmla="*/ 71091 h 159438"/>
                <a:gd name="connsiteX89" fmla="*/ 87020 w 120795"/>
                <a:gd name="connsiteY89" fmla="*/ 69911 h 159438"/>
                <a:gd name="connsiteX90" fmla="*/ 87462 w 120795"/>
                <a:gd name="connsiteY90" fmla="*/ 69026 h 159438"/>
                <a:gd name="connsiteX91" fmla="*/ 91592 w 120795"/>
                <a:gd name="connsiteY91" fmla="*/ 69026 h 159438"/>
                <a:gd name="connsiteX92" fmla="*/ 92772 w 120795"/>
                <a:gd name="connsiteY92" fmla="*/ 68731 h 159438"/>
                <a:gd name="connsiteX93" fmla="*/ 93805 w 120795"/>
                <a:gd name="connsiteY93" fmla="*/ 67403 h 159438"/>
                <a:gd name="connsiteX94" fmla="*/ 95279 w 120795"/>
                <a:gd name="connsiteY94" fmla="*/ 66371 h 159438"/>
                <a:gd name="connsiteX95" fmla="*/ 96754 w 120795"/>
                <a:gd name="connsiteY95" fmla="*/ 65929 h 159438"/>
                <a:gd name="connsiteX96" fmla="*/ 97934 w 120795"/>
                <a:gd name="connsiteY96" fmla="*/ 65929 h 159438"/>
                <a:gd name="connsiteX97" fmla="*/ 99851 w 120795"/>
                <a:gd name="connsiteY97" fmla="*/ 66814 h 159438"/>
                <a:gd name="connsiteX98" fmla="*/ 100589 w 120795"/>
                <a:gd name="connsiteY98" fmla="*/ 66224 h 159438"/>
                <a:gd name="connsiteX99" fmla="*/ 101179 w 120795"/>
                <a:gd name="connsiteY99" fmla="*/ 64454 h 159438"/>
                <a:gd name="connsiteX100" fmla="*/ 102064 w 120795"/>
                <a:gd name="connsiteY100" fmla="*/ 62684 h 159438"/>
                <a:gd name="connsiteX101" fmla="*/ 102654 w 120795"/>
                <a:gd name="connsiteY101" fmla="*/ 61799 h 159438"/>
                <a:gd name="connsiteX102" fmla="*/ 103981 w 120795"/>
                <a:gd name="connsiteY102" fmla="*/ 61356 h 159438"/>
                <a:gd name="connsiteX103" fmla="*/ 105604 w 120795"/>
                <a:gd name="connsiteY103" fmla="*/ 61356 h 159438"/>
                <a:gd name="connsiteX104" fmla="*/ 106194 w 120795"/>
                <a:gd name="connsiteY104" fmla="*/ 60914 h 159438"/>
                <a:gd name="connsiteX105" fmla="*/ 106636 w 120795"/>
                <a:gd name="connsiteY105" fmla="*/ 60324 h 159438"/>
                <a:gd name="connsiteX106" fmla="*/ 107079 w 120795"/>
                <a:gd name="connsiteY106" fmla="*/ 57964 h 159438"/>
                <a:gd name="connsiteX107" fmla="*/ 109143 w 120795"/>
                <a:gd name="connsiteY107" fmla="*/ 52654 h 159438"/>
                <a:gd name="connsiteX108" fmla="*/ 109881 w 120795"/>
                <a:gd name="connsiteY108" fmla="*/ 50295 h 159438"/>
                <a:gd name="connsiteX109" fmla="*/ 109881 w 120795"/>
                <a:gd name="connsiteY109" fmla="*/ 47197 h 159438"/>
                <a:gd name="connsiteX110" fmla="*/ 110471 w 120795"/>
                <a:gd name="connsiteY110" fmla="*/ 46755 h 159438"/>
                <a:gd name="connsiteX111" fmla="*/ 114011 w 120795"/>
                <a:gd name="connsiteY111" fmla="*/ 48082 h 159438"/>
                <a:gd name="connsiteX112" fmla="*/ 115486 w 120795"/>
                <a:gd name="connsiteY112" fmla="*/ 48082 h 159438"/>
                <a:gd name="connsiteX113" fmla="*/ 116371 w 120795"/>
                <a:gd name="connsiteY113" fmla="*/ 47492 h 159438"/>
                <a:gd name="connsiteX114" fmla="*/ 116666 w 120795"/>
                <a:gd name="connsiteY114" fmla="*/ 46460 h 159438"/>
                <a:gd name="connsiteX115" fmla="*/ 116223 w 120795"/>
                <a:gd name="connsiteY115" fmla="*/ 45280 h 159438"/>
                <a:gd name="connsiteX116" fmla="*/ 113716 w 120795"/>
                <a:gd name="connsiteY116" fmla="*/ 43362 h 159438"/>
                <a:gd name="connsiteX117" fmla="*/ 109291 w 120795"/>
                <a:gd name="connsiteY117" fmla="*/ 40708 h 159438"/>
                <a:gd name="connsiteX118" fmla="*/ 105309 w 120795"/>
                <a:gd name="connsiteY118" fmla="*/ 39085 h 159438"/>
                <a:gd name="connsiteX119" fmla="*/ 97787 w 120795"/>
                <a:gd name="connsiteY119" fmla="*/ 39380 h 159438"/>
                <a:gd name="connsiteX120" fmla="*/ 90412 w 120795"/>
                <a:gd name="connsiteY120" fmla="*/ 39823 h 159438"/>
                <a:gd name="connsiteX121" fmla="*/ 88200 w 120795"/>
                <a:gd name="connsiteY121" fmla="*/ 39528 h 159438"/>
                <a:gd name="connsiteX122" fmla="*/ 85545 w 120795"/>
                <a:gd name="connsiteY122" fmla="*/ 38790 h 159438"/>
                <a:gd name="connsiteX123" fmla="*/ 78908 w 120795"/>
                <a:gd name="connsiteY123" fmla="*/ 38790 h 159438"/>
                <a:gd name="connsiteX124" fmla="*/ 70796 w 120795"/>
                <a:gd name="connsiteY124" fmla="*/ 39233 h 159438"/>
                <a:gd name="connsiteX125" fmla="*/ 67698 w 120795"/>
                <a:gd name="connsiteY125" fmla="*/ 38938 h 159438"/>
                <a:gd name="connsiteX126" fmla="*/ 66223 w 120795"/>
                <a:gd name="connsiteY126" fmla="*/ 38938 h 159438"/>
                <a:gd name="connsiteX127" fmla="*/ 63126 w 120795"/>
                <a:gd name="connsiteY127" fmla="*/ 39233 h 159438"/>
                <a:gd name="connsiteX128" fmla="*/ 58259 w 120795"/>
                <a:gd name="connsiteY128" fmla="*/ 38495 h 159438"/>
                <a:gd name="connsiteX129" fmla="*/ 54867 w 120795"/>
                <a:gd name="connsiteY129" fmla="*/ 37463 h 159438"/>
                <a:gd name="connsiteX130" fmla="*/ 51770 w 120795"/>
                <a:gd name="connsiteY130" fmla="*/ 36430 h 159438"/>
                <a:gd name="connsiteX131" fmla="*/ 48229 w 120795"/>
                <a:gd name="connsiteY131" fmla="*/ 35398 h 159438"/>
                <a:gd name="connsiteX132" fmla="*/ 47345 w 120795"/>
                <a:gd name="connsiteY132" fmla="*/ 35398 h 159438"/>
                <a:gd name="connsiteX133" fmla="*/ 46902 w 120795"/>
                <a:gd name="connsiteY133" fmla="*/ 35103 h 159438"/>
                <a:gd name="connsiteX134" fmla="*/ 46607 w 120795"/>
                <a:gd name="connsiteY134" fmla="*/ 34218 h 159438"/>
                <a:gd name="connsiteX135" fmla="*/ 46607 w 120795"/>
                <a:gd name="connsiteY135" fmla="*/ 33186 h 159438"/>
                <a:gd name="connsiteX136" fmla="*/ 47197 w 120795"/>
                <a:gd name="connsiteY136" fmla="*/ 28023 h 159438"/>
                <a:gd name="connsiteX137" fmla="*/ 46607 w 120795"/>
                <a:gd name="connsiteY137" fmla="*/ 20206 h 159438"/>
                <a:gd name="connsiteX138" fmla="*/ 47197 w 120795"/>
                <a:gd name="connsiteY138" fmla="*/ 17404 h 159438"/>
                <a:gd name="connsiteX139" fmla="*/ 44247 w 120795"/>
                <a:gd name="connsiteY139" fmla="*/ 11062 h 159438"/>
                <a:gd name="connsiteX140" fmla="*/ 43215 w 120795"/>
                <a:gd name="connsiteY140" fmla="*/ 9882 h 159438"/>
                <a:gd name="connsiteX141" fmla="*/ 41887 w 120795"/>
                <a:gd name="connsiteY141" fmla="*/ 9882 h 159438"/>
                <a:gd name="connsiteX142" fmla="*/ 41003 w 120795"/>
                <a:gd name="connsiteY142" fmla="*/ 10619 h 159438"/>
                <a:gd name="connsiteX143" fmla="*/ 40708 w 120795"/>
                <a:gd name="connsiteY143" fmla="*/ 12094 h 159438"/>
                <a:gd name="connsiteX144" fmla="*/ 41150 w 120795"/>
                <a:gd name="connsiteY144" fmla="*/ 13717 h 159438"/>
                <a:gd name="connsiteX145" fmla="*/ 40118 w 120795"/>
                <a:gd name="connsiteY145" fmla="*/ 15634 h 159438"/>
                <a:gd name="connsiteX146" fmla="*/ 37905 w 120795"/>
                <a:gd name="connsiteY146" fmla="*/ 16224 h 159438"/>
                <a:gd name="connsiteX147" fmla="*/ 35398 w 120795"/>
                <a:gd name="connsiteY147" fmla="*/ 15634 h 159438"/>
                <a:gd name="connsiteX148" fmla="*/ 33333 w 120795"/>
                <a:gd name="connsiteY148" fmla="*/ 14749 h 159438"/>
                <a:gd name="connsiteX149" fmla="*/ 30678 w 120795"/>
                <a:gd name="connsiteY149" fmla="*/ 12832 h 159438"/>
                <a:gd name="connsiteX150" fmla="*/ 28613 w 120795"/>
                <a:gd name="connsiteY150" fmla="*/ 10177 h 159438"/>
                <a:gd name="connsiteX151" fmla="*/ 28613 w 120795"/>
                <a:gd name="connsiteY151" fmla="*/ 7227 h 159438"/>
                <a:gd name="connsiteX152" fmla="*/ 27581 w 120795"/>
                <a:gd name="connsiteY152" fmla="*/ 5310 h 159438"/>
                <a:gd name="connsiteX153" fmla="*/ 26253 w 120795"/>
                <a:gd name="connsiteY153" fmla="*/ 4425 h 159438"/>
                <a:gd name="connsiteX154" fmla="*/ 25369 w 120795"/>
                <a:gd name="connsiteY154" fmla="*/ 4130 h 159438"/>
                <a:gd name="connsiteX155" fmla="*/ 24484 w 120795"/>
                <a:gd name="connsiteY155" fmla="*/ 4130 h 159438"/>
                <a:gd name="connsiteX156" fmla="*/ 23746 w 120795"/>
                <a:gd name="connsiteY156" fmla="*/ 5310 h 159438"/>
                <a:gd name="connsiteX157" fmla="*/ 24336 w 120795"/>
                <a:gd name="connsiteY157" fmla="*/ 6342 h 159438"/>
                <a:gd name="connsiteX158" fmla="*/ 25221 w 120795"/>
                <a:gd name="connsiteY158" fmla="*/ 7817 h 159438"/>
                <a:gd name="connsiteX159" fmla="*/ 24926 w 120795"/>
                <a:gd name="connsiteY159" fmla="*/ 8850 h 159438"/>
                <a:gd name="connsiteX160" fmla="*/ 24189 w 120795"/>
                <a:gd name="connsiteY160" fmla="*/ 8850 h 159438"/>
                <a:gd name="connsiteX161" fmla="*/ 23009 w 120795"/>
                <a:gd name="connsiteY161" fmla="*/ 8555 h 159438"/>
                <a:gd name="connsiteX162" fmla="*/ 21239 w 120795"/>
                <a:gd name="connsiteY162" fmla="*/ 8850 h 159438"/>
                <a:gd name="connsiteX163" fmla="*/ 19469 w 120795"/>
                <a:gd name="connsiteY163" fmla="*/ 8112 h 159438"/>
                <a:gd name="connsiteX164" fmla="*/ 18436 w 120795"/>
                <a:gd name="connsiteY164" fmla="*/ 8112 h 159438"/>
                <a:gd name="connsiteX165" fmla="*/ 17404 w 120795"/>
                <a:gd name="connsiteY165" fmla="*/ 7817 h 159438"/>
                <a:gd name="connsiteX166" fmla="*/ 17404 w 120795"/>
                <a:gd name="connsiteY166" fmla="*/ 6047 h 159438"/>
                <a:gd name="connsiteX167" fmla="*/ 15782 w 120795"/>
                <a:gd name="connsiteY167" fmla="*/ 3835 h 159438"/>
                <a:gd name="connsiteX168" fmla="*/ 13127 w 120795"/>
                <a:gd name="connsiteY168" fmla="*/ 1475 h 159438"/>
                <a:gd name="connsiteX169" fmla="*/ 10472 w 120795"/>
                <a:gd name="connsiteY169" fmla="*/ 0 h 159438"/>
                <a:gd name="connsiteX170" fmla="*/ 9144 w 120795"/>
                <a:gd name="connsiteY170" fmla="*/ 0 h 159438"/>
                <a:gd name="connsiteX171" fmla="*/ 8555 w 120795"/>
                <a:gd name="connsiteY171" fmla="*/ 1917 h 159438"/>
                <a:gd name="connsiteX172" fmla="*/ 8555 w 120795"/>
                <a:gd name="connsiteY172" fmla="*/ 2507 h 159438"/>
                <a:gd name="connsiteX173" fmla="*/ 9587 w 120795"/>
                <a:gd name="connsiteY173" fmla="*/ 2802 h 159438"/>
                <a:gd name="connsiteX174" fmla="*/ 10914 w 120795"/>
                <a:gd name="connsiteY174" fmla="*/ 3835 h 159438"/>
                <a:gd name="connsiteX175" fmla="*/ 11209 w 120795"/>
                <a:gd name="connsiteY175" fmla="*/ 4867 h 159438"/>
                <a:gd name="connsiteX176" fmla="*/ 11209 w 120795"/>
                <a:gd name="connsiteY176" fmla="*/ 5752 h 159438"/>
                <a:gd name="connsiteX177" fmla="*/ 9440 w 120795"/>
                <a:gd name="connsiteY177" fmla="*/ 7375 h 159438"/>
                <a:gd name="connsiteX178" fmla="*/ 8259 w 120795"/>
                <a:gd name="connsiteY178" fmla="*/ 8850 h 159438"/>
                <a:gd name="connsiteX179" fmla="*/ 5605 w 120795"/>
                <a:gd name="connsiteY179" fmla="*/ 11062 h 159438"/>
                <a:gd name="connsiteX180" fmla="*/ 3392 w 120795"/>
                <a:gd name="connsiteY180" fmla="*/ 13569 h 159438"/>
                <a:gd name="connsiteX181" fmla="*/ 2802 w 120795"/>
                <a:gd name="connsiteY181" fmla="*/ 15487 h 159438"/>
                <a:gd name="connsiteX182" fmla="*/ 1917 w 120795"/>
                <a:gd name="connsiteY182" fmla="*/ 17256 h 159438"/>
                <a:gd name="connsiteX183" fmla="*/ 1623 w 120795"/>
                <a:gd name="connsiteY183" fmla="*/ 19174 h 159438"/>
                <a:gd name="connsiteX184" fmla="*/ 2212 w 120795"/>
                <a:gd name="connsiteY184" fmla="*/ 20501 h 159438"/>
                <a:gd name="connsiteX185" fmla="*/ 3245 w 120795"/>
                <a:gd name="connsiteY185" fmla="*/ 21386 h 159438"/>
                <a:gd name="connsiteX186" fmla="*/ 6047 w 120795"/>
                <a:gd name="connsiteY186" fmla="*/ 21976 h 159438"/>
                <a:gd name="connsiteX187" fmla="*/ 8997 w 120795"/>
                <a:gd name="connsiteY187" fmla="*/ 24484 h 159438"/>
                <a:gd name="connsiteX188" fmla="*/ 11357 w 120795"/>
                <a:gd name="connsiteY188" fmla="*/ 27876 h 159438"/>
                <a:gd name="connsiteX189" fmla="*/ 12684 w 120795"/>
                <a:gd name="connsiteY189" fmla="*/ 28908 h 159438"/>
                <a:gd name="connsiteX190" fmla="*/ 15044 w 120795"/>
                <a:gd name="connsiteY190" fmla="*/ 30088 h 159438"/>
                <a:gd name="connsiteX191" fmla="*/ 19617 w 120795"/>
                <a:gd name="connsiteY191" fmla="*/ 30088 h 159438"/>
                <a:gd name="connsiteX192" fmla="*/ 20354 w 120795"/>
                <a:gd name="connsiteY192" fmla="*/ 31121 h 159438"/>
                <a:gd name="connsiteX193" fmla="*/ 20944 w 120795"/>
                <a:gd name="connsiteY193" fmla="*/ 33628 h 159438"/>
                <a:gd name="connsiteX194" fmla="*/ 21829 w 120795"/>
                <a:gd name="connsiteY194" fmla="*/ 34513 h 159438"/>
                <a:gd name="connsiteX195" fmla="*/ 24189 w 120795"/>
                <a:gd name="connsiteY195" fmla="*/ 35693 h 159438"/>
                <a:gd name="connsiteX196" fmla="*/ 24189 w 120795"/>
                <a:gd name="connsiteY196" fmla="*/ 36578 h 159438"/>
                <a:gd name="connsiteX197" fmla="*/ 23746 w 120795"/>
                <a:gd name="connsiteY197" fmla="*/ 37610 h 159438"/>
                <a:gd name="connsiteX198" fmla="*/ 22714 w 120795"/>
                <a:gd name="connsiteY198" fmla="*/ 38348 h 159438"/>
                <a:gd name="connsiteX199" fmla="*/ 20796 w 120795"/>
                <a:gd name="connsiteY199" fmla="*/ 38790 h 159438"/>
                <a:gd name="connsiteX200" fmla="*/ 17109 w 120795"/>
                <a:gd name="connsiteY200" fmla="*/ 38790 h 159438"/>
                <a:gd name="connsiteX201" fmla="*/ 14454 w 120795"/>
                <a:gd name="connsiteY201" fmla="*/ 38495 h 159438"/>
                <a:gd name="connsiteX202" fmla="*/ 11357 w 120795"/>
                <a:gd name="connsiteY202" fmla="*/ 38495 h 159438"/>
                <a:gd name="connsiteX203" fmla="*/ 9144 w 120795"/>
                <a:gd name="connsiteY203" fmla="*/ 44690 h 159438"/>
                <a:gd name="connsiteX204" fmla="*/ 7522 w 120795"/>
                <a:gd name="connsiteY204" fmla="*/ 46902 h 159438"/>
                <a:gd name="connsiteX205" fmla="*/ 6637 w 120795"/>
                <a:gd name="connsiteY205" fmla="*/ 46902 h 159438"/>
                <a:gd name="connsiteX206" fmla="*/ 4277 w 120795"/>
                <a:gd name="connsiteY206" fmla="*/ 45870 h 159438"/>
                <a:gd name="connsiteX207" fmla="*/ 3245 w 120795"/>
                <a:gd name="connsiteY207" fmla="*/ 45870 h 159438"/>
                <a:gd name="connsiteX208" fmla="*/ 442 w 120795"/>
                <a:gd name="connsiteY208" fmla="*/ 51622 h 159438"/>
                <a:gd name="connsiteX209" fmla="*/ 0 w 120795"/>
                <a:gd name="connsiteY209" fmla="*/ 52949 h 159438"/>
                <a:gd name="connsiteX210" fmla="*/ 0 w 120795"/>
                <a:gd name="connsiteY210" fmla="*/ 53982 h 159438"/>
                <a:gd name="connsiteX211" fmla="*/ 1327 w 120795"/>
                <a:gd name="connsiteY211" fmla="*/ 56194 h 159438"/>
                <a:gd name="connsiteX212" fmla="*/ 3097 w 120795"/>
                <a:gd name="connsiteY212" fmla="*/ 57964 h 159438"/>
                <a:gd name="connsiteX213" fmla="*/ 5162 w 120795"/>
                <a:gd name="connsiteY213" fmla="*/ 58701 h 159438"/>
                <a:gd name="connsiteX214" fmla="*/ 6784 w 120795"/>
                <a:gd name="connsiteY214" fmla="*/ 58112 h 159438"/>
                <a:gd name="connsiteX215" fmla="*/ 8112 w 120795"/>
                <a:gd name="connsiteY215" fmla="*/ 58849 h 159438"/>
                <a:gd name="connsiteX216" fmla="*/ 9734 w 120795"/>
                <a:gd name="connsiteY216" fmla="*/ 60619 h 159438"/>
                <a:gd name="connsiteX217" fmla="*/ 12389 w 120795"/>
                <a:gd name="connsiteY217" fmla="*/ 61799 h 159438"/>
                <a:gd name="connsiteX218" fmla="*/ 16076 w 120795"/>
                <a:gd name="connsiteY218" fmla="*/ 62389 h 159438"/>
                <a:gd name="connsiteX219" fmla="*/ 18142 w 120795"/>
                <a:gd name="connsiteY219" fmla="*/ 63864 h 159438"/>
                <a:gd name="connsiteX220" fmla="*/ 18436 w 120795"/>
                <a:gd name="connsiteY220" fmla="*/ 65044 h 159438"/>
                <a:gd name="connsiteX221" fmla="*/ 18436 w 120795"/>
                <a:gd name="connsiteY221" fmla="*/ 66224 h 159438"/>
                <a:gd name="connsiteX222" fmla="*/ 17846 w 120795"/>
                <a:gd name="connsiteY222" fmla="*/ 69468 h 159438"/>
                <a:gd name="connsiteX223" fmla="*/ 17551 w 120795"/>
                <a:gd name="connsiteY223" fmla="*/ 71386 h 159438"/>
                <a:gd name="connsiteX224" fmla="*/ 15486 w 120795"/>
                <a:gd name="connsiteY224" fmla="*/ 76253 h 159438"/>
                <a:gd name="connsiteX225" fmla="*/ 14012 w 120795"/>
                <a:gd name="connsiteY225" fmla="*/ 80383 h 159438"/>
                <a:gd name="connsiteX226" fmla="*/ 14749 w 120795"/>
                <a:gd name="connsiteY226" fmla="*/ 82300 h 159438"/>
                <a:gd name="connsiteX227" fmla="*/ 15339 w 120795"/>
                <a:gd name="connsiteY227" fmla="*/ 83038 h 159438"/>
                <a:gd name="connsiteX228" fmla="*/ 15782 w 120795"/>
                <a:gd name="connsiteY228" fmla="*/ 83628 h 159438"/>
                <a:gd name="connsiteX229" fmla="*/ 17404 w 120795"/>
                <a:gd name="connsiteY229" fmla="*/ 85250 h 159438"/>
                <a:gd name="connsiteX230" fmla="*/ 18584 w 120795"/>
                <a:gd name="connsiteY230" fmla="*/ 86872 h 159438"/>
                <a:gd name="connsiteX231" fmla="*/ 17551 w 120795"/>
                <a:gd name="connsiteY231" fmla="*/ 90855 h 159438"/>
                <a:gd name="connsiteX232" fmla="*/ 18142 w 120795"/>
                <a:gd name="connsiteY232" fmla="*/ 91887 h 159438"/>
                <a:gd name="connsiteX233" fmla="*/ 20354 w 120795"/>
                <a:gd name="connsiteY233" fmla="*/ 92624 h 159438"/>
                <a:gd name="connsiteX234" fmla="*/ 22714 w 120795"/>
                <a:gd name="connsiteY234" fmla="*/ 93214 h 159438"/>
                <a:gd name="connsiteX235" fmla="*/ 23599 w 120795"/>
                <a:gd name="connsiteY235" fmla="*/ 93804 h 159438"/>
                <a:gd name="connsiteX236" fmla="*/ 21534 w 120795"/>
                <a:gd name="connsiteY236" fmla="*/ 97787 h 159438"/>
                <a:gd name="connsiteX237" fmla="*/ 21976 w 120795"/>
                <a:gd name="connsiteY237" fmla="*/ 100589 h 159438"/>
                <a:gd name="connsiteX238" fmla="*/ 22861 w 120795"/>
                <a:gd name="connsiteY238" fmla="*/ 103244 h 159438"/>
                <a:gd name="connsiteX239" fmla="*/ 23451 w 120795"/>
                <a:gd name="connsiteY239" fmla="*/ 107521 h 159438"/>
                <a:gd name="connsiteX240" fmla="*/ 23451 w 120795"/>
                <a:gd name="connsiteY240" fmla="*/ 108996 h 159438"/>
                <a:gd name="connsiteX241" fmla="*/ 24778 w 120795"/>
                <a:gd name="connsiteY241" fmla="*/ 112241 h 159438"/>
                <a:gd name="connsiteX242" fmla="*/ 26844 w 120795"/>
                <a:gd name="connsiteY242" fmla="*/ 118731 h 159438"/>
                <a:gd name="connsiteX243" fmla="*/ 26844 w 120795"/>
                <a:gd name="connsiteY243" fmla="*/ 123745 h 159438"/>
                <a:gd name="connsiteX244" fmla="*/ 27728 w 120795"/>
                <a:gd name="connsiteY244" fmla="*/ 125810 h 159438"/>
                <a:gd name="connsiteX245" fmla="*/ 28023 w 120795"/>
                <a:gd name="connsiteY245" fmla="*/ 129645 h 159438"/>
                <a:gd name="connsiteX246" fmla="*/ 29941 w 120795"/>
                <a:gd name="connsiteY246" fmla="*/ 132005 h 159438"/>
                <a:gd name="connsiteX247" fmla="*/ 31711 w 120795"/>
                <a:gd name="connsiteY247" fmla="*/ 133627 h 159438"/>
                <a:gd name="connsiteX248" fmla="*/ 32891 w 120795"/>
                <a:gd name="connsiteY248" fmla="*/ 134070 h 159438"/>
                <a:gd name="connsiteX249" fmla="*/ 34808 w 120795"/>
                <a:gd name="connsiteY249" fmla="*/ 133627 h 159438"/>
                <a:gd name="connsiteX250" fmla="*/ 37315 w 120795"/>
                <a:gd name="connsiteY250" fmla="*/ 130972 h 159438"/>
                <a:gd name="connsiteX251" fmla="*/ 38643 w 120795"/>
                <a:gd name="connsiteY251" fmla="*/ 128465 h 159438"/>
                <a:gd name="connsiteX252" fmla="*/ 38643 w 120795"/>
                <a:gd name="connsiteY252" fmla="*/ 125220 h 159438"/>
                <a:gd name="connsiteX253" fmla="*/ 37758 w 120795"/>
                <a:gd name="connsiteY253" fmla="*/ 120353 h 159438"/>
                <a:gd name="connsiteX254" fmla="*/ 38053 w 120795"/>
                <a:gd name="connsiteY254" fmla="*/ 118583 h 159438"/>
                <a:gd name="connsiteX255" fmla="*/ 39675 w 120795"/>
                <a:gd name="connsiteY255" fmla="*/ 126548 h 159438"/>
                <a:gd name="connsiteX256" fmla="*/ 40118 w 120795"/>
                <a:gd name="connsiteY256" fmla="*/ 129940 h 159438"/>
                <a:gd name="connsiteX257" fmla="*/ 40118 w 120795"/>
                <a:gd name="connsiteY257" fmla="*/ 132447 h 159438"/>
                <a:gd name="connsiteX258" fmla="*/ 41740 w 120795"/>
                <a:gd name="connsiteY258" fmla="*/ 131120 h 159438"/>
                <a:gd name="connsiteX259" fmla="*/ 42772 w 120795"/>
                <a:gd name="connsiteY259" fmla="*/ 129350 h 159438"/>
                <a:gd name="connsiteX260" fmla="*/ 45132 w 120795"/>
                <a:gd name="connsiteY260" fmla="*/ 128170 h 159438"/>
                <a:gd name="connsiteX261" fmla="*/ 46607 w 120795"/>
                <a:gd name="connsiteY261" fmla="*/ 126400 h 159438"/>
                <a:gd name="connsiteX262" fmla="*/ 47640 w 120795"/>
                <a:gd name="connsiteY262" fmla="*/ 123450 h 159438"/>
                <a:gd name="connsiteX263" fmla="*/ 47935 w 120795"/>
                <a:gd name="connsiteY263" fmla="*/ 121238 h 159438"/>
                <a:gd name="connsiteX264" fmla="*/ 47640 w 120795"/>
                <a:gd name="connsiteY264" fmla="*/ 118140 h 159438"/>
                <a:gd name="connsiteX265" fmla="*/ 48377 w 120795"/>
                <a:gd name="connsiteY265" fmla="*/ 115486 h 159438"/>
                <a:gd name="connsiteX266" fmla="*/ 51032 w 120795"/>
                <a:gd name="connsiteY266" fmla="*/ 113273 h 159438"/>
                <a:gd name="connsiteX267" fmla="*/ 48672 w 120795"/>
                <a:gd name="connsiteY267" fmla="*/ 117551 h 159438"/>
                <a:gd name="connsiteX268" fmla="*/ 48672 w 120795"/>
                <a:gd name="connsiteY268" fmla="*/ 120500 h 159438"/>
                <a:gd name="connsiteX269" fmla="*/ 49262 w 120795"/>
                <a:gd name="connsiteY269" fmla="*/ 122860 h 159438"/>
                <a:gd name="connsiteX270" fmla="*/ 50147 w 120795"/>
                <a:gd name="connsiteY270" fmla="*/ 125368 h 159438"/>
                <a:gd name="connsiteX271" fmla="*/ 53097 w 120795"/>
                <a:gd name="connsiteY271" fmla="*/ 123303 h 159438"/>
                <a:gd name="connsiteX272" fmla="*/ 55014 w 120795"/>
                <a:gd name="connsiteY272" fmla="*/ 122270 h 159438"/>
                <a:gd name="connsiteX273" fmla="*/ 56784 w 120795"/>
                <a:gd name="connsiteY273" fmla="*/ 121828 h 159438"/>
                <a:gd name="connsiteX274" fmla="*/ 53539 w 120795"/>
                <a:gd name="connsiteY274" fmla="*/ 125663 h 159438"/>
                <a:gd name="connsiteX275" fmla="*/ 53097 w 120795"/>
                <a:gd name="connsiteY275" fmla="*/ 127285 h 159438"/>
                <a:gd name="connsiteX276" fmla="*/ 53097 w 120795"/>
                <a:gd name="connsiteY276" fmla="*/ 129202 h 159438"/>
                <a:gd name="connsiteX277" fmla="*/ 54719 w 120795"/>
                <a:gd name="connsiteY277" fmla="*/ 130235 h 159438"/>
                <a:gd name="connsiteX278" fmla="*/ 55457 w 120795"/>
                <a:gd name="connsiteY278" fmla="*/ 131120 h 159438"/>
                <a:gd name="connsiteX279" fmla="*/ 57374 w 120795"/>
                <a:gd name="connsiteY279" fmla="*/ 130825 h 159438"/>
                <a:gd name="connsiteX280" fmla="*/ 58849 w 120795"/>
                <a:gd name="connsiteY280" fmla="*/ 128907 h 159438"/>
                <a:gd name="connsiteX281" fmla="*/ 60619 w 120795"/>
                <a:gd name="connsiteY281" fmla="*/ 124777 h 159438"/>
                <a:gd name="connsiteX282" fmla="*/ 64306 w 120795"/>
                <a:gd name="connsiteY282" fmla="*/ 121238 h 159438"/>
                <a:gd name="connsiteX283" fmla="*/ 65781 w 120795"/>
                <a:gd name="connsiteY283" fmla="*/ 120205 h 159438"/>
                <a:gd name="connsiteX284" fmla="*/ 66666 w 120795"/>
                <a:gd name="connsiteY284" fmla="*/ 119173 h 159438"/>
                <a:gd name="connsiteX285" fmla="*/ 67404 w 120795"/>
                <a:gd name="connsiteY285" fmla="*/ 116371 h 159438"/>
                <a:gd name="connsiteX286" fmla="*/ 66814 w 120795"/>
                <a:gd name="connsiteY286" fmla="*/ 114306 h 159438"/>
                <a:gd name="connsiteX287" fmla="*/ 65191 w 120795"/>
                <a:gd name="connsiteY287" fmla="*/ 111503 h 159438"/>
                <a:gd name="connsiteX288" fmla="*/ 64011 w 120795"/>
                <a:gd name="connsiteY288" fmla="*/ 110176 h 159438"/>
                <a:gd name="connsiteX289" fmla="*/ 64306 w 120795"/>
                <a:gd name="connsiteY289" fmla="*/ 108849 h 159438"/>
                <a:gd name="connsiteX290" fmla="*/ 63864 w 120795"/>
                <a:gd name="connsiteY290" fmla="*/ 107521 h 159438"/>
                <a:gd name="connsiteX291" fmla="*/ 62684 w 120795"/>
                <a:gd name="connsiteY291" fmla="*/ 105751 h 159438"/>
                <a:gd name="connsiteX292" fmla="*/ 62684 w 120795"/>
                <a:gd name="connsiteY292" fmla="*/ 103686 h 159438"/>
                <a:gd name="connsiteX293" fmla="*/ 63421 w 120795"/>
                <a:gd name="connsiteY293" fmla="*/ 102211 h 159438"/>
                <a:gd name="connsiteX294" fmla="*/ 65781 w 120795"/>
                <a:gd name="connsiteY294" fmla="*/ 101621 h 159438"/>
                <a:gd name="connsiteX295" fmla="*/ 63864 w 120795"/>
                <a:gd name="connsiteY295" fmla="*/ 99409 h 159438"/>
                <a:gd name="connsiteX296" fmla="*/ 63569 w 120795"/>
                <a:gd name="connsiteY296" fmla="*/ 97639 h 159438"/>
                <a:gd name="connsiteX297" fmla="*/ 65191 w 120795"/>
                <a:gd name="connsiteY297" fmla="*/ 96754 h 159438"/>
                <a:gd name="connsiteX298" fmla="*/ 66961 w 120795"/>
                <a:gd name="connsiteY298" fmla="*/ 95427 h 159438"/>
                <a:gd name="connsiteX299" fmla="*/ 66961 w 120795"/>
                <a:gd name="connsiteY299" fmla="*/ 91740 h 159438"/>
                <a:gd name="connsiteX300" fmla="*/ 65044 w 120795"/>
                <a:gd name="connsiteY300" fmla="*/ 89527 h 159438"/>
                <a:gd name="connsiteX301" fmla="*/ 61651 w 120795"/>
                <a:gd name="connsiteY301" fmla="*/ 88937 h 159438"/>
                <a:gd name="connsiteX302" fmla="*/ 58406 w 120795"/>
                <a:gd name="connsiteY302" fmla="*/ 86430 h 159438"/>
                <a:gd name="connsiteX303" fmla="*/ 62094 w 120795"/>
                <a:gd name="connsiteY303" fmla="*/ 87020 h 159438"/>
                <a:gd name="connsiteX304" fmla="*/ 65929 w 120795"/>
                <a:gd name="connsiteY304" fmla="*/ 87315 h 159438"/>
                <a:gd name="connsiteX305" fmla="*/ 66223 w 120795"/>
                <a:gd name="connsiteY305" fmla="*/ 85840 h 159438"/>
                <a:gd name="connsiteX306" fmla="*/ 66223 w 120795"/>
                <a:gd name="connsiteY306" fmla="*/ 83038 h 159438"/>
                <a:gd name="connsiteX307" fmla="*/ 67108 w 120795"/>
                <a:gd name="connsiteY307" fmla="*/ 82743 h 159438"/>
                <a:gd name="connsiteX308" fmla="*/ 67404 w 120795"/>
                <a:gd name="connsiteY308" fmla="*/ 84365 h 159438"/>
                <a:gd name="connsiteX309" fmla="*/ 67404 w 120795"/>
                <a:gd name="connsiteY309" fmla="*/ 86872 h 159438"/>
                <a:gd name="connsiteX310" fmla="*/ 68436 w 120795"/>
                <a:gd name="connsiteY310" fmla="*/ 91445 h 159438"/>
                <a:gd name="connsiteX311" fmla="*/ 67846 w 120795"/>
                <a:gd name="connsiteY311" fmla="*/ 96312 h 159438"/>
                <a:gd name="connsiteX312" fmla="*/ 68436 w 120795"/>
                <a:gd name="connsiteY312" fmla="*/ 98229 h 159438"/>
                <a:gd name="connsiteX313" fmla="*/ 72861 w 120795"/>
                <a:gd name="connsiteY313" fmla="*/ 106489 h 159438"/>
                <a:gd name="connsiteX314" fmla="*/ 75958 w 120795"/>
                <a:gd name="connsiteY314" fmla="*/ 109881 h 159438"/>
                <a:gd name="connsiteX315" fmla="*/ 81268 w 120795"/>
                <a:gd name="connsiteY315" fmla="*/ 109438 h 159438"/>
                <a:gd name="connsiteX316" fmla="*/ 82890 w 120795"/>
                <a:gd name="connsiteY316" fmla="*/ 108701 h 159438"/>
                <a:gd name="connsiteX317" fmla="*/ 85398 w 120795"/>
                <a:gd name="connsiteY317" fmla="*/ 106194 h 159438"/>
                <a:gd name="connsiteX318" fmla="*/ 87905 w 120795"/>
                <a:gd name="connsiteY318" fmla="*/ 104571 h 159438"/>
                <a:gd name="connsiteX319" fmla="*/ 89675 w 120795"/>
                <a:gd name="connsiteY319" fmla="*/ 102211 h 159438"/>
                <a:gd name="connsiteX320" fmla="*/ 89675 w 120795"/>
                <a:gd name="connsiteY320" fmla="*/ 104571 h 159438"/>
                <a:gd name="connsiteX321" fmla="*/ 91002 w 120795"/>
                <a:gd name="connsiteY321" fmla="*/ 107079 h 159438"/>
                <a:gd name="connsiteX322" fmla="*/ 95279 w 120795"/>
                <a:gd name="connsiteY322" fmla="*/ 112683 h 159438"/>
                <a:gd name="connsiteX323" fmla="*/ 96312 w 120795"/>
                <a:gd name="connsiteY323" fmla="*/ 115338 h 159438"/>
                <a:gd name="connsiteX324" fmla="*/ 97934 w 120795"/>
                <a:gd name="connsiteY324" fmla="*/ 118288 h 159438"/>
                <a:gd name="connsiteX325" fmla="*/ 99262 w 120795"/>
                <a:gd name="connsiteY325" fmla="*/ 117108 h 159438"/>
                <a:gd name="connsiteX326" fmla="*/ 99704 w 120795"/>
                <a:gd name="connsiteY326" fmla="*/ 117108 h 159438"/>
                <a:gd name="connsiteX327" fmla="*/ 99704 w 120795"/>
                <a:gd name="connsiteY327" fmla="*/ 117846 h 159438"/>
                <a:gd name="connsiteX328" fmla="*/ 98672 w 120795"/>
                <a:gd name="connsiteY328" fmla="*/ 120205 h 159438"/>
                <a:gd name="connsiteX329" fmla="*/ 99262 w 120795"/>
                <a:gd name="connsiteY329" fmla="*/ 122123 h 159438"/>
                <a:gd name="connsiteX330" fmla="*/ 100884 w 120795"/>
                <a:gd name="connsiteY330" fmla="*/ 129645 h 159438"/>
                <a:gd name="connsiteX331" fmla="*/ 103392 w 120795"/>
                <a:gd name="connsiteY331" fmla="*/ 135102 h 159438"/>
                <a:gd name="connsiteX332" fmla="*/ 103392 w 120795"/>
                <a:gd name="connsiteY332" fmla="*/ 139674 h 159438"/>
                <a:gd name="connsiteX333" fmla="*/ 104719 w 120795"/>
                <a:gd name="connsiteY333" fmla="*/ 148966 h 159438"/>
                <a:gd name="connsiteX334" fmla="*/ 108406 w 120795"/>
                <a:gd name="connsiteY334" fmla="*/ 154128 h 159438"/>
                <a:gd name="connsiteX335" fmla="*/ 109734 w 120795"/>
                <a:gd name="connsiteY335" fmla="*/ 156931 h 159438"/>
                <a:gd name="connsiteX336" fmla="*/ 111356 w 120795"/>
                <a:gd name="connsiteY336" fmla="*/ 159438 h 159438"/>
                <a:gd name="connsiteX337" fmla="*/ 111799 w 120795"/>
                <a:gd name="connsiteY337" fmla="*/ 159438 h 159438"/>
                <a:gd name="connsiteX338" fmla="*/ 111503 w 120795"/>
                <a:gd name="connsiteY338" fmla="*/ 157373 h 159438"/>
                <a:gd name="connsiteX339" fmla="*/ 110766 w 120795"/>
                <a:gd name="connsiteY339" fmla="*/ 155603 h 159438"/>
                <a:gd name="connsiteX340" fmla="*/ 110324 w 120795"/>
                <a:gd name="connsiteY340" fmla="*/ 153686 h 159438"/>
                <a:gd name="connsiteX341" fmla="*/ 110324 w 120795"/>
                <a:gd name="connsiteY341" fmla="*/ 152211 h 159438"/>
                <a:gd name="connsiteX342" fmla="*/ 108849 w 120795"/>
                <a:gd name="connsiteY342" fmla="*/ 150884 h 159438"/>
                <a:gd name="connsiteX343" fmla="*/ 108259 w 120795"/>
                <a:gd name="connsiteY343" fmla="*/ 148524 h 159438"/>
                <a:gd name="connsiteX344" fmla="*/ 107964 w 120795"/>
                <a:gd name="connsiteY344" fmla="*/ 146016 h 159438"/>
                <a:gd name="connsiteX345" fmla="*/ 108701 w 120795"/>
                <a:gd name="connsiteY345" fmla="*/ 144246 h 159438"/>
                <a:gd name="connsiteX346" fmla="*/ 110618 w 120795"/>
                <a:gd name="connsiteY346" fmla="*/ 142329 h 159438"/>
                <a:gd name="connsiteX347" fmla="*/ 111946 w 120795"/>
                <a:gd name="connsiteY347" fmla="*/ 142034 h 159438"/>
                <a:gd name="connsiteX348" fmla="*/ 112978 w 120795"/>
                <a:gd name="connsiteY348" fmla="*/ 142919 h 159438"/>
                <a:gd name="connsiteX349" fmla="*/ 115633 w 120795"/>
                <a:gd name="connsiteY349" fmla="*/ 144099 h 159438"/>
                <a:gd name="connsiteX350" fmla="*/ 117403 w 120795"/>
                <a:gd name="connsiteY350" fmla="*/ 145279 h 159438"/>
                <a:gd name="connsiteX351" fmla="*/ 118141 w 120795"/>
                <a:gd name="connsiteY351" fmla="*/ 146754 h 159438"/>
                <a:gd name="connsiteX352" fmla="*/ 119026 w 120795"/>
                <a:gd name="connsiteY352" fmla="*/ 146754 h 159438"/>
                <a:gd name="connsiteX353" fmla="*/ 119910 w 120795"/>
                <a:gd name="connsiteY353" fmla="*/ 145574 h 159438"/>
                <a:gd name="connsiteX354" fmla="*/ 119910 w 120795"/>
                <a:gd name="connsiteY354" fmla="*/ 144394 h 159438"/>
                <a:gd name="connsiteX355" fmla="*/ 101179 w 120795"/>
                <a:gd name="connsiteY355" fmla="*/ 129792 h 159438"/>
                <a:gd name="connsiteX356" fmla="*/ 100589 w 120795"/>
                <a:gd name="connsiteY356" fmla="*/ 128612 h 159438"/>
                <a:gd name="connsiteX357" fmla="*/ 100294 w 120795"/>
                <a:gd name="connsiteY357" fmla="*/ 128612 h 159438"/>
                <a:gd name="connsiteX358" fmla="*/ 99851 w 120795"/>
                <a:gd name="connsiteY358" fmla="*/ 129792 h 159438"/>
                <a:gd name="connsiteX359" fmla="*/ 99409 w 120795"/>
                <a:gd name="connsiteY359" fmla="*/ 131857 h 159438"/>
                <a:gd name="connsiteX360" fmla="*/ 99851 w 120795"/>
                <a:gd name="connsiteY360" fmla="*/ 133480 h 159438"/>
                <a:gd name="connsiteX361" fmla="*/ 100737 w 120795"/>
                <a:gd name="connsiteY361" fmla="*/ 131267 h 159438"/>
                <a:gd name="connsiteX362" fmla="*/ 101032 w 120795"/>
                <a:gd name="connsiteY362" fmla="*/ 129792 h 159438"/>
                <a:gd name="connsiteX363" fmla="*/ 102507 w 120795"/>
                <a:gd name="connsiteY363" fmla="*/ 134217 h 159438"/>
                <a:gd name="connsiteX364" fmla="*/ 101769 w 120795"/>
                <a:gd name="connsiteY364" fmla="*/ 134217 h 159438"/>
                <a:gd name="connsiteX365" fmla="*/ 100442 w 120795"/>
                <a:gd name="connsiteY365" fmla="*/ 134512 h 159438"/>
                <a:gd name="connsiteX366" fmla="*/ 100884 w 120795"/>
                <a:gd name="connsiteY366" fmla="*/ 138199 h 159438"/>
                <a:gd name="connsiteX367" fmla="*/ 100589 w 120795"/>
                <a:gd name="connsiteY367" fmla="*/ 139379 h 159438"/>
                <a:gd name="connsiteX368" fmla="*/ 101326 w 120795"/>
                <a:gd name="connsiteY368" fmla="*/ 140117 h 159438"/>
                <a:gd name="connsiteX369" fmla="*/ 102949 w 120795"/>
                <a:gd name="connsiteY369" fmla="*/ 140117 h 159438"/>
                <a:gd name="connsiteX370" fmla="*/ 103244 w 120795"/>
                <a:gd name="connsiteY370" fmla="*/ 137167 h 159438"/>
                <a:gd name="connsiteX371" fmla="*/ 102949 w 120795"/>
                <a:gd name="connsiteY371" fmla="*/ 135249 h 159438"/>
                <a:gd name="connsiteX372" fmla="*/ 102507 w 120795"/>
                <a:gd name="connsiteY372" fmla="*/ 134217 h 15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20795" h="159438">
                  <a:moveTo>
                    <a:pt x="80383" y="112536"/>
                  </a:moveTo>
                  <a:lnTo>
                    <a:pt x="79498" y="123893"/>
                  </a:lnTo>
                  <a:lnTo>
                    <a:pt x="82300" y="121975"/>
                  </a:lnTo>
                  <a:lnTo>
                    <a:pt x="83038" y="119025"/>
                  </a:lnTo>
                  <a:lnTo>
                    <a:pt x="82448" y="116813"/>
                  </a:lnTo>
                  <a:lnTo>
                    <a:pt x="80383" y="112536"/>
                  </a:lnTo>
                  <a:close/>
                  <a:moveTo>
                    <a:pt x="92034" y="113273"/>
                  </a:moveTo>
                  <a:lnTo>
                    <a:pt x="91002" y="110913"/>
                  </a:lnTo>
                  <a:lnTo>
                    <a:pt x="90265" y="109881"/>
                  </a:lnTo>
                  <a:lnTo>
                    <a:pt x="89822" y="110323"/>
                  </a:lnTo>
                  <a:lnTo>
                    <a:pt x="89085" y="113716"/>
                  </a:lnTo>
                  <a:lnTo>
                    <a:pt x="90560" y="116371"/>
                  </a:lnTo>
                  <a:lnTo>
                    <a:pt x="91740" y="117108"/>
                  </a:lnTo>
                  <a:lnTo>
                    <a:pt x="92919" y="116371"/>
                  </a:lnTo>
                  <a:lnTo>
                    <a:pt x="92919" y="115191"/>
                  </a:lnTo>
                  <a:lnTo>
                    <a:pt x="92034" y="113421"/>
                  </a:lnTo>
                  <a:close/>
                  <a:moveTo>
                    <a:pt x="69468" y="101474"/>
                  </a:moveTo>
                  <a:lnTo>
                    <a:pt x="69026" y="100294"/>
                  </a:lnTo>
                  <a:lnTo>
                    <a:pt x="67404" y="98377"/>
                  </a:lnTo>
                  <a:lnTo>
                    <a:pt x="66223" y="98967"/>
                  </a:lnTo>
                  <a:lnTo>
                    <a:pt x="66961" y="99999"/>
                  </a:lnTo>
                  <a:lnTo>
                    <a:pt x="67994" y="100884"/>
                  </a:lnTo>
                  <a:lnTo>
                    <a:pt x="69468" y="101621"/>
                  </a:lnTo>
                  <a:close/>
                  <a:moveTo>
                    <a:pt x="70501" y="107079"/>
                  </a:moveTo>
                  <a:lnTo>
                    <a:pt x="70058" y="105161"/>
                  </a:lnTo>
                  <a:lnTo>
                    <a:pt x="69764" y="104424"/>
                  </a:lnTo>
                  <a:lnTo>
                    <a:pt x="67846" y="103096"/>
                  </a:lnTo>
                  <a:lnTo>
                    <a:pt x="65339" y="103834"/>
                  </a:lnTo>
                  <a:lnTo>
                    <a:pt x="65781" y="106194"/>
                  </a:lnTo>
                  <a:lnTo>
                    <a:pt x="66814" y="108259"/>
                  </a:lnTo>
                  <a:lnTo>
                    <a:pt x="66814" y="109734"/>
                  </a:lnTo>
                  <a:lnTo>
                    <a:pt x="69173" y="111798"/>
                  </a:lnTo>
                  <a:lnTo>
                    <a:pt x="69911" y="114453"/>
                  </a:lnTo>
                  <a:lnTo>
                    <a:pt x="69911" y="117698"/>
                  </a:lnTo>
                  <a:lnTo>
                    <a:pt x="65781" y="124925"/>
                  </a:lnTo>
                  <a:lnTo>
                    <a:pt x="68141" y="125220"/>
                  </a:lnTo>
                  <a:lnTo>
                    <a:pt x="72713" y="124335"/>
                  </a:lnTo>
                  <a:lnTo>
                    <a:pt x="74040" y="122418"/>
                  </a:lnTo>
                  <a:lnTo>
                    <a:pt x="74926" y="116076"/>
                  </a:lnTo>
                  <a:lnTo>
                    <a:pt x="74926" y="113568"/>
                  </a:lnTo>
                  <a:lnTo>
                    <a:pt x="71533" y="109291"/>
                  </a:lnTo>
                  <a:lnTo>
                    <a:pt x="70501" y="107226"/>
                  </a:lnTo>
                  <a:close/>
                  <a:moveTo>
                    <a:pt x="120795" y="144246"/>
                  </a:moveTo>
                  <a:lnTo>
                    <a:pt x="119910" y="141002"/>
                  </a:lnTo>
                  <a:lnTo>
                    <a:pt x="119616" y="137167"/>
                  </a:lnTo>
                  <a:lnTo>
                    <a:pt x="119616" y="128170"/>
                  </a:lnTo>
                  <a:lnTo>
                    <a:pt x="119320" y="127137"/>
                  </a:lnTo>
                  <a:lnTo>
                    <a:pt x="119026" y="125220"/>
                  </a:lnTo>
                  <a:lnTo>
                    <a:pt x="118288" y="115338"/>
                  </a:lnTo>
                  <a:lnTo>
                    <a:pt x="117698" y="112241"/>
                  </a:lnTo>
                  <a:lnTo>
                    <a:pt x="117256" y="107816"/>
                  </a:lnTo>
                  <a:lnTo>
                    <a:pt x="116518" y="106489"/>
                  </a:lnTo>
                  <a:lnTo>
                    <a:pt x="115633" y="104129"/>
                  </a:lnTo>
                  <a:lnTo>
                    <a:pt x="114601" y="102064"/>
                  </a:lnTo>
                  <a:lnTo>
                    <a:pt x="113716" y="101179"/>
                  </a:lnTo>
                  <a:lnTo>
                    <a:pt x="113126" y="97344"/>
                  </a:lnTo>
                  <a:lnTo>
                    <a:pt x="113126" y="90412"/>
                  </a:lnTo>
                  <a:lnTo>
                    <a:pt x="111799" y="85840"/>
                  </a:lnTo>
                  <a:lnTo>
                    <a:pt x="110618" y="80530"/>
                  </a:lnTo>
                  <a:lnTo>
                    <a:pt x="109143" y="80825"/>
                  </a:lnTo>
                  <a:lnTo>
                    <a:pt x="108259" y="79498"/>
                  </a:lnTo>
                  <a:lnTo>
                    <a:pt x="107668" y="79498"/>
                  </a:lnTo>
                  <a:lnTo>
                    <a:pt x="105456" y="80678"/>
                  </a:lnTo>
                  <a:lnTo>
                    <a:pt x="103686" y="80235"/>
                  </a:lnTo>
                  <a:lnTo>
                    <a:pt x="102359" y="80235"/>
                  </a:lnTo>
                  <a:lnTo>
                    <a:pt x="102359" y="85397"/>
                  </a:lnTo>
                  <a:lnTo>
                    <a:pt x="102064" y="86282"/>
                  </a:lnTo>
                  <a:lnTo>
                    <a:pt x="98672" y="89232"/>
                  </a:lnTo>
                  <a:lnTo>
                    <a:pt x="97787" y="91297"/>
                  </a:lnTo>
                  <a:lnTo>
                    <a:pt x="97787" y="93362"/>
                  </a:lnTo>
                  <a:lnTo>
                    <a:pt x="98229" y="96164"/>
                  </a:lnTo>
                  <a:lnTo>
                    <a:pt x="97639" y="97639"/>
                  </a:lnTo>
                  <a:lnTo>
                    <a:pt x="96164" y="98967"/>
                  </a:lnTo>
                  <a:lnTo>
                    <a:pt x="94247" y="99704"/>
                  </a:lnTo>
                  <a:lnTo>
                    <a:pt x="92477" y="99409"/>
                  </a:lnTo>
                  <a:lnTo>
                    <a:pt x="91445" y="98229"/>
                  </a:lnTo>
                  <a:lnTo>
                    <a:pt x="90412" y="95279"/>
                  </a:lnTo>
                  <a:lnTo>
                    <a:pt x="89527" y="93657"/>
                  </a:lnTo>
                  <a:lnTo>
                    <a:pt x="88495" y="93214"/>
                  </a:lnTo>
                  <a:lnTo>
                    <a:pt x="87757" y="93657"/>
                  </a:lnTo>
                  <a:lnTo>
                    <a:pt x="87757" y="97049"/>
                  </a:lnTo>
                  <a:lnTo>
                    <a:pt x="86873" y="97049"/>
                  </a:lnTo>
                  <a:lnTo>
                    <a:pt x="86282" y="96164"/>
                  </a:lnTo>
                  <a:lnTo>
                    <a:pt x="84660" y="88790"/>
                  </a:lnTo>
                  <a:lnTo>
                    <a:pt x="82300" y="83038"/>
                  </a:lnTo>
                  <a:lnTo>
                    <a:pt x="82300" y="80825"/>
                  </a:lnTo>
                  <a:lnTo>
                    <a:pt x="83038" y="78023"/>
                  </a:lnTo>
                  <a:lnTo>
                    <a:pt x="84070" y="73746"/>
                  </a:lnTo>
                  <a:lnTo>
                    <a:pt x="86725" y="71091"/>
                  </a:lnTo>
                  <a:lnTo>
                    <a:pt x="87020" y="69911"/>
                  </a:lnTo>
                  <a:lnTo>
                    <a:pt x="87462" y="69026"/>
                  </a:lnTo>
                  <a:lnTo>
                    <a:pt x="91592" y="69026"/>
                  </a:lnTo>
                  <a:lnTo>
                    <a:pt x="92772" y="68731"/>
                  </a:lnTo>
                  <a:lnTo>
                    <a:pt x="93805" y="67403"/>
                  </a:lnTo>
                  <a:lnTo>
                    <a:pt x="95279" y="66371"/>
                  </a:lnTo>
                  <a:lnTo>
                    <a:pt x="96754" y="65929"/>
                  </a:lnTo>
                  <a:lnTo>
                    <a:pt x="97934" y="65929"/>
                  </a:lnTo>
                  <a:lnTo>
                    <a:pt x="99851" y="66814"/>
                  </a:lnTo>
                  <a:lnTo>
                    <a:pt x="100589" y="66224"/>
                  </a:lnTo>
                  <a:lnTo>
                    <a:pt x="101179" y="64454"/>
                  </a:lnTo>
                  <a:lnTo>
                    <a:pt x="102064" y="62684"/>
                  </a:lnTo>
                  <a:lnTo>
                    <a:pt x="102654" y="61799"/>
                  </a:lnTo>
                  <a:lnTo>
                    <a:pt x="103981" y="61356"/>
                  </a:lnTo>
                  <a:lnTo>
                    <a:pt x="105604" y="61356"/>
                  </a:lnTo>
                  <a:lnTo>
                    <a:pt x="106194" y="60914"/>
                  </a:lnTo>
                  <a:lnTo>
                    <a:pt x="106636" y="60324"/>
                  </a:lnTo>
                  <a:lnTo>
                    <a:pt x="107079" y="57964"/>
                  </a:lnTo>
                  <a:lnTo>
                    <a:pt x="109143" y="52654"/>
                  </a:lnTo>
                  <a:lnTo>
                    <a:pt x="109881" y="50295"/>
                  </a:lnTo>
                  <a:lnTo>
                    <a:pt x="109881" y="47197"/>
                  </a:lnTo>
                  <a:lnTo>
                    <a:pt x="110471" y="46755"/>
                  </a:lnTo>
                  <a:lnTo>
                    <a:pt x="114011" y="48082"/>
                  </a:lnTo>
                  <a:lnTo>
                    <a:pt x="115486" y="48082"/>
                  </a:lnTo>
                  <a:lnTo>
                    <a:pt x="116371" y="47492"/>
                  </a:lnTo>
                  <a:lnTo>
                    <a:pt x="116666" y="46460"/>
                  </a:lnTo>
                  <a:lnTo>
                    <a:pt x="116223" y="45280"/>
                  </a:lnTo>
                  <a:lnTo>
                    <a:pt x="113716" y="43362"/>
                  </a:lnTo>
                  <a:lnTo>
                    <a:pt x="109291" y="40708"/>
                  </a:lnTo>
                  <a:lnTo>
                    <a:pt x="105309" y="39085"/>
                  </a:lnTo>
                  <a:lnTo>
                    <a:pt x="97787" y="39380"/>
                  </a:lnTo>
                  <a:lnTo>
                    <a:pt x="90412" y="39823"/>
                  </a:lnTo>
                  <a:lnTo>
                    <a:pt x="88200" y="39528"/>
                  </a:lnTo>
                  <a:lnTo>
                    <a:pt x="85545" y="38790"/>
                  </a:lnTo>
                  <a:lnTo>
                    <a:pt x="78908" y="38790"/>
                  </a:lnTo>
                  <a:lnTo>
                    <a:pt x="70796" y="39233"/>
                  </a:lnTo>
                  <a:lnTo>
                    <a:pt x="67698" y="38938"/>
                  </a:lnTo>
                  <a:lnTo>
                    <a:pt x="66223" y="38938"/>
                  </a:lnTo>
                  <a:lnTo>
                    <a:pt x="63126" y="39233"/>
                  </a:lnTo>
                  <a:lnTo>
                    <a:pt x="58259" y="38495"/>
                  </a:lnTo>
                  <a:lnTo>
                    <a:pt x="54867" y="37463"/>
                  </a:lnTo>
                  <a:lnTo>
                    <a:pt x="51770" y="36430"/>
                  </a:lnTo>
                  <a:lnTo>
                    <a:pt x="48229" y="35398"/>
                  </a:lnTo>
                  <a:lnTo>
                    <a:pt x="47345" y="35398"/>
                  </a:lnTo>
                  <a:lnTo>
                    <a:pt x="46902" y="35103"/>
                  </a:lnTo>
                  <a:lnTo>
                    <a:pt x="46607" y="34218"/>
                  </a:lnTo>
                  <a:lnTo>
                    <a:pt x="46607" y="33186"/>
                  </a:lnTo>
                  <a:lnTo>
                    <a:pt x="47197" y="28023"/>
                  </a:lnTo>
                  <a:lnTo>
                    <a:pt x="46607" y="20206"/>
                  </a:lnTo>
                  <a:lnTo>
                    <a:pt x="47197" y="17404"/>
                  </a:lnTo>
                  <a:lnTo>
                    <a:pt x="44247" y="11062"/>
                  </a:lnTo>
                  <a:lnTo>
                    <a:pt x="43215" y="9882"/>
                  </a:lnTo>
                  <a:lnTo>
                    <a:pt x="41887" y="9882"/>
                  </a:lnTo>
                  <a:lnTo>
                    <a:pt x="41003" y="10619"/>
                  </a:lnTo>
                  <a:lnTo>
                    <a:pt x="40708" y="12094"/>
                  </a:lnTo>
                  <a:lnTo>
                    <a:pt x="41150" y="13717"/>
                  </a:lnTo>
                  <a:lnTo>
                    <a:pt x="40118" y="15634"/>
                  </a:lnTo>
                  <a:lnTo>
                    <a:pt x="37905" y="16224"/>
                  </a:lnTo>
                  <a:lnTo>
                    <a:pt x="35398" y="15634"/>
                  </a:lnTo>
                  <a:lnTo>
                    <a:pt x="33333" y="14749"/>
                  </a:lnTo>
                  <a:lnTo>
                    <a:pt x="30678" y="12832"/>
                  </a:lnTo>
                  <a:lnTo>
                    <a:pt x="28613" y="10177"/>
                  </a:lnTo>
                  <a:lnTo>
                    <a:pt x="28613" y="7227"/>
                  </a:lnTo>
                  <a:lnTo>
                    <a:pt x="27581" y="5310"/>
                  </a:lnTo>
                  <a:lnTo>
                    <a:pt x="26253" y="4425"/>
                  </a:lnTo>
                  <a:lnTo>
                    <a:pt x="25369" y="4130"/>
                  </a:lnTo>
                  <a:lnTo>
                    <a:pt x="24484" y="4130"/>
                  </a:lnTo>
                  <a:lnTo>
                    <a:pt x="23746" y="5310"/>
                  </a:lnTo>
                  <a:lnTo>
                    <a:pt x="24336" y="6342"/>
                  </a:lnTo>
                  <a:lnTo>
                    <a:pt x="25221" y="7817"/>
                  </a:lnTo>
                  <a:lnTo>
                    <a:pt x="24926" y="8850"/>
                  </a:lnTo>
                  <a:lnTo>
                    <a:pt x="24189" y="8850"/>
                  </a:lnTo>
                  <a:lnTo>
                    <a:pt x="23009" y="8555"/>
                  </a:lnTo>
                  <a:lnTo>
                    <a:pt x="21239" y="8850"/>
                  </a:lnTo>
                  <a:lnTo>
                    <a:pt x="19469" y="8112"/>
                  </a:lnTo>
                  <a:lnTo>
                    <a:pt x="18436" y="8112"/>
                  </a:lnTo>
                  <a:lnTo>
                    <a:pt x="17404" y="7817"/>
                  </a:lnTo>
                  <a:lnTo>
                    <a:pt x="17404" y="6047"/>
                  </a:lnTo>
                  <a:lnTo>
                    <a:pt x="15782" y="3835"/>
                  </a:lnTo>
                  <a:lnTo>
                    <a:pt x="13127" y="1475"/>
                  </a:lnTo>
                  <a:lnTo>
                    <a:pt x="10472" y="0"/>
                  </a:lnTo>
                  <a:lnTo>
                    <a:pt x="9144" y="0"/>
                  </a:lnTo>
                  <a:lnTo>
                    <a:pt x="8555" y="1917"/>
                  </a:lnTo>
                  <a:lnTo>
                    <a:pt x="8555" y="2507"/>
                  </a:lnTo>
                  <a:lnTo>
                    <a:pt x="9587" y="2802"/>
                  </a:lnTo>
                  <a:lnTo>
                    <a:pt x="10914" y="3835"/>
                  </a:lnTo>
                  <a:lnTo>
                    <a:pt x="11209" y="4867"/>
                  </a:lnTo>
                  <a:lnTo>
                    <a:pt x="11209" y="5752"/>
                  </a:lnTo>
                  <a:lnTo>
                    <a:pt x="9440" y="7375"/>
                  </a:lnTo>
                  <a:lnTo>
                    <a:pt x="8259" y="8850"/>
                  </a:lnTo>
                  <a:lnTo>
                    <a:pt x="5605" y="11062"/>
                  </a:lnTo>
                  <a:lnTo>
                    <a:pt x="3392" y="13569"/>
                  </a:lnTo>
                  <a:lnTo>
                    <a:pt x="2802" y="15487"/>
                  </a:lnTo>
                  <a:lnTo>
                    <a:pt x="1917" y="17256"/>
                  </a:lnTo>
                  <a:lnTo>
                    <a:pt x="1623" y="19174"/>
                  </a:lnTo>
                  <a:lnTo>
                    <a:pt x="2212" y="20501"/>
                  </a:lnTo>
                  <a:lnTo>
                    <a:pt x="3245" y="21386"/>
                  </a:lnTo>
                  <a:lnTo>
                    <a:pt x="6047" y="21976"/>
                  </a:lnTo>
                  <a:lnTo>
                    <a:pt x="8997" y="24484"/>
                  </a:lnTo>
                  <a:lnTo>
                    <a:pt x="11357" y="27876"/>
                  </a:lnTo>
                  <a:lnTo>
                    <a:pt x="12684" y="28908"/>
                  </a:lnTo>
                  <a:lnTo>
                    <a:pt x="15044" y="30088"/>
                  </a:lnTo>
                  <a:lnTo>
                    <a:pt x="19617" y="30088"/>
                  </a:lnTo>
                  <a:lnTo>
                    <a:pt x="20354" y="31121"/>
                  </a:lnTo>
                  <a:lnTo>
                    <a:pt x="20944" y="33628"/>
                  </a:lnTo>
                  <a:lnTo>
                    <a:pt x="21829" y="34513"/>
                  </a:lnTo>
                  <a:lnTo>
                    <a:pt x="24189" y="35693"/>
                  </a:lnTo>
                  <a:lnTo>
                    <a:pt x="24189" y="36578"/>
                  </a:lnTo>
                  <a:lnTo>
                    <a:pt x="23746" y="37610"/>
                  </a:lnTo>
                  <a:lnTo>
                    <a:pt x="22714" y="38348"/>
                  </a:lnTo>
                  <a:lnTo>
                    <a:pt x="20796" y="38790"/>
                  </a:lnTo>
                  <a:lnTo>
                    <a:pt x="17109" y="38790"/>
                  </a:lnTo>
                  <a:lnTo>
                    <a:pt x="14454" y="38495"/>
                  </a:lnTo>
                  <a:lnTo>
                    <a:pt x="11357" y="38495"/>
                  </a:lnTo>
                  <a:lnTo>
                    <a:pt x="9144" y="44690"/>
                  </a:lnTo>
                  <a:lnTo>
                    <a:pt x="7522" y="46902"/>
                  </a:lnTo>
                  <a:lnTo>
                    <a:pt x="6637" y="46902"/>
                  </a:lnTo>
                  <a:lnTo>
                    <a:pt x="4277" y="45870"/>
                  </a:lnTo>
                  <a:lnTo>
                    <a:pt x="3245" y="45870"/>
                  </a:lnTo>
                  <a:lnTo>
                    <a:pt x="442" y="51622"/>
                  </a:lnTo>
                  <a:lnTo>
                    <a:pt x="0" y="52949"/>
                  </a:lnTo>
                  <a:lnTo>
                    <a:pt x="0" y="53982"/>
                  </a:lnTo>
                  <a:lnTo>
                    <a:pt x="1327" y="56194"/>
                  </a:lnTo>
                  <a:lnTo>
                    <a:pt x="3097" y="57964"/>
                  </a:lnTo>
                  <a:lnTo>
                    <a:pt x="5162" y="58701"/>
                  </a:lnTo>
                  <a:lnTo>
                    <a:pt x="6784" y="58112"/>
                  </a:lnTo>
                  <a:lnTo>
                    <a:pt x="8112" y="58849"/>
                  </a:lnTo>
                  <a:lnTo>
                    <a:pt x="9734" y="60619"/>
                  </a:lnTo>
                  <a:lnTo>
                    <a:pt x="12389" y="61799"/>
                  </a:lnTo>
                  <a:lnTo>
                    <a:pt x="16076" y="62389"/>
                  </a:lnTo>
                  <a:lnTo>
                    <a:pt x="18142" y="63864"/>
                  </a:lnTo>
                  <a:lnTo>
                    <a:pt x="18436" y="65044"/>
                  </a:lnTo>
                  <a:lnTo>
                    <a:pt x="18436" y="66224"/>
                  </a:lnTo>
                  <a:lnTo>
                    <a:pt x="17846" y="69468"/>
                  </a:lnTo>
                  <a:lnTo>
                    <a:pt x="17551" y="71386"/>
                  </a:lnTo>
                  <a:lnTo>
                    <a:pt x="15486" y="76253"/>
                  </a:lnTo>
                  <a:lnTo>
                    <a:pt x="14012" y="80383"/>
                  </a:lnTo>
                  <a:lnTo>
                    <a:pt x="14749" y="82300"/>
                  </a:lnTo>
                  <a:lnTo>
                    <a:pt x="15339" y="83038"/>
                  </a:lnTo>
                  <a:lnTo>
                    <a:pt x="15782" y="83628"/>
                  </a:lnTo>
                  <a:lnTo>
                    <a:pt x="17404" y="85250"/>
                  </a:lnTo>
                  <a:lnTo>
                    <a:pt x="18584" y="86872"/>
                  </a:lnTo>
                  <a:lnTo>
                    <a:pt x="17551" y="90855"/>
                  </a:lnTo>
                  <a:lnTo>
                    <a:pt x="18142" y="91887"/>
                  </a:lnTo>
                  <a:lnTo>
                    <a:pt x="20354" y="92624"/>
                  </a:lnTo>
                  <a:lnTo>
                    <a:pt x="22714" y="93214"/>
                  </a:lnTo>
                  <a:lnTo>
                    <a:pt x="23599" y="93804"/>
                  </a:lnTo>
                  <a:lnTo>
                    <a:pt x="21534" y="97787"/>
                  </a:lnTo>
                  <a:lnTo>
                    <a:pt x="21976" y="100589"/>
                  </a:lnTo>
                  <a:lnTo>
                    <a:pt x="22861" y="103244"/>
                  </a:lnTo>
                  <a:lnTo>
                    <a:pt x="23451" y="107521"/>
                  </a:lnTo>
                  <a:lnTo>
                    <a:pt x="23451" y="108996"/>
                  </a:lnTo>
                  <a:lnTo>
                    <a:pt x="24778" y="112241"/>
                  </a:lnTo>
                  <a:lnTo>
                    <a:pt x="26844" y="118731"/>
                  </a:lnTo>
                  <a:lnTo>
                    <a:pt x="26844" y="123745"/>
                  </a:lnTo>
                  <a:lnTo>
                    <a:pt x="27728" y="125810"/>
                  </a:lnTo>
                  <a:lnTo>
                    <a:pt x="28023" y="129645"/>
                  </a:lnTo>
                  <a:lnTo>
                    <a:pt x="29941" y="132005"/>
                  </a:lnTo>
                  <a:lnTo>
                    <a:pt x="31711" y="133627"/>
                  </a:lnTo>
                  <a:lnTo>
                    <a:pt x="32891" y="134070"/>
                  </a:lnTo>
                  <a:lnTo>
                    <a:pt x="34808" y="133627"/>
                  </a:lnTo>
                  <a:lnTo>
                    <a:pt x="37315" y="130972"/>
                  </a:lnTo>
                  <a:lnTo>
                    <a:pt x="38643" y="128465"/>
                  </a:lnTo>
                  <a:lnTo>
                    <a:pt x="38643" y="125220"/>
                  </a:lnTo>
                  <a:lnTo>
                    <a:pt x="37758" y="120353"/>
                  </a:lnTo>
                  <a:lnTo>
                    <a:pt x="38053" y="118583"/>
                  </a:lnTo>
                  <a:lnTo>
                    <a:pt x="39675" y="126548"/>
                  </a:lnTo>
                  <a:lnTo>
                    <a:pt x="40118" y="129940"/>
                  </a:lnTo>
                  <a:lnTo>
                    <a:pt x="40118" y="132447"/>
                  </a:lnTo>
                  <a:lnTo>
                    <a:pt x="41740" y="131120"/>
                  </a:lnTo>
                  <a:lnTo>
                    <a:pt x="42772" y="129350"/>
                  </a:lnTo>
                  <a:lnTo>
                    <a:pt x="45132" y="128170"/>
                  </a:lnTo>
                  <a:lnTo>
                    <a:pt x="46607" y="126400"/>
                  </a:lnTo>
                  <a:lnTo>
                    <a:pt x="47640" y="123450"/>
                  </a:lnTo>
                  <a:lnTo>
                    <a:pt x="47935" y="121238"/>
                  </a:lnTo>
                  <a:lnTo>
                    <a:pt x="47640" y="118140"/>
                  </a:lnTo>
                  <a:lnTo>
                    <a:pt x="48377" y="115486"/>
                  </a:lnTo>
                  <a:lnTo>
                    <a:pt x="51032" y="113273"/>
                  </a:lnTo>
                  <a:lnTo>
                    <a:pt x="48672" y="117551"/>
                  </a:lnTo>
                  <a:lnTo>
                    <a:pt x="48672" y="120500"/>
                  </a:lnTo>
                  <a:lnTo>
                    <a:pt x="49262" y="122860"/>
                  </a:lnTo>
                  <a:lnTo>
                    <a:pt x="50147" y="125368"/>
                  </a:lnTo>
                  <a:lnTo>
                    <a:pt x="53097" y="123303"/>
                  </a:lnTo>
                  <a:lnTo>
                    <a:pt x="55014" y="122270"/>
                  </a:lnTo>
                  <a:lnTo>
                    <a:pt x="56784" y="121828"/>
                  </a:lnTo>
                  <a:lnTo>
                    <a:pt x="53539" y="125663"/>
                  </a:lnTo>
                  <a:lnTo>
                    <a:pt x="53097" y="127285"/>
                  </a:lnTo>
                  <a:lnTo>
                    <a:pt x="53097" y="129202"/>
                  </a:lnTo>
                  <a:lnTo>
                    <a:pt x="54719" y="130235"/>
                  </a:lnTo>
                  <a:lnTo>
                    <a:pt x="55457" y="131120"/>
                  </a:lnTo>
                  <a:lnTo>
                    <a:pt x="57374" y="130825"/>
                  </a:lnTo>
                  <a:lnTo>
                    <a:pt x="58849" y="128907"/>
                  </a:lnTo>
                  <a:lnTo>
                    <a:pt x="60619" y="124777"/>
                  </a:lnTo>
                  <a:lnTo>
                    <a:pt x="64306" y="121238"/>
                  </a:lnTo>
                  <a:lnTo>
                    <a:pt x="65781" y="120205"/>
                  </a:lnTo>
                  <a:lnTo>
                    <a:pt x="66666" y="119173"/>
                  </a:lnTo>
                  <a:lnTo>
                    <a:pt x="67404" y="116371"/>
                  </a:lnTo>
                  <a:lnTo>
                    <a:pt x="66814" y="114306"/>
                  </a:lnTo>
                  <a:lnTo>
                    <a:pt x="65191" y="111503"/>
                  </a:lnTo>
                  <a:lnTo>
                    <a:pt x="64011" y="110176"/>
                  </a:lnTo>
                  <a:lnTo>
                    <a:pt x="64306" y="108849"/>
                  </a:lnTo>
                  <a:lnTo>
                    <a:pt x="63864" y="107521"/>
                  </a:lnTo>
                  <a:lnTo>
                    <a:pt x="62684" y="105751"/>
                  </a:lnTo>
                  <a:lnTo>
                    <a:pt x="62684" y="103686"/>
                  </a:lnTo>
                  <a:lnTo>
                    <a:pt x="63421" y="102211"/>
                  </a:lnTo>
                  <a:lnTo>
                    <a:pt x="65781" y="101621"/>
                  </a:lnTo>
                  <a:lnTo>
                    <a:pt x="63864" y="99409"/>
                  </a:lnTo>
                  <a:lnTo>
                    <a:pt x="63569" y="97639"/>
                  </a:lnTo>
                  <a:lnTo>
                    <a:pt x="65191" y="96754"/>
                  </a:lnTo>
                  <a:lnTo>
                    <a:pt x="66961" y="95427"/>
                  </a:lnTo>
                  <a:lnTo>
                    <a:pt x="66961" y="91740"/>
                  </a:lnTo>
                  <a:lnTo>
                    <a:pt x="65044" y="89527"/>
                  </a:lnTo>
                  <a:lnTo>
                    <a:pt x="61651" y="88937"/>
                  </a:lnTo>
                  <a:lnTo>
                    <a:pt x="58406" y="86430"/>
                  </a:lnTo>
                  <a:lnTo>
                    <a:pt x="62094" y="87020"/>
                  </a:lnTo>
                  <a:lnTo>
                    <a:pt x="65929" y="87315"/>
                  </a:lnTo>
                  <a:lnTo>
                    <a:pt x="66223" y="85840"/>
                  </a:lnTo>
                  <a:lnTo>
                    <a:pt x="66223" y="83038"/>
                  </a:lnTo>
                  <a:lnTo>
                    <a:pt x="67108" y="82743"/>
                  </a:lnTo>
                  <a:lnTo>
                    <a:pt x="67404" y="84365"/>
                  </a:lnTo>
                  <a:lnTo>
                    <a:pt x="67404" y="86872"/>
                  </a:lnTo>
                  <a:lnTo>
                    <a:pt x="68436" y="91445"/>
                  </a:lnTo>
                  <a:lnTo>
                    <a:pt x="67846" y="96312"/>
                  </a:lnTo>
                  <a:lnTo>
                    <a:pt x="68436" y="98229"/>
                  </a:lnTo>
                  <a:lnTo>
                    <a:pt x="72861" y="106489"/>
                  </a:lnTo>
                  <a:lnTo>
                    <a:pt x="75958" y="109881"/>
                  </a:lnTo>
                  <a:lnTo>
                    <a:pt x="81268" y="109438"/>
                  </a:lnTo>
                  <a:lnTo>
                    <a:pt x="82890" y="108701"/>
                  </a:lnTo>
                  <a:lnTo>
                    <a:pt x="85398" y="106194"/>
                  </a:lnTo>
                  <a:lnTo>
                    <a:pt x="87905" y="104571"/>
                  </a:lnTo>
                  <a:lnTo>
                    <a:pt x="89675" y="102211"/>
                  </a:lnTo>
                  <a:lnTo>
                    <a:pt x="89675" y="104571"/>
                  </a:lnTo>
                  <a:lnTo>
                    <a:pt x="91002" y="107079"/>
                  </a:lnTo>
                  <a:lnTo>
                    <a:pt x="95279" y="112683"/>
                  </a:lnTo>
                  <a:lnTo>
                    <a:pt x="96312" y="115338"/>
                  </a:lnTo>
                  <a:lnTo>
                    <a:pt x="97934" y="118288"/>
                  </a:lnTo>
                  <a:lnTo>
                    <a:pt x="99262" y="117108"/>
                  </a:lnTo>
                  <a:lnTo>
                    <a:pt x="99704" y="117108"/>
                  </a:lnTo>
                  <a:lnTo>
                    <a:pt x="99704" y="117846"/>
                  </a:lnTo>
                  <a:lnTo>
                    <a:pt x="98672" y="120205"/>
                  </a:lnTo>
                  <a:lnTo>
                    <a:pt x="99262" y="122123"/>
                  </a:lnTo>
                  <a:lnTo>
                    <a:pt x="100884" y="129645"/>
                  </a:lnTo>
                  <a:lnTo>
                    <a:pt x="103392" y="135102"/>
                  </a:lnTo>
                  <a:lnTo>
                    <a:pt x="103392" y="139674"/>
                  </a:lnTo>
                  <a:lnTo>
                    <a:pt x="104719" y="148966"/>
                  </a:lnTo>
                  <a:lnTo>
                    <a:pt x="108406" y="154128"/>
                  </a:lnTo>
                  <a:lnTo>
                    <a:pt x="109734" y="156931"/>
                  </a:lnTo>
                  <a:lnTo>
                    <a:pt x="111356" y="159438"/>
                  </a:lnTo>
                  <a:lnTo>
                    <a:pt x="111799" y="159438"/>
                  </a:lnTo>
                  <a:lnTo>
                    <a:pt x="111503" y="157373"/>
                  </a:lnTo>
                  <a:lnTo>
                    <a:pt x="110766" y="155603"/>
                  </a:lnTo>
                  <a:lnTo>
                    <a:pt x="110324" y="153686"/>
                  </a:lnTo>
                  <a:lnTo>
                    <a:pt x="110324" y="152211"/>
                  </a:lnTo>
                  <a:lnTo>
                    <a:pt x="108849" y="150884"/>
                  </a:lnTo>
                  <a:lnTo>
                    <a:pt x="108259" y="148524"/>
                  </a:lnTo>
                  <a:lnTo>
                    <a:pt x="107964" y="146016"/>
                  </a:lnTo>
                  <a:lnTo>
                    <a:pt x="108701" y="144246"/>
                  </a:lnTo>
                  <a:lnTo>
                    <a:pt x="110618" y="142329"/>
                  </a:lnTo>
                  <a:lnTo>
                    <a:pt x="111946" y="142034"/>
                  </a:lnTo>
                  <a:lnTo>
                    <a:pt x="112978" y="142919"/>
                  </a:lnTo>
                  <a:lnTo>
                    <a:pt x="115633" y="144099"/>
                  </a:lnTo>
                  <a:lnTo>
                    <a:pt x="117403" y="145279"/>
                  </a:lnTo>
                  <a:lnTo>
                    <a:pt x="118141" y="146754"/>
                  </a:lnTo>
                  <a:lnTo>
                    <a:pt x="119026" y="146754"/>
                  </a:lnTo>
                  <a:lnTo>
                    <a:pt x="119910" y="145574"/>
                  </a:lnTo>
                  <a:lnTo>
                    <a:pt x="119910" y="144394"/>
                  </a:lnTo>
                  <a:close/>
                  <a:moveTo>
                    <a:pt x="101179" y="129792"/>
                  </a:moveTo>
                  <a:lnTo>
                    <a:pt x="100589" y="128612"/>
                  </a:lnTo>
                  <a:lnTo>
                    <a:pt x="100294" y="128612"/>
                  </a:lnTo>
                  <a:lnTo>
                    <a:pt x="99851" y="129792"/>
                  </a:lnTo>
                  <a:lnTo>
                    <a:pt x="99409" y="131857"/>
                  </a:lnTo>
                  <a:lnTo>
                    <a:pt x="99851" y="133480"/>
                  </a:lnTo>
                  <a:lnTo>
                    <a:pt x="100737" y="131267"/>
                  </a:lnTo>
                  <a:lnTo>
                    <a:pt x="101032" y="129792"/>
                  </a:lnTo>
                  <a:close/>
                  <a:moveTo>
                    <a:pt x="102507" y="134217"/>
                  </a:moveTo>
                  <a:lnTo>
                    <a:pt x="101769" y="134217"/>
                  </a:lnTo>
                  <a:lnTo>
                    <a:pt x="100442" y="134512"/>
                  </a:lnTo>
                  <a:lnTo>
                    <a:pt x="100884" y="138199"/>
                  </a:lnTo>
                  <a:lnTo>
                    <a:pt x="100589" y="139379"/>
                  </a:lnTo>
                  <a:lnTo>
                    <a:pt x="101326" y="140117"/>
                  </a:lnTo>
                  <a:lnTo>
                    <a:pt x="102949" y="140117"/>
                  </a:lnTo>
                  <a:lnTo>
                    <a:pt x="103244" y="137167"/>
                  </a:lnTo>
                  <a:lnTo>
                    <a:pt x="102949" y="135249"/>
                  </a:lnTo>
                  <a:lnTo>
                    <a:pt x="102507" y="134217"/>
                  </a:lnTo>
                  <a:close/>
                </a:path>
              </a:pathLst>
            </a:custGeom>
            <a:grpFill/>
            <a:ln w="3175" cap="flat">
              <a:solidFill>
                <a:schemeClr val="bg2">
                  <a:lumMod val="90000"/>
                </a:schemeClr>
              </a:solid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EF7CAA2-0973-495A-5634-865BD05226F2}"/>
                </a:ext>
              </a:extLst>
            </p:cNvPr>
            <p:cNvSpPr/>
            <p:nvPr/>
          </p:nvSpPr>
          <p:spPr>
            <a:xfrm>
              <a:off x="4229793" y="3946778"/>
              <a:ext cx="5752" cy="6784"/>
            </a:xfrm>
            <a:custGeom>
              <a:avLst/>
              <a:gdLst>
                <a:gd name="connsiteX0" fmla="*/ 4277 w 5752"/>
                <a:gd name="connsiteY0" fmla="*/ 3245 h 6784"/>
                <a:gd name="connsiteX1" fmla="*/ 1475 w 5752"/>
                <a:gd name="connsiteY1" fmla="*/ 0 h 6784"/>
                <a:gd name="connsiteX2" fmla="*/ 0 w 5752"/>
                <a:gd name="connsiteY2" fmla="*/ 442 h 6784"/>
                <a:gd name="connsiteX3" fmla="*/ 147 w 5752"/>
                <a:gd name="connsiteY3" fmla="*/ 4425 h 6784"/>
                <a:gd name="connsiteX4" fmla="*/ 1032 w 5752"/>
                <a:gd name="connsiteY4" fmla="*/ 5752 h 6784"/>
                <a:gd name="connsiteX5" fmla="*/ 3392 w 5752"/>
                <a:gd name="connsiteY5" fmla="*/ 6785 h 6784"/>
                <a:gd name="connsiteX6" fmla="*/ 4130 w 5752"/>
                <a:gd name="connsiteY6" fmla="*/ 6342 h 6784"/>
                <a:gd name="connsiteX7" fmla="*/ 5752 w 5752"/>
                <a:gd name="connsiteY7" fmla="*/ 4425 h 6784"/>
                <a:gd name="connsiteX8" fmla="*/ 4277 w 5752"/>
                <a:gd name="connsiteY8" fmla="*/ 3245 h 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52" h="6784">
                  <a:moveTo>
                    <a:pt x="4277" y="3245"/>
                  </a:moveTo>
                  <a:lnTo>
                    <a:pt x="1475" y="0"/>
                  </a:lnTo>
                  <a:lnTo>
                    <a:pt x="0" y="442"/>
                  </a:lnTo>
                  <a:lnTo>
                    <a:pt x="147" y="4425"/>
                  </a:lnTo>
                  <a:lnTo>
                    <a:pt x="1032" y="5752"/>
                  </a:lnTo>
                  <a:lnTo>
                    <a:pt x="3392" y="6785"/>
                  </a:lnTo>
                  <a:lnTo>
                    <a:pt x="4130" y="6342"/>
                  </a:lnTo>
                  <a:lnTo>
                    <a:pt x="5752" y="4425"/>
                  </a:lnTo>
                  <a:lnTo>
                    <a:pt x="4277" y="3245"/>
                  </a:lnTo>
                  <a:close/>
                </a:path>
              </a:pathLst>
            </a:custGeom>
            <a:grpFill/>
            <a:ln w="3175" cap="flat">
              <a:solidFill>
                <a:schemeClr val="bg2">
                  <a:lumMod val="90000"/>
                </a:schemeClr>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250D80B4-9A1C-2503-1187-4C99F6457505}"/>
                </a:ext>
              </a:extLst>
            </p:cNvPr>
            <p:cNvSpPr/>
            <p:nvPr/>
          </p:nvSpPr>
          <p:spPr>
            <a:xfrm>
              <a:off x="6199686" y="3029972"/>
              <a:ext cx="100441" cy="86577"/>
            </a:xfrm>
            <a:custGeom>
              <a:avLst/>
              <a:gdLst>
                <a:gd name="connsiteX0" fmla="*/ 99557 w 100441"/>
                <a:gd name="connsiteY0" fmla="*/ 38643 h 86577"/>
                <a:gd name="connsiteX1" fmla="*/ 96459 w 100441"/>
                <a:gd name="connsiteY1" fmla="*/ 36135 h 86577"/>
                <a:gd name="connsiteX2" fmla="*/ 94099 w 100441"/>
                <a:gd name="connsiteY2" fmla="*/ 33776 h 86577"/>
                <a:gd name="connsiteX3" fmla="*/ 91297 w 100441"/>
                <a:gd name="connsiteY3" fmla="*/ 32006 h 86577"/>
                <a:gd name="connsiteX4" fmla="*/ 89232 w 100441"/>
                <a:gd name="connsiteY4" fmla="*/ 31268 h 86577"/>
                <a:gd name="connsiteX5" fmla="*/ 88642 w 100441"/>
                <a:gd name="connsiteY5" fmla="*/ 30383 h 86577"/>
                <a:gd name="connsiteX6" fmla="*/ 88347 w 100441"/>
                <a:gd name="connsiteY6" fmla="*/ 29498 h 86577"/>
                <a:gd name="connsiteX7" fmla="*/ 88642 w 100441"/>
                <a:gd name="connsiteY7" fmla="*/ 27728 h 86577"/>
                <a:gd name="connsiteX8" fmla="*/ 88642 w 100441"/>
                <a:gd name="connsiteY8" fmla="*/ 25516 h 86577"/>
                <a:gd name="connsiteX9" fmla="*/ 89232 w 100441"/>
                <a:gd name="connsiteY9" fmla="*/ 24189 h 86577"/>
                <a:gd name="connsiteX10" fmla="*/ 91149 w 100441"/>
                <a:gd name="connsiteY10" fmla="*/ 21534 h 86577"/>
                <a:gd name="connsiteX11" fmla="*/ 92919 w 100441"/>
                <a:gd name="connsiteY11" fmla="*/ 18731 h 86577"/>
                <a:gd name="connsiteX12" fmla="*/ 93952 w 100441"/>
                <a:gd name="connsiteY12" fmla="*/ 15929 h 86577"/>
                <a:gd name="connsiteX13" fmla="*/ 94542 w 100441"/>
                <a:gd name="connsiteY13" fmla="*/ 13422 h 86577"/>
                <a:gd name="connsiteX14" fmla="*/ 94394 w 100441"/>
                <a:gd name="connsiteY14" fmla="*/ 12832 h 86577"/>
                <a:gd name="connsiteX15" fmla="*/ 93362 w 100441"/>
                <a:gd name="connsiteY15" fmla="*/ 12242 h 86577"/>
                <a:gd name="connsiteX16" fmla="*/ 91445 w 100441"/>
                <a:gd name="connsiteY16" fmla="*/ 11652 h 86577"/>
                <a:gd name="connsiteX17" fmla="*/ 88642 w 100441"/>
                <a:gd name="connsiteY17" fmla="*/ 12094 h 86577"/>
                <a:gd name="connsiteX18" fmla="*/ 86282 w 100441"/>
                <a:gd name="connsiteY18" fmla="*/ 13127 h 86577"/>
                <a:gd name="connsiteX19" fmla="*/ 85398 w 100441"/>
                <a:gd name="connsiteY19" fmla="*/ 13127 h 86577"/>
                <a:gd name="connsiteX20" fmla="*/ 83775 w 100441"/>
                <a:gd name="connsiteY20" fmla="*/ 13274 h 86577"/>
                <a:gd name="connsiteX21" fmla="*/ 80973 w 100441"/>
                <a:gd name="connsiteY21" fmla="*/ 12684 h 86577"/>
                <a:gd name="connsiteX22" fmla="*/ 79645 w 100441"/>
                <a:gd name="connsiteY22" fmla="*/ 11652 h 86577"/>
                <a:gd name="connsiteX23" fmla="*/ 79498 w 100441"/>
                <a:gd name="connsiteY23" fmla="*/ 10619 h 86577"/>
                <a:gd name="connsiteX24" fmla="*/ 79498 w 100441"/>
                <a:gd name="connsiteY24" fmla="*/ 9587 h 86577"/>
                <a:gd name="connsiteX25" fmla="*/ 78613 w 100441"/>
                <a:gd name="connsiteY25" fmla="*/ 8112 h 86577"/>
                <a:gd name="connsiteX26" fmla="*/ 76400 w 100441"/>
                <a:gd name="connsiteY26" fmla="*/ 6490 h 86577"/>
                <a:gd name="connsiteX27" fmla="*/ 71828 w 100441"/>
                <a:gd name="connsiteY27" fmla="*/ 6195 h 86577"/>
                <a:gd name="connsiteX28" fmla="*/ 70206 w 100441"/>
                <a:gd name="connsiteY28" fmla="*/ 5605 h 86577"/>
                <a:gd name="connsiteX29" fmla="*/ 68436 w 100441"/>
                <a:gd name="connsiteY29" fmla="*/ 5015 h 86577"/>
                <a:gd name="connsiteX30" fmla="*/ 66519 w 100441"/>
                <a:gd name="connsiteY30" fmla="*/ 4572 h 86577"/>
                <a:gd name="connsiteX31" fmla="*/ 64749 w 100441"/>
                <a:gd name="connsiteY31" fmla="*/ 4572 h 86577"/>
                <a:gd name="connsiteX32" fmla="*/ 62684 w 100441"/>
                <a:gd name="connsiteY32" fmla="*/ 5015 h 86577"/>
                <a:gd name="connsiteX33" fmla="*/ 58997 w 100441"/>
                <a:gd name="connsiteY33" fmla="*/ 4277 h 86577"/>
                <a:gd name="connsiteX34" fmla="*/ 57817 w 100441"/>
                <a:gd name="connsiteY34" fmla="*/ 5310 h 86577"/>
                <a:gd name="connsiteX35" fmla="*/ 55899 w 100441"/>
                <a:gd name="connsiteY35" fmla="*/ 6490 h 86577"/>
                <a:gd name="connsiteX36" fmla="*/ 54277 w 100441"/>
                <a:gd name="connsiteY36" fmla="*/ 6342 h 86577"/>
                <a:gd name="connsiteX37" fmla="*/ 51032 w 100441"/>
                <a:gd name="connsiteY37" fmla="*/ 3835 h 86577"/>
                <a:gd name="connsiteX38" fmla="*/ 50000 w 100441"/>
                <a:gd name="connsiteY38" fmla="*/ 3687 h 86577"/>
                <a:gd name="connsiteX39" fmla="*/ 47197 w 100441"/>
                <a:gd name="connsiteY39" fmla="*/ 5015 h 86577"/>
                <a:gd name="connsiteX40" fmla="*/ 46165 w 100441"/>
                <a:gd name="connsiteY40" fmla="*/ 5015 h 86577"/>
                <a:gd name="connsiteX41" fmla="*/ 45280 w 100441"/>
                <a:gd name="connsiteY41" fmla="*/ 4572 h 86577"/>
                <a:gd name="connsiteX42" fmla="*/ 41445 w 100441"/>
                <a:gd name="connsiteY42" fmla="*/ 3687 h 86577"/>
                <a:gd name="connsiteX43" fmla="*/ 39675 w 100441"/>
                <a:gd name="connsiteY43" fmla="*/ 3392 h 86577"/>
                <a:gd name="connsiteX44" fmla="*/ 38495 w 100441"/>
                <a:gd name="connsiteY44" fmla="*/ 3835 h 86577"/>
                <a:gd name="connsiteX45" fmla="*/ 36283 w 100441"/>
                <a:gd name="connsiteY45" fmla="*/ 3392 h 86577"/>
                <a:gd name="connsiteX46" fmla="*/ 30826 w 100441"/>
                <a:gd name="connsiteY46" fmla="*/ 0 h 86577"/>
                <a:gd name="connsiteX47" fmla="*/ 27581 w 100441"/>
                <a:gd name="connsiteY47" fmla="*/ 2507 h 86577"/>
                <a:gd name="connsiteX48" fmla="*/ 20796 w 100441"/>
                <a:gd name="connsiteY48" fmla="*/ 1917 h 86577"/>
                <a:gd name="connsiteX49" fmla="*/ 18731 w 100441"/>
                <a:gd name="connsiteY49" fmla="*/ 3687 h 86577"/>
                <a:gd name="connsiteX50" fmla="*/ 16372 w 100441"/>
                <a:gd name="connsiteY50" fmla="*/ 7080 h 86577"/>
                <a:gd name="connsiteX51" fmla="*/ 14454 w 100441"/>
                <a:gd name="connsiteY51" fmla="*/ 8702 h 86577"/>
                <a:gd name="connsiteX52" fmla="*/ 12832 w 100441"/>
                <a:gd name="connsiteY52" fmla="*/ 8112 h 86577"/>
                <a:gd name="connsiteX53" fmla="*/ 10914 w 100441"/>
                <a:gd name="connsiteY53" fmla="*/ 6637 h 86577"/>
                <a:gd name="connsiteX54" fmla="*/ 7669 w 100441"/>
                <a:gd name="connsiteY54" fmla="*/ 2802 h 86577"/>
                <a:gd name="connsiteX55" fmla="*/ 5900 w 100441"/>
                <a:gd name="connsiteY55" fmla="*/ 2065 h 86577"/>
                <a:gd name="connsiteX56" fmla="*/ 3982 w 100441"/>
                <a:gd name="connsiteY56" fmla="*/ 1917 h 86577"/>
                <a:gd name="connsiteX57" fmla="*/ 2212 w 100441"/>
                <a:gd name="connsiteY57" fmla="*/ 2360 h 86577"/>
                <a:gd name="connsiteX58" fmla="*/ 1327 w 100441"/>
                <a:gd name="connsiteY58" fmla="*/ 3097 h 86577"/>
                <a:gd name="connsiteX59" fmla="*/ 590 w 100441"/>
                <a:gd name="connsiteY59" fmla="*/ 8702 h 86577"/>
                <a:gd name="connsiteX60" fmla="*/ 0 w 100441"/>
                <a:gd name="connsiteY60" fmla="*/ 13569 h 86577"/>
                <a:gd name="connsiteX61" fmla="*/ 0 w 100441"/>
                <a:gd name="connsiteY61" fmla="*/ 16519 h 86577"/>
                <a:gd name="connsiteX62" fmla="*/ 3687 w 100441"/>
                <a:gd name="connsiteY62" fmla="*/ 19174 h 86577"/>
                <a:gd name="connsiteX63" fmla="*/ 8112 w 100441"/>
                <a:gd name="connsiteY63" fmla="*/ 23746 h 86577"/>
                <a:gd name="connsiteX64" fmla="*/ 9587 w 100441"/>
                <a:gd name="connsiteY64" fmla="*/ 24336 h 86577"/>
                <a:gd name="connsiteX65" fmla="*/ 10325 w 100441"/>
                <a:gd name="connsiteY65" fmla="*/ 25811 h 86577"/>
                <a:gd name="connsiteX66" fmla="*/ 11357 w 100441"/>
                <a:gd name="connsiteY66" fmla="*/ 29793 h 86577"/>
                <a:gd name="connsiteX67" fmla="*/ 12389 w 100441"/>
                <a:gd name="connsiteY67" fmla="*/ 34070 h 86577"/>
                <a:gd name="connsiteX68" fmla="*/ 14749 w 100441"/>
                <a:gd name="connsiteY68" fmla="*/ 37020 h 86577"/>
                <a:gd name="connsiteX69" fmla="*/ 16667 w 100441"/>
                <a:gd name="connsiteY69" fmla="*/ 39085 h 86577"/>
                <a:gd name="connsiteX70" fmla="*/ 19174 w 100441"/>
                <a:gd name="connsiteY70" fmla="*/ 40855 h 86577"/>
                <a:gd name="connsiteX71" fmla="*/ 22271 w 100441"/>
                <a:gd name="connsiteY71" fmla="*/ 43805 h 86577"/>
                <a:gd name="connsiteX72" fmla="*/ 24778 w 100441"/>
                <a:gd name="connsiteY72" fmla="*/ 46902 h 86577"/>
                <a:gd name="connsiteX73" fmla="*/ 25516 w 100441"/>
                <a:gd name="connsiteY73" fmla="*/ 48082 h 86577"/>
                <a:gd name="connsiteX74" fmla="*/ 30383 w 100441"/>
                <a:gd name="connsiteY74" fmla="*/ 52212 h 86577"/>
                <a:gd name="connsiteX75" fmla="*/ 35251 w 100441"/>
                <a:gd name="connsiteY75" fmla="*/ 56342 h 86577"/>
                <a:gd name="connsiteX76" fmla="*/ 39528 w 100441"/>
                <a:gd name="connsiteY76" fmla="*/ 57817 h 86577"/>
                <a:gd name="connsiteX77" fmla="*/ 40118 w 100441"/>
                <a:gd name="connsiteY77" fmla="*/ 58702 h 86577"/>
                <a:gd name="connsiteX78" fmla="*/ 40118 w 100441"/>
                <a:gd name="connsiteY78" fmla="*/ 61799 h 86577"/>
                <a:gd name="connsiteX79" fmla="*/ 40708 w 100441"/>
                <a:gd name="connsiteY79" fmla="*/ 63126 h 86577"/>
                <a:gd name="connsiteX80" fmla="*/ 43510 w 100441"/>
                <a:gd name="connsiteY80" fmla="*/ 66519 h 86577"/>
                <a:gd name="connsiteX81" fmla="*/ 49262 w 100441"/>
                <a:gd name="connsiteY81" fmla="*/ 71386 h 86577"/>
                <a:gd name="connsiteX82" fmla="*/ 50000 w 100441"/>
                <a:gd name="connsiteY82" fmla="*/ 72566 h 86577"/>
                <a:gd name="connsiteX83" fmla="*/ 50147 w 100441"/>
                <a:gd name="connsiteY83" fmla="*/ 73303 h 86577"/>
                <a:gd name="connsiteX84" fmla="*/ 49852 w 100441"/>
                <a:gd name="connsiteY84" fmla="*/ 74041 h 86577"/>
                <a:gd name="connsiteX85" fmla="*/ 48229 w 100441"/>
                <a:gd name="connsiteY85" fmla="*/ 74631 h 86577"/>
                <a:gd name="connsiteX86" fmla="*/ 50442 w 100441"/>
                <a:gd name="connsiteY86" fmla="*/ 75958 h 86577"/>
                <a:gd name="connsiteX87" fmla="*/ 52359 w 100441"/>
                <a:gd name="connsiteY87" fmla="*/ 75368 h 86577"/>
                <a:gd name="connsiteX88" fmla="*/ 53982 w 100441"/>
                <a:gd name="connsiteY88" fmla="*/ 75811 h 86577"/>
                <a:gd name="connsiteX89" fmla="*/ 55014 w 100441"/>
                <a:gd name="connsiteY89" fmla="*/ 77580 h 86577"/>
                <a:gd name="connsiteX90" fmla="*/ 56932 w 100441"/>
                <a:gd name="connsiteY90" fmla="*/ 78760 h 86577"/>
                <a:gd name="connsiteX91" fmla="*/ 60324 w 100441"/>
                <a:gd name="connsiteY91" fmla="*/ 80973 h 86577"/>
                <a:gd name="connsiteX92" fmla="*/ 62389 w 100441"/>
                <a:gd name="connsiteY92" fmla="*/ 82448 h 86577"/>
                <a:gd name="connsiteX93" fmla="*/ 67108 w 100441"/>
                <a:gd name="connsiteY93" fmla="*/ 85397 h 86577"/>
                <a:gd name="connsiteX94" fmla="*/ 68141 w 100441"/>
                <a:gd name="connsiteY94" fmla="*/ 85840 h 86577"/>
                <a:gd name="connsiteX95" fmla="*/ 70501 w 100441"/>
                <a:gd name="connsiteY95" fmla="*/ 86577 h 86577"/>
                <a:gd name="connsiteX96" fmla="*/ 70943 w 100441"/>
                <a:gd name="connsiteY96" fmla="*/ 86430 h 86577"/>
                <a:gd name="connsiteX97" fmla="*/ 71681 w 100441"/>
                <a:gd name="connsiteY97" fmla="*/ 85987 h 86577"/>
                <a:gd name="connsiteX98" fmla="*/ 73156 w 100441"/>
                <a:gd name="connsiteY98" fmla="*/ 84660 h 86577"/>
                <a:gd name="connsiteX99" fmla="*/ 73451 w 100441"/>
                <a:gd name="connsiteY99" fmla="*/ 84070 h 86577"/>
                <a:gd name="connsiteX100" fmla="*/ 73303 w 100441"/>
                <a:gd name="connsiteY100" fmla="*/ 83038 h 86577"/>
                <a:gd name="connsiteX101" fmla="*/ 71238 w 100441"/>
                <a:gd name="connsiteY101" fmla="*/ 79793 h 86577"/>
                <a:gd name="connsiteX102" fmla="*/ 70943 w 100441"/>
                <a:gd name="connsiteY102" fmla="*/ 77728 h 86577"/>
                <a:gd name="connsiteX103" fmla="*/ 70648 w 100441"/>
                <a:gd name="connsiteY103" fmla="*/ 73746 h 86577"/>
                <a:gd name="connsiteX104" fmla="*/ 71091 w 100441"/>
                <a:gd name="connsiteY104" fmla="*/ 72861 h 86577"/>
                <a:gd name="connsiteX105" fmla="*/ 71828 w 100441"/>
                <a:gd name="connsiteY105" fmla="*/ 72418 h 86577"/>
                <a:gd name="connsiteX106" fmla="*/ 75368 w 100441"/>
                <a:gd name="connsiteY106" fmla="*/ 71828 h 86577"/>
                <a:gd name="connsiteX107" fmla="*/ 75368 w 100441"/>
                <a:gd name="connsiteY107" fmla="*/ 68878 h 86577"/>
                <a:gd name="connsiteX108" fmla="*/ 75515 w 100441"/>
                <a:gd name="connsiteY108" fmla="*/ 67846 h 86577"/>
                <a:gd name="connsiteX109" fmla="*/ 76253 w 100441"/>
                <a:gd name="connsiteY109" fmla="*/ 66666 h 86577"/>
                <a:gd name="connsiteX110" fmla="*/ 76696 w 100441"/>
                <a:gd name="connsiteY110" fmla="*/ 65486 h 86577"/>
                <a:gd name="connsiteX111" fmla="*/ 78760 w 100441"/>
                <a:gd name="connsiteY111" fmla="*/ 63716 h 86577"/>
                <a:gd name="connsiteX112" fmla="*/ 81415 w 100441"/>
                <a:gd name="connsiteY112" fmla="*/ 61799 h 86577"/>
                <a:gd name="connsiteX113" fmla="*/ 82448 w 100441"/>
                <a:gd name="connsiteY113" fmla="*/ 61799 h 86577"/>
                <a:gd name="connsiteX114" fmla="*/ 83480 w 100441"/>
                <a:gd name="connsiteY114" fmla="*/ 61946 h 86577"/>
                <a:gd name="connsiteX115" fmla="*/ 84660 w 100441"/>
                <a:gd name="connsiteY115" fmla="*/ 63716 h 86577"/>
                <a:gd name="connsiteX116" fmla="*/ 85987 w 100441"/>
                <a:gd name="connsiteY116" fmla="*/ 63421 h 86577"/>
                <a:gd name="connsiteX117" fmla="*/ 86135 w 100441"/>
                <a:gd name="connsiteY117" fmla="*/ 61504 h 86577"/>
                <a:gd name="connsiteX118" fmla="*/ 84513 w 100441"/>
                <a:gd name="connsiteY118" fmla="*/ 58702 h 86577"/>
                <a:gd name="connsiteX119" fmla="*/ 83628 w 100441"/>
                <a:gd name="connsiteY119" fmla="*/ 57079 h 86577"/>
                <a:gd name="connsiteX120" fmla="*/ 83923 w 100441"/>
                <a:gd name="connsiteY120" fmla="*/ 56047 h 86577"/>
                <a:gd name="connsiteX121" fmla="*/ 84513 w 100441"/>
                <a:gd name="connsiteY121" fmla="*/ 55604 h 86577"/>
                <a:gd name="connsiteX122" fmla="*/ 85987 w 100441"/>
                <a:gd name="connsiteY122" fmla="*/ 55899 h 86577"/>
                <a:gd name="connsiteX123" fmla="*/ 87315 w 100441"/>
                <a:gd name="connsiteY123" fmla="*/ 56342 h 86577"/>
                <a:gd name="connsiteX124" fmla="*/ 88200 w 100441"/>
                <a:gd name="connsiteY124" fmla="*/ 56047 h 86577"/>
                <a:gd name="connsiteX125" fmla="*/ 89527 w 100441"/>
                <a:gd name="connsiteY125" fmla="*/ 55752 h 86577"/>
                <a:gd name="connsiteX126" fmla="*/ 90265 w 100441"/>
                <a:gd name="connsiteY126" fmla="*/ 55899 h 86577"/>
                <a:gd name="connsiteX127" fmla="*/ 91887 w 100441"/>
                <a:gd name="connsiteY127" fmla="*/ 54277 h 86577"/>
                <a:gd name="connsiteX128" fmla="*/ 93067 w 100441"/>
                <a:gd name="connsiteY128" fmla="*/ 53982 h 86577"/>
                <a:gd name="connsiteX129" fmla="*/ 94690 w 100441"/>
                <a:gd name="connsiteY129" fmla="*/ 53982 h 86577"/>
                <a:gd name="connsiteX130" fmla="*/ 95722 w 100441"/>
                <a:gd name="connsiteY130" fmla="*/ 54719 h 86577"/>
                <a:gd name="connsiteX131" fmla="*/ 97049 w 100441"/>
                <a:gd name="connsiteY131" fmla="*/ 54867 h 86577"/>
                <a:gd name="connsiteX132" fmla="*/ 97787 w 100441"/>
                <a:gd name="connsiteY132" fmla="*/ 53834 h 86577"/>
                <a:gd name="connsiteX133" fmla="*/ 98229 w 100441"/>
                <a:gd name="connsiteY133" fmla="*/ 52359 h 86577"/>
                <a:gd name="connsiteX134" fmla="*/ 97934 w 100441"/>
                <a:gd name="connsiteY134" fmla="*/ 50442 h 86577"/>
                <a:gd name="connsiteX135" fmla="*/ 94690 w 100441"/>
                <a:gd name="connsiteY135" fmla="*/ 46017 h 86577"/>
                <a:gd name="connsiteX136" fmla="*/ 92034 w 100441"/>
                <a:gd name="connsiteY136" fmla="*/ 42772 h 86577"/>
                <a:gd name="connsiteX137" fmla="*/ 91592 w 100441"/>
                <a:gd name="connsiteY137" fmla="*/ 42183 h 86577"/>
                <a:gd name="connsiteX138" fmla="*/ 92182 w 100441"/>
                <a:gd name="connsiteY138" fmla="*/ 41593 h 86577"/>
                <a:gd name="connsiteX139" fmla="*/ 93215 w 100441"/>
                <a:gd name="connsiteY139" fmla="*/ 41150 h 86577"/>
                <a:gd name="connsiteX140" fmla="*/ 94247 w 100441"/>
                <a:gd name="connsiteY140" fmla="*/ 41445 h 86577"/>
                <a:gd name="connsiteX141" fmla="*/ 97049 w 100441"/>
                <a:gd name="connsiteY141" fmla="*/ 41740 h 86577"/>
                <a:gd name="connsiteX142" fmla="*/ 99557 w 100441"/>
                <a:gd name="connsiteY142" fmla="*/ 41445 h 86577"/>
                <a:gd name="connsiteX143" fmla="*/ 100442 w 100441"/>
                <a:gd name="connsiteY143" fmla="*/ 40708 h 86577"/>
                <a:gd name="connsiteX144" fmla="*/ 100442 w 100441"/>
                <a:gd name="connsiteY144" fmla="*/ 39675 h 86577"/>
                <a:gd name="connsiteX145" fmla="*/ 99557 w 100441"/>
                <a:gd name="connsiteY145" fmla="*/ 38643 h 8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0441" h="86577">
                  <a:moveTo>
                    <a:pt x="99557" y="38643"/>
                  </a:moveTo>
                  <a:lnTo>
                    <a:pt x="96459" y="36135"/>
                  </a:lnTo>
                  <a:lnTo>
                    <a:pt x="94099" y="33776"/>
                  </a:lnTo>
                  <a:lnTo>
                    <a:pt x="91297" y="32006"/>
                  </a:lnTo>
                  <a:lnTo>
                    <a:pt x="89232" y="31268"/>
                  </a:lnTo>
                  <a:lnTo>
                    <a:pt x="88642" y="30383"/>
                  </a:lnTo>
                  <a:lnTo>
                    <a:pt x="88347" y="29498"/>
                  </a:lnTo>
                  <a:lnTo>
                    <a:pt x="88642" y="27728"/>
                  </a:lnTo>
                  <a:lnTo>
                    <a:pt x="88642" y="25516"/>
                  </a:lnTo>
                  <a:lnTo>
                    <a:pt x="89232" y="24189"/>
                  </a:lnTo>
                  <a:lnTo>
                    <a:pt x="91149" y="21534"/>
                  </a:lnTo>
                  <a:lnTo>
                    <a:pt x="92919" y="18731"/>
                  </a:lnTo>
                  <a:lnTo>
                    <a:pt x="93952" y="15929"/>
                  </a:lnTo>
                  <a:lnTo>
                    <a:pt x="94542" y="13422"/>
                  </a:lnTo>
                  <a:lnTo>
                    <a:pt x="94394" y="12832"/>
                  </a:lnTo>
                  <a:lnTo>
                    <a:pt x="93362" y="12242"/>
                  </a:lnTo>
                  <a:lnTo>
                    <a:pt x="91445" y="11652"/>
                  </a:lnTo>
                  <a:lnTo>
                    <a:pt x="88642" y="12094"/>
                  </a:lnTo>
                  <a:lnTo>
                    <a:pt x="86282" y="13127"/>
                  </a:lnTo>
                  <a:lnTo>
                    <a:pt x="85398" y="13127"/>
                  </a:lnTo>
                  <a:lnTo>
                    <a:pt x="83775" y="13274"/>
                  </a:lnTo>
                  <a:lnTo>
                    <a:pt x="80973" y="12684"/>
                  </a:lnTo>
                  <a:lnTo>
                    <a:pt x="79645" y="11652"/>
                  </a:lnTo>
                  <a:lnTo>
                    <a:pt x="79498" y="10619"/>
                  </a:lnTo>
                  <a:lnTo>
                    <a:pt x="79498" y="9587"/>
                  </a:lnTo>
                  <a:lnTo>
                    <a:pt x="78613" y="8112"/>
                  </a:lnTo>
                  <a:lnTo>
                    <a:pt x="76400" y="6490"/>
                  </a:lnTo>
                  <a:lnTo>
                    <a:pt x="71828" y="6195"/>
                  </a:lnTo>
                  <a:lnTo>
                    <a:pt x="70206" y="5605"/>
                  </a:lnTo>
                  <a:lnTo>
                    <a:pt x="68436" y="5015"/>
                  </a:lnTo>
                  <a:lnTo>
                    <a:pt x="66519" y="4572"/>
                  </a:lnTo>
                  <a:lnTo>
                    <a:pt x="64749" y="4572"/>
                  </a:lnTo>
                  <a:lnTo>
                    <a:pt x="62684" y="5015"/>
                  </a:lnTo>
                  <a:lnTo>
                    <a:pt x="58997" y="4277"/>
                  </a:lnTo>
                  <a:lnTo>
                    <a:pt x="57817" y="5310"/>
                  </a:lnTo>
                  <a:lnTo>
                    <a:pt x="55899" y="6490"/>
                  </a:lnTo>
                  <a:lnTo>
                    <a:pt x="54277" y="6342"/>
                  </a:lnTo>
                  <a:lnTo>
                    <a:pt x="51032" y="3835"/>
                  </a:lnTo>
                  <a:lnTo>
                    <a:pt x="50000" y="3687"/>
                  </a:lnTo>
                  <a:lnTo>
                    <a:pt x="47197" y="5015"/>
                  </a:lnTo>
                  <a:lnTo>
                    <a:pt x="46165" y="5015"/>
                  </a:lnTo>
                  <a:lnTo>
                    <a:pt x="45280" y="4572"/>
                  </a:lnTo>
                  <a:lnTo>
                    <a:pt x="41445" y="3687"/>
                  </a:lnTo>
                  <a:lnTo>
                    <a:pt x="39675" y="3392"/>
                  </a:lnTo>
                  <a:lnTo>
                    <a:pt x="38495" y="3835"/>
                  </a:lnTo>
                  <a:lnTo>
                    <a:pt x="36283" y="3392"/>
                  </a:lnTo>
                  <a:lnTo>
                    <a:pt x="30826" y="0"/>
                  </a:lnTo>
                  <a:lnTo>
                    <a:pt x="27581" y="2507"/>
                  </a:lnTo>
                  <a:lnTo>
                    <a:pt x="20796" y="1917"/>
                  </a:lnTo>
                  <a:lnTo>
                    <a:pt x="18731" y="3687"/>
                  </a:lnTo>
                  <a:lnTo>
                    <a:pt x="16372" y="7080"/>
                  </a:lnTo>
                  <a:lnTo>
                    <a:pt x="14454" y="8702"/>
                  </a:lnTo>
                  <a:lnTo>
                    <a:pt x="12832" y="8112"/>
                  </a:lnTo>
                  <a:lnTo>
                    <a:pt x="10914" y="6637"/>
                  </a:lnTo>
                  <a:lnTo>
                    <a:pt x="7669" y="2802"/>
                  </a:lnTo>
                  <a:lnTo>
                    <a:pt x="5900" y="2065"/>
                  </a:lnTo>
                  <a:lnTo>
                    <a:pt x="3982" y="1917"/>
                  </a:lnTo>
                  <a:lnTo>
                    <a:pt x="2212" y="2360"/>
                  </a:lnTo>
                  <a:lnTo>
                    <a:pt x="1327" y="3097"/>
                  </a:lnTo>
                  <a:lnTo>
                    <a:pt x="590" y="8702"/>
                  </a:lnTo>
                  <a:lnTo>
                    <a:pt x="0" y="13569"/>
                  </a:lnTo>
                  <a:lnTo>
                    <a:pt x="0" y="16519"/>
                  </a:lnTo>
                  <a:lnTo>
                    <a:pt x="3687" y="19174"/>
                  </a:lnTo>
                  <a:lnTo>
                    <a:pt x="8112" y="23746"/>
                  </a:lnTo>
                  <a:lnTo>
                    <a:pt x="9587" y="24336"/>
                  </a:lnTo>
                  <a:lnTo>
                    <a:pt x="10325" y="25811"/>
                  </a:lnTo>
                  <a:lnTo>
                    <a:pt x="11357" y="29793"/>
                  </a:lnTo>
                  <a:lnTo>
                    <a:pt x="12389" y="34070"/>
                  </a:lnTo>
                  <a:lnTo>
                    <a:pt x="14749" y="37020"/>
                  </a:lnTo>
                  <a:lnTo>
                    <a:pt x="16667" y="39085"/>
                  </a:lnTo>
                  <a:lnTo>
                    <a:pt x="19174" y="40855"/>
                  </a:lnTo>
                  <a:lnTo>
                    <a:pt x="22271" y="43805"/>
                  </a:lnTo>
                  <a:lnTo>
                    <a:pt x="24778" y="46902"/>
                  </a:lnTo>
                  <a:lnTo>
                    <a:pt x="25516" y="48082"/>
                  </a:lnTo>
                  <a:lnTo>
                    <a:pt x="30383" y="52212"/>
                  </a:lnTo>
                  <a:lnTo>
                    <a:pt x="35251" y="56342"/>
                  </a:lnTo>
                  <a:lnTo>
                    <a:pt x="39528" y="57817"/>
                  </a:lnTo>
                  <a:lnTo>
                    <a:pt x="40118" y="58702"/>
                  </a:lnTo>
                  <a:lnTo>
                    <a:pt x="40118" y="61799"/>
                  </a:lnTo>
                  <a:lnTo>
                    <a:pt x="40708" y="63126"/>
                  </a:lnTo>
                  <a:lnTo>
                    <a:pt x="43510" y="66519"/>
                  </a:lnTo>
                  <a:lnTo>
                    <a:pt x="49262" y="71386"/>
                  </a:lnTo>
                  <a:lnTo>
                    <a:pt x="50000" y="72566"/>
                  </a:lnTo>
                  <a:lnTo>
                    <a:pt x="50147" y="73303"/>
                  </a:lnTo>
                  <a:lnTo>
                    <a:pt x="49852" y="74041"/>
                  </a:lnTo>
                  <a:lnTo>
                    <a:pt x="48229" y="74631"/>
                  </a:lnTo>
                  <a:lnTo>
                    <a:pt x="50442" y="75958"/>
                  </a:lnTo>
                  <a:lnTo>
                    <a:pt x="52359" y="75368"/>
                  </a:lnTo>
                  <a:lnTo>
                    <a:pt x="53982" y="75811"/>
                  </a:lnTo>
                  <a:lnTo>
                    <a:pt x="55014" y="77580"/>
                  </a:lnTo>
                  <a:lnTo>
                    <a:pt x="56932" y="78760"/>
                  </a:lnTo>
                  <a:lnTo>
                    <a:pt x="60324" y="80973"/>
                  </a:lnTo>
                  <a:lnTo>
                    <a:pt x="62389" y="82448"/>
                  </a:lnTo>
                  <a:lnTo>
                    <a:pt x="67108" y="85397"/>
                  </a:lnTo>
                  <a:lnTo>
                    <a:pt x="68141" y="85840"/>
                  </a:lnTo>
                  <a:lnTo>
                    <a:pt x="70501" y="86577"/>
                  </a:lnTo>
                  <a:lnTo>
                    <a:pt x="70943" y="86430"/>
                  </a:lnTo>
                  <a:lnTo>
                    <a:pt x="71681" y="85987"/>
                  </a:lnTo>
                  <a:lnTo>
                    <a:pt x="73156" y="84660"/>
                  </a:lnTo>
                  <a:lnTo>
                    <a:pt x="73451" y="84070"/>
                  </a:lnTo>
                  <a:lnTo>
                    <a:pt x="73303" y="83038"/>
                  </a:lnTo>
                  <a:lnTo>
                    <a:pt x="71238" y="79793"/>
                  </a:lnTo>
                  <a:lnTo>
                    <a:pt x="70943" y="77728"/>
                  </a:lnTo>
                  <a:lnTo>
                    <a:pt x="70648" y="73746"/>
                  </a:lnTo>
                  <a:lnTo>
                    <a:pt x="71091" y="72861"/>
                  </a:lnTo>
                  <a:lnTo>
                    <a:pt x="71828" y="72418"/>
                  </a:lnTo>
                  <a:lnTo>
                    <a:pt x="75368" y="71828"/>
                  </a:lnTo>
                  <a:lnTo>
                    <a:pt x="75368" y="68878"/>
                  </a:lnTo>
                  <a:lnTo>
                    <a:pt x="75515" y="67846"/>
                  </a:lnTo>
                  <a:lnTo>
                    <a:pt x="76253" y="66666"/>
                  </a:lnTo>
                  <a:lnTo>
                    <a:pt x="76696" y="65486"/>
                  </a:lnTo>
                  <a:lnTo>
                    <a:pt x="78760" y="63716"/>
                  </a:lnTo>
                  <a:lnTo>
                    <a:pt x="81415" y="61799"/>
                  </a:lnTo>
                  <a:lnTo>
                    <a:pt x="82448" y="61799"/>
                  </a:lnTo>
                  <a:lnTo>
                    <a:pt x="83480" y="61946"/>
                  </a:lnTo>
                  <a:lnTo>
                    <a:pt x="84660" y="63716"/>
                  </a:lnTo>
                  <a:lnTo>
                    <a:pt x="85987" y="63421"/>
                  </a:lnTo>
                  <a:lnTo>
                    <a:pt x="86135" y="61504"/>
                  </a:lnTo>
                  <a:lnTo>
                    <a:pt x="84513" y="58702"/>
                  </a:lnTo>
                  <a:lnTo>
                    <a:pt x="83628" y="57079"/>
                  </a:lnTo>
                  <a:lnTo>
                    <a:pt x="83923" y="56047"/>
                  </a:lnTo>
                  <a:lnTo>
                    <a:pt x="84513" y="55604"/>
                  </a:lnTo>
                  <a:lnTo>
                    <a:pt x="85987" y="55899"/>
                  </a:lnTo>
                  <a:lnTo>
                    <a:pt x="87315" y="56342"/>
                  </a:lnTo>
                  <a:lnTo>
                    <a:pt x="88200" y="56047"/>
                  </a:lnTo>
                  <a:lnTo>
                    <a:pt x="89527" y="55752"/>
                  </a:lnTo>
                  <a:lnTo>
                    <a:pt x="90265" y="55899"/>
                  </a:lnTo>
                  <a:lnTo>
                    <a:pt x="91887" y="54277"/>
                  </a:lnTo>
                  <a:lnTo>
                    <a:pt x="93067" y="53982"/>
                  </a:lnTo>
                  <a:lnTo>
                    <a:pt x="94690" y="53982"/>
                  </a:lnTo>
                  <a:lnTo>
                    <a:pt x="95722" y="54719"/>
                  </a:lnTo>
                  <a:lnTo>
                    <a:pt x="97049" y="54867"/>
                  </a:lnTo>
                  <a:lnTo>
                    <a:pt x="97787" y="53834"/>
                  </a:lnTo>
                  <a:lnTo>
                    <a:pt x="98229" y="52359"/>
                  </a:lnTo>
                  <a:lnTo>
                    <a:pt x="97934" y="50442"/>
                  </a:lnTo>
                  <a:lnTo>
                    <a:pt x="94690" y="46017"/>
                  </a:lnTo>
                  <a:lnTo>
                    <a:pt x="92034" y="42772"/>
                  </a:lnTo>
                  <a:lnTo>
                    <a:pt x="91592" y="42183"/>
                  </a:lnTo>
                  <a:lnTo>
                    <a:pt x="92182" y="41593"/>
                  </a:lnTo>
                  <a:lnTo>
                    <a:pt x="93215" y="41150"/>
                  </a:lnTo>
                  <a:lnTo>
                    <a:pt x="94247" y="41445"/>
                  </a:lnTo>
                  <a:lnTo>
                    <a:pt x="97049" y="41740"/>
                  </a:lnTo>
                  <a:lnTo>
                    <a:pt x="99557" y="41445"/>
                  </a:lnTo>
                  <a:lnTo>
                    <a:pt x="100442" y="40708"/>
                  </a:lnTo>
                  <a:lnTo>
                    <a:pt x="100442" y="39675"/>
                  </a:lnTo>
                  <a:lnTo>
                    <a:pt x="99557" y="38643"/>
                  </a:lnTo>
                  <a:close/>
                </a:path>
              </a:pathLst>
            </a:custGeom>
            <a:grpFill/>
            <a:ln w="3175" cap="flat">
              <a:solidFill>
                <a:schemeClr val="bg2">
                  <a:lumMod val="90000"/>
                </a:schemeClr>
              </a:solid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041110FC-5F95-865A-1EDF-4CD409E8CD8A}"/>
                </a:ext>
              </a:extLst>
            </p:cNvPr>
            <p:cNvSpPr/>
            <p:nvPr/>
          </p:nvSpPr>
          <p:spPr>
            <a:xfrm>
              <a:off x="6958381" y="3137936"/>
              <a:ext cx="144983" cy="107521"/>
            </a:xfrm>
            <a:custGeom>
              <a:avLst/>
              <a:gdLst>
                <a:gd name="connsiteX0" fmla="*/ 144541 w 144983"/>
                <a:gd name="connsiteY0" fmla="*/ 45575 h 107521"/>
                <a:gd name="connsiteX1" fmla="*/ 143067 w 144983"/>
                <a:gd name="connsiteY1" fmla="*/ 44100 h 107521"/>
                <a:gd name="connsiteX2" fmla="*/ 141296 w 144983"/>
                <a:gd name="connsiteY2" fmla="*/ 42772 h 107521"/>
                <a:gd name="connsiteX3" fmla="*/ 139674 w 144983"/>
                <a:gd name="connsiteY3" fmla="*/ 41887 h 107521"/>
                <a:gd name="connsiteX4" fmla="*/ 136282 w 144983"/>
                <a:gd name="connsiteY4" fmla="*/ 40560 h 107521"/>
                <a:gd name="connsiteX5" fmla="*/ 132595 w 144983"/>
                <a:gd name="connsiteY5" fmla="*/ 40560 h 107521"/>
                <a:gd name="connsiteX6" fmla="*/ 130677 w 144983"/>
                <a:gd name="connsiteY6" fmla="*/ 40265 h 107521"/>
                <a:gd name="connsiteX7" fmla="*/ 129202 w 144983"/>
                <a:gd name="connsiteY7" fmla="*/ 39528 h 107521"/>
                <a:gd name="connsiteX8" fmla="*/ 124925 w 144983"/>
                <a:gd name="connsiteY8" fmla="*/ 36135 h 107521"/>
                <a:gd name="connsiteX9" fmla="*/ 122270 w 144983"/>
                <a:gd name="connsiteY9" fmla="*/ 33480 h 107521"/>
                <a:gd name="connsiteX10" fmla="*/ 116223 w 144983"/>
                <a:gd name="connsiteY10" fmla="*/ 26401 h 107521"/>
                <a:gd name="connsiteX11" fmla="*/ 114896 w 144983"/>
                <a:gd name="connsiteY11" fmla="*/ 23599 h 107521"/>
                <a:gd name="connsiteX12" fmla="*/ 114011 w 144983"/>
                <a:gd name="connsiteY12" fmla="*/ 20501 h 107521"/>
                <a:gd name="connsiteX13" fmla="*/ 113126 w 144983"/>
                <a:gd name="connsiteY13" fmla="*/ 17846 h 107521"/>
                <a:gd name="connsiteX14" fmla="*/ 111651 w 144983"/>
                <a:gd name="connsiteY14" fmla="*/ 15634 h 107521"/>
                <a:gd name="connsiteX15" fmla="*/ 105751 w 144983"/>
                <a:gd name="connsiteY15" fmla="*/ 7669 h 107521"/>
                <a:gd name="connsiteX16" fmla="*/ 101621 w 144983"/>
                <a:gd name="connsiteY16" fmla="*/ 2802 h 107521"/>
                <a:gd name="connsiteX17" fmla="*/ 99262 w 144983"/>
                <a:gd name="connsiteY17" fmla="*/ 1032 h 107521"/>
                <a:gd name="connsiteX18" fmla="*/ 97787 w 144983"/>
                <a:gd name="connsiteY18" fmla="*/ 3097 h 107521"/>
                <a:gd name="connsiteX19" fmla="*/ 95427 w 144983"/>
                <a:gd name="connsiteY19" fmla="*/ 6785 h 107521"/>
                <a:gd name="connsiteX20" fmla="*/ 94394 w 144983"/>
                <a:gd name="connsiteY20" fmla="*/ 8702 h 107521"/>
                <a:gd name="connsiteX21" fmla="*/ 91887 w 144983"/>
                <a:gd name="connsiteY21" fmla="*/ 10472 h 107521"/>
                <a:gd name="connsiteX22" fmla="*/ 87757 w 144983"/>
                <a:gd name="connsiteY22" fmla="*/ 12389 h 107521"/>
                <a:gd name="connsiteX23" fmla="*/ 85545 w 144983"/>
                <a:gd name="connsiteY23" fmla="*/ 13274 h 107521"/>
                <a:gd name="connsiteX24" fmla="*/ 83185 w 144983"/>
                <a:gd name="connsiteY24" fmla="*/ 17109 h 107521"/>
                <a:gd name="connsiteX25" fmla="*/ 80530 w 144983"/>
                <a:gd name="connsiteY25" fmla="*/ 20944 h 107521"/>
                <a:gd name="connsiteX26" fmla="*/ 78760 w 144983"/>
                <a:gd name="connsiteY26" fmla="*/ 21386 h 107521"/>
                <a:gd name="connsiteX27" fmla="*/ 73598 w 144983"/>
                <a:gd name="connsiteY27" fmla="*/ 20796 h 107521"/>
                <a:gd name="connsiteX28" fmla="*/ 71681 w 144983"/>
                <a:gd name="connsiteY28" fmla="*/ 20501 h 107521"/>
                <a:gd name="connsiteX29" fmla="*/ 66371 w 144983"/>
                <a:gd name="connsiteY29" fmla="*/ 18879 h 107521"/>
                <a:gd name="connsiteX30" fmla="*/ 64896 w 144983"/>
                <a:gd name="connsiteY30" fmla="*/ 17846 h 107521"/>
                <a:gd name="connsiteX31" fmla="*/ 63421 w 144983"/>
                <a:gd name="connsiteY31" fmla="*/ 13422 h 107521"/>
                <a:gd name="connsiteX32" fmla="*/ 61799 w 144983"/>
                <a:gd name="connsiteY32" fmla="*/ 11504 h 107521"/>
                <a:gd name="connsiteX33" fmla="*/ 59734 w 144983"/>
                <a:gd name="connsiteY33" fmla="*/ 10324 h 107521"/>
                <a:gd name="connsiteX34" fmla="*/ 58259 w 144983"/>
                <a:gd name="connsiteY34" fmla="*/ 9292 h 107521"/>
                <a:gd name="connsiteX35" fmla="*/ 57669 w 144983"/>
                <a:gd name="connsiteY35" fmla="*/ 8259 h 107521"/>
                <a:gd name="connsiteX36" fmla="*/ 56194 w 144983"/>
                <a:gd name="connsiteY36" fmla="*/ 6785 h 107521"/>
                <a:gd name="connsiteX37" fmla="*/ 53392 w 144983"/>
                <a:gd name="connsiteY37" fmla="*/ 4572 h 107521"/>
                <a:gd name="connsiteX38" fmla="*/ 51327 w 144983"/>
                <a:gd name="connsiteY38" fmla="*/ 2360 h 107521"/>
                <a:gd name="connsiteX39" fmla="*/ 49852 w 144983"/>
                <a:gd name="connsiteY39" fmla="*/ 1770 h 107521"/>
                <a:gd name="connsiteX40" fmla="*/ 47935 w 144983"/>
                <a:gd name="connsiteY40" fmla="*/ 2507 h 107521"/>
                <a:gd name="connsiteX41" fmla="*/ 46312 w 144983"/>
                <a:gd name="connsiteY41" fmla="*/ 2507 h 107521"/>
                <a:gd name="connsiteX42" fmla="*/ 45870 w 144983"/>
                <a:gd name="connsiteY42" fmla="*/ 590 h 107521"/>
                <a:gd name="connsiteX43" fmla="*/ 43068 w 144983"/>
                <a:gd name="connsiteY43" fmla="*/ 0 h 107521"/>
                <a:gd name="connsiteX44" fmla="*/ 42478 w 144983"/>
                <a:gd name="connsiteY44" fmla="*/ 1180 h 107521"/>
                <a:gd name="connsiteX45" fmla="*/ 41003 w 144983"/>
                <a:gd name="connsiteY45" fmla="*/ 3245 h 107521"/>
                <a:gd name="connsiteX46" fmla="*/ 39823 w 144983"/>
                <a:gd name="connsiteY46" fmla="*/ 4277 h 107521"/>
                <a:gd name="connsiteX47" fmla="*/ 38495 w 144983"/>
                <a:gd name="connsiteY47" fmla="*/ 4277 h 107521"/>
                <a:gd name="connsiteX48" fmla="*/ 37168 w 144983"/>
                <a:gd name="connsiteY48" fmla="*/ 4867 h 107521"/>
                <a:gd name="connsiteX49" fmla="*/ 36725 w 144983"/>
                <a:gd name="connsiteY49" fmla="*/ 5900 h 107521"/>
                <a:gd name="connsiteX50" fmla="*/ 36725 w 144983"/>
                <a:gd name="connsiteY50" fmla="*/ 8259 h 107521"/>
                <a:gd name="connsiteX51" fmla="*/ 37168 w 144983"/>
                <a:gd name="connsiteY51" fmla="*/ 8702 h 107521"/>
                <a:gd name="connsiteX52" fmla="*/ 38495 w 144983"/>
                <a:gd name="connsiteY52" fmla="*/ 8997 h 107521"/>
                <a:gd name="connsiteX53" fmla="*/ 39823 w 144983"/>
                <a:gd name="connsiteY53" fmla="*/ 11947 h 107521"/>
                <a:gd name="connsiteX54" fmla="*/ 41887 w 144983"/>
                <a:gd name="connsiteY54" fmla="*/ 13422 h 107521"/>
                <a:gd name="connsiteX55" fmla="*/ 45132 w 144983"/>
                <a:gd name="connsiteY55" fmla="*/ 15044 h 107521"/>
                <a:gd name="connsiteX56" fmla="*/ 48082 w 144983"/>
                <a:gd name="connsiteY56" fmla="*/ 16962 h 107521"/>
                <a:gd name="connsiteX57" fmla="*/ 49410 w 144983"/>
                <a:gd name="connsiteY57" fmla="*/ 18731 h 107521"/>
                <a:gd name="connsiteX58" fmla="*/ 49114 w 144983"/>
                <a:gd name="connsiteY58" fmla="*/ 20059 h 107521"/>
                <a:gd name="connsiteX59" fmla="*/ 48229 w 144983"/>
                <a:gd name="connsiteY59" fmla="*/ 22714 h 107521"/>
                <a:gd name="connsiteX60" fmla="*/ 45870 w 144983"/>
                <a:gd name="connsiteY60" fmla="*/ 24926 h 107521"/>
                <a:gd name="connsiteX61" fmla="*/ 43805 w 144983"/>
                <a:gd name="connsiteY61" fmla="*/ 25516 h 107521"/>
                <a:gd name="connsiteX62" fmla="*/ 43068 w 144983"/>
                <a:gd name="connsiteY62" fmla="*/ 25516 h 107521"/>
                <a:gd name="connsiteX63" fmla="*/ 41740 w 144983"/>
                <a:gd name="connsiteY63" fmla="*/ 24631 h 107521"/>
                <a:gd name="connsiteX64" fmla="*/ 39085 w 144983"/>
                <a:gd name="connsiteY64" fmla="*/ 22861 h 107521"/>
                <a:gd name="connsiteX65" fmla="*/ 36283 w 144983"/>
                <a:gd name="connsiteY65" fmla="*/ 21534 h 107521"/>
                <a:gd name="connsiteX66" fmla="*/ 34070 w 144983"/>
                <a:gd name="connsiteY66" fmla="*/ 21976 h 107521"/>
                <a:gd name="connsiteX67" fmla="*/ 32595 w 144983"/>
                <a:gd name="connsiteY67" fmla="*/ 22419 h 107521"/>
                <a:gd name="connsiteX68" fmla="*/ 29793 w 144983"/>
                <a:gd name="connsiteY68" fmla="*/ 21829 h 107521"/>
                <a:gd name="connsiteX69" fmla="*/ 26401 w 144983"/>
                <a:gd name="connsiteY69" fmla="*/ 20649 h 107521"/>
                <a:gd name="connsiteX70" fmla="*/ 24631 w 144983"/>
                <a:gd name="connsiteY70" fmla="*/ 19469 h 107521"/>
                <a:gd name="connsiteX71" fmla="*/ 23894 w 144983"/>
                <a:gd name="connsiteY71" fmla="*/ 18584 h 107521"/>
                <a:gd name="connsiteX72" fmla="*/ 24484 w 144983"/>
                <a:gd name="connsiteY72" fmla="*/ 17109 h 107521"/>
                <a:gd name="connsiteX73" fmla="*/ 16814 w 144983"/>
                <a:gd name="connsiteY73" fmla="*/ 14454 h 107521"/>
                <a:gd name="connsiteX74" fmla="*/ 13126 w 144983"/>
                <a:gd name="connsiteY74" fmla="*/ 13717 h 107521"/>
                <a:gd name="connsiteX75" fmla="*/ 11504 w 144983"/>
                <a:gd name="connsiteY75" fmla="*/ 14602 h 107521"/>
                <a:gd name="connsiteX76" fmla="*/ 5900 w 144983"/>
                <a:gd name="connsiteY76" fmla="*/ 18731 h 107521"/>
                <a:gd name="connsiteX77" fmla="*/ 6490 w 144983"/>
                <a:gd name="connsiteY77" fmla="*/ 20206 h 107521"/>
                <a:gd name="connsiteX78" fmla="*/ 8112 w 144983"/>
                <a:gd name="connsiteY78" fmla="*/ 21829 h 107521"/>
                <a:gd name="connsiteX79" fmla="*/ 9882 w 144983"/>
                <a:gd name="connsiteY79" fmla="*/ 22419 h 107521"/>
                <a:gd name="connsiteX80" fmla="*/ 10767 w 144983"/>
                <a:gd name="connsiteY80" fmla="*/ 23304 h 107521"/>
                <a:gd name="connsiteX81" fmla="*/ 10767 w 144983"/>
                <a:gd name="connsiteY81" fmla="*/ 23894 h 107521"/>
                <a:gd name="connsiteX82" fmla="*/ 7669 w 144983"/>
                <a:gd name="connsiteY82" fmla="*/ 24631 h 107521"/>
                <a:gd name="connsiteX83" fmla="*/ 7669 w 144983"/>
                <a:gd name="connsiteY83" fmla="*/ 25369 h 107521"/>
                <a:gd name="connsiteX84" fmla="*/ 8554 w 144983"/>
                <a:gd name="connsiteY84" fmla="*/ 25369 h 107521"/>
                <a:gd name="connsiteX85" fmla="*/ 12979 w 144983"/>
                <a:gd name="connsiteY85" fmla="*/ 27581 h 107521"/>
                <a:gd name="connsiteX86" fmla="*/ 15486 w 144983"/>
                <a:gd name="connsiteY86" fmla="*/ 27581 h 107521"/>
                <a:gd name="connsiteX87" fmla="*/ 16814 w 144983"/>
                <a:gd name="connsiteY87" fmla="*/ 28171 h 107521"/>
                <a:gd name="connsiteX88" fmla="*/ 17404 w 144983"/>
                <a:gd name="connsiteY88" fmla="*/ 29351 h 107521"/>
                <a:gd name="connsiteX89" fmla="*/ 19469 w 144983"/>
                <a:gd name="connsiteY89" fmla="*/ 30973 h 107521"/>
                <a:gd name="connsiteX90" fmla="*/ 21091 w 144983"/>
                <a:gd name="connsiteY90" fmla="*/ 32448 h 107521"/>
                <a:gd name="connsiteX91" fmla="*/ 21091 w 144983"/>
                <a:gd name="connsiteY91" fmla="*/ 33776 h 107521"/>
                <a:gd name="connsiteX92" fmla="*/ 16224 w 144983"/>
                <a:gd name="connsiteY92" fmla="*/ 36725 h 107521"/>
                <a:gd name="connsiteX93" fmla="*/ 15634 w 144983"/>
                <a:gd name="connsiteY93" fmla="*/ 37758 h 107521"/>
                <a:gd name="connsiteX94" fmla="*/ 15634 w 144983"/>
                <a:gd name="connsiteY94" fmla="*/ 38790 h 107521"/>
                <a:gd name="connsiteX95" fmla="*/ 17551 w 144983"/>
                <a:gd name="connsiteY95" fmla="*/ 42035 h 107521"/>
                <a:gd name="connsiteX96" fmla="*/ 20501 w 144983"/>
                <a:gd name="connsiteY96" fmla="*/ 45575 h 107521"/>
                <a:gd name="connsiteX97" fmla="*/ 24778 w 144983"/>
                <a:gd name="connsiteY97" fmla="*/ 48230 h 107521"/>
                <a:gd name="connsiteX98" fmla="*/ 30826 w 144983"/>
                <a:gd name="connsiteY98" fmla="*/ 51179 h 107521"/>
                <a:gd name="connsiteX99" fmla="*/ 30826 w 144983"/>
                <a:gd name="connsiteY99" fmla="*/ 52949 h 107521"/>
                <a:gd name="connsiteX100" fmla="*/ 29941 w 144983"/>
                <a:gd name="connsiteY100" fmla="*/ 55162 h 107521"/>
                <a:gd name="connsiteX101" fmla="*/ 29056 w 144983"/>
                <a:gd name="connsiteY101" fmla="*/ 56637 h 107521"/>
                <a:gd name="connsiteX102" fmla="*/ 28613 w 144983"/>
                <a:gd name="connsiteY102" fmla="*/ 57669 h 107521"/>
                <a:gd name="connsiteX103" fmla="*/ 27876 w 144983"/>
                <a:gd name="connsiteY103" fmla="*/ 58112 h 107521"/>
                <a:gd name="connsiteX104" fmla="*/ 21976 w 144983"/>
                <a:gd name="connsiteY104" fmla="*/ 58112 h 107521"/>
                <a:gd name="connsiteX105" fmla="*/ 21091 w 144983"/>
                <a:gd name="connsiteY105" fmla="*/ 58407 h 107521"/>
                <a:gd name="connsiteX106" fmla="*/ 20649 w 144983"/>
                <a:gd name="connsiteY106" fmla="*/ 58849 h 107521"/>
                <a:gd name="connsiteX107" fmla="*/ 20649 w 144983"/>
                <a:gd name="connsiteY107" fmla="*/ 59144 h 107521"/>
                <a:gd name="connsiteX108" fmla="*/ 22714 w 144983"/>
                <a:gd name="connsiteY108" fmla="*/ 59734 h 107521"/>
                <a:gd name="connsiteX109" fmla="*/ 26106 w 144983"/>
                <a:gd name="connsiteY109" fmla="*/ 62094 h 107521"/>
                <a:gd name="connsiteX110" fmla="*/ 28023 w 144983"/>
                <a:gd name="connsiteY110" fmla="*/ 64306 h 107521"/>
                <a:gd name="connsiteX111" fmla="*/ 30088 w 144983"/>
                <a:gd name="connsiteY111" fmla="*/ 65339 h 107521"/>
                <a:gd name="connsiteX112" fmla="*/ 32301 w 144983"/>
                <a:gd name="connsiteY112" fmla="*/ 67109 h 107521"/>
                <a:gd name="connsiteX113" fmla="*/ 34070 w 144983"/>
                <a:gd name="connsiteY113" fmla="*/ 68731 h 107521"/>
                <a:gd name="connsiteX114" fmla="*/ 36873 w 144983"/>
                <a:gd name="connsiteY114" fmla="*/ 70943 h 107521"/>
                <a:gd name="connsiteX115" fmla="*/ 39970 w 144983"/>
                <a:gd name="connsiteY115" fmla="*/ 70206 h 107521"/>
                <a:gd name="connsiteX116" fmla="*/ 44100 w 144983"/>
                <a:gd name="connsiteY116" fmla="*/ 72123 h 107521"/>
                <a:gd name="connsiteX117" fmla="*/ 44100 w 144983"/>
                <a:gd name="connsiteY117" fmla="*/ 74631 h 107521"/>
                <a:gd name="connsiteX118" fmla="*/ 41445 w 144983"/>
                <a:gd name="connsiteY118" fmla="*/ 75958 h 107521"/>
                <a:gd name="connsiteX119" fmla="*/ 41150 w 144983"/>
                <a:gd name="connsiteY119" fmla="*/ 76548 h 107521"/>
                <a:gd name="connsiteX120" fmla="*/ 41150 w 144983"/>
                <a:gd name="connsiteY120" fmla="*/ 76990 h 107521"/>
                <a:gd name="connsiteX121" fmla="*/ 41445 w 144983"/>
                <a:gd name="connsiteY121" fmla="*/ 77580 h 107521"/>
                <a:gd name="connsiteX122" fmla="*/ 42920 w 144983"/>
                <a:gd name="connsiteY122" fmla="*/ 78613 h 107521"/>
                <a:gd name="connsiteX123" fmla="*/ 44690 w 144983"/>
                <a:gd name="connsiteY123" fmla="*/ 80088 h 107521"/>
                <a:gd name="connsiteX124" fmla="*/ 46755 w 144983"/>
                <a:gd name="connsiteY124" fmla="*/ 82300 h 107521"/>
                <a:gd name="connsiteX125" fmla="*/ 45870 w 144983"/>
                <a:gd name="connsiteY125" fmla="*/ 83038 h 107521"/>
                <a:gd name="connsiteX126" fmla="*/ 42478 w 144983"/>
                <a:gd name="connsiteY126" fmla="*/ 83038 h 107521"/>
                <a:gd name="connsiteX127" fmla="*/ 41887 w 144983"/>
                <a:gd name="connsiteY127" fmla="*/ 83332 h 107521"/>
                <a:gd name="connsiteX128" fmla="*/ 41887 w 144983"/>
                <a:gd name="connsiteY128" fmla="*/ 84070 h 107521"/>
                <a:gd name="connsiteX129" fmla="*/ 43805 w 144983"/>
                <a:gd name="connsiteY129" fmla="*/ 85840 h 107521"/>
                <a:gd name="connsiteX130" fmla="*/ 44247 w 144983"/>
                <a:gd name="connsiteY130" fmla="*/ 87167 h 107521"/>
                <a:gd name="connsiteX131" fmla="*/ 44247 w 144983"/>
                <a:gd name="connsiteY131" fmla="*/ 92182 h 107521"/>
                <a:gd name="connsiteX132" fmla="*/ 46017 w 144983"/>
                <a:gd name="connsiteY132" fmla="*/ 92182 h 107521"/>
                <a:gd name="connsiteX133" fmla="*/ 51917 w 144983"/>
                <a:gd name="connsiteY133" fmla="*/ 86725 h 107521"/>
                <a:gd name="connsiteX134" fmla="*/ 53687 w 144983"/>
                <a:gd name="connsiteY134" fmla="*/ 84807 h 107521"/>
                <a:gd name="connsiteX135" fmla="*/ 57227 w 144983"/>
                <a:gd name="connsiteY135" fmla="*/ 83775 h 107521"/>
                <a:gd name="connsiteX136" fmla="*/ 59291 w 144983"/>
                <a:gd name="connsiteY136" fmla="*/ 81563 h 107521"/>
                <a:gd name="connsiteX137" fmla="*/ 62536 w 144983"/>
                <a:gd name="connsiteY137" fmla="*/ 78908 h 107521"/>
                <a:gd name="connsiteX138" fmla="*/ 66519 w 144983"/>
                <a:gd name="connsiteY138" fmla="*/ 76400 h 107521"/>
                <a:gd name="connsiteX139" fmla="*/ 70058 w 144983"/>
                <a:gd name="connsiteY139" fmla="*/ 74188 h 107521"/>
                <a:gd name="connsiteX140" fmla="*/ 72861 w 144983"/>
                <a:gd name="connsiteY140" fmla="*/ 72861 h 107521"/>
                <a:gd name="connsiteX141" fmla="*/ 77875 w 144983"/>
                <a:gd name="connsiteY141" fmla="*/ 69616 h 107521"/>
                <a:gd name="connsiteX142" fmla="*/ 80973 w 144983"/>
                <a:gd name="connsiteY142" fmla="*/ 68436 h 107521"/>
                <a:gd name="connsiteX143" fmla="*/ 83628 w 144983"/>
                <a:gd name="connsiteY143" fmla="*/ 68436 h 107521"/>
                <a:gd name="connsiteX144" fmla="*/ 87610 w 144983"/>
                <a:gd name="connsiteY144" fmla="*/ 72271 h 107521"/>
                <a:gd name="connsiteX145" fmla="*/ 91002 w 144983"/>
                <a:gd name="connsiteY145" fmla="*/ 75663 h 107521"/>
                <a:gd name="connsiteX146" fmla="*/ 92034 w 144983"/>
                <a:gd name="connsiteY146" fmla="*/ 77138 h 107521"/>
                <a:gd name="connsiteX147" fmla="*/ 90265 w 144983"/>
                <a:gd name="connsiteY147" fmla="*/ 78465 h 107521"/>
                <a:gd name="connsiteX148" fmla="*/ 87167 w 144983"/>
                <a:gd name="connsiteY148" fmla="*/ 79793 h 107521"/>
                <a:gd name="connsiteX149" fmla="*/ 86577 w 144983"/>
                <a:gd name="connsiteY149" fmla="*/ 80678 h 107521"/>
                <a:gd name="connsiteX150" fmla="*/ 86577 w 144983"/>
                <a:gd name="connsiteY150" fmla="*/ 83038 h 107521"/>
                <a:gd name="connsiteX151" fmla="*/ 86872 w 144983"/>
                <a:gd name="connsiteY151" fmla="*/ 83923 h 107521"/>
                <a:gd name="connsiteX152" fmla="*/ 90707 w 144983"/>
                <a:gd name="connsiteY152" fmla="*/ 86135 h 107521"/>
                <a:gd name="connsiteX153" fmla="*/ 91149 w 144983"/>
                <a:gd name="connsiteY153" fmla="*/ 87315 h 107521"/>
                <a:gd name="connsiteX154" fmla="*/ 91149 w 144983"/>
                <a:gd name="connsiteY154" fmla="*/ 88495 h 107521"/>
                <a:gd name="connsiteX155" fmla="*/ 90707 w 144983"/>
                <a:gd name="connsiteY155" fmla="*/ 89232 h 107521"/>
                <a:gd name="connsiteX156" fmla="*/ 89822 w 144983"/>
                <a:gd name="connsiteY156" fmla="*/ 89675 h 107521"/>
                <a:gd name="connsiteX157" fmla="*/ 87167 w 144983"/>
                <a:gd name="connsiteY157" fmla="*/ 90265 h 107521"/>
                <a:gd name="connsiteX158" fmla="*/ 84807 w 144983"/>
                <a:gd name="connsiteY158" fmla="*/ 91002 h 107521"/>
                <a:gd name="connsiteX159" fmla="*/ 84070 w 144983"/>
                <a:gd name="connsiteY159" fmla="*/ 91740 h 107521"/>
                <a:gd name="connsiteX160" fmla="*/ 83332 w 144983"/>
                <a:gd name="connsiteY160" fmla="*/ 92624 h 107521"/>
                <a:gd name="connsiteX161" fmla="*/ 83332 w 144983"/>
                <a:gd name="connsiteY161" fmla="*/ 93509 h 107521"/>
                <a:gd name="connsiteX162" fmla="*/ 84070 w 144983"/>
                <a:gd name="connsiteY162" fmla="*/ 94542 h 107521"/>
                <a:gd name="connsiteX163" fmla="*/ 88790 w 144983"/>
                <a:gd name="connsiteY163" fmla="*/ 97492 h 107521"/>
                <a:gd name="connsiteX164" fmla="*/ 89380 w 144983"/>
                <a:gd name="connsiteY164" fmla="*/ 98524 h 107521"/>
                <a:gd name="connsiteX165" fmla="*/ 90265 w 144983"/>
                <a:gd name="connsiteY165" fmla="*/ 99999 h 107521"/>
                <a:gd name="connsiteX166" fmla="*/ 91445 w 144983"/>
                <a:gd name="connsiteY166" fmla="*/ 100884 h 107521"/>
                <a:gd name="connsiteX167" fmla="*/ 93362 w 144983"/>
                <a:gd name="connsiteY167" fmla="*/ 101179 h 107521"/>
                <a:gd name="connsiteX168" fmla="*/ 94247 w 144983"/>
                <a:gd name="connsiteY168" fmla="*/ 101769 h 107521"/>
                <a:gd name="connsiteX169" fmla="*/ 98819 w 144983"/>
                <a:gd name="connsiteY169" fmla="*/ 107079 h 107521"/>
                <a:gd name="connsiteX170" fmla="*/ 99999 w 144983"/>
                <a:gd name="connsiteY170" fmla="*/ 107521 h 107521"/>
                <a:gd name="connsiteX171" fmla="*/ 105309 w 144983"/>
                <a:gd name="connsiteY171" fmla="*/ 106341 h 107521"/>
                <a:gd name="connsiteX172" fmla="*/ 106046 w 144983"/>
                <a:gd name="connsiteY172" fmla="*/ 106341 h 107521"/>
                <a:gd name="connsiteX173" fmla="*/ 105604 w 144983"/>
                <a:gd name="connsiteY173" fmla="*/ 94837 h 107521"/>
                <a:gd name="connsiteX174" fmla="*/ 105604 w 144983"/>
                <a:gd name="connsiteY174" fmla="*/ 94099 h 107521"/>
                <a:gd name="connsiteX175" fmla="*/ 107521 w 144983"/>
                <a:gd name="connsiteY175" fmla="*/ 90412 h 107521"/>
                <a:gd name="connsiteX176" fmla="*/ 108406 w 144983"/>
                <a:gd name="connsiteY176" fmla="*/ 86872 h 107521"/>
                <a:gd name="connsiteX177" fmla="*/ 109734 w 144983"/>
                <a:gd name="connsiteY177" fmla="*/ 85250 h 107521"/>
                <a:gd name="connsiteX178" fmla="*/ 112241 w 144983"/>
                <a:gd name="connsiteY178" fmla="*/ 86725 h 107521"/>
                <a:gd name="connsiteX179" fmla="*/ 112241 w 144983"/>
                <a:gd name="connsiteY179" fmla="*/ 88347 h 107521"/>
                <a:gd name="connsiteX180" fmla="*/ 112536 w 144983"/>
                <a:gd name="connsiteY180" fmla="*/ 89085 h 107521"/>
                <a:gd name="connsiteX181" fmla="*/ 113716 w 144983"/>
                <a:gd name="connsiteY181" fmla="*/ 88347 h 107521"/>
                <a:gd name="connsiteX182" fmla="*/ 114601 w 144983"/>
                <a:gd name="connsiteY182" fmla="*/ 87020 h 107521"/>
                <a:gd name="connsiteX183" fmla="*/ 116370 w 144983"/>
                <a:gd name="connsiteY183" fmla="*/ 80530 h 107521"/>
                <a:gd name="connsiteX184" fmla="*/ 117698 w 144983"/>
                <a:gd name="connsiteY184" fmla="*/ 79203 h 107521"/>
                <a:gd name="connsiteX185" fmla="*/ 118730 w 144983"/>
                <a:gd name="connsiteY185" fmla="*/ 78613 h 107521"/>
                <a:gd name="connsiteX186" fmla="*/ 118730 w 144983"/>
                <a:gd name="connsiteY186" fmla="*/ 77138 h 107521"/>
                <a:gd name="connsiteX187" fmla="*/ 117845 w 144983"/>
                <a:gd name="connsiteY187" fmla="*/ 74041 h 107521"/>
                <a:gd name="connsiteX188" fmla="*/ 117845 w 144983"/>
                <a:gd name="connsiteY188" fmla="*/ 70796 h 107521"/>
                <a:gd name="connsiteX189" fmla="*/ 120205 w 144983"/>
                <a:gd name="connsiteY189" fmla="*/ 63716 h 107521"/>
                <a:gd name="connsiteX190" fmla="*/ 121828 w 144983"/>
                <a:gd name="connsiteY190" fmla="*/ 56047 h 107521"/>
                <a:gd name="connsiteX191" fmla="*/ 123745 w 144983"/>
                <a:gd name="connsiteY191" fmla="*/ 52802 h 107521"/>
                <a:gd name="connsiteX192" fmla="*/ 126843 w 144983"/>
                <a:gd name="connsiteY192" fmla="*/ 51179 h 107521"/>
                <a:gd name="connsiteX193" fmla="*/ 130087 w 144983"/>
                <a:gd name="connsiteY193" fmla="*/ 50000 h 107521"/>
                <a:gd name="connsiteX194" fmla="*/ 133332 w 144983"/>
                <a:gd name="connsiteY194" fmla="*/ 49115 h 107521"/>
                <a:gd name="connsiteX195" fmla="*/ 139232 w 144983"/>
                <a:gd name="connsiteY195" fmla="*/ 49115 h 107521"/>
                <a:gd name="connsiteX196" fmla="*/ 144984 w 144983"/>
                <a:gd name="connsiteY196" fmla="*/ 50295 h 107521"/>
                <a:gd name="connsiteX197" fmla="*/ 143509 w 144983"/>
                <a:gd name="connsiteY197" fmla="*/ 46165 h 107521"/>
                <a:gd name="connsiteX198" fmla="*/ 20354 w 144983"/>
                <a:gd name="connsiteY198" fmla="*/ 39233 h 107521"/>
                <a:gd name="connsiteX199" fmla="*/ 19321 w 144983"/>
                <a:gd name="connsiteY199" fmla="*/ 39675 h 107521"/>
                <a:gd name="connsiteX200" fmla="*/ 18436 w 144983"/>
                <a:gd name="connsiteY200" fmla="*/ 39380 h 107521"/>
                <a:gd name="connsiteX201" fmla="*/ 18436 w 144983"/>
                <a:gd name="connsiteY201" fmla="*/ 38053 h 107521"/>
                <a:gd name="connsiteX202" fmla="*/ 19174 w 144983"/>
                <a:gd name="connsiteY202" fmla="*/ 37610 h 107521"/>
                <a:gd name="connsiteX203" fmla="*/ 19911 w 144983"/>
                <a:gd name="connsiteY203" fmla="*/ 37610 h 107521"/>
                <a:gd name="connsiteX204" fmla="*/ 20649 w 144983"/>
                <a:gd name="connsiteY204" fmla="*/ 38053 h 107521"/>
                <a:gd name="connsiteX205" fmla="*/ 20354 w 144983"/>
                <a:gd name="connsiteY205" fmla="*/ 39085 h 107521"/>
                <a:gd name="connsiteX206" fmla="*/ 6047 w 144983"/>
                <a:gd name="connsiteY206" fmla="*/ 26843 h 107521"/>
                <a:gd name="connsiteX207" fmla="*/ 6637 w 144983"/>
                <a:gd name="connsiteY207" fmla="*/ 26548 h 107521"/>
                <a:gd name="connsiteX208" fmla="*/ 6637 w 144983"/>
                <a:gd name="connsiteY208" fmla="*/ 24926 h 107521"/>
                <a:gd name="connsiteX209" fmla="*/ 5900 w 144983"/>
                <a:gd name="connsiteY209" fmla="*/ 24631 h 107521"/>
                <a:gd name="connsiteX210" fmla="*/ 5015 w 144983"/>
                <a:gd name="connsiteY210" fmla="*/ 24631 h 107521"/>
                <a:gd name="connsiteX211" fmla="*/ 5015 w 144983"/>
                <a:gd name="connsiteY211" fmla="*/ 26401 h 107521"/>
                <a:gd name="connsiteX212" fmla="*/ 6047 w 144983"/>
                <a:gd name="connsiteY212" fmla="*/ 26696 h 107521"/>
                <a:gd name="connsiteX213" fmla="*/ 33333 w 144983"/>
                <a:gd name="connsiteY213" fmla="*/ 88200 h 107521"/>
                <a:gd name="connsiteX214" fmla="*/ 30826 w 144983"/>
                <a:gd name="connsiteY214" fmla="*/ 83332 h 107521"/>
                <a:gd name="connsiteX215" fmla="*/ 31563 w 144983"/>
                <a:gd name="connsiteY215" fmla="*/ 81268 h 107521"/>
                <a:gd name="connsiteX216" fmla="*/ 30236 w 144983"/>
                <a:gd name="connsiteY216" fmla="*/ 80088 h 107521"/>
                <a:gd name="connsiteX217" fmla="*/ 26991 w 144983"/>
                <a:gd name="connsiteY217" fmla="*/ 78023 h 107521"/>
                <a:gd name="connsiteX218" fmla="*/ 26106 w 144983"/>
                <a:gd name="connsiteY218" fmla="*/ 77138 h 107521"/>
                <a:gd name="connsiteX219" fmla="*/ 26548 w 144983"/>
                <a:gd name="connsiteY219" fmla="*/ 75958 h 107521"/>
                <a:gd name="connsiteX220" fmla="*/ 26844 w 144983"/>
                <a:gd name="connsiteY220" fmla="*/ 73746 h 107521"/>
                <a:gd name="connsiteX221" fmla="*/ 26548 w 144983"/>
                <a:gd name="connsiteY221" fmla="*/ 71976 h 107521"/>
                <a:gd name="connsiteX222" fmla="*/ 25663 w 144983"/>
                <a:gd name="connsiteY222" fmla="*/ 71386 h 107521"/>
                <a:gd name="connsiteX223" fmla="*/ 24041 w 144983"/>
                <a:gd name="connsiteY223" fmla="*/ 71386 h 107521"/>
                <a:gd name="connsiteX224" fmla="*/ 21976 w 144983"/>
                <a:gd name="connsiteY224" fmla="*/ 71828 h 107521"/>
                <a:gd name="connsiteX225" fmla="*/ 17994 w 144983"/>
                <a:gd name="connsiteY225" fmla="*/ 73451 h 107521"/>
                <a:gd name="connsiteX226" fmla="*/ 15192 w 144983"/>
                <a:gd name="connsiteY226" fmla="*/ 72418 h 107521"/>
                <a:gd name="connsiteX227" fmla="*/ 13569 w 144983"/>
                <a:gd name="connsiteY227" fmla="*/ 71386 h 107521"/>
                <a:gd name="connsiteX228" fmla="*/ 12684 w 144983"/>
                <a:gd name="connsiteY228" fmla="*/ 70501 h 107521"/>
                <a:gd name="connsiteX229" fmla="*/ 10619 w 144983"/>
                <a:gd name="connsiteY229" fmla="*/ 71238 h 107521"/>
                <a:gd name="connsiteX230" fmla="*/ 10177 w 144983"/>
                <a:gd name="connsiteY230" fmla="*/ 70796 h 107521"/>
                <a:gd name="connsiteX231" fmla="*/ 10177 w 144983"/>
                <a:gd name="connsiteY231" fmla="*/ 68583 h 107521"/>
                <a:gd name="connsiteX232" fmla="*/ 9439 w 144983"/>
                <a:gd name="connsiteY232" fmla="*/ 67404 h 107521"/>
                <a:gd name="connsiteX233" fmla="*/ 8112 w 144983"/>
                <a:gd name="connsiteY233" fmla="*/ 65929 h 107521"/>
                <a:gd name="connsiteX234" fmla="*/ 6932 w 144983"/>
                <a:gd name="connsiteY234" fmla="*/ 65191 h 107521"/>
                <a:gd name="connsiteX235" fmla="*/ 2655 w 144983"/>
                <a:gd name="connsiteY235" fmla="*/ 66666 h 107521"/>
                <a:gd name="connsiteX236" fmla="*/ 0 w 144983"/>
                <a:gd name="connsiteY236" fmla="*/ 67109 h 107521"/>
                <a:gd name="connsiteX237" fmla="*/ 442 w 144983"/>
                <a:gd name="connsiteY237" fmla="*/ 67698 h 107521"/>
                <a:gd name="connsiteX238" fmla="*/ 1327 w 144983"/>
                <a:gd name="connsiteY238" fmla="*/ 68731 h 107521"/>
                <a:gd name="connsiteX239" fmla="*/ 1917 w 144983"/>
                <a:gd name="connsiteY239" fmla="*/ 69321 h 107521"/>
                <a:gd name="connsiteX240" fmla="*/ 6195 w 144983"/>
                <a:gd name="connsiteY240" fmla="*/ 75663 h 107521"/>
                <a:gd name="connsiteX241" fmla="*/ 8112 w 144983"/>
                <a:gd name="connsiteY241" fmla="*/ 77580 h 107521"/>
                <a:gd name="connsiteX242" fmla="*/ 9144 w 144983"/>
                <a:gd name="connsiteY242" fmla="*/ 79203 h 107521"/>
                <a:gd name="connsiteX243" fmla="*/ 9882 w 144983"/>
                <a:gd name="connsiteY243" fmla="*/ 80973 h 107521"/>
                <a:gd name="connsiteX244" fmla="*/ 11209 w 144983"/>
                <a:gd name="connsiteY244" fmla="*/ 82153 h 107521"/>
                <a:gd name="connsiteX245" fmla="*/ 12979 w 144983"/>
                <a:gd name="connsiteY245" fmla="*/ 82743 h 107521"/>
                <a:gd name="connsiteX246" fmla="*/ 15044 w 144983"/>
                <a:gd name="connsiteY246" fmla="*/ 84365 h 107521"/>
                <a:gd name="connsiteX247" fmla="*/ 16519 w 144983"/>
                <a:gd name="connsiteY247" fmla="*/ 85692 h 107521"/>
                <a:gd name="connsiteX248" fmla="*/ 18879 w 144983"/>
                <a:gd name="connsiteY248" fmla="*/ 88495 h 107521"/>
                <a:gd name="connsiteX249" fmla="*/ 21386 w 144983"/>
                <a:gd name="connsiteY249" fmla="*/ 89527 h 107521"/>
                <a:gd name="connsiteX250" fmla="*/ 30383 w 144983"/>
                <a:gd name="connsiteY250" fmla="*/ 91445 h 107521"/>
                <a:gd name="connsiteX251" fmla="*/ 35398 w 144983"/>
                <a:gd name="connsiteY251" fmla="*/ 92329 h 107521"/>
                <a:gd name="connsiteX252" fmla="*/ 34365 w 144983"/>
                <a:gd name="connsiteY252" fmla="*/ 89970 h 107521"/>
                <a:gd name="connsiteX253" fmla="*/ 33480 w 144983"/>
                <a:gd name="connsiteY253" fmla="*/ 88052 h 10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44983" h="107521">
                  <a:moveTo>
                    <a:pt x="144541" y="45575"/>
                  </a:moveTo>
                  <a:lnTo>
                    <a:pt x="143067" y="44100"/>
                  </a:lnTo>
                  <a:lnTo>
                    <a:pt x="141296" y="42772"/>
                  </a:lnTo>
                  <a:lnTo>
                    <a:pt x="139674" y="41887"/>
                  </a:lnTo>
                  <a:lnTo>
                    <a:pt x="136282" y="40560"/>
                  </a:lnTo>
                  <a:lnTo>
                    <a:pt x="132595" y="40560"/>
                  </a:lnTo>
                  <a:lnTo>
                    <a:pt x="130677" y="40265"/>
                  </a:lnTo>
                  <a:lnTo>
                    <a:pt x="129202" y="39528"/>
                  </a:lnTo>
                  <a:lnTo>
                    <a:pt x="124925" y="36135"/>
                  </a:lnTo>
                  <a:lnTo>
                    <a:pt x="122270" y="33480"/>
                  </a:lnTo>
                  <a:lnTo>
                    <a:pt x="116223" y="26401"/>
                  </a:lnTo>
                  <a:lnTo>
                    <a:pt x="114896" y="23599"/>
                  </a:lnTo>
                  <a:lnTo>
                    <a:pt x="114011" y="20501"/>
                  </a:lnTo>
                  <a:lnTo>
                    <a:pt x="113126" y="17846"/>
                  </a:lnTo>
                  <a:lnTo>
                    <a:pt x="111651" y="15634"/>
                  </a:lnTo>
                  <a:lnTo>
                    <a:pt x="105751" y="7669"/>
                  </a:lnTo>
                  <a:lnTo>
                    <a:pt x="101621" y="2802"/>
                  </a:lnTo>
                  <a:lnTo>
                    <a:pt x="99262" y="1032"/>
                  </a:lnTo>
                  <a:lnTo>
                    <a:pt x="97787" y="3097"/>
                  </a:lnTo>
                  <a:lnTo>
                    <a:pt x="95427" y="6785"/>
                  </a:lnTo>
                  <a:lnTo>
                    <a:pt x="94394" y="8702"/>
                  </a:lnTo>
                  <a:lnTo>
                    <a:pt x="91887" y="10472"/>
                  </a:lnTo>
                  <a:lnTo>
                    <a:pt x="87757" y="12389"/>
                  </a:lnTo>
                  <a:lnTo>
                    <a:pt x="85545" y="13274"/>
                  </a:lnTo>
                  <a:lnTo>
                    <a:pt x="83185" y="17109"/>
                  </a:lnTo>
                  <a:lnTo>
                    <a:pt x="80530" y="20944"/>
                  </a:lnTo>
                  <a:lnTo>
                    <a:pt x="78760" y="21386"/>
                  </a:lnTo>
                  <a:lnTo>
                    <a:pt x="73598" y="20796"/>
                  </a:lnTo>
                  <a:lnTo>
                    <a:pt x="71681" y="20501"/>
                  </a:lnTo>
                  <a:lnTo>
                    <a:pt x="66371" y="18879"/>
                  </a:lnTo>
                  <a:lnTo>
                    <a:pt x="64896" y="17846"/>
                  </a:lnTo>
                  <a:lnTo>
                    <a:pt x="63421" y="13422"/>
                  </a:lnTo>
                  <a:lnTo>
                    <a:pt x="61799" y="11504"/>
                  </a:lnTo>
                  <a:lnTo>
                    <a:pt x="59734" y="10324"/>
                  </a:lnTo>
                  <a:lnTo>
                    <a:pt x="58259" y="9292"/>
                  </a:lnTo>
                  <a:lnTo>
                    <a:pt x="57669" y="8259"/>
                  </a:lnTo>
                  <a:lnTo>
                    <a:pt x="56194" y="6785"/>
                  </a:lnTo>
                  <a:lnTo>
                    <a:pt x="53392" y="4572"/>
                  </a:lnTo>
                  <a:lnTo>
                    <a:pt x="51327" y="2360"/>
                  </a:lnTo>
                  <a:lnTo>
                    <a:pt x="49852" y="1770"/>
                  </a:lnTo>
                  <a:lnTo>
                    <a:pt x="47935" y="2507"/>
                  </a:lnTo>
                  <a:lnTo>
                    <a:pt x="46312" y="2507"/>
                  </a:lnTo>
                  <a:lnTo>
                    <a:pt x="45870" y="590"/>
                  </a:lnTo>
                  <a:lnTo>
                    <a:pt x="43068" y="0"/>
                  </a:lnTo>
                  <a:lnTo>
                    <a:pt x="42478" y="1180"/>
                  </a:lnTo>
                  <a:lnTo>
                    <a:pt x="41003" y="3245"/>
                  </a:lnTo>
                  <a:lnTo>
                    <a:pt x="39823" y="4277"/>
                  </a:lnTo>
                  <a:lnTo>
                    <a:pt x="38495" y="4277"/>
                  </a:lnTo>
                  <a:lnTo>
                    <a:pt x="37168" y="4867"/>
                  </a:lnTo>
                  <a:lnTo>
                    <a:pt x="36725" y="5900"/>
                  </a:lnTo>
                  <a:lnTo>
                    <a:pt x="36725" y="8259"/>
                  </a:lnTo>
                  <a:lnTo>
                    <a:pt x="37168" y="8702"/>
                  </a:lnTo>
                  <a:lnTo>
                    <a:pt x="38495" y="8997"/>
                  </a:lnTo>
                  <a:lnTo>
                    <a:pt x="39823" y="11947"/>
                  </a:lnTo>
                  <a:lnTo>
                    <a:pt x="41887" y="13422"/>
                  </a:lnTo>
                  <a:lnTo>
                    <a:pt x="45132" y="15044"/>
                  </a:lnTo>
                  <a:lnTo>
                    <a:pt x="48082" y="16962"/>
                  </a:lnTo>
                  <a:lnTo>
                    <a:pt x="49410" y="18731"/>
                  </a:lnTo>
                  <a:lnTo>
                    <a:pt x="49114" y="20059"/>
                  </a:lnTo>
                  <a:lnTo>
                    <a:pt x="48229" y="22714"/>
                  </a:lnTo>
                  <a:lnTo>
                    <a:pt x="45870" y="24926"/>
                  </a:lnTo>
                  <a:lnTo>
                    <a:pt x="43805" y="25516"/>
                  </a:lnTo>
                  <a:lnTo>
                    <a:pt x="43068" y="25516"/>
                  </a:lnTo>
                  <a:lnTo>
                    <a:pt x="41740" y="24631"/>
                  </a:lnTo>
                  <a:lnTo>
                    <a:pt x="39085" y="22861"/>
                  </a:lnTo>
                  <a:lnTo>
                    <a:pt x="36283" y="21534"/>
                  </a:lnTo>
                  <a:lnTo>
                    <a:pt x="34070" y="21976"/>
                  </a:lnTo>
                  <a:lnTo>
                    <a:pt x="32595" y="22419"/>
                  </a:lnTo>
                  <a:lnTo>
                    <a:pt x="29793" y="21829"/>
                  </a:lnTo>
                  <a:lnTo>
                    <a:pt x="26401" y="20649"/>
                  </a:lnTo>
                  <a:lnTo>
                    <a:pt x="24631" y="19469"/>
                  </a:lnTo>
                  <a:lnTo>
                    <a:pt x="23894" y="18584"/>
                  </a:lnTo>
                  <a:lnTo>
                    <a:pt x="24484" y="17109"/>
                  </a:lnTo>
                  <a:lnTo>
                    <a:pt x="16814" y="14454"/>
                  </a:lnTo>
                  <a:lnTo>
                    <a:pt x="13126" y="13717"/>
                  </a:lnTo>
                  <a:lnTo>
                    <a:pt x="11504" y="14602"/>
                  </a:lnTo>
                  <a:lnTo>
                    <a:pt x="5900" y="18731"/>
                  </a:lnTo>
                  <a:lnTo>
                    <a:pt x="6490" y="20206"/>
                  </a:lnTo>
                  <a:lnTo>
                    <a:pt x="8112" y="21829"/>
                  </a:lnTo>
                  <a:lnTo>
                    <a:pt x="9882" y="22419"/>
                  </a:lnTo>
                  <a:lnTo>
                    <a:pt x="10767" y="23304"/>
                  </a:lnTo>
                  <a:lnTo>
                    <a:pt x="10767" y="23894"/>
                  </a:lnTo>
                  <a:lnTo>
                    <a:pt x="7669" y="24631"/>
                  </a:lnTo>
                  <a:lnTo>
                    <a:pt x="7669" y="25369"/>
                  </a:lnTo>
                  <a:lnTo>
                    <a:pt x="8554" y="25369"/>
                  </a:lnTo>
                  <a:lnTo>
                    <a:pt x="12979" y="27581"/>
                  </a:lnTo>
                  <a:lnTo>
                    <a:pt x="15486" y="27581"/>
                  </a:lnTo>
                  <a:lnTo>
                    <a:pt x="16814" y="28171"/>
                  </a:lnTo>
                  <a:lnTo>
                    <a:pt x="17404" y="29351"/>
                  </a:lnTo>
                  <a:lnTo>
                    <a:pt x="19469" y="30973"/>
                  </a:lnTo>
                  <a:lnTo>
                    <a:pt x="21091" y="32448"/>
                  </a:lnTo>
                  <a:lnTo>
                    <a:pt x="21091" y="33776"/>
                  </a:lnTo>
                  <a:lnTo>
                    <a:pt x="16224" y="36725"/>
                  </a:lnTo>
                  <a:lnTo>
                    <a:pt x="15634" y="37758"/>
                  </a:lnTo>
                  <a:lnTo>
                    <a:pt x="15634" y="38790"/>
                  </a:lnTo>
                  <a:lnTo>
                    <a:pt x="17551" y="42035"/>
                  </a:lnTo>
                  <a:lnTo>
                    <a:pt x="20501" y="45575"/>
                  </a:lnTo>
                  <a:lnTo>
                    <a:pt x="24778" y="48230"/>
                  </a:lnTo>
                  <a:lnTo>
                    <a:pt x="30826" y="51179"/>
                  </a:lnTo>
                  <a:lnTo>
                    <a:pt x="30826" y="52949"/>
                  </a:lnTo>
                  <a:lnTo>
                    <a:pt x="29941" y="55162"/>
                  </a:lnTo>
                  <a:lnTo>
                    <a:pt x="29056" y="56637"/>
                  </a:lnTo>
                  <a:lnTo>
                    <a:pt x="28613" y="57669"/>
                  </a:lnTo>
                  <a:lnTo>
                    <a:pt x="27876" y="58112"/>
                  </a:lnTo>
                  <a:lnTo>
                    <a:pt x="21976" y="58112"/>
                  </a:lnTo>
                  <a:lnTo>
                    <a:pt x="21091" y="58407"/>
                  </a:lnTo>
                  <a:lnTo>
                    <a:pt x="20649" y="58849"/>
                  </a:lnTo>
                  <a:lnTo>
                    <a:pt x="20649" y="59144"/>
                  </a:lnTo>
                  <a:lnTo>
                    <a:pt x="22714" y="59734"/>
                  </a:lnTo>
                  <a:lnTo>
                    <a:pt x="26106" y="62094"/>
                  </a:lnTo>
                  <a:lnTo>
                    <a:pt x="28023" y="64306"/>
                  </a:lnTo>
                  <a:lnTo>
                    <a:pt x="30088" y="65339"/>
                  </a:lnTo>
                  <a:lnTo>
                    <a:pt x="32301" y="67109"/>
                  </a:lnTo>
                  <a:lnTo>
                    <a:pt x="34070" y="68731"/>
                  </a:lnTo>
                  <a:lnTo>
                    <a:pt x="36873" y="70943"/>
                  </a:lnTo>
                  <a:lnTo>
                    <a:pt x="39970" y="70206"/>
                  </a:lnTo>
                  <a:lnTo>
                    <a:pt x="44100" y="72123"/>
                  </a:lnTo>
                  <a:lnTo>
                    <a:pt x="44100" y="74631"/>
                  </a:lnTo>
                  <a:lnTo>
                    <a:pt x="41445" y="75958"/>
                  </a:lnTo>
                  <a:lnTo>
                    <a:pt x="41150" y="76548"/>
                  </a:lnTo>
                  <a:lnTo>
                    <a:pt x="41150" y="76990"/>
                  </a:lnTo>
                  <a:lnTo>
                    <a:pt x="41445" y="77580"/>
                  </a:lnTo>
                  <a:lnTo>
                    <a:pt x="42920" y="78613"/>
                  </a:lnTo>
                  <a:lnTo>
                    <a:pt x="44690" y="80088"/>
                  </a:lnTo>
                  <a:lnTo>
                    <a:pt x="46755" y="82300"/>
                  </a:lnTo>
                  <a:lnTo>
                    <a:pt x="45870" y="83038"/>
                  </a:lnTo>
                  <a:lnTo>
                    <a:pt x="42478" y="83038"/>
                  </a:lnTo>
                  <a:lnTo>
                    <a:pt x="41887" y="83332"/>
                  </a:lnTo>
                  <a:lnTo>
                    <a:pt x="41887" y="84070"/>
                  </a:lnTo>
                  <a:lnTo>
                    <a:pt x="43805" y="85840"/>
                  </a:lnTo>
                  <a:lnTo>
                    <a:pt x="44247" y="87167"/>
                  </a:lnTo>
                  <a:lnTo>
                    <a:pt x="44247" y="92182"/>
                  </a:lnTo>
                  <a:lnTo>
                    <a:pt x="46017" y="92182"/>
                  </a:lnTo>
                  <a:lnTo>
                    <a:pt x="51917" y="86725"/>
                  </a:lnTo>
                  <a:lnTo>
                    <a:pt x="53687" y="84807"/>
                  </a:lnTo>
                  <a:lnTo>
                    <a:pt x="57227" y="83775"/>
                  </a:lnTo>
                  <a:lnTo>
                    <a:pt x="59291" y="81563"/>
                  </a:lnTo>
                  <a:lnTo>
                    <a:pt x="62536" y="78908"/>
                  </a:lnTo>
                  <a:lnTo>
                    <a:pt x="66519" y="76400"/>
                  </a:lnTo>
                  <a:lnTo>
                    <a:pt x="70058" y="74188"/>
                  </a:lnTo>
                  <a:lnTo>
                    <a:pt x="72861" y="72861"/>
                  </a:lnTo>
                  <a:lnTo>
                    <a:pt x="77875" y="69616"/>
                  </a:lnTo>
                  <a:lnTo>
                    <a:pt x="80973" y="68436"/>
                  </a:lnTo>
                  <a:lnTo>
                    <a:pt x="83628" y="68436"/>
                  </a:lnTo>
                  <a:lnTo>
                    <a:pt x="87610" y="72271"/>
                  </a:lnTo>
                  <a:lnTo>
                    <a:pt x="91002" y="75663"/>
                  </a:lnTo>
                  <a:lnTo>
                    <a:pt x="92034" y="77138"/>
                  </a:lnTo>
                  <a:lnTo>
                    <a:pt x="90265" y="78465"/>
                  </a:lnTo>
                  <a:lnTo>
                    <a:pt x="87167" y="79793"/>
                  </a:lnTo>
                  <a:lnTo>
                    <a:pt x="86577" y="80678"/>
                  </a:lnTo>
                  <a:lnTo>
                    <a:pt x="86577" y="83038"/>
                  </a:lnTo>
                  <a:lnTo>
                    <a:pt x="86872" y="83923"/>
                  </a:lnTo>
                  <a:lnTo>
                    <a:pt x="90707" y="86135"/>
                  </a:lnTo>
                  <a:lnTo>
                    <a:pt x="91149" y="87315"/>
                  </a:lnTo>
                  <a:lnTo>
                    <a:pt x="91149" y="88495"/>
                  </a:lnTo>
                  <a:lnTo>
                    <a:pt x="90707" y="89232"/>
                  </a:lnTo>
                  <a:lnTo>
                    <a:pt x="89822" y="89675"/>
                  </a:lnTo>
                  <a:lnTo>
                    <a:pt x="87167" y="90265"/>
                  </a:lnTo>
                  <a:lnTo>
                    <a:pt x="84807" y="91002"/>
                  </a:lnTo>
                  <a:lnTo>
                    <a:pt x="84070" y="91740"/>
                  </a:lnTo>
                  <a:lnTo>
                    <a:pt x="83332" y="92624"/>
                  </a:lnTo>
                  <a:lnTo>
                    <a:pt x="83332" y="93509"/>
                  </a:lnTo>
                  <a:lnTo>
                    <a:pt x="84070" y="94542"/>
                  </a:lnTo>
                  <a:lnTo>
                    <a:pt x="88790" y="97492"/>
                  </a:lnTo>
                  <a:lnTo>
                    <a:pt x="89380" y="98524"/>
                  </a:lnTo>
                  <a:lnTo>
                    <a:pt x="90265" y="99999"/>
                  </a:lnTo>
                  <a:lnTo>
                    <a:pt x="91445" y="100884"/>
                  </a:lnTo>
                  <a:lnTo>
                    <a:pt x="93362" y="101179"/>
                  </a:lnTo>
                  <a:lnTo>
                    <a:pt x="94247" y="101769"/>
                  </a:lnTo>
                  <a:lnTo>
                    <a:pt x="98819" y="107079"/>
                  </a:lnTo>
                  <a:lnTo>
                    <a:pt x="99999" y="107521"/>
                  </a:lnTo>
                  <a:lnTo>
                    <a:pt x="105309" y="106341"/>
                  </a:lnTo>
                  <a:lnTo>
                    <a:pt x="106046" y="106341"/>
                  </a:lnTo>
                  <a:lnTo>
                    <a:pt x="105604" y="94837"/>
                  </a:lnTo>
                  <a:lnTo>
                    <a:pt x="105604" y="94099"/>
                  </a:lnTo>
                  <a:lnTo>
                    <a:pt x="107521" y="90412"/>
                  </a:lnTo>
                  <a:lnTo>
                    <a:pt x="108406" y="86872"/>
                  </a:lnTo>
                  <a:lnTo>
                    <a:pt x="109734" y="85250"/>
                  </a:lnTo>
                  <a:lnTo>
                    <a:pt x="112241" y="86725"/>
                  </a:lnTo>
                  <a:lnTo>
                    <a:pt x="112241" y="88347"/>
                  </a:lnTo>
                  <a:lnTo>
                    <a:pt x="112536" y="89085"/>
                  </a:lnTo>
                  <a:lnTo>
                    <a:pt x="113716" y="88347"/>
                  </a:lnTo>
                  <a:lnTo>
                    <a:pt x="114601" y="87020"/>
                  </a:lnTo>
                  <a:lnTo>
                    <a:pt x="116370" y="80530"/>
                  </a:lnTo>
                  <a:lnTo>
                    <a:pt x="117698" y="79203"/>
                  </a:lnTo>
                  <a:lnTo>
                    <a:pt x="118730" y="78613"/>
                  </a:lnTo>
                  <a:lnTo>
                    <a:pt x="118730" y="77138"/>
                  </a:lnTo>
                  <a:lnTo>
                    <a:pt x="117845" y="74041"/>
                  </a:lnTo>
                  <a:lnTo>
                    <a:pt x="117845" y="70796"/>
                  </a:lnTo>
                  <a:lnTo>
                    <a:pt x="120205" y="63716"/>
                  </a:lnTo>
                  <a:lnTo>
                    <a:pt x="121828" y="56047"/>
                  </a:lnTo>
                  <a:lnTo>
                    <a:pt x="123745" y="52802"/>
                  </a:lnTo>
                  <a:lnTo>
                    <a:pt x="126843" y="51179"/>
                  </a:lnTo>
                  <a:lnTo>
                    <a:pt x="130087" y="50000"/>
                  </a:lnTo>
                  <a:lnTo>
                    <a:pt x="133332" y="49115"/>
                  </a:lnTo>
                  <a:lnTo>
                    <a:pt x="139232" y="49115"/>
                  </a:lnTo>
                  <a:lnTo>
                    <a:pt x="144984" y="50295"/>
                  </a:lnTo>
                  <a:lnTo>
                    <a:pt x="143509" y="46165"/>
                  </a:lnTo>
                  <a:close/>
                  <a:moveTo>
                    <a:pt x="20354" y="39233"/>
                  </a:moveTo>
                  <a:lnTo>
                    <a:pt x="19321" y="39675"/>
                  </a:lnTo>
                  <a:lnTo>
                    <a:pt x="18436" y="39380"/>
                  </a:lnTo>
                  <a:lnTo>
                    <a:pt x="18436" y="38053"/>
                  </a:lnTo>
                  <a:lnTo>
                    <a:pt x="19174" y="37610"/>
                  </a:lnTo>
                  <a:lnTo>
                    <a:pt x="19911" y="37610"/>
                  </a:lnTo>
                  <a:lnTo>
                    <a:pt x="20649" y="38053"/>
                  </a:lnTo>
                  <a:lnTo>
                    <a:pt x="20354" y="39085"/>
                  </a:lnTo>
                  <a:close/>
                  <a:moveTo>
                    <a:pt x="6047" y="26843"/>
                  </a:moveTo>
                  <a:lnTo>
                    <a:pt x="6637" y="26548"/>
                  </a:lnTo>
                  <a:lnTo>
                    <a:pt x="6637" y="24926"/>
                  </a:lnTo>
                  <a:lnTo>
                    <a:pt x="5900" y="24631"/>
                  </a:lnTo>
                  <a:lnTo>
                    <a:pt x="5015" y="24631"/>
                  </a:lnTo>
                  <a:lnTo>
                    <a:pt x="5015" y="26401"/>
                  </a:lnTo>
                  <a:lnTo>
                    <a:pt x="6047" y="26696"/>
                  </a:lnTo>
                  <a:close/>
                  <a:moveTo>
                    <a:pt x="33333" y="88200"/>
                  </a:moveTo>
                  <a:lnTo>
                    <a:pt x="30826" y="83332"/>
                  </a:lnTo>
                  <a:lnTo>
                    <a:pt x="31563" y="81268"/>
                  </a:lnTo>
                  <a:lnTo>
                    <a:pt x="30236" y="80088"/>
                  </a:lnTo>
                  <a:lnTo>
                    <a:pt x="26991" y="78023"/>
                  </a:lnTo>
                  <a:lnTo>
                    <a:pt x="26106" y="77138"/>
                  </a:lnTo>
                  <a:lnTo>
                    <a:pt x="26548" y="75958"/>
                  </a:lnTo>
                  <a:lnTo>
                    <a:pt x="26844" y="73746"/>
                  </a:lnTo>
                  <a:lnTo>
                    <a:pt x="26548" y="71976"/>
                  </a:lnTo>
                  <a:lnTo>
                    <a:pt x="25663" y="71386"/>
                  </a:lnTo>
                  <a:lnTo>
                    <a:pt x="24041" y="71386"/>
                  </a:lnTo>
                  <a:lnTo>
                    <a:pt x="21976" y="71828"/>
                  </a:lnTo>
                  <a:lnTo>
                    <a:pt x="17994" y="73451"/>
                  </a:lnTo>
                  <a:lnTo>
                    <a:pt x="15192" y="72418"/>
                  </a:lnTo>
                  <a:lnTo>
                    <a:pt x="13569" y="71386"/>
                  </a:lnTo>
                  <a:lnTo>
                    <a:pt x="12684" y="70501"/>
                  </a:lnTo>
                  <a:lnTo>
                    <a:pt x="10619" y="71238"/>
                  </a:lnTo>
                  <a:lnTo>
                    <a:pt x="10177" y="70796"/>
                  </a:lnTo>
                  <a:lnTo>
                    <a:pt x="10177" y="68583"/>
                  </a:lnTo>
                  <a:lnTo>
                    <a:pt x="9439" y="67404"/>
                  </a:lnTo>
                  <a:lnTo>
                    <a:pt x="8112" y="65929"/>
                  </a:lnTo>
                  <a:lnTo>
                    <a:pt x="6932" y="65191"/>
                  </a:lnTo>
                  <a:lnTo>
                    <a:pt x="2655" y="66666"/>
                  </a:lnTo>
                  <a:lnTo>
                    <a:pt x="0" y="67109"/>
                  </a:lnTo>
                  <a:lnTo>
                    <a:pt x="442" y="67698"/>
                  </a:lnTo>
                  <a:lnTo>
                    <a:pt x="1327" y="68731"/>
                  </a:lnTo>
                  <a:lnTo>
                    <a:pt x="1917" y="69321"/>
                  </a:lnTo>
                  <a:lnTo>
                    <a:pt x="6195" y="75663"/>
                  </a:lnTo>
                  <a:lnTo>
                    <a:pt x="8112" y="77580"/>
                  </a:lnTo>
                  <a:lnTo>
                    <a:pt x="9144" y="79203"/>
                  </a:lnTo>
                  <a:lnTo>
                    <a:pt x="9882" y="80973"/>
                  </a:lnTo>
                  <a:lnTo>
                    <a:pt x="11209" y="82153"/>
                  </a:lnTo>
                  <a:lnTo>
                    <a:pt x="12979" y="82743"/>
                  </a:lnTo>
                  <a:lnTo>
                    <a:pt x="15044" y="84365"/>
                  </a:lnTo>
                  <a:lnTo>
                    <a:pt x="16519" y="85692"/>
                  </a:lnTo>
                  <a:lnTo>
                    <a:pt x="18879" y="88495"/>
                  </a:lnTo>
                  <a:lnTo>
                    <a:pt x="21386" y="89527"/>
                  </a:lnTo>
                  <a:lnTo>
                    <a:pt x="30383" y="91445"/>
                  </a:lnTo>
                  <a:lnTo>
                    <a:pt x="35398" y="92329"/>
                  </a:lnTo>
                  <a:lnTo>
                    <a:pt x="34365" y="89970"/>
                  </a:lnTo>
                  <a:lnTo>
                    <a:pt x="33480" y="88052"/>
                  </a:lnTo>
                  <a:close/>
                </a:path>
              </a:pathLst>
            </a:custGeom>
            <a:grpFill/>
            <a:ln w="3175" cap="flat">
              <a:solidFill>
                <a:schemeClr val="bg2">
                  <a:lumMod val="90000"/>
                </a:schemeClr>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4AC3E7AC-A915-AEAD-3DCF-C8E8775950CE}"/>
                </a:ext>
              </a:extLst>
            </p:cNvPr>
            <p:cNvSpPr/>
            <p:nvPr/>
          </p:nvSpPr>
          <p:spPr>
            <a:xfrm>
              <a:off x="3957671" y="3965362"/>
              <a:ext cx="4424" cy="5014"/>
            </a:xfrm>
            <a:custGeom>
              <a:avLst/>
              <a:gdLst>
                <a:gd name="connsiteX0" fmla="*/ 4277 w 4424"/>
                <a:gd name="connsiteY0" fmla="*/ 4277 h 5014"/>
                <a:gd name="connsiteX1" fmla="*/ 3982 w 4424"/>
                <a:gd name="connsiteY1" fmla="*/ 3540 h 5014"/>
                <a:gd name="connsiteX2" fmla="*/ 2360 w 4424"/>
                <a:gd name="connsiteY2" fmla="*/ 1327 h 5014"/>
                <a:gd name="connsiteX3" fmla="*/ 738 w 4424"/>
                <a:gd name="connsiteY3" fmla="*/ 0 h 5014"/>
                <a:gd name="connsiteX4" fmla="*/ 295 w 4424"/>
                <a:gd name="connsiteY4" fmla="*/ 442 h 5014"/>
                <a:gd name="connsiteX5" fmla="*/ 0 w 4424"/>
                <a:gd name="connsiteY5" fmla="*/ 1770 h 5014"/>
                <a:gd name="connsiteX6" fmla="*/ 1475 w 4424"/>
                <a:gd name="connsiteY6" fmla="*/ 3097 h 5014"/>
                <a:gd name="connsiteX7" fmla="*/ 3097 w 4424"/>
                <a:gd name="connsiteY7" fmla="*/ 4720 h 5014"/>
                <a:gd name="connsiteX8" fmla="*/ 4425 w 4424"/>
                <a:gd name="connsiteY8" fmla="*/ 5015 h 5014"/>
                <a:gd name="connsiteX9" fmla="*/ 4277 w 4424"/>
                <a:gd name="connsiteY9" fmla="*/ 4277 h 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 h="5014">
                  <a:moveTo>
                    <a:pt x="4277" y="4277"/>
                  </a:moveTo>
                  <a:lnTo>
                    <a:pt x="3982" y="3540"/>
                  </a:lnTo>
                  <a:lnTo>
                    <a:pt x="2360" y="1327"/>
                  </a:lnTo>
                  <a:lnTo>
                    <a:pt x="738" y="0"/>
                  </a:lnTo>
                  <a:lnTo>
                    <a:pt x="295" y="442"/>
                  </a:lnTo>
                  <a:lnTo>
                    <a:pt x="0" y="1770"/>
                  </a:lnTo>
                  <a:lnTo>
                    <a:pt x="1475" y="3097"/>
                  </a:lnTo>
                  <a:lnTo>
                    <a:pt x="3097" y="4720"/>
                  </a:lnTo>
                  <a:lnTo>
                    <a:pt x="4425" y="5015"/>
                  </a:lnTo>
                  <a:lnTo>
                    <a:pt x="4277" y="4277"/>
                  </a:lnTo>
                  <a:close/>
                </a:path>
              </a:pathLst>
            </a:custGeom>
            <a:grpFill/>
            <a:ln w="3175" cap="flat">
              <a:solidFill>
                <a:schemeClr val="bg2">
                  <a:lumMod val="90000"/>
                </a:schemeClr>
              </a:solid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6CD99F3B-B2D6-3C90-942A-7F317471E052}"/>
                </a:ext>
              </a:extLst>
            </p:cNvPr>
            <p:cNvSpPr/>
            <p:nvPr/>
          </p:nvSpPr>
          <p:spPr>
            <a:xfrm>
              <a:off x="8739338" y="4556359"/>
              <a:ext cx="1203528" cy="1325798"/>
            </a:xfrm>
            <a:custGeom>
              <a:avLst/>
              <a:gdLst>
                <a:gd name="connsiteX0" fmla="*/ 763120 w 1203528"/>
                <a:gd name="connsiteY0" fmla="*/ 15487 h 1325798"/>
                <a:gd name="connsiteX1" fmla="*/ 763120 w 1203528"/>
                <a:gd name="connsiteY1" fmla="*/ 17847 h 1325798"/>
                <a:gd name="connsiteX2" fmla="*/ 764742 w 1203528"/>
                <a:gd name="connsiteY2" fmla="*/ 18584 h 1325798"/>
                <a:gd name="connsiteX3" fmla="*/ 766954 w 1203528"/>
                <a:gd name="connsiteY3" fmla="*/ 17109 h 1325798"/>
                <a:gd name="connsiteX4" fmla="*/ 764890 w 1203528"/>
                <a:gd name="connsiteY4" fmla="*/ 14159 h 1325798"/>
                <a:gd name="connsiteX5" fmla="*/ 763120 w 1203528"/>
                <a:gd name="connsiteY5" fmla="*/ 15487 h 1325798"/>
                <a:gd name="connsiteX6" fmla="*/ 693356 w 1203528"/>
                <a:gd name="connsiteY6" fmla="*/ 185102 h 1325798"/>
                <a:gd name="connsiteX7" fmla="*/ 692029 w 1203528"/>
                <a:gd name="connsiteY7" fmla="*/ 186282 h 1325798"/>
                <a:gd name="connsiteX8" fmla="*/ 692324 w 1203528"/>
                <a:gd name="connsiteY8" fmla="*/ 187314 h 1325798"/>
                <a:gd name="connsiteX9" fmla="*/ 693356 w 1203528"/>
                <a:gd name="connsiteY9" fmla="*/ 186871 h 1325798"/>
                <a:gd name="connsiteX10" fmla="*/ 696306 w 1203528"/>
                <a:gd name="connsiteY10" fmla="*/ 186282 h 1325798"/>
                <a:gd name="connsiteX11" fmla="*/ 696011 w 1203528"/>
                <a:gd name="connsiteY11" fmla="*/ 184807 h 1325798"/>
                <a:gd name="connsiteX12" fmla="*/ 694241 w 1203528"/>
                <a:gd name="connsiteY12" fmla="*/ 183479 h 1325798"/>
                <a:gd name="connsiteX13" fmla="*/ 693356 w 1203528"/>
                <a:gd name="connsiteY13" fmla="*/ 185102 h 1325798"/>
                <a:gd name="connsiteX14" fmla="*/ 687605 w 1203528"/>
                <a:gd name="connsiteY14" fmla="*/ 176252 h 1325798"/>
                <a:gd name="connsiteX15" fmla="*/ 688784 w 1203528"/>
                <a:gd name="connsiteY15" fmla="*/ 176252 h 1325798"/>
                <a:gd name="connsiteX16" fmla="*/ 690701 w 1203528"/>
                <a:gd name="connsiteY16" fmla="*/ 175662 h 1325798"/>
                <a:gd name="connsiteX17" fmla="*/ 691734 w 1203528"/>
                <a:gd name="connsiteY17" fmla="*/ 174335 h 1325798"/>
                <a:gd name="connsiteX18" fmla="*/ 692766 w 1203528"/>
                <a:gd name="connsiteY18" fmla="*/ 174630 h 1325798"/>
                <a:gd name="connsiteX19" fmla="*/ 694832 w 1203528"/>
                <a:gd name="connsiteY19" fmla="*/ 172270 h 1325798"/>
                <a:gd name="connsiteX20" fmla="*/ 696158 w 1203528"/>
                <a:gd name="connsiteY20" fmla="*/ 171090 h 1325798"/>
                <a:gd name="connsiteX21" fmla="*/ 699698 w 1203528"/>
                <a:gd name="connsiteY21" fmla="*/ 170648 h 1325798"/>
                <a:gd name="connsiteX22" fmla="*/ 697191 w 1203528"/>
                <a:gd name="connsiteY22" fmla="*/ 167697 h 1325798"/>
                <a:gd name="connsiteX23" fmla="*/ 696749 w 1203528"/>
                <a:gd name="connsiteY23" fmla="*/ 167697 h 1325798"/>
                <a:gd name="connsiteX24" fmla="*/ 693356 w 1203528"/>
                <a:gd name="connsiteY24" fmla="*/ 168583 h 1325798"/>
                <a:gd name="connsiteX25" fmla="*/ 689079 w 1203528"/>
                <a:gd name="connsiteY25" fmla="*/ 169320 h 1325798"/>
                <a:gd name="connsiteX26" fmla="*/ 687457 w 1203528"/>
                <a:gd name="connsiteY26" fmla="*/ 170942 h 1325798"/>
                <a:gd name="connsiteX27" fmla="*/ 685687 w 1203528"/>
                <a:gd name="connsiteY27" fmla="*/ 173597 h 1325798"/>
                <a:gd name="connsiteX28" fmla="*/ 685244 w 1203528"/>
                <a:gd name="connsiteY28" fmla="*/ 175957 h 1325798"/>
                <a:gd name="connsiteX29" fmla="*/ 685540 w 1203528"/>
                <a:gd name="connsiteY29" fmla="*/ 176694 h 1325798"/>
                <a:gd name="connsiteX30" fmla="*/ 687605 w 1203528"/>
                <a:gd name="connsiteY30" fmla="*/ 176105 h 1325798"/>
                <a:gd name="connsiteX31" fmla="*/ 764153 w 1203528"/>
                <a:gd name="connsiteY31" fmla="*/ 2655 h 1325798"/>
                <a:gd name="connsiteX32" fmla="*/ 764742 w 1203528"/>
                <a:gd name="connsiteY32" fmla="*/ 885 h 1325798"/>
                <a:gd name="connsiteX33" fmla="*/ 763562 w 1203528"/>
                <a:gd name="connsiteY33" fmla="*/ 0 h 1325798"/>
                <a:gd name="connsiteX34" fmla="*/ 762235 w 1203528"/>
                <a:gd name="connsiteY34" fmla="*/ 1770 h 1325798"/>
                <a:gd name="connsiteX35" fmla="*/ 763414 w 1203528"/>
                <a:gd name="connsiteY35" fmla="*/ 3392 h 1325798"/>
                <a:gd name="connsiteX36" fmla="*/ 764153 w 1203528"/>
                <a:gd name="connsiteY36" fmla="*/ 2655 h 1325798"/>
                <a:gd name="connsiteX37" fmla="*/ 628755 w 1203528"/>
                <a:gd name="connsiteY37" fmla="*/ 149704 h 1325798"/>
                <a:gd name="connsiteX38" fmla="*/ 629050 w 1203528"/>
                <a:gd name="connsiteY38" fmla="*/ 151031 h 1325798"/>
                <a:gd name="connsiteX39" fmla="*/ 630525 w 1203528"/>
                <a:gd name="connsiteY39" fmla="*/ 152359 h 1325798"/>
                <a:gd name="connsiteX40" fmla="*/ 631705 w 1203528"/>
                <a:gd name="connsiteY40" fmla="*/ 151179 h 1325798"/>
                <a:gd name="connsiteX41" fmla="*/ 631115 w 1203528"/>
                <a:gd name="connsiteY41" fmla="*/ 150146 h 1325798"/>
                <a:gd name="connsiteX42" fmla="*/ 631115 w 1203528"/>
                <a:gd name="connsiteY42" fmla="*/ 148081 h 1325798"/>
                <a:gd name="connsiteX43" fmla="*/ 629493 w 1203528"/>
                <a:gd name="connsiteY43" fmla="*/ 146311 h 1325798"/>
                <a:gd name="connsiteX44" fmla="*/ 628903 w 1203528"/>
                <a:gd name="connsiteY44" fmla="*/ 147786 h 1325798"/>
                <a:gd name="connsiteX45" fmla="*/ 628313 w 1203528"/>
                <a:gd name="connsiteY45" fmla="*/ 148081 h 1325798"/>
                <a:gd name="connsiteX46" fmla="*/ 627723 w 1203528"/>
                <a:gd name="connsiteY46" fmla="*/ 149261 h 1325798"/>
                <a:gd name="connsiteX47" fmla="*/ 628903 w 1203528"/>
                <a:gd name="connsiteY47" fmla="*/ 149704 h 1325798"/>
                <a:gd name="connsiteX48" fmla="*/ 618726 w 1203528"/>
                <a:gd name="connsiteY48" fmla="*/ 34808 h 1325798"/>
                <a:gd name="connsiteX49" fmla="*/ 622413 w 1203528"/>
                <a:gd name="connsiteY49" fmla="*/ 29941 h 1325798"/>
                <a:gd name="connsiteX50" fmla="*/ 623445 w 1203528"/>
                <a:gd name="connsiteY50" fmla="*/ 25221 h 1325798"/>
                <a:gd name="connsiteX51" fmla="*/ 622118 w 1203528"/>
                <a:gd name="connsiteY51" fmla="*/ 25516 h 1325798"/>
                <a:gd name="connsiteX52" fmla="*/ 622118 w 1203528"/>
                <a:gd name="connsiteY52" fmla="*/ 27581 h 1325798"/>
                <a:gd name="connsiteX53" fmla="*/ 621528 w 1203528"/>
                <a:gd name="connsiteY53" fmla="*/ 29056 h 1325798"/>
                <a:gd name="connsiteX54" fmla="*/ 620938 w 1203528"/>
                <a:gd name="connsiteY54" fmla="*/ 29498 h 1325798"/>
                <a:gd name="connsiteX55" fmla="*/ 619906 w 1203528"/>
                <a:gd name="connsiteY55" fmla="*/ 30383 h 1325798"/>
                <a:gd name="connsiteX56" fmla="*/ 617546 w 1203528"/>
                <a:gd name="connsiteY56" fmla="*/ 34218 h 1325798"/>
                <a:gd name="connsiteX57" fmla="*/ 616514 w 1203528"/>
                <a:gd name="connsiteY57" fmla="*/ 35103 h 1325798"/>
                <a:gd name="connsiteX58" fmla="*/ 616514 w 1203528"/>
                <a:gd name="connsiteY58" fmla="*/ 36283 h 1325798"/>
                <a:gd name="connsiteX59" fmla="*/ 618578 w 1203528"/>
                <a:gd name="connsiteY59" fmla="*/ 34661 h 1325798"/>
                <a:gd name="connsiteX60" fmla="*/ 612974 w 1203528"/>
                <a:gd name="connsiteY60" fmla="*/ 40118 h 1325798"/>
                <a:gd name="connsiteX61" fmla="*/ 615334 w 1203528"/>
                <a:gd name="connsiteY61" fmla="*/ 38200 h 1325798"/>
                <a:gd name="connsiteX62" fmla="*/ 615629 w 1203528"/>
                <a:gd name="connsiteY62" fmla="*/ 37020 h 1325798"/>
                <a:gd name="connsiteX63" fmla="*/ 614891 w 1203528"/>
                <a:gd name="connsiteY63" fmla="*/ 37610 h 1325798"/>
                <a:gd name="connsiteX64" fmla="*/ 610172 w 1203528"/>
                <a:gd name="connsiteY64" fmla="*/ 39970 h 1325798"/>
                <a:gd name="connsiteX65" fmla="*/ 607959 w 1203528"/>
                <a:gd name="connsiteY65" fmla="*/ 42625 h 1325798"/>
                <a:gd name="connsiteX66" fmla="*/ 612088 w 1203528"/>
                <a:gd name="connsiteY66" fmla="*/ 40708 h 1325798"/>
                <a:gd name="connsiteX67" fmla="*/ 613121 w 1203528"/>
                <a:gd name="connsiteY67" fmla="*/ 40265 h 1325798"/>
                <a:gd name="connsiteX68" fmla="*/ 616218 w 1203528"/>
                <a:gd name="connsiteY68" fmla="*/ 145869 h 1325798"/>
                <a:gd name="connsiteX69" fmla="*/ 616514 w 1203528"/>
                <a:gd name="connsiteY69" fmla="*/ 147049 h 1325798"/>
                <a:gd name="connsiteX70" fmla="*/ 618578 w 1203528"/>
                <a:gd name="connsiteY70" fmla="*/ 147049 h 1325798"/>
                <a:gd name="connsiteX71" fmla="*/ 619168 w 1203528"/>
                <a:gd name="connsiteY71" fmla="*/ 144837 h 1325798"/>
                <a:gd name="connsiteX72" fmla="*/ 618431 w 1203528"/>
                <a:gd name="connsiteY72" fmla="*/ 144541 h 1325798"/>
                <a:gd name="connsiteX73" fmla="*/ 616808 w 1203528"/>
                <a:gd name="connsiteY73" fmla="*/ 144837 h 1325798"/>
                <a:gd name="connsiteX74" fmla="*/ 616218 w 1203528"/>
                <a:gd name="connsiteY74" fmla="*/ 145869 h 1325798"/>
                <a:gd name="connsiteX75" fmla="*/ 626248 w 1203528"/>
                <a:gd name="connsiteY75" fmla="*/ 109144 h 1325798"/>
                <a:gd name="connsiteX76" fmla="*/ 623741 w 1203528"/>
                <a:gd name="connsiteY76" fmla="*/ 108111 h 1325798"/>
                <a:gd name="connsiteX77" fmla="*/ 622708 w 1203528"/>
                <a:gd name="connsiteY77" fmla="*/ 106931 h 1325798"/>
                <a:gd name="connsiteX78" fmla="*/ 622708 w 1203528"/>
                <a:gd name="connsiteY78" fmla="*/ 105751 h 1325798"/>
                <a:gd name="connsiteX79" fmla="*/ 623741 w 1203528"/>
                <a:gd name="connsiteY79" fmla="*/ 102359 h 1325798"/>
                <a:gd name="connsiteX80" fmla="*/ 624478 w 1203528"/>
                <a:gd name="connsiteY80" fmla="*/ 101326 h 1325798"/>
                <a:gd name="connsiteX81" fmla="*/ 625215 w 1203528"/>
                <a:gd name="connsiteY81" fmla="*/ 101032 h 1325798"/>
                <a:gd name="connsiteX82" fmla="*/ 626837 w 1203528"/>
                <a:gd name="connsiteY82" fmla="*/ 99262 h 1325798"/>
                <a:gd name="connsiteX83" fmla="*/ 626395 w 1203528"/>
                <a:gd name="connsiteY83" fmla="*/ 98229 h 1325798"/>
                <a:gd name="connsiteX84" fmla="*/ 625806 w 1203528"/>
                <a:gd name="connsiteY84" fmla="*/ 97639 h 1325798"/>
                <a:gd name="connsiteX85" fmla="*/ 625215 w 1203528"/>
                <a:gd name="connsiteY85" fmla="*/ 97344 h 1325798"/>
                <a:gd name="connsiteX86" fmla="*/ 624183 w 1203528"/>
                <a:gd name="connsiteY86" fmla="*/ 99704 h 1325798"/>
                <a:gd name="connsiteX87" fmla="*/ 623003 w 1203528"/>
                <a:gd name="connsiteY87" fmla="*/ 99704 h 1325798"/>
                <a:gd name="connsiteX88" fmla="*/ 621823 w 1203528"/>
                <a:gd name="connsiteY88" fmla="*/ 98672 h 1325798"/>
                <a:gd name="connsiteX89" fmla="*/ 621380 w 1203528"/>
                <a:gd name="connsiteY89" fmla="*/ 96607 h 1325798"/>
                <a:gd name="connsiteX90" fmla="*/ 621380 w 1203528"/>
                <a:gd name="connsiteY90" fmla="*/ 95427 h 1325798"/>
                <a:gd name="connsiteX91" fmla="*/ 620349 w 1203528"/>
                <a:gd name="connsiteY91" fmla="*/ 95427 h 1325798"/>
                <a:gd name="connsiteX92" fmla="*/ 618431 w 1203528"/>
                <a:gd name="connsiteY92" fmla="*/ 96459 h 1325798"/>
                <a:gd name="connsiteX93" fmla="*/ 617103 w 1203528"/>
                <a:gd name="connsiteY93" fmla="*/ 98377 h 1325798"/>
                <a:gd name="connsiteX94" fmla="*/ 614301 w 1203528"/>
                <a:gd name="connsiteY94" fmla="*/ 100294 h 1325798"/>
                <a:gd name="connsiteX95" fmla="*/ 614006 w 1203528"/>
                <a:gd name="connsiteY95" fmla="*/ 104129 h 1325798"/>
                <a:gd name="connsiteX96" fmla="*/ 614449 w 1203528"/>
                <a:gd name="connsiteY96" fmla="*/ 107226 h 1325798"/>
                <a:gd name="connsiteX97" fmla="*/ 613564 w 1203528"/>
                <a:gd name="connsiteY97" fmla="*/ 108554 h 1325798"/>
                <a:gd name="connsiteX98" fmla="*/ 612088 w 1203528"/>
                <a:gd name="connsiteY98" fmla="*/ 109586 h 1325798"/>
                <a:gd name="connsiteX99" fmla="*/ 612826 w 1203528"/>
                <a:gd name="connsiteY99" fmla="*/ 110029 h 1325798"/>
                <a:gd name="connsiteX100" fmla="*/ 615334 w 1203528"/>
                <a:gd name="connsiteY100" fmla="*/ 110029 h 1325798"/>
                <a:gd name="connsiteX101" fmla="*/ 620349 w 1203528"/>
                <a:gd name="connsiteY101" fmla="*/ 111356 h 1325798"/>
                <a:gd name="connsiteX102" fmla="*/ 623298 w 1203528"/>
                <a:gd name="connsiteY102" fmla="*/ 111356 h 1325798"/>
                <a:gd name="connsiteX103" fmla="*/ 626691 w 1203528"/>
                <a:gd name="connsiteY103" fmla="*/ 111651 h 1325798"/>
                <a:gd name="connsiteX104" fmla="*/ 627723 w 1203528"/>
                <a:gd name="connsiteY104" fmla="*/ 110471 h 1325798"/>
                <a:gd name="connsiteX105" fmla="*/ 628165 w 1203528"/>
                <a:gd name="connsiteY105" fmla="*/ 108849 h 1325798"/>
                <a:gd name="connsiteX106" fmla="*/ 627723 w 1203528"/>
                <a:gd name="connsiteY106" fmla="*/ 108849 h 1325798"/>
                <a:gd name="connsiteX107" fmla="*/ 626395 w 1203528"/>
                <a:gd name="connsiteY107" fmla="*/ 109144 h 1325798"/>
                <a:gd name="connsiteX108" fmla="*/ 625215 w 1203528"/>
                <a:gd name="connsiteY108" fmla="*/ 147049 h 1325798"/>
                <a:gd name="connsiteX109" fmla="*/ 625658 w 1203528"/>
                <a:gd name="connsiteY109" fmla="*/ 147049 h 1325798"/>
                <a:gd name="connsiteX110" fmla="*/ 626395 w 1203528"/>
                <a:gd name="connsiteY110" fmla="*/ 146016 h 1325798"/>
                <a:gd name="connsiteX111" fmla="*/ 626100 w 1203528"/>
                <a:gd name="connsiteY111" fmla="*/ 143657 h 1325798"/>
                <a:gd name="connsiteX112" fmla="*/ 625215 w 1203528"/>
                <a:gd name="connsiteY112" fmla="*/ 144689 h 1325798"/>
                <a:gd name="connsiteX113" fmla="*/ 625215 w 1203528"/>
                <a:gd name="connsiteY113" fmla="*/ 146901 h 1325798"/>
                <a:gd name="connsiteX114" fmla="*/ 942469 w 1203528"/>
                <a:gd name="connsiteY114" fmla="*/ 272416 h 1325798"/>
                <a:gd name="connsiteX115" fmla="*/ 943354 w 1203528"/>
                <a:gd name="connsiteY115" fmla="*/ 272416 h 1325798"/>
                <a:gd name="connsiteX116" fmla="*/ 943944 w 1203528"/>
                <a:gd name="connsiteY116" fmla="*/ 272121 h 1325798"/>
                <a:gd name="connsiteX117" fmla="*/ 943944 w 1203528"/>
                <a:gd name="connsiteY117" fmla="*/ 271679 h 1325798"/>
                <a:gd name="connsiteX118" fmla="*/ 942912 w 1203528"/>
                <a:gd name="connsiteY118" fmla="*/ 270204 h 1325798"/>
                <a:gd name="connsiteX119" fmla="*/ 942321 w 1203528"/>
                <a:gd name="connsiteY119" fmla="*/ 268434 h 1325798"/>
                <a:gd name="connsiteX120" fmla="*/ 941289 w 1203528"/>
                <a:gd name="connsiteY120" fmla="*/ 271974 h 1325798"/>
                <a:gd name="connsiteX121" fmla="*/ 942617 w 1203528"/>
                <a:gd name="connsiteY121" fmla="*/ 272416 h 1325798"/>
                <a:gd name="connsiteX122" fmla="*/ 982440 w 1203528"/>
                <a:gd name="connsiteY122" fmla="*/ 327283 h 1325798"/>
                <a:gd name="connsiteX123" fmla="*/ 983324 w 1203528"/>
                <a:gd name="connsiteY123" fmla="*/ 326841 h 1325798"/>
                <a:gd name="connsiteX124" fmla="*/ 982587 w 1203528"/>
                <a:gd name="connsiteY124" fmla="*/ 324628 h 1325798"/>
                <a:gd name="connsiteX125" fmla="*/ 981702 w 1203528"/>
                <a:gd name="connsiteY125" fmla="*/ 324186 h 1325798"/>
                <a:gd name="connsiteX126" fmla="*/ 981702 w 1203528"/>
                <a:gd name="connsiteY126" fmla="*/ 325808 h 1325798"/>
                <a:gd name="connsiteX127" fmla="*/ 980964 w 1203528"/>
                <a:gd name="connsiteY127" fmla="*/ 326841 h 1325798"/>
                <a:gd name="connsiteX128" fmla="*/ 981702 w 1203528"/>
                <a:gd name="connsiteY128" fmla="*/ 327283 h 1325798"/>
                <a:gd name="connsiteX129" fmla="*/ 982440 w 1203528"/>
                <a:gd name="connsiteY129" fmla="*/ 327283 h 1325798"/>
                <a:gd name="connsiteX130" fmla="*/ 1048663 w 1203528"/>
                <a:gd name="connsiteY130" fmla="*/ 422415 h 1325798"/>
                <a:gd name="connsiteX131" fmla="*/ 1049400 w 1203528"/>
                <a:gd name="connsiteY131" fmla="*/ 421677 h 1325798"/>
                <a:gd name="connsiteX132" fmla="*/ 1049400 w 1203528"/>
                <a:gd name="connsiteY132" fmla="*/ 419760 h 1325798"/>
                <a:gd name="connsiteX133" fmla="*/ 1051022 w 1203528"/>
                <a:gd name="connsiteY133" fmla="*/ 415040 h 1325798"/>
                <a:gd name="connsiteX134" fmla="*/ 1056480 w 1203528"/>
                <a:gd name="connsiteY134" fmla="*/ 402651 h 1325798"/>
                <a:gd name="connsiteX135" fmla="*/ 1056775 w 1203528"/>
                <a:gd name="connsiteY135" fmla="*/ 400291 h 1325798"/>
                <a:gd name="connsiteX136" fmla="*/ 1055153 w 1203528"/>
                <a:gd name="connsiteY136" fmla="*/ 398521 h 1325798"/>
                <a:gd name="connsiteX137" fmla="*/ 1054710 w 1203528"/>
                <a:gd name="connsiteY137" fmla="*/ 393654 h 1325798"/>
                <a:gd name="connsiteX138" fmla="*/ 1054120 w 1203528"/>
                <a:gd name="connsiteY138" fmla="*/ 393359 h 1325798"/>
                <a:gd name="connsiteX139" fmla="*/ 1053235 w 1203528"/>
                <a:gd name="connsiteY139" fmla="*/ 393654 h 1325798"/>
                <a:gd name="connsiteX140" fmla="*/ 1052203 w 1203528"/>
                <a:gd name="connsiteY140" fmla="*/ 394392 h 1325798"/>
                <a:gd name="connsiteX141" fmla="*/ 1051170 w 1203528"/>
                <a:gd name="connsiteY141" fmla="*/ 395719 h 1325798"/>
                <a:gd name="connsiteX142" fmla="*/ 1052350 w 1203528"/>
                <a:gd name="connsiteY142" fmla="*/ 396162 h 1325798"/>
                <a:gd name="connsiteX143" fmla="*/ 1053825 w 1203528"/>
                <a:gd name="connsiteY143" fmla="*/ 398669 h 1325798"/>
                <a:gd name="connsiteX144" fmla="*/ 1053383 w 1203528"/>
                <a:gd name="connsiteY144" fmla="*/ 401029 h 1325798"/>
                <a:gd name="connsiteX145" fmla="*/ 1052350 w 1203528"/>
                <a:gd name="connsiteY145" fmla="*/ 402799 h 1325798"/>
                <a:gd name="connsiteX146" fmla="*/ 1048368 w 1203528"/>
                <a:gd name="connsiteY146" fmla="*/ 406191 h 1325798"/>
                <a:gd name="connsiteX147" fmla="*/ 1048958 w 1203528"/>
                <a:gd name="connsiteY147" fmla="*/ 409141 h 1325798"/>
                <a:gd name="connsiteX148" fmla="*/ 1048663 w 1203528"/>
                <a:gd name="connsiteY148" fmla="*/ 410616 h 1325798"/>
                <a:gd name="connsiteX149" fmla="*/ 1047335 w 1203528"/>
                <a:gd name="connsiteY149" fmla="*/ 413271 h 1325798"/>
                <a:gd name="connsiteX150" fmla="*/ 1046745 w 1203528"/>
                <a:gd name="connsiteY150" fmla="*/ 416073 h 1325798"/>
                <a:gd name="connsiteX151" fmla="*/ 1047483 w 1203528"/>
                <a:gd name="connsiteY151" fmla="*/ 420940 h 1325798"/>
                <a:gd name="connsiteX152" fmla="*/ 1048663 w 1203528"/>
                <a:gd name="connsiteY152" fmla="*/ 422268 h 1325798"/>
                <a:gd name="connsiteX153" fmla="*/ 1001318 w 1203528"/>
                <a:gd name="connsiteY153" fmla="*/ 367106 h 1325798"/>
                <a:gd name="connsiteX154" fmla="*/ 1001908 w 1203528"/>
                <a:gd name="connsiteY154" fmla="*/ 366663 h 1325798"/>
                <a:gd name="connsiteX155" fmla="*/ 1002793 w 1203528"/>
                <a:gd name="connsiteY155" fmla="*/ 365483 h 1325798"/>
                <a:gd name="connsiteX156" fmla="*/ 1002203 w 1203528"/>
                <a:gd name="connsiteY156" fmla="*/ 364009 h 1325798"/>
                <a:gd name="connsiteX157" fmla="*/ 1001024 w 1203528"/>
                <a:gd name="connsiteY157" fmla="*/ 361944 h 1325798"/>
                <a:gd name="connsiteX158" fmla="*/ 1001318 w 1203528"/>
                <a:gd name="connsiteY158" fmla="*/ 360174 h 1325798"/>
                <a:gd name="connsiteX159" fmla="*/ 1000581 w 1203528"/>
                <a:gd name="connsiteY159" fmla="*/ 359731 h 1325798"/>
                <a:gd name="connsiteX160" fmla="*/ 999696 w 1203528"/>
                <a:gd name="connsiteY160" fmla="*/ 359731 h 1325798"/>
                <a:gd name="connsiteX161" fmla="*/ 998811 w 1203528"/>
                <a:gd name="connsiteY161" fmla="*/ 359141 h 1325798"/>
                <a:gd name="connsiteX162" fmla="*/ 996598 w 1203528"/>
                <a:gd name="connsiteY162" fmla="*/ 358256 h 1325798"/>
                <a:gd name="connsiteX163" fmla="*/ 995861 w 1203528"/>
                <a:gd name="connsiteY163" fmla="*/ 360174 h 1325798"/>
                <a:gd name="connsiteX164" fmla="*/ 999843 w 1203528"/>
                <a:gd name="connsiteY164" fmla="*/ 365926 h 1325798"/>
                <a:gd name="connsiteX165" fmla="*/ 1001318 w 1203528"/>
                <a:gd name="connsiteY165" fmla="*/ 366958 h 1325798"/>
                <a:gd name="connsiteX166" fmla="*/ 1058397 w 1203528"/>
                <a:gd name="connsiteY166" fmla="*/ 465777 h 1325798"/>
                <a:gd name="connsiteX167" fmla="*/ 1058988 w 1203528"/>
                <a:gd name="connsiteY167" fmla="*/ 465335 h 1325798"/>
                <a:gd name="connsiteX168" fmla="*/ 1058545 w 1203528"/>
                <a:gd name="connsiteY168" fmla="*/ 462090 h 1325798"/>
                <a:gd name="connsiteX169" fmla="*/ 1059577 w 1203528"/>
                <a:gd name="connsiteY169" fmla="*/ 457518 h 1325798"/>
                <a:gd name="connsiteX170" fmla="*/ 1058692 w 1203528"/>
                <a:gd name="connsiteY170" fmla="*/ 457223 h 1325798"/>
                <a:gd name="connsiteX171" fmla="*/ 1057364 w 1203528"/>
                <a:gd name="connsiteY171" fmla="*/ 457813 h 1325798"/>
                <a:gd name="connsiteX172" fmla="*/ 1056922 w 1203528"/>
                <a:gd name="connsiteY172" fmla="*/ 460320 h 1325798"/>
                <a:gd name="connsiteX173" fmla="*/ 1057218 w 1203528"/>
                <a:gd name="connsiteY173" fmla="*/ 462975 h 1325798"/>
                <a:gd name="connsiteX174" fmla="*/ 1058397 w 1203528"/>
                <a:gd name="connsiteY174" fmla="*/ 465630 h 1325798"/>
                <a:gd name="connsiteX175" fmla="*/ 767249 w 1203528"/>
                <a:gd name="connsiteY175" fmla="*/ 5162 h 1325798"/>
                <a:gd name="connsiteX176" fmla="*/ 768872 w 1203528"/>
                <a:gd name="connsiteY176" fmla="*/ 3540 h 1325798"/>
                <a:gd name="connsiteX177" fmla="*/ 767840 w 1203528"/>
                <a:gd name="connsiteY177" fmla="*/ 2213 h 1325798"/>
                <a:gd name="connsiteX178" fmla="*/ 765775 w 1203528"/>
                <a:gd name="connsiteY178" fmla="*/ 2507 h 1325798"/>
                <a:gd name="connsiteX179" fmla="*/ 765184 w 1203528"/>
                <a:gd name="connsiteY179" fmla="*/ 3835 h 1325798"/>
                <a:gd name="connsiteX180" fmla="*/ 765775 w 1203528"/>
                <a:gd name="connsiteY180" fmla="*/ 4720 h 1325798"/>
                <a:gd name="connsiteX181" fmla="*/ 767397 w 1203528"/>
                <a:gd name="connsiteY181" fmla="*/ 5162 h 1325798"/>
                <a:gd name="connsiteX182" fmla="*/ 1057807 w 1203528"/>
                <a:gd name="connsiteY182" fmla="*/ 470792 h 1325798"/>
                <a:gd name="connsiteX183" fmla="*/ 1057807 w 1203528"/>
                <a:gd name="connsiteY183" fmla="*/ 475217 h 1325798"/>
                <a:gd name="connsiteX184" fmla="*/ 1058545 w 1203528"/>
                <a:gd name="connsiteY184" fmla="*/ 476397 h 1325798"/>
                <a:gd name="connsiteX185" fmla="*/ 1059282 w 1203528"/>
                <a:gd name="connsiteY185" fmla="*/ 476397 h 1325798"/>
                <a:gd name="connsiteX186" fmla="*/ 1061495 w 1203528"/>
                <a:gd name="connsiteY186" fmla="*/ 468875 h 1325798"/>
                <a:gd name="connsiteX187" fmla="*/ 1061052 w 1203528"/>
                <a:gd name="connsiteY187" fmla="*/ 468432 h 1325798"/>
                <a:gd name="connsiteX188" fmla="*/ 1058840 w 1203528"/>
                <a:gd name="connsiteY188" fmla="*/ 467990 h 1325798"/>
                <a:gd name="connsiteX189" fmla="*/ 1057955 w 1203528"/>
                <a:gd name="connsiteY189" fmla="*/ 470792 h 1325798"/>
                <a:gd name="connsiteX190" fmla="*/ 941142 w 1203528"/>
                <a:gd name="connsiteY190" fmla="*/ 268434 h 1325798"/>
                <a:gd name="connsiteX191" fmla="*/ 941732 w 1203528"/>
                <a:gd name="connsiteY191" fmla="*/ 267992 h 1325798"/>
                <a:gd name="connsiteX192" fmla="*/ 942027 w 1203528"/>
                <a:gd name="connsiteY192" fmla="*/ 265484 h 1325798"/>
                <a:gd name="connsiteX193" fmla="*/ 941142 w 1203528"/>
                <a:gd name="connsiteY193" fmla="*/ 266222 h 1325798"/>
                <a:gd name="connsiteX194" fmla="*/ 940552 w 1203528"/>
                <a:gd name="connsiteY194" fmla="*/ 267107 h 1325798"/>
                <a:gd name="connsiteX195" fmla="*/ 940110 w 1203528"/>
                <a:gd name="connsiteY195" fmla="*/ 268287 h 1325798"/>
                <a:gd name="connsiteX196" fmla="*/ 940847 w 1203528"/>
                <a:gd name="connsiteY196" fmla="*/ 268582 h 1325798"/>
                <a:gd name="connsiteX197" fmla="*/ 941437 w 1203528"/>
                <a:gd name="connsiteY197" fmla="*/ 268582 h 1325798"/>
                <a:gd name="connsiteX198" fmla="*/ 967100 w 1203528"/>
                <a:gd name="connsiteY198" fmla="*/ 323891 h 1325798"/>
                <a:gd name="connsiteX199" fmla="*/ 967100 w 1203528"/>
                <a:gd name="connsiteY199" fmla="*/ 322711 h 1325798"/>
                <a:gd name="connsiteX200" fmla="*/ 966658 w 1203528"/>
                <a:gd name="connsiteY200" fmla="*/ 319909 h 1325798"/>
                <a:gd name="connsiteX201" fmla="*/ 965625 w 1203528"/>
                <a:gd name="connsiteY201" fmla="*/ 320646 h 1325798"/>
                <a:gd name="connsiteX202" fmla="*/ 965625 w 1203528"/>
                <a:gd name="connsiteY202" fmla="*/ 322711 h 1325798"/>
                <a:gd name="connsiteX203" fmla="*/ 966067 w 1203528"/>
                <a:gd name="connsiteY203" fmla="*/ 324628 h 1325798"/>
                <a:gd name="connsiteX204" fmla="*/ 966953 w 1203528"/>
                <a:gd name="connsiteY204" fmla="*/ 323743 h 1325798"/>
                <a:gd name="connsiteX205" fmla="*/ 867543 w 1203528"/>
                <a:gd name="connsiteY205" fmla="*/ 218287 h 1325798"/>
                <a:gd name="connsiteX206" fmla="*/ 869461 w 1203528"/>
                <a:gd name="connsiteY206" fmla="*/ 220205 h 1325798"/>
                <a:gd name="connsiteX207" fmla="*/ 870641 w 1203528"/>
                <a:gd name="connsiteY207" fmla="*/ 222564 h 1325798"/>
                <a:gd name="connsiteX208" fmla="*/ 872263 w 1203528"/>
                <a:gd name="connsiteY208" fmla="*/ 223449 h 1325798"/>
                <a:gd name="connsiteX209" fmla="*/ 873000 w 1203528"/>
                <a:gd name="connsiteY209" fmla="*/ 222417 h 1325798"/>
                <a:gd name="connsiteX210" fmla="*/ 873443 w 1203528"/>
                <a:gd name="connsiteY210" fmla="*/ 221089 h 1325798"/>
                <a:gd name="connsiteX211" fmla="*/ 872263 w 1203528"/>
                <a:gd name="connsiteY211" fmla="*/ 219172 h 1325798"/>
                <a:gd name="connsiteX212" fmla="*/ 871673 w 1203528"/>
                <a:gd name="connsiteY212" fmla="*/ 216665 h 1325798"/>
                <a:gd name="connsiteX213" fmla="*/ 870936 w 1203528"/>
                <a:gd name="connsiteY213" fmla="*/ 216665 h 1325798"/>
                <a:gd name="connsiteX214" fmla="*/ 870493 w 1203528"/>
                <a:gd name="connsiteY214" fmla="*/ 216960 h 1325798"/>
                <a:gd name="connsiteX215" fmla="*/ 869313 w 1203528"/>
                <a:gd name="connsiteY215" fmla="*/ 217402 h 1325798"/>
                <a:gd name="connsiteX216" fmla="*/ 866954 w 1203528"/>
                <a:gd name="connsiteY216" fmla="*/ 217402 h 1325798"/>
                <a:gd name="connsiteX217" fmla="*/ 867397 w 1203528"/>
                <a:gd name="connsiteY217" fmla="*/ 218435 h 1325798"/>
                <a:gd name="connsiteX218" fmla="*/ 511647 w 1203528"/>
                <a:gd name="connsiteY218" fmla="*/ 29056 h 1325798"/>
                <a:gd name="connsiteX219" fmla="*/ 513712 w 1203528"/>
                <a:gd name="connsiteY219" fmla="*/ 33186 h 1325798"/>
                <a:gd name="connsiteX220" fmla="*/ 514155 w 1203528"/>
                <a:gd name="connsiteY220" fmla="*/ 32743 h 1325798"/>
                <a:gd name="connsiteX221" fmla="*/ 515040 w 1203528"/>
                <a:gd name="connsiteY221" fmla="*/ 29203 h 1325798"/>
                <a:gd name="connsiteX222" fmla="*/ 514155 w 1203528"/>
                <a:gd name="connsiteY222" fmla="*/ 27581 h 1325798"/>
                <a:gd name="connsiteX223" fmla="*/ 514155 w 1203528"/>
                <a:gd name="connsiteY223" fmla="*/ 24779 h 1325798"/>
                <a:gd name="connsiteX224" fmla="*/ 513712 w 1203528"/>
                <a:gd name="connsiteY224" fmla="*/ 24041 h 1325798"/>
                <a:gd name="connsiteX225" fmla="*/ 512679 w 1203528"/>
                <a:gd name="connsiteY225" fmla="*/ 25664 h 1325798"/>
                <a:gd name="connsiteX226" fmla="*/ 511205 w 1203528"/>
                <a:gd name="connsiteY226" fmla="*/ 25958 h 1325798"/>
                <a:gd name="connsiteX227" fmla="*/ 512090 w 1203528"/>
                <a:gd name="connsiteY227" fmla="*/ 28023 h 1325798"/>
                <a:gd name="connsiteX228" fmla="*/ 511500 w 1203528"/>
                <a:gd name="connsiteY228" fmla="*/ 29203 h 1325798"/>
                <a:gd name="connsiteX229" fmla="*/ 5752 w 1203528"/>
                <a:gd name="connsiteY229" fmla="*/ 427282 h 1325798"/>
                <a:gd name="connsiteX230" fmla="*/ 5752 w 1203528"/>
                <a:gd name="connsiteY230" fmla="*/ 425365 h 1325798"/>
                <a:gd name="connsiteX231" fmla="*/ 4867 w 1203528"/>
                <a:gd name="connsiteY231" fmla="*/ 423448 h 1325798"/>
                <a:gd name="connsiteX232" fmla="*/ 1917 w 1203528"/>
                <a:gd name="connsiteY232" fmla="*/ 415335 h 1325798"/>
                <a:gd name="connsiteX233" fmla="*/ 1033 w 1203528"/>
                <a:gd name="connsiteY233" fmla="*/ 415630 h 1325798"/>
                <a:gd name="connsiteX234" fmla="*/ 0 w 1203528"/>
                <a:gd name="connsiteY234" fmla="*/ 416663 h 1325798"/>
                <a:gd name="connsiteX235" fmla="*/ 1475 w 1203528"/>
                <a:gd name="connsiteY235" fmla="*/ 422563 h 1325798"/>
                <a:gd name="connsiteX236" fmla="*/ 6490 w 1203528"/>
                <a:gd name="connsiteY236" fmla="*/ 431265 h 1325798"/>
                <a:gd name="connsiteX237" fmla="*/ 7227 w 1203528"/>
                <a:gd name="connsiteY237" fmla="*/ 430085 h 1325798"/>
                <a:gd name="connsiteX238" fmla="*/ 6342 w 1203528"/>
                <a:gd name="connsiteY238" fmla="*/ 427872 h 1325798"/>
                <a:gd name="connsiteX239" fmla="*/ 5900 w 1203528"/>
                <a:gd name="connsiteY239" fmla="*/ 427282 h 1325798"/>
                <a:gd name="connsiteX240" fmla="*/ 923000 w 1203528"/>
                <a:gd name="connsiteY240" fmla="*/ 852205 h 1325798"/>
                <a:gd name="connsiteX241" fmla="*/ 922558 w 1203528"/>
                <a:gd name="connsiteY241" fmla="*/ 851909 h 1325798"/>
                <a:gd name="connsiteX242" fmla="*/ 921968 w 1203528"/>
                <a:gd name="connsiteY242" fmla="*/ 851909 h 1325798"/>
                <a:gd name="connsiteX243" fmla="*/ 920050 w 1203528"/>
                <a:gd name="connsiteY243" fmla="*/ 852352 h 1325798"/>
                <a:gd name="connsiteX244" fmla="*/ 920345 w 1203528"/>
                <a:gd name="connsiteY244" fmla="*/ 853090 h 1325798"/>
                <a:gd name="connsiteX245" fmla="*/ 921968 w 1203528"/>
                <a:gd name="connsiteY245" fmla="*/ 854564 h 1325798"/>
                <a:gd name="connsiteX246" fmla="*/ 923295 w 1203528"/>
                <a:gd name="connsiteY246" fmla="*/ 852205 h 1325798"/>
                <a:gd name="connsiteX247" fmla="*/ 851172 w 1203528"/>
                <a:gd name="connsiteY247" fmla="*/ 786128 h 1325798"/>
                <a:gd name="connsiteX248" fmla="*/ 849550 w 1203528"/>
                <a:gd name="connsiteY248" fmla="*/ 784949 h 1325798"/>
                <a:gd name="connsiteX249" fmla="*/ 846158 w 1203528"/>
                <a:gd name="connsiteY249" fmla="*/ 784949 h 1325798"/>
                <a:gd name="connsiteX250" fmla="*/ 845862 w 1203528"/>
                <a:gd name="connsiteY250" fmla="*/ 785834 h 1325798"/>
                <a:gd name="connsiteX251" fmla="*/ 845862 w 1203528"/>
                <a:gd name="connsiteY251" fmla="*/ 787308 h 1325798"/>
                <a:gd name="connsiteX252" fmla="*/ 847189 w 1203528"/>
                <a:gd name="connsiteY252" fmla="*/ 788193 h 1325798"/>
                <a:gd name="connsiteX253" fmla="*/ 851172 w 1203528"/>
                <a:gd name="connsiteY253" fmla="*/ 786128 h 1325798"/>
                <a:gd name="connsiteX254" fmla="*/ 925802 w 1203528"/>
                <a:gd name="connsiteY254" fmla="*/ 901762 h 1325798"/>
                <a:gd name="connsiteX255" fmla="*/ 925507 w 1203528"/>
                <a:gd name="connsiteY255" fmla="*/ 900582 h 1325798"/>
                <a:gd name="connsiteX256" fmla="*/ 924770 w 1203528"/>
                <a:gd name="connsiteY256" fmla="*/ 899549 h 1325798"/>
                <a:gd name="connsiteX257" fmla="*/ 924770 w 1203528"/>
                <a:gd name="connsiteY257" fmla="*/ 898369 h 1325798"/>
                <a:gd name="connsiteX258" fmla="*/ 925213 w 1203528"/>
                <a:gd name="connsiteY258" fmla="*/ 896010 h 1325798"/>
                <a:gd name="connsiteX259" fmla="*/ 924476 w 1203528"/>
                <a:gd name="connsiteY259" fmla="*/ 892470 h 1325798"/>
                <a:gd name="connsiteX260" fmla="*/ 924770 w 1203528"/>
                <a:gd name="connsiteY260" fmla="*/ 887160 h 1325798"/>
                <a:gd name="connsiteX261" fmla="*/ 924476 w 1203528"/>
                <a:gd name="connsiteY261" fmla="*/ 884358 h 1325798"/>
                <a:gd name="connsiteX262" fmla="*/ 924476 w 1203528"/>
                <a:gd name="connsiteY262" fmla="*/ 881555 h 1325798"/>
                <a:gd name="connsiteX263" fmla="*/ 925065 w 1203528"/>
                <a:gd name="connsiteY263" fmla="*/ 878016 h 1325798"/>
                <a:gd name="connsiteX264" fmla="*/ 925065 w 1203528"/>
                <a:gd name="connsiteY264" fmla="*/ 874328 h 1325798"/>
                <a:gd name="connsiteX265" fmla="*/ 924476 w 1203528"/>
                <a:gd name="connsiteY265" fmla="*/ 872558 h 1325798"/>
                <a:gd name="connsiteX266" fmla="*/ 924476 w 1203528"/>
                <a:gd name="connsiteY266" fmla="*/ 865479 h 1325798"/>
                <a:gd name="connsiteX267" fmla="*/ 922410 w 1203528"/>
                <a:gd name="connsiteY267" fmla="*/ 862676 h 1325798"/>
                <a:gd name="connsiteX268" fmla="*/ 917691 w 1203528"/>
                <a:gd name="connsiteY268" fmla="*/ 860317 h 1325798"/>
                <a:gd name="connsiteX269" fmla="*/ 916068 w 1203528"/>
                <a:gd name="connsiteY269" fmla="*/ 860317 h 1325798"/>
                <a:gd name="connsiteX270" fmla="*/ 913560 w 1203528"/>
                <a:gd name="connsiteY270" fmla="*/ 863119 h 1325798"/>
                <a:gd name="connsiteX271" fmla="*/ 912086 w 1203528"/>
                <a:gd name="connsiteY271" fmla="*/ 863119 h 1325798"/>
                <a:gd name="connsiteX272" fmla="*/ 906924 w 1203528"/>
                <a:gd name="connsiteY272" fmla="*/ 862234 h 1325798"/>
                <a:gd name="connsiteX273" fmla="*/ 905744 w 1203528"/>
                <a:gd name="connsiteY273" fmla="*/ 863119 h 1325798"/>
                <a:gd name="connsiteX274" fmla="*/ 903679 w 1203528"/>
                <a:gd name="connsiteY274" fmla="*/ 865921 h 1325798"/>
                <a:gd name="connsiteX275" fmla="*/ 902499 w 1203528"/>
                <a:gd name="connsiteY275" fmla="*/ 867101 h 1325798"/>
                <a:gd name="connsiteX276" fmla="*/ 900729 w 1203528"/>
                <a:gd name="connsiteY276" fmla="*/ 866659 h 1325798"/>
                <a:gd name="connsiteX277" fmla="*/ 898959 w 1203528"/>
                <a:gd name="connsiteY277" fmla="*/ 865774 h 1325798"/>
                <a:gd name="connsiteX278" fmla="*/ 897632 w 1203528"/>
                <a:gd name="connsiteY278" fmla="*/ 865774 h 1325798"/>
                <a:gd name="connsiteX279" fmla="*/ 896304 w 1203528"/>
                <a:gd name="connsiteY279" fmla="*/ 866659 h 1325798"/>
                <a:gd name="connsiteX280" fmla="*/ 893354 w 1203528"/>
                <a:gd name="connsiteY280" fmla="*/ 866954 h 1325798"/>
                <a:gd name="connsiteX281" fmla="*/ 890257 w 1203528"/>
                <a:gd name="connsiteY281" fmla="*/ 866954 h 1325798"/>
                <a:gd name="connsiteX282" fmla="*/ 888488 w 1203528"/>
                <a:gd name="connsiteY282" fmla="*/ 867691 h 1325798"/>
                <a:gd name="connsiteX283" fmla="*/ 886865 w 1203528"/>
                <a:gd name="connsiteY283" fmla="*/ 869018 h 1325798"/>
                <a:gd name="connsiteX284" fmla="*/ 886275 w 1203528"/>
                <a:gd name="connsiteY284" fmla="*/ 870641 h 1325798"/>
                <a:gd name="connsiteX285" fmla="*/ 886570 w 1203528"/>
                <a:gd name="connsiteY285" fmla="*/ 872411 h 1325798"/>
                <a:gd name="connsiteX286" fmla="*/ 884947 w 1203528"/>
                <a:gd name="connsiteY286" fmla="*/ 870788 h 1325798"/>
                <a:gd name="connsiteX287" fmla="*/ 883325 w 1203528"/>
                <a:gd name="connsiteY287" fmla="*/ 869609 h 1325798"/>
                <a:gd name="connsiteX288" fmla="*/ 881407 w 1203528"/>
                <a:gd name="connsiteY288" fmla="*/ 870788 h 1325798"/>
                <a:gd name="connsiteX289" fmla="*/ 879490 w 1203528"/>
                <a:gd name="connsiteY289" fmla="*/ 871673 h 1325798"/>
                <a:gd name="connsiteX290" fmla="*/ 872706 w 1203528"/>
                <a:gd name="connsiteY290" fmla="*/ 872263 h 1325798"/>
                <a:gd name="connsiteX291" fmla="*/ 867249 w 1203528"/>
                <a:gd name="connsiteY291" fmla="*/ 870788 h 1325798"/>
                <a:gd name="connsiteX292" fmla="*/ 859727 w 1203528"/>
                <a:gd name="connsiteY292" fmla="*/ 867839 h 1325798"/>
                <a:gd name="connsiteX293" fmla="*/ 858546 w 1203528"/>
                <a:gd name="connsiteY293" fmla="*/ 866954 h 1325798"/>
                <a:gd name="connsiteX294" fmla="*/ 857514 w 1203528"/>
                <a:gd name="connsiteY294" fmla="*/ 865921 h 1325798"/>
                <a:gd name="connsiteX295" fmla="*/ 856335 w 1203528"/>
                <a:gd name="connsiteY295" fmla="*/ 865184 h 1325798"/>
                <a:gd name="connsiteX296" fmla="*/ 853532 w 1203528"/>
                <a:gd name="connsiteY296" fmla="*/ 864151 h 1325798"/>
                <a:gd name="connsiteX297" fmla="*/ 852352 w 1203528"/>
                <a:gd name="connsiteY297" fmla="*/ 862971 h 1325798"/>
                <a:gd name="connsiteX298" fmla="*/ 851024 w 1203528"/>
                <a:gd name="connsiteY298" fmla="*/ 862676 h 1325798"/>
                <a:gd name="connsiteX299" fmla="*/ 849550 w 1203528"/>
                <a:gd name="connsiteY299" fmla="*/ 862676 h 1325798"/>
                <a:gd name="connsiteX300" fmla="*/ 847485 w 1203528"/>
                <a:gd name="connsiteY300" fmla="*/ 861939 h 1325798"/>
                <a:gd name="connsiteX301" fmla="*/ 845715 w 1203528"/>
                <a:gd name="connsiteY301" fmla="*/ 860169 h 1325798"/>
                <a:gd name="connsiteX302" fmla="*/ 844240 w 1203528"/>
                <a:gd name="connsiteY302" fmla="*/ 860169 h 1325798"/>
                <a:gd name="connsiteX303" fmla="*/ 842470 w 1203528"/>
                <a:gd name="connsiteY303" fmla="*/ 860759 h 1325798"/>
                <a:gd name="connsiteX304" fmla="*/ 839373 w 1203528"/>
                <a:gd name="connsiteY304" fmla="*/ 860759 h 1325798"/>
                <a:gd name="connsiteX305" fmla="*/ 833473 w 1203528"/>
                <a:gd name="connsiteY305" fmla="*/ 858694 h 1325798"/>
                <a:gd name="connsiteX306" fmla="*/ 830818 w 1203528"/>
                <a:gd name="connsiteY306" fmla="*/ 857219 h 1325798"/>
                <a:gd name="connsiteX307" fmla="*/ 830524 w 1203528"/>
                <a:gd name="connsiteY307" fmla="*/ 860611 h 1325798"/>
                <a:gd name="connsiteX308" fmla="*/ 828901 w 1203528"/>
                <a:gd name="connsiteY308" fmla="*/ 866806 h 1325798"/>
                <a:gd name="connsiteX309" fmla="*/ 829344 w 1203528"/>
                <a:gd name="connsiteY309" fmla="*/ 869903 h 1325798"/>
                <a:gd name="connsiteX310" fmla="*/ 830228 w 1203528"/>
                <a:gd name="connsiteY310" fmla="*/ 873444 h 1325798"/>
                <a:gd name="connsiteX311" fmla="*/ 831998 w 1203528"/>
                <a:gd name="connsiteY311" fmla="*/ 878163 h 1325798"/>
                <a:gd name="connsiteX312" fmla="*/ 831998 w 1203528"/>
                <a:gd name="connsiteY312" fmla="*/ 879638 h 1325798"/>
                <a:gd name="connsiteX313" fmla="*/ 832294 w 1203528"/>
                <a:gd name="connsiteY313" fmla="*/ 880523 h 1325798"/>
                <a:gd name="connsiteX314" fmla="*/ 835833 w 1203528"/>
                <a:gd name="connsiteY314" fmla="*/ 887603 h 1325798"/>
                <a:gd name="connsiteX315" fmla="*/ 839520 w 1203528"/>
                <a:gd name="connsiteY315" fmla="*/ 893354 h 1325798"/>
                <a:gd name="connsiteX316" fmla="*/ 844240 w 1203528"/>
                <a:gd name="connsiteY316" fmla="*/ 899402 h 1325798"/>
                <a:gd name="connsiteX317" fmla="*/ 844830 w 1203528"/>
                <a:gd name="connsiteY317" fmla="*/ 902204 h 1325798"/>
                <a:gd name="connsiteX318" fmla="*/ 844240 w 1203528"/>
                <a:gd name="connsiteY318" fmla="*/ 905006 h 1325798"/>
                <a:gd name="connsiteX319" fmla="*/ 845862 w 1203528"/>
                <a:gd name="connsiteY319" fmla="*/ 905006 h 1325798"/>
                <a:gd name="connsiteX320" fmla="*/ 846747 w 1203528"/>
                <a:gd name="connsiteY320" fmla="*/ 903384 h 1325798"/>
                <a:gd name="connsiteX321" fmla="*/ 847043 w 1203528"/>
                <a:gd name="connsiteY321" fmla="*/ 904712 h 1325798"/>
                <a:gd name="connsiteX322" fmla="*/ 847632 w 1203528"/>
                <a:gd name="connsiteY322" fmla="*/ 905891 h 1325798"/>
                <a:gd name="connsiteX323" fmla="*/ 851762 w 1203528"/>
                <a:gd name="connsiteY323" fmla="*/ 909873 h 1325798"/>
                <a:gd name="connsiteX324" fmla="*/ 852057 w 1203528"/>
                <a:gd name="connsiteY324" fmla="*/ 910906 h 1325798"/>
                <a:gd name="connsiteX325" fmla="*/ 850582 w 1203528"/>
                <a:gd name="connsiteY325" fmla="*/ 914151 h 1325798"/>
                <a:gd name="connsiteX326" fmla="*/ 849697 w 1203528"/>
                <a:gd name="connsiteY326" fmla="*/ 911496 h 1325798"/>
                <a:gd name="connsiteX327" fmla="*/ 848074 w 1203528"/>
                <a:gd name="connsiteY327" fmla="*/ 909431 h 1325798"/>
                <a:gd name="connsiteX328" fmla="*/ 843502 w 1203528"/>
                <a:gd name="connsiteY328" fmla="*/ 906039 h 1325798"/>
                <a:gd name="connsiteX329" fmla="*/ 844535 w 1203528"/>
                <a:gd name="connsiteY329" fmla="*/ 913118 h 1325798"/>
                <a:gd name="connsiteX330" fmla="*/ 845420 w 1203528"/>
                <a:gd name="connsiteY330" fmla="*/ 915921 h 1325798"/>
                <a:gd name="connsiteX331" fmla="*/ 851172 w 1203528"/>
                <a:gd name="connsiteY331" fmla="*/ 928015 h 1325798"/>
                <a:gd name="connsiteX332" fmla="*/ 851909 w 1203528"/>
                <a:gd name="connsiteY332" fmla="*/ 928753 h 1325798"/>
                <a:gd name="connsiteX333" fmla="*/ 853237 w 1203528"/>
                <a:gd name="connsiteY333" fmla="*/ 929342 h 1325798"/>
                <a:gd name="connsiteX334" fmla="*/ 854417 w 1203528"/>
                <a:gd name="connsiteY334" fmla="*/ 930227 h 1325798"/>
                <a:gd name="connsiteX335" fmla="*/ 856335 w 1203528"/>
                <a:gd name="connsiteY335" fmla="*/ 932735 h 1325798"/>
                <a:gd name="connsiteX336" fmla="*/ 859431 w 1203528"/>
                <a:gd name="connsiteY336" fmla="*/ 938044 h 1325798"/>
                <a:gd name="connsiteX337" fmla="*/ 861201 w 1203528"/>
                <a:gd name="connsiteY337" fmla="*/ 939519 h 1325798"/>
                <a:gd name="connsiteX338" fmla="*/ 863856 w 1203528"/>
                <a:gd name="connsiteY338" fmla="*/ 939077 h 1325798"/>
                <a:gd name="connsiteX339" fmla="*/ 867839 w 1203528"/>
                <a:gd name="connsiteY339" fmla="*/ 940109 h 1325798"/>
                <a:gd name="connsiteX340" fmla="*/ 869166 w 1203528"/>
                <a:gd name="connsiteY340" fmla="*/ 939815 h 1325798"/>
                <a:gd name="connsiteX341" fmla="*/ 870051 w 1203528"/>
                <a:gd name="connsiteY341" fmla="*/ 940257 h 1325798"/>
                <a:gd name="connsiteX342" fmla="*/ 870493 w 1203528"/>
                <a:gd name="connsiteY342" fmla="*/ 941437 h 1325798"/>
                <a:gd name="connsiteX343" fmla="*/ 867397 w 1203528"/>
                <a:gd name="connsiteY343" fmla="*/ 941437 h 1325798"/>
                <a:gd name="connsiteX344" fmla="*/ 864447 w 1203528"/>
                <a:gd name="connsiteY344" fmla="*/ 942027 h 1325798"/>
                <a:gd name="connsiteX345" fmla="*/ 864151 w 1203528"/>
                <a:gd name="connsiteY345" fmla="*/ 943059 h 1325798"/>
                <a:gd name="connsiteX346" fmla="*/ 865036 w 1203528"/>
                <a:gd name="connsiteY346" fmla="*/ 944239 h 1325798"/>
                <a:gd name="connsiteX347" fmla="*/ 865773 w 1203528"/>
                <a:gd name="connsiteY347" fmla="*/ 947484 h 1325798"/>
                <a:gd name="connsiteX348" fmla="*/ 869461 w 1203528"/>
                <a:gd name="connsiteY348" fmla="*/ 946451 h 1325798"/>
                <a:gd name="connsiteX349" fmla="*/ 878900 w 1203528"/>
                <a:gd name="connsiteY349" fmla="*/ 946451 h 1325798"/>
                <a:gd name="connsiteX350" fmla="*/ 882883 w 1203528"/>
                <a:gd name="connsiteY350" fmla="*/ 949254 h 1325798"/>
                <a:gd name="connsiteX351" fmla="*/ 886423 w 1203528"/>
                <a:gd name="connsiteY351" fmla="*/ 949844 h 1325798"/>
                <a:gd name="connsiteX352" fmla="*/ 887455 w 1203528"/>
                <a:gd name="connsiteY352" fmla="*/ 949844 h 1325798"/>
                <a:gd name="connsiteX353" fmla="*/ 889520 w 1203528"/>
                <a:gd name="connsiteY353" fmla="*/ 946157 h 1325798"/>
                <a:gd name="connsiteX354" fmla="*/ 890847 w 1203528"/>
                <a:gd name="connsiteY354" fmla="*/ 941879 h 1325798"/>
                <a:gd name="connsiteX355" fmla="*/ 891732 w 1203528"/>
                <a:gd name="connsiteY355" fmla="*/ 940257 h 1325798"/>
                <a:gd name="connsiteX356" fmla="*/ 892765 w 1203528"/>
                <a:gd name="connsiteY356" fmla="*/ 938929 h 1325798"/>
                <a:gd name="connsiteX357" fmla="*/ 890405 w 1203528"/>
                <a:gd name="connsiteY357" fmla="*/ 937159 h 1325798"/>
                <a:gd name="connsiteX358" fmla="*/ 890405 w 1203528"/>
                <a:gd name="connsiteY358" fmla="*/ 936274 h 1325798"/>
                <a:gd name="connsiteX359" fmla="*/ 890699 w 1203528"/>
                <a:gd name="connsiteY359" fmla="*/ 935242 h 1325798"/>
                <a:gd name="connsiteX360" fmla="*/ 895272 w 1203528"/>
                <a:gd name="connsiteY360" fmla="*/ 938340 h 1325798"/>
                <a:gd name="connsiteX361" fmla="*/ 897189 w 1203528"/>
                <a:gd name="connsiteY361" fmla="*/ 937012 h 1325798"/>
                <a:gd name="connsiteX362" fmla="*/ 897632 w 1203528"/>
                <a:gd name="connsiteY362" fmla="*/ 934210 h 1325798"/>
                <a:gd name="connsiteX363" fmla="*/ 897632 w 1203528"/>
                <a:gd name="connsiteY363" fmla="*/ 932440 h 1325798"/>
                <a:gd name="connsiteX364" fmla="*/ 898222 w 1203528"/>
                <a:gd name="connsiteY364" fmla="*/ 931260 h 1325798"/>
                <a:gd name="connsiteX365" fmla="*/ 899402 w 1203528"/>
                <a:gd name="connsiteY365" fmla="*/ 930670 h 1325798"/>
                <a:gd name="connsiteX366" fmla="*/ 899844 w 1203528"/>
                <a:gd name="connsiteY366" fmla="*/ 929195 h 1325798"/>
                <a:gd name="connsiteX367" fmla="*/ 899844 w 1203528"/>
                <a:gd name="connsiteY367" fmla="*/ 928015 h 1325798"/>
                <a:gd name="connsiteX368" fmla="*/ 898811 w 1203528"/>
                <a:gd name="connsiteY368" fmla="*/ 925360 h 1325798"/>
                <a:gd name="connsiteX369" fmla="*/ 898811 w 1203528"/>
                <a:gd name="connsiteY369" fmla="*/ 923738 h 1325798"/>
                <a:gd name="connsiteX370" fmla="*/ 901614 w 1203528"/>
                <a:gd name="connsiteY370" fmla="*/ 926982 h 1325798"/>
                <a:gd name="connsiteX371" fmla="*/ 902794 w 1203528"/>
                <a:gd name="connsiteY371" fmla="*/ 931407 h 1325798"/>
                <a:gd name="connsiteX372" fmla="*/ 905007 w 1203528"/>
                <a:gd name="connsiteY372" fmla="*/ 930227 h 1325798"/>
                <a:gd name="connsiteX373" fmla="*/ 905301 w 1203528"/>
                <a:gd name="connsiteY373" fmla="*/ 929490 h 1325798"/>
                <a:gd name="connsiteX374" fmla="*/ 905007 w 1203528"/>
                <a:gd name="connsiteY374" fmla="*/ 926393 h 1325798"/>
                <a:gd name="connsiteX375" fmla="*/ 906039 w 1203528"/>
                <a:gd name="connsiteY375" fmla="*/ 925360 h 1325798"/>
                <a:gd name="connsiteX376" fmla="*/ 909136 w 1203528"/>
                <a:gd name="connsiteY376" fmla="*/ 926245 h 1325798"/>
                <a:gd name="connsiteX377" fmla="*/ 911938 w 1203528"/>
                <a:gd name="connsiteY377" fmla="*/ 928015 h 1325798"/>
                <a:gd name="connsiteX378" fmla="*/ 911938 w 1203528"/>
                <a:gd name="connsiteY378" fmla="*/ 929638 h 1325798"/>
                <a:gd name="connsiteX379" fmla="*/ 911201 w 1203528"/>
                <a:gd name="connsiteY379" fmla="*/ 930375 h 1325798"/>
                <a:gd name="connsiteX380" fmla="*/ 908988 w 1203528"/>
                <a:gd name="connsiteY380" fmla="*/ 929638 h 1325798"/>
                <a:gd name="connsiteX381" fmla="*/ 907957 w 1203528"/>
                <a:gd name="connsiteY381" fmla="*/ 930965 h 1325798"/>
                <a:gd name="connsiteX382" fmla="*/ 909284 w 1203528"/>
                <a:gd name="connsiteY382" fmla="*/ 934210 h 1325798"/>
                <a:gd name="connsiteX383" fmla="*/ 911496 w 1203528"/>
                <a:gd name="connsiteY383" fmla="*/ 937307 h 1325798"/>
                <a:gd name="connsiteX384" fmla="*/ 912823 w 1203528"/>
                <a:gd name="connsiteY384" fmla="*/ 936570 h 1325798"/>
                <a:gd name="connsiteX385" fmla="*/ 915626 w 1203528"/>
                <a:gd name="connsiteY385" fmla="*/ 936127 h 1325798"/>
                <a:gd name="connsiteX386" fmla="*/ 916510 w 1203528"/>
                <a:gd name="connsiteY386" fmla="*/ 935390 h 1325798"/>
                <a:gd name="connsiteX387" fmla="*/ 915921 w 1203528"/>
                <a:gd name="connsiteY387" fmla="*/ 929195 h 1325798"/>
                <a:gd name="connsiteX388" fmla="*/ 914741 w 1203528"/>
                <a:gd name="connsiteY388" fmla="*/ 924623 h 1325798"/>
                <a:gd name="connsiteX389" fmla="*/ 914741 w 1203528"/>
                <a:gd name="connsiteY389" fmla="*/ 919608 h 1325798"/>
                <a:gd name="connsiteX390" fmla="*/ 915036 w 1203528"/>
                <a:gd name="connsiteY390" fmla="*/ 916953 h 1325798"/>
                <a:gd name="connsiteX391" fmla="*/ 916363 w 1203528"/>
                <a:gd name="connsiteY391" fmla="*/ 914889 h 1325798"/>
                <a:gd name="connsiteX392" fmla="*/ 917248 w 1203528"/>
                <a:gd name="connsiteY392" fmla="*/ 912676 h 1325798"/>
                <a:gd name="connsiteX393" fmla="*/ 917248 w 1203528"/>
                <a:gd name="connsiteY393" fmla="*/ 909873 h 1325798"/>
                <a:gd name="connsiteX394" fmla="*/ 917543 w 1203528"/>
                <a:gd name="connsiteY394" fmla="*/ 907219 h 1325798"/>
                <a:gd name="connsiteX395" fmla="*/ 918723 w 1203528"/>
                <a:gd name="connsiteY395" fmla="*/ 904416 h 1325798"/>
                <a:gd name="connsiteX396" fmla="*/ 920345 w 1203528"/>
                <a:gd name="connsiteY396" fmla="*/ 902352 h 1325798"/>
                <a:gd name="connsiteX397" fmla="*/ 921083 w 1203528"/>
                <a:gd name="connsiteY397" fmla="*/ 901909 h 1325798"/>
                <a:gd name="connsiteX398" fmla="*/ 920641 w 1203528"/>
                <a:gd name="connsiteY398" fmla="*/ 901319 h 1325798"/>
                <a:gd name="connsiteX399" fmla="*/ 921378 w 1203528"/>
                <a:gd name="connsiteY399" fmla="*/ 899549 h 1325798"/>
                <a:gd name="connsiteX400" fmla="*/ 922558 w 1203528"/>
                <a:gd name="connsiteY400" fmla="*/ 898222 h 1325798"/>
                <a:gd name="connsiteX401" fmla="*/ 923295 w 1203528"/>
                <a:gd name="connsiteY401" fmla="*/ 899844 h 1325798"/>
                <a:gd name="connsiteX402" fmla="*/ 922263 w 1203528"/>
                <a:gd name="connsiteY402" fmla="*/ 900434 h 1325798"/>
                <a:gd name="connsiteX403" fmla="*/ 921673 w 1203528"/>
                <a:gd name="connsiteY403" fmla="*/ 901171 h 1325798"/>
                <a:gd name="connsiteX404" fmla="*/ 923591 w 1203528"/>
                <a:gd name="connsiteY404" fmla="*/ 902352 h 1325798"/>
                <a:gd name="connsiteX405" fmla="*/ 924180 w 1203528"/>
                <a:gd name="connsiteY405" fmla="*/ 903384 h 1325798"/>
                <a:gd name="connsiteX406" fmla="*/ 924180 w 1203528"/>
                <a:gd name="connsiteY406" fmla="*/ 906039 h 1325798"/>
                <a:gd name="connsiteX407" fmla="*/ 924476 w 1203528"/>
                <a:gd name="connsiteY407" fmla="*/ 907219 h 1325798"/>
                <a:gd name="connsiteX408" fmla="*/ 925507 w 1203528"/>
                <a:gd name="connsiteY408" fmla="*/ 907219 h 1325798"/>
                <a:gd name="connsiteX409" fmla="*/ 925802 w 1203528"/>
                <a:gd name="connsiteY409" fmla="*/ 906039 h 1325798"/>
                <a:gd name="connsiteX410" fmla="*/ 925507 w 1203528"/>
                <a:gd name="connsiteY410" fmla="*/ 904269 h 1325798"/>
                <a:gd name="connsiteX411" fmla="*/ 925802 w 1203528"/>
                <a:gd name="connsiteY411" fmla="*/ 902794 h 1325798"/>
                <a:gd name="connsiteX412" fmla="*/ 841880 w 1203528"/>
                <a:gd name="connsiteY412" fmla="*/ 791291 h 1325798"/>
                <a:gd name="connsiteX413" fmla="*/ 845567 w 1203528"/>
                <a:gd name="connsiteY413" fmla="*/ 790995 h 1325798"/>
                <a:gd name="connsiteX414" fmla="*/ 847780 w 1203528"/>
                <a:gd name="connsiteY414" fmla="*/ 792176 h 1325798"/>
                <a:gd name="connsiteX415" fmla="*/ 847780 w 1203528"/>
                <a:gd name="connsiteY415" fmla="*/ 791586 h 1325798"/>
                <a:gd name="connsiteX416" fmla="*/ 846747 w 1203528"/>
                <a:gd name="connsiteY416" fmla="*/ 790111 h 1325798"/>
                <a:gd name="connsiteX417" fmla="*/ 846010 w 1203528"/>
                <a:gd name="connsiteY417" fmla="*/ 789521 h 1325798"/>
                <a:gd name="connsiteX418" fmla="*/ 844240 w 1203528"/>
                <a:gd name="connsiteY418" fmla="*/ 789078 h 1325798"/>
                <a:gd name="connsiteX419" fmla="*/ 841880 w 1203528"/>
                <a:gd name="connsiteY419" fmla="*/ 791143 h 1325798"/>
                <a:gd name="connsiteX420" fmla="*/ 457665 w 1203528"/>
                <a:gd name="connsiteY420" fmla="*/ 36283 h 1325798"/>
                <a:gd name="connsiteX421" fmla="*/ 460025 w 1203528"/>
                <a:gd name="connsiteY421" fmla="*/ 40855 h 1325798"/>
                <a:gd name="connsiteX422" fmla="*/ 463565 w 1203528"/>
                <a:gd name="connsiteY422" fmla="*/ 44100 h 1325798"/>
                <a:gd name="connsiteX423" fmla="*/ 471530 w 1203528"/>
                <a:gd name="connsiteY423" fmla="*/ 48967 h 1325798"/>
                <a:gd name="connsiteX424" fmla="*/ 480379 w 1203528"/>
                <a:gd name="connsiteY424" fmla="*/ 43362 h 1325798"/>
                <a:gd name="connsiteX425" fmla="*/ 482739 w 1203528"/>
                <a:gd name="connsiteY425" fmla="*/ 39970 h 1325798"/>
                <a:gd name="connsiteX426" fmla="*/ 484657 w 1203528"/>
                <a:gd name="connsiteY426" fmla="*/ 39970 h 1325798"/>
                <a:gd name="connsiteX427" fmla="*/ 484951 w 1203528"/>
                <a:gd name="connsiteY427" fmla="*/ 38053 h 1325798"/>
                <a:gd name="connsiteX428" fmla="*/ 486868 w 1203528"/>
                <a:gd name="connsiteY428" fmla="*/ 36135 h 1325798"/>
                <a:gd name="connsiteX429" fmla="*/ 486426 w 1203528"/>
                <a:gd name="connsiteY429" fmla="*/ 35545 h 1325798"/>
                <a:gd name="connsiteX430" fmla="*/ 485099 w 1203528"/>
                <a:gd name="connsiteY430" fmla="*/ 34661 h 1325798"/>
                <a:gd name="connsiteX431" fmla="*/ 484214 w 1203528"/>
                <a:gd name="connsiteY431" fmla="*/ 32890 h 1325798"/>
                <a:gd name="connsiteX432" fmla="*/ 481117 w 1203528"/>
                <a:gd name="connsiteY432" fmla="*/ 31121 h 1325798"/>
                <a:gd name="connsiteX433" fmla="*/ 479789 w 1203528"/>
                <a:gd name="connsiteY433" fmla="*/ 29646 h 1325798"/>
                <a:gd name="connsiteX434" fmla="*/ 478461 w 1203528"/>
                <a:gd name="connsiteY434" fmla="*/ 30973 h 1325798"/>
                <a:gd name="connsiteX435" fmla="*/ 476397 w 1203528"/>
                <a:gd name="connsiteY435" fmla="*/ 31563 h 1325798"/>
                <a:gd name="connsiteX436" fmla="*/ 473299 w 1203528"/>
                <a:gd name="connsiteY436" fmla="*/ 33481 h 1325798"/>
                <a:gd name="connsiteX437" fmla="*/ 472414 w 1203528"/>
                <a:gd name="connsiteY437" fmla="*/ 33481 h 1325798"/>
                <a:gd name="connsiteX438" fmla="*/ 470497 w 1203528"/>
                <a:gd name="connsiteY438" fmla="*/ 32890 h 1325798"/>
                <a:gd name="connsiteX439" fmla="*/ 466368 w 1203528"/>
                <a:gd name="connsiteY439" fmla="*/ 34808 h 1325798"/>
                <a:gd name="connsiteX440" fmla="*/ 462827 w 1203528"/>
                <a:gd name="connsiteY440" fmla="*/ 34808 h 1325798"/>
                <a:gd name="connsiteX441" fmla="*/ 461353 w 1203528"/>
                <a:gd name="connsiteY441" fmla="*/ 32743 h 1325798"/>
                <a:gd name="connsiteX442" fmla="*/ 460320 w 1203528"/>
                <a:gd name="connsiteY442" fmla="*/ 32006 h 1325798"/>
                <a:gd name="connsiteX443" fmla="*/ 457961 w 1203528"/>
                <a:gd name="connsiteY443" fmla="*/ 29498 h 1325798"/>
                <a:gd name="connsiteX444" fmla="*/ 457370 w 1203528"/>
                <a:gd name="connsiteY444" fmla="*/ 29498 h 1325798"/>
                <a:gd name="connsiteX445" fmla="*/ 456928 w 1203528"/>
                <a:gd name="connsiteY445" fmla="*/ 29793 h 1325798"/>
                <a:gd name="connsiteX446" fmla="*/ 456485 w 1203528"/>
                <a:gd name="connsiteY446" fmla="*/ 30383 h 1325798"/>
                <a:gd name="connsiteX447" fmla="*/ 457370 w 1203528"/>
                <a:gd name="connsiteY447" fmla="*/ 32743 h 1325798"/>
                <a:gd name="connsiteX448" fmla="*/ 457813 w 1203528"/>
                <a:gd name="connsiteY448" fmla="*/ 36430 h 1325798"/>
                <a:gd name="connsiteX449" fmla="*/ 924770 w 1203528"/>
                <a:gd name="connsiteY449" fmla="*/ 835833 h 1325798"/>
                <a:gd name="connsiteX450" fmla="*/ 924033 w 1203528"/>
                <a:gd name="connsiteY450" fmla="*/ 835243 h 1325798"/>
                <a:gd name="connsiteX451" fmla="*/ 921673 w 1203528"/>
                <a:gd name="connsiteY451" fmla="*/ 834358 h 1325798"/>
                <a:gd name="connsiteX452" fmla="*/ 917101 w 1203528"/>
                <a:gd name="connsiteY452" fmla="*/ 828753 h 1325798"/>
                <a:gd name="connsiteX453" fmla="*/ 915331 w 1203528"/>
                <a:gd name="connsiteY453" fmla="*/ 827721 h 1325798"/>
                <a:gd name="connsiteX454" fmla="*/ 912823 w 1203528"/>
                <a:gd name="connsiteY454" fmla="*/ 830966 h 1325798"/>
                <a:gd name="connsiteX455" fmla="*/ 910906 w 1203528"/>
                <a:gd name="connsiteY455" fmla="*/ 832146 h 1325798"/>
                <a:gd name="connsiteX456" fmla="*/ 912086 w 1203528"/>
                <a:gd name="connsiteY456" fmla="*/ 833326 h 1325798"/>
                <a:gd name="connsiteX457" fmla="*/ 913708 w 1203528"/>
                <a:gd name="connsiteY457" fmla="*/ 833326 h 1325798"/>
                <a:gd name="connsiteX458" fmla="*/ 914445 w 1203528"/>
                <a:gd name="connsiteY458" fmla="*/ 835243 h 1325798"/>
                <a:gd name="connsiteX459" fmla="*/ 914003 w 1203528"/>
                <a:gd name="connsiteY459" fmla="*/ 836571 h 1325798"/>
                <a:gd name="connsiteX460" fmla="*/ 917543 w 1203528"/>
                <a:gd name="connsiteY460" fmla="*/ 841438 h 1325798"/>
                <a:gd name="connsiteX461" fmla="*/ 918133 w 1203528"/>
                <a:gd name="connsiteY461" fmla="*/ 842765 h 1325798"/>
                <a:gd name="connsiteX462" fmla="*/ 918871 w 1203528"/>
                <a:gd name="connsiteY462" fmla="*/ 843650 h 1325798"/>
                <a:gd name="connsiteX463" fmla="*/ 919756 w 1203528"/>
                <a:gd name="connsiteY463" fmla="*/ 844240 h 1325798"/>
                <a:gd name="connsiteX464" fmla="*/ 922558 w 1203528"/>
                <a:gd name="connsiteY464" fmla="*/ 843355 h 1325798"/>
                <a:gd name="connsiteX465" fmla="*/ 924918 w 1203528"/>
                <a:gd name="connsiteY465" fmla="*/ 841438 h 1325798"/>
                <a:gd name="connsiteX466" fmla="*/ 925360 w 1203528"/>
                <a:gd name="connsiteY466" fmla="*/ 841438 h 1325798"/>
                <a:gd name="connsiteX467" fmla="*/ 925655 w 1203528"/>
                <a:gd name="connsiteY467" fmla="*/ 840553 h 1325798"/>
                <a:gd name="connsiteX468" fmla="*/ 923737 w 1203528"/>
                <a:gd name="connsiteY468" fmla="*/ 839225 h 1325798"/>
                <a:gd name="connsiteX469" fmla="*/ 924770 w 1203528"/>
                <a:gd name="connsiteY469" fmla="*/ 838193 h 1325798"/>
                <a:gd name="connsiteX470" fmla="*/ 924770 w 1203528"/>
                <a:gd name="connsiteY470" fmla="*/ 835685 h 1325798"/>
                <a:gd name="connsiteX471" fmla="*/ 1201907 w 1203528"/>
                <a:gd name="connsiteY471" fmla="*/ 1317097 h 1325798"/>
                <a:gd name="connsiteX472" fmla="*/ 1200284 w 1203528"/>
                <a:gd name="connsiteY472" fmla="*/ 1324177 h 1325798"/>
                <a:gd name="connsiteX473" fmla="*/ 1200579 w 1203528"/>
                <a:gd name="connsiteY473" fmla="*/ 1325799 h 1325798"/>
                <a:gd name="connsiteX474" fmla="*/ 1201464 w 1203528"/>
                <a:gd name="connsiteY474" fmla="*/ 1324324 h 1325798"/>
                <a:gd name="connsiteX475" fmla="*/ 1203234 w 1203528"/>
                <a:gd name="connsiteY475" fmla="*/ 1319457 h 1325798"/>
                <a:gd name="connsiteX476" fmla="*/ 1203529 w 1203528"/>
                <a:gd name="connsiteY476" fmla="*/ 1315770 h 1325798"/>
                <a:gd name="connsiteX477" fmla="*/ 1201907 w 1203528"/>
                <a:gd name="connsiteY477" fmla="*/ 1316949 h 1325798"/>
                <a:gd name="connsiteX478" fmla="*/ 607811 w 1203528"/>
                <a:gd name="connsiteY478" fmla="*/ 96754 h 1325798"/>
                <a:gd name="connsiteX479" fmla="*/ 607222 w 1203528"/>
                <a:gd name="connsiteY479" fmla="*/ 97197 h 1325798"/>
                <a:gd name="connsiteX480" fmla="*/ 606926 w 1203528"/>
                <a:gd name="connsiteY480" fmla="*/ 97934 h 1325798"/>
                <a:gd name="connsiteX481" fmla="*/ 606926 w 1203528"/>
                <a:gd name="connsiteY481" fmla="*/ 98819 h 1325798"/>
                <a:gd name="connsiteX482" fmla="*/ 609287 w 1203528"/>
                <a:gd name="connsiteY482" fmla="*/ 99262 h 1325798"/>
                <a:gd name="connsiteX483" fmla="*/ 609876 w 1203528"/>
                <a:gd name="connsiteY483" fmla="*/ 98967 h 1325798"/>
                <a:gd name="connsiteX484" fmla="*/ 610909 w 1203528"/>
                <a:gd name="connsiteY484" fmla="*/ 98082 h 1325798"/>
                <a:gd name="connsiteX485" fmla="*/ 610466 w 1203528"/>
                <a:gd name="connsiteY485" fmla="*/ 95869 h 1325798"/>
                <a:gd name="connsiteX486" fmla="*/ 609434 w 1203528"/>
                <a:gd name="connsiteY486" fmla="*/ 94689 h 1325798"/>
                <a:gd name="connsiteX487" fmla="*/ 607959 w 1203528"/>
                <a:gd name="connsiteY487" fmla="*/ 96607 h 1325798"/>
                <a:gd name="connsiteX488" fmla="*/ 1062969 w 1203528"/>
                <a:gd name="connsiteY488" fmla="*/ 491293 h 1325798"/>
                <a:gd name="connsiteX489" fmla="*/ 1059872 w 1203528"/>
                <a:gd name="connsiteY489" fmla="*/ 485836 h 1325798"/>
                <a:gd name="connsiteX490" fmla="*/ 1059135 w 1203528"/>
                <a:gd name="connsiteY490" fmla="*/ 481559 h 1325798"/>
                <a:gd name="connsiteX491" fmla="*/ 1057955 w 1203528"/>
                <a:gd name="connsiteY491" fmla="*/ 477872 h 1325798"/>
                <a:gd name="connsiteX492" fmla="*/ 1053088 w 1203528"/>
                <a:gd name="connsiteY492" fmla="*/ 467695 h 1325798"/>
                <a:gd name="connsiteX493" fmla="*/ 1051022 w 1203528"/>
                <a:gd name="connsiteY493" fmla="*/ 461795 h 1325798"/>
                <a:gd name="connsiteX494" fmla="*/ 1052203 w 1203528"/>
                <a:gd name="connsiteY494" fmla="*/ 455896 h 1325798"/>
                <a:gd name="connsiteX495" fmla="*/ 1050138 w 1203528"/>
                <a:gd name="connsiteY495" fmla="*/ 437017 h 1325798"/>
                <a:gd name="connsiteX496" fmla="*/ 1052203 w 1203528"/>
                <a:gd name="connsiteY496" fmla="*/ 427577 h 1325798"/>
                <a:gd name="connsiteX497" fmla="*/ 1051170 w 1203528"/>
                <a:gd name="connsiteY497" fmla="*/ 426397 h 1325798"/>
                <a:gd name="connsiteX498" fmla="*/ 1048663 w 1203528"/>
                <a:gd name="connsiteY498" fmla="*/ 424922 h 1325798"/>
                <a:gd name="connsiteX499" fmla="*/ 1047483 w 1203528"/>
                <a:gd name="connsiteY499" fmla="*/ 423448 h 1325798"/>
                <a:gd name="connsiteX500" fmla="*/ 1045861 w 1203528"/>
                <a:gd name="connsiteY500" fmla="*/ 419908 h 1325798"/>
                <a:gd name="connsiteX501" fmla="*/ 1045861 w 1203528"/>
                <a:gd name="connsiteY501" fmla="*/ 412828 h 1325798"/>
                <a:gd name="connsiteX502" fmla="*/ 1042469 w 1203528"/>
                <a:gd name="connsiteY502" fmla="*/ 408403 h 1325798"/>
                <a:gd name="connsiteX503" fmla="*/ 1038928 w 1203528"/>
                <a:gd name="connsiteY503" fmla="*/ 406338 h 1325798"/>
                <a:gd name="connsiteX504" fmla="*/ 1036569 w 1203528"/>
                <a:gd name="connsiteY504" fmla="*/ 402799 h 1325798"/>
                <a:gd name="connsiteX505" fmla="*/ 1034946 w 1203528"/>
                <a:gd name="connsiteY505" fmla="*/ 399849 h 1325798"/>
                <a:gd name="connsiteX506" fmla="*/ 1034651 w 1203528"/>
                <a:gd name="connsiteY506" fmla="*/ 398226 h 1325798"/>
                <a:gd name="connsiteX507" fmla="*/ 1033619 w 1203528"/>
                <a:gd name="connsiteY507" fmla="*/ 395424 h 1325798"/>
                <a:gd name="connsiteX508" fmla="*/ 1030964 w 1203528"/>
                <a:gd name="connsiteY508" fmla="*/ 393507 h 1325798"/>
                <a:gd name="connsiteX509" fmla="*/ 1029046 w 1203528"/>
                <a:gd name="connsiteY509" fmla="*/ 392622 h 1325798"/>
                <a:gd name="connsiteX510" fmla="*/ 1025064 w 1203528"/>
                <a:gd name="connsiteY510" fmla="*/ 389820 h 1325798"/>
                <a:gd name="connsiteX511" fmla="*/ 1023147 w 1203528"/>
                <a:gd name="connsiteY511" fmla="*/ 387017 h 1325798"/>
                <a:gd name="connsiteX512" fmla="*/ 1019165 w 1203528"/>
                <a:gd name="connsiteY512" fmla="*/ 378905 h 1325798"/>
                <a:gd name="connsiteX513" fmla="*/ 1017247 w 1203528"/>
                <a:gd name="connsiteY513" fmla="*/ 376693 h 1325798"/>
                <a:gd name="connsiteX514" fmla="*/ 1013560 w 1203528"/>
                <a:gd name="connsiteY514" fmla="*/ 374333 h 1325798"/>
                <a:gd name="connsiteX515" fmla="*/ 1010610 w 1203528"/>
                <a:gd name="connsiteY515" fmla="*/ 374333 h 1325798"/>
                <a:gd name="connsiteX516" fmla="*/ 1008692 w 1203528"/>
                <a:gd name="connsiteY516" fmla="*/ 373595 h 1325798"/>
                <a:gd name="connsiteX517" fmla="*/ 1001761 w 1203528"/>
                <a:gd name="connsiteY517" fmla="*/ 368433 h 1325798"/>
                <a:gd name="connsiteX518" fmla="*/ 999548 w 1203528"/>
                <a:gd name="connsiteY518" fmla="*/ 367253 h 1325798"/>
                <a:gd name="connsiteX519" fmla="*/ 997778 w 1203528"/>
                <a:gd name="connsiteY519" fmla="*/ 364893 h 1325798"/>
                <a:gd name="connsiteX520" fmla="*/ 995124 w 1203528"/>
                <a:gd name="connsiteY520" fmla="*/ 362239 h 1325798"/>
                <a:gd name="connsiteX521" fmla="*/ 993649 w 1203528"/>
                <a:gd name="connsiteY521" fmla="*/ 360321 h 1325798"/>
                <a:gd name="connsiteX522" fmla="*/ 991289 w 1203528"/>
                <a:gd name="connsiteY522" fmla="*/ 358256 h 1325798"/>
                <a:gd name="connsiteX523" fmla="*/ 989666 w 1203528"/>
                <a:gd name="connsiteY523" fmla="*/ 350587 h 1325798"/>
                <a:gd name="connsiteX524" fmla="*/ 989666 w 1203528"/>
                <a:gd name="connsiteY524" fmla="*/ 343065 h 1325798"/>
                <a:gd name="connsiteX525" fmla="*/ 989224 w 1203528"/>
                <a:gd name="connsiteY525" fmla="*/ 334068 h 1325798"/>
                <a:gd name="connsiteX526" fmla="*/ 986864 w 1203528"/>
                <a:gd name="connsiteY526" fmla="*/ 329790 h 1325798"/>
                <a:gd name="connsiteX527" fmla="*/ 985536 w 1203528"/>
                <a:gd name="connsiteY527" fmla="*/ 328463 h 1325798"/>
                <a:gd name="connsiteX528" fmla="*/ 984062 w 1203528"/>
                <a:gd name="connsiteY528" fmla="*/ 328906 h 1325798"/>
                <a:gd name="connsiteX529" fmla="*/ 984062 w 1203528"/>
                <a:gd name="connsiteY529" fmla="*/ 331708 h 1325798"/>
                <a:gd name="connsiteX530" fmla="*/ 984357 w 1203528"/>
                <a:gd name="connsiteY530" fmla="*/ 333625 h 1325798"/>
                <a:gd name="connsiteX531" fmla="*/ 983324 w 1203528"/>
                <a:gd name="connsiteY531" fmla="*/ 333625 h 1325798"/>
                <a:gd name="connsiteX532" fmla="*/ 979785 w 1203528"/>
                <a:gd name="connsiteY532" fmla="*/ 331265 h 1325798"/>
                <a:gd name="connsiteX533" fmla="*/ 975359 w 1203528"/>
                <a:gd name="connsiteY533" fmla="*/ 328611 h 1325798"/>
                <a:gd name="connsiteX534" fmla="*/ 973000 w 1203528"/>
                <a:gd name="connsiteY534" fmla="*/ 325661 h 1325798"/>
                <a:gd name="connsiteX535" fmla="*/ 971230 w 1203528"/>
                <a:gd name="connsiteY535" fmla="*/ 322858 h 1325798"/>
                <a:gd name="connsiteX536" fmla="*/ 969755 w 1203528"/>
                <a:gd name="connsiteY536" fmla="*/ 322858 h 1325798"/>
                <a:gd name="connsiteX537" fmla="*/ 968723 w 1203528"/>
                <a:gd name="connsiteY537" fmla="*/ 323448 h 1325798"/>
                <a:gd name="connsiteX538" fmla="*/ 967690 w 1203528"/>
                <a:gd name="connsiteY538" fmla="*/ 326841 h 1325798"/>
                <a:gd name="connsiteX539" fmla="*/ 969313 w 1203528"/>
                <a:gd name="connsiteY539" fmla="*/ 332740 h 1325798"/>
                <a:gd name="connsiteX540" fmla="*/ 968428 w 1203528"/>
                <a:gd name="connsiteY540" fmla="*/ 333478 h 1325798"/>
                <a:gd name="connsiteX541" fmla="*/ 966953 w 1203528"/>
                <a:gd name="connsiteY541" fmla="*/ 332150 h 1325798"/>
                <a:gd name="connsiteX542" fmla="*/ 964445 w 1203528"/>
                <a:gd name="connsiteY542" fmla="*/ 329053 h 1325798"/>
                <a:gd name="connsiteX543" fmla="*/ 963118 w 1203528"/>
                <a:gd name="connsiteY543" fmla="*/ 330086 h 1325798"/>
                <a:gd name="connsiteX544" fmla="*/ 961348 w 1203528"/>
                <a:gd name="connsiteY544" fmla="*/ 330528 h 1325798"/>
                <a:gd name="connsiteX545" fmla="*/ 959873 w 1203528"/>
                <a:gd name="connsiteY545" fmla="*/ 327431 h 1325798"/>
                <a:gd name="connsiteX546" fmla="*/ 958546 w 1203528"/>
                <a:gd name="connsiteY546" fmla="*/ 325513 h 1325798"/>
                <a:gd name="connsiteX547" fmla="*/ 956629 w 1203528"/>
                <a:gd name="connsiteY547" fmla="*/ 319171 h 1325798"/>
                <a:gd name="connsiteX548" fmla="*/ 955005 w 1203528"/>
                <a:gd name="connsiteY548" fmla="*/ 312092 h 1325798"/>
                <a:gd name="connsiteX549" fmla="*/ 955005 w 1203528"/>
                <a:gd name="connsiteY549" fmla="*/ 307077 h 1325798"/>
                <a:gd name="connsiteX550" fmla="*/ 951613 w 1203528"/>
                <a:gd name="connsiteY550" fmla="*/ 304275 h 1325798"/>
                <a:gd name="connsiteX551" fmla="*/ 950287 w 1203528"/>
                <a:gd name="connsiteY551" fmla="*/ 299407 h 1325798"/>
                <a:gd name="connsiteX552" fmla="*/ 949254 w 1203528"/>
                <a:gd name="connsiteY552" fmla="*/ 298080 h 1325798"/>
                <a:gd name="connsiteX553" fmla="*/ 948369 w 1203528"/>
                <a:gd name="connsiteY553" fmla="*/ 294687 h 1325798"/>
                <a:gd name="connsiteX554" fmla="*/ 944534 w 1203528"/>
                <a:gd name="connsiteY554" fmla="*/ 290263 h 1325798"/>
                <a:gd name="connsiteX555" fmla="*/ 940699 w 1203528"/>
                <a:gd name="connsiteY555" fmla="*/ 287166 h 1325798"/>
                <a:gd name="connsiteX556" fmla="*/ 937455 w 1203528"/>
                <a:gd name="connsiteY556" fmla="*/ 284216 h 1325798"/>
                <a:gd name="connsiteX557" fmla="*/ 934652 w 1203528"/>
                <a:gd name="connsiteY557" fmla="*/ 279938 h 1325798"/>
                <a:gd name="connsiteX558" fmla="*/ 935832 w 1203528"/>
                <a:gd name="connsiteY558" fmla="*/ 276841 h 1325798"/>
                <a:gd name="connsiteX559" fmla="*/ 937749 w 1203528"/>
                <a:gd name="connsiteY559" fmla="*/ 277431 h 1325798"/>
                <a:gd name="connsiteX560" fmla="*/ 939814 w 1203528"/>
                <a:gd name="connsiteY560" fmla="*/ 277136 h 1325798"/>
                <a:gd name="connsiteX561" fmla="*/ 938192 w 1203528"/>
                <a:gd name="connsiteY561" fmla="*/ 274039 h 1325798"/>
                <a:gd name="connsiteX562" fmla="*/ 936569 w 1203528"/>
                <a:gd name="connsiteY562" fmla="*/ 271974 h 1325798"/>
                <a:gd name="connsiteX563" fmla="*/ 932440 w 1203528"/>
                <a:gd name="connsiteY563" fmla="*/ 268139 h 1325798"/>
                <a:gd name="connsiteX564" fmla="*/ 930522 w 1203528"/>
                <a:gd name="connsiteY564" fmla="*/ 267107 h 1325798"/>
                <a:gd name="connsiteX565" fmla="*/ 926393 w 1203528"/>
                <a:gd name="connsiteY565" fmla="*/ 266517 h 1325798"/>
                <a:gd name="connsiteX566" fmla="*/ 921820 w 1203528"/>
                <a:gd name="connsiteY566" fmla="*/ 262977 h 1325798"/>
                <a:gd name="connsiteX567" fmla="*/ 919018 w 1203528"/>
                <a:gd name="connsiteY567" fmla="*/ 261502 h 1325798"/>
                <a:gd name="connsiteX568" fmla="*/ 916953 w 1203528"/>
                <a:gd name="connsiteY568" fmla="*/ 261207 h 1325798"/>
                <a:gd name="connsiteX569" fmla="*/ 914593 w 1203528"/>
                <a:gd name="connsiteY569" fmla="*/ 260617 h 1325798"/>
                <a:gd name="connsiteX570" fmla="*/ 912971 w 1203528"/>
                <a:gd name="connsiteY570" fmla="*/ 258552 h 1325798"/>
                <a:gd name="connsiteX571" fmla="*/ 910021 w 1203528"/>
                <a:gd name="connsiteY571" fmla="*/ 257815 h 1325798"/>
                <a:gd name="connsiteX572" fmla="*/ 905892 w 1203528"/>
                <a:gd name="connsiteY572" fmla="*/ 253833 h 1325798"/>
                <a:gd name="connsiteX573" fmla="*/ 903826 w 1203528"/>
                <a:gd name="connsiteY573" fmla="*/ 249850 h 1325798"/>
                <a:gd name="connsiteX574" fmla="*/ 902794 w 1203528"/>
                <a:gd name="connsiteY574" fmla="*/ 248375 h 1325798"/>
                <a:gd name="connsiteX575" fmla="*/ 901467 w 1203528"/>
                <a:gd name="connsiteY575" fmla="*/ 247195 h 1325798"/>
                <a:gd name="connsiteX576" fmla="*/ 899402 w 1203528"/>
                <a:gd name="connsiteY576" fmla="*/ 247933 h 1325798"/>
                <a:gd name="connsiteX577" fmla="*/ 897780 w 1203528"/>
                <a:gd name="connsiteY577" fmla="*/ 248228 h 1325798"/>
                <a:gd name="connsiteX578" fmla="*/ 894092 w 1203528"/>
                <a:gd name="connsiteY578" fmla="*/ 247638 h 1325798"/>
                <a:gd name="connsiteX579" fmla="*/ 892912 w 1203528"/>
                <a:gd name="connsiteY579" fmla="*/ 246016 h 1325798"/>
                <a:gd name="connsiteX580" fmla="*/ 890552 w 1203528"/>
                <a:gd name="connsiteY580" fmla="*/ 243951 h 1325798"/>
                <a:gd name="connsiteX581" fmla="*/ 885980 w 1203528"/>
                <a:gd name="connsiteY581" fmla="*/ 243361 h 1325798"/>
                <a:gd name="connsiteX582" fmla="*/ 882440 w 1203528"/>
                <a:gd name="connsiteY582" fmla="*/ 242033 h 1325798"/>
                <a:gd name="connsiteX583" fmla="*/ 879638 w 1203528"/>
                <a:gd name="connsiteY583" fmla="*/ 240706 h 1325798"/>
                <a:gd name="connsiteX584" fmla="*/ 876835 w 1203528"/>
                <a:gd name="connsiteY584" fmla="*/ 239083 h 1325798"/>
                <a:gd name="connsiteX585" fmla="*/ 874328 w 1203528"/>
                <a:gd name="connsiteY585" fmla="*/ 236281 h 1325798"/>
                <a:gd name="connsiteX586" fmla="*/ 872115 w 1203528"/>
                <a:gd name="connsiteY586" fmla="*/ 232594 h 1325798"/>
                <a:gd name="connsiteX587" fmla="*/ 872558 w 1203528"/>
                <a:gd name="connsiteY587" fmla="*/ 227874 h 1325798"/>
                <a:gd name="connsiteX588" fmla="*/ 873148 w 1203528"/>
                <a:gd name="connsiteY588" fmla="*/ 224777 h 1325798"/>
                <a:gd name="connsiteX589" fmla="*/ 870198 w 1203528"/>
                <a:gd name="connsiteY589" fmla="*/ 223597 h 1325798"/>
                <a:gd name="connsiteX590" fmla="*/ 865184 w 1203528"/>
                <a:gd name="connsiteY590" fmla="*/ 217255 h 1325798"/>
                <a:gd name="connsiteX591" fmla="*/ 864889 w 1203528"/>
                <a:gd name="connsiteY591" fmla="*/ 214600 h 1325798"/>
                <a:gd name="connsiteX592" fmla="*/ 866216 w 1203528"/>
                <a:gd name="connsiteY592" fmla="*/ 209290 h 1325798"/>
                <a:gd name="connsiteX593" fmla="*/ 867543 w 1203528"/>
                <a:gd name="connsiteY593" fmla="*/ 200146 h 1325798"/>
                <a:gd name="connsiteX594" fmla="*/ 865626 w 1203528"/>
                <a:gd name="connsiteY594" fmla="*/ 193361 h 1325798"/>
                <a:gd name="connsiteX595" fmla="*/ 861792 w 1203528"/>
                <a:gd name="connsiteY595" fmla="*/ 185102 h 1325798"/>
                <a:gd name="connsiteX596" fmla="*/ 862086 w 1203528"/>
                <a:gd name="connsiteY596" fmla="*/ 180824 h 1325798"/>
                <a:gd name="connsiteX597" fmla="*/ 860169 w 1203528"/>
                <a:gd name="connsiteY597" fmla="*/ 180824 h 1325798"/>
                <a:gd name="connsiteX598" fmla="*/ 857957 w 1203528"/>
                <a:gd name="connsiteY598" fmla="*/ 179939 h 1325798"/>
                <a:gd name="connsiteX599" fmla="*/ 854859 w 1203528"/>
                <a:gd name="connsiteY599" fmla="*/ 175810 h 1325798"/>
                <a:gd name="connsiteX600" fmla="*/ 852500 w 1203528"/>
                <a:gd name="connsiteY600" fmla="*/ 173155 h 1325798"/>
                <a:gd name="connsiteX601" fmla="*/ 850877 w 1203528"/>
                <a:gd name="connsiteY601" fmla="*/ 170648 h 1325798"/>
                <a:gd name="connsiteX602" fmla="*/ 849254 w 1203528"/>
                <a:gd name="connsiteY602" fmla="*/ 167255 h 1325798"/>
                <a:gd name="connsiteX603" fmla="*/ 849550 w 1203528"/>
                <a:gd name="connsiteY603" fmla="*/ 164600 h 1325798"/>
                <a:gd name="connsiteX604" fmla="*/ 849992 w 1203528"/>
                <a:gd name="connsiteY604" fmla="*/ 162830 h 1325798"/>
                <a:gd name="connsiteX605" fmla="*/ 849992 w 1203528"/>
                <a:gd name="connsiteY605" fmla="*/ 157963 h 1325798"/>
                <a:gd name="connsiteX606" fmla="*/ 847928 w 1203528"/>
                <a:gd name="connsiteY606" fmla="*/ 153243 h 1325798"/>
                <a:gd name="connsiteX607" fmla="*/ 847189 w 1203528"/>
                <a:gd name="connsiteY607" fmla="*/ 148524 h 1325798"/>
                <a:gd name="connsiteX608" fmla="*/ 845125 w 1203528"/>
                <a:gd name="connsiteY608" fmla="*/ 142477 h 1325798"/>
                <a:gd name="connsiteX609" fmla="*/ 845715 w 1203528"/>
                <a:gd name="connsiteY609" fmla="*/ 138494 h 1325798"/>
                <a:gd name="connsiteX610" fmla="*/ 845273 w 1203528"/>
                <a:gd name="connsiteY610" fmla="*/ 135249 h 1325798"/>
                <a:gd name="connsiteX611" fmla="*/ 844682 w 1203528"/>
                <a:gd name="connsiteY611" fmla="*/ 132447 h 1325798"/>
                <a:gd name="connsiteX612" fmla="*/ 845273 w 1203528"/>
                <a:gd name="connsiteY612" fmla="*/ 130677 h 1325798"/>
                <a:gd name="connsiteX613" fmla="*/ 845567 w 1203528"/>
                <a:gd name="connsiteY613" fmla="*/ 128317 h 1325798"/>
                <a:gd name="connsiteX614" fmla="*/ 842765 w 1203528"/>
                <a:gd name="connsiteY614" fmla="*/ 125958 h 1325798"/>
                <a:gd name="connsiteX615" fmla="*/ 839815 w 1203528"/>
                <a:gd name="connsiteY615" fmla="*/ 124188 h 1325798"/>
                <a:gd name="connsiteX616" fmla="*/ 835981 w 1203528"/>
                <a:gd name="connsiteY616" fmla="*/ 121090 h 1325798"/>
                <a:gd name="connsiteX617" fmla="*/ 829048 w 1203528"/>
                <a:gd name="connsiteY617" fmla="*/ 116223 h 1325798"/>
                <a:gd name="connsiteX618" fmla="*/ 827426 w 1203528"/>
                <a:gd name="connsiteY618" fmla="*/ 112536 h 1325798"/>
                <a:gd name="connsiteX619" fmla="*/ 824476 w 1203528"/>
                <a:gd name="connsiteY619" fmla="*/ 109291 h 1325798"/>
                <a:gd name="connsiteX620" fmla="*/ 820493 w 1203528"/>
                <a:gd name="connsiteY620" fmla="*/ 110618 h 1325798"/>
                <a:gd name="connsiteX621" fmla="*/ 817544 w 1203528"/>
                <a:gd name="connsiteY621" fmla="*/ 111209 h 1325798"/>
                <a:gd name="connsiteX622" fmla="*/ 814889 w 1203528"/>
                <a:gd name="connsiteY622" fmla="*/ 113716 h 1325798"/>
                <a:gd name="connsiteX623" fmla="*/ 811055 w 1203528"/>
                <a:gd name="connsiteY623" fmla="*/ 115486 h 1325798"/>
                <a:gd name="connsiteX624" fmla="*/ 807367 w 1203528"/>
                <a:gd name="connsiteY624" fmla="*/ 113863 h 1325798"/>
                <a:gd name="connsiteX625" fmla="*/ 805598 w 1203528"/>
                <a:gd name="connsiteY625" fmla="*/ 112536 h 1325798"/>
                <a:gd name="connsiteX626" fmla="*/ 804270 w 1203528"/>
                <a:gd name="connsiteY626" fmla="*/ 107669 h 1325798"/>
                <a:gd name="connsiteX627" fmla="*/ 802648 w 1203528"/>
                <a:gd name="connsiteY627" fmla="*/ 102359 h 1325798"/>
                <a:gd name="connsiteX628" fmla="*/ 801172 w 1203528"/>
                <a:gd name="connsiteY628" fmla="*/ 99704 h 1325798"/>
                <a:gd name="connsiteX629" fmla="*/ 800140 w 1203528"/>
                <a:gd name="connsiteY629" fmla="*/ 96459 h 1325798"/>
                <a:gd name="connsiteX630" fmla="*/ 801172 w 1203528"/>
                <a:gd name="connsiteY630" fmla="*/ 88642 h 1325798"/>
                <a:gd name="connsiteX631" fmla="*/ 799698 w 1203528"/>
                <a:gd name="connsiteY631" fmla="*/ 84955 h 1325798"/>
                <a:gd name="connsiteX632" fmla="*/ 799255 w 1203528"/>
                <a:gd name="connsiteY632" fmla="*/ 79498 h 1325798"/>
                <a:gd name="connsiteX633" fmla="*/ 797780 w 1203528"/>
                <a:gd name="connsiteY633" fmla="*/ 73156 h 1325798"/>
                <a:gd name="connsiteX634" fmla="*/ 796158 w 1203528"/>
                <a:gd name="connsiteY634" fmla="*/ 70058 h 1325798"/>
                <a:gd name="connsiteX635" fmla="*/ 796158 w 1203528"/>
                <a:gd name="connsiteY635" fmla="*/ 67551 h 1325798"/>
                <a:gd name="connsiteX636" fmla="*/ 793356 w 1203528"/>
                <a:gd name="connsiteY636" fmla="*/ 63864 h 1325798"/>
                <a:gd name="connsiteX637" fmla="*/ 792471 w 1203528"/>
                <a:gd name="connsiteY637" fmla="*/ 61209 h 1325798"/>
                <a:gd name="connsiteX638" fmla="*/ 790849 w 1203528"/>
                <a:gd name="connsiteY638" fmla="*/ 60176 h 1325798"/>
                <a:gd name="connsiteX639" fmla="*/ 788783 w 1203528"/>
                <a:gd name="connsiteY639" fmla="*/ 58701 h 1325798"/>
                <a:gd name="connsiteX640" fmla="*/ 788488 w 1203528"/>
                <a:gd name="connsiteY640" fmla="*/ 56637 h 1325798"/>
                <a:gd name="connsiteX641" fmla="*/ 788488 w 1203528"/>
                <a:gd name="connsiteY641" fmla="*/ 55162 h 1325798"/>
                <a:gd name="connsiteX642" fmla="*/ 789964 w 1203528"/>
                <a:gd name="connsiteY642" fmla="*/ 52654 h 1325798"/>
                <a:gd name="connsiteX643" fmla="*/ 790701 w 1203528"/>
                <a:gd name="connsiteY643" fmla="*/ 49410 h 1325798"/>
                <a:gd name="connsiteX644" fmla="*/ 787751 w 1203528"/>
                <a:gd name="connsiteY644" fmla="*/ 48672 h 1325798"/>
                <a:gd name="connsiteX645" fmla="*/ 785686 w 1203528"/>
                <a:gd name="connsiteY645" fmla="*/ 48672 h 1325798"/>
                <a:gd name="connsiteX646" fmla="*/ 784211 w 1203528"/>
                <a:gd name="connsiteY646" fmla="*/ 47492 h 1325798"/>
                <a:gd name="connsiteX647" fmla="*/ 782589 w 1203528"/>
                <a:gd name="connsiteY647" fmla="*/ 45870 h 1325798"/>
                <a:gd name="connsiteX648" fmla="*/ 781998 w 1203528"/>
                <a:gd name="connsiteY648" fmla="*/ 40855 h 1325798"/>
                <a:gd name="connsiteX649" fmla="*/ 781998 w 1203528"/>
                <a:gd name="connsiteY649" fmla="*/ 35545 h 1325798"/>
                <a:gd name="connsiteX650" fmla="*/ 781703 w 1203528"/>
                <a:gd name="connsiteY650" fmla="*/ 32301 h 1325798"/>
                <a:gd name="connsiteX651" fmla="*/ 780818 w 1203528"/>
                <a:gd name="connsiteY651" fmla="*/ 29793 h 1325798"/>
                <a:gd name="connsiteX652" fmla="*/ 780229 w 1203528"/>
                <a:gd name="connsiteY652" fmla="*/ 27138 h 1325798"/>
                <a:gd name="connsiteX653" fmla="*/ 778754 w 1203528"/>
                <a:gd name="connsiteY653" fmla="*/ 24336 h 1325798"/>
                <a:gd name="connsiteX654" fmla="*/ 774329 w 1203528"/>
                <a:gd name="connsiteY654" fmla="*/ 20796 h 1325798"/>
                <a:gd name="connsiteX655" fmla="*/ 774624 w 1203528"/>
                <a:gd name="connsiteY655" fmla="*/ 19321 h 1325798"/>
                <a:gd name="connsiteX656" fmla="*/ 775656 w 1203528"/>
                <a:gd name="connsiteY656" fmla="*/ 17404 h 1325798"/>
                <a:gd name="connsiteX657" fmla="*/ 774034 w 1203528"/>
                <a:gd name="connsiteY657" fmla="*/ 16372 h 1325798"/>
                <a:gd name="connsiteX658" fmla="*/ 771674 w 1203528"/>
                <a:gd name="connsiteY658" fmla="*/ 16372 h 1325798"/>
                <a:gd name="connsiteX659" fmla="*/ 770347 w 1203528"/>
                <a:gd name="connsiteY659" fmla="*/ 18879 h 1325798"/>
                <a:gd name="connsiteX660" fmla="*/ 768282 w 1203528"/>
                <a:gd name="connsiteY660" fmla="*/ 21091 h 1325798"/>
                <a:gd name="connsiteX661" fmla="*/ 764153 w 1203528"/>
                <a:gd name="connsiteY661" fmla="*/ 22714 h 1325798"/>
                <a:gd name="connsiteX662" fmla="*/ 763414 w 1203528"/>
                <a:gd name="connsiteY662" fmla="*/ 31268 h 1325798"/>
                <a:gd name="connsiteX663" fmla="*/ 760907 w 1203528"/>
                <a:gd name="connsiteY663" fmla="*/ 40708 h 1325798"/>
                <a:gd name="connsiteX664" fmla="*/ 758548 w 1203528"/>
                <a:gd name="connsiteY664" fmla="*/ 47640 h 1325798"/>
                <a:gd name="connsiteX665" fmla="*/ 758990 w 1203528"/>
                <a:gd name="connsiteY665" fmla="*/ 49704 h 1325798"/>
                <a:gd name="connsiteX666" fmla="*/ 758990 w 1203528"/>
                <a:gd name="connsiteY666" fmla="*/ 51769 h 1325798"/>
                <a:gd name="connsiteX667" fmla="*/ 757515 w 1203528"/>
                <a:gd name="connsiteY667" fmla="*/ 50884 h 1325798"/>
                <a:gd name="connsiteX668" fmla="*/ 756335 w 1203528"/>
                <a:gd name="connsiteY668" fmla="*/ 49704 h 1325798"/>
                <a:gd name="connsiteX669" fmla="*/ 754713 w 1203528"/>
                <a:gd name="connsiteY669" fmla="*/ 52507 h 1325798"/>
                <a:gd name="connsiteX670" fmla="*/ 751615 w 1203528"/>
                <a:gd name="connsiteY670" fmla="*/ 59587 h 1325798"/>
                <a:gd name="connsiteX671" fmla="*/ 751320 w 1203528"/>
                <a:gd name="connsiteY671" fmla="*/ 63274 h 1325798"/>
                <a:gd name="connsiteX672" fmla="*/ 753091 w 1203528"/>
                <a:gd name="connsiteY672" fmla="*/ 64306 h 1325798"/>
                <a:gd name="connsiteX673" fmla="*/ 754270 w 1203528"/>
                <a:gd name="connsiteY673" fmla="*/ 65339 h 1325798"/>
                <a:gd name="connsiteX674" fmla="*/ 755746 w 1203528"/>
                <a:gd name="connsiteY674" fmla="*/ 65634 h 1325798"/>
                <a:gd name="connsiteX675" fmla="*/ 756483 w 1203528"/>
                <a:gd name="connsiteY675" fmla="*/ 66518 h 1325798"/>
                <a:gd name="connsiteX676" fmla="*/ 756925 w 1203528"/>
                <a:gd name="connsiteY676" fmla="*/ 68289 h 1325798"/>
                <a:gd name="connsiteX677" fmla="*/ 757957 w 1203528"/>
                <a:gd name="connsiteY677" fmla="*/ 69763 h 1325798"/>
                <a:gd name="connsiteX678" fmla="*/ 757663 w 1203528"/>
                <a:gd name="connsiteY678" fmla="*/ 71386 h 1325798"/>
                <a:gd name="connsiteX679" fmla="*/ 756483 w 1203528"/>
                <a:gd name="connsiteY679" fmla="*/ 70796 h 1325798"/>
                <a:gd name="connsiteX680" fmla="*/ 753976 w 1203528"/>
                <a:gd name="connsiteY680" fmla="*/ 70796 h 1325798"/>
                <a:gd name="connsiteX681" fmla="*/ 752796 w 1203528"/>
                <a:gd name="connsiteY681" fmla="*/ 72271 h 1325798"/>
                <a:gd name="connsiteX682" fmla="*/ 749698 w 1203528"/>
                <a:gd name="connsiteY682" fmla="*/ 75221 h 1325798"/>
                <a:gd name="connsiteX683" fmla="*/ 750583 w 1203528"/>
                <a:gd name="connsiteY683" fmla="*/ 83628 h 1325798"/>
                <a:gd name="connsiteX684" fmla="*/ 749108 w 1203528"/>
                <a:gd name="connsiteY684" fmla="*/ 88052 h 1325798"/>
                <a:gd name="connsiteX685" fmla="*/ 747633 w 1203528"/>
                <a:gd name="connsiteY685" fmla="*/ 91445 h 1325798"/>
                <a:gd name="connsiteX686" fmla="*/ 746011 w 1203528"/>
                <a:gd name="connsiteY686" fmla="*/ 97934 h 1325798"/>
                <a:gd name="connsiteX687" fmla="*/ 746011 w 1203528"/>
                <a:gd name="connsiteY687" fmla="*/ 101326 h 1325798"/>
                <a:gd name="connsiteX688" fmla="*/ 747633 w 1203528"/>
                <a:gd name="connsiteY688" fmla="*/ 103686 h 1325798"/>
                <a:gd name="connsiteX689" fmla="*/ 749108 w 1203528"/>
                <a:gd name="connsiteY689" fmla="*/ 107226 h 1325798"/>
                <a:gd name="connsiteX690" fmla="*/ 748223 w 1203528"/>
                <a:gd name="connsiteY690" fmla="*/ 112093 h 1325798"/>
                <a:gd name="connsiteX691" fmla="*/ 747338 w 1203528"/>
                <a:gd name="connsiteY691" fmla="*/ 115633 h 1325798"/>
                <a:gd name="connsiteX692" fmla="*/ 749404 w 1203528"/>
                <a:gd name="connsiteY692" fmla="*/ 125810 h 1325798"/>
                <a:gd name="connsiteX693" fmla="*/ 749993 w 1203528"/>
                <a:gd name="connsiteY693" fmla="*/ 131267 h 1325798"/>
                <a:gd name="connsiteX694" fmla="*/ 748813 w 1203528"/>
                <a:gd name="connsiteY694" fmla="*/ 134955 h 1325798"/>
                <a:gd name="connsiteX695" fmla="*/ 745421 w 1203528"/>
                <a:gd name="connsiteY695" fmla="*/ 145869 h 1325798"/>
                <a:gd name="connsiteX696" fmla="*/ 743946 w 1203528"/>
                <a:gd name="connsiteY696" fmla="*/ 153834 h 1325798"/>
                <a:gd name="connsiteX697" fmla="*/ 744388 w 1203528"/>
                <a:gd name="connsiteY697" fmla="*/ 158258 h 1325798"/>
                <a:gd name="connsiteX698" fmla="*/ 742914 w 1203528"/>
                <a:gd name="connsiteY698" fmla="*/ 162240 h 1325798"/>
                <a:gd name="connsiteX699" fmla="*/ 741291 w 1203528"/>
                <a:gd name="connsiteY699" fmla="*/ 168730 h 1325798"/>
                <a:gd name="connsiteX700" fmla="*/ 739373 w 1203528"/>
                <a:gd name="connsiteY700" fmla="*/ 173597 h 1325798"/>
                <a:gd name="connsiteX701" fmla="*/ 732737 w 1203528"/>
                <a:gd name="connsiteY701" fmla="*/ 183479 h 1325798"/>
                <a:gd name="connsiteX702" fmla="*/ 731409 w 1203528"/>
                <a:gd name="connsiteY702" fmla="*/ 188199 h 1325798"/>
                <a:gd name="connsiteX703" fmla="*/ 729196 w 1203528"/>
                <a:gd name="connsiteY703" fmla="*/ 194099 h 1325798"/>
                <a:gd name="connsiteX704" fmla="*/ 724477 w 1203528"/>
                <a:gd name="connsiteY704" fmla="*/ 197491 h 1325798"/>
                <a:gd name="connsiteX705" fmla="*/ 720937 w 1203528"/>
                <a:gd name="connsiteY705" fmla="*/ 199703 h 1325798"/>
                <a:gd name="connsiteX706" fmla="*/ 713120 w 1203528"/>
                <a:gd name="connsiteY706" fmla="*/ 201916 h 1325798"/>
                <a:gd name="connsiteX707" fmla="*/ 708548 w 1203528"/>
                <a:gd name="connsiteY707" fmla="*/ 201916 h 1325798"/>
                <a:gd name="connsiteX708" fmla="*/ 706188 w 1203528"/>
                <a:gd name="connsiteY708" fmla="*/ 200588 h 1325798"/>
                <a:gd name="connsiteX709" fmla="*/ 704861 w 1203528"/>
                <a:gd name="connsiteY709" fmla="*/ 199408 h 1325798"/>
                <a:gd name="connsiteX710" fmla="*/ 699551 w 1203528"/>
                <a:gd name="connsiteY710" fmla="*/ 197491 h 1325798"/>
                <a:gd name="connsiteX711" fmla="*/ 693062 w 1203528"/>
                <a:gd name="connsiteY711" fmla="*/ 193214 h 1325798"/>
                <a:gd name="connsiteX712" fmla="*/ 688047 w 1203528"/>
                <a:gd name="connsiteY712" fmla="*/ 191886 h 1325798"/>
                <a:gd name="connsiteX713" fmla="*/ 685540 w 1203528"/>
                <a:gd name="connsiteY713" fmla="*/ 187609 h 1325798"/>
                <a:gd name="connsiteX714" fmla="*/ 685244 w 1203528"/>
                <a:gd name="connsiteY714" fmla="*/ 185839 h 1325798"/>
                <a:gd name="connsiteX715" fmla="*/ 684359 w 1203528"/>
                <a:gd name="connsiteY715" fmla="*/ 183479 h 1325798"/>
                <a:gd name="connsiteX716" fmla="*/ 681705 w 1203528"/>
                <a:gd name="connsiteY716" fmla="*/ 180382 h 1325798"/>
                <a:gd name="connsiteX717" fmla="*/ 676690 w 1203528"/>
                <a:gd name="connsiteY717" fmla="*/ 179349 h 1325798"/>
                <a:gd name="connsiteX718" fmla="*/ 671675 w 1203528"/>
                <a:gd name="connsiteY718" fmla="*/ 177137 h 1325798"/>
                <a:gd name="connsiteX719" fmla="*/ 668578 w 1203528"/>
                <a:gd name="connsiteY719" fmla="*/ 177432 h 1325798"/>
                <a:gd name="connsiteX720" fmla="*/ 661794 w 1203528"/>
                <a:gd name="connsiteY720" fmla="*/ 175515 h 1325798"/>
                <a:gd name="connsiteX721" fmla="*/ 657221 w 1203528"/>
                <a:gd name="connsiteY721" fmla="*/ 172860 h 1325798"/>
                <a:gd name="connsiteX722" fmla="*/ 653091 w 1203528"/>
                <a:gd name="connsiteY722" fmla="*/ 169172 h 1325798"/>
                <a:gd name="connsiteX723" fmla="*/ 647634 w 1203528"/>
                <a:gd name="connsiteY723" fmla="*/ 162683 h 1325798"/>
                <a:gd name="connsiteX724" fmla="*/ 643062 w 1203528"/>
                <a:gd name="connsiteY724" fmla="*/ 160913 h 1325798"/>
                <a:gd name="connsiteX725" fmla="*/ 637162 w 1203528"/>
                <a:gd name="connsiteY725" fmla="*/ 158258 h 1325798"/>
                <a:gd name="connsiteX726" fmla="*/ 633770 w 1203528"/>
                <a:gd name="connsiteY726" fmla="*/ 156046 h 1325798"/>
                <a:gd name="connsiteX727" fmla="*/ 631705 w 1203528"/>
                <a:gd name="connsiteY727" fmla="*/ 155013 h 1325798"/>
                <a:gd name="connsiteX728" fmla="*/ 629345 w 1203528"/>
                <a:gd name="connsiteY728" fmla="*/ 153391 h 1325798"/>
                <a:gd name="connsiteX729" fmla="*/ 627280 w 1203528"/>
                <a:gd name="connsiteY729" fmla="*/ 153834 h 1325798"/>
                <a:gd name="connsiteX730" fmla="*/ 623741 w 1203528"/>
                <a:gd name="connsiteY730" fmla="*/ 153834 h 1325798"/>
                <a:gd name="connsiteX731" fmla="*/ 621528 w 1203528"/>
                <a:gd name="connsiteY731" fmla="*/ 152359 h 1325798"/>
                <a:gd name="connsiteX732" fmla="*/ 621234 w 1203528"/>
                <a:gd name="connsiteY732" fmla="*/ 151179 h 1325798"/>
                <a:gd name="connsiteX733" fmla="*/ 621528 w 1203528"/>
                <a:gd name="connsiteY733" fmla="*/ 150146 h 1325798"/>
                <a:gd name="connsiteX734" fmla="*/ 621528 w 1203528"/>
                <a:gd name="connsiteY734" fmla="*/ 148376 h 1325798"/>
                <a:gd name="connsiteX735" fmla="*/ 620791 w 1203528"/>
                <a:gd name="connsiteY735" fmla="*/ 148081 h 1325798"/>
                <a:gd name="connsiteX736" fmla="*/ 620053 w 1203528"/>
                <a:gd name="connsiteY736" fmla="*/ 148081 h 1325798"/>
                <a:gd name="connsiteX737" fmla="*/ 619463 w 1203528"/>
                <a:gd name="connsiteY737" fmla="*/ 148524 h 1325798"/>
                <a:gd name="connsiteX738" fmla="*/ 618578 w 1203528"/>
                <a:gd name="connsiteY738" fmla="*/ 148819 h 1325798"/>
                <a:gd name="connsiteX739" fmla="*/ 615334 w 1203528"/>
                <a:gd name="connsiteY739" fmla="*/ 147491 h 1325798"/>
                <a:gd name="connsiteX740" fmla="*/ 610909 w 1203528"/>
                <a:gd name="connsiteY740" fmla="*/ 145279 h 1325798"/>
                <a:gd name="connsiteX741" fmla="*/ 610024 w 1203528"/>
                <a:gd name="connsiteY741" fmla="*/ 143214 h 1325798"/>
                <a:gd name="connsiteX742" fmla="*/ 608549 w 1203528"/>
                <a:gd name="connsiteY742" fmla="*/ 140707 h 1325798"/>
                <a:gd name="connsiteX743" fmla="*/ 602354 w 1203528"/>
                <a:gd name="connsiteY743" fmla="*/ 137167 h 1325798"/>
                <a:gd name="connsiteX744" fmla="*/ 598815 w 1203528"/>
                <a:gd name="connsiteY744" fmla="*/ 134217 h 1325798"/>
                <a:gd name="connsiteX745" fmla="*/ 590997 w 1203528"/>
                <a:gd name="connsiteY745" fmla="*/ 129940 h 1325798"/>
                <a:gd name="connsiteX746" fmla="*/ 588933 w 1203528"/>
                <a:gd name="connsiteY746" fmla="*/ 127875 h 1325798"/>
                <a:gd name="connsiteX747" fmla="*/ 588342 w 1203528"/>
                <a:gd name="connsiteY747" fmla="*/ 126105 h 1325798"/>
                <a:gd name="connsiteX748" fmla="*/ 587753 w 1203528"/>
                <a:gd name="connsiteY748" fmla="*/ 123450 h 1325798"/>
                <a:gd name="connsiteX749" fmla="*/ 589523 w 1203528"/>
                <a:gd name="connsiteY749" fmla="*/ 120795 h 1325798"/>
                <a:gd name="connsiteX750" fmla="*/ 591292 w 1203528"/>
                <a:gd name="connsiteY750" fmla="*/ 118878 h 1325798"/>
                <a:gd name="connsiteX751" fmla="*/ 596602 w 1203528"/>
                <a:gd name="connsiteY751" fmla="*/ 110913 h 1325798"/>
                <a:gd name="connsiteX752" fmla="*/ 598225 w 1203528"/>
                <a:gd name="connsiteY752" fmla="*/ 109586 h 1325798"/>
                <a:gd name="connsiteX753" fmla="*/ 600289 w 1203528"/>
                <a:gd name="connsiteY753" fmla="*/ 107374 h 1325798"/>
                <a:gd name="connsiteX754" fmla="*/ 602207 w 1203528"/>
                <a:gd name="connsiteY754" fmla="*/ 101621 h 1325798"/>
                <a:gd name="connsiteX755" fmla="*/ 603092 w 1203528"/>
                <a:gd name="connsiteY755" fmla="*/ 98377 h 1325798"/>
                <a:gd name="connsiteX756" fmla="*/ 601469 w 1203528"/>
                <a:gd name="connsiteY756" fmla="*/ 93362 h 1325798"/>
                <a:gd name="connsiteX757" fmla="*/ 601469 w 1203528"/>
                <a:gd name="connsiteY757" fmla="*/ 84955 h 1325798"/>
                <a:gd name="connsiteX758" fmla="*/ 607664 w 1203528"/>
                <a:gd name="connsiteY758" fmla="*/ 81710 h 1325798"/>
                <a:gd name="connsiteX759" fmla="*/ 609434 w 1203528"/>
                <a:gd name="connsiteY759" fmla="*/ 81268 h 1325798"/>
                <a:gd name="connsiteX760" fmla="*/ 611057 w 1203528"/>
                <a:gd name="connsiteY760" fmla="*/ 80530 h 1325798"/>
                <a:gd name="connsiteX761" fmla="*/ 612826 w 1203528"/>
                <a:gd name="connsiteY761" fmla="*/ 81563 h 1325798"/>
                <a:gd name="connsiteX762" fmla="*/ 614006 w 1203528"/>
                <a:gd name="connsiteY762" fmla="*/ 83185 h 1325798"/>
                <a:gd name="connsiteX763" fmla="*/ 615334 w 1203528"/>
                <a:gd name="connsiteY763" fmla="*/ 82890 h 1325798"/>
                <a:gd name="connsiteX764" fmla="*/ 618873 w 1203528"/>
                <a:gd name="connsiteY764" fmla="*/ 76990 h 1325798"/>
                <a:gd name="connsiteX765" fmla="*/ 618284 w 1203528"/>
                <a:gd name="connsiteY765" fmla="*/ 74631 h 1325798"/>
                <a:gd name="connsiteX766" fmla="*/ 616808 w 1203528"/>
                <a:gd name="connsiteY766" fmla="*/ 72566 h 1325798"/>
                <a:gd name="connsiteX767" fmla="*/ 617251 w 1203528"/>
                <a:gd name="connsiteY767" fmla="*/ 71238 h 1325798"/>
                <a:gd name="connsiteX768" fmla="*/ 628018 w 1203528"/>
                <a:gd name="connsiteY768" fmla="*/ 59734 h 1325798"/>
                <a:gd name="connsiteX769" fmla="*/ 626691 w 1203528"/>
                <a:gd name="connsiteY769" fmla="*/ 56932 h 1325798"/>
                <a:gd name="connsiteX770" fmla="*/ 625068 w 1203528"/>
                <a:gd name="connsiteY770" fmla="*/ 56342 h 1325798"/>
                <a:gd name="connsiteX771" fmla="*/ 621971 w 1203528"/>
                <a:gd name="connsiteY771" fmla="*/ 56342 h 1325798"/>
                <a:gd name="connsiteX772" fmla="*/ 619168 w 1203528"/>
                <a:gd name="connsiteY772" fmla="*/ 54129 h 1325798"/>
                <a:gd name="connsiteX773" fmla="*/ 617399 w 1203528"/>
                <a:gd name="connsiteY773" fmla="*/ 49557 h 1325798"/>
                <a:gd name="connsiteX774" fmla="*/ 614891 w 1203528"/>
                <a:gd name="connsiteY774" fmla="*/ 49557 h 1325798"/>
                <a:gd name="connsiteX775" fmla="*/ 610318 w 1203528"/>
                <a:gd name="connsiteY775" fmla="*/ 54129 h 1325798"/>
                <a:gd name="connsiteX776" fmla="*/ 609729 w 1203528"/>
                <a:gd name="connsiteY776" fmla="*/ 55162 h 1325798"/>
                <a:gd name="connsiteX777" fmla="*/ 610761 w 1203528"/>
                <a:gd name="connsiteY777" fmla="*/ 55752 h 1325798"/>
                <a:gd name="connsiteX778" fmla="*/ 611646 w 1203528"/>
                <a:gd name="connsiteY778" fmla="*/ 58701 h 1325798"/>
                <a:gd name="connsiteX779" fmla="*/ 609876 w 1203528"/>
                <a:gd name="connsiteY779" fmla="*/ 62094 h 1325798"/>
                <a:gd name="connsiteX780" fmla="*/ 608107 w 1203528"/>
                <a:gd name="connsiteY780" fmla="*/ 62094 h 1325798"/>
                <a:gd name="connsiteX781" fmla="*/ 605157 w 1203528"/>
                <a:gd name="connsiteY781" fmla="*/ 61799 h 1325798"/>
                <a:gd name="connsiteX782" fmla="*/ 603829 w 1203528"/>
                <a:gd name="connsiteY782" fmla="*/ 59439 h 1325798"/>
                <a:gd name="connsiteX783" fmla="*/ 603239 w 1203528"/>
                <a:gd name="connsiteY783" fmla="*/ 55752 h 1325798"/>
                <a:gd name="connsiteX784" fmla="*/ 601322 w 1203528"/>
                <a:gd name="connsiteY784" fmla="*/ 54719 h 1325798"/>
                <a:gd name="connsiteX785" fmla="*/ 599257 w 1203528"/>
                <a:gd name="connsiteY785" fmla="*/ 55457 h 1325798"/>
                <a:gd name="connsiteX786" fmla="*/ 597487 w 1203528"/>
                <a:gd name="connsiteY786" fmla="*/ 56784 h 1325798"/>
                <a:gd name="connsiteX787" fmla="*/ 596308 w 1203528"/>
                <a:gd name="connsiteY787" fmla="*/ 57227 h 1325798"/>
                <a:gd name="connsiteX788" fmla="*/ 595275 w 1203528"/>
                <a:gd name="connsiteY788" fmla="*/ 56342 h 1325798"/>
                <a:gd name="connsiteX789" fmla="*/ 595275 w 1203528"/>
                <a:gd name="connsiteY789" fmla="*/ 54867 h 1325798"/>
                <a:gd name="connsiteX790" fmla="*/ 597930 w 1203528"/>
                <a:gd name="connsiteY790" fmla="*/ 52359 h 1325798"/>
                <a:gd name="connsiteX791" fmla="*/ 600142 w 1203528"/>
                <a:gd name="connsiteY791" fmla="*/ 50737 h 1325798"/>
                <a:gd name="connsiteX792" fmla="*/ 600142 w 1203528"/>
                <a:gd name="connsiteY792" fmla="*/ 50147 h 1325798"/>
                <a:gd name="connsiteX793" fmla="*/ 598667 w 1203528"/>
                <a:gd name="connsiteY793" fmla="*/ 49704 h 1325798"/>
                <a:gd name="connsiteX794" fmla="*/ 598962 w 1203528"/>
                <a:gd name="connsiteY794" fmla="*/ 48525 h 1325798"/>
                <a:gd name="connsiteX795" fmla="*/ 601026 w 1203528"/>
                <a:gd name="connsiteY795" fmla="*/ 46460 h 1325798"/>
                <a:gd name="connsiteX796" fmla="*/ 599995 w 1203528"/>
                <a:gd name="connsiteY796" fmla="*/ 46460 h 1325798"/>
                <a:gd name="connsiteX797" fmla="*/ 597487 w 1203528"/>
                <a:gd name="connsiteY797" fmla="*/ 48672 h 1325798"/>
                <a:gd name="connsiteX798" fmla="*/ 594832 w 1203528"/>
                <a:gd name="connsiteY798" fmla="*/ 50000 h 1325798"/>
                <a:gd name="connsiteX799" fmla="*/ 591292 w 1203528"/>
                <a:gd name="connsiteY799" fmla="*/ 52802 h 1325798"/>
                <a:gd name="connsiteX800" fmla="*/ 586131 w 1203528"/>
                <a:gd name="connsiteY800" fmla="*/ 54572 h 1325798"/>
                <a:gd name="connsiteX801" fmla="*/ 582590 w 1203528"/>
                <a:gd name="connsiteY801" fmla="*/ 57079 h 1325798"/>
                <a:gd name="connsiteX802" fmla="*/ 577723 w 1203528"/>
                <a:gd name="connsiteY802" fmla="*/ 56342 h 1325798"/>
                <a:gd name="connsiteX803" fmla="*/ 573151 w 1203528"/>
                <a:gd name="connsiteY803" fmla="*/ 53982 h 1325798"/>
                <a:gd name="connsiteX804" fmla="*/ 572119 w 1203528"/>
                <a:gd name="connsiteY804" fmla="*/ 52654 h 1325798"/>
                <a:gd name="connsiteX805" fmla="*/ 569906 w 1203528"/>
                <a:gd name="connsiteY805" fmla="*/ 50737 h 1325798"/>
                <a:gd name="connsiteX806" fmla="*/ 564892 w 1203528"/>
                <a:gd name="connsiteY806" fmla="*/ 52802 h 1325798"/>
                <a:gd name="connsiteX807" fmla="*/ 561794 w 1203528"/>
                <a:gd name="connsiteY807" fmla="*/ 52802 h 1325798"/>
                <a:gd name="connsiteX808" fmla="*/ 560024 w 1203528"/>
                <a:gd name="connsiteY808" fmla="*/ 51917 h 1325798"/>
                <a:gd name="connsiteX809" fmla="*/ 557074 w 1203528"/>
                <a:gd name="connsiteY809" fmla="*/ 51475 h 1325798"/>
                <a:gd name="connsiteX810" fmla="*/ 554567 w 1203528"/>
                <a:gd name="connsiteY810" fmla="*/ 49704 h 1325798"/>
                <a:gd name="connsiteX811" fmla="*/ 548373 w 1203528"/>
                <a:gd name="connsiteY811" fmla="*/ 46902 h 1325798"/>
                <a:gd name="connsiteX812" fmla="*/ 541883 w 1203528"/>
                <a:gd name="connsiteY812" fmla="*/ 46312 h 1325798"/>
                <a:gd name="connsiteX813" fmla="*/ 538786 w 1203528"/>
                <a:gd name="connsiteY813" fmla="*/ 46312 h 1325798"/>
                <a:gd name="connsiteX814" fmla="*/ 536426 w 1203528"/>
                <a:gd name="connsiteY814" fmla="*/ 44985 h 1325798"/>
                <a:gd name="connsiteX815" fmla="*/ 534213 w 1203528"/>
                <a:gd name="connsiteY815" fmla="*/ 44100 h 1325798"/>
                <a:gd name="connsiteX816" fmla="*/ 529789 w 1203528"/>
                <a:gd name="connsiteY816" fmla="*/ 43510 h 1325798"/>
                <a:gd name="connsiteX817" fmla="*/ 527871 w 1203528"/>
                <a:gd name="connsiteY817" fmla="*/ 41298 h 1325798"/>
                <a:gd name="connsiteX818" fmla="*/ 525511 w 1203528"/>
                <a:gd name="connsiteY818" fmla="*/ 36873 h 1325798"/>
                <a:gd name="connsiteX819" fmla="*/ 523889 w 1203528"/>
                <a:gd name="connsiteY819" fmla="*/ 35693 h 1325798"/>
                <a:gd name="connsiteX820" fmla="*/ 521234 w 1203528"/>
                <a:gd name="connsiteY820" fmla="*/ 35250 h 1325798"/>
                <a:gd name="connsiteX821" fmla="*/ 518432 w 1203528"/>
                <a:gd name="connsiteY821" fmla="*/ 37315 h 1325798"/>
                <a:gd name="connsiteX822" fmla="*/ 516809 w 1203528"/>
                <a:gd name="connsiteY822" fmla="*/ 38348 h 1325798"/>
                <a:gd name="connsiteX823" fmla="*/ 513564 w 1203528"/>
                <a:gd name="connsiteY823" fmla="*/ 34661 h 1325798"/>
                <a:gd name="connsiteX824" fmla="*/ 507665 w 1203528"/>
                <a:gd name="connsiteY824" fmla="*/ 30826 h 1325798"/>
                <a:gd name="connsiteX825" fmla="*/ 505748 w 1203528"/>
                <a:gd name="connsiteY825" fmla="*/ 30383 h 1325798"/>
                <a:gd name="connsiteX826" fmla="*/ 504715 w 1203528"/>
                <a:gd name="connsiteY826" fmla="*/ 31268 h 1325798"/>
                <a:gd name="connsiteX827" fmla="*/ 503978 w 1203528"/>
                <a:gd name="connsiteY827" fmla="*/ 33038 h 1325798"/>
                <a:gd name="connsiteX828" fmla="*/ 502945 w 1203528"/>
                <a:gd name="connsiteY828" fmla="*/ 33038 h 1325798"/>
                <a:gd name="connsiteX829" fmla="*/ 501617 w 1203528"/>
                <a:gd name="connsiteY829" fmla="*/ 32448 h 1325798"/>
                <a:gd name="connsiteX830" fmla="*/ 499406 w 1203528"/>
                <a:gd name="connsiteY830" fmla="*/ 30236 h 1325798"/>
                <a:gd name="connsiteX831" fmla="*/ 497930 w 1203528"/>
                <a:gd name="connsiteY831" fmla="*/ 29793 h 1325798"/>
                <a:gd name="connsiteX832" fmla="*/ 493949 w 1203528"/>
                <a:gd name="connsiteY832" fmla="*/ 32153 h 1325798"/>
                <a:gd name="connsiteX833" fmla="*/ 494243 w 1203528"/>
                <a:gd name="connsiteY833" fmla="*/ 33038 h 1325798"/>
                <a:gd name="connsiteX834" fmla="*/ 497488 w 1203528"/>
                <a:gd name="connsiteY834" fmla="*/ 34218 h 1325798"/>
                <a:gd name="connsiteX835" fmla="*/ 500880 w 1203528"/>
                <a:gd name="connsiteY835" fmla="*/ 37463 h 1325798"/>
                <a:gd name="connsiteX836" fmla="*/ 502502 w 1203528"/>
                <a:gd name="connsiteY836" fmla="*/ 38200 h 1325798"/>
                <a:gd name="connsiteX837" fmla="*/ 506337 w 1203528"/>
                <a:gd name="connsiteY837" fmla="*/ 37315 h 1325798"/>
                <a:gd name="connsiteX838" fmla="*/ 511500 w 1203528"/>
                <a:gd name="connsiteY838" fmla="*/ 37905 h 1325798"/>
                <a:gd name="connsiteX839" fmla="*/ 516662 w 1203528"/>
                <a:gd name="connsiteY839" fmla="*/ 42035 h 1325798"/>
                <a:gd name="connsiteX840" fmla="*/ 515925 w 1203528"/>
                <a:gd name="connsiteY840" fmla="*/ 44100 h 1325798"/>
                <a:gd name="connsiteX841" fmla="*/ 515482 w 1203528"/>
                <a:gd name="connsiteY841" fmla="*/ 46902 h 1325798"/>
                <a:gd name="connsiteX842" fmla="*/ 515482 w 1203528"/>
                <a:gd name="connsiteY842" fmla="*/ 52212 h 1325798"/>
                <a:gd name="connsiteX843" fmla="*/ 517694 w 1203528"/>
                <a:gd name="connsiteY843" fmla="*/ 54572 h 1325798"/>
                <a:gd name="connsiteX844" fmla="*/ 516809 w 1203528"/>
                <a:gd name="connsiteY844" fmla="*/ 54572 h 1325798"/>
                <a:gd name="connsiteX845" fmla="*/ 514449 w 1203528"/>
                <a:gd name="connsiteY845" fmla="*/ 54277 h 1325798"/>
                <a:gd name="connsiteX846" fmla="*/ 512532 w 1203528"/>
                <a:gd name="connsiteY846" fmla="*/ 54867 h 1325798"/>
                <a:gd name="connsiteX847" fmla="*/ 510762 w 1203528"/>
                <a:gd name="connsiteY847" fmla="*/ 55899 h 1325798"/>
                <a:gd name="connsiteX848" fmla="*/ 510025 w 1203528"/>
                <a:gd name="connsiteY848" fmla="*/ 58997 h 1325798"/>
                <a:gd name="connsiteX849" fmla="*/ 508992 w 1203528"/>
                <a:gd name="connsiteY849" fmla="*/ 57522 h 1325798"/>
                <a:gd name="connsiteX850" fmla="*/ 505895 w 1203528"/>
                <a:gd name="connsiteY850" fmla="*/ 56194 h 1325798"/>
                <a:gd name="connsiteX851" fmla="*/ 503978 w 1203528"/>
                <a:gd name="connsiteY851" fmla="*/ 57227 h 1325798"/>
                <a:gd name="connsiteX852" fmla="*/ 500880 w 1203528"/>
                <a:gd name="connsiteY852" fmla="*/ 58701 h 1325798"/>
                <a:gd name="connsiteX853" fmla="*/ 498078 w 1203528"/>
                <a:gd name="connsiteY853" fmla="*/ 58112 h 1325798"/>
                <a:gd name="connsiteX854" fmla="*/ 496308 w 1203528"/>
                <a:gd name="connsiteY854" fmla="*/ 57374 h 1325798"/>
                <a:gd name="connsiteX855" fmla="*/ 492031 w 1203528"/>
                <a:gd name="connsiteY855" fmla="*/ 58554 h 1325798"/>
                <a:gd name="connsiteX856" fmla="*/ 484509 w 1203528"/>
                <a:gd name="connsiteY856" fmla="*/ 58554 h 1325798"/>
                <a:gd name="connsiteX857" fmla="*/ 482002 w 1203528"/>
                <a:gd name="connsiteY857" fmla="*/ 56784 h 1325798"/>
                <a:gd name="connsiteX858" fmla="*/ 481264 w 1203528"/>
                <a:gd name="connsiteY858" fmla="*/ 53834 h 1325798"/>
                <a:gd name="connsiteX859" fmla="*/ 480674 w 1203528"/>
                <a:gd name="connsiteY859" fmla="*/ 53097 h 1325798"/>
                <a:gd name="connsiteX860" fmla="*/ 479937 w 1203528"/>
                <a:gd name="connsiteY860" fmla="*/ 54424 h 1325798"/>
                <a:gd name="connsiteX861" fmla="*/ 478756 w 1203528"/>
                <a:gd name="connsiteY861" fmla="*/ 56047 h 1325798"/>
                <a:gd name="connsiteX862" fmla="*/ 474184 w 1203528"/>
                <a:gd name="connsiteY862" fmla="*/ 56342 h 1325798"/>
                <a:gd name="connsiteX863" fmla="*/ 473447 w 1203528"/>
                <a:gd name="connsiteY863" fmla="*/ 56932 h 1325798"/>
                <a:gd name="connsiteX864" fmla="*/ 473742 w 1203528"/>
                <a:gd name="connsiteY864" fmla="*/ 58407 h 1325798"/>
                <a:gd name="connsiteX865" fmla="*/ 473742 w 1203528"/>
                <a:gd name="connsiteY865" fmla="*/ 60324 h 1325798"/>
                <a:gd name="connsiteX866" fmla="*/ 471825 w 1203528"/>
                <a:gd name="connsiteY866" fmla="*/ 60324 h 1325798"/>
                <a:gd name="connsiteX867" fmla="*/ 469612 w 1203528"/>
                <a:gd name="connsiteY867" fmla="*/ 60914 h 1325798"/>
                <a:gd name="connsiteX868" fmla="*/ 469907 w 1203528"/>
                <a:gd name="connsiteY868" fmla="*/ 63274 h 1325798"/>
                <a:gd name="connsiteX869" fmla="*/ 470349 w 1203528"/>
                <a:gd name="connsiteY869" fmla="*/ 65044 h 1325798"/>
                <a:gd name="connsiteX870" fmla="*/ 469612 w 1203528"/>
                <a:gd name="connsiteY870" fmla="*/ 65929 h 1325798"/>
                <a:gd name="connsiteX871" fmla="*/ 467253 w 1203528"/>
                <a:gd name="connsiteY871" fmla="*/ 64306 h 1325798"/>
                <a:gd name="connsiteX872" fmla="*/ 466220 w 1203528"/>
                <a:gd name="connsiteY872" fmla="*/ 62536 h 1325798"/>
                <a:gd name="connsiteX873" fmla="*/ 464597 w 1203528"/>
                <a:gd name="connsiteY873" fmla="*/ 61946 h 1325798"/>
                <a:gd name="connsiteX874" fmla="*/ 463270 w 1203528"/>
                <a:gd name="connsiteY874" fmla="*/ 62536 h 1325798"/>
                <a:gd name="connsiteX875" fmla="*/ 462975 w 1203528"/>
                <a:gd name="connsiteY875" fmla="*/ 64159 h 1325798"/>
                <a:gd name="connsiteX876" fmla="*/ 462975 w 1203528"/>
                <a:gd name="connsiteY876" fmla="*/ 68289 h 1325798"/>
                <a:gd name="connsiteX877" fmla="*/ 461942 w 1203528"/>
                <a:gd name="connsiteY877" fmla="*/ 68731 h 1325798"/>
                <a:gd name="connsiteX878" fmla="*/ 458846 w 1203528"/>
                <a:gd name="connsiteY878" fmla="*/ 68731 h 1325798"/>
                <a:gd name="connsiteX879" fmla="*/ 457370 w 1203528"/>
                <a:gd name="connsiteY879" fmla="*/ 69321 h 1325798"/>
                <a:gd name="connsiteX880" fmla="*/ 455158 w 1203528"/>
                <a:gd name="connsiteY880" fmla="*/ 74483 h 1325798"/>
                <a:gd name="connsiteX881" fmla="*/ 451176 w 1203528"/>
                <a:gd name="connsiteY881" fmla="*/ 76401 h 1325798"/>
                <a:gd name="connsiteX882" fmla="*/ 450586 w 1203528"/>
                <a:gd name="connsiteY882" fmla="*/ 79055 h 1325798"/>
                <a:gd name="connsiteX883" fmla="*/ 450291 w 1203528"/>
                <a:gd name="connsiteY883" fmla="*/ 81268 h 1325798"/>
                <a:gd name="connsiteX884" fmla="*/ 453535 w 1203528"/>
                <a:gd name="connsiteY884" fmla="*/ 85398 h 1325798"/>
                <a:gd name="connsiteX885" fmla="*/ 451913 w 1203528"/>
                <a:gd name="connsiteY885" fmla="*/ 87462 h 1325798"/>
                <a:gd name="connsiteX886" fmla="*/ 450291 w 1203528"/>
                <a:gd name="connsiteY886" fmla="*/ 89232 h 1325798"/>
                <a:gd name="connsiteX887" fmla="*/ 448669 w 1203528"/>
                <a:gd name="connsiteY887" fmla="*/ 89970 h 1325798"/>
                <a:gd name="connsiteX888" fmla="*/ 445129 w 1203528"/>
                <a:gd name="connsiteY888" fmla="*/ 90707 h 1325798"/>
                <a:gd name="connsiteX889" fmla="*/ 442473 w 1203528"/>
                <a:gd name="connsiteY889" fmla="*/ 92624 h 1325798"/>
                <a:gd name="connsiteX890" fmla="*/ 441442 w 1203528"/>
                <a:gd name="connsiteY890" fmla="*/ 94689 h 1325798"/>
                <a:gd name="connsiteX891" fmla="*/ 441442 w 1203528"/>
                <a:gd name="connsiteY891" fmla="*/ 96607 h 1325798"/>
                <a:gd name="connsiteX892" fmla="*/ 440557 w 1203528"/>
                <a:gd name="connsiteY892" fmla="*/ 98967 h 1325798"/>
                <a:gd name="connsiteX893" fmla="*/ 439377 w 1203528"/>
                <a:gd name="connsiteY893" fmla="*/ 101917 h 1325798"/>
                <a:gd name="connsiteX894" fmla="*/ 439081 w 1203528"/>
                <a:gd name="connsiteY894" fmla="*/ 103539 h 1325798"/>
                <a:gd name="connsiteX895" fmla="*/ 436722 w 1203528"/>
                <a:gd name="connsiteY895" fmla="*/ 105014 h 1325798"/>
                <a:gd name="connsiteX896" fmla="*/ 432592 w 1203528"/>
                <a:gd name="connsiteY896" fmla="*/ 109586 h 1325798"/>
                <a:gd name="connsiteX897" fmla="*/ 430527 w 1203528"/>
                <a:gd name="connsiteY897" fmla="*/ 114306 h 1325798"/>
                <a:gd name="connsiteX898" fmla="*/ 433329 w 1203528"/>
                <a:gd name="connsiteY898" fmla="*/ 116813 h 1325798"/>
                <a:gd name="connsiteX899" fmla="*/ 436574 w 1203528"/>
                <a:gd name="connsiteY899" fmla="*/ 118731 h 1325798"/>
                <a:gd name="connsiteX900" fmla="*/ 438934 w 1203528"/>
                <a:gd name="connsiteY900" fmla="*/ 118731 h 1325798"/>
                <a:gd name="connsiteX901" fmla="*/ 438934 w 1203528"/>
                <a:gd name="connsiteY901" fmla="*/ 119173 h 1325798"/>
                <a:gd name="connsiteX902" fmla="*/ 436427 w 1203528"/>
                <a:gd name="connsiteY902" fmla="*/ 121090 h 1325798"/>
                <a:gd name="connsiteX903" fmla="*/ 437901 w 1203528"/>
                <a:gd name="connsiteY903" fmla="*/ 123008 h 1325798"/>
                <a:gd name="connsiteX904" fmla="*/ 440261 w 1203528"/>
                <a:gd name="connsiteY904" fmla="*/ 124778 h 1325798"/>
                <a:gd name="connsiteX905" fmla="*/ 441736 w 1203528"/>
                <a:gd name="connsiteY905" fmla="*/ 125073 h 1325798"/>
                <a:gd name="connsiteX906" fmla="*/ 442769 w 1203528"/>
                <a:gd name="connsiteY906" fmla="*/ 125810 h 1325798"/>
                <a:gd name="connsiteX907" fmla="*/ 440557 w 1203528"/>
                <a:gd name="connsiteY907" fmla="*/ 126252 h 1325798"/>
                <a:gd name="connsiteX908" fmla="*/ 437311 w 1203528"/>
                <a:gd name="connsiteY908" fmla="*/ 126252 h 1325798"/>
                <a:gd name="connsiteX909" fmla="*/ 436722 w 1203528"/>
                <a:gd name="connsiteY909" fmla="*/ 128465 h 1325798"/>
                <a:gd name="connsiteX910" fmla="*/ 437164 w 1203528"/>
                <a:gd name="connsiteY910" fmla="*/ 130677 h 1325798"/>
                <a:gd name="connsiteX911" fmla="*/ 437754 w 1203528"/>
                <a:gd name="connsiteY911" fmla="*/ 132742 h 1325798"/>
                <a:gd name="connsiteX912" fmla="*/ 437311 w 1203528"/>
                <a:gd name="connsiteY912" fmla="*/ 134217 h 1325798"/>
                <a:gd name="connsiteX913" fmla="*/ 436131 w 1203528"/>
                <a:gd name="connsiteY913" fmla="*/ 133185 h 1325798"/>
                <a:gd name="connsiteX914" fmla="*/ 435542 w 1203528"/>
                <a:gd name="connsiteY914" fmla="*/ 131710 h 1325798"/>
                <a:gd name="connsiteX915" fmla="*/ 432739 w 1203528"/>
                <a:gd name="connsiteY915" fmla="*/ 128612 h 1325798"/>
                <a:gd name="connsiteX916" fmla="*/ 430674 w 1203528"/>
                <a:gd name="connsiteY916" fmla="*/ 127727 h 1325798"/>
                <a:gd name="connsiteX917" fmla="*/ 427724 w 1203528"/>
                <a:gd name="connsiteY917" fmla="*/ 126990 h 1325798"/>
                <a:gd name="connsiteX918" fmla="*/ 426839 w 1203528"/>
                <a:gd name="connsiteY918" fmla="*/ 127875 h 1325798"/>
                <a:gd name="connsiteX919" fmla="*/ 426839 w 1203528"/>
                <a:gd name="connsiteY919" fmla="*/ 132447 h 1325798"/>
                <a:gd name="connsiteX920" fmla="*/ 426397 w 1203528"/>
                <a:gd name="connsiteY920" fmla="*/ 134512 h 1325798"/>
                <a:gd name="connsiteX921" fmla="*/ 425365 w 1203528"/>
                <a:gd name="connsiteY921" fmla="*/ 133332 h 1325798"/>
                <a:gd name="connsiteX922" fmla="*/ 425069 w 1203528"/>
                <a:gd name="connsiteY922" fmla="*/ 129940 h 1325798"/>
                <a:gd name="connsiteX923" fmla="*/ 422267 w 1203528"/>
                <a:gd name="connsiteY923" fmla="*/ 127137 h 1325798"/>
                <a:gd name="connsiteX924" fmla="*/ 411205 w 1203528"/>
                <a:gd name="connsiteY924" fmla="*/ 124335 h 1325798"/>
                <a:gd name="connsiteX925" fmla="*/ 407076 w 1203528"/>
                <a:gd name="connsiteY925" fmla="*/ 124335 h 1325798"/>
                <a:gd name="connsiteX926" fmla="*/ 405306 w 1203528"/>
                <a:gd name="connsiteY926" fmla="*/ 125663 h 1325798"/>
                <a:gd name="connsiteX927" fmla="*/ 405306 w 1203528"/>
                <a:gd name="connsiteY927" fmla="*/ 126695 h 1325798"/>
                <a:gd name="connsiteX928" fmla="*/ 403978 w 1203528"/>
                <a:gd name="connsiteY928" fmla="*/ 127580 h 1325798"/>
                <a:gd name="connsiteX929" fmla="*/ 402061 w 1203528"/>
                <a:gd name="connsiteY929" fmla="*/ 128612 h 1325798"/>
                <a:gd name="connsiteX930" fmla="*/ 400291 w 1203528"/>
                <a:gd name="connsiteY930" fmla="*/ 130087 h 1325798"/>
                <a:gd name="connsiteX931" fmla="*/ 399112 w 1203528"/>
                <a:gd name="connsiteY931" fmla="*/ 131415 h 1325798"/>
                <a:gd name="connsiteX932" fmla="*/ 399112 w 1203528"/>
                <a:gd name="connsiteY932" fmla="*/ 133037 h 1325798"/>
                <a:gd name="connsiteX933" fmla="*/ 400439 w 1203528"/>
                <a:gd name="connsiteY933" fmla="*/ 135987 h 1325798"/>
                <a:gd name="connsiteX934" fmla="*/ 401324 w 1203528"/>
                <a:gd name="connsiteY934" fmla="*/ 136872 h 1325798"/>
                <a:gd name="connsiteX935" fmla="*/ 401324 w 1203528"/>
                <a:gd name="connsiteY935" fmla="*/ 138347 h 1325798"/>
                <a:gd name="connsiteX936" fmla="*/ 399849 w 1203528"/>
                <a:gd name="connsiteY936" fmla="*/ 136872 h 1325798"/>
                <a:gd name="connsiteX937" fmla="*/ 398669 w 1203528"/>
                <a:gd name="connsiteY937" fmla="*/ 136429 h 1325798"/>
                <a:gd name="connsiteX938" fmla="*/ 397489 w 1203528"/>
                <a:gd name="connsiteY938" fmla="*/ 138789 h 1325798"/>
                <a:gd name="connsiteX939" fmla="*/ 396456 w 1203528"/>
                <a:gd name="connsiteY939" fmla="*/ 139232 h 1325798"/>
                <a:gd name="connsiteX940" fmla="*/ 396751 w 1203528"/>
                <a:gd name="connsiteY940" fmla="*/ 132890 h 1325798"/>
                <a:gd name="connsiteX941" fmla="*/ 397932 w 1203528"/>
                <a:gd name="connsiteY941" fmla="*/ 128465 h 1325798"/>
                <a:gd name="connsiteX942" fmla="*/ 398816 w 1203528"/>
                <a:gd name="connsiteY942" fmla="*/ 125958 h 1325798"/>
                <a:gd name="connsiteX943" fmla="*/ 399849 w 1203528"/>
                <a:gd name="connsiteY943" fmla="*/ 123893 h 1325798"/>
                <a:gd name="connsiteX944" fmla="*/ 399406 w 1203528"/>
                <a:gd name="connsiteY944" fmla="*/ 122860 h 1325798"/>
                <a:gd name="connsiteX945" fmla="*/ 391737 w 1203528"/>
                <a:gd name="connsiteY945" fmla="*/ 116813 h 1325798"/>
                <a:gd name="connsiteX946" fmla="*/ 388492 w 1203528"/>
                <a:gd name="connsiteY946" fmla="*/ 111946 h 1325798"/>
                <a:gd name="connsiteX947" fmla="*/ 386132 w 1203528"/>
                <a:gd name="connsiteY947" fmla="*/ 109144 h 1325798"/>
                <a:gd name="connsiteX948" fmla="*/ 382445 w 1203528"/>
                <a:gd name="connsiteY948" fmla="*/ 106489 h 1325798"/>
                <a:gd name="connsiteX949" fmla="*/ 380528 w 1203528"/>
                <a:gd name="connsiteY949" fmla="*/ 104866 h 1325798"/>
                <a:gd name="connsiteX950" fmla="*/ 376250 w 1203528"/>
                <a:gd name="connsiteY950" fmla="*/ 102359 h 1325798"/>
                <a:gd name="connsiteX951" fmla="*/ 371236 w 1203528"/>
                <a:gd name="connsiteY951" fmla="*/ 100589 h 1325798"/>
                <a:gd name="connsiteX952" fmla="*/ 368728 w 1203528"/>
                <a:gd name="connsiteY952" fmla="*/ 98229 h 1325798"/>
                <a:gd name="connsiteX953" fmla="*/ 366073 w 1203528"/>
                <a:gd name="connsiteY953" fmla="*/ 97344 h 1325798"/>
                <a:gd name="connsiteX954" fmla="*/ 362681 w 1203528"/>
                <a:gd name="connsiteY954" fmla="*/ 98524 h 1325798"/>
                <a:gd name="connsiteX955" fmla="*/ 362386 w 1203528"/>
                <a:gd name="connsiteY955" fmla="*/ 100737 h 1325798"/>
                <a:gd name="connsiteX956" fmla="*/ 362829 w 1203528"/>
                <a:gd name="connsiteY956" fmla="*/ 102949 h 1325798"/>
                <a:gd name="connsiteX957" fmla="*/ 360174 w 1203528"/>
                <a:gd name="connsiteY957" fmla="*/ 106489 h 1325798"/>
                <a:gd name="connsiteX958" fmla="*/ 357371 w 1203528"/>
                <a:gd name="connsiteY958" fmla="*/ 108406 h 1325798"/>
                <a:gd name="connsiteX959" fmla="*/ 355159 w 1203528"/>
                <a:gd name="connsiteY959" fmla="*/ 106194 h 1325798"/>
                <a:gd name="connsiteX960" fmla="*/ 353094 w 1203528"/>
                <a:gd name="connsiteY960" fmla="*/ 104571 h 1325798"/>
                <a:gd name="connsiteX961" fmla="*/ 351029 w 1203528"/>
                <a:gd name="connsiteY961" fmla="*/ 105751 h 1325798"/>
                <a:gd name="connsiteX962" fmla="*/ 350439 w 1203528"/>
                <a:gd name="connsiteY962" fmla="*/ 107669 h 1325798"/>
                <a:gd name="connsiteX963" fmla="*/ 349406 w 1203528"/>
                <a:gd name="connsiteY963" fmla="*/ 108406 h 1325798"/>
                <a:gd name="connsiteX964" fmla="*/ 348669 w 1203528"/>
                <a:gd name="connsiteY964" fmla="*/ 107079 h 1325798"/>
                <a:gd name="connsiteX965" fmla="*/ 347490 w 1203528"/>
                <a:gd name="connsiteY965" fmla="*/ 104129 h 1325798"/>
                <a:gd name="connsiteX966" fmla="*/ 345719 w 1203528"/>
                <a:gd name="connsiteY966" fmla="*/ 102949 h 1325798"/>
                <a:gd name="connsiteX967" fmla="*/ 343949 w 1203528"/>
                <a:gd name="connsiteY967" fmla="*/ 103539 h 1325798"/>
                <a:gd name="connsiteX968" fmla="*/ 344392 w 1203528"/>
                <a:gd name="connsiteY968" fmla="*/ 105899 h 1325798"/>
                <a:gd name="connsiteX969" fmla="*/ 345425 w 1203528"/>
                <a:gd name="connsiteY969" fmla="*/ 107226 h 1325798"/>
                <a:gd name="connsiteX970" fmla="*/ 345129 w 1203528"/>
                <a:gd name="connsiteY970" fmla="*/ 109144 h 1325798"/>
                <a:gd name="connsiteX971" fmla="*/ 343949 w 1203528"/>
                <a:gd name="connsiteY971" fmla="*/ 110029 h 1325798"/>
                <a:gd name="connsiteX972" fmla="*/ 343655 w 1203528"/>
                <a:gd name="connsiteY972" fmla="*/ 111798 h 1325798"/>
                <a:gd name="connsiteX973" fmla="*/ 342917 w 1203528"/>
                <a:gd name="connsiteY973" fmla="*/ 114158 h 1325798"/>
                <a:gd name="connsiteX974" fmla="*/ 342917 w 1203528"/>
                <a:gd name="connsiteY974" fmla="*/ 117403 h 1325798"/>
                <a:gd name="connsiteX975" fmla="*/ 341000 w 1203528"/>
                <a:gd name="connsiteY975" fmla="*/ 118140 h 1325798"/>
                <a:gd name="connsiteX976" fmla="*/ 339525 w 1203528"/>
                <a:gd name="connsiteY976" fmla="*/ 120795 h 1325798"/>
                <a:gd name="connsiteX977" fmla="*/ 338492 w 1203528"/>
                <a:gd name="connsiteY977" fmla="*/ 120206 h 1325798"/>
                <a:gd name="connsiteX978" fmla="*/ 338198 w 1203528"/>
                <a:gd name="connsiteY978" fmla="*/ 118583 h 1325798"/>
                <a:gd name="connsiteX979" fmla="*/ 337607 w 1203528"/>
                <a:gd name="connsiteY979" fmla="*/ 116813 h 1325798"/>
                <a:gd name="connsiteX980" fmla="*/ 335542 w 1203528"/>
                <a:gd name="connsiteY980" fmla="*/ 116223 h 1325798"/>
                <a:gd name="connsiteX981" fmla="*/ 334805 w 1203528"/>
                <a:gd name="connsiteY981" fmla="*/ 117846 h 1325798"/>
                <a:gd name="connsiteX982" fmla="*/ 334363 w 1203528"/>
                <a:gd name="connsiteY982" fmla="*/ 118435 h 1325798"/>
                <a:gd name="connsiteX983" fmla="*/ 333626 w 1203528"/>
                <a:gd name="connsiteY983" fmla="*/ 118435 h 1325798"/>
                <a:gd name="connsiteX984" fmla="*/ 334068 w 1203528"/>
                <a:gd name="connsiteY984" fmla="*/ 117256 h 1325798"/>
                <a:gd name="connsiteX985" fmla="*/ 334068 w 1203528"/>
                <a:gd name="connsiteY985" fmla="*/ 114748 h 1325798"/>
                <a:gd name="connsiteX986" fmla="*/ 334657 w 1203528"/>
                <a:gd name="connsiteY986" fmla="*/ 112241 h 1325798"/>
                <a:gd name="connsiteX987" fmla="*/ 332593 w 1203528"/>
                <a:gd name="connsiteY987" fmla="*/ 111356 h 1325798"/>
                <a:gd name="connsiteX988" fmla="*/ 331855 w 1203528"/>
                <a:gd name="connsiteY988" fmla="*/ 111946 h 1325798"/>
                <a:gd name="connsiteX989" fmla="*/ 331855 w 1203528"/>
                <a:gd name="connsiteY989" fmla="*/ 114158 h 1325798"/>
                <a:gd name="connsiteX990" fmla="*/ 331413 w 1203528"/>
                <a:gd name="connsiteY990" fmla="*/ 117403 h 1325798"/>
                <a:gd name="connsiteX991" fmla="*/ 329495 w 1203528"/>
                <a:gd name="connsiteY991" fmla="*/ 117846 h 1325798"/>
                <a:gd name="connsiteX992" fmla="*/ 327726 w 1203528"/>
                <a:gd name="connsiteY992" fmla="*/ 119320 h 1325798"/>
                <a:gd name="connsiteX993" fmla="*/ 325071 w 1203528"/>
                <a:gd name="connsiteY993" fmla="*/ 119320 h 1325798"/>
                <a:gd name="connsiteX994" fmla="*/ 323743 w 1203528"/>
                <a:gd name="connsiteY994" fmla="*/ 120058 h 1325798"/>
                <a:gd name="connsiteX995" fmla="*/ 323301 w 1203528"/>
                <a:gd name="connsiteY995" fmla="*/ 121828 h 1325798"/>
                <a:gd name="connsiteX996" fmla="*/ 320941 w 1203528"/>
                <a:gd name="connsiteY996" fmla="*/ 123598 h 1325798"/>
                <a:gd name="connsiteX997" fmla="*/ 320941 w 1203528"/>
                <a:gd name="connsiteY997" fmla="*/ 125663 h 1325798"/>
                <a:gd name="connsiteX998" fmla="*/ 322564 w 1203528"/>
                <a:gd name="connsiteY998" fmla="*/ 127727 h 1325798"/>
                <a:gd name="connsiteX999" fmla="*/ 322564 w 1203528"/>
                <a:gd name="connsiteY999" fmla="*/ 129645 h 1325798"/>
                <a:gd name="connsiteX1000" fmla="*/ 326398 w 1203528"/>
                <a:gd name="connsiteY1000" fmla="*/ 131562 h 1325798"/>
                <a:gd name="connsiteX1001" fmla="*/ 326398 w 1203528"/>
                <a:gd name="connsiteY1001" fmla="*/ 133480 h 1325798"/>
                <a:gd name="connsiteX1002" fmla="*/ 325661 w 1203528"/>
                <a:gd name="connsiteY1002" fmla="*/ 134365 h 1325798"/>
                <a:gd name="connsiteX1003" fmla="*/ 324334 w 1203528"/>
                <a:gd name="connsiteY1003" fmla="*/ 134070 h 1325798"/>
                <a:gd name="connsiteX1004" fmla="*/ 321384 w 1203528"/>
                <a:gd name="connsiteY1004" fmla="*/ 132447 h 1325798"/>
                <a:gd name="connsiteX1005" fmla="*/ 318286 w 1203528"/>
                <a:gd name="connsiteY1005" fmla="*/ 132152 h 1325798"/>
                <a:gd name="connsiteX1006" fmla="*/ 317401 w 1203528"/>
                <a:gd name="connsiteY1006" fmla="*/ 131415 h 1325798"/>
                <a:gd name="connsiteX1007" fmla="*/ 316959 w 1203528"/>
                <a:gd name="connsiteY1007" fmla="*/ 132005 h 1325798"/>
                <a:gd name="connsiteX1008" fmla="*/ 316959 w 1203528"/>
                <a:gd name="connsiteY1008" fmla="*/ 133332 h 1325798"/>
                <a:gd name="connsiteX1009" fmla="*/ 315779 w 1203528"/>
                <a:gd name="connsiteY1009" fmla="*/ 134217 h 1325798"/>
                <a:gd name="connsiteX1010" fmla="*/ 314157 w 1203528"/>
                <a:gd name="connsiteY1010" fmla="*/ 134217 h 1325798"/>
                <a:gd name="connsiteX1011" fmla="*/ 312239 w 1203528"/>
                <a:gd name="connsiteY1011" fmla="*/ 135692 h 1325798"/>
                <a:gd name="connsiteX1012" fmla="*/ 313566 w 1203528"/>
                <a:gd name="connsiteY1012" fmla="*/ 137757 h 1325798"/>
                <a:gd name="connsiteX1013" fmla="*/ 313272 w 1203528"/>
                <a:gd name="connsiteY1013" fmla="*/ 138642 h 1325798"/>
                <a:gd name="connsiteX1014" fmla="*/ 314009 w 1203528"/>
                <a:gd name="connsiteY1014" fmla="*/ 139674 h 1325798"/>
                <a:gd name="connsiteX1015" fmla="*/ 318286 w 1203528"/>
                <a:gd name="connsiteY1015" fmla="*/ 139674 h 1325798"/>
                <a:gd name="connsiteX1016" fmla="*/ 318286 w 1203528"/>
                <a:gd name="connsiteY1016" fmla="*/ 141444 h 1325798"/>
                <a:gd name="connsiteX1017" fmla="*/ 317992 w 1203528"/>
                <a:gd name="connsiteY1017" fmla="*/ 143214 h 1325798"/>
                <a:gd name="connsiteX1018" fmla="*/ 316811 w 1203528"/>
                <a:gd name="connsiteY1018" fmla="*/ 143804 h 1325798"/>
                <a:gd name="connsiteX1019" fmla="*/ 315631 w 1203528"/>
                <a:gd name="connsiteY1019" fmla="*/ 142182 h 1325798"/>
                <a:gd name="connsiteX1020" fmla="*/ 309879 w 1203528"/>
                <a:gd name="connsiteY1020" fmla="*/ 139084 h 1325798"/>
                <a:gd name="connsiteX1021" fmla="*/ 308404 w 1203528"/>
                <a:gd name="connsiteY1021" fmla="*/ 138789 h 1325798"/>
                <a:gd name="connsiteX1022" fmla="*/ 308109 w 1203528"/>
                <a:gd name="connsiteY1022" fmla="*/ 139822 h 1325798"/>
                <a:gd name="connsiteX1023" fmla="*/ 308404 w 1203528"/>
                <a:gd name="connsiteY1023" fmla="*/ 141149 h 1325798"/>
                <a:gd name="connsiteX1024" fmla="*/ 307224 w 1203528"/>
                <a:gd name="connsiteY1024" fmla="*/ 142772 h 1325798"/>
                <a:gd name="connsiteX1025" fmla="*/ 305012 w 1203528"/>
                <a:gd name="connsiteY1025" fmla="*/ 144837 h 1325798"/>
                <a:gd name="connsiteX1026" fmla="*/ 303537 w 1203528"/>
                <a:gd name="connsiteY1026" fmla="*/ 144246 h 1325798"/>
                <a:gd name="connsiteX1027" fmla="*/ 301767 w 1203528"/>
                <a:gd name="connsiteY1027" fmla="*/ 144689 h 1325798"/>
                <a:gd name="connsiteX1028" fmla="*/ 300587 w 1203528"/>
                <a:gd name="connsiteY1028" fmla="*/ 148229 h 1325798"/>
                <a:gd name="connsiteX1029" fmla="*/ 300145 w 1203528"/>
                <a:gd name="connsiteY1029" fmla="*/ 151769 h 1325798"/>
                <a:gd name="connsiteX1030" fmla="*/ 302062 w 1203528"/>
                <a:gd name="connsiteY1030" fmla="*/ 154276 h 1325798"/>
                <a:gd name="connsiteX1031" fmla="*/ 303389 w 1203528"/>
                <a:gd name="connsiteY1031" fmla="*/ 157521 h 1325798"/>
                <a:gd name="connsiteX1032" fmla="*/ 306044 w 1203528"/>
                <a:gd name="connsiteY1032" fmla="*/ 153538 h 1325798"/>
                <a:gd name="connsiteX1033" fmla="*/ 307076 w 1203528"/>
                <a:gd name="connsiteY1033" fmla="*/ 153096 h 1325798"/>
                <a:gd name="connsiteX1034" fmla="*/ 307076 w 1203528"/>
                <a:gd name="connsiteY1034" fmla="*/ 154866 h 1325798"/>
                <a:gd name="connsiteX1035" fmla="*/ 306044 w 1203528"/>
                <a:gd name="connsiteY1035" fmla="*/ 156636 h 1325798"/>
                <a:gd name="connsiteX1036" fmla="*/ 305454 w 1203528"/>
                <a:gd name="connsiteY1036" fmla="*/ 158848 h 1325798"/>
                <a:gd name="connsiteX1037" fmla="*/ 305454 w 1203528"/>
                <a:gd name="connsiteY1037" fmla="*/ 161355 h 1325798"/>
                <a:gd name="connsiteX1038" fmla="*/ 303537 w 1203528"/>
                <a:gd name="connsiteY1038" fmla="*/ 161355 h 1325798"/>
                <a:gd name="connsiteX1039" fmla="*/ 301619 w 1203528"/>
                <a:gd name="connsiteY1039" fmla="*/ 161060 h 1325798"/>
                <a:gd name="connsiteX1040" fmla="*/ 301177 w 1203528"/>
                <a:gd name="connsiteY1040" fmla="*/ 161798 h 1325798"/>
                <a:gd name="connsiteX1041" fmla="*/ 300440 w 1203528"/>
                <a:gd name="connsiteY1041" fmla="*/ 163715 h 1325798"/>
                <a:gd name="connsiteX1042" fmla="*/ 300882 w 1203528"/>
                <a:gd name="connsiteY1042" fmla="*/ 166223 h 1325798"/>
                <a:gd name="connsiteX1043" fmla="*/ 302210 w 1203528"/>
                <a:gd name="connsiteY1043" fmla="*/ 167255 h 1325798"/>
                <a:gd name="connsiteX1044" fmla="*/ 307815 w 1203528"/>
                <a:gd name="connsiteY1044" fmla="*/ 167255 h 1325798"/>
                <a:gd name="connsiteX1045" fmla="*/ 310174 w 1203528"/>
                <a:gd name="connsiteY1045" fmla="*/ 168288 h 1325798"/>
                <a:gd name="connsiteX1046" fmla="*/ 310617 w 1203528"/>
                <a:gd name="connsiteY1046" fmla="*/ 169025 h 1325798"/>
                <a:gd name="connsiteX1047" fmla="*/ 308552 w 1203528"/>
                <a:gd name="connsiteY1047" fmla="*/ 168583 h 1325798"/>
                <a:gd name="connsiteX1048" fmla="*/ 304274 w 1203528"/>
                <a:gd name="connsiteY1048" fmla="*/ 168877 h 1325798"/>
                <a:gd name="connsiteX1049" fmla="*/ 302210 w 1203528"/>
                <a:gd name="connsiteY1049" fmla="*/ 168583 h 1325798"/>
                <a:gd name="connsiteX1050" fmla="*/ 298227 w 1203528"/>
                <a:gd name="connsiteY1050" fmla="*/ 168583 h 1325798"/>
                <a:gd name="connsiteX1051" fmla="*/ 295277 w 1203528"/>
                <a:gd name="connsiteY1051" fmla="*/ 167255 h 1325798"/>
                <a:gd name="connsiteX1052" fmla="*/ 293803 w 1203528"/>
                <a:gd name="connsiteY1052" fmla="*/ 165780 h 1325798"/>
                <a:gd name="connsiteX1053" fmla="*/ 291590 w 1203528"/>
                <a:gd name="connsiteY1053" fmla="*/ 165338 h 1325798"/>
                <a:gd name="connsiteX1054" fmla="*/ 289378 w 1203528"/>
                <a:gd name="connsiteY1054" fmla="*/ 165928 h 1325798"/>
                <a:gd name="connsiteX1055" fmla="*/ 288198 w 1203528"/>
                <a:gd name="connsiteY1055" fmla="*/ 167993 h 1325798"/>
                <a:gd name="connsiteX1056" fmla="*/ 286723 w 1203528"/>
                <a:gd name="connsiteY1056" fmla="*/ 168435 h 1325798"/>
                <a:gd name="connsiteX1057" fmla="*/ 283331 w 1203528"/>
                <a:gd name="connsiteY1057" fmla="*/ 163420 h 1325798"/>
                <a:gd name="connsiteX1058" fmla="*/ 281265 w 1203528"/>
                <a:gd name="connsiteY1058" fmla="*/ 163125 h 1325798"/>
                <a:gd name="connsiteX1059" fmla="*/ 280233 w 1203528"/>
                <a:gd name="connsiteY1059" fmla="*/ 164305 h 1325798"/>
                <a:gd name="connsiteX1060" fmla="*/ 281265 w 1203528"/>
                <a:gd name="connsiteY1060" fmla="*/ 167550 h 1325798"/>
                <a:gd name="connsiteX1061" fmla="*/ 280676 w 1203528"/>
                <a:gd name="connsiteY1061" fmla="*/ 169468 h 1325798"/>
                <a:gd name="connsiteX1062" fmla="*/ 279496 w 1203528"/>
                <a:gd name="connsiteY1062" fmla="*/ 170942 h 1325798"/>
                <a:gd name="connsiteX1063" fmla="*/ 278021 w 1203528"/>
                <a:gd name="connsiteY1063" fmla="*/ 170942 h 1325798"/>
                <a:gd name="connsiteX1064" fmla="*/ 277136 w 1203528"/>
                <a:gd name="connsiteY1064" fmla="*/ 171532 h 1325798"/>
                <a:gd name="connsiteX1065" fmla="*/ 277873 w 1203528"/>
                <a:gd name="connsiteY1065" fmla="*/ 172860 h 1325798"/>
                <a:gd name="connsiteX1066" fmla="*/ 280233 w 1203528"/>
                <a:gd name="connsiteY1066" fmla="*/ 176252 h 1325798"/>
                <a:gd name="connsiteX1067" fmla="*/ 282150 w 1203528"/>
                <a:gd name="connsiteY1067" fmla="*/ 177727 h 1325798"/>
                <a:gd name="connsiteX1068" fmla="*/ 283773 w 1203528"/>
                <a:gd name="connsiteY1068" fmla="*/ 179792 h 1325798"/>
                <a:gd name="connsiteX1069" fmla="*/ 284658 w 1203528"/>
                <a:gd name="connsiteY1069" fmla="*/ 181562 h 1325798"/>
                <a:gd name="connsiteX1070" fmla="*/ 286723 w 1203528"/>
                <a:gd name="connsiteY1070" fmla="*/ 181562 h 1325798"/>
                <a:gd name="connsiteX1071" fmla="*/ 287166 w 1203528"/>
                <a:gd name="connsiteY1071" fmla="*/ 182889 h 1325798"/>
                <a:gd name="connsiteX1072" fmla="*/ 285985 w 1203528"/>
                <a:gd name="connsiteY1072" fmla="*/ 184954 h 1325798"/>
                <a:gd name="connsiteX1073" fmla="*/ 285985 w 1203528"/>
                <a:gd name="connsiteY1073" fmla="*/ 188199 h 1325798"/>
                <a:gd name="connsiteX1074" fmla="*/ 285248 w 1203528"/>
                <a:gd name="connsiteY1074" fmla="*/ 188199 h 1325798"/>
                <a:gd name="connsiteX1075" fmla="*/ 284068 w 1203528"/>
                <a:gd name="connsiteY1075" fmla="*/ 187609 h 1325798"/>
                <a:gd name="connsiteX1076" fmla="*/ 281708 w 1203528"/>
                <a:gd name="connsiteY1076" fmla="*/ 185544 h 1325798"/>
                <a:gd name="connsiteX1077" fmla="*/ 280528 w 1203528"/>
                <a:gd name="connsiteY1077" fmla="*/ 185102 h 1325798"/>
                <a:gd name="connsiteX1078" fmla="*/ 279939 w 1203528"/>
                <a:gd name="connsiteY1078" fmla="*/ 185691 h 1325798"/>
                <a:gd name="connsiteX1079" fmla="*/ 279939 w 1203528"/>
                <a:gd name="connsiteY1079" fmla="*/ 187019 h 1325798"/>
                <a:gd name="connsiteX1080" fmla="*/ 280381 w 1203528"/>
                <a:gd name="connsiteY1080" fmla="*/ 190706 h 1325798"/>
                <a:gd name="connsiteX1081" fmla="*/ 279201 w 1203528"/>
                <a:gd name="connsiteY1081" fmla="*/ 195868 h 1325798"/>
                <a:gd name="connsiteX1082" fmla="*/ 279496 w 1203528"/>
                <a:gd name="connsiteY1082" fmla="*/ 197343 h 1325798"/>
                <a:gd name="connsiteX1083" fmla="*/ 279496 w 1203528"/>
                <a:gd name="connsiteY1083" fmla="*/ 198671 h 1325798"/>
                <a:gd name="connsiteX1084" fmla="*/ 278316 w 1203528"/>
                <a:gd name="connsiteY1084" fmla="*/ 197786 h 1325798"/>
                <a:gd name="connsiteX1085" fmla="*/ 277136 w 1203528"/>
                <a:gd name="connsiteY1085" fmla="*/ 195721 h 1325798"/>
                <a:gd name="connsiteX1086" fmla="*/ 274629 w 1203528"/>
                <a:gd name="connsiteY1086" fmla="*/ 192624 h 1325798"/>
                <a:gd name="connsiteX1087" fmla="*/ 271531 w 1203528"/>
                <a:gd name="connsiteY1087" fmla="*/ 185839 h 1325798"/>
                <a:gd name="connsiteX1088" fmla="*/ 268286 w 1203528"/>
                <a:gd name="connsiteY1088" fmla="*/ 181267 h 1325798"/>
                <a:gd name="connsiteX1089" fmla="*/ 266516 w 1203528"/>
                <a:gd name="connsiteY1089" fmla="*/ 177285 h 1325798"/>
                <a:gd name="connsiteX1090" fmla="*/ 263862 w 1203528"/>
                <a:gd name="connsiteY1090" fmla="*/ 169910 h 1325798"/>
                <a:gd name="connsiteX1091" fmla="*/ 262387 w 1203528"/>
                <a:gd name="connsiteY1091" fmla="*/ 169910 h 1325798"/>
                <a:gd name="connsiteX1092" fmla="*/ 260617 w 1203528"/>
                <a:gd name="connsiteY1092" fmla="*/ 173007 h 1325798"/>
                <a:gd name="connsiteX1093" fmla="*/ 258700 w 1203528"/>
                <a:gd name="connsiteY1093" fmla="*/ 177285 h 1325798"/>
                <a:gd name="connsiteX1094" fmla="*/ 257372 w 1203528"/>
                <a:gd name="connsiteY1094" fmla="*/ 179349 h 1325798"/>
                <a:gd name="connsiteX1095" fmla="*/ 254128 w 1203528"/>
                <a:gd name="connsiteY1095" fmla="*/ 181414 h 1325798"/>
                <a:gd name="connsiteX1096" fmla="*/ 252210 w 1203528"/>
                <a:gd name="connsiteY1096" fmla="*/ 183479 h 1325798"/>
                <a:gd name="connsiteX1097" fmla="*/ 249850 w 1203528"/>
                <a:gd name="connsiteY1097" fmla="*/ 184217 h 1325798"/>
                <a:gd name="connsiteX1098" fmla="*/ 247195 w 1203528"/>
                <a:gd name="connsiteY1098" fmla="*/ 186577 h 1325798"/>
                <a:gd name="connsiteX1099" fmla="*/ 245278 w 1203528"/>
                <a:gd name="connsiteY1099" fmla="*/ 188641 h 1325798"/>
                <a:gd name="connsiteX1100" fmla="*/ 242623 w 1203528"/>
                <a:gd name="connsiteY1100" fmla="*/ 193361 h 1325798"/>
                <a:gd name="connsiteX1101" fmla="*/ 242181 w 1203528"/>
                <a:gd name="connsiteY1101" fmla="*/ 196458 h 1325798"/>
                <a:gd name="connsiteX1102" fmla="*/ 242181 w 1203528"/>
                <a:gd name="connsiteY1102" fmla="*/ 199703 h 1325798"/>
                <a:gd name="connsiteX1103" fmla="*/ 243508 w 1203528"/>
                <a:gd name="connsiteY1103" fmla="*/ 204275 h 1325798"/>
                <a:gd name="connsiteX1104" fmla="*/ 244688 w 1203528"/>
                <a:gd name="connsiteY1104" fmla="*/ 210913 h 1325798"/>
                <a:gd name="connsiteX1105" fmla="*/ 246458 w 1203528"/>
                <a:gd name="connsiteY1105" fmla="*/ 211650 h 1325798"/>
                <a:gd name="connsiteX1106" fmla="*/ 247933 w 1203528"/>
                <a:gd name="connsiteY1106" fmla="*/ 212830 h 1325798"/>
                <a:gd name="connsiteX1107" fmla="*/ 247490 w 1203528"/>
                <a:gd name="connsiteY1107" fmla="*/ 214895 h 1325798"/>
                <a:gd name="connsiteX1108" fmla="*/ 245278 w 1203528"/>
                <a:gd name="connsiteY1108" fmla="*/ 216222 h 1325798"/>
                <a:gd name="connsiteX1109" fmla="*/ 238641 w 1203528"/>
                <a:gd name="connsiteY1109" fmla="*/ 222564 h 1325798"/>
                <a:gd name="connsiteX1110" fmla="*/ 234069 w 1203528"/>
                <a:gd name="connsiteY1110" fmla="*/ 224777 h 1325798"/>
                <a:gd name="connsiteX1111" fmla="*/ 232741 w 1203528"/>
                <a:gd name="connsiteY1111" fmla="*/ 226399 h 1325798"/>
                <a:gd name="connsiteX1112" fmla="*/ 231119 w 1203528"/>
                <a:gd name="connsiteY1112" fmla="*/ 229791 h 1325798"/>
                <a:gd name="connsiteX1113" fmla="*/ 228759 w 1203528"/>
                <a:gd name="connsiteY1113" fmla="*/ 234069 h 1325798"/>
                <a:gd name="connsiteX1114" fmla="*/ 227726 w 1203528"/>
                <a:gd name="connsiteY1114" fmla="*/ 236724 h 1325798"/>
                <a:gd name="connsiteX1115" fmla="*/ 225219 w 1203528"/>
                <a:gd name="connsiteY1115" fmla="*/ 241886 h 1325798"/>
                <a:gd name="connsiteX1116" fmla="*/ 221090 w 1203528"/>
                <a:gd name="connsiteY1116" fmla="*/ 247638 h 1325798"/>
                <a:gd name="connsiteX1117" fmla="*/ 216960 w 1203528"/>
                <a:gd name="connsiteY1117" fmla="*/ 251915 h 1325798"/>
                <a:gd name="connsiteX1118" fmla="*/ 212240 w 1203528"/>
                <a:gd name="connsiteY1118" fmla="*/ 255307 h 1325798"/>
                <a:gd name="connsiteX1119" fmla="*/ 209143 w 1203528"/>
                <a:gd name="connsiteY1119" fmla="*/ 256930 h 1325798"/>
                <a:gd name="connsiteX1120" fmla="*/ 197491 w 1203528"/>
                <a:gd name="connsiteY1120" fmla="*/ 261650 h 1325798"/>
                <a:gd name="connsiteX1121" fmla="*/ 191296 w 1203528"/>
                <a:gd name="connsiteY1121" fmla="*/ 263419 h 1325798"/>
                <a:gd name="connsiteX1122" fmla="*/ 180087 w 1203528"/>
                <a:gd name="connsiteY1122" fmla="*/ 264747 h 1325798"/>
                <a:gd name="connsiteX1123" fmla="*/ 175367 w 1203528"/>
                <a:gd name="connsiteY1123" fmla="*/ 266959 h 1325798"/>
                <a:gd name="connsiteX1124" fmla="*/ 169467 w 1203528"/>
                <a:gd name="connsiteY1124" fmla="*/ 266222 h 1325798"/>
                <a:gd name="connsiteX1125" fmla="*/ 162830 w 1203528"/>
                <a:gd name="connsiteY1125" fmla="*/ 265779 h 1325798"/>
                <a:gd name="connsiteX1126" fmla="*/ 153538 w 1203528"/>
                <a:gd name="connsiteY1126" fmla="*/ 273006 h 1325798"/>
                <a:gd name="connsiteX1127" fmla="*/ 145869 w 1203528"/>
                <a:gd name="connsiteY1127" fmla="*/ 274776 h 1325798"/>
                <a:gd name="connsiteX1128" fmla="*/ 139084 w 1203528"/>
                <a:gd name="connsiteY1128" fmla="*/ 276104 h 1325798"/>
                <a:gd name="connsiteX1129" fmla="*/ 136135 w 1203528"/>
                <a:gd name="connsiteY1129" fmla="*/ 277284 h 1325798"/>
                <a:gd name="connsiteX1130" fmla="*/ 129497 w 1203528"/>
                <a:gd name="connsiteY1130" fmla="*/ 281413 h 1325798"/>
                <a:gd name="connsiteX1131" fmla="*/ 125662 w 1203528"/>
                <a:gd name="connsiteY1131" fmla="*/ 283331 h 1325798"/>
                <a:gd name="connsiteX1132" fmla="*/ 118435 w 1203528"/>
                <a:gd name="connsiteY1132" fmla="*/ 285396 h 1325798"/>
                <a:gd name="connsiteX1133" fmla="*/ 115485 w 1203528"/>
                <a:gd name="connsiteY1133" fmla="*/ 285396 h 1325798"/>
                <a:gd name="connsiteX1134" fmla="*/ 111503 w 1203528"/>
                <a:gd name="connsiteY1134" fmla="*/ 283183 h 1325798"/>
                <a:gd name="connsiteX1135" fmla="*/ 107816 w 1203528"/>
                <a:gd name="connsiteY1135" fmla="*/ 283626 h 1325798"/>
                <a:gd name="connsiteX1136" fmla="*/ 103686 w 1203528"/>
                <a:gd name="connsiteY1136" fmla="*/ 283331 h 1325798"/>
                <a:gd name="connsiteX1137" fmla="*/ 100294 w 1203528"/>
                <a:gd name="connsiteY1137" fmla="*/ 283331 h 1325798"/>
                <a:gd name="connsiteX1138" fmla="*/ 97639 w 1203528"/>
                <a:gd name="connsiteY1138" fmla="*/ 285101 h 1325798"/>
                <a:gd name="connsiteX1139" fmla="*/ 82153 w 1203528"/>
                <a:gd name="connsiteY1139" fmla="*/ 293655 h 1325798"/>
                <a:gd name="connsiteX1140" fmla="*/ 79055 w 1203528"/>
                <a:gd name="connsiteY1140" fmla="*/ 296015 h 1325798"/>
                <a:gd name="connsiteX1141" fmla="*/ 75810 w 1203528"/>
                <a:gd name="connsiteY1141" fmla="*/ 299407 h 1325798"/>
                <a:gd name="connsiteX1142" fmla="*/ 71238 w 1203528"/>
                <a:gd name="connsiteY1142" fmla="*/ 302505 h 1325798"/>
                <a:gd name="connsiteX1143" fmla="*/ 67551 w 1203528"/>
                <a:gd name="connsiteY1143" fmla="*/ 306192 h 1325798"/>
                <a:gd name="connsiteX1144" fmla="*/ 59881 w 1203528"/>
                <a:gd name="connsiteY1144" fmla="*/ 310027 h 1325798"/>
                <a:gd name="connsiteX1145" fmla="*/ 51917 w 1203528"/>
                <a:gd name="connsiteY1145" fmla="*/ 312829 h 1325798"/>
                <a:gd name="connsiteX1146" fmla="*/ 47935 w 1203528"/>
                <a:gd name="connsiteY1146" fmla="*/ 315189 h 1325798"/>
                <a:gd name="connsiteX1147" fmla="*/ 45132 w 1203528"/>
                <a:gd name="connsiteY1147" fmla="*/ 318434 h 1325798"/>
                <a:gd name="connsiteX1148" fmla="*/ 40265 w 1203528"/>
                <a:gd name="connsiteY1148" fmla="*/ 327136 h 1325798"/>
                <a:gd name="connsiteX1149" fmla="*/ 39233 w 1203528"/>
                <a:gd name="connsiteY1149" fmla="*/ 329348 h 1325798"/>
                <a:gd name="connsiteX1150" fmla="*/ 37315 w 1203528"/>
                <a:gd name="connsiteY1150" fmla="*/ 331708 h 1325798"/>
                <a:gd name="connsiteX1151" fmla="*/ 34808 w 1203528"/>
                <a:gd name="connsiteY1151" fmla="*/ 332593 h 1325798"/>
                <a:gd name="connsiteX1152" fmla="*/ 33186 w 1203528"/>
                <a:gd name="connsiteY1152" fmla="*/ 333330 h 1325798"/>
                <a:gd name="connsiteX1153" fmla="*/ 33776 w 1203528"/>
                <a:gd name="connsiteY1153" fmla="*/ 328906 h 1325798"/>
                <a:gd name="connsiteX1154" fmla="*/ 31858 w 1203528"/>
                <a:gd name="connsiteY1154" fmla="*/ 325071 h 1325798"/>
                <a:gd name="connsiteX1155" fmla="*/ 33186 w 1203528"/>
                <a:gd name="connsiteY1155" fmla="*/ 317696 h 1325798"/>
                <a:gd name="connsiteX1156" fmla="*/ 32743 w 1203528"/>
                <a:gd name="connsiteY1156" fmla="*/ 315484 h 1325798"/>
                <a:gd name="connsiteX1157" fmla="*/ 30088 w 1203528"/>
                <a:gd name="connsiteY1157" fmla="*/ 316959 h 1325798"/>
                <a:gd name="connsiteX1158" fmla="*/ 28466 w 1203528"/>
                <a:gd name="connsiteY1158" fmla="*/ 318581 h 1325798"/>
                <a:gd name="connsiteX1159" fmla="*/ 24188 w 1203528"/>
                <a:gd name="connsiteY1159" fmla="*/ 329348 h 1325798"/>
                <a:gd name="connsiteX1160" fmla="*/ 21239 w 1203528"/>
                <a:gd name="connsiteY1160" fmla="*/ 337755 h 1325798"/>
                <a:gd name="connsiteX1161" fmla="*/ 23451 w 1203528"/>
                <a:gd name="connsiteY1161" fmla="*/ 342475 h 1325798"/>
                <a:gd name="connsiteX1162" fmla="*/ 24188 w 1203528"/>
                <a:gd name="connsiteY1162" fmla="*/ 345277 h 1325798"/>
                <a:gd name="connsiteX1163" fmla="*/ 24188 w 1203528"/>
                <a:gd name="connsiteY1163" fmla="*/ 348227 h 1325798"/>
                <a:gd name="connsiteX1164" fmla="*/ 23451 w 1203528"/>
                <a:gd name="connsiteY1164" fmla="*/ 352504 h 1325798"/>
                <a:gd name="connsiteX1165" fmla="*/ 23451 w 1203528"/>
                <a:gd name="connsiteY1165" fmla="*/ 358994 h 1325798"/>
                <a:gd name="connsiteX1166" fmla="*/ 17846 w 1203528"/>
                <a:gd name="connsiteY1166" fmla="*/ 367696 h 1325798"/>
                <a:gd name="connsiteX1167" fmla="*/ 16224 w 1203528"/>
                <a:gd name="connsiteY1167" fmla="*/ 371531 h 1325798"/>
                <a:gd name="connsiteX1168" fmla="*/ 14454 w 1203528"/>
                <a:gd name="connsiteY1168" fmla="*/ 378758 h 1325798"/>
                <a:gd name="connsiteX1169" fmla="*/ 14454 w 1203528"/>
                <a:gd name="connsiteY1169" fmla="*/ 387165 h 1325798"/>
                <a:gd name="connsiteX1170" fmla="*/ 16667 w 1203528"/>
                <a:gd name="connsiteY1170" fmla="*/ 391589 h 1325798"/>
                <a:gd name="connsiteX1171" fmla="*/ 18436 w 1203528"/>
                <a:gd name="connsiteY1171" fmla="*/ 394244 h 1325798"/>
                <a:gd name="connsiteX1172" fmla="*/ 21091 w 1203528"/>
                <a:gd name="connsiteY1172" fmla="*/ 402061 h 1325798"/>
                <a:gd name="connsiteX1173" fmla="*/ 24336 w 1203528"/>
                <a:gd name="connsiteY1173" fmla="*/ 407223 h 1325798"/>
                <a:gd name="connsiteX1174" fmla="*/ 29646 w 1203528"/>
                <a:gd name="connsiteY1174" fmla="*/ 417695 h 1325798"/>
                <a:gd name="connsiteX1175" fmla="*/ 35398 w 1203528"/>
                <a:gd name="connsiteY1175" fmla="*/ 426250 h 1325798"/>
                <a:gd name="connsiteX1176" fmla="*/ 35840 w 1203528"/>
                <a:gd name="connsiteY1176" fmla="*/ 429494 h 1325798"/>
                <a:gd name="connsiteX1177" fmla="*/ 35250 w 1203528"/>
                <a:gd name="connsiteY1177" fmla="*/ 433919 h 1325798"/>
                <a:gd name="connsiteX1178" fmla="*/ 35545 w 1203528"/>
                <a:gd name="connsiteY1178" fmla="*/ 438491 h 1325798"/>
                <a:gd name="connsiteX1179" fmla="*/ 34513 w 1203528"/>
                <a:gd name="connsiteY1179" fmla="*/ 439819 h 1325798"/>
                <a:gd name="connsiteX1180" fmla="*/ 32301 w 1203528"/>
                <a:gd name="connsiteY1180" fmla="*/ 441441 h 1325798"/>
                <a:gd name="connsiteX1181" fmla="*/ 29793 w 1203528"/>
                <a:gd name="connsiteY1181" fmla="*/ 439377 h 1325798"/>
                <a:gd name="connsiteX1182" fmla="*/ 28466 w 1203528"/>
                <a:gd name="connsiteY1182" fmla="*/ 437607 h 1325798"/>
                <a:gd name="connsiteX1183" fmla="*/ 26844 w 1203528"/>
                <a:gd name="connsiteY1183" fmla="*/ 431117 h 1325798"/>
                <a:gd name="connsiteX1184" fmla="*/ 26106 w 1203528"/>
                <a:gd name="connsiteY1184" fmla="*/ 430822 h 1325798"/>
                <a:gd name="connsiteX1185" fmla="*/ 25074 w 1203528"/>
                <a:gd name="connsiteY1185" fmla="*/ 433624 h 1325798"/>
                <a:gd name="connsiteX1186" fmla="*/ 23894 w 1203528"/>
                <a:gd name="connsiteY1186" fmla="*/ 434804 h 1325798"/>
                <a:gd name="connsiteX1187" fmla="*/ 22861 w 1203528"/>
                <a:gd name="connsiteY1187" fmla="*/ 433919 h 1325798"/>
                <a:gd name="connsiteX1188" fmla="*/ 21976 w 1203528"/>
                <a:gd name="connsiteY1188" fmla="*/ 432887 h 1325798"/>
                <a:gd name="connsiteX1189" fmla="*/ 21976 w 1203528"/>
                <a:gd name="connsiteY1189" fmla="*/ 430380 h 1325798"/>
                <a:gd name="connsiteX1190" fmla="*/ 22566 w 1203528"/>
                <a:gd name="connsiteY1190" fmla="*/ 425512 h 1325798"/>
                <a:gd name="connsiteX1191" fmla="*/ 20206 w 1203528"/>
                <a:gd name="connsiteY1191" fmla="*/ 422710 h 1325798"/>
                <a:gd name="connsiteX1192" fmla="*/ 18142 w 1203528"/>
                <a:gd name="connsiteY1192" fmla="*/ 419760 h 1325798"/>
                <a:gd name="connsiteX1193" fmla="*/ 15782 w 1203528"/>
                <a:gd name="connsiteY1193" fmla="*/ 419023 h 1325798"/>
                <a:gd name="connsiteX1194" fmla="*/ 14307 w 1203528"/>
                <a:gd name="connsiteY1194" fmla="*/ 420350 h 1325798"/>
                <a:gd name="connsiteX1195" fmla="*/ 14307 w 1203528"/>
                <a:gd name="connsiteY1195" fmla="*/ 422120 h 1325798"/>
                <a:gd name="connsiteX1196" fmla="*/ 17404 w 1203528"/>
                <a:gd name="connsiteY1196" fmla="*/ 427282 h 1325798"/>
                <a:gd name="connsiteX1197" fmla="*/ 19321 w 1203528"/>
                <a:gd name="connsiteY1197" fmla="*/ 432887 h 1325798"/>
                <a:gd name="connsiteX1198" fmla="*/ 22419 w 1203528"/>
                <a:gd name="connsiteY1198" fmla="*/ 436427 h 1325798"/>
                <a:gd name="connsiteX1199" fmla="*/ 24188 w 1203528"/>
                <a:gd name="connsiteY1199" fmla="*/ 437312 h 1325798"/>
                <a:gd name="connsiteX1200" fmla="*/ 26253 w 1203528"/>
                <a:gd name="connsiteY1200" fmla="*/ 439377 h 1325798"/>
                <a:gd name="connsiteX1201" fmla="*/ 25811 w 1203528"/>
                <a:gd name="connsiteY1201" fmla="*/ 444096 h 1325798"/>
                <a:gd name="connsiteX1202" fmla="*/ 24336 w 1203528"/>
                <a:gd name="connsiteY1202" fmla="*/ 445866 h 1325798"/>
                <a:gd name="connsiteX1203" fmla="*/ 23156 w 1203528"/>
                <a:gd name="connsiteY1203" fmla="*/ 446751 h 1325798"/>
                <a:gd name="connsiteX1204" fmla="*/ 19174 w 1203528"/>
                <a:gd name="connsiteY1204" fmla="*/ 445719 h 1325798"/>
                <a:gd name="connsiteX1205" fmla="*/ 18289 w 1203528"/>
                <a:gd name="connsiteY1205" fmla="*/ 442326 h 1325798"/>
                <a:gd name="connsiteX1206" fmla="*/ 15192 w 1203528"/>
                <a:gd name="connsiteY1206" fmla="*/ 435689 h 1325798"/>
                <a:gd name="connsiteX1207" fmla="*/ 14159 w 1203528"/>
                <a:gd name="connsiteY1207" fmla="*/ 433182 h 1325798"/>
                <a:gd name="connsiteX1208" fmla="*/ 13274 w 1203528"/>
                <a:gd name="connsiteY1208" fmla="*/ 432444 h 1325798"/>
                <a:gd name="connsiteX1209" fmla="*/ 12979 w 1203528"/>
                <a:gd name="connsiteY1209" fmla="*/ 433772 h 1325798"/>
                <a:gd name="connsiteX1210" fmla="*/ 12979 w 1203528"/>
                <a:gd name="connsiteY1210" fmla="*/ 436132 h 1325798"/>
                <a:gd name="connsiteX1211" fmla="*/ 12537 w 1203528"/>
                <a:gd name="connsiteY1211" fmla="*/ 437164 h 1325798"/>
                <a:gd name="connsiteX1212" fmla="*/ 11947 w 1203528"/>
                <a:gd name="connsiteY1212" fmla="*/ 437164 h 1325798"/>
                <a:gd name="connsiteX1213" fmla="*/ 10767 w 1203528"/>
                <a:gd name="connsiteY1213" fmla="*/ 435837 h 1325798"/>
                <a:gd name="connsiteX1214" fmla="*/ 9587 w 1203528"/>
                <a:gd name="connsiteY1214" fmla="*/ 435247 h 1325798"/>
                <a:gd name="connsiteX1215" fmla="*/ 8850 w 1203528"/>
                <a:gd name="connsiteY1215" fmla="*/ 435542 h 1325798"/>
                <a:gd name="connsiteX1216" fmla="*/ 10029 w 1203528"/>
                <a:gd name="connsiteY1216" fmla="*/ 437164 h 1325798"/>
                <a:gd name="connsiteX1217" fmla="*/ 12684 w 1203528"/>
                <a:gd name="connsiteY1217" fmla="*/ 442031 h 1325798"/>
                <a:gd name="connsiteX1218" fmla="*/ 22566 w 1203528"/>
                <a:gd name="connsiteY1218" fmla="*/ 453978 h 1325798"/>
                <a:gd name="connsiteX1219" fmla="*/ 30826 w 1203528"/>
                <a:gd name="connsiteY1219" fmla="*/ 467990 h 1325798"/>
                <a:gd name="connsiteX1220" fmla="*/ 32595 w 1203528"/>
                <a:gd name="connsiteY1220" fmla="*/ 473447 h 1325798"/>
                <a:gd name="connsiteX1221" fmla="*/ 33480 w 1203528"/>
                <a:gd name="connsiteY1221" fmla="*/ 485541 h 1325798"/>
                <a:gd name="connsiteX1222" fmla="*/ 34365 w 1203528"/>
                <a:gd name="connsiteY1222" fmla="*/ 488491 h 1325798"/>
                <a:gd name="connsiteX1223" fmla="*/ 39233 w 1203528"/>
                <a:gd name="connsiteY1223" fmla="*/ 494538 h 1325798"/>
                <a:gd name="connsiteX1224" fmla="*/ 44100 w 1203528"/>
                <a:gd name="connsiteY1224" fmla="*/ 501470 h 1325798"/>
                <a:gd name="connsiteX1225" fmla="*/ 45575 w 1203528"/>
                <a:gd name="connsiteY1225" fmla="*/ 505010 h 1325798"/>
                <a:gd name="connsiteX1226" fmla="*/ 45575 w 1203528"/>
                <a:gd name="connsiteY1226" fmla="*/ 507960 h 1325798"/>
                <a:gd name="connsiteX1227" fmla="*/ 46460 w 1203528"/>
                <a:gd name="connsiteY1227" fmla="*/ 510762 h 1325798"/>
                <a:gd name="connsiteX1228" fmla="*/ 52359 w 1203528"/>
                <a:gd name="connsiteY1228" fmla="*/ 518432 h 1325798"/>
                <a:gd name="connsiteX1229" fmla="*/ 55014 w 1203528"/>
                <a:gd name="connsiteY1229" fmla="*/ 526691 h 1325798"/>
                <a:gd name="connsiteX1230" fmla="*/ 55309 w 1203528"/>
                <a:gd name="connsiteY1230" fmla="*/ 529641 h 1325798"/>
                <a:gd name="connsiteX1231" fmla="*/ 54572 w 1203528"/>
                <a:gd name="connsiteY1231" fmla="*/ 534803 h 1325798"/>
                <a:gd name="connsiteX1232" fmla="*/ 55309 w 1203528"/>
                <a:gd name="connsiteY1232" fmla="*/ 543948 h 1325798"/>
                <a:gd name="connsiteX1233" fmla="*/ 56046 w 1203528"/>
                <a:gd name="connsiteY1233" fmla="*/ 548963 h 1325798"/>
                <a:gd name="connsiteX1234" fmla="*/ 58259 w 1203528"/>
                <a:gd name="connsiteY1234" fmla="*/ 558844 h 1325798"/>
                <a:gd name="connsiteX1235" fmla="*/ 60914 w 1203528"/>
                <a:gd name="connsiteY1235" fmla="*/ 565924 h 1325798"/>
                <a:gd name="connsiteX1236" fmla="*/ 64011 w 1203528"/>
                <a:gd name="connsiteY1236" fmla="*/ 570349 h 1325798"/>
                <a:gd name="connsiteX1237" fmla="*/ 68141 w 1203528"/>
                <a:gd name="connsiteY1237" fmla="*/ 580083 h 1325798"/>
                <a:gd name="connsiteX1238" fmla="*/ 74483 w 1203528"/>
                <a:gd name="connsiteY1238" fmla="*/ 591293 h 1325798"/>
                <a:gd name="connsiteX1239" fmla="*/ 75515 w 1203528"/>
                <a:gd name="connsiteY1239" fmla="*/ 596897 h 1325798"/>
                <a:gd name="connsiteX1240" fmla="*/ 75221 w 1203528"/>
                <a:gd name="connsiteY1240" fmla="*/ 611794 h 1325798"/>
                <a:gd name="connsiteX1241" fmla="*/ 74778 w 1203528"/>
                <a:gd name="connsiteY1241" fmla="*/ 616661 h 1325798"/>
                <a:gd name="connsiteX1242" fmla="*/ 73451 w 1203528"/>
                <a:gd name="connsiteY1242" fmla="*/ 617546 h 1325798"/>
                <a:gd name="connsiteX1243" fmla="*/ 72566 w 1203528"/>
                <a:gd name="connsiteY1243" fmla="*/ 619611 h 1325798"/>
                <a:gd name="connsiteX1244" fmla="*/ 73893 w 1203528"/>
                <a:gd name="connsiteY1244" fmla="*/ 629345 h 1325798"/>
                <a:gd name="connsiteX1245" fmla="*/ 74188 w 1203528"/>
                <a:gd name="connsiteY1245" fmla="*/ 634950 h 1325798"/>
                <a:gd name="connsiteX1246" fmla="*/ 72123 w 1203528"/>
                <a:gd name="connsiteY1246" fmla="*/ 640112 h 1325798"/>
                <a:gd name="connsiteX1247" fmla="*/ 69764 w 1203528"/>
                <a:gd name="connsiteY1247" fmla="*/ 644684 h 1325798"/>
                <a:gd name="connsiteX1248" fmla="*/ 65634 w 1203528"/>
                <a:gd name="connsiteY1248" fmla="*/ 647782 h 1325798"/>
                <a:gd name="connsiteX1249" fmla="*/ 61061 w 1203528"/>
                <a:gd name="connsiteY1249" fmla="*/ 647782 h 1325798"/>
                <a:gd name="connsiteX1250" fmla="*/ 58849 w 1203528"/>
                <a:gd name="connsiteY1250" fmla="*/ 646012 h 1325798"/>
                <a:gd name="connsiteX1251" fmla="*/ 56046 w 1203528"/>
                <a:gd name="connsiteY1251" fmla="*/ 644094 h 1325798"/>
                <a:gd name="connsiteX1252" fmla="*/ 55604 w 1203528"/>
                <a:gd name="connsiteY1252" fmla="*/ 652501 h 1325798"/>
                <a:gd name="connsiteX1253" fmla="*/ 55604 w 1203528"/>
                <a:gd name="connsiteY1253" fmla="*/ 659728 h 1325798"/>
                <a:gd name="connsiteX1254" fmla="*/ 56342 w 1203528"/>
                <a:gd name="connsiteY1254" fmla="*/ 662531 h 1325798"/>
                <a:gd name="connsiteX1255" fmla="*/ 56342 w 1203528"/>
                <a:gd name="connsiteY1255" fmla="*/ 665776 h 1325798"/>
                <a:gd name="connsiteX1256" fmla="*/ 59587 w 1203528"/>
                <a:gd name="connsiteY1256" fmla="*/ 668283 h 1325798"/>
                <a:gd name="connsiteX1257" fmla="*/ 61356 w 1203528"/>
                <a:gd name="connsiteY1257" fmla="*/ 667251 h 1325798"/>
                <a:gd name="connsiteX1258" fmla="*/ 63569 w 1203528"/>
                <a:gd name="connsiteY1258" fmla="*/ 667251 h 1325798"/>
                <a:gd name="connsiteX1259" fmla="*/ 71091 w 1203528"/>
                <a:gd name="connsiteY1259" fmla="*/ 670643 h 1325798"/>
                <a:gd name="connsiteX1260" fmla="*/ 75368 w 1203528"/>
                <a:gd name="connsiteY1260" fmla="*/ 673593 h 1325798"/>
                <a:gd name="connsiteX1261" fmla="*/ 82153 w 1203528"/>
                <a:gd name="connsiteY1261" fmla="*/ 681557 h 1325798"/>
                <a:gd name="connsiteX1262" fmla="*/ 88200 w 1203528"/>
                <a:gd name="connsiteY1262" fmla="*/ 683622 h 1325798"/>
                <a:gd name="connsiteX1263" fmla="*/ 96017 w 1203528"/>
                <a:gd name="connsiteY1263" fmla="*/ 687162 h 1325798"/>
                <a:gd name="connsiteX1264" fmla="*/ 105161 w 1203528"/>
                <a:gd name="connsiteY1264" fmla="*/ 688342 h 1325798"/>
                <a:gd name="connsiteX1265" fmla="*/ 112388 w 1203528"/>
                <a:gd name="connsiteY1265" fmla="*/ 688342 h 1325798"/>
                <a:gd name="connsiteX1266" fmla="*/ 123893 w 1203528"/>
                <a:gd name="connsiteY1266" fmla="*/ 690407 h 1325798"/>
                <a:gd name="connsiteX1267" fmla="*/ 126400 w 1203528"/>
                <a:gd name="connsiteY1267" fmla="*/ 689669 h 1325798"/>
                <a:gd name="connsiteX1268" fmla="*/ 131267 w 1203528"/>
                <a:gd name="connsiteY1268" fmla="*/ 689079 h 1325798"/>
                <a:gd name="connsiteX1269" fmla="*/ 134954 w 1203528"/>
                <a:gd name="connsiteY1269" fmla="*/ 687899 h 1325798"/>
                <a:gd name="connsiteX1270" fmla="*/ 138347 w 1203528"/>
                <a:gd name="connsiteY1270" fmla="*/ 687162 h 1325798"/>
                <a:gd name="connsiteX1271" fmla="*/ 148376 w 1203528"/>
                <a:gd name="connsiteY1271" fmla="*/ 679787 h 1325798"/>
                <a:gd name="connsiteX1272" fmla="*/ 158111 w 1203528"/>
                <a:gd name="connsiteY1272" fmla="*/ 672265 h 1325798"/>
                <a:gd name="connsiteX1273" fmla="*/ 162978 w 1203528"/>
                <a:gd name="connsiteY1273" fmla="*/ 671675 h 1325798"/>
                <a:gd name="connsiteX1274" fmla="*/ 167255 w 1203528"/>
                <a:gd name="connsiteY1274" fmla="*/ 671675 h 1325798"/>
                <a:gd name="connsiteX1275" fmla="*/ 172565 w 1203528"/>
                <a:gd name="connsiteY1275" fmla="*/ 669020 h 1325798"/>
                <a:gd name="connsiteX1276" fmla="*/ 177432 w 1203528"/>
                <a:gd name="connsiteY1276" fmla="*/ 661203 h 1325798"/>
                <a:gd name="connsiteX1277" fmla="*/ 179940 w 1203528"/>
                <a:gd name="connsiteY1277" fmla="*/ 659434 h 1325798"/>
                <a:gd name="connsiteX1278" fmla="*/ 183184 w 1203528"/>
                <a:gd name="connsiteY1278" fmla="*/ 657516 h 1325798"/>
                <a:gd name="connsiteX1279" fmla="*/ 192476 w 1203528"/>
                <a:gd name="connsiteY1279" fmla="*/ 656336 h 1325798"/>
                <a:gd name="connsiteX1280" fmla="*/ 197933 w 1203528"/>
                <a:gd name="connsiteY1280" fmla="*/ 657074 h 1325798"/>
                <a:gd name="connsiteX1281" fmla="*/ 200883 w 1203528"/>
                <a:gd name="connsiteY1281" fmla="*/ 655746 h 1325798"/>
                <a:gd name="connsiteX1282" fmla="*/ 208258 w 1203528"/>
                <a:gd name="connsiteY1282" fmla="*/ 654271 h 1325798"/>
                <a:gd name="connsiteX1283" fmla="*/ 223744 w 1203528"/>
                <a:gd name="connsiteY1283" fmla="*/ 652944 h 1325798"/>
                <a:gd name="connsiteX1284" fmla="*/ 232298 w 1203528"/>
                <a:gd name="connsiteY1284" fmla="*/ 653976 h 1325798"/>
                <a:gd name="connsiteX1285" fmla="*/ 237903 w 1203528"/>
                <a:gd name="connsiteY1285" fmla="*/ 653976 h 1325798"/>
                <a:gd name="connsiteX1286" fmla="*/ 240853 w 1203528"/>
                <a:gd name="connsiteY1286" fmla="*/ 654271 h 1325798"/>
                <a:gd name="connsiteX1287" fmla="*/ 243213 w 1203528"/>
                <a:gd name="connsiteY1287" fmla="*/ 657664 h 1325798"/>
                <a:gd name="connsiteX1288" fmla="*/ 259585 w 1203528"/>
                <a:gd name="connsiteY1288" fmla="*/ 654714 h 1325798"/>
                <a:gd name="connsiteX1289" fmla="*/ 264305 w 1203528"/>
                <a:gd name="connsiteY1289" fmla="*/ 654714 h 1325798"/>
                <a:gd name="connsiteX1290" fmla="*/ 267255 w 1203528"/>
                <a:gd name="connsiteY1290" fmla="*/ 655009 h 1325798"/>
                <a:gd name="connsiteX1291" fmla="*/ 270942 w 1203528"/>
                <a:gd name="connsiteY1291" fmla="*/ 657516 h 1325798"/>
                <a:gd name="connsiteX1292" fmla="*/ 275071 w 1203528"/>
                <a:gd name="connsiteY1292" fmla="*/ 655156 h 1325798"/>
                <a:gd name="connsiteX1293" fmla="*/ 278758 w 1203528"/>
                <a:gd name="connsiteY1293" fmla="*/ 655451 h 1325798"/>
                <a:gd name="connsiteX1294" fmla="*/ 282446 w 1203528"/>
                <a:gd name="connsiteY1294" fmla="*/ 653092 h 1325798"/>
                <a:gd name="connsiteX1295" fmla="*/ 288198 w 1203528"/>
                <a:gd name="connsiteY1295" fmla="*/ 646012 h 1325798"/>
                <a:gd name="connsiteX1296" fmla="*/ 290853 w 1203528"/>
                <a:gd name="connsiteY1296" fmla="*/ 641587 h 1325798"/>
                <a:gd name="connsiteX1297" fmla="*/ 294982 w 1203528"/>
                <a:gd name="connsiteY1297" fmla="*/ 632295 h 1325798"/>
                <a:gd name="connsiteX1298" fmla="*/ 298080 w 1203528"/>
                <a:gd name="connsiteY1298" fmla="*/ 628903 h 1325798"/>
                <a:gd name="connsiteX1299" fmla="*/ 301472 w 1203528"/>
                <a:gd name="connsiteY1299" fmla="*/ 627281 h 1325798"/>
                <a:gd name="connsiteX1300" fmla="*/ 305454 w 1203528"/>
                <a:gd name="connsiteY1300" fmla="*/ 626690 h 1325798"/>
                <a:gd name="connsiteX1301" fmla="*/ 311502 w 1203528"/>
                <a:gd name="connsiteY1301" fmla="*/ 625068 h 1325798"/>
                <a:gd name="connsiteX1302" fmla="*/ 324776 w 1203528"/>
                <a:gd name="connsiteY1302" fmla="*/ 617251 h 1325798"/>
                <a:gd name="connsiteX1303" fmla="*/ 329938 w 1203528"/>
                <a:gd name="connsiteY1303" fmla="*/ 615629 h 1325798"/>
                <a:gd name="connsiteX1304" fmla="*/ 332593 w 1203528"/>
                <a:gd name="connsiteY1304" fmla="*/ 614154 h 1325798"/>
                <a:gd name="connsiteX1305" fmla="*/ 341737 w 1203528"/>
                <a:gd name="connsiteY1305" fmla="*/ 608106 h 1325798"/>
                <a:gd name="connsiteX1306" fmla="*/ 347490 w 1203528"/>
                <a:gd name="connsiteY1306" fmla="*/ 606927 h 1325798"/>
                <a:gd name="connsiteX1307" fmla="*/ 364303 w 1203528"/>
                <a:gd name="connsiteY1307" fmla="*/ 608549 h 1325798"/>
                <a:gd name="connsiteX1308" fmla="*/ 372268 w 1203528"/>
                <a:gd name="connsiteY1308" fmla="*/ 608106 h 1325798"/>
                <a:gd name="connsiteX1309" fmla="*/ 378463 w 1203528"/>
                <a:gd name="connsiteY1309" fmla="*/ 607222 h 1325798"/>
                <a:gd name="connsiteX1310" fmla="*/ 387755 w 1203528"/>
                <a:gd name="connsiteY1310" fmla="*/ 603977 h 1325798"/>
                <a:gd name="connsiteX1311" fmla="*/ 397932 w 1203528"/>
                <a:gd name="connsiteY1311" fmla="*/ 601470 h 1325798"/>
                <a:gd name="connsiteX1312" fmla="*/ 410468 w 1203528"/>
                <a:gd name="connsiteY1312" fmla="*/ 596307 h 1325798"/>
                <a:gd name="connsiteX1313" fmla="*/ 420940 w 1203528"/>
                <a:gd name="connsiteY1313" fmla="*/ 590997 h 1325798"/>
                <a:gd name="connsiteX1314" fmla="*/ 427282 w 1203528"/>
                <a:gd name="connsiteY1314" fmla="*/ 589818 h 1325798"/>
                <a:gd name="connsiteX1315" fmla="*/ 437311 w 1203528"/>
                <a:gd name="connsiteY1315" fmla="*/ 588933 h 1325798"/>
                <a:gd name="connsiteX1316" fmla="*/ 451913 w 1203528"/>
                <a:gd name="connsiteY1316" fmla="*/ 587605 h 1325798"/>
                <a:gd name="connsiteX1317" fmla="*/ 469022 w 1203528"/>
                <a:gd name="connsiteY1317" fmla="*/ 588343 h 1325798"/>
                <a:gd name="connsiteX1318" fmla="*/ 473299 w 1203528"/>
                <a:gd name="connsiteY1318" fmla="*/ 587310 h 1325798"/>
                <a:gd name="connsiteX1319" fmla="*/ 475364 w 1203528"/>
                <a:gd name="connsiteY1319" fmla="*/ 586278 h 1325798"/>
                <a:gd name="connsiteX1320" fmla="*/ 478314 w 1203528"/>
                <a:gd name="connsiteY1320" fmla="*/ 585245 h 1325798"/>
                <a:gd name="connsiteX1321" fmla="*/ 482002 w 1203528"/>
                <a:gd name="connsiteY1321" fmla="*/ 585983 h 1325798"/>
                <a:gd name="connsiteX1322" fmla="*/ 484804 w 1203528"/>
                <a:gd name="connsiteY1322" fmla="*/ 586720 h 1325798"/>
                <a:gd name="connsiteX1323" fmla="*/ 493358 w 1203528"/>
                <a:gd name="connsiteY1323" fmla="*/ 590997 h 1325798"/>
                <a:gd name="connsiteX1324" fmla="*/ 506190 w 1203528"/>
                <a:gd name="connsiteY1324" fmla="*/ 599995 h 1325798"/>
                <a:gd name="connsiteX1325" fmla="*/ 508992 w 1203528"/>
                <a:gd name="connsiteY1325" fmla="*/ 600437 h 1325798"/>
                <a:gd name="connsiteX1326" fmla="*/ 517547 w 1203528"/>
                <a:gd name="connsiteY1326" fmla="*/ 598372 h 1325798"/>
                <a:gd name="connsiteX1327" fmla="*/ 520349 w 1203528"/>
                <a:gd name="connsiteY1327" fmla="*/ 598372 h 1325798"/>
                <a:gd name="connsiteX1328" fmla="*/ 532296 w 1203528"/>
                <a:gd name="connsiteY1328" fmla="*/ 605157 h 1325798"/>
                <a:gd name="connsiteX1329" fmla="*/ 541145 w 1203528"/>
                <a:gd name="connsiteY1329" fmla="*/ 605157 h 1325798"/>
                <a:gd name="connsiteX1330" fmla="*/ 544095 w 1203528"/>
                <a:gd name="connsiteY1330" fmla="*/ 605894 h 1325798"/>
                <a:gd name="connsiteX1331" fmla="*/ 547340 w 1203528"/>
                <a:gd name="connsiteY1331" fmla="*/ 607664 h 1325798"/>
                <a:gd name="connsiteX1332" fmla="*/ 551028 w 1203528"/>
                <a:gd name="connsiteY1332" fmla="*/ 611794 h 1325798"/>
                <a:gd name="connsiteX1333" fmla="*/ 558992 w 1203528"/>
                <a:gd name="connsiteY1333" fmla="*/ 615776 h 1325798"/>
                <a:gd name="connsiteX1334" fmla="*/ 559435 w 1203528"/>
                <a:gd name="connsiteY1334" fmla="*/ 619021 h 1325798"/>
                <a:gd name="connsiteX1335" fmla="*/ 558844 w 1203528"/>
                <a:gd name="connsiteY1335" fmla="*/ 621086 h 1325798"/>
                <a:gd name="connsiteX1336" fmla="*/ 557074 w 1203528"/>
                <a:gd name="connsiteY1336" fmla="*/ 621086 h 1325798"/>
                <a:gd name="connsiteX1337" fmla="*/ 555600 w 1203528"/>
                <a:gd name="connsiteY1337" fmla="*/ 621676 h 1325798"/>
                <a:gd name="connsiteX1338" fmla="*/ 557517 w 1203528"/>
                <a:gd name="connsiteY1338" fmla="*/ 628313 h 1325798"/>
                <a:gd name="connsiteX1339" fmla="*/ 560909 w 1203528"/>
                <a:gd name="connsiteY1339" fmla="*/ 633770 h 1325798"/>
                <a:gd name="connsiteX1340" fmla="*/ 568873 w 1203528"/>
                <a:gd name="connsiteY1340" fmla="*/ 634507 h 1325798"/>
                <a:gd name="connsiteX1341" fmla="*/ 571823 w 1203528"/>
                <a:gd name="connsiteY1341" fmla="*/ 636425 h 1325798"/>
                <a:gd name="connsiteX1342" fmla="*/ 573741 w 1203528"/>
                <a:gd name="connsiteY1342" fmla="*/ 638490 h 1325798"/>
                <a:gd name="connsiteX1343" fmla="*/ 575215 w 1203528"/>
                <a:gd name="connsiteY1343" fmla="*/ 641882 h 1325798"/>
                <a:gd name="connsiteX1344" fmla="*/ 576248 w 1203528"/>
                <a:gd name="connsiteY1344" fmla="*/ 647192 h 1325798"/>
                <a:gd name="connsiteX1345" fmla="*/ 580231 w 1203528"/>
                <a:gd name="connsiteY1345" fmla="*/ 651617 h 1325798"/>
                <a:gd name="connsiteX1346" fmla="*/ 583918 w 1203528"/>
                <a:gd name="connsiteY1346" fmla="*/ 655451 h 1325798"/>
                <a:gd name="connsiteX1347" fmla="*/ 584803 w 1203528"/>
                <a:gd name="connsiteY1347" fmla="*/ 657074 h 1325798"/>
                <a:gd name="connsiteX1348" fmla="*/ 586573 w 1203528"/>
                <a:gd name="connsiteY1348" fmla="*/ 662383 h 1325798"/>
                <a:gd name="connsiteX1349" fmla="*/ 587310 w 1203528"/>
                <a:gd name="connsiteY1349" fmla="*/ 664006 h 1325798"/>
                <a:gd name="connsiteX1350" fmla="*/ 588785 w 1203528"/>
                <a:gd name="connsiteY1350" fmla="*/ 669315 h 1325798"/>
                <a:gd name="connsiteX1351" fmla="*/ 590997 w 1203528"/>
                <a:gd name="connsiteY1351" fmla="*/ 675362 h 1325798"/>
                <a:gd name="connsiteX1352" fmla="*/ 590408 w 1203528"/>
                <a:gd name="connsiteY1352" fmla="*/ 675952 h 1325798"/>
                <a:gd name="connsiteX1353" fmla="*/ 589080 w 1203528"/>
                <a:gd name="connsiteY1353" fmla="*/ 675952 h 1325798"/>
                <a:gd name="connsiteX1354" fmla="*/ 586868 w 1203528"/>
                <a:gd name="connsiteY1354" fmla="*/ 674330 h 1325798"/>
                <a:gd name="connsiteX1355" fmla="*/ 584950 w 1203528"/>
                <a:gd name="connsiteY1355" fmla="*/ 672560 h 1325798"/>
                <a:gd name="connsiteX1356" fmla="*/ 583918 w 1203528"/>
                <a:gd name="connsiteY1356" fmla="*/ 672855 h 1325798"/>
                <a:gd name="connsiteX1357" fmla="*/ 582738 w 1203528"/>
                <a:gd name="connsiteY1357" fmla="*/ 674035 h 1325798"/>
                <a:gd name="connsiteX1358" fmla="*/ 582738 w 1203528"/>
                <a:gd name="connsiteY1358" fmla="*/ 675510 h 1325798"/>
                <a:gd name="connsiteX1359" fmla="*/ 584361 w 1203528"/>
                <a:gd name="connsiteY1359" fmla="*/ 675068 h 1325798"/>
                <a:gd name="connsiteX1360" fmla="*/ 585392 w 1203528"/>
                <a:gd name="connsiteY1360" fmla="*/ 675068 h 1325798"/>
                <a:gd name="connsiteX1361" fmla="*/ 587900 w 1203528"/>
                <a:gd name="connsiteY1361" fmla="*/ 677132 h 1325798"/>
                <a:gd name="connsiteX1362" fmla="*/ 590260 w 1203528"/>
                <a:gd name="connsiteY1362" fmla="*/ 679345 h 1325798"/>
                <a:gd name="connsiteX1363" fmla="*/ 592030 w 1203528"/>
                <a:gd name="connsiteY1363" fmla="*/ 680672 h 1325798"/>
                <a:gd name="connsiteX1364" fmla="*/ 596454 w 1203528"/>
                <a:gd name="connsiteY1364" fmla="*/ 685982 h 1325798"/>
                <a:gd name="connsiteX1365" fmla="*/ 598225 w 1203528"/>
                <a:gd name="connsiteY1365" fmla="*/ 684802 h 1325798"/>
                <a:gd name="connsiteX1366" fmla="*/ 600289 w 1203528"/>
                <a:gd name="connsiteY1366" fmla="*/ 683770 h 1325798"/>
                <a:gd name="connsiteX1367" fmla="*/ 603534 w 1203528"/>
                <a:gd name="connsiteY1367" fmla="*/ 686720 h 1325798"/>
                <a:gd name="connsiteX1368" fmla="*/ 604861 w 1203528"/>
                <a:gd name="connsiteY1368" fmla="*/ 687309 h 1325798"/>
                <a:gd name="connsiteX1369" fmla="*/ 605600 w 1203528"/>
                <a:gd name="connsiteY1369" fmla="*/ 686129 h 1325798"/>
                <a:gd name="connsiteX1370" fmla="*/ 604419 w 1203528"/>
                <a:gd name="connsiteY1370" fmla="*/ 680967 h 1325798"/>
                <a:gd name="connsiteX1371" fmla="*/ 603092 w 1203528"/>
                <a:gd name="connsiteY1371" fmla="*/ 679640 h 1325798"/>
                <a:gd name="connsiteX1372" fmla="*/ 602797 w 1203528"/>
                <a:gd name="connsiteY1372" fmla="*/ 677722 h 1325798"/>
                <a:gd name="connsiteX1373" fmla="*/ 604419 w 1203528"/>
                <a:gd name="connsiteY1373" fmla="*/ 676395 h 1325798"/>
                <a:gd name="connsiteX1374" fmla="*/ 605157 w 1203528"/>
                <a:gd name="connsiteY1374" fmla="*/ 674773 h 1325798"/>
                <a:gd name="connsiteX1375" fmla="*/ 608844 w 1203528"/>
                <a:gd name="connsiteY1375" fmla="*/ 670790 h 1325798"/>
                <a:gd name="connsiteX1376" fmla="*/ 616956 w 1203528"/>
                <a:gd name="connsiteY1376" fmla="*/ 659138 h 1325798"/>
                <a:gd name="connsiteX1377" fmla="*/ 619463 w 1203528"/>
                <a:gd name="connsiteY1377" fmla="*/ 657811 h 1325798"/>
                <a:gd name="connsiteX1378" fmla="*/ 622265 w 1203528"/>
                <a:gd name="connsiteY1378" fmla="*/ 655304 h 1325798"/>
                <a:gd name="connsiteX1379" fmla="*/ 626100 w 1203528"/>
                <a:gd name="connsiteY1379" fmla="*/ 653386 h 1325798"/>
                <a:gd name="connsiteX1380" fmla="*/ 630083 w 1203528"/>
                <a:gd name="connsiteY1380" fmla="*/ 651026 h 1325798"/>
                <a:gd name="connsiteX1381" fmla="*/ 632590 w 1203528"/>
                <a:gd name="connsiteY1381" fmla="*/ 650142 h 1325798"/>
                <a:gd name="connsiteX1382" fmla="*/ 635098 w 1203528"/>
                <a:gd name="connsiteY1382" fmla="*/ 649699 h 1325798"/>
                <a:gd name="connsiteX1383" fmla="*/ 637899 w 1203528"/>
                <a:gd name="connsiteY1383" fmla="*/ 647487 h 1325798"/>
                <a:gd name="connsiteX1384" fmla="*/ 640997 w 1203528"/>
                <a:gd name="connsiteY1384" fmla="*/ 641734 h 1325798"/>
                <a:gd name="connsiteX1385" fmla="*/ 643357 w 1203528"/>
                <a:gd name="connsiteY1385" fmla="*/ 634802 h 1325798"/>
                <a:gd name="connsiteX1386" fmla="*/ 645864 w 1203528"/>
                <a:gd name="connsiteY1386" fmla="*/ 631705 h 1325798"/>
                <a:gd name="connsiteX1387" fmla="*/ 649699 w 1203528"/>
                <a:gd name="connsiteY1387" fmla="*/ 628460 h 1325798"/>
                <a:gd name="connsiteX1388" fmla="*/ 652648 w 1203528"/>
                <a:gd name="connsiteY1388" fmla="*/ 624036 h 1325798"/>
                <a:gd name="connsiteX1389" fmla="*/ 652354 w 1203528"/>
                <a:gd name="connsiteY1389" fmla="*/ 620496 h 1325798"/>
                <a:gd name="connsiteX1390" fmla="*/ 652354 w 1203528"/>
                <a:gd name="connsiteY1390" fmla="*/ 616956 h 1325798"/>
                <a:gd name="connsiteX1391" fmla="*/ 654419 w 1203528"/>
                <a:gd name="connsiteY1391" fmla="*/ 619758 h 1325798"/>
                <a:gd name="connsiteX1392" fmla="*/ 655746 w 1203528"/>
                <a:gd name="connsiteY1392" fmla="*/ 622561 h 1325798"/>
                <a:gd name="connsiteX1393" fmla="*/ 657811 w 1203528"/>
                <a:gd name="connsiteY1393" fmla="*/ 632000 h 1325798"/>
                <a:gd name="connsiteX1394" fmla="*/ 656041 w 1203528"/>
                <a:gd name="connsiteY1394" fmla="*/ 634065 h 1325798"/>
                <a:gd name="connsiteX1395" fmla="*/ 654124 w 1203528"/>
                <a:gd name="connsiteY1395" fmla="*/ 635098 h 1325798"/>
                <a:gd name="connsiteX1396" fmla="*/ 654419 w 1203528"/>
                <a:gd name="connsiteY1396" fmla="*/ 638342 h 1325798"/>
                <a:gd name="connsiteX1397" fmla="*/ 655598 w 1203528"/>
                <a:gd name="connsiteY1397" fmla="*/ 642619 h 1325798"/>
                <a:gd name="connsiteX1398" fmla="*/ 656041 w 1203528"/>
                <a:gd name="connsiteY1398" fmla="*/ 646012 h 1325798"/>
                <a:gd name="connsiteX1399" fmla="*/ 652059 w 1203528"/>
                <a:gd name="connsiteY1399" fmla="*/ 649699 h 1325798"/>
                <a:gd name="connsiteX1400" fmla="*/ 648667 w 1203528"/>
                <a:gd name="connsiteY1400" fmla="*/ 654271 h 1325798"/>
                <a:gd name="connsiteX1401" fmla="*/ 644537 w 1203528"/>
                <a:gd name="connsiteY1401" fmla="*/ 663121 h 1325798"/>
                <a:gd name="connsiteX1402" fmla="*/ 644242 w 1203528"/>
                <a:gd name="connsiteY1402" fmla="*/ 665776 h 1325798"/>
                <a:gd name="connsiteX1403" fmla="*/ 643652 w 1203528"/>
                <a:gd name="connsiteY1403" fmla="*/ 669463 h 1325798"/>
                <a:gd name="connsiteX1404" fmla="*/ 643947 w 1203528"/>
                <a:gd name="connsiteY1404" fmla="*/ 672708 h 1325798"/>
                <a:gd name="connsiteX1405" fmla="*/ 644537 w 1203528"/>
                <a:gd name="connsiteY1405" fmla="*/ 675805 h 1325798"/>
                <a:gd name="connsiteX1406" fmla="*/ 643504 w 1203528"/>
                <a:gd name="connsiteY1406" fmla="*/ 680672 h 1325798"/>
                <a:gd name="connsiteX1407" fmla="*/ 641882 w 1203528"/>
                <a:gd name="connsiteY1407" fmla="*/ 685097 h 1325798"/>
                <a:gd name="connsiteX1408" fmla="*/ 638195 w 1203528"/>
                <a:gd name="connsiteY1408" fmla="*/ 685097 h 1325798"/>
                <a:gd name="connsiteX1409" fmla="*/ 634950 w 1203528"/>
                <a:gd name="connsiteY1409" fmla="*/ 685392 h 1325798"/>
                <a:gd name="connsiteX1410" fmla="*/ 632000 w 1203528"/>
                <a:gd name="connsiteY1410" fmla="*/ 685097 h 1325798"/>
                <a:gd name="connsiteX1411" fmla="*/ 628608 w 1203528"/>
                <a:gd name="connsiteY1411" fmla="*/ 694684 h 1325798"/>
                <a:gd name="connsiteX1412" fmla="*/ 630820 w 1203528"/>
                <a:gd name="connsiteY1412" fmla="*/ 695126 h 1325798"/>
                <a:gd name="connsiteX1413" fmla="*/ 632442 w 1203528"/>
                <a:gd name="connsiteY1413" fmla="*/ 694537 h 1325798"/>
                <a:gd name="connsiteX1414" fmla="*/ 635392 w 1203528"/>
                <a:gd name="connsiteY1414" fmla="*/ 694537 h 1325798"/>
                <a:gd name="connsiteX1415" fmla="*/ 638785 w 1203528"/>
                <a:gd name="connsiteY1415" fmla="*/ 692767 h 1325798"/>
                <a:gd name="connsiteX1416" fmla="*/ 643652 w 1203528"/>
                <a:gd name="connsiteY1416" fmla="*/ 691439 h 1325798"/>
                <a:gd name="connsiteX1417" fmla="*/ 646454 w 1203528"/>
                <a:gd name="connsiteY1417" fmla="*/ 691881 h 1325798"/>
                <a:gd name="connsiteX1418" fmla="*/ 649699 w 1203528"/>
                <a:gd name="connsiteY1418" fmla="*/ 691881 h 1325798"/>
                <a:gd name="connsiteX1419" fmla="*/ 654419 w 1203528"/>
                <a:gd name="connsiteY1419" fmla="*/ 679492 h 1325798"/>
                <a:gd name="connsiteX1420" fmla="*/ 655598 w 1203528"/>
                <a:gd name="connsiteY1420" fmla="*/ 671528 h 1325798"/>
                <a:gd name="connsiteX1421" fmla="*/ 657959 w 1203528"/>
                <a:gd name="connsiteY1421" fmla="*/ 667988 h 1325798"/>
                <a:gd name="connsiteX1422" fmla="*/ 658696 w 1203528"/>
                <a:gd name="connsiteY1422" fmla="*/ 665481 h 1325798"/>
                <a:gd name="connsiteX1423" fmla="*/ 659876 w 1203528"/>
                <a:gd name="connsiteY1423" fmla="*/ 663121 h 1325798"/>
                <a:gd name="connsiteX1424" fmla="*/ 662383 w 1203528"/>
                <a:gd name="connsiteY1424" fmla="*/ 667103 h 1325798"/>
                <a:gd name="connsiteX1425" fmla="*/ 664448 w 1203528"/>
                <a:gd name="connsiteY1425" fmla="*/ 670938 h 1325798"/>
                <a:gd name="connsiteX1426" fmla="*/ 668873 w 1203528"/>
                <a:gd name="connsiteY1426" fmla="*/ 677280 h 1325798"/>
                <a:gd name="connsiteX1427" fmla="*/ 670348 w 1203528"/>
                <a:gd name="connsiteY1427" fmla="*/ 680377 h 1325798"/>
                <a:gd name="connsiteX1428" fmla="*/ 670938 w 1203528"/>
                <a:gd name="connsiteY1428" fmla="*/ 688047 h 1325798"/>
                <a:gd name="connsiteX1429" fmla="*/ 667988 w 1203528"/>
                <a:gd name="connsiteY1429" fmla="*/ 696896 h 1325798"/>
                <a:gd name="connsiteX1430" fmla="*/ 666218 w 1203528"/>
                <a:gd name="connsiteY1430" fmla="*/ 699404 h 1325798"/>
                <a:gd name="connsiteX1431" fmla="*/ 664153 w 1203528"/>
                <a:gd name="connsiteY1431" fmla="*/ 701616 h 1325798"/>
                <a:gd name="connsiteX1432" fmla="*/ 662383 w 1203528"/>
                <a:gd name="connsiteY1432" fmla="*/ 705303 h 1325798"/>
                <a:gd name="connsiteX1433" fmla="*/ 667693 w 1203528"/>
                <a:gd name="connsiteY1433" fmla="*/ 706188 h 1325798"/>
                <a:gd name="connsiteX1434" fmla="*/ 671085 w 1203528"/>
                <a:gd name="connsiteY1434" fmla="*/ 706188 h 1325798"/>
                <a:gd name="connsiteX1435" fmla="*/ 676543 w 1203528"/>
                <a:gd name="connsiteY1435" fmla="*/ 703386 h 1325798"/>
                <a:gd name="connsiteX1436" fmla="*/ 677574 w 1203528"/>
                <a:gd name="connsiteY1436" fmla="*/ 703091 h 1325798"/>
                <a:gd name="connsiteX1437" fmla="*/ 680230 w 1203528"/>
                <a:gd name="connsiteY1437" fmla="*/ 703091 h 1325798"/>
                <a:gd name="connsiteX1438" fmla="*/ 681262 w 1203528"/>
                <a:gd name="connsiteY1438" fmla="*/ 701616 h 1325798"/>
                <a:gd name="connsiteX1439" fmla="*/ 683917 w 1203528"/>
                <a:gd name="connsiteY1439" fmla="*/ 700288 h 1325798"/>
                <a:gd name="connsiteX1440" fmla="*/ 685834 w 1203528"/>
                <a:gd name="connsiteY1440" fmla="*/ 698666 h 1325798"/>
                <a:gd name="connsiteX1441" fmla="*/ 688490 w 1203528"/>
                <a:gd name="connsiteY1441" fmla="*/ 697486 h 1325798"/>
                <a:gd name="connsiteX1442" fmla="*/ 690849 w 1203528"/>
                <a:gd name="connsiteY1442" fmla="*/ 698371 h 1325798"/>
                <a:gd name="connsiteX1443" fmla="*/ 691439 w 1203528"/>
                <a:gd name="connsiteY1443" fmla="*/ 699109 h 1325798"/>
                <a:gd name="connsiteX1444" fmla="*/ 692029 w 1203528"/>
                <a:gd name="connsiteY1444" fmla="*/ 699846 h 1325798"/>
                <a:gd name="connsiteX1445" fmla="*/ 691144 w 1203528"/>
                <a:gd name="connsiteY1445" fmla="*/ 701616 h 1325798"/>
                <a:gd name="connsiteX1446" fmla="*/ 691144 w 1203528"/>
                <a:gd name="connsiteY1446" fmla="*/ 705303 h 1325798"/>
                <a:gd name="connsiteX1447" fmla="*/ 689521 w 1203528"/>
                <a:gd name="connsiteY1447" fmla="*/ 704861 h 1325798"/>
                <a:gd name="connsiteX1448" fmla="*/ 688194 w 1203528"/>
                <a:gd name="connsiteY1448" fmla="*/ 702648 h 1325798"/>
                <a:gd name="connsiteX1449" fmla="*/ 686424 w 1203528"/>
                <a:gd name="connsiteY1449" fmla="*/ 703238 h 1325798"/>
                <a:gd name="connsiteX1450" fmla="*/ 685244 w 1203528"/>
                <a:gd name="connsiteY1450" fmla="*/ 704861 h 1325798"/>
                <a:gd name="connsiteX1451" fmla="*/ 682737 w 1203528"/>
                <a:gd name="connsiteY1451" fmla="*/ 704271 h 1325798"/>
                <a:gd name="connsiteX1452" fmla="*/ 683179 w 1203528"/>
                <a:gd name="connsiteY1452" fmla="*/ 705303 h 1325798"/>
                <a:gd name="connsiteX1453" fmla="*/ 684507 w 1203528"/>
                <a:gd name="connsiteY1453" fmla="*/ 707368 h 1325798"/>
                <a:gd name="connsiteX1454" fmla="*/ 689964 w 1203528"/>
                <a:gd name="connsiteY1454" fmla="*/ 711498 h 1325798"/>
                <a:gd name="connsiteX1455" fmla="*/ 695716 w 1203528"/>
                <a:gd name="connsiteY1455" fmla="*/ 716955 h 1325798"/>
                <a:gd name="connsiteX1456" fmla="*/ 697928 w 1203528"/>
                <a:gd name="connsiteY1456" fmla="*/ 719463 h 1325798"/>
                <a:gd name="connsiteX1457" fmla="*/ 702648 w 1203528"/>
                <a:gd name="connsiteY1457" fmla="*/ 727574 h 1325798"/>
                <a:gd name="connsiteX1458" fmla="*/ 706041 w 1203528"/>
                <a:gd name="connsiteY1458" fmla="*/ 736276 h 1325798"/>
                <a:gd name="connsiteX1459" fmla="*/ 705746 w 1203528"/>
                <a:gd name="connsiteY1459" fmla="*/ 738784 h 1325798"/>
                <a:gd name="connsiteX1460" fmla="*/ 704124 w 1203528"/>
                <a:gd name="connsiteY1460" fmla="*/ 743356 h 1325798"/>
                <a:gd name="connsiteX1461" fmla="*/ 702943 w 1203528"/>
                <a:gd name="connsiteY1461" fmla="*/ 748076 h 1325798"/>
                <a:gd name="connsiteX1462" fmla="*/ 702943 w 1203528"/>
                <a:gd name="connsiteY1462" fmla="*/ 750583 h 1325798"/>
                <a:gd name="connsiteX1463" fmla="*/ 704124 w 1203528"/>
                <a:gd name="connsiteY1463" fmla="*/ 753680 h 1325798"/>
                <a:gd name="connsiteX1464" fmla="*/ 706483 w 1203528"/>
                <a:gd name="connsiteY1464" fmla="*/ 756925 h 1325798"/>
                <a:gd name="connsiteX1465" fmla="*/ 715332 w 1203528"/>
                <a:gd name="connsiteY1465" fmla="*/ 765627 h 1325798"/>
                <a:gd name="connsiteX1466" fmla="*/ 720052 w 1203528"/>
                <a:gd name="connsiteY1466" fmla="*/ 773297 h 1325798"/>
                <a:gd name="connsiteX1467" fmla="*/ 726247 w 1203528"/>
                <a:gd name="connsiteY1467" fmla="*/ 777279 h 1325798"/>
                <a:gd name="connsiteX1468" fmla="*/ 736277 w 1203528"/>
                <a:gd name="connsiteY1468" fmla="*/ 778754 h 1325798"/>
                <a:gd name="connsiteX1469" fmla="*/ 741586 w 1203528"/>
                <a:gd name="connsiteY1469" fmla="*/ 781556 h 1325798"/>
                <a:gd name="connsiteX1470" fmla="*/ 747043 w 1203528"/>
                <a:gd name="connsiteY1470" fmla="*/ 787308 h 1325798"/>
                <a:gd name="connsiteX1471" fmla="*/ 748813 w 1203528"/>
                <a:gd name="connsiteY1471" fmla="*/ 787751 h 1325798"/>
                <a:gd name="connsiteX1472" fmla="*/ 751468 w 1203528"/>
                <a:gd name="connsiteY1472" fmla="*/ 788046 h 1325798"/>
                <a:gd name="connsiteX1473" fmla="*/ 754861 w 1203528"/>
                <a:gd name="connsiteY1473" fmla="*/ 784506 h 1325798"/>
                <a:gd name="connsiteX1474" fmla="*/ 760022 w 1203528"/>
                <a:gd name="connsiteY1474" fmla="*/ 784949 h 1325798"/>
                <a:gd name="connsiteX1475" fmla="*/ 766954 w 1203528"/>
                <a:gd name="connsiteY1475" fmla="*/ 788488 h 1325798"/>
                <a:gd name="connsiteX1476" fmla="*/ 771084 w 1203528"/>
                <a:gd name="connsiteY1476" fmla="*/ 787603 h 1325798"/>
                <a:gd name="connsiteX1477" fmla="*/ 774034 w 1203528"/>
                <a:gd name="connsiteY1477" fmla="*/ 788046 h 1325798"/>
                <a:gd name="connsiteX1478" fmla="*/ 778164 w 1203528"/>
                <a:gd name="connsiteY1478" fmla="*/ 789963 h 1325798"/>
                <a:gd name="connsiteX1479" fmla="*/ 784064 w 1203528"/>
                <a:gd name="connsiteY1479" fmla="*/ 793945 h 1325798"/>
                <a:gd name="connsiteX1480" fmla="*/ 790406 w 1203528"/>
                <a:gd name="connsiteY1480" fmla="*/ 795863 h 1325798"/>
                <a:gd name="connsiteX1481" fmla="*/ 794093 w 1203528"/>
                <a:gd name="connsiteY1481" fmla="*/ 798813 h 1325798"/>
                <a:gd name="connsiteX1482" fmla="*/ 797043 w 1203528"/>
                <a:gd name="connsiteY1482" fmla="*/ 799255 h 1325798"/>
                <a:gd name="connsiteX1483" fmla="*/ 802352 w 1203528"/>
                <a:gd name="connsiteY1483" fmla="*/ 801172 h 1325798"/>
                <a:gd name="connsiteX1484" fmla="*/ 806187 w 1203528"/>
                <a:gd name="connsiteY1484" fmla="*/ 799550 h 1325798"/>
                <a:gd name="connsiteX1485" fmla="*/ 809432 w 1203528"/>
                <a:gd name="connsiteY1485" fmla="*/ 797485 h 1325798"/>
                <a:gd name="connsiteX1486" fmla="*/ 816954 w 1203528"/>
                <a:gd name="connsiteY1486" fmla="*/ 790258 h 1325798"/>
                <a:gd name="connsiteX1487" fmla="*/ 822854 w 1203528"/>
                <a:gd name="connsiteY1487" fmla="*/ 786866 h 1325798"/>
                <a:gd name="connsiteX1488" fmla="*/ 825951 w 1203528"/>
                <a:gd name="connsiteY1488" fmla="*/ 785538 h 1325798"/>
                <a:gd name="connsiteX1489" fmla="*/ 828459 w 1203528"/>
                <a:gd name="connsiteY1489" fmla="*/ 784949 h 1325798"/>
                <a:gd name="connsiteX1490" fmla="*/ 831703 w 1203528"/>
                <a:gd name="connsiteY1490" fmla="*/ 782736 h 1325798"/>
                <a:gd name="connsiteX1491" fmla="*/ 829786 w 1203528"/>
                <a:gd name="connsiteY1491" fmla="*/ 781114 h 1325798"/>
                <a:gd name="connsiteX1492" fmla="*/ 827868 w 1203528"/>
                <a:gd name="connsiteY1492" fmla="*/ 781409 h 1325798"/>
                <a:gd name="connsiteX1493" fmla="*/ 824624 w 1203528"/>
                <a:gd name="connsiteY1493" fmla="*/ 780524 h 1325798"/>
                <a:gd name="connsiteX1494" fmla="*/ 826394 w 1203528"/>
                <a:gd name="connsiteY1494" fmla="*/ 779491 h 1325798"/>
                <a:gd name="connsiteX1495" fmla="*/ 828311 w 1203528"/>
                <a:gd name="connsiteY1495" fmla="*/ 778754 h 1325798"/>
                <a:gd name="connsiteX1496" fmla="*/ 837603 w 1203528"/>
                <a:gd name="connsiteY1496" fmla="*/ 773444 h 1325798"/>
                <a:gd name="connsiteX1497" fmla="*/ 840110 w 1203528"/>
                <a:gd name="connsiteY1497" fmla="*/ 775067 h 1325798"/>
                <a:gd name="connsiteX1498" fmla="*/ 841732 w 1203528"/>
                <a:gd name="connsiteY1498" fmla="*/ 776836 h 1325798"/>
                <a:gd name="connsiteX1499" fmla="*/ 843502 w 1203528"/>
                <a:gd name="connsiteY1499" fmla="*/ 779196 h 1325798"/>
                <a:gd name="connsiteX1500" fmla="*/ 842175 w 1203528"/>
                <a:gd name="connsiteY1500" fmla="*/ 782589 h 1325798"/>
                <a:gd name="connsiteX1501" fmla="*/ 840995 w 1203528"/>
                <a:gd name="connsiteY1501" fmla="*/ 784211 h 1325798"/>
                <a:gd name="connsiteX1502" fmla="*/ 838193 w 1203528"/>
                <a:gd name="connsiteY1502" fmla="*/ 786866 h 1325798"/>
                <a:gd name="connsiteX1503" fmla="*/ 833178 w 1203528"/>
                <a:gd name="connsiteY1503" fmla="*/ 786866 h 1325798"/>
                <a:gd name="connsiteX1504" fmla="*/ 836570 w 1203528"/>
                <a:gd name="connsiteY1504" fmla="*/ 789668 h 1325798"/>
                <a:gd name="connsiteX1505" fmla="*/ 839520 w 1203528"/>
                <a:gd name="connsiteY1505" fmla="*/ 791586 h 1325798"/>
                <a:gd name="connsiteX1506" fmla="*/ 845567 w 1203528"/>
                <a:gd name="connsiteY1506" fmla="*/ 788046 h 1325798"/>
                <a:gd name="connsiteX1507" fmla="*/ 847043 w 1203528"/>
                <a:gd name="connsiteY1507" fmla="*/ 785244 h 1325798"/>
                <a:gd name="connsiteX1508" fmla="*/ 848222 w 1203528"/>
                <a:gd name="connsiteY1508" fmla="*/ 783621 h 1325798"/>
                <a:gd name="connsiteX1509" fmla="*/ 850139 w 1203528"/>
                <a:gd name="connsiteY1509" fmla="*/ 783326 h 1325798"/>
                <a:gd name="connsiteX1510" fmla="*/ 852942 w 1203528"/>
                <a:gd name="connsiteY1510" fmla="*/ 783916 h 1325798"/>
                <a:gd name="connsiteX1511" fmla="*/ 854122 w 1203528"/>
                <a:gd name="connsiteY1511" fmla="*/ 785981 h 1325798"/>
                <a:gd name="connsiteX1512" fmla="*/ 854712 w 1203528"/>
                <a:gd name="connsiteY1512" fmla="*/ 788488 h 1325798"/>
                <a:gd name="connsiteX1513" fmla="*/ 852647 w 1203528"/>
                <a:gd name="connsiteY1513" fmla="*/ 789226 h 1325798"/>
                <a:gd name="connsiteX1514" fmla="*/ 851615 w 1203528"/>
                <a:gd name="connsiteY1514" fmla="*/ 791143 h 1325798"/>
                <a:gd name="connsiteX1515" fmla="*/ 850877 w 1203528"/>
                <a:gd name="connsiteY1515" fmla="*/ 792913 h 1325798"/>
                <a:gd name="connsiteX1516" fmla="*/ 854417 w 1203528"/>
                <a:gd name="connsiteY1516" fmla="*/ 795125 h 1325798"/>
                <a:gd name="connsiteX1517" fmla="*/ 856335 w 1203528"/>
                <a:gd name="connsiteY1517" fmla="*/ 796600 h 1325798"/>
                <a:gd name="connsiteX1518" fmla="*/ 858546 w 1203528"/>
                <a:gd name="connsiteY1518" fmla="*/ 796600 h 1325798"/>
                <a:gd name="connsiteX1519" fmla="*/ 861201 w 1203528"/>
                <a:gd name="connsiteY1519" fmla="*/ 796896 h 1325798"/>
                <a:gd name="connsiteX1520" fmla="*/ 863119 w 1203528"/>
                <a:gd name="connsiteY1520" fmla="*/ 800140 h 1325798"/>
                <a:gd name="connsiteX1521" fmla="*/ 864889 w 1203528"/>
                <a:gd name="connsiteY1521" fmla="*/ 803975 h 1325798"/>
                <a:gd name="connsiteX1522" fmla="*/ 867101 w 1203528"/>
                <a:gd name="connsiteY1522" fmla="*/ 802942 h 1325798"/>
                <a:gd name="connsiteX1523" fmla="*/ 868428 w 1203528"/>
                <a:gd name="connsiteY1523" fmla="*/ 801910 h 1325798"/>
                <a:gd name="connsiteX1524" fmla="*/ 870789 w 1203528"/>
                <a:gd name="connsiteY1524" fmla="*/ 802942 h 1325798"/>
                <a:gd name="connsiteX1525" fmla="*/ 873296 w 1203528"/>
                <a:gd name="connsiteY1525" fmla="*/ 805892 h 1325798"/>
                <a:gd name="connsiteX1526" fmla="*/ 875361 w 1203528"/>
                <a:gd name="connsiteY1526" fmla="*/ 809285 h 1325798"/>
                <a:gd name="connsiteX1527" fmla="*/ 875361 w 1203528"/>
                <a:gd name="connsiteY1527" fmla="*/ 810760 h 1325798"/>
                <a:gd name="connsiteX1528" fmla="*/ 877131 w 1203528"/>
                <a:gd name="connsiteY1528" fmla="*/ 811349 h 1325798"/>
                <a:gd name="connsiteX1529" fmla="*/ 878605 w 1203528"/>
                <a:gd name="connsiteY1529" fmla="*/ 810317 h 1325798"/>
                <a:gd name="connsiteX1530" fmla="*/ 879343 w 1203528"/>
                <a:gd name="connsiteY1530" fmla="*/ 808842 h 1325798"/>
                <a:gd name="connsiteX1531" fmla="*/ 879343 w 1203528"/>
                <a:gd name="connsiteY1531" fmla="*/ 806187 h 1325798"/>
                <a:gd name="connsiteX1532" fmla="*/ 878900 w 1203528"/>
                <a:gd name="connsiteY1532" fmla="*/ 802057 h 1325798"/>
                <a:gd name="connsiteX1533" fmla="*/ 877868 w 1203528"/>
                <a:gd name="connsiteY1533" fmla="*/ 801468 h 1325798"/>
                <a:gd name="connsiteX1534" fmla="*/ 875508 w 1203528"/>
                <a:gd name="connsiteY1534" fmla="*/ 803680 h 1325798"/>
                <a:gd name="connsiteX1535" fmla="*/ 874181 w 1203528"/>
                <a:gd name="connsiteY1535" fmla="*/ 802057 h 1325798"/>
                <a:gd name="connsiteX1536" fmla="*/ 872411 w 1203528"/>
                <a:gd name="connsiteY1536" fmla="*/ 800288 h 1325798"/>
                <a:gd name="connsiteX1537" fmla="*/ 872411 w 1203528"/>
                <a:gd name="connsiteY1537" fmla="*/ 798665 h 1325798"/>
                <a:gd name="connsiteX1538" fmla="*/ 874476 w 1203528"/>
                <a:gd name="connsiteY1538" fmla="*/ 797780 h 1325798"/>
                <a:gd name="connsiteX1539" fmla="*/ 876098 w 1203528"/>
                <a:gd name="connsiteY1539" fmla="*/ 798075 h 1325798"/>
                <a:gd name="connsiteX1540" fmla="*/ 878163 w 1203528"/>
                <a:gd name="connsiteY1540" fmla="*/ 798075 h 1325798"/>
                <a:gd name="connsiteX1541" fmla="*/ 889225 w 1203528"/>
                <a:gd name="connsiteY1541" fmla="*/ 796600 h 1325798"/>
                <a:gd name="connsiteX1542" fmla="*/ 903237 w 1203528"/>
                <a:gd name="connsiteY1542" fmla="*/ 783178 h 1325798"/>
                <a:gd name="connsiteX1543" fmla="*/ 909431 w 1203528"/>
                <a:gd name="connsiteY1543" fmla="*/ 778164 h 1325798"/>
                <a:gd name="connsiteX1544" fmla="*/ 915773 w 1203528"/>
                <a:gd name="connsiteY1544" fmla="*/ 774477 h 1325798"/>
                <a:gd name="connsiteX1545" fmla="*/ 922410 w 1203528"/>
                <a:gd name="connsiteY1545" fmla="*/ 772117 h 1325798"/>
                <a:gd name="connsiteX1546" fmla="*/ 925802 w 1203528"/>
                <a:gd name="connsiteY1546" fmla="*/ 771379 h 1325798"/>
                <a:gd name="connsiteX1547" fmla="*/ 943649 w 1203528"/>
                <a:gd name="connsiteY1547" fmla="*/ 770052 h 1325798"/>
                <a:gd name="connsiteX1548" fmla="*/ 952941 w 1203528"/>
                <a:gd name="connsiteY1548" fmla="*/ 770494 h 1325798"/>
                <a:gd name="connsiteX1549" fmla="*/ 957661 w 1203528"/>
                <a:gd name="connsiteY1549" fmla="*/ 769610 h 1325798"/>
                <a:gd name="connsiteX1550" fmla="*/ 959873 w 1203528"/>
                <a:gd name="connsiteY1550" fmla="*/ 768429 h 1325798"/>
                <a:gd name="connsiteX1551" fmla="*/ 963560 w 1203528"/>
                <a:gd name="connsiteY1551" fmla="*/ 765037 h 1325798"/>
                <a:gd name="connsiteX1552" fmla="*/ 966215 w 1203528"/>
                <a:gd name="connsiteY1552" fmla="*/ 762972 h 1325798"/>
                <a:gd name="connsiteX1553" fmla="*/ 969460 w 1203528"/>
                <a:gd name="connsiteY1553" fmla="*/ 762382 h 1325798"/>
                <a:gd name="connsiteX1554" fmla="*/ 970197 w 1203528"/>
                <a:gd name="connsiteY1554" fmla="*/ 759875 h 1325798"/>
                <a:gd name="connsiteX1555" fmla="*/ 970197 w 1203528"/>
                <a:gd name="connsiteY1555" fmla="*/ 757073 h 1325798"/>
                <a:gd name="connsiteX1556" fmla="*/ 970787 w 1203528"/>
                <a:gd name="connsiteY1556" fmla="*/ 754270 h 1325798"/>
                <a:gd name="connsiteX1557" fmla="*/ 969902 w 1203528"/>
                <a:gd name="connsiteY1557" fmla="*/ 748961 h 1325798"/>
                <a:gd name="connsiteX1558" fmla="*/ 970197 w 1203528"/>
                <a:gd name="connsiteY1558" fmla="*/ 741881 h 1325798"/>
                <a:gd name="connsiteX1559" fmla="*/ 970935 w 1203528"/>
                <a:gd name="connsiteY1559" fmla="*/ 738194 h 1325798"/>
                <a:gd name="connsiteX1560" fmla="*/ 972852 w 1203528"/>
                <a:gd name="connsiteY1560" fmla="*/ 733032 h 1325798"/>
                <a:gd name="connsiteX1561" fmla="*/ 973737 w 1203528"/>
                <a:gd name="connsiteY1561" fmla="*/ 727722 h 1325798"/>
                <a:gd name="connsiteX1562" fmla="*/ 974622 w 1203528"/>
                <a:gd name="connsiteY1562" fmla="*/ 720200 h 1325798"/>
                <a:gd name="connsiteX1563" fmla="*/ 975359 w 1203528"/>
                <a:gd name="connsiteY1563" fmla="*/ 715775 h 1325798"/>
                <a:gd name="connsiteX1564" fmla="*/ 976392 w 1203528"/>
                <a:gd name="connsiteY1564" fmla="*/ 711646 h 1325798"/>
                <a:gd name="connsiteX1565" fmla="*/ 978900 w 1203528"/>
                <a:gd name="connsiteY1565" fmla="*/ 707221 h 1325798"/>
                <a:gd name="connsiteX1566" fmla="*/ 981112 w 1203528"/>
                <a:gd name="connsiteY1566" fmla="*/ 704271 h 1325798"/>
                <a:gd name="connsiteX1567" fmla="*/ 986127 w 1203528"/>
                <a:gd name="connsiteY1567" fmla="*/ 693356 h 1325798"/>
                <a:gd name="connsiteX1568" fmla="*/ 987897 w 1203528"/>
                <a:gd name="connsiteY1568" fmla="*/ 692324 h 1325798"/>
                <a:gd name="connsiteX1569" fmla="*/ 989371 w 1203528"/>
                <a:gd name="connsiteY1569" fmla="*/ 692324 h 1325798"/>
                <a:gd name="connsiteX1570" fmla="*/ 989962 w 1203528"/>
                <a:gd name="connsiteY1570" fmla="*/ 691734 h 1325798"/>
                <a:gd name="connsiteX1571" fmla="*/ 989962 w 1203528"/>
                <a:gd name="connsiteY1571" fmla="*/ 691144 h 1325798"/>
                <a:gd name="connsiteX1572" fmla="*/ 989666 w 1203528"/>
                <a:gd name="connsiteY1572" fmla="*/ 690702 h 1325798"/>
                <a:gd name="connsiteX1573" fmla="*/ 989077 w 1203528"/>
                <a:gd name="connsiteY1573" fmla="*/ 689374 h 1325798"/>
                <a:gd name="connsiteX1574" fmla="*/ 989519 w 1203528"/>
                <a:gd name="connsiteY1574" fmla="*/ 688342 h 1325798"/>
                <a:gd name="connsiteX1575" fmla="*/ 990993 w 1203528"/>
                <a:gd name="connsiteY1575" fmla="*/ 687309 h 1325798"/>
                <a:gd name="connsiteX1576" fmla="*/ 991436 w 1203528"/>
                <a:gd name="connsiteY1576" fmla="*/ 687752 h 1325798"/>
                <a:gd name="connsiteX1577" fmla="*/ 992174 w 1203528"/>
                <a:gd name="connsiteY1577" fmla="*/ 687457 h 1325798"/>
                <a:gd name="connsiteX1578" fmla="*/ 992174 w 1203528"/>
                <a:gd name="connsiteY1578" fmla="*/ 686867 h 1325798"/>
                <a:gd name="connsiteX1579" fmla="*/ 991584 w 1203528"/>
                <a:gd name="connsiteY1579" fmla="*/ 683917 h 1325798"/>
                <a:gd name="connsiteX1580" fmla="*/ 992616 w 1203528"/>
                <a:gd name="connsiteY1580" fmla="*/ 679640 h 1325798"/>
                <a:gd name="connsiteX1581" fmla="*/ 993943 w 1203528"/>
                <a:gd name="connsiteY1581" fmla="*/ 672265 h 1325798"/>
                <a:gd name="connsiteX1582" fmla="*/ 995419 w 1203528"/>
                <a:gd name="connsiteY1582" fmla="*/ 669020 h 1325798"/>
                <a:gd name="connsiteX1583" fmla="*/ 996304 w 1203528"/>
                <a:gd name="connsiteY1583" fmla="*/ 666366 h 1325798"/>
                <a:gd name="connsiteX1584" fmla="*/ 999696 w 1203528"/>
                <a:gd name="connsiteY1584" fmla="*/ 662383 h 1325798"/>
                <a:gd name="connsiteX1585" fmla="*/ 1003383 w 1203528"/>
                <a:gd name="connsiteY1585" fmla="*/ 658549 h 1325798"/>
                <a:gd name="connsiteX1586" fmla="*/ 1002350 w 1203528"/>
                <a:gd name="connsiteY1586" fmla="*/ 658106 h 1325798"/>
                <a:gd name="connsiteX1587" fmla="*/ 1000581 w 1203528"/>
                <a:gd name="connsiteY1587" fmla="*/ 657811 h 1325798"/>
                <a:gd name="connsiteX1588" fmla="*/ 1001761 w 1203528"/>
                <a:gd name="connsiteY1588" fmla="*/ 656926 h 1325798"/>
                <a:gd name="connsiteX1589" fmla="*/ 1002646 w 1203528"/>
                <a:gd name="connsiteY1589" fmla="*/ 656631 h 1325798"/>
                <a:gd name="connsiteX1590" fmla="*/ 1003826 w 1203528"/>
                <a:gd name="connsiteY1590" fmla="*/ 657221 h 1325798"/>
                <a:gd name="connsiteX1591" fmla="*/ 1004711 w 1203528"/>
                <a:gd name="connsiteY1591" fmla="*/ 655451 h 1325798"/>
                <a:gd name="connsiteX1592" fmla="*/ 1004711 w 1203528"/>
                <a:gd name="connsiteY1592" fmla="*/ 652796 h 1325798"/>
                <a:gd name="connsiteX1593" fmla="*/ 1005890 w 1203528"/>
                <a:gd name="connsiteY1593" fmla="*/ 648814 h 1325798"/>
                <a:gd name="connsiteX1594" fmla="*/ 1005153 w 1203528"/>
                <a:gd name="connsiteY1594" fmla="*/ 645422 h 1325798"/>
                <a:gd name="connsiteX1595" fmla="*/ 1006923 w 1203528"/>
                <a:gd name="connsiteY1595" fmla="*/ 644389 h 1325798"/>
                <a:gd name="connsiteX1596" fmla="*/ 1008840 w 1203528"/>
                <a:gd name="connsiteY1596" fmla="*/ 643800 h 1325798"/>
                <a:gd name="connsiteX1597" fmla="*/ 1009725 w 1203528"/>
                <a:gd name="connsiteY1597" fmla="*/ 640112 h 1325798"/>
                <a:gd name="connsiteX1598" fmla="*/ 1010315 w 1203528"/>
                <a:gd name="connsiteY1598" fmla="*/ 638637 h 1325798"/>
                <a:gd name="connsiteX1599" fmla="*/ 1011495 w 1203528"/>
                <a:gd name="connsiteY1599" fmla="*/ 637310 h 1325798"/>
                <a:gd name="connsiteX1600" fmla="*/ 1013560 w 1203528"/>
                <a:gd name="connsiteY1600" fmla="*/ 634360 h 1325798"/>
                <a:gd name="connsiteX1601" fmla="*/ 1015182 w 1203528"/>
                <a:gd name="connsiteY1601" fmla="*/ 631410 h 1325798"/>
                <a:gd name="connsiteX1602" fmla="*/ 1019017 w 1203528"/>
                <a:gd name="connsiteY1602" fmla="*/ 625658 h 1325798"/>
                <a:gd name="connsiteX1603" fmla="*/ 1022704 w 1203528"/>
                <a:gd name="connsiteY1603" fmla="*/ 623298 h 1325798"/>
                <a:gd name="connsiteX1604" fmla="*/ 1028161 w 1203528"/>
                <a:gd name="connsiteY1604" fmla="*/ 621528 h 1325798"/>
                <a:gd name="connsiteX1605" fmla="*/ 1028751 w 1203528"/>
                <a:gd name="connsiteY1605" fmla="*/ 620496 h 1325798"/>
                <a:gd name="connsiteX1606" fmla="*/ 1027424 w 1203528"/>
                <a:gd name="connsiteY1606" fmla="*/ 619906 h 1325798"/>
                <a:gd name="connsiteX1607" fmla="*/ 1027424 w 1203528"/>
                <a:gd name="connsiteY1607" fmla="*/ 619316 h 1325798"/>
                <a:gd name="connsiteX1608" fmla="*/ 1029489 w 1203528"/>
                <a:gd name="connsiteY1608" fmla="*/ 619316 h 1325798"/>
                <a:gd name="connsiteX1609" fmla="*/ 1030374 w 1203528"/>
                <a:gd name="connsiteY1609" fmla="*/ 617251 h 1325798"/>
                <a:gd name="connsiteX1610" fmla="*/ 1032586 w 1203528"/>
                <a:gd name="connsiteY1610" fmla="*/ 615776 h 1325798"/>
                <a:gd name="connsiteX1611" fmla="*/ 1036273 w 1203528"/>
                <a:gd name="connsiteY1611" fmla="*/ 612384 h 1325798"/>
                <a:gd name="connsiteX1612" fmla="*/ 1037453 w 1203528"/>
                <a:gd name="connsiteY1612" fmla="*/ 609287 h 1325798"/>
                <a:gd name="connsiteX1613" fmla="*/ 1038191 w 1203528"/>
                <a:gd name="connsiteY1613" fmla="*/ 606779 h 1325798"/>
                <a:gd name="connsiteX1614" fmla="*/ 1038486 w 1203528"/>
                <a:gd name="connsiteY1614" fmla="*/ 601027 h 1325798"/>
                <a:gd name="connsiteX1615" fmla="*/ 1044386 w 1203528"/>
                <a:gd name="connsiteY1615" fmla="*/ 593505 h 1325798"/>
                <a:gd name="connsiteX1616" fmla="*/ 1048515 w 1203528"/>
                <a:gd name="connsiteY1616" fmla="*/ 583328 h 1325798"/>
                <a:gd name="connsiteX1617" fmla="*/ 1049548 w 1203528"/>
                <a:gd name="connsiteY1617" fmla="*/ 576838 h 1325798"/>
                <a:gd name="connsiteX1618" fmla="*/ 1050580 w 1203528"/>
                <a:gd name="connsiteY1618" fmla="*/ 573299 h 1325798"/>
                <a:gd name="connsiteX1619" fmla="*/ 1051318 w 1203528"/>
                <a:gd name="connsiteY1619" fmla="*/ 568136 h 1325798"/>
                <a:gd name="connsiteX1620" fmla="*/ 1050728 w 1203528"/>
                <a:gd name="connsiteY1620" fmla="*/ 562827 h 1325798"/>
                <a:gd name="connsiteX1621" fmla="*/ 1050728 w 1203528"/>
                <a:gd name="connsiteY1621" fmla="*/ 558402 h 1325798"/>
                <a:gd name="connsiteX1622" fmla="*/ 1055005 w 1203528"/>
                <a:gd name="connsiteY1622" fmla="*/ 547045 h 1325798"/>
                <a:gd name="connsiteX1623" fmla="*/ 1055890 w 1203528"/>
                <a:gd name="connsiteY1623" fmla="*/ 542325 h 1325798"/>
                <a:gd name="connsiteX1624" fmla="*/ 1057218 w 1203528"/>
                <a:gd name="connsiteY1624" fmla="*/ 539376 h 1325798"/>
                <a:gd name="connsiteX1625" fmla="*/ 1059135 w 1203528"/>
                <a:gd name="connsiteY1625" fmla="*/ 528166 h 1325798"/>
                <a:gd name="connsiteX1626" fmla="*/ 1059135 w 1203528"/>
                <a:gd name="connsiteY1626" fmla="*/ 522267 h 1325798"/>
                <a:gd name="connsiteX1627" fmla="*/ 1062084 w 1203528"/>
                <a:gd name="connsiteY1627" fmla="*/ 515482 h 1325798"/>
                <a:gd name="connsiteX1628" fmla="*/ 1065772 w 1203528"/>
                <a:gd name="connsiteY1628" fmla="*/ 509877 h 1325798"/>
                <a:gd name="connsiteX1629" fmla="*/ 1066067 w 1203528"/>
                <a:gd name="connsiteY1629" fmla="*/ 504715 h 1325798"/>
                <a:gd name="connsiteX1630" fmla="*/ 1064887 w 1203528"/>
                <a:gd name="connsiteY1630" fmla="*/ 500733 h 1325798"/>
                <a:gd name="connsiteX1631" fmla="*/ 1064887 w 1203528"/>
                <a:gd name="connsiteY1631" fmla="*/ 492473 h 1325798"/>
                <a:gd name="connsiteX1632" fmla="*/ 925950 w 1203528"/>
                <a:gd name="connsiteY1632" fmla="*/ 845862 h 1325798"/>
                <a:gd name="connsiteX1633" fmla="*/ 922558 w 1203528"/>
                <a:gd name="connsiteY1633" fmla="*/ 847485 h 1325798"/>
                <a:gd name="connsiteX1634" fmla="*/ 918871 w 1203528"/>
                <a:gd name="connsiteY1634" fmla="*/ 847485 h 1325798"/>
                <a:gd name="connsiteX1635" fmla="*/ 917543 w 1203528"/>
                <a:gd name="connsiteY1635" fmla="*/ 848222 h 1325798"/>
                <a:gd name="connsiteX1636" fmla="*/ 917838 w 1203528"/>
                <a:gd name="connsiteY1636" fmla="*/ 848960 h 1325798"/>
                <a:gd name="connsiteX1637" fmla="*/ 920050 w 1203528"/>
                <a:gd name="connsiteY1637" fmla="*/ 850434 h 1325798"/>
                <a:gd name="connsiteX1638" fmla="*/ 923000 w 1203528"/>
                <a:gd name="connsiteY1638" fmla="*/ 850434 h 1325798"/>
                <a:gd name="connsiteX1639" fmla="*/ 925802 w 1203528"/>
                <a:gd name="connsiteY1639" fmla="*/ 849845 h 1325798"/>
                <a:gd name="connsiteX1640" fmla="*/ 926687 w 1203528"/>
                <a:gd name="connsiteY1640" fmla="*/ 851762 h 1325798"/>
                <a:gd name="connsiteX1641" fmla="*/ 928015 w 1203528"/>
                <a:gd name="connsiteY1641" fmla="*/ 851467 h 1325798"/>
                <a:gd name="connsiteX1642" fmla="*/ 929785 w 1203528"/>
                <a:gd name="connsiteY1642" fmla="*/ 849845 h 1325798"/>
                <a:gd name="connsiteX1643" fmla="*/ 928457 w 1203528"/>
                <a:gd name="connsiteY1643" fmla="*/ 847780 h 1325798"/>
                <a:gd name="connsiteX1644" fmla="*/ 925950 w 1203528"/>
                <a:gd name="connsiteY1644" fmla="*/ 845862 h 1325798"/>
                <a:gd name="connsiteX1645" fmla="*/ 833325 w 1203528"/>
                <a:gd name="connsiteY1645" fmla="*/ 852057 h 1325798"/>
                <a:gd name="connsiteX1646" fmla="*/ 833325 w 1203528"/>
                <a:gd name="connsiteY1646" fmla="*/ 849992 h 1325798"/>
                <a:gd name="connsiteX1647" fmla="*/ 833325 w 1203528"/>
                <a:gd name="connsiteY1647" fmla="*/ 849992 h 1325798"/>
                <a:gd name="connsiteX1648" fmla="*/ 832440 w 1203528"/>
                <a:gd name="connsiteY1648" fmla="*/ 850877 h 1325798"/>
                <a:gd name="connsiteX1649" fmla="*/ 831409 w 1203528"/>
                <a:gd name="connsiteY1649" fmla="*/ 851320 h 1325798"/>
                <a:gd name="connsiteX1650" fmla="*/ 832440 w 1203528"/>
                <a:gd name="connsiteY1650" fmla="*/ 854564 h 1325798"/>
                <a:gd name="connsiteX1651" fmla="*/ 833325 w 1203528"/>
                <a:gd name="connsiteY1651" fmla="*/ 852057 h 1325798"/>
                <a:gd name="connsiteX1652" fmla="*/ 321531 w 1203528"/>
                <a:gd name="connsiteY1652" fmla="*/ 119173 h 1325798"/>
                <a:gd name="connsiteX1653" fmla="*/ 321531 w 1203528"/>
                <a:gd name="connsiteY1653" fmla="*/ 116371 h 1325798"/>
                <a:gd name="connsiteX1654" fmla="*/ 320499 w 1203528"/>
                <a:gd name="connsiteY1654" fmla="*/ 115928 h 1325798"/>
                <a:gd name="connsiteX1655" fmla="*/ 319318 w 1203528"/>
                <a:gd name="connsiteY1655" fmla="*/ 116813 h 1325798"/>
                <a:gd name="connsiteX1656" fmla="*/ 318581 w 1203528"/>
                <a:gd name="connsiteY1656" fmla="*/ 119468 h 1325798"/>
                <a:gd name="connsiteX1657" fmla="*/ 319761 w 1203528"/>
                <a:gd name="connsiteY1657" fmla="*/ 120795 h 1325798"/>
                <a:gd name="connsiteX1658" fmla="*/ 321384 w 1203528"/>
                <a:gd name="connsiteY1658" fmla="*/ 119173 h 1325798"/>
                <a:gd name="connsiteX1659" fmla="*/ 303832 w 1203528"/>
                <a:gd name="connsiteY1659" fmla="*/ 141592 h 1325798"/>
                <a:gd name="connsiteX1660" fmla="*/ 304717 w 1203528"/>
                <a:gd name="connsiteY1660" fmla="*/ 141887 h 1325798"/>
                <a:gd name="connsiteX1661" fmla="*/ 305750 w 1203528"/>
                <a:gd name="connsiteY1661" fmla="*/ 141149 h 1325798"/>
                <a:gd name="connsiteX1662" fmla="*/ 305750 w 1203528"/>
                <a:gd name="connsiteY1662" fmla="*/ 139969 h 1325798"/>
                <a:gd name="connsiteX1663" fmla="*/ 304865 w 1203528"/>
                <a:gd name="connsiteY1663" fmla="*/ 138789 h 1325798"/>
                <a:gd name="connsiteX1664" fmla="*/ 304569 w 1203528"/>
                <a:gd name="connsiteY1664" fmla="*/ 137757 h 1325798"/>
                <a:gd name="connsiteX1665" fmla="*/ 303684 w 1203528"/>
                <a:gd name="connsiteY1665" fmla="*/ 137757 h 1325798"/>
                <a:gd name="connsiteX1666" fmla="*/ 303242 w 1203528"/>
                <a:gd name="connsiteY1666" fmla="*/ 138347 h 1325798"/>
                <a:gd name="connsiteX1667" fmla="*/ 302652 w 1203528"/>
                <a:gd name="connsiteY1667" fmla="*/ 139674 h 1325798"/>
                <a:gd name="connsiteX1668" fmla="*/ 303684 w 1203528"/>
                <a:gd name="connsiteY1668" fmla="*/ 140854 h 1325798"/>
                <a:gd name="connsiteX1669" fmla="*/ 303684 w 1203528"/>
                <a:gd name="connsiteY1669" fmla="*/ 141887 h 1325798"/>
                <a:gd name="connsiteX1670" fmla="*/ 65044 w 1203528"/>
                <a:gd name="connsiteY1670" fmla="*/ 287755 h 1325798"/>
                <a:gd name="connsiteX1671" fmla="*/ 66519 w 1203528"/>
                <a:gd name="connsiteY1671" fmla="*/ 285691 h 1325798"/>
                <a:gd name="connsiteX1672" fmla="*/ 66814 w 1203528"/>
                <a:gd name="connsiteY1672" fmla="*/ 283773 h 1325798"/>
                <a:gd name="connsiteX1673" fmla="*/ 66223 w 1203528"/>
                <a:gd name="connsiteY1673" fmla="*/ 282446 h 1325798"/>
                <a:gd name="connsiteX1674" fmla="*/ 64159 w 1203528"/>
                <a:gd name="connsiteY1674" fmla="*/ 284511 h 1325798"/>
                <a:gd name="connsiteX1675" fmla="*/ 62979 w 1203528"/>
                <a:gd name="connsiteY1675" fmla="*/ 286281 h 1325798"/>
                <a:gd name="connsiteX1676" fmla="*/ 63274 w 1203528"/>
                <a:gd name="connsiteY1676" fmla="*/ 287313 h 1325798"/>
                <a:gd name="connsiteX1677" fmla="*/ 65044 w 1203528"/>
                <a:gd name="connsiteY1677" fmla="*/ 287755 h 1325798"/>
                <a:gd name="connsiteX1678" fmla="*/ 450291 w 1203528"/>
                <a:gd name="connsiteY1678" fmla="*/ 46460 h 1325798"/>
                <a:gd name="connsiteX1679" fmla="*/ 455158 w 1203528"/>
                <a:gd name="connsiteY1679" fmla="*/ 45132 h 1325798"/>
                <a:gd name="connsiteX1680" fmla="*/ 460025 w 1203528"/>
                <a:gd name="connsiteY1680" fmla="*/ 46755 h 1325798"/>
                <a:gd name="connsiteX1681" fmla="*/ 462680 w 1203528"/>
                <a:gd name="connsiteY1681" fmla="*/ 46312 h 1325798"/>
                <a:gd name="connsiteX1682" fmla="*/ 462680 w 1203528"/>
                <a:gd name="connsiteY1682" fmla="*/ 45132 h 1325798"/>
                <a:gd name="connsiteX1683" fmla="*/ 461942 w 1203528"/>
                <a:gd name="connsiteY1683" fmla="*/ 44247 h 1325798"/>
                <a:gd name="connsiteX1684" fmla="*/ 460910 w 1203528"/>
                <a:gd name="connsiteY1684" fmla="*/ 43362 h 1325798"/>
                <a:gd name="connsiteX1685" fmla="*/ 458698 w 1203528"/>
                <a:gd name="connsiteY1685" fmla="*/ 42773 h 1325798"/>
                <a:gd name="connsiteX1686" fmla="*/ 457961 w 1203528"/>
                <a:gd name="connsiteY1686" fmla="*/ 40413 h 1325798"/>
                <a:gd name="connsiteX1687" fmla="*/ 456780 w 1203528"/>
                <a:gd name="connsiteY1687" fmla="*/ 38200 h 1325798"/>
                <a:gd name="connsiteX1688" fmla="*/ 456485 w 1203528"/>
                <a:gd name="connsiteY1688" fmla="*/ 35840 h 1325798"/>
                <a:gd name="connsiteX1689" fmla="*/ 455453 w 1203528"/>
                <a:gd name="connsiteY1689" fmla="*/ 33628 h 1325798"/>
                <a:gd name="connsiteX1690" fmla="*/ 454273 w 1203528"/>
                <a:gd name="connsiteY1690" fmla="*/ 33628 h 1325798"/>
                <a:gd name="connsiteX1691" fmla="*/ 453093 w 1203528"/>
                <a:gd name="connsiteY1691" fmla="*/ 34218 h 1325798"/>
                <a:gd name="connsiteX1692" fmla="*/ 450586 w 1203528"/>
                <a:gd name="connsiteY1692" fmla="*/ 37315 h 1325798"/>
                <a:gd name="connsiteX1693" fmla="*/ 451471 w 1203528"/>
                <a:gd name="connsiteY1693" fmla="*/ 38938 h 1325798"/>
                <a:gd name="connsiteX1694" fmla="*/ 451765 w 1203528"/>
                <a:gd name="connsiteY1694" fmla="*/ 42035 h 1325798"/>
                <a:gd name="connsiteX1695" fmla="*/ 450291 w 1203528"/>
                <a:gd name="connsiteY1695" fmla="*/ 43067 h 1325798"/>
                <a:gd name="connsiteX1696" fmla="*/ 448521 w 1203528"/>
                <a:gd name="connsiteY1696" fmla="*/ 42625 h 1325798"/>
                <a:gd name="connsiteX1697" fmla="*/ 447784 w 1203528"/>
                <a:gd name="connsiteY1697" fmla="*/ 45427 h 1325798"/>
                <a:gd name="connsiteX1698" fmla="*/ 448669 w 1203528"/>
                <a:gd name="connsiteY1698" fmla="*/ 46460 h 1325798"/>
                <a:gd name="connsiteX1699" fmla="*/ 450143 w 1203528"/>
                <a:gd name="connsiteY1699" fmla="*/ 46460 h 1325798"/>
                <a:gd name="connsiteX1700" fmla="*/ 815775 w 1203528"/>
                <a:gd name="connsiteY1700" fmla="*/ 829933 h 1325798"/>
                <a:gd name="connsiteX1701" fmla="*/ 815036 w 1203528"/>
                <a:gd name="connsiteY1701" fmla="*/ 825361 h 1325798"/>
                <a:gd name="connsiteX1702" fmla="*/ 812677 w 1203528"/>
                <a:gd name="connsiteY1702" fmla="*/ 823591 h 1325798"/>
                <a:gd name="connsiteX1703" fmla="*/ 811349 w 1203528"/>
                <a:gd name="connsiteY1703" fmla="*/ 823591 h 1325798"/>
                <a:gd name="connsiteX1704" fmla="*/ 811055 w 1203528"/>
                <a:gd name="connsiteY1704" fmla="*/ 825951 h 1325798"/>
                <a:gd name="connsiteX1705" fmla="*/ 809432 w 1203528"/>
                <a:gd name="connsiteY1705" fmla="*/ 827279 h 1325798"/>
                <a:gd name="connsiteX1706" fmla="*/ 808990 w 1203528"/>
                <a:gd name="connsiteY1706" fmla="*/ 828458 h 1325798"/>
                <a:gd name="connsiteX1707" fmla="*/ 808990 w 1203528"/>
                <a:gd name="connsiteY1707" fmla="*/ 831113 h 1325798"/>
                <a:gd name="connsiteX1708" fmla="*/ 808400 w 1203528"/>
                <a:gd name="connsiteY1708" fmla="*/ 833621 h 1325798"/>
                <a:gd name="connsiteX1709" fmla="*/ 809727 w 1203528"/>
                <a:gd name="connsiteY1709" fmla="*/ 836128 h 1325798"/>
                <a:gd name="connsiteX1710" fmla="*/ 809432 w 1203528"/>
                <a:gd name="connsiteY1710" fmla="*/ 838635 h 1325798"/>
                <a:gd name="connsiteX1711" fmla="*/ 810022 w 1203528"/>
                <a:gd name="connsiteY1711" fmla="*/ 840405 h 1325798"/>
                <a:gd name="connsiteX1712" fmla="*/ 810759 w 1203528"/>
                <a:gd name="connsiteY1712" fmla="*/ 840405 h 1325798"/>
                <a:gd name="connsiteX1713" fmla="*/ 813562 w 1203528"/>
                <a:gd name="connsiteY1713" fmla="*/ 839078 h 1325798"/>
                <a:gd name="connsiteX1714" fmla="*/ 815627 w 1203528"/>
                <a:gd name="connsiteY1714" fmla="*/ 837308 h 1325798"/>
                <a:gd name="connsiteX1715" fmla="*/ 816364 w 1203528"/>
                <a:gd name="connsiteY1715" fmla="*/ 835243 h 1325798"/>
                <a:gd name="connsiteX1716" fmla="*/ 815479 w 1203528"/>
                <a:gd name="connsiteY1716" fmla="*/ 832736 h 1325798"/>
                <a:gd name="connsiteX1717" fmla="*/ 815921 w 1203528"/>
                <a:gd name="connsiteY1717" fmla="*/ 830081 h 1325798"/>
                <a:gd name="connsiteX1718" fmla="*/ 900287 w 1203528"/>
                <a:gd name="connsiteY1718" fmla="*/ 932587 h 1325798"/>
                <a:gd name="connsiteX1719" fmla="*/ 899696 w 1203528"/>
                <a:gd name="connsiteY1719" fmla="*/ 933620 h 1325798"/>
                <a:gd name="connsiteX1720" fmla="*/ 899696 w 1203528"/>
                <a:gd name="connsiteY1720" fmla="*/ 934652 h 1325798"/>
                <a:gd name="connsiteX1721" fmla="*/ 898811 w 1203528"/>
                <a:gd name="connsiteY1721" fmla="*/ 935242 h 1325798"/>
                <a:gd name="connsiteX1722" fmla="*/ 899844 w 1203528"/>
                <a:gd name="connsiteY1722" fmla="*/ 935980 h 1325798"/>
                <a:gd name="connsiteX1723" fmla="*/ 900139 w 1203528"/>
                <a:gd name="connsiteY1723" fmla="*/ 937602 h 1325798"/>
                <a:gd name="connsiteX1724" fmla="*/ 900729 w 1203528"/>
                <a:gd name="connsiteY1724" fmla="*/ 937897 h 1325798"/>
                <a:gd name="connsiteX1725" fmla="*/ 902352 w 1203528"/>
                <a:gd name="connsiteY1725" fmla="*/ 937897 h 1325798"/>
                <a:gd name="connsiteX1726" fmla="*/ 901319 w 1203528"/>
                <a:gd name="connsiteY1726" fmla="*/ 934062 h 1325798"/>
                <a:gd name="connsiteX1727" fmla="*/ 900139 w 1203528"/>
                <a:gd name="connsiteY1727" fmla="*/ 932882 h 1325798"/>
                <a:gd name="connsiteX1728" fmla="*/ 899254 w 1203528"/>
                <a:gd name="connsiteY1728" fmla="*/ 938929 h 1325798"/>
                <a:gd name="connsiteX1729" fmla="*/ 898517 w 1203528"/>
                <a:gd name="connsiteY1729" fmla="*/ 938929 h 1325798"/>
                <a:gd name="connsiteX1730" fmla="*/ 897189 w 1203528"/>
                <a:gd name="connsiteY1730" fmla="*/ 940552 h 1325798"/>
                <a:gd name="connsiteX1731" fmla="*/ 896747 w 1203528"/>
                <a:gd name="connsiteY1731" fmla="*/ 941879 h 1325798"/>
                <a:gd name="connsiteX1732" fmla="*/ 896157 w 1203528"/>
                <a:gd name="connsiteY1732" fmla="*/ 942174 h 1325798"/>
                <a:gd name="connsiteX1733" fmla="*/ 895862 w 1203528"/>
                <a:gd name="connsiteY1733" fmla="*/ 943059 h 1325798"/>
                <a:gd name="connsiteX1734" fmla="*/ 895272 w 1203528"/>
                <a:gd name="connsiteY1734" fmla="*/ 943797 h 1325798"/>
                <a:gd name="connsiteX1735" fmla="*/ 893797 w 1203528"/>
                <a:gd name="connsiteY1735" fmla="*/ 943207 h 1325798"/>
                <a:gd name="connsiteX1736" fmla="*/ 893797 w 1203528"/>
                <a:gd name="connsiteY1736" fmla="*/ 943797 h 1325798"/>
                <a:gd name="connsiteX1737" fmla="*/ 895124 w 1203528"/>
                <a:gd name="connsiteY1737" fmla="*/ 946009 h 1325798"/>
                <a:gd name="connsiteX1738" fmla="*/ 897189 w 1203528"/>
                <a:gd name="connsiteY1738" fmla="*/ 945419 h 1325798"/>
                <a:gd name="connsiteX1739" fmla="*/ 899254 w 1203528"/>
                <a:gd name="connsiteY1739" fmla="*/ 946009 h 1325798"/>
                <a:gd name="connsiteX1740" fmla="*/ 900434 w 1203528"/>
                <a:gd name="connsiteY1740" fmla="*/ 942764 h 1325798"/>
                <a:gd name="connsiteX1741" fmla="*/ 900139 w 1203528"/>
                <a:gd name="connsiteY1741" fmla="*/ 941142 h 1325798"/>
                <a:gd name="connsiteX1742" fmla="*/ 899402 w 1203528"/>
                <a:gd name="connsiteY1742" fmla="*/ 939077 h 1325798"/>
                <a:gd name="connsiteX1743" fmla="*/ 920935 w 1203528"/>
                <a:gd name="connsiteY1743" fmla="*/ 917986 h 1325798"/>
                <a:gd name="connsiteX1744" fmla="*/ 919165 w 1203528"/>
                <a:gd name="connsiteY1744" fmla="*/ 917248 h 1325798"/>
                <a:gd name="connsiteX1745" fmla="*/ 917838 w 1203528"/>
                <a:gd name="connsiteY1745" fmla="*/ 918723 h 1325798"/>
                <a:gd name="connsiteX1746" fmla="*/ 917838 w 1203528"/>
                <a:gd name="connsiteY1746" fmla="*/ 921083 h 1325798"/>
                <a:gd name="connsiteX1747" fmla="*/ 919903 w 1203528"/>
                <a:gd name="connsiteY1747" fmla="*/ 921083 h 1325798"/>
                <a:gd name="connsiteX1748" fmla="*/ 919903 w 1203528"/>
                <a:gd name="connsiteY1748" fmla="*/ 920050 h 1325798"/>
                <a:gd name="connsiteX1749" fmla="*/ 921673 w 1203528"/>
                <a:gd name="connsiteY1749" fmla="*/ 919165 h 1325798"/>
                <a:gd name="connsiteX1750" fmla="*/ 920935 w 1203528"/>
                <a:gd name="connsiteY1750" fmla="*/ 917986 h 1325798"/>
                <a:gd name="connsiteX1751" fmla="*/ 653976 w 1203528"/>
                <a:gd name="connsiteY1751" fmla="*/ 707663 h 1325798"/>
                <a:gd name="connsiteX1752" fmla="*/ 651617 w 1203528"/>
                <a:gd name="connsiteY1752" fmla="*/ 708696 h 1325798"/>
                <a:gd name="connsiteX1753" fmla="*/ 645421 w 1203528"/>
                <a:gd name="connsiteY1753" fmla="*/ 707958 h 1325798"/>
                <a:gd name="connsiteX1754" fmla="*/ 645421 w 1203528"/>
                <a:gd name="connsiteY1754" fmla="*/ 707516 h 1325798"/>
                <a:gd name="connsiteX1755" fmla="*/ 646454 w 1203528"/>
                <a:gd name="connsiteY1755" fmla="*/ 705598 h 1325798"/>
                <a:gd name="connsiteX1756" fmla="*/ 645127 w 1203528"/>
                <a:gd name="connsiteY1756" fmla="*/ 704566 h 1325798"/>
                <a:gd name="connsiteX1757" fmla="*/ 643652 w 1203528"/>
                <a:gd name="connsiteY1757" fmla="*/ 704123 h 1325798"/>
                <a:gd name="connsiteX1758" fmla="*/ 638490 w 1203528"/>
                <a:gd name="connsiteY1758" fmla="*/ 703681 h 1325798"/>
                <a:gd name="connsiteX1759" fmla="*/ 632148 w 1203528"/>
                <a:gd name="connsiteY1759" fmla="*/ 705746 h 1325798"/>
                <a:gd name="connsiteX1760" fmla="*/ 620349 w 1203528"/>
                <a:gd name="connsiteY1760" fmla="*/ 708253 h 1325798"/>
                <a:gd name="connsiteX1761" fmla="*/ 618726 w 1203528"/>
                <a:gd name="connsiteY1761" fmla="*/ 710023 h 1325798"/>
                <a:gd name="connsiteX1762" fmla="*/ 617693 w 1203528"/>
                <a:gd name="connsiteY1762" fmla="*/ 712383 h 1325798"/>
                <a:gd name="connsiteX1763" fmla="*/ 619021 w 1203528"/>
                <a:gd name="connsiteY1763" fmla="*/ 713710 h 1325798"/>
                <a:gd name="connsiteX1764" fmla="*/ 623298 w 1203528"/>
                <a:gd name="connsiteY1764" fmla="*/ 716660 h 1325798"/>
                <a:gd name="connsiteX1765" fmla="*/ 627428 w 1203528"/>
                <a:gd name="connsiteY1765" fmla="*/ 717103 h 1325798"/>
                <a:gd name="connsiteX1766" fmla="*/ 630378 w 1203528"/>
                <a:gd name="connsiteY1766" fmla="*/ 716365 h 1325798"/>
                <a:gd name="connsiteX1767" fmla="*/ 633622 w 1203528"/>
                <a:gd name="connsiteY1767" fmla="*/ 716807 h 1325798"/>
                <a:gd name="connsiteX1768" fmla="*/ 635245 w 1203528"/>
                <a:gd name="connsiteY1768" fmla="*/ 715185 h 1325798"/>
                <a:gd name="connsiteX1769" fmla="*/ 639817 w 1203528"/>
                <a:gd name="connsiteY1769" fmla="*/ 716365 h 1325798"/>
                <a:gd name="connsiteX1770" fmla="*/ 641587 w 1203528"/>
                <a:gd name="connsiteY1770" fmla="*/ 717988 h 1325798"/>
                <a:gd name="connsiteX1771" fmla="*/ 645274 w 1203528"/>
                <a:gd name="connsiteY1771" fmla="*/ 716513 h 1325798"/>
                <a:gd name="connsiteX1772" fmla="*/ 646160 w 1203528"/>
                <a:gd name="connsiteY1772" fmla="*/ 713858 h 1325798"/>
                <a:gd name="connsiteX1773" fmla="*/ 647487 w 1203528"/>
                <a:gd name="connsiteY1773" fmla="*/ 712678 h 1325798"/>
                <a:gd name="connsiteX1774" fmla="*/ 651763 w 1203528"/>
                <a:gd name="connsiteY1774" fmla="*/ 711793 h 1325798"/>
                <a:gd name="connsiteX1775" fmla="*/ 656336 w 1203528"/>
                <a:gd name="connsiteY1775" fmla="*/ 712973 h 1325798"/>
                <a:gd name="connsiteX1776" fmla="*/ 657811 w 1203528"/>
                <a:gd name="connsiteY1776" fmla="*/ 712973 h 1325798"/>
                <a:gd name="connsiteX1777" fmla="*/ 659286 w 1203528"/>
                <a:gd name="connsiteY1777" fmla="*/ 711350 h 1325798"/>
                <a:gd name="connsiteX1778" fmla="*/ 657221 w 1203528"/>
                <a:gd name="connsiteY1778" fmla="*/ 708401 h 1325798"/>
                <a:gd name="connsiteX1779" fmla="*/ 654124 w 1203528"/>
                <a:gd name="connsiteY1779" fmla="*/ 707516 h 132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Lst>
              <a:rect l="l" t="t" r="r" b="b"/>
              <a:pathLst>
                <a:path w="1203528" h="1325798">
                  <a:moveTo>
                    <a:pt x="763120" y="15487"/>
                  </a:moveTo>
                  <a:lnTo>
                    <a:pt x="763120" y="17847"/>
                  </a:lnTo>
                  <a:lnTo>
                    <a:pt x="764742" y="18584"/>
                  </a:lnTo>
                  <a:lnTo>
                    <a:pt x="766954" y="17109"/>
                  </a:lnTo>
                  <a:lnTo>
                    <a:pt x="764890" y="14159"/>
                  </a:lnTo>
                  <a:lnTo>
                    <a:pt x="763120" y="15487"/>
                  </a:lnTo>
                  <a:close/>
                  <a:moveTo>
                    <a:pt x="693356" y="185102"/>
                  </a:moveTo>
                  <a:lnTo>
                    <a:pt x="692029" y="186282"/>
                  </a:lnTo>
                  <a:lnTo>
                    <a:pt x="692324" y="187314"/>
                  </a:lnTo>
                  <a:lnTo>
                    <a:pt x="693356" y="186871"/>
                  </a:lnTo>
                  <a:lnTo>
                    <a:pt x="696306" y="186282"/>
                  </a:lnTo>
                  <a:lnTo>
                    <a:pt x="696011" y="184807"/>
                  </a:lnTo>
                  <a:lnTo>
                    <a:pt x="694241" y="183479"/>
                  </a:lnTo>
                  <a:lnTo>
                    <a:pt x="693356" y="185102"/>
                  </a:lnTo>
                  <a:close/>
                  <a:moveTo>
                    <a:pt x="687605" y="176252"/>
                  </a:moveTo>
                  <a:lnTo>
                    <a:pt x="688784" y="176252"/>
                  </a:lnTo>
                  <a:lnTo>
                    <a:pt x="690701" y="175662"/>
                  </a:lnTo>
                  <a:lnTo>
                    <a:pt x="691734" y="174335"/>
                  </a:lnTo>
                  <a:lnTo>
                    <a:pt x="692766" y="174630"/>
                  </a:lnTo>
                  <a:lnTo>
                    <a:pt x="694832" y="172270"/>
                  </a:lnTo>
                  <a:lnTo>
                    <a:pt x="696158" y="171090"/>
                  </a:lnTo>
                  <a:lnTo>
                    <a:pt x="699698" y="170648"/>
                  </a:lnTo>
                  <a:lnTo>
                    <a:pt x="697191" y="167697"/>
                  </a:lnTo>
                  <a:lnTo>
                    <a:pt x="696749" y="167697"/>
                  </a:lnTo>
                  <a:lnTo>
                    <a:pt x="693356" y="168583"/>
                  </a:lnTo>
                  <a:lnTo>
                    <a:pt x="689079" y="169320"/>
                  </a:lnTo>
                  <a:lnTo>
                    <a:pt x="687457" y="170942"/>
                  </a:lnTo>
                  <a:lnTo>
                    <a:pt x="685687" y="173597"/>
                  </a:lnTo>
                  <a:lnTo>
                    <a:pt x="685244" y="175957"/>
                  </a:lnTo>
                  <a:lnTo>
                    <a:pt x="685540" y="176694"/>
                  </a:lnTo>
                  <a:lnTo>
                    <a:pt x="687605" y="176105"/>
                  </a:lnTo>
                  <a:close/>
                  <a:moveTo>
                    <a:pt x="764153" y="2655"/>
                  </a:moveTo>
                  <a:lnTo>
                    <a:pt x="764742" y="885"/>
                  </a:lnTo>
                  <a:lnTo>
                    <a:pt x="763562" y="0"/>
                  </a:lnTo>
                  <a:lnTo>
                    <a:pt x="762235" y="1770"/>
                  </a:lnTo>
                  <a:lnTo>
                    <a:pt x="763414" y="3392"/>
                  </a:lnTo>
                  <a:lnTo>
                    <a:pt x="764153" y="2655"/>
                  </a:lnTo>
                  <a:close/>
                  <a:moveTo>
                    <a:pt x="628755" y="149704"/>
                  </a:moveTo>
                  <a:lnTo>
                    <a:pt x="629050" y="151031"/>
                  </a:lnTo>
                  <a:lnTo>
                    <a:pt x="630525" y="152359"/>
                  </a:lnTo>
                  <a:lnTo>
                    <a:pt x="631705" y="151179"/>
                  </a:lnTo>
                  <a:lnTo>
                    <a:pt x="631115" y="150146"/>
                  </a:lnTo>
                  <a:lnTo>
                    <a:pt x="631115" y="148081"/>
                  </a:lnTo>
                  <a:lnTo>
                    <a:pt x="629493" y="146311"/>
                  </a:lnTo>
                  <a:lnTo>
                    <a:pt x="628903" y="147786"/>
                  </a:lnTo>
                  <a:lnTo>
                    <a:pt x="628313" y="148081"/>
                  </a:lnTo>
                  <a:lnTo>
                    <a:pt x="627723" y="149261"/>
                  </a:lnTo>
                  <a:lnTo>
                    <a:pt x="628903" y="149704"/>
                  </a:lnTo>
                  <a:close/>
                  <a:moveTo>
                    <a:pt x="618726" y="34808"/>
                  </a:moveTo>
                  <a:lnTo>
                    <a:pt x="622413" y="29941"/>
                  </a:lnTo>
                  <a:lnTo>
                    <a:pt x="623445" y="25221"/>
                  </a:lnTo>
                  <a:lnTo>
                    <a:pt x="622118" y="25516"/>
                  </a:lnTo>
                  <a:lnTo>
                    <a:pt x="622118" y="27581"/>
                  </a:lnTo>
                  <a:lnTo>
                    <a:pt x="621528" y="29056"/>
                  </a:lnTo>
                  <a:lnTo>
                    <a:pt x="620938" y="29498"/>
                  </a:lnTo>
                  <a:lnTo>
                    <a:pt x="619906" y="30383"/>
                  </a:lnTo>
                  <a:lnTo>
                    <a:pt x="617546" y="34218"/>
                  </a:lnTo>
                  <a:lnTo>
                    <a:pt x="616514" y="35103"/>
                  </a:lnTo>
                  <a:lnTo>
                    <a:pt x="616514" y="36283"/>
                  </a:lnTo>
                  <a:lnTo>
                    <a:pt x="618578" y="34661"/>
                  </a:lnTo>
                  <a:close/>
                  <a:moveTo>
                    <a:pt x="612974" y="40118"/>
                  </a:moveTo>
                  <a:lnTo>
                    <a:pt x="615334" y="38200"/>
                  </a:lnTo>
                  <a:lnTo>
                    <a:pt x="615629" y="37020"/>
                  </a:lnTo>
                  <a:lnTo>
                    <a:pt x="614891" y="37610"/>
                  </a:lnTo>
                  <a:lnTo>
                    <a:pt x="610172" y="39970"/>
                  </a:lnTo>
                  <a:lnTo>
                    <a:pt x="607959" y="42625"/>
                  </a:lnTo>
                  <a:lnTo>
                    <a:pt x="612088" y="40708"/>
                  </a:lnTo>
                  <a:lnTo>
                    <a:pt x="613121" y="40265"/>
                  </a:lnTo>
                  <a:close/>
                  <a:moveTo>
                    <a:pt x="616218" y="145869"/>
                  </a:moveTo>
                  <a:lnTo>
                    <a:pt x="616514" y="147049"/>
                  </a:lnTo>
                  <a:lnTo>
                    <a:pt x="618578" y="147049"/>
                  </a:lnTo>
                  <a:lnTo>
                    <a:pt x="619168" y="144837"/>
                  </a:lnTo>
                  <a:lnTo>
                    <a:pt x="618431" y="144541"/>
                  </a:lnTo>
                  <a:lnTo>
                    <a:pt x="616808" y="144837"/>
                  </a:lnTo>
                  <a:lnTo>
                    <a:pt x="616218" y="145869"/>
                  </a:lnTo>
                  <a:close/>
                  <a:moveTo>
                    <a:pt x="626248" y="109144"/>
                  </a:moveTo>
                  <a:lnTo>
                    <a:pt x="623741" y="108111"/>
                  </a:lnTo>
                  <a:lnTo>
                    <a:pt x="622708" y="106931"/>
                  </a:lnTo>
                  <a:lnTo>
                    <a:pt x="622708" y="105751"/>
                  </a:lnTo>
                  <a:lnTo>
                    <a:pt x="623741" y="102359"/>
                  </a:lnTo>
                  <a:lnTo>
                    <a:pt x="624478" y="101326"/>
                  </a:lnTo>
                  <a:lnTo>
                    <a:pt x="625215" y="101032"/>
                  </a:lnTo>
                  <a:lnTo>
                    <a:pt x="626837" y="99262"/>
                  </a:lnTo>
                  <a:lnTo>
                    <a:pt x="626395" y="98229"/>
                  </a:lnTo>
                  <a:lnTo>
                    <a:pt x="625806" y="97639"/>
                  </a:lnTo>
                  <a:lnTo>
                    <a:pt x="625215" y="97344"/>
                  </a:lnTo>
                  <a:lnTo>
                    <a:pt x="624183" y="99704"/>
                  </a:lnTo>
                  <a:lnTo>
                    <a:pt x="623003" y="99704"/>
                  </a:lnTo>
                  <a:lnTo>
                    <a:pt x="621823" y="98672"/>
                  </a:lnTo>
                  <a:lnTo>
                    <a:pt x="621380" y="96607"/>
                  </a:lnTo>
                  <a:lnTo>
                    <a:pt x="621380" y="95427"/>
                  </a:lnTo>
                  <a:lnTo>
                    <a:pt x="620349" y="95427"/>
                  </a:lnTo>
                  <a:lnTo>
                    <a:pt x="618431" y="96459"/>
                  </a:lnTo>
                  <a:lnTo>
                    <a:pt x="617103" y="98377"/>
                  </a:lnTo>
                  <a:lnTo>
                    <a:pt x="614301" y="100294"/>
                  </a:lnTo>
                  <a:lnTo>
                    <a:pt x="614006" y="104129"/>
                  </a:lnTo>
                  <a:lnTo>
                    <a:pt x="614449" y="107226"/>
                  </a:lnTo>
                  <a:lnTo>
                    <a:pt x="613564" y="108554"/>
                  </a:lnTo>
                  <a:lnTo>
                    <a:pt x="612088" y="109586"/>
                  </a:lnTo>
                  <a:lnTo>
                    <a:pt x="612826" y="110029"/>
                  </a:lnTo>
                  <a:lnTo>
                    <a:pt x="615334" y="110029"/>
                  </a:lnTo>
                  <a:lnTo>
                    <a:pt x="620349" y="111356"/>
                  </a:lnTo>
                  <a:lnTo>
                    <a:pt x="623298" y="111356"/>
                  </a:lnTo>
                  <a:lnTo>
                    <a:pt x="626691" y="111651"/>
                  </a:lnTo>
                  <a:lnTo>
                    <a:pt x="627723" y="110471"/>
                  </a:lnTo>
                  <a:lnTo>
                    <a:pt x="628165" y="108849"/>
                  </a:lnTo>
                  <a:lnTo>
                    <a:pt x="627723" y="108849"/>
                  </a:lnTo>
                  <a:lnTo>
                    <a:pt x="626395" y="109144"/>
                  </a:lnTo>
                  <a:close/>
                  <a:moveTo>
                    <a:pt x="625215" y="147049"/>
                  </a:moveTo>
                  <a:lnTo>
                    <a:pt x="625658" y="147049"/>
                  </a:lnTo>
                  <a:lnTo>
                    <a:pt x="626395" y="146016"/>
                  </a:lnTo>
                  <a:lnTo>
                    <a:pt x="626100" y="143657"/>
                  </a:lnTo>
                  <a:lnTo>
                    <a:pt x="625215" y="144689"/>
                  </a:lnTo>
                  <a:lnTo>
                    <a:pt x="625215" y="146901"/>
                  </a:lnTo>
                  <a:close/>
                  <a:moveTo>
                    <a:pt x="942469" y="272416"/>
                  </a:moveTo>
                  <a:lnTo>
                    <a:pt x="943354" y="272416"/>
                  </a:lnTo>
                  <a:lnTo>
                    <a:pt x="943944" y="272121"/>
                  </a:lnTo>
                  <a:lnTo>
                    <a:pt x="943944" y="271679"/>
                  </a:lnTo>
                  <a:lnTo>
                    <a:pt x="942912" y="270204"/>
                  </a:lnTo>
                  <a:lnTo>
                    <a:pt x="942321" y="268434"/>
                  </a:lnTo>
                  <a:lnTo>
                    <a:pt x="941289" y="271974"/>
                  </a:lnTo>
                  <a:lnTo>
                    <a:pt x="942617" y="272416"/>
                  </a:lnTo>
                  <a:close/>
                  <a:moveTo>
                    <a:pt x="982440" y="327283"/>
                  </a:moveTo>
                  <a:lnTo>
                    <a:pt x="983324" y="326841"/>
                  </a:lnTo>
                  <a:lnTo>
                    <a:pt x="982587" y="324628"/>
                  </a:lnTo>
                  <a:lnTo>
                    <a:pt x="981702" y="324186"/>
                  </a:lnTo>
                  <a:lnTo>
                    <a:pt x="981702" y="325808"/>
                  </a:lnTo>
                  <a:lnTo>
                    <a:pt x="980964" y="326841"/>
                  </a:lnTo>
                  <a:lnTo>
                    <a:pt x="981702" y="327283"/>
                  </a:lnTo>
                  <a:lnTo>
                    <a:pt x="982440" y="327283"/>
                  </a:lnTo>
                  <a:close/>
                  <a:moveTo>
                    <a:pt x="1048663" y="422415"/>
                  </a:moveTo>
                  <a:lnTo>
                    <a:pt x="1049400" y="421677"/>
                  </a:lnTo>
                  <a:lnTo>
                    <a:pt x="1049400" y="419760"/>
                  </a:lnTo>
                  <a:lnTo>
                    <a:pt x="1051022" y="415040"/>
                  </a:lnTo>
                  <a:lnTo>
                    <a:pt x="1056480" y="402651"/>
                  </a:lnTo>
                  <a:lnTo>
                    <a:pt x="1056775" y="400291"/>
                  </a:lnTo>
                  <a:lnTo>
                    <a:pt x="1055153" y="398521"/>
                  </a:lnTo>
                  <a:lnTo>
                    <a:pt x="1054710" y="393654"/>
                  </a:lnTo>
                  <a:lnTo>
                    <a:pt x="1054120" y="393359"/>
                  </a:lnTo>
                  <a:lnTo>
                    <a:pt x="1053235" y="393654"/>
                  </a:lnTo>
                  <a:lnTo>
                    <a:pt x="1052203" y="394392"/>
                  </a:lnTo>
                  <a:lnTo>
                    <a:pt x="1051170" y="395719"/>
                  </a:lnTo>
                  <a:lnTo>
                    <a:pt x="1052350" y="396162"/>
                  </a:lnTo>
                  <a:lnTo>
                    <a:pt x="1053825" y="398669"/>
                  </a:lnTo>
                  <a:lnTo>
                    <a:pt x="1053383" y="401029"/>
                  </a:lnTo>
                  <a:lnTo>
                    <a:pt x="1052350" y="402799"/>
                  </a:lnTo>
                  <a:lnTo>
                    <a:pt x="1048368" y="406191"/>
                  </a:lnTo>
                  <a:lnTo>
                    <a:pt x="1048958" y="409141"/>
                  </a:lnTo>
                  <a:lnTo>
                    <a:pt x="1048663" y="410616"/>
                  </a:lnTo>
                  <a:lnTo>
                    <a:pt x="1047335" y="413271"/>
                  </a:lnTo>
                  <a:lnTo>
                    <a:pt x="1046745" y="416073"/>
                  </a:lnTo>
                  <a:lnTo>
                    <a:pt x="1047483" y="420940"/>
                  </a:lnTo>
                  <a:lnTo>
                    <a:pt x="1048663" y="422268"/>
                  </a:lnTo>
                  <a:close/>
                  <a:moveTo>
                    <a:pt x="1001318" y="367106"/>
                  </a:moveTo>
                  <a:lnTo>
                    <a:pt x="1001908" y="366663"/>
                  </a:lnTo>
                  <a:lnTo>
                    <a:pt x="1002793" y="365483"/>
                  </a:lnTo>
                  <a:lnTo>
                    <a:pt x="1002203" y="364009"/>
                  </a:lnTo>
                  <a:lnTo>
                    <a:pt x="1001024" y="361944"/>
                  </a:lnTo>
                  <a:lnTo>
                    <a:pt x="1001318" y="360174"/>
                  </a:lnTo>
                  <a:lnTo>
                    <a:pt x="1000581" y="359731"/>
                  </a:lnTo>
                  <a:lnTo>
                    <a:pt x="999696" y="359731"/>
                  </a:lnTo>
                  <a:lnTo>
                    <a:pt x="998811" y="359141"/>
                  </a:lnTo>
                  <a:lnTo>
                    <a:pt x="996598" y="358256"/>
                  </a:lnTo>
                  <a:lnTo>
                    <a:pt x="995861" y="360174"/>
                  </a:lnTo>
                  <a:lnTo>
                    <a:pt x="999843" y="365926"/>
                  </a:lnTo>
                  <a:lnTo>
                    <a:pt x="1001318" y="366958"/>
                  </a:lnTo>
                  <a:close/>
                  <a:moveTo>
                    <a:pt x="1058397" y="465777"/>
                  </a:moveTo>
                  <a:lnTo>
                    <a:pt x="1058988" y="465335"/>
                  </a:lnTo>
                  <a:lnTo>
                    <a:pt x="1058545" y="462090"/>
                  </a:lnTo>
                  <a:lnTo>
                    <a:pt x="1059577" y="457518"/>
                  </a:lnTo>
                  <a:lnTo>
                    <a:pt x="1058692" y="457223"/>
                  </a:lnTo>
                  <a:lnTo>
                    <a:pt x="1057364" y="457813"/>
                  </a:lnTo>
                  <a:lnTo>
                    <a:pt x="1056922" y="460320"/>
                  </a:lnTo>
                  <a:lnTo>
                    <a:pt x="1057218" y="462975"/>
                  </a:lnTo>
                  <a:lnTo>
                    <a:pt x="1058397" y="465630"/>
                  </a:lnTo>
                  <a:close/>
                  <a:moveTo>
                    <a:pt x="767249" y="5162"/>
                  </a:moveTo>
                  <a:lnTo>
                    <a:pt x="768872" y="3540"/>
                  </a:lnTo>
                  <a:lnTo>
                    <a:pt x="767840" y="2213"/>
                  </a:lnTo>
                  <a:lnTo>
                    <a:pt x="765775" y="2507"/>
                  </a:lnTo>
                  <a:lnTo>
                    <a:pt x="765184" y="3835"/>
                  </a:lnTo>
                  <a:lnTo>
                    <a:pt x="765775" y="4720"/>
                  </a:lnTo>
                  <a:lnTo>
                    <a:pt x="767397" y="5162"/>
                  </a:lnTo>
                  <a:close/>
                  <a:moveTo>
                    <a:pt x="1057807" y="470792"/>
                  </a:moveTo>
                  <a:lnTo>
                    <a:pt x="1057807" y="475217"/>
                  </a:lnTo>
                  <a:lnTo>
                    <a:pt x="1058545" y="476397"/>
                  </a:lnTo>
                  <a:lnTo>
                    <a:pt x="1059282" y="476397"/>
                  </a:lnTo>
                  <a:lnTo>
                    <a:pt x="1061495" y="468875"/>
                  </a:lnTo>
                  <a:lnTo>
                    <a:pt x="1061052" y="468432"/>
                  </a:lnTo>
                  <a:lnTo>
                    <a:pt x="1058840" y="467990"/>
                  </a:lnTo>
                  <a:lnTo>
                    <a:pt x="1057955" y="470792"/>
                  </a:lnTo>
                  <a:close/>
                  <a:moveTo>
                    <a:pt x="941142" y="268434"/>
                  </a:moveTo>
                  <a:lnTo>
                    <a:pt x="941732" y="267992"/>
                  </a:lnTo>
                  <a:lnTo>
                    <a:pt x="942027" y="265484"/>
                  </a:lnTo>
                  <a:lnTo>
                    <a:pt x="941142" y="266222"/>
                  </a:lnTo>
                  <a:lnTo>
                    <a:pt x="940552" y="267107"/>
                  </a:lnTo>
                  <a:lnTo>
                    <a:pt x="940110" y="268287"/>
                  </a:lnTo>
                  <a:lnTo>
                    <a:pt x="940847" y="268582"/>
                  </a:lnTo>
                  <a:lnTo>
                    <a:pt x="941437" y="268582"/>
                  </a:lnTo>
                  <a:close/>
                  <a:moveTo>
                    <a:pt x="967100" y="323891"/>
                  </a:moveTo>
                  <a:lnTo>
                    <a:pt x="967100" y="322711"/>
                  </a:lnTo>
                  <a:lnTo>
                    <a:pt x="966658" y="319909"/>
                  </a:lnTo>
                  <a:lnTo>
                    <a:pt x="965625" y="320646"/>
                  </a:lnTo>
                  <a:lnTo>
                    <a:pt x="965625" y="322711"/>
                  </a:lnTo>
                  <a:lnTo>
                    <a:pt x="966067" y="324628"/>
                  </a:lnTo>
                  <a:lnTo>
                    <a:pt x="966953" y="323743"/>
                  </a:lnTo>
                  <a:close/>
                  <a:moveTo>
                    <a:pt x="867543" y="218287"/>
                  </a:moveTo>
                  <a:lnTo>
                    <a:pt x="869461" y="220205"/>
                  </a:lnTo>
                  <a:lnTo>
                    <a:pt x="870641" y="222564"/>
                  </a:lnTo>
                  <a:lnTo>
                    <a:pt x="872263" y="223449"/>
                  </a:lnTo>
                  <a:lnTo>
                    <a:pt x="873000" y="222417"/>
                  </a:lnTo>
                  <a:lnTo>
                    <a:pt x="873443" y="221089"/>
                  </a:lnTo>
                  <a:lnTo>
                    <a:pt x="872263" y="219172"/>
                  </a:lnTo>
                  <a:lnTo>
                    <a:pt x="871673" y="216665"/>
                  </a:lnTo>
                  <a:lnTo>
                    <a:pt x="870936" y="216665"/>
                  </a:lnTo>
                  <a:lnTo>
                    <a:pt x="870493" y="216960"/>
                  </a:lnTo>
                  <a:lnTo>
                    <a:pt x="869313" y="217402"/>
                  </a:lnTo>
                  <a:lnTo>
                    <a:pt x="866954" y="217402"/>
                  </a:lnTo>
                  <a:lnTo>
                    <a:pt x="867397" y="218435"/>
                  </a:lnTo>
                  <a:close/>
                  <a:moveTo>
                    <a:pt x="511647" y="29056"/>
                  </a:moveTo>
                  <a:lnTo>
                    <a:pt x="513712" y="33186"/>
                  </a:lnTo>
                  <a:lnTo>
                    <a:pt x="514155" y="32743"/>
                  </a:lnTo>
                  <a:lnTo>
                    <a:pt x="515040" y="29203"/>
                  </a:lnTo>
                  <a:lnTo>
                    <a:pt x="514155" y="27581"/>
                  </a:lnTo>
                  <a:lnTo>
                    <a:pt x="514155" y="24779"/>
                  </a:lnTo>
                  <a:lnTo>
                    <a:pt x="513712" y="24041"/>
                  </a:lnTo>
                  <a:lnTo>
                    <a:pt x="512679" y="25664"/>
                  </a:lnTo>
                  <a:lnTo>
                    <a:pt x="511205" y="25958"/>
                  </a:lnTo>
                  <a:lnTo>
                    <a:pt x="512090" y="28023"/>
                  </a:lnTo>
                  <a:lnTo>
                    <a:pt x="511500" y="29203"/>
                  </a:lnTo>
                  <a:close/>
                  <a:moveTo>
                    <a:pt x="5752" y="427282"/>
                  </a:moveTo>
                  <a:lnTo>
                    <a:pt x="5752" y="425365"/>
                  </a:lnTo>
                  <a:lnTo>
                    <a:pt x="4867" y="423448"/>
                  </a:lnTo>
                  <a:lnTo>
                    <a:pt x="1917" y="415335"/>
                  </a:lnTo>
                  <a:lnTo>
                    <a:pt x="1033" y="415630"/>
                  </a:lnTo>
                  <a:lnTo>
                    <a:pt x="0" y="416663"/>
                  </a:lnTo>
                  <a:lnTo>
                    <a:pt x="1475" y="422563"/>
                  </a:lnTo>
                  <a:lnTo>
                    <a:pt x="6490" y="431265"/>
                  </a:lnTo>
                  <a:lnTo>
                    <a:pt x="7227" y="430085"/>
                  </a:lnTo>
                  <a:lnTo>
                    <a:pt x="6342" y="427872"/>
                  </a:lnTo>
                  <a:lnTo>
                    <a:pt x="5900" y="427282"/>
                  </a:lnTo>
                  <a:close/>
                  <a:moveTo>
                    <a:pt x="923000" y="852205"/>
                  </a:moveTo>
                  <a:lnTo>
                    <a:pt x="922558" y="851909"/>
                  </a:lnTo>
                  <a:lnTo>
                    <a:pt x="921968" y="851909"/>
                  </a:lnTo>
                  <a:lnTo>
                    <a:pt x="920050" y="852352"/>
                  </a:lnTo>
                  <a:lnTo>
                    <a:pt x="920345" y="853090"/>
                  </a:lnTo>
                  <a:lnTo>
                    <a:pt x="921968" y="854564"/>
                  </a:lnTo>
                  <a:lnTo>
                    <a:pt x="923295" y="852205"/>
                  </a:lnTo>
                  <a:close/>
                  <a:moveTo>
                    <a:pt x="851172" y="786128"/>
                  </a:moveTo>
                  <a:lnTo>
                    <a:pt x="849550" y="784949"/>
                  </a:lnTo>
                  <a:lnTo>
                    <a:pt x="846158" y="784949"/>
                  </a:lnTo>
                  <a:lnTo>
                    <a:pt x="845862" y="785834"/>
                  </a:lnTo>
                  <a:lnTo>
                    <a:pt x="845862" y="787308"/>
                  </a:lnTo>
                  <a:lnTo>
                    <a:pt x="847189" y="788193"/>
                  </a:lnTo>
                  <a:lnTo>
                    <a:pt x="851172" y="786128"/>
                  </a:lnTo>
                  <a:close/>
                  <a:moveTo>
                    <a:pt x="925802" y="901762"/>
                  </a:moveTo>
                  <a:lnTo>
                    <a:pt x="925507" y="900582"/>
                  </a:lnTo>
                  <a:lnTo>
                    <a:pt x="924770" y="899549"/>
                  </a:lnTo>
                  <a:lnTo>
                    <a:pt x="924770" y="898369"/>
                  </a:lnTo>
                  <a:lnTo>
                    <a:pt x="925213" y="896010"/>
                  </a:lnTo>
                  <a:lnTo>
                    <a:pt x="924476" y="892470"/>
                  </a:lnTo>
                  <a:lnTo>
                    <a:pt x="924770" y="887160"/>
                  </a:lnTo>
                  <a:lnTo>
                    <a:pt x="924476" y="884358"/>
                  </a:lnTo>
                  <a:lnTo>
                    <a:pt x="924476" y="881555"/>
                  </a:lnTo>
                  <a:lnTo>
                    <a:pt x="925065" y="878016"/>
                  </a:lnTo>
                  <a:lnTo>
                    <a:pt x="925065" y="874328"/>
                  </a:lnTo>
                  <a:lnTo>
                    <a:pt x="924476" y="872558"/>
                  </a:lnTo>
                  <a:lnTo>
                    <a:pt x="924476" y="865479"/>
                  </a:lnTo>
                  <a:lnTo>
                    <a:pt x="922410" y="862676"/>
                  </a:lnTo>
                  <a:lnTo>
                    <a:pt x="917691" y="860317"/>
                  </a:lnTo>
                  <a:lnTo>
                    <a:pt x="916068" y="860317"/>
                  </a:lnTo>
                  <a:lnTo>
                    <a:pt x="913560" y="863119"/>
                  </a:lnTo>
                  <a:lnTo>
                    <a:pt x="912086" y="863119"/>
                  </a:lnTo>
                  <a:lnTo>
                    <a:pt x="906924" y="862234"/>
                  </a:lnTo>
                  <a:lnTo>
                    <a:pt x="905744" y="863119"/>
                  </a:lnTo>
                  <a:lnTo>
                    <a:pt x="903679" y="865921"/>
                  </a:lnTo>
                  <a:lnTo>
                    <a:pt x="902499" y="867101"/>
                  </a:lnTo>
                  <a:lnTo>
                    <a:pt x="900729" y="866659"/>
                  </a:lnTo>
                  <a:lnTo>
                    <a:pt x="898959" y="865774"/>
                  </a:lnTo>
                  <a:lnTo>
                    <a:pt x="897632" y="865774"/>
                  </a:lnTo>
                  <a:lnTo>
                    <a:pt x="896304" y="866659"/>
                  </a:lnTo>
                  <a:lnTo>
                    <a:pt x="893354" y="866954"/>
                  </a:lnTo>
                  <a:lnTo>
                    <a:pt x="890257" y="866954"/>
                  </a:lnTo>
                  <a:lnTo>
                    <a:pt x="888488" y="867691"/>
                  </a:lnTo>
                  <a:lnTo>
                    <a:pt x="886865" y="869018"/>
                  </a:lnTo>
                  <a:lnTo>
                    <a:pt x="886275" y="870641"/>
                  </a:lnTo>
                  <a:lnTo>
                    <a:pt x="886570" y="872411"/>
                  </a:lnTo>
                  <a:lnTo>
                    <a:pt x="884947" y="870788"/>
                  </a:lnTo>
                  <a:lnTo>
                    <a:pt x="883325" y="869609"/>
                  </a:lnTo>
                  <a:lnTo>
                    <a:pt x="881407" y="870788"/>
                  </a:lnTo>
                  <a:lnTo>
                    <a:pt x="879490" y="871673"/>
                  </a:lnTo>
                  <a:lnTo>
                    <a:pt x="872706" y="872263"/>
                  </a:lnTo>
                  <a:lnTo>
                    <a:pt x="867249" y="870788"/>
                  </a:lnTo>
                  <a:lnTo>
                    <a:pt x="859727" y="867839"/>
                  </a:lnTo>
                  <a:lnTo>
                    <a:pt x="858546" y="866954"/>
                  </a:lnTo>
                  <a:lnTo>
                    <a:pt x="857514" y="865921"/>
                  </a:lnTo>
                  <a:lnTo>
                    <a:pt x="856335" y="865184"/>
                  </a:lnTo>
                  <a:lnTo>
                    <a:pt x="853532" y="864151"/>
                  </a:lnTo>
                  <a:lnTo>
                    <a:pt x="852352" y="862971"/>
                  </a:lnTo>
                  <a:lnTo>
                    <a:pt x="851024" y="862676"/>
                  </a:lnTo>
                  <a:lnTo>
                    <a:pt x="849550" y="862676"/>
                  </a:lnTo>
                  <a:lnTo>
                    <a:pt x="847485" y="861939"/>
                  </a:lnTo>
                  <a:lnTo>
                    <a:pt x="845715" y="860169"/>
                  </a:lnTo>
                  <a:lnTo>
                    <a:pt x="844240" y="860169"/>
                  </a:lnTo>
                  <a:lnTo>
                    <a:pt x="842470" y="860759"/>
                  </a:lnTo>
                  <a:lnTo>
                    <a:pt x="839373" y="860759"/>
                  </a:lnTo>
                  <a:lnTo>
                    <a:pt x="833473" y="858694"/>
                  </a:lnTo>
                  <a:lnTo>
                    <a:pt x="830818" y="857219"/>
                  </a:lnTo>
                  <a:lnTo>
                    <a:pt x="830524" y="860611"/>
                  </a:lnTo>
                  <a:lnTo>
                    <a:pt x="828901" y="866806"/>
                  </a:lnTo>
                  <a:lnTo>
                    <a:pt x="829344" y="869903"/>
                  </a:lnTo>
                  <a:lnTo>
                    <a:pt x="830228" y="873444"/>
                  </a:lnTo>
                  <a:lnTo>
                    <a:pt x="831998" y="878163"/>
                  </a:lnTo>
                  <a:lnTo>
                    <a:pt x="831998" y="879638"/>
                  </a:lnTo>
                  <a:lnTo>
                    <a:pt x="832294" y="880523"/>
                  </a:lnTo>
                  <a:lnTo>
                    <a:pt x="835833" y="887603"/>
                  </a:lnTo>
                  <a:lnTo>
                    <a:pt x="839520" y="893354"/>
                  </a:lnTo>
                  <a:lnTo>
                    <a:pt x="844240" y="899402"/>
                  </a:lnTo>
                  <a:lnTo>
                    <a:pt x="844830" y="902204"/>
                  </a:lnTo>
                  <a:lnTo>
                    <a:pt x="844240" y="905006"/>
                  </a:lnTo>
                  <a:lnTo>
                    <a:pt x="845862" y="905006"/>
                  </a:lnTo>
                  <a:lnTo>
                    <a:pt x="846747" y="903384"/>
                  </a:lnTo>
                  <a:lnTo>
                    <a:pt x="847043" y="904712"/>
                  </a:lnTo>
                  <a:lnTo>
                    <a:pt x="847632" y="905891"/>
                  </a:lnTo>
                  <a:lnTo>
                    <a:pt x="851762" y="909873"/>
                  </a:lnTo>
                  <a:lnTo>
                    <a:pt x="852057" y="910906"/>
                  </a:lnTo>
                  <a:lnTo>
                    <a:pt x="850582" y="914151"/>
                  </a:lnTo>
                  <a:lnTo>
                    <a:pt x="849697" y="911496"/>
                  </a:lnTo>
                  <a:lnTo>
                    <a:pt x="848074" y="909431"/>
                  </a:lnTo>
                  <a:lnTo>
                    <a:pt x="843502" y="906039"/>
                  </a:lnTo>
                  <a:lnTo>
                    <a:pt x="844535" y="913118"/>
                  </a:lnTo>
                  <a:lnTo>
                    <a:pt x="845420" y="915921"/>
                  </a:lnTo>
                  <a:lnTo>
                    <a:pt x="851172" y="928015"/>
                  </a:lnTo>
                  <a:lnTo>
                    <a:pt x="851909" y="928753"/>
                  </a:lnTo>
                  <a:lnTo>
                    <a:pt x="853237" y="929342"/>
                  </a:lnTo>
                  <a:lnTo>
                    <a:pt x="854417" y="930227"/>
                  </a:lnTo>
                  <a:lnTo>
                    <a:pt x="856335" y="932735"/>
                  </a:lnTo>
                  <a:lnTo>
                    <a:pt x="859431" y="938044"/>
                  </a:lnTo>
                  <a:lnTo>
                    <a:pt x="861201" y="939519"/>
                  </a:lnTo>
                  <a:lnTo>
                    <a:pt x="863856" y="939077"/>
                  </a:lnTo>
                  <a:lnTo>
                    <a:pt x="867839" y="940109"/>
                  </a:lnTo>
                  <a:lnTo>
                    <a:pt x="869166" y="939815"/>
                  </a:lnTo>
                  <a:lnTo>
                    <a:pt x="870051" y="940257"/>
                  </a:lnTo>
                  <a:lnTo>
                    <a:pt x="870493" y="941437"/>
                  </a:lnTo>
                  <a:lnTo>
                    <a:pt x="867397" y="941437"/>
                  </a:lnTo>
                  <a:lnTo>
                    <a:pt x="864447" y="942027"/>
                  </a:lnTo>
                  <a:lnTo>
                    <a:pt x="864151" y="943059"/>
                  </a:lnTo>
                  <a:lnTo>
                    <a:pt x="865036" y="944239"/>
                  </a:lnTo>
                  <a:lnTo>
                    <a:pt x="865773" y="947484"/>
                  </a:lnTo>
                  <a:lnTo>
                    <a:pt x="869461" y="946451"/>
                  </a:lnTo>
                  <a:lnTo>
                    <a:pt x="878900" y="946451"/>
                  </a:lnTo>
                  <a:lnTo>
                    <a:pt x="882883" y="949254"/>
                  </a:lnTo>
                  <a:lnTo>
                    <a:pt x="886423" y="949844"/>
                  </a:lnTo>
                  <a:lnTo>
                    <a:pt x="887455" y="949844"/>
                  </a:lnTo>
                  <a:lnTo>
                    <a:pt x="889520" y="946157"/>
                  </a:lnTo>
                  <a:lnTo>
                    <a:pt x="890847" y="941879"/>
                  </a:lnTo>
                  <a:lnTo>
                    <a:pt x="891732" y="940257"/>
                  </a:lnTo>
                  <a:lnTo>
                    <a:pt x="892765" y="938929"/>
                  </a:lnTo>
                  <a:lnTo>
                    <a:pt x="890405" y="937159"/>
                  </a:lnTo>
                  <a:lnTo>
                    <a:pt x="890405" y="936274"/>
                  </a:lnTo>
                  <a:lnTo>
                    <a:pt x="890699" y="935242"/>
                  </a:lnTo>
                  <a:lnTo>
                    <a:pt x="895272" y="938340"/>
                  </a:lnTo>
                  <a:lnTo>
                    <a:pt x="897189" y="937012"/>
                  </a:lnTo>
                  <a:lnTo>
                    <a:pt x="897632" y="934210"/>
                  </a:lnTo>
                  <a:lnTo>
                    <a:pt x="897632" y="932440"/>
                  </a:lnTo>
                  <a:lnTo>
                    <a:pt x="898222" y="931260"/>
                  </a:lnTo>
                  <a:lnTo>
                    <a:pt x="899402" y="930670"/>
                  </a:lnTo>
                  <a:lnTo>
                    <a:pt x="899844" y="929195"/>
                  </a:lnTo>
                  <a:lnTo>
                    <a:pt x="899844" y="928015"/>
                  </a:lnTo>
                  <a:lnTo>
                    <a:pt x="898811" y="925360"/>
                  </a:lnTo>
                  <a:lnTo>
                    <a:pt x="898811" y="923738"/>
                  </a:lnTo>
                  <a:lnTo>
                    <a:pt x="901614" y="926982"/>
                  </a:lnTo>
                  <a:lnTo>
                    <a:pt x="902794" y="931407"/>
                  </a:lnTo>
                  <a:lnTo>
                    <a:pt x="905007" y="930227"/>
                  </a:lnTo>
                  <a:lnTo>
                    <a:pt x="905301" y="929490"/>
                  </a:lnTo>
                  <a:lnTo>
                    <a:pt x="905007" y="926393"/>
                  </a:lnTo>
                  <a:lnTo>
                    <a:pt x="906039" y="925360"/>
                  </a:lnTo>
                  <a:lnTo>
                    <a:pt x="909136" y="926245"/>
                  </a:lnTo>
                  <a:lnTo>
                    <a:pt x="911938" y="928015"/>
                  </a:lnTo>
                  <a:lnTo>
                    <a:pt x="911938" y="929638"/>
                  </a:lnTo>
                  <a:lnTo>
                    <a:pt x="911201" y="930375"/>
                  </a:lnTo>
                  <a:lnTo>
                    <a:pt x="908988" y="929638"/>
                  </a:lnTo>
                  <a:lnTo>
                    <a:pt x="907957" y="930965"/>
                  </a:lnTo>
                  <a:lnTo>
                    <a:pt x="909284" y="934210"/>
                  </a:lnTo>
                  <a:lnTo>
                    <a:pt x="911496" y="937307"/>
                  </a:lnTo>
                  <a:lnTo>
                    <a:pt x="912823" y="936570"/>
                  </a:lnTo>
                  <a:lnTo>
                    <a:pt x="915626" y="936127"/>
                  </a:lnTo>
                  <a:lnTo>
                    <a:pt x="916510" y="935390"/>
                  </a:lnTo>
                  <a:lnTo>
                    <a:pt x="915921" y="929195"/>
                  </a:lnTo>
                  <a:lnTo>
                    <a:pt x="914741" y="924623"/>
                  </a:lnTo>
                  <a:lnTo>
                    <a:pt x="914741" y="919608"/>
                  </a:lnTo>
                  <a:lnTo>
                    <a:pt x="915036" y="916953"/>
                  </a:lnTo>
                  <a:lnTo>
                    <a:pt x="916363" y="914889"/>
                  </a:lnTo>
                  <a:lnTo>
                    <a:pt x="917248" y="912676"/>
                  </a:lnTo>
                  <a:lnTo>
                    <a:pt x="917248" y="909873"/>
                  </a:lnTo>
                  <a:lnTo>
                    <a:pt x="917543" y="907219"/>
                  </a:lnTo>
                  <a:lnTo>
                    <a:pt x="918723" y="904416"/>
                  </a:lnTo>
                  <a:lnTo>
                    <a:pt x="920345" y="902352"/>
                  </a:lnTo>
                  <a:lnTo>
                    <a:pt x="921083" y="901909"/>
                  </a:lnTo>
                  <a:lnTo>
                    <a:pt x="920641" y="901319"/>
                  </a:lnTo>
                  <a:lnTo>
                    <a:pt x="921378" y="899549"/>
                  </a:lnTo>
                  <a:lnTo>
                    <a:pt x="922558" y="898222"/>
                  </a:lnTo>
                  <a:lnTo>
                    <a:pt x="923295" y="899844"/>
                  </a:lnTo>
                  <a:lnTo>
                    <a:pt x="922263" y="900434"/>
                  </a:lnTo>
                  <a:lnTo>
                    <a:pt x="921673" y="901171"/>
                  </a:lnTo>
                  <a:lnTo>
                    <a:pt x="923591" y="902352"/>
                  </a:lnTo>
                  <a:lnTo>
                    <a:pt x="924180" y="903384"/>
                  </a:lnTo>
                  <a:lnTo>
                    <a:pt x="924180" y="906039"/>
                  </a:lnTo>
                  <a:lnTo>
                    <a:pt x="924476" y="907219"/>
                  </a:lnTo>
                  <a:lnTo>
                    <a:pt x="925507" y="907219"/>
                  </a:lnTo>
                  <a:lnTo>
                    <a:pt x="925802" y="906039"/>
                  </a:lnTo>
                  <a:lnTo>
                    <a:pt x="925507" y="904269"/>
                  </a:lnTo>
                  <a:lnTo>
                    <a:pt x="925802" y="902794"/>
                  </a:lnTo>
                  <a:close/>
                  <a:moveTo>
                    <a:pt x="841880" y="791291"/>
                  </a:moveTo>
                  <a:lnTo>
                    <a:pt x="845567" y="790995"/>
                  </a:lnTo>
                  <a:lnTo>
                    <a:pt x="847780" y="792176"/>
                  </a:lnTo>
                  <a:lnTo>
                    <a:pt x="847780" y="791586"/>
                  </a:lnTo>
                  <a:lnTo>
                    <a:pt x="846747" y="790111"/>
                  </a:lnTo>
                  <a:lnTo>
                    <a:pt x="846010" y="789521"/>
                  </a:lnTo>
                  <a:lnTo>
                    <a:pt x="844240" y="789078"/>
                  </a:lnTo>
                  <a:lnTo>
                    <a:pt x="841880" y="791143"/>
                  </a:lnTo>
                  <a:close/>
                  <a:moveTo>
                    <a:pt x="457665" y="36283"/>
                  </a:moveTo>
                  <a:lnTo>
                    <a:pt x="460025" y="40855"/>
                  </a:lnTo>
                  <a:lnTo>
                    <a:pt x="463565" y="44100"/>
                  </a:lnTo>
                  <a:lnTo>
                    <a:pt x="471530" y="48967"/>
                  </a:lnTo>
                  <a:lnTo>
                    <a:pt x="480379" y="43362"/>
                  </a:lnTo>
                  <a:lnTo>
                    <a:pt x="482739" y="39970"/>
                  </a:lnTo>
                  <a:lnTo>
                    <a:pt x="484657" y="39970"/>
                  </a:lnTo>
                  <a:lnTo>
                    <a:pt x="484951" y="38053"/>
                  </a:lnTo>
                  <a:lnTo>
                    <a:pt x="486868" y="36135"/>
                  </a:lnTo>
                  <a:lnTo>
                    <a:pt x="486426" y="35545"/>
                  </a:lnTo>
                  <a:lnTo>
                    <a:pt x="485099" y="34661"/>
                  </a:lnTo>
                  <a:lnTo>
                    <a:pt x="484214" y="32890"/>
                  </a:lnTo>
                  <a:lnTo>
                    <a:pt x="481117" y="31121"/>
                  </a:lnTo>
                  <a:lnTo>
                    <a:pt x="479789" y="29646"/>
                  </a:lnTo>
                  <a:lnTo>
                    <a:pt x="478461" y="30973"/>
                  </a:lnTo>
                  <a:lnTo>
                    <a:pt x="476397" y="31563"/>
                  </a:lnTo>
                  <a:lnTo>
                    <a:pt x="473299" y="33481"/>
                  </a:lnTo>
                  <a:lnTo>
                    <a:pt x="472414" y="33481"/>
                  </a:lnTo>
                  <a:lnTo>
                    <a:pt x="470497" y="32890"/>
                  </a:lnTo>
                  <a:lnTo>
                    <a:pt x="466368" y="34808"/>
                  </a:lnTo>
                  <a:lnTo>
                    <a:pt x="462827" y="34808"/>
                  </a:lnTo>
                  <a:lnTo>
                    <a:pt x="461353" y="32743"/>
                  </a:lnTo>
                  <a:lnTo>
                    <a:pt x="460320" y="32006"/>
                  </a:lnTo>
                  <a:lnTo>
                    <a:pt x="457961" y="29498"/>
                  </a:lnTo>
                  <a:lnTo>
                    <a:pt x="457370" y="29498"/>
                  </a:lnTo>
                  <a:lnTo>
                    <a:pt x="456928" y="29793"/>
                  </a:lnTo>
                  <a:lnTo>
                    <a:pt x="456485" y="30383"/>
                  </a:lnTo>
                  <a:lnTo>
                    <a:pt x="457370" y="32743"/>
                  </a:lnTo>
                  <a:lnTo>
                    <a:pt x="457813" y="36430"/>
                  </a:lnTo>
                  <a:close/>
                  <a:moveTo>
                    <a:pt x="924770" y="835833"/>
                  </a:moveTo>
                  <a:lnTo>
                    <a:pt x="924033" y="835243"/>
                  </a:lnTo>
                  <a:lnTo>
                    <a:pt x="921673" y="834358"/>
                  </a:lnTo>
                  <a:lnTo>
                    <a:pt x="917101" y="828753"/>
                  </a:lnTo>
                  <a:lnTo>
                    <a:pt x="915331" y="827721"/>
                  </a:lnTo>
                  <a:lnTo>
                    <a:pt x="912823" y="830966"/>
                  </a:lnTo>
                  <a:lnTo>
                    <a:pt x="910906" y="832146"/>
                  </a:lnTo>
                  <a:lnTo>
                    <a:pt x="912086" y="833326"/>
                  </a:lnTo>
                  <a:lnTo>
                    <a:pt x="913708" y="833326"/>
                  </a:lnTo>
                  <a:lnTo>
                    <a:pt x="914445" y="835243"/>
                  </a:lnTo>
                  <a:lnTo>
                    <a:pt x="914003" y="836571"/>
                  </a:lnTo>
                  <a:lnTo>
                    <a:pt x="917543" y="841438"/>
                  </a:lnTo>
                  <a:lnTo>
                    <a:pt x="918133" y="842765"/>
                  </a:lnTo>
                  <a:lnTo>
                    <a:pt x="918871" y="843650"/>
                  </a:lnTo>
                  <a:lnTo>
                    <a:pt x="919756" y="844240"/>
                  </a:lnTo>
                  <a:lnTo>
                    <a:pt x="922558" y="843355"/>
                  </a:lnTo>
                  <a:lnTo>
                    <a:pt x="924918" y="841438"/>
                  </a:lnTo>
                  <a:lnTo>
                    <a:pt x="925360" y="841438"/>
                  </a:lnTo>
                  <a:lnTo>
                    <a:pt x="925655" y="840553"/>
                  </a:lnTo>
                  <a:lnTo>
                    <a:pt x="923737" y="839225"/>
                  </a:lnTo>
                  <a:lnTo>
                    <a:pt x="924770" y="838193"/>
                  </a:lnTo>
                  <a:lnTo>
                    <a:pt x="924770" y="835685"/>
                  </a:lnTo>
                  <a:close/>
                  <a:moveTo>
                    <a:pt x="1201907" y="1317097"/>
                  </a:moveTo>
                  <a:lnTo>
                    <a:pt x="1200284" y="1324177"/>
                  </a:lnTo>
                  <a:lnTo>
                    <a:pt x="1200579" y="1325799"/>
                  </a:lnTo>
                  <a:lnTo>
                    <a:pt x="1201464" y="1324324"/>
                  </a:lnTo>
                  <a:lnTo>
                    <a:pt x="1203234" y="1319457"/>
                  </a:lnTo>
                  <a:lnTo>
                    <a:pt x="1203529" y="1315770"/>
                  </a:lnTo>
                  <a:lnTo>
                    <a:pt x="1201907" y="1316949"/>
                  </a:lnTo>
                  <a:close/>
                  <a:moveTo>
                    <a:pt x="607811" y="96754"/>
                  </a:moveTo>
                  <a:lnTo>
                    <a:pt x="607222" y="97197"/>
                  </a:lnTo>
                  <a:lnTo>
                    <a:pt x="606926" y="97934"/>
                  </a:lnTo>
                  <a:lnTo>
                    <a:pt x="606926" y="98819"/>
                  </a:lnTo>
                  <a:lnTo>
                    <a:pt x="609287" y="99262"/>
                  </a:lnTo>
                  <a:lnTo>
                    <a:pt x="609876" y="98967"/>
                  </a:lnTo>
                  <a:lnTo>
                    <a:pt x="610909" y="98082"/>
                  </a:lnTo>
                  <a:lnTo>
                    <a:pt x="610466" y="95869"/>
                  </a:lnTo>
                  <a:lnTo>
                    <a:pt x="609434" y="94689"/>
                  </a:lnTo>
                  <a:lnTo>
                    <a:pt x="607959" y="96607"/>
                  </a:lnTo>
                  <a:close/>
                  <a:moveTo>
                    <a:pt x="1062969" y="491293"/>
                  </a:moveTo>
                  <a:lnTo>
                    <a:pt x="1059872" y="485836"/>
                  </a:lnTo>
                  <a:lnTo>
                    <a:pt x="1059135" y="481559"/>
                  </a:lnTo>
                  <a:lnTo>
                    <a:pt x="1057955" y="477872"/>
                  </a:lnTo>
                  <a:lnTo>
                    <a:pt x="1053088" y="467695"/>
                  </a:lnTo>
                  <a:lnTo>
                    <a:pt x="1051022" y="461795"/>
                  </a:lnTo>
                  <a:lnTo>
                    <a:pt x="1052203" y="455896"/>
                  </a:lnTo>
                  <a:lnTo>
                    <a:pt x="1050138" y="437017"/>
                  </a:lnTo>
                  <a:lnTo>
                    <a:pt x="1052203" y="427577"/>
                  </a:lnTo>
                  <a:lnTo>
                    <a:pt x="1051170" y="426397"/>
                  </a:lnTo>
                  <a:lnTo>
                    <a:pt x="1048663" y="424922"/>
                  </a:lnTo>
                  <a:lnTo>
                    <a:pt x="1047483" y="423448"/>
                  </a:lnTo>
                  <a:lnTo>
                    <a:pt x="1045861" y="419908"/>
                  </a:lnTo>
                  <a:lnTo>
                    <a:pt x="1045861" y="412828"/>
                  </a:lnTo>
                  <a:lnTo>
                    <a:pt x="1042469" y="408403"/>
                  </a:lnTo>
                  <a:lnTo>
                    <a:pt x="1038928" y="406338"/>
                  </a:lnTo>
                  <a:lnTo>
                    <a:pt x="1036569" y="402799"/>
                  </a:lnTo>
                  <a:lnTo>
                    <a:pt x="1034946" y="399849"/>
                  </a:lnTo>
                  <a:lnTo>
                    <a:pt x="1034651" y="398226"/>
                  </a:lnTo>
                  <a:lnTo>
                    <a:pt x="1033619" y="395424"/>
                  </a:lnTo>
                  <a:lnTo>
                    <a:pt x="1030964" y="393507"/>
                  </a:lnTo>
                  <a:lnTo>
                    <a:pt x="1029046" y="392622"/>
                  </a:lnTo>
                  <a:lnTo>
                    <a:pt x="1025064" y="389820"/>
                  </a:lnTo>
                  <a:lnTo>
                    <a:pt x="1023147" y="387017"/>
                  </a:lnTo>
                  <a:lnTo>
                    <a:pt x="1019165" y="378905"/>
                  </a:lnTo>
                  <a:lnTo>
                    <a:pt x="1017247" y="376693"/>
                  </a:lnTo>
                  <a:lnTo>
                    <a:pt x="1013560" y="374333"/>
                  </a:lnTo>
                  <a:lnTo>
                    <a:pt x="1010610" y="374333"/>
                  </a:lnTo>
                  <a:lnTo>
                    <a:pt x="1008692" y="373595"/>
                  </a:lnTo>
                  <a:lnTo>
                    <a:pt x="1001761" y="368433"/>
                  </a:lnTo>
                  <a:lnTo>
                    <a:pt x="999548" y="367253"/>
                  </a:lnTo>
                  <a:lnTo>
                    <a:pt x="997778" y="364893"/>
                  </a:lnTo>
                  <a:lnTo>
                    <a:pt x="995124" y="362239"/>
                  </a:lnTo>
                  <a:lnTo>
                    <a:pt x="993649" y="360321"/>
                  </a:lnTo>
                  <a:lnTo>
                    <a:pt x="991289" y="358256"/>
                  </a:lnTo>
                  <a:lnTo>
                    <a:pt x="989666" y="350587"/>
                  </a:lnTo>
                  <a:lnTo>
                    <a:pt x="989666" y="343065"/>
                  </a:lnTo>
                  <a:lnTo>
                    <a:pt x="989224" y="334068"/>
                  </a:lnTo>
                  <a:lnTo>
                    <a:pt x="986864" y="329790"/>
                  </a:lnTo>
                  <a:lnTo>
                    <a:pt x="985536" y="328463"/>
                  </a:lnTo>
                  <a:lnTo>
                    <a:pt x="984062" y="328906"/>
                  </a:lnTo>
                  <a:lnTo>
                    <a:pt x="984062" y="331708"/>
                  </a:lnTo>
                  <a:lnTo>
                    <a:pt x="984357" y="333625"/>
                  </a:lnTo>
                  <a:lnTo>
                    <a:pt x="983324" y="333625"/>
                  </a:lnTo>
                  <a:lnTo>
                    <a:pt x="979785" y="331265"/>
                  </a:lnTo>
                  <a:lnTo>
                    <a:pt x="975359" y="328611"/>
                  </a:lnTo>
                  <a:lnTo>
                    <a:pt x="973000" y="325661"/>
                  </a:lnTo>
                  <a:lnTo>
                    <a:pt x="971230" y="322858"/>
                  </a:lnTo>
                  <a:lnTo>
                    <a:pt x="969755" y="322858"/>
                  </a:lnTo>
                  <a:lnTo>
                    <a:pt x="968723" y="323448"/>
                  </a:lnTo>
                  <a:lnTo>
                    <a:pt x="967690" y="326841"/>
                  </a:lnTo>
                  <a:lnTo>
                    <a:pt x="969313" y="332740"/>
                  </a:lnTo>
                  <a:lnTo>
                    <a:pt x="968428" y="333478"/>
                  </a:lnTo>
                  <a:lnTo>
                    <a:pt x="966953" y="332150"/>
                  </a:lnTo>
                  <a:lnTo>
                    <a:pt x="964445" y="329053"/>
                  </a:lnTo>
                  <a:lnTo>
                    <a:pt x="963118" y="330086"/>
                  </a:lnTo>
                  <a:lnTo>
                    <a:pt x="961348" y="330528"/>
                  </a:lnTo>
                  <a:lnTo>
                    <a:pt x="959873" y="327431"/>
                  </a:lnTo>
                  <a:lnTo>
                    <a:pt x="958546" y="325513"/>
                  </a:lnTo>
                  <a:lnTo>
                    <a:pt x="956629" y="319171"/>
                  </a:lnTo>
                  <a:lnTo>
                    <a:pt x="955005" y="312092"/>
                  </a:lnTo>
                  <a:lnTo>
                    <a:pt x="955005" y="307077"/>
                  </a:lnTo>
                  <a:lnTo>
                    <a:pt x="951613" y="304275"/>
                  </a:lnTo>
                  <a:lnTo>
                    <a:pt x="950287" y="299407"/>
                  </a:lnTo>
                  <a:lnTo>
                    <a:pt x="949254" y="298080"/>
                  </a:lnTo>
                  <a:lnTo>
                    <a:pt x="948369" y="294687"/>
                  </a:lnTo>
                  <a:lnTo>
                    <a:pt x="944534" y="290263"/>
                  </a:lnTo>
                  <a:lnTo>
                    <a:pt x="940699" y="287166"/>
                  </a:lnTo>
                  <a:lnTo>
                    <a:pt x="937455" y="284216"/>
                  </a:lnTo>
                  <a:lnTo>
                    <a:pt x="934652" y="279938"/>
                  </a:lnTo>
                  <a:lnTo>
                    <a:pt x="935832" y="276841"/>
                  </a:lnTo>
                  <a:lnTo>
                    <a:pt x="937749" y="277431"/>
                  </a:lnTo>
                  <a:lnTo>
                    <a:pt x="939814" y="277136"/>
                  </a:lnTo>
                  <a:lnTo>
                    <a:pt x="938192" y="274039"/>
                  </a:lnTo>
                  <a:lnTo>
                    <a:pt x="936569" y="271974"/>
                  </a:lnTo>
                  <a:lnTo>
                    <a:pt x="932440" y="268139"/>
                  </a:lnTo>
                  <a:lnTo>
                    <a:pt x="930522" y="267107"/>
                  </a:lnTo>
                  <a:lnTo>
                    <a:pt x="926393" y="266517"/>
                  </a:lnTo>
                  <a:lnTo>
                    <a:pt x="921820" y="262977"/>
                  </a:lnTo>
                  <a:lnTo>
                    <a:pt x="919018" y="261502"/>
                  </a:lnTo>
                  <a:lnTo>
                    <a:pt x="916953" y="261207"/>
                  </a:lnTo>
                  <a:lnTo>
                    <a:pt x="914593" y="260617"/>
                  </a:lnTo>
                  <a:lnTo>
                    <a:pt x="912971" y="258552"/>
                  </a:lnTo>
                  <a:lnTo>
                    <a:pt x="910021" y="257815"/>
                  </a:lnTo>
                  <a:lnTo>
                    <a:pt x="905892" y="253833"/>
                  </a:lnTo>
                  <a:lnTo>
                    <a:pt x="903826" y="249850"/>
                  </a:lnTo>
                  <a:lnTo>
                    <a:pt x="902794" y="248375"/>
                  </a:lnTo>
                  <a:lnTo>
                    <a:pt x="901467" y="247195"/>
                  </a:lnTo>
                  <a:lnTo>
                    <a:pt x="899402" y="247933"/>
                  </a:lnTo>
                  <a:lnTo>
                    <a:pt x="897780" y="248228"/>
                  </a:lnTo>
                  <a:lnTo>
                    <a:pt x="894092" y="247638"/>
                  </a:lnTo>
                  <a:lnTo>
                    <a:pt x="892912" y="246016"/>
                  </a:lnTo>
                  <a:lnTo>
                    <a:pt x="890552" y="243951"/>
                  </a:lnTo>
                  <a:lnTo>
                    <a:pt x="885980" y="243361"/>
                  </a:lnTo>
                  <a:lnTo>
                    <a:pt x="882440" y="242033"/>
                  </a:lnTo>
                  <a:lnTo>
                    <a:pt x="879638" y="240706"/>
                  </a:lnTo>
                  <a:lnTo>
                    <a:pt x="876835" y="239083"/>
                  </a:lnTo>
                  <a:lnTo>
                    <a:pt x="874328" y="236281"/>
                  </a:lnTo>
                  <a:lnTo>
                    <a:pt x="872115" y="232594"/>
                  </a:lnTo>
                  <a:lnTo>
                    <a:pt x="872558" y="227874"/>
                  </a:lnTo>
                  <a:lnTo>
                    <a:pt x="873148" y="224777"/>
                  </a:lnTo>
                  <a:lnTo>
                    <a:pt x="870198" y="223597"/>
                  </a:lnTo>
                  <a:lnTo>
                    <a:pt x="865184" y="217255"/>
                  </a:lnTo>
                  <a:lnTo>
                    <a:pt x="864889" y="214600"/>
                  </a:lnTo>
                  <a:lnTo>
                    <a:pt x="866216" y="209290"/>
                  </a:lnTo>
                  <a:lnTo>
                    <a:pt x="867543" y="200146"/>
                  </a:lnTo>
                  <a:lnTo>
                    <a:pt x="865626" y="193361"/>
                  </a:lnTo>
                  <a:lnTo>
                    <a:pt x="861792" y="185102"/>
                  </a:lnTo>
                  <a:lnTo>
                    <a:pt x="862086" y="180824"/>
                  </a:lnTo>
                  <a:lnTo>
                    <a:pt x="860169" y="180824"/>
                  </a:lnTo>
                  <a:lnTo>
                    <a:pt x="857957" y="179939"/>
                  </a:lnTo>
                  <a:lnTo>
                    <a:pt x="854859" y="175810"/>
                  </a:lnTo>
                  <a:lnTo>
                    <a:pt x="852500" y="173155"/>
                  </a:lnTo>
                  <a:lnTo>
                    <a:pt x="850877" y="170648"/>
                  </a:lnTo>
                  <a:lnTo>
                    <a:pt x="849254" y="167255"/>
                  </a:lnTo>
                  <a:lnTo>
                    <a:pt x="849550" y="164600"/>
                  </a:lnTo>
                  <a:lnTo>
                    <a:pt x="849992" y="162830"/>
                  </a:lnTo>
                  <a:lnTo>
                    <a:pt x="849992" y="157963"/>
                  </a:lnTo>
                  <a:lnTo>
                    <a:pt x="847928" y="153243"/>
                  </a:lnTo>
                  <a:lnTo>
                    <a:pt x="847189" y="148524"/>
                  </a:lnTo>
                  <a:lnTo>
                    <a:pt x="845125" y="142477"/>
                  </a:lnTo>
                  <a:lnTo>
                    <a:pt x="845715" y="138494"/>
                  </a:lnTo>
                  <a:lnTo>
                    <a:pt x="845273" y="135249"/>
                  </a:lnTo>
                  <a:lnTo>
                    <a:pt x="844682" y="132447"/>
                  </a:lnTo>
                  <a:lnTo>
                    <a:pt x="845273" y="130677"/>
                  </a:lnTo>
                  <a:lnTo>
                    <a:pt x="845567" y="128317"/>
                  </a:lnTo>
                  <a:lnTo>
                    <a:pt x="842765" y="125958"/>
                  </a:lnTo>
                  <a:lnTo>
                    <a:pt x="839815" y="124188"/>
                  </a:lnTo>
                  <a:lnTo>
                    <a:pt x="835981" y="121090"/>
                  </a:lnTo>
                  <a:lnTo>
                    <a:pt x="829048" y="116223"/>
                  </a:lnTo>
                  <a:lnTo>
                    <a:pt x="827426" y="112536"/>
                  </a:lnTo>
                  <a:lnTo>
                    <a:pt x="824476" y="109291"/>
                  </a:lnTo>
                  <a:lnTo>
                    <a:pt x="820493" y="110618"/>
                  </a:lnTo>
                  <a:lnTo>
                    <a:pt x="817544" y="111209"/>
                  </a:lnTo>
                  <a:lnTo>
                    <a:pt x="814889" y="113716"/>
                  </a:lnTo>
                  <a:lnTo>
                    <a:pt x="811055" y="115486"/>
                  </a:lnTo>
                  <a:lnTo>
                    <a:pt x="807367" y="113863"/>
                  </a:lnTo>
                  <a:lnTo>
                    <a:pt x="805598" y="112536"/>
                  </a:lnTo>
                  <a:lnTo>
                    <a:pt x="804270" y="107669"/>
                  </a:lnTo>
                  <a:lnTo>
                    <a:pt x="802648" y="102359"/>
                  </a:lnTo>
                  <a:lnTo>
                    <a:pt x="801172" y="99704"/>
                  </a:lnTo>
                  <a:lnTo>
                    <a:pt x="800140" y="96459"/>
                  </a:lnTo>
                  <a:lnTo>
                    <a:pt x="801172" y="88642"/>
                  </a:lnTo>
                  <a:lnTo>
                    <a:pt x="799698" y="84955"/>
                  </a:lnTo>
                  <a:lnTo>
                    <a:pt x="799255" y="79498"/>
                  </a:lnTo>
                  <a:lnTo>
                    <a:pt x="797780" y="73156"/>
                  </a:lnTo>
                  <a:lnTo>
                    <a:pt x="796158" y="70058"/>
                  </a:lnTo>
                  <a:lnTo>
                    <a:pt x="796158" y="67551"/>
                  </a:lnTo>
                  <a:lnTo>
                    <a:pt x="793356" y="63864"/>
                  </a:lnTo>
                  <a:lnTo>
                    <a:pt x="792471" y="61209"/>
                  </a:lnTo>
                  <a:lnTo>
                    <a:pt x="790849" y="60176"/>
                  </a:lnTo>
                  <a:lnTo>
                    <a:pt x="788783" y="58701"/>
                  </a:lnTo>
                  <a:lnTo>
                    <a:pt x="788488" y="56637"/>
                  </a:lnTo>
                  <a:lnTo>
                    <a:pt x="788488" y="55162"/>
                  </a:lnTo>
                  <a:lnTo>
                    <a:pt x="789964" y="52654"/>
                  </a:lnTo>
                  <a:lnTo>
                    <a:pt x="790701" y="49410"/>
                  </a:lnTo>
                  <a:lnTo>
                    <a:pt x="787751" y="48672"/>
                  </a:lnTo>
                  <a:lnTo>
                    <a:pt x="785686" y="48672"/>
                  </a:lnTo>
                  <a:lnTo>
                    <a:pt x="784211" y="47492"/>
                  </a:lnTo>
                  <a:lnTo>
                    <a:pt x="782589" y="45870"/>
                  </a:lnTo>
                  <a:lnTo>
                    <a:pt x="781998" y="40855"/>
                  </a:lnTo>
                  <a:lnTo>
                    <a:pt x="781998" y="35545"/>
                  </a:lnTo>
                  <a:lnTo>
                    <a:pt x="781703" y="32301"/>
                  </a:lnTo>
                  <a:lnTo>
                    <a:pt x="780818" y="29793"/>
                  </a:lnTo>
                  <a:lnTo>
                    <a:pt x="780229" y="27138"/>
                  </a:lnTo>
                  <a:lnTo>
                    <a:pt x="778754" y="24336"/>
                  </a:lnTo>
                  <a:lnTo>
                    <a:pt x="774329" y="20796"/>
                  </a:lnTo>
                  <a:lnTo>
                    <a:pt x="774624" y="19321"/>
                  </a:lnTo>
                  <a:lnTo>
                    <a:pt x="775656" y="17404"/>
                  </a:lnTo>
                  <a:lnTo>
                    <a:pt x="774034" y="16372"/>
                  </a:lnTo>
                  <a:lnTo>
                    <a:pt x="771674" y="16372"/>
                  </a:lnTo>
                  <a:lnTo>
                    <a:pt x="770347" y="18879"/>
                  </a:lnTo>
                  <a:lnTo>
                    <a:pt x="768282" y="21091"/>
                  </a:lnTo>
                  <a:lnTo>
                    <a:pt x="764153" y="22714"/>
                  </a:lnTo>
                  <a:lnTo>
                    <a:pt x="763414" y="31268"/>
                  </a:lnTo>
                  <a:lnTo>
                    <a:pt x="760907" y="40708"/>
                  </a:lnTo>
                  <a:lnTo>
                    <a:pt x="758548" y="47640"/>
                  </a:lnTo>
                  <a:lnTo>
                    <a:pt x="758990" y="49704"/>
                  </a:lnTo>
                  <a:lnTo>
                    <a:pt x="758990" y="51769"/>
                  </a:lnTo>
                  <a:lnTo>
                    <a:pt x="757515" y="50884"/>
                  </a:lnTo>
                  <a:lnTo>
                    <a:pt x="756335" y="49704"/>
                  </a:lnTo>
                  <a:lnTo>
                    <a:pt x="754713" y="52507"/>
                  </a:lnTo>
                  <a:lnTo>
                    <a:pt x="751615" y="59587"/>
                  </a:lnTo>
                  <a:lnTo>
                    <a:pt x="751320" y="63274"/>
                  </a:lnTo>
                  <a:lnTo>
                    <a:pt x="753091" y="64306"/>
                  </a:lnTo>
                  <a:lnTo>
                    <a:pt x="754270" y="65339"/>
                  </a:lnTo>
                  <a:lnTo>
                    <a:pt x="755746" y="65634"/>
                  </a:lnTo>
                  <a:lnTo>
                    <a:pt x="756483" y="66518"/>
                  </a:lnTo>
                  <a:lnTo>
                    <a:pt x="756925" y="68289"/>
                  </a:lnTo>
                  <a:lnTo>
                    <a:pt x="757957" y="69763"/>
                  </a:lnTo>
                  <a:lnTo>
                    <a:pt x="757663" y="71386"/>
                  </a:lnTo>
                  <a:lnTo>
                    <a:pt x="756483" y="70796"/>
                  </a:lnTo>
                  <a:lnTo>
                    <a:pt x="753976" y="70796"/>
                  </a:lnTo>
                  <a:lnTo>
                    <a:pt x="752796" y="72271"/>
                  </a:lnTo>
                  <a:lnTo>
                    <a:pt x="749698" y="75221"/>
                  </a:lnTo>
                  <a:lnTo>
                    <a:pt x="750583" y="83628"/>
                  </a:lnTo>
                  <a:lnTo>
                    <a:pt x="749108" y="88052"/>
                  </a:lnTo>
                  <a:lnTo>
                    <a:pt x="747633" y="91445"/>
                  </a:lnTo>
                  <a:lnTo>
                    <a:pt x="746011" y="97934"/>
                  </a:lnTo>
                  <a:lnTo>
                    <a:pt x="746011" y="101326"/>
                  </a:lnTo>
                  <a:lnTo>
                    <a:pt x="747633" y="103686"/>
                  </a:lnTo>
                  <a:lnTo>
                    <a:pt x="749108" y="107226"/>
                  </a:lnTo>
                  <a:lnTo>
                    <a:pt x="748223" y="112093"/>
                  </a:lnTo>
                  <a:lnTo>
                    <a:pt x="747338" y="115633"/>
                  </a:lnTo>
                  <a:lnTo>
                    <a:pt x="749404" y="125810"/>
                  </a:lnTo>
                  <a:lnTo>
                    <a:pt x="749993" y="131267"/>
                  </a:lnTo>
                  <a:lnTo>
                    <a:pt x="748813" y="134955"/>
                  </a:lnTo>
                  <a:lnTo>
                    <a:pt x="745421" y="145869"/>
                  </a:lnTo>
                  <a:lnTo>
                    <a:pt x="743946" y="153834"/>
                  </a:lnTo>
                  <a:lnTo>
                    <a:pt x="744388" y="158258"/>
                  </a:lnTo>
                  <a:lnTo>
                    <a:pt x="742914" y="162240"/>
                  </a:lnTo>
                  <a:lnTo>
                    <a:pt x="741291" y="168730"/>
                  </a:lnTo>
                  <a:lnTo>
                    <a:pt x="739373" y="173597"/>
                  </a:lnTo>
                  <a:lnTo>
                    <a:pt x="732737" y="183479"/>
                  </a:lnTo>
                  <a:lnTo>
                    <a:pt x="731409" y="188199"/>
                  </a:lnTo>
                  <a:lnTo>
                    <a:pt x="729196" y="194099"/>
                  </a:lnTo>
                  <a:lnTo>
                    <a:pt x="724477" y="197491"/>
                  </a:lnTo>
                  <a:lnTo>
                    <a:pt x="720937" y="199703"/>
                  </a:lnTo>
                  <a:lnTo>
                    <a:pt x="713120" y="201916"/>
                  </a:lnTo>
                  <a:lnTo>
                    <a:pt x="708548" y="201916"/>
                  </a:lnTo>
                  <a:lnTo>
                    <a:pt x="706188" y="200588"/>
                  </a:lnTo>
                  <a:lnTo>
                    <a:pt x="704861" y="199408"/>
                  </a:lnTo>
                  <a:lnTo>
                    <a:pt x="699551" y="197491"/>
                  </a:lnTo>
                  <a:lnTo>
                    <a:pt x="693062" y="193214"/>
                  </a:lnTo>
                  <a:lnTo>
                    <a:pt x="688047" y="191886"/>
                  </a:lnTo>
                  <a:lnTo>
                    <a:pt x="685540" y="187609"/>
                  </a:lnTo>
                  <a:lnTo>
                    <a:pt x="685244" y="185839"/>
                  </a:lnTo>
                  <a:lnTo>
                    <a:pt x="684359" y="183479"/>
                  </a:lnTo>
                  <a:lnTo>
                    <a:pt x="681705" y="180382"/>
                  </a:lnTo>
                  <a:lnTo>
                    <a:pt x="676690" y="179349"/>
                  </a:lnTo>
                  <a:lnTo>
                    <a:pt x="671675" y="177137"/>
                  </a:lnTo>
                  <a:lnTo>
                    <a:pt x="668578" y="177432"/>
                  </a:lnTo>
                  <a:lnTo>
                    <a:pt x="661794" y="175515"/>
                  </a:lnTo>
                  <a:lnTo>
                    <a:pt x="657221" y="172860"/>
                  </a:lnTo>
                  <a:lnTo>
                    <a:pt x="653091" y="169172"/>
                  </a:lnTo>
                  <a:lnTo>
                    <a:pt x="647634" y="162683"/>
                  </a:lnTo>
                  <a:lnTo>
                    <a:pt x="643062" y="160913"/>
                  </a:lnTo>
                  <a:lnTo>
                    <a:pt x="637162" y="158258"/>
                  </a:lnTo>
                  <a:lnTo>
                    <a:pt x="633770" y="156046"/>
                  </a:lnTo>
                  <a:lnTo>
                    <a:pt x="631705" y="155013"/>
                  </a:lnTo>
                  <a:lnTo>
                    <a:pt x="629345" y="153391"/>
                  </a:lnTo>
                  <a:lnTo>
                    <a:pt x="627280" y="153834"/>
                  </a:lnTo>
                  <a:lnTo>
                    <a:pt x="623741" y="153834"/>
                  </a:lnTo>
                  <a:lnTo>
                    <a:pt x="621528" y="152359"/>
                  </a:lnTo>
                  <a:lnTo>
                    <a:pt x="621234" y="151179"/>
                  </a:lnTo>
                  <a:lnTo>
                    <a:pt x="621528" y="150146"/>
                  </a:lnTo>
                  <a:lnTo>
                    <a:pt x="621528" y="148376"/>
                  </a:lnTo>
                  <a:lnTo>
                    <a:pt x="620791" y="148081"/>
                  </a:lnTo>
                  <a:lnTo>
                    <a:pt x="620053" y="148081"/>
                  </a:lnTo>
                  <a:lnTo>
                    <a:pt x="619463" y="148524"/>
                  </a:lnTo>
                  <a:lnTo>
                    <a:pt x="618578" y="148819"/>
                  </a:lnTo>
                  <a:lnTo>
                    <a:pt x="615334" y="147491"/>
                  </a:lnTo>
                  <a:lnTo>
                    <a:pt x="610909" y="145279"/>
                  </a:lnTo>
                  <a:lnTo>
                    <a:pt x="610024" y="143214"/>
                  </a:lnTo>
                  <a:lnTo>
                    <a:pt x="608549" y="140707"/>
                  </a:lnTo>
                  <a:lnTo>
                    <a:pt x="602354" y="137167"/>
                  </a:lnTo>
                  <a:lnTo>
                    <a:pt x="598815" y="134217"/>
                  </a:lnTo>
                  <a:lnTo>
                    <a:pt x="590997" y="129940"/>
                  </a:lnTo>
                  <a:lnTo>
                    <a:pt x="588933" y="127875"/>
                  </a:lnTo>
                  <a:lnTo>
                    <a:pt x="588342" y="126105"/>
                  </a:lnTo>
                  <a:lnTo>
                    <a:pt x="587753" y="123450"/>
                  </a:lnTo>
                  <a:lnTo>
                    <a:pt x="589523" y="120795"/>
                  </a:lnTo>
                  <a:lnTo>
                    <a:pt x="591292" y="118878"/>
                  </a:lnTo>
                  <a:lnTo>
                    <a:pt x="596602" y="110913"/>
                  </a:lnTo>
                  <a:lnTo>
                    <a:pt x="598225" y="109586"/>
                  </a:lnTo>
                  <a:lnTo>
                    <a:pt x="600289" y="107374"/>
                  </a:lnTo>
                  <a:lnTo>
                    <a:pt x="602207" y="101621"/>
                  </a:lnTo>
                  <a:lnTo>
                    <a:pt x="603092" y="98377"/>
                  </a:lnTo>
                  <a:lnTo>
                    <a:pt x="601469" y="93362"/>
                  </a:lnTo>
                  <a:lnTo>
                    <a:pt x="601469" y="84955"/>
                  </a:lnTo>
                  <a:lnTo>
                    <a:pt x="607664" y="81710"/>
                  </a:lnTo>
                  <a:lnTo>
                    <a:pt x="609434" y="81268"/>
                  </a:lnTo>
                  <a:lnTo>
                    <a:pt x="611057" y="80530"/>
                  </a:lnTo>
                  <a:lnTo>
                    <a:pt x="612826" y="81563"/>
                  </a:lnTo>
                  <a:lnTo>
                    <a:pt x="614006" y="83185"/>
                  </a:lnTo>
                  <a:lnTo>
                    <a:pt x="615334" y="82890"/>
                  </a:lnTo>
                  <a:lnTo>
                    <a:pt x="618873" y="76990"/>
                  </a:lnTo>
                  <a:lnTo>
                    <a:pt x="618284" y="74631"/>
                  </a:lnTo>
                  <a:lnTo>
                    <a:pt x="616808" y="72566"/>
                  </a:lnTo>
                  <a:lnTo>
                    <a:pt x="617251" y="71238"/>
                  </a:lnTo>
                  <a:lnTo>
                    <a:pt x="628018" y="59734"/>
                  </a:lnTo>
                  <a:lnTo>
                    <a:pt x="626691" y="56932"/>
                  </a:lnTo>
                  <a:lnTo>
                    <a:pt x="625068" y="56342"/>
                  </a:lnTo>
                  <a:lnTo>
                    <a:pt x="621971" y="56342"/>
                  </a:lnTo>
                  <a:lnTo>
                    <a:pt x="619168" y="54129"/>
                  </a:lnTo>
                  <a:lnTo>
                    <a:pt x="617399" y="49557"/>
                  </a:lnTo>
                  <a:lnTo>
                    <a:pt x="614891" y="49557"/>
                  </a:lnTo>
                  <a:lnTo>
                    <a:pt x="610318" y="54129"/>
                  </a:lnTo>
                  <a:lnTo>
                    <a:pt x="609729" y="55162"/>
                  </a:lnTo>
                  <a:lnTo>
                    <a:pt x="610761" y="55752"/>
                  </a:lnTo>
                  <a:lnTo>
                    <a:pt x="611646" y="58701"/>
                  </a:lnTo>
                  <a:lnTo>
                    <a:pt x="609876" y="62094"/>
                  </a:lnTo>
                  <a:lnTo>
                    <a:pt x="608107" y="62094"/>
                  </a:lnTo>
                  <a:lnTo>
                    <a:pt x="605157" y="61799"/>
                  </a:lnTo>
                  <a:lnTo>
                    <a:pt x="603829" y="59439"/>
                  </a:lnTo>
                  <a:lnTo>
                    <a:pt x="603239" y="55752"/>
                  </a:lnTo>
                  <a:lnTo>
                    <a:pt x="601322" y="54719"/>
                  </a:lnTo>
                  <a:lnTo>
                    <a:pt x="599257" y="55457"/>
                  </a:lnTo>
                  <a:lnTo>
                    <a:pt x="597487" y="56784"/>
                  </a:lnTo>
                  <a:lnTo>
                    <a:pt x="596308" y="57227"/>
                  </a:lnTo>
                  <a:lnTo>
                    <a:pt x="595275" y="56342"/>
                  </a:lnTo>
                  <a:lnTo>
                    <a:pt x="595275" y="54867"/>
                  </a:lnTo>
                  <a:lnTo>
                    <a:pt x="597930" y="52359"/>
                  </a:lnTo>
                  <a:lnTo>
                    <a:pt x="600142" y="50737"/>
                  </a:lnTo>
                  <a:lnTo>
                    <a:pt x="600142" y="50147"/>
                  </a:lnTo>
                  <a:lnTo>
                    <a:pt x="598667" y="49704"/>
                  </a:lnTo>
                  <a:lnTo>
                    <a:pt x="598962" y="48525"/>
                  </a:lnTo>
                  <a:lnTo>
                    <a:pt x="601026" y="46460"/>
                  </a:lnTo>
                  <a:lnTo>
                    <a:pt x="599995" y="46460"/>
                  </a:lnTo>
                  <a:lnTo>
                    <a:pt x="597487" y="48672"/>
                  </a:lnTo>
                  <a:lnTo>
                    <a:pt x="594832" y="50000"/>
                  </a:lnTo>
                  <a:lnTo>
                    <a:pt x="591292" y="52802"/>
                  </a:lnTo>
                  <a:lnTo>
                    <a:pt x="586131" y="54572"/>
                  </a:lnTo>
                  <a:lnTo>
                    <a:pt x="582590" y="57079"/>
                  </a:lnTo>
                  <a:lnTo>
                    <a:pt x="577723" y="56342"/>
                  </a:lnTo>
                  <a:lnTo>
                    <a:pt x="573151" y="53982"/>
                  </a:lnTo>
                  <a:lnTo>
                    <a:pt x="572119" y="52654"/>
                  </a:lnTo>
                  <a:lnTo>
                    <a:pt x="569906" y="50737"/>
                  </a:lnTo>
                  <a:lnTo>
                    <a:pt x="564892" y="52802"/>
                  </a:lnTo>
                  <a:lnTo>
                    <a:pt x="561794" y="52802"/>
                  </a:lnTo>
                  <a:lnTo>
                    <a:pt x="560024" y="51917"/>
                  </a:lnTo>
                  <a:lnTo>
                    <a:pt x="557074" y="51475"/>
                  </a:lnTo>
                  <a:lnTo>
                    <a:pt x="554567" y="49704"/>
                  </a:lnTo>
                  <a:lnTo>
                    <a:pt x="548373" y="46902"/>
                  </a:lnTo>
                  <a:lnTo>
                    <a:pt x="541883" y="46312"/>
                  </a:lnTo>
                  <a:lnTo>
                    <a:pt x="538786" y="46312"/>
                  </a:lnTo>
                  <a:lnTo>
                    <a:pt x="536426" y="44985"/>
                  </a:lnTo>
                  <a:lnTo>
                    <a:pt x="534213" y="44100"/>
                  </a:lnTo>
                  <a:lnTo>
                    <a:pt x="529789" y="43510"/>
                  </a:lnTo>
                  <a:lnTo>
                    <a:pt x="527871" y="41298"/>
                  </a:lnTo>
                  <a:lnTo>
                    <a:pt x="525511" y="36873"/>
                  </a:lnTo>
                  <a:lnTo>
                    <a:pt x="523889" y="35693"/>
                  </a:lnTo>
                  <a:lnTo>
                    <a:pt x="521234" y="35250"/>
                  </a:lnTo>
                  <a:lnTo>
                    <a:pt x="518432" y="37315"/>
                  </a:lnTo>
                  <a:lnTo>
                    <a:pt x="516809" y="38348"/>
                  </a:lnTo>
                  <a:lnTo>
                    <a:pt x="513564" y="34661"/>
                  </a:lnTo>
                  <a:lnTo>
                    <a:pt x="507665" y="30826"/>
                  </a:lnTo>
                  <a:lnTo>
                    <a:pt x="505748" y="30383"/>
                  </a:lnTo>
                  <a:lnTo>
                    <a:pt x="504715" y="31268"/>
                  </a:lnTo>
                  <a:lnTo>
                    <a:pt x="503978" y="33038"/>
                  </a:lnTo>
                  <a:lnTo>
                    <a:pt x="502945" y="33038"/>
                  </a:lnTo>
                  <a:lnTo>
                    <a:pt x="501617" y="32448"/>
                  </a:lnTo>
                  <a:lnTo>
                    <a:pt x="499406" y="30236"/>
                  </a:lnTo>
                  <a:lnTo>
                    <a:pt x="497930" y="29793"/>
                  </a:lnTo>
                  <a:lnTo>
                    <a:pt x="493949" y="32153"/>
                  </a:lnTo>
                  <a:lnTo>
                    <a:pt x="494243" y="33038"/>
                  </a:lnTo>
                  <a:lnTo>
                    <a:pt x="497488" y="34218"/>
                  </a:lnTo>
                  <a:lnTo>
                    <a:pt x="500880" y="37463"/>
                  </a:lnTo>
                  <a:lnTo>
                    <a:pt x="502502" y="38200"/>
                  </a:lnTo>
                  <a:lnTo>
                    <a:pt x="506337" y="37315"/>
                  </a:lnTo>
                  <a:lnTo>
                    <a:pt x="511500" y="37905"/>
                  </a:lnTo>
                  <a:lnTo>
                    <a:pt x="516662" y="42035"/>
                  </a:lnTo>
                  <a:lnTo>
                    <a:pt x="515925" y="44100"/>
                  </a:lnTo>
                  <a:lnTo>
                    <a:pt x="515482" y="46902"/>
                  </a:lnTo>
                  <a:lnTo>
                    <a:pt x="515482" y="52212"/>
                  </a:lnTo>
                  <a:lnTo>
                    <a:pt x="517694" y="54572"/>
                  </a:lnTo>
                  <a:lnTo>
                    <a:pt x="516809" y="54572"/>
                  </a:lnTo>
                  <a:lnTo>
                    <a:pt x="514449" y="54277"/>
                  </a:lnTo>
                  <a:lnTo>
                    <a:pt x="512532" y="54867"/>
                  </a:lnTo>
                  <a:lnTo>
                    <a:pt x="510762" y="55899"/>
                  </a:lnTo>
                  <a:lnTo>
                    <a:pt x="510025" y="58997"/>
                  </a:lnTo>
                  <a:lnTo>
                    <a:pt x="508992" y="57522"/>
                  </a:lnTo>
                  <a:lnTo>
                    <a:pt x="505895" y="56194"/>
                  </a:lnTo>
                  <a:lnTo>
                    <a:pt x="503978" y="57227"/>
                  </a:lnTo>
                  <a:lnTo>
                    <a:pt x="500880" y="58701"/>
                  </a:lnTo>
                  <a:lnTo>
                    <a:pt x="498078" y="58112"/>
                  </a:lnTo>
                  <a:lnTo>
                    <a:pt x="496308" y="57374"/>
                  </a:lnTo>
                  <a:lnTo>
                    <a:pt x="492031" y="58554"/>
                  </a:lnTo>
                  <a:lnTo>
                    <a:pt x="484509" y="58554"/>
                  </a:lnTo>
                  <a:lnTo>
                    <a:pt x="482002" y="56784"/>
                  </a:lnTo>
                  <a:lnTo>
                    <a:pt x="481264" y="53834"/>
                  </a:lnTo>
                  <a:lnTo>
                    <a:pt x="480674" y="53097"/>
                  </a:lnTo>
                  <a:lnTo>
                    <a:pt x="479937" y="54424"/>
                  </a:lnTo>
                  <a:lnTo>
                    <a:pt x="478756" y="56047"/>
                  </a:lnTo>
                  <a:lnTo>
                    <a:pt x="474184" y="56342"/>
                  </a:lnTo>
                  <a:lnTo>
                    <a:pt x="473447" y="56932"/>
                  </a:lnTo>
                  <a:lnTo>
                    <a:pt x="473742" y="58407"/>
                  </a:lnTo>
                  <a:lnTo>
                    <a:pt x="473742" y="60324"/>
                  </a:lnTo>
                  <a:lnTo>
                    <a:pt x="471825" y="60324"/>
                  </a:lnTo>
                  <a:lnTo>
                    <a:pt x="469612" y="60914"/>
                  </a:lnTo>
                  <a:lnTo>
                    <a:pt x="469907" y="63274"/>
                  </a:lnTo>
                  <a:lnTo>
                    <a:pt x="470349" y="65044"/>
                  </a:lnTo>
                  <a:lnTo>
                    <a:pt x="469612" y="65929"/>
                  </a:lnTo>
                  <a:lnTo>
                    <a:pt x="467253" y="64306"/>
                  </a:lnTo>
                  <a:lnTo>
                    <a:pt x="466220" y="62536"/>
                  </a:lnTo>
                  <a:lnTo>
                    <a:pt x="464597" y="61946"/>
                  </a:lnTo>
                  <a:lnTo>
                    <a:pt x="463270" y="62536"/>
                  </a:lnTo>
                  <a:lnTo>
                    <a:pt x="462975" y="64159"/>
                  </a:lnTo>
                  <a:lnTo>
                    <a:pt x="462975" y="68289"/>
                  </a:lnTo>
                  <a:lnTo>
                    <a:pt x="461942" y="68731"/>
                  </a:lnTo>
                  <a:lnTo>
                    <a:pt x="458846" y="68731"/>
                  </a:lnTo>
                  <a:lnTo>
                    <a:pt x="457370" y="69321"/>
                  </a:lnTo>
                  <a:lnTo>
                    <a:pt x="455158" y="74483"/>
                  </a:lnTo>
                  <a:lnTo>
                    <a:pt x="451176" y="76401"/>
                  </a:lnTo>
                  <a:lnTo>
                    <a:pt x="450586" y="79055"/>
                  </a:lnTo>
                  <a:lnTo>
                    <a:pt x="450291" y="81268"/>
                  </a:lnTo>
                  <a:lnTo>
                    <a:pt x="453535" y="85398"/>
                  </a:lnTo>
                  <a:lnTo>
                    <a:pt x="451913" y="87462"/>
                  </a:lnTo>
                  <a:lnTo>
                    <a:pt x="450291" y="89232"/>
                  </a:lnTo>
                  <a:lnTo>
                    <a:pt x="448669" y="89970"/>
                  </a:lnTo>
                  <a:lnTo>
                    <a:pt x="445129" y="90707"/>
                  </a:lnTo>
                  <a:lnTo>
                    <a:pt x="442473" y="92624"/>
                  </a:lnTo>
                  <a:lnTo>
                    <a:pt x="441442" y="94689"/>
                  </a:lnTo>
                  <a:lnTo>
                    <a:pt x="441442" y="96607"/>
                  </a:lnTo>
                  <a:lnTo>
                    <a:pt x="440557" y="98967"/>
                  </a:lnTo>
                  <a:lnTo>
                    <a:pt x="439377" y="101917"/>
                  </a:lnTo>
                  <a:lnTo>
                    <a:pt x="439081" y="103539"/>
                  </a:lnTo>
                  <a:lnTo>
                    <a:pt x="436722" y="105014"/>
                  </a:lnTo>
                  <a:lnTo>
                    <a:pt x="432592" y="109586"/>
                  </a:lnTo>
                  <a:lnTo>
                    <a:pt x="430527" y="114306"/>
                  </a:lnTo>
                  <a:lnTo>
                    <a:pt x="433329" y="116813"/>
                  </a:lnTo>
                  <a:lnTo>
                    <a:pt x="436574" y="118731"/>
                  </a:lnTo>
                  <a:lnTo>
                    <a:pt x="438934" y="118731"/>
                  </a:lnTo>
                  <a:lnTo>
                    <a:pt x="438934" y="119173"/>
                  </a:lnTo>
                  <a:lnTo>
                    <a:pt x="436427" y="121090"/>
                  </a:lnTo>
                  <a:lnTo>
                    <a:pt x="437901" y="123008"/>
                  </a:lnTo>
                  <a:lnTo>
                    <a:pt x="440261" y="124778"/>
                  </a:lnTo>
                  <a:lnTo>
                    <a:pt x="441736" y="125073"/>
                  </a:lnTo>
                  <a:lnTo>
                    <a:pt x="442769" y="125810"/>
                  </a:lnTo>
                  <a:lnTo>
                    <a:pt x="440557" y="126252"/>
                  </a:lnTo>
                  <a:lnTo>
                    <a:pt x="437311" y="126252"/>
                  </a:lnTo>
                  <a:lnTo>
                    <a:pt x="436722" y="128465"/>
                  </a:lnTo>
                  <a:lnTo>
                    <a:pt x="437164" y="130677"/>
                  </a:lnTo>
                  <a:lnTo>
                    <a:pt x="437754" y="132742"/>
                  </a:lnTo>
                  <a:lnTo>
                    <a:pt x="437311" y="134217"/>
                  </a:lnTo>
                  <a:lnTo>
                    <a:pt x="436131" y="133185"/>
                  </a:lnTo>
                  <a:lnTo>
                    <a:pt x="435542" y="131710"/>
                  </a:lnTo>
                  <a:lnTo>
                    <a:pt x="432739" y="128612"/>
                  </a:lnTo>
                  <a:lnTo>
                    <a:pt x="430674" y="127727"/>
                  </a:lnTo>
                  <a:lnTo>
                    <a:pt x="427724" y="126990"/>
                  </a:lnTo>
                  <a:lnTo>
                    <a:pt x="426839" y="127875"/>
                  </a:lnTo>
                  <a:lnTo>
                    <a:pt x="426839" y="132447"/>
                  </a:lnTo>
                  <a:lnTo>
                    <a:pt x="426397" y="134512"/>
                  </a:lnTo>
                  <a:lnTo>
                    <a:pt x="425365" y="133332"/>
                  </a:lnTo>
                  <a:lnTo>
                    <a:pt x="425069" y="129940"/>
                  </a:lnTo>
                  <a:lnTo>
                    <a:pt x="422267" y="127137"/>
                  </a:lnTo>
                  <a:lnTo>
                    <a:pt x="411205" y="124335"/>
                  </a:lnTo>
                  <a:lnTo>
                    <a:pt x="407076" y="124335"/>
                  </a:lnTo>
                  <a:lnTo>
                    <a:pt x="405306" y="125663"/>
                  </a:lnTo>
                  <a:lnTo>
                    <a:pt x="405306" y="126695"/>
                  </a:lnTo>
                  <a:lnTo>
                    <a:pt x="403978" y="127580"/>
                  </a:lnTo>
                  <a:lnTo>
                    <a:pt x="402061" y="128612"/>
                  </a:lnTo>
                  <a:lnTo>
                    <a:pt x="400291" y="130087"/>
                  </a:lnTo>
                  <a:lnTo>
                    <a:pt x="399112" y="131415"/>
                  </a:lnTo>
                  <a:lnTo>
                    <a:pt x="399112" y="133037"/>
                  </a:lnTo>
                  <a:lnTo>
                    <a:pt x="400439" y="135987"/>
                  </a:lnTo>
                  <a:lnTo>
                    <a:pt x="401324" y="136872"/>
                  </a:lnTo>
                  <a:lnTo>
                    <a:pt x="401324" y="138347"/>
                  </a:lnTo>
                  <a:lnTo>
                    <a:pt x="399849" y="136872"/>
                  </a:lnTo>
                  <a:lnTo>
                    <a:pt x="398669" y="136429"/>
                  </a:lnTo>
                  <a:lnTo>
                    <a:pt x="397489" y="138789"/>
                  </a:lnTo>
                  <a:lnTo>
                    <a:pt x="396456" y="139232"/>
                  </a:lnTo>
                  <a:lnTo>
                    <a:pt x="396751" y="132890"/>
                  </a:lnTo>
                  <a:lnTo>
                    <a:pt x="397932" y="128465"/>
                  </a:lnTo>
                  <a:lnTo>
                    <a:pt x="398816" y="125958"/>
                  </a:lnTo>
                  <a:lnTo>
                    <a:pt x="399849" y="123893"/>
                  </a:lnTo>
                  <a:lnTo>
                    <a:pt x="399406" y="122860"/>
                  </a:lnTo>
                  <a:lnTo>
                    <a:pt x="391737" y="116813"/>
                  </a:lnTo>
                  <a:lnTo>
                    <a:pt x="388492" y="111946"/>
                  </a:lnTo>
                  <a:lnTo>
                    <a:pt x="386132" y="109144"/>
                  </a:lnTo>
                  <a:lnTo>
                    <a:pt x="382445" y="106489"/>
                  </a:lnTo>
                  <a:lnTo>
                    <a:pt x="380528" y="104866"/>
                  </a:lnTo>
                  <a:lnTo>
                    <a:pt x="376250" y="102359"/>
                  </a:lnTo>
                  <a:lnTo>
                    <a:pt x="371236" y="100589"/>
                  </a:lnTo>
                  <a:lnTo>
                    <a:pt x="368728" y="98229"/>
                  </a:lnTo>
                  <a:lnTo>
                    <a:pt x="366073" y="97344"/>
                  </a:lnTo>
                  <a:lnTo>
                    <a:pt x="362681" y="98524"/>
                  </a:lnTo>
                  <a:lnTo>
                    <a:pt x="362386" y="100737"/>
                  </a:lnTo>
                  <a:lnTo>
                    <a:pt x="362829" y="102949"/>
                  </a:lnTo>
                  <a:lnTo>
                    <a:pt x="360174" y="106489"/>
                  </a:lnTo>
                  <a:lnTo>
                    <a:pt x="357371" y="108406"/>
                  </a:lnTo>
                  <a:lnTo>
                    <a:pt x="355159" y="106194"/>
                  </a:lnTo>
                  <a:lnTo>
                    <a:pt x="353094" y="104571"/>
                  </a:lnTo>
                  <a:lnTo>
                    <a:pt x="351029" y="105751"/>
                  </a:lnTo>
                  <a:lnTo>
                    <a:pt x="350439" y="107669"/>
                  </a:lnTo>
                  <a:lnTo>
                    <a:pt x="349406" y="108406"/>
                  </a:lnTo>
                  <a:lnTo>
                    <a:pt x="348669" y="107079"/>
                  </a:lnTo>
                  <a:lnTo>
                    <a:pt x="347490" y="104129"/>
                  </a:lnTo>
                  <a:lnTo>
                    <a:pt x="345719" y="102949"/>
                  </a:lnTo>
                  <a:lnTo>
                    <a:pt x="343949" y="103539"/>
                  </a:lnTo>
                  <a:lnTo>
                    <a:pt x="344392" y="105899"/>
                  </a:lnTo>
                  <a:lnTo>
                    <a:pt x="345425" y="107226"/>
                  </a:lnTo>
                  <a:lnTo>
                    <a:pt x="345129" y="109144"/>
                  </a:lnTo>
                  <a:lnTo>
                    <a:pt x="343949" y="110029"/>
                  </a:lnTo>
                  <a:lnTo>
                    <a:pt x="343655" y="111798"/>
                  </a:lnTo>
                  <a:lnTo>
                    <a:pt x="342917" y="114158"/>
                  </a:lnTo>
                  <a:lnTo>
                    <a:pt x="342917" y="117403"/>
                  </a:lnTo>
                  <a:lnTo>
                    <a:pt x="341000" y="118140"/>
                  </a:lnTo>
                  <a:lnTo>
                    <a:pt x="339525" y="120795"/>
                  </a:lnTo>
                  <a:lnTo>
                    <a:pt x="338492" y="120206"/>
                  </a:lnTo>
                  <a:lnTo>
                    <a:pt x="338198" y="118583"/>
                  </a:lnTo>
                  <a:lnTo>
                    <a:pt x="337607" y="116813"/>
                  </a:lnTo>
                  <a:lnTo>
                    <a:pt x="335542" y="116223"/>
                  </a:lnTo>
                  <a:lnTo>
                    <a:pt x="334805" y="117846"/>
                  </a:lnTo>
                  <a:lnTo>
                    <a:pt x="334363" y="118435"/>
                  </a:lnTo>
                  <a:lnTo>
                    <a:pt x="333626" y="118435"/>
                  </a:lnTo>
                  <a:lnTo>
                    <a:pt x="334068" y="117256"/>
                  </a:lnTo>
                  <a:lnTo>
                    <a:pt x="334068" y="114748"/>
                  </a:lnTo>
                  <a:lnTo>
                    <a:pt x="334657" y="112241"/>
                  </a:lnTo>
                  <a:lnTo>
                    <a:pt x="332593" y="111356"/>
                  </a:lnTo>
                  <a:lnTo>
                    <a:pt x="331855" y="111946"/>
                  </a:lnTo>
                  <a:lnTo>
                    <a:pt x="331855" y="114158"/>
                  </a:lnTo>
                  <a:lnTo>
                    <a:pt x="331413" y="117403"/>
                  </a:lnTo>
                  <a:lnTo>
                    <a:pt x="329495" y="117846"/>
                  </a:lnTo>
                  <a:lnTo>
                    <a:pt x="327726" y="119320"/>
                  </a:lnTo>
                  <a:lnTo>
                    <a:pt x="325071" y="119320"/>
                  </a:lnTo>
                  <a:lnTo>
                    <a:pt x="323743" y="120058"/>
                  </a:lnTo>
                  <a:lnTo>
                    <a:pt x="323301" y="121828"/>
                  </a:lnTo>
                  <a:lnTo>
                    <a:pt x="320941" y="123598"/>
                  </a:lnTo>
                  <a:lnTo>
                    <a:pt x="320941" y="125663"/>
                  </a:lnTo>
                  <a:lnTo>
                    <a:pt x="322564" y="127727"/>
                  </a:lnTo>
                  <a:lnTo>
                    <a:pt x="322564" y="129645"/>
                  </a:lnTo>
                  <a:lnTo>
                    <a:pt x="326398" y="131562"/>
                  </a:lnTo>
                  <a:lnTo>
                    <a:pt x="326398" y="133480"/>
                  </a:lnTo>
                  <a:lnTo>
                    <a:pt x="325661" y="134365"/>
                  </a:lnTo>
                  <a:lnTo>
                    <a:pt x="324334" y="134070"/>
                  </a:lnTo>
                  <a:lnTo>
                    <a:pt x="321384" y="132447"/>
                  </a:lnTo>
                  <a:lnTo>
                    <a:pt x="318286" y="132152"/>
                  </a:lnTo>
                  <a:lnTo>
                    <a:pt x="317401" y="131415"/>
                  </a:lnTo>
                  <a:lnTo>
                    <a:pt x="316959" y="132005"/>
                  </a:lnTo>
                  <a:lnTo>
                    <a:pt x="316959" y="133332"/>
                  </a:lnTo>
                  <a:lnTo>
                    <a:pt x="315779" y="134217"/>
                  </a:lnTo>
                  <a:lnTo>
                    <a:pt x="314157" y="134217"/>
                  </a:lnTo>
                  <a:lnTo>
                    <a:pt x="312239" y="135692"/>
                  </a:lnTo>
                  <a:lnTo>
                    <a:pt x="313566" y="137757"/>
                  </a:lnTo>
                  <a:lnTo>
                    <a:pt x="313272" y="138642"/>
                  </a:lnTo>
                  <a:lnTo>
                    <a:pt x="314009" y="139674"/>
                  </a:lnTo>
                  <a:lnTo>
                    <a:pt x="318286" y="139674"/>
                  </a:lnTo>
                  <a:lnTo>
                    <a:pt x="318286" y="141444"/>
                  </a:lnTo>
                  <a:lnTo>
                    <a:pt x="317992" y="143214"/>
                  </a:lnTo>
                  <a:lnTo>
                    <a:pt x="316811" y="143804"/>
                  </a:lnTo>
                  <a:lnTo>
                    <a:pt x="315631" y="142182"/>
                  </a:lnTo>
                  <a:lnTo>
                    <a:pt x="309879" y="139084"/>
                  </a:lnTo>
                  <a:lnTo>
                    <a:pt x="308404" y="138789"/>
                  </a:lnTo>
                  <a:lnTo>
                    <a:pt x="308109" y="139822"/>
                  </a:lnTo>
                  <a:lnTo>
                    <a:pt x="308404" y="141149"/>
                  </a:lnTo>
                  <a:lnTo>
                    <a:pt x="307224" y="142772"/>
                  </a:lnTo>
                  <a:lnTo>
                    <a:pt x="305012" y="144837"/>
                  </a:lnTo>
                  <a:lnTo>
                    <a:pt x="303537" y="144246"/>
                  </a:lnTo>
                  <a:lnTo>
                    <a:pt x="301767" y="144689"/>
                  </a:lnTo>
                  <a:lnTo>
                    <a:pt x="300587" y="148229"/>
                  </a:lnTo>
                  <a:lnTo>
                    <a:pt x="300145" y="151769"/>
                  </a:lnTo>
                  <a:lnTo>
                    <a:pt x="302062" y="154276"/>
                  </a:lnTo>
                  <a:lnTo>
                    <a:pt x="303389" y="157521"/>
                  </a:lnTo>
                  <a:lnTo>
                    <a:pt x="306044" y="153538"/>
                  </a:lnTo>
                  <a:lnTo>
                    <a:pt x="307076" y="153096"/>
                  </a:lnTo>
                  <a:lnTo>
                    <a:pt x="307076" y="154866"/>
                  </a:lnTo>
                  <a:lnTo>
                    <a:pt x="306044" y="156636"/>
                  </a:lnTo>
                  <a:lnTo>
                    <a:pt x="305454" y="158848"/>
                  </a:lnTo>
                  <a:lnTo>
                    <a:pt x="305454" y="161355"/>
                  </a:lnTo>
                  <a:lnTo>
                    <a:pt x="303537" y="161355"/>
                  </a:lnTo>
                  <a:lnTo>
                    <a:pt x="301619" y="161060"/>
                  </a:lnTo>
                  <a:lnTo>
                    <a:pt x="301177" y="161798"/>
                  </a:lnTo>
                  <a:lnTo>
                    <a:pt x="300440" y="163715"/>
                  </a:lnTo>
                  <a:lnTo>
                    <a:pt x="300882" y="166223"/>
                  </a:lnTo>
                  <a:lnTo>
                    <a:pt x="302210" y="167255"/>
                  </a:lnTo>
                  <a:lnTo>
                    <a:pt x="307815" y="167255"/>
                  </a:lnTo>
                  <a:lnTo>
                    <a:pt x="310174" y="168288"/>
                  </a:lnTo>
                  <a:lnTo>
                    <a:pt x="310617" y="169025"/>
                  </a:lnTo>
                  <a:lnTo>
                    <a:pt x="308552" y="168583"/>
                  </a:lnTo>
                  <a:lnTo>
                    <a:pt x="304274" y="168877"/>
                  </a:lnTo>
                  <a:lnTo>
                    <a:pt x="302210" y="168583"/>
                  </a:lnTo>
                  <a:lnTo>
                    <a:pt x="298227" y="168583"/>
                  </a:lnTo>
                  <a:lnTo>
                    <a:pt x="295277" y="167255"/>
                  </a:lnTo>
                  <a:lnTo>
                    <a:pt x="293803" y="165780"/>
                  </a:lnTo>
                  <a:lnTo>
                    <a:pt x="291590" y="165338"/>
                  </a:lnTo>
                  <a:lnTo>
                    <a:pt x="289378" y="165928"/>
                  </a:lnTo>
                  <a:lnTo>
                    <a:pt x="288198" y="167993"/>
                  </a:lnTo>
                  <a:lnTo>
                    <a:pt x="286723" y="168435"/>
                  </a:lnTo>
                  <a:lnTo>
                    <a:pt x="283331" y="163420"/>
                  </a:lnTo>
                  <a:lnTo>
                    <a:pt x="281265" y="163125"/>
                  </a:lnTo>
                  <a:lnTo>
                    <a:pt x="280233" y="164305"/>
                  </a:lnTo>
                  <a:lnTo>
                    <a:pt x="281265" y="167550"/>
                  </a:lnTo>
                  <a:lnTo>
                    <a:pt x="280676" y="169468"/>
                  </a:lnTo>
                  <a:lnTo>
                    <a:pt x="279496" y="170942"/>
                  </a:lnTo>
                  <a:lnTo>
                    <a:pt x="278021" y="170942"/>
                  </a:lnTo>
                  <a:lnTo>
                    <a:pt x="277136" y="171532"/>
                  </a:lnTo>
                  <a:lnTo>
                    <a:pt x="277873" y="172860"/>
                  </a:lnTo>
                  <a:lnTo>
                    <a:pt x="280233" y="176252"/>
                  </a:lnTo>
                  <a:lnTo>
                    <a:pt x="282150" y="177727"/>
                  </a:lnTo>
                  <a:lnTo>
                    <a:pt x="283773" y="179792"/>
                  </a:lnTo>
                  <a:lnTo>
                    <a:pt x="284658" y="181562"/>
                  </a:lnTo>
                  <a:lnTo>
                    <a:pt x="286723" y="181562"/>
                  </a:lnTo>
                  <a:lnTo>
                    <a:pt x="287166" y="182889"/>
                  </a:lnTo>
                  <a:lnTo>
                    <a:pt x="285985" y="184954"/>
                  </a:lnTo>
                  <a:lnTo>
                    <a:pt x="285985" y="188199"/>
                  </a:lnTo>
                  <a:lnTo>
                    <a:pt x="285248" y="188199"/>
                  </a:lnTo>
                  <a:lnTo>
                    <a:pt x="284068" y="187609"/>
                  </a:lnTo>
                  <a:lnTo>
                    <a:pt x="281708" y="185544"/>
                  </a:lnTo>
                  <a:lnTo>
                    <a:pt x="280528" y="185102"/>
                  </a:lnTo>
                  <a:lnTo>
                    <a:pt x="279939" y="185691"/>
                  </a:lnTo>
                  <a:lnTo>
                    <a:pt x="279939" y="187019"/>
                  </a:lnTo>
                  <a:lnTo>
                    <a:pt x="280381" y="190706"/>
                  </a:lnTo>
                  <a:lnTo>
                    <a:pt x="279201" y="195868"/>
                  </a:lnTo>
                  <a:lnTo>
                    <a:pt x="279496" y="197343"/>
                  </a:lnTo>
                  <a:lnTo>
                    <a:pt x="279496" y="198671"/>
                  </a:lnTo>
                  <a:lnTo>
                    <a:pt x="278316" y="197786"/>
                  </a:lnTo>
                  <a:lnTo>
                    <a:pt x="277136" y="195721"/>
                  </a:lnTo>
                  <a:lnTo>
                    <a:pt x="274629" y="192624"/>
                  </a:lnTo>
                  <a:lnTo>
                    <a:pt x="271531" y="185839"/>
                  </a:lnTo>
                  <a:lnTo>
                    <a:pt x="268286" y="181267"/>
                  </a:lnTo>
                  <a:lnTo>
                    <a:pt x="266516" y="177285"/>
                  </a:lnTo>
                  <a:lnTo>
                    <a:pt x="263862" y="169910"/>
                  </a:lnTo>
                  <a:lnTo>
                    <a:pt x="262387" y="169910"/>
                  </a:lnTo>
                  <a:lnTo>
                    <a:pt x="260617" y="173007"/>
                  </a:lnTo>
                  <a:lnTo>
                    <a:pt x="258700" y="177285"/>
                  </a:lnTo>
                  <a:lnTo>
                    <a:pt x="257372" y="179349"/>
                  </a:lnTo>
                  <a:lnTo>
                    <a:pt x="254128" y="181414"/>
                  </a:lnTo>
                  <a:lnTo>
                    <a:pt x="252210" y="183479"/>
                  </a:lnTo>
                  <a:lnTo>
                    <a:pt x="249850" y="184217"/>
                  </a:lnTo>
                  <a:lnTo>
                    <a:pt x="247195" y="186577"/>
                  </a:lnTo>
                  <a:lnTo>
                    <a:pt x="245278" y="188641"/>
                  </a:lnTo>
                  <a:lnTo>
                    <a:pt x="242623" y="193361"/>
                  </a:lnTo>
                  <a:lnTo>
                    <a:pt x="242181" y="196458"/>
                  </a:lnTo>
                  <a:lnTo>
                    <a:pt x="242181" y="199703"/>
                  </a:lnTo>
                  <a:lnTo>
                    <a:pt x="243508" y="204275"/>
                  </a:lnTo>
                  <a:lnTo>
                    <a:pt x="244688" y="210913"/>
                  </a:lnTo>
                  <a:lnTo>
                    <a:pt x="246458" y="211650"/>
                  </a:lnTo>
                  <a:lnTo>
                    <a:pt x="247933" y="212830"/>
                  </a:lnTo>
                  <a:lnTo>
                    <a:pt x="247490" y="214895"/>
                  </a:lnTo>
                  <a:lnTo>
                    <a:pt x="245278" y="216222"/>
                  </a:lnTo>
                  <a:lnTo>
                    <a:pt x="238641" y="222564"/>
                  </a:lnTo>
                  <a:lnTo>
                    <a:pt x="234069" y="224777"/>
                  </a:lnTo>
                  <a:lnTo>
                    <a:pt x="232741" y="226399"/>
                  </a:lnTo>
                  <a:lnTo>
                    <a:pt x="231119" y="229791"/>
                  </a:lnTo>
                  <a:lnTo>
                    <a:pt x="228759" y="234069"/>
                  </a:lnTo>
                  <a:lnTo>
                    <a:pt x="227726" y="236724"/>
                  </a:lnTo>
                  <a:lnTo>
                    <a:pt x="225219" y="241886"/>
                  </a:lnTo>
                  <a:lnTo>
                    <a:pt x="221090" y="247638"/>
                  </a:lnTo>
                  <a:lnTo>
                    <a:pt x="216960" y="251915"/>
                  </a:lnTo>
                  <a:lnTo>
                    <a:pt x="212240" y="255307"/>
                  </a:lnTo>
                  <a:lnTo>
                    <a:pt x="209143" y="256930"/>
                  </a:lnTo>
                  <a:lnTo>
                    <a:pt x="197491" y="261650"/>
                  </a:lnTo>
                  <a:lnTo>
                    <a:pt x="191296" y="263419"/>
                  </a:lnTo>
                  <a:lnTo>
                    <a:pt x="180087" y="264747"/>
                  </a:lnTo>
                  <a:lnTo>
                    <a:pt x="175367" y="266959"/>
                  </a:lnTo>
                  <a:lnTo>
                    <a:pt x="169467" y="266222"/>
                  </a:lnTo>
                  <a:lnTo>
                    <a:pt x="162830" y="265779"/>
                  </a:lnTo>
                  <a:lnTo>
                    <a:pt x="153538" y="273006"/>
                  </a:lnTo>
                  <a:lnTo>
                    <a:pt x="145869" y="274776"/>
                  </a:lnTo>
                  <a:lnTo>
                    <a:pt x="139084" y="276104"/>
                  </a:lnTo>
                  <a:lnTo>
                    <a:pt x="136135" y="277284"/>
                  </a:lnTo>
                  <a:lnTo>
                    <a:pt x="129497" y="281413"/>
                  </a:lnTo>
                  <a:lnTo>
                    <a:pt x="125662" y="283331"/>
                  </a:lnTo>
                  <a:lnTo>
                    <a:pt x="118435" y="285396"/>
                  </a:lnTo>
                  <a:lnTo>
                    <a:pt x="115485" y="285396"/>
                  </a:lnTo>
                  <a:lnTo>
                    <a:pt x="111503" y="283183"/>
                  </a:lnTo>
                  <a:lnTo>
                    <a:pt x="107816" y="283626"/>
                  </a:lnTo>
                  <a:lnTo>
                    <a:pt x="103686" y="283331"/>
                  </a:lnTo>
                  <a:lnTo>
                    <a:pt x="100294" y="283331"/>
                  </a:lnTo>
                  <a:lnTo>
                    <a:pt x="97639" y="285101"/>
                  </a:lnTo>
                  <a:lnTo>
                    <a:pt x="82153" y="293655"/>
                  </a:lnTo>
                  <a:lnTo>
                    <a:pt x="79055" y="296015"/>
                  </a:lnTo>
                  <a:lnTo>
                    <a:pt x="75810" y="299407"/>
                  </a:lnTo>
                  <a:lnTo>
                    <a:pt x="71238" y="302505"/>
                  </a:lnTo>
                  <a:lnTo>
                    <a:pt x="67551" y="306192"/>
                  </a:lnTo>
                  <a:lnTo>
                    <a:pt x="59881" y="310027"/>
                  </a:lnTo>
                  <a:lnTo>
                    <a:pt x="51917" y="312829"/>
                  </a:lnTo>
                  <a:lnTo>
                    <a:pt x="47935" y="315189"/>
                  </a:lnTo>
                  <a:lnTo>
                    <a:pt x="45132" y="318434"/>
                  </a:lnTo>
                  <a:lnTo>
                    <a:pt x="40265" y="327136"/>
                  </a:lnTo>
                  <a:lnTo>
                    <a:pt x="39233" y="329348"/>
                  </a:lnTo>
                  <a:lnTo>
                    <a:pt x="37315" y="331708"/>
                  </a:lnTo>
                  <a:lnTo>
                    <a:pt x="34808" y="332593"/>
                  </a:lnTo>
                  <a:lnTo>
                    <a:pt x="33186" y="333330"/>
                  </a:lnTo>
                  <a:lnTo>
                    <a:pt x="33776" y="328906"/>
                  </a:lnTo>
                  <a:lnTo>
                    <a:pt x="31858" y="325071"/>
                  </a:lnTo>
                  <a:lnTo>
                    <a:pt x="33186" y="317696"/>
                  </a:lnTo>
                  <a:lnTo>
                    <a:pt x="32743" y="315484"/>
                  </a:lnTo>
                  <a:lnTo>
                    <a:pt x="30088" y="316959"/>
                  </a:lnTo>
                  <a:lnTo>
                    <a:pt x="28466" y="318581"/>
                  </a:lnTo>
                  <a:lnTo>
                    <a:pt x="24188" y="329348"/>
                  </a:lnTo>
                  <a:lnTo>
                    <a:pt x="21239" y="337755"/>
                  </a:lnTo>
                  <a:lnTo>
                    <a:pt x="23451" y="342475"/>
                  </a:lnTo>
                  <a:lnTo>
                    <a:pt x="24188" y="345277"/>
                  </a:lnTo>
                  <a:lnTo>
                    <a:pt x="24188" y="348227"/>
                  </a:lnTo>
                  <a:lnTo>
                    <a:pt x="23451" y="352504"/>
                  </a:lnTo>
                  <a:lnTo>
                    <a:pt x="23451" y="358994"/>
                  </a:lnTo>
                  <a:lnTo>
                    <a:pt x="17846" y="367696"/>
                  </a:lnTo>
                  <a:lnTo>
                    <a:pt x="16224" y="371531"/>
                  </a:lnTo>
                  <a:lnTo>
                    <a:pt x="14454" y="378758"/>
                  </a:lnTo>
                  <a:lnTo>
                    <a:pt x="14454" y="387165"/>
                  </a:lnTo>
                  <a:lnTo>
                    <a:pt x="16667" y="391589"/>
                  </a:lnTo>
                  <a:lnTo>
                    <a:pt x="18436" y="394244"/>
                  </a:lnTo>
                  <a:lnTo>
                    <a:pt x="21091" y="402061"/>
                  </a:lnTo>
                  <a:lnTo>
                    <a:pt x="24336" y="407223"/>
                  </a:lnTo>
                  <a:lnTo>
                    <a:pt x="29646" y="417695"/>
                  </a:lnTo>
                  <a:lnTo>
                    <a:pt x="35398" y="426250"/>
                  </a:lnTo>
                  <a:lnTo>
                    <a:pt x="35840" y="429494"/>
                  </a:lnTo>
                  <a:lnTo>
                    <a:pt x="35250" y="433919"/>
                  </a:lnTo>
                  <a:lnTo>
                    <a:pt x="35545" y="438491"/>
                  </a:lnTo>
                  <a:lnTo>
                    <a:pt x="34513" y="439819"/>
                  </a:lnTo>
                  <a:lnTo>
                    <a:pt x="32301" y="441441"/>
                  </a:lnTo>
                  <a:lnTo>
                    <a:pt x="29793" y="439377"/>
                  </a:lnTo>
                  <a:lnTo>
                    <a:pt x="28466" y="437607"/>
                  </a:lnTo>
                  <a:lnTo>
                    <a:pt x="26844" y="431117"/>
                  </a:lnTo>
                  <a:lnTo>
                    <a:pt x="26106" y="430822"/>
                  </a:lnTo>
                  <a:lnTo>
                    <a:pt x="25074" y="433624"/>
                  </a:lnTo>
                  <a:lnTo>
                    <a:pt x="23894" y="434804"/>
                  </a:lnTo>
                  <a:lnTo>
                    <a:pt x="22861" y="433919"/>
                  </a:lnTo>
                  <a:lnTo>
                    <a:pt x="21976" y="432887"/>
                  </a:lnTo>
                  <a:lnTo>
                    <a:pt x="21976" y="430380"/>
                  </a:lnTo>
                  <a:lnTo>
                    <a:pt x="22566" y="425512"/>
                  </a:lnTo>
                  <a:lnTo>
                    <a:pt x="20206" y="422710"/>
                  </a:lnTo>
                  <a:lnTo>
                    <a:pt x="18142" y="419760"/>
                  </a:lnTo>
                  <a:lnTo>
                    <a:pt x="15782" y="419023"/>
                  </a:lnTo>
                  <a:lnTo>
                    <a:pt x="14307" y="420350"/>
                  </a:lnTo>
                  <a:lnTo>
                    <a:pt x="14307" y="422120"/>
                  </a:lnTo>
                  <a:lnTo>
                    <a:pt x="17404" y="427282"/>
                  </a:lnTo>
                  <a:lnTo>
                    <a:pt x="19321" y="432887"/>
                  </a:lnTo>
                  <a:lnTo>
                    <a:pt x="22419" y="436427"/>
                  </a:lnTo>
                  <a:lnTo>
                    <a:pt x="24188" y="437312"/>
                  </a:lnTo>
                  <a:lnTo>
                    <a:pt x="26253" y="439377"/>
                  </a:lnTo>
                  <a:lnTo>
                    <a:pt x="25811" y="444096"/>
                  </a:lnTo>
                  <a:lnTo>
                    <a:pt x="24336" y="445866"/>
                  </a:lnTo>
                  <a:lnTo>
                    <a:pt x="23156" y="446751"/>
                  </a:lnTo>
                  <a:lnTo>
                    <a:pt x="19174" y="445719"/>
                  </a:lnTo>
                  <a:lnTo>
                    <a:pt x="18289" y="442326"/>
                  </a:lnTo>
                  <a:lnTo>
                    <a:pt x="15192" y="435689"/>
                  </a:lnTo>
                  <a:lnTo>
                    <a:pt x="14159" y="433182"/>
                  </a:lnTo>
                  <a:lnTo>
                    <a:pt x="13274" y="432444"/>
                  </a:lnTo>
                  <a:lnTo>
                    <a:pt x="12979" y="433772"/>
                  </a:lnTo>
                  <a:lnTo>
                    <a:pt x="12979" y="436132"/>
                  </a:lnTo>
                  <a:lnTo>
                    <a:pt x="12537" y="437164"/>
                  </a:lnTo>
                  <a:lnTo>
                    <a:pt x="11947" y="437164"/>
                  </a:lnTo>
                  <a:lnTo>
                    <a:pt x="10767" y="435837"/>
                  </a:lnTo>
                  <a:lnTo>
                    <a:pt x="9587" y="435247"/>
                  </a:lnTo>
                  <a:lnTo>
                    <a:pt x="8850" y="435542"/>
                  </a:lnTo>
                  <a:lnTo>
                    <a:pt x="10029" y="437164"/>
                  </a:lnTo>
                  <a:lnTo>
                    <a:pt x="12684" y="442031"/>
                  </a:lnTo>
                  <a:lnTo>
                    <a:pt x="22566" y="453978"/>
                  </a:lnTo>
                  <a:lnTo>
                    <a:pt x="30826" y="467990"/>
                  </a:lnTo>
                  <a:lnTo>
                    <a:pt x="32595" y="473447"/>
                  </a:lnTo>
                  <a:lnTo>
                    <a:pt x="33480" y="485541"/>
                  </a:lnTo>
                  <a:lnTo>
                    <a:pt x="34365" y="488491"/>
                  </a:lnTo>
                  <a:lnTo>
                    <a:pt x="39233" y="494538"/>
                  </a:lnTo>
                  <a:lnTo>
                    <a:pt x="44100" y="501470"/>
                  </a:lnTo>
                  <a:lnTo>
                    <a:pt x="45575" y="505010"/>
                  </a:lnTo>
                  <a:lnTo>
                    <a:pt x="45575" y="507960"/>
                  </a:lnTo>
                  <a:lnTo>
                    <a:pt x="46460" y="510762"/>
                  </a:lnTo>
                  <a:lnTo>
                    <a:pt x="52359" y="518432"/>
                  </a:lnTo>
                  <a:lnTo>
                    <a:pt x="55014" y="526691"/>
                  </a:lnTo>
                  <a:lnTo>
                    <a:pt x="55309" y="529641"/>
                  </a:lnTo>
                  <a:lnTo>
                    <a:pt x="54572" y="534803"/>
                  </a:lnTo>
                  <a:lnTo>
                    <a:pt x="55309" y="543948"/>
                  </a:lnTo>
                  <a:lnTo>
                    <a:pt x="56046" y="548963"/>
                  </a:lnTo>
                  <a:lnTo>
                    <a:pt x="58259" y="558844"/>
                  </a:lnTo>
                  <a:lnTo>
                    <a:pt x="60914" y="565924"/>
                  </a:lnTo>
                  <a:lnTo>
                    <a:pt x="64011" y="570349"/>
                  </a:lnTo>
                  <a:lnTo>
                    <a:pt x="68141" y="580083"/>
                  </a:lnTo>
                  <a:lnTo>
                    <a:pt x="74483" y="591293"/>
                  </a:lnTo>
                  <a:lnTo>
                    <a:pt x="75515" y="596897"/>
                  </a:lnTo>
                  <a:lnTo>
                    <a:pt x="75221" y="611794"/>
                  </a:lnTo>
                  <a:lnTo>
                    <a:pt x="74778" y="616661"/>
                  </a:lnTo>
                  <a:lnTo>
                    <a:pt x="73451" y="617546"/>
                  </a:lnTo>
                  <a:lnTo>
                    <a:pt x="72566" y="619611"/>
                  </a:lnTo>
                  <a:lnTo>
                    <a:pt x="73893" y="629345"/>
                  </a:lnTo>
                  <a:lnTo>
                    <a:pt x="74188" y="634950"/>
                  </a:lnTo>
                  <a:lnTo>
                    <a:pt x="72123" y="640112"/>
                  </a:lnTo>
                  <a:lnTo>
                    <a:pt x="69764" y="644684"/>
                  </a:lnTo>
                  <a:lnTo>
                    <a:pt x="65634" y="647782"/>
                  </a:lnTo>
                  <a:lnTo>
                    <a:pt x="61061" y="647782"/>
                  </a:lnTo>
                  <a:lnTo>
                    <a:pt x="58849" y="646012"/>
                  </a:lnTo>
                  <a:lnTo>
                    <a:pt x="56046" y="644094"/>
                  </a:lnTo>
                  <a:lnTo>
                    <a:pt x="55604" y="652501"/>
                  </a:lnTo>
                  <a:lnTo>
                    <a:pt x="55604" y="659728"/>
                  </a:lnTo>
                  <a:lnTo>
                    <a:pt x="56342" y="662531"/>
                  </a:lnTo>
                  <a:lnTo>
                    <a:pt x="56342" y="665776"/>
                  </a:lnTo>
                  <a:lnTo>
                    <a:pt x="59587" y="668283"/>
                  </a:lnTo>
                  <a:lnTo>
                    <a:pt x="61356" y="667251"/>
                  </a:lnTo>
                  <a:lnTo>
                    <a:pt x="63569" y="667251"/>
                  </a:lnTo>
                  <a:lnTo>
                    <a:pt x="71091" y="670643"/>
                  </a:lnTo>
                  <a:lnTo>
                    <a:pt x="75368" y="673593"/>
                  </a:lnTo>
                  <a:lnTo>
                    <a:pt x="82153" y="681557"/>
                  </a:lnTo>
                  <a:lnTo>
                    <a:pt x="88200" y="683622"/>
                  </a:lnTo>
                  <a:lnTo>
                    <a:pt x="96017" y="687162"/>
                  </a:lnTo>
                  <a:lnTo>
                    <a:pt x="105161" y="688342"/>
                  </a:lnTo>
                  <a:lnTo>
                    <a:pt x="112388" y="688342"/>
                  </a:lnTo>
                  <a:lnTo>
                    <a:pt x="123893" y="690407"/>
                  </a:lnTo>
                  <a:lnTo>
                    <a:pt x="126400" y="689669"/>
                  </a:lnTo>
                  <a:lnTo>
                    <a:pt x="131267" y="689079"/>
                  </a:lnTo>
                  <a:lnTo>
                    <a:pt x="134954" y="687899"/>
                  </a:lnTo>
                  <a:lnTo>
                    <a:pt x="138347" y="687162"/>
                  </a:lnTo>
                  <a:lnTo>
                    <a:pt x="148376" y="679787"/>
                  </a:lnTo>
                  <a:lnTo>
                    <a:pt x="158111" y="672265"/>
                  </a:lnTo>
                  <a:lnTo>
                    <a:pt x="162978" y="671675"/>
                  </a:lnTo>
                  <a:lnTo>
                    <a:pt x="167255" y="671675"/>
                  </a:lnTo>
                  <a:lnTo>
                    <a:pt x="172565" y="669020"/>
                  </a:lnTo>
                  <a:lnTo>
                    <a:pt x="177432" y="661203"/>
                  </a:lnTo>
                  <a:lnTo>
                    <a:pt x="179940" y="659434"/>
                  </a:lnTo>
                  <a:lnTo>
                    <a:pt x="183184" y="657516"/>
                  </a:lnTo>
                  <a:lnTo>
                    <a:pt x="192476" y="656336"/>
                  </a:lnTo>
                  <a:lnTo>
                    <a:pt x="197933" y="657074"/>
                  </a:lnTo>
                  <a:lnTo>
                    <a:pt x="200883" y="655746"/>
                  </a:lnTo>
                  <a:lnTo>
                    <a:pt x="208258" y="654271"/>
                  </a:lnTo>
                  <a:lnTo>
                    <a:pt x="223744" y="652944"/>
                  </a:lnTo>
                  <a:lnTo>
                    <a:pt x="232298" y="653976"/>
                  </a:lnTo>
                  <a:lnTo>
                    <a:pt x="237903" y="653976"/>
                  </a:lnTo>
                  <a:lnTo>
                    <a:pt x="240853" y="654271"/>
                  </a:lnTo>
                  <a:lnTo>
                    <a:pt x="243213" y="657664"/>
                  </a:lnTo>
                  <a:lnTo>
                    <a:pt x="259585" y="654714"/>
                  </a:lnTo>
                  <a:lnTo>
                    <a:pt x="264305" y="654714"/>
                  </a:lnTo>
                  <a:lnTo>
                    <a:pt x="267255" y="655009"/>
                  </a:lnTo>
                  <a:lnTo>
                    <a:pt x="270942" y="657516"/>
                  </a:lnTo>
                  <a:lnTo>
                    <a:pt x="275071" y="655156"/>
                  </a:lnTo>
                  <a:lnTo>
                    <a:pt x="278758" y="655451"/>
                  </a:lnTo>
                  <a:lnTo>
                    <a:pt x="282446" y="653092"/>
                  </a:lnTo>
                  <a:lnTo>
                    <a:pt x="288198" y="646012"/>
                  </a:lnTo>
                  <a:lnTo>
                    <a:pt x="290853" y="641587"/>
                  </a:lnTo>
                  <a:lnTo>
                    <a:pt x="294982" y="632295"/>
                  </a:lnTo>
                  <a:lnTo>
                    <a:pt x="298080" y="628903"/>
                  </a:lnTo>
                  <a:lnTo>
                    <a:pt x="301472" y="627281"/>
                  </a:lnTo>
                  <a:lnTo>
                    <a:pt x="305454" y="626690"/>
                  </a:lnTo>
                  <a:lnTo>
                    <a:pt x="311502" y="625068"/>
                  </a:lnTo>
                  <a:lnTo>
                    <a:pt x="324776" y="617251"/>
                  </a:lnTo>
                  <a:lnTo>
                    <a:pt x="329938" y="615629"/>
                  </a:lnTo>
                  <a:lnTo>
                    <a:pt x="332593" y="614154"/>
                  </a:lnTo>
                  <a:lnTo>
                    <a:pt x="341737" y="608106"/>
                  </a:lnTo>
                  <a:lnTo>
                    <a:pt x="347490" y="606927"/>
                  </a:lnTo>
                  <a:lnTo>
                    <a:pt x="364303" y="608549"/>
                  </a:lnTo>
                  <a:lnTo>
                    <a:pt x="372268" y="608106"/>
                  </a:lnTo>
                  <a:lnTo>
                    <a:pt x="378463" y="607222"/>
                  </a:lnTo>
                  <a:lnTo>
                    <a:pt x="387755" y="603977"/>
                  </a:lnTo>
                  <a:lnTo>
                    <a:pt x="397932" y="601470"/>
                  </a:lnTo>
                  <a:lnTo>
                    <a:pt x="410468" y="596307"/>
                  </a:lnTo>
                  <a:lnTo>
                    <a:pt x="420940" y="590997"/>
                  </a:lnTo>
                  <a:lnTo>
                    <a:pt x="427282" y="589818"/>
                  </a:lnTo>
                  <a:lnTo>
                    <a:pt x="437311" y="588933"/>
                  </a:lnTo>
                  <a:lnTo>
                    <a:pt x="451913" y="587605"/>
                  </a:lnTo>
                  <a:lnTo>
                    <a:pt x="469022" y="588343"/>
                  </a:lnTo>
                  <a:lnTo>
                    <a:pt x="473299" y="587310"/>
                  </a:lnTo>
                  <a:lnTo>
                    <a:pt x="475364" y="586278"/>
                  </a:lnTo>
                  <a:lnTo>
                    <a:pt x="478314" y="585245"/>
                  </a:lnTo>
                  <a:lnTo>
                    <a:pt x="482002" y="585983"/>
                  </a:lnTo>
                  <a:lnTo>
                    <a:pt x="484804" y="586720"/>
                  </a:lnTo>
                  <a:lnTo>
                    <a:pt x="493358" y="590997"/>
                  </a:lnTo>
                  <a:lnTo>
                    <a:pt x="506190" y="599995"/>
                  </a:lnTo>
                  <a:lnTo>
                    <a:pt x="508992" y="600437"/>
                  </a:lnTo>
                  <a:lnTo>
                    <a:pt x="517547" y="598372"/>
                  </a:lnTo>
                  <a:lnTo>
                    <a:pt x="520349" y="598372"/>
                  </a:lnTo>
                  <a:lnTo>
                    <a:pt x="532296" y="605157"/>
                  </a:lnTo>
                  <a:lnTo>
                    <a:pt x="541145" y="605157"/>
                  </a:lnTo>
                  <a:lnTo>
                    <a:pt x="544095" y="605894"/>
                  </a:lnTo>
                  <a:lnTo>
                    <a:pt x="547340" y="607664"/>
                  </a:lnTo>
                  <a:lnTo>
                    <a:pt x="551028" y="611794"/>
                  </a:lnTo>
                  <a:lnTo>
                    <a:pt x="558992" y="615776"/>
                  </a:lnTo>
                  <a:lnTo>
                    <a:pt x="559435" y="619021"/>
                  </a:lnTo>
                  <a:lnTo>
                    <a:pt x="558844" y="621086"/>
                  </a:lnTo>
                  <a:lnTo>
                    <a:pt x="557074" y="621086"/>
                  </a:lnTo>
                  <a:lnTo>
                    <a:pt x="555600" y="621676"/>
                  </a:lnTo>
                  <a:lnTo>
                    <a:pt x="557517" y="628313"/>
                  </a:lnTo>
                  <a:lnTo>
                    <a:pt x="560909" y="633770"/>
                  </a:lnTo>
                  <a:lnTo>
                    <a:pt x="568873" y="634507"/>
                  </a:lnTo>
                  <a:lnTo>
                    <a:pt x="571823" y="636425"/>
                  </a:lnTo>
                  <a:lnTo>
                    <a:pt x="573741" y="638490"/>
                  </a:lnTo>
                  <a:lnTo>
                    <a:pt x="575215" y="641882"/>
                  </a:lnTo>
                  <a:lnTo>
                    <a:pt x="576248" y="647192"/>
                  </a:lnTo>
                  <a:lnTo>
                    <a:pt x="580231" y="651617"/>
                  </a:lnTo>
                  <a:lnTo>
                    <a:pt x="583918" y="655451"/>
                  </a:lnTo>
                  <a:lnTo>
                    <a:pt x="584803" y="657074"/>
                  </a:lnTo>
                  <a:lnTo>
                    <a:pt x="586573" y="662383"/>
                  </a:lnTo>
                  <a:lnTo>
                    <a:pt x="587310" y="664006"/>
                  </a:lnTo>
                  <a:lnTo>
                    <a:pt x="588785" y="669315"/>
                  </a:lnTo>
                  <a:lnTo>
                    <a:pt x="590997" y="675362"/>
                  </a:lnTo>
                  <a:lnTo>
                    <a:pt x="590408" y="675952"/>
                  </a:lnTo>
                  <a:lnTo>
                    <a:pt x="589080" y="675952"/>
                  </a:lnTo>
                  <a:lnTo>
                    <a:pt x="586868" y="674330"/>
                  </a:lnTo>
                  <a:lnTo>
                    <a:pt x="584950" y="672560"/>
                  </a:lnTo>
                  <a:lnTo>
                    <a:pt x="583918" y="672855"/>
                  </a:lnTo>
                  <a:lnTo>
                    <a:pt x="582738" y="674035"/>
                  </a:lnTo>
                  <a:lnTo>
                    <a:pt x="582738" y="675510"/>
                  </a:lnTo>
                  <a:lnTo>
                    <a:pt x="584361" y="675068"/>
                  </a:lnTo>
                  <a:lnTo>
                    <a:pt x="585392" y="675068"/>
                  </a:lnTo>
                  <a:lnTo>
                    <a:pt x="587900" y="677132"/>
                  </a:lnTo>
                  <a:lnTo>
                    <a:pt x="590260" y="679345"/>
                  </a:lnTo>
                  <a:lnTo>
                    <a:pt x="592030" y="680672"/>
                  </a:lnTo>
                  <a:lnTo>
                    <a:pt x="596454" y="685982"/>
                  </a:lnTo>
                  <a:lnTo>
                    <a:pt x="598225" y="684802"/>
                  </a:lnTo>
                  <a:lnTo>
                    <a:pt x="600289" y="683770"/>
                  </a:lnTo>
                  <a:lnTo>
                    <a:pt x="603534" y="686720"/>
                  </a:lnTo>
                  <a:lnTo>
                    <a:pt x="604861" y="687309"/>
                  </a:lnTo>
                  <a:lnTo>
                    <a:pt x="605600" y="686129"/>
                  </a:lnTo>
                  <a:lnTo>
                    <a:pt x="604419" y="680967"/>
                  </a:lnTo>
                  <a:lnTo>
                    <a:pt x="603092" y="679640"/>
                  </a:lnTo>
                  <a:lnTo>
                    <a:pt x="602797" y="677722"/>
                  </a:lnTo>
                  <a:lnTo>
                    <a:pt x="604419" y="676395"/>
                  </a:lnTo>
                  <a:lnTo>
                    <a:pt x="605157" y="674773"/>
                  </a:lnTo>
                  <a:lnTo>
                    <a:pt x="608844" y="670790"/>
                  </a:lnTo>
                  <a:lnTo>
                    <a:pt x="616956" y="659138"/>
                  </a:lnTo>
                  <a:lnTo>
                    <a:pt x="619463" y="657811"/>
                  </a:lnTo>
                  <a:lnTo>
                    <a:pt x="622265" y="655304"/>
                  </a:lnTo>
                  <a:lnTo>
                    <a:pt x="626100" y="653386"/>
                  </a:lnTo>
                  <a:lnTo>
                    <a:pt x="630083" y="651026"/>
                  </a:lnTo>
                  <a:lnTo>
                    <a:pt x="632590" y="650142"/>
                  </a:lnTo>
                  <a:lnTo>
                    <a:pt x="635098" y="649699"/>
                  </a:lnTo>
                  <a:lnTo>
                    <a:pt x="637899" y="647487"/>
                  </a:lnTo>
                  <a:lnTo>
                    <a:pt x="640997" y="641734"/>
                  </a:lnTo>
                  <a:lnTo>
                    <a:pt x="643357" y="634802"/>
                  </a:lnTo>
                  <a:lnTo>
                    <a:pt x="645864" y="631705"/>
                  </a:lnTo>
                  <a:lnTo>
                    <a:pt x="649699" y="628460"/>
                  </a:lnTo>
                  <a:lnTo>
                    <a:pt x="652648" y="624036"/>
                  </a:lnTo>
                  <a:lnTo>
                    <a:pt x="652354" y="620496"/>
                  </a:lnTo>
                  <a:lnTo>
                    <a:pt x="652354" y="616956"/>
                  </a:lnTo>
                  <a:lnTo>
                    <a:pt x="654419" y="619758"/>
                  </a:lnTo>
                  <a:lnTo>
                    <a:pt x="655746" y="622561"/>
                  </a:lnTo>
                  <a:lnTo>
                    <a:pt x="657811" y="632000"/>
                  </a:lnTo>
                  <a:lnTo>
                    <a:pt x="656041" y="634065"/>
                  </a:lnTo>
                  <a:lnTo>
                    <a:pt x="654124" y="635098"/>
                  </a:lnTo>
                  <a:lnTo>
                    <a:pt x="654419" y="638342"/>
                  </a:lnTo>
                  <a:lnTo>
                    <a:pt x="655598" y="642619"/>
                  </a:lnTo>
                  <a:lnTo>
                    <a:pt x="656041" y="646012"/>
                  </a:lnTo>
                  <a:lnTo>
                    <a:pt x="652059" y="649699"/>
                  </a:lnTo>
                  <a:lnTo>
                    <a:pt x="648667" y="654271"/>
                  </a:lnTo>
                  <a:lnTo>
                    <a:pt x="644537" y="663121"/>
                  </a:lnTo>
                  <a:lnTo>
                    <a:pt x="644242" y="665776"/>
                  </a:lnTo>
                  <a:lnTo>
                    <a:pt x="643652" y="669463"/>
                  </a:lnTo>
                  <a:lnTo>
                    <a:pt x="643947" y="672708"/>
                  </a:lnTo>
                  <a:lnTo>
                    <a:pt x="644537" y="675805"/>
                  </a:lnTo>
                  <a:lnTo>
                    <a:pt x="643504" y="680672"/>
                  </a:lnTo>
                  <a:lnTo>
                    <a:pt x="641882" y="685097"/>
                  </a:lnTo>
                  <a:lnTo>
                    <a:pt x="638195" y="685097"/>
                  </a:lnTo>
                  <a:lnTo>
                    <a:pt x="634950" y="685392"/>
                  </a:lnTo>
                  <a:lnTo>
                    <a:pt x="632000" y="685097"/>
                  </a:lnTo>
                  <a:lnTo>
                    <a:pt x="628608" y="694684"/>
                  </a:lnTo>
                  <a:lnTo>
                    <a:pt x="630820" y="695126"/>
                  </a:lnTo>
                  <a:lnTo>
                    <a:pt x="632442" y="694537"/>
                  </a:lnTo>
                  <a:lnTo>
                    <a:pt x="635392" y="694537"/>
                  </a:lnTo>
                  <a:lnTo>
                    <a:pt x="638785" y="692767"/>
                  </a:lnTo>
                  <a:lnTo>
                    <a:pt x="643652" y="691439"/>
                  </a:lnTo>
                  <a:lnTo>
                    <a:pt x="646454" y="691881"/>
                  </a:lnTo>
                  <a:lnTo>
                    <a:pt x="649699" y="691881"/>
                  </a:lnTo>
                  <a:lnTo>
                    <a:pt x="654419" y="679492"/>
                  </a:lnTo>
                  <a:lnTo>
                    <a:pt x="655598" y="671528"/>
                  </a:lnTo>
                  <a:lnTo>
                    <a:pt x="657959" y="667988"/>
                  </a:lnTo>
                  <a:lnTo>
                    <a:pt x="658696" y="665481"/>
                  </a:lnTo>
                  <a:lnTo>
                    <a:pt x="659876" y="663121"/>
                  </a:lnTo>
                  <a:lnTo>
                    <a:pt x="662383" y="667103"/>
                  </a:lnTo>
                  <a:lnTo>
                    <a:pt x="664448" y="670938"/>
                  </a:lnTo>
                  <a:lnTo>
                    <a:pt x="668873" y="677280"/>
                  </a:lnTo>
                  <a:lnTo>
                    <a:pt x="670348" y="680377"/>
                  </a:lnTo>
                  <a:lnTo>
                    <a:pt x="670938" y="688047"/>
                  </a:lnTo>
                  <a:lnTo>
                    <a:pt x="667988" y="696896"/>
                  </a:lnTo>
                  <a:lnTo>
                    <a:pt x="666218" y="699404"/>
                  </a:lnTo>
                  <a:lnTo>
                    <a:pt x="664153" y="701616"/>
                  </a:lnTo>
                  <a:lnTo>
                    <a:pt x="662383" y="705303"/>
                  </a:lnTo>
                  <a:lnTo>
                    <a:pt x="667693" y="706188"/>
                  </a:lnTo>
                  <a:lnTo>
                    <a:pt x="671085" y="706188"/>
                  </a:lnTo>
                  <a:lnTo>
                    <a:pt x="676543" y="703386"/>
                  </a:lnTo>
                  <a:lnTo>
                    <a:pt x="677574" y="703091"/>
                  </a:lnTo>
                  <a:lnTo>
                    <a:pt x="680230" y="703091"/>
                  </a:lnTo>
                  <a:lnTo>
                    <a:pt x="681262" y="701616"/>
                  </a:lnTo>
                  <a:lnTo>
                    <a:pt x="683917" y="700288"/>
                  </a:lnTo>
                  <a:lnTo>
                    <a:pt x="685834" y="698666"/>
                  </a:lnTo>
                  <a:lnTo>
                    <a:pt x="688490" y="697486"/>
                  </a:lnTo>
                  <a:lnTo>
                    <a:pt x="690849" y="698371"/>
                  </a:lnTo>
                  <a:lnTo>
                    <a:pt x="691439" y="699109"/>
                  </a:lnTo>
                  <a:lnTo>
                    <a:pt x="692029" y="699846"/>
                  </a:lnTo>
                  <a:lnTo>
                    <a:pt x="691144" y="701616"/>
                  </a:lnTo>
                  <a:lnTo>
                    <a:pt x="691144" y="705303"/>
                  </a:lnTo>
                  <a:lnTo>
                    <a:pt x="689521" y="704861"/>
                  </a:lnTo>
                  <a:lnTo>
                    <a:pt x="688194" y="702648"/>
                  </a:lnTo>
                  <a:lnTo>
                    <a:pt x="686424" y="703238"/>
                  </a:lnTo>
                  <a:lnTo>
                    <a:pt x="685244" y="704861"/>
                  </a:lnTo>
                  <a:lnTo>
                    <a:pt x="682737" y="704271"/>
                  </a:lnTo>
                  <a:lnTo>
                    <a:pt x="683179" y="705303"/>
                  </a:lnTo>
                  <a:lnTo>
                    <a:pt x="684507" y="707368"/>
                  </a:lnTo>
                  <a:lnTo>
                    <a:pt x="689964" y="711498"/>
                  </a:lnTo>
                  <a:lnTo>
                    <a:pt x="695716" y="716955"/>
                  </a:lnTo>
                  <a:lnTo>
                    <a:pt x="697928" y="719463"/>
                  </a:lnTo>
                  <a:lnTo>
                    <a:pt x="702648" y="727574"/>
                  </a:lnTo>
                  <a:lnTo>
                    <a:pt x="706041" y="736276"/>
                  </a:lnTo>
                  <a:lnTo>
                    <a:pt x="705746" y="738784"/>
                  </a:lnTo>
                  <a:lnTo>
                    <a:pt x="704124" y="743356"/>
                  </a:lnTo>
                  <a:lnTo>
                    <a:pt x="702943" y="748076"/>
                  </a:lnTo>
                  <a:lnTo>
                    <a:pt x="702943" y="750583"/>
                  </a:lnTo>
                  <a:lnTo>
                    <a:pt x="704124" y="753680"/>
                  </a:lnTo>
                  <a:lnTo>
                    <a:pt x="706483" y="756925"/>
                  </a:lnTo>
                  <a:lnTo>
                    <a:pt x="715332" y="765627"/>
                  </a:lnTo>
                  <a:lnTo>
                    <a:pt x="720052" y="773297"/>
                  </a:lnTo>
                  <a:lnTo>
                    <a:pt x="726247" y="777279"/>
                  </a:lnTo>
                  <a:lnTo>
                    <a:pt x="736277" y="778754"/>
                  </a:lnTo>
                  <a:lnTo>
                    <a:pt x="741586" y="781556"/>
                  </a:lnTo>
                  <a:lnTo>
                    <a:pt x="747043" y="787308"/>
                  </a:lnTo>
                  <a:lnTo>
                    <a:pt x="748813" y="787751"/>
                  </a:lnTo>
                  <a:lnTo>
                    <a:pt x="751468" y="788046"/>
                  </a:lnTo>
                  <a:lnTo>
                    <a:pt x="754861" y="784506"/>
                  </a:lnTo>
                  <a:lnTo>
                    <a:pt x="760022" y="784949"/>
                  </a:lnTo>
                  <a:lnTo>
                    <a:pt x="766954" y="788488"/>
                  </a:lnTo>
                  <a:lnTo>
                    <a:pt x="771084" y="787603"/>
                  </a:lnTo>
                  <a:lnTo>
                    <a:pt x="774034" y="788046"/>
                  </a:lnTo>
                  <a:lnTo>
                    <a:pt x="778164" y="789963"/>
                  </a:lnTo>
                  <a:lnTo>
                    <a:pt x="784064" y="793945"/>
                  </a:lnTo>
                  <a:lnTo>
                    <a:pt x="790406" y="795863"/>
                  </a:lnTo>
                  <a:lnTo>
                    <a:pt x="794093" y="798813"/>
                  </a:lnTo>
                  <a:lnTo>
                    <a:pt x="797043" y="799255"/>
                  </a:lnTo>
                  <a:lnTo>
                    <a:pt x="802352" y="801172"/>
                  </a:lnTo>
                  <a:lnTo>
                    <a:pt x="806187" y="799550"/>
                  </a:lnTo>
                  <a:lnTo>
                    <a:pt x="809432" y="797485"/>
                  </a:lnTo>
                  <a:lnTo>
                    <a:pt x="816954" y="790258"/>
                  </a:lnTo>
                  <a:lnTo>
                    <a:pt x="822854" y="786866"/>
                  </a:lnTo>
                  <a:lnTo>
                    <a:pt x="825951" y="785538"/>
                  </a:lnTo>
                  <a:lnTo>
                    <a:pt x="828459" y="784949"/>
                  </a:lnTo>
                  <a:lnTo>
                    <a:pt x="831703" y="782736"/>
                  </a:lnTo>
                  <a:lnTo>
                    <a:pt x="829786" y="781114"/>
                  </a:lnTo>
                  <a:lnTo>
                    <a:pt x="827868" y="781409"/>
                  </a:lnTo>
                  <a:lnTo>
                    <a:pt x="824624" y="780524"/>
                  </a:lnTo>
                  <a:lnTo>
                    <a:pt x="826394" y="779491"/>
                  </a:lnTo>
                  <a:lnTo>
                    <a:pt x="828311" y="778754"/>
                  </a:lnTo>
                  <a:lnTo>
                    <a:pt x="837603" y="773444"/>
                  </a:lnTo>
                  <a:lnTo>
                    <a:pt x="840110" y="775067"/>
                  </a:lnTo>
                  <a:lnTo>
                    <a:pt x="841732" y="776836"/>
                  </a:lnTo>
                  <a:lnTo>
                    <a:pt x="843502" y="779196"/>
                  </a:lnTo>
                  <a:lnTo>
                    <a:pt x="842175" y="782589"/>
                  </a:lnTo>
                  <a:lnTo>
                    <a:pt x="840995" y="784211"/>
                  </a:lnTo>
                  <a:lnTo>
                    <a:pt x="838193" y="786866"/>
                  </a:lnTo>
                  <a:lnTo>
                    <a:pt x="833178" y="786866"/>
                  </a:lnTo>
                  <a:lnTo>
                    <a:pt x="836570" y="789668"/>
                  </a:lnTo>
                  <a:lnTo>
                    <a:pt x="839520" y="791586"/>
                  </a:lnTo>
                  <a:lnTo>
                    <a:pt x="845567" y="788046"/>
                  </a:lnTo>
                  <a:lnTo>
                    <a:pt x="847043" y="785244"/>
                  </a:lnTo>
                  <a:lnTo>
                    <a:pt x="848222" y="783621"/>
                  </a:lnTo>
                  <a:lnTo>
                    <a:pt x="850139" y="783326"/>
                  </a:lnTo>
                  <a:lnTo>
                    <a:pt x="852942" y="783916"/>
                  </a:lnTo>
                  <a:lnTo>
                    <a:pt x="854122" y="785981"/>
                  </a:lnTo>
                  <a:lnTo>
                    <a:pt x="854712" y="788488"/>
                  </a:lnTo>
                  <a:lnTo>
                    <a:pt x="852647" y="789226"/>
                  </a:lnTo>
                  <a:lnTo>
                    <a:pt x="851615" y="791143"/>
                  </a:lnTo>
                  <a:lnTo>
                    <a:pt x="850877" y="792913"/>
                  </a:lnTo>
                  <a:lnTo>
                    <a:pt x="854417" y="795125"/>
                  </a:lnTo>
                  <a:lnTo>
                    <a:pt x="856335" y="796600"/>
                  </a:lnTo>
                  <a:lnTo>
                    <a:pt x="858546" y="796600"/>
                  </a:lnTo>
                  <a:lnTo>
                    <a:pt x="861201" y="796896"/>
                  </a:lnTo>
                  <a:lnTo>
                    <a:pt x="863119" y="800140"/>
                  </a:lnTo>
                  <a:lnTo>
                    <a:pt x="864889" y="803975"/>
                  </a:lnTo>
                  <a:lnTo>
                    <a:pt x="867101" y="802942"/>
                  </a:lnTo>
                  <a:lnTo>
                    <a:pt x="868428" y="801910"/>
                  </a:lnTo>
                  <a:lnTo>
                    <a:pt x="870789" y="802942"/>
                  </a:lnTo>
                  <a:lnTo>
                    <a:pt x="873296" y="805892"/>
                  </a:lnTo>
                  <a:lnTo>
                    <a:pt x="875361" y="809285"/>
                  </a:lnTo>
                  <a:lnTo>
                    <a:pt x="875361" y="810760"/>
                  </a:lnTo>
                  <a:lnTo>
                    <a:pt x="877131" y="811349"/>
                  </a:lnTo>
                  <a:lnTo>
                    <a:pt x="878605" y="810317"/>
                  </a:lnTo>
                  <a:lnTo>
                    <a:pt x="879343" y="808842"/>
                  </a:lnTo>
                  <a:lnTo>
                    <a:pt x="879343" y="806187"/>
                  </a:lnTo>
                  <a:lnTo>
                    <a:pt x="878900" y="802057"/>
                  </a:lnTo>
                  <a:lnTo>
                    <a:pt x="877868" y="801468"/>
                  </a:lnTo>
                  <a:lnTo>
                    <a:pt x="875508" y="803680"/>
                  </a:lnTo>
                  <a:lnTo>
                    <a:pt x="874181" y="802057"/>
                  </a:lnTo>
                  <a:lnTo>
                    <a:pt x="872411" y="800288"/>
                  </a:lnTo>
                  <a:lnTo>
                    <a:pt x="872411" y="798665"/>
                  </a:lnTo>
                  <a:lnTo>
                    <a:pt x="874476" y="797780"/>
                  </a:lnTo>
                  <a:lnTo>
                    <a:pt x="876098" y="798075"/>
                  </a:lnTo>
                  <a:lnTo>
                    <a:pt x="878163" y="798075"/>
                  </a:lnTo>
                  <a:lnTo>
                    <a:pt x="889225" y="796600"/>
                  </a:lnTo>
                  <a:lnTo>
                    <a:pt x="903237" y="783178"/>
                  </a:lnTo>
                  <a:lnTo>
                    <a:pt x="909431" y="778164"/>
                  </a:lnTo>
                  <a:lnTo>
                    <a:pt x="915773" y="774477"/>
                  </a:lnTo>
                  <a:lnTo>
                    <a:pt x="922410" y="772117"/>
                  </a:lnTo>
                  <a:lnTo>
                    <a:pt x="925802" y="771379"/>
                  </a:lnTo>
                  <a:lnTo>
                    <a:pt x="943649" y="770052"/>
                  </a:lnTo>
                  <a:lnTo>
                    <a:pt x="952941" y="770494"/>
                  </a:lnTo>
                  <a:lnTo>
                    <a:pt x="957661" y="769610"/>
                  </a:lnTo>
                  <a:lnTo>
                    <a:pt x="959873" y="768429"/>
                  </a:lnTo>
                  <a:lnTo>
                    <a:pt x="963560" y="765037"/>
                  </a:lnTo>
                  <a:lnTo>
                    <a:pt x="966215" y="762972"/>
                  </a:lnTo>
                  <a:lnTo>
                    <a:pt x="969460" y="762382"/>
                  </a:lnTo>
                  <a:lnTo>
                    <a:pt x="970197" y="759875"/>
                  </a:lnTo>
                  <a:lnTo>
                    <a:pt x="970197" y="757073"/>
                  </a:lnTo>
                  <a:lnTo>
                    <a:pt x="970787" y="754270"/>
                  </a:lnTo>
                  <a:lnTo>
                    <a:pt x="969902" y="748961"/>
                  </a:lnTo>
                  <a:lnTo>
                    <a:pt x="970197" y="741881"/>
                  </a:lnTo>
                  <a:lnTo>
                    <a:pt x="970935" y="738194"/>
                  </a:lnTo>
                  <a:lnTo>
                    <a:pt x="972852" y="733032"/>
                  </a:lnTo>
                  <a:lnTo>
                    <a:pt x="973737" y="727722"/>
                  </a:lnTo>
                  <a:lnTo>
                    <a:pt x="974622" y="720200"/>
                  </a:lnTo>
                  <a:lnTo>
                    <a:pt x="975359" y="715775"/>
                  </a:lnTo>
                  <a:lnTo>
                    <a:pt x="976392" y="711646"/>
                  </a:lnTo>
                  <a:lnTo>
                    <a:pt x="978900" y="707221"/>
                  </a:lnTo>
                  <a:lnTo>
                    <a:pt x="981112" y="704271"/>
                  </a:lnTo>
                  <a:lnTo>
                    <a:pt x="986127" y="693356"/>
                  </a:lnTo>
                  <a:lnTo>
                    <a:pt x="987897" y="692324"/>
                  </a:lnTo>
                  <a:lnTo>
                    <a:pt x="989371" y="692324"/>
                  </a:lnTo>
                  <a:lnTo>
                    <a:pt x="989962" y="691734"/>
                  </a:lnTo>
                  <a:lnTo>
                    <a:pt x="989962" y="691144"/>
                  </a:lnTo>
                  <a:lnTo>
                    <a:pt x="989666" y="690702"/>
                  </a:lnTo>
                  <a:lnTo>
                    <a:pt x="989077" y="689374"/>
                  </a:lnTo>
                  <a:lnTo>
                    <a:pt x="989519" y="688342"/>
                  </a:lnTo>
                  <a:lnTo>
                    <a:pt x="990993" y="687309"/>
                  </a:lnTo>
                  <a:lnTo>
                    <a:pt x="991436" y="687752"/>
                  </a:lnTo>
                  <a:lnTo>
                    <a:pt x="992174" y="687457"/>
                  </a:lnTo>
                  <a:lnTo>
                    <a:pt x="992174" y="686867"/>
                  </a:lnTo>
                  <a:lnTo>
                    <a:pt x="991584" y="683917"/>
                  </a:lnTo>
                  <a:lnTo>
                    <a:pt x="992616" y="679640"/>
                  </a:lnTo>
                  <a:lnTo>
                    <a:pt x="993943" y="672265"/>
                  </a:lnTo>
                  <a:lnTo>
                    <a:pt x="995419" y="669020"/>
                  </a:lnTo>
                  <a:lnTo>
                    <a:pt x="996304" y="666366"/>
                  </a:lnTo>
                  <a:lnTo>
                    <a:pt x="999696" y="662383"/>
                  </a:lnTo>
                  <a:lnTo>
                    <a:pt x="1003383" y="658549"/>
                  </a:lnTo>
                  <a:lnTo>
                    <a:pt x="1002350" y="658106"/>
                  </a:lnTo>
                  <a:lnTo>
                    <a:pt x="1000581" y="657811"/>
                  </a:lnTo>
                  <a:lnTo>
                    <a:pt x="1001761" y="656926"/>
                  </a:lnTo>
                  <a:lnTo>
                    <a:pt x="1002646" y="656631"/>
                  </a:lnTo>
                  <a:lnTo>
                    <a:pt x="1003826" y="657221"/>
                  </a:lnTo>
                  <a:lnTo>
                    <a:pt x="1004711" y="655451"/>
                  </a:lnTo>
                  <a:lnTo>
                    <a:pt x="1004711" y="652796"/>
                  </a:lnTo>
                  <a:lnTo>
                    <a:pt x="1005890" y="648814"/>
                  </a:lnTo>
                  <a:lnTo>
                    <a:pt x="1005153" y="645422"/>
                  </a:lnTo>
                  <a:lnTo>
                    <a:pt x="1006923" y="644389"/>
                  </a:lnTo>
                  <a:lnTo>
                    <a:pt x="1008840" y="643800"/>
                  </a:lnTo>
                  <a:lnTo>
                    <a:pt x="1009725" y="640112"/>
                  </a:lnTo>
                  <a:lnTo>
                    <a:pt x="1010315" y="638637"/>
                  </a:lnTo>
                  <a:lnTo>
                    <a:pt x="1011495" y="637310"/>
                  </a:lnTo>
                  <a:lnTo>
                    <a:pt x="1013560" y="634360"/>
                  </a:lnTo>
                  <a:lnTo>
                    <a:pt x="1015182" y="631410"/>
                  </a:lnTo>
                  <a:lnTo>
                    <a:pt x="1019017" y="625658"/>
                  </a:lnTo>
                  <a:lnTo>
                    <a:pt x="1022704" y="623298"/>
                  </a:lnTo>
                  <a:lnTo>
                    <a:pt x="1028161" y="621528"/>
                  </a:lnTo>
                  <a:lnTo>
                    <a:pt x="1028751" y="620496"/>
                  </a:lnTo>
                  <a:lnTo>
                    <a:pt x="1027424" y="619906"/>
                  </a:lnTo>
                  <a:lnTo>
                    <a:pt x="1027424" y="619316"/>
                  </a:lnTo>
                  <a:lnTo>
                    <a:pt x="1029489" y="619316"/>
                  </a:lnTo>
                  <a:lnTo>
                    <a:pt x="1030374" y="617251"/>
                  </a:lnTo>
                  <a:lnTo>
                    <a:pt x="1032586" y="615776"/>
                  </a:lnTo>
                  <a:lnTo>
                    <a:pt x="1036273" y="612384"/>
                  </a:lnTo>
                  <a:lnTo>
                    <a:pt x="1037453" y="609287"/>
                  </a:lnTo>
                  <a:lnTo>
                    <a:pt x="1038191" y="606779"/>
                  </a:lnTo>
                  <a:lnTo>
                    <a:pt x="1038486" y="601027"/>
                  </a:lnTo>
                  <a:lnTo>
                    <a:pt x="1044386" y="593505"/>
                  </a:lnTo>
                  <a:lnTo>
                    <a:pt x="1048515" y="583328"/>
                  </a:lnTo>
                  <a:lnTo>
                    <a:pt x="1049548" y="576838"/>
                  </a:lnTo>
                  <a:lnTo>
                    <a:pt x="1050580" y="573299"/>
                  </a:lnTo>
                  <a:lnTo>
                    <a:pt x="1051318" y="568136"/>
                  </a:lnTo>
                  <a:lnTo>
                    <a:pt x="1050728" y="562827"/>
                  </a:lnTo>
                  <a:lnTo>
                    <a:pt x="1050728" y="558402"/>
                  </a:lnTo>
                  <a:lnTo>
                    <a:pt x="1055005" y="547045"/>
                  </a:lnTo>
                  <a:lnTo>
                    <a:pt x="1055890" y="542325"/>
                  </a:lnTo>
                  <a:lnTo>
                    <a:pt x="1057218" y="539376"/>
                  </a:lnTo>
                  <a:lnTo>
                    <a:pt x="1059135" y="528166"/>
                  </a:lnTo>
                  <a:lnTo>
                    <a:pt x="1059135" y="522267"/>
                  </a:lnTo>
                  <a:lnTo>
                    <a:pt x="1062084" y="515482"/>
                  </a:lnTo>
                  <a:lnTo>
                    <a:pt x="1065772" y="509877"/>
                  </a:lnTo>
                  <a:lnTo>
                    <a:pt x="1066067" y="504715"/>
                  </a:lnTo>
                  <a:lnTo>
                    <a:pt x="1064887" y="500733"/>
                  </a:lnTo>
                  <a:lnTo>
                    <a:pt x="1064887" y="492473"/>
                  </a:lnTo>
                  <a:close/>
                  <a:moveTo>
                    <a:pt x="925950" y="845862"/>
                  </a:moveTo>
                  <a:lnTo>
                    <a:pt x="922558" y="847485"/>
                  </a:lnTo>
                  <a:lnTo>
                    <a:pt x="918871" y="847485"/>
                  </a:lnTo>
                  <a:lnTo>
                    <a:pt x="917543" y="848222"/>
                  </a:lnTo>
                  <a:lnTo>
                    <a:pt x="917838" y="848960"/>
                  </a:lnTo>
                  <a:lnTo>
                    <a:pt x="920050" y="850434"/>
                  </a:lnTo>
                  <a:lnTo>
                    <a:pt x="923000" y="850434"/>
                  </a:lnTo>
                  <a:lnTo>
                    <a:pt x="925802" y="849845"/>
                  </a:lnTo>
                  <a:lnTo>
                    <a:pt x="926687" y="851762"/>
                  </a:lnTo>
                  <a:lnTo>
                    <a:pt x="928015" y="851467"/>
                  </a:lnTo>
                  <a:lnTo>
                    <a:pt x="929785" y="849845"/>
                  </a:lnTo>
                  <a:lnTo>
                    <a:pt x="928457" y="847780"/>
                  </a:lnTo>
                  <a:lnTo>
                    <a:pt x="925950" y="845862"/>
                  </a:lnTo>
                  <a:close/>
                  <a:moveTo>
                    <a:pt x="833325" y="852057"/>
                  </a:moveTo>
                  <a:lnTo>
                    <a:pt x="833325" y="849992"/>
                  </a:lnTo>
                  <a:lnTo>
                    <a:pt x="833325" y="849992"/>
                  </a:lnTo>
                  <a:lnTo>
                    <a:pt x="832440" y="850877"/>
                  </a:lnTo>
                  <a:lnTo>
                    <a:pt x="831409" y="851320"/>
                  </a:lnTo>
                  <a:lnTo>
                    <a:pt x="832440" y="854564"/>
                  </a:lnTo>
                  <a:lnTo>
                    <a:pt x="833325" y="852057"/>
                  </a:lnTo>
                  <a:close/>
                  <a:moveTo>
                    <a:pt x="321531" y="119173"/>
                  </a:moveTo>
                  <a:lnTo>
                    <a:pt x="321531" y="116371"/>
                  </a:lnTo>
                  <a:lnTo>
                    <a:pt x="320499" y="115928"/>
                  </a:lnTo>
                  <a:lnTo>
                    <a:pt x="319318" y="116813"/>
                  </a:lnTo>
                  <a:lnTo>
                    <a:pt x="318581" y="119468"/>
                  </a:lnTo>
                  <a:lnTo>
                    <a:pt x="319761" y="120795"/>
                  </a:lnTo>
                  <a:lnTo>
                    <a:pt x="321384" y="119173"/>
                  </a:lnTo>
                  <a:close/>
                  <a:moveTo>
                    <a:pt x="303832" y="141592"/>
                  </a:moveTo>
                  <a:lnTo>
                    <a:pt x="304717" y="141887"/>
                  </a:lnTo>
                  <a:lnTo>
                    <a:pt x="305750" y="141149"/>
                  </a:lnTo>
                  <a:lnTo>
                    <a:pt x="305750" y="139969"/>
                  </a:lnTo>
                  <a:lnTo>
                    <a:pt x="304865" y="138789"/>
                  </a:lnTo>
                  <a:lnTo>
                    <a:pt x="304569" y="137757"/>
                  </a:lnTo>
                  <a:lnTo>
                    <a:pt x="303684" y="137757"/>
                  </a:lnTo>
                  <a:lnTo>
                    <a:pt x="303242" y="138347"/>
                  </a:lnTo>
                  <a:lnTo>
                    <a:pt x="302652" y="139674"/>
                  </a:lnTo>
                  <a:lnTo>
                    <a:pt x="303684" y="140854"/>
                  </a:lnTo>
                  <a:lnTo>
                    <a:pt x="303684" y="141887"/>
                  </a:lnTo>
                  <a:close/>
                  <a:moveTo>
                    <a:pt x="65044" y="287755"/>
                  </a:moveTo>
                  <a:lnTo>
                    <a:pt x="66519" y="285691"/>
                  </a:lnTo>
                  <a:lnTo>
                    <a:pt x="66814" y="283773"/>
                  </a:lnTo>
                  <a:lnTo>
                    <a:pt x="66223" y="282446"/>
                  </a:lnTo>
                  <a:lnTo>
                    <a:pt x="64159" y="284511"/>
                  </a:lnTo>
                  <a:lnTo>
                    <a:pt x="62979" y="286281"/>
                  </a:lnTo>
                  <a:lnTo>
                    <a:pt x="63274" y="287313"/>
                  </a:lnTo>
                  <a:lnTo>
                    <a:pt x="65044" y="287755"/>
                  </a:lnTo>
                  <a:close/>
                  <a:moveTo>
                    <a:pt x="450291" y="46460"/>
                  </a:moveTo>
                  <a:lnTo>
                    <a:pt x="455158" y="45132"/>
                  </a:lnTo>
                  <a:lnTo>
                    <a:pt x="460025" y="46755"/>
                  </a:lnTo>
                  <a:lnTo>
                    <a:pt x="462680" y="46312"/>
                  </a:lnTo>
                  <a:lnTo>
                    <a:pt x="462680" y="45132"/>
                  </a:lnTo>
                  <a:lnTo>
                    <a:pt x="461942" y="44247"/>
                  </a:lnTo>
                  <a:lnTo>
                    <a:pt x="460910" y="43362"/>
                  </a:lnTo>
                  <a:lnTo>
                    <a:pt x="458698" y="42773"/>
                  </a:lnTo>
                  <a:lnTo>
                    <a:pt x="457961" y="40413"/>
                  </a:lnTo>
                  <a:lnTo>
                    <a:pt x="456780" y="38200"/>
                  </a:lnTo>
                  <a:lnTo>
                    <a:pt x="456485" y="35840"/>
                  </a:lnTo>
                  <a:lnTo>
                    <a:pt x="455453" y="33628"/>
                  </a:lnTo>
                  <a:lnTo>
                    <a:pt x="454273" y="33628"/>
                  </a:lnTo>
                  <a:lnTo>
                    <a:pt x="453093" y="34218"/>
                  </a:lnTo>
                  <a:lnTo>
                    <a:pt x="450586" y="37315"/>
                  </a:lnTo>
                  <a:lnTo>
                    <a:pt x="451471" y="38938"/>
                  </a:lnTo>
                  <a:lnTo>
                    <a:pt x="451765" y="42035"/>
                  </a:lnTo>
                  <a:lnTo>
                    <a:pt x="450291" y="43067"/>
                  </a:lnTo>
                  <a:lnTo>
                    <a:pt x="448521" y="42625"/>
                  </a:lnTo>
                  <a:lnTo>
                    <a:pt x="447784" y="45427"/>
                  </a:lnTo>
                  <a:lnTo>
                    <a:pt x="448669" y="46460"/>
                  </a:lnTo>
                  <a:lnTo>
                    <a:pt x="450143" y="46460"/>
                  </a:lnTo>
                  <a:close/>
                  <a:moveTo>
                    <a:pt x="815775" y="829933"/>
                  </a:moveTo>
                  <a:lnTo>
                    <a:pt x="815036" y="825361"/>
                  </a:lnTo>
                  <a:lnTo>
                    <a:pt x="812677" y="823591"/>
                  </a:lnTo>
                  <a:lnTo>
                    <a:pt x="811349" y="823591"/>
                  </a:lnTo>
                  <a:lnTo>
                    <a:pt x="811055" y="825951"/>
                  </a:lnTo>
                  <a:lnTo>
                    <a:pt x="809432" y="827279"/>
                  </a:lnTo>
                  <a:lnTo>
                    <a:pt x="808990" y="828458"/>
                  </a:lnTo>
                  <a:lnTo>
                    <a:pt x="808990" y="831113"/>
                  </a:lnTo>
                  <a:lnTo>
                    <a:pt x="808400" y="833621"/>
                  </a:lnTo>
                  <a:lnTo>
                    <a:pt x="809727" y="836128"/>
                  </a:lnTo>
                  <a:lnTo>
                    <a:pt x="809432" y="838635"/>
                  </a:lnTo>
                  <a:lnTo>
                    <a:pt x="810022" y="840405"/>
                  </a:lnTo>
                  <a:lnTo>
                    <a:pt x="810759" y="840405"/>
                  </a:lnTo>
                  <a:lnTo>
                    <a:pt x="813562" y="839078"/>
                  </a:lnTo>
                  <a:lnTo>
                    <a:pt x="815627" y="837308"/>
                  </a:lnTo>
                  <a:lnTo>
                    <a:pt x="816364" y="835243"/>
                  </a:lnTo>
                  <a:lnTo>
                    <a:pt x="815479" y="832736"/>
                  </a:lnTo>
                  <a:lnTo>
                    <a:pt x="815921" y="830081"/>
                  </a:lnTo>
                  <a:close/>
                  <a:moveTo>
                    <a:pt x="900287" y="932587"/>
                  </a:moveTo>
                  <a:lnTo>
                    <a:pt x="899696" y="933620"/>
                  </a:lnTo>
                  <a:lnTo>
                    <a:pt x="899696" y="934652"/>
                  </a:lnTo>
                  <a:lnTo>
                    <a:pt x="898811" y="935242"/>
                  </a:lnTo>
                  <a:lnTo>
                    <a:pt x="899844" y="935980"/>
                  </a:lnTo>
                  <a:lnTo>
                    <a:pt x="900139" y="937602"/>
                  </a:lnTo>
                  <a:lnTo>
                    <a:pt x="900729" y="937897"/>
                  </a:lnTo>
                  <a:lnTo>
                    <a:pt x="902352" y="937897"/>
                  </a:lnTo>
                  <a:lnTo>
                    <a:pt x="901319" y="934062"/>
                  </a:lnTo>
                  <a:lnTo>
                    <a:pt x="900139" y="932882"/>
                  </a:lnTo>
                  <a:close/>
                  <a:moveTo>
                    <a:pt x="899254" y="938929"/>
                  </a:moveTo>
                  <a:lnTo>
                    <a:pt x="898517" y="938929"/>
                  </a:lnTo>
                  <a:lnTo>
                    <a:pt x="897189" y="940552"/>
                  </a:lnTo>
                  <a:lnTo>
                    <a:pt x="896747" y="941879"/>
                  </a:lnTo>
                  <a:lnTo>
                    <a:pt x="896157" y="942174"/>
                  </a:lnTo>
                  <a:lnTo>
                    <a:pt x="895862" y="943059"/>
                  </a:lnTo>
                  <a:lnTo>
                    <a:pt x="895272" y="943797"/>
                  </a:lnTo>
                  <a:lnTo>
                    <a:pt x="893797" y="943207"/>
                  </a:lnTo>
                  <a:lnTo>
                    <a:pt x="893797" y="943797"/>
                  </a:lnTo>
                  <a:lnTo>
                    <a:pt x="895124" y="946009"/>
                  </a:lnTo>
                  <a:lnTo>
                    <a:pt x="897189" y="945419"/>
                  </a:lnTo>
                  <a:lnTo>
                    <a:pt x="899254" y="946009"/>
                  </a:lnTo>
                  <a:lnTo>
                    <a:pt x="900434" y="942764"/>
                  </a:lnTo>
                  <a:lnTo>
                    <a:pt x="900139" y="941142"/>
                  </a:lnTo>
                  <a:lnTo>
                    <a:pt x="899402" y="939077"/>
                  </a:lnTo>
                  <a:close/>
                  <a:moveTo>
                    <a:pt x="920935" y="917986"/>
                  </a:moveTo>
                  <a:lnTo>
                    <a:pt x="919165" y="917248"/>
                  </a:lnTo>
                  <a:lnTo>
                    <a:pt x="917838" y="918723"/>
                  </a:lnTo>
                  <a:lnTo>
                    <a:pt x="917838" y="921083"/>
                  </a:lnTo>
                  <a:lnTo>
                    <a:pt x="919903" y="921083"/>
                  </a:lnTo>
                  <a:lnTo>
                    <a:pt x="919903" y="920050"/>
                  </a:lnTo>
                  <a:lnTo>
                    <a:pt x="921673" y="919165"/>
                  </a:lnTo>
                  <a:lnTo>
                    <a:pt x="920935" y="917986"/>
                  </a:lnTo>
                  <a:close/>
                  <a:moveTo>
                    <a:pt x="653976" y="707663"/>
                  </a:moveTo>
                  <a:lnTo>
                    <a:pt x="651617" y="708696"/>
                  </a:lnTo>
                  <a:lnTo>
                    <a:pt x="645421" y="707958"/>
                  </a:lnTo>
                  <a:lnTo>
                    <a:pt x="645421" y="707516"/>
                  </a:lnTo>
                  <a:lnTo>
                    <a:pt x="646454" y="705598"/>
                  </a:lnTo>
                  <a:lnTo>
                    <a:pt x="645127" y="704566"/>
                  </a:lnTo>
                  <a:lnTo>
                    <a:pt x="643652" y="704123"/>
                  </a:lnTo>
                  <a:lnTo>
                    <a:pt x="638490" y="703681"/>
                  </a:lnTo>
                  <a:lnTo>
                    <a:pt x="632148" y="705746"/>
                  </a:lnTo>
                  <a:lnTo>
                    <a:pt x="620349" y="708253"/>
                  </a:lnTo>
                  <a:lnTo>
                    <a:pt x="618726" y="710023"/>
                  </a:lnTo>
                  <a:lnTo>
                    <a:pt x="617693" y="712383"/>
                  </a:lnTo>
                  <a:lnTo>
                    <a:pt x="619021" y="713710"/>
                  </a:lnTo>
                  <a:lnTo>
                    <a:pt x="623298" y="716660"/>
                  </a:lnTo>
                  <a:lnTo>
                    <a:pt x="627428" y="717103"/>
                  </a:lnTo>
                  <a:lnTo>
                    <a:pt x="630378" y="716365"/>
                  </a:lnTo>
                  <a:lnTo>
                    <a:pt x="633622" y="716807"/>
                  </a:lnTo>
                  <a:lnTo>
                    <a:pt x="635245" y="715185"/>
                  </a:lnTo>
                  <a:lnTo>
                    <a:pt x="639817" y="716365"/>
                  </a:lnTo>
                  <a:lnTo>
                    <a:pt x="641587" y="717988"/>
                  </a:lnTo>
                  <a:lnTo>
                    <a:pt x="645274" y="716513"/>
                  </a:lnTo>
                  <a:lnTo>
                    <a:pt x="646160" y="713858"/>
                  </a:lnTo>
                  <a:lnTo>
                    <a:pt x="647487" y="712678"/>
                  </a:lnTo>
                  <a:lnTo>
                    <a:pt x="651763" y="711793"/>
                  </a:lnTo>
                  <a:lnTo>
                    <a:pt x="656336" y="712973"/>
                  </a:lnTo>
                  <a:lnTo>
                    <a:pt x="657811" y="712973"/>
                  </a:lnTo>
                  <a:lnTo>
                    <a:pt x="659286" y="711350"/>
                  </a:lnTo>
                  <a:lnTo>
                    <a:pt x="657221" y="708401"/>
                  </a:lnTo>
                  <a:lnTo>
                    <a:pt x="654124" y="707516"/>
                  </a:lnTo>
                  <a:close/>
                </a:path>
              </a:pathLst>
            </a:custGeom>
            <a:grpFill/>
            <a:ln w="3175" cap="flat">
              <a:solidFill>
                <a:schemeClr val="bg2">
                  <a:lumMod val="90000"/>
                </a:schemeClr>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E09C2738-1ADA-D7BB-0625-689050C9E999}"/>
                </a:ext>
              </a:extLst>
            </p:cNvPr>
            <p:cNvSpPr/>
            <p:nvPr/>
          </p:nvSpPr>
          <p:spPr>
            <a:xfrm>
              <a:off x="6037445" y="2907112"/>
              <a:ext cx="199113" cy="86282"/>
            </a:xfrm>
            <a:custGeom>
              <a:avLst/>
              <a:gdLst>
                <a:gd name="connsiteX0" fmla="*/ 197491 w 199113"/>
                <a:gd name="connsiteY0" fmla="*/ 32153 h 86282"/>
                <a:gd name="connsiteX1" fmla="*/ 197049 w 199113"/>
                <a:gd name="connsiteY1" fmla="*/ 30678 h 86282"/>
                <a:gd name="connsiteX2" fmla="*/ 194541 w 199113"/>
                <a:gd name="connsiteY2" fmla="*/ 26991 h 86282"/>
                <a:gd name="connsiteX3" fmla="*/ 191739 w 199113"/>
                <a:gd name="connsiteY3" fmla="*/ 20649 h 86282"/>
                <a:gd name="connsiteX4" fmla="*/ 191591 w 199113"/>
                <a:gd name="connsiteY4" fmla="*/ 18731 h 86282"/>
                <a:gd name="connsiteX5" fmla="*/ 192771 w 199113"/>
                <a:gd name="connsiteY5" fmla="*/ 16667 h 86282"/>
                <a:gd name="connsiteX6" fmla="*/ 193804 w 199113"/>
                <a:gd name="connsiteY6" fmla="*/ 15192 h 86282"/>
                <a:gd name="connsiteX7" fmla="*/ 193951 w 199113"/>
                <a:gd name="connsiteY7" fmla="*/ 13864 h 86282"/>
                <a:gd name="connsiteX8" fmla="*/ 193951 w 199113"/>
                <a:gd name="connsiteY8" fmla="*/ 13569 h 86282"/>
                <a:gd name="connsiteX9" fmla="*/ 193361 w 199113"/>
                <a:gd name="connsiteY9" fmla="*/ 12832 h 86282"/>
                <a:gd name="connsiteX10" fmla="*/ 192181 w 199113"/>
                <a:gd name="connsiteY10" fmla="*/ 10029 h 86282"/>
                <a:gd name="connsiteX11" fmla="*/ 190854 w 199113"/>
                <a:gd name="connsiteY11" fmla="*/ 9587 h 86282"/>
                <a:gd name="connsiteX12" fmla="*/ 189084 w 199113"/>
                <a:gd name="connsiteY12" fmla="*/ 9439 h 86282"/>
                <a:gd name="connsiteX13" fmla="*/ 187757 w 199113"/>
                <a:gd name="connsiteY13" fmla="*/ 8997 h 86282"/>
                <a:gd name="connsiteX14" fmla="*/ 184807 w 199113"/>
                <a:gd name="connsiteY14" fmla="*/ 7375 h 86282"/>
                <a:gd name="connsiteX15" fmla="*/ 183332 w 199113"/>
                <a:gd name="connsiteY15" fmla="*/ 6932 h 86282"/>
                <a:gd name="connsiteX16" fmla="*/ 181562 w 199113"/>
                <a:gd name="connsiteY16" fmla="*/ 6785 h 86282"/>
                <a:gd name="connsiteX17" fmla="*/ 179940 w 199113"/>
                <a:gd name="connsiteY17" fmla="*/ 7670 h 86282"/>
                <a:gd name="connsiteX18" fmla="*/ 178759 w 199113"/>
                <a:gd name="connsiteY18" fmla="*/ 8849 h 86282"/>
                <a:gd name="connsiteX19" fmla="*/ 174777 w 199113"/>
                <a:gd name="connsiteY19" fmla="*/ 8849 h 86282"/>
                <a:gd name="connsiteX20" fmla="*/ 170647 w 199113"/>
                <a:gd name="connsiteY20" fmla="*/ 8260 h 86282"/>
                <a:gd name="connsiteX21" fmla="*/ 164600 w 199113"/>
                <a:gd name="connsiteY21" fmla="*/ 4572 h 86282"/>
                <a:gd name="connsiteX22" fmla="*/ 162978 w 199113"/>
                <a:gd name="connsiteY22" fmla="*/ 4572 h 86282"/>
                <a:gd name="connsiteX23" fmla="*/ 161208 w 199113"/>
                <a:gd name="connsiteY23" fmla="*/ 4720 h 86282"/>
                <a:gd name="connsiteX24" fmla="*/ 158701 w 199113"/>
                <a:gd name="connsiteY24" fmla="*/ 3835 h 86282"/>
                <a:gd name="connsiteX25" fmla="*/ 153538 w 199113"/>
                <a:gd name="connsiteY25" fmla="*/ 1475 h 86282"/>
                <a:gd name="connsiteX26" fmla="*/ 151031 w 199113"/>
                <a:gd name="connsiteY26" fmla="*/ 885 h 86282"/>
                <a:gd name="connsiteX27" fmla="*/ 149556 w 199113"/>
                <a:gd name="connsiteY27" fmla="*/ 1180 h 86282"/>
                <a:gd name="connsiteX28" fmla="*/ 148229 w 199113"/>
                <a:gd name="connsiteY28" fmla="*/ 1770 h 86282"/>
                <a:gd name="connsiteX29" fmla="*/ 147196 w 199113"/>
                <a:gd name="connsiteY29" fmla="*/ 1917 h 86282"/>
                <a:gd name="connsiteX30" fmla="*/ 146606 w 199113"/>
                <a:gd name="connsiteY30" fmla="*/ 1032 h 86282"/>
                <a:gd name="connsiteX31" fmla="*/ 144689 w 199113"/>
                <a:gd name="connsiteY31" fmla="*/ 148 h 86282"/>
                <a:gd name="connsiteX32" fmla="*/ 142771 w 199113"/>
                <a:gd name="connsiteY32" fmla="*/ 0 h 86282"/>
                <a:gd name="connsiteX33" fmla="*/ 142182 w 199113"/>
                <a:gd name="connsiteY33" fmla="*/ 590 h 86282"/>
                <a:gd name="connsiteX34" fmla="*/ 141592 w 199113"/>
                <a:gd name="connsiteY34" fmla="*/ 5900 h 86282"/>
                <a:gd name="connsiteX35" fmla="*/ 141002 w 199113"/>
                <a:gd name="connsiteY35" fmla="*/ 7670 h 86282"/>
                <a:gd name="connsiteX36" fmla="*/ 138347 w 199113"/>
                <a:gd name="connsiteY36" fmla="*/ 7670 h 86282"/>
                <a:gd name="connsiteX37" fmla="*/ 137314 w 199113"/>
                <a:gd name="connsiteY37" fmla="*/ 8555 h 86282"/>
                <a:gd name="connsiteX38" fmla="*/ 135250 w 199113"/>
                <a:gd name="connsiteY38" fmla="*/ 11062 h 86282"/>
                <a:gd name="connsiteX39" fmla="*/ 134954 w 199113"/>
                <a:gd name="connsiteY39" fmla="*/ 13569 h 86282"/>
                <a:gd name="connsiteX40" fmla="*/ 131267 w 199113"/>
                <a:gd name="connsiteY40" fmla="*/ 12979 h 86282"/>
                <a:gd name="connsiteX41" fmla="*/ 129645 w 199113"/>
                <a:gd name="connsiteY41" fmla="*/ 12684 h 86282"/>
                <a:gd name="connsiteX42" fmla="*/ 128170 w 199113"/>
                <a:gd name="connsiteY42" fmla="*/ 12979 h 86282"/>
                <a:gd name="connsiteX43" fmla="*/ 126400 w 199113"/>
                <a:gd name="connsiteY43" fmla="*/ 14307 h 86282"/>
                <a:gd name="connsiteX44" fmla="*/ 121828 w 199113"/>
                <a:gd name="connsiteY44" fmla="*/ 14159 h 86282"/>
                <a:gd name="connsiteX45" fmla="*/ 118141 w 199113"/>
                <a:gd name="connsiteY45" fmla="*/ 13422 h 86282"/>
                <a:gd name="connsiteX46" fmla="*/ 116518 w 199113"/>
                <a:gd name="connsiteY46" fmla="*/ 10324 h 86282"/>
                <a:gd name="connsiteX47" fmla="*/ 114896 w 199113"/>
                <a:gd name="connsiteY47" fmla="*/ 9144 h 86282"/>
                <a:gd name="connsiteX48" fmla="*/ 112684 w 199113"/>
                <a:gd name="connsiteY48" fmla="*/ 8112 h 86282"/>
                <a:gd name="connsiteX49" fmla="*/ 111946 w 199113"/>
                <a:gd name="connsiteY49" fmla="*/ 7817 h 86282"/>
                <a:gd name="connsiteX50" fmla="*/ 111651 w 199113"/>
                <a:gd name="connsiteY50" fmla="*/ 8555 h 86282"/>
                <a:gd name="connsiteX51" fmla="*/ 111503 w 199113"/>
                <a:gd name="connsiteY51" fmla="*/ 10619 h 86282"/>
                <a:gd name="connsiteX52" fmla="*/ 111651 w 199113"/>
                <a:gd name="connsiteY52" fmla="*/ 12684 h 86282"/>
                <a:gd name="connsiteX53" fmla="*/ 111209 w 199113"/>
                <a:gd name="connsiteY53" fmla="*/ 13864 h 86282"/>
                <a:gd name="connsiteX54" fmla="*/ 109586 w 199113"/>
                <a:gd name="connsiteY54" fmla="*/ 15339 h 86282"/>
                <a:gd name="connsiteX55" fmla="*/ 108849 w 199113"/>
                <a:gd name="connsiteY55" fmla="*/ 15782 h 86282"/>
                <a:gd name="connsiteX56" fmla="*/ 108406 w 199113"/>
                <a:gd name="connsiteY56" fmla="*/ 16077 h 86282"/>
                <a:gd name="connsiteX57" fmla="*/ 103392 w 199113"/>
                <a:gd name="connsiteY57" fmla="*/ 14012 h 86282"/>
                <a:gd name="connsiteX58" fmla="*/ 103096 w 199113"/>
                <a:gd name="connsiteY58" fmla="*/ 14454 h 86282"/>
                <a:gd name="connsiteX59" fmla="*/ 102654 w 199113"/>
                <a:gd name="connsiteY59" fmla="*/ 14602 h 86282"/>
                <a:gd name="connsiteX60" fmla="*/ 101474 w 199113"/>
                <a:gd name="connsiteY60" fmla="*/ 20354 h 86282"/>
                <a:gd name="connsiteX61" fmla="*/ 100442 w 199113"/>
                <a:gd name="connsiteY61" fmla="*/ 21534 h 86282"/>
                <a:gd name="connsiteX62" fmla="*/ 99114 w 199113"/>
                <a:gd name="connsiteY62" fmla="*/ 22419 h 86282"/>
                <a:gd name="connsiteX63" fmla="*/ 96312 w 199113"/>
                <a:gd name="connsiteY63" fmla="*/ 23451 h 86282"/>
                <a:gd name="connsiteX64" fmla="*/ 94394 w 199113"/>
                <a:gd name="connsiteY64" fmla="*/ 23894 h 86282"/>
                <a:gd name="connsiteX65" fmla="*/ 92919 w 199113"/>
                <a:gd name="connsiteY65" fmla="*/ 24336 h 86282"/>
                <a:gd name="connsiteX66" fmla="*/ 88052 w 199113"/>
                <a:gd name="connsiteY66" fmla="*/ 26696 h 86282"/>
                <a:gd name="connsiteX67" fmla="*/ 85840 w 199113"/>
                <a:gd name="connsiteY67" fmla="*/ 28171 h 86282"/>
                <a:gd name="connsiteX68" fmla="*/ 84513 w 199113"/>
                <a:gd name="connsiteY68" fmla="*/ 29941 h 86282"/>
                <a:gd name="connsiteX69" fmla="*/ 84365 w 199113"/>
                <a:gd name="connsiteY69" fmla="*/ 30973 h 86282"/>
                <a:gd name="connsiteX70" fmla="*/ 86725 w 199113"/>
                <a:gd name="connsiteY70" fmla="*/ 34071 h 86282"/>
                <a:gd name="connsiteX71" fmla="*/ 89527 w 199113"/>
                <a:gd name="connsiteY71" fmla="*/ 37168 h 86282"/>
                <a:gd name="connsiteX72" fmla="*/ 89527 w 199113"/>
                <a:gd name="connsiteY72" fmla="*/ 39970 h 86282"/>
                <a:gd name="connsiteX73" fmla="*/ 88347 w 199113"/>
                <a:gd name="connsiteY73" fmla="*/ 42035 h 86282"/>
                <a:gd name="connsiteX74" fmla="*/ 88052 w 199113"/>
                <a:gd name="connsiteY74" fmla="*/ 42772 h 86282"/>
                <a:gd name="connsiteX75" fmla="*/ 88790 w 199113"/>
                <a:gd name="connsiteY75" fmla="*/ 43067 h 86282"/>
                <a:gd name="connsiteX76" fmla="*/ 90265 w 199113"/>
                <a:gd name="connsiteY76" fmla="*/ 43215 h 86282"/>
                <a:gd name="connsiteX77" fmla="*/ 91592 w 199113"/>
                <a:gd name="connsiteY77" fmla="*/ 43510 h 86282"/>
                <a:gd name="connsiteX78" fmla="*/ 92182 w 199113"/>
                <a:gd name="connsiteY78" fmla="*/ 44985 h 86282"/>
                <a:gd name="connsiteX79" fmla="*/ 91887 w 199113"/>
                <a:gd name="connsiteY79" fmla="*/ 47492 h 86282"/>
                <a:gd name="connsiteX80" fmla="*/ 91592 w 199113"/>
                <a:gd name="connsiteY80" fmla="*/ 49852 h 86282"/>
                <a:gd name="connsiteX81" fmla="*/ 91149 w 199113"/>
                <a:gd name="connsiteY81" fmla="*/ 50885 h 86282"/>
                <a:gd name="connsiteX82" fmla="*/ 89822 w 199113"/>
                <a:gd name="connsiteY82" fmla="*/ 50885 h 86282"/>
                <a:gd name="connsiteX83" fmla="*/ 87610 w 199113"/>
                <a:gd name="connsiteY83" fmla="*/ 49852 h 86282"/>
                <a:gd name="connsiteX84" fmla="*/ 85692 w 199113"/>
                <a:gd name="connsiteY84" fmla="*/ 48672 h 86282"/>
                <a:gd name="connsiteX85" fmla="*/ 85102 w 199113"/>
                <a:gd name="connsiteY85" fmla="*/ 47935 h 86282"/>
                <a:gd name="connsiteX86" fmla="*/ 84955 w 199113"/>
                <a:gd name="connsiteY86" fmla="*/ 47197 h 86282"/>
                <a:gd name="connsiteX87" fmla="*/ 85398 w 199113"/>
                <a:gd name="connsiteY87" fmla="*/ 46607 h 86282"/>
                <a:gd name="connsiteX88" fmla="*/ 84660 w 199113"/>
                <a:gd name="connsiteY88" fmla="*/ 45575 h 86282"/>
                <a:gd name="connsiteX89" fmla="*/ 82448 w 199113"/>
                <a:gd name="connsiteY89" fmla="*/ 44542 h 86282"/>
                <a:gd name="connsiteX90" fmla="*/ 80088 w 199113"/>
                <a:gd name="connsiteY90" fmla="*/ 44985 h 86282"/>
                <a:gd name="connsiteX91" fmla="*/ 78318 w 199113"/>
                <a:gd name="connsiteY91" fmla="*/ 45575 h 86282"/>
                <a:gd name="connsiteX92" fmla="*/ 77138 w 199113"/>
                <a:gd name="connsiteY92" fmla="*/ 45575 h 86282"/>
                <a:gd name="connsiteX93" fmla="*/ 75958 w 199113"/>
                <a:gd name="connsiteY93" fmla="*/ 44690 h 86282"/>
                <a:gd name="connsiteX94" fmla="*/ 74040 w 199113"/>
                <a:gd name="connsiteY94" fmla="*/ 43952 h 86282"/>
                <a:gd name="connsiteX95" fmla="*/ 71533 w 199113"/>
                <a:gd name="connsiteY95" fmla="*/ 43362 h 86282"/>
                <a:gd name="connsiteX96" fmla="*/ 70058 w 199113"/>
                <a:gd name="connsiteY96" fmla="*/ 42920 h 86282"/>
                <a:gd name="connsiteX97" fmla="*/ 69764 w 199113"/>
                <a:gd name="connsiteY97" fmla="*/ 43215 h 86282"/>
                <a:gd name="connsiteX98" fmla="*/ 69911 w 199113"/>
                <a:gd name="connsiteY98" fmla="*/ 45280 h 86282"/>
                <a:gd name="connsiteX99" fmla="*/ 69468 w 199113"/>
                <a:gd name="connsiteY99" fmla="*/ 46165 h 86282"/>
                <a:gd name="connsiteX100" fmla="*/ 57227 w 199113"/>
                <a:gd name="connsiteY100" fmla="*/ 47345 h 86282"/>
                <a:gd name="connsiteX101" fmla="*/ 53392 w 199113"/>
                <a:gd name="connsiteY101" fmla="*/ 48525 h 86282"/>
                <a:gd name="connsiteX102" fmla="*/ 50737 w 199113"/>
                <a:gd name="connsiteY102" fmla="*/ 49852 h 86282"/>
                <a:gd name="connsiteX103" fmla="*/ 48672 w 199113"/>
                <a:gd name="connsiteY103" fmla="*/ 50590 h 86282"/>
                <a:gd name="connsiteX104" fmla="*/ 48229 w 199113"/>
                <a:gd name="connsiteY104" fmla="*/ 51474 h 86282"/>
                <a:gd name="connsiteX105" fmla="*/ 46165 w 199113"/>
                <a:gd name="connsiteY105" fmla="*/ 52654 h 86282"/>
                <a:gd name="connsiteX106" fmla="*/ 43953 w 199113"/>
                <a:gd name="connsiteY106" fmla="*/ 52949 h 86282"/>
                <a:gd name="connsiteX107" fmla="*/ 43510 w 199113"/>
                <a:gd name="connsiteY107" fmla="*/ 52654 h 86282"/>
                <a:gd name="connsiteX108" fmla="*/ 42035 w 199113"/>
                <a:gd name="connsiteY108" fmla="*/ 53097 h 86282"/>
                <a:gd name="connsiteX109" fmla="*/ 39528 w 199113"/>
                <a:gd name="connsiteY109" fmla="*/ 53687 h 86282"/>
                <a:gd name="connsiteX110" fmla="*/ 37905 w 199113"/>
                <a:gd name="connsiteY110" fmla="*/ 53539 h 86282"/>
                <a:gd name="connsiteX111" fmla="*/ 37168 w 199113"/>
                <a:gd name="connsiteY111" fmla="*/ 52507 h 86282"/>
                <a:gd name="connsiteX112" fmla="*/ 35693 w 199113"/>
                <a:gd name="connsiteY112" fmla="*/ 51032 h 86282"/>
                <a:gd name="connsiteX113" fmla="*/ 35103 w 199113"/>
                <a:gd name="connsiteY113" fmla="*/ 50147 h 86282"/>
                <a:gd name="connsiteX114" fmla="*/ 35103 w 199113"/>
                <a:gd name="connsiteY114" fmla="*/ 49410 h 86282"/>
                <a:gd name="connsiteX115" fmla="*/ 31711 w 199113"/>
                <a:gd name="connsiteY115" fmla="*/ 49262 h 86282"/>
                <a:gd name="connsiteX116" fmla="*/ 29498 w 199113"/>
                <a:gd name="connsiteY116" fmla="*/ 48525 h 86282"/>
                <a:gd name="connsiteX117" fmla="*/ 24926 w 199113"/>
                <a:gd name="connsiteY117" fmla="*/ 48672 h 86282"/>
                <a:gd name="connsiteX118" fmla="*/ 23746 w 199113"/>
                <a:gd name="connsiteY118" fmla="*/ 48377 h 86282"/>
                <a:gd name="connsiteX119" fmla="*/ 23599 w 199113"/>
                <a:gd name="connsiteY119" fmla="*/ 48820 h 86282"/>
                <a:gd name="connsiteX120" fmla="*/ 22861 w 199113"/>
                <a:gd name="connsiteY120" fmla="*/ 52802 h 86282"/>
                <a:gd name="connsiteX121" fmla="*/ 21976 w 199113"/>
                <a:gd name="connsiteY121" fmla="*/ 54572 h 86282"/>
                <a:gd name="connsiteX122" fmla="*/ 20502 w 199113"/>
                <a:gd name="connsiteY122" fmla="*/ 56342 h 86282"/>
                <a:gd name="connsiteX123" fmla="*/ 18584 w 199113"/>
                <a:gd name="connsiteY123" fmla="*/ 57227 h 86282"/>
                <a:gd name="connsiteX124" fmla="*/ 17109 w 199113"/>
                <a:gd name="connsiteY124" fmla="*/ 57374 h 86282"/>
                <a:gd name="connsiteX125" fmla="*/ 17109 w 199113"/>
                <a:gd name="connsiteY125" fmla="*/ 56194 h 86282"/>
                <a:gd name="connsiteX126" fmla="*/ 17551 w 199113"/>
                <a:gd name="connsiteY126" fmla="*/ 54572 h 86282"/>
                <a:gd name="connsiteX127" fmla="*/ 16519 w 199113"/>
                <a:gd name="connsiteY127" fmla="*/ 54277 h 86282"/>
                <a:gd name="connsiteX128" fmla="*/ 14897 w 199113"/>
                <a:gd name="connsiteY128" fmla="*/ 54129 h 86282"/>
                <a:gd name="connsiteX129" fmla="*/ 14012 w 199113"/>
                <a:gd name="connsiteY129" fmla="*/ 53687 h 86282"/>
                <a:gd name="connsiteX130" fmla="*/ 14307 w 199113"/>
                <a:gd name="connsiteY130" fmla="*/ 52507 h 86282"/>
                <a:gd name="connsiteX131" fmla="*/ 13864 w 199113"/>
                <a:gd name="connsiteY131" fmla="*/ 51769 h 86282"/>
                <a:gd name="connsiteX132" fmla="*/ 13274 w 199113"/>
                <a:gd name="connsiteY132" fmla="*/ 51032 h 86282"/>
                <a:gd name="connsiteX133" fmla="*/ 11504 w 199113"/>
                <a:gd name="connsiteY133" fmla="*/ 50000 h 86282"/>
                <a:gd name="connsiteX134" fmla="*/ 8112 w 199113"/>
                <a:gd name="connsiteY134" fmla="*/ 48377 h 86282"/>
                <a:gd name="connsiteX135" fmla="*/ 5752 w 199113"/>
                <a:gd name="connsiteY135" fmla="*/ 47640 h 86282"/>
                <a:gd name="connsiteX136" fmla="*/ 4867 w 199113"/>
                <a:gd name="connsiteY136" fmla="*/ 48377 h 86282"/>
                <a:gd name="connsiteX137" fmla="*/ 4277 w 199113"/>
                <a:gd name="connsiteY137" fmla="*/ 48672 h 86282"/>
                <a:gd name="connsiteX138" fmla="*/ 5310 w 199113"/>
                <a:gd name="connsiteY138" fmla="*/ 49262 h 86282"/>
                <a:gd name="connsiteX139" fmla="*/ 5015 w 199113"/>
                <a:gd name="connsiteY139" fmla="*/ 49557 h 86282"/>
                <a:gd name="connsiteX140" fmla="*/ 4130 w 199113"/>
                <a:gd name="connsiteY140" fmla="*/ 49852 h 86282"/>
                <a:gd name="connsiteX141" fmla="*/ 737 w 199113"/>
                <a:gd name="connsiteY141" fmla="*/ 49705 h 86282"/>
                <a:gd name="connsiteX142" fmla="*/ 2508 w 199113"/>
                <a:gd name="connsiteY142" fmla="*/ 51179 h 86282"/>
                <a:gd name="connsiteX143" fmla="*/ 2065 w 199113"/>
                <a:gd name="connsiteY143" fmla="*/ 53687 h 86282"/>
                <a:gd name="connsiteX144" fmla="*/ 0 w 199113"/>
                <a:gd name="connsiteY144" fmla="*/ 57669 h 86282"/>
                <a:gd name="connsiteX145" fmla="*/ 148 w 199113"/>
                <a:gd name="connsiteY145" fmla="*/ 58259 h 86282"/>
                <a:gd name="connsiteX146" fmla="*/ 295 w 199113"/>
                <a:gd name="connsiteY146" fmla="*/ 58849 h 86282"/>
                <a:gd name="connsiteX147" fmla="*/ 590 w 199113"/>
                <a:gd name="connsiteY147" fmla="*/ 59586 h 86282"/>
                <a:gd name="connsiteX148" fmla="*/ 737 w 199113"/>
                <a:gd name="connsiteY148" fmla="*/ 60471 h 86282"/>
                <a:gd name="connsiteX149" fmla="*/ 1180 w 199113"/>
                <a:gd name="connsiteY149" fmla="*/ 61356 h 86282"/>
                <a:gd name="connsiteX150" fmla="*/ 1917 w 199113"/>
                <a:gd name="connsiteY150" fmla="*/ 62241 h 86282"/>
                <a:gd name="connsiteX151" fmla="*/ 2065 w 199113"/>
                <a:gd name="connsiteY151" fmla="*/ 63126 h 86282"/>
                <a:gd name="connsiteX152" fmla="*/ 1770 w 199113"/>
                <a:gd name="connsiteY152" fmla="*/ 64159 h 86282"/>
                <a:gd name="connsiteX153" fmla="*/ 1327 w 199113"/>
                <a:gd name="connsiteY153" fmla="*/ 64749 h 86282"/>
                <a:gd name="connsiteX154" fmla="*/ 2360 w 199113"/>
                <a:gd name="connsiteY154" fmla="*/ 64749 h 86282"/>
                <a:gd name="connsiteX155" fmla="*/ 5605 w 199113"/>
                <a:gd name="connsiteY155" fmla="*/ 65339 h 86282"/>
                <a:gd name="connsiteX156" fmla="*/ 8259 w 199113"/>
                <a:gd name="connsiteY156" fmla="*/ 66371 h 86282"/>
                <a:gd name="connsiteX157" fmla="*/ 8850 w 199113"/>
                <a:gd name="connsiteY157" fmla="*/ 67404 h 86282"/>
                <a:gd name="connsiteX158" fmla="*/ 9144 w 199113"/>
                <a:gd name="connsiteY158" fmla="*/ 68731 h 86282"/>
                <a:gd name="connsiteX159" fmla="*/ 12242 w 199113"/>
                <a:gd name="connsiteY159" fmla="*/ 70353 h 86282"/>
                <a:gd name="connsiteX160" fmla="*/ 15782 w 199113"/>
                <a:gd name="connsiteY160" fmla="*/ 71533 h 86282"/>
                <a:gd name="connsiteX161" fmla="*/ 16961 w 199113"/>
                <a:gd name="connsiteY161" fmla="*/ 71091 h 86282"/>
                <a:gd name="connsiteX162" fmla="*/ 21386 w 199113"/>
                <a:gd name="connsiteY162" fmla="*/ 67109 h 86282"/>
                <a:gd name="connsiteX163" fmla="*/ 23156 w 199113"/>
                <a:gd name="connsiteY163" fmla="*/ 67846 h 86282"/>
                <a:gd name="connsiteX164" fmla="*/ 24189 w 199113"/>
                <a:gd name="connsiteY164" fmla="*/ 69911 h 86282"/>
                <a:gd name="connsiteX165" fmla="*/ 24189 w 199113"/>
                <a:gd name="connsiteY165" fmla="*/ 71091 h 86282"/>
                <a:gd name="connsiteX166" fmla="*/ 24778 w 199113"/>
                <a:gd name="connsiteY166" fmla="*/ 71386 h 86282"/>
                <a:gd name="connsiteX167" fmla="*/ 27434 w 199113"/>
                <a:gd name="connsiteY167" fmla="*/ 71386 h 86282"/>
                <a:gd name="connsiteX168" fmla="*/ 30383 w 199113"/>
                <a:gd name="connsiteY168" fmla="*/ 71681 h 86282"/>
                <a:gd name="connsiteX169" fmla="*/ 32153 w 199113"/>
                <a:gd name="connsiteY169" fmla="*/ 73451 h 86282"/>
                <a:gd name="connsiteX170" fmla="*/ 33923 w 199113"/>
                <a:gd name="connsiteY170" fmla="*/ 74041 h 86282"/>
                <a:gd name="connsiteX171" fmla="*/ 36578 w 199113"/>
                <a:gd name="connsiteY171" fmla="*/ 74188 h 86282"/>
                <a:gd name="connsiteX172" fmla="*/ 38200 w 199113"/>
                <a:gd name="connsiteY172" fmla="*/ 73893 h 86282"/>
                <a:gd name="connsiteX173" fmla="*/ 39085 w 199113"/>
                <a:gd name="connsiteY173" fmla="*/ 73303 h 86282"/>
                <a:gd name="connsiteX174" fmla="*/ 40118 w 199113"/>
                <a:gd name="connsiteY174" fmla="*/ 71238 h 86282"/>
                <a:gd name="connsiteX175" fmla="*/ 41887 w 199113"/>
                <a:gd name="connsiteY175" fmla="*/ 68731 h 86282"/>
                <a:gd name="connsiteX176" fmla="*/ 44837 w 199113"/>
                <a:gd name="connsiteY176" fmla="*/ 67404 h 86282"/>
                <a:gd name="connsiteX177" fmla="*/ 49704 w 199113"/>
                <a:gd name="connsiteY177" fmla="*/ 67256 h 86282"/>
                <a:gd name="connsiteX178" fmla="*/ 52212 w 199113"/>
                <a:gd name="connsiteY178" fmla="*/ 66666 h 86282"/>
                <a:gd name="connsiteX179" fmla="*/ 54719 w 199113"/>
                <a:gd name="connsiteY179" fmla="*/ 66814 h 86282"/>
                <a:gd name="connsiteX180" fmla="*/ 56784 w 199113"/>
                <a:gd name="connsiteY180" fmla="*/ 67109 h 86282"/>
                <a:gd name="connsiteX181" fmla="*/ 58702 w 199113"/>
                <a:gd name="connsiteY181" fmla="*/ 67109 h 86282"/>
                <a:gd name="connsiteX182" fmla="*/ 63716 w 199113"/>
                <a:gd name="connsiteY182" fmla="*/ 65339 h 86282"/>
                <a:gd name="connsiteX183" fmla="*/ 69026 w 199113"/>
                <a:gd name="connsiteY183" fmla="*/ 63864 h 86282"/>
                <a:gd name="connsiteX184" fmla="*/ 69764 w 199113"/>
                <a:gd name="connsiteY184" fmla="*/ 64159 h 86282"/>
                <a:gd name="connsiteX185" fmla="*/ 69764 w 199113"/>
                <a:gd name="connsiteY185" fmla="*/ 64601 h 86282"/>
                <a:gd name="connsiteX186" fmla="*/ 68879 w 199113"/>
                <a:gd name="connsiteY186" fmla="*/ 65634 h 86282"/>
                <a:gd name="connsiteX187" fmla="*/ 67994 w 199113"/>
                <a:gd name="connsiteY187" fmla="*/ 67109 h 86282"/>
                <a:gd name="connsiteX188" fmla="*/ 68583 w 199113"/>
                <a:gd name="connsiteY188" fmla="*/ 68731 h 86282"/>
                <a:gd name="connsiteX189" fmla="*/ 71533 w 199113"/>
                <a:gd name="connsiteY189" fmla="*/ 71976 h 86282"/>
                <a:gd name="connsiteX190" fmla="*/ 73156 w 199113"/>
                <a:gd name="connsiteY190" fmla="*/ 74483 h 86282"/>
                <a:gd name="connsiteX191" fmla="*/ 74778 w 199113"/>
                <a:gd name="connsiteY191" fmla="*/ 76400 h 86282"/>
                <a:gd name="connsiteX192" fmla="*/ 77138 w 199113"/>
                <a:gd name="connsiteY192" fmla="*/ 77433 h 86282"/>
                <a:gd name="connsiteX193" fmla="*/ 80235 w 199113"/>
                <a:gd name="connsiteY193" fmla="*/ 78023 h 86282"/>
                <a:gd name="connsiteX194" fmla="*/ 82890 w 199113"/>
                <a:gd name="connsiteY194" fmla="*/ 78170 h 86282"/>
                <a:gd name="connsiteX195" fmla="*/ 85692 w 199113"/>
                <a:gd name="connsiteY195" fmla="*/ 78908 h 86282"/>
                <a:gd name="connsiteX196" fmla="*/ 95132 w 199113"/>
                <a:gd name="connsiteY196" fmla="*/ 80678 h 86282"/>
                <a:gd name="connsiteX197" fmla="*/ 99851 w 199113"/>
                <a:gd name="connsiteY197" fmla="*/ 81120 h 86282"/>
                <a:gd name="connsiteX198" fmla="*/ 103539 w 199113"/>
                <a:gd name="connsiteY198" fmla="*/ 81268 h 86282"/>
                <a:gd name="connsiteX199" fmla="*/ 108996 w 199113"/>
                <a:gd name="connsiteY199" fmla="*/ 82448 h 86282"/>
                <a:gd name="connsiteX200" fmla="*/ 110176 w 199113"/>
                <a:gd name="connsiteY200" fmla="*/ 82595 h 86282"/>
                <a:gd name="connsiteX201" fmla="*/ 112388 w 199113"/>
                <a:gd name="connsiteY201" fmla="*/ 82743 h 86282"/>
                <a:gd name="connsiteX202" fmla="*/ 115043 w 199113"/>
                <a:gd name="connsiteY202" fmla="*/ 83038 h 86282"/>
                <a:gd name="connsiteX203" fmla="*/ 117403 w 199113"/>
                <a:gd name="connsiteY203" fmla="*/ 83628 h 86282"/>
                <a:gd name="connsiteX204" fmla="*/ 119468 w 199113"/>
                <a:gd name="connsiteY204" fmla="*/ 84365 h 86282"/>
                <a:gd name="connsiteX205" fmla="*/ 123893 w 199113"/>
                <a:gd name="connsiteY205" fmla="*/ 84955 h 86282"/>
                <a:gd name="connsiteX206" fmla="*/ 127875 w 199113"/>
                <a:gd name="connsiteY206" fmla="*/ 85397 h 86282"/>
                <a:gd name="connsiteX207" fmla="*/ 129055 w 199113"/>
                <a:gd name="connsiteY207" fmla="*/ 85840 h 86282"/>
                <a:gd name="connsiteX208" fmla="*/ 129940 w 199113"/>
                <a:gd name="connsiteY208" fmla="*/ 85693 h 86282"/>
                <a:gd name="connsiteX209" fmla="*/ 131267 w 199113"/>
                <a:gd name="connsiteY209" fmla="*/ 86282 h 86282"/>
                <a:gd name="connsiteX210" fmla="*/ 131857 w 199113"/>
                <a:gd name="connsiteY210" fmla="*/ 85840 h 86282"/>
                <a:gd name="connsiteX211" fmla="*/ 132447 w 199113"/>
                <a:gd name="connsiteY211" fmla="*/ 85103 h 86282"/>
                <a:gd name="connsiteX212" fmla="*/ 134660 w 199113"/>
                <a:gd name="connsiteY212" fmla="*/ 84217 h 86282"/>
                <a:gd name="connsiteX213" fmla="*/ 136577 w 199113"/>
                <a:gd name="connsiteY213" fmla="*/ 83038 h 86282"/>
                <a:gd name="connsiteX214" fmla="*/ 138052 w 199113"/>
                <a:gd name="connsiteY214" fmla="*/ 81563 h 86282"/>
                <a:gd name="connsiteX215" fmla="*/ 138789 w 199113"/>
                <a:gd name="connsiteY215" fmla="*/ 80383 h 86282"/>
                <a:gd name="connsiteX216" fmla="*/ 140117 w 199113"/>
                <a:gd name="connsiteY216" fmla="*/ 79645 h 86282"/>
                <a:gd name="connsiteX217" fmla="*/ 141592 w 199113"/>
                <a:gd name="connsiteY217" fmla="*/ 79350 h 86282"/>
                <a:gd name="connsiteX218" fmla="*/ 142919 w 199113"/>
                <a:gd name="connsiteY218" fmla="*/ 78908 h 86282"/>
                <a:gd name="connsiteX219" fmla="*/ 148671 w 199113"/>
                <a:gd name="connsiteY219" fmla="*/ 78318 h 86282"/>
                <a:gd name="connsiteX220" fmla="*/ 154423 w 199113"/>
                <a:gd name="connsiteY220" fmla="*/ 78760 h 86282"/>
                <a:gd name="connsiteX221" fmla="*/ 157226 w 199113"/>
                <a:gd name="connsiteY221" fmla="*/ 78023 h 86282"/>
                <a:gd name="connsiteX222" fmla="*/ 159438 w 199113"/>
                <a:gd name="connsiteY222" fmla="*/ 76548 h 86282"/>
                <a:gd name="connsiteX223" fmla="*/ 162830 w 199113"/>
                <a:gd name="connsiteY223" fmla="*/ 76106 h 86282"/>
                <a:gd name="connsiteX224" fmla="*/ 162978 w 199113"/>
                <a:gd name="connsiteY224" fmla="*/ 76106 h 86282"/>
                <a:gd name="connsiteX225" fmla="*/ 167993 w 199113"/>
                <a:gd name="connsiteY225" fmla="*/ 77285 h 86282"/>
                <a:gd name="connsiteX226" fmla="*/ 168435 w 199113"/>
                <a:gd name="connsiteY226" fmla="*/ 76548 h 86282"/>
                <a:gd name="connsiteX227" fmla="*/ 168582 w 199113"/>
                <a:gd name="connsiteY227" fmla="*/ 76253 h 86282"/>
                <a:gd name="connsiteX228" fmla="*/ 168435 w 199113"/>
                <a:gd name="connsiteY228" fmla="*/ 73156 h 86282"/>
                <a:gd name="connsiteX229" fmla="*/ 170057 w 199113"/>
                <a:gd name="connsiteY229" fmla="*/ 71681 h 86282"/>
                <a:gd name="connsiteX230" fmla="*/ 171532 w 199113"/>
                <a:gd name="connsiteY230" fmla="*/ 71091 h 86282"/>
                <a:gd name="connsiteX231" fmla="*/ 175662 w 199113"/>
                <a:gd name="connsiteY231" fmla="*/ 67551 h 86282"/>
                <a:gd name="connsiteX232" fmla="*/ 177727 w 199113"/>
                <a:gd name="connsiteY232" fmla="*/ 66519 h 86282"/>
                <a:gd name="connsiteX233" fmla="*/ 180234 w 199113"/>
                <a:gd name="connsiteY233" fmla="*/ 66666 h 86282"/>
                <a:gd name="connsiteX234" fmla="*/ 180972 w 199113"/>
                <a:gd name="connsiteY234" fmla="*/ 66371 h 86282"/>
                <a:gd name="connsiteX235" fmla="*/ 181119 w 199113"/>
                <a:gd name="connsiteY235" fmla="*/ 65929 h 86282"/>
                <a:gd name="connsiteX236" fmla="*/ 181562 w 199113"/>
                <a:gd name="connsiteY236" fmla="*/ 64749 h 86282"/>
                <a:gd name="connsiteX237" fmla="*/ 181709 w 199113"/>
                <a:gd name="connsiteY237" fmla="*/ 63569 h 86282"/>
                <a:gd name="connsiteX238" fmla="*/ 182004 w 199113"/>
                <a:gd name="connsiteY238" fmla="*/ 62536 h 86282"/>
                <a:gd name="connsiteX239" fmla="*/ 181709 w 199113"/>
                <a:gd name="connsiteY239" fmla="*/ 61946 h 86282"/>
                <a:gd name="connsiteX240" fmla="*/ 180529 w 199113"/>
                <a:gd name="connsiteY240" fmla="*/ 61799 h 86282"/>
                <a:gd name="connsiteX241" fmla="*/ 179940 w 199113"/>
                <a:gd name="connsiteY241" fmla="*/ 59292 h 86282"/>
                <a:gd name="connsiteX242" fmla="*/ 180529 w 199113"/>
                <a:gd name="connsiteY242" fmla="*/ 58259 h 86282"/>
                <a:gd name="connsiteX243" fmla="*/ 181119 w 199113"/>
                <a:gd name="connsiteY243" fmla="*/ 57669 h 86282"/>
                <a:gd name="connsiteX244" fmla="*/ 180382 w 199113"/>
                <a:gd name="connsiteY244" fmla="*/ 54572 h 86282"/>
                <a:gd name="connsiteX245" fmla="*/ 180677 w 199113"/>
                <a:gd name="connsiteY245" fmla="*/ 53392 h 86282"/>
                <a:gd name="connsiteX246" fmla="*/ 182594 w 199113"/>
                <a:gd name="connsiteY246" fmla="*/ 53244 h 86282"/>
                <a:gd name="connsiteX247" fmla="*/ 184069 w 199113"/>
                <a:gd name="connsiteY247" fmla="*/ 52654 h 86282"/>
                <a:gd name="connsiteX248" fmla="*/ 185397 w 199113"/>
                <a:gd name="connsiteY248" fmla="*/ 51917 h 86282"/>
                <a:gd name="connsiteX249" fmla="*/ 185691 w 199113"/>
                <a:gd name="connsiteY249" fmla="*/ 50885 h 86282"/>
                <a:gd name="connsiteX250" fmla="*/ 186724 w 199113"/>
                <a:gd name="connsiteY250" fmla="*/ 48967 h 86282"/>
                <a:gd name="connsiteX251" fmla="*/ 185839 w 199113"/>
                <a:gd name="connsiteY251" fmla="*/ 46460 h 86282"/>
                <a:gd name="connsiteX252" fmla="*/ 180382 w 199113"/>
                <a:gd name="connsiteY252" fmla="*/ 44985 h 86282"/>
                <a:gd name="connsiteX253" fmla="*/ 180087 w 199113"/>
                <a:gd name="connsiteY253" fmla="*/ 44395 h 86282"/>
                <a:gd name="connsiteX254" fmla="*/ 181414 w 199113"/>
                <a:gd name="connsiteY254" fmla="*/ 43657 h 86282"/>
                <a:gd name="connsiteX255" fmla="*/ 182742 w 199113"/>
                <a:gd name="connsiteY255" fmla="*/ 42625 h 86282"/>
                <a:gd name="connsiteX256" fmla="*/ 183479 w 199113"/>
                <a:gd name="connsiteY256" fmla="*/ 41888 h 86282"/>
                <a:gd name="connsiteX257" fmla="*/ 184512 w 199113"/>
                <a:gd name="connsiteY257" fmla="*/ 41888 h 86282"/>
                <a:gd name="connsiteX258" fmla="*/ 185987 w 199113"/>
                <a:gd name="connsiteY258" fmla="*/ 42183 h 86282"/>
                <a:gd name="connsiteX259" fmla="*/ 188641 w 199113"/>
                <a:gd name="connsiteY259" fmla="*/ 43952 h 86282"/>
                <a:gd name="connsiteX260" fmla="*/ 189674 w 199113"/>
                <a:gd name="connsiteY260" fmla="*/ 44247 h 86282"/>
                <a:gd name="connsiteX261" fmla="*/ 190559 w 199113"/>
                <a:gd name="connsiteY261" fmla="*/ 43657 h 86282"/>
                <a:gd name="connsiteX262" fmla="*/ 191591 w 199113"/>
                <a:gd name="connsiteY262" fmla="*/ 43510 h 86282"/>
                <a:gd name="connsiteX263" fmla="*/ 194541 w 199113"/>
                <a:gd name="connsiteY263" fmla="*/ 43657 h 86282"/>
                <a:gd name="connsiteX264" fmla="*/ 196901 w 199113"/>
                <a:gd name="connsiteY264" fmla="*/ 43215 h 86282"/>
                <a:gd name="connsiteX265" fmla="*/ 196458 w 199113"/>
                <a:gd name="connsiteY265" fmla="*/ 41445 h 86282"/>
                <a:gd name="connsiteX266" fmla="*/ 196458 w 199113"/>
                <a:gd name="connsiteY266" fmla="*/ 39970 h 86282"/>
                <a:gd name="connsiteX267" fmla="*/ 196016 w 199113"/>
                <a:gd name="connsiteY267" fmla="*/ 38938 h 86282"/>
                <a:gd name="connsiteX268" fmla="*/ 196311 w 199113"/>
                <a:gd name="connsiteY268" fmla="*/ 37758 h 86282"/>
                <a:gd name="connsiteX269" fmla="*/ 197196 w 199113"/>
                <a:gd name="connsiteY269" fmla="*/ 36873 h 86282"/>
                <a:gd name="connsiteX270" fmla="*/ 197491 w 199113"/>
                <a:gd name="connsiteY270" fmla="*/ 34660 h 86282"/>
                <a:gd name="connsiteX271" fmla="*/ 199113 w 199113"/>
                <a:gd name="connsiteY271" fmla="*/ 33333 h 86282"/>
                <a:gd name="connsiteX272" fmla="*/ 197491 w 199113"/>
                <a:gd name="connsiteY272" fmla="*/ 32153 h 86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199113" h="86282">
                  <a:moveTo>
                    <a:pt x="197491" y="32153"/>
                  </a:moveTo>
                  <a:lnTo>
                    <a:pt x="197049" y="30678"/>
                  </a:lnTo>
                  <a:lnTo>
                    <a:pt x="194541" y="26991"/>
                  </a:lnTo>
                  <a:lnTo>
                    <a:pt x="191739" y="20649"/>
                  </a:lnTo>
                  <a:lnTo>
                    <a:pt x="191591" y="18731"/>
                  </a:lnTo>
                  <a:lnTo>
                    <a:pt x="192771" y="16667"/>
                  </a:lnTo>
                  <a:lnTo>
                    <a:pt x="193804" y="15192"/>
                  </a:lnTo>
                  <a:lnTo>
                    <a:pt x="193951" y="13864"/>
                  </a:lnTo>
                  <a:lnTo>
                    <a:pt x="193951" y="13569"/>
                  </a:lnTo>
                  <a:lnTo>
                    <a:pt x="193361" y="12832"/>
                  </a:lnTo>
                  <a:lnTo>
                    <a:pt x="192181" y="10029"/>
                  </a:lnTo>
                  <a:lnTo>
                    <a:pt x="190854" y="9587"/>
                  </a:lnTo>
                  <a:lnTo>
                    <a:pt x="189084" y="9439"/>
                  </a:lnTo>
                  <a:lnTo>
                    <a:pt x="187757" y="8997"/>
                  </a:lnTo>
                  <a:lnTo>
                    <a:pt x="184807" y="7375"/>
                  </a:lnTo>
                  <a:lnTo>
                    <a:pt x="183332" y="6932"/>
                  </a:lnTo>
                  <a:lnTo>
                    <a:pt x="181562" y="6785"/>
                  </a:lnTo>
                  <a:lnTo>
                    <a:pt x="179940" y="7670"/>
                  </a:lnTo>
                  <a:lnTo>
                    <a:pt x="178759" y="8849"/>
                  </a:lnTo>
                  <a:lnTo>
                    <a:pt x="174777" y="8849"/>
                  </a:lnTo>
                  <a:lnTo>
                    <a:pt x="170647" y="8260"/>
                  </a:lnTo>
                  <a:lnTo>
                    <a:pt x="164600" y="4572"/>
                  </a:lnTo>
                  <a:lnTo>
                    <a:pt x="162978" y="4572"/>
                  </a:lnTo>
                  <a:lnTo>
                    <a:pt x="161208" y="4720"/>
                  </a:lnTo>
                  <a:lnTo>
                    <a:pt x="158701" y="3835"/>
                  </a:lnTo>
                  <a:lnTo>
                    <a:pt x="153538" y="1475"/>
                  </a:lnTo>
                  <a:lnTo>
                    <a:pt x="151031" y="885"/>
                  </a:lnTo>
                  <a:lnTo>
                    <a:pt x="149556" y="1180"/>
                  </a:lnTo>
                  <a:lnTo>
                    <a:pt x="148229" y="1770"/>
                  </a:lnTo>
                  <a:lnTo>
                    <a:pt x="147196" y="1917"/>
                  </a:lnTo>
                  <a:lnTo>
                    <a:pt x="146606" y="1032"/>
                  </a:lnTo>
                  <a:lnTo>
                    <a:pt x="144689" y="148"/>
                  </a:lnTo>
                  <a:lnTo>
                    <a:pt x="142771" y="0"/>
                  </a:lnTo>
                  <a:lnTo>
                    <a:pt x="142182" y="590"/>
                  </a:lnTo>
                  <a:lnTo>
                    <a:pt x="141592" y="5900"/>
                  </a:lnTo>
                  <a:lnTo>
                    <a:pt x="141002" y="7670"/>
                  </a:lnTo>
                  <a:lnTo>
                    <a:pt x="138347" y="7670"/>
                  </a:lnTo>
                  <a:lnTo>
                    <a:pt x="137314" y="8555"/>
                  </a:lnTo>
                  <a:lnTo>
                    <a:pt x="135250" y="11062"/>
                  </a:lnTo>
                  <a:lnTo>
                    <a:pt x="134954" y="13569"/>
                  </a:lnTo>
                  <a:lnTo>
                    <a:pt x="131267" y="12979"/>
                  </a:lnTo>
                  <a:lnTo>
                    <a:pt x="129645" y="12684"/>
                  </a:lnTo>
                  <a:lnTo>
                    <a:pt x="128170" y="12979"/>
                  </a:lnTo>
                  <a:lnTo>
                    <a:pt x="126400" y="14307"/>
                  </a:lnTo>
                  <a:lnTo>
                    <a:pt x="121828" y="14159"/>
                  </a:lnTo>
                  <a:lnTo>
                    <a:pt x="118141" y="13422"/>
                  </a:lnTo>
                  <a:lnTo>
                    <a:pt x="116518" y="10324"/>
                  </a:lnTo>
                  <a:lnTo>
                    <a:pt x="114896" y="9144"/>
                  </a:lnTo>
                  <a:lnTo>
                    <a:pt x="112684" y="8112"/>
                  </a:lnTo>
                  <a:lnTo>
                    <a:pt x="111946" y="7817"/>
                  </a:lnTo>
                  <a:lnTo>
                    <a:pt x="111651" y="8555"/>
                  </a:lnTo>
                  <a:lnTo>
                    <a:pt x="111503" y="10619"/>
                  </a:lnTo>
                  <a:lnTo>
                    <a:pt x="111651" y="12684"/>
                  </a:lnTo>
                  <a:lnTo>
                    <a:pt x="111209" y="13864"/>
                  </a:lnTo>
                  <a:lnTo>
                    <a:pt x="109586" y="15339"/>
                  </a:lnTo>
                  <a:lnTo>
                    <a:pt x="108849" y="15782"/>
                  </a:lnTo>
                  <a:lnTo>
                    <a:pt x="108406" y="16077"/>
                  </a:lnTo>
                  <a:lnTo>
                    <a:pt x="103392" y="14012"/>
                  </a:lnTo>
                  <a:lnTo>
                    <a:pt x="103096" y="14454"/>
                  </a:lnTo>
                  <a:lnTo>
                    <a:pt x="102654" y="14602"/>
                  </a:lnTo>
                  <a:lnTo>
                    <a:pt x="101474" y="20354"/>
                  </a:lnTo>
                  <a:lnTo>
                    <a:pt x="100442" y="21534"/>
                  </a:lnTo>
                  <a:lnTo>
                    <a:pt x="99114" y="22419"/>
                  </a:lnTo>
                  <a:lnTo>
                    <a:pt x="96312" y="23451"/>
                  </a:lnTo>
                  <a:lnTo>
                    <a:pt x="94394" y="23894"/>
                  </a:lnTo>
                  <a:lnTo>
                    <a:pt x="92919" y="24336"/>
                  </a:lnTo>
                  <a:lnTo>
                    <a:pt x="88052" y="26696"/>
                  </a:lnTo>
                  <a:lnTo>
                    <a:pt x="85840" y="28171"/>
                  </a:lnTo>
                  <a:lnTo>
                    <a:pt x="84513" y="29941"/>
                  </a:lnTo>
                  <a:lnTo>
                    <a:pt x="84365" y="30973"/>
                  </a:lnTo>
                  <a:lnTo>
                    <a:pt x="86725" y="34071"/>
                  </a:lnTo>
                  <a:lnTo>
                    <a:pt x="89527" y="37168"/>
                  </a:lnTo>
                  <a:lnTo>
                    <a:pt x="89527" y="39970"/>
                  </a:lnTo>
                  <a:lnTo>
                    <a:pt x="88347" y="42035"/>
                  </a:lnTo>
                  <a:lnTo>
                    <a:pt x="88052" y="42772"/>
                  </a:lnTo>
                  <a:lnTo>
                    <a:pt x="88790" y="43067"/>
                  </a:lnTo>
                  <a:lnTo>
                    <a:pt x="90265" y="43215"/>
                  </a:lnTo>
                  <a:lnTo>
                    <a:pt x="91592" y="43510"/>
                  </a:lnTo>
                  <a:lnTo>
                    <a:pt x="92182" y="44985"/>
                  </a:lnTo>
                  <a:lnTo>
                    <a:pt x="91887" y="47492"/>
                  </a:lnTo>
                  <a:lnTo>
                    <a:pt x="91592" y="49852"/>
                  </a:lnTo>
                  <a:lnTo>
                    <a:pt x="91149" y="50885"/>
                  </a:lnTo>
                  <a:lnTo>
                    <a:pt x="89822" y="50885"/>
                  </a:lnTo>
                  <a:lnTo>
                    <a:pt x="87610" y="49852"/>
                  </a:lnTo>
                  <a:lnTo>
                    <a:pt x="85692" y="48672"/>
                  </a:lnTo>
                  <a:lnTo>
                    <a:pt x="85102" y="47935"/>
                  </a:lnTo>
                  <a:lnTo>
                    <a:pt x="84955" y="47197"/>
                  </a:lnTo>
                  <a:lnTo>
                    <a:pt x="85398" y="46607"/>
                  </a:lnTo>
                  <a:lnTo>
                    <a:pt x="84660" y="45575"/>
                  </a:lnTo>
                  <a:lnTo>
                    <a:pt x="82448" y="44542"/>
                  </a:lnTo>
                  <a:lnTo>
                    <a:pt x="80088" y="44985"/>
                  </a:lnTo>
                  <a:lnTo>
                    <a:pt x="78318" y="45575"/>
                  </a:lnTo>
                  <a:lnTo>
                    <a:pt x="77138" y="45575"/>
                  </a:lnTo>
                  <a:lnTo>
                    <a:pt x="75958" y="44690"/>
                  </a:lnTo>
                  <a:lnTo>
                    <a:pt x="74040" y="43952"/>
                  </a:lnTo>
                  <a:lnTo>
                    <a:pt x="71533" y="43362"/>
                  </a:lnTo>
                  <a:lnTo>
                    <a:pt x="70058" y="42920"/>
                  </a:lnTo>
                  <a:lnTo>
                    <a:pt x="69764" y="43215"/>
                  </a:lnTo>
                  <a:lnTo>
                    <a:pt x="69911" y="45280"/>
                  </a:lnTo>
                  <a:lnTo>
                    <a:pt x="69468" y="46165"/>
                  </a:lnTo>
                  <a:lnTo>
                    <a:pt x="57227" y="47345"/>
                  </a:lnTo>
                  <a:lnTo>
                    <a:pt x="53392" y="48525"/>
                  </a:lnTo>
                  <a:lnTo>
                    <a:pt x="50737" y="49852"/>
                  </a:lnTo>
                  <a:lnTo>
                    <a:pt x="48672" y="50590"/>
                  </a:lnTo>
                  <a:lnTo>
                    <a:pt x="48229" y="51474"/>
                  </a:lnTo>
                  <a:lnTo>
                    <a:pt x="46165" y="52654"/>
                  </a:lnTo>
                  <a:lnTo>
                    <a:pt x="43953" y="52949"/>
                  </a:lnTo>
                  <a:lnTo>
                    <a:pt x="43510" y="52654"/>
                  </a:lnTo>
                  <a:lnTo>
                    <a:pt x="42035" y="53097"/>
                  </a:lnTo>
                  <a:lnTo>
                    <a:pt x="39528" y="53687"/>
                  </a:lnTo>
                  <a:lnTo>
                    <a:pt x="37905" y="53539"/>
                  </a:lnTo>
                  <a:lnTo>
                    <a:pt x="37168" y="52507"/>
                  </a:lnTo>
                  <a:lnTo>
                    <a:pt x="35693" y="51032"/>
                  </a:lnTo>
                  <a:lnTo>
                    <a:pt x="35103" y="50147"/>
                  </a:lnTo>
                  <a:lnTo>
                    <a:pt x="35103" y="49410"/>
                  </a:lnTo>
                  <a:lnTo>
                    <a:pt x="31711" y="49262"/>
                  </a:lnTo>
                  <a:lnTo>
                    <a:pt x="29498" y="48525"/>
                  </a:lnTo>
                  <a:lnTo>
                    <a:pt x="24926" y="48672"/>
                  </a:lnTo>
                  <a:lnTo>
                    <a:pt x="23746" y="48377"/>
                  </a:lnTo>
                  <a:lnTo>
                    <a:pt x="23599" y="48820"/>
                  </a:lnTo>
                  <a:lnTo>
                    <a:pt x="22861" y="52802"/>
                  </a:lnTo>
                  <a:lnTo>
                    <a:pt x="21976" y="54572"/>
                  </a:lnTo>
                  <a:lnTo>
                    <a:pt x="20502" y="56342"/>
                  </a:lnTo>
                  <a:lnTo>
                    <a:pt x="18584" y="57227"/>
                  </a:lnTo>
                  <a:lnTo>
                    <a:pt x="17109" y="57374"/>
                  </a:lnTo>
                  <a:lnTo>
                    <a:pt x="17109" y="56194"/>
                  </a:lnTo>
                  <a:lnTo>
                    <a:pt x="17551" y="54572"/>
                  </a:lnTo>
                  <a:lnTo>
                    <a:pt x="16519" y="54277"/>
                  </a:lnTo>
                  <a:lnTo>
                    <a:pt x="14897" y="54129"/>
                  </a:lnTo>
                  <a:lnTo>
                    <a:pt x="14012" y="53687"/>
                  </a:lnTo>
                  <a:lnTo>
                    <a:pt x="14307" y="52507"/>
                  </a:lnTo>
                  <a:lnTo>
                    <a:pt x="13864" y="51769"/>
                  </a:lnTo>
                  <a:lnTo>
                    <a:pt x="13274" y="51032"/>
                  </a:lnTo>
                  <a:lnTo>
                    <a:pt x="11504" y="50000"/>
                  </a:lnTo>
                  <a:lnTo>
                    <a:pt x="8112" y="48377"/>
                  </a:lnTo>
                  <a:lnTo>
                    <a:pt x="5752" y="47640"/>
                  </a:lnTo>
                  <a:lnTo>
                    <a:pt x="4867" y="48377"/>
                  </a:lnTo>
                  <a:lnTo>
                    <a:pt x="4277" y="48672"/>
                  </a:lnTo>
                  <a:lnTo>
                    <a:pt x="5310" y="49262"/>
                  </a:lnTo>
                  <a:lnTo>
                    <a:pt x="5015" y="49557"/>
                  </a:lnTo>
                  <a:lnTo>
                    <a:pt x="4130" y="49852"/>
                  </a:lnTo>
                  <a:lnTo>
                    <a:pt x="737" y="49705"/>
                  </a:lnTo>
                  <a:lnTo>
                    <a:pt x="2508" y="51179"/>
                  </a:lnTo>
                  <a:lnTo>
                    <a:pt x="2065" y="53687"/>
                  </a:lnTo>
                  <a:lnTo>
                    <a:pt x="0" y="57669"/>
                  </a:lnTo>
                  <a:lnTo>
                    <a:pt x="148" y="58259"/>
                  </a:lnTo>
                  <a:lnTo>
                    <a:pt x="295" y="58849"/>
                  </a:lnTo>
                  <a:lnTo>
                    <a:pt x="590" y="59586"/>
                  </a:lnTo>
                  <a:lnTo>
                    <a:pt x="737" y="60471"/>
                  </a:lnTo>
                  <a:lnTo>
                    <a:pt x="1180" y="61356"/>
                  </a:lnTo>
                  <a:lnTo>
                    <a:pt x="1917" y="62241"/>
                  </a:lnTo>
                  <a:lnTo>
                    <a:pt x="2065" y="63126"/>
                  </a:lnTo>
                  <a:lnTo>
                    <a:pt x="1770" y="64159"/>
                  </a:lnTo>
                  <a:lnTo>
                    <a:pt x="1327" y="64749"/>
                  </a:lnTo>
                  <a:lnTo>
                    <a:pt x="2360" y="64749"/>
                  </a:lnTo>
                  <a:lnTo>
                    <a:pt x="5605" y="65339"/>
                  </a:lnTo>
                  <a:lnTo>
                    <a:pt x="8259" y="66371"/>
                  </a:lnTo>
                  <a:lnTo>
                    <a:pt x="8850" y="67404"/>
                  </a:lnTo>
                  <a:lnTo>
                    <a:pt x="9144" y="68731"/>
                  </a:lnTo>
                  <a:lnTo>
                    <a:pt x="12242" y="70353"/>
                  </a:lnTo>
                  <a:lnTo>
                    <a:pt x="15782" y="71533"/>
                  </a:lnTo>
                  <a:lnTo>
                    <a:pt x="16961" y="71091"/>
                  </a:lnTo>
                  <a:lnTo>
                    <a:pt x="21386" y="67109"/>
                  </a:lnTo>
                  <a:lnTo>
                    <a:pt x="23156" y="67846"/>
                  </a:lnTo>
                  <a:lnTo>
                    <a:pt x="24189" y="69911"/>
                  </a:lnTo>
                  <a:lnTo>
                    <a:pt x="24189" y="71091"/>
                  </a:lnTo>
                  <a:lnTo>
                    <a:pt x="24778" y="71386"/>
                  </a:lnTo>
                  <a:lnTo>
                    <a:pt x="27434" y="71386"/>
                  </a:lnTo>
                  <a:lnTo>
                    <a:pt x="30383" y="71681"/>
                  </a:lnTo>
                  <a:lnTo>
                    <a:pt x="32153" y="73451"/>
                  </a:lnTo>
                  <a:lnTo>
                    <a:pt x="33923" y="74041"/>
                  </a:lnTo>
                  <a:lnTo>
                    <a:pt x="36578" y="74188"/>
                  </a:lnTo>
                  <a:lnTo>
                    <a:pt x="38200" y="73893"/>
                  </a:lnTo>
                  <a:lnTo>
                    <a:pt x="39085" y="73303"/>
                  </a:lnTo>
                  <a:lnTo>
                    <a:pt x="40118" y="71238"/>
                  </a:lnTo>
                  <a:lnTo>
                    <a:pt x="41887" y="68731"/>
                  </a:lnTo>
                  <a:lnTo>
                    <a:pt x="44837" y="67404"/>
                  </a:lnTo>
                  <a:lnTo>
                    <a:pt x="49704" y="67256"/>
                  </a:lnTo>
                  <a:lnTo>
                    <a:pt x="52212" y="66666"/>
                  </a:lnTo>
                  <a:lnTo>
                    <a:pt x="54719" y="66814"/>
                  </a:lnTo>
                  <a:lnTo>
                    <a:pt x="56784" y="67109"/>
                  </a:lnTo>
                  <a:lnTo>
                    <a:pt x="58702" y="67109"/>
                  </a:lnTo>
                  <a:lnTo>
                    <a:pt x="63716" y="65339"/>
                  </a:lnTo>
                  <a:lnTo>
                    <a:pt x="69026" y="63864"/>
                  </a:lnTo>
                  <a:lnTo>
                    <a:pt x="69764" y="64159"/>
                  </a:lnTo>
                  <a:lnTo>
                    <a:pt x="69764" y="64601"/>
                  </a:lnTo>
                  <a:lnTo>
                    <a:pt x="68879" y="65634"/>
                  </a:lnTo>
                  <a:lnTo>
                    <a:pt x="67994" y="67109"/>
                  </a:lnTo>
                  <a:lnTo>
                    <a:pt x="68583" y="68731"/>
                  </a:lnTo>
                  <a:lnTo>
                    <a:pt x="71533" y="71976"/>
                  </a:lnTo>
                  <a:lnTo>
                    <a:pt x="73156" y="74483"/>
                  </a:lnTo>
                  <a:lnTo>
                    <a:pt x="74778" y="76400"/>
                  </a:lnTo>
                  <a:lnTo>
                    <a:pt x="77138" y="77433"/>
                  </a:lnTo>
                  <a:lnTo>
                    <a:pt x="80235" y="78023"/>
                  </a:lnTo>
                  <a:lnTo>
                    <a:pt x="82890" y="78170"/>
                  </a:lnTo>
                  <a:lnTo>
                    <a:pt x="85692" y="78908"/>
                  </a:lnTo>
                  <a:lnTo>
                    <a:pt x="95132" y="80678"/>
                  </a:lnTo>
                  <a:lnTo>
                    <a:pt x="99851" y="81120"/>
                  </a:lnTo>
                  <a:lnTo>
                    <a:pt x="103539" y="81268"/>
                  </a:lnTo>
                  <a:lnTo>
                    <a:pt x="108996" y="82448"/>
                  </a:lnTo>
                  <a:lnTo>
                    <a:pt x="110176" y="82595"/>
                  </a:lnTo>
                  <a:lnTo>
                    <a:pt x="112388" y="82743"/>
                  </a:lnTo>
                  <a:lnTo>
                    <a:pt x="115043" y="83038"/>
                  </a:lnTo>
                  <a:lnTo>
                    <a:pt x="117403" y="83628"/>
                  </a:lnTo>
                  <a:lnTo>
                    <a:pt x="119468" y="84365"/>
                  </a:lnTo>
                  <a:lnTo>
                    <a:pt x="123893" y="84955"/>
                  </a:lnTo>
                  <a:lnTo>
                    <a:pt x="127875" y="85397"/>
                  </a:lnTo>
                  <a:lnTo>
                    <a:pt x="129055" y="85840"/>
                  </a:lnTo>
                  <a:lnTo>
                    <a:pt x="129940" y="85693"/>
                  </a:lnTo>
                  <a:lnTo>
                    <a:pt x="131267" y="86282"/>
                  </a:lnTo>
                  <a:lnTo>
                    <a:pt x="131857" y="85840"/>
                  </a:lnTo>
                  <a:lnTo>
                    <a:pt x="132447" y="85103"/>
                  </a:lnTo>
                  <a:lnTo>
                    <a:pt x="134660" y="84217"/>
                  </a:lnTo>
                  <a:lnTo>
                    <a:pt x="136577" y="83038"/>
                  </a:lnTo>
                  <a:lnTo>
                    <a:pt x="138052" y="81563"/>
                  </a:lnTo>
                  <a:lnTo>
                    <a:pt x="138789" y="80383"/>
                  </a:lnTo>
                  <a:lnTo>
                    <a:pt x="140117" y="79645"/>
                  </a:lnTo>
                  <a:lnTo>
                    <a:pt x="141592" y="79350"/>
                  </a:lnTo>
                  <a:lnTo>
                    <a:pt x="142919" y="78908"/>
                  </a:lnTo>
                  <a:lnTo>
                    <a:pt x="148671" y="78318"/>
                  </a:lnTo>
                  <a:lnTo>
                    <a:pt x="154423" y="78760"/>
                  </a:lnTo>
                  <a:lnTo>
                    <a:pt x="157226" y="78023"/>
                  </a:lnTo>
                  <a:lnTo>
                    <a:pt x="159438" y="76548"/>
                  </a:lnTo>
                  <a:lnTo>
                    <a:pt x="162830" y="76106"/>
                  </a:lnTo>
                  <a:lnTo>
                    <a:pt x="162978" y="76106"/>
                  </a:lnTo>
                  <a:lnTo>
                    <a:pt x="167993" y="77285"/>
                  </a:lnTo>
                  <a:lnTo>
                    <a:pt x="168435" y="76548"/>
                  </a:lnTo>
                  <a:lnTo>
                    <a:pt x="168582" y="76253"/>
                  </a:lnTo>
                  <a:lnTo>
                    <a:pt x="168435" y="73156"/>
                  </a:lnTo>
                  <a:lnTo>
                    <a:pt x="170057" y="71681"/>
                  </a:lnTo>
                  <a:lnTo>
                    <a:pt x="171532" y="71091"/>
                  </a:lnTo>
                  <a:lnTo>
                    <a:pt x="175662" y="67551"/>
                  </a:lnTo>
                  <a:lnTo>
                    <a:pt x="177727" y="66519"/>
                  </a:lnTo>
                  <a:lnTo>
                    <a:pt x="180234" y="66666"/>
                  </a:lnTo>
                  <a:lnTo>
                    <a:pt x="180972" y="66371"/>
                  </a:lnTo>
                  <a:lnTo>
                    <a:pt x="181119" y="65929"/>
                  </a:lnTo>
                  <a:lnTo>
                    <a:pt x="181562" y="64749"/>
                  </a:lnTo>
                  <a:lnTo>
                    <a:pt x="181709" y="63569"/>
                  </a:lnTo>
                  <a:lnTo>
                    <a:pt x="182004" y="62536"/>
                  </a:lnTo>
                  <a:lnTo>
                    <a:pt x="181709" y="61946"/>
                  </a:lnTo>
                  <a:lnTo>
                    <a:pt x="180529" y="61799"/>
                  </a:lnTo>
                  <a:lnTo>
                    <a:pt x="179940" y="59292"/>
                  </a:lnTo>
                  <a:lnTo>
                    <a:pt x="180529" y="58259"/>
                  </a:lnTo>
                  <a:lnTo>
                    <a:pt x="181119" y="57669"/>
                  </a:lnTo>
                  <a:lnTo>
                    <a:pt x="180382" y="54572"/>
                  </a:lnTo>
                  <a:lnTo>
                    <a:pt x="180677" y="53392"/>
                  </a:lnTo>
                  <a:lnTo>
                    <a:pt x="182594" y="53244"/>
                  </a:lnTo>
                  <a:lnTo>
                    <a:pt x="184069" y="52654"/>
                  </a:lnTo>
                  <a:lnTo>
                    <a:pt x="185397" y="51917"/>
                  </a:lnTo>
                  <a:lnTo>
                    <a:pt x="185691" y="50885"/>
                  </a:lnTo>
                  <a:lnTo>
                    <a:pt x="186724" y="48967"/>
                  </a:lnTo>
                  <a:lnTo>
                    <a:pt x="185839" y="46460"/>
                  </a:lnTo>
                  <a:lnTo>
                    <a:pt x="180382" y="44985"/>
                  </a:lnTo>
                  <a:lnTo>
                    <a:pt x="180087" y="44395"/>
                  </a:lnTo>
                  <a:lnTo>
                    <a:pt x="181414" y="43657"/>
                  </a:lnTo>
                  <a:lnTo>
                    <a:pt x="182742" y="42625"/>
                  </a:lnTo>
                  <a:lnTo>
                    <a:pt x="183479" y="41888"/>
                  </a:lnTo>
                  <a:lnTo>
                    <a:pt x="184512" y="41888"/>
                  </a:lnTo>
                  <a:lnTo>
                    <a:pt x="185987" y="42183"/>
                  </a:lnTo>
                  <a:lnTo>
                    <a:pt x="188641" y="43952"/>
                  </a:lnTo>
                  <a:lnTo>
                    <a:pt x="189674" y="44247"/>
                  </a:lnTo>
                  <a:lnTo>
                    <a:pt x="190559" y="43657"/>
                  </a:lnTo>
                  <a:lnTo>
                    <a:pt x="191591" y="43510"/>
                  </a:lnTo>
                  <a:lnTo>
                    <a:pt x="194541" y="43657"/>
                  </a:lnTo>
                  <a:lnTo>
                    <a:pt x="196901" y="43215"/>
                  </a:lnTo>
                  <a:lnTo>
                    <a:pt x="196458" y="41445"/>
                  </a:lnTo>
                  <a:lnTo>
                    <a:pt x="196458" y="39970"/>
                  </a:lnTo>
                  <a:lnTo>
                    <a:pt x="196016" y="38938"/>
                  </a:lnTo>
                  <a:lnTo>
                    <a:pt x="196311" y="37758"/>
                  </a:lnTo>
                  <a:lnTo>
                    <a:pt x="197196" y="36873"/>
                  </a:lnTo>
                  <a:lnTo>
                    <a:pt x="197491" y="34660"/>
                  </a:lnTo>
                  <a:lnTo>
                    <a:pt x="199113" y="33333"/>
                  </a:lnTo>
                  <a:lnTo>
                    <a:pt x="197491" y="32153"/>
                  </a:lnTo>
                  <a:close/>
                </a:path>
              </a:pathLst>
            </a:custGeom>
            <a:grpFill/>
            <a:ln w="3175" cap="flat">
              <a:solidFill>
                <a:schemeClr val="bg2">
                  <a:lumMod val="90000"/>
                </a:schemeClr>
              </a:solid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33C2953C-A360-3700-578C-B983E6224B35}"/>
                </a:ext>
              </a:extLst>
            </p:cNvPr>
            <p:cNvSpPr/>
            <p:nvPr/>
          </p:nvSpPr>
          <p:spPr>
            <a:xfrm>
              <a:off x="10731797" y="4667125"/>
              <a:ext cx="6637" cy="2802"/>
            </a:xfrm>
            <a:custGeom>
              <a:avLst/>
              <a:gdLst>
                <a:gd name="connsiteX0" fmla="*/ 3392 w 6637"/>
                <a:gd name="connsiteY0" fmla="*/ 0 h 2802"/>
                <a:gd name="connsiteX1" fmla="*/ 2655 w 6637"/>
                <a:gd name="connsiteY1" fmla="*/ 590 h 2802"/>
                <a:gd name="connsiteX2" fmla="*/ 0 w 6637"/>
                <a:gd name="connsiteY2" fmla="*/ 1475 h 2802"/>
                <a:gd name="connsiteX3" fmla="*/ 1328 w 6637"/>
                <a:gd name="connsiteY3" fmla="*/ 2802 h 2802"/>
                <a:gd name="connsiteX4" fmla="*/ 2507 w 6637"/>
                <a:gd name="connsiteY4" fmla="*/ 2508 h 2802"/>
                <a:gd name="connsiteX5" fmla="*/ 4720 w 6637"/>
                <a:gd name="connsiteY5" fmla="*/ 738 h 2802"/>
                <a:gd name="connsiteX6" fmla="*/ 6637 w 6637"/>
                <a:gd name="connsiteY6" fmla="*/ 295 h 2802"/>
                <a:gd name="connsiteX7" fmla="*/ 3392 w 6637"/>
                <a:gd name="connsiteY7" fmla="*/ 0 h 2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37" h="2802">
                  <a:moveTo>
                    <a:pt x="3392" y="0"/>
                  </a:moveTo>
                  <a:lnTo>
                    <a:pt x="2655" y="590"/>
                  </a:lnTo>
                  <a:lnTo>
                    <a:pt x="0" y="1475"/>
                  </a:lnTo>
                  <a:lnTo>
                    <a:pt x="1328" y="2802"/>
                  </a:lnTo>
                  <a:lnTo>
                    <a:pt x="2507" y="2508"/>
                  </a:lnTo>
                  <a:lnTo>
                    <a:pt x="4720" y="738"/>
                  </a:lnTo>
                  <a:lnTo>
                    <a:pt x="6637" y="295"/>
                  </a:lnTo>
                  <a:lnTo>
                    <a:pt x="3392" y="0"/>
                  </a:lnTo>
                  <a:close/>
                </a:path>
              </a:pathLst>
            </a:custGeom>
            <a:grpFill/>
            <a:ln w="3175" cap="flat">
              <a:solidFill>
                <a:schemeClr val="bg2">
                  <a:lumMod val="90000"/>
                </a:schemeClr>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769449D2-8A0B-4C89-238C-E3DAAD1A9009}"/>
                </a:ext>
              </a:extLst>
            </p:cNvPr>
            <p:cNvSpPr/>
            <p:nvPr/>
          </p:nvSpPr>
          <p:spPr>
            <a:xfrm>
              <a:off x="3864752" y="4870073"/>
              <a:ext cx="521529" cy="1022851"/>
            </a:xfrm>
            <a:custGeom>
              <a:avLst/>
              <a:gdLst>
                <a:gd name="connsiteX0" fmla="*/ 215632 w 521529"/>
                <a:gd name="connsiteY0" fmla="*/ 1008250 h 1022851"/>
                <a:gd name="connsiteX1" fmla="*/ 205750 w 521529"/>
                <a:gd name="connsiteY1" fmla="*/ 1008988 h 1022851"/>
                <a:gd name="connsiteX2" fmla="*/ 199408 w 521529"/>
                <a:gd name="connsiteY2" fmla="*/ 1007070 h 1022851"/>
                <a:gd name="connsiteX3" fmla="*/ 193066 w 521529"/>
                <a:gd name="connsiteY3" fmla="*/ 1004710 h 1022851"/>
                <a:gd name="connsiteX4" fmla="*/ 187166 w 521529"/>
                <a:gd name="connsiteY4" fmla="*/ 1001318 h 1022851"/>
                <a:gd name="connsiteX5" fmla="*/ 181709 w 521529"/>
                <a:gd name="connsiteY5" fmla="*/ 996746 h 1022851"/>
                <a:gd name="connsiteX6" fmla="*/ 176547 w 521529"/>
                <a:gd name="connsiteY6" fmla="*/ 993501 h 1022851"/>
                <a:gd name="connsiteX7" fmla="*/ 171237 w 521529"/>
                <a:gd name="connsiteY7" fmla="*/ 990846 h 1022851"/>
                <a:gd name="connsiteX8" fmla="*/ 165338 w 521529"/>
                <a:gd name="connsiteY8" fmla="*/ 987307 h 1022851"/>
                <a:gd name="connsiteX9" fmla="*/ 159880 w 521529"/>
                <a:gd name="connsiteY9" fmla="*/ 982734 h 1022851"/>
                <a:gd name="connsiteX10" fmla="*/ 155308 w 521529"/>
                <a:gd name="connsiteY10" fmla="*/ 977867 h 1022851"/>
                <a:gd name="connsiteX11" fmla="*/ 150588 w 521529"/>
                <a:gd name="connsiteY11" fmla="*/ 973442 h 1022851"/>
                <a:gd name="connsiteX12" fmla="*/ 148524 w 521529"/>
                <a:gd name="connsiteY12" fmla="*/ 971820 h 1022851"/>
                <a:gd name="connsiteX13" fmla="*/ 146754 w 521529"/>
                <a:gd name="connsiteY13" fmla="*/ 969903 h 1022851"/>
                <a:gd name="connsiteX14" fmla="*/ 143214 w 521529"/>
                <a:gd name="connsiteY14" fmla="*/ 961200 h 1022851"/>
                <a:gd name="connsiteX15" fmla="*/ 142771 w 521529"/>
                <a:gd name="connsiteY15" fmla="*/ 960758 h 1022851"/>
                <a:gd name="connsiteX16" fmla="*/ 136724 w 521529"/>
                <a:gd name="connsiteY16" fmla="*/ 960315 h 1022851"/>
                <a:gd name="connsiteX17" fmla="*/ 134217 w 521529"/>
                <a:gd name="connsiteY17" fmla="*/ 959136 h 1022851"/>
                <a:gd name="connsiteX18" fmla="*/ 133332 w 521529"/>
                <a:gd name="connsiteY18" fmla="*/ 957808 h 1022851"/>
                <a:gd name="connsiteX19" fmla="*/ 133332 w 521529"/>
                <a:gd name="connsiteY19" fmla="*/ 956186 h 1022851"/>
                <a:gd name="connsiteX20" fmla="*/ 134365 w 521529"/>
                <a:gd name="connsiteY20" fmla="*/ 953973 h 1022851"/>
                <a:gd name="connsiteX21" fmla="*/ 135692 w 521529"/>
                <a:gd name="connsiteY21" fmla="*/ 951909 h 1022851"/>
                <a:gd name="connsiteX22" fmla="*/ 138199 w 521529"/>
                <a:gd name="connsiteY22" fmla="*/ 950581 h 1022851"/>
                <a:gd name="connsiteX23" fmla="*/ 140559 w 521529"/>
                <a:gd name="connsiteY23" fmla="*/ 952794 h 1022851"/>
                <a:gd name="connsiteX24" fmla="*/ 139527 w 521529"/>
                <a:gd name="connsiteY24" fmla="*/ 949401 h 1022851"/>
                <a:gd name="connsiteX25" fmla="*/ 137904 w 521529"/>
                <a:gd name="connsiteY25" fmla="*/ 946451 h 1022851"/>
                <a:gd name="connsiteX26" fmla="*/ 131857 w 521529"/>
                <a:gd name="connsiteY26" fmla="*/ 939224 h 1022851"/>
                <a:gd name="connsiteX27" fmla="*/ 130382 w 521529"/>
                <a:gd name="connsiteY27" fmla="*/ 937749 h 1022851"/>
                <a:gd name="connsiteX28" fmla="*/ 130382 w 521529"/>
                <a:gd name="connsiteY28" fmla="*/ 987454 h 1022851"/>
                <a:gd name="connsiteX29" fmla="*/ 130087 w 521529"/>
                <a:gd name="connsiteY29" fmla="*/ 997188 h 1022851"/>
                <a:gd name="connsiteX30" fmla="*/ 130087 w 521529"/>
                <a:gd name="connsiteY30" fmla="*/ 1008103 h 1022851"/>
                <a:gd name="connsiteX31" fmla="*/ 129792 w 521529"/>
                <a:gd name="connsiteY31" fmla="*/ 1016215 h 1022851"/>
                <a:gd name="connsiteX32" fmla="*/ 130677 w 521529"/>
                <a:gd name="connsiteY32" fmla="*/ 1015477 h 1022851"/>
                <a:gd name="connsiteX33" fmla="*/ 134070 w 521529"/>
                <a:gd name="connsiteY33" fmla="*/ 1015477 h 1022851"/>
                <a:gd name="connsiteX34" fmla="*/ 138199 w 521529"/>
                <a:gd name="connsiteY34" fmla="*/ 1014887 h 1022851"/>
                <a:gd name="connsiteX35" fmla="*/ 141149 w 521529"/>
                <a:gd name="connsiteY35" fmla="*/ 1014887 h 1022851"/>
                <a:gd name="connsiteX36" fmla="*/ 146754 w 521529"/>
                <a:gd name="connsiteY36" fmla="*/ 1016067 h 1022851"/>
                <a:gd name="connsiteX37" fmla="*/ 152359 w 521529"/>
                <a:gd name="connsiteY37" fmla="*/ 1016805 h 1022851"/>
                <a:gd name="connsiteX38" fmla="*/ 169762 w 521529"/>
                <a:gd name="connsiteY38" fmla="*/ 1018132 h 1022851"/>
                <a:gd name="connsiteX39" fmla="*/ 174925 w 521529"/>
                <a:gd name="connsiteY39" fmla="*/ 1018869 h 1022851"/>
                <a:gd name="connsiteX40" fmla="*/ 182889 w 521529"/>
                <a:gd name="connsiteY40" fmla="*/ 1022114 h 1022851"/>
                <a:gd name="connsiteX41" fmla="*/ 185986 w 521529"/>
                <a:gd name="connsiteY41" fmla="*/ 1022852 h 1022851"/>
                <a:gd name="connsiteX42" fmla="*/ 188936 w 521529"/>
                <a:gd name="connsiteY42" fmla="*/ 1021967 h 1022851"/>
                <a:gd name="connsiteX43" fmla="*/ 191886 w 521529"/>
                <a:gd name="connsiteY43" fmla="*/ 1020787 h 1022851"/>
                <a:gd name="connsiteX44" fmla="*/ 194836 w 521529"/>
                <a:gd name="connsiteY44" fmla="*/ 1020787 h 1022851"/>
                <a:gd name="connsiteX45" fmla="*/ 197786 w 521529"/>
                <a:gd name="connsiteY45" fmla="*/ 1020050 h 1022851"/>
                <a:gd name="connsiteX46" fmla="*/ 200588 w 521529"/>
                <a:gd name="connsiteY46" fmla="*/ 1018722 h 1022851"/>
                <a:gd name="connsiteX47" fmla="*/ 203538 w 521529"/>
                <a:gd name="connsiteY47" fmla="*/ 1018427 h 1022851"/>
                <a:gd name="connsiteX48" fmla="*/ 206635 w 521529"/>
                <a:gd name="connsiteY48" fmla="*/ 1019017 h 1022851"/>
                <a:gd name="connsiteX49" fmla="*/ 209733 w 521529"/>
                <a:gd name="connsiteY49" fmla="*/ 1019017 h 1022851"/>
                <a:gd name="connsiteX50" fmla="*/ 213125 w 521529"/>
                <a:gd name="connsiteY50" fmla="*/ 1018575 h 1022851"/>
                <a:gd name="connsiteX51" fmla="*/ 216370 w 521529"/>
                <a:gd name="connsiteY51" fmla="*/ 1017247 h 1022851"/>
                <a:gd name="connsiteX52" fmla="*/ 218877 w 521529"/>
                <a:gd name="connsiteY52" fmla="*/ 1014002 h 1022851"/>
                <a:gd name="connsiteX53" fmla="*/ 220794 w 521529"/>
                <a:gd name="connsiteY53" fmla="*/ 1010020 h 1022851"/>
                <a:gd name="connsiteX54" fmla="*/ 218877 w 521529"/>
                <a:gd name="connsiteY54" fmla="*/ 1008545 h 1022851"/>
                <a:gd name="connsiteX55" fmla="*/ 215780 w 521529"/>
                <a:gd name="connsiteY55" fmla="*/ 1008545 h 1022851"/>
                <a:gd name="connsiteX56" fmla="*/ 250588 w 521529"/>
                <a:gd name="connsiteY56" fmla="*/ 1012085 h 1022851"/>
                <a:gd name="connsiteX57" fmla="*/ 249998 w 521529"/>
                <a:gd name="connsiteY57" fmla="*/ 1011643 h 1022851"/>
                <a:gd name="connsiteX58" fmla="*/ 248670 w 521529"/>
                <a:gd name="connsiteY58" fmla="*/ 1011348 h 1022851"/>
                <a:gd name="connsiteX59" fmla="*/ 245720 w 521529"/>
                <a:gd name="connsiteY59" fmla="*/ 1011348 h 1022851"/>
                <a:gd name="connsiteX60" fmla="*/ 239968 w 521529"/>
                <a:gd name="connsiteY60" fmla="*/ 1011937 h 1022851"/>
                <a:gd name="connsiteX61" fmla="*/ 237018 w 521529"/>
                <a:gd name="connsiteY61" fmla="*/ 1011052 h 1022851"/>
                <a:gd name="connsiteX62" fmla="*/ 236133 w 521529"/>
                <a:gd name="connsiteY62" fmla="*/ 1012380 h 1022851"/>
                <a:gd name="connsiteX63" fmla="*/ 234953 w 521529"/>
                <a:gd name="connsiteY63" fmla="*/ 1013118 h 1022851"/>
                <a:gd name="connsiteX64" fmla="*/ 233331 w 521529"/>
                <a:gd name="connsiteY64" fmla="*/ 1013118 h 1022851"/>
                <a:gd name="connsiteX65" fmla="*/ 231561 w 521529"/>
                <a:gd name="connsiteY65" fmla="*/ 1015035 h 1022851"/>
                <a:gd name="connsiteX66" fmla="*/ 232299 w 521529"/>
                <a:gd name="connsiteY66" fmla="*/ 1016362 h 1022851"/>
                <a:gd name="connsiteX67" fmla="*/ 234806 w 521529"/>
                <a:gd name="connsiteY67" fmla="*/ 1017837 h 1022851"/>
                <a:gd name="connsiteX68" fmla="*/ 238198 w 521529"/>
                <a:gd name="connsiteY68" fmla="*/ 1015625 h 1022851"/>
                <a:gd name="connsiteX69" fmla="*/ 239673 w 521529"/>
                <a:gd name="connsiteY69" fmla="*/ 1015625 h 1022851"/>
                <a:gd name="connsiteX70" fmla="*/ 243066 w 521529"/>
                <a:gd name="connsiteY70" fmla="*/ 1014002 h 1022851"/>
                <a:gd name="connsiteX71" fmla="*/ 250735 w 521529"/>
                <a:gd name="connsiteY71" fmla="*/ 1014002 h 1022851"/>
                <a:gd name="connsiteX72" fmla="*/ 252210 w 521529"/>
                <a:gd name="connsiteY72" fmla="*/ 1014445 h 1022851"/>
                <a:gd name="connsiteX73" fmla="*/ 255897 w 521529"/>
                <a:gd name="connsiteY73" fmla="*/ 1012970 h 1022851"/>
                <a:gd name="connsiteX74" fmla="*/ 256340 w 521529"/>
                <a:gd name="connsiteY74" fmla="*/ 1011348 h 1022851"/>
                <a:gd name="connsiteX75" fmla="*/ 254570 w 521529"/>
                <a:gd name="connsiteY75" fmla="*/ 1011348 h 1022851"/>
                <a:gd name="connsiteX76" fmla="*/ 250588 w 521529"/>
                <a:gd name="connsiteY76" fmla="*/ 1011937 h 1022851"/>
                <a:gd name="connsiteX77" fmla="*/ 306192 w 521529"/>
                <a:gd name="connsiteY77" fmla="*/ 496308 h 1022851"/>
                <a:gd name="connsiteX78" fmla="*/ 304569 w 521529"/>
                <a:gd name="connsiteY78" fmla="*/ 495571 h 1022851"/>
                <a:gd name="connsiteX79" fmla="*/ 301325 w 521529"/>
                <a:gd name="connsiteY79" fmla="*/ 494833 h 1022851"/>
                <a:gd name="connsiteX80" fmla="*/ 301620 w 521529"/>
                <a:gd name="connsiteY80" fmla="*/ 495571 h 1022851"/>
                <a:gd name="connsiteX81" fmla="*/ 302652 w 521529"/>
                <a:gd name="connsiteY81" fmla="*/ 497341 h 1022851"/>
                <a:gd name="connsiteX82" fmla="*/ 305897 w 521529"/>
                <a:gd name="connsiteY82" fmla="*/ 499258 h 1022851"/>
                <a:gd name="connsiteX83" fmla="*/ 307224 w 521529"/>
                <a:gd name="connsiteY83" fmla="*/ 499553 h 1022851"/>
                <a:gd name="connsiteX84" fmla="*/ 306929 w 521529"/>
                <a:gd name="connsiteY84" fmla="*/ 497635 h 1022851"/>
                <a:gd name="connsiteX85" fmla="*/ 306044 w 521529"/>
                <a:gd name="connsiteY85" fmla="*/ 496603 h 1022851"/>
                <a:gd name="connsiteX86" fmla="*/ 520202 w 521529"/>
                <a:gd name="connsiteY86" fmla="*/ 127285 h 1022851"/>
                <a:gd name="connsiteX87" fmla="*/ 520202 w 521529"/>
                <a:gd name="connsiteY87" fmla="*/ 124777 h 1022851"/>
                <a:gd name="connsiteX88" fmla="*/ 521529 w 521529"/>
                <a:gd name="connsiteY88" fmla="*/ 123008 h 1022851"/>
                <a:gd name="connsiteX89" fmla="*/ 521529 w 521529"/>
                <a:gd name="connsiteY89" fmla="*/ 121238 h 1022851"/>
                <a:gd name="connsiteX90" fmla="*/ 519464 w 521529"/>
                <a:gd name="connsiteY90" fmla="*/ 117256 h 1022851"/>
                <a:gd name="connsiteX91" fmla="*/ 517399 w 521529"/>
                <a:gd name="connsiteY91" fmla="*/ 113863 h 1022851"/>
                <a:gd name="connsiteX92" fmla="*/ 516367 w 521529"/>
                <a:gd name="connsiteY92" fmla="*/ 107963 h 1022851"/>
                <a:gd name="connsiteX93" fmla="*/ 515629 w 521529"/>
                <a:gd name="connsiteY93" fmla="*/ 105751 h 1022851"/>
                <a:gd name="connsiteX94" fmla="*/ 514007 w 521529"/>
                <a:gd name="connsiteY94" fmla="*/ 105161 h 1022851"/>
                <a:gd name="connsiteX95" fmla="*/ 512532 w 521529"/>
                <a:gd name="connsiteY95" fmla="*/ 103244 h 1022851"/>
                <a:gd name="connsiteX96" fmla="*/ 510615 w 521529"/>
                <a:gd name="connsiteY96" fmla="*/ 103244 h 1022851"/>
                <a:gd name="connsiteX97" fmla="*/ 509730 w 521529"/>
                <a:gd name="connsiteY97" fmla="*/ 102359 h 1022851"/>
                <a:gd name="connsiteX98" fmla="*/ 508845 w 521529"/>
                <a:gd name="connsiteY98" fmla="*/ 101769 h 1022851"/>
                <a:gd name="connsiteX99" fmla="*/ 507517 w 521529"/>
                <a:gd name="connsiteY99" fmla="*/ 101769 h 1022851"/>
                <a:gd name="connsiteX100" fmla="*/ 506338 w 521529"/>
                <a:gd name="connsiteY100" fmla="*/ 103096 h 1022851"/>
                <a:gd name="connsiteX101" fmla="*/ 504273 w 521529"/>
                <a:gd name="connsiteY101" fmla="*/ 103096 h 1022851"/>
                <a:gd name="connsiteX102" fmla="*/ 502945 w 521529"/>
                <a:gd name="connsiteY102" fmla="*/ 103539 h 1022851"/>
                <a:gd name="connsiteX103" fmla="*/ 501323 w 521529"/>
                <a:gd name="connsiteY103" fmla="*/ 104571 h 1022851"/>
                <a:gd name="connsiteX104" fmla="*/ 499848 w 521529"/>
                <a:gd name="connsiteY104" fmla="*/ 104129 h 1022851"/>
                <a:gd name="connsiteX105" fmla="*/ 498963 w 521529"/>
                <a:gd name="connsiteY105" fmla="*/ 103244 h 1022851"/>
                <a:gd name="connsiteX106" fmla="*/ 496898 w 521529"/>
                <a:gd name="connsiteY106" fmla="*/ 103244 h 1022851"/>
                <a:gd name="connsiteX107" fmla="*/ 496456 w 521529"/>
                <a:gd name="connsiteY107" fmla="*/ 115191 h 1022851"/>
                <a:gd name="connsiteX108" fmla="*/ 495276 w 521529"/>
                <a:gd name="connsiteY108" fmla="*/ 123598 h 1022851"/>
                <a:gd name="connsiteX109" fmla="*/ 493211 w 521529"/>
                <a:gd name="connsiteY109" fmla="*/ 129792 h 1022851"/>
                <a:gd name="connsiteX110" fmla="*/ 491441 w 521529"/>
                <a:gd name="connsiteY110" fmla="*/ 133185 h 1022851"/>
                <a:gd name="connsiteX111" fmla="*/ 489818 w 521529"/>
                <a:gd name="connsiteY111" fmla="*/ 133627 h 1022851"/>
                <a:gd name="connsiteX112" fmla="*/ 488639 w 521529"/>
                <a:gd name="connsiteY112" fmla="*/ 134660 h 1022851"/>
                <a:gd name="connsiteX113" fmla="*/ 487901 w 521529"/>
                <a:gd name="connsiteY113" fmla="*/ 136282 h 1022851"/>
                <a:gd name="connsiteX114" fmla="*/ 486574 w 521529"/>
                <a:gd name="connsiteY114" fmla="*/ 137609 h 1022851"/>
                <a:gd name="connsiteX115" fmla="*/ 484656 w 521529"/>
                <a:gd name="connsiteY115" fmla="*/ 138642 h 1022851"/>
                <a:gd name="connsiteX116" fmla="*/ 483624 w 521529"/>
                <a:gd name="connsiteY116" fmla="*/ 139822 h 1022851"/>
                <a:gd name="connsiteX117" fmla="*/ 483624 w 521529"/>
                <a:gd name="connsiteY117" fmla="*/ 141149 h 1022851"/>
                <a:gd name="connsiteX118" fmla="*/ 481559 w 521529"/>
                <a:gd name="connsiteY118" fmla="*/ 141887 h 1022851"/>
                <a:gd name="connsiteX119" fmla="*/ 478019 w 521529"/>
                <a:gd name="connsiteY119" fmla="*/ 142182 h 1022851"/>
                <a:gd name="connsiteX120" fmla="*/ 475954 w 521529"/>
                <a:gd name="connsiteY120" fmla="*/ 143214 h 1022851"/>
                <a:gd name="connsiteX121" fmla="*/ 475364 w 521529"/>
                <a:gd name="connsiteY121" fmla="*/ 144836 h 1022851"/>
                <a:gd name="connsiteX122" fmla="*/ 474184 w 521529"/>
                <a:gd name="connsiteY122" fmla="*/ 146164 h 1022851"/>
                <a:gd name="connsiteX123" fmla="*/ 472414 w 521529"/>
                <a:gd name="connsiteY123" fmla="*/ 147196 h 1022851"/>
                <a:gd name="connsiteX124" fmla="*/ 471530 w 521529"/>
                <a:gd name="connsiteY124" fmla="*/ 148819 h 1022851"/>
                <a:gd name="connsiteX125" fmla="*/ 471530 w 521529"/>
                <a:gd name="connsiteY125" fmla="*/ 151031 h 1022851"/>
                <a:gd name="connsiteX126" fmla="*/ 470645 w 521529"/>
                <a:gd name="connsiteY126" fmla="*/ 152948 h 1022851"/>
                <a:gd name="connsiteX127" fmla="*/ 468580 w 521529"/>
                <a:gd name="connsiteY127" fmla="*/ 154571 h 1022851"/>
                <a:gd name="connsiteX128" fmla="*/ 466662 w 521529"/>
                <a:gd name="connsiteY128" fmla="*/ 154571 h 1022851"/>
                <a:gd name="connsiteX129" fmla="*/ 464893 w 521529"/>
                <a:gd name="connsiteY129" fmla="*/ 153096 h 1022851"/>
                <a:gd name="connsiteX130" fmla="*/ 462533 w 521529"/>
                <a:gd name="connsiteY130" fmla="*/ 152063 h 1022851"/>
                <a:gd name="connsiteX131" fmla="*/ 459435 w 521529"/>
                <a:gd name="connsiteY131" fmla="*/ 151621 h 1022851"/>
                <a:gd name="connsiteX132" fmla="*/ 456928 w 521529"/>
                <a:gd name="connsiteY132" fmla="*/ 152063 h 1022851"/>
                <a:gd name="connsiteX133" fmla="*/ 454863 w 521529"/>
                <a:gd name="connsiteY133" fmla="*/ 153391 h 1022851"/>
                <a:gd name="connsiteX134" fmla="*/ 453093 w 521529"/>
                <a:gd name="connsiteY134" fmla="*/ 155456 h 1022851"/>
                <a:gd name="connsiteX135" fmla="*/ 451471 w 521529"/>
                <a:gd name="connsiteY135" fmla="*/ 158258 h 1022851"/>
                <a:gd name="connsiteX136" fmla="*/ 449701 w 521529"/>
                <a:gd name="connsiteY136" fmla="*/ 158701 h 1022851"/>
                <a:gd name="connsiteX137" fmla="*/ 447783 w 521529"/>
                <a:gd name="connsiteY137" fmla="*/ 156783 h 1022851"/>
                <a:gd name="connsiteX138" fmla="*/ 445424 w 521529"/>
                <a:gd name="connsiteY138" fmla="*/ 156193 h 1022851"/>
                <a:gd name="connsiteX139" fmla="*/ 442474 w 521529"/>
                <a:gd name="connsiteY139" fmla="*/ 156931 h 1022851"/>
                <a:gd name="connsiteX140" fmla="*/ 440114 w 521529"/>
                <a:gd name="connsiteY140" fmla="*/ 156636 h 1022851"/>
                <a:gd name="connsiteX141" fmla="*/ 438344 w 521529"/>
                <a:gd name="connsiteY141" fmla="*/ 155456 h 1022851"/>
                <a:gd name="connsiteX142" fmla="*/ 435689 w 521529"/>
                <a:gd name="connsiteY142" fmla="*/ 155456 h 1022851"/>
                <a:gd name="connsiteX143" fmla="*/ 432149 w 521529"/>
                <a:gd name="connsiteY143" fmla="*/ 156341 h 1022851"/>
                <a:gd name="connsiteX144" fmla="*/ 424775 w 521529"/>
                <a:gd name="connsiteY144" fmla="*/ 155161 h 1022851"/>
                <a:gd name="connsiteX145" fmla="*/ 413713 w 521529"/>
                <a:gd name="connsiteY145" fmla="*/ 151916 h 1022851"/>
                <a:gd name="connsiteX146" fmla="*/ 404421 w 521529"/>
                <a:gd name="connsiteY146" fmla="*/ 150736 h 1022851"/>
                <a:gd name="connsiteX147" fmla="*/ 393064 w 521529"/>
                <a:gd name="connsiteY147" fmla="*/ 151916 h 1022851"/>
                <a:gd name="connsiteX148" fmla="*/ 392032 w 521529"/>
                <a:gd name="connsiteY148" fmla="*/ 148671 h 1022851"/>
                <a:gd name="connsiteX149" fmla="*/ 392622 w 521529"/>
                <a:gd name="connsiteY149" fmla="*/ 146901 h 1022851"/>
                <a:gd name="connsiteX150" fmla="*/ 394539 w 521529"/>
                <a:gd name="connsiteY150" fmla="*/ 145574 h 1022851"/>
                <a:gd name="connsiteX151" fmla="*/ 395719 w 521529"/>
                <a:gd name="connsiteY151" fmla="*/ 144099 h 1022851"/>
                <a:gd name="connsiteX152" fmla="*/ 396162 w 521529"/>
                <a:gd name="connsiteY152" fmla="*/ 142329 h 1022851"/>
                <a:gd name="connsiteX153" fmla="*/ 397489 w 521529"/>
                <a:gd name="connsiteY153" fmla="*/ 141002 h 1022851"/>
                <a:gd name="connsiteX154" fmla="*/ 399554 w 521529"/>
                <a:gd name="connsiteY154" fmla="*/ 140117 h 1022851"/>
                <a:gd name="connsiteX155" fmla="*/ 400439 w 521529"/>
                <a:gd name="connsiteY155" fmla="*/ 139232 h 1022851"/>
                <a:gd name="connsiteX156" fmla="*/ 400144 w 521529"/>
                <a:gd name="connsiteY156" fmla="*/ 138347 h 1022851"/>
                <a:gd name="connsiteX157" fmla="*/ 400586 w 521529"/>
                <a:gd name="connsiteY157" fmla="*/ 137609 h 1022851"/>
                <a:gd name="connsiteX158" fmla="*/ 401766 w 521529"/>
                <a:gd name="connsiteY158" fmla="*/ 136872 h 1022851"/>
                <a:gd name="connsiteX159" fmla="*/ 402504 w 521529"/>
                <a:gd name="connsiteY159" fmla="*/ 135692 h 1022851"/>
                <a:gd name="connsiteX160" fmla="*/ 402504 w 521529"/>
                <a:gd name="connsiteY160" fmla="*/ 134217 h 1022851"/>
                <a:gd name="connsiteX161" fmla="*/ 403094 w 521529"/>
                <a:gd name="connsiteY161" fmla="*/ 133480 h 1022851"/>
                <a:gd name="connsiteX162" fmla="*/ 403831 w 521529"/>
                <a:gd name="connsiteY162" fmla="*/ 132890 h 1022851"/>
                <a:gd name="connsiteX163" fmla="*/ 403831 w 521529"/>
                <a:gd name="connsiteY163" fmla="*/ 131857 h 1022851"/>
                <a:gd name="connsiteX164" fmla="*/ 403536 w 521529"/>
                <a:gd name="connsiteY164" fmla="*/ 128612 h 1022851"/>
                <a:gd name="connsiteX165" fmla="*/ 403536 w 521529"/>
                <a:gd name="connsiteY165" fmla="*/ 125957 h 1022851"/>
                <a:gd name="connsiteX166" fmla="*/ 404126 w 521529"/>
                <a:gd name="connsiteY166" fmla="*/ 123893 h 1022851"/>
                <a:gd name="connsiteX167" fmla="*/ 404863 w 521529"/>
                <a:gd name="connsiteY167" fmla="*/ 122713 h 1022851"/>
                <a:gd name="connsiteX168" fmla="*/ 405306 w 521529"/>
                <a:gd name="connsiteY168" fmla="*/ 122418 h 1022851"/>
                <a:gd name="connsiteX169" fmla="*/ 405748 w 521529"/>
                <a:gd name="connsiteY169" fmla="*/ 121680 h 1022851"/>
                <a:gd name="connsiteX170" fmla="*/ 405748 w 521529"/>
                <a:gd name="connsiteY170" fmla="*/ 120500 h 1022851"/>
                <a:gd name="connsiteX171" fmla="*/ 406633 w 521529"/>
                <a:gd name="connsiteY171" fmla="*/ 119320 h 1022851"/>
                <a:gd name="connsiteX172" fmla="*/ 410321 w 521529"/>
                <a:gd name="connsiteY172" fmla="*/ 116960 h 1022851"/>
                <a:gd name="connsiteX173" fmla="*/ 411648 w 521529"/>
                <a:gd name="connsiteY173" fmla="*/ 115633 h 1022851"/>
                <a:gd name="connsiteX174" fmla="*/ 411648 w 521529"/>
                <a:gd name="connsiteY174" fmla="*/ 114453 h 1022851"/>
                <a:gd name="connsiteX175" fmla="*/ 412238 w 521529"/>
                <a:gd name="connsiteY175" fmla="*/ 112831 h 1022851"/>
                <a:gd name="connsiteX176" fmla="*/ 414451 w 521529"/>
                <a:gd name="connsiteY176" fmla="*/ 109438 h 1022851"/>
                <a:gd name="connsiteX177" fmla="*/ 415040 w 521529"/>
                <a:gd name="connsiteY177" fmla="*/ 107816 h 1022851"/>
                <a:gd name="connsiteX178" fmla="*/ 415040 w 521529"/>
                <a:gd name="connsiteY178" fmla="*/ 107079 h 1022851"/>
                <a:gd name="connsiteX179" fmla="*/ 415925 w 521529"/>
                <a:gd name="connsiteY179" fmla="*/ 106194 h 1022851"/>
                <a:gd name="connsiteX180" fmla="*/ 418580 w 521529"/>
                <a:gd name="connsiteY180" fmla="*/ 104276 h 1022851"/>
                <a:gd name="connsiteX181" fmla="*/ 420055 w 521529"/>
                <a:gd name="connsiteY181" fmla="*/ 102506 h 1022851"/>
                <a:gd name="connsiteX182" fmla="*/ 420350 w 521529"/>
                <a:gd name="connsiteY182" fmla="*/ 100884 h 1022851"/>
                <a:gd name="connsiteX183" fmla="*/ 419760 w 521529"/>
                <a:gd name="connsiteY183" fmla="*/ 98967 h 1022851"/>
                <a:gd name="connsiteX184" fmla="*/ 418285 w 521529"/>
                <a:gd name="connsiteY184" fmla="*/ 96902 h 1022851"/>
                <a:gd name="connsiteX185" fmla="*/ 413713 w 521529"/>
                <a:gd name="connsiteY185" fmla="*/ 91592 h 1022851"/>
                <a:gd name="connsiteX186" fmla="*/ 410173 w 521529"/>
                <a:gd name="connsiteY186" fmla="*/ 89232 h 1022851"/>
                <a:gd name="connsiteX187" fmla="*/ 405601 w 521529"/>
                <a:gd name="connsiteY187" fmla="*/ 87167 h 1022851"/>
                <a:gd name="connsiteX188" fmla="*/ 402504 w 521529"/>
                <a:gd name="connsiteY188" fmla="*/ 86577 h 1022851"/>
                <a:gd name="connsiteX189" fmla="*/ 401029 w 521529"/>
                <a:gd name="connsiteY189" fmla="*/ 87315 h 1022851"/>
                <a:gd name="connsiteX190" fmla="*/ 399554 w 521529"/>
                <a:gd name="connsiteY190" fmla="*/ 86725 h 1022851"/>
                <a:gd name="connsiteX191" fmla="*/ 398079 w 521529"/>
                <a:gd name="connsiteY191" fmla="*/ 84955 h 1022851"/>
                <a:gd name="connsiteX192" fmla="*/ 395571 w 521529"/>
                <a:gd name="connsiteY192" fmla="*/ 83480 h 1022851"/>
                <a:gd name="connsiteX193" fmla="*/ 390262 w 521529"/>
                <a:gd name="connsiteY193" fmla="*/ 81858 h 1022851"/>
                <a:gd name="connsiteX194" fmla="*/ 378168 w 521529"/>
                <a:gd name="connsiteY194" fmla="*/ 75663 h 1022851"/>
                <a:gd name="connsiteX195" fmla="*/ 373300 w 521529"/>
                <a:gd name="connsiteY195" fmla="*/ 72713 h 1022851"/>
                <a:gd name="connsiteX196" fmla="*/ 371678 w 521529"/>
                <a:gd name="connsiteY196" fmla="*/ 70796 h 1022851"/>
                <a:gd name="connsiteX197" fmla="*/ 367106 w 521529"/>
                <a:gd name="connsiteY197" fmla="*/ 67551 h 1022851"/>
                <a:gd name="connsiteX198" fmla="*/ 359731 w 521529"/>
                <a:gd name="connsiteY198" fmla="*/ 62831 h 1022851"/>
                <a:gd name="connsiteX199" fmla="*/ 353979 w 521529"/>
                <a:gd name="connsiteY199" fmla="*/ 60471 h 1022851"/>
                <a:gd name="connsiteX200" fmla="*/ 349997 w 521529"/>
                <a:gd name="connsiteY200" fmla="*/ 60471 h 1022851"/>
                <a:gd name="connsiteX201" fmla="*/ 343655 w 521529"/>
                <a:gd name="connsiteY201" fmla="*/ 59144 h 1022851"/>
                <a:gd name="connsiteX202" fmla="*/ 334953 w 521529"/>
                <a:gd name="connsiteY202" fmla="*/ 56194 h 1022851"/>
                <a:gd name="connsiteX203" fmla="*/ 329938 w 521529"/>
                <a:gd name="connsiteY203" fmla="*/ 53392 h 1022851"/>
                <a:gd name="connsiteX204" fmla="*/ 328611 w 521529"/>
                <a:gd name="connsiteY204" fmla="*/ 50737 h 1022851"/>
                <a:gd name="connsiteX205" fmla="*/ 325366 w 521529"/>
                <a:gd name="connsiteY205" fmla="*/ 47935 h 1022851"/>
                <a:gd name="connsiteX206" fmla="*/ 320203 w 521529"/>
                <a:gd name="connsiteY206" fmla="*/ 45132 h 1022851"/>
                <a:gd name="connsiteX207" fmla="*/ 317549 w 521529"/>
                <a:gd name="connsiteY207" fmla="*/ 43362 h 1022851"/>
                <a:gd name="connsiteX208" fmla="*/ 317549 w 521529"/>
                <a:gd name="connsiteY208" fmla="*/ 42478 h 1022851"/>
                <a:gd name="connsiteX209" fmla="*/ 315779 w 521529"/>
                <a:gd name="connsiteY209" fmla="*/ 41298 h 1022851"/>
                <a:gd name="connsiteX210" fmla="*/ 312976 w 521529"/>
                <a:gd name="connsiteY210" fmla="*/ 39970 h 1022851"/>
                <a:gd name="connsiteX211" fmla="*/ 309879 w 521529"/>
                <a:gd name="connsiteY211" fmla="*/ 37610 h 1022851"/>
                <a:gd name="connsiteX212" fmla="*/ 306487 w 521529"/>
                <a:gd name="connsiteY212" fmla="*/ 34218 h 1022851"/>
                <a:gd name="connsiteX213" fmla="*/ 302800 w 521529"/>
                <a:gd name="connsiteY213" fmla="*/ 29056 h 1022851"/>
                <a:gd name="connsiteX214" fmla="*/ 298965 w 521529"/>
                <a:gd name="connsiteY214" fmla="*/ 21976 h 1022851"/>
                <a:gd name="connsiteX215" fmla="*/ 294835 w 521529"/>
                <a:gd name="connsiteY215" fmla="*/ 17256 h 1022851"/>
                <a:gd name="connsiteX216" fmla="*/ 290410 w 521529"/>
                <a:gd name="connsiteY216" fmla="*/ 14749 h 1022851"/>
                <a:gd name="connsiteX217" fmla="*/ 288198 w 521529"/>
                <a:gd name="connsiteY217" fmla="*/ 13127 h 1022851"/>
                <a:gd name="connsiteX218" fmla="*/ 288198 w 521529"/>
                <a:gd name="connsiteY218" fmla="*/ 12389 h 1022851"/>
                <a:gd name="connsiteX219" fmla="*/ 287608 w 521529"/>
                <a:gd name="connsiteY219" fmla="*/ 11652 h 1022851"/>
                <a:gd name="connsiteX220" fmla="*/ 287166 w 521529"/>
                <a:gd name="connsiteY220" fmla="*/ 11209 h 1022851"/>
                <a:gd name="connsiteX221" fmla="*/ 285101 w 521529"/>
                <a:gd name="connsiteY221" fmla="*/ 9587 h 1022851"/>
                <a:gd name="connsiteX222" fmla="*/ 283331 w 521529"/>
                <a:gd name="connsiteY222" fmla="*/ 6637 h 1022851"/>
                <a:gd name="connsiteX223" fmla="*/ 282888 w 521529"/>
                <a:gd name="connsiteY223" fmla="*/ 5310 h 1022851"/>
                <a:gd name="connsiteX224" fmla="*/ 260912 w 521529"/>
                <a:gd name="connsiteY224" fmla="*/ 5310 h 1022851"/>
                <a:gd name="connsiteX225" fmla="*/ 259880 w 521529"/>
                <a:gd name="connsiteY225" fmla="*/ 6047 h 1022851"/>
                <a:gd name="connsiteX226" fmla="*/ 258405 w 521529"/>
                <a:gd name="connsiteY226" fmla="*/ 6047 h 1022851"/>
                <a:gd name="connsiteX227" fmla="*/ 257225 w 521529"/>
                <a:gd name="connsiteY227" fmla="*/ 5457 h 1022851"/>
                <a:gd name="connsiteX228" fmla="*/ 256045 w 521529"/>
                <a:gd name="connsiteY228" fmla="*/ 5457 h 1022851"/>
                <a:gd name="connsiteX229" fmla="*/ 254422 w 521529"/>
                <a:gd name="connsiteY229" fmla="*/ 6047 h 1022851"/>
                <a:gd name="connsiteX230" fmla="*/ 252947 w 521529"/>
                <a:gd name="connsiteY230" fmla="*/ 7227 h 1022851"/>
                <a:gd name="connsiteX231" fmla="*/ 248818 w 521529"/>
                <a:gd name="connsiteY231" fmla="*/ 15192 h 1022851"/>
                <a:gd name="connsiteX232" fmla="*/ 246753 w 521529"/>
                <a:gd name="connsiteY232" fmla="*/ 18584 h 1022851"/>
                <a:gd name="connsiteX233" fmla="*/ 245278 w 521529"/>
                <a:gd name="connsiteY233" fmla="*/ 21681 h 1022851"/>
                <a:gd name="connsiteX234" fmla="*/ 244245 w 521529"/>
                <a:gd name="connsiteY234" fmla="*/ 26991 h 1022851"/>
                <a:gd name="connsiteX235" fmla="*/ 243803 w 521529"/>
                <a:gd name="connsiteY235" fmla="*/ 27876 h 1022851"/>
                <a:gd name="connsiteX236" fmla="*/ 242476 w 521529"/>
                <a:gd name="connsiteY236" fmla="*/ 26106 h 1022851"/>
                <a:gd name="connsiteX237" fmla="*/ 240558 w 521529"/>
                <a:gd name="connsiteY237" fmla="*/ 21239 h 1022851"/>
                <a:gd name="connsiteX238" fmla="*/ 239673 w 521529"/>
                <a:gd name="connsiteY238" fmla="*/ 18436 h 1022851"/>
                <a:gd name="connsiteX239" fmla="*/ 238493 w 521529"/>
                <a:gd name="connsiteY239" fmla="*/ 15339 h 1022851"/>
                <a:gd name="connsiteX240" fmla="*/ 236281 w 521529"/>
                <a:gd name="connsiteY240" fmla="*/ 11504 h 1022851"/>
                <a:gd name="connsiteX241" fmla="*/ 233774 w 521529"/>
                <a:gd name="connsiteY241" fmla="*/ 10324 h 1022851"/>
                <a:gd name="connsiteX242" fmla="*/ 232299 w 521529"/>
                <a:gd name="connsiteY242" fmla="*/ 9882 h 1022851"/>
                <a:gd name="connsiteX243" fmla="*/ 230086 w 521529"/>
                <a:gd name="connsiteY243" fmla="*/ 9144 h 1022851"/>
                <a:gd name="connsiteX244" fmla="*/ 226252 w 521529"/>
                <a:gd name="connsiteY244" fmla="*/ 8259 h 1022851"/>
                <a:gd name="connsiteX245" fmla="*/ 224482 w 521529"/>
                <a:gd name="connsiteY245" fmla="*/ 8259 h 1022851"/>
                <a:gd name="connsiteX246" fmla="*/ 213272 w 521529"/>
                <a:gd name="connsiteY246" fmla="*/ 7964 h 1022851"/>
                <a:gd name="connsiteX247" fmla="*/ 212387 w 521529"/>
                <a:gd name="connsiteY247" fmla="*/ 7964 h 1022851"/>
                <a:gd name="connsiteX248" fmla="*/ 207963 w 521529"/>
                <a:gd name="connsiteY248" fmla="*/ 8259 h 1022851"/>
                <a:gd name="connsiteX249" fmla="*/ 205750 w 521529"/>
                <a:gd name="connsiteY249" fmla="*/ 7964 h 1022851"/>
                <a:gd name="connsiteX250" fmla="*/ 203390 w 521529"/>
                <a:gd name="connsiteY250" fmla="*/ 5752 h 1022851"/>
                <a:gd name="connsiteX251" fmla="*/ 198228 w 521529"/>
                <a:gd name="connsiteY251" fmla="*/ 1917 h 1022851"/>
                <a:gd name="connsiteX252" fmla="*/ 197196 w 521529"/>
                <a:gd name="connsiteY252" fmla="*/ 738 h 1022851"/>
                <a:gd name="connsiteX253" fmla="*/ 195279 w 521529"/>
                <a:gd name="connsiteY253" fmla="*/ 0 h 1022851"/>
                <a:gd name="connsiteX254" fmla="*/ 194099 w 521529"/>
                <a:gd name="connsiteY254" fmla="*/ 0 h 1022851"/>
                <a:gd name="connsiteX255" fmla="*/ 193361 w 521529"/>
                <a:gd name="connsiteY255" fmla="*/ 738 h 1022851"/>
                <a:gd name="connsiteX256" fmla="*/ 192476 w 521529"/>
                <a:gd name="connsiteY256" fmla="*/ 3982 h 1022851"/>
                <a:gd name="connsiteX257" fmla="*/ 191444 w 521529"/>
                <a:gd name="connsiteY257" fmla="*/ 6932 h 1022851"/>
                <a:gd name="connsiteX258" fmla="*/ 190264 w 521529"/>
                <a:gd name="connsiteY258" fmla="*/ 8555 h 1022851"/>
                <a:gd name="connsiteX259" fmla="*/ 186576 w 521529"/>
                <a:gd name="connsiteY259" fmla="*/ 9734 h 1022851"/>
                <a:gd name="connsiteX260" fmla="*/ 183184 w 521529"/>
                <a:gd name="connsiteY260" fmla="*/ 11062 h 1022851"/>
                <a:gd name="connsiteX261" fmla="*/ 181267 w 521529"/>
                <a:gd name="connsiteY261" fmla="*/ 11357 h 1022851"/>
                <a:gd name="connsiteX262" fmla="*/ 180234 w 521529"/>
                <a:gd name="connsiteY262" fmla="*/ 12832 h 1022851"/>
                <a:gd name="connsiteX263" fmla="*/ 179792 w 521529"/>
                <a:gd name="connsiteY263" fmla="*/ 14897 h 1022851"/>
                <a:gd name="connsiteX264" fmla="*/ 178907 w 521529"/>
                <a:gd name="connsiteY264" fmla="*/ 16667 h 1022851"/>
                <a:gd name="connsiteX265" fmla="*/ 173892 w 521529"/>
                <a:gd name="connsiteY265" fmla="*/ 19469 h 1022851"/>
                <a:gd name="connsiteX266" fmla="*/ 172712 w 521529"/>
                <a:gd name="connsiteY266" fmla="*/ 20649 h 1022851"/>
                <a:gd name="connsiteX267" fmla="*/ 172122 w 521529"/>
                <a:gd name="connsiteY267" fmla="*/ 23304 h 1022851"/>
                <a:gd name="connsiteX268" fmla="*/ 169320 w 521529"/>
                <a:gd name="connsiteY268" fmla="*/ 26696 h 1022851"/>
                <a:gd name="connsiteX269" fmla="*/ 168435 w 521529"/>
                <a:gd name="connsiteY269" fmla="*/ 28023 h 1022851"/>
                <a:gd name="connsiteX270" fmla="*/ 173302 w 521529"/>
                <a:gd name="connsiteY270" fmla="*/ 32890 h 1022851"/>
                <a:gd name="connsiteX271" fmla="*/ 171237 w 521529"/>
                <a:gd name="connsiteY271" fmla="*/ 39528 h 1022851"/>
                <a:gd name="connsiteX272" fmla="*/ 167845 w 521529"/>
                <a:gd name="connsiteY272" fmla="*/ 50147 h 1022851"/>
                <a:gd name="connsiteX273" fmla="*/ 165190 w 521529"/>
                <a:gd name="connsiteY273" fmla="*/ 58406 h 1022851"/>
                <a:gd name="connsiteX274" fmla="*/ 164748 w 521529"/>
                <a:gd name="connsiteY274" fmla="*/ 59439 h 1022851"/>
                <a:gd name="connsiteX275" fmla="*/ 164158 w 521529"/>
                <a:gd name="connsiteY275" fmla="*/ 61061 h 1022851"/>
                <a:gd name="connsiteX276" fmla="*/ 158553 w 521529"/>
                <a:gd name="connsiteY276" fmla="*/ 63421 h 1022851"/>
                <a:gd name="connsiteX277" fmla="*/ 150294 w 521529"/>
                <a:gd name="connsiteY277" fmla="*/ 66814 h 1022851"/>
                <a:gd name="connsiteX278" fmla="*/ 146016 w 521529"/>
                <a:gd name="connsiteY278" fmla="*/ 68583 h 1022851"/>
                <a:gd name="connsiteX279" fmla="*/ 140707 w 521529"/>
                <a:gd name="connsiteY279" fmla="*/ 70943 h 1022851"/>
                <a:gd name="connsiteX280" fmla="*/ 139379 w 521529"/>
                <a:gd name="connsiteY280" fmla="*/ 72861 h 1022851"/>
                <a:gd name="connsiteX281" fmla="*/ 137904 w 521529"/>
                <a:gd name="connsiteY281" fmla="*/ 73893 h 1022851"/>
                <a:gd name="connsiteX282" fmla="*/ 136282 w 521529"/>
                <a:gd name="connsiteY282" fmla="*/ 75220 h 1022851"/>
                <a:gd name="connsiteX283" fmla="*/ 135692 w 521529"/>
                <a:gd name="connsiteY283" fmla="*/ 76695 h 1022851"/>
                <a:gd name="connsiteX284" fmla="*/ 134070 w 521529"/>
                <a:gd name="connsiteY284" fmla="*/ 77580 h 1022851"/>
                <a:gd name="connsiteX285" fmla="*/ 132595 w 521529"/>
                <a:gd name="connsiteY285" fmla="*/ 80825 h 1022851"/>
                <a:gd name="connsiteX286" fmla="*/ 132595 w 521529"/>
                <a:gd name="connsiteY286" fmla="*/ 83332 h 1022851"/>
                <a:gd name="connsiteX287" fmla="*/ 133480 w 521529"/>
                <a:gd name="connsiteY287" fmla="*/ 85103 h 1022851"/>
                <a:gd name="connsiteX288" fmla="*/ 135102 w 521529"/>
                <a:gd name="connsiteY288" fmla="*/ 85840 h 1022851"/>
                <a:gd name="connsiteX289" fmla="*/ 135545 w 521529"/>
                <a:gd name="connsiteY289" fmla="*/ 87905 h 1022851"/>
                <a:gd name="connsiteX290" fmla="*/ 135987 w 521529"/>
                <a:gd name="connsiteY290" fmla="*/ 89380 h 1022851"/>
                <a:gd name="connsiteX291" fmla="*/ 137167 w 521529"/>
                <a:gd name="connsiteY291" fmla="*/ 90560 h 1022851"/>
                <a:gd name="connsiteX292" fmla="*/ 136872 w 521529"/>
                <a:gd name="connsiteY292" fmla="*/ 91445 h 1022851"/>
                <a:gd name="connsiteX293" fmla="*/ 135987 w 521529"/>
                <a:gd name="connsiteY293" fmla="*/ 92182 h 1022851"/>
                <a:gd name="connsiteX294" fmla="*/ 134217 w 521529"/>
                <a:gd name="connsiteY294" fmla="*/ 92624 h 1022851"/>
                <a:gd name="connsiteX295" fmla="*/ 133037 w 521529"/>
                <a:gd name="connsiteY295" fmla="*/ 94689 h 1022851"/>
                <a:gd name="connsiteX296" fmla="*/ 131710 w 521529"/>
                <a:gd name="connsiteY296" fmla="*/ 99704 h 1022851"/>
                <a:gd name="connsiteX297" fmla="*/ 131710 w 521529"/>
                <a:gd name="connsiteY297" fmla="*/ 101474 h 1022851"/>
                <a:gd name="connsiteX298" fmla="*/ 133037 w 521529"/>
                <a:gd name="connsiteY298" fmla="*/ 106046 h 1022851"/>
                <a:gd name="connsiteX299" fmla="*/ 133774 w 521529"/>
                <a:gd name="connsiteY299" fmla="*/ 108554 h 1022851"/>
                <a:gd name="connsiteX300" fmla="*/ 135987 w 521529"/>
                <a:gd name="connsiteY300" fmla="*/ 117551 h 1022851"/>
                <a:gd name="connsiteX301" fmla="*/ 136282 w 521529"/>
                <a:gd name="connsiteY301" fmla="*/ 120058 h 1022851"/>
                <a:gd name="connsiteX302" fmla="*/ 133332 w 521529"/>
                <a:gd name="connsiteY302" fmla="*/ 123450 h 1022851"/>
                <a:gd name="connsiteX303" fmla="*/ 132152 w 521529"/>
                <a:gd name="connsiteY303" fmla="*/ 125515 h 1022851"/>
                <a:gd name="connsiteX304" fmla="*/ 131710 w 521529"/>
                <a:gd name="connsiteY304" fmla="*/ 127285 h 1022851"/>
                <a:gd name="connsiteX305" fmla="*/ 131710 w 521529"/>
                <a:gd name="connsiteY305" fmla="*/ 128760 h 1022851"/>
                <a:gd name="connsiteX306" fmla="*/ 132005 w 521529"/>
                <a:gd name="connsiteY306" fmla="*/ 130087 h 1022851"/>
                <a:gd name="connsiteX307" fmla="*/ 134512 w 521529"/>
                <a:gd name="connsiteY307" fmla="*/ 134365 h 1022851"/>
                <a:gd name="connsiteX308" fmla="*/ 137462 w 521529"/>
                <a:gd name="connsiteY308" fmla="*/ 138199 h 1022851"/>
                <a:gd name="connsiteX309" fmla="*/ 138937 w 521529"/>
                <a:gd name="connsiteY309" fmla="*/ 140117 h 1022851"/>
                <a:gd name="connsiteX310" fmla="*/ 138937 w 521529"/>
                <a:gd name="connsiteY310" fmla="*/ 142771 h 1022851"/>
                <a:gd name="connsiteX311" fmla="*/ 138199 w 521529"/>
                <a:gd name="connsiteY311" fmla="*/ 144246 h 1022851"/>
                <a:gd name="connsiteX312" fmla="*/ 136577 w 521529"/>
                <a:gd name="connsiteY312" fmla="*/ 144836 h 1022851"/>
                <a:gd name="connsiteX313" fmla="*/ 133185 w 521529"/>
                <a:gd name="connsiteY313" fmla="*/ 145869 h 1022851"/>
                <a:gd name="connsiteX314" fmla="*/ 131710 w 521529"/>
                <a:gd name="connsiteY314" fmla="*/ 147344 h 1022851"/>
                <a:gd name="connsiteX315" fmla="*/ 130087 w 521529"/>
                <a:gd name="connsiteY315" fmla="*/ 147639 h 1022851"/>
                <a:gd name="connsiteX316" fmla="*/ 128612 w 521529"/>
                <a:gd name="connsiteY316" fmla="*/ 146459 h 1022851"/>
                <a:gd name="connsiteX317" fmla="*/ 126990 w 521529"/>
                <a:gd name="connsiteY317" fmla="*/ 146754 h 1022851"/>
                <a:gd name="connsiteX318" fmla="*/ 124925 w 521529"/>
                <a:gd name="connsiteY318" fmla="*/ 147786 h 1022851"/>
                <a:gd name="connsiteX319" fmla="*/ 124188 w 521529"/>
                <a:gd name="connsiteY319" fmla="*/ 150441 h 1022851"/>
                <a:gd name="connsiteX320" fmla="*/ 122418 w 521529"/>
                <a:gd name="connsiteY320" fmla="*/ 154866 h 1022851"/>
                <a:gd name="connsiteX321" fmla="*/ 120943 w 521529"/>
                <a:gd name="connsiteY321" fmla="*/ 156046 h 1022851"/>
                <a:gd name="connsiteX322" fmla="*/ 119763 w 521529"/>
                <a:gd name="connsiteY322" fmla="*/ 159438 h 1022851"/>
                <a:gd name="connsiteX323" fmla="*/ 117698 w 521529"/>
                <a:gd name="connsiteY323" fmla="*/ 164305 h 1022851"/>
                <a:gd name="connsiteX324" fmla="*/ 116666 w 521529"/>
                <a:gd name="connsiteY324" fmla="*/ 167255 h 1022851"/>
                <a:gd name="connsiteX325" fmla="*/ 116223 w 521529"/>
                <a:gd name="connsiteY325" fmla="*/ 169467 h 1022851"/>
                <a:gd name="connsiteX326" fmla="*/ 114158 w 521529"/>
                <a:gd name="connsiteY326" fmla="*/ 170795 h 1022851"/>
                <a:gd name="connsiteX327" fmla="*/ 111798 w 521529"/>
                <a:gd name="connsiteY327" fmla="*/ 173597 h 1022851"/>
                <a:gd name="connsiteX328" fmla="*/ 110028 w 521529"/>
                <a:gd name="connsiteY328" fmla="*/ 176252 h 1022851"/>
                <a:gd name="connsiteX329" fmla="*/ 109291 w 521529"/>
                <a:gd name="connsiteY329" fmla="*/ 176990 h 1022851"/>
                <a:gd name="connsiteX330" fmla="*/ 107963 w 521529"/>
                <a:gd name="connsiteY330" fmla="*/ 177285 h 1022851"/>
                <a:gd name="connsiteX331" fmla="*/ 106931 w 521529"/>
                <a:gd name="connsiteY331" fmla="*/ 179644 h 1022851"/>
                <a:gd name="connsiteX332" fmla="*/ 103539 w 521529"/>
                <a:gd name="connsiteY332" fmla="*/ 183184 h 1022851"/>
                <a:gd name="connsiteX333" fmla="*/ 102801 w 521529"/>
                <a:gd name="connsiteY333" fmla="*/ 187314 h 1022851"/>
                <a:gd name="connsiteX334" fmla="*/ 101621 w 521529"/>
                <a:gd name="connsiteY334" fmla="*/ 189526 h 1022851"/>
                <a:gd name="connsiteX335" fmla="*/ 101621 w 521529"/>
                <a:gd name="connsiteY335" fmla="*/ 193508 h 1022851"/>
                <a:gd name="connsiteX336" fmla="*/ 99557 w 521529"/>
                <a:gd name="connsiteY336" fmla="*/ 200883 h 1022851"/>
                <a:gd name="connsiteX337" fmla="*/ 99262 w 521529"/>
                <a:gd name="connsiteY337" fmla="*/ 202505 h 1022851"/>
                <a:gd name="connsiteX338" fmla="*/ 97344 w 521529"/>
                <a:gd name="connsiteY338" fmla="*/ 203833 h 1022851"/>
                <a:gd name="connsiteX339" fmla="*/ 94837 w 521529"/>
                <a:gd name="connsiteY339" fmla="*/ 206635 h 1022851"/>
                <a:gd name="connsiteX340" fmla="*/ 93952 w 521529"/>
                <a:gd name="connsiteY340" fmla="*/ 208700 h 1022851"/>
                <a:gd name="connsiteX341" fmla="*/ 95132 w 521529"/>
                <a:gd name="connsiteY341" fmla="*/ 215042 h 1022851"/>
                <a:gd name="connsiteX342" fmla="*/ 96607 w 521529"/>
                <a:gd name="connsiteY342" fmla="*/ 221384 h 1022851"/>
                <a:gd name="connsiteX343" fmla="*/ 96607 w 521529"/>
                <a:gd name="connsiteY343" fmla="*/ 224334 h 1022851"/>
                <a:gd name="connsiteX344" fmla="*/ 96164 w 521529"/>
                <a:gd name="connsiteY344" fmla="*/ 228316 h 1022851"/>
                <a:gd name="connsiteX345" fmla="*/ 95722 w 521529"/>
                <a:gd name="connsiteY345" fmla="*/ 230086 h 1022851"/>
                <a:gd name="connsiteX346" fmla="*/ 96607 w 521529"/>
                <a:gd name="connsiteY346" fmla="*/ 230824 h 1022851"/>
                <a:gd name="connsiteX347" fmla="*/ 98229 w 521529"/>
                <a:gd name="connsiteY347" fmla="*/ 231266 h 1022851"/>
                <a:gd name="connsiteX348" fmla="*/ 98672 w 521529"/>
                <a:gd name="connsiteY348" fmla="*/ 232889 h 1022851"/>
                <a:gd name="connsiteX349" fmla="*/ 97492 w 521529"/>
                <a:gd name="connsiteY349" fmla="*/ 233921 h 1022851"/>
                <a:gd name="connsiteX350" fmla="*/ 97049 w 521529"/>
                <a:gd name="connsiteY350" fmla="*/ 235838 h 1022851"/>
                <a:gd name="connsiteX351" fmla="*/ 95722 w 521529"/>
                <a:gd name="connsiteY351" fmla="*/ 238051 h 1022851"/>
                <a:gd name="connsiteX352" fmla="*/ 91887 w 521529"/>
                <a:gd name="connsiteY352" fmla="*/ 238936 h 1022851"/>
                <a:gd name="connsiteX353" fmla="*/ 90560 w 521529"/>
                <a:gd name="connsiteY353" fmla="*/ 238198 h 1022851"/>
                <a:gd name="connsiteX354" fmla="*/ 90117 w 521529"/>
                <a:gd name="connsiteY354" fmla="*/ 238936 h 1022851"/>
                <a:gd name="connsiteX355" fmla="*/ 90117 w 521529"/>
                <a:gd name="connsiteY355" fmla="*/ 240558 h 1022851"/>
                <a:gd name="connsiteX356" fmla="*/ 89527 w 521529"/>
                <a:gd name="connsiteY356" fmla="*/ 242328 h 1022851"/>
                <a:gd name="connsiteX357" fmla="*/ 87610 w 521529"/>
                <a:gd name="connsiteY357" fmla="*/ 247196 h 1022851"/>
                <a:gd name="connsiteX358" fmla="*/ 86282 w 521529"/>
                <a:gd name="connsiteY358" fmla="*/ 251620 h 1022851"/>
                <a:gd name="connsiteX359" fmla="*/ 85545 w 521529"/>
                <a:gd name="connsiteY359" fmla="*/ 253538 h 1022851"/>
                <a:gd name="connsiteX360" fmla="*/ 85840 w 521529"/>
                <a:gd name="connsiteY360" fmla="*/ 255160 h 1022851"/>
                <a:gd name="connsiteX361" fmla="*/ 86430 w 521529"/>
                <a:gd name="connsiteY361" fmla="*/ 256045 h 1022851"/>
                <a:gd name="connsiteX362" fmla="*/ 86430 w 521529"/>
                <a:gd name="connsiteY362" fmla="*/ 256930 h 1022851"/>
                <a:gd name="connsiteX363" fmla="*/ 85397 w 521529"/>
                <a:gd name="connsiteY363" fmla="*/ 257962 h 1022851"/>
                <a:gd name="connsiteX364" fmla="*/ 84365 w 521529"/>
                <a:gd name="connsiteY364" fmla="*/ 259732 h 1022851"/>
                <a:gd name="connsiteX365" fmla="*/ 83332 w 521529"/>
                <a:gd name="connsiteY365" fmla="*/ 260027 h 1022851"/>
                <a:gd name="connsiteX366" fmla="*/ 82153 w 521529"/>
                <a:gd name="connsiteY366" fmla="*/ 259585 h 1022851"/>
                <a:gd name="connsiteX367" fmla="*/ 80973 w 521529"/>
                <a:gd name="connsiteY367" fmla="*/ 260617 h 1022851"/>
                <a:gd name="connsiteX368" fmla="*/ 80678 w 521529"/>
                <a:gd name="connsiteY368" fmla="*/ 262682 h 1022851"/>
                <a:gd name="connsiteX369" fmla="*/ 79940 w 521529"/>
                <a:gd name="connsiteY369" fmla="*/ 265337 h 1022851"/>
                <a:gd name="connsiteX370" fmla="*/ 79645 w 521529"/>
                <a:gd name="connsiteY370" fmla="*/ 268581 h 1022851"/>
                <a:gd name="connsiteX371" fmla="*/ 79203 w 521529"/>
                <a:gd name="connsiteY371" fmla="*/ 272711 h 1022851"/>
                <a:gd name="connsiteX372" fmla="*/ 80825 w 521529"/>
                <a:gd name="connsiteY372" fmla="*/ 275514 h 1022851"/>
                <a:gd name="connsiteX373" fmla="*/ 82743 w 521529"/>
                <a:gd name="connsiteY373" fmla="*/ 280528 h 1022851"/>
                <a:gd name="connsiteX374" fmla="*/ 84217 w 521529"/>
                <a:gd name="connsiteY374" fmla="*/ 281708 h 1022851"/>
                <a:gd name="connsiteX375" fmla="*/ 85840 w 521529"/>
                <a:gd name="connsiteY375" fmla="*/ 281708 h 1022851"/>
                <a:gd name="connsiteX376" fmla="*/ 87167 w 521529"/>
                <a:gd name="connsiteY376" fmla="*/ 282593 h 1022851"/>
                <a:gd name="connsiteX377" fmla="*/ 87905 w 521529"/>
                <a:gd name="connsiteY377" fmla="*/ 283773 h 1022851"/>
                <a:gd name="connsiteX378" fmla="*/ 87020 w 521529"/>
                <a:gd name="connsiteY378" fmla="*/ 285838 h 1022851"/>
                <a:gd name="connsiteX379" fmla="*/ 85397 w 521529"/>
                <a:gd name="connsiteY379" fmla="*/ 286133 h 1022851"/>
                <a:gd name="connsiteX380" fmla="*/ 85397 w 521529"/>
                <a:gd name="connsiteY380" fmla="*/ 287313 h 1022851"/>
                <a:gd name="connsiteX381" fmla="*/ 85692 w 521529"/>
                <a:gd name="connsiteY381" fmla="*/ 289968 h 1022851"/>
                <a:gd name="connsiteX382" fmla="*/ 86282 w 521529"/>
                <a:gd name="connsiteY382" fmla="*/ 292623 h 1022851"/>
                <a:gd name="connsiteX383" fmla="*/ 87905 w 521529"/>
                <a:gd name="connsiteY383" fmla="*/ 293802 h 1022851"/>
                <a:gd name="connsiteX384" fmla="*/ 88642 w 521529"/>
                <a:gd name="connsiteY384" fmla="*/ 297342 h 1022851"/>
                <a:gd name="connsiteX385" fmla="*/ 90265 w 521529"/>
                <a:gd name="connsiteY385" fmla="*/ 298522 h 1022851"/>
                <a:gd name="connsiteX386" fmla="*/ 90265 w 521529"/>
                <a:gd name="connsiteY386" fmla="*/ 302947 h 1022851"/>
                <a:gd name="connsiteX387" fmla="*/ 91592 w 521529"/>
                <a:gd name="connsiteY387" fmla="*/ 308257 h 1022851"/>
                <a:gd name="connsiteX388" fmla="*/ 93214 w 521529"/>
                <a:gd name="connsiteY388" fmla="*/ 309732 h 1022851"/>
                <a:gd name="connsiteX389" fmla="*/ 93952 w 521529"/>
                <a:gd name="connsiteY389" fmla="*/ 310469 h 1022851"/>
                <a:gd name="connsiteX390" fmla="*/ 93362 w 521529"/>
                <a:gd name="connsiteY390" fmla="*/ 312829 h 1022851"/>
                <a:gd name="connsiteX391" fmla="*/ 92035 w 521529"/>
                <a:gd name="connsiteY391" fmla="*/ 314599 h 1022851"/>
                <a:gd name="connsiteX392" fmla="*/ 91740 w 521529"/>
                <a:gd name="connsiteY392" fmla="*/ 317549 h 1022851"/>
                <a:gd name="connsiteX393" fmla="*/ 92182 w 521529"/>
                <a:gd name="connsiteY393" fmla="*/ 319761 h 1022851"/>
                <a:gd name="connsiteX394" fmla="*/ 93952 w 521529"/>
                <a:gd name="connsiteY394" fmla="*/ 321826 h 1022851"/>
                <a:gd name="connsiteX395" fmla="*/ 95279 w 521529"/>
                <a:gd name="connsiteY395" fmla="*/ 322121 h 1022851"/>
                <a:gd name="connsiteX396" fmla="*/ 97197 w 521529"/>
                <a:gd name="connsiteY396" fmla="*/ 321236 h 1022851"/>
                <a:gd name="connsiteX397" fmla="*/ 99262 w 521529"/>
                <a:gd name="connsiteY397" fmla="*/ 322121 h 1022851"/>
                <a:gd name="connsiteX398" fmla="*/ 99557 w 521529"/>
                <a:gd name="connsiteY398" fmla="*/ 323891 h 1022851"/>
                <a:gd name="connsiteX399" fmla="*/ 99852 w 521529"/>
                <a:gd name="connsiteY399" fmla="*/ 325513 h 1022851"/>
                <a:gd name="connsiteX400" fmla="*/ 98819 w 521529"/>
                <a:gd name="connsiteY400" fmla="*/ 327578 h 1022851"/>
                <a:gd name="connsiteX401" fmla="*/ 97639 w 521529"/>
                <a:gd name="connsiteY401" fmla="*/ 331413 h 1022851"/>
                <a:gd name="connsiteX402" fmla="*/ 97344 w 521529"/>
                <a:gd name="connsiteY402" fmla="*/ 335248 h 1022851"/>
                <a:gd name="connsiteX403" fmla="*/ 97639 w 521529"/>
                <a:gd name="connsiteY403" fmla="*/ 341000 h 1022851"/>
                <a:gd name="connsiteX404" fmla="*/ 98229 w 521529"/>
                <a:gd name="connsiteY404" fmla="*/ 345572 h 1022851"/>
                <a:gd name="connsiteX405" fmla="*/ 98229 w 521529"/>
                <a:gd name="connsiteY405" fmla="*/ 348374 h 1022851"/>
                <a:gd name="connsiteX406" fmla="*/ 98524 w 521529"/>
                <a:gd name="connsiteY406" fmla="*/ 349702 h 1022851"/>
                <a:gd name="connsiteX407" fmla="*/ 97787 w 521529"/>
                <a:gd name="connsiteY407" fmla="*/ 350587 h 1022851"/>
                <a:gd name="connsiteX408" fmla="*/ 96017 w 521529"/>
                <a:gd name="connsiteY408" fmla="*/ 351029 h 1022851"/>
                <a:gd name="connsiteX409" fmla="*/ 94542 w 521529"/>
                <a:gd name="connsiteY409" fmla="*/ 351029 h 1022851"/>
                <a:gd name="connsiteX410" fmla="*/ 93214 w 521529"/>
                <a:gd name="connsiteY410" fmla="*/ 351914 h 1022851"/>
                <a:gd name="connsiteX411" fmla="*/ 92920 w 521529"/>
                <a:gd name="connsiteY411" fmla="*/ 353389 h 1022851"/>
                <a:gd name="connsiteX412" fmla="*/ 91887 w 521529"/>
                <a:gd name="connsiteY412" fmla="*/ 355749 h 1022851"/>
                <a:gd name="connsiteX413" fmla="*/ 90855 w 521529"/>
                <a:gd name="connsiteY413" fmla="*/ 357519 h 1022851"/>
                <a:gd name="connsiteX414" fmla="*/ 89085 w 521529"/>
                <a:gd name="connsiteY414" fmla="*/ 360173 h 1022851"/>
                <a:gd name="connsiteX415" fmla="*/ 87905 w 521529"/>
                <a:gd name="connsiteY415" fmla="*/ 362829 h 1022851"/>
                <a:gd name="connsiteX416" fmla="*/ 87020 w 521529"/>
                <a:gd name="connsiteY416" fmla="*/ 364598 h 1022851"/>
                <a:gd name="connsiteX417" fmla="*/ 87020 w 521529"/>
                <a:gd name="connsiteY417" fmla="*/ 365778 h 1022851"/>
                <a:gd name="connsiteX418" fmla="*/ 86430 w 521529"/>
                <a:gd name="connsiteY418" fmla="*/ 368138 h 1022851"/>
                <a:gd name="connsiteX419" fmla="*/ 85692 w 521529"/>
                <a:gd name="connsiteY419" fmla="*/ 370056 h 1022851"/>
                <a:gd name="connsiteX420" fmla="*/ 84217 w 521529"/>
                <a:gd name="connsiteY420" fmla="*/ 376693 h 1022851"/>
                <a:gd name="connsiteX421" fmla="*/ 82300 w 521529"/>
                <a:gd name="connsiteY421" fmla="*/ 378020 h 1022851"/>
                <a:gd name="connsiteX422" fmla="*/ 80825 w 521529"/>
                <a:gd name="connsiteY422" fmla="*/ 378757 h 1022851"/>
                <a:gd name="connsiteX423" fmla="*/ 80088 w 521529"/>
                <a:gd name="connsiteY423" fmla="*/ 379642 h 1022851"/>
                <a:gd name="connsiteX424" fmla="*/ 80678 w 521529"/>
                <a:gd name="connsiteY424" fmla="*/ 381412 h 1022851"/>
                <a:gd name="connsiteX425" fmla="*/ 82300 w 521529"/>
                <a:gd name="connsiteY425" fmla="*/ 382002 h 1022851"/>
                <a:gd name="connsiteX426" fmla="*/ 82890 w 521529"/>
                <a:gd name="connsiteY426" fmla="*/ 383477 h 1022851"/>
                <a:gd name="connsiteX427" fmla="*/ 82890 w 521529"/>
                <a:gd name="connsiteY427" fmla="*/ 385690 h 1022851"/>
                <a:gd name="connsiteX428" fmla="*/ 83775 w 521529"/>
                <a:gd name="connsiteY428" fmla="*/ 387755 h 1022851"/>
                <a:gd name="connsiteX429" fmla="*/ 83775 w 521529"/>
                <a:gd name="connsiteY429" fmla="*/ 390262 h 1022851"/>
                <a:gd name="connsiteX430" fmla="*/ 84660 w 521529"/>
                <a:gd name="connsiteY430" fmla="*/ 395129 h 1022851"/>
                <a:gd name="connsiteX431" fmla="*/ 83775 w 521529"/>
                <a:gd name="connsiteY431" fmla="*/ 398226 h 1022851"/>
                <a:gd name="connsiteX432" fmla="*/ 84070 w 521529"/>
                <a:gd name="connsiteY432" fmla="*/ 401029 h 1022851"/>
                <a:gd name="connsiteX433" fmla="*/ 84070 w 521529"/>
                <a:gd name="connsiteY433" fmla="*/ 403684 h 1022851"/>
                <a:gd name="connsiteX434" fmla="*/ 82743 w 521529"/>
                <a:gd name="connsiteY434" fmla="*/ 405749 h 1022851"/>
                <a:gd name="connsiteX435" fmla="*/ 79940 w 521529"/>
                <a:gd name="connsiteY435" fmla="*/ 406191 h 1022851"/>
                <a:gd name="connsiteX436" fmla="*/ 78465 w 521529"/>
                <a:gd name="connsiteY436" fmla="*/ 408108 h 1022851"/>
                <a:gd name="connsiteX437" fmla="*/ 75810 w 521529"/>
                <a:gd name="connsiteY437" fmla="*/ 410173 h 1022851"/>
                <a:gd name="connsiteX438" fmla="*/ 75515 w 521529"/>
                <a:gd name="connsiteY438" fmla="*/ 411943 h 1022851"/>
                <a:gd name="connsiteX439" fmla="*/ 75073 w 521529"/>
                <a:gd name="connsiteY439" fmla="*/ 413418 h 1022851"/>
                <a:gd name="connsiteX440" fmla="*/ 74041 w 521529"/>
                <a:gd name="connsiteY440" fmla="*/ 414008 h 1022851"/>
                <a:gd name="connsiteX441" fmla="*/ 72418 w 521529"/>
                <a:gd name="connsiteY441" fmla="*/ 414008 h 1022851"/>
                <a:gd name="connsiteX442" fmla="*/ 71091 w 521529"/>
                <a:gd name="connsiteY442" fmla="*/ 414303 h 1022851"/>
                <a:gd name="connsiteX443" fmla="*/ 69173 w 521529"/>
                <a:gd name="connsiteY443" fmla="*/ 416368 h 1022851"/>
                <a:gd name="connsiteX444" fmla="*/ 67109 w 521529"/>
                <a:gd name="connsiteY444" fmla="*/ 417400 h 1022851"/>
                <a:gd name="connsiteX445" fmla="*/ 66666 w 521529"/>
                <a:gd name="connsiteY445" fmla="*/ 419023 h 1022851"/>
                <a:gd name="connsiteX446" fmla="*/ 66666 w 521529"/>
                <a:gd name="connsiteY446" fmla="*/ 420940 h 1022851"/>
                <a:gd name="connsiteX447" fmla="*/ 65781 w 521529"/>
                <a:gd name="connsiteY447" fmla="*/ 422120 h 1022851"/>
                <a:gd name="connsiteX448" fmla="*/ 64454 w 521529"/>
                <a:gd name="connsiteY448" fmla="*/ 424480 h 1022851"/>
                <a:gd name="connsiteX449" fmla="*/ 63569 w 521529"/>
                <a:gd name="connsiteY449" fmla="*/ 426987 h 1022851"/>
                <a:gd name="connsiteX450" fmla="*/ 64454 w 521529"/>
                <a:gd name="connsiteY450" fmla="*/ 429347 h 1022851"/>
                <a:gd name="connsiteX451" fmla="*/ 65339 w 521529"/>
                <a:gd name="connsiteY451" fmla="*/ 433477 h 1022851"/>
                <a:gd name="connsiteX452" fmla="*/ 65339 w 521529"/>
                <a:gd name="connsiteY452" fmla="*/ 435247 h 1022851"/>
                <a:gd name="connsiteX453" fmla="*/ 64306 w 521529"/>
                <a:gd name="connsiteY453" fmla="*/ 438639 h 1022851"/>
                <a:gd name="connsiteX454" fmla="*/ 63274 w 521529"/>
                <a:gd name="connsiteY454" fmla="*/ 440851 h 1022851"/>
                <a:gd name="connsiteX455" fmla="*/ 64159 w 521529"/>
                <a:gd name="connsiteY455" fmla="*/ 443654 h 1022851"/>
                <a:gd name="connsiteX456" fmla="*/ 64896 w 521529"/>
                <a:gd name="connsiteY456" fmla="*/ 445276 h 1022851"/>
                <a:gd name="connsiteX457" fmla="*/ 64159 w 521529"/>
                <a:gd name="connsiteY457" fmla="*/ 448668 h 1022851"/>
                <a:gd name="connsiteX458" fmla="*/ 63569 w 521529"/>
                <a:gd name="connsiteY458" fmla="*/ 450881 h 1022851"/>
                <a:gd name="connsiteX459" fmla="*/ 64011 w 521529"/>
                <a:gd name="connsiteY459" fmla="*/ 454863 h 1022851"/>
                <a:gd name="connsiteX460" fmla="*/ 65929 w 521529"/>
                <a:gd name="connsiteY460" fmla="*/ 459288 h 1022851"/>
                <a:gd name="connsiteX461" fmla="*/ 67698 w 521529"/>
                <a:gd name="connsiteY461" fmla="*/ 463270 h 1022851"/>
                <a:gd name="connsiteX462" fmla="*/ 67993 w 521529"/>
                <a:gd name="connsiteY462" fmla="*/ 467842 h 1022851"/>
                <a:gd name="connsiteX463" fmla="*/ 68436 w 521529"/>
                <a:gd name="connsiteY463" fmla="*/ 471530 h 1022851"/>
                <a:gd name="connsiteX464" fmla="*/ 69321 w 521529"/>
                <a:gd name="connsiteY464" fmla="*/ 475512 h 1022851"/>
                <a:gd name="connsiteX465" fmla="*/ 71091 w 521529"/>
                <a:gd name="connsiteY465" fmla="*/ 477134 h 1022851"/>
                <a:gd name="connsiteX466" fmla="*/ 72418 w 521529"/>
                <a:gd name="connsiteY466" fmla="*/ 478462 h 1022851"/>
                <a:gd name="connsiteX467" fmla="*/ 72123 w 521529"/>
                <a:gd name="connsiteY467" fmla="*/ 480379 h 1022851"/>
                <a:gd name="connsiteX468" fmla="*/ 71091 w 521529"/>
                <a:gd name="connsiteY468" fmla="*/ 482739 h 1022851"/>
                <a:gd name="connsiteX469" fmla="*/ 69616 w 521529"/>
                <a:gd name="connsiteY469" fmla="*/ 484509 h 1022851"/>
                <a:gd name="connsiteX470" fmla="*/ 66076 w 521529"/>
                <a:gd name="connsiteY470" fmla="*/ 485099 h 1022851"/>
                <a:gd name="connsiteX471" fmla="*/ 63126 w 521529"/>
                <a:gd name="connsiteY471" fmla="*/ 486721 h 1022851"/>
                <a:gd name="connsiteX472" fmla="*/ 60766 w 521529"/>
                <a:gd name="connsiteY472" fmla="*/ 487754 h 1022851"/>
                <a:gd name="connsiteX473" fmla="*/ 58997 w 521529"/>
                <a:gd name="connsiteY473" fmla="*/ 489081 h 1022851"/>
                <a:gd name="connsiteX474" fmla="*/ 57669 w 521529"/>
                <a:gd name="connsiteY474" fmla="*/ 490556 h 1022851"/>
                <a:gd name="connsiteX475" fmla="*/ 57079 w 521529"/>
                <a:gd name="connsiteY475" fmla="*/ 492031 h 1022851"/>
                <a:gd name="connsiteX476" fmla="*/ 57522 w 521529"/>
                <a:gd name="connsiteY476" fmla="*/ 498816 h 1022851"/>
                <a:gd name="connsiteX477" fmla="*/ 57227 w 521529"/>
                <a:gd name="connsiteY477" fmla="*/ 501323 h 1022851"/>
                <a:gd name="connsiteX478" fmla="*/ 56047 w 521529"/>
                <a:gd name="connsiteY478" fmla="*/ 504863 h 1022851"/>
                <a:gd name="connsiteX479" fmla="*/ 54867 w 521529"/>
                <a:gd name="connsiteY479" fmla="*/ 507665 h 1022851"/>
                <a:gd name="connsiteX480" fmla="*/ 54424 w 521529"/>
                <a:gd name="connsiteY480" fmla="*/ 508550 h 1022851"/>
                <a:gd name="connsiteX481" fmla="*/ 54424 w 521529"/>
                <a:gd name="connsiteY481" fmla="*/ 509877 h 1022851"/>
                <a:gd name="connsiteX482" fmla="*/ 54129 w 521529"/>
                <a:gd name="connsiteY482" fmla="*/ 511057 h 1022851"/>
                <a:gd name="connsiteX483" fmla="*/ 52949 w 521529"/>
                <a:gd name="connsiteY483" fmla="*/ 511352 h 1022851"/>
                <a:gd name="connsiteX484" fmla="*/ 51179 w 521529"/>
                <a:gd name="connsiteY484" fmla="*/ 510762 h 1022851"/>
                <a:gd name="connsiteX485" fmla="*/ 50147 w 521529"/>
                <a:gd name="connsiteY485" fmla="*/ 511057 h 1022851"/>
                <a:gd name="connsiteX486" fmla="*/ 49410 w 521529"/>
                <a:gd name="connsiteY486" fmla="*/ 511942 h 1022851"/>
                <a:gd name="connsiteX487" fmla="*/ 50000 w 521529"/>
                <a:gd name="connsiteY487" fmla="*/ 514154 h 1022851"/>
                <a:gd name="connsiteX488" fmla="*/ 50589 w 521529"/>
                <a:gd name="connsiteY488" fmla="*/ 517989 h 1022851"/>
                <a:gd name="connsiteX489" fmla="*/ 51475 w 521529"/>
                <a:gd name="connsiteY489" fmla="*/ 519612 h 1022851"/>
                <a:gd name="connsiteX490" fmla="*/ 51179 w 521529"/>
                <a:gd name="connsiteY490" fmla="*/ 520939 h 1022851"/>
                <a:gd name="connsiteX491" fmla="*/ 50884 w 521529"/>
                <a:gd name="connsiteY491" fmla="*/ 523742 h 1022851"/>
                <a:gd name="connsiteX492" fmla="*/ 49704 w 521529"/>
                <a:gd name="connsiteY492" fmla="*/ 525954 h 1022851"/>
                <a:gd name="connsiteX493" fmla="*/ 48230 w 521529"/>
                <a:gd name="connsiteY493" fmla="*/ 525954 h 1022851"/>
                <a:gd name="connsiteX494" fmla="*/ 47197 w 521529"/>
                <a:gd name="connsiteY494" fmla="*/ 526839 h 1022851"/>
                <a:gd name="connsiteX495" fmla="*/ 46755 w 521529"/>
                <a:gd name="connsiteY495" fmla="*/ 528461 h 1022851"/>
                <a:gd name="connsiteX496" fmla="*/ 47197 w 521529"/>
                <a:gd name="connsiteY496" fmla="*/ 530526 h 1022851"/>
                <a:gd name="connsiteX497" fmla="*/ 49262 w 521529"/>
                <a:gd name="connsiteY497" fmla="*/ 532296 h 1022851"/>
                <a:gd name="connsiteX498" fmla="*/ 50000 w 521529"/>
                <a:gd name="connsiteY498" fmla="*/ 533328 h 1022851"/>
                <a:gd name="connsiteX499" fmla="*/ 49704 w 521529"/>
                <a:gd name="connsiteY499" fmla="*/ 534803 h 1022851"/>
                <a:gd name="connsiteX500" fmla="*/ 48082 w 521529"/>
                <a:gd name="connsiteY500" fmla="*/ 535393 h 1022851"/>
                <a:gd name="connsiteX501" fmla="*/ 47197 w 521529"/>
                <a:gd name="connsiteY501" fmla="*/ 536573 h 1022851"/>
                <a:gd name="connsiteX502" fmla="*/ 46312 w 521529"/>
                <a:gd name="connsiteY502" fmla="*/ 539228 h 1022851"/>
                <a:gd name="connsiteX503" fmla="*/ 45132 w 521529"/>
                <a:gd name="connsiteY503" fmla="*/ 542178 h 1022851"/>
                <a:gd name="connsiteX504" fmla="*/ 43805 w 521529"/>
                <a:gd name="connsiteY504" fmla="*/ 544390 h 1022851"/>
                <a:gd name="connsiteX505" fmla="*/ 43510 w 521529"/>
                <a:gd name="connsiteY505" fmla="*/ 547340 h 1022851"/>
                <a:gd name="connsiteX506" fmla="*/ 45280 w 521529"/>
                <a:gd name="connsiteY506" fmla="*/ 550585 h 1022851"/>
                <a:gd name="connsiteX507" fmla="*/ 45280 w 521529"/>
                <a:gd name="connsiteY507" fmla="*/ 553682 h 1022851"/>
                <a:gd name="connsiteX508" fmla="*/ 44985 w 521529"/>
                <a:gd name="connsiteY508" fmla="*/ 562974 h 1022851"/>
                <a:gd name="connsiteX509" fmla="*/ 44985 w 521529"/>
                <a:gd name="connsiteY509" fmla="*/ 566072 h 1022851"/>
                <a:gd name="connsiteX510" fmla="*/ 45427 w 521529"/>
                <a:gd name="connsiteY510" fmla="*/ 571234 h 1022851"/>
                <a:gd name="connsiteX511" fmla="*/ 44690 w 521529"/>
                <a:gd name="connsiteY511" fmla="*/ 572708 h 1022851"/>
                <a:gd name="connsiteX512" fmla="*/ 44395 w 521529"/>
                <a:gd name="connsiteY512" fmla="*/ 574036 h 1022851"/>
                <a:gd name="connsiteX513" fmla="*/ 46165 w 521529"/>
                <a:gd name="connsiteY513" fmla="*/ 577871 h 1022851"/>
                <a:gd name="connsiteX514" fmla="*/ 48082 w 521529"/>
                <a:gd name="connsiteY514" fmla="*/ 584066 h 1022851"/>
                <a:gd name="connsiteX515" fmla="*/ 48672 w 521529"/>
                <a:gd name="connsiteY515" fmla="*/ 586573 h 1022851"/>
                <a:gd name="connsiteX516" fmla="*/ 48377 w 521529"/>
                <a:gd name="connsiteY516" fmla="*/ 588342 h 1022851"/>
                <a:gd name="connsiteX517" fmla="*/ 45722 w 521529"/>
                <a:gd name="connsiteY517" fmla="*/ 589817 h 1022851"/>
                <a:gd name="connsiteX518" fmla="*/ 43510 w 521529"/>
                <a:gd name="connsiteY518" fmla="*/ 590408 h 1022851"/>
                <a:gd name="connsiteX519" fmla="*/ 42183 w 521529"/>
                <a:gd name="connsiteY519" fmla="*/ 589375 h 1022851"/>
                <a:gd name="connsiteX520" fmla="*/ 41298 w 521529"/>
                <a:gd name="connsiteY520" fmla="*/ 589817 h 1022851"/>
                <a:gd name="connsiteX521" fmla="*/ 40265 w 521529"/>
                <a:gd name="connsiteY521" fmla="*/ 591587 h 1022851"/>
                <a:gd name="connsiteX522" fmla="*/ 39085 w 521529"/>
                <a:gd name="connsiteY522" fmla="*/ 593062 h 1022851"/>
                <a:gd name="connsiteX523" fmla="*/ 38643 w 521529"/>
                <a:gd name="connsiteY523" fmla="*/ 594537 h 1022851"/>
                <a:gd name="connsiteX524" fmla="*/ 39823 w 521529"/>
                <a:gd name="connsiteY524" fmla="*/ 596455 h 1022851"/>
                <a:gd name="connsiteX525" fmla="*/ 40413 w 521529"/>
                <a:gd name="connsiteY525" fmla="*/ 599994 h 1022851"/>
                <a:gd name="connsiteX526" fmla="*/ 39085 w 521529"/>
                <a:gd name="connsiteY526" fmla="*/ 601469 h 1022851"/>
                <a:gd name="connsiteX527" fmla="*/ 38053 w 521529"/>
                <a:gd name="connsiteY527" fmla="*/ 603239 h 1022851"/>
                <a:gd name="connsiteX528" fmla="*/ 38348 w 521529"/>
                <a:gd name="connsiteY528" fmla="*/ 605451 h 1022851"/>
                <a:gd name="connsiteX529" fmla="*/ 38790 w 521529"/>
                <a:gd name="connsiteY529" fmla="*/ 609434 h 1022851"/>
                <a:gd name="connsiteX530" fmla="*/ 37905 w 521529"/>
                <a:gd name="connsiteY530" fmla="*/ 616218 h 1022851"/>
                <a:gd name="connsiteX531" fmla="*/ 39085 w 521529"/>
                <a:gd name="connsiteY531" fmla="*/ 618578 h 1022851"/>
                <a:gd name="connsiteX532" fmla="*/ 40265 w 521529"/>
                <a:gd name="connsiteY532" fmla="*/ 619758 h 1022851"/>
                <a:gd name="connsiteX533" fmla="*/ 44395 w 521529"/>
                <a:gd name="connsiteY533" fmla="*/ 621086 h 1022851"/>
                <a:gd name="connsiteX534" fmla="*/ 47492 w 521529"/>
                <a:gd name="connsiteY534" fmla="*/ 621823 h 1022851"/>
                <a:gd name="connsiteX535" fmla="*/ 48230 w 521529"/>
                <a:gd name="connsiteY535" fmla="*/ 624036 h 1022851"/>
                <a:gd name="connsiteX536" fmla="*/ 47935 w 521529"/>
                <a:gd name="connsiteY536" fmla="*/ 625805 h 1022851"/>
                <a:gd name="connsiteX537" fmla="*/ 46460 w 521529"/>
                <a:gd name="connsiteY537" fmla="*/ 626690 h 1022851"/>
                <a:gd name="connsiteX538" fmla="*/ 44247 w 521529"/>
                <a:gd name="connsiteY538" fmla="*/ 627428 h 1022851"/>
                <a:gd name="connsiteX539" fmla="*/ 44247 w 521529"/>
                <a:gd name="connsiteY539" fmla="*/ 630378 h 1022851"/>
                <a:gd name="connsiteX540" fmla="*/ 46165 w 521529"/>
                <a:gd name="connsiteY540" fmla="*/ 633180 h 1022851"/>
                <a:gd name="connsiteX541" fmla="*/ 48230 w 521529"/>
                <a:gd name="connsiteY541" fmla="*/ 635245 h 1022851"/>
                <a:gd name="connsiteX542" fmla="*/ 48672 w 521529"/>
                <a:gd name="connsiteY542" fmla="*/ 637015 h 1022851"/>
                <a:gd name="connsiteX543" fmla="*/ 48672 w 521529"/>
                <a:gd name="connsiteY543" fmla="*/ 638785 h 1022851"/>
                <a:gd name="connsiteX544" fmla="*/ 47050 w 521529"/>
                <a:gd name="connsiteY544" fmla="*/ 640260 h 1022851"/>
                <a:gd name="connsiteX545" fmla="*/ 49115 w 521529"/>
                <a:gd name="connsiteY545" fmla="*/ 643652 h 1022851"/>
                <a:gd name="connsiteX546" fmla="*/ 50000 w 521529"/>
                <a:gd name="connsiteY546" fmla="*/ 645864 h 1022851"/>
                <a:gd name="connsiteX547" fmla="*/ 49115 w 521529"/>
                <a:gd name="connsiteY547" fmla="*/ 647634 h 1022851"/>
                <a:gd name="connsiteX548" fmla="*/ 47787 w 521529"/>
                <a:gd name="connsiteY548" fmla="*/ 650289 h 1022851"/>
                <a:gd name="connsiteX549" fmla="*/ 46607 w 521529"/>
                <a:gd name="connsiteY549" fmla="*/ 651616 h 1022851"/>
                <a:gd name="connsiteX550" fmla="*/ 46607 w 521529"/>
                <a:gd name="connsiteY550" fmla="*/ 653091 h 1022851"/>
                <a:gd name="connsiteX551" fmla="*/ 46165 w 521529"/>
                <a:gd name="connsiteY551" fmla="*/ 656041 h 1022851"/>
                <a:gd name="connsiteX552" fmla="*/ 46165 w 521529"/>
                <a:gd name="connsiteY552" fmla="*/ 658843 h 1022851"/>
                <a:gd name="connsiteX553" fmla="*/ 46460 w 521529"/>
                <a:gd name="connsiteY553" fmla="*/ 660466 h 1022851"/>
                <a:gd name="connsiteX554" fmla="*/ 59439 w 521529"/>
                <a:gd name="connsiteY554" fmla="*/ 661793 h 1022851"/>
                <a:gd name="connsiteX555" fmla="*/ 62389 w 521529"/>
                <a:gd name="connsiteY555" fmla="*/ 662383 h 1022851"/>
                <a:gd name="connsiteX556" fmla="*/ 64011 w 521529"/>
                <a:gd name="connsiteY556" fmla="*/ 664006 h 1022851"/>
                <a:gd name="connsiteX557" fmla="*/ 63716 w 521529"/>
                <a:gd name="connsiteY557" fmla="*/ 666071 h 1022851"/>
                <a:gd name="connsiteX558" fmla="*/ 62094 w 521529"/>
                <a:gd name="connsiteY558" fmla="*/ 668283 h 1022851"/>
                <a:gd name="connsiteX559" fmla="*/ 61061 w 521529"/>
                <a:gd name="connsiteY559" fmla="*/ 672560 h 1022851"/>
                <a:gd name="connsiteX560" fmla="*/ 58554 w 521529"/>
                <a:gd name="connsiteY560" fmla="*/ 673298 h 1022851"/>
                <a:gd name="connsiteX561" fmla="*/ 56047 w 521529"/>
                <a:gd name="connsiteY561" fmla="*/ 672118 h 1022851"/>
                <a:gd name="connsiteX562" fmla="*/ 53244 w 521529"/>
                <a:gd name="connsiteY562" fmla="*/ 672560 h 1022851"/>
                <a:gd name="connsiteX563" fmla="*/ 50884 w 521529"/>
                <a:gd name="connsiteY563" fmla="*/ 672855 h 1022851"/>
                <a:gd name="connsiteX564" fmla="*/ 47492 w 521529"/>
                <a:gd name="connsiteY564" fmla="*/ 672855 h 1022851"/>
                <a:gd name="connsiteX565" fmla="*/ 42920 w 521529"/>
                <a:gd name="connsiteY565" fmla="*/ 673592 h 1022851"/>
                <a:gd name="connsiteX566" fmla="*/ 40118 w 521529"/>
                <a:gd name="connsiteY566" fmla="*/ 673003 h 1022851"/>
                <a:gd name="connsiteX567" fmla="*/ 39823 w 521529"/>
                <a:gd name="connsiteY567" fmla="*/ 674625 h 1022851"/>
                <a:gd name="connsiteX568" fmla="*/ 40560 w 521529"/>
                <a:gd name="connsiteY568" fmla="*/ 677280 h 1022851"/>
                <a:gd name="connsiteX569" fmla="*/ 46607 w 521529"/>
                <a:gd name="connsiteY569" fmla="*/ 678165 h 1022851"/>
                <a:gd name="connsiteX570" fmla="*/ 52212 w 521529"/>
                <a:gd name="connsiteY570" fmla="*/ 679787 h 1022851"/>
                <a:gd name="connsiteX571" fmla="*/ 53982 w 521529"/>
                <a:gd name="connsiteY571" fmla="*/ 682590 h 1022851"/>
                <a:gd name="connsiteX572" fmla="*/ 56342 w 521529"/>
                <a:gd name="connsiteY572" fmla="*/ 685834 h 1022851"/>
                <a:gd name="connsiteX573" fmla="*/ 58701 w 521529"/>
                <a:gd name="connsiteY573" fmla="*/ 687899 h 1022851"/>
                <a:gd name="connsiteX574" fmla="*/ 58701 w 521529"/>
                <a:gd name="connsiteY574" fmla="*/ 691144 h 1022851"/>
                <a:gd name="connsiteX575" fmla="*/ 55162 w 521529"/>
                <a:gd name="connsiteY575" fmla="*/ 694536 h 1022851"/>
                <a:gd name="connsiteX576" fmla="*/ 54719 w 521529"/>
                <a:gd name="connsiteY576" fmla="*/ 696896 h 1022851"/>
                <a:gd name="connsiteX577" fmla="*/ 49852 w 521529"/>
                <a:gd name="connsiteY577" fmla="*/ 697634 h 1022851"/>
                <a:gd name="connsiteX578" fmla="*/ 48525 w 521529"/>
                <a:gd name="connsiteY578" fmla="*/ 699109 h 1022851"/>
                <a:gd name="connsiteX579" fmla="*/ 47787 w 521529"/>
                <a:gd name="connsiteY579" fmla="*/ 703828 h 1022851"/>
                <a:gd name="connsiteX580" fmla="*/ 48377 w 521529"/>
                <a:gd name="connsiteY580" fmla="*/ 707516 h 1022851"/>
                <a:gd name="connsiteX581" fmla="*/ 50147 w 521529"/>
                <a:gd name="connsiteY581" fmla="*/ 708843 h 1022851"/>
                <a:gd name="connsiteX582" fmla="*/ 51475 w 521529"/>
                <a:gd name="connsiteY582" fmla="*/ 711351 h 1022851"/>
                <a:gd name="connsiteX583" fmla="*/ 50147 w 521529"/>
                <a:gd name="connsiteY583" fmla="*/ 714152 h 1022851"/>
                <a:gd name="connsiteX584" fmla="*/ 46902 w 521529"/>
                <a:gd name="connsiteY584" fmla="*/ 716070 h 1022851"/>
                <a:gd name="connsiteX585" fmla="*/ 45132 w 521529"/>
                <a:gd name="connsiteY585" fmla="*/ 717987 h 1022851"/>
                <a:gd name="connsiteX586" fmla="*/ 46165 w 521529"/>
                <a:gd name="connsiteY586" fmla="*/ 719462 h 1022851"/>
                <a:gd name="connsiteX587" fmla="*/ 47640 w 521529"/>
                <a:gd name="connsiteY587" fmla="*/ 721822 h 1022851"/>
                <a:gd name="connsiteX588" fmla="*/ 48082 w 521529"/>
                <a:gd name="connsiteY588" fmla="*/ 723150 h 1022851"/>
                <a:gd name="connsiteX589" fmla="*/ 48820 w 521529"/>
                <a:gd name="connsiteY589" fmla="*/ 726689 h 1022851"/>
                <a:gd name="connsiteX590" fmla="*/ 49704 w 521529"/>
                <a:gd name="connsiteY590" fmla="*/ 731557 h 1022851"/>
                <a:gd name="connsiteX591" fmla="*/ 49704 w 521529"/>
                <a:gd name="connsiteY591" fmla="*/ 733917 h 1022851"/>
                <a:gd name="connsiteX592" fmla="*/ 48672 w 521529"/>
                <a:gd name="connsiteY592" fmla="*/ 735686 h 1022851"/>
                <a:gd name="connsiteX593" fmla="*/ 45427 w 521529"/>
                <a:gd name="connsiteY593" fmla="*/ 738489 h 1022851"/>
                <a:gd name="connsiteX594" fmla="*/ 43215 w 521529"/>
                <a:gd name="connsiteY594" fmla="*/ 739816 h 1022851"/>
                <a:gd name="connsiteX595" fmla="*/ 42772 w 521529"/>
                <a:gd name="connsiteY595" fmla="*/ 743356 h 1022851"/>
                <a:gd name="connsiteX596" fmla="*/ 42772 w 521529"/>
                <a:gd name="connsiteY596" fmla="*/ 748371 h 1022851"/>
                <a:gd name="connsiteX597" fmla="*/ 44247 w 521529"/>
                <a:gd name="connsiteY597" fmla="*/ 750288 h 1022851"/>
                <a:gd name="connsiteX598" fmla="*/ 44247 w 521529"/>
                <a:gd name="connsiteY598" fmla="*/ 752205 h 1022851"/>
                <a:gd name="connsiteX599" fmla="*/ 42183 w 521529"/>
                <a:gd name="connsiteY599" fmla="*/ 752648 h 1022851"/>
                <a:gd name="connsiteX600" fmla="*/ 40560 w 521529"/>
                <a:gd name="connsiteY600" fmla="*/ 753533 h 1022851"/>
                <a:gd name="connsiteX601" fmla="*/ 38938 w 521529"/>
                <a:gd name="connsiteY601" fmla="*/ 756925 h 1022851"/>
                <a:gd name="connsiteX602" fmla="*/ 34218 w 521529"/>
                <a:gd name="connsiteY602" fmla="*/ 760317 h 1022851"/>
                <a:gd name="connsiteX603" fmla="*/ 32595 w 521529"/>
                <a:gd name="connsiteY603" fmla="*/ 761792 h 1022851"/>
                <a:gd name="connsiteX604" fmla="*/ 32595 w 521529"/>
                <a:gd name="connsiteY604" fmla="*/ 764447 h 1022851"/>
                <a:gd name="connsiteX605" fmla="*/ 30826 w 521529"/>
                <a:gd name="connsiteY605" fmla="*/ 768282 h 1022851"/>
                <a:gd name="connsiteX606" fmla="*/ 29203 w 521529"/>
                <a:gd name="connsiteY606" fmla="*/ 771527 h 1022851"/>
                <a:gd name="connsiteX607" fmla="*/ 28023 w 521529"/>
                <a:gd name="connsiteY607" fmla="*/ 774624 h 1022851"/>
                <a:gd name="connsiteX608" fmla="*/ 28318 w 521529"/>
                <a:gd name="connsiteY608" fmla="*/ 777869 h 1022851"/>
                <a:gd name="connsiteX609" fmla="*/ 30973 w 521529"/>
                <a:gd name="connsiteY609" fmla="*/ 779344 h 1022851"/>
                <a:gd name="connsiteX610" fmla="*/ 33038 w 521529"/>
                <a:gd name="connsiteY610" fmla="*/ 782441 h 1022851"/>
                <a:gd name="connsiteX611" fmla="*/ 33923 w 521529"/>
                <a:gd name="connsiteY611" fmla="*/ 786424 h 1022851"/>
                <a:gd name="connsiteX612" fmla="*/ 32301 w 521529"/>
                <a:gd name="connsiteY612" fmla="*/ 790996 h 1022851"/>
                <a:gd name="connsiteX613" fmla="*/ 28613 w 521529"/>
                <a:gd name="connsiteY613" fmla="*/ 792766 h 1022851"/>
                <a:gd name="connsiteX614" fmla="*/ 26401 w 521529"/>
                <a:gd name="connsiteY614" fmla="*/ 794683 h 1022851"/>
                <a:gd name="connsiteX615" fmla="*/ 25664 w 521529"/>
                <a:gd name="connsiteY615" fmla="*/ 796158 h 1022851"/>
                <a:gd name="connsiteX616" fmla="*/ 26253 w 521529"/>
                <a:gd name="connsiteY616" fmla="*/ 801025 h 1022851"/>
                <a:gd name="connsiteX617" fmla="*/ 26253 w 521529"/>
                <a:gd name="connsiteY617" fmla="*/ 803237 h 1022851"/>
                <a:gd name="connsiteX618" fmla="*/ 25516 w 521529"/>
                <a:gd name="connsiteY618" fmla="*/ 805302 h 1022851"/>
                <a:gd name="connsiteX619" fmla="*/ 24484 w 521529"/>
                <a:gd name="connsiteY619" fmla="*/ 806925 h 1022851"/>
                <a:gd name="connsiteX620" fmla="*/ 22419 w 521529"/>
                <a:gd name="connsiteY620" fmla="*/ 808694 h 1022851"/>
                <a:gd name="connsiteX621" fmla="*/ 18879 w 521529"/>
                <a:gd name="connsiteY621" fmla="*/ 810317 h 1022851"/>
                <a:gd name="connsiteX622" fmla="*/ 15781 w 521529"/>
                <a:gd name="connsiteY622" fmla="*/ 811350 h 1022851"/>
                <a:gd name="connsiteX623" fmla="*/ 14454 w 521529"/>
                <a:gd name="connsiteY623" fmla="*/ 812677 h 1022851"/>
                <a:gd name="connsiteX624" fmla="*/ 12832 w 521529"/>
                <a:gd name="connsiteY624" fmla="*/ 815479 h 1022851"/>
                <a:gd name="connsiteX625" fmla="*/ 11357 w 521529"/>
                <a:gd name="connsiteY625" fmla="*/ 818577 h 1022851"/>
                <a:gd name="connsiteX626" fmla="*/ 11652 w 521529"/>
                <a:gd name="connsiteY626" fmla="*/ 822411 h 1022851"/>
                <a:gd name="connsiteX627" fmla="*/ 3097 w 521529"/>
                <a:gd name="connsiteY627" fmla="*/ 822854 h 1022851"/>
                <a:gd name="connsiteX628" fmla="*/ 2507 w 521529"/>
                <a:gd name="connsiteY628" fmla="*/ 825656 h 1022851"/>
                <a:gd name="connsiteX629" fmla="*/ 590 w 521529"/>
                <a:gd name="connsiteY629" fmla="*/ 827869 h 1022851"/>
                <a:gd name="connsiteX630" fmla="*/ 0 w 521529"/>
                <a:gd name="connsiteY630" fmla="*/ 831851 h 1022851"/>
                <a:gd name="connsiteX631" fmla="*/ 1917 w 521529"/>
                <a:gd name="connsiteY631" fmla="*/ 835686 h 1022851"/>
                <a:gd name="connsiteX632" fmla="*/ 2802 w 521529"/>
                <a:gd name="connsiteY632" fmla="*/ 838930 h 1022851"/>
                <a:gd name="connsiteX633" fmla="*/ 1327 w 521529"/>
                <a:gd name="connsiteY633" fmla="*/ 842912 h 1022851"/>
                <a:gd name="connsiteX634" fmla="*/ 1917 w 521529"/>
                <a:gd name="connsiteY634" fmla="*/ 847042 h 1022851"/>
                <a:gd name="connsiteX635" fmla="*/ 1917 w 521529"/>
                <a:gd name="connsiteY635" fmla="*/ 850287 h 1022851"/>
                <a:gd name="connsiteX636" fmla="*/ 5015 w 521529"/>
                <a:gd name="connsiteY636" fmla="*/ 853974 h 1022851"/>
                <a:gd name="connsiteX637" fmla="*/ 6932 w 521529"/>
                <a:gd name="connsiteY637" fmla="*/ 858399 h 1022851"/>
                <a:gd name="connsiteX638" fmla="*/ 7964 w 521529"/>
                <a:gd name="connsiteY638" fmla="*/ 862234 h 1022851"/>
                <a:gd name="connsiteX639" fmla="*/ 8555 w 521529"/>
                <a:gd name="connsiteY639" fmla="*/ 865184 h 1022851"/>
                <a:gd name="connsiteX640" fmla="*/ 9292 w 521529"/>
                <a:gd name="connsiteY640" fmla="*/ 866954 h 1022851"/>
                <a:gd name="connsiteX641" fmla="*/ 10472 w 521529"/>
                <a:gd name="connsiteY641" fmla="*/ 869018 h 1022851"/>
                <a:gd name="connsiteX642" fmla="*/ 11062 w 521529"/>
                <a:gd name="connsiteY642" fmla="*/ 871378 h 1022851"/>
                <a:gd name="connsiteX643" fmla="*/ 12832 w 521529"/>
                <a:gd name="connsiteY643" fmla="*/ 872116 h 1022851"/>
                <a:gd name="connsiteX644" fmla="*/ 16076 w 521529"/>
                <a:gd name="connsiteY644" fmla="*/ 869904 h 1022851"/>
                <a:gd name="connsiteX645" fmla="*/ 18436 w 521529"/>
                <a:gd name="connsiteY645" fmla="*/ 868429 h 1022851"/>
                <a:gd name="connsiteX646" fmla="*/ 20059 w 521529"/>
                <a:gd name="connsiteY646" fmla="*/ 867839 h 1022851"/>
                <a:gd name="connsiteX647" fmla="*/ 24778 w 521529"/>
                <a:gd name="connsiteY647" fmla="*/ 868133 h 1022851"/>
                <a:gd name="connsiteX648" fmla="*/ 27728 w 521529"/>
                <a:gd name="connsiteY648" fmla="*/ 866806 h 1022851"/>
                <a:gd name="connsiteX649" fmla="*/ 29056 w 521529"/>
                <a:gd name="connsiteY649" fmla="*/ 866806 h 1022851"/>
                <a:gd name="connsiteX650" fmla="*/ 30826 w 521529"/>
                <a:gd name="connsiteY650" fmla="*/ 867691 h 1022851"/>
                <a:gd name="connsiteX651" fmla="*/ 32153 w 521529"/>
                <a:gd name="connsiteY651" fmla="*/ 869314 h 1022851"/>
                <a:gd name="connsiteX652" fmla="*/ 33186 w 521529"/>
                <a:gd name="connsiteY652" fmla="*/ 873001 h 1022851"/>
                <a:gd name="connsiteX653" fmla="*/ 33775 w 521529"/>
                <a:gd name="connsiteY653" fmla="*/ 877131 h 1022851"/>
                <a:gd name="connsiteX654" fmla="*/ 32890 w 521529"/>
                <a:gd name="connsiteY654" fmla="*/ 881408 h 1022851"/>
                <a:gd name="connsiteX655" fmla="*/ 31563 w 521529"/>
                <a:gd name="connsiteY655" fmla="*/ 882293 h 1022851"/>
                <a:gd name="connsiteX656" fmla="*/ 31121 w 521529"/>
                <a:gd name="connsiteY656" fmla="*/ 883473 h 1022851"/>
                <a:gd name="connsiteX657" fmla="*/ 31563 w 521529"/>
                <a:gd name="connsiteY657" fmla="*/ 886127 h 1022851"/>
                <a:gd name="connsiteX658" fmla="*/ 33038 w 521529"/>
                <a:gd name="connsiteY658" fmla="*/ 887898 h 1022851"/>
                <a:gd name="connsiteX659" fmla="*/ 33038 w 521529"/>
                <a:gd name="connsiteY659" fmla="*/ 890552 h 1022851"/>
                <a:gd name="connsiteX660" fmla="*/ 31416 w 521529"/>
                <a:gd name="connsiteY660" fmla="*/ 896452 h 1022851"/>
                <a:gd name="connsiteX661" fmla="*/ 30383 w 521529"/>
                <a:gd name="connsiteY661" fmla="*/ 898959 h 1022851"/>
                <a:gd name="connsiteX662" fmla="*/ 32301 w 521529"/>
                <a:gd name="connsiteY662" fmla="*/ 901761 h 1022851"/>
                <a:gd name="connsiteX663" fmla="*/ 34070 w 521529"/>
                <a:gd name="connsiteY663" fmla="*/ 904269 h 1022851"/>
                <a:gd name="connsiteX664" fmla="*/ 37463 w 521529"/>
                <a:gd name="connsiteY664" fmla="*/ 906039 h 1022851"/>
                <a:gd name="connsiteX665" fmla="*/ 40265 w 521529"/>
                <a:gd name="connsiteY665" fmla="*/ 908693 h 1022851"/>
                <a:gd name="connsiteX666" fmla="*/ 42183 w 521529"/>
                <a:gd name="connsiteY666" fmla="*/ 910906 h 1022851"/>
                <a:gd name="connsiteX667" fmla="*/ 41740 w 521529"/>
                <a:gd name="connsiteY667" fmla="*/ 913856 h 1022851"/>
                <a:gd name="connsiteX668" fmla="*/ 43067 w 521529"/>
                <a:gd name="connsiteY668" fmla="*/ 914741 h 1022851"/>
                <a:gd name="connsiteX669" fmla="*/ 56194 w 521529"/>
                <a:gd name="connsiteY669" fmla="*/ 914741 h 1022851"/>
                <a:gd name="connsiteX670" fmla="*/ 68583 w 521529"/>
                <a:gd name="connsiteY670" fmla="*/ 915036 h 1022851"/>
                <a:gd name="connsiteX671" fmla="*/ 80678 w 521529"/>
                <a:gd name="connsiteY671" fmla="*/ 915036 h 1022851"/>
                <a:gd name="connsiteX672" fmla="*/ 94394 w 521529"/>
                <a:gd name="connsiteY672" fmla="*/ 915331 h 1022851"/>
                <a:gd name="connsiteX673" fmla="*/ 100884 w 521529"/>
                <a:gd name="connsiteY673" fmla="*/ 917691 h 1022851"/>
                <a:gd name="connsiteX674" fmla="*/ 106784 w 521529"/>
                <a:gd name="connsiteY674" fmla="*/ 919755 h 1022851"/>
                <a:gd name="connsiteX675" fmla="*/ 114158 w 521529"/>
                <a:gd name="connsiteY675" fmla="*/ 919755 h 1022851"/>
                <a:gd name="connsiteX676" fmla="*/ 121533 w 521529"/>
                <a:gd name="connsiteY676" fmla="*/ 922263 h 1022851"/>
                <a:gd name="connsiteX677" fmla="*/ 126990 w 521529"/>
                <a:gd name="connsiteY677" fmla="*/ 923885 h 1022851"/>
                <a:gd name="connsiteX678" fmla="*/ 130235 w 521529"/>
                <a:gd name="connsiteY678" fmla="*/ 924475 h 1022851"/>
                <a:gd name="connsiteX679" fmla="*/ 133627 w 521529"/>
                <a:gd name="connsiteY679" fmla="*/ 925065 h 1022851"/>
                <a:gd name="connsiteX680" fmla="*/ 134070 w 521529"/>
                <a:gd name="connsiteY680" fmla="*/ 927425 h 1022851"/>
                <a:gd name="connsiteX681" fmla="*/ 135397 w 521529"/>
                <a:gd name="connsiteY681" fmla="*/ 925655 h 1022851"/>
                <a:gd name="connsiteX682" fmla="*/ 132742 w 521529"/>
                <a:gd name="connsiteY682" fmla="*/ 921820 h 1022851"/>
                <a:gd name="connsiteX683" fmla="*/ 127580 w 521529"/>
                <a:gd name="connsiteY683" fmla="*/ 915331 h 1022851"/>
                <a:gd name="connsiteX684" fmla="*/ 121680 w 521529"/>
                <a:gd name="connsiteY684" fmla="*/ 904859 h 1022851"/>
                <a:gd name="connsiteX685" fmla="*/ 120353 w 521529"/>
                <a:gd name="connsiteY685" fmla="*/ 903532 h 1022851"/>
                <a:gd name="connsiteX686" fmla="*/ 118583 w 521529"/>
                <a:gd name="connsiteY686" fmla="*/ 902057 h 1022851"/>
                <a:gd name="connsiteX687" fmla="*/ 114748 w 521529"/>
                <a:gd name="connsiteY687" fmla="*/ 902942 h 1022851"/>
                <a:gd name="connsiteX688" fmla="*/ 111208 w 521529"/>
                <a:gd name="connsiteY688" fmla="*/ 900876 h 1022851"/>
                <a:gd name="connsiteX689" fmla="*/ 108701 w 521529"/>
                <a:gd name="connsiteY689" fmla="*/ 901172 h 1022851"/>
                <a:gd name="connsiteX690" fmla="*/ 107226 w 521529"/>
                <a:gd name="connsiteY690" fmla="*/ 900287 h 1022851"/>
                <a:gd name="connsiteX691" fmla="*/ 110028 w 521529"/>
                <a:gd name="connsiteY691" fmla="*/ 899402 h 1022851"/>
                <a:gd name="connsiteX692" fmla="*/ 113716 w 521529"/>
                <a:gd name="connsiteY692" fmla="*/ 899402 h 1022851"/>
                <a:gd name="connsiteX693" fmla="*/ 117846 w 521529"/>
                <a:gd name="connsiteY693" fmla="*/ 898959 h 1022851"/>
                <a:gd name="connsiteX694" fmla="*/ 118435 w 521529"/>
                <a:gd name="connsiteY694" fmla="*/ 896894 h 1022851"/>
                <a:gd name="connsiteX695" fmla="*/ 118435 w 521529"/>
                <a:gd name="connsiteY695" fmla="*/ 895419 h 1022851"/>
                <a:gd name="connsiteX696" fmla="*/ 117698 w 521529"/>
                <a:gd name="connsiteY696" fmla="*/ 890405 h 1022851"/>
                <a:gd name="connsiteX697" fmla="*/ 115633 w 521529"/>
                <a:gd name="connsiteY697" fmla="*/ 883325 h 1022851"/>
                <a:gd name="connsiteX698" fmla="*/ 114158 w 521529"/>
                <a:gd name="connsiteY698" fmla="*/ 879785 h 1022851"/>
                <a:gd name="connsiteX699" fmla="*/ 112388 w 521529"/>
                <a:gd name="connsiteY699" fmla="*/ 880228 h 1022851"/>
                <a:gd name="connsiteX700" fmla="*/ 110176 w 521529"/>
                <a:gd name="connsiteY700" fmla="*/ 881555 h 1022851"/>
                <a:gd name="connsiteX701" fmla="*/ 110176 w 521529"/>
                <a:gd name="connsiteY701" fmla="*/ 880965 h 1022851"/>
                <a:gd name="connsiteX702" fmla="*/ 113273 w 521529"/>
                <a:gd name="connsiteY702" fmla="*/ 878310 h 1022851"/>
                <a:gd name="connsiteX703" fmla="*/ 115338 w 521529"/>
                <a:gd name="connsiteY703" fmla="*/ 875361 h 1022851"/>
                <a:gd name="connsiteX704" fmla="*/ 115633 w 521529"/>
                <a:gd name="connsiteY704" fmla="*/ 871526 h 1022851"/>
                <a:gd name="connsiteX705" fmla="*/ 116960 w 521529"/>
                <a:gd name="connsiteY705" fmla="*/ 865774 h 1022851"/>
                <a:gd name="connsiteX706" fmla="*/ 118140 w 521529"/>
                <a:gd name="connsiteY706" fmla="*/ 862824 h 1022851"/>
                <a:gd name="connsiteX707" fmla="*/ 120943 w 521529"/>
                <a:gd name="connsiteY707" fmla="*/ 858842 h 1022851"/>
                <a:gd name="connsiteX708" fmla="*/ 125957 w 521529"/>
                <a:gd name="connsiteY708" fmla="*/ 855449 h 1022851"/>
                <a:gd name="connsiteX709" fmla="*/ 130087 w 521529"/>
                <a:gd name="connsiteY709" fmla="*/ 853532 h 1022851"/>
                <a:gd name="connsiteX710" fmla="*/ 133332 w 521529"/>
                <a:gd name="connsiteY710" fmla="*/ 852499 h 1022851"/>
                <a:gd name="connsiteX711" fmla="*/ 134512 w 521529"/>
                <a:gd name="connsiteY711" fmla="*/ 851172 h 1022851"/>
                <a:gd name="connsiteX712" fmla="*/ 133185 w 521529"/>
                <a:gd name="connsiteY712" fmla="*/ 848960 h 1022851"/>
                <a:gd name="connsiteX713" fmla="*/ 131710 w 521529"/>
                <a:gd name="connsiteY713" fmla="*/ 847042 h 1022851"/>
                <a:gd name="connsiteX714" fmla="*/ 129940 w 521529"/>
                <a:gd name="connsiteY714" fmla="*/ 846157 h 1022851"/>
                <a:gd name="connsiteX715" fmla="*/ 125957 w 521529"/>
                <a:gd name="connsiteY715" fmla="*/ 845420 h 1022851"/>
                <a:gd name="connsiteX716" fmla="*/ 120058 w 521529"/>
                <a:gd name="connsiteY716" fmla="*/ 846010 h 1022851"/>
                <a:gd name="connsiteX717" fmla="*/ 121828 w 521529"/>
                <a:gd name="connsiteY717" fmla="*/ 844830 h 1022851"/>
                <a:gd name="connsiteX718" fmla="*/ 128465 w 521529"/>
                <a:gd name="connsiteY718" fmla="*/ 843650 h 1022851"/>
                <a:gd name="connsiteX719" fmla="*/ 129055 w 521529"/>
                <a:gd name="connsiteY719" fmla="*/ 841143 h 1022851"/>
                <a:gd name="connsiteX720" fmla="*/ 128170 w 521529"/>
                <a:gd name="connsiteY720" fmla="*/ 838783 h 1022851"/>
                <a:gd name="connsiteX721" fmla="*/ 128170 w 521529"/>
                <a:gd name="connsiteY721" fmla="*/ 837455 h 1022851"/>
                <a:gd name="connsiteX722" fmla="*/ 130825 w 521529"/>
                <a:gd name="connsiteY722" fmla="*/ 841290 h 1022851"/>
                <a:gd name="connsiteX723" fmla="*/ 132890 w 521529"/>
                <a:gd name="connsiteY723" fmla="*/ 845125 h 1022851"/>
                <a:gd name="connsiteX724" fmla="*/ 135102 w 521529"/>
                <a:gd name="connsiteY724" fmla="*/ 847337 h 1022851"/>
                <a:gd name="connsiteX725" fmla="*/ 138937 w 521529"/>
                <a:gd name="connsiteY725" fmla="*/ 849402 h 1022851"/>
                <a:gd name="connsiteX726" fmla="*/ 141887 w 521529"/>
                <a:gd name="connsiteY726" fmla="*/ 848960 h 1022851"/>
                <a:gd name="connsiteX727" fmla="*/ 147934 w 521529"/>
                <a:gd name="connsiteY727" fmla="*/ 845272 h 1022851"/>
                <a:gd name="connsiteX728" fmla="*/ 150294 w 521529"/>
                <a:gd name="connsiteY728" fmla="*/ 843060 h 1022851"/>
                <a:gd name="connsiteX729" fmla="*/ 151474 w 521529"/>
                <a:gd name="connsiteY729" fmla="*/ 840995 h 1022851"/>
                <a:gd name="connsiteX730" fmla="*/ 154718 w 521529"/>
                <a:gd name="connsiteY730" fmla="*/ 823444 h 1022851"/>
                <a:gd name="connsiteX731" fmla="*/ 153833 w 521529"/>
                <a:gd name="connsiteY731" fmla="*/ 822116 h 1022851"/>
                <a:gd name="connsiteX732" fmla="*/ 154128 w 521529"/>
                <a:gd name="connsiteY732" fmla="*/ 820199 h 1022851"/>
                <a:gd name="connsiteX733" fmla="*/ 159880 w 521529"/>
                <a:gd name="connsiteY733" fmla="*/ 810317 h 1022851"/>
                <a:gd name="connsiteX734" fmla="*/ 165190 w 521529"/>
                <a:gd name="connsiteY734" fmla="*/ 805745 h 1022851"/>
                <a:gd name="connsiteX735" fmla="*/ 168582 w 521529"/>
                <a:gd name="connsiteY735" fmla="*/ 801467 h 1022851"/>
                <a:gd name="connsiteX736" fmla="*/ 171090 w 521529"/>
                <a:gd name="connsiteY736" fmla="*/ 799403 h 1022851"/>
                <a:gd name="connsiteX737" fmla="*/ 177579 w 521529"/>
                <a:gd name="connsiteY737" fmla="*/ 795863 h 1022851"/>
                <a:gd name="connsiteX738" fmla="*/ 182447 w 521529"/>
                <a:gd name="connsiteY738" fmla="*/ 792471 h 1022851"/>
                <a:gd name="connsiteX739" fmla="*/ 187756 w 521529"/>
                <a:gd name="connsiteY739" fmla="*/ 789963 h 1022851"/>
                <a:gd name="connsiteX740" fmla="*/ 197638 w 521529"/>
                <a:gd name="connsiteY740" fmla="*/ 781409 h 1022851"/>
                <a:gd name="connsiteX741" fmla="*/ 199556 w 521529"/>
                <a:gd name="connsiteY741" fmla="*/ 779196 h 1022851"/>
                <a:gd name="connsiteX742" fmla="*/ 200441 w 521529"/>
                <a:gd name="connsiteY742" fmla="*/ 777722 h 1022851"/>
                <a:gd name="connsiteX743" fmla="*/ 203096 w 521529"/>
                <a:gd name="connsiteY743" fmla="*/ 776541 h 1022851"/>
                <a:gd name="connsiteX744" fmla="*/ 201768 w 521529"/>
                <a:gd name="connsiteY744" fmla="*/ 773592 h 1022851"/>
                <a:gd name="connsiteX745" fmla="*/ 199851 w 521529"/>
                <a:gd name="connsiteY745" fmla="*/ 772706 h 1022851"/>
                <a:gd name="connsiteX746" fmla="*/ 195573 w 521529"/>
                <a:gd name="connsiteY746" fmla="*/ 773592 h 1022851"/>
                <a:gd name="connsiteX747" fmla="*/ 193656 w 521529"/>
                <a:gd name="connsiteY747" fmla="*/ 773592 h 1022851"/>
                <a:gd name="connsiteX748" fmla="*/ 192329 w 521529"/>
                <a:gd name="connsiteY748" fmla="*/ 772706 h 1022851"/>
                <a:gd name="connsiteX749" fmla="*/ 197196 w 521529"/>
                <a:gd name="connsiteY749" fmla="*/ 771232 h 1022851"/>
                <a:gd name="connsiteX750" fmla="*/ 201178 w 521529"/>
                <a:gd name="connsiteY750" fmla="*/ 768577 h 1022851"/>
                <a:gd name="connsiteX751" fmla="*/ 203096 w 521529"/>
                <a:gd name="connsiteY751" fmla="*/ 766512 h 1022851"/>
                <a:gd name="connsiteX752" fmla="*/ 204128 w 521529"/>
                <a:gd name="connsiteY752" fmla="*/ 764152 h 1022851"/>
                <a:gd name="connsiteX753" fmla="*/ 205160 w 521529"/>
                <a:gd name="connsiteY753" fmla="*/ 756778 h 1022851"/>
                <a:gd name="connsiteX754" fmla="*/ 204423 w 521529"/>
                <a:gd name="connsiteY754" fmla="*/ 753828 h 1022851"/>
                <a:gd name="connsiteX755" fmla="*/ 202210 w 521529"/>
                <a:gd name="connsiteY755" fmla="*/ 750583 h 1022851"/>
                <a:gd name="connsiteX756" fmla="*/ 198376 w 521529"/>
                <a:gd name="connsiteY756" fmla="*/ 748518 h 1022851"/>
                <a:gd name="connsiteX757" fmla="*/ 181414 w 521529"/>
                <a:gd name="connsiteY757" fmla="*/ 746896 h 1022851"/>
                <a:gd name="connsiteX758" fmla="*/ 178169 w 521529"/>
                <a:gd name="connsiteY758" fmla="*/ 745568 h 1022851"/>
                <a:gd name="connsiteX759" fmla="*/ 162240 w 521529"/>
                <a:gd name="connsiteY759" fmla="*/ 730672 h 1022851"/>
                <a:gd name="connsiteX760" fmla="*/ 159143 w 521529"/>
                <a:gd name="connsiteY760" fmla="*/ 726985 h 1022851"/>
                <a:gd name="connsiteX761" fmla="*/ 157668 w 521529"/>
                <a:gd name="connsiteY761" fmla="*/ 723740 h 1022851"/>
                <a:gd name="connsiteX762" fmla="*/ 157078 w 521529"/>
                <a:gd name="connsiteY762" fmla="*/ 721232 h 1022851"/>
                <a:gd name="connsiteX763" fmla="*/ 156488 w 521529"/>
                <a:gd name="connsiteY763" fmla="*/ 717840 h 1022851"/>
                <a:gd name="connsiteX764" fmla="*/ 156783 w 521529"/>
                <a:gd name="connsiteY764" fmla="*/ 714152 h 1022851"/>
                <a:gd name="connsiteX765" fmla="*/ 157963 w 521529"/>
                <a:gd name="connsiteY765" fmla="*/ 711498 h 1022851"/>
                <a:gd name="connsiteX766" fmla="*/ 162240 w 521529"/>
                <a:gd name="connsiteY766" fmla="*/ 705156 h 1022851"/>
                <a:gd name="connsiteX767" fmla="*/ 165780 w 521529"/>
                <a:gd name="connsiteY767" fmla="*/ 698666 h 1022851"/>
                <a:gd name="connsiteX768" fmla="*/ 174040 w 521529"/>
                <a:gd name="connsiteY768" fmla="*/ 688341 h 1022851"/>
                <a:gd name="connsiteX769" fmla="*/ 175515 w 521529"/>
                <a:gd name="connsiteY769" fmla="*/ 687309 h 1022851"/>
                <a:gd name="connsiteX770" fmla="*/ 183332 w 521529"/>
                <a:gd name="connsiteY770" fmla="*/ 685834 h 1022851"/>
                <a:gd name="connsiteX771" fmla="*/ 184659 w 521529"/>
                <a:gd name="connsiteY771" fmla="*/ 685097 h 1022851"/>
                <a:gd name="connsiteX772" fmla="*/ 185691 w 521529"/>
                <a:gd name="connsiteY772" fmla="*/ 683769 h 1022851"/>
                <a:gd name="connsiteX773" fmla="*/ 189526 w 521529"/>
                <a:gd name="connsiteY773" fmla="*/ 681115 h 1022851"/>
                <a:gd name="connsiteX774" fmla="*/ 193656 w 521529"/>
                <a:gd name="connsiteY774" fmla="*/ 678902 h 1022851"/>
                <a:gd name="connsiteX775" fmla="*/ 205013 w 521529"/>
                <a:gd name="connsiteY775" fmla="*/ 680230 h 1022851"/>
                <a:gd name="connsiteX776" fmla="*/ 208110 w 521529"/>
                <a:gd name="connsiteY776" fmla="*/ 680230 h 1022851"/>
                <a:gd name="connsiteX777" fmla="*/ 208995 w 521529"/>
                <a:gd name="connsiteY777" fmla="*/ 678165 h 1022851"/>
                <a:gd name="connsiteX778" fmla="*/ 208995 w 521529"/>
                <a:gd name="connsiteY778" fmla="*/ 675952 h 1022851"/>
                <a:gd name="connsiteX779" fmla="*/ 206635 w 521529"/>
                <a:gd name="connsiteY779" fmla="*/ 673445 h 1022851"/>
                <a:gd name="connsiteX780" fmla="*/ 207963 w 521529"/>
                <a:gd name="connsiteY780" fmla="*/ 669168 h 1022851"/>
                <a:gd name="connsiteX781" fmla="*/ 215485 w 521529"/>
                <a:gd name="connsiteY781" fmla="*/ 663268 h 1022851"/>
                <a:gd name="connsiteX782" fmla="*/ 217402 w 521529"/>
                <a:gd name="connsiteY782" fmla="*/ 659581 h 1022851"/>
                <a:gd name="connsiteX783" fmla="*/ 217992 w 521529"/>
                <a:gd name="connsiteY783" fmla="*/ 656926 h 1022851"/>
                <a:gd name="connsiteX784" fmla="*/ 216812 w 521529"/>
                <a:gd name="connsiteY784" fmla="*/ 653091 h 1022851"/>
                <a:gd name="connsiteX785" fmla="*/ 218582 w 521529"/>
                <a:gd name="connsiteY785" fmla="*/ 649552 h 1022851"/>
                <a:gd name="connsiteX786" fmla="*/ 216812 w 521529"/>
                <a:gd name="connsiteY786" fmla="*/ 641292 h 1022851"/>
                <a:gd name="connsiteX787" fmla="*/ 217402 w 521529"/>
                <a:gd name="connsiteY787" fmla="*/ 636277 h 1022851"/>
                <a:gd name="connsiteX788" fmla="*/ 218287 w 521529"/>
                <a:gd name="connsiteY788" fmla="*/ 634360 h 1022851"/>
                <a:gd name="connsiteX789" fmla="*/ 219910 w 521529"/>
                <a:gd name="connsiteY789" fmla="*/ 632737 h 1022851"/>
                <a:gd name="connsiteX790" fmla="*/ 225219 w 521529"/>
                <a:gd name="connsiteY790" fmla="*/ 625511 h 1022851"/>
                <a:gd name="connsiteX791" fmla="*/ 229054 w 521529"/>
                <a:gd name="connsiteY791" fmla="*/ 622266 h 1022851"/>
                <a:gd name="connsiteX792" fmla="*/ 232299 w 521529"/>
                <a:gd name="connsiteY792" fmla="*/ 620643 h 1022851"/>
                <a:gd name="connsiteX793" fmla="*/ 239673 w 521529"/>
                <a:gd name="connsiteY793" fmla="*/ 618283 h 1022851"/>
                <a:gd name="connsiteX794" fmla="*/ 241148 w 521529"/>
                <a:gd name="connsiteY794" fmla="*/ 617251 h 1022851"/>
                <a:gd name="connsiteX795" fmla="*/ 242623 w 521529"/>
                <a:gd name="connsiteY795" fmla="*/ 615481 h 1022851"/>
                <a:gd name="connsiteX796" fmla="*/ 241001 w 521529"/>
                <a:gd name="connsiteY796" fmla="*/ 614891 h 1022851"/>
                <a:gd name="connsiteX797" fmla="*/ 239378 w 521529"/>
                <a:gd name="connsiteY797" fmla="*/ 614891 h 1022851"/>
                <a:gd name="connsiteX798" fmla="*/ 234511 w 521529"/>
                <a:gd name="connsiteY798" fmla="*/ 613564 h 1022851"/>
                <a:gd name="connsiteX799" fmla="*/ 224187 w 521529"/>
                <a:gd name="connsiteY799" fmla="*/ 608844 h 1022851"/>
                <a:gd name="connsiteX800" fmla="*/ 225662 w 521529"/>
                <a:gd name="connsiteY800" fmla="*/ 605894 h 1022851"/>
                <a:gd name="connsiteX801" fmla="*/ 229791 w 521529"/>
                <a:gd name="connsiteY801" fmla="*/ 604862 h 1022851"/>
                <a:gd name="connsiteX802" fmla="*/ 234069 w 521529"/>
                <a:gd name="connsiteY802" fmla="*/ 601617 h 1022851"/>
                <a:gd name="connsiteX803" fmla="*/ 238346 w 521529"/>
                <a:gd name="connsiteY803" fmla="*/ 601027 h 1022851"/>
                <a:gd name="connsiteX804" fmla="*/ 242623 w 521529"/>
                <a:gd name="connsiteY804" fmla="*/ 602944 h 1022851"/>
                <a:gd name="connsiteX805" fmla="*/ 244688 w 521529"/>
                <a:gd name="connsiteY805" fmla="*/ 605304 h 1022851"/>
                <a:gd name="connsiteX806" fmla="*/ 245425 w 521529"/>
                <a:gd name="connsiteY806" fmla="*/ 608696 h 1022851"/>
                <a:gd name="connsiteX807" fmla="*/ 247785 w 521529"/>
                <a:gd name="connsiteY807" fmla="*/ 612089 h 1022851"/>
                <a:gd name="connsiteX808" fmla="*/ 250293 w 521529"/>
                <a:gd name="connsiteY808" fmla="*/ 612679 h 1022851"/>
                <a:gd name="connsiteX809" fmla="*/ 259290 w 521529"/>
                <a:gd name="connsiteY809" fmla="*/ 610319 h 1022851"/>
                <a:gd name="connsiteX810" fmla="*/ 260617 w 521529"/>
                <a:gd name="connsiteY810" fmla="*/ 608401 h 1022851"/>
                <a:gd name="connsiteX811" fmla="*/ 261355 w 521529"/>
                <a:gd name="connsiteY811" fmla="*/ 606779 h 1022851"/>
                <a:gd name="connsiteX812" fmla="*/ 261944 w 521529"/>
                <a:gd name="connsiteY812" fmla="*/ 602354 h 1022851"/>
                <a:gd name="connsiteX813" fmla="*/ 261944 w 521529"/>
                <a:gd name="connsiteY813" fmla="*/ 597634 h 1022851"/>
                <a:gd name="connsiteX814" fmla="*/ 261059 w 521529"/>
                <a:gd name="connsiteY814" fmla="*/ 593800 h 1022851"/>
                <a:gd name="connsiteX815" fmla="*/ 259585 w 521529"/>
                <a:gd name="connsiteY815" fmla="*/ 590850 h 1022851"/>
                <a:gd name="connsiteX816" fmla="*/ 258405 w 521529"/>
                <a:gd name="connsiteY816" fmla="*/ 589670 h 1022851"/>
                <a:gd name="connsiteX817" fmla="*/ 256635 w 521529"/>
                <a:gd name="connsiteY817" fmla="*/ 588490 h 1022851"/>
                <a:gd name="connsiteX818" fmla="*/ 254127 w 521529"/>
                <a:gd name="connsiteY818" fmla="*/ 588785 h 1022851"/>
                <a:gd name="connsiteX819" fmla="*/ 249113 w 521529"/>
                <a:gd name="connsiteY819" fmla="*/ 590555 h 1022851"/>
                <a:gd name="connsiteX820" fmla="*/ 245278 w 521529"/>
                <a:gd name="connsiteY820" fmla="*/ 591735 h 1022851"/>
                <a:gd name="connsiteX821" fmla="*/ 244688 w 521529"/>
                <a:gd name="connsiteY821" fmla="*/ 592767 h 1022851"/>
                <a:gd name="connsiteX822" fmla="*/ 249703 w 521529"/>
                <a:gd name="connsiteY822" fmla="*/ 593210 h 1022851"/>
                <a:gd name="connsiteX823" fmla="*/ 249703 w 521529"/>
                <a:gd name="connsiteY823" fmla="*/ 596012 h 1022851"/>
                <a:gd name="connsiteX824" fmla="*/ 248670 w 521529"/>
                <a:gd name="connsiteY824" fmla="*/ 597340 h 1022851"/>
                <a:gd name="connsiteX825" fmla="*/ 244393 w 521529"/>
                <a:gd name="connsiteY825" fmla="*/ 598225 h 1022851"/>
                <a:gd name="connsiteX826" fmla="*/ 240263 w 521529"/>
                <a:gd name="connsiteY826" fmla="*/ 598667 h 1022851"/>
                <a:gd name="connsiteX827" fmla="*/ 236281 w 521529"/>
                <a:gd name="connsiteY827" fmla="*/ 598077 h 1022851"/>
                <a:gd name="connsiteX828" fmla="*/ 236281 w 521529"/>
                <a:gd name="connsiteY828" fmla="*/ 596159 h 1022851"/>
                <a:gd name="connsiteX829" fmla="*/ 237461 w 521529"/>
                <a:gd name="connsiteY829" fmla="*/ 594390 h 1022851"/>
                <a:gd name="connsiteX830" fmla="*/ 237756 w 521529"/>
                <a:gd name="connsiteY830" fmla="*/ 593505 h 1022851"/>
                <a:gd name="connsiteX831" fmla="*/ 237018 w 521529"/>
                <a:gd name="connsiteY831" fmla="*/ 593062 h 1022851"/>
                <a:gd name="connsiteX832" fmla="*/ 234806 w 521529"/>
                <a:gd name="connsiteY832" fmla="*/ 593062 h 1022851"/>
                <a:gd name="connsiteX833" fmla="*/ 232741 w 521529"/>
                <a:gd name="connsiteY833" fmla="*/ 592030 h 1022851"/>
                <a:gd name="connsiteX834" fmla="*/ 227579 w 521529"/>
                <a:gd name="connsiteY834" fmla="*/ 590113 h 1022851"/>
                <a:gd name="connsiteX835" fmla="*/ 225219 w 521529"/>
                <a:gd name="connsiteY835" fmla="*/ 588195 h 1022851"/>
                <a:gd name="connsiteX836" fmla="*/ 223302 w 521529"/>
                <a:gd name="connsiteY836" fmla="*/ 584066 h 1022851"/>
                <a:gd name="connsiteX837" fmla="*/ 224629 w 521529"/>
                <a:gd name="connsiteY837" fmla="*/ 576986 h 1022851"/>
                <a:gd name="connsiteX838" fmla="*/ 224334 w 521529"/>
                <a:gd name="connsiteY838" fmla="*/ 571381 h 1022851"/>
                <a:gd name="connsiteX839" fmla="*/ 221532 w 521529"/>
                <a:gd name="connsiteY839" fmla="*/ 561204 h 1022851"/>
                <a:gd name="connsiteX840" fmla="*/ 220794 w 521529"/>
                <a:gd name="connsiteY840" fmla="*/ 557074 h 1022851"/>
                <a:gd name="connsiteX841" fmla="*/ 220794 w 521529"/>
                <a:gd name="connsiteY841" fmla="*/ 552207 h 1022851"/>
                <a:gd name="connsiteX842" fmla="*/ 221384 w 521529"/>
                <a:gd name="connsiteY842" fmla="*/ 550142 h 1022851"/>
                <a:gd name="connsiteX843" fmla="*/ 223007 w 521529"/>
                <a:gd name="connsiteY843" fmla="*/ 547782 h 1022851"/>
                <a:gd name="connsiteX844" fmla="*/ 226989 w 521529"/>
                <a:gd name="connsiteY844" fmla="*/ 545423 h 1022851"/>
                <a:gd name="connsiteX845" fmla="*/ 228169 w 521529"/>
                <a:gd name="connsiteY845" fmla="*/ 545423 h 1022851"/>
                <a:gd name="connsiteX846" fmla="*/ 229939 w 521529"/>
                <a:gd name="connsiteY846" fmla="*/ 546160 h 1022851"/>
                <a:gd name="connsiteX847" fmla="*/ 229496 w 521529"/>
                <a:gd name="connsiteY847" fmla="*/ 547340 h 1022851"/>
                <a:gd name="connsiteX848" fmla="*/ 228611 w 521529"/>
                <a:gd name="connsiteY848" fmla="*/ 547930 h 1022851"/>
                <a:gd name="connsiteX849" fmla="*/ 234659 w 521529"/>
                <a:gd name="connsiteY849" fmla="*/ 549257 h 1022851"/>
                <a:gd name="connsiteX850" fmla="*/ 240853 w 521529"/>
                <a:gd name="connsiteY850" fmla="*/ 551322 h 1022851"/>
                <a:gd name="connsiteX851" fmla="*/ 247638 w 521529"/>
                <a:gd name="connsiteY851" fmla="*/ 553977 h 1022851"/>
                <a:gd name="connsiteX852" fmla="*/ 256782 w 521529"/>
                <a:gd name="connsiteY852" fmla="*/ 558402 h 1022851"/>
                <a:gd name="connsiteX853" fmla="*/ 260764 w 521529"/>
                <a:gd name="connsiteY853" fmla="*/ 558697 h 1022851"/>
                <a:gd name="connsiteX854" fmla="*/ 271384 w 521529"/>
                <a:gd name="connsiteY854" fmla="*/ 558402 h 1022851"/>
                <a:gd name="connsiteX855" fmla="*/ 278021 w 521529"/>
                <a:gd name="connsiteY855" fmla="*/ 557074 h 1022851"/>
                <a:gd name="connsiteX856" fmla="*/ 282298 w 521529"/>
                <a:gd name="connsiteY856" fmla="*/ 555157 h 1022851"/>
                <a:gd name="connsiteX857" fmla="*/ 292770 w 521529"/>
                <a:gd name="connsiteY857" fmla="*/ 550290 h 1022851"/>
                <a:gd name="connsiteX858" fmla="*/ 295278 w 521529"/>
                <a:gd name="connsiteY858" fmla="*/ 547930 h 1022851"/>
                <a:gd name="connsiteX859" fmla="*/ 296752 w 521529"/>
                <a:gd name="connsiteY859" fmla="*/ 543653 h 1022851"/>
                <a:gd name="connsiteX860" fmla="*/ 292918 w 521529"/>
                <a:gd name="connsiteY860" fmla="*/ 537016 h 1022851"/>
                <a:gd name="connsiteX861" fmla="*/ 292033 w 521529"/>
                <a:gd name="connsiteY861" fmla="*/ 533919 h 1022851"/>
                <a:gd name="connsiteX862" fmla="*/ 292623 w 521529"/>
                <a:gd name="connsiteY862" fmla="*/ 529051 h 1022851"/>
                <a:gd name="connsiteX863" fmla="*/ 294687 w 521529"/>
                <a:gd name="connsiteY863" fmla="*/ 521529 h 1022851"/>
                <a:gd name="connsiteX864" fmla="*/ 295720 w 521529"/>
                <a:gd name="connsiteY864" fmla="*/ 519759 h 1022851"/>
                <a:gd name="connsiteX865" fmla="*/ 296605 w 521529"/>
                <a:gd name="connsiteY865" fmla="*/ 519317 h 1022851"/>
                <a:gd name="connsiteX866" fmla="*/ 299850 w 521529"/>
                <a:gd name="connsiteY866" fmla="*/ 517694 h 1022851"/>
                <a:gd name="connsiteX867" fmla="*/ 301177 w 521529"/>
                <a:gd name="connsiteY867" fmla="*/ 509877 h 1022851"/>
                <a:gd name="connsiteX868" fmla="*/ 301177 w 521529"/>
                <a:gd name="connsiteY868" fmla="*/ 506633 h 1022851"/>
                <a:gd name="connsiteX869" fmla="*/ 299997 w 521529"/>
                <a:gd name="connsiteY869" fmla="*/ 505748 h 1022851"/>
                <a:gd name="connsiteX870" fmla="*/ 298670 w 521529"/>
                <a:gd name="connsiteY870" fmla="*/ 504125 h 1022851"/>
                <a:gd name="connsiteX871" fmla="*/ 301915 w 521529"/>
                <a:gd name="connsiteY871" fmla="*/ 504125 h 1022851"/>
                <a:gd name="connsiteX872" fmla="*/ 299997 w 521529"/>
                <a:gd name="connsiteY872" fmla="*/ 501913 h 1022851"/>
                <a:gd name="connsiteX873" fmla="*/ 297785 w 521529"/>
                <a:gd name="connsiteY873" fmla="*/ 500438 h 1022851"/>
                <a:gd name="connsiteX874" fmla="*/ 295572 w 521529"/>
                <a:gd name="connsiteY874" fmla="*/ 499848 h 1022851"/>
                <a:gd name="connsiteX875" fmla="*/ 294392 w 521529"/>
                <a:gd name="connsiteY875" fmla="*/ 497046 h 1022851"/>
                <a:gd name="connsiteX876" fmla="*/ 295278 w 521529"/>
                <a:gd name="connsiteY876" fmla="*/ 492031 h 1022851"/>
                <a:gd name="connsiteX877" fmla="*/ 293360 w 521529"/>
                <a:gd name="connsiteY877" fmla="*/ 487901 h 1022851"/>
                <a:gd name="connsiteX878" fmla="*/ 294392 w 521529"/>
                <a:gd name="connsiteY878" fmla="*/ 486279 h 1022851"/>
                <a:gd name="connsiteX879" fmla="*/ 298227 w 521529"/>
                <a:gd name="connsiteY879" fmla="*/ 486721 h 1022851"/>
                <a:gd name="connsiteX880" fmla="*/ 301472 w 521529"/>
                <a:gd name="connsiteY880" fmla="*/ 489966 h 1022851"/>
                <a:gd name="connsiteX881" fmla="*/ 307224 w 521529"/>
                <a:gd name="connsiteY881" fmla="*/ 491293 h 1022851"/>
                <a:gd name="connsiteX882" fmla="*/ 313566 w 521529"/>
                <a:gd name="connsiteY882" fmla="*/ 492473 h 1022851"/>
                <a:gd name="connsiteX883" fmla="*/ 319318 w 521529"/>
                <a:gd name="connsiteY883" fmla="*/ 491883 h 1022851"/>
                <a:gd name="connsiteX884" fmla="*/ 326398 w 521529"/>
                <a:gd name="connsiteY884" fmla="*/ 492326 h 1022851"/>
                <a:gd name="connsiteX885" fmla="*/ 331855 w 521529"/>
                <a:gd name="connsiteY885" fmla="*/ 491736 h 1022851"/>
                <a:gd name="connsiteX886" fmla="*/ 360026 w 521529"/>
                <a:gd name="connsiteY886" fmla="*/ 487606 h 1022851"/>
                <a:gd name="connsiteX887" fmla="*/ 364008 w 521529"/>
                <a:gd name="connsiteY887" fmla="*/ 486279 h 1022851"/>
                <a:gd name="connsiteX888" fmla="*/ 381560 w 521529"/>
                <a:gd name="connsiteY888" fmla="*/ 482591 h 1022851"/>
                <a:gd name="connsiteX889" fmla="*/ 403241 w 521529"/>
                <a:gd name="connsiteY889" fmla="*/ 475365 h 1022851"/>
                <a:gd name="connsiteX890" fmla="*/ 417253 w 521529"/>
                <a:gd name="connsiteY890" fmla="*/ 467252 h 1022851"/>
                <a:gd name="connsiteX891" fmla="*/ 419760 w 521529"/>
                <a:gd name="connsiteY891" fmla="*/ 464745 h 1022851"/>
                <a:gd name="connsiteX892" fmla="*/ 420793 w 521529"/>
                <a:gd name="connsiteY892" fmla="*/ 459435 h 1022851"/>
                <a:gd name="connsiteX893" fmla="*/ 423742 w 521529"/>
                <a:gd name="connsiteY893" fmla="*/ 454421 h 1022851"/>
                <a:gd name="connsiteX894" fmla="*/ 431854 w 521529"/>
                <a:gd name="connsiteY894" fmla="*/ 445424 h 1022851"/>
                <a:gd name="connsiteX895" fmla="*/ 441294 w 521529"/>
                <a:gd name="connsiteY895" fmla="*/ 430822 h 1022851"/>
                <a:gd name="connsiteX896" fmla="*/ 442769 w 521529"/>
                <a:gd name="connsiteY896" fmla="*/ 427577 h 1022851"/>
                <a:gd name="connsiteX897" fmla="*/ 442769 w 521529"/>
                <a:gd name="connsiteY897" fmla="*/ 424037 h 1022851"/>
                <a:gd name="connsiteX898" fmla="*/ 442031 w 521529"/>
                <a:gd name="connsiteY898" fmla="*/ 414893 h 1022851"/>
                <a:gd name="connsiteX899" fmla="*/ 441589 w 521529"/>
                <a:gd name="connsiteY899" fmla="*/ 413713 h 1022851"/>
                <a:gd name="connsiteX900" fmla="*/ 440704 w 521529"/>
                <a:gd name="connsiteY900" fmla="*/ 412385 h 1022851"/>
                <a:gd name="connsiteX901" fmla="*/ 435837 w 521529"/>
                <a:gd name="connsiteY901" fmla="*/ 412385 h 1022851"/>
                <a:gd name="connsiteX902" fmla="*/ 432149 w 521529"/>
                <a:gd name="connsiteY902" fmla="*/ 410910 h 1022851"/>
                <a:gd name="connsiteX903" fmla="*/ 427282 w 521529"/>
                <a:gd name="connsiteY903" fmla="*/ 406338 h 1022851"/>
                <a:gd name="connsiteX904" fmla="*/ 425512 w 521529"/>
                <a:gd name="connsiteY904" fmla="*/ 402799 h 1022851"/>
                <a:gd name="connsiteX905" fmla="*/ 424480 w 521529"/>
                <a:gd name="connsiteY905" fmla="*/ 399111 h 1022851"/>
                <a:gd name="connsiteX906" fmla="*/ 425070 w 521529"/>
                <a:gd name="connsiteY906" fmla="*/ 393802 h 1022851"/>
                <a:gd name="connsiteX907" fmla="*/ 430232 w 521529"/>
                <a:gd name="connsiteY907" fmla="*/ 387459 h 1022851"/>
                <a:gd name="connsiteX908" fmla="*/ 429937 w 521529"/>
                <a:gd name="connsiteY908" fmla="*/ 383182 h 1022851"/>
                <a:gd name="connsiteX909" fmla="*/ 426397 w 521529"/>
                <a:gd name="connsiteY909" fmla="*/ 378020 h 1022851"/>
                <a:gd name="connsiteX910" fmla="*/ 420055 w 521529"/>
                <a:gd name="connsiteY910" fmla="*/ 373006 h 1022851"/>
                <a:gd name="connsiteX911" fmla="*/ 414451 w 521529"/>
                <a:gd name="connsiteY911" fmla="*/ 369318 h 1022851"/>
                <a:gd name="connsiteX912" fmla="*/ 400881 w 521529"/>
                <a:gd name="connsiteY912" fmla="*/ 363123 h 1022851"/>
                <a:gd name="connsiteX913" fmla="*/ 397341 w 521529"/>
                <a:gd name="connsiteY913" fmla="*/ 358699 h 1022851"/>
                <a:gd name="connsiteX914" fmla="*/ 396162 w 521529"/>
                <a:gd name="connsiteY914" fmla="*/ 356486 h 1022851"/>
                <a:gd name="connsiteX915" fmla="*/ 394539 w 521529"/>
                <a:gd name="connsiteY915" fmla="*/ 351767 h 1022851"/>
                <a:gd name="connsiteX916" fmla="*/ 395866 w 521529"/>
                <a:gd name="connsiteY916" fmla="*/ 350734 h 1022851"/>
                <a:gd name="connsiteX917" fmla="*/ 396899 w 521529"/>
                <a:gd name="connsiteY917" fmla="*/ 350439 h 1022851"/>
                <a:gd name="connsiteX918" fmla="*/ 398079 w 521529"/>
                <a:gd name="connsiteY918" fmla="*/ 348669 h 1022851"/>
                <a:gd name="connsiteX919" fmla="*/ 397636 w 521529"/>
                <a:gd name="connsiteY919" fmla="*/ 344835 h 1022851"/>
                <a:gd name="connsiteX920" fmla="*/ 397046 w 521529"/>
                <a:gd name="connsiteY920" fmla="*/ 342770 h 1022851"/>
                <a:gd name="connsiteX921" fmla="*/ 396309 w 521529"/>
                <a:gd name="connsiteY921" fmla="*/ 340115 h 1022851"/>
                <a:gd name="connsiteX922" fmla="*/ 394392 w 521529"/>
                <a:gd name="connsiteY922" fmla="*/ 335837 h 1022851"/>
                <a:gd name="connsiteX923" fmla="*/ 393949 w 521529"/>
                <a:gd name="connsiteY923" fmla="*/ 333183 h 1022851"/>
                <a:gd name="connsiteX924" fmla="*/ 396309 w 521529"/>
                <a:gd name="connsiteY924" fmla="*/ 322121 h 1022851"/>
                <a:gd name="connsiteX925" fmla="*/ 397046 w 521529"/>
                <a:gd name="connsiteY925" fmla="*/ 317106 h 1022851"/>
                <a:gd name="connsiteX926" fmla="*/ 398374 w 521529"/>
                <a:gd name="connsiteY926" fmla="*/ 315926 h 1022851"/>
                <a:gd name="connsiteX927" fmla="*/ 400144 w 521529"/>
                <a:gd name="connsiteY927" fmla="*/ 316221 h 1022851"/>
                <a:gd name="connsiteX928" fmla="*/ 401619 w 521529"/>
                <a:gd name="connsiteY928" fmla="*/ 316221 h 1022851"/>
                <a:gd name="connsiteX929" fmla="*/ 402946 w 521529"/>
                <a:gd name="connsiteY929" fmla="*/ 314304 h 1022851"/>
                <a:gd name="connsiteX930" fmla="*/ 403684 w 521529"/>
                <a:gd name="connsiteY930" fmla="*/ 312682 h 1022851"/>
                <a:gd name="connsiteX931" fmla="*/ 402356 w 521529"/>
                <a:gd name="connsiteY931" fmla="*/ 301177 h 1022851"/>
                <a:gd name="connsiteX932" fmla="*/ 402799 w 521529"/>
                <a:gd name="connsiteY932" fmla="*/ 298522 h 1022851"/>
                <a:gd name="connsiteX933" fmla="*/ 404863 w 521529"/>
                <a:gd name="connsiteY933" fmla="*/ 294245 h 1022851"/>
                <a:gd name="connsiteX934" fmla="*/ 404863 w 521529"/>
                <a:gd name="connsiteY934" fmla="*/ 292180 h 1022851"/>
                <a:gd name="connsiteX935" fmla="*/ 403831 w 521529"/>
                <a:gd name="connsiteY935" fmla="*/ 290263 h 1022851"/>
                <a:gd name="connsiteX936" fmla="*/ 403536 w 521529"/>
                <a:gd name="connsiteY936" fmla="*/ 288345 h 1022851"/>
                <a:gd name="connsiteX937" fmla="*/ 404126 w 521529"/>
                <a:gd name="connsiteY937" fmla="*/ 286428 h 1022851"/>
                <a:gd name="connsiteX938" fmla="*/ 404126 w 521529"/>
                <a:gd name="connsiteY938" fmla="*/ 284511 h 1022851"/>
                <a:gd name="connsiteX939" fmla="*/ 403241 w 521529"/>
                <a:gd name="connsiteY939" fmla="*/ 282741 h 1022851"/>
                <a:gd name="connsiteX940" fmla="*/ 403831 w 521529"/>
                <a:gd name="connsiteY940" fmla="*/ 281266 h 1022851"/>
                <a:gd name="connsiteX941" fmla="*/ 405748 w 521529"/>
                <a:gd name="connsiteY941" fmla="*/ 280086 h 1022851"/>
                <a:gd name="connsiteX942" fmla="*/ 407076 w 521529"/>
                <a:gd name="connsiteY942" fmla="*/ 278316 h 1022851"/>
                <a:gd name="connsiteX943" fmla="*/ 407961 w 521529"/>
                <a:gd name="connsiteY943" fmla="*/ 275956 h 1022851"/>
                <a:gd name="connsiteX944" fmla="*/ 408403 w 521529"/>
                <a:gd name="connsiteY944" fmla="*/ 274039 h 1022851"/>
                <a:gd name="connsiteX945" fmla="*/ 408403 w 521529"/>
                <a:gd name="connsiteY945" fmla="*/ 272711 h 1022851"/>
                <a:gd name="connsiteX946" fmla="*/ 407813 w 521529"/>
                <a:gd name="connsiteY946" fmla="*/ 271531 h 1022851"/>
                <a:gd name="connsiteX947" fmla="*/ 406633 w 521529"/>
                <a:gd name="connsiteY947" fmla="*/ 270351 h 1022851"/>
                <a:gd name="connsiteX948" fmla="*/ 407223 w 521529"/>
                <a:gd name="connsiteY948" fmla="*/ 268139 h 1022851"/>
                <a:gd name="connsiteX949" fmla="*/ 409436 w 521529"/>
                <a:gd name="connsiteY949" fmla="*/ 264747 h 1022851"/>
                <a:gd name="connsiteX950" fmla="*/ 410911 w 521529"/>
                <a:gd name="connsiteY950" fmla="*/ 261797 h 1022851"/>
                <a:gd name="connsiteX951" fmla="*/ 411501 w 521529"/>
                <a:gd name="connsiteY951" fmla="*/ 259142 h 1022851"/>
                <a:gd name="connsiteX952" fmla="*/ 411501 w 521529"/>
                <a:gd name="connsiteY952" fmla="*/ 257077 h 1022851"/>
                <a:gd name="connsiteX953" fmla="*/ 410763 w 521529"/>
                <a:gd name="connsiteY953" fmla="*/ 255455 h 1022851"/>
                <a:gd name="connsiteX954" fmla="*/ 411058 w 521529"/>
                <a:gd name="connsiteY954" fmla="*/ 254422 h 1022851"/>
                <a:gd name="connsiteX955" fmla="*/ 412385 w 521529"/>
                <a:gd name="connsiteY955" fmla="*/ 253832 h 1022851"/>
                <a:gd name="connsiteX956" fmla="*/ 412976 w 521529"/>
                <a:gd name="connsiteY956" fmla="*/ 252210 h 1022851"/>
                <a:gd name="connsiteX957" fmla="*/ 412976 w 521529"/>
                <a:gd name="connsiteY957" fmla="*/ 248080 h 1022851"/>
                <a:gd name="connsiteX958" fmla="*/ 411353 w 521529"/>
                <a:gd name="connsiteY958" fmla="*/ 244688 h 1022851"/>
                <a:gd name="connsiteX959" fmla="*/ 412385 w 521529"/>
                <a:gd name="connsiteY959" fmla="*/ 241886 h 1022851"/>
                <a:gd name="connsiteX960" fmla="*/ 415483 w 521529"/>
                <a:gd name="connsiteY960" fmla="*/ 238788 h 1022851"/>
                <a:gd name="connsiteX961" fmla="*/ 417105 w 521529"/>
                <a:gd name="connsiteY961" fmla="*/ 236281 h 1022851"/>
                <a:gd name="connsiteX962" fmla="*/ 417105 w 521529"/>
                <a:gd name="connsiteY962" fmla="*/ 234363 h 1022851"/>
                <a:gd name="connsiteX963" fmla="*/ 418138 w 521529"/>
                <a:gd name="connsiteY963" fmla="*/ 233184 h 1022851"/>
                <a:gd name="connsiteX964" fmla="*/ 419318 w 521529"/>
                <a:gd name="connsiteY964" fmla="*/ 231856 h 1022851"/>
                <a:gd name="connsiteX965" fmla="*/ 423447 w 521529"/>
                <a:gd name="connsiteY965" fmla="*/ 228907 h 1022851"/>
                <a:gd name="connsiteX966" fmla="*/ 425807 w 521529"/>
                <a:gd name="connsiteY966" fmla="*/ 226252 h 1022851"/>
                <a:gd name="connsiteX967" fmla="*/ 426250 w 521529"/>
                <a:gd name="connsiteY967" fmla="*/ 223892 h 1022851"/>
                <a:gd name="connsiteX968" fmla="*/ 428167 w 521529"/>
                <a:gd name="connsiteY968" fmla="*/ 221827 h 1022851"/>
                <a:gd name="connsiteX969" fmla="*/ 431707 w 521529"/>
                <a:gd name="connsiteY969" fmla="*/ 219910 h 1022851"/>
                <a:gd name="connsiteX970" fmla="*/ 435689 w 521529"/>
                <a:gd name="connsiteY970" fmla="*/ 216517 h 1022851"/>
                <a:gd name="connsiteX971" fmla="*/ 439966 w 521529"/>
                <a:gd name="connsiteY971" fmla="*/ 211502 h 1022851"/>
                <a:gd name="connsiteX972" fmla="*/ 442621 w 521529"/>
                <a:gd name="connsiteY972" fmla="*/ 207815 h 1022851"/>
                <a:gd name="connsiteX973" fmla="*/ 443506 w 521529"/>
                <a:gd name="connsiteY973" fmla="*/ 205455 h 1022851"/>
                <a:gd name="connsiteX974" fmla="*/ 445276 w 521529"/>
                <a:gd name="connsiteY974" fmla="*/ 203685 h 1022851"/>
                <a:gd name="connsiteX975" fmla="*/ 447783 w 521529"/>
                <a:gd name="connsiteY975" fmla="*/ 202358 h 1022851"/>
                <a:gd name="connsiteX976" fmla="*/ 449996 w 521529"/>
                <a:gd name="connsiteY976" fmla="*/ 199703 h 1022851"/>
                <a:gd name="connsiteX977" fmla="*/ 451913 w 521529"/>
                <a:gd name="connsiteY977" fmla="*/ 195573 h 1022851"/>
                <a:gd name="connsiteX978" fmla="*/ 454421 w 521529"/>
                <a:gd name="connsiteY978" fmla="*/ 192329 h 1022851"/>
                <a:gd name="connsiteX979" fmla="*/ 457665 w 521529"/>
                <a:gd name="connsiteY979" fmla="*/ 189969 h 1022851"/>
                <a:gd name="connsiteX980" fmla="*/ 459435 w 521529"/>
                <a:gd name="connsiteY980" fmla="*/ 187904 h 1022851"/>
                <a:gd name="connsiteX981" fmla="*/ 459878 w 521529"/>
                <a:gd name="connsiteY981" fmla="*/ 186282 h 1022851"/>
                <a:gd name="connsiteX982" fmla="*/ 460763 w 521529"/>
                <a:gd name="connsiteY982" fmla="*/ 185249 h 1022851"/>
                <a:gd name="connsiteX983" fmla="*/ 462238 w 521529"/>
                <a:gd name="connsiteY983" fmla="*/ 184807 h 1022851"/>
                <a:gd name="connsiteX984" fmla="*/ 462975 w 521529"/>
                <a:gd name="connsiteY984" fmla="*/ 183922 h 1022851"/>
                <a:gd name="connsiteX985" fmla="*/ 462975 w 521529"/>
                <a:gd name="connsiteY985" fmla="*/ 182742 h 1022851"/>
                <a:gd name="connsiteX986" fmla="*/ 463270 w 521529"/>
                <a:gd name="connsiteY986" fmla="*/ 181857 h 1022851"/>
                <a:gd name="connsiteX987" fmla="*/ 464155 w 521529"/>
                <a:gd name="connsiteY987" fmla="*/ 181414 h 1022851"/>
                <a:gd name="connsiteX988" fmla="*/ 465482 w 521529"/>
                <a:gd name="connsiteY988" fmla="*/ 181414 h 1022851"/>
                <a:gd name="connsiteX989" fmla="*/ 467400 w 521529"/>
                <a:gd name="connsiteY989" fmla="*/ 182299 h 1022851"/>
                <a:gd name="connsiteX990" fmla="*/ 468580 w 521529"/>
                <a:gd name="connsiteY990" fmla="*/ 182299 h 1022851"/>
                <a:gd name="connsiteX991" fmla="*/ 469022 w 521529"/>
                <a:gd name="connsiteY991" fmla="*/ 181119 h 1022851"/>
                <a:gd name="connsiteX992" fmla="*/ 468580 w 521529"/>
                <a:gd name="connsiteY992" fmla="*/ 179939 h 1022851"/>
                <a:gd name="connsiteX993" fmla="*/ 467105 w 521529"/>
                <a:gd name="connsiteY993" fmla="*/ 178612 h 1022851"/>
                <a:gd name="connsiteX994" fmla="*/ 467695 w 521529"/>
                <a:gd name="connsiteY994" fmla="*/ 177137 h 1022851"/>
                <a:gd name="connsiteX995" fmla="*/ 471382 w 521529"/>
                <a:gd name="connsiteY995" fmla="*/ 174777 h 1022851"/>
                <a:gd name="connsiteX996" fmla="*/ 474184 w 521529"/>
                <a:gd name="connsiteY996" fmla="*/ 173892 h 1022851"/>
                <a:gd name="connsiteX997" fmla="*/ 475954 w 521529"/>
                <a:gd name="connsiteY997" fmla="*/ 172417 h 1022851"/>
                <a:gd name="connsiteX998" fmla="*/ 477577 w 521529"/>
                <a:gd name="connsiteY998" fmla="*/ 170057 h 1022851"/>
                <a:gd name="connsiteX999" fmla="*/ 480232 w 521529"/>
                <a:gd name="connsiteY999" fmla="*/ 168435 h 1022851"/>
                <a:gd name="connsiteX1000" fmla="*/ 483919 w 521529"/>
                <a:gd name="connsiteY1000" fmla="*/ 167550 h 1022851"/>
                <a:gd name="connsiteX1001" fmla="*/ 484951 w 521529"/>
                <a:gd name="connsiteY1001" fmla="*/ 166665 h 1022851"/>
                <a:gd name="connsiteX1002" fmla="*/ 484951 w 521529"/>
                <a:gd name="connsiteY1002" fmla="*/ 165485 h 1022851"/>
                <a:gd name="connsiteX1003" fmla="*/ 485541 w 521529"/>
                <a:gd name="connsiteY1003" fmla="*/ 164748 h 1022851"/>
                <a:gd name="connsiteX1004" fmla="*/ 487753 w 521529"/>
                <a:gd name="connsiteY1004" fmla="*/ 164158 h 1022851"/>
                <a:gd name="connsiteX1005" fmla="*/ 488933 w 521529"/>
                <a:gd name="connsiteY1005" fmla="*/ 163125 h 1022851"/>
                <a:gd name="connsiteX1006" fmla="*/ 488933 w 521529"/>
                <a:gd name="connsiteY1006" fmla="*/ 161503 h 1022851"/>
                <a:gd name="connsiteX1007" fmla="*/ 489818 w 521529"/>
                <a:gd name="connsiteY1007" fmla="*/ 160028 h 1022851"/>
                <a:gd name="connsiteX1008" fmla="*/ 490998 w 521529"/>
                <a:gd name="connsiteY1008" fmla="*/ 158701 h 1022851"/>
                <a:gd name="connsiteX1009" fmla="*/ 492326 w 521529"/>
                <a:gd name="connsiteY1009" fmla="*/ 158258 h 1022851"/>
                <a:gd name="connsiteX1010" fmla="*/ 493801 w 521529"/>
                <a:gd name="connsiteY1010" fmla="*/ 158553 h 1022851"/>
                <a:gd name="connsiteX1011" fmla="*/ 495276 w 521529"/>
                <a:gd name="connsiteY1011" fmla="*/ 158111 h 1022851"/>
                <a:gd name="connsiteX1012" fmla="*/ 496603 w 521529"/>
                <a:gd name="connsiteY1012" fmla="*/ 156783 h 1022851"/>
                <a:gd name="connsiteX1013" fmla="*/ 498225 w 521529"/>
                <a:gd name="connsiteY1013" fmla="*/ 156193 h 1022851"/>
                <a:gd name="connsiteX1014" fmla="*/ 501028 w 521529"/>
                <a:gd name="connsiteY1014" fmla="*/ 156193 h 1022851"/>
                <a:gd name="connsiteX1015" fmla="*/ 504125 w 521529"/>
                <a:gd name="connsiteY1015" fmla="*/ 155308 h 1022851"/>
                <a:gd name="connsiteX1016" fmla="*/ 505895 w 521529"/>
                <a:gd name="connsiteY1016" fmla="*/ 154128 h 1022851"/>
                <a:gd name="connsiteX1017" fmla="*/ 507370 w 521529"/>
                <a:gd name="connsiteY1017" fmla="*/ 151474 h 1022851"/>
                <a:gd name="connsiteX1018" fmla="*/ 508697 w 521529"/>
                <a:gd name="connsiteY1018" fmla="*/ 150441 h 1022851"/>
                <a:gd name="connsiteX1019" fmla="*/ 509877 w 521529"/>
                <a:gd name="connsiteY1019" fmla="*/ 151031 h 1022851"/>
                <a:gd name="connsiteX1020" fmla="*/ 511795 w 521529"/>
                <a:gd name="connsiteY1020" fmla="*/ 150146 h 1022851"/>
                <a:gd name="connsiteX1021" fmla="*/ 514597 w 521529"/>
                <a:gd name="connsiteY1021" fmla="*/ 147786 h 1022851"/>
                <a:gd name="connsiteX1022" fmla="*/ 515039 w 521529"/>
                <a:gd name="connsiteY1022" fmla="*/ 147786 h 1022851"/>
                <a:gd name="connsiteX1023" fmla="*/ 517104 w 521529"/>
                <a:gd name="connsiteY1023" fmla="*/ 146606 h 1022851"/>
                <a:gd name="connsiteX1024" fmla="*/ 519169 w 521529"/>
                <a:gd name="connsiteY1024" fmla="*/ 142624 h 1022851"/>
                <a:gd name="connsiteX1025" fmla="*/ 520202 w 521529"/>
                <a:gd name="connsiteY1025" fmla="*/ 139969 h 1022851"/>
                <a:gd name="connsiteX1026" fmla="*/ 519907 w 521529"/>
                <a:gd name="connsiteY1026" fmla="*/ 137757 h 1022851"/>
                <a:gd name="connsiteX1027" fmla="*/ 519169 w 521529"/>
                <a:gd name="connsiteY1027" fmla="*/ 136134 h 1022851"/>
                <a:gd name="connsiteX1028" fmla="*/ 519464 w 521529"/>
                <a:gd name="connsiteY1028" fmla="*/ 133774 h 1022851"/>
                <a:gd name="connsiteX1029" fmla="*/ 520202 w 521529"/>
                <a:gd name="connsiteY1029" fmla="*/ 127580 h 102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Lst>
              <a:rect l="l" t="t" r="r" b="b"/>
              <a:pathLst>
                <a:path w="521529" h="1022851">
                  <a:moveTo>
                    <a:pt x="215632" y="1008250"/>
                  </a:moveTo>
                  <a:lnTo>
                    <a:pt x="205750" y="1008988"/>
                  </a:lnTo>
                  <a:lnTo>
                    <a:pt x="199408" y="1007070"/>
                  </a:lnTo>
                  <a:lnTo>
                    <a:pt x="193066" y="1004710"/>
                  </a:lnTo>
                  <a:lnTo>
                    <a:pt x="187166" y="1001318"/>
                  </a:lnTo>
                  <a:lnTo>
                    <a:pt x="181709" y="996746"/>
                  </a:lnTo>
                  <a:lnTo>
                    <a:pt x="176547" y="993501"/>
                  </a:lnTo>
                  <a:lnTo>
                    <a:pt x="171237" y="990846"/>
                  </a:lnTo>
                  <a:lnTo>
                    <a:pt x="165338" y="987307"/>
                  </a:lnTo>
                  <a:lnTo>
                    <a:pt x="159880" y="982734"/>
                  </a:lnTo>
                  <a:lnTo>
                    <a:pt x="155308" y="977867"/>
                  </a:lnTo>
                  <a:lnTo>
                    <a:pt x="150588" y="973442"/>
                  </a:lnTo>
                  <a:lnTo>
                    <a:pt x="148524" y="971820"/>
                  </a:lnTo>
                  <a:lnTo>
                    <a:pt x="146754" y="969903"/>
                  </a:lnTo>
                  <a:lnTo>
                    <a:pt x="143214" y="961200"/>
                  </a:lnTo>
                  <a:lnTo>
                    <a:pt x="142771" y="960758"/>
                  </a:lnTo>
                  <a:lnTo>
                    <a:pt x="136724" y="960315"/>
                  </a:lnTo>
                  <a:lnTo>
                    <a:pt x="134217" y="959136"/>
                  </a:lnTo>
                  <a:lnTo>
                    <a:pt x="133332" y="957808"/>
                  </a:lnTo>
                  <a:lnTo>
                    <a:pt x="133332" y="956186"/>
                  </a:lnTo>
                  <a:lnTo>
                    <a:pt x="134365" y="953973"/>
                  </a:lnTo>
                  <a:lnTo>
                    <a:pt x="135692" y="951909"/>
                  </a:lnTo>
                  <a:lnTo>
                    <a:pt x="138199" y="950581"/>
                  </a:lnTo>
                  <a:lnTo>
                    <a:pt x="140559" y="952794"/>
                  </a:lnTo>
                  <a:lnTo>
                    <a:pt x="139527" y="949401"/>
                  </a:lnTo>
                  <a:lnTo>
                    <a:pt x="137904" y="946451"/>
                  </a:lnTo>
                  <a:lnTo>
                    <a:pt x="131857" y="939224"/>
                  </a:lnTo>
                  <a:lnTo>
                    <a:pt x="130382" y="937749"/>
                  </a:lnTo>
                  <a:lnTo>
                    <a:pt x="130382" y="987454"/>
                  </a:lnTo>
                  <a:lnTo>
                    <a:pt x="130087" y="997188"/>
                  </a:lnTo>
                  <a:lnTo>
                    <a:pt x="130087" y="1008103"/>
                  </a:lnTo>
                  <a:lnTo>
                    <a:pt x="129792" y="1016215"/>
                  </a:lnTo>
                  <a:lnTo>
                    <a:pt x="130677" y="1015477"/>
                  </a:lnTo>
                  <a:lnTo>
                    <a:pt x="134070" y="1015477"/>
                  </a:lnTo>
                  <a:lnTo>
                    <a:pt x="138199" y="1014887"/>
                  </a:lnTo>
                  <a:lnTo>
                    <a:pt x="141149" y="1014887"/>
                  </a:lnTo>
                  <a:lnTo>
                    <a:pt x="146754" y="1016067"/>
                  </a:lnTo>
                  <a:lnTo>
                    <a:pt x="152359" y="1016805"/>
                  </a:lnTo>
                  <a:lnTo>
                    <a:pt x="169762" y="1018132"/>
                  </a:lnTo>
                  <a:lnTo>
                    <a:pt x="174925" y="1018869"/>
                  </a:lnTo>
                  <a:lnTo>
                    <a:pt x="182889" y="1022114"/>
                  </a:lnTo>
                  <a:lnTo>
                    <a:pt x="185986" y="1022852"/>
                  </a:lnTo>
                  <a:lnTo>
                    <a:pt x="188936" y="1021967"/>
                  </a:lnTo>
                  <a:lnTo>
                    <a:pt x="191886" y="1020787"/>
                  </a:lnTo>
                  <a:lnTo>
                    <a:pt x="194836" y="1020787"/>
                  </a:lnTo>
                  <a:lnTo>
                    <a:pt x="197786" y="1020050"/>
                  </a:lnTo>
                  <a:lnTo>
                    <a:pt x="200588" y="1018722"/>
                  </a:lnTo>
                  <a:lnTo>
                    <a:pt x="203538" y="1018427"/>
                  </a:lnTo>
                  <a:lnTo>
                    <a:pt x="206635" y="1019017"/>
                  </a:lnTo>
                  <a:lnTo>
                    <a:pt x="209733" y="1019017"/>
                  </a:lnTo>
                  <a:lnTo>
                    <a:pt x="213125" y="1018575"/>
                  </a:lnTo>
                  <a:lnTo>
                    <a:pt x="216370" y="1017247"/>
                  </a:lnTo>
                  <a:lnTo>
                    <a:pt x="218877" y="1014002"/>
                  </a:lnTo>
                  <a:lnTo>
                    <a:pt x="220794" y="1010020"/>
                  </a:lnTo>
                  <a:lnTo>
                    <a:pt x="218877" y="1008545"/>
                  </a:lnTo>
                  <a:lnTo>
                    <a:pt x="215780" y="1008545"/>
                  </a:lnTo>
                  <a:close/>
                  <a:moveTo>
                    <a:pt x="250588" y="1012085"/>
                  </a:moveTo>
                  <a:lnTo>
                    <a:pt x="249998" y="1011643"/>
                  </a:lnTo>
                  <a:lnTo>
                    <a:pt x="248670" y="1011348"/>
                  </a:lnTo>
                  <a:lnTo>
                    <a:pt x="245720" y="1011348"/>
                  </a:lnTo>
                  <a:lnTo>
                    <a:pt x="239968" y="1011937"/>
                  </a:lnTo>
                  <a:lnTo>
                    <a:pt x="237018" y="1011052"/>
                  </a:lnTo>
                  <a:lnTo>
                    <a:pt x="236133" y="1012380"/>
                  </a:lnTo>
                  <a:lnTo>
                    <a:pt x="234953" y="1013118"/>
                  </a:lnTo>
                  <a:lnTo>
                    <a:pt x="233331" y="1013118"/>
                  </a:lnTo>
                  <a:lnTo>
                    <a:pt x="231561" y="1015035"/>
                  </a:lnTo>
                  <a:lnTo>
                    <a:pt x="232299" y="1016362"/>
                  </a:lnTo>
                  <a:lnTo>
                    <a:pt x="234806" y="1017837"/>
                  </a:lnTo>
                  <a:lnTo>
                    <a:pt x="238198" y="1015625"/>
                  </a:lnTo>
                  <a:lnTo>
                    <a:pt x="239673" y="1015625"/>
                  </a:lnTo>
                  <a:lnTo>
                    <a:pt x="243066" y="1014002"/>
                  </a:lnTo>
                  <a:lnTo>
                    <a:pt x="250735" y="1014002"/>
                  </a:lnTo>
                  <a:lnTo>
                    <a:pt x="252210" y="1014445"/>
                  </a:lnTo>
                  <a:lnTo>
                    <a:pt x="255897" y="1012970"/>
                  </a:lnTo>
                  <a:lnTo>
                    <a:pt x="256340" y="1011348"/>
                  </a:lnTo>
                  <a:lnTo>
                    <a:pt x="254570" y="1011348"/>
                  </a:lnTo>
                  <a:lnTo>
                    <a:pt x="250588" y="1011937"/>
                  </a:lnTo>
                  <a:close/>
                  <a:moveTo>
                    <a:pt x="306192" y="496308"/>
                  </a:moveTo>
                  <a:lnTo>
                    <a:pt x="304569" y="495571"/>
                  </a:lnTo>
                  <a:lnTo>
                    <a:pt x="301325" y="494833"/>
                  </a:lnTo>
                  <a:lnTo>
                    <a:pt x="301620" y="495571"/>
                  </a:lnTo>
                  <a:lnTo>
                    <a:pt x="302652" y="497341"/>
                  </a:lnTo>
                  <a:lnTo>
                    <a:pt x="305897" y="499258"/>
                  </a:lnTo>
                  <a:lnTo>
                    <a:pt x="307224" y="499553"/>
                  </a:lnTo>
                  <a:lnTo>
                    <a:pt x="306929" y="497635"/>
                  </a:lnTo>
                  <a:lnTo>
                    <a:pt x="306044" y="496603"/>
                  </a:lnTo>
                  <a:close/>
                  <a:moveTo>
                    <a:pt x="520202" y="127285"/>
                  </a:moveTo>
                  <a:lnTo>
                    <a:pt x="520202" y="124777"/>
                  </a:lnTo>
                  <a:lnTo>
                    <a:pt x="521529" y="123008"/>
                  </a:lnTo>
                  <a:lnTo>
                    <a:pt x="521529" y="121238"/>
                  </a:lnTo>
                  <a:lnTo>
                    <a:pt x="519464" y="117256"/>
                  </a:lnTo>
                  <a:lnTo>
                    <a:pt x="517399" y="113863"/>
                  </a:lnTo>
                  <a:lnTo>
                    <a:pt x="516367" y="107963"/>
                  </a:lnTo>
                  <a:lnTo>
                    <a:pt x="515629" y="105751"/>
                  </a:lnTo>
                  <a:lnTo>
                    <a:pt x="514007" y="105161"/>
                  </a:lnTo>
                  <a:lnTo>
                    <a:pt x="512532" y="103244"/>
                  </a:lnTo>
                  <a:lnTo>
                    <a:pt x="510615" y="103244"/>
                  </a:lnTo>
                  <a:lnTo>
                    <a:pt x="509730" y="102359"/>
                  </a:lnTo>
                  <a:lnTo>
                    <a:pt x="508845" y="101769"/>
                  </a:lnTo>
                  <a:lnTo>
                    <a:pt x="507517" y="101769"/>
                  </a:lnTo>
                  <a:lnTo>
                    <a:pt x="506338" y="103096"/>
                  </a:lnTo>
                  <a:lnTo>
                    <a:pt x="504273" y="103096"/>
                  </a:lnTo>
                  <a:lnTo>
                    <a:pt x="502945" y="103539"/>
                  </a:lnTo>
                  <a:lnTo>
                    <a:pt x="501323" y="104571"/>
                  </a:lnTo>
                  <a:lnTo>
                    <a:pt x="499848" y="104129"/>
                  </a:lnTo>
                  <a:lnTo>
                    <a:pt x="498963" y="103244"/>
                  </a:lnTo>
                  <a:lnTo>
                    <a:pt x="496898" y="103244"/>
                  </a:lnTo>
                  <a:lnTo>
                    <a:pt x="496456" y="115191"/>
                  </a:lnTo>
                  <a:lnTo>
                    <a:pt x="495276" y="123598"/>
                  </a:lnTo>
                  <a:lnTo>
                    <a:pt x="493211" y="129792"/>
                  </a:lnTo>
                  <a:lnTo>
                    <a:pt x="491441" y="133185"/>
                  </a:lnTo>
                  <a:lnTo>
                    <a:pt x="489818" y="133627"/>
                  </a:lnTo>
                  <a:lnTo>
                    <a:pt x="488639" y="134660"/>
                  </a:lnTo>
                  <a:lnTo>
                    <a:pt x="487901" y="136282"/>
                  </a:lnTo>
                  <a:lnTo>
                    <a:pt x="486574" y="137609"/>
                  </a:lnTo>
                  <a:lnTo>
                    <a:pt x="484656" y="138642"/>
                  </a:lnTo>
                  <a:lnTo>
                    <a:pt x="483624" y="139822"/>
                  </a:lnTo>
                  <a:lnTo>
                    <a:pt x="483624" y="141149"/>
                  </a:lnTo>
                  <a:lnTo>
                    <a:pt x="481559" y="141887"/>
                  </a:lnTo>
                  <a:lnTo>
                    <a:pt x="478019" y="142182"/>
                  </a:lnTo>
                  <a:lnTo>
                    <a:pt x="475954" y="143214"/>
                  </a:lnTo>
                  <a:lnTo>
                    <a:pt x="475364" y="144836"/>
                  </a:lnTo>
                  <a:lnTo>
                    <a:pt x="474184" y="146164"/>
                  </a:lnTo>
                  <a:lnTo>
                    <a:pt x="472414" y="147196"/>
                  </a:lnTo>
                  <a:lnTo>
                    <a:pt x="471530" y="148819"/>
                  </a:lnTo>
                  <a:lnTo>
                    <a:pt x="471530" y="151031"/>
                  </a:lnTo>
                  <a:lnTo>
                    <a:pt x="470645" y="152948"/>
                  </a:lnTo>
                  <a:lnTo>
                    <a:pt x="468580" y="154571"/>
                  </a:lnTo>
                  <a:lnTo>
                    <a:pt x="466662" y="154571"/>
                  </a:lnTo>
                  <a:lnTo>
                    <a:pt x="464893" y="153096"/>
                  </a:lnTo>
                  <a:lnTo>
                    <a:pt x="462533" y="152063"/>
                  </a:lnTo>
                  <a:lnTo>
                    <a:pt x="459435" y="151621"/>
                  </a:lnTo>
                  <a:lnTo>
                    <a:pt x="456928" y="152063"/>
                  </a:lnTo>
                  <a:lnTo>
                    <a:pt x="454863" y="153391"/>
                  </a:lnTo>
                  <a:lnTo>
                    <a:pt x="453093" y="155456"/>
                  </a:lnTo>
                  <a:lnTo>
                    <a:pt x="451471" y="158258"/>
                  </a:lnTo>
                  <a:lnTo>
                    <a:pt x="449701" y="158701"/>
                  </a:lnTo>
                  <a:lnTo>
                    <a:pt x="447783" y="156783"/>
                  </a:lnTo>
                  <a:lnTo>
                    <a:pt x="445424" y="156193"/>
                  </a:lnTo>
                  <a:lnTo>
                    <a:pt x="442474" y="156931"/>
                  </a:lnTo>
                  <a:lnTo>
                    <a:pt x="440114" y="156636"/>
                  </a:lnTo>
                  <a:lnTo>
                    <a:pt x="438344" y="155456"/>
                  </a:lnTo>
                  <a:lnTo>
                    <a:pt x="435689" y="155456"/>
                  </a:lnTo>
                  <a:lnTo>
                    <a:pt x="432149" y="156341"/>
                  </a:lnTo>
                  <a:lnTo>
                    <a:pt x="424775" y="155161"/>
                  </a:lnTo>
                  <a:lnTo>
                    <a:pt x="413713" y="151916"/>
                  </a:lnTo>
                  <a:lnTo>
                    <a:pt x="404421" y="150736"/>
                  </a:lnTo>
                  <a:lnTo>
                    <a:pt x="393064" y="151916"/>
                  </a:lnTo>
                  <a:lnTo>
                    <a:pt x="392032" y="148671"/>
                  </a:lnTo>
                  <a:lnTo>
                    <a:pt x="392622" y="146901"/>
                  </a:lnTo>
                  <a:lnTo>
                    <a:pt x="394539" y="145574"/>
                  </a:lnTo>
                  <a:lnTo>
                    <a:pt x="395719" y="144099"/>
                  </a:lnTo>
                  <a:lnTo>
                    <a:pt x="396162" y="142329"/>
                  </a:lnTo>
                  <a:lnTo>
                    <a:pt x="397489" y="141002"/>
                  </a:lnTo>
                  <a:lnTo>
                    <a:pt x="399554" y="140117"/>
                  </a:lnTo>
                  <a:lnTo>
                    <a:pt x="400439" y="139232"/>
                  </a:lnTo>
                  <a:lnTo>
                    <a:pt x="400144" y="138347"/>
                  </a:lnTo>
                  <a:lnTo>
                    <a:pt x="400586" y="137609"/>
                  </a:lnTo>
                  <a:lnTo>
                    <a:pt x="401766" y="136872"/>
                  </a:lnTo>
                  <a:lnTo>
                    <a:pt x="402504" y="135692"/>
                  </a:lnTo>
                  <a:lnTo>
                    <a:pt x="402504" y="134217"/>
                  </a:lnTo>
                  <a:lnTo>
                    <a:pt x="403094" y="133480"/>
                  </a:lnTo>
                  <a:lnTo>
                    <a:pt x="403831" y="132890"/>
                  </a:lnTo>
                  <a:lnTo>
                    <a:pt x="403831" y="131857"/>
                  </a:lnTo>
                  <a:lnTo>
                    <a:pt x="403536" y="128612"/>
                  </a:lnTo>
                  <a:lnTo>
                    <a:pt x="403536" y="125957"/>
                  </a:lnTo>
                  <a:lnTo>
                    <a:pt x="404126" y="123893"/>
                  </a:lnTo>
                  <a:lnTo>
                    <a:pt x="404863" y="122713"/>
                  </a:lnTo>
                  <a:lnTo>
                    <a:pt x="405306" y="122418"/>
                  </a:lnTo>
                  <a:lnTo>
                    <a:pt x="405748" y="121680"/>
                  </a:lnTo>
                  <a:lnTo>
                    <a:pt x="405748" y="120500"/>
                  </a:lnTo>
                  <a:lnTo>
                    <a:pt x="406633" y="119320"/>
                  </a:lnTo>
                  <a:lnTo>
                    <a:pt x="410321" y="116960"/>
                  </a:lnTo>
                  <a:lnTo>
                    <a:pt x="411648" y="115633"/>
                  </a:lnTo>
                  <a:lnTo>
                    <a:pt x="411648" y="114453"/>
                  </a:lnTo>
                  <a:lnTo>
                    <a:pt x="412238" y="112831"/>
                  </a:lnTo>
                  <a:lnTo>
                    <a:pt x="414451" y="109438"/>
                  </a:lnTo>
                  <a:lnTo>
                    <a:pt x="415040" y="107816"/>
                  </a:lnTo>
                  <a:lnTo>
                    <a:pt x="415040" y="107079"/>
                  </a:lnTo>
                  <a:lnTo>
                    <a:pt x="415925" y="106194"/>
                  </a:lnTo>
                  <a:lnTo>
                    <a:pt x="418580" y="104276"/>
                  </a:lnTo>
                  <a:lnTo>
                    <a:pt x="420055" y="102506"/>
                  </a:lnTo>
                  <a:lnTo>
                    <a:pt x="420350" y="100884"/>
                  </a:lnTo>
                  <a:lnTo>
                    <a:pt x="419760" y="98967"/>
                  </a:lnTo>
                  <a:lnTo>
                    <a:pt x="418285" y="96902"/>
                  </a:lnTo>
                  <a:lnTo>
                    <a:pt x="413713" y="91592"/>
                  </a:lnTo>
                  <a:lnTo>
                    <a:pt x="410173" y="89232"/>
                  </a:lnTo>
                  <a:lnTo>
                    <a:pt x="405601" y="87167"/>
                  </a:lnTo>
                  <a:lnTo>
                    <a:pt x="402504" y="86577"/>
                  </a:lnTo>
                  <a:lnTo>
                    <a:pt x="401029" y="87315"/>
                  </a:lnTo>
                  <a:lnTo>
                    <a:pt x="399554" y="86725"/>
                  </a:lnTo>
                  <a:lnTo>
                    <a:pt x="398079" y="84955"/>
                  </a:lnTo>
                  <a:lnTo>
                    <a:pt x="395571" y="83480"/>
                  </a:lnTo>
                  <a:lnTo>
                    <a:pt x="390262" y="81858"/>
                  </a:lnTo>
                  <a:lnTo>
                    <a:pt x="378168" y="75663"/>
                  </a:lnTo>
                  <a:lnTo>
                    <a:pt x="373300" y="72713"/>
                  </a:lnTo>
                  <a:lnTo>
                    <a:pt x="371678" y="70796"/>
                  </a:lnTo>
                  <a:lnTo>
                    <a:pt x="367106" y="67551"/>
                  </a:lnTo>
                  <a:lnTo>
                    <a:pt x="359731" y="62831"/>
                  </a:lnTo>
                  <a:lnTo>
                    <a:pt x="353979" y="60471"/>
                  </a:lnTo>
                  <a:lnTo>
                    <a:pt x="349997" y="60471"/>
                  </a:lnTo>
                  <a:lnTo>
                    <a:pt x="343655" y="59144"/>
                  </a:lnTo>
                  <a:lnTo>
                    <a:pt x="334953" y="56194"/>
                  </a:lnTo>
                  <a:lnTo>
                    <a:pt x="329938" y="53392"/>
                  </a:lnTo>
                  <a:lnTo>
                    <a:pt x="328611" y="50737"/>
                  </a:lnTo>
                  <a:lnTo>
                    <a:pt x="325366" y="47935"/>
                  </a:lnTo>
                  <a:lnTo>
                    <a:pt x="320203" y="45132"/>
                  </a:lnTo>
                  <a:lnTo>
                    <a:pt x="317549" y="43362"/>
                  </a:lnTo>
                  <a:lnTo>
                    <a:pt x="317549" y="42478"/>
                  </a:lnTo>
                  <a:lnTo>
                    <a:pt x="315779" y="41298"/>
                  </a:lnTo>
                  <a:lnTo>
                    <a:pt x="312976" y="39970"/>
                  </a:lnTo>
                  <a:lnTo>
                    <a:pt x="309879" y="37610"/>
                  </a:lnTo>
                  <a:lnTo>
                    <a:pt x="306487" y="34218"/>
                  </a:lnTo>
                  <a:lnTo>
                    <a:pt x="302800" y="29056"/>
                  </a:lnTo>
                  <a:lnTo>
                    <a:pt x="298965" y="21976"/>
                  </a:lnTo>
                  <a:lnTo>
                    <a:pt x="294835" y="17256"/>
                  </a:lnTo>
                  <a:lnTo>
                    <a:pt x="290410" y="14749"/>
                  </a:lnTo>
                  <a:lnTo>
                    <a:pt x="288198" y="13127"/>
                  </a:lnTo>
                  <a:lnTo>
                    <a:pt x="288198" y="12389"/>
                  </a:lnTo>
                  <a:lnTo>
                    <a:pt x="287608" y="11652"/>
                  </a:lnTo>
                  <a:lnTo>
                    <a:pt x="287166" y="11209"/>
                  </a:lnTo>
                  <a:lnTo>
                    <a:pt x="285101" y="9587"/>
                  </a:lnTo>
                  <a:lnTo>
                    <a:pt x="283331" y="6637"/>
                  </a:lnTo>
                  <a:lnTo>
                    <a:pt x="282888" y="5310"/>
                  </a:lnTo>
                  <a:lnTo>
                    <a:pt x="260912" y="5310"/>
                  </a:lnTo>
                  <a:lnTo>
                    <a:pt x="259880" y="6047"/>
                  </a:lnTo>
                  <a:lnTo>
                    <a:pt x="258405" y="6047"/>
                  </a:lnTo>
                  <a:lnTo>
                    <a:pt x="257225" y="5457"/>
                  </a:lnTo>
                  <a:lnTo>
                    <a:pt x="256045" y="5457"/>
                  </a:lnTo>
                  <a:lnTo>
                    <a:pt x="254422" y="6047"/>
                  </a:lnTo>
                  <a:lnTo>
                    <a:pt x="252947" y="7227"/>
                  </a:lnTo>
                  <a:lnTo>
                    <a:pt x="248818" y="15192"/>
                  </a:lnTo>
                  <a:lnTo>
                    <a:pt x="246753" y="18584"/>
                  </a:lnTo>
                  <a:lnTo>
                    <a:pt x="245278" y="21681"/>
                  </a:lnTo>
                  <a:lnTo>
                    <a:pt x="244245" y="26991"/>
                  </a:lnTo>
                  <a:lnTo>
                    <a:pt x="243803" y="27876"/>
                  </a:lnTo>
                  <a:lnTo>
                    <a:pt x="242476" y="26106"/>
                  </a:lnTo>
                  <a:lnTo>
                    <a:pt x="240558" y="21239"/>
                  </a:lnTo>
                  <a:lnTo>
                    <a:pt x="239673" y="18436"/>
                  </a:lnTo>
                  <a:lnTo>
                    <a:pt x="238493" y="15339"/>
                  </a:lnTo>
                  <a:lnTo>
                    <a:pt x="236281" y="11504"/>
                  </a:lnTo>
                  <a:lnTo>
                    <a:pt x="233774" y="10324"/>
                  </a:lnTo>
                  <a:lnTo>
                    <a:pt x="232299" y="9882"/>
                  </a:lnTo>
                  <a:lnTo>
                    <a:pt x="230086" y="9144"/>
                  </a:lnTo>
                  <a:lnTo>
                    <a:pt x="226252" y="8259"/>
                  </a:lnTo>
                  <a:lnTo>
                    <a:pt x="224482" y="8259"/>
                  </a:lnTo>
                  <a:lnTo>
                    <a:pt x="213272" y="7964"/>
                  </a:lnTo>
                  <a:lnTo>
                    <a:pt x="212387" y="7964"/>
                  </a:lnTo>
                  <a:lnTo>
                    <a:pt x="207963" y="8259"/>
                  </a:lnTo>
                  <a:lnTo>
                    <a:pt x="205750" y="7964"/>
                  </a:lnTo>
                  <a:lnTo>
                    <a:pt x="203390" y="5752"/>
                  </a:lnTo>
                  <a:lnTo>
                    <a:pt x="198228" y="1917"/>
                  </a:lnTo>
                  <a:lnTo>
                    <a:pt x="197196" y="738"/>
                  </a:lnTo>
                  <a:lnTo>
                    <a:pt x="195279" y="0"/>
                  </a:lnTo>
                  <a:lnTo>
                    <a:pt x="194099" y="0"/>
                  </a:lnTo>
                  <a:lnTo>
                    <a:pt x="193361" y="738"/>
                  </a:lnTo>
                  <a:lnTo>
                    <a:pt x="192476" y="3982"/>
                  </a:lnTo>
                  <a:lnTo>
                    <a:pt x="191444" y="6932"/>
                  </a:lnTo>
                  <a:lnTo>
                    <a:pt x="190264" y="8555"/>
                  </a:lnTo>
                  <a:lnTo>
                    <a:pt x="186576" y="9734"/>
                  </a:lnTo>
                  <a:lnTo>
                    <a:pt x="183184" y="11062"/>
                  </a:lnTo>
                  <a:lnTo>
                    <a:pt x="181267" y="11357"/>
                  </a:lnTo>
                  <a:lnTo>
                    <a:pt x="180234" y="12832"/>
                  </a:lnTo>
                  <a:lnTo>
                    <a:pt x="179792" y="14897"/>
                  </a:lnTo>
                  <a:lnTo>
                    <a:pt x="178907" y="16667"/>
                  </a:lnTo>
                  <a:lnTo>
                    <a:pt x="173892" y="19469"/>
                  </a:lnTo>
                  <a:lnTo>
                    <a:pt x="172712" y="20649"/>
                  </a:lnTo>
                  <a:lnTo>
                    <a:pt x="172122" y="23304"/>
                  </a:lnTo>
                  <a:lnTo>
                    <a:pt x="169320" y="26696"/>
                  </a:lnTo>
                  <a:lnTo>
                    <a:pt x="168435" y="28023"/>
                  </a:lnTo>
                  <a:lnTo>
                    <a:pt x="173302" y="32890"/>
                  </a:lnTo>
                  <a:lnTo>
                    <a:pt x="171237" y="39528"/>
                  </a:lnTo>
                  <a:lnTo>
                    <a:pt x="167845" y="50147"/>
                  </a:lnTo>
                  <a:lnTo>
                    <a:pt x="165190" y="58406"/>
                  </a:lnTo>
                  <a:lnTo>
                    <a:pt x="164748" y="59439"/>
                  </a:lnTo>
                  <a:lnTo>
                    <a:pt x="164158" y="61061"/>
                  </a:lnTo>
                  <a:lnTo>
                    <a:pt x="158553" y="63421"/>
                  </a:lnTo>
                  <a:lnTo>
                    <a:pt x="150294" y="66814"/>
                  </a:lnTo>
                  <a:lnTo>
                    <a:pt x="146016" y="68583"/>
                  </a:lnTo>
                  <a:lnTo>
                    <a:pt x="140707" y="70943"/>
                  </a:lnTo>
                  <a:lnTo>
                    <a:pt x="139379" y="72861"/>
                  </a:lnTo>
                  <a:lnTo>
                    <a:pt x="137904" y="73893"/>
                  </a:lnTo>
                  <a:lnTo>
                    <a:pt x="136282" y="75220"/>
                  </a:lnTo>
                  <a:lnTo>
                    <a:pt x="135692" y="76695"/>
                  </a:lnTo>
                  <a:lnTo>
                    <a:pt x="134070" y="77580"/>
                  </a:lnTo>
                  <a:lnTo>
                    <a:pt x="132595" y="80825"/>
                  </a:lnTo>
                  <a:lnTo>
                    <a:pt x="132595" y="83332"/>
                  </a:lnTo>
                  <a:lnTo>
                    <a:pt x="133480" y="85103"/>
                  </a:lnTo>
                  <a:lnTo>
                    <a:pt x="135102" y="85840"/>
                  </a:lnTo>
                  <a:lnTo>
                    <a:pt x="135545" y="87905"/>
                  </a:lnTo>
                  <a:lnTo>
                    <a:pt x="135987" y="89380"/>
                  </a:lnTo>
                  <a:lnTo>
                    <a:pt x="137167" y="90560"/>
                  </a:lnTo>
                  <a:lnTo>
                    <a:pt x="136872" y="91445"/>
                  </a:lnTo>
                  <a:lnTo>
                    <a:pt x="135987" y="92182"/>
                  </a:lnTo>
                  <a:lnTo>
                    <a:pt x="134217" y="92624"/>
                  </a:lnTo>
                  <a:lnTo>
                    <a:pt x="133037" y="94689"/>
                  </a:lnTo>
                  <a:lnTo>
                    <a:pt x="131710" y="99704"/>
                  </a:lnTo>
                  <a:lnTo>
                    <a:pt x="131710" y="101474"/>
                  </a:lnTo>
                  <a:lnTo>
                    <a:pt x="133037" y="106046"/>
                  </a:lnTo>
                  <a:lnTo>
                    <a:pt x="133774" y="108554"/>
                  </a:lnTo>
                  <a:lnTo>
                    <a:pt x="135987" y="117551"/>
                  </a:lnTo>
                  <a:lnTo>
                    <a:pt x="136282" y="120058"/>
                  </a:lnTo>
                  <a:lnTo>
                    <a:pt x="133332" y="123450"/>
                  </a:lnTo>
                  <a:lnTo>
                    <a:pt x="132152" y="125515"/>
                  </a:lnTo>
                  <a:lnTo>
                    <a:pt x="131710" y="127285"/>
                  </a:lnTo>
                  <a:lnTo>
                    <a:pt x="131710" y="128760"/>
                  </a:lnTo>
                  <a:lnTo>
                    <a:pt x="132005" y="130087"/>
                  </a:lnTo>
                  <a:lnTo>
                    <a:pt x="134512" y="134365"/>
                  </a:lnTo>
                  <a:lnTo>
                    <a:pt x="137462" y="138199"/>
                  </a:lnTo>
                  <a:lnTo>
                    <a:pt x="138937" y="140117"/>
                  </a:lnTo>
                  <a:lnTo>
                    <a:pt x="138937" y="142771"/>
                  </a:lnTo>
                  <a:lnTo>
                    <a:pt x="138199" y="144246"/>
                  </a:lnTo>
                  <a:lnTo>
                    <a:pt x="136577" y="144836"/>
                  </a:lnTo>
                  <a:lnTo>
                    <a:pt x="133185" y="145869"/>
                  </a:lnTo>
                  <a:lnTo>
                    <a:pt x="131710" y="147344"/>
                  </a:lnTo>
                  <a:lnTo>
                    <a:pt x="130087" y="147639"/>
                  </a:lnTo>
                  <a:lnTo>
                    <a:pt x="128612" y="146459"/>
                  </a:lnTo>
                  <a:lnTo>
                    <a:pt x="126990" y="146754"/>
                  </a:lnTo>
                  <a:lnTo>
                    <a:pt x="124925" y="147786"/>
                  </a:lnTo>
                  <a:lnTo>
                    <a:pt x="124188" y="150441"/>
                  </a:lnTo>
                  <a:lnTo>
                    <a:pt x="122418" y="154866"/>
                  </a:lnTo>
                  <a:lnTo>
                    <a:pt x="120943" y="156046"/>
                  </a:lnTo>
                  <a:lnTo>
                    <a:pt x="119763" y="159438"/>
                  </a:lnTo>
                  <a:lnTo>
                    <a:pt x="117698" y="164305"/>
                  </a:lnTo>
                  <a:lnTo>
                    <a:pt x="116666" y="167255"/>
                  </a:lnTo>
                  <a:lnTo>
                    <a:pt x="116223" y="169467"/>
                  </a:lnTo>
                  <a:lnTo>
                    <a:pt x="114158" y="170795"/>
                  </a:lnTo>
                  <a:lnTo>
                    <a:pt x="111798" y="173597"/>
                  </a:lnTo>
                  <a:lnTo>
                    <a:pt x="110028" y="176252"/>
                  </a:lnTo>
                  <a:lnTo>
                    <a:pt x="109291" y="176990"/>
                  </a:lnTo>
                  <a:lnTo>
                    <a:pt x="107963" y="177285"/>
                  </a:lnTo>
                  <a:lnTo>
                    <a:pt x="106931" y="179644"/>
                  </a:lnTo>
                  <a:lnTo>
                    <a:pt x="103539" y="183184"/>
                  </a:lnTo>
                  <a:lnTo>
                    <a:pt x="102801" y="187314"/>
                  </a:lnTo>
                  <a:lnTo>
                    <a:pt x="101621" y="189526"/>
                  </a:lnTo>
                  <a:lnTo>
                    <a:pt x="101621" y="193508"/>
                  </a:lnTo>
                  <a:lnTo>
                    <a:pt x="99557" y="200883"/>
                  </a:lnTo>
                  <a:lnTo>
                    <a:pt x="99262" y="202505"/>
                  </a:lnTo>
                  <a:lnTo>
                    <a:pt x="97344" y="203833"/>
                  </a:lnTo>
                  <a:lnTo>
                    <a:pt x="94837" y="206635"/>
                  </a:lnTo>
                  <a:lnTo>
                    <a:pt x="93952" y="208700"/>
                  </a:lnTo>
                  <a:lnTo>
                    <a:pt x="95132" y="215042"/>
                  </a:lnTo>
                  <a:lnTo>
                    <a:pt x="96607" y="221384"/>
                  </a:lnTo>
                  <a:lnTo>
                    <a:pt x="96607" y="224334"/>
                  </a:lnTo>
                  <a:lnTo>
                    <a:pt x="96164" y="228316"/>
                  </a:lnTo>
                  <a:lnTo>
                    <a:pt x="95722" y="230086"/>
                  </a:lnTo>
                  <a:lnTo>
                    <a:pt x="96607" y="230824"/>
                  </a:lnTo>
                  <a:lnTo>
                    <a:pt x="98229" y="231266"/>
                  </a:lnTo>
                  <a:lnTo>
                    <a:pt x="98672" y="232889"/>
                  </a:lnTo>
                  <a:lnTo>
                    <a:pt x="97492" y="233921"/>
                  </a:lnTo>
                  <a:lnTo>
                    <a:pt x="97049" y="235838"/>
                  </a:lnTo>
                  <a:lnTo>
                    <a:pt x="95722" y="238051"/>
                  </a:lnTo>
                  <a:lnTo>
                    <a:pt x="91887" y="238936"/>
                  </a:lnTo>
                  <a:lnTo>
                    <a:pt x="90560" y="238198"/>
                  </a:lnTo>
                  <a:lnTo>
                    <a:pt x="90117" y="238936"/>
                  </a:lnTo>
                  <a:lnTo>
                    <a:pt x="90117" y="240558"/>
                  </a:lnTo>
                  <a:lnTo>
                    <a:pt x="89527" y="242328"/>
                  </a:lnTo>
                  <a:lnTo>
                    <a:pt x="87610" y="247196"/>
                  </a:lnTo>
                  <a:lnTo>
                    <a:pt x="86282" y="251620"/>
                  </a:lnTo>
                  <a:lnTo>
                    <a:pt x="85545" y="253538"/>
                  </a:lnTo>
                  <a:lnTo>
                    <a:pt x="85840" y="255160"/>
                  </a:lnTo>
                  <a:lnTo>
                    <a:pt x="86430" y="256045"/>
                  </a:lnTo>
                  <a:lnTo>
                    <a:pt x="86430" y="256930"/>
                  </a:lnTo>
                  <a:lnTo>
                    <a:pt x="85397" y="257962"/>
                  </a:lnTo>
                  <a:lnTo>
                    <a:pt x="84365" y="259732"/>
                  </a:lnTo>
                  <a:lnTo>
                    <a:pt x="83332" y="260027"/>
                  </a:lnTo>
                  <a:lnTo>
                    <a:pt x="82153" y="259585"/>
                  </a:lnTo>
                  <a:lnTo>
                    <a:pt x="80973" y="260617"/>
                  </a:lnTo>
                  <a:lnTo>
                    <a:pt x="80678" y="262682"/>
                  </a:lnTo>
                  <a:lnTo>
                    <a:pt x="79940" y="265337"/>
                  </a:lnTo>
                  <a:lnTo>
                    <a:pt x="79645" y="268581"/>
                  </a:lnTo>
                  <a:lnTo>
                    <a:pt x="79203" y="272711"/>
                  </a:lnTo>
                  <a:lnTo>
                    <a:pt x="80825" y="275514"/>
                  </a:lnTo>
                  <a:lnTo>
                    <a:pt x="82743" y="280528"/>
                  </a:lnTo>
                  <a:lnTo>
                    <a:pt x="84217" y="281708"/>
                  </a:lnTo>
                  <a:lnTo>
                    <a:pt x="85840" y="281708"/>
                  </a:lnTo>
                  <a:lnTo>
                    <a:pt x="87167" y="282593"/>
                  </a:lnTo>
                  <a:lnTo>
                    <a:pt x="87905" y="283773"/>
                  </a:lnTo>
                  <a:lnTo>
                    <a:pt x="87020" y="285838"/>
                  </a:lnTo>
                  <a:lnTo>
                    <a:pt x="85397" y="286133"/>
                  </a:lnTo>
                  <a:lnTo>
                    <a:pt x="85397" y="287313"/>
                  </a:lnTo>
                  <a:lnTo>
                    <a:pt x="85692" y="289968"/>
                  </a:lnTo>
                  <a:lnTo>
                    <a:pt x="86282" y="292623"/>
                  </a:lnTo>
                  <a:lnTo>
                    <a:pt x="87905" y="293802"/>
                  </a:lnTo>
                  <a:lnTo>
                    <a:pt x="88642" y="297342"/>
                  </a:lnTo>
                  <a:lnTo>
                    <a:pt x="90265" y="298522"/>
                  </a:lnTo>
                  <a:lnTo>
                    <a:pt x="90265" y="302947"/>
                  </a:lnTo>
                  <a:lnTo>
                    <a:pt x="91592" y="308257"/>
                  </a:lnTo>
                  <a:lnTo>
                    <a:pt x="93214" y="309732"/>
                  </a:lnTo>
                  <a:lnTo>
                    <a:pt x="93952" y="310469"/>
                  </a:lnTo>
                  <a:lnTo>
                    <a:pt x="93362" y="312829"/>
                  </a:lnTo>
                  <a:lnTo>
                    <a:pt x="92035" y="314599"/>
                  </a:lnTo>
                  <a:lnTo>
                    <a:pt x="91740" y="317549"/>
                  </a:lnTo>
                  <a:lnTo>
                    <a:pt x="92182" y="319761"/>
                  </a:lnTo>
                  <a:lnTo>
                    <a:pt x="93952" y="321826"/>
                  </a:lnTo>
                  <a:lnTo>
                    <a:pt x="95279" y="322121"/>
                  </a:lnTo>
                  <a:lnTo>
                    <a:pt x="97197" y="321236"/>
                  </a:lnTo>
                  <a:lnTo>
                    <a:pt x="99262" y="322121"/>
                  </a:lnTo>
                  <a:lnTo>
                    <a:pt x="99557" y="323891"/>
                  </a:lnTo>
                  <a:lnTo>
                    <a:pt x="99852" y="325513"/>
                  </a:lnTo>
                  <a:lnTo>
                    <a:pt x="98819" y="327578"/>
                  </a:lnTo>
                  <a:lnTo>
                    <a:pt x="97639" y="331413"/>
                  </a:lnTo>
                  <a:lnTo>
                    <a:pt x="97344" y="335248"/>
                  </a:lnTo>
                  <a:lnTo>
                    <a:pt x="97639" y="341000"/>
                  </a:lnTo>
                  <a:lnTo>
                    <a:pt x="98229" y="345572"/>
                  </a:lnTo>
                  <a:lnTo>
                    <a:pt x="98229" y="348374"/>
                  </a:lnTo>
                  <a:lnTo>
                    <a:pt x="98524" y="349702"/>
                  </a:lnTo>
                  <a:lnTo>
                    <a:pt x="97787" y="350587"/>
                  </a:lnTo>
                  <a:lnTo>
                    <a:pt x="96017" y="351029"/>
                  </a:lnTo>
                  <a:lnTo>
                    <a:pt x="94542" y="351029"/>
                  </a:lnTo>
                  <a:lnTo>
                    <a:pt x="93214" y="351914"/>
                  </a:lnTo>
                  <a:lnTo>
                    <a:pt x="92920" y="353389"/>
                  </a:lnTo>
                  <a:lnTo>
                    <a:pt x="91887" y="355749"/>
                  </a:lnTo>
                  <a:lnTo>
                    <a:pt x="90855" y="357519"/>
                  </a:lnTo>
                  <a:lnTo>
                    <a:pt x="89085" y="360173"/>
                  </a:lnTo>
                  <a:lnTo>
                    <a:pt x="87905" y="362829"/>
                  </a:lnTo>
                  <a:lnTo>
                    <a:pt x="87020" y="364598"/>
                  </a:lnTo>
                  <a:lnTo>
                    <a:pt x="87020" y="365778"/>
                  </a:lnTo>
                  <a:lnTo>
                    <a:pt x="86430" y="368138"/>
                  </a:lnTo>
                  <a:lnTo>
                    <a:pt x="85692" y="370056"/>
                  </a:lnTo>
                  <a:lnTo>
                    <a:pt x="84217" y="376693"/>
                  </a:lnTo>
                  <a:lnTo>
                    <a:pt x="82300" y="378020"/>
                  </a:lnTo>
                  <a:lnTo>
                    <a:pt x="80825" y="378757"/>
                  </a:lnTo>
                  <a:lnTo>
                    <a:pt x="80088" y="379642"/>
                  </a:lnTo>
                  <a:lnTo>
                    <a:pt x="80678" y="381412"/>
                  </a:lnTo>
                  <a:lnTo>
                    <a:pt x="82300" y="382002"/>
                  </a:lnTo>
                  <a:lnTo>
                    <a:pt x="82890" y="383477"/>
                  </a:lnTo>
                  <a:lnTo>
                    <a:pt x="82890" y="385690"/>
                  </a:lnTo>
                  <a:lnTo>
                    <a:pt x="83775" y="387755"/>
                  </a:lnTo>
                  <a:lnTo>
                    <a:pt x="83775" y="390262"/>
                  </a:lnTo>
                  <a:lnTo>
                    <a:pt x="84660" y="395129"/>
                  </a:lnTo>
                  <a:lnTo>
                    <a:pt x="83775" y="398226"/>
                  </a:lnTo>
                  <a:lnTo>
                    <a:pt x="84070" y="401029"/>
                  </a:lnTo>
                  <a:lnTo>
                    <a:pt x="84070" y="403684"/>
                  </a:lnTo>
                  <a:lnTo>
                    <a:pt x="82743" y="405749"/>
                  </a:lnTo>
                  <a:lnTo>
                    <a:pt x="79940" y="406191"/>
                  </a:lnTo>
                  <a:lnTo>
                    <a:pt x="78465" y="408108"/>
                  </a:lnTo>
                  <a:lnTo>
                    <a:pt x="75810" y="410173"/>
                  </a:lnTo>
                  <a:lnTo>
                    <a:pt x="75515" y="411943"/>
                  </a:lnTo>
                  <a:lnTo>
                    <a:pt x="75073" y="413418"/>
                  </a:lnTo>
                  <a:lnTo>
                    <a:pt x="74041" y="414008"/>
                  </a:lnTo>
                  <a:lnTo>
                    <a:pt x="72418" y="414008"/>
                  </a:lnTo>
                  <a:lnTo>
                    <a:pt x="71091" y="414303"/>
                  </a:lnTo>
                  <a:lnTo>
                    <a:pt x="69173" y="416368"/>
                  </a:lnTo>
                  <a:lnTo>
                    <a:pt x="67109" y="417400"/>
                  </a:lnTo>
                  <a:lnTo>
                    <a:pt x="66666" y="419023"/>
                  </a:lnTo>
                  <a:lnTo>
                    <a:pt x="66666" y="420940"/>
                  </a:lnTo>
                  <a:lnTo>
                    <a:pt x="65781" y="422120"/>
                  </a:lnTo>
                  <a:lnTo>
                    <a:pt x="64454" y="424480"/>
                  </a:lnTo>
                  <a:lnTo>
                    <a:pt x="63569" y="426987"/>
                  </a:lnTo>
                  <a:lnTo>
                    <a:pt x="64454" y="429347"/>
                  </a:lnTo>
                  <a:lnTo>
                    <a:pt x="65339" y="433477"/>
                  </a:lnTo>
                  <a:lnTo>
                    <a:pt x="65339" y="435247"/>
                  </a:lnTo>
                  <a:lnTo>
                    <a:pt x="64306" y="438639"/>
                  </a:lnTo>
                  <a:lnTo>
                    <a:pt x="63274" y="440851"/>
                  </a:lnTo>
                  <a:lnTo>
                    <a:pt x="64159" y="443654"/>
                  </a:lnTo>
                  <a:lnTo>
                    <a:pt x="64896" y="445276"/>
                  </a:lnTo>
                  <a:lnTo>
                    <a:pt x="64159" y="448668"/>
                  </a:lnTo>
                  <a:lnTo>
                    <a:pt x="63569" y="450881"/>
                  </a:lnTo>
                  <a:lnTo>
                    <a:pt x="64011" y="454863"/>
                  </a:lnTo>
                  <a:lnTo>
                    <a:pt x="65929" y="459288"/>
                  </a:lnTo>
                  <a:lnTo>
                    <a:pt x="67698" y="463270"/>
                  </a:lnTo>
                  <a:lnTo>
                    <a:pt x="67993" y="467842"/>
                  </a:lnTo>
                  <a:lnTo>
                    <a:pt x="68436" y="471530"/>
                  </a:lnTo>
                  <a:lnTo>
                    <a:pt x="69321" y="475512"/>
                  </a:lnTo>
                  <a:lnTo>
                    <a:pt x="71091" y="477134"/>
                  </a:lnTo>
                  <a:lnTo>
                    <a:pt x="72418" y="478462"/>
                  </a:lnTo>
                  <a:lnTo>
                    <a:pt x="72123" y="480379"/>
                  </a:lnTo>
                  <a:lnTo>
                    <a:pt x="71091" y="482739"/>
                  </a:lnTo>
                  <a:lnTo>
                    <a:pt x="69616" y="484509"/>
                  </a:lnTo>
                  <a:lnTo>
                    <a:pt x="66076" y="485099"/>
                  </a:lnTo>
                  <a:lnTo>
                    <a:pt x="63126" y="486721"/>
                  </a:lnTo>
                  <a:lnTo>
                    <a:pt x="60766" y="487754"/>
                  </a:lnTo>
                  <a:lnTo>
                    <a:pt x="58997" y="489081"/>
                  </a:lnTo>
                  <a:lnTo>
                    <a:pt x="57669" y="490556"/>
                  </a:lnTo>
                  <a:lnTo>
                    <a:pt x="57079" y="492031"/>
                  </a:lnTo>
                  <a:lnTo>
                    <a:pt x="57522" y="498816"/>
                  </a:lnTo>
                  <a:lnTo>
                    <a:pt x="57227" y="501323"/>
                  </a:lnTo>
                  <a:lnTo>
                    <a:pt x="56047" y="504863"/>
                  </a:lnTo>
                  <a:lnTo>
                    <a:pt x="54867" y="507665"/>
                  </a:lnTo>
                  <a:lnTo>
                    <a:pt x="54424" y="508550"/>
                  </a:lnTo>
                  <a:lnTo>
                    <a:pt x="54424" y="509877"/>
                  </a:lnTo>
                  <a:lnTo>
                    <a:pt x="54129" y="511057"/>
                  </a:lnTo>
                  <a:lnTo>
                    <a:pt x="52949" y="511352"/>
                  </a:lnTo>
                  <a:lnTo>
                    <a:pt x="51179" y="510762"/>
                  </a:lnTo>
                  <a:lnTo>
                    <a:pt x="50147" y="511057"/>
                  </a:lnTo>
                  <a:lnTo>
                    <a:pt x="49410" y="511942"/>
                  </a:lnTo>
                  <a:lnTo>
                    <a:pt x="50000" y="514154"/>
                  </a:lnTo>
                  <a:lnTo>
                    <a:pt x="50589" y="517989"/>
                  </a:lnTo>
                  <a:lnTo>
                    <a:pt x="51475" y="519612"/>
                  </a:lnTo>
                  <a:lnTo>
                    <a:pt x="51179" y="520939"/>
                  </a:lnTo>
                  <a:lnTo>
                    <a:pt x="50884" y="523742"/>
                  </a:lnTo>
                  <a:lnTo>
                    <a:pt x="49704" y="525954"/>
                  </a:lnTo>
                  <a:lnTo>
                    <a:pt x="48230" y="525954"/>
                  </a:lnTo>
                  <a:lnTo>
                    <a:pt x="47197" y="526839"/>
                  </a:lnTo>
                  <a:lnTo>
                    <a:pt x="46755" y="528461"/>
                  </a:lnTo>
                  <a:lnTo>
                    <a:pt x="47197" y="530526"/>
                  </a:lnTo>
                  <a:lnTo>
                    <a:pt x="49262" y="532296"/>
                  </a:lnTo>
                  <a:lnTo>
                    <a:pt x="50000" y="533328"/>
                  </a:lnTo>
                  <a:lnTo>
                    <a:pt x="49704" y="534803"/>
                  </a:lnTo>
                  <a:lnTo>
                    <a:pt x="48082" y="535393"/>
                  </a:lnTo>
                  <a:lnTo>
                    <a:pt x="47197" y="536573"/>
                  </a:lnTo>
                  <a:lnTo>
                    <a:pt x="46312" y="539228"/>
                  </a:lnTo>
                  <a:lnTo>
                    <a:pt x="45132" y="542178"/>
                  </a:lnTo>
                  <a:lnTo>
                    <a:pt x="43805" y="544390"/>
                  </a:lnTo>
                  <a:lnTo>
                    <a:pt x="43510" y="547340"/>
                  </a:lnTo>
                  <a:lnTo>
                    <a:pt x="45280" y="550585"/>
                  </a:lnTo>
                  <a:lnTo>
                    <a:pt x="45280" y="553682"/>
                  </a:lnTo>
                  <a:lnTo>
                    <a:pt x="44985" y="562974"/>
                  </a:lnTo>
                  <a:lnTo>
                    <a:pt x="44985" y="566072"/>
                  </a:lnTo>
                  <a:lnTo>
                    <a:pt x="45427" y="571234"/>
                  </a:lnTo>
                  <a:lnTo>
                    <a:pt x="44690" y="572708"/>
                  </a:lnTo>
                  <a:lnTo>
                    <a:pt x="44395" y="574036"/>
                  </a:lnTo>
                  <a:lnTo>
                    <a:pt x="46165" y="577871"/>
                  </a:lnTo>
                  <a:lnTo>
                    <a:pt x="48082" y="584066"/>
                  </a:lnTo>
                  <a:lnTo>
                    <a:pt x="48672" y="586573"/>
                  </a:lnTo>
                  <a:lnTo>
                    <a:pt x="48377" y="588342"/>
                  </a:lnTo>
                  <a:lnTo>
                    <a:pt x="45722" y="589817"/>
                  </a:lnTo>
                  <a:lnTo>
                    <a:pt x="43510" y="590408"/>
                  </a:lnTo>
                  <a:lnTo>
                    <a:pt x="42183" y="589375"/>
                  </a:lnTo>
                  <a:lnTo>
                    <a:pt x="41298" y="589817"/>
                  </a:lnTo>
                  <a:lnTo>
                    <a:pt x="40265" y="591587"/>
                  </a:lnTo>
                  <a:lnTo>
                    <a:pt x="39085" y="593062"/>
                  </a:lnTo>
                  <a:lnTo>
                    <a:pt x="38643" y="594537"/>
                  </a:lnTo>
                  <a:lnTo>
                    <a:pt x="39823" y="596455"/>
                  </a:lnTo>
                  <a:lnTo>
                    <a:pt x="40413" y="599994"/>
                  </a:lnTo>
                  <a:lnTo>
                    <a:pt x="39085" y="601469"/>
                  </a:lnTo>
                  <a:lnTo>
                    <a:pt x="38053" y="603239"/>
                  </a:lnTo>
                  <a:lnTo>
                    <a:pt x="38348" y="605451"/>
                  </a:lnTo>
                  <a:lnTo>
                    <a:pt x="38790" y="609434"/>
                  </a:lnTo>
                  <a:lnTo>
                    <a:pt x="37905" y="616218"/>
                  </a:lnTo>
                  <a:lnTo>
                    <a:pt x="39085" y="618578"/>
                  </a:lnTo>
                  <a:lnTo>
                    <a:pt x="40265" y="619758"/>
                  </a:lnTo>
                  <a:lnTo>
                    <a:pt x="44395" y="621086"/>
                  </a:lnTo>
                  <a:lnTo>
                    <a:pt x="47492" y="621823"/>
                  </a:lnTo>
                  <a:lnTo>
                    <a:pt x="48230" y="624036"/>
                  </a:lnTo>
                  <a:lnTo>
                    <a:pt x="47935" y="625805"/>
                  </a:lnTo>
                  <a:lnTo>
                    <a:pt x="46460" y="626690"/>
                  </a:lnTo>
                  <a:lnTo>
                    <a:pt x="44247" y="627428"/>
                  </a:lnTo>
                  <a:lnTo>
                    <a:pt x="44247" y="630378"/>
                  </a:lnTo>
                  <a:lnTo>
                    <a:pt x="46165" y="633180"/>
                  </a:lnTo>
                  <a:lnTo>
                    <a:pt x="48230" y="635245"/>
                  </a:lnTo>
                  <a:lnTo>
                    <a:pt x="48672" y="637015"/>
                  </a:lnTo>
                  <a:lnTo>
                    <a:pt x="48672" y="638785"/>
                  </a:lnTo>
                  <a:lnTo>
                    <a:pt x="47050" y="640260"/>
                  </a:lnTo>
                  <a:lnTo>
                    <a:pt x="49115" y="643652"/>
                  </a:lnTo>
                  <a:lnTo>
                    <a:pt x="50000" y="645864"/>
                  </a:lnTo>
                  <a:lnTo>
                    <a:pt x="49115" y="647634"/>
                  </a:lnTo>
                  <a:lnTo>
                    <a:pt x="47787" y="650289"/>
                  </a:lnTo>
                  <a:lnTo>
                    <a:pt x="46607" y="651616"/>
                  </a:lnTo>
                  <a:lnTo>
                    <a:pt x="46607" y="653091"/>
                  </a:lnTo>
                  <a:lnTo>
                    <a:pt x="46165" y="656041"/>
                  </a:lnTo>
                  <a:lnTo>
                    <a:pt x="46165" y="658843"/>
                  </a:lnTo>
                  <a:lnTo>
                    <a:pt x="46460" y="660466"/>
                  </a:lnTo>
                  <a:lnTo>
                    <a:pt x="59439" y="661793"/>
                  </a:lnTo>
                  <a:lnTo>
                    <a:pt x="62389" y="662383"/>
                  </a:lnTo>
                  <a:lnTo>
                    <a:pt x="64011" y="664006"/>
                  </a:lnTo>
                  <a:lnTo>
                    <a:pt x="63716" y="666071"/>
                  </a:lnTo>
                  <a:lnTo>
                    <a:pt x="62094" y="668283"/>
                  </a:lnTo>
                  <a:lnTo>
                    <a:pt x="61061" y="672560"/>
                  </a:lnTo>
                  <a:lnTo>
                    <a:pt x="58554" y="673298"/>
                  </a:lnTo>
                  <a:lnTo>
                    <a:pt x="56047" y="672118"/>
                  </a:lnTo>
                  <a:lnTo>
                    <a:pt x="53244" y="672560"/>
                  </a:lnTo>
                  <a:lnTo>
                    <a:pt x="50884" y="672855"/>
                  </a:lnTo>
                  <a:lnTo>
                    <a:pt x="47492" y="672855"/>
                  </a:lnTo>
                  <a:lnTo>
                    <a:pt x="42920" y="673592"/>
                  </a:lnTo>
                  <a:lnTo>
                    <a:pt x="40118" y="673003"/>
                  </a:lnTo>
                  <a:lnTo>
                    <a:pt x="39823" y="674625"/>
                  </a:lnTo>
                  <a:lnTo>
                    <a:pt x="40560" y="677280"/>
                  </a:lnTo>
                  <a:lnTo>
                    <a:pt x="46607" y="678165"/>
                  </a:lnTo>
                  <a:lnTo>
                    <a:pt x="52212" y="679787"/>
                  </a:lnTo>
                  <a:lnTo>
                    <a:pt x="53982" y="682590"/>
                  </a:lnTo>
                  <a:lnTo>
                    <a:pt x="56342" y="685834"/>
                  </a:lnTo>
                  <a:lnTo>
                    <a:pt x="58701" y="687899"/>
                  </a:lnTo>
                  <a:lnTo>
                    <a:pt x="58701" y="691144"/>
                  </a:lnTo>
                  <a:lnTo>
                    <a:pt x="55162" y="694536"/>
                  </a:lnTo>
                  <a:lnTo>
                    <a:pt x="54719" y="696896"/>
                  </a:lnTo>
                  <a:lnTo>
                    <a:pt x="49852" y="697634"/>
                  </a:lnTo>
                  <a:lnTo>
                    <a:pt x="48525" y="699109"/>
                  </a:lnTo>
                  <a:lnTo>
                    <a:pt x="47787" y="703828"/>
                  </a:lnTo>
                  <a:lnTo>
                    <a:pt x="48377" y="707516"/>
                  </a:lnTo>
                  <a:lnTo>
                    <a:pt x="50147" y="708843"/>
                  </a:lnTo>
                  <a:lnTo>
                    <a:pt x="51475" y="711351"/>
                  </a:lnTo>
                  <a:lnTo>
                    <a:pt x="50147" y="714152"/>
                  </a:lnTo>
                  <a:lnTo>
                    <a:pt x="46902" y="716070"/>
                  </a:lnTo>
                  <a:lnTo>
                    <a:pt x="45132" y="717987"/>
                  </a:lnTo>
                  <a:lnTo>
                    <a:pt x="46165" y="719462"/>
                  </a:lnTo>
                  <a:lnTo>
                    <a:pt x="47640" y="721822"/>
                  </a:lnTo>
                  <a:lnTo>
                    <a:pt x="48082" y="723150"/>
                  </a:lnTo>
                  <a:lnTo>
                    <a:pt x="48820" y="726689"/>
                  </a:lnTo>
                  <a:lnTo>
                    <a:pt x="49704" y="731557"/>
                  </a:lnTo>
                  <a:lnTo>
                    <a:pt x="49704" y="733917"/>
                  </a:lnTo>
                  <a:lnTo>
                    <a:pt x="48672" y="735686"/>
                  </a:lnTo>
                  <a:lnTo>
                    <a:pt x="45427" y="738489"/>
                  </a:lnTo>
                  <a:lnTo>
                    <a:pt x="43215" y="739816"/>
                  </a:lnTo>
                  <a:lnTo>
                    <a:pt x="42772" y="743356"/>
                  </a:lnTo>
                  <a:lnTo>
                    <a:pt x="42772" y="748371"/>
                  </a:lnTo>
                  <a:lnTo>
                    <a:pt x="44247" y="750288"/>
                  </a:lnTo>
                  <a:lnTo>
                    <a:pt x="44247" y="752205"/>
                  </a:lnTo>
                  <a:lnTo>
                    <a:pt x="42183" y="752648"/>
                  </a:lnTo>
                  <a:lnTo>
                    <a:pt x="40560" y="753533"/>
                  </a:lnTo>
                  <a:lnTo>
                    <a:pt x="38938" y="756925"/>
                  </a:lnTo>
                  <a:lnTo>
                    <a:pt x="34218" y="760317"/>
                  </a:lnTo>
                  <a:lnTo>
                    <a:pt x="32595" y="761792"/>
                  </a:lnTo>
                  <a:lnTo>
                    <a:pt x="32595" y="764447"/>
                  </a:lnTo>
                  <a:lnTo>
                    <a:pt x="30826" y="768282"/>
                  </a:lnTo>
                  <a:lnTo>
                    <a:pt x="29203" y="771527"/>
                  </a:lnTo>
                  <a:lnTo>
                    <a:pt x="28023" y="774624"/>
                  </a:lnTo>
                  <a:lnTo>
                    <a:pt x="28318" y="777869"/>
                  </a:lnTo>
                  <a:lnTo>
                    <a:pt x="30973" y="779344"/>
                  </a:lnTo>
                  <a:lnTo>
                    <a:pt x="33038" y="782441"/>
                  </a:lnTo>
                  <a:lnTo>
                    <a:pt x="33923" y="786424"/>
                  </a:lnTo>
                  <a:lnTo>
                    <a:pt x="32301" y="790996"/>
                  </a:lnTo>
                  <a:lnTo>
                    <a:pt x="28613" y="792766"/>
                  </a:lnTo>
                  <a:lnTo>
                    <a:pt x="26401" y="794683"/>
                  </a:lnTo>
                  <a:lnTo>
                    <a:pt x="25664" y="796158"/>
                  </a:lnTo>
                  <a:lnTo>
                    <a:pt x="26253" y="801025"/>
                  </a:lnTo>
                  <a:lnTo>
                    <a:pt x="26253" y="803237"/>
                  </a:lnTo>
                  <a:lnTo>
                    <a:pt x="25516" y="805302"/>
                  </a:lnTo>
                  <a:lnTo>
                    <a:pt x="24484" y="806925"/>
                  </a:lnTo>
                  <a:lnTo>
                    <a:pt x="22419" y="808694"/>
                  </a:lnTo>
                  <a:lnTo>
                    <a:pt x="18879" y="810317"/>
                  </a:lnTo>
                  <a:lnTo>
                    <a:pt x="15781" y="811350"/>
                  </a:lnTo>
                  <a:lnTo>
                    <a:pt x="14454" y="812677"/>
                  </a:lnTo>
                  <a:lnTo>
                    <a:pt x="12832" y="815479"/>
                  </a:lnTo>
                  <a:lnTo>
                    <a:pt x="11357" y="818577"/>
                  </a:lnTo>
                  <a:lnTo>
                    <a:pt x="11652" y="822411"/>
                  </a:lnTo>
                  <a:lnTo>
                    <a:pt x="3097" y="822854"/>
                  </a:lnTo>
                  <a:lnTo>
                    <a:pt x="2507" y="825656"/>
                  </a:lnTo>
                  <a:lnTo>
                    <a:pt x="590" y="827869"/>
                  </a:lnTo>
                  <a:lnTo>
                    <a:pt x="0" y="831851"/>
                  </a:lnTo>
                  <a:lnTo>
                    <a:pt x="1917" y="835686"/>
                  </a:lnTo>
                  <a:lnTo>
                    <a:pt x="2802" y="838930"/>
                  </a:lnTo>
                  <a:lnTo>
                    <a:pt x="1327" y="842912"/>
                  </a:lnTo>
                  <a:lnTo>
                    <a:pt x="1917" y="847042"/>
                  </a:lnTo>
                  <a:lnTo>
                    <a:pt x="1917" y="850287"/>
                  </a:lnTo>
                  <a:lnTo>
                    <a:pt x="5015" y="853974"/>
                  </a:lnTo>
                  <a:lnTo>
                    <a:pt x="6932" y="858399"/>
                  </a:lnTo>
                  <a:lnTo>
                    <a:pt x="7964" y="862234"/>
                  </a:lnTo>
                  <a:lnTo>
                    <a:pt x="8555" y="865184"/>
                  </a:lnTo>
                  <a:lnTo>
                    <a:pt x="9292" y="866954"/>
                  </a:lnTo>
                  <a:lnTo>
                    <a:pt x="10472" y="869018"/>
                  </a:lnTo>
                  <a:lnTo>
                    <a:pt x="11062" y="871378"/>
                  </a:lnTo>
                  <a:lnTo>
                    <a:pt x="12832" y="872116"/>
                  </a:lnTo>
                  <a:lnTo>
                    <a:pt x="16076" y="869904"/>
                  </a:lnTo>
                  <a:lnTo>
                    <a:pt x="18436" y="868429"/>
                  </a:lnTo>
                  <a:lnTo>
                    <a:pt x="20059" y="867839"/>
                  </a:lnTo>
                  <a:lnTo>
                    <a:pt x="24778" y="868133"/>
                  </a:lnTo>
                  <a:lnTo>
                    <a:pt x="27728" y="866806"/>
                  </a:lnTo>
                  <a:lnTo>
                    <a:pt x="29056" y="866806"/>
                  </a:lnTo>
                  <a:lnTo>
                    <a:pt x="30826" y="867691"/>
                  </a:lnTo>
                  <a:lnTo>
                    <a:pt x="32153" y="869314"/>
                  </a:lnTo>
                  <a:lnTo>
                    <a:pt x="33186" y="873001"/>
                  </a:lnTo>
                  <a:lnTo>
                    <a:pt x="33775" y="877131"/>
                  </a:lnTo>
                  <a:lnTo>
                    <a:pt x="32890" y="881408"/>
                  </a:lnTo>
                  <a:lnTo>
                    <a:pt x="31563" y="882293"/>
                  </a:lnTo>
                  <a:lnTo>
                    <a:pt x="31121" y="883473"/>
                  </a:lnTo>
                  <a:lnTo>
                    <a:pt x="31563" y="886127"/>
                  </a:lnTo>
                  <a:lnTo>
                    <a:pt x="33038" y="887898"/>
                  </a:lnTo>
                  <a:lnTo>
                    <a:pt x="33038" y="890552"/>
                  </a:lnTo>
                  <a:lnTo>
                    <a:pt x="31416" y="896452"/>
                  </a:lnTo>
                  <a:lnTo>
                    <a:pt x="30383" y="898959"/>
                  </a:lnTo>
                  <a:lnTo>
                    <a:pt x="32301" y="901761"/>
                  </a:lnTo>
                  <a:lnTo>
                    <a:pt x="34070" y="904269"/>
                  </a:lnTo>
                  <a:lnTo>
                    <a:pt x="37463" y="906039"/>
                  </a:lnTo>
                  <a:lnTo>
                    <a:pt x="40265" y="908693"/>
                  </a:lnTo>
                  <a:lnTo>
                    <a:pt x="42183" y="910906"/>
                  </a:lnTo>
                  <a:lnTo>
                    <a:pt x="41740" y="913856"/>
                  </a:lnTo>
                  <a:lnTo>
                    <a:pt x="43067" y="914741"/>
                  </a:lnTo>
                  <a:lnTo>
                    <a:pt x="56194" y="914741"/>
                  </a:lnTo>
                  <a:lnTo>
                    <a:pt x="68583" y="915036"/>
                  </a:lnTo>
                  <a:lnTo>
                    <a:pt x="80678" y="915036"/>
                  </a:lnTo>
                  <a:lnTo>
                    <a:pt x="94394" y="915331"/>
                  </a:lnTo>
                  <a:lnTo>
                    <a:pt x="100884" y="917691"/>
                  </a:lnTo>
                  <a:lnTo>
                    <a:pt x="106784" y="919755"/>
                  </a:lnTo>
                  <a:lnTo>
                    <a:pt x="114158" y="919755"/>
                  </a:lnTo>
                  <a:lnTo>
                    <a:pt x="121533" y="922263"/>
                  </a:lnTo>
                  <a:lnTo>
                    <a:pt x="126990" y="923885"/>
                  </a:lnTo>
                  <a:lnTo>
                    <a:pt x="130235" y="924475"/>
                  </a:lnTo>
                  <a:lnTo>
                    <a:pt x="133627" y="925065"/>
                  </a:lnTo>
                  <a:lnTo>
                    <a:pt x="134070" y="927425"/>
                  </a:lnTo>
                  <a:lnTo>
                    <a:pt x="135397" y="925655"/>
                  </a:lnTo>
                  <a:lnTo>
                    <a:pt x="132742" y="921820"/>
                  </a:lnTo>
                  <a:lnTo>
                    <a:pt x="127580" y="915331"/>
                  </a:lnTo>
                  <a:lnTo>
                    <a:pt x="121680" y="904859"/>
                  </a:lnTo>
                  <a:lnTo>
                    <a:pt x="120353" y="903532"/>
                  </a:lnTo>
                  <a:lnTo>
                    <a:pt x="118583" y="902057"/>
                  </a:lnTo>
                  <a:lnTo>
                    <a:pt x="114748" y="902942"/>
                  </a:lnTo>
                  <a:lnTo>
                    <a:pt x="111208" y="900876"/>
                  </a:lnTo>
                  <a:lnTo>
                    <a:pt x="108701" y="901172"/>
                  </a:lnTo>
                  <a:lnTo>
                    <a:pt x="107226" y="900287"/>
                  </a:lnTo>
                  <a:lnTo>
                    <a:pt x="110028" y="899402"/>
                  </a:lnTo>
                  <a:lnTo>
                    <a:pt x="113716" y="899402"/>
                  </a:lnTo>
                  <a:lnTo>
                    <a:pt x="117846" y="898959"/>
                  </a:lnTo>
                  <a:lnTo>
                    <a:pt x="118435" y="896894"/>
                  </a:lnTo>
                  <a:lnTo>
                    <a:pt x="118435" y="895419"/>
                  </a:lnTo>
                  <a:lnTo>
                    <a:pt x="117698" y="890405"/>
                  </a:lnTo>
                  <a:lnTo>
                    <a:pt x="115633" y="883325"/>
                  </a:lnTo>
                  <a:lnTo>
                    <a:pt x="114158" y="879785"/>
                  </a:lnTo>
                  <a:lnTo>
                    <a:pt x="112388" y="880228"/>
                  </a:lnTo>
                  <a:lnTo>
                    <a:pt x="110176" y="881555"/>
                  </a:lnTo>
                  <a:lnTo>
                    <a:pt x="110176" y="880965"/>
                  </a:lnTo>
                  <a:lnTo>
                    <a:pt x="113273" y="878310"/>
                  </a:lnTo>
                  <a:lnTo>
                    <a:pt x="115338" y="875361"/>
                  </a:lnTo>
                  <a:lnTo>
                    <a:pt x="115633" y="871526"/>
                  </a:lnTo>
                  <a:lnTo>
                    <a:pt x="116960" y="865774"/>
                  </a:lnTo>
                  <a:lnTo>
                    <a:pt x="118140" y="862824"/>
                  </a:lnTo>
                  <a:lnTo>
                    <a:pt x="120943" y="858842"/>
                  </a:lnTo>
                  <a:lnTo>
                    <a:pt x="125957" y="855449"/>
                  </a:lnTo>
                  <a:lnTo>
                    <a:pt x="130087" y="853532"/>
                  </a:lnTo>
                  <a:lnTo>
                    <a:pt x="133332" y="852499"/>
                  </a:lnTo>
                  <a:lnTo>
                    <a:pt x="134512" y="851172"/>
                  </a:lnTo>
                  <a:lnTo>
                    <a:pt x="133185" y="848960"/>
                  </a:lnTo>
                  <a:lnTo>
                    <a:pt x="131710" y="847042"/>
                  </a:lnTo>
                  <a:lnTo>
                    <a:pt x="129940" y="846157"/>
                  </a:lnTo>
                  <a:lnTo>
                    <a:pt x="125957" y="845420"/>
                  </a:lnTo>
                  <a:lnTo>
                    <a:pt x="120058" y="846010"/>
                  </a:lnTo>
                  <a:lnTo>
                    <a:pt x="121828" y="844830"/>
                  </a:lnTo>
                  <a:lnTo>
                    <a:pt x="128465" y="843650"/>
                  </a:lnTo>
                  <a:lnTo>
                    <a:pt x="129055" y="841143"/>
                  </a:lnTo>
                  <a:lnTo>
                    <a:pt x="128170" y="838783"/>
                  </a:lnTo>
                  <a:lnTo>
                    <a:pt x="128170" y="837455"/>
                  </a:lnTo>
                  <a:lnTo>
                    <a:pt x="130825" y="841290"/>
                  </a:lnTo>
                  <a:lnTo>
                    <a:pt x="132890" y="845125"/>
                  </a:lnTo>
                  <a:lnTo>
                    <a:pt x="135102" y="847337"/>
                  </a:lnTo>
                  <a:lnTo>
                    <a:pt x="138937" y="849402"/>
                  </a:lnTo>
                  <a:lnTo>
                    <a:pt x="141887" y="848960"/>
                  </a:lnTo>
                  <a:lnTo>
                    <a:pt x="147934" y="845272"/>
                  </a:lnTo>
                  <a:lnTo>
                    <a:pt x="150294" y="843060"/>
                  </a:lnTo>
                  <a:lnTo>
                    <a:pt x="151474" y="840995"/>
                  </a:lnTo>
                  <a:lnTo>
                    <a:pt x="154718" y="823444"/>
                  </a:lnTo>
                  <a:lnTo>
                    <a:pt x="153833" y="822116"/>
                  </a:lnTo>
                  <a:lnTo>
                    <a:pt x="154128" y="820199"/>
                  </a:lnTo>
                  <a:lnTo>
                    <a:pt x="159880" y="810317"/>
                  </a:lnTo>
                  <a:lnTo>
                    <a:pt x="165190" y="805745"/>
                  </a:lnTo>
                  <a:lnTo>
                    <a:pt x="168582" y="801467"/>
                  </a:lnTo>
                  <a:lnTo>
                    <a:pt x="171090" y="799403"/>
                  </a:lnTo>
                  <a:lnTo>
                    <a:pt x="177579" y="795863"/>
                  </a:lnTo>
                  <a:lnTo>
                    <a:pt x="182447" y="792471"/>
                  </a:lnTo>
                  <a:lnTo>
                    <a:pt x="187756" y="789963"/>
                  </a:lnTo>
                  <a:lnTo>
                    <a:pt x="197638" y="781409"/>
                  </a:lnTo>
                  <a:lnTo>
                    <a:pt x="199556" y="779196"/>
                  </a:lnTo>
                  <a:lnTo>
                    <a:pt x="200441" y="777722"/>
                  </a:lnTo>
                  <a:lnTo>
                    <a:pt x="203096" y="776541"/>
                  </a:lnTo>
                  <a:lnTo>
                    <a:pt x="201768" y="773592"/>
                  </a:lnTo>
                  <a:lnTo>
                    <a:pt x="199851" y="772706"/>
                  </a:lnTo>
                  <a:lnTo>
                    <a:pt x="195573" y="773592"/>
                  </a:lnTo>
                  <a:lnTo>
                    <a:pt x="193656" y="773592"/>
                  </a:lnTo>
                  <a:lnTo>
                    <a:pt x="192329" y="772706"/>
                  </a:lnTo>
                  <a:lnTo>
                    <a:pt x="197196" y="771232"/>
                  </a:lnTo>
                  <a:lnTo>
                    <a:pt x="201178" y="768577"/>
                  </a:lnTo>
                  <a:lnTo>
                    <a:pt x="203096" y="766512"/>
                  </a:lnTo>
                  <a:lnTo>
                    <a:pt x="204128" y="764152"/>
                  </a:lnTo>
                  <a:lnTo>
                    <a:pt x="205160" y="756778"/>
                  </a:lnTo>
                  <a:lnTo>
                    <a:pt x="204423" y="753828"/>
                  </a:lnTo>
                  <a:lnTo>
                    <a:pt x="202210" y="750583"/>
                  </a:lnTo>
                  <a:lnTo>
                    <a:pt x="198376" y="748518"/>
                  </a:lnTo>
                  <a:lnTo>
                    <a:pt x="181414" y="746896"/>
                  </a:lnTo>
                  <a:lnTo>
                    <a:pt x="178169" y="745568"/>
                  </a:lnTo>
                  <a:lnTo>
                    <a:pt x="162240" y="730672"/>
                  </a:lnTo>
                  <a:lnTo>
                    <a:pt x="159143" y="726985"/>
                  </a:lnTo>
                  <a:lnTo>
                    <a:pt x="157668" y="723740"/>
                  </a:lnTo>
                  <a:lnTo>
                    <a:pt x="157078" y="721232"/>
                  </a:lnTo>
                  <a:lnTo>
                    <a:pt x="156488" y="717840"/>
                  </a:lnTo>
                  <a:lnTo>
                    <a:pt x="156783" y="714152"/>
                  </a:lnTo>
                  <a:lnTo>
                    <a:pt x="157963" y="711498"/>
                  </a:lnTo>
                  <a:lnTo>
                    <a:pt x="162240" y="705156"/>
                  </a:lnTo>
                  <a:lnTo>
                    <a:pt x="165780" y="698666"/>
                  </a:lnTo>
                  <a:lnTo>
                    <a:pt x="174040" y="688341"/>
                  </a:lnTo>
                  <a:lnTo>
                    <a:pt x="175515" y="687309"/>
                  </a:lnTo>
                  <a:lnTo>
                    <a:pt x="183332" y="685834"/>
                  </a:lnTo>
                  <a:lnTo>
                    <a:pt x="184659" y="685097"/>
                  </a:lnTo>
                  <a:lnTo>
                    <a:pt x="185691" y="683769"/>
                  </a:lnTo>
                  <a:lnTo>
                    <a:pt x="189526" y="681115"/>
                  </a:lnTo>
                  <a:lnTo>
                    <a:pt x="193656" y="678902"/>
                  </a:lnTo>
                  <a:lnTo>
                    <a:pt x="205013" y="680230"/>
                  </a:lnTo>
                  <a:lnTo>
                    <a:pt x="208110" y="680230"/>
                  </a:lnTo>
                  <a:lnTo>
                    <a:pt x="208995" y="678165"/>
                  </a:lnTo>
                  <a:lnTo>
                    <a:pt x="208995" y="675952"/>
                  </a:lnTo>
                  <a:lnTo>
                    <a:pt x="206635" y="673445"/>
                  </a:lnTo>
                  <a:lnTo>
                    <a:pt x="207963" y="669168"/>
                  </a:lnTo>
                  <a:lnTo>
                    <a:pt x="215485" y="663268"/>
                  </a:lnTo>
                  <a:lnTo>
                    <a:pt x="217402" y="659581"/>
                  </a:lnTo>
                  <a:lnTo>
                    <a:pt x="217992" y="656926"/>
                  </a:lnTo>
                  <a:lnTo>
                    <a:pt x="216812" y="653091"/>
                  </a:lnTo>
                  <a:lnTo>
                    <a:pt x="218582" y="649552"/>
                  </a:lnTo>
                  <a:lnTo>
                    <a:pt x="216812" y="641292"/>
                  </a:lnTo>
                  <a:lnTo>
                    <a:pt x="217402" y="636277"/>
                  </a:lnTo>
                  <a:lnTo>
                    <a:pt x="218287" y="634360"/>
                  </a:lnTo>
                  <a:lnTo>
                    <a:pt x="219910" y="632737"/>
                  </a:lnTo>
                  <a:lnTo>
                    <a:pt x="225219" y="625511"/>
                  </a:lnTo>
                  <a:lnTo>
                    <a:pt x="229054" y="622266"/>
                  </a:lnTo>
                  <a:lnTo>
                    <a:pt x="232299" y="620643"/>
                  </a:lnTo>
                  <a:lnTo>
                    <a:pt x="239673" y="618283"/>
                  </a:lnTo>
                  <a:lnTo>
                    <a:pt x="241148" y="617251"/>
                  </a:lnTo>
                  <a:lnTo>
                    <a:pt x="242623" y="615481"/>
                  </a:lnTo>
                  <a:lnTo>
                    <a:pt x="241001" y="614891"/>
                  </a:lnTo>
                  <a:lnTo>
                    <a:pt x="239378" y="614891"/>
                  </a:lnTo>
                  <a:lnTo>
                    <a:pt x="234511" y="613564"/>
                  </a:lnTo>
                  <a:lnTo>
                    <a:pt x="224187" y="608844"/>
                  </a:lnTo>
                  <a:lnTo>
                    <a:pt x="225662" y="605894"/>
                  </a:lnTo>
                  <a:lnTo>
                    <a:pt x="229791" y="604862"/>
                  </a:lnTo>
                  <a:lnTo>
                    <a:pt x="234069" y="601617"/>
                  </a:lnTo>
                  <a:lnTo>
                    <a:pt x="238346" y="601027"/>
                  </a:lnTo>
                  <a:lnTo>
                    <a:pt x="242623" y="602944"/>
                  </a:lnTo>
                  <a:lnTo>
                    <a:pt x="244688" y="605304"/>
                  </a:lnTo>
                  <a:lnTo>
                    <a:pt x="245425" y="608696"/>
                  </a:lnTo>
                  <a:lnTo>
                    <a:pt x="247785" y="612089"/>
                  </a:lnTo>
                  <a:lnTo>
                    <a:pt x="250293" y="612679"/>
                  </a:lnTo>
                  <a:lnTo>
                    <a:pt x="259290" y="610319"/>
                  </a:lnTo>
                  <a:lnTo>
                    <a:pt x="260617" y="608401"/>
                  </a:lnTo>
                  <a:lnTo>
                    <a:pt x="261355" y="606779"/>
                  </a:lnTo>
                  <a:lnTo>
                    <a:pt x="261944" y="602354"/>
                  </a:lnTo>
                  <a:lnTo>
                    <a:pt x="261944" y="597634"/>
                  </a:lnTo>
                  <a:lnTo>
                    <a:pt x="261059" y="593800"/>
                  </a:lnTo>
                  <a:lnTo>
                    <a:pt x="259585" y="590850"/>
                  </a:lnTo>
                  <a:lnTo>
                    <a:pt x="258405" y="589670"/>
                  </a:lnTo>
                  <a:lnTo>
                    <a:pt x="256635" y="588490"/>
                  </a:lnTo>
                  <a:lnTo>
                    <a:pt x="254127" y="588785"/>
                  </a:lnTo>
                  <a:lnTo>
                    <a:pt x="249113" y="590555"/>
                  </a:lnTo>
                  <a:lnTo>
                    <a:pt x="245278" y="591735"/>
                  </a:lnTo>
                  <a:lnTo>
                    <a:pt x="244688" y="592767"/>
                  </a:lnTo>
                  <a:lnTo>
                    <a:pt x="249703" y="593210"/>
                  </a:lnTo>
                  <a:lnTo>
                    <a:pt x="249703" y="596012"/>
                  </a:lnTo>
                  <a:lnTo>
                    <a:pt x="248670" y="597340"/>
                  </a:lnTo>
                  <a:lnTo>
                    <a:pt x="244393" y="598225"/>
                  </a:lnTo>
                  <a:lnTo>
                    <a:pt x="240263" y="598667"/>
                  </a:lnTo>
                  <a:lnTo>
                    <a:pt x="236281" y="598077"/>
                  </a:lnTo>
                  <a:lnTo>
                    <a:pt x="236281" y="596159"/>
                  </a:lnTo>
                  <a:lnTo>
                    <a:pt x="237461" y="594390"/>
                  </a:lnTo>
                  <a:lnTo>
                    <a:pt x="237756" y="593505"/>
                  </a:lnTo>
                  <a:lnTo>
                    <a:pt x="237018" y="593062"/>
                  </a:lnTo>
                  <a:lnTo>
                    <a:pt x="234806" y="593062"/>
                  </a:lnTo>
                  <a:lnTo>
                    <a:pt x="232741" y="592030"/>
                  </a:lnTo>
                  <a:lnTo>
                    <a:pt x="227579" y="590113"/>
                  </a:lnTo>
                  <a:lnTo>
                    <a:pt x="225219" y="588195"/>
                  </a:lnTo>
                  <a:lnTo>
                    <a:pt x="223302" y="584066"/>
                  </a:lnTo>
                  <a:lnTo>
                    <a:pt x="224629" y="576986"/>
                  </a:lnTo>
                  <a:lnTo>
                    <a:pt x="224334" y="571381"/>
                  </a:lnTo>
                  <a:lnTo>
                    <a:pt x="221532" y="561204"/>
                  </a:lnTo>
                  <a:lnTo>
                    <a:pt x="220794" y="557074"/>
                  </a:lnTo>
                  <a:lnTo>
                    <a:pt x="220794" y="552207"/>
                  </a:lnTo>
                  <a:lnTo>
                    <a:pt x="221384" y="550142"/>
                  </a:lnTo>
                  <a:lnTo>
                    <a:pt x="223007" y="547782"/>
                  </a:lnTo>
                  <a:lnTo>
                    <a:pt x="226989" y="545423"/>
                  </a:lnTo>
                  <a:lnTo>
                    <a:pt x="228169" y="545423"/>
                  </a:lnTo>
                  <a:lnTo>
                    <a:pt x="229939" y="546160"/>
                  </a:lnTo>
                  <a:lnTo>
                    <a:pt x="229496" y="547340"/>
                  </a:lnTo>
                  <a:lnTo>
                    <a:pt x="228611" y="547930"/>
                  </a:lnTo>
                  <a:lnTo>
                    <a:pt x="234659" y="549257"/>
                  </a:lnTo>
                  <a:lnTo>
                    <a:pt x="240853" y="551322"/>
                  </a:lnTo>
                  <a:lnTo>
                    <a:pt x="247638" y="553977"/>
                  </a:lnTo>
                  <a:lnTo>
                    <a:pt x="256782" y="558402"/>
                  </a:lnTo>
                  <a:lnTo>
                    <a:pt x="260764" y="558697"/>
                  </a:lnTo>
                  <a:lnTo>
                    <a:pt x="271384" y="558402"/>
                  </a:lnTo>
                  <a:lnTo>
                    <a:pt x="278021" y="557074"/>
                  </a:lnTo>
                  <a:lnTo>
                    <a:pt x="282298" y="555157"/>
                  </a:lnTo>
                  <a:lnTo>
                    <a:pt x="292770" y="550290"/>
                  </a:lnTo>
                  <a:lnTo>
                    <a:pt x="295278" y="547930"/>
                  </a:lnTo>
                  <a:lnTo>
                    <a:pt x="296752" y="543653"/>
                  </a:lnTo>
                  <a:lnTo>
                    <a:pt x="292918" y="537016"/>
                  </a:lnTo>
                  <a:lnTo>
                    <a:pt x="292033" y="533919"/>
                  </a:lnTo>
                  <a:lnTo>
                    <a:pt x="292623" y="529051"/>
                  </a:lnTo>
                  <a:lnTo>
                    <a:pt x="294687" y="521529"/>
                  </a:lnTo>
                  <a:lnTo>
                    <a:pt x="295720" y="519759"/>
                  </a:lnTo>
                  <a:lnTo>
                    <a:pt x="296605" y="519317"/>
                  </a:lnTo>
                  <a:lnTo>
                    <a:pt x="299850" y="517694"/>
                  </a:lnTo>
                  <a:lnTo>
                    <a:pt x="301177" y="509877"/>
                  </a:lnTo>
                  <a:lnTo>
                    <a:pt x="301177" y="506633"/>
                  </a:lnTo>
                  <a:lnTo>
                    <a:pt x="299997" y="505748"/>
                  </a:lnTo>
                  <a:lnTo>
                    <a:pt x="298670" y="504125"/>
                  </a:lnTo>
                  <a:lnTo>
                    <a:pt x="301915" y="504125"/>
                  </a:lnTo>
                  <a:lnTo>
                    <a:pt x="299997" y="501913"/>
                  </a:lnTo>
                  <a:lnTo>
                    <a:pt x="297785" y="500438"/>
                  </a:lnTo>
                  <a:lnTo>
                    <a:pt x="295572" y="499848"/>
                  </a:lnTo>
                  <a:lnTo>
                    <a:pt x="294392" y="497046"/>
                  </a:lnTo>
                  <a:lnTo>
                    <a:pt x="295278" y="492031"/>
                  </a:lnTo>
                  <a:lnTo>
                    <a:pt x="293360" y="487901"/>
                  </a:lnTo>
                  <a:lnTo>
                    <a:pt x="294392" y="486279"/>
                  </a:lnTo>
                  <a:lnTo>
                    <a:pt x="298227" y="486721"/>
                  </a:lnTo>
                  <a:lnTo>
                    <a:pt x="301472" y="489966"/>
                  </a:lnTo>
                  <a:lnTo>
                    <a:pt x="307224" y="491293"/>
                  </a:lnTo>
                  <a:lnTo>
                    <a:pt x="313566" y="492473"/>
                  </a:lnTo>
                  <a:lnTo>
                    <a:pt x="319318" y="491883"/>
                  </a:lnTo>
                  <a:lnTo>
                    <a:pt x="326398" y="492326"/>
                  </a:lnTo>
                  <a:lnTo>
                    <a:pt x="331855" y="491736"/>
                  </a:lnTo>
                  <a:lnTo>
                    <a:pt x="360026" y="487606"/>
                  </a:lnTo>
                  <a:lnTo>
                    <a:pt x="364008" y="486279"/>
                  </a:lnTo>
                  <a:lnTo>
                    <a:pt x="381560" y="482591"/>
                  </a:lnTo>
                  <a:lnTo>
                    <a:pt x="403241" y="475365"/>
                  </a:lnTo>
                  <a:lnTo>
                    <a:pt x="417253" y="467252"/>
                  </a:lnTo>
                  <a:lnTo>
                    <a:pt x="419760" y="464745"/>
                  </a:lnTo>
                  <a:lnTo>
                    <a:pt x="420793" y="459435"/>
                  </a:lnTo>
                  <a:lnTo>
                    <a:pt x="423742" y="454421"/>
                  </a:lnTo>
                  <a:lnTo>
                    <a:pt x="431854" y="445424"/>
                  </a:lnTo>
                  <a:lnTo>
                    <a:pt x="441294" y="430822"/>
                  </a:lnTo>
                  <a:lnTo>
                    <a:pt x="442769" y="427577"/>
                  </a:lnTo>
                  <a:lnTo>
                    <a:pt x="442769" y="424037"/>
                  </a:lnTo>
                  <a:lnTo>
                    <a:pt x="442031" y="414893"/>
                  </a:lnTo>
                  <a:lnTo>
                    <a:pt x="441589" y="413713"/>
                  </a:lnTo>
                  <a:lnTo>
                    <a:pt x="440704" y="412385"/>
                  </a:lnTo>
                  <a:lnTo>
                    <a:pt x="435837" y="412385"/>
                  </a:lnTo>
                  <a:lnTo>
                    <a:pt x="432149" y="410910"/>
                  </a:lnTo>
                  <a:lnTo>
                    <a:pt x="427282" y="406338"/>
                  </a:lnTo>
                  <a:lnTo>
                    <a:pt x="425512" y="402799"/>
                  </a:lnTo>
                  <a:lnTo>
                    <a:pt x="424480" y="399111"/>
                  </a:lnTo>
                  <a:lnTo>
                    <a:pt x="425070" y="393802"/>
                  </a:lnTo>
                  <a:lnTo>
                    <a:pt x="430232" y="387459"/>
                  </a:lnTo>
                  <a:lnTo>
                    <a:pt x="429937" y="383182"/>
                  </a:lnTo>
                  <a:lnTo>
                    <a:pt x="426397" y="378020"/>
                  </a:lnTo>
                  <a:lnTo>
                    <a:pt x="420055" y="373006"/>
                  </a:lnTo>
                  <a:lnTo>
                    <a:pt x="414451" y="369318"/>
                  </a:lnTo>
                  <a:lnTo>
                    <a:pt x="400881" y="363123"/>
                  </a:lnTo>
                  <a:lnTo>
                    <a:pt x="397341" y="358699"/>
                  </a:lnTo>
                  <a:lnTo>
                    <a:pt x="396162" y="356486"/>
                  </a:lnTo>
                  <a:lnTo>
                    <a:pt x="394539" y="351767"/>
                  </a:lnTo>
                  <a:lnTo>
                    <a:pt x="395866" y="350734"/>
                  </a:lnTo>
                  <a:lnTo>
                    <a:pt x="396899" y="350439"/>
                  </a:lnTo>
                  <a:lnTo>
                    <a:pt x="398079" y="348669"/>
                  </a:lnTo>
                  <a:lnTo>
                    <a:pt x="397636" y="344835"/>
                  </a:lnTo>
                  <a:lnTo>
                    <a:pt x="397046" y="342770"/>
                  </a:lnTo>
                  <a:lnTo>
                    <a:pt x="396309" y="340115"/>
                  </a:lnTo>
                  <a:lnTo>
                    <a:pt x="394392" y="335837"/>
                  </a:lnTo>
                  <a:lnTo>
                    <a:pt x="393949" y="333183"/>
                  </a:lnTo>
                  <a:lnTo>
                    <a:pt x="396309" y="322121"/>
                  </a:lnTo>
                  <a:lnTo>
                    <a:pt x="397046" y="317106"/>
                  </a:lnTo>
                  <a:lnTo>
                    <a:pt x="398374" y="315926"/>
                  </a:lnTo>
                  <a:lnTo>
                    <a:pt x="400144" y="316221"/>
                  </a:lnTo>
                  <a:lnTo>
                    <a:pt x="401619" y="316221"/>
                  </a:lnTo>
                  <a:lnTo>
                    <a:pt x="402946" y="314304"/>
                  </a:lnTo>
                  <a:lnTo>
                    <a:pt x="403684" y="312682"/>
                  </a:lnTo>
                  <a:lnTo>
                    <a:pt x="402356" y="301177"/>
                  </a:lnTo>
                  <a:lnTo>
                    <a:pt x="402799" y="298522"/>
                  </a:lnTo>
                  <a:lnTo>
                    <a:pt x="404863" y="294245"/>
                  </a:lnTo>
                  <a:lnTo>
                    <a:pt x="404863" y="292180"/>
                  </a:lnTo>
                  <a:lnTo>
                    <a:pt x="403831" y="290263"/>
                  </a:lnTo>
                  <a:lnTo>
                    <a:pt x="403536" y="288345"/>
                  </a:lnTo>
                  <a:lnTo>
                    <a:pt x="404126" y="286428"/>
                  </a:lnTo>
                  <a:lnTo>
                    <a:pt x="404126" y="284511"/>
                  </a:lnTo>
                  <a:lnTo>
                    <a:pt x="403241" y="282741"/>
                  </a:lnTo>
                  <a:lnTo>
                    <a:pt x="403831" y="281266"/>
                  </a:lnTo>
                  <a:lnTo>
                    <a:pt x="405748" y="280086"/>
                  </a:lnTo>
                  <a:lnTo>
                    <a:pt x="407076" y="278316"/>
                  </a:lnTo>
                  <a:lnTo>
                    <a:pt x="407961" y="275956"/>
                  </a:lnTo>
                  <a:lnTo>
                    <a:pt x="408403" y="274039"/>
                  </a:lnTo>
                  <a:lnTo>
                    <a:pt x="408403" y="272711"/>
                  </a:lnTo>
                  <a:lnTo>
                    <a:pt x="407813" y="271531"/>
                  </a:lnTo>
                  <a:lnTo>
                    <a:pt x="406633" y="270351"/>
                  </a:lnTo>
                  <a:lnTo>
                    <a:pt x="407223" y="268139"/>
                  </a:lnTo>
                  <a:lnTo>
                    <a:pt x="409436" y="264747"/>
                  </a:lnTo>
                  <a:lnTo>
                    <a:pt x="410911" y="261797"/>
                  </a:lnTo>
                  <a:lnTo>
                    <a:pt x="411501" y="259142"/>
                  </a:lnTo>
                  <a:lnTo>
                    <a:pt x="411501" y="257077"/>
                  </a:lnTo>
                  <a:lnTo>
                    <a:pt x="410763" y="255455"/>
                  </a:lnTo>
                  <a:lnTo>
                    <a:pt x="411058" y="254422"/>
                  </a:lnTo>
                  <a:lnTo>
                    <a:pt x="412385" y="253832"/>
                  </a:lnTo>
                  <a:lnTo>
                    <a:pt x="412976" y="252210"/>
                  </a:lnTo>
                  <a:lnTo>
                    <a:pt x="412976" y="248080"/>
                  </a:lnTo>
                  <a:lnTo>
                    <a:pt x="411353" y="244688"/>
                  </a:lnTo>
                  <a:lnTo>
                    <a:pt x="412385" y="241886"/>
                  </a:lnTo>
                  <a:lnTo>
                    <a:pt x="415483" y="238788"/>
                  </a:lnTo>
                  <a:lnTo>
                    <a:pt x="417105" y="236281"/>
                  </a:lnTo>
                  <a:lnTo>
                    <a:pt x="417105" y="234363"/>
                  </a:lnTo>
                  <a:lnTo>
                    <a:pt x="418138" y="233184"/>
                  </a:lnTo>
                  <a:lnTo>
                    <a:pt x="419318" y="231856"/>
                  </a:lnTo>
                  <a:lnTo>
                    <a:pt x="423447" y="228907"/>
                  </a:lnTo>
                  <a:lnTo>
                    <a:pt x="425807" y="226252"/>
                  </a:lnTo>
                  <a:lnTo>
                    <a:pt x="426250" y="223892"/>
                  </a:lnTo>
                  <a:lnTo>
                    <a:pt x="428167" y="221827"/>
                  </a:lnTo>
                  <a:lnTo>
                    <a:pt x="431707" y="219910"/>
                  </a:lnTo>
                  <a:lnTo>
                    <a:pt x="435689" y="216517"/>
                  </a:lnTo>
                  <a:lnTo>
                    <a:pt x="439966" y="211502"/>
                  </a:lnTo>
                  <a:lnTo>
                    <a:pt x="442621" y="207815"/>
                  </a:lnTo>
                  <a:lnTo>
                    <a:pt x="443506" y="205455"/>
                  </a:lnTo>
                  <a:lnTo>
                    <a:pt x="445276" y="203685"/>
                  </a:lnTo>
                  <a:lnTo>
                    <a:pt x="447783" y="202358"/>
                  </a:lnTo>
                  <a:lnTo>
                    <a:pt x="449996" y="199703"/>
                  </a:lnTo>
                  <a:lnTo>
                    <a:pt x="451913" y="195573"/>
                  </a:lnTo>
                  <a:lnTo>
                    <a:pt x="454421" y="192329"/>
                  </a:lnTo>
                  <a:lnTo>
                    <a:pt x="457665" y="189969"/>
                  </a:lnTo>
                  <a:lnTo>
                    <a:pt x="459435" y="187904"/>
                  </a:lnTo>
                  <a:lnTo>
                    <a:pt x="459878" y="186282"/>
                  </a:lnTo>
                  <a:lnTo>
                    <a:pt x="460763" y="185249"/>
                  </a:lnTo>
                  <a:lnTo>
                    <a:pt x="462238" y="184807"/>
                  </a:lnTo>
                  <a:lnTo>
                    <a:pt x="462975" y="183922"/>
                  </a:lnTo>
                  <a:lnTo>
                    <a:pt x="462975" y="182742"/>
                  </a:lnTo>
                  <a:lnTo>
                    <a:pt x="463270" y="181857"/>
                  </a:lnTo>
                  <a:lnTo>
                    <a:pt x="464155" y="181414"/>
                  </a:lnTo>
                  <a:lnTo>
                    <a:pt x="465482" y="181414"/>
                  </a:lnTo>
                  <a:lnTo>
                    <a:pt x="467400" y="182299"/>
                  </a:lnTo>
                  <a:lnTo>
                    <a:pt x="468580" y="182299"/>
                  </a:lnTo>
                  <a:lnTo>
                    <a:pt x="469022" y="181119"/>
                  </a:lnTo>
                  <a:lnTo>
                    <a:pt x="468580" y="179939"/>
                  </a:lnTo>
                  <a:lnTo>
                    <a:pt x="467105" y="178612"/>
                  </a:lnTo>
                  <a:lnTo>
                    <a:pt x="467695" y="177137"/>
                  </a:lnTo>
                  <a:lnTo>
                    <a:pt x="471382" y="174777"/>
                  </a:lnTo>
                  <a:lnTo>
                    <a:pt x="474184" y="173892"/>
                  </a:lnTo>
                  <a:lnTo>
                    <a:pt x="475954" y="172417"/>
                  </a:lnTo>
                  <a:lnTo>
                    <a:pt x="477577" y="170057"/>
                  </a:lnTo>
                  <a:lnTo>
                    <a:pt x="480232" y="168435"/>
                  </a:lnTo>
                  <a:lnTo>
                    <a:pt x="483919" y="167550"/>
                  </a:lnTo>
                  <a:lnTo>
                    <a:pt x="484951" y="166665"/>
                  </a:lnTo>
                  <a:lnTo>
                    <a:pt x="484951" y="165485"/>
                  </a:lnTo>
                  <a:lnTo>
                    <a:pt x="485541" y="164748"/>
                  </a:lnTo>
                  <a:lnTo>
                    <a:pt x="487753" y="164158"/>
                  </a:lnTo>
                  <a:lnTo>
                    <a:pt x="488933" y="163125"/>
                  </a:lnTo>
                  <a:lnTo>
                    <a:pt x="488933" y="161503"/>
                  </a:lnTo>
                  <a:lnTo>
                    <a:pt x="489818" y="160028"/>
                  </a:lnTo>
                  <a:lnTo>
                    <a:pt x="490998" y="158701"/>
                  </a:lnTo>
                  <a:lnTo>
                    <a:pt x="492326" y="158258"/>
                  </a:lnTo>
                  <a:lnTo>
                    <a:pt x="493801" y="158553"/>
                  </a:lnTo>
                  <a:lnTo>
                    <a:pt x="495276" y="158111"/>
                  </a:lnTo>
                  <a:lnTo>
                    <a:pt x="496603" y="156783"/>
                  </a:lnTo>
                  <a:lnTo>
                    <a:pt x="498225" y="156193"/>
                  </a:lnTo>
                  <a:lnTo>
                    <a:pt x="501028" y="156193"/>
                  </a:lnTo>
                  <a:lnTo>
                    <a:pt x="504125" y="155308"/>
                  </a:lnTo>
                  <a:lnTo>
                    <a:pt x="505895" y="154128"/>
                  </a:lnTo>
                  <a:lnTo>
                    <a:pt x="507370" y="151474"/>
                  </a:lnTo>
                  <a:lnTo>
                    <a:pt x="508697" y="150441"/>
                  </a:lnTo>
                  <a:lnTo>
                    <a:pt x="509877" y="151031"/>
                  </a:lnTo>
                  <a:lnTo>
                    <a:pt x="511795" y="150146"/>
                  </a:lnTo>
                  <a:lnTo>
                    <a:pt x="514597" y="147786"/>
                  </a:lnTo>
                  <a:lnTo>
                    <a:pt x="515039" y="147786"/>
                  </a:lnTo>
                  <a:lnTo>
                    <a:pt x="517104" y="146606"/>
                  </a:lnTo>
                  <a:lnTo>
                    <a:pt x="519169" y="142624"/>
                  </a:lnTo>
                  <a:lnTo>
                    <a:pt x="520202" y="139969"/>
                  </a:lnTo>
                  <a:lnTo>
                    <a:pt x="519907" y="137757"/>
                  </a:lnTo>
                  <a:lnTo>
                    <a:pt x="519169" y="136134"/>
                  </a:lnTo>
                  <a:lnTo>
                    <a:pt x="519464" y="133774"/>
                  </a:lnTo>
                  <a:lnTo>
                    <a:pt x="520202" y="127580"/>
                  </a:lnTo>
                  <a:close/>
                </a:path>
              </a:pathLst>
            </a:custGeom>
            <a:grpFill/>
            <a:ln w="3175" cap="flat">
              <a:solidFill>
                <a:schemeClr val="bg2">
                  <a:lumMod val="90000"/>
                </a:schemeClr>
              </a:solid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B6ADA8EE-13A6-F65C-94E6-82B970477BF4}"/>
                </a:ext>
              </a:extLst>
            </p:cNvPr>
            <p:cNvSpPr/>
            <p:nvPr/>
          </p:nvSpPr>
          <p:spPr>
            <a:xfrm>
              <a:off x="6094967" y="4409605"/>
              <a:ext cx="321678" cy="357813"/>
            </a:xfrm>
            <a:custGeom>
              <a:avLst/>
              <a:gdLst>
                <a:gd name="connsiteX0" fmla="*/ 9882 w 321678"/>
                <a:gd name="connsiteY0" fmla="*/ 19911 h 357813"/>
                <a:gd name="connsiteX1" fmla="*/ 11652 w 321678"/>
                <a:gd name="connsiteY1" fmla="*/ 23304 h 357813"/>
                <a:gd name="connsiteX2" fmla="*/ 12389 w 321678"/>
                <a:gd name="connsiteY2" fmla="*/ 26991 h 357813"/>
                <a:gd name="connsiteX3" fmla="*/ 11652 w 321678"/>
                <a:gd name="connsiteY3" fmla="*/ 28761 h 357813"/>
                <a:gd name="connsiteX4" fmla="*/ 11062 w 321678"/>
                <a:gd name="connsiteY4" fmla="*/ 31268 h 357813"/>
                <a:gd name="connsiteX5" fmla="*/ 12242 w 321678"/>
                <a:gd name="connsiteY5" fmla="*/ 33923 h 357813"/>
                <a:gd name="connsiteX6" fmla="*/ 12684 w 321678"/>
                <a:gd name="connsiteY6" fmla="*/ 34661 h 357813"/>
                <a:gd name="connsiteX7" fmla="*/ 13717 w 321678"/>
                <a:gd name="connsiteY7" fmla="*/ 34365 h 357813"/>
                <a:gd name="connsiteX8" fmla="*/ 17109 w 321678"/>
                <a:gd name="connsiteY8" fmla="*/ 33923 h 357813"/>
                <a:gd name="connsiteX9" fmla="*/ 19617 w 321678"/>
                <a:gd name="connsiteY9" fmla="*/ 33628 h 357813"/>
                <a:gd name="connsiteX10" fmla="*/ 20059 w 321678"/>
                <a:gd name="connsiteY10" fmla="*/ 33038 h 357813"/>
                <a:gd name="connsiteX11" fmla="*/ 20502 w 321678"/>
                <a:gd name="connsiteY11" fmla="*/ 25958 h 357813"/>
                <a:gd name="connsiteX12" fmla="*/ 20502 w 321678"/>
                <a:gd name="connsiteY12" fmla="*/ 18731 h 357813"/>
                <a:gd name="connsiteX13" fmla="*/ 19617 w 321678"/>
                <a:gd name="connsiteY13" fmla="*/ 17846 h 357813"/>
                <a:gd name="connsiteX14" fmla="*/ 18732 w 321678"/>
                <a:gd name="connsiteY14" fmla="*/ 17256 h 357813"/>
                <a:gd name="connsiteX15" fmla="*/ 18732 w 321678"/>
                <a:gd name="connsiteY15" fmla="*/ 16814 h 357813"/>
                <a:gd name="connsiteX16" fmla="*/ 20059 w 321678"/>
                <a:gd name="connsiteY16" fmla="*/ 15929 h 357813"/>
                <a:gd name="connsiteX17" fmla="*/ 21977 w 321678"/>
                <a:gd name="connsiteY17" fmla="*/ 14897 h 357813"/>
                <a:gd name="connsiteX18" fmla="*/ 22566 w 321678"/>
                <a:gd name="connsiteY18" fmla="*/ 14454 h 357813"/>
                <a:gd name="connsiteX19" fmla="*/ 24631 w 321678"/>
                <a:gd name="connsiteY19" fmla="*/ 12537 h 357813"/>
                <a:gd name="connsiteX20" fmla="*/ 28613 w 321678"/>
                <a:gd name="connsiteY20" fmla="*/ 8112 h 357813"/>
                <a:gd name="connsiteX21" fmla="*/ 31711 w 321678"/>
                <a:gd name="connsiteY21" fmla="*/ 7080 h 357813"/>
                <a:gd name="connsiteX22" fmla="*/ 34513 w 321678"/>
                <a:gd name="connsiteY22" fmla="*/ 5900 h 357813"/>
                <a:gd name="connsiteX23" fmla="*/ 34955 w 321678"/>
                <a:gd name="connsiteY23" fmla="*/ 5457 h 357813"/>
                <a:gd name="connsiteX24" fmla="*/ 34366 w 321678"/>
                <a:gd name="connsiteY24" fmla="*/ 5015 h 357813"/>
                <a:gd name="connsiteX25" fmla="*/ 32301 w 321678"/>
                <a:gd name="connsiteY25" fmla="*/ 3245 h 357813"/>
                <a:gd name="connsiteX26" fmla="*/ 29941 w 321678"/>
                <a:gd name="connsiteY26" fmla="*/ 442 h 357813"/>
                <a:gd name="connsiteX27" fmla="*/ 29056 w 321678"/>
                <a:gd name="connsiteY27" fmla="*/ 0 h 357813"/>
                <a:gd name="connsiteX28" fmla="*/ 27728 w 321678"/>
                <a:gd name="connsiteY28" fmla="*/ 0 h 357813"/>
                <a:gd name="connsiteX29" fmla="*/ 25664 w 321678"/>
                <a:gd name="connsiteY29" fmla="*/ 1032 h 357813"/>
                <a:gd name="connsiteX30" fmla="*/ 23599 w 321678"/>
                <a:gd name="connsiteY30" fmla="*/ 2655 h 357813"/>
                <a:gd name="connsiteX31" fmla="*/ 19911 w 321678"/>
                <a:gd name="connsiteY31" fmla="*/ 4130 h 357813"/>
                <a:gd name="connsiteX32" fmla="*/ 16814 w 321678"/>
                <a:gd name="connsiteY32" fmla="*/ 5015 h 357813"/>
                <a:gd name="connsiteX33" fmla="*/ 16519 w 321678"/>
                <a:gd name="connsiteY33" fmla="*/ 6047 h 357813"/>
                <a:gd name="connsiteX34" fmla="*/ 15782 w 321678"/>
                <a:gd name="connsiteY34" fmla="*/ 7817 h 357813"/>
                <a:gd name="connsiteX35" fmla="*/ 14749 w 321678"/>
                <a:gd name="connsiteY35" fmla="*/ 8850 h 357813"/>
                <a:gd name="connsiteX36" fmla="*/ 12094 w 321678"/>
                <a:gd name="connsiteY36" fmla="*/ 9144 h 357813"/>
                <a:gd name="connsiteX37" fmla="*/ 11062 w 321678"/>
                <a:gd name="connsiteY37" fmla="*/ 10619 h 357813"/>
                <a:gd name="connsiteX38" fmla="*/ 8702 w 321678"/>
                <a:gd name="connsiteY38" fmla="*/ 13569 h 357813"/>
                <a:gd name="connsiteX39" fmla="*/ 7227 w 321678"/>
                <a:gd name="connsiteY39" fmla="*/ 14897 h 357813"/>
                <a:gd name="connsiteX40" fmla="*/ 7817 w 321678"/>
                <a:gd name="connsiteY40" fmla="*/ 15634 h 357813"/>
                <a:gd name="connsiteX41" fmla="*/ 9734 w 321678"/>
                <a:gd name="connsiteY41" fmla="*/ 19911 h 357813"/>
                <a:gd name="connsiteX42" fmla="*/ 321678 w 321678"/>
                <a:gd name="connsiteY42" fmla="*/ 181414 h 357813"/>
                <a:gd name="connsiteX43" fmla="*/ 321236 w 321678"/>
                <a:gd name="connsiteY43" fmla="*/ 179939 h 357813"/>
                <a:gd name="connsiteX44" fmla="*/ 320793 w 321678"/>
                <a:gd name="connsiteY44" fmla="*/ 176547 h 357813"/>
                <a:gd name="connsiteX45" fmla="*/ 320204 w 321678"/>
                <a:gd name="connsiteY45" fmla="*/ 171827 h 357813"/>
                <a:gd name="connsiteX46" fmla="*/ 319614 w 321678"/>
                <a:gd name="connsiteY46" fmla="*/ 168435 h 357813"/>
                <a:gd name="connsiteX47" fmla="*/ 318581 w 321678"/>
                <a:gd name="connsiteY47" fmla="*/ 169025 h 357813"/>
                <a:gd name="connsiteX48" fmla="*/ 317991 w 321678"/>
                <a:gd name="connsiteY48" fmla="*/ 170352 h 357813"/>
                <a:gd name="connsiteX49" fmla="*/ 317991 w 321678"/>
                <a:gd name="connsiteY49" fmla="*/ 171385 h 357813"/>
                <a:gd name="connsiteX50" fmla="*/ 316074 w 321678"/>
                <a:gd name="connsiteY50" fmla="*/ 172122 h 357813"/>
                <a:gd name="connsiteX51" fmla="*/ 312534 w 321678"/>
                <a:gd name="connsiteY51" fmla="*/ 172122 h 357813"/>
                <a:gd name="connsiteX52" fmla="*/ 308994 w 321678"/>
                <a:gd name="connsiteY52" fmla="*/ 171237 h 357813"/>
                <a:gd name="connsiteX53" fmla="*/ 306487 w 321678"/>
                <a:gd name="connsiteY53" fmla="*/ 170942 h 357813"/>
                <a:gd name="connsiteX54" fmla="*/ 304865 w 321678"/>
                <a:gd name="connsiteY54" fmla="*/ 170942 h 357813"/>
                <a:gd name="connsiteX55" fmla="*/ 298523 w 321678"/>
                <a:gd name="connsiteY55" fmla="*/ 173745 h 357813"/>
                <a:gd name="connsiteX56" fmla="*/ 296458 w 321678"/>
                <a:gd name="connsiteY56" fmla="*/ 174040 h 357813"/>
                <a:gd name="connsiteX57" fmla="*/ 289673 w 321678"/>
                <a:gd name="connsiteY57" fmla="*/ 174040 h 357813"/>
                <a:gd name="connsiteX58" fmla="*/ 285838 w 321678"/>
                <a:gd name="connsiteY58" fmla="*/ 173302 h 357813"/>
                <a:gd name="connsiteX59" fmla="*/ 283036 w 321678"/>
                <a:gd name="connsiteY59" fmla="*/ 173302 h 357813"/>
                <a:gd name="connsiteX60" fmla="*/ 281118 w 321678"/>
                <a:gd name="connsiteY60" fmla="*/ 174040 h 357813"/>
                <a:gd name="connsiteX61" fmla="*/ 278611 w 321678"/>
                <a:gd name="connsiteY61" fmla="*/ 175957 h 357813"/>
                <a:gd name="connsiteX62" fmla="*/ 276546 w 321678"/>
                <a:gd name="connsiteY62" fmla="*/ 176990 h 357813"/>
                <a:gd name="connsiteX63" fmla="*/ 275661 w 321678"/>
                <a:gd name="connsiteY63" fmla="*/ 176990 h 357813"/>
                <a:gd name="connsiteX64" fmla="*/ 275071 w 321678"/>
                <a:gd name="connsiteY64" fmla="*/ 176105 h 357813"/>
                <a:gd name="connsiteX65" fmla="*/ 274334 w 321678"/>
                <a:gd name="connsiteY65" fmla="*/ 175072 h 357813"/>
                <a:gd name="connsiteX66" fmla="*/ 274039 w 321678"/>
                <a:gd name="connsiteY66" fmla="*/ 172270 h 357813"/>
                <a:gd name="connsiteX67" fmla="*/ 273006 w 321678"/>
                <a:gd name="connsiteY67" fmla="*/ 169172 h 357813"/>
                <a:gd name="connsiteX68" fmla="*/ 273744 w 321678"/>
                <a:gd name="connsiteY68" fmla="*/ 167550 h 357813"/>
                <a:gd name="connsiteX69" fmla="*/ 275809 w 321678"/>
                <a:gd name="connsiteY69" fmla="*/ 166370 h 357813"/>
                <a:gd name="connsiteX70" fmla="*/ 276546 w 321678"/>
                <a:gd name="connsiteY70" fmla="*/ 163863 h 357813"/>
                <a:gd name="connsiteX71" fmla="*/ 275956 w 321678"/>
                <a:gd name="connsiteY71" fmla="*/ 160176 h 357813"/>
                <a:gd name="connsiteX72" fmla="*/ 275956 w 321678"/>
                <a:gd name="connsiteY72" fmla="*/ 157668 h 357813"/>
                <a:gd name="connsiteX73" fmla="*/ 276399 w 321678"/>
                <a:gd name="connsiteY73" fmla="*/ 156193 h 357813"/>
                <a:gd name="connsiteX74" fmla="*/ 275661 w 321678"/>
                <a:gd name="connsiteY74" fmla="*/ 152654 h 357813"/>
                <a:gd name="connsiteX75" fmla="*/ 273597 w 321678"/>
                <a:gd name="connsiteY75" fmla="*/ 146901 h 357813"/>
                <a:gd name="connsiteX76" fmla="*/ 270794 w 321678"/>
                <a:gd name="connsiteY76" fmla="*/ 142182 h 357813"/>
                <a:gd name="connsiteX77" fmla="*/ 267107 w 321678"/>
                <a:gd name="connsiteY77" fmla="*/ 138642 h 357813"/>
                <a:gd name="connsiteX78" fmla="*/ 264747 w 321678"/>
                <a:gd name="connsiteY78" fmla="*/ 135249 h 357813"/>
                <a:gd name="connsiteX79" fmla="*/ 263567 w 321678"/>
                <a:gd name="connsiteY79" fmla="*/ 132005 h 357813"/>
                <a:gd name="connsiteX80" fmla="*/ 264009 w 321678"/>
                <a:gd name="connsiteY80" fmla="*/ 124188 h 357813"/>
                <a:gd name="connsiteX81" fmla="*/ 265189 w 321678"/>
                <a:gd name="connsiteY81" fmla="*/ 117256 h 357813"/>
                <a:gd name="connsiteX82" fmla="*/ 266074 w 321678"/>
                <a:gd name="connsiteY82" fmla="*/ 111798 h 357813"/>
                <a:gd name="connsiteX83" fmla="*/ 265780 w 321678"/>
                <a:gd name="connsiteY83" fmla="*/ 102654 h 357813"/>
                <a:gd name="connsiteX84" fmla="*/ 263272 w 321678"/>
                <a:gd name="connsiteY84" fmla="*/ 96607 h 357813"/>
                <a:gd name="connsiteX85" fmla="*/ 262682 w 321678"/>
                <a:gd name="connsiteY85" fmla="*/ 90117 h 357813"/>
                <a:gd name="connsiteX86" fmla="*/ 264009 w 321678"/>
                <a:gd name="connsiteY86" fmla="*/ 83185 h 357813"/>
                <a:gd name="connsiteX87" fmla="*/ 264009 w 321678"/>
                <a:gd name="connsiteY87" fmla="*/ 78465 h 357813"/>
                <a:gd name="connsiteX88" fmla="*/ 263272 w 321678"/>
                <a:gd name="connsiteY88" fmla="*/ 76106 h 357813"/>
                <a:gd name="connsiteX89" fmla="*/ 262682 w 321678"/>
                <a:gd name="connsiteY89" fmla="*/ 75811 h 357813"/>
                <a:gd name="connsiteX90" fmla="*/ 261945 w 321678"/>
                <a:gd name="connsiteY90" fmla="*/ 75515 h 357813"/>
                <a:gd name="connsiteX91" fmla="*/ 255603 w 321678"/>
                <a:gd name="connsiteY91" fmla="*/ 75221 h 357813"/>
                <a:gd name="connsiteX92" fmla="*/ 247195 w 321678"/>
                <a:gd name="connsiteY92" fmla="*/ 74926 h 357813"/>
                <a:gd name="connsiteX93" fmla="*/ 232004 w 321678"/>
                <a:gd name="connsiteY93" fmla="*/ 74926 h 357813"/>
                <a:gd name="connsiteX94" fmla="*/ 230677 w 321678"/>
                <a:gd name="connsiteY94" fmla="*/ 73893 h 357813"/>
                <a:gd name="connsiteX95" fmla="*/ 230086 w 321678"/>
                <a:gd name="connsiteY95" fmla="*/ 72271 h 357813"/>
                <a:gd name="connsiteX96" fmla="*/ 230086 w 321678"/>
                <a:gd name="connsiteY96" fmla="*/ 70648 h 357813"/>
                <a:gd name="connsiteX97" fmla="*/ 231709 w 321678"/>
                <a:gd name="connsiteY97" fmla="*/ 65781 h 357813"/>
                <a:gd name="connsiteX98" fmla="*/ 231414 w 321678"/>
                <a:gd name="connsiteY98" fmla="*/ 65339 h 357813"/>
                <a:gd name="connsiteX99" fmla="*/ 228611 w 321678"/>
                <a:gd name="connsiteY99" fmla="*/ 65339 h 357813"/>
                <a:gd name="connsiteX100" fmla="*/ 220942 w 321678"/>
                <a:gd name="connsiteY100" fmla="*/ 66076 h 357813"/>
                <a:gd name="connsiteX101" fmla="*/ 215927 w 321678"/>
                <a:gd name="connsiteY101" fmla="*/ 66814 h 357813"/>
                <a:gd name="connsiteX102" fmla="*/ 212683 w 321678"/>
                <a:gd name="connsiteY102" fmla="*/ 67109 h 357813"/>
                <a:gd name="connsiteX103" fmla="*/ 207078 w 321678"/>
                <a:gd name="connsiteY103" fmla="*/ 68436 h 357813"/>
                <a:gd name="connsiteX104" fmla="*/ 203538 w 321678"/>
                <a:gd name="connsiteY104" fmla="*/ 71238 h 357813"/>
                <a:gd name="connsiteX105" fmla="*/ 202358 w 321678"/>
                <a:gd name="connsiteY105" fmla="*/ 74778 h 357813"/>
                <a:gd name="connsiteX106" fmla="*/ 202358 w 321678"/>
                <a:gd name="connsiteY106" fmla="*/ 79793 h 357813"/>
                <a:gd name="connsiteX107" fmla="*/ 200736 w 321678"/>
                <a:gd name="connsiteY107" fmla="*/ 82005 h 357813"/>
                <a:gd name="connsiteX108" fmla="*/ 199556 w 321678"/>
                <a:gd name="connsiteY108" fmla="*/ 84512 h 357813"/>
                <a:gd name="connsiteX109" fmla="*/ 199556 w 321678"/>
                <a:gd name="connsiteY109" fmla="*/ 85840 h 357813"/>
                <a:gd name="connsiteX110" fmla="*/ 198818 w 321678"/>
                <a:gd name="connsiteY110" fmla="*/ 92624 h 357813"/>
                <a:gd name="connsiteX111" fmla="*/ 193656 w 321678"/>
                <a:gd name="connsiteY111" fmla="*/ 93509 h 357813"/>
                <a:gd name="connsiteX112" fmla="*/ 187314 w 321678"/>
                <a:gd name="connsiteY112" fmla="*/ 93509 h 357813"/>
                <a:gd name="connsiteX113" fmla="*/ 180972 w 321678"/>
                <a:gd name="connsiteY113" fmla="*/ 91740 h 357813"/>
                <a:gd name="connsiteX114" fmla="*/ 178612 w 321678"/>
                <a:gd name="connsiteY114" fmla="*/ 91740 h 357813"/>
                <a:gd name="connsiteX115" fmla="*/ 176547 w 321678"/>
                <a:gd name="connsiteY115" fmla="*/ 92624 h 357813"/>
                <a:gd name="connsiteX116" fmla="*/ 172565 w 321678"/>
                <a:gd name="connsiteY116" fmla="*/ 93509 h 357813"/>
                <a:gd name="connsiteX117" fmla="*/ 168878 w 321678"/>
                <a:gd name="connsiteY117" fmla="*/ 94099 h 357813"/>
                <a:gd name="connsiteX118" fmla="*/ 165043 w 321678"/>
                <a:gd name="connsiteY118" fmla="*/ 96164 h 357813"/>
                <a:gd name="connsiteX119" fmla="*/ 164010 w 321678"/>
                <a:gd name="connsiteY119" fmla="*/ 96164 h 357813"/>
                <a:gd name="connsiteX120" fmla="*/ 161503 w 321678"/>
                <a:gd name="connsiteY120" fmla="*/ 95279 h 357813"/>
                <a:gd name="connsiteX121" fmla="*/ 157963 w 321678"/>
                <a:gd name="connsiteY121" fmla="*/ 95279 h 357813"/>
                <a:gd name="connsiteX122" fmla="*/ 154423 w 321678"/>
                <a:gd name="connsiteY122" fmla="*/ 95869 h 357813"/>
                <a:gd name="connsiteX123" fmla="*/ 152801 w 321678"/>
                <a:gd name="connsiteY123" fmla="*/ 95869 h 357813"/>
                <a:gd name="connsiteX124" fmla="*/ 151621 w 321678"/>
                <a:gd name="connsiteY124" fmla="*/ 95427 h 357813"/>
                <a:gd name="connsiteX125" fmla="*/ 148376 w 321678"/>
                <a:gd name="connsiteY125" fmla="*/ 90412 h 357813"/>
                <a:gd name="connsiteX126" fmla="*/ 144099 w 321678"/>
                <a:gd name="connsiteY126" fmla="*/ 83628 h 357813"/>
                <a:gd name="connsiteX127" fmla="*/ 141739 w 321678"/>
                <a:gd name="connsiteY127" fmla="*/ 79350 h 357813"/>
                <a:gd name="connsiteX128" fmla="*/ 140854 w 321678"/>
                <a:gd name="connsiteY128" fmla="*/ 78318 h 357813"/>
                <a:gd name="connsiteX129" fmla="*/ 139379 w 321678"/>
                <a:gd name="connsiteY129" fmla="*/ 76843 h 357813"/>
                <a:gd name="connsiteX130" fmla="*/ 137314 w 321678"/>
                <a:gd name="connsiteY130" fmla="*/ 74041 h 357813"/>
                <a:gd name="connsiteX131" fmla="*/ 136429 w 321678"/>
                <a:gd name="connsiteY131" fmla="*/ 71386 h 357813"/>
                <a:gd name="connsiteX132" fmla="*/ 136725 w 321678"/>
                <a:gd name="connsiteY132" fmla="*/ 68878 h 357813"/>
                <a:gd name="connsiteX133" fmla="*/ 135545 w 321678"/>
                <a:gd name="connsiteY133" fmla="*/ 65486 h 357813"/>
                <a:gd name="connsiteX134" fmla="*/ 132742 w 321678"/>
                <a:gd name="connsiteY134" fmla="*/ 61209 h 357813"/>
                <a:gd name="connsiteX135" fmla="*/ 130972 w 321678"/>
                <a:gd name="connsiteY135" fmla="*/ 57227 h 357813"/>
                <a:gd name="connsiteX136" fmla="*/ 130087 w 321678"/>
                <a:gd name="connsiteY136" fmla="*/ 53392 h 357813"/>
                <a:gd name="connsiteX137" fmla="*/ 130087 w 321678"/>
                <a:gd name="connsiteY137" fmla="*/ 47345 h 357813"/>
                <a:gd name="connsiteX138" fmla="*/ 129793 w 321678"/>
                <a:gd name="connsiteY138" fmla="*/ 45280 h 357813"/>
                <a:gd name="connsiteX139" fmla="*/ 128318 w 321678"/>
                <a:gd name="connsiteY139" fmla="*/ 43952 h 357813"/>
                <a:gd name="connsiteX140" fmla="*/ 127433 w 321678"/>
                <a:gd name="connsiteY140" fmla="*/ 42330 h 357813"/>
                <a:gd name="connsiteX141" fmla="*/ 126843 w 321678"/>
                <a:gd name="connsiteY141" fmla="*/ 41592 h 357813"/>
                <a:gd name="connsiteX142" fmla="*/ 125515 w 321678"/>
                <a:gd name="connsiteY142" fmla="*/ 39970 h 357813"/>
                <a:gd name="connsiteX143" fmla="*/ 122713 w 321678"/>
                <a:gd name="connsiteY143" fmla="*/ 38200 h 357813"/>
                <a:gd name="connsiteX144" fmla="*/ 119616 w 321678"/>
                <a:gd name="connsiteY144" fmla="*/ 37315 h 357813"/>
                <a:gd name="connsiteX145" fmla="*/ 96312 w 321678"/>
                <a:gd name="connsiteY145" fmla="*/ 37315 h 357813"/>
                <a:gd name="connsiteX146" fmla="*/ 87610 w 321678"/>
                <a:gd name="connsiteY146" fmla="*/ 37610 h 357813"/>
                <a:gd name="connsiteX147" fmla="*/ 78760 w 321678"/>
                <a:gd name="connsiteY147" fmla="*/ 37610 h 357813"/>
                <a:gd name="connsiteX148" fmla="*/ 76400 w 321678"/>
                <a:gd name="connsiteY148" fmla="*/ 38053 h 357813"/>
                <a:gd name="connsiteX149" fmla="*/ 69616 w 321678"/>
                <a:gd name="connsiteY149" fmla="*/ 38053 h 357813"/>
                <a:gd name="connsiteX150" fmla="*/ 64159 w 321678"/>
                <a:gd name="connsiteY150" fmla="*/ 37758 h 357813"/>
                <a:gd name="connsiteX151" fmla="*/ 62094 w 321678"/>
                <a:gd name="connsiteY151" fmla="*/ 37463 h 357813"/>
                <a:gd name="connsiteX152" fmla="*/ 58554 w 321678"/>
                <a:gd name="connsiteY152" fmla="*/ 37463 h 357813"/>
                <a:gd name="connsiteX153" fmla="*/ 52949 w 321678"/>
                <a:gd name="connsiteY153" fmla="*/ 37168 h 357813"/>
                <a:gd name="connsiteX154" fmla="*/ 42035 w 321678"/>
                <a:gd name="connsiteY154" fmla="*/ 37168 h 357813"/>
                <a:gd name="connsiteX155" fmla="*/ 40855 w 321678"/>
                <a:gd name="connsiteY155" fmla="*/ 37905 h 357813"/>
                <a:gd name="connsiteX156" fmla="*/ 37758 w 321678"/>
                <a:gd name="connsiteY156" fmla="*/ 37168 h 357813"/>
                <a:gd name="connsiteX157" fmla="*/ 34661 w 321678"/>
                <a:gd name="connsiteY157" fmla="*/ 37463 h 357813"/>
                <a:gd name="connsiteX158" fmla="*/ 33186 w 321678"/>
                <a:gd name="connsiteY158" fmla="*/ 38643 h 357813"/>
                <a:gd name="connsiteX159" fmla="*/ 27434 w 321678"/>
                <a:gd name="connsiteY159" fmla="*/ 41150 h 357813"/>
                <a:gd name="connsiteX160" fmla="*/ 21239 w 321678"/>
                <a:gd name="connsiteY160" fmla="*/ 42183 h 357813"/>
                <a:gd name="connsiteX161" fmla="*/ 16667 w 321678"/>
                <a:gd name="connsiteY161" fmla="*/ 43215 h 357813"/>
                <a:gd name="connsiteX162" fmla="*/ 14602 w 321678"/>
                <a:gd name="connsiteY162" fmla="*/ 43215 h 357813"/>
                <a:gd name="connsiteX163" fmla="*/ 14159 w 321678"/>
                <a:gd name="connsiteY163" fmla="*/ 44247 h 357813"/>
                <a:gd name="connsiteX164" fmla="*/ 15487 w 321678"/>
                <a:gd name="connsiteY164" fmla="*/ 45870 h 357813"/>
                <a:gd name="connsiteX165" fmla="*/ 17257 w 321678"/>
                <a:gd name="connsiteY165" fmla="*/ 50147 h 357813"/>
                <a:gd name="connsiteX166" fmla="*/ 20354 w 321678"/>
                <a:gd name="connsiteY166" fmla="*/ 56342 h 357813"/>
                <a:gd name="connsiteX167" fmla="*/ 28319 w 321678"/>
                <a:gd name="connsiteY167" fmla="*/ 65781 h 357813"/>
                <a:gd name="connsiteX168" fmla="*/ 29351 w 321678"/>
                <a:gd name="connsiteY168" fmla="*/ 73008 h 357813"/>
                <a:gd name="connsiteX169" fmla="*/ 35251 w 321678"/>
                <a:gd name="connsiteY169" fmla="*/ 87315 h 357813"/>
                <a:gd name="connsiteX170" fmla="*/ 42772 w 321678"/>
                <a:gd name="connsiteY170" fmla="*/ 102654 h 357813"/>
                <a:gd name="connsiteX171" fmla="*/ 42478 w 321678"/>
                <a:gd name="connsiteY171" fmla="*/ 105309 h 357813"/>
                <a:gd name="connsiteX172" fmla="*/ 42478 w 321678"/>
                <a:gd name="connsiteY172" fmla="*/ 107521 h 357813"/>
                <a:gd name="connsiteX173" fmla="*/ 42772 w 321678"/>
                <a:gd name="connsiteY173" fmla="*/ 109291 h 357813"/>
                <a:gd name="connsiteX174" fmla="*/ 42330 w 321678"/>
                <a:gd name="connsiteY174" fmla="*/ 110913 h 357813"/>
                <a:gd name="connsiteX175" fmla="*/ 34366 w 321678"/>
                <a:gd name="connsiteY175" fmla="*/ 119320 h 357813"/>
                <a:gd name="connsiteX176" fmla="*/ 34366 w 321678"/>
                <a:gd name="connsiteY176" fmla="*/ 118435 h 357813"/>
                <a:gd name="connsiteX177" fmla="*/ 34955 w 321678"/>
                <a:gd name="connsiteY177" fmla="*/ 117403 h 357813"/>
                <a:gd name="connsiteX178" fmla="*/ 35398 w 321678"/>
                <a:gd name="connsiteY178" fmla="*/ 116518 h 357813"/>
                <a:gd name="connsiteX179" fmla="*/ 34218 w 321678"/>
                <a:gd name="connsiteY179" fmla="*/ 117108 h 357813"/>
                <a:gd name="connsiteX180" fmla="*/ 32891 w 321678"/>
                <a:gd name="connsiteY180" fmla="*/ 118878 h 357813"/>
                <a:gd name="connsiteX181" fmla="*/ 32891 w 321678"/>
                <a:gd name="connsiteY181" fmla="*/ 120353 h 357813"/>
                <a:gd name="connsiteX182" fmla="*/ 34955 w 321678"/>
                <a:gd name="connsiteY182" fmla="*/ 125073 h 357813"/>
                <a:gd name="connsiteX183" fmla="*/ 37020 w 321678"/>
                <a:gd name="connsiteY183" fmla="*/ 129202 h 357813"/>
                <a:gd name="connsiteX184" fmla="*/ 38053 w 321678"/>
                <a:gd name="connsiteY184" fmla="*/ 133480 h 357813"/>
                <a:gd name="connsiteX185" fmla="*/ 38348 w 321678"/>
                <a:gd name="connsiteY185" fmla="*/ 137462 h 357813"/>
                <a:gd name="connsiteX186" fmla="*/ 40413 w 321678"/>
                <a:gd name="connsiteY186" fmla="*/ 140707 h 357813"/>
                <a:gd name="connsiteX187" fmla="*/ 41593 w 321678"/>
                <a:gd name="connsiteY187" fmla="*/ 145279 h 357813"/>
                <a:gd name="connsiteX188" fmla="*/ 45870 w 321678"/>
                <a:gd name="connsiteY188" fmla="*/ 152063 h 357813"/>
                <a:gd name="connsiteX189" fmla="*/ 47050 w 321678"/>
                <a:gd name="connsiteY189" fmla="*/ 156341 h 357813"/>
                <a:gd name="connsiteX190" fmla="*/ 49557 w 321678"/>
                <a:gd name="connsiteY190" fmla="*/ 158701 h 357813"/>
                <a:gd name="connsiteX191" fmla="*/ 51917 w 321678"/>
                <a:gd name="connsiteY191" fmla="*/ 161945 h 357813"/>
                <a:gd name="connsiteX192" fmla="*/ 52360 w 321678"/>
                <a:gd name="connsiteY192" fmla="*/ 165190 h 357813"/>
                <a:gd name="connsiteX193" fmla="*/ 54867 w 321678"/>
                <a:gd name="connsiteY193" fmla="*/ 169762 h 357813"/>
                <a:gd name="connsiteX194" fmla="*/ 55162 w 321678"/>
                <a:gd name="connsiteY194" fmla="*/ 173007 h 357813"/>
                <a:gd name="connsiteX195" fmla="*/ 53539 w 321678"/>
                <a:gd name="connsiteY195" fmla="*/ 184364 h 357813"/>
                <a:gd name="connsiteX196" fmla="*/ 53539 w 321678"/>
                <a:gd name="connsiteY196" fmla="*/ 192919 h 357813"/>
                <a:gd name="connsiteX197" fmla="*/ 51032 w 321678"/>
                <a:gd name="connsiteY197" fmla="*/ 201178 h 357813"/>
                <a:gd name="connsiteX198" fmla="*/ 48672 w 321678"/>
                <a:gd name="connsiteY198" fmla="*/ 205455 h 357813"/>
                <a:gd name="connsiteX199" fmla="*/ 43953 w 321678"/>
                <a:gd name="connsiteY199" fmla="*/ 211650 h 357813"/>
                <a:gd name="connsiteX200" fmla="*/ 37315 w 321678"/>
                <a:gd name="connsiteY200" fmla="*/ 215190 h 357813"/>
                <a:gd name="connsiteX201" fmla="*/ 32596 w 321678"/>
                <a:gd name="connsiteY201" fmla="*/ 218435 h 357813"/>
                <a:gd name="connsiteX202" fmla="*/ 30383 w 321678"/>
                <a:gd name="connsiteY202" fmla="*/ 225072 h 357813"/>
                <a:gd name="connsiteX203" fmla="*/ 21239 w 321678"/>
                <a:gd name="connsiteY203" fmla="*/ 235839 h 357813"/>
                <a:gd name="connsiteX204" fmla="*/ 20059 w 321678"/>
                <a:gd name="connsiteY204" fmla="*/ 244245 h 357813"/>
                <a:gd name="connsiteX205" fmla="*/ 16814 w 321678"/>
                <a:gd name="connsiteY205" fmla="*/ 251767 h 357813"/>
                <a:gd name="connsiteX206" fmla="*/ 14307 w 321678"/>
                <a:gd name="connsiteY206" fmla="*/ 267697 h 357813"/>
                <a:gd name="connsiteX207" fmla="*/ 8850 w 321678"/>
                <a:gd name="connsiteY207" fmla="*/ 283921 h 357813"/>
                <a:gd name="connsiteX208" fmla="*/ 7375 w 321678"/>
                <a:gd name="connsiteY208" fmla="*/ 291000 h 357813"/>
                <a:gd name="connsiteX209" fmla="*/ 6047 w 321678"/>
                <a:gd name="connsiteY209" fmla="*/ 294245 h 357813"/>
                <a:gd name="connsiteX210" fmla="*/ 4277 w 321678"/>
                <a:gd name="connsiteY210" fmla="*/ 296458 h 357813"/>
                <a:gd name="connsiteX211" fmla="*/ 2950 w 321678"/>
                <a:gd name="connsiteY211" fmla="*/ 297785 h 357813"/>
                <a:gd name="connsiteX212" fmla="*/ 295 w 321678"/>
                <a:gd name="connsiteY212" fmla="*/ 299407 h 357813"/>
                <a:gd name="connsiteX213" fmla="*/ 738 w 321678"/>
                <a:gd name="connsiteY213" fmla="*/ 301620 h 357813"/>
                <a:gd name="connsiteX214" fmla="*/ 1475 w 321678"/>
                <a:gd name="connsiteY214" fmla="*/ 303537 h 357813"/>
                <a:gd name="connsiteX215" fmla="*/ 2065 w 321678"/>
                <a:gd name="connsiteY215" fmla="*/ 317401 h 357813"/>
                <a:gd name="connsiteX216" fmla="*/ 2065 w 321678"/>
                <a:gd name="connsiteY216" fmla="*/ 322711 h 357813"/>
                <a:gd name="connsiteX217" fmla="*/ 1033 w 321678"/>
                <a:gd name="connsiteY217" fmla="*/ 327136 h 357813"/>
                <a:gd name="connsiteX218" fmla="*/ 0 w 321678"/>
                <a:gd name="connsiteY218" fmla="*/ 337165 h 357813"/>
                <a:gd name="connsiteX219" fmla="*/ 4130 w 321678"/>
                <a:gd name="connsiteY219" fmla="*/ 336575 h 357813"/>
                <a:gd name="connsiteX220" fmla="*/ 7080 w 321678"/>
                <a:gd name="connsiteY220" fmla="*/ 334953 h 357813"/>
                <a:gd name="connsiteX221" fmla="*/ 9734 w 321678"/>
                <a:gd name="connsiteY221" fmla="*/ 334953 h 357813"/>
                <a:gd name="connsiteX222" fmla="*/ 12389 w 321678"/>
                <a:gd name="connsiteY222" fmla="*/ 336132 h 357813"/>
                <a:gd name="connsiteX223" fmla="*/ 21091 w 321678"/>
                <a:gd name="connsiteY223" fmla="*/ 336132 h 357813"/>
                <a:gd name="connsiteX224" fmla="*/ 23894 w 321678"/>
                <a:gd name="connsiteY224" fmla="*/ 334805 h 357813"/>
                <a:gd name="connsiteX225" fmla="*/ 27286 w 321678"/>
                <a:gd name="connsiteY225" fmla="*/ 333478 h 357813"/>
                <a:gd name="connsiteX226" fmla="*/ 29203 w 321678"/>
                <a:gd name="connsiteY226" fmla="*/ 332298 h 357813"/>
                <a:gd name="connsiteX227" fmla="*/ 31858 w 321678"/>
                <a:gd name="connsiteY227" fmla="*/ 330970 h 357813"/>
                <a:gd name="connsiteX228" fmla="*/ 35398 w 321678"/>
                <a:gd name="connsiteY228" fmla="*/ 329643 h 357813"/>
                <a:gd name="connsiteX229" fmla="*/ 37463 w 321678"/>
                <a:gd name="connsiteY229" fmla="*/ 329643 h 357813"/>
                <a:gd name="connsiteX230" fmla="*/ 39970 w 321678"/>
                <a:gd name="connsiteY230" fmla="*/ 330233 h 357813"/>
                <a:gd name="connsiteX231" fmla="*/ 43362 w 321678"/>
                <a:gd name="connsiteY231" fmla="*/ 330675 h 357813"/>
                <a:gd name="connsiteX232" fmla="*/ 45280 w 321678"/>
                <a:gd name="connsiteY232" fmla="*/ 331560 h 357813"/>
                <a:gd name="connsiteX233" fmla="*/ 47492 w 321678"/>
                <a:gd name="connsiteY233" fmla="*/ 334215 h 357813"/>
                <a:gd name="connsiteX234" fmla="*/ 50885 w 321678"/>
                <a:gd name="connsiteY234" fmla="*/ 336723 h 357813"/>
                <a:gd name="connsiteX235" fmla="*/ 53392 w 321678"/>
                <a:gd name="connsiteY235" fmla="*/ 338197 h 357813"/>
                <a:gd name="connsiteX236" fmla="*/ 56342 w 321678"/>
                <a:gd name="connsiteY236" fmla="*/ 340115 h 357813"/>
                <a:gd name="connsiteX237" fmla="*/ 57227 w 321678"/>
                <a:gd name="connsiteY237" fmla="*/ 340852 h 357813"/>
                <a:gd name="connsiteX238" fmla="*/ 58554 w 321678"/>
                <a:gd name="connsiteY238" fmla="*/ 341295 h 357813"/>
                <a:gd name="connsiteX239" fmla="*/ 64749 w 321678"/>
                <a:gd name="connsiteY239" fmla="*/ 341295 h 357813"/>
                <a:gd name="connsiteX240" fmla="*/ 69616 w 321678"/>
                <a:gd name="connsiteY240" fmla="*/ 340852 h 357813"/>
                <a:gd name="connsiteX241" fmla="*/ 158996 w 321678"/>
                <a:gd name="connsiteY241" fmla="*/ 340852 h 357813"/>
                <a:gd name="connsiteX242" fmla="*/ 166075 w 321678"/>
                <a:gd name="connsiteY242" fmla="*/ 341147 h 357813"/>
                <a:gd name="connsiteX243" fmla="*/ 173598 w 321678"/>
                <a:gd name="connsiteY243" fmla="*/ 341147 h 357813"/>
                <a:gd name="connsiteX244" fmla="*/ 174482 w 321678"/>
                <a:gd name="connsiteY244" fmla="*/ 341442 h 357813"/>
                <a:gd name="connsiteX245" fmla="*/ 175367 w 321678"/>
                <a:gd name="connsiteY245" fmla="*/ 342032 h 357813"/>
                <a:gd name="connsiteX246" fmla="*/ 176105 w 321678"/>
                <a:gd name="connsiteY246" fmla="*/ 342475 h 357813"/>
                <a:gd name="connsiteX247" fmla="*/ 178759 w 321678"/>
                <a:gd name="connsiteY247" fmla="*/ 345867 h 357813"/>
                <a:gd name="connsiteX248" fmla="*/ 182152 w 321678"/>
                <a:gd name="connsiteY248" fmla="*/ 349407 h 357813"/>
                <a:gd name="connsiteX249" fmla="*/ 184954 w 321678"/>
                <a:gd name="connsiteY249" fmla="*/ 351029 h 357813"/>
                <a:gd name="connsiteX250" fmla="*/ 188347 w 321678"/>
                <a:gd name="connsiteY250" fmla="*/ 352062 h 357813"/>
                <a:gd name="connsiteX251" fmla="*/ 191444 w 321678"/>
                <a:gd name="connsiteY251" fmla="*/ 352504 h 357813"/>
                <a:gd name="connsiteX252" fmla="*/ 194393 w 321678"/>
                <a:gd name="connsiteY252" fmla="*/ 352209 h 357813"/>
                <a:gd name="connsiteX253" fmla="*/ 199261 w 321678"/>
                <a:gd name="connsiteY253" fmla="*/ 352652 h 357813"/>
                <a:gd name="connsiteX254" fmla="*/ 206045 w 321678"/>
                <a:gd name="connsiteY254" fmla="*/ 353832 h 357813"/>
                <a:gd name="connsiteX255" fmla="*/ 213125 w 321678"/>
                <a:gd name="connsiteY255" fmla="*/ 354126 h 357813"/>
                <a:gd name="connsiteX256" fmla="*/ 220500 w 321678"/>
                <a:gd name="connsiteY256" fmla="*/ 353684 h 357813"/>
                <a:gd name="connsiteX257" fmla="*/ 225662 w 321678"/>
                <a:gd name="connsiteY257" fmla="*/ 354274 h 357813"/>
                <a:gd name="connsiteX258" fmla="*/ 228611 w 321678"/>
                <a:gd name="connsiteY258" fmla="*/ 356044 h 357813"/>
                <a:gd name="connsiteX259" fmla="*/ 231709 w 321678"/>
                <a:gd name="connsiteY259" fmla="*/ 357224 h 357813"/>
                <a:gd name="connsiteX260" fmla="*/ 234806 w 321678"/>
                <a:gd name="connsiteY260" fmla="*/ 357814 h 357813"/>
                <a:gd name="connsiteX261" fmla="*/ 239084 w 321678"/>
                <a:gd name="connsiteY261" fmla="*/ 357519 h 357813"/>
                <a:gd name="connsiteX262" fmla="*/ 244393 w 321678"/>
                <a:gd name="connsiteY262" fmla="*/ 356191 h 357813"/>
                <a:gd name="connsiteX263" fmla="*/ 248965 w 321678"/>
                <a:gd name="connsiteY263" fmla="*/ 356191 h 357813"/>
                <a:gd name="connsiteX264" fmla="*/ 251030 w 321678"/>
                <a:gd name="connsiteY264" fmla="*/ 357371 h 357813"/>
                <a:gd name="connsiteX265" fmla="*/ 252358 w 321678"/>
                <a:gd name="connsiteY265" fmla="*/ 357371 h 357813"/>
                <a:gd name="connsiteX266" fmla="*/ 260175 w 321678"/>
                <a:gd name="connsiteY266" fmla="*/ 356044 h 357813"/>
                <a:gd name="connsiteX267" fmla="*/ 266517 w 321678"/>
                <a:gd name="connsiteY267" fmla="*/ 354864 h 357813"/>
                <a:gd name="connsiteX268" fmla="*/ 275956 w 321678"/>
                <a:gd name="connsiteY268" fmla="*/ 353094 h 357813"/>
                <a:gd name="connsiteX269" fmla="*/ 283773 w 321678"/>
                <a:gd name="connsiteY269" fmla="*/ 351619 h 357813"/>
                <a:gd name="connsiteX270" fmla="*/ 295425 w 321678"/>
                <a:gd name="connsiteY270" fmla="*/ 349407 h 357813"/>
                <a:gd name="connsiteX271" fmla="*/ 303537 w 321678"/>
                <a:gd name="connsiteY271" fmla="*/ 347784 h 357813"/>
                <a:gd name="connsiteX272" fmla="*/ 298375 w 321678"/>
                <a:gd name="connsiteY272" fmla="*/ 343360 h 357813"/>
                <a:gd name="connsiteX273" fmla="*/ 292475 w 321678"/>
                <a:gd name="connsiteY273" fmla="*/ 338345 h 357813"/>
                <a:gd name="connsiteX274" fmla="*/ 286428 w 321678"/>
                <a:gd name="connsiteY274" fmla="*/ 332740 h 357813"/>
                <a:gd name="connsiteX275" fmla="*/ 281856 w 321678"/>
                <a:gd name="connsiteY275" fmla="*/ 328315 h 357813"/>
                <a:gd name="connsiteX276" fmla="*/ 279644 w 321678"/>
                <a:gd name="connsiteY276" fmla="*/ 325808 h 357813"/>
                <a:gd name="connsiteX277" fmla="*/ 275661 w 321678"/>
                <a:gd name="connsiteY277" fmla="*/ 322416 h 357813"/>
                <a:gd name="connsiteX278" fmla="*/ 272712 w 321678"/>
                <a:gd name="connsiteY278" fmla="*/ 320794 h 357813"/>
                <a:gd name="connsiteX279" fmla="*/ 271531 w 321678"/>
                <a:gd name="connsiteY279" fmla="*/ 319909 h 357813"/>
                <a:gd name="connsiteX280" fmla="*/ 268582 w 321678"/>
                <a:gd name="connsiteY280" fmla="*/ 311059 h 357813"/>
                <a:gd name="connsiteX281" fmla="*/ 266959 w 321678"/>
                <a:gd name="connsiteY281" fmla="*/ 302800 h 357813"/>
                <a:gd name="connsiteX282" fmla="*/ 266959 w 321678"/>
                <a:gd name="connsiteY282" fmla="*/ 224482 h 357813"/>
                <a:gd name="connsiteX283" fmla="*/ 317106 w 321678"/>
                <a:gd name="connsiteY283" fmla="*/ 224482 h 357813"/>
                <a:gd name="connsiteX284" fmla="*/ 318876 w 321678"/>
                <a:gd name="connsiteY284" fmla="*/ 224187 h 357813"/>
                <a:gd name="connsiteX285" fmla="*/ 318876 w 321678"/>
                <a:gd name="connsiteY285" fmla="*/ 223302 h 357813"/>
                <a:gd name="connsiteX286" fmla="*/ 316811 w 321678"/>
                <a:gd name="connsiteY286" fmla="*/ 219172 h 357813"/>
                <a:gd name="connsiteX287" fmla="*/ 316811 w 321678"/>
                <a:gd name="connsiteY287" fmla="*/ 217697 h 357813"/>
                <a:gd name="connsiteX288" fmla="*/ 317549 w 321678"/>
                <a:gd name="connsiteY288" fmla="*/ 214895 h 357813"/>
                <a:gd name="connsiteX289" fmla="*/ 318434 w 321678"/>
                <a:gd name="connsiteY289" fmla="*/ 212387 h 357813"/>
                <a:gd name="connsiteX290" fmla="*/ 319614 w 321678"/>
                <a:gd name="connsiteY290" fmla="*/ 209143 h 357813"/>
                <a:gd name="connsiteX291" fmla="*/ 319614 w 321678"/>
                <a:gd name="connsiteY291" fmla="*/ 207225 h 357813"/>
                <a:gd name="connsiteX292" fmla="*/ 318729 w 321678"/>
                <a:gd name="connsiteY292" fmla="*/ 201031 h 357813"/>
                <a:gd name="connsiteX293" fmla="*/ 318729 w 321678"/>
                <a:gd name="connsiteY293" fmla="*/ 197638 h 357813"/>
                <a:gd name="connsiteX294" fmla="*/ 319171 w 321678"/>
                <a:gd name="connsiteY294" fmla="*/ 194099 h 357813"/>
                <a:gd name="connsiteX295" fmla="*/ 319466 w 321678"/>
                <a:gd name="connsiteY295" fmla="*/ 190706 h 357813"/>
                <a:gd name="connsiteX296" fmla="*/ 319171 w 321678"/>
                <a:gd name="connsiteY296" fmla="*/ 188346 h 357813"/>
                <a:gd name="connsiteX297" fmla="*/ 319614 w 321678"/>
                <a:gd name="connsiteY297" fmla="*/ 187019 h 357813"/>
                <a:gd name="connsiteX298" fmla="*/ 320351 w 321678"/>
                <a:gd name="connsiteY298" fmla="*/ 185249 h 357813"/>
                <a:gd name="connsiteX299" fmla="*/ 320793 w 321678"/>
                <a:gd name="connsiteY299" fmla="*/ 183184 h 357813"/>
                <a:gd name="connsiteX300" fmla="*/ 321236 w 321678"/>
                <a:gd name="connsiteY300" fmla="*/ 182299 h 357813"/>
                <a:gd name="connsiteX301" fmla="*/ 321236 w 321678"/>
                <a:gd name="connsiteY301" fmla="*/ 181414 h 35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21678" h="357813">
                  <a:moveTo>
                    <a:pt x="9882" y="19911"/>
                  </a:moveTo>
                  <a:lnTo>
                    <a:pt x="11652" y="23304"/>
                  </a:lnTo>
                  <a:lnTo>
                    <a:pt x="12389" y="26991"/>
                  </a:lnTo>
                  <a:lnTo>
                    <a:pt x="11652" y="28761"/>
                  </a:lnTo>
                  <a:lnTo>
                    <a:pt x="11062" y="31268"/>
                  </a:lnTo>
                  <a:lnTo>
                    <a:pt x="12242" y="33923"/>
                  </a:lnTo>
                  <a:lnTo>
                    <a:pt x="12684" y="34661"/>
                  </a:lnTo>
                  <a:lnTo>
                    <a:pt x="13717" y="34365"/>
                  </a:lnTo>
                  <a:lnTo>
                    <a:pt x="17109" y="33923"/>
                  </a:lnTo>
                  <a:lnTo>
                    <a:pt x="19617" y="33628"/>
                  </a:lnTo>
                  <a:lnTo>
                    <a:pt x="20059" y="33038"/>
                  </a:lnTo>
                  <a:lnTo>
                    <a:pt x="20502" y="25958"/>
                  </a:lnTo>
                  <a:lnTo>
                    <a:pt x="20502" y="18731"/>
                  </a:lnTo>
                  <a:lnTo>
                    <a:pt x="19617" y="17846"/>
                  </a:lnTo>
                  <a:lnTo>
                    <a:pt x="18732" y="17256"/>
                  </a:lnTo>
                  <a:lnTo>
                    <a:pt x="18732" y="16814"/>
                  </a:lnTo>
                  <a:lnTo>
                    <a:pt x="20059" y="15929"/>
                  </a:lnTo>
                  <a:lnTo>
                    <a:pt x="21977" y="14897"/>
                  </a:lnTo>
                  <a:lnTo>
                    <a:pt x="22566" y="14454"/>
                  </a:lnTo>
                  <a:lnTo>
                    <a:pt x="24631" y="12537"/>
                  </a:lnTo>
                  <a:lnTo>
                    <a:pt x="28613" y="8112"/>
                  </a:lnTo>
                  <a:lnTo>
                    <a:pt x="31711" y="7080"/>
                  </a:lnTo>
                  <a:lnTo>
                    <a:pt x="34513" y="5900"/>
                  </a:lnTo>
                  <a:lnTo>
                    <a:pt x="34955" y="5457"/>
                  </a:lnTo>
                  <a:lnTo>
                    <a:pt x="34366" y="5015"/>
                  </a:lnTo>
                  <a:lnTo>
                    <a:pt x="32301" y="3245"/>
                  </a:lnTo>
                  <a:lnTo>
                    <a:pt x="29941" y="442"/>
                  </a:lnTo>
                  <a:lnTo>
                    <a:pt x="29056" y="0"/>
                  </a:lnTo>
                  <a:lnTo>
                    <a:pt x="27728" y="0"/>
                  </a:lnTo>
                  <a:lnTo>
                    <a:pt x="25664" y="1032"/>
                  </a:lnTo>
                  <a:lnTo>
                    <a:pt x="23599" y="2655"/>
                  </a:lnTo>
                  <a:lnTo>
                    <a:pt x="19911" y="4130"/>
                  </a:lnTo>
                  <a:lnTo>
                    <a:pt x="16814" y="5015"/>
                  </a:lnTo>
                  <a:lnTo>
                    <a:pt x="16519" y="6047"/>
                  </a:lnTo>
                  <a:lnTo>
                    <a:pt x="15782" y="7817"/>
                  </a:lnTo>
                  <a:lnTo>
                    <a:pt x="14749" y="8850"/>
                  </a:lnTo>
                  <a:lnTo>
                    <a:pt x="12094" y="9144"/>
                  </a:lnTo>
                  <a:lnTo>
                    <a:pt x="11062" y="10619"/>
                  </a:lnTo>
                  <a:lnTo>
                    <a:pt x="8702" y="13569"/>
                  </a:lnTo>
                  <a:lnTo>
                    <a:pt x="7227" y="14897"/>
                  </a:lnTo>
                  <a:lnTo>
                    <a:pt x="7817" y="15634"/>
                  </a:lnTo>
                  <a:lnTo>
                    <a:pt x="9734" y="19911"/>
                  </a:lnTo>
                  <a:close/>
                  <a:moveTo>
                    <a:pt x="321678" y="181414"/>
                  </a:moveTo>
                  <a:lnTo>
                    <a:pt x="321236" y="179939"/>
                  </a:lnTo>
                  <a:lnTo>
                    <a:pt x="320793" y="176547"/>
                  </a:lnTo>
                  <a:lnTo>
                    <a:pt x="320204" y="171827"/>
                  </a:lnTo>
                  <a:lnTo>
                    <a:pt x="319614" y="168435"/>
                  </a:lnTo>
                  <a:lnTo>
                    <a:pt x="318581" y="169025"/>
                  </a:lnTo>
                  <a:lnTo>
                    <a:pt x="317991" y="170352"/>
                  </a:lnTo>
                  <a:lnTo>
                    <a:pt x="317991" y="171385"/>
                  </a:lnTo>
                  <a:lnTo>
                    <a:pt x="316074" y="172122"/>
                  </a:lnTo>
                  <a:lnTo>
                    <a:pt x="312534" y="172122"/>
                  </a:lnTo>
                  <a:lnTo>
                    <a:pt x="308994" y="171237"/>
                  </a:lnTo>
                  <a:lnTo>
                    <a:pt x="306487" y="170942"/>
                  </a:lnTo>
                  <a:lnTo>
                    <a:pt x="304865" y="170942"/>
                  </a:lnTo>
                  <a:lnTo>
                    <a:pt x="298523" y="173745"/>
                  </a:lnTo>
                  <a:lnTo>
                    <a:pt x="296458" y="174040"/>
                  </a:lnTo>
                  <a:lnTo>
                    <a:pt x="289673" y="174040"/>
                  </a:lnTo>
                  <a:lnTo>
                    <a:pt x="285838" y="173302"/>
                  </a:lnTo>
                  <a:lnTo>
                    <a:pt x="283036" y="173302"/>
                  </a:lnTo>
                  <a:lnTo>
                    <a:pt x="281118" y="174040"/>
                  </a:lnTo>
                  <a:lnTo>
                    <a:pt x="278611" y="175957"/>
                  </a:lnTo>
                  <a:lnTo>
                    <a:pt x="276546" y="176990"/>
                  </a:lnTo>
                  <a:lnTo>
                    <a:pt x="275661" y="176990"/>
                  </a:lnTo>
                  <a:lnTo>
                    <a:pt x="275071" y="176105"/>
                  </a:lnTo>
                  <a:lnTo>
                    <a:pt x="274334" y="175072"/>
                  </a:lnTo>
                  <a:lnTo>
                    <a:pt x="274039" y="172270"/>
                  </a:lnTo>
                  <a:lnTo>
                    <a:pt x="273006" y="169172"/>
                  </a:lnTo>
                  <a:lnTo>
                    <a:pt x="273744" y="167550"/>
                  </a:lnTo>
                  <a:lnTo>
                    <a:pt x="275809" y="166370"/>
                  </a:lnTo>
                  <a:lnTo>
                    <a:pt x="276546" y="163863"/>
                  </a:lnTo>
                  <a:lnTo>
                    <a:pt x="275956" y="160176"/>
                  </a:lnTo>
                  <a:lnTo>
                    <a:pt x="275956" y="157668"/>
                  </a:lnTo>
                  <a:lnTo>
                    <a:pt x="276399" y="156193"/>
                  </a:lnTo>
                  <a:lnTo>
                    <a:pt x="275661" y="152654"/>
                  </a:lnTo>
                  <a:lnTo>
                    <a:pt x="273597" y="146901"/>
                  </a:lnTo>
                  <a:lnTo>
                    <a:pt x="270794" y="142182"/>
                  </a:lnTo>
                  <a:lnTo>
                    <a:pt x="267107" y="138642"/>
                  </a:lnTo>
                  <a:lnTo>
                    <a:pt x="264747" y="135249"/>
                  </a:lnTo>
                  <a:lnTo>
                    <a:pt x="263567" y="132005"/>
                  </a:lnTo>
                  <a:lnTo>
                    <a:pt x="264009" y="124188"/>
                  </a:lnTo>
                  <a:lnTo>
                    <a:pt x="265189" y="117256"/>
                  </a:lnTo>
                  <a:lnTo>
                    <a:pt x="266074" y="111798"/>
                  </a:lnTo>
                  <a:lnTo>
                    <a:pt x="265780" y="102654"/>
                  </a:lnTo>
                  <a:lnTo>
                    <a:pt x="263272" y="96607"/>
                  </a:lnTo>
                  <a:lnTo>
                    <a:pt x="262682" y="90117"/>
                  </a:lnTo>
                  <a:lnTo>
                    <a:pt x="264009" y="83185"/>
                  </a:lnTo>
                  <a:lnTo>
                    <a:pt x="264009" y="78465"/>
                  </a:lnTo>
                  <a:lnTo>
                    <a:pt x="263272" y="76106"/>
                  </a:lnTo>
                  <a:lnTo>
                    <a:pt x="262682" y="75811"/>
                  </a:lnTo>
                  <a:lnTo>
                    <a:pt x="261945" y="75515"/>
                  </a:lnTo>
                  <a:lnTo>
                    <a:pt x="255603" y="75221"/>
                  </a:lnTo>
                  <a:lnTo>
                    <a:pt x="247195" y="74926"/>
                  </a:lnTo>
                  <a:lnTo>
                    <a:pt x="232004" y="74926"/>
                  </a:lnTo>
                  <a:lnTo>
                    <a:pt x="230677" y="73893"/>
                  </a:lnTo>
                  <a:lnTo>
                    <a:pt x="230086" y="72271"/>
                  </a:lnTo>
                  <a:lnTo>
                    <a:pt x="230086" y="70648"/>
                  </a:lnTo>
                  <a:lnTo>
                    <a:pt x="231709" y="65781"/>
                  </a:lnTo>
                  <a:lnTo>
                    <a:pt x="231414" y="65339"/>
                  </a:lnTo>
                  <a:lnTo>
                    <a:pt x="228611" y="65339"/>
                  </a:lnTo>
                  <a:lnTo>
                    <a:pt x="220942" y="66076"/>
                  </a:lnTo>
                  <a:lnTo>
                    <a:pt x="215927" y="66814"/>
                  </a:lnTo>
                  <a:lnTo>
                    <a:pt x="212683" y="67109"/>
                  </a:lnTo>
                  <a:lnTo>
                    <a:pt x="207078" y="68436"/>
                  </a:lnTo>
                  <a:lnTo>
                    <a:pt x="203538" y="71238"/>
                  </a:lnTo>
                  <a:lnTo>
                    <a:pt x="202358" y="74778"/>
                  </a:lnTo>
                  <a:lnTo>
                    <a:pt x="202358" y="79793"/>
                  </a:lnTo>
                  <a:lnTo>
                    <a:pt x="200736" y="82005"/>
                  </a:lnTo>
                  <a:lnTo>
                    <a:pt x="199556" y="84512"/>
                  </a:lnTo>
                  <a:lnTo>
                    <a:pt x="199556" y="85840"/>
                  </a:lnTo>
                  <a:lnTo>
                    <a:pt x="198818" y="92624"/>
                  </a:lnTo>
                  <a:lnTo>
                    <a:pt x="193656" y="93509"/>
                  </a:lnTo>
                  <a:lnTo>
                    <a:pt x="187314" y="93509"/>
                  </a:lnTo>
                  <a:lnTo>
                    <a:pt x="180972" y="91740"/>
                  </a:lnTo>
                  <a:lnTo>
                    <a:pt x="178612" y="91740"/>
                  </a:lnTo>
                  <a:lnTo>
                    <a:pt x="176547" y="92624"/>
                  </a:lnTo>
                  <a:lnTo>
                    <a:pt x="172565" y="93509"/>
                  </a:lnTo>
                  <a:lnTo>
                    <a:pt x="168878" y="94099"/>
                  </a:lnTo>
                  <a:lnTo>
                    <a:pt x="165043" y="96164"/>
                  </a:lnTo>
                  <a:lnTo>
                    <a:pt x="164010" y="96164"/>
                  </a:lnTo>
                  <a:lnTo>
                    <a:pt x="161503" y="95279"/>
                  </a:lnTo>
                  <a:lnTo>
                    <a:pt x="157963" y="95279"/>
                  </a:lnTo>
                  <a:lnTo>
                    <a:pt x="154423" y="95869"/>
                  </a:lnTo>
                  <a:lnTo>
                    <a:pt x="152801" y="95869"/>
                  </a:lnTo>
                  <a:lnTo>
                    <a:pt x="151621" y="95427"/>
                  </a:lnTo>
                  <a:lnTo>
                    <a:pt x="148376" y="90412"/>
                  </a:lnTo>
                  <a:lnTo>
                    <a:pt x="144099" y="83628"/>
                  </a:lnTo>
                  <a:lnTo>
                    <a:pt x="141739" y="79350"/>
                  </a:lnTo>
                  <a:lnTo>
                    <a:pt x="140854" y="78318"/>
                  </a:lnTo>
                  <a:lnTo>
                    <a:pt x="139379" y="76843"/>
                  </a:lnTo>
                  <a:lnTo>
                    <a:pt x="137314" y="74041"/>
                  </a:lnTo>
                  <a:lnTo>
                    <a:pt x="136429" y="71386"/>
                  </a:lnTo>
                  <a:lnTo>
                    <a:pt x="136725" y="68878"/>
                  </a:lnTo>
                  <a:lnTo>
                    <a:pt x="135545" y="65486"/>
                  </a:lnTo>
                  <a:lnTo>
                    <a:pt x="132742" y="61209"/>
                  </a:lnTo>
                  <a:lnTo>
                    <a:pt x="130972" y="57227"/>
                  </a:lnTo>
                  <a:lnTo>
                    <a:pt x="130087" y="53392"/>
                  </a:lnTo>
                  <a:lnTo>
                    <a:pt x="130087" y="47345"/>
                  </a:lnTo>
                  <a:lnTo>
                    <a:pt x="129793" y="45280"/>
                  </a:lnTo>
                  <a:lnTo>
                    <a:pt x="128318" y="43952"/>
                  </a:lnTo>
                  <a:lnTo>
                    <a:pt x="127433" y="42330"/>
                  </a:lnTo>
                  <a:lnTo>
                    <a:pt x="126843" y="41592"/>
                  </a:lnTo>
                  <a:lnTo>
                    <a:pt x="125515" y="39970"/>
                  </a:lnTo>
                  <a:lnTo>
                    <a:pt x="122713" y="38200"/>
                  </a:lnTo>
                  <a:lnTo>
                    <a:pt x="119616" y="37315"/>
                  </a:lnTo>
                  <a:lnTo>
                    <a:pt x="96312" y="37315"/>
                  </a:lnTo>
                  <a:lnTo>
                    <a:pt x="87610" y="37610"/>
                  </a:lnTo>
                  <a:lnTo>
                    <a:pt x="78760" y="37610"/>
                  </a:lnTo>
                  <a:lnTo>
                    <a:pt x="76400" y="38053"/>
                  </a:lnTo>
                  <a:lnTo>
                    <a:pt x="69616" y="38053"/>
                  </a:lnTo>
                  <a:lnTo>
                    <a:pt x="64159" y="37758"/>
                  </a:lnTo>
                  <a:lnTo>
                    <a:pt x="62094" y="37463"/>
                  </a:lnTo>
                  <a:lnTo>
                    <a:pt x="58554" y="37463"/>
                  </a:lnTo>
                  <a:lnTo>
                    <a:pt x="52949" y="37168"/>
                  </a:lnTo>
                  <a:lnTo>
                    <a:pt x="42035" y="37168"/>
                  </a:lnTo>
                  <a:lnTo>
                    <a:pt x="40855" y="37905"/>
                  </a:lnTo>
                  <a:lnTo>
                    <a:pt x="37758" y="37168"/>
                  </a:lnTo>
                  <a:lnTo>
                    <a:pt x="34661" y="37463"/>
                  </a:lnTo>
                  <a:lnTo>
                    <a:pt x="33186" y="38643"/>
                  </a:lnTo>
                  <a:lnTo>
                    <a:pt x="27434" y="41150"/>
                  </a:lnTo>
                  <a:lnTo>
                    <a:pt x="21239" y="42183"/>
                  </a:lnTo>
                  <a:lnTo>
                    <a:pt x="16667" y="43215"/>
                  </a:lnTo>
                  <a:lnTo>
                    <a:pt x="14602" y="43215"/>
                  </a:lnTo>
                  <a:lnTo>
                    <a:pt x="14159" y="44247"/>
                  </a:lnTo>
                  <a:lnTo>
                    <a:pt x="15487" y="45870"/>
                  </a:lnTo>
                  <a:lnTo>
                    <a:pt x="17257" y="50147"/>
                  </a:lnTo>
                  <a:lnTo>
                    <a:pt x="20354" y="56342"/>
                  </a:lnTo>
                  <a:lnTo>
                    <a:pt x="28319" y="65781"/>
                  </a:lnTo>
                  <a:lnTo>
                    <a:pt x="29351" y="73008"/>
                  </a:lnTo>
                  <a:lnTo>
                    <a:pt x="35251" y="87315"/>
                  </a:lnTo>
                  <a:lnTo>
                    <a:pt x="42772" y="102654"/>
                  </a:lnTo>
                  <a:lnTo>
                    <a:pt x="42478" y="105309"/>
                  </a:lnTo>
                  <a:lnTo>
                    <a:pt x="42478" y="107521"/>
                  </a:lnTo>
                  <a:lnTo>
                    <a:pt x="42772" y="109291"/>
                  </a:lnTo>
                  <a:lnTo>
                    <a:pt x="42330" y="110913"/>
                  </a:lnTo>
                  <a:lnTo>
                    <a:pt x="34366" y="119320"/>
                  </a:lnTo>
                  <a:lnTo>
                    <a:pt x="34366" y="118435"/>
                  </a:lnTo>
                  <a:lnTo>
                    <a:pt x="34955" y="117403"/>
                  </a:lnTo>
                  <a:lnTo>
                    <a:pt x="35398" y="116518"/>
                  </a:lnTo>
                  <a:lnTo>
                    <a:pt x="34218" y="117108"/>
                  </a:lnTo>
                  <a:lnTo>
                    <a:pt x="32891" y="118878"/>
                  </a:lnTo>
                  <a:lnTo>
                    <a:pt x="32891" y="120353"/>
                  </a:lnTo>
                  <a:lnTo>
                    <a:pt x="34955" y="125073"/>
                  </a:lnTo>
                  <a:lnTo>
                    <a:pt x="37020" y="129202"/>
                  </a:lnTo>
                  <a:lnTo>
                    <a:pt x="38053" y="133480"/>
                  </a:lnTo>
                  <a:lnTo>
                    <a:pt x="38348" y="137462"/>
                  </a:lnTo>
                  <a:lnTo>
                    <a:pt x="40413" y="140707"/>
                  </a:lnTo>
                  <a:lnTo>
                    <a:pt x="41593" y="145279"/>
                  </a:lnTo>
                  <a:lnTo>
                    <a:pt x="45870" y="152063"/>
                  </a:lnTo>
                  <a:lnTo>
                    <a:pt x="47050" y="156341"/>
                  </a:lnTo>
                  <a:lnTo>
                    <a:pt x="49557" y="158701"/>
                  </a:lnTo>
                  <a:lnTo>
                    <a:pt x="51917" y="161945"/>
                  </a:lnTo>
                  <a:lnTo>
                    <a:pt x="52360" y="165190"/>
                  </a:lnTo>
                  <a:lnTo>
                    <a:pt x="54867" y="169762"/>
                  </a:lnTo>
                  <a:lnTo>
                    <a:pt x="55162" y="173007"/>
                  </a:lnTo>
                  <a:lnTo>
                    <a:pt x="53539" y="184364"/>
                  </a:lnTo>
                  <a:lnTo>
                    <a:pt x="53539" y="192919"/>
                  </a:lnTo>
                  <a:lnTo>
                    <a:pt x="51032" y="201178"/>
                  </a:lnTo>
                  <a:lnTo>
                    <a:pt x="48672" y="205455"/>
                  </a:lnTo>
                  <a:lnTo>
                    <a:pt x="43953" y="211650"/>
                  </a:lnTo>
                  <a:lnTo>
                    <a:pt x="37315" y="215190"/>
                  </a:lnTo>
                  <a:lnTo>
                    <a:pt x="32596" y="218435"/>
                  </a:lnTo>
                  <a:lnTo>
                    <a:pt x="30383" y="225072"/>
                  </a:lnTo>
                  <a:lnTo>
                    <a:pt x="21239" y="235839"/>
                  </a:lnTo>
                  <a:lnTo>
                    <a:pt x="20059" y="244245"/>
                  </a:lnTo>
                  <a:lnTo>
                    <a:pt x="16814" y="251767"/>
                  </a:lnTo>
                  <a:lnTo>
                    <a:pt x="14307" y="267697"/>
                  </a:lnTo>
                  <a:lnTo>
                    <a:pt x="8850" y="283921"/>
                  </a:lnTo>
                  <a:lnTo>
                    <a:pt x="7375" y="291000"/>
                  </a:lnTo>
                  <a:lnTo>
                    <a:pt x="6047" y="294245"/>
                  </a:lnTo>
                  <a:lnTo>
                    <a:pt x="4277" y="296458"/>
                  </a:lnTo>
                  <a:lnTo>
                    <a:pt x="2950" y="297785"/>
                  </a:lnTo>
                  <a:lnTo>
                    <a:pt x="295" y="299407"/>
                  </a:lnTo>
                  <a:lnTo>
                    <a:pt x="738" y="301620"/>
                  </a:lnTo>
                  <a:lnTo>
                    <a:pt x="1475" y="303537"/>
                  </a:lnTo>
                  <a:lnTo>
                    <a:pt x="2065" y="317401"/>
                  </a:lnTo>
                  <a:lnTo>
                    <a:pt x="2065" y="322711"/>
                  </a:lnTo>
                  <a:lnTo>
                    <a:pt x="1033" y="327136"/>
                  </a:lnTo>
                  <a:lnTo>
                    <a:pt x="0" y="337165"/>
                  </a:lnTo>
                  <a:lnTo>
                    <a:pt x="4130" y="336575"/>
                  </a:lnTo>
                  <a:lnTo>
                    <a:pt x="7080" y="334953"/>
                  </a:lnTo>
                  <a:lnTo>
                    <a:pt x="9734" y="334953"/>
                  </a:lnTo>
                  <a:lnTo>
                    <a:pt x="12389" y="336132"/>
                  </a:lnTo>
                  <a:lnTo>
                    <a:pt x="21091" y="336132"/>
                  </a:lnTo>
                  <a:lnTo>
                    <a:pt x="23894" y="334805"/>
                  </a:lnTo>
                  <a:lnTo>
                    <a:pt x="27286" y="333478"/>
                  </a:lnTo>
                  <a:lnTo>
                    <a:pt x="29203" y="332298"/>
                  </a:lnTo>
                  <a:lnTo>
                    <a:pt x="31858" y="330970"/>
                  </a:lnTo>
                  <a:lnTo>
                    <a:pt x="35398" y="329643"/>
                  </a:lnTo>
                  <a:lnTo>
                    <a:pt x="37463" y="329643"/>
                  </a:lnTo>
                  <a:lnTo>
                    <a:pt x="39970" y="330233"/>
                  </a:lnTo>
                  <a:lnTo>
                    <a:pt x="43362" y="330675"/>
                  </a:lnTo>
                  <a:lnTo>
                    <a:pt x="45280" y="331560"/>
                  </a:lnTo>
                  <a:lnTo>
                    <a:pt x="47492" y="334215"/>
                  </a:lnTo>
                  <a:lnTo>
                    <a:pt x="50885" y="336723"/>
                  </a:lnTo>
                  <a:lnTo>
                    <a:pt x="53392" y="338197"/>
                  </a:lnTo>
                  <a:lnTo>
                    <a:pt x="56342" y="340115"/>
                  </a:lnTo>
                  <a:lnTo>
                    <a:pt x="57227" y="340852"/>
                  </a:lnTo>
                  <a:lnTo>
                    <a:pt x="58554" y="341295"/>
                  </a:lnTo>
                  <a:lnTo>
                    <a:pt x="64749" y="341295"/>
                  </a:lnTo>
                  <a:lnTo>
                    <a:pt x="69616" y="340852"/>
                  </a:lnTo>
                  <a:lnTo>
                    <a:pt x="158996" y="340852"/>
                  </a:lnTo>
                  <a:lnTo>
                    <a:pt x="166075" y="341147"/>
                  </a:lnTo>
                  <a:lnTo>
                    <a:pt x="173598" y="341147"/>
                  </a:lnTo>
                  <a:lnTo>
                    <a:pt x="174482" y="341442"/>
                  </a:lnTo>
                  <a:lnTo>
                    <a:pt x="175367" y="342032"/>
                  </a:lnTo>
                  <a:lnTo>
                    <a:pt x="176105" y="342475"/>
                  </a:lnTo>
                  <a:lnTo>
                    <a:pt x="178759" y="345867"/>
                  </a:lnTo>
                  <a:lnTo>
                    <a:pt x="182152" y="349407"/>
                  </a:lnTo>
                  <a:lnTo>
                    <a:pt x="184954" y="351029"/>
                  </a:lnTo>
                  <a:lnTo>
                    <a:pt x="188347" y="352062"/>
                  </a:lnTo>
                  <a:lnTo>
                    <a:pt x="191444" y="352504"/>
                  </a:lnTo>
                  <a:lnTo>
                    <a:pt x="194393" y="352209"/>
                  </a:lnTo>
                  <a:lnTo>
                    <a:pt x="199261" y="352652"/>
                  </a:lnTo>
                  <a:lnTo>
                    <a:pt x="206045" y="353832"/>
                  </a:lnTo>
                  <a:lnTo>
                    <a:pt x="213125" y="354126"/>
                  </a:lnTo>
                  <a:lnTo>
                    <a:pt x="220500" y="353684"/>
                  </a:lnTo>
                  <a:lnTo>
                    <a:pt x="225662" y="354274"/>
                  </a:lnTo>
                  <a:lnTo>
                    <a:pt x="228611" y="356044"/>
                  </a:lnTo>
                  <a:lnTo>
                    <a:pt x="231709" y="357224"/>
                  </a:lnTo>
                  <a:lnTo>
                    <a:pt x="234806" y="357814"/>
                  </a:lnTo>
                  <a:lnTo>
                    <a:pt x="239084" y="357519"/>
                  </a:lnTo>
                  <a:lnTo>
                    <a:pt x="244393" y="356191"/>
                  </a:lnTo>
                  <a:lnTo>
                    <a:pt x="248965" y="356191"/>
                  </a:lnTo>
                  <a:lnTo>
                    <a:pt x="251030" y="357371"/>
                  </a:lnTo>
                  <a:lnTo>
                    <a:pt x="252358" y="357371"/>
                  </a:lnTo>
                  <a:lnTo>
                    <a:pt x="260175" y="356044"/>
                  </a:lnTo>
                  <a:lnTo>
                    <a:pt x="266517" y="354864"/>
                  </a:lnTo>
                  <a:lnTo>
                    <a:pt x="275956" y="353094"/>
                  </a:lnTo>
                  <a:lnTo>
                    <a:pt x="283773" y="351619"/>
                  </a:lnTo>
                  <a:lnTo>
                    <a:pt x="295425" y="349407"/>
                  </a:lnTo>
                  <a:lnTo>
                    <a:pt x="303537" y="347784"/>
                  </a:lnTo>
                  <a:lnTo>
                    <a:pt x="298375" y="343360"/>
                  </a:lnTo>
                  <a:lnTo>
                    <a:pt x="292475" y="338345"/>
                  </a:lnTo>
                  <a:lnTo>
                    <a:pt x="286428" y="332740"/>
                  </a:lnTo>
                  <a:lnTo>
                    <a:pt x="281856" y="328315"/>
                  </a:lnTo>
                  <a:lnTo>
                    <a:pt x="279644" y="325808"/>
                  </a:lnTo>
                  <a:lnTo>
                    <a:pt x="275661" y="322416"/>
                  </a:lnTo>
                  <a:lnTo>
                    <a:pt x="272712" y="320794"/>
                  </a:lnTo>
                  <a:lnTo>
                    <a:pt x="271531" y="319909"/>
                  </a:lnTo>
                  <a:lnTo>
                    <a:pt x="268582" y="311059"/>
                  </a:lnTo>
                  <a:lnTo>
                    <a:pt x="266959" y="302800"/>
                  </a:lnTo>
                  <a:lnTo>
                    <a:pt x="266959" y="224482"/>
                  </a:lnTo>
                  <a:lnTo>
                    <a:pt x="317106" y="224482"/>
                  </a:lnTo>
                  <a:lnTo>
                    <a:pt x="318876" y="224187"/>
                  </a:lnTo>
                  <a:lnTo>
                    <a:pt x="318876" y="223302"/>
                  </a:lnTo>
                  <a:lnTo>
                    <a:pt x="316811" y="219172"/>
                  </a:lnTo>
                  <a:lnTo>
                    <a:pt x="316811" y="217697"/>
                  </a:lnTo>
                  <a:lnTo>
                    <a:pt x="317549" y="214895"/>
                  </a:lnTo>
                  <a:lnTo>
                    <a:pt x="318434" y="212387"/>
                  </a:lnTo>
                  <a:lnTo>
                    <a:pt x="319614" y="209143"/>
                  </a:lnTo>
                  <a:lnTo>
                    <a:pt x="319614" y="207225"/>
                  </a:lnTo>
                  <a:lnTo>
                    <a:pt x="318729" y="201031"/>
                  </a:lnTo>
                  <a:lnTo>
                    <a:pt x="318729" y="197638"/>
                  </a:lnTo>
                  <a:lnTo>
                    <a:pt x="319171" y="194099"/>
                  </a:lnTo>
                  <a:lnTo>
                    <a:pt x="319466" y="190706"/>
                  </a:lnTo>
                  <a:lnTo>
                    <a:pt x="319171" y="188346"/>
                  </a:lnTo>
                  <a:lnTo>
                    <a:pt x="319614" y="187019"/>
                  </a:lnTo>
                  <a:lnTo>
                    <a:pt x="320351" y="185249"/>
                  </a:lnTo>
                  <a:lnTo>
                    <a:pt x="320793" y="183184"/>
                  </a:lnTo>
                  <a:lnTo>
                    <a:pt x="321236" y="182299"/>
                  </a:lnTo>
                  <a:lnTo>
                    <a:pt x="321236" y="181414"/>
                  </a:lnTo>
                  <a:close/>
                </a:path>
              </a:pathLst>
            </a:custGeom>
            <a:grpFill/>
            <a:ln w="3175" cap="flat">
              <a:solidFill>
                <a:schemeClr val="bg2">
                  <a:lumMod val="90000"/>
                </a:schemeClr>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FB6AEE13-6DE1-D435-90F9-D294DEEA97DE}"/>
                </a:ext>
              </a:extLst>
            </p:cNvPr>
            <p:cNvSpPr/>
            <p:nvPr/>
          </p:nvSpPr>
          <p:spPr>
            <a:xfrm>
              <a:off x="6923868" y="3156372"/>
              <a:ext cx="81857" cy="74630"/>
            </a:xfrm>
            <a:custGeom>
              <a:avLst/>
              <a:gdLst>
                <a:gd name="connsiteX0" fmla="*/ 52949 w 81857"/>
                <a:gd name="connsiteY0" fmla="*/ 19764 h 74630"/>
                <a:gd name="connsiteX1" fmla="*/ 52949 w 81857"/>
                <a:gd name="connsiteY1" fmla="*/ 21091 h 74630"/>
                <a:gd name="connsiteX2" fmla="*/ 53834 w 81857"/>
                <a:gd name="connsiteY2" fmla="*/ 21386 h 74630"/>
                <a:gd name="connsiteX3" fmla="*/ 54867 w 81857"/>
                <a:gd name="connsiteY3" fmla="*/ 20944 h 74630"/>
                <a:gd name="connsiteX4" fmla="*/ 55162 w 81857"/>
                <a:gd name="connsiteY4" fmla="*/ 19911 h 74630"/>
                <a:gd name="connsiteX5" fmla="*/ 54424 w 81857"/>
                <a:gd name="connsiteY5" fmla="*/ 19469 h 74630"/>
                <a:gd name="connsiteX6" fmla="*/ 53687 w 81857"/>
                <a:gd name="connsiteY6" fmla="*/ 19469 h 74630"/>
                <a:gd name="connsiteX7" fmla="*/ 52949 w 81857"/>
                <a:gd name="connsiteY7" fmla="*/ 19911 h 74630"/>
                <a:gd name="connsiteX8" fmla="*/ 79055 w 81857"/>
                <a:gd name="connsiteY8" fmla="*/ 64306 h 74630"/>
                <a:gd name="connsiteX9" fmla="*/ 80973 w 81857"/>
                <a:gd name="connsiteY9" fmla="*/ 64306 h 74630"/>
                <a:gd name="connsiteX10" fmla="*/ 81857 w 81857"/>
                <a:gd name="connsiteY10" fmla="*/ 63569 h 74630"/>
                <a:gd name="connsiteX11" fmla="*/ 79793 w 81857"/>
                <a:gd name="connsiteY11" fmla="*/ 61356 h 74630"/>
                <a:gd name="connsiteX12" fmla="*/ 78023 w 81857"/>
                <a:gd name="connsiteY12" fmla="*/ 59881 h 74630"/>
                <a:gd name="connsiteX13" fmla="*/ 76548 w 81857"/>
                <a:gd name="connsiteY13" fmla="*/ 58849 h 74630"/>
                <a:gd name="connsiteX14" fmla="*/ 76253 w 81857"/>
                <a:gd name="connsiteY14" fmla="*/ 58259 h 74630"/>
                <a:gd name="connsiteX15" fmla="*/ 76253 w 81857"/>
                <a:gd name="connsiteY15" fmla="*/ 57817 h 74630"/>
                <a:gd name="connsiteX16" fmla="*/ 76548 w 81857"/>
                <a:gd name="connsiteY16" fmla="*/ 57227 h 74630"/>
                <a:gd name="connsiteX17" fmla="*/ 79203 w 81857"/>
                <a:gd name="connsiteY17" fmla="*/ 55899 h 74630"/>
                <a:gd name="connsiteX18" fmla="*/ 79498 w 81857"/>
                <a:gd name="connsiteY18" fmla="*/ 54719 h 74630"/>
                <a:gd name="connsiteX19" fmla="*/ 79498 w 81857"/>
                <a:gd name="connsiteY19" fmla="*/ 53392 h 74630"/>
                <a:gd name="connsiteX20" fmla="*/ 75221 w 81857"/>
                <a:gd name="connsiteY20" fmla="*/ 51474 h 74630"/>
                <a:gd name="connsiteX21" fmla="*/ 72123 w 81857"/>
                <a:gd name="connsiteY21" fmla="*/ 52212 h 74630"/>
                <a:gd name="connsiteX22" fmla="*/ 69321 w 81857"/>
                <a:gd name="connsiteY22" fmla="*/ 50000 h 74630"/>
                <a:gd name="connsiteX23" fmla="*/ 67551 w 81857"/>
                <a:gd name="connsiteY23" fmla="*/ 48377 h 74630"/>
                <a:gd name="connsiteX24" fmla="*/ 65339 w 81857"/>
                <a:gd name="connsiteY24" fmla="*/ 46607 h 74630"/>
                <a:gd name="connsiteX25" fmla="*/ 63274 w 81857"/>
                <a:gd name="connsiteY25" fmla="*/ 45575 h 74630"/>
                <a:gd name="connsiteX26" fmla="*/ 61356 w 81857"/>
                <a:gd name="connsiteY26" fmla="*/ 43362 h 74630"/>
                <a:gd name="connsiteX27" fmla="*/ 57964 w 81857"/>
                <a:gd name="connsiteY27" fmla="*/ 41003 h 74630"/>
                <a:gd name="connsiteX28" fmla="*/ 55752 w 81857"/>
                <a:gd name="connsiteY28" fmla="*/ 40413 h 74630"/>
                <a:gd name="connsiteX29" fmla="*/ 55752 w 81857"/>
                <a:gd name="connsiteY29" fmla="*/ 40118 h 74630"/>
                <a:gd name="connsiteX30" fmla="*/ 56194 w 81857"/>
                <a:gd name="connsiteY30" fmla="*/ 39675 h 74630"/>
                <a:gd name="connsiteX31" fmla="*/ 57079 w 81857"/>
                <a:gd name="connsiteY31" fmla="*/ 39380 h 74630"/>
                <a:gd name="connsiteX32" fmla="*/ 62979 w 81857"/>
                <a:gd name="connsiteY32" fmla="*/ 39380 h 74630"/>
                <a:gd name="connsiteX33" fmla="*/ 63716 w 81857"/>
                <a:gd name="connsiteY33" fmla="*/ 39085 h 74630"/>
                <a:gd name="connsiteX34" fmla="*/ 64159 w 81857"/>
                <a:gd name="connsiteY34" fmla="*/ 38053 h 74630"/>
                <a:gd name="connsiteX35" fmla="*/ 65044 w 81857"/>
                <a:gd name="connsiteY35" fmla="*/ 36578 h 74630"/>
                <a:gd name="connsiteX36" fmla="*/ 65929 w 81857"/>
                <a:gd name="connsiteY36" fmla="*/ 34365 h 74630"/>
                <a:gd name="connsiteX37" fmla="*/ 65929 w 81857"/>
                <a:gd name="connsiteY37" fmla="*/ 32596 h 74630"/>
                <a:gd name="connsiteX38" fmla="*/ 59881 w 81857"/>
                <a:gd name="connsiteY38" fmla="*/ 29646 h 74630"/>
                <a:gd name="connsiteX39" fmla="*/ 55604 w 81857"/>
                <a:gd name="connsiteY39" fmla="*/ 26991 h 74630"/>
                <a:gd name="connsiteX40" fmla="*/ 52654 w 81857"/>
                <a:gd name="connsiteY40" fmla="*/ 23451 h 74630"/>
                <a:gd name="connsiteX41" fmla="*/ 50589 w 81857"/>
                <a:gd name="connsiteY41" fmla="*/ 20206 h 74630"/>
                <a:gd name="connsiteX42" fmla="*/ 50589 w 81857"/>
                <a:gd name="connsiteY42" fmla="*/ 19174 h 74630"/>
                <a:gd name="connsiteX43" fmla="*/ 51179 w 81857"/>
                <a:gd name="connsiteY43" fmla="*/ 18141 h 74630"/>
                <a:gd name="connsiteX44" fmla="*/ 55899 w 81857"/>
                <a:gd name="connsiteY44" fmla="*/ 15192 h 74630"/>
                <a:gd name="connsiteX45" fmla="*/ 56194 w 81857"/>
                <a:gd name="connsiteY45" fmla="*/ 14454 h 74630"/>
                <a:gd name="connsiteX46" fmla="*/ 56194 w 81857"/>
                <a:gd name="connsiteY46" fmla="*/ 13864 h 74630"/>
                <a:gd name="connsiteX47" fmla="*/ 54424 w 81857"/>
                <a:gd name="connsiteY47" fmla="*/ 12389 h 74630"/>
                <a:gd name="connsiteX48" fmla="*/ 52359 w 81857"/>
                <a:gd name="connsiteY48" fmla="*/ 10767 h 74630"/>
                <a:gd name="connsiteX49" fmla="*/ 51770 w 81857"/>
                <a:gd name="connsiteY49" fmla="*/ 9587 h 74630"/>
                <a:gd name="connsiteX50" fmla="*/ 50442 w 81857"/>
                <a:gd name="connsiteY50" fmla="*/ 8997 h 74630"/>
                <a:gd name="connsiteX51" fmla="*/ 47935 w 81857"/>
                <a:gd name="connsiteY51" fmla="*/ 8997 h 74630"/>
                <a:gd name="connsiteX52" fmla="*/ 43510 w 81857"/>
                <a:gd name="connsiteY52" fmla="*/ 6932 h 74630"/>
                <a:gd name="connsiteX53" fmla="*/ 42625 w 81857"/>
                <a:gd name="connsiteY53" fmla="*/ 6932 h 74630"/>
                <a:gd name="connsiteX54" fmla="*/ 42625 w 81857"/>
                <a:gd name="connsiteY54" fmla="*/ 5900 h 74630"/>
                <a:gd name="connsiteX55" fmla="*/ 45722 w 81857"/>
                <a:gd name="connsiteY55" fmla="*/ 5162 h 74630"/>
                <a:gd name="connsiteX56" fmla="*/ 45722 w 81857"/>
                <a:gd name="connsiteY56" fmla="*/ 4572 h 74630"/>
                <a:gd name="connsiteX57" fmla="*/ 44690 w 81857"/>
                <a:gd name="connsiteY57" fmla="*/ 3687 h 74630"/>
                <a:gd name="connsiteX58" fmla="*/ 42920 w 81857"/>
                <a:gd name="connsiteY58" fmla="*/ 3097 h 74630"/>
                <a:gd name="connsiteX59" fmla="*/ 41297 w 81857"/>
                <a:gd name="connsiteY59" fmla="*/ 1475 h 74630"/>
                <a:gd name="connsiteX60" fmla="*/ 40708 w 81857"/>
                <a:gd name="connsiteY60" fmla="*/ 0 h 74630"/>
                <a:gd name="connsiteX61" fmla="*/ 39970 w 81857"/>
                <a:gd name="connsiteY61" fmla="*/ 442 h 74630"/>
                <a:gd name="connsiteX62" fmla="*/ 35693 w 81857"/>
                <a:gd name="connsiteY62" fmla="*/ 1032 h 74630"/>
                <a:gd name="connsiteX63" fmla="*/ 35693 w 81857"/>
                <a:gd name="connsiteY63" fmla="*/ 1327 h 74630"/>
                <a:gd name="connsiteX64" fmla="*/ 36725 w 81857"/>
                <a:gd name="connsiteY64" fmla="*/ 2212 h 74630"/>
                <a:gd name="connsiteX65" fmla="*/ 36725 w 81857"/>
                <a:gd name="connsiteY65" fmla="*/ 2507 h 74630"/>
                <a:gd name="connsiteX66" fmla="*/ 29351 w 81857"/>
                <a:gd name="connsiteY66" fmla="*/ 2507 h 74630"/>
                <a:gd name="connsiteX67" fmla="*/ 26991 w 81857"/>
                <a:gd name="connsiteY67" fmla="*/ 3097 h 74630"/>
                <a:gd name="connsiteX68" fmla="*/ 20501 w 81857"/>
                <a:gd name="connsiteY68" fmla="*/ 2360 h 74630"/>
                <a:gd name="connsiteX69" fmla="*/ 18436 w 81857"/>
                <a:gd name="connsiteY69" fmla="*/ 2655 h 74630"/>
                <a:gd name="connsiteX70" fmla="*/ 16667 w 81857"/>
                <a:gd name="connsiteY70" fmla="*/ 3245 h 74630"/>
                <a:gd name="connsiteX71" fmla="*/ 12242 w 81857"/>
                <a:gd name="connsiteY71" fmla="*/ 3982 h 74630"/>
                <a:gd name="connsiteX72" fmla="*/ 9144 w 81857"/>
                <a:gd name="connsiteY72" fmla="*/ 4867 h 74630"/>
                <a:gd name="connsiteX73" fmla="*/ 5309 w 81857"/>
                <a:gd name="connsiteY73" fmla="*/ 5310 h 74630"/>
                <a:gd name="connsiteX74" fmla="*/ 1327 w 81857"/>
                <a:gd name="connsiteY74" fmla="*/ 5310 h 74630"/>
                <a:gd name="connsiteX75" fmla="*/ 0 w 81857"/>
                <a:gd name="connsiteY75" fmla="*/ 5605 h 74630"/>
                <a:gd name="connsiteX76" fmla="*/ 442 w 81857"/>
                <a:gd name="connsiteY76" fmla="*/ 6932 h 74630"/>
                <a:gd name="connsiteX77" fmla="*/ 2065 w 81857"/>
                <a:gd name="connsiteY77" fmla="*/ 8849 h 74630"/>
                <a:gd name="connsiteX78" fmla="*/ 3982 w 81857"/>
                <a:gd name="connsiteY78" fmla="*/ 10029 h 74630"/>
                <a:gd name="connsiteX79" fmla="*/ 5015 w 81857"/>
                <a:gd name="connsiteY79" fmla="*/ 11209 h 74630"/>
                <a:gd name="connsiteX80" fmla="*/ 6637 w 81857"/>
                <a:gd name="connsiteY80" fmla="*/ 15339 h 74630"/>
                <a:gd name="connsiteX81" fmla="*/ 7375 w 81857"/>
                <a:gd name="connsiteY81" fmla="*/ 17699 h 74630"/>
                <a:gd name="connsiteX82" fmla="*/ 7079 w 81857"/>
                <a:gd name="connsiteY82" fmla="*/ 19911 h 74630"/>
                <a:gd name="connsiteX83" fmla="*/ 5900 w 81857"/>
                <a:gd name="connsiteY83" fmla="*/ 22124 h 74630"/>
                <a:gd name="connsiteX84" fmla="*/ 3392 w 81857"/>
                <a:gd name="connsiteY84" fmla="*/ 24926 h 74630"/>
                <a:gd name="connsiteX85" fmla="*/ 3982 w 81857"/>
                <a:gd name="connsiteY85" fmla="*/ 26106 h 74630"/>
                <a:gd name="connsiteX86" fmla="*/ 4572 w 81857"/>
                <a:gd name="connsiteY86" fmla="*/ 27728 h 74630"/>
                <a:gd name="connsiteX87" fmla="*/ 4572 w 81857"/>
                <a:gd name="connsiteY87" fmla="*/ 28908 h 74630"/>
                <a:gd name="connsiteX88" fmla="*/ 6194 w 81857"/>
                <a:gd name="connsiteY88" fmla="*/ 32448 h 74630"/>
                <a:gd name="connsiteX89" fmla="*/ 7079 w 81857"/>
                <a:gd name="connsiteY89" fmla="*/ 34660 h 74630"/>
                <a:gd name="connsiteX90" fmla="*/ 6342 w 81857"/>
                <a:gd name="connsiteY90" fmla="*/ 35250 h 74630"/>
                <a:gd name="connsiteX91" fmla="*/ 5900 w 81857"/>
                <a:gd name="connsiteY91" fmla="*/ 35988 h 74630"/>
                <a:gd name="connsiteX92" fmla="*/ 9144 w 81857"/>
                <a:gd name="connsiteY92" fmla="*/ 37758 h 74630"/>
                <a:gd name="connsiteX93" fmla="*/ 13126 w 81857"/>
                <a:gd name="connsiteY93" fmla="*/ 39233 h 74630"/>
                <a:gd name="connsiteX94" fmla="*/ 14749 w 81857"/>
                <a:gd name="connsiteY94" fmla="*/ 39528 h 74630"/>
                <a:gd name="connsiteX95" fmla="*/ 19321 w 81857"/>
                <a:gd name="connsiteY95" fmla="*/ 38790 h 74630"/>
                <a:gd name="connsiteX96" fmla="*/ 22271 w 81857"/>
                <a:gd name="connsiteY96" fmla="*/ 38790 h 74630"/>
                <a:gd name="connsiteX97" fmla="*/ 25221 w 81857"/>
                <a:gd name="connsiteY97" fmla="*/ 39970 h 74630"/>
                <a:gd name="connsiteX98" fmla="*/ 29351 w 81857"/>
                <a:gd name="connsiteY98" fmla="*/ 43362 h 74630"/>
                <a:gd name="connsiteX99" fmla="*/ 33923 w 81857"/>
                <a:gd name="connsiteY99" fmla="*/ 47640 h 74630"/>
                <a:gd name="connsiteX100" fmla="*/ 34808 w 81857"/>
                <a:gd name="connsiteY100" fmla="*/ 48967 h 74630"/>
                <a:gd name="connsiteX101" fmla="*/ 37463 w 81857"/>
                <a:gd name="connsiteY101" fmla="*/ 48525 h 74630"/>
                <a:gd name="connsiteX102" fmla="*/ 41740 w 81857"/>
                <a:gd name="connsiteY102" fmla="*/ 47050 h 74630"/>
                <a:gd name="connsiteX103" fmla="*/ 42920 w 81857"/>
                <a:gd name="connsiteY103" fmla="*/ 47787 h 74630"/>
                <a:gd name="connsiteX104" fmla="*/ 44247 w 81857"/>
                <a:gd name="connsiteY104" fmla="*/ 49262 h 74630"/>
                <a:gd name="connsiteX105" fmla="*/ 44837 w 81857"/>
                <a:gd name="connsiteY105" fmla="*/ 50442 h 74630"/>
                <a:gd name="connsiteX106" fmla="*/ 44837 w 81857"/>
                <a:gd name="connsiteY106" fmla="*/ 52654 h 74630"/>
                <a:gd name="connsiteX107" fmla="*/ 45427 w 81857"/>
                <a:gd name="connsiteY107" fmla="*/ 53097 h 74630"/>
                <a:gd name="connsiteX108" fmla="*/ 47492 w 81857"/>
                <a:gd name="connsiteY108" fmla="*/ 52359 h 74630"/>
                <a:gd name="connsiteX109" fmla="*/ 48377 w 81857"/>
                <a:gd name="connsiteY109" fmla="*/ 53244 h 74630"/>
                <a:gd name="connsiteX110" fmla="*/ 49999 w 81857"/>
                <a:gd name="connsiteY110" fmla="*/ 54277 h 74630"/>
                <a:gd name="connsiteX111" fmla="*/ 52802 w 81857"/>
                <a:gd name="connsiteY111" fmla="*/ 55309 h 74630"/>
                <a:gd name="connsiteX112" fmla="*/ 56784 w 81857"/>
                <a:gd name="connsiteY112" fmla="*/ 53687 h 74630"/>
                <a:gd name="connsiteX113" fmla="*/ 58849 w 81857"/>
                <a:gd name="connsiteY113" fmla="*/ 53244 h 74630"/>
                <a:gd name="connsiteX114" fmla="*/ 60472 w 81857"/>
                <a:gd name="connsiteY114" fmla="*/ 53244 h 74630"/>
                <a:gd name="connsiteX115" fmla="*/ 61356 w 81857"/>
                <a:gd name="connsiteY115" fmla="*/ 53834 h 74630"/>
                <a:gd name="connsiteX116" fmla="*/ 61651 w 81857"/>
                <a:gd name="connsiteY116" fmla="*/ 55604 h 74630"/>
                <a:gd name="connsiteX117" fmla="*/ 61356 w 81857"/>
                <a:gd name="connsiteY117" fmla="*/ 57817 h 74630"/>
                <a:gd name="connsiteX118" fmla="*/ 60914 w 81857"/>
                <a:gd name="connsiteY118" fmla="*/ 58997 h 74630"/>
                <a:gd name="connsiteX119" fmla="*/ 61799 w 81857"/>
                <a:gd name="connsiteY119" fmla="*/ 59881 h 74630"/>
                <a:gd name="connsiteX120" fmla="*/ 65044 w 81857"/>
                <a:gd name="connsiteY120" fmla="*/ 61946 h 74630"/>
                <a:gd name="connsiteX121" fmla="*/ 66371 w 81857"/>
                <a:gd name="connsiteY121" fmla="*/ 63126 h 74630"/>
                <a:gd name="connsiteX122" fmla="*/ 65633 w 81857"/>
                <a:gd name="connsiteY122" fmla="*/ 65191 h 74630"/>
                <a:gd name="connsiteX123" fmla="*/ 68141 w 81857"/>
                <a:gd name="connsiteY123" fmla="*/ 70058 h 74630"/>
                <a:gd name="connsiteX124" fmla="*/ 69026 w 81857"/>
                <a:gd name="connsiteY124" fmla="*/ 71976 h 74630"/>
                <a:gd name="connsiteX125" fmla="*/ 70058 w 81857"/>
                <a:gd name="connsiteY125" fmla="*/ 74335 h 74630"/>
                <a:gd name="connsiteX126" fmla="*/ 71533 w 81857"/>
                <a:gd name="connsiteY126" fmla="*/ 74631 h 74630"/>
                <a:gd name="connsiteX127" fmla="*/ 75368 w 81857"/>
                <a:gd name="connsiteY127" fmla="*/ 73303 h 74630"/>
                <a:gd name="connsiteX128" fmla="*/ 79940 w 81857"/>
                <a:gd name="connsiteY128" fmla="*/ 73303 h 74630"/>
                <a:gd name="connsiteX129" fmla="*/ 79940 w 81857"/>
                <a:gd name="connsiteY129" fmla="*/ 68583 h 74630"/>
                <a:gd name="connsiteX130" fmla="*/ 79498 w 81857"/>
                <a:gd name="connsiteY130" fmla="*/ 67256 h 74630"/>
                <a:gd name="connsiteX131" fmla="*/ 77581 w 81857"/>
                <a:gd name="connsiteY131" fmla="*/ 65486 h 74630"/>
                <a:gd name="connsiteX132" fmla="*/ 77581 w 81857"/>
                <a:gd name="connsiteY132" fmla="*/ 64749 h 74630"/>
                <a:gd name="connsiteX133" fmla="*/ 78023 w 81857"/>
                <a:gd name="connsiteY133" fmla="*/ 64306 h 74630"/>
                <a:gd name="connsiteX134" fmla="*/ 79498 w 81857"/>
                <a:gd name="connsiteY134" fmla="*/ 64601 h 74630"/>
                <a:gd name="connsiteX135" fmla="*/ 41003 w 81857"/>
                <a:gd name="connsiteY135" fmla="*/ 8112 h 74630"/>
                <a:gd name="connsiteX136" fmla="*/ 40412 w 81857"/>
                <a:gd name="connsiteY136" fmla="*/ 8407 h 74630"/>
                <a:gd name="connsiteX137" fmla="*/ 39528 w 81857"/>
                <a:gd name="connsiteY137" fmla="*/ 8112 h 74630"/>
                <a:gd name="connsiteX138" fmla="*/ 39233 w 81857"/>
                <a:gd name="connsiteY138" fmla="*/ 7375 h 74630"/>
                <a:gd name="connsiteX139" fmla="*/ 39233 w 81857"/>
                <a:gd name="connsiteY139" fmla="*/ 6490 h 74630"/>
                <a:gd name="connsiteX140" fmla="*/ 40855 w 81857"/>
                <a:gd name="connsiteY140" fmla="*/ 6490 h 74630"/>
                <a:gd name="connsiteX141" fmla="*/ 40855 w 81857"/>
                <a:gd name="connsiteY141" fmla="*/ 8112 h 74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81857" h="74630">
                  <a:moveTo>
                    <a:pt x="52949" y="19764"/>
                  </a:moveTo>
                  <a:lnTo>
                    <a:pt x="52949" y="21091"/>
                  </a:lnTo>
                  <a:lnTo>
                    <a:pt x="53834" y="21386"/>
                  </a:lnTo>
                  <a:lnTo>
                    <a:pt x="54867" y="20944"/>
                  </a:lnTo>
                  <a:lnTo>
                    <a:pt x="55162" y="19911"/>
                  </a:lnTo>
                  <a:lnTo>
                    <a:pt x="54424" y="19469"/>
                  </a:lnTo>
                  <a:lnTo>
                    <a:pt x="53687" y="19469"/>
                  </a:lnTo>
                  <a:lnTo>
                    <a:pt x="52949" y="19911"/>
                  </a:lnTo>
                  <a:close/>
                  <a:moveTo>
                    <a:pt x="79055" y="64306"/>
                  </a:moveTo>
                  <a:lnTo>
                    <a:pt x="80973" y="64306"/>
                  </a:lnTo>
                  <a:lnTo>
                    <a:pt x="81857" y="63569"/>
                  </a:lnTo>
                  <a:lnTo>
                    <a:pt x="79793" y="61356"/>
                  </a:lnTo>
                  <a:lnTo>
                    <a:pt x="78023" y="59881"/>
                  </a:lnTo>
                  <a:lnTo>
                    <a:pt x="76548" y="58849"/>
                  </a:lnTo>
                  <a:lnTo>
                    <a:pt x="76253" y="58259"/>
                  </a:lnTo>
                  <a:lnTo>
                    <a:pt x="76253" y="57817"/>
                  </a:lnTo>
                  <a:lnTo>
                    <a:pt x="76548" y="57227"/>
                  </a:lnTo>
                  <a:lnTo>
                    <a:pt x="79203" y="55899"/>
                  </a:lnTo>
                  <a:lnTo>
                    <a:pt x="79498" y="54719"/>
                  </a:lnTo>
                  <a:lnTo>
                    <a:pt x="79498" y="53392"/>
                  </a:lnTo>
                  <a:lnTo>
                    <a:pt x="75221" y="51474"/>
                  </a:lnTo>
                  <a:lnTo>
                    <a:pt x="72123" y="52212"/>
                  </a:lnTo>
                  <a:lnTo>
                    <a:pt x="69321" y="50000"/>
                  </a:lnTo>
                  <a:lnTo>
                    <a:pt x="67551" y="48377"/>
                  </a:lnTo>
                  <a:lnTo>
                    <a:pt x="65339" y="46607"/>
                  </a:lnTo>
                  <a:lnTo>
                    <a:pt x="63274" y="45575"/>
                  </a:lnTo>
                  <a:lnTo>
                    <a:pt x="61356" y="43362"/>
                  </a:lnTo>
                  <a:lnTo>
                    <a:pt x="57964" y="41003"/>
                  </a:lnTo>
                  <a:lnTo>
                    <a:pt x="55752" y="40413"/>
                  </a:lnTo>
                  <a:lnTo>
                    <a:pt x="55752" y="40118"/>
                  </a:lnTo>
                  <a:lnTo>
                    <a:pt x="56194" y="39675"/>
                  </a:lnTo>
                  <a:lnTo>
                    <a:pt x="57079" y="39380"/>
                  </a:lnTo>
                  <a:lnTo>
                    <a:pt x="62979" y="39380"/>
                  </a:lnTo>
                  <a:lnTo>
                    <a:pt x="63716" y="39085"/>
                  </a:lnTo>
                  <a:lnTo>
                    <a:pt x="64159" y="38053"/>
                  </a:lnTo>
                  <a:lnTo>
                    <a:pt x="65044" y="36578"/>
                  </a:lnTo>
                  <a:lnTo>
                    <a:pt x="65929" y="34365"/>
                  </a:lnTo>
                  <a:lnTo>
                    <a:pt x="65929" y="32596"/>
                  </a:lnTo>
                  <a:lnTo>
                    <a:pt x="59881" y="29646"/>
                  </a:lnTo>
                  <a:lnTo>
                    <a:pt x="55604" y="26991"/>
                  </a:lnTo>
                  <a:lnTo>
                    <a:pt x="52654" y="23451"/>
                  </a:lnTo>
                  <a:lnTo>
                    <a:pt x="50589" y="20206"/>
                  </a:lnTo>
                  <a:lnTo>
                    <a:pt x="50589" y="19174"/>
                  </a:lnTo>
                  <a:lnTo>
                    <a:pt x="51179" y="18141"/>
                  </a:lnTo>
                  <a:lnTo>
                    <a:pt x="55899" y="15192"/>
                  </a:lnTo>
                  <a:lnTo>
                    <a:pt x="56194" y="14454"/>
                  </a:lnTo>
                  <a:lnTo>
                    <a:pt x="56194" y="13864"/>
                  </a:lnTo>
                  <a:lnTo>
                    <a:pt x="54424" y="12389"/>
                  </a:lnTo>
                  <a:lnTo>
                    <a:pt x="52359" y="10767"/>
                  </a:lnTo>
                  <a:lnTo>
                    <a:pt x="51770" y="9587"/>
                  </a:lnTo>
                  <a:lnTo>
                    <a:pt x="50442" y="8997"/>
                  </a:lnTo>
                  <a:lnTo>
                    <a:pt x="47935" y="8997"/>
                  </a:lnTo>
                  <a:lnTo>
                    <a:pt x="43510" y="6932"/>
                  </a:lnTo>
                  <a:lnTo>
                    <a:pt x="42625" y="6932"/>
                  </a:lnTo>
                  <a:lnTo>
                    <a:pt x="42625" y="5900"/>
                  </a:lnTo>
                  <a:lnTo>
                    <a:pt x="45722" y="5162"/>
                  </a:lnTo>
                  <a:lnTo>
                    <a:pt x="45722" y="4572"/>
                  </a:lnTo>
                  <a:lnTo>
                    <a:pt x="44690" y="3687"/>
                  </a:lnTo>
                  <a:lnTo>
                    <a:pt x="42920" y="3097"/>
                  </a:lnTo>
                  <a:lnTo>
                    <a:pt x="41297" y="1475"/>
                  </a:lnTo>
                  <a:lnTo>
                    <a:pt x="40708" y="0"/>
                  </a:lnTo>
                  <a:lnTo>
                    <a:pt x="39970" y="442"/>
                  </a:lnTo>
                  <a:lnTo>
                    <a:pt x="35693" y="1032"/>
                  </a:lnTo>
                  <a:lnTo>
                    <a:pt x="35693" y="1327"/>
                  </a:lnTo>
                  <a:lnTo>
                    <a:pt x="36725" y="2212"/>
                  </a:lnTo>
                  <a:lnTo>
                    <a:pt x="36725" y="2507"/>
                  </a:lnTo>
                  <a:lnTo>
                    <a:pt x="29351" y="2507"/>
                  </a:lnTo>
                  <a:lnTo>
                    <a:pt x="26991" y="3097"/>
                  </a:lnTo>
                  <a:lnTo>
                    <a:pt x="20501" y="2360"/>
                  </a:lnTo>
                  <a:lnTo>
                    <a:pt x="18436" y="2655"/>
                  </a:lnTo>
                  <a:lnTo>
                    <a:pt x="16667" y="3245"/>
                  </a:lnTo>
                  <a:lnTo>
                    <a:pt x="12242" y="3982"/>
                  </a:lnTo>
                  <a:lnTo>
                    <a:pt x="9144" y="4867"/>
                  </a:lnTo>
                  <a:lnTo>
                    <a:pt x="5309" y="5310"/>
                  </a:lnTo>
                  <a:lnTo>
                    <a:pt x="1327" y="5310"/>
                  </a:lnTo>
                  <a:lnTo>
                    <a:pt x="0" y="5605"/>
                  </a:lnTo>
                  <a:lnTo>
                    <a:pt x="442" y="6932"/>
                  </a:lnTo>
                  <a:lnTo>
                    <a:pt x="2065" y="8849"/>
                  </a:lnTo>
                  <a:lnTo>
                    <a:pt x="3982" y="10029"/>
                  </a:lnTo>
                  <a:lnTo>
                    <a:pt x="5015" y="11209"/>
                  </a:lnTo>
                  <a:lnTo>
                    <a:pt x="6637" y="15339"/>
                  </a:lnTo>
                  <a:lnTo>
                    <a:pt x="7375" y="17699"/>
                  </a:lnTo>
                  <a:lnTo>
                    <a:pt x="7079" y="19911"/>
                  </a:lnTo>
                  <a:lnTo>
                    <a:pt x="5900" y="22124"/>
                  </a:lnTo>
                  <a:lnTo>
                    <a:pt x="3392" y="24926"/>
                  </a:lnTo>
                  <a:lnTo>
                    <a:pt x="3982" y="26106"/>
                  </a:lnTo>
                  <a:lnTo>
                    <a:pt x="4572" y="27728"/>
                  </a:lnTo>
                  <a:lnTo>
                    <a:pt x="4572" y="28908"/>
                  </a:lnTo>
                  <a:lnTo>
                    <a:pt x="6194" y="32448"/>
                  </a:lnTo>
                  <a:lnTo>
                    <a:pt x="7079" y="34660"/>
                  </a:lnTo>
                  <a:lnTo>
                    <a:pt x="6342" y="35250"/>
                  </a:lnTo>
                  <a:lnTo>
                    <a:pt x="5900" y="35988"/>
                  </a:lnTo>
                  <a:lnTo>
                    <a:pt x="9144" y="37758"/>
                  </a:lnTo>
                  <a:lnTo>
                    <a:pt x="13126" y="39233"/>
                  </a:lnTo>
                  <a:lnTo>
                    <a:pt x="14749" y="39528"/>
                  </a:lnTo>
                  <a:lnTo>
                    <a:pt x="19321" y="38790"/>
                  </a:lnTo>
                  <a:lnTo>
                    <a:pt x="22271" y="38790"/>
                  </a:lnTo>
                  <a:lnTo>
                    <a:pt x="25221" y="39970"/>
                  </a:lnTo>
                  <a:lnTo>
                    <a:pt x="29351" y="43362"/>
                  </a:lnTo>
                  <a:lnTo>
                    <a:pt x="33923" y="47640"/>
                  </a:lnTo>
                  <a:lnTo>
                    <a:pt x="34808" y="48967"/>
                  </a:lnTo>
                  <a:lnTo>
                    <a:pt x="37463" y="48525"/>
                  </a:lnTo>
                  <a:lnTo>
                    <a:pt x="41740" y="47050"/>
                  </a:lnTo>
                  <a:lnTo>
                    <a:pt x="42920" y="47787"/>
                  </a:lnTo>
                  <a:lnTo>
                    <a:pt x="44247" y="49262"/>
                  </a:lnTo>
                  <a:lnTo>
                    <a:pt x="44837" y="50442"/>
                  </a:lnTo>
                  <a:lnTo>
                    <a:pt x="44837" y="52654"/>
                  </a:lnTo>
                  <a:lnTo>
                    <a:pt x="45427" y="53097"/>
                  </a:lnTo>
                  <a:lnTo>
                    <a:pt x="47492" y="52359"/>
                  </a:lnTo>
                  <a:lnTo>
                    <a:pt x="48377" y="53244"/>
                  </a:lnTo>
                  <a:lnTo>
                    <a:pt x="49999" y="54277"/>
                  </a:lnTo>
                  <a:lnTo>
                    <a:pt x="52802" y="55309"/>
                  </a:lnTo>
                  <a:lnTo>
                    <a:pt x="56784" y="53687"/>
                  </a:lnTo>
                  <a:lnTo>
                    <a:pt x="58849" y="53244"/>
                  </a:lnTo>
                  <a:lnTo>
                    <a:pt x="60472" y="53244"/>
                  </a:lnTo>
                  <a:lnTo>
                    <a:pt x="61356" y="53834"/>
                  </a:lnTo>
                  <a:lnTo>
                    <a:pt x="61651" y="55604"/>
                  </a:lnTo>
                  <a:lnTo>
                    <a:pt x="61356" y="57817"/>
                  </a:lnTo>
                  <a:lnTo>
                    <a:pt x="60914" y="58997"/>
                  </a:lnTo>
                  <a:lnTo>
                    <a:pt x="61799" y="59881"/>
                  </a:lnTo>
                  <a:lnTo>
                    <a:pt x="65044" y="61946"/>
                  </a:lnTo>
                  <a:lnTo>
                    <a:pt x="66371" y="63126"/>
                  </a:lnTo>
                  <a:lnTo>
                    <a:pt x="65633" y="65191"/>
                  </a:lnTo>
                  <a:lnTo>
                    <a:pt x="68141" y="70058"/>
                  </a:lnTo>
                  <a:lnTo>
                    <a:pt x="69026" y="71976"/>
                  </a:lnTo>
                  <a:lnTo>
                    <a:pt x="70058" y="74335"/>
                  </a:lnTo>
                  <a:lnTo>
                    <a:pt x="71533" y="74631"/>
                  </a:lnTo>
                  <a:lnTo>
                    <a:pt x="75368" y="73303"/>
                  </a:lnTo>
                  <a:lnTo>
                    <a:pt x="79940" y="73303"/>
                  </a:lnTo>
                  <a:lnTo>
                    <a:pt x="79940" y="68583"/>
                  </a:lnTo>
                  <a:lnTo>
                    <a:pt x="79498" y="67256"/>
                  </a:lnTo>
                  <a:lnTo>
                    <a:pt x="77581" y="65486"/>
                  </a:lnTo>
                  <a:lnTo>
                    <a:pt x="77581" y="64749"/>
                  </a:lnTo>
                  <a:lnTo>
                    <a:pt x="78023" y="64306"/>
                  </a:lnTo>
                  <a:lnTo>
                    <a:pt x="79498" y="64601"/>
                  </a:lnTo>
                  <a:close/>
                  <a:moveTo>
                    <a:pt x="41003" y="8112"/>
                  </a:moveTo>
                  <a:lnTo>
                    <a:pt x="40412" y="8407"/>
                  </a:lnTo>
                  <a:lnTo>
                    <a:pt x="39528" y="8112"/>
                  </a:lnTo>
                  <a:lnTo>
                    <a:pt x="39233" y="7375"/>
                  </a:lnTo>
                  <a:lnTo>
                    <a:pt x="39233" y="6490"/>
                  </a:lnTo>
                  <a:lnTo>
                    <a:pt x="40855" y="6490"/>
                  </a:lnTo>
                  <a:lnTo>
                    <a:pt x="40855" y="8112"/>
                  </a:lnTo>
                  <a:close/>
                </a:path>
              </a:pathLst>
            </a:custGeom>
            <a:grpFill/>
            <a:ln w="3175" cap="flat">
              <a:solidFill>
                <a:schemeClr val="bg2">
                  <a:lumMod val="90000"/>
                </a:schemeClr>
              </a:solid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D4E7CA16-7DF2-AF2D-72FA-C8183AC2072F}"/>
                </a:ext>
              </a:extLst>
            </p:cNvPr>
            <p:cNvSpPr/>
            <p:nvPr/>
          </p:nvSpPr>
          <p:spPr>
            <a:xfrm>
              <a:off x="6293343" y="3113895"/>
              <a:ext cx="44689" cy="92919"/>
            </a:xfrm>
            <a:custGeom>
              <a:avLst/>
              <a:gdLst>
                <a:gd name="connsiteX0" fmla="*/ 43510 w 44689"/>
                <a:gd name="connsiteY0" fmla="*/ 60176 h 92919"/>
                <a:gd name="connsiteX1" fmla="*/ 42625 w 44689"/>
                <a:gd name="connsiteY1" fmla="*/ 58407 h 92919"/>
                <a:gd name="connsiteX2" fmla="*/ 42920 w 44689"/>
                <a:gd name="connsiteY2" fmla="*/ 56047 h 92919"/>
                <a:gd name="connsiteX3" fmla="*/ 42772 w 44689"/>
                <a:gd name="connsiteY3" fmla="*/ 55457 h 92919"/>
                <a:gd name="connsiteX4" fmla="*/ 42182 w 44689"/>
                <a:gd name="connsiteY4" fmla="*/ 54424 h 92919"/>
                <a:gd name="connsiteX5" fmla="*/ 40412 w 44689"/>
                <a:gd name="connsiteY5" fmla="*/ 53982 h 92919"/>
                <a:gd name="connsiteX6" fmla="*/ 37020 w 44689"/>
                <a:gd name="connsiteY6" fmla="*/ 54424 h 92919"/>
                <a:gd name="connsiteX7" fmla="*/ 36283 w 44689"/>
                <a:gd name="connsiteY7" fmla="*/ 53687 h 92919"/>
                <a:gd name="connsiteX8" fmla="*/ 34808 w 44689"/>
                <a:gd name="connsiteY8" fmla="*/ 49557 h 92919"/>
                <a:gd name="connsiteX9" fmla="*/ 33776 w 44689"/>
                <a:gd name="connsiteY9" fmla="*/ 48820 h 92919"/>
                <a:gd name="connsiteX10" fmla="*/ 32595 w 44689"/>
                <a:gd name="connsiteY10" fmla="*/ 47492 h 92919"/>
                <a:gd name="connsiteX11" fmla="*/ 30531 w 44689"/>
                <a:gd name="connsiteY11" fmla="*/ 42920 h 92919"/>
                <a:gd name="connsiteX12" fmla="*/ 30383 w 44689"/>
                <a:gd name="connsiteY12" fmla="*/ 41003 h 92919"/>
                <a:gd name="connsiteX13" fmla="*/ 30531 w 44689"/>
                <a:gd name="connsiteY13" fmla="*/ 39233 h 92919"/>
                <a:gd name="connsiteX14" fmla="*/ 29498 w 44689"/>
                <a:gd name="connsiteY14" fmla="*/ 35250 h 92919"/>
                <a:gd name="connsiteX15" fmla="*/ 30088 w 44689"/>
                <a:gd name="connsiteY15" fmla="*/ 34218 h 92919"/>
                <a:gd name="connsiteX16" fmla="*/ 31268 w 44689"/>
                <a:gd name="connsiteY16" fmla="*/ 33480 h 92919"/>
                <a:gd name="connsiteX17" fmla="*/ 31268 w 44689"/>
                <a:gd name="connsiteY17" fmla="*/ 31858 h 92919"/>
                <a:gd name="connsiteX18" fmla="*/ 30973 w 44689"/>
                <a:gd name="connsiteY18" fmla="*/ 29498 h 92919"/>
                <a:gd name="connsiteX19" fmla="*/ 32153 w 44689"/>
                <a:gd name="connsiteY19" fmla="*/ 24631 h 92919"/>
                <a:gd name="connsiteX20" fmla="*/ 32448 w 44689"/>
                <a:gd name="connsiteY20" fmla="*/ 24189 h 92919"/>
                <a:gd name="connsiteX21" fmla="*/ 32890 w 44689"/>
                <a:gd name="connsiteY21" fmla="*/ 22861 h 92919"/>
                <a:gd name="connsiteX22" fmla="*/ 32743 w 44689"/>
                <a:gd name="connsiteY22" fmla="*/ 19911 h 92919"/>
                <a:gd name="connsiteX23" fmla="*/ 31416 w 44689"/>
                <a:gd name="connsiteY23" fmla="*/ 14897 h 92919"/>
                <a:gd name="connsiteX24" fmla="*/ 30383 w 44689"/>
                <a:gd name="connsiteY24" fmla="*/ 13274 h 92919"/>
                <a:gd name="connsiteX25" fmla="*/ 28318 w 44689"/>
                <a:gd name="connsiteY25" fmla="*/ 11652 h 92919"/>
                <a:gd name="connsiteX26" fmla="*/ 26844 w 44689"/>
                <a:gd name="connsiteY26" fmla="*/ 10619 h 92919"/>
                <a:gd name="connsiteX27" fmla="*/ 24041 w 44689"/>
                <a:gd name="connsiteY27" fmla="*/ 9587 h 92919"/>
                <a:gd name="connsiteX28" fmla="*/ 22566 w 44689"/>
                <a:gd name="connsiteY28" fmla="*/ 6932 h 92919"/>
                <a:gd name="connsiteX29" fmla="*/ 20354 w 44689"/>
                <a:gd name="connsiteY29" fmla="*/ 3835 h 92919"/>
                <a:gd name="connsiteX30" fmla="*/ 19321 w 44689"/>
                <a:gd name="connsiteY30" fmla="*/ 3097 h 92919"/>
                <a:gd name="connsiteX31" fmla="*/ 18879 w 44689"/>
                <a:gd name="connsiteY31" fmla="*/ 2950 h 92919"/>
                <a:gd name="connsiteX32" fmla="*/ 16076 w 44689"/>
                <a:gd name="connsiteY32" fmla="*/ 4425 h 92919"/>
                <a:gd name="connsiteX33" fmla="*/ 14011 w 44689"/>
                <a:gd name="connsiteY33" fmla="*/ 5015 h 92919"/>
                <a:gd name="connsiteX34" fmla="*/ 12242 w 44689"/>
                <a:gd name="connsiteY34" fmla="*/ 5310 h 92919"/>
                <a:gd name="connsiteX35" fmla="*/ 11357 w 44689"/>
                <a:gd name="connsiteY35" fmla="*/ 4720 h 92919"/>
                <a:gd name="connsiteX36" fmla="*/ 10914 w 44689"/>
                <a:gd name="connsiteY36" fmla="*/ 3835 h 92919"/>
                <a:gd name="connsiteX37" fmla="*/ 10914 w 44689"/>
                <a:gd name="connsiteY37" fmla="*/ 1180 h 92919"/>
                <a:gd name="connsiteX38" fmla="*/ 10619 w 44689"/>
                <a:gd name="connsiteY38" fmla="*/ 295 h 92919"/>
                <a:gd name="connsiteX39" fmla="*/ 10029 w 44689"/>
                <a:gd name="connsiteY39" fmla="*/ 0 h 92919"/>
                <a:gd name="connsiteX40" fmla="*/ 8702 w 44689"/>
                <a:gd name="connsiteY40" fmla="*/ 590 h 92919"/>
                <a:gd name="connsiteX41" fmla="*/ 7227 w 44689"/>
                <a:gd name="connsiteY41" fmla="*/ 2507 h 92919"/>
                <a:gd name="connsiteX42" fmla="*/ 5752 w 44689"/>
                <a:gd name="connsiteY42" fmla="*/ 4867 h 92919"/>
                <a:gd name="connsiteX43" fmla="*/ 3687 w 44689"/>
                <a:gd name="connsiteY43" fmla="*/ 7227 h 92919"/>
                <a:gd name="connsiteX44" fmla="*/ 2065 w 44689"/>
                <a:gd name="connsiteY44" fmla="*/ 9587 h 92919"/>
                <a:gd name="connsiteX45" fmla="*/ 885 w 44689"/>
                <a:gd name="connsiteY45" fmla="*/ 11209 h 92919"/>
                <a:gd name="connsiteX46" fmla="*/ 1033 w 44689"/>
                <a:gd name="connsiteY46" fmla="*/ 11209 h 92919"/>
                <a:gd name="connsiteX47" fmla="*/ 1770 w 44689"/>
                <a:gd name="connsiteY47" fmla="*/ 13127 h 92919"/>
                <a:gd name="connsiteX48" fmla="*/ 3392 w 44689"/>
                <a:gd name="connsiteY48" fmla="*/ 15339 h 92919"/>
                <a:gd name="connsiteX49" fmla="*/ 4130 w 44689"/>
                <a:gd name="connsiteY49" fmla="*/ 16814 h 92919"/>
                <a:gd name="connsiteX50" fmla="*/ 3835 w 44689"/>
                <a:gd name="connsiteY50" fmla="*/ 17846 h 92919"/>
                <a:gd name="connsiteX51" fmla="*/ 1917 w 44689"/>
                <a:gd name="connsiteY51" fmla="*/ 17551 h 92919"/>
                <a:gd name="connsiteX52" fmla="*/ 442 w 44689"/>
                <a:gd name="connsiteY52" fmla="*/ 16814 h 92919"/>
                <a:gd name="connsiteX53" fmla="*/ 1033 w 44689"/>
                <a:gd name="connsiteY53" fmla="*/ 18141 h 92919"/>
                <a:gd name="connsiteX54" fmla="*/ 737 w 44689"/>
                <a:gd name="connsiteY54" fmla="*/ 19469 h 92919"/>
                <a:gd name="connsiteX55" fmla="*/ 1033 w 44689"/>
                <a:gd name="connsiteY55" fmla="*/ 20354 h 92919"/>
                <a:gd name="connsiteX56" fmla="*/ 590 w 44689"/>
                <a:gd name="connsiteY56" fmla="*/ 22861 h 92919"/>
                <a:gd name="connsiteX57" fmla="*/ 590 w 44689"/>
                <a:gd name="connsiteY57" fmla="*/ 24336 h 92919"/>
                <a:gd name="connsiteX58" fmla="*/ 3835 w 44689"/>
                <a:gd name="connsiteY58" fmla="*/ 24779 h 92919"/>
                <a:gd name="connsiteX59" fmla="*/ 6637 w 44689"/>
                <a:gd name="connsiteY59" fmla="*/ 26843 h 92919"/>
                <a:gd name="connsiteX60" fmla="*/ 6637 w 44689"/>
                <a:gd name="connsiteY60" fmla="*/ 31563 h 92919"/>
                <a:gd name="connsiteX61" fmla="*/ 5900 w 44689"/>
                <a:gd name="connsiteY61" fmla="*/ 32890 h 92919"/>
                <a:gd name="connsiteX62" fmla="*/ 4572 w 44689"/>
                <a:gd name="connsiteY62" fmla="*/ 33923 h 92919"/>
                <a:gd name="connsiteX63" fmla="*/ 3097 w 44689"/>
                <a:gd name="connsiteY63" fmla="*/ 38200 h 92919"/>
                <a:gd name="connsiteX64" fmla="*/ 3392 w 44689"/>
                <a:gd name="connsiteY64" fmla="*/ 41445 h 92919"/>
                <a:gd name="connsiteX65" fmla="*/ 4130 w 44689"/>
                <a:gd name="connsiteY65" fmla="*/ 44100 h 92919"/>
                <a:gd name="connsiteX66" fmla="*/ 3540 w 44689"/>
                <a:gd name="connsiteY66" fmla="*/ 48082 h 92919"/>
                <a:gd name="connsiteX67" fmla="*/ 3687 w 44689"/>
                <a:gd name="connsiteY67" fmla="*/ 53539 h 92919"/>
                <a:gd name="connsiteX68" fmla="*/ 1622 w 44689"/>
                <a:gd name="connsiteY68" fmla="*/ 57964 h 92919"/>
                <a:gd name="connsiteX69" fmla="*/ 442 w 44689"/>
                <a:gd name="connsiteY69" fmla="*/ 61799 h 92919"/>
                <a:gd name="connsiteX70" fmla="*/ 590 w 44689"/>
                <a:gd name="connsiteY70" fmla="*/ 63126 h 92919"/>
                <a:gd name="connsiteX71" fmla="*/ 3097 w 44689"/>
                <a:gd name="connsiteY71" fmla="*/ 67846 h 92919"/>
                <a:gd name="connsiteX72" fmla="*/ 3540 w 44689"/>
                <a:gd name="connsiteY72" fmla="*/ 69763 h 92919"/>
                <a:gd name="connsiteX73" fmla="*/ 3097 w 44689"/>
                <a:gd name="connsiteY73" fmla="*/ 70648 h 92919"/>
                <a:gd name="connsiteX74" fmla="*/ 1917 w 44689"/>
                <a:gd name="connsiteY74" fmla="*/ 70206 h 92919"/>
                <a:gd name="connsiteX75" fmla="*/ 1033 w 44689"/>
                <a:gd name="connsiteY75" fmla="*/ 69763 h 92919"/>
                <a:gd name="connsiteX76" fmla="*/ 0 w 44689"/>
                <a:gd name="connsiteY76" fmla="*/ 69763 h 92919"/>
                <a:gd name="connsiteX77" fmla="*/ 1033 w 44689"/>
                <a:gd name="connsiteY77" fmla="*/ 71533 h 92919"/>
                <a:gd name="connsiteX78" fmla="*/ 2065 w 44689"/>
                <a:gd name="connsiteY78" fmla="*/ 73451 h 92919"/>
                <a:gd name="connsiteX79" fmla="*/ 4277 w 44689"/>
                <a:gd name="connsiteY79" fmla="*/ 75811 h 92919"/>
                <a:gd name="connsiteX80" fmla="*/ 13864 w 44689"/>
                <a:gd name="connsiteY80" fmla="*/ 80973 h 92919"/>
                <a:gd name="connsiteX81" fmla="*/ 16814 w 44689"/>
                <a:gd name="connsiteY81" fmla="*/ 86135 h 92919"/>
                <a:gd name="connsiteX82" fmla="*/ 17551 w 44689"/>
                <a:gd name="connsiteY82" fmla="*/ 88347 h 92919"/>
                <a:gd name="connsiteX83" fmla="*/ 17699 w 44689"/>
                <a:gd name="connsiteY83" fmla="*/ 91150 h 92919"/>
                <a:gd name="connsiteX84" fmla="*/ 18289 w 44689"/>
                <a:gd name="connsiteY84" fmla="*/ 91150 h 92919"/>
                <a:gd name="connsiteX85" fmla="*/ 19321 w 44689"/>
                <a:gd name="connsiteY85" fmla="*/ 91445 h 92919"/>
                <a:gd name="connsiteX86" fmla="*/ 21091 w 44689"/>
                <a:gd name="connsiteY86" fmla="*/ 92624 h 92919"/>
                <a:gd name="connsiteX87" fmla="*/ 23156 w 44689"/>
                <a:gd name="connsiteY87" fmla="*/ 92919 h 92919"/>
                <a:gd name="connsiteX88" fmla="*/ 24188 w 44689"/>
                <a:gd name="connsiteY88" fmla="*/ 92182 h 92919"/>
                <a:gd name="connsiteX89" fmla="*/ 24778 w 44689"/>
                <a:gd name="connsiteY89" fmla="*/ 91445 h 92919"/>
                <a:gd name="connsiteX90" fmla="*/ 25221 w 44689"/>
                <a:gd name="connsiteY90" fmla="*/ 90265 h 92919"/>
                <a:gd name="connsiteX91" fmla="*/ 25369 w 44689"/>
                <a:gd name="connsiteY91" fmla="*/ 88937 h 92919"/>
                <a:gd name="connsiteX92" fmla="*/ 25663 w 44689"/>
                <a:gd name="connsiteY92" fmla="*/ 88495 h 92919"/>
                <a:gd name="connsiteX93" fmla="*/ 27286 w 44689"/>
                <a:gd name="connsiteY93" fmla="*/ 88642 h 92919"/>
                <a:gd name="connsiteX94" fmla="*/ 27728 w 44689"/>
                <a:gd name="connsiteY94" fmla="*/ 88347 h 92919"/>
                <a:gd name="connsiteX95" fmla="*/ 27728 w 44689"/>
                <a:gd name="connsiteY95" fmla="*/ 87167 h 92919"/>
                <a:gd name="connsiteX96" fmla="*/ 26696 w 44689"/>
                <a:gd name="connsiteY96" fmla="*/ 85692 h 92919"/>
                <a:gd name="connsiteX97" fmla="*/ 25811 w 44689"/>
                <a:gd name="connsiteY97" fmla="*/ 83775 h 92919"/>
                <a:gd name="connsiteX98" fmla="*/ 25811 w 44689"/>
                <a:gd name="connsiteY98" fmla="*/ 82890 h 92919"/>
                <a:gd name="connsiteX99" fmla="*/ 26548 w 44689"/>
                <a:gd name="connsiteY99" fmla="*/ 82595 h 92919"/>
                <a:gd name="connsiteX100" fmla="*/ 27728 w 44689"/>
                <a:gd name="connsiteY100" fmla="*/ 81710 h 92919"/>
                <a:gd name="connsiteX101" fmla="*/ 28318 w 44689"/>
                <a:gd name="connsiteY101" fmla="*/ 80825 h 92919"/>
                <a:gd name="connsiteX102" fmla="*/ 29646 w 44689"/>
                <a:gd name="connsiteY102" fmla="*/ 80235 h 92919"/>
                <a:gd name="connsiteX103" fmla="*/ 31563 w 44689"/>
                <a:gd name="connsiteY103" fmla="*/ 80235 h 92919"/>
                <a:gd name="connsiteX104" fmla="*/ 33628 w 44689"/>
                <a:gd name="connsiteY104" fmla="*/ 79793 h 92919"/>
                <a:gd name="connsiteX105" fmla="*/ 34955 w 44689"/>
                <a:gd name="connsiteY105" fmla="*/ 78613 h 92919"/>
                <a:gd name="connsiteX106" fmla="*/ 35103 w 44689"/>
                <a:gd name="connsiteY106" fmla="*/ 77580 h 92919"/>
                <a:gd name="connsiteX107" fmla="*/ 35988 w 44689"/>
                <a:gd name="connsiteY107" fmla="*/ 74631 h 92919"/>
                <a:gd name="connsiteX108" fmla="*/ 36430 w 44689"/>
                <a:gd name="connsiteY108" fmla="*/ 73303 h 92919"/>
                <a:gd name="connsiteX109" fmla="*/ 37315 w 44689"/>
                <a:gd name="connsiteY109" fmla="*/ 71976 h 92919"/>
                <a:gd name="connsiteX110" fmla="*/ 37905 w 44689"/>
                <a:gd name="connsiteY110" fmla="*/ 70206 h 92919"/>
                <a:gd name="connsiteX111" fmla="*/ 38790 w 44689"/>
                <a:gd name="connsiteY111" fmla="*/ 68583 h 92919"/>
                <a:gd name="connsiteX112" fmla="*/ 40708 w 44689"/>
                <a:gd name="connsiteY112" fmla="*/ 67846 h 92919"/>
                <a:gd name="connsiteX113" fmla="*/ 42478 w 44689"/>
                <a:gd name="connsiteY113" fmla="*/ 67108 h 92919"/>
                <a:gd name="connsiteX114" fmla="*/ 43952 w 44689"/>
                <a:gd name="connsiteY114" fmla="*/ 64896 h 92919"/>
                <a:gd name="connsiteX115" fmla="*/ 44690 w 44689"/>
                <a:gd name="connsiteY115" fmla="*/ 63126 h 92919"/>
                <a:gd name="connsiteX116" fmla="*/ 44690 w 44689"/>
                <a:gd name="connsiteY116" fmla="*/ 61946 h 92919"/>
                <a:gd name="connsiteX117" fmla="*/ 43510 w 44689"/>
                <a:gd name="connsiteY117" fmla="*/ 60176 h 9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4689" h="92919">
                  <a:moveTo>
                    <a:pt x="43510" y="60176"/>
                  </a:moveTo>
                  <a:lnTo>
                    <a:pt x="42625" y="58407"/>
                  </a:lnTo>
                  <a:lnTo>
                    <a:pt x="42920" y="56047"/>
                  </a:lnTo>
                  <a:lnTo>
                    <a:pt x="42772" y="55457"/>
                  </a:lnTo>
                  <a:lnTo>
                    <a:pt x="42182" y="54424"/>
                  </a:lnTo>
                  <a:lnTo>
                    <a:pt x="40412" y="53982"/>
                  </a:lnTo>
                  <a:lnTo>
                    <a:pt x="37020" y="54424"/>
                  </a:lnTo>
                  <a:lnTo>
                    <a:pt x="36283" y="53687"/>
                  </a:lnTo>
                  <a:lnTo>
                    <a:pt x="34808" y="49557"/>
                  </a:lnTo>
                  <a:lnTo>
                    <a:pt x="33776" y="48820"/>
                  </a:lnTo>
                  <a:lnTo>
                    <a:pt x="32595" y="47492"/>
                  </a:lnTo>
                  <a:lnTo>
                    <a:pt x="30531" y="42920"/>
                  </a:lnTo>
                  <a:lnTo>
                    <a:pt x="30383" y="41003"/>
                  </a:lnTo>
                  <a:lnTo>
                    <a:pt x="30531" y="39233"/>
                  </a:lnTo>
                  <a:lnTo>
                    <a:pt x="29498" y="35250"/>
                  </a:lnTo>
                  <a:lnTo>
                    <a:pt x="30088" y="34218"/>
                  </a:lnTo>
                  <a:lnTo>
                    <a:pt x="31268" y="33480"/>
                  </a:lnTo>
                  <a:lnTo>
                    <a:pt x="31268" y="31858"/>
                  </a:lnTo>
                  <a:lnTo>
                    <a:pt x="30973" y="29498"/>
                  </a:lnTo>
                  <a:lnTo>
                    <a:pt x="32153" y="24631"/>
                  </a:lnTo>
                  <a:lnTo>
                    <a:pt x="32448" y="24189"/>
                  </a:lnTo>
                  <a:lnTo>
                    <a:pt x="32890" y="22861"/>
                  </a:lnTo>
                  <a:lnTo>
                    <a:pt x="32743" y="19911"/>
                  </a:lnTo>
                  <a:lnTo>
                    <a:pt x="31416" y="14897"/>
                  </a:lnTo>
                  <a:lnTo>
                    <a:pt x="30383" y="13274"/>
                  </a:lnTo>
                  <a:lnTo>
                    <a:pt x="28318" y="11652"/>
                  </a:lnTo>
                  <a:lnTo>
                    <a:pt x="26844" y="10619"/>
                  </a:lnTo>
                  <a:lnTo>
                    <a:pt x="24041" y="9587"/>
                  </a:lnTo>
                  <a:lnTo>
                    <a:pt x="22566" y="6932"/>
                  </a:lnTo>
                  <a:lnTo>
                    <a:pt x="20354" y="3835"/>
                  </a:lnTo>
                  <a:lnTo>
                    <a:pt x="19321" y="3097"/>
                  </a:lnTo>
                  <a:lnTo>
                    <a:pt x="18879" y="2950"/>
                  </a:lnTo>
                  <a:lnTo>
                    <a:pt x="16076" y="4425"/>
                  </a:lnTo>
                  <a:lnTo>
                    <a:pt x="14011" y="5015"/>
                  </a:lnTo>
                  <a:lnTo>
                    <a:pt x="12242" y="5310"/>
                  </a:lnTo>
                  <a:lnTo>
                    <a:pt x="11357" y="4720"/>
                  </a:lnTo>
                  <a:lnTo>
                    <a:pt x="10914" y="3835"/>
                  </a:lnTo>
                  <a:lnTo>
                    <a:pt x="10914" y="1180"/>
                  </a:lnTo>
                  <a:lnTo>
                    <a:pt x="10619" y="295"/>
                  </a:lnTo>
                  <a:lnTo>
                    <a:pt x="10029" y="0"/>
                  </a:lnTo>
                  <a:lnTo>
                    <a:pt x="8702" y="590"/>
                  </a:lnTo>
                  <a:lnTo>
                    <a:pt x="7227" y="2507"/>
                  </a:lnTo>
                  <a:lnTo>
                    <a:pt x="5752" y="4867"/>
                  </a:lnTo>
                  <a:lnTo>
                    <a:pt x="3687" y="7227"/>
                  </a:lnTo>
                  <a:lnTo>
                    <a:pt x="2065" y="9587"/>
                  </a:lnTo>
                  <a:lnTo>
                    <a:pt x="885" y="11209"/>
                  </a:lnTo>
                  <a:lnTo>
                    <a:pt x="1033" y="11209"/>
                  </a:lnTo>
                  <a:lnTo>
                    <a:pt x="1770" y="13127"/>
                  </a:lnTo>
                  <a:lnTo>
                    <a:pt x="3392" y="15339"/>
                  </a:lnTo>
                  <a:lnTo>
                    <a:pt x="4130" y="16814"/>
                  </a:lnTo>
                  <a:lnTo>
                    <a:pt x="3835" y="17846"/>
                  </a:lnTo>
                  <a:lnTo>
                    <a:pt x="1917" y="17551"/>
                  </a:lnTo>
                  <a:lnTo>
                    <a:pt x="442" y="16814"/>
                  </a:lnTo>
                  <a:lnTo>
                    <a:pt x="1033" y="18141"/>
                  </a:lnTo>
                  <a:lnTo>
                    <a:pt x="737" y="19469"/>
                  </a:lnTo>
                  <a:lnTo>
                    <a:pt x="1033" y="20354"/>
                  </a:lnTo>
                  <a:lnTo>
                    <a:pt x="590" y="22861"/>
                  </a:lnTo>
                  <a:lnTo>
                    <a:pt x="590" y="24336"/>
                  </a:lnTo>
                  <a:lnTo>
                    <a:pt x="3835" y="24779"/>
                  </a:lnTo>
                  <a:lnTo>
                    <a:pt x="6637" y="26843"/>
                  </a:lnTo>
                  <a:lnTo>
                    <a:pt x="6637" y="31563"/>
                  </a:lnTo>
                  <a:lnTo>
                    <a:pt x="5900" y="32890"/>
                  </a:lnTo>
                  <a:lnTo>
                    <a:pt x="4572" y="33923"/>
                  </a:lnTo>
                  <a:lnTo>
                    <a:pt x="3097" y="38200"/>
                  </a:lnTo>
                  <a:lnTo>
                    <a:pt x="3392" y="41445"/>
                  </a:lnTo>
                  <a:lnTo>
                    <a:pt x="4130" y="44100"/>
                  </a:lnTo>
                  <a:lnTo>
                    <a:pt x="3540" y="48082"/>
                  </a:lnTo>
                  <a:lnTo>
                    <a:pt x="3687" y="53539"/>
                  </a:lnTo>
                  <a:lnTo>
                    <a:pt x="1622" y="57964"/>
                  </a:lnTo>
                  <a:lnTo>
                    <a:pt x="442" y="61799"/>
                  </a:lnTo>
                  <a:lnTo>
                    <a:pt x="590" y="63126"/>
                  </a:lnTo>
                  <a:lnTo>
                    <a:pt x="3097" y="67846"/>
                  </a:lnTo>
                  <a:lnTo>
                    <a:pt x="3540" y="69763"/>
                  </a:lnTo>
                  <a:lnTo>
                    <a:pt x="3097" y="70648"/>
                  </a:lnTo>
                  <a:lnTo>
                    <a:pt x="1917" y="70206"/>
                  </a:lnTo>
                  <a:lnTo>
                    <a:pt x="1033" y="69763"/>
                  </a:lnTo>
                  <a:lnTo>
                    <a:pt x="0" y="69763"/>
                  </a:lnTo>
                  <a:lnTo>
                    <a:pt x="1033" y="71533"/>
                  </a:lnTo>
                  <a:lnTo>
                    <a:pt x="2065" y="73451"/>
                  </a:lnTo>
                  <a:lnTo>
                    <a:pt x="4277" y="75811"/>
                  </a:lnTo>
                  <a:lnTo>
                    <a:pt x="13864" y="80973"/>
                  </a:lnTo>
                  <a:lnTo>
                    <a:pt x="16814" y="86135"/>
                  </a:lnTo>
                  <a:lnTo>
                    <a:pt x="17551" y="88347"/>
                  </a:lnTo>
                  <a:lnTo>
                    <a:pt x="17699" y="91150"/>
                  </a:lnTo>
                  <a:lnTo>
                    <a:pt x="18289" y="91150"/>
                  </a:lnTo>
                  <a:lnTo>
                    <a:pt x="19321" y="91445"/>
                  </a:lnTo>
                  <a:lnTo>
                    <a:pt x="21091" y="92624"/>
                  </a:lnTo>
                  <a:lnTo>
                    <a:pt x="23156" y="92919"/>
                  </a:lnTo>
                  <a:lnTo>
                    <a:pt x="24188" y="92182"/>
                  </a:lnTo>
                  <a:lnTo>
                    <a:pt x="24778" y="91445"/>
                  </a:lnTo>
                  <a:lnTo>
                    <a:pt x="25221" y="90265"/>
                  </a:lnTo>
                  <a:lnTo>
                    <a:pt x="25369" y="88937"/>
                  </a:lnTo>
                  <a:lnTo>
                    <a:pt x="25663" y="88495"/>
                  </a:lnTo>
                  <a:lnTo>
                    <a:pt x="27286" y="88642"/>
                  </a:lnTo>
                  <a:lnTo>
                    <a:pt x="27728" y="88347"/>
                  </a:lnTo>
                  <a:lnTo>
                    <a:pt x="27728" y="87167"/>
                  </a:lnTo>
                  <a:lnTo>
                    <a:pt x="26696" y="85692"/>
                  </a:lnTo>
                  <a:lnTo>
                    <a:pt x="25811" y="83775"/>
                  </a:lnTo>
                  <a:lnTo>
                    <a:pt x="25811" y="82890"/>
                  </a:lnTo>
                  <a:lnTo>
                    <a:pt x="26548" y="82595"/>
                  </a:lnTo>
                  <a:lnTo>
                    <a:pt x="27728" y="81710"/>
                  </a:lnTo>
                  <a:lnTo>
                    <a:pt x="28318" y="80825"/>
                  </a:lnTo>
                  <a:lnTo>
                    <a:pt x="29646" y="80235"/>
                  </a:lnTo>
                  <a:lnTo>
                    <a:pt x="31563" y="80235"/>
                  </a:lnTo>
                  <a:lnTo>
                    <a:pt x="33628" y="79793"/>
                  </a:lnTo>
                  <a:lnTo>
                    <a:pt x="34955" y="78613"/>
                  </a:lnTo>
                  <a:lnTo>
                    <a:pt x="35103" y="77580"/>
                  </a:lnTo>
                  <a:lnTo>
                    <a:pt x="35988" y="74631"/>
                  </a:lnTo>
                  <a:lnTo>
                    <a:pt x="36430" y="73303"/>
                  </a:lnTo>
                  <a:lnTo>
                    <a:pt x="37315" y="71976"/>
                  </a:lnTo>
                  <a:lnTo>
                    <a:pt x="37905" y="70206"/>
                  </a:lnTo>
                  <a:lnTo>
                    <a:pt x="38790" y="68583"/>
                  </a:lnTo>
                  <a:lnTo>
                    <a:pt x="40708" y="67846"/>
                  </a:lnTo>
                  <a:lnTo>
                    <a:pt x="42478" y="67108"/>
                  </a:lnTo>
                  <a:lnTo>
                    <a:pt x="43952" y="64896"/>
                  </a:lnTo>
                  <a:lnTo>
                    <a:pt x="44690" y="63126"/>
                  </a:lnTo>
                  <a:lnTo>
                    <a:pt x="44690" y="61946"/>
                  </a:lnTo>
                  <a:lnTo>
                    <a:pt x="43510" y="60176"/>
                  </a:lnTo>
                  <a:close/>
                </a:path>
              </a:pathLst>
            </a:custGeom>
            <a:grpFill/>
            <a:ln w="3175" cap="flat">
              <a:solidFill>
                <a:schemeClr val="bg2">
                  <a:lumMod val="90000"/>
                </a:schemeClr>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F2C9E0DE-1B69-C1AC-9D17-1238BDD02C66}"/>
                </a:ext>
              </a:extLst>
            </p:cNvPr>
            <p:cNvSpPr/>
            <p:nvPr/>
          </p:nvSpPr>
          <p:spPr>
            <a:xfrm>
              <a:off x="4138053" y="3814920"/>
              <a:ext cx="4719" cy="2654"/>
            </a:xfrm>
            <a:custGeom>
              <a:avLst/>
              <a:gdLst>
                <a:gd name="connsiteX0" fmla="*/ 3540 w 4719"/>
                <a:gd name="connsiteY0" fmla="*/ 0 h 2654"/>
                <a:gd name="connsiteX1" fmla="*/ 147 w 4719"/>
                <a:gd name="connsiteY1" fmla="*/ 1917 h 2654"/>
                <a:gd name="connsiteX2" fmla="*/ 0 w 4719"/>
                <a:gd name="connsiteY2" fmla="*/ 2655 h 2654"/>
                <a:gd name="connsiteX3" fmla="*/ 4130 w 4719"/>
                <a:gd name="connsiteY3" fmla="*/ 1328 h 2654"/>
                <a:gd name="connsiteX4" fmla="*/ 4720 w 4719"/>
                <a:gd name="connsiteY4" fmla="*/ 148 h 2654"/>
                <a:gd name="connsiteX5" fmla="*/ 3540 w 4719"/>
                <a:gd name="connsiteY5" fmla="*/ 0 h 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19" h="2654">
                  <a:moveTo>
                    <a:pt x="3540" y="0"/>
                  </a:moveTo>
                  <a:lnTo>
                    <a:pt x="147" y="1917"/>
                  </a:lnTo>
                  <a:lnTo>
                    <a:pt x="0" y="2655"/>
                  </a:lnTo>
                  <a:lnTo>
                    <a:pt x="4130" y="1328"/>
                  </a:lnTo>
                  <a:lnTo>
                    <a:pt x="4720" y="148"/>
                  </a:lnTo>
                  <a:lnTo>
                    <a:pt x="3540" y="0"/>
                  </a:lnTo>
                  <a:close/>
                </a:path>
              </a:pathLst>
            </a:custGeom>
            <a:grpFill/>
            <a:ln w="3175" cap="flat">
              <a:solidFill>
                <a:schemeClr val="bg2">
                  <a:lumMod val="90000"/>
                </a:schemeClr>
              </a:solid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98F095DB-615E-CB35-3073-482DE3484109}"/>
                </a:ext>
              </a:extLst>
            </p:cNvPr>
            <p:cNvSpPr/>
            <p:nvPr/>
          </p:nvSpPr>
          <p:spPr>
            <a:xfrm>
              <a:off x="4171534" y="3829965"/>
              <a:ext cx="5457" cy="19026"/>
            </a:xfrm>
            <a:custGeom>
              <a:avLst/>
              <a:gdLst>
                <a:gd name="connsiteX0" fmla="*/ 3097 w 5457"/>
                <a:gd name="connsiteY0" fmla="*/ 4425 h 19026"/>
                <a:gd name="connsiteX1" fmla="*/ 3540 w 5457"/>
                <a:gd name="connsiteY1" fmla="*/ 3687 h 19026"/>
                <a:gd name="connsiteX2" fmla="*/ 3540 w 5457"/>
                <a:gd name="connsiteY2" fmla="*/ 1327 h 19026"/>
                <a:gd name="connsiteX3" fmla="*/ 2802 w 5457"/>
                <a:gd name="connsiteY3" fmla="*/ 590 h 19026"/>
                <a:gd name="connsiteX4" fmla="*/ 1622 w 5457"/>
                <a:gd name="connsiteY4" fmla="*/ 590 h 19026"/>
                <a:gd name="connsiteX5" fmla="*/ 738 w 5457"/>
                <a:gd name="connsiteY5" fmla="*/ 0 h 19026"/>
                <a:gd name="connsiteX6" fmla="*/ 442 w 5457"/>
                <a:gd name="connsiteY6" fmla="*/ 295 h 19026"/>
                <a:gd name="connsiteX7" fmla="*/ 442 w 5457"/>
                <a:gd name="connsiteY7" fmla="*/ 738 h 19026"/>
                <a:gd name="connsiteX8" fmla="*/ 1032 w 5457"/>
                <a:gd name="connsiteY8" fmla="*/ 3097 h 19026"/>
                <a:gd name="connsiteX9" fmla="*/ 3097 w 5457"/>
                <a:gd name="connsiteY9" fmla="*/ 4425 h 19026"/>
                <a:gd name="connsiteX10" fmla="*/ 4572 w 5457"/>
                <a:gd name="connsiteY10" fmla="*/ 16224 h 19026"/>
                <a:gd name="connsiteX11" fmla="*/ 3835 w 5457"/>
                <a:gd name="connsiteY11" fmla="*/ 15339 h 19026"/>
                <a:gd name="connsiteX12" fmla="*/ 1770 w 5457"/>
                <a:gd name="connsiteY12" fmla="*/ 14454 h 19026"/>
                <a:gd name="connsiteX13" fmla="*/ 0 w 5457"/>
                <a:gd name="connsiteY13" fmla="*/ 16372 h 19026"/>
                <a:gd name="connsiteX14" fmla="*/ 0 w 5457"/>
                <a:gd name="connsiteY14" fmla="*/ 17256 h 19026"/>
                <a:gd name="connsiteX15" fmla="*/ 738 w 5457"/>
                <a:gd name="connsiteY15" fmla="*/ 18584 h 19026"/>
                <a:gd name="connsiteX16" fmla="*/ 3687 w 5457"/>
                <a:gd name="connsiteY16" fmla="*/ 19026 h 19026"/>
                <a:gd name="connsiteX17" fmla="*/ 4572 w 5457"/>
                <a:gd name="connsiteY17" fmla="*/ 17994 h 19026"/>
                <a:gd name="connsiteX18" fmla="*/ 5162 w 5457"/>
                <a:gd name="connsiteY18" fmla="*/ 17699 h 19026"/>
                <a:gd name="connsiteX19" fmla="*/ 5457 w 5457"/>
                <a:gd name="connsiteY19" fmla="*/ 17109 h 19026"/>
                <a:gd name="connsiteX20" fmla="*/ 5457 w 5457"/>
                <a:gd name="connsiteY20" fmla="*/ 16372 h 19026"/>
                <a:gd name="connsiteX21" fmla="*/ 4867 w 5457"/>
                <a:gd name="connsiteY21" fmla="*/ 16372 h 1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57" h="19026">
                  <a:moveTo>
                    <a:pt x="3097" y="4425"/>
                  </a:moveTo>
                  <a:lnTo>
                    <a:pt x="3540" y="3687"/>
                  </a:lnTo>
                  <a:lnTo>
                    <a:pt x="3540" y="1327"/>
                  </a:lnTo>
                  <a:lnTo>
                    <a:pt x="2802" y="590"/>
                  </a:lnTo>
                  <a:lnTo>
                    <a:pt x="1622" y="590"/>
                  </a:lnTo>
                  <a:lnTo>
                    <a:pt x="738" y="0"/>
                  </a:lnTo>
                  <a:lnTo>
                    <a:pt x="442" y="295"/>
                  </a:lnTo>
                  <a:lnTo>
                    <a:pt x="442" y="738"/>
                  </a:lnTo>
                  <a:lnTo>
                    <a:pt x="1032" y="3097"/>
                  </a:lnTo>
                  <a:lnTo>
                    <a:pt x="3097" y="4425"/>
                  </a:lnTo>
                  <a:close/>
                  <a:moveTo>
                    <a:pt x="4572" y="16224"/>
                  </a:moveTo>
                  <a:lnTo>
                    <a:pt x="3835" y="15339"/>
                  </a:lnTo>
                  <a:lnTo>
                    <a:pt x="1770" y="14454"/>
                  </a:lnTo>
                  <a:lnTo>
                    <a:pt x="0" y="16372"/>
                  </a:lnTo>
                  <a:lnTo>
                    <a:pt x="0" y="17256"/>
                  </a:lnTo>
                  <a:lnTo>
                    <a:pt x="738" y="18584"/>
                  </a:lnTo>
                  <a:lnTo>
                    <a:pt x="3687" y="19026"/>
                  </a:lnTo>
                  <a:lnTo>
                    <a:pt x="4572" y="17994"/>
                  </a:lnTo>
                  <a:lnTo>
                    <a:pt x="5162" y="17699"/>
                  </a:lnTo>
                  <a:lnTo>
                    <a:pt x="5457" y="17109"/>
                  </a:lnTo>
                  <a:lnTo>
                    <a:pt x="5457" y="16372"/>
                  </a:lnTo>
                  <a:lnTo>
                    <a:pt x="4867" y="16372"/>
                  </a:lnTo>
                  <a:close/>
                </a:path>
              </a:pathLst>
            </a:custGeom>
            <a:grpFill/>
            <a:ln w="3175" cap="flat">
              <a:solidFill>
                <a:schemeClr val="bg2">
                  <a:lumMod val="90000"/>
                </a:schemeClr>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246E3A90-8F82-8517-E052-5205167203E3}"/>
                </a:ext>
              </a:extLst>
            </p:cNvPr>
            <p:cNvSpPr/>
            <p:nvPr/>
          </p:nvSpPr>
          <p:spPr>
            <a:xfrm>
              <a:off x="7368996" y="3243244"/>
              <a:ext cx="376397" cy="265484"/>
            </a:xfrm>
            <a:custGeom>
              <a:avLst/>
              <a:gdLst>
                <a:gd name="connsiteX0" fmla="*/ 375955 w 376397"/>
                <a:gd name="connsiteY0" fmla="*/ 36725 h 265484"/>
                <a:gd name="connsiteX1" fmla="*/ 374775 w 376397"/>
                <a:gd name="connsiteY1" fmla="*/ 35398 h 265484"/>
                <a:gd name="connsiteX2" fmla="*/ 372268 w 376397"/>
                <a:gd name="connsiteY2" fmla="*/ 33186 h 265484"/>
                <a:gd name="connsiteX3" fmla="*/ 370351 w 376397"/>
                <a:gd name="connsiteY3" fmla="*/ 32153 h 265484"/>
                <a:gd name="connsiteX4" fmla="*/ 366811 w 376397"/>
                <a:gd name="connsiteY4" fmla="*/ 32448 h 265484"/>
                <a:gd name="connsiteX5" fmla="*/ 364746 w 376397"/>
                <a:gd name="connsiteY5" fmla="*/ 32006 h 265484"/>
                <a:gd name="connsiteX6" fmla="*/ 362238 w 376397"/>
                <a:gd name="connsiteY6" fmla="*/ 31416 h 265484"/>
                <a:gd name="connsiteX7" fmla="*/ 359879 w 376397"/>
                <a:gd name="connsiteY7" fmla="*/ 31416 h 265484"/>
                <a:gd name="connsiteX8" fmla="*/ 358404 w 376397"/>
                <a:gd name="connsiteY8" fmla="*/ 32743 h 265484"/>
                <a:gd name="connsiteX9" fmla="*/ 357519 w 376397"/>
                <a:gd name="connsiteY9" fmla="*/ 34070 h 265484"/>
                <a:gd name="connsiteX10" fmla="*/ 355159 w 376397"/>
                <a:gd name="connsiteY10" fmla="*/ 34513 h 265484"/>
                <a:gd name="connsiteX11" fmla="*/ 351767 w 376397"/>
                <a:gd name="connsiteY11" fmla="*/ 35398 h 265484"/>
                <a:gd name="connsiteX12" fmla="*/ 346604 w 376397"/>
                <a:gd name="connsiteY12" fmla="*/ 37020 h 265484"/>
                <a:gd name="connsiteX13" fmla="*/ 344097 w 376397"/>
                <a:gd name="connsiteY13" fmla="*/ 36725 h 265484"/>
                <a:gd name="connsiteX14" fmla="*/ 343360 w 376397"/>
                <a:gd name="connsiteY14" fmla="*/ 36135 h 265484"/>
                <a:gd name="connsiteX15" fmla="*/ 343950 w 376397"/>
                <a:gd name="connsiteY15" fmla="*/ 35250 h 265484"/>
                <a:gd name="connsiteX16" fmla="*/ 345720 w 376397"/>
                <a:gd name="connsiteY16" fmla="*/ 34070 h 265484"/>
                <a:gd name="connsiteX17" fmla="*/ 346162 w 376397"/>
                <a:gd name="connsiteY17" fmla="*/ 32596 h 265484"/>
                <a:gd name="connsiteX18" fmla="*/ 345867 w 376397"/>
                <a:gd name="connsiteY18" fmla="*/ 31416 h 265484"/>
                <a:gd name="connsiteX19" fmla="*/ 344097 w 376397"/>
                <a:gd name="connsiteY19" fmla="*/ 30973 h 265484"/>
                <a:gd name="connsiteX20" fmla="*/ 343507 w 376397"/>
                <a:gd name="connsiteY20" fmla="*/ 30826 h 265484"/>
                <a:gd name="connsiteX21" fmla="*/ 342770 w 376397"/>
                <a:gd name="connsiteY21" fmla="*/ 30531 h 265484"/>
                <a:gd name="connsiteX22" fmla="*/ 339525 w 376397"/>
                <a:gd name="connsiteY22" fmla="*/ 29793 h 265484"/>
                <a:gd name="connsiteX23" fmla="*/ 337018 w 376397"/>
                <a:gd name="connsiteY23" fmla="*/ 30088 h 265484"/>
                <a:gd name="connsiteX24" fmla="*/ 332445 w 376397"/>
                <a:gd name="connsiteY24" fmla="*/ 31711 h 265484"/>
                <a:gd name="connsiteX25" fmla="*/ 324186 w 376397"/>
                <a:gd name="connsiteY25" fmla="*/ 35840 h 265484"/>
                <a:gd name="connsiteX26" fmla="*/ 320646 w 376397"/>
                <a:gd name="connsiteY26" fmla="*/ 38790 h 265484"/>
                <a:gd name="connsiteX27" fmla="*/ 317991 w 376397"/>
                <a:gd name="connsiteY27" fmla="*/ 43067 h 265484"/>
                <a:gd name="connsiteX28" fmla="*/ 310174 w 376397"/>
                <a:gd name="connsiteY28" fmla="*/ 44395 h 265484"/>
                <a:gd name="connsiteX29" fmla="*/ 304865 w 376397"/>
                <a:gd name="connsiteY29" fmla="*/ 46902 h 265484"/>
                <a:gd name="connsiteX30" fmla="*/ 299260 w 376397"/>
                <a:gd name="connsiteY30" fmla="*/ 50884 h 265484"/>
                <a:gd name="connsiteX31" fmla="*/ 295720 w 376397"/>
                <a:gd name="connsiteY31" fmla="*/ 53097 h 265484"/>
                <a:gd name="connsiteX32" fmla="*/ 293950 w 376397"/>
                <a:gd name="connsiteY32" fmla="*/ 53392 h 265484"/>
                <a:gd name="connsiteX33" fmla="*/ 292180 w 376397"/>
                <a:gd name="connsiteY33" fmla="*/ 52949 h 265484"/>
                <a:gd name="connsiteX34" fmla="*/ 290263 w 376397"/>
                <a:gd name="connsiteY34" fmla="*/ 51917 h 265484"/>
                <a:gd name="connsiteX35" fmla="*/ 288641 w 376397"/>
                <a:gd name="connsiteY35" fmla="*/ 48525 h 265484"/>
                <a:gd name="connsiteX36" fmla="*/ 287018 w 376397"/>
                <a:gd name="connsiteY36" fmla="*/ 43510 h 265484"/>
                <a:gd name="connsiteX37" fmla="*/ 285986 w 376397"/>
                <a:gd name="connsiteY37" fmla="*/ 40118 h 265484"/>
                <a:gd name="connsiteX38" fmla="*/ 286575 w 376397"/>
                <a:gd name="connsiteY38" fmla="*/ 35840 h 265484"/>
                <a:gd name="connsiteX39" fmla="*/ 287313 w 376397"/>
                <a:gd name="connsiteY39" fmla="*/ 30826 h 265484"/>
                <a:gd name="connsiteX40" fmla="*/ 287903 w 376397"/>
                <a:gd name="connsiteY40" fmla="*/ 25811 h 265484"/>
                <a:gd name="connsiteX41" fmla="*/ 288935 w 376397"/>
                <a:gd name="connsiteY41" fmla="*/ 20059 h 265484"/>
                <a:gd name="connsiteX42" fmla="*/ 289820 w 376397"/>
                <a:gd name="connsiteY42" fmla="*/ 17994 h 265484"/>
                <a:gd name="connsiteX43" fmla="*/ 289968 w 376397"/>
                <a:gd name="connsiteY43" fmla="*/ 16519 h 265484"/>
                <a:gd name="connsiteX44" fmla="*/ 289083 w 376397"/>
                <a:gd name="connsiteY44" fmla="*/ 15929 h 265484"/>
                <a:gd name="connsiteX45" fmla="*/ 287460 w 376397"/>
                <a:gd name="connsiteY45" fmla="*/ 15929 h 265484"/>
                <a:gd name="connsiteX46" fmla="*/ 284953 w 376397"/>
                <a:gd name="connsiteY46" fmla="*/ 16667 h 265484"/>
                <a:gd name="connsiteX47" fmla="*/ 283036 w 376397"/>
                <a:gd name="connsiteY47" fmla="*/ 16814 h 265484"/>
                <a:gd name="connsiteX48" fmla="*/ 282003 w 376397"/>
                <a:gd name="connsiteY48" fmla="*/ 16372 h 265484"/>
                <a:gd name="connsiteX49" fmla="*/ 282151 w 376397"/>
                <a:gd name="connsiteY49" fmla="*/ 13569 h 265484"/>
                <a:gd name="connsiteX50" fmla="*/ 283478 w 376397"/>
                <a:gd name="connsiteY50" fmla="*/ 8702 h 265484"/>
                <a:gd name="connsiteX51" fmla="*/ 281414 w 376397"/>
                <a:gd name="connsiteY51" fmla="*/ 4572 h 265484"/>
                <a:gd name="connsiteX52" fmla="*/ 276104 w 376397"/>
                <a:gd name="connsiteY52" fmla="*/ 1180 h 265484"/>
                <a:gd name="connsiteX53" fmla="*/ 271531 w 376397"/>
                <a:gd name="connsiteY53" fmla="*/ 0 h 265484"/>
                <a:gd name="connsiteX54" fmla="*/ 267844 w 376397"/>
                <a:gd name="connsiteY54" fmla="*/ 1033 h 265484"/>
                <a:gd name="connsiteX55" fmla="*/ 264747 w 376397"/>
                <a:gd name="connsiteY55" fmla="*/ 3687 h 265484"/>
                <a:gd name="connsiteX56" fmla="*/ 262092 w 376397"/>
                <a:gd name="connsiteY56" fmla="*/ 8112 h 265484"/>
                <a:gd name="connsiteX57" fmla="*/ 259437 w 376397"/>
                <a:gd name="connsiteY57" fmla="*/ 11504 h 265484"/>
                <a:gd name="connsiteX58" fmla="*/ 256782 w 376397"/>
                <a:gd name="connsiteY58" fmla="*/ 14307 h 265484"/>
                <a:gd name="connsiteX59" fmla="*/ 254865 w 376397"/>
                <a:gd name="connsiteY59" fmla="*/ 15634 h 265484"/>
                <a:gd name="connsiteX60" fmla="*/ 254128 w 376397"/>
                <a:gd name="connsiteY60" fmla="*/ 16076 h 265484"/>
                <a:gd name="connsiteX61" fmla="*/ 253832 w 376397"/>
                <a:gd name="connsiteY61" fmla="*/ 17256 h 265484"/>
                <a:gd name="connsiteX62" fmla="*/ 255307 w 376397"/>
                <a:gd name="connsiteY62" fmla="*/ 20944 h 265484"/>
                <a:gd name="connsiteX63" fmla="*/ 255160 w 376397"/>
                <a:gd name="connsiteY63" fmla="*/ 24041 h 265484"/>
                <a:gd name="connsiteX64" fmla="*/ 253538 w 376397"/>
                <a:gd name="connsiteY64" fmla="*/ 26401 h 265484"/>
                <a:gd name="connsiteX65" fmla="*/ 251768 w 376397"/>
                <a:gd name="connsiteY65" fmla="*/ 27581 h 265484"/>
                <a:gd name="connsiteX66" fmla="*/ 249703 w 376397"/>
                <a:gd name="connsiteY66" fmla="*/ 27433 h 265484"/>
                <a:gd name="connsiteX67" fmla="*/ 248228 w 376397"/>
                <a:gd name="connsiteY67" fmla="*/ 26991 h 265484"/>
                <a:gd name="connsiteX68" fmla="*/ 247048 w 376397"/>
                <a:gd name="connsiteY68" fmla="*/ 25958 h 265484"/>
                <a:gd name="connsiteX69" fmla="*/ 243951 w 376397"/>
                <a:gd name="connsiteY69" fmla="*/ 25664 h 265484"/>
                <a:gd name="connsiteX70" fmla="*/ 238788 w 376397"/>
                <a:gd name="connsiteY70" fmla="*/ 26106 h 265484"/>
                <a:gd name="connsiteX71" fmla="*/ 235249 w 376397"/>
                <a:gd name="connsiteY71" fmla="*/ 27286 h 265484"/>
                <a:gd name="connsiteX72" fmla="*/ 233479 w 376397"/>
                <a:gd name="connsiteY72" fmla="*/ 29351 h 265484"/>
                <a:gd name="connsiteX73" fmla="*/ 232889 w 376397"/>
                <a:gd name="connsiteY73" fmla="*/ 32006 h 265484"/>
                <a:gd name="connsiteX74" fmla="*/ 233626 w 376397"/>
                <a:gd name="connsiteY74" fmla="*/ 35250 h 265484"/>
                <a:gd name="connsiteX75" fmla="*/ 233331 w 376397"/>
                <a:gd name="connsiteY75" fmla="*/ 37758 h 265484"/>
                <a:gd name="connsiteX76" fmla="*/ 231709 w 376397"/>
                <a:gd name="connsiteY76" fmla="*/ 39380 h 265484"/>
                <a:gd name="connsiteX77" fmla="*/ 230381 w 376397"/>
                <a:gd name="connsiteY77" fmla="*/ 40413 h 265484"/>
                <a:gd name="connsiteX78" fmla="*/ 229349 w 376397"/>
                <a:gd name="connsiteY78" fmla="*/ 40708 h 265484"/>
                <a:gd name="connsiteX79" fmla="*/ 227136 w 376397"/>
                <a:gd name="connsiteY79" fmla="*/ 39233 h 265484"/>
                <a:gd name="connsiteX80" fmla="*/ 223744 w 376397"/>
                <a:gd name="connsiteY80" fmla="*/ 35988 h 265484"/>
                <a:gd name="connsiteX81" fmla="*/ 221385 w 376397"/>
                <a:gd name="connsiteY81" fmla="*/ 34218 h 265484"/>
                <a:gd name="connsiteX82" fmla="*/ 220204 w 376397"/>
                <a:gd name="connsiteY82" fmla="*/ 33923 h 265484"/>
                <a:gd name="connsiteX83" fmla="*/ 219467 w 376397"/>
                <a:gd name="connsiteY83" fmla="*/ 34070 h 265484"/>
                <a:gd name="connsiteX84" fmla="*/ 218730 w 376397"/>
                <a:gd name="connsiteY84" fmla="*/ 34365 h 265484"/>
                <a:gd name="connsiteX85" fmla="*/ 218287 w 376397"/>
                <a:gd name="connsiteY85" fmla="*/ 34808 h 265484"/>
                <a:gd name="connsiteX86" fmla="*/ 217844 w 376397"/>
                <a:gd name="connsiteY86" fmla="*/ 35840 h 265484"/>
                <a:gd name="connsiteX87" fmla="*/ 216812 w 376397"/>
                <a:gd name="connsiteY87" fmla="*/ 36135 h 265484"/>
                <a:gd name="connsiteX88" fmla="*/ 215190 w 376397"/>
                <a:gd name="connsiteY88" fmla="*/ 35840 h 265484"/>
                <a:gd name="connsiteX89" fmla="*/ 213862 w 376397"/>
                <a:gd name="connsiteY89" fmla="*/ 36135 h 265484"/>
                <a:gd name="connsiteX90" fmla="*/ 212977 w 376397"/>
                <a:gd name="connsiteY90" fmla="*/ 37168 h 265484"/>
                <a:gd name="connsiteX91" fmla="*/ 210618 w 376397"/>
                <a:gd name="connsiteY91" fmla="*/ 38495 h 265484"/>
                <a:gd name="connsiteX92" fmla="*/ 206488 w 376397"/>
                <a:gd name="connsiteY92" fmla="*/ 39823 h 265484"/>
                <a:gd name="connsiteX93" fmla="*/ 204128 w 376397"/>
                <a:gd name="connsiteY93" fmla="*/ 41298 h 265484"/>
                <a:gd name="connsiteX94" fmla="*/ 203833 w 376397"/>
                <a:gd name="connsiteY94" fmla="*/ 42772 h 265484"/>
                <a:gd name="connsiteX95" fmla="*/ 203095 w 376397"/>
                <a:gd name="connsiteY95" fmla="*/ 43510 h 265484"/>
                <a:gd name="connsiteX96" fmla="*/ 201916 w 376397"/>
                <a:gd name="connsiteY96" fmla="*/ 43215 h 265484"/>
                <a:gd name="connsiteX97" fmla="*/ 198081 w 376397"/>
                <a:gd name="connsiteY97" fmla="*/ 45427 h 265484"/>
                <a:gd name="connsiteX98" fmla="*/ 195278 w 376397"/>
                <a:gd name="connsiteY98" fmla="*/ 44690 h 265484"/>
                <a:gd name="connsiteX99" fmla="*/ 192033 w 376397"/>
                <a:gd name="connsiteY99" fmla="*/ 42035 h 265484"/>
                <a:gd name="connsiteX100" fmla="*/ 190264 w 376397"/>
                <a:gd name="connsiteY100" fmla="*/ 39675 h 265484"/>
                <a:gd name="connsiteX101" fmla="*/ 189969 w 376397"/>
                <a:gd name="connsiteY101" fmla="*/ 38790 h 265484"/>
                <a:gd name="connsiteX102" fmla="*/ 189821 w 376397"/>
                <a:gd name="connsiteY102" fmla="*/ 37905 h 265484"/>
                <a:gd name="connsiteX103" fmla="*/ 188494 w 376397"/>
                <a:gd name="connsiteY103" fmla="*/ 37168 h 265484"/>
                <a:gd name="connsiteX104" fmla="*/ 186134 w 376397"/>
                <a:gd name="connsiteY104" fmla="*/ 37315 h 265484"/>
                <a:gd name="connsiteX105" fmla="*/ 184512 w 376397"/>
                <a:gd name="connsiteY105" fmla="*/ 36873 h 265484"/>
                <a:gd name="connsiteX106" fmla="*/ 183774 w 376397"/>
                <a:gd name="connsiteY106" fmla="*/ 35988 h 265484"/>
                <a:gd name="connsiteX107" fmla="*/ 181709 w 376397"/>
                <a:gd name="connsiteY107" fmla="*/ 36135 h 265484"/>
                <a:gd name="connsiteX108" fmla="*/ 178612 w 376397"/>
                <a:gd name="connsiteY108" fmla="*/ 37610 h 265484"/>
                <a:gd name="connsiteX109" fmla="*/ 175367 w 376397"/>
                <a:gd name="connsiteY109" fmla="*/ 36873 h 265484"/>
                <a:gd name="connsiteX110" fmla="*/ 171975 w 376397"/>
                <a:gd name="connsiteY110" fmla="*/ 33923 h 265484"/>
                <a:gd name="connsiteX111" fmla="*/ 165633 w 376397"/>
                <a:gd name="connsiteY111" fmla="*/ 32743 h 265484"/>
                <a:gd name="connsiteX112" fmla="*/ 157668 w 376397"/>
                <a:gd name="connsiteY112" fmla="*/ 33481 h 265484"/>
                <a:gd name="connsiteX113" fmla="*/ 156341 w 376397"/>
                <a:gd name="connsiteY113" fmla="*/ 33628 h 265484"/>
                <a:gd name="connsiteX114" fmla="*/ 153244 w 376397"/>
                <a:gd name="connsiteY114" fmla="*/ 32890 h 265484"/>
                <a:gd name="connsiteX115" fmla="*/ 146901 w 376397"/>
                <a:gd name="connsiteY115" fmla="*/ 31416 h 265484"/>
                <a:gd name="connsiteX116" fmla="*/ 141444 w 376397"/>
                <a:gd name="connsiteY116" fmla="*/ 28613 h 265484"/>
                <a:gd name="connsiteX117" fmla="*/ 137904 w 376397"/>
                <a:gd name="connsiteY117" fmla="*/ 26844 h 265484"/>
                <a:gd name="connsiteX118" fmla="*/ 137314 w 376397"/>
                <a:gd name="connsiteY118" fmla="*/ 27138 h 265484"/>
                <a:gd name="connsiteX119" fmla="*/ 135839 w 376397"/>
                <a:gd name="connsiteY119" fmla="*/ 28318 h 265484"/>
                <a:gd name="connsiteX120" fmla="*/ 134660 w 376397"/>
                <a:gd name="connsiteY120" fmla="*/ 29941 h 265484"/>
                <a:gd name="connsiteX121" fmla="*/ 133775 w 376397"/>
                <a:gd name="connsiteY121" fmla="*/ 32890 h 265484"/>
                <a:gd name="connsiteX122" fmla="*/ 132447 w 376397"/>
                <a:gd name="connsiteY122" fmla="*/ 36430 h 265484"/>
                <a:gd name="connsiteX123" fmla="*/ 125810 w 376397"/>
                <a:gd name="connsiteY123" fmla="*/ 36578 h 265484"/>
                <a:gd name="connsiteX124" fmla="*/ 120353 w 376397"/>
                <a:gd name="connsiteY124" fmla="*/ 36725 h 265484"/>
                <a:gd name="connsiteX125" fmla="*/ 116666 w 376397"/>
                <a:gd name="connsiteY125" fmla="*/ 38053 h 265484"/>
                <a:gd name="connsiteX126" fmla="*/ 113126 w 376397"/>
                <a:gd name="connsiteY126" fmla="*/ 39970 h 265484"/>
                <a:gd name="connsiteX127" fmla="*/ 112241 w 376397"/>
                <a:gd name="connsiteY127" fmla="*/ 42183 h 265484"/>
                <a:gd name="connsiteX128" fmla="*/ 111503 w 376397"/>
                <a:gd name="connsiteY128" fmla="*/ 44985 h 265484"/>
                <a:gd name="connsiteX129" fmla="*/ 109439 w 376397"/>
                <a:gd name="connsiteY129" fmla="*/ 51327 h 265484"/>
                <a:gd name="connsiteX130" fmla="*/ 107521 w 376397"/>
                <a:gd name="connsiteY130" fmla="*/ 57227 h 265484"/>
                <a:gd name="connsiteX131" fmla="*/ 106636 w 376397"/>
                <a:gd name="connsiteY131" fmla="*/ 61061 h 265484"/>
                <a:gd name="connsiteX132" fmla="*/ 105161 w 376397"/>
                <a:gd name="connsiteY132" fmla="*/ 63569 h 265484"/>
                <a:gd name="connsiteX133" fmla="*/ 101179 w 376397"/>
                <a:gd name="connsiteY133" fmla="*/ 66961 h 265484"/>
                <a:gd name="connsiteX134" fmla="*/ 96607 w 376397"/>
                <a:gd name="connsiteY134" fmla="*/ 69321 h 265484"/>
                <a:gd name="connsiteX135" fmla="*/ 94247 w 376397"/>
                <a:gd name="connsiteY135" fmla="*/ 70353 h 265484"/>
                <a:gd name="connsiteX136" fmla="*/ 93215 w 376397"/>
                <a:gd name="connsiteY136" fmla="*/ 71681 h 265484"/>
                <a:gd name="connsiteX137" fmla="*/ 92919 w 376397"/>
                <a:gd name="connsiteY137" fmla="*/ 73008 h 265484"/>
                <a:gd name="connsiteX138" fmla="*/ 92034 w 376397"/>
                <a:gd name="connsiteY138" fmla="*/ 73451 h 265484"/>
                <a:gd name="connsiteX139" fmla="*/ 90117 w 376397"/>
                <a:gd name="connsiteY139" fmla="*/ 73156 h 265484"/>
                <a:gd name="connsiteX140" fmla="*/ 88200 w 376397"/>
                <a:gd name="connsiteY140" fmla="*/ 73451 h 265484"/>
                <a:gd name="connsiteX141" fmla="*/ 83923 w 376397"/>
                <a:gd name="connsiteY141" fmla="*/ 74778 h 265484"/>
                <a:gd name="connsiteX142" fmla="*/ 79203 w 376397"/>
                <a:gd name="connsiteY142" fmla="*/ 76401 h 265484"/>
                <a:gd name="connsiteX143" fmla="*/ 73598 w 376397"/>
                <a:gd name="connsiteY143" fmla="*/ 78023 h 265484"/>
                <a:gd name="connsiteX144" fmla="*/ 70353 w 376397"/>
                <a:gd name="connsiteY144" fmla="*/ 78023 h 265484"/>
                <a:gd name="connsiteX145" fmla="*/ 69026 w 376397"/>
                <a:gd name="connsiteY145" fmla="*/ 78318 h 265484"/>
                <a:gd name="connsiteX146" fmla="*/ 68583 w 376397"/>
                <a:gd name="connsiteY146" fmla="*/ 79203 h 265484"/>
                <a:gd name="connsiteX147" fmla="*/ 69026 w 376397"/>
                <a:gd name="connsiteY147" fmla="*/ 80678 h 265484"/>
                <a:gd name="connsiteX148" fmla="*/ 69616 w 376397"/>
                <a:gd name="connsiteY148" fmla="*/ 81858 h 265484"/>
                <a:gd name="connsiteX149" fmla="*/ 70058 w 376397"/>
                <a:gd name="connsiteY149" fmla="*/ 83332 h 265484"/>
                <a:gd name="connsiteX150" fmla="*/ 68731 w 376397"/>
                <a:gd name="connsiteY150" fmla="*/ 84512 h 265484"/>
                <a:gd name="connsiteX151" fmla="*/ 67846 w 376397"/>
                <a:gd name="connsiteY151" fmla="*/ 86577 h 265484"/>
                <a:gd name="connsiteX152" fmla="*/ 67108 w 376397"/>
                <a:gd name="connsiteY152" fmla="*/ 90117 h 265484"/>
                <a:gd name="connsiteX153" fmla="*/ 65191 w 376397"/>
                <a:gd name="connsiteY153" fmla="*/ 91297 h 265484"/>
                <a:gd name="connsiteX154" fmla="*/ 61947 w 376397"/>
                <a:gd name="connsiteY154" fmla="*/ 93067 h 265484"/>
                <a:gd name="connsiteX155" fmla="*/ 58406 w 376397"/>
                <a:gd name="connsiteY155" fmla="*/ 95279 h 265484"/>
                <a:gd name="connsiteX156" fmla="*/ 57522 w 376397"/>
                <a:gd name="connsiteY156" fmla="*/ 95869 h 265484"/>
                <a:gd name="connsiteX157" fmla="*/ 55457 w 376397"/>
                <a:gd name="connsiteY157" fmla="*/ 96459 h 265484"/>
                <a:gd name="connsiteX158" fmla="*/ 53539 w 376397"/>
                <a:gd name="connsiteY158" fmla="*/ 96312 h 265484"/>
                <a:gd name="connsiteX159" fmla="*/ 51622 w 376397"/>
                <a:gd name="connsiteY159" fmla="*/ 95869 h 265484"/>
                <a:gd name="connsiteX160" fmla="*/ 49704 w 376397"/>
                <a:gd name="connsiteY160" fmla="*/ 96459 h 265484"/>
                <a:gd name="connsiteX161" fmla="*/ 47640 w 376397"/>
                <a:gd name="connsiteY161" fmla="*/ 98377 h 265484"/>
                <a:gd name="connsiteX162" fmla="*/ 46607 w 376397"/>
                <a:gd name="connsiteY162" fmla="*/ 97787 h 265484"/>
                <a:gd name="connsiteX163" fmla="*/ 46165 w 376397"/>
                <a:gd name="connsiteY163" fmla="*/ 96017 h 265484"/>
                <a:gd name="connsiteX164" fmla="*/ 45132 w 376397"/>
                <a:gd name="connsiteY164" fmla="*/ 94837 h 265484"/>
                <a:gd name="connsiteX165" fmla="*/ 41887 w 376397"/>
                <a:gd name="connsiteY165" fmla="*/ 92182 h 265484"/>
                <a:gd name="connsiteX166" fmla="*/ 39085 w 376397"/>
                <a:gd name="connsiteY166" fmla="*/ 90265 h 265484"/>
                <a:gd name="connsiteX167" fmla="*/ 37905 w 376397"/>
                <a:gd name="connsiteY167" fmla="*/ 90117 h 265484"/>
                <a:gd name="connsiteX168" fmla="*/ 35398 w 376397"/>
                <a:gd name="connsiteY168" fmla="*/ 90560 h 265484"/>
                <a:gd name="connsiteX169" fmla="*/ 32153 w 376397"/>
                <a:gd name="connsiteY169" fmla="*/ 91002 h 265484"/>
                <a:gd name="connsiteX170" fmla="*/ 29646 w 376397"/>
                <a:gd name="connsiteY170" fmla="*/ 90560 h 265484"/>
                <a:gd name="connsiteX171" fmla="*/ 27581 w 376397"/>
                <a:gd name="connsiteY171" fmla="*/ 89822 h 265484"/>
                <a:gd name="connsiteX172" fmla="*/ 24484 w 376397"/>
                <a:gd name="connsiteY172" fmla="*/ 87167 h 265484"/>
                <a:gd name="connsiteX173" fmla="*/ 23304 w 376397"/>
                <a:gd name="connsiteY173" fmla="*/ 85840 h 265484"/>
                <a:gd name="connsiteX174" fmla="*/ 22419 w 376397"/>
                <a:gd name="connsiteY174" fmla="*/ 84807 h 265484"/>
                <a:gd name="connsiteX175" fmla="*/ 20206 w 376397"/>
                <a:gd name="connsiteY175" fmla="*/ 85103 h 265484"/>
                <a:gd name="connsiteX176" fmla="*/ 20796 w 376397"/>
                <a:gd name="connsiteY176" fmla="*/ 87020 h 265484"/>
                <a:gd name="connsiteX177" fmla="*/ 20649 w 376397"/>
                <a:gd name="connsiteY177" fmla="*/ 88200 h 265484"/>
                <a:gd name="connsiteX178" fmla="*/ 19764 w 376397"/>
                <a:gd name="connsiteY178" fmla="*/ 89380 h 265484"/>
                <a:gd name="connsiteX179" fmla="*/ 19321 w 376397"/>
                <a:gd name="connsiteY179" fmla="*/ 90855 h 265484"/>
                <a:gd name="connsiteX180" fmla="*/ 18584 w 376397"/>
                <a:gd name="connsiteY180" fmla="*/ 92624 h 265484"/>
                <a:gd name="connsiteX181" fmla="*/ 18289 w 376397"/>
                <a:gd name="connsiteY181" fmla="*/ 94099 h 265484"/>
                <a:gd name="connsiteX182" fmla="*/ 17109 w 376397"/>
                <a:gd name="connsiteY182" fmla="*/ 94837 h 265484"/>
                <a:gd name="connsiteX183" fmla="*/ 16076 w 376397"/>
                <a:gd name="connsiteY183" fmla="*/ 95279 h 265484"/>
                <a:gd name="connsiteX184" fmla="*/ 16224 w 376397"/>
                <a:gd name="connsiteY184" fmla="*/ 97197 h 265484"/>
                <a:gd name="connsiteX185" fmla="*/ 16667 w 376397"/>
                <a:gd name="connsiteY185" fmla="*/ 98672 h 265484"/>
                <a:gd name="connsiteX186" fmla="*/ 17257 w 376397"/>
                <a:gd name="connsiteY186" fmla="*/ 100589 h 265484"/>
                <a:gd name="connsiteX187" fmla="*/ 16667 w 376397"/>
                <a:gd name="connsiteY187" fmla="*/ 101917 h 265484"/>
                <a:gd name="connsiteX188" fmla="*/ 16224 w 376397"/>
                <a:gd name="connsiteY188" fmla="*/ 103391 h 265484"/>
                <a:gd name="connsiteX189" fmla="*/ 15192 w 376397"/>
                <a:gd name="connsiteY189" fmla="*/ 105604 h 265484"/>
                <a:gd name="connsiteX190" fmla="*/ 15486 w 376397"/>
                <a:gd name="connsiteY190" fmla="*/ 107669 h 265484"/>
                <a:gd name="connsiteX191" fmla="*/ 14454 w 376397"/>
                <a:gd name="connsiteY191" fmla="*/ 109291 h 265484"/>
                <a:gd name="connsiteX192" fmla="*/ 13127 w 376397"/>
                <a:gd name="connsiteY192" fmla="*/ 110766 h 265484"/>
                <a:gd name="connsiteX193" fmla="*/ 12242 w 376397"/>
                <a:gd name="connsiteY193" fmla="*/ 111946 h 265484"/>
                <a:gd name="connsiteX194" fmla="*/ 12094 w 376397"/>
                <a:gd name="connsiteY194" fmla="*/ 113568 h 265484"/>
                <a:gd name="connsiteX195" fmla="*/ 11209 w 376397"/>
                <a:gd name="connsiteY195" fmla="*/ 114158 h 265484"/>
                <a:gd name="connsiteX196" fmla="*/ 9440 w 376397"/>
                <a:gd name="connsiteY196" fmla="*/ 115486 h 265484"/>
                <a:gd name="connsiteX197" fmla="*/ 8259 w 376397"/>
                <a:gd name="connsiteY197" fmla="*/ 116518 h 265484"/>
                <a:gd name="connsiteX198" fmla="*/ 6637 w 376397"/>
                <a:gd name="connsiteY198" fmla="*/ 116813 h 265484"/>
                <a:gd name="connsiteX199" fmla="*/ 6195 w 376397"/>
                <a:gd name="connsiteY199" fmla="*/ 117551 h 265484"/>
                <a:gd name="connsiteX200" fmla="*/ 6490 w 376397"/>
                <a:gd name="connsiteY200" fmla="*/ 118288 h 265484"/>
                <a:gd name="connsiteX201" fmla="*/ 7227 w 376397"/>
                <a:gd name="connsiteY201" fmla="*/ 118731 h 265484"/>
                <a:gd name="connsiteX202" fmla="*/ 8259 w 376397"/>
                <a:gd name="connsiteY202" fmla="*/ 120500 h 265484"/>
                <a:gd name="connsiteX203" fmla="*/ 10472 w 376397"/>
                <a:gd name="connsiteY203" fmla="*/ 123303 h 265484"/>
                <a:gd name="connsiteX204" fmla="*/ 4130 w 376397"/>
                <a:gd name="connsiteY204" fmla="*/ 123745 h 265484"/>
                <a:gd name="connsiteX205" fmla="*/ 2212 w 376397"/>
                <a:gd name="connsiteY205" fmla="*/ 126252 h 265484"/>
                <a:gd name="connsiteX206" fmla="*/ 0 w 376397"/>
                <a:gd name="connsiteY206" fmla="*/ 129940 h 265484"/>
                <a:gd name="connsiteX207" fmla="*/ 1033 w 376397"/>
                <a:gd name="connsiteY207" fmla="*/ 137314 h 265484"/>
                <a:gd name="connsiteX208" fmla="*/ 0 w 376397"/>
                <a:gd name="connsiteY208" fmla="*/ 141149 h 265484"/>
                <a:gd name="connsiteX209" fmla="*/ 590 w 376397"/>
                <a:gd name="connsiteY209" fmla="*/ 143214 h 265484"/>
                <a:gd name="connsiteX210" fmla="*/ 2212 w 376397"/>
                <a:gd name="connsiteY210" fmla="*/ 144837 h 265484"/>
                <a:gd name="connsiteX211" fmla="*/ 4425 w 376397"/>
                <a:gd name="connsiteY211" fmla="*/ 145574 h 265484"/>
                <a:gd name="connsiteX212" fmla="*/ 8407 w 376397"/>
                <a:gd name="connsiteY212" fmla="*/ 145574 h 265484"/>
                <a:gd name="connsiteX213" fmla="*/ 10914 w 376397"/>
                <a:gd name="connsiteY213" fmla="*/ 146164 h 265484"/>
                <a:gd name="connsiteX214" fmla="*/ 11209 w 376397"/>
                <a:gd name="connsiteY214" fmla="*/ 147196 h 265484"/>
                <a:gd name="connsiteX215" fmla="*/ 9734 w 376397"/>
                <a:gd name="connsiteY215" fmla="*/ 148671 h 265484"/>
                <a:gd name="connsiteX216" fmla="*/ 7375 w 376397"/>
                <a:gd name="connsiteY216" fmla="*/ 151326 h 265484"/>
                <a:gd name="connsiteX217" fmla="*/ 6047 w 376397"/>
                <a:gd name="connsiteY217" fmla="*/ 152506 h 265484"/>
                <a:gd name="connsiteX218" fmla="*/ 1917 w 376397"/>
                <a:gd name="connsiteY218" fmla="*/ 157816 h 265484"/>
                <a:gd name="connsiteX219" fmla="*/ 1917 w 376397"/>
                <a:gd name="connsiteY219" fmla="*/ 160176 h 265484"/>
                <a:gd name="connsiteX220" fmla="*/ 2360 w 376397"/>
                <a:gd name="connsiteY220" fmla="*/ 162093 h 265484"/>
                <a:gd name="connsiteX221" fmla="*/ 4130 w 376397"/>
                <a:gd name="connsiteY221" fmla="*/ 167845 h 265484"/>
                <a:gd name="connsiteX222" fmla="*/ 5900 w 376397"/>
                <a:gd name="connsiteY222" fmla="*/ 173450 h 265484"/>
                <a:gd name="connsiteX223" fmla="*/ 8997 w 376397"/>
                <a:gd name="connsiteY223" fmla="*/ 183627 h 265484"/>
                <a:gd name="connsiteX224" fmla="*/ 8850 w 376397"/>
                <a:gd name="connsiteY224" fmla="*/ 185986 h 265484"/>
                <a:gd name="connsiteX225" fmla="*/ 7965 w 376397"/>
                <a:gd name="connsiteY225" fmla="*/ 191149 h 265484"/>
                <a:gd name="connsiteX226" fmla="*/ 7817 w 376397"/>
                <a:gd name="connsiteY226" fmla="*/ 194394 h 265484"/>
                <a:gd name="connsiteX227" fmla="*/ 8259 w 376397"/>
                <a:gd name="connsiteY227" fmla="*/ 198523 h 265484"/>
                <a:gd name="connsiteX228" fmla="*/ 7965 w 376397"/>
                <a:gd name="connsiteY228" fmla="*/ 200588 h 265484"/>
                <a:gd name="connsiteX229" fmla="*/ 8702 w 376397"/>
                <a:gd name="connsiteY229" fmla="*/ 205455 h 265484"/>
                <a:gd name="connsiteX230" fmla="*/ 9587 w 376397"/>
                <a:gd name="connsiteY230" fmla="*/ 205750 h 265484"/>
                <a:gd name="connsiteX231" fmla="*/ 16372 w 376397"/>
                <a:gd name="connsiteY231" fmla="*/ 206635 h 265484"/>
                <a:gd name="connsiteX232" fmla="*/ 22419 w 376397"/>
                <a:gd name="connsiteY232" fmla="*/ 207520 h 265484"/>
                <a:gd name="connsiteX233" fmla="*/ 30678 w 376397"/>
                <a:gd name="connsiteY233" fmla="*/ 208700 h 265484"/>
                <a:gd name="connsiteX234" fmla="*/ 33186 w 376397"/>
                <a:gd name="connsiteY234" fmla="*/ 211355 h 265484"/>
                <a:gd name="connsiteX235" fmla="*/ 34661 w 376397"/>
                <a:gd name="connsiteY235" fmla="*/ 217550 h 265484"/>
                <a:gd name="connsiteX236" fmla="*/ 34661 w 376397"/>
                <a:gd name="connsiteY236" fmla="*/ 222122 h 265484"/>
                <a:gd name="connsiteX237" fmla="*/ 33923 w 376397"/>
                <a:gd name="connsiteY237" fmla="*/ 224482 h 265484"/>
                <a:gd name="connsiteX238" fmla="*/ 28023 w 376397"/>
                <a:gd name="connsiteY238" fmla="*/ 231119 h 265484"/>
                <a:gd name="connsiteX239" fmla="*/ 22124 w 376397"/>
                <a:gd name="connsiteY239" fmla="*/ 237756 h 265484"/>
                <a:gd name="connsiteX240" fmla="*/ 16076 w 376397"/>
                <a:gd name="connsiteY240" fmla="*/ 244541 h 265484"/>
                <a:gd name="connsiteX241" fmla="*/ 9292 w 376397"/>
                <a:gd name="connsiteY241" fmla="*/ 252210 h 265484"/>
                <a:gd name="connsiteX242" fmla="*/ 19321 w 376397"/>
                <a:gd name="connsiteY242" fmla="*/ 255307 h 265484"/>
                <a:gd name="connsiteX243" fmla="*/ 26991 w 376397"/>
                <a:gd name="connsiteY243" fmla="*/ 257667 h 265484"/>
                <a:gd name="connsiteX244" fmla="*/ 39528 w 376397"/>
                <a:gd name="connsiteY244" fmla="*/ 261502 h 265484"/>
                <a:gd name="connsiteX245" fmla="*/ 49262 w 376397"/>
                <a:gd name="connsiteY245" fmla="*/ 264452 h 265484"/>
                <a:gd name="connsiteX246" fmla="*/ 52064 w 376397"/>
                <a:gd name="connsiteY246" fmla="*/ 265042 h 265484"/>
                <a:gd name="connsiteX247" fmla="*/ 80530 w 376397"/>
                <a:gd name="connsiteY247" fmla="*/ 262387 h 265484"/>
                <a:gd name="connsiteX248" fmla="*/ 91002 w 376397"/>
                <a:gd name="connsiteY248" fmla="*/ 264452 h 265484"/>
                <a:gd name="connsiteX249" fmla="*/ 94394 w 376397"/>
                <a:gd name="connsiteY249" fmla="*/ 265484 h 265484"/>
                <a:gd name="connsiteX250" fmla="*/ 94837 w 376397"/>
                <a:gd name="connsiteY250" fmla="*/ 264894 h 265484"/>
                <a:gd name="connsiteX251" fmla="*/ 96312 w 376397"/>
                <a:gd name="connsiteY251" fmla="*/ 263567 h 265484"/>
                <a:gd name="connsiteX252" fmla="*/ 98819 w 376397"/>
                <a:gd name="connsiteY252" fmla="*/ 262239 h 265484"/>
                <a:gd name="connsiteX253" fmla="*/ 102064 w 376397"/>
                <a:gd name="connsiteY253" fmla="*/ 261207 h 265484"/>
                <a:gd name="connsiteX254" fmla="*/ 105456 w 376397"/>
                <a:gd name="connsiteY254" fmla="*/ 260617 h 265484"/>
                <a:gd name="connsiteX255" fmla="*/ 110176 w 376397"/>
                <a:gd name="connsiteY255" fmla="*/ 260470 h 265484"/>
                <a:gd name="connsiteX256" fmla="*/ 113421 w 376397"/>
                <a:gd name="connsiteY256" fmla="*/ 260617 h 265484"/>
                <a:gd name="connsiteX257" fmla="*/ 115781 w 376397"/>
                <a:gd name="connsiteY257" fmla="*/ 260912 h 265484"/>
                <a:gd name="connsiteX258" fmla="*/ 120501 w 376397"/>
                <a:gd name="connsiteY258" fmla="*/ 260765 h 265484"/>
                <a:gd name="connsiteX259" fmla="*/ 122713 w 376397"/>
                <a:gd name="connsiteY259" fmla="*/ 260175 h 265484"/>
                <a:gd name="connsiteX260" fmla="*/ 130235 w 376397"/>
                <a:gd name="connsiteY260" fmla="*/ 258110 h 265484"/>
                <a:gd name="connsiteX261" fmla="*/ 135397 w 376397"/>
                <a:gd name="connsiteY261" fmla="*/ 256635 h 265484"/>
                <a:gd name="connsiteX262" fmla="*/ 143067 w 376397"/>
                <a:gd name="connsiteY262" fmla="*/ 254422 h 265484"/>
                <a:gd name="connsiteX263" fmla="*/ 148671 w 376397"/>
                <a:gd name="connsiteY263" fmla="*/ 252800 h 265484"/>
                <a:gd name="connsiteX264" fmla="*/ 150146 w 376397"/>
                <a:gd name="connsiteY264" fmla="*/ 252063 h 265484"/>
                <a:gd name="connsiteX265" fmla="*/ 151621 w 376397"/>
                <a:gd name="connsiteY265" fmla="*/ 250440 h 265484"/>
                <a:gd name="connsiteX266" fmla="*/ 152211 w 376397"/>
                <a:gd name="connsiteY266" fmla="*/ 249113 h 265484"/>
                <a:gd name="connsiteX267" fmla="*/ 150588 w 376397"/>
                <a:gd name="connsiteY267" fmla="*/ 246900 h 265484"/>
                <a:gd name="connsiteX268" fmla="*/ 150294 w 376397"/>
                <a:gd name="connsiteY268" fmla="*/ 244983 h 265484"/>
                <a:gd name="connsiteX269" fmla="*/ 151473 w 376397"/>
                <a:gd name="connsiteY269" fmla="*/ 242623 h 265484"/>
                <a:gd name="connsiteX270" fmla="*/ 152063 w 376397"/>
                <a:gd name="connsiteY270" fmla="*/ 239083 h 265484"/>
                <a:gd name="connsiteX271" fmla="*/ 151916 w 376397"/>
                <a:gd name="connsiteY271" fmla="*/ 233774 h 265484"/>
                <a:gd name="connsiteX272" fmla="*/ 151621 w 376397"/>
                <a:gd name="connsiteY272" fmla="*/ 230824 h 265484"/>
                <a:gd name="connsiteX273" fmla="*/ 153096 w 376397"/>
                <a:gd name="connsiteY273" fmla="*/ 225219 h 265484"/>
                <a:gd name="connsiteX274" fmla="*/ 154423 w 376397"/>
                <a:gd name="connsiteY274" fmla="*/ 222122 h 265484"/>
                <a:gd name="connsiteX275" fmla="*/ 157078 w 376397"/>
                <a:gd name="connsiteY275" fmla="*/ 220647 h 265484"/>
                <a:gd name="connsiteX276" fmla="*/ 158848 w 376397"/>
                <a:gd name="connsiteY276" fmla="*/ 219762 h 265484"/>
                <a:gd name="connsiteX277" fmla="*/ 159586 w 376397"/>
                <a:gd name="connsiteY277" fmla="*/ 219025 h 265484"/>
                <a:gd name="connsiteX278" fmla="*/ 160323 w 376397"/>
                <a:gd name="connsiteY278" fmla="*/ 218287 h 265484"/>
                <a:gd name="connsiteX279" fmla="*/ 163125 w 376397"/>
                <a:gd name="connsiteY279" fmla="*/ 214010 h 265484"/>
                <a:gd name="connsiteX280" fmla="*/ 165780 w 376397"/>
                <a:gd name="connsiteY280" fmla="*/ 212093 h 265484"/>
                <a:gd name="connsiteX281" fmla="*/ 168288 w 376397"/>
                <a:gd name="connsiteY281" fmla="*/ 210913 h 265484"/>
                <a:gd name="connsiteX282" fmla="*/ 170942 w 376397"/>
                <a:gd name="connsiteY282" fmla="*/ 211060 h 265484"/>
                <a:gd name="connsiteX283" fmla="*/ 173155 w 376397"/>
                <a:gd name="connsiteY283" fmla="*/ 212682 h 265484"/>
                <a:gd name="connsiteX284" fmla="*/ 177727 w 376397"/>
                <a:gd name="connsiteY284" fmla="*/ 213420 h 265484"/>
                <a:gd name="connsiteX285" fmla="*/ 182004 w 376397"/>
                <a:gd name="connsiteY285" fmla="*/ 212830 h 265484"/>
                <a:gd name="connsiteX286" fmla="*/ 185839 w 376397"/>
                <a:gd name="connsiteY286" fmla="*/ 211650 h 265484"/>
                <a:gd name="connsiteX287" fmla="*/ 187461 w 376397"/>
                <a:gd name="connsiteY287" fmla="*/ 210618 h 265484"/>
                <a:gd name="connsiteX288" fmla="*/ 189526 w 376397"/>
                <a:gd name="connsiteY288" fmla="*/ 209733 h 265484"/>
                <a:gd name="connsiteX289" fmla="*/ 189379 w 376397"/>
                <a:gd name="connsiteY289" fmla="*/ 208700 h 265484"/>
                <a:gd name="connsiteX290" fmla="*/ 187166 w 376397"/>
                <a:gd name="connsiteY290" fmla="*/ 207815 h 265484"/>
                <a:gd name="connsiteX291" fmla="*/ 185839 w 376397"/>
                <a:gd name="connsiteY291" fmla="*/ 206635 h 265484"/>
                <a:gd name="connsiteX292" fmla="*/ 185249 w 376397"/>
                <a:gd name="connsiteY292" fmla="*/ 205013 h 265484"/>
                <a:gd name="connsiteX293" fmla="*/ 186576 w 376397"/>
                <a:gd name="connsiteY293" fmla="*/ 204128 h 265484"/>
                <a:gd name="connsiteX294" fmla="*/ 189526 w 376397"/>
                <a:gd name="connsiteY294" fmla="*/ 203833 h 265484"/>
                <a:gd name="connsiteX295" fmla="*/ 196753 w 376397"/>
                <a:gd name="connsiteY295" fmla="*/ 200146 h 265484"/>
                <a:gd name="connsiteX296" fmla="*/ 199703 w 376397"/>
                <a:gd name="connsiteY296" fmla="*/ 197638 h 265484"/>
                <a:gd name="connsiteX297" fmla="*/ 200588 w 376397"/>
                <a:gd name="connsiteY297" fmla="*/ 196458 h 265484"/>
                <a:gd name="connsiteX298" fmla="*/ 201916 w 376397"/>
                <a:gd name="connsiteY298" fmla="*/ 196458 h 265484"/>
                <a:gd name="connsiteX299" fmla="*/ 204718 w 376397"/>
                <a:gd name="connsiteY299" fmla="*/ 197491 h 265484"/>
                <a:gd name="connsiteX300" fmla="*/ 207963 w 376397"/>
                <a:gd name="connsiteY300" fmla="*/ 197933 h 265484"/>
                <a:gd name="connsiteX301" fmla="*/ 209880 w 376397"/>
                <a:gd name="connsiteY301" fmla="*/ 196753 h 265484"/>
                <a:gd name="connsiteX302" fmla="*/ 211945 w 376397"/>
                <a:gd name="connsiteY302" fmla="*/ 196458 h 265484"/>
                <a:gd name="connsiteX303" fmla="*/ 213862 w 376397"/>
                <a:gd name="connsiteY303" fmla="*/ 197786 h 265484"/>
                <a:gd name="connsiteX304" fmla="*/ 215043 w 376397"/>
                <a:gd name="connsiteY304" fmla="*/ 199261 h 265484"/>
                <a:gd name="connsiteX305" fmla="*/ 216812 w 376397"/>
                <a:gd name="connsiteY305" fmla="*/ 201031 h 265484"/>
                <a:gd name="connsiteX306" fmla="*/ 219025 w 376397"/>
                <a:gd name="connsiteY306" fmla="*/ 201325 h 265484"/>
                <a:gd name="connsiteX307" fmla="*/ 221827 w 376397"/>
                <a:gd name="connsiteY307" fmla="*/ 200441 h 265484"/>
                <a:gd name="connsiteX308" fmla="*/ 224629 w 376397"/>
                <a:gd name="connsiteY308" fmla="*/ 198376 h 265484"/>
                <a:gd name="connsiteX309" fmla="*/ 227284 w 376397"/>
                <a:gd name="connsiteY309" fmla="*/ 195573 h 265484"/>
                <a:gd name="connsiteX310" fmla="*/ 229792 w 376397"/>
                <a:gd name="connsiteY310" fmla="*/ 192624 h 265484"/>
                <a:gd name="connsiteX311" fmla="*/ 229202 w 376397"/>
                <a:gd name="connsiteY311" fmla="*/ 183627 h 265484"/>
                <a:gd name="connsiteX312" fmla="*/ 228759 w 376397"/>
                <a:gd name="connsiteY312" fmla="*/ 178317 h 265484"/>
                <a:gd name="connsiteX313" fmla="*/ 230086 w 376397"/>
                <a:gd name="connsiteY313" fmla="*/ 175515 h 265484"/>
                <a:gd name="connsiteX314" fmla="*/ 231856 w 376397"/>
                <a:gd name="connsiteY314" fmla="*/ 173745 h 265484"/>
                <a:gd name="connsiteX315" fmla="*/ 233036 w 376397"/>
                <a:gd name="connsiteY315" fmla="*/ 171090 h 265484"/>
                <a:gd name="connsiteX316" fmla="*/ 233036 w 376397"/>
                <a:gd name="connsiteY316" fmla="*/ 168730 h 265484"/>
                <a:gd name="connsiteX317" fmla="*/ 234364 w 376397"/>
                <a:gd name="connsiteY317" fmla="*/ 166813 h 265484"/>
                <a:gd name="connsiteX318" fmla="*/ 235544 w 376397"/>
                <a:gd name="connsiteY318" fmla="*/ 161355 h 265484"/>
                <a:gd name="connsiteX319" fmla="*/ 237313 w 376397"/>
                <a:gd name="connsiteY319" fmla="*/ 160028 h 265484"/>
                <a:gd name="connsiteX320" fmla="*/ 240853 w 376397"/>
                <a:gd name="connsiteY320" fmla="*/ 159143 h 265484"/>
                <a:gd name="connsiteX321" fmla="*/ 246458 w 376397"/>
                <a:gd name="connsiteY321" fmla="*/ 158553 h 265484"/>
                <a:gd name="connsiteX322" fmla="*/ 250883 w 376397"/>
                <a:gd name="connsiteY322" fmla="*/ 156193 h 265484"/>
                <a:gd name="connsiteX323" fmla="*/ 255455 w 376397"/>
                <a:gd name="connsiteY323" fmla="*/ 153538 h 265484"/>
                <a:gd name="connsiteX324" fmla="*/ 256045 w 376397"/>
                <a:gd name="connsiteY324" fmla="*/ 151179 h 265484"/>
                <a:gd name="connsiteX325" fmla="*/ 254275 w 376397"/>
                <a:gd name="connsiteY325" fmla="*/ 148671 h 265484"/>
                <a:gd name="connsiteX326" fmla="*/ 252063 w 376397"/>
                <a:gd name="connsiteY326" fmla="*/ 143804 h 265484"/>
                <a:gd name="connsiteX327" fmla="*/ 249998 w 376397"/>
                <a:gd name="connsiteY327" fmla="*/ 140854 h 265484"/>
                <a:gd name="connsiteX328" fmla="*/ 245130 w 376397"/>
                <a:gd name="connsiteY328" fmla="*/ 135692 h 265484"/>
                <a:gd name="connsiteX329" fmla="*/ 245720 w 376397"/>
                <a:gd name="connsiteY329" fmla="*/ 132447 h 265484"/>
                <a:gd name="connsiteX330" fmla="*/ 248523 w 376397"/>
                <a:gd name="connsiteY330" fmla="*/ 131267 h 265484"/>
                <a:gd name="connsiteX331" fmla="*/ 255160 w 376397"/>
                <a:gd name="connsiteY331" fmla="*/ 133480 h 265484"/>
                <a:gd name="connsiteX332" fmla="*/ 257077 w 376397"/>
                <a:gd name="connsiteY332" fmla="*/ 133922 h 265484"/>
                <a:gd name="connsiteX333" fmla="*/ 259437 w 376397"/>
                <a:gd name="connsiteY333" fmla="*/ 134217 h 265484"/>
                <a:gd name="connsiteX334" fmla="*/ 265632 w 376397"/>
                <a:gd name="connsiteY334" fmla="*/ 134070 h 265484"/>
                <a:gd name="connsiteX335" fmla="*/ 270794 w 376397"/>
                <a:gd name="connsiteY335" fmla="*/ 133332 h 265484"/>
                <a:gd name="connsiteX336" fmla="*/ 276104 w 376397"/>
                <a:gd name="connsiteY336" fmla="*/ 131267 h 265484"/>
                <a:gd name="connsiteX337" fmla="*/ 277136 w 376397"/>
                <a:gd name="connsiteY337" fmla="*/ 129202 h 265484"/>
                <a:gd name="connsiteX338" fmla="*/ 276989 w 376397"/>
                <a:gd name="connsiteY338" fmla="*/ 126695 h 265484"/>
                <a:gd name="connsiteX339" fmla="*/ 277136 w 376397"/>
                <a:gd name="connsiteY339" fmla="*/ 124778 h 265484"/>
                <a:gd name="connsiteX340" fmla="*/ 277283 w 376397"/>
                <a:gd name="connsiteY340" fmla="*/ 121975 h 265484"/>
                <a:gd name="connsiteX341" fmla="*/ 275366 w 376397"/>
                <a:gd name="connsiteY341" fmla="*/ 120058 h 265484"/>
                <a:gd name="connsiteX342" fmla="*/ 274186 w 376397"/>
                <a:gd name="connsiteY342" fmla="*/ 118435 h 265484"/>
                <a:gd name="connsiteX343" fmla="*/ 273891 w 376397"/>
                <a:gd name="connsiteY343" fmla="*/ 117108 h 265484"/>
                <a:gd name="connsiteX344" fmla="*/ 275219 w 376397"/>
                <a:gd name="connsiteY344" fmla="*/ 116518 h 265484"/>
                <a:gd name="connsiteX345" fmla="*/ 276398 w 376397"/>
                <a:gd name="connsiteY345" fmla="*/ 115191 h 265484"/>
                <a:gd name="connsiteX346" fmla="*/ 277726 w 376397"/>
                <a:gd name="connsiteY346" fmla="*/ 112683 h 265484"/>
                <a:gd name="connsiteX347" fmla="*/ 280676 w 376397"/>
                <a:gd name="connsiteY347" fmla="*/ 109881 h 265484"/>
                <a:gd name="connsiteX348" fmla="*/ 282446 w 376397"/>
                <a:gd name="connsiteY348" fmla="*/ 107226 h 265484"/>
                <a:gd name="connsiteX349" fmla="*/ 284068 w 376397"/>
                <a:gd name="connsiteY349" fmla="*/ 106046 h 265484"/>
                <a:gd name="connsiteX350" fmla="*/ 286575 w 376397"/>
                <a:gd name="connsiteY350" fmla="*/ 104276 h 265484"/>
                <a:gd name="connsiteX351" fmla="*/ 288198 w 376397"/>
                <a:gd name="connsiteY351" fmla="*/ 101917 h 265484"/>
                <a:gd name="connsiteX352" fmla="*/ 288935 w 376397"/>
                <a:gd name="connsiteY352" fmla="*/ 100294 h 265484"/>
                <a:gd name="connsiteX353" fmla="*/ 290410 w 376397"/>
                <a:gd name="connsiteY353" fmla="*/ 98967 h 265484"/>
                <a:gd name="connsiteX354" fmla="*/ 291000 w 376397"/>
                <a:gd name="connsiteY354" fmla="*/ 97934 h 265484"/>
                <a:gd name="connsiteX355" fmla="*/ 290558 w 376397"/>
                <a:gd name="connsiteY355" fmla="*/ 97049 h 265484"/>
                <a:gd name="connsiteX356" fmla="*/ 289820 w 376397"/>
                <a:gd name="connsiteY356" fmla="*/ 96017 h 265484"/>
                <a:gd name="connsiteX357" fmla="*/ 288935 w 376397"/>
                <a:gd name="connsiteY357" fmla="*/ 94837 h 265484"/>
                <a:gd name="connsiteX358" fmla="*/ 288935 w 376397"/>
                <a:gd name="connsiteY358" fmla="*/ 93657 h 265484"/>
                <a:gd name="connsiteX359" fmla="*/ 289673 w 376397"/>
                <a:gd name="connsiteY359" fmla="*/ 92477 h 265484"/>
                <a:gd name="connsiteX360" fmla="*/ 290410 w 376397"/>
                <a:gd name="connsiteY360" fmla="*/ 91297 h 265484"/>
                <a:gd name="connsiteX361" fmla="*/ 290116 w 376397"/>
                <a:gd name="connsiteY361" fmla="*/ 89675 h 265484"/>
                <a:gd name="connsiteX362" fmla="*/ 289673 w 376397"/>
                <a:gd name="connsiteY362" fmla="*/ 87167 h 265484"/>
                <a:gd name="connsiteX363" fmla="*/ 288345 w 376397"/>
                <a:gd name="connsiteY363" fmla="*/ 85692 h 265484"/>
                <a:gd name="connsiteX364" fmla="*/ 287313 w 376397"/>
                <a:gd name="connsiteY364" fmla="*/ 82300 h 265484"/>
                <a:gd name="connsiteX365" fmla="*/ 285838 w 376397"/>
                <a:gd name="connsiteY365" fmla="*/ 78760 h 265484"/>
                <a:gd name="connsiteX366" fmla="*/ 285101 w 376397"/>
                <a:gd name="connsiteY366" fmla="*/ 77286 h 265484"/>
                <a:gd name="connsiteX367" fmla="*/ 283626 w 376397"/>
                <a:gd name="connsiteY367" fmla="*/ 75515 h 265484"/>
                <a:gd name="connsiteX368" fmla="*/ 280528 w 376397"/>
                <a:gd name="connsiteY368" fmla="*/ 73746 h 265484"/>
                <a:gd name="connsiteX369" fmla="*/ 279496 w 376397"/>
                <a:gd name="connsiteY369" fmla="*/ 72566 h 265484"/>
                <a:gd name="connsiteX370" fmla="*/ 280823 w 376397"/>
                <a:gd name="connsiteY370" fmla="*/ 70206 h 265484"/>
                <a:gd name="connsiteX371" fmla="*/ 282888 w 376397"/>
                <a:gd name="connsiteY371" fmla="*/ 68731 h 265484"/>
                <a:gd name="connsiteX372" fmla="*/ 286871 w 376397"/>
                <a:gd name="connsiteY372" fmla="*/ 65044 h 265484"/>
                <a:gd name="connsiteX373" fmla="*/ 288935 w 376397"/>
                <a:gd name="connsiteY373" fmla="*/ 62536 h 265484"/>
                <a:gd name="connsiteX374" fmla="*/ 291000 w 376397"/>
                <a:gd name="connsiteY374" fmla="*/ 60766 h 265484"/>
                <a:gd name="connsiteX375" fmla="*/ 293508 w 376397"/>
                <a:gd name="connsiteY375" fmla="*/ 61061 h 265484"/>
                <a:gd name="connsiteX376" fmla="*/ 294835 w 376397"/>
                <a:gd name="connsiteY376" fmla="*/ 60914 h 265484"/>
                <a:gd name="connsiteX377" fmla="*/ 296163 w 376397"/>
                <a:gd name="connsiteY377" fmla="*/ 59292 h 265484"/>
                <a:gd name="connsiteX378" fmla="*/ 298817 w 376397"/>
                <a:gd name="connsiteY378" fmla="*/ 57817 h 265484"/>
                <a:gd name="connsiteX379" fmla="*/ 303390 w 376397"/>
                <a:gd name="connsiteY379" fmla="*/ 54867 h 265484"/>
                <a:gd name="connsiteX380" fmla="*/ 305012 w 376397"/>
                <a:gd name="connsiteY380" fmla="*/ 52802 h 265484"/>
                <a:gd name="connsiteX381" fmla="*/ 307372 w 376397"/>
                <a:gd name="connsiteY381" fmla="*/ 51917 h 265484"/>
                <a:gd name="connsiteX382" fmla="*/ 309437 w 376397"/>
                <a:gd name="connsiteY382" fmla="*/ 51622 h 265484"/>
                <a:gd name="connsiteX383" fmla="*/ 312092 w 376397"/>
                <a:gd name="connsiteY383" fmla="*/ 50884 h 265484"/>
                <a:gd name="connsiteX384" fmla="*/ 314746 w 376397"/>
                <a:gd name="connsiteY384" fmla="*/ 49852 h 265484"/>
                <a:gd name="connsiteX385" fmla="*/ 317106 w 376397"/>
                <a:gd name="connsiteY385" fmla="*/ 48967 h 265484"/>
                <a:gd name="connsiteX386" fmla="*/ 320941 w 376397"/>
                <a:gd name="connsiteY386" fmla="*/ 48820 h 265484"/>
                <a:gd name="connsiteX387" fmla="*/ 326841 w 376397"/>
                <a:gd name="connsiteY387" fmla="*/ 48377 h 265484"/>
                <a:gd name="connsiteX388" fmla="*/ 330086 w 376397"/>
                <a:gd name="connsiteY388" fmla="*/ 47787 h 265484"/>
                <a:gd name="connsiteX389" fmla="*/ 337755 w 376397"/>
                <a:gd name="connsiteY389" fmla="*/ 47492 h 265484"/>
                <a:gd name="connsiteX390" fmla="*/ 346162 w 376397"/>
                <a:gd name="connsiteY390" fmla="*/ 47345 h 265484"/>
                <a:gd name="connsiteX391" fmla="*/ 347047 w 376397"/>
                <a:gd name="connsiteY391" fmla="*/ 47197 h 265484"/>
                <a:gd name="connsiteX392" fmla="*/ 350734 w 376397"/>
                <a:gd name="connsiteY392" fmla="*/ 48377 h 265484"/>
                <a:gd name="connsiteX393" fmla="*/ 353094 w 376397"/>
                <a:gd name="connsiteY393" fmla="*/ 49262 h 265484"/>
                <a:gd name="connsiteX394" fmla="*/ 354127 w 376397"/>
                <a:gd name="connsiteY394" fmla="*/ 49115 h 265484"/>
                <a:gd name="connsiteX395" fmla="*/ 358256 w 376397"/>
                <a:gd name="connsiteY395" fmla="*/ 47050 h 265484"/>
                <a:gd name="connsiteX396" fmla="*/ 364304 w 376397"/>
                <a:gd name="connsiteY396" fmla="*/ 44395 h 265484"/>
                <a:gd name="connsiteX397" fmla="*/ 367253 w 376397"/>
                <a:gd name="connsiteY397" fmla="*/ 43215 h 265484"/>
                <a:gd name="connsiteX398" fmla="*/ 366811 w 376397"/>
                <a:gd name="connsiteY398" fmla="*/ 43067 h 265484"/>
                <a:gd name="connsiteX399" fmla="*/ 366073 w 376397"/>
                <a:gd name="connsiteY399" fmla="*/ 42183 h 265484"/>
                <a:gd name="connsiteX400" fmla="*/ 362976 w 376397"/>
                <a:gd name="connsiteY400" fmla="*/ 39823 h 265484"/>
                <a:gd name="connsiteX401" fmla="*/ 362829 w 376397"/>
                <a:gd name="connsiteY401" fmla="*/ 39233 h 265484"/>
                <a:gd name="connsiteX402" fmla="*/ 367696 w 376397"/>
                <a:gd name="connsiteY402" fmla="*/ 36873 h 265484"/>
                <a:gd name="connsiteX403" fmla="*/ 370646 w 376397"/>
                <a:gd name="connsiteY403" fmla="*/ 35988 h 265484"/>
                <a:gd name="connsiteX404" fmla="*/ 372121 w 376397"/>
                <a:gd name="connsiteY404" fmla="*/ 35250 h 265484"/>
                <a:gd name="connsiteX405" fmla="*/ 372415 w 376397"/>
                <a:gd name="connsiteY405" fmla="*/ 35398 h 265484"/>
                <a:gd name="connsiteX406" fmla="*/ 373153 w 376397"/>
                <a:gd name="connsiteY406" fmla="*/ 36430 h 265484"/>
                <a:gd name="connsiteX407" fmla="*/ 375070 w 376397"/>
                <a:gd name="connsiteY407" fmla="*/ 37168 h 265484"/>
                <a:gd name="connsiteX408" fmla="*/ 376398 w 376397"/>
                <a:gd name="connsiteY408" fmla="*/ 37020 h 265484"/>
                <a:gd name="connsiteX409" fmla="*/ 375955 w 376397"/>
                <a:gd name="connsiteY409" fmla="*/ 36725 h 26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376397" h="265484">
                  <a:moveTo>
                    <a:pt x="375955" y="36725"/>
                  </a:moveTo>
                  <a:lnTo>
                    <a:pt x="374775" y="35398"/>
                  </a:lnTo>
                  <a:lnTo>
                    <a:pt x="372268" y="33186"/>
                  </a:lnTo>
                  <a:lnTo>
                    <a:pt x="370351" y="32153"/>
                  </a:lnTo>
                  <a:lnTo>
                    <a:pt x="366811" y="32448"/>
                  </a:lnTo>
                  <a:lnTo>
                    <a:pt x="364746" y="32006"/>
                  </a:lnTo>
                  <a:lnTo>
                    <a:pt x="362238" y="31416"/>
                  </a:lnTo>
                  <a:lnTo>
                    <a:pt x="359879" y="31416"/>
                  </a:lnTo>
                  <a:lnTo>
                    <a:pt x="358404" y="32743"/>
                  </a:lnTo>
                  <a:lnTo>
                    <a:pt x="357519" y="34070"/>
                  </a:lnTo>
                  <a:lnTo>
                    <a:pt x="355159" y="34513"/>
                  </a:lnTo>
                  <a:lnTo>
                    <a:pt x="351767" y="35398"/>
                  </a:lnTo>
                  <a:lnTo>
                    <a:pt x="346604" y="37020"/>
                  </a:lnTo>
                  <a:lnTo>
                    <a:pt x="344097" y="36725"/>
                  </a:lnTo>
                  <a:lnTo>
                    <a:pt x="343360" y="36135"/>
                  </a:lnTo>
                  <a:lnTo>
                    <a:pt x="343950" y="35250"/>
                  </a:lnTo>
                  <a:lnTo>
                    <a:pt x="345720" y="34070"/>
                  </a:lnTo>
                  <a:lnTo>
                    <a:pt x="346162" y="32596"/>
                  </a:lnTo>
                  <a:lnTo>
                    <a:pt x="345867" y="31416"/>
                  </a:lnTo>
                  <a:lnTo>
                    <a:pt x="344097" y="30973"/>
                  </a:lnTo>
                  <a:lnTo>
                    <a:pt x="343507" y="30826"/>
                  </a:lnTo>
                  <a:lnTo>
                    <a:pt x="342770" y="30531"/>
                  </a:lnTo>
                  <a:lnTo>
                    <a:pt x="339525" y="29793"/>
                  </a:lnTo>
                  <a:lnTo>
                    <a:pt x="337018" y="30088"/>
                  </a:lnTo>
                  <a:lnTo>
                    <a:pt x="332445" y="31711"/>
                  </a:lnTo>
                  <a:lnTo>
                    <a:pt x="324186" y="35840"/>
                  </a:lnTo>
                  <a:lnTo>
                    <a:pt x="320646" y="38790"/>
                  </a:lnTo>
                  <a:lnTo>
                    <a:pt x="317991" y="43067"/>
                  </a:lnTo>
                  <a:lnTo>
                    <a:pt x="310174" y="44395"/>
                  </a:lnTo>
                  <a:lnTo>
                    <a:pt x="304865" y="46902"/>
                  </a:lnTo>
                  <a:lnTo>
                    <a:pt x="299260" y="50884"/>
                  </a:lnTo>
                  <a:lnTo>
                    <a:pt x="295720" y="53097"/>
                  </a:lnTo>
                  <a:lnTo>
                    <a:pt x="293950" y="53392"/>
                  </a:lnTo>
                  <a:lnTo>
                    <a:pt x="292180" y="52949"/>
                  </a:lnTo>
                  <a:lnTo>
                    <a:pt x="290263" y="51917"/>
                  </a:lnTo>
                  <a:lnTo>
                    <a:pt x="288641" y="48525"/>
                  </a:lnTo>
                  <a:lnTo>
                    <a:pt x="287018" y="43510"/>
                  </a:lnTo>
                  <a:lnTo>
                    <a:pt x="285986" y="40118"/>
                  </a:lnTo>
                  <a:lnTo>
                    <a:pt x="286575" y="35840"/>
                  </a:lnTo>
                  <a:lnTo>
                    <a:pt x="287313" y="30826"/>
                  </a:lnTo>
                  <a:lnTo>
                    <a:pt x="287903" y="25811"/>
                  </a:lnTo>
                  <a:lnTo>
                    <a:pt x="288935" y="20059"/>
                  </a:lnTo>
                  <a:lnTo>
                    <a:pt x="289820" y="17994"/>
                  </a:lnTo>
                  <a:lnTo>
                    <a:pt x="289968" y="16519"/>
                  </a:lnTo>
                  <a:lnTo>
                    <a:pt x="289083" y="15929"/>
                  </a:lnTo>
                  <a:lnTo>
                    <a:pt x="287460" y="15929"/>
                  </a:lnTo>
                  <a:lnTo>
                    <a:pt x="284953" y="16667"/>
                  </a:lnTo>
                  <a:lnTo>
                    <a:pt x="283036" y="16814"/>
                  </a:lnTo>
                  <a:lnTo>
                    <a:pt x="282003" y="16372"/>
                  </a:lnTo>
                  <a:lnTo>
                    <a:pt x="282151" y="13569"/>
                  </a:lnTo>
                  <a:lnTo>
                    <a:pt x="283478" y="8702"/>
                  </a:lnTo>
                  <a:lnTo>
                    <a:pt x="281414" y="4572"/>
                  </a:lnTo>
                  <a:lnTo>
                    <a:pt x="276104" y="1180"/>
                  </a:lnTo>
                  <a:lnTo>
                    <a:pt x="271531" y="0"/>
                  </a:lnTo>
                  <a:lnTo>
                    <a:pt x="267844" y="1033"/>
                  </a:lnTo>
                  <a:lnTo>
                    <a:pt x="264747" y="3687"/>
                  </a:lnTo>
                  <a:lnTo>
                    <a:pt x="262092" y="8112"/>
                  </a:lnTo>
                  <a:lnTo>
                    <a:pt x="259437" y="11504"/>
                  </a:lnTo>
                  <a:lnTo>
                    <a:pt x="256782" y="14307"/>
                  </a:lnTo>
                  <a:lnTo>
                    <a:pt x="254865" y="15634"/>
                  </a:lnTo>
                  <a:lnTo>
                    <a:pt x="254128" y="16076"/>
                  </a:lnTo>
                  <a:lnTo>
                    <a:pt x="253832" y="17256"/>
                  </a:lnTo>
                  <a:lnTo>
                    <a:pt x="255307" y="20944"/>
                  </a:lnTo>
                  <a:lnTo>
                    <a:pt x="255160" y="24041"/>
                  </a:lnTo>
                  <a:lnTo>
                    <a:pt x="253538" y="26401"/>
                  </a:lnTo>
                  <a:lnTo>
                    <a:pt x="251768" y="27581"/>
                  </a:lnTo>
                  <a:lnTo>
                    <a:pt x="249703" y="27433"/>
                  </a:lnTo>
                  <a:lnTo>
                    <a:pt x="248228" y="26991"/>
                  </a:lnTo>
                  <a:lnTo>
                    <a:pt x="247048" y="25958"/>
                  </a:lnTo>
                  <a:lnTo>
                    <a:pt x="243951" y="25664"/>
                  </a:lnTo>
                  <a:lnTo>
                    <a:pt x="238788" y="26106"/>
                  </a:lnTo>
                  <a:lnTo>
                    <a:pt x="235249" y="27286"/>
                  </a:lnTo>
                  <a:lnTo>
                    <a:pt x="233479" y="29351"/>
                  </a:lnTo>
                  <a:lnTo>
                    <a:pt x="232889" y="32006"/>
                  </a:lnTo>
                  <a:lnTo>
                    <a:pt x="233626" y="35250"/>
                  </a:lnTo>
                  <a:lnTo>
                    <a:pt x="233331" y="37758"/>
                  </a:lnTo>
                  <a:lnTo>
                    <a:pt x="231709" y="39380"/>
                  </a:lnTo>
                  <a:lnTo>
                    <a:pt x="230381" y="40413"/>
                  </a:lnTo>
                  <a:lnTo>
                    <a:pt x="229349" y="40708"/>
                  </a:lnTo>
                  <a:lnTo>
                    <a:pt x="227136" y="39233"/>
                  </a:lnTo>
                  <a:lnTo>
                    <a:pt x="223744" y="35988"/>
                  </a:lnTo>
                  <a:lnTo>
                    <a:pt x="221385" y="34218"/>
                  </a:lnTo>
                  <a:lnTo>
                    <a:pt x="220204" y="33923"/>
                  </a:lnTo>
                  <a:lnTo>
                    <a:pt x="219467" y="34070"/>
                  </a:lnTo>
                  <a:lnTo>
                    <a:pt x="218730" y="34365"/>
                  </a:lnTo>
                  <a:lnTo>
                    <a:pt x="218287" y="34808"/>
                  </a:lnTo>
                  <a:lnTo>
                    <a:pt x="217844" y="35840"/>
                  </a:lnTo>
                  <a:lnTo>
                    <a:pt x="216812" y="36135"/>
                  </a:lnTo>
                  <a:lnTo>
                    <a:pt x="215190" y="35840"/>
                  </a:lnTo>
                  <a:lnTo>
                    <a:pt x="213862" y="36135"/>
                  </a:lnTo>
                  <a:lnTo>
                    <a:pt x="212977" y="37168"/>
                  </a:lnTo>
                  <a:lnTo>
                    <a:pt x="210618" y="38495"/>
                  </a:lnTo>
                  <a:lnTo>
                    <a:pt x="206488" y="39823"/>
                  </a:lnTo>
                  <a:lnTo>
                    <a:pt x="204128" y="41298"/>
                  </a:lnTo>
                  <a:lnTo>
                    <a:pt x="203833" y="42772"/>
                  </a:lnTo>
                  <a:lnTo>
                    <a:pt x="203095" y="43510"/>
                  </a:lnTo>
                  <a:lnTo>
                    <a:pt x="201916" y="43215"/>
                  </a:lnTo>
                  <a:lnTo>
                    <a:pt x="198081" y="45427"/>
                  </a:lnTo>
                  <a:lnTo>
                    <a:pt x="195278" y="44690"/>
                  </a:lnTo>
                  <a:lnTo>
                    <a:pt x="192033" y="42035"/>
                  </a:lnTo>
                  <a:lnTo>
                    <a:pt x="190264" y="39675"/>
                  </a:lnTo>
                  <a:lnTo>
                    <a:pt x="189969" y="38790"/>
                  </a:lnTo>
                  <a:lnTo>
                    <a:pt x="189821" y="37905"/>
                  </a:lnTo>
                  <a:lnTo>
                    <a:pt x="188494" y="37168"/>
                  </a:lnTo>
                  <a:lnTo>
                    <a:pt x="186134" y="37315"/>
                  </a:lnTo>
                  <a:lnTo>
                    <a:pt x="184512" y="36873"/>
                  </a:lnTo>
                  <a:lnTo>
                    <a:pt x="183774" y="35988"/>
                  </a:lnTo>
                  <a:lnTo>
                    <a:pt x="181709" y="36135"/>
                  </a:lnTo>
                  <a:lnTo>
                    <a:pt x="178612" y="37610"/>
                  </a:lnTo>
                  <a:lnTo>
                    <a:pt x="175367" y="36873"/>
                  </a:lnTo>
                  <a:lnTo>
                    <a:pt x="171975" y="33923"/>
                  </a:lnTo>
                  <a:lnTo>
                    <a:pt x="165633" y="32743"/>
                  </a:lnTo>
                  <a:lnTo>
                    <a:pt x="157668" y="33481"/>
                  </a:lnTo>
                  <a:lnTo>
                    <a:pt x="156341" y="33628"/>
                  </a:lnTo>
                  <a:lnTo>
                    <a:pt x="153244" y="32890"/>
                  </a:lnTo>
                  <a:lnTo>
                    <a:pt x="146901" y="31416"/>
                  </a:lnTo>
                  <a:lnTo>
                    <a:pt x="141444" y="28613"/>
                  </a:lnTo>
                  <a:lnTo>
                    <a:pt x="137904" y="26844"/>
                  </a:lnTo>
                  <a:lnTo>
                    <a:pt x="137314" y="27138"/>
                  </a:lnTo>
                  <a:lnTo>
                    <a:pt x="135839" y="28318"/>
                  </a:lnTo>
                  <a:lnTo>
                    <a:pt x="134660" y="29941"/>
                  </a:lnTo>
                  <a:lnTo>
                    <a:pt x="133775" y="32890"/>
                  </a:lnTo>
                  <a:lnTo>
                    <a:pt x="132447" y="36430"/>
                  </a:lnTo>
                  <a:lnTo>
                    <a:pt x="125810" y="36578"/>
                  </a:lnTo>
                  <a:lnTo>
                    <a:pt x="120353" y="36725"/>
                  </a:lnTo>
                  <a:lnTo>
                    <a:pt x="116666" y="38053"/>
                  </a:lnTo>
                  <a:lnTo>
                    <a:pt x="113126" y="39970"/>
                  </a:lnTo>
                  <a:lnTo>
                    <a:pt x="112241" y="42183"/>
                  </a:lnTo>
                  <a:lnTo>
                    <a:pt x="111503" y="44985"/>
                  </a:lnTo>
                  <a:lnTo>
                    <a:pt x="109439" y="51327"/>
                  </a:lnTo>
                  <a:lnTo>
                    <a:pt x="107521" y="57227"/>
                  </a:lnTo>
                  <a:lnTo>
                    <a:pt x="106636" y="61061"/>
                  </a:lnTo>
                  <a:lnTo>
                    <a:pt x="105161" y="63569"/>
                  </a:lnTo>
                  <a:lnTo>
                    <a:pt x="101179" y="66961"/>
                  </a:lnTo>
                  <a:lnTo>
                    <a:pt x="96607" y="69321"/>
                  </a:lnTo>
                  <a:lnTo>
                    <a:pt x="94247" y="70353"/>
                  </a:lnTo>
                  <a:lnTo>
                    <a:pt x="93215" y="71681"/>
                  </a:lnTo>
                  <a:lnTo>
                    <a:pt x="92919" y="73008"/>
                  </a:lnTo>
                  <a:lnTo>
                    <a:pt x="92034" y="73451"/>
                  </a:lnTo>
                  <a:lnTo>
                    <a:pt x="90117" y="73156"/>
                  </a:lnTo>
                  <a:lnTo>
                    <a:pt x="88200" y="73451"/>
                  </a:lnTo>
                  <a:lnTo>
                    <a:pt x="83923" y="74778"/>
                  </a:lnTo>
                  <a:lnTo>
                    <a:pt x="79203" y="76401"/>
                  </a:lnTo>
                  <a:lnTo>
                    <a:pt x="73598" y="78023"/>
                  </a:lnTo>
                  <a:lnTo>
                    <a:pt x="70353" y="78023"/>
                  </a:lnTo>
                  <a:lnTo>
                    <a:pt x="69026" y="78318"/>
                  </a:lnTo>
                  <a:lnTo>
                    <a:pt x="68583" y="79203"/>
                  </a:lnTo>
                  <a:lnTo>
                    <a:pt x="69026" y="80678"/>
                  </a:lnTo>
                  <a:lnTo>
                    <a:pt x="69616" y="81858"/>
                  </a:lnTo>
                  <a:lnTo>
                    <a:pt x="70058" y="83332"/>
                  </a:lnTo>
                  <a:lnTo>
                    <a:pt x="68731" y="84512"/>
                  </a:lnTo>
                  <a:lnTo>
                    <a:pt x="67846" y="86577"/>
                  </a:lnTo>
                  <a:lnTo>
                    <a:pt x="67108" y="90117"/>
                  </a:lnTo>
                  <a:lnTo>
                    <a:pt x="65191" y="91297"/>
                  </a:lnTo>
                  <a:lnTo>
                    <a:pt x="61947" y="93067"/>
                  </a:lnTo>
                  <a:lnTo>
                    <a:pt x="58406" y="95279"/>
                  </a:lnTo>
                  <a:lnTo>
                    <a:pt x="57522" y="95869"/>
                  </a:lnTo>
                  <a:lnTo>
                    <a:pt x="55457" y="96459"/>
                  </a:lnTo>
                  <a:lnTo>
                    <a:pt x="53539" y="96312"/>
                  </a:lnTo>
                  <a:lnTo>
                    <a:pt x="51622" y="95869"/>
                  </a:lnTo>
                  <a:lnTo>
                    <a:pt x="49704" y="96459"/>
                  </a:lnTo>
                  <a:lnTo>
                    <a:pt x="47640" y="98377"/>
                  </a:lnTo>
                  <a:lnTo>
                    <a:pt x="46607" y="97787"/>
                  </a:lnTo>
                  <a:lnTo>
                    <a:pt x="46165" y="96017"/>
                  </a:lnTo>
                  <a:lnTo>
                    <a:pt x="45132" y="94837"/>
                  </a:lnTo>
                  <a:lnTo>
                    <a:pt x="41887" y="92182"/>
                  </a:lnTo>
                  <a:lnTo>
                    <a:pt x="39085" y="90265"/>
                  </a:lnTo>
                  <a:lnTo>
                    <a:pt x="37905" y="90117"/>
                  </a:lnTo>
                  <a:lnTo>
                    <a:pt x="35398" y="90560"/>
                  </a:lnTo>
                  <a:lnTo>
                    <a:pt x="32153" y="91002"/>
                  </a:lnTo>
                  <a:lnTo>
                    <a:pt x="29646" y="90560"/>
                  </a:lnTo>
                  <a:lnTo>
                    <a:pt x="27581" y="89822"/>
                  </a:lnTo>
                  <a:lnTo>
                    <a:pt x="24484" y="87167"/>
                  </a:lnTo>
                  <a:lnTo>
                    <a:pt x="23304" y="85840"/>
                  </a:lnTo>
                  <a:lnTo>
                    <a:pt x="22419" y="84807"/>
                  </a:lnTo>
                  <a:lnTo>
                    <a:pt x="20206" y="85103"/>
                  </a:lnTo>
                  <a:lnTo>
                    <a:pt x="20796" y="87020"/>
                  </a:lnTo>
                  <a:lnTo>
                    <a:pt x="20649" y="88200"/>
                  </a:lnTo>
                  <a:lnTo>
                    <a:pt x="19764" y="89380"/>
                  </a:lnTo>
                  <a:lnTo>
                    <a:pt x="19321" y="90855"/>
                  </a:lnTo>
                  <a:lnTo>
                    <a:pt x="18584" y="92624"/>
                  </a:lnTo>
                  <a:lnTo>
                    <a:pt x="18289" y="94099"/>
                  </a:lnTo>
                  <a:lnTo>
                    <a:pt x="17109" y="94837"/>
                  </a:lnTo>
                  <a:lnTo>
                    <a:pt x="16076" y="95279"/>
                  </a:lnTo>
                  <a:lnTo>
                    <a:pt x="16224" y="97197"/>
                  </a:lnTo>
                  <a:lnTo>
                    <a:pt x="16667" y="98672"/>
                  </a:lnTo>
                  <a:lnTo>
                    <a:pt x="17257" y="100589"/>
                  </a:lnTo>
                  <a:lnTo>
                    <a:pt x="16667" y="101917"/>
                  </a:lnTo>
                  <a:lnTo>
                    <a:pt x="16224" y="103391"/>
                  </a:lnTo>
                  <a:lnTo>
                    <a:pt x="15192" y="105604"/>
                  </a:lnTo>
                  <a:lnTo>
                    <a:pt x="15486" y="107669"/>
                  </a:lnTo>
                  <a:lnTo>
                    <a:pt x="14454" y="109291"/>
                  </a:lnTo>
                  <a:lnTo>
                    <a:pt x="13127" y="110766"/>
                  </a:lnTo>
                  <a:lnTo>
                    <a:pt x="12242" y="111946"/>
                  </a:lnTo>
                  <a:lnTo>
                    <a:pt x="12094" y="113568"/>
                  </a:lnTo>
                  <a:lnTo>
                    <a:pt x="11209" y="114158"/>
                  </a:lnTo>
                  <a:lnTo>
                    <a:pt x="9440" y="115486"/>
                  </a:lnTo>
                  <a:lnTo>
                    <a:pt x="8259" y="116518"/>
                  </a:lnTo>
                  <a:lnTo>
                    <a:pt x="6637" y="116813"/>
                  </a:lnTo>
                  <a:lnTo>
                    <a:pt x="6195" y="117551"/>
                  </a:lnTo>
                  <a:lnTo>
                    <a:pt x="6490" y="118288"/>
                  </a:lnTo>
                  <a:lnTo>
                    <a:pt x="7227" y="118731"/>
                  </a:lnTo>
                  <a:lnTo>
                    <a:pt x="8259" y="120500"/>
                  </a:lnTo>
                  <a:lnTo>
                    <a:pt x="10472" y="123303"/>
                  </a:lnTo>
                  <a:lnTo>
                    <a:pt x="4130" y="123745"/>
                  </a:lnTo>
                  <a:lnTo>
                    <a:pt x="2212" y="126252"/>
                  </a:lnTo>
                  <a:lnTo>
                    <a:pt x="0" y="129940"/>
                  </a:lnTo>
                  <a:lnTo>
                    <a:pt x="1033" y="137314"/>
                  </a:lnTo>
                  <a:lnTo>
                    <a:pt x="0" y="141149"/>
                  </a:lnTo>
                  <a:lnTo>
                    <a:pt x="590" y="143214"/>
                  </a:lnTo>
                  <a:lnTo>
                    <a:pt x="2212" y="144837"/>
                  </a:lnTo>
                  <a:lnTo>
                    <a:pt x="4425" y="145574"/>
                  </a:lnTo>
                  <a:lnTo>
                    <a:pt x="8407" y="145574"/>
                  </a:lnTo>
                  <a:lnTo>
                    <a:pt x="10914" y="146164"/>
                  </a:lnTo>
                  <a:lnTo>
                    <a:pt x="11209" y="147196"/>
                  </a:lnTo>
                  <a:lnTo>
                    <a:pt x="9734" y="148671"/>
                  </a:lnTo>
                  <a:lnTo>
                    <a:pt x="7375" y="151326"/>
                  </a:lnTo>
                  <a:lnTo>
                    <a:pt x="6047" y="152506"/>
                  </a:lnTo>
                  <a:lnTo>
                    <a:pt x="1917" y="157816"/>
                  </a:lnTo>
                  <a:lnTo>
                    <a:pt x="1917" y="160176"/>
                  </a:lnTo>
                  <a:lnTo>
                    <a:pt x="2360" y="162093"/>
                  </a:lnTo>
                  <a:lnTo>
                    <a:pt x="4130" y="167845"/>
                  </a:lnTo>
                  <a:lnTo>
                    <a:pt x="5900" y="173450"/>
                  </a:lnTo>
                  <a:lnTo>
                    <a:pt x="8997" y="183627"/>
                  </a:lnTo>
                  <a:lnTo>
                    <a:pt x="8850" y="185986"/>
                  </a:lnTo>
                  <a:lnTo>
                    <a:pt x="7965" y="191149"/>
                  </a:lnTo>
                  <a:lnTo>
                    <a:pt x="7817" y="194394"/>
                  </a:lnTo>
                  <a:lnTo>
                    <a:pt x="8259" y="198523"/>
                  </a:lnTo>
                  <a:lnTo>
                    <a:pt x="7965" y="200588"/>
                  </a:lnTo>
                  <a:lnTo>
                    <a:pt x="8702" y="205455"/>
                  </a:lnTo>
                  <a:lnTo>
                    <a:pt x="9587" y="205750"/>
                  </a:lnTo>
                  <a:lnTo>
                    <a:pt x="16372" y="206635"/>
                  </a:lnTo>
                  <a:lnTo>
                    <a:pt x="22419" y="207520"/>
                  </a:lnTo>
                  <a:lnTo>
                    <a:pt x="30678" y="208700"/>
                  </a:lnTo>
                  <a:lnTo>
                    <a:pt x="33186" y="211355"/>
                  </a:lnTo>
                  <a:lnTo>
                    <a:pt x="34661" y="217550"/>
                  </a:lnTo>
                  <a:lnTo>
                    <a:pt x="34661" y="222122"/>
                  </a:lnTo>
                  <a:lnTo>
                    <a:pt x="33923" y="224482"/>
                  </a:lnTo>
                  <a:lnTo>
                    <a:pt x="28023" y="231119"/>
                  </a:lnTo>
                  <a:lnTo>
                    <a:pt x="22124" y="237756"/>
                  </a:lnTo>
                  <a:lnTo>
                    <a:pt x="16076" y="244541"/>
                  </a:lnTo>
                  <a:lnTo>
                    <a:pt x="9292" y="252210"/>
                  </a:lnTo>
                  <a:lnTo>
                    <a:pt x="19321" y="255307"/>
                  </a:lnTo>
                  <a:lnTo>
                    <a:pt x="26991" y="257667"/>
                  </a:lnTo>
                  <a:lnTo>
                    <a:pt x="39528" y="261502"/>
                  </a:lnTo>
                  <a:lnTo>
                    <a:pt x="49262" y="264452"/>
                  </a:lnTo>
                  <a:lnTo>
                    <a:pt x="52064" y="265042"/>
                  </a:lnTo>
                  <a:lnTo>
                    <a:pt x="80530" y="262387"/>
                  </a:lnTo>
                  <a:lnTo>
                    <a:pt x="91002" y="264452"/>
                  </a:lnTo>
                  <a:lnTo>
                    <a:pt x="94394" y="265484"/>
                  </a:lnTo>
                  <a:lnTo>
                    <a:pt x="94837" y="264894"/>
                  </a:lnTo>
                  <a:lnTo>
                    <a:pt x="96312" y="263567"/>
                  </a:lnTo>
                  <a:lnTo>
                    <a:pt x="98819" y="262239"/>
                  </a:lnTo>
                  <a:lnTo>
                    <a:pt x="102064" y="261207"/>
                  </a:lnTo>
                  <a:lnTo>
                    <a:pt x="105456" y="260617"/>
                  </a:lnTo>
                  <a:lnTo>
                    <a:pt x="110176" y="260470"/>
                  </a:lnTo>
                  <a:lnTo>
                    <a:pt x="113421" y="260617"/>
                  </a:lnTo>
                  <a:lnTo>
                    <a:pt x="115781" y="260912"/>
                  </a:lnTo>
                  <a:lnTo>
                    <a:pt x="120501" y="260765"/>
                  </a:lnTo>
                  <a:lnTo>
                    <a:pt x="122713" y="260175"/>
                  </a:lnTo>
                  <a:lnTo>
                    <a:pt x="130235" y="258110"/>
                  </a:lnTo>
                  <a:lnTo>
                    <a:pt x="135397" y="256635"/>
                  </a:lnTo>
                  <a:lnTo>
                    <a:pt x="143067" y="254422"/>
                  </a:lnTo>
                  <a:lnTo>
                    <a:pt x="148671" y="252800"/>
                  </a:lnTo>
                  <a:lnTo>
                    <a:pt x="150146" y="252063"/>
                  </a:lnTo>
                  <a:lnTo>
                    <a:pt x="151621" y="250440"/>
                  </a:lnTo>
                  <a:lnTo>
                    <a:pt x="152211" y="249113"/>
                  </a:lnTo>
                  <a:lnTo>
                    <a:pt x="150588" y="246900"/>
                  </a:lnTo>
                  <a:lnTo>
                    <a:pt x="150294" y="244983"/>
                  </a:lnTo>
                  <a:lnTo>
                    <a:pt x="151473" y="242623"/>
                  </a:lnTo>
                  <a:lnTo>
                    <a:pt x="152063" y="239083"/>
                  </a:lnTo>
                  <a:lnTo>
                    <a:pt x="151916" y="233774"/>
                  </a:lnTo>
                  <a:lnTo>
                    <a:pt x="151621" y="230824"/>
                  </a:lnTo>
                  <a:lnTo>
                    <a:pt x="153096" y="225219"/>
                  </a:lnTo>
                  <a:lnTo>
                    <a:pt x="154423" y="222122"/>
                  </a:lnTo>
                  <a:lnTo>
                    <a:pt x="157078" y="220647"/>
                  </a:lnTo>
                  <a:lnTo>
                    <a:pt x="158848" y="219762"/>
                  </a:lnTo>
                  <a:lnTo>
                    <a:pt x="159586" y="219025"/>
                  </a:lnTo>
                  <a:lnTo>
                    <a:pt x="160323" y="218287"/>
                  </a:lnTo>
                  <a:lnTo>
                    <a:pt x="163125" y="214010"/>
                  </a:lnTo>
                  <a:lnTo>
                    <a:pt x="165780" y="212093"/>
                  </a:lnTo>
                  <a:lnTo>
                    <a:pt x="168288" y="210913"/>
                  </a:lnTo>
                  <a:lnTo>
                    <a:pt x="170942" y="211060"/>
                  </a:lnTo>
                  <a:lnTo>
                    <a:pt x="173155" y="212682"/>
                  </a:lnTo>
                  <a:lnTo>
                    <a:pt x="177727" y="213420"/>
                  </a:lnTo>
                  <a:lnTo>
                    <a:pt x="182004" y="212830"/>
                  </a:lnTo>
                  <a:lnTo>
                    <a:pt x="185839" y="211650"/>
                  </a:lnTo>
                  <a:lnTo>
                    <a:pt x="187461" y="210618"/>
                  </a:lnTo>
                  <a:lnTo>
                    <a:pt x="189526" y="209733"/>
                  </a:lnTo>
                  <a:lnTo>
                    <a:pt x="189379" y="208700"/>
                  </a:lnTo>
                  <a:lnTo>
                    <a:pt x="187166" y="207815"/>
                  </a:lnTo>
                  <a:lnTo>
                    <a:pt x="185839" y="206635"/>
                  </a:lnTo>
                  <a:lnTo>
                    <a:pt x="185249" y="205013"/>
                  </a:lnTo>
                  <a:lnTo>
                    <a:pt x="186576" y="204128"/>
                  </a:lnTo>
                  <a:lnTo>
                    <a:pt x="189526" y="203833"/>
                  </a:lnTo>
                  <a:lnTo>
                    <a:pt x="196753" y="200146"/>
                  </a:lnTo>
                  <a:lnTo>
                    <a:pt x="199703" y="197638"/>
                  </a:lnTo>
                  <a:lnTo>
                    <a:pt x="200588" y="196458"/>
                  </a:lnTo>
                  <a:lnTo>
                    <a:pt x="201916" y="196458"/>
                  </a:lnTo>
                  <a:lnTo>
                    <a:pt x="204718" y="197491"/>
                  </a:lnTo>
                  <a:lnTo>
                    <a:pt x="207963" y="197933"/>
                  </a:lnTo>
                  <a:lnTo>
                    <a:pt x="209880" y="196753"/>
                  </a:lnTo>
                  <a:lnTo>
                    <a:pt x="211945" y="196458"/>
                  </a:lnTo>
                  <a:lnTo>
                    <a:pt x="213862" y="197786"/>
                  </a:lnTo>
                  <a:lnTo>
                    <a:pt x="215043" y="199261"/>
                  </a:lnTo>
                  <a:lnTo>
                    <a:pt x="216812" y="201031"/>
                  </a:lnTo>
                  <a:lnTo>
                    <a:pt x="219025" y="201325"/>
                  </a:lnTo>
                  <a:lnTo>
                    <a:pt x="221827" y="200441"/>
                  </a:lnTo>
                  <a:lnTo>
                    <a:pt x="224629" y="198376"/>
                  </a:lnTo>
                  <a:lnTo>
                    <a:pt x="227284" y="195573"/>
                  </a:lnTo>
                  <a:lnTo>
                    <a:pt x="229792" y="192624"/>
                  </a:lnTo>
                  <a:lnTo>
                    <a:pt x="229202" y="183627"/>
                  </a:lnTo>
                  <a:lnTo>
                    <a:pt x="228759" y="178317"/>
                  </a:lnTo>
                  <a:lnTo>
                    <a:pt x="230086" y="175515"/>
                  </a:lnTo>
                  <a:lnTo>
                    <a:pt x="231856" y="173745"/>
                  </a:lnTo>
                  <a:lnTo>
                    <a:pt x="233036" y="171090"/>
                  </a:lnTo>
                  <a:lnTo>
                    <a:pt x="233036" y="168730"/>
                  </a:lnTo>
                  <a:lnTo>
                    <a:pt x="234364" y="166813"/>
                  </a:lnTo>
                  <a:lnTo>
                    <a:pt x="235544" y="161355"/>
                  </a:lnTo>
                  <a:lnTo>
                    <a:pt x="237313" y="160028"/>
                  </a:lnTo>
                  <a:lnTo>
                    <a:pt x="240853" y="159143"/>
                  </a:lnTo>
                  <a:lnTo>
                    <a:pt x="246458" y="158553"/>
                  </a:lnTo>
                  <a:lnTo>
                    <a:pt x="250883" y="156193"/>
                  </a:lnTo>
                  <a:lnTo>
                    <a:pt x="255455" y="153538"/>
                  </a:lnTo>
                  <a:lnTo>
                    <a:pt x="256045" y="151179"/>
                  </a:lnTo>
                  <a:lnTo>
                    <a:pt x="254275" y="148671"/>
                  </a:lnTo>
                  <a:lnTo>
                    <a:pt x="252063" y="143804"/>
                  </a:lnTo>
                  <a:lnTo>
                    <a:pt x="249998" y="140854"/>
                  </a:lnTo>
                  <a:lnTo>
                    <a:pt x="245130" y="135692"/>
                  </a:lnTo>
                  <a:lnTo>
                    <a:pt x="245720" y="132447"/>
                  </a:lnTo>
                  <a:lnTo>
                    <a:pt x="248523" y="131267"/>
                  </a:lnTo>
                  <a:lnTo>
                    <a:pt x="255160" y="133480"/>
                  </a:lnTo>
                  <a:lnTo>
                    <a:pt x="257077" y="133922"/>
                  </a:lnTo>
                  <a:lnTo>
                    <a:pt x="259437" y="134217"/>
                  </a:lnTo>
                  <a:lnTo>
                    <a:pt x="265632" y="134070"/>
                  </a:lnTo>
                  <a:lnTo>
                    <a:pt x="270794" y="133332"/>
                  </a:lnTo>
                  <a:lnTo>
                    <a:pt x="276104" y="131267"/>
                  </a:lnTo>
                  <a:lnTo>
                    <a:pt x="277136" y="129202"/>
                  </a:lnTo>
                  <a:lnTo>
                    <a:pt x="276989" y="126695"/>
                  </a:lnTo>
                  <a:lnTo>
                    <a:pt x="277136" y="124778"/>
                  </a:lnTo>
                  <a:lnTo>
                    <a:pt x="277283" y="121975"/>
                  </a:lnTo>
                  <a:lnTo>
                    <a:pt x="275366" y="120058"/>
                  </a:lnTo>
                  <a:lnTo>
                    <a:pt x="274186" y="118435"/>
                  </a:lnTo>
                  <a:lnTo>
                    <a:pt x="273891" y="117108"/>
                  </a:lnTo>
                  <a:lnTo>
                    <a:pt x="275219" y="116518"/>
                  </a:lnTo>
                  <a:lnTo>
                    <a:pt x="276398" y="115191"/>
                  </a:lnTo>
                  <a:lnTo>
                    <a:pt x="277726" y="112683"/>
                  </a:lnTo>
                  <a:lnTo>
                    <a:pt x="280676" y="109881"/>
                  </a:lnTo>
                  <a:lnTo>
                    <a:pt x="282446" y="107226"/>
                  </a:lnTo>
                  <a:lnTo>
                    <a:pt x="284068" y="106046"/>
                  </a:lnTo>
                  <a:lnTo>
                    <a:pt x="286575" y="104276"/>
                  </a:lnTo>
                  <a:lnTo>
                    <a:pt x="288198" y="101917"/>
                  </a:lnTo>
                  <a:lnTo>
                    <a:pt x="288935" y="100294"/>
                  </a:lnTo>
                  <a:lnTo>
                    <a:pt x="290410" y="98967"/>
                  </a:lnTo>
                  <a:lnTo>
                    <a:pt x="291000" y="97934"/>
                  </a:lnTo>
                  <a:lnTo>
                    <a:pt x="290558" y="97049"/>
                  </a:lnTo>
                  <a:lnTo>
                    <a:pt x="289820" y="96017"/>
                  </a:lnTo>
                  <a:lnTo>
                    <a:pt x="288935" y="94837"/>
                  </a:lnTo>
                  <a:lnTo>
                    <a:pt x="288935" y="93657"/>
                  </a:lnTo>
                  <a:lnTo>
                    <a:pt x="289673" y="92477"/>
                  </a:lnTo>
                  <a:lnTo>
                    <a:pt x="290410" y="91297"/>
                  </a:lnTo>
                  <a:lnTo>
                    <a:pt x="290116" y="89675"/>
                  </a:lnTo>
                  <a:lnTo>
                    <a:pt x="289673" y="87167"/>
                  </a:lnTo>
                  <a:lnTo>
                    <a:pt x="288345" y="85692"/>
                  </a:lnTo>
                  <a:lnTo>
                    <a:pt x="287313" y="82300"/>
                  </a:lnTo>
                  <a:lnTo>
                    <a:pt x="285838" y="78760"/>
                  </a:lnTo>
                  <a:lnTo>
                    <a:pt x="285101" y="77286"/>
                  </a:lnTo>
                  <a:lnTo>
                    <a:pt x="283626" y="75515"/>
                  </a:lnTo>
                  <a:lnTo>
                    <a:pt x="280528" y="73746"/>
                  </a:lnTo>
                  <a:lnTo>
                    <a:pt x="279496" y="72566"/>
                  </a:lnTo>
                  <a:lnTo>
                    <a:pt x="280823" y="70206"/>
                  </a:lnTo>
                  <a:lnTo>
                    <a:pt x="282888" y="68731"/>
                  </a:lnTo>
                  <a:lnTo>
                    <a:pt x="286871" y="65044"/>
                  </a:lnTo>
                  <a:lnTo>
                    <a:pt x="288935" y="62536"/>
                  </a:lnTo>
                  <a:lnTo>
                    <a:pt x="291000" y="60766"/>
                  </a:lnTo>
                  <a:lnTo>
                    <a:pt x="293508" y="61061"/>
                  </a:lnTo>
                  <a:lnTo>
                    <a:pt x="294835" y="60914"/>
                  </a:lnTo>
                  <a:lnTo>
                    <a:pt x="296163" y="59292"/>
                  </a:lnTo>
                  <a:lnTo>
                    <a:pt x="298817" y="57817"/>
                  </a:lnTo>
                  <a:lnTo>
                    <a:pt x="303390" y="54867"/>
                  </a:lnTo>
                  <a:lnTo>
                    <a:pt x="305012" y="52802"/>
                  </a:lnTo>
                  <a:lnTo>
                    <a:pt x="307372" y="51917"/>
                  </a:lnTo>
                  <a:lnTo>
                    <a:pt x="309437" y="51622"/>
                  </a:lnTo>
                  <a:lnTo>
                    <a:pt x="312092" y="50884"/>
                  </a:lnTo>
                  <a:lnTo>
                    <a:pt x="314746" y="49852"/>
                  </a:lnTo>
                  <a:lnTo>
                    <a:pt x="317106" y="48967"/>
                  </a:lnTo>
                  <a:lnTo>
                    <a:pt x="320941" y="48820"/>
                  </a:lnTo>
                  <a:lnTo>
                    <a:pt x="326841" y="48377"/>
                  </a:lnTo>
                  <a:lnTo>
                    <a:pt x="330086" y="47787"/>
                  </a:lnTo>
                  <a:lnTo>
                    <a:pt x="337755" y="47492"/>
                  </a:lnTo>
                  <a:lnTo>
                    <a:pt x="346162" y="47345"/>
                  </a:lnTo>
                  <a:lnTo>
                    <a:pt x="347047" y="47197"/>
                  </a:lnTo>
                  <a:lnTo>
                    <a:pt x="350734" y="48377"/>
                  </a:lnTo>
                  <a:lnTo>
                    <a:pt x="353094" y="49262"/>
                  </a:lnTo>
                  <a:lnTo>
                    <a:pt x="354127" y="49115"/>
                  </a:lnTo>
                  <a:lnTo>
                    <a:pt x="358256" y="47050"/>
                  </a:lnTo>
                  <a:lnTo>
                    <a:pt x="364304" y="44395"/>
                  </a:lnTo>
                  <a:lnTo>
                    <a:pt x="367253" y="43215"/>
                  </a:lnTo>
                  <a:lnTo>
                    <a:pt x="366811" y="43067"/>
                  </a:lnTo>
                  <a:lnTo>
                    <a:pt x="366073" y="42183"/>
                  </a:lnTo>
                  <a:lnTo>
                    <a:pt x="362976" y="39823"/>
                  </a:lnTo>
                  <a:lnTo>
                    <a:pt x="362829" y="39233"/>
                  </a:lnTo>
                  <a:lnTo>
                    <a:pt x="367696" y="36873"/>
                  </a:lnTo>
                  <a:lnTo>
                    <a:pt x="370646" y="35988"/>
                  </a:lnTo>
                  <a:lnTo>
                    <a:pt x="372121" y="35250"/>
                  </a:lnTo>
                  <a:lnTo>
                    <a:pt x="372415" y="35398"/>
                  </a:lnTo>
                  <a:lnTo>
                    <a:pt x="373153" y="36430"/>
                  </a:lnTo>
                  <a:lnTo>
                    <a:pt x="375070" y="37168"/>
                  </a:lnTo>
                  <a:lnTo>
                    <a:pt x="376398" y="37020"/>
                  </a:lnTo>
                  <a:lnTo>
                    <a:pt x="375955" y="36725"/>
                  </a:lnTo>
                  <a:close/>
                </a:path>
              </a:pathLst>
            </a:custGeom>
            <a:grpFill/>
            <a:ln w="3175" cap="flat">
              <a:solidFill>
                <a:schemeClr val="bg2">
                  <a:lumMod val="90000"/>
                </a:schemeClr>
              </a:solid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B6EACE6E-AB01-5ADA-40E7-993BB51024ED}"/>
                </a:ext>
              </a:extLst>
            </p:cNvPr>
            <p:cNvSpPr/>
            <p:nvPr/>
          </p:nvSpPr>
          <p:spPr>
            <a:xfrm>
              <a:off x="7135960" y="3602091"/>
              <a:ext cx="126399" cy="94836"/>
            </a:xfrm>
            <a:custGeom>
              <a:avLst/>
              <a:gdLst>
                <a:gd name="connsiteX0" fmla="*/ 58259 w 126399"/>
                <a:gd name="connsiteY0" fmla="*/ 53539 h 94836"/>
                <a:gd name="connsiteX1" fmla="*/ 58997 w 126399"/>
                <a:gd name="connsiteY1" fmla="*/ 53097 h 94836"/>
                <a:gd name="connsiteX2" fmla="*/ 61651 w 126399"/>
                <a:gd name="connsiteY2" fmla="*/ 53392 h 94836"/>
                <a:gd name="connsiteX3" fmla="*/ 61651 w 126399"/>
                <a:gd name="connsiteY3" fmla="*/ 52507 h 94836"/>
                <a:gd name="connsiteX4" fmla="*/ 60766 w 126399"/>
                <a:gd name="connsiteY4" fmla="*/ 51475 h 94836"/>
                <a:gd name="connsiteX5" fmla="*/ 59144 w 126399"/>
                <a:gd name="connsiteY5" fmla="*/ 50295 h 94836"/>
                <a:gd name="connsiteX6" fmla="*/ 55309 w 126399"/>
                <a:gd name="connsiteY6" fmla="*/ 51622 h 94836"/>
                <a:gd name="connsiteX7" fmla="*/ 53834 w 126399"/>
                <a:gd name="connsiteY7" fmla="*/ 52802 h 94836"/>
                <a:gd name="connsiteX8" fmla="*/ 55899 w 126399"/>
                <a:gd name="connsiteY8" fmla="*/ 53539 h 94836"/>
                <a:gd name="connsiteX9" fmla="*/ 58112 w 126399"/>
                <a:gd name="connsiteY9" fmla="*/ 53834 h 94836"/>
                <a:gd name="connsiteX10" fmla="*/ 46017 w 126399"/>
                <a:gd name="connsiteY10" fmla="*/ 50147 h 94836"/>
                <a:gd name="connsiteX11" fmla="*/ 47345 w 126399"/>
                <a:gd name="connsiteY11" fmla="*/ 49557 h 94836"/>
                <a:gd name="connsiteX12" fmla="*/ 48082 w 126399"/>
                <a:gd name="connsiteY12" fmla="*/ 48820 h 94836"/>
                <a:gd name="connsiteX13" fmla="*/ 48967 w 126399"/>
                <a:gd name="connsiteY13" fmla="*/ 47050 h 94836"/>
                <a:gd name="connsiteX14" fmla="*/ 48082 w 126399"/>
                <a:gd name="connsiteY14" fmla="*/ 46017 h 94836"/>
                <a:gd name="connsiteX15" fmla="*/ 47050 w 126399"/>
                <a:gd name="connsiteY15" fmla="*/ 47345 h 94836"/>
                <a:gd name="connsiteX16" fmla="*/ 46017 w 126399"/>
                <a:gd name="connsiteY16" fmla="*/ 47935 h 94836"/>
                <a:gd name="connsiteX17" fmla="*/ 42330 w 126399"/>
                <a:gd name="connsiteY17" fmla="*/ 49262 h 94836"/>
                <a:gd name="connsiteX18" fmla="*/ 44100 w 126399"/>
                <a:gd name="connsiteY18" fmla="*/ 50295 h 94836"/>
                <a:gd name="connsiteX19" fmla="*/ 46017 w 126399"/>
                <a:gd name="connsiteY19" fmla="*/ 50295 h 94836"/>
                <a:gd name="connsiteX20" fmla="*/ 74631 w 126399"/>
                <a:gd name="connsiteY20" fmla="*/ 45427 h 94836"/>
                <a:gd name="connsiteX21" fmla="*/ 75368 w 126399"/>
                <a:gd name="connsiteY21" fmla="*/ 45427 h 94836"/>
                <a:gd name="connsiteX22" fmla="*/ 75663 w 126399"/>
                <a:gd name="connsiteY22" fmla="*/ 44985 h 94836"/>
                <a:gd name="connsiteX23" fmla="*/ 74631 w 126399"/>
                <a:gd name="connsiteY23" fmla="*/ 44247 h 94836"/>
                <a:gd name="connsiteX24" fmla="*/ 73893 w 126399"/>
                <a:gd name="connsiteY24" fmla="*/ 43215 h 94836"/>
                <a:gd name="connsiteX25" fmla="*/ 73450 w 126399"/>
                <a:gd name="connsiteY25" fmla="*/ 43215 h 94836"/>
                <a:gd name="connsiteX26" fmla="*/ 72271 w 126399"/>
                <a:gd name="connsiteY26" fmla="*/ 44247 h 94836"/>
                <a:gd name="connsiteX27" fmla="*/ 72861 w 126399"/>
                <a:gd name="connsiteY27" fmla="*/ 44985 h 94836"/>
                <a:gd name="connsiteX28" fmla="*/ 74778 w 126399"/>
                <a:gd name="connsiteY28" fmla="*/ 45427 h 94836"/>
                <a:gd name="connsiteX29" fmla="*/ 125368 w 126399"/>
                <a:gd name="connsiteY29" fmla="*/ 29056 h 94836"/>
                <a:gd name="connsiteX30" fmla="*/ 125072 w 126399"/>
                <a:gd name="connsiteY30" fmla="*/ 13717 h 94836"/>
                <a:gd name="connsiteX31" fmla="*/ 123302 w 126399"/>
                <a:gd name="connsiteY31" fmla="*/ 11504 h 94836"/>
                <a:gd name="connsiteX32" fmla="*/ 122860 w 126399"/>
                <a:gd name="connsiteY32" fmla="*/ 12094 h 94836"/>
                <a:gd name="connsiteX33" fmla="*/ 122123 w 126399"/>
                <a:gd name="connsiteY33" fmla="*/ 12094 h 94836"/>
                <a:gd name="connsiteX34" fmla="*/ 120353 w 126399"/>
                <a:gd name="connsiteY34" fmla="*/ 11652 h 94836"/>
                <a:gd name="connsiteX35" fmla="*/ 119320 w 126399"/>
                <a:gd name="connsiteY35" fmla="*/ 10324 h 94836"/>
                <a:gd name="connsiteX36" fmla="*/ 119320 w 126399"/>
                <a:gd name="connsiteY36" fmla="*/ 8850 h 94836"/>
                <a:gd name="connsiteX37" fmla="*/ 119615 w 126399"/>
                <a:gd name="connsiteY37" fmla="*/ 6047 h 94836"/>
                <a:gd name="connsiteX38" fmla="*/ 120058 w 126399"/>
                <a:gd name="connsiteY38" fmla="*/ 3392 h 94836"/>
                <a:gd name="connsiteX39" fmla="*/ 120058 w 126399"/>
                <a:gd name="connsiteY39" fmla="*/ 590 h 94836"/>
                <a:gd name="connsiteX40" fmla="*/ 118583 w 126399"/>
                <a:gd name="connsiteY40" fmla="*/ 0 h 94836"/>
                <a:gd name="connsiteX41" fmla="*/ 117698 w 126399"/>
                <a:gd name="connsiteY41" fmla="*/ 0 h 94836"/>
                <a:gd name="connsiteX42" fmla="*/ 117698 w 126399"/>
                <a:gd name="connsiteY42" fmla="*/ 442 h 94836"/>
                <a:gd name="connsiteX43" fmla="*/ 116223 w 126399"/>
                <a:gd name="connsiteY43" fmla="*/ 4277 h 94836"/>
                <a:gd name="connsiteX44" fmla="*/ 114010 w 126399"/>
                <a:gd name="connsiteY44" fmla="*/ 7670 h 94836"/>
                <a:gd name="connsiteX45" fmla="*/ 103096 w 126399"/>
                <a:gd name="connsiteY45" fmla="*/ 15929 h 94836"/>
                <a:gd name="connsiteX46" fmla="*/ 100736 w 126399"/>
                <a:gd name="connsiteY46" fmla="*/ 18731 h 94836"/>
                <a:gd name="connsiteX47" fmla="*/ 97787 w 126399"/>
                <a:gd name="connsiteY47" fmla="*/ 21386 h 94836"/>
                <a:gd name="connsiteX48" fmla="*/ 97344 w 126399"/>
                <a:gd name="connsiteY48" fmla="*/ 23156 h 94836"/>
                <a:gd name="connsiteX49" fmla="*/ 92034 w 126399"/>
                <a:gd name="connsiteY49" fmla="*/ 28613 h 94836"/>
                <a:gd name="connsiteX50" fmla="*/ 82890 w 126399"/>
                <a:gd name="connsiteY50" fmla="*/ 34955 h 94836"/>
                <a:gd name="connsiteX51" fmla="*/ 80530 w 126399"/>
                <a:gd name="connsiteY51" fmla="*/ 37610 h 94836"/>
                <a:gd name="connsiteX52" fmla="*/ 79645 w 126399"/>
                <a:gd name="connsiteY52" fmla="*/ 40265 h 94836"/>
                <a:gd name="connsiteX53" fmla="*/ 78465 w 126399"/>
                <a:gd name="connsiteY53" fmla="*/ 41887 h 94836"/>
                <a:gd name="connsiteX54" fmla="*/ 77285 w 126399"/>
                <a:gd name="connsiteY54" fmla="*/ 42772 h 94836"/>
                <a:gd name="connsiteX55" fmla="*/ 76400 w 126399"/>
                <a:gd name="connsiteY55" fmla="*/ 44690 h 94836"/>
                <a:gd name="connsiteX56" fmla="*/ 75368 w 126399"/>
                <a:gd name="connsiteY56" fmla="*/ 47640 h 94836"/>
                <a:gd name="connsiteX57" fmla="*/ 73746 w 126399"/>
                <a:gd name="connsiteY57" fmla="*/ 49852 h 94836"/>
                <a:gd name="connsiteX58" fmla="*/ 71386 w 126399"/>
                <a:gd name="connsiteY58" fmla="*/ 50442 h 94836"/>
                <a:gd name="connsiteX59" fmla="*/ 67256 w 126399"/>
                <a:gd name="connsiteY59" fmla="*/ 52802 h 94836"/>
                <a:gd name="connsiteX60" fmla="*/ 60619 w 126399"/>
                <a:gd name="connsiteY60" fmla="*/ 55457 h 94836"/>
                <a:gd name="connsiteX61" fmla="*/ 58259 w 126399"/>
                <a:gd name="connsiteY61" fmla="*/ 55457 h 94836"/>
                <a:gd name="connsiteX62" fmla="*/ 45870 w 126399"/>
                <a:gd name="connsiteY62" fmla="*/ 54867 h 94836"/>
                <a:gd name="connsiteX63" fmla="*/ 37905 w 126399"/>
                <a:gd name="connsiteY63" fmla="*/ 53539 h 94836"/>
                <a:gd name="connsiteX64" fmla="*/ 28023 w 126399"/>
                <a:gd name="connsiteY64" fmla="*/ 53539 h 94836"/>
                <a:gd name="connsiteX65" fmla="*/ 24484 w 126399"/>
                <a:gd name="connsiteY65" fmla="*/ 54572 h 94836"/>
                <a:gd name="connsiteX66" fmla="*/ 17699 w 126399"/>
                <a:gd name="connsiteY66" fmla="*/ 57817 h 94836"/>
                <a:gd name="connsiteX67" fmla="*/ 14307 w 126399"/>
                <a:gd name="connsiteY67" fmla="*/ 58554 h 94836"/>
                <a:gd name="connsiteX68" fmla="*/ 8702 w 126399"/>
                <a:gd name="connsiteY68" fmla="*/ 58112 h 94836"/>
                <a:gd name="connsiteX69" fmla="*/ 7079 w 126399"/>
                <a:gd name="connsiteY69" fmla="*/ 57374 h 94836"/>
                <a:gd name="connsiteX70" fmla="*/ 5752 w 126399"/>
                <a:gd name="connsiteY70" fmla="*/ 55604 h 94836"/>
                <a:gd name="connsiteX71" fmla="*/ 5162 w 126399"/>
                <a:gd name="connsiteY71" fmla="*/ 50589 h 94836"/>
                <a:gd name="connsiteX72" fmla="*/ 4277 w 126399"/>
                <a:gd name="connsiteY72" fmla="*/ 50295 h 94836"/>
                <a:gd name="connsiteX73" fmla="*/ 2507 w 126399"/>
                <a:gd name="connsiteY73" fmla="*/ 50589 h 94836"/>
                <a:gd name="connsiteX74" fmla="*/ 1475 w 126399"/>
                <a:gd name="connsiteY74" fmla="*/ 49262 h 94836"/>
                <a:gd name="connsiteX75" fmla="*/ 1032 w 126399"/>
                <a:gd name="connsiteY75" fmla="*/ 48230 h 94836"/>
                <a:gd name="connsiteX76" fmla="*/ 0 w 126399"/>
                <a:gd name="connsiteY76" fmla="*/ 49704 h 94836"/>
                <a:gd name="connsiteX77" fmla="*/ 0 w 126399"/>
                <a:gd name="connsiteY77" fmla="*/ 53982 h 94836"/>
                <a:gd name="connsiteX78" fmla="*/ 590 w 126399"/>
                <a:gd name="connsiteY78" fmla="*/ 55309 h 94836"/>
                <a:gd name="connsiteX79" fmla="*/ 1622 w 126399"/>
                <a:gd name="connsiteY79" fmla="*/ 56489 h 94836"/>
                <a:gd name="connsiteX80" fmla="*/ 3097 w 126399"/>
                <a:gd name="connsiteY80" fmla="*/ 58259 h 94836"/>
                <a:gd name="connsiteX81" fmla="*/ 4572 w 126399"/>
                <a:gd name="connsiteY81" fmla="*/ 60029 h 94836"/>
                <a:gd name="connsiteX82" fmla="*/ 6047 w 126399"/>
                <a:gd name="connsiteY82" fmla="*/ 61799 h 94836"/>
                <a:gd name="connsiteX83" fmla="*/ 7522 w 126399"/>
                <a:gd name="connsiteY83" fmla="*/ 63569 h 94836"/>
                <a:gd name="connsiteX84" fmla="*/ 8997 w 126399"/>
                <a:gd name="connsiteY84" fmla="*/ 65339 h 94836"/>
                <a:gd name="connsiteX85" fmla="*/ 10472 w 126399"/>
                <a:gd name="connsiteY85" fmla="*/ 67109 h 94836"/>
                <a:gd name="connsiteX86" fmla="*/ 11947 w 126399"/>
                <a:gd name="connsiteY86" fmla="*/ 68878 h 94836"/>
                <a:gd name="connsiteX87" fmla="*/ 13422 w 126399"/>
                <a:gd name="connsiteY87" fmla="*/ 70648 h 94836"/>
                <a:gd name="connsiteX88" fmla="*/ 14896 w 126399"/>
                <a:gd name="connsiteY88" fmla="*/ 72418 h 94836"/>
                <a:gd name="connsiteX89" fmla="*/ 16371 w 126399"/>
                <a:gd name="connsiteY89" fmla="*/ 74188 h 94836"/>
                <a:gd name="connsiteX90" fmla="*/ 17846 w 126399"/>
                <a:gd name="connsiteY90" fmla="*/ 75958 h 94836"/>
                <a:gd name="connsiteX91" fmla="*/ 19321 w 126399"/>
                <a:gd name="connsiteY91" fmla="*/ 77728 h 94836"/>
                <a:gd name="connsiteX92" fmla="*/ 20796 w 126399"/>
                <a:gd name="connsiteY92" fmla="*/ 79498 h 94836"/>
                <a:gd name="connsiteX93" fmla="*/ 22271 w 126399"/>
                <a:gd name="connsiteY93" fmla="*/ 81268 h 94836"/>
                <a:gd name="connsiteX94" fmla="*/ 23746 w 126399"/>
                <a:gd name="connsiteY94" fmla="*/ 83038 h 94836"/>
                <a:gd name="connsiteX95" fmla="*/ 25221 w 126399"/>
                <a:gd name="connsiteY95" fmla="*/ 84807 h 94836"/>
                <a:gd name="connsiteX96" fmla="*/ 26401 w 126399"/>
                <a:gd name="connsiteY96" fmla="*/ 86282 h 94836"/>
                <a:gd name="connsiteX97" fmla="*/ 28613 w 126399"/>
                <a:gd name="connsiteY97" fmla="*/ 86577 h 94836"/>
                <a:gd name="connsiteX98" fmla="*/ 29351 w 126399"/>
                <a:gd name="connsiteY98" fmla="*/ 86577 h 94836"/>
                <a:gd name="connsiteX99" fmla="*/ 31268 w 126399"/>
                <a:gd name="connsiteY99" fmla="*/ 86872 h 94836"/>
                <a:gd name="connsiteX100" fmla="*/ 34365 w 126399"/>
                <a:gd name="connsiteY100" fmla="*/ 87315 h 94836"/>
                <a:gd name="connsiteX101" fmla="*/ 38347 w 126399"/>
                <a:gd name="connsiteY101" fmla="*/ 87757 h 94836"/>
                <a:gd name="connsiteX102" fmla="*/ 43067 w 126399"/>
                <a:gd name="connsiteY102" fmla="*/ 88347 h 94836"/>
                <a:gd name="connsiteX103" fmla="*/ 48377 w 126399"/>
                <a:gd name="connsiteY103" fmla="*/ 89085 h 94836"/>
                <a:gd name="connsiteX104" fmla="*/ 53982 w 126399"/>
                <a:gd name="connsiteY104" fmla="*/ 89822 h 94836"/>
                <a:gd name="connsiteX105" fmla="*/ 59734 w 126399"/>
                <a:gd name="connsiteY105" fmla="*/ 90560 h 94836"/>
                <a:gd name="connsiteX106" fmla="*/ 65486 w 126399"/>
                <a:gd name="connsiteY106" fmla="*/ 91297 h 94836"/>
                <a:gd name="connsiteX107" fmla="*/ 71090 w 126399"/>
                <a:gd name="connsiteY107" fmla="*/ 92035 h 94836"/>
                <a:gd name="connsiteX108" fmla="*/ 76400 w 126399"/>
                <a:gd name="connsiteY108" fmla="*/ 92772 h 94836"/>
                <a:gd name="connsiteX109" fmla="*/ 81120 w 126399"/>
                <a:gd name="connsiteY109" fmla="*/ 93362 h 94836"/>
                <a:gd name="connsiteX110" fmla="*/ 85102 w 126399"/>
                <a:gd name="connsiteY110" fmla="*/ 93804 h 94836"/>
                <a:gd name="connsiteX111" fmla="*/ 88199 w 126399"/>
                <a:gd name="connsiteY111" fmla="*/ 94247 h 94836"/>
                <a:gd name="connsiteX112" fmla="*/ 90117 w 126399"/>
                <a:gd name="connsiteY112" fmla="*/ 94542 h 94836"/>
                <a:gd name="connsiteX113" fmla="*/ 90855 w 126399"/>
                <a:gd name="connsiteY113" fmla="*/ 94542 h 94836"/>
                <a:gd name="connsiteX114" fmla="*/ 92919 w 126399"/>
                <a:gd name="connsiteY114" fmla="*/ 94837 h 94836"/>
                <a:gd name="connsiteX115" fmla="*/ 93362 w 126399"/>
                <a:gd name="connsiteY115" fmla="*/ 94837 h 94836"/>
                <a:gd name="connsiteX116" fmla="*/ 95132 w 126399"/>
                <a:gd name="connsiteY116" fmla="*/ 92624 h 94836"/>
                <a:gd name="connsiteX117" fmla="*/ 95132 w 126399"/>
                <a:gd name="connsiteY117" fmla="*/ 86577 h 94836"/>
                <a:gd name="connsiteX118" fmla="*/ 95427 w 126399"/>
                <a:gd name="connsiteY118" fmla="*/ 83480 h 94836"/>
                <a:gd name="connsiteX119" fmla="*/ 97197 w 126399"/>
                <a:gd name="connsiteY119" fmla="*/ 79203 h 94836"/>
                <a:gd name="connsiteX120" fmla="*/ 99409 w 126399"/>
                <a:gd name="connsiteY120" fmla="*/ 73746 h 94836"/>
                <a:gd name="connsiteX121" fmla="*/ 101031 w 126399"/>
                <a:gd name="connsiteY121" fmla="*/ 70206 h 94836"/>
                <a:gd name="connsiteX122" fmla="*/ 102359 w 126399"/>
                <a:gd name="connsiteY122" fmla="*/ 67109 h 94836"/>
                <a:gd name="connsiteX123" fmla="*/ 103391 w 126399"/>
                <a:gd name="connsiteY123" fmla="*/ 64601 h 94836"/>
                <a:gd name="connsiteX124" fmla="*/ 103981 w 126399"/>
                <a:gd name="connsiteY124" fmla="*/ 61946 h 94836"/>
                <a:gd name="connsiteX125" fmla="*/ 103686 w 126399"/>
                <a:gd name="connsiteY125" fmla="*/ 60176 h 94836"/>
                <a:gd name="connsiteX126" fmla="*/ 102949 w 126399"/>
                <a:gd name="connsiteY126" fmla="*/ 59439 h 94836"/>
                <a:gd name="connsiteX127" fmla="*/ 102359 w 126399"/>
                <a:gd name="connsiteY127" fmla="*/ 58554 h 94836"/>
                <a:gd name="connsiteX128" fmla="*/ 104424 w 126399"/>
                <a:gd name="connsiteY128" fmla="*/ 57227 h 94836"/>
                <a:gd name="connsiteX129" fmla="*/ 108259 w 126399"/>
                <a:gd name="connsiteY129" fmla="*/ 56342 h 94836"/>
                <a:gd name="connsiteX130" fmla="*/ 110471 w 126399"/>
                <a:gd name="connsiteY130" fmla="*/ 56342 h 94836"/>
                <a:gd name="connsiteX131" fmla="*/ 113421 w 126399"/>
                <a:gd name="connsiteY131" fmla="*/ 55899 h 94836"/>
                <a:gd name="connsiteX132" fmla="*/ 115780 w 126399"/>
                <a:gd name="connsiteY132" fmla="*/ 55309 h 94836"/>
                <a:gd name="connsiteX133" fmla="*/ 115780 w 126399"/>
                <a:gd name="connsiteY133" fmla="*/ 54424 h 94836"/>
                <a:gd name="connsiteX134" fmla="*/ 115338 w 126399"/>
                <a:gd name="connsiteY134" fmla="*/ 53097 h 94836"/>
                <a:gd name="connsiteX135" fmla="*/ 114306 w 126399"/>
                <a:gd name="connsiteY135" fmla="*/ 51032 h 94836"/>
                <a:gd name="connsiteX136" fmla="*/ 110913 w 126399"/>
                <a:gd name="connsiteY136" fmla="*/ 51032 h 94836"/>
                <a:gd name="connsiteX137" fmla="*/ 109881 w 126399"/>
                <a:gd name="connsiteY137" fmla="*/ 50295 h 94836"/>
                <a:gd name="connsiteX138" fmla="*/ 111061 w 126399"/>
                <a:gd name="connsiteY138" fmla="*/ 47345 h 94836"/>
                <a:gd name="connsiteX139" fmla="*/ 111061 w 126399"/>
                <a:gd name="connsiteY139" fmla="*/ 46460 h 94836"/>
                <a:gd name="connsiteX140" fmla="*/ 110618 w 126399"/>
                <a:gd name="connsiteY140" fmla="*/ 45427 h 94836"/>
                <a:gd name="connsiteX141" fmla="*/ 110176 w 126399"/>
                <a:gd name="connsiteY141" fmla="*/ 43510 h 94836"/>
                <a:gd name="connsiteX142" fmla="*/ 110471 w 126399"/>
                <a:gd name="connsiteY142" fmla="*/ 41150 h 94836"/>
                <a:gd name="connsiteX143" fmla="*/ 111208 w 126399"/>
                <a:gd name="connsiteY143" fmla="*/ 39528 h 94836"/>
                <a:gd name="connsiteX144" fmla="*/ 111208 w 126399"/>
                <a:gd name="connsiteY144" fmla="*/ 38200 h 94836"/>
                <a:gd name="connsiteX145" fmla="*/ 110913 w 126399"/>
                <a:gd name="connsiteY145" fmla="*/ 35545 h 94836"/>
                <a:gd name="connsiteX146" fmla="*/ 110913 w 126399"/>
                <a:gd name="connsiteY146" fmla="*/ 33186 h 94836"/>
                <a:gd name="connsiteX147" fmla="*/ 111798 w 126399"/>
                <a:gd name="connsiteY147" fmla="*/ 32006 h 94836"/>
                <a:gd name="connsiteX148" fmla="*/ 112978 w 126399"/>
                <a:gd name="connsiteY148" fmla="*/ 30826 h 94836"/>
                <a:gd name="connsiteX149" fmla="*/ 114158 w 126399"/>
                <a:gd name="connsiteY149" fmla="*/ 30236 h 94836"/>
                <a:gd name="connsiteX150" fmla="*/ 115338 w 126399"/>
                <a:gd name="connsiteY150" fmla="*/ 30236 h 94836"/>
                <a:gd name="connsiteX151" fmla="*/ 116370 w 126399"/>
                <a:gd name="connsiteY151" fmla="*/ 30678 h 94836"/>
                <a:gd name="connsiteX152" fmla="*/ 116813 w 126399"/>
                <a:gd name="connsiteY152" fmla="*/ 32006 h 94836"/>
                <a:gd name="connsiteX153" fmla="*/ 116518 w 126399"/>
                <a:gd name="connsiteY153" fmla="*/ 32890 h 94836"/>
                <a:gd name="connsiteX154" fmla="*/ 115780 w 126399"/>
                <a:gd name="connsiteY154" fmla="*/ 32890 h 94836"/>
                <a:gd name="connsiteX155" fmla="*/ 115485 w 126399"/>
                <a:gd name="connsiteY155" fmla="*/ 33333 h 94836"/>
                <a:gd name="connsiteX156" fmla="*/ 116518 w 126399"/>
                <a:gd name="connsiteY156" fmla="*/ 34955 h 94836"/>
                <a:gd name="connsiteX157" fmla="*/ 117993 w 126399"/>
                <a:gd name="connsiteY157" fmla="*/ 36578 h 94836"/>
                <a:gd name="connsiteX158" fmla="*/ 119173 w 126399"/>
                <a:gd name="connsiteY158" fmla="*/ 36283 h 94836"/>
                <a:gd name="connsiteX159" fmla="*/ 120353 w 126399"/>
                <a:gd name="connsiteY159" fmla="*/ 34955 h 94836"/>
                <a:gd name="connsiteX160" fmla="*/ 121680 w 126399"/>
                <a:gd name="connsiteY160" fmla="*/ 33923 h 94836"/>
                <a:gd name="connsiteX161" fmla="*/ 123302 w 126399"/>
                <a:gd name="connsiteY161" fmla="*/ 33038 h 94836"/>
                <a:gd name="connsiteX162" fmla="*/ 124483 w 126399"/>
                <a:gd name="connsiteY162" fmla="*/ 31268 h 94836"/>
                <a:gd name="connsiteX163" fmla="*/ 125515 w 126399"/>
                <a:gd name="connsiteY163" fmla="*/ 30088 h 94836"/>
                <a:gd name="connsiteX164" fmla="*/ 126400 w 126399"/>
                <a:gd name="connsiteY164" fmla="*/ 30088 h 94836"/>
                <a:gd name="connsiteX165" fmla="*/ 125957 w 126399"/>
                <a:gd name="connsiteY165" fmla="*/ 28908 h 94836"/>
                <a:gd name="connsiteX166" fmla="*/ 123008 w 126399"/>
                <a:gd name="connsiteY166" fmla="*/ 23009 h 94836"/>
                <a:gd name="connsiteX167" fmla="*/ 121975 w 126399"/>
                <a:gd name="connsiteY167" fmla="*/ 23746 h 94836"/>
                <a:gd name="connsiteX168" fmla="*/ 121238 w 126399"/>
                <a:gd name="connsiteY168" fmla="*/ 23746 h 94836"/>
                <a:gd name="connsiteX169" fmla="*/ 121238 w 126399"/>
                <a:gd name="connsiteY169" fmla="*/ 22124 h 94836"/>
                <a:gd name="connsiteX170" fmla="*/ 121827 w 126399"/>
                <a:gd name="connsiteY170" fmla="*/ 21091 h 94836"/>
                <a:gd name="connsiteX171" fmla="*/ 123008 w 126399"/>
                <a:gd name="connsiteY171" fmla="*/ 21091 h 94836"/>
                <a:gd name="connsiteX172" fmla="*/ 123302 w 126399"/>
                <a:gd name="connsiteY172" fmla="*/ 21829 h 94836"/>
                <a:gd name="connsiteX173" fmla="*/ 123302 w 126399"/>
                <a:gd name="connsiteY173" fmla="*/ 23009 h 94836"/>
                <a:gd name="connsiteX174" fmla="*/ 27138 w 126399"/>
                <a:gd name="connsiteY174" fmla="*/ 49115 h 94836"/>
                <a:gd name="connsiteX175" fmla="*/ 28171 w 126399"/>
                <a:gd name="connsiteY175" fmla="*/ 47935 h 94836"/>
                <a:gd name="connsiteX176" fmla="*/ 27433 w 126399"/>
                <a:gd name="connsiteY176" fmla="*/ 46755 h 94836"/>
                <a:gd name="connsiteX177" fmla="*/ 26253 w 126399"/>
                <a:gd name="connsiteY177" fmla="*/ 47492 h 94836"/>
                <a:gd name="connsiteX178" fmla="*/ 26253 w 126399"/>
                <a:gd name="connsiteY178" fmla="*/ 47935 h 94836"/>
                <a:gd name="connsiteX179" fmla="*/ 26696 w 126399"/>
                <a:gd name="connsiteY179" fmla="*/ 49410 h 94836"/>
                <a:gd name="connsiteX180" fmla="*/ 27138 w 126399"/>
                <a:gd name="connsiteY180" fmla="*/ 49410 h 94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26399" h="94836">
                  <a:moveTo>
                    <a:pt x="58259" y="53539"/>
                  </a:moveTo>
                  <a:lnTo>
                    <a:pt x="58997" y="53097"/>
                  </a:lnTo>
                  <a:lnTo>
                    <a:pt x="61651" y="53392"/>
                  </a:lnTo>
                  <a:lnTo>
                    <a:pt x="61651" y="52507"/>
                  </a:lnTo>
                  <a:lnTo>
                    <a:pt x="60766" y="51475"/>
                  </a:lnTo>
                  <a:lnTo>
                    <a:pt x="59144" y="50295"/>
                  </a:lnTo>
                  <a:lnTo>
                    <a:pt x="55309" y="51622"/>
                  </a:lnTo>
                  <a:lnTo>
                    <a:pt x="53834" y="52802"/>
                  </a:lnTo>
                  <a:lnTo>
                    <a:pt x="55899" y="53539"/>
                  </a:lnTo>
                  <a:lnTo>
                    <a:pt x="58112" y="53834"/>
                  </a:lnTo>
                  <a:close/>
                  <a:moveTo>
                    <a:pt x="46017" y="50147"/>
                  </a:moveTo>
                  <a:lnTo>
                    <a:pt x="47345" y="49557"/>
                  </a:lnTo>
                  <a:lnTo>
                    <a:pt x="48082" y="48820"/>
                  </a:lnTo>
                  <a:lnTo>
                    <a:pt x="48967" y="47050"/>
                  </a:lnTo>
                  <a:lnTo>
                    <a:pt x="48082" y="46017"/>
                  </a:lnTo>
                  <a:lnTo>
                    <a:pt x="47050" y="47345"/>
                  </a:lnTo>
                  <a:lnTo>
                    <a:pt x="46017" y="47935"/>
                  </a:lnTo>
                  <a:lnTo>
                    <a:pt x="42330" y="49262"/>
                  </a:lnTo>
                  <a:lnTo>
                    <a:pt x="44100" y="50295"/>
                  </a:lnTo>
                  <a:lnTo>
                    <a:pt x="46017" y="50295"/>
                  </a:lnTo>
                  <a:close/>
                  <a:moveTo>
                    <a:pt x="74631" y="45427"/>
                  </a:moveTo>
                  <a:lnTo>
                    <a:pt x="75368" y="45427"/>
                  </a:lnTo>
                  <a:lnTo>
                    <a:pt x="75663" y="44985"/>
                  </a:lnTo>
                  <a:lnTo>
                    <a:pt x="74631" y="44247"/>
                  </a:lnTo>
                  <a:lnTo>
                    <a:pt x="73893" y="43215"/>
                  </a:lnTo>
                  <a:lnTo>
                    <a:pt x="73450" y="43215"/>
                  </a:lnTo>
                  <a:lnTo>
                    <a:pt x="72271" y="44247"/>
                  </a:lnTo>
                  <a:lnTo>
                    <a:pt x="72861" y="44985"/>
                  </a:lnTo>
                  <a:lnTo>
                    <a:pt x="74778" y="45427"/>
                  </a:lnTo>
                  <a:close/>
                  <a:moveTo>
                    <a:pt x="125368" y="29056"/>
                  </a:moveTo>
                  <a:lnTo>
                    <a:pt x="125072" y="13717"/>
                  </a:lnTo>
                  <a:lnTo>
                    <a:pt x="123302" y="11504"/>
                  </a:lnTo>
                  <a:lnTo>
                    <a:pt x="122860" y="12094"/>
                  </a:lnTo>
                  <a:lnTo>
                    <a:pt x="122123" y="12094"/>
                  </a:lnTo>
                  <a:lnTo>
                    <a:pt x="120353" y="11652"/>
                  </a:lnTo>
                  <a:lnTo>
                    <a:pt x="119320" y="10324"/>
                  </a:lnTo>
                  <a:lnTo>
                    <a:pt x="119320" y="8850"/>
                  </a:lnTo>
                  <a:lnTo>
                    <a:pt x="119615" y="6047"/>
                  </a:lnTo>
                  <a:lnTo>
                    <a:pt x="120058" y="3392"/>
                  </a:lnTo>
                  <a:lnTo>
                    <a:pt x="120058" y="590"/>
                  </a:lnTo>
                  <a:lnTo>
                    <a:pt x="118583" y="0"/>
                  </a:lnTo>
                  <a:lnTo>
                    <a:pt x="117698" y="0"/>
                  </a:lnTo>
                  <a:lnTo>
                    <a:pt x="117698" y="442"/>
                  </a:lnTo>
                  <a:lnTo>
                    <a:pt x="116223" y="4277"/>
                  </a:lnTo>
                  <a:lnTo>
                    <a:pt x="114010" y="7670"/>
                  </a:lnTo>
                  <a:lnTo>
                    <a:pt x="103096" y="15929"/>
                  </a:lnTo>
                  <a:lnTo>
                    <a:pt x="100736" y="18731"/>
                  </a:lnTo>
                  <a:lnTo>
                    <a:pt x="97787" y="21386"/>
                  </a:lnTo>
                  <a:lnTo>
                    <a:pt x="97344" y="23156"/>
                  </a:lnTo>
                  <a:lnTo>
                    <a:pt x="92034" y="28613"/>
                  </a:lnTo>
                  <a:lnTo>
                    <a:pt x="82890" y="34955"/>
                  </a:lnTo>
                  <a:lnTo>
                    <a:pt x="80530" y="37610"/>
                  </a:lnTo>
                  <a:lnTo>
                    <a:pt x="79645" y="40265"/>
                  </a:lnTo>
                  <a:lnTo>
                    <a:pt x="78465" y="41887"/>
                  </a:lnTo>
                  <a:lnTo>
                    <a:pt x="77285" y="42772"/>
                  </a:lnTo>
                  <a:lnTo>
                    <a:pt x="76400" y="44690"/>
                  </a:lnTo>
                  <a:lnTo>
                    <a:pt x="75368" y="47640"/>
                  </a:lnTo>
                  <a:lnTo>
                    <a:pt x="73746" y="49852"/>
                  </a:lnTo>
                  <a:lnTo>
                    <a:pt x="71386" y="50442"/>
                  </a:lnTo>
                  <a:lnTo>
                    <a:pt x="67256" y="52802"/>
                  </a:lnTo>
                  <a:lnTo>
                    <a:pt x="60619" y="55457"/>
                  </a:lnTo>
                  <a:lnTo>
                    <a:pt x="58259" y="55457"/>
                  </a:lnTo>
                  <a:lnTo>
                    <a:pt x="45870" y="54867"/>
                  </a:lnTo>
                  <a:lnTo>
                    <a:pt x="37905" y="53539"/>
                  </a:lnTo>
                  <a:lnTo>
                    <a:pt x="28023" y="53539"/>
                  </a:lnTo>
                  <a:lnTo>
                    <a:pt x="24484" y="54572"/>
                  </a:lnTo>
                  <a:lnTo>
                    <a:pt x="17699" y="57817"/>
                  </a:lnTo>
                  <a:lnTo>
                    <a:pt x="14307" y="58554"/>
                  </a:lnTo>
                  <a:lnTo>
                    <a:pt x="8702" y="58112"/>
                  </a:lnTo>
                  <a:lnTo>
                    <a:pt x="7079" y="57374"/>
                  </a:lnTo>
                  <a:lnTo>
                    <a:pt x="5752" y="55604"/>
                  </a:lnTo>
                  <a:lnTo>
                    <a:pt x="5162" y="50589"/>
                  </a:lnTo>
                  <a:lnTo>
                    <a:pt x="4277" y="50295"/>
                  </a:lnTo>
                  <a:lnTo>
                    <a:pt x="2507" y="50589"/>
                  </a:lnTo>
                  <a:lnTo>
                    <a:pt x="1475" y="49262"/>
                  </a:lnTo>
                  <a:lnTo>
                    <a:pt x="1032" y="48230"/>
                  </a:lnTo>
                  <a:lnTo>
                    <a:pt x="0" y="49704"/>
                  </a:lnTo>
                  <a:lnTo>
                    <a:pt x="0" y="53982"/>
                  </a:lnTo>
                  <a:lnTo>
                    <a:pt x="590" y="55309"/>
                  </a:lnTo>
                  <a:lnTo>
                    <a:pt x="1622" y="56489"/>
                  </a:lnTo>
                  <a:lnTo>
                    <a:pt x="3097" y="58259"/>
                  </a:lnTo>
                  <a:lnTo>
                    <a:pt x="4572" y="60029"/>
                  </a:lnTo>
                  <a:lnTo>
                    <a:pt x="6047" y="61799"/>
                  </a:lnTo>
                  <a:lnTo>
                    <a:pt x="7522" y="63569"/>
                  </a:lnTo>
                  <a:lnTo>
                    <a:pt x="8997" y="65339"/>
                  </a:lnTo>
                  <a:lnTo>
                    <a:pt x="10472" y="67109"/>
                  </a:lnTo>
                  <a:lnTo>
                    <a:pt x="11947" y="68878"/>
                  </a:lnTo>
                  <a:lnTo>
                    <a:pt x="13422" y="70648"/>
                  </a:lnTo>
                  <a:lnTo>
                    <a:pt x="14896" y="72418"/>
                  </a:lnTo>
                  <a:lnTo>
                    <a:pt x="16371" y="74188"/>
                  </a:lnTo>
                  <a:lnTo>
                    <a:pt x="17846" y="75958"/>
                  </a:lnTo>
                  <a:lnTo>
                    <a:pt x="19321" y="77728"/>
                  </a:lnTo>
                  <a:lnTo>
                    <a:pt x="20796" y="79498"/>
                  </a:lnTo>
                  <a:lnTo>
                    <a:pt x="22271" y="81268"/>
                  </a:lnTo>
                  <a:lnTo>
                    <a:pt x="23746" y="83038"/>
                  </a:lnTo>
                  <a:lnTo>
                    <a:pt x="25221" y="84807"/>
                  </a:lnTo>
                  <a:lnTo>
                    <a:pt x="26401" y="86282"/>
                  </a:lnTo>
                  <a:lnTo>
                    <a:pt x="28613" y="86577"/>
                  </a:lnTo>
                  <a:lnTo>
                    <a:pt x="29351" y="86577"/>
                  </a:lnTo>
                  <a:lnTo>
                    <a:pt x="31268" y="86872"/>
                  </a:lnTo>
                  <a:lnTo>
                    <a:pt x="34365" y="87315"/>
                  </a:lnTo>
                  <a:lnTo>
                    <a:pt x="38347" y="87757"/>
                  </a:lnTo>
                  <a:lnTo>
                    <a:pt x="43067" y="88347"/>
                  </a:lnTo>
                  <a:lnTo>
                    <a:pt x="48377" y="89085"/>
                  </a:lnTo>
                  <a:lnTo>
                    <a:pt x="53982" y="89822"/>
                  </a:lnTo>
                  <a:lnTo>
                    <a:pt x="59734" y="90560"/>
                  </a:lnTo>
                  <a:lnTo>
                    <a:pt x="65486" y="91297"/>
                  </a:lnTo>
                  <a:lnTo>
                    <a:pt x="71090" y="92035"/>
                  </a:lnTo>
                  <a:lnTo>
                    <a:pt x="76400" y="92772"/>
                  </a:lnTo>
                  <a:lnTo>
                    <a:pt x="81120" y="93362"/>
                  </a:lnTo>
                  <a:lnTo>
                    <a:pt x="85102" y="93804"/>
                  </a:lnTo>
                  <a:lnTo>
                    <a:pt x="88199" y="94247"/>
                  </a:lnTo>
                  <a:lnTo>
                    <a:pt x="90117" y="94542"/>
                  </a:lnTo>
                  <a:lnTo>
                    <a:pt x="90855" y="94542"/>
                  </a:lnTo>
                  <a:lnTo>
                    <a:pt x="92919" y="94837"/>
                  </a:lnTo>
                  <a:lnTo>
                    <a:pt x="93362" y="94837"/>
                  </a:lnTo>
                  <a:lnTo>
                    <a:pt x="95132" y="92624"/>
                  </a:lnTo>
                  <a:lnTo>
                    <a:pt x="95132" y="86577"/>
                  </a:lnTo>
                  <a:lnTo>
                    <a:pt x="95427" y="83480"/>
                  </a:lnTo>
                  <a:lnTo>
                    <a:pt x="97197" y="79203"/>
                  </a:lnTo>
                  <a:lnTo>
                    <a:pt x="99409" y="73746"/>
                  </a:lnTo>
                  <a:lnTo>
                    <a:pt x="101031" y="70206"/>
                  </a:lnTo>
                  <a:lnTo>
                    <a:pt x="102359" y="67109"/>
                  </a:lnTo>
                  <a:lnTo>
                    <a:pt x="103391" y="64601"/>
                  </a:lnTo>
                  <a:lnTo>
                    <a:pt x="103981" y="61946"/>
                  </a:lnTo>
                  <a:lnTo>
                    <a:pt x="103686" y="60176"/>
                  </a:lnTo>
                  <a:lnTo>
                    <a:pt x="102949" y="59439"/>
                  </a:lnTo>
                  <a:lnTo>
                    <a:pt x="102359" y="58554"/>
                  </a:lnTo>
                  <a:lnTo>
                    <a:pt x="104424" y="57227"/>
                  </a:lnTo>
                  <a:lnTo>
                    <a:pt x="108259" y="56342"/>
                  </a:lnTo>
                  <a:lnTo>
                    <a:pt x="110471" y="56342"/>
                  </a:lnTo>
                  <a:lnTo>
                    <a:pt x="113421" y="55899"/>
                  </a:lnTo>
                  <a:lnTo>
                    <a:pt x="115780" y="55309"/>
                  </a:lnTo>
                  <a:lnTo>
                    <a:pt x="115780" y="54424"/>
                  </a:lnTo>
                  <a:lnTo>
                    <a:pt x="115338" y="53097"/>
                  </a:lnTo>
                  <a:lnTo>
                    <a:pt x="114306" y="51032"/>
                  </a:lnTo>
                  <a:lnTo>
                    <a:pt x="110913" y="51032"/>
                  </a:lnTo>
                  <a:lnTo>
                    <a:pt x="109881" y="50295"/>
                  </a:lnTo>
                  <a:lnTo>
                    <a:pt x="111061" y="47345"/>
                  </a:lnTo>
                  <a:lnTo>
                    <a:pt x="111061" y="46460"/>
                  </a:lnTo>
                  <a:lnTo>
                    <a:pt x="110618" y="45427"/>
                  </a:lnTo>
                  <a:lnTo>
                    <a:pt x="110176" y="43510"/>
                  </a:lnTo>
                  <a:lnTo>
                    <a:pt x="110471" y="41150"/>
                  </a:lnTo>
                  <a:lnTo>
                    <a:pt x="111208" y="39528"/>
                  </a:lnTo>
                  <a:lnTo>
                    <a:pt x="111208" y="38200"/>
                  </a:lnTo>
                  <a:lnTo>
                    <a:pt x="110913" y="35545"/>
                  </a:lnTo>
                  <a:lnTo>
                    <a:pt x="110913" y="33186"/>
                  </a:lnTo>
                  <a:lnTo>
                    <a:pt x="111798" y="32006"/>
                  </a:lnTo>
                  <a:lnTo>
                    <a:pt x="112978" y="30826"/>
                  </a:lnTo>
                  <a:lnTo>
                    <a:pt x="114158" y="30236"/>
                  </a:lnTo>
                  <a:lnTo>
                    <a:pt x="115338" y="30236"/>
                  </a:lnTo>
                  <a:lnTo>
                    <a:pt x="116370" y="30678"/>
                  </a:lnTo>
                  <a:lnTo>
                    <a:pt x="116813" y="32006"/>
                  </a:lnTo>
                  <a:lnTo>
                    <a:pt x="116518" y="32890"/>
                  </a:lnTo>
                  <a:lnTo>
                    <a:pt x="115780" y="32890"/>
                  </a:lnTo>
                  <a:lnTo>
                    <a:pt x="115485" y="33333"/>
                  </a:lnTo>
                  <a:lnTo>
                    <a:pt x="116518" y="34955"/>
                  </a:lnTo>
                  <a:lnTo>
                    <a:pt x="117993" y="36578"/>
                  </a:lnTo>
                  <a:lnTo>
                    <a:pt x="119173" y="36283"/>
                  </a:lnTo>
                  <a:lnTo>
                    <a:pt x="120353" y="34955"/>
                  </a:lnTo>
                  <a:lnTo>
                    <a:pt x="121680" y="33923"/>
                  </a:lnTo>
                  <a:lnTo>
                    <a:pt x="123302" y="33038"/>
                  </a:lnTo>
                  <a:lnTo>
                    <a:pt x="124483" y="31268"/>
                  </a:lnTo>
                  <a:lnTo>
                    <a:pt x="125515" y="30088"/>
                  </a:lnTo>
                  <a:lnTo>
                    <a:pt x="126400" y="30088"/>
                  </a:lnTo>
                  <a:lnTo>
                    <a:pt x="125957" y="28908"/>
                  </a:lnTo>
                  <a:close/>
                  <a:moveTo>
                    <a:pt x="123008" y="23009"/>
                  </a:moveTo>
                  <a:lnTo>
                    <a:pt x="121975" y="23746"/>
                  </a:lnTo>
                  <a:lnTo>
                    <a:pt x="121238" y="23746"/>
                  </a:lnTo>
                  <a:lnTo>
                    <a:pt x="121238" y="22124"/>
                  </a:lnTo>
                  <a:lnTo>
                    <a:pt x="121827" y="21091"/>
                  </a:lnTo>
                  <a:lnTo>
                    <a:pt x="123008" y="21091"/>
                  </a:lnTo>
                  <a:lnTo>
                    <a:pt x="123302" y="21829"/>
                  </a:lnTo>
                  <a:lnTo>
                    <a:pt x="123302" y="23009"/>
                  </a:lnTo>
                  <a:close/>
                  <a:moveTo>
                    <a:pt x="27138" y="49115"/>
                  </a:moveTo>
                  <a:lnTo>
                    <a:pt x="28171" y="47935"/>
                  </a:lnTo>
                  <a:lnTo>
                    <a:pt x="27433" y="46755"/>
                  </a:lnTo>
                  <a:lnTo>
                    <a:pt x="26253" y="47492"/>
                  </a:lnTo>
                  <a:lnTo>
                    <a:pt x="26253" y="47935"/>
                  </a:lnTo>
                  <a:lnTo>
                    <a:pt x="26696" y="49410"/>
                  </a:lnTo>
                  <a:lnTo>
                    <a:pt x="27138" y="49410"/>
                  </a:lnTo>
                  <a:close/>
                </a:path>
              </a:pathLst>
            </a:custGeom>
            <a:grpFill/>
            <a:ln w="3175" cap="flat">
              <a:solidFill>
                <a:schemeClr val="bg2">
                  <a:lumMod val="90000"/>
                </a:schemeClr>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BC08E1F2-AA18-0EBA-7684-9651B3A8AA13}"/>
                </a:ext>
              </a:extLst>
            </p:cNvPr>
            <p:cNvSpPr/>
            <p:nvPr/>
          </p:nvSpPr>
          <p:spPr>
            <a:xfrm>
              <a:off x="5825353" y="3114042"/>
              <a:ext cx="8554" cy="6489"/>
            </a:xfrm>
            <a:custGeom>
              <a:avLst/>
              <a:gdLst>
                <a:gd name="connsiteX0" fmla="*/ 8555 w 8554"/>
                <a:gd name="connsiteY0" fmla="*/ 2065 h 6489"/>
                <a:gd name="connsiteX1" fmla="*/ 7817 w 8554"/>
                <a:gd name="connsiteY1" fmla="*/ 1180 h 6489"/>
                <a:gd name="connsiteX2" fmla="*/ 4130 w 8554"/>
                <a:gd name="connsiteY2" fmla="*/ 148 h 6489"/>
                <a:gd name="connsiteX3" fmla="*/ 2360 w 8554"/>
                <a:gd name="connsiteY3" fmla="*/ 0 h 6489"/>
                <a:gd name="connsiteX4" fmla="*/ 1180 w 8554"/>
                <a:gd name="connsiteY4" fmla="*/ 590 h 6489"/>
                <a:gd name="connsiteX5" fmla="*/ 442 w 8554"/>
                <a:gd name="connsiteY5" fmla="*/ 1475 h 6489"/>
                <a:gd name="connsiteX6" fmla="*/ 0 w 8554"/>
                <a:gd name="connsiteY6" fmla="*/ 2950 h 6489"/>
                <a:gd name="connsiteX7" fmla="*/ 295 w 8554"/>
                <a:gd name="connsiteY7" fmla="*/ 3540 h 6489"/>
                <a:gd name="connsiteX8" fmla="*/ 442 w 8554"/>
                <a:gd name="connsiteY8" fmla="*/ 4572 h 6489"/>
                <a:gd name="connsiteX9" fmla="*/ 442 w 8554"/>
                <a:gd name="connsiteY9" fmla="*/ 5605 h 6489"/>
                <a:gd name="connsiteX10" fmla="*/ 1033 w 8554"/>
                <a:gd name="connsiteY10" fmla="*/ 6342 h 6489"/>
                <a:gd name="connsiteX11" fmla="*/ 1917 w 8554"/>
                <a:gd name="connsiteY11" fmla="*/ 6490 h 6489"/>
                <a:gd name="connsiteX12" fmla="*/ 3245 w 8554"/>
                <a:gd name="connsiteY12" fmla="*/ 6342 h 6489"/>
                <a:gd name="connsiteX13" fmla="*/ 4572 w 8554"/>
                <a:gd name="connsiteY13" fmla="*/ 5752 h 6489"/>
                <a:gd name="connsiteX14" fmla="*/ 6932 w 8554"/>
                <a:gd name="connsiteY14" fmla="*/ 4572 h 6489"/>
                <a:gd name="connsiteX15" fmla="*/ 7670 w 8554"/>
                <a:gd name="connsiteY15" fmla="*/ 4277 h 6489"/>
                <a:gd name="connsiteX16" fmla="*/ 7817 w 8554"/>
                <a:gd name="connsiteY16" fmla="*/ 3687 h 6489"/>
                <a:gd name="connsiteX17" fmla="*/ 8555 w 8554"/>
                <a:gd name="connsiteY17" fmla="*/ 2655 h 6489"/>
                <a:gd name="connsiteX18" fmla="*/ 8555 w 8554"/>
                <a:gd name="connsiteY18" fmla="*/ 2065 h 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554" h="6489">
                  <a:moveTo>
                    <a:pt x="8555" y="2065"/>
                  </a:moveTo>
                  <a:lnTo>
                    <a:pt x="7817" y="1180"/>
                  </a:lnTo>
                  <a:lnTo>
                    <a:pt x="4130" y="148"/>
                  </a:lnTo>
                  <a:lnTo>
                    <a:pt x="2360" y="0"/>
                  </a:lnTo>
                  <a:lnTo>
                    <a:pt x="1180" y="590"/>
                  </a:lnTo>
                  <a:lnTo>
                    <a:pt x="442" y="1475"/>
                  </a:lnTo>
                  <a:lnTo>
                    <a:pt x="0" y="2950"/>
                  </a:lnTo>
                  <a:lnTo>
                    <a:pt x="295" y="3540"/>
                  </a:lnTo>
                  <a:lnTo>
                    <a:pt x="442" y="4572"/>
                  </a:lnTo>
                  <a:lnTo>
                    <a:pt x="442" y="5605"/>
                  </a:lnTo>
                  <a:lnTo>
                    <a:pt x="1033" y="6342"/>
                  </a:lnTo>
                  <a:lnTo>
                    <a:pt x="1917" y="6490"/>
                  </a:lnTo>
                  <a:lnTo>
                    <a:pt x="3245" y="6342"/>
                  </a:lnTo>
                  <a:lnTo>
                    <a:pt x="4572" y="5752"/>
                  </a:lnTo>
                  <a:lnTo>
                    <a:pt x="6932" y="4572"/>
                  </a:lnTo>
                  <a:lnTo>
                    <a:pt x="7670" y="4277"/>
                  </a:lnTo>
                  <a:lnTo>
                    <a:pt x="7817" y="3687"/>
                  </a:lnTo>
                  <a:lnTo>
                    <a:pt x="8555" y="2655"/>
                  </a:lnTo>
                  <a:lnTo>
                    <a:pt x="8555" y="2065"/>
                  </a:lnTo>
                  <a:close/>
                </a:path>
              </a:pathLst>
            </a:custGeom>
            <a:grpFill/>
            <a:ln w="3175" cap="flat">
              <a:solidFill>
                <a:schemeClr val="bg2">
                  <a:lumMod val="90000"/>
                </a:schemeClr>
              </a:solidFill>
              <a:prstDash val="solid"/>
              <a:miter/>
            </a:ln>
          </p:spPr>
          <p:txBody>
            <a:bodyPr rtlCol="0" anchor="ctr"/>
            <a:lstStyle/>
            <a:p>
              <a:endParaRPr lang="en-US"/>
            </a:p>
          </p:txBody>
        </p:sp>
      </p:grpSp>
    </p:spTree>
    <p:extLst>
      <p:ext uri="{BB962C8B-B14F-4D97-AF65-F5344CB8AC3E}">
        <p14:creationId xmlns:p14="http://schemas.microsoft.com/office/powerpoint/2010/main" val="267020965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7C95EC7C-19A5-C808-A7FB-17F31625F1C8}"/>
              </a:ext>
            </a:extLst>
          </p:cNvPr>
          <p:cNvSpPr>
            <a:spLocks noGrp="1"/>
          </p:cNvSpPr>
          <p:nvPr>
            <p:ph type="sldNum" sz="quarter" idx="10"/>
          </p:nvPr>
        </p:nvSpPr>
        <p:spPr/>
        <p:txBody>
          <a:bodyPr/>
          <a:lstStyle/>
          <a:p>
            <a:fld id="{5BA3E189-2F3A-42E5-B572-3520703B6186}" type="slidenum">
              <a:rPr lang="en-US" smtClean="0"/>
              <a:pPr/>
              <a:t>89</a:t>
            </a:fld>
            <a:endParaRPr lang="en-US"/>
          </a:p>
        </p:txBody>
      </p:sp>
      <p:sp>
        <p:nvSpPr>
          <p:cNvPr id="129" name="Text Placeholder 128">
            <a:extLst>
              <a:ext uri="{FF2B5EF4-FFF2-40B4-BE49-F238E27FC236}">
                <a16:creationId xmlns:a16="http://schemas.microsoft.com/office/drawing/2014/main" id="{B9D89C43-D837-E5DD-BB96-8DC706AB704B}"/>
              </a:ext>
            </a:extLst>
          </p:cNvPr>
          <p:cNvSpPr>
            <a:spLocks noGrp="1"/>
          </p:cNvSpPr>
          <p:nvPr>
            <p:ph type="body" idx="11"/>
          </p:nvPr>
        </p:nvSpPr>
        <p:spPr/>
        <p:txBody>
          <a:bodyPr/>
          <a:lstStyle/>
          <a:p>
            <a:r>
              <a:rPr lang="en-US"/>
              <a:t>No text</a:t>
            </a:r>
          </a:p>
        </p:txBody>
      </p:sp>
      <p:sp>
        <p:nvSpPr>
          <p:cNvPr id="4" name="Title 3">
            <a:extLst>
              <a:ext uri="{FF2B5EF4-FFF2-40B4-BE49-F238E27FC236}">
                <a16:creationId xmlns:a16="http://schemas.microsoft.com/office/drawing/2014/main" id="{62280B8A-14F6-2801-475C-84360F42A2D1}"/>
              </a:ext>
            </a:extLst>
          </p:cNvPr>
          <p:cNvSpPr>
            <a:spLocks noGrp="1"/>
          </p:cNvSpPr>
          <p:nvPr>
            <p:ph type="title"/>
          </p:nvPr>
        </p:nvSpPr>
        <p:spPr/>
        <p:txBody>
          <a:bodyPr/>
          <a:lstStyle/>
          <a:p>
            <a:r>
              <a:rPr lang="en-US"/>
              <a:t>Europe - Colored</a:t>
            </a:r>
          </a:p>
        </p:txBody>
      </p:sp>
      <p:grpSp>
        <p:nvGrpSpPr>
          <p:cNvPr id="136" name="Group 135">
            <a:extLst>
              <a:ext uri="{FF2B5EF4-FFF2-40B4-BE49-F238E27FC236}">
                <a16:creationId xmlns:a16="http://schemas.microsoft.com/office/drawing/2014/main" id="{D4ECCE9F-E128-2CEA-1943-542468FA957E}"/>
              </a:ext>
            </a:extLst>
          </p:cNvPr>
          <p:cNvGrpSpPr/>
          <p:nvPr/>
        </p:nvGrpSpPr>
        <p:grpSpPr>
          <a:xfrm>
            <a:off x="3740008" y="1328400"/>
            <a:ext cx="4711984" cy="4297362"/>
            <a:chOff x="3363257" y="1328400"/>
            <a:chExt cx="5147330" cy="4694400"/>
          </a:xfrm>
        </p:grpSpPr>
        <p:sp>
          <p:nvSpPr>
            <p:cNvPr id="71" name="Freeform: Shape 70">
              <a:extLst>
                <a:ext uri="{FF2B5EF4-FFF2-40B4-BE49-F238E27FC236}">
                  <a16:creationId xmlns:a16="http://schemas.microsoft.com/office/drawing/2014/main" id="{94D439A5-AA3D-F822-4EEF-BE8A800667D8}"/>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AC7F7DC-4F80-4089-D241-707E1AC26832}"/>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6411" cap="flat">
              <a:solidFill>
                <a:srgbClr val="F5D8B8"/>
              </a:solidFill>
              <a:prstDash val="solid"/>
              <a:round/>
            </a:ln>
          </p:spPr>
          <p:txBody>
            <a:bodyPr rtlCol="0" anchor="ctr"/>
            <a:lstStyle/>
            <a:p>
              <a:endParaRPr lang="en-US"/>
            </a:p>
          </p:txBody>
        </p:sp>
        <p:grpSp>
          <p:nvGrpSpPr>
            <p:cNvPr id="135" name="Group 134">
              <a:extLst>
                <a:ext uri="{FF2B5EF4-FFF2-40B4-BE49-F238E27FC236}">
                  <a16:creationId xmlns:a16="http://schemas.microsoft.com/office/drawing/2014/main" id="{8DA5AB9E-6C0D-416D-E63C-C799BFDF8471}"/>
                </a:ext>
              </a:extLst>
            </p:cNvPr>
            <p:cNvGrpSpPr/>
            <p:nvPr/>
          </p:nvGrpSpPr>
          <p:grpSpPr>
            <a:xfrm>
              <a:off x="3681414" y="1328400"/>
              <a:ext cx="4829173" cy="4694400"/>
              <a:chOff x="3681414" y="1328400"/>
              <a:chExt cx="4829173" cy="4694400"/>
            </a:xfrm>
          </p:grpSpPr>
          <p:grpSp>
            <p:nvGrpSpPr>
              <p:cNvPr id="3" name="Group 2">
                <a:extLst>
                  <a:ext uri="{FF2B5EF4-FFF2-40B4-BE49-F238E27FC236}">
                    <a16:creationId xmlns:a16="http://schemas.microsoft.com/office/drawing/2014/main" id="{A75ABA6C-4F30-0C68-6B24-4A879DD10884}"/>
                  </a:ext>
                </a:extLst>
              </p:cNvPr>
              <p:cNvGrpSpPr/>
              <p:nvPr/>
            </p:nvGrpSpPr>
            <p:grpSpPr>
              <a:xfrm>
                <a:off x="3681414" y="1328400"/>
                <a:ext cx="4829173" cy="4694400"/>
                <a:chOff x="3535365" y="1354209"/>
                <a:chExt cx="4829173" cy="5090479"/>
              </a:xfrm>
            </p:grpSpPr>
            <p:sp>
              <p:nvSpPr>
                <p:cNvPr id="5" name="Freeform: Shape 4">
                  <a:extLst>
                    <a:ext uri="{FF2B5EF4-FFF2-40B4-BE49-F238E27FC236}">
                      <a16:creationId xmlns:a16="http://schemas.microsoft.com/office/drawing/2014/main" id="{3B49BAA2-B484-64BC-3E75-D3CACBC46A59}"/>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2AEE7AE-EA88-45BF-9FB1-25410FABF220}"/>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 name="Freeform: Shape 6">
                  <a:extLst>
                    <a:ext uri="{FF2B5EF4-FFF2-40B4-BE49-F238E27FC236}">
                      <a16:creationId xmlns:a16="http://schemas.microsoft.com/office/drawing/2014/main" id="{244B904C-E7A7-01A0-770D-44FD952BCFF4}"/>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F63E833-70ED-600D-CC9F-D373B429CCB9}"/>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rnd">
                  <a:solidFill>
                    <a:srgbClr val="F5D8B8"/>
                  </a:solidFill>
                  <a:prstDash val="solid"/>
                  <a:round/>
                </a:ln>
              </p:spPr>
              <p:txBody>
                <a:bodyPr rtlCol="0" anchor="ctr"/>
                <a:lstStyle/>
                <a:p>
                  <a:endParaRPr lang="en-US"/>
                </a:p>
              </p:txBody>
            </p:sp>
            <p:sp>
              <p:nvSpPr>
                <p:cNvPr id="9" name="Freeform: Shape 8">
                  <a:extLst>
                    <a:ext uri="{FF2B5EF4-FFF2-40B4-BE49-F238E27FC236}">
                      <a16:creationId xmlns:a16="http://schemas.microsoft.com/office/drawing/2014/main" id="{81FDBF8F-2145-DF58-847A-DC748BEE9A58}"/>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12822" cap="flat">
                  <a:solidFill>
                    <a:srgbClr val="F5D8B8"/>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4B1B6669-DCE0-BFB3-B7FF-5A4767D8C7E7}"/>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6411" cap="flat">
                  <a:solidFill>
                    <a:srgbClr val="F5D8B8"/>
                  </a:solidFill>
                  <a:prstDash val="solid"/>
                  <a:round/>
                </a:ln>
              </p:spPr>
              <p:txBody>
                <a:bodyPr rtlCol="0" anchor="ctr"/>
                <a:lstStyle/>
                <a:p>
                  <a:endParaRPr lang="en-US"/>
                </a:p>
              </p:txBody>
            </p:sp>
            <p:sp>
              <p:nvSpPr>
                <p:cNvPr id="11" name="Freeform: Shape 10">
                  <a:extLst>
                    <a:ext uri="{FF2B5EF4-FFF2-40B4-BE49-F238E27FC236}">
                      <a16:creationId xmlns:a16="http://schemas.microsoft.com/office/drawing/2014/main" id="{0B8A9704-2261-AC67-47CA-DFD3620EDA66}"/>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12822" cap="flat">
                  <a:solidFill>
                    <a:srgbClr val="F5D8B8"/>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8A2310E6-A2F1-25F5-9DB5-CC0EE4483861}"/>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6411" cap="rnd">
                  <a:solidFill>
                    <a:srgbClr val="F5D8B8"/>
                  </a:solidFill>
                  <a:prstDash val="solid"/>
                  <a:round/>
                </a:ln>
              </p:spPr>
              <p:txBody>
                <a:bodyPr rtlCol="0" anchor="ctr"/>
                <a:lstStyle/>
                <a:p>
                  <a:endParaRPr lang="en-US"/>
                </a:p>
              </p:txBody>
            </p:sp>
            <p:sp>
              <p:nvSpPr>
                <p:cNvPr id="13" name="Freeform: Shape 12">
                  <a:extLst>
                    <a:ext uri="{FF2B5EF4-FFF2-40B4-BE49-F238E27FC236}">
                      <a16:creationId xmlns:a16="http://schemas.microsoft.com/office/drawing/2014/main" id="{F7C443A1-4939-A2A2-84F7-7F90BD11A2BC}"/>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59035B3-83F2-760F-9DB3-394F206DB8FF}"/>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B32A9B80-302F-DABD-AFA8-335CA237ED8B}"/>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3AB5817C-DB83-A0A5-3BC5-E78DBDA945D6}"/>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7" name="Freeform: Shape 16">
                  <a:extLst>
                    <a:ext uri="{FF2B5EF4-FFF2-40B4-BE49-F238E27FC236}">
                      <a16:creationId xmlns:a16="http://schemas.microsoft.com/office/drawing/2014/main" id="{3928A17A-BA56-6F33-5E11-F8E479DE8248}"/>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616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616"/>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6F73232D-E1FC-8FB7-0FE3-F037F882F4A3}"/>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745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745"/>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9" name="Freeform: Shape 18">
                  <a:extLst>
                    <a:ext uri="{FF2B5EF4-FFF2-40B4-BE49-F238E27FC236}">
                      <a16:creationId xmlns:a16="http://schemas.microsoft.com/office/drawing/2014/main" id="{44E260CF-EDC8-FB3D-303A-41EB77FD2A71}"/>
                    </a:ext>
                  </a:extLst>
                </p:cNvPr>
                <p:cNvSpPr/>
                <p:nvPr/>
              </p:nvSpPr>
              <p:spPr>
                <a:xfrm>
                  <a:off x="5256449" y="3701993"/>
                  <a:ext cx="790081" cy="1065891"/>
                </a:xfrm>
                <a:custGeom>
                  <a:avLst/>
                  <a:gdLst>
                    <a:gd name="connsiteX0" fmla="*/ 450485 w 790081"/>
                    <a:gd name="connsiteY0" fmla="*/ 143360 h 1065891"/>
                    <a:gd name="connsiteX1" fmla="*/ 452154 w 790081"/>
                    <a:gd name="connsiteY1" fmla="*/ 151830 h 1065891"/>
                    <a:gd name="connsiteX2" fmla="*/ 460753 w 790081"/>
                    <a:gd name="connsiteY2" fmla="*/ 146696 h 1065891"/>
                    <a:gd name="connsiteX3" fmla="*/ 474357 w 790081"/>
                    <a:gd name="connsiteY3" fmla="*/ 139894 h 1065891"/>
                    <a:gd name="connsiteX4" fmla="*/ 482956 w 790081"/>
                    <a:gd name="connsiteY4" fmla="*/ 143360 h 1065891"/>
                    <a:gd name="connsiteX5" fmla="*/ 491427 w 790081"/>
                    <a:gd name="connsiteY5" fmla="*/ 146696 h 1065891"/>
                    <a:gd name="connsiteX6" fmla="*/ 505031 w 790081"/>
                    <a:gd name="connsiteY6" fmla="*/ 146696 h 1065891"/>
                    <a:gd name="connsiteX7" fmla="*/ 501694 w 790081"/>
                    <a:gd name="connsiteY7" fmla="*/ 138226 h 1065891"/>
                    <a:gd name="connsiteX8" fmla="*/ 505031 w 790081"/>
                    <a:gd name="connsiteY8" fmla="*/ 136429 h 1065891"/>
                    <a:gd name="connsiteX9" fmla="*/ 511961 w 790081"/>
                    <a:gd name="connsiteY9" fmla="*/ 131424 h 1065891"/>
                    <a:gd name="connsiteX10" fmla="*/ 523897 w 790081"/>
                    <a:gd name="connsiteY10" fmla="*/ 121156 h 1065891"/>
                    <a:gd name="connsiteX11" fmla="*/ 540967 w 790081"/>
                    <a:gd name="connsiteY11" fmla="*/ 116022 h 1065891"/>
                    <a:gd name="connsiteX12" fmla="*/ 554571 w 790081"/>
                    <a:gd name="connsiteY12" fmla="*/ 114354 h 1065891"/>
                    <a:gd name="connsiteX13" fmla="*/ 554571 w 790081"/>
                    <a:gd name="connsiteY13" fmla="*/ 124493 h 1065891"/>
                    <a:gd name="connsiteX14" fmla="*/ 559705 w 790081"/>
                    <a:gd name="connsiteY14" fmla="*/ 121156 h 1065891"/>
                    <a:gd name="connsiteX15" fmla="*/ 568176 w 790081"/>
                    <a:gd name="connsiteY15" fmla="*/ 105755 h 1065891"/>
                    <a:gd name="connsiteX16" fmla="*/ 576775 w 790081"/>
                    <a:gd name="connsiteY16" fmla="*/ 95616 h 1065891"/>
                    <a:gd name="connsiteX17" fmla="*/ 588711 w 790081"/>
                    <a:gd name="connsiteY17" fmla="*/ 81883 h 1065891"/>
                    <a:gd name="connsiteX18" fmla="*/ 602315 w 790081"/>
                    <a:gd name="connsiteY18" fmla="*/ 80215 h 1065891"/>
                    <a:gd name="connsiteX19" fmla="*/ 610914 w 790081"/>
                    <a:gd name="connsiteY19" fmla="*/ 81883 h 1065891"/>
                    <a:gd name="connsiteX20" fmla="*/ 597181 w 790081"/>
                    <a:gd name="connsiteY20" fmla="*/ 90482 h 1065891"/>
                    <a:gd name="connsiteX21" fmla="*/ 588711 w 790081"/>
                    <a:gd name="connsiteY21" fmla="*/ 98953 h 1065891"/>
                    <a:gd name="connsiteX22" fmla="*/ 585245 w 790081"/>
                    <a:gd name="connsiteY22" fmla="*/ 105755 h 1065891"/>
                    <a:gd name="connsiteX23" fmla="*/ 595513 w 790081"/>
                    <a:gd name="connsiteY23" fmla="*/ 98953 h 1065891"/>
                    <a:gd name="connsiteX24" fmla="*/ 607449 w 790081"/>
                    <a:gd name="connsiteY24" fmla="*/ 95616 h 1065891"/>
                    <a:gd name="connsiteX25" fmla="*/ 619385 w 790081"/>
                    <a:gd name="connsiteY25" fmla="*/ 92151 h 1065891"/>
                    <a:gd name="connsiteX26" fmla="*/ 629652 w 790081"/>
                    <a:gd name="connsiteY26" fmla="*/ 92151 h 1065891"/>
                    <a:gd name="connsiteX27" fmla="*/ 638123 w 790081"/>
                    <a:gd name="connsiteY27" fmla="*/ 102418 h 1065891"/>
                    <a:gd name="connsiteX28" fmla="*/ 648390 w 790081"/>
                    <a:gd name="connsiteY28" fmla="*/ 109220 h 1065891"/>
                    <a:gd name="connsiteX29" fmla="*/ 651856 w 790081"/>
                    <a:gd name="connsiteY29" fmla="*/ 121156 h 1065891"/>
                    <a:gd name="connsiteX30" fmla="*/ 656989 w 790081"/>
                    <a:gd name="connsiteY30" fmla="*/ 121156 h 1065891"/>
                    <a:gd name="connsiteX31" fmla="*/ 665460 w 790081"/>
                    <a:gd name="connsiteY31" fmla="*/ 129627 h 1065891"/>
                    <a:gd name="connsiteX32" fmla="*/ 675728 w 790081"/>
                    <a:gd name="connsiteY32" fmla="*/ 129627 h 1065891"/>
                    <a:gd name="connsiteX33" fmla="*/ 680861 w 790081"/>
                    <a:gd name="connsiteY33" fmla="*/ 127958 h 1065891"/>
                    <a:gd name="connsiteX34" fmla="*/ 687663 w 790081"/>
                    <a:gd name="connsiteY34" fmla="*/ 138226 h 1065891"/>
                    <a:gd name="connsiteX35" fmla="*/ 692797 w 790081"/>
                    <a:gd name="connsiteY35" fmla="*/ 150162 h 1065891"/>
                    <a:gd name="connsiteX36" fmla="*/ 696262 w 790081"/>
                    <a:gd name="connsiteY36" fmla="*/ 170568 h 1065891"/>
                    <a:gd name="connsiteX37" fmla="*/ 706402 w 790081"/>
                    <a:gd name="connsiteY37" fmla="*/ 174034 h 1065891"/>
                    <a:gd name="connsiteX38" fmla="*/ 718337 w 790081"/>
                    <a:gd name="connsiteY38" fmla="*/ 179167 h 1065891"/>
                    <a:gd name="connsiteX39" fmla="*/ 728605 w 790081"/>
                    <a:gd name="connsiteY39" fmla="*/ 180836 h 1065891"/>
                    <a:gd name="connsiteX40" fmla="*/ 732070 w 790081"/>
                    <a:gd name="connsiteY40" fmla="*/ 196109 h 1065891"/>
                    <a:gd name="connsiteX41" fmla="*/ 738872 w 790081"/>
                    <a:gd name="connsiteY41" fmla="*/ 209841 h 1065891"/>
                    <a:gd name="connsiteX42" fmla="*/ 744006 w 790081"/>
                    <a:gd name="connsiteY42" fmla="*/ 221777 h 1065891"/>
                    <a:gd name="connsiteX43" fmla="*/ 744006 w 790081"/>
                    <a:gd name="connsiteY43" fmla="*/ 247318 h 1065891"/>
                    <a:gd name="connsiteX44" fmla="*/ 742338 w 790081"/>
                    <a:gd name="connsiteY44" fmla="*/ 264387 h 1065891"/>
                    <a:gd name="connsiteX45" fmla="*/ 732070 w 790081"/>
                    <a:gd name="connsiteY45" fmla="*/ 283125 h 1065891"/>
                    <a:gd name="connsiteX46" fmla="*/ 726936 w 790081"/>
                    <a:gd name="connsiteY46" fmla="*/ 303660 h 1065891"/>
                    <a:gd name="connsiteX47" fmla="*/ 726936 w 790081"/>
                    <a:gd name="connsiteY47" fmla="*/ 313799 h 1065891"/>
                    <a:gd name="connsiteX48" fmla="*/ 737204 w 790081"/>
                    <a:gd name="connsiteY48" fmla="*/ 320602 h 1065891"/>
                    <a:gd name="connsiteX49" fmla="*/ 749140 w 790081"/>
                    <a:gd name="connsiteY49" fmla="*/ 330869 h 1065891"/>
                    <a:gd name="connsiteX50" fmla="*/ 750808 w 790081"/>
                    <a:gd name="connsiteY50" fmla="*/ 344474 h 1065891"/>
                    <a:gd name="connsiteX51" fmla="*/ 752477 w 790081"/>
                    <a:gd name="connsiteY51" fmla="*/ 363340 h 1065891"/>
                    <a:gd name="connsiteX52" fmla="*/ 754274 w 790081"/>
                    <a:gd name="connsiteY52" fmla="*/ 382078 h 1065891"/>
                    <a:gd name="connsiteX53" fmla="*/ 757610 w 790081"/>
                    <a:gd name="connsiteY53" fmla="*/ 397351 h 1065891"/>
                    <a:gd name="connsiteX54" fmla="*/ 761076 w 790081"/>
                    <a:gd name="connsiteY54" fmla="*/ 423020 h 1065891"/>
                    <a:gd name="connsiteX55" fmla="*/ 759279 w 790081"/>
                    <a:gd name="connsiteY55" fmla="*/ 438292 h 1065891"/>
                    <a:gd name="connsiteX56" fmla="*/ 761076 w 790081"/>
                    <a:gd name="connsiteY56" fmla="*/ 455362 h 1065891"/>
                    <a:gd name="connsiteX57" fmla="*/ 764413 w 790081"/>
                    <a:gd name="connsiteY57" fmla="*/ 477565 h 1065891"/>
                    <a:gd name="connsiteX58" fmla="*/ 774680 w 790081"/>
                    <a:gd name="connsiteY58" fmla="*/ 491170 h 1065891"/>
                    <a:gd name="connsiteX59" fmla="*/ 783279 w 790081"/>
                    <a:gd name="connsiteY59" fmla="*/ 503106 h 1065891"/>
                    <a:gd name="connsiteX60" fmla="*/ 788284 w 790081"/>
                    <a:gd name="connsiteY60" fmla="*/ 508239 h 1065891"/>
                    <a:gd name="connsiteX61" fmla="*/ 790081 w 790081"/>
                    <a:gd name="connsiteY61" fmla="*/ 515042 h 1065891"/>
                    <a:gd name="connsiteX62" fmla="*/ 788284 w 790081"/>
                    <a:gd name="connsiteY62" fmla="*/ 547512 h 1065891"/>
                    <a:gd name="connsiteX63" fmla="*/ 781482 w 790081"/>
                    <a:gd name="connsiteY63" fmla="*/ 576518 h 1065891"/>
                    <a:gd name="connsiteX64" fmla="*/ 778145 w 790081"/>
                    <a:gd name="connsiteY64" fmla="*/ 586657 h 1065891"/>
                    <a:gd name="connsiteX65" fmla="*/ 776349 w 790081"/>
                    <a:gd name="connsiteY65" fmla="*/ 586657 h 1065891"/>
                    <a:gd name="connsiteX66" fmla="*/ 776349 w 790081"/>
                    <a:gd name="connsiteY66" fmla="*/ 590123 h 1065891"/>
                    <a:gd name="connsiteX67" fmla="*/ 776349 w 790081"/>
                    <a:gd name="connsiteY67" fmla="*/ 588454 h 1065891"/>
                    <a:gd name="connsiteX68" fmla="*/ 766210 w 790081"/>
                    <a:gd name="connsiteY68" fmla="*/ 590123 h 1065891"/>
                    <a:gd name="connsiteX69" fmla="*/ 755942 w 790081"/>
                    <a:gd name="connsiteY69" fmla="*/ 574721 h 1065891"/>
                    <a:gd name="connsiteX70" fmla="*/ 744006 w 790081"/>
                    <a:gd name="connsiteY70" fmla="*/ 554315 h 1065891"/>
                    <a:gd name="connsiteX71" fmla="*/ 728605 w 790081"/>
                    <a:gd name="connsiteY71" fmla="*/ 550850 h 1065891"/>
                    <a:gd name="connsiteX72" fmla="*/ 726936 w 790081"/>
                    <a:gd name="connsiteY72" fmla="*/ 567919 h 1065891"/>
                    <a:gd name="connsiteX73" fmla="*/ 721803 w 790081"/>
                    <a:gd name="connsiteY73" fmla="*/ 586657 h 1065891"/>
                    <a:gd name="connsiteX74" fmla="*/ 703065 w 790081"/>
                    <a:gd name="connsiteY74" fmla="*/ 593459 h 1065891"/>
                    <a:gd name="connsiteX75" fmla="*/ 677396 w 790081"/>
                    <a:gd name="connsiteY75" fmla="*/ 602058 h 1065891"/>
                    <a:gd name="connsiteX76" fmla="*/ 660326 w 790081"/>
                    <a:gd name="connsiteY76" fmla="*/ 608861 h 1065891"/>
                    <a:gd name="connsiteX77" fmla="*/ 648390 w 790081"/>
                    <a:gd name="connsiteY77" fmla="*/ 627599 h 1065891"/>
                    <a:gd name="connsiteX78" fmla="*/ 621182 w 790081"/>
                    <a:gd name="connsiteY78" fmla="*/ 639535 h 1065891"/>
                    <a:gd name="connsiteX79" fmla="*/ 604112 w 790081"/>
                    <a:gd name="connsiteY79" fmla="*/ 644668 h 1065891"/>
                    <a:gd name="connsiteX80" fmla="*/ 592048 w 790081"/>
                    <a:gd name="connsiteY80" fmla="*/ 648134 h 1065891"/>
                    <a:gd name="connsiteX81" fmla="*/ 578443 w 790081"/>
                    <a:gd name="connsiteY81" fmla="*/ 651471 h 1065891"/>
                    <a:gd name="connsiteX82" fmla="*/ 566507 w 790081"/>
                    <a:gd name="connsiteY82" fmla="*/ 658273 h 1065891"/>
                    <a:gd name="connsiteX83" fmla="*/ 561374 w 790081"/>
                    <a:gd name="connsiteY83" fmla="*/ 668540 h 1065891"/>
                    <a:gd name="connsiteX84" fmla="*/ 558037 w 790081"/>
                    <a:gd name="connsiteY84" fmla="*/ 680476 h 1065891"/>
                    <a:gd name="connsiteX85" fmla="*/ 552903 w 790081"/>
                    <a:gd name="connsiteY85" fmla="*/ 680476 h 1065891"/>
                    <a:gd name="connsiteX86" fmla="*/ 547769 w 790081"/>
                    <a:gd name="connsiteY86" fmla="*/ 672005 h 1065891"/>
                    <a:gd name="connsiteX87" fmla="*/ 529031 w 790081"/>
                    <a:gd name="connsiteY87" fmla="*/ 656604 h 1065891"/>
                    <a:gd name="connsiteX88" fmla="*/ 527234 w 790081"/>
                    <a:gd name="connsiteY88" fmla="*/ 661738 h 1065891"/>
                    <a:gd name="connsiteX89" fmla="*/ 525566 w 790081"/>
                    <a:gd name="connsiteY89" fmla="*/ 677139 h 1065891"/>
                    <a:gd name="connsiteX90" fmla="*/ 539170 w 790081"/>
                    <a:gd name="connsiteY90" fmla="*/ 695877 h 1065891"/>
                    <a:gd name="connsiteX91" fmla="*/ 559705 w 790081"/>
                    <a:gd name="connsiteY91" fmla="*/ 704348 h 1065891"/>
                    <a:gd name="connsiteX92" fmla="*/ 561374 w 790081"/>
                    <a:gd name="connsiteY92" fmla="*/ 724883 h 1065891"/>
                    <a:gd name="connsiteX93" fmla="*/ 559705 w 790081"/>
                    <a:gd name="connsiteY93" fmla="*/ 755557 h 1065891"/>
                    <a:gd name="connsiteX94" fmla="*/ 576775 w 790081"/>
                    <a:gd name="connsiteY94" fmla="*/ 777760 h 1065891"/>
                    <a:gd name="connsiteX95" fmla="*/ 621182 w 790081"/>
                    <a:gd name="connsiteY95" fmla="*/ 816905 h 1065891"/>
                    <a:gd name="connsiteX96" fmla="*/ 638123 w 790081"/>
                    <a:gd name="connsiteY96" fmla="*/ 837440 h 1065891"/>
                    <a:gd name="connsiteX97" fmla="*/ 651856 w 790081"/>
                    <a:gd name="connsiteY97" fmla="*/ 852713 h 1065891"/>
                    <a:gd name="connsiteX98" fmla="*/ 679193 w 790081"/>
                    <a:gd name="connsiteY98" fmla="*/ 873248 h 1065891"/>
                    <a:gd name="connsiteX99" fmla="*/ 687663 w 790081"/>
                    <a:gd name="connsiteY99" fmla="*/ 883387 h 1065891"/>
                    <a:gd name="connsiteX100" fmla="*/ 684198 w 790081"/>
                    <a:gd name="connsiteY100" fmla="*/ 897120 h 1065891"/>
                    <a:gd name="connsiteX101" fmla="*/ 672262 w 790081"/>
                    <a:gd name="connsiteY101" fmla="*/ 902125 h 1065891"/>
                    <a:gd name="connsiteX102" fmla="*/ 656989 w 790081"/>
                    <a:gd name="connsiteY102" fmla="*/ 909055 h 1065891"/>
                    <a:gd name="connsiteX103" fmla="*/ 648390 w 790081"/>
                    <a:gd name="connsiteY103" fmla="*/ 920991 h 1065891"/>
                    <a:gd name="connsiteX104" fmla="*/ 641588 w 790081"/>
                    <a:gd name="connsiteY104" fmla="*/ 938061 h 1065891"/>
                    <a:gd name="connsiteX105" fmla="*/ 604112 w 790081"/>
                    <a:gd name="connsiteY105" fmla="*/ 953334 h 1065891"/>
                    <a:gd name="connsiteX106" fmla="*/ 595513 w 790081"/>
                    <a:gd name="connsiteY106" fmla="*/ 972072 h 1065891"/>
                    <a:gd name="connsiteX107" fmla="*/ 595513 w 790081"/>
                    <a:gd name="connsiteY107" fmla="*/ 999409 h 1065891"/>
                    <a:gd name="connsiteX108" fmla="*/ 607449 w 790081"/>
                    <a:gd name="connsiteY108" fmla="*/ 1028415 h 1065891"/>
                    <a:gd name="connsiteX109" fmla="*/ 607449 w 790081"/>
                    <a:gd name="connsiteY109" fmla="*/ 1042019 h 1065891"/>
                    <a:gd name="connsiteX110" fmla="*/ 593844 w 790081"/>
                    <a:gd name="connsiteY110" fmla="*/ 1047153 h 1065891"/>
                    <a:gd name="connsiteX111" fmla="*/ 585245 w 790081"/>
                    <a:gd name="connsiteY111" fmla="*/ 1033548 h 1065891"/>
                    <a:gd name="connsiteX112" fmla="*/ 561374 w 790081"/>
                    <a:gd name="connsiteY112" fmla="*/ 1031752 h 1065891"/>
                    <a:gd name="connsiteX113" fmla="*/ 540967 w 790081"/>
                    <a:gd name="connsiteY113" fmla="*/ 1024950 h 1065891"/>
                    <a:gd name="connsiteX114" fmla="*/ 534036 w 790081"/>
                    <a:gd name="connsiteY114" fmla="*/ 1033548 h 1065891"/>
                    <a:gd name="connsiteX115" fmla="*/ 516967 w 790081"/>
                    <a:gd name="connsiteY115" fmla="*/ 1035217 h 1065891"/>
                    <a:gd name="connsiteX116" fmla="*/ 496560 w 790081"/>
                    <a:gd name="connsiteY116" fmla="*/ 1036885 h 1065891"/>
                    <a:gd name="connsiteX117" fmla="*/ 477822 w 790081"/>
                    <a:gd name="connsiteY117" fmla="*/ 1038554 h 1065891"/>
                    <a:gd name="connsiteX118" fmla="*/ 460753 w 790081"/>
                    <a:gd name="connsiteY118" fmla="*/ 1048821 h 1065891"/>
                    <a:gd name="connsiteX119" fmla="*/ 441886 w 790081"/>
                    <a:gd name="connsiteY119" fmla="*/ 1059089 h 1065891"/>
                    <a:gd name="connsiteX120" fmla="*/ 418014 w 790081"/>
                    <a:gd name="connsiteY120" fmla="*/ 1057420 h 1065891"/>
                    <a:gd name="connsiteX121" fmla="*/ 397608 w 790081"/>
                    <a:gd name="connsiteY121" fmla="*/ 1042019 h 1065891"/>
                    <a:gd name="connsiteX122" fmla="*/ 377073 w 790081"/>
                    <a:gd name="connsiteY122" fmla="*/ 1038554 h 1065891"/>
                    <a:gd name="connsiteX123" fmla="*/ 363468 w 790081"/>
                    <a:gd name="connsiteY123" fmla="*/ 1050490 h 1065891"/>
                    <a:gd name="connsiteX124" fmla="*/ 358334 w 790081"/>
                    <a:gd name="connsiteY124" fmla="*/ 1060757 h 1065891"/>
                    <a:gd name="connsiteX125" fmla="*/ 348067 w 790081"/>
                    <a:gd name="connsiteY125" fmla="*/ 1065891 h 1065891"/>
                    <a:gd name="connsiteX126" fmla="*/ 332794 w 790081"/>
                    <a:gd name="connsiteY126" fmla="*/ 1055623 h 1065891"/>
                    <a:gd name="connsiteX127" fmla="*/ 324195 w 790081"/>
                    <a:gd name="connsiteY127" fmla="*/ 1040351 h 1065891"/>
                    <a:gd name="connsiteX128" fmla="*/ 310591 w 790081"/>
                    <a:gd name="connsiteY128" fmla="*/ 1035217 h 1065891"/>
                    <a:gd name="connsiteX129" fmla="*/ 293521 w 790081"/>
                    <a:gd name="connsiteY129" fmla="*/ 1035217 h 1065891"/>
                    <a:gd name="connsiteX130" fmla="*/ 274783 w 790081"/>
                    <a:gd name="connsiteY130" fmla="*/ 1042019 h 1065891"/>
                    <a:gd name="connsiteX131" fmla="*/ 264516 w 790081"/>
                    <a:gd name="connsiteY131" fmla="*/ 1035217 h 1065891"/>
                    <a:gd name="connsiteX132" fmla="*/ 245649 w 790081"/>
                    <a:gd name="connsiteY132" fmla="*/ 1024950 h 1065891"/>
                    <a:gd name="connsiteX133" fmla="*/ 228708 w 790081"/>
                    <a:gd name="connsiteY133" fmla="*/ 1016479 h 1065891"/>
                    <a:gd name="connsiteX134" fmla="*/ 211638 w 790081"/>
                    <a:gd name="connsiteY134" fmla="*/ 1011345 h 1065891"/>
                    <a:gd name="connsiteX135" fmla="*/ 167231 w 790081"/>
                    <a:gd name="connsiteY135" fmla="*/ 1016479 h 1065891"/>
                    <a:gd name="connsiteX136" fmla="*/ 145028 w 790081"/>
                    <a:gd name="connsiteY136" fmla="*/ 1016479 h 1065891"/>
                    <a:gd name="connsiteX137" fmla="*/ 121156 w 790081"/>
                    <a:gd name="connsiteY137" fmla="*/ 1016479 h 1065891"/>
                    <a:gd name="connsiteX138" fmla="*/ 105755 w 790081"/>
                    <a:gd name="connsiteY138" fmla="*/ 1018147 h 1065891"/>
                    <a:gd name="connsiteX139" fmla="*/ 95487 w 790081"/>
                    <a:gd name="connsiteY139" fmla="*/ 1006211 h 1065891"/>
                    <a:gd name="connsiteX140" fmla="*/ 92151 w 790081"/>
                    <a:gd name="connsiteY140" fmla="*/ 1001078 h 1065891"/>
                    <a:gd name="connsiteX141" fmla="*/ 90482 w 790081"/>
                    <a:gd name="connsiteY141" fmla="*/ 984008 h 1065891"/>
                    <a:gd name="connsiteX142" fmla="*/ 92151 w 790081"/>
                    <a:gd name="connsiteY142" fmla="*/ 961933 h 1065891"/>
                    <a:gd name="connsiteX143" fmla="*/ 97284 w 790081"/>
                    <a:gd name="connsiteY143" fmla="*/ 936264 h 1065891"/>
                    <a:gd name="connsiteX144" fmla="*/ 116022 w 790081"/>
                    <a:gd name="connsiteY144" fmla="*/ 897120 h 1065891"/>
                    <a:gd name="connsiteX145" fmla="*/ 122825 w 790081"/>
                    <a:gd name="connsiteY145" fmla="*/ 876585 h 1065891"/>
                    <a:gd name="connsiteX146" fmla="*/ 139894 w 790081"/>
                    <a:gd name="connsiteY146" fmla="*/ 857847 h 1065891"/>
                    <a:gd name="connsiteX147" fmla="*/ 156964 w 790081"/>
                    <a:gd name="connsiteY147" fmla="*/ 840777 h 1065891"/>
                    <a:gd name="connsiteX148" fmla="*/ 160429 w 790081"/>
                    <a:gd name="connsiteY148" fmla="*/ 822039 h 1065891"/>
                    <a:gd name="connsiteX149" fmla="*/ 139894 w 790081"/>
                    <a:gd name="connsiteY149" fmla="*/ 810103 h 1065891"/>
                    <a:gd name="connsiteX150" fmla="*/ 116022 w 790081"/>
                    <a:gd name="connsiteY150" fmla="*/ 799835 h 1065891"/>
                    <a:gd name="connsiteX151" fmla="*/ 75081 w 790081"/>
                    <a:gd name="connsiteY151" fmla="*/ 782766 h 1065891"/>
                    <a:gd name="connsiteX152" fmla="*/ 61477 w 790081"/>
                    <a:gd name="connsiteY152" fmla="*/ 777760 h 1065891"/>
                    <a:gd name="connsiteX153" fmla="*/ 42610 w 790081"/>
                    <a:gd name="connsiteY153" fmla="*/ 775964 h 1065891"/>
                    <a:gd name="connsiteX154" fmla="*/ 35808 w 790081"/>
                    <a:gd name="connsiteY154" fmla="*/ 757225 h 1065891"/>
                    <a:gd name="connsiteX155" fmla="*/ 25540 w 790081"/>
                    <a:gd name="connsiteY155" fmla="*/ 743621 h 1065891"/>
                    <a:gd name="connsiteX156" fmla="*/ 17070 w 790081"/>
                    <a:gd name="connsiteY156" fmla="*/ 733354 h 1065891"/>
                    <a:gd name="connsiteX157" fmla="*/ 6802 w 790081"/>
                    <a:gd name="connsiteY157" fmla="*/ 721418 h 1065891"/>
                    <a:gd name="connsiteX158" fmla="*/ 6802 w 790081"/>
                    <a:gd name="connsiteY158" fmla="*/ 723086 h 1065891"/>
                    <a:gd name="connsiteX159" fmla="*/ 15401 w 790081"/>
                    <a:gd name="connsiteY159" fmla="*/ 712947 h 1065891"/>
                    <a:gd name="connsiteX160" fmla="*/ 15401 w 790081"/>
                    <a:gd name="connsiteY160" fmla="*/ 694080 h 1065891"/>
                    <a:gd name="connsiteX161" fmla="*/ 11936 w 790081"/>
                    <a:gd name="connsiteY161" fmla="*/ 680476 h 1065891"/>
                    <a:gd name="connsiteX162" fmla="*/ 5134 w 790081"/>
                    <a:gd name="connsiteY162" fmla="*/ 668540 h 1065891"/>
                    <a:gd name="connsiteX163" fmla="*/ 6802 w 790081"/>
                    <a:gd name="connsiteY163" fmla="*/ 656604 h 1065891"/>
                    <a:gd name="connsiteX164" fmla="*/ 11936 w 790081"/>
                    <a:gd name="connsiteY164" fmla="*/ 644668 h 1065891"/>
                    <a:gd name="connsiteX165" fmla="*/ 0 w 790081"/>
                    <a:gd name="connsiteY165" fmla="*/ 634401 h 1065891"/>
                    <a:gd name="connsiteX166" fmla="*/ 0 w 790081"/>
                    <a:gd name="connsiteY166" fmla="*/ 636198 h 1065891"/>
                    <a:gd name="connsiteX167" fmla="*/ 20407 w 790081"/>
                    <a:gd name="connsiteY167" fmla="*/ 610529 h 1065891"/>
                    <a:gd name="connsiteX168" fmla="*/ 22204 w 790081"/>
                    <a:gd name="connsiteY168" fmla="*/ 598593 h 1065891"/>
                    <a:gd name="connsiteX169" fmla="*/ 15401 w 790081"/>
                    <a:gd name="connsiteY169" fmla="*/ 581524 h 1065891"/>
                    <a:gd name="connsiteX170" fmla="*/ 15401 w 790081"/>
                    <a:gd name="connsiteY170" fmla="*/ 567919 h 1065891"/>
                    <a:gd name="connsiteX171" fmla="*/ 15401 w 790081"/>
                    <a:gd name="connsiteY171" fmla="*/ 566251 h 1065891"/>
                    <a:gd name="connsiteX172" fmla="*/ 6802 w 790081"/>
                    <a:gd name="connsiteY172" fmla="*/ 554315 h 1065891"/>
                    <a:gd name="connsiteX173" fmla="*/ 8471 w 790081"/>
                    <a:gd name="connsiteY173" fmla="*/ 544047 h 1065891"/>
                    <a:gd name="connsiteX174" fmla="*/ 6802 w 790081"/>
                    <a:gd name="connsiteY174" fmla="*/ 532111 h 1065891"/>
                    <a:gd name="connsiteX175" fmla="*/ 5134 w 790081"/>
                    <a:gd name="connsiteY175" fmla="*/ 516838 h 1065891"/>
                    <a:gd name="connsiteX176" fmla="*/ 6802 w 790081"/>
                    <a:gd name="connsiteY176" fmla="*/ 504903 h 1065891"/>
                    <a:gd name="connsiteX177" fmla="*/ 18738 w 790081"/>
                    <a:gd name="connsiteY177" fmla="*/ 492967 h 1065891"/>
                    <a:gd name="connsiteX178" fmla="*/ 22204 w 790081"/>
                    <a:gd name="connsiteY178" fmla="*/ 463961 h 1065891"/>
                    <a:gd name="connsiteX179" fmla="*/ 27337 w 790081"/>
                    <a:gd name="connsiteY179" fmla="*/ 445095 h 1065891"/>
                    <a:gd name="connsiteX180" fmla="*/ 27337 w 790081"/>
                    <a:gd name="connsiteY180" fmla="*/ 429822 h 1065891"/>
                    <a:gd name="connsiteX181" fmla="*/ 23872 w 790081"/>
                    <a:gd name="connsiteY181" fmla="*/ 404281 h 1065891"/>
                    <a:gd name="connsiteX182" fmla="*/ 27337 w 790081"/>
                    <a:gd name="connsiteY182" fmla="*/ 390549 h 1065891"/>
                    <a:gd name="connsiteX183" fmla="*/ 42610 w 790081"/>
                    <a:gd name="connsiteY183" fmla="*/ 394014 h 1065891"/>
                    <a:gd name="connsiteX184" fmla="*/ 61477 w 790081"/>
                    <a:gd name="connsiteY184" fmla="*/ 404281 h 1065891"/>
                    <a:gd name="connsiteX185" fmla="*/ 73412 w 790081"/>
                    <a:gd name="connsiteY185" fmla="*/ 402485 h 1065891"/>
                    <a:gd name="connsiteX186" fmla="*/ 83552 w 790081"/>
                    <a:gd name="connsiteY186" fmla="*/ 387212 h 1065891"/>
                    <a:gd name="connsiteX187" fmla="*/ 88685 w 790081"/>
                    <a:gd name="connsiteY187" fmla="*/ 370142 h 1065891"/>
                    <a:gd name="connsiteX188" fmla="*/ 104086 w 790081"/>
                    <a:gd name="connsiteY188" fmla="*/ 361543 h 1065891"/>
                    <a:gd name="connsiteX189" fmla="*/ 117691 w 790081"/>
                    <a:gd name="connsiteY189" fmla="*/ 346270 h 1065891"/>
                    <a:gd name="connsiteX190" fmla="*/ 122825 w 790081"/>
                    <a:gd name="connsiteY190" fmla="*/ 330869 h 1065891"/>
                    <a:gd name="connsiteX191" fmla="*/ 95487 w 790081"/>
                    <a:gd name="connsiteY191" fmla="*/ 313799 h 1065891"/>
                    <a:gd name="connsiteX192" fmla="*/ 93819 w 790081"/>
                    <a:gd name="connsiteY192" fmla="*/ 298527 h 1065891"/>
                    <a:gd name="connsiteX193" fmla="*/ 102418 w 790081"/>
                    <a:gd name="connsiteY193" fmla="*/ 295061 h 1065891"/>
                    <a:gd name="connsiteX194" fmla="*/ 119488 w 790081"/>
                    <a:gd name="connsiteY194" fmla="*/ 284794 h 1065891"/>
                    <a:gd name="connsiteX195" fmla="*/ 122825 w 790081"/>
                    <a:gd name="connsiteY195" fmla="*/ 269521 h 1065891"/>
                    <a:gd name="connsiteX196" fmla="*/ 129627 w 790081"/>
                    <a:gd name="connsiteY196" fmla="*/ 254120 h 1065891"/>
                    <a:gd name="connsiteX197" fmla="*/ 134760 w 790081"/>
                    <a:gd name="connsiteY197" fmla="*/ 237050 h 1065891"/>
                    <a:gd name="connsiteX198" fmla="*/ 139894 w 790081"/>
                    <a:gd name="connsiteY198" fmla="*/ 223446 h 1065891"/>
                    <a:gd name="connsiteX199" fmla="*/ 141563 w 790081"/>
                    <a:gd name="connsiteY199" fmla="*/ 216644 h 1065891"/>
                    <a:gd name="connsiteX200" fmla="*/ 165563 w 790081"/>
                    <a:gd name="connsiteY200" fmla="*/ 214975 h 1065891"/>
                    <a:gd name="connsiteX201" fmla="*/ 172365 w 790081"/>
                    <a:gd name="connsiteY201" fmla="*/ 228580 h 1065891"/>
                    <a:gd name="connsiteX202" fmla="*/ 175702 w 790081"/>
                    <a:gd name="connsiteY202" fmla="*/ 230248 h 1065891"/>
                    <a:gd name="connsiteX203" fmla="*/ 172365 w 790081"/>
                    <a:gd name="connsiteY203" fmla="*/ 214975 h 1065891"/>
                    <a:gd name="connsiteX204" fmla="*/ 165563 w 790081"/>
                    <a:gd name="connsiteY204" fmla="*/ 208173 h 1065891"/>
                    <a:gd name="connsiteX205" fmla="*/ 158632 w 790081"/>
                    <a:gd name="connsiteY205" fmla="*/ 201242 h 1065891"/>
                    <a:gd name="connsiteX206" fmla="*/ 150162 w 790081"/>
                    <a:gd name="connsiteY206" fmla="*/ 197906 h 1065891"/>
                    <a:gd name="connsiteX207" fmla="*/ 143359 w 790081"/>
                    <a:gd name="connsiteY207" fmla="*/ 194440 h 1065891"/>
                    <a:gd name="connsiteX208" fmla="*/ 141563 w 790081"/>
                    <a:gd name="connsiteY208" fmla="*/ 191103 h 1065891"/>
                    <a:gd name="connsiteX209" fmla="*/ 148493 w 790081"/>
                    <a:gd name="connsiteY209" fmla="*/ 179167 h 1065891"/>
                    <a:gd name="connsiteX210" fmla="*/ 155295 w 790081"/>
                    <a:gd name="connsiteY210" fmla="*/ 174034 h 1065891"/>
                    <a:gd name="connsiteX211" fmla="*/ 160429 w 790081"/>
                    <a:gd name="connsiteY211" fmla="*/ 162098 h 1065891"/>
                    <a:gd name="connsiteX212" fmla="*/ 177499 w 790081"/>
                    <a:gd name="connsiteY212" fmla="*/ 160301 h 1065891"/>
                    <a:gd name="connsiteX213" fmla="*/ 203039 w 790081"/>
                    <a:gd name="connsiteY213" fmla="*/ 160301 h 1065891"/>
                    <a:gd name="connsiteX214" fmla="*/ 226911 w 790081"/>
                    <a:gd name="connsiteY214" fmla="*/ 167231 h 1065891"/>
                    <a:gd name="connsiteX215" fmla="*/ 232045 w 790081"/>
                    <a:gd name="connsiteY215" fmla="*/ 182504 h 1065891"/>
                    <a:gd name="connsiteX216" fmla="*/ 233713 w 790081"/>
                    <a:gd name="connsiteY216" fmla="*/ 201242 h 1065891"/>
                    <a:gd name="connsiteX217" fmla="*/ 243981 w 790081"/>
                    <a:gd name="connsiteY217" fmla="*/ 201242 h 1065891"/>
                    <a:gd name="connsiteX218" fmla="*/ 245649 w 790081"/>
                    <a:gd name="connsiteY218" fmla="*/ 185969 h 1065891"/>
                    <a:gd name="connsiteX219" fmla="*/ 257713 w 790081"/>
                    <a:gd name="connsiteY219" fmla="*/ 189306 h 1065891"/>
                    <a:gd name="connsiteX220" fmla="*/ 264516 w 790081"/>
                    <a:gd name="connsiteY220" fmla="*/ 209841 h 1065891"/>
                    <a:gd name="connsiteX221" fmla="*/ 271318 w 790081"/>
                    <a:gd name="connsiteY221" fmla="*/ 221777 h 1065891"/>
                    <a:gd name="connsiteX222" fmla="*/ 264516 w 790081"/>
                    <a:gd name="connsiteY222" fmla="*/ 189306 h 1065891"/>
                    <a:gd name="connsiteX223" fmla="*/ 266184 w 790081"/>
                    <a:gd name="connsiteY223" fmla="*/ 179167 h 1065891"/>
                    <a:gd name="connsiteX224" fmla="*/ 267853 w 790081"/>
                    <a:gd name="connsiteY224" fmla="*/ 162098 h 1065891"/>
                    <a:gd name="connsiteX225" fmla="*/ 271318 w 790081"/>
                    <a:gd name="connsiteY225" fmla="*/ 155295 h 1065891"/>
                    <a:gd name="connsiteX226" fmla="*/ 278120 w 790081"/>
                    <a:gd name="connsiteY226" fmla="*/ 146696 h 1065891"/>
                    <a:gd name="connsiteX227" fmla="*/ 286719 w 790081"/>
                    <a:gd name="connsiteY227" fmla="*/ 148365 h 1065891"/>
                    <a:gd name="connsiteX228" fmla="*/ 312259 w 790081"/>
                    <a:gd name="connsiteY228" fmla="*/ 148365 h 1065891"/>
                    <a:gd name="connsiteX229" fmla="*/ 315725 w 790081"/>
                    <a:gd name="connsiteY229" fmla="*/ 145028 h 1065891"/>
                    <a:gd name="connsiteX230" fmla="*/ 305457 w 790081"/>
                    <a:gd name="connsiteY230" fmla="*/ 138226 h 1065891"/>
                    <a:gd name="connsiteX231" fmla="*/ 295190 w 790081"/>
                    <a:gd name="connsiteY231" fmla="*/ 129627 h 1065891"/>
                    <a:gd name="connsiteX232" fmla="*/ 298655 w 790081"/>
                    <a:gd name="connsiteY232" fmla="*/ 117691 h 1065891"/>
                    <a:gd name="connsiteX233" fmla="*/ 305457 w 790081"/>
                    <a:gd name="connsiteY233" fmla="*/ 117691 h 1065891"/>
                    <a:gd name="connsiteX234" fmla="*/ 307126 w 790081"/>
                    <a:gd name="connsiteY234" fmla="*/ 110889 h 1065891"/>
                    <a:gd name="connsiteX235" fmla="*/ 300323 w 790081"/>
                    <a:gd name="connsiteY235" fmla="*/ 104086 h 1065891"/>
                    <a:gd name="connsiteX236" fmla="*/ 296858 w 790081"/>
                    <a:gd name="connsiteY236" fmla="*/ 95616 h 1065891"/>
                    <a:gd name="connsiteX237" fmla="*/ 300323 w 790081"/>
                    <a:gd name="connsiteY237" fmla="*/ 87017 h 1065891"/>
                    <a:gd name="connsiteX238" fmla="*/ 293521 w 790081"/>
                    <a:gd name="connsiteY238" fmla="*/ 80215 h 1065891"/>
                    <a:gd name="connsiteX239" fmla="*/ 284922 w 790081"/>
                    <a:gd name="connsiteY239" fmla="*/ 80215 h 1065891"/>
                    <a:gd name="connsiteX240" fmla="*/ 291724 w 790081"/>
                    <a:gd name="connsiteY240" fmla="*/ 73412 h 1065891"/>
                    <a:gd name="connsiteX241" fmla="*/ 293521 w 790081"/>
                    <a:gd name="connsiteY241" fmla="*/ 68279 h 1065891"/>
                    <a:gd name="connsiteX242" fmla="*/ 303789 w 790081"/>
                    <a:gd name="connsiteY242" fmla="*/ 63145 h 1065891"/>
                    <a:gd name="connsiteX243" fmla="*/ 313928 w 790081"/>
                    <a:gd name="connsiteY243" fmla="*/ 58011 h 1065891"/>
                    <a:gd name="connsiteX244" fmla="*/ 310591 w 790081"/>
                    <a:gd name="connsiteY244" fmla="*/ 47744 h 1065891"/>
                    <a:gd name="connsiteX245" fmla="*/ 301992 w 790081"/>
                    <a:gd name="connsiteY245" fmla="*/ 35808 h 1065891"/>
                    <a:gd name="connsiteX246" fmla="*/ 296858 w 790081"/>
                    <a:gd name="connsiteY246" fmla="*/ 23872 h 1065891"/>
                    <a:gd name="connsiteX247" fmla="*/ 291724 w 790081"/>
                    <a:gd name="connsiteY247" fmla="*/ 13733 h 1065891"/>
                    <a:gd name="connsiteX248" fmla="*/ 293521 w 790081"/>
                    <a:gd name="connsiteY248" fmla="*/ 6931 h 1065891"/>
                    <a:gd name="connsiteX249" fmla="*/ 295190 w 790081"/>
                    <a:gd name="connsiteY249" fmla="*/ 0 h 1065891"/>
                    <a:gd name="connsiteX250" fmla="*/ 307126 w 790081"/>
                    <a:gd name="connsiteY250" fmla="*/ 0 h 1065891"/>
                    <a:gd name="connsiteX251" fmla="*/ 339596 w 790081"/>
                    <a:gd name="connsiteY251" fmla="*/ 11936 h 1065891"/>
                    <a:gd name="connsiteX252" fmla="*/ 349864 w 790081"/>
                    <a:gd name="connsiteY252" fmla="*/ 6931 h 1065891"/>
                    <a:gd name="connsiteX253" fmla="*/ 360003 w 790081"/>
                    <a:gd name="connsiteY253" fmla="*/ 6931 h 1065891"/>
                    <a:gd name="connsiteX254" fmla="*/ 353201 w 790081"/>
                    <a:gd name="connsiteY254" fmla="*/ 6931 h 1065891"/>
                    <a:gd name="connsiteX255" fmla="*/ 351532 w 790081"/>
                    <a:gd name="connsiteY255" fmla="*/ 13733 h 1065891"/>
                    <a:gd name="connsiteX256" fmla="*/ 361800 w 790081"/>
                    <a:gd name="connsiteY256" fmla="*/ 13733 h 1065891"/>
                    <a:gd name="connsiteX257" fmla="*/ 373736 w 790081"/>
                    <a:gd name="connsiteY257" fmla="*/ 18866 h 1065891"/>
                    <a:gd name="connsiteX258" fmla="*/ 383875 w 790081"/>
                    <a:gd name="connsiteY258" fmla="*/ 23872 h 1065891"/>
                    <a:gd name="connsiteX259" fmla="*/ 390805 w 790081"/>
                    <a:gd name="connsiteY259" fmla="*/ 40942 h 1065891"/>
                    <a:gd name="connsiteX260" fmla="*/ 389009 w 790081"/>
                    <a:gd name="connsiteY260" fmla="*/ 52878 h 1065891"/>
                    <a:gd name="connsiteX261" fmla="*/ 380538 w 790081"/>
                    <a:gd name="connsiteY261" fmla="*/ 63145 h 1065891"/>
                    <a:gd name="connsiteX262" fmla="*/ 383875 w 790081"/>
                    <a:gd name="connsiteY262" fmla="*/ 69947 h 1065891"/>
                    <a:gd name="connsiteX263" fmla="*/ 395811 w 790081"/>
                    <a:gd name="connsiteY263" fmla="*/ 71744 h 1065891"/>
                    <a:gd name="connsiteX264" fmla="*/ 395811 w 790081"/>
                    <a:gd name="connsiteY264" fmla="*/ 80215 h 1065891"/>
                    <a:gd name="connsiteX265" fmla="*/ 404410 w 790081"/>
                    <a:gd name="connsiteY265" fmla="*/ 81883 h 1065891"/>
                    <a:gd name="connsiteX266" fmla="*/ 411212 w 790081"/>
                    <a:gd name="connsiteY266" fmla="*/ 73412 h 1065891"/>
                    <a:gd name="connsiteX267" fmla="*/ 428282 w 790081"/>
                    <a:gd name="connsiteY267" fmla="*/ 81883 h 1065891"/>
                    <a:gd name="connsiteX268" fmla="*/ 435084 w 790081"/>
                    <a:gd name="connsiteY268" fmla="*/ 92151 h 1065891"/>
                    <a:gd name="connsiteX269" fmla="*/ 443683 w 790081"/>
                    <a:gd name="connsiteY269" fmla="*/ 92151 h 1065891"/>
                    <a:gd name="connsiteX270" fmla="*/ 460753 w 790081"/>
                    <a:gd name="connsiteY270" fmla="*/ 90482 h 1065891"/>
                    <a:gd name="connsiteX271" fmla="*/ 469223 w 790081"/>
                    <a:gd name="connsiteY271" fmla="*/ 85348 h 1065891"/>
                    <a:gd name="connsiteX272" fmla="*/ 474357 w 790081"/>
                    <a:gd name="connsiteY272" fmla="*/ 90482 h 1065891"/>
                    <a:gd name="connsiteX273" fmla="*/ 474357 w 790081"/>
                    <a:gd name="connsiteY273" fmla="*/ 104086 h 1065891"/>
                    <a:gd name="connsiteX274" fmla="*/ 465886 w 790081"/>
                    <a:gd name="connsiteY274" fmla="*/ 114354 h 1065891"/>
                    <a:gd name="connsiteX275" fmla="*/ 453950 w 790081"/>
                    <a:gd name="connsiteY275" fmla="*/ 121156 h 1065891"/>
                    <a:gd name="connsiteX276" fmla="*/ 447020 w 790081"/>
                    <a:gd name="connsiteY276" fmla="*/ 134760 h 1065891"/>
                    <a:gd name="connsiteX277" fmla="*/ 450485 w 790081"/>
                    <a:gd name="connsiteY277" fmla="*/ 143360 h 106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90081" h="1065891">
                      <a:moveTo>
                        <a:pt x="450485" y="143360"/>
                      </a:moveTo>
                      <a:lnTo>
                        <a:pt x="452154" y="151830"/>
                      </a:lnTo>
                      <a:lnTo>
                        <a:pt x="460753" y="146696"/>
                      </a:lnTo>
                      <a:lnTo>
                        <a:pt x="474357" y="139894"/>
                      </a:lnTo>
                      <a:lnTo>
                        <a:pt x="482956" y="143360"/>
                      </a:lnTo>
                      <a:lnTo>
                        <a:pt x="491427" y="146696"/>
                      </a:lnTo>
                      <a:lnTo>
                        <a:pt x="505031" y="146696"/>
                      </a:lnTo>
                      <a:lnTo>
                        <a:pt x="501694" y="138226"/>
                      </a:lnTo>
                      <a:lnTo>
                        <a:pt x="505031" y="136429"/>
                      </a:lnTo>
                      <a:lnTo>
                        <a:pt x="511961" y="131424"/>
                      </a:lnTo>
                      <a:lnTo>
                        <a:pt x="523897" y="121156"/>
                      </a:lnTo>
                      <a:lnTo>
                        <a:pt x="540967" y="116022"/>
                      </a:lnTo>
                      <a:lnTo>
                        <a:pt x="554571" y="114354"/>
                      </a:lnTo>
                      <a:lnTo>
                        <a:pt x="554571" y="124493"/>
                      </a:lnTo>
                      <a:lnTo>
                        <a:pt x="559705" y="121156"/>
                      </a:lnTo>
                      <a:lnTo>
                        <a:pt x="568176" y="105755"/>
                      </a:lnTo>
                      <a:lnTo>
                        <a:pt x="576775" y="95616"/>
                      </a:lnTo>
                      <a:lnTo>
                        <a:pt x="588711" y="81883"/>
                      </a:lnTo>
                      <a:lnTo>
                        <a:pt x="602315" y="80215"/>
                      </a:lnTo>
                      <a:lnTo>
                        <a:pt x="610914" y="81883"/>
                      </a:lnTo>
                      <a:lnTo>
                        <a:pt x="597181" y="90482"/>
                      </a:lnTo>
                      <a:lnTo>
                        <a:pt x="588711" y="98953"/>
                      </a:lnTo>
                      <a:lnTo>
                        <a:pt x="585245" y="105755"/>
                      </a:lnTo>
                      <a:lnTo>
                        <a:pt x="595513" y="98953"/>
                      </a:lnTo>
                      <a:lnTo>
                        <a:pt x="607449" y="95616"/>
                      </a:lnTo>
                      <a:lnTo>
                        <a:pt x="619385" y="92151"/>
                      </a:lnTo>
                      <a:lnTo>
                        <a:pt x="629652" y="92151"/>
                      </a:lnTo>
                      <a:lnTo>
                        <a:pt x="638123" y="102418"/>
                      </a:lnTo>
                      <a:lnTo>
                        <a:pt x="648390" y="109220"/>
                      </a:lnTo>
                      <a:lnTo>
                        <a:pt x="651856" y="121156"/>
                      </a:lnTo>
                      <a:lnTo>
                        <a:pt x="656989" y="121156"/>
                      </a:lnTo>
                      <a:lnTo>
                        <a:pt x="665460" y="129627"/>
                      </a:lnTo>
                      <a:lnTo>
                        <a:pt x="675728" y="129627"/>
                      </a:lnTo>
                      <a:lnTo>
                        <a:pt x="680861" y="127958"/>
                      </a:lnTo>
                      <a:lnTo>
                        <a:pt x="687663" y="138226"/>
                      </a:lnTo>
                      <a:lnTo>
                        <a:pt x="692797" y="150162"/>
                      </a:lnTo>
                      <a:lnTo>
                        <a:pt x="696262" y="170568"/>
                      </a:lnTo>
                      <a:lnTo>
                        <a:pt x="706402" y="174034"/>
                      </a:lnTo>
                      <a:lnTo>
                        <a:pt x="718337" y="179167"/>
                      </a:lnTo>
                      <a:lnTo>
                        <a:pt x="728605" y="180836"/>
                      </a:lnTo>
                      <a:lnTo>
                        <a:pt x="732070" y="196109"/>
                      </a:lnTo>
                      <a:lnTo>
                        <a:pt x="738872" y="209841"/>
                      </a:lnTo>
                      <a:lnTo>
                        <a:pt x="744006" y="221777"/>
                      </a:lnTo>
                      <a:lnTo>
                        <a:pt x="744006" y="247318"/>
                      </a:lnTo>
                      <a:lnTo>
                        <a:pt x="742338" y="264387"/>
                      </a:lnTo>
                      <a:lnTo>
                        <a:pt x="732070" y="283125"/>
                      </a:lnTo>
                      <a:lnTo>
                        <a:pt x="726936" y="303660"/>
                      </a:lnTo>
                      <a:lnTo>
                        <a:pt x="726936" y="313799"/>
                      </a:lnTo>
                      <a:lnTo>
                        <a:pt x="737204" y="320602"/>
                      </a:lnTo>
                      <a:lnTo>
                        <a:pt x="749140" y="330869"/>
                      </a:lnTo>
                      <a:lnTo>
                        <a:pt x="750808" y="344474"/>
                      </a:lnTo>
                      <a:lnTo>
                        <a:pt x="752477" y="363340"/>
                      </a:lnTo>
                      <a:lnTo>
                        <a:pt x="754274" y="382078"/>
                      </a:lnTo>
                      <a:lnTo>
                        <a:pt x="757610" y="397351"/>
                      </a:lnTo>
                      <a:lnTo>
                        <a:pt x="761076" y="423020"/>
                      </a:lnTo>
                      <a:lnTo>
                        <a:pt x="759279" y="438292"/>
                      </a:lnTo>
                      <a:lnTo>
                        <a:pt x="761076" y="455362"/>
                      </a:lnTo>
                      <a:lnTo>
                        <a:pt x="764413" y="477565"/>
                      </a:lnTo>
                      <a:lnTo>
                        <a:pt x="774680" y="491170"/>
                      </a:lnTo>
                      <a:lnTo>
                        <a:pt x="783279" y="503106"/>
                      </a:lnTo>
                      <a:lnTo>
                        <a:pt x="788284" y="508239"/>
                      </a:lnTo>
                      <a:lnTo>
                        <a:pt x="790081" y="515042"/>
                      </a:lnTo>
                      <a:lnTo>
                        <a:pt x="788284" y="547512"/>
                      </a:lnTo>
                      <a:lnTo>
                        <a:pt x="781482" y="576518"/>
                      </a:lnTo>
                      <a:lnTo>
                        <a:pt x="778145" y="586657"/>
                      </a:lnTo>
                      <a:lnTo>
                        <a:pt x="776349" y="586657"/>
                      </a:lnTo>
                      <a:lnTo>
                        <a:pt x="776349" y="590123"/>
                      </a:lnTo>
                      <a:lnTo>
                        <a:pt x="776349" y="588454"/>
                      </a:lnTo>
                      <a:lnTo>
                        <a:pt x="766210" y="590123"/>
                      </a:lnTo>
                      <a:lnTo>
                        <a:pt x="755942" y="574721"/>
                      </a:lnTo>
                      <a:lnTo>
                        <a:pt x="744006" y="554315"/>
                      </a:lnTo>
                      <a:lnTo>
                        <a:pt x="728605" y="550850"/>
                      </a:lnTo>
                      <a:lnTo>
                        <a:pt x="726936" y="567919"/>
                      </a:lnTo>
                      <a:lnTo>
                        <a:pt x="721803" y="586657"/>
                      </a:lnTo>
                      <a:lnTo>
                        <a:pt x="703065" y="593459"/>
                      </a:lnTo>
                      <a:lnTo>
                        <a:pt x="677396" y="602058"/>
                      </a:lnTo>
                      <a:lnTo>
                        <a:pt x="660326" y="608861"/>
                      </a:lnTo>
                      <a:lnTo>
                        <a:pt x="648390" y="627599"/>
                      </a:lnTo>
                      <a:lnTo>
                        <a:pt x="621182" y="639535"/>
                      </a:lnTo>
                      <a:lnTo>
                        <a:pt x="604112" y="644668"/>
                      </a:lnTo>
                      <a:lnTo>
                        <a:pt x="592048" y="648134"/>
                      </a:lnTo>
                      <a:lnTo>
                        <a:pt x="578443" y="651471"/>
                      </a:lnTo>
                      <a:lnTo>
                        <a:pt x="566507" y="658273"/>
                      </a:lnTo>
                      <a:lnTo>
                        <a:pt x="561374" y="668540"/>
                      </a:lnTo>
                      <a:lnTo>
                        <a:pt x="558037" y="680476"/>
                      </a:lnTo>
                      <a:lnTo>
                        <a:pt x="552903" y="680476"/>
                      </a:lnTo>
                      <a:lnTo>
                        <a:pt x="547769" y="672005"/>
                      </a:lnTo>
                      <a:lnTo>
                        <a:pt x="529031" y="656604"/>
                      </a:lnTo>
                      <a:lnTo>
                        <a:pt x="527234" y="661738"/>
                      </a:lnTo>
                      <a:lnTo>
                        <a:pt x="525566" y="677139"/>
                      </a:lnTo>
                      <a:lnTo>
                        <a:pt x="539170" y="695877"/>
                      </a:lnTo>
                      <a:lnTo>
                        <a:pt x="559705" y="704348"/>
                      </a:lnTo>
                      <a:lnTo>
                        <a:pt x="561374" y="724883"/>
                      </a:lnTo>
                      <a:lnTo>
                        <a:pt x="559705" y="755557"/>
                      </a:lnTo>
                      <a:lnTo>
                        <a:pt x="576775" y="777760"/>
                      </a:lnTo>
                      <a:lnTo>
                        <a:pt x="621182" y="816905"/>
                      </a:lnTo>
                      <a:lnTo>
                        <a:pt x="638123" y="837440"/>
                      </a:lnTo>
                      <a:lnTo>
                        <a:pt x="651856" y="852713"/>
                      </a:lnTo>
                      <a:lnTo>
                        <a:pt x="679193" y="873248"/>
                      </a:lnTo>
                      <a:lnTo>
                        <a:pt x="687663" y="883387"/>
                      </a:lnTo>
                      <a:lnTo>
                        <a:pt x="684198" y="897120"/>
                      </a:lnTo>
                      <a:lnTo>
                        <a:pt x="672262" y="902125"/>
                      </a:lnTo>
                      <a:lnTo>
                        <a:pt x="656989" y="909055"/>
                      </a:lnTo>
                      <a:lnTo>
                        <a:pt x="648390" y="920991"/>
                      </a:lnTo>
                      <a:lnTo>
                        <a:pt x="641588" y="938061"/>
                      </a:lnTo>
                      <a:lnTo>
                        <a:pt x="604112" y="953334"/>
                      </a:lnTo>
                      <a:lnTo>
                        <a:pt x="595513" y="972072"/>
                      </a:lnTo>
                      <a:lnTo>
                        <a:pt x="595513" y="999409"/>
                      </a:lnTo>
                      <a:lnTo>
                        <a:pt x="607449" y="1028415"/>
                      </a:lnTo>
                      <a:lnTo>
                        <a:pt x="607449" y="1042019"/>
                      </a:lnTo>
                      <a:lnTo>
                        <a:pt x="593844" y="1047153"/>
                      </a:lnTo>
                      <a:lnTo>
                        <a:pt x="585245" y="1033548"/>
                      </a:lnTo>
                      <a:lnTo>
                        <a:pt x="561374" y="1031752"/>
                      </a:lnTo>
                      <a:lnTo>
                        <a:pt x="540967" y="1024950"/>
                      </a:lnTo>
                      <a:lnTo>
                        <a:pt x="534036" y="1033548"/>
                      </a:lnTo>
                      <a:lnTo>
                        <a:pt x="516967" y="1035217"/>
                      </a:lnTo>
                      <a:lnTo>
                        <a:pt x="496560" y="1036885"/>
                      </a:lnTo>
                      <a:lnTo>
                        <a:pt x="477822" y="1038554"/>
                      </a:lnTo>
                      <a:lnTo>
                        <a:pt x="460753" y="1048821"/>
                      </a:lnTo>
                      <a:lnTo>
                        <a:pt x="441886" y="1059089"/>
                      </a:lnTo>
                      <a:lnTo>
                        <a:pt x="418014" y="1057420"/>
                      </a:lnTo>
                      <a:lnTo>
                        <a:pt x="397608" y="1042019"/>
                      </a:lnTo>
                      <a:lnTo>
                        <a:pt x="377073" y="1038554"/>
                      </a:lnTo>
                      <a:lnTo>
                        <a:pt x="363468" y="1050490"/>
                      </a:lnTo>
                      <a:lnTo>
                        <a:pt x="358334" y="1060757"/>
                      </a:lnTo>
                      <a:lnTo>
                        <a:pt x="348067" y="1065891"/>
                      </a:lnTo>
                      <a:lnTo>
                        <a:pt x="332794" y="1055623"/>
                      </a:lnTo>
                      <a:lnTo>
                        <a:pt x="324195" y="1040351"/>
                      </a:ln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lnTo>
                        <a:pt x="351532" y="13733"/>
                      </a:lnTo>
                      <a:lnTo>
                        <a:pt x="361800" y="13733"/>
                      </a:lnTo>
                      <a:lnTo>
                        <a:pt x="373736" y="18866"/>
                      </a:lnTo>
                      <a:lnTo>
                        <a:pt x="383875" y="23872"/>
                      </a:lnTo>
                      <a:lnTo>
                        <a:pt x="390805" y="40942"/>
                      </a:lnTo>
                      <a:lnTo>
                        <a:pt x="389009" y="52878"/>
                      </a:lnTo>
                      <a:lnTo>
                        <a:pt x="380538" y="63145"/>
                      </a:lnTo>
                      <a:lnTo>
                        <a:pt x="383875" y="69947"/>
                      </a:lnTo>
                      <a:lnTo>
                        <a:pt x="395811" y="71744"/>
                      </a:lnTo>
                      <a:lnTo>
                        <a:pt x="395811" y="80215"/>
                      </a:lnTo>
                      <a:lnTo>
                        <a:pt x="404410" y="81883"/>
                      </a:lnTo>
                      <a:lnTo>
                        <a:pt x="411212" y="73412"/>
                      </a:lnTo>
                      <a:lnTo>
                        <a:pt x="428282" y="81883"/>
                      </a:lnTo>
                      <a:lnTo>
                        <a:pt x="435084" y="92151"/>
                      </a:lnTo>
                      <a:lnTo>
                        <a:pt x="443683" y="92151"/>
                      </a:lnTo>
                      <a:lnTo>
                        <a:pt x="460753" y="90482"/>
                      </a:lnTo>
                      <a:lnTo>
                        <a:pt x="469223" y="85348"/>
                      </a:lnTo>
                      <a:lnTo>
                        <a:pt x="474357" y="90482"/>
                      </a:lnTo>
                      <a:lnTo>
                        <a:pt x="474357" y="104086"/>
                      </a:lnTo>
                      <a:lnTo>
                        <a:pt x="465886" y="114354"/>
                      </a:lnTo>
                      <a:lnTo>
                        <a:pt x="453950" y="121156"/>
                      </a:lnTo>
                      <a:lnTo>
                        <a:pt x="447020" y="134760"/>
                      </a:lnTo>
                      <a:lnTo>
                        <a:pt x="450485" y="14336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63030F8-E915-2F45-AA47-68D8CA286354}"/>
                    </a:ext>
                  </a:extLst>
                </p:cNvPr>
                <p:cNvSpPr/>
                <p:nvPr/>
              </p:nvSpPr>
              <p:spPr>
                <a:xfrm>
                  <a:off x="5580644" y="3782207"/>
                  <a:ext cx="465886" cy="985676"/>
                </a:xfrm>
                <a:custGeom>
                  <a:avLst/>
                  <a:gdLst>
                    <a:gd name="connsiteX0" fmla="*/ 126290 w 465886"/>
                    <a:gd name="connsiteY0" fmla="*/ 63145 h 985676"/>
                    <a:gd name="connsiteX1" fmla="*/ 127958 w 465886"/>
                    <a:gd name="connsiteY1" fmla="*/ 71616 h 985676"/>
                    <a:gd name="connsiteX2" fmla="*/ 136557 w 465886"/>
                    <a:gd name="connsiteY2" fmla="*/ 66482 h 985676"/>
                    <a:gd name="connsiteX3" fmla="*/ 150162 w 465886"/>
                    <a:gd name="connsiteY3" fmla="*/ 59680 h 985676"/>
                    <a:gd name="connsiteX4" fmla="*/ 158761 w 465886"/>
                    <a:gd name="connsiteY4" fmla="*/ 63145 h 985676"/>
                    <a:gd name="connsiteX5" fmla="*/ 167231 w 465886"/>
                    <a:gd name="connsiteY5" fmla="*/ 66482 h 985676"/>
                    <a:gd name="connsiteX6" fmla="*/ 180836 w 465886"/>
                    <a:gd name="connsiteY6" fmla="*/ 66482 h 985676"/>
                    <a:gd name="connsiteX7" fmla="*/ 177499 w 465886"/>
                    <a:gd name="connsiteY7" fmla="*/ 58011 h 985676"/>
                    <a:gd name="connsiteX8" fmla="*/ 180836 w 465886"/>
                    <a:gd name="connsiteY8" fmla="*/ 56214 h 985676"/>
                    <a:gd name="connsiteX9" fmla="*/ 187766 w 465886"/>
                    <a:gd name="connsiteY9" fmla="*/ 51209 h 985676"/>
                    <a:gd name="connsiteX10" fmla="*/ 199702 w 465886"/>
                    <a:gd name="connsiteY10" fmla="*/ 40942 h 985676"/>
                    <a:gd name="connsiteX11" fmla="*/ 216772 w 465886"/>
                    <a:gd name="connsiteY11" fmla="*/ 35808 h 985676"/>
                    <a:gd name="connsiteX12" fmla="*/ 230376 w 465886"/>
                    <a:gd name="connsiteY12" fmla="*/ 34139 h 985676"/>
                    <a:gd name="connsiteX13" fmla="*/ 230376 w 465886"/>
                    <a:gd name="connsiteY13" fmla="*/ 44279 h 985676"/>
                    <a:gd name="connsiteX14" fmla="*/ 235510 w 465886"/>
                    <a:gd name="connsiteY14" fmla="*/ 40942 h 985676"/>
                    <a:gd name="connsiteX15" fmla="*/ 243981 w 465886"/>
                    <a:gd name="connsiteY15" fmla="*/ 25540 h 985676"/>
                    <a:gd name="connsiteX16" fmla="*/ 252579 w 465886"/>
                    <a:gd name="connsiteY16" fmla="*/ 15401 h 985676"/>
                    <a:gd name="connsiteX17" fmla="*/ 264516 w 465886"/>
                    <a:gd name="connsiteY17" fmla="*/ 1669 h 985676"/>
                    <a:gd name="connsiteX18" fmla="*/ 278120 w 465886"/>
                    <a:gd name="connsiteY18" fmla="*/ 0 h 985676"/>
                    <a:gd name="connsiteX19" fmla="*/ 286719 w 465886"/>
                    <a:gd name="connsiteY19" fmla="*/ 1669 h 985676"/>
                    <a:gd name="connsiteX20" fmla="*/ 272986 w 465886"/>
                    <a:gd name="connsiteY20" fmla="*/ 10268 h 985676"/>
                    <a:gd name="connsiteX21" fmla="*/ 264516 w 465886"/>
                    <a:gd name="connsiteY21" fmla="*/ 18738 h 985676"/>
                    <a:gd name="connsiteX22" fmla="*/ 261050 w 465886"/>
                    <a:gd name="connsiteY22" fmla="*/ 25540 h 985676"/>
                    <a:gd name="connsiteX23" fmla="*/ 271318 w 465886"/>
                    <a:gd name="connsiteY23" fmla="*/ 18738 h 985676"/>
                    <a:gd name="connsiteX24" fmla="*/ 283254 w 465886"/>
                    <a:gd name="connsiteY24" fmla="*/ 15401 h 985676"/>
                    <a:gd name="connsiteX25" fmla="*/ 295190 w 465886"/>
                    <a:gd name="connsiteY25" fmla="*/ 11936 h 985676"/>
                    <a:gd name="connsiteX26" fmla="*/ 305457 w 465886"/>
                    <a:gd name="connsiteY26" fmla="*/ 11936 h 985676"/>
                    <a:gd name="connsiteX27" fmla="*/ 313928 w 465886"/>
                    <a:gd name="connsiteY27" fmla="*/ 22204 h 985676"/>
                    <a:gd name="connsiteX28" fmla="*/ 324195 w 465886"/>
                    <a:gd name="connsiteY28" fmla="*/ 29006 h 985676"/>
                    <a:gd name="connsiteX29" fmla="*/ 327660 w 465886"/>
                    <a:gd name="connsiteY29" fmla="*/ 40942 h 985676"/>
                    <a:gd name="connsiteX30" fmla="*/ 332794 w 465886"/>
                    <a:gd name="connsiteY30" fmla="*/ 40942 h 985676"/>
                    <a:gd name="connsiteX31" fmla="*/ 341265 w 465886"/>
                    <a:gd name="connsiteY31" fmla="*/ 49412 h 985676"/>
                    <a:gd name="connsiteX32" fmla="*/ 351532 w 465886"/>
                    <a:gd name="connsiteY32" fmla="*/ 49412 h 985676"/>
                    <a:gd name="connsiteX33" fmla="*/ 356666 w 465886"/>
                    <a:gd name="connsiteY33" fmla="*/ 47744 h 985676"/>
                    <a:gd name="connsiteX34" fmla="*/ 363468 w 465886"/>
                    <a:gd name="connsiteY34" fmla="*/ 58011 h 985676"/>
                    <a:gd name="connsiteX35" fmla="*/ 368602 w 465886"/>
                    <a:gd name="connsiteY35" fmla="*/ 69947 h 985676"/>
                    <a:gd name="connsiteX36" fmla="*/ 372067 w 465886"/>
                    <a:gd name="connsiteY36" fmla="*/ 90354 h 985676"/>
                    <a:gd name="connsiteX37" fmla="*/ 382206 w 465886"/>
                    <a:gd name="connsiteY37" fmla="*/ 93819 h 985676"/>
                    <a:gd name="connsiteX38" fmla="*/ 394142 w 465886"/>
                    <a:gd name="connsiteY38" fmla="*/ 98953 h 985676"/>
                    <a:gd name="connsiteX39" fmla="*/ 404410 w 465886"/>
                    <a:gd name="connsiteY39" fmla="*/ 100621 h 985676"/>
                    <a:gd name="connsiteX40" fmla="*/ 407875 w 465886"/>
                    <a:gd name="connsiteY40" fmla="*/ 115894 h 985676"/>
                    <a:gd name="connsiteX41" fmla="*/ 414677 w 465886"/>
                    <a:gd name="connsiteY41" fmla="*/ 129627 h 985676"/>
                    <a:gd name="connsiteX42" fmla="*/ 419811 w 465886"/>
                    <a:gd name="connsiteY42" fmla="*/ 141563 h 985676"/>
                    <a:gd name="connsiteX43" fmla="*/ 419811 w 465886"/>
                    <a:gd name="connsiteY43" fmla="*/ 167103 h 985676"/>
                    <a:gd name="connsiteX44" fmla="*/ 418142 w 465886"/>
                    <a:gd name="connsiteY44" fmla="*/ 184173 h 985676"/>
                    <a:gd name="connsiteX45" fmla="*/ 407875 w 465886"/>
                    <a:gd name="connsiteY45" fmla="*/ 202911 h 985676"/>
                    <a:gd name="connsiteX46" fmla="*/ 402741 w 465886"/>
                    <a:gd name="connsiteY46" fmla="*/ 223446 h 985676"/>
                    <a:gd name="connsiteX47" fmla="*/ 402741 w 465886"/>
                    <a:gd name="connsiteY47" fmla="*/ 233585 h 985676"/>
                    <a:gd name="connsiteX48" fmla="*/ 413009 w 465886"/>
                    <a:gd name="connsiteY48" fmla="*/ 240387 h 985676"/>
                    <a:gd name="connsiteX49" fmla="*/ 424945 w 465886"/>
                    <a:gd name="connsiteY49" fmla="*/ 250655 h 985676"/>
                    <a:gd name="connsiteX50" fmla="*/ 426613 w 465886"/>
                    <a:gd name="connsiteY50" fmla="*/ 264387 h 985676"/>
                    <a:gd name="connsiteX51" fmla="*/ 428281 w 465886"/>
                    <a:gd name="connsiteY51" fmla="*/ 283125 h 985676"/>
                    <a:gd name="connsiteX52" fmla="*/ 430078 w 465886"/>
                    <a:gd name="connsiteY52" fmla="*/ 301863 h 985676"/>
                    <a:gd name="connsiteX53" fmla="*/ 433415 w 465886"/>
                    <a:gd name="connsiteY53" fmla="*/ 317136 h 985676"/>
                    <a:gd name="connsiteX54" fmla="*/ 436880 w 465886"/>
                    <a:gd name="connsiteY54" fmla="*/ 342805 h 985676"/>
                    <a:gd name="connsiteX55" fmla="*/ 435084 w 465886"/>
                    <a:gd name="connsiteY55" fmla="*/ 358078 h 985676"/>
                    <a:gd name="connsiteX56" fmla="*/ 436880 w 465886"/>
                    <a:gd name="connsiteY56" fmla="*/ 375148 h 985676"/>
                    <a:gd name="connsiteX57" fmla="*/ 440218 w 465886"/>
                    <a:gd name="connsiteY57" fmla="*/ 397351 h 985676"/>
                    <a:gd name="connsiteX58" fmla="*/ 450485 w 465886"/>
                    <a:gd name="connsiteY58" fmla="*/ 410955 h 985676"/>
                    <a:gd name="connsiteX59" fmla="*/ 459084 w 465886"/>
                    <a:gd name="connsiteY59" fmla="*/ 422891 h 985676"/>
                    <a:gd name="connsiteX60" fmla="*/ 464089 w 465886"/>
                    <a:gd name="connsiteY60" fmla="*/ 428025 h 985676"/>
                    <a:gd name="connsiteX61" fmla="*/ 465886 w 465886"/>
                    <a:gd name="connsiteY61" fmla="*/ 434827 h 985676"/>
                    <a:gd name="connsiteX62" fmla="*/ 464089 w 465886"/>
                    <a:gd name="connsiteY62" fmla="*/ 467298 h 985676"/>
                    <a:gd name="connsiteX63" fmla="*/ 457287 w 465886"/>
                    <a:gd name="connsiteY63" fmla="*/ 496304 h 985676"/>
                    <a:gd name="connsiteX64" fmla="*/ 453950 w 465886"/>
                    <a:gd name="connsiteY64" fmla="*/ 506443 h 985676"/>
                    <a:gd name="connsiteX65" fmla="*/ 452153 w 465886"/>
                    <a:gd name="connsiteY65" fmla="*/ 506443 h 985676"/>
                    <a:gd name="connsiteX66" fmla="*/ 452153 w 465886"/>
                    <a:gd name="connsiteY66" fmla="*/ 509908 h 985676"/>
                    <a:gd name="connsiteX67" fmla="*/ 452153 w 465886"/>
                    <a:gd name="connsiteY67" fmla="*/ 508239 h 985676"/>
                    <a:gd name="connsiteX68" fmla="*/ 442014 w 465886"/>
                    <a:gd name="connsiteY68" fmla="*/ 509908 h 985676"/>
                    <a:gd name="connsiteX69" fmla="*/ 431747 w 465886"/>
                    <a:gd name="connsiteY69" fmla="*/ 494507 h 985676"/>
                    <a:gd name="connsiteX70" fmla="*/ 419811 w 465886"/>
                    <a:gd name="connsiteY70" fmla="*/ 474100 h 985676"/>
                    <a:gd name="connsiteX71" fmla="*/ 404410 w 465886"/>
                    <a:gd name="connsiteY71" fmla="*/ 470635 h 985676"/>
                    <a:gd name="connsiteX72" fmla="*/ 402741 w 465886"/>
                    <a:gd name="connsiteY72" fmla="*/ 487704 h 985676"/>
                    <a:gd name="connsiteX73" fmla="*/ 397607 w 465886"/>
                    <a:gd name="connsiteY73" fmla="*/ 506443 h 985676"/>
                    <a:gd name="connsiteX74" fmla="*/ 378869 w 465886"/>
                    <a:gd name="connsiteY74" fmla="*/ 513245 h 985676"/>
                    <a:gd name="connsiteX75" fmla="*/ 353201 w 465886"/>
                    <a:gd name="connsiteY75" fmla="*/ 521844 h 985676"/>
                    <a:gd name="connsiteX76" fmla="*/ 336131 w 465886"/>
                    <a:gd name="connsiteY76" fmla="*/ 528646 h 985676"/>
                    <a:gd name="connsiteX77" fmla="*/ 324195 w 465886"/>
                    <a:gd name="connsiteY77" fmla="*/ 547384 h 985676"/>
                    <a:gd name="connsiteX78" fmla="*/ 296986 w 465886"/>
                    <a:gd name="connsiteY78" fmla="*/ 559320 h 985676"/>
                    <a:gd name="connsiteX79" fmla="*/ 279917 w 465886"/>
                    <a:gd name="connsiteY79" fmla="*/ 564454 h 985676"/>
                    <a:gd name="connsiteX80" fmla="*/ 267852 w 465886"/>
                    <a:gd name="connsiteY80" fmla="*/ 567919 h 985676"/>
                    <a:gd name="connsiteX81" fmla="*/ 254248 w 465886"/>
                    <a:gd name="connsiteY81" fmla="*/ 571256 h 985676"/>
                    <a:gd name="connsiteX82" fmla="*/ 242312 w 465886"/>
                    <a:gd name="connsiteY82" fmla="*/ 578058 h 985676"/>
                    <a:gd name="connsiteX83" fmla="*/ 237178 w 465886"/>
                    <a:gd name="connsiteY83" fmla="*/ 588326 h 985676"/>
                    <a:gd name="connsiteX84" fmla="*/ 233841 w 465886"/>
                    <a:gd name="connsiteY84" fmla="*/ 600262 h 985676"/>
                    <a:gd name="connsiteX85" fmla="*/ 228708 w 465886"/>
                    <a:gd name="connsiteY85" fmla="*/ 600262 h 985676"/>
                    <a:gd name="connsiteX86" fmla="*/ 223574 w 465886"/>
                    <a:gd name="connsiteY86" fmla="*/ 591791 h 985676"/>
                    <a:gd name="connsiteX87" fmla="*/ 204836 w 465886"/>
                    <a:gd name="connsiteY87" fmla="*/ 576390 h 985676"/>
                    <a:gd name="connsiteX88" fmla="*/ 203039 w 465886"/>
                    <a:gd name="connsiteY88" fmla="*/ 581524 h 985676"/>
                    <a:gd name="connsiteX89" fmla="*/ 201371 w 465886"/>
                    <a:gd name="connsiteY89" fmla="*/ 596925 h 985676"/>
                    <a:gd name="connsiteX90" fmla="*/ 214975 w 465886"/>
                    <a:gd name="connsiteY90" fmla="*/ 615663 h 985676"/>
                    <a:gd name="connsiteX91" fmla="*/ 235510 w 465886"/>
                    <a:gd name="connsiteY91" fmla="*/ 624133 h 985676"/>
                    <a:gd name="connsiteX92" fmla="*/ 237178 w 465886"/>
                    <a:gd name="connsiteY92" fmla="*/ 644668 h 985676"/>
                    <a:gd name="connsiteX93" fmla="*/ 235510 w 465886"/>
                    <a:gd name="connsiteY93" fmla="*/ 675342 h 985676"/>
                    <a:gd name="connsiteX94" fmla="*/ 252579 w 465886"/>
                    <a:gd name="connsiteY94" fmla="*/ 697546 h 985676"/>
                    <a:gd name="connsiteX95" fmla="*/ 296986 w 465886"/>
                    <a:gd name="connsiteY95" fmla="*/ 736691 h 985676"/>
                    <a:gd name="connsiteX96" fmla="*/ 313928 w 465886"/>
                    <a:gd name="connsiteY96" fmla="*/ 757225 h 985676"/>
                    <a:gd name="connsiteX97" fmla="*/ 327660 w 465886"/>
                    <a:gd name="connsiteY97" fmla="*/ 772498 h 985676"/>
                    <a:gd name="connsiteX98" fmla="*/ 354997 w 465886"/>
                    <a:gd name="connsiteY98" fmla="*/ 793033 h 985676"/>
                    <a:gd name="connsiteX99" fmla="*/ 363468 w 465886"/>
                    <a:gd name="connsiteY99" fmla="*/ 803172 h 985676"/>
                    <a:gd name="connsiteX100" fmla="*/ 360003 w 465886"/>
                    <a:gd name="connsiteY100" fmla="*/ 816905 h 985676"/>
                    <a:gd name="connsiteX101" fmla="*/ 348067 w 465886"/>
                    <a:gd name="connsiteY101" fmla="*/ 821910 h 985676"/>
                    <a:gd name="connsiteX102" fmla="*/ 332794 w 465886"/>
                    <a:gd name="connsiteY102" fmla="*/ 828841 h 985676"/>
                    <a:gd name="connsiteX103" fmla="*/ 324195 w 465886"/>
                    <a:gd name="connsiteY103" fmla="*/ 840777 h 985676"/>
                    <a:gd name="connsiteX104" fmla="*/ 317393 w 465886"/>
                    <a:gd name="connsiteY104" fmla="*/ 857846 h 985676"/>
                    <a:gd name="connsiteX105" fmla="*/ 279917 w 465886"/>
                    <a:gd name="connsiteY105" fmla="*/ 873119 h 985676"/>
                    <a:gd name="connsiteX106" fmla="*/ 271318 w 465886"/>
                    <a:gd name="connsiteY106" fmla="*/ 891858 h 985676"/>
                    <a:gd name="connsiteX107" fmla="*/ 271318 w 465886"/>
                    <a:gd name="connsiteY107" fmla="*/ 919195 h 985676"/>
                    <a:gd name="connsiteX108" fmla="*/ 283254 w 465886"/>
                    <a:gd name="connsiteY108" fmla="*/ 948200 h 985676"/>
                    <a:gd name="connsiteX109" fmla="*/ 283254 w 465886"/>
                    <a:gd name="connsiteY109" fmla="*/ 961805 h 985676"/>
                    <a:gd name="connsiteX110" fmla="*/ 269649 w 465886"/>
                    <a:gd name="connsiteY110" fmla="*/ 966938 h 985676"/>
                    <a:gd name="connsiteX111" fmla="*/ 261050 w 465886"/>
                    <a:gd name="connsiteY111" fmla="*/ 953334 h 985676"/>
                    <a:gd name="connsiteX112" fmla="*/ 237178 w 465886"/>
                    <a:gd name="connsiteY112" fmla="*/ 951537 h 985676"/>
                    <a:gd name="connsiteX113" fmla="*/ 216772 w 465886"/>
                    <a:gd name="connsiteY113" fmla="*/ 944735 h 985676"/>
                    <a:gd name="connsiteX114" fmla="*/ 209841 w 465886"/>
                    <a:gd name="connsiteY114" fmla="*/ 953334 h 985676"/>
                    <a:gd name="connsiteX115" fmla="*/ 192771 w 465886"/>
                    <a:gd name="connsiteY115" fmla="*/ 955002 h 985676"/>
                    <a:gd name="connsiteX116" fmla="*/ 172365 w 465886"/>
                    <a:gd name="connsiteY116" fmla="*/ 956671 h 985676"/>
                    <a:gd name="connsiteX117" fmla="*/ 153627 w 465886"/>
                    <a:gd name="connsiteY117" fmla="*/ 958339 h 985676"/>
                    <a:gd name="connsiteX118" fmla="*/ 136557 w 465886"/>
                    <a:gd name="connsiteY118" fmla="*/ 968607 h 985676"/>
                    <a:gd name="connsiteX119" fmla="*/ 117691 w 465886"/>
                    <a:gd name="connsiteY119" fmla="*/ 978874 h 985676"/>
                    <a:gd name="connsiteX120" fmla="*/ 93819 w 465886"/>
                    <a:gd name="connsiteY120" fmla="*/ 977206 h 985676"/>
                    <a:gd name="connsiteX121" fmla="*/ 73412 w 465886"/>
                    <a:gd name="connsiteY121" fmla="*/ 961805 h 985676"/>
                    <a:gd name="connsiteX122" fmla="*/ 52877 w 465886"/>
                    <a:gd name="connsiteY122" fmla="*/ 958339 h 985676"/>
                    <a:gd name="connsiteX123" fmla="*/ 39273 w 465886"/>
                    <a:gd name="connsiteY123" fmla="*/ 970275 h 985676"/>
                    <a:gd name="connsiteX124" fmla="*/ 34139 w 465886"/>
                    <a:gd name="connsiteY124" fmla="*/ 980543 h 985676"/>
                    <a:gd name="connsiteX125" fmla="*/ 23872 w 465886"/>
                    <a:gd name="connsiteY125" fmla="*/ 985677 h 985676"/>
                    <a:gd name="connsiteX126" fmla="*/ 8599 w 465886"/>
                    <a:gd name="connsiteY126" fmla="*/ 975409 h 985676"/>
                    <a:gd name="connsiteX127" fmla="*/ 0 w 465886"/>
                    <a:gd name="connsiteY127" fmla="*/ 960136 h 98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5886" h="985676">
                      <a:moveTo>
                        <a:pt x="126290" y="63145"/>
                      </a:moveTo>
                      <a:lnTo>
                        <a:pt x="127958" y="71616"/>
                      </a:lnTo>
                      <a:lnTo>
                        <a:pt x="136557" y="66482"/>
                      </a:lnTo>
                      <a:lnTo>
                        <a:pt x="150162" y="59680"/>
                      </a:lnTo>
                      <a:lnTo>
                        <a:pt x="158761" y="63145"/>
                      </a:lnTo>
                      <a:lnTo>
                        <a:pt x="167231" y="66482"/>
                      </a:lnTo>
                      <a:lnTo>
                        <a:pt x="180836" y="66482"/>
                      </a:lnTo>
                      <a:lnTo>
                        <a:pt x="177499" y="58011"/>
                      </a:lnTo>
                      <a:lnTo>
                        <a:pt x="180836" y="56214"/>
                      </a:lnTo>
                      <a:lnTo>
                        <a:pt x="187766" y="51209"/>
                      </a:lnTo>
                      <a:lnTo>
                        <a:pt x="199702" y="40942"/>
                      </a:lnTo>
                      <a:lnTo>
                        <a:pt x="216772" y="35808"/>
                      </a:lnTo>
                      <a:lnTo>
                        <a:pt x="230376" y="34139"/>
                      </a:lnTo>
                      <a:lnTo>
                        <a:pt x="230376" y="44279"/>
                      </a:lnTo>
                      <a:lnTo>
                        <a:pt x="235510" y="40942"/>
                      </a:lnTo>
                      <a:lnTo>
                        <a:pt x="243981" y="25540"/>
                      </a:lnTo>
                      <a:lnTo>
                        <a:pt x="252579" y="15401"/>
                      </a:lnTo>
                      <a:lnTo>
                        <a:pt x="264516" y="1669"/>
                      </a:lnTo>
                      <a:lnTo>
                        <a:pt x="278120" y="0"/>
                      </a:lnTo>
                      <a:lnTo>
                        <a:pt x="286719" y="1669"/>
                      </a:lnTo>
                      <a:lnTo>
                        <a:pt x="272986" y="10268"/>
                      </a:lnTo>
                      <a:lnTo>
                        <a:pt x="264516" y="18738"/>
                      </a:lnTo>
                      <a:lnTo>
                        <a:pt x="261050" y="25540"/>
                      </a:lnTo>
                      <a:lnTo>
                        <a:pt x="271318" y="18738"/>
                      </a:lnTo>
                      <a:lnTo>
                        <a:pt x="283254" y="15401"/>
                      </a:lnTo>
                      <a:lnTo>
                        <a:pt x="295190" y="11936"/>
                      </a:lnTo>
                      <a:lnTo>
                        <a:pt x="305457" y="11936"/>
                      </a:lnTo>
                      <a:lnTo>
                        <a:pt x="313928" y="22204"/>
                      </a:lnTo>
                      <a:lnTo>
                        <a:pt x="324195" y="29006"/>
                      </a:lnTo>
                      <a:lnTo>
                        <a:pt x="327660" y="40942"/>
                      </a:lnTo>
                      <a:lnTo>
                        <a:pt x="332794" y="40942"/>
                      </a:lnTo>
                      <a:lnTo>
                        <a:pt x="341265" y="49412"/>
                      </a:lnTo>
                      <a:lnTo>
                        <a:pt x="351532" y="49412"/>
                      </a:lnTo>
                      <a:lnTo>
                        <a:pt x="356666" y="47744"/>
                      </a:lnTo>
                      <a:lnTo>
                        <a:pt x="363468" y="58011"/>
                      </a:lnTo>
                      <a:lnTo>
                        <a:pt x="368602" y="69947"/>
                      </a:lnTo>
                      <a:lnTo>
                        <a:pt x="372067" y="90354"/>
                      </a:lnTo>
                      <a:lnTo>
                        <a:pt x="382206" y="93819"/>
                      </a:lnTo>
                      <a:lnTo>
                        <a:pt x="394142" y="98953"/>
                      </a:lnTo>
                      <a:lnTo>
                        <a:pt x="404410" y="100621"/>
                      </a:lnTo>
                      <a:lnTo>
                        <a:pt x="407875" y="115894"/>
                      </a:lnTo>
                      <a:lnTo>
                        <a:pt x="414677" y="129627"/>
                      </a:lnTo>
                      <a:lnTo>
                        <a:pt x="419811" y="141563"/>
                      </a:lnTo>
                      <a:lnTo>
                        <a:pt x="419811" y="167103"/>
                      </a:lnTo>
                      <a:lnTo>
                        <a:pt x="418142" y="184173"/>
                      </a:lnTo>
                      <a:lnTo>
                        <a:pt x="407875" y="202911"/>
                      </a:lnTo>
                      <a:lnTo>
                        <a:pt x="402741" y="223446"/>
                      </a:lnTo>
                      <a:lnTo>
                        <a:pt x="402741" y="233585"/>
                      </a:lnTo>
                      <a:lnTo>
                        <a:pt x="413009" y="240387"/>
                      </a:lnTo>
                      <a:lnTo>
                        <a:pt x="424945" y="250655"/>
                      </a:lnTo>
                      <a:lnTo>
                        <a:pt x="426613" y="264387"/>
                      </a:lnTo>
                      <a:lnTo>
                        <a:pt x="428281" y="283125"/>
                      </a:lnTo>
                      <a:lnTo>
                        <a:pt x="430078" y="301863"/>
                      </a:lnTo>
                      <a:lnTo>
                        <a:pt x="433415" y="317136"/>
                      </a:lnTo>
                      <a:lnTo>
                        <a:pt x="436880" y="342805"/>
                      </a:lnTo>
                      <a:lnTo>
                        <a:pt x="435084" y="358078"/>
                      </a:lnTo>
                      <a:lnTo>
                        <a:pt x="436880" y="375148"/>
                      </a:lnTo>
                      <a:lnTo>
                        <a:pt x="440218" y="397351"/>
                      </a:lnTo>
                      <a:lnTo>
                        <a:pt x="450485" y="410955"/>
                      </a:lnTo>
                      <a:lnTo>
                        <a:pt x="459084" y="422891"/>
                      </a:lnTo>
                      <a:lnTo>
                        <a:pt x="464089" y="428025"/>
                      </a:lnTo>
                      <a:lnTo>
                        <a:pt x="465886" y="434827"/>
                      </a:lnTo>
                      <a:lnTo>
                        <a:pt x="464089" y="467298"/>
                      </a:lnTo>
                      <a:lnTo>
                        <a:pt x="457287" y="496304"/>
                      </a:lnTo>
                      <a:lnTo>
                        <a:pt x="453950" y="506443"/>
                      </a:lnTo>
                      <a:lnTo>
                        <a:pt x="452153" y="506443"/>
                      </a:lnTo>
                      <a:lnTo>
                        <a:pt x="452153" y="509908"/>
                      </a:lnTo>
                      <a:lnTo>
                        <a:pt x="452153" y="508239"/>
                      </a:lnTo>
                      <a:lnTo>
                        <a:pt x="442014" y="509908"/>
                      </a:lnTo>
                      <a:lnTo>
                        <a:pt x="431747" y="494507"/>
                      </a:lnTo>
                      <a:lnTo>
                        <a:pt x="419811" y="474100"/>
                      </a:lnTo>
                      <a:lnTo>
                        <a:pt x="404410" y="470635"/>
                      </a:lnTo>
                      <a:lnTo>
                        <a:pt x="402741" y="487704"/>
                      </a:lnTo>
                      <a:lnTo>
                        <a:pt x="397607" y="506443"/>
                      </a:lnTo>
                      <a:lnTo>
                        <a:pt x="378869" y="513245"/>
                      </a:lnTo>
                      <a:lnTo>
                        <a:pt x="353201" y="521844"/>
                      </a:lnTo>
                      <a:lnTo>
                        <a:pt x="336131" y="528646"/>
                      </a:lnTo>
                      <a:lnTo>
                        <a:pt x="324195" y="547384"/>
                      </a:lnTo>
                      <a:lnTo>
                        <a:pt x="296986" y="559320"/>
                      </a:lnTo>
                      <a:lnTo>
                        <a:pt x="279917" y="564454"/>
                      </a:lnTo>
                      <a:lnTo>
                        <a:pt x="267852" y="567919"/>
                      </a:lnTo>
                      <a:lnTo>
                        <a:pt x="254248" y="571256"/>
                      </a:lnTo>
                      <a:lnTo>
                        <a:pt x="242312" y="578058"/>
                      </a:lnTo>
                      <a:lnTo>
                        <a:pt x="237178" y="588326"/>
                      </a:lnTo>
                      <a:lnTo>
                        <a:pt x="233841" y="600262"/>
                      </a:lnTo>
                      <a:lnTo>
                        <a:pt x="228708" y="600262"/>
                      </a:lnTo>
                      <a:lnTo>
                        <a:pt x="223574" y="591791"/>
                      </a:lnTo>
                      <a:lnTo>
                        <a:pt x="204836" y="576390"/>
                      </a:lnTo>
                      <a:lnTo>
                        <a:pt x="203039" y="581524"/>
                      </a:lnTo>
                      <a:lnTo>
                        <a:pt x="201371" y="596925"/>
                      </a:lnTo>
                      <a:lnTo>
                        <a:pt x="214975" y="615663"/>
                      </a:lnTo>
                      <a:lnTo>
                        <a:pt x="235510" y="624133"/>
                      </a:lnTo>
                      <a:lnTo>
                        <a:pt x="237178" y="644668"/>
                      </a:lnTo>
                      <a:lnTo>
                        <a:pt x="235510" y="675342"/>
                      </a:lnTo>
                      <a:lnTo>
                        <a:pt x="252579" y="697546"/>
                      </a:lnTo>
                      <a:lnTo>
                        <a:pt x="296986" y="736691"/>
                      </a:lnTo>
                      <a:lnTo>
                        <a:pt x="313928" y="757225"/>
                      </a:lnTo>
                      <a:lnTo>
                        <a:pt x="327660" y="772498"/>
                      </a:lnTo>
                      <a:lnTo>
                        <a:pt x="354997" y="793033"/>
                      </a:lnTo>
                      <a:lnTo>
                        <a:pt x="363468" y="803172"/>
                      </a:lnTo>
                      <a:lnTo>
                        <a:pt x="360003" y="816905"/>
                      </a:lnTo>
                      <a:lnTo>
                        <a:pt x="348067" y="821910"/>
                      </a:lnTo>
                      <a:lnTo>
                        <a:pt x="332794" y="828841"/>
                      </a:lnTo>
                      <a:lnTo>
                        <a:pt x="324195" y="840777"/>
                      </a:lnTo>
                      <a:lnTo>
                        <a:pt x="317393" y="857846"/>
                      </a:lnTo>
                      <a:lnTo>
                        <a:pt x="279917" y="873119"/>
                      </a:lnTo>
                      <a:lnTo>
                        <a:pt x="271318" y="891858"/>
                      </a:lnTo>
                      <a:lnTo>
                        <a:pt x="271318" y="919195"/>
                      </a:lnTo>
                      <a:lnTo>
                        <a:pt x="283254" y="948200"/>
                      </a:lnTo>
                      <a:lnTo>
                        <a:pt x="283254" y="961805"/>
                      </a:lnTo>
                      <a:lnTo>
                        <a:pt x="269649" y="966938"/>
                      </a:lnTo>
                      <a:lnTo>
                        <a:pt x="261050" y="953334"/>
                      </a:lnTo>
                      <a:lnTo>
                        <a:pt x="237178" y="951537"/>
                      </a:lnTo>
                      <a:lnTo>
                        <a:pt x="216772" y="944735"/>
                      </a:lnTo>
                      <a:lnTo>
                        <a:pt x="209841" y="953334"/>
                      </a:lnTo>
                      <a:lnTo>
                        <a:pt x="192771" y="955002"/>
                      </a:lnTo>
                      <a:lnTo>
                        <a:pt x="172365" y="956671"/>
                      </a:lnTo>
                      <a:lnTo>
                        <a:pt x="153627" y="958339"/>
                      </a:lnTo>
                      <a:lnTo>
                        <a:pt x="136557" y="968607"/>
                      </a:lnTo>
                      <a:lnTo>
                        <a:pt x="117691" y="978874"/>
                      </a:lnTo>
                      <a:lnTo>
                        <a:pt x="93819" y="977206"/>
                      </a:lnTo>
                      <a:lnTo>
                        <a:pt x="73412" y="961805"/>
                      </a:lnTo>
                      <a:lnTo>
                        <a:pt x="52877" y="958339"/>
                      </a:lnTo>
                      <a:lnTo>
                        <a:pt x="39273" y="970275"/>
                      </a:lnTo>
                      <a:lnTo>
                        <a:pt x="34139" y="980543"/>
                      </a:lnTo>
                      <a:lnTo>
                        <a:pt x="23872" y="985677"/>
                      </a:lnTo>
                      <a:lnTo>
                        <a:pt x="8599" y="975409"/>
                      </a:lnTo>
                      <a:lnTo>
                        <a:pt x="0" y="960136"/>
                      </a:lnTo>
                    </a:path>
                  </a:pathLst>
                </a:custGeom>
                <a:solidFill>
                  <a:srgbClr val="F5D8B8"/>
                </a:solidFill>
                <a:ln w="6411" cap="flat">
                  <a:solidFill>
                    <a:srgbClr val="F5D8B8"/>
                  </a:solidFill>
                  <a:prstDash val="solid"/>
                  <a:round/>
                </a:ln>
              </p:spPr>
              <p:txBody>
                <a:bodyPr rtlCol="0" anchor="ctr"/>
                <a:lstStyle/>
                <a:p>
                  <a:endParaRPr lang="en-US"/>
                </a:p>
              </p:txBody>
            </p:sp>
            <p:sp>
              <p:nvSpPr>
                <p:cNvPr id="21" name="Freeform: Shape 20">
                  <a:extLst>
                    <a:ext uri="{FF2B5EF4-FFF2-40B4-BE49-F238E27FC236}">
                      <a16:creationId xmlns:a16="http://schemas.microsoft.com/office/drawing/2014/main" id="{E3906B96-D6DB-73F8-D91E-BD2539696CE5}"/>
                    </a:ext>
                  </a:extLst>
                </p:cNvPr>
                <p:cNvSpPr/>
                <p:nvPr/>
              </p:nvSpPr>
              <p:spPr>
                <a:xfrm>
                  <a:off x="5256449" y="3701993"/>
                  <a:ext cx="360002" cy="1042019"/>
                </a:xfrm>
                <a:custGeom>
                  <a:avLst/>
                  <a:gdLst>
                    <a:gd name="connsiteX0" fmla="*/ 324195 w 360002"/>
                    <a:gd name="connsiteY0" fmla="*/ 1040351 h 1042019"/>
                    <a:gd name="connsiteX1" fmla="*/ 310591 w 360002"/>
                    <a:gd name="connsiteY1" fmla="*/ 1035217 h 1042019"/>
                    <a:gd name="connsiteX2" fmla="*/ 293521 w 360002"/>
                    <a:gd name="connsiteY2" fmla="*/ 1035217 h 1042019"/>
                    <a:gd name="connsiteX3" fmla="*/ 274783 w 360002"/>
                    <a:gd name="connsiteY3" fmla="*/ 1042019 h 1042019"/>
                    <a:gd name="connsiteX4" fmla="*/ 264516 w 360002"/>
                    <a:gd name="connsiteY4" fmla="*/ 1035217 h 1042019"/>
                    <a:gd name="connsiteX5" fmla="*/ 245649 w 360002"/>
                    <a:gd name="connsiteY5" fmla="*/ 1024950 h 1042019"/>
                    <a:gd name="connsiteX6" fmla="*/ 228708 w 360002"/>
                    <a:gd name="connsiteY6" fmla="*/ 1016479 h 1042019"/>
                    <a:gd name="connsiteX7" fmla="*/ 211638 w 360002"/>
                    <a:gd name="connsiteY7" fmla="*/ 1011345 h 1042019"/>
                    <a:gd name="connsiteX8" fmla="*/ 167231 w 360002"/>
                    <a:gd name="connsiteY8" fmla="*/ 1016479 h 1042019"/>
                    <a:gd name="connsiteX9" fmla="*/ 145028 w 360002"/>
                    <a:gd name="connsiteY9" fmla="*/ 1016479 h 1042019"/>
                    <a:gd name="connsiteX10" fmla="*/ 121156 w 360002"/>
                    <a:gd name="connsiteY10" fmla="*/ 1016479 h 1042019"/>
                    <a:gd name="connsiteX11" fmla="*/ 105755 w 360002"/>
                    <a:gd name="connsiteY11" fmla="*/ 1018147 h 1042019"/>
                    <a:gd name="connsiteX12" fmla="*/ 95487 w 360002"/>
                    <a:gd name="connsiteY12" fmla="*/ 1006211 h 1042019"/>
                    <a:gd name="connsiteX13" fmla="*/ 92151 w 360002"/>
                    <a:gd name="connsiteY13" fmla="*/ 1001078 h 1042019"/>
                    <a:gd name="connsiteX14" fmla="*/ 90482 w 360002"/>
                    <a:gd name="connsiteY14" fmla="*/ 984008 h 1042019"/>
                    <a:gd name="connsiteX15" fmla="*/ 92151 w 360002"/>
                    <a:gd name="connsiteY15" fmla="*/ 961933 h 1042019"/>
                    <a:gd name="connsiteX16" fmla="*/ 97284 w 360002"/>
                    <a:gd name="connsiteY16" fmla="*/ 936264 h 1042019"/>
                    <a:gd name="connsiteX17" fmla="*/ 116022 w 360002"/>
                    <a:gd name="connsiteY17" fmla="*/ 897120 h 1042019"/>
                    <a:gd name="connsiteX18" fmla="*/ 122825 w 360002"/>
                    <a:gd name="connsiteY18" fmla="*/ 876585 h 1042019"/>
                    <a:gd name="connsiteX19" fmla="*/ 139894 w 360002"/>
                    <a:gd name="connsiteY19" fmla="*/ 857847 h 1042019"/>
                    <a:gd name="connsiteX20" fmla="*/ 156964 w 360002"/>
                    <a:gd name="connsiteY20" fmla="*/ 840777 h 1042019"/>
                    <a:gd name="connsiteX21" fmla="*/ 160429 w 360002"/>
                    <a:gd name="connsiteY21" fmla="*/ 822039 h 1042019"/>
                    <a:gd name="connsiteX22" fmla="*/ 139894 w 360002"/>
                    <a:gd name="connsiteY22" fmla="*/ 810103 h 1042019"/>
                    <a:gd name="connsiteX23" fmla="*/ 116022 w 360002"/>
                    <a:gd name="connsiteY23" fmla="*/ 799835 h 1042019"/>
                    <a:gd name="connsiteX24" fmla="*/ 75081 w 360002"/>
                    <a:gd name="connsiteY24" fmla="*/ 782766 h 1042019"/>
                    <a:gd name="connsiteX25" fmla="*/ 61477 w 360002"/>
                    <a:gd name="connsiteY25" fmla="*/ 777760 h 1042019"/>
                    <a:gd name="connsiteX26" fmla="*/ 42610 w 360002"/>
                    <a:gd name="connsiteY26" fmla="*/ 775964 h 1042019"/>
                    <a:gd name="connsiteX27" fmla="*/ 35808 w 360002"/>
                    <a:gd name="connsiteY27" fmla="*/ 757225 h 1042019"/>
                    <a:gd name="connsiteX28" fmla="*/ 25540 w 360002"/>
                    <a:gd name="connsiteY28" fmla="*/ 743621 h 1042019"/>
                    <a:gd name="connsiteX29" fmla="*/ 17070 w 360002"/>
                    <a:gd name="connsiteY29" fmla="*/ 733354 h 1042019"/>
                    <a:gd name="connsiteX30" fmla="*/ 6802 w 360002"/>
                    <a:gd name="connsiteY30" fmla="*/ 721418 h 1042019"/>
                    <a:gd name="connsiteX31" fmla="*/ 6802 w 360002"/>
                    <a:gd name="connsiteY31" fmla="*/ 723086 h 1042019"/>
                    <a:gd name="connsiteX32" fmla="*/ 15401 w 360002"/>
                    <a:gd name="connsiteY32" fmla="*/ 712947 h 1042019"/>
                    <a:gd name="connsiteX33" fmla="*/ 15401 w 360002"/>
                    <a:gd name="connsiteY33" fmla="*/ 694080 h 1042019"/>
                    <a:gd name="connsiteX34" fmla="*/ 11936 w 360002"/>
                    <a:gd name="connsiteY34" fmla="*/ 680476 h 1042019"/>
                    <a:gd name="connsiteX35" fmla="*/ 5134 w 360002"/>
                    <a:gd name="connsiteY35" fmla="*/ 668540 h 1042019"/>
                    <a:gd name="connsiteX36" fmla="*/ 6802 w 360002"/>
                    <a:gd name="connsiteY36" fmla="*/ 656604 h 1042019"/>
                    <a:gd name="connsiteX37" fmla="*/ 11936 w 360002"/>
                    <a:gd name="connsiteY37" fmla="*/ 644668 h 1042019"/>
                    <a:gd name="connsiteX38" fmla="*/ 0 w 360002"/>
                    <a:gd name="connsiteY38" fmla="*/ 634401 h 1042019"/>
                    <a:gd name="connsiteX39" fmla="*/ 0 w 360002"/>
                    <a:gd name="connsiteY39" fmla="*/ 636198 h 1042019"/>
                    <a:gd name="connsiteX40" fmla="*/ 20407 w 360002"/>
                    <a:gd name="connsiteY40" fmla="*/ 610529 h 1042019"/>
                    <a:gd name="connsiteX41" fmla="*/ 22204 w 360002"/>
                    <a:gd name="connsiteY41" fmla="*/ 598593 h 1042019"/>
                    <a:gd name="connsiteX42" fmla="*/ 15401 w 360002"/>
                    <a:gd name="connsiteY42" fmla="*/ 581524 h 1042019"/>
                    <a:gd name="connsiteX43" fmla="*/ 15401 w 360002"/>
                    <a:gd name="connsiteY43" fmla="*/ 567919 h 1042019"/>
                    <a:gd name="connsiteX44" fmla="*/ 15401 w 360002"/>
                    <a:gd name="connsiteY44" fmla="*/ 566251 h 1042019"/>
                    <a:gd name="connsiteX45" fmla="*/ 6802 w 360002"/>
                    <a:gd name="connsiteY45" fmla="*/ 554315 h 1042019"/>
                    <a:gd name="connsiteX46" fmla="*/ 8471 w 360002"/>
                    <a:gd name="connsiteY46" fmla="*/ 544047 h 1042019"/>
                    <a:gd name="connsiteX47" fmla="*/ 6802 w 360002"/>
                    <a:gd name="connsiteY47" fmla="*/ 532111 h 1042019"/>
                    <a:gd name="connsiteX48" fmla="*/ 5134 w 360002"/>
                    <a:gd name="connsiteY48" fmla="*/ 516838 h 1042019"/>
                    <a:gd name="connsiteX49" fmla="*/ 6802 w 360002"/>
                    <a:gd name="connsiteY49" fmla="*/ 504903 h 1042019"/>
                    <a:gd name="connsiteX50" fmla="*/ 18738 w 360002"/>
                    <a:gd name="connsiteY50" fmla="*/ 492967 h 1042019"/>
                    <a:gd name="connsiteX51" fmla="*/ 22204 w 360002"/>
                    <a:gd name="connsiteY51" fmla="*/ 463961 h 1042019"/>
                    <a:gd name="connsiteX52" fmla="*/ 27337 w 360002"/>
                    <a:gd name="connsiteY52" fmla="*/ 445095 h 1042019"/>
                    <a:gd name="connsiteX53" fmla="*/ 27337 w 360002"/>
                    <a:gd name="connsiteY53" fmla="*/ 429822 h 1042019"/>
                    <a:gd name="connsiteX54" fmla="*/ 23872 w 360002"/>
                    <a:gd name="connsiteY54" fmla="*/ 404281 h 1042019"/>
                    <a:gd name="connsiteX55" fmla="*/ 27337 w 360002"/>
                    <a:gd name="connsiteY55" fmla="*/ 390549 h 1042019"/>
                    <a:gd name="connsiteX56" fmla="*/ 42610 w 360002"/>
                    <a:gd name="connsiteY56" fmla="*/ 394014 h 1042019"/>
                    <a:gd name="connsiteX57" fmla="*/ 61477 w 360002"/>
                    <a:gd name="connsiteY57" fmla="*/ 404281 h 1042019"/>
                    <a:gd name="connsiteX58" fmla="*/ 73412 w 360002"/>
                    <a:gd name="connsiteY58" fmla="*/ 402485 h 1042019"/>
                    <a:gd name="connsiteX59" fmla="*/ 83552 w 360002"/>
                    <a:gd name="connsiteY59" fmla="*/ 387212 h 1042019"/>
                    <a:gd name="connsiteX60" fmla="*/ 88685 w 360002"/>
                    <a:gd name="connsiteY60" fmla="*/ 370142 h 1042019"/>
                    <a:gd name="connsiteX61" fmla="*/ 104086 w 360002"/>
                    <a:gd name="connsiteY61" fmla="*/ 361543 h 1042019"/>
                    <a:gd name="connsiteX62" fmla="*/ 117691 w 360002"/>
                    <a:gd name="connsiteY62" fmla="*/ 346270 h 1042019"/>
                    <a:gd name="connsiteX63" fmla="*/ 122825 w 360002"/>
                    <a:gd name="connsiteY63" fmla="*/ 330869 h 1042019"/>
                    <a:gd name="connsiteX64" fmla="*/ 95487 w 360002"/>
                    <a:gd name="connsiteY64" fmla="*/ 313799 h 1042019"/>
                    <a:gd name="connsiteX65" fmla="*/ 93819 w 360002"/>
                    <a:gd name="connsiteY65" fmla="*/ 298527 h 1042019"/>
                    <a:gd name="connsiteX66" fmla="*/ 102418 w 360002"/>
                    <a:gd name="connsiteY66" fmla="*/ 295061 h 1042019"/>
                    <a:gd name="connsiteX67" fmla="*/ 119488 w 360002"/>
                    <a:gd name="connsiteY67" fmla="*/ 284794 h 1042019"/>
                    <a:gd name="connsiteX68" fmla="*/ 122825 w 360002"/>
                    <a:gd name="connsiteY68" fmla="*/ 269521 h 1042019"/>
                    <a:gd name="connsiteX69" fmla="*/ 129627 w 360002"/>
                    <a:gd name="connsiteY69" fmla="*/ 254120 h 1042019"/>
                    <a:gd name="connsiteX70" fmla="*/ 134760 w 360002"/>
                    <a:gd name="connsiteY70" fmla="*/ 237050 h 1042019"/>
                    <a:gd name="connsiteX71" fmla="*/ 139894 w 360002"/>
                    <a:gd name="connsiteY71" fmla="*/ 223446 h 1042019"/>
                    <a:gd name="connsiteX72" fmla="*/ 141563 w 360002"/>
                    <a:gd name="connsiteY72" fmla="*/ 216644 h 1042019"/>
                    <a:gd name="connsiteX73" fmla="*/ 165563 w 360002"/>
                    <a:gd name="connsiteY73" fmla="*/ 214975 h 1042019"/>
                    <a:gd name="connsiteX74" fmla="*/ 172365 w 360002"/>
                    <a:gd name="connsiteY74" fmla="*/ 228580 h 1042019"/>
                    <a:gd name="connsiteX75" fmla="*/ 175702 w 360002"/>
                    <a:gd name="connsiteY75" fmla="*/ 230248 h 1042019"/>
                    <a:gd name="connsiteX76" fmla="*/ 172365 w 360002"/>
                    <a:gd name="connsiteY76" fmla="*/ 214975 h 1042019"/>
                    <a:gd name="connsiteX77" fmla="*/ 165563 w 360002"/>
                    <a:gd name="connsiteY77" fmla="*/ 208173 h 1042019"/>
                    <a:gd name="connsiteX78" fmla="*/ 158632 w 360002"/>
                    <a:gd name="connsiteY78" fmla="*/ 201242 h 1042019"/>
                    <a:gd name="connsiteX79" fmla="*/ 150162 w 360002"/>
                    <a:gd name="connsiteY79" fmla="*/ 197906 h 1042019"/>
                    <a:gd name="connsiteX80" fmla="*/ 143359 w 360002"/>
                    <a:gd name="connsiteY80" fmla="*/ 194440 h 1042019"/>
                    <a:gd name="connsiteX81" fmla="*/ 141563 w 360002"/>
                    <a:gd name="connsiteY81" fmla="*/ 191103 h 1042019"/>
                    <a:gd name="connsiteX82" fmla="*/ 148493 w 360002"/>
                    <a:gd name="connsiteY82" fmla="*/ 179167 h 1042019"/>
                    <a:gd name="connsiteX83" fmla="*/ 155295 w 360002"/>
                    <a:gd name="connsiteY83" fmla="*/ 174034 h 1042019"/>
                    <a:gd name="connsiteX84" fmla="*/ 160429 w 360002"/>
                    <a:gd name="connsiteY84" fmla="*/ 162098 h 1042019"/>
                    <a:gd name="connsiteX85" fmla="*/ 177499 w 360002"/>
                    <a:gd name="connsiteY85" fmla="*/ 160301 h 1042019"/>
                    <a:gd name="connsiteX86" fmla="*/ 203039 w 360002"/>
                    <a:gd name="connsiteY86" fmla="*/ 160301 h 1042019"/>
                    <a:gd name="connsiteX87" fmla="*/ 226911 w 360002"/>
                    <a:gd name="connsiteY87" fmla="*/ 167231 h 1042019"/>
                    <a:gd name="connsiteX88" fmla="*/ 232045 w 360002"/>
                    <a:gd name="connsiteY88" fmla="*/ 182504 h 1042019"/>
                    <a:gd name="connsiteX89" fmla="*/ 233713 w 360002"/>
                    <a:gd name="connsiteY89" fmla="*/ 201242 h 1042019"/>
                    <a:gd name="connsiteX90" fmla="*/ 243981 w 360002"/>
                    <a:gd name="connsiteY90" fmla="*/ 201242 h 1042019"/>
                    <a:gd name="connsiteX91" fmla="*/ 245649 w 360002"/>
                    <a:gd name="connsiteY91" fmla="*/ 185969 h 1042019"/>
                    <a:gd name="connsiteX92" fmla="*/ 257713 w 360002"/>
                    <a:gd name="connsiteY92" fmla="*/ 189306 h 1042019"/>
                    <a:gd name="connsiteX93" fmla="*/ 264516 w 360002"/>
                    <a:gd name="connsiteY93" fmla="*/ 209841 h 1042019"/>
                    <a:gd name="connsiteX94" fmla="*/ 271318 w 360002"/>
                    <a:gd name="connsiteY94" fmla="*/ 221777 h 1042019"/>
                    <a:gd name="connsiteX95" fmla="*/ 264516 w 360002"/>
                    <a:gd name="connsiteY95" fmla="*/ 189306 h 1042019"/>
                    <a:gd name="connsiteX96" fmla="*/ 266184 w 360002"/>
                    <a:gd name="connsiteY96" fmla="*/ 179167 h 1042019"/>
                    <a:gd name="connsiteX97" fmla="*/ 267853 w 360002"/>
                    <a:gd name="connsiteY97" fmla="*/ 162098 h 1042019"/>
                    <a:gd name="connsiteX98" fmla="*/ 271318 w 360002"/>
                    <a:gd name="connsiteY98" fmla="*/ 155295 h 1042019"/>
                    <a:gd name="connsiteX99" fmla="*/ 278120 w 360002"/>
                    <a:gd name="connsiteY99" fmla="*/ 146696 h 1042019"/>
                    <a:gd name="connsiteX100" fmla="*/ 286719 w 360002"/>
                    <a:gd name="connsiteY100" fmla="*/ 148365 h 1042019"/>
                    <a:gd name="connsiteX101" fmla="*/ 312259 w 360002"/>
                    <a:gd name="connsiteY101" fmla="*/ 148365 h 1042019"/>
                    <a:gd name="connsiteX102" fmla="*/ 315725 w 360002"/>
                    <a:gd name="connsiteY102" fmla="*/ 145028 h 1042019"/>
                    <a:gd name="connsiteX103" fmla="*/ 305457 w 360002"/>
                    <a:gd name="connsiteY103" fmla="*/ 138226 h 1042019"/>
                    <a:gd name="connsiteX104" fmla="*/ 295190 w 360002"/>
                    <a:gd name="connsiteY104" fmla="*/ 129627 h 1042019"/>
                    <a:gd name="connsiteX105" fmla="*/ 298655 w 360002"/>
                    <a:gd name="connsiteY105" fmla="*/ 117691 h 1042019"/>
                    <a:gd name="connsiteX106" fmla="*/ 305457 w 360002"/>
                    <a:gd name="connsiteY106" fmla="*/ 117691 h 1042019"/>
                    <a:gd name="connsiteX107" fmla="*/ 307126 w 360002"/>
                    <a:gd name="connsiteY107" fmla="*/ 110889 h 1042019"/>
                    <a:gd name="connsiteX108" fmla="*/ 300323 w 360002"/>
                    <a:gd name="connsiteY108" fmla="*/ 104086 h 1042019"/>
                    <a:gd name="connsiteX109" fmla="*/ 296858 w 360002"/>
                    <a:gd name="connsiteY109" fmla="*/ 95616 h 1042019"/>
                    <a:gd name="connsiteX110" fmla="*/ 300323 w 360002"/>
                    <a:gd name="connsiteY110" fmla="*/ 87017 h 1042019"/>
                    <a:gd name="connsiteX111" fmla="*/ 293521 w 360002"/>
                    <a:gd name="connsiteY111" fmla="*/ 80215 h 1042019"/>
                    <a:gd name="connsiteX112" fmla="*/ 284922 w 360002"/>
                    <a:gd name="connsiteY112" fmla="*/ 80215 h 1042019"/>
                    <a:gd name="connsiteX113" fmla="*/ 291724 w 360002"/>
                    <a:gd name="connsiteY113" fmla="*/ 73412 h 1042019"/>
                    <a:gd name="connsiteX114" fmla="*/ 293521 w 360002"/>
                    <a:gd name="connsiteY114" fmla="*/ 68279 h 1042019"/>
                    <a:gd name="connsiteX115" fmla="*/ 303789 w 360002"/>
                    <a:gd name="connsiteY115" fmla="*/ 63145 h 1042019"/>
                    <a:gd name="connsiteX116" fmla="*/ 313928 w 360002"/>
                    <a:gd name="connsiteY116" fmla="*/ 58011 h 1042019"/>
                    <a:gd name="connsiteX117" fmla="*/ 310591 w 360002"/>
                    <a:gd name="connsiteY117" fmla="*/ 47744 h 1042019"/>
                    <a:gd name="connsiteX118" fmla="*/ 301992 w 360002"/>
                    <a:gd name="connsiteY118" fmla="*/ 35808 h 1042019"/>
                    <a:gd name="connsiteX119" fmla="*/ 296858 w 360002"/>
                    <a:gd name="connsiteY119" fmla="*/ 23872 h 1042019"/>
                    <a:gd name="connsiteX120" fmla="*/ 291724 w 360002"/>
                    <a:gd name="connsiteY120" fmla="*/ 13733 h 1042019"/>
                    <a:gd name="connsiteX121" fmla="*/ 293521 w 360002"/>
                    <a:gd name="connsiteY121" fmla="*/ 6931 h 1042019"/>
                    <a:gd name="connsiteX122" fmla="*/ 295190 w 360002"/>
                    <a:gd name="connsiteY122" fmla="*/ 0 h 1042019"/>
                    <a:gd name="connsiteX123" fmla="*/ 307126 w 360002"/>
                    <a:gd name="connsiteY123" fmla="*/ 0 h 1042019"/>
                    <a:gd name="connsiteX124" fmla="*/ 339596 w 360002"/>
                    <a:gd name="connsiteY124" fmla="*/ 11936 h 1042019"/>
                    <a:gd name="connsiteX125" fmla="*/ 349864 w 360002"/>
                    <a:gd name="connsiteY125" fmla="*/ 6931 h 1042019"/>
                    <a:gd name="connsiteX126" fmla="*/ 360003 w 360002"/>
                    <a:gd name="connsiteY126" fmla="*/ 6931 h 1042019"/>
                    <a:gd name="connsiteX127" fmla="*/ 353201 w 360002"/>
                    <a:gd name="connsiteY127" fmla="*/ 6931 h 104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60002" h="1042019">
                      <a:moveTo>
                        <a:pt x="324195" y="1040351"/>
                      </a:move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path>
                  </a:pathLst>
                </a:custGeom>
                <a:solidFill>
                  <a:srgbClr val="F5D8B8"/>
                </a:solidFill>
                <a:ln w="6411" cap="flat">
                  <a:solidFill>
                    <a:srgbClr val="F5D8B8"/>
                  </a:solidFill>
                  <a:prstDash val="solid"/>
                  <a:round/>
                </a:ln>
              </p:spPr>
              <p:txBody>
                <a:bodyPr rtlCol="0" anchor="ctr"/>
                <a:lstStyle/>
                <a:p>
                  <a:endParaRPr lang="en-US"/>
                </a:p>
              </p:txBody>
            </p:sp>
            <p:sp>
              <p:nvSpPr>
                <p:cNvPr id="22" name="Freeform: Shape 21">
                  <a:extLst>
                    <a:ext uri="{FF2B5EF4-FFF2-40B4-BE49-F238E27FC236}">
                      <a16:creationId xmlns:a16="http://schemas.microsoft.com/office/drawing/2014/main" id="{82ECAC2D-99BC-AFFF-B491-6AD6EBF4DC71}"/>
                    </a:ext>
                  </a:extLst>
                </p:cNvPr>
                <p:cNvSpPr/>
                <p:nvPr/>
              </p:nvSpPr>
              <p:spPr>
                <a:xfrm>
                  <a:off x="5607981" y="3708923"/>
                  <a:ext cx="122824" cy="136428"/>
                </a:xfrm>
                <a:custGeom>
                  <a:avLst/>
                  <a:gdLst>
                    <a:gd name="connsiteX0" fmla="*/ 1669 w 122824"/>
                    <a:gd name="connsiteY0" fmla="*/ 0 h 136428"/>
                    <a:gd name="connsiteX1" fmla="*/ 0 w 122824"/>
                    <a:gd name="connsiteY1" fmla="*/ 6802 h 136428"/>
                    <a:gd name="connsiteX2" fmla="*/ 10268 w 122824"/>
                    <a:gd name="connsiteY2" fmla="*/ 6802 h 136428"/>
                    <a:gd name="connsiteX3" fmla="*/ 22204 w 122824"/>
                    <a:gd name="connsiteY3" fmla="*/ 11936 h 136428"/>
                    <a:gd name="connsiteX4" fmla="*/ 32343 w 122824"/>
                    <a:gd name="connsiteY4" fmla="*/ 16941 h 136428"/>
                    <a:gd name="connsiteX5" fmla="*/ 39273 w 122824"/>
                    <a:gd name="connsiteY5" fmla="*/ 34011 h 136428"/>
                    <a:gd name="connsiteX6" fmla="*/ 37476 w 122824"/>
                    <a:gd name="connsiteY6" fmla="*/ 45947 h 136428"/>
                    <a:gd name="connsiteX7" fmla="*/ 29006 w 122824"/>
                    <a:gd name="connsiteY7" fmla="*/ 56214 h 136428"/>
                    <a:gd name="connsiteX8" fmla="*/ 32343 w 122824"/>
                    <a:gd name="connsiteY8" fmla="*/ 63017 h 136428"/>
                    <a:gd name="connsiteX9" fmla="*/ 44279 w 122824"/>
                    <a:gd name="connsiteY9" fmla="*/ 64813 h 136428"/>
                    <a:gd name="connsiteX10" fmla="*/ 44279 w 122824"/>
                    <a:gd name="connsiteY10" fmla="*/ 73284 h 136428"/>
                    <a:gd name="connsiteX11" fmla="*/ 52878 w 122824"/>
                    <a:gd name="connsiteY11" fmla="*/ 74952 h 136428"/>
                    <a:gd name="connsiteX12" fmla="*/ 59680 w 122824"/>
                    <a:gd name="connsiteY12" fmla="*/ 66482 h 136428"/>
                    <a:gd name="connsiteX13" fmla="*/ 76749 w 122824"/>
                    <a:gd name="connsiteY13" fmla="*/ 74952 h 136428"/>
                    <a:gd name="connsiteX14" fmla="*/ 83552 w 122824"/>
                    <a:gd name="connsiteY14" fmla="*/ 85220 h 136428"/>
                    <a:gd name="connsiteX15" fmla="*/ 92151 w 122824"/>
                    <a:gd name="connsiteY15" fmla="*/ 85220 h 136428"/>
                    <a:gd name="connsiteX16" fmla="*/ 109220 w 122824"/>
                    <a:gd name="connsiteY16" fmla="*/ 83551 h 136428"/>
                    <a:gd name="connsiteX17" fmla="*/ 117691 w 122824"/>
                    <a:gd name="connsiteY17" fmla="*/ 78418 h 136428"/>
                    <a:gd name="connsiteX18" fmla="*/ 122825 w 122824"/>
                    <a:gd name="connsiteY18" fmla="*/ 83551 h 136428"/>
                    <a:gd name="connsiteX19" fmla="*/ 122825 w 122824"/>
                    <a:gd name="connsiteY19" fmla="*/ 97156 h 136428"/>
                    <a:gd name="connsiteX20" fmla="*/ 114354 w 122824"/>
                    <a:gd name="connsiteY20" fmla="*/ 107423 h 136428"/>
                    <a:gd name="connsiteX21" fmla="*/ 102418 w 122824"/>
                    <a:gd name="connsiteY21" fmla="*/ 114225 h 136428"/>
                    <a:gd name="connsiteX22" fmla="*/ 95487 w 122824"/>
                    <a:gd name="connsiteY22" fmla="*/ 127830 h 136428"/>
                    <a:gd name="connsiteX23" fmla="*/ 98953 w 122824"/>
                    <a:gd name="connsiteY23" fmla="*/ 136429 h 13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824" h="136428">
                      <a:moveTo>
                        <a:pt x="1669" y="0"/>
                      </a:moveTo>
                      <a:lnTo>
                        <a:pt x="0" y="6802"/>
                      </a:lnTo>
                      <a:lnTo>
                        <a:pt x="10268" y="6802"/>
                      </a:lnTo>
                      <a:lnTo>
                        <a:pt x="22204" y="11936"/>
                      </a:lnTo>
                      <a:lnTo>
                        <a:pt x="32343" y="16941"/>
                      </a:lnTo>
                      <a:lnTo>
                        <a:pt x="39273" y="34011"/>
                      </a:lnTo>
                      <a:lnTo>
                        <a:pt x="37476" y="45947"/>
                      </a:lnTo>
                      <a:lnTo>
                        <a:pt x="29006" y="56214"/>
                      </a:lnTo>
                      <a:lnTo>
                        <a:pt x="32343" y="63017"/>
                      </a:lnTo>
                      <a:lnTo>
                        <a:pt x="44279" y="64813"/>
                      </a:lnTo>
                      <a:lnTo>
                        <a:pt x="44279" y="73284"/>
                      </a:lnTo>
                      <a:lnTo>
                        <a:pt x="52878" y="74952"/>
                      </a:lnTo>
                      <a:lnTo>
                        <a:pt x="59680" y="66482"/>
                      </a:lnTo>
                      <a:lnTo>
                        <a:pt x="76749" y="74952"/>
                      </a:lnTo>
                      <a:lnTo>
                        <a:pt x="83552" y="85220"/>
                      </a:lnTo>
                      <a:lnTo>
                        <a:pt x="92151" y="85220"/>
                      </a:lnTo>
                      <a:lnTo>
                        <a:pt x="109220" y="83551"/>
                      </a:lnTo>
                      <a:lnTo>
                        <a:pt x="117691" y="78418"/>
                      </a:lnTo>
                      <a:lnTo>
                        <a:pt x="122825" y="83551"/>
                      </a:lnTo>
                      <a:lnTo>
                        <a:pt x="122825" y="97156"/>
                      </a:lnTo>
                      <a:lnTo>
                        <a:pt x="114354" y="107423"/>
                      </a:lnTo>
                      <a:lnTo>
                        <a:pt x="102418" y="114225"/>
                      </a:lnTo>
                      <a:lnTo>
                        <a:pt x="95487" y="127830"/>
                      </a:lnTo>
                      <a:lnTo>
                        <a:pt x="98953" y="136429"/>
                      </a:lnTo>
                    </a:path>
                  </a:pathLst>
                </a:custGeom>
                <a:solidFill>
                  <a:srgbClr val="F5D8B8"/>
                </a:solidFill>
                <a:ln w="6411" cap="flat">
                  <a:solidFill>
                    <a:srgbClr val="F5D8B8"/>
                  </a:solidFill>
                  <a:prstDash val="solid"/>
                  <a:round/>
                </a:ln>
              </p:spPr>
              <p:txBody>
                <a:bodyPr rtlCol="0" anchor="ctr"/>
                <a:lstStyle/>
                <a:p>
                  <a:endParaRPr lang="en-US"/>
                </a:p>
              </p:txBody>
            </p:sp>
            <p:sp>
              <p:nvSpPr>
                <p:cNvPr id="23" name="Freeform: Shape 22">
                  <a:extLst>
                    <a:ext uri="{FF2B5EF4-FFF2-40B4-BE49-F238E27FC236}">
                      <a16:creationId xmlns:a16="http://schemas.microsoft.com/office/drawing/2014/main" id="{E9FE4423-06BD-927F-A536-0DD69DD38AAC}"/>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F1838F8-3580-C4EB-2A09-1DF7049EB415}"/>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E3B9016E-5963-9110-EE69-604A7C55BB2D}"/>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48CFE2B5-4DC6-DD17-25B6-55FAD275A6AB}"/>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7" name="Freeform: Shape 26">
                  <a:extLst>
                    <a:ext uri="{FF2B5EF4-FFF2-40B4-BE49-F238E27FC236}">
                      <a16:creationId xmlns:a16="http://schemas.microsoft.com/office/drawing/2014/main" id="{240F7312-0CFE-0EE1-6F9F-5F884BDF1F74}"/>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CE92290-B1F5-3E3A-8DEF-A331B6BE2F4A}"/>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29" name="Freeform: Shape 28">
                  <a:extLst>
                    <a:ext uri="{FF2B5EF4-FFF2-40B4-BE49-F238E27FC236}">
                      <a16:creationId xmlns:a16="http://schemas.microsoft.com/office/drawing/2014/main" id="{946B9F9E-BF9D-5DBB-7B03-485E9963A1C4}"/>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6C8B1BD-22F1-E9BC-30A7-DC58DF2DAC2A}"/>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05004196-1968-26A5-B3E4-2276B177CBDD}"/>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D2823191-B79F-AA2F-CEFA-08215D70979F}"/>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26060E76-D124-05EC-32D7-FA9B93893DA7}"/>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89DFF32-65C1-3AB6-8552-E729C830F03B}"/>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75B934EA-2F00-A19B-6B4D-BF157E1EFAB1}"/>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E711DE5-0788-EEDC-D871-B73601611E19}"/>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2D930B81-5E53-732D-F6D1-C9178A667D31}"/>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40C2BA1-FF55-1628-9C34-9EF7B61D3263}"/>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4B2E75C1-196B-65F0-10B5-132BB93B4565}"/>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EEC4287-4BDE-4337-1210-1D5FF7B72D7D}"/>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7E55658A-86FD-F808-9238-130D978AE3BC}"/>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C882A4E9-8B77-589C-CEEC-B68A7851E9A3}"/>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1EA044D0-C7B6-AD6B-C2D0-52E0D9387305}"/>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EC40AD14-9EF1-1408-15A1-C67D5CFBB5C1}"/>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492EB639-7121-110C-0B23-5C8970C78B1E}"/>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DC8972B-6CCD-1D4B-601D-F0D1AA192A68}"/>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80D7063F-6723-4138-8579-29F48FB132F2}"/>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675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675"/>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AFCD96C-9839-C343-7EB8-19B83C8F60BA}"/>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547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547"/>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B8EBCA5F-14CA-2D82-C4DA-4BCBDB81CFA1}"/>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457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457"/>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A6B26D83-E30E-B0AB-D253-4FA75C457AE7}"/>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585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585"/>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D22264F8-C0EF-E246-343B-1BED6FE85100}"/>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70338510-73D0-A37B-AF6E-6104F39CB966}"/>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1C651F21-63F5-93C6-E765-80E1B0136420}"/>
                    </a:ext>
                  </a:extLst>
                </p:cNvPr>
                <p:cNvSpPr/>
                <p:nvPr/>
              </p:nvSpPr>
              <p:spPr>
                <a:xfrm>
                  <a:off x="8111060" y="6102012"/>
                  <a:ext cx="231146" cy="193798"/>
                </a:xfrm>
                <a:custGeom>
                  <a:avLst/>
                  <a:gdLst>
                    <a:gd name="connsiteX0" fmla="*/ 0 w 231146"/>
                    <a:gd name="connsiteY0" fmla="*/ 151958 h 193798"/>
                    <a:gd name="connsiteX1" fmla="*/ 29776 w 231146"/>
                    <a:gd name="connsiteY1" fmla="*/ 193798 h 193798"/>
                    <a:gd name="connsiteX2" fmla="*/ 99081 w 231146"/>
                    <a:gd name="connsiteY2" fmla="*/ 186868 h 193798"/>
                    <a:gd name="connsiteX3" fmla="*/ 151830 w 231146"/>
                    <a:gd name="connsiteY3" fmla="*/ 153627 h 193798"/>
                    <a:gd name="connsiteX4" fmla="*/ 163381 w 231146"/>
                    <a:gd name="connsiteY4" fmla="*/ 118718 h 193798"/>
                    <a:gd name="connsiteX5" fmla="*/ 209713 w 231146"/>
                    <a:gd name="connsiteY5" fmla="*/ 104857 h 193798"/>
                    <a:gd name="connsiteX6" fmla="*/ 181606 w 231146"/>
                    <a:gd name="connsiteY6" fmla="*/ 76878 h 193798"/>
                    <a:gd name="connsiteX7" fmla="*/ 231146 w 231146"/>
                    <a:gd name="connsiteY7" fmla="*/ 0 h 193798"/>
                    <a:gd name="connsiteX8" fmla="*/ 173392 w 231146"/>
                    <a:gd name="connsiteY8" fmla="*/ 41969 h 193798"/>
                    <a:gd name="connsiteX9" fmla="*/ 120515 w 231146"/>
                    <a:gd name="connsiteY9" fmla="*/ 69947 h 193798"/>
                    <a:gd name="connsiteX10" fmla="*/ 75979 w 231146"/>
                    <a:gd name="connsiteY10" fmla="*/ 94332 h 193798"/>
                    <a:gd name="connsiteX11" fmla="*/ 54546 w 231146"/>
                    <a:gd name="connsiteY11" fmla="*/ 125777 h 193798"/>
                    <a:gd name="connsiteX12" fmla="*/ 0 w 231146"/>
                    <a:gd name="connsiteY12" fmla="*/ 151958 h 19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1146" h="193798">
                      <a:moveTo>
                        <a:pt x="0" y="151958"/>
                      </a:moveTo>
                      <a:lnTo>
                        <a:pt x="29776" y="193798"/>
                      </a:lnTo>
                      <a:lnTo>
                        <a:pt x="99081" y="186868"/>
                      </a:lnTo>
                      <a:lnTo>
                        <a:pt x="151830" y="153627"/>
                      </a:lnTo>
                      <a:lnTo>
                        <a:pt x="163381" y="118718"/>
                      </a:lnTo>
                      <a:lnTo>
                        <a:pt x="209713" y="104857"/>
                      </a:lnTo>
                      <a:lnTo>
                        <a:pt x="181606" y="76878"/>
                      </a:lnTo>
                      <a:lnTo>
                        <a:pt x="231146" y="0"/>
                      </a:lnTo>
                      <a:lnTo>
                        <a:pt x="173392" y="41969"/>
                      </a:lnTo>
                      <a:lnTo>
                        <a:pt x="120515" y="69947"/>
                      </a:lnTo>
                      <a:lnTo>
                        <a:pt x="75979" y="94332"/>
                      </a:lnTo>
                      <a:lnTo>
                        <a:pt x="54546" y="125777"/>
                      </a:lnTo>
                      <a:lnTo>
                        <a:pt x="0" y="15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4" name="Freeform: Shape 53">
                  <a:extLst>
                    <a:ext uri="{FF2B5EF4-FFF2-40B4-BE49-F238E27FC236}">
                      <a16:creationId xmlns:a16="http://schemas.microsoft.com/office/drawing/2014/main" id="{C547B800-540A-A495-12D4-B8D97CFD5B73}"/>
                    </a:ext>
                  </a:extLst>
                </p:cNvPr>
                <p:cNvSpPr/>
                <p:nvPr/>
              </p:nvSpPr>
              <p:spPr>
                <a:xfrm>
                  <a:off x="6717252" y="3880903"/>
                  <a:ext cx="1632398" cy="1058447"/>
                </a:xfrm>
                <a:custGeom>
                  <a:avLst/>
                  <a:gdLst>
                    <a:gd name="connsiteX0" fmla="*/ 1229785 w 1632398"/>
                    <a:gd name="connsiteY0" fmla="*/ 207275 h 1058447"/>
                    <a:gd name="connsiteX1" fmla="*/ 1239925 w 1632398"/>
                    <a:gd name="connsiteY1" fmla="*/ 200472 h 1058447"/>
                    <a:gd name="connsiteX2" fmla="*/ 1253529 w 1632398"/>
                    <a:gd name="connsiteY2" fmla="*/ 202141 h 1058447"/>
                    <a:gd name="connsiteX3" fmla="*/ 1265337 w 1632398"/>
                    <a:gd name="connsiteY3" fmla="*/ 195338 h 1058447"/>
                    <a:gd name="connsiteX4" fmla="*/ 1305893 w 1632398"/>
                    <a:gd name="connsiteY4" fmla="*/ 159659 h 1058447"/>
                    <a:gd name="connsiteX5" fmla="*/ 1319498 w 1632398"/>
                    <a:gd name="connsiteY5" fmla="*/ 157991 h 1058447"/>
                    <a:gd name="connsiteX6" fmla="*/ 1360054 w 1632398"/>
                    <a:gd name="connsiteY6" fmla="*/ 195338 h 1058447"/>
                    <a:gd name="connsiteX7" fmla="*/ 1382001 w 1632398"/>
                    <a:gd name="connsiteY7" fmla="*/ 208943 h 1058447"/>
                    <a:gd name="connsiteX8" fmla="*/ 1393808 w 1632398"/>
                    <a:gd name="connsiteY8" fmla="*/ 203937 h 1058447"/>
                    <a:gd name="connsiteX9" fmla="*/ 1395605 w 1632398"/>
                    <a:gd name="connsiteY9" fmla="*/ 190333 h 1058447"/>
                    <a:gd name="connsiteX10" fmla="*/ 1409081 w 1632398"/>
                    <a:gd name="connsiteY10" fmla="*/ 185199 h 1058447"/>
                    <a:gd name="connsiteX11" fmla="*/ 1420889 w 1632398"/>
                    <a:gd name="connsiteY11" fmla="*/ 193670 h 1058447"/>
                    <a:gd name="connsiteX12" fmla="*/ 1432825 w 1632398"/>
                    <a:gd name="connsiteY12" fmla="*/ 190333 h 1058447"/>
                    <a:gd name="connsiteX13" fmla="*/ 1446301 w 1632398"/>
                    <a:gd name="connsiteY13" fmla="*/ 192002 h 1058447"/>
                    <a:gd name="connsiteX14" fmla="*/ 1458108 w 1632398"/>
                    <a:gd name="connsiteY14" fmla="*/ 198804 h 1058447"/>
                    <a:gd name="connsiteX15" fmla="*/ 1471713 w 1632398"/>
                    <a:gd name="connsiteY15" fmla="*/ 193670 h 1058447"/>
                    <a:gd name="connsiteX16" fmla="*/ 1481852 w 1632398"/>
                    <a:gd name="connsiteY16" fmla="*/ 188665 h 1058447"/>
                    <a:gd name="connsiteX17" fmla="*/ 1507136 w 1632398"/>
                    <a:gd name="connsiteY17" fmla="*/ 195338 h 1058447"/>
                    <a:gd name="connsiteX18" fmla="*/ 1519071 w 1632398"/>
                    <a:gd name="connsiteY18" fmla="*/ 190333 h 1058447"/>
                    <a:gd name="connsiteX19" fmla="*/ 1544355 w 1632398"/>
                    <a:gd name="connsiteY19" fmla="*/ 200472 h 1058447"/>
                    <a:gd name="connsiteX20" fmla="*/ 1557959 w 1632398"/>
                    <a:gd name="connsiteY20" fmla="*/ 197135 h 1058447"/>
                    <a:gd name="connsiteX21" fmla="*/ 1569767 w 1632398"/>
                    <a:gd name="connsiteY21" fmla="*/ 192002 h 1058447"/>
                    <a:gd name="connsiteX22" fmla="*/ 1583371 w 1632398"/>
                    <a:gd name="connsiteY22" fmla="*/ 195338 h 1058447"/>
                    <a:gd name="connsiteX23" fmla="*/ 1574901 w 1632398"/>
                    <a:gd name="connsiteY23" fmla="*/ 205606 h 1058447"/>
                    <a:gd name="connsiteX24" fmla="*/ 1600184 w 1632398"/>
                    <a:gd name="connsiteY24" fmla="*/ 237820 h 1058447"/>
                    <a:gd name="connsiteX25" fmla="*/ 1596847 w 1632398"/>
                    <a:gd name="connsiteY25" fmla="*/ 265029 h 1058447"/>
                    <a:gd name="connsiteX26" fmla="*/ 1585040 w 1632398"/>
                    <a:gd name="connsiteY26" fmla="*/ 271831 h 1058447"/>
                    <a:gd name="connsiteX27" fmla="*/ 1573104 w 1632398"/>
                    <a:gd name="connsiteY27" fmla="*/ 280302 h 1058447"/>
                    <a:gd name="connsiteX28" fmla="*/ 1585040 w 1632398"/>
                    <a:gd name="connsiteY28" fmla="*/ 288772 h 1058447"/>
                    <a:gd name="connsiteX29" fmla="*/ 1598516 w 1632398"/>
                    <a:gd name="connsiteY29" fmla="*/ 285436 h 1058447"/>
                    <a:gd name="connsiteX30" fmla="*/ 1610323 w 1632398"/>
                    <a:gd name="connsiteY30" fmla="*/ 293906 h 1058447"/>
                    <a:gd name="connsiteX31" fmla="*/ 1598516 w 1632398"/>
                    <a:gd name="connsiteY31" fmla="*/ 302377 h 1058447"/>
                    <a:gd name="connsiteX32" fmla="*/ 1588377 w 1632398"/>
                    <a:gd name="connsiteY32" fmla="*/ 309179 h 1058447"/>
                    <a:gd name="connsiteX33" fmla="*/ 1590045 w 1632398"/>
                    <a:gd name="connsiteY33" fmla="*/ 336388 h 1058447"/>
                    <a:gd name="connsiteX34" fmla="*/ 1601981 w 1632398"/>
                    <a:gd name="connsiteY34" fmla="*/ 343190 h 1058447"/>
                    <a:gd name="connsiteX35" fmla="*/ 1610323 w 1632398"/>
                    <a:gd name="connsiteY35" fmla="*/ 353329 h 1058447"/>
                    <a:gd name="connsiteX36" fmla="*/ 1612120 w 1632398"/>
                    <a:gd name="connsiteY36" fmla="*/ 366934 h 1058447"/>
                    <a:gd name="connsiteX37" fmla="*/ 1625596 w 1632398"/>
                    <a:gd name="connsiteY37" fmla="*/ 370399 h 1058447"/>
                    <a:gd name="connsiteX38" fmla="*/ 1632398 w 1632398"/>
                    <a:gd name="connsiteY38" fmla="*/ 440089 h 1058447"/>
                    <a:gd name="connsiteX39" fmla="*/ 1622259 w 1632398"/>
                    <a:gd name="connsiteY39" fmla="*/ 448560 h 1058447"/>
                    <a:gd name="connsiteX40" fmla="*/ 1608655 w 1632398"/>
                    <a:gd name="connsiteY40" fmla="*/ 448560 h 1058447"/>
                    <a:gd name="connsiteX41" fmla="*/ 1595179 w 1632398"/>
                    <a:gd name="connsiteY41" fmla="*/ 451897 h 1058447"/>
                    <a:gd name="connsiteX42" fmla="*/ 1583371 w 1632398"/>
                    <a:gd name="connsiteY42" fmla="*/ 458699 h 1058447"/>
                    <a:gd name="connsiteX43" fmla="*/ 1569767 w 1632398"/>
                    <a:gd name="connsiteY43" fmla="*/ 457030 h 1058447"/>
                    <a:gd name="connsiteX44" fmla="*/ 1556291 w 1632398"/>
                    <a:gd name="connsiteY44" fmla="*/ 455362 h 1058447"/>
                    <a:gd name="connsiteX45" fmla="*/ 1542686 w 1632398"/>
                    <a:gd name="connsiteY45" fmla="*/ 494378 h 1058447"/>
                    <a:gd name="connsiteX46" fmla="*/ 1530879 w 1632398"/>
                    <a:gd name="connsiteY46" fmla="*/ 502849 h 1058447"/>
                    <a:gd name="connsiteX47" fmla="*/ 1520740 w 1632398"/>
                    <a:gd name="connsiteY47" fmla="*/ 513117 h 1058447"/>
                    <a:gd name="connsiteX48" fmla="*/ 1517403 w 1632398"/>
                    <a:gd name="connsiteY48" fmla="*/ 540325 h 1058447"/>
                    <a:gd name="connsiteX49" fmla="*/ 1524077 w 1632398"/>
                    <a:gd name="connsiteY49" fmla="*/ 553801 h 1058447"/>
                    <a:gd name="connsiteX50" fmla="*/ 1476718 w 1632398"/>
                    <a:gd name="connsiteY50" fmla="*/ 579342 h 1058447"/>
                    <a:gd name="connsiteX51" fmla="*/ 1463242 w 1632398"/>
                    <a:gd name="connsiteY51" fmla="*/ 589481 h 1058447"/>
                    <a:gd name="connsiteX52" fmla="*/ 1453103 w 1632398"/>
                    <a:gd name="connsiteY52" fmla="*/ 609887 h 1058447"/>
                    <a:gd name="connsiteX53" fmla="*/ 1439498 w 1632398"/>
                    <a:gd name="connsiteY53" fmla="*/ 613353 h 1058447"/>
                    <a:gd name="connsiteX54" fmla="*/ 1429360 w 1632398"/>
                    <a:gd name="connsiteY54" fmla="*/ 625160 h 1058447"/>
                    <a:gd name="connsiteX55" fmla="*/ 1414215 w 1632398"/>
                    <a:gd name="connsiteY55" fmla="*/ 637096 h 1058447"/>
                    <a:gd name="connsiteX56" fmla="*/ 1414215 w 1632398"/>
                    <a:gd name="connsiteY56" fmla="*/ 657503 h 1058447"/>
                    <a:gd name="connsiteX57" fmla="*/ 1390472 w 1632398"/>
                    <a:gd name="connsiteY57" fmla="*/ 652369 h 1058447"/>
                    <a:gd name="connsiteX58" fmla="*/ 1360054 w 1632398"/>
                    <a:gd name="connsiteY58" fmla="*/ 682915 h 1058447"/>
                    <a:gd name="connsiteX59" fmla="*/ 1356717 w 1632398"/>
                    <a:gd name="connsiteY59" fmla="*/ 691514 h 1058447"/>
                    <a:gd name="connsiteX60" fmla="*/ 1351584 w 1632398"/>
                    <a:gd name="connsiteY60" fmla="*/ 682915 h 1058447"/>
                    <a:gd name="connsiteX61" fmla="*/ 1336311 w 1632398"/>
                    <a:gd name="connsiteY61" fmla="*/ 694851 h 1058447"/>
                    <a:gd name="connsiteX62" fmla="*/ 1322834 w 1632398"/>
                    <a:gd name="connsiteY62" fmla="*/ 699984 h 1058447"/>
                    <a:gd name="connsiteX63" fmla="*/ 1314364 w 1632398"/>
                    <a:gd name="connsiteY63" fmla="*/ 713589 h 1058447"/>
                    <a:gd name="connsiteX64" fmla="*/ 1304225 w 1632398"/>
                    <a:gd name="connsiteY64" fmla="*/ 733995 h 1058447"/>
                    <a:gd name="connsiteX65" fmla="*/ 1299091 w 1632398"/>
                    <a:gd name="connsiteY65" fmla="*/ 735664 h 1058447"/>
                    <a:gd name="connsiteX66" fmla="*/ 1294086 w 1632398"/>
                    <a:gd name="connsiteY66" fmla="*/ 757739 h 1058447"/>
                    <a:gd name="connsiteX67" fmla="*/ 1287283 w 1632398"/>
                    <a:gd name="connsiteY67" fmla="*/ 779814 h 1058447"/>
                    <a:gd name="connsiteX68" fmla="*/ 1275476 w 1632398"/>
                    <a:gd name="connsiteY68" fmla="*/ 788285 h 1058447"/>
                    <a:gd name="connsiteX69" fmla="*/ 1277144 w 1632398"/>
                    <a:gd name="connsiteY69" fmla="*/ 779814 h 1058447"/>
                    <a:gd name="connsiteX70" fmla="*/ 1287283 w 1632398"/>
                    <a:gd name="connsiteY70" fmla="*/ 769675 h 1058447"/>
                    <a:gd name="connsiteX71" fmla="*/ 1292417 w 1632398"/>
                    <a:gd name="connsiteY71" fmla="*/ 759407 h 1058447"/>
                    <a:gd name="connsiteX72" fmla="*/ 1285615 w 1632398"/>
                    <a:gd name="connsiteY72" fmla="*/ 747471 h 1058447"/>
                    <a:gd name="connsiteX73" fmla="*/ 1277144 w 1632398"/>
                    <a:gd name="connsiteY73" fmla="*/ 737332 h 1058447"/>
                    <a:gd name="connsiteX74" fmla="*/ 1268673 w 1632398"/>
                    <a:gd name="connsiteY74" fmla="*/ 739001 h 1058447"/>
                    <a:gd name="connsiteX75" fmla="*/ 1270342 w 1632398"/>
                    <a:gd name="connsiteY75" fmla="*/ 749268 h 1058447"/>
                    <a:gd name="connsiteX76" fmla="*/ 1268673 w 1632398"/>
                    <a:gd name="connsiteY76" fmla="*/ 766210 h 1058447"/>
                    <a:gd name="connsiteX77" fmla="*/ 1261871 w 1632398"/>
                    <a:gd name="connsiteY77" fmla="*/ 778145 h 1058447"/>
                    <a:gd name="connsiteX78" fmla="*/ 1256866 w 1632398"/>
                    <a:gd name="connsiteY78" fmla="*/ 788285 h 1058447"/>
                    <a:gd name="connsiteX79" fmla="*/ 1268673 w 1632398"/>
                    <a:gd name="connsiteY79" fmla="*/ 812028 h 1058447"/>
                    <a:gd name="connsiteX80" fmla="*/ 1272139 w 1632398"/>
                    <a:gd name="connsiteY80" fmla="*/ 827429 h 1058447"/>
                    <a:gd name="connsiteX81" fmla="*/ 1263668 w 1632398"/>
                    <a:gd name="connsiteY81" fmla="*/ 830766 h 1058447"/>
                    <a:gd name="connsiteX82" fmla="*/ 1263668 w 1632398"/>
                    <a:gd name="connsiteY82" fmla="*/ 823964 h 1058447"/>
                    <a:gd name="connsiteX83" fmla="*/ 1246727 w 1632398"/>
                    <a:gd name="connsiteY83" fmla="*/ 807023 h 1058447"/>
                    <a:gd name="connsiteX84" fmla="*/ 1246727 w 1632398"/>
                    <a:gd name="connsiteY84" fmla="*/ 800220 h 1058447"/>
                    <a:gd name="connsiteX85" fmla="*/ 1241593 w 1632398"/>
                    <a:gd name="connsiteY85" fmla="*/ 793418 h 1058447"/>
                    <a:gd name="connsiteX86" fmla="*/ 1233123 w 1632398"/>
                    <a:gd name="connsiteY86" fmla="*/ 805354 h 1058447"/>
                    <a:gd name="connsiteX87" fmla="*/ 1228117 w 1632398"/>
                    <a:gd name="connsiteY87" fmla="*/ 818830 h 1058447"/>
                    <a:gd name="connsiteX88" fmla="*/ 1224780 w 1632398"/>
                    <a:gd name="connsiteY88" fmla="*/ 817162 h 1058447"/>
                    <a:gd name="connsiteX89" fmla="*/ 1226449 w 1632398"/>
                    <a:gd name="connsiteY89" fmla="*/ 805354 h 1058447"/>
                    <a:gd name="connsiteX90" fmla="*/ 1219646 w 1632398"/>
                    <a:gd name="connsiteY90" fmla="*/ 800220 h 1058447"/>
                    <a:gd name="connsiteX91" fmla="*/ 1207839 w 1632398"/>
                    <a:gd name="connsiteY91" fmla="*/ 805354 h 1058447"/>
                    <a:gd name="connsiteX92" fmla="*/ 1197700 w 1632398"/>
                    <a:gd name="connsiteY92" fmla="*/ 807023 h 1058447"/>
                    <a:gd name="connsiteX93" fmla="*/ 1194235 w 1632398"/>
                    <a:gd name="connsiteY93" fmla="*/ 803557 h 1058447"/>
                    <a:gd name="connsiteX94" fmla="*/ 1189229 w 1632398"/>
                    <a:gd name="connsiteY94" fmla="*/ 788285 h 1058447"/>
                    <a:gd name="connsiteX95" fmla="*/ 1180758 w 1632398"/>
                    <a:gd name="connsiteY95" fmla="*/ 781482 h 1058447"/>
                    <a:gd name="connsiteX96" fmla="*/ 1184095 w 1632398"/>
                    <a:gd name="connsiteY96" fmla="*/ 807023 h 1058447"/>
                    <a:gd name="connsiteX97" fmla="*/ 1180758 w 1632398"/>
                    <a:gd name="connsiteY97" fmla="*/ 810360 h 1058447"/>
                    <a:gd name="connsiteX98" fmla="*/ 1172288 w 1632398"/>
                    <a:gd name="connsiteY98" fmla="*/ 812028 h 1058447"/>
                    <a:gd name="connsiteX99" fmla="*/ 1152009 w 1632398"/>
                    <a:gd name="connsiteY99" fmla="*/ 807023 h 1058447"/>
                    <a:gd name="connsiteX100" fmla="*/ 1146876 w 1632398"/>
                    <a:gd name="connsiteY100" fmla="*/ 810360 h 1058447"/>
                    <a:gd name="connsiteX101" fmla="*/ 1157015 w 1632398"/>
                    <a:gd name="connsiteY101" fmla="*/ 813825 h 1058447"/>
                    <a:gd name="connsiteX102" fmla="*/ 1167154 w 1632398"/>
                    <a:gd name="connsiteY102" fmla="*/ 822295 h 1058447"/>
                    <a:gd name="connsiteX103" fmla="*/ 1175625 w 1632398"/>
                    <a:gd name="connsiteY103" fmla="*/ 817162 h 1058447"/>
                    <a:gd name="connsiteX104" fmla="*/ 1180758 w 1632398"/>
                    <a:gd name="connsiteY104" fmla="*/ 818830 h 1058447"/>
                    <a:gd name="connsiteX105" fmla="*/ 1187560 w 1632398"/>
                    <a:gd name="connsiteY105" fmla="*/ 827429 h 1058447"/>
                    <a:gd name="connsiteX106" fmla="*/ 1190897 w 1632398"/>
                    <a:gd name="connsiteY106" fmla="*/ 837568 h 1058447"/>
                    <a:gd name="connsiteX107" fmla="*/ 1201037 w 1632398"/>
                    <a:gd name="connsiteY107" fmla="*/ 842702 h 1058447"/>
                    <a:gd name="connsiteX108" fmla="*/ 1202705 w 1632398"/>
                    <a:gd name="connsiteY108" fmla="*/ 837568 h 1058447"/>
                    <a:gd name="connsiteX109" fmla="*/ 1201037 w 1632398"/>
                    <a:gd name="connsiteY109" fmla="*/ 825633 h 1058447"/>
                    <a:gd name="connsiteX110" fmla="*/ 1209507 w 1632398"/>
                    <a:gd name="connsiteY110" fmla="*/ 827429 h 1058447"/>
                    <a:gd name="connsiteX111" fmla="*/ 1217978 w 1632398"/>
                    <a:gd name="connsiteY111" fmla="*/ 823964 h 1058447"/>
                    <a:gd name="connsiteX112" fmla="*/ 1228117 w 1632398"/>
                    <a:gd name="connsiteY112" fmla="*/ 829098 h 1058447"/>
                    <a:gd name="connsiteX113" fmla="*/ 1236588 w 1632398"/>
                    <a:gd name="connsiteY113" fmla="*/ 823964 h 1058447"/>
                    <a:gd name="connsiteX114" fmla="*/ 1236588 w 1632398"/>
                    <a:gd name="connsiteY114" fmla="*/ 847708 h 1058447"/>
                    <a:gd name="connsiteX115" fmla="*/ 1239925 w 1632398"/>
                    <a:gd name="connsiteY115" fmla="*/ 851173 h 1058447"/>
                    <a:gd name="connsiteX116" fmla="*/ 1250064 w 1632398"/>
                    <a:gd name="connsiteY116" fmla="*/ 842702 h 1058447"/>
                    <a:gd name="connsiteX117" fmla="*/ 1255198 w 1632398"/>
                    <a:gd name="connsiteY117" fmla="*/ 842702 h 1058447"/>
                    <a:gd name="connsiteX118" fmla="*/ 1256866 w 1632398"/>
                    <a:gd name="connsiteY118" fmla="*/ 859643 h 1058447"/>
                    <a:gd name="connsiteX119" fmla="*/ 1268673 w 1632398"/>
                    <a:gd name="connsiteY119" fmla="*/ 852841 h 1058447"/>
                    <a:gd name="connsiteX120" fmla="*/ 1277144 w 1632398"/>
                    <a:gd name="connsiteY120" fmla="*/ 851173 h 1058447"/>
                    <a:gd name="connsiteX121" fmla="*/ 1292417 w 1632398"/>
                    <a:gd name="connsiteY121" fmla="*/ 861312 h 1058447"/>
                    <a:gd name="connsiteX122" fmla="*/ 1299091 w 1632398"/>
                    <a:gd name="connsiteY122" fmla="*/ 881718 h 1058447"/>
                    <a:gd name="connsiteX123" fmla="*/ 1307561 w 1632398"/>
                    <a:gd name="connsiteY123" fmla="*/ 895323 h 1058447"/>
                    <a:gd name="connsiteX124" fmla="*/ 1311027 w 1632398"/>
                    <a:gd name="connsiteY124" fmla="*/ 886852 h 1058447"/>
                    <a:gd name="connsiteX125" fmla="*/ 1336311 w 1632398"/>
                    <a:gd name="connsiteY125" fmla="*/ 886852 h 1058447"/>
                    <a:gd name="connsiteX126" fmla="*/ 1343113 w 1632398"/>
                    <a:gd name="connsiteY126" fmla="*/ 886852 h 1058447"/>
                    <a:gd name="connsiteX127" fmla="*/ 1343113 w 1632398"/>
                    <a:gd name="connsiteY127" fmla="*/ 874916 h 1058447"/>
                    <a:gd name="connsiteX128" fmla="*/ 1366856 w 1632398"/>
                    <a:gd name="connsiteY128" fmla="*/ 883387 h 1058447"/>
                    <a:gd name="connsiteX129" fmla="*/ 1378664 w 1632398"/>
                    <a:gd name="connsiteY129" fmla="*/ 854510 h 1058447"/>
                    <a:gd name="connsiteX130" fmla="*/ 1387134 w 1632398"/>
                    <a:gd name="connsiteY130" fmla="*/ 851173 h 1058447"/>
                    <a:gd name="connsiteX131" fmla="*/ 1392140 w 1632398"/>
                    <a:gd name="connsiteY131" fmla="*/ 859643 h 1058447"/>
                    <a:gd name="connsiteX132" fmla="*/ 1404076 w 1632398"/>
                    <a:gd name="connsiteY132" fmla="*/ 847708 h 1058447"/>
                    <a:gd name="connsiteX133" fmla="*/ 1424354 w 1632398"/>
                    <a:gd name="connsiteY133" fmla="*/ 835900 h 1058447"/>
                    <a:gd name="connsiteX134" fmla="*/ 1446301 w 1632398"/>
                    <a:gd name="connsiteY134" fmla="*/ 832435 h 1058447"/>
                    <a:gd name="connsiteX135" fmla="*/ 1447969 w 1632398"/>
                    <a:gd name="connsiteY135" fmla="*/ 847708 h 1058447"/>
                    <a:gd name="connsiteX136" fmla="*/ 1441167 w 1632398"/>
                    <a:gd name="connsiteY136" fmla="*/ 856306 h 1058447"/>
                    <a:gd name="connsiteX137" fmla="*/ 1442964 w 1632398"/>
                    <a:gd name="connsiteY137" fmla="*/ 868114 h 1058447"/>
                    <a:gd name="connsiteX138" fmla="*/ 1447969 w 1632398"/>
                    <a:gd name="connsiteY138" fmla="*/ 880050 h 1058447"/>
                    <a:gd name="connsiteX139" fmla="*/ 1449638 w 1632398"/>
                    <a:gd name="connsiteY139" fmla="*/ 886852 h 1058447"/>
                    <a:gd name="connsiteX140" fmla="*/ 1446301 w 1632398"/>
                    <a:gd name="connsiteY140" fmla="*/ 891986 h 1058447"/>
                    <a:gd name="connsiteX141" fmla="*/ 1419220 w 1632398"/>
                    <a:gd name="connsiteY141" fmla="*/ 898788 h 1058447"/>
                    <a:gd name="connsiteX142" fmla="*/ 1415883 w 1632398"/>
                    <a:gd name="connsiteY142" fmla="*/ 902125 h 1058447"/>
                    <a:gd name="connsiteX143" fmla="*/ 1414215 w 1632398"/>
                    <a:gd name="connsiteY143" fmla="*/ 907259 h 1058447"/>
                    <a:gd name="connsiteX144" fmla="*/ 1395605 w 1632398"/>
                    <a:gd name="connsiteY144" fmla="*/ 908927 h 1058447"/>
                    <a:gd name="connsiteX145" fmla="*/ 1380332 w 1632398"/>
                    <a:gd name="connsiteY145" fmla="*/ 907259 h 1058447"/>
                    <a:gd name="connsiteX146" fmla="*/ 1354920 w 1632398"/>
                    <a:gd name="connsiteY146" fmla="*/ 907259 h 1058447"/>
                    <a:gd name="connsiteX147" fmla="*/ 1343113 w 1632398"/>
                    <a:gd name="connsiteY147" fmla="*/ 927665 h 1058447"/>
                    <a:gd name="connsiteX148" fmla="*/ 1332974 w 1632398"/>
                    <a:gd name="connsiteY148" fmla="*/ 946275 h 1058447"/>
                    <a:gd name="connsiteX149" fmla="*/ 1322834 w 1632398"/>
                    <a:gd name="connsiteY149" fmla="*/ 966682 h 1058447"/>
                    <a:gd name="connsiteX150" fmla="*/ 1300888 w 1632398"/>
                    <a:gd name="connsiteY150" fmla="*/ 970019 h 1058447"/>
                    <a:gd name="connsiteX151" fmla="*/ 1285615 w 1632398"/>
                    <a:gd name="connsiteY151" fmla="*/ 978617 h 1058447"/>
                    <a:gd name="connsiteX152" fmla="*/ 1277144 w 1632398"/>
                    <a:gd name="connsiteY152" fmla="*/ 983623 h 1058447"/>
                    <a:gd name="connsiteX153" fmla="*/ 1288952 w 1632398"/>
                    <a:gd name="connsiteY153" fmla="*/ 987088 h 1058447"/>
                    <a:gd name="connsiteX154" fmla="*/ 1277144 w 1632398"/>
                    <a:gd name="connsiteY154" fmla="*/ 993890 h 1058447"/>
                    <a:gd name="connsiteX155" fmla="*/ 1272139 w 1632398"/>
                    <a:gd name="connsiteY155" fmla="*/ 1007495 h 1058447"/>
                    <a:gd name="connsiteX156" fmla="*/ 1272139 w 1632398"/>
                    <a:gd name="connsiteY156" fmla="*/ 1015965 h 1058447"/>
                    <a:gd name="connsiteX157" fmla="*/ 1268673 w 1632398"/>
                    <a:gd name="connsiteY157" fmla="*/ 1024436 h 1058447"/>
                    <a:gd name="connsiteX158" fmla="*/ 1256866 w 1632398"/>
                    <a:gd name="connsiteY158" fmla="*/ 1027901 h 1058447"/>
                    <a:gd name="connsiteX159" fmla="*/ 1241593 w 1632398"/>
                    <a:gd name="connsiteY159" fmla="*/ 1046511 h 1058447"/>
                    <a:gd name="connsiteX160" fmla="*/ 1211176 w 1632398"/>
                    <a:gd name="connsiteY160" fmla="*/ 1053313 h 1058447"/>
                    <a:gd name="connsiteX161" fmla="*/ 1206170 w 1632398"/>
                    <a:gd name="connsiteY161" fmla="*/ 1051645 h 1058447"/>
                    <a:gd name="connsiteX162" fmla="*/ 1180758 w 1632398"/>
                    <a:gd name="connsiteY162" fmla="*/ 1041378 h 1058447"/>
                    <a:gd name="connsiteX163" fmla="*/ 1184095 w 1632398"/>
                    <a:gd name="connsiteY163" fmla="*/ 1026105 h 1058447"/>
                    <a:gd name="connsiteX164" fmla="*/ 1179090 w 1632398"/>
                    <a:gd name="connsiteY164" fmla="*/ 1009163 h 1058447"/>
                    <a:gd name="connsiteX165" fmla="*/ 1179090 w 1632398"/>
                    <a:gd name="connsiteY165" fmla="*/ 993890 h 1058447"/>
                    <a:gd name="connsiteX166" fmla="*/ 1172288 w 1632398"/>
                    <a:gd name="connsiteY166" fmla="*/ 976821 h 1058447"/>
                    <a:gd name="connsiteX167" fmla="*/ 1158812 w 1632398"/>
                    <a:gd name="connsiteY167" fmla="*/ 959879 h 1058447"/>
                    <a:gd name="connsiteX168" fmla="*/ 1146876 w 1632398"/>
                    <a:gd name="connsiteY168" fmla="*/ 959879 h 1058447"/>
                    <a:gd name="connsiteX169" fmla="*/ 1135068 w 1632398"/>
                    <a:gd name="connsiteY169" fmla="*/ 965013 h 1058447"/>
                    <a:gd name="connsiteX170" fmla="*/ 1118127 w 1632398"/>
                    <a:gd name="connsiteY170" fmla="*/ 954746 h 1058447"/>
                    <a:gd name="connsiteX171" fmla="*/ 1096180 w 1632398"/>
                    <a:gd name="connsiteY171" fmla="*/ 947944 h 1058447"/>
                    <a:gd name="connsiteX172" fmla="*/ 1084373 w 1632398"/>
                    <a:gd name="connsiteY172" fmla="*/ 951409 h 1058447"/>
                    <a:gd name="connsiteX173" fmla="*/ 1067431 w 1632398"/>
                    <a:gd name="connsiteY173" fmla="*/ 954746 h 1058447"/>
                    <a:gd name="connsiteX174" fmla="*/ 1063966 w 1632398"/>
                    <a:gd name="connsiteY174" fmla="*/ 951409 h 1058447"/>
                    <a:gd name="connsiteX175" fmla="*/ 1067431 w 1632398"/>
                    <a:gd name="connsiteY175" fmla="*/ 937804 h 1058447"/>
                    <a:gd name="connsiteX176" fmla="*/ 1082576 w 1632398"/>
                    <a:gd name="connsiteY176" fmla="*/ 925869 h 1058447"/>
                    <a:gd name="connsiteX177" fmla="*/ 1086041 w 1632398"/>
                    <a:gd name="connsiteY177" fmla="*/ 915729 h 1058447"/>
                    <a:gd name="connsiteX178" fmla="*/ 1097849 w 1632398"/>
                    <a:gd name="connsiteY178" fmla="*/ 895323 h 1058447"/>
                    <a:gd name="connsiteX179" fmla="*/ 1111325 w 1632398"/>
                    <a:gd name="connsiteY179" fmla="*/ 880050 h 1058447"/>
                    <a:gd name="connsiteX180" fmla="*/ 1118127 w 1632398"/>
                    <a:gd name="connsiteY180" fmla="*/ 876585 h 1058447"/>
                    <a:gd name="connsiteX181" fmla="*/ 1140202 w 1632398"/>
                    <a:gd name="connsiteY181" fmla="*/ 864777 h 1058447"/>
                    <a:gd name="connsiteX182" fmla="*/ 1155347 w 1632398"/>
                    <a:gd name="connsiteY182" fmla="*/ 854510 h 1058447"/>
                    <a:gd name="connsiteX183" fmla="*/ 1160480 w 1632398"/>
                    <a:gd name="connsiteY183" fmla="*/ 847708 h 1058447"/>
                    <a:gd name="connsiteX184" fmla="*/ 1152009 w 1632398"/>
                    <a:gd name="connsiteY184" fmla="*/ 846039 h 1058447"/>
                    <a:gd name="connsiteX185" fmla="*/ 1148544 w 1632398"/>
                    <a:gd name="connsiteY185" fmla="*/ 832435 h 1058447"/>
                    <a:gd name="connsiteX186" fmla="*/ 1133400 w 1632398"/>
                    <a:gd name="connsiteY186" fmla="*/ 823964 h 1058447"/>
                    <a:gd name="connsiteX187" fmla="*/ 1128266 w 1632398"/>
                    <a:gd name="connsiteY187" fmla="*/ 837568 h 1058447"/>
                    <a:gd name="connsiteX188" fmla="*/ 1116459 w 1632398"/>
                    <a:gd name="connsiteY188" fmla="*/ 835900 h 1058447"/>
                    <a:gd name="connsiteX189" fmla="*/ 1107988 w 1632398"/>
                    <a:gd name="connsiteY189" fmla="*/ 834231 h 1058447"/>
                    <a:gd name="connsiteX190" fmla="*/ 1104651 w 1632398"/>
                    <a:gd name="connsiteY190" fmla="*/ 827429 h 1058447"/>
                    <a:gd name="connsiteX191" fmla="*/ 1097849 w 1632398"/>
                    <a:gd name="connsiteY191" fmla="*/ 832435 h 1058447"/>
                    <a:gd name="connsiteX192" fmla="*/ 1091046 w 1632398"/>
                    <a:gd name="connsiteY192" fmla="*/ 834231 h 1058447"/>
                    <a:gd name="connsiteX193" fmla="*/ 1091046 w 1632398"/>
                    <a:gd name="connsiteY193" fmla="*/ 840905 h 1058447"/>
                    <a:gd name="connsiteX194" fmla="*/ 1079239 w 1632398"/>
                    <a:gd name="connsiteY194" fmla="*/ 842702 h 1058447"/>
                    <a:gd name="connsiteX195" fmla="*/ 1050490 w 1632398"/>
                    <a:gd name="connsiteY195" fmla="*/ 857975 h 1058447"/>
                    <a:gd name="connsiteX196" fmla="*/ 1042019 w 1632398"/>
                    <a:gd name="connsiteY196" fmla="*/ 863109 h 1058447"/>
                    <a:gd name="connsiteX197" fmla="*/ 1025078 w 1632398"/>
                    <a:gd name="connsiteY197" fmla="*/ 861312 h 1058447"/>
                    <a:gd name="connsiteX198" fmla="*/ 1013270 w 1632398"/>
                    <a:gd name="connsiteY198" fmla="*/ 859643 h 1058447"/>
                    <a:gd name="connsiteX199" fmla="*/ 1006468 w 1632398"/>
                    <a:gd name="connsiteY199" fmla="*/ 854510 h 1058447"/>
                    <a:gd name="connsiteX200" fmla="*/ 999795 w 1632398"/>
                    <a:gd name="connsiteY200" fmla="*/ 851173 h 1058447"/>
                    <a:gd name="connsiteX201" fmla="*/ 987858 w 1632398"/>
                    <a:gd name="connsiteY201" fmla="*/ 851173 h 1058447"/>
                    <a:gd name="connsiteX202" fmla="*/ 969249 w 1632398"/>
                    <a:gd name="connsiteY202" fmla="*/ 857975 h 1058447"/>
                    <a:gd name="connsiteX203" fmla="*/ 964243 w 1632398"/>
                    <a:gd name="connsiteY203" fmla="*/ 851173 h 1058447"/>
                    <a:gd name="connsiteX204" fmla="*/ 982853 w 1632398"/>
                    <a:gd name="connsiteY204" fmla="*/ 829098 h 1058447"/>
                    <a:gd name="connsiteX205" fmla="*/ 979388 w 1632398"/>
                    <a:gd name="connsiteY205" fmla="*/ 823964 h 1058447"/>
                    <a:gd name="connsiteX206" fmla="*/ 952436 w 1632398"/>
                    <a:gd name="connsiteY206" fmla="*/ 827429 h 1058447"/>
                    <a:gd name="connsiteX207" fmla="*/ 940500 w 1632398"/>
                    <a:gd name="connsiteY207" fmla="*/ 825633 h 1058447"/>
                    <a:gd name="connsiteX208" fmla="*/ 954104 w 1632398"/>
                    <a:gd name="connsiteY208" fmla="*/ 815493 h 1058447"/>
                    <a:gd name="connsiteX209" fmla="*/ 979388 w 1632398"/>
                    <a:gd name="connsiteY209" fmla="*/ 813825 h 1058447"/>
                    <a:gd name="connsiteX210" fmla="*/ 997998 w 1632398"/>
                    <a:gd name="connsiteY210" fmla="*/ 812028 h 1058447"/>
                    <a:gd name="connsiteX211" fmla="*/ 994660 w 1632398"/>
                    <a:gd name="connsiteY211" fmla="*/ 803557 h 1058447"/>
                    <a:gd name="connsiteX212" fmla="*/ 984522 w 1632398"/>
                    <a:gd name="connsiteY212" fmla="*/ 805354 h 1058447"/>
                    <a:gd name="connsiteX213" fmla="*/ 969249 w 1632398"/>
                    <a:gd name="connsiteY213" fmla="*/ 791750 h 1058447"/>
                    <a:gd name="connsiteX214" fmla="*/ 957441 w 1632398"/>
                    <a:gd name="connsiteY214" fmla="*/ 778145 h 1058447"/>
                    <a:gd name="connsiteX215" fmla="*/ 955772 w 1632398"/>
                    <a:gd name="connsiteY215" fmla="*/ 789953 h 1058447"/>
                    <a:gd name="connsiteX216" fmla="*/ 943965 w 1632398"/>
                    <a:gd name="connsiteY216" fmla="*/ 800220 h 1058447"/>
                    <a:gd name="connsiteX217" fmla="*/ 928692 w 1632398"/>
                    <a:gd name="connsiteY217" fmla="*/ 808691 h 1058447"/>
                    <a:gd name="connsiteX218" fmla="*/ 928692 w 1632398"/>
                    <a:gd name="connsiteY218" fmla="*/ 791750 h 1058447"/>
                    <a:gd name="connsiteX219" fmla="*/ 920222 w 1632398"/>
                    <a:gd name="connsiteY219" fmla="*/ 801889 h 1058447"/>
                    <a:gd name="connsiteX220" fmla="*/ 903280 w 1632398"/>
                    <a:gd name="connsiteY220" fmla="*/ 817162 h 1058447"/>
                    <a:gd name="connsiteX221" fmla="*/ 889804 w 1632398"/>
                    <a:gd name="connsiteY221" fmla="*/ 822295 h 1058447"/>
                    <a:gd name="connsiteX222" fmla="*/ 876328 w 1632398"/>
                    <a:gd name="connsiteY222" fmla="*/ 829098 h 1058447"/>
                    <a:gd name="connsiteX223" fmla="*/ 866061 w 1632398"/>
                    <a:gd name="connsiteY223" fmla="*/ 837568 h 1058447"/>
                    <a:gd name="connsiteX224" fmla="*/ 854253 w 1632398"/>
                    <a:gd name="connsiteY224" fmla="*/ 842702 h 1058447"/>
                    <a:gd name="connsiteX225" fmla="*/ 857718 w 1632398"/>
                    <a:gd name="connsiteY225" fmla="*/ 857975 h 1058447"/>
                    <a:gd name="connsiteX226" fmla="*/ 849248 w 1632398"/>
                    <a:gd name="connsiteY226" fmla="*/ 878381 h 1058447"/>
                    <a:gd name="connsiteX227" fmla="*/ 842446 w 1632398"/>
                    <a:gd name="connsiteY227" fmla="*/ 891986 h 1058447"/>
                    <a:gd name="connsiteX228" fmla="*/ 835643 w 1632398"/>
                    <a:gd name="connsiteY228" fmla="*/ 891986 h 1058447"/>
                    <a:gd name="connsiteX229" fmla="*/ 827173 w 1632398"/>
                    <a:gd name="connsiteY229" fmla="*/ 880050 h 1058447"/>
                    <a:gd name="connsiteX230" fmla="*/ 820499 w 1632398"/>
                    <a:gd name="connsiteY230" fmla="*/ 878381 h 1058447"/>
                    <a:gd name="connsiteX231" fmla="*/ 812028 w 1632398"/>
                    <a:gd name="connsiteY231" fmla="*/ 880050 h 1058447"/>
                    <a:gd name="connsiteX232" fmla="*/ 803558 w 1632398"/>
                    <a:gd name="connsiteY232" fmla="*/ 874916 h 1058447"/>
                    <a:gd name="connsiteX233" fmla="*/ 810360 w 1632398"/>
                    <a:gd name="connsiteY233" fmla="*/ 885184 h 1058447"/>
                    <a:gd name="connsiteX234" fmla="*/ 828841 w 1632398"/>
                    <a:gd name="connsiteY234" fmla="*/ 895323 h 1058447"/>
                    <a:gd name="connsiteX235" fmla="*/ 837312 w 1632398"/>
                    <a:gd name="connsiteY235" fmla="*/ 914061 h 1058447"/>
                    <a:gd name="connsiteX236" fmla="*/ 830638 w 1632398"/>
                    <a:gd name="connsiteY236" fmla="*/ 934467 h 1058447"/>
                    <a:gd name="connsiteX237" fmla="*/ 823836 w 1632398"/>
                    <a:gd name="connsiteY237" fmla="*/ 946275 h 1058447"/>
                    <a:gd name="connsiteX238" fmla="*/ 812028 w 1632398"/>
                    <a:gd name="connsiteY238" fmla="*/ 947944 h 1058447"/>
                    <a:gd name="connsiteX239" fmla="*/ 800092 w 1632398"/>
                    <a:gd name="connsiteY239" fmla="*/ 951409 h 1058447"/>
                    <a:gd name="connsiteX240" fmla="*/ 798424 w 1632398"/>
                    <a:gd name="connsiteY240" fmla="*/ 961548 h 1058447"/>
                    <a:gd name="connsiteX241" fmla="*/ 788285 w 1632398"/>
                    <a:gd name="connsiteY241" fmla="*/ 968350 h 1058447"/>
                    <a:gd name="connsiteX242" fmla="*/ 789953 w 1632398"/>
                    <a:gd name="connsiteY242" fmla="*/ 981955 h 1058447"/>
                    <a:gd name="connsiteX243" fmla="*/ 779814 w 1632398"/>
                    <a:gd name="connsiteY243" fmla="*/ 978617 h 1058447"/>
                    <a:gd name="connsiteX244" fmla="*/ 774809 w 1632398"/>
                    <a:gd name="connsiteY244" fmla="*/ 963345 h 1058447"/>
                    <a:gd name="connsiteX245" fmla="*/ 771343 w 1632398"/>
                    <a:gd name="connsiteY245" fmla="*/ 956542 h 1058447"/>
                    <a:gd name="connsiteX246" fmla="*/ 778145 w 1632398"/>
                    <a:gd name="connsiteY246" fmla="*/ 990425 h 1058447"/>
                    <a:gd name="connsiteX247" fmla="*/ 781482 w 1632398"/>
                    <a:gd name="connsiteY247" fmla="*/ 1005698 h 1058447"/>
                    <a:gd name="connsiteX248" fmla="*/ 786616 w 1632398"/>
                    <a:gd name="connsiteY248" fmla="*/ 1015965 h 1058447"/>
                    <a:gd name="connsiteX249" fmla="*/ 781482 w 1632398"/>
                    <a:gd name="connsiteY249" fmla="*/ 1019302 h 1058447"/>
                    <a:gd name="connsiteX250" fmla="*/ 771343 w 1632398"/>
                    <a:gd name="connsiteY250" fmla="*/ 1015965 h 1058447"/>
                    <a:gd name="connsiteX251" fmla="*/ 756199 w 1632398"/>
                    <a:gd name="connsiteY251" fmla="*/ 1017634 h 1058447"/>
                    <a:gd name="connsiteX252" fmla="*/ 740926 w 1632398"/>
                    <a:gd name="connsiteY252" fmla="*/ 1027901 h 1058447"/>
                    <a:gd name="connsiteX253" fmla="*/ 715514 w 1632398"/>
                    <a:gd name="connsiteY253" fmla="*/ 1038040 h 1058447"/>
                    <a:gd name="connsiteX254" fmla="*/ 700369 w 1632398"/>
                    <a:gd name="connsiteY254" fmla="*/ 1054982 h 1058447"/>
                    <a:gd name="connsiteX255" fmla="*/ 680091 w 1632398"/>
                    <a:gd name="connsiteY255" fmla="*/ 1058447 h 1058447"/>
                    <a:gd name="connsiteX256" fmla="*/ 671621 w 1632398"/>
                    <a:gd name="connsiteY256" fmla="*/ 1051645 h 1058447"/>
                    <a:gd name="connsiteX257" fmla="*/ 681760 w 1632398"/>
                    <a:gd name="connsiteY257" fmla="*/ 1036372 h 1058447"/>
                    <a:gd name="connsiteX258" fmla="*/ 680091 w 1632398"/>
                    <a:gd name="connsiteY258" fmla="*/ 1022768 h 1058447"/>
                    <a:gd name="connsiteX259" fmla="*/ 681760 w 1632398"/>
                    <a:gd name="connsiteY259" fmla="*/ 1007495 h 1058447"/>
                    <a:gd name="connsiteX260" fmla="*/ 693567 w 1632398"/>
                    <a:gd name="connsiteY260" fmla="*/ 997227 h 1058447"/>
                    <a:gd name="connsiteX261" fmla="*/ 693567 w 1632398"/>
                    <a:gd name="connsiteY261" fmla="*/ 983623 h 1058447"/>
                    <a:gd name="connsiteX262" fmla="*/ 700369 w 1632398"/>
                    <a:gd name="connsiteY262" fmla="*/ 971815 h 1058447"/>
                    <a:gd name="connsiteX263" fmla="*/ 712177 w 1632398"/>
                    <a:gd name="connsiteY263" fmla="*/ 963345 h 1058447"/>
                    <a:gd name="connsiteX264" fmla="*/ 712177 w 1632398"/>
                    <a:gd name="connsiteY264" fmla="*/ 947944 h 1058447"/>
                    <a:gd name="connsiteX265" fmla="*/ 710509 w 1632398"/>
                    <a:gd name="connsiteY265" fmla="*/ 934467 h 1058447"/>
                    <a:gd name="connsiteX266" fmla="*/ 708840 w 1632398"/>
                    <a:gd name="connsiteY266" fmla="*/ 919066 h 1058447"/>
                    <a:gd name="connsiteX267" fmla="*/ 712177 w 1632398"/>
                    <a:gd name="connsiteY267" fmla="*/ 903794 h 1058447"/>
                    <a:gd name="connsiteX268" fmla="*/ 723985 w 1632398"/>
                    <a:gd name="connsiteY268" fmla="*/ 895323 h 1058447"/>
                    <a:gd name="connsiteX269" fmla="*/ 734124 w 1632398"/>
                    <a:gd name="connsiteY269" fmla="*/ 907259 h 1058447"/>
                    <a:gd name="connsiteX270" fmla="*/ 744391 w 1632398"/>
                    <a:gd name="connsiteY270" fmla="*/ 896991 h 1058447"/>
                    <a:gd name="connsiteX271" fmla="*/ 759536 w 1632398"/>
                    <a:gd name="connsiteY271" fmla="*/ 898788 h 1058447"/>
                    <a:gd name="connsiteX272" fmla="*/ 773140 w 1632398"/>
                    <a:gd name="connsiteY272" fmla="*/ 896991 h 1058447"/>
                    <a:gd name="connsiteX273" fmla="*/ 786616 w 1632398"/>
                    <a:gd name="connsiteY273" fmla="*/ 898788 h 1058447"/>
                    <a:gd name="connsiteX274" fmla="*/ 796755 w 1632398"/>
                    <a:gd name="connsiteY274" fmla="*/ 886852 h 1058447"/>
                    <a:gd name="connsiteX275" fmla="*/ 800092 w 1632398"/>
                    <a:gd name="connsiteY275" fmla="*/ 873248 h 1058447"/>
                    <a:gd name="connsiteX276" fmla="*/ 791750 w 1632398"/>
                    <a:gd name="connsiteY276" fmla="*/ 861312 h 1058447"/>
                    <a:gd name="connsiteX277" fmla="*/ 791750 w 1632398"/>
                    <a:gd name="connsiteY277" fmla="*/ 847708 h 1058447"/>
                    <a:gd name="connsiteX278" fmla="*/ 786616 w 1632398"/>
                    <a:gd name="connsiteY278" fmla="*/ 834231 h 1058447"/>
                    <a:gd name="connsiteX279" fmla="*/ 778145 w 1632398"/>
                    <a:gd name="connsiteY279" fmla="*/ 823964 h 1058447"/>
                    <a:gd name="connsiteX280" fmla="*/ 762873 w 1632398"/>
                    <a:gd name="connsiteY280" fmla="*/ 822295 h 1058447"/>
                    <a:gd name="connsiteX281" fmla="*/ 749397 w 1632398"/>
                    <a:gd name="connsiteY281" fmla="*/ 817162 h 1058447"/>
                    <a:gd name="connsiteX282" fmla="*/ 742594 w 1632398"/>
                    <a:gd name="connsiteY282" fmla="*/ 805354 h 1058447"/>
                    <a:gd name="connsiteX283" fmla="*/ 732455 w 1632398"/>
                    <a:gd name="connsiteY283" fmla="*/ 795087 h 1058447"/>
                    <a:gd name="connsiteX284" fmla="*/ 732455 w 1632398"/>
                    <a:gd name="connsiteY284" fmla="*/ 779814 h 1058447"/>
                    <a:gd name="connsiteX285" fmla="*/ 725782 w 1632398"/>
                    <a:gd name="connsiteY285" fmla="*/ 767878 h 1058447"/>
                    <a:gd name="connsiteX286" fmla="*/ 712177 w 1632398"/>
                    <a:gd name="connsiteY286" fmla="*/ 767878 h 1058447"/>
                    <a:gd name="connsiteX287" fmla="*/ 702038 w 1632398"/>
                    <a:gd name="connsiteY287" fmla="*/ 757739 h 1058447"/>
                    <a:gd name="connsiteX288" fmla="*/ 690230 w 1632398"/>
                    <a:gd name="connsiteY288" fmla="*/ 750937 h 1058447"/>
                    <a:gd name="connsiteX289" fmla="*/ 690230 w 1632398"/>
                    <a:gd name="connsiteY289" fmla="*/ 735664 h 1058447"/>
                    <a:gd name="connsiteX290" fmla="*/ 688562 w 1632398"/>
                    <a:gd name="connsiteY290" fmla="*/ 722059 h 1058447"/>
                    <a:gd name="connsiteX291" fmla="*/ 686765 w 1632398"/>
                    <a:gd name="connsiteY291" fmla="*/ 708455 h 1058447"/>
                    <a:gd name="connsiteX292" fmla="*/ 683428 w 1632398"/>
                    <a:gd name="connsiteY292" fmla="*/ 694851 h 1058447"/>
                    <a:gd name="connsiteX293" fmla="*/ 674958 w 1632398"/>
                    <a:gd name="connsiteY293" fmla="*/ 684711 h 1058447"/>
                    <a:gd name="connsiteX294" fmla="*/ 663150 w 1632398"/>
                    <a:gd name="connsiteY294" fmla="*/ 689717 h 1058447"/>
                    <a:gd name="connsiteX295" fmla="*/ 651342 w 1632398"/>
                    <a:gd name="connsiteY295" fmla="*/ 681246 h 1058447"/>
                    <a:gd name="connsiteX296" fmla="*/ 639406 w 1632398"/>
                    <a:gd name="connsiteY296" fmla="*/ 676113 h 1058447"/>
                    <a:gd name="connsiteX297" fmla="*/ 625930 w 1632398"/>
                    <a:gd name="connsiteY297" fmla="*/ 674444 h 1058447"/>
                    <a:gd name="connsiteX298" fmla="*/ 612326 w 1632398"/>
                    <a:gd name="connsiteY298" fmla="*/ 677909 h 1058447"/>
                    <a:gd name="connsiteX299" fmla="*/ 600518 w 1632398"/>
                    <a:gd name="connsiteY299" fmla="*/ 684711 h 1058447"/>
                    <a:gd name="connsiteX300" fmla="*/ 585374 w 1632398"/>
                    <a:gd name="connsiteY300" fmla="*/ 682915 h 1058447"/>
                    <a:gd name="connsiteX301" fmla="*/ 571770 w 1632398"/>
                    <a:gd name="connsiteY301" fmla="*/ 677909 h 1058447"/>
                    <a:gd name="connsiteX302" fmla="*/ 561630 w 1632398"/>
                    <a:gd name="connsiteY302" fmla="*/ 669439 h 1058447"/>
                    <a:gd name="connsiteX303" fmla="*/ 549823 w 1632398"/>
                    <a:gd name="connsiteY303" fmla="*/ 662636 h 1058447"/>
                    <a:gd name="connsiteX304" fmla="*/ 536218 w 1632398"/>
                    <a:gd name="connsiteY304" fmla="*/ 657503 h 1058447"/>
                    <a:gd name="connsiteX305" fmla="*/ 521074 w 1632398"/>
                    <a:gd name="connsiteY305" fmla="*/ 655834 h 1058447"/>
                    <a:gd name="connsiteX306" fmla="*/ 507469 w 1632398"/>
                    <a:gd name="connsiteY306" fmla="*/ 654037 h 1058447"/>
                    <a:gd name="connsiteX307" fmla="*/ 493994 w 1632398"/>
                    <a:gd name="connsiteY307" fmla="*/ 659171 h 1058447"/>
                    <a:gd name="connsiteX308" fmla="*/ 483854 w 1632398"/>
                    <a:gd name="connsiteY308" fmla="*/ 669439 h 1058447"/>
                    <a:gd name="connsiteX309" fmla="*/ 468581 w 1632398"/>
                    <a:gd name="connsiteY309" fmla="*/ 672775 h 1058447"/>
                    <a:gd name="connsiteX310" fmla="*/ 455106 w 1632398"/>
                    <a:gd name="connsiteY310" fmla="*/ 671107 h 1058447"/>
                    <a:gd name="connsiteX311" fmla="*/ 443298 w 1632398"/>
                    <a:gd name="connsiteY311" fmla="*/ 686380 h 1058447"/>
                    <a:gd name="connsiteX312" fmla="*/ 431362 w 1632398"/>
                    <a:gd name="connsiteY312" fmla="*/ 679578 h 1058447"/>
                    <a:gd name="connsiteX313" fmla="*/ 407747 w 1632398"/>
                    <a:gd name="connsiteY313" fmla="*/ 682915 h 1058447"/>
                    <a:gd name="connsiteX314" fmla="*/ 353586 w 1632398"/>
                    <a:gd name="connsiteY314" fmla="*/ 727193 h 1058447"/>
                    <a:gd name="connsiteX315" fmla="*/ 324837 w 1632398"/>
                    <a:gd name="connsiteY315" fmla="*/ 732198 h 1058447"/>
                    <a:gd name="connsiteX316" fmla="*/ 299425 w 1632398"/>
                    <a:gd name="connsiteY316" fmla="*/ 744134 h 1058447"/>
                    <a:gd name="connsiteX317" fmla="*/ 274141 w 1632398"/>
                    <a:gd name="connsiteY317" fmla="*/ 766210 h 1058447"/>
                    <a:gd name="connsiteX318" fmla="*/ 257200 w 1632398"/>
                    <a:gd name="connsiteY318" fmla="*/ 759407 h 1058447"/>
                    <a:gd name="connsiteX319" fmla="*/ 235125 w 1632398"/>
                    <a:gd name="connsiteY319" fmla="*/ 745803 h 1058447"/>
                    <a:gd name="connsiteX320" fmla="*/ 209841 w 1632398"/>
                    <a:gd name="connsiteY320" fmla="*/ 750937 h 1058447"/>
                    <a:gd name="connsiteX321" fmla="*/ 184430 w 1632398"/>
                    <a:gd name="connsiteY321" fmla="*/ 761076 h 1058447"/>
                    <a:gd name="connsiteX322" fmla="*/ 143873 w 1632398"/>
                    <a:gd name="connsiteY322" fmla="*/ 762872 h 1058447"/>
                    <a:gd name="connsiteX323" fmla="*/ 113456 w 1632398"/>
                    <a:gd name="connsiteY323" fmla="*/ 762872 h 1058447"/>
                    <a:gd name="connsiteX324" fmla="*/ 84579 w 1632398"/>
                    <a:gd name="connsiteY324" fmla="*/ 766210 h 1058447"/>
                    <a:gd name="connsiteX325" fmla="*/ 72771 w 1632398"/>
                    <a:gd name="connsiteY325" fmla="*/ 771343 h 1058447"/>
                    <a:gd name="connsiteX326" fmla="*/ 62632 w 1632398"/>
                    <a:gd name="connsiteY326" fmla="*/ 754274 h 1058447"/>
                    <a:gd name="connsiteX327" fmla="*/ 47487 w 1632398"/>
                    <a:gd name="connsiteY327" fmla="*/ 742466 h 1058447"/>
                    <a:gd name="connsiteX328" fmla="*/ 25412 w 1632398"/>
                    <a:gd name="connsiteY328" fmla="*/ 727193 h 1058447"/>
                    <a:gd name="connsiteX329" fmla="*/ 0 w 1632398"/>
                    <a:gd name="connsiteY329" fmla="*/ 718594 h 1058447"/>
                    <a:gd name="connsiteX330" fmla="*/ 1797 w 1632398"/>
                    <a:gd name="connsiteY330" fmla="*/ 708455 h 1058447"/>
                    <a:gd name="connsiteX331" fmla="*/ 1797 w 1632398"/>
                    <a:gd name="connsiteY331" fmla="*/ 694851 h 1058447"/>
                    <a:gd name="connsiteX332" fmla="*/ 6802 w 1632398"/>
                    <a:gd name="connsiteY332" fmla="*/ 677909 h 1058447"/>
                    <a:gd name="connsiteX333" fmla="*/ 8471 w 1632398"/>
                    <a:gd name="connsiteY333" fmla="*/ 662636 h 1058447"/>
                    <a:gd name="connsiteX334" fmla="*/ 15273 w 1632398"/>
                    <a:gd name="connsiteY334" fmla="*/ 643898 h 1058447"/>
                    <a:gd name="connsiteX335" fmla="*/ 20407 w 1632398"/>
                    <a:gd name="connsiteY335" fmla="*/ 626957 h 1058447"/>
                    <a:gd name="connsiteX336" fmla="*/ 20407 w 1632398"/>
                    <a:gd name="connsiteY336" fmla="*/ 615021 h 1058447"/>
                    <a:gd name="connsiteX337" fmla="*/ 27081 w 1632398"/>
                    <a:gd name="connsiteY337" fmla="*/ 616690 h 1058447"/>
                    <a:gd name="connsiteX338" fmla="*/ 44022 w 1632398"/>
                    <a:gd name="connsiteY338" fmla="*/ 611556 h 1058447"/>
                    <a:gd name="connsiteX339" fmla="*/ 39016 w 1632398"/>
                    <a:gd name="connsiteY339" fmla="*/ 591278 h 1058447"/>
                    <a:gd name="connsiteX340" fmla="*/ 39016 w 1632398"/>
                    <a:gd name="connsiteY340" fmla="*/ 565737 h 1058447"/>
                    <a:gd name="connsiteX341" fmla="*/ 60963 w 1632398"/>
                    <a:gd name="connsiteY341" fmla="*/ 499512 h 1058447"/>
                    <a:gd name="connsiteX342" fmla="*/ 81242 w 1632398"/>
                    <a:gd name="connsiteY342" fmla="*/ 467170 h 1058447"/>
                    <a:gd name="connsiteX343" fmla="*/ 109990 w 1632398"/>
                    <a:gd name="connsiteY343" fmla="*/ 441758 h 1058447"/>
                    <a:gd name="connsiteX344" fmla="*/ 135402 w 1632398"/>
                    <a:gd name="connsiteY344" fmla="*/ 412880 h 1058447"/>
                    <a:gd name="connsiteX345" fmla="*/ 140408 w 1632398"/>
                    <a:gd name="connsiteY345" fmla="*/ 390805 h 1058447"/>
                    <a:gd name="connsiteX346" fmla="*/ 128600 w 1632398"/>
                    <a:gd name="connsiteY346" fmla="*/ 366934 h 1058447"/>
                    <a:gd name="connsiteX347" fmla="*/ 128600 w 1632398"/>
                    <a:gd name="connsiteY347" fmla="*/ 348324 h 1058447"/>
                    <a:gd name="connsiteX348" fmla="*/ 109990 w 1632398"/>
                    <a:gd name="connsiteY348" fmla="*/ 333051 h 1058447"/>
                    <a:gd name="connsiteX349" fmla="*/ 104985 w 1632398"/>
                    <a:gd name="connsiteY349" fmla="*/ 327917 h 1058447"/>
                    <a:gd name="connsiteX350" fmla="*/ 101520 w 1632398"/>
                    <a:gd name="connsiteY350" fmla="*/ 319446 h 1058447"/>
                    <a:gd name="connsiteX351" fmla="*/ 91381 w 1632398"/>
                    <a:gd name="connsiteY351" fmla="*/ 300708 h 1058447"/>
                    <a:gd name="connsiteX352" fmla="*/ 88044 w 1632398"/>
                    <a:gd name="connsiteY352" fmla="*/ 287104 h 1058447"/>
                    <a:gd name="connsiteX353" fmla="*/ 88044 w 1632398"/>
                    <a:gd name="connsiteY353" fmla="*/ 285436 h 1058447"/>
                    <a:gd name="connsiteX354" fmla="*/ 106654 w 1632398"/>
                    <a:gd name="connsiteY354" fmla="*/ 266697 h 1058447"/>
                    <a:gd name="connsiteX355" fmla="*/ 118461 w 1632398"/>
                    <a:gd name="connsiteY355" fmla="*/ 263360 h 1058447"/>
                    <a:gd name="connsiteX356" fmla="*/ 131937 w 1632398"/>
                    <a:gd name="connsiteY356" fmla="*/ 263360 h 1058447"/>
                    <a:gd name="connsiteX357" fmla="*/ 142205 w 1632398"/>
                    <a:gd name="connsiteY357" fmla="*/ 256558 h 1058447"/>
                    <a:gd name="connsiteX358" fmla="*/ 154012 w 1632398"/>
                    <a:gd name="connsiteY358" fmla="*/ 249756 h 1058447"/>
                    <a:gd name="connsiteX359" fmla="*/ 162483 w 1632398"/>
                    <a:gd name="connsiteY359" fmla="*/ 239617 h 1058447"/>
                    <a:gd name="connsiteX360" fmla="*/ 164151 w 1632398"/>
                    <a:gd name="connsiteY360" fmla="*/ 227681 h 1058447"/>
                    <a:gd name="connsiteX361" fmla="*/ 175959 w 1632398"/>
                    <a:gd name="connsiteY361" fmla="*/ 220879 h 1058447"/>
                    <a:gd name="connsiteX362" fmla="*/ 187766 w 1632398"/>
                    <a:gd name="connsiteY362" fmla="*/ 217542 h 1058447"/>
                    <a:gd name="connsiteX363" fmla="*/ 199703 w 1632398"/>
                    <a:gd name="connsiteY363" fmla="*/ 210740 h 1058447"/>
                    <a:gd name="connsiteX364" fmla="*/ 211510 w 1632398"/>
                    <a:gd name="connsiteY364" fmla="*/ 210740 h 1058447"/>
                    <a:gd name="connsiteX365" fmla="*/ 223318 w 1632398"/>
                    <a:gd name="connsiteY365" fmla="*/ 205606 h 1058447"/>
                    <a:gd name="connsiteX366" fmla="*/ 235125 w 1632398"/>
                    <a:gd name="connsiteY366" fmla="*/ 202141 h 1058447"/>
                    <a:gd name="connsiteX367" fmla="*/ 247061 w 1632398"/>
                    <a:gd name="connsiteY367" fmla="*/ 205606 h 1058447"/>
                    <a:gd name="connsiteX368" fmla="*/ 260537 w 1632398"/>
                    <a:gd name="connsiteY368" fmla="*/ 202141 h 1058447"/>
                    <a:gd name="connsiteX369" fmla="*/ 274141 w 1632398"/>
                    <a:gd name="connsiteY369" fmla="*/ 202141 h 1058447"/>
                    <a:gd name="connsiteX370" fmla="*/ 285949 w 1632398"/>
                    <a:gd name="connsiteY370" fmla="*/ 197135 h 1058447"/>
                    <a:gd name="connsiteX371" fmla="*/ 299425 w 1632398"/>
                    <a:gd name="connsiteY371" fmla="*/ 200472 h 1058447"/>
                    <a:gd name="connsiteX372" fmla="*/ 309564 w 1632398"/>
                    <a:gd name="connsiteY372" fmla="*/ 207275 h 1058447"/>
                    <a:gd name="connsiteX373" fmla="*/ 323169 w 1632398"/>
                    <a:gd name="connsiteY373" fmla="*/ 207275 h 1058447"/>
                    <a:gd name="connsiteX374" fmla="*/ 334976 w 1632398"/>
                    <a:gd name="connsiteY374" fmla="*/ 208943 h 1058447"/>
                    <a:gd name="connsiteX375" fmla="*/ 348452 w 1632398"/>
                    <a:gd name="connsiteY375" fmla="*/ 208943 h 1058447"/>
                    <a:gd name="connsiteX376" fmla="*/ 360388 w 1632398"/>
                    <a:gd name="connsiteY376" fmla="*/ 203937 h 1058447"/>
                    <a:gd name="connsiteX377" fmla="*/ 372196 w 1632398"/>
                    <a:gd name="connsiteY377" fmla="*/ 208943 h 1058447"/>
                    <a:gd name="connsiteX378" fmla="*/ 384003 w 1632398"/>
                    <a:gd name="connsiteY378" fmla="*/ 208943 h 1058447"/>
                    <a:gd name="connsiteX379" fmla="*/ 395939 w 1632398"/>
                    <a:gd name="connsiteY379" fmla="*/ 214077 h 1058447"/>
                    <a:gd name="connsiteX380" fmla="*/ 400945 w 1632398"/>
                    <a:gd name="connsiteY380" fmla="*/ 226013 h 1058447"/>
                    <a:gd name="connsiteX381" fmla="*/ 412752 w 1632398"/>
                    <a:gd name="connsiteY381" fmla="*/ 232815 h 1058447"/>
                    <a:gd name="connsiteX382" fmla="*/ 424688 w 1632398"/>
                    <a:gd name="connsiteY382" fmla="*/ 227681 h 1058447"/>
                    <a:gd name="connsiteX383" fmla="*/ 438164 w 1632398"/>
                    <a:gd name="connsiteY383" fmla="*/ 226013 h 1058447"/>
                    <a:gd name="connsiteX384" fmla="*/ 441501 w 1632398"/>
                    <a:gd name="connsiteY384" fmla="*/ 237820 h 1058447"/>
                    <a:gd name="connsiteX385" fmla="*/ 453437 w 1632398"/>
                    <a:gd name="connsiteY385" fmla="*/ 244622 h 1058447"/>
                    <a:gd name="connsiteX386" fmla="*/ 461908 w 1632398"/>
                    <a:gd name="connsiteY386" fmla="*/ 234483 h 1058447"/>
                    <a:gd name="connsiteX387" fmla="*/ 472047 w 1632398"/>
                    <a:gd name="connsiteY387" fmla="*/ 227681 h 1058447"/>
                    <a:gd name="connsiteX388" fmla="*/ 485523 w 1632398"/>
                    <a:gd name="connsiteY388" fmla="*/ 226013 h 1058447"/>
                    <a:gd name="connsiteX389" fmla="*/ 492325 w 1632398"/>
                    <a:gd name="connsiteY389" fmla="*/ 214077 h 1058447"/>
                    <a:gd name="connsiteX390" fmla="*/ 504132 w 1632398"/>
                    <a:gd name="connsiteY390" fmla="*/ 220879 h 1058447"/>
                    <a:gd name="connsiteX391" fmla="*/ 515940 w 1632398"/>
                    <a:gd name="connsiteY391" fmla="*/ 220879 h 1058447"/>
                    <a:gd name="connsiteX392" fmla="*/ 527876 w 1632398"/>
                    <a:gd name="connsiteY392" fmla="*/ 215745 h 1058447"/>
                    <a:gd name="connsiteX393" fmla="*/ 536218 w 1632398"/>
                    <a:gd name="connsiteY393" fmla="*/ 226013 h 1058447"/>
                    <a:gd name="connsiteX394" fmla="*/ 549823 w 1632398"/>
                    <a:gd name="connsiteY394" fmla="*/ 229350 h 1058447"/>
                    <a:gd name="connsiteX395" fmla="*/ 554828 w 1632398"/>
                    <a:gd name="connsiteY395" fmla="*/ 219210 h 1058447"/>
                    <a:gd name="connsiteX396" fmla="*/ 570101 w 1632398"/>
                    <a:gd name="connsiteY396" fmla="*/ 197135 h 1058447"/>
                    <a:gd name="connsiteX397" fmla="*/ 581909 w 1632398"/>
                    <a:gd name="connsiteY397" fmla="*/ 202141 h 1058447"/>
                    <a:gd name="connsiteX398" fmla="*/ 592048 w 1632398"/>
                    <a:gd name="connsiteY398" fmla="*/ 207275 h 1058447"/>
                    <a:gd name="connsiteX399" fmla="*/ 600518 w 1632398"/>
                    <a:gd name="connsiteY399" fmla="*/ 219210 h 1058447"/>
                    <a:gd name="connsiteX400" fmla="*/ 610658 w 1632398"/>
                    <a:gd name="connsiteY400" fmla="*/ 224216 h 1058447"/>
                    <a:gd name="connsiteX401" fmla="*/ 620797 w 1632398"/>
                    <a:gd name="connsiteY401" fmla="*/ 215745 h 1058447"/>
                    <a:gd name="connsiteX402" fmla="*/ 632733 w 1632398"/>
                    <a:gd name="connsiteY402" fmla="*/ 214077 h 1058447"/>
                    <a:gd name="connsiteX403" fmla="*/ 656348 w 1632398"/>
                    <a:gd name="connsiteY403" fmla="*/ 202141 h 1058447"/>
                    <a:gd name="connsiteX404" fmla="*/ 669952 w 1632398"/>
                    <a:gd name="connsiteY404" fmla="*/ 200472 h 1058447"/>
                    <a:gd name="connsiteX405" fmla="*/ 681760 w 1632398"/>
                    <a:gd name="connsiteY405" fmla="*/ 203937 h 1058447"/>
                    <a:gd name="connsiteX406" fmla="*/ 691899 w 1632398"/>
                    <a:gd name="connsiteY406" fmla="*/ 210740 h 1058447"/>
                    <a:gd name="connsiteX407" fmla="*/ 703706 w 1632398"/>
                    <a:gd name="connsiteY407" fmla="*/ 205606 h 1058447"/>
                    <a:gd name="connsiteX408" fmla="*/ 707172 w 1632398"/>
                    <a:gd name="connsiteY408" fmla="*/ 193670 h 1058447"/>
                    <a:gd name="connsiteX409" fmla="*/ 700369 w 1632398"/>
                    <a:gd name="connsiteY409" fmla="*/ 181862 h 1058447"/>
                    <a:gd name="connsiteX410" fmla="*/ 698701 w 1632398"/>
                    <a:gd name="connsiteY410" fmla="*/ 169927 h 1058447"/>
                    <a:gd name="connsiteX411" fmla="*/ 698701 w 1632398"/>
                    <a:gd name="connsiteY411" fmla="*/ 156322 h 1058447"/>
                    <a:gd name="connsiteX412" fmla="*/ 695236 w 1632398"/>
                    <a:gd name="connsiteY412" fmla="*/ 142718 h 1058447"/>
                    <a:gd name="connsiteX413" fmla="*/ 698701 w 1632398"/>
                    <a:gd name="connsiteY413" fmla="*/ 132579 h 1058447"/>
                    <a:gd name="connsiteX414" fmla="*/ 705375 w 1632398"/>
                    <a:gd name="connsiteY414" fmla="*/ 120643 h 1058447"/>
                    <a:gd name="connsiteX415" fmla="*/ 712177 w 1632398"/>
                    <a:gd name="connsiteY415" fmla="*/ 110504 h 1058447"/>
                    <a:gd name="connsiteX416" fmla="*/ 717311 w 1632398"/>
                    <a:gd name="connsiteY416" fmla="*/ 98568 h 1058447"/>
                    <a:gd name="connsiteX417" fmla="*/ 729119 w 1632398"/>
                    <a:gd name="connsiteY417" fmla="*/ 90097 h 1058447"/>
                    <a:gd name="connsiteX418" fmla="*/ 740926 w 1632398"/>
                    <a:gd name="connsiteY418" fmla="*/ 86632 h 1058447"/>
                    <a:gd name="connsiteX419" fmla="*/ 749397 w 1632398"/>
                    <a:gd name="connsiteY419" fmla="*/ 78161 h 1058447"/>
                    <a:gd name="connsiteX420" fmla="*/ 762873 w 1632398"/>
                    <a:gd name="connsiteY420" fmla="*/ 78161 h 1058447"/>
                    <a:gd name="connsiteX421" fmla="*/ 774809 w 1632398"/>
                    <a:gd name="connsiteY421" fmla="*/ 74824 h 1058447"/>
                    <a:gd name="connsiteX422" fmla="*/ 779814 w 1632398"/>
                    <a:gd name="connsiteY422" fmla="*/ 73027 h 1058447"/>
                    <a:gd name="connsiteX423" fmla="*/ 779814 w 1632398"/>
                    <a:gd name="connsiteY423" fmla="*/ 71359 h 1058447"/>
                    <a:gd name="connsiteX424" fmla="*/ 789953 w 1632398"/>
                    <a:gd name="connsiteY424" fmla="*/ 76493 h 1058447"/>
                    <a:gd name="connsiteX425" fmla="*/ 803558 w 1632398"/>
                    <a:gd name="connsiteY425" fmla="*/ 78161 h 1058447"/>
                    <a:gd name="connsiteX426" fmla="*/ 812028 w 1632398"/>
                    <a:gd name="connsiteY426" fmla="*/ 68022 h 1058447"/>
                    <a:gd name="connsiteX427" fmla="*/ 817033 w 1632398"/>
                    <a:gd name="connsiteY427" fmla="*/ 57754 h 1058447"/>
                    <a:gd name="connsiteX428" fmla="*/ 817033 w 1632398"/>
                    <a:gd name="connsiteY428" fmla="*/ 44150 h 1058447"/>
                    <a:gd name="connsiteX429" fmla="*/ 827173 w 1632398"/>
                    <a:gd name="connsiteY429" fmla="*/ 34011 h 1058447"/>
                    <a:gd name="connsiteX430" fmla="*/ 852585 w 1632398"/>
                    <a:gd name="connsiteY430" fmla="*/ 32343 h 1058447"/>
                    <a:gd name="connsiteX431" fmla="*/ 866061 w 1632398"/>
                    <a:gd name="connsiteY431" fmla="*/ 28877 h 1058447"/>
                    <a:gd name="connsiteX432" fmla="*/ 876328 w 1632398"/>
                    <a:gd name="connsiteY432" fmla="*/ 22075 h 1058447"/>
                    <a:gd name="connsiteX433" fmla="*/ 888136 w 1632398"/>
                    <a:gd name="connsiteY433" fmla="*/ 15273 h 1058447"/>
                    <a:gd name="connsiteX434" fmla="*/ 899943 w 1632398"/>
                    <a:gd name="connsiteY434" fmla="*/ 15273 h 1058447"/>
                    <a:gd name="connsiteX435" fmla="*/ 913419 w 1632398"/>
                    <a:gd name="connsiteY435" fmla="*/ 11936 h 1058447"/>
                    <a:gd name="connsiteX436" fmla="*/ 921890 w 1632398"/>
                    <a:gd name="connsiteY436" fmla="*/ 5134 h 1058447"/>
                    <a:gd name="connsiteX437" fmla="*/ 933826 w 1632398"/>
                    <a:gd name="connsiteY437" fmla="*/ 0 h 1058447"/>
                    <a:gd name="connsiteX438" fmla="*/ 957441 w 1632398"/>
                    <a:gd name="connsiteY438" fmla="*/ 10268 h 1058447"/>
                    <a:gd name="connsiteX439" fmla="*/ 967580 w 1632398"/>
                    <a:gd name="connsiteY439" fmla="*/ 20407 h 1058447"/>
                    <a:gd name="connsiteX440" fmla="*/ 971045 w 1632398"/>
                    <a:gd name="connsiteY440" fmla="*/ 32343 h 1058447"/>
                    <a:gd name="connsiteX441" fmla="*/ 1004800 w 1632398"/>
                    <a:gd name="connsiteY441" fmla="*/ 52749 h 1058447"/>
                    <a:gd name="connsiteX442" fmla="*/ 1008265 w 1632398"/>
                    <a:gd name="connsiteY442" fmla="*/ 66225 h 1058447"/>
                    <a:gd name="connsiteX443" fmla="*/ 997998 w 1632398"/>
                    <a:gd name="connsiteY443" fmla="*/ 74824 h 1058447"/>
                    <a:gd name="connsiteX444" fmla="*/ 986190 w 1632398"/>
                    <a:gd name="connsiteY444" fmla="*/ 79830 h 1058447"/>
                    <a:gd name="connsiteX445" fmla="*/ 994660 w 1632398"/>
                    <a:gd name="connsiteY445" fmla="*/ 90097 h 1058447"/>
                    <a:gd name="connsiteX446" fmla="*/ 1011602 w 1632398"/>
                    <a:gd name="connsiteY446" fmla="*/ 124108 h 1058447"/>
                    <a:gd name="connsiteX447" fmla="*/ 1023410 w 1632398"/>
                    <a:gd name="connsiteY447" fmla="*/ 129113 h 1058447"/>
                    <a:gd name="connsiteX448" fmla="*/ 1062298 w 1632398"/>
                    <a:gd name="connsiteY448" fmla="*/ 129113 h 1058447"/>
                    <a:gd name="connsiteX449" fmla="*/ 1072437 w 1632398"/>
                    <a:gd name="connsiteY449" fmla="*/ 120643 h 1058447"/>
                    <a:gd name="connsiteX450" fmla="*/ 1086041 w 1632398"/>
                    <a:gd name="connsiteY450" fmla="*/ 117306 h 1058447"/>
                    <a:gd name="connsiteX451" fmla="*/ 1092715 w 1632398"/>
                    <a:gd name="connsiteY451" fmla="*/ 127445 h 1058447"/>
                    <a:gd name="connsiteX452" fmla="*/ 1104651 w 1632398"/>
                    <a:gd name="connsiteY452" fmla="*/ 134247 h 1058447"/>
                    <a:gd name="connsiteX453" fmla="*/ 1114790 w 1632398"/>
                    <a:gd name="connsiteY453" fmla="*/ 141049 h 1058447"/>
                    <a:gd name="connsiteX454" fmla="*/ 1140202 w 1632398"/>
                    <a:gd name="connsiteY454" fmla="*/ 180066 h 1058447"/>
                    <a:gd name="connsiteX455" fmla="*/ 1138405 w 1632398"/>
                    <a:gd name="connsiteY455" fmla="*/ 193670 h 1058447"/>
                    <a:gd name="connsiteX456" fmla="*/ 1146876 w 1632398"/>
                    <a:gd name="connsiteY456" fmla="*/ 203937 h 1058447"/>
                    <a:gd name="connsiteX457" fmla="*/ 1172288 w 1632398"/>
                    <a:gd name="connsiteY457" fmla="*/ 214077 h 1058447"/>
                    <a:gd name="connsiteX458" fmla="*/ 1182427 w 1632398"/>
                    <a:gd name="connsiteY458" fmla="*/ 203937 h 1058447"/>
                    <a:gd name="connsiteX459" fmla="*/ 1194235 w 1632398"/>
                    <a:gd name="connsiteY459" fmla="*/ 197135 h 1058447"/>
                    <a:gd name="connsiteX460" fmla="*/ 1206170 w 1632398"/>
                    <a:gd name="connsiteY460" fmla="*/ 197135 h 1058447"/>
                    <a:gd name="connsiteX461" fmla="*/ 1229785 w 1632398"/>
                    <a:gd name="connsiteY461" fmla="*/ 207275 h 105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1632398" h="1058447">
                      <a:moveTo>
                        <a:pt x="1229785" y="207275"/>
                      </a:moveTo>
                      <a:lnTo>
                        <a:pt x="1239925" y="200472"/>
                      </a:lnTo>
                      <a:lnTo>
                        <a:pt x="1253529" y="202141"/>
                      </a:lnTo>
                      <a:lnTo>
                        <a:pt x="1265337" y="195338"/>
                      </a:lnTo>
                      <a:lnTo>
                        <a:pt x="1305893" y="159659"/>
                      </a:lnTo>
                      <a:lnTo>
                        <a:pt x="1319498" y="157991"/>
                      </a:lnTo>
                      <a:lnTo>
                        <a:pt x="1360054" y="195338"/>
                      </a:lnTo>
                      <a:lnTo>
                        <a:pt x="1382001" y="208943"/>
                      </a:lnTo>
                      <a:lnTo>
                        <a:pt x="1393808" y="203937"/>
                      </a:lnTo>
                      <a:lnTo>
                        <a:pt x="1395605" y="190333"/>
                      </a:lnTo>
                      <a:lnTo>
                        <a:pt x="1409081" y="185199"/>
                      </a:lnTo>
                      <a:lnTo>
                        <a:pt x="1420889" y="193670"/>
                      </a:lnTo>
                      <a:lnTo>
                        <a:pt x="1432825" y="190333"/>
                      </a:lnTo>
                      <a:lnTo>
                        <a:pt x="1446301" y="192002"/>
                      </a:lnTo>
                      <a:lnTo>
                        <a:pt x="1458108" y="198804"/>
                      </a:lnTo>
                      <a:lnTo>
                        <a:pt x="1471713" y="193670"/>
                      </a:lnTo>
                      <a:lnTo>
                        <a:pt x="1481852" y="188665"/>
                      </a:lnTo>
                      <a:lnTo>
                        <a:pt x="1507136" y="195338"/>
                      </a:lnTo>
                      <a:lnTo>
                        <a:pt x="1519071" y="190333"/>
                      </a:lnTo>
                      <a:lnTo>
                        <a:pt x="1544355" y="200472"/>
                      </a:lnTo>
                      <a:lnTo>
                        <a:pt x="1557959" y="197135"/>
                      </a:lnTo>
                      <a:lnTo>
                        <a:pt x="1569767" y="192002"/>
                      </a:lnTo>
                      <a:lnTo>
                        <a:pt x="1583371" y="195338"/>
                      </a:lnTo>
                      <a:lnTo>
                        <a:pt x="1574901" y="205606"/>
                      </a:lnTo>
                      <a:lnTo>
                        <a:pt x="1600184" y="237820"/>
                      </a:lnTo>
                      <a:lnTo>
                        <a:pt x="1596847" y="265029"/>
                      </a:lnTo>
                      <a:lnTo>
                        <a:pt x="1585040" y="271831"/>
                      </a:lnTo>
                      <a:lnTo>
                        <a:pt x="1573104" y="280302"/>
                      </a:lnTo>
                      <a:lnTo>
                        <a:pt x="1585040" y="288772"/>
                      </a:lnTo>
                      <a:lnTo>
                        <a:pt x="1598516" y="285436"/>
                      </a:lnTo>
                      <a:lnTo>
                        <a:pt x="1610323" y="293906"/>
                      </a:lnTo>
                      <a:lnTo>
                        <a:pt x="1598516" y="302377"/>
                      </a:lnTo>
                      <a:lnTo>
                        <a:pt x="1588377" y="309179"/>
                      </a:lnTo>
                      <a:lnTo>
                        <a:pt x="1590045" y="336388"/>
                      </a:lnTo>
                      <a:lnTo>
                        <a:pt x="1601981" y="343190"/>
                      </a:lnTo>
                      <a:lnTo>
                        <a:pt x="1610323" y="353329"/>
                      </a:lnTo>
                      <a:lnTo>
                        <a:pt x="1612120" y="366934"/>
                      </a:lnTo>
                      <a:lnTo>
                        <a:pt x="1625596" y="370399"/>
                      </a:lnTo>
                      <a:lnTo>
                        <a:pt x="1632398" y="440089"/>
                      </a:lnTo>
                      <a:lnTo>
                        <a:pt x="1622259" y="448560"/>
                      </a:lnTo>
                      <a:lnTo>
                        <a:pt x="1608655" y="448560"/>
                      </a:lnTo>
                      <a:lnTo>
                        <a:pt x="1595179" y="451897"/>
                      </a:lnTo>
                      <a:lnTo>
                        <a:pt x="1583371" y="458699"/>
                      </a:lnTo>
                      <a:lnTo>
                        <a:pt x="1569767" y="457030"/>
                      </a:lnTo>
                      <a:lnTo>
                        <a:pt x="1556291" y="455362"/>
                      </a:lnTo>
                      <a:lnTo>
                        <a:pt x="1542686" y="494378"/>
                      </a:lnTo>
                      <a:lnTo>
                        <a:pt x="1530879" y="502849"/>
                      </a:lnTo>
                      <a:lnTo>
                        <a:pt x="1520740" y="513117"/>
                      </a:lnTo>
                      <a:lnTo>
                        <a:pt x="1517403" y="540325"/>
                      </a:lnTo>
                      <a:lnTo>
                        <a:pt x="1524077" y="553801"/>
                      </a:lnTo>
                      <a:lnTo>
                        <a:pt x="1476718" y="579342"/>
                      </a:lnTo>
                      <a:lnTo>
                        <a:pt x="1463242" y="589481"/>
                      </a:lnTo>
                      <a:lnTo>
                        <a:pt x="1453103" y="609887"/>
                      </a:lnTo>
                      <a:lnTo>
                        <a:pt x="1439498" y="613353"/>
                      </a:lnTo>
                      <a:lnTo>
                        <a:pt x="1429360" y="625160"/>
                      </a:lnTo>
                      <a:lnTo>
                        <a:pt x="1414215" y="637096"/>
                      </a:lnTo>
                      <a:lnTo>
                        <a:pt x="1414215" y="657503"/>
                      </a:lnTo>
                      <a:lnTo>
                        <a:pt x="1390472" y="652369"/>
                      </a:lnTo>
                      <a:lnTo>
                        <a:pt x="1360054" y="682915"/>
                      </a:lnTo>
                      <a:lnTo>
                        <a:pt x="1356717" y="691514"/>
                      </a:lnTo>
                      <a:lnTo>
                        <a:pt x="1351584" y="682915"/>
                      </a:lnTo>
                      <a:lnTo>
                        <a:pt x="1336311" y="694851"/>
                      </a:lnTo>
                      <a:lnTo>
                        <a:pt x="1322834" y="699984"/>
                      </a:lnTo>
                      <a:lnTo>
                        <a:pt x="1314364" y="713589"/>
                      </a:lnTo>
                      <a:lnTo>
                        <a:pt x="1304225" y="733995"/>
                      </a:lnTo>
                      <a:lnTo>
                        <a:pt x="1299091" y="735664"/>
                      </a:lnTo>
                      <a:lnTo>
                        <a:pt x="1294086" y="757739"/>
                      </a:lnTo>
                      <a:lnTo>
                        <a:pt x="1287283" y="779814"/>
                      </a:lnTo>
                      <a:lnTo>
                        <a:pt x="1275476" y="788285"/>
                      </a:lnTo>
                      <a:lnTo>
                        <a:pt x="1277144" y="779814"/>
                      </a:lnTo>
                      <a:lnTo>
                        <a:pt x="1287283" y="769675"/>
                      </a:lnTo>
                      <a:lnTo>
                        <a:pt x="1292417" y="759407"/>
                      </a:lnTo>
                      <a:lnTo>
                        <a:pt x="1285615" y="747471"/>
                      </a:lnTo>
                      <a:lnTo>
                        <a:pt x="1277144" y="737332"/>
                      </a:lnTo>
                      <a:lnTo>
                        <a:pt x="1268673" y="739001"/>
                      </a:lnTo>
                      <a:lnTo>
                        <a:pt x="1270342" y="749268"/>
                      </a:lnTo>
                      <a:lnTo>
                        <a:pt x="1268673" y="766210"/>
                      </a:lnTo>
                      <a:lnTo>
                        <a:pt x="1261871" y="778145"/>
                      </a:lnTo>
                      <a:lnTo>
                        <a:pt x="1256866" y="788285"/>
                      </a:lnTo>
                      <a:lnTo>
                        <a:pt x="1268673" y="812028"/>
                      </a:lnTo>
                      <a:lnTo>
                        <a:pt x="1272139" y="827429"/>
                      </a:lnTo>
                      <a:lnTo>
                        <a:pt x="1263668" y="830766"/>
                      </a:lnTo>
                      <a:lnTo>
                        <a:pt x="1263668" y="823964"/>
                      </a:lnTo>
                      <a:lnTo>
                        <a:pt x="1246727" y="807023"/>
                      </a:lnTo>
                      <a:lnTo>
                        <a:pt x="1246727" y="800220"/>
                      </a:lnTo>
                      <a:lnTo>
                        <a:pt x="1241593" y="793418"/>
                      </a:lnTo>
                      <a:lnTo>
                        <a:pt x="1233123" y="805354"/>
                      </a:lnTo>
                      <a:lnTo>
                        <a:pt x="1228117" y="818830"/>
                      </a:lnTo>
                      <a:lnTo>
                        <a:pt x="1224780" y="817162"/>
                      </a:lnTo>
                      <a:lnTo>
                        <a:pt x="1226449" y="805354"/>
                      </a:lnTo>
                      <a:lnTo>
                        <a:pt x="1219646" y="800220"/>
                      </a:lnTo>
                      <a:lnTo>
                        <a:pt x="1207839" y="805354"/>
                      </a:lnTo>
                      <a:lnTo>
                        <a:pt x="1197700" y="807023"/>
                      </a:lnTo>
                      <a:lnTo>
                        <a:pt x="1194235" y="803557"/>
                      </a:lnTo>
                      <a:lnTo>
                        <a:pt x="1189229" y="788285"/>
                      </a:lnTo>
                      <a:lnTo>
                        <a:pt x="1180758" y="781482"/>
                      </a:lnTo>
                      <a:lnTo>
                        <a:pt x="1184095" y="807023"/>
                      </a:lnTo>
                      <a:lnTo>
                        <a:pt x="1180758" y="810360"/>
                      </a:lnTo>
                      <a:lnTo>
                        <a:pt x="1172288" y="812028"/>
                      </a:lnTo>
                      <a:lnTo>
                        <a:pt x="1152009" y="807023"/>
                      </a:lnTo>
                      <a:lnTo>
                        <a:pt x="1146876" y="810360"/>
                      </a:lnTo>
                      <a:lnTo>
                        <a:pt x="1157015" y="813825"/>
                      </a:lnTo>
                      <a:lnTo>
                        <a:pt x="1167154" y="822295"/>
                      </a:lnTo>
                      <a:lnTo>
                        <a:pt x="1175625" y="817162"/>
                      </a:lnTo>
                      <a:lnTo>
                        <a:pt x="1180758" y="818830"/>
                      </a:lnTo>
                      <a:lnTo>
                        <a:pt x="1187560" y="827429"/>
                      </a:lnTo>
                      <a:lnTo>
                        <a:pt x="1190897" y="837568"/>
                      </a:lnTo>
                      <a:lnTo>
                        <a:pt x="1201037" y="842702"/>
                      </a:lnTo>
                      <a:lnTo>
                        <a:pt x="1202705" y="837568"/>
                      </a:lnTo>
                      <a:lnTo>
                        <a:pt x="1201037" y="825633"/>
                      </a:lnTo>
                      <a:lnTo>
                        <a:pt x="1209507" y="827429"/>
                      </a:lnTo>
                      <a:lnTo>
                        <a:pt x="1217978" y="823964"/>
                      </a:lnTo>
                      <a:lnTo>
                        <a:pt x="1228117" y="829098"/>
                      </a:lnTo>
                      <a:lnTo>
                        <a:pt x="1236588" y="823964"/>
                      </a:lnTo>
                      <a:lnTo>
                        <a:pt x="1236588" y="847708"/>
                      </a:lnTo>
                      <a:lnTo>
                        <a:pt x="1239925" y="851173"/>
                      </a:lnTo>
                      <a:lnTo>
                        <a:pt x="1250064" y="842702"/>
                      </a:lnTo>
                      <a:lnTo>
                        <a:pt x="1255198" y="842702"/>
                      </a:lnTo>
                      <a:lnTo>
                        <a:pt x="1256866" y="859643"/>
                      </a:lnTo>
                      <a:lnTo>
                        <a:pt x="1268673" y="852841"/>
                      </a:lnTo>
                      <a:lnTo>
                        <a:pt x="1277144" y="851173"/>
                      </a:lnTo>
                      <a:lnTo>
                        <a:pt x="1292417" y="861312"/>
                      </a:lnTo>
                      <a:lnTo>
                        <a:pt x="1299091" y="881718"/>
                      </a:lnTo>
                      <a:lnTo>
                        <a:pt x="1307561" y="895323"/>
                      </a:lnTo>
                      <a:lnTo>
                        <a:pt x="1311027" y="886852"/>
                      </a:lnTo>
                      <a:lnTo>
                        <a:pt x="1336311" y="886852"/>
                      </a:lnTo>
                      <a:lnTo>
                        <a:pt x="1343113" y="886852"/>
                      </a:lnTo>
                      <a:lnTo>
                        <a:pt x="1343113" y="874916"/>
                      </a:lnTo>
                      <a:lnTo>
                        <a:pt x="1366856" y="883387"/>
                      </a:lnTo>
                      <a:lnTo>
                        <a:pt x="1378664" y="854510"/>
                      </a:lnTo>
                      <a:lnTo>
                        <a:pt x="1387134" y="851173"/>
                      </a:lnTo>
                      <a:lnTo>
                        <a:pt x="1392140" y="859643"/>
                      </a:lnTo>
                      <a:lnTo>
                        <a:pt x="1404076" y="847708"/>
                      </a:lnTo>
                      <a:lnTo>
                        <a:pt x="1424354" y="835900"/>
                      </a:lnTo>
                      <a:lnTo>
                        <a:pt x="1446301" y="832435"/>
                      </a:lnTo>
                      <a:lnTo>
                        <a:pt x="1447969" y="847708"/>
                      </a:lnTo>
                      <a:lnTo>
                        <a:pt x="1441167" y="856306"/>
                      </a:lnTo>
                      <a:lnTo>
                        <a:pt x="1442964" y="868114"/>
                      </a:lnTo>
                      <a:lnTo>
                        <a:pt x="1447969" y="880050"/>
                      </a:lnTo>
                      <a:lnTo>
                        <a:pt x="1449638" y="886852"/>
                      </a:lnTo>
                      <a:lnTo>
                        <a:pt x="1446301" y="891986"/>
                      </a:lnTo>
                      <a:lnTo>
                        <a:pt x="1419220" y="898788"/>
                      </a:lnTo>
                      <a:lnTo>
                        <a:pt x="1415883" y="902125"/>
                      </a:lnTo>
                      <a:lnTo>
                        <a:pt x="1414215" y="907259"/>
                      </a:lnTo>
                      <a:lnTo>
                        <a:pt x="1395605" y="908927"/>
                      </a:lnTo>
                      <a:lnTo>
                        <a:pt x="1380332" y="907259"/>
                      </a:lnTo>
                      <a:lnTo>
                        <a:pt x="1354920" y="907259"/>
                      </a:lnTo>
                      <a:lnTo>
                        <a:pt x="1343113" y="927665"/>
                      </a:lnTo>
                      <a:lnTo>
                        <a:pt x="1332974" y="946275"/>
                      </a:lnTo>
                      <a:lnTo>
                        <a:pt x="1322834" y="966682"/>
                      </a:lnTo>
                      <a:lnTo>
                        <a:pt x="1300888" y="970019"/>
                      </a:lnTo>
                      <a:lnTo>
                        <a:pt x="1285615" y="978617"/>
                      </a:lnTo>
                      <a:lnTo>
                        <a:pt x="1277144" y="983623"/>
                      </a:lnTo>
                      <a:lnTo>
                        <a:pt x="1288952" y="987088"/>
                      </a:lnTo>
                      <a:lnTo>
                        <a:pt x="1277144" y="993890"/>
                      </a:lnTo>
                      <a:lnTo>
                        <a:pt x="1272139" y="1007495"/>
                      </a:lnTo>
                      <a:lnTo>
                        <a:pt x="1272139" y="1015965"/>
                      </a:lnTo>
                      <a:lnTo>
                        <a:pt x="1268673" y="1024436"/>
                      </a:lnTo>
                      <a:lnTo>
                        <a:pt x="1256866" y="1027901"/>
                      </a:lnTo>
                      <a:lnTo>
                        <a:pt x="1241593" y="1046511"/>
                      </a:lnTo>
                      <a:lnTo>
                        <a:pt x="1211176" y="1053313"/>
                      </a:lnTo>
                      <a:lnTo>
                        <a:pt x="1206170" y="1051645"/>
                      </a:lnTo>
                      <a:lnTo>
                        <a:pt x="1180758" y="1041378"/>
                      </a:lnTo>
                      <a:lnTo>
                        <a:pt x="1184095" y="1026105"/>
                      </a:lnTo>
                      <a:lnTo>
                        <a:pt x="1179090" y="1009163"/>
                      </a:lnTo>
                      <a:lnTo>
                        <a:pt x="1179090" y="993890"/>
                      </a:lnTo>
                      <a:lnTo>
                        <a:pt x="1172288" y="976821"/>
                      </a:lnTo>
                      <a:lnTo>
                        <a:pt x="1158812" y="959879"/>
                      </a:lnTo>
                      <a:lnTo>
                        <a:pt x="1146876" y="959879"/>
                      </a:lnTo>
                      <a:lnTo>
                        <a:pt x="1135068" y="965013"/>
                      </a:lnTo>
                      <a:lnTo>
                        <a:pt x="1118127" y="954746"/>
                      </a:lnTo>
                      <a:lnTo>
                        <a:pt x="1096180" y="947944"/>
                      </a:lnTo>
                      <a:lnTo>
                        <a:pt x="1084373" y="951409"/>
                      </a:lnTo>
                      <a:lnTo>
                        <a:pt x="1067431" y="954746"/>
                      </a:lnTo>
                      <a:lnTo>
                        <a:pt x="1063966" y="951409"/>
                      </a:lnTo>
                      <a:lnTo>
                        <a:pt x="1067431" y="937804"/>
                      </a:lnTo>
                      <a:lnTo>
                        <a:pt x="1082576" y="925869"/>
                      </a:lnTo>
                      <a:lnTo>
                        <a:pt x="1086041" y="915729"/>
                      </a:lnTo>
                      <a:lnTo>
                        <a:pt x="1097849" y="895323"/>
                      </a:lnTo>
                      <a:lnTo>
                        <a:pt x="1111325" y="880050"/>
                      </a:lnTo>
                      <a:lnTo>
                        <a:pt x="1118127" y="876585"/>
                      </a:lnTo>
                      <a:lnTo>
                        <a:pt x="1140202" y="864777"/>
                      </a:lnTo>
                      <a:lnTo>
                        <a:pt x="1155347" y="854510"/>
                      </a:lnTo>
                      <a:lnTo>
                        <a:pt x="1160480" y="847708"/>
                      </a:lnTo>
                      <a:lnTo>
                        <a:pt x="1152009" y="846039"/>
                      </a:lnTo>
                      <a:lnTo>
                        <a:pt x="1148544" y="832435"/>
                      </a:lnTo>
                      <a:lnTo>
                        <a:pt x="1133400" y="823964"/>
                      </a:lnTo>
                      <a:lnTo>
                        <a:pt x="1128266" y="837568"/>
                      </a:lnTo>
                      <a:lnTo>
                        <a:pt x="1116459" y="835900"/>
                      </a:lnTo>
                      <a:lnTo>
                        <a:pt x="1107988" y="834231"/>
                      </a:lnTo>
                      <a:lnTo>
                        <a:pt x="1104651" y="827429"/>
                      </a:lnTo>
                      <a:lnTo>
                        <a:pt x="1097849" y="832435"/>
                      </a:lnTo>
                      <a:lnTo>
                        <a:pt x="1091046" y="834231"/>
                      </a:lnTo>
                      <a:lnTo>
                        <a:pt x="1091046" y="840905"/>
                      </a:lnTo>
                      <a:lnTo>
                        <a:pt x="1079239" y="842702"/>
                      </a:lnTo>
                      <a:lnTo>
                        <a:pt x="1050490" y="857975"/>
                      </a:lnTo>
                      <a:lnTo>
                        <a:pt x="1042019" y="863109"/>
                      </a:lnTo>
                      <a:lnTo>
                        <a:pt x="1025078" y="861312"/>
                      </a:lnTo>
                      <a:lnTo>
                        <a:pt x="1013270" y="859643"/>
                      </a:lnTo>
                      <a:lnTo>
                        <a:pt x="1006468" y="854510"/>
                      </a:lnTo>
                      <a:lnTo>
                        <a:pt x="999795" y="851173"/>
                      </a:lnTo>
                      <a:lnTo>
                        <a:pt x="987858" y="851173"/>
                      </a:lnTo>
                      <a:lnTo>
                        <a:pt x="969249" y="857975"/>
                      </a:lnTo>
                      <a:lnTo>
                        <a:pt x="964243" y="851173"/>
                      </a:lnTo>
                      <a:lnTo>
                        <a:pt x="982853" y="829098"/>
                      </a:lnTo>
                      <a:lnTo>
                        <a:pt x="979388" y="823964"/>
                      </a:lnTo>
                      <a:lnTo>
                        <a:pt x="952436" y="827429"/>
                      </a:lnTo>
                      <a:lnTo>
                        <a:pt x="940500" y="825633"/>
                      </a:lnTo>
                      <a:lnTo>
                        <a:pt x="954104" y="815493"/>
                      </a:lnTo>
                      <a:lnTo>
                        <a:pt x="979388" y="813825"/>
                      </a:lnTo>
                      <a:lnTo>
                        <a:pt x="997998" y="812028"/>
                      </a:lnTo>
                      <a:lnTo>
                        <a:pt x="994660" y="803557"/>
                      </a:lnTo>
                      <a:lnTo>
                        <a:pt x="984522" y="805354"/>
                      </a:lnTo>
                      <a:lnTo>
                        <a:pt x="969249" y="791750"/>
                      </a:lnTo>
                      <a:lnTo>
                        <a:pt x="957441" y="778145"/>
                      </a:lnTo>
                      <a:lnTo>
                        <a:pt x="955772" y="789953"/>
                      </a:lnTo>
                      <a:lnTo>
                        <a:pt x="943965" y="800220"/>
                      </a:lnTo>
                      <a:lnTo>
                        <a:pt x="928692" y="808691"/>
                      </a:lnTo>
                      <a:lnTo>
                        <a:pt x="928692" y="791750"/>
                      </a:lnTo>
                      <a:lnTo>
                        <a:pt x="920222" y="801889"/>
                      </a:lnTo>
                      <a:lnTo>
                        <a:pt x="903280" y="817162"/>
                      </a:lnTo>
                      <a:lnTo>
                        <a:pt x="889804" y="822295"/>
                      </a:lnTo>
                      <a:lnTo>
                        <a:pt x="876328" y="829098"/>
                      </a:lnTo>
                      <a:lnTo>
                        <a:pt x="866061" y="837568"/>
                      </a:lnTo>
                      <a:lnTo>
                        <a:pt x="854253" y="842702"/>
                      </a:lnTo>
                      <a:lnTo>
                        <a:pt x="857718" y="857975"/>
                      </a:lnTo>
                      <a:lnTo>
                        <a:pt x="849248" y="878381"/>
                      </a:lnTo>
                      <a:lnTo>
                        <a:pt x="842446" y="891986"/>
                      </a:lnTo>
                      <a:lnTo>
                        <a:pt x="835643" y="891986"/>
                      </a:lnTo>
                      <a:lnTo>
                        <a:pt x="827173" y="880050"/>
                      </a:lnTo>
                      <a:lnTo>
                        <a:pt x="820499" y="878381"/>
                      </a:lnTo>
                      <a:lnTo>
                        <a:pt x="812028" y="880050"/>
                      </a:lnTo>
                      <a:lnTo>
                        <a:pt x="803558" y="874916"/>
                      </a:lnTo>
                      <a:lnTo>
                        <a:pt x="810360" y="885184"/>
                      </a:lnTo>
                      <a:lnTo>
                        <a:pt x="828841" y="895323"/>
                      </a:lnTo>
                      <a:lnTo>
                        <a:pt x="837312" y="914061"/>
                      </a:lnTo>
                      <a:lnTo>
                        <a:pt x="830638" y="934467"/>
                      </a:lnTo>
                      <a:lnTo>
                        <a:pt x="823836" y="946275"/>
                      </a:lnTo>
                      <a:lnTo>
                        <a:pt x="812028" y="947944"/>
                      </a:lnTo>
                      <a:lnTo>
                        <a:pt x="800092" y="951409"/>
                      </a:lnTo>
                      <a:lnTo>
                        <a:pt x="798424" y="961548"/>
                      </a:lnTo>
                      <a:lnTo>
                        <a:pt x="788285" y="968350"/>
                      </a:lnTo>
                      <a:lnTo>
                        <a:pt x="789953" y="981955"/>
                      </a:lnTo>
                      <a:lnTo>
                        <a:pt x="779814" y="978617"/>
                      </a:lnTo>
                      <a:lnTo>
                        <a:pt x="774809" y="963345"/>
                      </a:lnTo>
                      <a:lnTo>
                        <a:pt x="771343" y="956542"/>
                      </a:lnTo>
                      <a:lnTo>
                        <a:pt x="778145" y="990425"/>
                      </a:lnTo>
                      <a:lnTo>
                        <a:pt x="781482" y="1005698"/>
                      </a:lnTo>
                      <a:lnTo>
                        <a:pt x="786616" y="1015965"/>
                      </a:lnTo>
                      <a:lnTo>
                        <a:pt x="781482" y="1019302"/>
                      </a:lnTo>
                      <a:lnTo>
                        <a:pt x="771343" y="1015965"/>
                      </a:lnTo>
                      <a:lnTo>
                        <a:pt x="756199" y="1017634"/>
                      </a:lnTo>
                      <a:lnTo>
                        <a:pt x="740926" y="1027901"/>
                      </a:lnTo>
                      <a:lnTo>
                        <a:pt x="715514" y="1038040"/>
                      </a:lnTo>
                      <a:lnTo>
                        <a:pt x="700369" y="1054982"/>
                      </a:lnTo>
                      <a:lnTo>
                        <a:pt x="680091" y="1058447"/>
                      </a:lnTo>
                      <a:lnTo>
                        <a:pt x="671621" y="1051645"/>
                      </a:lnTo>
                      <a:lnTo>
                        <a:pt x="681760" y="1036372"/>
                      </a:lnTo>
                      <a:lnTo>
                        <a:pt x="680091" y="1022768"/>
                      </a:lnTo>
                      <a:lnTo>
                        <a:pt x="681760" y="1007495"/>
                      </a:lnTo>
                      <a:lnTo>
                        <a:pt x="693567" y="997227"/>
                      </a:lnTo>
                      <a:lnTo>
                        <a:pt x="693567" y="983623"/>
                      </a:lnTo>
                      <a:lnTo>
                        <a:pt x="700369" y="971815"/>
                      </a:lnTo>
                      <a:lnTo>
                        <a:pt x="712177" y="963345"/>
                      </a:lnTo>
                      <a:lnTo>
                        <a:pt x="712177" y="947944"/>
                      </a:lnTo>
                      <a:lnTo>
                        <a:pt x="710509" y="934467"/>
                      </a:lnTo>
                      <a:lnTo>
                        <a:pt x="708840" y="919066"/>
                      </a:lnTo>
                      <a:lnTo>
                        <a:pt x="712177" y="903794"/>
                      </a:lnTo>
                      <a:lnTo>
                        <a:pt x="723985" y="895323"/>
                      </a:lnTo>
                      <a:lnTo>
                        <a:pt x="734124" y="907259"/>
                      </a:lnTo>
                      <a:lnTo>
                        <a:pt x="744391" y="896991"/>
                      </a:lnTo>
                      <a:lnTo>
                        <a:pt x="759536" y="898788"/>
                      </a:lnTo>
                      <a:lnTo>
                        <a:pt x="773140" y="896991"/>
                      </a:lnTo>
                      <a:lnTo>
                        <a:pt x="786616" y="898788"/>
                      </a:lnTo>
                      <a:lnTo>
                        <a:pt x="796755" y="886852"/>
                      </a:lnTo>
                      <a:lnTo>
                        <a:pt x="800092" y="873248"/>
                      </a:lnTo>
                      <a:lnTo>
                        <a:pt x="791750" y="861312"/>
                      </a:lnTo>
                      <a:lnTo>
                        <a:pt x="791750" y="847708"/>
                      </a:lnTo>
                      <a:lnTo>
                        <a:pt x="786616" y="834231"/>
                      </a:lnTo>
                      <a:lnTo>
                        <a:pt x="778145" y="823964"/>
                      </a:lnTo>
                      <a:lnTo>
                        <a:pt x="762873" y="822295"/>
                      </a:lnTo>
                      <a:lnTo>
                        <a:pt x="749397" y="817162"/>
                      </a:lnTo>
                      <a:lnTo>
                        <a:pt x="742594" y="805354"/>
                      </a:lnTo>
                      <a:lnTo>
                        <a:pt x="732455" y="795087"/>
                      </a:lnTo>
                      <a:lnTo>
                        <a:pt x="732455" y="779814"/>
                      </a:lnTo>
                      <a:lnTo>
                        <a:pt x="725782" y="767878"/>
                      </a:lnTo>
                      <a:lnTo>
                        <a:pt x="712177" y="767878"/>
                      </a:lnTo>
                      <a:lnTo>
                        <a:pt x="702038" y="757739"/>
                      </a:lnTo>
                      <a:lnTo>
                        <a:pt x="690230" y="750937"/>
                      </a:lnTo>
                      <a:lnTo>
                        <a:pt x="690230" y="735664"/>
                      </a:lnTo>
                      <a:lnTo>
                        <a:pt x="688562" y="722059"/>
                      </a:lnTo>
                      <a:lnTo>
                        <a:pt x="686765" y="708455"/>
                      </a:lnTo>
                      <a:lnTo>
                        <a:pt x="683428" y="694851"/>
                      </a:lnTo>
                      <a:lnTo>
                        <a:pt x="674958" y="684711"/>
                      </a:lnTo>
                      <a:lnTo>
                        <a:pt x="663150" y="689717"/>
                      </a:lnTo>
                      <a:lnTo>
                        <a:pt x="651342" y="681246"/>
                      </a:lnTo>
                      <a:lnTo>
                        <a:pt x="639406" y="676113"/>
                      </a:lnTo>
                      <a:lnTo>
                        <a:pt x="625930" y="674444"/>
                      </a:lnTo>
                      <a:lnTo>
                        <a:pt x="612326" y="677909"/>
                      </a:lnTo>
                      <a:lnTo>
                        <a:pt x="600518" y="684711"/>
                      </a:lnTo>
                      <a:lnTo>
                        <a:pt x="585374" y="682915"/>
                      </a:lnTo>
                      <a:lnTo>
                        <a:pt x="571770" y="677909"/>
                      </a:lnTo>
                      <a:lnTo>
                        <a:pt x="561630" y="669439"/>
                      </a:lnTo>
                      <a:lnTo>
                        <a:pt x="549823" y="662636"/>
                      </a:lnTo>
                      <a:lnTo>
                        <a:pt x="536218" y="657503"/>
                      </a:lnTo>
                      <a:lnTo>
                        <a:pt x="521074" y="655834"/>
                      </a:lnTo>
                      <a:lnTo>
                        <a:pt x="507469" y="654037"/>
                      </a:lnTo>
                      <a:lnTo>
                        <a:pt x="493994" y="659171"/>
                      </a:lnTo>
                      <a:lnTo>
                        <a:pt x="483854" y="669439"/>
                      </a:lnTo>
                      <a:lnTo>
                        <a:pt x="468581" y="672775"/>
                      </a:lnTo>
                      <a:lnTo>
                        <a:pt x="455106" y="671107"/>
                      </a:lnTo>
                      <a:lnTo>
                        <a:pt x="443298" y="686380"/>
                      </a:lnTo>
                      <a:lnTo>
                        <a:pt x="431362" y="679578"/>
                      </a:lnTo>
                      <a:lnTo>
                        <a:pt x="407747" y="682915"/>
                      </a:lnTo>
                      <a:lnTo>
                        <a:pt x="353586" y="727193"/>
                      </a:lnTo>
                      <a:lnTo>
                        <a:pt x="324837" y="732198"/>
                      </a:lnTo>
                      <a:lnTo>
                        <a:pt x="299425" y="744134"/>
                      </a:lnTo>
                      <a:lnTo>
                        <a:pt x="274141" y="766210"/>
                      </a:lnTo>
                      <a:lnTo>
                        <a:pt x="257200" y="759407"/>
                      </a:lnTo>
                      <a:lnTo>
                        <a:pt x="235125" y="745803"/>
                      </a:lnTo>
                      <a:lnTo>
                        <a:pt x="209841" y="750937"/>
                      </a:lnTo>
                      <a:lnTo>
                        <a:pt x="184430" y="761076"/>
                      </a:lnTo>
                      <a:lnTo>
                        <a:pt x="143873" y="762872"/>
                      </a:lnTo>
                      <a:lnTo>
                        <a:pt x="113456" y="762872"/>
                      </a:lnTo>
                      <a:lnTo>
                        <a:pt x="84579" y="766210"/>
                      </a:lnTo>
                      <a:lnTo>
                        <a:pt x="72771" y="771343"/>
                      </a:lnTo>
                      <a:lnTo>
                        <a:pt x="62632" y="754274"/>
                      </a:lnTo>
                      <a:lnTo>
                        <a:pt x="47487" y="742466"/>
                      </a:lnTo>
                      <a:lnTo>
                        <a:pt x="25412" y="727193"/>
                      </a:lnTo>
                      <a:lnTo>
                        <a:pt x="0" y="718594"/>
                      </a:lnTo>
                      <a:lnTo>
                        <a:pt x="1797" y="708455"/>
                      </a:lnTo>
                      <a:lnTo>
                        <a:pt x="1797" y="694851"/>
                      </a:lnTo>
                      <a:lnTo>
                        <a:pt x="6802" y="677909"/>
                      </a:lnTo>
                      <a:lnTo>
                        <a:pt x="8471" y="662636"/>
                      </a:lnTo>
                      <a:lnTo>
                        <a:pt x="15273" y="643898"/>
                      </a:lnTo>
                      <a:lnTo>
                        <a:pt x="20407" y="626957"/>
                      </a:lnTo>
                      <a:lnTo>
                        <a:pt x="20407" y="615021"/>
                      </a:lnTo>
                      <a:lnTo>
                        <a:pt x="27081" y="616690"/>
                      </a:lnTo>
                      <a:lnTo>
                        <a:pt x="44022" y="611556"/>
                      </a:lnTo>
                      <a:lnTo>
                        <a:pt x="39016" y="591278"/>
                      </a:lnTo>
                      <a:lnTo>
                        <a:pt x="39016" y="565737"/>
                      </a:lnTo>
                      <a:lnTo>
                        <a:pt x="60963" y="499512"/>
                      </a:lnTo>
                      <a:lnTo>
                        <a:pt x="81242" y="467170"/>
                      </a:lnTo>
                      <a:lnTo>
                        <a:pt x="109990" y="441758"/>
                      </a:lnTo>
                      <a:lnTo>
                        <a:pt x="135402" y="412880"/>
                      </a:lnTo>
                      <a:lnTo>
                        <a:pt x="140408" y="390805"/>
                      </a:lnTo>
                      <a:lnTo>
                        <a:pt x="128600" y="366934"/>
                      </a:lnTo>
                      <a:lnTo>
                        <a:pt x="128600" y="348324"/>
                      </a:lnTo>
                      <a:lnTo>
                        <a:pt x="109990" y="333051"/>
                      </a:lnTo>
                      <a:lnTo>
                        <a:pt x="104985" y="327917"/>
                      </a:lnTo>
                      <a:lnTo>
                        <a:pt x="101520" y="319446"/>
                      </a:lnTo>
                      <a:lnTo>
                        <a:pt x="91381" y="300708"/>
                      </a:lnTo>
                      <a:lnTo>
                        <a:pt x="88044" y="287104"/>
                      </a:lnTo>
                      <a:lnTo>
                        <a:pt x="88044" y="285436"/>
                      </a:lnTo>
                      <a:lnTo>
                        <a:pt x="106654" y="266697"/>
                      </a:lnTo>
                      <a:lnTo>
                        <a:pt x="118461" y="263360"/>
                      </a:lnTo>
                      <a:lnTo>
                        <a:pt x="131937" y="263360"/>
                      </a:lnTo>
                      <a:lnTo>
                        <a:pt x="142205" y="256558"/>
                      </a:lnTo>
                      <a:lnTo>
                        <a:pt x="154012" y="249756"/>
                      </a:lnTo>
                      <a:lnTo>
                        <a:pt x="162483" y="239617"/>
                      </a:lnTo>
                      <a:lnTo>
                        <a:pt x="164151" y="227681"/>
                      </a:lnTo>
                      <a:lnTo>
                        <a:pt x="175959" y="220879"/>
                      </a:lnTo>
                      <a:lnTo>
                        <a:pt x="187766" y="217542"/>
                      </a:lnTo>
                      <a:lnTo>
                        <a:pt x="199703" y="210740"/>
                      </a:lnTo>
                      <a:lnTo>
                        <a:pt x="211510" y="210740"/>
                      </a:lnTo>
                      <a:lnTo>
                        <a:pt x="223318" y="205606"/>
                      </a:lnTo>
                      <a:lnTo>
                        <a:pt x="235125" y="202141"/>
                      </a:lnTo>
                      <a:lnTo>
                        <a:pt x="247061" y="205606"/>
                      </a:lnTo>
                      <a:lnTo>
                        <a:pt x="260537" y="202141"/>
                      </a:lnTo>
                      <a:lnTo>
                        <a:pt x="274141" y="202141"/>
                      </a:lnTo>
                      <a:lnTo>
                        <a:pt x="285949" y="197135"/>
                      </a:lnTo>
                      <a:lnTo>
                        <a:pt x="299425" y="200472"/>
                      </a:lnTo>
                      <a:lnTo>
                        <a:pt x="309564" y="207275"/>
                      </a:lnTo>
                      <a:lnTo>
                        <a:pt x="323169" y="207275"/>
                      </a:lnTo>
                      <a:lnTo>
                        <a:pt x="334976" y="208943"/>
                      </a:lnTo>
                      <a:lnTo>
                        <a:pt x="348452" y="208943"/>
                      </a:lnTo>
                      <a:lnTo>
                        <a:pt x="360388" y="203937"/>
                      </a:lnTo>
                      <a:lnTo>
                        <a:pt x="372196" y="208943"/>
                      </a:lnTo>
                      <a:lnTo>
                        <a:pt x="384003" y="208943"/>
                      </a:lnTo>
                      <a:lnTo>
                        <a:pt x="395939" y="214077"/>
                      </a:lnTo>
                      <a:lnTo>
                        <a:pt x="400945" y="226013"/>
                      </a:lnTo>
                      <a:lnTo>
                        <a:pt x="412752" y="232815"/>
                      </a:lnTo>
                      <a:lnTo>
                        <a:pt x="424688" y="227681"/>
                      </a:lnTo>
                      <a:lnTo>
                        <a:pt x="438164" y="226013"/>
                      </a:lnTo>
                      <a:lnTo>
                        <a:pt x="441501" y="237820"/>
                      </a:lnTo>
                      <a:lnTo>
                        <a:pt x="453437" y="244622"/>
                      </a:lnTo>
                      <a:lnTo>
                        <a:pt x="461908" y="234483"/>
                      </a:lnTo>
                      <a:lnTo>
                        <a:pt x="472047" y="227681"/>
                      </a:lnTo>
                      <a:lnTo>
                        <a:pt x="485523" y="226013"/>
                      </a:lnTo>
                      <a:lnTo>
                        <a:pt x="492325" y="214077"/>
                      </a:lnTo>
                      <a:lnTo>
                        <a:pt x="504132" y="220879"/>
                      </a:lnTo>
                      <a:lnTo>
                        <a:pt x="515940" y="220879"/>
                      </a:lnTo>
                      <a:lnTo>
                        <a:pt x="527876" y="215745"/>
                      </a:lnTo>
                      <a:lnTo>
                        <a:pt x="536218" y="226013"/>
                      </a:lnTo>
                      <a:lnTo>
                        <a:pt x="549823" y="229350"/>
                      </a:lnTo>
                      <a:lnTo>
                        <a:pt x="554828" y="219210"/>
                      </a:lnTo>
                      <a:lnTo>
                        <a:pt x="570101" y="197135"/>
                      </a:lnTo>
                      <a:lnTo>
                        <a:pt x="581909" y="202141"/>
                      </a:lnTo>
                      <a:lnTo>
                        <a:pt x="592048" y="207275"/>
                      </a:lnTo>
                      <a:lnTo>
                        <a:pt x="600518" y="219210"/>
                      </a:lnTo>
                      <a:lnTo>
                        <a:pt x="610658" y="224216"/>
                      </a:lnTo>
                      <a:lnTo>
                        <a:pt x="620797" y="215745"/>
                      </a:lnTo>
                      <a:lnTo>
                        <a:pt x="632733" y="214077"/>
                      </a:lnTo>
                      <a:lnTo>
                        <a:pt x="656348" y="202141"/>
                      </a:lnTo>
                      <a:lnTo>
                        <a:pt x="669952" y="200472"/>
                      </a:lnTo>
                      <a:lnTo>
                        <a:pt x="681760" y="203937"/>
                      </a:lnTo>
                      <a:lnTo>
                        <a:pt x="691899" y="210740"/>
                      </a:lnTo>
                      <a:lnTo>
                        <a:pt x="703706" y="205606"/>
                      </a:lnTo>
                      <a:lnTo>
                        <a:pt x="707172" y="193670"/>
                      </a:lnTo>
                      <a:lnTo>
                        <a:pt x="700369" y="181862"/>
                      </a:lnTo>
                      <a:lnTo>
                        <a:pt x="698701" y="169927"/>
                      </a:lnTo>
                      <a:lnTo>
                        <a:pt x="698701" y="156322"/>
                      </a:lnTo>
                      <a:lnTo>
                        <a:pt x="695236" y="142718"/>
                      </a:lnTo>
                      <a:lnTo>
                        <a:pt x="698701" y="132579"/>
                      </a:lnTo>
                      <a:lnTo>
                        <a:pt x="705375" y="120643"/>
                      </a:lnTo>
                      <a:lnTo>
                        <a:pt x="712177" y="110504"/>
                      </a:lnTo>
                      <a:lnTo>
                        <a:pt x="717311" y="98568"/>
                      </a:lnTo>
                      <a:lnTo>
                        <a:pt x="729119" y="90097"/>
                      </a:lnTo>
                      <a:lnTo>
                        <a:pt x="740926" y="86632"/>
                      </a:lnTo>
                      <a:lnTo>
                        <a:pt x="749397" y="78161"/>
                      </a:lnTo>
                      <a:lnTo>
                        <a:pt x="762873" y="78161"/>
                      </a:lnTo>
                      <a:lnTo>
                        <a:pt x="774809" y="74824"/>
                      </a:lnTo>
                      <a:lnTo>
                        <a:pt x="779814" y="73027"/>
                      </a:lnTo>
                      <a:lnTo>
                        <a:pt x="779814" y="71359"/>
                      </a:lnTo>
                      <a:lnTo>
                        <a:pt x="789953" y="76493"/>
                      </a:lnTo>
                      <a:lnTo>
                        <a:pt x="803558" y="78161"/>
                      </a:lnTo>
                      <a:lnTo>
                        <a:pt x="812028" y="68022"/>
                      </a:lnTo>
                      <a:lnTo>
                        <a:pt x="817033" y="57754"/>
                      </a:lnTo>
                      <a:lnTo>
                        <a:pt x="817033" y="44150"/>
                      </a:lnTo>
                      <a:lnTo>
                        <a:pt x="827173" y="34011"/>
                      </a:lnTo>
                      <a:lnTo>
                        <a:pt x="852585" y="32343"/>
                      </a:lnTo>
                      <a:lnTo>
                        <a:pt x="866061" y="28877"/>
                      </a:lnTo>
                      <a:lnTo>
                        <a:pt x="876328" y="22075"/>
                      </a:lnTo>
                      <a:lnTo>
                        <a:pt x="888136" y="15273"/>
                      </a:lnTo>
                      <a:lnTo>
                        <a:pt x="899943" y="15273"/>
                      </a:lnTo>
                      <a:lnTo>
                        <a:pt x="913419" y="11936"/>
                      </a:lnTo>
                      <a:lnTo>
                        <a:pt x="921890" y="5134"/>
                      </a:lnTo>
                      <a:lnTo>
                        <a:pt x="933826" y="0"/>
                      </a:lnTo>
                      <a:lnTo>
                        <a:pt x="957441" y="10268"/>
                      </a:lnTo>
                      <a:lnTo>
                        <a:pt x="967580" y="20407"/>
                      </a:lnTo>
                      <a:lnTo>
                        <a:pt x="971045" y="32343"/>
                      </a:lnTo>
                      <a:lnTo>
                        <a:pt x="1004800" y="52749"/>
                      </a:lnTo>
                      <a:lnTo>
                        <a:pt x="1008265" y="66225"/>
                      </a:lnTo>
                      <a:lnTo>
                        <a:pt x="997998" y="74824"/>
                      </a:lnTo>
                      <a:lnTo>
                        <a:pt x="986190" y="79830"/>
                      </a:lnTo>
                      <a:lnTo>
                        <a:pt x="994660" y="90097"/>
                      </a:lnTo>
                      <a:lnTo>
                        <a:pt x="1011602" y="124108"/>
                      </a:lnTo>
                      <a:lnTo>
                        <a:pt x="1023410" y="129113"/>
                      </a:lnTo>
                      <a:lnTo>
                        <a:pt x="1062298" y="129113"/>
                      </a:lnTo>
                      <a:lnTo>
                        <a:pt x="1072437" y="120643"/>
                      </a:lnTo>
                      <a:lnTo>
                        <a:pt x="1086041" y="117306"/>
                      </a:lnTo>
                      <a:lnTo>
                        <a:pt x="1092715" y="127445"/>
                      </a:lnTo>
                      <a:lnTo>
                        <a:pt x="1104651" y="134247"/>
                      </a:lnTo>
                      <a:lnTo>
                        <a:pt x="1114790" y="141049"/>
                      </a:lnTo>
                      <a:lnTo>
                        <a:pt x="1140202" y="180066"/>
                      </a:lnTo>
                      <a:lnTo>
                        <a:pt x="1138405" y="193670"/>
                      </a:lnTo>
                      <a:lnTo>
                        <a:pt x="1146876" y="203937"/>
                      </a:lnTo>
                      <a:lnTo>
                        <a:pt x="1172288" y="214077"/>
                      </a:lnTo>
                      <a:lnTo>
                        <a:pt x="1182427" y="203937"/>
                      </a:lnTo>
                      <a:lnTo>
                        <a:pt x="1194235" y="197135"/>
                      </a:lnTo>
                      <a:lnTo>
                        <a:pt x="1206170" y="197135"/>
                      </a:lnTo>
                      <a:lnTo>
                        <a:pt x="1229785" y="20727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0C8AB82-425A-EAE8-8EED-CD79DBBC7B1E}"/>
                    </a:ext>
                  </a:extLst>
                </p:cNvPr>
                <p:cNvSpPr/>
                <p:nvPr/>
              </p:nvSpPr>
              <p:spPr>
                <a:xfrm>
                  <a:off x="7864128" y="4038894"/>
                  <a:ext cx="485522" cy="737332"/>
                </a:xfrm>
                <a:custGeom>
                  <a:avLst/>
                  <a:gdLst>
                    <a:gd name="connsiteX0" fmla="*/ 82910 w 485522"/>
                    <a:gd name="connsiteY0" fmla="*/ 49284 h 737332"/>
                    <a:gd name="connsiteX1" fmla="*/ 93049 w 485522"/>
                    <a:gd name="connsiteY1" fmla="*/ 42482 h 737332"/>
                    <a:gd name="connsiteX2" fmla="*/ 106653 w 485522"/>
                    <a:gd name="connsiteY2" fmla="*/ 44150 h 737332"/>
                    <a:gd name="connsiteX3" fmla="*/ 118461 w 485522"/>
                    <a:gd name="connsiteY3" fmla="*/ 37348 h 737332"/>
                    <a:gd name="connsiteX4" fmla="*/ 159017 w 485522"/>
                    <a:gd name="connsiteY4" fmla="*/ 1669 h 737332"/>
                    <a:gd name="connsiteX5" fmla="*/ 172622 w 485522"/>
                    <a:gd name="connsiteY5" fmla="*/ 0 h 737332"/>
                    <a:gd name="connsiteX6" fmla="*/ 213178 w 485522"/>
                    <a:gd name="connsiteY6" fmla="*/ 37348 h 737332"/>
                    <a:gd name="connsiteX7" fmla="*/ 235125 w 485522"/>
                    <a:gd name="connsiteY7" fmla="*/ 50952 h 737332"/>
                    <a:gd name="connsiteX8" fmla="*/ 246932 w 485522"/>
                    <a:gd name="connsiteY8" fmla="*/ 45947 h 737332"/>
                    <a:gd name="connsiteX9" fmla="*/ 248729 w 485522"/>
                    <a:gd name="connsiteY9" fmla="*/ 32343 h 737332"/>
                    <a:gd name="connsiteX10" fmla="*/ 262205 w 485522"/>
                    <a:gd name="connsiteY10" fmla="*/ 27209 h 737332"/>
                    <a:gd name="connsiteX11" fmla="*/ 274013 w 485522"/>
                    <a:gd name="connsiteY11" fmla="*/ 35680 h 737332"/>
                    <a:gd name="connsiteX12" fmla="*/ 285949 w 485522"/>
                    <a:gd name="connsiteY12" fmla="*/ 32343 h 737332"/>
                    <a:gd name="connsiteX13" fmla="*/ 299425 w 485522"/>
                    <a:gd name="connsiteY13" fmla="*/ 34011 h 737332"/>
                    <a:gd name="connsiteX14" fmla="*/ 311232 w 485522"/>
                    <a:gd name="connsiteY14" fmla="*/ 40813 h 737332"/>
                    <a:gd name="connsiteX15" fmla="*/ 324837 w 485522"/>
                    <a:gd name="connsiteY15" fmla="*/ 35680 h 737332"/>
                    <a:gd name="connsiteX16" fmla="*/ 334976 w 485522"/>
                    <a:gd name="connsiteY16" fmla="*/ 30674 h 737332"/>
                    <a:gd name="connsiteX17" fmla="*/ 360260 w 485522"/>
                    <a:gd name="connsiteY17" fmla="*/ 37348 h 737332"/>
                    <a:gd name="connsiteX18" fmla="*/ 372196 w 485522"/>
                    <a:gd name="connsiteY18" fmla="*/ 32343 h 737332"/>
                    <a:gd name="connsiteX19" fmla="*/ 397479 w 485522"/>
                    <a:gd name="connsiteY19" fmla="*/ 42482 h 737332"/>
                    <a:gd name="connsiteX20" fmla="*/ 411084 w 485522"/>
                    <a:gd name="connsiteY20" fmla="*/ 39145 h 737332"/>
                    <a:gd name="connsiteX21" fmla="*/ 422891 w 485522"/>
                    <a:gd name="connsiteY21" fmla="*/ 34011 h 737332"/>
                    <a:gd name="connsiteX22" fmla="*/ 436496 w 485522"/>
                    <a:gd name="connsiteY22" fmla="*/ 37348 h 737332"/>
                    <a:gd name="connsiteX23" fmla="*/ 428025 w 485522"/>
                    <a:gd name="connsiteY23" fmla="*/ 47615 h 737332"/>
                    <a:gd name="connsiteX24" fmla="*/ 453309 w 485522"/>
                    <a:gd name="connsiteY24" fmla="*/ 79830 h 737332"/>
                    <a:gd name="connsiteX25" fmla="*/ 449972 w 485522"/>
                    <a:gd name="connsiteY25" fmla="*/ 107038 h 737332"/>
                    <a:gd name="connsiteX26" fmla="*/ 438164 w 485522"/>
                    <a:gd name="connsiteY26" fmla="*/ 113841 h 737332"/>
                    <a:gd name="connsiteX27" fmla="*/ 426228 w 485522"/>
                    <a:gd name="connsiteY27" fmla="*/ 122311 h 737332"/>
                    <a:gd name="connsiteX28" fmla="*/ 438164 w 485522"/>
                    <a:gd name="connsiteY28" fmla="*/ 130782 h 737332"/>
                    <a:gd name="connsiteX29" fmla="*/ 451640 w 485522"/>
                    <a:gd name="connsiteY29" fmla="*/ 127445 h 737332"/>
                    <a:gd name="connsiteX30" fmla="*/ 463447 w 485522"/>
                    <a:gd name="connsiteY30" fmla="*/ 135916 h 737332"/>
                    <a:gd name="connsiteX31" fmla="*/ 451640 w 485522"/>
                    <a:gd name="connsiteY31" fmla="*/ 144386 h 737332"/>
                    <a:gd name="connsiteX32" fmla="*/ 441501 w 485522"/>
                    <a:gd name="connsiteY32" fmla="*/ 151189 h 737332"/>
                    <a:gd name="connsiteX33" fmla="*/ 443169 w 485522"/>
                    <a:gd name="connsiteY33" fmla="*/ 178397 h 737332"/>
                    <a:gd name="connsiteX34" fmla="*/ 455105 w 485522"/>
                    <a:gd name="connsiteY34" fmla="*/ 185199 h 737332"/>
                    <a:gd name="connsiteX35" fmla="*/ 463447 w 485522"/>
                    <a:gd name="connsiteY35" fmla="*/ 195338 h 737332"/>
                    <a:gd name="connsiteX36" fmla="*/ 465244 w 485522"/>
                    <a:gd name="connsiteY36" fmla="*/ 208943 h 737332"/>
                    <a:gd name="connsiteX37" fmla="*/ 478720 w 485522"/>
                    <a:gd name="connsiteY37" fmla="*/ 212408 h 737332"/>
                    <a:gd name="connsiteX38" fmla="*/ 485522 w 485522"/>
                    <a:gd name="connsiteY38" fmla="*/ 282099 h 737332"/>
                    <a:gd name="connsiteX39" fmla="*/ 475384 w 485522"/>
                    <a:gd name="connsiteY39" fmla="*/ 290569 h 737332"/>
                    <a:gd name="connsiteX40" fmla="*/ 461779 w 485522"/>
                    <a:gd name="connsiteY40" fmla="*/ 290569 h 737332"/>
                    <a:gd name="connsiteX41" fmla="*/ 448303 w 485522"/>
                    <a:gd name="connsiteY41" fmla="*/ 293906 h 737332"/>
                    <a:gd name="connsiteX42" fmla="*/ 436496 w 485522"/>
                    <a:gd name="connsiteY42" fmla="*/ 300708 h 737332"/>
                    <a:gd name="connsiteX43" fmla="*/ 422891 w 485522"/>
                    <a:gd name="connsiteY43" fmla="*/ 299040 h 737332"/>
                    <a:gd name="connsiteX44" fmla="*/ 409415 w 485522"/>
                    <a:gd name="connsiteY44" fmla="*/ 297372 h 737332"/>
                    <a:gd name="connsiteX45" fmla="*/ 395811 w 485522"/>
                    <a:gd name="connsiteY45" fmla="*/ 336388 h 737332"/>
                    <a:gd name="connsiteX46" fmla="*/ 384003 w 485522"/>
                    <a:gd name="connsiteY46" fmla="*/ 344859 h 737332"/>
                    <a:gd name="connsiteX47" fmla="*/ 373864 w 485522"/>
                    <a:gd name="connsiteY47" fmla="*/ 355126 h 737332"/>
                    <a:gd name="connsiteX48" fmla="*/ 370527 w 485522"/>
                    <a:gd name="connsiteY48" fmla="*/ 382335 h 737332"/>
                    <a:gd name="connsiteX49" fmla="*/ 377201 w 485522"/>
                    <a:gd name="connsiteY49" fmla="*/ 395811 h 737332"/>
                    <a:gd name="connsiteX50" fmla="*/ 329842 w 485522"/>
                    <a:gd name="connsiteY50" fmla="*/ 421351 h 737332"/>
                    <a:gd name="connsiteX51" fmla="*/ 316366 w 485522"/>
                    <a:gd name="connsiteY51" fmla="*/ 431490 h 737332"/>
                    <a:gd name="connsiteX52" fmla="*/ 306227 w 485522"/>
                    <a:gd name="connsiteY52" fmla="*/ 451897 h 737332"/>
                    <a:gd name="connsiteX53" fmla="*/ 292623 w 485522"/>
                    <a:gd name="connsiteY53" fmla="*/ 455362 h 737332"/>
                    <a:gd name="connsiteX54" fmla="*/ 282484 w 485522"/>
                    <a:gd name="connsiteY54" fmla="*/ 467170 h 737332"/>
                    <a:gd name="connsiteX55" fmla="*/ 267339 w 485522"/>
                    <a:gd name="connsiteY55" fmla="*/ 479105 h 737332"/>
                    <a:gd name="connsiteX56" fmla="*/ 267339 w 485522"/>
                    <a:gd name="connsiteY56" fmla="*/ 499512 h 737332"/>
                    <a:gd name="connsiteX57" fmla="*/ 243596 w 485522"/>
                    <a:gd name="connsiteY57" fmla="*/ 494378 h 737332"/>
                    <a:gd name="connsiteX58" fmla="*/ 213178 w 485522"/>
                    <a:gd name="connsiteY58" fmla="*/ 524924 h 737332"/>
                    <a:gd name="connsiteX59" fmla="*/ 209841 w 485522"/>
                    <a:gd name="connsiteY59" fmla="*/ 533523 h 737332"/>
                    <a:gd name="connsiteX60" fmla="*/ 204708 w 485522"/>
                    <a:gd name="connsiteY60" fmla="*/ 524924 h 737332"/>
                    <a:gd name="connsiteX61" fmla="*/ 189435 w 485522"/>
                    <a:gd name="connsiteY61" fmla="*/ 536860 h 737332"/>
                    <a:gd name="connsiteX62" fmla="*/ 175959 w 485522"/>
                    <a:gd name="connsiteY62" fmla="*/ 541994 h 737332"/>
                    <a:gd name="connsiteX63" fmla="*/ 167488 w 485522"/>
                    <a:gd name="connsiteY63" fmla="*/ 555598 h 737332"/>
                    <a:gd name="connsiteX64" fmla="*/ 157349 w 485522"/>
                    <a:gd name="connsiteY64" fmla="*/ 576005 h 737332"/>
                    <a:gd name="connsiteX65" fmla="*/ 152215 w 485522"/>
                    <a:gd name="connsiteY65" fmla="*/ 577673 h 737332"/>
                    <a:gd name="connsiteX66" fmla="*/ 147210 w 485522"/>
                    <a:gd name="connsiteY66" fmla="*/ 599748 h 737332"/>
                    <a:gd name="connsiteX67" fmla="*/ 140408 w 485522"/>
                    <a:gd name="connsiteY67" fmla="*/ 621823 h 737332"/>
                    <a:gd name="connsiteX68" fmla="*/ 128600 w 485522"/>
                    <a:gd name="connsiteY68" fmla="*/ 630294 h 737332"/>
                    <a:gd name="connsiteX69" fmla="*/ 130268 w 485522"/>
                    <a:gd name="connsiteY69" fmla="*/ 621823 h 737332"/>
                    <a:gd name="connsiteX70" fmla="*/ 140408 w 485522"/>
                    <a:gd name="connsiteY70" fmla="*/ 611684 h 737332"/>
                    <a:gd name="connsiteX71" fmla="*/ 145541 w 485522"/>
                    <a:gd name="connsiteY71" fmla="*/ 601417 h 737332"/>
                    <a:gd name="connsiteX72" fmla="*/ 138739 w 485522"/>
                    <a:gd name="connsiteY72" fmla="*/ 589481 h 737332"/>
                    <a:gd name="connsiteX73" fmla="*/ 130268 w 485522"/>
                    <a:gd name="connsiteY73" fmla="*/ 579342 h 737332"/>
                    <a:gd name="connsiteX74" fmla="*/ 121798 w 485522"/>
                    <a:gd name="connsiteY74" fmla="*/ 581010 h 737332"/>
                    <a:gd name="connsiteX75" fmla="*/ 123466 w 485522"/>
                    <a:gd name="connsiteY75" fmla="*/ 591278 h 737332"/>
                    <a:gd name="connsiteX76" fmla="*/ 121798 w 485522"/>
                    <a:gd name="connsiteY76" fmla="*/ 608219 h 737332"/>
                    <a:gd name="connsiteX77" fmla="*/ 114995 w 485522"/>
                    <a:gd name="connsiteY77" fmla="*/ 620155 h 737332"/>
                    <a:gd name="connsiteX78" fmla="*/ 109990 w 485522"/>
                    <a:gd name="connsiteY78" fmla="*/ 630294 h 737332"/>
                    <a:gd name="connsiteX79" fmla="*/ 121798 w 485522"/>
                    <a:gd name="connsiteY79" fmla="*/ 654038 h 737332"/>
                    <a:gd name="connsiteX80" fmla="*/ 125263 w 485522"/>
                    <a:gd name="connsiteY80" fmla="*/ 669439 h 737332"/>
                    <a:gd name="connsiteX81" fmla="*/ 116792 w 485522"/>
                    <a:gd name="connsiteY81" fmla="*/ 672776 h 737332"/>
                    <a:gd name="connsiteX82" fmla="*/ 116792 w 485522"/>
                    <a:gd name="connsiteY82" fmla="*/ 665973 h 737332"/>
                    <a:gd name="connsiteX83" fmla="*/ 99851 w 485522"/>
                    <a:gd name="connsiteY83" fmla="*/ 649032 h 737332"/>
                    <a:gd name="connsiteX84" fmla="*/ 99851 w 485522"/>
                    <a:gd name="connsiteY84" fmla="*/ 642230 h 737332"/>
                    <a:gd name="connsiteX85" fmla="*/ 94717 w 485522"/>
                    <a:gd name="connsiteY85" fmla="*/ 635428 h 737332"/>
                    <a:gd name="connsiteX86" fmla="*/ 86247 w 485522"/>
                    <a:gd name="connsiteY86" fmla="*/ 647364 h 737332"/>
                    <a:gd name="connsiteX87" fmla="*/ 81241 w 485522"/>
                    <a:gd name="connsiteY87" fmla="*/ 660840 h 737332"/>
                    <a:gd name="connsiteX88" fmla="*/ 77904 w 485522"/>
                    <a:gd name="connsiteY88" fmla="*/ 659171 h 737332"/>
                    <a:gd name="connsiteX89" fmla="*/ 79573 w 485522"/>
                    <a:gd name="connsiteY89" fmla="*/ 647364 h 737332"/>
                    <a:gd name="connsiteX90" fmla="*/ 72770 w 485522"/>
                    <a:gd name="connsiteY90" fmla="*/ 642230 h 737332"/>
                    <a:gd name="connsiteX91" fmla="*/ 60963 w 485522"/>
                    <a:gd name="connsiteY91" fmla="*/ 647364 h 737332"/>
                    <a:gd name="connsiteX92" fmla="*/ 50824 w 485522"/>
                    <a:gd name="connsiteY92" fmla="*/ 649032 h 737332"/>
                    <a:gd name="connsiteX93" fmla="*/ 47359 w 485522"/>
                    <a:gd name="connsiteY93" fmla="*/ 645567 h 737332"/>
                    <a:gd name="connsiteX94" fmla="*/ 42353 w 485522"/>
                    <a:gd name="connsiteY94" fmla="*/ 630294 h 737332"/>
                    <a:gd name="connsiteX95" fmla="*/ 33882 w 485522"/>
                    <a:gd name="connsiteY95" fmla="*/ 623492 h 737332"/>
                    <a:gd name="connsiteX96" fmla="*/ 37219 w 485522"/>
                    <a:gd name="connsiteY96" fmla="*/ 649032 h 737332"/>
                    <a:gd name="connsiteX97" fmla="*/ 33882 w 485522"/>
                    <a:gd name="connsiteY97" fmla="*/ 652369 h 737332"/>
                    <a:gd name="connsiteX98" fmla="*/ 25412 w 485522"/>
                    <a:gd name="connsiteY98" fmla="*/ 654038 h 737332"/>
                    <a:gd name="connsiteX99" fmla="*/ 5134 w 485522"/>
                    <a:gd name="connsiteY99" fmla="*/ 649032 h 737332"/>
                    <a:gd name="connsiteX100" fmla="*/ 0 w 485522"/>
                    <a:gd name="connsiteY100" fmla="*/ 652369 h 737332"/>
                    <a:gd name="connsiteX101" fmla="*/ 10139 w 485522"/>
                    <a:gd name="connsiteY101" fmla="*/ 655834 h 737332"/>
                    <a:gd name="connsiteX102" fmla="*/ 20278 w 485522"/>
                    <a:gd name="connsiteY102" fmla="*/ 664305 h 737332"/>
                    <a:gd name="connsiteX103" fmla="*/ 28749 w 485522"/>
                    <a:gd name="connsiteY103" fmla="*/ 659171 h 737332"/>
                    <a:gd name="connsiteX104" fmla="*/ 33882 w 485522"/>
                    <a:gd name="connsiteY104" fmla="*/ 660840 h 737332"/>
                    <a:gd name="connsiteX105" fmla="*/ 40685 w 485522"/>
                    <a:gd name="connsiteY105" fmla="*/ 669439 h 737332"/>
                    <a:gd name="connsiteX106" fmla="*/ 44022 w 485522"/>
                    <a:gd name="connsiteY106" fmla="*/ 679578 h 737332"/>
                    <a:gd name="connsiteX107" fmla="*/ 54161 w 485522"/>
                    <a:gd name="connsiteY107" fmla="*/ 684711 h 737332"/>
                    <a:gd name="connsiteX108" fmla="*/ 55829 w 485522"/>
                    <a:gd name="connsiteY108" fmla="*/ 679578 h 737332"/>
                    <a:gd name="connsiteX109" fmla="*/ 54161 w 485522"/>
                    <a:gd name="connsiteY109" fmla="*/ 667642 h 737332"/>
                    <a:gd name="connsiteX110" fmla="*/ 62632 w 485522"/>
                    <a:gd name="connsiteY110" fmla="*/ 669439 h 737332"/>
                    <a:gd name="connsiteX111" fmla="*/ 71102 w 485522"/>
                    <a:gd name="connsiteY111" fmla="*/ 665973 h 737332"/>
                    <a:gd name="connsiteX112" fmla="*/ 81241 w 485522"/>
                    <a:gd name="connsiteY112" fmla="*/ 671107 h 737332"/>
                    <a:gd name="connsiteX113" fmla="*/ 89712 w 485522"/>
                    <a:gd name="connsiteY113" fmla="*/ 665973 h 737332"/>
                    <a:gd name="connsiteX114" fmla="*/ 89712 w 485522"/>
                    <a:gd name="connsiteY114" fmla="*/ 689717 h 737332"/>
                    <a:gd name="connsiteX115" fmla="*/ 93049 w 485522"/>
                    <a:gd name="connsiteY115" fmla="*/ 693182 h 737332"/>
                    <a:gd name="connsiteX116" fmla="*/ 103188 w 485522"/>
                    <a:gd name="connsiteY116" fmla="*/ 684711 h 737332"/>
                    <a:gd name="connsiteX117" fmla="*/ 108322 w 485522"/>
                    <a:gd name="connsiteY117" fmla="*/ 684711 h 737332"/>
                    <a:gd name="connsiteX118" fmla="*/ 109990 w 485522"/>
                    <a:gd name="connsiteY118" fmla="*/ 701653 h 737332"/>
                    <a:gd name="connsiteX119" fmla="*/ 121798 w 485522"/>
                    <a:gd name="connsiteY119" fmla="*/ 694851 h 737332"/>
                    <a:gd name="connsiteX120" fmla="*/ 130268 w 485522"/>
                    <a:gd name="connsiteY120" fmla="*/ 693182 h 737332"/>
                    <a:gd name="connsiteX121" fmla="*/ 145541 w 485522"/>
                    <a:gd name="connsiteY121" fmla="*/ 703321 h 737332"/>
                    <a:gd name="connsiteX122" fmla="*/ 152215 w 485522"/>
                    <a:gd name="connsiteY122" fmla="*/ 723728 h 737332"/>
                    <a:gd name="connsiteX123" fmla="*/ 160686 w 485522"/>
                    <a:gd name="connsiteY123" fmla="*/ 737332 h 737332"/>
                    <a:gd name="connsiteX124" fmla="*/ 164151 w 485522"/>
                    <a:gd name="connsiteY124" fmla="*/ 728862 h 737332"/>
                    <a:gd name="connsiteX125" fmla="*/ 189435 w 485522"/>
                    <a:gd name="connsiteY125" fmla="*/ 728862 h 737332"/>
                    <a:gd name="connsiteX126" fmla="*/ 196237 w 485522"/>
                    <a:gd name="connsiteY126" fmla="*/ 728862 h 737332"/>
                    <a:gd name="connsiteX127" fmla="*/ 196237 w 485522"/>
                    <a:gd name="connsiteY127" fmla="*/ 716926 h 73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85522" h="737332">
                      <a:moveTo>
                        <a:pt x="82910" y="49284"/>
                      </a:moveTo>
                      <a:lnTo>
                        <a:pt x="93049" y="42482"/>
                      </a:lnTo>
                      <a:lnTo>
                        <a:pt x="106653" y="44150"/>
                      </a:lnTo>
                      <a:lnTo>
                        <a:pt x="118461" y="37348"/>
                      </a:lnTo>
                      <a:lnTo>
                        <a:pt x="159017" y="1669"/>
                      </a:lnTo>
                      <a:lnTo>
                        <a:pt x="172622" y="0"/>
                      </a:lnTo>
                      <a:lnTo>
                        <a:pt x="213178" y="37348"/>
                      </a:lnTo>
                      <a:lnTo>
                        <a:pt x="235125" y="50952"/>
                      </a:lnTo>
                      <a:lnTo>
                        <a:pt x="246932" y="45947"/>
                      </a:lnTo>
                      <a:lnTo>
                        <a:pt x="248729" y="32343"/>
                      </a:lnTo>
                      <a:lnTo>
                        <a:pt x="262205" y="27209"/>
                      </a:lnTo>
                      <a:lnTo>
                        <a:pt x="274013" y="35680"/>
                      </a:lnTo>
                      <a:lnTo>
                        <a:pt x="285949" y="32343"/>
                      </a:lnTo>
                      <a:lnTo>
                        <a:pt x="299425" y="34011"/>
                      </a:lnTo>
                      <a:lnTo>
                        <a:pt x="311232" y="40813"/>
                      </a:lnTo>
                      <a:lnTo>
                        <a:pt x="324837" y="35680"/>
                      </a:lnTo>
                      <a:lnTo>
                        <a:pt x="334976" y="30674"/>
                      </a:lnTo>
                      <a:lnTo>
                        <a:pt x="360260" y="37348"/>
                      </a:lnTo>
                      <a:lnTo>
                        <a:pt x="372196" y="32343"/>
                      </a:lnTo>
                      <a:lnTo>
                        <a:pt x="397479" y="42482"/>
                      </a:lnTo>
                      <a:lnTo>
                        <a:pt x="411084" y="39145"/>
                      </a:lnTo>
                      <a:lnTo>
                        <a:pt x="422891" y="34011"/>
                      </a:lnTo>
                      <a:lnTo>
                        <a:pt x="436496" y="37348"/>
                      </a:lnTo>
                      <a:lnTo>
                        <a:pt x="428025" y="47615"/>
                      </a:lnTo>
                      <a:lnTo>
                        <a:pt x="453309" y="79830"/>
                      </a:lnTo>
                      <a:lnTo>
                        <a:pt x="449972" y="107038"/>
                      </a:lnTo>
                      <a:lnTo>
                        <a:pt x="438164" y="113841"/>
                      </a:lnTo>
                      <a:lnTo>
                        <a:pt x="426228" y="122311"/>
                      </a:lnTo>
                      <a:lnTo>
                        <a:pt x="438164" y="130782"/>
                      </a:lnTo>
                      <a:lnTo>
                        <a:pt x="451640" y="127445"/>
                      </a:lnTo>
                      <a:lnTo>
                        <a:pt x="463447" y="135916"/>
                      </a:lnTo>
                      <a:lnTo>
                        <a:pt x="451640" y="144386"/>
                      </a:lnTo>
                      <a:lnTo>
                        <a:pt x="441501" y="151189"/>
                      </a:lnTo>
                      <a:lnTo>
                        <a:pt x="443169" y="178397"/>
                      </a:lnTo>
                      <a:lnTo>
                        <a:pt x="455105" y="185199"/>
                      </a:lnTo>
                      <a:lnTo>
                        <a:pt x="463447" y="195338"/>
                      </a:lnTo>
                      <a:lnTo>
                        <a:pt x="465244" y="208943"/>
                      </a:lnTo>
                      <a:lnTo>
                        <a:pt x="478720" y="212408"/>
                      </a:lnTo>
                      <a:lnTo>
                        <a:pt x="485522" y="282099"/>
                      </a:lnTo>
                      <a:lnTo>
                        <a:pt x="475384" y="290569"/>
                      </a:lnTo>
                      <a:lnTo>
                        <a:pt x="461779" y="290569"/>
                      </a:lnTo>
                      <a:lnTo>
                        <a:pt x="448303" y="293906"/>
                      </a:lnTo>
                      <a:lnTo>
                        <a:pt x="436496" y="300708"/>
                      </a:lnTo>
                      <a:lnTo>
                        <a:pt x="422891" y="299040"/>
                      </a:lnTo>
                      <a:lnTo>
                        <a:pt x="409415" y="297372"/>
                      </a:lnTo>
                      <a:lnTo>
                        <a:pt x="395811" y="336388"/>
                      </a:lnTo>
                      <a:lnTo>
                        <a:pt x="384003" y="344859"/>
                      </a:lnTo>
                      <a:lnTo>
                        <a:pt x="373864" y="355126"/>
                      </a:lnTo>
                      <a:lnTo>
                        <a:pt x="370527" y="382335"/>
                      </a:lnTo>
                      <a:lnTo>
                        <a:pt x="377201" y="395811"/>
                      </a:lnTo>
                      <a:lnTo>
                        <a:pt x="329842" y="421351"/>
                      </a:lnTo>
                      <a:lnTo>
                        <a:pt x="316366" y="431490"/>
                      </a:lnTo>
                      <a:lnTo>
                        <a:pt x="306227" y="451897"/>
                      </a:lnTo>
                      <a:lnTo>
                        <a:pt x="292623" y="455362"/>
                      </a:lnTo>
                      <a:lnTo>
                        <a:pt x="282484" y="467170"/>
                      </a:lnTo>
                      <a:lnTo>
                        <a:pt x="267339" y="479105"/>
                      </a:lnTo>
                      <a:lnTo>
                        <a:pt x="267339" y="499512"/>
                      </a:lnTo>
                      <a:lnTo>
                        <a:pt x="243596" y="494378"/>
                      </a:lnTo>
                      <a:lnTo>
                        <a:pt x="213178" y="524924"/>
                      </a:lnTo>
                      <a:lnTo>
                        <a:pt x="209841" y="533523"/>
                      </a:lnTo>
                      <a:lnTo>
                        <a:pt x="204708" y="524924"/>
                      </a:lnTo>
                      <a:lnTo>
                        <a:pt x="189435" y="536860"/>
                      </a:lnTo>
                      <a:lnTo>
                        <a:pt x="175959" y="541994"/>
                      </a:lnTo>
                      <a:lnTo>
                        <a:pt x="167488" y="555598"/>
                      </a:lnTo>
                      <a:lnTo>
                        <a:pt x="157349" y="576005"/>
                      </a:lnTo>
                      <a:lnTo>
                        <a:pt x="152215" y="577673"/>
                      </a:lnTo>
                      <a:lnTo>
                        <a:pt x="147210" y="599748"/>
                      </a:lnTo>
                      <a:lnTo>
                        <a:pt x="140408" y="621823"/>
                      </a:lnTo>
                      <a:lnTo>
                        <a:pt x="128600" y="630294"/>
                      </a:lnTo>
                      <a:lnTo>
                        <a:pt x="130268" y="621823"/>
                      </a:lnTo>
                      <a:lnTo>
                        <a:pt x="140408" y="611684"/>
                      </a:lnTo>
                      <a:lnTo>
                        <a:pt x="145541" y="601417"/>
                      </a:lnTo>
                      <a:lnTo>
                        <a:pt x="138739" y="589481"/>
                      </a:lnTo>
                      <a:lnTo>
                        <a:pt x="130268" y="579342"/>
                      </a:lnTo>
                      <a:lnTo>
                        <a:pt x="121798" y="581010"/>
                      </a:lnTo>
                      <a:lnTo>
                        <a:pt x="123466" y="591278"/>
                      </a:lnTo>
                      <a:lnTo>
                        <a:pt x="121798" y="608219"/>
                      </a:lnTo>
                      <a:lnTo>
                        <a:pt x="114995" y="620155"/>
                      </a:lnTo>
                      <a:lnTo>
                        <a:pt x="109990" y="630294"/>
                      </a:lnTo>
                      <a:lnTo>
                        <a:pt x="121798" y="654038"/>
                      </a:lnTo>
                      <a:lnTo>
                        <a:pt x="125263" y="669439"/>
                      </a:lnTo>
                      <a:lnTo>
                        <a:pt x="116792" y="672776"/>
                      </a:lnTo>
                      <a:lnTo>
                        <a:pt x="116792" y="665973"/>
                      </a:lnTo>
                      <a:lnTo>
                        <a:pt x="99851" y="649032"/>
                      </a:lnTo>
                      <a:lnTo>
                        <a:pt x="99851" y="642230"/>
                      </a:lnTo>
                      <a:lnTo>
                        <a:pt x="94717" y="635428"/>
                      </a:lnTo>
                      <a:lnTo>
                        <a:pt x="86247" y="647364"/>
                      </a:lnTo>
                      <a:lnTo>
                        <a:pt x="81241" y="660840"/>
                      </a:lnTo>
                      <a:lnTo>
                        <a:pt x="77904" y="659171"/>
                      </a:lnTo>
                      <a:lnTo>
                        <a:pt x="79573" y="647364"/>
                      </a:lnTo>
                      <a:lnTo>
                        <a:pt x="72770" y="642230"/>
                      </a:lnTo>
                      <a:lnTo>
                        <a:pt x="60963" y="647364"/>
                      </a:lnTo>
                      <a:lnTo>
                        <a:pt x="50824" y="649032"/>
                      </a:lnTo>
                      <a:lnTo>
                        <a:pt x="47359" y="645567"/>
                      </a:lnTo>
                      <a:lnTo>
                        <a:pt x="42353" y="630294"/>
                      </a:lnTo>
                      <a:lnTo>
                        <a:pt x="33882" y="623492"/>
                      </a:lnTo>
                      <a:lnTo>
                        <a:pt x="37219" y="649032"/>
                      </a:lnTo>
                      <a:lnTo>
                        <a:pt x="33882" y="652369"/>
                      </a:lnTo>
                      <a:lnTo>
                        <a:pt x="25412" y="654038"/>
                      </a:lnTo>
                      <a:lnTo>
                        <a:pt x="5134" y="649032"/>
                      </a:lnTo>
                      <a:lnTo>
                        <a:pt x="0" y="652369"/>
                      </a:lnTo>
                      <a:lnTo>
                        <a:pt x="10139" y="655834"/>
                      </a:lnTo>
                      <a:lnTo>
                        <a:pt x="20278" y="664305"/>
                      </a:lnTo>
                      <a:lnTo>
                        <a:pt x="28749" y="659171"/>
                      </a:lnTo>
                      <a:lnTo>
                        <a:pt x="33882" y="660840"/>
                      </a:lnTo>
                      <a:lnTo>
                        <a:pt x="40685" y="669439"/>
                      </a:lnTo>
                      <a:lnTo>
                        <a:pt x="44022" y="679578"/>
                      </a:lnTo>
                      <a:lnTo>
                        <a:pt x="54161" y="684711"/>
                      </a:lnTo>
                      <a:lnTo>
                        <a:pt x="55829" y="679578"/>
                      </a:lnTo>
                      <a:lnTo>
                        <a:pt x="54161" y="667642"/>
                      </a:lnTo>
                      <a:lnTo>
                        <a:pt x="62632" y="669439"/>
                      </a:lnTo>
                      <a:lnTo>
                        <a:pt x="71102" y="665973"/>
                      </a:lnTo>
                      <a:lnTo>
                        <a:pt x="81241" y="671107"/>
                      </a:lnTo>
                      <a:lnTo>
                        <a:pt x="89712" y="665973"/>
                      </a:lnTo>
                      <a:lnTo>
                        <a:pt x="89712" y="689717"/>
                      </a:lnTo>
                      <a:lnTo>
                        <a:pt x="93049" y="693182"/>
                      </a:lnTo>
                      <a:lnTo>
                        <a:pt x="103188" y="684711"/>
                      </a:lnTo>
                      <a:lnTo>
                        <a:pt x="108322" y="684711"/>
                      </a:lnTo>
                      <a:lnTo>
                        <a:pt x="109990" y="701653"/>
                      </a:lnTo>
                      <a:lnTo>
                        <a:pt x="121798" y="694851"/>
                      </a:lnTo>
                      <a:lnTo>
                        <a:pt x="130268" y="693182"/>
                      </a:lnTo>
                      <a:lnTo>
                        <a:pt x="145541" y="703321"/>
                      </a:lnTo>
                      <a:lnTo>
                        <a:pt x="152215" y="723728"/>
                      </a:lnTo>
                      <a:lnTo>
                        <a:pt x="160686" y="737332"/>
                      </a:lnTo>
                      <a:lnTo>
                        <a:pt x="164151" y="728862"/>
                      </a:lnTo>
                      <a:lnTo>
                        <a:pt x="189435" y="728862"/>
                      </a:lnTo>
                      <a:lnTo>
                        <a:pt x="196237" y="728862"/>
                      </a:lnTo>
                      <a:lnTo>
                        <a:pt x="196237" y="716926"/>
                      </a:lnTo>
                    </a:path>
                  </a:pathLst>
                </a:custGeom>
                <a:solidFill>
                  <a:srgbClr val="F5D8B8"/>
                </a:solidFill>
                <a:ln w="6411" cap="flat">
                  <a:solidFill>
                    <a:srgbClr val="F5D8B8"/>
                  </a:solidFill>
                  <a:prstDash val="solid"/>
                  <a:round/>
                </a:ln>
              </p:spPr>
              <p:txBody>
                <a:bodyPr rtlCol="0" anchor="ctr"/>
                <a:lstStyle/>
                <a:p>
                  <a:endParaRPr lang="en-US"/>
                </a:p>
              </p:txBody>
            </p:sp>
            <p:sp>
              <p:nvSpPr>
                <p:cNvPr id="56" name="Freeform: Shape 55">
                  <a:extLst>
                    <a:ext uri="{FF2B5EF4-FFF2-40B4-BE49-F238E27FC236}">
                      <a16:creationId xmlns:a16="http://schemas.microsoft.com/office/drawing/2014/main" id="{BE38EF8E-D4D2-6BDE-6AB2-566D0914CC34}"/>
                    </a:ext>
                  </a:extLst>
                </p:cNvPr>
                <p:cNvSpPr/>
                <p:nvPr/>
              </p:nvSpPr>
              <p:spPr>
                <a:xfrm>
                  <a:off x="7417621" y="4659048"/>
                  <a:ext cx="749268" cy="276836"/>
                </a:xfrm>
                <a:custGeom>
                  <a:avLst/>
                  <a:gdLst>
                    <a:gd name="connsiteX0" fmla="*/ 642743 w 749268"/>
                    <a:gd name="connsiteY0" fmla="*/ 96771 h 276836"/>
                    <a:gd name="connsiteX1" fmla="*/ 666487 w 749268"/>
                    <a:gd name="connsiteY1" fmla="*/ 105242 h 276836"/>
                    <a:gd name="connsiteX2" fmla="*/ 678294 w 749268"/>
                    <a:gd name="connsiteY2" fmla="*/ 76364 h 276836"/>
                    <a:gd name="connsiteX3" fmla="*/ 686765 w 749268"/>
                    <a:gd name="connsiteY3" fmla="*/ 73027 h 276836"/>
                    <a:gd name="connsiteX4" fmla="*/ 691770 w 749268"/>
                    <a:gd name="connsiteY4" fmla="*/ 81498 h 276836"/>
                    <a:gd name="connsiteX5" fmla="*/ 703706 w 749268"/>
                    <a:gd name="connsiteY5" fmla="*/ 69562 h 276836"/>
                    <a:gd name="connsiteX6" fmla="*/ 723985 w 749268"/>
                    <a:gd name="connsiteY6" fmla="*/ 57754 h 276836"/>
                    <a:gd name="connsiteX7" fmla="*/ 745931 w 749268"/>
                    <a:gd name="connsiteY7" fmla="*/ 54289 h 276836"/>
                    <a:gd name="connsiteX8" fmla="*/ 747600 w 749268"/>
                    <a:gd name="connsiteY8" fmla="*/ 69562 h 276836"/>
                    <a:gd name="connsiteX9" fmla="*/ 740797 w 749268"/>
                    <a:gd name="connsiteY9" fmla="*/ 78161 h 276836"/>
                    <a:gd name="connsiteX10" fmla="*/ 742594 w 749268"/>
                    <a:gd name="connsiteY10" fmla="*/ 89969 h 276836"/>
                    <a:gd name="connsiteX11" fmla="*/ 747600 w 749268"/>
                    <a:gd name="connsiteY11" fmla="*/ 101905 h 276836"/>
                    <a:gd name="connsiteX12" fmla="*/ 749268 w 749268"/>
                    <a:gd name="connsiteY12" fmla="*/ 108707 h 276836"/>
                    <a:gd name="connsiteX13" fmla="*/ 745931 w 749268"/>
                    <a:gd name="connsiteY13" fmla="*/ 113840 h 276836"/>
                    <a:gd name="connsiteX14" fmla="*/ 718851 w 749268"/>
                    <a:gd name="connsiteY14" fmla="*/ 120643 h 276836"/>
                    <a:gd name="connsiteX15" fmla="*/ 715514 w 749268"/>
                    <a:gd name="connsiteY15" fmla="*/ 123980 h 276836"/>
                    <a:gd name="connsiteX16" fmla="*/ 713845 w 749268"/>
                    <a:gd name="connsiteY16" fmla="*/ 129113 h 276836"/>
                    <a:gd name="connsiteX17" fmla="*/ 695236 w 749268"/>
                    <a:gd name="connsiteY17" fmla="*/ 130782 h 276836"/>
                    <a:gd name="connsiteX18" fmla="*/ 679963 w 749268"/>
                    <a:gd name="connsiteY18" fmla="*/ 129113 h 276836"/>
                    <a:gd name="connsiteX19" fmla="*/ 654551 w 749268"/>
                    <a:gd name="connsiteY19" fmla="*/ 129113 h 276836"/>
                    <a:gd name="connsiteX20" fmla="*/ 642743 w 749268"/>
                    <a:gd name="connsiteY20" fmla="*/ 149520 h 276836"/>
                    <a:gd name="connsiteX21" fmla="*/ 632604 w 749268"/>
                    <a:gd name="connsiteY21" fmla="*/ 168130 h 276836"/>
                    <a:gd name="connsiteX22" fmla="*/ 622465 w 749268"/>
                    <a:gd name="connsiteY22" fmla="*/ 188536 h 276836"/>
                    <a:gd name="connsiteX23" fmla="*/ 600518 w 749268"/>
                    <a:gd name="connsiteY23" fmla="*/ 191873 h 276836"/>
                    <a:gd name="connsiteX24" fmla="*/ 585245 w 749268"/>
                    <a:gd name="connsiteY24" fmla="*/ 200472 h 276836"/>
                    <a:gd name="connsiteX25" fmla="*/ 576775 w 749268"/>
                    <a:gd name="connsiteY25" fmla="*/ 205478 h 276836"/>
                    <a:gd name="connsiteX26" fmla="*/ 588583 w 749268"/>
                    <a:gd name="connsiteY26" fmla="*/ 208943 h 276836"/>
                    <a:gd name="connsiteX27" fmla="*/ 576775 w 749268"/>
                    <a:gd name="connsiteY27" fmla="*/ 215745 h 276836"/>
                    <a:gd name="connsiteX28" fmla="*/ 571770 w 749268"/>
                    <a:gd name="connsiteY28" fmla="*/ 229349 h 276836"/>
                    <a:gd name="connsiteX29" fmla="*/ 571770 w 749268"/>
                    <a:gd name="connsiteY29" fmla="*/ 237820 h 276836"/>
                    <a:gd name="connsiteX30" fmla="*/ 568304 w 749268"/>
                    <a:gd name="connsiteY30" fmla="*/ 246291 h 276836"/>
                    <a:gd name="connsiteX31" fmla="*/ 556497 w 749268"/>
                    <a:gd name="connsiteY31" fmla="*/ 249756 h 276836"/>
                    <a:gd name="connsiteX32" fmla="*/ 541224 w 749268"/>
                    <a:gd name="connsiteY32" fmla="*/ 268366 h 276836"/>
                    <a:gd name="connsiteX33" fmla="*/ 510807 w 749268"/>
                    <a:gd name="connsiteY33" fmla="*/ 275168 h 276836"/>
                    <a:gd name="connsiteX34" fmla="*/ 505801 w 749268"/>
                    <a:gd name="connsiteY34" fmla="*/ 273500 h 276836"/>
                    <a:gd name="connsiteX35" fmla="*/ 480389 w 749268"/>
                    <a:gd name="connsiteY35" fmla="*/ 263232 h 276836"/>
                    <a:gd name="connsiteX36" fmla="*/ 483726 w 749268"/>
                    <a:gd name="connsiteY36" fmla="*/ 247959 h 276836"/>
                    <a:gd name="connsiteX37" fmla="*/ 478721 w 749268"/>
                    <a:gd name="connsiteY37" fmla="*/ 231018 h 276836"/>
                    <a:gd name="connsiteX38" fmla="*/ 478721 w 749268"/>
                    <a:gd name="connsiteY38" fmla="*/ 215745 h 276836"/>
                    <a:gd name="connsiteX39" fmla="*/ 471919 w 749268"/>
                    <a:gd name="connsiteY39" fmla="*/ 198676 h 276836"/>
                    <a:gd name="connsiteX40" fmla="*/ 458314 w 749268"/>
                    <a:gd name="connsiteY40" fmla="*/ 181734 h 276836"/>
                    <a:gd name="connsiteX41" fmla="*/ 446506 w 749268"/>
                    <a:gd name="connsiteY41" fmla="*/ 181734 h 276836"/>
                    <a:gd name="connsiteX42" fmla="*/ 434699 w 749268"/>
                    <a:gd name="connsiteY42" fmla="*/ 186868 h 276836"/>
                    <a:gd name="connsiteX43" fmla="*/ 417758 w 749268"/>
                    <a:gd name="connsiteY43" fmla="*/ 176600 h 276836"/>
                    <a:gd name="connsiteX44" fmla="*/ 395811 w 749268"/>
                    <a:gd name="connsiteY44" fmla="*/ 169798 h 276836"/>
                    <a:gd name="connsiteX45" fmla="*/ 384003 w 749268"/>
                    <a:gd name="connsiteY45" fmla="*/ 173263 h 276836"/>
                    <a:gd name="connsiteX46" fmla="*/ 367062 w 749268"/>
                    <a:gd name="connsiteY46" fmla="*/ 176600 h 276836"/>
                    <a:gd name="connsiteX47" fmla="*/ 363597 w 749268"/>
                    <a:gd name="connsiteY47" fmla="*/ 173263 h 276836"/>
                    <a:gd name="connsiteX48" fmla="*/ 367062 w 749268"/>
                    <a:gd name="connsiteY48" fmla="*/ 159659 h 276836"/>
                    <a:gd name="connsiteX49" fmla="*/ 382206 w 749268"/>
                    <a:gd name="connsiteY49" fmla="*/ 147723 h 276836"/>
                    <a:gd name="connsiteX50" fmla="*/ 385672 w 749268"/>
                    <a:gd name="connsiteY50" fmla="*/ 137584 h 276836"/>
                    <a:gd name="connsiteX51" fmla="*/ 397479 w 749268"/>
                    <a:gd name="connsiteY51" fmla="*/ 117177 h 276836"/>
                    <a:gd name="connsiteX52" fmla="*/ 410955 w 749268"/>
                    <a:gd name="connsiteY52" fmla="*/ 101905 h 276836"/>
                    <a:gd name="connsiteX53" fmla="*/ 417758 w 749268"/>
                    <a:gd name="connsiteY53" fmla="*/ 98439 h 276836"/>
                    <a:gd name="connsiteX54" fmla="*/ 439833 w 749268"/>
                    <a:gd name="connsiteY54" fmla="*/ 86632 h 276836"/>
                    <a:gd name="connsiteX55" fmla="*/ 454977 w 749268"/>
                    <a:gd name="connsiteY55" fmla="*/ 76364 h 276836"/>
                    <a:gd name="connsiteX56" fmla="*/ 460111 w 749268"/>
                    <a:gd name="connsiteY56" fmla="*/ 69562 h 276836"/>
                    <a:gd name="connsiteX57" fmla="*/ 451640 w 749268"/>
                    <a:gd name="connsiteY57" fmla="*/ 67894 h 276836"/>
                    <a:gd name="connsiteX58" fmla="*/ 448175 w 749268"/>
                    <a:gd name="connsiteY58" fmla="*/ 54289 h 276836"/>
                    <a:gd name="connsiteX59" fmla="*/ 433031 w 749268"/>
                    <a:gd name="connsiteY59" fmla="*/ 45819 h 276836"/>
                    <a:gd name="connsiteX60" fmla="*/ 427896 w 749268"/>
                    <a:gd name="connsiteY60" fmla="*/ 59423 h 276836"/>
                    <a:gd name="connsiteX61" fmla="*/ 416089 w 749268"/>
                    <a:gd name="connsiteY61" fmla="*/ 57754 h 276836"/>
                    <a:gd name="connsiteX62" fmla="*/ 407618 w 749268"/>
                    <a:gd name="connsiteY62" fmla="*/ 56086 h 276836"/>
                    <a:gd name="connsiteX63" fmla="*/ 404281 w 749268"/>
                    <a:gd name="connsiteY63" fmla="*/ 49284 h 276836"/>
                    <a:gd name="connsiteX64" fmla="*/ 397479 w 749268"/>
                    <a:gd name="connsiteY64" fmla="*/ 54289 h 276836"/>
                    <a:gd name="connsiteX65" fmla="*/ 390677 w 749268"/>
                    <a:gd name="connsiteY65" fmla="*/ 56086 h 276836"/>
                    <a:gd name="connsiteX66" fmla="*/ 390677 w 749268"/>
                    <a:gd name="connsiteY66" fmla="*/ 62760 h 276836"/>
                    <a:gd name="connsiteX67" fmla="*/ 378870 w 749268"/>
                    <a:gd name="connsiteY67" fmla="*/ 64557 h 276836"/>
                    <a:gd name="connsiteX68" fmla="*/ 350120 w 749268"/>
                    <a:gd name="connsiteY68" fmla="*/ 79830 h 276836"/>
                    <a:gd name="connsiteX69" fmla="*/ 341650 w 749268"/>
                    <a:gd name="connsiteY69" fmla="*/ 84963 h 276836"/>
                    <a:gd name="connsiteX70" fmla="*/ 324709 w 749268"/>
                    <a:gd name="connsiteY70" fmla="*/ 83167 h 276836"/>
                    <a:gd name="connsiteX71" fmla="*/ 312901 w 749268"/>
                    <a:gd name="connsiteY71" fmla="*/ 81498 h 276836"/>
                    <a:gd name="connsiteX72" fmla="*/ 306099 w 749268"/>
                    <a:gd name="connsiteY72" fmla="*/ 76364 h 276836"/>
                    <a:gd name="connsiteX73" fmla="*/ 299425 w 749268"/>
                    <a:gd name="connsiteY73" fmla="*/ 73027 h 276836"/>
                    <a:gd name="connsiteX74" fmla="*/ 287489 w 749268"/>
                    <a:gd name="connsiteY74" fmla="*/ 73027 h 276836"/>
                    <a:gd name="connsiteX75" fmla="*/ 268879 w 749268"/>
                    <a:gd name="connsiteY75" fmla="*/ 79830 h 276836"/>
                    <a:gd name="connsiteX76" fmla="*/ 263874 w 749268"/>
                    <a:gd name="connsiteY76" fmla="*/ 73027 h 276836"/>
                    <a:gd name="connsiteX77" fmla="*/ 282484 w 749268"/>
                    <a:gd name="connsiteY77" fmla="*/ 50952 h 276836"/>
                    <a:gd name="connsiteX78" fmla="*/ 279019 w 749268"/>
                    <a:gd name="connsiteY78" fmla="*/ 45819 h 276836"/>
                    <a:gd name="connsiteX79" fmla="*/ 252066 w 749268"/>
                    <a:gd name="connsiteY79" fmla="*/ 49284 h 276836"/>
                    <a:gd name="connsiteX80" fmla="*/ 240130 w 749268"/>
                    <a:gd name="connsiteY80" fmla="*/ 47487 h 276836"/>
                    <a:gd name="connsiteX81" fmla="*/ 253735 w 749268"/>
                    <a:gd name="connsiteY81" fmla="*/ 37348 h 276836"/>
                    <a:gd name="connsiteX82" fmla="*/ 279019 w 749268"/>
                    <a:gd name="connsiteY82" fmla="*/ 35679 h 276836"/>
                    <a:gd name="connsiteX83" fmla="*/ 297628 w 749268"/>
                    <a:gd name="connsiteY83" fmla="*/ 33883 h 276836"/>
                    <a:gd name="connsiteX84" fmla="*/ 294291 w 749268"/>
                    <a:gd name="connsiteY84" fmla="*/ 25412 h 276836"/>
                    <a:gd name="connsiteX85" fmla="*/ 284152 w 749268"/>
                    <a:gd name="connsiteY85" fmla="*/ 27209 h 276836"/>
                    <a:gd name="connsiteX86" fmla="*/ 268879 w 749268"/>
                    <a:gd name="connsiteY86" fmla="*/ 13604 h 276836"/>
                    <a:gd name="connsiteX87" fmla="*/ 257072 w 749268"/>
                    <a:gd name="connsiteY87" fmla="*/ 0 h 276836"/>
                    <a:gd name="connsiteX88" fmla="*/ 255403 w 749268"/>
                    <a:gd name="connsiteY88" fmla="*/ 11808 h 276836"/>
                    <a:gd name="connsiteX89" fmla="*/ 243596 w 749268"/>
                    <a:gd name="connsiteY89" fmla="*/ 22075 h 276836"/>
                    <a:gd name="connsiteX90" fmla="*/ 228323 w 749268"/>
                    <a:gd name="connsiteY90" fmla="*/ 30546 h 276836"/>
                    <a:gd name="connsiteX91" fmla="*/ 228323 w 749268"/>
                    <a:gd name="connsiteY91" fmla="*/ 13604 h 276836"/>
                    <a:gd name="connsiteX92" fmla="*/ 219852 w 749268"/>
                    <a:gd name="connsiteY92" fmla="*/ 23744 h 276836"/>
                    <a:gd name="connsiteX93" fmla="*/ 202911 w 749268"/>
                    <a:gd name="connsiteY93" fmla="*/ 39016 h 276836"/>
                    <a:gd name="connsiteX94" fmla="*/ 189435 w 749268"/>
                    <a:gd name="connsiteY94" fmla="*/ 44150 h 276836"/>
                    <a:gd name="connsiteX95" fmla="*/ 175959 w 749268"/>
                    <a:gd name="connsiteY95" fmla="*/ 50952 h 276836"/>
                    <a:gd name="connsiteX96" fmla="*/ 165691 w 749268"/>
                    <a:gd name="connsiteY96" fmla="*/ 59423 h 276836"/>
                    <a:gd name="connsiteX97" fmla="*/ 153884 w 749268"/>
                    <a:gd name="connsiteY97" fmla="*/ 64557 h 276836"/>
                    <a:gd name="connsiteX98" fmla="*/ 157349 w 749268"/>
                    <a:gd name="connsiteY98" fmla="*/ 79830 h 276836"/>
                    <a:gd name="connsiteX99" fmla="*/ 148878 w 749268"/>
                    <a:gd name="connsiteY99" fmla="*/ 100236 h 276836"/>
                    <a:gd name="connsiteX100" fmla="*/ 142076 w 749268"/>
                    <a:gd name="connsiteY100" fmla="*/ 113840 h 276836"/>
                    <a:gd name="connsiteX101" fmla="*/ 135274 w 749268"/>
                    <a:gd name="connsiteY101" fmla="*/ 113840 h 276836"/>
                    <a:gd name="connsiteX102" fmla="*/ 126803 w 749268"/>
                    <a:gd name="connsiteY102" fmla="*/ 101905 h 276836"/>
                    <a:gd name="connsiteX103" fmla="*/ 120130 w 749268"/>
                    <a:gd name="connsiteY103" fmla="*/ 100236 h 276836"/>
                    <a:gd name="connsiteX104" fmla="*/ 111659 w 749268"/>
                    <a:gd name="connsiteY104" fmla="*/ 101905 h 276836"/>
                    <a:gd name="connsiteX105" fmla="*/ 103188 w 749268"/>
                    <a:gd name="connsiteY105" fmla="*/ 96771 h 276836"/>
                    <a:gd name="connsiteX106" fmla="*/ 109990 w 749268"/>
                    <a:gd name="connsiteY106" fmla="*/ 107038 h 276836"/>
                    <a:gd name="connsiteX107" fmla="*/ 128472 w 749268"/>
                    <a:gd name="connsiteY107" fmla="*/ 117177 h 276836"/>
                    <a:gd name="connsiteX108" fmla="*/ 136942 w 749268"/>
                    <a:gd name="connsiteY108" fmla="*/ 135915 h 276836"/>
                    <a:gd name="connsiteX109" fmla="*/ 130268 w 749268"/>
                    <a:gd name="connsiteY109" fmla="*/ 156322 h 276836"/>
                    <a:gd name="connsiteX110" fmla="*/ 123466 w 749268"/>
                    <a:gd name="connsiteY110" fmla="*/ 168130 h 276836"/>
                    <a:gd name="connsiteX111" fmla="*/ 111659 w 749268"/>
                    <a:gd name="connsiteY111" fmla="*/ 169798 h 276836"/>
                    <a:gd name="connsiteX112" fmla="*/ 99723 w 749268"/>
                    <a:gd name="connsiteY112" fmla="*/ 173263 h 276836"/>
                    <a:gd name="connsiteX113" fmla="*/ 98054 w 749268"/>
                    <a:gd name="connsiteY113" fmla="*/ 183403 h 276836"/>
                    <a:gd name="connsiteX114" fmla="*/ 87915 w 749268"/>
                    <a:gd name="connsiteY114" fmla="*/ 190205 h 276836"/>
                    <a:gd name="connsiteX115" fmla="*/ 89584 w 749268"/>
                    <a:gd name="connsiteY115" fmla="*/ 203809 h 276836"/>
                    <a:gd name="connsiteX116" fmla="*/ 79445 w 749268"/>
                    <a:gd name="connsiteY116" fmla="*/ 200472 h 276836"/>
                    <a:gd name="connsiteX117" fmla="*/ 74439 w 749268"/>
                    <a:gd name="connsiteY117" fmla="*/ 185199 h 276836"/>
                    <a:gd name="connsiteX118" fmla="*/ 70974 w 749268"/>
                    <a:gd name="connsiteY118" fmla="*/ 178397 h 276836"/>
                    <a:gd name="connsiteX119" fmla="*/ 77776 w 749268"/>
                    <a:gd name="connsiteY119" fmla="*/ 212280 h 276836"/>
                    <a:gd name="connsiteX120" fmla="*/ 81113 w 749268"/>
                    <a:gd name="connsiteY120" fmla="*/ 227553 h 276836"/>
                    <a:gd name="connsiteX121" fmla="*/ 86247 w 749268"/>
                    <a:gd name="connsiteY121" fmla="*/ 237820 h 276836"/>
                    <a:gd name="connsiteX122" fmla="*/ 81113 w 749268"/>
                    <a:gd name="connsiteY122" fmla="*/ 241157 h 276836"/>
                    <a:gd name="connsiteX123" fmla="*/ 70974 w 749268"/>
                    <a:gd name="connsiteY123" fmla="*/ 237820 h 276836"/>
                    <a:gd name="connsiteX124" fmla="*/ 55829 w 749268"/>
                    <a:gd name="connsiteY124" fmla="*/ 239489 h 276836"/>
                    <a:gd name="connsiteX125" fmla="*/ 40557 w 749268"/>
                    <a:gd name="connsiteY125" fmla="*/ 249756 h 276836"/>
                    <a:gd name="connsiteX126" fmla="*/ 15144 w 749268"/>
                    <a:gd name="connsiteY126" fmla="*/ 259895 h 276836"/>
                    <a:gd name="connsiteX127" fmla="*/ 0 w 749268"/>
                    <a:gd name="connsiteY127" fmla="*/ 276837 h 2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9268" h="276836">
                      <a:moveTo>
                        <a:pt x="642743" y="96771"/>
                      </a:moveTo>
                      <a:lnTo>
                        <a:pt x="666487" y="105242"/>
                      </a:lnTo>
                      <a:lnTo>
                        <a:pt x="678294" y="76364"/>
                      </a:lnTo>
                      <a:lnTo>
                        <a:pt x="686765" y="73027"/>
                      </a:lnTo>
                      <a:lnTo>
                        <a:pt x="691770" y="81498"/>
                      </a:lnTo>
                      <a:lnTo>
                        <a:pt x="703706" y="69562"/>
                      </a:lnTo>
                      <a:lnTo>
                        <a:pt x="723985" y="57754"/>
                      </a:lnTo>
                      <a:lnTo>
                        <a:pt x="745931" y="54289"/>
                      </a:lnTo>
                      <a:lnTo>
                        <a:pt x="747600" y="69562"/>
                      </a:lnTo>
                      <a:lnTo>
                        <a:pt x="740797" y="78161"/>
                      </a:lnTo>
                      <a:lnTo>
                        <a:pt x="742594" y="89969"/>
                      </a:lnTo>
                      <a:lnTo>
                        <a:pt x="747600" y="101905"/>
                      </a:lnTo>
                      <a:lnTo>
                        <a:pt x="749268" y="108707"/>
                      </a:lnTo>
                      <a:lnTo>
                        <a:pt x="745931" y="113840"/>
                      </a:lnTo>
                      <a:lnTo>
                        <a:pt x="718851" y="120643"/>
                      </a:lnTo>
                      <a:lnTo>
                        <a:pt x="715514" y="123980"/>
                      </a:lnTo>
                      <a:lnTo>
                        <a:pt x="713845" y="129113"/>
                      </a:lnTo>
                      <a:lnTo>
                        <a:pt x="695236" y="130782"/>
                      </a:lnTo>
                      <a:lnTo>
                        <a:pt x="679963" y="129113"/>
                      </a:lnTo>
                      <a:lnTo>
                        <a:pt x="654551" y="129113"/>
                      </a:lnTo>
                      <a:lnTo>
                        <a:pt x="642743" y="149520"/>
                      </a:lnTo>
                      <a:lnTo>
                        <a:pt x="632604" y="168130"/>
                      </a:lnTo>
                      <a:lnTo>
                        <a:pt x="622465" y="188536"/>
                      </a:lnTo>
                      <a:lnTo>
                        <a:pt x="600518" y="191873"/>
                      </a:lnTo>
                      <a:lnTo>
                        <a:pt x="585245" y="200472"/>
                      </a:lnTo>
                      <a:lnTo>
                        <a:pt x="576775" y="205478"/>
                      </a:lnTo>
                      <a:lnTo>
                        <a:pt x="588583" y="208943"/>
                      </a:lnTo>
                      <a:lnTo>
                        <a:pt x="576775" y="215745"/>
                      </a:lnTo>
                      <a:lnTo>
                        <a:pt x="571770" y="229349"/>
                      </a:lnTo>
                      <a:lnTo>
                        <a:pt x="571770" y="237820"/>
                      </a:lnTo>
                      <a:lnTo>
                        <a:pt x="568304" y="246291"/>
                      </a:lnTo>
                      <a:lnTo>
                        <a:pt x="556497" y="249756"/>
                      </a:lnTo>
                      <a:lnTo>
                        <a:pt x="541224" y="268366"/>
                      </a:lnTo>
                      <a:lnTo>
                        <a:pt x="510807" y="275168"/>
                      </a:lnTo>
                      <a:lnTo>
                        <a:pt x="505801" y="273500"/>
                      </a:lnTo>
                      <a:lnTo>
                        <a:pt x="480389" y="263232"/>
                      </a:lnTo>
                      <a:lnTo>
                        <a:pt x="483726" y="247959"/>
                      </a:lnTo>
                      <a:lnTo>
                        <a:pt x="478721" y="231018"/>
                      </a:lnTo>
                      <a:lnTo>
                        <a:pt x="478721" y="215745"/>
                      </a:lnTo>
                      <a:lnTo>
                        <a:pt x="471919" y="198676"/>
                      </a:lnTo>
                      <a:lnTo>
                        <a:pt x="458314" y="181734"/>
                      </a:lnTo>
                      <a:lnTo>
                        <a:pt x="446506" y="181734"/>
                      </a:lnTo>
                      <a:lnTo>
                        <a:pt x="434699" y="186868"/>
                      </a:lnTo>
                      <a:lnTo>
                        <a:pt x="417758" y="176600"/>
                      </a:lnTo>
                      <a:lnTo>
                        <a:pt x="395811" y="169798"/>
                      </a:lnTo>
                      <a:lnTo>
                        <a:pt x="384003" y="173263"/>
                      </a:lnTo>
                      <a:lnTo>
                        <a:pt x="367062" y="176600"/>
                      </a:lnTo>
                      <a:lnTo>
                        <a:pt x="363597" y="173263"/>
                      </a:lnTo>
                      <a:lnTo>
                        <a:pt x="367062" y="159659"/>
                      </a:lnTo>
                      <a:lnTo>
                        <a:pt x="382206" y="147723"/>
                      </a:lnTo>
                      <a:lnTo>
                        <a:pt x="385672" y="137584"/>
                      </a:lnTo>
                      <a:lnTo>
                        <a:pt x="397479" y="117177"/>
                      </a:lnTo>
                      <a:lnTo>
                        <a:pt x="410955" y="101905"/>
                      </a:lnTo>
                      <a:lnTo>
                        <a:pt x="417758" y="98439"/>
                      </a:lnTo>
                      <a:lnTo>
                        <a:pt x="439833" y="86632"/>
                      </a:lnTo>
                      <a:lnTo>
                        <a:pt x="454977" y="76364"/>
                      </a:lnTo>
                      <a:lnTo>
                        <a:pt x="460111" y="69562"/>
                      </a:lnTo>
                      <a:lnTo>
                        <a:pt x="451640" y="67894"/>
                      </a:lnTo>
                      <a:lnTo>
                        <a:pt x="448175" y="54289"/>
                      </a:lnTo>
                      <a:lnTo>
                        <a:pt x="433031" y="45819"/>
                      </a:lnTo>
                      <a:lnTo>
                        <a:pt x="427896" y="59423"/>
                      </a:lnTo>
                      <a:lnTo>
                        <a:pt x="416089" y="57754"/>
                      </a:lnTo>
                      <a:lnTo>
                        <a:pt x="407618" y="56086"/>
                      </a:lnTo>
                      <a:lnTo>
                        <a:pt x="404281" y="49284"/>
                      </a:lnTo>
                      <a:lnTo>
                        <a:pt x="397479" y="54289"/>
                      </a:lnTo>
                      <a:lnTo>
                        <a:pt x="390677" y="56086"/>
                      </a:lnTo>
                      <a:lnTo>
                        <a:pt x="390677" y="62760"/>
                      </a:lnTo>
                      <a:lnTo>
                        <a:pt x="378870" y="64557"/>
                      </a:lnTo>
                      <a:lnTo>
                        <a:pt x="350120" y="79830"/>
                      </a:lnTo>
                      <a:lnTo>
                        <a:pt x="341650" y="84963"/>
                      </a:lnTo>
                      <a:lnTo>
                        <a:pt x="324709" y="83167"/>
                      </a:lnTo>
                      <a:lnTo>
                        <a:pt x="312901" y="81498"/>
                      </a:lnTo>
                      <a:lnTo>
                        <a:pt x="306099" y="76364"/>
                      </a:lnTo>
                      <a:lnTo>
                        <a:pt x="299425" y="73027"/>
                      </a:lnTo>
                      <a:lnTo>
                        <a:pt x="287489" y="73027"/>
                      </a:lnTo>
                      <a:lnTo>
                        <a:pt x="268879" y="79830"/>
                      </a:lnTo>
                      <a:lnTo>
                        <a:pt x="263874" y="73027"/>
                      </a:lnTo>
                      <a:lnTo>
                        <a:pt x="282484" y="50952"/>
                      </a:lnTo>
                      <a:lnTo>
                        <a:pt x="279019" y="45819"/>
                      </a:lnTo>
                      <a:lnTo>
                        <a:pt x="252066" y="49284"/>
                      </a:lnTo>
                      <a:lnTo>
                        <a:pt x="240130" y="47487"/>
                      </a:lnTo>
                      <a:lnTo>
                        <a:pt x="253735" y="37348"/>
                      </a:lnTo>
                      <a:lnTo>
                        <a:pt x="279019" y="35679"/>
                      </a:lnTo>
                      <a:lnTo>
                        <a:pt x="297628" y="33883"/>
                      </a:lnTo>
                      <a:lnTo>
                        <a:pt x="294291" y="25412"/>
                      </a:lnTo>
                      <a:lnTo>
                        <a:pt x="284152" y="27209"/>
                      </a:lnTo>
                      <a:lnTo>
                        <a:pt x="268879" y="13604"/>
                      </a:lnTo>
                      <a:lnTo>
                        <a:pt x="257072" y="0"/>
                      </a:lnTo>
                      <a:lnTo>
                        <a:pt x="255403" y="11808"/>
                      </a:lnTo>
                      <a:lnTo>
                        <a:pt x="243596" y="22075"/>
                      </a:lnTo>
                      <a:lnTo>
                        <a:pt x="228323" y="30546"/>
                      </a:lnTo>
                      <a:lnTo>
                        <a:pt x="228323" y="13604"/>
                      </a:lnTo>
                      <a:lnTo>
                        <a:pt x="219852" y="23744"/>
                      </a:lnTo>
                      <a:lnTo>
                        <a:pt x="202911" y="39016"/>
                      </a:lnTo>
                      <a:lnTo>
                        <a:pt x="189435" y="44150"/>
                      </a:lnTo>
                      <a:lnTo>
                        <a:pt x="175959" y="50952"/>
                      </a:lnTo>
                      <a:lnTo>
                        <a:pt x="165691" y="59423"/>
                      </a:lnTo>
                      <a:lnTo>
                        <a:pt x="153884" y="64557"/>
                      </a:lnTo>
                      <a:lnTo>
                        <a:pt x="157349" y="79830"/>
                      </a:lnTo>
                      <a:lnTo>
                        <a:pt x="148878" y="100236"/>
                      </a:lnTo>
                      <a:lnTo>
                        <a:pt x="142076" y="113840"/>
                      </a:lnTo>
                      <a:lnTo>
                        <a:pt x="135274" y="113840"/>
                      </a:lnTo>
                      <a:lnTo>
                        <a:pt x="126803" y="101905"/>
                      </a:lnTo>
                      <a:lnTo>
                        <a:pt x="120130" y="100236"/>
                      </a:lnTo>
                      <a:lnTo>
                        <a:pt x="111659" y="101905"/>
                      </a:lnTo>
                      <a:lnTo>
                        <a:pt x="103188" y="96771"/>
                      </a:lnTo>
                      <a:lnTo>
                        <a:pt x="109990" y="107038"/>
                      </a:lnTo>
                      <a:lnTo>
                        <a:pt x="128472" y="117177"/>
                      </a:lnTo>
                      <a:lnTo>
                        <a:pt x="136942" y="135915"/>
                      </a:lnTo>
                      <a:lnTo>
                        <a:pt x="130268" y="156322"/>
                      </a:lnTo>
                      <a:lnTo>
                        <a:pt x="123466" y="168130"/>
                      </a:lnTo>
                      <a:lnTo>
                        <a:pt x="111659" y="169798"/>
                      </a:lnTo>
                      <a:lnTo>
                        <a:pt x="99723" y="173263"/>
                      </a:lnTo>
                      <a:lnTo>
                        <a:pt x="98054" y="183403"/>
                      </a:lnTo>
                      <a:lnTo>
                        <a:pt x="87915" y="190205"/>
                      </a:lnTo>
                      <a:lnTo>
                        <a:pt x="89584" y="203809"/>
                      </a:lnTo>
                      <a:lnTo>
                        <a:pt x="79445" y="200472"/>
                      </a:lnTo>
                      <a:lnTo>
                        <a:pt x="74439" y="185199"/>
                      </a:lnTo>
                      <a:lnTo>
                        <a:pt x="70974" y="178397"/>
                      </a:lnTo>
                      <a:lnTo>
                        <a:pt x="77776" y="212280"/>
                      </a:lnTo>
                      <a:lnTo>
                        <a:pt x="81113" y="227553"/>
                      </a:lnTo>
                      <a:lnTo>
                        <a:pt x="86247" y="237820"/>
                      </a:lnTo>
                      <a:lnTo>
                        <a:pt x="81113" y="241157"/>
                      </a:lnTo>
                      <a:lnTo>
                        <a:pt x="70974" y="237820"/>
                      </a:lnTo>
                      <a:lnTo>
                        <a:pt x="55829" y="239489"/>
                      </a:lnTo>
                      <a:lnTo>
                        <a:pt x="40557" y="249756"/>
                      </a:lnTo>
                      <a:lnTo>
                        <a:pt x="15144" y="259895"/>
                      </a:lnTo>
                      <a:lnTo>
                        <a:pt x="0" y="276837"/>
                      </a:lnTo>
                    </a:path>
                  </a:pathLst>
                </a:custGeom>
                <a:solidFill>
                  <a:srgbClr val="F5D8B8"/>
                </a:solidFill>
                <a:ln w="641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7FACB197-11E0-F889-D115-B6541EC2B195}"/>
                    </a:ext>
                  </a:extLst>
                </p:cNvPr>
                <p:cNvSpPr/>
                <p:nvPr/>
              </p:nvSpPr>
              <p:spPr>
                <a:xfrm>
                  <a:off x="6717252" y="4078038"/>
                  <a:ext cx="800092" cy="861311"/>
                </a:xfrm>
                <a:custGeom>
                  <a:avLst/>
                  <a:gdLst>
                    <a:gd name="connsiteX0" fmla="*/ 700369 w 800092"/>
                    <a:gd name="connsiteY0" fmla="*/ 857847 h 861311"/>
                    <a:gd name="connsiteX1" fmla="*/ 680091 w 800092"/>
                    <a:gd name="connsiteY1" fmla="*/ 861312 h 861311"/>
                    <a:gd name="connsiteX2" fmla="*/ 671621 w 800092"/>
                    <a:gd name="connsiteY2" fmla="*/ 854510 h 861311"/>
                    <a:gd name="connsiteX3" fmla="*/ 681760 w 800092"/>
                    <a:gd name="connsiteY3" fmla="*/ 839237 h 861311"/>
                    <a:gd name="connsiteX4" fmla="*/ 680091 w 800092"/>
                    <a:gd name="connsiteY4" fmla="*/ 825632 h 861311"/>
                    <a:gd name="connsiteX5" fmla="*/ 681760 w 800092"/>
                    <a:gd name="connsiteY5" fmla="*/ 810359 h 861311"/>
                    <a:gd name="connsiteX6" fmla="*/ 693567 w 800092"/>
                    <a:gd name="connsiteY6" fmla="*/ 800092 h 861311"/>
                    <a:gd name="connsiteX7" fmla="*/ 693567 w 800092"/>
                    <a:gd name="connsiteY7" fmla="*/ 786488 h 861311"/>
                    <a:gd name="connsiteX8" fmla="*/ 700369 w 800092"/>
                    <a:gd name="connsiteY8" fmla="*/ 774680 h 861311"/>
                    <a:gd name="connsiteX9" fmla="*/ 712177 w 800092"/>
                    <a:gd name="connsiteY9" fmla="*/ 766209 h 861311"/>
                    <a:gd name="connsiteX10" fmla="*/ 712177 w 800092"/>
                    <a:gd name="connsiteY10" fmla="*/ 750808 h 861311"/>
                    <a:gd name="connsiteX11" fmla="*/ 710509 w 800092"/>
                    <a:gd name="connsiteY11" fmla="*/ 737332 h 861311"/>
                    <a:gd name="connsiteX12" fmla="*/ 708840 w 800092"/>
                    <a:gd name="connsiteY12" fmla="*/ 721931 h 861311"/>
                    <a:gd name="connsiteX13" fmla="*/ 712177 w 800092"/>
                    <a:gd name="connsiteY13" fmla="*/ 706658 h 861311"/>
                    <a:gd name="connsiteX14" fmla="*/ 723985 w 800092"/>
                    <a:gd name="connsiteY14" fmla="*/ 698188 h 861311"/>
                    <a:gd name="connsiteX15" fmla="*/ 734124 w 800092"/>
                    <a:gd name="connsiteY15" fmla="*/ 710123 h 861311"/>
                    <a:gd name="connsiteX16" fmla="*/ 744391 w 800092"/>
                    <a:gd name="connsiteY16" fmla="*/ 699856 h 861311"/>
                    <a:gd name="connsiteX17" fmla="*/ 759536 w 800092"/>
                    <a:gd name="connsiteY17" fmla="*/ 701653 h 861311"/>
                    <a:gd name="connsiteX18" fmla="*/ 773140 w 800092"/>
                    <a:gd name="connsiteY18" fmla="*/ 699856 h 861311"/>
                    <a:gd name="connsiteX19" fmla="*/ 786616 w 800092"/>
                    <a:gd name="connsiteY19" fmla="*/ 701653 h 861311"/>
                    <a:gd name="connsiteX20" fmla="*/ 796755 w 800092"/>
                    <a:gd name="connsiteY20" fmla="*/ 689717 h 861311"/>
                    <a:gd name="connsiteX21" fmla="*/ 800092 w 800092"/>
                    <a:gd name="connsiteY21" fmla="*/ 676113 h 861311"/>
                    <a:gd name="connsiteX22" fmla="*/ 791750 w 800092"/>
                    <a:gd name="connsiteY22" fmla="*/ 664177 h 861311"/>
                    <a:gd name="connsiteX23" fmla="*/ 791750 w 800092"/>
                    <a:gd name="connsiteY23" fmla="*/ 650572 h 861311"/>
                    <a:gd name="connsiteX24" fmla="*/ 786616 w 800092"/>
                    <a:gd name="connsiteY24" fmla="*/ 637096 h 861311"/>
                    <a:gd name="connsiteX25" fmla="*/ 778145 w 800092"/>
                    <a:gd name="connsiteY25" fmla="*/ 626829 h 861311"/>
                    <a:gd name="connsiteX26" fmla="*/ 762873 w 800092"/>
                    <a:gd name="connsiteY26" fmla="*/ 625160 h 861311"/>
                    <a:gd name="connsiteX27" fmla="*/ 749397 w 800092"/>
                    <a:gd name="connsiteY27" fmla="*/ 620027 h 861311"/>
                    <a:gd name="connsiteX28" fmla="*/ 742594 w 800092"/>
                    <a:gd name="connsiteY28" fmla="*/ 608219 h 861311"/>
                    <a:gd name="connsiteX29" fmla="*/ 732455 w 800092"/>
                    <a:gd name="connsiteY29" fmla="*/ 597951 h 861311"/>
                    <a:gd name="connsiteX30" fmla="*/ 732455 w 800092"/>
                    <a:gd name="connsiteY30" fmla="*/ 582679 h 861311"/>
                    <a:gd name="connsiteX31" fmla="*/ 725782 w 800092"/>
                    <a:gd name="connsiteY31" fmla="*/ 570743 h 861311"/>
                    <a:gd name="connsiteX32" fmla="*/ 712177 w 800092"/>
                    <a:gd name="connsiteY32" fmla="*/ 570743 h 861311"/>
                    <a:gd name="connsiteX33" fmla="*/ 702038 w 800092"/>
                    <a:gd name="connsiteY33" fmla="*/ 560604 h 861311"/>
                    <a:gd name="connsiteX34" fmla="*/ 690230 w 800092"/>
                    <a:gd name="connsiteY34" fmla="*/ 553801 h 861311"/>
                    <a:gd name="connsiteX35" fmla="*/ 690230 w 800092"/>
                    <a:gd name="connsiteY35" fmla="*/ 538528 h 861311"/>
                    <a:gd name="connsiteX36" fmla="*/ 688562 w 800092"/>
                    <a:gd name="connsiteY36" fmla="*/ 524924 h 861311"/>
                    <a:gd name="connsiteX37" fmla="*/ 686765 w 800092"/>
                    <a:gd name="connsiteY37" fmla="*/ 511320 h 861311"/>
                    <a:gd name="connsiteX38" fmla="*/ 683428 w 800092"/>
                    <a:gd name="connsiteY38" fmla="*/ 497715 h 861311"/>
                    <a:gd name="connsiteX39" fmla="*/ 674958 w 800092"/>
                    <a:gd name="connsiteY39" fmla="*/ 487576 h 861311"/>
                    <a:gd name="connsiteX40" fmla="*/ 663150 w 800092"/>
                    <a:gd name="connsiteY40" fmla="*/ 492582 h 861311"/>
                    <a:gd name="connsiteX41" fmla="*/ 651342 w 800092"/>
                    <a:gd name="connsiteY41" fmla="*/ 484111 h 861311"/>
                    <a:gd name="connsiteX42" fmla="*/ 639406 w 800092"/>
                    <a:gd name="connsiteY42" fmla="*/ 478977 h 861311"/>
                    <a:gd name="connsiteX43" fmla="*/ 625930 w 800092"/>
                    <a:gd name="connsiteY43" fmla="*/ 477309 h 861311"/>
                    <a:gd name="connsiteX44" fmla="*/ 612326 w 800092"/>
                    <a:gd name="connsiteY44" fmla="*/ 480774 h 861311"/>
                    <a:gd name="connsiteX45" fmla="*/ 600518 w 800092"/>
                    <a:gd name="connsiteY45" fmla="*/ 487576 h 861311"/>
                    <a:gd name="connsiteX46" fmla="*/ 585374 w 800092"/>
                    <a:gd name="connsiteY46" fmla="*/ 485779 h 861311"/>
                    <a:gd name="connsiteX47" fmla="*/ 571770 w 800092"/>
                    <a:gd name="connsiteY47" fmla="*/ 480774 h 861311"/>
                    <a:gd name="connsiteX48" fmla="*/ 561630 w 800092"/>
                    <a:gd name="connsiteY48" fmla="*/ 472303 h 861311"/>
                    <a:gd name="connsiteX49" fmla="*/ 549823 w 800092"/>
                    <a:gd name="connsiteY49" fmla="*/ 465501 h 861311"/>
                    <a:gd name="connsiteX50" fmla="*/ 536218 w 800092"/>
                    <a:gd name="connsiteY50" fmla="*/ 460367 h 861311"/>
                    <a:gd name="connsiteX51" fmla="*/ 521074 w 800092"/>
                    <a:gd name="connsiteY51" fmla="*/ 458699 h 861311"/>
                    <a:gd name="connsiteX52" fmla="*/ 507469 w 800092"/>
                    <a:gd name="connsiteY52" fmla="*/ 456902 h 861311"/>
                    <a:gd name="connsiteX53" fmla="*/ 493994 w 800092"/>
                    <a:gd name="connsiteY53" fmla="*/ 462036 h 861311"/>
                    <a:gd name="connsiteX54" fmla="*/ 483854 w 800092"/>
                    <a:gd name="connsiteY54" fmla="*/ 472303 h 861311"/>
                    <a:gd name="connsiteX55" fmla="*/ 468581 w 800092"/>
                    <a:gd name="connsiteY55" fmla="*/ 475640 h 861311"/>
                    <a:gd name="connsiteX56" fmla="*/ 455106 w 800092"/>
                    <a:gd name="connsiteY56" fmla="*/ 473972 h 861311"/>
                    <a:gd name="connsiteX57" fmla="*/ 443298 w 800092"/>
                    <a:gd name="connsiteY57" fmla="*/ 489245 h 861311"/>
                    <a:gd name="connsiteX58" fmla="*/ 431362 w 800092"/>
                    <a:gd name="connsiteY58" fmla="*/ 482443 h 861311"/>
                    <a:gd name="connsiteX59" fmla="*/ 407747 w 800092"/>
                    <a:gd name="connsiteY59" fmla="*/ 485779 h 861311"/>
                    <a:gd name="connsiteX60" fmla="*/ 353586 w 800092"/>
                    <a:gd name="connsiteY60" fmla="*/ 530058 h 861311"/>
                    <a:gd name="connsiteX61" fmla="*/ 324837 w 800092"/>
                    <a:gd name="connsiteY61" fmla="*/ 535063 h 861311"/>
                    <a:gd name="connsiteX62" fmla="*/ 299425 w 800092"/>
                    <a:gd name="connsiteY62" fmla="*/ 546999 h 861311"/>
                    <a:gd name="connsiteX63" fmla="*/ 274141 w 800092"/>
                    <a:gd name="connsiteY63" fmla="*/ 569074 h 861311"/>
                    <a:gd name="connsiteX64" fmla="*/ 257200 w 800092"/>
                    <a:gd name="connsiteY64" fmla="*/ 562272 h 861311"/>
                    <a:gd name="connsiteX65" fmla="*/ 235125 w 800092"/>
                    <a:gd name="connsiteY65" fmla="*/ 548668 h 861311"/>
                    <a:gd name="connsiteX66" fmla="*/ 209841 w 800092"/>
                    <a:gd name="connsiteY66" fmla="*/ 553801 h 861311"/>
                    <a:gd name="connsiteX67" fmla="*/ 184430 w 800092"/>
                    <a:gd name="connsiteY67" fmla="*/ 563941 h 861311"/>
                    <a:gd name="connsiteX68" fmla="*/ 143873 w 800092"/>
                    <a:gd name="connsiteY68" fmla="*/ 565737 h 861311"/>
                    <a:gd name="connsiteX69" fmla="*/ 113456 w 800092"/>
                    <a:gd name="connsiteY69" fmla="*/ 565737 h 861311"/>
                    <a:gd name="connsiteX70" fmla="*/ 84579 w 800092"/>
                    <a:gd name="connsiteY70" fmla="*/ 569074 h 861311"/>
                    <a:gd name="connsiteX71" fmla="*/ 72771 w 800092"/>
                    <a:gd name="connsiteY71" fmla="*/ 574208 h 861311"/>
                    <a:gd name="connsiteX72" fmla="*/ 62632 w 800092"/>
                    <a:gd name="connsiteY72" fmla="*/ 557138 h 861311"/>
                    <a:gd name="connsiteX73" fmla="*/ 47487 w 800092"/>
                    <a:gd name="connsiteY73" fmla="*/ 545331 h 861311"/>
                    <a:gd name="connsiteX74" fmla="*/ 25412 w 800092"/>
                    <a:gd name="connsiteY74" fmla="*/ 530058 h 861311"/>
                    <a:gd name="connsiteX75" fmla="*/ 0 w 800092"/>
                    <a:gd name="connsiteY75" fmla="*/ 521459 h 861311"/>
                    <a:gd name="connsiteX76" fmla="*/ 1797 w 800092"/>
                    <a:gd name="connsiteY76" fmla="*/ 511320 h 861311"/>
                    <a:gd name="connsiteX77" fmla="*/ 1797 w 800092"/>
                    <a:gd name="connsiteY77" fmla="*/ 497715 h 861311"/>
                    <a:gd name="connsiteX78" fmla="*/ 6802 w 800092"/>
                    <a:gd name="connsiteY78" fmla="*/ 480774 h 861311"/>
                    <a:gd name="connsiteX79" fmla="*/ 8471 w 800092"/>
                    <a:gd name="connsiteY79" fmla="*/ 465501 h 861311"/>
                    <a:gd name="connsiteX80" fmla="*/ 15273 w 800092"/>
                    <a:gd name="connsiteY80" fmla="*/ 446763 h 861311"/>
                    <a:gd name="connsiteX81" fmla="*/ 20407 w 800092"/>
                    <a:gd name="connsiteY81" fmla="*/ 429822 h 861311"/>
                    <a:gd name="connsiteX82" fmla="*/ 20407 w 800092"/>
                    <a:gd name="connsiteY82" fmla="*/ 417886 h 861311"/>
                    <a:gd name="connsiteX83" fmla="*/ 27081 w 800092"/>
                    <a:gd name="connsiteY83" fmla="*/ 419554 h 861311"/>
                    <a:gd name="connsiteX84" fmla="*/ 44022 w 800092"/>
                    <a:gd name="connsiteY84" fmla="*/ 414421 h 861311"/>
                    <a:gd name="connsiteX85" fmla="*/ 39016 w 800092"/>
                    <a:gd name="connsiteY85" fmla="*/ 394142 h 861311"/>
                    <a:gd name="connsiteX86" fmla="*/ 39016 w 800092"/>
                    <a:gd name="connsiteY86" fmla="*/ 368602 h 861311"/>
                    <a:gd name="connsiteX87" fmla="*/ 60963 w 800092"/>
                    <a:gd name="connsiteY87" fmla="*/ 302377 h 861311"/>
                    <a:gd name="connsiteX88" fmla="*/ 81242 w 800092"/>
                    <a:gd name="connsiteY88" fmla="*/ 270034 h 861311"/>
                    <a:gd name="connsiteX89" fmla="*/ 109990 w 800092"/>
                    <a:gd name="connsiteY89" fmla="*/ 244622 h 861311"/>
                    <a:gd name="connsiteX90" fmla="*/ 135402 w 800092"/>
                    <a:gd name="connsiteY90" fmla="*/ 215745 h 861311"/>
                    <a:gd name="connsiteX91" fmla="*/ 140408 w 800092"/>
                    <a:gd name="connsiteY91" fmla="*/ 193670 h 861311"/>
                    <a:gd name="connsiteX92" fmla="*/ 128600 w 800092"/>
                    <a:gd name="connsiteY92" fmla="*/ 169798 h 861311"/>
                    <a:gd name="connsiteX93" fmla="*/ 128600 w 800092"/>
                    <a:gd name="connsiteY93" fmla="*/ 151188 h 861311"/>
                    <a:gd name="connsiteX94" fmla="*/ 109990 w 800092"/>
                    <a:gd name="connsiteY94" fmla="*/ 135916 h 861311"/>
                    <a:gd name="connsiteX95" fmla="*/ 104985 w 800092"/>
                    <a:gd name="connsiteY95" fmla="*/ 130782 h 861311"/>
                    <a:gd name="connsiteX96" fmla="*/ 101520 w 800092"/>
                    <a:gd name="connsiteY96" fmla="*/ 122311 h 861311"/>
                    <a:gd name="connsiteX97" fmla="*/ 91381 w 800092"/>
                    <a:gd name="connsiteY97" fmla="*/ 103573 h 861311"/>
                    <a:gd name="connsiteX98" fmla="*/ 88044 w 800092"/>
                    <a:gd name="connsiteY98" fmla="*/ 89969 h 861311"/>
                    <a:gd name="connsiteX99" fmla="*/ 88044 w 800092"/>
                    <a:gd name="connsiteY99" fmla="*/ 88300 h 861311"/>
                    <a:gd name="connsiteX100" fmla="*/ 106654 w 800092"/>
                    <a:gd name="connsiteY100" fmla="*/ 69562 h 861311"/>
                    <a:gd name="connsiteX101" fmla="*/ 118461 w 800092"/>
                    <a:gd name="connsiteY101" fmla="*/ 66225 h 861311"/>
                    <a:gd name="connsiteX102" fmla="*/ 131937 w 800092"/>
                    <a:gd name="connsiteY102" fmla="*/ 66225 h 861311"/>
                    <a:gd name="connsiteX103" fmla="*/ 142205 w 800092"/>
                    <a:gd name="connsiteY103" fmla="*/ 59423 h 861311"/>
                    <a:gd name="connsiteX104" fmla="*/ 154012 w 800092"/>
                    <a:gd name="connsiteY104" fmla="*/ 52621 h 861311"/>
                    <a:gd name="connsiteX105" fmla="*/ 162483 w 800092"/>
                    <a:gd name="connsiteY105" fmla="*/ 42482 h 861311"/>
                    <a:gd name="connsiteX106" fmla="*/ 164151 w 800092"/>
                    <a:gd name="connsiteY106" fmla="*/ 30546 h 861311"/>
                    <a:gd name="connsiteX107" fmla="*/ 175959 w 800092"/>
                    <a:gd name="connsiteY107" fmla="*/ 23744 h 861311"/>
                    <a:gd name="connsiteX108" fmla="*/ 187766 w 800092"/>
                    <a:gd name="connsiteY108" fmla="*/ 20407 h 861311"/>
                    <a:gd name="connsiteX109" fmla="*/ 199703 w 800092"/>
                    <a:gd name="connsiteY109" fmla="*/ 13604 h 861311"/>
                    <a:gd name="connsiteX110" fmla="*/ 211510 w 800092"/>
                    <a:gd name="connsiteY110" fmla="*/ 13604 h 861311"/>
                    <a:gd name="connsiteX111" fmla="*/ 223318 w 800092"/>
                    <a:gd name="connsiteY111" fmla="*/ 8471 h 861311"/>
                    <a:gd name="connsiteX112" fmla="*/ 235125 w 800092"/>
                    <a:gd name="connsiteY112" fmla="*/ 5005 h 861311"/>
                    <a:gd name="connsiteX113" fmla="*/ 247061 w 800092"/>
                    <a:gd name="connsiteY113" fmla="*/ 8471 h 861311"/>
                    <a:gd name="connsiteX114" fmla="*/ 260537 w 800092"/>
                    <a:gd name="connsiteY114" fmla="*/ 5005 h 861311"/>
                    <a:gd name="connsiteX115" fmla="*/ 274141 w 800092"/>
                    <a:gd name="connsiteY115" fmla="*/ 5005 h 861311"/>
                    <a:gd name="connsiteX116" fmla="*/ 285949 w 800092"/>
                    <a:gd name="connsiteY116" fmla="*/ 0 h 861311"/>
                    <a:gd name="connsiteX117" fmla="*/ 299425 w 800092"/>
                    <a:gd name="connsiteY117" fmla="*/ 3337 h 861311"/>
                    <a:gd name="connsiteX118" fmla="*/ 309564 w 800092"/>
                    <a:gd name="connsiteY118" fmla="*/ 10139 h 861311"/>
                    <a:gd name="connsiteX119" fmla="*/ 323169 w 800092"/>
                    <a:gd name="connsiteY119" fmla="*/ 10139 h 861311"/>
                    <a:gd name="connsiteX120" fmla="*/ 334976 w 800092"/>
                    <a:gd name="connsiteY120" fmla="*/ 11808 h 861311"/>
                    <a:gd name="connsiteX121" fmla="*/ 348452 w 800092"/>
                    <a:gd name="connsiteY121" fmla="*/ 11808 h 861311"/>
                    <a:gd name="connsiteX122" fmla="*/ 360388 w 800092"/>
                    <a:gd name="connsiteY122" fmla="*/ 6802 h 861311"/>
                    <a:gd name="connsiteX123" fmla="*/ 372196 w 800092"/>
                    <a:gd name="connsiteY123" fmla="*/ 11808 h 861311"/>
                    <a:gd name="connsiteX124" fmla="*/ 384003 w 800092"/>
                    <a:gd name="connsiteY124" fmla="*/ 11808 h 861311"/>
                    <a:gd name="connsiteX125" fmla="*/ 395939 w 800092"/>
                    <a:gd name="connsiteY125" fmla="*/ 16941 h 861311"/>
                    <a:gd name="connsiteX126" fmla="*/ 400945 w 800092"/>
                    <a:gd name="connsiteY126" fmla="*/ 28877 h 861311"/>
                    <a:gd name="connsiteX127" fmla="*/ 412752 w 800092"/>
                    <a:gd name="connsiteY127" fmla="*/ 35679 h 861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800092" h="861311">
                      <a:moveTo>
                        <a:pt x="700369" y="857847"/>
                      </a:moveTo>
                      <a:lnTo>
                        <a:pt x="680091" y="861312"/>
                      </a:lnTo>
                      <a:lnTo>
                        <a:pt x="671621" y="854510"/>
                      </a:lnTo>
                      <a:lnTo>
                        <a:pt x="681760" y="839237"/>
                      </a:lnTo>
                      <a:lnTo>
                        <a:pt x="680091" y="825632"/>
                      </a:lnTo>
                      <a:lnTo>
                        <a:pt x="681760" y="810359"/>
                      </a:lnTo>
                      <a:lnTo>
                        <a:pt x="693567" y="800092"/>
                      </a:lnTo>
                      <a:lnTo>
                        <a:pt x="693567" y="786488"/>
                      </a:lnTo>
                      <a:lnTo>
                        <a:pt x="700369" y="774680"/>
                      </a:lnTo>
                      <a:lnTo>
                        <a:pt x="712177" y="766209"/>
                      </a:lnTo>
                      <a:lnTo>
                        <a:pt x="712177" y="750808"/>
                      </a:lnTo>
                      <a:lnTo>
                        <a:pt x="710509" y="737332"/>
                      </a:lnTo>
                      <a:lnTo>
                        <a:pt x="708840" y="721931"/>
                      </a:lnTo>
                      <a:lnTo>
                        <a:pt x="712177" y="706658"/>
                      </a:lnTo>
                      <a:lnTo>
                        <a:pt x="723985" y="698188"/>
                      </a:lnTo>
                      <a:lnTo>
                        <a:pt x="734124" y="710123"/>
                      </a:lnTo>
                      <a:lnTo>
                        <a:pt x="744391" y="699856"/>
                      </a:lnTo>
                      <a:lnTo>
                        <a:pt x="759536" y="701653"/>
                      </a:lnTo>
                      <a:lnTo>
                        <a:pt x="773140" y="699856"/>
                      </a:lnTo>
                      <a:lnTo>
                        <a:pt x="786616" y="701653"/>
                      </a:lnTo>
                      <a:lnTo>
                        <a:pt x="796755" y="689717"/>
                      </a:lnTo>
                      <a:lnTo>
                        <a:pt x="800092" y="676113"/>
                      </a:lnTo>
                      <a:lnTo>
                        <a:pt x="791750" y="664177"/>
                      </a:lnTo>
                      <a:lnTo>
                        <a:pt x="791750" y="650572"/>
                      </a:lnTo>
                      <a:lnTo>
                        <a:pt x="786616" y="637096"/>
                      </a:lnTo>
                      <a:lnTo>
                        <a:pt x="778145" y="626829"/>
                      </a:lnTo>
                      <a:lnTo>
                        <a:pt x="762873" y="625160"/>
                      </a:lnTo>
                      <a:lnTo>
                        <a:pt x="749397" y="620027"/>
                      </a:lnTo>
                      <a:lnTo>
                        <a:pt x="742594" y="608219"/>
                      </a:lnTo>
                      <a:lnTo>
                        <a:pt x="732455" y="597951"/>
                      </a:lnTo>
                      <a:lnTo>
                        <a:pt x="732455" y="582679"/>
                      </a:lnTo>
                      <a:lnTo>
                        <a:pt x="725782" y="570743"/>
                      </a:lnTo>
                      <a:lnTo>
                        <a:pt x="712177" y="570743"/>
                      </a:lnTo>
                      <a:lnTo>
                        <a:pt x="702038" y="560604"/>
                      </a:lnTo>
                      <a:lnTo>
                        <a:pt x="690230" y="553801"/>
                      </a:lnTo>
                      <a:lnTo>
                        <a:pt x="690230" y="538528"/>
                      </a:lnTo>
                      <a:lnTo>
                        <a:pt x="688562" y="524924"/>
                      </a:lnTo>
                      <a:lnTo>
                        <a:pt x="686765" y="511320"/>
                      </a:lnTo>
                      <a:lnTo>
                        <a:pt x="683428" y="497715"/>
                      </a:lnTo>
                      <a:lnTo>
                        <a:pt x="674958" y="487576"/>
                      </a:lnTo>
                      <a:lnTo>
                        <a:pt x="663150" y="492582"/>
                      </a:lnTo>
                      <a:lnTo>
                        <a:pt x="651342" y="484111"/>
                      </a:lnTo>
                      <a:lnTo>
                        <a:pt x="639406" y="478977"/>
                      </a:lnTo>
                      <a:lnTo>
                        <a:pt x="625930" y="477309"/>
                      </a:lnTo>
                      <a:lnTo>
                        <a:pt x="612326" y="480774"/>
                      </a:lnTo>
                      <a:lnTo>
                        <a:pt x="600518" y="487576"/>
                      </a:lnTo>
                      <a:lnTo>
                        <a:pt x="585374" y="485779"/>
                      </a:lnTo>
                      <a:lnTo>
                        <a:pt x="571770" y="480774"/>
                      </a:lnTo>
                      <a:lnTo>
                        <a:pt x="561630" y="472303"/>
                      </a:lnTo>
                      <a:lnTo>
                        <a:pt x="549823" y="465501"/>
                      </a:lnTo>
                      <a:lnTo>
                        <a:pt x="536218" y="460367"/>
                      </a:lnTo>
                      <a:lnTo>
                        <a:pt x="521074" y="458699"/>
                      </a:lnTo>
                      <a:lnTo>
                        <a:pt x="507469" y="456902"/>
                      </a:lnTo>
                      <a:lnTo>
                        <a:pt x="493994" y="462036"/>
                      </a:lnTo>
                      <a:lnTo>
                        <a:pt x="483854" y="472303"/>
                      </a:lnTo>
                      <a:lnTo>
                        <a:pt x="468581" y="475640"/>
                      </a:lnTo>
                      <a:lnTo>
                        <a:pt x="455106" y="473972"/>
                      </a:lnTo>
                      <a:lnTo>
                        <a:pt x="443298" y="489245"/>
                      </a:lnTo>
                      <a:lnTo>
                        <a:pt x="431362" y="482443"/>
                      </a:lnTo>
                      <a:lnTo>
                        <a:pt x="407747" y="485779"/>
                      </a:lnTo>
                      <a:lnTo>
                        <a:pt x="353586" y="530058"/>
                      </a:lnTo>
                      <a:lnTo>
                        <a:pt x="324837" y="535063"/>
                      </a:lnTo>
                      <a:lnTo>
                        <a:pt x="299425" y="546999"/>
                      </a:lnTo>
                      <a:lnTo>
                        <a:pt x="274141" y="569074"/>
                      </a:lnTo>
                      <a:lnTo>
                        <a:pt x="257200" y="562272"/>
                      </a:lnTo>
                      <a:lnTo>
                        <a:pt x="235125" y="548668"/>
                      </a:lnTo>
                      <a:lnTo>
                        <a:pt x="209841" y="553801"/>
                      </a:lnTo>
                      <a:lnTo>
                        <a:pt x="184430" y="563941"/>
                      </a:lnTo>
                      <a:lnTo>
                        <a:pt x="143873" y="565737"/>
                      </a:lnTo>
                      <a:lnTo>
                        <a:pt x="113456" y="565737"/>
                      </a:lnTo>
                      <a:lnTo>
                        <a:pt x="84579" y="569074"/>
                      </a:lnTo>
                      <a:lnTo>
                        <a:pt x="72771" y="574208"/>
                      </a:lnTo>
                      <a:lnTo>
                        <a:pt x="62632" y="557138"/>
                      </a:lnTo>
                      <a:lnTo>
                        <a:pt x="47487" y="545331"/>
                      </a:lnTo>
                      <a:lnTo>
                        <a:pt x="25412" y="530058"/>
                      </a:lnTo>
                      <a:lnTo>
                        <a:pt x="0" y="521459"/>
                      </a:lnTo>
                      <a:lnTo>
                        <a:pt x="1797" y="511320"/>
                      </a:lnTo>
                      <a:lnTo>
                        <a:pt x="1797" y="497715"/>
                      </a:lnTo>
                      <a:lnTo>
                        <a:pt x="6802" y="480774"/>
                      </a:lnTo>
                      <a:lnTo>
                        <a:pt x="8471" y="465501"/>
                      </a:lnTo>
                      <a:lnTo>
                        <a:pt x="15273" y="446763"/>
                      </a:lnTo>
                      <a:lnTo>
                        <a:pt x="20407" y="429822"/>
                      </a:lnTo>
                      <a:lnTo>
                        <a:pt x="20407" y="417886"/>
                      </a:lnTo>
                      <a:lnTo>
                        <a:pt x="27081" y="419554"/>
                      </a:lnTo>
                      <a:lnTo>
                        <a:pt x="44022" y="414421"/>
                      </a:lnTo>
                      <a:lnTo>
                        <a:pt x="39016" y="394142"/>
                      </a:lnTo>
                      <a:lnTo>
                        <a:pt x="39016" y="368602"/>
                      </a:lnTo>
                      <a:lnTo>
                        <a:pt x="60963" y="302377"/>
                      </a:lnTo>
                      <a:lnTo>
                        <a:pt x="81242" y="270034"/>
                      </a:lnTo>
                      <a:lnTo>
                        <a:pt x="109990" y="244622"/>
                      </a:lnTo>
                      <a:lnTo>
                        <a:pt x="135402" y="215745"/>
                      </a:lnTo>
                      <a:lnTo>
                        <a:pt x="140408" y="193670"/>
                      </a:lnTo>
                      <a:lnTo>
                        <a:pt x="128600" y="169798"/>
                      </a:lnTo>
                      <a:lnTo>
                        <a:pt x="128600" y="151188"/>
                      </a:lnTo>
                      <a:lnTo>
                        <a:pt x="109990" y="135916"/>
                      </a:lnTo>
                      <a:lnTo>
                        <a:pt x="104985" y="130782"/>
                      </a:lnTo>
                      <a:lnTo>
                        <a:pt x="101520" y="122311"/>
                      </a:lnTo>
                      <a:lnTo>
                        <a:pt x="91381" y="103573"/>
                      </a:lnTo>
                      <a:lnTo>
                        <a:pt x="88044" y="89969"/>
                      </a:lnTo>
                      <a:lnTo>
                        <a:pt x="88044" y="88300"/>
                      </a:lnTo>
                      <a:lnTo>
                        <a:pt x="106654" y="69562"/>
                      </a:lnTo>
                      <a:lnTo>
                        <a:pt x="118461" y="66225"/>
                      </a:lnTo>
                      <a:lnTo>
                        <a:pt x="131937" y="66225"/>
                      </a:lnTo>
                      <a:lnTo>
                        <a:pt x="142205" y="59423"/>
                      </a:lnTo>
                      <a:lnTo>
                        <a:pt x="154012" y="52621"/>
                      </a:lnTo>
                      <a:lnTo>
                        <a:pt x="162483" y="42482"/>
                      </a:lnTo>
                      <a:lnTo>
                        <a:pt x="164151" y="30546"/>
                      </a:lnTo>
                      <a:lnTo>
                        <a:pt x="175959" y="23744"/>
                      </a:lnTo>
                      <a:lnTo>
                        <a:pt x="187766" y="20407"/>
                      </a:lnTo>
                      <a:lnTo>
                        <a:pt x="199703" y="13604"/>
                      </a:lnTo>
                      <a:lnTo>
                        <a:pt x="211510" y="13604"/>
                      </a:lnTo>
                      <a:lnTo>
                        <a:pt x="223318" y="8471"/>
                      </a:lnTo>
                      <a:lnTo>
                        <a:pt x="235125" y="5005"/>
                      </a:lnTo>
                      <a:lnTo>
                        <a:pt x="247061" y="8471"/>
                      </a:lnTo>
                      <a:lnTo>
                        <a:pt x="260537" y="5005"/>
                      </a:lnTo>
                      <a:lnTo>
                        <a:pt x="274141" y="5005"/>
                      </a:lnTo>
                      <a:lnTo>
                        <a:pt x="285949" y="0"/>
                      </a:lnTo>
                      <a:lnTo>
                        <a:pt x="299425" y="3337"/>
                      </a:lnTo>
                      <a:lnTo>
                        <a:pt x="309564" y="10139"/>
                      </a:lnTo>
                      <a:lnTo>
                        <a:pt x="323169" y="10139"/>
                      </a:lnTo>
                      <a:lnTo>
                        <a:pt x="334976" y="11808"/>
                      </a:lnTo>
                      <a:lnTo>
                        <a:pt x="348452" y="11808"/>
                      </a:lnTo>
                      <a:lnTo>
                        <a:pt x="360388" y="6802"/>
                      </a:lnTo>
                      <a:lnTo>
                        <a:pt x="372196" y="11808"/>
                      </a:lnTo>
                      <a:lnTo>
                        <a:pt x="384003" y="11808"/>
                      </a:lnTo>
                      <a:lnTo>
                        <a:pt x="395939" y="16941"/>
                      </a:lnTo>
                      <a:lnTo>
                        <a:pt x="400945" y="28877"/>
                      </a:lnTo>
                      <a:lnTo>
                        <a:pt x="412752" y="35679"/>
                      </a:lnTo>
                    </a:path>
                  </a:pathLst>
                </a:custGeom>
                <a:solidFill>
                  <a:srgbClr val="F5D8B8"/>
                </a:solidFill>
                <a:ln w="6411" cap="flat">
                  <a:solidFill>
                    <a:srgbClr val="F5D8B8"/>
                  </a:solidFill>
                  <a:prstDash val="solid"/>
                  <a:round/>
                </a:ln>
              </p:spPr>
              <p:txBody>
                <a:bodyPr rtlCol="0" anchor="ctr"/>
                <a:lstStyle/>
                <a:p>
                  <a:endParaRPr lang="en-US"/>
                </a:p>
              </p:txBody>
            </p:sp>
            <p:sp>
              <p:nvSpPr>
                <p:cNvPr id="58" name="Freeform: Shape 57">
                  <a:extLst>
                    <a:ext uri="{FF2B5EF4-FFF2-40B4-BE49-F238E27FC236}">
                      <a16:creationId xmlns:a16="http://schemas.microsoft.com/office/drawing/2014/main" id="{CD7F6C7D-FAD3-7D47-F0CC-E1EB1C2165A1}"/>
                    </a:ext>
                  </a:extLst>
                </p:cNvPr>
                <p:cNvSpPr/>
                <p:nvPr/>
              </p:nvSpPr>
              <p:spPr>
                <a:xfrm>
                  <a:off x="7130004" y="3880903"/>
                  <a:ext cx="817033" cy="244622"/>
                </a:xfrm>
                <a:custGeom>
                  <a:avLst/>
                  <a:gdLst>
                    <a:gd name="connsiteX0" fmla="*/ 0 w 817033"/>
                    <a:gd name="connsiteY0" fmla="*/ 232815 h 244622"/>
                    <a:gd name="connsiteX1" fmla="*/ 11936 w 817033"/>
                    <a:gd name="connsiteY1" fmla="*/ 227681 h 244622"/>
                    <a:gd name="connsiteX2" fmla="*/ 25412 w 817033"/>
                    <a:gd name="connsiteY2" fmla="*/ 226013 h 244622"/>
                    <a:gd name="connsiteX3" fmla="*/ 28749 w 817033"/>
                    <a:gd name="connsiteY3" fmla="*/ 237820 h 244622"/>
                    <a:gd name="connsiteX4" fmla="*/ 40685 w 817033"/>
                    <a:gd name="connsiteY4" fmla="*/ 244622 h 244622"/>
                    <a:gd name="connsiteX5" fmla="*/ 49156 w 817033"/>
                    <a:gd name="connsiteY5" fmla="*/ 234483 h 244622"/>
                    <a:gd name="connsiteX6" fmla="*/ 59295 w 817033"/>
                    <a:gd name="connsiteY6" fmla="*/ 227681 h 244622"/>
                    <a:gd name="connsiteX7" fmla="*/ 72771 w 817033"/>
                    <a:gd name="connsiteY7" fmla="*/ 226013 h 244622"/>
                    <a:gd name="connsiteX8" fmla="*/ 79573 w 817033"/>
                    <a:gd name="connsiteY8" fmla="*/ 214077 h 244622"/>
                    <a:gd name="connsiteX9" fmla="*/ 91380 w 817033"/>
                    <a:gd name="connsiteY9" fmla="*/ 220879 h 244622"/>
                    <a:gd name="connsiteX10" fmla="*/ 103188 w 817033"/>
                    <a:gd name="connsiteY10" fmla="*/ 220879 h 244622"/>
                    <a:gd name="connsiteX11" fmla="*/ 115124 w 817033"/>
                    <a:gd name="connsiteY11" fmla="*/ 215745 h 244622"/>
                    <a:gd name="connsiteX12" fmla="*/ 123466 w 817033"/>
                    <a:gd name="connsiteY12" fmla="*/ 226013 h 244622"/>
                    <a:gd name="connsiteX13" fmla="*/ 137071 w 817033"/>
                    <a:gd name="connsiteY13" fmla="*/ 229350 h 244622"/>
                    <a:gd name="connsiteX14" fmla="*/ 142076 w 817033"/>
                    <a:gd name="connsiteY14" fmla="*/ 219210 h 244622"/>
                    <a:gd name="connsiteX15" fmla="*/ 157349 w 817033"/>
                    <a:gd name="connsiteY15" fmla="*/ 197135 h 244622"/>
                    <a:gd name="connsiteX16" fmla="*/ 169157 w 817033"/>
                    <a:gd name="connsiteY16" fmla="*/ 202141 h 244622"/>
                    <a:gd name="connsiteX17" fmla="*/ 179296 w 817033"/>
                    <a:gd name="connsiteY17" fmla="*/ 207275 h 244622"/>
                    <a:gd name="connsiteX18" fmla="*/ 187766 w 817033"/>
                    <a:gd name="connsiteY18" fmla="*/ 219210 h 244622"/>
                    <a:gd name="connsiteX19" fmla="*/ 197906 w 817033"/>
                    <a:gd name="connsiteY19" fmla="*/ 224216 h 244622"/>
                    <a:gd name="connsiteX20" fmla="*/ 208045 w 817033"/>
                    <a:gd name="connsiteY20" fmla="*/ 215745 h 244622"/>
                    <a:gd name="connsiteX21" fmla="*/ 219981 w 817033"/>
                    <a:gd name="connsiteY21" fmla="*/ 214077 h 244622"/>
                    <a:gd name="connsiteX22" fmla="*/ 243596 w 817033"/>
                    <a:gd name="connsiteY22" fmla="*/ 202141 h 244622"/>
                    <a:gd name="connsiteX23" fmla="*/ 257200 w 817033"/>
                    <a:gd name="connsiteY23" fmla="*/ 200472 h 244622"/>
                    <a:gd name="connsiteX24" fmla="*/ 269008 w 817033"/>
                    <a:gd name="connsiteY24" fmla="*/ 203937 h 244622"/>
                    <a:gd name="connsiteX25" fmla="*/ 279147 w 817033"/>
                    <a:gd name="connsiteY25" fmla="*/ 210740 h 244622"/>
                    <a:gd name="connsiteX26" fmla="*/ 290954 w 817033"/>
                    <a:gd name="connsiteY26" fmla="*/ 205606 h 244622"/>
                    <a:gd name="connsiteX27" fmla="*/ 294420 w 817033"/>
                    <a:gd name="connsiteY27" fmla="*/ 193670 h 244622"/>
                    <a:gd name="connsiteX28" fmla="*/ 287617 w 817033"/>
                    <a:gd name="connsiteY28" fmla="*/ 181862 h 244622"/>
                    <a:gd name="connsiteX29" fmla="*/ 285949 w 817033"/>
                    <a:gd name="connsiteY29" fmla="*/ 169927 h 244622"/>
                    <a:gd name="connsiteX30" fmla="*/ 285949 w 817033"/>
                    <a:gd name="connsiteY30" fmla="*/ 156322 h 244622"/>
                    <a:gd name="connsiteX31" fmla="*/ 282484 w 817033"/>
                    <a:gd name="connsiteY31" fmla="*/ 142718 h 244622"/>
                    <a:gd name="connsiteX32" fmla="*/ 285949 w 817033"/>
                    <a:gd name="connsiteY32" fmla="*/ 132579 h 244622"/>
                    <a:gd name="connsiteX33" fmla="*/ 292623 w 817033"/>
                    <a:gd name="connsiteY33" fmla="*/ 120643 h 244622"/>
                    <a:gd name="connsiteX34" fmla="*/ 299425 w 817033"/>
                    <a:gd name="connsiteY34" fmla="*/ 110504 h 244622"/>
                    <a:gd name="connsiteX35" fmla="*/ 304559 w 817033"/>
                    <a:gd name="connsiteY35" fmla="*/ 98568 h 244622"/>
                    <a:gd name="connsiteX36" fmla="*/ 316367 w 817033"/>
                    <a:gd name="connsiteY36" fmla="*/ 90097 h 244622"/>
                    <a:gd name="connsiteX37" fmla="*/ 328174 w 817033"/>
                    <a:gd name="connsiteY37" fmla="*/ 86632 h 244622"/>
                    <a:gd name="connsiteX38" fmla="*/ 336645 w 817033"/>
                    <a:gd name="connsiteY38" fmla="*/ 78161 h 244622"/>
                    <a:gd name="connsiteX39" fmla="*/ 350120 w 817033"/>
                    <a:gd name="connsiteY39" fmla="*/ 78161 h 244622"/>
                    <a:gd name="connsiteX40" fmla="*/ 362057 w 817033"/>
                    <a:gd name="connsiteY40" fmla="*/ 74824 h 244622"/>
                    <a:gd name="connsiteX41" fmla="*/ 367062 w 817033"/>
                    <a:gd name="connsiteY41" fmla="*/ 73027 h 244622"/>
                    <a:gd name="connsiteX42" fmla="*/ 367062 w 817033"/>
                    <a:gd name="connsiteY42" fmla="*/ 71359 h 244622"/>
                    <a:gd name="connsiteX43" fmla="*/ 377201 w 817033"/>
                    <a:gd name="connsiteY43" fmla="*/ 76493 h 244622"/>
                    <a:gd name="connsiteX44" fmla="*/ 390805 w 817033"/>
                    <a:gd name="connsiteY44" fmla="*/ 78161 h 244622"/>
                    <a:gd name="connsiteX45" fmla="*/ 399276 w 817033"/>
                    <a:gd name="connsiteY45" fmla="*/ 68022 h 244622"/>
                    <a:gd name="connsiteX46" fmla="*/ 404281 w 817033"/>
                    <a:gd name="connsiteY46" fmla="*/ 57754 h 244622"/>
                    <a:gd name="connsiteX47" fmla="*/ 404281 w 817033"/>
                    <a:gd name="connsiteY47" fmla="*/ 44150 h 244622"/>
                    <a:gd name="connsiteX48" fmla="*/ 414421 w 817033"/>
                    <a:gd name="connsiteY48" fmla="*/ 34011 h 244622"/>
                    <a:gd name="connsiteX49" fmla="*/ 439833 w 817033"/>
                    <a:gd name="connsiteY49" fmla="*/ 32343 h 244622"/>
                    <a:gd name="connsiteX50" fmla="*/ 453309 w 817033"/>
                    <a:gd name="connsiteY50" fmla="*/ 28877 h 244622"/>
                    <a:gd name="connsiteX51" fmla="*/ 463576 w 817033"/>
                    <a:gd name="connsiteY51" fmla="*/ 22075 h 244622"/>
                    <a:gd name="connsiteX52" fmla="*/ 475384 w 817033"/>
                    <a:gd name="connsiteY52" fmla="*/ 15273 h 244622"/>
                    <a:gd name="connsiteX53" fmla="*/ 487191 w 817033"/>
                    <a:gd name="connsiteY53" fmla="*/ 15273 h 244622"/>
                    <a:gd name="connsiteX54" fmla="*/ 500667 w 817033"/>
                    <a:gd name="connsiteY54" fmla="*/ 11936 h 244622"/>
                    <a:gd name="connsiteX55" fmla="*/ 509138 w 817033"/>
                    <a:gd name="connsiteY55" fmla="*/ 5134 h 244622"/>
                    <a:gd name="connsiteX56" fmla="*/ 521074 w 817033"/>
                    <a:gd name="connsiteY56" fmla="*/ 0 h 244622"/>
                    <a:gd name="connsiteX57" fmla="*/ 544689 w 817033"/>
                    <a:gd name="connsiteY57" fmla="*/ 10268 h 244622"/>
                    <a:gd name="connsiteX58" fmla="*/ 554828 w 817033"/>
                    <a:gd name="connsiteY58" fmla="*/ 20407 h 244622"/>
                    <a:gd name="connsiteX59" fmla="*/ 558293 w 817033"/>
                    <a:gd name="connsiteY59" fmla="*/ 32343 h 244622"/>
                    <a:gd name="connsiteX60" fmla="*/ 592048 w 817033"/>
                    <a:gd name="connsiteY60" fmla="*/ 52749 h 244622"/>
                    <a:gd name="connsiteX61" fmla="*/ 595513 w 817033"/>
                    <a:gd name="connsiteY61" fmla="*/ 66225 h 244622"/>
                    <a:gd name="connsiteX62" fmla="*/ 585245 w 817033"/>
                    <a:gd name="connsiteY62" fmla="*/ 74824 h 244622"/>
                    <a:gd name="connsiteX63" fmla="*/ 573438 w 817033"/>
                    <a:gd name="connsiteY63" fmla="*/ 79830 h 244622"/>
                    <a:gd name="connsiteX64" fmla="*/ 581908 w 817033"/>
                    <a:gd name="connsiteY64" fmla="*/ 90097 h 244622"/>
                    <a:gd name="connsiteX65" fmla="*/ 598850 w 817033"/>
                    <a:gd name="connsiteY65" fmla="*/ 124108 h 244622"/>
                    <a:gd name="connsiteX66" fmla="*/ 610658 w 817033"/>
                    <a:gd name="connsiteY66" fmla="*/ 129113 h 244622"/>
                    <a:gd name="connsiteX67" fmla="*/ 649546 w 817033"/>
                    <a:gd name="connsiteY67" fmla="*/ 129113 h 244622"/>
                    <a:gd name="connsiteX68" fmla="*/ 659685 w 817033"/>
                    <a:gd name="connsiteY68" fmla="*/ 120643 h 244622"/>
                    <a:gd name="connsiteX69" fmla="*/ 673289 w 817033"/>
                    <a:gd name="connsiteY69" fmla="*/ 117306 h 244622"/>
                    <a:gd name="connsiteX70" fmla="*/ 679963 w 817033"/>
                    <a:gd name="connsiteY70" fmla="*/ 127445 h 244622"/>
                    <a:gd name="connsiteX71" fmla="*/ 691899 w 817033"/>
                    <a:gd name="connsiteY71" fmla="*/ 134247 h 244622"/>
                    <a:gd name="connsiteX72" fmla="*/ 702038 w 817033"/>
                    <a:gd name="connsiteY72" fmla="*/ 141049 h 244622"/>
                    <a:gd name="connsiteX73" fmla="*/ 727450 w 817033"/>
                    <a:gd name="connsiteY73" fmla="*/ 180066 h 244622"/>
                    <a:gd name="connsiteX74" fmla="*/ 725653 w 817033"/>
                    <a:gd name="connsiteY74" fmla="*/ 193670 h 244622"/>
                    <a:gd name="connsiteX75" fmla="*/ 734124 w 817033"/>
                    <a:gd name="connsiteY75" fmla="*/ 203937 h 244622"/>
                    <a:gd name="connsiteX76" fmla="*/ 759536 w 817033"/>
                    <a:gd name="connsiteY76" fmla="*/ 214077 h 244622"/>
                    <a:gd name="connsiteX77" fmla="*/ 769675 w 817033"/>
                    <a:gd name="connsiteY77" fmla="*/ 203937 h 244622"/>
                    <a:gd name="connsiteX78" fmla="*/ 781482 w 817033"/>
                    <a:gd name="connsiteY78" fmla="*/ 197135 h 244622"/>
                    <a:gd name="connsiteX79" fmla="*/ 793418 w 817033"/>
                    <a:gd name="connsiteY79" fmla="*/ 197135 h 244622"/>
                    <a:gd name="connsiteX80" fmla="*/ 817033 w 817033"/>
                    <a:gd name="connsiteY80" fmla="*/ 207275 h 24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17033" h="244622">
                      <a:moveTo>
                        <a:pt x="0" y="232815"/>
                      </a:moveTo>
                      <a:lnTo>
                        <a:pt x="11936" y="227681"/>
                      </a:lnTo>
                      <a:lnTo>
                        <a:pt x="25412" y="226013"/>
                      </a:lnTo>
                      <a:lnTo>
                        <a:pt x="28749" y="237820"/>
                      </a:lnTo>
                      <a:lnTo>
                        <a:pt x="40685" y="244622"/>
                      </a:lnTo>
                      <a:lnTo>
                        <a:pt x="49156" y="234483"/>
                      </a:lnTo>
                      <a:lnTo>
                        <a:pt x="59295" y="227681"/>
                      </a:lnTo>
                      <a:lnTo>
                        <a:pt x="72771" y="226013"/>
                      </a:lnTo>
                      <a:lnTo>
                        <a:pt x="79573" y="214077"/>
                      </a:lnTo>
                      <a:lnTo>
                        <a:pt x="91380" y="220879"/>
                      </a:lnTo>
                      <a:lnTo>
                        <a:pt x="103188" y="220879"/>
                      </a:lnTo>
                      <a:lnTo>
                        <a:pt x="115124" y="215745"/>
                      </a:lnTo>
                      <a:lnTo>
                        <a:pt x="123466" y="226013"/>
                      </a:lnTo>
                      <a:lnTo>
                        <a:pt x="137071" y="229350"/>
                      </a:lnTo>
                      <a:lnTo>
                        <a:pt x="142076" y="219210"/>
                      </a:lnTo>
                      <a:lnTo>
                        <a:pt x="157349" y="197135"/>
                      </a:lnTo>
                      <a:lnTo>
                        <a:pt x="169157" y="202141"/>
                      </a:lnTo>
                      <a:lnTo>
                        <a:pt x="179296" y="207275"/>
                      </a:lnTo>
                      <a:lnTo>
                        <a:pt x="187766" y="219210"/>
                      </a:lnTo>
                      <a:lnTo>
                        <a:pt x="197906" y="224216"/>
                      </a:lnTo>
                      <a:lnTo>
                        <a:pt x="208045" y="215745"/>
                      </a:lnTo>
                      <a:lnTo>
                        <a:pt x="219981" y="214077"/>
                      </a:lnTo>
                      <a:lnTo>
                        <a:pt x="243596" y="202141"/>
                      </a:lnTo>
                      <a:lnTo>
                        <a:pt x="257200" y="200472"/>
                      </a:lnTo>
                      <a:lnTo>
                        <a:pt x="269008" y="203937"/>
                      </a:lnTo>
                      <a:lnTo>
                        <a:pt x="279147" y="210740"/>
                      </a:lnTo>
                      <a:lnTo>
                        <a:pt x="290954" y="205606"/>
                      </a:lnTo>
                      <a:lnTo>
                        <a:pt x="294420" y="193670"/>
                      </a:lnTo>
                      <a:lnTo>
                        <a:pt x="287617" y="181862"/>
                      </a:lnTo>
                      <a:lnTo>
                        <a:pt x="285949" y="169927"/>
                      </a:lnTo>
                      <a:lnTo>
                        <a:pt x="285949" y="156322"/>
                      </a:lnTo>
                      <a:lnTo>
                        <a:pt x="282484" y="142718"/>
                      </a:lnTo>
                      <a:lnTo>
                        <a:pt x="285949" y="132579"/>
                      </a:lnTo>
                      <a:lnTo>
                        <a:pt x="292623" y="120643"/>
                      </a:lnTo>
                      <a:lnTo>
                        <a:pt x="299425" y="110504"/>
                      </a:lnTo>
                      <a:lnTo>
                        <a:pt x="304559" y="98568"/>
                      </a:lnTo>
                      <a:lnTo>
                        <a:pt x="316367" y="90097"/>
                      </a:lnTo>
                      <a:lnTo>
                        <a:pt x="328174" y="86632"/>
                      </a:lnTo>
                      <a:lnTo>
                        <a:pt x="336645" y="78161"/>
                      </a:lnTo>
                      <a:lnTo>
                        <a:pt x="350120" y="78161"/>
                      </a:lnTo>
                      <a:lnTo>
                        <a:pt x="362057" y="74824"/>
                      </a:lnTo>
                      <a:lnTo>
                        <a:pt x="367062" y="73027"/>
                      </a:lnTo>
                      <a:lnTo>
                        <a:pt x="367062" y="71359"/>
                      </a:lnTo>
                      <a:lnTo>
                        <a:pt x="377201" y="76493"/>
                      </a:lnTo>
                      <a:lnTo>
                        <a:pt x="390805" y="78161"/>
                      </a:lnTo>
                      <a:lnTo>
                        <a:pt x="399276" y="68022"/>
                      </a:lnTo>
                      <a:lnTo>
                        <a:pt x="404281" y="57754"/>
                      </a:lnTo>
                      <a:lnTo>
                        <a:pt x="404281" y="44150"/>
                      </a:lnTo>
                      <a:lnTo>
                        <a:pt x="414421" y="34011"/>
                      </a:lnTo>
                      <a:lnTo>
                        <a:pt x="439833" y="32343"/>
                      </a:lnTo>
                      <a:lnTo>
                        <a:pt x="453309" y="28877"/>
                      </a:lnTo>
                      <a:lnTo>
                        <a:pt x="463576" y="22075"/>
                      </a:lnTo>
                      <a:lnTo>
                        <a:pt x="475384" y="15273"/>
                      </a:lnTo>
                      <a:lnTo>
                        <a:pt x="487191" y="15273"/>
                      </a:lnTo>
                      <a:lnTo>
                        <a:pt x="500667" y="11936"/>
                      </a:lnTo>
                      <a:lnTo>
                        <a:pt x="509138" y="5134"/>
                      </a:lnTo>
                      <a:lnTo>
                        <a:pt x="521074" y="0"/>
                      </a:lnTo>
                      <a:lnTo>
                        <a:pt x="544689" y="10268"/>
                      </a:lnTo>
                      <a:lnTo>
                        <a:pt x="554828" y="20407"/>
                      </a:lnTo>
                      <a:lnTo>
                        <a:pt x="558293" y="32343"/>
                      </a:lnTo>
                      <a:lnTo>
                        <a:pt x="592048" y="52749"/>
                      </a:lnTo>
                      <a:lnTo>
                        <a:pt x="595513" y="66225"/>
                      </a:lnTo>
                      <a:lnTo>
                        <a:pt x="585245" y="74824"/>
                      </a:lnTo>
                      <a:lnTo>
                        <a:pt x="573438" y="79830"/>
                      </a:lnTo>
                      <a:lnTo>
                        <a:pt x="581908" y="90097"/>
                      </a:lnTo>
                      <a:lnTo>
                        <a:pt x="598850" y="124108"/>
                      </a:lnTo>
                      <a:lnTo>
                        <a:pt x="610658" y="129113"/>
                      </a:lnTo>
                      <a:lnTo>
                        <a:pt x="649546" y="129113"/>
                      </a:lnTo>
                      <a:lnTo>
                        <a:pt x="659685" y="120643"/>
                      </a:lnTo>
                      <a:lnTo>
                        <a:pt x="673289" y="117306"/>
                      </a:lnTo>
                      <a:lnTo>
                        <a:pt x="679963" y="127445"/>
                      </a:lnTo>
                      <a:lnTo>
                        <a:pt x="691899" y="134247"/>
                      </a:lnTo>
                      <a:lnTo>
                        <a:pt x="702038" y="141049"/>
                      </a:lnTo>
                      <a:lnTo>
                        <a:pt x="727450" y="180066"/>
                      </a:lnTo>
                      <a:lnTo>
                        <a:pt x="725653" y="193670"/>
                      </a:lnTo>
                      <a:lnTo>
                        <a:pt x="734124" y="203937"/>
                      </a:lnTo>
                      <a:lnTo>
                        <a:pt x="759536" y="214077"/>
                      </a:lnTo>
                      <a:lnTo>
                        <a:pt x="769675" y="203937"/>
                      </a:lnTo>
                      <a:lnTo>
                        <a:pt x="781482" y="197135"/>
                      </a:lnTo>
                      <a:lnTo>
                        <a:pt x="793418" y="197135"/>
                      </a:lnTo>
                      <a:lnTo>
                        <a:pt x="817033" y="207275"/>
                      </a:lnTo>
                    </a:path>
                  </a:pathLst>
                </a:custGeom>
                <a:solidFill>
                  <a:srgbClr val="F5D8B8"/>
                </a:solidFill>
                <a:ln w="641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BFC378D3-26DA-B67B-CAED-D7E3CA7E0F1E}"/>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7E49F79-0307-9966-4045-4DDC1D41426D}"/>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579062A1-1DF1-0E32-00BB-D4785B4F5922}"/>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E48BD835-C732-3C1F-9C8A-248F391F97E7}"/>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4E12E204-649A-7AB6-E97E-4B2BC7F00B3F}"/>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AB4E31E-1ED7-1ABE-DCD2-82D96CC64A6B}"/>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33670057-1375-82D0-CCB6-BB6FB59C385A}"/>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724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724"/>
                      </a:lnTo>
                      <a:lnTo>
                        <a:pt x="250911" y="327532"/>
                      </a:lnTo>
                      <a:lnTo>
                        <a:pt x="250911" y="341008"/>
                      </a:lnTo>
                      <a:lnTo>
                        <a:pt x="239104" y="351147"/>
                      </a:lnTo>
                      <a:lnTo>
                        <a:pt x="237307" y="366292"/>
                      </a:lnTo>
                      <a:lnTo>
                        <a:pt x="239104" y="379768"/>
                      </a:lnTo>
                      <a:lnTo>
                        <a:pt x="228836" y="39504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83F22E11-7A2A-75B1-B67C-8B729DEE52A9}"/>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596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596"/>
                      </a:lnTo>
                      <a:lnTo>
                        <a:pt x="250911" y="327532"/>
                      </a:lnTo>
                      <a:lnTo>
                        <a:pt x="250911" y="341008"/>
                      </a:lnTo>
                      <a:lnTo>
                        <a:pt x="239104" y="351147"/>
                      </a:lnTo>
                      <a:lnTo>
                        <a:pt x="237307" y="366292"/>
                      </a:lnTo>
                      <a:lnTo>
                        <a:pt x="239104" y="379768"/>
                      </a:lnTo>
                      <a:lnTo>
                        <a:pt x="228836" y="39504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087CE148-CB31-5978-75E5-3D9E932914B2}"/>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F7FD54B-E877-CBDF-A915-2837E5CF54E4}"/>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448AD047-2F8E-3A71-4857-4040817AAC67}"/>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203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203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203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203"/>
                      </a:lnTo>
                      <a:lnTo>
                        <a:pt x="427768" y="648005"/>
                      </a:lnTo>
                      <a:lnTo>
                        <a:pt x="419297" y="658273"/>
                      </a:lnTo>
                      <a:lnTo>
                        <a:pt x="407361" y="651471"/>
                      </a:lnTo>
                      <a:lnTo>
                        <a:pt x="404025" y="639535"/>
                      </a:lnTo>
                      <a:lnTo>
                        <a:pt x="390420" y="641203"/>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203"/>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145F6F87-7793-7FCB-5B69-F0E4516C6FB3}"/>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331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331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331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331"/>
                      </a:lnTo>
                      <a:lnTo>
                        <a:pt x="427768" y="648005"/>
                      </a:lnTo>
                      <a:lnTo>
                        <a:pt x="419297" y="658273"/>
                      </a:lnTo>
                      <a:lnTo>
                        <a:pt x="407361" y="651471"/>
                      </a:lnTo>
                      <a:lnTo>
                        <a:pt x="404025" y="639535"/>
                      </a:lnTo>
                      <a:lnTo>
                        <a:pt x="390420" y="641331"/>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331"/>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FE6FF4F9-DFA6-AE29-A893-DDE5D8A2D619}"/>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658F907-74C1-AF2F-5112-18499B1C705D}"/>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72634A55-4A00-43D3-FAAF-603BF7D48617}"/>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DAE058F3-D10C-A501-61B3-4480E2996B8A}"/>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B15F4832-BFE0-7D30-A7A7-8BB1A6F4586C}"/>
                    </a:ext>
                  </a:extLst>
                </p:cNvPr>
                <p:cNvSpPr/>
                <p:nvPr/>
              </p:nvSpPr>
              <p:spPr>
                <a:xfrm>
                  <a:off x="3825421" y="1533120"/>
                  <a:ext cx="596282" cy="514271"/>
                </a:xfrm>
                <a:custGeom>
                  <a:avLst/>
                  <a:gdLst>
                    <a:gd name="connsiteX0" fmla="*/ 126418 w 596282"/>
                    <a:gd name="connsiteY0" fmla="*/ 452795 h 514271"/>
                    <a:gd name="connsiteX1" fmla="*/ 129755 w 596282"/>
                    <a:gd name="connsiteY1" fmla="*/ 452795 h 514271"/>
                    <a:gd name="connsiteX2" fmla="*/ 138354 w 596282"/>
                    <a:gd name="connsiteY2" fmla="*/ 456132 h 514271"/>
                    <a:gd name="connsiteX3" fmla="*/ 151958 w 596282"/>
                    <a:gd name="connsiteY3" fmla="*/ 476667 h 514271"/>
                    <a:gd name="connsiteX4" fmla="*/ 162226 w 596282"/>
                    <a:gd name="connsiteY4" fmla="*/ 485266 h 514271"/>
                    <a:gd name="connsiteX5" fmla="*/ 169156 w 596282"/>
                    <a:gd name="connsiteY5" fmla="*/ 498870 h 514271"/>
                    <a:gd name="connsiteX6" fmla="*/ 179296 w 596282"/>
                    <a:gd name="connsiteY6" fmla="*/ 498870 h 514271"/>
                    <a:gd name="connsiteX7" fmla="*/ 191360 w 596282"/>
                    <a:gd name="connsiteY7" fmla="*/ 512603 h 514271"/>
                    <a:gd name="connsiteX8" fmla="*/ 203296 w 596282"/>
                    <a:gd name="connsiteY8" fmla="*/ 509138 h 514271"/>
                    <a:gd name="connsiteX9" fmla="*/ 232301 w 596282"/>
                    <a:gd name="connsiteY9" fmla="*/ 514272 h 514271"/>
                    <a:gd name="connsiteX10" fmla="*/ 259639 w 596282"/>
                    <a:gd name="connsiteY10" fmla="*/ 505673 h 514271"/>
                    <a:gd name="connsiteX11" fmla="*/ 276708 w 596282"/>
                    <a:gd name="connsiteY11" fmla="*/ 498870 h 514271"/>
                    <a:gd name="connsiteX12" fmla="*/ 293778 w 596282"/>
                    <a:gd name="connsiteY12" fmla="*/ 502336 h 514271"/>
                    <a:gd name="connsiteX13" fmla="*/ 298912 w 596282"/>
                    <a:gd name="connsiteY13" fmla="*/ 493737 h 514271"/>
                    <a:gd name="connsiteX14" fmla="*/ 305714 w 596282"/>
                    <a:gd name="connsiteY14" fmla="*/ 490400 h 514271"/>
                    <a:gd name="connsiteX15" fmla="*/ 314313 w 596282"/>
                    <a:gd name="connsiteY15" fmla="*/ 488603 h 514271"/>
                    <a:gd name="connsiteX16" fmla="*/ 314313 w 596282"/>
                    <a:gd name="connsiteY16" fmla="*/ 497202 h 514271"/>
                    <a:gd name="connsiteX17" fmla="*/ 326249 w 596282"/>
                    <a:gd name="connsiteY17" fmla="*/ 497202 h 514271"/>
                    <a:gd name="connsiteX18" fmla="*/ 334848 w 596282"/>
                    <a:gd name="connsiteY18" fmla="*/ 502336 h 514271"/>
                    <a:gd name="connsiteX19" fmla="*/ 339981 w 596282"/>
                    <a:gd name="connsiteY19" fmla="*/ 505673 h 514271"/>
                    <a:gd name="connsiteX20" fmla="*/ 357051 w 596282"/>
                    <a:gd name="connsiteY20" fmla="*/ 505673 h 514271"/>
                    <a:gd name="connsiteX21" fmla="*/ 379254 w 596282"/>
                    <a:gd name="connsiteY21" fmla="*/ 498870 h 514271"/>
                    <a:gd name="connsiteX22" fmla="*/ 404923 w 596282"/>
                    <a:gd name="connsiteY22" fmla="*/ 490400 h 514271"/>
                    <a:gd name="connsiteX23" fmla="*/ 413394 w 596282"/>
                    <a:gd name="connsiteY23" fmla="*/ 486934 h 514271"/>
                    <a:gd name="connsiteX24" fmla="*/ 432260 w 596282"/>
                    <a:gd name="connsiteY24" fmla="*/ 481801 h 514271"/>
                    <a:gd name="connsiteX25" fmla="*/ 440731 w 596282"/>
                    <a:gd name="connsiteY25" fmla="*/ 469865 h 514271"/>
                    <a:gd name="connsiteX26" fmla="*/ 445865 w 596282"/>
                    <a:gd name="connsiteY26" fmla="*/ 471533 h 514271"/>
                    <a:gd name="connsiteX27" fmla="*/ 449330 w 596282"/>
                    <a:gd name="connsiteY27" fmla="*/ 481801 h 514271"/>
                    <a:gd name="connsiteX28" fmla="*/ 445865 w 596282"/>
                    <a:gd name="connsiteY28" fmla="*/ 488603 h 514271"/>
                    <a:gd name="connsiteX29" fmla="*/ 449330 w 596282"/>
                    <a:gd name="connsiteY29" fmla="*/ 498870 h 514271"/>
                    <a:gd name="connsiteX30" fmla="*/ 454464 w 596282"/>
                    <a:gd name="connsiteY30" fmla="*/ 502336 h 514271"/>
                    <a:gd name="connsiteX31" fmla="*/ 464731 w 596282"/>
                    <a:gd name="connsiteY31" fmla="*/ 493737 h 514271"/>
                    <a:gd name="connsiteX32" fmla="*/ 480004 w 596282"/>
                    <a:gd name="connsiteY32" fmla="*/ 493737 h 514271"/>
                    <a:gd name="connsiteX33" fmla="*/ 495405 w 596282"/>
                    <a:gd name="connsiteY33" fmla="*/ 485266 h 514271"/>
                    <a:gd name="connsiteX34" fmla="*/ 517608 w 596282"/>
                    <a:gd name="connsiteY34" fmla="*/ 466399 h 514271"/>
                    <a:gd name="connsiteX35" fmla="*/ 502207 w 596282"/>
                    <a:gd name="connsiteY35" fmla="*/ 469865 h 514271"/>
                    <a:gd name="connsiteX36" fmla="*/ 497074 w 596282"/>
                    <a:gd name="connsiteY36" fmla="*/ 464731 h 514271"/>
                    <a:gd name="connsiteX37" fmla="*/ 504004 w 596282"/>
                    <a:gd name="connsiteY37" fmla="*/ 461266 h 514271"/>
                    <a:gd name="connsiteX38" fmla="*/ 504004 w 596282"/>
                    <a:gd name="connsiteY38" fmla="*/ 456132 h 514271"/>
                    <a:gd name="connsiteX39" fmla="*/ 512475 w 596282"/>
                    <a:gd name="connsiteY39" fmla="*/ 461266 h 514271"/>
                    <a:gd name="connsiteX40" fmla="*/ 515940 w 596282"/>
                    <a:gd name="connsiteY40" fmla="*/ 452795 h 514271"/>
                    <a:gd name="connsiteX41" fmla="*/ 526208 w 596282"/>
                    <a:gd name="connsiteY41" fmla="*/ 456132 h 514271"/>
                    <a:gd name="connsiteX42" fmla="*/ 539812 w 596282"/>
                    <a:gd name="connsiteY42" fmla="*/ 456132 h 514271"/>
                    <a:gd name="connsiteX43" fmla="*/ 544946 w 596282"/>
                    <a:gd name="connsiteY43" fmla="*/ 452795 h 514271"/>
                    <a:gd name="connsiteX44" fmla="*/ 551748 w 596282"/>
                    <a:gd name="connsiteY44" fmla="*/ 449330 h 514271"/>
                    <a:gd name="connsiteX45" fmla="*/ 556882 w 596282"/>
                    <a:gd name="connsiteY45" fmla="*/ 447661 h 514271"/>
                    <a:gd name="connsiteX46" fmla="*/ 560347 w 596282"/>
                    <a:gd name="connsiteY46" fmla="*/ 437394 h 514271"/>
                    <a:gd name="connsiteX47" fmla="*/ 570614 w 596282"/>
                    <a:gd name="connsiteY47" fmla="*/ 437394 h 514271"/>
                    <a:gd name="connsiteX48" fmla="*/ 579085 w 596282"/>
                    <a:gd name="connsiteY48" fmla="*/ 427126 h 514271"/>
                    <a:gd name="connsiteX49" fmla="*/ 586015 w 596282"/>
                    <a:gd name="connsiteY49" fmla="*/ 410057 h 514271"/>
                    <a:gd name="connsiteX50" fmla="*/ 579085 w 596282"/>
                    <a:gd name="connsiteY50" fmla="*/ 415191 h 514271"/>
                    <a:gd name="connsiteX51" fmla="*/ 572283 w 596282"/>
                    <a:gd name="connsiteY51" fmla="*/ 413394 h 514271"/>
                    <a:gd name="connsiteX52" fmla="*/ 572283 w 596282"/>
                    <a:gd name="connsiteY52" fmla="*/ 394656 h 514271"/>
                    <a:gd name="connsiteX53" fmla="*/ 580882 w 596282"/>
                    <a:gd name="connsiteY53" fmla="*/ 391190 h 514271"/>
                    <a:gd name="connsiteX54" fmla="*/ 589352 w 596282"/>
                    <a:gd name="connsiteY54" fmla="*/ 381051 h 514271"/>
                    <a:gd name="connsiteX55" fmla="*/ 589352 w 596282"/>
                    <a:gd name="connsiteY55" fmla="*/ 363853 h 514271"/>
                    <a:gd name="connsiteX56" fmla="*/ 589352 w 596282"/>
                    <a:gd name="connsiteY56" fmla="*/ 350249 h 514271"/>
                    <a:gd name="connsiteX57" fmla="*/ 587684 w 596282"/>
                    <a:gd name="connsiteY57" fmla="*/ 341650 h 514271"/>
                    <a:gd name="connsiteX58" fmla="*/ 579085 w 596282"/>
                    <a:gd name="connsiteY58" fmla="*/ 355383 h 514271"/>
                    <a:gd name="connsiteX59" fmla="*/ 565481 w 596282"/>
                    <a:gd name="connsiteY59" fmla="*/ 343447 h 514271"/>
                    <a:gd name="connsiteX60" fmla="*/ 568946 w 596282"/>
                    <a:gd name="connsiteY60" fmla="*/ 334848 h 514271"/>
                    <a:gd name="connsiteX61" fmla="*/ 572283 w 596282"/>
                    <a:gd name="connsiteY61" fmla="*/ 328045 h 514271"/>
                    <a:gd name="connsiteX62" fmla="*/ 572283 w 596282"/>
                    <a:gd name="connsiteY62" fmla="*/ 326377 h 514271"/>
                    <a:gd name="connsiteX63" fmla="*/ 565481 w 596282"/>
                    <a:gd name="connsiteY63" fmla="*/ 322912 h 514271"/>
                    <a:gd name="connsiteX64" fmla="*/ 548411 w 596282"/>
                    <a:gd name="connsiteY64" fmla="*/ 319446 h 514271"/>
                    <a:gd name="connsiteX65" fmla="*/ 553545 w 596282"/>
                    <a:gd name="connsiteY65" fmla="*/ 309179 h 514271"/>
                    <a:gd name="connsiteX66" fmla="*/ 565481 w 596282"/>
                    <a:gd name="connsiteY66" fmla="*/ 295575 h 514271"/>
                    <a:gd name="connsiteX67" fmla="*/ 568946 w 596282"/>
                    <a:gd name="connsiteY67" fmla="*/ 283639 h 514271"/>
                    <a:gd name="connsiteX68" fmla="*/ 570614 w 596282"/>
                    <a:gd name="connsiteY68" fmla="*/ 275040 h 514271"/>
                    <a:gd name="connsiteX69" fmla="*/ 551748 w 596282"/>
                    <a:gd name="connsiteY69" fmla="*/ 278505 h 514271"/>
                    <a:gd name="connsiteX70" fmla="*/ 550079 w 596282"/>
                    <a:gd name="connsiteY70" fmla="*/ 271703 h 514271"/>
                    <a:gd name="connsiteX71" fmla="*/ 550079 w 596282"/>
                    <a:gd name="connsiteY71" fmla="*/ 261435 h 514271"/>
                    <a:gd name="connsiteX72" fmla="*/ 556882 w 596282"/>
                    <a:gd name="connsiteY72" fmla="*/ 257970 h 514271"/>
                    <a:gd name="connsiteX73" fmla="*/ 565481 w 596282"/>
                    <a:gd name="connsiteY73" fmla="*/ 249371 h 514271"/>
                    <a:gd name="connsiteX74" fmla="*/ 579085 w 596282"/>
                    <a:gd name="connsiteY74" fmla="*/ 242569 h 514271"/>
                    <a:gd name="connsiteX75" fmla="*/ 596283 w 596282"/>
                    <a:gd name="connsiteY75" fmla="*/ 242569 h 514271"/>
                    <a:gd name="connsiteX76" fmla="*/ 594486 w 596282"/>
                    <a:gd name="connsiteY76" fmla="*/ 235767 h 514271"/>
                    <a:gd name="connsiteX77" fmla="*/ 580882 w 596282"/>
                    <a:gd name="connsiteY77" fmla="*/ 230633 h 514271"/>
                    <a:gd name="connsiteX78" fmla="*/ 572283 w 596282"/>
                    <a:gd name="connsiteY78" fmla="*/ 230633 h 514271"/>
                    <a:gd name="connsiteX79" fmla="*/ 568946 w 596282"/>
                    <a:gd name="connsiteY79" fmla="*/ 235767 h 514271"/>
                    <a:gd name="connsiteX80" fmla="*/ 562015 w 596282"/>
                    <a:gd name="connsiteY80" fmla="*/ 240900 h 514271"/>
                    <a:gd name="connsiteX81" fmla="*/ 546742 w 596282"/>
                    <a:gd name="connsiteY81" fmla="*/ 235767 h 514271"/>
                    <a:gd name="connsiteX82" fmla="*/ 544946 w 596282"/>
                    <a:gd name="connsiteY82" fmla="*/ 242569 h 514271"/>
                    <a:gd name="connsiteX83" fmla="*/ 539812 w 596282"/>
                    <a:gd name="connsiteY83" fmla="*/ 246034 h 514271"/>
                    <a:gd name="connsiteX84" fmla="*/ 534678 w 596282"/>
                    <a:gd name="connsiteY84" fmla="*/ 242569 h 514271"/>
                    <a:gd name="connsiteX85" fmla="*/ 531341 w 596282"/>
                    <a:gd name="connsiteY85" fmla="*/ 232301 h 514271"/>
                    <a:gd name="connsiteX86" fmla="*/ 526208 w 596282"/>
                    <a:gd name="connsiteY86" fmla="*/ 223831 h 514271"/>
                    <a:gd name="connsiteX87" fmla="*/ 529544 w 596282"/>
                    <a:gd name="connsiteY87" fmla="*/ 220365 h 514271"/>
                    <a:gd name="connsiteX88" fmla="*/ 534678 w 596282"/>
                    <a:gd name="connsiteY88" fmla="*/ 210098 h 514271"/>
                    <a:gd name="connsiteX89" fmla="*/ 526208 w 596282"/>
                    <a:gd name="connsiteY89" fmla="*/ 198162 h 514271"/>
                    <a:gd name="connsiteX90" fmla="*/ 526208 w 596282"/>
                    <a:gd name="connsiteY90" fmla="*/ 184558 h 514271"/>
                    <a:gd name="connsiteX91" fmla="*/ 519405 w 596282"/>
                    <a:gd name="connsiteY91" fmla="*/ 179424 h 514271"/>
                    <a:gd name="connsiteX92" fmla="*/ 509138 w 596282"/>
                    <a:gd name="connsiteY92" fmla="*/ 184558 h 514271"/>
                    <a:gd name="connsiteX93" fmla="*/ 504004 w 596282"/>
                    <a:gd name="connsiteY93" fmla="*/ 179424 h 514271"/>
                    <a:gd name="connsiteX94" fmla="*/ 498870 w 596282"/>
                    <a:gd name="connsiteY94" fmla="*/ 179424 h 514271"/>
                    <a:gd name="connsiteX95" fmla="*/ 498870 w 596282"/>
                    <a:gd name="connsiteY95" fmla="*/ 187895 h 514271"/>
                    <a:gd name="connsiteX96" fmla="*/ 495405 w 596282"/>
                    <a:gd name="connsiteY96" fmla="*/ 199830 h 514271"/>
                    <a:gd name="connsiteX97" fmla="*/ 490271 w 596282"/>
                    <a:gd name="connsiteY97" fmla="*/ 211895 h 514271"/>
                    <a:gd name="connsiteX98" fmla="*/ 485138 w 596282"/>
                    <a:gd name="connsiteY98" fmla="*/ 222034 h 514271"/>
                    <a:gd name="connsiteX99" fmla="*/ 473202 w 596282"/>
                    <a:gd name="connsiteY99" fmla="*/ 217028 h 514271"/>
                    <a:gd name="connsiteX100" fmla="*/ 464731 w 596282"/>
                    <a:gd name="connsiteY100" fmla="*/ 218697 h 514271"/>
                    <a:gd name="connsiteX101" fmla="*/ 452667 w 596282"/>
                    <a:gd name="connsiteY101" fmla="*/ 211895 h 514271"/>
                    <a:gd name="connsiteX102" fmla="*/ 454464 w 596282"/>
                    <a:gd name="connsiteY102" fmla="*/ 203296 h 514271"/>
                    <a:gd name="connsiteX103" fmla="*/ 442399 w 596282"/>
                    <a:gd name="connsiteY103" fmla="*/ 198162 h 514271"/>
                    <a:gd name="connsiteX104" fmla="*/ 439062 w 596282"/>
                    <a:gd name="connsiteY104" fmla="*/ 204964 h 514271"/>
                    <a:gd name="connsiteX105" fmla="*/ 428795 w 596282"/>
                    <a:gd name="connsiteY105" fmla="*/ 211895 h 514271"/>
                    <a:gd name="connsiteX106" fmla="*/ 421993 w 596282"/>
                    <a:gd name="connsiteY106" fmla="*/ 211895 h 514271"/>
                    <a:gd name="connsiteX107" fmla="*/ 411725 w 596282"/>
                    <a:gd name="connsiteY107" fmla="*/ 210098 h 514271"/>
                    <a:gd name="connsiteX108" fmla="*/ 411725 w 596282"/>
                    <a:gd name="connsiteY108" fmla="*/ 194697 h 514271"/>
                    <a:gd name="connsiteX109" fmla="*/ 406592 w 596282"/>
                    <a:gd name="connsiteY109" fmla="*/ 181092 h 514271"/>
                    <a:gd name="connsiteX110" fmla="*/ 397993 w 596282"/>
                    <a:gd name="connsiteY110" fmla="*/ 174290 h 514271"/>
                    <a:gd name="connsiteX111" fmla="*/ 391190 w 596282"/>
                    <a:gd name="connsiteY111" fmla="*/ 174290 h 514271"/>
                    <a:gd name="connsiteX112" fmla="*/ 387725 w 596282"/>
                    <a:gd name="connsiteY112" fmla="*/ 184558 h 514271"/>
                    <a:gd name="connsiteX113" fmla="*/ 386057 w 596282"/>
                    <a:gd name="connsiteY113" fmla="*/ 196494 h 514271"/>
                    <a:gd name="connsiteX114" fmla="*/ 384388 w 596282"/>
                    <a:gd name="connsiteY114" fmla="*/ 208429 h 514271"/>
                    <a:gd name="connsiteX115" fmla="*/ 384388 w 596282"/>
                    <a:gd name="connsiteY115" fmla="*/ 215232 h 514271"/>
                    <a:gd name="connsiteX116" fmla="*/ 377586 w 596282"/>
                    <a:gd name="connsiteY116" fmla="*/ 228964 h 514271"/>
                    <a:gd name="connsiteX117" fmla="*/ 367318 w 596282"/>
                    <a:gd name="connsiteY117" fmla="*/ 240900 h 514271"/>
                    <a:gd name="connsiteX118" fmla="*/ 367318 w 596282"/>
                    <a:gd name="connsiteY118" fmla="*/ 234098 h 514271"/>
                    <a:gd name="connsiteX119" fmla="*/ 372452 w 596282"/>
                    <a:gd name="connsiteY119" fmla="*/ 217028 h 514271"/>
                    <a:gd name="connsiteX120" fmla="*/ 372452 w 596282"/>
                    <a:gd name="connsiteY120" fmla="*/ 204964 h 514271"/>
                    <a:gd name="connsiteX121" fmla="*/ 367318 w 596282"/>
                    <a:gd name="connsiteY121" fmla="*/ 193028 h 514271"/>
                    <a:gd name="connsiteX122" fmla="*/ 372452 w 596282"/>
                    <a:gd name="connsiteY122" fmla="*/ 179424 h 514271"/>
                    <a:gd name="connsiteX123" fmla="*/ 367318 w 596282"/>
                    <a:gd name="connsiteY123" fmla="*/ 174290 h 514271"/>
                    <a:gd name="connsiteX124" fmla="*/ 367318 w 596282"/>
                    <a:gd name="connsiteY124" fmla="*/ 167360 h 514271"/>
                    <a:gd name="connsiteX125" fmla="*/ 365522 w 596282"/>
                    <a:gd name="connsiteY125" fmla="*/ 167360 h 514271"/>
                    <a:gd name="connsiteX126" fmla="*/ 368987 w 596282"/>
                    <a:gd name="connsiteY126" fmla="*/ 158889 h 514271"/>
                    <a:gd name="connsiteX127" fmla="*/ 357051 w 596282"/>
                    <a:gd name="connsiteY127" fmla="*/ 158889 h 514271"/>
                    <a:gd name="connsiteX128" fmla="*/ 351917 w 596282"/>
                    <a:gd name="connsiteY128" fmla="*/ 158889 h 514271"/>
                    <a:gd name="connsiteX129" fmla="*/ 341650 w 596282"/>
                    <a:gd name="connsiteY129" fmla="*/ 165691 h 514271"/>
                    <a:gd name="connsiteX130" fmla="*/ 338185 w 596282"/>
                    <a:gd name="connsiteY130" fmla="*/ 158889 h 514271"/>
                    <a:gd name="connsiteX131" fmla="*/ 329714 w 596282"/>
                    <a:gd name="connsiteY131" fmla="*/ 158889 h 514271"/>
                    <a:gd name="connsiteX132" fmla="*/ 324580 w 596282"/>
                    <a:gd name="connsiteY132" fmla="*/ 158889 h 514271"/>
                    <a:gd name="connsiteX133" fmla="*/ 321115 w 596282"/>
                    <a:gd name="connsiteY133" fmla="*/ 167360 h 514271"/>
                    <a:gd name="connsiteX134" fmla="*/ 315981 w 596282"/>
                    <a:gd name="connsiteY134" fmla="*/ 179424 h 514271"/>
                    <a:gd name="connsiteX135" fmla="*/ 305714 w 596282"/>
                    <a:gd name="connsiteY135" fmla="*/ 193028 h 514271"/>
                    <a:gd name="connsiteX136" fmla="*/ 298912 w 596282"/>
                    <a:gd name="connsiteY136" fmla="*/ 193028 h 514271"/>
                    <a:gd name="connsiteX137" fmla="*/ 293778 w 596282"/>
                    <a:gd name="connsiteY137" fmla="*/ 189691 h 514271"/>
                    <a:gd name="connsiteX138" fmla="*/ 297243 w 596282"/>
                    <a:gd name="connsiteY138" fmla="*/ 177627 h 514271"/>
                    <a:gd name="connsiteX139" fmla="*/ 295575 w 596282"/>
                    <a:gd name="connsiteY139" fmla="*/ 165691 h 514271"/>
                    <a:gd name="connsiteX140" fmla="*/ 297243 w 596282"/>
                    <a:gd name="connsiteY140" fmla="*/ 153755 h 514271"/>
                    <a:gd name="connsiteX141" fmla="*/ 292109 w 596282"/>
                    <a:gd name="connsiteY141" fmla="*/ 138354 h 514271"/>
                    <a:gd name="connsiteX142" fmla="*/ 290441 w 596282"/>
                    <a:gd name="connsiteY142" fmla="*/ 129883 h 514271"/>
                    <a:gd name="connsiteX143" fmla="*/ 285307 w 596282"/>
                    <a:gd name="connsiteY143" fmla="*/ 124750 h 514271"/>
                    <a:gd name="connsiteX144" fmla="*/ 278505 w 596282"/>
                    <a:gd name="connsiteY144" fmla="*/ 124750 h 514271"/>
                    <a:gd name="connsiteX145" fmla="*/ 273371 w 596282"/>
                    <a:gd name="connsiteY145" fmla="*/ 136686 h 514271"/>
                    <a:gd name="connsiteX146" fmla="*/ 266441 w 596282"/>
                    <a:gd name="connsiteY146" fmla="*/ 162226 h 514271"/>
                    <a:gd name="connsiteX147" fmla="*/ 256173 w 596282"/>
                    <a:gd name="connsiteY147" fmla="*/ 175959 h 514271"/>
                    <a:gd name="connsiteX148" fmla="*/ 244237 w 596282"/>
                    <a:gd name="connsiteY148" fmla="*/ 187895 h 514271"/>
                    <a:gd name="connsiteX149" fmla="*/ 233970 w 596282"/>
                    <a:gd name="connsiteY149" fmla="*/ 193028 h 514271"/>
                    <a:gd name="connsiteX150" fmla="*/ 233970 w 596282"/>
                    <a:gd name="connsiteY150" fmla="*/ 181092 h 514271"/>
                    <a:gd name="connsiteX151" fmla="*/ 237435 w 596282"/>
                    <a:gd name="connsiteY151" fmla="*/ 170825 h 514271"/>
                    <a:gd name="connsiteX152" fmla="*/ 228836 w 596282"/>
                    <a:gd name="connsiteY152" fmla="*/ 167360 h 514271"/>
                    <a:gd name="connsiteX153" fmla="*/ 218697 w 596282"/>
                    <a:gd name="connsiteY153" fmla="*/ 174290 h 514271"/>
                    <a:gd name="connsiteX154" fmla="*/ 206633 w 596282"/>
                    <a:gd name="connsiteY154" fmla="*/ 194697 h 514271"/>
                    <a:gd name="connsiteX155" fmla="*/ 196494 w 596282"/>
                    <a:gd name="connsiteY155" fmla="*/ 189691 h 514271"/>
                    <a:gd name="connsiteX156" fmla="*/ 189563 w 596282"/>
                    <a:gd name="connsiteY156" fmla="*/ 199830 h 514271"/>
                    <a:gd name="connsiteX157" fmla="*/ 175959 w 596282"/>
                    <a:gd name="connsiteY157" fmla="*/ 206761 h 514271"/>
                    <a:gd name="connsiteX158" fmla="*/ 186226 w 596282"/>
                    <a:gd name="connsiteY158" fmla="*/ 191360 h 514271"/>
                    <a:gd name="connsiteX159" fmla="*/ 187895 w 596282"/>
                    <a:gd name="connsiteY159" fmla="*/ 182761 h 514271"/>
                    <a:gd name="connsiteX160" fmla="*/ 182761 w 596282"/>
                    <a:gd name="connsiteY160" fmla="*/ 174290 h 514271"/>
                    <a:gd name="connsiteX161" fmla="*/ 189563 w 596282"/>
                    <a:gd name="connsiteY161" fmla="*/ 172493 h 514271"/>
                    <a:gd name="connsiteX162" fmla="*/ 194697 w 596282"/>
                    <a:gd name="connsiteY162" fmla="*/ 158889 h 514271"/>
                    <a:gd name="connsiteX163" fmla="*/ 186226 w 596282"/>
                    <a:gd name="connsiteY163" fmla="*/ 162226 h 514271"/>
                    <a:gd name="connsiteX164" fmla="*/ 191360 w 596282"/>
                    <a:gd name="connsiteY164" fmla="*/ 153755 h 514271"/>
                    <a:gd name="connsiteX165" fmla="*/ 182761 w 596282"/>
                    <a:gd name="connsiteY165" fmla="*/ 141819 h 514271"/>
                    <a:gd name="connsiteX166" fmla="*/ 186226 w 596282"/>
                    <a:gd name="connsiteY166" fmla="*/ 128087 h 514271"/>
                    <a:gd name="connsiteX167" fmla="*/ 193028 w 596282"/>
                    <a:gd name="connsiteY167" fmla="*/ 141819 h 514271"/>
                    <a:gd name="connsiteX168" fmla="*/ 199831 w 596282"/>
                    <a:gd name="connsiteY168" fmla="*/ 140023 h 514271"/>
                    <a:gd name="connsiteX169" fmla="*/ 204964 w 596282"/>
                    <a:gd name="connsiteY169" fmla="*/ 134889 h 514271"/>
                    <a:gd name="connsiteX170" fmla="*/ 210098 w 596282"/>
                    <a:gd name="connsiteY170" fmla="*/ 134889 h 514271"/>
                    <a:gd name="connsiteX171" fmla="*/ 216900 w 596282"/>
                    <a:gd name="connsiteY171" fmla="*/ 121284 h 514271"/>
                    <a:gd name="connsiteX172" fmla="*/ 210098 w 596282"/>
                    <a:gd name="connsiteY172" fmla="*/ 109348 h 514271"/>
                    <a:gd name="connsiteX173" fmla="*/ 223831 w 596282"/>
                    <a:gd name="connsiteY173" fmla="*/ 105883 h 514271"/>
                    <a:gd name="connsiteX174" fmla="*/ 220365 w 596282"/>
                    <a:gd name="connsiteY174" fmla="*/ 97413 h 514271"/>
                    <a:gd name="connsiteX175" fmla="*/ 216900 w 596282"/>
                    <a:gd name="connsiteY175" fmla="*/ 92279 h 514271"/>
                    <a:gd name="connsiteX176" fmla="*/ 211766 w 596282"/>
                    <a:gd name="connsiteY176" fmla="*/ 87145 h 514271"/>
                    <a:gd name="connsiteX177" fmla="*/ 208430 w 596282"/>
                    <a:gd name="connsiteY177" fmla="*/ 70075 h 514271"/>
                    <a:gd name="connsiteX178" fmla="*/ 210098 w 596282"/>
                    <a:gd name="connsiteY178" fmla="*/ 58011 h 514271"/>
                    <a:gd name="connsiteX179" fmla="*/ 198162 w 596282"/>
                    <a:gd name="connsiteY179" fmla="*/ 47872 h 514271"/>
                    <a:gd name="connsiteX180" fmla="*/ 198162 w 596282"/>
                    <a:gd name="connsiteY180" fmla="*/ 25540 h 514271"/>
                    <a:gd name="connsiteX181" fmla="*/ 193028 w 596282"/>
                    <a:gd name="connsiteY181" fmla="*/ 25540 h 514271"/>
                    <a:gd name="connsiteX182" fmla="*/ 187895 w 596282"/>
                    <a:gd name="connsiteY182" fmla="*/ 17070 h 514271"/>
                    <a:gd name="connsiteX183" fmla="*/ 181092 w 596282"/>
                    <a:gd name="connsiteY183" fmla="*/ 17070 h 514271"/>
                    <a:gd name="connsiteX184" fmla="*/ 179296 w 596282"/>
                    <a:gd name="connsiteY184" fmla="*/ 3337 h 514271"/>
                    <a:gd name="connsiteX185" fmla="*/ 175959 w 596282"/>
                    <a:gd name="connsiteY185" fmla="*/ 6802 h 514271"/>
                    <a:gd name="connsiteX186" fmla="*/ 170825 w 596282"/>
                    <a:gd name="connsiteY186" fmla="*/ 6802 h 514271"/>
                    <a:gd name="connsiteX187" fmla="*/ 169156 w 596282"/>
                    <a:gd name="connsiteY187" fmla="*/ 0 h 514271"/>
                    <a:gd name="connsiteX188" fmla="*/ 165691 w 596282"/>
                    <a:gd name="connsiteY188" fmla="*/ 8471 h 514271"/>
                    <a:gd name="connsiteX189" fmla="*/ 158889 w 596282"/>
                    <a:gd name="connsiteY189" fmla="*/ 13604 h 514271"/>
                    <a:gd name="connsiteX190" fmla="*/ 157092 w 596282"/>
                    <a:gd name="connsiteY190" fmla="*/ 17070 h 514271"/>
                    <a:gd name="connsiteX191" fmla="*/ 164023 w 596282"/>
                    <a:gd name="connsiteY191" fmla="*/ 23872 h 514271"/>
                    <a:gd name="connsiteX192" fmla="*/ 175959 w 596282"/>
                    <a:gd name="connsiteY192" fmla="*/ 23872 h 514271"/>
                    <a:gd name="connsiteX193" fmla="*/ 181092 w 596282"/>
                    <a:gd name="connsiteY193" fmla="*/ 25540 h 514271"/>
                    <a:gd name="connsiteX194" fmla="*/ 181092 w 596282"/>
                    <a:gd name="connsiteY194" fmla="*/ 32471 h 514271"/>
                    <a:gd name="connsiteX195" fmla="*/ 182761 w 596282"/>
                    <a:gd name="connsiteY195" fmla="*/ 35808 h 514271"/>
                    <a:gd name="connsiteX196" fmla="*/ 184429 w 596282"/>
                    <a:gd name="connsiteY196" fmla="*/ 44407 h 514271"/>
                    <a:gd name="connsiteX197" fmla="*/ 179296 w 596282"/>
                    <a:gd name="connsiteY197" fmla="*/ 44407 h 514271"/>
                    <a:gd name="connsiteX198" fmla="*/ 174162 w 596282"/>
                    <a:gd name="connsiteY198" fmla="*/ 42738 h 514271"/>
                    <a:gd name="connsiteX199" fmla="*/ 170825 w 596282"/>
                    <a:gd name="connsiteY199" fmla="*/ 30674 h 514271"/>
                    <a:gd name="connsiteX200" fmla="*/ 160557 w 596282"/>
                    <a:gd name="connsiteY200" fmla="*/ 37605 h 514271"/>
                    <a:gd name="connsiteX201" fmla="*/ 162226 w 596282"/>
                    <a:gd name="connsiteY201" fmla="*/ 49541 h 514271"/>
                    <a:gd name="connsiteX202" fmla="*/ 169156 w 596282"/>
                    <a:gd name="connsiteY202" fmla="*/ 58011 h 514271"/>
                    <a:gd name="connsiteX203" fmla="*/ 174162 w 596282"/>
                    <a:gd name="connsiteY203" fmla="*/ 64942 h 514271"/>
                    <a:gd name="connsiteX204" fmla="*/ 169156 w 596282"/>
                    <a:gd name="connsiteY204" fmla="*/ 70075 h 514271"/>
                    <a:gd name="connsiteX205" fmla="*/ 169156 w 596282"/>
                    <a:gd name="connsiteY205" fmla="*/ 87145 h 514271"/>
                    <a:gd name="connsiteX206" fmla="*/ 155424 w 596282"/>
                    <a:gd name="connsiteY206" fmla="*/ 95616 h 514271"/>
                    <a:gd name="connsiteX207" fmla="*/ 157092 w 596282"/>
                    <a:gd name="connsiteY207" fmla="*/ 82011 h 514271"/>
                    <a:gd name="connsiteX208" fmla="*/ 148622 w 596282"/>
                    <a:gd name="connsiteY208" fmla="*/ 88814 h 514271"/>
                    <a:gd name="connsiteX209" fmla="*/ 151958 w 596282"/>
                    <a:gd name="connsiteY209" fmla="*/ 76878 h 514271"/>
                    <a:gd name="connsiteX210" fmla="*/ 150290 w 596282"/>
                    <a:gd name="connsiteY210" fmla="*/ 63145 h 514271"/>
                    <a:gd name="connsiteX211" fmla="*/ 141819 w 596282"/>
                    <a:gd name="connsiteY211" fmla="*/ 66610 h 514271"/>
                    <a:gd name="connsiteX212" fmla="*/ 134889 w 596282"/>
                    <a:gd name="connsiteY212" fmla="*/ 61476 h 514271"/>
                    <a:gd name="connsiteX213" fmla="*/ 133220 w 596282"/>
                    <a:gd name="connsiteY213" fmla="*/ 58011 h 514271"/>
                    <a:gd name="connsiteX214" fmla="*/ 143488 w 596282"/>
                    <a:gd name="connsiteY214" fmla="*/ 42738 h 514271"/>
                    <a:gd name="connsiteX215" fmla="*/ 129755 w 596282"/>
                    <a:gd name="connsiteY215" fmla="*/ 23872 h 514271"/>
                    <a:gd name="connsiteX216" fmla="*/ 121284 w 596282"/>
                    <a:gd name="connsiteY216" fmla="*/ 22203 h 514271"/>
                    <a:gd name="connsiteX217" fmla="*/ 121284 w 596282"/>
                    <a:gd name="connsiteY217" fmla="*/ 37605 h 514271"/>
                    <a:gd name="connsiteX218" fmla="*/ 114482 w 596282"/>
                    <a:gd name="connsiteY218" fmla="*/ 27337 h 514271"/>
                    <a:gd name="connsiteX219" fmla="*/ 114482 w 596282"/>
                    <a:gd name="connsiteY219" fmla="*/ 42738 h 514271"/>
                    <a:gd name="connsiteX220" fmla="*/ 111017 w 596282"/>
                    <a:gd name="connsiteY220" fmla="*/ 42738 h 514271"/>
                    <a:gd name="connsiteX221" fmla="*/ 100750 w 596282"/>
                    <a:gd name="connsiteY221" fmla="*/ 30674 h 514271"/>
                    <a:gd name="connsiteX222" fmla="*/ 100750 w 596282"/>
                    <a:gd name="connsiteY222" fmla="*/ 39273 h 514271"/>
                    <a:gd name="connsiteX223" fmla="*/ 102418 w 596282"/>
                    <a:gd name="connsiteY223" fmla="*/ 42738 h 514271"/>
                    <a:gd name="connsiteX224" fmla="*/ 104215 w 596282"/>
                    <a:gd name="connsiteY224" fmla="*/ 54674 h 514271"/>
                    <a:gd name="connsiteX225" fmla="*/ 93947 w 596282"/>
                    <a:gd name="connsiteY225" fmla="*/ 51209 h 514271"/>
                    <a:gd name="connsiteX226" fmla="*/ 90482 w 596282"/>
                    <a:gd name="connsiteY226" fmla="*/ 52877 h 514271"/>
                    <a:gd name="connsiteX227" fmla="*/ 93947 w 596282"/>
                    <a:gd name="connsiteY227" fmla="*/ 70075 h 514271"/>
                    <a:gd name="connsiteX228" fmla="*/ 112685 w 596282"/>
                    <a:gd name="connsiteY228" fmla="*/ 78546 h 514271"/>
                    <a:gd name="connsiteX229" fmla="*/ 107552 w 596282"/>
                    <a:gd name="connsiteY229" fmla="*/ 83680 h 514271"/>
                    <a:gd name="connsiteX230" fmla="*/ 99081 w 596282"/>
                    <a:gd name="connsiteY230" fmla="*/ 83680 h 514271"/>
                    <a:gd name="connsiteX231" fmla="*/ 104215 w 596282"/>
                    <a:gd name="connsiteY231" fmla="*/ 93947 h 514271"/>
                    <a:gd name="connsiteX232" fmla="*/ 87145 w 596282"/>
                    <a:gd name="connsiteY232" fmla="*/ 87145 h 514271"/>
                    <a:gd name="connsiteX233" fmla="*/ 83680 w 596282"/>
                    <a:gd name="connsiteY233" fmla="*/ 70075 h 514271"/>
                    <a:gd name="connsiteX234" fmla="*/ 75081 w 596282"/>
                    <a:gd name="connsiteY234" fmla="*/ 56343 h 514271"/>
                    <a:gd name="connsiteX235" fmla="*/ 69947 w 596282"/>
                    <a:gd name="connsiteY235" fmla="*/ 46075 h 514271"/>
                    <a:gd name="connsiteX236" fmla="*/ 66610 w 596282"/>
                    <a:gd name="connsiteY236" fmla="*/ 61476 h 514271"/>
                    <a:gd name="connsiteX237" fmla="*/ 71744 w 596282"/>
                    <a:gd name="connsiteY237" fmla="*/ 73412 h 514271"/>
                    <a:gd name="connsiteX238" fmla="*/ 68279 w 596282"/>
                    <a:gd name="connsiteY238" fmla="*/ 78546 h 514271"/>
                    <a:gd name="connsiteX239" fmla="*/ 63145 w 596282"/>
                    <a:gd name="connsiteY239" fmla="*/ 78546 h 514271"/>
                    <a:gd name="connsiteX240" fmla="*/ 71744 w 596282"/>
                    <a:gd name="connsiteY240" fmla="*/ 88814 h 514271"/>
                    <a:gd name="connsiteX241" fmla="*/ 59808 w 596282"/>
                    <a:gd name="connsiteY241" fmla="*/ 88814 h 514271"/>
                    <a:gd name="connsiteX242" fmla="*/ 46075 w 596282"/>
                    <a:gd name="connsiteY242" fmla="*/ 70075 h 514271"/>
                    <a:gd name="connsiteX243" fmla="*/ 44407 w 596282"/>
                    <a:gd name="connsiteY243" fmla="*/ 63145 h 514271"/>
                    <a:gd name="connsiteX244" fmla="*/ 34139 w 596282"/>
                    <a:gd name="connsiteY244" fmla="*/ 70075 h 514271"/>
                    <a:gd name="connsiteX245" fmla="*/ 25540 w 596282"/>
                    <a:gd name="connsiteY245" fmla="*/ 78546 h 514271"/>
                    <a:gd name="connsiteX246" fmla="*/ 40942 w 596282"/>
                    <a:gd name="connsiteY246" fmla="*/ 82011 h 514271"/>
                    <a:gd name="connsiteX247" fmla="*/ 49541 w 596282"/>
                    <a:gd name="connsiteY247" fmla="*/ 85348 h 514271"/>
                    <a:gd name="connsiteX248" fmla="*/ 56343 w 596282"/>
                    <a:gd name="connsiteY248" fmla="*/ 97413 h 514271"/>
                    <a:gd name="connsiteX249" fmla="*/ 59808 w 596282"/>
                    <a:gd name="connsiteY249" fmla="*/ 104215 h 514271"/>
                    <a:gd name="connsiteX250" fmla="*/ 66610 w 596282"/>
                    <a:gd name="connsiteY250" fmla="*/ 107552 h 514271"/>
                    <a:gd name="connsiteX251" fmla="*/ 76878 w 596282"/>
                    <a:gd name="connsiteY251" fmla="*/ 109348 h 514271"/>
                    <a:gd name="connsiteX252" fmla="*/ 85348 w 596282"/>
                    <a:gd name="connsiteY252" fmla="*/ 109348 h 514271"/>
                    <a:gd name="connsiteX253" fmla="*/ 92150 w 596282"/>
                    <a:gd name="connsiteY253" fmla="*/ 114482 h 514271"/>
                    <a:gd name="connsiteX254" fmla="*/ 107552 w 596282"/>
                    <a:gd name="connsiteY254" fmla="*/ 109348 h 514271"/>
                    <a:gd name="connsiteX255" fmla="*/ 117819 w 596282"/>
                    <a:gd name="connsiteY255" fmla="*/ 109348 h 514271"/>
                    <a:gd name="connsiteX256" fmla="*/ 129755 w 596282"/>
                    <a:gd name="connsiteY256" fmla="*/ 119616 h 514271"/>
                    <a:gd name="connsiteX257" fmla="*/ 136686 w 596282"/>
                    <a:gd name="connsiteY257" fmla="*/ 122953 h 514271"/>
                    <a:gd name="connsiteX258" fmla="*/ 140023 w 596282"/>
                    <a:gd name="connsiteY258" fmla="*/ 128087 h 514271"/>
                    <a:gd name="connsiteX259" fmla="*/ 138354 w 596282"/>
                    <a:gd name="connsiteY259" fmla="*/ 136686 h 514271"/>
                    <a:gd name="connsiteX260" fmla="*/ 140023 w 596282"/>
                    <a:gd name="connsiteY260" fmla="*/ 134889 h 514271"/>
                    <a:gd name="connsiteX261" fmla="*/ 141819 w 596282"/>
                    <a:gd name="connsiteY261" fmla="*/ 141819 h 514271"/>
                    <a:gd name="connsiteX262" fmla="*/ 138354 w 596282"/>
                    <a:gd name="connsiteY262" fmla="*/ 146953 h 514271"/>
                    <a:gd name="connsiteX263" fmla="*/ 145156 w 596282"/>
                    <a:gd name="connsiteY263" fmla="*/ 150290 h 514271"/>
                    <a:gd name="connsiteX264" fmla="*/ 155424 w 596282"/>
                    <a:gd name="connsiteY264" fmla="*/ 148622 h 514271"/>
                    <a:gd name="connsiteX265" fmla="*/ 160557 w 596282"/>
                    <a:gd name="connsiteY265" fmla="*/ 160557 h 514271"/>
                    <a:gd name="connsiteX266" fmla="*/ 160557 w 596282"/>
                    <a:gd name="connsiteY266" fmla="*/ 162226 h 514271"/>
                    <a:gd name="connsiteX267" fmla="*/ 136686 w 596282"/>
                    <a:gd name="connsiteY267" fmla="*/ 165691 h 514271"/>
                    <a:gd name="connsiteX268" fmla="*/ 128087 w 596282"/>
                    <a:gd name="connsiteY268" fmla="*/ 167360 h 514271"/>
                    <a:gd name="connsiteX269" fmla="*/ 119488 w 596282"/>
                    <a:gd name="connsiteY269" fmla="*/ 165691 h 514271"/>
                    <a:gd name="connsiteX270" fmla="*/ 109348 w 596282"/>
                    <a:gd name="connsiteY270" fmla="*/ 169156 h 514271"/>
                    <a:gd name="connsiteX271" fmla="*/ 104215 w 596282"/>
                    <a:gd name="connsiteY271" fmla="*/ 177627 h 514271"/>
                    <a:gd name="connsiteX272" fmla="*/ 122953 w 596282"/>
                    <a:gd name="connsiteY272" fmla="*/ 191360 h 514271"/>
                    <a:gd name="connsiteX273" fmla="*/ 128087 w 596282"/>
                    <a:gd name="connsiteY273" fmla="*/ 199830 h 514271"/>
                    <a:gd name="connsiteX274" fmla="*/ 138354 w 596282"/>
                    <a:gd name="connsiteY274" fmla="*/ 193028 h 514271"/>
                    <a:gd name="connsiteX275" fmla="*/ 146825 w 596282"/>
                    <a:gd name="connsiteY275" fmla="*/ 194697 h 514271"/>
                    <a:gd name="connsiteX276" fmla="*/ 131552 w 596282"/>
                    <a:gd name="connsiteY276" fmla="*/ 206761 h 514271"/>
                    <a:gd name="connsiteX277" fmla="*/ 124621 w 596282"/>
                    <a:gd name="connsiteY277" fmla="*/ 211895 h 514271"/>
                    <a:gd name="connsiteX278" fmla="*/ 105883 w 596282"/>
                    <a:gd name="connsiteY278" fmla="*/ 198162 h 514271"/>
                    <a:gd name="connsiteX279" fmla="*/ 99081 w 596282"/>
                    <a:gd name="connsiteY279" fmla="*/ 187895 h 514271"/>
                    <a:gd name="connsiteX280" fmla="*/ 83680 w 596282"/>
                    <a:gd name="connsiteY280" fmla="*/ 191360 h 514271"/>
                    <a:gd name="connsiteX281" fmla="*/ 82011 w 596282"/>
                    <a:gd name="connsiteY281" fmla="*/ 181092 h 514271"/>
                    <a:gd name="connsiteX282" fmla="*/ 68279 w 596282"/>
                    <a:gd name="connsiteY282" fmla="*/ 184558 h 514271"/>
                    <a:gd name="connsiteX283" fmla="*/ 56343 w 596282"/>
                    <a:gd name="connsiteY283" fmla="*/ 177627 h 514271"/>
                    <a:gd name="connsiteX284" fmla="*/ 46075 w 596282"/>
                    <a:gd name="connsiteY284" fmla="*/ 177627 h 514271"/>
                    <a:gd name="connsiteX285" fmla="*/ 25540 w 596282"/>
                    <a:gd name="connsiteY285" fmla="*/ 172493 h 514271"/>
                    <a:gd name="connsiteX286" fmla="*/ 11936 w 596282"/>
                    <a:gd name="connsiteY286" fmla="*/ 167360 h 514271"/>
                    <a:gd name="connsiteX287" fmla="*/ 3337 w 596282"/>
                    <a:gd name="connsiteY287" fmla="*/ 177627 h 514271"/>
                    <a:gd name="connsiteX288" fmla="*/ 5134 w 596282"/>
                    <a:gd name="connsiteY288" fmla="*/ 186226 h 514271"/>
                    <a:gd name="connsiteX289" fmla="*/ 17070 w 596282"/>
                    <a:gd name="connsiteY289" fmla="*/ 189691 h 514271"/>
                    <a:gd name="connsiteX290" fmla="*/ 30674 w 596282"/>
                    <a:gd name="connsiteY290" fmla="*/ 187895 h 514271"/>
                    <a:gd name="connsiteX291" fmla="*/ 40942 w 596282"/>
                    <a:gd name="connsiteY291" fmla="*/ 191360 h 514271"/>
                    <a:gd name="connsiteX292" fmla="*/ 52877 w 596282"/>
                    <a:gd name="connsiteY292" fmla="*/ 198162 h 514271"/>
                    <a:gd name="connsiteX293" fmla="*/ 59808 w 596282"/>
                    <a:gd name="connsiteY293" fmla="*/ 204964 h 514271"/>
                    <a:gd name="connsiteX294" fmla="*/ 63145 w 596282"/>
                    <a:gd name="connsiteY294" fmla="*/ 211895 h 514271"/>
                    <a:gd name="connsiteX295" fmla="*/ 69947 w 596282"/>
                    <a:gd name="connsiteY295" fmla="*/ 211895 h 514271"/>
                    <a:gd name="connsiteX296" fmla="*/ 78546 w 596282"/>
                    <a:gd name="connsiteY296" fmla="*/ 215232 h 514271"/>
                    <a:gd name="connsiteX297" fmla="*/ 83680 w 596282"/>
                    <a:gd name="connsiteY297" fmla="*/ 222034 h 514271"/>
                    <a:gd name="connsiteX298" fmla="*/ 82011 w 596282"/>
                    <a:gd name="connsiteY298" fmla="*/ 228964 h 514271"/>
                    <a:gd name="connsiteX299" fmla="*/ 78546 w 596282"/>
                    <a:gd name="connsiteY299" fmla="*/ 239232 h 514271"/>
                    <a:gd name="connsiteX300" fmla="*/ 73412 w 596282"/>
                    <a:gd name="connsiteY300" fmla="*/ 249371 h 514271"/>
                    <a:gd name="connsiteX301" fmla="*/ 71744 w 596282"/>
                    <a:gd name="connsiteY301" fmla="*/ 254505 h 514271"/>
                    <a:gd name="connsiteX302" fmla="*/ 76878 w 596282"/>
                    <a:gd name="connsiteY302" fmla="*/ 256302 h 514271"/>
                    <a:gd name="connsiteX303" fmla="*/ 75081 w 596282"/>
                    <a:gd name="connsiteY303" fmla="*/ 263104 h 514271"/>
                    <a:gd name="connsiteX304" fmla="*/ 76878 w 596282"/>
                    <a:gd name="connsiteY304" fmla="*/ 271703 h 514271"/>
                    <a:gd name="connsiteX305" fmla="*/ 88814 w 596282"/>
                    <a:gd name="connsiteY305" fmla="*/ 264772 h 514271"/>
                    <a:gd name="connsiteX306" fmla="*/ 100750 w 596282"/>
                    <a:gd name="connsiteY306" fmla="*/ 268237 h 514271"/>
                    <a:gd name="connsiteX307" fmla="*/ 85348 w 596282"/>
                    <a:gd name="connsiteY307" fmla="*/ 275040 h 514271"/>
                    <a:gd name="connsiteX308" fmla="*/ 82011 w 596282"/>
                    <a:gd name="connsiteY308" fmla="*/ 283639 h 514271"/>
                    <a:gd name="connsiteX309" fmla="*/ 76878 w 596282"/>
                    <a:gd name="connsiteY309" fmla="*/ 288772 h 514271"/>
                    <a:gd name="connsiteX310" fmla="*/ 63145 w 596282"/>
                    <a:gd name="connsiteY310" fmla="*/ 292109 h 514271"/>
                    <a:gd name="connsiteX311" fmla="*/ 83680 w 596282"/>
                    <a:gd name="connsiteY311" fmla="*/ 297243 h 514271"/>
                    <a:gd name="connsiteX312" fmla="*/ 80215 w 596282"/>
                    <a:gd name="connsiteY312" fmla="*/ 302377 h 514271"/>
                    <a:gd name="connsiteX313" fmla="*/ 71744 w 596282"/>
                    <a:gd name="connsiteY313" fmla="*/ 316110 h 514271"/>
                    <a:gd name="connsiteX314" fmla="*/ 52877 w 596282"/>
                    <a:gd name="connsiteY314" fmla="*/ 317778 h 514271"/>
                    <a:gd name="connsiteX315" fmla="*/ 32471 w 596282"/>
                    <a:gd name="connsiteY315" fmla="*/ 316110 h 514271"/>
                    <a:gd name="connsiteX316" fmla="*/ 22203 w 596282"/>
                    <a:gd name="connsiteY316" fmla="*/ 319446 h 514271"/>
                    <a:gd name="connsiteX317" fmla="*/ 13604 w 596282"/>
                    <a:gd name="connsiteY317" fmla="*/ 302377 h 514271"/>
                    <a:gd name="connsiteX318" fmla="*/ 8471 w 596282"/>
                    <a:gd name="connsiteY318" fmla="*/ 317778 h 514271"/>
                    <a:gd name="connsiteX319" fmla="*/ 6802 w 596282"/>
                    <a:gd name="connsiteY319" fmla="*/ 321243 h 514271"/>
                    <a:gd name="connsiteX320" fmla="*/ 0 w 596282"/>
                    <a:gd name="connsiteY320" fmla="*/ 334848 h 514271"/>
                    <a:gd name="connsiteX321" fmla="*/ 6802 w 596282"/>
                    <a:gd name="connsiteY321" fmla="*/ 339981 h 514271"/>
                    <a:gd name="connsiteX322" fmla="*/ 18738 w 596282"/>
                    <a:gd name="connsiteY322" fmla="*/ 339981 h 514271"/>
                    <a:gd name="connsiteX323" fmla="*/ 32471 w 596282"/>
                    <a:gd name="connsiteY323" fmla="*/ 351917 h 514271"/>
                    <a:gd name="connsiteX324" fmla="*/ 44407 w 596282"/>
                    <a:gd name="connsiteY324" fmla="*/ 355383 h 514271"/>
                    <a:gd name="connsiteX325" fmla="*/ 51209 w 596282"/>
                    <a:gd name="connsiteY325" fmla="*/ 357051 h 514271"/>
                    <a:gd name="connsiteX326" fmla="*/ 56343 w 596282"/>
                    <a:gd name="connsiteY326" fmla="*/ 362185 h 514271"/>
                    <a:gd name="connsiteX327" fmla="*/ 66610 w 596282"/>
                    <a:gd name="connsiteY327" fmla="*/ 372452 h 514271"/>
                    <a:gd name="connsiteX328" fmla="*/ 82011 w 596282"/>
                    <a:gd name="connsiteY328" fmla="*/ 374121 h 514271"/>
                    <a:gd name="connsiteX329" fmla="*/ 97284 w 596282"/>
                    <a:gd name="connsiteY329" fmla="*/ 391190 h 514271"/>
                    <a:gd name="connsiteX330" fmla="*/ 109348 w 596282"/>
                    <a:gd name="connsiteY330" fmla="*/ 418527 h 514271"/>
                    <a:gd name="connsiteX331" fmla="*/ 112685 w 596282"/>
                    <a:gd name="connsiteY331" fmla="*/ 433929 h 514271"/>
                    <a:gd name="connsiteX332" fmla="*/ 119488 w 596282"/>
                    <a:gd name="connsiteY332" fmla="*/ 440731 h 514271"/>
                    <a:gd name="connsiteX333" fmla="*/ 124621 w 596282"/>
                    <a:gd name="connsiteY333" fmla="*/ 452795 h 514271"/>
                    <a:gd name="connsiteX334" fmla="*/ 126418 w 596282"/>
                    <a:gd name="connsiteY334" fmla="*/ 452795 h 5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596282" h="514271">
                      <a:moveTo>
                        <a:pt x="126418" y="452795"/>
                      </a:moveTo>
                      <a:lnTo>
                        <a:pt x="129755" y="452795"/>
                      </a:lnTo>
                      <a:lnTo>
                        <a:pt x="138354" y="456132"/>
                      </a:lnTo>
                      <a:lnTo>
                        <a:pt x="151958" y="476667"/>
                      </a:lnTo>
                      <a:lnTo>
                        <a:pt x="162226" y="485266"/>
                      </a:lnTo>
                      <a:lnTo>
                        <a:pt x="169156" y="498870"/>
                      </a:lnTo>
                      <a:lnTo>
                        <a:pt x="179296" y="498870"/>
                      </a:lnTo>
                      <a:lnTo>
                        <a:pt x="191360" y="512603"/>
                      </a:lnTo>
                      <a:lnTo>
                        <a:pt x="203296" y="509138"/>
                      </a:lnTo>
                      <a:lnTo>
                        <a:pt x="232301" y="514272"/>
                      </a:lnTo>
                      <a:lnTo>
                        <a:pt x="259639" y="505673"/>
                      </a:lnTo>
                      <a:lnTo>
                        <a:pt x="276708" y="498870"/>
                      </a:lnTo>
                      <a:lnTo>
                        <a:pt x="293778" y="502336"/>
                      </a:lnTo>
                      <a:lnTo>
                        <a:pt x="298912" y="493737"/>
                      </a:lnTo>
                      <a:lnTo>
                        <a:pt x="305714" y="490400"/>
                      </a:lnTo>
                      <a:lnTo>
                        <a:pt x="314313" y="488603"/>
                      </a:lnTo>
                      <a:lnTo>
                        <a:pt x="314313" y="497202"/>
                      </a:lnTo>
                      <a:lnTo>
                        <a:pt x="326249" y="497202"/>
                      </a:lnTo>
                      <a:lnTo>
                        <a:pt x="334848" y="502336"/>
                      </a:lnTo>
                      <a:lnTo>
                        <a:pt x="339981" y="505673"/>
                      </a:lnTo>
                      <a:lnTo>
                        <a:pt x="357051" y="505673"/>
                      </a:lnTo>
                      <a:lnTo>
                        <a:pt x="379254" y="498870"/>
                      </a:lnTo>
                      <a:lnTo>
                        <a:pt x="404923" y="490400"/>
                      </a:lnTo>
                      <a:lnTo>
                        <a:pt x="413394" y="486934"/>
                      </a:lnTo>
                      <a:lnTo>
                        <a:pt x="432260" y="481801"/>
                      </a:lnTo>
                      <a:lnTo>
                        <a:pt x="440731" y="469865"/>
                      </a:lnTo>
                      <a:lnTo>
                        <a:pt x="445865" y="471533"/>
                      </a:lnTo>
                      <a:lnTo>
                        <a:pt x="449330" y="481801"/>
                      </a:lnTo>
                      <a:lnTo>
                        <a:pt x="445865" y="488603"/>
                      </a:lnTo>
                      <a:lnTo>
                        <a:pt x="449330" y="498870"/>
                      </a:lnTo>
                      <a:lnTo>
                        <a:pt x="454464" y="502336"/>
                      </a:lnTo>
                      <a:lnTo>
                        <a:pt x="464731" y="493737"/>
                      </a:lnTo>
                      <a:lnTo>
                        <a:pt x="480004" y="493737"/>
                      </a:lnTo>
                      <a:lnTo>
                        <a:pt x="495405" y="485266"/>
                      </a:lnTo>
                      <a:lnTo>
                        <a:pt x="517608" y="466399"/>
                      </a:lnTo>
                      <a:lnTo>
                        <a:pt x="502207" y="469865"/>
                      </a:lnTo>
                      <a:lnTo>
                        <a:pt x="497074" y="464731"/>
                      </a:lnTo>
                      <a:lnTo>
                        <a:pt x="504004" y="461266"/>
                      </a:lnTo>
                      <a:lnTo>
                        <a:pt x="504004" y="456132"/>
                      </a:lnTo>
                      <a:lnTo>
                        <a:pt x="512475" y="461266"/>
                      </a:lnTo>
                      <a:lnTo>
                        <a:pt x="515940" y="452795"/>
                      </a:lnTo>
                      <a:lnTo>
                        <a:pt x="526208" y="456132"/>
                      </a:lnTo>
                      <a:lnTo>
                        <a:pt x="539812" y="456132"/>
                      </a:lnTo>
                      <a:lnTo>
                        <a:pt x="544946" y="452795"/>
                      </a:lnTo>
                      <a:lnTo>
                        <a:pt x="551748" y="449330"/>
                      </a:lnTo>
                      <a:lnTo>
                        <a:pt x="556882" y="447661"/>
                      </a:lnTo>
                      <a:lnTo>
                        <a:pt x="560347" y="437394"/>
                      </a:lnTo>
                      <a:lnTo>
                        <a:pt x="570614" y="437394"/>
                      </a:lnTo>
                      <a:lnTo>
                        <a:pt x="579085" y="427126"/>
                      </a:lnTo>
                      <a:lnTo>
                        <a:pt x="586015" y="410057"/>
                      </a:lnTo>
                      <a:lnTo>
                        <a:pt x="579085" y="415191"/>
                      </a:lnTo>
                      <a:lnTo>
                        <a:pt x="572283" y="413394"/>
                      </a:lnTo>
                      <a:lnTo>
                        <a:pt x="572283" y="394656"/>
                      </a:lnTo>
                      <a:lnTo>
                        <a:pt x="580882" y="391190"/>
                      </a:lnTo>
                      <a:lnTo>
                        <a:pt x="589352" y="381051"/>
                      </a:lnTo>
                      <a:lnTo>
                        <a:pt x="589352" y="363853"/>
                      </a:lnTo>
                      <a:lnTo>
                        <a:pt x="589352" y="350249"/>
                      </a:lnTo>
                      <a:lnTo>
                        <a:pt x="587684" y="341650"/>
                      </a:lnTo>
                      <a:lnTo>
                        <a:pt x="579085" y="355383"/>
                      </a:lnTo>
                      <a:lnTo>
                        <a:pt x="565481" y="343447"/>
                      </a:lnTo>
                      <a:lnTo>
                        <a:pt x="568946" y="334848"/>
                      </a:lnTo>
                      <a:lnTo>
                        <a:pt x="572283" y="328045"/>
                      </a:lnTo>
                      <a:lnTo>
                        <a:pt x="572283" y="326377"/>
                      </a:lnTo>
                      <a:lnTo>
                        <a:pt x="565481" y="322912"/>
                      </a:lnTo>
                      <a:lnTo>
                        <a:pt x="548411" y="319446"/>
                      </a:lnTo>
                      <a:lnTo>
                        <a:pt x="553545" y="309179"/>
                      </a:lnTo>
                      <a:lnTo>
                        <a:pt x="565481" y="295575"/>
                      </a:lnTo>
                      <a:lnTo>
                        <a:pt x="568946" y="283639"/>
                      </a:lnTo>
                      <a:lnTo>
                        <a:pt x="570614" y="275040"/>
                      </a:lnTo>
                      <a:lnTo>
                        <a:pt x="551748" y="278505"/>
                      </a:lnTo>
                      <a:lnTo>
                        <a:pt x="550079" y="271703"/>
                      </a:lnTo>
                      <a:lnTo>
                        <a:pt x="550079" y="261435"/>
                      </a:lnTo>
                      <a:lnTo>
                        <a:pt x="556882" y="257970"/>
                      </a:lnTo>
                      <a:lnTo>
                        <a:pt x="565481" y="249371"/>
                      </a:lnTo>
                      <a:lnTo>
                        <a:pt x="579085" y="242569"/>
                      </a:lnTo>
                      <a:lnTo>
                        <a:pt x="596283" y="242569"/>
                      </a:lnTo>
                      <a:lnTo>
                        <a:pt x="594486" y="235767"/>
                      </a:lnTo>
                      <a:lnTo>
                        <a:pt x="580882" y="230633"/>
                      </a:lnTo>
                      <a:lnTo>
                        <a:pt x="572283" y="230633"/>
                      </a:lnTo>
                      <a:lnTo>
                        <a:pt x="568946" y="235767"/>
                      </a:lnTo>
                      <a:lnTo>
                        <a:pt x="562015" y="240900"/>
                      </a:lnTo>
                      <a:lnTo>
                        <a:pt x="546742" y="235767"/>
                      </a:lnTo>
                      <a:lnTo>
                        <a:pt x="544946" y="242569"/>
                      </a:lnTo>
                      <a:lnTo>
                        <a:pt x="539812" y="246034"/>
                      </a:lnTo>
                      <a:lnTo>
                        <a:pt x="534678" y="242569"/>
                      </a:lnTo>
                      <a:lnTo>
                        <a:pt x="531341" y="232301"/>
                      </a:lnTo>
                      <a:lnTo>
                        <a:pt x="526208" y="223831"/>
                      </a:lnTo>
                      <a:lnTo>
                        <a:pt x="529544" y="220365"/>
                      </a:lnTo>
                      <a:lnTo>
                        <a:pt x="534678" y="210098"/>
                      </a:lnTo>
                      <a:lnTo>
                        <a:pt x="526208" y="198162"/>
                      </a:lnTo>
                      <a:lnTo>
                        <a:pt x="526208" y="184558"/>
                      </a:lnTo>
                      <a:lnTo>
                        <a:pt x="519405" y="179424"/>
                      </a:lnTo>
                      <a:lnTo>
                        <a:pt x="509138" y="184558"/>
                      </a:lnTo>
                      <a:lnTo>
                        <a:pt x="504004" y="179424"/>
                      </a:lnTo>
                      <a:lnTo>
                        <a:pt x="498870" y="179424"/>
                      </a:lnTo>
                      <a:lnTo>
                        <a:pt x="498870" y="187895"/>
                      </a:lnTo>
                      <a:lnTo>
                        <a:pt x="495405" y="199830"/>
                      </a:lnTo>
                      <a:lnTo>
                        <a:pt x="490271" y="211895"/>
                      </a:lnTo>
                      <a:lnTo>
                        <a:pt x="485138" y="222034"/>
                      </a:lnTo>
                      <a:lnTo>
                        <a:pt x="473202" y="217028"/>
                      </a:lnTo>
                      <a:lnTo>
                        <a:pt x="464731" y="218697"/>
                      </a:lnTo>
                      <a:lnTo>
                        <a:pt x="452667" y="211895"/>
                      </a:lnTo>
                      <a:lnTo>
                        <a:pt x="454464" y="203296"/>
                      </a:lnTo>
                      <a:lnTo>
                        <a:pt x="442399" y="198162"/>
                      </a:lnTo>
                      <a:lnTo>
                        <a:pt x="439062" y="204964"/>
                      </a:lnTo>
                      <a:lnTo>
                        <a:pt x="428795" y="211895"/>
                      </a:lnTo>
                      <a:lnTo>
                        <a:pt x="421993" y="211895"/>
                      </a:lnTo>
                      <a:lnTo>
                        <a:pt x="411725" y="210098"/>
                      </a:lnTo>
                      <a:lnTo>
                        <a:pt x="411725" y="194697"/>
                      </a:lnTo>
                      <a:lnTo>
                        <a:pt x="406592" y="181092"/>
                      </a:lnTo>
                      <a:lnTo>
                        <a:pt x="397993" y="174290"/>
                      </a:lnTo>
                      <a:lnTo>
                        <a:pt x="391190" y="174290"/>
                      </a:lnTo>
                      <a:lnTo>
                        <a:pt x="387725" y="184558"/>
                      </a:lnTo>
                      <a:lnTo>
                        <a:pt x="386057" y="196494"/>
                      </a:lnTo>
                      <a:lnTo>
                        <a:pt x="384388" y="208429"/>
                      </a:lnTo>
                      <a:lnTo>
                        <a:pt x="384388" y="215232"/>
                      </a:lnTo>
                      <a:lnTo>
                        <a:pt x="377586" y="228964"/>
                      </a:lnTo>
                      <a:lnTo>
                        <a:pt x="367318" y="240900"/>
                      </a:lnTo>
                      <a:lnTo>
                        <a:pt x="367318" y="234098"/>
                      </a:lnTo>
                      <a:lnTo>
                        <a:pt x="372452" y="217028"/>
                      </a:lnTo>
                      <a:lnTo>
                        <a:pt x="372452" y="204964"/>
                      </a:lnTo>
                      <a:lnTo>
                        <a:pt x="367318" y="193028"/>
                      </a:lnTo>
                      <a:lnTo>
                        <a:pt x="372452" y="179424"/>
                      </a:lnTo>
                      <a:lnTo>
                        <a:pt x="367318" y="174290"/>
                      </a:lnTo>
                      <a:lnTo>
                        <a:pt x="367318" y="167360"/>
                      </a:lnTo>
                      <a:lnTo>
                        <a:pt x="365522" y="167360"/>
                      </a:lnTo>
                      <a:lnTo>
                        <a:pt x="368987" y="158889"/>
                      </a:lnTo>
                      <a:lnTo>
                        <a:pt x="357051" y="158889"/>
                      </a:lnTo>
                      <a:lnTo>
                        <a:pt x="351917" y="158889"/>
                      </a:lnTo>
                      <a:lnTo>
                        <a:pt x="341650" y="165691"/>
                      </a:lnTo>
                      <a:lnTo>
                        <a:pt x="338185" y="158889"/>
                      </a:lnTo>
                      <a:lnTo>
                        <a:pt x="329714" y="158889"/>
                      </a:lnTo>
                      <a:lnTo>
                        <a:pt x="324580" y="158889"/>
                      </a:lnTo>
                      <a:lnTo>
                        <a:pt x="321115" y="167360"/>
                      </a:lnTo>
                      <a:lnTo>
                        <a:pt x="315981" y="179424"/>
                      </a:lnTo>
                      <a:lnTo>
                        <a:pt x="305714" y="193028"/>
                      </a:lnTo>
                      <a:lnTo>
                        <a:pt x="298912" y="193028"/>
                      </a:lnTo>
                      <a:lnTo>
                        <a:pt x="293778" y="189691"/>
                      </a:lnTo>
                      <a:lnTo>
                        <a:pt x="297243" y="177627"/>
                      </a:lnTo>
                      <a:lnTo>
                        <a:pt x="295575" y="165691"/>
                      </a:lnTo>
                      <a:lnTo>
                        <a:pt x="297243" y="153755"/>
                      </a:lnTo>
                      <a:lnTo>
                        <a:pt x="292109" y="138354"/>
                      </a:lnTo>
                      <a:lnTo>
                        <a:pt x="290441" y="129883"/>
                      </a:lnTo>
                      <a:lnTo>
                        <a:pt x="285307" y="124750"/>
                      </a:lnTo>
                      <a:lnTo>
                        <a:pt x="278505" y="124750"/>
                      </a:lnTo>
                      <a:lnTo>
                        <a:pt x="273371" y="136686"/>
                      </a:lnTo>
                      <a:lnTo>
                        <a:pt x="266441" y="162226"/>
                      </a:lnTo>
                      <a:lnTo>
                        <a:pt x="256173" y="175959"/>
                      </a:lnTo>
                      <a:lnTo>
                        <a:pt x="244237" y="187895"/>
                      </a:lnTo>
                      <a:lnTo>
                        <a:pt x="233970" y="193028"/>
                      </a:lnTo>
                      <a:lnTo>
                        <a:pt x="233970" y="181092"/>
                      </a:lnTo>
                      <a:lnTo>
                        <a:pt x="237435" y="170825"/>
                      </a:lnTo>
                      <a:lnTo>
                        <a:pt x="228836" y="167360"/>
                      </a:lnTo>
                      <a:lnTo>
                        <a:pt x="218697" y="174290"/>
                      </a:lnTo>
                      <a:lnTo>
                        <a:pt x="206633" y="194697"/>
                      </a:lnTo>
                      <a:lnTo>
                        <a:pt x="196494" y="189691"/>
                      </a:lnTo>
                      <a:lnTo>
                        <a:pt x="189563" y="199830"/>
                      </a:lnTo>
                      <a:lnTo>
                        <a:pt x="175959" y="206761"/>
                      </a:lnTo>
                      <a:lnTo>
                        <a:pt x="186226" y="191360"/>
                      </a:lnTo>
                      <a:lnTo>
                        <a:pt x="187895" y="182761"/>
                      </a:lnTo>
                      <a:lnTo>
                        <a:pt x="182761" y="174290"/>
                      </a:lnTo>
                      <a:lnTo>
                        <a:pt x="189563" y="172493"/>
                      </a:lnTo>
                      <a:lnTo>
                        <a:pt x="194697" y="158889"/>
                      </a:lnTo>
                      <a:lnTo>
                        <a:pt x="186226" y="162226"/>
                      </a:lnTo>
                      <a:lnTo>
                        <a:pt x="191360" y="153755"/>
                      </a:lnTo>
                      <a:lnTo>
                        <a:pt x="182761" y="141819"/>
                      </a:lnTo>
                      <a:lnTo>
                        <a:pt x="186226" y="128087"/>
                      </a:lnTo>
                      <a:lnTo>
                        <a:pt x="193028" y="141819"/>
                      </a:lnTo>
                      <a:lnTo>
                        <a:pt x="199831" y="140023"/>
                      </a:lnTo>
                      <a:lnTo>
                        <a:pt x="204964" y="134889"/>
                      </a:lnTo>
                      <a:lnTo>
                        <a:pt x="210098" y="134889"/>
                      </a:lnTo>
                      <a:lnTo>
                        <a:pt x="216900" y="121284"/>
                      </a:lnTo>
                      <a:lnTo>
                        <a:pt x="210098" y="109348"/>
                      </a:lnTo>
                      <a:lnTo>
                        <a:pt x="223831" y="105883"/>
                      </a:lnTo>
                      <a:lnTo>
                        <a:pt x="220365" y="97413"/>
                      </a:lnTo>
                      <a:lnTo>
                        <a:pt x="216900" y="92279"/>
                      </a:lnTo>
                      <a:lnTo>
                        <a:pt x="211766" y="87145"/>
                      </a:lnTo>
                      <a:lnTo>
                        <a:pt x="208430" y="70075"/>
                      </a:lnTo>
                      <a:lnTo>
                        <a:pt x="210098" y="58011"/>
                      </a:lnTo>
                      <a:lnTo>
                        <a:pt x="198162" y="47872"/>
                      </a:lnTo>
                      <a:lnTo>
                        <a:pt x="198162" y="25540"/>
                      </a:lnTo>
                      <a:lnTo>
                        <a:pt x="193028" y="25540"/>
                      </a:lnTo>
                      <a:lnTo>
                        <a:pt x="187895" y="17070"/>
                      </a:lnTo>
                      <a:lnTo>
                        <a:pt x="181092" y="17070"/>
                      </a:lnTo>
                      <a:lnTo>
                        <a:pt x="179296" y="3337"/>
                      </a:lnTo>
                      <a:lnTo>
                        <a:pt x="175959" y="6802"/>
                      </a:lnTo>
                      <a:lnTo>
                        <a:pt x="170825" y="6802"/>
                      </a:lnTo>
                      <a:lnTo>
                        <a:pt x="169156" y="0"/>
                      </a:lnTo>
                      <a:lnTo>
                        <a:pt x="165691" y="8471"/>
                      </a:lnTo>
                      <a:lnTo>
                        <a:pt x="158889" y="13604"/>
                      </a:lnTo>
                      <a:lnTo>
                        <a:pt x="157092" y="17070"/>
                      </a:lnTo>
                      <a:lnTo>
                        <a:pt x="164023" y="23872"/>
                      </a:lnTo>
                      <a:lnTo>
                        <a:pt x="175959" y="23872"/>
                      </a:lnTo>
                      <a:lnTo>
                        <a:pt x="181092" y="25540"/>
                      </a:lnTo>
                      <a:lnTo>
                        <a:pt x="181092" y="32471"/>
                      </a:lnTo>
                      <a:lnTo>
                        <a:pt x="182761" y="35808"/>
                      </a:lnTo>
                      <a:lnTo>
                        <a:pt x="184429" y="44407"/>
                      </a:lnTo>
                      <a:lnTo>
                        <a:pt x="179296" y="44407"/>
                      </a:lnTo>
                      <a:lnTo>
                        <a:pt x="174162" y="42738"/>
                      </a:lnTo>
                      <a:lnTo>
                        <a:pt x="170825" y="30674"/>
                      </a:lnTo>
                      <a:lnTo>
                        <a:pt x="160557" y="37605"/>
                      </a:lnTo>
                      <a:lnTo>
                        <a:pt x="162226" y="49541"/>
                      </a:lnTo>
                      <a:lnTo>
                        <a:pt x="169156" y="58011"/>
                      </a:lnTo>
                      <a:lnTo>
                        <a:pt x="174162" y="64942"/>
                      </a:lnTo>
                      <a:lnTo>
                        <a:pt x="169156" y="70075"/>
                      </a:lnTo>
                      <a:lnTo>
                        <a:pt x="169156" y="87145"/>
                      </a:lnTo>
                      <a:lnTo>
                        <a:pt x="155424" y="95616"/>
                      </a:lnTo>
                      <a:lnTo>
                        <a:pt x="157092" y="82011"/>
                      </a:lnTo>
                      <a:lnTo>
                        <a:pt x="148622" y="88814"/>
                      </a:lnTo>
                      <a:lnTo>
                        <a:pt x="151958" y="76878"/>
                      </a:lnTo>
                      <a:lnTo>
                        <a:pt x="150290" y="63145"/>
                      </a:lnTo>
                      <a:lnTo>
                        <a:pt x="141819" y="66610"/>
                      </a:lnTo>
                      <a:lnTo>
                        <a:pt x="134889" y="61476"/>
                      </a:lnTo>
                      <a:lnTo>
                        <a:pt x="133220" y="58011"/>
                      </a:lnTo>
                      <a:lnTo>
                        <a:pt x="143488" y="42738"/>
                      </a:lnTo>
                      <a:lnTo>
                        <a:pt x="129755" y="23872"/>
                      </a:lnTo>
                      <a:lnTo>
                        <a:pt x="121284" y="22203"/>
                      </a:lnTo>
                      <a:lnTo>
                        <a:pt x="121284" y="37605"/>
                      </a:lnTo>
                      <a:lnTo>
                        <a:pt x="114482" y="27337"/>
                      </a:lnTo>
                      <a:lnTo>
                        <a:pt x="114482" y="42738"/>
                      </a:lnTo>
                      <a:lnTo>
                        <a:pt x="111017" y="42738"/>
                      </a:lnTo>
                      <a:lnTo>
                        <a:pt x="100750" y="30674"/>
                      </a:lnTo>
                      <a:lnTo>
                        <a:pt x="100750" y="39273"/>
                      </a:lnTo>
                      <a:lnTo>
                        <a:pt x="102418" y="42738"/>
                      </a:lnTo>
                      <a:lnTo>
                        <a:pt x="104215" y="54674"/>
                      </a:lnTo>
                      <a:lnTo>
                        <a:pt x="93947" y="51209"/>
                      </a:lnTo>
                      <a:lnTo>
                        <a:pt x="90482" y="52877"/>
                      </a:lnTo>
                      <a:lnTo>
                        <a:pt x="93947" y="70075"/>
                      </a:lnTo>
                      <a:lnTo>
                        <a:pt x="112685" y="78546"/>
                      </a:lnTo>
                      <a:lnTo>
                        <a:pt x="107552" y="83680"/>
                      </a:lnTo>
                      <a:lnTo>
                        <a:pt x="99081" y="83680"/>
                      </a:lnTo>
                      <a:lnTo>
                        <a:pt x="104215" y="93947"/>
                      </a:lnTo>
                      <a:lnTo>
                        <a:pt x="87145" y="87145"/>
                      </a:lnTo>
                      <a:lnTo>
                        <a:pt x="83680" y="70075"/>
                      </a:lnTo>
                      <a:lnTo>
                        <a:pt x="75081" y="56343"/>
                      </a:lnTo>
                      <a:lnTo>
                        <a:pt x="69947" y="46075"/>
                      </a:lnTo>
                      <a:lnTo>
                        <a:pt x="66610" y="61476"/>
                      </a:lnTo>
                      <a:lnTo>
                        <a:pt x="71744" y="73412"/>
                      </a:lnTo>
                      <a:lnTo>
                        <a:pt x="68279" y="78546"/>
                      </a:lnTo>
                      <a:lnTo>
                        <a:pt x="63145" y="78546"/>
                      </a:lnTo>
                      <a:lnTo>
                        <a:pt x="71744" y="88814"/>
                      </a:lnTo>
                      <a:lnTo>
                        <a:pt x="59808" y="88814"/>
                      </a:lnTo>
                      <a:lnTo>
                        <a:pt x="46075" y="70075"/>
                      </a:lnTo>
                      <a:lnTo>
                        <a:pt x="44407" y="63145"/>
                      </a:lnTo>
                      <a:lnTo>
                        <a:pt x="34139" y="70075"/>
                      </a:lnTo>
                      <a:lnTo>
                        <a:pt x="25540" y="78546"/>
                      </a:lnTo>
                      <a:lnTo>
                        <a:pt x="40942" y="82011"/>
                      </a:lnTo>
                      <a:lnTo>
                        <a:pt x="49541" y="85348"/>
                      </a:lnTo>
                      <a:lnTo>
                        <a:pt x="56343" y="97413"/>
                      </a:lnTo>
                      <a:lnTo>
                        <a:pt x="59808" y="104215"/>
                      </a:lnTo>
                      <a:lnTo>
                        <a:pt x="66610" y="107552"/>
                      </a:lnTo>
                      <a:lnTo>
                        <a:pt x="76878" y="109348"/>
                      </a:lnTo>
                      <a:lnTo>
                        <a:pt x="85348" y="109348"/>
                      </a:lnTo>
                      <a:lnTo>
                        <a:pt x="92150" y="114482"/>
                      </a:lnTo>
                      <a:lnTo>
                        <a:pt x="107552" y="109348"/>
                      </a:lnTo>
                      <a:lnTo>
                        <a:pt x="117819" y="109348"/>
                      </a:lnTo>
                      <a:lnTo>
                        <a:pt x="129755" y="119616"/>
                      </a:lnTo>
                      <a:lnTo>
                        <a:pt x="136686" y="122953"/>
                      </a:lnTo>
                      <a:lnTo>
                        <a:pt x="140023" y="128087"/>
                      </a:lnTo>
                      <a:lnTo>
                        <a:pt x="138354" y="136686"/>
                      </a:lnTo>
                      <a:lnTo>
                        <a:pt x="140023" y="134889"/>
                      </a:lnTo>
                      <a:lnTo>
                        <a:pt x="141819" y="141819"/>
                      </a:lnTo>
                      <a:lnTo>
                        <a:pt x="138354" y="146953"/>
                      </a:lnTo>
                      <a:lnTo>
                        <a:pt x="145156" y="150290"/>
                      </a:lnTo>
                      <a:lnTo>
                        <a:pt x="155424" y="148622"/>
                      </a:lnTo>
                      <a:lnTo>
                        <a:pt x="160557" y="160557"/>
                      </a:lnTo>
                      <a:lnTo>
                        <a:pt x="160557" y="162226"/>
                      </a:lnTo>
                      <a:lnTo>
                        <a:pt x="136686" y="165691"/>
                      </a:lnTo>
                      <a:lnTo>
                        <a:pt x="128087" y="167360"/>
                      </a:lnTo>
                      <a:lnTo>
                        <a:pt x="119488" y="165691"/>
                      </a:lnTo>
                      <a:lnTo>
                        <a:pt x="109348" y="169156"/>
                      </a:lnTo>
                      <a:lnTo>
                        <a:pt x="104215" y="177627"/>
                      </a:lnTo>
                      <a:lnTo>
                        <a:pt x="122953" y="191360"/>
                      </a:lnTo>
                      <a:lnTo>
                        <a:pt x="128087" y="199830"/>
                      </a:lnTo>
                      <a:lnTo>
                        <a:pt x="138354" y="193028"/>
                      </a:lnTo>
                      <a:lnTo>
                        <a:pt x="146825" y="194697"/>
                      </a:lnTo>
                      <a:lnTo>
                        <a:pt x="131552" y="206761"/>
                      </a:lnTo>
                      <a:lnTo>
                        <a:pt x="124621" y="211895"/>
                      </a:lnTo>
                      <a:lnTo>
                        <a:pt x="105883" y="198162"/>
                      </a:lnTo>
                      <a:lnTo>
                        <a:pt x="99081" y="187895"/>
                      </a:lnTo>
                      <a:lnTo>
                        <a:pt x="83680" y="191360"/>
                      </a:lnTo>
                      <a:lnTo>
                        <a:pt x="82011" y="181092"/>
                      </a:lnTo>
                      <a:lnTo>
                        <a:pt x="68279" y="184558"/>
                      </a:lnTo>
                      <a:lnTo>
                        <a:pt x="56343" y="177627"/>
                      </a:lnTo>
                      <a:lnTo>
                        <a:pt x="46075" y="177627"/>
                      </a:lnTo>
                      <a:lnTo>
                        <a:pt x="25540" y="172493"/>
                      </a:lnTo>
                      <a:lnTo>
                        <a:pt x="11936" y="167360"/>
                      </a:lnTo>
                      <a:lnTo>
                        <a:pt x="3337" y="177627"/>
                      </a:lnTo>
                      <a:lnTo>
                        <a:pt x="5134" y="186226"/>
                      </a:lnTo>
                      <a:lnTo>
                        <a:pt x="17070" y="189691"/>
                      </a:lnTo>
                      <a:lnTo>
                        <a:pt x="30674" y="187895"/>
                      </a:lnTo>
                      <a:lnTo>
                        <a:pt x="40942" y="191360"/>
                      </a:lnTo>
                      <a:lnTo>
                        <a:pt x="52877" y="198162"/>
                      </a:lnTo>
                      <a:lnTo>
                        <a:pt x="59808" y="204964"/>
                      </a:lnTo>
                      <a:lnTo>
                        <a:pt x="63145" y="211895"/>
                      </a:lnTo>
                      <a:lnTo>
                        <a:pt x="69947" y="211895"/>
                      </a:lnTo>
                      <a:lnTo>
                        <a:pt x="78546" y="215232"/>
                      </a:lnTo>
                      <a:lnTo>
                        <a:pt x="83680" y="222034"/>
                      </a:lnTo>
                      <a:lnTo>
                        <a:pt x="82011" y="228964"/>
                      </a:lnTo>
                      <a:lnTo>
                        <a:pt x="78546" y="239232"/>
                      </a:lnTo>
                      <a:lnTo>
                        <a:pt x="73412" y="249371"/>
                      </a:lnTo>
                      <a:lnTo>
                        <a:pt x="71744" y="254505"/>
                      </a:lnTo>
                      <a:lnTo>
                        <a:pt x="76878" y="256302"/>
                      </a:lnTo>
                      <a:lnTo>
                        <a:pt x="75081" y="263104"/>
                      </a:lnTo>
                      <a:lnTo>
                        <a:pt x="76878" y="271703"/>
                      </a:lnTo>
                      <a:lnTo>
                        <a:pt x="88814" y="264772"/>
                      </a:lnTo>
                      <a:lnTo>
                        <a:pt x="100750" y="268237"/>
                      </a:lnTo>
                      <a:lnTo>
                        <a:pt x="85348" y="275040"/>
                      </a:lnTo>
                      <a:lnTo>
                        <a:pt x="82011" y="283639"/>
                      </a:lnTo>
                      <a:lnTo>
                        <a:pt x="76878" y="288772"/>
                      </a:lnTo>
                      <a:lnTo>
                        <a:pt x="63145" y="292109"/>
                      </a:lnTo>
                      <a:lnTo>
                        <a:pt x="83680" y="297243"/>
                      </a:lnTo>
                      <a:lnTo>
                        <a:pt x="80215" y="302377"/>
                      </a:lnTo>
                      <a:lnTo>
                        <a:pt x="71744" y="316110"/>
                      </a:lnTo>
                      <a:lnTo>
                        <a:pt x="52877" y="317778"/>
                      </a:lnTo>
                      <a:lnTo>
                        <a:pt x="32471" y="316110"/>
                      </a:lnTo>
                      <a:lnTo>
                        <a:pt x="22203" y="319446"/>
                      </a:lnTo>
                      <a:lnTo>
                        <a:pt x="13604" y="302377"/>
                      </a:lnTo>
                      <a:lnTo>
                        <a:pt x="8471" y="317778"/>
                      </a:lnTo>
                      <a:lnTo>
                        <a:pt x="6802" y="321243"/>
                      </a:lnTo>
                      <a:lnTo>
                        <a:pt x="0" y="334848"/>
                      </a:lnTo>
                      <a:lnTo>
                        <a:pt x="6802" y="339981"/>
                      </a:lnTo>
                      <a:lnTo>
                        <a:pt x="18738" y="339981"/>
                      </a:lnTo>
                      <a:lnTo>
                        <a:pt x="32471" y="351917"/>
                      </a:lnTo>
                      <a:lnTo>
                        <a:pt x="44407" y="355383"/>
                      </a:lnTo>
                      <a:lnTo>
                        <a:pt x="51209" y="357051"/>
                      </a:lnTo>
                      <a:lnTo>
                        <a:pt x="56343" y="362185"/>
                      </a:lnTo>
                      <a:lnTo>
                        <a:pt x="66610" y="372452"/>
                      </a:lnTo>
                      <a:lnTo>
                        <a:pt x="82011" y="374121"/>
                      </a:lnTo>
                      <a:lnTo>
                        <a:pt x="97284" y="391190"/>
                      </a:lnTo>
                      <a:lnTo>
                        <a:pt x="109348" y="418527"/>
                      </a:lnTo>
                      <a:lnTo>
                        <a:pt x="112685" y="433929"/>
                      </a:lnTo>
                      <a:lnTo>
                        <a:pt x="119488" y="440731"/>
                      </a:lnTo>
                      <a:lnTo>
                        <a:pt x="124621" y="452795"/>
                      </a:lnTo>
                      <a:lnTo>
                        <a:pt x="126418" y="45279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D40B0EB-6A2E-A9C8-C98F-E626DA6662F0}"/>
                    </a:ext>
                  </a:extLst>
                </p:cNvPr>
                <p:cNvSpPr/>
                <p:nvPr/>
              </p:nvSpPr>
              <p:spPr>
                <a:xfrm>
                  <a:off x="3951839" y="1692009"/>
                  <a:ext cx="469864" cy="355382"/>
                </a:xfrm>
                <a:custGeom>
                  <a:avLst/>
                  <a:gdLst>
                    <a:gd name="connsiteX0" fmla="*/ 0 w 469864"/>
                    <a:gd name="connsiteY0" fmla="*/ 293906 h 355382"/>
                    <a:gd name="connsiteX1" fmla="*/ 3337 w 469864"/>
                    <a:gd name="connsiteY1" fmla="*/ 293906 h 355382"/>
                    <a:gd name="connsiteX2" fmla="*/ 11936 w 469864"/>
                    <a:gd name="connsiteY2" fmla="*/ 297243 h 355382"/>
                    <a:gd name="connsiteX3" fmla="*/ 25540 w 469864"/>
                    <a:gd name="connsiteY3" fmla="*/ 317778 h 355382"/>
                    <a:gd name="connsiteX4" fmla="*/ 35808 w 469864"/>
                    <a:gd name="connsiteY4" fmla="*/ 326377 h 355382"/>
                    <a:gd name="connsiteX5" fmla="*/ 42738 w 469864"/>
                    <a:gd name="connsiteY5" fmla="*/ 339981 h 355382"/>
                    <a:gd name="connsiteX6" fmla="*/ 52877 w 469864"/>
                    <a:gd name="connsiteY6" fmla="*/ 339981 h 355382"/>
                    <a:gd name="connsiteX7" fmla="*/ 64942 w 469864"/>
                    <a:gd name="connsiteY7" fmla="*/ 353714 h 355382"/>
                    <a:gd name="connsiteX8" fmla="*/ 76878 w 469864"/>
                    <a:gd name="connsiteY8" fmla="*/ 350249 h 355382"/>
                    <a:gd name="connsiteX9" fmla="*/ 105883 w 469864"/>
                    <a:gd name="connsiteY9" fmla="*/ 355383 h 355382"/>
                    <a:gd name="connsiteX10" fmla="*/ 133220 w 469864"/>
                    <a:gd name="connsiteY10" fmla="*/ 346784 h 355382"/>
                    <a:gd name="connsiteX11" fmla="*/ 150290 w 469864"/>
                    <a:gd name="connsiteY11" fmla="*/ 339981 h 355382"/>
                    <a:gd name="connsiteX12" fmla="*/ 167360 w 469864"/>
                    <a:gd name="connsiteY12" fmla="*/ 343447 h 355382"/>
                    <a:gd name="connsiteX13" fmla="*/ 172493 w 469864"/>
                    <a:gd name="connsiteY13" fmla="*/ 334848 h 355382"/>
                    <a:gd name="connsiteX14" fmla="*/ 179296 w 469864"/>
                    <a:gd name="connsiteY14" fmla="*/ 331511 h 355382"/>
                    <a:gd name="connsiteX15" fmla="*/ 187895 w 469864"/>
                    <a:gd name="connsiteY15" fmla="*/ 329714 h 355382"/>
                    <a:gd name="connsiteX16" fmla="*/ 187895 w 469864"/>
                    <a:gd name="connsiteY16" fmla="*/ 338313 h 355382"/>
                    <a:gd name="connsiteX17" fmla="*/ 199830 w 469864"/>
                    <a:gd name="connsiteY17" fmla="*/ 338313 h 355382"/>
                    <a:gd name="connsiteX18" fmla="*/ 208429 w 469864"/>
                    <a:gd name="connsiteY18" fmla="*/ 343447 h 355382"/>
                    <a:gd name="connsiteX19" fmla="*/ 213563 w 469864"/>
                    <a:gd name="connsiteY19" fmla="*/ 346784 h 355382"/>
                    <a:gd name="connsiteX20" fmla="*/ 230633 w 469864"/>
                    <a:gd name="connsiteY20" fmla="*/ 346784 h 355382"/>
                    <a:gd name="connsiteX21" fmla="*/ 252836 w 469864"/>
                    <a:gd name="connsiteY21" fmla="*/ 339981 h 355382"/>
                    <a:gd name="connsiteX22" fmla="*/ 278505 w 469864"/>
                    <a:gd name="connsiteY22" fmla="*/ 331511 h 355382"/>
                    <a:gd name="connsiteX23" fmla="*/ 286976 w 469864"/>
                    <a:gd name="connsiteY23" fmla="*/ 328045 h 355382"/>
                    <a:gd name="connsiteX24" fmla="*/ 305842 w 469864"/>
                    <a:gd name="connsiteY24" fmla="*/ 322912 h 355382"/>
                    <a:gd name="connsiteX25" fmla="*/ 314313 w 469864"/>
                    <a:gd name="connsiteY25" fmla="*/ 310976 h 355382"/>
                    <a:gd name="connsiteX26" fmla="*/ 319446 w 469864"/>
                    <a:gd name="connsiteY26" fmla="*/ 312644 h 355382"/>
                    <a:gd name="connsiteX27" fmla="*/ 322912 w 469864"/>
                    <a:gd name="connsiteY27" fmla="*/ 322912 h 355382"/>
                    <a:gd name="connsiteX28" fmla="*/ 319446 w 469864"/>
                    <a:gd name="connsiteY28" fmla="*/ 329714 h 355382"/>
                    <a:gd name="connsiteX29" fmla="*/ 322912 w 469864"/>
                    <a:gd name="connsiteY29" fmla="*/ 339981 h 355382"/>
                    <a:gd name="connsiteX30" fmla="*/ 328045 w 469864"/>
                    <a:gd name="connsiteY30" fmla="*/ 343447 h 355382"/>
                    <a:gd name="connsiteX31" fmla="*/ 338313 w 469864"/>
                    <a:gd name="connsiteY31" fmla="*/ 334848 h 355382"/>
                    <a:gd name="connsiteX32" fmla="*/ 353586 w 469864"/>
                    <a:gd name="connsiteY32" fmla="*/ 334848 h 355382"/>
                    <a:gd name="connsiteX33" fmla="*/ 368987 w 469864"/>
                    <a:gd name="connsiteY33" fmla="*/ 326377 h 355382"/>
                    <a:gd name="connsiteX34" fmla="*/ 391190 w 469864"/>
                    <a:gd name="connsiteY34" fmla="*/ 307510 h 355382"/>
                    <a:gd name="connsiteX35" fmla="*/ 375789 w 469864"/>
                    <a:gd name="connsiteY35" fmla="*/ 310976 h 355382"/>
                    <a:gd name="connsiteX36" fmla="*/ 370655 w 469864"/>
                    <a:gd name="connsiteY36" fmla="*/ 305842 h 355382"/>
                    <a:gd name="connsiteX37" fmla="*/ 377586 w 469864"/>
                    <a:gd name="connsiteY37" fmla="*/ 302377 h 355382"/>
                    <a:gd name="connsiteX38" fmla="*/ 377586 w 469864"/>
                    <a:gd name="connsiteY38" fmla="*/ 297243 h 355382"/>
                    <a:gd name="connsiteX39" fmla="*/ 386057 w 469864"/>
                    <a:gd name="connsiteY39" fmla="*/ 302377 h 355382"/>
                    <a:gd name="connsiteX40" fmla="*/ 389522 w 469864"/>
                    <a:gd name="connsiteY40" fmla="*/ 293906 h 355382"/>
                    <a:gd name="connsiteX41" fmla="*/ 399789 w 469864"/>
                    <a:gd name="connsiteY41" fmla="*/ 297243 h 355382"/>
                    <a:gd name="connsiteX42" fmla="*/ 413394 w 469864"/>
                    <a:gd name="connsiteY42" fmla="*/ 297243 h 355382"/>
                    <a:gd name="connsiteX43" fmla="*/ 418527 w 469864"/>
                    <a:gd name="connsiteY43" fmla="*/ 293906 h 355382"/>
                    <a:gd name="connsiteX44" fmla="*/ 425330 w 469864"/>
                    <a:gd name="connsiteY44" fmla="*/ 290441 h 355382"/>
                    <a:gd name="connsiteX45" fmla="*/ 430463 w 469864"/>
                    <a:gd name="connsiteY45" fmla="*/ 288772 h 355382"/>
                    <a:gd name="connsiteX46" fmla="*/ 433929 w 469864"/>
                    <a:gd name="connsiteY46" fmla="*/ 278505 h 355382"/>
                    <a:gd name="connsiteX47" fmla="*/ 444196 w 469864"/>
                    <a:gd name="connsiteY47" fmla="*/ 278505 h 355382"/>
                    <a:gd name="connsiteX48" fmla="*/ 452667 w 469864"/>
                    <a:gd name="connsiteY48" fmla="*/ 268237 h 355382"/>
                    <a:gd name="connsiteX49" fmla="*/ 459597 w 469864"/>
                    <a:gd name="connsiteY49" fmla="*/ 251168 h 355382"/>
                    <a:gd name="connsiteX50" fmla="*/ 452667 w 469864"/>
                    <a:gd name="connsiteY50" fmla="*/ 256302 h 355382"/>
                    <a:gd name="connsiteX51" fmla="*/ 445865 w 469864"/>
                    <a:gd name="connsiteY51" fmla="*/ 254505 h 355382"/>
                    <a:gd name="connsiteX52" fmla="*/ 445865 w 469864"/>
                    <a:gd name="connsiteY52" fmla="*/ 235767 h 355382"/>
                    <a:gd name="connsiteX53" fmla="*/ 454464 w 469864"/>
                    <a:gd name="connsiteY53" fmla="*/ 232301 h 355382"/>
                    <a:gd name="connsiteX54" fmla="*/ 462934 w 469864"/>
                    <a:gd name="connsiteY54" fmla="*/ 222162 h 355382"/>
                    <a:gd name="connsiteX55" fmla="*/ 462934 w 469864"/>
                    <a:gd name="connsiteY55" fmla="*/ 204964 h 355382"/>
                    <a:gd name="connsiteX56" fmla="*/ 462934 w 469864"/>
                    <a:gd name="connsiteY56" fmla="*/ 191360 h 355382"/>
                    <a:gd name="connsiteX57" fmla="*/ 461266 w 469864"/>
                    <a:gd name="connsiteY57" fmla="*/ 182761 h 355382"/>
                    <a:gd name="connsiteX58" fmla="*/ 452667 w 469864"/>
                    <a:gd name="connsiteY58" fmla="*/ 196494 h 355382"/>
                    <a:gd name="connsiteX59" fmla="*/ 439062 w 469864"/>
                    <a:gd name="connsiteY59" fmla="*/ 184558 h 355382"/>
                    <a:gd name="connsiteX60" fmla="*/ 442528 w 469864"/>
                    <a:gd name="connsiteY60" fmla="*/ 175959 h 355382"/>
                    <a:gd name="connsiteX61" fmla="*/ 445865 w 469864"/>
                    <a:gd name="connsiteY61" fmla="*/ 169156 h 355382"/>
                    <a:gd name="connsiteX62" fmla="*/ 445865 w 469864"/>
                    <a:gd name="connsiteY62" fmla="*/ 167488 h 355382"/>
                    <a:gd name="connsiteX63" fmla="*/ 439062 w 469864"/>
                    <a:gd name="connsiteY63" fmla="*/ 164023 h 355382"/>
                    <a:gd name="connsiteX64" fmla="*/ 421993 w 469864"/>
                    <a:gd name="connsiteY64" fmla="*/ 160557 h 355382"/>
                    <a:gd name="connsiteX65" fmla="*/ 427126 w 469864"/>
                    <a:gd name="connsiteY65" fmla="*/ 150290 h 355382"/>
                    <a:gd name="connsiteX66" fmla="*/ 439062 w 469864"/>
                    <a:gd name="connsiteY66" fmla="*/ 136686 h 355382"/>
                    <a:gd name="connsiteX67" fmla="*/ 442528 w 469864"/>
                    <a:gd name="connsiteY67" fmla="*/ 124750 h 355382"/>
                    <a:gd name="connsiteX68" fmla="*/ 444196 w 469864"/>
                    <a:gd name="connsiteY68" fmla="*/ 116151 h 355382"/>
                    <a:gd name="connsiteX69" fmla="*/ 425330 w 469864"/>
                    <a:gd name="connsiteY69" fmla="*/ 119616 h 355382"/>
                    <a:gd name="connsiteX70" fmla="*/ 423661 w 469864"/>
                    <a:gd name="connsiteY70" fmla="*/ 112814 h 355382"/>
                    <a:gd name="connsiteX71" fmla="*/ 423661 w 469864"/>
                    <a:gd name="connsiteY71" fmla="*/ 102546 h 355382"/>
                    <a:gd name="connsiteX72" fmla="*/ 430463 w 469864"/>
                    <a:gd name="connsiteY72" fmla="*/ 99081 h 355382"/>
                    <a:gd name="connsiteX73" fmla="*/ 439062 w 469864"/>
                    <a:gd name="connsiteY73" fmla="*/ 90482 h 355382"/>
                    <a:gd name="connsiteX74" fmla="*/ 452667 w 469864"/>
                    <a:gd name="connsiteY74" fmla="*/ 83680 h 355382"/>
                    <a:gd name="connsiteX75" fmla="*/ 469865 w 469864"/>
                    <a:gd name="connsiteY75" fmla="*/ 83680 h 355382"/>
                    <a:gd name="connsiteX76" fmla="*/ 468068 w 469864"/>
                    <a:gd name="connsiteY76" fmla="*/ 76878 h 355382"/>
                    <a:gd name="connsiteX77" fmla="*/ 454464 w 469864"/>
                    <a:gd name="connsiteY77" fmla="*/ 71744 h 355382"/>
                    <a:gd name="connsiteX78" fmla="*/ 445865 w 469864"/>
                    <a:gd name="connsiteY78" fmla="*/ 71744 h 355382"/>
                    <a:gd name="connsiteX79" fmla="*/ 442528 w 469864"/>
                    <a:gd name="connsiteY79" fmla="*/ 76878 h 355382"/>
                    <a:gd name="connsiteX80" fmla="*/ 435597 w 469864"/>
                    <a:gd name="connsiteY80" fmla="*/ 82011 h 355382"/>
                    <a:gd name="connsiteX81" fmla="*/ 420324 w 469864"/>
                    <a:gd name="connsiteY81" fmla="*/ 76878 h 355382"/>
                    <a:gd name="connsiteX82" fmla="*/ 418527 w 469864"/>
                    <a:gd name="connsiteY82" fmla="*/ 83680 h 355382"/>
                    <a:gd name="connsiteX83" fmla="*/ 413394 w 469864"/>
                    <a:gd name="connsiteY83" fmla="*/ 87145 h 355382"/>
                    <a:gd name="connsiteX84" fmla="*/ 408260 w 469864"/>
                    <a:gd name="connsiteY84" fmla="*/ 83680 h 355382"/>
                    <a:gd name="connsiteX85" fmla="*/ 404923 w 469864"/>
                    <a:gd name="connsiteY85" fmla="*/ 73412 h 355382"/>
                    <a:gd name="connsiteX86" fmla="*/ 399789 w 469864"/>
                    <a:gd name="connsiteY86" fmla="*/ 64942 h 355382"/>
                    <a:gd name="connsiteX87" fmla="*/ 403126 w 469864"/>
                    <a:gd name="connsiteY87" fmla="*/ 61476 h 355382"/>
                    <a:gd name="connsiteX88" fmla="*/ 408260 w 469864"/>
                    <a:gd name="connsiteY88" fmla="*/ 51209 h 355382"/>
                    <a:gd name="connsiteX89" fmla="*/ 399789 w 469864"/>
                    <a:gd name="connsiteY89" fmla="*/ 39273 h 355382"/>
                    <a:gd name="connsiteX90" fmla="*/ 399789 w 469864"/>
                    <a:gd name="connsiteY90" fmla="*/ 25669 h 355382"/>
                    <a:gd name="connsiteX91" fmla="*/ 392987 w 469864"/>
                    <a:gd name="connsiteY91" fmla="*/ 20535 h 355382"/>
                    <a:gd name="connsiteX92" fmla="*/ 382720 w 469864"/>
                    <a:gd name="connsiteY92" fmla="*/ 25669 h 355382"/>
                    <a:gd name="connsiteX93" fmla="*/ 377586 w 469864"/>
                    <a:gd name="connsiteY93" fmla="*/ 20535 h 355382"/>
                    <a:gd name="connsiteX94" fmla="*/ 372452 w 469864"/>
                    <a:gd name="connsiteY94" fmla="*/ 20535 h 355382"/>
                    <a:gd name="connsiteX95" fmla="*/ 372452 w 469864"/>
                    <a:gd name="connsiteY95" fmla="*/ 29006 h 355382"/>
                    <a:gd name="connsiteX96" fmla="*/ 368987 w 469864"/>
                    <a:gd name="connsiteY96" fmla="*/ 40942 h 355382"/>
                    <a:gd name="connsiteX97" fmla="*/ 363853 w 469864"/>
                    <a:gd name="connsiteY97" fmla="*/ 53006 h 355382"/>
                    <a:gd name="connsiteX98" fmla="*/ 358719 w 469864"/>
                    <a:gd name="connsiteY98" fmla="*/ 63145 h 355382"/>
                    <a:gd name="connsiteX99" fmla="*/ 346784 w 469864"/>
                    <a:gd name="connsiteY99" fmla="*/ 58140 h 355382"/>
                    <a:gd name="connsiteX100" fmla="*/ 338313 w 469864"/>
                    <a:gd name="connsiteY100" fmla="*/ 59808 h 355382"/>
                    <a:gd name="connsiteX101" fmla="*/ 326249 w 469864"/>
                    <a:gd name="connsiteY101" fmla="*/ 53006 h 355382"/>
                    <a:gd name="connsiteX102" fmla="*/ 328045 w 469864"/>
                    <a:gd name="connsiteY102" fmla="*/ 44407 h 355382"/>
                    <a:gd name="connsiteX103" fmla="*/ 315981 w 469864"/>
                    <a:gd name="connsiteY103" fmla="*/ 39273 h 355382"/>
                    <a:gd name="connsiteX104" fmla="*/ 312644 w 469864"/>
                    <a:gd name="connsiteY104" fmla="*/ 46075 h 355382"/>
                    <a:gd name="connsiteX105" fmla="*/ 302377 w 469864"/>
                    <a:gd name="connsiteY105" fmla="*/ 53006 h 355382"/>
                    <a:gd name="connsiteX106" fmla="*/ 295575 w 469864"/>
                    <a:gd name="connsiteY106" fmla="*/ 53006 h 355382"/>
                    <a:gd name="connsiteX107" fmla="*/ 285307 w 469864"/>
                    <a:gd name="connsiteY107" fmla="*/ 51209 h 355382"/>
                    <a:gd name="connsiteX108" fmla="*/ 285307 w 469864"/>
                    <a:gd name="connsiteY108" fmla="*/ 35808 h 355382"/>
                    <a:gd name="connsiteX109" fmla="*/ 280173 w 469864"/>
                    <a:gd name="connsiteY109" fmla="*/ 22203 h 355382"/>
                    <a:gd name="connsiteX110" fmla="*/ 271574 w 469864"/>
                    <a:gd name="connsiteY110" fmla="*/ 15401 h 355382"/>
                    <a:gd name="connsiteX111" fmla="*/ 264772 w 469864"/>
                    <a:gd name="connsiteY111" fmla="*/ 15401 h 355382"/>
                    <a:gd name="connsiteX112" fmla="*/ 261307 w 469864"/>
                    <a:gd name="connsiteY112" fmla="*/ 25669 h 355382"/>
                    <a:gd name="connsiteX113" fmla="*/ 259638 w 469864"/>
                    <a:gd name="connsiteY113" fmla="*/ 37605 h 355382"/>
                    <a:gd name="connsiteX114" fmla="*/ 257970 w 469864"/>
                    <a:gd name="connsiteY114" fmla="*/ 49541 h 355382"/>
                    <a:gd name="connsiteX115" fmla="*/ 257970 w 469864"/>
                    <a:gd name="connsiteY115" fmla="*/ 56343 h 355382"/>
                    <a:gd name="connsiteX116" fmla="*/ 251168 w 469864"/>
                    <a:gd name="connsiteY116" fmla="*/ 70075 h 355382"/>
                    <a:gd name="connsiteX117" fmla="*/ 240900 w 469864"/>
                    <a:gd name="connsiteY117" fmla="*/ 82011 h 355382"/>
                    <a:gd name="connsiteX118" fmla="*/ 240900 w 469864"/>
                    <a:gd name="connsiteY118" fmla="*/ 75209 h 355382"/>
                    <a:gd name="connsiteX119" fmla="*/ 246034 w 469864"/>
                    <a:gd name="connsiteY119" fmla="*/ 58140 h 355382"/>
                    <a:gd name="connsiteX120" fmla="*/ 246034 w 469864"/>
                    <a:gd name="connsiteY120" fmla="*/ 46075 h 355382"/>
                    <a:gd name="connsiteX121" fmla="*/ 240900 w 469864"/>
                    <a:gd name="connsiteY121" fmla="*/ 34139 h 355382"/>
                    <a:gd name="connsiteX122" fmla="*/ 246034 w 469864"/>
                    <a:gd name="connsiteY122" fmla="*/ 20535 h 355382"/>
                    <a:gd name="connsiteX123" fmla="*/ 240900 w 469864"/>
                    <a:gd name="connsiteY123" fmla="*/ 15401 h 355382"/>
                    <a:gd name="connsiteX124" fmla="*/ 240900 w 469864"/>
                    <a:gd name="connsiteY124" fmla="*/ 8471 h 355382"/>
                    <a:gd name="connsiteX125" fmla="*/ 239104 w 469864"/>
                    <a:gd name="connsiteY125" fmla="*/ 8471 h 355382"/>
                    <a:gd name="connsiteX126" fmla="*/ 242569 w 469864"/>
                    <a:gd name="connsiteY126" fmla="*/ 0 h 355382"/>
                    <a:gd name="connsiteX127" fmla="*/ 230633 w 469864"/>
                    <a:gd name="connsiteY127" fmla="*/ 0 h 35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9864" h="355382">
                      <a:moveTo>
                        <a:pt x="0" y="293906"/>
                      </a:moveTo>
                      <a:lnTo>
                        <a:pt x="3337" y="293906"/>
                      </a:lnTo>
                      <a:lnTo>
                        <a:pt x="11936" y="297243"/>
                      </a:lnTo>
                      <a:lnTo>
                        <a:pt x="25540" y="317778"/>
                      </a:lnTo>
                      <a:lnTo>
                        <a:pt x="35808" y="326377"/>
                      </a:lnTo>
                      <a:lnTo>
                        <a:pt x="42738" y="339981"/>
                      </a:lnTo>
                      <a:lnTo>
                        <a:pt x="52877" y="339981"/>
                      </a:lnTo>
                      <a:lnTo>
                        <a:pt x="64942" y="353714"/>
                      </a:lnTo>
                      <a:lnTo>
                        <a:pt x="76878" y="350249"/>
                      </a:lnTo>
                      <a:lnTo>
                        <a:pt x="105883" y="355383"/>
                      </a:lnTo>
                      <a:lnTo>
                        <a:pt x="133220" y="346784"/>
                      </a:lnTo>
                      <a:lnTo>
                        <a:pt x="150290" y="339981"/>
                      </a:lnTo>
                      <a:lnTo>
                        <a:pt x="167360" y="343447"/>
                      </a:lnTo>
                      <a:lnTo>
                        <a:pt x="172493" y="334848"/>
                      </a:lnTo>
                      <a:lnTo>
                        <a:pt x="179296" y="331511"/>
                      </a:lnTo>
                      <a:lnTo>
                        <a:pt x="187895" y="329714"/>
                      </a:lnTo>
                      <a:lnTo>
                        <a:pt x="187895" y="338313"/>
                      </a:lnTo>
                      <a:lnTo>
                        <a:pt x="199830" y="338313"/>
                      </a:lnTo>
                      <a:lnTo>
                        <a:pt x="208429" y="343447"/>
                      </a:lnTo>
                      <a:lnTo>
                        <a:pt x="213563" y="346784"/>
                      </a:lnTo>
                      <a:lnTo>
                        <a:pt x="230633" y="346784"/>
                      </a:lnTo>
                      <a:lnTo>
                        <a:pt x="252836" y="339981"/>
                      </a:lnTo>
                      <a:lnTo>
                        <a:pt x="278505" y="331511"/>
                      </a:lnTo>
                      <a:lnTo>
                        <a:pt x="286976" y="328045"/>
                      </a:lnTo>
                      <a:lnTo>
                        <a:pt x="305842" y="322912"/>
                      </a:lnTo>
                      <a:lnTo>
                        <a:pt x="314313" y="310976"/>
                      </a:lnTo>
                      <a:lnTo>
                        <a:pt x="319446" y="312644"/>
                      </a:lnTo>
                      <a:lnTo>
                        <a:pt x="322912" y="322912"/>
                      </a:lnTo>
                      <a:lnTo>
                        <a:pt x="319446" y="329714"/>
                      </a:lnTo>
                      <a:lnTo>
                        <a:pt x="322912" y="339981"/>
                      </a:lnTo>
                      <a:lnTo>
                        <a:pt x="328045" y="343447"/>
                      </a:lnTo>
                      <a:lnTo>
                        <a:pt x="338313" y="334848"/>
                      </a:lnTo>
                      <a:lnTo>
                        <a:pt x="353586" y="334848"/>
                      </a:lnTo>
                      <a:lnTo>
                        <a:pt x="368987" y="326377"/>
                      </a:lnTo>
                      <a:lnTo>
                        <a:pt x="391190" y="307510"/>
                      </a:lnTo>
                      <a:lnTo>
                        <a:pt x="375789" y="310976"/>
                      </a:lnTo>
                      <a:lnTo>
                        <a:pt x="370655" y="305842"/>
                      </a:lnTo>
                      <a:lnTo>
                        <a:pt x="377586" y="302377"/>
                      </a:lnTo>
                      <a:lnTo>
                        <a:pt x="377586" y="297243"/>
                      </a:lnTo>
                      <a:lnTo>
                        <a:pt x="386057" y="302377"/>
                      </a:lnTo>
                      <a:lnTo>
                        <a:pt x="389522" y="293906"/>
                      </a:lnTo>
                      <a:lnTo>
                        <a:pt x="399789" y="297243"/>
                      </a:lnTo>
                      <a:lnTo>
                        <a:pt x="413394" y="297243"/>
                      </a:lnTo>
                      <a:lnTo>
                        <a:pt x="418527" y="293906"/>
                      </a:lnTo>
                      <a:lnTo>
                        <a:pt x="425330" y="290441"/>
                      </a:lnTo>
                      <a:lnTo>
                        <a:pt x="430463" y="288772"/>
                      </a:lnTo>
                      <a:lnTo>
                        <a:pt x="433929" y="278505"/>
                      </a:lnTo>
                      <a:lnTo>
                        <a:pt x="444196" y="278505"/>
                      </a:lnTo>
                      <a:lnTo>
                        <a:pt x="452667" y="268237"/>
                      </a:lnTo>
                      <a:lnTo>
                        <a:pt x="459597" y="251168"/>
                      </a:lnTo>
                      <a:lnTo>
                        <a:pt x="452667" y="256302"/>
                      </a:lnTo>
                      <a:lnTo>
                        <a:pt x="445865" y="254505"/>
                      </a:lnTo>
                      <a:lnTo>
                        <a:pt x="445865" y="235767"/>
                      </a:lnTo>
                      <a:lnTo>
                        <a:pt x="454464" y="232301"/>
                      </a:lnTo>
                      <a:lnTo>
                        <a:pt x="462934" y="222162"/>
                      </a:lnTo>
                      <a:lnTo>
                        <a:pt x="462934" y="204964"/>
                      </a:lnTo>
                      <a:lnTo>
                        <a:pt x="462934" y="191360"/>
                      </a:lnTo>
                      <a:lnTo>
                        <a:pt x="461266" y="182761"/>
                      </a:lnTo>
                      <a:lnTo>
                        <a:pt x="452667" y="196494"/>
                      </a:lnTo>
                      <a:lnTo>
                        <a:pt x="439062" y="184558"/>
                      </a:lnTo>
                      <a:lnTo>
                        <a:pt x="442528" y="175959"/>
                      </a:lnTo>
                      <a:lnTo>
                        <a:pt x="445865" y="169156"/>
                      </a:lnTo>
                      <a:lnTo>
                        <a:pt x="445865" y="167488"/>
                      </a:lnTo>
                      <a:lnTo>
                        <a:pt x="439062" y="164023"/>
                      </a:lnTo>
                      <a:lnTo>
                        <a:pt x="421993" y="160557"/>
                      </a:lnTo>
                      <a:lnTo>
                        <a:pt x="427126" y="150290"/>
                      </a:lnTo>
                      <a:lnTo>
                        <a:pt x="439062" y="136686"/>
                      </a:lnTo>
                      <a:lnTo>
                        <a:pt x="442528" y="124750"/>
                      </a:lnTo>
                      <a:lnTo>
                        <a:pt x="444196" y="116151"/>
                      </a:lnTo>
                      <a:lnTo>
                        <a:pt x="425330" y="119616"/>
                      </a:lnTo>
                      <a:lnTo>
                        <a:pt x="423661" y="112814"/>
                      </a:lnTo>
                      <a:lnTo>
                        <a:pt x="423661" y="102546"/>
                      </a:lnTo>
                      <a:lnTo>
                        <a:pt x="430463" y="99081"/>
                      </a:lnTo>
                      <a:lnTo>
                        <a:pt x="439062" y="90482"/>
                      </a:lnTo>
                      <a:lnTo>
                        <a:pt x="452667" y="83680"/>
                      </a:lnTo>
                      <a:lnTo>
                        <a:pt x="469865" y="83680"/>
                      </a:lnTo>
                      <a:lnTo>
                        <a:pt x="468068" y="76878"/>
                      </a:lnTo>
                      <a:lnTo>
                        <a:pt x="454464" y="71744"/>
                      </a:lnTo>
                      <a:lnTo>
                        <a:pt x="445865" y="71744"/>
                      </a:lnTo>
                      <a:lnTo>
                        <a:pt x="442528" y="76878"/>
                      </a:lnTo>
                      <a:lnTo>
                        <a:pt x="435597" y="82011"/>
                      </a:lnTo>
                      <a:lnTo>
                        <a:pt x="420324" y="76878"/>
                      </a:lnTo>
                      <a:lnTo>
                        <a:pt x="418527" y="83680"/>
                      </a:lnTo>
                      <a:lnTo>
                        <a:pt x="413394" y="87145"/>
                      </a:lnTo>
                      <a:lnTo>
                        <a:pt x="408260" y="83680"/>
                      </a:lnTo>
                      <a:lnTo>
                        <a:pt x="404923" y="73412"/>
                      </a:lnTo>
                      <a:lnTo>
                        <a:pt x="399789" y="64942"/>
                      </a:lnTo>
                      <a:lnTo>
                        <a:pt x="403126" y="61476"/>
                      </a:lnTo>
                      <a:lnTo>
                        <a:pt x="408260" y="51209"/>
                      </a:lnTo>
                      <a:lnTo>
                        <a:pt x="399789" y="39273"/>
                      </a:lnTo>
                      <a:lnTo>
                        <a:pt x="399789" y="25669"/>
                      </a:lnTo>
                      <a:lnTo>
                        <a:pt x="392987" y="20535"/>
                      </a:lnTo>
                      <a:lnTo>
                        <a:pt x="382720" y="25669"/>
                      </a:lnTo>
                      <a:lnTo>
                        <a:pt x="377586" y="20535"/>
                      </a:lnTo>
                      <a:lnTo>
                        <a:pt x="372452" y="20535"/>
                      </a:lnTo>
                      <a:lnTo>
                        <a:pt x="372452" y="29006"/>
                      </a:lnTo>
                      <a:lnTo>
                        <a:pt x="368987" y="40942"/>
                      </a:lnTo>
                      <a:lnTo>
                        <a:pt x="363853" y="53006"/>
                      </a:lnTo>
                      <a:lnTo>
                        <a:pt x="358719" y="63145"/>
                      </a:lnTo>
                      <a:lnTo>
                        <a:pt x="346784" y="58140"/>
                      </a:lnTo>
                      <a:lnTo>
                        <a:pt x="338313" y="59808"/>
                      </a:lnTo>
                      <a:lnTo>
                        <a:pt x="326249" y="53006"/>
                      </a:lnTo>
                      <a:lnTo>
                        <a:pt x="328045" y="44407"/>
                      </a:lnTo>
                      <a:lnTo>
                        <a:pt x="315981" y="39273"/>
                      </a:lnTo>
                      <a:lnTo>
                        <a:pt x="312644" y="46075"/>
                      </a:lnTo>
                      <a:lnTo>
                        <a:pt x="302377" y="53006"/>
                      </a:lnTo>
                      <a:lnTo>
                        <a:pt x="295575" y="53006"/>
                      </a:lnTo>
                      <a:lnTo>
                        <a:pt x="285307" y="51209"/>
                      </a:lnTo>
                      <a:lnTo>
                        <a:pt x="285307" y="35808"/>
                      </a:lnTo>
                      <a:lnTo>
                        <a:pt x="280173" y="22203"/>
                      </a:lnTo>
                      <a:lnTo>
                        <a:pt x="271574" y="15401"/>
                      </a:lnTo>
                      <a:lnTo>
                        <a:pt x="264772" y="15401"/>
                      </a:lnTo>
                      <a:lnTo>
                        <a:pt x="261307" y="25669"/>
                      </a:lnTo>
                      <a:lnTo>
                        <a:pt x="259638" y="37605"/>
                      </a:lnTo>
                      <a:lnTo>
                        <a:pt x="257970" y="49541"/>
                      </a:lnTo>
                      <a:lnTo>
                        <a:pt x="257970" y="56343"/>
                      </a:lnTo>
                      <a:lnTo>
                        <a:pt x="251168" y="70075"/>
                      </a:lnTo>
                      <a:lnTo>
                        <a:pt x="240900" y="82011"/>
                      </a:lnTo>
                      <a:lnTo>
                        <a:pt x="240900" y="75209"/>
                      </a:lnTo>
                      <a:lnTo>
                        <a:pt x="246034" y="58140"/>
                      </a:lnTo>
                      <a:lnTo>
                        <a:pt x="246034" y="46075"/>
                      </a:lnTo>
                      <a:lnTo>
                        <a:pt x="240900" y="34139"/>
                      </a:lnTo>
                      <a:lnTo>
                        <a:pt x="246034" y="20535"/>
                      </a:lnTo>
                      <a:lnTo>
                        <a:pt x="240900" y="15401"/>
                      </a:lnTo>
                      <a:lnTo>
                        <a:pt x="240900" y="8471"/>
                      </a:lnTo>
                      <a:lnTo>
                        <a:pt x="239104" y="8471"/>
                      </a:lnTo>
                      <a:lnTo>
                        <a:pt x="242569" y="0"/>
                      </a:lnTo>
                      <a:lnTo>
                        <a:pt x="230633" y="0"/>
                      </a:lnTo>
                    </a:path>
                  </a:pathLst>
                </a:custGeom>
                <a:solidFill>
                  <a:srgbClr val="F5D8B8"/>
                </a:solidFill>
                <a:ln w="6411" cap="flat">
                  <a:solidFill>
                    <a:srgbClr val="F5D8B8"/>
                  </a:solidFill>
                  <a:prstDash val="solid"/>
                  <a:round/>
                </a:ln>
              </p:spPr>
              <p:txBody>
                <a:bodyPr rtlCol="0" anchor="ctr"/>
                <a:lstStyle/>
                <a:p>
                  <a:endParaRPr lang="en-US"/>
                </a:p>
              </p:txBody>
            </p:sp>
            <p:sp>
              <p:nvSpPr>
                <p:cNvPr id="79" name="Freeform: Shape 78">
                  <a:extLst>
                    <a:ext uri="{FF2B5EF4-FFF2-40B4-BE49-F238E27FC236}">
                      <a16:creationId xmlns:a16="http://schemas.microsoft.com/office/drawing/2014/main" id="{75865211-632C-3E18-8FB7-BC4BB7893ECB}"/>
                    </a:ext>
                  </a:extLst>
                </p:cNvPr>
                <p:cNvSpPr/>
                <p:nvPr/>
              </p:nvSpPr>
              <p:spPr>
                <a:xfrm>
                  <a:off x="3850962" y="1533120"/>
                  <a:ext cx="331510" cy="206761"/>
                </a:xfrm>
                <a:custGeom>
                  <a:avLst/>
                  <a:gdLst>
                    <a:gd name="connsiteX0" fmla="*/ 331511 w 331510"/>
                    <a:gd name="connsiteY0" fmla="*/ 158889 h 206761"/>
                    <a:gd name="connsiteX1" fmla="*/ 326377 w 331510"/>
                    <a:gd name="connsiteY1" fmla="*/ 158889 h 206761"/>
                    <a:gd name="connsiteX2" fmla="*/ 316110 w 331510"/>
                    <a:gd name="connsiteY2" fmla="*/ 165691 h 206761"/>
                    <a:gd name="connsiteX3" fmla="*/ 312644 w 331510"/>
                    <a:gd name="connsiteY3" fmla="*/ 158889 h 206761"/>
                    <a:gd name="connsiteX4" fmla="*/ 304174 w 331510"/>
                    <a:gd name="connsiteY4" fmla="*/ 158889 h 206761"/>
                    <a:gd name="connsiteX5" fmla="*/ 299040 w 331510"/>
                    <a:gd name="connsiteY5" fmla="*/ 158889 h 206761"/>
                    <a:gd name="connsiteX6" fmla="*/ 295575 w 331510"/>
                    <a:gd name="connsiteY6" fmla="*/ 167360 h 206761"/>
                    <a:gd name="connsiteX7" fmla="*/ 290441 w 331510"/>
                    <a:gd name="connsiteY7" fmla="*/ 179424 h 206761"/>
                    <a:gd name="connsiteX8" fmla="*/ 280173 w 331510"/>
                    <a:gd name="connsiteY8" fmla="*/ 193028 h 206761"/>
                    <a:gd name="connsiteX9" fmla="*/ 273371 w 331510"/>
                    <a:gd name="connsiteY9" fmla="*/ 193028 h 206761"/>
                    <a:gd name="connsiteX10" fmla="*/ 268237 w 331510"/>
                    <a:gd name="connsiteY10" fmla="*/ 189691 h 206761"/>
                    <a:gd name="connsiteX11" fmla="*/ 271703 w 331510"/>
                    <a:gd name="connsiteY11" fmla="*/ 177627 h 206761"/>
                    <a:gd name="connsiteX12" fmla="*/ 270034 w 331510"/>
                    <a:gd name="connsiteY12" fmla="*/ 165691 h 206761"/>
                    <a:gd name="connsiteX13" fmla="*/ 271703 w 331510"/>
                    <a:gd name="connsiteY13" fmla="*/ 153755 h 206761"/>
                    <a:gd name="connsiteX14" fmla="*/ 266569 w 331510"/>
                    <a:gd name="connsiteY14" fmla="*/ 138354 h 206761"/>
                    <a:gd name="connsiteX15" fmla="*/ 264901 w 331510"/>
                    <a:gd name="connsiteY15" fmla="*/ 129883 h 206761"/>
                    <a:gd name="connsiteX16" fmla="*/ 259767 w 331510"/>
                    <a:gd name="connsiteY16" fmla="*/ 124750 h 206761"/>
                    <a:gd name="connsiteX17" fmla="*/ 252836 w 331510"/>
                    <a:gd name="connsiteY17" fmla="*/ 124750 h 206761"/>
                    <a:gd name="connsiteX18" fmla="*/ 247831 w 331510"/>
                    <a:gd name="connsiteY18" fmla="*/ 136686 h 206761"/>
                    <a:gd name="connsiteX19" fmla="*/ 240900 w 331510"/>
                    <a:gd name="connsiteY19" fmla="*/ 162226 h 206761"/>
                    <a:gd name="connsiteX20" fmla="*/ 230633 w 331510"/>
                    <a:gd name="connsiteY20" fmla="*/ 175959 h 206761"/>
                    <a:gd name="connsiteX21" fmla="*/ 218697 w 331510"/>
                    <a:gd name="connsiteY21" fmla="*/ 187895 h 206761"/>
                    <a:gd name="connsiteX22" fmla="*/ 208430 w 331510"/>
                    <a:gd name="connsiteY22" fmla="*/ 193028 h 206761"/>
                    <a:gd name="connsiteX23" fmla="*/ 208430 w 331510"/>
                    <a:gd name="connsiteY23" fmla="*/ 181092 h 206761"/>
                    <a:gd name="connsiteX24" fmla="*/ 211895 w 331510"/>
                    <a:gd name="connsiteY24" fmla="*/ 170825 h 206761"/>
                    <a:gd name="connsiteX25" fmla="*/ 203296 w 331510"/>
                    <a:gd name="connsiteY25" fmla="*/ 167360 h 206761"/>
                    <a:gd name="connsiteX26" fmla="*/ 193157 w 331510"/>
                    <a:gd name="connsiteY26" fmla="*/ 174290 h 206761"/>
                    <a:gd name="connsiteX27" fmla="*/ 181092 w 331510"/>
                    <a:gd name="connsiteY27" fmla="*/ 194697 h 206761"/>
                    <a:gd name="connsiteX28" fmla="*/ 170953 w 331510"/>
                    <a:gd name="connsiteY28" fmla="*/ 189691 h 206761"/>
                    <a:gd name="connsiteX29" fmla="*/ 164023 w 331510"/>
                    <a:gd name="connsiteY29" fmla="*/ 199830 h 206761"/>
                    <a:gd name="connsiteX30" fmla="*/ 150418 w 331510"/>
                    <a:gd name="connsiteY30" fmla="*/ 206761 h 206761"/>
                    <a:gd name="connsiteX31" fmla="*/ 160686 w 331510"/>
                    <a:gd name="connsiteY31" fmla="*/ 191360 h 206761"/>
                    <a:gd name="connsiteX32" fmla="*/ 162354 w 331510"/>
                    <a:gd name="connsiteY32" fmla="*/ 182761 h 206761"/>
                    <a:gd name="connsiteX33" fmla="*/ 157221 w 331510"/>
                    <a:gd name="connsiteY33" fmla="*/ 174290 h 206761"/>
                    <a:gd name="connsiteX34" fmla="*/ 164023 w 331510"/>
                    <a:gd name="connsiteY34" fmla="*/ 172493 h 206761"/>
                    <a:gd name="connsiteX35" fmla="*/ 169156 w 331510"/>
                    <a:gd name="connsiteY35" fmla="*/ 158889 h 206761"/>
                    <a:gd name="connsiteX36" fmla="*/ 160686 w 331510"/>
                    <a:gd name="connsiteY36" fmla="*/ 162226 h 206761"/>
                    <a:gd name="connsiteX37" fmla="*/ 165820 w 331510"/>
                    <a:gd name="connsiteY37" fmla="*/ 153755 h 206761"/>
                    <a:gd name="connsiteX38" fmla="*/ 157221 w 331510"/>
                    <a:gd name="connsiteY38" fmla="*/ 141819 h 206761"/>
                    <a:gd name="connsiteX39" fmla="*/ 160686 w 331510"/>
                    <a:gd name="connsiteY39" fmla="*/ 128087 h 206761"/>
                    <a:gd name="connsiteX40" fmla="*/ 167488 w 331510"/>
                    <a:gd name="connsiteY40" fmla="*/ 141819 h 206761"/>
                    <a:gd name="connsiteX41" fmla="*/ 174290 w 331510"/>
                    <a:gd name="connsiteY41" fmla="*/ 140023 h 206761"/>
                    <a:gd name="connsiteX42" fmla="*/ 179424 w 331510"/>
                    <a:gd name="connsiteY42" fmla="*/ 134889 h 206761"/>
                    <a:gd name="connsiteX43" fmla="*/ 184558 w 331510"/>
                    <a:gd name="connsiteY43" fmla="*/ 134889 h 206761"/>
                    <a:gd name="connsiteX44" fmla="*/ 191360 w 331510"/>
                    <a:gd name="connsiteY44" fmla="*/ 121284 h 206761"/>
                    <a:gd name="connsiteX45" fmla="*/ 184558 w 331510"/>
                    <a:gd name="connsiteY45" fmla="*/ 109348 h 206761"/>
                    <a:gd name="connsiteX46" fmla="*/ 198290 w 331510"/>
                    <a:gd name="connsiteY46" fmla="*/ 105883 h 206761"/>
                    <a:gd name="connsiteX47" fmla="*/ 194825 w 331510"/>
                    <a:gd name="connsiteY47" fmla="*/ 97413 h 206761"/>
                    <a:gd name="connsiteX48" fmla="*/ 191360 w 331510"/>
                    <a:gd name="connsiteY48" fmla="*/ 92279 h 206761"/>
                    <a:gd name="connsiteX49" fmla="*/ 186226 w 331510"/>
                    <a:gd name="connsiteY49" fmla="*/ 87145 h 206761"/>
                    <a:gd name="connsiteX50" fmla="*/ 182889 w 331510"/>
                    <a:gd name="connsiteY50" fmla="*/ 70075 h 206761"/>
                    <a:gd name="connsiteX51" fmla="*/ 184558 w 331510"/>
                    <a:gd name="connsiteY51" fmla="*/ 58011 h 206761"/>
                    <a:gd name="connsiteX52" fmla="*/ 172622 w 331510"/>
                    <a:gd name="connsiteY52" fmla="*/ 47872 h 206761"/>
                    <a:gd name="connsiteX53" fmla="*/ 172622 w 331510"/>
                    <a:gd name="connsiteY53" fmla="*/ 25540 h 206761"/>
                    <a:gd name="connsiteX54" fmla="*/ 167488 w 331510"/>
                    <a:gd name="connsiteY54" fmla="*/ 25540 h 206761"/>
                    <a:gd name="connsiteX55" fmla="*/ 162354 w 331510"/>
                    <a:gd name="connsiteY55" fmla="*/ 17070 h 206761"/>
                    <a:gd name="connsiteX56" fmla="*/ 155552 w 331510"/>
                    <a:gd name="connsiteY56" fmla="*/ 17070 h 206761"/>
                    <a:gd name="connsiteX57" fmla="*/ 153755 w 331510"/>
                    <a:gd name="connsiteY57" fmla="*/ 3337 h 206761"/>
                    <a:gd name="connsiteX58" fmla="*/ 150418 w 331510"/>
                    <a:gd name="connsiteY58" fmla="*/ 6802 h 206761"/>
                    <a:gd name="connsiteX59" fmla="*/ 145285 w 331510"/>
                    <a:gd name="connsiteY59" fmla="*/ 6802 h 206761"/>
                    <a:gd name="connsiteX60" fmla="*/ 143616 w 331510"/>
                    <a:gd name="connsiteY60" fmla="*/ 0 h 206761"/>
                    <a:gd name="connsiteX61" fmla="*/ 140151 w 331510"/>
                    <a:gd name="connsiteY61" fmla="*/ 8471 h 206761"/>
                    <a:gd name="connsiteX62" fmla="*/ 133349 w 331510"/>
                    <a:gd name="connsiteY62" fmla="*/ 13604 h 206761"/>
                    <a:gd name="connsiteX63" fmla="*/ 131552 w 331510"/>
                    <a:gd name="connsiteY63" fmla="*/ 17070 h 206761"/>
                    <a:gd name="connsiteX64" fmla="*/ 138482 w 331510"/>
                    <a:gd name="connsiteY64" fmla="*/ 23872 h 206761"/>
                    <a:gd name="connsiteX65" fmla="*/ 150418 w 331510"/>
                    <a:gd name="connsiteY65" fmla="*/ 23872 h 206761"/>
                    <a:gd name="connsiteX66" fmla="*/ 155552 w 331510"/>
                    <a:gd name="connsiteY66" fmla="*/ 25540 h 206761"/>
                    <a:gd name="connsiteX67" fmla="*/ 155552 w 331510"/>
                    <a:gd name="connsiteY67" fmla="*/ 32471 h 206761"/>
                    <a:gd name="connsiteX68" fmla="*/ 157221 w 331510"/>
                    <a:gd name="connsiteY68" fmla="*/ 35808 h 206761"/>
                    <a:gd name="connsiteX69" fmla="*/ 158889 w 331510"/>
                    <a:gd name="connsiteY69" fmla="*/ 44407 h 206761"/>
                    <a:gd name="connsiteX70" fmla="*/ 153755 w 331510"/>
                    <a:gd name="connsiteY70" fmla="*/ 44407 h 206761"/>
                    <a:gd name="connsiteX71" fmla="*/ 148622 w 331510"/>
                    <a:gd name="connsiteY71" fmla="*/ 42738 h 206761"/>
                    <a:gd name="connsiteX72" fmla="*/ 145285 w 331510"/>
                    <a:gd name="connsiteY72" fmla="*/ 30674 h 206761"/>
                    <a:gd name="connsiteX73" fmla="*/ 135017 w 331510"/>
                    <a:gd name="connsiteY73" fmla="*/ 37605 h 206761"/>
                    <a:gd name="connsiteX74" fmla="*/ 136686 w 331510"/>
                    <a:gd name="connsiteY74" fmla="*/ 49541 h 206761"/>
                    <a:gd name="connsiteX75" fmla="*/ 143616 w 331510"/>
                    <a:gd name="connsiteY75" fmla="*/ 58011 h 206761"/>
                    <a:gd name="connsiteX76" fmla="*/ 148622 w 331510"/>
                    <a:gd name="connsiteY76" fmla="*/ 64942 h 206761"/>
                    <a:gd name="connsiteX77" fmla="*/ 143616 w 331510"/>
                    <a:gd name="connsiteY77" fmla="*/ 70075 h 206761"/>
                    <a:gd name="connsiteX78" fmla="*/ 143616 w 331510"/>
                    <a:gd name="connsiteY78" fmla="*/ 87145 h 206761"/>
                    <a:gd name="connsiteX79" fmla="*/ 129883 w 331510"/>
                    <a:gd name="connsiteY79" fmla="*/ 95616 h 206761"/>
                    <a:gd name="connsiteX80" fmla="*/ 131552 w 331510"/>
                    <a:gd name="connsiteY80" fmla="*/ 82011 h 206761"/>
                    <a:gd name="connsiteX81" fmla="*/ 123081 w 331510"/>
                    <a:gd name="connsiteY81" fmla="*/ 88814 h 206761"/>
                    <a:gd name="connsiteX82" fmla="*/ 126418 w 331510"/>
                    <a:gd name="connsiteY82" fmla="*/ 76878 h 206761"/>
                    <a:gd name="connsiteX83" fmla="*/ 124750 w 331510"/>
                    <a:gd name="connsiteY83" fmla="*/ 63145 h 206761"/>
                    <a:gd name="connsiteX84" fmla="*/ 116279 w 331510"/>
                    <a:gd name="connsiteY84" fmla="*/ 66610 h 206761"/>
                    <a:gd name="connsiteX85" fmla="*/ 109348 w 331510"/>
                    <a:gd name="connsiteY85" fmla="*/ 61476 h 206761"/>
                    <a:gd name="connsiteX86" fmla="*/ 107680 w 331510"/>
                    <a:gd name="connsiteY86" fmla="*/ 58011 h 206761"/>
                    <a:gd name="connsiteX87" fmla="*/ 117947 w 331510"/>
                    <a:gd name="connsiteY87" fmla="*/ 42738 h 206761"/>
                    <a:gd name="connsiteX88" fmla="*/ 104215 w 331510"/>
                    <a:gd name="connsiteY88" fmla="*/ 23872 h 206761"/>
                    <a:gd name="connsiteX89" fmla="*/ 95744 w 331510"/>
                    <a:gd name="connsiteY89" fmla="*/ 22203 h 206761"/>
                    <a:gd name="connsiteX90" fmla="*/ 95744 w 331510"/>
                    <a:gd name="connsiteY90" fmla="*/ 37605 h 206761"/>
                    <a:gd name="connsiteX91" fmla="*/ 88942 w 331510"/>
                    <a:gd name="connsiteY91" fmla="*/ 27337 h 206761"/>
                    <a:gd name="connsiteX92" fmla="*/ 88942 w 331510"/>
                    <a:gd name="connsiteY92" fmla="*/ 42738 h 206761"/>
                    <a:gd name="connsiteX93" fmla="*/ 85477 w 331510"/>
                    <a:gd name="connsiteY93" fmla="*/ 42738 h 206761"/>
                    <a:gd name="connsiteX94" fmla="*/ 75209 w 331510"/>
                    <a:gd name="connsiteY94" fmla="*/ 30674 h 206761"/>
                    <a:gd name="connsiteX95" fmla="*/ 75209 w 331510"/>
                    <a:gd name="connsiteY95" fmla="*/ 39273 h 206761"/>
                    <a:gd name="connsiteX96" fmla="*/ 76878 w 331510"/>
                    <a:gd name="connsiteY96" fmla="*/ 42738 h 206761"/>
                    <a:gd name="connsiteX97" fmla="*/ 78674 w 331510"/>
                    <a:gd name="connsiteY97" fmla="*/ 54674 h 206761"/>
                    <a:gd name="connsiteX98" fmla="*/ 68407 w 331510"/>
                    <a:gd name="connsiteY98" fmla="*/ 51209 h 206761"/>
                    <a:gd name="connsiteX99" fmla="*/ 64942 w 331510"/>
                    <a:gd name="connsiteY99" fmla="*/ 52877 h 206761"/>
                    <a:gd name="connsiteX100" fmla="*/ 68407 w 331510"/>
                    <a:gd name="connsiteY100" fmla="*/ 70075 h 206761"/>
                    <a:gd name="connsiteX101" fmla="*/ 87145 w 331510"/>
                    <a:gd name="connsiteY101" fmla="*/ 78546 h 206761"/>
                    <a:gd name="connsiteX102" fmla="*/ 82011 w 331510"/>
                    <a:gd name="connsiteY102" fmla="*/ 83680 h 206761"/>
                    <a:gd name="connsiteX103" fmla="*/ 73541 w 331510"/>
                    <a:gd name="connsiteY103" fmla="*/ 83680 h 206761"/>
                    <a:gd name="connsiteX104" fmla="*/ 78674 w 331510"/>
                    <a:gd name="connsiteY104" fmla="*/ 93947 h 206761"/>
                    <a:gd name="connsiteX105" fmla="*/ 61605 w 331510"/>
                    <a:gd name="connsiteY105" fmla="*/ 87145 h 206761"/>
                    <a:gd name="connsiteX106" fmla="*/ 58139 w 331510"/>
                    <a:gd name="connsiteY106" fmla="*/ 70075 h 206761"/>
                    <a:gd name="connsiteX107" fmla="*/ 49541 w 331510"/>
                    <a:gd name="connsiteY107" fmla="*/ 56343 h 206761"/>
                    <a:gd name="connsiteX108" fmla="*/ 44407 w 331510"/>
                    <a:gd name="connsiteY108" fmla="*/ 46075 h 206761"/>
                    <a:gd name="connsiteX109" fmla="*/ 41070 w 331510"/>
                    <a:gd name="connsiteY109" fmla="*/ 61476 h 206761"/>
                    <a:gd name="connsiteX110" fmla="*/ 46204 w 331510"/>
                    <a:gd name="connsiteY110" fmla="*/ 73412 h 206761"/>
                    <a:gd name="connsiteX111" fmla="*/ 42738 w 331510"/>
                    <a:gd name="connsiteY111" fmla="*/ 78546 h 206761"/>
                    <a:gd name="connsiteX112" fmla="*/ 37605 w 331510"/>
                    <a:gd name="connsiteY112" fmla="*/ 78546 h 206761"/>
                    <a:gd name="connsiteX113" fmla="*/ 46204 w 331510"/>
                    <a:gd name="connsiteY113" fmla="*/ 88814 h 206761"/>
                    <a:gd name="connsiteX114" fmla="*/ 34268 w 331510"/>
                    <a:gd name="connsiteY114" fmla="*/ 88814 h 206761"/>
                    <a:gd name="connsiteX115" fmla="*/ 20535 w 331510"/>
                    <a:gd name="connsiteY115" fmla="*/ 70075 h 206761"/>
                    <a:gd name="connsiteX116" fmla="*/ 18866 w 331510"/>
                    <a:gd name="connsiteY116" fmla="*/ 63145 h 206761"/>
                    <a:gd name="connsiteX117" fmla="*/ 8599 w 331510"/>
                    <a:gd name="connsiteY117" fmla="*/ 70075 h 206761"/>
                    <a:gd name="connsiteX118" fmla="*/ 0 w 331510"/>
                    <a:gd name="connsiteY118" fmla="*/ 78546 h 206761"/>
                    <a:gd name="connsiteX119" fmla="*/ 15401 w 331510"/>
                    <a:gd name="connsiteY119" fmla="*/ 82011 h 206761"/>
                    <a:gd name="connsiteX120" fmla="*/ 24000 w 331510"/>
                    <a:gd name="connsiteY120" fmla="*/ 85348 h 206761"/>
                    <a:gd name="connsiteX121" fmla="*/ 30802 w 331510"/>
                    <a:gd name="connsiteY121" fmla="*/ 97413 h 206761"/>
                    <a:gd name="connsiteX122" fmla="*/ 34268 w 331510"/>
                    <a:gd name="connsiteY122" fmla="*/ 104215 h 206761"/>
                    <a:gd name="connsiteX123" fmla="*/ 41070 w 331510"/>
                    <a:gd name="connsiteY123" fmla="*/ 107552 h 206761"/>
                    <a:gd name="connsiteX124" fmla="*/ 51337 w 331510"/>
                    <a:gd name="connsiteY124" fmla="*/ 109348 h 206761"/>
                    <a:gd name="connsiteX125" fmla="*/ 59808 w 331510"/>
                    <a:gd name="connsiteY125" fmla="*/ 109348 h 206761"/>
                    <a:gd name="connsiteX126" fmla="*/ 66610 w 331510"/>
                    <a:gd name="connsiteY126" fmla="*/ 114482 h 206761"/>
                    <a:gd name="connsiteX127" fmla="*/ 82011 w 331510"/>
                    <a:gd name="connsiteY127" fmla="*/ 109348 h 20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31510" h="206761">
                      <a:moveTo>
                        <a:pt x="331511" y="158889"/>
                      </a:moveTo>
                      <a:lnTo>
                        <a:pt x="326377" y="158889"/>
                      </a:lnTo>
                      <a:lnTo>
                        <a:pt x="316110" y="165691"/>
                      </a:lnTo>
                      <a:lnTo>
                        <a:pt x="312644" y="158889"/>
                      </a:lnTo>
                      <a:lnTo>
                        <a:pt x="304174" y="158889"/>
                      </a:lnTo>
                      <a:lnTo>
                        <a:pt x="299040" y="158889"/>
                      </a:lnTo>
                      <a:lnTo>
                        <a:pt x="295575" y="167360"/>
                      </a:lnTo>
                      <a:lnTo>
                        <a:pt x="290441" y="179424"/>
                      </a:lnTo>
                      <a:lnTo>
                        <a:pt x="280173" y="193028"/>
                      </a:lnTo>
                      <a:lnTo>
                        <a:pt x="273371" y="193028"/>
                      </a:lnTo>
                      <a:lnTo>
                        <a:pt x="268237" y="189691"/>
                      </a:lnTo>
                      <a:lnTo>
                        <a:pt x="271703" y="177627"/>
                      </a:lnTo>
                      <a:lnTo>
                        <a:pt x="270034" y="165691"/>
                      </a:lnTo>
                      <a:lnTo>
                        <a:pt x="271703" y="153755"/>
                      </a:lnTo>
                      <a:lnTo>
                        <a:pt x="266569" y="138354"/>
                      </a:lnTo>
                      <a:lnTo>
                        <a:pt x="264901" y="129883"/>
                      </a:lnTo>
                      <a:lnTo>
                        <a:pt x="259767" y="124750"/>
                      </a:lnTo>
                      <a:lnTo>
                        <a:pt x="252836" y="124750"/>
                      </a:lnTo>
                      <a:lnTo>
                        <a:pt x="247831" y="136686"/>
                      </a:lnTo>
                      <a:lnTo>
                        <a:pt x="240900" y="162226"/>
                      </a:lnTo>
                      <a:lnTo>
                        <a:pt x="230633" y="175959"/>
                      </a:lnTo>
                      <a:lnTo>
                        <a:pt x="218697" y="187895"/>
                      </a:lnTo>
                      <a:lnTo>
                        <a:pt x="208430" y="193028"/>
                      </a:lnTo>
                      <a:lnTo>
                        <a:pt x="208430" y="181092"/>
                      </a:lnTo>
                      <a:lnTo>
                        <a:pt x="211895" y="170825"/>
                      </a:lnTo>
                      <a:lnTo>
                        <a:pt x="203296" y="167360"/>
                      </a:lnTo>
                      <a:lnTo>
                        <a:pt x="193157" y="174290"/>
                      </a:lnTo>
                      <a:lnTo>
                        <a:pt x="181092" y="194697"/>
                      </a:lnTo>
                      <a:lnTo>
                        <a:pt x="170953" y="189691"/>
                      </a:lnTo>
                      <a:lnTo>
                        <a:pt x="164023" y="199830"/>
                      </a:lnTo>
                      <a:lnTo>
                        <a:pt x="150418" y="206761"/>
                      </a:lnTo>
                      <a:lnTo>
                        <a:pt x="160686" y="191360"/>
                      </a:lnTo>
                      <a:lnTo>
                        <a:pt x="162354" y="182761"/>
                      </a:lnTo>
                      <a:lnTo>
                        <a:pt x="157221" y="174290"/>
                      </a:lnTo>
                      <a:lnTo>
                        <a:pt x="164023" y="172493"/>
                      </a:lnTo>
                      <a:lnTo>
                        <a:pt x="169156" y="158889"/>
                      </a:lnTo>
                      <a:lnTo>
                        <a:pt x="160686" y="162226"/>
                      </a:lnTo>
                      <a:lnTo>
                        <a:pt x="165820" y="153755"/>
                      </a:lnTo>
                      <a:lnTo>
                        <a:pt x="157221" y="141819"/>
                      </a:lnTo>
                      <a:lnTo>
                        <a:pt x="160686" y="128087"/>
                      </a:lnTo>
                      <a:lnTo>
                        <a:pt x="167488" y="141819"/>
                      </a:lnTo>
                      <a:lnTo>
                        <a:pt x="174290" y="140023"/>
                      </a:lnTo>
                      <a:lnTo>
                        <a:pt x="179424" y="134889"/>
                      </a:lnTo>
                      <a:lnTo>
                        <a:pt x="184558" y="134889"/>
                      </a:lnTo>
                      <a:lnTo>
                        <a:pt x="191360" y="121284"/>
                      </a:lnTo>
                      <a:lnTo>
                        <a:pt x="184558" y="109348"/>
                      </a:lnTo>
                      <a:lnTo>
                        <a:pt x="198290" y="105883"/>
                      </a:lnTo>
                      <a:lnTo>
                        <a:pt x="194825" y="97413"/>
                      </a:lnTo>
                      <a:lnTo>
                        <a:pt x="191360" y="92279"/>
                      </a:lnTo>
                      <a:lnTo>
                        <a:pt x="186226" y="87145"/>
                      </a:lnTo>
                      <a:lnTo>
                        <a:pt x="182889" y="70075"/>
                      </a:lnTo>
                      <a:lnTo>
                        <a:pt x="184558" y="58011"/>
                      </a:lnTo>
                      <a:lnTo>
                        <a:pt x="172622" y="47872"/>
                      </a:lnTo>
                      <a:lnTo>
                        <a:pt x="172622" y="25540"/>
                      </a:lnTo>
                      <a:lnTo>
                        <a:pt x="167488" y="25540"/>
                      </a:lnTo>
                      <a:lnTo>
                        <a:pt x="162354" y="17070"/>
                      </a:lnTo>
                      <a:lnTo>
                        <a:pt x="155552" y="17070"/>
                      </a:lnTo>
                      <a:lnTo>
                        <a:pt x="153755" y="3337"/>
                      </a:lnTo>
                      <a:lnTo>
                        <a:pt x="150418" y="6802"/>
                      </a:lnTo>
                      <a:lnTo>
                        <a:pt x="145285" y="6802"/>
                      </a:lnTo>
                      <a:lnTo>
                        <a:pt x="143616" y="0"/>
                      </a:lnTo>
                      <a:lnTo>
                        <a:pt x="140151" y="8471"/>
                      </a:lnTo>
                      <a:lnTo>
                        <a:pt x="133349" y="13604"/>
                      </a:lnTo>
                      <a:lnTo>
                        <a:pt x="131552" y="17070"/>
                      </a:lnTo>
                      <a:lnTo>
                        <a:pt x="138482" y="23872"/>
                      </a:lnTo>
                      <a:lnTo>
                        <a:pt x="150418" y="23872"/>
                      </a:lnTo>
                      <a:lnTo>
                        <a:pt x="155552" y="25540"/>
                      </a:lnTo>
                      <a:lnTo>
                        <a:pt x="155552" y="32471"/>
                      </a:lnTo>
                      <a:lnTo>
                        <a:pt x="157221" y="35808"/>
                      </a:lnTo>
                      <a:lnTo>
                        <a:pt x="158889" y="44407"/>
                      </a:lnTo>
                      <a:lnTo>
                        <a:pt x="153755" y="44407"/>
                      </a:lnTo>
                      <a:lnTo>
                        <a:pt x="148622" y="42738"/>
                      </a:lnTo>
                      <a:lnTo>
                        <a:pt x="145285" y="30674"/>
                      </a:lnTo>
                      <a:lnTo>
                        <a:pt x="135017" y="37605"/>
                      </a:lnTo>
                      <a:lnTo>
                        <a:pt x="136686" y="49541"/>
                      </a:lnTo>
                      <a:lnTo>
                        <a:pt x="143616" y="58011"/>
                      </a:lnTo>
                      <a:lnTo>
                        <a:pt x="148622" y="64942"/>
                      </a:lnTo>
                      <a:lnTo>
                        <a:pt x="143616" y="70075"/>
                      </a:lnTo>
                      <a:lnTo>
                        <a:pt x="143616" y="87145"/>
                      </a:lnTo>
                      <a:lnTo>
                        <a:pt x="129883" y="95616"/>
                      </a:lnTo>
                      <a:lnTo>
                        <a:pt x="131552" y="82011"/>
                      </a:lnTo>
                      <a:lnTo>
                        <a:pt x="123081" y="88814"/>
                      </a:lnTo>
                      <a:lnTo>
                        <a:pt x="126418" y="76878"/>
                      </a:lnTo>
                      <a:lnTo>
                        <a:pt x="124750" y="63145"/>
                      </a:lnTo>
                      <a:lnTo>
                        <a:pt x="116279" y="66610"/>
                      </a:lnTo>
                      <a:lnTo>
                        <a:pt x="109348" y="61476"/>
                      </a:lnTo>
                      <a:lnTo>
                        <a:pt x="107680" y="58011"/>
                      </a:lnTo>
                      <a:lnTo>
                        <a:pt x="117947" y="42738"/>
                      </a:lnTo>
                      <a:lnTo>
                        <a:pt x="104215" y="23872"/>
                      </a:lnTo>
                      <a:lnTo>
                        <a:pt x="95744" y="22203"/>
                      </a:lnTo>
                      <a:lnTo>
                        <a:pt x="95744" y="37605"/>
                      </a:lnTo>
                      <a:lnTo>
                        <a:pt x="88942" y="27337"/>
                      </a:lnTo>
                      <a:lnTo>
                        <a:pt x="88942" y="42738"/>
                      </a:lnTo>
                      <a:lnTo>
                        <a:pt x="85477" y="42738"/>
                      </a:lnTo>
                      <a:lnTo>
                        <a:pt x="75209" y="30674"/>
                      </a:lnTo>
                      <a:lnTo>
                        <a:pt x="75209" y="39273"/>
                      </a:lnTo>
                      <a:lnTo>
                        <a:pt x="76878" y="42738"/>
                      </a:lnTo>
                      <a:lnTo>
                        <a:pt x="78674" y="54674"/>
                      </a:lnTo>
                      <a:lnTo>
                        <a:pt x="68407" y="51209"/>
                      </a:lnTo>
                      <a:lnTo>
                        <a:pt x="64942" y="52877"/>
                      </a:lnTo>
                      <a:lnTo>
                        <a:pt x="68407" y="70075"/>
                      </a:lnTo>
                      <a:lnTo>
                        <a:pt x="87145" y="78546"/>
                      </a:lnTo>
                      <a:lnTo>
                        <a:pt x="82011" y="83680"/>
                      </a:lnTo>
                      <a:lnTo>
                        <a:pt x="73541" y="83680"/>
                      </a:lnTo>
                      <a:lnTo>
                        <a:pt x="78674" y="93947"/>
                      </a:lnTo>
                      <a:lnTo>
                        <a:pt x="61605" y="87145"/>
                      </a:lnTo>
                      <a:lnTo>
                        <a:pt x="58139" y="70075"/>
                      </a:lnTo>
                      <a:lnTo>
                        <a:pt x="49541" y="56343"/>
                      </a:lnTo>
                      <a:lnTo>
                        <a:pt x="44407" y="46075"/>
                      </a:lnTo>
                      <a:lnTo>
                        <a:pt x="41070" y="61476"/>
                      </a:lnTo>
                      <a:lnTo>
                        <a:pt x="46204" y="73412"/>
                      </a:lnTo>
                      <a:lnTo>
                        <a:pt x="42738" y="78546"/>
                      </a:lnTo>
                      <a:lnTo>
                        <a:pt x="37605" y="78546"/>
                      </a:lnTo>
                      <a:lnTo>
                        <a:pt x="46204" y="88814"/>
                      </a:lnTo>
                      <a:lnTo>
                        <a:pt x="34268" y="88814"/>
                      </a:lnTo>
                      <a:lnTo>
                        <a:pt x="20535" y="70075"/>
                      </a:lnTo>
                      <a:lnTo>
                        <a:pt x="18866" y="63145"/>
                      </a:lnTo>
                      <a:lnTo>
                        <a:pt x="8599" y="70075"/>
                      </a:lnTo>
                      <a:lnTo>
                        <a:pt x="0" y="78546"/>
                      </a:lnTo>
                      <a:lnTo>
                        <a:pt x="15401" y="82011"/>
                      </a:lnTo>
                      <a:lnTo>
                        <a:pt x="24000" y="85348"/>
                      </a:lnTo>
                      <a:lnTo>
                        <a:pt x="30802" y="97413"/>
                      </a:lnTo>
                      <a:lnTo>
                        <a:pt x="34268" y="104215"/>
                      </a:lnTo>
                      <a:lnTo>
                        <a:pt x="41070" y="107552"/>
                      </a:lnTo>
                      <a:lnTo>
                        <a:pt x="51337" y="109348"/>
                      </a:lnTo>
                      <a:lnTo>
                        <a:pt x="59808" y="109348"/>
                      </a:lnTo>
                      <a:lnTo>
                        <a:pt x="66610" y="114482"/>
                      </a:lnTo>
                      <a:lnTo>
                        <a:pt x="82011" y="109348"/>
                      </a:lnTo>
                    </a:path>
                  </a:pathLst>
                </a:custGeom>
                <a:solidFill>
                  <a:srgbClr val="F5D8B8"/>
                </a:solidFill>
                <a:ln w="6411" cap="flat">
                  <a:solidFill>
                    <a:srgbClr val="F5D8B8"/>
                  </a:solidFill>
                  <a:prstDash val="solid"/>
                  <a:round/>
                </a:ln>
              </p:spPr>
              <p:txBody>
                <a:bodyPr rtlCol="0" anchor="ctr"/>
                <a:lstStyle/>
                <a:p>
                  <a:endParaRPr lang="en-US"/>
                </a:p>
              </p:txBody>
            </p:sp>
            <p:sp>
              <p:nvSpPr>
                <p:cNvPr id="80" name="Freeform: Shape 79">
                  <a:extLst>
                    <a:ext uri="{FF2B5EF4-FFF2-40B4-BE49-F238E27FC236}">
                      <a16:creationId xmlns:a16="http://schemas.microsoft.com/office/drawing/2014/main" id="{37DBFACA-46B5-A967-594B-C6123C807756}"/>
                    </a:ext>
                  </a:extLst>
                </p:cNvPr>
                <p:cNvSpPr/>
                <p:nvPr/>
              </p:nvSpPr>
              <p:spPr>
                <a:xfrm>
                  <a:off x="3825421" y="1642468"/>
                  <a:ext cx="160557" cy="343446"/>
                </a:xfrm>
                <a:custGeom>
                  <a:avLst/>
                  <a:gdLst>
                    <a:gd name="connsiteX0" fmla="*/ 107552 w 160557"/>
                    <a:gd name="connsiteY0" fmla="*/ 0 h 343446"/>
                    <a:gd name="connsiteX1" fmla="*/ 117819 w 160557"/>
                    <a:gd name="connsiteY1" fmla="*/ 0 h 343446"/>
                    <a:gd name="connsiteX2" fmla="*/ 129755 w 160557"/>
                    <a:gd name="connsiteY2" fmla="*/ 10267 h 343446"/>
                    <a:gd name="connsiteX3" fmla="*/ 136686 w 160557"/>
                    <a:gd name="connsiteY3" fmla="*/ 13604 h 343446"/>
                    <a:gd name="connsiteX4" fmla="*/ 140023 w 160557"/>
                    <a:gd name="connsiteY4" fmla="*/ 18738 h 343446"/>
                    <a:gd name="connsiteX5" fmla="*/ 138354 w 160557"/>
                    <a:gd name="connsiteY5" fmla="*/ 27337 h 343446"/>
                    <a:gd name="connsiteX6" fmla="*/ 140023 w 160557"/>
                    <a:gd name="connsiteY6" fmla="*/ 25540 h 343446"/>
                    <a:gd name="connsiteX7" fmla="*/ 141819 w 160557"/>
                    <a:gd name="connsiteY7" fmla="*/ 32471 h 343446"/>
                    <a:gd name="connsiteX8" fmla="*/ 138354 w 160557"/>
                    <a:gd name="connsiteY8" fmla="*/ 37605 h 343446"/>
                    <a:gd name="connsiteX9" fmla="*/ 145156 w 160557"/>
                    <a:gd name="connsiteY9" fmla="*/ 40942 h 343446"/>
                    <a:gd name="connsiteX10" fmla="*/ 155424 w 160557"/>
                    <a:gd name="connsiteY10" fmla="*/ 39273 h 343446"/>
                    <a:gd name="connsiteX11" fmla="*/ 160557 w 160557"/>
                    <a:gd name="connsiteY11" fmla="*/ 51209 h 343446"/>
                    <a:gd name="connsiteX12" fmla="*/ 160557 w 160557"/>
                    <a:gd name="connsiteY12" fmla="*/ 52877 h 343446"/>
                    <a:gd name="connsiteX13" fmla="*/ 136686 w 160557"/>
                    <a:gd name="connsiteY13" fmla="*/ 56343 h 343446"/>
                    <a:gd name="connsiteX14" fmla="*/ 128087 w 160557"/>
                    <a:gd name="connsiteY14" fmla="*/ 58011 h 343446"/>
                    <a:gd name="connsiteX15" fmla="*/ 119488 w 160557"/>
                    <a:gd name="connsiteY15" fmla="*/ 56343 h 343446"/>
                    <a:gd name="connsiteX16" fmla="*/ 109348 w 160557"/>
                    <a:gd name="connsiteY16" fmla="*/ 59808 h 343446"/>
                    <a:gd name="connsiteX17" fmla="*/ 104215 w 160557"/>
                    <a:gd name="connsiteY17" fmla="*/ 68279 h 343446"/>
                    <a:gd name="connsiteX18" fmla="*/ 122953 w 160557"/>
                    <a:gd name="connsiteY18" fmla="*/ 82011 h 343446"/>
                    <a:gd name="connsiteX19" fmla="*/ 128087 w 160557"/>
                    <a:gd name="connsiteY19" fmla="*/ 90482 h 343446"/>
                    <a:gd name="connsiteX20" fmla="*/ 138354 w 160557"/>
                    <a:gd name="connsiteY20" fmla="*/ 83680 h 343446"/>
                    <a:gd name="connsiteX21" fmla="*/ 146825 w 160557"/>
                    <a:gd name="connsiteY21" fmla="*/ 85348 h 343446"/>
                    <a:gd name="connsiteX22" fmla="*/ 131552 w 160557"/>
                    <a:gd name="connsiteY22" fmla="*/ 97413 h 343446"/>
                    <a:gd name="connsiteX23" fmla="*/ 124621 w 160557"/>
                    <a:gd name="connsiteY23" fmla="*/ 102546 h 343446"/>
                    <a:gd name="connsiteX24" fmla="*/ 105883 w 160557"/>
                    <a:gd name="connsiteY24" fmla="*/ 88814 h 343446"/>
                    <a:gd name="connsiteX25" fmla="*/ 99081 w 160557"/>
                    <a:gd name="connsiteY25" fmla="*/ 78546 h 343446"/>
                    <a:gd name="connsiteX26" fmla="*/ 83680 w 160557"/>
                    <a:gd name="connsiteY26" fmla="*/ 82011 h 343446"/>
                    <a:gd name="connsiteX27" fmla="*/ 82011 w 160557"/>
                    <a:gd name="connsiteY27" fmla="*/ 71744 h 343446"/>
                    <a:gd name="connsiteX28" fmla="*/ 68279 w 160557"/>
                    <a:gd name="connsiteY28" fmla="*/ 75209 h 343446"/>
                    <a:gd name="connsiteX29" fmla="*/ 56343 w 160557"/>
                    <a:gd name="connsiteY29" fmla="*/ 68279 h 343446"/>
                    <a:gd name="connsiteX30" fmla="*/ 46075 w 160557"/>
                    <a:gd name="connsiteY30" fmla="*/ 68279 h 343446"/>
                    <a:gd name="connsiteX31" fmla="*/ 25540 w 160557"/>
                    <a:gd name="connsiteY31" fmla="*/ 63145 h 343446"/>
                    <a:gd name="connsiteX32" fmla="*/ 11936 w 160557"/>
                    <a:gd name="connsiteY32" fmla="*/ 58011 h 343446"/>
                    <a:gd name="connsiteX33" fmla="*/ 3337 w 160557"/>
                    <a:gd name="connsiteY33" fmla="*/ 68279 h 343446"/>
                    <a:gd name="connsiteX34" fmla="*/ 5134 w 160557"/>
                    <a:gd name="connsiteY34" fmla="*/ 76878 h 343446"/>
                    <a:gd name="connsiteX35" fmla="*/ 17070 w 160557"/>
                    <a:gd name="connsiteY35" fmla="*/ 80343 h 343446"/>
                    <a:gd name="connsiteX36" fmla="*/ 30674 w 160557"/>
                    <a:gd name="connsiteY36" fmla="*/ 78546 h 343446"/>
                    <a:gd name="connsiteX37" fmla="*/ 40942 w 160557"/>
                    <a:gd name="connsiteY37" fmla="*/ 82011 h 343446"/>
                    <a:gd name="connsiteX38" fmla="*/ 52877 w 160557"/>
                    <a:gd name="connsiteY38" fmla="*/ 88814 h 343446"/>
                    <a:gd name="connsiteX39" fmla="*/ 59808 w 160557"/>
                    <a:gd name="connsiteY39" fmla="*/ 95616 h 343446"/>
                    <a:gd name="connsiteX40" fmla="*/ 63145 w 160557"/>
                    <a:gd name="connsiteY40" fmla="*/ 102546 h 343446"/>
                    <a:gd name="connsiteX41" fmla="*/ 69947 w 160557"/>
                    <a:gd name="connsiteY41" fmla="*/ 102546 h 343446"/>
                    <a:gd name="connsiteX42" fmla="*/ 78546 w 160557"/>
                    <a:gd name="connsiteY42" fmla="*/ 105883 h 343446"/>
                    <a:gd name="connsiteX43" fmla="*/ 83680 w 160557"/>
                    <a:gd name="connsiteY43" fmla="*/ 112685 h 343446"/>
                    <a:gd name="connsiteX44" fmla="*/ 82011 w 160557"/>
                    <a:gd name="connsiteY44" fmla="*/ 119616 h 343446"/>
                    <a:gd name="connsiteX45" fmla="*/ 78546 w 160557"/>
                    <a:gd name="connsiteY45" fmla="*/ 129883 h 343446"/>
                    <a:gd name="connsiteX46" fmla="*/ 73412 w 160557"/>
                    <a:gd name="connsiteY46" fmla="*/ 140023 h 343446"/>
                    <a:gd name="connsiteX47" fmla="*/ 71744 w 160557"/>
                    <a:gd name="connsiteY47" fmla="*/ 145156 h 343446"/>
                    <a:gd name="connsiteX48" fmla="*/ 76878 w 160557"/>
                    <a:gd name="connsiteY48" fmla="*/ 146953 h 343446"/>
                    <a:gd name="connsiteX49" fmla="*/ 75081 w 160557"/>
                    <a:gd name="connsiteY49" fmla="*/ 153755 h 343446"/>
                    <a:gd name="connsiteX50" fmla="*/ 76878 w 160557"/>
                    <a:gd name="connsiteY50" fmla="*/ 162354 h 343446"/>
                    <a:gd name="connsiteX51" fmla="*/ 88814 w 160557"/>
                    <a:gd name="connsiteY51" fmla="*/ 155424 h 343446"/>
                    <a:gd name="connsiteX52" fmla="*/ 100750 w 160557"/>
                    <a:gd name="connsiteY52" fmla="*/ 158889 h 343446"/>
                    <a:gd name="connsiteX53" fmla="*/ 85348 w 160557"/>
                    <a:gd name="connsiteY53" fmla="*/ 165691 h 343446"/>
                    <a:gd name="connsiteX54" fmla="*/ 82011 w 160557"/>
                    <a:gd name="connsiteY54" fmla="*/ 174290 h 343446"/>
                    <a:gd name="connsiteX55" fmla="*/ 76878 w 160557"/>
                    <a:gd name="connsiteY55" fmla="*/ 179424 h 343446"/>
                    <a:gd name="connsiteX56" fmla="*/ 63145 w 160557"/>
                    <a:gd name="connsiteY56" fmla="*/ 182761 h 343446"/>
                    <a:gd name="connsiteX57" fmla="*/ 83680 w 160557"/>
                    <a:gd name="connsiteY57" fmla="*/ 187895 h 343446"/>
                    <a:gd name="connsiteX58" fmla="*/ 80215 w 160557"/>
                    <a:gd name="connsiteY58" fmla="*/ 193028 h 343446"/>
                    <a:gd name="connsiteX59" fmla="*/ 71744 w 160557"/>
                    <a:gd name="connsiteY59" fmla="*/ 206761 h 343446"/>
                    <a:gd name="connsiteX60" fmla="*/ 52877 w 160557"/>
                    <a:gd name="connsiteY60" fmla="*/ 208430 h 343446"/>
                    <a:gd name="connsiteX61" fmla="*/ 32471 w 160557"/>
                    <a:gd name="connsiteY61" fmla="*/ 206761 h 343446"/>
                    <a:gd name="connsiteX62" fmla="*/ 22203 w 160557"/>
                    <a:gd name="connsiteY62" fmla="*/ 210098 h 343446"/>
                    <a:gd name="connsiteX63" fmla="*/ 13604 w 160557"/>
                    <a:gd name="connsiteY63" fmla="*/ 193028 h 343446"/>
                    <a:gd name="connsiteX64" fmla="*/ 8471 w 160557"/>
                    <a:gd name="connsiteY64" fmla="*/ 208430 h 343446"/>
                    <a:gd name="connsiteX65" fmla="*/ 6802 w 160557"/>
                    <a:gd name="connsiteY65" fmla="*/ 211895 h 343446"/>
                    <a:gd name="connsiteX66" fmla="*/ 0 w 160557"/>
                    <a:gd name="connsiteY66" fmla="*/ 225499 h 343446"/>
                    <a:gd name="connsiteX67" fmla="*/ 6802 w 160557"/>
                    <a:gd name="connsiteY67" fmla="*/ 230633 h 343446"/>
                    <a:gd name="connsiteX68" fmla="*/ 18738 w 160557"/>
                    <a:gd name="connsiteY68" fmla="*/ 230633 h 343446"/>
                    <a:gd name="connsiteX69" fmla="*/ 32471 w 160557"/>
                    <a:gd name="connsiteY69" fmla="*/ 242569 h 343446"/>
                    <a:gd name="connsiteX70" fmla="*/ 44407 w 160557"/>
                    <a:gd name="connsiteY70" fmla="*/ 246034 h 343446"/>
                    <a:gd name="connsiteX71" fmla="*/ 51209 w 160557"/>
                    <a:gd name="connsiteY71" fmla="*/ 247703 h 343446"/>
                    <a:gd name="connsiteX72" fmla="*/ 56343 w 160557"/>
                    <a:gd name="connsiteY72" fmla="*/ 252836 h 343446"/>
                    <a:gd name="connsiteX73" fmla="*/ 66610 w 160557"/>
                    <a:gd name="connsiteY73" fmla="*/ 263104 h 343446"/>
                    <a:gd name="connsiteX74" fmla="*/ 82011 w 160557"/>
                    <a:gd name="connsiteY74" fmla="*/ 264772 h 343446"/>
                    <a:gd name="connsiteX75" fmla="*/ 97284 w 160557"/>
                    <a:gd name="connsiteY75" fmla="*/ 281842 h 343446"/>
                    <a:gd name="connsiteX76" fmla="*/ 109348 w 160557"/>
                    <a:gd name="connsiteY76" fmla="*/ 309179 h 343446"/>
                    <a:gd name="connsiteX77" fmla="*/ 112685 w 160557"/>
                    <a:gd name="connsiteY77" fmla="*/ 324580 h 343446"/>
                    <a:gd name="connsiteX78" fmla="*/ 119488 w 160557"/>
                    <a:gd name="connsiteY78" fmla="*/ 331382 h 343446"/>
                    <a:gd name="connsiteX79" fmla="*/ 124621 w 160557"/>
                    <a:gd name="connsiteY79" fmla="*/ 343447 h 343446"/>
                    <a:gd name="connsiteX80" fmla="*/ 126418 w 160557"/>
                    <a:gd name="connsiteY80" fmla="*/ 343447 h 34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60557" h="343446">
                      <a:moveTo>
                        <a:pt x="107552" y="0"/>
                      </a:moveTo>
                      <a:lnTo>
                        <a:pt x="117819" y="0"/>
                      </a:lnTo>
                      <a:lnTo>
                        <a:pt x="129755" y="10267"/>
                      </a:lnTo>
                      <a:lnTo>
                        <a:pt x="136686" y="13604"/>
                      </a:lnTo>
                      <a:lnTo>
                        <a:pt x="140023" y="18738"/>
                      </a:lnTo>
                      <a:lnTo>
                        <a:pt x="138354" y="27337"/>
                      </a:lnTo>
                      <a:lnTo>
                        <a:pt x="140023" y="25540"/>
                      </a:lnTo>
                      <a:lnTo>
                        <a:pt x="141819" y="32471"/>
                      </a:lnTo>
                      <a:lnTo>
                        <a:pt x="138354" y="37605"/>
                      </a:lnTo>
                      <a:lnTo>
                        <a:pt x="145156" y="40942"/>
                      </a:lnTo>
                      <a:lnTo>
                        <a:pt x="155424" y="39273"/>
                      </a:lnTo>
                      <a:lnTo>
                        <a:pt x="160557" y="51209"/>
                      </a:lnTo>
                      <a:lnTo>
                        <a:pt x="160557" y="52877"/>
                      </a:lnTo>
                      <a:lnTo>
                        <a:pt x="136686" y="56343"/>
                      </a:lnTo>
                      <a:lnTo>
                        <a:pt x="128087" y="58011"/>
                      </a:lnTo>
                      <a:lnTo>
                        <a:pt x="119488" y="56343"/>
                      </a:lnTo>
                      <a:lnTo>
                        <a:pt x="109348" y="59808"/>
                      </a:lnTo>
                      <a:lnTo>
                        <a:pt x="104215" y="68279"/>
                      </a:lnTo>
                      <a:lnTo>
                        <a:pt x="122953" y="82011"/>
                      </a:lnTo>
                      <a:lnTo>
                        <a:pt x="128087" y="90482"/>
                      </a:lnTo>
                      <a:lnTo>
                        <a:pt x="138354" y="83680"/>
                      </a:lnTo>
                      <a:lnTo>
                        <a:pt x="146825" y="85348"/>
                      </a:lnTo>
                      <a:lnTo>
                        <a:pt x="131552" y="97413"/>
                      </a:lnTo>
                      <a:lnTo>
                        <a:pt x="124621" y="102546"/>
                      </a:lnTo>
                      <a:lnTo>
                        <a:pt x="105883" y="88814"/>
                      </a:lnTo>
                      <a:lnTo>
                        <a:pt x="99081" y="78546"/>
                      </a:lnTo>
                      <a:lnTo>
                        <a:pt x="83680" y="82011"/>
                      </a:lnTo>
                      <a:lnTo>
                        <a:pt x="82011" y="71744"/>
                      </a:lnTo>
                      <a:lnTo>
                        <a:pt x="68279" y="75209"/>
                      </a:lnTo>
                      <a:lnTo>
                        <a:pt x="56343" y="68279"/>
                      </a:lnTo>
                      <a:lnTo>
                        <a:pt x="46075" y="68279"/>
                      </a:lnTo>
                      <a:lnTo>
                        <a:pt x="25540" y="63145"/>
                      </a:lnTo>
                      <a:lnTo>
                        <a:pt x="11936" y="58011"/>
                      </a:lnTo>
                      <a:lnTo>
                        <a:pt x="3337" y="68279"/>
                      </a:lnTo>
                      <a:lnTo>
                        <a:pt x="5134" y="76878"/>
                      </a:lnTo>
                      <a:lnTo>
                        <a:pt x="17070" y="80343"/>
                      </a:lnTo>
                      <a:lnTo>
                        <a:pt x="30674" y="78546"/>
                      </a:lnTo>
                      <a:lnTo>
                        <a:pt x="40942" y="82011"/>
                      </a:lnTo>
                      <a:lnTo>
                        <a:pt x="52877" y="88814"/>
                      </a:lnTo>
                      <a:lnTo>
                        <a:pt x="59808" y="95616"/>
                      </a:lnTo>
                      <a:lnTo>
                        <a:pt x="63145" y="102546"/>
                      </a:lnTo>
                      <a:lnTo>
                        <a:pt x="69947" y="102546"/>
                      </a:lnTo>
                      <a:lnTo>
                        <a:pt x="78546" y="105883"/>
                      </a:lnTo>
                      <a:lnTo>
                        <a:pt x="83680" y="112685"/>
                      </a:lnTo>
                      <a:lnTo>
                        <a:pt x="82011" y="119616"/>
                      </a:lnTo>
                      <a:lnTo>
                        <a:pt x="78546" y="129883"/>
                      </a:lnTo>
                      <a:lnTo>
                        <a:pt x="73412" y="140023"/>
                      </a:lnTo>
                      <a:lnTo>
                        <a:pt x="71744" y="145156"/>
                      </a:lnTo>
                      <a:lnTo>
                        <a:pt x="76878" y="146953"/>
                      </a:lnTo>
                      <a:lnTo>
                        <a:pt x="75081" y="153755"/>
                      </a:lnTo>
                      <a:lnTo>
                        <a:pt x="76878" y="162354"/>
                      </a:lnTo>
                      <a:lnTo>
                        <a:pt x="88814" y="155424"/>
                      </a:lnTo>
                      <a:lnTo>
                        <a:pt x="100750" y="158889"/>
                      </a:lnTo>
                      <a:lnTo>
                        <a:pt x="85348" y="165691"/>
                      </a:lnTo>
                      <a:lnTo>
                        <a:pt x="82011" y="174290"/>
                      </a:lnTo>
                      <a:lnTo>
                        <a:pt x="76878" y="179424"/>
                      </a:lnTo>
                      <a:lnTo>
                        <a:pt x="63145" y="182761"/>
                      </a:lnTo>
                      <a:lnTo>
                        <a:pt x="83680" y="187895"/>
                      </a:lnTo>
                      <a:lnTo>
                        <a:pt x="80215" y="193028"/>
                      </a:lnTo>
                      <a:lnTo>
                        <a:pt x="71744" y="206761"/>
                      </a:lnTo>
                      <a:lnTo>
                        <a:pt x="52877" y="208430"/>
                      </a:lnTo>
                      <a:lnTo>
                        <a:pt x="32471" y="206761"/>
                      </a:lnTo>
                      <a:lnTo>
                        <a:pt x="22203" y="210098"/>
                      </a:lnTo>
                      <a:lnTo>
                        <a:pt x="13604" y="193028"/>
                      </a:lnTo>
                      <a:lnTo>
                        <a:pt x="8471" y="208430"/>
                      </a:lnTo>
                      <a:lnTo>
                        <a:pt x="6802" y="211895"/>
                      </a:lnTo>
                      <a:lnTo>
                        <a:pt x="0" y="225499"/>
                      </a:lnTo>
                      <a:lnTo>
                        <a:pt x="6802" y="230633"/>
                      </a:lnTo>
                      <a:lnTo>
                        <a:pt x="18738" y="230633"/>
                      </a:lnTo>
                      <a:lnTo>
                        <a:pt x="32471" y="242569"/>
                      </a:lnTo>
                      <a:lnTo>
                        <a:pt x="44407" y="246034"/>
                      </a:lnTo>
                      <a:lnTo>
                        <a:pt x="51209" y="247703"/>
                      </a:lnTo>
                      <a:lnTo>
                        <a:pt x="56343" y="252836"/>
                      </a:lnTo>
                      <a:lnTo>
                        <a:pt x="66610" y="263104"/>
                      </a:lnTo>
                      <a:lnTo>
                        <a:pt x="82011" y="264772"/>
                      </a:lnTo>
                      <a:lnTo>
                        <a:pt x="97284" y="281842"/>
                      </a:lnTo>
                      <a:lnTo>
                        <a:pt x="109348" y="309179"/>
                      </a:lnTo>
                      <a:lnTo>
                        <a:pt x="112685" y="324580"/>
                      </a:lnTo>
                      <a:lnTo>
                        <a:pt x="119488" y="331382"/>
                      </a:lnTo>
                      <a:lnTo>
                        <a:pt x="124621" y="343447"/>
                      </a:lnTo>
                      <a:lnTo>
                        <a:pt x="126418" y="343447"/>
                      </a:lnTo>
                    </a:path>
                  </a:pathLst>
                </a:custGeom>
                <a:solidFill>
                  <a:srgbClr val="F5D8B8"/>
                </a:solidFill>
                <a:ln w="6411" cap="flat">
                  <a:solidFill>
                    <a:srgbClr val="F5D8B8"/>
                  </a:solidFill>
                  <a:prstDash val="solid"/>
                  <a:round/>
                </a:ln>
              </p:spPr>
              <p:txBody>
                <a:bodyPr rtlCol="0" anchor="ctr"/>
                <a:lstStyle/>
                <a:p>
                  <a:endParaRPr lang="en-US"/>
                </a:p>
              </p:txBody>
            </p:sp>
            <p:sp>
              <p:nvSpPr>
                <p:cNvPr id="81" name="Freeform: Shape 80">
                  <a:extLst>
                    <a:ext uri="{FF2B5EF4-FFF2-40B4-BE49-F238E27FC236}">
                      <a16:creationId xmlns:a16="http://schemas.microsoft.com/office/drawing/2014/main" id="{99213EA6-6B14-F163-8C3D-72EDFDD67800}"/>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CBA7B346-861D-120B-373A-5D11FDBD1CD4}"/>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3" name="Freeform: Shape 82">
                  <a:extLst>
                    <a:ext uri="{FF2B5EF4-FFF2-40B4-BE49-F238E27FC236}">
                      <a16:creationId xmlns:a16="http://schemas.microsoft.com/office/drawing/2014/main" id="{E073DA9E-0E96-2E60-3423-34F0A226E6BB}"/>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256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602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256"/>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602"/>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51A30E8-83A9-B9B6-9164-0FA54CA7A0C2}"/>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385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473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385"/>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473"/>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5" name="Freeform: Shape 84">
                  <a:extLst>
                    <a:ext uri="{FF2B5EF4-FFF2-40B4-BE49-F238E27FC236}">
                      <a16:creationId xmlns:a16="http://schemas.microsoft.com/office/drawing/2014/main" id="{C672704A-56CF-017D-31CB-7CDB2798131F}"/>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439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439"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9DED328-561F-C754-EB0C-B41F7B2F7A8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310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310"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7" name="Freeform: Shape 86">
                  <a:extLst>
                    <a:ext uri="{FF2B5EF4-FFF2-40B4-BE49-F238E27FC236}">
                      <a16:creationId xmlns:a16="http://schemas.microsoft.com/office/drawing/2014/main" id="{239289C1-0940-FC5F-031D-ABDA5D02EBE2}"/>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FEA27086-9FC4-7B4B-A637-EF53799A6F60}"/>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9" name="Freeform: Shape 88">
                  <a:extLst>
                    <a:ext uri="{FF2B5EF4-FFF2-40B4-BE49-F238E27FC236}">
                      <a16:creationId xmlns:a16="http://schemas.microsoft.com/office/drawing/2014/main" id="{2239EC73-8C03-F8D6-60FF-E168E59AD164}"/>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BD2CBA3E-6EF4-AD8B-4E5A-8ED69C4C484E}"/>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1" name="Freeform: Shape 90">
                  <a:extLst>
                    <a:ext uri="{FF2B5EF4-FFF2-40B4-BE49-F238E27FC236}">
                      <a16:creationId xmlns:a16="http://schemas.microsoft.com/office/drawing/2014/main" id="{216E4396-F4FE-08D2-9048-C379EF14C02B}"/>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6582015-B17D-A1C8-E088-38B2F9DD2C49}"/>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3" name="Freeform: Shape 92">
                  <a:extLst>
                    <a:ext uri="{FF2B5EF4-FFF2-40B4-BE49-F238E27FC236}">
                      <a16:creationId xmlns:a16="http://schemas.microsoft.com/office/drawing/2014/main" id="{9CB547ED-F1D4-545A-EA8B-04A3EE48012A}"/>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591 w 1036115"/>
                    <a:gd name="connsiteY144" fmla="*/ 565737 h 984264"/>
                    <a:gd name="connsiteX145" fmla="*/ 387212 w 1036115"/>
                    <a:gd name="connsiteY145" fmla="*/ 577673 h 984264"/>
                    <a:gd name="connsiteX146" fmla="*/ 407618 w 1036115"/>
                    <a:gd name="connsiteY146" fmla="*/ 569203 h 984264"/>
                    <a:gd name="connsiteX147" fmla="*/ 409287 w 1036115"/>
                    <a:gd name="connsiteY147" fmla="*/ 552133 h 984264"/>
                    <a:gd name="connsiteX148" fmla="*/ 385543 w 1036115"/>
                    <a:gd name="connsiteY148" fmla="*/ 552133 h 984264"/>
                    <a:gd name="connsiteX149" fmla="*/ 370270 w 1036115"/>
                    <a:gd name="connsiteY149" fmla="*/ 541865 h 984264"/>
                    <a:gd name="connsiteX150" fmla="*/ 353329 w 1036115"/>
                    <a:gd name="connsiteY150" fmla="*/ 528261 h 984264"/>
                    <a:gd name="connsiteX151" fmla="*/ 343190 w 1036115"/>
                    <a:gd name="connsiteY151" fmla="*/ 540197 h 984264"/>
                    <a:gd name="connsiteX152" fmla="*/ 322783 w 1036115"/>
                    <a:gd name="connsiteY152" fmla="*/ 535063 h 984264"/>
                    <a:gd name="connsiteX153" fmla="*/ 297372 w 1036115"/>
                    <a:gd name="connsiteY153" fmla="*/ 541865 h 984264"/>
                    <a:gd name="connsiteX154" fmla="*/ 271959 w 1036115"/>
                    <a:gd name="connsiteY154" fmla="*/ 538400 h 984264"/>
                    <a:gd name="connsiteX155" fmla="*/ 236280 w 1036115"/>
                    <a:gd name="connsiteY155" fmla="*/ 548668 h 984264"/>
                    <a:gd name="connsiteX156" fmla="*/ 205734 w 1036115"/>
                    <a:gd name="connsiteY156" fmla="*/ 538400 h 984264"/>
                    <a:gd name="connsiteX157" fmla="*/ 198932 w 1036115"/>
                    <a:gd name="connsiteY157" fmla="*/ 540068 h 984264"/>
                    <a:gd name="connsiteX158" fmla="*/ 195595 w 1036115"/>
                    <a:gd name="connsiteY158" fmla="*/ 548539 h 984264"/>
                    <a:gd name="connsiteX159" fmla="*/ 185456 w 1036115"/>
                    <a:gd name="connsiteY159" fmla="*/ 552005 h 984264"/>
                    <a:gd name="connsiteX160" fmla="*/ 175317 w 1036115"/>
                    <a:gd name="connsiteY160" fmla="*/ 540068 h 984264"/>
                    <a:gd name="connsiteX161" fmla="*/ 161713 w 1036115"/>
                    <a:gd name="connsiteY161" fmla="*/ 516197 h 984264"/>
                    <a:gd name="connsiteX162" fmla="*/ 132835 w 1036115"/>
                    <a:gd name="connsiteY162" fmla="*/ 480389 h 984264"/>
                    <a:gd name="connsiteX163" fmla="*/ 153242 w 1036115"/>
                    <a:gd name="connsiteY163" fmla="*/ 480389 h 984264"/>
                    <a:gd name="connsiteX164" fmla="*/ 171980 w 1036115"/>
                    <a:gd name="connsiteY164" fmla="*/ 475255 h 984264"/>
                    <a:gd name="connsiteX165" fmla="*/ 163509 w 1036115"/>
                    <a:gd name="connsiteY165" fmla="*/ 459982 h 984264"/>
                    <a:gd name="connsiteX166" fmla="*/ 132963 w 1036115"/>
                    <a:gd name="connsiteY166" fmla="*/ 449715 h 984264"/>
                    <a:gd name="connsiteX167" fmla="*/ 129627 w 1036115"/>
                    <a:gd name="connsiteY167" fmla="*/ 468453 h 984264"/>
                    <a:gd name="connsiteX168" fmla="*/ 95616 w 1036115"/>
                    <a:gd name="connsiteY168" fmla="*/ 420838 h 984264"/>
                    <a:gd name="connsiteX169" fmla="*/ 75209 w 1036115"/>
                    <a:gd name="connsiteY169" fmla="*/ 407233 h 984264"/>
                    <a:gd name="connsiteX170" fmla="*/ 63273 w 1036115"/>
                    <a:gd name="connsiteY170" fmla="*/ 376559 h 984264"/>
                    <a:gd name="connsiteX171" fmla="*/ 59936 w 1036115"/>
                    <a:gd name="connsiteY171" fmla="*/ 373094 h 984264"/>
                    <a:gd name="connsiteX172" fmla="*/ 58268 w 1036115"/>
                    <a:gd name="connsiteY172" fmla="*/ 371425 h 984264"/>
                    <a:gd name="connsiteX173" fmla="*/ 59936 w 1036115"/>
                    <a:gd name="connsiteY173" fmla="*/ 373094 h 984264"/>
                    <a:gd name="connsiteX174" fmla="*/ 75209 w 1036115"/>
                    <a:gd name="connsiteY174" fmla="*/ 357821 h 984264"/>
                    <a:gd name="connsiteX175" fmla="*/ 83680 w 1036115"/>
                    <a:gd name="connsiteY175" fmla="*/ 345885 h 984264"/>
                    <a:gd name="connsiteX176" fmla="*/ 88814 w 1036115"/>
                    <a:gd name="connsiteY176" fmla="*/ 322013 h 984264"/>
                    <a:gd name="connsiteX177" fmla="*/ 105755 w 1036115"/>
                    <a:gd name="connsiteY177" fmla="*/ 304944 h 984264"/>
                    <a:gd name="connsiteX178" fmla="*/ 121028 w 1036115"/>
                    <a:gd name="connsiteY178" fmla="*/ 270932 h 984264"/>
                    <a:gd name="connsiteX179" fmla="*/ 143103 w 1036115"/>
                    <a:gd name="connsiteY179" fmla="*/ 247061 h 984264"/>
                    <a:gd name="connsiteX180" fmla="*/ 141434 w 1036115"/>
                    <a:gd name="connsiteY180" fmla="*/ 218184 h 984264"/>
                    <a:gd name="connsiteX181" fmla="*/ 136301 w 1036115"/>
                    <a:gd name="connsiteY181" fmla="*/ 199446 h 984264"/>
                    <a:gd name="connsiteX182" fmla="*/ 144771 w 1036115"/>
                    <a:gd name="connsiteY182" fmla="*/ 195980 h 984264"/>
                    <a:gd name="connsiteX183" fmla="*/ 168515 w 1036115"/>
                    <a:gd name="connsiteY183" fmla="*/ 190846 h 984264"/>
                    <a:gd name="connsiteX184" fmla="*/ 205863 w 1036115"/>
                    <a:gd name="connsiteY184" fmla="*/ 184044 h 984264"/>
                    <a:gd name="connsiteX185" fmla="*/ 224601 w 1036115"/>
                    <a:gd name="connsiteY185" fmla="*/ 161969 h 984264"/>
                    <a:gd name="connsiteX186" fmla="*/ 258612 w 1036115"/>
                    <a:gd name="connsiteY186" fmla="*/ 144900 h 984264"/>
                    <a:gd name="connsiteX187" fmla="*/ 299425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778 w 1036115"/>
                    <a:gd name="connsiteY270" fmla="*/ 472945 h 984264"/>
                    <a:gd name="connsiteX271" fmla="*/ 384516 w 1036115"/>
                    <a:gd name="connsiteY271" fmla="*/ 476410 h 984264"/>
                    <a:gd name="connsiteX272" fmla="*/ 399789 w 1036115"/>
                    <a:gd name="connsiteY272" fmla="*/ 483212 h 984264"/>
                    <a:gd name="connsiteX273" fmla="*/ 418527 w 1036115"/>
                    <a:gd name="connsiteY273" fmla="*/ 481544 h 984264"/>
                    <a:gd name="connsiteX274" fmla="*/ 432132 w 1036115"/>
                    <a:gd name="connsiteY274" fmla="*/ 503619 h 984264"/>
                    <a:gd name="connsiteX275" fmla="*/ 444068 w 1036115"/>
                    <a:gd name="connsiteY275" fmla="*/ 501950 h 984264"/>
                    <a:gd name="connsiteX276" fmla="*/ 461009 w 1036115"/>
                    <a:gd name="connsiteY276" fmla="*/ 515555 h 984264"/>
                    <a:gd name="connsiteX277" fmla="*/ 477950 w 1036115"/>
                    <a:gd name="connsiteY277" fmla="*/ 525822 h 984264"/>
                    <a:gd name="connsiteX278" fmla="*/ 489886 w 1036115"/>
                    <a:gd name="connsiteY278" fmla="*/ 525822 h 984264"/>
                    <a:gd name="connsiteX279" fmla="*/ 506828 w 1036115"/>
                    <a:gd name="connsiteY279" fmla="*/ 532625 h 984264"/>
                    <a:gd name="connsiteX280" fmla="*/ 510165 w 1036115"/>
                    <a:gd name="connsiteY280" fmla="*/ 551363 h 984264"/>
                    <a:gd name="connsiteX281" fmla="*/ 515298 w 1036115"/>
                    <a:gd name="connsiteY281" fmla="*/ 595641 h 984264"/>
                    <a:gd name="connsiteX282" fmla="*/ 518635 w 1036115"/>
                    <a:gd name="connsiteY282" fmla="*/ 609246 h 984264"/>
                    <a:gd name="connsiteX283" fmla="*/ 488090 w 1036115"/>
                    <a:gd name="connsiteY283" fmla="*/ 595641 h 984264"/>
                    <a:gd name="connsiteX284" fmla="*/ 464346 w 1036115"/>
                    <a:gd name="connsiteY284" fmla="*/ 571769 h 984264"/>
                    <a:gd name="connsiteX285" fmla="*/ 437137 w 1036115"/>
                    <a:gd name="connsiteY285" fmla="*/ 580240 h 984264"/>
                    <a:gd name="connsiteX286" fmla="*/ 408260 w 1036115"/>
                    <a:gd name="connsiteY286" fmla="*/ 583705 h 984264"/>
                    <a:gd name="connsiteX287" fmla="*/ 408260 w 1036115"/>
                    <a:gd name="connsiteY287" fmla="*/ 598978 h 984264"/>
                    <a:gd name="connsiteX288" fmla="*/ 416731 w 1036115"/>
                    <a:gd name="connsiteY288" fmla="*/ 610914 h 984264"/>
                    <a:gd name="connsiteX289" fmla="*/ 426870 w 1036115"/>
                    <a:gd name="connsiteY289" fmla="*/ 627984 h 984264"/>
                    <a:gd name="connsiteX290" fmla="*/ 442143 w 1036115"/>
                    <a:gd name="connsiteY290" fmla="*/ 636454 h 984264"/>
                    <a:gd name="connsiteX291" fmla="*/ 454079 w 1036115"/>
                    <a:gd name="connsiteY291" fmla="*/ 641588 h 984264"/>
                    <a:gd name="connsiteX292" fmla="*/ 459212 w 1036115"/>
                    <a:gd name="connsiteY292" fmla="*/ 655192 h 984264"/>
                    <a:gd name="connsiteX293" fmla="*/ 442271 w 1036115"/>
                    <a:gd name="connsiteY293" fmla="*/ 660326 h 984264"/>
                    <a:gd name="connsiteX294" fmla="*/ 428666 w 1036115"/>
                    <a:gd name="connsiteY294" fmla="*/ 673931 h 984264"/>
                    <a:gd name="connsiteX295" fmla="*/ 420196 w 1036115"/>
                    <a:gd name="connsiteY295" fmla="*/ 677396 h 984264"/>
                    <a:gd name="connsiteX296" fmla="*/ 415062 w 1036115"/>
                    <a:gd name="connsiteY296" fmla="*/ 665460 h 984264"/>
                    <a:gd name="connsiteX297" fmla="*/ 398121 w 1036115"/>
                    <a:gd name="connsiteY297" fmla="*/ 656989 h 984264"/>
                    <a:gd name="connsiteX298" fmla="*/ 382848 w 1036115"/>
                    <a:gd name="connsiteY298" fmla="*/ 648519 h 984264"/>
                    <a:gd name="connsiteX299" fmla="*/ 374378 w 1036115"/>
                    <a:gd name="connsiteY299" fmla="*/ 646850 h 984264"/>
                    <a:gd name="connsiteX300" fmla="*/ 382848 w 1036115"/>
                    <a:gd name="connsiteY300" fmla="*/ 670722 h 984264"/>
                    <a:gd name="connsiteX301" fmla="*/ 401586 w 1036115"/>
                    <a:gd name="connsiteY301" fmla="*/ 691129 h 984264"/>
                    <a:gd name="connsiteX302" fmla="*/ 423661 w 1036115"/>
                    <a:gd name="connsiteY302" fmla="*/ 749011 h 984264"/>
                    <a:gd name="connsiteX303" fmla="*/ 432132 w 1036115"/>
                    <a:gd name="connsiteY303" fmla="*/ 794958 h 984264"/>
                    <a:gd name="connsiteX304" fmla="*/ 413394 w 1036115"/>
                    <a:gd name="connsiteY304" fmla="*/ 788156 h 984264"/>
                    <a:gd name="connsiteX305" fmla="*/ 394656 w 1036115"/>
                    <a:gd name="connsiteY305" fmla="*/ 772883 h 984264"/>
                    <a:gd name="connsiteX306" fmla="*/ 379383 w 1036115"/>
                    <a:gd name="connsiteY306" fmla="*/ 754145 h 984264"/>
                    <a:gd name="connsiteX307" fmla="*/ 362441 w 1036115"/>
                    <a:gd name="connsiteY307" fmla="*/ 764413 h 984264"/>
                    <a:gd name="connsiteX308" fmla="*/ 359105 w 1036115"/>
                    <a:gd name="connsiteY308" fmla="*/ 795087 h 984264"/>
                    <a:gd name="connsiteX309" fmla="*/ 357436 w 1036115"/>
                    <a:gd name="connsiteY309" fmla="*/ 807023 h 984264"/>
                    <a:gd name="connsiteX310" fmla="*/ 347297 w 1036115"/>
                    <a:gd name="connsiteY310" fmla="*/ 807023 h 984264"/>
                    <a:gd name="connsiteX311" fmla="*/ 342163 w 1036115"/>
                    <a:gd name="connsiteY311" fmla="*/ 784948 h 984264"/>
                    <a:gd name="connsiteX312" fmla="*/ 328559 w 1036115"/>
                    <a:gd name="connsiteY312" fmla="*/ 752605 h 984264"/>
                    <a:gd name="connsiteX313" fmla="*/ 309820 w 1036115"/>
                    <a:gd name="connsiteY313" fmla="*/ 740669 h 984264"/>
                    <a:gd name="connsiteX314" fmla="*/ 299682 w 1036115"/>
                    <a:gd name="connsiteY314" fmla="*/ 727065 h 984264"/>
                    <a:gd name="connsiteX315" fmla="*/ 287746 w 1036115"/>
                    <a:gd name="connsiteY315" fmla="*/ 745803 h 984264"/>
                    <a:gd name="connsiteX316" fmla="*/ 284409 w 1036115"/>
                    <a:gd name="connsiteY316" fmla="*/ 767878 h 984264"/>
                    <a:gd name="connsiteX317" fmla="*/ 267467 w 1036115"/>
                    <a:gd name="connsiteY317" fmla="*/ 764413 h 984264"/>
                    <a:gd name="connsiteX318" fmla="*/ 255532 w 1036115"/>
                    <a:gd name="connsiteY318" fmla="*/ 752477 h 984264"/>
                    <a:gd name="connsiteX319" fmla="*/ 247061 w 1036115"/>
                    <a:gd name="connsiteY319" fmla="*/ 726936 h 984264"/>
                    <a:gd name="connsiteX320" fmla="*/ 253863 w 1036115"/>
                    <a:gd name="connsiteY320" fmla="*/ 691129 h 984264"/>
                    <a:gd name="connsiteX321" fmla="*/ 236922 w 1036115"/>
                    <a:gd name="connsiteY321" fmla="*/ 667257 h 984264"/>
                    <a:gd name="connsiteX322" fmla="*/ 204708 w 1036115"/>
                    <a:gd name="connsiteY322" fmla="*/ 655321 h 984264"/>
                    <a:gd name="connsiteX323" fmla="*/ 187766 w 1036115"/>
                    <a:gd name="connsiteY323" fmla="*/ 629781 h 984264"/>
                    <a:gd name="connsiteX324" fmla="*/ 191103 w 1036115"/>
                    <a:gd name="connsiteY324" fmla="*/ 611042 h 984264"/>
                    <a:gd name="connsiteX325" fmla="*/ 211510 w 1036115"/>
                    <a:gd name="connsiteY325" fmla="*/ 570229 h 984264"/>
                    <a:gd name="connsiteX326" fmla="*/ 228451 w 1036115"/>
                    <a:gd name="connsiteY326" fmla="*/ 575363 h 984264"/>
                    <a:gd name="connsiteX327" fmla="*/ 255660 w 1036115"/>
                    <a:gd name="connsiteY327" fmla="*/ 553288 h 984264"/>
                    <a:gd name="connsiteX328" fmla="*/ 269264 w 1036115"/>
                    <a:gd name="connsiteY328" fmla="*/ 549823 h 984264"/>
                    <a:gd name="connsiteX329" fmla="*/ 284537 w 1036115"/>
                    <a:gd name="connsiteY329" fmla="*/ 548154 h 984264"/>
                    <a:gd name="connsiteX330" fmla="*/ 574080 w 1036115"/>
                    <a:gd name="connsiteY330" fmla="*/ 545074 h 984264"/>
                    <a:gd name="connsiteX331" fmla="*/ 575748 w 1036115"/>
                    <a:gd name="connsiteY331" fmla="*/ 563812 h 984264"/>
                    <a:gd name="connsiteX332" fmla="*/ 550336 w 1036115"/>
                    <a:gd name="connsiteY332" fmla="*/ 563812 h 984264"/>
                    <a:gd name="connsiteX333" fmla="*/ 535063 w 1036115"/>
                    <a:gd name="connsiteY333" fmla="*/ 555341 h 984264"/>
                    <a:gd name="connsiteX334" fmla="*/ 526593 w 1036115"/>
                    <a:gd name="connsiteY334" fmla="*/ 538272 h 984264"/>
                    <a:gd name="connsiteX335" fmla="*/ 518122 w 1036115"/>
                    <a:gd name="connsiteY335" fmla="*/ 526336 h 984264"/>
                    <a:gd name="connsiteX336" fmla="*/ 494378 w 1036115"/>
                    <a:gd name="connsiteY336" fmla="*/ 514400 h 984264"/>
                    <a:gd name="connsiteX337" fmla="*/ 470635 w 1036115"/>
                    <a:gd name="connsiteY337" fmla="*/ 514400 h 984264"/>
                    <a:gd name="connsiteX338" fmla="*/ 451897 w 1036115"/>
                    <a:gd name="connsiteY338" fmla="*/ 507598 h 984264"/>
                    <a:gd name="connsiteX339" fmla="*/ 446763 w 1036115"/>
                    <a:gd name="connsiteY339" fmla="*/ 492325 h 984264"/>
                    <a:gd name="connsiteX340" fmla="*/ 424688 w 1036115"/>
                    <a:gd name="connsiteY340" fmla="*/ 480389 h 984264"/>
                    <a:gd name="connsiteX341" fmla="*/ 414549 w 1036115"/>
                    <a:gd name="connsiteY341" fmla="*/ 471918 h 984264"/>
                    <a:gd name="connsiteX342" fmla="*/ 397608 w 1036115"/>
                    <a:gd name="connsiteY342" fmla="*/ 461651 h 984264"/>
                    <a:gd name="connsiteX343" fmla="*/ 384003 w 1036115"/>
                    <a:gd name="connsiteY343" fmla="*/ 463319 h 984264"/>
                    <a:gd name="connsiteX344" fmla="*/ 378869 w 1036115"/>
                    <a:gd name="connsiteY344" fmla="*/ 463319 h 984264"/>
                    <a:gd name="connsiteX345" fmla="*/ 385671 w 1036115"/>
                    <a:gd name="connsiteY345" fmla="*/ 451383 h 984264"/>
                    <a:gd name="connsiteX346" fmla="*/ 402613 w 1036115"/>
                    <a:gd name="connsiteY346" fmla="*/ 432645 h 984264"/>
                    <a:gd name="connsiteX347" fmla="*/ 416217 w 1036115"/>
                    <a:gd name="connsiteY347" fmla="*/ 432645 h 984264"/>
                    <a:gd name="connsiteX348" fmla="*/ 419554 w 1036115"/>
                    <a:gd name="connsiteY348" fmla="*/ 439447 h 984264"/>
                    <a:gd name="connsiteX349" fmla="*/ 434827 w 1036115"/>
                    <a:gd name="connsiteY349" fmla="*/ 453052 h 984264"/>
                    <a:gd name="connsiteX350" fmla="*/ 455234 w 1036115"/>
                    <a:gd name="connsiteY350" fmla="*/ 464988 h 984264"/>
                    <a:gd name="connsiteX351" fmla="*/ 477309 w 1036115"/>
                    <a:gd name="connsiteY351" fmla="*/ 471790 h 984264"/>
                    <a:gd name="connsiteX352" fmla="*/ 509523 w 1036115"/>
                    <a:gd name="connsiteY352" fmla="*/ 475255 h 984264"/>
                    <a:gd name="connsiteX353" fmla="*/ 523127 w 1036115"/>
                    <a:gd name="connsiteY353" fmla="*/ 485522 h 984264"/>
                    <a:gd name="connsiteX354" fmla="*/ 524796 w 1036115"/>
                    <a:gd name="connsiteY354" fmla="*/ 502592 h 984264"/>
                    <a:gd name="connsiteX355" fmla="*/ 540068 w 1036115"/>
                    <a:gd name="connsiteY355" fmla="*/ 529801 h 984264"/>
                    <a:gd name="connsiteX356" fmla="*/ 553673 w 1036115"/>
                    <a:gd name="connsiteY356" fmla="*/ 533266 h 984264"/>
                    <a:gd name="connsiteX357" fmla="*/ 575748 w 1036115"/>
                    <a:gd name="connsiteY357" fmla="*/ 533266 h 984264"/>
                    <a:gd name="connsiteX358" fmla="*/ 579085 w 1036115"/>
                    <a:gd name="connsiteY358" fmla="*/ 552005 h 984264"/>
                    <a:gd name="connsiteX359" fmla="*/ 573951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591" y="565737"/>
                      </a:lnTo>
                      <a:lnTo>
                        <a:pt x="387212" y="577673"/>
                      </a:lnTo>
                      <a:lnTo>
                        <a:pt x="407618" y="569203"/>
                      </a:lnTo>
                      <a:lnTo>
                        <a:pt x="409287" y="552133"/>
                      </a:lnTo>
                      <a:lnTo>
                        <a:pt x="385543" y="552133"/>
                      </a:lnTo>
                      <a:lnTo>
                        <a:pt x="370270" y="541865"/>
                      </a:lnTo>
                      <a:lnTo>
                        <a:pt x="353329" y="528261"/>
                      </a:lnTo>
                      <a:lnTo>
                        <a:pt x="343190" y="540197"/>
                      </a:lnTo>
                      <a:lnTo>
                        <a:pt x="322783" y="535063"/>
                      </a:lnTo>
                      <a:lnTo>
                        <a:pt x="297372" y="541865"/>
                      </a:lnTo>
                      <a:lnTo>
                        <a:pt x="271959" y="538400"/>
                      </a:lnTo>
                      <a:lnTo>
                        <a:pt x="236280" y="548668"/>
                      </a:lnTo>
                      <a:lnTo>
                        <a:pt x="205734" y="538400"/>
                      </a:lnTo>
                      <a:lnTo>
                        <a:pt x="198932" y="540068"/>
                      </a:lnTo>
                      <a:lnTo>
                        <a:pt x="195595" y="548539"/>
                      </a:lnTo>
                      <a:lnTo>
                        <a:pt x="185456" y="552005"/>
                      </a:lnTo>
                      <a:lnTo>
                        <a:pt x="175317" y="540068"/>
                      </a:lnTo>
                      <a:lnTo>
                        <a:pt x="161713" y="516197"/>
                      </a:lnTo>
                      <a:lnTo>
                        <a:pt x="132835" y="480389"/>
                      </a:lnTo>
                      <a:lnTo>
                        <a:pt x="153242" y="480389"/>
                      </a:lnTo>
                      <a:lnTo>
                        <a:pt x="171980" y="475255"/>
                      </a:lnTo>
                      <a:lnTo>
                        <a:pt x="163509" y="459982"/>
                      </a:lnTo>
                      <a:lnTo>
                        <a:pt x="132963" y="449715"/>
                      </a:lnTo>
                      <a:lnTo>
                        <a:pt x="129627" y="468453"/>
                      </a:lnTo>
                      <a:lnTo>
                        <a:pt x="95616" y="420838"/>
                      </a:lnTo>
                      <a:lnTo>
                        <a:pt x="75209" y="407233"/>
                      </a:lnTo>
                      <a:lnTo>
                        <a:pt x="63273" y="376559"/>
                      </a:lnTo>
                      <a:lnTo>
                        <a:pt x="59936" y="373094"/>
                      </a:lnTo>
                      <a:lnTo>
                        <a:pt x="58268" y="371425"/>
                      </a:lnTo>
                      <a:lnTo>
                        <a:pt x="59936" y="373094"/>
                      </a:lnTo>
                      <a:lnTo>
                        <a:pt x="75209" y="357821"/>
                      </a:lnTo>
                      <a:lnTo>
                        <a:pt x="83680" y="345885"/>
                      </a:lnTo>
                      <a:lnTo>
                        <a:pt x="88814" y="322013"/>
                      </a:lnTo>
                      <a:lnTo>
                        <a:pt x="105755" y="304944"/>
                      </a:lnTo>
                      <a:lnTo>
                        <a:pt x="121028" y="270932"/>
                      </a:lnTo>
                      <a:lnTo>
                        <a:pt x="143103" y="247061"/>
                      </a:lnTo>
                      <a:lnTo>
                        <a:pt x="141434" y="218184"/>
                      </a:lnTo>
                      <a:lnTo>
                        <a:pt x="136301" y="199446"/>
                      </a:lnTo>
                      <a:lnTo>
                        <a:pt x="144771" y="195980"/>
                      </a:lnTo>
                      <a:lnTo>
                        <a:pt x="168515" y="190846"/>
                      </a:lnTo>
                      <a:lnTo>
                        <a:pt x="205863" y="184044"/>
                      </a:lnTo>
                      <a:lnTo>
                        <a:pt x="224601" y="161969"/>
                      </a:lnTo>
                      <a:lnTo>
                        <a:pt x="258612" y="144900"/>
                      </a:lnTo>
                      <a:lnTo>
                        <a:pt x="299425"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778" y="472945"/>
                      </a:lnTo>
                      <a:lnTo>
                        <a:pt x="384516" y="476410"/>
                      </a:lnTo>
                      <a:lnTo>
                        <a:pt x="399789" y="483212"/>
                      </a:lnTo>
                      <a:lnTo>
                        <a:pt x="418527" y="481544"/>
                      </a:lnTo>
                      <a:lnTo>
                        <a:pt x="432132" y="503619"/>
                      </a:lnTo>
                      <a:lnTo>
                        <a:pt x="444068" y="501950"/>
                      </a:lnTo>
                      <a:lnTo>
                        <a:pt x="461009" y="515555"/>
                      </a:lnTo>
                      <a:lnTo>
                        <a:pt x="477950" y="525822"/>
                      </a:lnTo>
                      <a:lnTo>
                        <a:pt x="489886" y="525822"/>
                      </a:lnTo>
                      <a:lnTo>
                        <a:pt x="506828" y="532625"/>
                      </a:lnTo>
                      <a:lnTo>
                        <a:pt x="510165" y="551363"/>
                      </a:lnTo>
                      <a:lnTo>
                        <a:pt x="515298" y="595641"/>
                      </a:lnTo>
                      <a:lnTo>
                        <a:pt x="518635" y="609246"/>
                      </a:lnTo>
                      <a:lnTo>
                        <a:pt x="488090" y="595641"/>
                      </a:lnTo>
                      <a:lnTo>
                        <a:pt x="464346" y="571769"/>
                      </a:lnTo>
                      <a:lnTo>
                        <a:pt x="437137" y="580240"/>
                      </a:lnTo>
                      <a:lnTo>
                        <a:pt x="408260" y="583705"/>
                      </a:lnTo>
                      <a:lnTo>
                        <a:pt x="408260" y="598978"/>
                      </a:lnTo>
                      <a:lnTo>
                        <a:pt x="416731" y="610914"/>
                      </a:lnTo>
                      <a:lnTo>
                        <a:pt x="426870" y="627984"/>
                      </a:lnTo>
                      <a:lnTo>
                        <a:pt x="442143" y="636454"/>
                      </a:lnTo>
                      <a:lnTo>
                        <a:pt x="454079" y="641588"/>
                      </a:lnTo>
                      <a:lnTo>
                        <a:pt x="459212" y="655192"/>
                      </a:lnTo>
                      <a:lnTo>
                        <a:pt x="442271" y="660326"/>
                      </a:lnTo>
                      <a:lnTo>
                        <a:pt x="428666" y="673931"/>
                      </a:lnTo>
                      <a:lnTo>
                        <a:pt x="420196" y="677396"/>
                      </a:lnTo>
                      <a:lnTo>
                        <a:pt x="415062" y="665460"/>
                      </a:lnTo>
                      <a:lnTo>
                        <a:pt x="398121" y="656989"/>
                      </a:lnTo>
                      <a:lnTo>
                        <a:pt x="382848" y="648519"/>
                      </a:lnTo>
                      <a:lnTo>
                        <a:pt x="374378" y="646850"/>
                      </a:lnTo>
                      <a:lnTo>
                        <a:pt x="382848" y="670722"/>
                      </a:lnTo>
                      <a:lnTo>
                        <a:pt x="401586" y="691129"/>
                      </a:lnTo>
                      <a:lnTo>
                        <a:pt x="423661" y="749011"/>
                      </a:lnTo>
                      <a:lnTo>
                        <a:pt x="432132" y="794958"/>
                      </a:lnTo>
                      <a:lnTo>
                        <a:pt x="413394" y="788156"/>
                      </a:lnTo>
                      <a:lnTo>
                        <a:pt x="394656" y="772883"/>
                      </a:lnTo>
                      <a:lnTo>
                        <a:pt x="379383" y="754145"/>
                      </a:lnTo>
                      <a:lnTo>
                        <a:pt x="362441" y="764413"/>
                      </a:lnTo>
                      <a:lnTo>
                        <a:pt x="359105" y="795087"/>
                      </a:lnTo>
                      <a:lnTo>
                        <a:pt x="357436" y="807023"/>
                      </a:lnTo>
                      <a:lnTo>
                        <a:pt x="347297" y="807023"/>
                      </a:lnTo>
                      <a:lnTo>
                        <a:pt x="342163" y="784948"/>
                      </a:lnTo>
                      <a:lnTo>
                        <a:pt x="328559" y="752605"/>
                      </a:lnTo>
                      <a:lnTo>
                        <a:pt x="309820" y="740669"/>
                      </a:lnTo>
                      <a:lnTo>
                        <a:pt x="299682" y="727065"/>
                      </a:lnTo>
                      <a:lnTo>
                        <a:pt x="287746" y="745803"/>
                      </a:lnTo>
                      <a:lnTo>
                        <a:pt x="284409" y="767878"/>
                      </a:lnTo>
                      <a:lnTo>
                        <a:pt x="267467" y="764413"/>
                      </a:lnTo>
                      <a:lnTo>
                        <a:pt x="255532" y="752477"/>
                      </a:lnTo>
                      <a:lnTo>
                        <a:pt x="247061" y="726936"/>
                      </a:lnTo>
                      <a:lnTo>
                        <a:pt x="253863" y="691129"/>
                      </a:lnTo>
                      <a:lnTo>
                        <a:pt x="236922" y="667257"/>
                      </a:lnTo>
                      <a:lnTo>
                        <a:pt x="204708" y="655321"/>
                      </a:lnTo>
                      <a:lnTo>
                        <a:pt x="187766" y="629781"/>
                      </a:lnTo>
                      <a:lnTo>
                        <a:pt x="191103" y="611042"/>
                      </a:lnTo>
                      <a:lnTo>
                        <a:pt x="211510" y="570229"/>
                      </a:lnTo>
                      <a:lnTo>
                        <a:pt x="228451" y="575363"/>
                      </a:lnTo>
                      <a:lnTo>
                        <a:pt x="255660" y="553288"/>
                      </a:lnTo>
                      <a:lnTo>
                        <a:pt x="269264" y="549823"/>
                      </a:lnTo>
                      <a:lnTo>
                        <a:pt x="284537" y="548154"/>
                      </a:lnTo>
                      <a:close/>
                      <a:moveTo>
                        <a:pt x="574080" y="545074"/>
                      </a:moveTo>
                      <a:lnTo>
                        <a:pt x="575748" y="563812"/>
                      </a:lnTo>
                      <a:lnTo>
                        <a:pt x="550336" y="563812"/>
                      </a:lnTo>
                      <a:lnTo>
                        <a:pt x="535063" y="555341"/>
                      </a:lnTo>
                      <a:lnTo>
                        <a:pt x="526593" y="538272"/>
                      </a:lnTo>
                      <a:lnTo>
                        <a:pt x="518122" y="526336"/>
                      </a:lnTo>
                      <a:lnTo>
                        <a:pt x="494378" y="514400"/>
                      </a:lnTo>
                      <a:lnTo>
                        <a:pt x="470635" y="514400"/>
                      </a:lnTo>
                      <a:lnTo>
                        <a:pt x="451897" y="507598"/>
                      </a:lnTo>
                      <a:lnTo>
                        <a:pt x="446763" y="492325"/>
                      </a:lnTo>
                      <a:lnTo>
                        <a:pt x="424688" y="480389"/>
                      </a:lnTo>
                      <a:lnTo>
                        <a:pt x="414549" y="471918"/>
                      </a:lnTo>
                      <a:lnTo>
                        <a:pt x="397608" y="461651"/>
                      </a:lnTo>
                      <a:lnTo>
                        <a:pt x="384003" y="463319"/>
                      </a:lnTo>
                      <a:lnTo>
                        <a:pt x="378869" y="463319"/>
                      </a:lnTo>
                      <a:lnTo>
                        <a:pt x="385671" y="451383"/>
                      </a:lnTo>
                      <a:lnTo>
                        <a:pt x="402613" y="432645"/>
                      </a:lnTo>
                      <a:lnTo>
                        <a:pt x="416217" y="432645"/>
                      </a:lnTo>
                      <a:lnTo>
                        <a:pt x="419554" y="439447"/>
                      </a:lnTo>
                      <a:lnTo>
                        <a:pt x="434827" y="453052"/>
                      </a:lnTo>
                      <a:lnTo>
                        <a:pt x="455234" y="464988"/>
                      </a:lnTo>
                      <a:lnTo>
                        <a:pt x="477309" y="471790"/>
                      </a:lnTo>
                      <a:lnTo>
                        <a:pt x="509523" y="475255"/>
                      </a:lnTo>
                      <a:lnTo>
                        <a:pt x="523127" y="485522"/>
                      </a:lnTo>
                      <a:lnTo>
                        <a:pt x="524796" y="502592"/>
                      </a:lnTo>
                      <a:lnTo>
                        <a:pt x="540068" y="529801"/>
                      </a:lnTo>
                      <a:lnTo>
                        <a:pt x="553673" y="533266"/>
                      </a:lnTo>
                      <a:lnTo>
                        <a:pt x="575748" y="533266"/>
                      </a:lnTo>
                      <a:lnTo>
                        <a:pt x="579085" y="552005"/>
                      </a:lnTo>
                      <a:lnTo>
                        <a:pt x="573951" y="5452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ECDAC0D-326C-A354-6AA3-6C2359832C73}"/>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719 w 1036115"/>
                    <a:gd name="connsiteY144" fmla="*/ 565737 h 984264"/>
                    <a:gd name="connsiteX145" fmla="*/ 387340 w 1036115"/>
                    <a:gd name="connsiteY145" fmla="*/ 577673 h 984264"/>
                    <a:gd name="connsiteX146" fmla="*/ 407746 w 1036115"/>
                    <a:gd name="connsiteY146" fmla="*/ 569203 h 984264"/>
                    <a:gd name="connsiteX147" fmla="*/ 409415 w 1036115"/>
                    <a:gd name="connsiteY147" fmla="*/ 552133 h 984264"/>
                    <a:gd name="connsiteX148" fmla="*/ 385671 w 1036115"/>
                    <a:gd name="connsiteY148" fmla="*/ 552133 h 984264"/>
                    <a:gd name="connsiteX149" fmla="*/ 370399 w 1036115"/>
                    <a:gd name="connsiteY149" fmla="*/ 541865 h 984264"/>
                    <a:gd name="connsiteX150" fmla="*/ 353458 w 1036115"/>
                    <a:gd name="connsiteY150" fmla="*/ 528261 h 984264"/>
                    <a:gd name="connsiteX151" fmla="*/ 343318 w 1036115"/>
                    <a:gd name="connsiteY151" fmla="*/ 540197 h 984264"/>
                    <a:gd name="connsiteX152" fmla="*/ 322912 w 1036115"/>
                    <a:gd name="connsiteY152" fmla="*/ 535063 h 984264"/>
                    <a:gd name="connsiteX153" fmla="*/ 297372 w 1036115"/>
                    <a:gd name="connsiteY153" fmla="*/ 541865 h 984264"/>
                    <a:gd name="connsiteX154" fmla="*/ 271831 w 1036115"/>
                    <a:gd name="connsiteY154" fmla="*/ 538400 h 984264"/>
                    <a:gd name="connsiteX155" fmla="*/ 236152 w 1036115"/>
                    <a:gd name="connsiteY155" fmla="*/ 548668 h 984264"/>
                    <a:gd name="connsiteX156" fmla="*/ 205606 w 1036115"/>
                    <a:gd name="connsiteY156" fmla="*/ 538400 h 984264"/>
                    <a:gd name="connsiteX157" fmla="*/ 198804 w 1036115"/>
                    <a:gd name="connsiteY157" fmla="*/ 540068 h 984264"/>
                    <a:gd name="connsiteX158" fmla="*/ 195467 w 1036115"/>
                    <a:gd name="connsiteY158" fmla="*/ 548539 h 984264"/>
                    <a:gd name="connsiteX159" fmla="*/ 185328 w 1036115"/>
                    <a:gd name="connsiteY159" fmla="*/ 552005 h 984264"/>
                    <a:gd name="connsiteX160" fmla="*/ 175189 w 1036115"/>
                    <a:gd name="connsiteY160" fmla="*/ 540068 h 984264"/>
                    <a:gd name="connsiteX161" fmla="*/ 161584 w 1036115"/>
                    <a:gd name="connsiteY161" fmla="*/ 516197 h 984264"/>
                    <a:gd name="connsiteX162" fmla="*/ 132707 w 1036115"/>
                    <a:gd name="connsiteY162" fmla="*/ 480389 h 984264"/>
                    <a:gd name="connsiteX163" fmla="*/ 153113 w 1036115"/>
                    <a:gd name="connsiteY163" fmla="*/ 480389 h 984264"/>
                    <a:gd name="connsiteX164" fmla="*/ 171851 w 1036115"/>
                    <a:gd name="connsiteY164" fmla="*/ 475255 h 984264"/>
                    <a:gd name="connsiteX165" fmla="*/ 163381 w 1036115"/>
                    <a:gd name="connsiteY165" fmla="*/ 459982 h 984264"/>
                    <a:gd name="connsiteX166" fmla="*/ 132835 w 1036115"/>
                    <a:gd name="connsiteY166" fmla="*/ 449715 h 984264"/>
                    <a:gd name="connsiteX167" fmla="*/ 129498 w 1036115"/>
                    <a:gd name="connsiteY167" fmla="*/ 468453 h 984264"/>
                    <a:gd name="connsiteX168" fmla="*/ 95487 w 1036115"/>
                    <a:gd name="connsiteY168" fmla="*/ 420838 h 984264"/>
                    <a:gd name="connsiteX169" fmla="*/ 75081 w 1036115"/>
                    <a:gd name="connsiteY169" fmla="*/ 407233 h 984264"/>
                    <a:gd name="connsiteX170" fmla="*/ 63145 w 1036115"/>
                    <a:gd name="connsiteY170" fmla="*/ 376559 h 984264"/>
                    <a:gd name="connsiteX171" fmla="*/ 59808 w 1036115"/>
                    <a:gd name="connsiteY171" fmla="*/ 373094 h 984264"/>
                    <a:gd name="connsiteX172" fmla="*/ 58139 w 1036115"/>
                    <a:gd name="connsiteY172" fmla="*/ 371425 h 984264"/>
                    <a:gd name="connsiteX173" fmla="*/ 59808 w 1036115"/>
                    <a:gd name="connsiteY173" fmla="*/ 373094 h 984264"/>
                    <a:gd name="connsiteX174" fmla="*/ 75081 w 1036115"/>
                    <a:gd name="connsiteY174" fmla="*/ 357821 h 984264"/>
                    <a:gd name="connsiteX175" fmla="*/ 83552 w 1036115"/>
                    <a:gd name="connsiteY175" fmla="*/ 345885 h 984264"/>
                    <a:gd name="connsiteX176" fmla="*/ 88685 w 1036115"/>
                    <a:gd name="connsiteY176" fmla="*/ 322013 h 984264"/>
                    <a:gd name="connsiteX177" fmla="*/ 105627 w 1036115"/>
                    <a:gd name="connsiteY177" fmla="*/ 304944 h 984264"/>
                    <a:gd name="connsiteX178" fmla="*/ 120900 w 1036115"/>
                    <a:gd name="connsiteY178" fmla="*/ 270932 h 984264"/>
                    <a:gd name="connsiteX179" fmla="*/ 142974 w 1036115"/>
                    <a:gd name="connsiteY179" fmla="*/ 247061 h 984264"/>
                    <a:gd name="connsiteX180" fmla="*/ 141306 w 1036115"/>
                    <a:gd name="connsiteY180" fmla="*/ 218184 h 984264"/>
                    <a:gd name="connsiteX181" fmla="*/ 136172 w 1036115"/>
                    <a:gd name="connsiteY181" fmla="*/ 199446 h 984264"/>
                    <a:gd name="connsiteX182" fmla="*/ 144643 w 1036115"/>
                    <a:gd name="connsiteY182" fmla="*/ 195980 h 984264"/>
                    <a:gd name="connsiteX183" fmla="*/ 168386 w 1036115"/>
                    <a:gd name="connsiteY183" fmla="*/ 190846 h 984264"/>
                    <a:gd name="connsiteX184" fmla="*/ 205734 w 1036115"/>
                    <a:gd name="connsiteY184" fmla="*/ 184044 h 984264"/>
                    <a:gd name="connsiteX185" fmla="*/ 224472 w 1036115"/>
                    <a:gd name="connsiteY185" fmla="*/ 161969 h 984264"/>
                    <a:gd name="connsiteX186" fmla="*/ 258483 w 1036115"/>
                    <a:gd name="connsiteY186" fmla="*/ 144900 h 984264"/>
                    <a:gd name="connsiteX187" fmla="*/ 299297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907 w 1036115"/>
                    <a:gd name="connsiteY270" fmla="*/ 472945 h 984264"/>
                    <a:gd name="connsiteX271" fmla="*/ 384645 w 1036115"/>
                    <a:gd name="connsiteY271" fmla="*/ 476410 h 984264"/>
                    <a:gd name="connsiteX272" fmla="*/ 399918 w 1036115"/>
                    <a:gd name="connsiteY272" fmla="*/ 483212 h 984264"/>
                    <a:gd name="connsiteX273" fmla="*/ 418656 w 1036115"/>
                    <a:gd name="connsiteY273" fmla="*/ 481544 h 984264"/>
                    <a:gd name="connsiteX274" fmla="*/ 432260 w 1036115"/>
                    <a:gd name="connsiteY274" fmla="*/ 503619 h 984264"/>
                    <a:gd name="connsiteX275" fmla="*/ 444196 w 1036115"/>
                    <a:gd name="connsiteY275" fmla="*/ 501950 h 984264"/>
                    <a:gd name="connsiteX276" fmla="*/ 461137 w 1036115"/>
                    <a:gd name="connsiteY276" fmla="*/ 515555 h 984264"/>
                    <a:gd name="connsiteX277" fmla="*/ 478079 w 1036115"/>
                    <a:gd name="connsiteY277" fmla="*/ 525822 h 984264"/>
                    <a:gd name="connsiteX278" fmla="*/ 490015 w 1036115"/>
                    <a:gd name="connsiteY278" fmla="*/ 525822 h 984264"/>
                    <a:gd name="connsiteX279" fmla="*/ 506956 w 1036115"/>
                    <a:gd name="connsiteY279" fmla="*/ 532625 h 984264"/>
                    <a:gd name="connsiteX280" fmla="*/ 510293 w 1036115"/>
                    <a:gd name="connsiteY280" fmla="*/ 551363 h 984264"/>
                    <a:gd name="connsiteX281" fmla="*/ 515427 w 1036115"/>
                    <a:gd name="connsiteY281" fmla="*/ 595641 h 984264"/>
                    <a:gd name="connsiteX282" fmla="*/ 518764 w 1036115"/>
                    <a:gd name="connsiteY282" fmla="*/ 609246 h 984264"/>
                    <a:gd name="connsiteX283" fmla="*/ 488218 w 1036115"/>
                    <a:gd name="connsiteY283" fmla="*/ 595641 h 984264"/>
                    <a:gd name="connsiteX284" fmla="*/ 464474 w 1036115"/>
                    <a:gd name="connsiteY284" fmla="*/ 571769 h 984264"/>
                    <a:gd name="connsiteX285" fmla="*/ 437266 w 1036115"/>
                    <a:gd name="connsiteY285" fmla="*/ 580240 h 984264"/>
                    <a:gd name="connsiteX286" fmla="*/ 408388 w 1036115"/>
                    <a:gd name="connsiteY286" fmla="*/ 583705 h 984264"/>
                    <a:gd name="connsiteX287" fmla="*/ 408388 w 1036115"/>
                    <a:gd name="connsiteY287" fmla="*/ 598978 h 984264"/>
                    <a:gd name="connsiteX288" fmla="*/ 416859 w 1036115"/>
                    <a:gd name="connsiteY288" fmla="*/ 610914 h 984264"/>
                    <a:gd name="connsiteX289" fmla="*/ 426998 w 1036115"/>
                    <a:gd name="connsiteY289" fmla="*/ 627984 h 984264"/>
                    <a:gd name="connsiteX290" fmla="*/ 442271 w 1036115"/>
                    <a:gd name="connsiteY290" fmla="*/ 636454 h 984264"/>
                    <a:gd name="connsiteX291" fmla="*/ 454207 w 1036115"/>
                    <a:gd name="connsiteY291" fmla="*/ 641588 h 984264"/>
                    <a:gd name="connsiteX292" fmla="*/ 459341 w 1036115"/>
                    <a:gd name="connsiteY292" fmla="*/ 655192 h 984264"/>
                    <a:gd name="connsiteX293" fmla="*/ 442399 w 1036115"/>
                    <a:gd name="connsiteY293" fmla="*/ 660326 h 984264"/>
                    <a:gd name="connsiteX294" fmla="*/ 428795 w 1036115"/>
                    <a:gd name="connsiteY294" fmla="*/ 673931 h 984264"/>
                    <a:gd name="connsiteX295" fmla="*/ 420324 w 1036115"/>
                    <a:gd name="connsiteY295" fmla="*/ 677396 h 984264"/>
                    <a:gd name="connsiteX296" fmla="*/ 415191 w 1036115"/>
                    <a:gd name="connsiteY296" fmla="*/ 665460 h 984264"/>
                    <a:gd name="connsiteX297" fmla="*/ 398249 w 1036115"/>
                    <a:gd name="connsiteY297" fmla="*/ 656989 h 984264"/>
                    <a:gd name="connsiteX298" fmla="*/ 382976 w 1036115"/>
                    <a:gd name="connsiteY298" fmla="*/ 648519 h 984264"/>
                    <a:gd name="connsiteX299" fmla="*/ 374506 w 1036115"/>
                    <a:gd name="connsiteY299" fmla="*/ 646850 h 984264"/>
                    <a:gd name="connsiteX300" fmla="*/ 382976 w 1036115"/>
                    <a:gd name="connsiteY300" fmla="*/ 670722 h 984264"/>
                    <a:gd name="connsiteX301" fmla="*/ 401714 w 1036115"/>
                    <a:gd name="connsiteY301" fmla="*/ 691129 h 984264"/>
                    <a:gd name="connsiteX302" fmla="*/ 423789 w 1036115"/>
                    <a:gd name="connsiteY302" fmla="*/ 749011 h 984264"/>
                    <a:gd name="connsiteX303" fmla="*/ 432260 w 1036115"/>
                    <a:gd name="connsiteY303" fmla="*/ 794958 h 984264"/>
                    <a:gd name="connsiteX304" fmla="*/ 413522 w 1036115"/>
                    <a:gd name="connsiteY304" fmla="*/ 788156 h 984264"/>
                    <a:gd name="connsiteX305" fmla="*/ 394784 w 1036115"/>
                    <a:gd name="connsiteY305" fmla="*/ 772883 h 984264"/>
                    <a:gd name="connsiteX306" fmla="*/ 379511 w 1036115"/>
                    <a:gd name="connsiteY306" fmla="*/ 754145 h 984264"/>
                    <a:gd name="connsiteX307" fmla="*/ 362570 w 1036115"/>
                    <a:gd name="connsiteY307" fmla="*/ 764413 h 984264"/>
                    <a:gd name="connsiteX308" fmla="*/ 359233 w 1036115"/>
                    <a:gd name="connsiteY308" fmla="*/ 795087 h 984264"/>
                    <a:gd name="connsiteX309" fmla="*/ 357564 w 1036115"/>
                    <a:gd name="connsiteY309" fmla="*/ 807023 h 984264"/>
                    <a:gd name="connsiteX310" fmla="*/ 347425 w 1036115"/>
                    <a:gd name="connsiteY310" fmla="*/ 807023 h 984264"/>
                    <a:gd name="connsiteX311" fmla="*/ 342292 w 1036115"/>
                    <a:gd name="connsiteY311" fmla="*/ 784948 h 984264"/>
                    <a:gd name="connsiteX312" fmla="*/ 328687 w 1036115"/>
                    <a:gd name="connsiteY312" fmla="*/ 752605 h 984264"/>
                    <a:gd name="connsiteX313" fmla="*/ 309949 w 1036115"/>
                    <a:gd name="connsiteY313" fmla="*/ 740669 h 984264"/>
                    <a:gd name="connsiteX314" fmla="*/ 299810 w 1036115"/>
                    <a:gd name="connsiteY314" fmla="*/ 727065 h 984264"/>
                    <a:gd name="connsiteX315" fmla="*/ 287874 w 1036115"/>
                    <a:gd name="connsiteY315" fmla="*/ 745803 h 984264"/>
                    <a:gd name="connsiteX316" fmla="*/ 284537 w 1036115"/>
                    <a:gd name="connsiteY316" fmla="*/ 767878 h 984264"/>
                    <a:gd name="connsiteX317" fmla="*/ 267596 w 1036115"/>
                    <a:gd name="connsiteY317" fmla="*/ 764413 h 984264"/>
                    <a:gd name="connsiteX318" fmla="*/ 255660 w 1036115"/>
                    <a:gd name="connsiteY318" fmla="*/ 752477 h 984264"/>
                    <a:gd name="connsiteX319" fmla="*/ 247189 w 1036115"/>
                    <a:gd name="connsiteY319" fmla="*/ 726936 h 984264"/>
                    <a:gd name="connsiteX320" fmla="*/ 253991 w 1036115"/>
                    <a:gd name="connsiteY320" fmla="*/ 691129 h 984264"/>
                    <a:gd name="connsiteX321" fmla="*/ 237050 w 1036115"/>
                    <a:gd name="connsiteY321" fmla="*/ 667257 h 984264"/>
                    <a:gd name="connsiteX322" fmla="*/ 204836 w 1036115"/>
                    <a:gd name="connsiteY322" fmla="*/ 655321 h 984264"/>
                    <a:gd name="connsiteX323" fmla="*/ 187894 w 1036115"/>
                    <a:gd name="connsiteY323" fmla="*/ 629781 h 984264"/>
                    <a:gd name="connsiteX324" fmla="*/ 191231 w 1036115"/>
                    <a:gd name="connsiteY324" fmla="*/ 611042 h 984264"/>
                    <a:gd name="connsiteX325" fmla="*/ 211638 w 1036115"/>
                    <a:gd name="connsiteY325" fmla="*/ 570229 h 984264"/>
                    <a:gd name="connsiteX326" fmla="*/ 228579 w 1036115"/>
                    <a:gd name="connsiteY326" fmla="*/ 575363 h 984264"/>
                    <a:gd name="connsiteX327" fmla="*/ 255788 w 1036115"/>
                    <a:gd name="connsiteY327" fmla="*/ 553288 h 984264"/>
                    <a:gd name="connsiteX328" fmla="*/ 269392 w 1036115"/>
                    <a:gd name="connsiteY328" fmla="*/ 549823 h 984264"/>
                    <a:gd name="connsiteX329" fmla="*/ 284665 w 1036115"/>
                    <a:gd name="connsiteY329" fmla="*/ 548154 h 984264"/>
                    <a:gd name="connsiteX330" fmla="*/ 574080 w 1036115"/>
                    <a:gd name="connsiteY330" fmla="*/ 545074 h 984264"/>
                    <a:gd name="connsiteX331" fmla="*/ 575748 w 1036115"/>
                    <a:gd name="connsiteY331" fmla="*/ 563812 h 984264"/>
                    <a:gd name="connsiteX332" fmla="*/ 550208 w 1036115"/>
                    <a:gd name="connsiteY332" fmla="*/ 563812 h 984264"/>
                    <a:gd name="connsiteX333" fmla="*/ 534935 w 1036115"/>
                    <a:gd name="connsiteY333" fmla="*/ 555341 h 984264"/>
                    <a:gd name="connsiteX334" fmla="*/ 526464 w 1036115"/>
                    <a:gd name="connsiteY334" fmla="*/ 538272 h 984264"/>
                    <a:gd name="connsiteX335" fmla="*/ 517993 w 1036115"/>
                    <a:gd name="connsiteY335" fmla="*/ 526336 h 984264"/>
                    <a:gd name="connsiteX336" fmla="*/ 494250 w 1036115"/>
                    <a:gd name="connsiteY336" fmla="*/ 514400 h 984264"/>
                    <a:gd name="connsiteX337" fmla="*/ 470507 w 1036115"/>
                    <a:gd name="connsiteY337" fmla="*/ 514400 h 984264"/>
                    <a:gd name="connsiteX338" fmla="*/ 451769 w 1036115"/>
                    <a:gd name="connsiteY338" fmla="*/ 507598 h 984264"/>
                    <a:gd name="connsiteX339" fmla="*/ 446634 w 1036115"/>
                    <a:gd name="connsiteY339" fmla="*/ 492325 h 984264"/>
                    <a:gd name="connsiteX340" fmla="*/ 424559 w 1036115"/>
                    <a:gd name="connsiteY340" fmla="*/ 480389 h 984264"/>
                    <a:gd name="connsiteX341" fmla="*/ 414421 w 1036115"/>
                    <a:gd name="connsiteY341" fmla="*/ 471918 h 984264"/>
                    <a:gd name="connsiteX342" fmla="*/ 397479 w 1036115"/>
                    <a:gd name="connsiteY342" fmla="*/ 461651 h 984264"/>
                    <a:gd name="connsiteX343" fmla="*/ 383875 w 1036115"/>
                    <a:gd name="connsiteY343" fmla="*/ 463319 h 984264"/>
                    <a:gd name="connsiteX344" fmla="*/ 378741 w 1036115"/>
                    <a:gd name="connsiteY344" fmla="*/ 463319 h 984264"/>
                    <a:gd name="connsiteX345" fmla="*/ 385543 w 1036115"/>
                    <a:gd name="connsiteY345" fmla="*/ 451383 h 984264"/>
                    <a:gd name="connsiteX346" fmla="*/ 402484 w 1036115"/>
                    <a:gd name="connsiteY346" fmla="*/ 432645 h 984264"/>
                    <a:gd name="connsiteX347" fmla="*/ 416089 w 1036115"/>
                    <a:gd name="connsiteY347" fmla="*/ 432645 h 984264"/>
                    <a:gd name="connsiteX348" fmla="*/ 419426 w 1036115"/>
                    <a:gd name="connsiteY348" fmla="*/ 439447 h 984264"/>
                    <a:gd name="connsiteX349" fmla="*/ 434699 w 1036115"/>
                    <a:gd name="connsiteY349" fmla="*/ 453052 h 984264"/>
                    <a:gd name="connsiteX350" fmla="*/ 455105 w 1036115"/>
                    <a:gd name="connsiteY350" fmla="*/ 464988 h 984264"/>
                    <a:gd name="connsiteX351" fmla="*/ 477180 w 1036115"/>
                    <a:gd name="connsiteY351" fmla="*/ 471790 h 984264"/>
                    <a:gd name="connsiteX352" fmla="*/ 509395 w 1036115"/>
                    <a:gd name="connsiteY352" fmla="*/ 475255 h 984264"/>
                    <a:gd name="connsiteX353" fmla="*/ 522999 w 1036115"/>
                    <a:gd name="connsiteY353" fmla="*/ 485522 h 984264"/>
                    <a:gd name="connsiteX354" fmla="*/ 524667 w 1036115"/>
                    <a:gd name="connsiteY354" fmla="*/ 502592 h 984264"/>
                    <a:gd name="connsiteX355" fmla="*/ 539940 w 1036115"/>
                    <a:gd name="connsiteY355" fmla="*/ 529801 h 984264"/>
                    <a:gd name="connsiteX356" fmla="*/ 553545 w 1036115"/>
                    <a:gd name="connsiteY356" fmla="*/ 533266 h 984264"/>
                    <a:gd name="connsiteX357" fmla="*/ 575620 w 1036115"/>
                    <a:gd name="connsiteY357" fmla="*/ 533266 h 984264"/>
                    <a:gd name="connsiteX358" fmla="*/ 578956 w 1036115"/>
                    <a:gd name="connsiteY358" fmla="*/ 552005 h 984264"/>
                    <a:gd name="connsiteX359" fmla="*/ 573823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719" y="565737"/>
                      </a:lnTo>
                      <a:lnTo>
                        <a:pt x="387340" y="577673"/>
                      </a:lnTo>
                      <a:lnTo>
                        <a:pt x="407746" y="569203"/>
                      </a:lnTo>
                      <a:lnTo>
                        <a:pt x="409415" y="552133"/>
                      </a:lnTo>
                      <a:lnTo>
                        <a:pt x="385671" y="552133"/>
                      </a:lnTo>
                      <a:lnTo>
                        <a:pt x="370399" y="541865"/>
                      </a:lnTo>
                      <a:lnTo>
                        <a:pt x="353458" y="528261"/>
                      </a:lnTo>
                      <a:lnTo>
                        <a:pt x="343318" y="540197"/>
                      </a:lnTo>
                      <a:lnTo>
                        <a:pt x="322912" y="535063"/>
                      </a:lnTo>
                      <a:lnTo>
                        <a:pt x="297372" y="541865"/>
                      </a:lnTo>
                      <a:lnTo>
                        <a:pt x="271831" y="538400"/>
                      </a:lnTo>
                      <a:lnTo>
                        <a:pt x="236152" y="548668"/>
                      </a:lnTo>
                      <a:lnTo>
                        <a:pt x="205606" y="538400"/>
                      </a:lnTo>
                      <a:lnTo>
                        <a:pt x="198804" y="540068"/>
                      </a:lnTo>
                      <a:lnTo>
                        <a:pt x="195467" y="548539"/>
                      </a:lnTo>
                      <a:lnTo>
                        <a:pt x="185328" y="552005"/>
                      </a:lnTo>
                      <a:lnTo>
                        <a:pt x="175189" y="540068"/>
                      </a:lnTo>
                      <a:lnTo>
                        <a:pt x="161584" y="516197"/>
                      </a:lnTo>
                      <a:lnTo>
                        <a:pt x="132707" y="480389"/>
                      </a:lnTo>
                      <a:lnTo>
                        <a:pt x="153113" y="480389"/>
                      </a:lnTo>
                      <a:lnTo>
                        <a:pt x="171851" y="475255"/>
                      </a:lnTo>
                      <a:lnTo>
                        <a:pt x="163381" y="459982"/>
                      </a:lnTo>
                      <a:lnTo>
                        <a:pt x="132835" y="449715"/>
                      </a:lnTo>
                      <a:lnTo>
                        <a:pt x="129498" y="468453"/>
                      </a:lnTo>
                      <a:lnTo>
                        <a:pt x="95487" y="420838"/>
                      </a:lnTo>
                      <a:lnTo>
                        <a:pt x="75081" y="407233"/>
                      </a:lnTo>
                      <a:lnTo>
                        <a:pt x="63145" y="376559"/>
                      </a:lnTo>
                      <a:lnTo>
                        <a:pt x="59808" y="373094"/>
                      </a:lnTo>
                      <a:lnTo>
                        <a:pt x="58139" y="371425"/>
                      </a:lnTo>
                      <a:lnTo>
                        <a:pt x="59808" y="373094"/>
                      </a:lnTo>
                      <a:lnTo>
                        <a:pt x="75081" y="357821"/>
                      </a:lnTo>
                      <a:lnTo>
                        <a:pt x="83552" y="345885"/>
                      </a:lnTo>
                      <a:lnTo>
                        <a:pt x="88685" y="322013"/>
                      </a:lnTo>
                      <a:lnTo>
                        <a:pt x="105627" y="304944"/>
                      </a:lnTo>
                      <a:lnTo>
                        <a:pt x="120900" y="270932"/>
                      </a:lnTo>
                      <a:lnTo>
                        <a:pt x="142974" y="247061"/>
                      </a:lnTo>
                      <a:lnTo>
                        <a:pt x="141306" y="218184"/>
                      </a:lnTo>
                      <a:lnTo>
                        <a:pt x="136172" y="199446"/>
                      </a:lnTo>
                      <a:lnTo>
                        <a:pt x="144643" y="195980"/>
                      </a:lnTo>
                      <a:lnTo>
                        <a:pt x="168386" y="190846"/>
                      </a:lnTo>
                      <a:lnTo>
                        <a:pt x="205734" y="184044"/>
                      </a:lnTo>
                      <a:lnTo>
                        <a:pt x="224472" y="161969"/>
                      </a:lnTo>
                      <a:lnTo>
                        <a:pt x="258483" y="144900"/>
                      </a:lnTo>
                      <a:lnTo>
                        <a:pt x="299297"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907" y="472945"/>
                      </a:lnTo>
                      <a:lnTo>
                        <a:pt x="384645" y="476410"/>
                      </a:lnTo>
                      <a:lnTo>
                        <a:pt x="399918" y="483212"/>
                      </a:lnTo>
                      <a:lnTo>
                        <a:pt x="418656" y="481544"/>
                      </a:lnTo>
                      <a:lnTo>
                        <a:pt x="432260" y="503619"/>
                      </a:lnTo>
                      <a:lnTo>
                        <a:pt x="444196" y="501950"/>
                      </a:lnTo>
                      <a:lnTo>
                        <a:pt x="461137" y="515555"/>
                      </a:lnTo>
                      <a:lnTo>
                        <a:pt x="478079" y="525822"/>
                      </a:lnTo>
                      <a:lnTo>
                        <a:pt x="490015" y="525822"/>
                      </a:lnTo>
                      <a:lnTo>
                        <a:pt x="506956" y="532625"/>
                      </a:lnTo>
                      <a:lnTo>
                        <a:pt x="510293" y="551363"/>
                      </a:lnTo>
                      <a:lnTo>
                        <a:pt x="515427" y="595641"/>
                      </a:lnTo>
                      <a:lnTo>
                        <a:pt x="518764" y="609246"/>
                      </a:lnTo>
                      <a:lnTo>
                        <a:pt x="488218" y="595641"/>
                      </a:lnTo>
                      <a:lnTo>
                        <a:pt x="464474" y="571769"/>
                      </a:lnTo>
                      <a:lnTo>
                        <a:pt x="437266" y="580240"/>
                      </a:lnTo>
                      <a:lnTo>
                        <a:pt x="408388" y="583705"/>
                      </a:lnTo>
                      <a:lnTo>
                        <a:pt x="408388" y="598978"/>
                      </a:lnTo>
                      <a:lnTo>
                        <a:pt x="416859" y="610914"/>
                      </a:lnTo>
                      <a:lnTo>
                        <a:pt x="426998" y="627984"/>
                      </a:lnTo>
                      <a:lnTo>
                        <a:pt x="442271" y="636454"/>
                      </a:lnTo>
                      <a:lnTo>
                        <a:pt x="454207" y="641588"/>
                      </a:lnTo>
                      <a:lnTo>
                        <a:pt x="459341" y="655192"/>
                      </a:lnTo>
                      <a:lnTo>
                        <a:pt x="442399" y="660326"/>
                      </a:lnTo>
                      <a:lnTo>
                        <a:pt x="428795" y="673931"/>
                      </a:lnTo>
                      <a:lnTo>
                        <a:pt x="420324" y="677396"/>
                      </a:lnTo>
                      <a:lnTo>
                        <a:pt x="415191" y="665460"/>
                      </a:lnTo>
                      <a:lnTo>
                        <a:pt x="398249" y="656989"/>
                      </a:lnTo>
                      <a:lnTo>
                        <a:pt x="382976" y="648519"/>
                      </a:lnTo>
                      <a:lnTo>
                        <a:pt x="374506" y="646850"/>
                      </a:lnTo>
                      <a:lnTo>
                        <a:pt x="382976" y="670722"/>
                      </a:lnTo>
                      <a:lnTo>
                        <a:pt x="401714" y="691129"/>
                      </a:lnTo>
                      <a:lnTo>
                        <a:pt x="423789" y="749011"/>
                      </a:lnTo>
                      <a:lnTo>
                        <a:pt x="432260" y="794958"/>
                      </a:lnTo>
                      <a:lnTo>
                        <a:pt x="413522" y="788156"/>
                      </a:lnTo>
                      <a:lnTo>
                        <a:pt x="394784" y="772883"/>
                      </a:lnTo>
                      <a:lnTo>
                        <a:pt x="379511" y="754145"/>
                      </a:lnTo>
                      <a:lnTo>
                        <a:pt x="362570" y="764413"/>
                      </a:lnTo>
                      <a:lnTo>
                        <a:pt x="359233" y="795087"/>
                      </a:lnTo>
                      <a:lnTo>
                        <a:pt x="357564" y="807023"/>
                      </a:lnTo>
                      <a:lnTo>
                        <a:pt x="347425" y="807023"/>
                      </a:lnTo>
                      <a:lnTo>
                        <a:pt x="342292" y="784948"/>
                      </a:lnTo>
                      <a:lnTo>
                        <a:pt x="328687" y="752605"/>
                      </a:lnTo>
                      <a:lnTo>
                        <a:pt x="309949" y="740669"/>
                      </a:lnTo>
                      <a:lnTo>
                        <a:pt x="299810" y="727065"/>
                      </a:lnTo>
                      <a:lnTo>
                        <a:pt x="287874" y="745803"/>
                      </a:lnTo>
                      <a:lnTo>
                        <a:pt x="284537" y="767878"/>
                      </a:lnTo>
                      <a:lnTo>
                        <a:pt x="267596" y="764413"/>
                      </a:lnTo>
                      <a:lnTo>
                        <a:pt x="255660" y="752477"/>
                      </a:lnTo>
                      <a:lnTo>
                        <a:pt x="247189" y="726936"/>
                      </a:lnTo>
                      <a:lnTo>
                        <a:pt x="253991" y="691129"/>
                      </a:lnTo>
                      <a:lnTo>
                        <a:pt x="237050" y="667257"/>
                      </a:lnTo>
                      <a:lnTo>
                        <a:pt x="204836" y="655321"/>
                      </a:lnTo>
                      <a:lnTo>
                        <a:pt x="187894" y="629781"/>
                      </a:lnTo>
                      <a:lnTo>
                        <a:pt x="191231" y="611042"/>
                      </a:lnTo>
                      <a:lnTo>
                        <a:pt x="211638" y="570229"/>
                      </a:lnTo>
                      <a:lnTo>
                        <a:pt x="228579" y="575363"/>
                      </a:lnTo>
                      <a:lnTo>
                        <a:pt x="255788" y="553288"/>
                      </a:lnTo>
                      <a:lnTo>
                        <a:pt x="269392" y="549823"/>
                      </a:lnTo>
                      <a:lnTo>
                        <a:pt x="284665" y="548154"/>
                      </a:lnTo>
                      <a:close/>
                      <a:moveTo>
                        <a:pt x="574080" y="545074"/>
                      </a:moveTo>
                      <a:lnTo>
                        <a:pt x="575748" y="563812"/>
                      </a:lnTo>
                      <a:lnTo>
                        <a:pt x="550208" y="563812"/>
                      </a:lnTo>
                      <a:lnTo>
                        <a:pt x="534935" y="555341"/>
                      </a:lnTo>
                      <a:lnTo>
                        <a:pt x="526464" y="538272"/>
                      </a:lnTo>
                      <a:lnTo>
                        <a:pt x="517993" y="526336"/>
                      </a:lnTo>
                      <a:lnTo>
                        <a:pt x="494250" y="514400"/>
                      </a:lnTo>
                      <a:lnTo>
                        <a:pt x="470507" y="514400"/>
                      </a:lnTo>
                      <a:lnTo>
                        <a:pt x="451769" y="507598"/>
                      </a:lnTo>
                      <a:lnTo>
                        <a:pt x="446634" y="492325"/>
                      </a:lnTo>
                      <a:lnTo>
                        <a:pt x="424559" y="480389"/>
                      </a:lnTo>
                      <a:lnTo>
                        <a:pt x="414421" y="471918"/>
                      </a:lnTo>
                      <a:lnTo>
                        <a:pt x="397479" y="461651"/>
                      </a:lnTo>
                      <a:lnTo>
                        <a:pt x="383875" y="463319"/>
                      </a:lnTo>
                      <a:lnTo>
                        <a:pt x="378741" y="463319"/>
                      </a:lnTo>
                      <a:lnTo>
                        <a:pt x="385543" y="451383"/>
                      </a:lnTo>
                      <a:lnTo>
                        <a:pt x="402484" y="432645"/>
                      </a:lnTo>
                      <a:lnTo>
                        <a:pt x="416089" y="432645"/>
                      </a:lnTo>
                      <a:lnTo>
                        <a:pt x="419426" y="439447"/>
                      </a:lnTo>
                      <a:lnTo>
                        <a:pt x="434699" y="453052"/>
                      </a:lnTo>
                      <a:lnTo>
                        <a:pt x="455105" y="464988"/>
                      </a:lnTo>
                      <a:lnTo>
                        <a:pt x="477180" y="471790"/>
                      </a:lnTo>
                      <a:lnTo>
                        <a:pt x="509395" y="475255"/>
                      </a:lnTo>
                      <a:lnTo>
                        <a:pt x="522999" y="485522"/>
                      </a:lnTo>
                      <a:lnTo>
                        <a:pt x="524667" y="502592"/>
                      </a:lnTo>
                      <a:lnTo>
                        <a:pt x="539940" y="529801"/>
                      </a:lnTo>
                      <a:lnTo>
                        <a:pt x="553545" y="533266"/>
                      </a:lnTo>
                      <a:lnTo>
                        <a:pt x="575620" y="533266"/>
                      </a:lnTo>
                      <a:lnTo>
                        <a:pt x="578956" y="552005"/>
                      </a:lnTo>
                      <a:lnTo>
                        <a:pt x="573823" y="5452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5" name="Freeform: Shape 94">
                  <a:extLst>
                    <a:ext uri="{FF2B5EF4-FFF2-40B4-BE49-F238E27FC236}">
                      <a16:creationId xmlns:a16="http://schemas.microsoft.com/office/drawing/2014/main" id="{C42C0B63-7C80-0981-5A41-F5BFAE007338}"/>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DE4EB6CB-4583-CB47-43EF-DD40089602E7}"/>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7" name="Freeform: Shape 96">
                  <a:extLst>
                    <a:ext uri="{FF2B5EF4-FFF2-40B4-BE49-F238E27FC236}">
                      <a16:creationId xmlns:a16="http://schemas.microsoft.com/office/drawing/2014/main" id="{432D53EA-2C48-2612-D873-2861B73FE546}"/>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75F2B2CE-58CD-45DE-FEDC-D7226AC08E9C}"/>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9" name="Freeform: Shape 98">
                  <a:extLst>
                    <a:ext uri="{FF2B5EF4-FFF2-40B4-BE49-F238E27FC236}">
                      <a16:creationId xmlns:a16="http://schemas.microsoft.com/office/drawing/2014/main" id="{8B2BF2ED-7BA9-65EC-AA88-26E828D21AF7}"/>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948B187-8392-413F-1665-9A842B1661E2}"/>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1" name="Freeform: Shape 100">
                  <a:extLst>
                    <a:ext uri="{FF2B5EF4-FFF2-40B4-BE49-F238E27FC236}">
                      <a16:creationId xmlns:a16="http://schemas.microsoft.com/office/drawing/2014/main" id="{08266063-B83A-5CBE-E174-983D9C3ECA89}"/>
                    </a:ext>
                  </a:extLst>
                </p:cNvPr>
                <p:cNvSpPr/>
                <p:nvPr/>
              </p:nvSpPr>
              <p:spPr>
                <a:xfrm>
                  <a:off x="5233732" y="4813445"/>
                  <a:ext cx="1208095" cy="1460289"/>
                </a:xfrm>
                <a:custGeom>
                  <a:avLst/>
                  <a:gdLst>
                    <a:gd name="connsiteX0" fmla="*/ 197905 w 1208095"/>
                    <a:gd name="connsiteY0" fmla="*/ 789953 h 1460289"/>
                    <a:gd name="connsiteX1" fmla="*/ 206376 w 1208095"/>
                    <a:gd name="connsiteY1" fmla="*/ 791621 h 1460289"/>
                    <a:gd name="connsiteX2" fmla="*/ 211510 w 1208095"/>
                    <a:gd name="connsiteY2" fmla="*/ 796755 h 1460289"/>
                    <a:gd name="connsiteX3" fmla="*/ 219980 w 1208095"/>
                    <a:gd name="connsiteY3" fmla="*/ 798423 h 1460289"/>
                    <a:gd name="connsiteX4" fmla="*/ 223446 w 1208095"/>
                    <a:gd name="connsiteY4" fmla="*/ 805226 h 1460289"/>
                    <a:gd name="connsiteX5" fmla="*/ 228579 w 1208095"/>
                    <a:gd name="connsiteY5" fmla="*/ 808691 h 1460289"/>
                    <a:gd name="connsiteX6" fmla="*/ 233713 w 1208095"/>
                    <a:gd name="connsiteY6" fmla="*/ 813825 h 1460289"/>
                    <a:gd name="connsiteX7" fmla="*/ 237178 w 1208095"/>
                    <a:gd name="connsiteY7" fmla="*/ 827429 h 1460289"/>
                    <a:gd name="connsiteX8" fmla="*/ 240644 w 1208095"/>
                    <a:gd name="connsiteY8" fmla="*/ 835900 h 1460289"/>
                    <a:gd name="connsiteX9" fmla="*/ 244109 w 1208095"/>
                    <a:gd name="connsiteY9" fmla="*/ 849504 h 1460289"/>
                    <a:gd name="connsiteX10" fmla="*/ 250911 w 1208095"/>
                    <a:gd name="connsiteY10" fmla="*/ 876713 h 1460289"/>
                    <a:gd name="connsiteX11" fmla="*/ 250911 w 1208095"/>
                    <a:gd name="connsiteY11" fmla="*/ 912392 h 1460289"/>
                    <a:gd name="connsiteX12" fmla="*/ 247446 w 1208095"/>
                    <a:gd name="connsiteY12" fmla="*/ 929462 h 1460289"/>
                    <a:gd name="connsiteX13" fmla="*/ 243981 w 1208095"/>
                    <a:gd name="connsiteY13" fmla="*/ 944735 h 1460289"/>
                    <a:gd name="connsiteX14" fmla="*/ 243981 w 1208095"/>
                    <a:gd name="connsiteY14" fmla="*/ 956671 h 1460289"/>
                    <a:gd name="connsiteX15" fmla="*/ 238847 w 1208095"/>
                    <a:gd name="connsiteY15" fmla="*/ 1005955 h 1460289"/>
                    <a:gd name="connsiteX16" fmla="*/ 233713 w 1208095"/>
                    <a:gd name="connsiteY16" fmla="*/ 1048436 h 1460289"/>
                    <a:gd name="connsiteX17" fmla="*/ 233713 w 1208095"/>
                    <a:gd name="connsiteY17" fmla="*/ 1060372 h 1460289"/>
                    <a:gd name="connsiteX18" fmla="*/ 226911 w 1208095"/>
                    <a:gd name="connsiteY18" fmla="*/ 1072308 h 1460289"/>
                    <a:gd name="connsiteX19" fmla="*/ 225242 w 1208095"/>
                    <a:gd name="connsiteY19" fmla="*/ 1082576 h 1460289"/>
                    <a:gd name="connsiteX20" fmla="*/ 211638 w 1208095"/>
                    <a:gd name="connsiteY20" fmla="*/ 1091046 h 1460289"/>
                    <a:gd name="connsiteX21" fmla="*/ 201370 w 1208095"/>
                    <a:gd name="connsiteY21" fmla="*/ 1087581 h 1460289"/>
                    <a:gd name="connsiteX22" fmla="*/ 186098 w 1208095"/>
                    <a:gd name="connsiteY22" fmla="*/ 1080779 h 1460289"/>
                    <a:gd name="connsiteX23" fmla="*/ 174162 w 1208095"/>
                    <a:gd name="connsiteY23" fmla="*/ 1089249 h 1460289"/>
                    <a:gd name="connsiteX24" fmla="*/ 163894 w 1208095"/>
                    <a:gd name="connsiteY24" fmla="*/ 1109656 h 1460289"/>
                    <a:gd name="connsiteX25" fmla="*/ 148622 w 1208095"/>
                    <a:gd name="connsiteY25" fmla="*/ 1118127 h 1460289"/>
                    <a:gd name="connsiteX26" fmla="*/ 140151 w 1208095"/>
                    <a:gd name="connsiteY26" fmla="*/ 1119795 h 1460289"/>
                    <a:gd name="connsiteX27" fmla="*/ 129883 w 1208095"/>
                    <a:gd name="connsiteY27" fmla="*/ 1121464 h 1460289"/>
                    <a:gd name="connsiteX28" fmla="*/ 121413 w 1208095"/>
                    <a:gd name="connsiteY28" fmla="*/ 1111196 h 1460289"/>
                    <a:gd name="connsiteX29" fmla="*/ 116279 w 1208095"/>
                    <a:gd name="connsiteY29" fmla="*/ 1104394 h 1460289"/>
                    <a:gd name="connsiteX30" fmla="*/ 101006 w 1208095"/>
                    <a:gd name="connsiteY30" fmla="*/ 1078854 h 1460289"/>
                    <a:gd name="connsiteX31" fmla="*/ 99338 w 1208095"/>
                    <a:gd name="connsiteY31" fmla="*/ 1061784 h 1460289"/>
                    <a:gd name="connsiteX32" fmla="*/ 101006 w 1208095"/>
                    <a:gd name="connsiteY32" fmla="*/ 1049848 h 1460289"/>
                    <a:gd name="connsiteX33" fmla="*/ 95872 w 1208095"/>
                    <a:gd name="connsiteY33" fmla="*/ 1032778 h 1460289"/>
                    <a:gd name="connsiteX34" fmla="*/ 101006 w 1208095"/>
                    <a:gd name="connsiteY34" fmla="*/ 1019174 h 1460289"/>
                    <a:gd name="connsiteX35" fmla="*/ 102675 w 1208095"/>
                    <a:gd name="connsiteY35" fmla="*/ 1014040 h 1460289"/>
                    <a:gd name="connsiteX36" fmla="*/ 106140 w 1208095"/>
                    <a:gd name="connsiteY36" fmla="*/ 993634 h 1460289"/>
                    <a:gd name="connsiteX37" fmla="*/ 114610 w 1208095"/>
                    <a:gd name="connsiteY37" fmla="*/ 986832 h 1460289"/>
                    <a:gd name="connsiteX38" fmla="*/ 116279 w 1208095"/>
                    <a:gd name="connsiteY38" fmla="*/ 976564 h 1460289"/>
                    <a:gd name="connsiteX39" fmla="*/ 112814 w 1208095"/>
                    <a:gd name="connsiteY39" fmla="*/ 968093 h 1460289"/>
                    <a:gd name="connsiteX40" fmla="*/ 111145 w 1208095"/>
                    <a:gd name="connsiteY40" fmla="*/ 951024 h 1460289"/>
                    <a:gd name="connsiteX41" fmla="*/ 114610 w 1208095"/>
                    <a:gd name="connsiteY41" fmla="*/ 935751 h 1460289"/>
                    <a:gd name="connsiteX42" fmla="*/ 114610 w 1208095"/>
                    <a:gd name="connsiteY42" fmla="*/ 915344 h 1460289"/>
                    <a:gd name="connsiteX43" fmla="*/ 112942 w 1208095"/>
                    <a:gd name="connsiteY43" fmla="*/ 900071 h 1460289"/>
                    <a:gd name="connsiteX44" fmla="*/ 107808 w 1208095"/>
                    <a:gd name="connsiteY44" fmla="*/ 884799 h 1460289"/>
                    <a:gd name="connsiteX45" fmla="*/ 104343 w 1208095"/>
                    <a:gd name="connsiteY45" fmla="*/ 881333 h 1460289"/>
                    <a:gd name="connsiteX46" fmla="*/ 95872 w 1208095"/>
                    <a:gd name="connsiteY46" fmla="*/ 881333 h 1460289"/>
                    <a:gd name="connsiteX47" fmla="*/ 90739 w 1208095"/>
                    <a:gd name="connsiteY47" fmla="*/ 869397 h 1460289"/>
                    <a:gd name="connsiteX48" fmla="*/ 92407 w 1208095"/>
                    <a:gd name="connsiteY48" fmla="*/ 845526 h 1460289"/>
                    <a:gd name="connsiteX49" fmla="*/ 95872 w 1208095"/>
                    <a:gd name="connsiteY49" fmla="*/ 837055 h 1460289"/>
                    <a:gd name="connsiteX50" fmla="*/ 95872 w 1208095"/>
                    <a:gd name="connsiteY50" fmla="*/ 828584 h 1460289"/>
                    <a:gd name="connsiteX51" fmla="*/ 104343 w 1208095"/>
                    <a:gd name="connsiteY51" fmla="*/ 835386 h 1460289"/>
                    <a:gd name="connsiteX52" fmla="*/ 112814 w 1208095"/>
                    <a:gd name="connsiteY52" fmla="*/ 843857 h 1460289"/>
                    <a:gd name="connsiteX53" fmla="*/ 129883 w 1208095"/>
                    <a:gd name="connsiteY53" fmla="*/ 842189 h 1460289"/>
                    <a:gd name="connsiteX54" fmla="*/ 160557 w 1208095"/>
                    <a:gd name="connsiteY54" fmla="*/ 818317 h 1460289"/>
                    <a:gd name="connsiteX55" fmla="*/ 174162 w 1208095"/>
                    <a:gd name="connsiteY55" fmla="*/ 808049 h 1460289"/>
                    <a:gd name="connsiteX56" fmla="*/ 186098 w 1208095"/>
                    <a:gd name="connsiteY56" fmla="*/ 804584 h 1460289"/>
                    <a:gd name="connsiteX57" fmla="*/ 198034 w 1208095"/>
                    <a:gd name="connsiteY57" fmla="*/ 789311 h 1460289"/>
                    <a:gd name="connsiteX58" fmla="*/ 691770 w 1208095"/>
                    <a:gd name="connsiteY58" fmla="*/ 218569 h 1460289"/>
                    <a:gd name="connsiteX59" fmla="*/ 691770 w 1208095"/>
                    <a:gd name="connsiteY59" fmla="*/ 215103 h 1460289"/>
                    <a:gd name="connsiteX60" fmla="*/ 695236 w 1208095"/>
                    <a:gd name="connsiteY60" fmla="*/ 209970 h 1460289"/>
                    <a:gd name="connsiteX61" fmla="*/ 700369 w 1208095"/>
                    <a:gd name="connsiteY61" fmla="*/ 203167 h 1460289"/>
                    <a:gd name="connsiteX62" fmla="*/ 698701 w 1208095"/>
                    <a:gd name="connsiteY62" fmla="*/ 191231 h 1460289"/>
                    <a:gd name="connsiteX63" fmla="*/ 685096 w 1208095"/>
                    <a:gd name="connsiteY63" fmla="*/ 189563 h 1460289"/>
                    <a:gd name="connsiteX64" fmla="*/ 669823 w 1208095"/>
                    <a:gd name="connsiteY64" fmla="*/ 198034 h 1460289"/>
                    <a:gd name="connsiteX65" fmla="*/ 652754 w 1208095"/>
                    <a:gd name="connsiteY65" fmla="*/ 192900 h 1460289"/>
                    <a:gd name="connsiteX66" fmla="*/ 639149 w 1208095"/>
                    <a:gd name="connsiteY66" fmla="*/ 201371 h 1460289"/>
                    <a:gd name="connsiteX67" fmla="*/ 611941 w 1208095"/>
                    <a:gd name="connsiteY67" fmla="*/ 213306 h 1460289"/>
                    <a:gd name="connsiteX68" fmla="*/ 593203 w 1208095"/>
                    <a:gd name="connsiteY68" fmla="*/ 221777 h 1460289"/>
                    <a:gd name="connsiteX69" fmla="*/ 584732 w 1208095"/>
                    <a:gd name="connsiteY69" fmla="*/ 223446 h 1460289"/>
                    <a:gd name="connsiteX70" fmla="*/ 583063 w 1208095"/>
                    <a:gd name="connsiteY70" fmla="*/ 221777 h 1460289"/>
                    <a:gd name="connsiteX71" fmla="*/ 574593 w 1208095"/>
                    <a:gd name="connsiteY71" fmla="*/ 221777 h 1460289"/>
                    <a:gd name="connsiteX72" fmla="*/ 564325 w 1208095"/>
                    <a:gd name="connsiteY72" fmla="*/ 230248 h 1460289"/>
                    <a:gd name="connsiteX73" fmla="*/ 555855 w 1208095"/>
                    <a:gd name="connsiteY73" fmla="*/ 235382 h 1460289"/>
                    <a:gd name="connsiteX74" fmla="*/ 552389 w 1208095"/>
                    <a:gd name="connsiteY74" fmla="*/ 247317 h 1460289"/>
                    <a:gd name="connsiteX75" fmla="*/ 554058 w 1208095"/>
                    <a:gd name="connsiteY75" fmla="*/ 274526 h 1460289"/>
                    <a:gd name="connsiteX76" fmla="*/ 567662 w 1208095"/>
                    <a:gd name="connsiteY76" fmla="*/ 279660 h 1460289"/>
                    <a:gd name="connsiteX77" fmla="*/ 572796 w 1208095"/>
                    <a:gd name="connsiteY77" fmla="*/ 291596 h 1460289"/>
                    <a:gd name="connsiteX78" fmla="*/ 571128 w 1208095"/>
                    <a:gd name="connsiteY78" fmla="*/ 303532 h 1460289"/>
                    <a:gd name="connsiteX79" fmla="*/ 559192 w 1208095"/>
                    <a:gd name="connsiteY79" fmla="*/ 312002 h 1460289"/>
                    <a:gd name="connsiteX80" fmla="*/ 555726 w 1208095"/>
                    <a:gd name="connsiteY80" fmla="*/ 323938 h 1460289"/>
                    <a:gd name="connsiteX81" fmla="*/ 554058 w 1208095"/>
                    <a:gd name="connsiteY81" fmla="*/ 342677 h 1460289"/>
                    <a:gd name="connsiteX82" fmla="*/ 552389 w 1208095"/>
                    <a:gd name="connsiteY82" fmla="*/ 378356 h 1460289"/>
                    <a:gd name="connsiteX83" fmla="*/ 557523 w 1208095"/>
                    <a:gd name="connsiteY83" fmla="*/ 393629 h 1460289"/>
                    <a:gd name="connsiteX84" fmla="*/ 567791 w 1208095"/>
                    <a:gd name="connsiteY84" fmla="*/ 410698 h 1460289"/>
                    <a:gd name="connsiteX85" fmla="*/ 578058 w 1208095"/>
                    <a:gd name="connsiteY85" fmla="*/ 425971 h 1460289"/>
                    <a:gd name="connsiteX86" fmla="*/ 586529 w 1208095"/>
                    <a:gd name="connsiteY86" fmla="*/ 431105 h 1460289"/>
                    <a:gd name="connsiteX87" fmla="*/ 601802 w 1208095"/>
                    <a:gd name="connsiteY87" fmla="*/ 439576 h 1460289"/>
                    <a:gd name="connsiteX88" fmla="*/ 617075 w 1208095"/>
                    <a:gd name="connsiteY88" fmla="*/ 444709 h 1460289"/>
                    <a:gd name="connsiteX89" fmla="*/ 629010 w 1208095"/>
                    <a:gd name="connsiteY89" fmla="*/ 458314 h 1460289"/>
                    <a:gd name="connsiteX90" fmla="*/ 646080 w 1208095"/>
                    <a:gd name="connsiteY90" fmla="*/ 471918 h 1460289"/>
                    <a:gd name="connsiteX91" fmla="*/ 654551 w 1208095"/>
                    <a:gd name="connsiteY91" fmla="*/ 477052 h 1460289"/>
                    <a:gd name="connsiteX92" fmla="*/ 654551 w 1208095"/>
                    <a:gd name="connsiteY92" fmla="*/ 482186 h 1460289"/>
                    <a:gd name="connsiteX93" fmla="*/ 669823 w 1208095"/>
                    <a:gd name="connsiteY93" fmla="*/ 483854 h 1460289"/>
                    <a:gd name="connsiteX94" fmla="*/ 676626 w 1208095"/>
                    <a:gd name="connsiteY94" fmla="*/ 488988 h 1460289"/>
                    <a:gd name="connsiteX95" fmla="*/ 683428 w 1208095"/>
                    <a:gd name="connsiteY95" fmla="*/ 507726 h 1460289"/>
                    <a:gd name="connsiteX96" fmla="*/ 690230 w 1208095"/>
                    <a:gd name="connsiteY96" fmla="*/ 517994 h 1460289"/>
                    <a:gd name="connsiteX97" fmla="*/ 697032 w 1208095"/>
                    <a:gd name="connsiteY97" fmla="*/ 538400 h 1460289"/>
                    <a:gd name="connsiteX98" fmla="*/ 702166 w 1208095"/>
                    <a:gd name="connsiteY98" fmla="*/ 562272 h 1460289"/>
                    <a:gd name="connsiteX99" fmla="*/ 708968 w 1208095"/>
                    <a:gd name="connsiteY99" fmla="*/ 570743 h 1460289"/>
                    <a:gd name="connsiteX100" fmla="*/ 712434 w 1208095"/>
                    <a:gd name="connsiteY100" fmla="*/ 587812 h 1460289"/>
                    <a:gd name="connsiteX101" fmla="*/ 719236 w 1208095"/>
                    <a:gd name="connsiteY101" fmla="*/ 604882 h 1460289"/>
                    <a:gd name="connsiteX102" fmla="*/ 732840 w 1208095"/>
                    <a:gd name="connsiteY102" fmla="*/ 632091 h 1460289"/>
                    <a:gd name="connsiteX103" fmla="*/ 743108 w 1208095"/>
                    <a:gd name="connsiteY103" fmla="*/ 649160 h 1460289"/>
                    <a:gd name="connsiteX104" fmla="*/ 777118 w 1208095"/>
                    <a:gd name="connsiteY104" fmla="*/ 679834 h 1460289"/>
                    <a:gd name="connsiteX105" fmla="*/ 782252 w 1208095"/>
                    <a:gd name="connsiteY105" fmla="*/ 686637 h 1460289"/>
                    <a:gd name="connsiteX106" fmla="*/ 789054 w 1208095"/>
                    <a:gd name="connsiteY106" fmla="*/ 686637 h 1460289"/>
                    <a:gd name="connsiteX107" fmla="*/ 794188 w 1208095"/>
                    <a:gd name="connsiteY107" fmla="*/ 701909 h 1460289"/>
                    <a:gd name="connsiteX108" fmla="*/ 797653 w 1208095"/>
                    <a:gd name="connsiteY108" fmla="*/ 700241 h 1460289"/>
                    <a:gd name="connsiteX109" fmla="*/ 804456 w 1208095"/>
                    <a:gd name="connsiteY109" fmla="*/ 701909 h 1460289"/>
                    <a:gd name="connsiteX110" fmla="*/ 824862 w 1208095"/>
                    <a:gd name="connsiteY110" fmla="*/ 717182 h 1460289"/>
                    <a:gd name="connsiteX111" fmla="*/ 848734 w 1208095"/>
                    <a:gd name="connsiteY111" fmla="*/ 741054 h 1460289"/>
                    <a:gd name="connsiteX112" fmla="*/ 848734 w 1208095"/>
                    <a:gd name="connsiteY112" fmla="*/ 729118 h 1460289"/>
                    <a:gd name="connsiteX113" fmla="*/ 850403 w 1208095"/>
                    <a:gd name="connsiteY113" fmla="*/ 725653 h 1460289"/>
                    <a:gd name="connsiteX114" fmla="*/ 872606 w 1208095"/>
                    <a:gd name="connsiteY114" fmla="*/ 725653 h 1460289"/>
                    <a:gd name="connsiteX115" fmla="*/ 893013 w 1208095"/>
                    <a:gd name="connsiteY115" fmla="*/ 727322 h 1460289"/>
                    <a:gd name="connsiteX116" fmla="*/ 910082 w 1208095"/>
                    <a:gd name="connsiteY116" fmla="*/ 725653 h 1460289"/>
                    <a:gd name="connsiteX117" fmla="*/ 923687 w 1208095"/>
                    <a:gd name="connsiteY117" fmla="*/ 720519 h 1460289"/>
                    <a:gd name="connsiteX118" fmla="*/ 908414 w 1208095"/>
                    <a:gd name="connsiteY118" fmla="*/ 725653 h 1460289"/>
                    <a:gd name="connsiteX119" fmla="*/ 916884 w 1208095"/>
                    <a:gd name="connsiteY119" fmla="*/ 720519 h 1460289"/>
                    <a:gd name="connsiteX120" fmla="*/ 925355 w 1208095"/>
                    <a:gd name="connsiteY120" fmla="*/ 718851 h 1460289"/>
                    <a:gd name="connsiteX121" fmla="*/ 937291 w 1208095"/>
                    <a:gd name="connsiteY121" fmla="*/ 718851 h 1460289"/>
                    <a:gd name="connsiteX122" fmla="*/ 944093 w 1208095"/>
                    <a:gd name="connsiteY122" fmla="*/ 729118 h 1460289"/>
                    <a:gd name="connsiteX123" fmla="*/ 949227 w 1208095"/>
                    <a:gd name="connsiteY123" fmla="*/ 735920 h 1460289"/>
                    <a:gd name="connsiteX124" fmla="*/ 947559 w 1208095"/>
                    <a:gd name="connsiteY124" fmla="*/ 752990 h 1460289"/>
                    <a:gd name="connsiteX125" fmla="*/ 933954 w 1208095"/>
                    <a:gd name="connsiteY125" fmla="*/ 761461 h 1460289"/>
                    <a:gd name="connsiteX126" fmla="*/ 922018 w 1208095"/>
                    <a:gd name="connsiteY126" fmla="*/ 773397 h 1460289"/>
                    <a:gd name="connsiteX127" fmla="*/ 922018 w 1208095"/>
                    <a:gd name="connsiteY127" fmla="*/ 785333 h 1460289"/>
                    <a:gd name="connsiteX128" fmla="*/ 928820 w 1208095"/>
                    <a:gd name="connsiteY128" fmla="*/ 792135 h 1460289"/>
                    <a:gd name="connsiteX129" fmla="*/ 935622 w 1208095"/>
                    <a:gd name="connsiteY129" fmla="*/ 792135 h 1460289"/>
                    <a:gd name="connsiteX130" fmla="*/ 949227 w 1208095"/>
                    <a:gd name="connsiteY130" fmla="*/ 797268 h 1460289"/>
                    <a:gd name="connsiteX131" fmla="*/ 962831 w 1208095"/>
                    <a:gd name="connsiteY131" fmla="*/ 805739 h 1460289"/>
                    <a:gd name="connsiteX132" fmla="*/ 986703 w 1208095"/>
                    <a:gd name="connsiteY132" fmla="*/ 816006 h 1460289"/>
                    <a:gd name="connsiteX133" fmla="*/ 1034447 w 1208095"/>
                    <a:gd name="connsiteY133" fmla="*/ 834745 h 1460289"/>
                    <a:gd name="connsiteX134" fmla="*/ 1058319 w 1208095"/>
                    <a:gd name="connsiteY134" fmla="*/ 846681 h 1460289"/>
                    <a:gd name="connsiteX135" fmla="*/ 1073592 w 1208095"/>
                    <a:gd name="connsiteY135" fmla="*/ 861954 h 1460289"/>
                    <a:gd name="connsiteX136" fmla="*/ 1126341 w 1208095"/>
                    <a:gd name="connsiteY136" fmla="*/ 880692 h 1460289"/>
                    <a:gd name="connsiteX137" fmla="*/ 1145079 w 1208095"/>
                    <a:gd name="connsiteY137" fmla="*/ 885825 h 1460289"/>
                    <a:gd name="connsiteX138" fmla="*/ 1155346 w 1208095"/>
                    <a:gd name="connsiteY138" fmla="*/ 901098 h 1460289"/>
                    <a:gd name="connsiteX139" fmla="*/ 1168951 w 1208095"/>
                    <a:gd name="connsiteY139" fmla="*/ 921505 h 1460289"/>
                    <a:gd name="connsiteX140" fmla="*/ 1189357 w 1208095"/>
                    <a:gd name="connsiteY140" fmla="*/ 940243 h 1460289"/>
                    <a:gd name="connsiteX141" fmla="*/ 1201293 w 1208095"/>
                    <a:gd name="connsiteY141" fmla="*/ 957312 h 1460289"/>
                    <a:gd name="connsiteX142" fmla="*/ 1208095 w 1208095"/>
                    <a:gd name="connsiteY142" fmla="*/ 970917 h 1460289"/>
                    <a:gd name="connsiteX143" fmla="*/ 1199625 w 1208095"/>
                    <a:gd name="connsiteY143" fmla="*/ 989655 h 1460289"/>
                    <a:gd name="connsiteX144" fmla="*/ 1194491 w 1208095"/>
                    <a:gd name="connsiteY144" fmla="*/ 1003260 h 1460289"/>
                    <a:gd name="connsiteX145" fmla="*/ 1194491 w 1208095"/>
                    <a:gd name="connsiteY145" fmla="*/ 1008393 h 1460289"/>
                    <a:gd name="connsiteX146" fmla="*/ 1192822 w 1208095"/>
                    <a:gd name="connsiteY146" fmla="*/ 1004928 h 1460289"/>
                    <a:gd name="connsiteX147" fmla="*/ 1172416 w 1208095"/>
                    <a:gd name="connsiteY147" fmla="*/ 996457 h 1460289"/>
                    <a:gd name="connsiteX148" fmla="*/ 1157143 w 1208095"/>
                    <a:gd name="connsiteY148" fmla="*/ 976050 h 1460289"/>
                    <a:gd name="connsiteX149" fmla="*/ 1148672 w 1208095"/>
                    <a:gd name="connsiteY149" fmla="*/ 957312 h 1460289"/>
                    <a:gd name="connsiteX150" fmla="*/ 1126469 w 1208095"/>
                    <a:gd name="connsiteY150" fmla="*/ 947045 h 1460289"/>
                    <a:gd name="connsiteX151" fmla="*/ 1099260 w 1208095"/>
                    <a:gd name="connsiteY151" fmla="*/ 940243 h 1460289"/>
                    <a:gd name="connsiteX152" fmla="*/ 1077057 w 1208095"/>
                    <a:gd name="connsiteY152" fmla="*/ 926639 h 1460289"/>
                    <a:gd name="connsiteX153" fmla="*/ 1065121 w 1208095"/>
                    <a:gd name="connsiteY153" fmla="*/ 918168 h 1460289"/>
                    <a:gd name="connsiteX154" fmla="*/ 1042917 w 1208095"/>
                    <a:gd name="connsiteY154" fmla="*/ 923302 h 1460289"/>
                    <a:gd name="connsiteX155" fmla="*/ 1020714 w 1208095"/>
                    <a:gd name="connsiteY155" fmla="*/ 947173 h 1460289"/>
                    <a:gd name="connsiteX156" fmla="*/ 1005441 w 1208095"/>
                    <a:gd name="connsiteY156" fmla="*/ 971045 h 1460289"/>
                    <a:gd name="connsiteX157" fmla="*/ 1001976 w 1208095"/>
                    <a:gd name="connsiteY157" fmla="*/ 988115 h 1460289"/>
                    <a:gd name="connsiteX158" fmla="*/ 996842 w 1208095"/>
                    <a:gd name="connsiteY158" fmla="*/ 1010190 h 1460289"/>
                    <a:gd name="connsiteX159" fmla="*/ 995174 w 1208095"/>
                    <a:gd name="connsiteY159" fmla="*/ 1030596 h 1460289"/>
                    <a:gd name="connsiteX160" fmla="*/ 1017377 w 1208095"/>
                    <a:gd name="connsiteY160" fmla="*/ 1039067 h 1460289"/>
                    <a:gd name="connsiteX161" fmla="*/ 1027645 w 1208095"/>
                    <a:gd name="connsiteY161" fmla="*/ 1052671 h 1460289"/>
                    <a:gd name="connsiteX162" fmla="*/ 1048051 w 1208095"/>
                    <a:gd name="connsiteY162" fmla="*/ 1062939 h 1460289"/>
                    <a:gd name="connsiteX163" fmla="*/ 1056522 w 1208095"/>
                    <a:gd name="connsiteY163" fmla="*/ 1071410 h 1460289"/>
                    <a:gd name="connsiteX164" fmla="*/ 1058190 w 1208095"/>
                    <a:gd name="connsiteY164" fmla="*/ 1093485 h 1460289"/>
                    <a:gd name="connsiteX165" fmla="*/ 1061656 w 1208095"/>
                    <a:gd name="connsiteY165" fmla="*/ 1101956 h 1460289"/>
                    <a:gd name="connsiteX166" fmla="*/ 1059987 w 1208095"/>
                    <a:gd name="connsiteY166" fmla="*/ 1119025 h 1460289"/>
                    <a:gd name="connsiteX167" fmla="*/ 1063453 w 1208095"/>
                    <a:gd name="connsiteY167" fmla="*/ 1129292 h 1460289"/>
                    <a:gd name="connsiteX168" fmla="*/ 1058319 w 1208095"/>
                    <a:gd name="connsiteY168" fmla="*/ 1137763 h 1460289"/>
                    <a:gd name="connsiteX169" fmla="*/ 1048051 w 1208095"/>
                    <a:gd name="connsiteY169" fmla="*/ 1137763 h 1460289"/>
                    <a:gd name="connsiteX170" fmla="*/ 1029313 w 1208095"/>
                    <a:gd name="connsiteY170" fmla="*/ 1149699 h 1460289"/>
                    <a:gd name="connsiteX171" fmla="*/ 1012243 w 1208095"/>
                    <a:gd name="connsiteY171" fmla="*/ 1154833 h 1460289"/>
                    <a:gd name="connsiteX172" fmla="*/ 1005441 w 1208095"/>
                    <a:gd name="connsiteY172" fmla="*/ 1165100 h 1460289"/>
                    <a:gd name="connsiteX173" fmla="*/ 1005441 w 1208095"/>
                    <a:gd name="connsiteY173" fmla="*/ 1209379 h 1460289"/>
                    <a:gd name="connsiteX174" fmla="*/ 1001976 w 1208095"/>
                    <a:gd name="connsiteY174" fmla="*/ 1221315 h 1460289"/>
                    <a:gd name="connsiteX175" fmla="*/ 986703 w 1208095"/>
                    <a:gd name="connsiteY175" fmla="*/ 1224780 h 1460289"/>
                    <a:gd name="connsiteX176" fmla="*/ 974767 w 1208095"/>
                    <a:gd name="connsiteY176" fmla="*/ 1236716 h 1460289"/>
                    <a:gd name="connsiteX177" fmla="*/ 967965 w 1208095"/>
                    <a:gd name="connsiteY177" fmla="*/ 1246983 h 1460289"/>
                    <a:gd name="connsiteX178" fmla="*/ 957698 w 1208095"/>
                    <a:gd name="connsiteY178" fmla="*/ 1269058 h 1460289"/>
                    <a:gd name="connsiteX179" fmla="*/ 952564 w 1208095"/>
                    <a:gd name="connsiteY179" fmla="*/ 1280994 h 1460289"/>
                    <a:gd name="connsiteX180" fmla="*/ 945762 w 1208095"/>
                    <a:gd name="connsiteY180" fmla="*/ 1286128 h 1460289"/>
                    <a:gd name="connsiteX181" fmla="*/ 930489 w 1208095"/>
                    <a:gd name="connsiteY181" fmla="*/ 1289593 h 1460289"/>
                    <a:gd name="connsiteX182" fmla="*/ 913419 w 1208095"/>
                    <a:gd name="connsiteY182" fmla="*/ 1287925 h 1460289"/>
                    <a:gd name="connsiteX183" fmla="*/ 915087 w 1208095"/>
                    <a:gd name="connsiteY183" fmla="*/ 1282791 h 1460289"/>
                    <a:gd name="connsiteX184" fmla="*/ 913419 w 1208095"/>
                    <a:gd name="connsiteY184" fmla="*/ 1286256 h 1460289"/>
                    <a:gd name="connsiteX185" fmla="*/ 908285 w 1208095"/>
                    <a:gd name="connsiteY185" fmla="*/ 1272652 h 1460289"/>
                    <a:gd name="connsiteX186" fmla="*/ 906617 w 1208095"/>
                    <a:gd name="connsiteY186" fmla="*/ 1247112 h 1460289"/>
                    <a:gd name="connsiteX187" fmla="*/ 913419 w 1208095"/>
                    <a:gd name="connsiteY187" fmla="*/ 1228373 h 1460289"/>
                    <a:gd name="connsiteX188" fmla="*/ 928692 w 1208095"/>
                    <a:gd name="connsiteY188" fmla="*/ 1206298 h 1460289"/>
                    <a:gd name="connsiteX189" fmla="*/ 921890 w 1208095"/>
                    <a:gd name="connsiteY189" fmla="*/ 1184223 h 1460289"/>
                    <a:gd name="connsiteX190" fmla="*/ 937163 w 1208095"/>
                    <a:gd name="connsiteY190" fmla="*/ 1173956 h 1460289"/>
                    <a:gd name="connsiteX191" fmla="*/ 966168 w 1208095"/>
                    <a:gd name="connsiteY191" fmla="*/ 1160352 h 1460289"/>
                    <a:gd name="connsiteX192" fmla="*/ 959366 w 1208095"/>
                    <a:gd name="connsiteY192" fmla="*/ 1148416 h 1460289"/>
                    <a:gd name="connsiteX193" fmla="*/ 954232 w 1208095"/>
                    <a:gd name="connsiteY193" fmla="*/ 1131346 h 1460289"/>
                    <a:gd name="connsiteX194" fmla="*/ 949099 w 1208095"/>
                    <a:gd name="connsiteY194" fmla="*/ 1117742 h 1460289"/>
                    <a:gd name="connsiteX195" fmla="*/ 940628 w 1208095"/>
                    <a:gd name="connsiteY195" fmla="*/ 1082062 h 1460289"/>
                    <a:gd name="connsiteX196" fmla="*/ 928692 w 1208095"/>
                    <a:gd name="connsiteY196" fmla="*/ 1063324 h 1460289"/>
                    <a:gd name="connsiteX197" fmla="*/ 916756 w 1208095"/>
                    <a:gd name="connsiteY197" fmla="*/ 1044586 h 1460289"/>
                    <a:gd name="connsiteX198" fmla="*/ 909954 w 1208095"/>
                    <a:gd name="connsiteY198" fmla="*/ 1019046 h 1460289"/>
                    <a:gd name="connsiteX199" fmla="*/ 906488 w 1208095"/>
                    <a:gd name="connsiteY199" fmla="*/ 1005441 h 1460289"/>
                    <a:gd name="connsiteX200" fmla="*/ 903023 w 1208095"/>
                    <a:gd name="connsiteY200" fmla="*/ 996970 h 1460289"/>
                    <a:gd name="connsiteX201" fmla="*/ 896221 w 1208095"/>
                    <a:gd name="connsiteY201" fmla="*/ 988500 h 1460289"/>
                    <a:gd name="connsiteX202" fmla="*/ 894553 w 1208095"/>
                    <a:gd name="connsiteY202" fmla="*/ 983366 h 1460289"/>
                    <a:gd name="connsiteX203" fmla="*/ 882617 w 1208095"/>
                    <a:gd name="connsiteY203" fmla="*/ 983366 h 1460289"/>
                    <a:gd name="connsiteX204" fmla="*/ 874146 w 1208095"/>
                    <a:gd name="connsiteY204" fmla="*/ 1000436 h 1460289"/>
                    <a:gd name="connsiteX205" fmla="*/ 863879 w 1208095"/>
                    <a:gd name="connsiteY205" fmla="*/ 986832 h 1460289"/>
                    <a:gd name="connsiteX206" fmla="*/ 853611 w 1208095"/>
                    <a:gd name="connsiteY206" fmla="*/ 976564 h 1460289"/>
                    <a:gd name="connsiteX207" fmla="*/ 829739 w 1208095"/>
                    <a:gd name="connsiteY207" fmla="*/ 968093 h 1460289"/>
                    <a:gd name="connsiteX208" fmla="*/ 819472 w 1208095"/>
                    <a:gd name="connsiteY208" fmla="*/ 952820 h 1460289"/>
                    <a:gd name="connsiteX209" fmla="*/ 822937 w 1208095"/>
                    <a:gd name="connsiteY209" fmla="*/ 947687 h 1460289"/>
                    <a:gd name="connsiteX210" fmla="*/ 824606 w 1208095"/>
                    <a:gd name="connsiteY210" fmla="*/ 939216 h 1460289"/>
                    <a:gd name="connsiteX211" fmla="*/ 816135 w 1208095"/>
                    <a:gd name="connsiteY211" fmla="*/ 917141 h 1460289"/>
                    <a:gd name="connsiteX212" fmla="*/ 807664 w 1208095"/>
                    <a:gd name="connsiteY212" fmla="*/ 906874 h 1460289"/>
                    <a:gd name="connsiteX213" fmla="*/ 797397 w 1208095"/>
                    <a:gd name="connsiteY213" fmla="*/ 903409 h 1460289"/>
                    <a:gd name="connsiteX214" fmla="*/ 780327 w 1208095"/>
                    <a:gd name="connsiteY214" fmla="*/ 906874 h 1460289"/>
                    <a:gd name="connsiteX215" fmla="*/ 761589 w 1208095"/>
                    <a:gd name="connsiteY215" fmla="*/ 908542 h 1460289"/>
                    <a:gd name="connsiteX216" fmla="*/ 763258 w 1208095"/>
                    <a:gd name="connsiteY216" fmla="*/ 893269 h 1460289"/>
                    <a:gd name="connsiteX217" fmla="*/ 761589 w 1208095"/>
                    <a:gd name="connsiteY217" fmla="*/ 889804 h 1460289"/>
                    <a:gd name="connsiteX218" fmla="*/ 727578 w 1208095"/>
                    <a:gd name="connsiteY218" fmla="*/ 874531 h 1460289"/>
                    <a:gd name="connsiteX219" fmla="*/ 720776 w 1208095"/>
                    <a:gd name="connsiteY219" fmla="*/ 854124 h 1460289"/>
                    <a:gd name="connsiteX220" fmla="*/ 707171 w 1208095"/>
                    <a:gd name="connsiteY220" fmla="*/ 837055 h 1460289"/>
                    <a:gd name="connsiteX221" fmla="*/ 691899 w 1208095"/>
                    <a:gd name="connsiteY221" fmla="*/ 821782 h 1460289"/>
                    <a:gd name="connsiteX222" fmla="*/ 681631 w 1208095"/>
                    <a:gd name="connsiteY222" fmla="*/ 818317 h 1460289"/>
                    <a:gd name="connsiteX223" fmla="*/ 628882 w 1208095"/>
                    <a:gd name="connsiteY223" fmla="*/ 814851 h 1460289"/>
                    <a:gd name="connsiteX224" fmla="*/ 616946 w 1208095"/>
                    <a:gd name="connsiteY224" fmla="*/ 818317 h 1460289"/>
                    <a:gd name="connsiteX225" fmla="*/ 598208 w 1208095"/>
                    <a:gd name="connsiteY225" fmla="*/ 799578 h 1460289"/>
                    <a:gd name="connsiteX226" fmla="*/ 570999 w 1208095"/>
                    <a:gd name="connsiteY226" fmla="*/ 779172 h 1460289"/>
                    <a:gd name="connsiteX227" fmla="*/ 547127 w 1208095"/>
                    <a:gd name="connsiteY227" fmla="*/ 751963 h 1460289"/>
                    <a:gd name="connsiteX228" fmla="*/ 523255 w 1208095"/>
                    <a:gd name="connsiteY228" fmla="*/ 719621 h 1460289"/>
                    <a:gd name="connsiteX229" fmla="*/ 512988 w 1208095"/>
                    <a:gd name="connsiteY229" fmla="*/ 704348 h 1460289"/>
                    <a:gd name="connsiteX230" fmla="*/ 494250 w 1208095"/>
                    <a:gd name="connsiteY230" fmla="*/ 700883 h 1460289"/>
                    <a:gd name="connsiteX231" fmla="*/ 483982 w 1208095"/>
                    <a:gd name="connsiteY231" fmla="*/ 683813 h 1460289"/>
                    <a:gd name="connsiteX232" fmla="*/ 468710 w 1208095"/>
                    <a:gd name="connsiteY232" fmla="*/ 661738 h 1460289"/>
                    <a:gd name="connsiteX233" fmla="*/ 453437 w 1208095"/>
                    <a:gd name="connsiteY233" fmla="*/ 646465 h 1460289"/>
                    <a:gd name="connsiteX234" fmla="*/ 439832 w 1208095"/>
                    <a:gd name="connsiteY234" fmla="*/ 646465 h 1460289"/>
                    <a:gd name="connsiteX235" fmla="*/ 424560 w 1208095"/>
                    <a:gd name="connsiteY235" fmla="*/ 649931 h 1460289"/>
                    <a:gd name="connsiteX236" fmla="*/ 419426 w 1208095"/>
                    <a:gd name="connsiteY236" fmla="*/ 622721 h 1460289"/>
                    <a:gd name="connsiteX237" fmla="*/ 400688 w 1208095"/>
                    <a:gd name="connsiteY237" fmla="*/ 597181 h 1460289"/>
                    <a:gd name="connsiteX238" fmla="*/ 370014 w 1208095"/>
                    <a:gd name="connsiteY238" fmla="*/ 564839 h 1460289"/>
                    <a:gd name="connsiteX239" fmla="*/ 364880 w 1208095"/>
                    <a:gd name="connsiteY239" fmla="*/ 558037 h 1460289"/>
                    <a:gd name="connsiteX240" fmla="*/ 366548 w 1208095"/>
                    <a:gd name="connsiteY240" fmla="*/ 544432 h 1460289"/>
                    <a:gd name="connsiteX241" fmla="*/ 361415 w 1208095"/>
                    <a:gd name="connsiteY241" fmla="*/ 522357 h 1460289"/>
                    <a:gd name="connsiteX242" fmla="*/ 349479 w 1208095"/>
                    <a:gd name="connsiteY242" fmla="*/ 486678 h 1460289"/>
                    <a:gd name="connsiteX243" fmla="*/ 342677 w 1208095"/>
                    <a:gd name="connsiteY243" fmla="*/ 456004 h 1460289"/>
                    <a:gd name="connsiteX244" fmla="*/ 339211 w 1208095"/>
                    <a:gd name="connsiteY244" fmla="*/ 433929 h 1460289"/>
                    <a:gd name="connsiteX245" fmla="*/ 335746 w 1208095"/>
                    <a:gd name="connsiteY245" fmla="*/ 425458 h 1460289"/>
                    <a:gd name="connsiteX246" fmla="*/ 305072 w 1208095"/>
                    <a:gd name="connsiteY246" fmla="*/ 410185 h 1460289"/>
                    <a:gd name="connsiteX247" fmla="*/ 250526 w 1208095"/>
                    <a:gd name="connsiteY247" fmla="*/ 372709 h 1460289"/>
                    <a:gd name="connsiteX248" fmla="*/ 233456 w 1208095"/>
                    <a:gd name="connsiteY248" fmla="*/ 360773 h 1460289"/>
                    <a:gd name="connsiteX249" fmla="*/ 216387 w 1208095"/>
                    <a:gd name="connsiteY249" fmla="*/ 353971 h 1460289"/>
                    <a:gd name="connsiteX250" fmla="*/ 201114 w 1208095"/>
                    <a:gd name="connsiteY250" fmla="*/ 352302 h 1460289"/>
                    <a:gd name="connsiteX251" fmla="*/ 182376 w 1208095"/>
                    <a:gd name="connsiteY251" fmla="*/ 355768 h 1460289"/>
                    <a:gd name="connsiteX252" fmla="*/ 165306 w 1208095"/>
                    <a:gd name="connsiteY252" fmla="*/ 366035 h 1460289"/>
                    <a:gd name="connsiteX253" fmla="*/ 161841 w 1208095"/>
                    <a:gd name="connsiteY253" fmla="*/ 374506 h 1460289"/>
                    <a:gd name="connsiteX254" fmla="*/ 153370 w 1208095"/>
                    <a:gd name="connsiteY254" fmla="*/ 379639 h 1460289"/>
                    <a:gd name="connsiteX255" fmla="*/ 132964 w 1208095"/>
                    <a:gd name="connsiteY255" fmla="*/ 401714 h 1460289"/>
                    <a:gd name="connsiteX256" fmla="*/ 129498 w 1208095"/>
                    <a:gd name="connsiteY256" fmla="*/ 415319 h 1460289"/>
                    <a:gd name="connsiteX257" fmla="*/ 119231 w 1208095"/>
                    <a:gd name="connsiteY257" fmla="*/ 418784 h 1460289"/>
                    <a:gd name="connsiteX258" fmla="*/ 98824 w 1208095"/>
                    <a:gd name="connsiteY258" fmla="*/ 425586 h 1460289"/>
                    <a:gd name="connsiteX259" fmla="*/ 80086 w 1208095"/>
                    <a:gd name="connsiteY259" fmla="*/ 425586 h 1460289"/>
                    <a:gd name="connsiteX260" fmla="*/ 66482 w 1208095"/>
                    <a:gd name="connsiteY260" fmla="*/ 422121 h 1460289"/>
                    <a:gd name="connsiteX261" fmla="*/ 64813 w 1208095"/>
                    <a:gd name="connsiteY261" fmla="*/ 416987 h 1460289"/>
                    <a:gd name="connsiteX262" fmla="*/ 69947 w 1208095"/>
                    <a:gd name="connsiteY262" fmla="*/ 403383 h 1460289"/>
                    <a:gd name="connsiteX263" fmla="*/ 71616 w 1208095"/>
                    <a:gd name="connsiteY263" fmla="*/ 388110 h 1460289"/>
                    <a:gd name="connsiteX264" fmla="*/ 68150 w 1208095"/>
                    <a:gd name="connsiteY264" fmla="*/ 374506 h 1460289"/>
                    <a:gd name="connsiteX265" fmla="*/ 54546 w 1208095"/>
                    <a:gd name="connsiteY265" fmla="*/ 369372 h 1460289"/>
                    <a:gd name="connsiteX266" fmla="*/ 37476 w 1208095"/>
                    <a:gd name="connsiteY266" fmla="*/ 367703 h 1460289"/>
                    <a:gd name="connsiteX267" fmla="*/ 22203 w 1208095"/>
                    <a:gd name="connsiteY267" fmla="*/ 362570 h 1460289"/>
                    <a:gd name="connsiteX268" fmla="*/ 13733 w 1208095"/>
                    <a:gd name="connsiteY268" fmla="*/ 345500 h 1460289"/>
                    <a:gd name="connsiteX269" fmla="*/ 10267 w 1208095"/>
                    <a:gd name="connsiteY269" fmla="*/ 325093 h 1460289"/>
                    <a:gd name="connsiteX270" fmla="*/ 11936 w 1208095"/>
                    <a:gd name="connsiteY270" fmla="*/ 304687 h 1460289"/>
                    <a:gd name="connsiteX271" fmla="*/ 17070 w 1208095"/>
                    <a:gd name="connsiteY271" fmla="*/ 287617 h 1460289"/>
                    <a:gd name="connsiteX272" fmla="*/ 17070 w 1208095"/>
                    <a:gd name="connsiteY272" fmla="*/ 274013 h 1460289"/>
                    <a:gd name="connsiteX273" fmla="*/ 8599 w 1208095"/>
                    <a:gd name="connsiteY273" fmla="*/ 267211 h 1460289"/>
                    <a:gd name="connsiteX274" fmla="*/ 3465 w 1208095"/>
                    <a:gd name="connsiteY274" fmla="*/ 267211 h 1460289"/>
                    <a:gd name="connsiteX275" fmla="*/ 0 w 1208095"/>
                    <a:gd name="connsiteY275" fmla="*/ 256943 h 1460289"/>
                    <a:gd name="connsiteX276" fmla="*/ 0 w 1208095"/>
                    <a:gd name="connsiteY276" fmla="*/ 248473 h 1460289"/>
                    <a:gd name="connsiteX277" fmla="*/ 5134 w 1208095"/>
                    <a:gd name="connsiteY277" fmla="*/ 234868 h 1460289"/>
                    <a:gd name="connsiteX278" fmla="*/ 15401 w 1208095"/>
                    <a:gd name="connsiteY278" fmla="*/ 222932 h 1460289"/>
                    <a:gd name="connsiteX279" fmla="*/ 37604 w 1208095"/>
                    <a:gd name="connsiteY279" fmla="*/ 212665 h 1460289"/>
                    <a:gd name="connsiteX280" fmla="*/ 34139 w 1208095"/>
                    <a:gd name="connsiteY280" fmla="*/ 195595 h 1460289"/>
                    <a:gd name="connsiteX281" fmla="*/ 30674 w 1208095"/>
                    <a:gd name="connsiteY281" fmla="*/ 180322 h 1460289"/>
                    <a:gd name="connsiteX282" fmla="*/ 23872 w 1208095"/>
                    <a:gd name="connsiteY282" fmla="*/ 158247 h 1460289"/>
                    <a:gd name="connsiteX283" fmla="*/ 22203 w 1208095"/>
                    <a:gd name="connsiteY283" fmla="*/ 146311 h 1460289"/>
                    <a:gd name="connsiteX284" fmla="*/ 18738 w 1208095"/>
                    <a:gd name="connsiteY284" fmla="*/ 136044 h 1460289"/>
                    <a:gd name="connsiteX285" fmla="*/ 22203 w 1208095"/>
                    <a:gd name="connsiteY285" fmla="*/ 127573 h 1460289"/>
                    <a:gd name="connsiteX286" fmla="*/ 29006 w 1208095"/>
                    <a:gd name="connsiteY286" fmla="*/ 127573 h 1460289"/>
                    <a:gd name="connsiteX287" fmla="*/ 40941 w 1208095"/>
                    <a:gd name="connsiteY287" fmla="*/ 129242 h 1460289"/>
                    <a:gd name="connsiteX288" fmla="*/ 56214 w 1208095"/>
                    <a:gd name="connsiteY288" fmla="*/ 130910 h 1460289"/>
                    <a:gd name="connsiteX289" fmla="*/ 68150 w 1208095"/>
                    <a:gd name="connsiteY289" fmla="*/ 127573 h 1460289"/>
                    <a:gd name="connsiteX290" fmla="*/ 85220 w 1208095"/>
                    <a:gd name="connsiteY290" fmla="*/ 124108 h 1460289"/>
                    <a:gd name="connsiteX291" fmla="*/ 100493 w 1208095"/>
                    <a:gd name="connsiteY291" fmla="*/ 124108 h 1460289"/>
                    <a:gd name="connsiteX292" fmla="*/ 122696 w 1208095"/>
                    <a:gd name="connsiteY292" fmla="*/ 127573 h 1460289"/>
                    <a:gd name="connsiteX293" fmla="*/ 129498 w 1208095"/>
                    <a:gd name="connsiteY293" fmla="*/ 120771 h 1460289"/>
                    <a:gd name="connsiteX294" fmla="*/ 144771 w 1208095"/>
                    <a:gd name="connsiteY294" fmla="*/ 113969 h 1460289"/>
                    <a:gd name="connsiteX295" fmla="*/ 151573 w 1208095"/>
                    <a:gd name="connsiteY295" fmla="*/ 105498 h 1460289"/>
                    <a:gd name="connsiteX296" fmla="*/ 153242 w 1208095"/>
                    <a:gd name="connsiteY296" fmla="*/ 88429 h 1460289"/>
                    <a:gd name="connsiteX297" fmla="*/ 165178 w 1208095"/>
                    <a:gd name="connsiteY297" fmla="*/ 76492 h 1460289"/>
                    <a:gd name="connsiteX298" fmla="*/ 185584 w 1208095"/>
                    <a:gd name="connsiteY298" fmla="*/ 68022 h 1460289"/>
                    <a:gd name="connsiteX299" fmla="*/ 185584 w 1208095"/>
                    <a:gd name="connsiteY299" fmla="*/ 78289 h 1460289"/>
                    <a:gd name="connsiteX300" fmla="*/ 192386 w 1208095"/>
                    <a:gd name="connsiteY300" fmla="*/ 103830 h 1460289"/>
                    <a:gd name="connsiteX301" fmla="*/ 211125 w 1208095"/>
                    <a:gd name="connsiteY301" fmla="*/ 119103 h 1460289"/>
                    <a:gd name="connsiteX302" fmla="*/ 221392 w 1208095"/>
                    <a:gd name="connsiteY302" fmla="*/ 134375 h 1460289"/>
                    <a:gd name="connsiteX303" fmla="*/ 233328 w 1208095"/>
                    <a:gd name="connsiteY303" fmla="*/ 142846 h 1460289"/>
                    <a:gd name="connsiteX304" fmla="*/ 236793 w 1208095"/>
                    <a:gd name="connsiteY304" fmla="*/ 136044 h 1460289"/>
                    <a:gd name="connsiteX305" fmla="*/ 243596 w 1208095"/>
                    <a:gd name="connsiteY305" fmla="*/ 118974 h 1460289"/>
                    <a:gd name="connsiteX306" fmla="*/ 264002 w 1208095"/>
                    <a:gd name="connsiteY306" fmla="*/ 86632 h 1460289"/>
                    <a:gd name="connsiteX307" fmla="*/ 270804 w 1208095"/>
                    <a:gd name="connsiteY307" fmla="*/ 67894 h 1460289"/>
                    <a:gd name="connsiteX308" fmla="*/ 282740 w 1208095"/>
                    <a:gd name="connsiteY308" fmla="*/ 74696 h 1460289"/>
                    <a:gd name="connsiteX309" fmla="*/ 293008 w 1208095"/>
                    <a:gd name="connsiteY309" fmla="*/ 84963 h 1460289"/>
                    <a:gd name="connsiteX310" fmla="*/ 313414 w 1208095"/>
                    <a:gd name="connsiteY310" fmla="*/ 88429 h 1460289"/>
                    <a:gd name="connsiteX311" fmla="*/ 349222 w 1208095"/>
                    <a:gd name="connsiteY311" fmla="*/ 96899 h 1460289"/>
                    <a:gd name="connsiteX312" fmla="*/ 352687 w 1208095"/>
                    <a:gd name="connsiteY312" fmla="*/ 90097 h 1460289"/>
                    <a:gd name="connsiteX313" fmla="*/ 347554 w 1208095"/>
                    <a:gd name="connsiteY313" fmla="*/ 79830 h 1460289"/>
                    <a:gd name="connsiteX314" fmla="*/ 345885 w 1208095"/>
                    <a:gd name="connsiteY314" fmla="*/ 66225 h 1460289"/>
                    <a:gd name="connsiteX315" fmla="*/ 351019 w 1208095"/>
                    <a:gd name="connsiteY315" fmla="*/ 55958 h 1460289"/>
                    <a:gd name="connsiteX316" fmla="*/ 369757 w 1208095"/>
                    <a:gd name="connsiteY316" fmla="*/ 55958 h 1460289"/>
                    <a:gd name="connsiteX317" fmla="*/ 378228 w 1208095"/>
                    <a:gd name="connsiteY317" fmla="*/ 52621 h 1460289"/>
                    <a:gd name="connsiteX318" fmla="*/ 376559 w 1208095"/>
                    <a:gd name="connsiteY318" fmla="*/ 39016 h 1460289"/>
                    <a:gd name="connsiteX319" fmla="*/ 380024 w 1208095"/>
                    <a:gd name="connsiteY319" fmla="*/ 28749 h 1460289"/>
                    <a:gd name="connsiteX320" fmla="*/ 385158 w 1208095"/>
                    <a:gd name="connsiteY320" fmla="*/ 20278 h 1460289"/>
                    <a:gd name="connsiteX321" fmla="*/ 390292 w 1208095"/>
                    <a:gd name="connsiteY321" fmla="*/ 25412 h 1460289"/>
                    <a:gd name="connsiteX322" fmla="*/ 405565 w 1208095"/>
                    <a:gd name="connsiteY322" fmla="*/ 28877 h 1460289"/>
                    <a:gd name="connsiteX323" fmla="*/ 414035 w 1208095"/>
                    <a:gd name="connsiteY323" fmla="*/ 28877 h 1460289"/>
                    <a:gd name="connsiteX324" fmla="*/ 441244 w 1208095"/>
                    <a:gd name="connsiteY324" fmla="*/ 22075 h 1460289"/>
                    <a:gd name="connsiteX325" fmla="*/ 453180 w 1208095"/>
                    <a:gd name="connsiteY325" fmla="*/ 16941 h 1460289"/>
                    <a:gd name="connsiteX326" fmla="*/ 475383 w 1208095"/>
                    <a:gd name="connsiteY326" fmla="*/ 8471 h 1460289"/>
                    <a:gd name="connsiteX327" fmla="*/ 509394 w 1208095"/>
                    <a:gd name="connsiteY327" fmla="*/ 8471 h 1460289"/>
                    <a:gd name="connsiteX328" fmla="*/ 528133 w 1208095"/>
                    <a:gd name="connsiteY328" fmla="*/ 6802 h 1460289"/>
                    <a:gd name="connsiteX329" fmla="*/ 534935 w 1208095"/>
                    <a:gd name="connsiteY329" fmla="*/ 0 h 1460289"/>
                    <a:gd name="connsiteX330" fmla="*/ 546871 w 1208095"/>
                    <a:gd name="connsiteY330" fmla="*/ 0 h 1460289"/>
                    <a:gd name="connsiteX331" fmla="*/ 550336 w 1208095"/>
                    <a:gd name="connsiteY331" fmla="*/ 3465 h 1460289"/>
                    <a:gd name="connsiteX332" fmla="*/ 548668 w 1208095"/>
                    <a:gd name="connsiteY332" fmla="*/ 11936 h 1460289"/>
                    <a:gd name="connsiteX333" fmla="*/ 552133 w 1208095"/>
                    <a:gd name="connsiteY333" fmla="*/ 27209 h 1460289"/>
                    <a:gd name="connsiteX334" fmla="*/ 558935 w 1208095"/>
                    <a:gd name="connsiteY334" fmla="*/ 39145 h 1460289"/>
                    <a:gd name="connsiteX335" fmla="*/ 565737 w 1208095"/>
                    <a:gd name="connsiteY335" fmla="*/ 45947 h 1460289"/>
                    <a:gd name="connsiteX336" fmla="*/ 579342 w 1208095"/>
                    <a:gd name="connsiteY336" fmla="*/ 52749 h 1460289"/>
                    <a:gd name="connsiteX337" fmla="*/ 586144 w 1208095"/>
                    <a:gd name="connsiteY337" fmla="*/ 54417 h 1460289"/>
                    <a:gd name="connsiteX338" fmla="*/ 603213 w 1208095"/>
                    <a:gd name="connsiteY338" fmla="*/ 66354 h 1460289"/>
                    <a:gd name="connsiteX339" fmla="*/ 620283 w 1208095"/>
                    <a:gd name="connsiteY339" fmla="*/ 69690 h 1460289"/>
                    <a:gd name="connsiteX340" fmla="*/ 635556 w 1208095"/>
                    <a:gd name="connsiteY340" fmla="*/ 73156 h 1460289"/>
                    <a:gd name="connsiteX341" fmla="*/ 657759 w 1208095"/>
                    <a:gd name="connsiteY341" fmla="*/ 74824 h 1460289"/>
                    <a:gd name="connsiteX342" fmla="*/ 673032 w 1208095"/>
                    <a:gd name="connsiteY342" fmla="*/ 79958 h 1460289"/>
                    <a:gd name="connsiteX343" fmla="*/ 681503 w 1208095"/>
                    <a:gd name="connsiteY343" fmla="*/ 83423 h 1460289"/>
                    <a:gd name="connsiteX344" fmla="*/ 695107 w 1208095"/>
                    <a:gd name="connsiteY344" fmla="*/ 85092 h 1460289"/>
                    <a:gd name="connsiteX345" fmla="*/ 684840 w 1208095"/>
                    <a:gd name="connsiteY345" fmla="*/ 93562 h 1460289"/>
                    <a:gd name="connsiteX346" fmla="*/ 676369 w 1208095"/>
                    <a:gd name="connsiteY346" fmla="*/ 102033 h 1460289"/>
                    <a:gd name="connsiteX347" fmla="*/ 671235 w 1208095"/>
                    <a:gd name="connsiteY347" fmla="*/ 115637 h 1460289"/>
                    <a:gd name="connsiteX348" fmla="*/ 671235 w 1208095"/>
                    <a:gd name="connsiteY348" fmla="*/ 124108 h 1460289"/>
                    <a:gd name="connsiteX349" fmla="*/ 676369 w 1208095"/>
                    <a:gd name="connsiteY349" fmla="*/ 125776 h 1460289"/>
                    <a:gd name="connsiteX350" fmla="*/ 683171 w 1208095"/>
                    <a:gd name="connsiteY350" fmla="*/ 124108 h 1460289"/>
                    <a:gd name="connsiteX351" fmla="*/ 684840 w 1208095"/>
                    <a:gd name="connsiteY351" fmla="*/ 124108 h 1460289"/>
                    <a:gd name="connsiteX352" fmla="*/ 681374 w 1208095"/>
                    <a:gd name="connsiteY352" fmla="*/ 136044 h 1460289"/>
                    <a:gd name="connsiteX353" fmla="*/ 677909 w 1208095"/>
                    <a:gd name="connsiteY353" fmla="*/ 151317 h 1460289"/>
                    <a:gd name="connsiteX354" fmla="*/ 683043 w 1208095"/>
                    <a:gd name="connsiteY354" fmla="*/ 159788 h 1460289"/>
                    <a:gd name="connsiteX355" fmla="*/ 686508 w 1208095"/>
                    <a:gd name="connsiteY355" fmla="*/ 161456 h 1460289"/>
                    <a:gd name="connsiteX356" fmla="*/ 686508 w 1208095"/>
                    <a:gd name="connsiteY356" fmla="*/ 176729 h 1460289"/>
                    <a:gd name="connsiteX357" fmla="*/ 689973 w 1208095"/>
                    <a:gd name="connsiteY357" fmla="*/ 180194 h 1460289"/>
                    <a:gd name="connsiteX358" fmla="*/ 700241 w 1208095"/>
                    <a:gd name="connsiteY358" fmla="*/ 183659 h 1460289"/>
                    <a:gd name="connsiteX359" fmla="*/ 703706 w 1208095"/>
                    <a:gd name="connsiteY359" fmla="*/ 187124 h 1460289"/>
                    <a:gd name="connsiteX360" fmla="*/ 708840 w 1208095"/>
                    <a:gd name="connsiteY360" fmla="*/ 195595 h 1460289"/>
                    <a:gd name="connsiteX361" fmla="*/ 715642 w 1208095"/>
                    <a:gd name="connsiteY361" fmla="*/ 199061 h 1460289"/>
                    <a:gd name="connsiteX362" fmla="*/ 719107 w 1208095"/>
                    <a:gd name="connsiteY362" fmla="*/ 207531 h 1460289"/>
                    <a:gd name="connsiteX363" fmla="*/ 717439 w 1208095"/>
                    <a:gd name="connsiteY363" fmla="*/ 214333 h 1460289"/>
                    <a:gd name="connsiteX364" fmla="*/ 710637 w 1208095"/>
                    <a:gd name="connsiteY364" fmla="*/ 219467 h 1460289"/>
                    <a:gd name="connsiteX365" fmla="*/ 700369 w 1208095"/>
                    <a:gd name="connsiteY365" fmla="*/ 222932 h 1460289"/>
                    <a:gd name="connsiteX366" fmla="*/ 691899 w 1208095"/>
                    <a:gd name="connsiteY366" fmla="*/ 219467 h 1460289"/>
                    <a:gd name="connsiteX367" fmla="*/ 891087 w 1208095"/>
                    <a:gd name="connsiteY367" fmla="*/ 1235561 h 1460289"/>
                    <a:gd name="connsiteX368" fmla="*/ 897890 w 1208095"/>
                    <a:gd name="connsiteY368" fmla="*/ 1233892 h 1460289"/>
                    <a:gd name="connsiteX369" fmla="*/ 891087 w 1208095"/>
                    <a:gd name="connsiteY369" fmla="*/ 1237358 h 1460289"/>
                    <a:gd name="connsiteX370" fmla="*/ 887622 w 1208095"/>
                    <a:gd name="connsiteY370" fmla="*/ 1259433 h 1460289"/>
                    <a:gd name="connsiteX371" fmla="*/ 875686 w 1208095"/>
                    <a:gd name="connsiteY371" fmla="*/ 1279839 h 1460289"/>
                    <a:gd name="connsiteX372" fmla="*/ 860413 w 1208095"/>
                    <a:gd name="connsiteY372" fmla="*/ 1303711 h 1460289"/>
                    <a:gd name="connsiteX373" fmla="*/ 846809 w 1208095"/>
                    <a:gd name="connsiteY373" fmla="*/ 1336054 h 1460289"/>
                    <a:gd name="connsiteX374" fmla="*/ 838338 w 1208095"/>
                    <a:gd name="connsiteY374" fmla="*/ 1356460 h 1460289"/>
                    <a:gd name="connsiteX375" fmla="*/ 838338 w 1208095"/>
                    <a:gd name="connsiteY375" fmla="*/ 1368396 h 1460289"/>
                    <a:gd name="connsiteX376" fmla="*/ 846809 w 1208095"/>
                    <a:gd name="connsiteY376" fmla="*/ 1376867 h 1460289"/>
                    <a:gd name="connsiteX377" fmla="*/ 848477 w 1208095"/>
                    <a:gd name="connsiteY377" fmla="*/ 1387134 h 1460289"/>
                    <a:gd name="connsiteX378" fmla="*/ 853611 w 1208095"/>
                    <a:gd name="connsiteY378" fmla="*/ 1400739 h 1460289"/>
                    <a:gd name="connsiteX379" fmla="*/ 858745 w 1208095"/>
                    <a:gd name="connsiteY379" fmla="*/ 1411006 h 1460289"/>
                    <a:gd name="connsiteX380" fmla="*/ 851943 w 1208095"/>
                    <a:gd name="connsiteY380" fmla="*/ 1424610 h 1460289"/>
                    <a:gd name="connsiteX381" fmla="*/ 845140 w 1208095"/>
                    <a:gd name="connsiteY381" fmla="*/ 1445017 h 1460289"/>
                    <a:gd name="connsiteX382" fmla="*/ 843472 w 1208095"/>
                    <a:gd name="connsiteY382" fmla="*/ 1458621 h 1460289"/>
                    <a:gd name="connsiteX383" fmla="*/ 829868 w 1208095"/>
                    <a:gd name="connsiteY383" fmla="*/ 1460290 h 1460289"/>
                    <a:gd name="connsiteX384" fmla="*/ 811130 w 1208095"/>
                    <a:gd name="connsiteY384" fmla="*/ 1458621 h 1460289"/>
                    <a:gd name="connsiteX385" fmla="*/ 787258 w 1208095"/>
                    <a:gd name="connsiteY385" fmla="*/ 1451819 h 1460289"/>
                    <a:gd name="connsiteX386" fmla="*/ 763386 w 1208095"/>
                    <a:gd name="connsiteY386" fmla="*/ 1436546 h 1460289"/>
                    <a:gd name="connsiteX387" fmla="*/ 744648 w 1208095"/>
                    <a:gd name="connsiteY387" fmla="*/ 1412675 h 1460289"/>
                    <a:gd name="connsiteX388" fmla="*/ 715642 w 1208095"/>
                    <a:gd name="connsiteY388" fmla="*/ 1402407 h 1460289"/>
                    <a:gd name="connsiteX389" fmla="*/ 696904 w 1208095"/>
                    <a:gd name="connsiteY389" fmla="*/ 1400739 h 1460289"/>
                    <a:gd name="connsiteX390" fmla="*/ 681631 w 1208095"/>
                    <a:gd name="connsiteY390" fmla="*/ 1392268 h 1460289"/>
                    <a:gd name="connsiteX391" fmla="*/ 664562 w 1208095"/>
                    <a:gd name="connsiteY391" fmla="*/ 1376995 h 1460289"/>
                    <a:gd name="connsiteX392" fmla="*/ 640690 w 1208095"/>
                    <a:gd name="connsiteY392" fmla="*/ 1365059 h 1460289"/>
                    <a:gd name="connsiteX393" fmla="*/ 616818 w 1208095"/>
                    <a:gd name="connsiteY393" fmla="*/ 1346321 h 1460289"/>
                    <a:gd name="connsiteX394" fmla="*/ 591277 w 1208095"/>
                    <a:gd name="connsiteY394" fmla="*/ 1334385 h 1460289"/>
                    <a:gd name="connsiteX395" fmla="*/ 557267 w 1208095"/>
                    <a:gd name="connsiteY395" fmla="*/ 1325914 h 1460289"/>
                    <a:gd name="connsiteX396" fmla="*/ 545331 w 1208095"/>
                    <a:gd name="connsiteY396" fmla="*/ 1310642 h 1460289"/>
                    <a:gd name="connsiteX397" fmla="*/ 540197 w 1208095"/>
                    <a:gd name="connsiteY397" fmla="*/ 1283433 h 1460289"/>
                    <a:gd name="connsiteX398" fmla="*/ 545331 w 1208095"/>
                    <a:gd name="connsiteY398" fmla="*/ 1266363 h 1460289"/>
                    <a:gd name="connsiteX399" fmla="*/ 548796 w 1208095"/>
                    <a:gd name="connsiteY399" fmla="*/ 1259561 h 1460289"/>
                    <a:gd name="connsiteX400" fmla="*/ 553929 w 1208095"/>
                    <a:gd name="connsiteY400" fmla="*/ 1251090 h 1460289"/>
                    <a:gd name="connsiteX401" fmla="*/ 564197 w 1208095"/>
                    <a:gd name="connsiteY401" fmla="*/ 1247625 h 1460289"/>
                    <a:gd name="connsiteX402" fmla="*/ 570999 w 1208095"/>
                    <a:gd name="connsiteY402" fmla="*/ 1251090 h 1460289"/>
                    <a:gd name="connsiteX403" fmla="*/ 582935 w 1208095"/>
                    <a:gd name="connsiteY403" fmla="*/ 1261358 h 1460289"/>
                    <a:gd name="connsiteX404" fmla="*/ 594871 w 1208095"/>
                    <a:gd name="connsiteY404" fmla="*/ 1261358 h 1460289"/>
                    <a:gd name="connsiteX405" fmla="*/ 610144 w 1208095"/>
                    <a:gd name="connsiteY405" fmla="*/ 1251090 h 1460289"/>
                    <a:gd name="connsiteX406" fmla="*/ 628882 w 1208095"/>
                    <a:gd name="connsiteY406" fmla="*/ 1242620 h 1460289"/>
                    <a:gd name="connsiteX407" fmla="*/ 645952 w 1208095"/>
                    <a:gd name="connsiteY407" fmla="*/ 1252887 h 1460289"/>
                    <a:gd name="connsiteX408" fmla="*/ 671492 w 1208095"/>
                    <a:gd name="connsiteY408" fmla="*/ 1263155 h 1460289"/>
                    <a:gd name="connsiteX409" fmla="*/ 678294 w 1208095"/>
                    <a:gd name="connsiteY409" fmla="*/ 1278428 h 1460289"/>
                    <a:gd name="connsiteX410" fmla="*/ 693567 w 1208095"/>
                    <a:gd name="connsiteY410" fmla="*/ 1278428 h 1460289"/>
                    <a:gd name="connsiteX411" fmla="*/ 708840 w 1208095"/>
                    <a:gd name="connsiteY411" fmla="*/ 1273294 h 1460289"/>
                    <a:gd name="connsiteX412" fmla="*/ 729246 w 1208095"/>
                    <a:gd name="connsiteY412" fmla="*/ 1271625 h 1460289"/>
                    <a:gd name="connsiteX413" fmla="*/ 771857 w 1208095"/>
                    <a:gd name="connsiteY413" fmla="*/ 1266491 h 1460289"/>
                    <a:gd name="connsiteX414" fmla="*/ 788926 w 1208095"/>
                    <a:gd name="connsiteY414" fmla="*/ 1261358 h 1460289"/>
                    <a:gd name="connsiteX415" fmla="*/ 807664 w 1208095"/>
                    <a:gd name="connsiteY415" fmla="*/ 1252887 h 1460289"/>
                    <a:gd name="connsiteX416" fmla="*/ 845140 w 1208095"/>
                    <a:gd name="connsiteY416" fmla="*/ 1252887 h 1460289"/>
                    <a:gd name="connsiteX417" fmla="*/ 857076 w 1208095"/>
                    <a:gd name="connsiteY417" fmla="*/ 1242620 h 1460289"/>
                    <a:gd name="connsiteX418" fmla="*/ 862210 w 1208095"/>
                    <a:gd name="connsiteY418" fmla="*/ 1242620 h 1460289"/>
                    <a:gd name="connsiteX419" fmla="*/ 880948 w 1208095"/>
                    <a:gd name="connsiteY419" fmla="*/ 1240951 h 1460289"/>
                    <a:gd name="connsiteX420" fmla="*/ 891216 w 1208095"/>
                    <a:gd name="connsiteY420" fmla="*/ 1237486 h 1460289"/>
                    <a:gd name="connsiteX421" fmla="*/ 891216 w 1208095"/>
                    <a:gd name="connsiteY421" fmla="*/ 1235818 h 1460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289">
                      <a:moveTo>
                        <a:pt x="197905" y="789953"/>
                      </a:moveTo>
                      <a:lnTo>
                        <a:pt x="206376" y="791621"/>
                      </a:lnTo>
                      <a:lnTo>
                        <a:pt x="211510" y="796755"/>
                      </a:lnTo>
                      <a:lnTo>
                        <a:pt x="219980" y="798423"/>
                      </a:lnTo>
                      <a:lnTo>
                        <a:pt x="223446" y="805226"/>
                      </a:lnTo>
                      <a:lnTo>
                        <a:pt x="228579" y="808691"/>
                      </a:lnTo>
                      <a:lnTo>
                        <a:pt x="233713" y="813825"/>
                      </a:lnTo>
                      <a:lnTo>
                        <a:pt x="237178" y="827429"/>
                      </a:lnTo>
                      <a:lnTo>
                        <a:pt x="240644" y="835900"/>
                      </a:lnTo>
                      <a:lnTo>
                        <a:pt x="244109" y="849504"/>
                      </a:lnTo>
                      <a:lnTo>
                        <a:pt x="250911" y="876713"/>
                      </a:lnTo>
                      <a:lnTo>
                        <a:pt x="250911" y="912392"/>
                      </a:lnTo>
                      <a:lnTo>
                        <a:pt x="247446" y="929462"/>
                      </a:lnTo>
                      <a:lnTo>
                        <a:pt x="243981" y="944735"/>
                      </a:lnTo>
                      <a:lnTo>
                        <a:pt x="243981" y="956671"/>
                      </a:lnTo>
                      <a:lnTo>
                        <a:pt x="238847" y="1005955"/>
                      </a:lnTo>
                      <a:lnTo>
                        <a:pt x="233713" y="1048436"/>
                      </a:lnTo>
                      <a:lnTo>
                        <a:pt x="233713" y="1060372"/>
                      </a:lnTo>
                      <a:lnTo>
                        <a:pt x="226911" y="1072308"/>
                      </a:lnTo>
                      <a:lnTo>
                        <a:pt x="225242" y="1082576"/>
                      </a:lnTo>
                      <a:lnTo>
                        <a:pt x="211638" y="1091046"/>
                      </a:lnTo>
                      <a:lnTo>
                        <a:pt x="201370" y="1087581"/>
                      </a:lnTo>
                      <a:lnTo>
                        <a:pt x="186098" y="1080779"/>
                      </a:lnTo>
                      <a:lnTo>
                        <a:pt x="174162" y="1089249"/>
                      </a:lnTo>
                      <a:lnTo>
                        <a:pt x="163894" y="1109656"/>
                      </a:lnTo>
                      <a:lnTo>
                        <a:pt x="148622" y="1118127"/>
                      </a:lnTo>
                      <a:lnTo>
                        <a:pt x="140151" y="1119795"/>
                      </a:lnTo>
                      <a:lnTo>
                        <a:pt x="129883" y="1121464"/>
                      </a:lnTo>
                      <a:lnTo>
                        <a:pt x="121413" y="1111196"/>
                      </a:lnTo>
                      <a:lnTo>
                        <a:pt x="116279" y="1104394"/>
                      </a:lnTo>
                      <a:lnTo>
                        <a:pt x="101006" y="1078854"/>
                      </a:lnTo>
                      <a:lnTo>
                        <a:pt x="99338" y="1061784"/>
                      </a:lnTo>
                      <a:lnTo>
                        <a:pt x="101006" y="1049848"/>
                      </a:lnTo>
                      <a:lnTo>
                        <a:pt x="95872" y="1032778"/>
                      </a:lnTo>
                      <a:lnTo>
                        <a:pt x="101006" y="1019174"/>
                      </a:lnTo>
                      <a:lnTo>
                        <a:pt x="102675" y="1014040"/>
                      </a:lnTo>
                      <a:lnTo>
                        <a:pt x="106140" y="993634"/>
                      </a:lnTo>
                      <a:lnTo>
                        <a:pt x="114610" y="986832"/>
                      </a:lnTo>
                      <a:lnTo>
                        <a:pt x="116279" y="976564"/>
                      </a:lnTo>
                      <a:lnTo>
                        <a:pt x="112814" y="968093"/>
                      </a:lnTo>
                      <a:lnTo>
                        <a:pt x="111145" y="951024"/>
                      </a:lnTo>
                      <a:lnTo>
                        <a:pt x="114610" y="935751"/>
                      </a:lnTo>
                      <a:lnTo>
                        <a:pt x="114610" y="915344"/>
                      </a:lnTo>
                      <a:lnTo>
                        <a:pt x="112942" y="900071"/>
                      </a:lnTo>
                      <a:lnTo>
                        <a:pt x="107808" y="884799"/>
                      </a:lnTo>
                      <a:lnTo>
                        <a:pt x="104343" y="881333"/>
                      </a:lnTo>
                      <a:lnTo>
                        <a:pt x="95872" y="881333"/>
                      </a:lnTo>
                      <a:lnTo>
                        <a:pt x="90739" y="869397"/>
                      </a:lnTo>
                      <a:lnTo>
                        <a:pt x="92407" y="845526"/>
                      </a:lnTo>
                      <a:lnTo>
                        <a:pt x="95872" y="837055"/>
                      </a:lnTo>
                      <a:lnTo>
                        <a:pt x="95872" y="828584"/>
                      </a:lnTo>
                      <a:lnTo>
                        <a:pt x="104343" y="835386"/>
                      </a:lnTo>
                      <a:lnTo>
                        <a:pt x="112814" y="843857"/>
                      </a:lnTo>
                      <a:lnTo>
                        <a:pt x="129883" y="842189"/>
                      </a:lnTo>
                      <a:lnTo>
                        <a:pt x="160557" y="818317"/>
                      </a:lnTo>
                      <a:lnTo>
                        <a:pt x="174162" y="808049"/>
                      </a:lnTo>
                      <a:lnTo>
                        <a:pt x="186098" y="804584"/>
                      </a:lnTo>
                      <a:lnTo>
                        <a:pt x="198034" y="789311"/>
                      </a:lnTo>
                      <a:close/>
                      <a:moveTo>
                        <a:pt x="691770" y="218569"/>
                      </a:moveTo>
                      <a:lnTo>
                        <a:pt x="691770" y="215103"/>
                      </a:lnTo>
                      <a:lnTo>
                        <a:pt x="695236" y="209970"/>
                      </a:lnTo>
                      <a:lnTo>
                        <a:pt x="700369" y="203167"/>
                      </a:lnTo>
                      <a:lnTo>
                        <a:pt x="698701" y="191231"/>
                      </a:lnTo>
                      <a:lnTo>
                        <a:pt x="685096" y="189563"/>
                      </a:lnTo>
                      <a:lnTo>
                        <a:pt x="669823" y="198034"/>
                      </a:lnTo>
                      <a:lnTo>
                        <a:pt x="652754" y="192900"/>
                      </a:lnTo>
                      <a:lnTo>
                        <a:pt x="639149" y="201371"/>
                      </a:lnTo>
                      <a:lnTo>
                        <a:pt x="611941" y="213306"/>
                      </a:lnTo>
                      <a:lnTo>
                        <a:pt x="593203" y="221777"/>
                      </a:lnTo>
                      <a:lnTo>
                        <a:pt x="584732" y="223446"/>
                      </a:lnTo>
                      <a:lnTo>
                        <a:pt x="583063" y="221777"/>
                      </a:lnTo>
                      <a:lnTo>
                        <a:pt x="574593" y="221777"/>
                      </a:lnTo>
                      <a:lnTo>
                        <a:pt x="564325" y="230248"/>
                      </a:lnTo>
                      <a:lnTo>
                        <a:pt x="555855" y="235382"/>
                      </a:lnTo>
                      <a:lnTo>
                        <a:pt x="552389" y="247317"/>
                      </a:lnTo>
                      <a:lnTo>
                        <a:pt x="554058" y="274526"/>
                      </a:lnTo>
                      <a:lnTo>
                        <a:pt x="567662" y="279660"/>
                      </a:lnTo>
                      <a:lnTo>
                        <a:pt x="572796" y="291596"/>
                      </a:lnTo>
                      <a:lnTo>
                        <a:pt x="571128" y="303532"/>
                      </a:lnTo>
                      <a:lnTo>
                        <a:pt x="559192" y="312002"/>
                      </a:lnTo>
                      <a:lnTo>
                        <a:pt x="555726" y="323938"/>
                      </a:lnTo>
                      <a:lnTo>
                        <a:pt x="554058" y="342677"/>
                      </a:lnTo>
                      <a:lnTo>
                        <a:pt x="552389" y="378356"/>
                      </a:lnTo>
                      <a:lnTo>
                        <a:pt x="557523" y="393629"/>
                      </a:lnTo>
                      <a:lnTo>
                        <a:pt x="567791" y="410698"/>
                      </a:lnTo>
                      <a:lnTo>
                        <a:pt x="578058" y="425971"/>
                      </a:lnTo>
                      <a:lnTo>
                        <a:pt x="586529" y="431105"/>
                      </a:lnTo>
                      <a:lnTo>
                        <a:pt x="601802" y="439576"/>
                      </a:lnTo>
                      <a:lnTo>
                        <a:pt x="617075" y="444709"/>
                      </a:lnTo>
                      <a:lnTo>
                        <a:pt x="629010" y="458314"/>
                      </a:lnTo>
                      <a:lnTo>
                        <a:pt x="646080" y="471918"/>
                      </a:lnTo>
                      <a:lnTo>
                        <a:pt x="654551" y="477052"/>
                      </a:lnTo>
                      <a:lnTo>
                        <a:pt x="654551" y="482186"/>
                      </a:lnTo>
                      <a:lnTo>
                        <a:pt x="669823" y="483854"/>
                      </a:lnTo>
                      <a:lnTo>
                        <a:pt x="676626" y="488988"/>
                      </a:lnTo>
                      <a:lnTo>
                        <a:pt x="683428" y="507726"/>
                      </a:lnTo>
                      <a:lnTo>
                        <a:pt x="690230" y="517994"/>
                      </a:lnTo>
                      <a:lnTo>
                        <a:pt x="697032" y="538400"/>
                      </a:lnTo>
                      <a:lnTo>
                        <a:pt x="702166" y="562272"/>
                      </a:lnTo>
                      <a:lnTo>
                        <a:pt x="708968" y="570743"/>
                      </a:lnTo>
                      <a:lnTo>
                        <a:pt x="712434" y="587812"/>
                      </a:lnTo>
                      <a:lnTo>
                        <a:pt x="719236" y="604882"/>
                      </a:lnTo>
                      <a:lnTo>
                        <a:pt x="732840" y="632091"/>
                      </a:lnTo>
                      <a:lnTo>
                        <a:pt x="743108" y="649160"/>
                      </a:lnTo>
                      <a:lnTo>
                        <a:pt x="777118" y="679834"/>
                      </a:lnTo>
                      <a:lnTo>
                        <a:pt x="782252" y="686637"/>
                      </a:lnTo>
                      <a:lnTo>
                        <a:pt x="789054" y="686637"/>
                      </a:lnTo>
                      <a:lnTo>
                        <a:pt x="794188" y="701909"/>
                      </a:lnTo>
                      <a:lnTo>
                        <a:pt x="797653" y="700241"/>
                      </a:lnTo>
                      <a:lnTo>
                        <a:pt x="804456" y="701909"/>
                      </a:lnTo>
                      <a:lnTo>
                        <a:pt x="824862" y="717182"/>
                      </a:lnTo>
                      <a:lnTo>
                        <a:pt x="848734" y="741054"/>
                      </a:lnTo>
                      <a:lnTo>
                        <a:pt x="848734" y="729118"/>
                      </a:lnTo>
                      <a:lnTo>
                        <a:pt x="850403" y="725653"/>
                      </a:lnTo>
                      <a:lnTo>
                        <a:pt x="872606" y="725653"/>
                      </a:lnTo>
                      <a:lnTo>
                        <a:pt x="893013" y="727322"/>
                      </a:lnTo>
                      <a:lnTo>
                        <a:pt x="910082" y="725653"/>
                      </a:lnTo>
                      <a:lnTo>
                        <a:pt x="923687" y="720519"/>
                      </a:lnTo>
                      <a:lnTo>
                        <a:pt x="908414" y="725653"/>
                      </a:lnTo>
                      <a:lnTo>
                        <a:pt x="916884" y="720519"/>
                      </a:lnTo>
                      <a:lnTo>
                        <a:pt x="925355" y="718851"/>
                      </a:lnTo>
                      <a:lnTo>
                        <a:pt x="937291" y="718851"/>
                      </a:lnTo>
                      <a:lnTo>
                        <a:pt x="944093" y="729118"/>
                      </a:lnTo>
                      <a:lnTo>
                        <a:pt x="949227" y="735920"/>
                      </a:lnTo>
                      <a:lnTo>
                        <a:pt x="947559" y="752990"/>
                      </a:lnTo>
                      <a:lnTo>
                        <a:pt x="933954" y="761461"/>
                      </a:lnTo>
                      <a:lnTo>
                        <a:pt x="922018" y="773397"/>
                      </a:lnTo>
                      <a:lnTo>
                        <a:pt x="922018" y="785333"/>
                      </a:lnTo>
                      <a:lnTo>
                        <a:pt x="928820" y="792135"/>
                      </a:lnTo>
                      <a:lnTo>
                        <a:pt x="935622" y="792135"/>
                      </a:lnTo>
                      <a:lnTo>
                        <a:pt x="949227" y="797268"/>
                      </a:lnTo>
                      <a:lnTo>
                        <a:pt x="962831" y="805739"/>
                      </a:lnTo>
                      <a:lnTo>
                        <a:pt x="986703" y="816006"/>
                      </a:lnTo>
                      <a:lnTo>
                        <a:pt x="1034447" y="834745"/>
                      </a:lnTo>
                      <a:lnTo>
                        <a:pt x="1058319" y="846681"/>
                      </a:lnTo>
                      <a:lnTo>
                        <a:pt x="1073592" y="861954"/>
                      </a:lnTo>
                      <a:lnTo>
                        <a:pt x="1126341" y="880692"/>
                      </a:lnTo>
                      <a:lnTo>
                        <a:pt x="1145079" y="885825"/>
                      </a:lnTo>
                      <a:lnTo>
                        <a:pt x="1155346" y="901098"/>
                      </a:lnTo>
                      <a:lnTo>
                        <a:pt x="1168951" y="921505"/>
                      </a:lnTo>
                      <a:lnTo>
                        <a:pt x="1189357" y="940243"/>
                      </a:lnTo>
                      <a:lnTo>
                        <a:pt x="1201293" y="957312"/>
                      </a:lnTo>
                      <a:lnTo>
                        <a:pt x="1208095" y="970917"/>
                      </a:lnTo>
                      <a:lnTo>
                        <a:pt x="1199625" y="989655"/>
                      </a:lnTo>
                      <a:lnTo>
                        <a:pt x="1194491" y="1003260"/>
                      </a:lnTo>
                      <a:lnTo>
                        <a:pt x="1194491" y="1008393"/>
                      </a:lnTo>
                      <a:lnTo>
                        <a:pt x="1192822" y="1004928"/>
                      </a:lnTo>
                      <a:lnTo>
                        <a:pt x="1172416" y="996457"/>
                      </a:lnTo>
                      <a:lnTo>
                        <a:pt x="1157143" y="976050"/>
                      </a:lnTo>
                      <a:lnTo>
                        <a:pt x="1148672" y="957312"/>
                      </a:lnTo>
                      <a:lnTo>
                        <a:pt x="1126469" y="947045"/>
                      </a:lnTo>
                      <a:lnTo>
                        <a:pt x="1099260" y="940243"/>
                      </a:lnTo>
                      <a:lnTo>
                        <a:pt x="1077057" y="926639"/>
                      </a:lnTo>
                      <a:lnTo>
                        <a:pt x="1065121" y="918168"/>
                      </a:lnTo>
                      <a:lnTo>
                        <a:pt x="1042917" y="923302"/>
                      </a:lnTo>
                      <a:lnTo>
                        <a:pt x="1020714" y="947173"/>
                      </a:lnTo>
                      <a:lnTo>
                        <a:pt x="1005441" y="971045"/>
                      </a:lnTo>
                      <a:lnTo>
                        <a:pt x="1001976" y="988115"/>
                      </a:lnTo>
                      <a:lnTo>
                        <a:pt x="996842" y="1010190"/>
                      </a:lnTo>
                      <a:lnTo>
                        <a:pt x="995174" y="1030596"/>
                      </a:lnTo>
                      <a:lnTo>
                        <a:pt x="1017377" y="1039067"/>
                      </a:lnTo>
                      <a:lnTo>
                        <a:pt x="1027645" y="1052671"/>
                      </a:lnTo>
                      <a:lnTo>
                        <a:pt x="1048051" y="1062939"/>
                      </a:lnTo>
                      <a:lnTo>
                        <a:pt x="1056522" y="1071410"/>
                      </a:lnTo>
                      <a:lnTo>
                        <a:pt x="1058190" y="1093485"/>
                      </a:lnTo>
                      <a:lnTo>
                        <a:pt x="1061656" y="1101956"/>
                      </a:lnTo>
                      <a:lnTo>
                        <a:pt x="1059987" y="1119025"/>
                      </a:lnTo>
                      <a:lnTo>
                        <a:pt x="1063453" y="1129292"/>
                      </a:lnTo>
                      <a:lnTo>
                        <a:pt x="1058319" y="1137763"/>
                      </a:lnTo>
                      <a:lnTo>
                        <a:pt x="1048051" y="1137763"/>
                      </a:lnTo>
                      <a:lnTo>
                        <a:pt x="1029313" y="1149699"/>
                      </a:lnTo>
                      <a:lnTo>
                        <a:pt x="1012243" y="1154833"/>
                      </a:lnTo>
                      <a:lnTo>
                        <a:pt x="1005441" y="1165100"/>
                      </a:lnTo>
                      <a:lnTo>
                        <a:pt x="1005441" y="1209379"/>
                      </a:lnTo>
                      <a:lnTo>
                        <a:pt x="1001976" y="1221315"/>
                      </a:lnTo>
                      <a:lnTo>
                        <a:pt x="986703" y="1224780"/>
                      </a:lnTo>
                      <a:lnTo>
                        <a:pt x="974767" y="1236716"/>
                      </a:lnTo>
                      <a:lnTo>
                        <a:pt x="967965" y="1246983"/>
                      </a:lnTo>
                      <a:lnTo>
                        <a:pt x="957698" y="1269058"/>
                      </a:lnTo>
                      <a:lnTo>
                        <a:pt x="952564" y="1280994"/>
                      </a:lnTo>
                      <a:lnTo>
                        <a:pt x="945762" y="1286128"/>
                      </a:lnTo>
                      <a:lnTo>
                        <a:pt x="930489" y="1289593"/>
                      </a:lnTo>
                      <a:lnTo>
                        <a:pt x="913419" y="1287925"/>
                      </a:lnTo>
                      <a:lnTo>
                        <a:pt x="915087" y="1282791"/>
                      </a:lnTo>
                      <a:lnTo>
                        <a:pt x="913419" y="1286256"/>
                      </a:lnTo>
                      <a:lnTo>
                        <a:pt x="908285" y="1272652"/>
                      </a:lnTo>
                      <a:lnTo>
                        <a:pt x="906617" y="1247112"/>
                      </a:lnTo>
                      <a:lnTo>
                        <a:pt x="913419" y="1228373"/>
                      </a:lnTo>
                      <a:lnTo>
                        <a:pt x="928692" y="1206298"/>
                      </a:lnTo>
                      <a:lnTo>
                        <a:pt x="921890" y="1184223"/>
                      </a:lnTo>
                      <a:lnTo>
                        <a:pt x="937163" y="1173956"/>
                      </a:lnTo>
                      <a:lnTo>
                        <a:pt x="966168" y="1160352"/>
                      </a:lnTo>
                      <a:lnTo>
                        <a:pt x="959366" y="1148416"/>
                      </a:lnTo>
                      <a:lnTo>
                        <a:pt x="954232" y="1131346"/>
                      </a:lnTo>
                      <a:lnTo>
                        <a:pt x="949099" y="1117742"/>
                      </a:lnTo>
                      <a:lnTo>
                        <a:pt x="940628" y="1082062"/>
                      </a:lnTo>
                      <a:lnTo>
                        <a:pt x="928692" y="1063324"/>
                      </a:lnTo>
                      <a:lnTo>
                        <a:pt x="916756" y="1044586"/>
                      </a:lnTo>
                      <a:lnTo>
                        <a:pt x="909954" y="1019046"/>
                      </a:lnTo>
                      <a:lnTo>
                        <a:pt x="906488" y="1005441"/>
                      </a:lnTo>
                      <a:lnTo>
                        <a:pt x="903023" y="996970"/>
                      </a:lnTo>
                      <a:lnTo>
                        <a:pt x="896221" y="988500"/>
                      </a:lnTo>
                      <a:lnTo>
                        <a:pt x="894553" y="983366"/>
                      </a:lnTo>
                      <a:lnTo>
                        <a:pt x="882617" y="983366"/>
                      </a:lnTo>
                      <a:lnTo>
                        <a:pt x="874146" y="1000436"/>
                      </a:lnTo>
                      <a:lnTo>
                        <a:pt x="863879" y="986832"/>
                      </a:lnTo>
                      <a:lnTo>
                        <a:pt x="853611" y="976564"/>
                      </a:lnTo>
                      <a:lnTo>
                        <a:pt x="829739" y="968093"/>
                      </a:lnTo>
                      <a:lnTo>
                        <a:pt x="819472" y="952820"/>
                      </a:lnTo>
                      <a:lnTo>
                        <a:pt x="822937" y="947687"/>
                      </a:lnTo>
                      <a:lnTo>
                        <a:pt x="824606" y="939216"/>
                      </a:lnTo>
                      <a:lnTo>
                        <a:pt x="816135" y="917141"/>
                      </a:lnTo>
                      <a:lnTo>
                        <a:pt x="807664" y="906874"/>
                      </a:lnTo>
                      <a:lnTo>
                        <a:pt x="797397" y="903409"/>
                      </a:lnTo>
                      <a:lnTo>
                        <a:pt x="780327" y="906874"/>
                      </a:lnTo>
                      <a:lnTo>
                        <a:pt x="761589" y="908542"/>
                      </a:lnTo>
                      <a:lnTo>
                        <a:pt x="763258" y="893269"/>
                      </a:lnTo>
                      <a:lnTo>
                        <a:pt x="761589" y="889804"/>
                      </a:lnTo>
                      <a:lnTo>
                        <a:pt x="727578" y="874531"/>
                      </a:lnTo>
                      <a:lnTo>
                        <a:pt x="720776" y="854124"/>
                      </a:lnTo>
                      <a:lnTo>
                        <a:pt x="707171" y="837055"/>
                      </a:lnTo>
                      <a:lnTo>
                        <a:pt x="691899" y="821782"/>
                      </a:lnTo>
                      <a:lnTo>
                        <a:pt x="681631" y="818317"/>
                      </a:lnTo>
                      <a:lnTo>
                        <a:pt x="628882" y="814851"/>
                      </a:lnTo>
                      <a:lnTo>
                        <a:pt x="616946" y="818317"/>
                      </a:lnTo>
                      <a:lnTo>
                        <a:pt x="598208" y="799578"/>
                      </a:lnTo>
                      <a:lnTo>
                        <a:pt x="570999" y="779172"/>
                      </a:lnTo>
                      <a:lnTo>
                        <a:pt x="547127" y="751963"/>
                      </a:lnTo>
                      <a:lnTo>
                        <a:pt x="523255" y="719621"/>
                      </a:lnTo>
                      <a:lnTo>
                        <a:pt x="512988" y="704348"/>
                      </a:lnTo>
                      <a:lnTo>
                        <a:pt x="494250" y="700883"/>
                      </a:lnTo>
                      <a:lnTo>
                        <a:pt x="483982" y="683813"/>
                      </a:lnTo>
                      <a:lnTo>
                        <a:pt x="468710" y="661738"/>
                      </a:lnTo>
                      <a:lnTo>
                        <a:pt x="453437" y="646465"/>
                      </a:lnTo>
                      <a:lnTo>
                        <a:pt x="439832" y="646465"/>
                      </a:lnTo>
                      <a:lnTo>
                        <a:pt x="424560" y="649931"/>
                      </a:lnTo>
                      <a:lnTo>
                        <a:pt x="419426" y="622721"/>
                      </a:lnTo>
                      <a:lnTo>
                        <a:pt x="400688" y="597181"/>
                      </a:lnTo>
                      <a:lnTo>
                        <a:pt x="370014" y="564839"/>
                      </a:lnTo>
                      <a:lnTo>
                        <a:pt x="364880" y="558037"/>
                      </a:lnTo>
                      <a:lnTo>
                        <a:pt x="366548" y="544432"/>
                      </a:lnTo>
                      <a:lnTo>
                        <a:pt x="361415" y="522357"/>
                      </a:lnTo>
                      <a:lnTo>
                        <a:pt x="349479" y="486678"/>
                      </a:lnTo>
                      <a:lnTo>
                        <a:pt x="342677" y="456004"/>
                      </a:lnTo>
                      <a:lnTo>
                        <a:pt x="339211" y="433929"/>
                      </a:lnTo>
                      <a:lnTo>
                        <a:pt x="335746" y="425458"/>
                      </a:lnTo>
                      <a:lnTo>
                        <a:pt x="305072" y="410185"/>
                      </a:lnTo>
                      <a:lnTo>
                        <a:pt x="250526" y="372709"/>
                      </a:lnTo>
                      <a:lnTo>
                        <a:pt x="233456" y="360773"/>
                      </a:lnTo>
                      <a:lnTo>
                        <a:pt x="216387" y="353971"/>
                      </a:lnTo>
                      <a:lnTo>
                        <a:pt x="201114" y="352302"/>
                      </a:lnTo>
                      <a:lnTo>
                        <a:pt x="182376" y="355768"/>
                      </a:lnTo>
                      <a:lnTo>
                        <a:pt x="165306" y="366035"/>
                      </a:lnTo>
                      <a:lnTo>
                        <a:pt x="161841" y="374506"/>
                      </a:lnTo>
                      <a:lnTo>
                        <a:pt x="153370" y="379639"/>
                      </a:lnTo>
                      <a:lnTo>
                        <a:pt x="132964" y="401714"/>
                      </a:lnTo>
                      <a:lnTo>
                        <a:pt x="129498" y="415319"/>
                      </a:lnTo>
                      <a:lnTo>
                        <a:pt x="119231" y="418784"/>
                      </a:lnTo>
                      <a:lnTo>
                        <a:pt x="98824" y="425586"/>
                      </a:lnTo>
                      <a:lnTo>
                        <a:pt x="80086" y="425586"/>
                      </a:lnTo>
                      <a:lnTo>
                        <a:pt x="66482" y="422121"/>
                      </a:lnTo>
                      <a:lnTo>
                        <a:pt x="64813" y="416987"/>
                      </a:lnTo>
                      <a:lnTo>
                        <a:pt x="69947" y="403383"/>
                      </a:lnTo>
                      <a:lnTo>
                        <a:pt x="71616" y="388110"/>
                      </a:lnTo>
                      <a:lnTo>
                        <a:pt x="68150" y="374506"/>
                      </a:lnTo>
                      <a:lnTo>
                        <a:pt x="54546" y="369372"/>
                      </a:lnTo>
                      <a:lnTo>
                        <a:pt x="37476" y="367703"/>
                      </a:lnTo>
                      <a:lnTo>
                        <a:pt x="22203" y="362570"/>
                      </a:lnTo>
                      <a:lnTo>
                        <a:pt x="13733" y="345500"/>
                      </a:lnTo>
                      <a:lnTo>
                        <a:pt x="10267" y="325093"/>
                      </a:lnTo>
                      <a:lnTo>
                        <a:pt x="11936" y="304687"/>
                      </a:lnTo>
                      <a:lnTo>
                        <a:pt x="17070" y="287617"/>
                      </a:lnTo>
                      <a:lnTo>
                        <a:pt x="17070" y="274013"/>
                      </a:lnTo>
                      <a:lnTo>
                        <a:pt x="8599" y="267211"/>
                      </a:lnTo>
                      <a:lnTo>
                        <a:pt x="3465" y="267211"/>
                      </a:lnTo>
                      <a:lnTo>
                        <a:pt x="0" y="256943"/>
                      </a:lnTo>
                      <a:lnTo>
                        <a:pt x="0" y="248473"/>
                      </a:lnTo>
                      <a:lnTo>
                        <a:pt x="5134" y="234868"/>
                      </a:lnTo>
                      <a:lnTo>
                        <a:pt x="15401" y="222932"/>
                      </a:lnTo>
                      <a:lnTo>
                        <a:pt x="37604" y="212665"/>
                      </a:lnTo>
                      <a:lnTo>
                        <a:pt x="34139" y="195595"/>
                      </a:lnTo>
                      <a:lnTo>
                        <a:pt x="30674" y="180322"/>
                      </a:lnTo>
                      <a:lnTo>
                        <a:pt x="23872" y="158247"/>
                      </a:lnTo>
                      <a:lnTo>
                        <a:pt x="22203" y="146311"/>
                      </a:lnTo>
                      <a:lnTo>
                        <a:pt x="18738" y="136044"/>
                      </a:lnTo>
                      <a:lnTo>
                        <a:pt x="22203" y="127573"/>
                      </a:lnTo>
                      <a:lnTo>
                        <a:pt x="29006" y="127573"/>
                      </a:lnTo>
                      <a:lnTo>
                        <a:pt x="40941" y="129242"/>
                      </a:lnTo>
                      <a:lnTo>
                        <a:pt x="56214" y="130910"/>
                      </a:lnTo>
                      <a:lnTo>
                        <a:pt x="68150" y="127573"/>
                      </a:lnTo>
                      <a:lnTo>
                        <a:pt x="85220" y="124108"/>
                      </a:lnTo>
                      <a:lnTo>
                        <a:pt x="100493" y="124108"/>
                      </a:lnTo>
                      <a:lnTo>
                        <a:pt x="122696" y="127573"/>
                      </a:lnTo>
                      <a:lnTo>
                        <a:pt x="129498" y="120771"/>
                      </a:lnTo>
                      <a:lnTo>
                        <a:pt x="144771" y="113969"/>
                      </a:lnTo>
                      <a:lnTo>
                        <a:pt x="151573" y="105498"/>
                      </a:lnTo>
                      <a:lnTo>
                        <a:pt x="153242" y="88429"/>
                      </a:lnTo>
                      <a:lnTo>
                        <a:pt x="165178" y="76492"/>
                      </a:lnTo>
                      <a:lnTo>
                        <a:pt x="185584" y="68022"/>
                      </a:lnTo>
                      <a:lnTo>
                        <a:pt x="185584" y="78289"/>
                      </a:lnTo>
                      <a:lnTo>
                        <a:pt x="192386" y="103830"/>
                      </a:lnTo>
                      <a:lnTo>
                        <a:pt x="211125" y="119103"/>
                      </a:lnTo>
                      <a:lnTo>
                        <a:pt x="221392" y="134375"/>
                      </a:lnTo>
                      <a:lnTo>
                        <a:pt x="233328" y="142846"/>
                      </a:lnTo>
                      <a:lnTo>
                        <a:pt x="236793" y="136044"/>
                      </a:lnTo>
                      <a:lnTo>
                        <a:pt x="243596" y="118974"/>
                      </a:lnTo>
                      <a:lnTo>
                        <a:pt x="264002" y="86632"/>
                      </a:lnTo>
                      <a:lnTo>
                        <a:pt x="270804" y="67894"/>
                      </a:lnTo>
                      <a:lnTo>
                        <a:pt x="282740" y="74696"/>
                      </a:lnTo>
                      <a:lnTo>
                        <a:pt x="293008" y="84963"/>
                      </a:lnTo>
                      <a:lnTo>
                        <a:pt x="313414" y="88429"/>
                      </a:lnTo>
                      <a:lnTo>
                        <a:pt x="349222" y="96899"/>
                      </a:lnTo>
                      <a:lnTo>
                        <a:pt x="352687" y="90097"/>
                      </a:lnTo>
                      <a:lnTo>
                        <a:pt x="347554" y="79830"/>
                      </a:lnTo>
                      <a:lnTo>
                        <a:pt x="345885" y="66225"/>
                      </a:lnTo>
                      <a:lnTo>
                        <a:pt x="351019" y="55958"/>
                      </a:lnTo>
                      <a:lnTo>
                        <a:pt x="369757" y="55958"/>
                      </a:lnTo>
                      <a:lnTo>
                        <a:pt x="378228" y="52621"/>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4"/>
                      </a:lnTo>
                      <a:lnTo>
                        <a:pt x="620283" y="69690"/>
                      </a:lnTo>
                      <a:lnTo>
                        <a:pt x="635556" y="73156"/>
                      </a:lnTo>
                      <a:lnTo>
                        <a:pt x="657759" y="74824"/>
                      </a:lnTo>
                      <a:lnTo>
                        <a:pt x="673032" y="79958"/>
                      </a:lnTo>
                      <a:lnTo>
                        <a:pt x="681503" y="83423"/>
                      </a:lnTo>
                      <a:lnTo>
                        <a:pt x="695107" y="85092"/>
                      </a:lnTo>
                      <a:lnTo>
                        <a:pt x="684840" y="93562"/>
                      </a:lnTo>
                      <a:lnTo>
                        <a:pt x="676369" y="102033"/>
                      </a:lnTo>
                      <a:lnTo>
                        <a:pt x="671235" y="115637"/>
                      </a:lnTo>
                      <a:lnTo>
                        <a:pt x="671235" y="124108"/>
                      </a:lnTo>
                      <a:lnTo>
                        <a:pt x="676369" y="125776"/>
                      </a:lnTo>
                      <a:lnTo>
                        <a:pt x="683171" y="124108"/>
                      </a:lnTo>
                      <a:lnTo>
                        <a:pt x="684840" y="124108"/>
                      </a:lnTo>
                      <a:lnTo>
                        <a:pt x="681374" y="136044"/>
                      </a:lnTo>
                      <a:lnTo>
                        <a:pt x="677909" y="151317"/>
                      </a:lnTo>
                      <a:lnTo>
                        <a:pt x="683043" y="159788"/>
                      </a:lnTo>
                      <a:lnTo>
                        <a:pt x="686508" y="161456"/>
                      </a:lnTo>
                      <a:lnTo>
                        <a:pt x="686508" y="176729"/>
                      </a:lnTo>
                      <a:lnTo>
                        <a:pt x="689973" y="180194"/>
                      </a:lnTo>
                      <a:lnTo>
                        <a:pt x="700241" y="183659"/>
                      </a:lnTo>
                      <a:lnTo>
                        <a:pt x="703706" y="187124"/>
                      </a:lnTo>
                      <a:lnTo>
                        <a:pt x="708840" y="195595"/>
                      </a:lnTo>
                      <a:lnTo>
                        <a:pt x="715642" y="199061"/>
                      </a:lnTo>
                      <a:lnTo>
                        <a:pt x="719107" y="207531"/>
                      </a:lnTo>
                      <a:lnTo>
                        <a:pt x="717439" y="214333"/>
                      </a:lnTo>
                      <a:lnTo>
                        <a:pt x="710637" y="219467"/>
                      </a:lnTo>
                      <a:lnTo>
                        <a:pt x="700369" y="222932"/>
                      </a:lnTo>
                      <a:lnTo>
                        <a:pt x="691899" y="219467"/>
                      </a:lnTo>
                      <a:close/>
                      <a:moveTo>
                        <a:pt x="891087" y="1235561"/>
                      </a:moveTo>
                      <a:lnTo>
                        <a:pt x="897890" y="1233892"/>
                      </a:lnTo>
                      <a:lnTo>
                        <a:pt x="891087" y="1237358"/>
                      </a:lnTo>
                      <a:lnTo>
                        <a:pt x="887622" y="1259433"/>
                      </a:lnTo>
                      <a:lnTo>
                        <a:pt x="875686" y="1279839"/>
                      </a:lnTo>
                      <a:lnTo>
                        <a:pt x="860413" y="1303711"/>
                      </a:lnTo>
                      <a:lnTo>
                        <a:pt x="846809" y="1336054"/>
                      </a:lnTo>
                      <a:lnTo>
                        <a:pt x="838338" y="1356460"/>
                      </a:lnTo>
                      <a:lnTo>
                        <a:pt x="838338" y="1368396"/>
                      </a:lnTo>
                      <a:lnTo>
                        <a:pt x="846809" y="1376867"/>
                      </a:lnTo>
                      <a:lnTo>
                        <a:pt x="848477" y="1387134"/>
                      </a:lnTo>
                      <a:lnTo>
                        <a:pt x="853611" y="1400739"/>
                      </a:lnTo>
                      <a:lnTo>
                        <a:pt x="858745" y="1411006"/>
                      </a:lnTo>
                      <a:lnTo>
                        <a:pt x="851943" y="1424610"/>
                      </a:lnTo>
                      <a:lnTo>
                        <a:pt x="845140" y="1445017"/>
                      </a:lnTo>
                      <a:lnTo>
                        <a:pt x="843472" y="1458621"/>
                      </a:lnTo>
                      <a:lnTo>
                        <a:pt x="829868" y="1460290"/>
                      </a:lnTo>
                      <a:lnTo>
                        <a:pt x="811130" y="1458621"/>
                      </a:lnTo>
                      <a:lnTo>
                        <a:pt x="787258" y="1451819"/>
                      </a:lnTo>
                      <a:lnTo>
                        <a:pt x="763386" y="1436546"/>
                      </a:lnTo>
                      <a:lnTo>
                        <a:pt x="744648" y="1412675"/>
                      </a:lnTo>
                      <a:lnTo>
                        <a:pt x="715642" y="1402407"/>
                      </a:lnTo>
                      <a:lnTo>
                        <a:pt x="696904" y="1400739"/>
                      </a:lnTo>
                      <a:lnTo>
                        <a:pt x="681631" y="1392268"/>
                      </a:lnTo>
                      <a:lnTo>
                        <a:pt x="664562" y="1376995"/>
                      </a:lnTo>
                      <a:lnTo>
                        <a:pt x="640690" y="1365059"/>
                      </a:lnTo>
                      <a:lnTo>
                        <a:pt x="616818" y="1346321"/>
                      </a:lnTo>
                      <a:lnTo>
                        <a:pt x="591277" y="1334385"/>
                      </a:lnTo>
                      <a:lnTo>
                        <a:pt x="557267" y="1325914"/>
                      </a:lnTo>
                      <a:lnTo>
                        <a:pt x="545331" y="1310642"/>
                      </a:lnTo>
                      <a:lnTo>
                        <a:pt x="540197" y="1283433"/>
                      </a:lnTo>
                      <a:lnTo>
                        <a:pt x="545331" y="1266363"/>
                      </a:lnTo>
                      <a:lnTo>
                        <a:pt x="548796" y="1259561"/>
                      </a:lnTo>
                      <a:lnTo>
                        <a:pt x="553929" y="1251090"/>
                      </a:lnTo>
                      <a:lnTo>
                        <a:pt x="564197" y="1247625"/>
                      </a:lnTo>
                      <a:lnTo>
                        <a:pt x="570999" y="1251090"/>
                      </a:lnTo>
                      <a:lnTo>
                        <a:pt x="582935" y="1261358"/>
                      </a:lnTo>
                      <a:lnTo>
                        <a:pt x="594871" y="1261358"/>
                      </a:lnTo>
                      <a:lnTo>
                        <a:pt x="610144" y="1251090"/>
                      </a:lnTo>
                      <a:lnTo>
                        <a:pt x="628882" y="1242620"/>
                      </a:lnTo>
                      <a:lnTo>
                        <a:pt x="645952" y="1252887"/>
                      </a:lnTo>
                      <a:lnTo>
                        <a:pt x="671492" y="1263155"/>
                      </a:lnTo>
                      <a:lnTo>
                        <a:pt x="678294" y="1278428"/>
                      </a:lnTo>
                      <a:lnTo>
                        <a:pt x="693567" y="1278428"/>
                      </a:lnTo>
                      <a:lnTo>
                        <a:pt x="708840" y="1273294"/>
                      </a:lnTo>
                      <a:lnTo>
                        <a:pt x="729246" y="1271625"/>
                      </a:lnTo>
                      <a:lnTo>
                        <a:pt x="771857" y="1266491"/>
                      </a:lnTo>
                      <a:lnTo>
                        <a:pt x="788926" y="1261358"/>
                      </a:lnTo>
                      <a:lnTo>
                        <a:pt x="807664" y="1252887"/>
                      </a:lnTo>
                      <a:lnTo>
                        <a:pt x="845140" y="1252887"/>
                      </a:lnTo>
                      <a:lnTo>
                        <a:pt x="857076" y="1242620"/>
                      </a:lnTo>
                      <a:lnTo>
                        <a:pt x="862210" y="1242620"/>
                      </a:lnTo>
                      <a:lnTo>
                        <a:pt x="880948" y="1240951"/>
                      </a:lnTo>
                      <a:lnTo>
                        <a:pt x="891216" y="1237486"/>
                      </a:lnTo>
                      <a:lnTo>
                        <a:pt x="891216" y="123581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A2F78E40-6E45-EA6C-999B-A937C409DDD9}"/>
                    </a:ext>
                  </a:extLst>
                </p:cNvPr>
                <p:cNvSpPr/>
                <p:nvPr/>
              </p:nvSpPr>
              <p:spPr>
                <a:xfrm>
                  <a:off x="5233732" y="4813189"/>
                  <a:ext cx="1208095" cy="1460546"/>
                </a:xfrm>
                <a:custGeom>
                  <a:avLst/>
                  <a:gdLst>
                    <a:gd name="connsiteX0" fmla="*/ 197905 w 1208095"/>
                    <a:gd name="connsiteY0" fmla="*/ 790209 h 1460546"/>
                    <a:gd name="connsiteX1" fmla="*/ 206376 w 1208095"/>
                    <a:gd name="connsiteY1" fmla="*/ 791878 h 1460546"/>
                    <a:gd name="connsiteX2" fmla="*/ 211510 w 1208095"/>
                    <a:gd name="connsiteY2" fmla="*/ 797011 h 1460546"/>
                    <a:gd name="connsiteX3" fmla="*/ 219980 w 1208095"/>
                    <a:gd name="connsiteY3" fmla="*/ 798680 h 1460546"/>
                    <a:gd name="connsiteX4" fmla="*/ 223446 w 1208095"/>
                    <a:gd name="connsiteY4" fmla="*/ 805482 h 1460546"/>
                    <a:gd name="connsiteX5" fmla="*/ 228579 w 1208095"/>
                    <a:gd name="connsiteY5" fmla="*/ 808948 h 1460546"/>
                    <a:gd name="connsiteX6" fmla="*/ 233713 w 1208095"/>
                    <a:gd name="connsiteY6" fmla="*/ 814081 h 1460546"/>
                    <a:gd name="connsiteX7" fmla="*/ 237178 w 1208095"/>
                    <a:gd name="connsiteY7" fmla="*/ 827686 h 1460546"/>
                    <a:gd name="connsiteX8" fmla="*/ 240644 w 1208095"/>
                    <a:gd name="connsiteY8" fmla="*/ 836156 h 1460546"/>
                    <a:gd name="connsiteX9" fmla="*/ 244109 w 1208095"/>
                    <a:gd name="connsiteY9" fmla="*/ 849761 h 1460546"/>
                    <a:gd name="connsiteX10" fmla="*/ 250911 w 1208095"/>
                    <a:gd name="connsiteY10" fmla="*/ 876969 h 1460546"/>
                    <a:gd name="connsiteX11" fmla="*/ 250911 w 1208095"/>
                    <a:gd name="connsiteY11" fmla="*/ 912649 h 1460546"/>
                    <a:gd name="connsiteX12" fmla="*/ 247446 w 1208095"/>
                    <a:gd name="connsiteY12" fmla="*/ 929719 h 1460546"/>
                    <a:gd name="connsiteX13" fmla="*/ 243981 w 1208095"/>
                    <a:gd name="connsiteY13" fmla="*/ 944992 h 1460546"/>
                    <a:gd name="connsiteX14" fmla="*/ 243981 w 1208095"/>
                    <a:gd name="connsiteY14" fmla="*/ 956927 h 1460546"/>
                    <a:gd name="connsiteX15" fmla="*/ 238847 w 1208095"/>
                    <a:gd name="connsiteY15" fmla="*/ 1006211 h 1460546"/>
                    <a:gd name="connsiteX16" fmla="*/ 233713 w 1208095"/>
                    <a:gd name="connsiteY16" fmla="*/ 1048693 h 1460546"/>
                    <a:gd name="connsiteX17" fmla="*/ 233713 w 1208095"/>
                    <a:gd name="connsiteY17" fmla="*/ 1060629 h 1460546"/>
                    <a:gd name="connsiteX18" fmla="*/ 226911 w 1208095"/>
                    <a:gd name="connsiteY18" fmla="*/ 1072565 h 1460546"/>
                    <a:gd name="connsiteX19" fmla="*/ 225242 w 1208095"/>
                    <a:gd name="connsiteY19" fmla="*/ 1082832 h 1460546"/>
                    <a:gd name="connsiteX20" fmla="*/ 211638 w 1208095"/>
                    <a:gd name="connsiteY20" fmla="*/ 1091303 h 1460546"/>
                    <a:gd name="connsiteX21" fmla="*/ 201370 w 1208095"/>
                    <a:gd name="connsiteY21" fmla="*/ 1087837 h 1460546"/>
                    <a:gd name="connsiteX22" fmla="*/ 186098 w 1208095"/>
                    <a:gd name="connsiteY22" fmla="*/ 1081035 h 1460546"/>
                    <a:gd name="connsiteX23" fmla="*/ 174162 w 1208095"/>
                    <a:gd name="connsiteY23" fmla="*/ 1089506 h 1460546"/>
                    <a:gd name="connsiteX24" fmla="*/ 163894 w 1208095"/>
                    <a:gd name="connsiteY24" fmla="*/ 1109912 h 1460546"/>
                    <a:gd name="connsiteX25" fmla="*/ 148622 w 1208095"/>
                    <a:gd name="connsiteY25" fmla="*/ 1118383 h 1460546"/>
                    <a:gd name="connsiteX26" fmla="*/ 140151 w 1208095"/>
                    <a:gd name="connsiteY26" fmla="*/ 1120052 h 1460546"/>
                    <a:gd name="connsiteX27" fmla="*/ 129883 w 1208095"/>
                    <a:gd name="connsiteY27" fmla="*/ 1121720 h 1460546"/>
                    <a:gd name="connsiteX28" fmla="*/ 121413 w 1208095"/>
                    <a:gd name="connsiteY28" fmla="*/ 1111453 h 1460546"/>
                    <a:gd name="connsiteX29" fmla="*/ 116279 w 1208095"/>
                    <a:gd name="connsiteY29" fmla="*/ 1104650 h 1460546"/>
                    <a:gd name="connsiteX30" fmla="*/ 101006 w 1208095"/>
                    <a:gd name="connsiteY30" fmla="*/ 1079110 h 1460546"/>
                    <a:gd name="connsiteX31" fmla="*/ 99338 w 1208095"/>
                    <a:gd name="connsiteY31" fmla="*/ 1062041 h 1460546"/>
                    <a:gd name="connsiteX32" fmla="*/ 101006 w 1208095"/>
                    <a:gd name="connsiteY32" fmla="*/ 1050104 h 1460546"/>
                    <a:gd name="connsiteX33" fmla="*/ 95872 w 1208095"/>
                    <a:gd name="connsiteY33" fmla="*/ 1033035 h 1460546"/>
                    <a:gd name="connsiteX34" fmla="*/ 101006 w 1208095"/>
                    <a:gd name="connsiteY34" fmla="*/ 1019431 h 1460546"/>
                    <a:gd name="connsiteX35" fmla="*/ 102675 w 1208095"/>
                    <a:gd name="connsiteY35" fmla="*/ 1014297 h 1460546"/>
                    <a:gd name="connsiteX36" fmla="*/ 106140 w 1208095"/>
                    <a:gd name="connsiteY36" fmla="*/ 993890 h 1460546"/>
                    <a:gd name="connsiteX37" fmla="*/ 114610 w 1208095"/>
                    <a:gd name="connsiteY37" fmla="*/ 987088 h 1460546"/>
                    <a:gd name="connsiteX38" fmla="*/ 116279 w 1208095"/>
                    <a:gd name="connsiteY38" fmla="*/ 976821 h 1460546"/>
                    <a:gd name="connsiteX39" fmla="*/ 112814 w 1208095"/>
                    <a:gd name="connsiteY39" fmla="*/ 968350 h 1460546"/>
                    <a:gd name="connsiteX40" fmla="*/ 111145 w 1208095"/>
                    <a:gd name="connsiteY40" fmla="*/ 951280 h 1460546"/>
                    <a:gd name="connsiteX41" fmla="*/ 114610 w 1208095"/>
                    <a:gd name="connsiteY41" fmla="*/ 936007 h 1460546"/>
                    <a:gd name="connsiteX42" fmla="*/ 114610 w 1208095"/>
                    <a:gd name="connsiteY42" fmla="*/ 915601 h 1460546"/>
                    <a:gd name="connsiteX43" fmla="*/ 112942 w 1208095"/>
                    <a:gd name="connsiteY43" fmla="*/ 900328 h 1460546"/>
                    <a:gd name="connsiteX44" fmla="*/ 107808 w 1208095"/>
                    <a:gd name="connsiteY44" fmla="*/ 885055 h 1460546"/>
                    <a:gd name="connsiteX45" fmla="*/ 104343 w 1208095"/>
                    <a:gd name="connsiteY45" fmla="*/ 881590 h 1460546"/>
                    <a:gd name="connsiteX46" fmla="*/ 95872 w 1208095"/>
                    <a:gd name="connsiteY46" fmla="*/ 881590 h 1460546"/>
                    <a:gd name="connsiteX47" fmla="*/ 90739 w 1208095"/>
                    <a:gd name="connsiteY47" fmla="*/ 869654 h 1460546"/>
                    <a:gd name="connsiteX48" fmla="*/ 92407 w 1208095"/>
                    <a:gd name="connsiteY48" fmla="*/ 845782 h 1460546"/>
                    <a:gd name="connsiteX49" fmla="*/ 95872 w 1208095"/>
                    <a:gd name="connsiteY49" fmla="*/ 837311 h 1460546"/>
                    <a:gd name="connsiteX50" fmla="*/ 95872 w 1208095"/>
                    <a:gd name="connsiteY50" fmla="*/ 828841 h 1460546"/>
                    <a:gd name="connsiteX51" fmla="*/ 104343 w 1208095"/>
                    <a:gd name="connsiteY51" fmla="*/ 835643 h 1460546"/>
                    <a:gd name="connsiteX52" fmla="*/ 112814 w 1208095"/>
                    <a:gd name="connsiteY52" fmla="*/ 844114 h 1460546"/>
                    <a:gd name="connsiteX53" fmla="*/ 129883 w 1208095"/>
                    <a:gd name="connsiteY53" fmla="*/ 842445 h 1460546"/>
                    <a:gd name="connsiteX54" fmla="*/ 160557 w 1208095"/>
                    <a:gd name="connsiteY54" fmla="*/ 818573 h 1460546"/>
                    <a:gd name="connsiteX55" fmla="*/ 174162 w 1208095"/>
                    <a:gd name="connsiteY55" fmla="*/ 808306 h 1460546"/>
                    <a:gd name="connsiteX56" fmla="*/ 186098 w 1208095"/>
                    <a:gd name="connsiteY56" fmla="*/ 804841 h 1460546"/>
                    <a:gd name="connsiteX57" fmla="*/ 198034 w 1208095"/>
                    <a:gd name="connsiteY57" fmla="*/ 789568 h 1460546"/>
                    <a:gd name="connsiteX58" fmla="*/ 691770 w 1208095"/>
                    <a:gd name="connsiteY58" fmla="*/ 218825 h 1460546"/>
                    <a:gd name="connsiteX59" fmla="*/ 691770 w 1208095"/>
                    <a:gd name="connsiteY59" fmla="*/ 215360 h 1460546"/>
                    <a:gd name="connsiteX60" fmla="*/ 695236 w 1208095"/>
                    <a:gd name="connsiteY60" fmla="*/ 210226 h 1460546"/>
                    <a:gd name="connsiteX61" fmla="*/ 700369 w 1208095"/>
                    <a:gd name="connsiteY61" fmla="*/ 203424 h 1460546"/>
                    <a:gd name="connsiteX62" fmla="*/ 698701 w 1208095"/>
                    <a:gd name="connsiteY62" fmla="*/ 191488 h 1460546"/>
                    <a:gd name="connsiteX63" fmla="*/ 685096 w 1208095"/>
                    <a:gd name="connsiteY63" fmla="*/ 189819 h 1460546"/>
                    <a:gd name="connsiteX64" fmla="*/ 669823 w 1208095"/>
                    <a:gd name="connsiteY64" fmla="*/ 198290 h 1460546"/>
                    <a:gd name="connsiteX65" fmla="*/ 652754 w 1208095"/>
                    <a:gd name="connsiteY65" fmla="*/ 193156 h 1460546"/>
                    <a:gd name="connsiteX66" fmla="*/ 639149 w 1208095"/>
                    <a:gd name="connsiteY66" fmla="*/ 201627 h 1460546"/>
                    <a:gd name="connsiteX67" fmla="*/ 611941 w 1208095"/>
                    <a:gd name="connsiteY67" fmla="*/ 213563 h 1460546"/>
                    <a:gd name="connsiteX68" fmla="*/ 593203 w 1208095"/>
                    <a:gd name="connsiteY68" fmla="*/ 222034 h 1460546"/>
                    <a:gd name="connsiteX69" fmla="*/ 584732 w 1208095"/>
                    <a:gd name="connsiteY69" fmla="*/ 223702 h 1460546"/>
                    <a:gd name="connsiteX70" fmla="*/ 583063 w 1208095"/>
                    <a:gd name="connsiteY70" fmla="*/ 222034 h 1460546"/>
                    <a:gd name="connsiteX71" fmla="*/ 574593 w 1208095"/>
                    <a:gd name="connsiteY71" fmla="*/ 222034 h 1460546"/>
                    <a:gd name="connsiteX72" fmla="*/ 564325 w 1208095"/>
                    <a:gd name="connsiteY72" fmla="*/ 230504 h 1460546"/>
                    <a:gd name="connsiteX73" fmla="*/ 555855 w 1208095"/>
                    <a:gd name="connsiteY73" fmla="*/ 235638 h 1460546"/>
                    <a:gd name="connsiteX74" fmla="*/ 552389 w 1208095"/>
                    <a:gd name="connsiteY74" fmla="*/ 247574 h 1460546"/>
                    <a:gd name="connsiteX75" fmla="*/ 554058 w 1208095"/>
                    <a:gd name="connsiteY75" fmla="*/ 274783 h 1460546"/>
                    <a:gd name="connsiteX76" fmla="*/ 567662 w 1208095"/>
                    <a:gd name="connsiteY76" fmla="*/ 279917 h 1460546"/>
                    <a:gd name="connsiteX77" fmla="*/ 572796 w 1208095"/>
                    <a:gd name="connsiteY77" fmla="*/ 291852 h 1460546"/>
                    <a:gd name="connsiteX78" fmla="*/ 571128 w 1208095"/>
                    <a:gd name="connsiteY78" fmla="*/ 303788 h 1460546"/>
                    <a:gd name="connsiteX79" fmla="*/ 559192 w 1208095"/>
                    <a:gd name="connsiteY79" fmla="*/ 312259 h 1460546"/>
                    <a:gd name="connsiteX80" fmla="*/ 555726 w 1208095"/>
                    <a:gd name="connsiteY80" fmla="*/ 324195 h 1460546"/>
                    <a:gd name="connsiteX81" fmla="*/ 554058 w 1208095"/>
                    <a:gd name="connsiteY81" fmla="*/ 342933 h 1460546"/>
                    <a:gd name="connsiteX82" fmla="*/ 552389 w 1208095"/>
                    <a:gd name="connsiteY82" fmla="*/ 378613 h 1460546"/>
                    <a:gd name="connsiteX83" fmla="*/ 557523 w 1208095"/>
                    <a:gd name="connsiteY83" fmla="*/ 393886 h 1460546"/>
                    <a:gd name="connsiteX84" fmla="*/ 567791 w 1208095"/>
                    <a:gd name="connsiteY84" fmla="*/ 410955 h 1460546"/>
                    <a:gd name="connsiteX85" fmla="*/ 578058 w 1208095"/>
                    <a:gd name="connsiteY85" fmla="*/ 426228 h 1460546"/>
                    <a:gd name="connsiteX86" fmla="*/ 586529 w 1208095"/>
                    <a:gd name="connsiteY86" fmla="*/ 431362 h 1460546"/>
                    <a:gd name="connsiteX87" fmla="*/ 601802 w 1208095"/>
                    <a:gd name="connsiteY87" fmla="*/ 439832 h 1460546"/>
                    <a:gd name="connsiteX88" fmla="*/ 617075 w 1208095"/>
                    <a:gd name="connsiteY88" fmla="*/ 444966 h 1460546"/>
                    <a:gd name="connsiteX89" fmla="*/ 629010 w 1208095"/>
                    <a:gd name="connsiteY89" fmla="*/ 458570 h 1460546"/>
                    <a:gd name="connsiteX90" fmla="*/ 646080 w 1208095"/>
                    <a:gd name="connsiteY90" fmla="*/ 472175 h 1460546"/>
                    <a:gd name="connsiteX91" fmla="*/ 654551 w 1208095"/>
                    <a:gd name="connsiteY91" fmla="*/ 477309 h 1460546"/>
                    <a:gd name="connsiteX92" fmla="*/ 654551 w 1208095"/>
                    <a:gd name="connsiteY92" fmla="*/ 482442 h 1460546"/>
                    <a:gd name="connsiteX93" fmla="*/ 669823 w 1208095"/>
                    <a:gd name="connsiteY93" fmla="*/ 484111 h 1460546"/>
                    <a:gd name="connsiteX94" fmla="*/ 676626 w 1208095"/>
                    <a:gd name="connsiteY94" fmla="*/ 489245 h 1460546"/>
                    <a:gd name="connsiteX95" fmla="*/ 683428 w 1208095"/>
                    <a:gd name="connsiteY95" fmla="*/ 507983 h 1460546"/>
                    <a:gd name="connsiteX96" fmla="*/ 690230 w 1208095"/>
                    <a:gd name="connsiteY96" fmla="*/ 518250 h 1460546"/>
                    <a:gd name="connsiteX97" fmla="*/ 697032 w 1208095"/>
                    <a:gd name="connsiteY97" fmla="*/ 538657 h 1460546"/>
                    <a:gd name="connsiteX98" fmla="*/ 702166 w 1208095"/>
                    <a:gd name="connsiteY98" fmla="*/ 562528 h 1460546"/>
                    <a:gd name="connsiteX99" fmla="*/ 708968 w 1208095"/>
                    <a:gd name="connsiteY99" fmla="*/ 570999 h 1460546"/>
                    <a:gd name="connsiteX100" fmla="*/ 712434 w 1208095"/>
                    <a:gd name="connsiteY100" fmla="*/ 588069 h 1460546"/>
                    <a:gd name="connsiteX101" fmla="*/ 719236 w 1208095"/>
                    <a:gd name="connsiteY101" fmla="*/ 605138 h 1460546"/>
                    <a:gd name="connsiteX102" fmla="*/ 732840 w 1208095"/>
                    <a:gd name="connsiteY102" fmla="*/ 632347 h 1460546"/>
                    <a:gd name="connsiteX103" fmla="*/ 743108 w 1208095"/>
                    <a:gd name="connsiteY103" fmla="*/ 649417 h 1460546"/>
                    <a:gd name="connsiteX104" fmla="*/ 777118 w 1208095"/>
                    <a:gd name="connsiteY104" fmla="*/ 680091 h 1460546"/>
                    <a:gd name="connsiteX105" fmla="*/ 782252 w 1208095"/>
                    <a:gd name="connsiteY105" fmla="*/ 686893 h 1460546"/>
                    <a:gd name="connsiteX106" fmla="*/ 789054 w 1208095"/>
                    <a:gd name="connsiteY106" fmla="*/ 686893 h 1460546"/>
                    <a:gd name="connsiteX107" fmla="*/ 794188 w 1208095"/>
                    <a:gd name="connsiteY107" fmla="*/ 702166 h 1460546"/>
                    <a:gd name="connsiteX108" fmla="*/ 797653 w 1208095"/>
                    <a:gd name="connsiteY108" fmla="*/ 700497 h 1460546"/>
                    <a:gd name="connsiteX109" fmla="*/ 804456 w 1208095"/>
                    <a:gd name="connsiteY109" fmla="*/ 702166 h 1460546"/>
                    <a:gd name="connsiteX110" fmla="*/ 824862 w 1208095"/>
                    <a:gd name="connsiteY110" fmla="*/ 717439 h 1460546"/>
                    <a:gd name="connsiteX111" fmla="*/ 848734 w 1208095"/>
                    <a:gd name="connsiteY111" fmla="*/ 741311 h 1460546"/>
                    <a:gd name="connsiteX112" fmla="*/ 848734 w 1208095"/>
                    <a:gd name="connsiteY112" fmla="*/ 729375 h 1460546"/>
                    <a:gd name="connsiteX113" fmla="*/ 850403 w 1208095"/>
                    <a:gd name="connsiteY113" fmla="*/ 725910 h 1460546"/>
                    <a:gd name="connsiteX114" fmla="*/ 872606 w 1208095"/>
                    <a:gd name="connsiteY114" fmla="*/ 725910 h 1460546"/>
                    <a:gd name="connsiteX115" fmla="*/ 893013 w 1208095"/>
                    <a:gd name="connsiteY115" fmla="*/ 727578 h 1460546"/>
                    <a:gd name="connsiteX116" fmla="*/ 910082 w 1208095"/>
                    <a:gd name="connsiteY116" fmla="*/ 725910 h 1460546"/>
                    <a:gd name="connsiteX117" fmla="*/ 923687 w 1208095"/>
                    <a:gd name="connsiteY117" fmla="*/ 720776 h 1460546"/>
                    <a:gd name="connsiteX118" fmla="*/ 908414 w 1208095"/>
                    <a:gd name="connsiteY118" fmla="*/ 725910 h 1460546"/>
                    <a:gd name="connsiteX119" fmla="*/ 916884 w 1208095"/>
                    <a:gd name="connsiteY119" fmla="*/ 720776 h 1460546"/>
                    <a:gd name="connsiteX120" fmla="*/ 925355 w 1208095"/>
                    <a:gd name="connsiteY120" fmla="*/ 719107 h 1460546"/>
                    <a:gd name="connsiteX121" fmla="*/ 937291 w 1208095"/>
                    <a:gd name="connsiteY121" fmla="*/ 719107 h 1460546"/>
                    <a:gd name="connsiteX122" fmla="*/ 944093 w 1208095"/>
                    <a:gd name="connsiteY122" fmla="*/ 729375 h 1460546"/>
                    <a:gd name="connsiteX123" fmla="*/ 949227 w 1208095"/>
                    <a:gd name="connsiteY123" fmla="*/ 736177 h 1460546"/>
                    <a:gd name="connsiteX124" fmla="*/ 947559 w 1208095"/>
                    <a:gd name="connsiteY124" fmla="*/ 753247 h 1460546"/>
                    <a:gd name="connsiteX125" fmla="*/ 933954 w 1208095"/>
                    <a:gd name="connsiteY125" fmla="*/ 761717 h 1460546"/>
                    <a:gd name="connsiteX126" fmla="*/ 922018 w 1208095"/>
                    <a:gd name="connsiteY126" fmla="*/ 773653 h 1460546"/>
                    <a:gd name="connsiteX127" fmla="*/ 922018 w 1208095"/>
                    <a:gd name="connsiteY127" fmla="*/ 785589 h 1460546"/>
                    <a:gd name="connsiteX128" fmla="*/ 928820 w 1208095"/>
                    <a:gd name="connsiteY128" fmla="*/ 792391 h 1460546"/>
                    <a:gd name="connsiteX129" fmla="*/ 935622 w 1208095"/>
                    <a:gd name="connsiteY129" fmla="*/ 792391 h 1460546"/>
                    <a:gd name="connsiteX130" fmla="*/ 949227 w 1208095"/>
                    <a:gd name="connsiteY130" fmla="*/ 797525 h 1460546"/>
                    <a:gd name="connsiteX131" fmla="*/ 962831 w 1208095"/>
                    <a:gd name="connsiteY131" fmla="*/ 805996 h 1460546"/>
                    <a:gd name="connsiteX132" fmla="*/ 986703 w 1208095"/>
                    <a:gd name="connsiteY132" fmla="*/ 816263 h 1460546"/>
                    <a:gd name="connsiteX133" fmla="*/ 1034447 w 1208095"/>
                    <a:gd name="connsiteY133" fmla="*/ 835001 h 1460546"/>
                    <a:gd name="connsiteX134" fmla="*/ 1058319 w 1208095"/>
                    <a:gd name="connsiteY134" fmla="*/ 846937 h 1460546"/>
                    <a:gd name="connsiteX135" fmla="*/ 1073592 w 1208095"/>
                    <a:gd name="connsiteY135" fmla="*/ 862210 h 1460546"/>
                    <a:gd name="connsiteX136" fmla="*/ 1126341 w 1208095"/>
                    <a:gd name="connsiteY136" fmla="*/ 880948 h 1460546"/>
                    <a:gd name="connsiteX137" fmla="*/ 1145079 w 1208095"/>
                    <a:gd name="connsiteY137" fmla="*/ 886082 h 1460546"/>
                    <a:gd name="connsiteX138" fmla="*/ 1155346 w 1208095"/>
                    <a:gd name="connsiteY138" fmla="*/ 901355 h 1460546"/>
                    <a:gd name="connsiteX139" fmla="*/ 1168951 w 1208095"/>
                    <a:gd name="connsiteY139" fmla="*/ 921761 h 1460546"/>
                    <a:gd name="connsiteX140" fmla="*/ 1189357 w 1208095"/>
                    <a:gd name="connsiteY140" fmla="*/ 940500 h 1460546"/>
                    <a:gd name="connsiteX141" fmla="*/ 1201293 w 1208095"/>
                    <a:gd name="connsiteY141" fmla="*/ 957569 h 1460546"/>
                    <a:gd name="connsiteX142" fmla="*/ 1208095 w 1208095"/>
                    <a:gd name="connsiteY142" fmla="*/ 971173 h 1460546"/>
                    <a:gd name="connsiteX143" fmla="*/ 1199625 w 1208095"/>
                    <a:gd name="connsiteY143" fmla="*/ 989912 h 1460546"/>
                    <a:gd name="connsiteX144" fmla="*/ 1194491 w 1208095"/>
                    <a:gd name="connsiteY144" fmla="*/ 1003516 h 1460546"/>
                    <a:gd name="connsiteX145" fmla="*/ 1194491 w 1208095"/>
                    <a:gd name="connsiteY145" fmla="*/ 1008650 h 1460546"/>
                    <a:gd name="connsiteX146" fmla="*/ 1192822 w 1208095"/>
                    <a:gd name="connsiteY146" fmla="*/ 1005184 h 1460546"/>
                    <a:gd name="connsiteX147" fmla="*/ 1172416 w 1208095"/>
                    <a:gd name="connsiteY147" fmla="*/ 996714 h 1460546"/>
                    <a:gd name="connsiteX148" fmla="*/ 1157143 w 1208095"/>
                    <a:gd name="connsiteY148" fmla="*/ 976307 h 1460546"/>
                    <a:gd name="connsiteX149" fmla="*/ 1148672 w 1208095"/>
                    <a:gd name="connsiteY149" fmla="*/ 957569 h 1460546"/>
                    <a:gd name="connsiteX150" fmla="*/ 1126469 w 1208095"/>
                    <a:gd name="connsiteY150" fmla="*/ 947302 h 1460546"/>
                    <a:gd name="connsiteX151" fmla="*/ 1099260 w 1208095"/>
                    <a:gd name="connsiteY151" fmla="*/ 940500 h 1460546"/>
                    <a:gd name="connsiteX152" fmla="*/ 1077057 w 1208095"/>
                    <a:gd name="connsiteY152" fmla="*/ 926895 h 1460546"/>
                    <a:gd name="connsiteX153" fmla="*/ 1065121 w 1208095"/>
                    <a:gd name="connsiteY153" fmla="*/ 918424 h 1460546"/>
                    <a:gd name="connsiteX154" fmla="*/ 1042917 w 1208095"/>
                    <a:gd name="connsiteY154" fmla="*/ 923558 h 1460546"/>
                    <a:gd name="connsiteX155" fmla="*/ 1020714 w 1208095"/>
                    <a:gd name="connsiteY155" fmla="*/ 947430 h 1460546"/>
                    <a:gd name="connsiteX156" fmla="*/ 1005441 w 1208095"/>
                    <a:gd name="connsiteY156" fmla="*/ 971302 h 1460546"/>
                    <a:gd name="connsiteX157" fmla="*/ 1001976 w 1208095"/>
                    <a:gd name="connsiteY157" fmla="*/ 988371 h 1460546"/>
                    <a:gd name="connsiteX158" fmla="*/ 996842 w 1208095"/>
                    <a:gd name="connsiteY158" fmla="*/ 1010446 h 1460546"/>
                    <a:gd name="connsiteX159" fmla="*/ 995174 w 1208095"/>
                    <a:gd name="connsiteY159" fmla="*/ 1030853 h 1460546"/>
                    <a:gd name="connsiteX160" fmla="*/ 1017377 w 1208095"/>
                    <a:gd name="connsiteY160" fmla="*/ 1039324 h 1460546"/>
                    <a:gd name="connsiteX161" fmla="*/ 1027645 w 1208095"/>
                    <a:gd name="connsiteY161" fmla="*/ 1052928 h 1460546"/>
                    <a:gd name="connsiteX162" fmla="*/ 1048051 w 1208095"/>
                    <a:gd name="connsiteY162" fmla="*/ 1063196 h 1460546"/>
                    <a:gd name="connsiteX163" fmla="*/ 1056522 w 1208095"/>
                    <a:gd name="connsiteY163" fmla="*/ 1071666 h 1460546"/>
                    <a:gd name="connsiteX164" fmla="*/ 1058190 w 1208095"/>
                    <a:gd name="connsiteY164" fmla="*/ 1093741 h 1460546"/>
                    <a:gd name="connsiteX165" fmla="*/ 1061656 w 1208095"/>
                    <a:gd name="connsiteY165" fmla="*/ 1102212 h 1460546"/>
                    <a:gd name="connsiteX166" fmla="*/ 1059987 w 1208095"/>
                    <a:gd name="connsiteY166" fmla="*/ 1119282 h 1460546"/>
                    <a:gd name="connsiteX167" fmla="*/ 1063453 w 1208095"/>
                    <a:gd name="connsiteY167" fmla="*/ 1129549 h 1460546"/>
                    <a:gd name="connsiteX168" fmla="*/ 1058319 w 1208095"/>
                    <a:gd name="connsiteY168" fmla="*/ 1138020 h 1460546"/>
                    <a:gd name="connsiteX169" fmla="*/ 1048051 w 1208095"/>
                    <a:gd name="connsiteY169" fmla="*/ 1138020 h 1460546"/>
                    <a:gd name="connsiteX170" fmla="*/ 1029313 w 1208095"/>
                    <a:gd name="connsiteY170" fmla="*/ 1149955 h 1460546"/>
                    <a:gd name="connsiteX171" fmla="*/ 1012243 w 1208095"/>
                    <a:gd name="connsiteY171" fmla="*/ 1155090 h 1460546"/>
                    <a:gd name="connsiteX172" fmla="*/ 1005441 w 1208095"/>
                    <a:gd name="connsiteY172" fmla="*/ 1165357 h 1460546"/>
                    <a:gd name="connsiteX173" fmla="*/ 1005441 w 1208095"/>
                    <a:gd name="connsiteY173" fmla="*/ 1209635 h 1460546"/>
                    <a:gd name="connsiteX174" fmla="*/ 1001976 w 1208095"/>
                    <a:gd name="connsiteY174" fmla="*/ 1221571 h 1460546"/>
                    <a:gd name="connsiteX175" fmla="*/ 986703 w 1208095"/>
                    <a:gd name="connsiteY175" fmla="*/ 1225036 h 1460546"/>
                    <a:gd name="connsiteX176" fmla="*/ 974767 w 1208095"/>
                    <a:gd name="connsiteY176" fmla="*/ 1236973 h 1460546"/>
                    <a:gd name="connsiteX177" fmla="*/ 967965 w 1208095"/>
                    <a:gd name="connsiteY177" fmla="*/ 1247240 h 1460546"/>
                    <a:gd name="connsiteX178" fmla="*/ 957698 w 1208095"/>
                    <a:gd name="connsiteY178" fmla="*/ 1269315 h 1460546"/>
                    <a:gd name="connsiteX179" fmla="*/ 952564 w 1208095"/>
                    <a:gd name="connsiteY179" fmla="*/ 1281251 h 1460546"/>
                    <a:gd name="connsiteX180" fmla="*/ 945762 w 1208095"/>
                    <a:gd name="connsiteY180" fmla="*/ 1286384 h 1460546"/>
                    <a:gd name="connsiteX181" fmla="*/ 930489 w 1208095"/>
                    <a:gd name="connsiteY181" fmla="*/ 1289850 h 1460546"/>
                    <a:gd name="connsiteX182" fmla="*/ 913419 w 1208095"/>
                    <a:gd name="connsiteY182" fmla="*/ 1288181 h 1460546"/>
                    <a:gd name="connsiteX183" fmla="*/ 915087 w 1208095"/>
                    <a:gd name="connsiteY183" fmla="*/ 1283048 h 1460546"/>
                    <a:gd name="connsiteX184" fmla="*/ 913419 w 1208095"/>
                    <a:gd name="connsiteY184" fmla="*/ 1286513 h 1460546"/>
                    <a:gd name="connsiteX185" fmla="*/ 908285 w 1208095"/>
                    <a:gd name="connsiteY185" fmla="*/ 1272909 h 1460546"/>
                    <a:gd name="connsiteX186" fmla="*/ 906617 w 1208095"/>
                    <a:gd name="connsiteY186" fmla="*/ 1247368 h 1460546"/>
                    <a:gd name="connsiteX187" fmla="*/ 913419 w 1208095"/>
                    <a:gd name="connsiteY187" fmla="*/ 1228630 h 1460546"/>
                    <a:gd name="connsiteX188" fmla="*/ 928692 w 1208095"/>
                    <a:gd name="connsiteY188" fmla="*/ 1206555 h 1460546"/>
                    <a:gd name="connsiteX189" fmla="*/ 921890 w 1208095"/>
                    <a:gd name="connsiteY189" fmla="*/ 1184480 h 1460546"/>
                    <a:gd name="connsiteX190" fmla="*/ 937163 w 1208095"/>
                    <a:gd name="connsiteY190" fmla="*/ 1174213 h 1460546"/>
                    <a:gd name="connsiteX191" fmla="*/ 966168 w 1208095"/>
                    <a:gd name="connsiteY191" fmla="*/ 1160608 h 1460546"/>
                    <a:gd name="connsiteX192" fmla="*/ 959366 w 1208095"/>
                    <a:gd name="connsiteY192" fmla="*/ 1148672 h 1460546"/>
                    <a:gd name="connsiteX193" fmla="*/ 954232 w 1208095"/>
                    <a:gd name="connsiteY193" fmla="*/ 1131602 h 1460546"/>
                    <a:gd name="connsiteX194" fmla="*/ 949099 w 1208095"/>
                    <a:gd name="connsiteY194" fmla="*/ 1117998 h 1460546"/>
                    <a:gd name="connsiteX195" fmla="*/ 940628 w 1208095"/>
                    <a:gd name="connsiteY195" fmla="*/ 1082319 h 1460546"/>
                    <a:gd name="connsiteX196" fmla="*/ 928692 w 1208095"/>
                    <a:gd name="connsiteY196" fmla="*/ 1063581 h 1460546"/>
                    <a:gd name="connsiteX197" fmla="*/ 916756 w 1208095"/>
                    <a:gd name="connsiteY197" fmla="*/ 1044843 h 1460546"/>
                    <a:gd name="connsiteX198" fmla="*/ 909954 w 1208095"/>
                    <a:gd name="connsiteY198" fmla="*/ 1019302 h 1460546"/>
                    <a:gd name="connsiteX199" fmla="*/ 906488 w 1208095"/>
                    <a:gd name="connsiteY199" fmla="*/ 1005698 h 1460546"/>
                    <a:gd name="connsiteX200" fmla="*/ 903023 w 1208095"/>
                    <a:gd name="connsiteY200" fmla="*/ 997227 h 1460546"/>
                    <a:gd name="connsiteX201" fmla="*/ 896221 w 1208095"/>
                    <a:gd name="connsiteY201" fmla="*/ 988756 h 1460546"/>
                    <a:gd name="connsiteX202" fmla="*/ 894553 w 1208095"/>
                    <a:gd name="connsiteY202" fmla="*/ 983623 h 1460546"/>
                    <a:gd name="connsiteX203" fmla="*/ 882617 w 1208095"/>
                    <a:gd name="connsiteY203" fmla="*/ 983623 h 1460546"/>
                    <a:gd name="connsiteX204" fmla="*/ 874146 w 1208095"/>
                    <a:gd name="connsiteY204" fmla="*/ 1000693 h 1460546"/>
                    <a:gd name="connsiteX205" fmla="*/ 863879 w 1208095"/>
                    <a:gd name="connsiteY205" fmla="*/ 987088 h 1460546"/>
                    <a:gd name="connsiteX206" fmla="*/ 853611 w 1208095"/>
                    <a:gd name="connsiteY206" fmla="*/ 976821 h 1460546"/>
                    <a:gd name="connsiteX207" fmla="*/ 829739 w 1208095"/>
                    <a:gd name="connsiteY207" fmla="*/ 968350 h 1460546"/>
                    <a:gd name="connsiteX208" fmla="*/ 819472 w 1208095"/>
                    <a:gd name="connsiteY208" fmla="*/ 953077 h 1460546"/>
                    <a:gd name="connsiteX209" fmla="*/ 822937 w 1208095"/>
                    <a:gd name="connsiteY209" fmla="*/ 947943 h 1460546"/>
                    <a:gd name="connsiteX210" fmla="*/ 824606 w 1208095"/>
                    <a:gd name="connsiteY210" fmla="*/ 939473 h 1460546"/>
                    <a:gd name="connsiteX211" fmla="*/ 816135 w 1208095"/>
                    <a:gd name="connsiteY211" fmla="*/ 917398 h 1460546"/>
                    <a:gd name="connsiteX212" fmla="*/ 807664 w 1208095"/>
                    <a:gd name="connsiteY212" fmla="*/ 907130 h 1460546"/>
                    <a:gd name="connsiteX213" fmla="*/ 797397 w 1208095"/>
                    <a:gd name="connsiteY213" fmla="*/ 903665 h 1460546"/>
                    <a:gd name="connsiteX214" fmla="*/ 780327 w 1208095"/>
                    <a:gd name="connsiteY214" fmla="*/ 907130 h 1460546"/>
                    <a:gd name="connsiteX215" fmla="*/ 761589 w 1208095"/>
                    <a:gd name="connsiteY215" fmla="*/ 908799 h 1460546"/>
                    <a:gd name="connsiteX216" fmla="*/ 763258 w 1208095"/>
                    <a:gd name="connsiteY216" fmla="*/ 893526 h 1460546"/>
                    <a:gd name="connsiteX217" fmla="*/ 761589 w 1208095"/>
                    <a:gd name="connsiteY217" fmla="*/ 890060 h 1460546"/>
                    <a:gd name="connsiteX218" fmla="*/ 727578 w 1208095"/>
                    <a:gd name="connsiteY218" fmla="*/ 874788 h 1460546"/>
                    <a:gd name="connsiteX219" fmla="*/ 720776 w 1208095"/>
                    <a:gd name="connsiteY219" fmla="*/ 854381 h 1460546"/>
                    <a:gd name="connsiteX220" fmla="*/ 707171 w 1208095"/>
                    <a:gd name="connsiteY220" fmla="*/ 837311 h 1460546"/>
                    <a:gd name="connsiteX221" fmla="*/ 691899 w 1208095"/>
                    <a:gd name="connsiteY221" fmla="*/ 822039 h 1460546"/>
                    <a:gd name="connsiteX222" fmla="*/ 681631 w 1208095"/>
                    <a:gd name="connsiteY222" fmla="*/ 818573 h 1460546"/>
                    <a:gd name="connsiteX223" fmla="*/ 628882 w 1208095"/>
                    <a:gd name="connsiteY223" fmla="*/ 815108 h 1460546"/>
                    <a:gd name="connsiteX224" fmla="*/ 616946 w 1208095"/>
                    <a:gd name="connsiteY224" fmla="*/ 818573 h 1460546"/>
                    <a:gd name="connsiteX225" fmla="*/ 598208 w 1208095"/>
                    <a:gd name="connsiteY225" fmla="*/ 799835 h 1460546"/>
                    <a:gd name="connsiteX226" fmla="*/ 570999 w 1208095"/>
                    <a:gd name="connsiteY226" fmla="*/ 779428 h 1460546"/>
                    <a:gd name="connsiteX227" fmla="*/ 547127 w 1208095"/>
                    <a:gd name="connsiteY227" fmla="*/ 752220 h 1460546"/>
                    <a:gd name="connsiteX228" fmla="*/ 523255 w 1208095"/>
                    <a:gd name="connsiteY228" fmla="*/ 719877 h 1460546"/>
                    <a:gd name="connsiteX229" fmla="*/ 512988 w 1208095"/>
                    <a:gd name="connsiteY229" fmla="*/ 704605 h 1460546"/>
                    <a:gd name="connsiteX230" fmla="*/ 494250 w 1208095"/>
                    <a:gd name="connsiteY230" fmla="*/ 701139 h 1460546"/>
                    <a:gd name="connsiteX231" fmla="*/ 483982 w 1208095"/>
                    <a:gd name="connsiteY231" fmla="*/ 684070 h 1460546"/>
                    <a:gd name="connsiteX232" fmla="*/ 468710 w 1208095"/>
                    <a:gd name="connsiteY232" fmla="*/ 661994 h 1460546"/>
                    <a:gd name="connsiteX233" fmla="*/ 453437 w 1208095"/>
                    <a:gd name="connsiteY233" fmla="*/ 646722 h 1460546"/>
                    <a:gd name="connsiteX234" fmla="*/ 439832 w 1208095"/>
                    <a:gd name="connsiteY234" fmla="*/ 646722 h 1460546"/>
                    <a:gd name="connsiteX235" fmla="*/ 424560 w 1208095"/>
                    <a:gd name="connsiteY235" fmla="*/ 650187 h 1460546"/>
                    <a:gd name="connsiteX236" fmla="*/ 419426 w 1208095"/>
                    <a:gd name="connsiteY236" fmla="*/ 622978 h 1460546"/>
                    <a:gd name="connsiteX237" fmla="*/ 400688 w 1208095"/>
                    <a:gd name="connsiteY237" fmla="*/ 597438 h 1460546"/>
                    <a:gd name="connsiteX238" fmla="*/ 370014 w 1208095"/>
                    <a:gd name="connsiteY238" fmla="*/ 565095 h 1460546"/>
                    <a:gd name="connsiteX239" fmla="*/ 364880 w 1208095"/>
                    <a:gd name="connsiteY239" fmla="*/ 558293 h 1460546"/>
                    <a:gd name="connsiteX240" fmla="*/ 366548 w 1208095"/>
                    <a:gd name="connsiteY240" fmla="*/ 544689 h 1460546"/>
                    <a:gd name="connsiteX241" fmla="*/ 361415 w 1208095"/>
                    <a:gd name="connsiteY241" fmla="*/ 522614 h 1460546"/>
                    <a:gd name="connsiteX242" fmla="*/ 349479 w 1208095"/>
                    <a:gd name="connsiteY242" fmla="*/ 486934 h 1460546"/>
                    <a:gd name="connsiteX243" fmla="*/ 342677 w 1208095"/>
                    <a:gd name="connsiteY243" fmla="*/ 456260 h 1460546"/>
                    <a:gd name="connsiteX244" fmla="*/ 339211 w 1208095"/>
                    <a:gd name="connsiteY244" fmla="*/ 434185 h 1460546"/>
                    <a:gd name="connsiteX245" fmla="*/ 335746 w 1208095"/>
                    <a:gd name="connsiteY245" fmla="*/ 425714 h 1460546"/>
                    <a:gd name="connsiteX246" fmla="*/ 305072 w 1208095"/>
                    <a:gd name="connsiteY246" fmla="*/ 410442 h 1460546"/>
                    <a:gd name="connsiteX247" fmla="*/ 250526 w 1208095"/>
                    <a:gd name="connsiteY247" fmla="*/ 372966 h 1460546"/>
                    <a:gd name="connsiteX248" fmla="*/ 233456 w 1208095"/>
                    <a:gd name="connsiteY248" fmla="*/ 361030 h 1460546"/>
                    <a:gd name="connsiteX249" fmla="*/ 216387 w 1208095"/>
                    <a:gd name="connsiteY249" fmla="*/ 354227 h 1460546"/>
                    <a:gd name="connsiteX250" fmla="*/ 201114 w 1208095"/>
                    <a:gd name="connsiteY250" fmla="*/ 352559 h 1460546"/>
                    <a:gd name="connsiteX251" fmla="*/ 182376 w 1208095"/>
                    <a:gd name="connsiteY251" fmla="*/ 356024 h 1460546"/>
                    <a:gd name="connsiteX252" fmla="*/ 165306 w 1208095"/>
                    <a:gd name="connsiteY252" fmla="*/ 366291 h 1460546"/>
                    <a:gd name="connsiteX253" fmla="*/ 161841 w 1208095"/>
                    <a:gd name="connsiteY253" fmla="*/ 374762 h 1460546"/>
                    <a:gd name="connsiteX254" fmla="*/ 153370 w 1208095"/>
                    <a:gd name="connsiteY254" fmla="*/ 379896 h 1460546"/>
                    <a:gd name="connsiteX255" fmla="*/ 132964 w 1208095"/>
                    <a:gd name="connsiteY255" fmla="*/ 401971 h 1460546"/>
                    <a:gd name="connsiteX256" fmla="*/ 129498 w 1208095"/>
                    <a:gd name="connsiteY256" fmla="*/ 415576 h 1460546"/>
                    <a:gd name="connsiteX257" fmla="*/ 119231 w 1208095"/>
                    <a:gd name="connsiteY257" fmla="*/ 419041 h 1460546"/>
                    <a:gd name="connsiteX258" fmla="*/ 98824 w 1208095"/>
                    <a:gd name="connsiteY258" fmla="*/ 425843 h 1460546"/>
                    <a:gd name="connsiteX259" fmla="*/ 80086 w 1208095"/>
                    <a:gd name="connsiteY259" fmla="*/ 425843 h 1460546"/>
                    <a:gd name="connsiteX260" fmla="*/ 66482 w 1208095"/>
                    <a:gd name="connsiteY260" fmla="*/ 422378 h 1460546"/>
                    <a:gd name="connsiteX261" fmla="*/ 64813 w 1208095"/>
                    <a:gd name="connsiteY261" fmla="*/ 417244 h 1460546"/>
                    <a:gd name="connsiteX262" fmla="*/ 69947 w 1208095"/>
                    <a:gd name="connsiteY262" fmla="*/ 403639 h 1460546"/>
                    <a:gd name="connsiteX263" fmla="*/ 71616 w 1208095"/>
                    <a:gd name="connsiteY263" fmla="*/ 388366 h 1460546"/>
                    <a:gd name="connsiteX264" fmla="*/ 68150 w 1208095"/>
                    <a:gd name="connsiteY264" fmla="*/ 374762 h 1460546"/>
                    <a:gd name="connsiteX265" fmla="*/ 54546 w 1208095"/>
                    <a:gd name="connsiteY265" fmla="*/ 369628 h 1460546"/>
                    <a:gd name="connsiteX266" fmla="*/ 37476 w 1208095"/>
                    <a:gd name="connsiteY266" fmla="*/ 367960 h 1460546"/>
                    <a:gd name="connsiteX267" fmla="*/ 22203 w 1208095"/>
                    <a:gd name="connsiteY267" fmla="*/ 362826 h 1460546"/>
                    <a:gd name="connsiteX268" fmla="*/ 13733 w 1208095"/>
                    <a:gd name="connsiteY268" fmla="*/ 345757 h 1460546"/>
                    <a:gd name="connsiteX269" fmla="*/ 10267 w 1208095"/>
                    <a:gd name="connsiteY269" fmla="*/ 325350 h 1460546"/>
                    <a:gd name="connsiteX270" fmla="*/ 11936 w 1208095"/>
                    <a:gd name="connsiteY270" fmla="*/ 304943 h 1460546"/>
                    <a:gd name="connsiteX271" fmla="*/ 17070 w 1208095"/>
                    <a:gd name="connsiteY271" fmla="*/ 287874 h 1460546"/>
                    <a:gd name="connsiteX272" fmla="*/ 17070 w 1208095"/>
                    <a:gd name="connsiteY272" fmla="*/ 274270 h 1460546"/>
                    <a:gd name="connsiteX273" fmla="*/ 8599 w 1208095"/>
                    <a:gd name="connsiteY273" fmla="*/ 267467 h 1460546"/>
                    <a:gd name="connsiteX274" fmla="*/ 3465 w 1208095"/>
                    <a:gd name="connsiteY274" fmla="*/ 267467 h 1460546"/>
                    <a:gd name="connsiteX275" fmla="*/ 0 w 1208095"/>
                    <a:gd name="connsiteY275" fmla="*/ 257200 h 1460546"/>
                    <a:gd name="connsiteX276" fmla="*/ 0 w 1208095"/>
                    <a:gd name="connsiteY276" fmla="*/ 248729 h 1460546"/>
                    <a:gd name="connsiteX277" fmla="*/ 5134 w 1208095"/>
                    <a:gd name="connsiteY277" fmla="*/ 235125 h 1460546"/>
                    <a:gd name="connsiteX278" fmla="*/ 15401 w 1208095"/>
                    <a:gd name="connsiteY278" fmla="*/ 223189 h 1460546"/>
                    <a:gd name="connsiteX279" fmla="*/ 37604 w 1208095"/>
                    <a:gd name="connsiteY279" fmla="*/ 212921 h 1460546"/>
                    <a:gd name="connsiteX280" fmla="*/ 34139 w 1208095"/>
                    <a:gd name="connsiteY280" fmla="*/ 195852 h 1460546"/>
                    <a:gd name="connsiteX281" fmla="*/ 30674 w 1208095"/>
                    <a:gd name="connsiteY281" fmla="*/ 180579 h 1460546"/>
                    <a:gd name="connsiteX282" fmla="*/ 23872 w 1208095"/>
                    <a:gd name="connsiteY282" fmla="*/ 158504 h 1460546"/>
                    <a:gd name="connsiteX283" fmla="*/ 22203 w 1208095"/>
                    <a:gd name="connsiteY283" fmla="*/ 146568 h 1460546"/>
                    <a:gd name="connsiteX284" fmla="*/ 18738 w 1208095"/>
                    <a:gd name="connsiteY284" fmla="*/ 136301 h 1460546"/>
                    <a:gd name="connsiteX285" fmla="*/ 22203 w 1208095"/>
                    <a:gd name="connsiteY285" fmla="*/ 127830 h 1460546"/>
                    <a:gd name="connsiteX286" fmla="*/ 29006 w 1208095"/>
                    <a:gd name="connsiteY286" fmla="*/ 127830 h 1460546"/>
                    <a:gd name="connsiteX287" fmla="*/ 40941 w 1208095"/>
                    <a:gd name="connsiteY287" fmla="*/ 129498 h 1460546"/>
                    <a:gd name="connsiteX288" fmla="*/ 56214 w 1208095"/>
                    <a:gd name="connsiteY288" fmla="*/ 131167 h 1460546"/>
                    <a:gd name="connsiteX289" fmla="*/ 68150 w 1208095"/>
                    <a:gd name="connsiteY289" fmla="*/ 127701 h 1460546"/>
                    <a:gd name="connsiteX290" fmla="*/ 85220 w 1208095"/>
                    <a:gd name="connsiteY290" fmla="*/ 124236 h 1460546"/>
                    <a:gd name="connsiteX291" fmla="*/ 100493 w 1208095"/>
                    <a:gd name="connsiteY291" fmla="*/ 124236 h 1460546"/>
                    <a:gd name="connsiteX292" fmla="*/ 122696 w 1208095"/>
                    <a:gd name="connsiteY292" fmla="*/ 127701 h 1460546"/>
                    <a:gd name="connsiteX293" fmla="*/ 129498 w 1208095"/>
                    <a:gd name="connsiteY293" fmla="*/ 120899 h 1460546"/>
                    <a:gd name="connsiteX294" fmla="*/ 144771 w 1208095"/>
                    <a:gd name="connsiteY294" fmla="*/ 114097 h 1460546"/>
                    <a:gd name="connsiteX295" fmla="*/ 151573 w 1208095"/>
                    <a:gd name="connsiteY295" fmla="*/ 105626 h 1460546"/>
                    <a:gd name="connsiteX296" fmla="*/ 153242 w 1208095"/>
                    <a:gd name="connsiteY296" fmla="*/ 88557 h 1460546"/>
                    <a:gd name="connsiteX297" fmla="*/ 165178 w 1208095"/>
                    <a:gd name="connsiteY297" fmla="*/ 76621 h 1460546"/>
                    <a:gd name="connsiteX298" fmla="*/ 185584 w 1208095"/>
                    <a:gd name="connsiteY298" fmla="*/ 68150 h 1460546"/>
                    <a:gd name="connsiteX299" fmla="*/ 185584 w 1208095"/>
                    <a:gd name="connsiteY299" fmla="*/ 78418 h 1460546"/>
                    <a:gd name="connsiteX300" fmla="*/ 192386 w 1208095"/>
                    <a:gd name="connsiteY300" fmla="*/ 103958 h 1460546"/>
                    <a:gd name="connsiteX301" fmla="*/ 211125 w 1208095"/>
                    <a:gd name="connsiteY301" fmla="*/ 119231 h 1460546"/>
                    <a:gd name="connsiteX302" fmla="*/ 221392 w 1208095"/>
                    <a:gd name="connsiteY302" fmla="*/ 134504 h 1460546"/>
                    <a:gd name="connsiteX303" fmla="*/ 233328 w 1208095"/>
                    <a:gd name="connsiteY303" fmla="*/ 142974 h 1460546"/>
                    <a:gd name="connsiteX304" fmla="*/ 236793 w 1208095"/>
                    <a:gd name="connsiteY304" fmla="*/ 136172 h 1460546"/>
                    <a:gd name="connsiteX305" fmla="*/ 243596 w 1208095"/>
                    <a:gd name="connsiteY305" fmla="*/ 119103 h 1460546"/>
                    <a:gd name="connsiteX306" fmla="*/ 264002 w 1208095"/>
                    <a:gd name="connsiteY306" fmla="*/ 86760 h 1460546"/>
                    <a:gd name="connsiteX307" fmla="*/ 270804 w 1208095"/>
                    <a:gd name="connsiteY307" fmla="*/ 68022 h 1460546"/>
                    <a:gd name="connsiteX308" fmla="*/ 282740 w 1208095"/>
                    <a:gd name="connsiteY308" fmla="*/ 74824 h 1460546"/>
                    <a:gd name="connsiteX309" fmla="*/ 293008 w 1208095"/>
                    <a:gd name="connsiteY309" fmla="*/ 85092 h 1460546"/>
                    <a:gd name="connsiteX310" fmla="*/ 313414 w 1208095"/>
                    <a:gd name="connsiteY310" fmla="*/ 88557 h 1460546"/>
                    <a:gd name="connsiteX311" fmla="*/ 349222 w 1208095"/>
                    <a:gd name="connsiteY311" fmla="*/ 97027 h 1460546"/>
                    <a:gd name="connsiteX312" fmla="*/ 352687 w 1208095"/>
                    <a:gd name="connsiteY312" fmla="*/ 90225 h 1460546"/>
                    <a:gd name="connsiteX313" fmla="*/ 347554 w 1208095"/>
                    <a:gd name="connsiteY313" fmla="*/ 79958 h 1460546"/>
                    <a:gd name="connsiteX314" fmla="*/ 345885 w 1208095"/>
                    <a:gd name="connsiteY314" fmla="*/ 66353 h 1460546"/>
                    <a:gd name="connsiteX315" fmla="*/ 351019 w 1208095"/>
                    <a:gd name="connsiteY315" fmla="*/ 56086 h 1460546"/>
                    <a:gd name="connsiteX316" fmla="*/ 369757 w 1208095"/>
                    <a:gd name="connsiteY316" fmla="*/ 56086 h 1460546"/>
                    <a:gd name="connsiteX317" fmla="*/ 378228 w 1208095"/>
                    <a:gd name="connsiteY317" fmla="*/ 52620 h 1460546"/>
                    <a:gd name="connsiteX318" fmla="*/ 376559 w 1208095"/>
                    <a:gd name="connsiteY318" fmla="*/ 39016 h 1460546"/>
                    <a:gd name="connsiteX319" fmla="*/ 380024 w 1208095"/>
                    <a:gd name="connsiteY319" fmla="*/ 28749 h 1460546"/>
                    <a:gd name="connsiteX320" fmla="*/ 385158 w 1208095"/>
                    <a:gd name="connsiteY320" fmla="*/ 20278 h 1460546"/>
                    <a:gd name="connsiteX321" fmla="*/ 390292 w 1208095"/>
                    <a:gd name="connsiteY321" fmla="*/ 25412 h 1460546"/>
                    <a:gd name="connsiteX322" fmla="*/ 405565 w 1208095"/>
                    <a:gd name="connsiteY322" fmla="*/ 28877 h 1460546"/>
                    <a:gd name="connsiteX323" fmla="*/ 414035 w 1208095"/>
                    <a:gd name="connsiteY323" fmla="*/ 28877 h 1460546"/>
                    <a:gd name="connsiteX324" fmla="*/ 441244 w 1208095"/>
                    <a:gd name="connsiteY324" fmla="*/ 22075 h 1460546"/>
                    <a:gd name="connsiteX325" fmla="*/ 453180 w 1208095"/>
                    <a:gd name="connsiteY325" fmla="*/ 16941 h 1460546"/>
                    <a:gd name="connsiteX326" fmla="*/ 475383 w 1208095"/>
                    <a:gd name="connsiteY326" fmla="*/ 8471 h 1460546"/>
                    <a:gd name="connsiteX327" fmla="*/ 509394 w 1208095"/>
                    <a:gd name="connsiteY327" fmla="*/ 8471 h 1460546"/>
                    <a:gd name="connsiteX328" fmla="*/ 528133 w 1208095"/>
                    <a:gd name="connsiteY328" fmla="*/ 6802 h 1460546"/>
                    <a:gd name="connsiteX329" fmla="*/ 534935 w 1208095"/>
                    <a:gd name="connsiteY329" fmla="*/ 0 h 1460546"/>
                    <a:gd name="connsiteX330" fmla="*/ 546871 w 1208095"/>
                    <a:gd name="connsiteY330" fmla="*/ 0 h 1460546"/>
                    <a:gd name="connsiteX331" fmla="*/ 550336 w 1208095"/>
                    <a:gd name="connsiteY331" fmla="*/ 3465 h 1460546"/>
                    <a:gd name="connsiteX332" fmla="*/ 548668 w 1208095"/>
                    <a:gd name="connsiteY332" fmla="*/ 11936 h 1460546"/>
                    <a:gd name="connsiteX333" fmla="*/ 552133 w 1208095"/>
                    <a:gd name="connsiteY333" fmla="*/ 27209 h 1460546"/>
                    <a:gd name="connsiteX334" fmla="*/ 558935 w 1208095"/>
                    <a:gd name="connsiteY334" fmla="*/ 39145 h 1460546"/>
                    <a:gd name="connsiteX335" fmla="*/ 565737 w 1208095"/>
                    <a:gd name="connsiteY335" fmla="*/ 45947 h 1460546"/>
                    <a:gd name="connsiteX336" fmla="*/ 579342 w 1208095"/>
                    <a:gd name="connsiteY336" fmla="*/ 52749 h 1460546"/>
                    <a:gd name="connsiteX337" fmla="*/ 586144 w 1208095"/>
                    <a:gd name="connsiteY337" fmla="*/ 54417 h 1460546"/>
                    <a:gd name="connsiteX338" fmla="*/ 603213 w 1208095"/>
                    <a:gd name="connsiteY338" fmla="*/ 66353 h 1460546"/>
                    <a:gd name="connsiteX339" fmla="*/ 620283 w 1208095"/>
                    <a:gd name="connsiteY339" fmla="*/ 69819 h 1460546"/>
                    <a:gd name="connsiteX340" fmla="*/ 635556 w 1208095"/>
                    <a:gd name="connsiteY340" fmla="*/ 73284 h 1460546"/>
                    <a:gd name="connsiteX341" fmla="*/ 657759 w 1208095"/>
                    <a:gd name="connsiteY341" fmla="*/ 74952 h 1460546"/>
                    <a:gd name="connsiteX342" fmla="*/ 673032 w 1208095"/>
                    <a:gd name="connsiteY342" fmla="*/ 80086 h 1460546"/>
                    <a:gd name="connsiteX343" fmla="*/ 681503 w 1208095"/>
                    <a:gd name="connsiteY343" fmla="*/ 83551 h 1460546"/>
                    <a:gd name="connsiteX344" fmla="*/ 695107 w 1208095"/>
                    <a:gd name="connsiteY344" fmla="*/ 85220 h 1460546"/>
                    <a:gd name="connsiteX345" fmla="*/ 684840 w 1208095"/>
                    <a:gd name="connsiteY345" fmla="*/ 93690 h 1460546"/>
                    <a:gd name="connsiteX346" fmla="*/ 676369 w 1208095"/>
                    <a:gd name="connsiteY346" fmla="*/ 102161 h 1460546"/>
                    <a:gd name="connsiteX347" fmla="*/ 671235 w 1208095"/>
                    <a:gd name="connsiteY347" fmla="*/ 115765 h 1460546"/>
                    <a:gd name="connsiteX348" fmla="*/ 671235 w 1208095"/>
                    <a:gd name="connsiteY348" fmla="*/ 124236 h 1460546"/>
                    <a:gd name="connsiteX349" fmla="*/ 676369 w 1208095"/>
                    <a:gd name="connsiteY349" fmla="*/ 125905 h 1460546"/>
                    <a:gd name="connsiteX350" fmla="*/ 683171 w 1208095"/>
                    <a:gd name="connsiteY350" fmla="*/ 124236 h 1460546"/>
                    <a:gd name="connsiteX351" fmla="*/ 684840 w 1208095"/>
                    <a:gd name="connsiteY351" fmla="*/ 124236 h 1460546"/>
                    <a:gd name="connsiteX352" fmla="*/ 681374 w 1208095"/>
                    <a:gd name="connsiteY352" fmla="*/ 136172 h 1460546"/>
                    <a:gd name="connsiteX353" fmla="*/ 677909 w 1208095"/>
                    <a:gd name="connsiteY353" fmla="*/ 151445 h 1460546"/>
                    <a:gd name="connsiteX354" fmla="*/ 683043 w 1208095"/>
                    <a:gd name="connsiteY354" fmla="*/ 159916 h 1460546"/>
                    <a:gd name="connsiteX355" fmla="*/ 686508 w 1208095"/>
                    <a:gd name="connsiteY355" fmla="*/ 161584 h 1460546"/>
                    <a:gd name="connsiteX356" fmla="*/ 686508 w 1208095"/>
                    <a:gd name="connsiteY356" fmla="*/ 176857 h 1460546"/>
                    <a:gd name="connsiteX357" fmla="*/ 689973 w 1208095"/>
                    <a:gd name="connsiteY357" fmla="*/ 180322 h 1460546"/>
                    <a:gd name="connsiteX358" fmla="*/ 700241 w 1208095"/>
                    <a:gd name="connsiteY358" fmla="*/ 183787 h 1460546"/>
                    <a:gd name="connsiteX359" fmla="*/ 703706 w 1208095"/>
                    <a:gd name="connsiteY359" fmla="*/ 187253 h 1460546"/>
                    <a:gd name="connsiteX360" fmla="*/ 708840 w 1208095"/>
                    <a:gd name="connsiteY360" fmla="*/ 195724 h 1460546"/>
                    <a:gd name="connsiteX361" fmla="*/ 715642 w 1208095"/>
                    <a:gd name="connsiteY361" fmla="*/ 199189 h 1460546"/>
                    <a:gd name="connsiteX362" fmla="*/ 719107 w 1208095"/>
                    <a:gd name="connsiteY362" fmla="*/ 207659 h 1460546"/>
                    <a:gd name="connsiteX363" fmla="*/ 717439 w 1208095"/>
                    <a:gd name="connsiteY363" fmla="*/ 214462 h 1460546"/>
                    <a:gd name="connsiteX364" fmla="*/ 710637 w 1208095"/>
                    <a:gd name="connsiteY364" fmla="*/ 219595 h 1460546"/>
                    <a:gd name="connsiteX365" fmla="*/ 700369 w 1208095"/>
                    <a:gd name="connsiteY365" fmla="*/ 223061 h 1460546"/>
                    <a:gd name="connsiteX366" fmla="*/ 691899 w 1208095"/>
                    <a:gd name="connsiteY366" fmla="*/ 219595 h 1460546"/>
                    <a:gd name="connsiteX367" fmla="*/ 891087 w 1208095"/>
                    <a:gd name="connsiteY367" fmla="*/ 1235817 h 1460546"/>
                    <a:gd name="connsiteX368" fmla="*/ 897890 w 1208095"/>
                    <a:gd name="connsiteY368" fmla="*/ 1234149 h 1460546"/>
                    <a:gd name="connsiteX369" fmla="*/ 891087 w 1208095"/>
                    <a:gd name="connsiteY369" fmla="*/ 1237614 h 1460546"/>
                    <a:gd name="connsiteX370" fmla="*/ 887622 w 1208095"/>
                    <a:gd name="connsiteY370" fmla="*/ 1259689 h 1460546"/>
                    <a:gd name="connsiteX371" fmla="*/ 875686 w 1208095"/>
                    <a:gd name="connsiteY371" fmla="*/ 1280096 h 1460546"/>
                    <a:gd name="connsiteX372" fmla="*/ 860413 w 1208095"/>
                    <a:gd name="connsiteY372" fmla="*/ 1303967 h 1460546"/>
                    <a:gd name="connsiteX373" fmla="*/ 846809 w 1208095"/>
                    <a:gd name="connsiteY373" fmla="*/ 1336310 h 1460546"/>
                    <a:gd name="connsiteX374" fmla="*/ 838338 w 1208095"/>
                    <a:gd name="connsiteY374" fmla="*/ 1356717 h 1460546"/>
                    <a:gd name="connsiteX375" fmla="*/ 838338 w 1208095"/>
                    <a:gd name="connsiteY375" fmla="*/ 1368653 h 1460546"/>
                    <a:gd name="connsiteX376" fmla="*/ 846809 w 1208095"/>
                    <a:gd name="connsiteY376" fmla="*/ 1377123 h 1460546"/>
                    <a:gd name="connsiteX377" fmla="*/ 848477 w 1208095"/>
                    <a:gd name="connsiteY377" fmla="*/ 1387391 h 1460546"/>
                    <a:gd name="connsiteX378" fmla="*/ 853611 w 1208095"/>
                    <a:gd name="connsiteY378" fmla="*/ 1400995 h 1460546"/>
                    <a:gd name="connsiteX379" fmla="*/ 858745 w 1208095"/>
                    <a:gd name="connsiteY379" fmla="*/ 1411263 h 1460546"/>
                    <a:gd name="connsiteX380" fmla="*/ 851943 w 1208095"/>
                    <a:gd name="connsiteY380" fmla="*/ 1424867 h 1460546"/>
                    <a:gd name="connsiteX381" fmla="*/ 845140 w 1208095"/>
                    <a:gd name="connsiteY381" fmla="*/ 1445273 h 1460546"/>
                    <a:gd name="connsiteX382" fmla="*/ 843472 w 1208095"/>
                    <a:gd name="connsiteY382" fmla="*/ 1458878 h 1460546"/>
                    <a:gd name="connsiteX383" fmla="*/ 829868 w 1208095"/>
                    <a:gd name="connsiteY383" fmla="*/ 1460546 h 1460546"/>
                    <a:gd name="connsiteX384" fmla="*/ 811130 w 1208095"/>
                    <a:gd name="connsiteY384" fmla="*/ 1458878 h 1460546"/>
                    <a:gd name="connsiteX385" fmla="*/ 787258 w 1208095"/>
                    <a:gd name="connsiteY385" fmla="*/ 1452076 h 1460546"/>
                    <a:gd name="connsiteX386" fmla="*/ 763386 w 1208095"/>
                    <a:gd name="connsiteY386" fmla="*/ 1436803 h 1460546"/>
                    <a:gd name="connsiteX387" fmla="*/ 744648 w 1208095"/>
                    <a:gd name="connsiteY387" fmla="*/ 1412931 h 1460546"/>
                    <a:gd name="connsiteX388" fmla="*/ 715642 w 1208095"/>
                    <a:gd name="connsiteY388" fmla="*/ 1402663 h 1460546"/>
                    <a:gd name="connsiteX389" fmla="*/ 696904 w 1208095"/>
                    <a:gd name="connsiteY389" fmla="*/ 1400995 h 1460546"/>
                    <a:gd name="connsiteX390" fmla="*/ 681631 w 1208095"/>
                    <a:gd name="connsiteY390" fmla="*/ 1392525 h 1460546"/>
                    <a:gd name="connsiteX391" fmla="*/ 664562 w 1208095"/>
                    <a:gd name="connsiteY391" fmla="*/ 1377252 h 1460546"/>
                    <a:gd name="connsiteX392" fmla="*/ 640690 w 1208095"/>
                    <a:gd name="connsiteY392" fmla="*/ 1365316 h 1460546"/>
                    <a:gd name="connsiteX393" fmla="*/ 616818 w 1208095"/>
                    <a:gd name="connsiteY393" fmla="*/ 1346577 h 1460546"/>
                    <a:gd name="connsiteX394" fmla="*/ 591277 w 1208095"/>
                    <a:gd name="connsiteY394" fmla="*/ 1334642 h 1460546"/>
                    <a:gd name="connsiteX395" fmla="*/ 557267 w 1208095"/>
                    <a:gd name="connsiteY395" fmla="*/ 1326171 h 1460546"/>
                    <a:gd name="connsiteX396" fmla="*/ 545331 w 1208095"/>
                    <a:gd name="connsiteY396" fmla="*/ 1310898 h 1460546"/>
                    <a:gd name="connsiteX397" fmla="*/ 540197 w 1208095"/>
                    <a:gd name="connsiteY397" fmla="*/ 1283689 h 1460546"/>
                    <a:gd name="connsiteX398" fmla="*/ 545331 w 1208095"/>
                    <a:gd name="connsiteY398" fmla="*/ 1266620 h 1460546"/>
                    <a:gd name="connsiteX399" fmla="*/ 548796 w 1208095"/>
                    <a:gd name="connsiteY399" fmla="*/ 1259818 h 1460546"/>
                    <a:gd name="connsiteX400" fmla="*/ 553929 w 1208095"/>
                    <a:gd name="connsiteY400" fmla="*/ 1251347 h 1460546"/>
                    <a:gd name="connsiteX401" fmla="*/ 564197 w 1208095"/>
                    <a:gd name="connsiteY401" fmla="*/ 1247881 h 1460546"/>
                    <a:gd name="connsiteX402" fmla="*/ 570999 w 1208095"/>
                    <a:gd name="connsiteY402" fmla="*/ 1251347 h 1460546"/>
                    <a:gd name="connsiteX403" fmla="*/ 582935 w 1208095"/>
                    <a:gd name="connsiteY403" fmla="*/ 1261614 h 1460546"/>
                    <a:gd name="connsiteX404" fmla="*/ 594871 w 1208095"/>
                    <a:gd name="connsiteY404" fmla="*/ 1261614 h 1460546"/>
                    <a:gd name="connsiteX405" fmla="*/ 610144 w 1208095"/>
                    <a:gd name="connsiteY405" fmla="*/ 1251347 h 1460546"/>
                    <a:gd name="connsiteX406" fmla="*/ 628882 w 1208095"/>
                    <a:gd name="connsiteY406" fmla="*/ 1242876 h 1460546"/>
                    <a:gd name="connsiteX407" fmla="*/ 645952 w 1208095"/>
                    <a:gd name="connsiteY407" fmla="*/ 1253144 h 1460546"/>
                    <a:gd name="connsiteX408" fmla="*/ 671492 w 1208095"/>
                    <a:gd name="connsiteY408" fmla="*/ 1263411 h 1460546"/>
                    <a:gd name="connsiteX409" fmla="*/ 678294 w 1208095"/>
                    <a:gd name="connsiteY409" fmla="*/ 1278684 h 1460546"/>
                    <a:gd name="connsiteX410" fmla="*/ 693567 w 1208095"/>
                    <a:gd name="connsiteY410" fmla="*/ 1278684 h 1460546"/>
                    <a:gd name="connsiteX411" fmla="*/ 708840 w 1208095"/>
                    <a:gd name="connsiteY411" fmla="*/ 1273550 h 1460546"/>
                    <a:gd name="connsiteX412" fmla="*/ 729246 w 1208095"/>
                    <a:gd name="connsiteY412" fmla="*/ 1271882 h 1460546"/>
                    <a:gd name="connsiteX413" fmla="*/ 771857 w 1208095"/>
                    <a:gd name="connsiteY413" fmla="*/ 1266748 h 1460546"/>
                    <a:gd name="connsiteX414" fmla="*/ 788926 w 1208095"/>
                    <a:gd name="connsiteY414" fmla="*/ 1261614 h 1460546"/>
                    <a:gd name="connsiteX415" fmla="*/ 807664 w 1208095"/>
                    <a:gd name="connsiteY415" fmla="*/ 1253144 h 1460546"/>
                    <a:gd name="connsiteX416" fmla="*/ 845140 w 1208095"/>
                    <a:gd name="connsiteY416" fmla="*/ 1253144 h 1460546"/>
                    <a:gd name="connsiteX417" fmla="*/ 857076 w 1208095"/>
                    <a:gd name="connsiteY417" fmla="*/ 1242876 h 1460546"/>
                    <a:gd name="connsiteX418" fmla="*/ 862210 w 1208095"/>
                    <a:gd name="connsiteY418" fmla="*/ 1242876 h 1460546"/>
                    <a:gd name="connsiteX419" fmla="*/ 880948 w 1208095"/>
                    <a:gd name="connsiteY419" fmla="*/ 1241208 h 1460546"/>
                    <a:gd name="connsiteX420" fmla="*/ 891216 w 1208095"/>
                    <a:gd name="connsiteY420" fmla="*/ 1237743 h 1460546"/>
                    <a:gd name="connsiteX421" fmla="*/ 891216 w 1208095"/>
                    <a:gd name="connsiteY421" fmla="*/ 1236074 h 146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546">
                      <a:moveTo>
                        <a:pt x="197905" y="790209"/>
                      </a:moveTo>
                      <a:lnTo>
                        <a:pt x="206376" y="791878"/>
                      </a:lnTo>
                      <a:lnTo>
                        <a:pt x="211510" y="797011"/>
                      </a:lnTo>
                      <a:lnTo>
                        <a:pt x="219980" y="798680"/>
                      </a:lnTo>
                      <a:lnTo>
                        <a:pt x="223446" y="805482"/>
                      </a:lnTo>
                      <a:lnTo>
                        <a:pt x="228579" y="808948"/>
                      </a:lnTo>
                      <a:lnTo>
                        <a:pt x="233713" y="814081"/>
                      </a:lnTo>
                      <a:lnTo>
                        <a:pt x="237178" y="827686"/>
                      </a:lnTo>
                      <a:lnTo>
                        <a:pt x="240644" y="836156"/>
                      </a:lnTo>
                      <a:lnTo>
                        <a:pt x="244109" y="849761"/>
                      </a:lnTo>
                      <a:lnTo>
                        <a:pt x="250911" y="876969"/>
                      </a:lnTo>
                      <a:lnTo>
                        <a:pt x="250911" y="912649"/>
                      </a:lnTo>
                      <a:lnTo>
                        <a:pt x="247446" y="929719"/>
                      </a:lnTo>
                      <a:lnTo>
                        <a:pt x="243981" y="944992"/>
                      </a:lnTo>
                      <a:lnTo>
                        <a:pt x="243981" y="956927"/>
                      </a:lnTo>
                      <a:lnTo>
                        <a:pt x="238847" y="1006211"/>
                      </a:lnTo>
                      <a:lnTo>
                        <a:pt x="233713" y="1048693"/>
                      </a:lnTo>
                      <a:lnTo>
                        <a:pt x="233713" y="1060629"/>
                      </a:lnTo>
                      <a:lnTo>
                        <a:pt x="226911" y="1072565"/>
                      </a:lnTo>
                      <a:lnTo>
                        <a:pt x="225242" y="1082832"/>
                      </a:lnTo>
                      <a:lnTo>
                        <a:pt x="211638" y="1091303"/>
                      </a:lnTo>
                      <a:lnTo>
                        <a:pt x="201370" y="1087837"/>
                      </a:lnTo>
                      <a:lnTo>
                        <a:pt x="186098" y="1081035"/>
                      </a:lnTo>
                      <a:lnTo>
                        <a:pt x="174162" y="1089506"/>
                      </a:lnTo>
                      <a:lnTo>
                        <a:pt x="163894" y="1109912"/>
                      </a:lnTo>
                      <a:lnTo>
                        <a:pt x="148622" y="1118383"/>
                      </a:lnTo>
                      <a:lnTo>
                        <a:pt x="140151" y="1120052"/>
                      </a:lnTo>
                      <a:lnTo>
                        <a:pt x="129883" y="1121720"/>
                      </a:lnTo>
                      <a:lnTo>
                        <a:pt x="121413" y="1111453"/>
                      </a:lnTo>
                      <a:lnTo>
                        <a:pt x="116279" y="1104650"/>
                      </a:lnTo>
                      <a:lnTo>
                        <a:pt x="101006" y="1079110"/>
                      </a:lnTo>
                      <a:lnTo>
                        <a:pt x="99338" y="1062041"/>
                      </a:lnTo>
                      <a:lnTo>
                        <a:pt x="101006" y="1050104"/>
                      </a:lnTo>
                      <a:lnTo>
                        <a:pt x="95872" y="1033035"/>
                      </a:lnTo>
                      <a:lnTo>
                        <a:pt x="101006" y="1019431"/>
                      </a:lnTo>
                      <a:lnTo>
                        <a:pt x="102675" y="1014297"/>
                      </a:lnTo>
                      <a:lnTo>
                        <a:pt x="106140" y="993890"/>
                      </a:lnTo>
                      <a:lnTo>
                        <a:pt x="114610" y="987088"/>
                      </a:lnTo>
                      <a:lnTo>
                        <a:pt x="116279" y="976821"/>
                      </a:lnTo>
                      <a:lnTo>
                        <a:pt x="112814" y="968350"/>
                      </a:lnTo>
                      <a:lnTo>
                        <a:pt x="111145" y="951280"/>
                      </a:lnTo>
                      <a:lnTo>
                        <a:pt x="114610" y="936007"/>
                      </a:lnTo>
                      <a:lnTo>
                        <a:pt x="114610" y="915601"/>
                      </a:lnTo>
                      <a:lnTo>
                        <a:pt x="112942" y="900328"/>
                      </a:lnTo>
                      <a:lnTo>
                        <a:pt x="107808" y="885055"/>
                      </a:lnTo>
                      <a:lnTo>
                        <a:pt x="104343" y="881590"/>
                      </a:lnTo>
                      <a:lnTo>
                        <a:pt x="95872" y="881590"/>
                      </a:lnTo>
                      <a:lnTo>
                        <a:pt x="90739" y="869654"/>
                      </a:lnTo>
                      <a:lnTo>
                        <a:pt x="92407" y="845782"/>
                      </a:lnTo>
                      <a:lnTo>
                        <a:pt x="95872" y="837311"/>
                      </a:lnTo>
                      <a:lnTo>
                        <a:pt x="95872" y="828841"/>
                      </a:lnTo>
                      <a:lnTo>
                        <a:pt x="104343" y="835643"/>
                      </a:lnTo>
                      <a:lnTo>
                        <a:pt x="112814" y="844114"/>
                      </a:lnTo>
                      <a:lnTo>
                        <a:pt x="129883" y="842445"/>
                      </a:lnTo>
                      <a:lnTo>
                        <a:pt x="160557" y="818573"/>
                      </a:lnTo>
                      <a:lnTo>
                        <a:pt x="174162" y="808306"/>
                      </a:lnTo>
                      <a:lnTo>
                        <a:pt x="186098" y="804841"/>
                      </a:lnTo>
                      <a:lnTo>
                        <a:pt x="198034" y="789568"/>
                      </a:lnTo>
                      <a:close/>
                      <a:moveTo>
                        <a:pt x="691770" y="218825"/>
                      </a:moveTo>
                      <a:lnTo>
                        <a:pt x="691770" y="215360"/>
                      </a:lnTo>
                      <a:lnTo>
                        <a:pt x="695236" y="210226"/>
                      </a:lnTo>
                      <a:lnTo>
                        <a:pt x="700369" y="203424"/>
                      </a:lnTo>
                      <a:lnTo>
                        <a:pt x="698701" y="191488"/>
                      </a:lnTo>
                      <a:lnTo>
                        <a:pt x="685096" y="189819"/>
                      </a:lnTo>
                      <a:lnTo>
                        <a:pt x="669823" y="198290"/>
                      </a:lnTo>
                      <a:lnTo>
                        <a:pt x="652754" y="193156"/>
                      </a:lnTo>
                      <a:lnTo>
                        <a:pt x="639149" y="201627"/>
                      </a:lnTo>
                      <a:lnTo>
                        <a:pt x="611941" y="213563"/>
                      </a:lnTo>
                      <a:lnTo>
                        <a:pt x="593203" y="222034"/>
                      </a:lnTo>
                      <a:lnTo>
                        <a:pt x="584732" y="223702"/>
                      </a:lnTo>
                      <a:lnTo>
                        <a:pt x="583063" y="222034"/>
                      </a:lnTo>
                      <a:lnTo>
                        <a:pt x="574593" y="222034"/>
                      </a:lnTo>
                      <a:lnTo>
                        <a:pt x="564325" y="230504"/>
                      </a:lnTo>
                      <a:lnTo>
                        <a:pt x="555855" y="235638"/>
                      </a:lnTo>
                      <a:lnTo>
                        <a:pt x="552389" y="247574"/>
                      </a:lnTo>
                      <a:lnTo>
                        <a:pt x="554058" y="274783"/>
                      </a:lnTo>
                      <a:lnTo>
                        <a:pt x="567662" y="279917"/>
                      </a:lnTo>
                      <a:lnTo>
                        <a:pt x="572796" y="291852"/>
                      </a:lnTo>
                      <a:lnTo>
                        <a:pt x="571128" y="303788"/>
                      </a:lnTo>
                      <a:lnTo>
                        <a:pt x="559192" y="312259"/>
                      </a:lnTo>
                      <a:lnTo>
                        <a:pt x="555726" y="324195"/>
                      </a:lnTo>
                      <a:lnTo>
                        <a:pt x="554058" y="342933"/>
                      </a:lnTo>
                      <a:lnTo>
                        <a:pt x="552389" y="378613"/>
                      </a:lnTo>
                      <a:lnTo>
                        <a:pt x="557523" y="393886"/>
                      </a:lnTo>
                      <a:lnTo>
                        <a:pt x="567791" y="410955"/>
                      </a:lnTo>
                      <a:lnTo>
                        <a:pt x="578058" y="426228"/>
                      </a:lnTo>
                      <a:lnTo>
                        <a:pt x="586529" y="431362"/>
                      </a:lnTo>
                      <a:lnTo>
                        <a:pt x="601802" y="439832"/>
                      </a:lnTo>
                      <a:lnTo>
                        <a:pt x="617075" y="444966"/>
                      </a:lnTo>
                      <a:lnTo>
                        <a:pt x="629010" y="458570"/>
                      </a:lnTo>
                      <a:lnTo>
                        <a:pt x="646080" y="472175"/>
                      </a:lnTo>
                      <a:lnTo>
                        <a:pt x="654551" y="477309"/>
                      </a:lnTo>
                      <a:lnTo>
                        <a:pt x="654551" y="482442"/>
                      </a:lnTo>
                      <a:lnTo>
                        <a:pt x="669823" y="484111"/>
                      </a:lnTo>
                      <a:lnTo>
                        <a:pt x="676626" y="489245"/>
                      </a:lnTo>
                      <a:lnTo>
                        <a:pt x="683428" y="507983"/>
                      </a:lnTo>
                      <a:lnTo>
                        <a:pt x="690230" y="518250"/>
                      </a:lnTo>
                      <a:lnTo>
                        <a:pt x="697032" y="538657"/>
                      </a:lnTo>
                      <a:lnTo>
                        <a:pt x="702166" y="562528"/>
                      </a:lnTo>
                      <a:lnTo>
                        <a:pt x="708968" y="570999"/>
                      </a:lnTo>
                      <a:lnTo>
                        <a:pt x="712434" y="588069"/>
                      </a:lnTo>
                      <a:lnTo>
                        <a:pt x="719236" y="605138"/>
                      </a:lnTo>
                      <a:lnTo>
                        <a:pt x="732840" y="632347"/>
                      </a:lnTo>
                      <a:lnTo>
                        <a:pt x="743108" y="649417"/>
                      </a:lnTo>
                      <a:lnTo>
                        <a:pt x="777118" y="680091"/>
                      </a:lnTo>
                      <a:lnTo>
                        <a:pt x="782252" y="686893"/>
                      </a:lnTo>
                      <a:lnTo>
                        <a:pt x="789054" y="686893"/>
                      </a:lnTo>
                      <a:lnTo>
                        <a:pt x="794188" y="702166"/>
                      </a:lnTo>
                      <a:lnTo>
                        <a:pt x="797653" y="700497"/>
                      </a:lnTo>
                      <a:lnTo>
                        <a:pt x="804456" y="702166"/>
                      </a:lnTo>
                      <a:lnTo>
                        <a:pt x="824862" y="717439"/>
                      </a:lnTo>
                      <a:lnTo>
                        <a:pt x="848734" y="741311"/>
                      </a:lnTo>
                      <a:lnTo>
                        <a:pt x="848734" y="729375"/>
                      </a:lnTo>
                      <a:lnTo>
                        <a:pt x="850403" y="725910"/>
                      </a:lnTo>
                      <a:lnTo>
                        <a:pt x="872606" y="725910"/>
                      </a:lnTo>
                      <a:lnTo>
                        <a:pt x="893013" y="727578"/>
                      </a:lnTo>
                      <a:lnTo>
                        <a:pt x="910082" y="725910"/>
                      </a:lnTo>
                      <a:lnTo>
                        <a:pt x="923687" y="720776"/>
                      </a:lnTo>
                      <a:lnTo>
                        <a:pt x="908414" y="725910"/>
                      </a:lnTo>
                      <a:lnTo>
                        <a:pt x="916884" y="720776"/>
                      </a:lnTo>
                      <a:lnTo>
                        <a:pt x="925355" y="719107"/>
                      </a:lnTo>
                      <a:lnTo>
                        <a:pt x="937291" y="719107"/>
                      </a:lnTo>
                      <a:lnTo>
                        <a:pt x="944093" y="729375"/>
                      </a:lnTo>
                      <a:lnTo>
                        <a:pt x="949227" y="736177"/>
                      </a:lnTo>
                      <a:lnTo>
                        <a:pt x="947559" y="753247"/>
                      </a:lnTo>
                      <a:lnTo>
                        <a:pt x="933954" y="761717"/>
                      </a:lnTo>
                      <a:lnTo>
                        <a:pt x="922018" y="773653"/>
                      </a:lnTo>
                      <a:lnTo>
                        <a:pt x="922018" y="785589"/>
                      </a:lnTo>
                      <a:lnTo>
                        <a:pt x="928820" y="792391"/>
                      </a:lnTo>
                      <a:lnTo>
                        <a:pt x="935622" y="792391"/>
                      </a:lnTo>
                      <a:lnTo>
                        <a:pt x="949227" y="797525"/>
                      </a:lnTo>
                      <a:lnTo>
                        <a:pt x="962831" y="805996"/>
                      </a:lnTo>
                      <a:lnTo>
                        <a:pt x="986703" y="816263"/>
                      </a:lnTo>
                      <a:lnTo>
                        <a:pt x="1034447" y="835001"/>
                      </a:lnTo>
                      <a:lnTo>
                        <a:pt x="1058319" y="846937"/>
                      </a:lnTo>
                      <a:lnTo>
                        <a:pt x="1073592" y="862210"/>
                      </a:lnTo>
                      <a:lnTo>
                        <a:pt x="1126341" y="880948"/>
                      </a:lnTo>
                      <a:lnTo>
                        <a:pt x="1145079" y="886082"/>
                      </a:lnTo>
                      <a:lnTo>
                        <a:pt x="1155346" y="901355"/>
                      </a:lnTo>
                      <a:lnTo>
                        <a:pt x="1168951" y="921761"/>
                      </a:lnTo>
                      <a:lnTo>
                        <a:pt x="1189357" y="940500"/>
                      </a:lnTo>
                      <a:lnTo>
                        <a:pt x="1201293" y="957569"/>
                      </a:lnTo>
                      <a:lnTo>
                        <a:pt x="1208095" y="971173"/>
                      </a:lnTo>
                      <a:lnTo>
                        <a:pt x="1199625" y="989912"/>
                      </a:lnTo>
                      <a:lnTo>
                        <a:pt x="1194491" y="1003516"/>
                      </a:lnTo>
                      <a:lnTo>
                        <a:pt x="1194491" y="1008650"/>
                      </a:lnTo>
                      <a:lnTo>
                        <a:pt x="1192822" y="1005184"/>
                      </a:lnTo>
                      <a:lnTo>
                        <a:pt x="1172416" y="996714"/>
                      </a:lnTo>
                      <a:lnTo>
                        <a:pt x="1157143" y="976307"/>
                      </a:lnTo>
                      <a:lnTo>
                        <a:pt x="1148672" y="957569"/>
                      </a:lnTo>
                      <a:lnTo>
                        <a:pt x="1126469" y="947302"/>
                      </a:lnTo>
                      <a:lnTo>
                        <a:pt x="1099260" y="940500"/>
                      </a:lnTo>
                      <a:lnTo>
                        <a:pt x="1077057" y="926895"/>
                      </a:lnTo>
                      <a:lnTo>
                        <a:pt x="1065121" y="918424"/>
                      </a:lnTo>
                      <a:lnTo>
                        <a:pt x="1042917" y="923558"/>
                      </a:lnTo>
                      <a:lnTo>
                        <a:pt x="1020714" y="947430"/>
                      </a:lnTo>
                      <a:lnTo>
                        <a:pt x="1005441" y="971302"/>
                      </a:lnTo>
                      <a:lnTo>
                        <a:pt x="1001976" y="988371"/>
                      </a:lnTo>
                      <a:lnTo>
                        <a:pt x="996842" y="1010446"/>
                      </a:lnTo>
                      <a:lnTo>
                        <a:pt x="995174" y="1030853"/>
                      </a:lnTo>
                      <a:lnTo>
                        <a:pt x="1017377" y="1039324"/>
                      </a:lnTo>
                      <a:lnTo>
                        <a:pt x="1027645" y="1052928"/>
                      </a:lnTo>
                      <a:lnTo>
                        <a:pt x="1048051" y="1063196"/>
                      </a:lnTo>
                      <a:lnTo>
                        <a:pt x="1056522" y="1071666"/>
                      </a:lnTo>
                      <a:lnTo>
                        <a:pt x="1058190" y="1093741"/>
                      </a:lnTo>
                      <a:lnTo>
                        <a:pt x="1061656" y="1102212"/>
                      </a:lnTo>
                      <a:lnTo>
                        <a:pt x="1059987" y="1119282"/>
                      </a:lnTo>
                      <a:lnTo>
                        <a:pt x="1063453" y="1129549"/>
                      </a:lnTo>
                      <a:lnTo>
                        <a:pt x="1058319" y="1138020"/>
                      </a:lnTo>
                      <a:lnTo>
                        <a:pt x="1048051" y="1138020"/>
                      </a:lnTo>
                      <a:lnTo>
                        <a:pt x="1029313" y="1149955"/>
                      </a:lnTo>
                      <a:lnTo>
                        <a:pt x="1012243" y="1155090"/>
                      </a:lnTo>
                      <a:lnTo>
                        <a:pt x="1005441" y="1165357"/>
                      </a:lnTo>
                      <a:lnTo>
                        <a:pt x="1005441" y="1209635"/>
                      </a:lnTo>
                      <a:lnTo>
                        <a:pt x="1001976" y="1221571"/>
                      </a:lnTo>
                      <a:lnTo>
                        <a:pt x="986703" y="1225036"/>
                      </a:lnTo>
                      <a:lnTo>
                        <a:pt x="974767" y="1236973"/>
                      </a:lnTo>
                      <a:lnTo>
                        <a:pt x="967965" y="1247240"/>
                      </a:lnTo>
                      <a:lnTo>
                        <a:pt x="957698" y="1269315"/>
                      </a:lnTo>
                      <a:lnTo>
                        <a:pt x="952564" y="1281251"/>
                      </a:lnTo>
                      <a:lnTo>
                        <a:pt x="945762" y="1286384"/>
                      </a:lnTo>
                      <a:lnTo>
                        <a:pt x="930489" y="1289850"/>
                      </a:lnTo>
                      <a:lnTo>
                        <a:pt x="913419" y="1288181"/>
                      </a:lnTo>
                      <a:lnTo>
                        <a:pt x="915087" y="1283048"/>
                      </a:lnTo>
                      <a:lnTo>
                        <a:pt x="913419" y="1286513"/>
                      </a:lnTo>
                      <a:lnTo>
                        <a:pt x="908285" y="1272909"/>
                      </a:lnTo>
                      <a:lnTo>
                        <a:pt x="906617" y="1247368"/>
                      </a:lnTo>
                      <a:lnTo>
                        <a:pt x="913419" y="1228630"/>
                      </a:lnTo>
                      <a:lnTo>
                        <a:pt x="928692" y="1206555"/>
                      </a:lnTo>
                      <a:lnTo>
                        <a:pt x="921890" y="1184480"/>
                      </a:lnTo>
                      <a:lnTo>
                        <a:pt x="937163" y="1174213"/>
                      </a:lnTo>
                      <a:lnTo>
                        <a:pt x="966168" y="1160608"/>
                      </a:lnTo>
                      <a:lnTo>
                        <a:pt x="959366" y="1148672"/>
                      </a:lnTo>
                      <a:lnTo>
                        <a:pt x="954232" y="1131602"/>
                      </a:lnTo>
                      <a:lnTo>
                        <a:pt x="949099" y="1117998"/>
                      </a:lnTo>
                      <a:lnTo>
                        <a:pt x="940628" y="1082319"/>
                      </a:lnTo>
                      <a:lnTo>
                        <a:pt x="928692" y="1063581"/>
                      </a:lnTo>
                      <a:lnTo>
                        <a:pt x="916756" y="1044843"/>
                      </a:lnTo>
                      <a:lnTo>
                        <a:pt x="909954" y="1019302"/>
                      </a:lnTo>
                      <a:lnTo>
                        <a:pt x="906488" y="1005698"/>
                      </a:lnTo>
                      <a:lnTo>
                        <a:pt x="903023" y="997227"/>
                      </a:lnTo>
                      <a:lnTo>
                        <a:pt x="896221" y="988756"/>
                      </a:lnTo>
                      <a:lnTo>
                        <a:pt x="894553" y="983623"/>
                      </a:lnTo>
                      <a:lnTo>
                        <a:pt x="882617" y="983623"/>
                      </a:lnTo>
                      <a:lnTo>
                        <a:pt x="874146" y="1000693"/>
                      </a:lnTo>
                      <a:lnTo>
                        <a:pt x="863879" y="987088"/>
                      </a:lnTo>
                      <a:lnTo>
                        <a:pt x="853611" y="976821"/>
                      </a:lnTo>
                      <a:lnTo>
                        <a:pt x="829739" y="968350"/>
                      </a:lnTo>
                      <a:lnTo>
                        <a:pt x="819472" y="953077"/>
                      </a:lnTo>
                      <a:lnTo>
                        <a:pt x="822937" y="947943"/>
                      </a:lnTo>
                      <a:lnTo>
                        <a:pt x="824606" y="939473"/>
                      </a:lnTo>
                      <a:lnTo>
                        <a:pt x="816135" y="917398"/>
                      </a:lnTo>
                      <a:lnTo>
                        <a:pt x="807664" y="907130"/>
                      </a:lnTo>
                      <a:lnTo>
                        <a:pt x="797397" y="903665"/>
                      </a:lnTo>
                      <a:lnTo>
                        <a:pt x="780327" y="907130"/>
                      </a:lnTo>
                      <a:lnTo>
                        <a:pt x="761589" y="908799"/>
                      </a:lnTo>
                      <a:lnTo>
                        <a:pt x="763258" y="893526"/>
                      </a:lnTo>
                      <a:lnTo>
                        <a:pt x="761589" y="890060"/>
                      </a:lnTo>
                      <a:lnTo>
                        <a:pt x="727578" y="874788"/>
                      </a:lnTo>
                      <a:lnTo>
                        <a:pt x="720776" y="854381"/>
                      </a:lnTo>
                      <a:lnTo>
                        <a:pt x="707171" y="837311"/>
                      </a:lnTo>
                      <a:lnTo>
                        <a:pt x="691899" y="822039"/>
                      </a:lnTo>
                      <a:lnTo>
                        <a:pt x="681631" y="818573"/>
                      </a:lnTo>
                      <a:lnTo>
                        <a:pt x="628882" y="815108"/>
                      </a:lnTo>
                      <a:lnTo>
                        <a:pt x="616946" y="818573"/>
                      </a:lnTo>
                      <a:lnTo>
                        <a:pt x="598208" y="799835"/>
                      </a:lnTo>
                      <a:lnTo>
                        <a:pt x="570999" y="779428"/>
                      </a:lnTo>
                      <a:lnTo>
                        <a:pt x="547127" y="752220"/>
                      </a:lnTo>
                      <a:lnTo>
                        <a:pt x="523255" y="719877"/>
                      </a:lnTo>
                      <a:lnTo>
                        <a:pt x="512988" y="704605"/>
                      </a:lnTo>
                      <a:lnTo>
                        <a:pt x="494250" y="701139"/>
                      </a:lnTo>
                      <a:lnTo>
                        <a:pt x="483982" y="684070"/>
                      </a:lnTo>
                      <a:lnTo>
                        <a:pt x="468710" y="661994"/>
                      </a:lnTo>
                      <a:lnTo>
                        <a:pt x="453437" y="646722"/>
                      </a:lnTo>
                      <a:lnTo>
                        <a:pt x="439832" y="646722"/>
                      </a:lnTo>
                      <a:lnTo>
                        <a:pt x="424560" y="650187"/>
                      </a:lnTo>
                      <a:lnTo>
                        <a:pt x="419426" y="622978"/>
                      </a:lnTo>
                      <a:lnTo>
                        <a:pt x="400688" y="597438"/>
                      </a:lnTo>
                      <a:lnTo>
                        <a:pt x="370014" y="565095"/>
                      </a:lnTo>
                      <a:lnTo>
                        <a:pt x="364880" y="558293"/>
                      </a:lnTo>
                      <a:lnTo>
                        <a:pt x="366548" y="544689"/>
                      </a:lnTo>
                      <a:lnTo>
                        <a:pt x="361415" y="522614"/>
                      </a:lnTo>
                      <a:lnTo>
                        <a:pt x="349479" y="486934"/>
                      </a:lnTo>
                      <a:lnTo>
                        <a:pt x="342677" y="456260"/>
                      </a:lnTo>
                      <a:lnTo>
                        <a:pt x="339211" y="434185"/>
                      </a:lnTo>
                      <a:lnTo>
                        <a:pt x="335746" y="425714"/>
                      </a:lnTo>
                      <a:lnTo>
                        <a:pt x="305072" y="410442"/>
                      </a:lnTo>
                      <a:lnTo>
                        <a:pt x="250526" y="372966"/>
                      </a:lnTo>
                      <a:lnTo>
                        <a:pt x="233456" y="361030"/>
                      </a:lnTo>
                      <a:lnTo>
                        <a:pt x="216387" y="354227"/>
                      </a:lnTo>
                      <a:lnTo>
                        <a:pt x="201114" y="352559"/>
                      </a:lnTo>
                      <a:lnTo>
                        <a:pt x="182376" y="356024"/>
                      </a:lnTo>
                      <a:lnTo>
                        <a:pt x="165306" y="366291"/>
                      </a:lnTo>
                      <a:lnTo>
                        <a:pt x="161841" y="374762"/>
                      </a:lnTo>
                      <a:lnTo>
                        <a:pt x="153370" y="379896"/>
                      </a:lnTo>
                      <a:lnTo>
                        <a:pt x="132964" y="401971"/>
                      </a:lnTo>
                      <a:lnTo>
                        <a:pt x="129498" y="415576"/>
                      </a:lnTo>
                      <a:lnTo>
                        <a:pt x="119231" y="419041"/>
                      </a:lnTo>
                      <a:lnTo>
                        <a:pt x="98824" y="425843"/>
                      </a:lnTo>
                      <a:lnTo>
                        <a:pt x="80086" y="425843"/>
                      </a:lnTo>
                      <a:lnTo>
                        <a:pt x="66482" y="422378"/>
                      </a:lnTo>
                      <a:lnTo>
                        <a:pt x="64813" y="417244"/>
                      </a:lnTo>
                      <a:lnTo>
                        <a:pt x="69947" y="403639"/>
                      </a:lnTo>
                      <a:lnTo>
                        <a:pt x="71616" y="388366"/>
                      </a:lnTo>
                      <a:lnTo>
                        <a:pt x="68150" y="374762"/>
                      </a:lnTo>
                      <a:lnTo>
                        <a:pt x="54546" y="369628"/>
                      </a:lnTo>
                      <a:lnTo>
                        <a:pt x="37476" y="367960"/>
                      </a:lnTo>
                      <a:lnTo>
                        <a:pt x="22203" y="362826"/>
                      </a:lnTo>
                      <a:lnTo>
                        <a:pt x="13733" y="345757"/>
                      </a:lnTo>
                      <a:lnTo>
                        <a:pt x="10267" y="325350"/>
                      </a:lnTo>
                      <a:lnTo>
                        <a:pt x="11936" y="304943"/>
                      </a:lnTo>
                      <a:lnTo>
                        <a:pt x="17070" y="287874"/>
                      </a:lnTo>
                      <a:lnTo>
                        <a:pt x="17070" y="274270"/>
                      </a:lnTo>
                      <a:lnTo>
                        <a:pt x="8599" y="267467"/>
                      </a:lnTo>
                      <a:lnTo>
                        <a:pt x="3465" y="267467"/>
                      </a:lnTo>
                      <a:lnTo>
                        <a:pt x="0" y="257200"/>
                      </a:lnTo>
                      <a:lnTo>
                        <a:pt x="0" y="248729"/>
                      </a:lnTo>
                      <a:lnTo>
                        <a:pt x="5134" y="235125"/>
                      </a:lnTo>
                      <a:lnTo>
                        <a:pt x="15401" y="223189"/>
                      </a:lnTo>
                      <a:lnTo>
                        <a:pt x="37604" y="212921"/>
                      </a:lnTo>
                      <a:lnTo>
                        <a:pt x="34139" y="195852"/>
                      </a:lnTo>
                      <a:lnTo>
                        <a:pt x="30674" y="180579"/>
                      </a:lnTo>
                      <a:lnTo>
                        <a:pt x="23872" y="158504"/>
                      </a:lnTo>
                      <a:lnTo>
                        <a:pt x="22203" y="146568"/>
                      </a:lnTo>
                      <a:lnTo>
                        <a:pt x="18738" y="136301"/>
                      </a:lnTo>
                      <a:lnTo>
                        <a:pt x="22203" y="127830"/>
                      </a:lnTo>
                      <a:lnTo>
                        <a:pt x="29006" y="127830"/>
                      </a:lnTo>
                      <a:lnTo>
                        <a:pt x="40941" y="129498"/>
                      </a:lnTo>
                      <a:lnTo>
                        <a:pt x="56214" y="131167"/>
                      </a:lnTo>
                      <a:lnTo>
                        <a:pt x="68150" y="127701"/>
                      </a:lnTo>
                      <a:lnTo>
                        <a:pt x="85220" y="124236"/>
                      </a:lnTo>
                      <a:lnTo>
                        <a:pt x="100493" y="124236"/>
                      </a:lnTo>
                      <a:lnTo>
                        <a:pt x="122696" y="127701"/>
                      </a:lnTo>
                      <a:lnTo>
                        <a:pt x="129498" y="120899"/>
                      </a:lnTo>
                      <a:lnTo>
                        <a:pt x="144771" y="114097"/>
                      </a:lnTo>
                      <a:lnTo>
                        <a:pt x="151573" y="105626"/>
                      </a:lnTo>
                      <a:lnTo>
                        <a:pt x="153242" y="88557"/>
                      </a:lnTo>
                      <a:lnTo>
                        <a:pt x="165178" y="76621"/>
                      </a:lnTo>
                      <a:lnTo>
                        <a:pt x="185584" y="68150"/>
                      </a:lnTo>
                      <a:lnTo>
                        <a:pt x="185584" y="78418"/>
                      </a:lnTo>
                      <a:lnTo>
                        <a:pt x="192386" y="103958"/>
                      </a:lnTo>
                      <a:lnTo>
                        <a:pt x="211125" y="119231"/>
                      </a:lnTo>
                      <a:lnTo>
                        <a:pt x="221392" y="134504"/>
                      </a:lnTo>
                      <a:lnTo>
                        <a:pt x="233328" y="142974"/>
                      </a:lnTo>
                      <a:lnTo>
                        <a:pt x="236793" y="136172"/>
                      </a:lnTo>
                      <a:lnTo>
                        <a:pt x="243596" y="119103"/>
                      </a:lnTo>
                      <a:lnTo>
                        <a:pt x="264002" y="86760"/>
                      </a:lnTo>
                      <a:lnTo>
                        <a:pt x="270804" y="68022"/>
                      </a:lnTo>
                      <a:lnTo>
                        <a:pt x="282740" y="74824"/>
                      </a:lnTo>
                      <a:lnTo>
                        <a:pt x="293008" y="85092"/>
                      </a:lnTo>
                      <a:lnTo>
                        <a:pt x="313414" y="88557"/>
                      </a:lnTo>
                      <a:lnTo>
                        <a:pt x="349222" y="97027"/>
                      </a:lnTo>
                      <a:lnTo>
                        <a:pt x="352687" y="90225"/>
                      </a:lnTo>
                      <a:lnTo>
                        <a:pt x="347554" y="79958"/>
                      </a:lnTo>
                      <a:lnTo>
                        <a:pt x="345885" y="66353"/>
                      </a:lnTo>
                      <a:lnTo>
                        <a:pt x="351019" y="56086"/>
                      </a:lnTo>
                      <a:lnTo>
                        <a:pt x="369757" y="56086"/>
                      </a:lnTo>
                      <a:lnTo>
                        <a:pt x="378228" y="52620"/>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3"/>
                      </a:lnTo>
                      <a:lnTo>
                        <a:pt x="620283" y="69819"/>
                      </a:lnTo>
                      <a:lnTo>
                        <a:pt x="635556" y="73284"/>
                      </a:lnTo>
                      <a:lnTo>
                        <a:pt x="657759" y="74952"/>
                      </a:lnTo>
                      <a:lnTo>
                        <a:pt x="673032" y="80086"/>
                      </a:lnTo>
                      <a:lnTo>
                        <a:pt x="681503" y="83551"/>
                      </a:lnTo>
                      <a:lnTo>
                        <a:pt x="695107" y="85220"/>
                      </a:lnTo>
                      <a:lnTo>
                        <a:pt x="684840" y="93690"/>
                      </a:lnTo>
                      <a:lnTo>
                        <a:pt x="676369" y="102161"/>
                      </a:lnTo>
                      <a:lnTo>
                        <a:pt x="671235" y="115765"/>
                      </a:lnTo>
                      <a:lnTo>
                        <a:pt x="671235" y="124236"/>
                      </a:lnTo>
                      <a:lnTo>
                        <a:pt x="676369" y="125905"/>
                      </a:lnTo>
                      <a:lnTo>
                        <a:pt x="683171" y="124236"/>
                      </a:lnTo>
                      <a:lnTo>
                        <a:pt x="684840" y="124236"/>
                      </a:lnTo>
                      <a:lnTo>
                        <a:pt x="681374" y="136172"/>
                      </a:lnTo>
                      <a:lnTo>
                        <a:pt x="677909" y="151445"/>
                      </a:lnTo>
                      <a:lnTo>
                        <a:pt x="683043" y="159916"/>
                      </a:lnTo>
                      <a:lnTo>
                        <a:pt x="686508" y="161584"/>
                      </a:lnTo>
                      <a:lnTo>
                        <a:pt x="686508" y="176857"/>
                      </a:lnTo>
                      <a:lnTo>
                        <a:pt x="689973" y="180322"/>
                      </a:lnTo>
                      <a:lnTo>
                        <a:pt x="700241" y="183787"/>
                      </a:lnTo>
                      <a:lnTo>
                        <a:pt x="703706" y="187253"/>
                      </a:lnTo>
                      <a:lnTo>
                        <a:pt x="708840" y="195724"/>
                      </a:lnTo>
                      <a:lnTo>
                        <a:pt x="715642" y="199189"/>
                      </a:lnTo>
                      <a:lnTo>
                        <a:pt x="719107" y="207659"/>
                      </a:lnTo>
                      <a:lnTo>
                        <a:pt x="717439" y="214462"/>
                      </a:lnTo>
                      <a:lnTo>
                        <a:pt x="710637" y="219595"/>
                      </a:lnTo>
                      <a:lnTo>
                        <a:pt x="700369" y="223061"/>
                      </a:lnTo>
                      <a:lnTo>
                        <a:pt x="691899" y="219595"/>
                      </a:lnTo>
                      <a:close/>
                      <a:moveTo>
                        <a:pt x="891087" y="1235817"/>
                      </a:moveTo>
                      <a:lnTo>
                        <a:pt x="897890" y="1234149"/>
                      </a:lnTo>
                      <a:lnTo>
                        <a:pt x="891087" y="1237614"/>
                      </a:lnTo>
                      <a:lnTo>
                        <a:pt x="887622" y="1259689"/>
                      </a:lnTo>
                      <a:lnTo>
                        <a:pt x="875686" y="1280096"/>
                      </a:lnTo>
                      <a:lnTo>
                        <a:pt x="860413" y="1303967"/>
                      </a:lnTo>
                      <a:lnTo>
                        <a:pt x="846809" y="1336310"/>
                      </a:lnTo>
                      <a:lnTo>
                        <a:pt x="838338" y="1356717"/>
                      </a:lnTo>
                      <a:lnTo>
                        <a:pt x="838338" y="1368653"/>
                      </a:lnTo>
                      <a:lnTo>
                        <a:pt x="846809" y="1377123"/>
                      </a:lnTo>
                      <a:lnTo>
                        <a:pt x="848477" y="1387391"/>
                      </a:lnTo>
                      <a:lnTo>
                        <a:pt x="853611" y="1400995"/>
                      </a:lnTo>
                      <a:lnTo>
                        <a:pt x="858745" y="1411263"/>
                      </a:lnTo>
                      <a:lnTo>
                        <a:pt x="851943" y="1424867"/>
                      </a:lnTo>
                      <a:lnTo>
                        <a:pt x="845140" y="1445273"/>
                      </a:lnTo>
                      <a:lnTo>
                        <a:pt x="843472" y="1458878"/>
                      </a:lnTo>
                      <a:lnTo>
                        <a:pt x="829868" y="1460546"/>
                      </a:lnTo>
                      <a:lnTo>
                        <a:pt x="811130" y="1458878"/>
                      </a:lnTo>
                      <a:lnTo>
                        <a:pt x="787258" y="1452076"/>
                      </a:lnTo>
                      <a:lnTo>
                        <a:pt x="763386" y="1436803"/>
                      </a:lnTo>
                      <a:lnTo>
                        <a:pt x="744648" y="1412931"/>
                      </a:lnTo>
                      <a:lnTo>
                        <a:pt x="715642" y="1402663"/>
                      </a:lnTo>
                      <a:lnTo>
                        <a:pt x="696904" y="1400995"/>
                      </a:lnTo>
                      <a:lnTo>
                        <a:pt x="681631" y="1392525"/>
                      </a:lnTo>
                      <a:lnTo>
                        <a:pt x="664562" y="1377252"/>
                      </a:lnTo>
                      <a:lnTo>
                        <a:pt x="640690" y="1365316"/>
                      </a:lnTo>
                      <a:lnTo>
                        <a:pt x="616818" y="1346577"/>
                      </a:lnTo>
                      <a:lnTo>
                        <a:pt x="591277" y="1334642"/>
                      </a:lnTo>
                      <a:lnTo>
                        <a:pt x="557267" y="1326171"/>
                      </a:lnTo>
                      <a:lnTo>
                        <a:pt x="545331" y="1310898"/>
                      </a:lnTo>
                      <a:lnTo>
                        <a:pt x="540197" y="1283689"/>
                      </a:lnTo>
                      <a:lnTo>
                        <a:pt x="545331" y="1266620"/>
                      </a:lnTo>
                      <a:lnTo>
                        <a:pt x="548796" y="1259818"/>
                      </a:lnTo>
                      <a:lnTo>
                        <a:pt x="553929" y="1251347"/>
                      </a:lnTo>
                      <a:lnTo>
                        <a:pt x="564197" y="1247881"/>
                      </a:lnTo>
                      <a:lnTo>
                        <a:pt x="570999" y="1251347"/>
                      </a:lnTo>
                      <a:lnTo>
                        <a:pt x="582935" y="1261614"/>
                      </a:lnTo>
                      <a:lnTo>
                        <a:pt x="594871" y="1261614"/>
                      </a:lnTo>
                      <a:lnTo>
                        <a:pt x="610144" y="1251347"/>
                      </a:lnTo>
                      <a:lnTo>
                        <a:pt x="628882" y="1242876"/>
                      </a:lnTo>
                      <a:lnTo>
                        <a:pt x="645952" y="1253144"/>
                      </a:lnTo>
                      <a:lnTo>
                        <a:pt x="671492" y="1263411"/>
                      </a:lnTo>
                      <a:lnTo>
                        <a:pt x="678294" y="1278684"/>
                      </a:lnTo>
                      <a:lnTo>
                        <a:pt x="693567" y="1278684"/>
                      </a:lnTo>
                      <a:lnTo>
                        <a:pt x="708840" y="1273550"/>
                      </a:lnTo>
                      <a:lnTo>
                        <a:pt x="729246" y="1271882"/>
                      </a:lnTo>
                      <a:lnTo>
                        <a:pt x="771857" y="1266748"/>
                      </a:lnTo>
                      <a:lnTo>
                        <a:pt x="788926" y="1261614"/>
                      </a:lnTo>
                      <a:lnTo>
                        <a:pt x="807664" y="1253144"/>
                      </a:lnTo>
                      <a:lnTo>
                        <a:pt x="845140" y="1253144"/>
                      </a:lnTo>
                      <a:lnTo>
                        <a:pt x="857076" y="1242876"/>
                      </a:lnTo>
                      <a:lnTo>
                        <a:pt x="862210" y="1242876"/>
                      </a:lnTo>
                      <a:lnTo>
                        <a:pt x="880948" y="1241208"/>
                      </a:lnTo>
                      <a:lnTo>
                        <a:pt x="891216" y="1237743"/>
                      </a:lnTo>
                      <a:lnTo>
                        <a:pt x="891216" y="123607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A19BA98D-800C-97EE-BD42-C3B41183AAA1}"/>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FF8088E-BD83-B66C-8E86-B2015AB1BFEA}"/>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963EB5A3-949F-DC6F-887D-A8978A0D2B50}"/>
                    </a:ext>
                  </a:extLst>
                </p:cNvPr>
                <p:cNvSpPr/>
                <p:nvPr/>
              </p:nvSpPr>
              <p:spPr>
                <a:xfrm>
                  <a:off x="5770464" y="1734105"/>
                  <a:ext cx="812413" cy="1922710"/>
                </a:xfrm>
                <a:custGeom>
                  <a:avLst/>
                  <a:gdLst>
                    <a:gd name="connsiteX0" fmla="*/ 515298 w 812413"/>
                    <a:gd name="connsiteY0" fmla="*/ 1699137 h 1922710"/>
                    <a:gd name="connsiteX1" fmla="*/ 518635 w 812413"/>
                    <a:gd name="connsiteY1" fmla="*/ 1694003 h 1922710"/>
                    <a:gd name="connsiteX2" fmla="*/ 523769 w 812413"/>
                    <a:gd name="connsiteY2" fmla="*/ 1685532 h 1922710"/>
                    <a:gd name="connsiteX3" fmla="*/ 523769 w 812413"/>
                    <a:gd name="connsiteY3" fmla="*/ 1677062 h 1922710"/>
                    <a:gd name="connsiteX4" fmla="*/ 518635 w 812413"/>
                    <a:gd name="connsiteY4" fmla="*/ 1678730 h 1922710"/>
                    <a:gd name="connsiteX5" fmla="*/ 516967 w 812413"/>
                    <a:gd name="connsiteY5" fmla="*/ 1678730 h 1922710"/>
                    <a:gd name="connsiteX6" fmla="*/ 516967 w 812413"/>
                    <a:gd name="connsiteY6" fmla="*/ 1668591 h 1922710"/>
                    <a:gd name="connsiteX7" fmla="*/ 513630 w 812413"/>
                    <a:gd name="connsiteY7" fmla="*/ 1661789 h 1922710"/>
                    <a:gd name="connsiteX8" fmla="*/ 511961 w 812413"/>
                    <a:gd name="connsiteY8" fmla="*/ 1653318 h 1922710"/>
                    <a:gd name="connsiteX9" fmla="*/ 513630 w 812413"/>
                    <a:gd name="connsiteY9" fmla="*/ 1639714 h 1922710"/>
                    <a:gd name="connsiteX10" fmla="*/ 513630 w 812413"/>
                    <a:gd name="connsiteY10" fmla="*/ 1627778 h 1922710"/>
                    <a:gd name="connsiteX11" fmla="*/ 515298 w 812413"/>
                    <a:gd name="connsiteY11" fmla="*/ 1614173 h 1922710"/>
                    <a:gd name="connsiteX12" fmla="*/ 522101 w 812413"/>
                    <a:gd name="connsiteY12" fmla="*/ 1597232 h 1922710"/>
                    <a:gd name="connsiteX13" fmla="*/ 547641 w 812413"/>
                    <a:gd name="connsiteY13" fmla="*/ 1563350 h 1922710"/>
                    <a:gd name="connsiteX14" fmla="*/ 559577 w 812413"/>
                    <a:gd name="connsiteY14" fmla="*/ 1568483 h 1922710"/>
                    <a:gd name="connsiteX15" fmla="*/ 566379 w 812413"/>
                    <a:gd name="connsiteY15" fmla="*/ 1560012 h 1922710"/>
                    <a:gd name="connsiteX16" fmla="*/ 574850 w 812413"/>
                    <a:gd name="connsiteY16" fmla="*/ 1561681 h 1922710"/>
                    <a:gd name="connsiteX17" fmla="*/ 573181 w 812413"/>
                    <a:gd name="connsiteY17" fmla="*/ 1571820 h 1922710"/>
                    <a:gd name="connsiteX18" fmla="*/ 574850 w 812413"/>
                    <a:gd name="connsiteY18" fmla="*/ 1580291 h 1922710"/>
                    <a:gd name="connsiteX19" fmla="*/ 568048 w 812413"/>
                    <a:gd name="connsiteY19" fmla="*/ 1585425 h 1922710"/>
                    <a:gd name="connsiteX20" fmla="*/ 562914 w 812413"/>
                    <a:gd name="connsiteY20" fmla="*/ 1590558 h 1922710"/>
                    <a:gd name="connsiteX21" fmla="*/ 566251 w 812413"/>
                    <a:gd name="connsiteY21" fmla="*/ 1619435 h 1922710"/>
                    <a:gd name="connsiteX22" fmla="*/ 567919 w 812413"/>
                    <a:gd name="connsiteY22" fmla="*/ 1631372 h 1922710"/>
                    <a:gd name="connsiteX23" fmla="*/ 555983 w 812413"/>
                    <a:gd name="connsiteY23" fmla="*/ 1643307 h 1922710"/>
                    <a:gd name="connsiteX24" fmla="*/ 555983 w 812413"/>
                    <a:gd name="connsiteY24" fmla="*/ 1650110 h 1922710"/>
                    <a:gd name="connsiteX25" fmla="*/ 547513 w 812413"/>
                    <a:gd name="connsiteY25" fmla="*/ 1660249 h 1922710"/>
                    <a:gd name="connsiteX26" fmla="*/ 535576 w 812413"/>
                    <a:gd name="connsiteY26" fmla="*/ 1670388 h 1922710"/>
                    <a:gd name="connsiteX27" fmla="*/ 530443 w 812413"/>
                    <a:gd name="connsiteY27" fmla="*/ 1682324 h 1922710"/>
                    <a:gd name="connsiteX28" fmla="*/ 523641 w 812413"/>
                    <a:gd name="connsiteY28" fmla="*/ 1692463 h 1922710"/>
                    <a:gd name="connsiteX29" fmla="*/ 515170 w 812413"/>
                    <a:gd name="connsiteY29" fmla="*/ 1699265 h 1922710"/>
                    <a:gd name="connsiteX30" fmla="*/ 493223 w 812413"/>
                    <a:gd name="connsiteY30" fmla="*/ 857333 h 1922710"/>
                    <a:gd name="connsiteX31" fmla="*/ 496560 w 812413"/>
                    <a:gd name="connsiteY31" fmla="*/ 860670 h 1922710"/>
                    <a:gd name="connsiteX32" fmla="*/ 493223 w 812413"/>
                    <a:gd name="connsiteY32" fmla="*/ 867472 h 1922710"/>
                    <a:gd name="connsiteX33" fmla="*/ 491555 w 812413"/>
                    <a:gd name="connsiteY33" fmla="*/ 875943 h 1922710"/>
                    <a:gd name="connsiteX34" fmla="*/ 483084 w 812413"/>
                    <a:gd name="connsiteY34" fmla="*/ 872606 h 1922710"/>
                    <a:gd name="connsiteX35" fmla="*/ 479747 w 812413"/>
                    <a:gd name="connsiteY35" fmla="*/ 884542 h 1922710"/>
                    <a:gd name="connsiteX36" fmla="*/ 474613 w 812413"/>
                    <a:gd name="connsiteY36" fmla="*/ 884542 h 1922710"/>
                    <a:gd name="connsiteX37" fmla="*/ 469480 w 812413"/>
                    <a:gd name="connsiteY37" fmla="*/ 881205 h 1922710"/>
                    <a:gd name="connsiteX38" fmla="*/ 462678 w 812413"/>
                    <a:gd name="connsiteY38" fmla="*/ 877868 h 1922710"/>
                    <a:gd name="connsiteX39" fmla="*/ 461009 w 812413"/>
                    <a:gd name="connsiteY39" fmla="*/ 871066 h 1922710"/>
                    <a:gd name="connsiteX40" fmla="*/ 461009 w 812413"/>
                    <a:gd name="connsiteY40" fmla="*/ 876200 h 1922710"/>
                    <a:gd name="connsiteX41" fmla="*/ 464346 w 812413"/>
                    <a:gd name="connsiteY41" fmla="*/ 888136 h 1922710"/>
                    <a:gd name="connsiteX42" fmla="*/ 464346 w 812413"/>
                    <a:gd name="connsiteY42" fmla="*/ 900071 h 1922710"/>
                    <a:gd name="connsiteX43" fmla="*/ 462678 w 812413"/>
                    <a:gd name="connsiteY43" fmla="*/ 910210 h 1922710"/>
                    <a:gd name="connsiteX44" fmla="*/ 464346 w 812413"/>
                    <a:gd name="connsiteY44" fmla="*/ 911879 h 1922710"/>
                    <a:gd name="connsiteX45" fmla="*/ 462678 w 812413"/>
                    <a:gd name="connsiteY45" fmla="*/ 917013 h 1922710"/>
                    <a:gd name="connsiteX46" fmla="*/ 457544 w 812413"/>
                    <a:gd name="connsiteY46" fmla="*/ 927152 h 1922710"/>
                    <a:gd name="connsiteX47" fmla="*/ 452410 w 812413"/>
                    <a:gd name="connsiteY47" fmla="*/ 930489 h 1922710"/>
                    <a:gd name="connsiteX48" fmla="*/ 452410 w 812413"/>
                    <a:gd name="connsiteY48" fmla="*/ 932157 h 1922710"/>
                    <a:gd name="connsiteX49" fmla="*/ 438806 w 812413"/>
                    <a:gd name="connsiteY49" fmla="*/ 927024 h 1922710"/>
                    <a:gd name="connsiteX50" fmla="*/ 432004 w 812413"/>
                    <a:gd name="connsiteY50" fmla="*/ 923687 h 1922710"/>
                    <a:gd name="connsiteX51" fmla="*/ 432004 w 812413"/>
                    <a:gd name="connsiteY51" fmla="*/ 940628 h 1922710"/>
                    <a:gd name="connsiteX52" fmla="*/ 435340 w 812413"/>
                    <a:gd name="connsiteY52" fmla="*/ 950767 h 1922710"/>
                    <a:gd name="connsiteX53" fmla="*/ 443811 w 812413"/>
                    <a:gd name="connsiteY53" fmla="*/ 960906 h 1922710"/>
                    <a:gd name="connsiteX54" fmla="*/ 443811 w 812413"/>
                    <a:gd name="connsiteY54" fmla="*/ 967708 h 1922710"/>
                    <a:gd name="connsiteX55" fmla="*/ 438677 w 812413"/>
                    <a:gd name="connsiteY55" fmla="*/ 982981 h 1922710"/>
                    <a:gd name="connsiteX56" fmla="*/ 433544 w 812413"/>
                    <a:gd name="connsiteY56" fmla="*/ 1008393 h 1922710"/>
                    <a:gd name="connsiteX57" fmla="*/ 436881 w 812413"/>
                    <a:gd name="connsiteY57" fmla="*/ 1021998 h 1922710"/>
                    <a:gd name="connsiteX58" fmla="*/ 440218 w 812413"/>
                    <a:gd name="connsiteY58" fmla="*/ 1033933 h 1922710"/>
                    <a:gd name="connsiteX59" fmla="*/ 440218 w 812413"/>
                    <a:gd name="connsiteY59" fmla="*/ 1044073 h 1922710"/>
                    <a:gd name="connsiteX60" fmla="*/ 421479 w 812413"/>
                    <a:gd name="connsiteY60" fmla="*/ 1033933 h 1922710"/>
                    <a:gd name="connsiteX61" fmla="*/ 423148 w 812413"/>
                    <a:gd name="connsiteY61" fmla="*/ 1042404 h 1922710"/>
                    <a:gd name="connsiteX62" fmla="*/ 419811 w 812413"/>
                    <a:gd name="connsiteY62" fmla="*/ 1050875 h 1922710"/>
                    <a:gd name="connsiteX63" fmla="*/ 418142 w 812413"/>
                    <a:gd name="connsiteY63" fmla="*/ 1059345 h 1922710"/>
                    <a:gd name="connsiteX64" fmla="*/ 419811 w 812413"/>
                    <a:gd name="connsiteY64" fmla="*/ 1071281 h 1922710"/>
                    <a:gd name="connsiteX65" fmla="*/ 419811 w 812413"/>
                    <a:gd name="connsiteY65" fmla="*/ 1078084 h 1922710"/>
                    <a:gd name="connsiteX66" fmla="*/ 423148 w 812413"/>
                    <a:gd name="connsiteY66" fmla="*/ 1088223 h 1922710"/>
                    <a:gd name="connsiteX67" fmla="*/ 421479 w 812413"/>
                    <a:gd name="connsiteY67" fmla="*/ 1110298 h 1922710"/>
                    <a:gd name="connsiteX68" fmla="*/ 424816 w 812413"/>
                    <a:gd name="connsiteY68" fmla="*/ 1127239 h 1922710"/>
                    <a:gd name="connsiteX69" fmla="*/ 426485 w 812413"/>
                    <a:gd name="connsiteY69" fmla="*/ 1144180 h 1922710"/>
                    <a:gd name="connsiteX70" fmla="*/ 431619 w 812413"/>
                    <a:gd name="connsiteY70" fmla="*/ 1154319 h 1922710"/>
                    <a:gd name="connsiteX71" fmla="*/ 431619 w 812413"/>
                    <a:gd name="connsiteY71" fmla="*/ 1167924 h 1922710"/>
                    <a:gd name="connsiteX72" fmla="*/ 426485 w 812413"/>
                    <a:gd name="connsiteY72" fmla="*/ 1178063 h 1922710"/>
                    <a:gd name="connsiteX73" fmla="*/ 438421 w 812413"/>
                    <a:gd name="connsiteY73" fmla="*/ 1179731 h 1922710"/>
                    <a:gd name="connsiteX74" fmla="*/ 438421 w 812413"/>
                    <a:gd name="connsiteY74" fmla="*/ 1195004 h 1922710"/>
                    <a:gd name="connsiteX75" fmla="*/ 435084 w 812413"/>
                    <a:gd name="connsiteY75" fmla="*/ 1206940 h 1922710"/>
                    <a:gd name="connsiteX76" fmla="*/ 424945 w 812413"/>
                    <a:gd name="connsiteY76" fmla="*/ 1217079 h 1922710"/>
                    <a:gd name="connsiteX77" fmla="*/ 414806 w 812413"/>
                    <a:gd name="connsiteY77" fmla="*/ 1227218 h 1922710"/>
                    <a:gd name="connsiteX78" fmla="*/ 402870 w 812413"/>
                    <a:gd name="connsiteY78" fmla="*/ 1234021 h 1922710"/>
                    <a:gd name="connsiteX79" fmla="*/ 390934 w 812413"/>
                    <a:gd name="connsiteY79" fmla="*/ 1244160 h 1922710"/>
                    <a:gd name="connsiteX80" fmla="*/ 375661 w 812413"/>
                    <a:gd name="connsiteY80" fmla="*/ 1249294 h 1922710"/>
                    <a:gd name="connsiteX81" fmla="*/ 365522 w 812413"/>
                    <a:gd name="connsiteY81" fmla="*/ 1256096 h 1922710"/>
                    <a:gd name="connsiteX82" fmla="*/ 375661 w 812413"/>
                    <a:gd name="connsiteY82" fmla="*/ 1259433 h 1922710"/>
                    <a:gd name="connsiteX83" fmla="*/ 389265 w 812413"/>
                    <a:gd name="connsiteY83" fmla="*/ 1254299 h 1922710"/>
                    <a:gd name="connsiteX84" fmla="*/ 401201 w 812413"/>
                    <a:gd name="connsiteY84" fmla="*/ 1254299 h 1922710"/>
                    <a:gd name="connsiteX85" fmla="*/ 409672 w 812413"/>
                    <a:gd name="connsiteY85" fmla="*/ 1247497 h 1922710"/>
                    <a:gd name="connsiteX86" fmla="*/ 419811 w 812413"/>
                    <a:gd name="connsiteY86" fmla="*/ 1237358 h 1922710"/>
                    <a:gd name="connsiteX87" fmla="*/ 431747 w 812413"/>
                    <a:gd name="connsiteY87" fmla="*/ 1228887 h 1922710"/>
                    <a:gd name="connsiteX88" fmla="*/ 441886 w 812413"/>
                    <a:gd name="connsiteY88" fmla="*/ 1215283 h 1922710"/>
                    <a:gd name="connsiteX89" fmla="*/ 445223 w 812413"/>
                    <a:gd name="connsiteY89" fmla="*/ 1203347 h 1922710"/>
                    <a:gd name="connsiteX90" fmla="*/ 448560 w 812413"/>
                    <a:gd name="connsiteY90" fmla="*/ 1189742 h 1922710"/>
                    <a:gd name="connsiteX91" fmla="*/ 448560 w 812413"/>
                    <a:gd name="connsiteY91" fmla="*/ 1186405 h 1922710"/>
                    <a:gd name="connsiteX92" fmla="*/ 451897 w 812413"/>
                    <a:gd name="connsiteY92" fmla="*/ 1186405 h 1922710"/>
                    <a:gd name="connsiteX93" fmla="*/ 455234 w 812413"/>
                    <a:gd name="connsiteY93" fmla="*/ 1193207 h 1922710"/>
                    <a:gd name="connsiteX94" fmla="*/ 462036 w 812413"/>
                    <a:gd name="connsiteY94" fmla="*/ 1200010 h 1922710"/>
                    <a:gd name="connsiteX95" fmla="*/ 472175 w 812413"/>
                    <a:gd name="connsiteY95" fmla="*/ 1196673 h 1922710"/>
                    <a:gd name="connsiteX96" fmla="*/ 482314 w 812413"/>
                    <a:gd name="connsiteY96" fmla="*/ 1195004 h 1922710"/>
                    <a:gd name="connsiteX97" fmla="*/ 487448 w 812413"/>
                    <a:gd name="connsiteY97" fmla="*/ 1206940 h 1922710"/>
                    <a:gd name="connsiteX98" fmla="*/ 490785 w 812413"/>
                    <a:gd name="connsiteY98" fmla="*/ 1220545 h 1922710"/>
                    <a:gd name="connsiteX99" fmla="*/ 502721 w 812413"/>
                    <a:gd name="connsiteY99" fmla="*/ 1225678 h 1922710"/>
                    <a:gd name="connsiteX100" fmla="*/ 517994 w 812413"/>
                    <a:gd name="connsiteY100" fmla="*/ 1232480 h 1922710"/>
                    <a:gd name="connsiteX101" fmla="*/ 519662 w 812413"/>
                    <a:gd name="connsiteY101" fmla="*/ 1235817 h 1922710"/>
                    <a:gd name="connsiteX102" fmla="*/ 509523 w 812413"/>
                    <a:gd name="connsiteY102" fmla="*/ 1237486 h 1922710"/>
                    <a:gd name="connsiteX103" fmla="*/ 514657 w 812413"/>
                    <a:gd name="connsiteY103" fmla="*/ 1242620 h 1922710"/>
                    <a:gd name="connsiteX104" fmla="*/ 523127 w 812413"/>
                    <a:gd name="connsiteY104" fmla="*/ 1254556 h 1922710"/>
                    <a:gd name="connsiteX105" fmla="*/ 540069 w 812413"/>
                    <a:gd name="connsiteY105" fmla="*/ 1266491 h 1922710"/>
                    <a:gd name="connsiteX106" fmla="*/ 545202 w 812413"/>
                    <a:gd name="connsiteY106" fmla="*/ 1276631 h 1922710"/>
                    <a:gd name="connsiteX107" fmla="*/ 548539 w 812413"/>
                    <a:gd name="connsiteY107" fmla="*/ 1285101 h 1922710"/>
                    <a:gd name="connsiteX108" fmla="*/ 545202 w 812413"/>
                    <a:gd name="connsiteY108" fmla="*/ 1297037 h 1922710"/>
                    <a:gd name="connsiteX109" fmla="*/ 543534 w 812413"/>
                    <a:gd name="connsiteY109" fmla="*/ 1305508 h 1922710"/>
                    <a:gd name="connsiteX110" fmla="*/ 538400 w 812413"/>
                    <a:gd name="connsiteY110" fmla="*/ 1313978 h 1922710"/>
                    <a:gd name="connsiteX111" fmla="*/ 531598 w 812413"/>
                    <a:gd name="connsiteY111" fmla="*/ 1325914 h 1922710"/>
                    <a:gd name="connsiteX112" fmla="*/ 524796 w 812413"/>
                    <a:gd name="connsiteY112" fmla="*/ 1337850 h 1922710"/>
                    <a:gd name="connsiteX113" fmla="*/ 514657 w 812413"/>
                    <a:gd name="connsiteY113" fmla="*/ 1342984 h 1922710"/>
                    <a:gd name="connsiteX114" fmla="*/ 485779 w 812413"/>
                    <a:gd name="connsiteY114" fmla="*/ 1361594 h 1922710"/>
                    <a:gd name="connsiteX115" fmla="*/ 475640 w 812413"/>
                    <a:gd name="connsiteY115" fmla="*/ 1358257 h 1922710"/>
                    <a:gd name="connsiteX116" fmla="*/ 468838 w 812413"/>
                    <a:gd name="connsiteY116" fmla="*/ 1344652 h 1922710"/>
                    <a:gd name="connsiteX117" fmla="*/ 463704 w 812413"/>
                    <a:gd name="connsiteY117" fmla="*/ 1341316 h 1922710"/>
                    <a:gd name="connsiteX118" fmla="*/ 460367 w 812413"/>
                    <a:gd name="connsiteY118" fmla="*/ 1349786 h 1922710"/>
                    <a:gd name="connsiteX119" fmla="*/ 451897 w 812413"/>
                    <a:gd name="connsiteY119" fmla="*/ 1346449 h 1922710"/>
                    <a:gd name="connsiteX120" fmla="*/ 443426 w 812413"/>
                    <a:gd name="connsiteY120" fmla="*/ 1337979 h 1922710"/>
                    <a:gd name="connsiteX121" fmla="*/ 441758 w 812413"/>
                    <a:gd name="connsiteY121" fmla="*/ 1343112 h 1922710"/>
                    <a:gd name="connsiteX122" fmla="*/ 433287 w 812413"/>
                    <a:gd name="connsiteY122" fmla="*/ 1348246 h 1922710"/>
                    <a:gd name="connsiteX123" fmla="*/ 419683 w 812413"/>
                    <a:gd name="connsiteY123" fmla="*/ 1336310 h 1922710"/>
                    <a:gd name="connsiteX124" fmla="*/ 402741 w 812413"/>
                    <a:gd name="connsiteY124" fmla="*/ 1336310 h 1922710"/>
                    <a:gd name="connsiteX125" fmla="*/ 392602 w 812413"/>
                    <a:gd name="connsiteY125" fmla="*/ 1339647 h 1922710"/>
                    <a:gd name="connsiteX126" fmla="*/ 384132 w 812413"/>
                    <a:gd name="connsiteY126" fmla="*/ 1336310 h 1922710"/>
                    <a:gd name="connsiteX127" fmla="*/ 380795 w 812413"/>
                    <a:gd name="connsiteY127" fmla="*/ 1346449 h 1922710"/>
                    <a:gd name="connsiteX128" fmla="*/ 372324 w 812413"/>
                    <a:gd name="connsiteY128" fmla="*/ 1349786 h 1922710"/>
                    <a:gd name="connsiteX129" fmla="*/ 380795 w 812413"/>
                    <a:gd name="connsiteY129" fmla="*/ 1353123 h 1922710"/>
                    <a:gd name="connsiteX130" fmla="*/ 397736 w 812413"/>
                    <a:gd name="connsiteY130" fmla="*/ 1349786 h 1922710"/>
                    <a:gd name="connsiteX131" fmla="*/ 414677 w 812413"/>
                    <a:gd name="connsiteY131" fmla="*/ 1356589 h 1922710"/>
                    <a:gd name="connsiteX132" fmla="*/ 429950 w 812413"/>
                    <a:gd name="connsiteY132" fmla="*/ 1363391 h 1922710"/>
                    <a:gd name="connsiteX133" fmla="*/ 436752 w 812413"/>
                    <a:gd name="connsiteY133" fmla="*/ 1368524 h 1922710"/>
                    <a:gd name="connsiteX134" fmla="*/ 441886 w 812413"/>
                    <a:gd name="connsiteY134" fmla="*/ 1378664 h 1922710"/>
                    <a:gd name="connsiteX135" fmla="*/ 447020 w 812413"/>
                    <a:gd name="connsiteY135" fmla="*/ 1373530 h 1922710"/>
                    <a:gd name="connsiteX136" fmla="*/ 462293 w 812413"/>
                    <a:gd name="connsiteY136" fmla="*/ 1376867 h 1922710"/>
                    <a:gd name="connsiteX137" fmla="*/ 509908 w 812413"/>
                    <a:gd name="connsiteY137" fmla="*/ 1364931 h 1922710"/>
                    <a:gd name="connsiteX138" fmla="*/ 523512 w 812413"/>
                    <a:gd name="connsiteY138" fmla="*/ 1359797 h 1922710"/>
                    <a:gd name="connsiteX139" fmla="*/ 530315 w 812413"/>
                    <a:gd name="connsiteY139" fmla="*/ 1358129 h 1922710"/>
                    <a:gd name="connsiteX140" fmla="*/ 531983 w 812413"/>
                    <a:gd name="connsiteY140" fmla="*/ 1364931 h 1922710"/>
                    <a:gd name="connsiteX141" fmla="*/ 523512 w 812413"/>
                    <a:gd name="connsiteY141" fmla="*/ 1371733 h 1922710"/>
                    <a:gd name="connsiteX142" fmla="*/ 523512 w 812413"/>
                    <a:gd name="connsiteY142" fmla="*/ 1378535 h 1922710"/>
                    <a:gd name="connsiteX143" fmla="*/ 516710 w 812413"/>
                    <a:gd name="connsiteY143" fmla="*/ 1378535 h 1922710"/>
                    <a:gd name="connsiteX144" fmla="*/ 509908 w 812413"/>
                    <a:gd name="connsiteY144" fmla="*/ 1373401 h 1922710"/>
                    <a:gd name="connsiteX145" fmla="*/ 513245 w 812413"/>
                    <a:gd name="connsiteY145" fmla="*/ 1390343 h 1922710"/>
                    <a:gd name="connsiteX146" fmla="*/ 496303 w 812413"/>
                    <a:gd name="connsiteY146" fmla="*/ 1405616 h 1922710"/>
                    <a:gd name="connsiteX147" fmla="*/ 487833 w 812413"/>
                    <a:gd name="connsiteY147" fmla="*/ 1422557 h 1922710"/>
                    <a:gd name="connsiteX148" fmla="*/ 475897 w 812413"/>
                    <a:gd name="connsiteY148" fmla="*/ 1425894 h 1922710"/>
                    <a:gd name="connsiteX149" fmla="*/ 470763 w 812413"/>
                    <a:gd name="connsiteY149" fmla="*/ 1425894 h 1922710"/>
                    <a:gd name="connsiteX150" fmla="*/ 470763 w 812413"/>
                    <a:gd name="connsiteY150" fmla="*/ 1410621 h 1922710"/>
                    <a:gd name="connsiteX151" fmla="*/ 460624 w 812413"/>
                    <a:gd name="connsiteY151" fmla="*/ 1405487 h 1922710"/>
                    <a:gd name="connsiteX152" fmla="*/ 460624 w 812413"/>
                    <a:gd name="connsiteY152" fmla="*/ 1422428 h 1922710"/>
                    <a:gd name="connsiteX153" fmla="*/ 453822 w 812413"/>
                    <a:gd name="connsiteY153" fmla="*/ 1432568 h 1922710"/>
                    <a:gd name="connsiteX154" fmla="*/ 447020 w 812413"/>
                    <a:gd name="connsiteY154" fmla="*/ 1441038 h 1922710"/>
                    <a:gd name="connsiteX155" fmla="*/ 440218 w 812413"/>
                    <a:gd name="connsiteY155" fmla="*/ 1447841 h 1922710"/>
                    <a:gd name="connsiteX156" fmla="*/ 430078 w 812413"/>
                    <a:gd name="connsiteY156" fmla="*/ 1446172 h 1922710"/>
                    <a:gd name="connsiteX157" fmla="*/ 421608 w 812413"/>
                    <a:gd name="connsiteY157" fmla="*/ 1447841 h 1922710"/>
                    <a:gd name="connsiteX158" fmla="*/ 419939 w 812413"/>
                    <a:gd name="connsiteY158" fmla="*/ 1461445 h 1922710"/>
                    <a:gd name="connsiteX159" fmla="*/ 411469 w 812413"/>
                    <a:gd name="connsiteY159" fmla="*/ 1466579 h 1922710"/>
                    <a:gd name="connsiteX160" fmla="*/ 394527 w 812413"/>
                    <a:gd name="connsiteY160" fmla="*/ 1461445 h 1922710"/>
                    <a:gd name="connsiteX161" fmla="*/ 363982 w 812413"/>
                    <a:gd name="connsiteY161" fmla="*/ 1464782 h 1922710"/>
                    <a:gd name="connsiteX162" fmla="*/ 362313 w 812413"/>
                    <a:gd name="connsiteY162" fmla="*/ 1468119 h 1922710"/>
                    <a:gd name="connsiteX163" fmla="*/ 381051 w 812413"/>
                    <a:gd name="connsiteY163" fmla="*/ 1469787 h 1922710"/>
                    <a:gd name="connsiteX164" fmla="*/ 399789 w 812413"/>
                    <a:gd name="connsiteY164" fmla="*/ 1473124 h 1922710"/>
                    <a:gd name="connsiteX165" fmla="*/ 411725 w 812413"/>
                    <a:gd name="connsiteY165" fmla="*/ 1483263 h 1922710"/>
                    <a:gd name="connsiteX166" fmla="*/ 408388 w 812413"/>
                    <a:gd name="connsiteY166" fmla="*/ 1490065 h 1922710"/>
                    <a:gd name="connsiteX167" fmla="*/ 396452 w 812413"/>
                    <a:gd name="connsiteY167" fmla="*/ 1493402 h 1922710"/>
                    <a:gd name="connsiteX168" fmla="*/ 384517 w 812413"/>
                    <a:gd name="connsiteY168" fmla="*/ 1490065 h 1922710"/>
                    <a:gd name="connsiteX169" fmla="*/ 381180 w 812413"/>
                    <a:gd name="connsiteY169" fmla="*/ 1490065 h 1922710"/>
                    <a:gd name="connsiteX170" fmla="*/ 394784 w 812413"/>
                    <a:gd name="connsiteY170" fmla="*/ 1496868 h 1922710"/>
                    <a:gd name="connsiteX171" fmla="*/ 404923 w 812413"/>
                    <a:gd name="connsiteY171" fmla="*/ 1505338 h 1922710"/>
                    <a:gd name="connsiteX172" fmla="*/ 406592 w 812413"/>
                    <a:gd name="connsiteY172" fmla="*/ 1512140 h 1922710"/>
                    <a:gd name="connsiteX173" fmla="*/ 404923 w 812413"/>
                    <a:gd name="connsiteY173" fmla="*/ 1525745 h 1922710"/>
                    <a:gd name="connsiteX174" fmla="*/ 403255 w 812413"/>
                    <a:gd name="connsiteY174" fmla="*/ 1534216 h 1922710"/>
                    <a:gd name="connsiteX175" fmla="*/ 404923 w 812413"/>
                    <a:gd name="connsiteY175" fmla="*/ 1542686 h 1922710"/>
                    <a:gd name="connsiteX176" fmla="*/ 399789 w 812413"/>
                    <a:gd name="connsiteY176" fmla="*/ 1549488 h 1922710"/>
                    <a:gd name="connsiteX177" fmla="*/ 399789 w 812413"/>
                    <a:gd name="connsiteY177" fmla="*/ 1554622 h 1922710"/>
                    <a:gd name="connsiteX178" fmla="*/ 403126 w 812413"/>
                    <a:gd name="connsiteY178" fmla="*/ 1563093 h 1922710"/>
                    <a:gd name="connsiteX179" fmla="*/ 397993 w 812413"/>
                    <a:gd name="connsiteY179" fmla="*/ 1564761 h 1922710"/>
                    <a:gd name="connsiteX180" fmla="*/ 389522 w 812413"/>
                    <a:gd name="connsiteY180" fmla="*/ 1561424 h 1922710"/>
                    <a:gd name="connsiteX181" fmla="*/ 387853 w 812413"/>
                    <a:gd name="connsiteY181" fmla="*/ 1568226 h 1922710"/>
                    <a:gd name="connsiteX182" fmla="*/ 389522 w 812413"/>
                    <a:gd name="connsiteY182" fmla="*/ 1575029 h 1922710"/>
                    <a:gd name="connsiteX183" fmla="*/ 396324 w 812413"/>
                    <a:gd name="connsiteY183" fmla="*/ 1583499 h 1922710"/>
                    <a:gd name="connsiteX184" fmla="*/ 399661 w 812413"/>
                    <a:gd name="connsiteY184" fmla="*/ 1595435 h 1922710"/>
                    <a:gd name="connsiteX185" fmla="*/ 391190 w 812413"/>
                    <a:gd name="connsiteY185" fmla="*/ 1610708 h 1922710"/>
                    <a:gd name="connsiteX186" fmla="*/ 397993 w 812413"/>
                    <a:gd name="connsiteY186" fmla="*/ 1619179 h 1922710"/>
                    <a:gd name="connsiteX187" fmla="*/ 399661 w 812413"/>
                    <a:gd name="connsiteY187" fmla="*/ 1632783 h 1922710"/>
                    <a:gd name="connsiteX188" fmla="*/ 391190 w 812413"/>
                    <a:gd name="connsiteY188" fmla="*/ 1648056 h 1922710"/>
                    <a:gd name="connsiteX189" fmla="*/ 386057 w 812413"/>
                    <a:gd name="connsiteY189" fmla="*/ 1664997 h 1922710"/>
                    <a:gd name="connsiteX190" fmla="*/ 387725 w 812413"/>
                    <a:gd name="connsiteY190" fmla="*/ 1683607 h 1922710"/>
                    <a:gd name="connsiteX191" fmla="*/ 382591 w 812413"/>
                    <a:gd name="connsiteY191" fmla="*/ 1702217 h 1922710"/>
                    <a:gd name="connsiteX192" fmla="*/ 380923 w 812413"/>
                    <a:gd name="connsiteY192" fmla="*/ 1729426 h 1922710"/>
                    <a:gd name="connsiteX193" fmla="*/ 368987 w 812413"/>
                    <a:gd name="connsiteY193" fmla="*/ 1754838 h 1922710"/>
                    <a:gd name="connsiteX194" fmla="*/ 357051 w 812413"/>
                    <a:gd name="connsiteY194" fmla="*/ 1787052 h 1922710"/>
                    <a:gd name="connsiteX195" fmla="*/ 350249 w 812413"/>
                    <a:gd name="connsiteY195" fmla="*/ 1814261 h 1922710"/>
                    <a:gd name="connsiteX196" fmla="*/ 333308 w 812413"/>
                    <a:gd name="connsiteY196" fmla="*/ 1814261 h 1922710"/>
                    <a:gd name="connsiteX197" fmla="*/ 316366 w 812413"/>
                    <a:gd name="connsiteY197" fmla="*/ 1809127 h 1922710"/>
                    <a:gd name="connsiteX198" fmla="*/ 301093 w 812413"/>
                    <a:gd name="connsiteY198" fmla="*/ 1814261 h 1922710"/>
                    <a:gd name="connsiteX199" fmla="*/ 289157 w 812413"/>
                    <a:gd name="connsiteY199" fmla="*/ 1809127 h 1922710"/>
                    <a:gd name="connsiteX200" fmla="*/ 267082 w 812413"/>
                    <a:gd name="connsiteY200" fmla="*/ 1809127 h 1922710"/>
                    <a:gd name="connsiteX201" fmla="*/ 253478 w 812413"/>
                    <a:gd name="connsiteY201" fmla="*/ 1817598 h 1922710"/>
                    <a:gd name="connsiteX202" fmla="*/ 248344 w 812413"/>
                    <a:gd name="connsiteY202" fmla="*/ 1832870 h 1922710"/>
                    <a:gd name="connsiteX203" fmla="*/ 233071 w 812413"/>
                    <a:gd name="connsiteY203" fmla="*/ 1827737 h 1922710"/>
                    <a:gd name="connsiteX204" fmla="*/ 224601 w 812413"/>
                    <a:gd name="connsiteY204" fmla="*/ 1844678 h 1922710"/>
                    <a:gd name="connsiteX205" fmla="*/ 217799 w 812413"/>
                    <a:gd name="connsiteY205" fmla="*/ 1863288 h 1922710"/>
                    <a:gd name="connsiteX206" fmla="*/ 221135 w 812413"/>
                    <a:gd name="connsiteY206" fmla="*/ 1893833 h 1922710"/>
                    <a:gd name="connsiteX207" fmla="*/ 216002 w 812413"/>
                    <a:gd name="connsiteY207" fmla="*/ 1914240 h 1922710"/>
                    <a:gd name="connsiteX208" fmla="*/ 209200 w 812413"/>
                    <a:gd name="connsiteY208" fmla="*/ 1919374 h 1922710"/>
                    <a:gd name="connsiteX209" fmla="*/ 193927 w 812413"/>
                    <a:gd name="connsiteY209" fmla="*/ 1912571 h 1922710"/>
                    <a:gd name="connsiteX210" fmla="*/ 168386 w 812413"/>
                    <a:gd name="connsiteY210" fmla="*/ 1912571 h 1922710"/>
                    <a:gd name="connsiteX211" fmla="*/ 142846 w 812413"/>
                    <a:gd name="connsiteY211" fmla="*/ 1922711 h 1922710"/>
                    <a:gd name="connsiteX212" fmla="*/ 125905 w 812413"/>
                    <a:gd name="connsiteY212" fmla="*/ 1915909 h 1922710"/>
                    <a:gd name="connsiteX213" fmla="*/ 107167 w 812413"/>
                    <a:gd name="connsiteY213" fmla="*/ 1915909 h 1922710"/>
                    <a:gd name="connsiteX214" fmla="*/ 110504 w 812413"/>
                    <a:gd name="connsiteY214" fmla="*/ 1910775 h 1922710"/>
                    <a:gd name="connsiteX215" fmla="*/ 113840 w 812413"/>
                    <a:gd name="connsiteY215" fmla="*/ 1907438 h 1922710"/>
                    <a:gd name="connsiteX216" fmla="*/ 115509 w 812413"/>
                    <a:gd name="connsiteY216" fmla="*/ 1900636 h 1922710"/>
                    <a:gd name="connsiteX217" fmla="*/ 117177 w 812413"/>
                    <a:gd name="connsiteY217" fmla="*/ 1892165 h 1922710"/>
                    <a:gd name="connsiteX218" fmla="*/ 122311 w 812413"/>
                    <a:gd name="connsiteY218" fmla="*/ 1883694 h 1922710"/>
                    <a:gd name="connsiteX219" fmla="*/ 115509 w 812413"/>
                    <a:gd name="connsiteY219" fmla="*/ 1870090 h 1922710"/>
                    <a:gd name="connsiteX220" fmla="*/ 105370 w 812413"/>
                    <a:gd name="connsiteY220" fmla="*/ 1853149 h 1922710"/>
                    <a:gd name="connsiteX221" fmla="*/ 96899 w 812413"/>
                    <a:gd name="connsiteY221" fmla="*/ 1832742 h 1922710"/>
                    <a:gd name="connsiteX222" fmla="*/ 91766 w 812413"/>
                    <a:gd name="connsiteY222" fmla="*/ 1819138 h 1922710"/>
                    <a:gd name="connsiteX223" fmla="*/ 84963 w 812413"/>
                    <a:gd name="connsiteY223" fmla="*/ 1802196 h 1922710"/>
                    <a:gd name="connsiteX224" fmla="*/ 86632 w 812413"/>
                    <a:gd name="connsiteY224" fmla="*/ 1793726 h 1922710"/>
                    <a:gd name="connsiteX225" fmla="*/ 95102 w 812413"/>
                    <a:gd name="connsiteY225" fmla="*/ 1800528 h 1922710"/>
                    <a:gd name="connsiteX226" fmla="*/ 105241 w 812413"/>
                    <a:gd name="connsiteY226" fmla="*/ 1800528 h 1922710"/>
                    <a:gd name="connsiteX227" fmla="*/ 96771 w 812413"/>
                    <a:gd name="connsiteY227" fmla="*/ 1776784 h 1922710"/>
                    <a:gd name="connsiteX228" fmla="*/ 100108 w 812413"/>
                    <a:gd name="connsiteY228" fmla="*/ 1773447 h 1922710"/>
                    <a:gd name="connsiteX229" fmla="*/ 110247 w 812413"/>
                    <a:gd name="connsiteY229" fmla="*/ 1773447 h 1922710"/>
                    <a:gd name="connsiteX230" fmla="*/ 118718 w 812413"/>
                    <a:gd name="connsiteY230" fmla="*/ 1770111 h 1922710"/>
                    <a:gd name="connsiteX231" fmla="*/ 118718 w 812413"/>
                    <a:gd name="connsiteY231" fmla="*/ 1758175 h 1922710"/>
                    <a:gd name="connsiteX232" fmla="*/ 110247 w 812413"/>
                    <a:gd name="connsiteY232" fmla="*/ 1742902 h 1922710"/>
                    <a:gd name="connsiteX233" fmla="*/ 93306 w 812413"/>
                    <a:gd name="connsiteY233" fmla="*/ 1732763 h 1922710"/>
                    <a:gd name="connsiteX234" fmla="*/ 86503 w 812413"/>
                    <a:gd name="connsiteY234" fmla="*/ 1715821 h 1922710"/>
                    <a:gd name="connsiteX235" fmla="*/ 72899 w 812413"/>
                    <a:gd name="connsiteY235" fmla="*/ 1702217 h 1922710"/>
                    <a:gd name="connsiteX236" fmla="*/ 64428 w 812413"/>
                    <a:gd name="connsiteY236" fmla="*/ 1675008 h 1922710"/>
                    <a:gd name="connsiteX237" fmla="*/ 62760 w 812413"/>
                    <a:gd name="connsiteY237" fmla="*/ 1659735 h 1922710"/>
                    <a:gd name="connsiteX238" fmla="*/ 55958 w 812413"/>
                    <a:gd name="connsiteY238" fmla="*/ 1641126 h 1922710"/>
                    <a:gd name="connsiteX239" fmla="*/ 50824 w 812413"/>
                    <a:gd name="connsiteY239" fmla="*/ 1637789 h 1922710"/>
                    <a:gd name="connsiteX240" fmla="*/ 44022 w 812413"/>
                    <a:gd name="connsiteY240" fmla="*/ 1639457 h 1922710"/>
                    <a:gd name="connsiteX241" fmla="*/ 47359 w 812413"/>
                    <a:gd name="connsiteY241" fmla="*/ 1624184 h 1922710"/>
                    <a:gd name="connsiteX242" fmla="*/ 44022 w 812413"/>
                    <a:gd name="connsiteY242" fmla="*/ 1614045 h 1922710"/>
                    <a:gd name="connsiteX243" fmla="*/ 44022 w 812413"/>
                    <a:gd name="connsiteY243" fmla="*/ 1603906 h 1922710"/>
                    <a:gd name="connsiteX244" fmla="*/ 54161 w 812413"/>
                    <a:gd name="connsiteY244" fmla="*/ 1591970 h 1922710"/>
                    <a:gd name="connsiteX245" fmla="*/ 50824 w 812413"/>
                    <a:gd name="connsiteY245" fmla="*/ 1575029 h 1922710"/>
                    <a:gd name="connsiteX246" fmla="*/ 35551 w 812413"/>
                    <a:gd name="connsiteY246" fmla="*/ 1576697 h 1922710"/>
                    <a:gd name="connsiteX247" fmla="*/ 42353 w 812413"/>
                    <a:gd name="connsiteY247" fmla="*/ 1556291 h 1922710"/>
                    <a:gd name="connsiteX248" fmla="*/ 37220 w 812413"/>
                    <a:gd name="connsiteY248" fmla="*/ 1542686 h 1922710"/>
                    <a:gd name="connsiteX249" fmla="*/ 16813 w 812413"/>
                    <a:gd name="connsiteY249" fmla="*/ 1532547 h 1922710"/>
                    <a:gd name="connsiteX250" fmla="*/ 26952 w 812413"/>
                    <a:gd name="connsiteY250" fmla="*/ 1518943 h 1922710"/>
                    <a:gd name="connsiteX251" fmla="*/ 33754 w 812413"/>
                    <a:gd name="connsiteY251" fmla="*/ 1515606 h 1922710"/>
                    <a:gd name="connsiteX252" fmla="*/ 32086 w 812413"/>
                    <a:gd name="connsiteY252" fmla="*/ 1512269 h 1922710"/>
                    <a:gd name="connsiteX253" fmla="*/ 25284 w 812413"/>
                    <a:gd name="connsiteY253" fmla="*/ 1512269 h 1922710"/>
                    <a:gd name="connsiteX254" fmla="*/ 30417 w 812413"/>
                    <a:gd name="connsiteY254" fmla="*/ 1500333 h 1922710"/>
                    <a:gd name="connsiteX255" fmla="*/ 25284 w 812413"/>
                    <a:gd name="connsiteY255" fmla="*/ 1493531 h 1922710"/>
                    <a:gd name="connsiteX256" fmla="*/ 21947 w 812413"/>
                    <a:gd name="connsiteY256" fmla="*/ 1503670 h 1922710"/>
                    <a:gd name="connsiteX257" fmla="*/ 13476 w 812413"/>
                    <a:gd name="connsiteY257" fmla="*/ 1512140 h 1922710"/>
                    <a:gd name="connsiteX258" fmla="*/ 15145 w 812413"/>
                    <a:gd name="connsiteY258" fmla="*/ 1508804 h 1922710"/>
                    <a:gd name="connsiteX259" fmla="*/ 15145 w 812413"/>
                    <a:gd name="connsiteY259" fmla="*/ 1496868 h 1922710"/>
                    <a:gd name="connsiteX260" fmla="*/ 13476 w 812413"/>
                    <a:gd name="connsiteY260" fmla="*/ 1490065 h 1922710"/>
                    <a:gd name="connsiteX261" fmla="*/ 6674 w 812413"/>
                    <a:gd name="connsiteY261" fmla="*/ 1490065 h 1922710"/>
                    <a:gd name="connsiteX262" fmla="*/ 5005 w 812413"/>
                    <a:gd name="connsiteY262" fmla="*/ 1481595 h 1922710"/>
                    <a:gd name="connsiteX263" fmla="*/ 5005 w 812413"/>
                    <a:gd name="connsiteY263" fmla="*/ 1469659 h 1922710"/>
                    <a:gd name="connsiteX264" fmla="*/ 1669 w 812413"/>
                    <a:gd name="connsiteY264" fmla="*/ 1451049 h 1922710"/>
                    <a:gd name="connsiteX265" fmla="*/ 1669 w 812413"/>
                    <a:gd name="connsiteY265" fmla="*/ 1440910 h 1922710"/>
                    <a:gd name="connsiteX266" fmla="*/ 0 w 812413"/>
                    <a:gd name="connsiteY266" fmla="*/ 1427306 h 1922710"/>
                    <a:gd name="connsiteX267" fmla="*/ 1669 w 812413"/>
                    <a:gd name="connsiteY267" fmla="*/ 1413701 h 1922710"/>
                    <a:gd name="connsiteX268" fmla="*/ 8471 w 812413"/>
                    <a:gd name="connsiteY268" fmla="*/ 1401765 h 1922710"/>
                    <a:gd name="connsiteX269" fmla="*/ 11808 w 812413"/>
                    <a:gd name="connsiteY269" fmla="*/ 1398428 h 1922710"/>
                    <a:gd name="connsiteX270" fmla="*/ 11808 w 812413"/>
                    <a:gd name="connsiteY270" fmla="*/ 1432311 h 1922710"/>
                    <a:gd name="connsiteX271" fmla="*/ 32214 w 812413"/>
                    <a:gd name="connsiteY271" fmla="*/ 1420375 h 1922710"/>
                    <a:gd name="connsiteX272" fmla="*/ 45819 w 812413"/>
                    <a:gd name="connsiteY272" fmla="*/ 1371220 h 1922710"/>
                    <a:gd name="connsiteX273" fmla="*/ 47487 w 812413"/>
                    <a:gd name="connsiteY273" fmla="*/ 1323733 h 1922710"/>
                    <a:gd name="connsiteX274" fmla="*/ 73027 w 812413"/>
                    <a:gd name="connsiteY274" fmla="*/ 1284716 h 1922710"/>
                    <a:gd name="connsiteX275" fmla="*/ 93434 w 812413"/>
                    <a:gd name="connsiteY275" fmla="*/ 1276245 h 1922710"/>
                    <a:gd name="connsiteX276" fmla="*/ 100236 w 812413"/>
                    <a:gd name="connsiteY276" fmla="*/ 1233764 h 1922710"/>
                    <a:gd name="connsiteX277" fmla="*/ 108707 w 812413"/>
                    <a:gd name="connsiteY277" fmla="*/ 1186277 h 1922710"/>
                    <a:gd name="connsiteX278" fmla="*/ 93434 w 812413"/>
                    <a:gd name="connsiteY278" fmla="*/ 1130319 h 1922710"/>
                    <a:gd name="connsiteX279" fmla="*/ 125776 w 812413"/>
                    <a:gd name="connsiteY279" fmla="*/ 1109913 h 1922710"/>
                    <a:gd name="connsiteX280" fmla="*/ 130910 w 812413"/>
                    <a:gd name="connsiteY280" fmla="*/ 1062426 h 1922710"/>
                    <a:gd name="connsiteX281" fmla="*/ 95231 w 812413"/>
                    <a:gd name="connsiteY281" fmla="*/ 1025078 h 1922710"/>
                    <a:gd name="connsiteX282" fmla="*/ 96899 w 812413"/>
                    <a:gd name="connsiteY282" fmla="*/ 972457 h 1922710"/>
                    <a:gd name="connsiteX283" fmla="*/ 91766 w 812413"/>
                    <a:gd name="connsiteY283" fmla="*/ 926639 h 1922710"/>
                    <a:gd name="connsiteX284" fmla="*/ 96899 w 812413"/>
                    <a:gd name="connsiteY284" fmla="*/ 877483 h 1922710"/>
                    <a:gd name="connsiteX285" fmla="*/ 105370 w 812413"/>
                    <a:gd name="connsiteY285" fmla="*/ 835001 h 1922710"/>
                    <a:gd name="connsiteX286" fmla="*/ 96899 w 812413"/>
                    <a:gd name="connsiteY286" fmla="*/ 799322 h 1922710"/>
                    <a:gd name="connsiteX287" fmla="*/ 110504 w 812413"/>
                    <a:gd name="connsiteY287" fmla="*/ 758637 h 1922710"/>
                    <a:gd name="connsiteX288" fmla="*/ 139381 w 812413"/>
                    <a:gd name="connsiteY288" fmla="*/ 726423 h 1922710"/>
                    <a:gd name="connsiteX289" fmla="*/ 158119 w 812413"/>
                    <a:gd name="connsiteY289" fmla="*/ 714487 h 1922710"/>
                    <a:gd name="connsiteX290" fmla="*/ 181862 w 812413"/>
                    <a:gd name="connsiteY290" fmla="*/ 707685 h 1922710"/>
                    <a:gd name="connsiteX291" fmla="*/ 202269 w 812413"/>
                    <a:gd name="connsiteY291" fmla="*/ 712819 h 1922710"/>
                    <a:gd name="connsiteX292" fmla="*/ 229478 w 812413"/>
                    <a:gd name="connsiteY292" fmla="*/ 700883 h 1922710"/>
                    <a:gd name="connsiteX293" fmla="*/ 226141 w 812413"/>
                    <a:gd name="connsiteY293" fmla="*/ 653396 h 1922710"/>
                    <a:gd name="connsiteX294" fmla="*/ 209200 w 812413"/>
                    <a:gd name="connsiteY294" fmla="*/ 624518 h 1922710"/>
                    <a:gd name="connsiteX295" fmla="*/ 231275 w 812413"/>
                    <a:gd name="connsiteY295" fmla="*/ 590636 h 1922710"/>
                    <a:gd name="connsiteX296" fmla="*/ 250013 w 812413"/>
                    <a:gd name="connsiteY296" fmla="*/ 551619 h 1922710"/>
                    <a:gd name="connsiteX297" fmla="*/ 266954 w 812413"/>
                    <a:gd name="connsiteY297" fmla="*/ 424303 h 1922710"/>
                    <a:gd name="connsiteX298" fmla="*/ 292494 w 812413"/>
                    <a:gd name="connsiteY298" fmla="*/ 415832 h 1922710"/>
                    <a:gd name="connsiteX299" fmla="*/ 306099 w 812413"/>
                    <a:gd name="connsiteY299" fmla="*/ 378484 h 1922710"/>
                    <a:gd name="connsiteX300" fmla="*/ 323040 w 812413"/>
                    <a:gd name="connsiteY300" fmla="*/ 347939 h 1922710"/>
                    <a:gd name="connsiteX301" fmla="*/ 341778 w 812413"/>
                    <a:gd name="connsiteY301" fmla="*/ 317393 h 1922710"/>
                    <a:gd name="connsiteX302" fmla="*/ 362185 w 812413"/>
                    <a:gd name="connsiteY302" fmla="*/ 268109 h 1922710"/>
                    <a:gd name="connsiteX303" fmla="*/ 352046 w 812413"/>
                    <a:gd name="connsiteY303" fmla="*/ 234226 h 1922710"/>
                    <a:gd name="connsiteX304" fmla="*/ 372452 w 812413"/>
                    <a:gd name="connsiteY304" fmla="*/ 193542 h 1922710"/>
                    <a:gd name="connsiteX305" fmla="*/ 384388 w 812413"/>
                    <a:gd name="connsiteY305" fmla="*/ 166333 h 1922710"/>
                    <a:gd name="connsiteX306" fmla="*/ 403126 w 812413"/>
                    <a:gd name="connsiteY306" fmla="*/ 147723 h 1922710"/>
                    <a:gd name="connsiteX307" fmla="*/ 426870 w 812413"/>
                    <a:gd name="connsiteY307" fmla="*/ 151060 h 1922710"/>
                    <a:gd name="connsiteX308" fmla="*/ 448945 w 812413"/>
                    <a:gd name="connsiteY308" fmla="*/ 147723 h 1922710"/>
                    <a:gd name="connsiteX309" fmla="*/ 452282 w 812413"/>
                    <a:gd name="connsiteY309" fmla="*/ 96771 h 1922710"/>
                    <a:gd name="connsiteX310" fmla="*/ 469223 w 812413"/>
                    <a:gd name="connsiteY310" fmla="*/ 81498 h 1922710"/>
                    <a:gd name="connsiteX311" fmla="*/ 489630 w 812413"/>
                    <a:gd name="connsiteY311" fmla="*/ 81498 h 1922710"/>
                    <a:gd name="connsiteX312" fmla="*/ 510036 w 812413"/>
                    <a:gd name="connsiteY312" fmla="*/ 84835 h 1922710"/>
                    <a:gd name="connsiteX313" fmla="*/ 535576 w 812413"/>
                    <a:gd name="connsiteY313" fmla="*/ 91637 h 1922710"/>
                    <a:gd name="connsiteX314" fmla="*/ 555983 w 812413"/>
                    <a:gd name="connsiteY314" fmla="*/ 83166 h 1922710"/>
                    <a:gd name="connsiteX315" fmla="*/ 550849 w 812413"/>
                    <a:gd name="connsiteY315" fmla="*/ 40685 h 1922710"/>
                    <a:gd name="connsiteX316" fmla="*/ 559320 w 812413"/>
                    <a:gd name="connsiteY316" fmla="*/ 1668 h 1922710"/>
                    <a:gd name="connsiteX317" fmla="*/ 574593 w 812413"/>
                    <a:gd name="connsiteY317" fmla="*/ 0 h 1922710"/>
                    <a:gd name="connsiteX318" fmla="*/ 579727 w 812413"/>
                    <a:gd name="connsiteY318" fmla="*/ 5134 h 1922710"/>
                    <a:gd name="connsiteX319" fmla="*/ 586529 w 812413"/>
                    <a:gd name="connsiteY319" fmla="*/ 11936 h 1922710"/>
                    <a:gd name="connsiteX320" fmla="*/ 596668 w 812413"/>
                    <a:gd name="connsiteY320" fmla="*/ 18738 h 1922710"/>
                    <a:gd name="connsiteX321" fmla="*/ 622208 w 812413"/>
                    <a:gd name="connsiteY321" fmla="*/ 44150 h 1922710"/>
                    <a:gd name="connsiteX322" fmla="*/ 637481 w 812413"/>
                    <a:gd name="connsiteY322" fmla="*/ 54289 h 1922710"/>
                    <a:gd name="connsiteX323" fmla="*/ 654422 w 812413"/>
                    <a:gd name="connsiteY323" fmla="*/ 69562 h 1922710"/>
                    <a:gd name="connsiteX324" fmla="*/ 688433 w 812413"/>
                    <a:gd name="connsiteY324" fmla="*/ 74696 h 1922710"/>
                    <a:gd name="connsiteX325" fmla="*/ 708840 w 812413"/>
                    <a:gd name="connsiteY325" fmla="*/ 88300 h 1922710"/>
                    <a:gd name="connsiteX326" fmla="*/ 722444 w 812413"/>
                    <a:gd name="connsiteY326" fmla="*/ 106910 h 1922710"/>
                    <a:gd name="connsiteX327" fmla="*/ 734380 w 812413"/>
                    <a:gd name="connsiteY327" fmla="*/ 123851 h 1922710"/>
                    <a:gd name="connsiteX328" fmla="*/ 744520 w 812413"/>
                    <a:gd name="connsiteY328" fmla="*/ 139124 h 1922710"/>
                    <a:gd name="connsiteX329" fmla="*/ 749653 w 812413"/>
                    <a:gd name="connsiteY329" fmla="*/ 144258 h 1922710"/>
                    <a:gd name="connsiteX330" fmla="*/ 744520 w 812413"/>
                    <a:gd name="connsiteY330" fmla="*/ 157862 h 1922710"/>
                    <a:gd name="connsiteX331" fmla="*/ 744520 w 812413"/>
                    <a:gd name="connsiteY331" fmla="*/ 173135 h 1922710"/>
                    <a:gd name="connsiteX332" fmla="*/ 747856 w 812413"/>
                    <a:gd name="connsiteY332" fmla="*/ 193542 h 1922710"/>
                    <a:gd name="connsiteX333" fmla="*/ 751193 w 812413"/>
                    <a:gd name="connsiteY333" fmla="*/ 207146 h 1922710"/>
                    <a:gd name="connsiteX334" fmla="*/ 757995 w 812413"/>
                    <a:gd name="connsiteY334" fmla="*/ 213948 h 1922710"/>
                    <a:gd name="connsiteX335" fmla="*/ 761332 w 812413"/>
                    <a:gd name="connsiteY335" fmla="*/ 227553 h 1922710"/>
                    <a:gd name="connsiteX336" fmla="*/ 759664 w 812413"/>
                    <a:gd name="connsiteY336" fmla="*/ 236023 h 1922710"/>
                    <a:gd name="connsiteX337" fmla="*/ 757995 w 812413"/>
                    <a:gd name="connsiteY337" fmla="*/ 247959 h 1922710"/>
                    <a:gd name="connsiteX338" fmla="*/ 763129 w 812413"/>
                    <a:gd name="connsiteY338" fmla="*/ 264901 h 1922710"/>
                    <a:gd name="connsiteX339" fmla="*/ 771600 w 812413"/>
                    <a:gd name="connsiteY339" fmla="*/ 281842 h 1922710"/>
                    <a:gd name="connsiteX340" fmla="*/ 781739 w 812413"/>
                    <a:gd name="connsiteY340" fmla="*/ 295446 h 1922710"/>
                    <a:gd name="connsiteX341" fmla="*/ 788541 w 812413"/>
                    <a:gd name="connsiteY341" fmla="*/ 307382 h 1922710"/>
                    <a:gd name="connsiteX342" fmla="*/ 790210 w 812413"/>
                    <a:gd name="connsiteY342" fmla="*/ 319318 h 1922710"/>
                    <a:gd name="connsiteX343" fmla="*/ 790210 w 812413"/>
                    <a:gd name="connsiteY343" fmla="*/ 329457 h 1922710"/>
                    <a:gd name="connsiteX344" fmla="*/ 783408 w 812413"/>
                    <a:gd name="connsiteY344" fmla="*/ 344730 h 1922710"/>
                    <a:gd name="connsiteX345" fmla="*/ 781739 w 812413"/>
                    <a:gd name="connsiteY345" fmla="*/ 363340 h 1922710"/>
                    <a:gd name="connsiteX346" fmla="*/ 788541 w 812413"/>
                    <a:gd name="connsiteY346" fmla="*/ 381950 h 1922710"/>
                    <a:gd name="connsiteX347" fmla="*/ 800477 w 812413"/>
                    <a:gd name="connsiteY347" fmla="*/ 404025 h 1922710"/>
                    <a:gd name="connsiteX348" fmla="*/ 807279 w 812413"/>
                    <a:gd name="connsiteY348" fmla="*/ 415961 h 1922710"/>
                    <a:gd name="connsiteX349" fmla="*/ 812413 w 812413"/>
                    <a:gd name="connsiteY349" fmla="*/ 427896 h 1922710"/>
                    <a:gd name="connsiteX350" fmla="*/ 807279 w 812413"/>
                    <a:gd name="connsiteY350" fmla="*/ 431233 h 1922710"/>
                    <a:gd name="connsiteX351" fmla="*/ 805611 w 812413"/>
                    <a:gd name="connsiteY351" fmla="*/ 441373 h 1922710"/>
                    <a:gd name="connsiteX352" fmla="*/ 798809 w 812413"/>
                    <a:gd name="connsiteY352" fmla="*/ 432902 h 1922710"/>
                    <a:gd name="connsiteX353" fmla="*/ 786873 w 812413"/>
                    <a:gd name="connsiteY353" fmla="*/ 427768 h 1922710"/>
                    <a:gd name="connsiteX354" fmla="*/ 780070 w 812413"/>
                    <a:gd name="connsiteY354" fmla="*/ 431105 h 1922710"/>
                    <a:gd name="connsiteX355" fmla="*/ 759664 w 812413"/>
                    <a:gd name="connsiteY355" fmla="*/ 432774 h 1922710"/>
                    <a:gd name="connsiteX356" fmla="*/ 756327 w 812413"/>
                    <a:gd name="connsiteY356" fmla="*/ 446378 h 1922710"/>
                    <a:gd name="connsiteX357" fmla="*/ 749525 w 812413"/>
                    <a:gd name="connsiteY357" fmla="*/ 443041 h 1922710"/>
                    <a:gd name="connsiteX358" fmla="*/ 746188 w 812413"/>
                    <a:gd name="connsiteY358" fmla="*/ 443041 h 1922710"/>
                    <a:gd name="connsiteX359" fmla="*/ 741054 w 812413"/>
                    <a:gd name="connsiteY359" fmla="*/ 437907 h 1922710"/>
                    <a:gd name="connsiteX360" fmla="*/ 739386 w 812413"/>
                    <a:gd name="connsiteY360" fmla="*/ 432774 h 1922710"/>
                    <a:gd name="connsiteX361" fmla="*/ 732584 w 812413"/>
                    <a:gd name="connsiteY361" fmla="*/ 429437 h 1922710"/>
                    <a:gd name="connsiteX362" fmla="*/ 730915 w 812413"/>
                    <a:gd name="connsiteY362" fmla="*/ 434570 h 1922710"/>
                    <a:gd name="connsiteX363" fmla="*/ 727578 w 812413"/>
                    <a:gd name="connsiteY363" fmla="*/ 443041 h 1922710"/>
                    <a:gd name="connsiteX364" fmla="*/ 724241 w 812413"/>
                    <a:gd name="connsiteY364" fmla="*/ 443041 h 1922710"/>
                    <a:gd name="connsiteX365" fmla="*/ 719107 w 812413"/>
                    <a:gd name="connsiteY365" fmla="*/ 436239 h 1922710"/>
                    <a:gd name="connsiteX366" fmla="*/ 719107 w 812413"/>
                    <a:gd name="connsiteY366" fmla="*/ 431105 h 1922710"/>
                    <a:gd name="connsiteX367" fmla="*/ 715771 w 812413"/>
                    <a:gd name="connsiteY367" fmla="*/ 431105 h 1922710"/>
                    <a:gd name="connsiteX368" fmla="*/ 710637 w 812413"/>
                    <a:gd name="connsiteY368" fmla="*/ 432774 h 1922710"/>
                    <a:gd name="connsiteX369" fmla="*/ 710637 w 812413"/>
                    <a:gd name="connsiteY369" fmla="*/ 454849 h 1922710"/>
                    <a:gd name="connsiteX370" fmla="*/ 708968 w 812413"/>
                    <a:gd name="connsiteY370" fmla="*/ 458186 h 1922710"/>
                    <a:gd name="connsiteX371" fmla="*/ 708968 w 812413"/>
                    <a:gd name="connsiteY371" fmla="*/ 473458 h 1922710"/>
                    <a:gd name="connsiteX372" fmla="*/ 705631 w 812413"/>
                    <a:gd name="connsiteY372" fmla="*/ 473458 h 1922710"/>
                    <a:gd name="connsiteX373" fmla="*/ 700498 w 812413"/>
                    <a:gd name="connsiteY373" fmla="*/ 464988 h 1922710"/>
                    <a:gd name="connsiteX374" fmla="*/ 686893 w 812413"/>
                    <a:gd name="connsiteY374" fmla="*/ 458186 h 1922710"/>
                    <a:gd name="connsiteX375" fmla="*/ 686893 w 812413"/>
                    <a:gd name="connsiteY375" fmla="*/ 461522 h 1922710"/>
                    <a:gd name="connsiteX376" fmla="*/ 693696 w 812413"/>
                    <a:gd name="connsiteY376" fmla="*/ 469993 h 1922710"/>
                    <a:gd name="connsiteX377" fmla="*/ 700498 w 812413"/>
                    <a:gd name="connsiteY377" fmla="*/ 476795 h 1922710"/>
                    <a:gd name="connsiteX378" fmla="*/ 700498 w 812413"/>
                    <a:gd name="connsiteY378" fmla="*/ 481929 h 1922710"/>
                    <a:gd name="connsiteX379" fmla="*/ 690359 w 812413"/>
                    <a:gd name="connsiteY379" fmla="*/ 483597 h 1922710"/>
                    <a:gd name="connsiteX380" fmla="*/ 692027 w 812413"/>
                    <a:gd name="connsiteY380" fmla="*/ 490400 h 1922710"/>
                    <a:gd name="connsiteX381" fmla="*/ 692027 w 812413"/>
                    <a:gd name="connsiteY381" fmla="*/ 497202 h 1922710"/>
                    <a:gd name="connsiteX382" fmla="*/ 683556 w 812413"/>
                    <a:gd name="connsiteY382" fmla="*/ 497202 h 1922710"/>
                    <a:gd name="connsiteX383" fmla="*/ 680219 w 812413"/>
                    <a:gd name="connsiteY383" fmla="*/ 495533 h 1922710"/>
                    <a:gd name="connsiteX384" fmla="*/ 675086 w 812413"/>
                    <a:gd name="connsiteY384" fmla="*/ 497202 h 1922710"/>
                    <a:gd name="connsiteX385" fmla="*/ 675086 w 812413"/>
                    <a:gd name="connsiteY385" fmla="*/ 505673 h 1922710"/>
                    <a:gd name="connsiteX386" fmla="*/ 671749 w 812413"/>
                    <a:gd name="connsiteY386" fmla="*/ 509009 h 1922710"/>
                    <a:gd name="connsiteX387" fmla="*/ 664947 w 812413"/>
                    <a:gd name="connsiteY387" fmla="*/ 514143 h 1922710"/>
                    <a:gd name="connsiteX388" fmla="*/ 670080 w 812413"/>
                    <a:gd name="connsiteY388" fmla="*/ 522614 h 1922710"/>
                    <a:gd name="connsiteX389" fmla="*/ 673417 w 812413"/>
                    <a:gd name="connsiteY389" fmla="*/ 529416 h 1922710"/>
                    <a:gd name="connsiteX390" fmla="*/ 676754 w 812413"/>
                    <a:gd name="connsiteY390" fmla="*/ 534550 h 1922710"/>
                    <a:gd name="connsiteX391" fmla="*/ 675086 w 812413"/>
                    <a:gd name="connsiteY391" fmla="*/ 541352 h 1922710"/>
                    <a:gd name="connsiteX392" fmla="*/ 673417 w 812413"/>
                    <a:gd name="connsiteY392" fmla="*/ 549823 h 1922710"/>
                    <a:gd name="connsiteX393" fmla="*/ 671749 w 812413"/>
                    <a:gd name="connsiteY393" fmla="*/ 556625 h 1922710"/>
                    <a:gd name="connsiteX394" fmla="*/ 666615 w 812413"/>
                    <a:gd name="connsiteY394" fmla="*/ 568561 h 1922710"/>
                    <a:gd name="connsiteX395" fmla="*/ 658144 w 812413"/>
                    <a:gd name="connsiteY395" fmla="*/ 573695 h 1922710"/>
                    <a:gd name="connsiteX396" fmla="*/ 658144 w 812413"/>
                    <a:gd name="connsiteY396" fmla="*/ 580497 h 1922710"/>
                    <a:gd name="connsiteX397" fmla="*/ 653011 w 812413"/>
                    <a:gd name="connsiteY397" fmla="*/ 585630 h 1922710"/>
                    <a:gd name="connsiteX398" fmla="*/ 653011 w 812413"/>
                    <a:gd name="connsiteY398" fmla="*/ 590764 h 1922710"/>
                    <a:gd name="connsiteX399" fmla="*/ 658144 w 812413"/>
                    <a:gd name="connsiteY399" fmla="*/ 595898 h 1922710"/>
                    <a:gd name="connsiteX400" fmla="*/ 661481 w 812413"/>
                    <a:gd name="connsiteY400" fmla="*/ 602700 h 1922710"/>
                    <a:gd name="connsiteX401" fmla="*/ 658144 w 812413"/>
                    <a:gd name="connsiteY401" fmla="*/ 604369 h 1922710"/>
                    <a:gd name="connsiteX402" fmla="*/ 661481 w 812413"/>
                    <a:gd name="connsiteY402" fmla="*/ 611171 h 1922710"/>
                    <a:gd name="connsiteX403" fmla="*/ 664818 w 812413"/>
                    <a:gd name="connsiteY403" fmla="*/ 616304 h 1922710"/>
                    <a:gd name="connsiteX404" fmla="*/ 673289 w 812413"/>
                    <a:gd name="connsiteY404" fmla="*/ 623107 h 1922710"/>
                    <a:gd name="connsiteX405" fmla="*/ 678423 w 812413"/>
                    <a:gd name="connsiteY405" fmla="*/ 628240 h 1922710"/>
                    <a:gd name="connsiteX406" fmla="*/ 680091 w 812413"/>
                    <a:gd name="connsiteY406" fmla="*/ 633374 h 1922710"/>
                    <a:gd name="connsiteX407" fmla="*/ 685225 w 812413"/>
                    <a:gd name="connsiteY407" fmla="*/ 638508 h 1922710"/>
                    <a:gd name="connsiteX408" fmla="*/ 683556 w 812413"/>
                    <a:gd name="connsiteY408" fmla="*/ 645310 h 1922710"/>
                    <a:gd name="connsiteX409" fmla="*/ 680219 w 812413"/>
                    <a:gd name="connsiteY409" fmla="*/ 653781 h 1922710"/>
                    <a:gd name="connsiteX410" fmla="*/ 676883 w 812413"/>
                    <a:gd name="connsiteY410" fmla="*/ 658914 h 1922710"/>
                    <a:gd name="connsiteX411" fmla="*/ 676883 w 812413"/>
                    <a:gd name="connsiteY411" fmla="*/ 648775 h 1922710"/>
                    <a:gd name="connsiteX412" fmla="*/ 673546 w 812413"/>
                    <a:gd name="connsiteY412" fmla="*/ 641973 h 1922710"/>
                    <a:gd name="connsiteX413" fmla="*/ 670209 w 812413"/>
                    <a:gd name="connsiteY413" fmla="*/ 648775 h 1922710"/>
                    <a:gd name="connsiteX414" fmla="*/ 665075 w 812413"/>
                    <a:gd name="connsiteY414" fmla="*/ 664048 h 1922710"/>
                    <a:gd name="connsiteX415" fmla="*/ 661738 w 812413"/>
                    <a:gd name="connsiteY415" fmla="*/ 670850 h 1922710"/>
                    <a:gd name="connsiteX416" fmla="*/ 658401 w 812413"/>
                    <a:gd name="connsiteY416" fmla="*/ 677653 h 1922710"/>
                    <a:gd name="connsiteX417" fmla="*/ 651599 w 812413"/>
                    <a:gd name="connsiteY417" fmla="*/ 686123 h 1922710"/>
                    <a:gd name="connsiteX418" fmla="*/ 648262 w 812413"/>
                    <a:gd name="connsiteY418" fmla="*/ 694594 h 1922710"/>
                    <a:gd name="connsiteX419" fmla="*/ 646594 w 812413"/>
                    <a:gd name="connsiteY419" fmla="*/ 704733 h 1922710"/>
                    <a:gd name="connsiteX420" fmla="*/ 639791 w 812413"/>
                    <a:gd name="connsiteY420" fmla="*/ 723343 h 1922710"/>
                    <a:gd name="connsiteX421" fmla="*/ 631321 w 812413"/>
                    <a:gd name="connsiteY421" fmla="*/ 726680 h 1922710"/>
                    <a:gd name="connsiteX422" fmla="*/ 627984 w 812413"/>
                    <a:gd name="connsiteY422" fmla="*/ 733482 h 1922710"/>
                    <a:gd name="connsiteX423" fmla="*/ 624647 w 812413"/>
                    <a:gd name="connsiteY423" fmla="*/ 736819 h 1922710"/>
                    <a:gd name="connsiteX424" fmla="*/ 621310 w 812413"/>
                    <a:gd name="connsiteY424" fmla="*/ 743621 h 1922710"/>
                    <a:gd name="connsiteX425" fmla="*/ 612839 w 812413"/>
                    <a:gd name="connsiteY425" fmla="*/ 746958 h 1922710"/>
                    <a:gd name="connsiteX426" fmla="*/ 609502 w 812413"/>
                    <a:gd name="connsiteY426" fmla="*/ 752092 h 1922710"/>
                    <a:gd name="connsiteX427" fmla="*/ 599363 w 812413"/>
                    <a:gd name="connsiteY427" fmla="*/ 750423 h 1922710"/>
                    <a:gd name="connsiteX428" fmla="*/ 592561 w 812413"/>
                    <a:gd name="connsiteY428" fmla="*/ 757225 h 1922710"/>
                    <a:gd name="connsiteX429" fmla="*/ 589224 w 812413"/>
                    <a:gd name="connsiteY429" fmla="*/ 769161 h 1922710"/>
                    <a:gd name="connsiteX430" fmla="*/ 582422 w 812413"/>
                    <a:gd name="connsiteY430" fmla="*/ 774295 h 1922710"/>
                    <a:gd name="connsiteX431" fmla="*/ 577288 w 812413"/>
                    <a:gd name="connsiteY431" fmla="*/ 779429 h 1922710"/>
                    <a:gd name="connsiteX432" fmla="*/ 568818 w 812413"/>
                    <a:gd name="connsiteY432" fmla="*/ 770958 h 1922710"/>
                    <a:gd name="connsiteX433" fmla="*/ 563684 w 812413"/>
                    <a:gd name="connsiteY433" fmla="*/ 777760 h 1922710"/>
                    <a:gd name="connsiteX434" fmla="*/ 553545 w 812413"/>
                    <a:gd name="connsiteY434" fmla="*/ 786231 h 1922710"/>
                    <a:gd name="connsiteX435" fmla="*/ 550208 w 812413"/>
                    <a:gd name="connsiteY435" fmla="*/ 798167 h 1922710"/>
                    <a:gd name="connsiteX436" fmla="*/ 538272 w 812413"/>
                    <a:gd name="connsiteY436" fmla="*/ 810103 h 1922710"/>
                    <a:gd name="connsiteX437" fmla="*/ 526336 w 812413"/>
                    <a:gd name="connsiteY437" fmla="*/ 806766 h 1922710"/>
                    <a:gd name="connsiteX438" fmla="*/ 517865 w 812413"/>
                    <a:gd name="connsiteY438" fmla="*/ 810103 h 1922710"/>
                    <a:gd name="connsiteX439" fmla="*/ 517865 w 812413"/>
                    <a:gd name="connsiteY439" fmla="*/ 823707 h 1922710"/>
                    <a:gd name="connsiteX440" fmla="*/ 512731 w 812413"/>
                    <a:gd name="connsiteY440" fmla="*/ 825376 h 1922710"/>
                    <a:gd name="connsiteX441" fmla="*/ 511063 w 812413"/>
                    <a:gd name="connsiteY441" fmla="*/ 837312 h 1922710"/>
                    <a:gd name="connsiteX442" fmla="*/ 502592 w 812413"/>
                    <a:gd name="connsiteY442" fmla="*/ 842445 h 1922710"/>
                    <a:gd name="connsiteX443" fmla="*/ 502592 w 812413"/>
                    <a:gd name="connsiteY443" fmla="*/ 847579 h 1922710"/>
                    <a:gd name="connsiteX444" fmla="*/ 499256 w 812413"/>
                    <a:gd name="connsiteY444" fmla="*/ 850916 h 1922710"/>
                    <a:gd name="connsiteX445" fmla="*/ 494122 w 812413"/>
                    <a:gd name="connsiteY445" fmla="*/ 856050 h 1922710"/>
                    <a:gd name="connsiteX446" fmla="*/ 487319 w 812413"/>
                    <a:gd name="connsiteY446" fmla="*/ 854381 h 1922710"/>
                    <a:gd name="connsiteX447" fmla="*/ 494122 w 812413"/>
                    <a:gd name="connsiteY447" fmla="*/ 857718 h 1922710"/>
                    <a:gd name="connsiteX448" fmla="*/ 382720 w 812413"/>
                    <a:gd name="connsiteY448" fmla="*/ 1799373 h 1922710"/>
                    <a:gd name="connsiteX449" fmla="*/ 382720 w 812413"/>
                    <a:gd name="connsiteY449" fmla="*/ 1792571 h 1922710"/>
                    <a:gd name="connsiteX450" fmla="*/ 386057 w 812413"/>
                    <a:gd name="connsiteY450" fmla="*/ 1765362 h 1922710"/>
                    <a:gd name="connsiteX451" fmla="*/ 389393 w 812413"/>
                    <a:gd name="connsiteY451" fmla="*/ 1744955 h 1922710"/>
                    <a:gd name="connsiteX452" fmla="*/ 401330 w 812413"/>
                    <a:gd name="connsiteY452" fmla="*/ 1719543 h 1922710"/>
                    <a:gd name="connsiteX453" fmla="*/ 408132 w 812413"/>
                    <a:gd name="connsiteY453" fmla="*/ 1705939 h 1922710"/>
                    <a:gd name="connsiteX454" fmla="*/ 416602 w 812413"/>
                    <a:gd name="connsiteY454" fmla="*/ 1673725 h 1922710"/>
                    <a:gd name="connsiteX455" fmla="*/ 419939 w 812413"/>
                    <a:gd name="connsiteY455" fmla="*/ 1661789 h 1922710"/>
                    <a:gd name="connsiteX456" fmla="*/ 425073 w 812413"/>
                    <a:gd name="connsiteY456" fmla="*/ 1649853 h 1922710"/>
                    <a:gd name="connsiteX457" fmla="*/ 431875 w 812413"/>
                    <a:gd name="connsiteY457" fmla="*/ 1644719 h 1922710"/>
                    <a:gd name="connsiteX458" fmla="*/ 431875 w 812413"/>
                    <a:gd name="connsiteY458" fmla="*/ 1649853 h 1922710"/>
                    <a:gd name="connsiteX459" fmla="*/ 426741 w 812413"/>
                    <a:gd name="connsiteY459" fmla="*/ 1656655 h 1922710"/>
                    <a:gd name="connsiteX460" fmla="*/ 423405 w 812413"/>
                    <a:gd name="connsiteY460" fmla="*/ 1677062 h 1922710"/>
                    <a:gd name="connsiteX461" fmla="*/ 418271 w 812413"/>
                    <a:gd name="connsiteY461" fmla="*/ 1699137 h 1922710"/>
                    <a:gd name="connsiteX462" fmla="*/ 411469 w 812413"/>
                    <a:gd name="connsiteY462" fmla="*/ 1717746 h 1922710"/>
                    <a:gd name="connsiteX463" fmla="*/ 402998 w 812413"/>
                    <a:gd name="connsiteY463" fmla="*/ 1743158 h 1922710"/>
                    <a:gd name="connsiteX464" fmla="*/ 399661 w 812413"/>
                    <a:gd name="connsiteY464" fmla="*/ 1768570 h 1922710"/>
                    <a:gd name="connsiteX465" fmla="*/ 394527 w 812413"/>
                    <a:gd name="connsiteY465" fmla="*/ 1785512 h 1922710"/>
                    <a:gd name="connsiteX466" fmla="*/ 382591 w 812413"/>
                    <a:gd name="connsiteY466" fmla="*/ 1799116 h 192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Lst>
                  <a:rect l="l" t="t" r="r" b="b"/>
                  <a:pathLst>
                    <a:path w="812413" h="1922710">
                      <a:moveTo>
                        <a:pt x="515298" y="1699137"/>
                      </a:moveTo>
                      <a:lnTo>
                        <a:pt x="518635" y="1694003"/>
                      </a:lnTo>
                      <a:lnTo>
                        <a:pt x="523769" y="1685532"/>
                      </a:lnTo>
                      <a:lnTo>
                        <a:pt x="523769" y="1677062"/>
                      </a:lnTo>
                      <a:lnTo>
                        <a:pt x="518635" y="1678730"/>
                      </a:lnTo>
                      <a:lnTo>
                        <a:pt x="516967" y="1678730"/>
                      </a:lnTo>
                      <a:lnTo>
                        <a:pt x="516967" y="1668591"/>
                      </a:lnTo>
                      <a:lnTo>
                        <a:pt x="513630" y="1661789"/>
                      </a:lnTo>
                      <a:lnTo>
                        <a:pt x="511961" y="1653318"/>
                      </a:lnTo>
                      <a:lnTo>
                        <a:pt x="513630" y="1639714"/>
                      </a:lnTo>
                      <a:lnTo>
                        <a:pt x="513630" y="1627778"/>
                      </a:lnTo>
                      <a:lnTo>
                        <a:pt x="515298" y="1614173"/>
                      </a:lnTo>
                      <a:lnTo>
                        <a:pt x="522101" y="1597232"/>
                      </a:lnTo>
                      <a:lnTo>
                        <a:pt x="547641" y="1563350"/>
                      </a:lnTo>
                      <a:lnTo>
                        <a:pt x="559577" y="1568483"/>
                      </a:lnTo>
                      <a:lnTo>
                        <a:pt x="566379" y="1560012"/>
                      </a:lnTo>
                      <a:lnTo>
                        <a:pt x="574850" y="1561681"/>
                      </a:lnTo>
                      <a:lnTo>
                        <a:pt x="573181" y="1571820"/>
                      </a:lnTo>
                      <a:lnTo>
                        <a:pt x="574850" y="1580291"/>
                      </a:lnTo>
                      <a:lnTo>
                        <a:pt x="568048" y="1585425"/>
                      </a:lnTo>
                      <a:lnTo>
                        <a:pt x="562914" y="1590558"/>
                      </a:lnTo>
                      <a:lnTo>
                        <a:pt x="566251" y="1619435"/>
                      </a:lnTo>
                      <a:lnTo>
                        <a:pt x="567919" y="1631372"/>
                      </a:lnTo>
                      <a:lnTo>
                        <a:pt x="555983" y="1643307"/>
                      </a:lnTo>
                      <a:lnTo>
                        <a:pt x="555983" y="1650110"/>
                      </a:lnTo>
                      <a:lnTo>
                        <a:pt x="547513" y="1660249"/>
                      </a:lnTo>
                      <a:lnTo>
                        <a:pt x="535576" y="1670388"/>
                      </a:lnTo>
                      <a:lnTo>
                        <a:pt x="530443" y="1682324"/>
                      </a:lnTo>
                      <a:lnTo>
                        <a:pt x="523641" y="1692463"/>
                      </a:lnTo>
                      <a:lnTo>
                        <a:pt x="515170" y="1699265"/>
                      </a:lnTo>
                      <a:close/>
                      <a:moveTo>
                        <a:pt x="493223" y="857333"/>
                      </a:moveTo>
                      <a:lnTo>
                        <a:pt x="496560" y="860670"/>
                      </a:lnTo>
                      <a:lnTo>
                        <a:pt x="493223" y="867472"/>
                      </a:lnTo>
                      <a:lnTo>
                        <a:pt x="491555" y="875943"/>
                      </a:lnTo>
                      <a:lnTo>
                        <a:pt x="483084" y="872606"/>
                      </a:lnTo>
                      <a:lnTo>
                        <a:pt x="479747" y="884542"/>
                      </a:lnTo>
                      <a:lnTo>
                        <a:pt x="474613" y="884542"/>
                      </a:lnTo>
                      <a:lnTo>
                        <a:pt x="469480" y="881205"/>
                      </a:lnTo>
                      <a:lnTo>
                        <a:pt x="462678" y="877868"/>
                      </a:lnTo>
                      <a:lnTo>
                        <a:pt x="461009" y="871066"/>
                      </a:lnTo>
                      <a:lnTo>
                        <a:pt x="461009" y="876200"/>
                      </a:lnTo>
                      <a:lnTo>
                        <a:pt x="464346" y="888136"/>
                      </a:lnTo>
                      <a:lnTo>
                        <a:pt x="464346" y="900071"/>
                      </a:lnTo>
                      <a:lnTo>
                        <a:pt x="462678" y="910210"/>
                      </a:lnTo>
                      <a:lnTo>
                        <a:pt x="464346" y="911879"/>
                      </a:lnTo>
                      <a:lnTo>
                        <a:pt x="462678" y="917013"/>
                      </a:lnTo>
                      <a:lnTo>
                        <a:pt x="457544" y="927152"/>
                      </a:lnTo>
                      <a:lnTo>
                        <a:pt x="452410" y="930489"/>
                      </a:lnTo>
                      <a:lnTo>
                        <a:pt x="452410" y="932157"/>
                      </a:lnTo>
                      <a:lnTo>
                        <a:pt x="438806" y="927024"/>
                      </a:lnTo>
                      <a:lnTo>
                        <a:pt x="432004" y="923687"/>
                      </a:lnTo>
                      <a:lnTo>
                        <a:pt x="432004" y="940628"/>
                      </a:lnTo>
                      <a:lnTo>
                        <a:pt x="435340" y="950767"/>
                      </a:lnTo>
                      <a:lnTo>
                        <a:pt x="443811" y="960906"/>
                      </a:lnTo>
                      <a:lnTo>
                        <a:pt x="443811" y="967708"/>
                      </a:lnTo>
                      <a:lnTo>
                        <a:pt x="438677" y="982981"/>
                      </a:lnTo>
                      <a:lnTo>
                        <a:pt x="433544" y="1008393"/>
                      </a:lnTo>
                      <a:lnTo>
                        <a:pt x="436881" y="1021998"/>
                      </a:lnTo>
                      <a:lnTo>
                        <a:pt x="440218" y="1033933"/>
                      </a:lnTo>
                      <a:lnTo>
                        <a:pt x="440218" y="1044073"/>
                      </a:lnTo>
                      <a:lnTo>
                        <a:pt x="421479" y="1033933"/>
                      </a:lnTo>
                      <a:lnTo>
                        <a:pt x="423148" y="1042404"/>
                      </a:lnTo>
                      <a:lnTo>
                        <a:pt x="419811" y="1050875"/>
                      </a:lnTo>
                      <a:lnTo>
                        <a:pt x="418142" y="1059345"/>
                      </a:lnTo>
                      <a:lnTo>
                        <a:pt x="419811" y="1071281"/>
                      </a:lnTo>
                      <a:lnTo>
                        <a:pt x="419811" y="1078084"/>
                      </a:lnTo>
                      <a:lnTo>
                        <a:pt x="423148" y="1088223"/>
                      </a:lnTo>
                      <a:lnTo>
                        <a:pt x="421479" y="1110298"/>
                      </a:lnTo>
                      <a:lnTo>
                        <a:pt x="424816" y="1127239"/>
                      </a:lnTo>
                      <a:lnTo>
                        <a:pt x="426485" y="1144180"/>
                      </a:lnTo>
                      <a:lnTo>
                        <a:pt x="431619" y="1154319"/>
                      </a:lnTo>
                      <a:lnTo>
                        <a:pt x="431619" y="1167924"/>
                      </a:lnTo>
                      <a:lnTo>
                        <a:pt x="426485" y="1178063"/>
                      </a:lnTo>
                      <a:lnTo>
                        <a:pt x="438421" y="1179731"/>
                      </a:lnTo>
                      <a:lnTo>
                        <a:pt x="438421" y="1195004"/>
                      </a:lnTo>
                      <a:lnTo>
                        <a:pt x="435084" y="1206940"/>
                      </a:lnTo>
                      <a:lnTo>
                        <a:pt x="424945" y="1217079"/>
                      </a:lnTo>
                      <a:lnTo>
                        <a:pt x="414806" y="1227218"/>
                      </a:lnTo>
                      <a:lnTo>
                        <a:pt x="402870" y="1234021"/>
                      </a:lnTo>
                      <a:lnTo>
                        <a:pt x="390934" y="1244160"/>
                      </a:lnTo>
                      <a:lnTo>
                        <a:pt x="375661" y="1249294"/>
                      </a:lnTo>
                      <a:lnTo>
                        <a:pt x="365522" y="1256096"/>
                      </a:lnTo>
                      <a:lnTo>
                        <a:pt x="375661" y="1259433"/>
                      </a:lnTo>
                      <a:lnTo>
                        <a:pt x="389265" y="1254299"/>
                      </a:lnTo>
                      <a:lnTo>
                        <a:pt x="401201" y="1254299"/>
                      </a:lnTo>
                      <a:lnTo>
                        <a:pt x="409672" y="1247497"/>
                      </a:lnTo>
                      <a:lnTo>
                        <a:pt x="419811" y="1237358"/>
                      </a:lnTo>
                      <a:lnTo>
                        <a:pt x="431747" y="1228887"/>
                      </a:lnTo>
                      <a:lnTo>
                        <a:pt x="441886" y="1215283"/>
                      </a:lnTo>
                      <a:lnTo>
                        <a:pt x="445223" y="1203347"/>
                      </a:lnTo>
                      <a:lnTo>
                        <a:pt x="448560" y="1189742"/>
                      </a:lnTo>
                      <a:lnTo>
                        <a:pt x="448560" y="1186405"/>
                      </a:lnTo>
                      <a:lnTo>
                        <a:pt x="451897" y="1186405"/>
                      </a:lnTo>
                      <a:lnTo>
                        <a:pt x="455234" y="1193207"/>
                      </a:lnTo>
                      <a:lnTo>
                        <a:pt x="462036" y="1200010"/>
                      </a:lnTo>
                      <a:lnTo>
                        <a:pt x="472175" y="1196673"/>
                      </a:lnTo>
                      <a:lnTo>
                        <a:pt x="482314" y="1195004"/>
                      </a:lnTo>
                      <a:lnTo>
                        <a:pt x="487448" y="1206940"/>
                      </a:lnTo>
                      <a:lnTo>
                        <a:pt x="490785" y="1220545"/>
                      </a:lnTo>
                      <a:lnTo>
                        <a:pt x="502721" y="1225678"/>
                      </a:lnTo>
                      <a:lnTo>
                        <a:pt x="517994" y="1232480"/>
                      </a:lnTo>
                      <a:lnTo>
                        <a:pt x="519662" y="1235817"/>
                      </a:lnTo>
                      <a:lnTo>
                        <a:pt x="509523" y="1237486"/>
                      </a:lnTo>
                      <a:lnTo>
                        <a:pt x="514657" y="1242620"/>
                      </a:lnTo>
                      <a:lnTo>
                        <a:pt x="523127" y="1254556"/>
                      </a:lnTo>
                      <a:lnTo>
                        <a:pt x="540069" y="1266491"/>
                      </a:lnTo>
                      <a:lnTo>
                        <a:pt x="545202" y="1276631"/>
                      </a:lnTo>
                      <a:lnTo>
                        <a:pt x="548539" y="1285101"/>
                      </a:lnTo>
                      <a:lnTo>
                        <a:pt x="545202" y="1297037"/>
                      </a:lnTo>
                      <a:lnTo>
                        <a:pt x="543534" y="1305508"/>
                      </a:lnTo>
                      <a:lnTo>
                        <a:pt x="538400" y="1313978"/>
                      </a:lnTo>
                      <a:lnTo>
                        <a:pt x="531598" y="1325914"/>
                      </a:lnTo>
                      <a:lnTo>
                        <a:pt x="524796" y="1337850"/>
                      </a:lnTo>
                      <a:lnTo>
                        <a:pt x="514657" y="1342984"/>
                      </a:lnTo>
                      <a:lnTo>
                        <a:pt x="485779" y="1361594"/>
                      </a:lnTo>
                      <a:lnTo>
                        <a:pt x="475640" y="1358257"/>
                      </a:lnTo>
                      <a:lnTo>
                        <a:pt x="468838" y="1344652"/>
                      </a:lnTo>
                      <a:lnTo>
                        <a:pt x="463704" y="1341316"/>
                      </a:lnTo>
                      <a:lnTo>
                        <a:pt x="460367" y="1349786"/>
                      </a:lnTo>
                      <a:lnTo>
                        <a:pt x="451897" y="1346449"/>
                      </a:lnTo>
                      <a:lnTo>
                        <a:pt x="443426" y="1337979"/>
                      </a:lnTo>
                      <a:lnTo>
                        <a:pt x="441758" y="1343112"/>
                      </a:lnTo>
                      <a:lnTo>
                        <a:pt x="433287" y="1348246"/>
                      </a:lnTo>
                      <a:lnTo>
                        <a:pt x="419683" y="1336310"/>
                      </a:lnTo>
                      <a:lnTo>
                        <a:pt x="402741" y="1336310"/>
                      </a:lnTo>
                      <a:lnTo>
                        <a:pt x="392602" y="1339647"/>
                      </a:lnTo>
                      <a:lnTo>
                        <a:pt x="384132" y="1336310"/>
                      </a:lnTo>
                      <a:lnTo>
                        <a:pt x="380795" y="1346449"/>
                      </a:lnTo>
                      <a:lnTo>
                        <a:pt x="372324" y="1349786"/>
                      </a:lnTo>
                      <a:lnTo>
                        <a:pt x="380795" y="1353123"/>
                      </a:lnTo>
                      <a:lnTo>
                        <a:pt x="397736" y="1349786"/>
                      </a:lnTo>
                      <a:lnTo>
                        <a:pt x="414677" y="1356589"/>
                      </a:lnTo>
                      <a:lnTo>
                        <a:pt x="429950" y="1363391"/>
                      </a:lnTo>
                      <a:lnTo>
                        <a:pt x="436752" y="1368524"/>
                      </a:lnTo>
                      <a:lnTo>
                        <a:pt x="441886" y="1378664"/>
                      </a:lnTo>
                      <a:lnTo>
                        <a:pt x="447020" y="1373530"/>
                      </a:lnTo>
                      <a:lnTo>
                        <a:pt x="462293" y="1376867"/>
                      </a:lnTo>
                      <a:lnTo>
                        <a:pt x="509908" y="1364931"/>
                      </a:lnTo>
                      <a:lnTo>
                        <a:pt x="523512" y="1359797"/>
                      </a:lnTo>
                      <a:lnTo>
                        <a:pt x="530315" y="1358129"/>
                      </a:lnTo>
                      <a:lnTo>
                        <a:pt x="531983" y="1364931"/>
                      </a:lnTo>
                      <a:lnTo>
                        <a:pt x="523512" y="1371733"/>
                      </a:lnTo>
                      <a:lnTo>
                        <a:pt x="523512" y="1378535"/>
                      </a:lnTo>
                      <a:lnTo>
                        <a:pt x="516710" y="1378535"/>
                      </a:lnTo>
                      <a:lnTo>
                        <a:pt x="509908" y="1373401"/>
                      </a:lnTo>
                      <a:lnTo>
                        <a:pt x="513245" y="1390343"/>
                      </a:lnTo>
                      <a:lnTo>
                        <a:pt x="496303" y="1405616"/>
                      </a:lnTo>
                      <a:lnTo>
                        <a:pt x="487833" y="1422557"/>
                      </a:lnTo>
                      <a:lnTo>
                        <a:pt x="475897" y="1425894"/>
                      </a:lnTo>
                      <a:lnTo>
                        <a:pt x="470763" y="1425894"/>
                      </a:lnTo>
                      <a:lnTo>
                        <a:pt x="470763" y="1410621"/>
                      </a:lnTo>
                      <a:lnTo>
                        <a:pt x="460624" y="1405487"/>
                      </a:lnTo>
                      <a:lnTo>
                        <a:pt x="460624" y="1422428"/>
                      </a:lnTo>
                      <a:lnTo>
                        <a:pt x="453822" y="1432568"/>
                      </a:lnTo>
                      <a:lnTo>
                        <a:pt x="447020" y="1441038"/>
                      </a:lnTo>
                      <a:lnTo>
                        <a:pt x="440218" y="1447841"/>
                      </a:lnTo>
                      <a:lnTo>
                        <a:pt x="430078" y="1446172"/>
                      </a:lnTo>
                      <a:lnTo>
                        <a:pt x="421608" y="1447841"/>
                      </a:lnTo>
                      <a:lnTo>
                        <a:pt x="419939" y="1461445"/>
                      </a:lnTo>
                      <a:lnTo>
                        <a:pt x="411469" y="1466579"/>
                      </a:lnTo>
                      <a:lnTo>
                        <a:pt x="394527" y="1461445"/>
                      </a:lnTo>
                      <a:lnTo>
                        <a:pt x="363982" y="1464782"/>
                      </a:lnTo>
                      <a:lnTo>
                        <a:pt x="362313" y="1468119"/>
                      </a:lnTo>
                      <a:lnTo>
                        <a:pt x="381051" y="1469787"/>
                      </a:lnTo>
                      <a:lnTo>
                        <a:pt x="399789" y="1473124"/>
                      </a:lnTo>
                      <a:lnTo>
                        <a:pt x="411725" y="1483263"/>
                      </a:lnTo>
                      <a:lnTo>
                        <a:pt x="408388" y="1490065"/>
                      </a:lnTo>
                      <a:lnTo>
                        <a:pt x="396452" y="1493402"/>
                      </a:lnTo>
                      <a:lnTo>
                        <a:pt x="384517" y="1490065"/>
                      </a:lnTo>
                      <a:lnTo>
                        <a:pt x="381180" y="1490065"/>
                      </a:lnTo>
                      <a:lnTo>
                        <a:pt x="394784" y="1496868"/>
                      </a:lnTo>
                      <a:lnTo>
                        <a:pt x="404923" y="1505338"/>
                      </a:lnTo>
                      <a:lnTo>
                        <a:pt x="406592" y="1512140"/>
                      </a:lnTo>
                      <a:lnTo>
                        <a:pt x="404923" y="1525745"/>
                      </a:lnTo>
                      <a:lnTo>
                        <a:pt x="403255" y="1534216"/>
                      </a:lnTo>
                      <a:lnTo>
                        <a:pt x="404923" y="1542686"/>
                      </a:lnTo>
                      <a:lnTo>
                        <a:pt x="399789" y="1549488"/>
                      </a:lnTo>
                      <a:lnTo>
                        <a:pt x="399789" y="1554622"/>
                      </a:lnTo>
                      <a:lnTo>
                        <a:pt x="403126" y="1563093"/>
                      </a:lnTo>
                      <a:lnTo>
                        <a:pt x="397993" y="1564761"/>
                      </a:lnTo>
                      <a:lnTo>
                        <a:pt x="389522" y="1561424"/>
                      </a:lnTo>
                      <a:lnTo>
                        <a:pt x="387853" y="1568226"/>
                      </a:lnTo>
                      <a:lnTo>
                        <a:pt x="389522" y="1575029"/>
                      </a:lnTo>
                      <a:lnTo>
                        <a:pt x="396324" y="1583499"/>
                      </a:lnTo>
                      <a:lnTo>
                        <a:pt x="399661" y="1595435"/>
                      </a:lnTo>
                      <a:lnTo>
                        <a:pt x="391190" y="1610708"/>
                      </a:lnTo>
                      <a:lnTo>
                        <a:pt x="397993" y="1619179"/>
                      </a:lnTo>
                      <a:lnTo>
                        <a:pt x="399661" y="1632783"/>
                      </a:lnTo>
                      <a:lnTo>
                        <a:pt x="391190" y="1648056"/>
                      </a:lnTo>
                      <a:lnTo>
                        <a:pt x="386057" y="1664997"/>
                      </a:lnTo>
                      <a:lnTo>
                        <a:pt x="387725" y="1683607"/>
                      </a:lnTo>
                      <a:lnTo>
                        <a:pt x="382591" y="1702217"/>
                      </a:lnTo>
                      <a:lnTo>
                        <a:pt x="380923" y="1729426"/>
                      </a:lnTo>
                      <a:lnTo>
                        <a:pt x="368987" y="1754838"/>
                      </a:lnTo>
                      <a:lnTo>
                        <a:pt x="357051" y="1787052"/>
                      </a:lnTo>
                      <a:lnTo>
                        <a:pt x="350249" y="1814261"/>
                      </a:lnTo>
                      <a:lnTo>
                        <a:pt x="333308" y="1814261"/>
                      </a:lnTo>
                      <a:lnTo>
                        <a:pt x="316366" y="1809127"/>
                      </a:lnTo>
                      <a:lnTo>
                        <a:pt x="301093" y="1814261"/>
                      </a:lnTo>
                      <a:lnTo>
                        <a:pt x="289157" y="1809127"/>
                      </a:lnTo>
                      <a:lnTo>
                        <a:pt x="267082" y="1809127"/>
                      </a:lnTo>
                      <a:lnTo>
                        <a:pt x="253478" y="1817598"/>
                      </a:lnTo>
                      <a:lnTo>
                        <a:pt x="248344" y="1832870"/>
                      </a:lnTo>
                      <a:lnTo>
                        <a:pt x="233071" y="1827737"/>
                      </a:lnTo>
                      <a:lnTo>
                        <a:pt x="224601" y="1844678"/>
                      </a:lnTo>
                      <a:lnTo>
                        <a:pt x="217799" y="1863288"/>
                      </a:lnTo>
                      <a:lnTo>
                        <a:pt x="221135" y="1893833"/>
                      </a:lnTo>
                      <a:lnTo>
                        <a:pt x="216002" y="1914240"/>
                      </a:lnTo>
                      <a:lnTo>
                        <a:pt x="209200" y="1919374"/>
                      </a:lnTo>
                      <a:lnTo>
                        <a:pt x="193927" y="1912571"/>
                      </a:lnTo>
                      <a:lnTo>
                        <a:pt x="168386" y="1912571"/>
                      </a:lnTo>
                      <a:lnTo>
                        <a:pt x="142846" y="1922711"/>
                      </a:lnTo>
                      <a:lnTo>
                        <a:pt x="125905" y="1915909"/>
                      </a:lnTo>
                      <a:lnTo>
                        <a:pt x="107167" y="1915909"/>
                      </a:lnTo>
                      <a:lnTo>
                        <a:pt x="110504" y="1910775"/>
                      </a:lnTo>
                      <a:lnTo>
                        <a:pt x="113840" y="1907438"/>
                      </a:lnTo>
                      <a:lnTo>
                        <a:pt x="115509" y="1900636"/>
                      </a:lnTo>
                      <a:lnTo>
                        <a:pt x="117177" y="1892165"/>
                      </a:lnTo>
                      <a:lnTo>
                        <a:pt x="122311" y="1883694"/>
                      </a:lnTo>
                      <a:lnTo>
                        <a:pt x="115509" y="1870090"/>
                      </a:lnTo>
                      <a:lnTo>
                        <a:pt x="105370" y="1853149"/>
                      </a:lnTo>
                      <a:lnTo>
                        <a:pt x="96899" y="1832742"/>
                      </a:lnTo>
                      <a:lnTo>
                        <a:pt x="91766" y="1819138"/>
                      </a:lnTo>
                      <a:lnTo>
                        <a:pt x="84963" y="1802196"/>
                      </a:lnTo>
                      <a:lnTo>
                        <a:pt x="86632" y="1793726"/>
                      </a:lnTo>
                      <a:lnTo>
                        <a:pt x="95102" y="1800528"/>
                      </a:lnTo>
                      <a:lnTo>
                        <a:pt x="105241" y="1800528"/>
                      </a:lnTo>
                      <a:lnTo>
                        <a:pt x="96771" y="1776784"/>
                      </a:lnTo>
                      <a:lnTo>
                        <a:pt x="100108" y="1773447"/>
                      </a:lnTo>
                      <a:lnTo>
                        <a:pt x="110247" y="1773447"/>
                      </a:lnTo>
                      <a:lnTo>
                        <a:pt x="118718" y="1770111"/>
                      </a:lnTo>
                      <a:lnTo>
                        <a:pt x="118718" y="1758175"/>
                      </a:lnTo>
                      <a:lnTo>
                        <a:pt x="110247" y="1742902"/>
                      </a:lnTo>
                      <a:lnTo>
                        <a:pt x="93306" y="1732763"/>
                      </a:lnTo>
                      <a:lnTo>
                        <a:pt x="86503" y="1715821"/>
                      </a:lnTo>
                      <a:lnTo>
                        <a:pt x="72899" y="1702217"/>
                      </a:lnTo>
                      <a:lnTo>
                        <a:pt x="64428" y="1675008"/>
                      </a:lnTo>
                      <a:lnTo>
                        <a:pt x="62760" y="1659735"/>
                      </a:lnTo>
                      <a:lnTo>
                        <a:pt x="55958" y="1641126"/>
                      </a:lnTo>
                      <a:lnTo>
                        <a:pt x="50824" y="1637789"/>
                      </a:lnTo>
                      <a:lnTo>
                        <a:pt x="44022" y="1639457"/>
                      </a:lnTo>
                      <a:lnTo>
                        <a:pt x="47359" y="1624184"/>
                      </a:lnTo>
                      <a:lnTo>
                        <a:pt x="44022" y="1614045"/>
                      </a:lnTo>
                      <a:lnTo>
                        <a:pt x="44022" y="1603906"/>
                      </a:lnTo>
                      <a:lnTo>
                        <a:pt x="54161" y="1591970"/>
                      </a:lnTo>
                      <a:lnTo>
                        <a:pt x="50824" y="1575029"/>
                      </a:lnTo>
                      <a:lnTo>
                        <a:pt x="35551" y="1576697"/>
                      </a:lnTo>
                      <a:lnTo>
                        <a:pt x="42353" y="1556291"/>
                      </a:lnTo>
                      <a:lnTo>
                        <a:pt x="37220" y="1542686"/>
                      </a:lnTo>
                      <a:lnTo>
                        <a:pt x="16813" y="1532547"/>
                      </a:lnTo>
                      <a:lnTo>
                        <a:pt x="26952" y="1518943"/>
                      </a:lnTo>
                      <a:lnTo>
                        <a:pt x="33754" y="1515606"/>
                      </a:lnTo>
                      <a:lnTo>
                        <a:pt x="32086" y="1512269"/>
                      </a:lnTo>
                      <a:lnTo>
                        <a:pt x="25284" y="1512269"/>
                      </a:lnTo>
                      <a:lnTo>
                        <a:pt x="30417" y="1500333"/>
                      </a:lnTo>
                      <a:lnTo>
                        <a:pt x="25284" y="1493531"/>
                      </a:lnTo>
                      <a:lnTo>
                        <a:pt x="21947" y="1503670"/>
                      </a:lnTo>
                      <a:lnTo>
                        <a:pt x="13476" y="1512140"/>
                      </a:lnTo>
                      <a:lnTo>
                        <a:pt x="15145" y="1508804"/>
                      </a:lnTo>
                      <a:lnTo>
                        <a:pt x="15145" y="1496868"/>
                      </a:lnTo>
                      <a:lnTo>
                        <a:pt x="13476" y="1490065"/>
                      </a:lnTo>
                      <a:lnTo>
                        <a:pt x="6674" y="1490065"/>
                      </a:lnTo>
                      <a:lnTo>
                        <a:pt x="5005" y="1481595"/>
                      </a:lnTo>
                      <a:lnTo>
                        <a:pt x="5005" y="1469659"/>
                      </a:lnTo>
                      <a:lnTo>
                        <a:pt x="1669" y="1451049"/>
                      </a:lnTo>
                      <a:lnTo>
                        <a:pt x="1669" y="1440910"/>
                      </a:lnTo>
                      <a:lnTo>
                        <a:pt x="0" y="1427306"/>
                      </a:lnTo>
                      <a:lnTo>
                        <a:pt x="1669" y="1413701"/>
                      </a:lnTo>
                      <a:lnTo>
                        <a:pt x="8471" y="1401765"/>
                      </a:lnTo>
                      <a:lnTo>
                        <a:pt x="11808" y="1398428"/>
                      </a:lnTo>
                      <a:lnTo>
                        <a:pt x="11808" y="1432311"/>
                      </a:lnTo>
                      <a:lnTo>
                        <a:pt x="32214" y="1420375"/>
                      </a:lnTo>
                      <a:lnTo>
                        <a:pt x="45819" y="1371220"/>
                      </a:lnTo>
                      <a:lnTo>
                        <a:pt x="47487" y="1323733"/>
                      </a:lnTo>
                      <a:lnTo>
                        <a:pt x="73027" y="1284716"/>
                      </a:lnTo>
                      <a:lnTo>
                        <a:pt x="93434" y="1276245"/>
                      </a:lnTo>
                      <a:lnTo>
                        <a:pt x="100236" y="1233764"/>
                      </a:lnTo>
                      <a:lnTo>
                        <a:pt x="108707" y="1186277"/>
                      </a:lnTo>
                      <a:lnTo>
                        <a:pt x="93434" y="1130319"/>
                      </a:lnTo>
                      <a:lnTo>
                        <a:pt x="125776" y="1109913"/>
                      </a:lnTo>
                      <a:lnTo>
                        <a:pt x="130910" y="1062426"/>
                      </a:lnTo>
                      <a:lnTo>
                        <a:pt x="95231" y="1025078"/>
                      </a:lnTo>
                      <a:lnTo>
                        <a:pt x="96899" y="972457"/>
                      </a:lnTo>
                      <a:lnTo>
                        <a:pt x="91766" y="926639"/>
                      </a:lnTo>
                      <a:lnTo>
                        <a:pt x="96899" y="877483"/>
                      </a:lnTo>
                      <a:lnTo>
                        <a:pt x="105370" y="835001"/>
                      </a:lnTo>
                      <a:lnTo>
                        <a:pt x="96899" y="799322"/>
                      </a:lnTo>
                      <a:lnTo>
                        <a:pt x="110504" y="758637"/>
                      </a:lnTo>
                      <a:lnTo>
                        <a:pt x="139381" y="726423"/>
                      </a:lnTo>
                      <a:lnTo>
                        <a:pt x="158119" y="714487"/>
                      </a:lnTo>
                      <a:lnTo>
                        <a:pt x="181862" y="707685"/>
                      </a:lnTo>
                      <a:lnTo>
                        <a:pt x="202269" y="712819"/>
                      </a:lnTo>
                      <a:lnTo>
                        <a:pt x="229478" y="700883"/>
                      </a:lnTo>
                      <a:lnTo>
                        <a:pt x="226141" y="653396"/>
                      </a:lnTo>
                      <a:lnTo>
                        <a:pt x="209200" y="624518"/>
                      </a:lnTo>
                      <a:lnTo>
                        <a:pt x="231275" y="590636"/>
                      </a:lnTo>
                      <a:lnTo>
                        <a:pt x="250013" y="551619"/>
                      </a:lnTo>
                      <a:lnTo>
                        <a:pt x="266954" y="424303"/>
                      </a:lnTo>
                      <a:lnTo>
                        <a:pt x="292494" y="415832"/>
                      </a:lnTo>
                      <a:lnTo>
                        <a:pt x="306099" y="378484"/>
                      </a:lnTo>
                      <a:lnTo>
                        <a:pt x="323040" y="347939"/>
                      </a:lnTo>
                      <a:lnTo>
                        <a:pt x="341778" y="317393"/>
                      </a:lnTo>
                      <a:lnTo>
                        <a:pt x="362185" y="268109"/>
                      </a:lnTo>
                      <a:lnTo>
                        <a:pt x="352046" y="234226"/>
                      </a:lnTo>
                      <a:lnTo>
                        <a:pt x="372452" y="193542"/>
                      </a:lnTo>
                      <a:lnTo>
                        <a:pt x="384388" y="166333"/>
                      </a:lnTo>
                      <a:lnTo>
                        <a:pt x="403126" y="147723"/>
                      </a:lnTo>
                      <a:lnTo>
                        <a:pt x="426870" y="151060"/>
                      </a:lnTo>
                      <a:lnTo>
                        <a:pt x="448945" y="147723"/>
                      </a:lnTo>
                      <a:lnTo>
                        <a:pt x="452282" y="96771"/>
                      </a:lnTo>
                      <a:lnTo>
                        <a:pt x="469223" y="81498"/>
                      </a:lnTo>
                      <a:lnTo>
                        <a:pt x="489630" y="81498"/>
                      </a:lnTo>
                      <a:lnTo>
                        <a:pt x="510036" y="84835"/>
                      </a:lnTo>
                      <a:lnTo>
                        <a:pt x="535576" y="91637"/>
                      </a:lnTo>
                      <a:lnTo>
                        <a:pt x="555983" y="83166"/>
                      </a:lnTo>
                      <a:lnTo>
                        <a:pt x="550849" y="40685"/>
                      </a:lnTo>
                      <a:lnTo>
                        <a:pt x="559320" y="1668"/>
                      </a:lnTo>
                      <a:lnTo>
                        <a:pt x="574593" y="0"/>
                      </a:lnTo>
                      <a:lnTo>
                        <a:pt x="579727" y="5134"/>
                      </a:lnTo>
                      <a:lnTo>
                        <a:pt x="586529" y="11936"/>
                      </a:lnTo>
                      <a:lnTo>
                        <a:pt x="596668" y="18738"/>
                      </a:lnTo>
                      <a:lnTo>
                        <a:pt x="622208" y="44150"/>
                      </a:lnTo>
                      <a:lnTo>
                        <a:pt x="637481" y="54289"/>
                      </a:lnTo>
                      <a:lnTo>
                        <a:pt x="654422" y="69562"/>
                      </a:lnTo>
                      <a:lnTo>
                        <a:pt x="688433" y="74696"/>
                      </a:lnTo>
                      <a:lnTo>
                        <a:pt x="708840" y="88300"/>
                      </a:lnTo>
                      <a:lnTo>
                        <a:pt x="722444" y="106910"/>
                      </a:lnTo>
                      <a:lnTo>
                        <a:pt x="734380" y="123851"/>
                      </a:lnTo>
                      <a:lnTo>
                        <a:pt x="744520" y="139124"/>
                      </a:lnTo>
                      <a:lnTo>
                        <a:pt x="749653" y="144258"/>
                      </a:lnTo>
                      <a:lnTo>
                        <a:pt x="744520" y="157862"/>
                      </a:lnTo>
                      <a:lnTo>
                        <a:pt x="744520" y="173135"/>
                      </a:lnTo>
                      <a:lnTo>
                        <a:pt x="747856" y="193542"/>
                      </a:lnTo>
                      <a:lnTo>
                        <a:pt x="751193" y="207146"/>
                      </a:lnTo>
                      <a:lnTo>
                        <a:pt x="757995" y="213948"/>
                      </a:lnTo>
                      <a:lnTo>
                        <a:pt x="761332" y="227553"/>
                      </a:lnTo>
                      <a:lnTo>
                        <a:pt x="759664" y="236023"/>
                      </a:lnTo>
                      <a:lnTo>
                        <a:pt x="757995" y="247959"/>
                      </a:lnTo>
                      <a:lnTo>
                        <a:pt x="763129" y="264901"/>
                      </a:lnTo>
                      <a:lnTo>
                        <a:pt x="771600" y="281842"/>
                      </a:lnTo>
                      <a:lnTo>
                        <a:pt x="781739" y="295446"/>
                      </a:lnTo>
                      <a:lnTo>
                        <a:pt x="788541" y="307382"/>
                      </a:lnTo>
                      <a:lnTo>
                        <a:pt x="790210" y="319318"/>
                      </a:lnTo>
                      <a:lnTo>
                        <a:pt x="790210" y="329457"/>
                      </a:lnTo>
                      <a:lnTo>
                        <a:pt x="783408" y="344730"/>
                      </a:lnTo>
                      <a:lnTo>
                        <a:pt x="781739" y="363340"/>
                      </a:lnTo>
                      <a:lnTo>
                        <a:pt x="788541" y="381950"/>
                      </a:lnTo>
                      <a:lnTo>
                        <a:pt x="800477" y="404025"/>
                      </a:lnTo>
                      <a:lnTo>
                        <a:pt x="807279" y="415961"/>
                      </a:lnTo>
                      <a:lnTo>
                        <a:pt x="812413" y="427896"/>
                      </a:lnTo>
                      <a:lnTo>
                        <a:pt x="807279" y="431233"/>
                      </a:lnTo>
                      <a:lnTo>
                        <a:pt x="805611" y="441373"/>
                      </a:lnTo>
                      <a:lnTo>
                        <a:pt x="798809" y="432902"/>
                      </a:lnTo>
                      <a:lnTo>
                        <a:pt x="786873" y="427768"/>
                      </a:lnTo>
                      <a:lnTo>
                        <a:pt x="780070" y="431105"/>
                      </a:lnTo>
                      <a:lnTo>
                        <a:pt x="759664" y="432774"/>
                      </a:lnTo>
                      <a:lnTo>
                        <a:pt x="756327" y="446378"/>
                      </a:lnTo>
                      <a:lnTo>
                        <a:pt x="749525" y="443041"/>
                      </a:lnTo>
                      <a:lnTo>
                        <a:pt x="746188" y="443041"/>
                      </a:lnTo>
                      <a:lnTo>
                        <a:pt x="741054" y="437907"/>
                      </a:lnTo>
                      <a:lnTo>
                        <a:pt x="739386" y="432774"/>
                      </a:lnTo>
                      <a:lnTo>
                        <a:pt x="732584" y="429437"/>
                      </a:lnTo>
                      <a:lnTo>
                        <a:pt x="730915" y="434570"/>
                      </a:lnTo>
                      <a:lnTo>
                        <a:pt x="727578" y="443041"/>
                      </a:lnTo>
                      <a:lnTo>
                        <a:pt x="724241" y="443041"/>
                      </a:lnTo>
                      <a:lnTo>
                        <a:pt x="719107" y="436239"/>
                      </a:lnTo>
                      <a:lnTo>
                        <a:pt x="719107" y="431105"/>
                      </a:lnTo>
                      <a:lnTo>
                        <a:pt x="715771" y="431105"/>
                      </a:lnTo>
                      <a:lnTo>
                        <a:pt x="710637" y="432774"/>
                      </a:lnTo>
                      <a:lnTo>
                        <a:pt x="710637" y="454849"/>
                      </a:lnTo>
                      <a:lnTo>
                        <a:pt x="708968" y="458186"/>
                      </a:lnTo>
                      <a:lnTo>
                        <a:pt x="708968" y="473458"/>
                      </a:lnTo>
                      <a:lnTo>
                        <a:pt x="705631" y="473458"/>
                      </a:lnTo>
                      <a:lnTo>
                        <a:pt x="700498" y="464988"/>
                      </a:lnTo>
                      <a:lnTo>
                        <a:pt x="686893" y="458186"/>
                      </a:lnTo>
                      <a:lnTo>
                        <a:pt x="686893" y="461522"/>
                      </a:lnTo>
                      <a:lnTo>
                        <a:pt x="693696" y="469993"/>
                      </a:lnTo>
                      <a:lnTo>
                        <a:pt x="700498" y="476795"/>
                      </a:lnTo>
                      <a:lnTo>
                        <a:pt x="700498" y="481929"/>
                      </a:lnTo>
                      <a:lnTo>
                        <a:pt x="690359" y="483597"/>
                      </a:lnTo>
                      <a:lnTo>
                        <a:pt x="692027" y="490400"/>
                      </a:lnTo>
                      <a:lnTo>
                        <a:pt x="692027" y="497202"/>
                      </a:lnTo>
                      <a:lnTo>
                        <a:pt x="683556" y="497202"/>
                      </a:lnTo>
                      <a:lnTo>
                        <a:pt x="680219" y="495533"/>
                      </a:lnTo>
                      <a:lnTo>
                        <a:pt x="675086" y="497202"/>
                      </a:lnTo>
                      <a:lnTo>
                        <a:pt x="675086" y="505673"/>
                      </a:lnTo>
                      <a:lnTo>
                        <a:pt x="671749" y="509009"/>
                      </a:lnTo>
                      <a:lnTo>
                        <a:pt x="664947" y="514143"/>
                      </a:lnTo>
                      <a:lnTo>
                        <a:pt x="670080" y="522614"/>
                      </a:lnTo>
                      <a:lnTo>
                        <a:pt x="673417" y="529416"/>
                      </a:lnTo>
                      <a:lnTo>
                        <a:pt x="676754" y="534550"/>
                      </a:lnTo>
                      <a:lnTo>
                        <a:pt x="675086" y="541352"/>
                      </a:lnTo>
                      <a:lnTo>
                        <a:pt x="673417" y="549823"/>
                      </a:lnTo>
                      <a:lnTo>
                        <a:pt x="671749" y="556625"/>
                      </a:lnTo>
                      <a:lnTo>
                        <a:pt x="666615" y="568561"/>
                      </a:lnTo>
                      <a:lnTo>
                        <a:pt x="658144" y="573695"/>
                      </a:lnTo>
                      <a:lnTo>
                        <a:pt x="658144" y="580497"/>
                      </a:lnTo>
                      <a:lnTo>
                        <a:pt x="653011" y="585630"/>
                      </a:lnTo>
                      <a:lnTo>
                        <a:pt x="653011" y="590764"/>
                      </a:lnTo>
                      <a:lnTo>
                        <a:pt x="658144" y="595898"/>
                      </a:lnTo>
                      <a:lnTo>
                        <a:pt x="661481" y="602700"/>
                      </a:lnTo>
                      <a:lnTo>
                        <a:pt x="658144" y="604369"/>
                      </a:lnTo>
                      <a:lnTo>
                        <a:pt x="661481" y="611171"/>
                      </a:lnTo>
                      <a:lnTo>
                        <a:pt x="664818" y="616304"/>
                      </a:lnTo>
                      <a:lnTo>
                        <a:pt x="673289" y="623107"/>
                      </a:lnTo>
                      <a:lnTo>
                        <a:pt x="678423" y="628240"/>
                      </a:lnTo>
                      <a:lnTo>
                        <a:pt x="680091" y="633374"/>
                      </a:lnTo>
                      <a:lnTo>
                        <a:pt x="685225" y="638508"/>
                      </a:lnTo>
                      <a:lnTo>
                        <a:pt x="683556" y="645310"/>
                      </a:lnTo>
                      <a:lnTo>
                        <a:pt x="680219" y="653781"/>
                      </a:lnTo>
                      <a:lnTo>
                        <a:pt x="676883" y="658914"/>
                      </a:lnTo>
                      <a:lnTo>
                        <a:pt x="676883" y="648775"/>
                      </a:lnTo>
                      <a:lnTo>
                        <a:pt x="673546" y="641973"/>
                      </a:lnTo>
                      <a:lnTo>
                        <a:pt x="670209" y="648775"/>
                      </a:lnTo>
                      <a:lnTo>
                        <a:pt x="665075" y="664048"/>
                      </a:lnTo>
                      <a:lnTo>
                        <a:pt x="661738" y="670850"/>
                      </a:lnTo>
                      <a:lnTo>
                        <a:pt x="658401" y="677653"/>
                      </a:lnTo>
                      <a:lnTo>
                        <a:pt x="651599" y="686123"/>
                      </a:lnTo>
                      <a:lnTo>
                        <a:pt x="648262" y="694594"/>
                      </a:lnTo>
                      <a:lnTo>
                        <a:pt x="646594" y="704733"/>
                      </a:lnTo>
                      <a:lnTo>
                        <a:pt x="639791" y="723343"/>
                      </a:lnTo>
                      <a:lnTo>
                        <a:pt x="631321" y="726680"/>
                      </a:lnTo>
                      <a:lnTo>
                        <a:pt x="627984" y="733482"/>
                      </a:lnTo>
                      <a:lnTo>
                        <a:pt x="624647" y="736819"/>
                      </a:lnTo>
                      <a:lnTo>
                        <a:pt x="621310" y="743621"/>
                      </a:lnTo>
                      <a:lnTo>
                        <a:pt x="612839" y="746958"/>
                      </a:lnTo>
                      <a:lnTo>
                        <a:pt x="609502" y="752092"/>
                      </a:lnTo>
                      <a:lnTo>
                        <a:pt x="599363" y="750423"/>
                      </a:lnTo>
                      <a:lnTo>
                        <a:pt x="592561" y="757225"/>
                      </a:lnTo>
                      <a:lnTo>
                        <a:pt x="589224" y="769161"/>
                      </a:lnTo>
                      <a:lnTo>
                        <a:pt x="582422" y="774295"/>
                      </a:lnTo>
                      <a:lnTo>
                        <a:pt x="577288" y="779429"/>
                      </a:lnTo>
                      <a:lnTo>
                        <a:pt x="568818" y="770958"/>
                      </a:lnTo>
                      <a:lnTo>
                        <a:pt x="563684" y="777760"/>
                      </a:lnTo>
                      <a:lnTo>
                        <a:pt x="553545" y="786231"/>
                      </a:lnTo>
                      <a:lnTo>
                        <a:pt x="550208" y="798167"/>
                      </a:lnTo>
                      <a:lnTo>
                        <a:pt x="538272" y="810103"/>
                      </a:lnTo>
                      <a:lnTo>
                        <a:pt x="526336" y="806766"/>
                      </a:lnTo>
                      <a:lnTo>
                        <a:pt x="517865" y="810103"/>
                      </a:lnTo>
                      <a:lnTo>
                        <a:pt x="517865" y="823707"/>
                      </a:lnTo>
                      <a:lnTo>
                        <a:pt x="512731" y="825376"/>
                      </a:lnTo>
                      <a:lnTo>
                        <a:pt x="511063" y="837312"/>
                      </a:lnTo>
                      <a:lnTo>
                        <a:pt x="502592" y="842445"/>
                      </a:lnTo>
                      <a:lnTo>
                        <a:pt x="502592" y="847579"/>
                      </a:lnTo>
                      <a:lnTo>
                        <a:pt x="499256" y="850916"/>
                      </a:lnTo>
                      <a:lnTo>
                        <a:pt x="494122" y="856050"/>
                      </a:lnTo>
                      <a:lnTo>
                        <a:pt x="487319" y="854381"/>
                      </a:lnTo>
                      <a:lnTo>
                        <a:pt x="494122" y="857718"/>
                      </a:lnTo>
                      <a:close/>
                      <a:moveTo>
                        <a:pt x="382720" y="1799373"/>
                      </a:moveTo>
                      <a:lnTo>
                        <a:pt x="382720" y="1792571"/>
                      </a:lnTo>
                      <a:lnTo>
                        <a:pt x="386057" y="1765362"/>
                      </a:lnTo>
                      <a:lnTo>
                        <a:pt x="389393" y="1744955"/>
                      </a:lnTo>
                      <a:lnTo>
                        <a:pt x="401330" y="1719543"/>
                      </a:lnTo>
                      <a:lnTo>
                        <a:pt x="408132" y="1705939"/>
                      </a:lnTo>
                      <a:lnTo>
                        <a:pt x="416602" y="1673725"/>
                      </a:lnTo>
                      <a:lnTo>
                        <a:pt x="419939" y="1661789"/>
                      </a:lnTo>
                      <a:lnTo>
                        <a:pt x="425073" y="1649853"/>
                      </a:lnTo>
                      <a:lnTo>
                        <a:pt x="431875" y="1644719"/>
                      </a:lnTo>
                      <a:lnTo>
                        <a:pt x="431875" y="1649853"/>
                      </a:lnTo>
                      <a:lnTo>
                        <a:pt x="426741" y="1656655"/>
                      </a:lnTo>
                      <a:lnTo>
                        <a:pt x="423405" y="1677062"/>
                      </a:lnTo>
                      <a:lnTo>
                        <a:pt x="418271" y="1699137"/>
                      </a:lnTo>
                      <a:lnTo>
                        <a:pt x="411469" y="1717746"/>
                      </a:lnTo>
                      <a:lnTo>
                        <a:pt x="402998" y="1743158"/>
                      </a:lnTo>
                      <a:lnTo>
                        <a:pt x="399661" y="1768570"/>
                      </a:lnTo>
                      <a:lnTo>
                        <a:pt x="394527" y="1785512"/>
                      </a:lnTo>
                      <a:lnTo>
                        <a:pt x="382591" y="179911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AA895D3B-986B-25A4-CAAD-CE384BC631BF}"/>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F0AF8745-CB3E-E5D8-3AE5-D87BCDC43DBF}"/>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8" name="Freeform: Shape 107">
                  <a:extLst>
                    <a:ext uri="{FF2B5EF4-FFF2-40B4-BE49-F238E27FC236}">
                      <a16:creationId xmlns:a16="http://schemas.microsoft.com/office/drawing/2014/main" id="{621EDDB3-96CB-5797-43DF-DB56D0A9A666}"/>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329F4F29-59F3-FD3F-AD34-8E774447626E}"/>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A4EFC72F-1D19-EFEA-D5C9-269C12CD1D41}"/>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5111A66-8735-028F-287F-DF94AC117C64}"/>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2DD222DD-3FAC-3EB7-79B4-F445A3400A04}"/>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150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150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150" y="190846"/>
                      </a:lnTo>
                      <a:lnTo>
                        <a:pt x="0" y="185713"/>
                      </a:lnTo>
                      <a:lnTo>
                        <a:pt x="1669" y="180451"/>
                      </a:lnTo>
                      <a:lnTo>
                        <a:pt x="16685" y="168386"/>
                      </a:lnTo>
                      <a:lnTo>
                        <a:pt x="18353" y="159659"/>
                      </a:lnTo>
                      <a:lnTo>
                        <a:pt x="20150"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56FC894B-8640-82F9-52EA-193C23223162}"/>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022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022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022" y="190846"/>
                      </a:lnTo>
                      <a:lnTo>
                        <a:pt x="0" y="185713"/>
                      </a:lnTo>
                      <a:lnTo>
                        <a:pt x="1669" y="180451"/>
                      </a:lnTo>
                      <a:lnTo>
                        <a:pt x="16685" y="168386"/>
                      </a:lnTo>
                      <a:lnTo>
                        <a:pt x="18353" y="159659"/>
                      </a:lnTo>
                      <a:lnTo>
                        <a:pt x="20022"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980BFA48-C61A-5639-1049-9D343FA955BE}"/>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B65D4692-FA33-7AAD-B1E4-F4B34752A09A}"/>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7C034004-9C1A-DE55-F1C2-9D4E5A23AC35}"/>
                    </a:ext>
                  </a:extLst>
                </p:cNvPr>
                <p:cNvSpPr/>
                <p:nvPr/>
              </p:nvSpPr>
              <p:spPr>
                <a:xfrm>
                  <a:off x="6762044" y="1354209"/>
                  <a:ext cx="1602494" cy="3450894"/>
                </a:xfrm>
                <a:custGeom>
                  <a:avLst/>
                  <a:gdLst>
                    <a:gd name="connsiteX0" fmla="*/ 806381 w 1602494"/>
                    <a:gd name="connsiteY0" fmla="*/ 2558138 h 3450894"/>
                    <a:gd name="connsiteX1" fmla="*/ 780841 w 1602494"/>
                    <a:gd name="connsiteY1" fmla="*/ 2559807 h 3450894"/>
                    <a:gd name="connsiteX2" fmla="*/ 770701 w 1602494"/>
                    <a:gd name="connsiteY2" fmla="*/ 2569946 h 3450894"/>
                    <a:gd name="connsiteX3" fmla="*/ 770701 w 1602494"/>
                    <a:gd name="connsiteY3" fmla="*/ 2583550 h 3450894"/>
                    <a:gd name="connsiteX4" fmla="*/ 765568 w 1602494"/>
                    <a:gd name="connsiteY4" fmla="*/ 2593689 h 3450894"/>
                    <a:gd name="connsiteX5" fmla="*/ 757097 w 1602494"/>
                    <a:gd name="connsiteY5" fmla="*/ 2603957 h 3450894"/>
                    <a:gd name="connsiteX6" fmla="*/ 743493 w 1602494"/>
                    <a:gd name="connsiteY6" fmla="*/ 2602160 h 3450894"/>
                    <a:gd name="connsiteX7" fmla="*/ 733353 w 1602494"/>
                    <a:gd name="connsiteY7" fmla="*/ 2597155 h 3450894"/>
                    <a:gd name="connsiteX8" fmla="*/ 718080 w 1602494"/>
                    <a:gd name="connsiteY8" fmla="*/ 2564812 h 3450894"/>
                    <a:gd name="connsiteX9" fmla="*/ 716412 w 1602494"/>
                    <a:gd name="connsiteY9" fmla="*/ 2553005 h 3450894"/>
                    <a:gd name="connsiteX10" fmla="*/ 707813 w 1602494"/>
                    <a:gd name="connsiteY10" fmla="*/ 2542865 h 3450894"/>
                    <a:gd name="connsiteX11" fmla="*/ 696005 w 1602494"/>
                    <a:gd name="connsiteY11" fmla="*/ 2537732 h 3450894"/>
                    <a:gd name="connsiteX12" fmla="*/ 696005 w 1602494"/>
                    <a:gd name="connsiteY12" fmla="*/ 2525796 h 3450894"/>
                    <a:gd name="connsiteX13" fmla="*/ 685867 w 1602494"/>
                    <a:gd name="connsiteY13" fmla="*/ 2518994 h 3450894"/>
                    <a:gd name="connsiteX14" fmla="*/ 687535 w 1602494"/>
                    <a:gd name="connsiteY14" fmla="*/ 2507186 h 3450894"/>
                    <a:gd name="connsiteX15" fmla="*/ 682401 w 1602494"/>
                    <a:gd name="connsiteY15" fmla="*/ 2495250 h 3450894"/>
                    <a:gd name="connsiteX16" fmla="*/ 670465 w 1602494"/>
                    <a:gd name="connsiteY16" fmla="*/ 2490245 h 3450894"/>
                    <a:gd name="connsiteX17" fmla="*/ 660326 w 1602494"/>
                    <a:gd name="connsiteY17" fmla="*/ 2483442 h 3450894"/>
                    <a:gd name="connsiteX18" fmla="*/ 655192 w 1602494"/>
                    <a:gd name="connsiteY18" fmla="*/ 2471507 h 3450894"/>
                    <a:gd name="connsiteX19" fmla="*/ 665460 w 1602494"/>
                    <a:gd name="connsiteY19" fmla="*/ 2464704 h 3450894"/>
                    <a:gd name="connsiteX20" fmla="*/ 665460 w 1602494"/>
                    <a:gd name="connsiteY20" fmla="*/ 2452897 h 3450894"/>
                    <a:gd name="connsiteX21" fmla="*/ 673930 w 1602494"/>
                    <a:gd name="connsiteY21" fmla="*/ 2446095 h 3450894"/>
                    <a:gd name="connsiteX22" fmla="*/ 685867 w 1602494"/>
                    <a:gd name="connsiteY22" fmla="*/ 2444298 h 3450894"/>
                    <a:gd name="connsiteX23" fmla="*/ 707813 w 1602494"/>
                    <a:gd name="connsiteY23" fmla="*/ 2454565 h 3450894"/>
                    <a:gd name="connsiteX24" fmla="*/ 733353 w 1602494"/>
                    <a:gd name="connsiteY24" fmla="*/ 2451100 h 3450894"/>
                    <a:gd name="connsiteX25" fmla="*/ 757097 w 1602494"/>
                    <a:gd name="connsiteY25" fmla="*/ 2422223 h 3450894"/>
                    <a:gd name="connsiteX26" fmla="*/ 760434 w 1602494"/>
                    <a:gd name="connsiteY26" fmla="*/ 2410415 h 3450894"/>
                    <a:gd name="connsiteX27" fmla="*/ 769033 w 1602494"/>
                    <a:gd name="connsiteY27" fmla="*/ 2401944 h 3450894"/>
                    <a:gd name="connsiteX28" fmla="*/ 762231 w 1602494"/>
                    <a:gd name="connsiteY28" fmla="*/ 2381538 h 3450894"/>
                    <a:gd name="connsiteX29" fmla="*/ 746958 w 1602494"/>
                    <a:gd name="connsiteY29" fmla="*/ 2383206 h 3450894"/>
                    <a:gd name="connsiteX30" fmla="*/ 738487 w 1602494"/>
                    <a:gd name="connsiteY30" fmla="*/ 2376404 h 3450894"/>
                    <a:gd name="connsiteX31" fmla="*/ 738487 w 1602494"/>
                    <a:gd name="connsiteY31" fmla="*/ 2364597 h 3450894"/>
                    <a:gd name="connsiteX32" fmla="*/ 726551 w 1602494"/>
                    <a:gd name="connsiteY32" fmla="*/ 2362928 h 3450894"/>
                    <a:gd name="connsiteX33" fmla="*/ 716412 w 1602494"/>
                    <a:gd name="connsiteY33" fmla="*/ 2357795 h 3450894"/>
                    <a:gd name="connsiteX34" fmla="*/ 704476 w 1602494"/>
                    <a:gd name="connsiteY34" fmla="*/ 2361131 h 3450894"/>
                    <a:gd name="connsiteX35" fmla="*/ 682401 w 1602494"/>
                    <a:gd name="connsiteY35" fmla="*/ 2371399 h 3450894"/>
                    <a:gd name="connsiteX36" fmla="*/ 673930 w 1602494"/>
                    <a:gd name="connsiteY36" fmla="*/ 2361131 h 3450894"/>
                    <a:gd name="connsiteX37" fmla="*/ 672262 w 1602494"/>
                    <a:gd name="connsiteY37" fmla="*/ 2349324 h 3450894"/>
                    <a:gd name="connsiteX38" fmla="*/ 668797 w 1602494"/>
                    <a:gd name="connsiteY38" fmla="*/ 2339056 h 3450894"/>
                    <a:gd name="connsiteX39" fmla="*/ 658658 w 1602494"/>
                    <a:gd name="connsiteY39" fmla="*/ 2330586 h 3450894"/>
                    <a:gd name="connsiteX40" fmla="*/ 646722 w 1602494"/>
                    <a:gd name="connsiteY40" fmla="*/ 2328917 h 3450894"/>
                    <a:gd name="connsiteX41" fmla="*/ 634914 w 1602494"/>
                    <a:gd name="connsiteY41" fmla="*/ 2323783 h 3450894"/>
                    <a:gd name="connsiteX42" fmla="*/ 626444 w 1602494"/>
                    <a:gd name="connsiteY42" fmla="*/ 2315313 h 3450894"/>
                    <a:gd name="connsiteX43" fmla="*/ 597566 w 1602494"/>
                    <a:gd name="connsiteY43" fmla="*/ 2277965 h 3450894"/>
                    <a:gd name="connsiteX44" fmla="*/ 590764 w 1602494"/>
                    <a:gd name="connsiteY44" fmla="*/ 2267826 h 3450894"/>
                    <a:gd name="connsiteX45" fmla="*/ 572026 w 1602494"/>
                    <a:gd name="connsiteY45" fmla="*/ 2254221 h 3450894"/>
                    <a:gd name="connsiteX46" fmla="*/ 565224 w 1602494"/>
                    <a:gd name="connsiteY46" fmla="*/ 2244082 h 3450894"/>
                    <a:gd name="connsiteX47" fmla="*/ 565224 w 1602494"/>
                    <a:gd name="connsiteY47" fmla="*/ 2232146 h 3450894"/>
                    <a:gd name="connsiteX48" fmla="*/ 573823 w 1602494"/>
                    <a:gd name="connsiteY48" fmla="*/ 2223676 h 3450894"/>
                    <a:gd name="connsiteX49" fmla="*/ 572026 w 1602494"/>
                    <a:gd name="connsiteY49" fmla="*/ 2199932 h 3450894"/>
                    <a:gd name="connsiteX50" fmla="*/ 567021 w 1602494"/>
                    <a:gd name="connsiteY50" fmla="*/ 2189793 h 3450894"/>
                    <a:gd name="connsiteX51" fmla="*/ 556753 w 1602494"/>
                    <a:gd name="connsiteY51" fmla="*/ 2182991 h 3450894"/>
                    <a:gd name="connsiteX52" fmla="*/ 555085 w 1602494"/>
                    <a:gd name="connsiteY52" fmla="*/ 2171055 h 3450894"/>
                    <a:gd name="connsiteX53" fmla="*/ 555085 w 1602494"/>
                    <a:gd name="connsiteY53" fmla="*/ 2159119 h 3450894"/>
                    <a:gd name="connsiteX54" fmla="*/ 549951 w 1602494"/>
                    <a:gd name="connsiteY54" fmla="*/ 2143846 h 3450894"/>
                    <a:gd name="connsiteX55" fmla="*/ 538143 w 1602494"/>
                    <a:gd name="connsiteY55" fmla="*/ 2143846 h 3450894"/>
                    <a:gd name="connsiteX56" fmla="*/ 510935 w 1602494"/>
                    <a:gd name="connsiteY56" fmla="*/ 2121771 h 3450894"/>
                    <a:gd name="connsiteX57" fmla="*/ 500795 w 1602494"/>
                    <a:gd name="connsiteY57" fmla="*/ 2118434 h 3450894"/>
                    <a:gd name="connsiteX58" fmla="*/ 488860 w 1602494"/>
                    <a:gd name="connsiteY58" fmla="*/ 2120103 h 3450894"/>
                    <a:gd name="connsiteX59" fmla="*/ 477052 w 1602494"/>
                    <a:gd name="connsiteY59" fmla="*/ 2121771 h 3450894"/>
                    <a:gd name="connsiteX60" fmla="*/ 466784 w 1602494"/>
                    <a:gd name="connsiteY60" fmla="*/ 2126905 h 3450894"/>
                    <a:gd name="connsiteX61" fmla="*/ 459982 w 1602494"/>
                    <a:gd name="connsiteY61" fmla="*/ 2135376 h 3450894"/>
                    <a:gd name="connsiteX62" fmla="*/ 449843 w 1602494"/>
                    <a:gd name="connsiteY62" fmla="*/ 2138841 h 3450894"/>
                    <a:gd name="connsiteX63" fmla="*/ 441372 w 1602494"/>
                    <a:gd name="connsiteY63" fmla="*/ 2148980 h 3450894"/>
                    <a:gd name="connsiteX64" fmla="*/ 432902 w 1602494"/>
                    <a:gd name="connsiteY64" fmla="*/ 2154114 h 3450894"/>
                    <a:gd name="connsiteX65" fmla="*/ 427768 w 1602494"/>
                    <a:gd name="connsiteY65" fmla="*/ 2125236 h 3450894"/>
                    <a:gd name="connsiteX66" fmla="*/ 422634 w 1602494"/>
                    <a:gd name="connsiteY66" fmla="*/ 2123568 h 3450894"/>
                    <a:gd name="connsiteX67" fmla="*/ 409158 w 1602494"/>
                    <a:gd name="connsiteY67" fmla="*/ 2116766 h 3450894"/>
                    <a:gd name="connsiteX68" fmla="*/ 376816 w 1602494"/>
                    <a:gd name="connsiteY68" fmla="*/ 2125236 h 3450894"/>
                    <a:gd name="connsiteX69" fmla="*/ 366677 w 1602494"/>
                    <a:gd name="connsiteY69" fmla="*/ 2116766 h 3450894"/>
                    <a:gd name="connsiteX70" fmla="*/ 356538 w 1602494"/>
                    <a:gd name="connsiteY70" fmla="*/ 2113301 h 3450894"/>
                    <a:gd name="connsiteX71" fmla="*/ 332666 w 1602494"/>
                    <a:gd name="connsiteY71" fmla="*/ 2121771 h 3450894"/>
                    <a:gd name="connsiteX72" fmla="*/ 329329 w 1602494"/>
                    <a:gd name="connsiteY72" fmla="*/ 2111632 h 3450894"/>
                    <a:gd name="connsiteX73" fmla="*/ 322527 w 1602494"/>
                    <a:gd name="connsiteY73" fmla="*/ 2077749 h 3450894"/>
                    <a:gd name="connsiteX74" fmla="*/ 315725 w 1602494"/>
                    <a:gd name="connsiteY74" fmla="*/ 2069150 h 3450894"/>
                    <a:gd name="connsiteX75" fmla="*/ 310591 w 1602494"/>
                    <a:gd name="connsiteY75" fmla="*/ 2057343 h 3450894"/>
                    <a:gd name="connsiteX76" fmla="*/ 286847 w 1602494"/>
                    <a:gd name="connsiteY76" fmla="*/ 2031931 h 3450894"/>
                    <a:gd name="connsiteX77" fmla="*/ 285179 w 1602494"/>
                    <a:gd name="connsiteY77" fmla="*/ 2021663 h 3450894"/>
                    <a:gd name="connsiteX78" fmla="*/ 275040 w 1602494"/>
                    <a:gd name="connsiteY78" fmla="*/ 2016530 h 3450894"/>
                    <a:gd name="connsiteX79" fmla="*/ 263104 w 1602494"/>
                    <a:gd name="connsiteY79" fmla="*/ 2014861 h 3450894"/>
                    <a:gd name="connsiteX80" fmla="*/ 266569 w 1602494"/>
                    <a:gd name="connsiteY80" fmla="*/ 1992786 h 3450894"/>
                    <a:gd name="connsiteX81" fmla="*/ 266569 w 1602494"/>
                    <a:gd name="connsiteY81" fmla="*/ 1970711 h 3450894"/>
                    <a:gd name="connsiteX82" fmla="*/ 263104 w 1602494"/>
                    <a:gd name="connsiteY82" fmla="*/ 1960572 h 3450894"/>
                    <a:gd name="connsiteX83" fmla="*/ 256302 w 1602494"/>
                    <a:gd name="connsiteY83" fmla="*/ 1952101 h 3450894"/>
                    <a:gd name="connsiteX84" fmla="*/ 246162 w 1602494"/>
                    <a:gd name="connsiteY84" fmla="*/ 1946967 h 3450894"/>
                    <a:gd name="connsiteX85" fmla="*/ 239360 w 1602494"/>
                    <a:gd name="connsiteY85" fmla="*/ 1938497 h 3450894"/>
                    <a:gd name="connsiteX86" fmla="*/ 229221 w 1602494"/>
                    <a:gd name="connsiteY86" fmla="*/ 1930026 h 3450894"/>
                    <a:gd name="connsiteX87" fmla="*/ 225756 w 1602494"/>
                    <a:gd name="connsiteY87" fmla="*/ 1921556 h 3450894"/>
                    <a:gd name="connsiteX88" fmla="*/ 229221 w 1602494"/>
                    <a:gd name="connsiteY88" fmla="*/ 1911288 h 3450894"/>
                    <a:gd name="connsiteX89" fmla="*/ 235895 w 1602494"/>
                    <a:gd name="connsiteY89" fmla="*/ 1889341 h 3450894"/>
                    <a:gd name="connsiteX90" fmla="*/ 246162 w 1602494"/>
                    <a:gd name="connsiteY90" fmla="*/ 1884208 h 3450894"/>
                    <a:gd name="connsiteX91" fmla="*/ 241029 w 1602494"/>
                    <a:gd name="connsiteY91" fmla="*/ 1873940 h 3450894"/>
                    <a:gd name="connsiteX92" fmla="*/ 239360 w 1602494"/>
                    <a:gd name="connsiteY92" fmla="*/ 1863801 h 3450894"/>
                    <a:gd name="connsiteX93" fmla="*/ 213820 w 1602494"/>
                    <a:gd name="connsiteY93" fmla="*/ 1843395 h 3450894"/>
                    <a:gd name="connsiteX94" fmla="*/ 207146 w 1602494"/>
                    <a:gd name="connsiteY94" fmla="*/ 1823116 h 3450894"/>
                    <a:gd name="connsiteX95" fmla="*/ 195210 w 1602494"/>
                    <a:gd name="connsiteY95" fmla="*/ 1821320 h 3450894"/>
                    <a:gd name="connsiteX96" fmla="*/ 185071 w 1602494"/>
                    <a:gd name="connsiteY96" fmla="*/ 1790774 h 3450894"/>
                    <a:gd name="connsiteX97" fmla="*/ 166333 w 1602494"/>
                    <a:gd name="connsiteY97" fmla="*/ 1763693 h 3450894"/>
                    <a:gd name="connsiteX98" fmla="*/ 164664 w 1602494"/>
                    <a:gd name="connsiteY98" fmla="*/ 1753426 h 3450894"/>
                    <a:gd name="connsiteX99" fmla="*/ 173135 w 1602494"/>
                    <a:gd name="connsiteY99" fmla="*/ 1744955 h 3450894"/>
                    <a:gd name="connsiteX100" fmla="*/ 210483 w 1602494"/>
                    <a:gd name="connsiteY100" fmla="*/ 1728014 h 3450894"/>
                    <a:gd name="connsiteX101" fmla="*/ 220622 w 1602494"/>
                    <a:gd name="connsiteY101" fmla="*/ 1721212 h 3450894"/>
                    <a:gd name="connsiteX102" fmla="*/ 239360 w 1602494"/>
                    <a:gd name="connsiteY102" fmla="*/ 1682195 h 3450894"/>
                    <a:gd name="connsiteX103" fmla="*/ 235895 w 1602494"/>
                    <a:gd name="connsiteY103" fmla="*/ 1663457 h 3450894"/>
                    <a:gd name="connsiteX104" fmla="*/ 227424 w 1602494"/>
                    <a:gd name="connsiteY104" fmla="*/ 1653318 h 3450894"/>
                    <a:gd name="connsiteX105" fmla="*/ 212151 w 1602494"/>
                    <a:gd name="connsiteY105" fmla="*/ 1644848 h 3450894"/>
                    <a:gd name="connsiteX106" fmla="*/ 208814 w 1602494"/>
                    <a:gd name="connsiteY106" fmla="*/ 1643179 h 3450894"/>
                    <a:gd name="connsiteX107" fmla="*/ 208814 w 1602494"/>
                    <a:gd name="connsiteY107" fmla="*/ 1634708 h 3450894"/>
                    <a:gd name="connsiteX108" fmla="*/ 202012 w 1602494"/>
                    <a:gd name="connsiteY108" fmla="*/ 1615970 h 3450894"/>
                    <a:gd name="connsiteX109" fmla="*/ 203681 w 1602494"/>
                    <a:gd name="connsiteY109" fmla="*/ 1604163 h 3450894"/>
                    <a:gd name="connsiteX110" fmla="*/ 213820 w 1602494"/>
                    <a:gd name="connsiteY110" fmla="*/ 1605831 h 3450894"/>
                    <a:gd name="connsiteX111" fmla="*/ 224087 w 1602494"/>
                    <a:gd name="connsiteY111" fmla="*/ 1612633 h 3450894"/>
                    <a:gd name="connsiteX112" fmla="*/ 229221 w 1602494"/>
                    <a:gd name="connsiteY112" fmla="*/ 1605831 h 3450894"/>
                    <a:gd name="connsiteX113" fmla="*/ 232558 w 1602494"/>
                    <a:gd name="connsiteY113" fmla="*/ 1593895 h 3450894"/>
                    <a:gd name="connsiteX114" fmla="*/ 239360 w 1602494"/>
                    <a:gd name="connsiteY114" fmla="*/ 1587093 h 3450894"/>
                    <a:gd name="connsiteX115" fmla="*/ 251168 w 1602494"/>
                    <a:gd name="connsiteY115" fmla="*/ 1592227 h 3450894"/>
                    <a:gd name="connsiteX116" fmla="*/ 266569 w 1602494"/>
                    <a:gd name="connsiteY116" fmla="*/ 1578622 h 3450894"/>
                    <a:gd name="connsiteX117" fmla="*/ 273243 w 1602494"/>
                    <a:gd name="connsiteY117" fmla="*/ 1560013 h 3450894"/>
                    <a:gd name="connsiteX118" fmla="*/ 297115 w 1602494"/>
                    <a:gd name="connsiteY118" fmla="*/ 1556547 h 3450894"/>
                    <a:gd name="connsiteX119" fmla="*/ 308922 w 1602494"/>
                    <a:gd name="connsiteY119" fmla="*/ 1558216 h 3450894"/>
                    <a:gd name="connsiteX120" fmla="*/ 332666 w 1602494"/>
                    <a:gd name="connsiteY120" fmla="*/ 1558216 h 3450894"/>
                    <a:gd name="connsiteX121" fmla="*/ 342933 w 1602494"/>
                    <a:gd name="connsiteY121" fmla="*/ 1556547 h 3450894"/>
                    <a:gd name="connsiteX122" fmla="*/ 349735 w 1602494"/>
                    <a:gd name="connsiteY122" fmla="*/ 1549745 h 3450894"/>
                    <a:gd name="connsiteX123" fmla="*/ 346270 w 1602494"/>
                    <a:gd name="connsiteY123" fmla="*/ 1542943 h 3450894"/>
                    <a:gd name="connsiteX124" fmla="*/ 329329 w 1602494"/>
                    <a:gd name="connsiteY124" fmla="*/ 1541274 h 3450894"/>
                    <a:gd name="connsiteX125" fmla="*/ 327660 w 1602494"/>
                    <a:gd name="connsiteY125" fmla="*/ 1529467 h 3450894"/>
                    <a:gd name="connsiteX126" fmla="*/ 312388 w 1602494"/>
                    <a:gd name="connsiteY126" fmla="*/ 1524333 h 3450894"/>
                    <a:gd name="connsiteX127" fmla="*/ 300452 w 1602494"/>
                    <a:gd name="connsiteY127" fmla="*/ 1522665 h 3450894"/>
                    <a:gd name="connsiteX128" fmla="*/ 264772 w 1602494"/>
                    <a:gd name="connsiteY128" fmla="*/ 1534472 h 3450894"/>
                    <a:gd name="connsiteX129" fmla="*/ 230889 w 1602494"/>
                    <a:gd name="connsiteY129" fmla="*/ 1517531 h 3450894"/>
                    <a:gd name="connsiteX130" fmla="*/ 224087 w 1602494"/>
                    <a:gd name="connsiteY130" fmla="*/ 1519199 h 3450894"/>
                    <a:gd name="connsiteX131" fmla="*/ 215617 w 1602494"/>
                    <a:gd name="connsiteY131" fmla="*/ 1509060 h 3450894"/>
                    <a:gd name="connsiteX132" fmla="*/ 212151 w 1602494"/>
                    <a:gd name="connsiteY132" fmla="*/ 1490322 h 3450894"/>
                    <a:gd name="connsiteX133" fmla="*/ 217285 w 1602494"/>
                    <a:gd name="connsiteY133" fmla="*/ 1492119 h 3450894"/>
                    <a:gd name="connsiteX134" fmla="*/ 224087 w 1602494"/>
                    <a:gd name="connsiteY134" fmla="*/ 1500590 h 3450894"/>
                    <a:gd name="connsiteX135" fmla="*/ 222419 w 1602494"/>
                    <a:gd name="connsiteY135" fmla="*/ 1470044 h 3450894"/>
                    <a:gd name="connsiteX136" fmla="*/ 218954 w 1602494"/>
                    <a:gd name="connsiteY136" fmla="*/ 1463242 h 3450894"/>
                    <a:gd name="connsiteX137" fmla="*/ 198547 w 1602494"/>
                    <a:gd name="connsiteY137" fmla="*/ 1480183 h 3450894"/>
                    <a:gd name="connsiteX138" fmla="*/ 188408 w 1602494"/>
                    <a:gd name="connsiteY138" fmla="*/ 1497124 h 3450894"/>
                    <a:gd name="connsiteX139" fmla="*/ 164664 w 1602494"/>
                    <a:gd name="connsiteY139" fmla="*/ 1498921 h 3450894"/>
                    <a:gd name="connsiteX140" fmla="*/ 156194 w 1602494"/>
                    <a:gd name="connsiteY140" fmla="*/ 1498921 h 3450894"/>
                    <a:gd name="connsiteX141" fmla="*/ 176600 w 1602494"/>
                    <a:gd name="connsiteY141" fmla="*/ 1483648 h 3450894"/>
                    <a:gd name="connsiteX142" fmla="*/ 195210 w 1602494"/>
                    <a:gd name="connsiteY142" fmla="*/ 1456440 h 3450894"/>
                    <a:gd name="connsiteX143" fmla="*/ 242697 w 1602494"/>
                    <a:gd name="connsiteY143" fmla="*/ 1385081 h 3450894"/>
                    <a:gd name="connsiteX144" fmla="*/ 261435 w 1602494"/>
                    <a:gd name="connsiteY144" fmla="*/ 1356332 h 3450894"/>
                    <a:gd name="connsiteX145" fmla="*/ 278377 w 1602494"/>
                    <a:gd name="connsiteY145" fmla="*/ 1320652 h 3450894"/>
                    <a:gd name="connsiteX146" fmla="*/ 293650 w 1602494"/>
                    <a:gd name="connsiteY146" fmla="*/ 1290107 h 3450894"/>
                    <a:gd name="connsiteX147" fmla="*/ 307254 w 1602494"/>
                    <a:gd name="connsiteY147" fmla="*/ 1257764 h 3450894"/>
                    <a:gd name="connsiteX148" fmla="*/ 330997 w 1602494"/>
                    <a:gd name="connsiteY148" fmla="*/ 1201806 h 3450894"/>
                    <a:gd name="connsiteX149" fmla="*/ 339468 w 1602494"/>
                    <a:gd name="connsiteY149" fmla="*/ 1154320 h 3450894"/>
                    <a:gd name="connsiteX150" fmla="*/ 330997 w 1602494"/>
                    <a:gd name="connsiteY150" fmla="*/ 1110169 h 3450894"/>
                    <a:gd name="connsiteX151" fmla="*/ 310591 w 1602494"/>
                    <a:gd name="connsiteY151" fmla="*/ 1099902 h 3450894"/>
                    <a:gd name="connsiteX152" fmla="*/ 290312 w 1602494"/>
                    <a:gd name="connsiteY152" fmla="*/ 1076158 h 3450894"/>
                    <a:gd name="connsiteX153" fmla="*/ 261435 w 1602494"/>
                    <a:gd name="connsiteY153" fmla="*/ 1064351 h 3450894"/>
                    <a:gd name="connsiteX154" fmla="*/ 237692 w 1602494"/>
                    <a:gd name="connsiteY154" fmla="*/ 1033805 h 3450894"/>
                    <a:gd name="connsiteX155" fmla="*/ 246162 w 1602494"/>
                    <a:gd name="connsiteY155" fmla="*/ 996457 h 3450894"/>
                    <a:gd name="connsiteX156" fmla="*/ 242697 w 1602494"/>
                    <a:gd name="connsiteY156" fmla="*/ 953976 h 3450894"/>
                    <a:gd name="connsiteX157" fmla="*/ 210483 w 1602494"/>
                    <a:gd name="connsiteY157" fmla="*/ 925098 h 3450894"/>
                    <a:gd name="connsiteX158" fmla="*/ 195210 w 1602494"/>
                    <a:gd name="connsiteY158" fmla="*/ 887750 h 3450894"/>
                    <a:gd name="connsiteX159" fmla="*/ 171466 w 1602494"/>
                    <a:gd name="connsiteY159" fmla="*/ 865675 h 3450894"/>
                    <a:gd name="connsiteX160" fmla="*/ 162996 w 1602494"/>
                    <a:gd name="connsiteY160" fmla="*/ 823322 h 3450894"/>
                    <a:gd name="connsiteX161" fmla="*/ 161199 w 1602494"/>
                    <a:gd name="connsiteY161" fmla="*/ 782509 h 3450894"/>
                    <a:gd name="connsiteX162" fmla="*/ 162996 w 1602494"/>
                    <a:gd name="connsiteY162" fmla="*/ 735022 h 3450894"/>
                    <a:gd name="connsiteX163" fmla="*/ 142589 w 1602494"/>
                    <a:gd name="connsiteY163" fmla="*/ 702808 h 3450894"/>
                    <a:gd name="connsiteX164" fmla="*/ 122183 w 1602494"/>
                    <a:gd name="connsiteY164" fmla="*/ 678936 h 3450894"/>
                    <a:gd name="connsiteX165" fmla="*/ 105241 w 1602494"/>
                    <a:gd name="connsiteY165" fmla="*/ 645053 h 3450894"/>
                    <a:gd name="connsiteX166" fmla="*/ 89968 w 1602494"/>
                    <a:gd name="connsiteY166" fmla="*/ 594101 h 3450894"/>
                    <a:gd name="connsiteX167" fmla="*/ 98439 w 1602494"/>
                    <a:gd name="connsiteY167" fmla="*/ 548283 h 3450894"/>
                    <a:gd name="connsiteX168" fmla="*/ 101905 w 1602494"/>
                    <a:gd name="connsiteY168" fmla="*/ 488860 h 3450894"/>
                    <a:gd name="connsiteX169" fmla="*/ 74696 w 1602494"/>
                    <a:gd name="connsiteY169" fmla="*/ 461651 h 3450894"/>
                    <a:gd name="connsiteX170" fmla="*/ 47487 w 1602494"/>
                    <a:gd name="connsiteY170" fmla="*/ 441373 h 3450894"/>
                    <a:gd name="connsiteX171" fmla="*/ 16941 w 1602494"/>
                    <a:gd name="connsiteY171" fmla="*/ 431105 h 3450894"/>
                    <a:gd name="connsiteX172" fmla="*/ 0 w 1602494"/>
                    <a:gd name="connsiteY172" fmla="*/ 383618 h 3450894"/>
                    <a:gd name="connsiteX173" fmla="*/ 1669 w 1602494"/>
                    <a:gd name="connsiteY173" fmla="*/ 341136 h 3450894"/>
                    <a:gd name="connsiteX174" fmla="*/ 18610 w 1602494"/>
                    <a:gd name="connsiteY174" fmla="*/ 319061 h 3450894"/>
                    <a:gd name="connsiteX175" fmla="*/ 27209 w 1602494"/>
                    <a:gd name="connsiteY175" fmla="*/ 288516 h 3450894"/>
                    <a:gd name="connsiteX176" fmla="*/ 52621 w 1602494"/>
                    <a:gd name="connsiteY176" fmla="*/ 266441 h 3450894"/>
                    <a:gd name="connsiteX177" fmla="*/ 57754 w 1602494"/>
                    <a:gd name="connsiteY177" fmla="*/ 237692 h 3450894"/>
                    <a:gd name="connsiteX178" fmla="*/ 71230 w 1602494"/>
                    <a:gd name="connsiteY178" fmla="*/ 235895 h 3450894"/>
                    <a:gd name="connsiteX179" fmla="*/ 86503 w 1602494"/>
                    <a:gd name="connsiteY179" fmla="*/ 235895 h 3450894"/>
                    <a:gd name="connsiteX180" fmla="*/ 91637 w 1602494"/>
                    <a:gd name="connsiteY180" fmla="*/ 205349 h 3450894"/>
                    <a:gd name="connsiteX181" fmla="*/ 88300 w 1602494"/>
                    <a:gd name="connsiteY181" fmla="*/ 203681 h 3450894"/>
                    <a:gd name="connsiteX182" fmla="*/ 100108 w 1602494"/>
                    <a:gd name="connsiteY182" fmla="*/ 205349 h 3450894"/>
                    <a:gd name="connsiteX183" fmla="*/ 108578 w 1602494"/>
                    <a:gd name="connsiteY183" fmla="*/ 207146 h 3450894"/>
                    <a:gd name="connsiteX184" fmla="*/ 115380 w 1602494"/>
                    <a:gd name="connsiteY184" fmla="*/ 208815 h 3450894"/>
                    <a:gd name="connsiteX185" fmla="*/ 120514 w 1602494"/>
                    <a:gd name="connsiteY185" fmla="*/ 213820 h 3450894"/>
                    <a:gd name="connsiteX186" fmla="*/ 128985 w 1602494"/>
                    <a:gd name="connsiteY186" fmla="*/ 212151 h 3450894"/>
                    <a:gd name="connsiteX187" fmla="*/ 132450 w 1602494"/>
                    <a:gd name="connsiteY187" fmla="*/ 205349 h 3450894"/>
                    <a:gd name="connsiteX188" fmla="*/ 127316 w 1602494"/>
                    <a:gd name="connsiteY188" fmla="*/ 195210 h 3450894"/>
                    <a:gd name="connsiteX189" fmla="*/ 127316 w 1602494"/>
                    <a:gd name="connsiteY189" fmla="*/ 188408 h 3450894"/>
                    <a:gd name="connsiteX190" fmla="*/ 134119 w 1602494"/>
                    <a:gd name="connsiteY190" fmla="*/ 193542 h 3450894"/>
                    <a:gd name="connsiteX191" fmla="*/ 140921 w 1602494"/>
                    <a:gd name="connsiteY191" fmla="*/ 190076 h 3450894"/>
                    <a:gd name="connsiteX192" fmla="*/ 137456 w 1602494"/>
                    <a:gd name="connsiteY192" fmla="*/ 176600 h 3450894"/>
                    <a:gd name="connsiteX193" fmla="*/ 130653 w 1602494"/>
                    <a:gd name="connsiteY193" fmla="*/ 169798 h 3450894"/>
                    <a:gd name="connsiteX194" fmla="*/ 135787 w 1602494"/>
                    <a:gd name="connsiteY194" fmla="*/ 171467 h 3450894"/>
                    <a:gd name="connsiteX195" fmla="*/ 147723 w 1602494"/>
                    <a:gd name="connsiteY195" fmla="*/ 171467 h 3450894"/>
                    <a:gd name="connsiteX196" fmla="*/ 161199 w 1602494"/>
                    <a:gd name="connsiteY196" fmla="*/ 176600 h 3450894"/>
                    <a:gd name="connsiteX197" fmla="*/ 164664 w 1602494"/>
                    <a:gd name="connsiteY197" fmla="*/ 179937 h 3450894"/>
                    <a:gd name="connsiteX198" fmla="*/ 171466 w 1602494"/>
                    <a:gd name="connsiteY198" fmla="*/ 183274 h 3450894"/>
                    <a:gd name="connsiteX199" fmla="*/ 178269 w 1602494"/>
                    <a:gd name="connsiteY199" fmla="*/ 181606 h 3450894"/>
                    <a:gd name="connsiteX200" fmla="*/ 185071 w 1602494"/>
                    <a:gd name="connsiteY200" fmla="*/ 181606 h 3450894"/>
                    <a:gd name="connsiteX201" fmla="*/ 186739 w 1602494"/>
                    <a:gd name="connsiteY201" fmla="*/ 183274 h 3450894"/>
                    <a:gd name="connsiteX202" fmla="*/ 191873 w 1602494"/>
                    <a:gd name="connsiteY202" fmla="*/ 181606 h 3450894"/>
                    <a:gd name="connsiteX203" fmla="*/ 196879 w 1602494"/>
                    <a:gd name="connsiteY203" fmla="*/ 183274 h 3450894"/>
                    <a:gd name="connsiteX204" fmla="*/ 196879 w 1602494"/>
                    <a:gd name="connsiteY204" fmla="*/ 191873 h 3450894"/>
                    <a:gd name="connsiteX205" fmla="*/ 191873 w 1602494"/>
                    <a:gd name="connsiteY205" fmla="*/ 207146 h 3450894"/>
                    <a:gd name="connsiteX206" fmla="*/ 185071 w 1602494"/>
                    <a:gd name="connsiteY206" fmla="*/ 207146 h 3450894"/>
                    <a:gd name="connsiteX207" fmla="*/ 174803 w 1602494"/>
                    <a:gd name="connsiteY207" fmla="*/ 208815 h 3450894"/>
                    <a:gd name="connsiteX208" fmla="*/ 168001 w 1602494"/>
                    <a:gd name="connsiteY208" fmla="*/ 205349 h 3450894"/>
                    <a:gd name="connsiteX209" fmla="*/ 162996 w 1602494"/>
                    <a:gd name="connsiteY209" fmla="*/ 207146 h 3450894"/>
                    <a:gd name="connsiteX210" fmla="*/ 156194 w 1602494"/>
                    <a:gd name="connsiteY210" fmla="*/ 203681 h 3450894"/>
                    <a:gd name="connsiteX211" fmla="*/ 151060 w 1602494"/>
                    <a:gd name="connsiteY211" fmla="*/ 193542 h 3450894"/>
                    <a:gd name="connsiteX212" fmla="*/ 149391 w 1602494"/>
                    <a:gd name="connsiteY212" fmla="*/ 208815 h 3450894"/>
                    <a:gd name="connsiteX213" fmla="*/ 151060 w 1602494"/>
                    <a:gd name="connsiteY213" fmla="*/ 220622 h 3450894"/>
                    <a:gd name="connsiteX214" fmla="*/ 164664 w 1602494"/>
                    <a:gd name="connsiteY214" fmla="*/ 215617 h 3450894"/>
                    <a:gd name="connsiteX215" fmla="*/ 169798 w 1602494"/>
                    <a:gd name="connsiteY215" fmla="*/ 220622 h 3450894"/>
                    <a:gd name="connsiteX216" fmla="*/ 171466 w 1602494"/>
                    <a:gd name="connsiteY216" fmla="*/ 225756 h 3450894"/>
                    <a:gd name="connsiteX217" fmla="*/ 171466 w 1602494"/>
                    <a:gd name="connsiteY217" fmla="*/ 232558 h 3450894"/>
                    <a:gd name="connsiteX218" fmla="*/ 178269 w 1602494"/>
                    <a:gd name="connsiteY218" fmla="*/ 227424 h 3450894"/>
                    <a:gd name="connsiteX219" fmla="*/ 183274 w 1602494"/>
                    <a:gd name="connsiteY219" fmla="*/ 224087 h 3450894"/>
                    <a:gd name="connsiteX220" fmla="*/ 190076 w 1602494"/>
                    <a:gd name="connsiteY220" fmla="*/ 222419 h 3450894"/>
                    <a:gd name="connsiteX221" fmla="*/ 191873 w 1602494"/>
                    <a:gd name="connsiteY221" fmla="*/ 224087 h 3450894"/>
                    <a:gd name="connsiteX222" fmla="*/ 193542 w 1602494"/>
                    <a:gd name="connsiteY222" fmla="*/ 232558 h 3450894"/>
                    <a:gd name="connsiteX223" fmla="*/ 196879 w 1602494"/>
                    <a:gd name="connsiteY223" fmla="*/ 227424 h 3450894"/>
                    <a:gd name="connsiteX224" fmla="*/ 202012 w 1602494"/>
                    <a:gd name="connsiteY224" fmla="*/ 224087 h 3450894"/>
                    <a:gd name="connsiteX225" fmla="*/ 202012 w 1602494"/>
                    <a:gd name="connsiteY225" fmla="*/ 242697 h 3450894"/>
                    <a:gd name="connsiteX226" fmla="*/ 208814 w 1602494"/>
                    <a:gd name="connsiteY226" fmla="*/ 234226 h 3450894"/>
                    <a:gd name="connsiteX227" fmla="*/ 215617 w 1602494"/>
                    <a:gd name="connsiteY227" fmla="*/ 224087 h 3450894"/>
                    <a:gd name="connsiteX228" fmla="*/ 218954 w 1602494"/>
                    <a:gd name="connsiteY228" fmla="*/ 225756 h 3450894"/>
                    <a:gd name="connsiteX229" fmla="*/ 218954 w 1602494"/>
                    <a:gd name="connsiteY229" fmla="*/ 237692 h 3450894"/>
                    <a:gd name="connsiteX230" fmla="*/ 224087 w 1602494"/>
                    <a:gd name="connsiteY230" fmla="*/ 239360 h 3450894"/>
                    <a:gd name="connsiteX231" fmla="*/ 227424 w 1602494"/>
                    <a:gd name="connsiteY231" fmla="*/ 244494 h 3450894"/>
                    <a:gd name="connsiteX232" fmla="*/ 229221 w 1602494"/>
                    <a:gd name="connsiteY232" fmla="*/ 246162 h 3450894"/>
                    <a:gd name="connsiteX233" fmla="*/ 234226 w 1602494"/>
                    <a:gd name="connsiteY233" fmla="*/ 239360 h 3450894"/>
                    <a:gd name="connsiteX234" fmla="*/ 242697 w 1602494"/>
                    <a:gd name="connsiteY234" fmla="*/ 237692 h 3450894"/>
                    <a:gd name="connsiteX235" fmla="*/ 249499 w 1602494"/>
                    <a:gd name="connsiteY235" fmla="*/ 234226 h 3450894"/>
                    <a:gd name="connsiteX236" fmla="*/ 251168 w 1602494"/>
                    <a:gd name="connsiteY236" fmla="*/ 227424 h 3450894"/>
                    <a:gd name="connsiteX237" fmla="*/ 266569 w 1602494"/>
                    <a:gd name="connsiteY237" fmla="*/ 230890 h 3450894"/>
                    <a:gd name="connsiteX238" fmla="*/ 276708 w 1602494"/>
                    <a:gd name="connsiteY238" fmla="*/ 229221 h 3450894"/>
                    <a:gd name="connsiteX239" fmla="*/ 288515 w 1602494"/>
                    <a:gd name="connsiteY239" fmla="*/ 229221 h 3450894"/>
                    <a:gd name="connsiteX240" fmla="*/ 300452 w 1602494"/>
                    <a:gd name="connsiteY240" fmla="*/ 227424 h 3450894"/>
                    <a:gd name="connsiteX241" fmla="*/ 308922 w 1602494"/>
                    <a:gd name="connsiteY241" fmla="*/ 229221 h 3450894"/>
                    <a:gd name="connsiteX242" fmla="*/ 317393 w 1602494"/>
                    <a:gd name="connsiteY242" fmla="*/ 230890 h 3450894"/>
                    <a:gd name="connsiteX243" fmla="*/ 322527 w 1602494"/>
                    <a:gd name="connsiteY243" fmla="*/ 229221 h 3450894"/>
                    <a:gd name="connsiteX244" fmla="*/ 324195 w 1602494"/>
                    <a:gd name="connsiteY244" fmla="*/ 224087 h 3450894"/>
                    <a:gd name="connsiteX245" fmla="*/ 320858 w 1602494"/>
                    <a:gd name="connsiteY245" fmla="*/ 220622 h 3450894"/>
                    <a:gd name="connsiteX246" fmla="*/ 351404 w 1602494"/>
                    <a:gd name="connsiteY246" fmla="*/ 217285 h 3450894"/>
                    <a:gd name="connsiteX247" fmla="*/ 420966 w 1602494"/>
                    <a:gd name="connsiteY247" fmla="*/ 232558 h 3450894"/>
                    <a:gd name="connsiteX248" fmla="*/ 485522 w 1602494"/>
                    <a:gd name="connsiteY248" fmla="*/ 259767 h 3450894"/>
                    <a:gd name="connsiteX249" fmla="*/ 524539 w 1602494"/>
                    <a:gd name="connsiteY249" fmla="*/ 291981 h 3450894"/>
                    <a:gd name="connsiteX250" fmla="*/ 551748 w 1602494"/>
                    <a:gd name="connsiteY250" fmla="*/ 286847 h 3450894"/>
                    <a:gd name="connsiteX251" fmla="*/ 612839 w 1602494"/>
                    <a:gd name="connsiteY251" fmla="*/ 302120 h 3450894"/>
                    <a:gd name="connsiteX252" fmla="*/ 675599 w 1602494"/>
                    <a:gd name="connsiteY252" fmla="*/ 327660 h 3450894"/>
                    <a:gd name="connsiteX253" fmla="*/ 714615 w 1602494"/>
                    <a:gd name="connsiteY253" fmla="*/ 375147 h 3450894"/>
                    <a:gd name="connsiteX254" fmla="*/ 740156 w 1602494"/>
                    <a:gd name="connsiteY254" fmla="*/ 439704 h 3450894"/>
                    <a:gd name="connsiteX255" fmla="*/ 721418 w 1602494"/>
                    <a:gd name="connsiteY255" fmla="*/ 497330 h 3450894"/>
                    <a:gd name="connsiteX256" fmla="*/ 675599 w 1602494"/>
                    <a:gd name="connsiteY256" fmla="*/ 551619 h 3450894"/>
                    <a:gd name="connsiteX257" fmla="*/ 616176 w 1602494"/>
                    <a:gd name="connsiteY257" fmla="*/ 583962 h 3450894"/>
                    <a:gd name="connsiteX258" fmla="*/ 549951 w 1602494"/>
                    <a:gd name="connsiteY258" fmla="*/ 582293 h 3450894"/>
                    <a:gd name="connsiteX259" fmla="*/ 492325 w 1602494"/>
                    <a:gd name="connsiteY259" fmla="*/ 588967 h 3450894"/>
                    <a:gd name="connsiteX260" fmla="*/ 439704 w 1602494"/>
                    <a:gd name="connsiteY260" fmla="*/ 592433 h 3450894"/>
                    <a:gd name="connsiteX261" fmla="*/ 375147 w 1602494"/>
                    <a:gd name="connsiteY261" fmla="*/ 575491 h 3450894"/>
                    <a:gd name="connsiteX262" fmla="*/ 303917 w 1602494"/>
                    <a:gd name="connsiteY262" fmla="*/ 570358 h 3450894"/>
                    <a:gd name="connsiteX263" fmla="*/ 242697 w 1602494"/>
                    <a:gd name="connsiteY263" fmla="*/ 538143 h 3450894"/>
                    <a:gd name="connsiteX264" fmla="*/ 232558 w 1602494"/>
                    <a:gd name="connsiteY264" fmla="*/ 556753 h 3450894"/>
                    <a:gd name="connsiteX265" fmla="*/ 291981 w 1602494"/>
                    <a:gd name="connsiteY265" fmla="*/ 597566 h 3450894"/>
                    <a:gd name="connsiteX266" fmla="*/ 324195 w 1602494"/>
                    <a:gd name="connsiteY266" fmla="*/ 617845 h 3450894"/>
                    <a:gd name="connsiteX267" fmla="*/ 337800 w 1602494"/>
                    <a:gd name="connsiteY267" fmla="*/ 617845 h 3450894"/>
                    <a:gd name="connsiteX268" fmla="*/ 347938 w 1602494"/>
                    <a:gd name="connsiteY268" fmla="*/ 636583 h 3450894"/>
                    <a:gd name="connsiteX269" fmla="*/ 376816 w 1602494"/>
                    <a:gd name="connsiteY269" fmla="*/ 639920 h 3450894"/>
                    <a:gd name="connsiteX270" fmla="*/ 419297 w 1602494"/>
                    <a:gd name="connsiteY270" fmla="*/ 660326 h 3450894"/>
                    <a:gd name="connsiteX271" fmla="*/ 432902 w 1602494"/>
                    <a:gd name="connsiteY271" fmla="*/ 680733 h 3450894"/>
                    <a:gd name="connsiteX272" fmla="*/ 446506 w 1602494"/>
                    <a:gd name="connsiteY272" fmla="*/ 736690 h 3450894"/>
                    <a:gd name="connsiteX273" fmla="*/ 431234 w 1602494"/>
                    <a:gd name="connsiteY273" fmla="*/ 746830 h 3450894"/>
                    <a:gd name="connsiteX274" fmla="*/ 431234 w 1602494"/>
                    <a:gd name="connsiteY274" fmla="*/ 755429 h 3450894"/>
                    <a:gd name="connsiteX275" fmla="*/ 475255 w 1602494"/>
                    <a:gd name="connsiteY275" fmla="*/ 809718 h 3450894"/>
                    <a:gd name="connsiteX276" fmla="*/ 493993 w 1602494"/>
                    <a:gd name="connsiteY276" fmla="*/ 858873 h 3450894"/>
                    <a:gd name="connsiteX277" fmla="*/ 509266 w 1602494"/>
                    <a:gd name="connsiteY277" fmla="*/ 872478 h 3450894"/>
                    <a:gd name="connsiteX278" fmla="*/ 533010 w 1602494"/>
                    <a:gd name="connsiteY278" fmla="*/ 875943 h 3450894"/>
                    <a:gd name="connsiteX279" fmla="*/ 546614 w 1602494"/>
                    <a:gd name="connsiteY279" fmla="*/ 864007 h 3450894"/>
                    <a:gd name="connsiteX280" fmla="*/ 592433 w 1602494"/>
                    <a:gd name="connsiteY280" fmla="*/ 896221 h 3450894"/>
                    <a:gd name="connsiteX281" fmla="*/ 677267 w 1602494"/>
                    <a:gd name="connsiteY281" fmla="*/ 903023 h 3450894"/>
                    <a:gd name="connsiteX282" fmla="*/ 690872 w 1602494"/>
                    <a:gd name="connsiteY282" fmla="*/ 877611 h 3450894"/>
                    <a:gd name="connsiteX283" fmla="*/ 711278 w 1602494"/>
                    <a:gd name="connsiteY283" fmla="*/ 877611 h 3450894"/>
                    <a:gd name="connsiteX284" fmla="*/ 673930 w 1602494"/>
                    <a:gd name="connsiteY284" fmla="*/ 811386 h 3450894"/>
                    <a:gd name="connsiteX285" fmla="*/ 639919 w 1602494"/>
                    <a:gd name="connsiteY285" fmla="*/ 835130 h 3450894"/>
                    <a:gd name="connsiteX286" fmla="*/ 568689 w 1602494"/>
                    <a:gd name="connsiteY286" fmla="*/ 784177 h 3450894"/>
                    <a:gd name="connsiteX287" fmla="*/ 578828 w 1602494"/>
                    <a:gd name="connsiteY287" fmla="*/ 774038 h 3450894"/>
                    <a:gd name="connsiteX288" fmla="*/ 583962 w 1602494"/>
                    <a:gd name="connsiteY288" fmla="*/ 748626 h 3450894"/>
                    <a:gd name="connsiteX289" fmla="*/ 578828 w 1602494"/>
                    <a:gd name="connsiteY289" fmla="*/ 731557 h 3450894"/>
                    <a:gd name="connsiteX290" fmla="*/ 617844 w 1602494"/>
                    <a:gd name="connsiteY290" fmla="*/ 735022 h 3450894"/>
                    <a:gd name="connsiteX291" fmla="*/ 639919 w 1602494"/>
                    <a:gd name="connsiteY291" fmla="*/ 741824 h 3450894"/>
                    <a:gd name="connsiteX292" fmla="*/ 643385 w 1602494"/>
                    <a:gd name="connsiteY292" fmla="*/ 753632 h 3450894"/>
                    <a:gd name="connsiteX293" fmla="*/ 680733 w 1602494"/>
                    <a:gd name="connsiteY293" fmla="*/ 751963 h 3450894"/>
                    <a:gd name="connsiteX294" fmla="*/ 763899 w 1602494"/>
                    <a:gd name="connsiteY294" fmla="*/ 760434 h 3450894"/>
                    <a:gd name="connsiteX295" fmla="*/ 813183 w 1602494"/>
                    <a:gd name="connsiteY295" fmla="*/ 743493 h 3450894"/>
                    <a:gd name="connsiteX296" fmla="*/ 823322 w 1602494"/>
                    <a:gd name="connsiteY296" fmla="*/ 728220 h 3450894"/>
                    <a:gd name="connsiteX297" fmla="*/ 765568 w 1602494"/>
                    <a:gd name="connsiteY297" fmla="*/ 678936 h 3450894"/>
                    <a:gd name="connsiteX298" fmla="*/ 740156 w 1602494"/>
                    <a:gd name="connsiteY298" fmla="*/ 655192 h 3450894"/>
                    <a:gd name="connsiteX299" fmla="*/ 721418 w 1602494"/>
                    <a:gd name="connsiteY299" fmla="*/ 621310 h 3450894"/>
                    <a:gd name="connsiteX300" fmla="*/ 748626 w 1602494"/>
                    <a:gd name="connsiteY300" fmla="*/ 582293 h 3450894"/>
                    <a:gd name="connsiteX301" fmla="*/ 753760 w 1602494"/>
                    <a:gd name="connsiteY301" fmla="*/ 555085 h 3450894"/>
                    <a:gd name="connsiteX302" fmla="*/ 787643 w 1602494"/>
                    <a:gd name="connsiteY302" fmla="*/ 521074 h 3450894"/>
                    <a:gd name="connsiteX303" fmla="*/ 804584 w 1602494"/>
                    <a:gd name="connsiteY303" fmla="*/ 463448 h 3450894"/>
                    <a:gd name="connsiteX304" fmla="*/ 813183 w 1602494"/>
                    <a:gd name="connsiteY304" fmla="*/ 449843 h 3450894"/>
                    <a:gd name="connsiteX305" fmla="*/ 860670 w 1602494"/>
                    <a:gd name="connsiteY305" fmla="*/ 446378 h 3450894"/>
                    <a:gd name="connsiteX306" fmla="*/ 889547 w 1602494"/>
                    <a:gd name="connsiteY306" fmla="*/ 451512 h 3450894"/>
                    <a:gd name="connsiteX307" fmla="*/ 894552 w 1602494"/>
                    <a:gd name="connsiteY307" fmla="*/ 477052 h 3450894"/>
                    <a:gd name="connsiteX308" fmla="*/ 911622 w 1602494"/>
                    <a:gd name="connsiteY308" fmla="*/ 456645 h 3450894"/>
                    <a:gd name="connsiteX309" fmla="*/ 935366 w 1602494"/>
                    <a:gd name="connsiteY309" fmla="*/ 485523 h 3450894"/>
                    <a:gd name="connsiteX310" fmla="*/ 938703 w 1602494"/>
                    <a:gd name="connsiteY310" fmla="*/ 473587 h 3450894"/>
                    <a:gd name="connsiteX311" fmla="*/ 916628 w 1602494"/>
                    <a:gd name="connsiteY311" fmla="*/ 437907 h 3450894"/>
                    <a:gd name="connsiteX312" fmla="*/ 923430 w 1602494"/>
                    <a:gd name="connsiteY312" fmla="*/ 400559 h 3450894"/>
                    <a:gd name="connsiteX313" fmla="*/ 884414 w 1602494"/>
                    <a:gd name="connsiteY313" fmla="*/ 329329 h 3450894"/>
                    <a:gd name="connsiteX314" fmla="*/ 850531 w 1602494"/>
                    <a:gd name="connsiteY314" fmla="*/ 330997 h 3450894"/>
                    <a:gd name="connsiteX315" fmla="*/ 838595 w 1602494"/>
                    <a:gd name="connsiteY315" fmla="*/ 298783 h 3450894"/>
                    <a:gd name="connsiteX316" fmla="*/ 840264 w 1602494"/>
                    <a:gd name="connsiteY316" fmla="*/ 259767 h 3450894"/>
                    <a:gd name="connsiteX317" fmla="*/ 806381 w 1602494"/>
                    <a:gd name="connsiteY317" fmla="*/ 185071 h 3450894"/>
                    <a:gd name="connsiteX318" fmla="*/ 748626 w 1602494"/>
                    <a:gd name="connsiteY318" fmla="*/ 161199 h 3450894"/>
                    <a:gd name="connsiteX319" fmla="*/ 738487 w 1602494"/>
                    <a:gd name="connsiteY319" fmla="*/ 151060 h 3450894"/>
                    <a:gd name="connsiteX320" fmla="*/ 787643 w 1602494"/>
                    <a:gd name="connsiteY320" fmla="*/ 152728 h 3450894"/>
                    <a:gd name="connsiteX321" fmla="*/ 808049 w 1602494"/>
                    <a:gd name="connsiteY321" fmla="*/ 145926 h 3450894"/>
                    <a:gd name="connsiteX322" fmla="*/ 864007 w 1602494"/>
                    <a:gd name="connsiteY322" fmla="*/ 120514 h 3450894"/>
                    <a:gd name="connsiteX323" fmla="*/ 891216 w 1602494"/>
                    <a:gd name="connsiteY323" fmla="*/ 132450 h 3450894"/>
                    <a:gd name="connsiteX324" fmla="*/ 943836 w 1602494"/>
                    <a:gd name="connsiteY324" fmla="*/ 168001 h 3450894"/>
                    <a:gd name="connsiteX325" fmla="*/ 952307 w 1602494"/>
                    <a:gd name="connsiteY325" fmla="*/ 181606 h 3450894"/>
                    <a:gd name="connsiteX326" fmla="*/ 901355 w 1602494"/>
                    <a:gd name="connsiteY326" fmla="*/ 227424 h 3450894"/>
                    <a:gd name="connsiteX327" fmla="*/ 891216 w 1602494"/>
                    <a:gd name="connsiteY327" fmla="*/ 264772 h 3450894"/>
                    <a:gd name="connsiteX328" fmla="*/ 925098 w 1602494"/>
                    <a:gd name="connsiteY328" fmla="*/ 290313 h 3450894"/>
                    <a:gd name="connsiteX329" fmla="*/ 953975 w 1602494"/>
                    <a:gd name="connsiteY329" fmla="*/ 298783 h 3450894"/>
                    <a:gd name="connsiteX330" fmla="*/ 969248 w 1602494"/>
                    <a:gd name="connsiteY330" fmla="*/ 314056 h 3450894"/>
                    <a:gd name="connsiteX331" fmla="*/ 996457 w 1602494"/>
                    <a:gd name="connsiteY331" fmla="*/ 315724 h 3450894"/>
                    <a:gd name="connsiteX332" fmla="*/ 1032136 w 1602494"/>
                    <a:gd name="connsiteY332" fmla="*/ 298783 h 3450894"/>
                    <a:gd name="connsiteX333" fmla="*/ 1057549 w 1602494"/>
                    <a:gd name="connsiteY333" fmla="*/ 259767 h 3450894"/>
                    <a:gd name="connsiteX334" fmla="*/ 1035474 w 1602494"/>
                    <a:gd name="connsiteY334" fmla="*/ 183274 h 3450894"/>
                    <a:gd name="connsiteX335" fmla="*/ 1071153 w 1602494"/>
                    <a:gd name="connsiteY335" fmla="*/ 149392 h 3450894"/>
                    <a:gd name="connsiteX336" fmla="*/ 1061014 w 1602494"/>
                    <a:gd name="connsiteY336" fmla="*/ 132450 h 3450894"/>
                    <a:gd name="connsiteX337" fmla="*/ 1103367 w 1602494"/>
                    <a:gd name="connsiteY337" fmla="*/ 62760 h 3450894"/>
                    <a:gd name="connsiteX338" fmla="*/ 1123774 w 1602494"/>
                    <a:gd name="connsiteY338" fmla="*/ 0 h 3450894"/>
                    <a:gd name="connsiteX339" fmla="*/ 1602494 w 1602494"/>
                    <a:gd name="connsiteY339" fmla="*/ 0 h 3450894"/>
                    <a:gd name="connsiteX340" fmla="*/ 1602494 w 1602494"/>
                    <a:gd name="connsiteY340" fmla="*/ 860670 h 3450894"/>
                    <a:gd name="connsiteX341" fmla="*/ 1602494 w 1602494"/>
                    <a:gd name="connsiteY341" fmla="*/ 1724677 h 3450894"/>
                    <a:gd name="connsiteX342" fmla="*/ 1602494 w 1602494"/>
                    <a:gd name="connsiteY342" fmla="*/ 2586887 h 3450894"/>
                    <a:gd name="connsiteX343" fmla="*/ 1602494 w 1602494"/>
                    <a:gd name="connsiteY343" fmla="*/ 3449226 h 3450894"/>
                    <a:gd name="connsiteX344" fmla="*/ 1580419 w 1602494"/>
                    <a:gd name="connsiteY344" fmla="*/ 3450894 h 3450894"/>
                    <a:gd name="connsiteX345" fmla="*/ 1539734 w 1602494"/>
                    <a:gd name="connsiteY345" fmla="*/ 3440755 h 3450894"/>
                    <a:gd name="connsiteX346" fmla="*/ 1493787 w 1602494"/>
                    <a:gd name="connsiteY346" fmla="*/ 3432284 h 3450894"/>
                    <a:gd name="connsiteX347" fmla="*/ 1454771 w 1602494"/>
                    <a:gd name="connsiteY347" fmla="*/ 3394936 h 3450894"/>
                    <a:gd name="connsiteX348" fmla="*/ 1424225 w 1602494"/>
                    <a:gd name="connsiteY348" fmla="*/ 3405076 h 3450894"/>
                    <a:gd name="connsiteX349" fmla="*/ 1414086 w 1602494"/>
                    <a:gd name="connsiteY349" fmla="*/ 3388134 h 3450894"/>
                    <a:gd name="connsiteX350" fmla="*/ 1429359 w 1602494"/>
                    <a:gd name="connsiteY350" fmla="*/ 3376327 h 3450894"/>
                    <a:gd name="connsiteX351" fmla="*/ 1425894 w 1602494"/>
                    <a:gd name="connsiteY351" fmla="*/ 3366059 h 3450894"/>
                    <a:gd name="connsiteX352" fmla="*/ 1429359 w 1602494"/>
                    <a:gd name="connsiteY352" fmla="*/ 3355920 h 3450894"/>
                    <a:gd name="connsiteX353" fmla="*/ 1432696 w 1602494"/>
                    <a:gd name="connsiteY353" fmla="*/ 3354252 h 3450894"/>
                    <a:gd name="connsiteX354" fmla="*/ 1475178 w 1602494"/>
                    <a:gd name="connsiteY354" fmla="*/ 3350786 h 3450894"/>
                    <a:gd name="connsiteX355" fmla="*/ 1492119 w 1602494"/>
                    <a:gd name="connsiteY355" fmla="*/ 3272754 h 3450894"/>
                    <a:gd name="connsiteX356" fmla="*/ 1519328 w 1602494"/>
                    <a:gd name="connsiteY356" fmla="*/ 3201395 h 3450894"/>
                    <a:gd name="connsiteX357" fmla="*/ 1481980 w 1602494"/>
                    <a:gd name="connsiteY357" fmla="*/ 3189587 h 3450894"/>
                    <a:gd name="connsiteX358" fmla="*/ 1447969 w 1602494"/>
                    <a:gd name="connsiteY358" fmla="*/ 3164047 h 3450894"/>
                    <a:gd name="connsiteX359" fmla="*/ 1493787 w 1602494"/>
                    <a:gd name="connsiteY359" fmla="*/ 3148774 h 3450894"/>
                    <a:gd name="connsiteX360" fmla="*/ 1531135 w 1602494"/>
                    <a:gd name="connsiteY360" fmla="*/ 3086014 h 3450894"/>
                    <a:gd name="connsiteX361" fmla="*/ 1580419 w 1602494"/>
                    <a:gd name="connsiteY361" fmla="*/ 3057137 h 3450894"/>
                    <a:gd name="connsiteX362" fmla="*/ 1541403 w 1602494"/>
                    <a:gd name="connsiteY362" fmla="*/ 3045201 h 3450894"/>
                    <a:gd name="connsiteX363" fmla="*/ 1480311 w 1602494"/>
                    <a:gd name="connsiteY363" fmla="*/ 3079212 h 3450894"/>
                    <a:gd name="connsiteX364" fmla="*/ 1473509 w 1602494"/>
                    <a:gd name="connsiteY364" fmla="*/ 3065608 h 3450894"/>
                    <a:gd name="connsiteX365" fmla="*/ 1476846 w 1602494"/>
                    <a:gd name="connsiteY365" fmla="*/ 3038527 h 3450894"/>
                    <a:gd name="connsiteX366" fmla="*/ 1487114 w 1602494"/>
                    <a:gd name="connsiteY366" fmla="*/ 3028260 h 3450894"/>
                    <a:gd name="connsiteX367" fmla="*/ 1498921 w 1602494"/>
                    <a:gd name="connsiteY367" fmla="*/ 3019789 h 3450894"/>
                    <a:gd name="connsiteX368" fmla="*/ 1512526 w 1602494"/>
                    <a:gd name="connsiteY368" fmla="*/ 2980773 h 3450894"/>
                    <a:gd name="connsiteX369" fmla="*/ 1526130 w 1602494"/>
                    <a:gd name="connsiteY369" fmla="*/ 2982441 h 3450894"/>
                    <a:gd name="connsiteX370" fmla="*/ 1539734 w 1602494"/>
                    <a:gd name="connsiteY370" fmla="*/ 2984110 h 3450894"/>
                    <a:gd name="connsiteX371" fmla="*/ 1551542 w 1602494"/>
                    <a:gd name="connsiteY371" fmla="*/ 2977307 h 3450894"/>
                    <a:gd name="connsiteX372" fmla="*/ 1565146 w 1602494"/>
                    <a:gd name="connsiteY372" fmla="*/ 2973970 h 3450894"/>
                    <a:gd name="connsiteX373" fmla="*/ 1578751 w 1602494"/>
                    <a:gd name="connsiteY373" fmla="*/ 2973970 h 3450894"/>
                    <a:gd name="connsiteX374" fmla="*/ 1588890 w 1602494"/>
                    <a:gd name="connsiteY374" fmla="*/ 2965500 h 3450894"/>
                    <a:gd name="connsiteX375" fmla="*/ 1582088 w 1602494"/>
                    <a:gd name="connsiteY375" fmla="*/ 2895938 h 3450894"/>
                    <a:gd name="connsiteX376" fmla="*/ 1568483 w 1602494"/>
                    <a:gd name="connsiteY376" fmla="*/ 2892472 h 3450894"/>
                    <a:gd name="connsiteX377" fmla="*/ 1566815 w 1602494"/>
                    <a:gd name="connsiteY377" fmla="*/ 2878868 h 3450894"/>
                    <a:gd name="connsiteX378" fmla="*/ 1558344 w 1602494"/>
                    <a:gd name="connsiteY378" fmla="*/ 2868729 h 3450894"/>
                    <a:gd name="connsiteX379" fmla="*/ 1546408 w 1602494"/>
                    <a:gd name="connsiteY379" fmla="*/ 2861927 h 3450894"/>
                    <a:gd name="connsiteX380" fmla="*/ 1544740 w 1602494"/>
                    <a:gd name="connsiteY380" fmla="*/ 2834718 h 3450894"/>
                    <a:gd name="connsiteX381" fmla="*/ 1555007 w 1602494"/>
                    <a:gd name="connsiteY381" fmla="*/ 2828044 h 3450894"/>
                    <a:gd name="connsiteX382" fmla="*/ 1566815 w 1602494"/>
                    <a:gd name="connsiteY382" fmla="*/ 2819445 h 3450894"/>
                    <a:gd name="connsiteX383" fmla="*/ 1555007 w 1602494"/>
                    <a:gd name="connsiteY383" fmla="*/ 2810975 h 3450894"/>
                    <a:gd name="connsiteX384" fmla="*/ 1541403 w 1602494"/>
                    <a:gd name="connsiteY384" fmla="*/ 2814440 h 3450894"/>
                    <a:gd name="connsiteX385" fmla="*/ 1529467 w 1602494"/>
                    <a:gd name="connsiteY385" fmla="*/ 2805969 h 3450894"/>
                    <a:gd name="connsiteX386" fmla="*/ 1541403 w 1602494"/>
                    <a:gd name="connsiteY386" fmla="*/ 2797370 h 3450894"/>
                    <a:gd name="connsiteX387" fmla="*/ 1553210 w 1602494"/>
                    <a:gd name="connsiteY387" fmla="*/ 2790696 h 3450894"/>
                    <a:gd name="connsiteX388" fmla="*/ 1556675 w 1602494"/>
                    <a:gd name="connsiteY388" fmla="*/ 2763488 h 3450894"/>
                    <a:gd name="connsiteX389" fmla="*/ 1531135 w 1602494"/>
                    <a:gd name="connsiteY389" fmla="*/ 2731273 h 3450894"/>
                    <a:gd name="connsiteX390" fmla="*/ 1539734 w 1602494"/>
                    <a:gd name="connsiteY390" fmla="*/ 2721006 h 3450894"/>
                    <a:gd name="connsiteX391" fmla="*/ 1526130 w 1602494"/>
                    <a:gd name="connsiteY391" fmla="*/ 2717669 h 3450894"/>
                    <a:gd name="connsiteX392" fmla="*/ 1514194 w 1602494"/>
                    <a:gd name="connsiteY392" fmla="*/ 2722803 h 3450894"/>
                    <a:gd name="connsiteX393" fmla="*/ 1500589 w 1602494"/>
                    <a:gd name="connsiteY393" fmla="*/ 2726140 h 3450894"/>
                    <a:gd name="connsiteX394" fmla="*/ 1475178 w 1602494"/>
                    <a:gd name="connsiteY394" fmla="*/ 2716000 h 3450894"/>
                    <a:gd name="connsiteX395" fmla="*/ 1463242 w 1602494"/>
                    <a:gd name="connsiteY395" fmla="*/ 2721006 h 3450894"/>
                    <a:gd name="connsiteX396" fmla="*/ 1437830 w 1602494"/>
                    <a:gd name="connsiteY396" fmla="*/ 2714204 h 3450894"/>
                    <a:gd name="connsiteX397" fmla="*/ 1427691 w 1602494"/>
                    <a:gd name="connsiteY397" fmla="*/ 2719337 h 3450894"/>
                    <a:gd name="connsiteX398" fmla="*/ 1414086 w 1602494"/>
                    <a:gd name="connsiteY398" fmla="*/ 2724471 h 3450894"/>
                    <a:gd name="connsiteX399" fmla="*/ 1402150 w 1602494"/>
                    <a:gd name="connsiteY399" fmla="*/ 2717669 h 3450894"/>
                    <a:gd name="connsiteX400" fmla="*/ 1388546 w 1602494"/>
                    <a:gd name="connsiteY400" fmla="*/ 2716000 h 3450894"/>
                    <a:gd name="connsiteX401" fmla="*/ 1376738 w 1602494"/>
                    <a:gd name="connsiteY401" fmla="*/ 2719337 h 3450894"/>
                    <a:gd name="connsiteX402" fmla="*/ 1364802 w 1602494"/>
                    <a:gd name="connsiteY402" fmla="*/ 2710867 h 3450894"/>
                    <a:gd name="connsiteX403" fmla="*/ 1351198 w 1602494"/>
                    <a:gd name="connsiteY403" fmla="*/ 2716000 h 3450894"/>
                    <a:gd name="connsiteX404" fmla="*/ 1349530 w 1602494"/>
                    <a:gd name="connsiteY404" fmla="*/ 2729477 h 3450894"/>
                    <a:gd name="connsiteX405" fmla="*/ 1337722 w 1602494"/>
                    <a:gd name="connsiteY405" fmla="*/ 2734610 h 3450894"/>
                    <a:gd name="connsiteX406" fmla="*/ 1315647 w 1602494"/>
                    <a:gd name="connsiteY406" fmla="*/ 2721006 h 3450894"/>
                    <a:gd name="connsiteX407" fmla="*/ 1274834 w 1602494"/>
                    <a:gd name="connsiteY407" fmla="*/ 2683658 h 3450894"/>
                    <a:gd name="connsiteX408" fmla="*/ 1261229 w 1602494"/>
                    <a:gd name="connsiteY408" fmla="*/ 2685455 h 3450894"/>
                    <a:gd name="connsiteX409" fmla="*/ 1220545 w 1602494"/>
                    <a:gd name="connsiteY409" fmla="*/ 2721006 h 3450894"/>
                    <a:gd name="connsiteX410" fmla="*/ 1208609 w 1602494"/>
                    <a:gd name="connsiteY410" fmla="*/ 2727808 h 3450894"/>
                    <a:gd name="connsiteX411" fmla="*/ 1195133 w 1602494"/>
                    <a:gd name="connsiteY411" fmla="*/ 2726140 h 3450894"/>
                    <a:gd name="connsiteX412" fmla="*/ 1184865 w 1602494"/>
                    <a:gd name="connsiteY412" fmla="*/ 2732942 h 3450894"/>
                    <a:gd name="connsiteX413" fmla="*/ 1161122 w 1602494"/>
                    <a:gd name="connsiteY413" fmla="*/ 2722803 h 3450894"/>
                    <a:gd name="connsiteX414" fmla="*/ 1149186 w 1602494"/>
                    <a:gd name="connsiteY414" fmla="*/ 2722803 h 3450894"/>
                    <a:gd name="connsiteX415" fmla="*/ 1137378 w 1602494"/>
                    <a:gd name="connsiteY415" fmla="*/ 2729477 h 3450894"/>
                    <a:gd name="connsiteX416" fmla="*/ 1127111 w 1602494"/>
                    <a:gd name="connsiteY416" fmla="*/ 2739744 h 3450894"/>
                    <a:gd name="connsiteX417" fmla="*/ 1101699 w 1602494"/>
                    <a:gd name="connsiteY417" fmla="*/ 2729477 h 3450894"/>
                    <a:gd name="connsiteX418" fmla="*/ 1093228 w 1602494"/>
                    <a:gd name="connsiteY418" fmla="*/ 2719337 h 3450894"/>
                    <a:gd name="connsiteX419" fmla="*/ 1094897 w 1602494"/>
                    <a:gd name="connsiteY419" fmla="*/ 2705733 h 3450894"/>
                    <a:gd name="connsiteX420" fmla="*/ 1069484 w 1602494"/>
                    <a:gd name="connsiteY420" fmla="*/ 2666717 h 3450894"/>
                    <a:gd name="connsiteX421" fmla="*/ 1059217 w 1602494"/>
                    <a:gd name="connsiteY421" fmla="*/ 2659914 h 3450894"/>
                    <a:gd name="connsiteX422" fmla="*/ 1047409 w 1602494"/>
                    <a:gd name="connsiteY422" fmla="*/ 2653112 h 3450894"/>
                    <a:gd name="connsiteX423" fmla="*/ 1040607 w 1602494"/>
                    <a:gd name="connsiteY423" fmla="*/ 2642973 h 3450894"/>
                    <a:gd name="connsiteX424" fmla="*/ 1027003 w 1602494"/>
                    <a:gd name="connsiteY424" fmla="*/ 2646310 h 3450894"/>
                    <a:gd name="connsiteX425" fmla="*/ 1016864 w 1602494"/>
                    <a:gd name="connsiteY425" fmla="*/ 2654781 h 3450894"/>
                    <a:gd name="connsiteX426" fmla="*/ 977848 w 1602494"/>
                    <a:gd name="connsiteY426" fmla="*/ 2654781 h 3450894"/>
                    <a:gd name="connsiteX427" fmla="*/ 965911 w 1602494"/>
                    <a:gd name="connsiteY427" fmla="*/ 2649775 h 3450894"/>
                    <a:gd name="connsiteX428" fmla="*/ 948970 w 1602494"/>
                    <a:gd name="connsiteY428" fmla="*/ 2615764 h 3450894"/>
                    <a:gd name="connsiteX429" fmla="*/ 940500 w 1602494"/>
                    <a:gd name="connsiteY429" fmla="*/ 2605625 h 3450894"/>
                    <a:gd name="connsiteX430" fmla="*/ 952307 w 1602494"/>
                    <a:gd name="connsiteY430" fmla="*/ 2600491 h 3450894"/>
                    <a:gd name="connsiteX431" fmla="*/ 962446 w 1602494"/>
                    <a:gd name="connsiteY431" fmla="*/ 2592021 h 3450894"/>
                    <a:gd name="connsiteX432" fmla="*/ 959109 w 1602494"/>
                    <a:gd name="connsiteY432" fmla="*/ 2578416 h 3450894"/>
                    <a:gd name="connsiteX433" fmla="*/ 925098 w 1602494"/>
                    <a:gd name="connsiteY433" fmla="*/ 2558138 h 3450894"/>
                    <a:gd name="connsiteX434" fmla="*/ 921762 w 1602494"/>
                    <a:gd name="connsiteY434" fmla="*/ 2546202 h 3450894"/>
                    <a:gd name="connsiteX435" fmla="*/ 911622 w 1602494"/>
                    <a:gd name="connsiteY435" fmla="*/ 2536063 h 3450894"/>
                    <a:gd name="connsiteX436" fmla="*/ 887750 w 1602494"/>
                    <a:gd name="connsiteY436" fmla="*/ 2525796 h 3450894"/>
                    <a:gd name="connsiteX437" fmla="*/ 875943 w 1602494"/>
                    <a:gd name="connsiteY437" fmla="*/ 2530929 h 3450894"/>
                    <a:gd name="connsiteX438" fmla="*/ 867472 w 1602494"/>
                    <a:gd name="connsiteY438" fmla="*/ 2537732 h 3450894"/>
                    <a:gd name="connsiteX439" fmla="*/ 853868 w 1602494"/>
                    <a:gd name="connsiteY439" fmla="*/ 2541069 h 3450894"/>
                    <a:gd name="connsiteX440" fmla="*/ 841932 w 1602494"/>
                    <a:gd name="connsiteY440" fmla="*/ 2541069 h 3450894"/>
                    <a:gd name="connsiteX441" fmla="*/ 830124 w 1602494"/>
                    <a:gd name="connsiteY441" fmla="*/ 2547871 h 3450894"/>
                    <a:gd name="connsiteX442" fmla="*/ 819857 w 1602494"/>
                    <a:gd name="connsiteY442" fmla="*/ 2554673 h 3450894"/>
                    <a:gd name="connsiteX443" fmla="*/ 806381 w 1602494"/>
                    <a:gd name="connsiteY443" fmla="*/ 2558138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1602494" h="3450894">
                      <a:moveTo>
                        <a:pt x="806381" y="2558138"/>
                      </a:moveTo>
                      <a:lnTo>
                        <a:pt x="780841" y="2559807"/>
                      </a:lnTo>
                      <a:lnTo>
                        <a:pt x="770701" y="2569946"/>
                      </a:lnTo>
                      <a:lnTo>
                        <a:pt x="770701" y="2583550"/>
                      </a:lnTo>
                      <a:lnTo>
                        <a:pt x="765568" y="2593689"/>
                      </a:lnTo>
                      <a:lnTo>
                        <a:pt x="757097" y="2603957"/>
                      </a:lnTo>
                      <a:lnTo>
                        <a:pt x="743493" y="2602160"/>
                      </a:lnTo>
                      <a:lnTo>
                        <a:pt x="733353" y="2597155"/>
                      </a:lnTo>
                      <a:lnTo>
                        <a:pt x="718080" y="2564812"/>
                      </a:lnTo>
                      <a:lnTo>
                        <a:pt x="716412" y="2553005"/>
                      </a:lnTo>
                      <a:lnTo>
                        <a:pt x="707813" y="2542865"/>
                      </a:lnTo>
                      <a:lnTo>
                        <a:pt x="696005" y="2537732"/>
                      </a:lnTo>
                      <a:lnTo>
                        <a:pt x="696005" y="2525796"/>
                      </a:lnTo>
                      <a:lnTo>
                        <a:pt x="685867" y="2518994"/>
                      </a:lnTo>
                      <a:lnTo>
                        <a:pt x="687535" y="2507186"/>
                      </a:lnTo>
                      <a:lnTo>
                        <a:pt x="682401" y="2495250"/>
                      </a:lnTo>
                      <a:lnTo>
                        <a:pt x="670465" y="2490245"/>
                      </a:lnTo>
                      <a:lnTo>
                        <a:pt x="660326" y="2483442"/>
                      </a:lnTo>
                      <a:lnTo>
                        <a:pt x="655192" y="2471507"/>
                      </a:lnTo>
                      <a:lnTo>
                        <a:pt x="665460" y="2464704"/>
                      </a:lnTo>
                      <a:lnTo>
                        <a:pt x="665460" y="2452897"/>
                      </a:lnTo>
                      <a:lnTo>
                        <a:pt x="673930" y="2446095"/>
                      </a:lnTo>
                      <a:lnTo>
                        <a:pt x="685867" y="2444298"/>
                      </a:lnTo>
                      <a:lnTo>
                        <a:pt x="707813" y="2454565"/>
                      </a:lnTo>
                      <a:lnTo>
                        <a:pt x="733353" y="2451100"/>
                      </a:lnTo>
                      <a:lnTo>
                        <a:pt x="757097" y="2422223"/>
                      </a:lnTo>
                      <a:lnTo>
                        <a:pt x="760434" y="2410415"/>
                      </a:lnTo>
                      <a:lnTo>
                        <a:pt x="769033" y="2401944"/>
                      </a:lnTo>
                      <a:lnTo>
                        <a:pt x="762231" y="2381538"/>
                      </a:lnTo>
                      <a:lnTo>
                        <a:pt x="746958" y="2383206"/>
                      </a:lnTo>
                      <a:lnTo>
                        <a:pt x="738487" y="2376404"/>
                      </a:lnTo>
                      <a:lnTo>
                        <a:pt x="738487" y="2364597"/>
                      </a:lnTo>
                      <a:lnTo>
                        <a:pt x="726551" y="2362928"/>
                      </a:lnTo>
                      <a:lnTo>
                        <a:pt x="716412" y="2357795"/>
                      </a:lnTo>
                      <a:lnTo>
                        <a:pt x="704476" y="2361131"/>
                      </a:lnTo>
                      <a:lnTo>
                        <a:pt x="682401" y="2371399"/>
                      </a:lnTo>
                      <a:lnTo>
                        <a:pt x="673930" y="2361131"/>
                      </a:lnTo>
                      <a:lnTo>
                        <a:pt x="672262" y="2349324"/>
                      </a:lnTo>
                      <a:lnTo>
                        <a:pt x="668797" y="2339056"/>
                      </a:lnTo>
                      <a:lnTo>
                        <a:pt x="658658" y="2330586"/>
                      </a:lnTo>
                      <a:lnTo>
                        <a:pt x="646722" y="2328917"/>
                      </a:lnTo>
                      <a:lnTo>
                        <a:pt x="634914" y="2323783"/>
                      </a:lnTo>
                      <a:lnTo>
                        <a:pt x="626444" y="2315313"/>
                      </a:lnTo>
                      <a:lnTo>
                        <a:pt x="597566" y="2277965"/>
                      </a:lnTo>
                      <a:lnTo>
                        <a:pt x="590764" y="2267826"/>
                      </a:lnTo>
                      <a:lnTo>
                        <a:pt x="572026" y="2254221"/>
                      </a:lnTo>
                      <a:lnTo>
                        <a:pt x="565224" y="2244082"/>
                      </a:lnTo>
                      <a:lnTo>
                        <a:pt x="565224" y="2232146"/>
                      </a:lnTo>
                      <a:lnTo>
                        <a:pt x="573823" y="2223676"/>
                      </a:lnTo>
                      <a:lnTo>
                        <a:pt x="572026" y="2199932"/>
                      </a:lnTo>
                      <a:lnTo>
                        <a:pt x="567021" y="2189793"/>
                      </a:lnTo>
                      <a:lnTo>
                        <a:pt x="556753" y="2182991"/>
                      </a:lnTo>
                      <a:lnTo>
                        <a:pt x="555085" y="2171055"/>
                      </a:lnTo>
                      <a:lnTo>
                        <a:pt x="555085" y="2159119"/>
                      </a:lnTo>
                      <a:lnTo>
                        <a:pt x="549951" y="2143846"/>
                      </a:lnTo>
                      <a:lnTo>
                        <a:pt x="538143" y="2143846"/>
                      </a:lnTo>
                      <a:lnTo>
                        <a:pt x="510935" y="2121771"/>
                      </a:lnTo>
                      <a:lnTo>
                        <a:pt x="500795" y="2118434"/>
                      </a:lnTo>
                      <a:lnTo>
                        <a:pt x="488860" y="2120103"/>
                      </a:lnTo>
                      <a:lnTo>
                        <a:pt x="477052" y="2121771"/>
                      </a:lnTo>
                      <a:lnTo>
                        <a:pt x="466784" y="2126905"/>
                      </a:lnTo>
                      <a:lnTo>
                        <a:pt x="459982" y="2135376"/>
                      </a:lnTo>
                      <a:lnTo>
                        <a:pt x="449843" y="2138841"/>
                      </a:lnTo>
                      <a:lnTo>
                        <a:pt x="441372" y="2148980"/>
                      </a:lnTo>
                      <a:lnTo>
                        <a:pt x="432902" y="2154114"/>
                      </a:lnTo>
                      <a:lnTo>
                        <a:pt x="427768" y="2125236"/>
                      </a:lnTo>
                      <a:lnTo>
                        <a:pt x="422634" y="2123568"/>
                      </a:lnTo>
                      <a:lnTo>
                        <a:pt x="409158" y="2116766"/>
                      </a:lnTo>
                      <a:lnTo>
                        <a:pt x="376816" y="2125236"/>
                      </a:lnTo>
                      <a:lnTo>
                        <a:pt x="366677" y="2116766"/>
                      </a:lnTo>
                      <a:lnTo>
                        <a:pt x="356538" y="2113301"/>
                      </a:lnTo>
                      <a:lnTo>
                        <a:pt x="332666" y="2121771"/>
                      </a:lnTo>
                      <a:lnTo>
                        <a:pt x="329329" y="2111632"/>
                      </a:lnTo>
                      <a:lnTo>
                        <a:pt x="322527" y="2077749"/>
                      </a:lnTo>
                      <a:lnTo>
                        <a:pt x="315725" y="2069150"/>
                      </a:lnTo>
                      <a:lnTo>
                        <a:pt x="310591" y="2057343"/>
                      </a:lnTo>
                      <a:lnTo>
                        <a:pt x="286847" y="2031931"/>
                      </a:lnTo>
                      <a:lnTo>
                        <a:pt x="285179" y="2021663"/>
                      </a:lnTo>
                      <a:lnTo>
                        <a:pt x="275040" y="2016530"/>
                      </a:lnTo>
                      <a:lnTo>
                        <a:pt x="263104" y="2014861"/>
                      </a:lnTo>
                      <a:lnTo>
                        <a:pt x="266569" y="1992786"/>
                      </a:lnTo>
                      <a:lnTo>
                        <a:pt x="266569" y="1970711"/>
                      </a:lnTo>
                      <a:lnTo>
                        <a:pt x="263104" y="1960572"/>
                      </a:lnTo>
                      <a:lnTo>
                        <a:pt x="256302" y="1952101"/>
                      </a:lnTo>
                      <a:lnTo>
                        <a:pt x="246162" y="1946967"/>
                      </a:lnTo>
                      <a:lnTo>
                        <a:pt x="239360" y="1938497"/>
                      </a:lnTo>
                      <a:lnTo>
                        <a:pt x="229221" y="1930026"/>
                      </a:lnTo>
                      <a:lnTo>
                        <a:pt x="225756" y="1921556"/>
                      </a:lnTo>
                      <a:lnTo>
                        <a:pt x="229221" y="1911288"/>
                      </a:lnTo>
                      <a:lnTo>
                        <a:pt x="235895" y="1889341"/>
                      </a:lnTo>
                      <a:lnTo>
                        <a:pt x="246162" y="1884208"/>
                      </a:lnTo>
                      <a:lnTo>
                        <a:pt x="241029" y="1873940"/>
                      </a:lnTo>
                      <a:lnTo>
                        <a:pt x="239360" y="1863801"/>
                      </a:lnTo>
                      <a:lnTo>
                        <a:pt x="213820" y="1843395"/>
                      </a:lnTo>
                      <a:lnTo>
                        <a:pt x="207146" y="1823116"/>
                      </a:lnTo>
                      <a:lnTo>
                        <a:pt x="195210" y="1821320"/>
                      </a:lnTo>
                      <a:lnTo>
                        <a:pt x="185071" y="1790774"/>
                      </a:lnTo>
                      <a:lnTo>
                        <a:pt x="166333" y="1763693"/>
                      </a:lnTo>
                      <a:lnTo>
                        <a:pt x="164664" y="1753426"/>
                      </a:lnTo>
                      <a:lnTo>
                        <a:pt x="173135" y="1744955"/>
                      </a:lnTo>
                      <a:lnTo>
                        <a:pt x="210483" y="1728014"/>
                      </a:lnTo>
                      <a:lnTo>
                        <a:pt x="220622" y="1721212"/>
                      </a:lnTo>
                      <a:lnTo>
                        <a:pt x="239360" y="1682195"/>
                      </a:lnTo>
                      <a:lnTo>
                        <a:pt x="235895" y="1663457"/>
                      </a:lnTo>
                      <a:lnTo>
                        <a:pt x="227424" y="1653318"/>
                      </a:lnTo>
                      <a:lnTo>
                        <a:pt x="212151" y="1644848"/>
                      </a:lnTo>
                      <a:lnTo>
                        <a:pt x="208814" y="1643179"/>
                      </a:lnTo>
                      <a:lnTo>
                        <a:pt x="208814" y="1634708"/>
                      </a:lnTo>
                      <a:lnTo>
                        <a:pt x="202012" y="1615970"/>
                      </a:lnTo>
                      <a:lnTo>
                        <a:pt x="203681" y="1604163"/>
                      </a:lnTo>
                      <a:lnTo>
                        <a:pt x="213820" y="1605831"/>
                      </a:lnTo>
                      <a:lnTo>
                        <a:pt x="224087" y="1612633"/>
                      </a:lnTo>
                      <a:lnTo>
                        <a:pt x="229221" y="1605831"/>
                      </a:lnTo>
                      <a:lnTo>
                        <a:pt x="232558" y="1593895"/>
                      </a:lnTo>
                      <a:lnTo>
                        <a:pt x="239360" y="1587093"/>
                      </a:lnTo>
                      <a:lnTo>
                        <a:pt x="251168" y="1592227"/>
                      </a:lnTo>
                      <a:lnTo>
                        <a:pt x="266569" y="1578622"/>
                      </a:lnTo>
                      <a:lnTo>
                        <a:pt x="273243" y="1560013"/>
                      </a:lnTo>
                      <a:lnTo>
                        <a:pt x="297115" y="1556547"/>
                      </a:lnTo>
                      <a:lnTo>
                        <a:pt x="308922" y="1558216"/>
                      </a:lnTo>
                      <a:lnTo>
                        <a:pt x="332666" y="1558216"/>
                      </a:lnTo>
                      <a:lnTo>
                        <a:pt x="342933" y="1556547"/>
                      </a:lnTo>
                      <a:lnTo>
                        <a:pt x="349735" y="1549745"/>
                      </a:lnTo>
                      <a:lnTo>
                        <a:pt x="346270" y="1542943"/>
                      </a:lnTo>
                      <a:lnTo>
                        <a:pt x="329329" y="1541274"/>
                      </a:lnTo>
                      <a:lnTo>
                        <a:pt x="327660" y="1529467"/>
                      </a:lnTo>
                      <a:lnTo>
                        <a:pt x="312388" y="1524333"/>
                      </a:lnTo>
                      <a:lnTo>
                        <a:pt x="300452" y="1522665"/>
                      </a:lnTo>
                      <a:lnTo>
                        <a:pt x="264772" y="1534472"/>
                      </a:lnTo>
                      <a:lnTo>
                        <a:pt x="230889" y="1517531"/>
                      </a:lnTo>
                      <a:lnTo>
                        <a:pt x="224087" y="1519199"/>
                      </a:lnTo>
                      <a:lnTo>
                        <a:pt x="215617" y="1509060"/>
                      </a:lnTo>
                      <a:lnTo>
                        <a:pt x="212151" y="1490322"/>
                      </a:lnTo>
                      <a:lnTo>
                        <a:pt x="217285" y="1492119"/>
                      </a:lnTo>
                      <a:lnTo>
                        <a:pt x="224087" y="1500590"/>
                      </a:lnTo>
                      <a:lnTo>
                        <a:pt x="222419" y="1470044"/>
                      </a:lnTo>
                      <a:lnTo>
                        <a:pt x="218954" y="1463242"/>
                      </a:lnTo>
                      <a:lnTo>
                        <a:pt x="198547" y="1480183"/>
                      </a:lnTo>
                      <a:lnTo>
                        <a:pt x="188408" y="1497124"/>
                      </a:lnTo>
                      <a:lnTo>
                        <a:pt x="164664" y="1498921"/>
                      </a:lnTo>
                      <a:lnTo>
                        <a:pt x="156194" y="1498921"/>
                      </a:lnTo>
                      <a:lnTo>
                        <a:pt x="176600" y="1483648"/>
                      </a:lnTo>
                      <a:lnTo>
                        <a:pt x="195210" y="1456440"/>
                      </a:lnTo>
                      <a:lnTo>
                        <a:pt x="242697" y="1385081"/>
                      </a:lnTo>
                      <a:lnTo>
                        <a:pt x="261435" y="1356332"/>
                      </a:lnTo>
                      <a:lnTo>
                        <a:pt x="278377" y="1320652"/>
                      </a:lnTo>
                      <a:lnTo>
                        <a:pt x="293650" y="1290107"/>
                      </a:lnTo>
                      <a:lnTo>
                        <a:pt x="307254" y="1257764"/>
                      </a:lnTo>
                      <a:lnTo>
                        <a:pt x="330997" y="1201806"/>
                      </a:lnTo>
                      <a:lnTo>
                        <a:pt x="339468" y="1154320"/>
                      </a:lnTo>
                      <a:lnTo>
                        <a:pt x="330997" y="1110169"/>
                      </a:lnTo>
                      <a:lnTo>
                        <a:pt x="310591" y="1099902"/>
                      </a:lnTo>
                      <a:lnTo>
                        <a:pt x="290312" y="1076158"/>
                      </a:lnTo>
                      <a:lnTo>
                        <a:pt x="261435" y="1064351"/>
                      </a:lnTo>
                      <a:lnTo>
                        <a:pt x="237692" y="1033805"/>
                      </a:lnTo>
                      <a:lnTo>
                        <a:pt x="246162" y="996457"/>
                      </a:lnTo>
                      <a:lnTo>
                        <a:pt x="242697" y="953976"/>
                      </a:lnTo>
                      <a:lnTo>
                        <a:pt x="210483" y="925098"/>
                      </a:lnTo>
                      <a:lnTo>
                        <a:pt x="195210" y="887750"/>
                      </a:lnTo>
                      <a:lnTo>
                        <a:pt x="171466" y="865675"/>
                      </a:lnTo>
                      <a:lnTo>
                        <a:pt x="162996" y="823322"/>
                      </a:lnTo>
                      <a:lnTo>
                        <a:pt x="161199" y="782509"/>
                      </a:lnTo>
                      <a:lnTo>
                        <a:pt x="162996" y="735022"/>
                      </a:lnTo>
                      <a:lnTo>
                        <a:pt x="142589" y="702808"/>
                      </a:lnTo>
                      <a:lnTo>
                        <a:pt x="122183" y="678936"/>
                      </a:lnTo>
                      <a:lnTo>
                        <a:pt x="105241" y="645053"/>
                      </a:lnTo>
                      <a:lnTo>
                        <a:pt x="89968" y="594101"/>
                      </a:lnTo>
                      <a:lnTo>
                        <a:pt x="98439" y="548283"/>
                      </a:lnTo>
                      <a:lnTo>
                        <a:pt x="101905" y="488860"/>
                      </a:lnTo>
                      <a:lnTo>
                        <a:pt x="74696" y="461651"/>
                      </a:lnTo>
                      <a:lnTo>
                        <a:pt x="47487" y="441373"/>
                      </a:lnTo>
                      <a:lnTo>
                        <a:pt x="16941" y="431105"/>
                      </a:lnTo>
                      <a:lnTo>
                        <a:pt x="0" y="383618"/>
                      </a:lnTo>
                      <a:lnTo>
                        <a:pt x="1669" y="341136"/>
                      </a:lnTo>
                      <a:lnTo>
                        <a:pt x="18610" y="319061"/>
                      </a:lnTo>
                      <a:lnTo>
                        <a:pt x="27209" y="288516"/>
                      </a:lnTo>
                      <a:lnTo>
                        <a:pt x="52621" y="266441"/>
                      </a:lnTo>
                      <a:lnTo>
                        <a:pt x="57754" y="237692"/>
                      </a:lnTo>
                      <a:lnTo>
                        <a:pt x="71230" y="235895"/>
                      </a:lnTo>
                      <a:lnTo>
                        <a:pt x="86503" y="235895"/>
                      </a:lnTo>
                      <a:lnTo>
                        <a:pt x="91637" y="205349"/>
                      </a:lnTo>
                      <a:lnTo>
                        <a:pt x="88300" y="203681"/>
                      </a:lnTo>
                      <a:lnTo>
                        <a:pt x="100108" y="205349"/>
                      </a:lnTo>
                      <a:lnTo>
                        <a:pt x="108578" y="207146"/>
                      </a:lnTo>
                      <a:lnTo>
                        <a:pt x="115380" y="208815"/>
                      </a:lnTo>
                      <a:lnTo>
                        <a:pt x="120514" y="213820"/>
                      </a:lnTo>
                      <a:lnTo>
                        <a:pt x="128985" y="212151"/>
                      </a:lnTo>
                      <a:lnTo>
                        <a:pt x="132450" y="205349"/>
                      </a:lnTo>
                      <a:lnTo>
                        <a:pt x="127316" y="195210"/>
                      </a:lnTo>
                      <a:lnTo>
                        <a:pt x="127316" y="188408"/>
                      </a:lnTo>
                      <a:lnTo>
                        <a:pt x="134119" y="193542"/>
                      </a:lnTo>
                      <a:lnTo>
                        <a:pt x="140921" y="190076"/>
                      </a:lnTo>
                      <a:lnTo>
                        <a:pt x="137456" y="176600"/>
                      </a:lnTo>
                      <a:lnTo>
                        <a:pt x="130653" y="169798"/>
                      </a:lnTo>
                      <a:lnTo>
                        <a:pt x="135787" y="171467"/>
                      </a:lnTo>
                      <a:lnTo>
                        <a:pt x="147723" y="171467"/>
                      </a:lnTo>
                      <a:lnTo>
                        <a:pt x="161199" y="176600"/>
                      </a:lnTo>
                      <a:lnTo>
                        <a:pt x="164664" y="179937"/>
                      </a:lnTo>
                      <a:lnTo>
                        <a:pt x="171466" y="183274"/>
                      </a:lnTo>
                      <a:lnTo>
                        <a:pt x="178269" y="181606"/>
                      </a:lnTo>
                      <a:lnTo>
                        <a:pt x="185071" y="181606"/>
                      </a:lnTo>
                      <a:lnTo>
                        <a:pt x="186739" y="183274"/>
                      </a:lnTo>
                      <a:lnTo>
                        <a:pt x="191873" y="181606"/>
                      </a:lnTo>
                      <a:lnTo>
                        <a:pt x="196879" y="183274"/>
                      </a:lnTo>
                      <a:lnTo>
                        <a:pt x="196879" y="191873"/>
                      </a:lnTo>
                      <a:lnTo>
                        <a:pt x="191873" y="207146"/>
                      </a:lnTo>
                      <a:lnTo>
                        <a:pt x="185071" y="207146"/>
                      </a:lnTo>
                      <a:lnTo>
                        <a:pt x="174803" y="208815"/>
                      </a:lnTo>
                      <a:lnTo>
                        <a:pt x="168001" y="205349"/>
                      </a:lnTo>
                      <a:lnTo>
                        <a:pt x="162996" y="207146"/>
                      </a:lnTo>
                      <a:lnTo>
                        <a:pt x="156194" y="203681"/>
                      </a:lnTo>
                      <a:lnTo>
                        <a:pt x="151060" y="193542"/>
                      </a:lnTo>
                      <a:lnTo>
                        <a:pt x="149391" y="208815"/>
                      </a:lnTo>
                      <a:lnTo>
                        <a:pt x="151060" y="220622"/>
                      </a:lnTo>
                      <a:lnTo>
                        <a:pt x="164664" y="215617"/>
                      </a:lnTo>
                      <a:lnTo>
                        <a:pt x="169798" y="220622"/>
                      </a:lnTo>
                      <a:lnTo>
                        <a:pt x="171466" y="225756"/>
                      </a:lnTo>
                      <a:lnTo>
                        <a:pt x="171466" y="232558"/>
                      </a:lnTo>
                      <a:lnTo>
                        <a:pt x="178269" y="227424"/>
                      </a:lnTo>
                      <a:lnTo>
                        <a:pt x="183274" y="224087"/>
                      </a:lnTo>
                      <a:lnTo>
                        <a:pt x="190076" y="222419"/>
                      </a:lnTo>
                      <a:lnTo>
                        <a:pt x="191873" y="224087"/>
                      </a:lnTo>
                      <a:lnTo>
                        <a:pt x="193542" y="232558"/>
                      </a:lnTo>
                      <a:lnTo>
                        <a:pt x="196879" y="227424"/>
                      </a:lnTo>
                      <a:lnTo>
                        <a:pt x="202012" y="224087"/>
                      </a:lnTo>
                      <a:lnTo>
                        <a:pt x="202012" y="242697"/>
                      </a:lnTo>
                      <a:lnTo>
                        <a:pt x="208814" y="234226"/>
                      </a:lnTo>
                      <a:lnTo>
                        <a:pt x="215617" y="224087"/>
                      </a:lnTo>
                      <a:lnTo>
                        <a:pt x="218954" y="225756"/>
                      </a:lnTo>
                      <a:lnTo>
                        <a:pt x="218954" y="237692"/>
                      </a:lnTo>
                      <a:lnTo>
                        <a:pt x="224087" y="239360"/>
                      </a:lnTo>
                      <a:lnTo>
                        <a:pt x="227424" y="244494"/>
                      </a:lnTo>
                      <a:lnTo>
                        <a:pt x="229221" y="246162"/>
                      </a:lnTo>
                      <a:lnTo>
                        <a:pt x="234226" y="239360"/>
                      </a:lnTo>
                      <a:lnTo>
                        <a:pt x="242697" y="237692"/>
                      </a:lnTo>
                      <a:lnTo>
                        <a:pt x="249499" y="234226"/>
                      </a:lnTo>
                      <a:lnTo>
                        <a:pt x="251168" y="227424"/>
                      </a:lnTo>
                      <a:lnTo>
                        <a:pt x="266569" y="230890"/>
                      </a:lnTo>
                      <a:lnTo>
                        <a:pt x="276708" y="229221"/>
                      </a:lnTo>
                      <a:lnTo>
                        <a:pt x="288515" y="229221"/>
                      </a:lnTo>
                      <a:lnTo>
                        <a:pt x="300452" y="227424"/>
                      </a:lnTo>
                      <a:lnTo>
                        <a:pt x="308922" y="229221"/>
                      </a:lnTo>
                      <a:lnTo>
                        <a:pt x="317393" y="230890"/>
                      </a:lnTo>
                      <a:lnTo>
                        <a:pt x="322527" y="229221"/>
                      </a:lnTo>
                      <a:lnTo>
                        <a:pt x="324195" y="224087"/>
                      </a:lnTo>
                      <a:lnTo>
                        <a:pt x="320858" y="220622"/>
                      </a:lnTo>
                      <a:lnTo>
                        <a:pt x="351404" y="217285"/>
                      </a:lnTo>
                      <a:lnTo>
                        <a:pt x="420966" y="232558"/>
                      </a:lnTo>
                      <a:lnTo>
                        <a:pt x="485522" y="259767"/>
                      </a:lnTo>
                      <a:lnTo>
                        <a:pt x="524539" y="291981"/>
                      </a:lnTo>
                      <a:lnTo>
                        <a:pt x="551748" y="286847"/>
                      </a:lnTo>
                      <a:lnTo>
                        <a:pt x="612839" y="302120"/>
                      </a:lnTo>
                      <a:lnTo>
                        <a:pt x="675599" y="327660"/>
                      </a:lnTo>
                      <a:lnTo>
                        <a:pt x="714615" y="375147"/>
                      </a:lnTo>
                      <a:lnTo>
                        <a:pt x="740156" y="439704"/>
                      </a:lnTo>
                      <a:lnTo>
                        <a:pt x="721418" y="497330"/>
                      </a:lnTo>
                      <a:lnTo>
                        <a:pt x="675599" y="551619"/>
                      </a:lnTo>
                      <a:lnTo>
                        <a:pt x="616176" y="583962"/>
                      </a:lnTo>
                      <a:lnTo>
                        <a:pt x="549951" y="582293"/>
                      </a:lnTo>
                      <a:lnTo>
                        <a:pt x="492325" y="588967"/>
                      </a:lnTo>
                      <a:lnTo>
                        <a:pt x="439704" y="592433"/>
                      </a:lnTo>
                      <a:lnTo>
                        <a:pt x="375147" y="575491"/>
                      </a:lnTo>
                      <a:lnTo>
                        <a:pt x="303917" y="570358"/>
                      </a:lnTo>
                      <a:lnTo>
                        <a:pt x="242697" y="538143"/>
                      </a:lnTo>
                      <a:lnTo>
                        <a:pt x="232558" y="556753"/>
                      </a:lnTo>
                      <a:lnTo>
                        <a:pt x="291981" y="597566"/>
                      </a:lnTo>
                      <a:lnTo>
                        <a:pt x="324195" y="617845"/>
                      </a:lnTo>
                      <a:lnTo>
                        <a:pt x="337800" y="617845"/>
                      </a:lnTo>
                      <a:lnTo>
                        <a:pt x="347938" y="636583"/>
                      </a:lnTo>
                      <a:lnTo>
                        <a:pt x="376816" y="639920"/>
                      </a:lnTo>
                      <a:lnTo>
                        <a:pt x="419297" y="660326"/>
                      </a:lnTo>
                      <a:lnTo>
                        <a:pt x="432902" y="680733"/>
                      </a:lnTo>
                      <a:lnTo>
                        <a:pt x="446506" y="736690"/>
                      </a:lnTo>
                      <a:lnTo>
                        <a:pt x="431234" y="746830"/>
                      </a:lnTo>
                      <a:lnTo>
                        <a:pt x="431234" y="755429"/>
                      </a:lnTo>
                      <a:lnTo>
                        <a:pt x="475255" y="809718"/>
                      </a:lnTo>
                      <a:lnTo>
                        <a:pt x="493993" y="858873"/>
                      </a:lnTo>
                      <a:lnTo>
                        <a:pt x="509266" y="872478"/>
                      </a:lnTo>
                      <a:lnTo>
                        <a:pt x="533010" y="875943"/>
                      </a:lnTo>
                      <a:lnTo>
                        <a:pt x="546614" y="864007"/>
                      </a:lnTo>
                      <a:lnTo>
                        <a:pt x="592433" y="896221"/>
                      </a:lnTo>
                      <a:lnTo>
                        <a:pt x="677267" y="903023"/>
                      </a:lnTo>
                      <a:lnTo>
                        <a:pt x="690872" y="877611"/>
                      </a:lnTo>
                      <a:lnTo>
                        <a:pt x="711278" y="877611"/>
                      </a:lnTo>
                      <a:lnTo>
                        <a:pt x="673930" y="811386"/>
                      </a:lnTo>
                      <a:lnTo>
                        <a:pt x="639919" y="835130"/>
                      </a:lnTo>
                      <a:lnTo>
                        <a:pt x="568689" y="784177"/>
                      </a:lnTo>
                      <a:lnTo>
                        <a:pt x="578828" y="774038"/>
                      </a:lnTo>
                      <a:lnTo>
                        <a:pt x="583962" y="748626"/>
                      </a:lnTo>
                      <a:lnTo>
                        <a:pt x="578828" y="731557"/>
                      </a:lnTo>
                      <a:lnTo>
                        <a:pt x="617844" y="735022"/>
                      </a:lnTo>
                      <a:lnTo>
                        <a:pt x="639919" y="741824"/>
                      </a:lnTo>
                      <a:lnTo>
                        <a:pt x="643385" y="753632"/>
                      </a:lnTo>
                      <a:lnTo>
                        <a:pt x="680733" y="751963"/>
                      </a:lnTo>
                      <a:lnTo>
                        <a:pt x="763899" y="760434"/>
                      </a:lnTo>
                      <a:lnTo>
                        <a:pt x="813183" y="743493"/>
                      </a:lnTo>
                      <a:lnTo>
                        <a:pt x="823322" y="728220"/>
                      </a:lnTo>
                      <a:lnTo>
                        <a:pt x="765568" y="678936"/>
                      </a:lnTo>
                      <a:lnTo>
                        <a:pt x="740156" y="655192"/>
                      </a:lnTo>
                      <a:lnTo>
                        <a:pt x="721418" y="621310"/>
                      </a:lnTo>
                      <a:lnTo>
                        <a:pt x="748626" y="582293"/>
                      </a:lnTo>
                      <a:lnTo>
                        <a:pt x="753760" y="555085"/>
                      </a:lnTo>
                      <a:lnTo>
                        <a:pt x="787643" y="521074"/>
                      </a:lnTo>
                      <a:lnTo>
                        <a:pt x="804584" y="463448"/>
                      </a:lnTo>
                      <a:lnTo>
                        <a:pt x="813183" y="449843"/>
                      </a:lnTo>
                      <a:lnTo>
                        <a:pt x="860670" y="446378"/>
                      </a:lnTo>
                      <a:lnTo>
                        <a:pt x="889547" y="451512"/>
                      </a:lnTo>
                      <a:lnTo>
                        <a:pt x="894552" y="477052"/>
                      </a:lnTo>
                      <a:lnTo>
                        <a:pt x="911622" y="456645"/>
                      </a:lnTo>
                      <a:lnTo>
                        <a:pt x="935366" y="485523"/>
                      </a:lnTo>
                      <a:lnTo>
                        <a:pt x="938703" y="473587"/>
                      </a:lnTo>
                      <a:lnTo>
                        <a:pt x="916628" y="437907"/>
                      </a:lnTo>
                      <a:lnTo>
                        <a:pt x="923430" y="400559"/>
                      </a:lnTo>
                      <a:lnTo>
                        <a:pt x="884414" y="329329"/>
                      </a:lnTo>
                      <a:lnTo>
                        <a:pt x="850531" y="330997"/>
                      </a:lnTo>
                      <a:lnTo>
                        <a:pt x="838595" y="298783"/>
                      </a:lnTo>
                      <a:lnTo>
                        <a:pt x="840264" y="259767"/>
                      </a:lnTo>
                      <a:lnTo>
                        <a:pt x="806381" y="185071"/>
                      </a:lnTo>
                      <a:lnTo>
                        <a:pt x="748626" y="161199"/>
                      </a:lnTo>
                      <a:lnTo>
                        <a:pt x="738487" y="151060"/>
                      </a:lnTo>
                      <a:lnTo>
                        <a:pt x="787643" y="152728"/>
                      </a:lnTo>
                      <a:lnTo>
                        <a:pt x="808049" y="145926"/>
                      </a:lnTo>
                      <a:lnTo>
                        <a:pt x="864007" y="120514"/>
                      </a:lnTo>
                      <a:lnTo>
                        <a:pt x="891216" y="132450"/>
                      </a:lnTo>
                      <a:lnTo>
                        <a:pt x="943836" y="168001"/>
                      </a:lnTo>
                      <a:lnTo>
                        <a:pt x="952307" y="181606"/>
                      </a:lnTo>
                      <a:lnTo>
                        <a:pt x="901355" y="227424"/>
                      </a:lnTo>
                      <a:lnTo>
                        <a:pt x="891216" y="264772"/>
                      </a:lnTo>
                      <a:lnTo>
                        <a:pt x="925098" y="290313"/>
                      </a:lnTo>
                      <a:lnTo>
                        <a:pt x="953975" y="298783"/>
                      </a:lnTo>
                      <a:lnTo>
                        <a:pt x="969248" y="314056"/>
                      </a:lnTo>
                      <a:lnTo>
                        <a:pt x="996457" y="315724"/>
                      </a:lnTo>
                      <a:lnTo>
                        <a:pt x="1032136" y="298783"/>
                      </a:lnTo>
                      <a:lnTo>
                        <a:pt x="1057549" y="259767"/>
                      </a:lnTo>
                      <a:lnTo>
                        <a:pt x="1035474" y="183274"/>
                      </a:lnTo>
                      <a:lnTo>
                        <a:pt x="1071153" y="149392"/>
                      </a:lnTo>
                      <a:lnTo>
                        <a:pt x="1061014" y="132450"/>
                      </a:lnTo>
                      <a:lnTo>
                        <a:pt x="1103367" y="62760"/>
                      </a:lnTo>
                      <a:lnTo>
                        <a:pt x="1123774" y="0"/>
                      </a:lnTo>
                      <a:lnTo>
                        <a:pt x="1602494" y="0"/>
                      </a:lnTo>
                      <a:lnTo>
                        <a:pt x="1602494" y="860670"/>
                      </a:lnTo>
                      <a:lnTo>
                        <a:pt x="1602494" y="1724677"/>
                      </a:lnTo>
                      <a:lnTo>
                        <a:pt x="1602494" y="2586887"/>
                      </a:lnTo>
                      <a:lnTo>
                        <a:pt x="1602494" y="3449226"/>
                      </a:lnTo>
                      <a:lnTo>
                        <a:pt x="1580419" y="3450894"/>
                      </a:lnTo>
                      <a:lnTo>
                        <a:pt x="1539734" y="3440755"/>
                      </a:lnTo>
                      <a:lnTo>
                        <a:pt x="1493787" y="3432284"/>
                      </a:lnTo>
                      <a:lnTo>
                        <a:pt x="1454771" y="3394936"/>
                      </a:lnTo>
                      <a:lnTo>
                        <a:pt x="1424225" y="3405076"/>
                      </a:lnTo>
                      <a:lnTo>
                        <a:pt x="1414086" y="3388134"/>
                      </a:lnTo>
                      <a:lnTo>
                        <a:pt x="1429359" y="3376327"/>
                      </a:lnTo>
                      <a:lnTo>
                        <a:pt x="1425894" y="3366059"/>
                      </a:lnTo>
                      <a:lnTo>
                        <a:pt x="1429359" y="3355920"/>
                      </a:lnTo>
                      <a:lnTo>
                        <a:pt x="1432696" y="3354252"/>
                      </a:lnTo>
                      <a:lnTo>
                        <a:pt x="1475178" y="3350786"/>
                      </a:lnTo>
                      <a:lnTo>
                        <a:pt x="1492119" y="3272754"/>
                      </a:lnTo>
                      <a:lnTo>
                        <a:pt x="1519328" y="3201395"/>
                      </a:lnTo>
                      <a:lnTo>
                        <a:pt x="1481980" y="3189587"/>
                      </a:lnTo>
                      <a:lnTo>
                        <a:pt x="1447969" y="3164047"/>
                      </a:lnTo>
                      <a:lnTo>
                        <a:pt x="1493787" y="3148774"/>
                      </a:lnTo>
                      <a:lnTo>
                        <a:pt x="1531135" y="3086014"/>
                      </a:lnTo>
                      <a:lnTo>
                        <a:pt x="1580419" y="3057137"/>
                      </a:lnTo>
                      <a:lnTo>
                        <a:pt x="1541403" y="3045201"/>
                      </a:lnTo>
                      <a:lnTo>
                        <a:pt x="1480311" y="3079212"/>
                      </a:lnTo>
                      <a:lnTo>
                        <a:pt x="1473509" y="3065608"/>
                      </a:lnTo>
                      <a:lnTo>
                        <a:pt x="1476846" y="3038527"/>
                      </a:lnTo>
                      <a:lnTo>
                        <a:pt x="1487114" y="3028260"/>
                      </a:lnTo>
                      <a:lnTo>
                        <a:pt x="1498921" y="3019789"/>
                      </a:lnTo>
                      <a:lnTo>
                        <a:pt x="1512526" y="2980773"/>
                      </a:lnTo>
                      <a:lnTo>
                        <a:pt x="1526130" y="2982441"/>
                      </a:lnTo>
                      <a:lnTo>
                        <a:pt x="1539734" y="2984110"/>
                      </a:lnTo>
                      <a:lnTo>
                        <a:pt x="1551542" y="2977307"/>
                      </a:lnTo>
                      <a:lnTo>
                        <a:pt x="1565146" y="2973970"/>
                      </a:lnTo>
                      <a:lnTo>
                        <a:pt x="1578751" y="2973970"/>
                      </a:lnTo>
                      <a:lnTo>
                        <a:pt x="1588890" y="2965500"/>
                      </a:lnTo>
                      <a:lnTo>
                        <a:pt x="1582088" y="2895938"/>
                      </a:lnTo>
                      <a:lnTo>
                        <a:pt x="1568483" y="2892472"/>
                      </a:lnTo>
                      <a:lnTo>
                        <a:pt x="1566815" y="2878868"/>
                      </a:lnTo>
                      <a:lnTo>
                        <a:pt x="1558344" y="2868729"/>
                      </a:lnTo>
                      <a:lnTo>
                        <a:pt x="1546408" y="2861927"/>
                      </a:lnTo>
                      <a:lnTo>
                        <a:pt x="1544740" y="2834718"/>
                      </a:lnTo>
                      <a:lnTo>
                        <a:pt x="1555007" y="2828044"/>
                      </a:lnTo>
                      <a:lnTo>
                        <a:pt x="1566815" y="2819445"/>
                      </a:lnTo>
                      <a:lnTo>
                        <a:pt x="1555007" y="2810975"/>
                      </a:lnTo>
                      <a:lnTo>
                        <a:pt x="1541403" y="2814440"/>
                      </a:lnTo>
                      <a:lnTo>
                        <a:pt x="1529467" y="2805969"/>
                      </a:lnTo>
                      <a:lnTo>
                        <a:pt x="1541403" y="2797370"/>
                      </a:lnTo>
                      <a:lnTo>
                        <a:pt x="1553210" y="2790696"/>
                      </a:lnTo>
                      <a:lnTo>
                        <a:pt x="1556675" y="2763488"/>
                      </a:lnTo>
                      <a:lnTo>
                        <a:pt x="1531135" y="2731273"/>
                      </a:lnTo>
                      <a:lnTo>
                        <a:pt x="1539734" y="2721006"/>
                      </a:lnTo>
                      <a:lnTo>
                        <a:pt x="1526130" y="2717669"/>
                      </a:lnTo>
                      <a:lnTo>
                        <a:pt x="1514194" y="2722803"/>
                      </a:lnTo>
                      <a:lnTo>
                        <a:pt x="1500589" y="2726140"/>
                      </a:lnTo>
                      <a:lnTo>
                        <a:pt x="1475178" y="2716000"/>
                      </a:lnTo>
                      <a:lnTo>
                        <a:pt x="1463242" y="2721006"/>
                      </a:lnTo>
                      <a:lnTo>
                        <a:pt x="1437830" y="2714204"/>
                      </a:lnTo>
                      <a:lnTo>
                        <a:pt x="1427691" y="2719337"/>
                      </a:lnTo>
                      <a:lnTo>
                        <a:pt x="1414086" y="2724471"/>
                      </a:lnTo>
                      <a:lnTo>
                        <a:pt x="1402150" y="2717669"/>
                      </a:lnTo>
                      <a:lnTo>
                        <a:pt x="1388546" y="2716000"/>
                      </a:lnTo>
                      <a:lnTo>
                        <a:pt x="1376738" y="2719337"/>
                      </a:lnTo>
                      <a:lnTo>
                        <a:pt x="1364802" y="2710867"/>
                      </a:lnTo>
                      <a:lnTo>
                        <a:pt x="1351198" y="2716000"/>
                      </a:lnTo>
                      <a:lnTo>
                        <a:pt x="1349530" y="2729477"/>
                      </a:lnTo>
                      <a:lnTo>
                        <a:pt x="1337722" y="2734610"/>
                      </a:lnTo>
                      <a:lnTo>
                        <a:pt x="1315647" y="2721006"/>
                      </a:lnTo>
                      <a:lnTo>
                        <a:pt x="1274834" y="2683658"/>
                      </a:lnTo>
                      <a:lnTo>
                        <a:pt x="1261229" y="2685455"/>
                      </a:lnTo>
                      <a:lnTo>
                        <a:pt x="1220545" y="2721006"/>
                      </a:lnTo>
                      <a:lnTo>
                        <a:pt x="1208609" y="2727808"/>
                      </a:lnTo>
                      <a:lnTo>
                        <a:pt x="1195133" y="2726140"/>
                      </a:lnTo>
                      <a:lnTo>
                        <a:pt x="1184865" y="2732942"/>
                      </a:lnTo>
                      <a:lnTo>
                        <a:pt x="1161122" y="2722803"/>
                      </a:lnTo>
                      <a:lnTo>
                        <a:pt x="1149186" y="2722803"/>
                      </a:lnTo>
                      <a:lnTo>
                        <a:pt x="1137378" y="2729477"/>
                      </a:lnTo>
                      <a:lnTo>
                        <a:pt x="1127111" y="2739744"/>
                      </a:lnTo>
                      <a:lnTo>
                        <a:pt x="1101699" y="2729477"/>
                      </a:lnTo>
                      <a:lnTo>
                        <a:pt x="1093228" y="2719337"/>
                      </a:lnTo>
                      <a:lnTo>
                        <a:pt x="1094897" y="2705733"/>
                      </a:lnTo>
                      <a:lnTo>
                        <a:pt x="1069484" y="2666717"/>
                      </a:lnTo>
                      <a:lnTo>
                        <a:pt x="1059217" y="2659914"/>
                      </a:lnTo>
                      <a:lnTo>
                        <a:pt x="1047409" y="2653112"/>
                      </a:lnTo>
                      <a:lnTo>
                        <a:pt x="1040607" y="2642973"/>
                      </a:lnTo>
                      <a:lnTo>
                        <a:pt x="1027003" y="2646310"/>
                      </a:lnTo>
                      <a:lnTo>
                        <a:pt x="1016864" y="2654781"/>
                      </a:lnTo>
                      <a:lnTo>
                        <a:pt x="977848" y="2654781"/>
                      </a:lnTo>
                      <a:lnTo>
                        <a:pt x="965911" y="2649775"/>
                      </a:lnTo>
                      <a:lnTo>
                        <a:pt x="948970" y="2615764"/>
                      </a:lnTo>
                      <a:lnTo>
                        <a:pt x="940500" y="2605625"/>
                      </a:lnTo>
                      <a:lnTo>
                        <a:pt x="952307" y="2600491"/>
                      </a:lnTo>
                      <a:lnTo>
                        <a:pt x="962446" y="2592021"/>
                      </a:lnTo>
                      <a:lnTo>
                        <a:pt x="959109" y="2578416"/>
                      </a:lnTo>
                      <a:lnTo>
                        <a:pt x="925098" y="2558138"/>
                      </a:lnTo>
                      <a:lnTo>
                        <a:pt x="921762" y="2546202"/>
                      </a:lnTo>
                      <a:lnTo>
                        <a:pt x="911622" y="2536063"/>
                      </a:lnTo>
                      <a:lnTo>
                        <a:pt x="887750" y="2525796"/>
                      </a:lnTo>
                      <a:lnTo>
                        <a:pt x="875943" y="2530929"/>
                      </a:lnTo>
                      <a:lnTo>
                        <a:pt x="867472" y="2537732"/>
                      </a:lnTo>
                      <a:lnTo>
                        <a:pt x="853868" y="2541069"/>
                      </a:lnTo>
                      <a:lnTo>
                        <a:pt x="841932" y="2541069"/>
                      </a:lnTo>
                      <a:lnTo>
                        <a:pt x="830124" y="2547871"/>
                      </a:lnTo>
                      <a:lnTo>
                        <a:pt x="819857" y="2554673"/>
                      </a:lnTo>
                      <a:lnTo>
                        <a:pt x="806381" y="2558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BED4431-5770-2EE4-CE71-568D05B9FA89}"/>
                    </a:ext>
                  </a:extLst>
                </p:cNvPr>
                <p:cNvSpPr/>
                <p:nvPr/>
              </p:nvSpPr>
              <p:spPr>
                <a:xfrm>
                  <a:off x="6926708" y="2876874"/>
                  <a:ext cx="641716" cy="1081292"/>
                </a:xfrm>
                <a:custGeom>
                  <a:avLst/>
                  <a:gdLst>
                    <a:gd name="connsiteX0" fmla="*/ 641716 w 641716"/>
                    <a:gd name="connsiteY0" fmla="*/ 1035474 h 1081292"/>
                    <a:gd name="connsiteX1" fmla="*/ 616176 w 641716"/>
                    <a:gd name="connsiteY1" fmla="*/ 1037142 h 1081292"/>
                    <a:gd name="connsiteX2" fmla="*/ 606037 w 641716"/>
                    <a:gd name="connsiteY2" fmla="*/ 1047281 h 1081292"/>
                    <a:gd name="connsiteX3" fmla="*/ 606037 w 641716"/>
                    <a:gd name="connsiteY3" fmla="*/ 1060886 h 1081292"/>
                    <a:gd name="connsiteX4" fmla="*/ 600903 w 641716"/>
                    <a:gd name="connsiteY4" fmla="*/ 1071025 h 1081292"/>
                    <a:gd name="connsiteX5" fmla="*/ 592433 w 641716"/>
                    <a:gd name="connsiteY5" fmla="*/ 1081292 h 1081292"/>
                    <a:gd name="connsiteX6" fmla="*/ 578828 w 641716"/>
                    <a:gd name="connsiteY6" fmla="*/ 1079495 h 1081292"/>
                    <a:gd name="connsiteX7" fmla="*/ 568689 w 641716"/>
                    <a:gd name="connsiteY7" fmla="*/ 1074490 h 1081292"/>
                    <a:gd name="connsiteX8" fmla="*/ 553416 w 641716"/>
                    <a:gd name="connsiteY8" fmla="*/ 1042147 h 1081292"/>
                    <a:gd name="connsiteX9" fmla="*/ 551748 w 641716"/>
                    <a:gd name="connsiteY9" fmla="*/ 1030340 h 1081292"/>
                    <a:gd name="connsiteX10" fmla="*/ 543149 w 641716"/>
                    <a:gd name="connsiteY10" fmla="*/ 1020201 h 1081292"/>
                    <a:gd name="connsiteX11" fmla="*/ 531341 w 641716"/>
                    <a:gd name="connsiteY11" fmla="*/ 1015067 h 1081292"/>
                    <a:gd name="connsiteX12" fmla="*/ 531341 w 641716"/>
                    <a:gd name="connsiteY12" fmla="*/ 1003131 h 1081292"/>
                    <a:gd name="connsiteX13" fmla="*/ 521202 w 641716"/>
                    <a:gd name="connsiteY13" fmla="*/ 996329 h 1081292"/>
                    <a:gd name="connsiteX14" fmla="*/ 522871 w 641716"/>
                    <a:gd name="connsiteY14" fmla="*/ 984521 h 1081292"/>
                    <a:gd name="connsiteX15" fmla="*/ 517737 w 641716"/>
                    <a:gd name="connsiteY15" fmla="*/ 972585 h 1081292"/>
                    <a:gd name="connsiteX16" fmla="*/ 505801 w 641716"/>
                    <a:gd name="connsiteY16" fmla="*/ 967580 h 1081292"/>
                    <a:gd name="connsiteX17" fmla="*/ 495662 w 641716"/>
                    <a:gd name="connsiteY17" fmla="*/ 960778 h 1081292"/>
                    <a:gd name="connsiteX18" fmla="*/ 490528 w 641716"/>
                    <a:gd name="connsiteY18" fmla="*/ 948842 h 1081292"/>
                    <a:gd name="connsiteX19" fmla="*/ 500796 w 641716"/>
                    <a:gd name="connsiteY19" fmla="*/ 942040 h 1081292"/>
                    <a:gd name="connsiteX20" fmla="*/ 500796 w 641716"/>
                    <a:gd name="connsiteY20" fmla="*/ 930232 h 1081292"/>
                    <a:gd name="connsiteX21" fmla="*/ 509266 w 641716"/>
                    <a:gd name="connsiteY21" fmla="*/ 923430 h 1081292"/>
                    <a:gd name="connsiteX22" fmla="*/ 521202 w 641716"/>
                    <a:gd name="connsiteY22" fmla="*/ 921633 h 1081292"/>
                    <a:gd name="connsiteX23" fmla="*/ 543149 w 641716"/>
                    <a:gd name="connsiteY23" fmla="*/ 931901 h 1081292"/>
                    <a:gd name="connsiteX24" fmla="*/ 568689 w 641716"/>
                    <a:gd name="connsiteY24" fmla="*/ 928435 h 1081292"/>
                    <a:gd name="connsiteX25" fmla="*/ 592433 w 641716"/>
                    <a:gd name="connsiteY25" fmla="*/ 899686 h 1081292"/>
                    <a:gd name="connsiteX26" fmla="*/ 595770 w 641716"/>
                    <a:gd name="connsiteY26" fmla="*/ 887750 h 1081292"/>
                    <a:gd name="connsiteX27" fmla="*/ 604368 w 641716"/>
                    <a:gd name="connsiteY27" fmla="*/ 879280 h 1081292"/>
                    <a:gd name="connsiteX28" fmla="*/ 597566 w 641716"/>
                    <a:gd name="connsiteY28" fmla="*/ 858873 h 1081292"/>
                    <a:gd name="connsiteX29" fmla="*/ 582293 w 641716"/>
                    <a:gd name="connsiteY29" fmla="*/ 860542 h 1081292"/>
                    <a:gd name="connsiteX30" fmla="*/ 573823 w 641716"/>
                    <a:gd name="connsiteY30" fmla="*/ 853740 h 1081292"/>
                    <a:gd name="connsiteX31" fmla="*/ 573823 w 641716"/>
                    <a:gd name="connsiteY31" fmla="*/ 841932 h 1081292"/>
                    <a:gd name="connsiteX32" fmla="*/ 561887 w 641716"/>
                    <a:gd name="connsiteY32" fmla="*/ 840263 h 1081292"/>
                    <a:gd name="connsiteX33" fmla="*/ 551748 w 641716"/>
                    <a:gd name="connsiteY33" fmla="*/ 835130 h 1081292"/>
                    <a:gd name="connsiteX34" fmla="*/ 539812 w 641716"/>
                    <a:gd name="connsiteY34" fmla="*/ 838467 h 1081292"/>
                    <a:gd name="connsiteX35" fmla="*/ 517737 w 641716"/>
                    <a:gd name="connsiteY35" fmla="*/ 848734 h 1081292"/>
                    <a:gd name="connsiteX36" fmla="*/ 509266 w 641716"/>
                    <a:gd name="connsiteY36" fmla="*/ 838467 h 1081292"/>
                    <a:gd name="connsiteX37" fmla="*/ 507598 w 641716"/>
                    <a:gd name="connsiteY37" fmla="*/ 826659 h 1081292"/>
                    <a:gd name="connsiteX38" fmla="*/ 504132 w 641716"/>
                    <a:gd name="connsiteY38" fmla="*/ 816392 h 1081292"/>
                    <a:gd name="connsiteX39" fmla="*/ 493994 w 641716"/>
                    <a:gd name="connsiteY39" fmla="*/ 807921 h 1081292"/>
                    <a:gd name="connsiteX40" fmla="*/ 482057 w 641716"/>
                    <a:gd name="connsiteY40" fmla="*/ 806253 h 1081292"/>
                    <a:gd name="connsiteX41" fmla="*/ 470250 w 641716"/>
                    <a:gd name="connsiteY41" fmla="*/ 801119 h 1081292"/>
                    <a:gd name="connsiteX42" fmla="*/ 461779 w 641716"/>
                    <a:gd name="connsiteY42" fmla="*/ 792648 h 1081292"/>
                    <a:gd name="connsiteX43" fmla="*/ 432902 w 641716"/>
                    <a:gd name="connsiteY43" fmla="*/ 755300 h 1081292"/>
                    <a:gd name="connsiteX44" fmla="*/ 426100 w 641716"/>
                    <a:gd name="connsiteY44" fmla="*/ 745161 h 1081292"/>
                    <a:gd name="connsiteX45" fmla="*/ 407362 w 641716"/>
                    <a:gd name="connsiteY45" fmla="*/ 731557 h 1081292"/>
                    <a:gd name="connsiteX46" fmla="*/ 400559 w 641716"/>
                    <a:gd name="connsiteY46" fmla="*/ 721418 h 1081292"/>
                    <a:gd name="connsiteX47" fmla="*/ 400559 w 641716"/>
                    <a:gd name="connsiteY47" fmla="*/ 709482 h 1081292"/>
                    <a:gd name="connsiteX48" fmla="*/ 409158 w 641716"/>
                    <a:gd name="connsiteY48" fmla="*/ 701011 h 1081292"/>
                    <a:gd name="connsiteX49" fmla="*/ 407362 w 641716"/>
                    <a:gd name="connsiteY49" fmla="*/ 677268 h 1081292"/>
                    <a:gd name="connsiteX50" fmla="*/ 402356 w 641716"/>
                    <a:gd name="connsiteY50" fmla="*/ 667128 h 1081292"/>
                    <a:gd name="connsiteX51" fmla="*/ 392089 w 641716"/>
                    <a:gd name="connsiteY51" fmla="*/ 660326 h 1081292"/>
                    <a:gd name="connsiteX52" fmla="*/ 390420 w 641716"/>
                    <a:gd name="connsiteY52" fmla="*/ 648390 h 1081292"/>
                    <a:gd name="connsiteX53" fmla="*/ 390420 w 641716"/>
                    <a:gd name="connsiteY53" fmla="*/ 636454 h 1081292"/>
                    <a:gd name="connsiteX54" fmla="*/ 385287 w 641716"/>
                    <a:gd name="connsiteY54" fmla="*/ 621181 h 1081292"/>
                    <a:gd name="connsiteX55" fmla="*/ 373479 w 641716"/>
                    <a:gd name="connsiteY55" fmla="*/ 621181 h 1081292"/>
                    <a:gd name="connsiteX56" fmla="*/ 346270 w 641716"/>
                    <a:gd name="connsiteY56" fmla="*/ 599107 h 1081292"/>
                    <a:gd name="connsiteX57" fmla="*/ 336131 w 641716"/>
                    <a:gd name="connsiteY57" fmla="*/ 595769 h 1081292"/>
                    <a:gd name="connsiteX58" fmla="*/ 324195 w 641716"/>
                    <a:gd name="connsiteY58" fmla="*/ 597438 h 1081292"/>
                    <a:gd name="connsiteX59" fmla="*/ 312388 w 641716"/>
                    <a:gd name="connsiteY59" fmla="*/ 599107 h 1081292"/>
                    <a:gd name="connsiteX60" fmla="*/ 302120 w 641716"/>
                    <a:gd name="connsiteY60" fmla="*/ 604240 h 1081292"/>
                    <a:gd name="connsiteX61" fmla="*/ 295318 w 641716"/>
                    <a:gd name="connsiteY61" fmla="*/ 612711 h 1081292"/>
                    <a:gd name="connsiteX62" fmla="*/ 285179 w 641716"/>
                    <a:gd name="connsiteY62" fmla="*/ 616176 h 1081292"/>
                    <a:gd name="connsiteX63" fmla="*/ 276708 w 641716"/>
                    <a:gd name="connsiteY63" fmla="*/ 626315 h 1081292"/>
                    <a:gd name="connsiteX64" fmla="*/ 268237 w 641716"/>
                    <a:gd name="connsiteY64" fmla="*/ 631449 h 1081292"/>
                    <a:gd name="connsiteX65" fmla="*/ 263104 w 641716"/>
                    <a:gd name="connsiteY65" fmla="*/ 602572 h 1081292"/>
                    <a:gd name="connsiteX66" fmla="*/ 257970 w 641716"/>
                    <a:gd name="connsiteY66" fmla="*/ 600903 h 1081292"/>
                    <a:gd name="connsiteX67" fmla="*/ 244494 w 641716"/>
                    <a:gd name="connsiteY67" fmla="*/ 594101 h 1081292"/>
                    <a:gd name="connsiteX68" fmla="*/ 212151 w 641716"/>
                    <a:gd name="connsiteY68" fmla="*/ 602572 h 1081292"/>
                    <a:gd name="connsiteX69" fmla="*/ 202013 w 641716"/>
                    <a:gd name="connsiteY69" fmla="*/ 594101 h 1081292"/>
                    <a:gd name="connsiteX70" fmla="*/ 191873 w 641716"/>
                    <a:gd name="connsiteY70" fmla="*/ 590636 h 1081292"/>
                    <a:gd name="connsiteX71" fmla="*/ 168001 w 641716"/>
                    <a:gd name="connsiteY71" fmla="*/ 599107 h 1081292"/>
                    <a:gd name="connsiteX72" fmla="*/ 164665 w 641716"/>
                    <a:gd name="connsiteY72" fmla="*/ 588967 h 1081292"/>
                    <a:gd name="connsiteX73" fmla="*/ 157862 w 641716"/>
                    <a:gd name="connsiteY73" fmla="*/ 555085 h 1081292"/>
                    <a:gd name="connsiteX74" fmla="*/ 151060 w 641716"/>
                    <a:gd name="connsiteY74" fmla="*/ 546486 h 1081292"/>
                    <a:gd name="connsiteX75" fmla="*/ 145926 w 641716"/>
                    <a:gd name="connsiteY75" fmla="*/ 534678 h 1081292"/>
                    <a:gd name="connsiteX76" fmla="*/ 122183 w 641716"/>
                    <a:gd name="connsiteY76" fmla="*/ 509266 h 1081292"/>
                    <a:gd name="connsiteX77" fmla="*/ 120515 w 641716"/>
                    <a:gd name="connsiteY77" fmla="*/ 498999 h 1081292"/>
                    <a:gd name="connsiteX78" fmla="*/ 110375 w 641716"/>
                    <a:gd name="connsiteY78" fmla="*/ 493865 h 1081292"/>
                    <a:gd name="connsiteX79" fmla="*/ 98439 w 641716"/>
                    <a:gd name="connsiteY79" fmla="*/ 492197 h 1081292"/>
                    <a:gd name="connsiteX80" fmla="*/ 101905 w 641716"/>
                    <a:gd name="connsiteY80" fmla="*/ 470121 h 1081292"/>
                    <a:gd name="connsiteX81" fmla="*/ 101905 w 641716"/>
                    <a:gd name="connsiteY81" fmla="*/ 448046 h 1081292"/>
                    <a:gd name="connsiteX82" fmla="*/ 98439 w 641716"/>
                    <a:gd name="connsiteY82" fmla="*/ 437907 h 1081292"/>
                    <a:gd name="connsiteX83" fmla="*/ 91637 w 641716"/>
                    <a:gd name="connsiteY83" fmla="*/ 429437 h 1081292"/>
                    <a:gd name="connsiteX84" fmla="*/ 81498 w 641716"/>
                    <a:gd name="connsiteY84" fmla="*/ 424303 h 1081292"/>
                    <a:gd name="connsiteX85" fmla="*/ 74696 w 641716"/>
                    <a:gd name="connsiteY85" fmla="*/ 415832 h 1081292"/>
                    <a:gd name="connsiteX86" fmla="*/ 64557 w 641716"/>
                    <a:gd name="connsiteY86" fmla="*/ 407362 h 1081292"/>
                    <a:gd name="connsiteX87" fmla="*/ 61092 w 641716"/>
                    <a:gd name="connsiteY87" fmla="*/ 398891 h 1081292"/>
                    <a:gd name="connsiteX88" fmla="*/ 64557 w 641716"/>
                    <a:gd name="connsiteY88" fmla="*/ 388623 h 1081292"/>
                    <a:gd name="connsiteX89" fmla="*/ 71231 w 641716"/>
                    <a:gd name="connsiteY89" fmla="*/ 366677 h 1081292"/>
                    <a:gd name="connsiteX90" fmla="*/ 81498 w 641716"/>
                    <a:gd name="connsiteY90" fmla="*/ 361543 h 1081292"/>
                    <a:gd name="connsiteX91" fmla="*/ 76364 w 641716"/>
                    <a:gd name="connsiteY91" fmla="*/ 351404 h 1081292"/>
                    <a:gd name="connsiteX92" fmla="*/ 74696 w 641716"/>
                    <a:gd name="connsiteY92" fmla="*/ 341136 h 1081292"/>
                    <a:gd name="connsiteX93" fmla="*/ 49156 w 641716"/>
                    <a:gd name="connsiteY93" fmla="*/ 320730 h 1081292"/>
                    <a:gd name="connsiteX94" fmla="*/ 42482 w 641716"/>
                    <a:gd name="connsiteY94" fmla="*/ 300452 h 1081292"/>
                    <a:gd name="connsiteX95" fmla="*/ 30546 w 641716"/>
                    <a:gd name="connsiteY95" fmla="*/ 298655 h 1081292"/>
                    <a:gd name="connsiteX96" fmla="*/ 20407 w 641716"/>
                    <a:gd name="connsiteY96" fmla="*/ 268109 h 1081292"/>
                    <a:gd name="connsiteX97" fmla="*/ 1669 w 641716"/>
                    <a:gd name="connsiteY97" fmla="*/ 241029 h 1081292"/>
                    <a:gd name="connsiteX98" fmla="*/ 0 w 641716"/>
                    <a:gd name="connsiteY98" fmla="*/ 230761 h 1081292"/>
                    <a:gd name="connsiteX99" fmla="*/ 8471 w 641716"/>
                    <a:gd name="connsiteY99" fmla="*/ 222291 h 1081292"/>
                    <a:gd name="connsiteX100" fmla="*/ 45819 w 641716"/>
                    <a:gd name="connsiteY100" fmla="*/ 205349 h 1081292"/>
                    <a:gd name="connsiteX101" fmla="*/ 55958 w 641716"/>
                    <a:gd name="connsiteY101" fmla="*/ 198547 h 1081292"/>
                    <a:gd name="connsiteX102" fmla="*/ 74696 w 641716"/>
                    <a:gd name="connsiteY102" fmla="*/ 159531 h 1081292"/>
                    <a:gd name="connsiteX103" fmla="*/ 71231 w 641716"/>
                    <a:gd name="connsiteY103" fmla="*/ 140793 h 1081292"/>
                    <a:gd name="connsiteX104" fmla="*/ 62760 w 641716"/>
                    <a:gd name="connsiteY104" fmla="*/ 130654 h 1081292"/>
                    <a:gd name="connsiteX105" fmla="*/ 47487 w 641716"/>
                    <a:gd name="connsiteY105" fmla="*/ 122183 h 1081292"/>
                    <a:gd name="connsiteX106" fmla="*/ 44150 w 641716"/>
                    <a:gd name="connsiteY106" fmla="*/ 120514 h 1081292"/>
                    <a:gd name="connsiteX107" fmla="*/ 44150 w 641716"/>
                    <a:gd name="connsiteY107" fmla="*/ 112044 h 1081292"/>
                    <a:gd name="connsiteX108" fmla="*/ 37348 w 641716"/>
                    <a:gd name="connsiteY108" fmla="*/ 93306 h 1081292"/>
                    <a:gd name="connsiteX109" fmla="*/ 39016 w 641716"/>
                    <a:gd name="connsiteY109" fmla="*/ 81498 h 1081292"/>
                    <a:gd name="connsiteX110" fmla="*/ 49156 w 641716"/>
                    <a:gd name="connsiteY110" fmla="*/ 83166 h 1081292"/>
                    <a:gd name="connsiteX111" fmla="*/ 59423 w 641716"/>
                    <a:gd name="connsiteY111" fmla="*/ 89969 h 1081292"/>
                    <a:gd name="connsiteX112" fmla="*/ 64557 w 641716"/>
                    <a:gd name="connsiteY112" fmla="*/ 83166 h 1081292"/>
                    <a:gd name="connsiteX113" fmla="*/ 67894 w 641716"/>
                    <a:gd name="connsiteY113" fmla="*/ 71231 h 1081292"/>
                    <a:gd name="connsiteX114" fmla="*/ 74696 w 641716"/>
                    <a:gd name="connsiteY114" fmla="*/ 64428 h 1081292"/>
                    <a:gd name="connsiteX115" fmla="*/ 86504 w 641716"/>
                    <a:gd name="connsiteY115" fmla="*/ 69562 h 1081292"/>
                    <a:gd name="connsiteX116" fmla="*/ 101905 w 641716"/>
                    <a:gd name="connsiteY116" fmla="*/ 55958 h 1081292"/>
                    <a:gd name="connsiteX117" fmla="*/ 108578 w 641716"/>
                    <a:gd name="connsiteY117" fmla="*/ 37348 h 1081292"/>
                    <a:gd name="connsiteX118" fmla="*/ 132450 w 641716"/>
                    <a:gd name="connsiteY118" fmla="*/ 33883 h 1081292"/>
                    <a:gd name="connsiteX119" fmla="*/ 144258 w 641716"/>
                    <a:gd name="connsiteY119" fmla="*/ 35551 h 1081292"/>
                    <a:gd name="connsiteX120" fmla="*/ 168001 w 641716"/>
                    <a:gd name="connsiteY120" fmla="*/ 35551 h 1081292"/>
                    <a:gd name="connsiteX121" fmla="*/ 178269 w 641716"/>
                    <a:gd name="connsiteY121" fmla="*/ 33883 h 1081292"/>
                    <a:gd name="connsiteX122" fmla="*/ 185071 w 641716"/>
                    <a:gd name="connsiteY122" fmla="*/ 27080 h 1081292"/>
                    <a:gd name="connsiteX123" fmla="*/ 181606 w 641716"/>
                    <a:gd name="connsiteY123" fmla="*/ 20278 h 1081292"/>
                    <a:gd name="connsiteX124" fmla="*/ 164665 w 641716"/>
                    <a:gd name="connsiteY124" fmla="*/ 18610 h 1081292"/>
                    <a:gd name="connsiteX125" fmla="*/ 162996 w 641716"/>
                    <a:gd name="connsiteY125" fmla="*/ 6802 h 1081292"/>
                    <a:gd name="connsiteX126" fmla="*/ 147723 w 641716"/>
                    <a:gd name="connsiteY126" fmla="*/ 1668 h 1081292"/>
                    <a:gd name="connsiteX127" fmla="*/ 135787 w 641716"/>
                    <a:gd name="connsiteY127" fmla="*/ 0 h 108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41716" h="1081292">
                      <a:moveTo>
                        <a:pt x="641716" y="1035474"/>
                      </a:moveTo>
                      <a:lnTo>
                        <a:pt x="616176" y="1037142"/>
                      </a:lnTo>
                      <a:lnTo>
                        <a:pt x="606037" y="1047281"/>
                      </a:lnTo>
                      <a:lnTo>
                        <a:pt x="606037" y="1060886"/>
                      </a:lnTo>
                      <a:lnTo>
                        <a:pt x="600903" y="1071025"/>
                      </a:lnTo>
                      <a:lnTo>
                        <a:pt x="592433" y="1081292"/>
                      </a:lnTo>
                      <a:lnTo>
                        <a:pt x="578828" y="1079495"/>
                      </a:lnTo>
                      <a:lnTo>
                        <a:pt x="568689" y="1074490"/>
                      </a:lnTo>
                      <a:lnTo>
                        <a:pt x="553416" y="1042147"/>
                      </a:lnTo>
                      <a:lnTo>
                        <a:pt x="551748" y="1030340"/>
                      </a:lnTo>
                      <a:lnTo>
                        <a:pt x="543149" y="1020201"/>
                      </a:lnTo>
                      <a:lnTo>
                        <a:pt x="531341" y="1015067"/>
                      </a:lnTo>
                      <a:lnTo>
                        <a:pt x="531341" y="1003131"/>
                      </a:lnTo>
                      <a:lnTo>
                        <a:pt x="521202" y="996329"/>
                      </a:lnTo>
                      <a:lnTo>
                        <a:pt x="522871" y="984521"/>
                      </a:lnTo>
                      <a:lnTo>
                        <a:pt x="517737" y="972585"/>
                      </a:lnTo>
                      <a:lnTo>
                        <a:pt x="505801" y="967580"/>
                      </a:lnTo>
                      <a:lnTo>
                        <a:pt x="495662" y="960778"/>
                      </a:lnTo>
                      <a:lnTo>
                        <a:pt x="490528" y="948842"/>
                      </a:lnTo>
                      <a:lnTo>
                        <a:pt x="500796" y="942040"/>
                      </a:lnTo>
                      <a:lnTo>
                        <a:pt x="500796" y="930232"/>
                      </a:lnTo>
                      <a:lnTo>
                        <a:pt x="509266" y="923430"/>
                      </a:lnTo>
                      <a:lnTo>
                        <a:pt x="521202" y="921633"/>
                      </a:lnTo>
                      <a:lnTo>
                        <a:pt x="543149" y="931901"/>
                      </a:lnTo>
                      <a:lnTo>
                        <a:pt x="568689" y="928435"/>
                      </a:lnTo>
                      <a:lnTo>
                        <a:pt x="592433" y="899686"/>
                      </a:lnTo>
                      <a:lnTo>
                        <a:pt x="595770" y="887750"/>
                      </a:lnTo>
                      <a:lnTo>
                        <a:pt x="604368" y="879280"/>
                      </a:lnTo>
                      <a:lnTo>
                        <a:pt x="597566" y="858873"/>
                      </a:lnTo>
                      <a:lnTo>
                        <a:pt x="582293" y="860542"/>
                      </a:lnTo>
                      <a:lnTo>
                        <a:pt x="573823" y="853740"/>
                      </a:lnTo>
                      <a:lnTo>
                        <a:pt x="573823" y="841932"/>
                      </a:lnTo>
                      <a:lnTo>
                        <a:pt x="561887" y="840263"/>
                      </a:lnTo>
                      <a:lnTo>
                        <a:pt x="551748" y="835130"/>
                      </a:lnTo>
                      <a:lnTo>
                        <a:pt x="539812" y="838467"/>
                      </a:lnTo>
                      <a:lnTo>
                        <a:pt x="517737" y="848734"/>
                      </a:lnTo>
                      <a:lnTo>
                        <a:pt x="509266" y="838467"/>
                      </a:lnTo>
                      <a:lnTo>
                        <a:pt x="507598" y="826659"/>
                      </a:lnTo>
                      <a:lnTo>
                        <a:pt x="504132" y="816392"/>
                      </a:lnTo>
                      <a:lnTo>
                        <a:pt x="493994" y="807921"/>
                      </a:lnTo>
                      <a:lnTo>
                        <a:pt x="482057" y="806253"/>
                      </a:lnTo>
                      <a:lnTo>
                        <a:pt x="470250" y="801119"/>
                      </a:lnTo>
                      <a:lnTo>
                        <a:pt x="461779" y="792648"/>
                      </a:lnTo>
                      <a:lnTo>
                        <a:pt x="432902" y="755300"/>
                      </a:lnTo>
                      <a:lnTo>
                        <a:pt x="426100" y="745161"/>
                      </a:lnTo>
                      <a:lnTo>
                        <a:pt x="407362" y="731557"/>
                      </a:lnTo>
                      <a:lnTo>
                        <a:pt x="400559" y="721418"/>
                      </a:lnTo>
                      <a:lnTo>
                        <a:pt x="400559" y="709482"/>
                      </a:lnTo>
                      <a:lnTo>
                        <a:pt x="409158" y="701011"/>
                      </a:lnTo>
                      <a:lnTo>
                        <a:pt x="407362" y="677268"/>
                      </a:lnTo>
                      <a:lnTo>
                        <a:pt x="402356" y="667128"/>
                      </a:lnTo>
                      <a:lnTo>
                        <a:pt x="392089" y="660326"/>
                      </a:lnTo>
                      <a:lnTo>
                        <a:pt x="390420" y="648390"/>
                      </a:lnTo>
                      <a:lnTo>
                        <a:pt x="390420" y="636454"/>
                      </a:lnTo>
                      <a:lnTo>
                        <a:pt x="385287" y="621181"/>
                      </a:lnTo>
                      <a:lnTo>
                        <a:pt x="373479" y="621181"/>
                      </a:lnTo>
                      <a:lnTo>
                        <a:pt x="346270" y="599107"/>
                      </a:lnTo>
                      <a:lnTo>
                        <a:pt x="336131" y="595769"/>
                      </a:lnTo>
                      <a:lnTo>
                        <a:pt x="324195" y="597438"/>
                      </a:lnTo>
                      <a:lnTo>
                        <a:pt x="312388" y="599107"/>
                      </a:lnTo>
                      <a:lnTo>
                        <a:pt x="302120" y="604240"/>
                      </a:lnTo>
                      <a:lnTo>
                        <a:pt x="295318" y="612711"/>
                      </a:lnTo>
                      <a:lnTo>
                        <a:pt x="285179" y="616176"/>
                      </a:lnTo>
                      <a:lnTo>
                        <a:pt x="276708" y="626315"/>
                      </a:lnTo>
                      <a:lnTo>
                        <a:pt x="268237" y="631449"/>
                      </a:lnTo>
                      <a:lnTo>
                        <a:pt x="263104" y="602572"/>
                      </a:lnTo>
                      <a:lnTo>
                        <a:pt x="257970" y="600903"/>
                      </a:lnTo>
                      <a:lnTo>
                        <a:pt x="244494" y="594101"/>
                      </a:lnTo>
                      <a:lnTo>
                        <a:pt x="212151" y="602572"/>
                      </a:lnTo>
                      <a:lnTo>
                        <a:pt x="202013" y="594101"/>
                      </a:lnTo>
                      <a:lnTo>
                        <a:pt x="191873" y="590636"/>
                      </a:lnTo>
                      <a:lnTo>
                        <a:pt x="168001" y="599107"/>
                      </a:lnTo>
                      <a:lnTo>
                        <a:pt x="164665" y="588967"/>
                      </a:lnTo>
                      <a:lnTo>
                        <a:pt x="157862" y="555085"/>
                      </a:lnTo>
                      <a:lnTo>
                        <a:pt x="151060" y="546486"/>
                      </a:lnTo>
                      <a:lnTo>
                        <a:pt x="145926" y="534678"/>
                      </a:lnTo>
                      <a:lnTo>
                        <a:pt x="122183" y="509266"/>
                      </a:lnTo>
                      <a:lnTo>
                        <a:pt x="120515" y="498999"/>
                      </a:lnTo>
                      <a:lnTo>
                        <a:pt x="110375" y="493865"/>
                      </a:lnTo>
                      <a:lnTo>
                        <a:pt x="98439" y="492197"/>
                      </a:lnTo>
                      <a:lnTo>
                        <a:pt x="101905" y="470121"/>
                      </a:lnTo>
                      <a:lnTo>
                        <a:pt x="101905" y="448046"/>
                      </a:lnTo>
                      <a:lnTo>
                        <a:pt x="98439" y="437907"/>
                      </a:lnTo>
                      <a:lnTo>
                        <a:pt x="91637" y="429437"/>
                      </a:lnTo>
                      <a:lnTo>
                        <a:pt x="81498" y="424303"/>
                      </a:lnTo>
                      <a:lnTo>
                        <a:pt x="74696" y="415832"/>
                      </a:lnTo>
                      <a:lnTo>
                        <a:pt x="64557" y="407362"/>
                      </a:lnTo>
                      <a:lnTo>
                        <a:pt x="61092" y="398891"/>
                      </a:lnTo>
                      <a:lnTo>
                        <a:pt x="64557" y="388623"/>
                      </a:lnTo>
                      <a:lnTo>
                        <a:pt x="71231" y="366677"/>
                      </a:lnTo>
                      <a:lnTo>
                        <a:pt x="81498" y="361543"/>
                      </a:lnTo>
                      <a:lnTo>
                        <a:pt x="76364" y="351404"/>
                      </a:lnTo>
                      <a:lnTo>
                        <a:pt x="74696" y="341136"/>
                      </a:lnTo>
                      <a:lnTo>
                        <a:pt x="49156" y="320730"/>
                      </a:lnTo>
                      <a:lnTo>
                        <a:pt x="42482" y="300452"/>
                      </a:lnTo>
                      <a:lnTo>
                        <a:pt x="30546" y="298655"/>
                      </a:lnTo>
                      <a:lnTo>
                        <a:pt x="20407" y="268109"/>
                      </a:lnTo>
                      <a:lnTo>
                        <a:pt x="1669" y="241029"/>
                      </a:lnTo>
                      <a:lnTo>
                        <a:pt x="0" y="230761"/>
                      </a:lnTo>
                      <a:lnTo>
                        <a:pt x="8471" y="222291"/>
                      </a:lnTo>
                      <a:lnTo>
                        <a:pt x="45819" y="205349"/>
                      </a:lnTo>
                      <a:lnTo>
                        <a:pt x="55958" y="198547"/>
                      </a:lnTo>
                      <a:lnTo>
                        <a:pt x="74696" y="159531"/>
                      </a:lnTo>
                      <a:lnTo>
                        <a:pt x="71231" y="140793"/>
                      </a:lnTo>
                      <a:lnTo>
                        <a:pt x="62760" y="130654"/>
                      </a:lnTo>
                      <a:lnTo>
                        <a:pt x="47487" y="122183"/>
                      </a:lnTo>
                      <a:lnTo>
                        <a:pt x="44150" y="120514"/>
                      </a:lnTo>
                      <a:lnTo>
                        <a:pt x="44150" y="112044"/>
                      </a:lnTo>
                      <a:lnTo>
                        <a:pt x="37348" y="93306"/>
                      </a:lnTo>
                      <a:lnTo>
                        <a:pt x="39016" y="81498"/>
                      </a:lnTo>
                      <a:lnTo>
                        <a:pt x="49156" y="83166"/>
                      </a:lnTo>
                      <a:lnTo>
                        <a:pt x="59423" y="89969"/>
                      </a:lnTo>
                      <a:lnTo>
                        <a:pt x="64557" y="83166"/>
                      </a:lnTo>
                      <a:lnTo>
                        <a:pt x="67894" y="71231"/>
                      </a:lnTo>
                      <a:lnTo>
                        <a:pt x="74696" y="64428"/>
                      </a:lnTo>
                      <a:lnTo>
                        <a:pt x="86504" y="69562"/>
                      </a:lnTo>
                      <a:lnTo>
                        <a:pt x="101905" y="55958"/>
                      </a:lnTo>
                      <a:lnTo>
                        <a:pt x="108578" y="37348"/>
                      </a:lnTo>
                      <a:lnTo>
                        <a:pt x="132450" y="33883"/>
                      </a:lnTo>
                      <a:lnTo>
                        <a:pt x="144258" y="35551"/>
                      </a:lnTo>
                      <a:lnTo>
                        <a:pt x="168001" y="35551"/>
                      </a:lnTo>
                      <a:lnTo>
                        <a:pt x="178269" y="33883"/>
                      </a:lnTo>
                      <a:lnTo>
                        <a:pt x="185071" y="27080"/>
                      </a:lnTo>
                      <a:lnTo>
                        <a:pt x="181606" y="20278"/>
                      </a:lnTo>
                      <a:lnTo>
                        <a:pt x="164665" y="18610"/>
                      </a:lnTo>
                      <a:lnTo>
                        <a:pt x="162996" y="6802"/>
                      </a:lnTo>
                      <a:lnTo>
                        <a:pt x="147723" y="1668"/>
                      </a:lnTo>
                      <a:lnTo>
                        <a:pt x="135787" y="0"/>
                      </a:lnTo>
                    </a:path>
                  </a:pathLst>
                </a:custGeom>
                <a:solidFill>
                  <a:srgbClr val="F5D8B8"/>
                </a:solidFill>
                <a:ln w="6411" cap="flat">
                  <a:solidFill>
                    <a:srgbClr val="F5D8B8"/>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077A8F32-E569-46AB-E7FF-64C34D021250}"/>
                    </a:ext>
                  </a:extLst>
                </p:cNvPr>
                <p:cNvSpPr/>
                <p:nvPr/>
              </p:nvSpPr>
              <p:spPr>
                <a:xfrm>
                  <a:off x="6762044" y="1524007"/>
                  <a:ext cx="740155" cy="1364674"/>
                </a:xfrm>
                <a:custGeom>
                  <a:avLst/>
                  <a:gdLst>
                    <a:gd name="connsiteX0" fmla="*/ 300452 w 740155"/>
                    <a:gd name="connsiteY0" fmla="*/ 1352867 h 1364674"/>
                    <a:gd name="connsiteX1" fmla="*/ 264772 w 740155"/>
                    <a:gd name="connsiteY1" fmla="*/ 1364674 h 1364674"/>
                    <a:gd name="connsiteX2" fmla="*/ 230889 w 740155"/>
                    <a:gd name="connsiteY2" fmla="*/ 1347733 h 1364674"/>
                    <a:gd name="connsiteX3" fmla="*/ 224087 w 740155"/>
                    <a:gd name="connsiteY3" fmla="*/ 1349401 h 1364674"/>
                    <a:gd name="connsiteX4" fmla="*/ 215617 w 740155"/>
                    <a:gd name="connsiteY4" fmla="*/ 1339262 h 1364674"/>
                    <a:gd name="connsiteX5" fmla="*/ 212151 w 740155"/>
                    <a:gd name="connsiteY5" fmla="*/ 1320524 h 1364674"/>
                    <a:gd name="connsiteX6" fmla="*/ 217285 w 740155"/>
                    <a:gd name="connsiteY6" fmla="*/ 1322321 h 1364674"/>
                    <a:gd name="connsiteX7" fmla="*/ 224087 w 740155"/>
                    <a:gd name="connsiteY7" fmla="*/ 1330791 h 1364674"/>
                    <a:gd name="connsiteX8" fmla="*/ 222419 w 740155"/>
                    <a:gd name="connsiteY8" fmla="*/ 1300246 h 1364674"/>
                    <a:gd name="connsiteX9" fmla="*/ 218954 w 740155"/>
                    <a:gd name="connsiteY9" fmla="*/ 1293444 h 1364674"/>
                    <a:gd name="connsiteX10" fmla="*/ 198547 w 740155"/>
                    <a:gd name="connsiteY10" fmla="*/ 1310385 h 1364674"/>
                    <a:gd name="connsiteX11" fmla="*/ 188408 w 740155"/>
                    <a:gd name="connsiteY11" fmla="*/ 1327326 h 1364674"/>
                    <a:gd name="connsiteX12" fmla="*/ 164664 w 740155"/>
                    <a:gd name="connsiteY12" fmla="*/ 1329123 h 1364674"/>
                    <a:gd name="connsiteX13" fmla="*/ 156194 w 740155"/>
                    <a:gd name="connsiteY13" fmla="*/ 1329123 h 1364674"/>
                    <a:gd name="connsiteX14" fmla="*/ 176600 w 740155"/>
                    <a:gd name="connsiteY14" fmla="*/ 1313850 h 1364674"/>
                    <a:gd name="connsiteX15" fmla="*/ 195210 w 740155"/>
                    <a:gd name="connsiteY15" fmla="*/ 1286641 h 1364674"/>
                    <a:gd name="connsiteX16" fmla="*/ 242697 w 740155"/>
                    <a:gd name="connsiteY16" fmla="*/ 1215283 h 1364674"/>
                    <a:gd name="connsiteX17" fmla="*/ 261435 w 740155"/>
                    <a:gd name="connsiteY17" fmla="*/ 1186534 h 1364674"/>
                    <a:gd name="connsiteX18" fmla="*/ 278377 w 740155"/>
                    <a:gd name="connsiteY18" fmla="*/ 1150854 h 1364674"/>
                    <a:gd name="connsiteX19" fmla="*/ 293650 w 740155"/>
                    <a:gd name="connsiteY19" fmla="*/ 1120308 h 1364674"/>
                    <a:gd name="connsiteX20" fmla="*/ 307254 w 740155"/>
                    <a:gd name="connsiteY20" fmla="*/ 1087966 h 1364674"/>
                    <a:gd name="connsiteX21" fmla="*/ 330997 w 740155"/>
                    <a:gd name="connsiteY21" fmla="*/ 1032008 h 1364674"/>
                    <a:gd name="connsiteX22" fmla="*/ 339468 w 740155"/>
                    <a:gd name="connsiteY22" fmla="*/ 984521 h 1364674"/>
                    <a:gd name="connsiteX23" fmla="*/ 330997 w 740155"/>
                    <a:gd name="connsiteY23" fmla="*/ 940371 h 1364674"/>
                    <a:gd name="connsiteX24" fmla="*/ 310591 w 740155"/>
                    <a:gd name="connsiteY24" fmla="*/ 930104 h 1364674"/>
                    <a:gd name="connsiteX25" fmla="*/ 290312 w 740155"/>
                    <a:gd name="connsiteY25" fmla="*/ 906360 h 1364674"/>
                    <a:gd name="connsiteX26" fmla="*/ 261435 w 740155"/>
                    <a:gd name="connsiteY26" fmla="*/ 894553 h 1364674"/>
                    <a:gd name="connsiteX27" fmla="*/ 237692 w 740155"/>
                    <a:gd name="connsiteY27" fmla="*/ 864007 h 1364674"/>
                    <a:gd name="connsiteX28" fmla="*/ 246162 w 740155"/>
                    <a:gd name="connsiteY28" fmla="*/ 826659 h 1364674"/>
                    <a:gd name="connsiteX29" fmla="*/ 242697 w 740155"/>
                    <a:gd name="connsiteY29" fmla="*/ 784177 h 1364674"/>
                    <a:gd name="connsiteX30" fmla="*/ 210483 w 740155"/>
                    <a:gd name="connsiteY30" fmla="*/ 755300 h 1364674"/>
                    <a:gd name="connsiteX31" fmla="*/ 195210 w 740155"/>
                    <a:gd name="connsiteY31" fmla="*/ 717952 h 1364674"/>
                    <a:gd name="connsiteX32" fmla="*/ 171466 w 740155"/>
                    <a:gd name="connsiteY32" fmla="*/ 695877 h 1364674"/>
                    <a:gd name="connsiteX33" fmla="*/ 162996 w 740155"/>
                    <a:gd name="connsiteY33" fmla="*/ 653524 h 1364674"/>
                    <a:gd name="connsiteX34" fmla="*/ 161199 w 740155"/>
                    <a:gd name="connsiteY34" fmla="*/ 612711 h 1364674"/>
                    <a:gd name="connsiteX35" fmla="*/ 162996 w 740155"/>
                    <a:gd name="connsiteY35" fmla="*/ 565224 h 1364674"/>
                    <a:gd name="connsiteX36" fmla="*/ 142589 w 740155"/>
                    <a:gd name="connsiteY36" fmla="*/ 533010 h 1364674"/>
                    <a:gd name="connsiteX37" fmla="*/ 122183 w 740155"/>
                    <a:gd name="connsiteY37" fmla="*/ 509138 h 1364674"/>
                    <a:gd name="connsiteX38" fmla="*/ 105241 w 740155"/>
                    <a:gd name="connsiteY38" fmla="*/ 475255 h 1364674"/>
                    <a:gd name="connsiteX39" fmla="*/ 89968 w 740155"/>
                    <a:gd name="connsiteY39" fmla="*/ 424303 h 1364674"/>
                    <a:gd name="connsiteX40" fmla="*/ 98439 w 740155"/>
                    <a:gd name="connsiteY40" fmla="*/ 378484 h 1364674"/>
                    <a:gd name="connsiteX41" fmla="*/ 101905 w 740155"/>
                    <a:gd name="connsiteY41" fmla="*/ 319061 h 1364674"/>
                    <a:gd name="connsiteX42" fmla="*/ 74696 w 740155"/>
                    <a:gd name="connsiteY42" fmla="*/ 291853 h 1364674"/>
                    <a:gd name="connsiteX43" fmla="*/ 47487 w 740155"/>
                    <a:gd name="connsiteY43" fmla="*/ 271574 h 1364674"/>
                    <a:gd name="connsiteX44" fmla="*/ 16941 w 740155"/>
                    <a:gd name="connsiteY44" fmla="*/ 261307 h 1364674"/>
                    <a:gd name="connsiteX45" fmla="*/ 0 w 740155"/>
                    <a:gd name="connsiteY45" fmla="*/ 213820 h 1364674"/>
                    <a:gd name="connsiteX46" fmla="*/ 1669 w 740155"/>
                    <a:gd name="connsiteY46" fmla="*/ 171338 h 1364674"/>
                    <a:gd name="connsiteX47" fmla="*/ 18610 w 740155"/>
                    <a:gd name="connsiteY47" fmla="*/ 149263 h 1364674"/>
                    <a:gd name="connsiteX48" fmla="*/ 27209 w 740155"/>
                    <a:gd name="connsiteY48" fmla="*/ 118718 h 1364674"/>
                    <a:gd name="connsiteX49" fmla="*/ 52621 w 740155"/>
                    <a:gd name="connsiteY49" fmla="*/ 96642 h 1364674"/>
                    <a:gd name="connsiteX50" fmla="*/ 57754 w 740155"/>
                    <a:gd name="connsiteY50" fmla="*/ 67894 h 1364674"/>
                    <a:gd name="connsiteX51" fmla="*/ 71230 w 740155"/>
                    <a:gd name="connsiteY51" fmla="*/ 66097 h 1364674"/>
                    <a:gd name="connsiteX52" fmla="*/ 86503 w 740155"/>
                    <a:gd name="connsiteY52" fmla="*/ 66097 h 1364674"/>
                    <a:gd name="connsiteX53" fmla="*/ 91637 w 740155"/>
                    <a:gd name="connsiteY53" fmla="*/ 35551 h 1364674"/>
                    <a:gd name="connsiteX54" fmla="*/ 88300 w 740155"/>
                    <a:gd name="connsiteY54" fmla="*/ 33883 h 1364674"/>
                    <a:gd name="connsiteX55" fmla="*/ 100108 w 740155"/>
                    <a:gd name="connsiteY55" fmla="*/ 35551 h 1364674"/>
                    <a:gd name="connsiteX56" fmla="*/ 108578 w 740155"/>
                    <a:gd name="connsiteY56" fmla="*/ 37348 h 1364674"/>
                    <a:gd name="connsiteX57" fmla="*/ 115380 w 740155"/>
                    <a:gd name="connsiteY57" fmla="*/ 39016 h 1364674"/>
                    <a:gd name="connsiteX58" fmla="*/ 120514 w 740155"/>
                    <a:gd name="connsiteY58" fmla="*/ 44022 h 1364674"/>
                    <a:gd name="connsiteX59" fmla="*/ 128985 w 740155"/>
                    <a:gd name="connsiteY59" fmla="*/ 42353 h 1364674"/>
                    <a:gd name="connsiteX60" fmla="*/ 132450 w 740155"/>
                    <a:gd name="connsiteY60" fmla="*/ 35551 h 1364674"/>
                    <a:gd name="connsiteX61" fmla="*/ 127316 w 740155"/>
                    <a:gd name="connsiteY61" fmla="*/ 25412 h 1364674"/>
                    <a:gd name="connsiteX62" fmla="*/ 127316 w 740155"/>
                    <a:gd name="connsiteY62" fmla="*/ 18610 h 1364674"/>
                    <a:gd name="connsiteX63" fmla="*/ 134119 w 740155"/>
                    <a:gd name="connsiteY63" fmla="*/ 23744 h 1364674"/>
                    <a:gd name="connsiteX64" fmla="*/ 140921 w 740155"/>
                    <a:gd name="connsiteY64" fmla="*/ 20278 h 1364674"/>
                    <a:gd name="connsiteX65" fmla="*/ 137456 w 740155"/>
                    <a:gd name="connsiteY65" fmla="*/ 6802 h 1364674"/>
                    <a:gd name="connsiteX66" fmla="*/ 130653 w 740155"/>
                    <a:gd name="connsiteY66" fmla="*/ 0 h 1364674"/>
                    <a:gd name="connsiteX67" fmla="*/ 135787 w 740155"/>
                    <a:gd name="connsiteY67" fmla="*/ 1668 h 1364674"/>
                    <a:gd name="connsiteX68" fmla="*/ 147723 w 740155"/>
                    <a:gd name="connsiteY68" fmla="*/ 1668 h 1364674"/>
                    <a:gd name="connsiteX69" fmla="*/ 161199 w 740155"/>
                    <a:gd name="connsiteY69" fmla="*/ 6802 h 1364674"/>
                    <a:gd name="connsiteX70" fmla="*/ 164664 w 740155"/>
                    <a:gd name="connsiteY70" fmla="*/ 10139 h 1364674"/>
                    <a:gd name="connsiteX71" fmla="*/ 171466 w 740155"/>
                    <a:gd name="connsiteY71" fmla="*/ 13476 h 1364674"/>
                    <a:gd name="connsiteX72" fmla="*/ 178269 w 740155"/>
                    <a:gd name="connsiteY72" fmla="*/ 11808 h 1364674"/>
                    <a:gd name="connsiteX73" fmla="*/ 185071 w 740155"/>
                    <a:gd name="connsiteY73" fmla="*/ 11808 h 1364674"/>
                    <a:gd name="connsiteX74" fmla="*/ 186739 w 740155"/>
                    <a:gd name="connsiteY74" fmla="*/ 13476 h 1364674"/>
                    <a:gd name="connsiteX75" fmla="*/ 191873 w 740155"/>
                    <a:gd name="connsiteY75" fmla="*/ 11808 h 1364674"/>
                    <a:gd name="connsiteX76" fmla="*/ 196879 w 740155"/>
                    <a:gd name="connsiteY76" fmla="*/ 13476 h 1364674"/>
                    <a:gd name="connsiteX77" fmla="*/ 196879 w 740155"/>
                    <a:gd name="connsiteY77" fmla="*/ 22075 h 1364674"/>
                    <a:gd name="connsiteX78" fmla="*/ 191873 w 740155"/>
                    <a:gd name="connsiteY78" fmla="*/ 37348 h 1364674"/>
                    <a:gd name="connsiteX79" fmla="*/ 185071 w 740155"/>
                    <a:gd name="connsiteY79" fmla="*/ 37348 h 1364674"/>
                    <a:gd name="connsiteX80" fmla="*/ 174803 w 740155"/>
                    <a:gd name="connsiteY80" fmla="*/ 39016 h 1364674"/>
                    <a:gd name="connsiteX81" fmla="*/ 168001 w 740155"/>
                    <a:gd name="connsiteY81" fmla="*/ 35551 h 1364674"/>
                    <a:gd name="connsiteX82" fmla="*/ 162996 w 740155"/>
                    <a:gd name="connsiteY82" fmla="*/ 37348 h 1364674"/>
                    <a:gd name="connsiteX83" fmla="*/ 156194 w 740155"/>
                    <a:gd name="connsiteY83" fmla="*/ 33883 h 1364674"/>
                    <a:gd name="connsiteX84" fmla="*/ 151060 w 740155"/>
                    <a:gd name="connsiteY84" fmla="*/ 23744 h 1364674"/>
                    <a:gd name="connsiteX85" fmla="*/ 149391 w 740155"/>
                    <a:gd name="connsiteY85" fmla="*/ 39016 h 1364674"/>
                    <a:gd name="connsiteX86" fmla="*/ 151060 w 740155"/>
                    <a:gd name="connsiteY86" fmla="*/ 50824 h 1364674"/>
                    <a:gd name="connsiteX87" fmla="*/ 164664 w 740155"/>
                    <a:gd name="connsiteY87" fmla="*/ 45819 h 1364674"/>
                    <a:gd name="connsiteX88" fmla="*/ 169798 w 740155"/>
                    <a:gd name="connsiteY88" fmla="*/ 50824 h 1364674"/>
                    <a:gd name="connsiteX89" fmla="*/ 171466 w 740155"/>
                    <a:gd name="connsiteY89" fmla="*/ 55958 h 1364674"/>
                    <a:gd name="connsiteX90" fmla="*/ 171466 w 740155"/>
                    <a:gd name="connsiteY90" fmla="*/ 62760 h 1364674"/>
                    <a:gd name="connsiteX91" fmla="*/ 178269 w 740155"/>
                    <a:gd name="connsiteY91" fmla="*/ 57626 h 1364674"/>
                    <a:gd name="connsiteX92" fmla="*/ 183274 w 740155"/>
                    <a:gd name="connsiteY92" fmla="*/ 54289 h 1364674"/>
                    <a:gd name="connsiteX93" fmla="*/ 190076 w 740155"/>
                    <a:gd name="connsiteY93" fmla="*/ 52621 h 1364674"/>
                    <a:gd name="connsiteX94" fmla="*/ 191873 w 740155"/>
                    <a:gd name="connsiteY94" fmla="*/ 54289 h 1364674"/>
                    <a:gd name="connsiteX95" fmla="*/ 193542 w 740155"/>
                    <a:gd name="connsiteY95" fmla="*/ 62760 h 1364674"/>
                    <a:gd name="connsiteX96" fmla="*/ 196879 w 740155"/>
                    <a:gd name="connsiteY96" fmla="*/ 57626 h 1364674"/>
                    <a:gd name="connsiteX97" fmla="*/ 202012 w 740155"/>
                    <a:gd name="connsiteY97" fmla="*/ 54289 h 1364674"/>
                    <a:gd name="connsiteX98" fmla="*/ 202012 w 740155"/>
                    <a:gd name="connsiteY98" fmla="*/ 72899 h 1364674"/>
                    <a:gd name="connsiteX99" fmla="*/ 208814 w 740155"/>
                    <a:gd name="connsiteY99" fmla="*/ 64428 h 1364674"/>
                    <a:gd name="connsiteX100" fmla="*/ 215617 w 740155"/>
                    <a:gd name="connsiteY100" fmla="*/ 54289 h 1364674"/>
                    <a:gd name="connsiteX101" fmla="*/ 218954 w 740155"/>
                    <a:gd name="connsiteY101" fmla="*/ 55958 h 1364674"/>
                    <a:gd name="connsiteX102" fmla="*/ 218954 w 740155"/>
                    <a:gd name="connsiteY102" fmla="*/ 67894 h 1364674"/>
                    <a:gd name="connsiteX103" fmla="*/ 224087 w 740155"/>
                    <a:gd name="connsiteY103" fmla="*/ 69562 h 1364674"/>
                    <a:gd name="connsiteX104" fmla="*/ 227424 w 740155"/>
                    <a:gd name="connsiteY104" fmla="*/ 74696 h 1364674"/>
                    <a:gd name="connsiteX105" fmla="*/ 229221 w 740155"/>
                    <a:gd name="connsiteY105" fmla="*/ 76364 h 1364674"/>
                    <a:gd name="connsiteX106" fmla="*/ 234226 w 740155"/>
                    <a:gd name="connsiteY106" fmla="*/ 69562 h 1364674"/>
                    <a:gd name="connsiteX107" fmla="*/ 242697 w 740155"/>
                    <a:gd name="connsiteY107" fmla="*/ 67894 h 1364674"/>
                    <a:gd name="connsiteX108" fmla="*/ 249499 w 740155"/>
                    <a:gd name="connsiteY108" fmla="*/ 64428 h 1364674"/>
                    <a:gd name="connsiteX109" fmla="*/ 251168 w 740155"/>
                    <a:gd name="connsiteY109" fmla="*/ 57626 h 1364674"/>
                    <a:gd name="connsiteX110" fmla="*/ 266569 w 740155"/>
                    <a:gd name="connsiteY110" fmla="*/ 61091 h 1364674"/>
                    <a:gd name="connsiteX111" fmla="*/ 276708 w 740155"/>
                    <a:gd name="connsiteY111" fmla="*/ 59423 h 1364674"/>
                    <a:gd name="connsiteX112" fmla="*/ 288515 w 740155"/>
                    <a:gd name="connsiteY112" fmla="*/ 59423 h 1364674"/>
                    <a:gd name="connsiteX113" fmla="*/ 300452 w 740155"/>
                    <a:gd name="connsiteY113" fmla="*/ 57626 h 1364674"/>
                    <a:gd name="connsiteX114" fmla="*/ 308922 w 740155"/>
                    <a:gd name="connsiteY114" fmla="*/ 59423 h 1364674"/>
                    <a:gd name="connsiteX115" fmla="*/ 317393 w 740155"/>
                    <a:gd name="connsiteY115" fmla="*/ 61091 h 1364674"/>
                    <a:gd name="connsiteX116" fmla="*/ 322527 w 740155"/>
                    <a:gd name="connsiteY116" fmla="*/ 59423 h 1364674"/>
                    <a:gd name="connsiteX117" fmla="*/ 324195 w 740155"/>
                    <a:gd name="connsiteY117" fmla="*/ 54289 h 1364674"/>
                    <a:gd name="connsiteX118" fmla="*/ 320858 w 740155"/>
                    <a:gd name="connsiteY118" fmla="*/ 50824 h 1364674"/>
                    <a:gd name="connsiteX119" fmla="*/ 351404 w 740155"/>
                    <a:gd name="connsiteY119" fmla="*/ 47487 h 1364674"/>
                    <a:gd name="connsiteX120" fmla="*/ 420966 w 740155"/>
                    <a:gd name="connsiteY120" fmla="*/ 62760 h 1364674"/>
                    <a:gd name="connsiteX121" fmla="*/ 485522 w 740155"/>
                    <a:gd name="connsiteY121" fmla="*/ 89969 h 1364674"/>
                    <a:gd name="connsiteX122" fmla="*/ 524539 w 740155"/>
                    <a:gd name="connsiteY122" fmla="*/ 122183 h 1364674"/>
                    <a:gd name="connsiteX123" fmla="*/ 551748 w 740155"/>
                    <a:gd name="connsiteY123" fmla="*/ 117049 h 1364674"/>
                    <a:gd name="connsiteX124" fmla="*/ 612839 w 740155"/>
                    <a:gd name="connsiteY124" fmla="*/ 132322 h 1364674"/>
                    <a:gd name="connsiteX125" fmla="*/ 675599 w 740155"/>
                    <a:gd name="connsiteY125" fmla="*/ 157862 h 1364674"/>
                    <a:gd name="connsiteX126" fmla="*/ 714615 w 740155"/>
                    <a:gd name="connsiteY126" fmla="*/ 205349 h 1364674"/>
                    <a:gd name="connsiteX127" fmla="*/ 740156 w 740155"/>
                    <a:gd name="connsiteY127" fmla="*/ 269906 h 136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0155" h="1364674">
                      <a:moveTo>
                        <a:pt x="300452" y="1352867"/>
                      </a:moveTo>
                      <a:lnTo>
                        <a:pt x="264772" y="1364674"/>
                      </a:lnTo>
                      <a:lnTo>
                        <a:pt x="230889" y="1347733"/>
                      </a:lnTo>
                      <a:lnTo>
                        <a:pt x="224087" y="1349401"/>
                      </a:lnTo>
                      <a:lnTo>
                        <a:pt x="215617" y="1339262"/>
                      </a:lnTo>
                      <a:lnTo>
                        <a:pt x="212151" y="1320524"/>
                      </a:lnTo>
                      <a:lnTo>
                        <a:pt x="217285" y="1322321"/>
                      </a:lnTo>
                      <a:lnTo>
                        <a:pt x="224087" y="1330791"/>
                      </a:lnTo>
                      <a:lnTo>
                        <a:pt x="222419" y="1300246"/>
                      </a:lnTo>
                      <a:lnTo>
                        <a:pt x="218954" y="1293444"/>
                      </a:lnTo>
                      <a:lnTo>
                        <a:pt x="198547" y="1310385"/>
                      </a:lnTo>
                      <a:lnTo>
                        <a:pt x="188408" y="1327326"/>
                      </a:lnTo>
                      <a:lnTo>
                        <a:pt x="164664" y="1329123"/>
                      </a:lnTo>
                      <a:lnTo>
                        <a:pt x="156194" y="1329123"/>
                      </a:lnTo>
                      <a:lnTo>
                        <a:pt x="176600" y="1313850"/>
                      </a:lnTo>
                      <a:lnTo>
                        <a:pt x="195210" y="1286641"/>
                      </a:lnTo>
                      <a:lnTo>
                        <a:pt x="242697" y="1215283"/>
                      </a:lnTo>
                      <a:lnTo>
                        <a:pt x="261435" y="1186534"/>
                      </a:lnTo>
                      <a:lnTo>
                        <a:pt x="278377" y="1150854"/>
                      </a:lnTo>
                      <a:lnTo>
                        <a:pt x="293650" y="1120308"/>
                      </a:lnTo>
                      <a:lnTo>
                        <a:pt x="307254" y="1087966"/>
                      </a:lnTo>
                      <a:lnTo>
                        <a:pt x="330997" y="1032008"/>
                      </a:lnTo>
                      <a:lnTo>
                        <a:pt x="339468" y="984521"/>
                      </a:lnTo>
                      <a:lnTo>
                        <a:pt x="330997" y="940371"/>
                      </a:lnTo>
                      <a:lnTo>
                        <a:pt x="310591" y="930104"/>
                      </a:lnTo>
                      <a:lnTo>
                        <a:pt x="290312" y="906360"/>
                      </a:lnTo>
                      <a:lnTo>
                        <a:pt x="261435" y="894553"/>
                      </a:lnTo>
                      <a:lnTo>
                        <a:pt x="237692" y="864007"/>
                      </a:lnTo>
                      <a:lnTo>
                        <a:pt x="246162" y="826659"/>
                      </a:lnTo>
                      <a:lnTo>
                        <a:pt x="242697" y="784177"/>
                      </a:lnTo>
                      <a:lnTo>
                        <a:pt x="210483" y="755300"/>
                      </a:lnTo>
                      <a:lnTo>
                        <a:pt x="195210" y="717952"/>
                      </a:lnTo>
                      <a:lnTo>
                        <a:pt x="171466" y="695877"/>
                      </a:lnTo>
                      <a:lnTo>
                        <a:pt x="162996" y="653524"/>
                      </a:lnTo>
                      <a:lnTo>
                        <a:pt x="161199" y="612711"/>
                      </a:lnTo>
                      <a:lnTo>
                        <a:pt x="162996" y="565224"/>
                      </a:lnTo>
                      <a:lnTo>
                        <a:pt x="142589" y="533010"/>
                      </a:lnTo>
                      <a:lnTo>
                        <a:pt x="122183" y="509138"/>
                      </a:lnTo>
                      <a:lnTo>
                        <a:pt x="105241" y="475255"/>
                      </a:lnTo>
                      <a:lnTo>
                        <a:pt x="89968" y="424303"/>
                      </a:lnTo>
                      <a:lnTo>
                        <a:pt x="98439" y="378484"/>
                      </a:lnTo>
                      <a:lnTo>
                        <a:pt x="101905" y="319061"/>
                      </a:lnTo>
                      <a:lnTo>
                        <a:pt x="74696" y="291853"/>
                      </a:lnTo>
                      <a:lnTo>
                        <a:pt x="47487" y="271574"/>
                      </a:lnTo>
                      <a:lnTo>
                        <a:pt x="16941" y="261307"/>
                      </a:lnTo>
                      <a:lnTo>
                        <a:pt x="0" y="213820"/>
                      </a:lnTo>
                      <a:lnTo>
                        <a:pt x="1669" y="171338"/>
                      </a:lnTo>
                      <a:lnTo>
                        <a:pt x="18610" y="149263"/>
                      </a:lnTo>
                      <a:lnTo>
                        <a:pt x="27209" y="118718"/>
                      </a:lnTo>
                      <a:lnTo>
                        <a:pt x="52621" y="96642"/>
                      </a:lnTo>
                      <a:lnTo>
                        <a:pt x="57754" y="67894"/>
                      </a:lnTo>
                      <a:lnTo>
                        <a:pt x="71230" y="66097"/>
                      </a:lnTo>
                      <a:lnTo>
                        <a:pt x="86503" y="66097"/>
                      </a:lnTo>
                      <a:lnTo>
                        <a:pt x="91637" y="35551"/>
                      </a:lnTo>
                      <a:lnTo>
                        <a:pt x="88300" y="33883"/>
                      </a:lnTo>
                      <a:lnTo>
                        <a:pt x="100108" y="35551"/>
                      </a:lnTo>
                      <a:lnTo>
                        <a:pt x="108578" y="37348"/>
                      </a:lnTo>
                      <a:lnTo>
                        <a:pt x="115380" y="39016"/>
                      </a:lnTo>
                      <a:lnTo>
                        <a:pt x="120514" y="44022"/>
                      </a:lnTo>
                      <a:lnTo>
                        <a:pt x="128985" y="42353"/>
                      </a:lnTo>
                      <a:lnTo>
                        <a:pt x="132450" y="35551"/>
                      </a:lnTo>
                      <a:lnTo>
                        <a:pt x="127316" y="25412"/>
                      </a:lnTo>
                      <a:lnTo>
                        <a:pt x="127316" y="18610"/>
                      </a:lnTo>
                      <a:lnTo>
                        <a:pt x="134119" y="23744"/>
                      </a:lnTo>
                      <a:lnTo>
                        <a:pt x="140921" y="20278"/>
                      </a:lnTo>
                      <a:lnTo>
                        <a:pt x="137456" y="6802"/>
                      </a:lnTo>
                      <a:lnTo>
                        <a:pt x="130653" y="0"/>
                      </a:lnTo>
                      <a:lnTo>
                        <a:pt x="135787" y="1668"/>
                      </a:lnTo>
                      <a:lnTo>
                        <a:pt x="147723" y="1668"/>
                      </a:lnTo>
                      <a:lnTo>
                        <a:pt x="161199" y="6802"/>
                      </a:lnTo>
                      <a:lnTo>
                        <a:pt x="164664" y="10139"/>
                      </a:lnTo>
                      <a:lnTo>
                        <a:pt x="171466" y="13476"/>
                      </a:lnTo>
                      <a:lnTo>
                        <a:pt x="178269" y="11808"/>
                      </a:lnTo>
                      <a:lnTo>
                        <a:pt x="185071" y="11808"/>
                      </a:lnTo>
                      <a:lnTo>
                        <a:pt x="186739" y="13476"/>
                      </a:lnTo>
                      <a:lnTo>
                        <a:pt x="191873" y="11808"/>
                      </a:lnTo>
                      <a:lnTo>
                        <a:pt x="196879" y="13476"/>
                      </a:lnTo>
                      <a:lnTo>
                        <a:pt x="196879" y="22075"/>
                      </a:lnTo>
                      <a:lnTo>
                        <a:pt x="191873" y="37348"/>
                      </a:lnTo>
                      <a:lnTo>
                        <a:pt x="185071" y="37348"/>
                      </a:lnTo>
                      <a:lnTo>
                        <a:pt x="174803" y="39016"/>
                      </a:lnTo>
                      <a:lnTo>
                        <a:pt x="168001" y="35551"/>
                      </a:lnTo>
                      <a:lnTo>
                        <a:pt x="162996" y="37348"/>
                      </a:lnTo>
                      <a:lnTo>
                        <a:pt x="156194" y="33883"/>
                      </a:lnTo>
                      <a:lnTo>
                        <a:pt x="151060" y="23744"/>
                      </a:lnTo>
                      <a:lnTo>
                        <a:pt x="149391" y="39016"/>
                      </a:lnTo>
                      <a:lnTo>
                        <a:pt x="151060" y="50824"/>
                      </a:lnTo>
                      <a:lnTo>
                        <a:pt x="164664" y="45819"/>
                      </a:lnTo>
                      <a:lnTo>
                        <a:pt x="169798" y="50824"/>
                      </a:lnTo>
                      <a:lnTo>
                        <a:pt x="171466" y="55958"/>
                      </a:lnTo>
                      <a:lnTo>
                        <a:pt x="171466" y="62760"/>
                      </a:lnTo>
                      <a:lnTo>
                        <a:pt x="178269" y="57626"/>
                      </a:lnTo>
                      <a:lnTo>
                        <a:pt x="183274" y="54289"/>
                      </a:lnTo>
                      <a:lnTo>
                        <a:pt x="190076" y="52621"/>
                      </a:lnTo>
                      <a:lnTo>
                        <a:pt x="191873" y="54289"/>
                      </a:lnTo>
                      <a:lnTo>
                        <a:pt x="193542" y="62760"/>
                      </a:lnTo>
                      <a:lnTo>
                        <a:pt x="196879" y="57626"/>
                      </a:lnTo>
                      <a:lnTo>
                        <a:pt x="202012" y="54289"/>
                      </a:lnTo>
                      <a:lnTo>
                        <a:pt x="202012" y="72899"/>
                      </a:lnTo>
                      <a:lnTo>
                        <a:pt x="208814" y="64428"/>
                      </a:lnTo>
                      <a:lnTo>
                        <a:pt x="215617" y="54289"/>
                      </a:lnTo>
                      <a:lnTo>
                        <a:pt x="218954" y="55958"/>
                      </a:lnTo>
                      <a:lnTo>
                        <a:pt x="218954" y="67894"/>
                      </a:lnTo>
                      <a:lnTo>
                        <a:pt x="224087" y="69562"/>
                      </a:lnTo>
                      <a:lnTo>
                        <a:pt x="227424" y="74696"/>
                      </a:lnTo>
                      <a:lnTo>
                        <a:pt x="229221" y="76364"/>
                      </a:lnTo>
                      <a:lnTo>
                        <a:pt x="234226" y="69562"/>
                      </a:lnTo>
                      <a:lnTo>
                        <a:pt x="242697" y="67894"/>
                      </a:lnTo>
                      <a:lnTo>
                        <a:pt x="249499" y="64428"/>
                      </a:lnTo>
                      <a:lnTo>
                        <a:pt x="251168" y="57626"/>
                      </a:lnTo>
                      <a:lnTo>
                        <a:pt x="266569" y="61091"/>
                      </a:lnTo>
                      <a:lnTo>
                        <a:pt x="276708" y="59423"/>
                      </a:lnTo>
                      <a:lnTo>
                        <a:pt x="288515" y="59423"/>
                      </a:lnTo>
                      <a:lnTo>
                        <a:pt x="300452" y="57626"/>
                      </a:lnTo>
                      <a:lnTo>
                        <a:pt x="308922" y="59423"/>
                      </a:lnTo>
                      <a:lnTo>
                        <a:pt x="317393" y="61091"/>
                      </a:lnTo>
                      <a:lnTo>
                        <a:pt x="322527" y="59423"/>
                      </a:lnTo>
                      <a:lnTo>
                        <a:pt x="324195" y="54289"/>
                      </a:lnTo>
                      <a:lnTo>
                        <a:pt x="320858" y="50824"/>
                      </a:lnTo>
                      <a:lnTo>
                        <a:pt x="351404" y="47487"/>
                      </a:lnTo>
                      <a:lnTo>
                        <a:pt x="420966" y="62760"/>
                      </a:lnTo>
                      <a:lnTo>
                        <a:pt x="485522" y="89969"/>
                      </a:lnTo>
                      <a:lnTo>
                        <a:pt x="524539" y="122183"/>
                      </a:lnTo>
                      <a:lnTo>
                        <a:pt x="551748" y="117049"/>
                      </a:lnTo>
                      <a:lnTo>
                        <a:pt x="612839" y="132322"/>
                      </a:lnTo>
                      <a:lnTo>
                        <a:pt x="675599" y="157862"/>
                      </a:lnTo>
                      <a:lnTo>
                        <a:pt x="714615" y="205349"/>
                      </a:lnTo>
                      <a:lnTo>
                        <a:pt x="740156" y="269906"/>
                      </a:lnTo>
                    </a:path>
                  </a:pathLst>
                </a:custGeom>
                <a:solidFill>
                  <a:srgbClr val="F5D8B8"/>
                </a:solidFill>
                <a:ln w="6411" cap="flat">
                  <a:solidFill>
                    <a:srgbClr val="F5D8B8"/>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69B83936-A1CD-3EFA-DD80-01C8456CB005}"/>
                    </a:ext>
                  </a:extLst>
                </p:cNvPr>
                <p:cNvSpPr/>
                <p:nvPr/>
              </p:nvSpPr>
              <p:spPr>
                <a:xfrm>
                  <a:off x="6994602" y="1354209"/>
                  <a:ext cx="1369936" cy="3450894"/>
                </a:xfrm>
                <a:custGeom>
                  <a:avLst/>
                  <a:gdLst>
                    <a:gd name="connsiteX0" fmla="*/ 507598 w 1369936"/>
                    <a:gd name="connsiteY0" fmla="*/ 439704 h 3450894"/>
                    <a:gd name="connsiteX1" fmla="*/ 488860 w 1369936"/>
                    <a:gd name="connsiteY1" fmla="*/ 497330 h 3450894"/>
                    <a:gd name="connsiteX2" fmla="*/ 443041 w 1369936"/>
                    <a:gd name="connsiteY2" fmla="*/ 551619 h 3450894"/>
                    <a:gd name="connsiteX3" fmla="*/ 383618 w 1369936"/>
                    <a:gd name="connsiteY3" fmla="*/ 583962 h 3450894"/>
                    <a:gd name="connsiteX4" fmla="*/ 317393 w 1369936"/>
                    <a:gd name="connsiteY4" fmla="*/ 582293 h 3450894"/>
                    <a:gd name="connsiteX5" fmla="*/ 259767 w 1369936"/>
                    <a:gd name="connsiteY5" fmla="*/ 588967 h 3450894"/>
                    <a:gd name="connsiteX6" fmla="*/ 207146 w 1369936"/>
                    <a:gd name="connsiteY6" fmla="*/ 592433 h 3450894"/>
                    <a:gd name="connsiteX7" fmla="*/ 142589 w 1369936"/>
                    <a:gd name="connsiteY7" fmla="*/ 575491 h 3450894"/>
                    <a:gd name="connsiteX8" fmla="*/ 71359 w 1369936"/>
                    <a:gd name="connsiteY8" fmla="*/ 570358 h 3450894"/>
                    <a:gd name="connsiteX9" fmla="*/ 10139 w 1369936"/>
                    <a:gd name="connsiteY9" fmla="*/ 538143 h 3450894"/>
                    <a:gd name="connsiteX10" fmla="*/ 0 w 1369936"/>
                    <a:gd name="connsiteY10" fmla="*/ 556753 h 3450894"/>
                    <a:gd name="connsiteX11" fmla="*/ 59423 w 1369936"/>
                    <a:gd name="connsiteY11" fmla="*/ 597566 h 3450894"/>
                    <a:gd name="connsiteX12" fmla="*/ 91637 w 1369936"/>
                    <a:gd name="connsiteY12" fmla="*/ 617845 h 3450894"/>
                    <a:gd name="connsiteX13" fmla="*/ 105242 w 1369936"/>
                    <a:gd name="connsiteY13" fmla="*/ 617845 h 3450894"/>
                    <a:gd name="connsiteX14" fmla="*/ 115380 w 1369936"/>
                    <a:gd name="connsiteY14" fmla="*/ 636583 h 3450894"/>
                    <a:gd name="connsiteX15" fmla="*/ 144258 w 1369936"/>
                    <a:gd name="connsiteY15" fmla="*/ 639920 h 3450894"/>
                    <a:gd name="connsiteX16" fmla="*/ 186739 w 1369936"/>
                    <a:gd name="connsiteY16" fmla="*/ 660326 h 3450894"/>
                    <a:gd name="connsiteX17" fmla="*/ 200344 w 1369936"/>
                    <a:gd name="connsiteY17" fmla="*/ 680733 h 3450894"/>
                    <a:gd name="connsiteX18" fmla="*/ 213948 w 1369936"/>
                    <a:gd name="connsiteY18" fmla="*/ 736690 h 3450894"/>
                    <a:gd name="connsiteX19" fmla="*/ 198676 w 1369936"/>
                    <a:gd name="connsiteY19" fmla="*/ 746830 h 3450894"/>
                    <a:gd name="connsiteX20" fmla="*/ 198676 w 1369936"/>
                    <a:gd name="connsiteY20" fmla="*/ 755429 h 3450894"/>
                    <a:gd name="connsiteX21" fmla="*/ 242697 w 1369936"/>
                    <a:gd name="connsiteY21" fmla="*/ 809718 h 3450894"/>
                    <a:gd name="connsiteX22" fmla="*/ 261435 w 1369936"/>
                    <a:gd name="connsiteY22" fmla="*/ 858873 h 3450894"/>
                    <a:gd name="connsiteX23" fmla="*/ 276708 w 1369936"/>
                    <a:gd name="connsiteY23" fmla="*/ 872478 h 3450894"/>
                    <a:gd name="connsiteX24" fmla="*/ 300452 w 1369936"/>
                    <a:gd name="connsiteY24" fmla="*/ 875943 h 3450894"/>
                    <a:gd name="connsiteX25" fmla="*/ 314056 w 1369936"/>
                    <a:gd name="connsiteY25" fmla="*/ 864007 h 3450894"/>
                    <a:gd name="connsiteX26" fmla="*/ 359875 w 1369936"/>
                    <a:gd name="connsiteY26" fmla="*/ 896221 h 3450894"/>
                    <a:gd name="connsiteX27" fmla="*/ 444709 w 1369936"/>
                    <a:gd name="connsiteY27" fmla="*/ 903023 h 3450894"/>
                    <a:gd name="connsiteX28" fmla="*/ 458314 w 1369936"/>
                    <a:gd name="connsiteY28" fmla="*/ 877611 h 3450894"/>
                    <a:gd name="connsiteX29" fmla="*/ 478720 w 1369936"/>
                    <a:gd name="connsiteY29" fmla="*/ 877611 h 3450894"/>
                    <a:gd name="connsiteX30" fmla="*/ 441372 w 1369936"/>
                    <a:gd name="connsiteY30" fmla="*/ 811386 h 3450894"/>
                    <a:gd name="connsiteX31" fmla="*/ 407361 w 1369936"/>
                    <a:gd name="connsiteY31" fmla="*/ 835130 h 3450894"/>
                    <a:gd name="connsiteX32" fmla="*/ 336131 w 1369936"/>
                    <a:gd name="connsiteY32" fmla="*/ 784177 h 3450894"/>
                    <a:gd name="connsiteX33" fmla="*/ 346270 w 1369936"/>
                    <a:gd name="connsiteY33" fmla="*/ 774038 h 3450894"/>
                    <a:gd name="connsiteX34" fmla="*/ 351404 w 1369936"/>
                    <a:gd name="connsiteY34" fmla="*/ 748626 h 3450894"/>
                    <a:gd name="connsiteX35" fmla="*/ 346270 w 1369936"/>
                    <a:gd name="connsiteY35" fmla="*/ 731557 h 3450894"/>
                    <a:gd name="connsiteX36" fmla="*/ 385286 w 1369936"/>
                    <a:gd name="connsiteY36" fmla="*/ 735022 h 3450894"/>
                    <a:gd name="connsiteX37" fmla="*/ 407361 w 1369936"/>
                    <a:gd name="connsiteY37" fmla="*/ 741824 h 3450894"/>
                    <a:gd name="connsiteX38" fmla="*/ 410827 w 1369936"/>
                    <a:gd name="connsiteY38" fmla="*/ 753632 h 3450894"/>
                    <a:gd name="connsiteX39" fmla="*/ 448175 w 1369936"/>
                    <a:gd name="connsiteY39" fmla="*/ 751963 h 3450894"/>
                    <a:gd name="connsiteX40" fmla="*/ 531341 w 1369936"/>
                    <a:gd name="connsiteY40" fmla="*/ 760434 h 3450894"/>
                    <a:gd name="connsiteX41" fmla="*/ 580625 w 1369936"/>
                    <a:gd name="connsiteY41" fmla="*/ 743493 h 3450894"/>
                    <a:gd name="connsiteX42" fmla="*/ 590764 w 1369936"/>
                    <a:gd name="connsiteY42" fmla="*/ 728220 h 3450894"/>
                    <a:gd name="connsiteX43" fmla="*/ 533010 w 1369936"/>
                    <a:gd name="connsiteY43" fmla="*/ 678936 h 3450894"/>
                    <a:gd name="connsiteX44" fmla="*/ 507598 w 1369936"/>
                    <a:gd name="connsiteY44" fmla="*/ 655192 h 3450894"/>
                    <a:gd name="connsiteX45" fmla="*/ 488860 w 1369936"/>
                    <a:gd name="connsiteY45" fmla="*/ 621310 h 3450894"/>
                    <a:gd name="connsiteX46" fmla="*/ 516068 w 1369936"/>
                    <a:gd name="connsiteY46" fmla="*/ 582293 h 3450894"/>
                    <a:gd name="connsiteX47" fmla="*/ 521202 w 1369936"/>
                    <a:gd name="connsiteY47" fmla="*/ 555085 h 3450894"/>
                    <a:gd name="connsiteX48" fmla="*/ 555085 w 1369936"/>
                    <a:gd name="connsiteY48" fmla="*/ 521074 h 3450894"/>
                    <a:gd name="connsiteX49" fmla="*/ 572026 w 1369936"/>
                    <a:gd name="connsiteY49" fmla="*/ 463448 h 3450894"/>
                    <a:gd name="connsiteX50" fmla="*/ 580625 w 1369936"/>
                    <a:gd name="connsiteY50" fmla="*/ 449843 h 3450894"/>
                    <a:gd name="connsiteX51" fmla="*/ 628112 w 1369936"/>
                    <a:gd name="connsiteY51" fmla="*/ 446378 h 3450894"/>
                    <a:gd name="connsiteX52" fmla="*/ 656989 w 1369936"/>
                    <a:gd name="connsiteY52" fmla="*/ 451512 h 3450894"/>
                    <a:gd name="connsiteX53" fmla="*/ 661995 w 1369936"/>
                    <a:gd name="connsiteY53" fmla="*/ 477052 h 3450894"/>
                    <a:gd name="connsiteX54" fmla="*/ 679064 w 1369936"/>
                    <a:gd name="connsiteY54" fmla="*/ 456645 h 3450894"/>
                    <a:gd name="connsiteX55" fmla="*/ 702808 w 1369936"/>
                    <a:gd name="connsiteY55" fmla="*/ 485523 h 3450894"/>
                    <a:gd name="connsiteX56" fmla="*/ 706145 w 1369936"/>
                    <a:gd name="connsiteY56" fmla="*/ 473587 h 3450894"/>
                    <a:gd name="connsiteX57" fmla="*/ 684070 w 1369936"/>
                    <a:gd name="connsiteY57" fmla="*/ 437907 h 3450894"/>
                    <a:gd name="connsiteX58" fmla="*/ 690872 w 1369936"/>
                    <a:gd name="connsiteY58" fmla="*/ 400559 h 3450894"/>
                    <a:gd name="connsiteX59" fmla="*/ 651856 w 1369936"/>
                    <a:gd name="connsiteY59" fmla="*/ 329329 h 3450894"/>
                    <a:gd name="connsiteX60" fmla="*/ 617973 w 1369936"/>
                    <a:gd name="connsiteY60" fmla="*/ 330997 h 3450894"/>
                    <a:gd name="connsiteX61" fmla="*/ 606037 w 1369936"/>
                    <a:gd name="connsiteY61" fmla="*/ 298783 h 3450894"/>
                    <a:gd name="connsiteX62" fmla="*/ 607706 w 1369936"/>
                    <a:gd name="connsiteY62" fmla="*/ 259767 h 3450894"/>
                    <a:gd name="connsiteX63" fmla="*/ 573823 w 1369936"/>
                    <a:gd name="connsiteY63" fmla="*/ 185071 h 3450894"/>
                    <a:gd name="connsiteX64" fmla="*/ 516068 w 1369936"/>
                    <a:gd name="connsiteY64" fmla="*/ 161199 h 3450894"/>
                    <a:gd name="connsiteX65" fmla="*/ 505929 w 1369936"/>
                    <a:gd name="connsiteY65" fmla="*/ 151060 h 3450894"/>
                    <a:gd name="connsiteX66" fmla="*/ 555085 w 1369936"/>
                    <a:gd name="connsiteY66" fmla="*/ 152728 h 3450894"/>
                    <a:gd name="connsiteX67" fmla="*/ 575491 w 1369936"/>
                    <a:gd name="connsiteY67" fmla="*/ 145926 h 3450894"/>
                    <a:gd name="connsiteX68" fmla="*/ 631449 w 1369936"/>
                    <a:gd name="connsiteY68" fmla="*/ 120514 h 3450894"/>
                    <a:gd name="connsiteX69" fmla="*/ 658658 w 1369936"/>
                    <a:gd name="connsiteY69" fmla="*/ 132450 h 3450894"/>
                    <a:gd name="connsiteX70" fmla="*/ 711278 w 1369936"/>
                    <a:gd name="connsiteY70" fmla="*/ 168001 h 3450894"/>
                    <a:gd name="connsiteX71" fmla="*/ 719749 w 1369936"/>
                    <a:gd name="connsiteY71" fmla="*/ 181606 h 3450894"/>
                    <a:gd name="connsiteX72" fmla="*/ 668797 w 1369936"/>
                    <a:gd name="connsiteY72" fmla="*/ 227424 h 3450894"/>
                    <a:gd name="connsiteX73" fmla="*/ 658658 w 1369936"/>
                    <a:gd name="connsiteY73" fmla="*/ 264772 h 3450894"/>
                    <a:gd name="connsiteX74" fmla="*/ 692540 w 1369936"/>
                    <a:gd name="connsiteY74" fmla="*/ 290313 h 3450894"/>
                    <a:gd name="connsiteX75" fmla="*/ 721418 w 1369936"/>
                    <a:gd name="connsiteY75" fmla="*/ 298783 h 3450894"/>
                    <a:gd name="connsiteX76" fmla="*/ 736690 w 1369936"/>
                    <a:gd name="connsiteY76" fmla="*/ 314056 h 3450894"/>
                    <a:gd name="connsiteX77" fmla="*/ 763899 w 1369936"/>
                    <a:gd name="connsiteY77" fmla="*/ 315724 h 3450894"/>
                    <a:gd name="connsiteX78" fmla="*/ 799579 w 1369936"/>
                    <a:gd name="connsiteY78" fmla="*/ 298783 h 3450894"/>
                    <a:gd name="connsiteX79" fmla="*/ 824991 w 1369936"/>
                    <a:gd name="connsiteY79" fmla="*/ 259767 h 3450894"/>
                    <a:gd name="connsiteX80" fmla="*/ 802916 w 1369936"/>
                    <a:gd name="connsiteY80" fmla="*/ 183274 h 3450894"/>
                    <a:gd name="connsiteX81" fmla="*/ 838595 w 1369936"/>
                    <a:gd name="connsiteY81" fmla="*/ 149392 h 3450894"/>
                    <a:gd name="connsiteX82" fmla="*/ 828456 w 1369936"/>
                    <a:gd name="connsiteY82" fmla="*/ 132450 h 3450894"/>
                    <a:gd name="connsiteX83" fmla="*/ 870809 w 1369936"/>
                    <a:gd name="connsiteY83" fmla="*/ 62760 h 3450894"/>
                    <a:gd name="connsiteX84" fmla="*/ 891216 w 1369936"/>
                    <a:gd name="connsiteY84" fmla="*/ 0 h 3450894"/>
                    <a:gd name="connsiteX85" fmla="*/ 1369936 w 1369936"/>
                    <a:gd name="connsiteY85" fmla="*/ 0 h 3450894"/>
                    <a:gd name="connsiteX86" fmla="*/ 1369936 w 1369936"/>
                    <a:gd name="connsiteY86" fmla="*/ 860670 h 3450894"/>
                    <a:gd name="connsiteX87" fmla="*/ 1369936 w 1369936"/>
                    <a:gd name="connsiteY87" fmla="*/ 1724677 h 3450894"/>
                    <a:gd name="connsiteX88" fmla="*/ 1369936 w 1369936"/>
                    <a:gd name="connsiteY88" fmla="*/ 2586887 h 3450894"/>
                    <a:gd name="connsiteX89" fmla="*/ 1369936 w 1369936"/>
                    <a:gd name="connsiteY89" fmla="*/ 3449226 h 3450894"/>
                    <a:gd name="connsiteX90" fmla="*/ 1347861 w 1369936"/>
                    <a:gd name="connsiteY90" fmla="*/ 3450894 h 3450894"/>
                    <a:gd name="connsiteX91" fmla="*/ 1307176 w 1369936"/>
                    <a:gd name="connsiteY91" fmla="*/ 3440755 h 3450894"/>
                    <a:gd name="connsiteX92" fmla="*/ 1261229 w 1369936"/>
                    <a:gd name="connsiteY92" fmla="*/ 3432284 h 3450894"/>
                    <a:gd name="connsiteX93" fmla="*/ 1222213 w 1369936"/>
                    <a:gd name="connsiteY93" fmla="*/ 3394936 h 3450894"/>
                    <a:gd name="connsiteX94" fmla="*/ 1191668 w 1369936"/>
                    <a:gd name="connsiteY94" fmla="*/ 3405076 h 3450894"/>
                    <a:gd name="connsiteX95" fmla="*/ 1181528 w 1369936"/>
                    <a:gd name="connsiteY95" fmla="*/ 3388134 h 3450894"/>
                    <a:gd name="connsiteX96" fmla="*/ 1196801 w 1369936"/>
                    <a:gd name="connsiteY96" fmla="*/ 3376327 h 3450894"/>
                    <a:gd name="connsiteX97" fmla="*/ 1193336 w 1369936"/>
                    <a:gd name="connsiteY97" fmla="*/ 3366059 h 3450894"/>
                    <a:gd name="connsiteX98" fmla="*/ 1196801 w 1369936"/>
                    <a:gd name="connsiteY98" fmla="*/ 3355920 h 3450894"/>
                    <a:gd name="connsiteX99" fmla="*/ 1200138 w 1369936"/>
                    <a:gd name="connsiteY99" fmla="*/ 3354252 h 3450894"/>
                    <a:gd name="connsiteX100" fmla="*/ 1242620 w 1369936"/>
                    <a:gd name="connsiteY100" fmla="*/ 3350786 h 3450894"/>
                    <a:gd name="connsiteX101" fmla="*/ 1259561 w 1369936"/>
                    <a:gd name="connsiteY101" fmla="*/ 3272754 h 3450894"/>
                    <a:gd name="connsiteX102" fmla="*/ 1286770 w 1369936"/>
                    <a:gd name="connsiteY102" fmla="*/ 3201395 h 3450894"/>
                    <a:gd name="connsiteX103" fmla="*/ 1249422 w 1369936"/>
                    <a:gd name="connsiteY103" fmla="*/ 3189587 h 3450894"/>
                    <a:gd name="connsiteX104" fmla="*/ 1215411 w 1369936"/>
                    <a:gd name="connsiteY104" fmla="*/ 3164047 h 3450894"/>
                    <a:gd name="connsiteX105" fmla="*/ 1261229 w 1369936"/>
                    <a:gd name="connsiteY105" fmla="*/ 3148774 h 3450894"/>
                    <a:gd name="connsiteX106" fmla="*/ 1298577 w 1369936"/>
                    <a:gd name="connsiteY106" fmla="*/ 3086014 h 3450894"/>
                    <a:gd name="connsiteX107" fmla="*/ 1347861 w 1369936"/>
                    <a:gd name="connsiteY107" fmla="*/ 3057137 h 3450894"/>
                    <a:gd name="connsiteX108" fmla="*/ 1308845 w 1369936"/>
                    <a:gd name="connsiteY108" fmla="*/ 3045201 h 3450894"/>
                    <a:gd name="connsiteX109" fmla="*/ 1247753 w 1369936"/>
                    <a:gd name="connsiteY109" fmla="*/ 3079212 h 3450894"/>
                    <a:gd name="connsiteX110" fmla="*/ 1240951 w 1369936"/>
                    <a:gd name="connsiteY110" fmla="*/ 3065608 h 3450894"/>
                    <a:gd name="connsiteX111" fmla="*/ 1244288 w 1369936"/>
                    <a:gd name="connsiteY111" fmla="*/ 3038527 h 3450894"/>
                    <a:gd name="connsiteX112" fmla="*/ 1254556 w 1369936"/>
                    <a:gd name="connsiteY112" fmla="*/ 3028260 h 3450894"/>
                    <a:gd name="connsiteX113" fmla="*/ 1266363 w 1369936"/>
                    <a:gd name="connsiteY113" fmla="*/ 3019789 h 3450894"/>
                    <a:gd name="connsiteX114" fmla="*/ 1279968 w 1369936"/>
                    <a:gd name="connsiteY114" fmla="*/ 2980773 h 3450894"/>
                    <a:gd name="connsiteX115" fmla="*/ 1293572 w 1369936"/>
                    <a:gd name="connsiteY115" fmla="*/ 2982441 h 3450894"/>
                    <a:gd name="connsiteX116" fmla="*/ 1307176 w 1369936"/>
                    <a:gd name="connsiteY116" fmla="*/ 2984110 h 3450894"/>
                    <a:gd name="connsiteX117" fmla="*/ 1318984 w 1369936"/>
                    <a:gd name="connsiteY117" fmla="*/ 2977307 h 3450894"/>
                    <a:gd name="connsiteX118" fmla="*/ 1332588 w 1369936"/>
                    <a:gd name="connsiteY118" fmla="*/ 2973970 h 3450894"/>
                    <a:gd name="connsiteX119" fmla="*/ 1346193 w 1369936"/>
                    <a:gd name="connsiteY119" fmla="*/ 2973970 h 3450894"/>
                    <a:gd name="connsiteX120" fmla="*/ 1356332 w 1369936"/>
                    <a:gd name="connsiteY120" fmla="*/ 2965500 h 3450894"/>
                    <a:gd name="connsiteX121" fmla="*/ 1349530 w 1369936"/>
                    <a:gd name="connsiteY121" fmla="*/ 2895938 h 3450894"/>
                    <a:gd name="connsiteX122" fmla="*/ 1335925 w 1369936"/>
                    <a:gd name="connsiteY122" fmla="*/ 2892472 h 3450894"/>
                    <a:gd name="connsiteX123" fmla="*/ 1334257 w 1369936"/>
                    <a:gd name="connsiteY123" fmla="*/ 2878868 h 3450894"/>
                    <a:gd name="connsiteX124" fmla="*/ 1325786 w 1369936"/>
                    <a:gd name="connsiteY124" fmla="*/ 2868729 h 3450894"/>
                    <a:gd name="connsiteX125" fmla="*/ 1313850 w 1369936"/>
                    <a:gd name="connsiteY125" fmla="*/ 2861927 h 3450894"/>
                    <a:gd name="connsiteX126" fmla="*/ 1312182 w 1369936"/>
                    <a:gd name="connsiteY126" fmla="*/ 2834718 h 3450894"/>
                    <a:gd name="connsiteX127" fmla="*/ 1322449 w 1369936"/>
                    <a:gd name="connsiteY127" fmla="*/ 2828044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369936" h="3450894">
                      <a:moveTo>
                        <a:pt x="507598" y="439704"/>
                      </a:moveTo>
                      <a:lnTo>
                        <a:pt x="488860" y="497330"/>
                      </a:lnTo>
                      <a:lnTo>
                        <a:pt x="443041" y="551619"/>
                      </a:lnTo>
                      <a:lnTo>
                        <a:pt x="383618" y="583962"/>
                      </a:lnTo>
                      <a:lnTo>
                        <a:pt x="317393" y="582293"/>
                      </a:lnTo>
                      <a:lnTo>
                        <a:pt x="259767" y="588967"/>
                      </a:lnTo>
                      <a:lnTo>
                        <a:pt x="207146" y="592433"/>
                      </a:lnTo>
                      <a:lnTo>
                        <a:pt x="142589" y="575491"/>
                      </a:lnTo>
                      <a:lnTo>
                        <a:pt x="71359" y="570358"/>
                      </a:lnTo>
                      <a:lnTo>
                        <a:pt x="10139" y="538143"/>
                      </a:lnTo>
                      <a:lnTo>
                        <a:pt x="0" y="556753"/>
                      </a:lnTo>
                      <a:lnTo>
                        <a:pt x="59423" y="597566"/>
                      </a:lnTo>
                      <a:lnTo>
                        <a:pt x="91637" y="617845"/>
                      </a:lnTo>
                      <a:lnTo>
                        <a:pt x="105242" y="617845"/>
                      </a:lnTo>
                      <a:lnTo>
                        <a:pt x="115380" y="636583"/>
                      </a:lnTo>
                      <a:lnTo>
                        <a:pt x="144258" y="639920"/>
                      </a:lnTo>
                      <a:lnTo>
                        <a:pt x="186739" y="660326"/>
                      </a:lnTo>
                      <a:lnTo>
                        <a:pt x="200344" y="680733"/>
                      </a:lnTo>
                      <a:lnTo>
                        <a:pt x="213948" y="736690"/>
                      </a:lnTo>
                      <a:lnTo>
                        <a:pt x="198676" y="746830"/>
                      </a:lnTo>
                      <a:lnTo>
                        <a:pt x="198676" y="755429"/>
                      </a:lnTo>
                      <a:lnTo>
                        <a:pt x="242697" y="809718"/>
                      </a:lnTo>
                      <a:lnTo>
                        <a:pt x="261435" y="858873"/>
                      </a:lnTo>
                      <a:lnTo>
                        <a:pt x="276708" y="872478"/>
                      </a:lnTo>
                      <a:lnTo>
                        <a:pt x="300452" y="875943"/>
                      </a:lnTo>
                      <a:lnTo>
                        <a:pt x="314056" y="864007"/>
                      </a:lnTo>
                      <a:lnTo>
                        <a:pt x="359875" y="896221"/>
                      </a:lnTo>
                      <a:lnTo>
                        <a:pt x="444709" y="903023"/>
                      </a:lnTo>
                      <a:lnTo>
                        <a:pt x="458314" y="877611"/>
                      </a:lnTo>
                      <a:lnTo>
                        <a:pt x="478720" y="877611"/>
                      </a:lnTo>
                      <a:lnTo>
                        <a:pt x="441372" y="811386"/>
                      </a:lnTo>
                      <a:lnTo>
                        <a:pt x="407361" y="835130"/>
                      </a:lnTo>
                      <a:lnTo>
                        <a:pt x="336131" y="784177"/>
                      </a:lnTo>
                      <a:lnTo>
                        <a:pt x="346270" y="774038"/>
                      </a:lnTo>
                      <a:lnTo>
                        <a:pt x="351404" y="748626"/>
                      </a:lnTo>
                      <a:lnTo>
                        <a:pt x="346270" y="731557"/>
                      </a:lnTo>
                      <a:lnTo>
                        <a:pt x="385286" y="735022"/>
                      </a:lnTo>
                      <a:lnTo>
                        <a:pt x="407361" y="741824"/>
                      </a:lnTo>
                      <a:lnTo>
                        <a:pt x="410827" y="753632"/>
                      </a:lnTo>
                      <a:lnTo>
                        <a:pt x="448175" y="751963"/>
                      </a:lnTo>
                      <a:lnTo>
                        <a:pt x="531341" y="760434"/>
                      </a:lnTo>
                      <a:lnTo>
                        <a:pt x="580625" y="743493"/>
                      </a:lnTo>
                      <a:lnTo>
                        <a:pt x="590764" y="728220"/>
                      </a:lnTo>
                      <a:lnTo>
                        <a:pt x="533010" y="678936"/>
                      </a:lnTo>
                      <a:lnTo>
                        <a:pt x="507598" y="655192"/>
                      </a:lnTo>
                      <a:lnTo>
                        <a:pt x="488860" y="621310"/>
                      </a:lnTo>
                      <a:lnTo>
                        <a:pt x="516068" y="582293"/>
                      </a:lnTo>
                      <a:lnTo>
                        <a:pt x="521202" y="555085"/>
                      </a:lnTo>
                      <a:lnTo>
                        <a:pt x="555085" y="521074"/>
                      </a:lnTo>
                      <a:lnTo>
                        <a:pt x="572026" y="463448"/>
                      </a:lnTo>
                      <a:lnTo>
                        <a:pt x="580625" y="449843"/>
                      </a:lnTo>
                      <a:lnTo>
                        <a:pt x="628112" y="446378"/>
                      </a:lnTo>
                      <a:lnTo>
                        <a:pt x="656989" y="451512"/>
                      </a:lnTo>
                      <a:lnTo>
                        <a:pt x="661995" y="477052"/>
                      </a:lnTo>
                      <a:lnTo>
                        <a:pt x="679064" y="456645"/>
                      </a:lnTo>
                      <a:lnTo>
                        <a:pt x="702808" y="485523"/>
                      </a:lnTo>
                      <a:lnTo>
                        <a:pt x="706145" y="473587"/>
                      </a:lnTo>
                      <a:lnTo>
                        <a:pt x="684070" y="437907"/>
                      </a:lnTo>
                      <a:lnTo>
                        <a:pt x="690872" y="400559"/>
                      </a:lnTo>
                      <a:lnTo>
                        <a:pt x="651856" y="329329"/>
                      </a:lnTo>
                      <a:lnTo>
                        <a:pt x="617973" y="330997"/>
                      </a:lnTo>
                      <a:lnTo>
                        <a:pt x="606037" y="298783"/>
                      </a:lnTo>
                      <a:lnTo>
                        <a:pt x="607706" y="259767"/>
                      </a:lnTo>
                      <a:lnTo>
                        <a:pt x="573823" y="185071"/>
                      </a:lnTo>
                      <a:lnTo>
                        <a:pt x="516068" y="161199"/>
                      </a:lnTo>
                      <a:lnTo>
                        <a:pt x="505929" y="151060"/>
                      </a:lnTo>
                      <a:lnTo>
                        <a:pt x="555085" y="152728"/>
                      </a:lnTo>
                      <a:lnTo>
                        <a:pt x="575491" y="145926"/>
                      </a:lnTo>
                      <a:lnTo>
                        <a:pt x="631449" y="120514"/>
                      </a:lnTo>
                      <a:lnTo>
                        <a:pt x="658658" y="132450"/>
                      </a:lnTo>
                      <a:lnTo>
                        <a:pt x="711278" y="168001"/>
                      </a:lnTo>
                      <a:lnTo>
                        <a:pt x="719749" y="181606"/>
                      </a:lnTo>
                      <a:lnTo>
                        <a:pt x="668797" y="227424"/>
                      </a:lnTo>
                      <a:lnTo>
                        <a:pt x="658658" y="264772"/>
                      </a:lnTo>
                      <a:lnTo>
                        <a:pt x="692540" y="290313"/>
                      </a:lnTo>
                      <a:lnTo>
                        <a:pt x="721418" y="298783"/>
                      </a:lnTo>
                      <a:lnTo>
                        <a:pt x="736690" y="314056"/>
                      </a:lnTo>
                      <a:lnTo>
                        <a:pt x="763899" y="315724"/>
                      </a:lnTo>
                      <a:lnTo>
                        <a:pt x="799579" y="298783"/>
                      </a:lnTo>
                      <a:lnTo>
                        <a:pt x="824991" y="259767"/>
                      </a:lnTo>
                      <a:lnTo>
                        <a:pt x="802916" y="183274"/>
                      </a:lnTo>
                      <a:lnTo>
                        <a:pt x="838595" y="149392"/>
                      </a:lnTo>
                      <a:lnTo>
                        <a:pt x="828456" y="132450"/>
                      </a:lnTo>
                      <a:lnTo>
                        <a:pt x="870809" y="62760"/>
                      </a:lnTo>
                      <a:lnTo>
                        <a:pt x="891216" y="0"/>
                      </a:lnTo>
                      <a:lnTo>
                        <a:pt x="1369936" y="0"/>
                      </a:lnTo>
                      <a:lnTo>
                        <a:pt x="1369936" y="860670"/>
                      </a:lnTo>
                      <a:lnTo>
                        <a:pt x="1369936" y="1724677"/>
                      </a:lnTo>
                      <a:lnTo>
                        <a:pt x="1369936" y="2586887"/>
                      </a:lnTo>
                      <a:lnTo>
                        <a:pt x="1369936" y="3449226"/>
                      </a:lnTo>
                      <a:lnTo>
                        <a:pt x="1347861" y="3450894"/>
                      </a:lnTo>
                      <a:lnTo>
                        <a:pt x="1307176" y="3440755"/>
                      </a:lnTo>
                      <a:lnTo>
                        <a:pt x="1261229" y="3432284"/>
                      </a:lnTo>
                      <a:lnTo>
                        <a:pt x="1222213" y="3394936"/>
                      </a:lnTo>
                      <a:lnTo>
                        <a:pt x="1191668" y="3405076"/>
                      </a:lnTo>
                      <a:lnTo>
                        <a:pt x="1181528" y="3388134"/>
                      </a:lnTo>
                      <a:lnTo>
                        <a:pt x="1196801" y="3376327"/>
                      </a:lnTo>
                      <a:lnTo>
                        <a:pt x="1193336" y="3366059"/>
                      </a:lnTo>
                      <a:lnTo>
                        <a:pt x="1196801" y="3355920"/>
                      </a:lnTo>
                      <a:lnTo>
                        <a:pt x="1200138" y="3354252"/>
                      </a:lnTo>
                      <a:lnTo>
                        <a:pt x="1242620" y="3350786"/>
                      </a:lnTo>
                      <a:lnTo>
                        <a:pt x="1259561" y="3272754"/>
                      </a:lnTo>
                      <a:lnTo>
                        <a:pt x="1286770" y="3201395"/>
                      </a:lnTo>
                      <a:lnTo>
                        <a:pt x="1249422" y="3189587"/>
                      </a:lnTo>
                      <a:lnTo>
                        <a:pt x="1215411" y="3164047"/>
                      </a:lnTo>
                      <a:lnTo>
                        <a:pt x="1261229" y="3148774"/>
                      </a:lnTo>
                      <a:lnTo>
                        <a:pt x="1298577" y="3086014"/>
                      </a:lnTo>
                      <a:lnTo>
                        <a:pt x="1347861" y="3057137"/>
                      </a:lnTo>
                      <a:lnTo>
                        <a:pt x="1308845" y="3045201"/>
                      </a:lnTo>
                      <a:lnTo>
                        <a:pt x="1247753" y="3079212"/>
                      </a:lnTo>
                      <a:lnTo>
                        <a:pt x="1240951" y="3065608"/>
                      </a:lnTo>
                      <a:lnTo>
                        <a:pt x="1244288" y="3038527"/>
                      </a:lnTo>
                      <a:lnTo>
                        <a:pt x="1254556" y="3028260"/>
                      </a:lnTo>
                      <a:lnTo>
                        <a:pt x="1266363" y="3019789"/>
                      </a:lnTo>
                      <a:lnTo>
                        <a:pt x="1279968" y="2980773"/>
                      </a:lnTo>
                      <a:lnTo>
                        <a:pt x="1293572" y="2982441"/>
                      </a:lnTo>
                      <a:lnTo>
                        <a:pt x="1307176" y="2984110"/>
                      </a:lnTo>
                      <a:lnTo>
                        <a:pt x="1318984" y="2977307"/>
                      </a:lnTo>
                      <a:lnTo>
                        <a:pt x="1332588" y="2973970"/>
                      </a:lnTo>
                      <a:lnTo>
                        <a:pt x="1346193" y="2973970"/>
                      </a:lnTo>
                      <a:lnTo>
                        <a:pt x="1356332" y="2965500"/>
                      </a:lnTo>
                      <a:lnTo>
                        <a:pt x="1349530" y="2895938"/>
                      </a:lnTo>
                      <a:lnTo>
                        <a:pt x="1335925" y="2892472"/>
                      </a:lnTo>
                      <a:lnTo>
                        <a:pt x="1334257" y="2878868"/>
                      </a:lnTo>
                      <a:lnTo>
                        <a:pt x="1325786" y="2868729"/>
                      </a:lnTo>
                      <a:lnTo>
                        <a:pt x="1313850" y="2861927"/>
                      </a:lnTo>
                      <a:lnTo>
                        <a:pt x="1312182" y="2834718"/>
                      </a:lnTo>
                      <a:lnTo>
                        <a:pt x="1322449" y="2828044"/>
                      </a:lnTo>
                    </a:path>
                  </a:pathLst>
                </a:custGeom>
                <a:solidFill>
                  <a:srgbClr val="F5D8B8"/>
                </a:solidFill>
                <a:ln w="6411" cap="flat">
                  <a:solidFill>
                    <a:srgbClr val="F5D8B8"/>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AD2B8A7C-5F34-C9CA-B749-110D6F85EDBD}"/>
                    </a:ext>
                  </a:extLst>
                </p:cNvPr>
                <p:cNvSpPr/>
                <p:nvPr/>
              </p:nvSpPr>
              <p:spPr>
                <a:xfrm>
                  <a:off x="7568425" y="3880005"/>
                  <a:ext cx="760433" cy="302248"/>
                </a:xfrm>
                <a:custGeom>
                  <a:avLst/>
                  <a:gdLst>
                    <a:gd name="connsiteX0" fmla="*/ 748627 w 760433"/>
                    <a:gd name="connsiteY0" fmla="*/ 302248 h 302248"/>
                    <a:gd name="connsiteX1" fmla="*/ 760434 w 760433"/>
                    <a:gd name="connsiteY1" fmla="*/ 293649 h 302248"/>
                    <a:gd name="connsiteX2" fmla="*/ 748627 w 760433"/>
                    <a:gd name="connsiteY2" fmla="*/ 285179 h 302248"/>
                    <a:gd name="connsiteX3" fmla="*/ 735022 w 760433"/>
                    <a:gd name="connsiteY3" fmla="*/ 288644 h 302248"/>
                    <a:gd name="connsiteX4" fmla="*/ 723086 w 760433"/>
                    <a:gd name="connsiteY4" fmla="*/ 280173 h 302248"/>
                    <a:gd name="connsiteX5" fmla="*/ 735022 w 760433"/>
                    <a:gd name="connsiteY5" fmla="*/ 271574 h 302248"/>
                    <a:gd name="connsiteX6" fmla="*/ 746830 w 760433"/>
                    <a:gd name="connsiteY6" fmla="*/ 264901 h 302248"/>
                    <a:gd name="connsiteX7" fmla="*/ 750295 w 760433"/>
                    <a:gd name="connsiteY7" fmla="*/ 237692 h 302248"/>
                    <a:gd name="connsiteX8" fmla="*/ 724755 w 760433"/>
                    <a:gd name="connsiteY8" fmla="*/ 205478 h 302248"/>
                    <a:gd name="connsiteX9" fmla="*/ 733354 w 760433"/>
                    <a:gd name="connsiteY9" fmla="*/ 195210 h 302248"/>
                    <a:gd name="connsiteX10" fmla="*/ 719749 w 760433"/>
                    <a:gd name="connsiteY10" fmla="*/ 191873 h 302248"/>
                    <a:gd name="connsiteX11" fmla="*/ 707813 w 760433"/>
                    <a:gd name="connsiteY11" fmla="*/ 197007 h 302248"/>
                    <a:gd name="connsiteX12" fmla="*/ 694209 w 760433"/>
                    <a:gd name="connsiteY12" fmla="*/ 200344 h 302248"/>
                    <a:gd name="connsiteX13" fmla="*/ 668797 w 760433"/>
                    <a:gd name="connsiteY13" fmla="*/ 190205 h 302248"/>
                    <a:gd name="connsiteX14" fmla="*/ 656861 w 760433"/>
                    <a:gd name="connsiteY14" fmla="*/ 195210 h 302248"/>
                    <a:gd name="connsiteX15" fmla="*/ 631449 w 760433"/>
                    <a:gd name="connsiteY15" fmla="*/ 188408 h 302248"/>
                    <a:gd name="connsiteX16" fmla="*/ 621310 w 760433"/>
                    <a:gd name="connsiteY16" fmla="*/ 193542 h 302248"/>
                    <a:gd name="connsiteX17" fmla="*/ 607706 w 760433"/>
                    <a:gd name="connsiteY17" fmla="*/ 198675 h 302248"/>
                    <a:gd name="connsiteX18" fmla="*/ 595770 w 760433"/>
                    <a:gd name="connsiteY18" fmla="*/ 191873 h 302248"/>
                    <a:gd name="connsiteX19" fmla="*/ 582165 w 760433"/>
                    <a:gd name="connsiteY19" fmla="*/ 190205 h 302248"/>
                    <a:gd name="connsiteX20" fmla="*/ 570358 w 760433"/>
                    <a:gd name="connsiteY20" fmla="*/ 193542 h 302248"/>
                    <a:gd name="connsiteX21" fmla="*/ 558422 w 760433"/>
                    <a:gd name="connsiteY21" fmla="*/ 185071 h 302248"/>
                    <a:gd name="connsiteX22" fmla="*/ 544817 w 760433"/>
                    <a:gd name="connsiteY22" fmla="*/ 190205 h 302248"/>
                    <a:gd name="connsiteX23" fmla="*/ 543149 w 760433"/>
                    <a:gd name="connsiteY23" fmla="*/ 203681 h 302248"/>
                    <a:gd name="connsiteX24" fmla="*/ 531341 w 760433"/>
                    <a:gd name="connsiteY24" fmla="*/ 208815 h 302248"/>
                    <a:gd name="connsiteX25" fmla="*/ 509266 w 760433"/>
                    <a:gd name="connsiteY25" fmla="*/ 195210 h 302248"/>
                    <a:gd name="connsiteX26" fmla="*/ 468453 w 760433"/>
                    <a:gd name="connsiteY26" fmla="*/ 157862 h 302248"/>
                    <a:gd name="connsiteX27" fmla="*/ 454849 w 760433"/>
                    <a:gd name="connsiteY27" fmla="*/ 159659 h 302248"/>
                    <a:gd name="connsiteX28" fmla="*/ 414164 w 760433"/>
                    <a:gd name="connsiteY28" fmla="*/ 195210 h 302248"/>
                    <a:gd name="connsiteX29" fmla="*/ 402228 w 760433"/>
                    <a:gd name="connsiteY29" fmla="*/ 202012 h 302248"/>
                    <a:gd name="connsiteX30" fmla="*/ 388752 w 760433"/>
                    <a:gd name="connsiteY30" fmla="*/ 200344 h 302248"/>
                    <a:gd name="connsiteX31" fmla="*/ 378485 w 760433"/>
                    <a:gd name="connsiteY31" fmla="*/ 207146 h 302248"/>
                    <a:gd name="connsiteX32" fmla="*/ 354741 w 760433"/>
                    <a:gd name="connsiteY32" fmla="*/ 197007 h 302248"/>
                    <a:gd name="connsiteX33" fmla="*/ 342805 w 760433"/>
                    <a:gd name="connsiteY33" fmla="*/ 197007 h 302248"/>
                    <a:gd name="connsiteX34" fmla="*/ 330997 w 760433"/>
                    <a:gd name="connsiteY34" fmla="*/ 203681 h 302248"/>
                    <a:gd name="connsiteX35" fmla="*/ 320730 w 760433"/>
                    <a:gd name="connsiteY35" fmla="*/ 213948 h 302248"/>
                    <a:gd name="connsiteX36" fmla="*/ 295318 w 760433"/>
                    <a:gd name="connsiteY36" fmla="*/ 203681 h 302248"/>
                    <a:gd name="connsiteX37" fmla="*/ 286847 w 760433"/>
                    <a:gd name="connsiteY37" fmla="*/ 193542 h 302248"/>
                    <a:gd name="connsiteX38" fmla="*/ 288516 w 760433"/>
                    <a:gd name="connsiteY38" fmla="*/ 179937 h 302248"/>
                    <a:gd name="connsiteX39" fmla="*/ 263104 w 760433"/>
                    <a:gd name="connsiteY39" fmla="*/ 140921 h 302248"/>
                    <a:gd name="connsiteX40" fmla="*/ 252836 w 760433"/>
                    <a:gd name="connsiteY40" fmla="*/ 134119 h 302248"/>
                    <a:gd name="connsiteX41" fmla="*/ 241029 w 760433"/>
                    <a:gd name="connsiteY41" fmla="*/ 127317 h 302248"/>
                    <a:gd name="connsiteX42" fmla="*/ 234226 w 760433"/>
                    <a:gd name="connsiteY42" fmla="*/ 117177 h 302248"/>
                    <a:gd name="connsiteX43" fmla="*/ 220622 w 760433"/>
                    <a:gd name="connsiteY43" fmla="*/ 120514 h 302248"/>
                    <a:gd name="connsiteX44" fmla="*/ 210483 w 760433"/>
                    <a:gd name="connsiteY44" fmla="*/ 128985 h 302248"/>
                    <a:gd name="connsiteX45" fmla="*/ 171467 w 760433"/>
                    <a:gd name="connsiteY45" fmla="*/ 128985 h 302248"/>
                    <a:gd name="connsiteX46" fmla="*/ 159531 w 760433"/>
                    <a:gd name="connsiteY46" fmla="*/ 123980 h 302248"/>
                    <a:gd name="connsiteX47" fmla="*/ 142590 w 760433"/>
                    <a:gd name="connsiteY47" fmla="*/ 89969 h 302248"/>
                    <a:gd name="connsiteX48" fmla="*/ 134119 w 760433"/>
                    <a:gd name="connsiteY48" fmla="*/ 79830 h 302248"/>
                    <a:gd name="connsiteX49" fmla="*/ 145926 w 760433"/>
                    <a:gd name="connsiteY49" fmla="*/ 74696 h 302248"/>
                    <a:gd name="connsiteX50" fmla="*/ 156065 w 760433"/>
                    <a:gd name="connsiteY50" fmla="*/ 66225 h 302248"/>
                    <a:gd name="connsiteX51" fmla="*/ 152728 w 760433"/>
                    <a:gd name="connsiteY51" fmla="*/ 52621 h 302248"/>
                    <a:gd name="connsiteX52" fmla="*/ 118718 w 760433"/>
                    <a:gd name="connsiteY52" fmla="*/ 32343 h 302248"/>
                    <a:gd name="connsiteX53" fmla="*/ 115381 w 760433"/>
                    <a:gd name="connsiteY53" fmla="*/ 20407 h 302248"/>
                    <a:gd name="connsiteX54" fmla="*/ 105242 w 760433"/>
                    <a:gd name="connsiteY54" fmla="*/ 10268 h 302248"/>
                    <a:gd name="connsiteX55" fmla="*/ 81370 w 760433"/>
                    <a:gd name="connsiteY55" fmla="*/ 0 h 302248"/>
                    <a:gd name="connsiteX56" fmla="*/ 69562 w 760433"/>
                    <a:gd name="connsiteY56" fmla="*/ 5134 h 302248"/>
                    <a:gd name="connsiteX57" fmla="*/ 61092 w 760433"/>
                    <a:gd name="connsiteY57" fmla="*/ 11936 h 302248"/>
                    <a:gd name="connsiteX58" fmla="*/ 47487 w 760433"/>
                    <a:gd name="connsiteY58" fmla="*/ 15273 h 302248"/>
                    <a:gd name="connsiteX59" fmla="*/ 35551 w 760433"/>
                    <a:gd name="connsiteY59" fmla="*/ 15273 h 302248"/>
                    <a:gd name="connsiteX60" fmla="*/ 23744 w 760433"/>
                    <a:gd name="connsiteY60" fmla="*/ 22075 h 302248"/>
                    <a:gd name="connsiteX61" fmla="*/ 13476 w 760433"/>
                    <a:gd name="connsiteY61" fmla="*/ 28877 h 302248"/>
                    <a:gd name="connsiteX62" fmla="*/ 0 w 760433"/>
                    <a:gd name="connsiteY62" fmla="*/ 32343 h 30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60433" h="302248">
                      <a:moveTo>
                        <a:pt x="748627" y="302248"/>
                      </a:moveTo>
                      <a:lnTo>
                        <a:pt x="760434" y="293649"/>
                      </a:lnTo>
                      <a:lnTo>
                        <a:pt x="748627" y="285179"/>
                      </a:lnTo>
                      <a:lnTo>
                        <a:pt x="735022" y="288644"/>
                      </a:lnTo>
                      <a:lnTo>
                        <a:pt x="723086" y="280173"/>
                      </a:lnTo>
                      <a:lnTo>
                        <a:pt x="735022" y="271574"/>
                      </a:lnTo>
                      <a:lnTo>
                        <a:pt x="746830" y="264901"/>
                      </a:lnTo>
                      <a:lnTo>
                        <a:pt x="750295" y="237692"/>
                      </a:lnTo>
                      <a:lnTo>
                        <a:pt x="724755" y="205478"/>
                      </a:lnTo>
                      <a:lnTo>
                        <a:pt x="733354" y="195210"/>
                      </a:lnTo>
                      <a:lnTo>
                        <a:pt x="719749" y="191873"/>
                      </a:lnTo>
                      <a:lnTo>
                        <a:pt x="707813" y="197007"/>
                      </a:lnTo>
                      <a:lnTo>
                        <a:pt x="694209" y="200344"/>
                      </a:lnTo>
                      <a:lnTo>
                        <a:pt x="668797" y="190205"/>
                      </a:lnTo>
                      <a:lnTo>
                        <a:pt x="656861" y="195210"/>
                      </a:lnTo>
                      <a:lnTo>
                        <a:pt x="631449" y="188408"/>
                      </a:lnTo>
                      <a:lnTo>
                        <a:pt x="621310" y="193542"/>
                      </a:lnTo>
                      <a:lnTo>
                        <a:pt x="607706" y="198675"/>
                      </a:lnTo>
                      <a:lnTo>
                        <a:pt x="595770" y="191873"/>
                      </a:lnTo>
                      <a:lnTo>
                        <a:pt x="582165" y="190205"/>
                      </a:lnTo>
                      <a:lnTo>
                        <a:pt x="570358" y="193542"/>
                      </a:lnTo>
                      <a:lnTo>
                        <a:pt x="558422" y="185071"/>
                      </a:lnTo>
                      <a:lnTo>
                        <a:pt x="544817" y="190205"/>
                      </a:lnTo>
                      <a:lnTo>
                        <a:pt x="543149" y="203681"/>
                      </a:lnTo>
                      <a:lnTo>
                        <a:pt x="531341" y="208815"/>
                      </a:lnTo>
                      <a:lnTo>
                        <a:pt x="509266" y="195210"/>
                      </a:lnTo>
                      <a:lnTo>
                        <a:pt x="468453" y="157862"/>
                      </a:lnTo>
                      <a:lnTo>
                        <a:pt x="454849" y="159659"/>
                      </a:lnTo>
                      <a:lnTo>
                        <a:pt x="414164" y="195210"/>
                      </a:lnTo>
                      <a:lnTo>
                        <a:pt x="402228" y="202012"/>
                      </a:lnTo>
                      <a:lnTo>
                        <a:pt x="388752" y="200344"/>
                      </a:lnTo>
                      <a:lnTo>
                        <a:pt x="378485" y="207146"/>
                      </a:lnTo>
                      <a:lnTo>
                        <a:pt x="354741" y="197007"/>
                      </a:lnTo>
                      <a:lnTo>
                        <a:pt x="342805" y="197007"/>
                      </a:lnTo>
                      <a:lnTo>
                        <a:pt x="330997" y="203681"/>
                      </a:lnTo>
                      <a:lnTo>
                        <a:pt x="320730" y="213948"/>
                      </a:lnTo>
                      <a:lnTo>
                        <a:pt x="295318" y="203681"/>
                      </a:lnTo>
                      <a:lnTo>
                        <a:pt x="286847" y="193542"/>
                      </a:lnTo>
                      <a:lnTo>
                        <a:pt x="288516" y="179937"/>
                      </a:lnTo>
                      <a:lnTo>
                        <a:pt x="263104" y="140921"/>
                      </a:lnTo>
                      <a:lnTo>
                        <a:pt x="252836" y="134119"/>
                      </a:lnTo>
                      <a:lnTo>
                        <a:pt x="241029" y="127317"/>
                      </a:lnTo>
                      <a:lnTo>
                        <a:pt x="234226" y="117177"/>
                      </a:lnTo>
                      <a:lnTo>
                        <a:pt x="220622" y="120514"/>
                      </a:lnTo>
                      <a:lnTo>
                        <a:pt x="210483" y="128985"/>
                      </a:lnTo>
                      <a:lnTo>
                        <a:pt x="171467" y="128985"/>
                      </a:lnTo>
                      <a:lnTo>
                        <a:pt x="159531" y="123980"/>
                      </a:lnTo>
                      <a:lnTo>
                        <a:pt x="142590" y="89969"/>
                      </a:lnTo>
                      <a:lnTo>
                        <a:pt x="134119" y="79830"/>
                      </a:lnTo>
                      <a:lnTo>
                        <a:pt x="145926" y="74696"/>
                      </a:lnTo>
                      <a:lnTo>
                        <a:pt x="156065" y="66225"/>
                      </a:lnTo>
                      <a:lnTo>
                        <a:pt x="152728" y="52621"/>
                      </a:lnTo>
                      <a:lnTo>
                        <a:pt x="118718" y="32343"/>
                      </a:lnTo>
                      <a:lnTo>
                        <a:pt x="115381" y="20407"/>
                      </a:lnTo>
                      <a:lnTo>
                        <a:pt x="105242" y="10268"/>
                      </a:lnTo>
                      <a:lnTo>
                        <a:pt x="81370" y="0"/>
                      </a:lnTo>
                      <a:lnTo>
                        <a:pt x="69562" y="5134"/>
                      </a:lnTo>
                      <a:lnTo>
                        <a:pt x="61092" y="11936"/>
                      </a:lnTo>
                      <a:lnTo>
                        <a:pt x="47487" y="15273"/>
                      </a:lnTo>
                      <a:lnTo>
                        <a:pt x="35551" y="15273"/>
                      </a:lnTo>
                      <a:lnTo>
                        <a:pt x="23744" y="22075"/>
                      </a:lnTo>
                      <a:lnTo>
                        <a:pt x="13476" y="28877"/>
                      </a:lnTo>
                      <a:lnTo>
                        <a:pt x="0" y="32343"/>
                      </a:lnTo>
                    </a:path>
                  </a:pathLst>
                </a:custGeom>
                <a:solidFill>
                  <a:srgbClr val="F5D8B8"/>
                </a:solidFill>
                <a:ln w="6411" cap="flat">
                  <a:solidFill>
                    <a:srgbClr val="F5D8B8"/>
                  </a:solidFill>
                  <a:prstDash val="solid"/>
                  <a:round/>
                </a:ln>
              </p:spPr>
              <p:txBody>
                <a:bodyPr rtlCol="0" anchor="ctr"/>
                <a:lstStyle/>
                <a:p>
                  <a:endParaRPr lang="en-US"/>
                </a:p>
              </p:txBody>
            </p:sp>
          </p:grpSp>
          <p:pic>
            <p:nvPicPr>
              <p:cNvPr id="121" name="Graphic 120">
                <a:extLst>
                  <a:ext uri="{FF2B5EF4-FFF2-40B4-BE49-F238E27FC236}">
                    <a16:creationId xmlns:a16="http://schemas.microsoft.com/office/drawing/2014/main" id="{B0C1C2CD-2787-420E-E931-B4FAA514DED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477002" y="4191844"/>
                <a:ext cx="282343" cy="423513"/>
              </a:xfrm>
              <a:prstGeom prst="rect">
                <a:avLst/>
              </a:prstGeom>
            </p:spPr>
          </p:pic>
          <p:sp>
            <p:nvSpPr>
              <p:cNvPr id="122" name="TextBox 121">
                <a:extLst>
                  <a:ext uri="{FF2B5EF4-FFF2-40B4-BE49-F238E27FC236}">
                    <a16:creationId xmlns:a16="http://schemas.microsoft.com/office/drawing/2014/main" id="{E5BAF6BC-3869-CC1C-9452-61F8B7EF180F}"/>
                  </a:ext>
                </a:extLst>
              </p:cNvPr>
              <p:cNvSpPr txBox="1"/>
              <p:nvPr/>
            </p:nvSpPr>
            <p:spPr>
              <a:xfrm>
                <a:off x="4557543" y="3436436"/>
                <a:ext cx="1245732" cy="319402"/>
              </a:xfrm>
              <a:prstGeom prst="rect">
                <a:avLst/>
              </a:prstGeom>
              <a:noFill/>
              <a:ln>
                <a:noFill/>
              </a:ln>
            </p:spPr>
            <p:txBody>
              <a:bodyPr wrap="square">
                <a:spAutoFit/>
              </a:bodyPr>
              <a:lstStyle/>
              <a:p>
                <a:pPr algn="ctr"/>
                <a:endParaRPr lang="en-US" sz="1300" b="1"/>
              </a:p>
            </p:txBody>
          </p:sp>
          <p:pic>
            <p:nvPicPr>
              <p:cNvPr id="125" name="Graphic 124">
                <a:extLst>
                  <a:ext uri="{FF2B5EF4-FFF2-40B4-BE49-F238E27FC236}">
                    <a16:creationId xmlns:a16="http://schemas.microsoft.com/office/drawing/2014/main" id="{952135F7-B90D-C983-2AFE-787C86917B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32056" y="3623246"/>
                <a:ext cx="292550" cy="438826"/>
              </a:xfrm>
              <a:prstGeom prst="rect">
                <a:avLst/>
              </a:prstGeom>
            </p:spPr>
          </p:pic>
          <p:pic>
            <p:nvPicPr>
              <p:cNvPr id="127" name="Graphic 126">
                <a:extLst>
                  <a:ext uri="{FF2B5EF4-FFF2-40B4-BE49-F238E27FC236}">
                    <a16:creationId xmlns:a16="http://schemas.microsoft.com/office/drawing/2014/main" id="{C0F9B99B-68C4-A216-51CE-5AC27F67595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621334" y="4351680"/>
                <a:ext cx="193182" cy="289773"/>
              </a:xfrm>
              <a:prstGeom prst="rect">
                <a:avLst/>
              </a:prstGeom>
            </p:spPr>
          </p:pic>
          <p:sp>
            <p:nvSpPr>
              <p:cNvPr id="128" name="TextBox 127">
                <a:extLst>
                  <a:ext uri="{FF2B5EF4-FFF2-40B4-BE49-F238E27FC236}">
                    <a16:creationId xmlns:a16="http://schemas.microsoft.com/office/drawing/2014/main" id="{246F1A04-FF97-DDEF-F10C-AF6FA140E4A7}"/>
                  </a:ext>
                </a:extLst>
              </p:cNvPr>
              <p:cNvSpPr txBox="1"/>
              <p:nvPr/>
            </p:nvSpPr>
            <p:spPr>
              <a:xfrm>
                <a:off x="5093876" y="4618432"/>
                <a:ext cx="1258435" cy="277376"/>
              </a:xfrm>
              <a:prstGeom prst="rect">
                <a:avLst/>
              </a:prstGeom>
              <a:noFill/>
              <a:ln>
                <a:noFill/>
              </a:ln>
            </p:spPr>
            <p:txBody>
              <a:bodyPr wrap="square">
                <a:spAutoFit/>
              </a:bodyPr>
              <a:lstStyle/>
              <a:p>
                <a:pPr algn="ctr"/>
                <a:r>
                  <a:rPr lang="en-US" sz="1050" b="1" dirty="0" err="1">
                    <a:solidFill>
                      <a:schemeClr val="tx1"/>
                    </a:solidFill>
                  </a:rPr>
                  <a:t>Satigny</a:t>
                </a:r>
                <a:endParaRPr lang="en-US" sz="1050" b="1" dirty="0"/>
              </a:p>
            </p:txBody>
          </p:sp>
        </p:grpSp>
      </p:grpSp>
      <p:sp>
        <p:nvSpPr>
          <p:cNvPr id="140" name="TextBox 139">
            <a:extLst>
              <a:ext uri="{FF2B5EF4-FFF2-40B4-BE49-F238E27FC236}">
                <a16:creationId xmlns:a16="http://schemas.microsoft.com/office/drawing/2014/main" id="{FD341344-6EC2-493B-DB75-A70631D34E20}"/>
              </a:ext>
            </a:extLst>
          </p:cNvPr>
          <p:cNvSpPr txBox="1"/>
          <p:nvPr/>
        </p:nvSpPr>
        <p:spPr>
          <a:xfrm>
            <a:off x="5100611" y="3564601"/>
            <a:ext cx="1407198" cy="430887"/>
          </a:xfrm>
          <a:prstGeom prst="rect">
            <a:avLst/>
          </a:prstGeom>
          <a:noFill/>
        </p:spPr>
        <p:txBody>
          <a:bodyPr wrap="square">
            <a:spAutoFit/>
          </a:bodyPr>
          <a:lstStyle/>
          <a:p>
            <a:pPr algn="ctr"/>
            <a:r>
              <a:rPr lang="en-US" sz="1100" b="1" dirty="0">
                <a:solidFill>
                  <a:schemeClr val="tx1"/>
                </a:solidFill>
              </a:rPr>
              <a:t>Dual HQ</a:t>
            </a:r>
          </a:p>
          <a:p>
            <a:pPr algn="ctr"/>
            <a:r>
              <a:rPr lang="en-US" sz="1100" b="1" dirty="0" err="1"/>
              <a:t>Kaiseraugst</a:t>
            </a:r>
            <a:endParaRPr lang="en-US" sz="1100" b="1" dirty="0"/>
          </a:p>
        </p:txBody>
      </p:sp>
      <p:sp>
        <p:nvSpPr>
          <p:cNvPr id="141" name="TextBox 140">
            <a:extLst>
              <a:ext uri="{FF2B5EF4-FFF2-40B4-BE49-F238E27FC236}">
                <a16:creationId xmlns:a16="http://schemas.microsoft.com/office/drawing/2014/main" id="{AAD769A8-6017-0726-C2FB-191AF8FBCCA9}"/>
              </a:ext>
            </a:extLst>
          </p:cNvPr>
          <p:cNvSpPr txBox="1"/>
          <p:nvPr/>
        </p:nvSpPr>
        <p:spPr>
          <a:xfrm>
            <a:off x="4695565" y="3003871"/>
            <a:ext cx="1407198" cy="430887"/>
          </a:xfrm>
          <a:prstGeom prst="rect">
            <a:avLst/>
          </a:prstGeom>
          <a:noFill/>
        </p:spPr>
        <p:txBody>
          <a:bodyPr wrap="square">
            <a:spAutoFit/>
          </a:bodyPr>
          <a:lstStyle/>
          <a:p>
            <a:pPr algn="ctr"/>
            <a:r>
              <a:rPr lang="en-US" sz="1100" b="1" dirty="0"/>
              <a:t>Dual</a:t>
            </a:r>
            <a:r>
              <a:rPr lang="en-US" sz="1100" b="1" dirty="0">
                <a:solidFill>
                  <a:schemeClr val="tx1"/>
                </a:solidFill>
              </a:rPr>
              <a:t> HQ</a:t>
            </a:r>
          </a:p>
          <a:p>
            <a:pPr algn="ctr"/>
            <a:r>
              <a:rPr lang="en-US" sz="1100" b="1" dirty="0"/>
              <a:t>Maastricht</a:t>
            </a:r>
          </a:p>
        </p:txBody>
      </p:sp>
    </p:spTree>
    <p:extLst>
      <p:ext uri="{BB962C8B-B14F-4D97-AF65-F5344CB8AC3E}">
        <p14:creationId xmlns:p14="http://schemas.microsoft.com/office/powerpoint/2010/main" val="409004820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2280B8A-14F6-2801-475C-84360F42A2D1}"/>
              </a:ext>
            </a:extLst>
          </p:cNvPr>
          <p:cNvSpPr>
            <a:spLocks noGrp="1"/>
          </p:cNvSpPr>
          <p:nvPr>
            <p:ph type="title"/>
          </p:nvPr>
        </p:nvSpPr>
        <p:spPr>
          <a:xfrm>
            <a:off x="302400" y="302400"/>
            <a:ext cx="11591925" cy="303211"/>
          </a:xfrm>
        </p:spPr>
        <p:txBody>
          <a:bodyPr/>
          <a:lstStyle/>
          <a:p>
            <a:r>
              <a:rPr lang="en-US"/>
              <a:t>Europe - Colored</a:t>
            </a:r>
          </a:p>
        </p:txBody>
      </p:sp>
      <p:sp>
        <p:nvSpPr>
          <p:cNvPr id="2" name="Slide Number Placeholder 1">
            <a:extLst>
              <a:ext uri="{FF2B5EF4-FFF2-40B4-BE49-F238E27FC236}">
                <a16:creationId xmlns:a16="http://schemas.microsoft.com/office/drawing/2014/main" id="{7C95EC7C-19A5-C808-A7FB-17F31625F1C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90</a:t>
            </a:fld>
            <a:endParaRPr lang="en-US"/>
          </a:p>
        </p:txBody>
      </p:sp>
      <p:sp>
        <p:nvSpPr>
          <p:cNvPr id="3" name="Text Placeholder 2">
            <a:extLst>
              <a:ext uri="{FF2B5EF4-FFF2-40B4-BE49-F238E27FC236}">
                <a16:creationId xmlns:a16="http://schemas.microsoft.com/office/drawing/2014/main" id="{9C309505-43A4-1D93-1050-E6EAFEE93B12}"/>
              </a:ext>
            </a:extLst>
          </p:cNvPr>
          <p:cNvSpPr>
            <a:spLocks noGrp="1"/>
          </p:cNvSpPr>
          <p:nvPr>
            <p:ph type="body" idx="11"/>
          </p:nvPr>
        </p:nvSpPr>
        <p:spPr>
          <a:xfrm>
            <a:off x="302400" y="605611"/>
            <a:ext cx="11587200" cy="288767"/>
          </a:xfrm>
        </p:spPr>
        <p:txBody>
          <a:bodyPr/>
          <a:lstStyle/>
          <a:p>
            <a:r>
              <a:rPr lang="en-US"/>
              <a:t>With text</a:t>
            </a:r>
          </a:p>
        </p:txBody>
      </p:sp>
      <p:sp>
        <p:nvSpPr>
          <p:cNvPr id="15" name="Text Placeholder 14">
            <a:extLst>
              <a:ext uri="{FF2B5EF4-FFF2-40B4-BE49-F238E27FC236}">
                <a16:creationId xmlns:a16="http://schemas.microsoft.com/office/drawing/2014/main" id="{B09FFEBD-FE18-C6EC-6629-D844B23105C7}"/>
              </a:ext>
            </a:extLst>
          </p:cNvPr>
          <p:cNvSpPr>
            <a:spLocks noGrp="1"/>
          </p:cNvSpPr>
          <p:nvPr>
            <p:ph type="body" sz="quarter" idx="14"/>
          </p:nvPr>
        </p:nvSpPr>
        <p:spPr/>
        <p:txBody>
          <a:bodyPr/>
          <a:lstStyle/>
          <a:p>
            <a:endParaRPr lang="en-US" dirty="0"/>
          </a:p>
        </p:txBody>
      </p:sp>
      <p:grpSp>
        <p:nvGrpSpPr>
          <p:cNvPr id="19" name="Group 18">
            <a:extLst>
              <a:ext uri="{FF2B5EF4-FFF2-40B4-BE49-F238E27FC236}">
                <a16:creationId xmlns:a16="http://schemas.microsoft.com/office/drawing/2014/main" id="{61FF6C10-0B2D-840D-5DFC-021DE2BFAE9D}"/>
              </a:ext>
            </a:extLst>
          </p:cNvPr>
          <p:cNvGrpSpPr/>
          <p:nvPr/>
        </p:nvGrpSpPr>
        <p:grpSpPr>
          <a:xfrm>
            <a:off x="6695077" y="1328400"/>
            <a:ext cx="4711984" cy="4297362"/>
            <a:chOff x="3363257" y="1328400"/>
            <a:chExt cx="5147330" cy="4694400"/>
          </a:xfrm>
        </p:grpSpPr>
        <p:sp>
          <p:nvSpPr>
            <p:cNvPr id="20" name="Freeform: Shape 19">
              <a:extLst>
                <a:ext uri="{FF2B5EF4-FFF2-40B4-BE49-F238E27FC236}">
                  <a16:creationId xmlns:a16="http://schemas.microsoft.com/office/drawing/2014/main" id="{2277476D-1DC8-0CD6-5457-A21017AA1D8C}"/>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3489B73-D4F8-1193-3F6E-63C66DFF35D6}"/>
                </a:ext>
              </a:extLst>
            </p:cNvPr>
            <p:cNvSpPr/>
            <p:nvPr/>
          </p:nvSpPr>
          <p:spPr>
            <a:xfrm>
              <a:off x="3363257" y="5125704"/>
              <a:ext cx="484495" cy="678166"/>
            </a:xfrm>
            <a:custGeom>
              <a:avLst/>
              <a:gdLst>
                <a:gd name="connsiteX0" fmla="*/ 232045 w 484495"/>
                <a:gd name="connsiteY0" fmla="*/ 13605 h 678166"/>
                <a:gd name="connsiteX1" fmla="*/ 228579 w 484495"/>
                <a:gd name="connsiteY1" fmla="*/ 37348 h 678166"/>
                <a:gd name="connsiteX2" fmla="*/ 223446 w 484495"/>
                <a:gd name="connsiteY2" fmla="*/ 74696 h 678166"/>
                <a:gd name="connsiteX3" fmla="*/ 218312 w 484495"/>
                <a:gd name="connsiteY3" fmla="*/ 100236 h 678166"/>
                <a:gd name="connsiteX4" fmla="*/ 213178 w 484495"/>
                <a:gd name="connsiteY4" fmla="*/ 117306 h 678166"/>
                <a:gd name="connsiteX5" fmla="*/ 204708 w 484495"/>
                <a:gd name="connsiteY5" fmla="*/ 132579 h 678166"/>
                <a:gd name="connsiteX6" fmla="*/ 194440 w 484495"/>
                <a:gd name="connsiteY6" fmla="*/ 151189 h 678166"/>
                <a:gd name="connsiteX7" fmla="*/ 182504 w 484495"/>
                <a:gd name="connsiteY7" fmla="*/ 171595 h 678166"/>
                <a:gd name="connsiteX8" fmla="*/ 170568 w 484495"/>
                <a:gd name="connsiteY8" fmla="*/ 186996 h 678166"/>
                <a:gd name="connsiteX9" fmla="*/ 155295 w 484495"/>
                <a:gd name="connsiteY9" fmla="*/ 214205 h 678166"/>
                <a:gd name="connsiteX10" fmla="*/ 143359 w 484495"/>
                <a:gd name="connsiteY10" fmla="*/ 241286 h 678166"/>
                <a:gd name="connsiteX11" fmla="*/ 131295 w 484495"/>
                <a:gd name="connsiteY11" fmla="*/ 258355 h 678166"/>
                <a:gd name="connsiteX12" fmla="*/ 116022 w 484495"/>
                <a:gd name="connsiteY12" fmla="*/ 275296 h 678166"/>
                <a:gd name="connsiteX13" fmla="*/ 107423 w 484495"/>
                <a:gd name="connsiteY13" fmla="*/ 287232 h 678166"/>
                <a:gd name="connsiteX14" fmla="*/ 88685 w 484495"/>
                <a:gd name="connsiteY14" fmla="*/ 305971 h 678166"/>
                <a:gd name="connsiteX15" fmla="*/ 64813 w 484495"/>
                <a:gd name="connsiteY15" fmla="*/ 321244 h 678166"/>
                <a:gd name="connsiteX16" fmla="*/ 52877 w 484495"/>
                <a:gd name="connsiteY16" fmla="*/ 331382 h 678166"/>
                <a:gd name="connsiteX17" fmla="*/ 40942 w 484495"/>
                <a:gd name="connsiteY17" fmla="*/ 365393 h 678166"/>
                <a:gd name="connsiteX18" fmla="*/ 22203 w 484495"/>
                <a:gd name="connsiteY18" fmla="*/ 389265 h 678166"/>
                <a:gd name="connsiteX19" fmla="*/ 22203 w 484495"/>
                <a:gd name="connsiteY19" fmla="*/ 394399 h 678166"/>
                <a:gd name="connsiteX20" fmla="*/ 34139 w 484495"/>
                <a:gd name="connsiteY20" fmla="*/ 411340 h 678166"/>
                <a:gd name="connsiteX21" fmla="*/ 40942 w 484495"/>
                <a:gd name="connsiteY21" fmla="*/ 433416 h 678166"/>
                <a:gd name="connsiteX22" fmla="*/ 42610 w 484495"/>
                <a:gd name="connsiteY22" fmla="*/ 447020 h 678166"/>
                <a:gd name="connsiteX23" fmla="*/ 58011 w 484495"/>
                <a:gd name="connsiteY23" fmla="*/ 447020 h 678166"/>
                <a:gd name="connsiteX24" fmla="*/ 78418 w 484495"/>
                <a:gd name="connsiteY24" fmla="*/ 448688 h 678166"/>
                <a:gd name="connsiteX25" fmla="*/ 88685 w 484495"/>
                <a:gd name="connsiteY25" fmla="*/ 452154 h 678166"/>
                <a:gd name="connsiteX26" fmla="*/ 83551 w 484495"/>
                <a:gd name="connsiteY26" fmla="*/ 458956 h 678166"/>
                <a:gd name="connsiteX27" fmla="*/ 76749 w 484495"/>
                <a:gd name="connsiteY27" fmla="*/ 464089 h 678166"/>
                <a:gd name="connsiteX28" fmla="*/ 73412 w 484495"/>
                <a:gd name="connsiteY28" fmla="*/ 474229 h 678166"/>
                <a:gd name="connsiteX29" fmla="*/ 66482 w 484495"/>
                <a:gd name="connsiteY29" fmla="*/ 494635 h 678166"/>
                <a:gd name="connsiteX30" fmla="*/ 54546 w 484495"/>
                <a:gd name="connsiteY30" fmla="*/ 516710 h 678166"/>
                <a:gd name="connsiteX31" fmla="*/ 52877 w 484495"/>
                <a:gd name="connsiteY31" fmla="*/ 530315 h 678166"/>
                <a:gd name="connsiteX32" fmla="*/ 46075 w 484495"/>
                <a:gd name="connsiteY32" fmla="*/ 545587 h 678166"/>
                <a:gd name="connsiteX33" fmla="*/ 42610 w 484495"/>
                <a:gd name="connsiteY33" fmla="*/ 555855 h 678166"/>
                <a:gd name="connsiteX34" fmla="*/ 37476 w 484495"/>
                <a:gd name="connsiteY34" fmla="*/ 572796 h 678166"/>
                <a:gd name="connsiteX35" fmla="*/ 27337 w 484495"/>
                <a:gd name="connsiteY35" fmla="*/ 588069 h 678166"/>
                <a:gd name="connsiteX36" fmla="*/ 8471 w 484495"/>
                <a:gd name="connsiteY36" fmla="*/ 610273 h 678166"/>
                <a:gd name="connsiteX37" fmla="*/ 0 w 484495"/>
                <a:gd name="connsiteY37" fmla="*/ 630679 h 678166"/>
                <a:gd name="connsiteX38" fmla="*/ 3465 w 484495"/>
                <a:gd name="connsiteY38" fmla="*/ 640818 h 678166"/>
                <a:gd name="connsiteX39" fmla="*/ 27337 w 484495"/>
                <a:gd name="connsiteY39" fmla="*/ 642487 h 678166"/>
                <a:gd name="connsiteX40" fmla="*/ 51209 w 484495"/>
                <a:gd name="connsiteY40" fmla="*/ 649289 h 678166"/>
                <a:gd name="connsiteX41" fmla="*/ 76749 w 484495"/>
                <a:gd name="connsiteY41" fmla="*/ 659556 h 678166"/>
                <a:gd name="connsiteX42" fmla="*/ 92150 w 484495"/>
                <a:gd name="connsiteY42" fmla="*/ 671364 h 678166"/>
                <a:gd name="connsiteX43" fmla="*/ 114354 w 484495"/>
                <a:gd name="connsiteY43" fmla="*/ 678166 h 678166"/>
                <a:gd name="connsiteX44" fmla="*/ 134760 w 484495"/>
                <a:gd name="connsiteY44" fmla="*/ 678166 h 678166"/>
                <a:gd name="connsiteX45" fmla="*/ 151830 w 484495"/>
                <a:gd name="connsiteY45" fmla="*/ 674829 h 678166"/>
                <a:gd name="connsiteX46" fmla="*/ 167231 w 484495"/>
                <a:gd name="connsiteY46" fmla="*/ 674829 h 678166"/>
                <a:gd name="connsiteX47" fmla="*/ 170568 w 484495"/>
                <a:gd name="connsiteY47" fmla="*/ 674829 h 678166"/>
                <a:gd name="connsiteX48" fmla="*/ 174034 w 484495"/>
                <a:gd name="connsiteY48" fmla="*/ 659556 h 678166"/>
                <a:gd name="connsiteX49" fmla="*/ 175702 w 484495"/>
                <a:gd name="connsiteY49" fmla="*/ 639150 h 678166"/>
                <a:gd name="connsiteX50" fmla="*/ 180836 w 484495"/>
                <a:gd name="connsiteY50" fmla="*/ 617075 h 678166"/>
                <a:gd name="connsiteX51" fmla="*/ 203039 w 484495"/>
                <a:gd name="connsiteY51" fmla="*/ 603470 h 678166"/>
                <a:gd name="connsiteX52" fmla="*/ 237178 w 484495"/>
                <a:gd name="connsiteY52" fmla="*/ 591535 h 678166"/>
                <a:gd name="connsiteX53" fmla="*/ 255917 w 484495"/>
                <a:gd name="connsiteY53" fmla="*/ 579598 h 678166"/>
                <a:gd name="connsiteX54" fmla="*/ 257585 w 484495"/>
                <a:gd name="connsiteY54" fmla="*/ 555855 h 678166"/>
                <a:gd name="connsiteX55" fmla="*/ 245649 w 484495"/>
                <a:gd name="connsiteY55" fmla="*/ 530315 h 678166"/>
                <a:gd name="connsiteX56" fmla="*/ 245649 w 484495"/>
                <a:gd name="connsiteY56" fmla="*/ 501437 h 678166"/>
                <a:gd name="connsiteX57" fmla="*/ 255917 w 484495"/>
                <a:gd name="connsiteY57" fmla="*/ 475897 h 678166"/>
                <a:gd name="connsiteX58" fmla="*/ 276323 w 484495"/>
                <a:gd name="connsiteY58" fmla="*/ 457287 h 678166"/>
                <a:gd name="connsiteX59" fmla="*/ 291724 w 484495"/>
                <a:gd name="connsiteY59" fmla="*/ 443683 h 678166"/>
                <a:gd name="connsiteX60" fmla="*/ 288259 w 484495"/>
                <a:gd name="connsiteY60" fmla="*/ 431747 h 678166"/>
                <a:gd name="connsiteX61" fmla="*/ 286591 w 484495"/>
                <a:gd name="connsiteY61" fmla="*/ 428282 h 678166"/>
                <a:gd name="connsiteX62" fmla="*/ 276323 w 484495"/>
                <a:gd name="connsiteY62" fmla="*/ 389265 h 678166"/>
                <a:gd name="connsiteX63" fmla="*/ 281457 w 484495"/>
                <a:gd name="connsiteY63" fmla="*/ 358591 h 678166"/>
                <a:gd name="connsiteX64" fmla="*/ 301992 w 484495"/>
                <a:gd name="connsiteY64" fmla="*/ 351789 h 678166"/>
                <a:gd name="connsiteX65" fmla="*/ 324067 w 484495"/>
                <a:gd name="connsiteY65" fmla="*/ 351789 h 678166"/>
                <a:gd name="connsiteX66" fmla="*/ 349735 w 484495"/>
                <a:gd name="connsiteY66" fmla="*/ 336516 h 678166"/>
                <a:gd name="connsiteX67" fmla="*/ 356538 w 484495"/>
                <a:gd name="connsiteY67" fmla="*/ 319575 h 678166"/>
                <a:gd name="connsiteX68" fmla="*/ 349735 w 484495"/>
                <a:gd name="connsiteY68" fmla="*/ 295703 h 678166"/>
                <a:gd name="connsiteX69" fmla="*/ 354869 w 484495"/>
                <a:gd name="connsiteY69" fmla="*/ 282099 h 678166"/>
                <a:gd name="connsiteX70" fmla="*/ 375276 w 484495"/>
                <a:gd name="connsiteY70" fmla="*/ 260024 h 678166"/>
                <a:gd name="connsiteX71" fmla="*/ 387212 w 484495"/>
                <a:gd name="connsiteY71" fmla="*/ 234483 h 678166"/>
                <a:gd name="connsiteX72" fmla="*/ 394014 w 484495"/>
                <a:gd name="connsiteY72" fmla="*/ 209071 h 678166"/>
                <a:gd name="connsiteX73" fmla="*/ 404281 w 484495"/>
                <a:gd name="connsiteY73" fmla="*/ 190333 h 678166"/>
                <a:gd name="connsiteX74" fmla="*/ 429950 w 484495"/>
                <a:gd name="connsiteY74" fmla="*/ 178397 h 678166"/>
                <a:gd name="connsiteX75" fmla="*/ 457159 w 484495"/>
                <a:gd name="connsiteY75" fmla="*/ 163125 h 678166"/>
                <a:gd name="connsiteX76" fmla="*/ 479362 w 484495"/>
                <a:gd name="connsiteY76" fmla="*/ 142718 h 678166"/>
                <a:gd name="connsiteX77" fmla="*/ 484496 w 484495"/>
                <a:gd name="connsiteY77" fmla="*/ 127445 h 678166"/>
                <a:gd name="connsiteX78" fmla="*/ 474228 w 484495"/>
                <a:gd name="connsiteY78" fmla="*/ 108707 h 678166"/>
                <a:gd name="connsiteX79" fmla="*/ 470891 w 484495"/>
                <a:gd name="connsiteY79" fmla="*/ 84964 h 678166"/>
                <a:gd name="connsiteX80" fmla="*/ 443554 w 484495"/>
                <a:gd name="connsiteY80" fmla="*/ 71359 h 678166"/>
                <a:gd name="connsiteX81" fmla="*/ 412880 w 484495"/>
                <a:gd name="connsiteY81" fmla="*/ 59423 h 678166"/>
                <a:gd name="connsiteX82" fmla="*/ 383875 w 484495"/>
                <a:gd name="connsiteY82" fmla="*/ 64557 h 678166"/>
                <a:gd name="connsiteX83" fmla="*/ 356538 w 484495"/>
                <a:gd name="connsiteY83" fmla="*/ 52621 h 678166"/>
                <a:gd name="connsiteX84" fmla="*/ 341136 w 484495"/>
                <a:gd name="connsiteY84" fmla="*/ 44150 h 678166"/>
                <a:gd name="connsiteX85" fmla="*/ 317265 w 484495"/>
                <a:gd name="connsiteY85" fmla="*/ 39016 h 678166"/>
                <a:gd name="connsiteX86" fmla="*/ 305329 w 484495"/>
                <a:gd name="connsiteY86" fmla="*/ 25412 h 678166"/>
                <a:gd name="connsiteX87" fmla="*/ 310462 w 484495"/>
                <a:gd name="connsiteY87" fmla="*/ 8471 h 678166"/>
                <a:gd name="connsiteX88" fmla="*/ 312131 w 484495"/>
                <a:gd name="connsiteY88" fmla="*/ 1669 h 678166"/>
                <a:gd name="connsiteX89" fmla="*/ 284922 w 484495"/>
                <a:gd name="connsiteY89" fmla="*/ 0 h 678166"/>
                <a:gd name="connsiteX90" fmla="*/ 254120 w 484495"/>
                <a:gd name="connsiteY90" fmla="*/ 0 h 678166"/>
                <a:gd name="connsiteX91" fmla="*/ 232045 w 484495"/>
                <a:gd name="connsiteY91" fmla="*/ 13605 h 67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84495" h="678166">
                  <a:moveTo>
                    <a:pt x="232045" y="13605"/>
                  </a:moveTo>
                  <a:lnTo>
                    <a:pt x="228579" y="37348"/>
                  </a:lnTo>
                  <a:lnTo>
                    <a:pt x="223446" y="74696"/>
                  </a:lnTo>
                  <a:lnTo>
                    <a:pt x="218312" y="100236"/>
                  </a:lnTo>
                  <a:lnTo>
                    <a:pt x="213178" y="117306"/>
                  </a:lnTo>
                  <a:lnTo>
                    <a:pt x="204708" y="132579"/>
                  </a:lnTo>
                  <a:lnTo>
                    <a:pt x="194440" y="151189"/>
                  </a:lnTo>
                  <a:lnTo>
                    <a:pt x="182504" y="171595"/>
                  </a:lnTo>
                  <a:lnTo>
                    <a:pt x="170568" y="186996"/>
                  </a:lnTo>
                  <a:lnTo>
                    <a:pt x="155295" y="214205"/>
                  </a:lnTo>
                  <a:lnTo>
                    <a:pt x="143359" y="241286"/>
                  </a:lnTo>
                  <a:lnTo>
                    <a:pt x="131295" y="258355"/>
                  </a:lnTo>
                  <a:lnTo>
                    <a:pt x="116022" y="275296"/>
                  </a:lnTo>
                  <a:lnTo>
                    <a:pt x="107423" y="287232"/>
                  </a:lnTo>
                  <a:lnTo>
                    <a:pt x="88685" y="305971"/>
                  </a:lnTo>
                  <a:lnTo>
                    <a:pt x="64813" y="321244"/>
                  </a:lnTo>
                  <a:lnTo>
                    <a:pt x="52877" y="331382"/>
                  </a:lnTo>
                  <a:lnTo>
                    <a:pt x="40942" y="365393"/>
                  </a:lnTo>
                  <a:lnTo>
                    <a:pt x="22203" y="389265"/>
                  </a:lnTo>
                  <a:lnTo>
                    <a:pt x="22203" y="394399"/>
                  </a:lnTo>
                  <a:lnTo>
                    <a:pt x="34139" y="411340"/>
                  </a:lnTo>
                  <a:lnTo>
                    <a:pt x="40942" y="433416"/>
                  </a:lnTo>
                  <a:lnTo>
                    <a:pt x="42610" y="447020"/>
                  </a:lnTo>
                  <a:lnTo>
                    <a:pt x="58011" y="447020"/>
                  </a:lnTo>
                  <a:lnTo>
                    <a:pt x="78418" y="448688"/>
                  </a:lnTo>
                  <a:lnTo>
                    <a:pt x="88685" y="452154"/>
                  </a:lnTo>
                  <a:lnTo>
                    <a:pt x="83551" y="458956"/>
                  </a:lnTo>
                  <a:lnTo>
                    <a:pt x="76749" y="464089"/>
                  </a:lnTo>
                  <a:lnTo>
                    <a:pt x="73412" y="474229"/>
                  </a:lnTo>
                  <a:lnTo>
                    <a:pt x="66482" y="494635"/>
                  </a:lnTo>
                  <a:lnTo>
                    <a:pt x="54546" y="516710"/>
                  </a:lnTo>
                  <a:lnTo>
                    <a:pt x="52877" y="530315"/>
                  </a:lnTo>
                  <a:lnTo>
                    <a:pt x="46075" y="545587"/>
                  </a:lnTo>
                  <a:lnTo>
                    <a:pt x="42610" y="555855"/>
                  </a:lnTo>
                  <a:lnTo>
                    <a:pt x="37476" y="572796"/>
                  </a:lnTo>
                  <a:lnTo>
                    <a:pt x="27337" y="588069"/>
                  </a:lnTo>
                  <a:lnTo>
                    <a:pt x="8471" y="610273"/>
                  </a:lnTo>
                  <a:lnTo>
                    <a:pt x="0" y="630679"/>
                  </a:lnTo>
                  <a:lnTo>
                    <a:pt x="3465" y="640818"/>
                  </a:lnTo>
                  <a:lnTo>
                    <a:pt x="27337" y="642487"/>
                  </a:lnTo>
                  <a:lnTo>
                    <a:pt x="51209" y="649289"/>
                  </a:lnTo>
                  <a:lnTo>
                    <a:pt x="76749" y="659556"/>
                  </a:lnTo>
                  <a:lnTo>
                    <a:pt x="92150" y="671364"/>
                  </a:lnTo>
                  <a:lnTo>
                    <a:pt x="114354" y="678166"/>
                  </a:lnTo>
                  <a:lnTo>
                    <a:pt x="134760" y="678166"/>
                  </a:lnTo>
                  <a:lnTo>
                    <a:pt x="151830" y="674829"/>
                  </a:lnTo>
                  <a:lnTo>
                    <a:pt x="167231" y="674829"/>
                  </a:lnTo>
                  <a:lnTo>
                    <a:pt x="170568" y="674829"/>
                  </a:lnTo>
                  <a:lnTo>
                    <a:pt x="174034" y="659556"/>
                  </a:lnTo>
                  <a:lnTo>
                    <a:pt x="175702" y="639150"/>
                  </a:lnTo>
                  <a:lnTo>
                    <a:pt x="180836" y="617075"/>
                  </a:lnTo>
                  <a:lnTo>
                    <a:pt x="203039" y="603470"/>
                  </a:lnTo>
                  <a:lnTo>
                    <a:pt x="237178" y="591535"/>
                  </a:lnTo>
                  <a:lnTo>
                    <a:pt x="255917" y="579598"/>
                  </a:lnTo>
                  <a:lnTo>
                    <a:pt x="257585" y="555855"/>
                  </a:lnTo>
                  <a:lnTo>
                    <a:pt x="245649" y="530315"/>
                  </a:lnTo>
                  <a:lnTo>
                    <a:pt x="245649" y="501437"/>
                  </a:lnTo>
                  <a:lnTo>
                    <a:pt x="255917" y="475897"/>
                  </a:lnTo>
                  <a:lnTo>
                    <a:pt x="276323" y="457287"/>
                  </a:lnTo>
                  <a:lnTo>
                    <a:pt x="291724" y="443683"/>
                  </a:lnTo>
                  <a:lnTo>
                    <a:pt x="288259" y="431747"/>
                  </a:lnTo>
                  <a:lnTo>
                    <a:pt x="286591" y="428282"/>
                  </a:lnTo>
                  <a:lnTo>
                    <a:pt x="276323" y="389265"/>
                  </a:lnTo>
                  <a:lnTo>
                    <a:pt x="281457" y="358591"/>
                  </a:lnTo>
                  <a:lnTo>
                    <a:pt x="301992" y="351789"/>
                  </a:lnTo>
                  <a:lnTo>
                    <a:pt x="324067" y="351789"/>
                  </a:lnTo>
                  <a:lnTo>
                    <a:pt x="349735" y="336516"/>
                  </a:lnTo>
                  <a:lnTo>
                    <a:pt x="356538" y="319575"/>
                  </a:lnTo>
                  <a:lnTo>
                    <a:pt x="349735" y="295703"/>
                  </a:lnTo>
                  <a:lnTo>
                    <a:pt x="354869" y="282099"/>
                  </a:lnTo>
                  <a:lnTo>
                    <a:pt x="375276" y="260024"/>
                  </a:lnTo>
                  <a:lnTo>
                    <a:pt x="387212" y="234483"/>
                  </a:lnTo>
                  <a:lnTo>
                    <a:pt x="394014" y="209071"/>
                  </a:lnTo>
                  <a:lnTo>
                    <a:pt x="404281" y="190333"/>
                  </a:lnTo>
                  <a:lnTo>
                    <a:pt x="429950" y="178397"/>
                  </a:lnTo>
                  <a:lnTo>
                    <a:pt x="457159" y="163125"/>
                  </a:lnTo>
                  <a:lnTo>
                    <a:pt x="479362" y="142718"/>
                  </a:lnTo>
                  <a:lnTo>
                    <a:pt x="484496" y="127445"/>
                  </a:lnTo>
                  <a:lnTo>
                    <a:pt x="474228" y="108707"/>
                  </a:lnTo>
                  <a:lnTo>
                    <a:pt x="470891" y="84964"/>
                  </a:lnTo>
                  <a:lnTo>
                    <a:pt x="443554" y="71359"/>
                  </a:lnTo>
                  <a:lnTo>
                    <a:pt x="412880" y="59423"/>
                  </a:lnTo>
                  <a:lnTo>
                    <a:pt x="383875" y="64557"/>
                  </a:lnTo>
                  <a:lnTo>
                    <a:pt x="356538" y="52621"/>
                  </a:lnTo>
                  <a:lnTo>
                    <a:pt x="341136" y="44150"/>
                  </a:lnTo>
                  <a:lnTo>
                    <a:pt x="317265" y="39016"/>
                  </a:lnTo>
                  <a:lnTo>
                    <a:pt x="305329" y="25412"/>
                  </a:lnTo>
                  <a:lnTo>
                    <a:pt x="310462" y="8471"/>
                  </a:lnTo>
                  <a:lnTo>
                    <a:pt x="312131" y="1669"/>
                  </a:lnTo>
                  <a:lnTo>
                    <a:pt x="284922" y="0"/>
                  </a:lnTo>
                  <a:lnTo>
                    <a:pt x="254120" y="0"/>
                  </a:lnTo>
                  <a:lnTo>
                    <a:pt x="232045" y="13605"/>
                  </a:lnTo>
                  <a:close/>
                </a:path>
              </a:pathLst>
            </a:custGeom>
            <a:solidFill>
              <a:srgbClr val="F5D8B8"/>
            </a:solidFill>
            <a:ln w="6411" cap="flat">
              <a:solidFill>
                <a:srgbClr val="F5D8B8"/>
              </a:solidFill>
              <a:prstDash val="solid"/>
              <a:round/>
            </a:ln>
          </p:spPr>
          <p:txBody>
            <a:bodyPr rtlCol="0" anchor="ctr"/>
            <a:lstStyle/>
            <a:p>
              <a:endParaRPr lang="en-US"/>
            </a:p>
          </p:txBody>
        </p:sp>
        <p:grpSp>
          <p:nvGrpSpPr>
            <p:cNvPr id="22" name="Group 21">
              <a:extLst>
                <a:ext uri="{FF2B5EF4-FFF2-40B4-BE49-F238E27FC236}">
                  <a16:creationId xmlns:a16="http://schemas.microsoft.com/office/drawing/2014/main" id="{D5B75955-BE7A-87C3-428F-7EF4449F7C79}"/>
                </a:ext>
              </a:extLst>
            </p:cNvPr>
            <p:cNvGrpSpPr/>
            <p:nvPr/>
          </p:nvGrpSpPr>
          <p:grpSpPr>
            <a:xfrm>
              <a:off x="3681414" y="1328400"/>
              <a:ext cx="4829173" cy="4694400"/>
              <a:chOff x="3681414" y="1328400"/>
              <a:chExt cx="4829173" cy="4694400"/>
            </a:xfrm>
          </p:grpSpPr>
          <p:grpSp>
            <p:nvGrpSpPr>
              <p:cNvPr id="23" name="Group 22">
                <a:extLst>
                  <a:ext uri="{FF2B5EF4-FFF2-40B4-BE49-F238E27FC236}">
                    <a16:creationId xmlns:a16="http://schemas.microsoft.com/office/drawing/2014/main" id="{313C9A98-C903-409B-9C8F-15476DC1C1F3}"/>
                  </a:ext>
                </a:extLst>
              </p:cNvPr>
              <p:cNvGrpSpPr/>
              <p:nvPr/>
            </p:nvGrpSpPr>
            <p:grpSpPr>
              <a:xfrm>
                <a:off x="3681414" y="1328400"/>
                <a:ext cx="4829173" cy="4694400"/>
                <a:chOff x="3535365" y="1354209"/>
                <a:chExt cx="4829173" cy="5090479"/>
              </a:xfrm>
            </p:grpSpPr>
            <p:sp>
              <p:nvSpPr>
                <p:cNvPr id="29" name="Freeform: Shape 28">
                  <a:extLst>
                    <a:ext uri="{FF2B5EF4-FFF2-40B4-BE49-F238E27FC236}">
                      <a16:creationId xmlns:a16="http://schemas.microsoft.com/office/drawing/2014/main" id="{8A721BDB-032D-5696-0302-2A69CDDCD407}"/>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12A52D4-17B7-9CCE-CD20-47CAD47CD481}"/>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A64D869A-F8A4-83FE-8883-6E448D662AC6}"/>
                    </a:ext>
                  </a:extLst>
                </p:cNvPr>
                <p:cNvSpPr/>
                <p:nvPr/>
              </p:nvSpPr>
              <p:spPr>
                <a:xfrm>
                  <a:off x="6419367" y="4923949"/>
                  <a:ext cx="454463" cy="522228"/>
                </a:xfrm>
                <a:custGeom>
                  <a:avLst/>
                  <a:gdLst>
                    <a:gd name="connsiteX0" fmla="*/ 454464 w 454463"/>
                    <a:gd name="connsiteY0" fmla="*/ 410313 h 522228"/>
                    <a:gd name="connsiteX1" fmla="*/ 423533 w 454463"/>
                    <a:gd name="connsiteY1" fmla="*/ 379896 h 522228"/>
                    <a:gd name="connsiteX2" fmla="*/ 402870 w 454463"/>
                    <a:gd name="connsiteY2" fmla="*/ 356153 h 522228"/>
                    <a:gd name="connsiteX3" fmla="*/ 395939 w 454463"/>
                    <a:gd name="connsiteY3" fmla="*/ 318933 h 522228"/>
                    <a:gd name="connsiteX4" fmla="*/ 395939 w 454463"/>
                    <a:gd name="connsiteY4" fmla="*/ 278248 h 522228"/>
                    <a:gd name="connsiteX5" fmla="*/ 426870 w 454463"/>
                    <a:gd name="connsiteY5" fmla="*/ 261435 h 522228"/>
                    <a:gd name="connsiteX6" fmla="*/ 406335 w 454463"/>
                    <a:gd name="connsiteY6" fmla="*/ 257970 h 522228"/>
                    <a:gd name="connsiteX7" fmla="*/ 389137 w 454463"/>
                    <a:gd name="connsiteY7" fmla="*/ 230761 h 522228"/>
                    <a:gd name="connsiteX8" fmla="*/ 406335 w 454463"/>
                    <a:gd name="connsiteY8" fmla="*/ 207017 h 522228"/>
                    <a:gd name="connsiteX9" fmla="*/ 392602 w 454463"/>
                    <a:gd name="connsiteY9" fmla="*/ 189948 h 522228"/>
                    <a:gd name="connsiteX10" fmla="*/ 371939 w 454463"/>
                    <a:gd name="connsiteY10" fmla="*/ 207017 h 522228"/>
                    <a:gd name="connsiteX11" fmla="*/ 347682 w 454463"/>
                    <a:gd name="connsiteY11" fmla="*/ 200344 h 522228"/>
                    <a:gd name="connsiteX12" fmla="*/ 316751 w 454463"/>
                    <a:gd name="connsiteY12" fmla="*/ 193413 h 522228"/>
                    <a:gd name="connsiteX13" fmla="*/ 285821 w 454463"/>
                    <a:gd name="connsiteY13" fmla="*/ 176600 h 522228"/>
                    <a:gd name="connsiteX14" fmla="*/ 282355 w 454463"/>
                    <a:gd name="connsiteY14" fmla="*/ 149391 h 522228"/>
                    <a:gd name="connsiteX15" fmla="*/ 275553 w 454463"/>
                    <a:gd name="connsiteY15" fmla="*/ 132322 h 522228"/>
                    <a:gd name="connsiteX16" fmla="*/ 261564 w 454463"/>
                    <a:gd name="connsiteY16" fmla="*/ 122183 h 522228"/>
                    <a:gd name="connsiteX17" fmla="*/ 241029 w 454463"/>
                    <a:gd name="connsiteY17" fmla="*/ 122183 h 522228"/>
                    <a:gd name="connsiteX18" fmla="*/ 223831 w 454463"/>
                    <a:gd name="connsiteY18" fmla="*/ 98439 h 522228"/>
                    <a:gd name="connsiteX19" fmla="*/ 210098 w 454463"/>
                    <a:gd name="connsiteY19" fmla="*/ 64557 h 522228"/>
                    <a:gd name="connsiteX20" fmla="*/ 199574 w 454463"/>
                    <a:gd name="connsiteY20" fmla="*/ 47487 h 522228"/>
                    <a:gd name="connsiteX21" fmla="*/ 178911 w 454463"/>
                    <a:gd name="connsiteY21" fmla="*/ 23743 h 522228"/>
                    <a:gd name="connsiteX22" fmla="*/ 151445 w 454463"/>
                    <a:gd name="connsiteY22" fmla="*/ 17069 h 522228"/>
                    <a:gd name="connsiteX23" fmla="*/ 141178 w 454463"/>
                    <a:gd name="connsiteY23" fmla="*/ 10139 h 522228"/>
                    <a:gd name="connsiteX24" fmla="*/ 134247 w 454463"/>
                    <a:gd name="connsiteY24" fmla="*/ 0 h 522228"/>
                    <a:gd name="connsiteX25" fmla="*/ 110247 w 454463"/>
                    <a:gd name="connsiteY25" fmla="*/ 6930 h 522228"/>
                    <a:gd name="connsiteX26" fmla="*/ 89584 w 454463"/>
                    <a:gd name="connsiteY26" fmla="*/ 10139 h 522228"/>
                    <a:gd name="connsiteX27" fmla="*/ 61862 w 454463"/>
                    <a:gd name="connsiteY27" fmla="*/ 30545 h 522228"/>
                    <a:gd name="connsiteX28" fmla="*/ 37861 w 454463"/>
                    <a:gd name="connsiteY28" fmla="*/ 33754 h 522228"/>
                    <a:gd name="connsiteX29" fmla="*/ 27465 w 454463"/>
                    <a:gd name="connsiteY29" fmla="*/ 44150 h 522228"/>
                    <a:gd name="connsiteX30" fmla="*/ 0 w 454463"/>
                    <a:gd name="connsiteY30" fmla="*/ 47358 h 522228"/>
                    <a:gd name="connsiteX31" fmla="*/ 17198 w 454463"/>
                    <a:gd name="connsiteY31" fmla="*/ 64428 h 522228"/>
                    <a:gd name="connsiteX32" fmla="*/ 17198 w 454463"/>
                    <a:gd name="connsiteY32" fmla="*/ 88172 h 522228"/>
                    <a:gd name="connsiteX33" fmla="*/ 34396 w 454463"/>
                    <a:gd name="connsiteY33" fmla="*/ 94845 h 522228"/>
                    <a:gd name="connsiteX34" fmla="*/ 30931 w 454463"/>
                    <a:gd name="connsiteY34" fmla="*/ 115252 h 522228"/>
                    <a:gd name="connsiteX35" fmla="*/ 93049 w 454463"/>
                    <a:gd name="connsiteY35" fmla="*/ 149135 h 522228"/>
                    <a:gd name="connsiteX36" fmla="*/ 61862 w 454463"/>
                    <a:gd name="connsiteY36" fmla="*/ 149135 h 522228"/>
                    <a:gd name="connsiteX37" fmla="*/ 55059 w 454463"/>
                    <a:gd name="connsiteY37" fmla="*/ 183017 h 522228"/>
                    <a:gd name="connsiteX38" fmla="*/ 89455 w 454463"/>
                    <a:gd name="connsiteY38" fmla="*/ 193156 h 522228"/>
                    <a:gd name="connsiteX39" fmla="*/ 58525 w 454463"/>
                    <a:gd name="connsiteY39" fmla="*/ 257585 h 522228"/>
                    <a:gd name="connsiteX40" fmla="*/ 65327 w 454463"/>
                    <a:gd name="connsiteY40" fmla="*/ 271189 h 522228"/>
                    <a:gd name="connsiteX41" fmla="*/ 79060 w 454463"/>
                    <a:gd name="connsiteY41" fmla="*/ 274655 h 522228"/>
                    <a:gd name="connsiteX42" fmla="*/ 110247 w 454463"/>
                    <a:gd name="connsiteY42" fmla="*/ 294933 h 522228"/>
                    <a:gd name="connsiteX43" fmla="*/ 103316 w 454463"/>
                    <a:gd name="connsiteY43" fmla="*/ 311746 h 522228"/>
                    <a:gd name="connsiteX44" fmla="*/ 82653 w 454463"/>
                    <a:gd name="connsiteY44" fmla="*/ 311746 h 522228"/>
                    <a:gd name="connsiteX45" fmla="*/ 79188 w 454463"/>
                    <a:gd name="connsiteY45" fmla="*/ 318676 h 522228"/>
                    <a:gd name="connsiteX46" fmla="*/ 99851 w 454463"/>
                    <a:gd name="connsiteY46" fmla="*/ 352559 h 522228"/>
                    <a:gd name="connsiteX47" fmla="*/ 96386 w 454463"/>
                    <a:gd name="connsiteY47" fmla="*/ 362698 h 522228"/>
                    <a:gd name="connsiteX48" fmla="*/ 79188 w 454463"/>
                    <a:gd name="connsiteY48" fmla="*/ 359489 h 522228"/>
                    <a:gd name="connsiteX49" fmla="*/ 72386 w 454463"/>
                    <a:gd name="connsiteY49" fmla="*/ 372837 h 522228"/>
                    <a:gd name="connsiteX50" fmla="*/ 75851 w 454463"/>
                    <a:gd name="connsiteY50" fmla="*/ 379768 h 522228"/>
                    <a:gd name="connsiteX51" fmla="*/ 75851 w 454463"/>
                    <a:gd name="connsiteY51" fmla="*/ 383233 h 522228"/>
                    <a:gd name="connsiteX52" fmla="*/ 79188 w 454463"/>
                    <a:gd name="connsiteY52" fmla="*/ 386441 h 522228"/>
                    <a:gd name="connsiteX53" fmla="*/ 82653 w 454463"/>
                    <a:gd name="connsiteY53" fmla="*/ 389907 h 522228"/>
                    <a:gd name="connsiteX54" fmla="*/ 86118 w 454463"/>
                    <a:gd name="connsiteY54" fmla="*/ 393372 h 522228"/>
                    <a:gd name="connsiteX55" fmla="*/ 93049 w 454463"/>
                    <a:gd name="connsiteY55" fmla="*/ 396581 h 522228"/>
                    <a:gd name="connsiteX56" fmla="*/ 99851 w 454463"/>
                    <a:gd name="connsiteY56" fmla="*/ 400046 h 522228"/>
                    <a:gd name="connsiteX57" fmla="*/ 103316 w 454463"/>
                    <a:gd name="connsiteY57" fmla="*/ 406976 h 522228"/>
                    <a:gd name="connsiteX58" fmla="*/ 106782 w 454463"/>
                    <a:gd name="connsiteY58" fmla="*/ 413650 h 522228"/>
                    <a:gd name="connsiteX59" fmla="*/ 110247 w 454463"/>
                    <a:gd name="connsiteY59" fmla="*/ 417116 h 522228"/>
                    <a:gd name="connsiteX60" fmla="*/ 113584 w 454463"/>
                    <a:gd name="connsiteY60" fmla="*/ 420581 h 522228"/>
                    <a:gd name="connsiteX61" fmla="*/ 120514 w 454463"/>
                    <a:gd name="connsiteY61" fmla="*/ 420581 h 522228"/>
                    <a:gd name="connsiteX62" fmla="*/ 123980 w 454463"/>
                    <a:gd name="connsiteY62" fmla="*/ 417116 h 522228"/>
                    <a:gd name="connsiteX63" fmla="*/ 127317 w 454463"/>
                    <a:gd name="connsiteY63" fmla="*/ 417116 h 522228"/>
                    <a:gd name="connsiteX64" fmla="*/ 130782 w 454463"/>
                    <a:gd name="connsiteY64" fmla="*/ 420581 h 522228"/>
                    <a:gd name="connsiteX65" fmla="*/ 130782 w 454463"/>
                    <a:gd name="connsiteY65" fmla="*/ 423789 h 522228"/>
                    <a:gd name="connsiteX66" fmla="*/ 134247 w 454463"/>
                    <a:gd name="connsiteY66" fmla="*/ 427254 h 522228"/>
                    <a:gd name="connsiteX67" fmla="*/ 151445 w 454463"/>
                    <a:gd name="connsiteY67" fmla="*/ 427254 h 522228"/>
                    <a:gd name="connsiteX68" fmla="*/ 154910 w 454463"/>
                    <a:gd name="connsiteY68" fmla="*/ 430720 h 522228"/>
                    <a:gd name="connsiteX69" fmla="*/ 158376 w 454463"/>
                    <a:gd name="connsiteY69" fmla="*/ 437394 h 522228"/>
                    <a:gd name="connsiteX70" fmla="*/ 172108 w 454463"/>
                    <a:gd name="connsiteY70" fmla="*/ 444324 h 522228"/>
                    <a:gd name="connsiteX71" fmla="*/ 182376 w 454463"/>
                    <a:gd name="connsiteY71" fmla="*/ 447533 h 522228"/>
                    <a:gd name="connsiteX72" fmla="*/ 185841 w 454463"/>
                    <a:gd name="connsiteY72" fmla="*/ 447533 h 522228"/>
                    <a:gd name="connsiteX73" fmla="*/ 189306 w 454463"/>
                    <a:gd name="connsiteY73" fmla="*/ 450998 h 522228"/>
                    <a:gd name="connsiteX74" fmla="*/ 192772 w 454463"/>
                    <a:gd name="connsiteY74" fmla="*/ 454463 h 522228"/>
                    <a:gd name="connsiteX75" fmla="*/ 199574 w 454463"/>
                    <a:gd name="connsiteY75" fmla="*/ 457672 h 522228"/>
                    <a:gd name="connsiteX76" fmla="*/ 206504 w 454463"/>
                    <a:gd name="connsiteY76" fmla="*/ 454463 h 522228"/>
                    <a:gd name="connsiteX77" fmla="*/ 203039 w 454463"/>
                    <a:gd name="connsiteY77" fmla="*/ 447533 h 522228"/>
                    <a:gd name="connsiteX78" fmla="*/ 206504 w 454463"/>
                    <a:gd name="connsiteY78" fmla="*/ 440859 h 522228"/>
                    <a:gd name="connsiteX79" fmla="*/ 213307 w 454463"/>
                    <a:gd name="connsiteY79" fmla="*/ 427254 h 522228"/>
                    <a:gd name="connsiteX80" fmla="*/ 220237 w 454463"/>
                    <a:gd name="connsiteY80" fmla="*/ 430720 h 522228"/>
                    <a:gd name="connsiteX81" fmla="*/ 220237 w 454463"/>
                    <a:gd name="connsiteY81" fmla="*/ 417116 h 522228"/>
                    <a:gd name="connsiteX82" fmla="*/ 213307 w 454463"/>
                    <a:gd name="connsiteY82" fmla="*/ 410185 h 522228"/>
                    <a:gd name="connsiteX83" fmla="*/ 220237 w 454463"/>
                    <a:gd name="connsiteY83" fmla="*/ 403511 h 522228"/>
                    <a:gd name="connsiteX84" fmla="*/ 227039 w 454463"/>
                    <a:gd name="connsiteY84" fmla="*/ 400046 h 522228"/>
                    <a:gd name="connsiteX85" fmla="*/ 233970 w 454463"/>
                    <a:gd name="connsiteY85" fmla="*/ 396581 h 522228"/>
                    <a:gd name="connsiteX86" fmla="*/ 244237 w 454463"/>
                    <a:gd name="connsiteY86" fmla="*/ 400046 h 522228"/>
                    <a:gd name="connsiteX87" fmla="*/ 240901 w 454463"/>
                    <a:gd name="connsiteY87" fmla="*/ 406976 h 522228"/>
                    <a:gd name="connsiteX88" fmla="*/ 247703 w 454463"/>
                    <a:gd name="connsiteY88" fmla="*/ 413650 h 522228"/>
                    <a:gd name="connsiteX89" fmla="*/ 258099 w 454463"/>
                    <a:gd name="connsiteY89" fmla="*/ 420581 h 522228"/>
                    <a:gd name="connsiteX90" fmla="*/ 264901 w 454463"/>
                    <a:gd name="connsiteY90" fmla="*/ 417116 h 522228"/>
                    <a:gd name="connsiteX91" fmla="*/ 268366 w 454463"/>
                    <a:gd name="connsiteY91" fmla="*/ 433929 h 522228"/>
                    <a:gd name="connsiteX92" fmla="*/ 275297 w 454463"/>
                    <a:gd name="connsiteY92" fmla="*/ 427254 h 522228"/>
                    <a:gd name="connsiteX93" fmla="*/ 282099 w 454463"/>
                    <a:gd name="connsiteY93" fmla="*/ 440859 h 522228"/>
                    <a:gd name="connsiteX94" fmla="*/ 295832 w 454463"/>
                    <a:gd name="connsiteY94" fmla="*/ 447533 h 522228"/>
                    <a:gd name="connsiteX95" fmla="*/ 299297 w 454463"/>
                    <a:gd name="connsiteY95" fmla="*/ 464602 h 522228"/>
                    <a:gd name="connsiteX96" fmla="*/ 313029 w 454463"/>
                    <a:gd name="connsiteY96" fmla="*/ 464602 h 522228"/>
                    <a:gd name="connsiteX97" fmla="*/ 323425 w 454463"/>
                    <a:gd name="connsiteY97" fmla="*/ 468068 h 522228"/>
                    <a:gd name="connsiteX98" fmla="*/ 333693 w 454463"/>
                    <a:gd name="connsiteY98" fmla="*/ 468068 h 522228"/>
                    <a:gd name="connsiteX99" fmla="*/ 333693 w 454463"/>
                    <a:gd name="connsiteY99" fmla="*/ 478207 h 522228"/>
                    <a:gd name="connsiteX100" fmla="*/ 330227 w 454463"/>
                    <a:gd name="connsiteY100" fmla="*/ 498485 h 522228"/>
                    <a:gd name="connsiteX101" fmla="*/ 323425 w 454463"/>
                    <a:gd name="connsiteY101" fmla="*/ 508624 h 522228"/>
                    <a:gd name="connsiteX102" fmla="*/ 316495 w 454463"/>
                    <a:gd name="connsiteY102" fmla="*/ 515555 h 522228"/>
                    <a:gd name="connsiteX103" fmla="*/ 316495 w 454463"/>
                    <a:gd name="connsiteY103" fmla="*/ 518763 h 522228"/>
                    <a:gd name="connsiteX104" fmla="*/ 337158 w 454463"/>
                    <a:gd name="connsiteY104" fmla="*/ 522228 h 522228"/>
                    <a:gd name="connsiteX105" fmla="*/ 357821 w 454463"/>
                    <a:gd name="connsiteY105" fmla="*/ 512090 h 522228"/>
                    <a:gd name="connsiteX106" fmla="*/ 381821 w 454463"/>
                    <a:gd name="connsiteY106" fmla="*/ 518763 h 522228"/>
                    <a:gd name="connsiteX107" fmla="*/ 399019 w 454463"/>
                    <a:gd name="connsiteY107" fmla="*/ 508624 h 522228"/>
                    <a:gd name="connsiteX108" fmla="*/ 419683 w 454463"/>
                    <a:gd name="connsiteY108" fmla="*/ 515555 h 522228"/>
                    <a:gd name="connsiteX109" fmla="*/ 416217 w 454463"/>
                    <a:gd name="connsiteY109" fmla="*/ 481544 h 522228"/>
                    <a:gd name="connsiteX110" fmla="*/ 433416 w 454463"/>
                    <a:gd name="connsiteY110" fmla="*/ 434185 h 522228"/>
                    <a:gd name="connsiteX111" fmla="*/ 454079 w 454463"/>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463" h="522228">
                      <a:moveTo>
                        <a:pt x="454464" y="410313"/>
                      </a:moveTo>
                      <a:lnTo>
                        <a:pt x="423533" y="379896"/>
                      </a:lnTo>
                      <a:lnTo>
                        <a:pt x="402870" y="356153"/>
                      </a:lnTo>
                      <a:lnTo>
                        <a:pt x="395939" y="318933"/>
                      </a:lnTo>
                      <a:lnTo>
                        <a:pt x="395939" y="278248"/>
                      </a:lnTo>
                      <a:lnTo>
                        <a:pt x="426870" y="261435"/>
                      </a:lnTo>
                      <a:lnTo>
                        <a:pt x="406335" y="257970"/>
                      </a:lnTo>
                      <a:lnTo>
                        <a:pt x="389137" y="230761"/>
                      </a:lnTo>
                      <a:lnTo>
                        <a:pt x="406335" y="207017"/>
                      </a:lnTo>
                      <a:lnTo>
                        <a:pt x="392602" y="189948"/>
                      </a:lnTo>
                      <a:lnTo>
                        <a:pt x="371939" y="207017"/>
                      </a:lnTo>
                      <a:lnTo>
                        <a:pt x="347682" y="200344"/>
                      </a:lnTo>
                      <a:lnTo>
                        <a:pt x="316751" y="193413"/>
                      </a:lnTo>
                      <a:lnTo>
                        <a:pt x="285821" y="176600"/>
                      </a:lnTo>
                      <a:lnTo>
                        <a:pt x="282355" y="149391"/>
                      </a:lnTo>
                      <a:lnTo>
                        <a:pt x="275553" y="132322"/>
                      </a:lnTo>
                      <a:lnTo>
                        <a:pt x="261564" y="122183"/>
                      </a:lnTo>
                      <a:lnTo>
                        <a:pt x="241029" y="122183"/>
                      </a:lnTo>
                      <a:lnTo>
                        <a:pt x="223831" y="98439"/>
                      </a:lnTo>
                      <a:lnTo>
                        <a:pt x="210098" y="64557"/>
                      </a:lnTo>
                      <a:lnTo>
                        <a:pt x="199574" y="47487"/>
                      </a:lnTo>
                      <a:lnTo>
                        <a:pt x="178911" y="23743"/>
                      </a:lnTo>
                      <a:lnTo>
                        <a:pt x="151445" y="17069"/>
                      </a:lnTo>
                      <a:lnTo>
                        <a:pt x="141178" y="10139"/>
                      </a:lnTo>
                      <a:lnTo>
                        <a:pt x="134247" y="0"/>
                      </a:lnTo>
                      <a:lnTo>
                        <a:pt x="110247" y="6930"/>
                      </a:lnTo>
                      <a:lnTo>
                        <a:pt x="89584" y="10139"/>
                      </a:lnTo>
                      <a:lnTo>
                        <a:pt x="61862" y="30545"/>
                      </a:lnTo>
                      <a:lnTo>
                        <a:pt x="37861" y="33754"/>
                      </a:lnTo>
                      <a:lnTo>
                        <a:pt x="27465" y="44150"/>
                      </a:lnTo>
                      <a:lnTo>
                        <a:pt x="0" y="47358"/>
                      </a:lnTo>
                      <a:lnTo>
                        <a:pt x="17198" y="64428"/>
                      </a:lnTo>
                      <a:lnTo>
                        <a:pt x="17198" y="88172"/>
                      </a:lnTo>
                      <a:lnTo>
                        <a:pt x="34396" y="94845"/>
                      </a:lnTo>
                      <a:lnTo>
                        <a:pt x="30931" y="115252"/>
                      </a:lnTo>
                      <a:lnTo>
                        <a:pt x="93049" y="149135"/>
                      </a:lnTo>
                      <a:lnTo>
                        <a:pt x="61862" y="149135"/>
                      </a:lnTo>
                      <a:lnTo>
                        <a:pt x="55059" y="183017"/>
                      </a:lnTo>
                      <a:lnTo>
                        <a:pt x="89455" y="193156"/>
                      </a:lnTo>
                      <a:lnTo>
                        <a:pt x="58525" y="257585"/>
                      </a:lnTo>
                      <a:lnTo>
                        <a:pt x="65327" y="271189"/>
                      </a:lnTo>
                      <a:lnTo>
                        <a:pt x="79060"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80"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2" y="454463"/>
                      </a:lnTo>
                      <a:lnTo>
                        <a:pt x="199574" y="457672"/>
                      </a:lnTo>
                      <a:lnTo>
                        <a:pt x="206504" y="454463"/>
                      </a:lnTo>
                      <a:lnTo>
                        <a:pt x="203039" y="447533"/>
                      </a:lnTo>
                      <a:lnTo>
                        <a:pt x="206504" y="440859"/>
                      </a:lnTo>
                      <a:lnTo>
                        <a:pt x="213307" y="427254"/>
                      </a:lnTo>
                      <a:lnTo>
                        <a:pt x="220237" y="430720"/>
                      </a:lnTo>
                      <a:lnTo>
                        <a:pt x="220237" y="417116"/>
                      </a:lnTo>
                      <a:lnTo>
                        <a:pt x="213307" y="410185"/>
                      </a:lnTo>
                      <a:lnTo>
                        <a:pt x="220237" y="403511"/>
                      </a:lnTo>
                      <a:lnTo>
                        <a:pt x="227039" y="400046"/>
                      </a:lnTo>
                      <a:lnTo>
                        <a:pt x="233970" y="396581"/>
                      </a:lnTo>
                      <a:lnTo>
                        <a:pt x="244237" y="400046"/>
                      </a:lnTo>
                      <a:lnTo>
                        <a:pt x="240901" y="406976"/>
                      </a:lnTo>
                      <a:lnTo>
                        <a:pt x="247703" y="413650"/>
                      </a:lnTo>
                      <a:lnTo>
                        <a:pt x="258099" y="420581"/>
                      </a:lnTo>
                      <a:lnTo>
                        <a:pt x="264901" y="417116"/>
                      </a:lnTo>
                      <a:lnTo>
                        <a:pt x="268366" y="433929"/>
                      </a:lnTo>
                      <a:lnTo>
                        <a:pt x="275297" y="427254"/>
                      </a:lnTo>
                      <a:lnTo>
                        <a:pt x="282099" y="440859"/>
                      </a:lnTo>
                      <a:lnTo>
                        <a:pt x="295832"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3" y="515555"/>
                      </a:lnTo>
                      <a:lnTo>
                        <a:pt x="416217" y="481544"/>
                      </a:lnTo>
                      <a:lnTo>
                        <a:pt x="433416" y="434185"/>
                      </a:lnTo>
                      <a:lnTo>
                        <a:pt x="454079" y="41044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5D290B6A-FC21-B930-F450-A1BB20BEE846}"/>
                    </a:ext>
                  </a:extLst>
                </p:cNvPr>
                <p:cNvSpPr/>
                <p:nvPr/>
              </p:nvSpPr>
              <p:spPr>
                <a:xfrm>
                  <a:off x="6419496" y="4923949"/>
                  <a:ext cx="454335" cy="522228"/>
                </a:xfrm>
                <a:custGeom>
                  <a:avLst/>
                  <a:gdLst>
                    <a:gd name="connsiteX0" fmla="*/ 454335 w 454335"/>
                    <a:gd name="connsiteY0" fmla="*/ 410313 h 522228"/>
                    <a:gd name="connsiteX1" fmla="*/ 423404 w 454335"/>
                    <a:gd name="connsiteY1" fmla="*/ 379896 h 522228"/>
                    <a:gd name="connsiteX2" fmla="*/ 402741 w 454335"/>
                    <a:gd name="connsiteY2" fmla="*/ 356153 h 522228"/>
                    <a:gd name="connsiteX3" fmla="*/ 395811 w 454335"/>
                    <a:gd name="connsiteY3" fmla="*/ 318933 h 522228"/>
                    <a:gd name="connsiteX4" fmla="*/ 395811 w 454335"/>
                    <a:gd name="connsiteY4" fmla="*/ 278248 h 522228"/>
                    <a:gd name="connsiteX5" fmla="*/ 426741 w 454335"/>
                    <a:gd name="connsiteY5" fmla="*/ 261435 h 522228"/>
                    <a:gd name="connsiteX6" fmla="*/ 406206 w 454335"/>
                    <a:gd name="connsiteY6" fmla="*/ 257970 h 522228"/>
                    <a:gd name="connsiteX7" fmla="*/ 389008 w 454335"/>
                    <a:gd name="connsiteY7" fmla="*/ 230761 h 522228"/>
                    <a:gd name="connsiteX8" fmla="*/ 406206 w 454335"/>
                    <a:gd name="connsiteY8" fmla="*/ 207017 h 522228"/>
                    <a:gd name="connsiteX9" fmla="*/ 392474 w 454335"/>
                    <a:gd name="connsiteY9" fmla="*/ 189948 h 522228"/>
                    <a:gd name="connsiteX10" fmla="*/ 371811 w 454335"/>
                    <a:gd name="connsiteY10" fmla="*/ 207017 h 522228"/>
                    <a:gd name="connsiteX11" fmla="*/ 347553 w 454335"/>
                    <a:gd name="connsiteY11" fmla="*/ 200344 h 522228"/>
                    <a:gd name="connsiteX12" fmla="*/ 316623 w 454335"/>
                    <a:gd name="connsiteY12" fmla="*/ 193413 h 522228"/>
                    <a:gd name="connsiteX13" fmla="*/ 285692 w 454335"/>
                    <a:gd name="connsiteY13" fmla="*/ 176600 h 522228"/>
                    <a:gd name="connsiteX14" fmla="*/ 282227 w 454335"/>
                    <a:gd name="connsiteY14" fmla="*/ 149391 h 522228"/>
                    <a:gd name="connsiteX15" fmla="*/ 275425 w 454335"/>
                    <a:gd name="connsiteY15" fmla="*/ 132322 h 522228"/>
                    <a:gd name="connsiteX16" fmla="*/ 261435 w 454335"/>
                    <a:gd name="connsiteY16" fmla="*/ 122183 h 522228"/>
                    <a:gd name="connsiteX17" fmla="*/ 240900 w 454335"/>
                    <a:gd name="connsiteY17" fmla="*/ 122183 h 522228"/>
                    <a:gd name="connsiteX18" fmla="*/ 223702 w 454335"/>
                    <a:gd name="connsiteY18" fmla="*/ 98439 h 522228"/>
                    <a:gd name="connsiteX19" fmla="*/ 209970 w 454335"/>
                    <a:gd name="connsiteY19" fmla="*/ 64557 h 522228"/>
                    <a:gd name="connsiteX20" fmla="*/ 199574 w 454335"/>
                    <a:gd name="connsiteY20" fmla="*/ 47487 h 522228"/>
                    <a:gd name="connsiteX21" fmla="*/ 178911 w 454335"/>
                    <a:gd name="connsiteY21" fmla="*/ 23743 h 522228"/>
                    <a:gd name="connsiteX22" fmla="*/ 151445 w 454335"/>
                    <a:gd name="connsiteY22" fmla="*/ 17069 h 522228"/>
                    <a:gd name="connsiteX23" fmla="*/ 141178 w 454335"/>
                    <a:gd name="connsiteY23" fmla="*/ 10139 h 522228"/>
                    <a:gd name="connsiteX24" fmla="*/ 134247 w 454335"/>
                    <a:gd name="connsiteY24" fmla="*/ 0 h 522228"/>
                    <a:gd name="connsiteX25" fmla="*/ 110247 w 454335"/>
                    <a:gd name="connsiteY25" fmla="*/ 6930 h 522228"/>
                    <a:gd name="connsiteX26" fmla="*/ 89584 w 454335"/>
                    <a:gd name="connsiteY26" fmla="*/ 10139 h 522228"/>
                    <a:gd name="connsiteX27" fmla="*/ 61861 w 454335"/>
                    <a:gd name="connsiteY27" fmla="*/ 30545 h 522228"/>
                    <a:gd name="connsiteX28" fmla="*/ 37861 w 454335"/>
                    <a:gd name="connsiteY28" fmla="*/ 33754 h 522228"/>
                    <a:gd name="connsiteX29" fmla="*/ 27465 w 454335"/>
                    <a:gd name="connsiteY29" fmla="*/ 44150 h 522228"/>
                    <a:gd name="connsiteX30" fmla="*/ 0 w 454335"/>
                    <a:gd name="connsiteY30" fmla="*/ 47358 h 522228"/>
                    <a:gd name="connsiteX31" fmla="*/ 17198 w 454335"/>
                    <a:gd name="connsiteY31" fmla="*/ 64428 h 522228"/>
                    <a:gd name="connsiteX32" fmla="*/ 17198 w 454335"/>
                    <a:gd name="connsiteY32" fmla="*/ 88172 h 522228"/>
                    <a:gd name="connsiteX33" fmla="*/ 34396 w 454335"/>
                    <a:gd name="connsiteY33" fmla="*/ 94845 h 522228"/>
                    <a:gd name="connsiteX34" fmla="*/ 30931 w 454335"/>
                    <a:gd name="connsiteY34" fmla="*/ 115252 h 522228"/>
                    <a:gd name="connsiteX35" fmla="*/ 93049 w 454335"/>
                    <a:gd name="connsiteY35" fmla="*/ 149135 h 522228"/>
                    <a:gd name="connsiteX36" fmla="*/ 61861 w 454335"/>
                    <a:gd name="connsiteY36" fmla="*/ 149135 h 522228"/>
                    <a:gd name="connsiteX37" fmla="*/ 55059 w 454335"/>
                    <a:gd name="connsiteY37" fmla="*/ 183017 h 522228"/>
                    <a:gd name="connsiteX38" fmla="*/ 89455 w 454335"/>
                    <a:gd name="connsiteY38" fmla="*/ 193156 h 522228"/>
                    <a:gd name="connsiteX39" fmla="*/ 58525 w 454335"/>
                    <a:gd name="connsiteY39" fmla="*/ 257585 h 522228"/>
                    <a:gd name="connsiteX40" fmla="*/ 65327 w 454335"/>
                    <a:gd name="connsiteY40" fmla="*/ 271189 h 522228"/>
                    <a:gd name="connsiteX41" fmla="*/ 79059 w 454335"/>
                    <a:gd name="connsiteY41" fmla="*/ 274655 h 522228"/>
                    <a:gd name="connsiteX42" fmla="*/ 110247 w 454335"/>
                    <a:gd name="connsiteY42" fmla="*/ 294933 h 522228"/>
                    <a:gd name="connsiteX43" fmla="*/ 103316 w 454335"/>
                    <a:gd name="connsiteY43" fmla="*/ 311746 h 522228"/>
                    <a:gd name="connsiteX44" fmla="*/ 82653 w 454335"/>
                    <a:gd name="connsiteY44" fmla="*/ 311746 h 522228"/>
                    <a:gd name="connsiteX45" fmla="*/ 79188 w 454335"/>
                    <a:gd name="connsiteY45" fmla="*/ 318676 h 522228"/>
                    <a:gd name="connsiteX46" fmla="*/ 99851 w 454335"/>
                    <a:gd name="connsiteY46" fmla="*/ 352559 h 522228"/>
                    <a:gd name="connsiteX47" fmla="*/ 96386 w 454335"/>
                    <a:gd name="connsiteY47" fmla="*/ 362698 h 522228"/>
                    <a:gd name="connsiteX48" fmla="*/ 79188 w 454335"/>
                    <a:gd name="connsiteY48" fmla="*/ 359489 h 522228"/>
                    <a:gd name="connsiteX49" fmla="*/ 72386 w 454335"/>
                    <a:gd name="connsiteY49" fmla="*/ 372837 h 522228"/>
                    <a:gd name="connsiteX50" fmla="*/ 75851 w 454335"/>
                    <a:gd name="connsiteY50" fmla="*/ 379768 h 522228"/>
                    <a:gd name="connsiteX51" fmla="*/ 75851 w 454335"/>
                    <a:gd name="connsiteY51" fmla="*/ 383233 h 522228"/>
                    <a:gd name="connsiteX52" fmla="*/ 79188 w 454335"/>
                    <a:gd name="connsiteY52" fmla="*/ 386441 h 522228"/>
                    <a:gd name="connsiteX53" fmla="*/ 82653 w 454335"/>
                    <a:gd name="connsiteY53" fmla="*/ 389907 h 522228"/>
                    <a:gd name="connsiteX54" fmla="*/ 86118 w 454335"/>
                    <a:gd name="connsiteY54" fmla="*/ 393372 h 522228"/>
                    <a:gd name="connsiteX55" fmla="*/ 93049 w 454335"/>
                    <a:gd name="connsiteY55" fmla="*/ 396581 h 522228"/>
                    <a:gd name="connsiteX56" fmla="*/ 99851 w 454335"/>
                    <a:gd name="connsiteY56" fmla="*/ 400046 h 522228"/>
                    <a:gd name="connsiteX57" fmla="*/ 103316 w 454335"/>
                    <a:gd name="connsiteY57" fmla="*/ 406976 h 522228"/>
                    <a:gd name="connsiteX58" fmla="*/ 106782 w 454335"/>
                    <a:gd name="connsiteY58" fmla="*/ 413650 h 522228"/>
                    <a:gd name="connsiteX59" fmla="*/ 110247 w 454335"/>
                    <a:gd name="connsiteY59" fmla="*/ 417116 h 522228"/>
                    <a:gd name="connsiteX60" fmla="*/ 113584 w 454335"/>
                    <a:gd name="connsiteY60" fmla="*/ 420581 h 522228"/>
                    <a:gd name="connsiteX61" fmla="*/ 120514 w 454335"/>
                    <a:gd name="connsiteY61" fmla="*/ 420581 h 522228"/>
                    <a:gd name="connsiteX62" fmla="*/ 123979 w 454335"/>
                    <a:gd name="connsiteY62" fmla="*/ 417116 h 522228"/>
                    <a:gd name="connsiteX63" fmla="*/ 127317 w 454335"/>
                    <a:gd name="connsiteY63" fmla="*/ 417116 h 522228"/>
                    <a:gd name="connsiteX64" fmla="*/ 130782 w 454335"/>
                    <a:gd name="connsiteY64" fmla="*/ 420581 h 522228"/>
                    <a:gd name="connsiteX65" fmla="*/ 130782 w 454335"/>
                    <a:gd name="connsiteY65" fmla="*/ 423789 h 522228"/>
                    <a:gd name="connsiteX66" fmla="*/ 134247 w 454335"/>
                    <a:gd name="connsiteY66" fmla="*/ 427254 h 522228"/>
                    <a:gd name="connsiteX67" fmla="*/ 151445 w 454335"/>
                    <a:gd name="connsiteY67" fmla="*/ 427254 h 522228"/>
                    <a:gd name="connsiteX68" fmla="*/ 154910 w 454335"/>
                    <a:gd name="connsiteY68" fmla="*/ 430720 h 522228"/>
                    <a:gd name="connsiteX69" fmla="*/ 158376 w 454335"/>
                    <a:gd name="connsiteY69" fmla="*/ 437394 h 522228"/>
                    <a:gd name="connsiteX70" fmla="*/ 172108 w 454335"/>
                    <a:gd name="connsiteY70" fmla="*/ 444324 h 522228"/>
                    <a:gd name="connsiteX71" fmla="*/ 182376 w 454335"/>
                    <a:gd name="connsiteY71" fmla="*/ 447533 h 522228"/>
                    <a:gd name="connsiteX72" fmla="*/ 185841 w 454335"/>
                    <a:gd name="connsiteY72" fmla="*/ 447533 h 522228"/>
                    <a:gd name="connsiteX73" fmla="*/ 189306 w 454335"/>
                    <a:gd name="connsiteY73" fmla="*/ 450998 h 522228"/>
                    <a:gd name="connsiteX74" fmla="*/ 192771 w 454335"/>
                    <a:gd name="connsiteY74" fmla="*/ 454463 h 522228"/>
                    <a:gd name="connsiteX75" fmla="*/ 199574 w 454335"/>
                    <a:gd name="connsiteY75" fmla="*/ 457672 h 522228"/>
                    <a:gd name="connsiteX76" fmla="*/ 206504 w 454335"/>
                    <a:gd name="connsiteY76" fmla="*/ 454463 h 522228"/>
                    <a:gd name="connsiteX77" fmla="*/ 203039 w 454335"/>
                    <a:gd name="connsiteY77" fmla="*/ 447533 h 522228"/>
                    <a:gd name="connsiteX78" fmla="*/ 206504 w 454335"/>
                    <a:gd name="connsiteY78" fmla="*/ 440859 h 522228"/>
                    <a:gd name="connsiteX79" fmla="*/ 213306 w 454335"/>
                    <a:gd name="connsiteY79" fmla="*/ 427254 h 522228"/>
                    <a:gd name="connsiteX80" fmla="*/ 220237 w 454335"/>
                    <a:gd name="connsiteY80" fmla="*/ 430720 h 522228"/>
                    <a:gd name="connsiteX81" fmla="*/ 220237 w 454335"/>
                    <a:gd name="connsiteY81" fmla="*/ 417116 h 522228"/>
                    <a:gd name="connsiteX82" fmla="*/ 213306 w 454335"/>
                    <a:gd name="connsiteY82" fmla="*/ 410185 h 522228"/>
                    <a:gd name="connsiteX83" fmla="*/ 220237 w 454335"/>
                    <a:gd name="connsiteY83" fmla="*/ 403511 h 522228"/>
                    <a:gd name="connsiteX84" fmla="*/ 227039 w 454335"/>
                    <a:gd name="connsiteY84" fmla="*/ 400046 h 522228"/>
                    <a:gd name="connsiteX85" fmla="*/ 233970 w 454335"/>
                    <a:gd name="connsiteY85" fmla="*/ 396581 h 522228"/>
                    <a:gd name="connsiteX86" fmla="*/ 244237 w 454335"/>
                    <a:gd name="connsiteY86" fmla="*/ 400046 h 522228"/>
                    <a:gd name="connsiteX87" fmla="*/ 240900 w 454335"/>
                    <a:gd name="connsiteY87" fmla="*/ 406976 h 522228"/>
                    <a:gd name="connsiteX88" fmla="*/ 247702 w 454335"/>
                    <a:gd name="connsiteY88" fmla="*/ 413650 h 522228"/>
                    <a:gd name="connsiteX89" fmla="*/ 258098 w 454335"/>
                    <a:gd name="connsiteY89" fmla="*/ 420581 h 522228"/>
                    <a:gd name="connsiteX90" fmla="*/ 264900 w 454335"/>
                    <a:gd name="connsiteY90" fmla="*/ 417116 h 522228"/>
                    <a:gd name="connsiteX91" fmla="*/ 268366 w 454335"/>
                    <a:gd name="connsiteY91" fmla="*/ 433929 h 522228"/>
                    <a:gd name="connsiteX92" fmla="*/ 275296 w 454335"/>
                    <a:gd name="connsiteY92" fmla="*/ 427254 h 522228"/>
                    <a:gd name="connsiteX93" fmla="*/ 282098 w 454335"/>
                    <a:gd name="connsiteY93" fmla="*/ 440859 h 522228"/>
                    <a:gd name="connsiteX94" fmla="*/ 295831 w 454335"/>
                    <a:gd name="connsiteY94" fmla="*/ 447533 h 522228"/>
                    <a:gd name="connsiteX95" fmla="*/ 299297 w 454335"/>
                    <a:gd name="connsiteY95" fmla="*/ 464602 h 522228"/>
                    <a:gd name="connsiteX96" fmla="*/ 313029 w 454335"/>
                    <a:gd name="connsiteY96" fmla="*/ 464602 h 522228"/>
                    <a:gd name="connsiteX97" fmla="*/ 323425 w 454335"/>
                    <a:gd name="connsiteY97" fmla="*/ 468068 h 522228"/>
                    <a:gd name="connsiteX98" fmla="*/ 333693 w 454335"/>
                    <a:gd name="connsiteY98" fmla="*/ 468068 h 522228"/>
                    <a:gd name="connsiteX99" fmla="*/ 333693 w 454335"/>
                    <a:gd name="connsiteY99" fmla="*/ 478207 h 522228"/>
                    <a:gd name="connsiteX100" fmla="*/ 330227 w 454335"/>
                    <a:gd name="connsiteY100" fmla="*/ 498485 h 522228"/>
                    <a:gd name="connsiteX101" fmla="*/ 323425 w 454335"/>
                    <a:gd name="connsiteY101" fmla="*/ 508624 h 522228"/>
                    <a:gd name="connsiteX102" fmla="*/ 316495 w 454335"/>
                    <a:gd name="connsiteY102" fmla="*/ 515555 h 522228"/>
                    <a:gd name="connsiteX103" fmla="*/ 316495 w 454335"/>
                    <a:gd name="connsiteY103" fmla="*/ 518763 h 522228"/>
                    <a:gd name="connsiteX104" fmla="*/ 337158 w 454335"/>
                    <a:gd name="connsiteY104" fmla="*/ 522228 h 522228"/>
                    <a:gd name="connsiteX105" fmla="*/ 357821 w 454335"/>
                    <a:gd name="connsiteY105" fmla="*/ 512090 h 522228"/>
                    <a:gd name="connsiteX106" fmla="*/ 381821 w 454335"/>
                    <a:gd name="connsiteY106" fmla="*/ 518763 h 522228"/>
                    <a:gd name="connsiteX107" fmla="*/ 399019 w 454335"/>
                    <a:gd name="connsiteY107" fmla="*/ 508624 h 522228"/>
                    <a:gd name="connsiteX108" fmla="*/ 419682 w 454335"/>
                    <a:gd name="connsiteY108" fmla="*/ 515555 h 522228"/>
                    <a:gd name="connsiteX109" fmla="*/ 416217 w 454335"/>
                    <a:gd name="connsiteY109" fmla="*/ 481544 h 522228"/>
                    <a:gd name="connsiteX110" fmla="*/ 433415 w 454335"/>
                    <a:gd name="connsiteY110" fmla="*/ 434185 h 522228"/>
                    <a:gd name="connsiteX111" fmla="*/ 454079 w 454335"/>
                    <a:gd name="connsiteY111" fmla="*/ 410442 h 5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454335" h="522228">
                      <a:moveTo>
                        <a:pt x="454335" y="410313"/>
                      </a:moveTo>
                      <a:lnTo>
                        <a:pt x="423404" y="379896"/>
                      </a:lnTo>
                      <a:lnTo>
                        <a:pt x="402741" y="356153"/>
                      </a:lnTo>
                      <a:lnTo>
                        <a:pt x="395811" y="318933"/>
                      </a:lnTo>
                      <a:lnTo>
                        <a:pt x="395811" y="278248"/>
                      </a:lnTo>
                      <a:lnTo>
                        <a:pt x="426741" y="261435"/>
                      </a:lnTo>
                      <a:lnTo>
                        <a:pt x="406206" y="257970"/>
                      </a:lnTo>
                      <a:lnTo>
                        <a:pt x="389008" y="230761"/>
                      </a:lnTo>
                      <a:lnTo>
                        <a:pt x="406206" y="207017"/>
                      </a:lnTo>
                      <a:lnTo>
                        <a:pt x="392474" y="189948"/>
                      </a:lnTo>
                      <a:lnTo>
                        <a:pt x="371811" y="207017"/>
                      </a:lnTo>
                      <a:lnTo>
                        <a:pt x="347553" y="200344"/>
                      </a:lnTo>
                      <a:lnTo>
                        <a:pt x="316623" y="193413"/>
                      </a:lnTo>
                      <a:lnTo>
                        <a:pt x="285692" y="176600"/>
                      </a:lnTo>
                      <a:lnTo>
                        <a:pt x="282227" y="149391"/>
                      </a:lnTo>
                      <a:lnTo>
                        <a:pt x="275425" y="132322"/>
                      </a:lnTo>
                      <a:lnTo>
                        <a:pt x="261435" y="122183"/>
                      </a:lnTo>
                      <a:lnTo>
                        <a:pt x="240900" y="122183"/>
                      </a:lnTo>
                      <a:lnTo>
                        <a:pt x="223702" y="98439"/>
                      </a:lnTo>
                      <a:lnTo>
                        <a:pt x="209970" y="64557"/>
                      </a:lnTo>
                      <a:lnTo>
                        <a:pt x="199574" y="47487"/>
                      </a:lnTo>
                      <a:lnTo>
                        <a:pt x="178911" y="23743"/>
                      </a:lnTo>
                      <a:lnTo>
                        <a:pt x="151445" y="17069"/>
                      </a:lnTo>
                      <a:lnTo>
                        <a:pt x="141178" y="10139"/>
                      </a:lnTo>
                      <a:lnTo>
                        <a:pt x="134247" y="0"/>
                      </a:lnTo>
                      <a:lnTo>
                        <a:pt x="110247" y="6930"/>
                      </a:lnTo>
                      <a:lnTo>
                        <a:pt x="89584" y="10139"/>
                      </a:lnTo>
                      <a:lnTo>
                        <a:pt x="61861" y="30545"/>
                      </a:lnTo>
                      <a:lnTo>
                        <a:pt x="37861" y="33754"/>
                      </a:lnTo>
                      <a:lnTo>
                        <a:pt x="27465" y="44150"/>
                      </a:lnTo>
                      <a:lnTo>
                        <a:pt x="0" y="47358"/>
                      </a:lnTo>
                      <a:lnTo>
                        <a:pt x="17198" y="64428"/>
                      </a:lnTo>
                      <a:lnTo>
                        <a:pt x="17198" y="88172"/>
                      </a:lnTo>
                      <a:lnTo>
                        <a:pt x="34396" y="94845"/>
                      </a:lnTo>
                      <a:lnTo>
                        <a:pt x="30931" y="115252"/>
                      </a:lnTo>
                      <a:lnTo>
                        <a:pt x="93049" y="149135"/>
                      </a:lnTo>
                      <a:lnTo>
                        <a:pt x="61861" y="149135"/>
                      </a:lnTo>
                      <a:lnTo>
                        <a:pt x="55059" y="183017"/>
                      </a:lnTo>
                      <a:lnTo>
                        <a:pt x="89455" y="193156"/>
                      </a:lnTo>
                      <a:lnTo>
                        <a:pt x="58525" y="257585"/>
                      </a:lnTo>
                      <a:lnTo>
                        <a:pt x="65327" y="271189"/>
                      </a:lnTo>
                      <a:lnTo>
                        <a:pt x="79059" y="274655"/>
                      </a:lnTo>
                      <a:lnTo>
                        <a:pt x="110247" y="294933"/>
                      </a:lnTo>
                      <a:lnTo>
                        <a:pt x="103316" y="311746"/>
                      </a:lnTo>
                      <a:lnTo>
                        <a:pt x="82653" y="311746"/>
                      </a:lnTo>
                      <a:lnTo>
                        <a:pt x="79188" y="318676"/>
                      </a:lnTo>
                      <a:lnTo>
                        <a:pt x="99851" y="352559"/>
                      </a:lnTo>
                      <a:lnTo>
                        <a:pt x="96386" y="362698"/>
                      </a:lnTo>
                      <a:lnTo>
                        <a:pt x="79188" y="359489"/>
                      </a:lnTo>
                      <a:lnTo>
                        <a:pt x="72386" y="372837"/>
                      </a:lnTo>
                      <a:lnTo>
                        <a:pt x="75851" y="379768"/>
                      </a:lnTo>
                      <a:lnTo>
                        <a:pt x="75851" y="383233"/>
                      </a:lnTo>
                      <a:lnTo>
                        <a:pt x="79188" y="386441"/>
                      </a:lnTo>
                      <a:lnTo>
                        <a:pt x="82653" y="389907"/>
                      </a:lnTo>
                      <a:lnTo>
                        <a:pt x="86118" y="393372"/>
                      </a:lnTo>
                      <a:lnTo>
                        <a:pt x="93049" y="396581"/>
                      </a:lnTo>
                      <a:lnTo>
                        <a:pt x="99851" y="400046"/>
                      </a:lnTo>
                      <a:lnTo>
                        <a:pt x="103316" y="406976"/>
                      </a:lnTo>
                      <a:lnTo>
                        <a:pt x="106782" y="413650"/>
                      </a:lnTo>
                      <a:lnTo>
                        <a:pt x="110247" y="417116"/>
                      </a:lnTo>
                      <a:lnTo>
                        <a:pt x="113584" y="420581"/>
                      </a:lnTo>
                      <a:lnTo>
                        <a:pt x="120514" y="420581"/>
                      </a:lnTo>
                      <a:lnTo>
                        <a:pt x="123979" y="417116"/>
                      </a:lnTo>
                      <a:lnTo>
                        <a:pt x="127317" y="417116"/>
                      </a:lnTo>
                      <a:lnTo>
                        <a:pt x="130782" y="420581"/>
                      </a:lnTo>
                      <a:lnTo>
                        <a:pt x="130782" y="423789"/>
                      </a:lnTo>
                      <a:lnTo>
                        <a:pt x="134247" y="427254"/>
                      </a:lnTo>
                      <a:lnTo>
                        <a:pt x="151445" y="427254"/>
                      </a:lnTo>
                      <a:lnTo>
                        <a:pt x="154910" y="430720"/>
                      </a:lnTo>
                      <a:lnTo>
                        <a:pt x="158376" y="437394"/>
                      </a:lnTo>
                      <a:lnTo>
                        <a:pt x="172108" y="444324"/>
                      </a:lnTo>
                      <a:lnTo>
                        <a:pt x="182376" y="447533"/>
                      </a:lnTo>
                      <a:lnTo>
                        <a:pt x="185841" y="447533"/>
                      </a:lnTo>
                      <a:lnTo>
                        <a:pt x="189306" y="450998"/>
                      </a:lnTo>
                      <a:lnTo>
                        <a:pt x="192771" y="454463"/>
                      </a:lnTo>
                      <a:lnTo>
                        <a:pt x="199574" y="457672"/>
                      </a:lnTo>
                      <a:lnTo>
                        <a:pt x="206504" y="454463"/>
                      </a:lnTo>
                      <a:lnTo>
                        <a:pt x="203039" y="447533"/>
                      </a:lnTo>
                      <a:lnTo>
                        <a:pt x="206504" y="440859"/>
                      </a:lnTo>
                      <a:lnTo>
                        <a:pt x="213306" y="427254"/>
                      </a:lnTo>
                      <a:lnTo>
                        <a:pt x="220237" y="430720"/>
                      </a:lnTo>
                      <a:lnTo>
                        <a:pt x="220237" y="417116"/>
                      </a:lnTo>
                      <a:lnTo>
                        <a:pt x="213306" y="410185"/>
                      </a:lnTo>
                      <a:lnTo>
                        <a:pt x="220237" y="403511"/>
                      </a:lnTo>
                      <a:lnTo>
                        <a:pt x="227039" y="400046"/>
                      </a:lnTo>
                      <a:lnTo>
                        <a:pt x="233970" y="396581"/>
                      </a:lnTo>
                      <a:lnTo>
                        <a:pt x="244237" y="400046"/>
                      </a:lnTo>
                      <a:lnTo>
                        <a:pt x="240900" y="406976"/>
                      </a:lnTo>
                      <a:lnTo>
                        <a:pt x="247702" y="413650"/>
                      </a:lnTo>
                      <a:lnTo>
                        <a:pt x="258098" y="420581"/>
                      </a:lnTo>
                      <a:lnTo>
                        <a:pt x="264900" y="417116"/>
                      </a:lnTo>
                      <a:lnTo>
                        <a:pt x="268366" y="433929"/>
                      </a:lnTo>
                      <a:lnTo>
                        <a:pt x="275296" y="427254"/>
                      </a:lnTo>
                      <a:lnTo>
                        <a:pt x="282098" y="440859"/>
                      </a:lnTo>
                      <a:lnTo>
                        <a:pt x="295831" y="447533"/>
                      </a:lnTo>
                      <a:lnTo>
                        <a:pt x="299297" y="464602"/>
                      </a:lnTo>
                      <a:lnTo>
                        <a:pt x="313029" y="464602"/>
                      </a:lnTo>
                      <a:lnTo>
                        <a:pt x="323425" y="468068"/>
                      </a:lnTo>
                      <a:lnTo>
                        <a:pt x="333693" y="468068"/>
                      </a:lnTo>
                      <a:lnTo>
                        <a:pt x="333693" y="478207"/>
                      </a:lnTo>
                      <a:lnTo>
                        <a:pt x="330227" y="498485"/>
                      </a:lnTo>
                      <a:lnTo>
                        <a:pt x="323425" y="508624"/>
                      </a:lnTo>
                      <a:cubicBezTo>
                        <a:pt x="323425" y="508624"/>
                        <a:pt x="316495" y="508624"/>
                        <a:pt x="316495" y="515555"/>
                      </a:cubicBezTo>
                      <a:lnTo>
                        <a:pt x="316495" y="518763"/>
                      </a:lnTo>
                      <a:lnTo>
                        <a:pt x="337158" y="522228"/>
                      </a:lnTo>
                      <a:lnTo>
                        <a:pt x="357821" y="512090"/>
                      </a:lnTo>
                      <a:lnTo>
                        <a:pt x="381821" y="518763"/>
                      </a:lnTo>
                      <a:lnTo>
                        <a:pt x="399019" y="508624"/>
                      </a:lnTo>
                      <a:lnTo>
                        <a:pt x="419682" y="515555"/>
                      </a:lnTo>
                      <a:lnTo>
                        <a:pt x="416217" y="481544"/>
                      </a:lnTo>
                      <a:lnTo>
                        <a:pt x="433415" y="434185"/>
                      </a:lnTo>
                      <a:lnTo>
                        <a:pt x="454079" y="410442"/>
                      </a:lnTo>
                      <a:close/>
                    </a:path>
                  </a:pathLst>
                </a:custGeom>
                <a:solidFill>
                  <a:srgbClr val="F5D8B8"/>
                </a:solidFill>
                <a:ln w="6411" cap="rnd">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9E3B144E-34AB-FE1B-26D6-F9B5F840AEAB}"/>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12822"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31D3B6D-0203-3675-8E9F-AEE1F51526C1}"/>
                    </a:ext>
                  </a:extLst>
                </p:cNvPr>
                <p:cNvSpPr/>
                <p:nvPr/>
              </p:nvSpPr>
              <p:spPr>
                <a:xfrm>
                  <a:off x="6583133" y="5319503"/>
                  <a:ext cx="171466" cy="194183"/>
                </a:xfrm>
                <a:custGeom>
                  <a:avLst/>
                  <a:gdLst>
                    <a:gd name="connsiteX0" fmla="*/ 161071 w 171466"/>
                    <a:gd name="connsiteY0" fmla="*/ 112172 h 194183"/>
                    <a:gd name="connsiteX1" fmla="*/ 167873 w 171466"/>
                    <a:gd name="connsiteY1" fmla="*/ 102033 h 194183"/>
                    <a:gd name="connsiteX2" fmla="*/ 171466 w 171466"/>
                    <a:gd name="connsiteY2" fmla="*/ 81627 h 194183"/>
                    <a:gd name="connsiteX3" fmla="*/ 171466 w 171466"/>
                    <a:gd name="connsiteY3" fmla="*/ 71359 h 194183"/>
                    <a:gd name="connsiteX4" fmla="*/ 161071 w 171466"/>
                    <a:gd name="connsiteY4" fmla="*/ 71359 h 194183"/>
                    <a:gd name="connsiteX5" fmla="*/ 150418 w 171466"/>
                    <a:gd name="connsiteY5" fmla="*/ 67894 h 194183"/>
                    <a:gd name="connsiteX6" fmla="*/ 136557 w 171466"/>
                    <a:gd name="connsiteY6" fmla="*/ 67894 h 194183"/>
                    <a:gd name="connsiteX7" fmla="*/ 132963 w 171466"/>
                    <a:gd name="connsiteY7" fmla="*/ 50952 h 194183"/>
                    <a:gd name="connsiteX8" fmla="*/ 119103 w 171466"/>
                    <a:gd name="connsiteY8" fmla="*/ 44279 h 194183"/>
                    <a:gd name="connsiteX9" fmla="*/ 112043 w 171466"/>
                    <a:gd name="connsiteY9" fmla="*/ 30546 h 194183"/>
                    <a:gd name="connsiteX10" fmla="*/ 104985 w 171466"/>
                    <a:gd name="connsiteY10" fmla="*/ 37476 h 194183"/>
                    <a:gd name="connsiteX11" fmla="*/ 101391 w 171466"/>
                    <a:gd name="connsiteY11" fmla="*/ 20535 h 194183"/>
                    <a:gd name="connsiteX12" fmla="*/ 94589 w 171466"/>
                    <a:gd name="connsiteY12" fmla="*/ 24000 h 194183"/>
                    <a:gd name="connsiteX13" fmla="*/ 83937 w 171466"/>
                    <a:gd name="connsiteY13" fmla="*/ 17070 h 194183"/>
                    <a:gd name="connsiteX14" fmla="*/ 77134 w 171466"/>
                    <a:gd name="connsiteY14" fmla="*/ 10396 h 194183"/>
                    <a:gd name="connsiteX15" fmla="*/ 80471 w 171466"/>
                    <a:gd name="connsiteY15" fmla="*/ 3466 h 194183"/>
                    <a:gd name="connsiteX16" fmla="*/ 70075 w 171466"/>
                    <a:gd name="connsiteY16" fmla="*/ 0 h 194183"/>
                    <a:gd name="connsiteX17" fmla="*/ 63017 w 171466"/>
                    <a:gd name="connsiteY17" fmla="*/ 3466 h 194183"/>
                    <a:gd name="connsiteX18" fmla="*/ 56214 w 171466"/>
                    <a:gd name="connsiteY18" fmla="*/ 6931 h 194183"/>
                    <a:gd name="connsiteX19" fmla="*/ 49156 w 171466"/>
                    <a:gd name="connsiteY19" fmla="*/ 13604 h 194183"/>
                    <a:gd name="connsiteX20" fmla="*/ 56214 w 171466"/>
                    <a:gd name="connsiteY20" fmla="*/ 20535 h 194183"/>
                    <a:gd name="connsiteX21" fmla="*/ 56214 w 171466"/>
                    <a:gd name="connsiteY21" fmla="*/ 34139 h 194183"/>
                    <a:gd name="connsiteX22" fmla="*/ 49156 w 171466"/>
                    <a:gd name="connsiteY22" fmla="*/ 30674 h 194183"/>
                    <a:gd name="connsiteX23" fmla="*/ 42097 w 171466"/>
                    <a:gd name="connsiteY23" fmla="*/ 44407 h 194183"/>
                    <a:gd name="connsiteX24" fmla="*/ 38503 w 171466"/>
                    <a:gd name="connsiteY24" fmla="*/ 51081 h 194183"/>
                    <a:gd name="connsiteX25" fmla="*/ 42097 w 171466"/>
                    <a:gd name="connsiteY25" fmla="*/ 58011 h 194183"/>
                    <a:gd name="connsiteX26" fmla="*/ 35294 w 171466"/>
                    <a:gd name="connsiteY26" fmla="*/ 61477 h 194183"/>
                    <a:gd name="connsiteX27" fmla="*/ 28235 w 171466"/>
                    <a:gd name="connsiteY27" fmla="*/ 58011 h 194183"/>
                    <a:gd name="connsiteX28" fmla="*/ 28235 w 171466"/>
                    <a:gd name="connsiteY28" fmla="*/ 64942 h 194183"/>
                    <a:gd name="connsiteX29" fmla="*/ 24642 w 171466"/>
                    <a:gd name="connsiteY29" fmla="*/ 68150 h 194183"/>
                    <a:gd name="connsiteX30" fmla="*/ 24642 w 171466"/>
                    <a:gd name="connsiteY30" fmla="*/ 71616 h 194183"/>
                    <a:gd name="connsiteX31" fmla="*/ 21048 w 171466"/>
                    <a:gd name="connsiteY31" fmla="*/ 71616 h 194183"/>
                    <a:gd name="connsiteX32" fmla="*/ 21048 w 171466"/>
                    <a:gd name="connsiteY32" fmla="*/ 75081 h 194183"/>
                    <a:gd name="connsiteX33" fmla="*/ 3594 w 171466"/>
                    <a:gd name="connsiteY33" fmla="*/ 75081 h 194183"/>
                    <a:gd name="connsiteX34" fmla="*/ 0 w 171466"/>
                    <a:gd name="connsiteY34" fmla="*/ 78546 h 194183"/>
                    <a:gd name="connsiteX35" fmla="*/ 0 w 171466"/>
                    <a:gd name="connsiteY35" fmla="*/ 95487 h 194183"/>
                    <a:gd name="connsiteX36" fmla="*/ 10653 w 171466"/>
                    <a:gd name="connsiteY36" fmla="*/ 119359 h 194183"/>
                    <a:gd name="connsiteX37" fmla="*/ 24513 w 171466"/>
                    <a:gd name="connsiteY37" fmla="*/ 139638 h 194183"/>
                    <a:gd name="connsiteX38" fmla="*/ 45562 w 171466"/>
                    <a:gd name="connsiteY38" fmla="*/ 146568 h 194183"/>
                    <a:gd name="connsiteX39" fmla="*/ 70075 w 171466"/>
                    <a:gd name="connsiteY39" fmla="*/ 173905 h 194183"/>
                    <a:gd name="connsiteX40" fmla="*/ 66482 w 171466"/>
                    <a:gd name="connsiteY40" fmla="*/ 194183 h 194183"/>
                    <a:gd name="connsiteX41" fmla="*/ 80343 w 171466"/>
                    <a:gd name="connsiteY41" fmla="*/ 187510 h 194183"/>
                    <a:gd name="connsiteX42" fmla="*/ 80343 w 171466"/>
                    <a:gd name="connsiteY42" fmla="*/ 160173 h 194183"/>
                    <a:gd name="connsiteX43" fmla="*/ 115509 w 171466"/>
                    <a:gd name="connsiteY43" fmla="*/ 136557 h 194183"/>
                    <a:gd name="connsiteX44" fmla="*/ 122311 w 171466"/>
                    <a:gd name="connsiteY44" fmla="*/ 143231 h 194183"/>
                    <a:gd name="connsiteX45" fmla="*/ 140023 w 171466"/>
                    <a:gd name="connsiteY45" fmla="*/ 136557 h 194183"/>
                    <a:gd name="connsiteX46" fmla="*/ 146825 w 171466"/>
                    <a:gd name="connsiteY46" fmla="*/ 122825 h 194183"/>
                    <a:gd name="connsiteX47" fmla="*/ 153883 w 171466"/>
                    <a:gd name="connsiteY47" fmla="*/ 122825 h 194183"/>
                    <a:gd name="connsiteX48" fmla="*/ 153883 w 171466"/>
                    <a:gd name="connsiteY48" fmla="*/ 119616 h 194183"/>
                    <a:gd name="connsiteX49" fmla="*/ 160943 w 171466"/>
                    <a:gd name="connsiteY49" fmla="*/ 112685 h 1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466" h="194183">
                      <a:moveTo>
                        <a:pt x="161071" y="112172"/>
                      </a:moveTo>
                      <a:lnTo>
                        <a:pt x="167873" y="102033"/>
                      </a:lnTo>
                      <a:lnTo>
                        <a:pt x="171466" y="81627"/>
                      </a:lnTo>
                      <a:lnTo>
                        <a:pt x="171466" y="71359"/>
                      </a:lnTo>
                      <a:lnTo>
                        <a:pt x="161071" y="71359"/>
                      </a:lnTo>
                      <a:lnTo>
                        <a:pt x="150418" y="67894"/>
                      </a:lnTo>
                      <a:lnTo>
                        <a:pt x="136557" y="67894"/>
                      </a:lnTo>
                      <a:lnTo>
                        <a:pt x="132963" y="50952"/>
                      </a:lnTo>
                      <a:lnTo>
                        <a:pt x="119103" y="44279"/>
                      </a:lnTo>
                      <a:lnTo>
                        <a:pt x="112043" y="30546"/>
                      </a:lnTo>
                      <a:lnTo>
                        <a:pt x="104985" y="37476"/>
                      </a:lnTo>
                      <a:lnTo>
                        <a:pt x="101391" y="20535"/>
                      </a:lnTo>
                      <a:lnTo>
                        <a:pt x="94589" y="24000"/>
                      </a:lnTo>
                      <a:lnTo>
                        <a:pt x="83937" y="17070"/>
                      </a:lnTo>
                      <a:lnTo>
                        <a:pt x="77134" y="10396"/>
                      </a:lnTo>
                      <a:lnTo>
                        <a:pt x="80471" y="3466"/>
                      </a:lnTo>
                      <a:lnTo>
                        <a:pt x="70075" y="0"/>
                      </a:lnTo>
                      <a:lnTo>
                        <a:pt x="63017" y="3466"/>
                      </a:lnTo>
                      <a:lnTo>
                        <a:pt x="56214" y="6931"/>
                      </a:lnTo>
                      <a:lnTo>
                        <a:pt x="49156" y="13604"/>
                      </a:lnTo>
                      <a:lnTo>
                        <a:pt x="56214" y="20535"/>
                      </a:lnTo>
                      <a:lnTo>
                        <a:pt x="56214" y="34139"/>
                      </a:lnTo>
                      <a:lnTo>
                        <a:pt x="49156" y="30674"/>
                      </a:lnTo>
                      <a:lnTo>
                        <a:pt x="42097" y="44407"/>
                      </a:lnTo>
                      <a:lnTo>
                        <a:pt x="38503" y="51081"/>
                      </a:lnTo>
                      <a:lnTo>
                        <a:pt x="42097" y="58011"/>
                      </a:lnTo>
                      <a:lnTo>
                        <a:pt x="35294" y="61477"/>
                      </a:lnTo>
                      <a:lnTo>
                        <a:pt x="28235" y="58011"/>
                      </a:lnTo>
                      <a:lnTo>
                        <a:pt x="28235" y="64942"/>
                      </a:lnTo>
                      <a:lnTo>
                        <a:pt x="24642" y="68150"/>
                      </a:lnTo>
                      <a:lnTo>
                        <a:pt x="24642" y="71616"/>
                      </a:lnTo>
                      <a:lnTo>
                        <a:pt x="21048" y="71616"/>
                      </a:lnTo>
                      <a:lnTo>
                        <a:pt x="21048" y="75081"/>
                      </a:lnTo>
                      <a:lnTo>
                        <a:pt x="3594" y="75081"/>
                      </a:lnTo>
                      <a:lnTo>
                        <a:pt x="0" y="78546"/>
                      </a:lnTo>
                      <a:lnTo>
                        <a:pt x="0" y="95487"/>
                      </a:lnTo>
                      <a:lnTo>
                        <a:pt x="10653" y="119359"/>
                      </a:lnTo>
                      <a:lnTo>
                        <a:pt x="24513" y="139638"/>
                      </a:lnTo>
                      <a:lnTo>
                        <a:pt x="45562" y="146568"/>
                      </a:lnTo>
                      <a:lnTo>
                        <a:pt x="70075" y="173905"/>
                      </a:lnTo>
                      <a:lnTo>
                        <a:pt x="66482" y="194183"/>
                      </a:lnTo>
                      <a:lnTo>
                        <a:pt x="80343" y="187510"/>
                      </a:lnTo>
                      <a:lnTo>
                        <a:pt x="80343" y="160173"/>
                      </a:lnTo>
                      <a:lnTo>
                        <a:pt x="115509" y="136557"/>
                      </a:lnTo>
                      <a:lnTo>
                        <a:pt x="122311" y="143231"/>
                      </a:lnTo>
                      <a:lnTo>
                        <a:pt x="140023" y="136557"/>
                      </a:lnTo>
                      <a:lnTo>
                        <a:pt x="146825" y="122825"/>
                      </a:lnTo>
                      <a:lnTo>
                        <a:pt x="153883" y="122825"/>
                      </a:lnTo>
                      <a:lnTo>
                        <a:pt x="153883" y="119616"/>
                      </a:lnTo>
                      <a:cubicBezTo>
                        <a:pt x="153883" y="112685"/>
                        <a:pt x="160943" y="112685"/>
                        <a:pt x="160943" y="112685"/>
                      </a:cubicBezTo>
                    </a:path>
                  </a:pathLst>
                </a:custGeom>
                <a:solidFill>
                  <a:srgbClr val="F5D8B8"/>
                </a:solidFill>
                <a:ln w="641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1E71EF20-293A-7108-C74B-C5EC061A372A}"/>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12822"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B937EFB-2534-428B-75EA-73A280E797CD}"/>
                    </a:ext>
                  </a:extLst>
                </p:cNvPr>
                <p:cNvSpPr/>
                <p:nvPr/>
              </p:nvSpPr>
              <p:spPr>
                <a:xfrm>
                  <a:off x="6583262" y="5319246"/>
                  <a:ext cx="171338" cy="194054"/>
                </a:xfrm>
                <a:custGeom>
                  <a:avLst/>
                  <a:gdLst>
                    <a:gd name="connsiteX0" fmla="*/ 160942 w 171338"/>
                    <a:gd name="connsiteY0" fmla="*/ 113070 h 194054"/>
                    <a:gd name="connsiteX1" fmla="*/ 167873 w 171338"/>
                    <a:gd name="connsiteY1" fmla="*/ 102931 h 194054"/>
                    <a:gd name="connsiteX2" fmla="*/ 171338 w 171338"/>
                    <a:gd name="connsiteY2" fmla="*/ 82653 h 194054"/>
                    <a:gd name="connsiteX3" fmla="*/ 171338 w 171338"/>
                    <a:gd name="connsiteY3" fmla="*/ 72514 h 194054"/>
                    <a:gd name="connsiteX4" fmla="*/ 160942 w 171338"/>
                    <a:gd name="connsiteY4" fmla="*/ 72514 h 194054"/>
                    <a:gd name="connsiteX5" fmla="*/ 150547 w 171338"/>
                    <a:gd name="connsiteY5" fmla="*/ 69177 h 194054"/>
                    <a:gd name="connsiteX6" fmla="*/ 136686 w 171338"/>
                    <a:gd name="connsiteY6" fmla="*/ 69177 h 194054"/>
                    <a:gd name="connsiteX7" fmla="*/ 133220 w 171338"/>
                    <a:gd name="connsiteY7" fmla="*/ 50696 h 194054"/>
                    <a:gd name="connsiteX8" fmla="*/ 119359 w 171338"/>
                    <a:gd name="connsiteY8" fmla="*/ 43893 h 194054"/>
                    <a:gd name="connsiteX9" fmla="*/ 112429 w 171338"/>
                    <a:gd name="connsiteY9" fmla="*/ 30417 h 194054"/>
                    <a:gd name="connsiteX10" fmla="*/ 105498 w 171338"/>
                    <a:gd name="connsiteY10" fmla="*/ 37219 h 194054"/>
                    <a:gd name="connsiteX11" fmla="*/ 100364 w 171338"/>
                    <a:gd name="connsiteY11" fmla="*/ 20407 h 194054"/>
                    <a:gd name="connsiteX12" fmla="*/ 95231 w 171338"/>
                    <a:gd name="connsiteY12" fmla="*/ 23744 h 194054"/>
                    <a:gd name="connsiteX13" fmla="*/ 83166 w 171338"/>
                    <a:gd name="connsiteY13" fmla="*/ 16941 h 194054"/>
                    <a:gd name="connsiteX14" fmla="*/ 76236 w 171338"/>
                    <a:gd name="connsiteY14" fmla="*/ 10139 h 194054"/>
                    <a:gd name="connsiteX15" fmla="*/ 79701 w 171338"/>
                    <a:gd name="connsiteY15" fmla="*/ 3337 h 194054"/>
                    <a:gd name="connsiteX16" fmla="*/ 69305 w 171338"/>
                    <a:gd name="connsiteY16" fmla="*/ 0 h 194054"/>
                    <a:gd name="connsiteX17" fmla="*/ 62375 w 171338"/>
                    <a:gd name="connsiteY17" fmla="*/ 3337 h 194054"/>
                    <a:gd name="connsiteX18" fmla="*/ 55444 w 171338"/>
                    <a:gd name="connsiteY18" fmla="*/ 6674 h 194054"/>
                    <a:gd name="connsiteX19" fmla="*/ 48514 w 171338"/>
                    <a:gd name="connsiteY19" fmla="*/ 13476 h 194054"/>
                    <a:gd name="connsiteX20" fmla="*/ 55444 w 171338"/>
                    <a:gd name="connsiteY20" fmla="*/ 20278 h 194054"/>
                    <a:gd name="connsiteX21" fmla="*/ 55444 w 171338"/>
                    <a:gd name="connsiteY21" fmla="*/ 33754 h 194054"/>
                    <a:gd name="connsiteX22" fmla="*/ 48514 w 171338"/>
                    <a:gd name="connsiteY22" fmla="*/ 30417 h 194054"/>
                    <a:gd name="connsiteX23" fmla="*/ 41583 w 171338"/>
                    <a:gd name="connsiteY23" fmla="*/ 43893 h 194054"/>
                    <a:gd name="connsiteX24" fmla="*/ 38118 w 171338"/>
                    <a:gd name="connsiteY24" fmla="*/ 50696 h 194054"/>
                    <a:gd name="connsiteX25" fmla="*/ 41583 w 171338"/>
                    <a:gd name="connsiteY25" fmla="*/ 59166 h 194054"/>
                    <a:gd name="connsiteX26" fmla="*/ 34653 w 171338"/>
                    <a:gd name="connsiteY26" fmla="*/ 62503 h 194054"/>
                    <a:gd name="connsiteX27" fmla="*/ 27722 w 171338"/>
                    <a:gd name="connsiteY27" fmla="*/ 59166 h 194054"/>
                    <a:gd name="connsiteX28" fmla="*/ 27722 w 171338"/>
                    <a:gd name="connsiteY28" fmla="*/ 65968 h 194054"/>
                    <a:gd name="connsiteX29" fmla="*/ 24257 w 171338"/>
                    <a:gd name="connsiteY29" fmla="*/ 69305 h 194054"/>
                    <a:gd name="connsiteX30" fmla="*/ 24257 w 171338"/>
                    <a:gd name="connsiteY30" fmla="*/ 72642 h 194054"/>
                    <a:gd name="connsiteX31" fmla="*/ 20792 w 171338"/>
                    <a:gd name="connsiteY31" fmla="*/ 72642 h 194054"/>
                    <a:gd name="connsiteX32" fmla="*/ 20792 w 171338"/>
                    <a:gd name="connsiteY32" fmla="*/ 75979 h 194054"/>
                    <a:gd name="connsiteX33" fmla="*/ 3465 w 171338"/>
                    <a:gd name="connsiteY33" fmla="*/ 75979 h 194054"/>
                    <a:gd name="connsiteX34" fmla="*/ 0 w 171338"/>
                    <a:gd name="connsiteY34" fmla="*/ 79316 h 194054"/>
                    <a:gd name="connsiteX35" fmla="*/ 0 w 171338"/>
                    <a:gd name="connsiteY35" fmla="*/ 96129 h 194054"/>
                    <a:gd name="connsiteX36" fmla="*/ 10396 w 171338"/>
                    <a:gd name="connsiteY36" fmla="*/ 119744 h 194054"/>
                    <a:gd name="connsiteX37" fmla="*/ 24257 w 171338"/>
                    <a:gd name="connsiteY37" fmla="*/ 140023 h 194054"/>
                    <a:gd name="connsiteX38" fmla="*/ 45048 w 171338"/>
                    <a:gd name="connsiteY38" fmla="*/ 146825 h 194054"/>
                    <a:gd name="connsiteX39" fmla="*/ 69305 w 171338"/>
                    <a:gd name="connsiteY39" fmla="*/ 173777 h 194054"/>
                    <a:gd name="connsiteX40" fmla="*/ 65840 w 171338"/>
                    <a:gd name="connsiteY40" fmla="*/ 194055 h 194054"/>
                    <a:gd name="connsiteX41" fmla="*/ 79701 w 171338"/>
                    <a:gd name="connsiteY41" fmla="*/ 187253 h 194054"/>
                    <a:gd name="connsiteX42" fmla="*/ 79701 w 171338"/>
                    <a:gd name="connsiteY42" fmla="*/ 160301 h 194054"/>
                    <a:gd name="connsiteX43" fmla="*/ 116022 w 171338"/>
                    <a:gd name="connsiteY43" fmla="*/ 136686 h 194054"/>
                    <a:gd name="connsiteX44" fmla="*/ 122953 w 171338"/>
                    <a:gd name="connsiteY44" fmla="*/ 143488 h 194054"/>
                    <a:gd name="connsiteX45" fmla="*/ 140279 w 171338"/>
                    <a:gd name="connsiteY45" fmla="*/ 136686 h 194054"/>
                    <a:gd name="connsiteX46" fmla="*/ 147210 w 171338"/>
                    <a:gd name="connsiteY46" fmla="*/ 123210 h 194054"/>
                    <a:gd name="connsiteX47" fmla="*/ 154140 w 171338"/>
                    <a:gd name="connsiteY47" fmla="*/ 123210 h 194054"/>
                    <a:gd name="connsiteX48" fmla="*/ 154140 w 171338"/>
                    <a:gd name="connsiteY48" fmla="*/ 119873 h 194054"/>
                    <a:gd name="connsiteX49" fmla="*/ 161071 w 171338"/>
                    <a:gd name="connsiteY49" fmla="*/ 113070 h 19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71338" h="194054">
                      <a:moveTo>
                        <a:pt x="160942" y="113070"/>
                      </a:moveTo>
                      <a:lnTo>
                        <a:pt x="167873" y="102931"/>
                      </a:lnTo>
                      <a:lnTo>
                        <a:pt x="171338" y="82653"/>
                      </a:lnTo>
                      <a:lnTo>
                        <a:pt x="171338" y="72514"/>
                      </a:lnTo>
                      <a:lnTo>
                        <a:pt x="160942" y="72514"/>
                      </a:lnTo>
                      <a:lnTo>
                        <a:pt x="150547" y="69177"/>
                      </a:lnTo>
                      <a:lnTo>
                        <a:pt x="136686" y="69177"/>
                      </a:lnTo>
                      <a:lnTo>
                        <a:pt x="133220" y="50696"/>
                      </a:lnTo>
                      <a:lnTo>
                        <a:pt x="119359" y="43893"/>
                      </a:lnTo>
                      <a:lnTo>
                        <a:pt x="112429" y="30417"/>
                      </a:lnTo>
                      <a:lnTo>
                        <a:pt x="105498" y="37219"/>
                      </a:lnTo>
                      <a:lnTo>
                        <a:pt x="100364" y="20407"/>
                      </a:lnTo>
                      <a:lnTo>
                        <a:pt x="95231" y="23744"/>
                      </a:lnTo>
                      <a:lnTo>
                        <a:pt x="83166" y="16941"/>
                      </a:lnTo>
                      <a:lnTo>
                        <a:pt x="76236" y="10139"/>
                      </a:lnTo>
                      <a:lnTo>
                        <a:pt x="79701" y="3337"/>
                      </a:lnTo>
                      <a:lnTo>
                        <a:pt x="69305" y="0"/>
                      </a:lnTo>
                      <a:lnTo>
                        <a:pt x="62375" y="3337"/>
                      </a:lnTo>
                      <a:lnTo>
                        <a:pt x="55444" y="6674"/>
                      </a:lnTo>
                      <a:lnTo>
                        <a:pt x="48514" y="13476"/>
                      </a:lnTo>
                      <a:lnTo>
                        <a:pt x="55444" y="20278"/>
                      </a:lnTo>
                      <a:lnTo>
                        <a:pt x="55444" y="33754"/>
                      </a:lnTo>
                      <a:lnTo>
                        <a:pt x="48514" y="30417"/>
                      </a:lnTo>
                      <a:lnTo>
                        <a:pt x="41583" y="43893"/>
                      </a:lnTo>
                      <a:lnTo>
                        <a:pt x="38118" y="50696"/>
                      </a:lnTo>
                      <a:lnTo>
                        <a:pt x="41583" y="59166"/>
                      </a:lnTo>
                      <a:lnTo>
                        <a:pt x="34653" y="62503"/>
                      </a:lnTo>
                      <a:lnTo>
                        <a:pt x="27722" y="59166"/>
                      </a:lnTo>
                      <a:lnTo>
                        <a:pt x="27722" y="65968"/>
                      </a:lnTo>
                      <a:lnTo>
                        <a:pt x="24257" y="69305"/>
                      </a:lnTo>
                      <a:lnTo>
                        <a:pt x="24257" y="72642"/>
                      </a:lnTo>
                      <a:lnTo>
                        <a:pt x="20792" y="72642"/>
                      </a:lnTo>
                      <a:lnTo>
                        <a:pt x="20792" y="75979"/>
                      </a:lnTo>
                      <a:lnTo>
                        <a:pt x="3465" y="75979"/>
                      </a:lnTo>
                      <a:lnTo>
                        <a:pt x="0" y="79316"/>
                      </a:lnTo>
                      <a:lnTo>
                        <a:pt x="0" y="96129"/>
                      </a:lnTo>
                      <a:lnTo>
                        <a:pt x="10396" y="119744"/>
                      </a:lnTo>
                      <a:lnTo>
                        <a:pt x="24257" y="140023"/>
                      </a:lnTo>
                      <a:lnTo>
                        <a:pt x="45048" y="146825"/>
                      </a:lnTo>
                      <a:lnTo>
                        <a:pt x="69305" y="173777"/>
                      </a:lnTo>
                      <a:lnTo>
                        <a:pt x="65840" y="194055"/>
                      </a:lnTo>
                      <a:lnTo>
                        <a:pt x="79701" y="187253"/>
                      </a:lnTo>
                      <a:lnTo>
                        <a:pt x="79701" y="160301"/>
                      </a:lnTo>
                      <a:lnTo>
                        <a:pt x="116022" y="136686"/>
                      </a:lnTo>
                      <a:lnTo>
                        <a:pt x="122953" y="143488"/>
                      </a:lnTo>
                      <a:lnTo>
                        <a:pt x="140279" y="136686"/>
                      </a:lnTo>
                      <a:lnTo>
                        <a:pt x="147210" y="123210"/>
                      </a:lnTo>
                      <a:lnTo>
                        <a:pt x="154140" y="123210"/>
                      </a:lnTo>
                      <a:lnTo>
                        <a:pt x="154140" y="119873"/>
                      </a:lnTo>
                      <a:cubicBezTo>
                        <a:pt x="154140" y="113070"/>
                        <a:pt x="161071" y="113070"/>
                        <a:pt x="161071" y="113070"/>
                      </a:cubicBezTo>
                    </a:path>
                  </a:pathLst>
                </a:custGeom>
                <a:solidFill>
                  <a:srgbClr val="F5D8B8"/>
                </a:solidFill>
                <a:ln w="6411" cap="rnd">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D52CF759-F9B5-BDB1-666B-B4AAA31F75B0}"/>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0D01C58-137A-79F8-4CF8-804C94702D4E}"/>
                    </a:ext>
                  </a:extLst>
                </p:cNvPr>
                <p:cNvSpPr/>
                <p:nvPr/>
              </p:nvSpPr>
              <p:spPr>
                <a:xfrm>
                  <a:off x="5532259" y="4551753"/>
                  <a:ext cx="722957" cy="350248"/>
                </a:xfrm>
                <a:custGeom>
                  <a:avLst/>
                  <a:gdLst>
                    <a:gd name="connsiteX0" fmla="*/ 411597 w 722957"/>
                    <a:gd name="connsiteY0" fmla="*/ 31958 h 350248"/>
                    <a:gd name="connsiteX1" fmla="*/ 408260 w 722957"/>
                    <a:gd name="connsiteY1" fmla="*/ 45433 h 350248"/>
                    <a:gd name="connsiteX2" fmla="*/ 396324 w 722957"/>
                    <a:gd name="connsiteY2" fmla="*/ 50567 h 350248"/>
                    <a:gd name="connsiteX3" fmla="*/ 381051 w 722957"/>
                    <a:gd name="connsiteY3" fmla="*/ 57241 h 350248"/>
                    <a:gd name="connsiteX4" fmla="*/ 372452 w 722957"/>
                    <a:gd name="connsiteY4" fmla="*/ 69049 h 350248"/>
                    <a:gd name="connsiteX5" fmla="*/ 365650 w 722957"/>
                    <a:gd name="connsiteY5" fmla="*/ 85861 h 350248"/>
                    <a:gd name="connsiteX6" fmla="*/ 328302 w 722957"/>
                    <a:gd name="connsiteY6" fmla="*/ 101006 h 350248"/>
                    <a:gd name="connsiteX7" fmla="*/ 319831 w 722957"/>
                    <a:gd name="connsiteY7" fmla="*/ 119616 h 350248"/>
                    <a:gd name="connsiteX8" fmla="*/ 319831 w 722957"/>
                    <a:gd name="connsiteY8" fmla="*/ 146568 h 350248"/>
                    <a:gd name="connsiteX9" fmla="*/ 331639 w 722957"/>
                    <a:gd name="connsiteY9" fmla="*/ 175189 h 350248"/>
                    <a:gd name="connsiteX10" fmla="*/ 331639 w 722957"/>
                    <a:gd name="connsiteY10" fmla="*/ 188665 h 350248"/>
                    <a:gd name="connsiteX11" fmla="*/ 318035 w 722957"/>
                    <a:gd name="connsiteY11" fmla="*/ 193670 h 350248"/>
                    <a:gd name="connsiteX12" fmla="*/ 309564 w 722957"/>
                    <a:gd name="connsiteY12" fmla="*/ 180194 h 350248"/>
                    <a:gd name="connsiteX13" fmla="*/ 285692 w 722957"/>
                    <a:gd name="connsiteY13" fmla="*/ 178525 h 350248"/>
                    <a:gd name="connsiteX14" fmla="*/ 265286 w 722957"/>
                    <a:gd name="connsiteY14" fmla="*/ 171723 h 350248"/>
                    <a:gd name="connsiteX15" fmla="*/ 258483 w 722957"/>
                    <a:gd name="connsiteY15" fmla="*/ 180194 h 350248"/>
                    <a:gd name="connsiteX16" fmla="*/ 241542 w 722957"/>
                    <a:gd name="connsiteY16" fmla="*/ 181862 h 350248"/>
                    <a:gd name="connsiteX17" fmla="*/ 221135 w 722957"/>
                    <a:gd name="connsiteY17" fmla="*/ 183531 h 350248"/>
                    <a:gd name="connsiteX18" fmla="*/ 202397 w 722957"/>
                    <a:gd name="connsiteY18" fmla="*/ 185199 h 350248"/>
                    <a:gd name="connsiteX19" fmla="*/ 185328 w 722957"/>
                    <a:gd name="connsiteY19" fmla="*/ 195338 h 350248"/>
                    <a:gd name="connsiteX20" fmla="*/ 166718 w 722957"/>
                    <a:gd name="connsiteY20" fmla="*/ 205478 h 350248"/>
                    <a:gd name="connsiteX21" fmla="*/ 142846 w 722957"/>
                    <a:gd name="connsiteY21" fmla="*/ 203809 h 350248"/>
                    <a:gd name="connsiteX22" fmla="*/ 122439 w 722957"/>
                    <a:gd name="connsiteY22" fmla="*/ 188665 h 350248"/>
                    <a:gd name="connsiteX23" fmla="*/ 102033 w 722957"/>
                    <a:gd name="connsiteY23" fmla="*/ 185199 h 350248"/>
                    <a:gd name="connsiteX24" fmla="*/ 88429 w 722957"/>
                    <a:gd name="connsiteY24" fmla="*/ 197007 h 350248"/>
                    <a:gd name="connsiteX25" fmla="*/ 83295 w 722957"/>
                    <a:gd name="connsiteY25" fmla="*/ 207146 h 350248"/>
                    <a:gd name="connsiteX26" fmla="*/ 73156 w 722957"/>
                    <a:gd name="connsiteY26" fmla="*/ 212152 h 350248"/>
                    <a:gd name="connsiteX27" fmla="*/ 57754 w 722957"/>
                    <a:gd name="connsiteY27" fmla="*/ 202141 h 350248"/>
                    <a:gd name="connsiteX28" fmla="*/ 49284 w 722957"/>
                    <a:gd name="connsiteY28" fmla="*/ 186996 h 350248"/>
                    <a:gd name="connsiteX29" fmla="*/ 35679 w 722957"/>
                    <a:gd name="connsiteY29" fmla="*/ 181862 h 350248"/>
                    <a:gd name="connsiteX30" fmla="*/ 18610 w 722957"/>
                    <a:gd name="connsiteY30" fmla="*/ 181862 h 350248"/>
                    <a:gd name="connsiteX31" fmla="*/ 0 w 722957"/>
                    <a:gd name="connsiteY31" fmla="*/ 188665 h 350248"/>
                    <a:gd name="connsiteX32" fmla="*/ 11808 w 722957"/>
                    <a:gd name="connsiteY32" fmla="*/ 202141 h 350248"/>
                    <a:gd name="connsiteX33" fmla="*/ 5005 w 722957"/>
                    <a:gd name="connsiteY33" fmla="*/ 217285 h 350248"/>
                    <a:gd name="connsiteX34" fmla="*/ 1669 w 722957"/>
                    <a:gd name="connsiteY34" fmla="*/ 232430 h 350248"/>
                    <a:gd name="connsiteX35" fmla="*/ 13604 w 722957"/>
                    <a:gd name="connsiteY35" fmla="*/ 256045 h 350248"/>
                    <a:gd name="connsiteX36" fmla="*/ 23744 w 722957"/>
                    <a:gd name="connsiteY36" fmla="*/ 262719 h 350248"/>
                    <a:gd name="connsiteX37" fmla="*/ 42482 w 722957"/>
                    <a:gd name="connsiteY37" fmla="*/ 272858 h 350248"/>
                    <a:gd name="connsiteX38" fmla="*/ 57754 w 722957"/>
                    <a:gd name="connsiteY38" fmla="*/ 276195 h 350248"/>
                    <a:gd name="connsiteX39" fmla="*/ 69690 w 722957"/>
                    <a:gd name="connsiteY39" fmla="*/ 269521 h 350248"/>
                    <a:gd name="connsiteX40" fmla="*/ 79958 w 722957"/>
                    <a:gd name="connsiteY40" fmla="*/ 276195 h 350248"/>
                    <a:gd name="connsiteX41" fmla="*/ 84963 w 722957"/>
                    <a:gd name="connsiteY41" fmla="*/ 279532 h 350248"/>
                    <a:gd name="connsiteX42" fmla="*/ 90097 w 722957"/>
                    <a:gd name="connsiteY42" fmla="*/ 284666 h 350248"/>
                    <a:gd name="connsiteX43" fmla="*/ 105370 w 722957"/>
                    <a:gd name="connsiteY43" fmla="*/ 288002 h 350248"/>
                    <a:gd name="connsiteX44" fmla="*/ 113969 w 722957"/>
                    <a:gd name="connsiteY44" fmla="*/ 288002 h 350248"/>
                    <a:gd name="connsiteX45" fmla="*/ 141178 w 722957"/>
                    <a:gd name="connsiteY45" fmla="*/ 281200 h 350248"/>
                    <a:gd name="connsiteX46" fmla="*/ 153113 w 722957"/>
                    <a:gd name="connsiteY46" fmla="*/ 276195 h 350248"/>
                    <a:gd name="connsiteX47" fmla="*/ 175189 w 722957"/>
                    <a:gd name="connsiteY47" fmla="*/ 267724 h 350248"/>
                    <a:gd name="connsiteX48" fmla="*/ 209200 w 722957"/>
                    <a:gd name="connsiteY48" fmla="*/ 267724 h 350248"/>
                    <a:gd name="connsiteX49" fmla="*/ 227938 w 722957"/>
                    <a:gd name="connsiteY49" fmla="*/ 266056 h 350248"/>
                    <a:gd name="connsiteX50" fmla="*/ 234740 w 722957"/>
                    <a:gd name="connsiteY50" fmla="*/ 259382 h 350248"/>
                    <a:gd name="connsiteX51" fmla="*/ 246676 w 722957"/>
                    <a:gd name="connsiteY51" fmla="*/ 259382 h 350248"/>
                    <a:gd name="connsiteX52" fmla="*/ 250013 w 722957"/>
                    <a:gd name="connsiteY52" fmla="*/ 262719 h 350248"/>
                    <a:gd name="connsiteX53" fmla="*/ 248344 w 722957"/>
                    <a:gd name="connsiteY53" fmla="*/ 271189 h 350248"/>
                    <a:gd name="connsiteX54" fmla="*/ 251681 w 722957"/>
                    <a:gd name="connsiteY54" fmla="*/ 286334 h 350248"/>
                    <a:gd name="connsiteX55" fmla="*/ 258483 w 722957"/>
                    <a:gd name="connsiteY55" fmla="*/ 298141 h 350248"/>
                    <a:gd name="connsiteX56" fmla="*/ 265286 w 722957"/>
                    <a:gd name="connsiteY56" fmla="*/ 304815 h 350248"/>
                    <a:gd name="connsiteX57" fmla="*/ 278890 w 722957"/>
                    <a:gd name="connsiteY57" fmla="*/ 311618 h 350248"/>
                    <a:gd name="connsiteX58" fmla="*/ 285692 w 722957"/>
                    <a:gd name="connsiteY58" fmla="*/ 313286 h 350248"/>
                    <a:gd name="connsiteX59" fmla="*/ 302762 w 722957"/>
                    <a:gd name="connsiteY59" fmla="*/ 325094 h 350248"/>
                    <a:gd name="connsiteX60" fmla="*/ 319831 w 722957"/>
                    <a:gd name="connsiteY60" fmla="*/ 328431 h 350248"/>
                    <a:gd name="connsiteX61" fmla="*/ 335104 w 722957"/>
                    <a:gd name="connsiteY61" fmla="*/ 331767 h 350248"/>
                    <a:gd name="connsiteX62" fmla="*/ 357179 w 722957"/>
                    <a:gd name="connsiteY62" fmla="*/ 333436 h 350248"/>
                    <a:gd name="connsiteX63" fmla="*/ 372452 w 722957"/>
                    <a:gd name="connsiteY63" fmla="*/ 338569 h 350248"/>
                    <a:gd name="connsiteX64" fmla="*/ 381051 w 722957"/>
                    <a:gd name="connsiteY64" fmla="*/ 341906 h 350248"/>
                    <a:gd name="connsiteX65" fmla="*/ 394656 w 722957"/>
                    <a:gd name="connsiteY65" fmla="*/ 343575 h 350248"/>
                    <a:gd name="connsiteX66" fmla="*/ 425201 w 722957"/>
                    <a:gd name="connsiteY66" fmla="*/ 343575 h 350248"/>
                    <a:gd name="connsiteX67" fmla="*/ 452410 w 722957"/>
                    <a:gd name="connsiteY67" fmla="*/ 348580 h 350248"/>
                    <a:gd name="connsiteX68" fmla="*/ 462678 w 722957"/>
                    <a:gd name="connsiteY68" fmla="*/ 350249 h 350248"/>
                    <a:gd name="connsiteX69" fmla="*/ 476282 w 722957"/>
                    <a:gd name="connsiteY69" fmla="*/ 350249 h 350248"/>
                    <a:gd name="connsiteX70" fmla="*/ 479619 w 722957"/>
                    <a:gd name="connsiteY70" fmla="*/ 346912 h 350248"/>
                    <a:gd name="connsiteX71" fmla="*/ 489886 w 722957"/>
                    <a:gd name="connsiteY71" fmla="*/ 340238 h 350248"/>
                    <a:gd name="connsiteX72" fmla="*/ 496688 w 722957"/>
                    <a:gd name="connsiteY72" fmla="*/ 330099 h 350248"/>
                    <a:gd name="connsiteX73" fmla="*/ 505159 w 722957"/>
                    <a:gd name="connsiteY73" fmla="*/ 323297 h 350248"/>
                    <a:gd name="connsiteX74" fmla="*/ 520560 w 722957"/>
                    <a:gd name="connsiteY74" fmla="*/ 318291 h 350248"/>
                    <a:gd name="connsiteX75" fmla="*/ 529031 w 722957"/>
                    <a:gd name="connsiteY75" fmla="*/ 316623 h 350248"/>
                    <a:gd name="connsiteX76" fmla="*/ 544304 w 722957"/>
                    <a:gd name="connsiteY76" fmla="*/ 318291 h 350248"/>
                    <a:gd name="connsiteX77" fmla="*/ 552775 w 722957"/>
                    <a:gd name="connsiteY77" fmla="*/ 321628 h 350248"/>
                    <a:gd name="connsiteX78" fmla="*/ 563042 w 722957"/>
                    <a:gd name="connsiteY78" fmla="*/ 323297 h 350248"/>
                    <a:gd name="connsiteX79" fmla="*/ 571513 w 722957"/>
                    <a:gd name="connsiteY79" fmla="*/ 309821 h 350248"/>
                    <a:gd name="connsiteX80" fmla="*/ 578315 w 722957"/>
                    <a:gd name="connsiteY80" fmla="*/ 308152 h 350248"/>
                    <a:gd name="connsiteX81" fmla="*/ 595385 w 722957"/>
                    <a:gd name="connsiteY81" fmla="*/ 309821 h 350248"/>
                    <a:gd name="connsiteX82" fmla="*/ 605524 w 722957"/>
                    <a:gd name="connsiteY82" fmla="*/ 311618 h 350248"/>
                    <a:gd name="connsiteX83" fmla="*/ 608989 w 722957"/>
                    <a:gd name="connsiteY83" fmla="*/ 311618 h 350248"/>
                    <a:gd name="connsiteX84" fmla="*/ 612326 w 722957"/>
                    <a:gd name="connsiteY84" fmla="*/ 304815 h 350248"/>
                    <a:gd name="connsiteX85" fmla="*/ 612326 w 722957"/>
                    <a:gd name="connsiteY85" fmla="*/ 298141 h 350248"/>
                    <a:gd name="connsiteX86" fmla="*/ 627727 w 722957"/>
                    <a:gd name="connsiteY86" fmla="*/ 291339 h 350248"/>
                    <a:gd name="connsiteX87" fmla="*/ 631064 w 722957"/>
                    <a:gd name="connsiteY87" fmla="*/ 284666 h 350248"/>
                    <a:gd name="connsiteX88" fmla="*/ 644668 w 722957"/>
                    <a:gd name="connsiteY88" fmla="*/ 272858 h 350248"/>
                    <a:gd name="connsiteX89" fmla="*/ 665075 w 722957"/>
                    <a:gd name="connsiteY89" fmla="*/ 267724 h 350248"/>
                    <a:gd name="connsiteX90" fmla="*/ 661738 w 722957"/>
                    <a:gd name="connsiteY90" fmla="*/ 247574 h 350248"/>
                    <a:gd name="connsiteX91" fmla="*/ 661738 w 722957"/>
                    <a:gd name="connsiteY91" fmla="*/ 232430 h 350248"/>
                    <a:gd name="connsiteX92" fmla="*/ 665075 w 722957"/>
                    <a:gd name="connsiteY92" fmla="*/ 223959 h 350248"/>
                    <a:gd name="connsiteX93" fmla="*/ 675342 w 722957"/>
                    <a:gd name="connsiteY93" fmla="*/ 200472 h 350248"/>
                    <a:gd name="connsiteX94" fmla="*/ 665075 w 722957"/>
                    <a:gd name="connsiteY94" fmla="*/ 185199 h 350248"/>
                    <a:gd name="connsiteX95" fmla="*/ 671877 w 722957"/>
                    <a:gd name="connsiteY95" fmla="*/ 171723 h 350248"/>
                    <a:gd name="connsiteX96" fmla="*/ 688947 w 722957"/>
                    <a:gd name="connsiteY96" fmla="*/ 171723 h 350248"/>
                    <a:gd name="connsiteX97" fmla="*/ 716156 w 722957"/>
                    <a:gd name="connsiteY97" fmla="*/ 171723 h 350248"/>
                    <a:gd name="connsiteX98" fmla="*/ 722958 w 722957"/>
                    <a:gd name="connsiteY98" fmla="*/ 156579 h 350248"/>
                    <a:gd name="connsiteX99" fmla="*/ 721289 w 722957"/>
                    <a:gd name="connsiteY99" fmla="*/ 136429 h 350248"/>
                    <a:gd name="connsiteX100" fmla="*/ 722958 w 722957"/>
                    <a:gd name="connsiteY100" fmla="*/ 122953 h 350248"/>
                    <a:gd name="connsiteX101" fmla="*/ 721289 w 722957"/>
                    <a:gd name="connsiteY101" fmla="*/ 119616 h 350248"/>
                    <a:gd name="connsiteX102" fmla="*/ 709353 w 722957"/>
                    <a:gd name="connsiteY102" fmla="*/ 99338 h 350248"/>
                    <a:gd name="connsiteX103" fmla="*/ 699086 w 722957"/>
                    <a:gd name="connsiteY103" fmla="*/ 64043 h 350248"/>
                    <a:gd name="connsiteX104" fmla="*/ 697417 w 722957"/>
                    <a:gd name="connsiteY104" fmla="*/ 40428 h 350248"/>
                    <a:gd name="connsiteX105" fmla="*/ 683813 w 722957"/>
                    <a:gd name="connsiteY105" fmla="*/ 23615 h 350248"/>
                    <a:gd name="connsiteX106" fmla="*/ 651470 w 722957"/>
                    <a:gd name="connsiteY106" fmla="*/ 26952 h 350248"/>
                    <a:gd name="connsiteX107" fmla="*/ 624262 w 722957"/>
                    <a:gd name="connsiteY107" fmla="*/ 30289 h 350248"/>
                    <a:gd name="connsiteX108" fmla="*/ 602187 w 722957"/>
                    <a:gd name="connsiteY108" fmla="*/ 8471 h 350248"/>
                    <a:gd name="connsiteX109" fmla="*/ 585117 w 722957"/>
                    <a:gd name="connsiteY109" fmla="*/ 1669 h 350248"/>
                    <a:gd name="connsiteX110" fmla="*/ 556240 w 722957"/>
                    <a:gd name="connsiteY110" fmla="*/ 1669 h 350248"/>
                    <a:gd name="connsiteX111" fmla="*/ 530700 w 722957"/>
                    <a:gd name="connsiteY111" fmla="*/ 0 h 350248"/>
                    <a:gd name="connsiteX112" fmla="*/ 518764 w 722957"/>
                    <a:gd name="connsiteY112" fmla="*/ 15145 h 350248"/>
                    <a:gd name="connsiteX113" fmla="*/ 513758 w 722957"/>
                    <a:gd name="connsiteY113" fmla="*/ 30289 h 350248"/>
                    <a:gd name="connsiteX114" fmla="*/ 498357 w 722957"/>
                    <a:gd name="connsiteY114" fmla="*/ 43765 h 350248"/>
                    <a:gd name="connsiteX115" fmla="*/ 483084 w 722957"/>
                    <a:gd name="connsiteY115" fmla="*/ 50567 h 350248"/>
                    <a:gd name="connsiteX116" fmla="*/ 464346 w 722957"/>
                    <a:gd name="connsiteY116" fmla="*/ 52236 h 350248"/>
                    <a:gd name="connsiteX117" fmla="*/ 443939 w 722957"/>
                    <a:gd name="connsiteY117" fmla="*/ 50567 h 350248"/>
                    <a:gd name="connsiteX118" fmla="*/ 433800 w 722957"/>
                    <a:gd name="connsiteY118" fmla="*/ 40428 h 350248"/>
                    <a:gd name="connsiteX119" fmla="*/ 411597 w 722957"/>
                    <a:gd name="connsiteY119" fmla="*/ 31958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722957" h="350248">
                      <a:moveTo>
                        <a:pt x="411597" y="31958"/>
                      </a:moveTo>
                      <a:lnTo>
                        <a:pt x="408260" y="45433"/>
                      </a:lnTo>
                      <a:lnTo>
                        <a:pt x="396324" y="50567"/>
                      </a:lnTo>
                      <a:lnTo>
                        <a:pt x="381051" y="57241"/>
                      </a:lnTo>
                      <a:lnTo>
                        <a:pt x="372452" y="69049"/>
                      </a:lnTo>
                      <a:lnTo>
                        <a:pt x="365650" y="85861"/>
                      </a:lnTo>
                      <a:lnTo>
                        <a:pt x="328302" y="101006"/>
                      </a:lnTo>
                      <a:lnTo>
                        <a:pt x="319831" y="119616"/>
                      </a:lnTo>
                      <a:lnTo>
                        <a:pt x="319831" y="146568"/>
                      </a:lnTo>
                      <a:lnTo>
                        <a:pt x="331639" y="175189"/>
                      </a:lnTo>
                      <a:lnTo>
                        <a:pt x="331639" y="188665"/>
                      </a:lnTo>
                      <a:lnTo>
                        <a:pt x="318035" y="193670"/>
                      </a:lnTo>
                      <a:lnTo>
                        <a:pt x="309564" y="180194"/>
                      </a:lnTo>
                      <a:lnTo>
                        <a:pt x="285692" y="178525"/>
                      </a:lnTo>
                      <a:lnTo>
                        <a:pt x="265286" y="171723"/>
                      </a:lnTo>
                      <a:lnTo>
                        <a:pt x="258483" y="180194"/>
                      </a:lnTo>
                      <a:lnTo>
                        <a:pt x="241542" y="181862"/>
                      </a:lnTo>
                      <a:lnTo>
                        <a:pt x="221135" y="183531"/>
                      </a:lnTo>
                      <a:lnTo>
                        <a:pt x="202397" y="185199"/>
                      </a:lnTo>
                      <a:lnTo>
                        <a:pt x="185328" y="195338"/>
                      </a:lnTo>
                      <a:lnTo>
                        <a:pt x="166718" y="205478"/>
                      </a:lnTo>
                      <a:lnTo>
                        <a:pt x="142846" y="203809"/>
                      </a:lnTo>
                      <a:lnTo>
                        <a:pt x="122439" y="188665"/>
                      </a:lnTo>
                      <a:lnTo>
                        <a:pt x="102033" y="185199"/>
                      </a:lnTo>
                      <a:lnTo>
                        <a:pt x="88429" y="197007"/>
                      </a:lnTo>
                      <a:lnTo>
                        <a:pt x="83295" y="207146"/>
                      </a:lnTo>
                      <a:lnTo>
                        <a:pt x="73156" y="212152"/>
                      </a:lnTo>
                      <a:lnTo>
                        <a:pt x="57754" y="202141"/>
                      </a:lnTo>
                      <a:lnTo>
                        <a:pt x="49284" y="186996"/>
                      </a:lnTo>
                      <a:lnTo>
                        <a:pt x="35679" y="181862"/>
                      </a:lnTo>
                      <a:lnTo>
                        <a:pt x="18610" y="181862"/>
                      </a:lnTo>
                      <a:lnTo>
                        <a:pt x="0" y="188665"/>
                      </a:lnTo>
                      <a:lnTo>
                        <a:pt x="11808" y="202141"/>
                      </a:lnTo>
                      <a:lnTo>
                        <a:pt x="5005" y="217285"/>
                      </a:lnTo>
                      <a:lnTo>
                        <a:pt x="1669" y="232430"/>
                      </a:lnTo>
                      <a:lnTo>
                        <a:pt x="13604" y="256045"/>
                      </a:lnTo>
                      <a:lnTo>
                        <a:pt x="23744" y="262719"/>
                      </a:lnTo>
                      <a:lnTo>
                        <a:pt x="42482" y="272858"/>
                      </a:lnTo>
                      <a:lnTo>
                        <a:pt x="57754" y="276195"/>
                      </a:lnTo>
                      <a:lnTo>
                        <a:pt x="69690" y="269521"/>
                      </a:lnTo>
                      <a:lnTo>
                        <a:pt x="79958" y="276195"/>
                      </a:lnTo>
                      <a:lnTo>
                        <a:pt x="84963" y="279532"/>
                      </a:lnTo>
                      <a:lnTo>
                        <a:pt x="90097" y="284666"/>
                      </a:lnTo>
                      <a:lnTo>
                        <a:pt x="105370" y="288002"/>
                      </a:lnTo>
                      <a:lnTo>
                        <a:pt x="113969" y="288002"/>
                      </a:lnTo>
                      <a:lnTo>
                        <a:pt x="141178" y="281200"/>
                      </a:lnTo>
                      <a:lnTo>
                        <a:pt x="153113" y="276195"/>
                      </a:lnTo>
                      <a:lnTo>
                        <a:pt x="175189" y="267724"/>
                      </a:lnTo>
                      <a:lnTo>
                        <a:pt x="209200" y="267724"/>
                      </a:lnTo>
                      <a:lnTo>
                        <a:pt x="227938" y="266056"/>
                      </a:lnTo>
                      <a:lnTo>
                        <a:pt x="234740" y="259382"/>
                      </a:lnTo>
                      <a:lnTo>
                        <a:pt x="246676" y="259382"/>
                      </a:lnTo>
                      <a:lnTo>
                        <a:pt x="250013" y="262719"/>
                      </a:lnTo>
                      <a:lnTo>
                        <a:pt x="248344" y="271189"/>
                      </a:lnTo>
                      <a:lnTo>
                        <a:pt x="251681" y="286334"/>
                      </a:lnTo>
                      <a:lnTo>
                        <a:pt x="258483" y="298141"/>
                      </a:lnTo>
                      <a:lnTo>
                        <a:pt x="265286" y="304815"/>
                      </a:lnTo>
                      <a:lnTo>
                        <a:pt x="278890" y="311618"/>
                      </a:lnTo>
                      <a:lnTo>
                        <a:pt x="285692" y="313286"/>
                      </a:lnTo>
                      <a:lnTo>
                        <a:pt x="302762" y="325094"/>
                      </a:lnTo>
                      <a:lnTo>
                        <a:pt x="319831" y="328431"/>
                      </a:lnTo>
                      <a:lnTo>
                        <a:pt x="335104" y="331767"/>
                      </a:lnTo>
                      <a:lnTo>
                        <a:pt x="357179" y="333436"/>
                      </a:lnTo>
                      <a:lnTo>
                        <a:pt x="372452" y="338569"/>
                      </a:lnTo>
                      <a:lnTo>
                        <a:pt x="381051" y="341906"/>
                      </a:lnTo>
                      <a:lnTo>
                        <a:pt x="394656" y="343575"/>
                      </a:lnTo>
                      <a:lnTo>
                        <a:pt x="425201" y="343575"/>
                      </a:lnTo>
                      <a:lnTo>
                        <a:pt x="452410" y="348580"/>
                      </a:lnTo>
                      <a:lnTo>
                        <a:pt x="462678" y="350249"/>
                      </a:lnTo>
                      <a:lnTo>
                        <a:pt x="476282" y="350249"/>
                      </a:lnTo>
                      <a:lnTo>
                        <a:pt x="479619" y="346912"/>
                      </a:lnTo>
                      <a:lnTo>
                        <a:pt x="489886" y="340238"/>
                      </a:lnTo>
                      <a:lnTo>
                        <a:pt x="496688" y="330099"/>
                      </a:lnTo>
                      <a:lnTo>
                        <a:pt x="505159" y="323297"/>
                      </a:lnTo>
                      <a:lnTo>
                        <a:pt x="520560" y="318291"/>
                      </a:lnTo>
                      <a:lnTo>
                        <a:pt x="529031" y="316623"/>
                      </a:lnTo>
                      <a:lnTo>
                        <a:pt x="544304" y="318291"/>
                      </a:lnTo>
                      <a:lnTo>
                        <a:pt x="552775" y="321628"/>
                      </a:lnTo>
                      <a:lnTo>
                        <a:pt x="563042" y="323297"/>
                      </a:lnTo>
                      <a:lnTo>
                        <a:pt x="571513" y="309821"/>
                      </a:lnTo>
                      <a:lnTo>
                        <a:pt x="578315" y="308152"/>
                      </a:lnTo>
                      <a:lnTo>
                        <a:pt x="595385" y="309821"/>
                      </a:lnTo>
                      <a:lnTo>
                        <a:pt x="605524" y="311618"/>
                      </a:lnTo>
                      <a:lnTo>
                        <a:pt x="608989" y="311618"/>
                      </a:lnTo>
                      <a:lnTo>
                        <a:pt x="612326" y="304815"/>
                      </a:lnTo>
                      <a:lnTo>
                        <a:pt x="612326" y="298141"/>
                      </a:lnTo>
                      <a:lnTo>
                        <a:pt x="627727" y="291339"/>
                      </a:lnTo>
                      <a:lnTo>
                        <a:pt x="631064" y="284666"/>
                      </a:lnTo>
                      <a:lnTo>
                        <a:pt x="644668" y="272858"/>
                      </a:lnTo>
                      <a:lnTo>
                        <a:pt x="665075" y="267724"/>
                      </a:lnTo>
                      <a:lnTo>
                        <a:pt x="661738" y="247574"/>
                      </a:lnTo>
                      <a:lnTo>
                        <a:pt x="661738" y="232430"/>
                      </a:lnTo>
                      <a:lnTo>
                        <a:pt x="665075" y="223959"/>
                      </a:lnTo>
                      <a:lnTo>
                        <a:pt x="675342" y="200472"/>
                      </a:lnTo>
                      <a:lnTo>
                        <a:pt x="665075" y="185199"/>
                      </a:lnTo>
                      <a:lnTo>
                        <a:pt x="671877" y="171723"/>
                      </a:lnTo>
                      <a:lnTo>
                        <a:pt x="688947" y="171723"/>
                      </a:lnTo>
                      <a:lnTo>
                        <a:pt x="716156" y="171723"/>
                      </a:lnTo>
                      <a:lnTo>
                        <a:pt x="722958" y="156579"/>
                      </a:lnTo>
                      <a:lnTo>
                        <a:pt x="721289" y="136429"/>
                      </a:lnTo>
                      <a:lnTo>
                        <a:pt x="722958" y="122953"/>
                      </a:lnTo>
                      <a:lnTo>
                        <a:pt x="721289" y="119616"/>
                      </a:lnTo>
                      <a:lnTo>
                        <a:pt x="709353" y="99338"/>
                      </a:lnTo>
                      <a:lnTo>
                        <a:pt x="699086" y="64043"/>
                      </a:lnTo>
                      <a:lnTo>
                        <a:pt x="697417" y="40428"/>
                      </a:lnTo>
                      <a:lnTo>
                        <a:pt x="683813" y="23615"/>
                      </a:lnTo>
                      <a:lnTo>
                        <a:pt x="651470" y="26952"/>
                      </a:lnTo>
                      <a:lnTo>
                        <a:pt x="624262" y="30289"/>
                      </a:lnTo>
                      <a:lnTo>
                        <a:pt x="602187" y="8471"/>
                      </a:lnTo>
                      <a:lnTo>
                        <a:pt x="585117" y="1669"/>
                      </a:lnTo>
                      <a:lnTo>
                        <a:pt x="556240" y="1669"/>
                      </a:lnTo>
                      <a:lnTo>
                        <a:pt x="530700" y="0"/>
                      </a:lnTo>
                      <a:lnTo>
                        <a:pt x="518764" y="15145"/>
                      </a:lnTo>
                      <a:lnTo>
                        <a:pt x="513758" y="30289"/>
                      </a:lnTo>
                      <a:lnTo>
                        <a:pt x="498357" y="43765"/>
                      </a:lnTo>
                      <a:lnTo>
                        <a:pt x="483084" y="50567"/>
                      </a:lnTo>
                      <a:lnTo>
                        <a:pt x="464346" y="52236"/>
                      </a:lnTo>
                      <a:lnTo>
                        <a:pt x="443939" y="50567"/>
                      </a:lnTo>
                      <a:lnTo>
                        <a:pt x="433800" y="40428"/>
                      </a:lnTo>
                      <a:lnTo>
                        <a:pt x="411597" y="3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801859B6-BB00-DAD8-A1AB-EF02491E774E}"/>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8BE3062-E154-4D3D-8C5A-B9C049DB3418}"/>
                    </a:ext>
                  </a:extLst>
                </p:cNvPr>
                <p:cNvSpPr/>
                <p:nvPr/>
              </p:nvSpPr>
              <p:spPr>
                <a:xfrm>
                  <a:off x="6516010" y="5423846"/>
                  <a:ext cx="201242" cy="409928"/>
                </a:xfrm>
                <a:custGeom>
                  <a:avLst/>
                  <a:gdLst>
                    <a:gd name="connsiteX0" fmla="*/ 194312 w 201242"/>
                    <a:gd name="connsiteY0" fmla="*/ 236408 h 409928"/>
                    <a:gd name="connsiteX1" fmla="*/ 199574 w 201242"/>
                    <a:gd name="connsiteY1" fmla="*/ 255147 h 409928"/>
                    <a:gd name="connsiteX2" fmla="*/ 201242 w 201242"/>
                    <a:gd name="connsiteY2" fmla="*/ 284024 h 409928"/>
                    <a:gd name="connsiteX3" fmla="*/ 178782 w 201242"/>
                    <a:gd name="connsiteY3" fmla="*/ 307895 h 409928"/>
                    <a:gd name="connsiteX4" fmla="*/ 163124 w 201242"/>
                    <a:gd name="connsiteY4" fmla="*/ 341907 h 409928"/>
                    <a:gd name="connsiteX5" fmla="*/ 145798 w 201242"/>
                    <a:gd name="connsiteY5" fmla="*/ 358848 h 409928"/>
                    <a:gd name="connsiteX6" fmla="*/ 140536 w 201242"/>
                    <a:gd name="connsiteY6" fmla="*/ 382720 h 409928"/>
                    <a:gd name="connsiteX7" fmla="*/ 131937 w 201242"/>
                    <a:gd name="connsiteY7" fmla="*/ 394527 h 409928"/>
                    <a:gd name="connsiteX8" fmla="*/ 116279 w 201242"/>
                    <a:gd name="connsiteY8" fmla="*/ 409928 h 409928"/>
                    <a:gd name="connsiteX9" fmla="*/ 114611 w 201242"/>
                    <a:gd name="connsiteY9" fmla="*/ 408132 h 409928"/>
                    <a:gd name="connsiteX10" fmla="*/ 93691 w 201242"/>
                    <a:gd name="connsiteY10" fmla="*/ 401329 h 409928"/>
                    <a:gd name="connsiteX11" fmla="*/ 90225 w 201242"/>
                    <a:gd name="connsiteY11" fmla="*/ 379255 h 409928"/>
                    <a:gd name="connsiteX12" fmla="*/ 74696 w 201242"/>
                    <a:gd name="connsiteY12" fmla="*/ 362313 h 409928"/>
                    <a:gd name="connsiteX13" fmla="*/ 38246 w 201242"/>
                    <a:gd name="connsiteY13" fmla="*/ 352046 h 409928"/>
                    <a:gd name="connsiteX14" fmla="*/ 17455 w 201242"/>
                    <a:gd name="connsiteY14" fmla="*/ 324837 h 409928"/>
                    <a:gd name="connsiteX15" fmla="*/ 8727 w 201242"/>
                    <a:gd name="connsiteY15" fmla="*/ 307895 h 409928"/>
                    <a:gd name="connsiteX16" fmla="*/ 22589 w 201242"/>
                    <a:gd name="connsiteY16" fmla="*/ 309564 h 409928"/>
                    <a:gd name="connsiteX17" fmla="*/ 20920 w 201242"/>
                    <a:gd name="connsiteY17" fmla="*/ 292494 h 409928"/>
                    <a:gd name="connsiteX18" fmla="*/ 12193 w 201242"/>
                    <a:gd name="connsiteY18" fmla="*/ 266954 h 409928"/>
                    <a:gd name="connsiteX19" fmla="*/ 19123 w 201242"/>
                    <a:gd name="connsiteY19" fmla="*/ 241542 h 409928"/>
                    <a:gd name="connsiteX20" fmla="*/ 20920 w 201242"/>
                    <a:gd name="connsiteY20" fmla="*/ 236408 h 409928"/>
                    <a:gd name="connsiteX21" fmla="*/ 19123 w 201242"/>
                    <a:gd name="connsiteY21" fmla="*/ 217670 h 409928"/>
                    <a:gd name="connsiteX22" fmla="*/ 20920 w 201242"/>
                    <a:gd name="connsiteY22" fmla="*/ 200729 h 409928"/>
                    <a:gd name="connsiteX23" fmla="*/ 12193 w 201242"/>
                    <a:gd name="connsiteY23" fmla="*/ 180323 h 409928"/>
                    <a:gd name="connsiteX24" fmla="*/ 13990 w 201242"/>
                    <a:gd name="connsiteY24" fmla="*/ 170055 h 409928"/>
                    <a:gd name="connsiteX25" fmla="*/ 19123 w 201242"/>
                    <a:gd name="connsiteY25" fmla="*/ 147980 h 409928"/>
                    <a:gd name="connsiteX26" fmla="*/ 26054 w 201242"/>
                    <a:gd name="connsiteY26" fmla="*/ 120771 h 409928"/>
                    <a:gd name="connsiteX27" fmla="*/ 15658 w 201242"/>
                    <a:gd name="connsiteY27" fmla="*/ 110504 h 409928"/>
                    <a:gd name="connsiteX28" fmla="*/ 0 w 201242"/>
                    <a:gd name="connsiteY28" fmla="*/ 108835 h 409928"/>
                    <a:gd name="connsiteX29" fmla="*/ 8727 w 201242"/>
                    <a:gd name="connsiteY29" fmla="*/ 78161 h 409928"/>
                    <a:gd name="connsiteX30" fmla="*/ 1797 w 201242"/>
                    <a:gd name="connsiteY30" fmla="*/ 57754 h 409928"/>
                    <a:gd name="connsiteX31" fmla="*/ 8727 w 201242"/>
                    <a:gd name="connsiteY31" fmla="*/ 30546 h 409928"/>
                    <a:gd name="connsiteX32" fmla="*/ 22589 w 201242"/>
                    <a:gd name="connsiteY32" fmla="*/ 18610 h 409928"/>
                    <a:gd name="connsiteX33" fmla="*/ 34781 w 201242"/>
                    <a:gd name="connsiteY33" fmla="*/ 0 h 409928"/>
                    <a:gd name="connsiteX34" fmla="*/ 50311 w 201242"/>
                    <a:gd name="connsiteY34" fmla="*/ 11808 h 409928"/>
                    <a:gd name="connsiteX35" fmla="*/ 53904 w 201242"/>
                    <a:gd name="connsiteY35" fmla="*/ 11808 h 409928"/>
                    <a:gd name="connsiteX36" fmla="*/ 78161 w 201242"/>
                    <a:gd name="connsiteY36" fmla="*/ 13604 h 409928"/>
                    <a:gd name="connsiteX37" fmla="*/ 90225 w 201242"/>
                    <a:gd name="connsiteY37" fmla="*/ 34011 h 409928"/>
                    <a:gd name="connsiteX38" fmla="*/ 112814 w 201242"/>
                    <a:gd name="connsiteY38" fmla="*/ 39016 h 409928"/>
                    <a:gd name="connsiteX39" fmla="*/ 137071 w 201242"/>
                    <a:gd name="connsiteY39" fmla="*/ 68022 h 409928"/>
                    <a:gd name="connsiteX40" fmla="*/ 135402 w 201242"/>
                    <a:gd name="connsiteY40" fmla="*/ 88429 h 409928"/>
                    <a:gd name="connsiteX41" fmla="*/ 133605 w 201242"/>
                    <a:gd name="connsiteY41" fmla="*/ 102033 h 409928"/>
                    <a:gd name="connsiteX42" fmla="*/ 133605 w 201242"/>
                    <a:gd name="connsiteY42" fmla="*/ 137712 h 409928"/>
                    <a:gd name="connsiteX43" fmla="*/ 137071 w 201242"/>
                    <a:gd name="connsiteY43" fmla="*/ 170055 h 409928"/>
                    <a:gd name="connsiteX44" fmla="*/ 156194 w 201242"/>
                    <a:gd name="connsiteY44" fmla="*/ 205734 h 409928"/>
                    <a:gd name="connsiteX45" fmla="*/ 176986 w 201242"/>
                    <a:gd name="connsiteY45" fmla="*/ 224472 h 409928"/>
                    <a:gd name="connsiteX46" fmla="*/ 194312 w 201242"/>
                    <a:gd name="connsiteY46" fmla="*/ 236408 h 409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242" h="409928">
                      <a:moveTo>
                        <a:pt x="194312" y="236408"/>
                      </a:moveTo>
                      <a:lnTo>
                        <a:pt x="199574" y="255147"/>
                      </a:lnTo>
                      <a:lnTo>
                        <a:pt x="201242" y="284024"/>
                      </a:lnTo>
                      <a:lnTo>
                        <a:pt x="178782" y="307895"/>
                      </a:lnTo>
                      <a:lnTo>
                        <a:pt x="163124" y="341907"/>
                      </a:lnTo>
                      <a:lnTo>
                        <a:pt x="145798" y="358848"/>
                      </a:lnTo>
                      <a:lnTo>
                        <a:pt x="140536" y="382720"/>
                      </a:lnTo>
                      <a:lnTo>
                        <a:pt x="131937" y="394527"/>
                      </a:lnTo>
                      <a:lnTo>
                        <a:pt x="116279" y="409928"/>
                      </a:lnTo>
                      <a:lnTo>
                        <a:pt x="114611" y="408132"/>
                      </a:lnTo>
                      <a:lnTo>
                        <a:pt x="93691" y="401329"/>
                      </a:lnTo>
                      <a:lnTo>
                        <a:pt x="90225" y="379255"/>
                      </a:lnTo>
                      <a:lnTo>
                        <a:pt x="74696" y="362313"/>
                      </a:lnTo>
                      <a:lnTo>
                        <a:pt x="38246" y="352046"/>
                      </a:lnTo>
                      <a:lnTo>
                        <a:pt x="17455" y="324837"/>
                      </a:lnTo>
                      <a:lnTo>
                        <a:pt x="8727" y="307895"/>
                      </a:lnTo>
                      <a:lnTo>
                        <a:pt x="22589" y="309564"/>
                      </a:lnTo>
                      <a:lnTo>
                        <a:pt x="20920" y="292494"/>
                      </a:lnTo>
                      <a:lnTo>
                        <a:pt x="12193" y="266954"/>
                      </a:lnTo>
                      <a:lnTo>
                        <a:pt x="19123" y="241542"/>
                      </a:lnTo>
                      <a:lnTo>
                        <a:pt x="20920" y="236408"/>
                      </a:lnTo>
                      <a:lnTo>
                        <a:pt x="19123" y="217670"/>
                      </a:lnTo>
                      <a:lnTo>
                        <a:pt x="20920" y="200729"/>
                      </a:lnTo>
                      <a:lnTo>
                        <a:pt x="12193" y="180323"/>
                      </a:lnTo>
                      <a:lnTo>
                        <a:pt x="13990" y="170055"/>
                      </a:lnTo>
                      <a:lnTo>
                        <a:pt x="19123" y="147980"/>
                      </a:lnTo>
                      <a:lnTo>
                        <a:pt x="26054" y="120771"/>
                      </a:lnTo>
                      <a:lnTo>
                        <a:pt x="15658" y="110504"/>
                      </a:lnTo>
                      <a:lnTo>
                        <a:pt x="0" y="108835"/>
                      </a:lnTo>
                      <a:lnTo>
                        <a:pt x="8727" y="78161"/>
                      </a:lnTo>
                      <a:lnTo>
                        <a:pt x="1797" y="57754"/>
                      </a:lnTo>
                      <a:lnTo>
                        <a:pt x="8727" y="30546"/>
                      </a:lnTo>
                      <a:lnTo>
                        <a:pt x="22589" y="18610"/>
                      </a:lnTo>
                      <a:lnTo>
                        <a:pt x="34781" y="0"/>
                      </a:lnTo>
                      <a:lnTo>
                        <a:pt x="50311" y="11808"/>
                      </a:lnTo>
                      <a:lnTo>
                        <a:pt x="53904" y="11808"/>
                      </a:lnTo>
                      <a:lnTo>
                        <a:pt x="78161" y="13604"/>
                      </a:lnTo>
                      <a:lnTo>
                        <a:pt x="90225" y="34011"/>
                      </a:lnTo>
                      <a:lnTo>
                        <a:pt x="112814" y="39016"/>
                      </a:lnTo>
                      <a:lnTo>
                        <a:pt x="137071" y="68022"/>
                      </a:lnTo>
                      <a:lnTo>
                        <a:pt x="135402" y="88429"/>
                      </a:lnTo>
                      <a:lnTo>
                        <a:pt x="133605" y="102033"/>
                      </a:lnTo>
                      <a:lnTo>
                        <a:pt x="133605" y="137712"/>
                      </a:lnTo>
                      <a:lnTo>
                        <a:pt x="137071" y="170055"/>
                      </a:lnTo>
                      <a:lnTo>
                        <a:pt x="156194" y="205734"/>
                      </a:lnTo>
                      <a:lnTo>
                        <a:pt x="176986" y="224472"/>
                      </a:lnTo>
                      <a:lnTo>
                        <a:pt x="194312" y="23640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7CE9DE6C-141A-2B81-8662-A3E80F4FDA64}"/>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616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616"/>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010C9C8D-1ED3-117B-9A39-CDE708F3351F}"/>
                    </a:ext>
                  </a:extLst>
                </p:cNvPr>
                <p:cNvSpPr/>
                <p:nvPr/>
              </p:nvSpPr>
              <p:spPr>
                <a:xfrm>
                  <a:off x="6516010" y="3247401"/>
                  <a:ext cx="573951" cy="313029"/>
                </a:xfrm>
                <a:custGeom>
                  <a:avLst/>
                  <a:gdLst>
                    <a:gd name="connsiteX0" fmla="*/ 573951 w 573951"/>
                    <a:gd name="connsiteY0" fmla="*/ 220622 h 313029"/>
                    <a:gd name="connsiteX1" fmla="*/ 570614 w 573951"/>
                    <a:gd name="connsiteY1" fmla="*/ 220622 h 313029"/>
                    <a:gd name="connsiteX2" fmla="*/ 558678 w 573951"/>
                    <a:gd name="connsiteY2" fmla="*/ 224087 h 313029"/>
                    <a:gd name="connsiteX3" fmla="*/ 550336 w 573951"/>
                    <a:gd name="connsiteY3" fmla="*/ 232686 h 313029"/>
                    <a:gd name="connsiteX4" fmla="*/ 543534 w 573951"/>
                    <a:gd name="connsiteY4" fmla="*/ 242954 h 313029"/>
                    <a:gd name="connsiteX5" fmla="*/ 538400 w 573951"/>
                    <a:gd name="connsiteY5" fmla="*/ 251425 h 313029"/>
                    <a:gd name="connsiteX6" fmla="*/ 535063 w 573951"/>
                    <a:gd name="connsiteY6" fmla="*/ 265157 h 313029"/>
                    <a:gd name="connsiteX7" fmla="*/ 531598 w 573951"/>
                    <a:gd name="connsiteY7" fmla="*/ 273628 h 313029"/>
                    <a:gd name="connsiteX8" fmla="*/ 526593 w 573951"/>
                    <a:gd name="connsiteY8" fmla="*/ 285692 h 313029"/>
                    <a:gd name="connsiteX9" fmla="*/ 514785 w 573951"/>
                    <a:gd name="connsiteY9" fmla="*/ 289029 h 313029"/>
                    <a:gd name="connsiteX10" fmla="*/ 502849 w 573951"/>
                    <a:gd name="connsiteY10" fmla="*/ 285692 h 313029"/>
                    <a:gd name="connsiteX11" fmla="*/ 491042 w 573951"/>
                    <a:gd name="connsiteY11" fmla="*/ 283895 h 313029"/>
                    <a:gd name="connsiteX12" fmla="*/ 482571 w 573951"/>
                    <a:gd name="connsiteY12" fmla="*/ 292494 h 313029"/>
                    <a:gd name="connsiteX13" fmla="*/ 482571 w 573951"/>
                    <a:gd name="connsiteY13" fmla="*/ 304430 h 313029"/>
                    <a:gd name="connsiteX14" fmla="*/ 474100 w 573951"/>
                    <a:gd name="connsiteY14" fmla="*/ 313029 h 313029"/>
                    <a:gd name="connsiteX15" fmla="*/ 462293 w 573951"/>
                    <a:gd name="connsiteY15" fmla="*/ 311361 h 313029"/>
                    <a:gd name="connsiteX16" fmla="*/ 452025 w 573951"/>
                    <a:gd name="connsiteY16" fmla="*/ 307896 h 313029"/>
                    <a:gd name="connsiteX17" fmla="*/ 440218 w 573951"/>
                    <a:gd name="connsiteY17" fmla="*/ 304430 h 313029"/>
                    <a:gd name="connsiteX18" fmla="*/ 409800 w 573951"/>
                    <a:gd name="connsiteY18" fmla="*/ 277093 h 313029"/>
                    <a:gd name="connsiteX19" fmla="*/ 399661 w 573951"/>
                    <a:gd name="connsiteY19" fmla="*/ 273628 h 313029"/>
                    <a:gd name="connsiteX20" fmla="*/ 389393 w 573951"/>
                    <a:gd name="connsiteY20" fmla="*/ 268494 h 313029"/>
                    <a:gd name="connsiteX21" fmla="*/ 379255 w 573951"/>
                    <a:gd name="connsiteY21" fmla="*/ 261692 h 313029"/>
                    <a:gd name="connsiteX22" fmla="*/ 369115 w 573951"/>
                    <a:gd name="connsiteY22" fmla="*/ 256558 h 313029"/>
                    <a:gd name="connsiteX23" fmla="*/ 357308 w 573951"/>
                    <a:gd name="connsiteY23" fmla="*/ 260024 h 313029"/>
                    <a:gd name="connsiteX24" fmla="*/ 345372 w 573951"/>
                    <a:gd name="connsiteY24" fmla="*/ 261692 h 313029"/>
                    <a:gd name="connsiteX25" fmla="*/ 335233 w 573951"/>
                    <a:gd name="connsiteY25" fmla="*/ 260024 h 313029"/>
                    <a:gd name="connsiteX26" fmla="*/ 328559 w 573951"/>
                    <a:gd name="connsiteY26" fmla="*/ 249756 h 313029"/>
                    <a:gd name="connsiteX27" fmla="*/ 321757 w 573951"/>
                    <a:gd name="connsiteY27" fmla="*/ 239489 h 313029"/>
                    <a:gd name="connsiteX28" fmla="*/ 316623 w 573951"/>
                    <a:gd name="connsiteY28" fmla="*/ 229221 h 313029"/>
                    <a:gd name="connsiteX29" fmla="*/ 308152 w 573951"/>
                    <a:gd name="connsiteY29" fmla="*/ 222419 h 313029"/>
                    <a:gd name="connsiteX30" fmla="*/ 296345 w 573951"/>
                    <a:gd name="connsiteY30" fmla="*/ 227553 h 313029"/>
                    <a:gd name="connsiteX31" fmla="*/ 291211 w 573951"/>
                    <a:gd name="connsiteY31" fmla="*/ 237820 h 313029"/>
                    <a:gd name="connsiteX32" fmla="*/ 282740 w 573951"/>
                    <a:gd name="connsiteY32" fmla="*/ 246291 h 313029"/>
                    <a:gd name="connsiteX33" fmla="*/ 272601 w 573951"/>
                    <a:gd name="connsiteY33" fmla="*/ 251425 h 313029"/>
                    <a:gd name="connsiteX34" fmla="*/ 262462 w 573951"/>
                    <a:gd name="connsiteY34" fmla="*/ 254890 h 313029"/>
                    <a:gd name="connsiteX35" fmla="*/ 250654 w 573951"/>
                    <a:gd name="connsiteY35" fmla="*/ 253221 h 313029"/>
                    <a:gd name="connsiteX36" fmla="*/ 240516 w 573951"/>
                    <a:gd name="connsiteY36" fmla="*/ 249756 h 313029"/>
                    <a:gd name="connsiteX37" fmla="*/ 228579 w 573951"/>
                    <a:gd name="connsiteY37" fmla="*/ 246291 h 313029"/>
                    <a:gd name="connsiteX38" fmla="*/ 216772 w 573951"/>
                    <a:gd name="connsiteY38" fmla="*/ 242954 h 313029"/>
                    <a:gd name="connsiteX39" fmla="*/ 206633 w 573951"/>
                    <a:gd name="connsiteY39" fmla="*/ 246291 h 313029"/>
                    <a:gd name="connsiteX40" fmla="*/ 196494 w 573951"/>
                    <a:gd name="connsiteY40" fmla="*/ 242954 h 313029"/>
                    <a:gd name="connsiteX41" fmla="*/ 184558 w 573951"/>
                    <a:gd name="connsiteY41" fmla="*/ 244622 h 313029"/>
                    <a:gd name="connsiteX42" fmla="*/ 172750 w 573951"/>
                    <a:gd name="connsiteY42" fmla="*/ 249756 h 313029"/>
                    <a:gd name="connsiteX43" fmla="*/ 162611 w 573951"/>
                    <a:gd name="connsiteY43" fmla="*/ 248088 h 313029"/>
                    <a:gd name="connsiteX44" fmla="*/ 152472 w 573951"/>
                    <a:gd name="connsiteY44" fmla="*/ 253221 h 313029"/>
                    <a:gd name="connsiteX45" fmla="*/ 142333 w 573951"/>
                    <a:gd name="connsiteY45" fmla="*/ 254890 h 313029"/>
                    <a:gd name="connsiteX46" fmla="*/ 130397 w 573951"/>
                    <a:gd name="connsiteY46" fmla="*/ 251425 h 313029"/>
                    <a:gd name="connsiteX47" fmla="*/ 118589 w 573951"/>
                    <a:gd name="connsiteY47" fmla="*/ 249756 h 313029"/>
                    <a:gd name="connsiteX48" fmla="*/ 106782 w 573951"/>
                    <a:gd name="connsiteY48" fmla="*/ 251425 h 313029"/>
                    <a:gd name="connsiteX49" fmla="*/ 96514 w 573951"/>
                    <a:gd name="connsiteY49" fmla="*/ 253221 h 313029"/>
                    <a:gd name="connsiteX50" fmla="*/ 86375 w 573951"/>
                    <a:gd name="connsiteY50" fmla="*/ 258355 h 313029"/>
                    <a:gd name="connsiteX51" fmla="*/ 76236 w 573951"/>
                    <a:gd name="connsiteY51" fmla="*/ 263360 h 313029"/>
                    <a:gd name="connsiteX52" fmla="*/ 64428 w 573951"/>
                    <a:gd name="connsiteY52" fmla="*/ 268494 h 313029"/>
                    <a:gd name="connsiteX53" fmla="*/ 55958 w 573951"/>
                    <a:gd name="connsiteY53" fmla="*/ 277093 h 313029"/>
                    <a:gd name="connsiteX54" fmla="*/ 45819 w 573951"/>
                    <a:gd name="connsiteY54" fmla="*/ 280558 h 313029"/>
                    <a:gd name="connsiteX55" fmla="*/ 39016 w 573951"/>
                    <a:gd name="connsiteY55" fmla="*/ 290826 h 313029"/>
                    <a:gd name="connsiteX56" fmla="*/ 35551 w 573951"/>
                    <a:gd name="connsiteY56" fmla="*/ 302762 h 313029"/>
                    <a:gd name="connsiteX57" fmla="*/ 27209 w 573951"/>
                    <a:gd name="connsiteY57" fmla="*/ 309564 h 313029"/>
                    <a:gd name="connsiteX58" fmla="*/ 15273 w 573951"/>
                    <a:gd name="connsiteY58" fmla="*/ 307896 h 313029"/>
                    <a:gd name="connsiteX59" fmla="*/ 8471 w 573951"/>
                    <a:gd name="connsiteY59" fmla="*/ 304430 h 313029"/>
                    <a:gd name="connsiteX60" fmla="*/ 5134 w 573951"/>
                    <a:gd name="connsiteY60" fmla="*/ 287361 h 313029"/>
                    <a:gd name="connsiteX61" fmla="*/ 0 w 573951"/>
                    <a:gd name="connsiteY61" fmla="*/ 271959 h 313029"/>
                    <a:gd name="connsiteX62" fmla="*/ 0 w 573951"/>
                    <a:gd name="connsiteY62" fmla="*/ 265157 h 313029"/>
                    <a:gd name="connsiteX63" fmla="*/ 0 w 573951"/>
                    <a:gd name="connsiteY63" fmla="*/ 253221 h 313029"/>
                    <a:gd name="connsiteX64" fmla="*/ 0 w 573951"/>
                    <a:gd name="connsiteY64" fmla="*/ 234355 h 313029"/>
                    <a:gd name="connsiteX65" fmla="*/ 0 w 573951"/>
                    <a:gd name="connsiteY65" fmla="*/ 200087 h 313029"/>
                    <a:gd name="connsiteX66" fmla="*/ 5134 w 573951"/>
                    <a:gd name="connsiteY66" fmla="*/ 186483 h 313029"/>
                    <a:gd name="connsiteX67" fmla="*/ 8471 w 573951"/>
                    <a:gd name="connsiteY67" fmla="*/ 176215 h 313029"/>
                    <a:gd name="connsiteX68" fmla="*/ 18738 w 573951"/>
                    <a:gd name="connsiteY68" fmla="*/ 159017 h 313029"/>
                    <a:gd name="connsiteX69" fmla="*/ 22075 w 573951"/>
                    <a:gd name="connsiteY69" fmla="*/ 140279 h 313029"/>
                    <a:gd name="connsiteX70" fmla="*/ 22075 w 573951"/>
                    <a:gd name="connsiteY70" fmla="*/ 119744 h 313029"/>
                    <a:gd name="connsiteX71" fmla="*/ 28877 w 573951"/>
                    <a:gd name="connsiteY71" fmla="*/ 97541 h 313029"/>
                    <a:gd name="connsiteX72" fmla="*/ 40685 w 573951"/>
                    <a:gd name="connsiteY72" fmla="*/ 80343 h 313029"/>
                    <a:gd name="connsiteX73" fmla="*/ 52493 w 573951"/>
                    <a:gd name="connsiteY73" fmla="*/ 70076 h 313029"/>
                    <a:gd name="connsiteX74" fmla="*/ 67765 w 573951"/>
                    <a:gd name="connsiteY74" fmla="*/ 64942 h 313029"/>
                    <a:gd name="connsiteX75" fmla="*/ 83038 w 573951"/>
                    <a:gd name="connsiteY75" fmla="*/ 56471 h 313029"/>
                    <a:gd name="connsiteX76" fmla="*/ 98311 w 573951"/>
                    <a:gd name="connsiteY76" fmla="*/ 49541 h 313029"/>
                    <a:gd name="connsiteX77" fmla="*/ 99980 w 573951"/>
                    <a:gd name="connsiteY77" fmla="*/ 54674 h 313029"/>
                    <a:gd name="connsiteX78" fmla="*/ 110119 w 573951"/>
                    <a:gd name="connsiteY78" fmla="*/ 66739 h 313029"/>
                    <a:gd name="connsiteX79" fmla="*/ 123595 w 573951"/>
                    <a:gd name="connsiteY79" fmla="*/ 80343 h 313029"/>
                    <a:gd name="connsiteX80" fmla="*/ 138868 w 573951"/>
                    <a:gd name="connsiteY80" fmla="*/ 92407 h 313029"/>
                    <a:gd name="connsiteX81" fmla="*/ 144001 w 573951"/>
                    <a:gd name="connsiteY81" fmla="*/ 107808 h 313029"/>
                    <a:gd name="connsiteX82" fmla="*/ 149007 w 573951"/>
                    <a:gd name="connsiteY82" fmla="*/ 116279 h 313029"/>
                    <a:gd name="connsiteX83" fmla="*/ 149007 w 573951"/>
                    <a:gd name="connsiteY83" fmla="*/ 109477 h 313029"/>
                    <a:gd name="connsiteX84" fmla="*/ 149007 w 573951"/>
                    <a:gd name="connsiteY84" fmla="*/ 100878 h 313029"/>
                    <a:gd name="connsiteX85" fmla="*/ 159146 w 573951"/>
                    <a:gd name="connsiteY85" fmla="*/ 123210 h 313029"/>
                    <a:gd name="connsiteX86" fmla="*/ 167616 w 573951"/>
                    <a:gd name="connsiteY86" fmla="*/ 133477 h 313029"/>
                    <a:gd name="connsiteX87" fmla="*/ 193028 w 573951"/>
                    <a:gd name="connsiteY87" fmla="*/ 143745 h 313029"/>
                    <a:gd name="connsiteX88" fmla="*/ 199831 w 573951"/>
                    <a:gd name="connsiteY88" fmla="*/ 141948 h 313029"/>
                    <a:gd name="connsiteX89" fmla="*/ 220109 w 573951"/>
                    <a:gd name="connsiteY89" fmla="*/ 130012 h 313029"/>
                    <a:gd name="connsiteX90" fmla="*/ 221777 w 573951"/>
                    <a:gd name="connsiteY90" fmla="*/ 136814 h 313029"/>
                    <a:gd name="connsiteX91" fmla="*/ 228579 w 573951"/>
                    <a:gd name="connsiteY91" fmla="*/ 147081 h 313029"/>
                    <a:gd name="connsiteX92" fmla="*/ 228579 w 573951"/>
                    <a:gd name="connsiteY92" fmla="*/ 124878 h 313029"/>
                    <a:gd name="connsiteX93" fmla="*/ 235382 w 573951"/>
                    <a:gd name="connsiteY93" fmla="*/ 112942 h 313029"/>
                    <a:gd name="connsiteX94" fmla="*/ 238719 w 573951"/>
                    <a:gd name="connsiteY94" fmla="*/ 102675 h 313029"/>
                    <a:gd name="connsiteX95" fmla="*/ 237050 w 573951"/>
                    <a:gd name="connsiteY95" fmla="*/ 82140 h 313029"/>
                    <a:gd name="connsiteX96" fmla="*/ 230248 w 573951"/>
                    <a:gd name="connsiteY96" fmla="*/ 32471 h 313029"/>
                    <a:gd name="connsiteX97" fmla="*/ 232045 w 573951"/>
                    <a:gd name="connsiteY97" fmla="*/ 30803 h 313029"/>
                    <a:gd name="connsiteX98" fmla="*/ 253991 w 573951"/>
                    <a:gd name="connsiteY98" fmla="*/ 25669 h 313029"/>
                    <a:gd name="connsiteX99" fmla="*/ 260794 w 573951"/>
                    <a:gd name="connsiteY99" fmla="*/ 17070 h 313029"/>
                    <a:gd name="connsiteX100" fmla="*/ 269264 w 573951"/>
                    <a:gd name="connsiteY100" fmla="*/ 10268 h 313029"/>
                    <a:gd name="connsiteX101" fmla="*/ 281072 w 573951"/>
                    <a:gd name="connsiteY101" fmla="*/ 6802 h 313029"/>
                    <a:gd name="connsiteX102" fmla="*/ 293008 w 573951"/>
                    <a:gd name="connsiteY102" fmla="*/ 3465 h 313029"/>
                    <a:gd name="connsiteX103" fmla="*/ 303147 w 573951"/>
                    <a:gd name="connsiteY103" fmla="*/ 0 h 313029"/>
                    <a:gd name="connsiteX104" fmla="*/ 314955 w 573951"/>
                    <a:gd name="connsiteY104" fmla="*/ 0 h 313029"/>
                    <a:gd name="connsiteX105" fmla="*/ 326762 w 573951"/>
                    <a:gd name="connsiteY105" fmla="*/ 1669 h 313029"/>
                    <a:gd name="connsiteX106" fmla="*/ 336901 w 573951"/>
                    <a:gd name="connsiteY106" fmla="*/ 6802 h 313029"/>
                    <a:gd name="connsiteX107" fmla="*/ 345372 w 573951"/>
                    <a:gd name="connsiteY107" fmla="*/ 11936 h 313029"/>
                    <a:gd name="connsiteX108" fmla="*/ 357308 w 573951"/>
                    <a:gd name="connsiteY108" fmla="*/ 13733 h 313029"/>
                    <a:gd name="connsiteX109" fmla="*/ 367447 w 573951"/>
                    <a:gd name="connsiteY109" fmla="*/ 17070 h 313029"/>
                    <a:gd name="connsiteX110" fmla="*/ 374249 w 573951"/>
                    <a:gd name="connsiteY110" fmla="*/ 25669 h 313029"/>
                    <a:gd name="connsiteX111" fmla="*/ 375918 w 573951"/>
                    <a:gd name="connsiteY111" fmla="*/ 29006 h 313029"/>
                    <a:gd name="connsiteX112" fmla="*/ 409800 w 573951"/>
                    <a:gd name="connsiteY112" fmla="*/ 49541 h 313029"/>
                    <a:gd name="connsiteX113" fmla="*/ 419939 w 573951"/>
                    <a:gd name="connsiteY113" fmla="*/ 49541 h 313029"/>
                    <a:gd name="connsiteX114" fmla="*/ 430078 w 573951"/>
                    <a:gd name="connsiteY114" fmla="*/ 42738 h 313029"/>
                    <a:gd name="connsiteX115" fmla="*/ 440218 w 573951"/>
                    <a:gd name="connsiteY115" fmla="*/ 37605 h 313029"/>
                    <a:gd name="connsiteX116" fmla="*/ 450357 w 573951"/>
                    <a:gd name="connsiteY116" fmla="*/ 35936 h 313029"/>
                    <a:gd name="connsiteX117" fmla="*/ 460496 w 573951"/>
                    <a:gd name="connsiteY117" fmla="*/ 37605 h 313029"/>
                    <a:gd name="connsiteX118" fmla="*/ 472432 w 573951"/>
                    <a:gd name="connsiteY118" fmla="*/ 37605 h 313029"/>
                    <a:gd name="connsiteX119" fmla="*/ 474100 w 573951"/>
                    <a:gd name="connsiteY119" fmla="*/ 37605 h 313029"/>
                    <a:gd name="connsiteX120" fmla="*/ 484239 w 573951"/>
                    <a:gd name="connsiteY120" fmla="*/ 46204 h 313029"/>
                    <a:gd name="connsiteX121" fmla="*/ 491042 w 573951"/>
                    <a:gd name="connsiteY121" fmla="*/ 54674 h 313029"/>
                    <a:gd name="connsiteX122" fmla="*/ 501181 w 573951"/>
                    <a:gd name="connsiteY122" fmla="*/ 59808 h 313029"/>
                    <a:gd name="connsiteX123" fmla="*/ 507983 w 573951"/>
                    <a:gd name="connsiteY123" fmla="*/ 68407 h 313029"/>
                    <a:gd name="connsiteX124" fmla="*/ 511320 w 573951"/>
                    <a:gd name="connsiteY124" fmla="*/ 78674 h 313029"/>
                    <a:gd name="connsiteX125" fmla="*/ 511320 w 573951"/>
                    <a:gd name="connsiteY125" fmla="*/ 100878 h 313029"/>
                    <a:gd name="connsiteX126" fmla="*/ 507983 w 573951"/>
                    <a:gd name="connsiteY126" fmla="*/ 123210 h 313029"/>
                    <a:gd name="connsiteX127" fmla="*/ 519790 w 573951"/>
                    <a:gd name="connsiteY127" fmla="*/ 124878 h 313029"/>
                    <a:gd name="connsiteX128" fmla="*/ 529930 w 573951"/>
                    <a:gd name="connsiteY128" fmla="*/ 130012 h 313029"/>
                    <a:gd name="connsiteX129" fmla="*/ 531598 w 573951"/>
                    <a:gd name="connsiteY129" fmla="*/ 140279 h 313029"/>
                    <a:gd name="connsiteX130" fmla="*/ 555342 w 573951"/>
                    <a:gd name="connsiteY130" fmla="*/ 165948 h 313029"/>
                    <a:gd name="connsiteX131" fmla="*/ 560475 w 573951"/>
                    <a:gd name="connsiteY131" fmla="*/ 177884 h 313029"/>
                    <a:gd name="connsiteX132" fmla="*/ 567149 w 573951"/>
                    <a:gd name="connsiteY132" fmla="*/ 186483 h 313029"/>
                    <a:gd name="connsiteX133" fmla="*/ 573951 w 573951"/>
                    <a:gd name="connsiteY133" fmla="*/ 220622 h 31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73951" h="313029">
                      <a:moveTo>
                        <a:pt x="573951" y="220622"/>
                      </a:moveTo>
                      <a:lnTo>
                        <a:pt x="570614" y="220622"/>
                      </a:lnTo>
                      <a:lnTo>
                        <a:pt x="558678" y="224087"/>
                      </a:lnTo>
                      <a:lnTo>
                        <a:pt x="550336" y="232686"/>
                      </a:lnTo>
                      <a:lnTo>
                        <a:pt x="543534" y="242954"/>
                      </a:lnTo>
                      <a:lnTo>
                        <a:pt x="538400" y="251425"/>
                      </a:lnTo>
                      <a:lnTo>
                        <a:pt x="535063" y="265157"/>
                      </a:lnTo>
                      <a:lnTo>
                        <a:pt x="531598" y="273628"/>
                      </a:lnTo>
                      <a:lnTo>
                        <a:pt x="526593" y="285692"/>
                      </a:lnTo>
                      <a:lnTo>
                        <a:pt x="514785" y="289029"/>
                      </a:lnTo>
                      <a:lnTo>
                        <a:pt x="502849" y="285692"/>
                      </a:lnTo>
                      <a:lnTo>
                        <a:pt x="491042" y="283895"/>
                      </a:lnTo>
                      <a:lnTo>
                        <a:pt x="482571" y="292494"/>
                      </a:lnTo>
                      <a:lnTo>
                        <a:pt x="482571" y="304430"/>
                      </a:lnTo>
                      <a:lnTo>
                        <a:pt x="474100" y="313029"/>
                      </a:lnTo>
                      <a:lnTo>
                        <a:pt x="462293" y="311361"/>
                      </a:lnTo>
                      <a:lnTo>
                        <a:pt x="452025" y="307896"/>
                      </a:lnTo>
                      <a:lnTo>
                        <a:pt x="440218" y="304430"/>
                      </a:lnTo>
                      <a:lnTo>
                        <a:pt x="409800" y="277093"/>
                      </a:lnTo>
                      <a:lnTo>
                        <a:pt x="399661" y="273628"/>
                      </a:lnTo>
                      <a:lnTo>
                        <a:pt x="389393" y="268494"/>
                      </a:lnTo>
                      <a:lnTo>
                        <a:pt x="379255" y="261692"/>
                      </a:lnTo>
                      <a:lnTo>
                        <a:pt x="369115" y="256558"/>
                      </a:lnTo>
                      <a:lnTo>
                        <a:pt x="357308" y="260024"/>
                      </a:lnTo>
                      <a:lnTo>
                        <a:pt x="345372" y="261692"/>
                      </a:lnTo>
                      <a:lnTo>
                        <a:pt x="335233" y="260024"/>
                      </a:lnTo>
                      <a:lnTo>
                        <a:pt x="328559" y="249756"/>
                      </a:lnTo>
                      <a:lnTo>
                        <a:pt x="321757" y="239489"/>
                      </a:lnTo>
                      <a:lnTo>
                        <a:pt x="316623" y="229221"/>
                      </a:lnTo>
                      <a:lnTo>
                        <a:pt x="308152" y="222419"/>
                      </a:lnTo>
                      <a:lnTo>
                        <a:pt x="296345" y="227553"/>
                      </a:lnTo>
                      <a:lnTo>
                        <a:pt x="291211" y="237820"/>
                      </a:lnTo>
                      <a:lnTo>
                        <a:pt x="282740" y="246291"/>
                      </a:lnTo>
                      <a:lnTo>
                        <a:pt x="272601" y="251425"/>
                      </a:lnTo>
                      <a:lnTo>
                        <a:pt x="262462" y="254890"/>
                      </a:lnTo>
                      <a:lnTo>
                        <a:pt x="250654" y="253221"/>
                      </a:lnTo>
                      <a:lnTo>
                        <a:pt x="240516" y="249756"/>
                      </a:lnTo>
                      <a:lnTo>
                        <a:pt x="228579" y="246291"/>
                      </a:lnTo>
                      <a:lnTo>
                        <a:pt x="216772" y="242954"/>
                      </a:lnTo>
                      <a:lnTo>
                        <a:pt x="206633" y="246291"/>
                      </a:lnTo>
                      <a:lnTo>
                        <a:pt x="196494" y="242954"/>
                      </a:lnTo>
                      <a:lnTo>
                        <a:pt x="184558" y="244622"/>
                      </a:lnTo>
                      <a:lnTo>
                        <a:pt x="172750" y="249756"/>
                      </a:lnTo>
                      <a:lnTo>
                        <a:pt x="162611" y="248088"/>
                      </a:lnTo>
                      <a:lnTo>
                        <a:pt x="152472" y="253221"/>
                      </a:lnTo>
                      <a:lnTo>
                        <a:pt x="142333" y="254890"/>
                      </a:lnTo>
                      <a:lnTo>
                        <a:pt x="130397" y="251425"/>
                      </a:lnTo>
                      <a:lnTo>
                        <a:pt x="118589" y="249756"/>
                      </a:lnTo>
                      <a:lnTo>
                        <a:pt x="106782" y="251425"/>
                      </a:lnTo>
                      <a:lnTo>
                        <a:pt x="96514" y="253221"/>
                      </a:lnTo>
                      <a:lnTo>
                        <a:pt x="86375" y="258355"/>
                      </a:lnTo>
                      <a:lnTo>
                        <a:pt x="76236" y="263360"/>
                      </a:lnTo>
                      <a:lnTo>
                        <a:pt x="64428" y="268494"/>
                      </a:lnTo>
                      <a:lnTo>
                        <a:pt x="55958" y="277093"/>
                      </a:lnTo>
                      <a:lnTo>
                        <a:pt x="45819" y="280558"/>
                      </a:lnTo>
                      <a:lnTo>
                        <a:pt x="39016" y="290826"/>
                      </a:lnTo>
                      <a:lnTo>
                        <a:pt x="35551" y="302762"/>
                      </a:lnTo>
                      <a:lnTo>
                        <a:pt x="27209" y="309564"/>
                      </a:lnTo>
                      <a:lnTo>
                        <a:pt x="15273" y="307896"/>
                      </a:lnTo>
                      <a:lnTo>
                        <a:pt x="8471" y="304430"/>
                      </a:lnTo>
                      <a:lnTo>
                        <a:pt x="5134" y="287361"/>
                      </a:lnTo>
                      <a:lnTo>
                        <a:pt x="0" y="271959"/>
                      </a:lnTo>
                      <a:lnTo>
                        <a:pt x="0" y="265157"/>
                      </a:lnTo>
                      <a:lnTo>
                        <a:pt x="0" y="253221"/>
                      </a:lnTo>
                      <a:lnTo>
                        <a:pt x="0" y="234355"/>
                      </a:lnTo>
                      <a:lnTo>
                        <a:pt x="0" y="200087"/>
                      </a:lnTo>
                      <a:lnTo>
                        <a:pt x="5134" y="186483"/>
                      </a:lnTo>
                      <a:lnTo>
                        <a:pt x="8471" y="176215"/>
                      </a:lnTo>
                      <a:lnTo>
                        <a:pt x="18738" y="159017"/>
                      </a:lnTo>
                      <a:lnTo>
                        <a:pt x="22075" y="140279"/>
                      </a:lnTo>
                      <a:lnTo>
                        <a:pt x="22075" y="119744"/>
                      </a:lnTo>
                      <a:lnTo>
                        <a:pt x="28877" y="97541"/>
                      </a:lnTo>
                      <a:lnTo>
                        <a:pt x="40685" y="80343"/>
                      </a:lnTo>
                      <a:lnTo>
                        <a:pt x="52493" y="70076"/>
                      </a:lnTo>
                      <a:lnTo>
                        <a:pt x="67765" y="64942"/>
                      </a:lnTo>
                      <a:lnTo>
                        <a:pt x="83038" y="56471"/>
                      </a:lnTo>
                      <a:lnTo>
                        <a:pt x="98311" y="49541"/>
                      </a:lnTo>
                      <a:lnTo>
                        <a:pt x="99980" y="54674"/>
                      </a:lnTo>
                      <a:lnTo>
                        <a:pt x="110119" y="66739"/>
                      </a:lnTo>
                      <a:lnTo>
                        <a:pt x="123595" y="80343"/>
                      </a:lnTo>
                      <a:lnTo>
                        <a:pt x="138868" y="92407"/>
                      </a:lnTo>
                      <a:lnTo>
                        <a:pt x="144001" y="107808"/>
                      </a:lnTo>
                      <a:lnTo>
                        <a:pt x="149007" y="116279"/>
                      </a:lnTo>
                      <a:lnTo>
                        <a:pt x="149007" y="109477"/>
                      </a:lnTo>
                      <a:lnTo>
                        <a:pt x="149007" y="100878"/>
                      </a:lnTo>
                      <a:lnTo>
                        <a:pt x="159146" y="123210"/>
                      </a:lnTo>
                      <a:lnTo>
                        <a:pt x="167616" y="133477"/>
                      </a:lnTo>
                      <a:lnTo>
                        <a:pt x="193028" y="143745"/>
                      </a:lnTo>
                      <a:lnTo>
                        <a:pt x="199831" y="141948"/>
                      </a:lnTo>
                      <a:lnTo>
                        <a:pt x="220109" y="130012"/>
                      </a:lnTo>
                      <a:lnTo>
                        <a:pt x="221777" y="136814"/>
                      </a:lnTo>
                      <a:lnTo>
                        <a:pt x="228579" y="147081"/>
                      </a:lnTo>
                      <a:lnTo>
                        <a:pt x="228579" y="124878"/>
                      </a:lnTo>
                      <a:lnTo>
                        <a:pt x="235382" y="112942"/>
                      </a:lnTo>
                      <a:lnTo>
                        <a:pt x="238719" y="102675"/>
                      </a:lnTo>
                      <a:lnTo>
                        <a:pt x="237050" y="82140"/>
                      </a:lnTo>
                      <a:lnTo>
                        <a:pt x="230248" y="32471"/>
                      </a:lnTo>
                      <a:lnTo>
                        <a:pt x="232045" y="30803"/>
                      </a:lnTo>
                      <a:lnTo>
                        <a:pt x="253991" y="25669"/>
                      </a:lnTo>
                      <a:lnTo>
                        <a:pt x="260794" y="17070"/>
                      </a:lnTo>
                      <a:lnTo>
                        <a:pt x="269264" y="10268"/>
                      </a:lnTo>
                      <a:lnTo>
                        <a:pt x="281072" y="6802"/>
                      </a:lnTo>
                      <a:lnTo>
                        <a:pt x="293008" y="3465"/>
                      </a:lnTo>
                      <a:lnTo>
                        <a:pt x="303147" y="0"/>
                      </a:lnTo>
                      <a:lnTo>
                        <a:pt x="314955" y="0"/>
                      </a:lnTo>
                      <a:lnTo>
                        <a:pt x="326762" y="1669"/>
                      </a:lnTo>
                      <a:lnTo>
                        <a:pt x="336901" y="6802"/>
                      </a:lnTo>
                      <a:lnTo>
                        <a:pt x="345372" y="11936"/>
                      </a:lnTo>
                      <a:lnTo>
                        <a:pt x="357308" y="13733"/>
                      </a:lnTo>
                      <a:lnTo>
                        <a:pt x="367447" y="17070"/>
                      </a:lnTo>
                      <a:lnTo>
                        <a:pt x="374249" y="25669"/>
                      </a:lnTo>
                      <a:lnTo>
                        <a:pt x="375918" y="29006"/>
                      </a:lnTo>
                      <a:lnTo>
                        <a:pt x="409800" y="49541"/>
                      </a:lnTo>
                      <a:lnTo>
                        <a:pt x="419939" y="49541"/>
                      </a:lnTo>
                      <a:lnTo>
                        <a:pt x="430078" y="42738"/>
                      </a:lnTo>
                      <a:lnTo>
                        <a:pt x="440218" y="37605"/>
                      </a:lnTo>
                      <a:lnTo>
                        <a:pt x="450357" y="35936"/>
                      </a:lnTo>
                      <a:lnTo>
                        <a:pt x="460496" y="37605"/>
                      </a:lnTo>
                      <a:lnTo>
                        <a:pt x="472432" y="37605"/>
                      </a:lnTo>
                      <a:lnTo>
                        <a:pt x="474100" y="37605"/>
                      </a:lnTo>
                      <a:lnTo>
                        <a:pt x="484239" y="46204"/>
                      </a:lnTo>
                      <a:lnTo>
                        <a:pt x="491042" y="54674"/>
                      </a:lnTo>
                      <a:lnTo>
                        <a:pt x="501181" y="59808"/>
                      </a:lnTo>
                      <a:lnTo>
                        <a:pt x="507983" y="68407"/>
                      </a:lnTo>
                      <a:lnTo>
                        <a:pt x="511320" y="78674"/>
                      </a:lnTo>
                      <a:lnTo>
                        <a:pt x="511320" y="100878"/>
                      </a:lnTo>
                      <a:lnTo>
                        <a:pt x="507983" y="123210"/>
                      </a:lnTo>
                      <a:lnTo>
                        <a:pt x="519790" y="124878"/>
                      </a:lnTo>
                      <a:lnTo>
                        <a:pt x="529930" y="130012"/>
                      </a:lnTo>
                      <a:lnTo>
                        <a:pt x="531598" y="140279"/>
                      </a:lnTo>
                      <a:lnTo>
                        <a:pt x="555342" y="165948"/>
                      </a:lnTo>
                      <a:lnTo>
                        <a:pt x="560475" y="177884"/>
                      </a:lnTo>
                      <a:lnTo>
                        <a:pt x="567149" y="186483"/>
                      </a:lnTo>
                      <a:lnTo>
                        <a:pt x="573951" y="22062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28508CE6-DACB-98FD-F038-995215DF8EE7}"/>
                    </a:ext>
                  </a:extLst>
                </p:cNvPr>
                <p:cNvSpPr/>
                <p:nvPr/>
              </p:nvSpPr>
              <p:spPr>
                <a:xfrm>
                  <a:off x="5256449" y="3701993"/>
                  <a:ext cx="790081" cy="1065891"/>
                </a:xfrm>
                <a:custGeom>
                  <a:avLst/>
                  <a:gdLst>
                    <a:gd name="connsiteX0" fmla="*/ 450485 w 790081"/>
                    <a:gd name="connsiteY0" fmla="*/ 143360 h 1065891"/>
                    <a:gd name="connsiteX1" fmla="*/ 452154 w 790081"/>
                    <a:gd name="connsiteY1" fmla="*/ 151830 h 1065891"/>
                    <a:gd name="connsiteX2" fmla="*/ 460753 w 790081"/>
                    <a:gd name="connsiteY2" fmla="*/ 146696 h 1065891"/>
                    <a:gd name="connsiteX3" fmla="*/ 474357 w 790081"/>
                    <a:gd name="connsiteY3" fmla="*/ 139894 h 1065891"/>
                    <a:gd name="connsiteX4" fmla="*/ 482956 w 790081"/>
                    <a:gd name="connsiteY4" fmla="*/ 143360 h 1065891"/>
                    <a:gd name="connsiteX5" fmla="*/ 491427 w 790081"/>
                    <a:gd name="connsiteY5" fmla="*/ 146696 h 1065891"/>
                    <a:gd name="connsiteX6" fmla="*/ 505031 w 790081"/>
                    <a:gd name="connsiteY6" fmla="*/ 146696 h 1065891"/>
                    <a:gd name="connsiteX7" fmla="*/ 501694 w 790081"/>
                    <a:gd name="connsiteY7" fmla="*/ 138226 h 1065891"/>
                    <a:gd name="connsiteX8" fmla="*/ 505031 w 790081"/>
                    <a:gd name="connsiteY8" fmla="*/ 136429 h 1065891"/>
                    <a:gd name="connsiteX9" fmla="*/ 511961 w 790081"/>
                    <a:gd name="connsiteY9" fmla="*/ 131424 h 1065891"/>
                    <a:gd name="connsiteX10" fmla="*/ 523897 w 790081"/>
                    <a:gd name="connsiteY10" fmla="*/ 121156 h 1065891"/>
                    <a:gd name="connsiteX11" fmla="*/ 540967 w 790081"/>
                    <a:gd name="connsiteY11" fmla="*/ 116022 h 1065891"/>
                    <a:gd name="connsiteX12" fmla="*/ 554571 w 790081"/>
                    <a:gd name="connsiteY12" fmla="*/ 114354 h 1065891"/>
                    <a:gd name="connsiteX13" fmla="*/ 554571 w 790081"/>
                    <a:gd name="connsiteY13" fmla="*/ 124493 h 1065891"/>
                    <a:gd name="connsiteX14" fmla="*/ 559705 w 790081"/>
                    <a:gd name="connsiteY14" fmla="*/ 121156 h 1065891"/>
                    <a:gd name="connsiteX15" fmla="*/ 568176 w 790081"/>
                    <a:gd name="connsiteY15" fmla="*/ 105755 h 1065891"/>
                    <a:gd name="connsiteX16" fmla="*/ 576775 w 790081"/>
                    <a:gd name="connsiteY16" fmla="*/ 95616 h 1065891"/>
                    <a:gd name="connsiteX17" fmla="*/ 588711 w 790081"/>
                    <a:gd name="connsiteY17" fmla="*/ 81883 h 1065891"/>
                    <a:gd name="connsiteX18" fmla="*/ 602315 w 790081"/>
                    <a:gd name="connsiteY18" fmla="*/ 80215 h 1065891"/>
                    <a:gd name="connsiteX19" fmla="*/ 610914 w 790081"/>
                    <a:gd name="connsiteY19" fmla="*/ 81883 h 1065891"/>
                    <a:gd name="connsiteX20" fmla="*/ 597181 w 790081"/>
                    <a:gd name="connsiteY20" fmla="*/ 90482 h 1065891"/>
                    <a:gd name="connsiteX21" fmla="*/ 588711 w 790081"/>
                    <a:gd name="connsiteY21" fmla="*/ 98953 h 1065891"/>
                    <a:gd name="connsiteX22" fmla="*/ 585245 w 790081"/>
                    <a:gd name="connsiteY22" fmla="*/ 105755 h 1065891"/>
                    <a:gd name="connsiteX23" fmla="*/ 595513 w 790081"/>
                    <a:gd name="connsiteY23" fmla="*/ 98953 h 1065891"/>
                    <a:gd name="connsiteX24" fmla="*/ 607449 w 790081"/>
                    <a:gd name="connsiteY24" fmla="*/ 95616 h 1065891"/>
                    <a:gd name="connsiteX25" fmla="*/ 619385 w 790081"/>
                    <a:gd name="connsiteY25" fmla="*/ 92151 h 1065891"/>
                    <a:gd name="connsiteX26" fmla="*/ 629652 w 790081"/>
                    <a:gd name="connsiteY26" fmla="*/ 92151 h 1065891"/>
                    <a:gd name="connsiteX27" fmla="*/ 638123 w 790081"/>
                    <a:gd name="connsiteY27" fmla="*/ 102418 h 1065891"/>
                    <a:gd name="connsiteX28" fmla="*/ 648390 w 790081"/>
                    <a:gd name="connsiteY28" fmla="*/ 109220 h 1065891"/>
                    <a:gd name="connsiteX29" fmla="*/ 651856 w 790081"/>
                    <a:gd name="connsiteY29" fmla="*/ 121156 h 1065891"/>
                    <a:gd name="connsiteX30" fmla="*/ 656989 w 790081"/>
                    <a:gd name="connsiteY30" fmla="*/ 121156 h 1065891"/>
                    <a:gd name="connsiteX31" fmla="*/ 665460 w 790081"/>
                    <a:gd name="connsiteY31" fmla="*/ 129627 h 1065891"/>
                    <a:gd name="connsiteX32" fmla="*/ 675728 w 790081"/>
                    <a:gd name="connsiteY32" fmla="*/ 129627 h 1065891"/>
                    <a:gd name="connsiteX33" fmla="*/ 680861 w 790081"/>
                    <a:gd name="connsiteY33" fmla="*/ 127958 h 1065891"/>
                    <a:gd name="connsiteX34" fmla="*/ 687663 w 790081"/>
                    <a:gd name="connsiteY34" fmla="*/ 138226 h 1065891"/>
                    <a:gd name="connsiteX35" fmla="*/ 692797 w 790081"/>
                    <a:gd name="connsiteY35" fmla="*/ 150162 h 1065891"/>
                    <a:gd name="connsiteX36" fmla="*/ 696262 w 790081"/>
                    <a:gd name="connsiteY36" fmla="*/ 170568 h 1065891"/>
                    <a:gd name="connsiteX37" fmla="*/ 706402 w 790081"/>
                    <a:gd name="connsiteY37" fmla="*/ 174034 h 1065891"/>
                    <a:gd name="connsiteX38" fmla="*/ 718337 w 790081"/>
                    <a:gd name="connsiteY38" fmla="*/ 179167 h 1065891"/>
                    <a:gd name="connsiteX39" fmla="*/ 728605 w 790081"/>
                    <a:gd name="connsiteY39" fmla="*/ 180836 h 1065891"/>
                    <a:gd name="connsiteX40" fmla="*/ 732070 w 790081"/>
                    <a:gd name="connsiteY40" fmla="*/ 196109 h 1065891"/>
                    <a:gd name="connsiteX41" fmla="*/ 738872 w 790081"/>
                    <a:gd name="connsiteY41" fmla="*/ 209841 h 1065891"/>
                    <a:gd name="connsiteX42" fmla="*/ 744006 w 790081"/>
                    <a:gd name="connsiteY42" fmla="*/ 221777 h 1065891"/>
                    <a:gd name="connsiteX43" fmla="*/ 744006 w 790081"/>
                    <a:gd name="connsiteY43" fmla="*/ 247318 h 1065891"/>
                    <a:gd name="connsiteX44" fmla="*/ 742338 w 790081"/>
                    <a:gd name="connsiteY44" fmla="*/ 264387 h 1065891"/>
                    <a:gd name="connsiteX45" fmla="*/ 732070 w 790081"/>
                    <a:gd name="connsiteY45" fmla="*/ 283125 h 1065891"/>
                    <a:gd name="connsiteX46" fmla="*/ 726936 w 790081"/>
                    <a:gd name="connsiteY46" fmla="*/ 303660 h 1065891"/>
                    <a:gd name="connsiteX47" fmla="*/ 726936 w 790081"/>
                    <a:gd name="connsiteY47" fmla="*/ 313799 h 1065891"/>
                    <a:gd name="connsiteX48" fmla="*/ 737204 w 790081"/>
                    <a:gd name="connsiteY48" fmla="*/ 320602 h 1065891"/>
                    <a:gd name="connsiteX49" fmla="*/ 749140 w 790081"/>
                    <a:gd name="connsiteY49" fmla="*/ 330869 h 1065891"/>
                    <a:gd name="connsiteX50" fmla="*/ 750808 w 790081"/>
                    <a:gd name="connsiteY50" fmla="*/ 344474 h 1065891"/>
                    <a:gd name="connsiteX51" fmla="*/ 752477 w 790081"/>
                    <a:gd name="connsiteY51" fmla="*/ 363340 h 1065891"/>
                    <a:gd name="connsiteX52" fmla="*/ 754274 w 790081"/>
                    <a:gd name="connsiteY52" fmla="*/ 382078 h 1065891"/>
                    <a:gd name="connsiteX53" fmla="*/ 757610 w 790081"/>
                    <a:gd name="connsiteY53" fmla="*/ 397351 h 1065891"/>
                    <a:gd name="connsiteX54" fmla="*/ 761076 w 790081"/>
                    <a:gd name="connsiteY54" fmla="*/ 423020 h 1065891"/>
                    <a:gd name="connsiteX55" fmla="*/ 759279 w 790081"/>
                    <a:gd name="connsiteY55" fmla="*/ 438292 h 1065891"/>
                    <a:gd name="connsiteX56" fmla="*/ 761076 w 790081"/>
                    <a:gd name="connsiteY56" fmla="*/ 455362 h 1065891"/>
                    <a:gd name="connsiteX57" fmla="*/ 764413 w 790081"/>
                    <a:gd name="connsiteY57" fmla="*/ 477565 h 1065891"/>
                    <a:gd name="connsiteX58" fmla="*/ 774680 w 790081"/>
                    <a:gd name="connsiteY58" fmla="*/ 491170 h 1065891"/>
                    <a:gd name="connsiteX59" fmla="*/ 783279 w 790081"/>
                    <a:gd name="connsiteY59" fmla="*/ 503106 h 1065891"/>
                    <a:gd name="connsiteX60" fmla="*/ 788284 w 790081"/>
                    <a:gd name="connsiteY60" fmla="*/ 508239 h 1065891"/>
                    <a:gd name="connsiteX61" fmla="*/ 790081 w 790081"/>
                    <a:gd name="connsiteY61" fmla="*/ 515042 h 1065891"/>
                    <a:gd name="connsiteX62" fmla="*/ 788284 w 790081"/>
                    <a:gd name="connsiteY62" fmla="*/ 547512 h 1065891"/>
                    <a:gd name="connsiteX63" fmla="*/ 781482 w 790081"/>
                    <a:gd name="connsiteY63" fmla="*/ 576518 h 1065891"/>
                    <a:gd name="connsiteX64" fmla="*/ 778145 w 790081"/>
                    <a:gd name="connsiteY64" fmla="*/ 586657 h 1065891"/>
                    <a:gd name="connsiteX65" fmla="*/ 776349 w 790081"/>
                    <a:gd name="connsiteY65" fmla="*/ 586657 h 1065891"/>
                    <a:gd name="connsiteX66" fmla="*/ 776349 w 790081"/>
                    <a:gd name="connsiteY66" fmla="*/ 590123 h 1065891"/>
                    <a:gd name="connsiteX67" fmla="*/ 776349 w 790081"/>
                    <a:gd name="connsiteY67" fmla="*/ 588454 h 1065891"/>
                    <a:gd name="connsiteX68" fmla="*/ 766210 w 790081"/>
                    <a:gd name="connsiteY68" fmla="*/ 590123 h 1065891"/>
                    <a:gd name="connsiteX69" fmla="*/ 755942 w 790081"/>
                    <a:gd name="connsiteY69" fmla="*/ 574721 h 1065891"/>
                    <a:gd name="connsiteX70" fmla="*/ 744006 w 790081"/>
                    <a:gd name="connsiteY70" fmla="*/ 554315 h 1065891"/>
                    <a:gd name="connsiteX71" fmla="*/ 728605 w 790081"/>
                    <a:gd name="connsiteY71" fmla="*/ 550850 h 1065891"/>
                    <a:gd name="connsiteX72" fmla="*/ 726936 w 790081"/>
                    <a:gd name="connsiteY72" fmla="*/ 567919 h 1065891"/>
                    <a:gd name="connsiteX73" fmla="*/ 721803 w 790081"/>
                    <a:gd name="connsiteY73" fmla="*/ 586657 h 1065891"/>
                    <a:gd name="connsiteX74" fmla="*/ 703065 w 790081"/>
                    <a:gd name="connsiteY74" fmla="*/ 593459 h 1065891"/>
                    <a:gd name="connsiteX75" fmla="*/ 677396 w 790081"/>
                    <a:gd name="connsiteY75" fmla="*/ 602058 h 1065891"/>
                    <a:gd name="connsiteX76" fmla="*/ 660326 w 790081"/>
                    <a:gd name="connsiteY76" fmla="*/ 608861 h 1065891"/>
                    <a:gd name="connsiteX77" fmla="*/ 648390 w 790081"/>
                    <a:gd name="connsiteY77" fmla="*/ 627599 h 1065891"/>
                    <a:gd name="connsiteX78" fmla="*/ 621182 w 790081"/>
                    <a:gd name="connsiteY78" fmla="*/ 639535 h 1065891"/>
                    <a:gd name="connsiteX79" fmla="*/ 604112 w 790081"/>
                    <a:gd name="connsiteY79" fmla="*/ 644668 h 1065891"/>
                    <a:gd name="connsiteX80" fmla="*/ 592048 w 790081"/>
                    <a:gd name="connsiteY80" fmla="*/ 648134 h 1065891"/>
                    <a:gd name="connsiteX81" fmla="*/ 578443 w 790081"/>
                    <a:gd name="connsiteY81" fmla="*/ 651471 h 1065891"/>
                    <a:gd name="connsiteX82" fmla="*/ 566507 w 790081"/>
                    <a:gd name="connsiteY82" fmla="*/ 658273 h 1065891"/>
                    <a:gd name="connsiteX83" fmla="*/ 561374 w 790081"/>
                    <a:gd name="connsiteY83" fmla="*/ 668540 h 1065891"/>
                    <a:gd name="connsiteX84" fmla="*/ 558037 w 790081"/>
                    <a:gd name="connsiteY84" fmla="*/ 680476 h 1065891"/>
                    <a:gd name="connsiteX85" fmla="*/ 552903 w 790081"/>
                    <a:gd name="connsiteY85" fmla="*/ 680476 h 1065891"/>
                    <a:gd name="connsiteX86" fmla="*/ 547769 w 790081"/>
                    <a:gd name="connsiteY86" fmla="*/ 672005 h 1065891"/>
                    <a:gd name="connsiteX87" fmla="*/ 529031 w 790081"/>
                    <a:gd name="connsiteY87" fmla="*/ 656604 h 1065891"/>
                    <a:gd name="connsiteX88" fmla="*/ 527234 w 790081"/>
                    <a:gd name="connsiteY88" fmla="*/ 661738 h 1065891"/>
                    <a:gd name="connsiteX89" fmla="*/ 525566 w 790081"/>
                    <a:gd name="connsiteY89" fmla="*/ 677139 h 1065891"/>
                    <a:gd name="connsiteX90" fmla="*/ 539170 w 790081"/>
                    <a:gd name="connsiteY90" fmla="*/ 695877 h 1065891"/>
                    <a:gd name="connsiteX91" fmla="*/ 559705 w 790081"/>
                    <a:gd name="connsiteY91" fmla="*/ 704348 h 1065891"/>
                    <a:gd name="connsiteX92" fmla="*/ 561374 w 790081"/>
                    <a:gd name="connsiteY92" fmla="*/ 724883 h 1065891"/>
                    <a:gd name="connsiteX93" fmla="*/ 559705 w 790081"/>
                    <a:gd name="connsiteY93" fmla="*/ 755557 h 1065891"/>
                    <a:gd name="connsiteX94" fmla="*/ 576775 w 790081"/>
                    <a:gd name="connsiteY94" fmla="*/ 777760 h 1065891"/>
                    <a:gd name="connsiteX95" fmla="*/ 621182 w 790081"/>
                    <a:gd name="connsiteY95" fmla="*/ 816905 h 1065891"/>
                    <a:gd name="connsiteX96" fmla="*/ 638123 w 790081"/>
                    <a:gd name="connsiteY96" fmla="*/ 837440 h 1065891"/>
                    <a:gd name="connsiteX97" fmla="*/ 651856 w 790081"/>
                    <a:gd name="connsiteY97" fmla="*/ 852713 h 1065891"/>
                    <a:gd name="connsiteX98" fmla="*/ 679193 w 790081"/>
                    <a:gd name="connsiteY98" fmla="*/ 873248 h 1065891"/>
                    <a:gd name="connsiteX99" fmla="*/ 687663 w 790081"/>
                    <a:gd name="connsiteY99" fmla="*/ 883387 h 1065891"/>
                    <a:gd name="connsiteX100" fmla="*/ 684198 w 790081"/>
                    <a:gd name="connsiteY100" fmla="*/ 897120 h 1065891"/>
                    <a:gd name="connsiteX101" fmla="*/ 672262 w 790081"/>
                    <a:gd name="connsiteY101" fmla="*/ 902125 h 1065891"/>
                    <a:gd name="connsiteX102" fmla="*/ 656989 w 790081"/>
                    <a:gd name="connsiteY102" fmla="*/ 909055 h 1065891"/>
                    <a:gd name="connsiteX103" fmla="*/ 648390 w 790081"/>
                    <a:gd name="connsiteY103" fmla="*/ 920991 h 1065891"/>
                    <a:gd name="connsiteX104" fmla="*/ 641588 w 790081"/>
                    <a:gd name="connsiteY104" fmla="*/ 938061 h 1065891"/>
                    <a:gd name="connsiteX105" fmla="*/ 604112 w 790081"/>
                    <a:gd name="connsiteY105" fmla="*/ 953334 h 1065891"/>
                    <a:gd name="connsiteX106" fmla="*/ 595513 w 790081"/>
                    <a:gd name="connsiteY106" fmla="*/ 972072 h 1065891"/>
                    <a:gd name="connsiteX107" fmla="*/ 595513 w 790081"/>
                    <a:gd name="connsiteY107" fmla="*/ 999409 h 1065891"/>
                    <a:gd name="connsiteX108" fmla="*/ 607449 w 790081"/>
                    <a:gd name="connsiteY108" fmla="*/ 1028415 h 1065891"/>
                    <a:gd name="connsiteX109" fmla="*/ 607449 w 790081"/>
                    <a:gd name="connsiteY109" fmla="*/ 1042019 h 1065891"/>
                    <a:gd name="connsiteX110" fmla="*/ 593844 w 790081"/>
                    <a:gd name="connsiteY110" fmla="*/ 1047153 h 1065891"/>
                    <a:gd name="connsiteX111" fmla="*/ 585245 w 790081"/>
                    <a:gd name="connsiteY111" fmla="*/ 1033548 h 1065891"/>
                    <a:gd name="connsiteX112" fmla="*/ 561374 w 790081"/>
                    <a:gd name="connsiteY112" fmla="*/ 1031752 h 1065891"/>
                    <a:gd name="connsiteX113" fmla="*/ 540967 w 790081"/>
                    <a:gd name="connsiteY113" fmla="*/ 1024950 h 1065891"/>
                    <a:gd name="connsiteX114" fmla="*/ 534036 w 790081"/>
                    <a:gd name="connsiteY114" fmla="*/ 1033548 h 1065891"/>
                    <a:gd name="connsiteX115" fmla="*/ 516967 w 790081"/>
                    <a:gd name="connsiteY115" fmla="*/ 1035217 h 1065891"/>
                    <a:gd name="connsiteX116" fmla="*/ 496560 w 790081"/>
                    <a:gd name="connsiteY116" fmla="*/ 1036885 h 1065891"/>
                    <a:gd name="connsiteX117" fmla="*/ 477822 w 790081"/>
                    <a:gd name="connsiteY117" fmla="*/ 1038554 h 1065891"/>
                    <a:gd name="connsiteX118" fmla="*/ 460753 w 790081"/>
                    <a:gd name="connsiteY118" fmla="*/ 1048821 h 1065891"/>
                    <a:gd name="connsiteX119" fmla="*/ 441886 w 790081"/>
                    <a:gd name="connsiteY119" fmla="*/ 1059089 h 1065891"/>
                    <a:gd name="connsiteX120" fmla="*/ 418014 w 790081"/>
                    <a:gd name="connsiteY120" fmla="*/ 1057420 h 1065891"/>
                    <a:gd name="connsiteX121" fmla="*/ 397608 w 790081"/>
                    <a:gd name="connsiteY121" fmla="*/ 1042019 h 1065891"/>
                    <a:gd name="connsiteX122" fmla="*/ 377073 w 790081"/>
                    <a:gd name="connsiteY122" fmla="*/ 1038554 h 1065891"/>
                    <a:gd name="connsiteX123" fmla="*/ 363468 w 790081"/>
                    <a:gd name="connsiteY123" fmla="*/ 1050490 h 1065891"/>
                    <a:gd name="connsiteX124" fmla="*/ 358334 w 790081"/>
                    <a:gd name="connsiteY124" fmla="*/ 1060757 h 1065891"/>
                    <a:gd name="connsiteX125" fmla="*/ 348067 w 790081"/>
                    <a:gd name="connsiteY125" fmla="*/ 1065891 h 1065891"/>
                    <a:gd name="connsiteX126" fmla="*/ 332794 w 790081"/>
                    <a:gd name="connsiteY126" fmla="*/ 1055623 h 1065891"/>
                    <a:gd name="connsiteX127" fmla="*/ 324195 w 790081"/>
                    <a:gd name="connsiteY127" fmla="*/ 1040351 h 1065891"/>
                    <a:gd name="connsiteX128" fmla="*/ 310591 w 790081"/>
                    <a:gd name="connsiteY128" fmla="*/ 1035217 h 1065891"/>
                    <a:gd name="connsiteX129" fmla="*/ 293521 w 790081"/>
                    <a:gd name="connsiteY129" fmla="*/ 1035217 h 1065891"/>
                    <a:gd name="connsiteX130" fmla="*/ 274783 w 790081"/>
                    <a:gd name="connsiteY130" fmla="*/ 1042019 h 1065891"/>
                    <a:gd name="connsiteX131" fmla="*/ 264516 w 790081"/>
                    <a:gd name="connsiteY131" fmla="*/ 1035217 h 1065891"/>
                    <a:gd name="connsiteX132" fmla="*/ 245649 w 790081"/>
                    <a:gd name="connsiteY132" fmla="*/ 1024950 h 1065891"/>
                    <a:gd name="connsiteX133" fmla="*/ 228708 w 790081"/>
                    <a:gd name="connsiteY133" fmla="*/ 1016479 h 1065891"/>
                    <a:gd name="connsiteX134" fmla="*/ 211638 w 790081"/>
                    <a:gd name="connsiteY134" fmla="*/ 1011345 h 1065891"/>
                    <a:gd name="connsiteX135" fmla="*/ 167231 w 790081"/>
                    <a:gd name="connsiteY135" fmla="*/ 1016479 h 1065891"/>
                    <a:gd name="connsiteX136" fmla="*/ 145028 w 790081"/>
                    <a:gd name="connsiteY136" fmla="*/ 1016479 h 1065891"/>
                    <a:gd name="connsiteX137" fmla="*/ 121156 w 790081"/>
                    <a:gd name="connsiteY137" fmla="*/ 1016479 h 1065891"/>
                    <a:gd name="connsiteX138" fmla="*/ 105755 w 790081"/>
                    <a:gd name="connsiteY138" fmla="*/ 1018147 h 1065891"/>
                    <a:gd name="connsiteX139" fmla="*/ 95487 w 790081"/>
                    <a:gd name="connsiteY139" fmla="*/ 1006211 h 1065891"/>
                    <a:gd name="connsiteX140" fmla="*/ 92151 w 790081"/>
                    <a:gd name="connsiteY140" fmla="*/ 1001078 h 1065891"/>
                    <a:gd name="connsiteX141" fmla="*/ 90482 w 790081"/>
                    <a:gd name="connsiteY141" fmla="*/ 984008 h 1065891"/>
                    <a:gd name="connsiteX142" fmla="*/ 92151 w 790081"/>
                    <a:gd name="connsiteY142" fmla="*/ 961933 h 1065891"/>
                    <a:gd name="connsiteX143" fmla="*/ 97284 w 790081"/>
                    <a:gd name="connsiteY143" fmla="*/ 936264 h 1065891"/>
                    <a:gd name="connsiteX144" fmla="*/ 116022 w 790081"/>
                    <a:gd name="connsiteY144" fmla="*/ 897120 h 1065891"/>
                    <a:gd name="connsiteX145" fmla="*/ 122825 w 790081"/>
                    <a:gd name="connsiteY145" fmla="*/ 876585 h 1065891"/>
                    <a:gd name="connsiteX146" fmla="*/ 139894 w 790081"/>
                    <a:gd name="connsiteY146" fmla="*/ 857847 h 1065891"/>
                    <a:gd name="connsiteX147" fmla="*/ 156964 w 790081"/>
                    <a:gd name="connsiteY147" fmla="*/ 840777 h 1065891"/>
                    <a:gd name="connsiteX148" fmla="*/ 160429 w 790081"/>
                    <a:gd name="connsiteY148" fmla="*/ 822039 h 1065891"/>
                    <a:gd name="connsiteX149" fmla="*/ 139894 w 790081"/>
                    <a:gd name="connsiteY149" fmla="*/ 810103 h 1065891"/>
                    <a:gd name="connsiteX150" fmla="*/ 116022 w 790081"/>
                    <a:gd name="connsiteY150" fmla="*/ 799835 h 1065891"/>
                    <a:gd name="connsiteX151" fmla="*/ 75081 w 790081"/>
                    <a:gd name="connsiteY151" fmla="*/ 782766 h 1065891"/>
                    <a:gd name="connsiteX152" fmla="*/ 61477 w 790081"/>
                    <a:gd name="connsiteY152" fmla="*/ 777760 h 1065891"/>
                    <a:gd name="connsiteX153" fmla="*/ 42610 w 790081"/>
                    <a:gd name="connsiteY153" fmla="*/ 775964 h 1065891"/>
                    <a:gd name="connsiteX154" fmla="*/ 35808 w 790081"/>
                    <a:gd name="connsiteY154" fmla="*/ 757225 h 1065891"/>
                    <a:gd name="connsiteX155" fmla="*/ 25540 w 790081"/>
                    <a:gd name="connsiteY155" fmla="*/ 743621 h 1065891"/>
                    <a:gd name="connsiteX156" fmla="*/ 17070 w 790081"/>
                    <a:gd name="connsiteY156" fmla="*/ 733354 h 1065891"/>
                    <a:gd name="connsiteX157" fmla="*/ 6802 w 790081"/>
                    <a:gd name="connsiteY157" fmla="*/ 721418 h 1065891"/>
                    <a:gd name="connsiteX158" fmla="*/ 6802 w 790081"/>
                    <a:gd name="connsiteY158" fmla="*/ 723086 h 1065891"/>
                    <a:gd name="connsiteX159" fmla="*/ 15401 w 790081"/>
                    <a:gd name="connsiteY159" fmla="*/ 712947 h 1065891"/>
                    <a:gd name="connsiteX160" fmla="*/ 15401 w 790081"/>
                    <a:gd name="connsiteY160" fmla="*/ 694080 h 1065891"/>
                    <a:gd name="connsiteX161" fmla="*/ 11936 w 790081"/>
                    <a:gd name="connsiteY161" fmla="*/ 680476 h 1065891"/>
                    <a:gd name="connsiteX162" fmla="*/ 5134 w 790081"/>
                    <a:gd name="connsiteY162" fmla="*/ 668540 h 1065891"/>
                    <a:gd name="connsiteX163" fmla="*/ 6802 w 790081"/>
                    <a:gd name="connsiteY163" fmla="*/ 656604 h 1065891"/>
                    <a:gd name="connsiteX164" fmla="*/ 11936 w 790081"/>
                    <a:gd name="connsiteY164" fmla="*/ 644668 h 1065891"/>
                    <a:gd name="connsiteX165" fmla="*/ 0 w 790081"/>
                    <a:gd name="connsiteY165" fmla="*/ 634401 h 1065891"/>
                    <a:gd name="connsiteX166" fmla="*/ 0 w 790081"/>
                    <a:gd name="connsiteY166" fmla="*/ 636198 h 1065891"/>
                    <a:gd name="connsiteX167" fmla="*/ 20407 w 790081"/>
                    <a:gd name="connsiteY167" fmla="*/ 610529 h 1065891"/>
                    <a:gd name="connsiteX168" fmla="*/ 22204 w 790081"/>
                    <a:gd name="connsiteY168" fmla="*/ 598593 h 1065891"/>
                    <a:gd name="connsiteX169" fmla="*/ 15401 w 790081"/>
                    <a:gd name="connsiteY169" fmla="*/ 581524 h 1065891"/>
                    <a:gd name="connsiteX170" fmla="*/ 15401 w 790081"/>
                    <a:gd name="connsiteY170" fmla="*/ 567919 h 1065891"/>
                    <a:gd name="connsiteX171" fmla="*/ 15401 w 790081"/>
                    <a:gd name="connsiteY171" fmla="*/ 566251 h 1065891"/>
                    <a:gd name="connsiteX172" fmla="*/ 6802 w 790081"/>
                    <a:gd name="connsiteY172" fmla="*/ 554315 h 1065891"/>
                    <a:gd name="connsiteX173" fmla="*/ 8471 w 790081"/>
                    <a:gd name="connsiteY173" fmla="*/ 544047 h 1065891"/>
                    <a:gd name="connsiteX174" fmla="*/ 6802 w 790081"/>
                    <a:gd name="connsiteY174" fmla="*/ 532111 h 1065891"/>
                    <a:gd name="connsiteX175" fmla="*/ 5134 w 790081"/>
                    <a:gd name="connsiteY175" fmla="*/ 516838 h 1065891"/>
                    <a:gd name="connsiteX176" fmla="*/ 6802 w 790081"/>
                    <a:gd name="connsiteY176" fmla="*/ 504903 h 1065891"/>
                    <a:gd name="connsiteX177" fmla="*/ 18738 w 790081"/>
                    <a:gd name="connsiteY177" fmla="*/ 492967 h 1065891"/>
                    <a:gd name="connsiteX178" fmla="*/ 22204 w 790081"/>
                    <a:gd name="connsiteY178" fmla="*/ 463961 h 1065891"/>
                    <a:gd name="connsiteX179" fmla="*/ 27337 w 790081"/>
                    <a:gd name="connsiteY179" fmla="*/ 445095 h 1065891"/>
                    <a:gd name="connsiteX180" fmla="*/ 27337 w 790081"/>
                    <a:gd name="connsiteY180" fmla="*/ 429822 h 1065891"/>
                    <a:gd name="connsiteX181" fmla="*/ 23872 w 790081"/>
                    <a:gd name="connsiteY181" fmla="*/ 404281 h 1065891"/>
                    <a:gd name="connsiteX182" fmla="*/ 27337 w 790081"/>
                    <a:gd name="connsiteY182" fmla="*/ 390549 h 1065891"/>
                    <a:gd name="connsiteX183" fmla="*/ 42610 w 790081"/>
                    <a:gd name="connsiteY183" fmla="*/ 394014 h 1065891"/>
                    <a:gd name="connsiteX184" fmla="*/ 61477 w 790081"/>
                    <a:gd name="connsiteY184" fmla="*/ 404281 h 1065891"/>
                    <a:gd name="connsiteX185" fmla="*/ 73412 w 790081"/>
                    <a:gd name="connsiteY185" fmla="*/ 402485 h 1065891"/>
                    <a:gd name="connsiteX186" fmla="*/ 83552 w 790081"/>
                    <a:gd name="connsiteY186" fmla="*/ 387212 h 1065891"/>
                    <a:gd name="connsiteX187" fmla="*/ 88685 w 790081"/>
                    <a:gd name="connsiteY187" fmla="*/ 370142 h 1065891"/>
                    <a:gd name="connsiteX188" fmla="*/ 104086 w 790081"/>
                    <a:gd name="connsiteY188" fmla="*/ 361543 h 1065891"/>
                    <a:gd name="connsiteX189" fmla="*/ 117691 w 790081"/>
                    <a:gd name="connsiteY189" fmla="*/ 346270 h 1065891"/>
                    <a:gd name="connsiteX190" fmla="*/ 122825 w 790081"/>
                    <a:gd name="connsiteY190" fmla="*/ 330869 h 1065891"/>
                    <a:gd name="connsiteX191" fmla="*/ 95487 w 790081"/>
                    <a:gd name="connsiteY191" fmla="*/ 313799 h 1065891"/>
                    <a:gd name="connsiteX192" fmla="*/ 93819 w 790081"/>
                    <a:gd name="connsiteY192" fmla="*/ 298527 h 1065891"/>
                    <a:gd name="connsiteX193" fmla="*/ 102418 w 790081"/>
                    <a:gd name="connsiteY193" fmla="*/ 295061 h 1065891"/>
                    <a:gd name="connsiteX194" fmla="*/ 119488 w 790081"/>
                    <a:gd name="connsiteY194" fmla="*/ 284794 h 1065891"/>
                    <a:gd name="connsiteX195" fmla="*/ 122825 w 790081"/>
                    <a:gd name="connsiteY195" fmla="*/ 269521 h 1065891"/>
                    <a:gd name="connsiteX196" fmla="*/ 129627 w 790081"/>
                    <a:gd name="connsiteY196" fmla="*/ 254120 h 1065891"/>
                    <a:gd name="connsiteX197" fmla="*/ 134760 w 790081"/>
                    <a:gd name="connsiteY197" fmla="*/ 237050 h 1065891"/>
                    <a:gd name="connsiteX198" fmla="*/ 139894 w 790081"/>
                    <a:gd name="connsiteY198" fmla="*/ 223446 h 1065891"/>
                    <a:gd name="connsiteX199" fmla="*/ 141563 w 790081"/>
                    <a:gd name="connsiteY199" fmla="*/ 216644 h 1065891"/>
                    <a:gd name="connsiteX200" fmla="*/ 165563 w 790081"/>
                    <a:gd name="connsiteY200" fmla="*/ 214975 h 1065891"/>
                    <a:gd name="connsiteX201" fmla="*/ 172365 w 790081"/>
                    <a:gd name="connsiteY201" fmla="*/ 228580 h 1065891"/>
                    <a:gd name="connsiteX202" fmla="*/ 175702 w 790081"/>
                    <a:gd name="connsiteY202" fmla="*/ 230248 h 1065891"/>
                    <a:gd name="connsiteX203" fmla="*/ 172365 w 790081"/>
                    <a:gd name="connsiteY203" fmla="*/ 214975 h 1065891"/>
                    <a:gd name="connsiteX204" fmla="*/ 165563 w 790081"/>
                    <a:gd name="connsiteY204" fmla="*/ 208173 h 1065891"/>
                    <a:gd name="connsiteX205" fmla="*/ 158632 w 790081"/>
                    <a:gd name="connsiteY205" fmla="*/ 201242 h 1065891"/>
                    <a:gd name="connsiteX206" fmla="*/ 150162 w 790081"/>
                    <a:gd name="connsiteY206" fmla="*/ 197906 h 1065891"/>
                    <a:gd name="connsiteX207" fmla="*/ 143359 w 790081"/>
                    <a:gd name="connsiteY207" fmla="*/ 194440 h 1065891"/>
                    <a:gd name="connsiteX208" fmla="*/ 141563 w 790081"/>
                    <a:gd name="connsiteY208" fmla="*/ 191103 h 1065891"/>
                    <a:gd name="connsiteX209" fmla="*/ 148493 w 790081"/>
                    <a:gd name="connsiteY209" fmla="*/ 179167 h 1065891"/>
                    <a:gd name="connsiteX210" fmla="*/ 155295 w 790081"/>
                    <a:gd name="connsiteY210" fmla="*/ 174034 h 1065891"/>
                    <a:gd name="connsiteX211" fmla="*/ 160429 w 790081"/>
                    <a:gd name="connsiteY211" fmla="*/ 162098 h 1065891"/>
                    <a:gd name="connsiteX212" fmla="*/ 177499 w 790081"/>
                    <a:gd name="connsiteY212" fmla="*/ 160301 h 1065891"/>
                    <a:gd name="connsiteX213" fmla="*/ 203039 w 790081"/>
                    <a:gd name="connsiteY213" fmla="*/ 160301 h 1065891"/>
                    <a:gd name="connsiteX214" fmla="*/ 226911 w 790081"/>
                    <a:gd name="connsiteY214" fmla="*/ 167231 h 1065891"/>
                    <a:gd name="connsiteX215" fmla="*/ 232045 w 790081"/>
                    <a:gd name="connsiteY215" fmla="*/ 182504 h 1065891"/>
                    <a:gd name="connsiteX216" fmla="*/ 233713 w 790081"/>
                    <a:gd name="connsiteY216" fmla="*/ 201242 h 1065891"/>
                    <a:gd name="connsiteX217" fmla="*/ 243981 w 790081"/>
                    <a:gd name="connsiteY217" fmla="*/ 201242 h 1065891"/>
                    <a:gd name="connsiteX218" fmla="*/ 245649 w 790081"/>
                    <a:gd name="connsiteY218" fmla="*/ 185969 h 1065891"/>
                    <a:gd name="connsiteX219" fmla="*/ 257713 w 790081"/>
                    <a:gd name="connsiteY219" fmla="*/ 189306 h 1065891"/>
                    <a:gd name="connsiteX220" fmla="*/ 264516 w 790081"/>
                    <a:gd name="connsiteY220" fmla="*/ 209841 h 1065891"/>
                    <a:gd name="connsiteX221" fmla="*/ 271318 w 790081"/>
                    <a:gd name="connsiteY221" fmla="*/ 221777 h 1065891"/>
                    <a:gd name="connsiteX222" fmla="*/ 264516 w 790081"/>
                    <a:gd name="connsiteY222" fmla="*/ 189306 h 1065891"/>
                    <a:gd name="connsiteX223" fmla="*/ 266184 w 790081"/>
                    <a:gd name="connsiteY223" fmla="*/ 179167 h 1065891"/>
                    <a:gd name="connsiteX224" fmla="*/ 267853 w 790081"/>
                    <a:gd name="connsiteY224" fmla="*/ 162098 h 1065891"/>
                    <a:gd name="connsiteX225" fmla="*/ 271318 w 790081"/>
                    <a:gd name="connsiteY225" fmla="*/ 155295 h 1065891"/>
                    <a:gd name="connsiteX226" fmla="*/ 278120 w 790081"/>
                    <a:gd name="connsiteY226" fmla="*/ 146696 h 1065891"/>
                    <a:gd name="connsiteX227" fmla="*/ 286719 w 790081"/>
                    <a:gd name="connsiteY227" fmla="*/ 148365 h 1065891"/>
                    <a:gd name="connsiteX228" fmla="*/ 312259 w 790081"/>
                    <a:gd name="connsiteY228" fmla="*/ 148365 h 1065891"/>
                    <a:gd name="connsiteX229" fmla="*/ 315725 w 790081"/>
                    <a:gd name="connsiteY229" fmla="*/ 145028 h 1065891"/>
                    <a:gd name="connsiteX230" fmla="*/ 305457 w 790081"/>
                    <a:gd name="connsiteY230" fmla="*/ 138226 h 1065891"/>
                    <a:gd name="connsiteX231" fmla="*/ 295190 w 790081"/>
                    <a:gd name="connsiteY231" fmla="*/ 129627 h 1065891"/>
                    <a:gd name="connsiteX232" fmla="*/ 298655 w 790081"/>
                    <a:gd name="connsiteY232" fmla="*/ 117691 h 1065891"/>
                    <a:gd name="connsiteX233" fmla="*/ 305457 w 790081"/>
                    <a:gd name="connsiteY233" fmla="*/ 117691 h 1065891"/>
                    <a:gd name="connsiteX234" fmla="*/ 307126 w 790081"/>
                    <a:gd name="connsiteY234" fmla="*/ 110889 h 1065891"/>
                    <a:gd name="connsiteX235" fmla="*/ 300323 w 790081"/>
                    <a:gd name="connsiteY235" fmla="*/ 104086 h 1065891"/>
                    <a:gd name="connsiteX236" fmla="*/ 296858 w 790081"/>
                    <a:gd name="connsiteY236" fmla="*/ 95616 h 1065891"/>
                    <a:gd name="connsiteX237" fmla="*/ 300323 w 790081"/>
                    <a:gd name="connsiteY237" fmla="*/ 87017 h 1065891"/>
                    <a:gd name="connsiteX238" fmla="*/ 293521 w 790081"/>
                    <a:gd name="connsiteY238" fmla="*/ 80215 h 1065891"/>
                    <a:gd name="connsiteX239" fmla="*/ 284922 w 790081"/>
                    <a:gd name="connsiteY239" fmla="*/ 80215 h 1065891"/>
                    <a:gd name="connsiteX240" fmla="*/ 291724 w 790081"/>
                    <a:gd name="connsiteY240" fmla="*/ 73412 h 1065891"/>
                    <a:gd name="connsiteX241" fmla="*/ 293521 w 790081"/>
                    <a:gd name="connsiteY241" fmla="*/ 68279 h 1065891"/>
                    <a:gd name="connsiteX242" fmla="*/ 303789 w 790081"/>
                    <a:gd name="connsiteY242" fmla="*/ 63145 h 1065891"/>
                    <a:gd name="connsiteX243" fmla="*/ 313928 w 790081"/>
                    <a:gd name="connsiteY243" fmla="*/ 58011 h 1065891"/>
                    <a:gd name="connsiteX244" fmla="*/ 310591 w 790081"/>
                    <a:gd name="connsiteY244" fmla="*/ 47744 h 1065891"/>
                    <a:gd name="connsiteX245" fmla="*/ 301992 w 790081"/>
                    <a:gd name="connsiteY245" fmla="*/ 35808 h 1065891"/>
                    <a:gd name="connsiteX246" fmla="*/ 296858 w 790081"/>
                    <a:gd name="connsiteY246" fmla="*/ 23872 h 1065891"/>
                    <a:gd name="connsiteX247" fmla="*/ 291724 w 790081"/>
                    <a:gd name="connsiteY247" fmla="*/ 13733 h 1065891"/>
                    <a:gd name="connsiteX248" fmla="*/ 293521 w 790081"/>
                    <a:gd name="connsiteY248" fmla="*/ 6931 h 1065891"/>
                    <a:gd name="connsiteX249" fmla="*/ 295190 w 790081"/>
                    <a:gd name="connsiteY249" fmla="*/ 0 h 1065891"/>
                    <a:gd name="connsiteX250" fmla="*/ 307126 w 790081"/>
                    <a:gd name="connsiteY250" fmla="*/ 0 h 1065891"/>
                    <a:gd name="connsiteX251" fmla="*/ 339596 w 790081"/>
                    <a:gd name="connsiteY251" fmla="*/ 11936 h 1065891"/>
                    <a:gd name="connsiteX252" fmla="*/ 349864 w 790081"/>
                    <a:gd name="connsiteY252" fmla="*/ 6931 h 1065891"/>
                    <a:gd name="connsiteX253" fmla="*/ 360003 w 790081"/>
                    <a:gd name="connsiteY253" fmla="*/ 6931 h 1065891"/>
                    <a:gd name="connsiteX254" fmla="*/ 353201 w 790081"/>
                    <a:gd name="connsiteY254" fmla="*/ 6931 h 1065891"/>
                    <a:gd name="connsiteX255" fmla="*/ 351532 w 790081"/>
                    <a:gd name="connsiteY255" fmla="*/ 13733 h 1065891"/>
                    <a:gd name="connsiteX256" fmla="*/ 361800 w 790081"/>
                    <a:gd name="connsiteY256" fmla="*/ 13733 h 1065891"/>
                    <a:gd name="connsiteX257" fmla="*/ 373736 w 790081"/>
                    <a:gd name="connsiteY257" fmla="*/ 18866 h 1065891"/>
                    <a:gd name="connsiteX258" fmla="*/ 383875 w 790081"/>
                    <a:gd name="connsiteY258" fmla="*/ 23872 h 1065891"/>
                    <a:gd name="connsiteX259" fmla="*/ 390805 w 790081"/>
                    <a:gd name="connsiteY259" fmla="*/ 40942 h 1065891"/>
                    <a:gd name="connsiteX260" fmla="*/ 389009 w 790081"/>
                    <a:gd name="connsiteY260" fmla="*/ 52878 h 1065891"/>
                    <a:gd name="connsiteX261" fmla="*/ 380538 w 790081"/>
                    <a:gd name="connsiteY261" fmla="*/ 63145 h 1065891"/>
                    <a:gd name="connsiteX262" fmla="*/ 383875 w 790081"/>
                    <a:gd name="connsiteY262" fmla="*/ 69947 h 1065891"/>
                    <a:gd name="connsiteX263" fmla="*/ 395811 w 790081"/>
                    <a:gd name="connsiteY263" fmla="*/ 71744 h 1065891"/>
                    <a:gd name="connsiteX264" fmla="*/ 395811 w 790081"/>
                    <a:gd name="connsiteY264" fmla="*/ 80215 h 1065891"/>
                    <a:gd name="connsiteX265" fmla="*/ 404410 w 790081"/>
                    <a:gd name="connsiteY265" fmla="*/ 81883 h 1065891"/>
                    <a:gd name="connsiteX266" fmla="*/ 411212 w 790081"/>
                    <a:gd name="connsiteY266" fmla="*/ 73412 h 1065891"/>
                    <a:gd name="connsiteX267" fmla="*/ 428282 w 790081"/>
                    <a:gd name="connsiteY267" fmla="*/ 81883 h 1065891"/>
                    <a:gd name="connsiteX268" fmla="*/ 435084 w 790081"/>
                    <a:gd name="connsiteY268" fmla="*/ 92151 h 1065891"/>
                    <a:gd name="connsiteX269" fmla="*/ 443683 w 790081"/>
                    <a:gd name="connsiteY269" fmla="*/ 92151 h 1065891"/>
                    <a:gd name="connsiteX270" fmla="*/ 460753 w 790081"/>
                    <a:gd name="connsiteY270" fmla="*/ 90482 h 1065891"/>
                    <a:gd name="connsiteX271" fmla="*/ 469223 w 790081"/>
                    <a:gd name="connsiteY271" fmla="*/ 85348 h 1065891"/>
                    <a:gd name="connsiteX272" fmla="*/ 474357 w 790081"/>
                    <a:gd name="connsiteY272" fmla="*/ 90482 h 1065891"/>
                    <a:gd name="connsiteX273" fmla="*/ 474357 w 790081"/>
                    <a:gd name="connsiteY273" fmla="*/ 104086 h 1065891"/>
                    <a:gd name="connsiteX274" fmla="*/ 465886 w 790081"/>
                    <a:gd name="connsiteY274" fmla="*/ 114354 h 1065891"/>
                    <a:gd name="connsiteX275" fmla="*/ 453950 w 790081"/>
                    <a:gd name="connsiteY275" fmla="*/ 121156 h 1065891"/>
                    <a:gd name="connsiteX276" fmla="*/ 447020 w 790081"/>
                    <a:gd name="connsiteY276" fmla="*/ 134760 h 1065891"/>
                    <a:gd name="connsiteX277" fmla="*/ 450485 w 790081"/>
                    <a:gd name="connsiteY277" fmla="*/ 143360 h 106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790081" h="1065891">
                      <a:moveTo>
                        <a:pt x="450485" y="143360"/>
                      </a:moveTo>
                      <a:lnTo>
                        <a:pt x="452154" y="151830"/>
                      </a:lnTo>
                      <a:lnTo>
                        <a:pt x="460753" y="146696"/>
                      </a:lnTo>
                      <a:lnTo>
                        <a:pt x="474357" y="139894"/>
                      </a:lnTo>
                      <a:lnTo>
                        <a:pt x="482956" y="143360"/>
                      </a:lnTo>
                      <a:lnTo>
                        <a:pt x="491427" y="146696"/>
                      </a:lnTo>
                      <a:lnTo>
                        <a:pt x="505031" y="146696"/>
                      </a:lnTo>
                      <a:lnTo>
                        <a:pt x="501694" y="138226"/>
                      </a:lnTo>
                      <a:lnTo>
                        <a:pt x="505031" y="136429"/>
                      </a:lnTo>
                      <a:lnTo>
                        <a:pt x="511961" y="131424"/>
                      </a:lnTo>
                      <a:lnTo>
                        <a:pt x="523897" y="121156"/>
                      </a:lnTo>
                      <a:lnTo>
                        <a:pt x="540967" y="116022"/>
                      </a:lnTo>
                      <a:lnTo>
                        <a:pt x="554571" y="114354"/>
                      </a:lnTo>
                      <a:lnTo>
                        <a:pt x="554571" y="124493"/>
                      </a:lnTo>
                      <a:lnTo>
                        <a:pt x="559705" y="121156"/>
                      </a:lnTo>
                      <a:lnTo>
                        <a:pt x="568176" y="105755"/>
                      </a:lnTo>
                      <a:lnTo>
                        <a:pt x="576775" y="95616"/>
                      </a:lnTo>
                      <a:lnTo>
                        <a:pt x="588711" y="81883"/>
                      </a:lnTo>
                      <a:lnTo>
                        <a:pt x="602315" y="80215"/>
                      </a:lnTo>
                      <a:lnTo>
                        <a:pt x="610914" y="81883"/>
                      </a:lnTo>
                      <a:lnTo>
                        <a:pt x="597181" y="90482"/>
                      </a:lnTo>
                      <a:lnTo>
                        <a:pt x="588711" y="98953"/>
                      </a:lnTo>
                      <a:lnTo>
                        <a:pt x="585245" y="105755"/>
                      </a:lnTo>
                      <a:lnTo>
                        <a:pt x="595513" y="98953"/>
                      </a:lnTo>
                      <a:lnTo>
                        <a:pt x="607449" y="95616"/>
                      </a:lnTo>
                      <a:lnTo>
                        <a:pt x="619385" y="92151"/>
                      </a:lnTo>
                      <a:lnTo>
                        <a:pt x="629652" y="92151"/>
                      </a:lnTo>
                      <a:lnTo>
                        <a:pt x="638123" y="102418"/>
                      </a:lnTo>
                      <a:lnTo>
                        <a:pt x="648390" y="109220"/>
                      </a:lnTo>
                      <a:lnTo>
                        <a:pt x="651856" y="121156"/>
                      </a:lnTo>
                      <a:lnTo>
                        <a:pt x="656989" y="121156"/>
                      </a:lnTo>
                      <a:lnTo>
                        <a:pt x="665460" y="129627"/>
                      </a:lnTo>
                      <a:lnTo>
                        <a:pt x="675728" y="129627"/>
                      </a:lnTo>
                      <a:lnTo>
                        <a:pt x="680861" y="127958"/>
                      </a:lnTo>
                      <a:lnTo>
                        <a:pt x="687663" y="138226"/>
                      </a:lnTo>
                      <a:lnTo>
                        <a:pt x="692797" y="150162"/>
                      </a:lnTo>
                      <a:lnTo>
                        <a:pt x="696262" y="170568"/>
                      </a:lnTo>
                      <a:lnTo>
                        <a:pt x="706402" y="174034"/>
                      </a:lnTo>
                      <a:lnTo>
                        <a:pt x="718337" y="179167"/>
                      </a:lnTo>
                      <a:lnTo>
                        <a:pt x="728605" y="180836"/>
                      </a:lnTo>
                      <a:lnTo>
                        <a:pt x="732070" y="196109"/>
                      </a:lnTo>
                      <a:lnTo>
                        <a:pt x="738872" y="209841"/>
                      </a:lnTo>
                      <a:lnTo>
                        <a:pt x="744006" y="221777"/>
                      </a:lnTo>
                      <a:lnTo>
                        <a:pt x="744006" y="247318"/>
                      </a:lnTo>
                      <a:lnTo>
                        <a:pt x="742338" y="264387"/>
                      </a:lnTo>
                      <a:lnTo>
                        <a:pt x="732070" y="283125"/>
                      </a:lnTo>
                      <a:lnTo>
                        <a:pt x="726936" y="303660"/>
                      </a:lnTo>
                      <a:lnTo>
                        <a:pt x="726936" y="313799"/>
                      </a:lnTo>
                      <a:lnTo>
                        <a:pt x="737204" y="320602"/>
                      </a:lnTo>
                      <a:lnTo>
                        <a:pt x="749140" y="330869"/>
                      </a:lnTo>
                      <a:lnTo>
                        <a:pt x="750808" y="344474"/>
                      </a:lnTo>
                      <a:lnTo>
                        <a:pt x="752477" y="363340"/>
                      </a:lnTo>
                      <a:lnTo>
                        <a:pt x="754274" y="382078"/>
                      </a:lnTo>
                      <a:lnTo>
                        <a:pt x="757610" y="397351"/>
                      </a:lnTo>
                      <a:lnTo>
                        <a:pt x="761076" y="423020"/>
                      </a:lnTo>
                      <a:lnTo>
                        <a:pt x="759279" y="438292"/>
                      </a:lnTo>
                      <a:lnTo>
                        <a:pt x="761076" y="455362"/>
                      </a:lnTo>
                      <a:lnTo>
                        <a:pt x="764413" y="477565"/>
                      </a:lnTo>
                      <a:lnTo>
                        <a:pt x="774680" y="491170"/>
                      </a:lnTo>
                      <a:lnTo>
                        <a:pt x="783279" y="503106"/>
                      </a:lnTo>
                      <a:lnTo>
                        <a:pt x="788284" y="508239"/>
                      </a:lnTo>
                      <a:lnTo>
                        <a:pt x="790081" y="515042"/>
                      </a:lnTo>
                      <a:lnTo>
                        <a:pt x="788284" y="547512"/>
                      </a:lnTo>
                      <a:lnTo>
                        <a:pt x="781482" y="576518"/>
                      </a:lnTo>
                      <a:lnTo>
                        <a:pt x="778145" y="586657"/>
                      </a:lnTo>
                      <a:lnTo>
                        <a:pt x="776349" y="586657"/>
                      </a:lnTo>
                      <a:lnTo>
                        <a:pt x="776349" y="590123"/>
                      </a:lnTo>
                      <a:lnTo>
                        <a:pt x="776349" y="588454"/>
                      </a:lnTo>
                      <a:lnTo>
                        <a:pt x="766210" y="590123"/>
                      </a:lnTo>
                      <a:lnTo>
                        <a:pt x="755942" y="574721"/>
                      </a:lnTo>
                      <a:lnTo>
                        <a:pt x="744006" y="554315"/>
                      </a:lnTo>
                      <a:lnTo>
                        <a:pt x="728605" y="550850"/>
                      </a:lnTo>
                      <a:lnTo>
                        <a:pt x="726936" y="567919"/>
                      </a:lnTo>
                      <a:lnTo>
                        <a:pt x="721803" y="586657"/>
                      </a:lnTo>
                      <a:lnTo>
                        <a:pt x="703065" y="593459"/>
                      </a:lnTo>
                      <a:lnTo>
                        <a:pt x="677396" y="602058"/>
                      </a:lnTo>
                      <a:lnTo>
                        <a:pt x="660326" y="608861"/>
                      </a:lnTo>
                      <a:lnTo>
                        <a:pt x="648390" y="627599"/>
                      </a:lnTo>
                      <a:lnTo>
                        <a:pt x="621182" y="639535"/>
                      </a:lnTo>
                      <a:lnTo>
                        <a:pt x="604112" y="644668"/>
                      </a:lnTo>
                      <a:lnTo>
                        <a:pt x="592048" y="648134"/>
                      </a:lnTo>
                      <a:lnTo>
                        <a:pt x="578443" y="651471"/>
                      </a:lnTo>
                      <a:lnTo>
                        <a:pt x="566507" y="658273"/>
                      </a:lnTo>
                      <a:lnTo>
                        <a:pt x="561374" y="668540"/>
                      </a:lnTo>
                      <a:lnTo>
                        <a:pt x="558037" y="680476"/>
                      </a:lnTo>
                      <a:lnTo>
                        <a:pt x="552903" y="680476"/>
                      </a:lnTo>
                      <a:lnTo>
                        <a:pt x="547769" y="672005"/>
                      </a:lnTo>
                      <a:lnTo>
                        <a:pt x="529031" y="656604"/>
                      </a:lnTo>
                      <a:lnTo>
                        <a:pt x="527234" y="661738"/>
                      </a:lnTo>
                      <a:lnTo>
                        <a:pt x="525566" y="677139"/>
                      </a:lnTo>
                      <a:lnTo>
                        <a:pt x="539170" y="695877"/>
                      </a:lnTo>
                      <a:lnTo>
                        <a:pt x="559705" y="704348"/>
                      </a:lnTo>
                      <a:lnTo>
                        <a:pt x="561374" y="724883"/>
                      </a:lnTo>
                      <a:lnTo>
                        <a:pt x="559705" y="755557"/>
                      </a:lnTo>
                      <a:lnTo>
                        <a:pt x="576775" y="777760"/>
                      </a:lnTo>
                      <a:lnTo>
                        <a:pt x="621182" y="816905"/>
                      </a:lnTo>
                      <a:lnTo>
                        <a:pt x="638123" y="837440"/>
                      </a:lnTo>
                      <a:lnTo>
                        <a:pt x="651856" y="852713"/>
                      </a:lnTo>
                      <a:lnTo>
                        <a:pt x="679193" y="873248"/>
                      </a:lnTo>
                      <a:lnTo>
                        <a:pt x="687663" y="883387"/>
                      </a:lnTo>
                      <a:lnTo>
                        <a:pt x="684198" y="897120"/>
                      </a:lnTo>
                      <a:lnTo>
                        <a:pt x="672262" y="902125"/>
                      </a:lnTo>
                      <a:lnTo>
                        <a:pt x="656989" y="909055"/>
                      </a:lnTo>
                      <a:lnTo>
                        <a:pt x="648390" y="920991"/>
                      </a:lnTo>
                      <a:lnTo>
                        <a:pt x="641588" y="938061"/>
                      </a:lnTo>
                      <a:lnTo>
                        <a:pt x="604112" y="953334"/>
                      </a:lnTo>
                      <a:lnTo>
                        <a:pt x="595513" y="972072"/>
                      </a:lnTo>
                      <a:lnTo>
                        <a:pt x="595513" y="999409"/>
                      </a:lnTo>
                      <a:lnTo>
                        <a:pt x="607449" y="1028415"/>
                      </a:lnTo>
                      <a:lnTo>
                        <a:pt x="607449" y="1042019"/>
                      </a:lnTo>
                      <a:lnTo>
                        <a:pt x="593844" y="1047153"/>
                      </a:lnTo>
                      <a:lnTo>
                        <a:pt x="585245" y="1033548"/>
                      </a:lnTo>
                      <a:lnTo>
                        <a:pt x="561374" y="1031752"/>
                      </a:lnTo>
                      <a:lnTo>
                        <a:pt x="540967" y="1024950"/>
                      </a:lnTo>
                      <a:lnTo>
                        <a:pt x="534036" y="1033548"/>
                      </a:lnTo>
                      <a:lnTo>
                        <a:pt x="516967" y="1035217"/>
                      </a:lnTo>
                      <a:lnTo>
                        <a:pt x="496560" y="1036885"/>
                      </a:lnTo>
                      <a:lnTo>
                        <a:pt x="477822" y="1038554"/>
                      </a:lnTo>
                      <a:lnTo>
                        <a:pt x="460753" y="1048821"/>
                      </a:lnTo>
                      <a:lnTo>
                        <a:pt x="441886" y="1059089"/>
                      </a:lnTo>
                      <a:lnTo>
                        <a:pt x="418014" y="1057420"/>
                      </a:lnTo>
                      <a:lnTo>
                        <a:pt x="397608" y="1042019"/>
                      </a:lnTo>
                      <a:lnTo>
                        <a:pt x="377073" y="1038554"/>
                      </a:lnTo>
                      <a:lnTo>
                        <a:pt x="363468" y="1050490"/>
                      </a:lnTo>
                      <a:lnTo>
                        <a:pt x="358334" y="1060757"/>
                      </a:lnTo>
                      <a:lnTo>
                        <a:pt x="348067" y="1065891"/>
                      </a:lnTo>
                      <a:lnTo>
                        <a:pt x="332794" y="1055623"/>
                      </a:lnTo>
                      <a:lnTo>
                        <a:pt x="324195" y="1040351"/>
                      </a:ln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lnTo>
                        <a:pt x="351532" y="13733"/>
                      </a:lnTo>
                      <a:lnTo>
                        <a:pt x="361800" y="13733"/>
                      </a:lnTo>
                      <a:lnTo>
                        <a:pt x="373736" y="18866"/>
                      </a:lnTo>
                      <a:lnTo>
                        <a:pt x="383875" y="23872"/>
                      </a:lnTo>
                      <a:lnTo>
                        <a:pt x="390805" y="40942"/>
                      </a:lnTo>
                      <a:lnTo>
                        <a:pt x="389009" y="52878"/>
                      </a:lnTo>
                      <a:lnTo>
                        <a:pt x="380538" y="63145"/>
                      </a:lnTo>
                      <a:lnTo>
                        <a:pt x="383875" y="69947"/>
                      </a:lnTo>
                      <a:lnTo>
                        <a:pt x="395811" y="71744"/>
                      </a:lnTo>
                      <a:lnTo>
                        <a:pt x="395811" y="80215"/>
                      </a:lnTo>
                      <a:lnTo>
                        <a:pt x="404410" y="81883"/>
                      </a:lnTo>
                      <a:lnTo>
                        <a:pt x="411212" y="73412"/>
                      </a:lnTo>
                      <a:lnTo>
                        <a:pt x="428282" y="81883"/>
                      </a:lnTo>
                      <a:lnTo>
                        <a:pt x="435084" y="92151"/>
                      </a:lnTo>
                      <a:lnTo>
                        <a:pt x="443683" y="92151"/>
                      </a:lnTo>
                      <a:lnTo>
                        <a:pt x="460753" y="90482"/>
                      </a:lnTo>
                      <a:lnTo>
                        <a:pt x="469223" y="85348"/>
                      </a:lnTo>
                      <a:lnTo>
                        <a:pt x="474357" y="90482"/>
                      </a:lnTo>
                      <a:lnTo>
                        <a:pt x="474357" y="104086"/>
                      </a:lnTo>
                      <a:lnTo>
                        <a:pt x="465886" y="114354"/>
                      </a:lnTo>
                      <a:lnTo>
                        <a:pt x="453950" y="121156"/>
                      </a:lnTo>
                      <a:lnTo>
                        <a:pt x="447020" y="134760"/>
                      </a:lnTo>
                      <a:lnTo>
                        <a:pt x="450485" y="14336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79D05D4-2EB5-B2F5-69D8-773E339385D9}"/>
                    </a:ext>
                  </a:extLst>
                </p:cNvPr>
                <p:cNvSpPr/>
                <p:nvPr/>
              </p:nvSpPr>
              <p:spPr>
                <a:xfrm>
                  <a:off x="5580644" y="3782207"/>
                  <a:ext cx="465886" cy="985676"/>
                </a:xfrm>
                <a:custGeom>
                  <a:avLst/>
                  <a:gdLst>
                    <a:gd name="connsiteX0" fmla="*/ 126290 w 465886"/>
                    <a:gd name="connsiteY0" fmla="*/ 63145 h 985676"/>
                    <a:gd name="connsiteX1" fmla="*/ 127958 w 465886"/>
                    <a:gd name="connsiteY1" fmla="*/ 71616 h 985676"/>
                    <a:gd name="connsiteX2" fmla="*/ 136557 w 465886"/>
                    <a:gd name="connsiteY2" fmla="*/ 66482 h 985676"/>
                    <a:gd name="connsiteX3" fmla="*/ 150162 w 465886"/>
                    <a:gd name="connsiteY3" fmla="*/ 59680 h 985676"/>
                    <a:gd name="connsiteX4" fmla="*/ 158761 w 465886"/>
                    <a:gd name="connsiteY4" fmla="*/ 63145 h 985676"/>
                    <a:gd name="connsiteX5" fmla="*/ 167231 w 465886"/>
                    <a:gd name="connsiteY5" fmla="*/ 66482 h 985676"/>
                    <a:gd name="connsiteX6" fmla="*/ 180836 w 465886"/>
                    <a:gd name="connsiteY6" fmla="*/ 66482 h 985676"/>
                    <a:gd name="connsiteX7" fmla="*/ 177499 w 465886"/>
                    <a:gd name="connsiteY7" fmla="*/ 58011 h 985676"/>
                    <a:gd name="connsiteX8" fmla="*/ 180836 w 465886"/>
                    <a:gd name="connsiteY8" fmla="*/ 56214 h 985676"/>
                    <a:gd name="connsiteX9" fmla="*/ 187766 w 465886"/>
                    <a:gd name="connsiteY9" fmla="*/ 51209 h 985676"/>
                    <a:gd name="connsiteX10" fmla="*/ 199702 w 465886"/>
                    <a:gd name="connsiteY10" fmla="*/ 40942 h 985676"/>
                    <a:gd name="connsiteX11" fmla="*/ 216772 w 465886"/>
                    <a:gd name="connsiteY11" fmla="*/ 35808 h 985676"/>
                    <a:gd name="connsiteX12" fmla="*/ 230376 w 465886"/>
                    <a:gd name="connsiteY12" fmla="*/ 34139 h 985676"/>
                    <a:gd name="connsiteX13" fmla="*/ 230376 w 465886"/>
                    <a:gd name="connsiteY13" fmla="*/ 44279 h 985676"/>
                    <a:gd name="connsiteX14" fmla="*/ 235510 w 465886"/>
                    <a:gd name="connsiteY14" fmla="*/ 40942 h 985676"/>
                    <a:gd name="connsiteX15" fmla="*/ 243981 w 465886"/>
                    <a:gd name="connsiteY15" fmla="*/ 25540 h 985676"/>
                    <a:gd name="connsiteX16" fmla="*/ 252579 w 465886"/>
                    <a:gd name="connsiteY16" fmla="*/ 15401 h 985676"/>
                    <a:gd name="connsiteX17" fmla="*/ 264516 w 465886"/>
                    <a:gd name="connsiteY17" fmla="*/ 1669 h 985676"/>
                    <a:gd name="connsiteX18" fmla="*/ 278120 w 465886"/>
                    <a:gd name="connsiteY18" fmla="*/ 0 h 985676"/>
                    <a:gd name="connsiteX19" fmla="*/ 286719 w 465886"/>
                    <a:gd name="connsiteY19" fmla="*/ 1669 h 985676"/>
                    <a:gd name="connsiteX20" fmla="*/ 272986 w 465886"/>
                    <a:gd name="connsiteY20" fmla="*/ 10268 h 985676"/>
                    <a:gd name="connsiteX21" fmla="*/ 264516 w 465886"/>
                    <a:gd name="connsiteY21" fmla="*/ 18738 h 985676"/>
                    <a:gd name="connsiteX22" fmla="*/ 261050 w 465886"/>
                    <a:gd name="connsiteY22" fmla="*/ 25540 h 985676"/>
                    <a:gd name="connsiteX23" fmla="*/ 271318 w 465886"/>
                    <a:gd name="connsiteY23" fmla="*/ 18738 h 985676"/>
                    <a:gd name="connsiteX24" fmla="*/ 283254 w 465886"/>
                    <a:gd name="connsiteY24" fmla="*/ 15401 h 985676"/>
                    <a:gd name="connsiteX25" fmla="*/ 295190 w 465886"/>
                    <a:gd name="connsiteY25" fmla="*/ 11936 h 985676"/>
                    <a:gd name="connsiteX26" fmla="*/ 305457 w 465886"/>
                    <a:gd name="connsiteY26" fmla="*/ 11936 h 985676"/>
                    <a:gd name="connsiteX27" fmla="*/ 313928 w 465886"/>
                    <a:gd name="connsiteY27" fmla="*/ 22204 h 985676"/>
                    <a:gd name="connsiteX28" fmla="*/ 324195 w 465886"/>
                    <a:gd name="connsiteY28" fmla="*/ 29006 h 985676"/>
                    <a:gd name="connsiteX29" fmla="*/ 327660 w 465886"/>
                    <a:gd name="connsiteY29" fmla="*/ 40942 h 985676"/>
                    <a:gd name="connsiteX30" fmla="*/ 332794 w 465886"/>
                    <a:gd name="connsiteY30" fmla="*/ 40942 h 985676"/>
                    <a:gd name="connsiteX31" fmla="*/ 341265 w 465886"/>
                    <a:gd name="connsiteY31" fmla="*/ 49412 h 985676"/>
                    <a:gd name="connsiteX32" fmla="*/ 351532 w 465886"/>
                    <a:gd name="connsiteY32" fmla="*/ 49412 h 985676"/>
                    <a:gd name="connsiteX33" fmla="*/ 356666 w 465886"/>
                    <a:gd name="connsiteY33" fmla="*/ 47744 h 985676"/>
                    <a:gd name="connsiteX34" fmla="*/ 363468 w 465886"/>
                    <a:gd name="connsiteY34" fmla="*/ 58011 h 985676"/>
                    <a:gd name="connsiteX35" fmla="*/ 368602 w 465886"/>
                    <a:gd name="connsiteY35" fmla="*/ 69947 h 985676"/>
                    <a:gd name="connsiteX36" fmla="*/ 372067 w 465886"/>
                    <a:gd name="connsiteY36" fmla="*/ 90354 h 985676"/>
                    <a:gd name="connsiteX37" fmla="*/ 382206 w 465886"/>
                    <a:gd name="connsiteY37" fmla="*/ 93819 h 985676"/>
                    <a:gd name="connsiteX38" fmla="*/ 394142 w 465886"/>
                    <a:gd name="connsiteY38" fmla="*/ 98953 h 985676"/>
                    <a:gd name="connsiteX39" fmla="*/ 404410 w 465886"/>
                    <a:gd name="connsiteY39" fmla="*/ 100621 h 985676"/>
                    <a:gd name="connsiteX40" fmla="*/ 407875 w 465886"/>
                    <a:gd name="connsiteY40" fmla="*/ 115894 h 985676"/>
                    <a:gd name="connsiteX41" fmla="*/ 414677 w 465886"/>
                    <a:gd name="connsiteY41" fmla="*/ 129627 h 985676"/>
                    <a:gd name="connsiteX42" fmla="*/ 419811 w 465886"/>
                    <a:gd name="connsiteY42" fmla="*/ 141563 h 985676"/>
                    <a:gd name="connsiteX43" fmla="*/ 419811 w 465886"/>
                    <a:gd name="connsiteY43" fmla="*/ 167103 h 985676"/>
                    <a:gd name="connsiteX44" fmla="*/ 418142 w 465886"/>
                    <a:gd name="connsiteY44" fmla="*/ 184173 h 985676"/>
                    <a:gd name="connsiteX45" fmla="*/ 407875 w 465886"/>
                    <a:gd name="connsiteY45" fmla="*/ 202911 h 985676"/>
                    <a:gd name="connsiteX46" fmla="*/ 402741 w 465886"/>
                    <a:gd name="connsiteY46" fmla="*/ 223446 h 985676"/>
                    <a:gd name="connsiteX47" fmla="*/ 402741 w 465886"/>
                    <a:gd name="connsiteY47" fmla="*/ 233585 h 985676"/>
                    <a:gd name="connsiteX48" fmla="*/ 413009 w 465886"/>
                    <a:gd name="connsiteY48" fmla="*/ 240387 h 985676"/>
                    <a:gd name="connsiteX49" fmla="*/ 424945 w 465886"/>
                    <a:gd name="connsiteY49" fmla="*/ 250655 h 985676"/>
                    <a:gd name="connsiteX50" fmla="*/ 426613 w 465886"/>
                    <a:gd name="connsiteY50" fmla="*/ 264387 h 985676"/>
                    <a:gd name="connsiteX51" fmla="*/ 428281 w 465886"/>
                    <a:gd name="connsiteY51" fmla="*/ 283125 h 985676"/>
                    <a:gd name="connsiteX52" fmla="*/ 430078 w 465886"/>
                    <a:gd name="connsiteY52" fmla="*/ 301863 h 985676"/>
                    <a:gd name="connsiteX53" fmla="*/ 433415 w 465886"/>
                    <a:gd name="connsiteY53" fmla="*/ 317136 h 985676"/>
                    <a:gd name="connsiteX54" fmla="*/ 436880 w 465886"/>
                    <a:gd name="connsiteY54" fmla="*/ 342805 h 985676"/>
                    <a:gd name="connsiteX55" fmla="*/ 435084 w 465886"/>
                    <a:gd name="connsiteY55" fmla="*/ 358078 h 985676"/>
                    <a:gd name="connsiteX56" fmla="*/ 436880 w 465886"/>
                    <a:gd name="connsiteY56" fmla="*/ 375148 h 985676"/>
                    <a:gd name="connsiteX57" fmla="*/ 440218 w 465886"/>
                    <a:gd name="connsiteY57" fmla="*/ 397351 h 985676"/>
                    <a:gd name="connsiteX58" fmla="*/ 450485 w 465886"/>
                    <a:gd name="connsiteY58" fmla="*/ 410955 h 985676"/>
                    <a:gd name="connsiteX59" fmla="*/ 459084 w 465886"/>
                    <a:gd name="connsiteY59" fmla="*/ 422891 h 985676"/>
                    <a:gd name="connsiteX60" fmla="*/ 464089 w 465886"/>
                    <a:gd name="connsiteY60" fmla="*/ 428025 h 985676"/>
                    <a:gd name="connsiteX61" fmla="*/ 465886 w 465886"/>
                    <a:gd name="connsiteY61" fmla="*/ 434827 h 985676"/>
                    <a:gd name="connsiteX62" fmla="*/ 464089 w 465886"/>
                    <a:gd name="connsiteY62" fmla="*/ 467298 h 985676"/>
                    <a:gd name="connsiteX63" fmla="*/ 457287 w 465886"/>
                    <a:gd name="connsiteY63" fmla="*/ 496304 h 985676"/>
                    <a:gd name="connsiteX64" fmla="*/ 453950 w 465886"/>
                    <a:gd name="connsiteY64" fmla="*/ 506443 h 985676"/>
                    <a:gd name="connsiteX65" fmla="*/ 452153 w 465886"/>
                    <a:gd name="connsiteY65" fmla="*/ 506443 h 985676"/>
                    <a:gd name="connsiteX66" fmla="*/ 452153 w 465886"/>
                    <a:gd name="connsiteY66" fmla="*/ 509908 h 985676"/>
                    <a:gd name="connsiteX67" fmla="*/ 452153 w 465886"/>
                    <a:gd name="connsiteY67" fmla="*/ 508239 h 985676"/>
                    <a:gd name="connsiteX68" fmla="*/ 442014 w 465886"/>
                    <a:gd name="connsiteY68" fmla="*/ 509908 h 985676"/>
                    <a:gd name="connsiteX69" fmla="*/ 431747 w 465886"/>
                    <a:gd name="connsiteY69" fmla="*/ 494507 h 985676"/>
                    <a:gd name="connsiteX70" fmla="*/ 419811 w 465886"/>
                    <a:gd name="connsiteY70" fmla="*/ 474100 h 985676"/>
                    <a:gd name="connsiteX71" fmla="*/ 404410 w 465886"/>
                    <a:gd name="connsiteY71" fmla="*/ 470635 h 985676"/>
                    <a:gd name="connsiteX72" fmla="*/ 402741 w 465886"/>
                    <a:gd name="connsiteY72" fmla="*/ 487704 h 985676"/>
                    <a:gd name="connsiteX73" fmla="*/ 397607 w 465886"/>
                    <a:gd name="connsiteY73" fmla="*/ 506443 h 985676"/>
                    <a:gd name="connsiteX74" fmla="*/ 378869 w 465886"/>
                    <a:gd name="connsiteY74" fmla="*/ 513245 h 985676"/>
                    <a:gd name="connsiteX75" fmla="*/ 353201 w 465886"/>
                    <a:gd name="connsiteY75" fmla="*/ 521844 h 985676"/>
                    <a:gd name="connsiteX76" fmla="*/ 336131 w 465886"/>
                    <a:gd name="connsiteY76" fmla="*/ 528646 h 985676"/>
                    <a:gd name="connsiteX77" fmla="*/ 324195 w 465886"/>
                    <a:gd name="connsiteY77" fmla="*/ 547384 h 985676"/>
                    <a:gd name="connsiteX78" fmla="*/ 296986 w 465886"/>
                    <a:gd name="connsiteY78" fmla="*/ 559320 h 985676"/>
                    <a:gd name="connsiteX79" fmla="*/ 279917 w 465886"/>
                    <a:gd name="connsiteY79" fmla="*/ 564454 h 985676"/>
                    <a:gd name="connsiteX80" fmla="*/ 267852 w 465886"/>
                    <a:gd name="connsiteY80" fmla="*/ 567919 h 985676"/>
                    <a:gd name="connsiteX81" fmla="*/ 254248 w 465886"/>
                    <a:gd name="connsiteY81" fmla="*/ 571256 h 985676"/>
                    <a:gd name="connsiteX82" fmla="*/ 242312 w 465886"/>
                    <a:gd name="connsiteY82" fmla="*/ 578058 h 985676"/>
                    <a:gd name="connsiteX83" fmla="*/ 237178 w 465886"/>
                    <a:gd name="connsiteY83" fmla="*/ 588326 h 985676"/>
                    <a:gd name="connsiteX84" fmla="*/ 233841 w 465886"/>
                    <a:gd name="connsiteY84" fmla="*/ 600262 h 985676"/>
                    <a:gd name="connsiteX85" fmla="*/ 228708 w 465886"/>
                    <a:gd name="connsiteY85" fmla="*/ 600262 h 985676"/>
                    <a:gd name="connsiteX86" fmla="*/ 223574 w 465886"/>
                    <a:gd name="connsiteY86" fmla="*/ 591791 h 985676"/>
                    <a:gd name="connsiteX87" fmla="*/ 204836 w 465886"/>
                    <a:gd name="connsiteY87" fmla="*/ 576390 h 985676"/>
                    <a:gd name="connsiteX88" fmla="*/ 203039 w 465886"/>
                    <a:gd name="connsiteY88" fmla="*/ 581524 h 985676"/>
                    <a:gd name="connsiteX89" fmla="*/ 201371 w 465886"/>
                    <a:gd name="connsiteY89" fmla="*/ 596925 h 985676"/>
                    <a:gd name="connsiteX90" fmla="*/ 214975 w 465886"/>
                    <a:gd name="connsiteY90" fmla="*/ 615663 h 985676"/>
                    <a:gd name="connsiteX91" fmla="*/ 235510 w 465886"/>
                    <a:gd name="connsiteY91" fmla="*/ 624133 h 985676"/>
                    <a:gd name="connsiteX92" fmla="*/ 237178 w 465886"/>
                    <a:gd name="connsiteY92" fmla="*/ 644668 h 985676"/>
                    <a:gd name="connsiteX93" fmla="*/ 235510 w 465886"/>
                    <a:gd name="connsiteY93" fmla="*/ 675342 h 985676"/>
                    <a:gd name="connsiteX94" fmla="*/ 252579 w 465886"/>
                    <a:gd name="connsiteY94" fmla="*/ 697546 h 985676"/>
                    <a:gd name="connsiteX95" fmla="*/ 296986 w 465886"/>
                    <a:gd name="connsiteY95" fmla="*/ 736691 h 985676"/>
                    <a:gd name="connsiteX96" fmla="*/ 313928 w 465886"/>
                    <a:gd name="connsiteY96" fmla="*/ 757225 h 985676"/>
                    <a:gd name="connsiteX97" fmla="*/ 327660 w 465886"/>
                    <a:gd name="connsiteY97" fmla="*/ 772498 h 985676"/>
                    <a:gd name="connsiteX98" fmla="*/ 354997 w 465886"/>
                    <a:gd name="connsiteY98" fmla="*/ 793033 h 985676"/>
                    <a:gd name="connsiteX99" fmla="*/ 363468 w 465886"/>
                    <a:gd name="connsiteY99" fmla="*/ 803172 h 985676"/>
                    <a:gd name="connsiteX100" fmla="*/ 360003 w 465886"/>
                    <a:gd name="connsiteY100" fmla="*/ 816905 h 985676"/>
                    <a:gd name="connsiteX101" fmla="*/ 348067 w 465886"/>
                    <a:gd name="connsiteY101" fmla="*/ 821910 h 985676"/>
                    <a:gd name="connsiteX102" fmla="*/ 332794 w 465886"/>
                    <a:gd name="connsiteY102" fmla="*/ 828841 h 985676"/>
                    <a:gd name="connsiteX103" fmla="*/ 324195 w 465886"/>
                    <a:gd name="connsiteY103" fmla="*/ 840777 h 985676"/>
                    <a:gd name="connsiteX104" fmla="*/ 317393 w 465886"/>
                    <a:gd name="connsiteY104" fmla="*/ 857846 h 985676"/>
                    <a:gd name="connsiteX105" fmla="*/ 279917 w 465886"/>
                    <a:gd name="connsiteY105" fmla="*/ 873119 h 985676"/>
                    <a:gd name="connsiteX106" fmla="*/ 271318 w 465886"/>
                    <a:gd name="connsiteY106" fmla="*/ 891858 h 985676"/>
                    <a:gd name="connsiteX107" fmla="*/ 271318 w 465886"/>
                    <a:gd name="connsiteY107" fmla="*/ 919195 h 985676"/>
                    <a:gd name="connsiteX108" fmla="*/ 283254 w 465886"/>
                    <a:gd name="connsiteY108" fmla="*/ 948200 h 985676"/>
                    <a:gd name="connsiteX109" fmla="*/ 283254 w 465886"/>
                    <a:gd name="connsiteY109" fmla="*/ 961805 h 985676"/>
                    <a:gd name="connsiteX110" fmla="*/ 269649 w 465886"/>
                    <a:gd name="connsiteY110" fmla="*/ 966938 h 985676"/>
                    <a:gd name="connsiteX111" fmla="*/ 261050 w 465886"/>
                    <a:gd name="connsiteY111" fmla="*/ 953334 h 985676"/>
                    <a:gd name="connsiteX112" fmla="*/ 237178 w 465886"/>
                    <a:gd name="connsiteY112" fmla="*/ 951537 h 985676"/>
                    <a:gd name="connsiteX113" fmla="*/ 216772 w 465886"/>
                    <a:gd name="connsiteY113" fmla="*/ 944735 h 985676"/>
                    <a:gd name="connsiteX114" fmla="*/ 209841 w 465886"/>
                    <a:gd name="connsiteY114" fmla="*/ 953334 h 985676"/>
                    <a:gd name="connsiteX115" fmla="*/ 192771 w 465886"/>
                    <a:gd name="connsiteY115" fmla="*/ 955002 h 985676"/>
                    <a:gd name="connsiteX116" fmla="*/ 172365 w 465886"/>
                    <a:gd name="connsiteY116" fmla="*/ 956671 h 985676"/>
                    <a:gd name="connsiteX117" fmla="*/ 153627 w 465886"/>
                    <a:gd name="connsiteY117" fmla="*/ 958339 h 985676"/>
                    <a:gd name="connsiteX118" fmla="*/ 136557 w 465886"/>
                    <a:gd name="connsiteY118" fmla="*/ 968607 h 985676"/>
                    <a:gd name="connsiteX119" fmla="*/ 117691 w 465886"/>
                    <a:gd name="connsiteY119" fmla="*/ 978874 h 985676"/>
                    <a:gd name="connsiteX120" fmla="*/ 93819 w 465886"/>
                    <a:gd name="connsiteY120" fmla="*/ 977206 h 985676"/>
                    <a:gd name="connsiteX121" fmla="*/ 73412 w 465886"/>
                    <a:gd name="connsiteY121" fmla="*/ 961805 h 985676"/>
                    <a:gd name="connsiteX122" fmla="*/ 52877 w 465886"/>
                    <a:gd name="connsiteY122" fmla="*/ 958339 h 985676"/>
                    <a:gd name="connsiteX123" fmla="*/ 39273 w 465886"/>
                    <a:gd name="connsiteY123" fmla="*/ 970275 h 985676"/>
                    <a:gd name="connsiteX124" fmla="*/ 34139 w 465886"/>
                    <a:gd name="connsiteY124" fmla="*/ 980543 h 985676"/>
                    <a:gd name="connsiteX125" fmla="*/ 23872 w 465886"/>
                    <a:gd name="connsiteY125" fmla="*/ 985677 h 985676"/>
                    <a:gd name="connsiteX126" fmla="*/ 8599 w 465886"/>
                    <a:gd name="connsiteY126" fmla="*/ 975409 h 985676"/>
                    <a:gd name="connsiteX127" fmla="*/ 0 w 465886"/>
                    <a:gd name="connsiteY127" fmla="*/ 960136 h 98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5886" h="985676">
                      <a:moveTo>
                        <a:pt x="126290" y="63145"/>
                      </a:moveTo>
                      <a:lnTo>
                        <a:pt x="127958" y="71616"/>
                      </a:lnTo>
                      <a:lnTo>
                        <a:pt x="136557" y="66482"/>
                      </a:lnTo>
                      <a:lnTo>
                        <a:pt x="150162" y="59680"/>
                      </a:lnTo>
                      <a:lnTo>
                        <a:pt x="158761" y="63145"/>
                      </a:lnTo>
                      <a:lnTo>
                        <a:pt x="167231" y="66482"/>
                      </a:lnTo>
                      <a:lnTo>
                        <a:pt x="180836" y="66482"/>
                      </a:lnTo>
                      <a:lnTo>
                        <a:pt x="177499" y="58011"/>
                      </a:lnTo>
                      <a:lnTo>
                        <a:pt x="180836" y="56214"/>
                      </a:lnTo>
                      <a:lnTo>
                        <a:pt x="187766" y="51209"/>
                      </a:lnTo>
                      <a:lnTo>
                        <a:pt x="199702" y="40942"/>
                      </a:lnTo>
                      <a:lnTo>
                        <a:pt x="216772" y="35808"/>
                      </a:lnTo>
                      <a:lnTo>
                        <a:pt x="230376" y="34139"/>
                      </a:lnTo>
                      <a:lnTo>
                        <a:pt x="230376" y="44279"/>
                      </a:lnTo>
                      <a:lnTo>
                        <a:pt x="235510" y="40942"/>
                      </a:lnTo>
                      <a:lnTo>
                        <a:pt x="243981" y="25540"/>
                      </a:lnTo>
                      <a:lnTo>
                        <a:pt x="252579" y="15401"/>
                      </a:lnTo>
                      <a:lnTo>
                        <a:pt x="264516" y="1669"/>
                      </a:lnTo>
                      <a:lnTo>
                        <a:pt x="278120" y="0"/>
                      </a:lnTo>
                      <a:lnTo>
                        <a:pt x="286719" y="1669"/>
                      </a:lnTo>
                      <a:lnTo>
                        <a:pt x="272986" y="10268"/>
                      </a:lnTo>
                      <a:lnTo>
                        <a:pt x="264516" y="18738"/>
                      </a:lnTo>
                      <a:lnTo>
                        <a:pt x="261050" y="25540"/>
                      </a:lnTo>
                      <a:lnTo>
                        <a:pt x="271318" y="18738"/>
                      </a:lnTo>
                      <a:lnTo>
                        <a:pt x="283254" y="15401"/>
                      </a:lnTo>
                      <a:lnTo>
                        <a:pt x="295190" y="11936"/>
                      </a:lnTo>
                      <a:lnTo>
                        <a:pt x="305457" y="11936"/>
                      </a:lnTo>
                      <a:lnTo>
                        <a:pt x="313928" y="22204"/>
                      </a:lnTo>
                      <a:lnTo>
                        <a:pt x="324195" y="29006"/>
                      </a:lnTo>
                      <a:lnTo>
                        <a:pt x="327660" y="40942"/>
                      </a:lnTo>
                      <a:lnTo>
                        <a:pt x="332794" y="40942"/>
                      </a:lnTo>
                      <a:lnTo>
                        <a:pt x="341265" y="49412"/>
                      </a:lnTo>
                      <a:lnTo>
                        <a:pt x="351532" y="49412"/>
                      </a:lnTo>
                      <a:lnTo>
                        <a:pt x="356666" y="47744"/>
                      </a:lnTo>
                      <a:lnTo>
                        <a:pt x="363468" y="58011"/>
                      </a:lnTo>
                      <a:lnTo>
                        <a:pt x="368602" y="69947"/>
                      </a:lnTo>
                      <a:lnTo>
                        <a:pt x="372067" y="90354"/>
                      </a:lnTo>
                      <a:lnTo>
                        <a:pt x="382206" y="93819"/>
                      </a:lnTo>
                      <a:lnTo>
                        <a:pt x="394142" y="98953"/>
                      </a:lnTo>
                      <a:lnTo>
                        <a:pt x="404410" y="100621"/>
                      </a:lnTo>
                      <a:lnTo>
                        <a:pt x="407875" y="115894"/>
                      </a:lnTo>
                      <a:lnTo>
                        <a:pt x="414677" y="129627"/>
                      </a:lnTo>
                      <a:lnTo>
                        <a:pt x="419811" y="141563"/>
                      </a:lnTo>
                      <a:lnTo>
                        <a:pt x="419811" y="167103"/>
                      </a:lnTo>
                      <a:lnTo>
                        <a:pt x="418142" y="184173"/>
                      </a:lnTo>
                      <a:lnTo>
                        <a:pt x="407875" y="202911"/>
                      </a:lnTo>
                      <a:lnTo>
                        <a:pt x="402741" y="223446"/>
                      </a:lnTo>
                      <a:lnTo>
                        <a:pt x="402741" y="233585"/>
                      </a:lnTo>
                      <a:lnTo>
                        <a:pt x="413009" y="240387"/>
                      </a:lnTo>
                      <a:lnTo>
                        <a:pt x="424945" y="250655"/>
                      </a:lnTo>
                      <a:lnTo>
                        <a:pt x="426613" y="264387"/>
                      </a:lnTo>
                      <a:lnTo>
                        <a:pt x="428281" y="283125"/>
                      </a:lnTo>
                      <a:lnTo>
                        <a:pt x="430078" y="301863"/>
                      </a:lnTo>
                      <a:lnTo>
                        <a:pt x="433415" y="317136"/>
                      </a:lnTo>
                      <a:lnTo>
                        <a:pt x="436880" y="342805"/>
                      </a:lnTo>
                      <a:lnTo>
                        <a:pt x="435084" y="358078"/>
                      </a:lnTo>
                      <a:lnTo>
                        <a:pt x="436880" y="375148"/>
                      </a:lnTo>
                      <a:lnTo>
                        <a:pt x="440218" y="397351"/>
                      </a:lnTo>
                      <a:lnTo>
                        <a:pt x="450485" y="410955"/>
                      </a:lnTo>
                      <a:lnTo>
                        <a:pt x="459084" y="422891"/>
                      </a:lnTo>
                      <a:lnTo>
                        <a:pt x="464089" y="428025"/>
                      </a:lnTo>
                      <a:lnTo>
                        <a:pt x="465886" y="434827"/>
                      </a:lnTo>
                      <a:lnTo>
                        <a:pt x="464089" y="467298"/>
                      </a:lnTo>
                      <a:lnTo>
                        <a:pt x="457287" y="496304"/>
                      </a:lnTo>
                      <a:lnTo>
                        <a:pt x="453950" y="506443"/>
                      </a:lnTo>
                      <a:lnTo>
                        <a:pt x="452153" y="506443"/>
                      </a:lnTo>
                      <a:lnTo>
                        <a:pt x="452153" y="509908"/>
                      </a:lnTo>
                      <a:lnTo>
                        <a:pt x="452153" y="508239"/>
                      </a:lnTo>
                      <a:lnTo>
                        <a:pt x="442014" y="509908"/>
                      </a:lnTo>
                      <a:lnTo>
                        <a:pt x="431747" y="494507"/>
                      </a:lnTo>
                      <a:lnTo>
                        <a:pt x="419811" y="474100"/>
                      </a:lnTo>
                      <a:lnTo>
                        <a:pt x="404410" y="470635"/>
                      </a:lnTo>
                      <a:lnTo>
                        <a:pt x="402741" y="487704"/>
                      </a:lnTo>
                      <a:lnTo>
                        <a:pt x="397607" y="506443"/>
                      </a:lnTo>
                      <a:lnTo>
                        <a:pt x="378869" y="513245"/>
                      </a:lnTo>
                      <a:lnTo>
                        <a:pt x="353201" y="521844"/>
                      </a:lnTo>
                      <a:lnTo>
                        <a:pt x="336131" y="528646"/>
                      </a:lnTo>
                      <a:lnTo>
                        <a:pt x="324195" y="547384"/>
                      </a:lnTo>
                      <a:lnTo>
                        <a:pt x="296986" y="559320"/>
                      </a:lnTo>
                      <a:lnTo>
                        <a:pt x="279917" y="564454"/>
                      </a:lnTo>
                      <a:lnTo>
                        <a:pt x="267852" y="567919"/>
                      </a:lnTo>
                      <a:lnTo>
                        <a:pt x="254248" y="571256"/>
                      </a:lnTo>
                      <a:lnTo>
                        <a:pt x="242312" y="578058"/>
                      </a:lnTo>
                      <a:lnTo>
                        <a:pt x="237178" y="588326"/>
                      </a:lnTo>
                      <a:lnTo>
                        <a:pt x="233841" y="600262"/>
                      </a:lnTo>
                      <a:lnTo>
                        <a:pt x="228708" y="600262"/>
                      </a:lnTo>
                      <a:lnTo>
                        <a:pt x="223574" y="591791"/>
                      </a:lnTo>
                      <a:lnTo>
                        <a:pt x="204836" y="576390"/>
                      </a:lnTo>
                      <a:lnTo>
                        <a:pt x="203039" y="581524"/>
                      </a:lnTo>
                      <a:lnTo>
                        <a:pt x="201371" y="596925"/>
                      </a:lnTo>
                      <a:lnTo>
                        <a:pt x="214975" y="615663"/>
                      </a:lnTo>
                      <a:lnTo>
                        <a:pt x="235510" y="624133"/>
                      </a:lnTo>
                      <a:lnTo>
                        <a:pt x="237178" y="644668"/>
                      </a:lnTo>
                      <a:lnTo>
                        <a:pt x="235510" y="675342"/>
                      </a:lnTo>
                      <a:lnTo>
                        <a:pt x="252579" y="697546"/>
                      </a:lnTo>
                      <a:lnTo>
                        <a:pt x="296986" y="736691"/>
                      </a:lnTo>
                      <a:lnTo>
                        <a:pt x="313928" y="757225"/>
                      </a:lnTo>
                      <a:lnTo>
                        <a:pt x="327660" y="772498"/>
                      </a:lnTo>
                      <a:lnTo>
                        <a:pt x="354997" y="793033"/>
                      </a:lnTo>
                      <a:lnTo>
                        <a:pt x="363468" y="803172"/>
                      </a:lnTo>
                      <a:lnTo>
                        <a:pt x="360003" y="816905"/>
                      </a:lnTo>
                      <a:lnTo>
                        <a:pt x="348067" y="821910"/>
                      </a:lnTo>
                      <a:lnTo>
                        <a:pt x="332794" y="828841"/>
                      </a:lnTo>
                      <a:lnTo>
                        <a:pt x="324195" y="840777"/>
                      </a:lnTo>
                      <a:lnTo>
                        <a:pt x="317393" y="857846"/>
                      </a:lnTo>
                      <a:lnTo>
                        <a:pt x="279917" y="873119"/>
                      </a:lnTo>
                      <a:lnTo>
                        <a:pt x="271318" y="891858"/>
                      </a:lnTo>
                      <a:lnTo>
                        <a:pt x="271318" y="919195"/>
                      </a:lnTo>
                      <a:lnTo>
                        <a:pt x="283254" y="948200"/>
                      </a:lnTo>
                      <a:lnTo>
                        <a:pt x="283254" y="961805"/>
                      </a:lnTo>
                      <a:lnTo>
                        <a:pt x="269649" y="966938"/>
                      </a:lnTo>
                      <a:lnTo>
                        <a:pt x="261050" y="953334"/>
                      </a:lnTo>
                      <a:lnTo>
                        <a:pt x="237178" y="951537"/>
                      </a:lnTo>
                      <a:lnTo>
                        <a:pt x="216772" y="944735"/>
                      </a:lnTo>
                      <a:lnTo>
                        <a:pt x="209841" y="953334"/>
                      </a:lnTo>
                      <a:lnTo>
                        <a:pt x="192771" y="955002"/>
                      </a:lnTo>
                      <a:lnTo>
                        <a:pt x="172365" y="956671"/>
                      </a:lnTo>
                      <a:lnTo>
                        <a:pt x="153627" y="958339"/>
                      </a:lnTo>
                      <a:lnTo>
                        <a:pt x="136557" y="968607"/>
                      </a:lnTo>
                      <a:lnTo>
                        <a:pt x="117691" y="978874"/>
                      </a:lnTo>
                      <a:lnTo>
                        <a:pt x="93819" y="977206"/>
                      </a:lnTo>
                      <a:lnTo>
                        <a:pt x="73412" y="961805"/>
                      </a:lnTo>
                      <a:lnTo>
                        <a:pt x="52877" y="958339"/>
                      </a:lnTo>
                      <a:lnTo>
                        <a:pt x="39273" y="970275"/>
                      </a:lnTo>
                      <a:lnTo>
                        <a:pt x="34139" y="980543"/>
                      </a:lnTo>
                      <a:lnTo>
                        <a:pt x="23872" y="985677"/>
                      </a:lnTo>
                      <a:lnTo>
                        <a:pt x="8599" y="975409"/>
                      </a:lnTo>
                      <a:lnTo>
                        <a:pt x="0" y="960136"/>
                      </a:lnTo>
                    </a:path>
                  </a:pathLst>
                </a:custGeom>
                <a:solidFill>
                  <a:srgbClr val="F5D8B8"/>
                </a:solidFill>
                <a:ln w="641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59963055-43C4-AAF8-08BD-0343FC3D91A8}"/>
                    </a:ext>
                  </a:extLst>
                </p:cNvPr>
                <p:cNvSpPr/>
                <p:nvPr/>
              </p:nvSpPr>
              <p:spPr>
                <a:xfrm>
                  <a:off x="5256449" y="3701993"/>
                  <a:ext cx="360002" cy="1042019"/>
                </a:xfrm>
                <a:custGeom>
                  <a:avLst/>
                  <a:gdLst>
                    <a:gd name="connsiteX0" fmla="*/ 324195 w 360002"/>
                    <a:gd name="connsiteY0" fmla="*/ 1040351 h 1042019"/>
                    <a:gd name="connsiteX1" fmla="*/ 310591 w 360002"/>
                    <a:gd name="connsiteY1" fmla="*/ 1035217 h 1042019"/>
                    <a:gd name="connsiteX2" fmla="*/ 293521 w 360002"/>
                    <a:gd name="connsiteY2" fmla="*/ 1035217 h 1042019"/>
                    <a:gd name="connsiteX3" fmla="*/ 274783 w 360002"/>
                    <a:gd name="connsiteY3" fmla="*/ 1042019 h 1042019"/>
                    <a:gd name="connsiteX4" fmla="*/ 264516 w 360002"/>
                    <a:gd name="connsiteY4" fmla="*/ 1035217 h 1042019"/>
                    <a:gd name="connsiteX5" fmla="*/ 245649 w 360002"/>
                    <a:gd name="connsiteY5" fmla="*/ 1024950 h 1042019"/>
                    <a:gd name="connsiteX6" fmla="*/ 228708 w 360002"/>
                    <a:gd name="connsiteY6" fmla="*/ 1016479 h 1042019"/>
                    <a:gd name="connsiteX7" fmla="*/ 211638 w 360002"/>
                    <a:gd name="connsiteY7" fmla="*/ 1011345 h 1042019"/>
                    <a:gd name="connsiteX8" fmla="*/ 167231 w 360002"/>
                    <a:gd name="connsiteY8" fmla="*/ 1016479 h 1042019"/>
                    <a:gd name="connsiteX9" fmla="*/ 145028 w 360002"/>
                    <a:gd name="connsiteY9" fmla="*/ 1016479 h 1042019"/>
                    <a:gd name="connsiteX10" fmla="*/ 121156 w 360002"/>
                    <a:gd name="connsiteY10" fmla="*/ 1016479 h 1042019"/>
                    <a:gd name="connsiteX11" fmla="*/ 105755 w 360002"/>
                    <a:gd name="connsiteY11" fmla="*/ 1018147 h 1042019"/>
                    <a:gd name="connsiteX12" fmla="*/ 95487 w 360002"/>
                    <a:gd name="connsiteY12" fmla="*/ 1006211 h 1042019"/>
                    <a:gd name="connsiteX13" fmla="*/ 92151 w 360002"/>
                    <a:gd name="connsiteY13" fmla="*/ 1001078 h 1042019"/>
                    <a:gd name="connsiteX14" fmla="*/ 90482 w 360002"/>
                    <a:gd name="connsiteY14" fmla="*/ 984008 h 1042019"/>
                    <a:gd name="connsiteX15" fmla="*/ 92151 w 360002"/>
                    <a:gd name="connsiteY15" fmla="*/ 961933 h 1042019"/>
                    <a:gd name="connsiteX16" fmla="*/ 97284 w 360002"/>
                    <a:gd name="connsiteY16" fmla="*/ 936264 h 1042019"/>
                    <a:gd name="connsiteX17" fmla="*/ 116022 w 360002"/>
                    <a:gd name="connsiteY17" fmla="*/ 897120 h 1042019"/>
                    <a:gd name="connsiteX18" fmla="*/ 122825 w 360002"/>
                    <a:gd name="connsiteY18" fmla="*/ 876585 h 1042019"/>
                    <a:gd name="connsiteX19" fmla="*/ 139894 w 360002"/>
                    <a:gd name="connsiteY19" fmla="*/ 857847 h 1042019"/>
                    <a:gd name="connsiteX20" fmla="*/ 156964 w 360002"/>
                    <a:gd name="connsiteY20" fmla="*/ 840777 h 1042019"/>
                    <a:gd name="connsiteX21" fmla="*/ 160429 w 360002"/>
                    <a:gd name="connsiteY21" fmla="*/ 822039 h 1042019"/>
                    <a:gd name="connsiteX22" fmla="*/ 139894 w 360002"/>
                    <a:gd name="connsiteY22" fmla="*/ 810103 h 1042019"/>
                    <a:gd name="connsiteX23" fmla="*/ 116022 w 360002"/>
                    <a:gd name="connsiteY23" fmla="*/ 799835 h 1042019"/>
                    <a:gd name="connsiteX24" fmla="*/ 75081 w 360002"/>
                    <a:gd name="connsiteY24" fmla="*/ 782766 h 1042019"/>
                    <a:gd name="connsiteX25" fmla="*/ 61477 w 360002"/>
                    <a:gd name="connsiteY25" fmla="*/ 777760 h 1042019"/>
                    <a:gd name="connsiteX26" fmla="*/ 42610 w 360002"/>
                    <a:gd name="connsiteY26" fmla="*/ 775964 h 1042019"/>
                    <a:gd name="connsiteX27" fmla="*/ 35808 w 360002"/>
                    <a:gd name="connsiteY27" fmla="*/ 757225 h 1042019"/>
                    <a:gd name="connsiteX28" fmla="*/ 25540 w 360002"/>
                    <a:gd name="connsiteY28" fmla="*/ 743621 h 1042019"/>
                    <a:gd name="connsiteX29" fmla="*/ 17070 w 360002"/>
                    <a:gd name="connsiteY29" fmla="*/ 733354 h 1042019"/>
                    <a:gd name="connsiteX30" fmla="*/ 6802 w 360002"/>
                    <a:gd name="connsiteY30" fmla="*/ 721418 h 1042019"/>
                    <a:gd name="connsiteX31" fmla="*/ 6802 w 360002"/>
                    <a:gd name="connsiteY31" fmla="*/ 723086 h 1042019"/>
                    <a:gd name="connsiteX32" fmla="*/ 15401 w 360002"/>
                    <a:gd name="connsiteY32" fmla="*/ 712947 h 1042019"/>
                    <a:gd name="connsiteX33" fmla="*/ 15401 w 360002"/>
                    <a:gd name="connsiteY33" fmla="*/ 694080 h 1042019"/>
                    <a:gd name="connsiteX34" fmla="*/ 11936 w 360002"/>
                    <a:gd name="connsiteY34" fmla="*/ 680476 h 1042019"/>
                    <a:gd name="connsiteX35" fmla="*/ 5134 w 360002"/>
                    <a:gd name="connsiteY35" fmla="*/ 668540 h 1042019"/>
                    <a:gd name="connsiteX36" fmla="*/ 6802 w 360002"/>
                    <a:gd name="connsiteY36" fmla="*/ 656604 h 1042019"/>
                    <a:gd name="connsiteX37" fmla="*/ 11936 w 360002"/>
                    <a:gd name="connsiteY37" fmla="*/ 644668 h 1042019"/>
                    <a:gd name="connsiteX38" fmla="*/ 0 w 360002"/>
                    <a:gd name="connsiteY38" fmla="*/ 634401 h 1042019"/>
                    <a:gd name="connsiteX39" fmla="*/ 0 w 360002"/>
                    <a:gd name="connsiteY39" fmla="*/ 636198 h 1042019"/>
                    <a:gd name="connsiteX40" fmla="*/ 20407 w 360002"/>
                    <a:gd name="connsiteY40" fmla="*/ 610529 h 1042019"/>
                    <a:gd name="connsiteX41" fmla="*/ 22204 w 360002"/>
                    <a:gd name="connsiteY41" fmla="*/ 598593 h 1042019"/>
                    <a:gd name="connsiteX42" fmla="*/ 15401 w 360002"/>
                    <a:gd name="connsiteY42" fmla="*/ 581524 h 1042019"/>
                    <a:gd name="connsiteX43" fmla="*/ 15401 w 360002"/>
                    <a:gd name="connsiteY43" fmla="*/ 567919 h 1042019"/>
                    <a:gd name="connsiteX44" fmla="*/ 15401 w 360002"/>
                    <a:gd name="connsiteY44" fmla="*/ 566251 h 1042019"/>
                    <a:gd name="connsiteX45" fmla="*/ 6802 w 360002"/>
                    <a:gd name="connsiteY45" fmla="*/ 554315 h 1042019"/>
                    <a:gd name="connsiteX46" fmla="*/ 8471 w 360002"/>
                    <a:gd name="connsiteY46" fmla="*/ 544047 h 1042019"/>
                    <a:gd name="connsiteX47" fmla="*/ 6802 w 360002"/>
                    <a:gd name="connsiteY47" fmla="*/ 532111 h 1042019"/>
                    <a:gd name="connsiteX48" fmla="*/ 5134 w 360002"/>
                    <a:gd name="connsiteY48" fmla="*/ 516838 h 1042019"/>
                    <a:gd name="connsiteX49" fmla="*/ 6802 w 360002"/>
                    <a:gd name="connsiteY49" fmla="*/ 504903 h 1042019"/>
                    <a:gd name="connsiteX50" fmla="*/ 18738 w 360002"/>
                    <a:gd name="connsiteY50" fmla="*/ 492967 h 1042019"/>
                    <a:gd name="connsiteX51" fmla="*/ 22204 w 360002"/>
                    <a:gd name="connsiteY51" fmla="*/ 463961 h 1042019"/>
                    <a:gd name="connsiteX52" fmla="*/ 27337 w 360002"/>
                    <a:gd name="connsiteY52" fmla="*/ 445095 h 1042019"/>
                    <a:gd name="connsiteX53" fmla="*/ 27337 w 360002"/>
                    <a:gd name="connsiteY53" fmla="*/ 429822 h 1042019"/>
                    <a:gd name="connsiteX54" fmla="*/ 23872 w 360002"/>
                    <a:gd name="connsiteY54" fmla="*/ 404281 h 1042019"/>
                    <a:gd name="connsiteX55" fmla="*/ 27337 w 360002"/>
                    <a:gd name="connsiteY55" fmla="*/ 390549 h 1042019"/>
                    <a:gd name="connsiteX56" fmla="*/ 42610 w 360002"/>
                    <a:gd name="connsiteY56" fmla="*/ 394014 h 1042019"/>
                    <a:gd name="connsiteX57" fmla="*/ 61477 w 360002"/>
                    <a:gd name="connsiteY57" fmla="*/ 404281 h 1042019"/>
                    <a:gd name="connsiteX58" fmla="*/ 73412 w 360002"/>
                    <a:gd name="connsiteY58" fmla="*/ 402485 h 1042019"/>
                    <a:gd name="connsiteX59" fmla="*/ 83552 w 360002"/>
                    <a:gd name="connsiteY59" fmla="*/ 387212 h 1042019"/>
                    <a:gd name="connsiteX60" fmla="*/ 88685 w 360002"/>
                    <a:gd name="connsiteY60" fmla="*/ 370142 h 1042019"/>
                    <a:gd name="connsiteX61" fmla="*/ 104086 w 360002"/>
                    <a:gd name="connsiteY61" fmla="*/ 361543 h 1042019"/>
                    <a:gd name="connsiteX62" fmla="*/ 117691 w 360002"/>
                    <a:gd name="connsiteY62" fmla="*/ 346270 h 1042019"/>
                    <a:gd name="connsiteX63" fmla="*/ 122825 w 360002"/>
                    <a:gd name="connsiteY63" fmla="*/ 330869 h 1042019"/>
                    <a:gd name="connsiteX64" fmla="*/ 95487 w 360002"/>
                    <a:gd name="connsiteY64" fmla="*/ 313799 h 1042019"/>
                    <a:gd name="connsiteX65" fmla="*/ 93819 w 360002"/>
                    <a:gd name="connsiteY65" fmla="*/ 298527 h 1042019"/>
                    <a:gd name="connsiteX66" fmla="*/ 102418 w 360002"/>
                    <a:gd name="connsiteY66" fmla="*/ 295061 h 1042019"/>
                    <a:gd name="connsiteX67" fmla="*/ 119488 w 360002"/>
                    <a:gd name="connsiteY67" fmla="*/ 284794 h 1042019"/>
                    <a:gd name="connsiteX68" fmla="*/ 122825 w 360002"/>
                    <a:gd name="connsiteY68" fmla="*/ 269521 h 1042019"/>
                    <a:gd name="connsiteX69" fmla="*/ 129627 w 360002"/>
                    <a:gd name="connsiteY69" fmla="*/ 254120 h 1042019"/>
                    <a:gd name="connsiteX70" fmla="*/ 134760 w 360002"/>
                    <a:gd name="connsiteY70" fmla="*/ 237050 h 1042019"/>
                    <a:gd name="connsiteX71" fmla="*/ 139894 w 360002"/>
                    <a:gd name="connsiteY71" fmla="*/ 223446 h 1042019"/>
                    <a:gd name="connsiteX72" fmla="*/ 141563 w 360002"/>
                    <a:gd name="connsiteY72" fmla="*/ 216644 h 1042019"/>
                    <a:gd name="connsiteX73" fmla="*/ 165563 w 360002"/>
                    <a:gd name="connsiteY73" fmla="*/ 214975 h 1042019"/>
                    <a:gd name="connsiteX74" fmla="*/ 172365 w 360002"/>
                    <a:gd name="connsiteY74" fmla="*/ 228580 h 1042019"/>
                    <a:gd name="connsiteX75" fmla="*/ 175702 w 360002"/>
                    <a:gd name="connsiteY75" fmla="*/ 230248 h 1042019"/>
                    <a:gd name="connsiteX76" fmla="*/ 172365 w 360002"/>
                    <a:gd name="connsiteY76" fmla="*/ 214975 h 1042019"/>
                    <a:gd name="connsiteX77" fmla="*/ 165563 w 360002"/>
                    <a:gd name="connsiteY77" fmla="*/ 208173 h 1042019"/>
                    <a:gd name="connsiteX78" fmla="*/ 158632 w 360002"/>
                    <a:gd name="connsiteY78" fmla="*/ 201242 h 1042019"/>
                    <a:gd name="connsiteX79" fmla="*/ 150162 w 360002"/>
                    <a:gd name="connsiteY79" fmla="*/ 197906 h 1042019"/>
                    <a:gd name="connsiteX80" fmla="*/ 143359 w 360002"/>
                    <a:gd name="connsiteY80" fmla="*/ 194440 h 1042019"/>
                    <a:gd name="connsiteX81" fmla="*/ 141563 w 360002"/>
                    <a:gd name="connsiteY81" fmla="*/ 191103 h 1042019"/>
                    <a:gd name="connsiteX82" fmla="*/ 148493 w 360002"/>
                    <a:gd name="connsiteY82" fmla="*/ 179167 h 1042019"/>
                    <a:gd name="connsiteX83" fmla="*/ 155295 w 360002"/>
                    <a:gd name="connsiteY83" fmla="*/ 174034 h 1042019"/>
                    <a:gd name="connsiteX84" fmla="*/ 160429 w 360002"/>
                    <a:gd name="connsiteY84" fmla="*/ 162098 h 1042019"/>
                    <a:gd name="connsiteX85" fmla="*/ 177499 w 360002"/>
                    <a:gd name="connsiteY85" fmla="*/ 160301 h 1042019"/>
                    <a:gd name="connsiteX86" fmla="*/ 203039 w 360002"/>
                    <a:gd name="connsiteY86" fmla="*/ 160301 h 1042019"/>
                    <a:gd name="connsiteX87" fmla="*/ 226911 w 360002"/>
                    <a:gd name="connsiteY87" fmla="*/ 167231 h 1042019"/>
                    <a:gd name="connsiteX88" fmla="*/ 232045 w 360002"/>
                    <a:gd name="connsiteY88" fmla="*/ 182504 h 1042019"/>
                    <a:gd name="connsiteX89" fmla="*/ 233713 w 360002"/>
                    <a:gd name="connsiteY89" fmla="*/ 201242 h 1042019"/>
                    <a:gd name="connsiteX90" fmla="*/ 243981 w 360002"/>
                    <a:gd name="connsiteY90" fmla="*/ 201242 h 1042019"/>
                    <a:gd name="connsiteX91" fmla="*/ 245649 w 360002"/>
                    <a:gd name="connsiteY91" fmla="*/ 185969 h 1042019"/>
                    <a:gd name="connsiteX92" fmla="*/ 257713 w 360002"/>
                    <a:gd name="connsiteY92" fmla="*/ 189306 h 1042019"/>
                    <a:gd name="connsiteX93" fmla="*/ 264516 w 360002"/>
                    <a:gd name="connsiteY93" fmla="*/ 209841 h 1042019"/>
                    <a:gd name="connsiteX94" fmla="*/ 271318 w 360002"/>
                    <a:gd name="connsiteY94" fmla="*/ 221777 h 1042019"/>
                    <a:gd name="connsiteX95" fmla="*/ 264516 w 360002"/>
                    <a:gd name="connsiteY95" fmla="*/ 189306 h 1042019"/>
                    <a:gd name="connsiteX96" fmla="*/ 266184 w 360002"/>
                    <a:gd name="connsiteY96" fmla="*/ 179167 h 1042019"/>
                    <a:gd name="connsiteX97" fmla="*/ 267853 w 360002"/>
                    <a:gd name="connsiteY97" fmla="*/ 162098 h 1042019"/>
                    <a:gd name="connsiteX98" fmla="*/ 271318 w 360002"/>
                    <a:gd name="connsiteY98" fmla="*/ 155295 h 1042019"/>
                    <a:gd name="connsiteX99" fmla="*/ 278120 w 360002"/>
                    <a:gd name="connsiteY99" fmla="*/ 146696 h 1042019"/>
                    <a:gd name="connsiteX100" fmla="*/ 286719 w 360002"/>
                    <a:gd name="connsiteY100" fmla="*/ 148365 h 1042019"/>
                    <a:gd name="connsiteX101" fmla="*/ 312259 w 360002"/>
                    <a:gd name="connsiteY101" fmla="*/ 148365 h 1042019"/>
                    <a:gd name="connsiteX102" fmla="*/ 315725 w 360002"/>
                    <a:gd name="connsiteY102" fmla="*/ 145028 h 1042019"/>
                    <a:gd name="connsiteX103" fmla="*/ 305457 w 360002"/>
                    <a:gd name="connsiteY103" fmla="*/ 138226 h 1042019"/>
                    <a:gd name="connsiteX104" fmla="*/ 295190 w 360002"/>
                    <a:gd name="connsiteY104" fmla="*/ 129627 h 1042019"/>
                    <a:gd name="connsiteX105" fmla="*/ 298655 w 360002"/>
                    <a:gd name="connsiteY105" fmla="*/ 117691 h 1042019"/>
                    <a:gd name="connsiteX106" fmla="*/ 305457 w 360002"/>
                    <a:gd name="connsiteY106" fmla="*/ 117691 h 1042019"/>
                    <a:gd name="connsiteX107" fmla="*/ 307126 w 360002"/>
                    <a:gd name="connsiteY107" fmla="*/ 110889 h 1042019"/>
                    <a:gd name="connsiteX108" fmla="*/ 300323 w 360002"/>
                    <a:gd name="connsiteY108" fmla="*/ 104086 h 1042019"/>
                    <a:gd name="connsiteX109" fmla="*/ 296858 w 360002"/>
                    <a:gd name="connsiteY109" fmla="*/ 95616 h 1042019"/>
                    <a:gd name="connsiteX110" fmla="*/ 300323 w 360002"/>
                    <a:gd name="connsiteY110" fmla="*/ 87017 h 1042019"/>
                    <a:gd name="connsiteX111" fmla="*/ 293521 w 360002"/>
                    <a:gd name="connsiteY111" fmla="*/ 80215 h 1042019"/>
                    <a:gd name="connsiteX112" fmla="*/ 284922 w 360002"/>
                    <a:gd name="connsiteY112" fmla="*/ 80215 h 1042019"/>
                    <a:gd name="connsiteX113" fmla="*/ 291724 w 360002"/>
                    <a:gd name="connsiteY113" fmla="*/ 73412 h 1042019"/>
                    <a:gd name="connsiteX114" fmla="*/ 293521 w 360002"/>
                    <a:gd name="connsiteY114" fmla="*/ 68279 h 1042019"/>
                    <a:gd name="connsiteX115" fmla="*/ 303789 w 360002"/>
                    <a:gd name="connsiteY115" fmla="*/ 63145 h 1042019"/>
                    <a:gd name="connsiteX116" fmla="*/ 313928 w 360002"/>
                    <a:gd name="connsiteY116" fmla="*/ 58011 h 1042019"/>
                    <a:gd name="connsiteX117" fmla="*/ 310591 w 360002"/>
                    <a:gd name="connsiteY117" fmla="*/ 47744 h 1042019"/>
                    <a:gd name="connsiteX118" fmla="*/ 301992 w 360002"/>
                    <a:gd name="connsiteY118" fmla="*/ 35808 h 1042019"/>
                    <a:gd name="connsiteX119" fmla="*/ 296858 w 360002"/>
                    <a:gd name="connsiteY119" fmla="*/ 23872 h 1042019"/>
                    <a:gd name="connsiteX120" fmla="*/ 291724 w 360002"/>
                    <a:gd name="connsiteY120" fmla="*/ 13733 h 1042019"/>
                    <a:gd name="connsiteX121" fmla="*/ 293521 w 360002"/>
                    <a:gd name="connsiteY121" fmla="*/ 6931 h 1042019"/>
                    <a:gd name="connsiteX122" fmla="*/ 295190 w 360002"/>
                    <a:gd name="connsiteY122" fmla="*/ 0 h 1042019"/>
                    <a:gd name="connsiteX123" fmla="*/ 307126 w 360002"/>
                    <a:gd name="connsiteY123" fmla="*/ 0 h 1042019"/>
                    <a:gd name="connsiteX124" fmla="*/ 339596 w 360002"/>
                    <a:gd name="connsiteY124" fmla="*/ 11936 h 1042019"/>
                    <a:gd name="connsiteX125" fmla="*/ 349864 w 360002"/>
                    <a:gd name="connsiteY125" fmla="*/ 6931 h 1042019"/>
                    <a:gd name="connsiteX126" fmla="*/ 360003 w 360002"/>
                    <a:gd name="connsiteY126" fmla="*/ 6931 h 1042019"/>
                    <a:gd name="connsiteX127" fmla="*/ 353201 w 360002"/>
                    <a:gd name="connsiteY127" fmla="*/ 6931 h 104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60002" h="1042019">
                      <a:moveTo>
                        <a:pt x="324195" y="1040351"/>
                      </a:moveTo>
                      <a:lnTo>
                        <a:pt x="310591" y="1035217"/>
                      </a:lnTo>
                      <a:lnTo>
                        <a:pt x="293521" y="1035217"/>
                      </a:lnTo>
                      <a:lnTo>
                        <a:pt x="274783" y="1042019"/>
                      </a:lnTo>
                      <a:lnTo>
                        <a:pt x="264516" y="1035217"/>
                      </a:lnTo>
                      <a:lnTo>
                        <a:pt x="245649" y="1024950"/>
                      </a:lnTo>
                      <a:lnTo>
                        <a:pt x="228708" y="1016479"/>
                      </a:lnTo>
                      <a:lnTo>
                        <a:pt x="211638" y="1011345"/>
                      </a:lnTo>
                      <a:lnTo>
                        <a:pt x="167231" y="1016479"/>
                      </a:lnTo>
                      <a:lnTo>
                        <a:pt x="145028" y="1016479"/>
                      </a:lnTo>
                      <a:lnTo>
                        <a:pt x="121156" y="1016479"/>
                      </a:lnTo>
                      <a:lnTo>
                        <a:pt x="105755" y="1018147"/>
                      </a:lnTo>
                      <a:lnTo>
                        <a:pt x="95487" y="1006211"/>
                      </a:lnTo>
                      <a:lnTo>
                        <a:pt x="92151" y="1001078"/>
                      </a:lnTo>
                      <a:lnTo>
                        <a:pt x="90482" y="984008"/>
                      </a:lnTo>
                      <a:lnTo>
                        <a:pt x="92151" y="961933"/>
                      </a:lnTo>
                      <a:lnTo>
                        <a:pt x="97284" y="936264"/>
                      </a:lnTo>
                      <a:lnTo>
                        <a:pt x="116022" y="897120"/>
                      </a:lnTo>
                      <a:lnTo>
                        <a:pt x="122825" y="876585"/>
                      </a:lnTo>
                      <a:lnTo>
                        <a:pt x="139894" y="857847"/>
                      </a:lnTo>
                      <a:lnTo>
                        <a:pt x="156964" y="840777"/>
                      </a:lnTo>
                      <a:lnTo>
                        <a:pt x="160429" y="822039"/>
                      </a:lnTo>
                      <a:lnTo>
                        <a:pt x="139894" y="810103"/>
                      </a:lnTo>
                      <a:lnTo>
                        <a:pt x="116022" y="799835"/>
                      </a:lnTo>
                      <a:lnTo>
                        <a:pt x="75081" y="782766"/>
                      </a:lnTo>
                      <a:lnTo>
                        <a:pt x="61477" y="777760"/>
                      </a:lnTo>
                      <a:lnTo>
                        <a:pt x="42610" y="775964"/>
                      </a:lnTo>
                      <a:lnTo>
                        <a:pt x="35808" y="757225"/>
                      </a:lnTo>
                      <a:lnTo>
                        <a:pt x="25540" y="743621"/>
                      </a:lnTo>
                      <a:lnTo>
                        <a:pt x="17070" y="733354"/>
                      </a:lnTo>
                      <a:lnTo>
                        <a:pt x="6802" y="721418"/>
                      </a:lnTo>
                      <a:lnTo>
                        <a:pt x="6802" y="723086"/>
                      </a:lnTo>
                      <a:lnTo>
                        <a:pt x="15401" y="712947"/>
                      </a:lnTo>
                      <a:lnTo>
                        <a:pt x="15401" y="694080"/>
                      </a:lnTo>
                      <a:lnTo>
                        <a:pt x="11936" y="680476"/>
                      </a:lnTo>
                      <a:lnTo>
                        <a:pt x="5134" y="668540"/>
                      </a:lnTo>
                      <a:lnTo>
                        <a:pt x="6802" y="656604"/>
                      </a:lnTo>
                      <a:lnTo>
                        <a:pt x="11936" y="644668"/>
                      </a:lnTo>
                      <a:lnTo>
                        <a:pt x="0" y="634401"/>
                      </a:lnTo>
                      <a:lnTo>
                        <a:pt x="0" y="636198"/>
                      </a:lnTo>
                      <a:lnTo>
                        <a:pt x="20407" y="610529"/>
                      </a:lnTo>
                      <a:lnTo>
                        <a:pt x="22204" y="598593"/>
                      </a:lnTo>
                      <a:lnTo>
                        <a:pt x="15401" y="581524"/>
                      </a:lnTo>
                      <a:lnTo>
                        <a:pt x="15401" y="567919"/>
                      </a:lnTo>
                      <a:lnTo>
                        <a:pt x="15401" y="566251"/>
                      </a:lnTo>
                      <a:lnTo>
                        <a:pt x="6802" y="554315"/>
                      </a:lnTo>
                      <a:lnTo>
                        <a:pt x="8471" y="544047"/>
                      </a:lnTo>
                      <a:lnTo>
                        <a:pt x="6802" y="532111"/>
                      </a:lnTo>
                      <a:lnTo>
                        <a:pt x="5134" y="516838"/>
                      </a:lnTo>
                      <a:lnTo>
                        <a:pt x="6802" y="504903"/>
                      </a:lnTo>
                      <a:lnTo>
                        <a:pt x="18738" y="492967"/>
                      </a:lnTo>
                      <a:lnTo>
                        <a:pt x="22204" y="463961"/>
                      </a:lnTo>
                      <a:lnTo>
                        <a:pt x="27337" y="445095"/>
                      </a:lnTo>
                      <a:lnTo>
                        <a:pt x="27337" y="429822"/>
                      </a:lnTo>
                      <a:lnTo>
                        <a:pt x="23872" y="404281"/>
                      </a:lnTo>
                      <a:lnTo>
                        <a:pt x="27337" y="390549"/>
                      </a:lnTo>
                      <a:lnTo>
                        <a:pt x="42610" y="394014"/>
                      </a:lnTo>
                      <a:lnTo>
                        <a:pt x="61477" y="404281"/>
                      </a:lnTo>
                      <a:lnTo>
                        <a:pt x="73412" y="402485"/>
                      </a:lnTo>
                      <a:lnTo>
                        <a:pt x="83552" y="387212"/>
                      </a:lnTo>
                      <a:lnTo>
                        <a:pt x="88685" y="370142"/>
                      </a:lnTo>
                      <a:lnTo>
                        <a:pt x="104086" y="361543"/>
                      </a:lnTo>
                      <a:lnTo>
                        <a:pt x="117691" y="346270"/>
                      </a:lnTo>
                      <a:lnTo>
                        <a:pt x="122825" y="330869"/>
                      </a:lnTo>
                      <a:lnTo>
                        <a:pt x="95487" y="313799"/>
                      </a:lnTo>
                      <a:lnTo>
                        <a:pt x="93819" y="298527"/>
                      </a:lnTo>
                      <a:lnTo>
                        <a:pt x="102418" y="295061"/>
                      </a:lnTo>
                      <a:lnTo>
                        <a:pt x="119488" y="284794"/>
                      </a:lnTo>
                      <a:lnTo>
                        <a:pt x="122825" y="269521"/>
                      </a:lnTo>
                      <a:lnTo>
                        <a:pt x="129627" y="254120"/>
                      </a:lnTo>
                      <a:lnTo>
                        <a:pt x="134760" y="237050"/>
                      </a:lnTo>
                      <a:lnTo>
                        <a:pt x="139894" y="223446"/>
                      </a:lnTo>
                      <a:lnTo>
                        <a:pt x="141563" y="216644"/>
                      </a:lnTo>
                      <a:lnTo>
                        <a:pt x="165563" y="214975"/>
                      </a:lnTo>
                      <a:lnTo>
                        <a:pt x="172365" y="228580"/>
                      </a:lnTo>
                      <a:lnTo>
                        <a:pt x="175702" y="230248"/>
                      </a:lnTo>
                      <a:lnTo>
                        <a:pt x="172365" y="214975"/>
                      </a:lnTo>
                      <a:lnTo>
                        <a:pt x="165563" y="208173"/>
                      </a:lnTo>
                      <a:lnTo>
                        <a:pt x="158632" y="201242"/>
                      </a:lnTo>
                      <a:lnTo>
                        <a:pt x="150162" y="197906"/>
                      </a:lnTo>
                      <a:lnTo>
                        <a:pt x="143359" y="194440"/>
                      </a:lnTo>
                      <a:lnTo>
                        <a:pt x="141563" y="191103"/>
                      </a:lnTo>
                      <a:lnTo>
                        <a:pt x="148493" y="179167"/>
                      </a:lnTo>
                      <a:lnTo>
                        <a:pt x="155295" y="174034"/>
                      </a:lnTo>
                      <a:lnTo>
                        <a:pt x="160429" y="162098"/>
                      </a:lnTo>
                      <a:lnTo>
                        <a:pt x="177499" y="160301"/>
                      </a:lnTo>
                      <a:lnTo>
                        <a:pt x="203039" y="160301"/>
                      </a:lnTo>
                      <a:lnTo>
                        <a:pt x="226911" y="167231"/>
                      </a:lnTo>
                      <a:lnTo>
                        <a:pt x="232045" y="182504"/>
                      </a:lnTo>
                      <a:lnTo>
                        <a:pt x="233713" y="201242"/>
                      </a:lnTo>
                      <a:lnTo>
                        <a:pt x="243981" y="201242"/>
                      </a:lnTo>
                      <a:lnTo>
                        <a:pt x="245649" y="185969"/>
                      </a:lnTo>
                      <a:lnTo>
                        <a:pt x="257713" y="189306"/>
                      </a:lnTo>
                      <a:lnTo>
                        <a:pt x="264516" y="209841"/>
                      </a:lnTo>
                      <a:lnTo>
                        <a:pt x="271318" y="221777"/>
                      </a:lnTo>
                      <a:lnTo>
                        <a:pt x="264516" y="189306"/>
                      </a:lnTo>
                      <a:lnTo>
                        <a:pt x="266184" y="179167"/>
                      </a:lnTo>
                      <a:lnTo>
                        <a:pt x="267853" y="162098"/>
                      </a:lnTo>
                      <a:lnTo>
                        <a:pt x="271318" y="155295"/>
                      </a:lnTo>
                      <a:lnTo>
                        <a:pt x="278120" y="146696"/>
                      </a:lnTo>
                      <a:lnTo>
                        <a:pt x="286719" y="148365"/>
                      </a:lnTo>
                      <a:lnTo>
                        <a:pt x="312259" y="148365"/>
                      </a:lnTo>
                      <a:lnTo>
                        <a:pt x="315725" y="145028"/>
                      </a:lnTo>
                      <a:lnTo>
                        <a:pt x="305457" y="138226"/>
                      </a:lnTo>
                      <a:lnTo>
                        <a:pt x="295190" y="129627"/>
                      </a:lnTo>
                      <a:lnTo>
                        <a:pt x="298655" y="117691"/>
                      </a:lnTo>
                      <a:lnTo>
                        <a:pt x="305457" y="117691"/>
                      </a:lnTo>
                      <a:lnTo>
                        <a:pt x="307126" y="110889"/>
                      </a:lnTo>
                      <a:lnTo>
                        <a:pt x="300323" y="104086"/>
                      </a:lnTo>
                      <a:lnTo>
                        <a:pt x="296858" y="95616"/>
                      </a:lnTo>
                      <a:lnTo>
                        <a:pt x="300323" y="87017"/>
                      </a:lnTo>
                      <a:lnTo>
                        <a:pt x="293521" y="80215"/>
                      </a:lnTo>
                      <a:lnTo>
                        <a:pt x="284922" y="80215"/>
                      </a:lnTo>
                      <a:lnTo>
                        <a:pt x="291724" y="73412"/>
                      </a:lnTo>
                      <a:lnTo>
                        <a:pt x="293521" y="68279"/>
                      </a:lnTo>
                      <a:lnTo>
                        <a:pt x="303789" y="63145"/>
                      </a:lnTo>
                      <a:lnTo>
                        <a:pt x="313928" y="58011"/>
                      </a:lnTo>
                      <a:lnTo>
                        <a:pt x="310591" y="47744"/>
                      </a:lnTo>
                      <a:lnTo>
                        <a:pt x="301992" y="35808"/>
                      </a:lnTo>
                      <a:lnTo>
                        <a:pt x="296858" y="23872"/>
                      </a:lnTo>
                      <a:lnTo>
                        <a:pt x="291724" y="13733"/>
                      </a:lnTo>
                      <a:lnTo>
                        <a:pt x="293521" y="6931"/>
                      </a:lnTo>
                      <a:lnTo>
                        <a:pt x="295190" y="0"/>
                      </a:lnTo>
                      <a:lnTo>
                        <a:pt x="307126" y="0"/>
                      </a:lnTo>
                      <a:lnTo>
                        <a:pt x="339596" y="11936"/>
                      </a:lnTo>
                      <a:lnTo>
                        <a:pt x="349864" y="6931"/>
                      </a:lnTo>
                      <a:lnTo>
                        <a:pt x="360003" y="6931"/>
                      </a:lnTo>
                      <a:lnTo>
                        <a:pt x="353201" y="6931"/>
                      </a:lnTo>
                    </a:path>
                  </a:pathLst>
                </a:custGeom>
                <a:solidFill>
                  <a:srgbClr val="F5D8B8"/>
                </a:solidFill>
                <a:ln w="6411" cap="flat">
                  <a:solidFill>
                    <a:srgbClr val="F5D8B8"/>
                  </a:solidFill>
                  <a:prstDash val="solid"/>
                  <a:round/>
                </a:ln>
              </p:spPr>
              <p:txBody>
                <a:bodyPr rtlCol="0" anchor="ctr"/>
                <a:lstStyle/>
                <a:p>
                  <a:endParaRPr lang="en-US"/>
                </a:p>
              </p:txBody>
            </p:sp>
            <p:sp>
              <p:nvSpPr>
                <p:cNvPr id="46" name="Freeform: Shape 45">
                  <a:extLst>
                    <a:ext uri="{FF2B5EF4-FFF2-40B4-BE49-F238E27FC236}">
                      <a16:creationId xmlns:a16="http://schemas.microsoft.com/office/drawing/2014/main" id="{426DDC76-F9EA-5A56-9A2A-C67895970CB4}"/>
                    </a:ext>
                  </a:extLst>
                </p:cNvPr>
                <p:cNvSpPr/>
                <p:nvPr/>
              </p:nvSpPr>
              <p:spPr>
                <a:xfrm>
                  <a:off x="5607981" y="3708923"/>
                  <a:ext cx="122824" cy="136428"/>
                </a:xfrm>
                <a:custGeom>
                  <a:avLst/>
                  <a:gdLst>
                    <a:gd name="connsiteX0" fmla="*/ 1669 w 122824"/>
                    <a:gd name="connsiteY0" fmla="*/ 0 h 136428"/>
                    <a:gd name="connsiteX1" fmla="*/ 0 w 122824"/>
                    <a:gd name="connsiteY1" fmla="*/ 6802 h 136428"/>
                    <a:gd name="connsiteX2" fmla="*/ 10268 w 122824"/>
                    <a:gd name="connsiteY2" fmla="*/ 6802 h 136428"/>
                    <a:gd name="connsiteX3" fmla="*/ 22204 w 122824"/>
                    <a:gd name="connsiteY3" fmla="*/ 11936 h 136428"/>
                    <a:gd name="connsiteX4" fmla="*/ 32343 w 122824"/>
                    <a:gd name="connsiteY4" fmla="*/ 16941 h 136428"/>
                    <a:gd name="connsiteX5" fmla="*/ 39273 w 122824"/>
                    <a:gd name="connsiteY5" fmla="*/ 34011 h 136428"/>
                    <a:gd name="connsiteX6" fmla="*/ 37476 w 122824"/>
                    <a:gd name="connsiteY6" fmla="*/ 45947 h 136428"/>
                    <a:gd name="connsiteX7" fmla="*/ 29006 w 122824"/>
                    <a:gd name="connsiteY7" fmla="*/ 56214 h 136428"/>
                    <a:gd name="connsiteX8" fmla="*/ 32343 w 122824"/>
                    <a:gd name="connsiteY8" fmla="*/ 63017 h 136428"/>
                    <a:gd name="connsiteX9" fmla="*/ 44279 w 122824"/>
                    <a:gd name="connsiteY9" fmla="*/ 64813 h 136428"/>
                    <a:gd name="connsiteX10" fmla="*/ 44279 w 122824"/>
                    <a:gd name="connsiteY10" fmla="*/ 73284 h 136428"/>
                    <a:gd name="connsiteX11" fmla="*/ 52878 w 122824"/>
                    <a:gd name="connsiteY11" fmla="*/ 74952 h 136428"/>
                    <a:gd name="connsiteX12" fmla="*/ 59680 w 122824"/>
                    <a:gd name="connsiteY12" fmla="*/ 66482 h 136428"/>
                    <a:gd name="connsiteX13" fmla="*/ 76749 w 122824"/>
                    <a:gd name="connsiteY13" fmla="*/ 74952 h 136428"/>
                    <a:gd name="connsiteX14" fmla="*/ 83552 w 122824"/>
                    <a:gd name="connsiteY14" fmla="*/ 85220 h 136428"/>
                    <a:gd name="connsiteX15" fmla="*/ 92151 w 122824"/>
                    <a:gd name="connsiteY15" fmla="*/ 85220 h 136428"/>
                    <a:gd name="connsiteX16" fmla="*/ 109220 w 122824"/>
                    <a:gd name="connsiteY16" fmla="*/ 83551 h 136428"/>
                    <a:gd name="connsiteX17" fmla="*/ 117691 w 122824"/>
                    <a:gd name="connsiteY17" fmla="*/ 78418 h 136428"/>
                    <a:gd name="connsiteX18" fmla="*/ 122825 w 122824"/>
                    <a:gd name="connsiteY18" fmla="*/ 83551 h 136428"/>
                    <a:gd name="connsiteX19" fmla="*/ 122825 w 122824"/>
                    <a:gd name="connsiteY19" fmla="*/ 97156 h 136428"/>
                    <a:gd name="connsiteX20" fmla="*/ 114354 w 122824"/>
                    <a:gd name="connsiteY20" fmla="*/ 107423 h 136428"/>
                    <a:gd name="connsiteX21" fmla="*/ 102418 w 122824"/>
                    <a:gd name="connsiteY21" fmla="*/ 114225 h 136428"/>
                    <a:gd name="connsiteX22" fmla="*/ 95487 w 122824"/>
                    <a:gd name="connsiteY22" fmla="*/ 127830 h 136428"/>
                    <a:gd name="connsiteX23" fmla="*/ 98953 w 122824"/>
                    <a:gd name="connsiteY23" fmla="*/ 136429 h 13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824" h="136428">
                      <a:moveTo>
                        <a:pt x="1669" y="0"/>
                      </a:moveTo>
                      <a:lnTo>
                        <a:pt x="0" y="6802"/>
                      </a:lnTo>
                      <a:lnTo>
                        <a:pt x="10268" y="6802"/>
                      </a:lnTo>
                      <a:lnTo>
                        <a:pt x="22204" y="11936"/>
                      </a:lnTo>
                      <a:lnTo>
                        <a:pt x="32343" y="16941"/>
                      </a:lnTo>
                      <a:lnTo>
                        <a:pt x="39273" y="34011"/>
                      </a:lnTo>
                      <a:lnTo>
                        <a:pt x="37476" y="45947"/>
                      </a:lnTo>
                      <a:lnTo>
                        <a:pt x="29006" y="56214"/>
                      </a:lnTo>
                      <a:lnTo>
                        <a:pt x="32343" y="63017"/>
                      </a:lnTo>
                      <a:lnTo>
                        <a:pt x="44279" y="64813"/>
                      </a:lnTo>
                      <a:lnTo>
                        <a:pt x="44279" y="73284"/>
                      </a:lnTo>
                      <a:lnTo>
                        <a:pt x="52878" y="74952"/>
                      </a:lnTo>
                      <a:lnTo>
                        <a:pt x="59680" y="66482"/>
                      </a:lnTo>
                      <a:lnTo>
                        <a:pt x="76749" y="74952"/>
                      </a:lnTo>
                      <a:lnTo>
                        <a:pt x="83552" y="85220"/>
                      </a:lnTo>
                      <a:lnTo>
                        <a:pt x="92151" y="85220"/>
                      </a:lnTo>
                      <a:lnTo>
                        <a:pt x="109220" y="83551"/>
                      </a:lnTo>
                      <a:lnTo>
                        <a:pt x="117691" y="78418"/>
                      </a:lnTo>
                      <a:lnTo>
                        <a:pt x="122825" y="83551"/>
                      </a:lnTo>
                      <a:lnTo>
                        <a:pt x="122825" y="97156"/>
                      </a:lnTo>
                      <a:lnTo>
                        <a:pt x="114354" y="107423"/>
                      </a:lnTo>
                      <a:lnTo>
                        <a:pt x="102418" y="114225"/>
                      </a:lnTo>
                      <a:lnTo>
                        <a:pt x="95487" y="127830"/>
                      </a:lnTo>
                      <a:lnTo>
                        <a:pt x="98953" y="136429"/>
                      </a:lnTo>
                    </a:path>
                  </a:pathLst>
                </a:custGeom>
                <a:solidFill>
                  <a:srgbClr val="F5D8B8"/>
                </a:solidFill>
                <a:ln w="641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1217081F-AD02-4A70-7B15-083483054CE0}"/>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0DB7B52-3A57-7AAB-6452-CCF20D900904}"/>
                    </a:ext>
                  </a:extLst>
                </p:cNvPr>
                <p:cNvSpPr/>
                <p:nvPr/>
              </p:nvSpPr>
              <p:spPr>
                <a:xfrm>
                  <a:off x="5904839" y="3754228"/>
                  <a:ext cx="37347" cy="59679"/>
                </a:xfrm>
                <a:custGeom>
                  <a:avLst/>
                  <a:gdLst>
                    <a:gd name="connsiteX0" fmla="*/ 32856 w 37347"/>
                    <a:gd name="connsiteY0" fmla="*/ 31701 h 59679"/>
                    <a:gd name="connsiteX1" fmla="*/ 32856 w 37347"/>
                    <a:gd name="connsiteY1" fmla="*/ 35423 h 59679"/>
                    <a:gd name="connsiteX2" fmla="*/ 32856 w 37347"/>
                    <a:gd name="connsiteY2" fmla="*/ 42867 h 59679"/>
                    <a:gd name="connsiteX3" fmla="*/ 37348 w 37347"/>
                    <a:gd name="connsiteY3" fmla="*/ 50311 h 59679"/>
                    <a:gd name="connsiteX4" fmla="*/ 35808 w 37347"/>
                    <a:gd name="connsiteY4" fmla="*/ 57754 h 59679"/>
                    <a:gd name="connsiteX5" fmla="*/ 29904 w 37347"/>
                    <a:gd name="connsiteY5" fmla="*/ 52107 h 59679"/>
                    <a:gd name="connsiteX6" fmla="*/ 22460 w 37347"/>
                    <a:gd name="connsiteY6" fmla="*/ 55958 h 59679"/>
                    <a:gd name="connsiteX7" fmla="*/ 17968 w 37347"/>
                    <a:gd name="connsiteY7" fmla="*/ 59680 h 59679"/>
                    <a:gd name="connsiteX8" fmla="*/ 7444 w 37347"/>
                    <a:gd name="connsiteY8" fmla="*/ 57754 h 59679"/>
                    <a:gd name="connsiteX9" fmla="*/ 0 w 37347"/>
                    <a:gd name="connsiteY9" fmla="*/ 48385 h 59679"/>
                    <a:gd name="connsiteX10" fmla="*/ 3080 w 37347"/>
                    <a:gd name="connsiteY10" fmla="*/ 40942 h 59679"/>
                    <a:gd name="connsiteX11" fmla="*/ 3080 w 37347"/>
                    <a:gd name="connsiteY11" fmla="*/ 31701 h 59679"/>
                    <a:gd name="connsiteX12" fmla="*/ 1540 w 37347"/>
                    <a:gd name="connsiteY12" fmla="*/ 20535 h 59679"/>
                    <a:gd name="connsiteX13" fmla="*/ 6032 w 37347"/>
                    <a:gd name="connsiteY13" fmla="*/ 18610 h 59679"/>
                    <a:gd name="connsiteX14" fmla="*/ 16428 w 37347"/>
                    <a:gd name="connsiteY14" fmla="*/ 26054 h 59679"/>
                    <a:gd name="connsiteX15" fmla="*/ 22460 w 37347"/>
                    <a:gd name="connsiteY15" fmla="*/ 29776 h 59679"/>
                    <a:gd name="connsiteX16" fmla="*/ 20920 w 37347"/>
                    <a:gd name="connsiteY16" fmla="*/ 20535 h 59679"/>
                    <a:gd name="connsiteX17" fmla="*/ 11936 w 37347"/>
                    <a:gd name="connsiteY17" fmla="*/ 13091 h 59679"/>
                    <a:gd name="connsiteX18" fmla="*/ 7444 w 37347"/>
                    <a:gd name="connsiteY18" fmla="*/ 5647 h 59679"/>
                    <a:gd name="connsiteX19" fmla="*/ 10524 w 37347"/>
                    <a:gd name="connsiteY19" fmla="*/ 0 h 59679"/>
                    <a:gd name="connsiteX20" fmla="*/ 17968 w 37347"/>
                    <a:gd name="connsiteY20" fmla="*/ 1797 h 59679"/>
                    <a:gd name="connsiteX21" fmla="*/ 19380 w 37347"/>
                    <a:gd name="connsiteY21" fmla="*/ 11166 h 59679"/>
                    <a:gd name="connsiteX22" fmla="*/ 29904 w 37347"/>
                    <a:gd name="connsiteY22" fmla="*/ 11166 h 59679"/>
                    <a:gd name="connsiteX23" fmla="*/ 35808 w 37347"/>
                    <a:gd name="connsiteY23" fmla="*/ 14888 h 59679"/>
                    <a:gd name="connsiteX24" fmla="*/ 32856 w 37347"/>
                    <a:gd name="connsiteY24" fmla="*/ 31701 h 59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47" h="59679">
                      <a:moveTo>
                        <a:pt x="32856" y="31701"/>
                      </a:moveTo>
                      <a:lnTo>
                        <a:pt x="32856" y="35423"/>
                      </a:lnTo>
                      <a:lnTo>
                        <a:pt x="32856" y="42867"/>
                      </a:lnTo>
                      <a:lnTo>
                        <a:pt x="37348" y="50311"/>
                      </a:lnTo>
                      <a:lnTo>
                        <a:pt x="35808" y="57754"/>
                      </a:lnTo>
                      <a:lnTo>
                        <a:pt x="29904" y="52107"/>
                      </a:lnTo>
                      <a:lnTo>
                        <a:pt x="22460" y="55958"/>
                      </a:lnTo>
                      <a:lnTo>
                        <a:pt x="17968" y="59680"/>
                      </a:lnTo>
                      <a:lnTo>
                        <a:pt x="7444" y="57754"/>
                      </a:lnTo>
                      <a:lnTo>
                        <a:pt x="0" y="48385"/>
                      </a:lnTo>
                      <a:lnTo>
                        <a:pt x="3080" y="40942"/>
                      </a:lnTo>
                      <a:lnTo>
                        <a:pt x="3080" y="31701"/>
                      </a:lnTo>
                      <a:lnTo>
                        <a:pt x="1540" y="20535"/>
                      </a:lnTo>
                      <a:lnTo>
                        <a:pt x="6032" y="18610"/>
                      </a:lnTo>
                      <a:lnTo>
                        <a:pt x="16428" y="26054"/>
                      </a:lnTo>
                      <a:lnTo>
                        <a:pt x="22460" y="29776"/>
                      </a:lnTo>
                      <a:lnTo>
                        <a:pt x="20920" y="20535"/>
                      </a:lnTo>
                      <a:lnTo>
                        <a:pt x="11936" y="13091"/>
                      </a:lnTo>
                      <a:lnTo>
                        <a:pt x="7444" y="5647"/>
                      </a:lnTo>
                      <a:lnTo>
                        <a:pt x="10524" y="0"/>
                      </a:lnTo>
                      <a:lnTo>
                        <a:pt x="17968" y="1797"/>
                      </a:lnTo>
                      <a:lnTo>
                        <a:pt x="19380" y="11166"/>
                      </a:lnTo>
                      <a:lnTo>
                        <a:pt x="29904" y="11166"/>
                      </a:lnTo>
                      <a:lnTo>
                        <a:pt x="35808" y="14888"/>
                      </a:lnTo>
                      <a:lnTo>
                        <a:pt x="32856" y="3170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80DCBF60-E3B9-7C5D-E96A-1F988EE7A120}"/>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C91D0D8A-600F-BE1A-7E77-E875EAA3D2BC}"/>
                    </a:ext>
                  </a:extLst>
                </p:cNvPr>
                <p:cNvSpPr/>
                <p:nvPr/>
              </p:nvSpPr>
              <p:spPr>
                <a:xfrm>
                  <a:off x="5204213" y="3903235"/>
                  <a:ext cx="37347" cy="37347"/>
                </a:xfrm>
                <a:custGeom>
                  <a:avLst/>
                  <a:gdLst>
                    <a:gd name="connsiteX0" fmla="*/ 31701 w 37347"/>
                    <a:gd name="connsiteY0" fmla="*/ 9754 h 37347"/>
                    <a:gd name="connsiteX1" fmla="*/ 37348 w 37347"/>
                    <a:gd name="connsiteY1" fmla="*/ 3337 h 37347"/>
                    <a:gd name="connsiteX2" fmla="*/ 33626 w 37347"/>
                    <a:gd name="connsiteY2" fmla="*/ 0 h 37347"/>
                    <a:gd name="connsiteX3" fmla="*/ 24257 w 37347"/>
                    <a:gd name="connsiteY3" fmla="*/ 11423 h 37347"/>
                    <a:gd name="connsiteX4" fmla="*/ 7444 w 37347"/>
                    <a:gd name="connsiteY4" fmla="*/ 24385 h 37347"/>
                    <a:gd name="connsiteX5" fmla="*/ 0 w 37347"/>
                    <a:gd name="connsiteY5" fmla="*/ 37348 h 37347"/>
                    <a:gd name="connsiteX6" fmla="*/ 16813 w 37347"/>
                    <a:gd name="connsiteY6" fmla="*/ 30802 h 37347"/>
                    <a:gd name="connsiteX7" fmla="*/ 24257 w 37347"/>
                    <a:gd name="connsiteY7" fmla="*/ 16300 h 37347"/>
                    <a:gd name="connsiteX8" fmla="*/ 31701 w 37347"/>
                    <a:gd name="connsiteY8" fmla="*/ 11423 h 37347"/>
                    <a:gd name="connsiteX9" fmla="*/ 31701 w 37347"/>
                    <a:gd name="connsiteY9" fmla="*/ 9754 h 3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47" h="37347">
                      <a:moveTo>
                        <a:pt x="31701" y="9754"/>
                      </a:moveTo>
                      <a:lnTo>
                        <a:pt x="37348" y="3337"/>
                      </a:lnTo>
                      <a:lnTo>
                        <a:pt x="33626" y="0"/>
                      </a:lnTo>
                      <a:lnTo>
                        <a:pt x="24257" y="11423"/>
                      </a:lnTo>
                      <a:lnTo>
                        <a:pt x="7444" y="24385"/>
                      </a:lnTo>
                      <a:lnTo>
                        <a:pt x="0" y="37348"/>
                      </a:lnTo>
                      <a:lnTo>
                        <a:pt x="16813" y="30802"/>
                      </a:lnTo>
                      <a:lnTo>
                        <a:pt x="24257" y="16300"/>
                      </a:lnTo>
                      <a:lnTo>
                        <a:pt x="31701" y="11423"/>
                      </a:lnTo>
                      <a:lnTo>
                        <a:pt x="31701" y="97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DF71C10E-4AA9-3D4F-5908-F1FA8611A71C}"/>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F2D86DC-7B71-3BE9-366E-C60AB67D9BE5}"/>
                    </a:ext>
                  </a:extLst>
                </p:cNvPr>
                <p:cNvSpPr/>
                <p:nvPr/>
              </p:nvSpPr>
              <p:spPr>
                <a:xfrm>
                  <a:off x="5062651" y="3888347"/>
                  <a:ext cx="335360" cy="365265"/>
                </a:xfrm>
                <a:custGeom>
                  <a:avLst/>
                  <a:gdLst>
                    <a:gd name="connsiteX0" fmla="*/ 160942 w 335360"/>
                    <a:gd name="connsiteY0" fmla="*/ 56086 h 365265"/>
                    <a:gd name="connsiteX1" fmla="*/ 164279 w 335360"/>
                    <a:gd name="connsiteY1" fmla="*/ 66225 h 365265"/>
                    <a:gd name="connsiteX2" fmla="*/ 165948 w 335360"/>
                    <a:gd name="connsiteY2" fmla="*/ 69691 h 365265"/>
                    <a:gd name="connsiteX3" fmla="*/ 167745 w 335360"/>
                    <a:gd name="connsiteY3" fmla="*/ 71359 h 365265"/>
                    <a:gd name="connsiteX4" fmla="*/ 172750 w 335360"/>
                    <a:gd name="connsiteY4" fmla="*/ 76493 h 365265"/>
                    <a:gd name="connsiteX5" fmla="*/ 172750 w 335360"/>
                    <a:gd name="connsiteY5" fmla="*/ 78161 h 365265"/>
                    <a:gd name="connsiteX6" fmla="*/ 174418 w 335360"/>
                    <a:gd name="connsiteY6" fmla="*/ 79830 h 365265"/>
                    <a:gd name="connsiteX7" fmla="*/ 172750 w 335360"/>
                    <a:gd name="connsiteY7" fmla="*/ 83295 h 365265"/>
                    <a:gd name="connsiteX8" fmla="*/ 172750 w 335360"/>
                    <a:gd name="connsiteY8" fmla="*/ 84963 h 365265"/>
                    <a:gd name="connsiteX9" fmla="*/ 172750 w 335360"/>
                    <a:gd name="connsiteY9" fmla="*/ 86632 h 365265"/>
                    <a:gd name="connsiteX10" fmla="*/ 162611 w 335360"/>
                    <a:gd name="connsiteY10" fmla="*/ 88429 h 365265"/>
                    <a:gd name="connsiteX11" fmla="*/ 157477 w 335360"/>
                    <a:gd name="connsiteY11" fmla="*/ 88429 h 365265"/>
                    <a:gd name="connsiteX12" fmla="*/ 155809 w 335360"/>
                    <a:gd name="connsiteY12" fmla="*/ 93434 h 365265"/>
                    <a:gd name="connsiteX13" fmla="*/ 154140 w 335360"/>
                    <a:gd name="connsiteY13" fmla="*/ 101905 h 365265"/>
                    <a:gd name="connsiteX14" fmla="*/ 152472 w 335360"/>
                    <a:gd name="connsiteY14" fmla="*/ 112172 h 365265"/>
                    <a:gd name="connsiteX15" fmla="*/ 152472 w 335360"/>
                    <a:gd name="connsiteY15" fmla="*/ 120643 h 365265"/>
                    <a:gd name="connsiteX16" fmla="*/ 152472 w 335360"/>
                    <a:gd name="connsiteY16" fmla="*/ 122311 h 365265"/>
                    <a:gd name="connsiteX17" fmla="*/ 150803 w 335360"/>
                    <a:gd name="connsiteY17" fmla="*/ 123980 h 365265"/>
                    <a:gd name="connsiteX18" fmla="*/ 150803 w 335360"/>
                    <a:gd name="connsiteY18" fmla="*/ 125776 h 365265"/>
                    <a:gd name="connsiteX19" fmla="*/ 150803 w 335360"/>
                    <a:gd name="connsiteY19" fmla="*/ 127445 h 365265"/>
                    <a:gd name="connsiteX20" fmla="*/ 155809 w 335360"/>
                    <a:gd name="connsiteY20" fmla="*/ 132579 h 365265"/>
                    <a:gd name="connsiteX21" fmla="*/ 157477 w 335360"/>
                    <a:gd name="connsiteY21" fmla="*/ 135915 h 365265"/>
                    <a:gd name="connsiteX22" fmla="*/ 164279 w 335360"/>
                    <a:gd name="connsiteY22" fmla="*/ 139381 h 365265"/>
                    <a:gd name="connsiteX23" fmla="*/ 172750 w 335360"/>
                    <a:gd name="connsiteY23" fmla="*/ 144386 h 365265"/>
                    <a:gd name="connsiteX24" fmla="*/ 176215 w 335360"/>
                    <a:gd name="connsiteY24" fmla="*/ 146183 h 365265"/>
                    <a:gd name="connsiteX25" fmla="*/ 181221 w 335360"/>
                    <a:gd name="connsiteY25" fmla="*/ 146183 h 365265"/>
                    <a:gd name="connsiteX26" fmla="*/ 184686 w 335360"/>
                    <a:gd name="connsiteY26" fmla="*/ 146183 h 365265"/>
                    <a:gd name="connsiteX27" fmla="*/ 184686 w 335360"/>
                    <a:gd name="connsiteY27" fmla="*/ 142718 h 365265"/>
                    <a:gd name="connsiteX28" fmla="*/ 184686 w 335360"/>
                    <a:gd name="connsiteY28" fmla="*/ 130782 h 365265"/>
                    <a:gd name="connsiteX29" fmla="*/ 182889 w 335360"/>
                    <a:gd name="connsiteY29" fmla="*/ 125776 h 365265"/>
                    <a:gd name="connsiteX30" fmla="*/ 177884 w 335360"/>
                    <a:gd name="connsiteY30" fmla="*/ 120643 h 365265"/>
                    <a:gd name="connsiteX31" fmla="*/ 177884 w 335360"/>
                    <a:gd name="connsiteY31" fmla="*/ 115509 h 365265"/>
                    <a:gd name="connsiteX32" fmla="*/ 177884 w 335360"/>
                    <a:gd name="connsiteY32" fmla="*/ 113841 h 365265"/>
                    <a:gd name="connsiteX33" fmla="*/ 179552 w 335360"/>
                    <a:gd name="connsiteY33" fmla="*/ 112172 h 365265"/>
                    <a:gd name="connsiteX34" fmla="*/ 181221 w 335360"/>
                    <a:gd name="connsiteY34" fmla="*/ 112172 h 365265"/>
                    <a:gd name="connsiteX35" fmla="*/ 184686 w 335360"/>
                    <a:gd name="connsiteY35" fmla="*/ 112172 h 365265"/>
                    <a:gd name="connsiteX36" fmla="*/ 186354 w 335360"/>
                    <a:gd name="connsiteY36" fmla="*/ 110504 h 365265"/>
                    <a:gd name="connsiteX37" fmla="*/ 194825 w 335360"/>
                    <a:gd name="connsiteY37" fmla="*/ 105370 h 365265"/>
                    <a:gd name="connsiteX38" fmla="*/ 194825 w 335360"/>
                    <a:gd name="connsiteY38" fmla="*/ 100236 h 365265"/>
                    <a:gd name="connsiteX39" fmla="*/ 198162 w 335360"/>
                    <a:gd name="connsiteY39" fmla="*/ 95102 h 365265"/>
                    <a:gd name="connsiteX40" fmla="*/ 199830 w 335360"/>
                    <a:gd name="connsiteY40" fmla="*/ 88429 h 365265"/>
                    <a:gd name="connsiteX41" fmla="*/ 201627 w 335360"/>
                    <a:gd name="connsiteY41" fmla="*/ 83295 h 365265"/>
                    <a:gd name="connsiteX42" fmla="*/ 206633 w 335360"/>
                    <a:gd name="connsiteY42" fmla="*/ 71359 h 365265"/>
                    <a:gd name="connsiteX43" fmla="*/ 208301 w 335360"/>
                    <a:gd name="connsiteY43" fmla="*/ 69691 h 365265"/>
                    <a:gd name="connsiteX44" fmla="*/ 208301 w 335360"/>
                    <a:gd name="connsiteY44" fmla="*/ 68022 h 365265"/>
                    <a:gd name="connsiteX45" fmla="*/ 204964 w 335360"/>
                    <a:gd name="connsiteY45" fmla="*/ 66225 h 365265"/>
                    <a:gd name="connsiteX46" fmla="*/ 193157 w 335360"/>
                    <a:gd name="connsiteY46" fmla="*/ 64557 h 365265"/>
                    <a:gd name="connsiteX47" fmla="*/ 193157 w 335360"/>
                    <a:gd name="connsiteY47" fmla="*/ 62888 h 365265"/>
                    <a:gd name="connsiteX48" fmla="*/ 193157 w 335360"/>
                    <a:gd name="connsiteY48" fmla="*/ 61220 h 365265"/>
                    <a:gd name="connsiteX49" fmla="*/ 193157 w 335360"/>
                    <a:gd name="connsiteY49" fmla="*/ 56086 h 365265"/>
                    <a:gd name="connsiteX50" fmla="*/ 193157 w 335360"/>
                    <a:gd name="connsiteY50" fmla="*/ 50952 h 365265"/>
                    <a:gd name="connsiteX51" fmla="*/ 193157 w 335360"/>
                    <a:gd name="connsiteY51" fmla="*/ 40813 h 365265"/>
                    <a:gd name="connsiteX52" fmla="*/ 193157 w 335360"/>
                    <a:gd name="connsiteY52" fmla="*/ 34011 h 365265"/>
                    <a:gd name="connsiteX53" fmla="*/ 194825 w 335360"/>
                    <a:gd name="connsiteY53" fmla="*/ 32343 h 365265"/>
                    <a:gd name="connsiteX54" fmla="*/ 196494 w 335360"/>
                    <a:gd name="connsiteY54" fmla="*/ 27209 h 365265"/>
                    <a:gd name="connsiteX55" fmla="*/ 199830 w 335360"/>
                    <a:gd name="connsiteY55" fmla="*/ 23872 h 365265"/>
                    <a:gd name="connsiteX56" fmla="*/ 204964 w 335360"/>
                    <a:gd name="connsiteY56" fmla="*/ 17070 h 365265"/>
                    <a:gd name="connsiteX57" fmla="*/ 208301 w 335360"/>
                    <a:gd name="connsiteY57" fmla="*/ 13604 h 365265"/>
                    <a:gd name="connsiteX58" fmla="*/ 210098 w 335360"/>
                    <a:gd name="connsiteY58" fmla="*/ 13604 h 365265"/>
                    <a:gd name="connsiteX59" fmla="*/ 215103 w 335360"/>
                    <a:gd name="connsiteY59" fmla="*/ 10268 h 365265"/>
                    <a:gd name="connsiteX60" fmla="*/ 218569 w 335360"/>
                    <a:gd name="connsiteY60" fmla="*/ 8471 h 365265"/>
                    <a:gd name="connsiteX61" fmla="*/ 223574 w 335360"/>
                    <a:gd name="connsiteY61" fmla="*/ 6802 h 365265"/>
                    <a:gd name="connsiteX62" fmla="*/ 237178 w 335360"/>
                    <a:gd name="connsiteY62" fmla="*/ 1797 h 365265"/>
                    <a:gd name="connsiteX63" fmla="*/ 245649 w 335360"/>
                    <a:gd name="connsiteY63" fmla="*/ 0 h 365265"/>
                    <a:gd name="connsiteX64" fmla="*/ 252451 w 335360"/>
                    <a:gd name="connsiteY64" fmla="*/ 0 h 365265"/>
                    <a:gd name="connsiteX65" fmla="*/ 260922 w 335360"/>
                    <a:gd name="connsiteY65" fmla="*/ 3465 h 365265"/>
                    <a:gd name="connsiteX66" fmla="*/ 267596 w 335360"/>
                    <a:gd name="connsiteY66" fmla="*/ 5134 h 365265"/>
                    <a:gd name="connsiteX67" fmla="*/ 271061 w 335360"/>
                    <a:gd name="connsiteY67" fmla="*/ 6802 h 365265"/>
                    <a:gd name="connsiteX68" fmla="*/ 274398 w 335360"/>
                    <a:gd name="connsiteY68" fmla="*/ 5134 h 365265"/>
                    <a:gd name="connsiteX69" fmla="*/ 282869 w 335360"/>
                    <a:gd name="connsiteY69" fmla="*/ 1797 h 365265"/>
                    <a:gd name="connsiteX70" fmla="*/ 288002 w 335360"/>
                    <a:gd name="connsiteY70" fmla="*/ 0 h 365265"/>
                    <a:gd name="connsiteX71" fmla="*/ 306612 w 335360"/>
                    <a:gd name="connsiteY71" fmla="*/ 1797 h 365265"/>
                    <a:gd name="connsiteX72" fmla="*/ 316751 w 335360"/>
                    <a:gd name="connsiteY72" fmla="*/ 5134 h 365265"/>
                    <a:gd name="connsiteX73" fmla="*/ 320216 w 335360"/>
                    <a:gd name="connsiteY73" fmla="*/ 6802 h 365265"/>
                    <a:gd name="connsiteX74" fmla="*/ 330355 w 335360"/>
                    <a:gd name="connsiteY74" fmla="*/ 18738 h 365265"/>
                    <a:gd name="connsiteX75" fmla="*/ 333693 w 335360"/>
                    <a:gd name="connsiteY75" fmla="*/ 27209 h 365265"/>
                    <a:gd name="connsiteX76" fmla="*/ 335361 w 335360"/>
                    <a:gd name="connsiteY76" fmla="*/ 28877 h 365265"/>
                    <a:gd name="connsiteX77" fmla="*/ 333693 w 335360"/>
                    <a:gd name="connsiteY77" fmla="*/ 35679 h 365265"/>
                    <a:gd name="connsiteX78" fmla="*/ 328687 w 335360"/>
                    <a:gd name="connsiteY78" fmla="*/ 49284 h 365265"/>
                    <a:gd name="connsiteX79" fmla="*/ 323553 w 335360"/>
                    <a:gd name="connsiteY79" fmla="*/ 66225 h 365265"/>
                    <a:gd name="connsiteX80" fmla="*/ 316751 w 335360"/>
                    <a:gd name="connsiteY80" fmla="*/ 81626 h 365265"/>
                    <a:gd name="connsiteX81" fmla="*/ 313414 w 335360"/>
                    <a:gd name="connsiteY81" fmla="*/ 96899 h 365265"/>
                    <a:gd name="connsiteX82" fmla="*/ 296473 w 335360"/>
                    <a:gd name="connsiteY82" fmla="*/ 107038 h 365265"/>
                    <a:gd name="connsiteX83" fmla="*/ 288002 w 335360"/>
                    <a:gd name="connsiteY83" fmla="*/ 110504 h 365265"/>
                    <a:gd name="connsiteX84" fmla="*/ 289671 w 335360"/>
                    <a:gd name="connsiteY84" fmla="*/ 125776 h 365265"/>
                    <a:gd name="connsiteX85" fmla="*/ 316751 w 335360"/>
                    <a:gd name="connsiteY85" fmla="*/ 142718 h 365265"/>
                    <a:gd name="connsiteX86" fmla="*/ 311746 w 335360"/>
                    <a:gd name="connsiteY86" fmla="*/ 157991 h 365265"/>
                    <a:gd name="connsiteX87" fmla="*/ 298141 w 335360"/>
                    <a:gd name="connsiteY87" fmla="*/ 173263 h 365265"/>
                    <a:gd name="connsiteX88" fmla="*/ 282869 w 335360"/>
                    <a:gd name="connsiteY88" fmla="*/ 181862 h 365265"/>
                    <a:gd name="connsiteX89" fmla="*/ 277863 w 335360"/>
                    <a:gd name="connsiteY89" fmla="*/ 198804 h 365265"/>
                    <a:gd name="connsiteX90" fmla="*/ 267596 w 335360"/>
                    <a:gd name="connsiteY90" fmla="*/ 214077 h 365265"/>
                    <a:gd name="connsiteX91" fmla="*/ 255788 w 335360"/>
                    <a:gd name="connsiteY91" fmla="*/ 215745 h 365265"/>
                    <a:gd name="connsiteX92" fmla="*/ 237178 w 335360"/>
                    <a:gd name="connsiteY92" fmla="*/ 205606 h 365265"/>
                    <a:gd name="connsiteX93" fmla="*/ 221905 w 335360"/>
                    <a:gd name="connsiteY93" fmla="*/ 202141 h 365265"/>
                    <a:gd name="connsiteX94" fmla="*/ 218569 w 335360"/>
                    <a:gd name="connsiteY94" fmla="*/ 215745 h 365265"/>
                    <a:gd name="connsiteX95" fmla="*/ 221905 w 335360"/>
                    <a:gd name="connsiteY95" fmla="*/ 241285 h 365265"/>
                    <a:gd name="connsiteX96" fmla="*/ 221905 w 335360"/>
                    <a:gd name="connsiteY96" fmla="*/ 256558 h 365265"/>
                    <a:gd name="connsiteX97" fmla="*/ 216772 w 335360"/>
                    <a:gd name="connsiteY97" fmla="*/ 275168 h 365265"/>
                    <a:gd name="connsiteX98" fmla="*/ 213435 w 335360"/>
                    <a:gd name="connsiteY98" fmla="*/ 304045 h 365265"/>
                    <a:gd name="connsiteX99" fmla="*/ 201627 w 335360"/>
                    <a:gd name="connsiteY99" fmla="*/ 315981 h 365265"/>
                    <a:gd name="connsiteX100" fmla="*/ 199830 w 335360"/>
                    <a:gd name="connsiteY100" fmla="*/ 327917 h 365265"/>
                    <a:gd name="connsiteX101" fmla="*/ 201627 w 335360"/>
                    <a:gd name="connsiteY101" fmla="*/ 343190 h 365265"/>
                    <a:gd name="connsiteX102" fmla="*/ 203296 w 335360"/>
                    <a:gd name="connsiteY102" fmla="*/ 355126 h 365265"/>
                    <a:gd name="connsiteX103" fmla="*/ 201627 w 335360"/>
                    <a:gd name="connsiteY103" fmla="*/ 365265 h 365265"/>
                    <a:gd name="connsiteX104" fmla="*/ 184686 w 335360"/>
                    <a:gd name="connsiteY104" fmla="*/ 361800 h 365265"/>
                    <a:gd name="connsiteX105" fmla="*/ 172750 w 335360"/>
                    <a:gd name="connsiteY105" fmla="*/ 351661 h 365265"/>
                    <a:gd name="connsiteX106" fmla="*/ 172750 w 335360"/>
                    <a:gd name="connsiteY106" fmla="*/ 334719 h 365265"/>
                    <a:gd name="connsiteX107" fmla="*/ 176215 w 335360"/>
                    <a:gd name="connsiteY107" fmla="*/ 317650 h 365265"/>
                    <a:gd name="connsiteX108" fmla="*/ 177884 w 335360"/>
                    <a:gd name="connsiteY108" fmla="*/ 302377 h 365265"/>
                    <a:gd name="connsiteX109" fmla="*/ 165948 w 335360"/>
                    <a:gd name="connsiteY109" fmla="*/ 290569 h 365265"/>
                    <a:gd name="connsiteX110" fmla="*/ 150803 w 335360"/>
                    <a:gd name="connsiteY110" fmla="*/ 287104 h 365265"/>
                    <a:gd name="connsiteX111" fmla="*/ 138867 w 335360"/>
                    <a:gd name="connsiteY111" fmla="*/ 278633 h 365265"/>
                    <a:gd name="connsiteX112" fmla="*/ 138867 w 335360"/>
                    <a:gd name="connsiteY112" fmla="*/ 266697 h 365265"/>
                    <a:gd name="connsiteX113" fmla="*/ 132065 w 335360"/>
                    <a:gd name="connsiteY113" fmla="*/ 266697 h 365265"/>
                    <a:gd name="connsiteX114" fmla="*/ 125391 w 335360"/>
                    <a:gd name="connsiteY114" fmla="*/ 256558 h 365265"/>
                    <a:gd name="connsiteX115" fmla="*/ 118589 w 335360"/>
                    <a:gd name="connsiteY115" fmla="*/ 254890 h 365265"/>
                    <a:gd name="connsiteX116" fmla="*/ 101648 w 335360"/>
                    <a:gd name="connsiteY116" fmla="*/ 253093 h 365265"/>
                    <a:gd name="connsiteX117" fmla="*/ 83038 w 335360"/>
                    <a:gd name="connsiteY117" fmla="*/ 256558 h 365265"/>
                    <a:gd name="connsiteX118" fmla="*/ 57626 w 335360"/>
                    <a:gd name="connsiteY118" fmla="*/ 266697 h 365265"/>
                    <a:gd name="connsiteX119" fmla="*/ 33883 w 335360"/>
                    <a:gd name="connsiteY119" fmla="*/ 271831 h 365265"/>
                    <a:gd name="connsiteX120" fmla="*/ 25412 w 335360"/>
                    <a:gd name="connsiteY120" fmla="*/ 271831 h 365265"/>
                    <a:gd name="connsiteX121" fmla="*/ 6802 w 335360"/>
                    <a:gd name="connsiteY121" fmla="*/ 256558 h 365265"/>
                    <a:gd name="connsiteX122" fmla="*/ 0 w 335360"/>
                    <a:gd name="connsiteY122" fmla="*/ 253093 h 365265"/>
                    <a:gd name="connsiteX123" fmla="*/ 1668 w 335360"/>
                    <a:gd name="connsiteY123" fmla="*/ 251424 h 365265"/>
                    <a:gd name="connsiteX124" fmla="*/ 6802 w 335360"/>
                    <a:gd name="connsiteY124" fmla="*/ 248088 h 365265"/>
                    <a:gd name="connsiteX125" fmla="*/ 15273 w 335360"/>
                    <a:gd name="connsiteY125" fmla="*/ 249756 h 365265"/>
                    <a:gd name="connsiteX126" fmla="*/ 27080 w 335360"/>
                    <a:gd name="connsiteY126" fmla="*/ 259895 h 365265"/>
                    <a:gd name="connsiteX127" fmla="*/ 32214 w 335360"/>
                    <a:gd name="connsiteY127" fmla="*/ 263360 h 365265"/>
                    <a:gd name="connsiteX128" fmla="*/ 45690 w 335360"/>
                    <a:gd name="connsiteY128" fmla="*/ 256558 h 365265"/>
                    <a:gd name="connsiteX129" fmla="*/ 64428 w 335360"/>
                    <a:gd name="connsiteY129" fmla="*/ 258227 h 365265"/>
                    <a:gd name="connsiteX130" fmla="*/ 69434 w 335360"/>
                    <a:gd name="connsiteY130" fmla="*/ 259895 h 365265"/>
                    <a:gd name="connsiteX131" fmla="*/ 66097 w 335360"/>
                    <a:gd name="connsiteY131" fmla="*/ 254890 h 365265"/>
                    <a:gd name="connsiteX132" fmla="*/ 55958 w 335360"/>
                    <a:gd name="connsiteY132" fmla="*/ 251424 h 365265"/>
                    <a:gd name="connsiteX133" fmla="*/ 40685 w 335360"/>
                    <a:gd name="connsiteY133" fmla="*/ 249756 h 365265"/>
                    <a:gd name="connsiteX134" fmla="*/ 32214 w 335360"/>
                    <a:gd name="connsiteY134" fmla="*/ 248088 h 365265"/>
                    <a:gd name="connsiteX135" fmla="*/ 39016 w 335360"/>
                    <a:gd name="connsiteY135" fmla="*/ 236152 h 365265"/>
                    <a:gd name="connsiteX136" fmla="*/ 50824 w 335360"/>
                    <a:gd name="connsiteY136" fmla="*/ 234483 h 365265"/>
                    <a:gd name="connsiteX137" fmla="*/ 72899 w 335360"/>
                    <a:gd name="connsiteY137" fmla="*/ 232815 h 365265"/>
                    <a:gd name="connsiteX138" fmla="*/ 89712 w 335360"/>
                    <a:gd name="connsiteY138" fmla="*/ 226013 h 365265"/>
                    <a:gd name="connsiteX139" fmla="*/ 118589 w 335360"/>
                    <a:gd name="connsiteY139" fmla="*/ 224216 h 365265"/>
                    <a:gd name="connsiteX140" fmla="*/ 128728 w 335360"/>
                    <a:gd name="connsiteY140" fmla="*/ 219210 h 365265"/>
                    <a:gd name="connsiteX141" fmla="*/ 121926 w 335360"/>
                    <a:gd name="connsiteY141" fmla="*/ 212408 h 365265"/>
                    <a:gd name="connsiteX142" fmla="*/ 110119 w 335360"/>
                    <a:gd name="connsiteY142" fmla="*/ 217414 h 365265"/>
                    <a:gd name="connsiteX143" fmla="*/ 103316 w 335360"/>
                    <a:gd name="connsiteY143" fmla="*/ 217414 h 365265"/>
                    <a:gd name="connsiteX144" fmla="*/ 88044 w 335360"/>
                    <a:gd name="connsiteY144" fmla="*/ 214077 h 365265"/>
                    <a:gd name="connsiteX145" fmla="*/ 77904 w 335360"/>
                    <a:gd name="connsiteY145" fmla="*/ 207275 h 365265"/>
                    <a:gd name="connsiteX146" fmla="*/ 69434 w 335360"/>
                    <a:gd name="connsiteY146" fmla="*/ 198804 h 365265"/>
                    <a:gd name="connsiteX147" fmla="*/ 71102 w 335360"/>
                    <a:gd name="connsiteY147" fmla="*/ 183531 h 365265"/>
                    <a:gd name="connsiteX148" fmla="*/ 72899 w 335360"/>
                    <a:gd name="connsiteY148" fmla="*/ 178397 h 365265"/>
                    <a:gd name="connsiteX149" fmla="*/ 74567 w 335360"/>
                    <a:gd name="connsiteY149" fmla="*/ 176729 h 365265"/>
                    <a:gd name="connsiteX150" fmla="*/ 76236 w 335360"/>
                    <a:gd name="connsiteY150" fmla="*/ 176729 h 365265"/>
                    <a:gd name="connsiteX151" fmla="*/ 77904 w 335360"/>
                    <a:gd name="connsiteY151" fmla="*/ 173263 h 365265"/>
                    <a:gd name="connsiteX152" fmla="*/ 79573 w 335360"/>
                    <a:gd name="connsiteY152" fmla="*/ 173263 h 365265"/>
                    <a:gd name="connsiteX153" fmla="*/ 86375 w 335360"/>
                    <a:gd name="connsiteY153" fmla="*/ 168258 h 365265"/>
                    <a:gd name="connsiteX154" fmla="*/ 93177 w 335360"/>
                    <a:gd name="connsiteY154" fmla="*/ 161456 h 365265"/>
                    <a:gd name="connsiteX155" fmla="*/ 113455 w 335360"/>
                    <a:gd name="connsiteY155" fmla="*/ 141049 h 365265"/>
                    <a:gd name="connsiteX156" fmla="*/ 121926 w 335360"/>
                    <a:gd name="connsiteY156" fmla="*/ 115509 h 365265"/>
                    <a:gd name="connsiteX157" fmla="*/ 133862 w 335360"/>
                    <a:gd name="connsiteY157" fmla="*/ 84963 h 365265"/>
                    <a:gd name="connsiteX158" fmla="*/ 147338 w 335360"/>
                    <a:gd name="connsiteY158" fmla="*/ 59551 h 365265"/>
                    <a:gd name="connsiteX159" fmla="*/ 160942 w 335360"/>
                    <a:gd name="connsiteY159" fmla="*/ 5608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35360" h="365265">
                      <a:moveTo>
                        <a:pt x="160942" y="56086"/>
                      </a:moveTo>
                      <a:lnTo>
                        <a:pt x="164279" y="66225"/>
                      </a:lnTo>
                      <a:lnTo>
                        <a:pt x="165948" y="69691"/>
                      </a:lnTo>
                      <a:lnTo>
                        <a:pt x="167745" y="71359"/>
                      </a:lnTo>
                      <a:lnTo>
                        <a:pt x="172750" y="76493"/>
                      </a:lnTo>
                      <a:lnTo>
                        <a:pt x="172750" y="78161"/>
                      </a:lnTo>
                      <a:lnTo>
                        <a:pt x="174418" y="79830"/>
                      </a:lnTo>
                      <a:lnTo>
                        <a:pt x="172750" y="83295"/>
                      </a:lnTo>
                      <a:lnTo>
                        <a:pt x="172750" y="84963"/>
                      </a:lnTo>
                      <a:lnTo>
                        <a:pt x="172750" y="86632"/>
                      </a:lnTo>
                      <a:lnTo>
                        <a:pt x="162611" y="88429"/>
                      </a:lnTo>
                      <a:lnTo>
                        <a:pt x="157477" y="88429"/>
                      </a:lnTo>
                      <a:lnTo>
                        <a:pt x="155809" y="93434"/>
                      </a:lnTo>
                      <a:lnTo>
                        <a:pt x="154140" y="101905"/>
                      </a:lnTo>
                      <a:lnTo>
                        <a:pt x="152472" y="112172"/>
                      </a:lnTo>
                      <a:lnTo>
                        <a:pt x="152472" y="120643"/>
                      </a:lnTo>
                      <a:lnTo>
                        <a:pt x="152472" y="122311"/>
                      </a:lnTo>
                      <a:lnTo>
                        <a:pt x="150803" y="123980"/>
                      </a:lnTo>
                      <a:lnTo>
                        <a:pt x="150803" y="125776"/>
                      </a:lnTo>
                      <a:lnTo>
                        <a:pt x="150803" y="127445"/>
                      </a:lnTo>
                      <a:lnTo>
                        <a:pt x="155809" y="132579"/>
                      </a:lnTo>
                      <a:lnTo>
                        <a:pt x="157477" y="135915"/>
                      </a:lnTo>
                      <a:lnTo>
                        <a:pt x="164279" y="139381"/>
                      </a:lnTo>
                      <a:lnTo>
                        <a:pt x="172750" y="144386"/>
                      </a:lnTo>
                      <a:lnTo>
                        <a:pt x="176215" y="146183"/>
                      </a:lnTo>
                      <a:lnTo>
                        <a:pt x="181221" y="146183"/>
                      </a:lnTo>
                      <a:lnTo>
                        <a:pt x="184686" y="146183"/>
                      </a:lnTo>
                      <a:lnTo>
                        <a:pt x="184686" y="142718"/>
                      </a:lnTo>
                      <a:lnTo>
                        <a:pt x="184686" y="130782"/>
                      </a:lnTo>
                      <a:lnTo>
                        <a:pt x="182889" y="125776"/>
                      </a:lnTo>
                      <a:lnTo>
                        <a:pt x="177884" y="120643"/>
                      </a:lnTo>
                      <a:lnTo>
                        <a:pt x="177884" y="115509"/>
                      </a:lnTo>
                      <a:lnTo>
                        <a:pt x="177884" y="113841"/>
                      </a:lnTo>
                      <a:lnTo>
                        <a:pt x="179552" y="112172"/>
                      </a:lnTo>
                      <a:lnTo>
                        <a:pt x="181221" y="112172"/>
                      </a:lnTo>
                      <a:lnTo>
                        <a:pt x="184686" y="112172"/>
                      </a:lnTo>
                      <a:lnTo>
                        <a:pt x="186354" y="110504"/>
                      </a:lnTo>
                      <a:lnTo>
                        <a:pt x="194825" y="105370"/>
                      </a:lnTo>
                      <a:lnTo>
                        <a:pt x="194825" y="100236"/>
                      </a:lnTo>
                      <a:lnTo>
                        <a:pt x="198162" y="95102"/>
                      </a:lnTo>
                      <a:lnTo>
                        <a:pt x="199830" y="88429"/>
                      </a:lnTo>
                      <a:lnTo>
                        <a:pt x="201627" y="83295"/>
                      </a:lnTo>
                      <a:lnTo>
                        <a:pt x="206633" y="71359"/>
                      </a:lnTo>
                      <a:lnTo>
                        <a:pt x="208301" y="69691"/>
                      </a:lnTo>
                      <a:lnTo>
                        <a:pt x="208301" y="68022"/>
                      </a:lnTo>
                      <a:lnTo>
                        <a:pt x="204964" y="66225"/>
                      </a:lnTo>
                      <a:lnTo>
                        <a:pt x="193157" y="64557"/>
                      </a:lnTo>
                      <a:lnTo>
                        <a:pt x="193157" y="62888"/>
                      </a:lnTo>
                      <a:lnTo>
                        <a:pt x="193157" y="61220"/>
                      </a:lnTo>
                      <a:lnTo>
                        <a:pt x="193157" y="56086"/>
                      </a:lnTo>
                      <a:lnTo>
                        <a:pt x="193157" y="50952"/>
                      </a:lnTo>
                      <a:lnTo>
                        <a:pt x="193157" y="40813"/>
                      </a:lnTo>
                      <a:lnTo>
                        <a:pt x="193157" y="34011"/>
                      </a:lnTo>
                      <a:lnTo>
                        <a:pt x="194825" y="32343"/>
                      </a:lnTo>
                      <a:lnTo>
                        <a:pt x="196494" y="27209"/>
                      </a:lnTo>
                      <a:lnTo>
                        <a:pt x="199830" y="23872"/>
                      </a:lnTo>
                      <a:lnTo>
                        <a:pt x="204964" y="17070"/>
                      </a:lnTo>
                      <a:lnTo>
                        <a:pt x="208301" y="13604"/>
                      </a:lnTo>
                      <a:lnTo>
                        <a:pt x="210098" y="13604"/>
                      </a:lnTo>
                      <a:lnTo>
                        <a:pt x="215103" y="10268"/>
                      </a:lnTo>
                      <a:lnTo>
                        <a:pt x="218569" y="8471"/>
                      </a:lnTo>
                      <a:lnTo>
                        <a:pt x="223574" y="6802"/>
                      </a:lnTo>
                      <a:lnTo>
                        <a:pt x="237178" y="1797"/>
                      </a:lnTo>
                      <a:lnTo>
                        <a:pt x="245649" y="0"/>
                      </a:lnTo>
                      <a:lnTo>
                        <a:pt x="252451" y="0"/>
                      </a:lnTo>
                      <a:lnTo>
                        <a:pt x="260922" y="3465"/>
                      </a:lnTo>
                      <a:lnTo>
                        <a:pt x="267596" y="5134"/>
                      </a:lnTo>
                      <a:lnTo>
                        <a:pt x="271061" y="6802"/>
                      </a:lnTo>
                      <a:lnTo>
                        <a:pt x="274398" y="5134"/>
                      </a:lnTo>
                      <a:lnTo>
                        <a:pt x="282869" y="1797"/>
                      </a:lnTo>
                      <a:lnTo>
                        <a:pt x="288002" y="0"/>
                      </a:lnTo>
                      <a:lnTo>
                        <a:pt x="306612" y="1797"/>
                      </a:lnTo>
                      <a:lnTo>
                        <a:pt x="316751" y="5134"/>
                      </a:lnTo>
                      <a:lnTo>
                        <a:pt x="320216" y="6802"/>
                      </a:lnTo>
                      <a:lnTo>
                        <a:pt x="330355" y="18738"/>
                      </a:lnTo>
                      <a:lnTo>
                        <a:pt x="333693" y="27209"/>
                      </a:lnTo>
                      <a:lnTo>
                        <a:pt x="335361" y="28877"/>
                      </a:lnTo>
                      <a:lnTo>
                        <a:pt x="333693" y="35679"/>
                      </a:lnTo>
                      <a:lnTo>
                        <a:pt x="328687" y="49284"/>
                      </a:lnTo>
                      <a:lnTo>
                        <a:pt x="323553" y="66225"/>
                      </a:lnTo>
                      <a:lnTo>
                        <a:pt x="316751" y="81626"/>
                      </a:lnTo>
                      <a:lnTo>
                        <a:pt x="313414" y="96899"/>
                      </a:lnTo>
                      <a:lnTo>
                        <a:pt x="296473" y="107038"/>
                      </a:lnTo>
                      <a:lnTo>
                        <a:pt x="288002" y="110504"/>
                      </a:lnTo>
                      <a:lnTo>
                        <a:pt x="289671" y="125776"/>
                      </a:lnTo>
                      <a:lnTo>
                        <a:pt x="316751" y="142718"/>
                      </a:lnTo>
                      <a:lnTo>
                        <a:pt x="311746" y="157991"/>
                      </a:lnTo>
                      <a:lnTo>
                        <a:pt x="298141" y="173263"/>
                      </a:lnTo>
                      <a:lnTo>
                        <a:pt x="282869" y="181862"/>
                      </a:lnTo>
                      <a:lnTo>
                        <a:pt x="277863" y="198804"/>
                      </a:lnTo>
                      <a:lnTo>
                        <a:pt x="267596" y="214077"/>
                      </a:lnTo>
                      <a:lnTo>
                        <a:pt x="255788" y="215745"/>
                      </a:lnTo>
                      <a:lnTo>
                        <a:pt x="237178" y="205606"/>
                      </a:lnTo>
                      <a:lnTo>
                        <a:pt x="221905" y="202141"/>
                      </a:lnTo>
                      <a:lnTo>
                        <a:pt x="218569" y="215745"/>
                      </a:lnTo>
                      <a:lnTo>
                        <a:pt x="221905" y="241285"/>
                      </a:lnTo>
                      <a:lnTo>
                        <a:pt x="221905" y="256558"/>
                      </a:lnTo>
                      <a:lnTo>
                        <a:pt x="216772" y="275168"/>
                      </a:lnTo>
                      <a:lnTo>
                        <a:pt x="213435" y="304045"/>
                      </a:lnTo>
                      <a:lnTo>
                        <a:pt x="201627" y="315981"/>
                      </a:lnTo>
                      <a:lnTo>
                        <a:pt x="199830" y="327917"/>
                      </a:lnTo>
                      <a:lnTo>
                        <a:pt x="201627" y="343190"/>
                      </a:lnTo>
                      <a:lnTo>
                        <a:pt x="203296" y="355126"/>
                      </a:lnTo>
                      <a:lnTo>
                        <a:pt x="201627" y="365265"/>
                      </a:lnTo>
                      <a:lnTo>
                        <a:pt x="184686" y="361800"/>
                      </a:lnTo>
                      <a:lnTo>
                        <a:pt x="172750" y="351661"/>
                      </a:lnTo>
                      <a:lnTo>
                        <a:pt x="172750" y="334719"/>
                      </a:lnTo>
                      <a:lnTo>
                        <a:pt x="176215" y="317650"/>
                      </a:lnTo>
                      <a:lnTo>
                        <a:pt x="177884" y="302377"/>
                      </a:lnTo>
                      <a:lnTo>
                        <a:pt x="165948" y="290569"/>
                      </a:lnTo>
                      <a:lnTo>
                        <a:pt x="150803" y="287104"/>
                      </a:lnTo>
                      <a:lnTo>
                        <a:pt x="138867" y="278633"/>
                      </a:lnTo>
                      <a:lnTo>
                        <a:pt x="138867" y="266697"/>
                      </a:lnTo>
                      <a:lnTo>
                        <a:pt x="132065" y="266697"/>
                      </a:lnTo>
                      <a:lnTo>
                        <a:pt x="125391" y="256558"/>
                      </a:lnTo>
                      <a:lnTo>
                        <a:pt x="118589" y="254890"/>
                      </a:lnTo>
                      <a:lnTo>
                        <a:pt x="101648" y="253093"/>
                      </a:lnTo>
                      <a:lnTo>
                        <a:pt x="83038" y="256558"/>
                      </a:lnTo>
                      <a:lnTo>
                        <a:pt x="57626" y="266697"/>
                      </a:lnTo>
                      <a:lnTo>
                        <a:pt x="33883" y="271831"/>
                      </a:lnTo>
                      <a:lnTo>
                        <a:pt x="25412" y="271831"/>
                      </a:lnTo>
                      <a:lnTo>
                        <a:pt x="6802" y="256558"/>
                      </a:lnTo>
                      <a:lnTo>
                        <a:pt x="0" y="253093"/>
                      </a:lnTo>
                      <a:lnTo>
                        <a:pt x="1668" y="251424"/>
                      </a:lnTo>
                      <a:lnTo>
                        <a:pt x="6802" y="248088"/>
                      </a:lnTo>
                      <a:lnTo>
                        <a:pt x="15273" y="249756"/>
                      </a:lnTo>
                      <a:lnTo>
                        <a:pt x="27080" y="259895"/>
                      </a:lnTo>
                      <a:lnTo>
                        <a:pt x="32214" y="263360"/>
                      </a:lnTo>
                      <a:lnTo>
                        <a:pt x="45690" y="256558"/>
                      </a:lnTo>
                      <a:lnTo>
                        <a:pt x="64428" y="258227"/>
                      </a:lnTo>
                      <a:lnTo>
                        <a:pt x="69434" y="259895"/>
                      </a:lnTo>
                      <a:lnTo>
                        <a:pt x="66097" y="254890"/>
                      </a:lnTo>
                      <a:lnTo>
                        <a:pt x="55958" y="251424"/>
                      </a:lnTo>
                      <a:lnTo>
                        <a:pt x="40685" y="249756"/>
                      </a:lnTo>
                      <a:lnTo>
                        <a:pt x="32214" y="248088"/>
                      </a:lnTo>
                      <a:lnTo>
                        <a:pt x="39016" y="236152"/>
                      </a:lnTo>
                      <a:lnTo>
                        <a:pt x="50824" y="234483"/>
                      </a:lnTo>
                      <a:lnTo>
                        <a:pt x="72899" y="232815"/>
                      </a:lnTo>
                      <a:lnTo>
                        <a:pt x="89712" y="226013"/>
                      </a:lnTo>
                      <a:lnTo>
                        <a:pt x="118589" y="224216"/>
                      </a:lnTo>
                      <a:lnTo>
                        <a:pt x="128728" y="219210"/>
                      </a:lnTo>
                      <a:lnTo>
                        <a:pt x="121926" y="212408"/>
                      </a:lnTo>
                      <a:lnTo>
                        <a:pt x="110119" y="217414"/>
                      </a:lnTo>
                      <a:lnTo>
                        <a:pt x="103316" y="217414"/>
                      </a:lnTo>
                      <a:lnTo>
                        <a:pt x="88044" y="214077"/>
                      </a:lnTo>
                      <a:lnTo>
                        <a:pt x="77904" y="207275"/>
                      </a:lnTo>
                      <a:lnTo>
                        <a:pt x="69434" y="198804"/>
                      </a:lnTo>
                      <a:lnTo>
                        <a:pt x="71102" y="183531"/>
                      </a:lnTo>
                      <a:lnTo>
                        <a:pt x="72899" y="178397"/>
                      </a:lnTo>
                      <a:lnTo>
                        <a:pt x="74567" y="176729"/>
                      </a:lnTo>
                      <a:lnTo>
                        <a:pt x="76236" y="176729"/>
                      </a:lnTo>
                      <a:lnTo>
                        <a:pt x="77904" y="173263"/>
                      </a:lnTo>
                      <a:lnTo>
                        <a:pt x="79573" y="173263"/>
                      </a:lnTo>
                      <a:lnTo>
                        <a:pt x="86375" y="168258"/>
                      </a:lnTo>
                      <a:lnTo>
                        <a:pt x="93177" y="161456"/>
                      </a:lnTo>
                      <a:lnTo>
                        <a:pt x="113455" y="141049"/>
                      </a:lnTo>
                      <a:lnTo>
                        <a:pt x="121926" y="115509"/>
                      </a:lnTo>
                      <a:lnTo>
                        <a:pt x="133862" y="84963"/>
                      </a:lnTo>
                      <a:lnTo>
                        <a:pt x="147338" y="59551"/>
                      </a:lnTo>
                      <a:lnTo>
                        <a:pt x="160942" y="5608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D5165289-9ECA-1B1F-0A76-345BC067C908}"/>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C9A5BA95-FA6D-E28B-B106-A0B093F912E3}"/>
                    </a:ext>
                  </a:extLst>
                </p:cNvPr>
                <p:cNvSpPr/>
                <p:nvPr/>
              </p:nvSpPr>
              <p:spPr>
                <a:xfrm>
                  <a:off x="5077538" y="4119493"/>
                  <a:ext cx="7443" cy="14887"/>
                </a:xfrm>
                <a:custGeom>
                  <a:avLst/>
                  <a:gdLst>
                    <a:gd name="connsiteX0" fmla="*/ 1283 w 7443"/>
                    <a:gd name="connsiteY0" fmla="*/ 0 h 14887"/>
                    <a:gd name="connsiteX1" fmla="*/ 0 w 7443"/>
                    <a:gd name="connsiteY1" fmla="*/ 9882 h 14887"/>
                    <a:gd name="connsiteX2" fmla="*/ 0 w 7443"/>
                    <a:gd name="connsiteY2" fmla="*/ 13219 h 14887"/>
                    <a:gd name="connsiteX3" fmla="*/ 2438 w 7443"/>
                    <a:gd name="connsiteY3" fmla="*/ 14888 h 14887"/>
                    <a:gd name="connsiteX4" fmla="*/ 6289 w 7443"/>
                    <a:gd name="connsiteY4" fmla="*/ 9882 h 14887"/>
                    <a:gd name="connsiteX5" fmla="*/ 7444 w 7443"/>
                    <a:gd name="connsiteY5" fmla="*/ 4877 h 14887"/>
                    <a:gd name="connsiteX6" fmla="*/ 1283 w 7443"/>
                    <a:gd name="connsiteY6" fmla="*/ 0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3" h="14887">
                      <a:moveTo>
                        <a:pt x="1283" y="0"/>
                      </a:moveTo>
                      <a:lnTo>
                        <a:pt x="0" y="9882"/>
                      </a:lnTo>
                      <a:lnTo>
                        <a:pt x="0" y="13219"/>
                      </a:lnTo>
                      <a:lnTo>
                        <a:pt x="2438" y="14888"/>
                      </a:lnTo>
                      <a:lnTo>
                        <a:pt x="6289" y="9882"/>
                      </a:lnTo>
                      <a:lnTo>
                        <a:pt x="7444" y="4877"/>
                      </a:lnTo>
                      <a:lnTo>
                        <a:pt x="128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5" name="Freeform: Shape 54">
                  <a:extLst>
                    <a:ext uri="{FF2B5EF4-FFF2-40B4-BE49-F238E27FC236}">
                      <a16:creationId xmlns:a16="http://schemas.microsoft.com/office/drawing/2014/main" id="{A7E333AE-CC11-AC91-2DE6-A3534B9A31E1}"/>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7B23D98C-7E7D-DFC9-E168-C2267887C883}"/>
                    </a:ext>
                  </a:extLst>
                </p:cNvPr>
                <p:cNvSpPr/>
                <p:nvPr/>
              </p:nvSpPr>
              <p:spPr>
                <a:xfrm>
                  <a:off x="5114758" y="4089589"/>
                  <a:ext cx="29904" cy="22460"/>
                </a:xfrm>
                <a:custGeom>
                  <a:avLst/>
                  <a:gdLst>
                    <a:gd name="connsiteX0" fmla="*/ 6032 w 29904"/>
                    <a:gd name="connsiteY0" fmla="*/ 5262 h 22460"/>
                    <a:gd name="connsiteX1" fmla="*/ 0 w 29904"/>
                    <a:gd name="connsiteY1" fmla="*/ 0 h 22460"/>
                    <a:gd name="connsiteX2" fmla="*/ 13989 w 29904"/>
                    <a:gd name="connsiteY2" fmla="*/ 1797 h 22460"/>
                    <a:gd name="connsiteX3" fmla="*/ 21947 w 29904"/>
                    <a:gd name="connsiteY3" fmla="*/ 10396 h 22460"/>
                    <a:gd name="connsiteX4" fmla="*/ 29904 w 29904"/>
                    <a:gd name="connsiteY4" fmla="*/ 15529 h 22460"/>
                    <a:gd name="connsiteX5" fmla="*/ 29904 w 29904"/>
                    <a:gd name="connsiteY5" fmla="*/ 22460 h 22460"/>
                    <a:gd name="connsiteX6" fmla="*/ 27850 w 29904"/>
                    <a:gd name="connsiteY6" fmla="*/ 22460 h 22460"/>
                    <a:gd name="connsiteX7" fmla="*/ 6032 w 29904"/>
                    <a:gd name="connsiteY7" fmla="*/ 5262 h 2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04" h="22460">
                      <a:moveTo>
                        <a:pt x="6032" y="5262"/>
                      </a:moveTo>
                      <a:lnTo>
                        <a:pt x="0" y="0"/>
                      </a:lnTo>
                      <a:lnTo>
                        <a:pt x="13989" y="1797"/>
                      </a:lnTo>
                      <a:lnTo>
                        <a:pt x="21947" y="10396"/>
                      </a:lnTo>
                      <a:lnTo>
                        <a:pt x="29904" y="15529"/>
                      </a:lnTo>
                      <a:lnTo>
                        <a:pt x="29904" y="22460"/>
                      </a:lnTo>
                      <a:lnTo>
                        <a:pt x="27850" y="22460"/>
                      </a:lnTo>
                      <a:lnTo>
                        <a:pt x="6032" y="52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D9FE0A7C-79DB-A186-B897-F1E927EDA203}"/>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9BDA19A-EE7F-DBF0-EDE4-6C0C60075136}"/>
                    </a:ext>
                  </a:extLst>
                </p:cNvPr>
                <p:cNvSpPr/>
                <p:nvPr/>
              </p:nvSpPr>
              <p:spPr>
                <a:xfrm>
                  <a:off x="5099870" y="4097033"/>
                  <a:ext cx="22460" cy="15016"/>
                </a:xfrm>
                <a:custGeom>
                  <a:avLst/>
                  <a:gdLst>
                    <a:gd name="connsiteX0" fmla="*/ 0 w 22460"/>
                    <a:gd name="connsiteY0" fmla="*/ 1925 h 15016"/>
                    <a:gd name="connsiteX1" fmla="*/ 3465 w 22460"/>
                    <a:gd name="connsiteY1" fmla="*/ 0 h 15016"/>
                    <a:gd name="connsiteX2" fmla="*/ 8599 w 22460"/>
                    <a:gd name="connsiteY2" fmla="*/ 0 h 15016"/>
                    <a:gd name="connsiteX3" fmla="*/ 22460 w 22460"/>
                    <a:gd name="connsiteY3" fmla="*/ 9369 h 15016"/>
                    <a:gd name="connsiteX4" fmla="*/ 22460 w 22460"/>
                    <a:gd name="connsiteY4" fmla="*/ 15016 h 15016"/>
                    <a:gd name="connsiteX5" fmla="*/ 17198 w 22460"/>
                    <a:gd name="connsiteY5" fmla="*/ 13091 h 15016"/>
                    <a:gd name="connsiteX6" fmla="*/ 6931 w 22460"/>
                    <a:gd name="connsiteY6" fmla="*/ 5647 h 15016"/>
                    <a:gd name="connsiteX7" fmla="*/ 0 w 22460"/>
                    <a:gd name="connsiteY7" fmla="*/ 1925 h 15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60" h="15016">
                      <a:moveTo>
                        <a:pt x="0" y="1925"/>
                      </a:moveTo>
                      <a:lnTo>
                        <a:pt x="3465" y="0"/>
                      </a:lnTo>
                      <a:lnTo>
                        <a:pt x="8599" y="0"/>
                      </a:lnTo>
                      <a:lnTo>
                        <a:pt x="22460" y="9369"/>
                      </a:lnTo>
                      <a:lnTo>
                        <a:pt x="22460" y="15016"/>
                      </a:lnTo>
                      <a:lnTo>
                        <a:pt x="17198" y="13091"/>
                      </a:lnTo>
                      <a:lnTo>
                        <a:pt x="6931" y="5647"/>
                      </a:lnTo>
                      <a:lnTo>
                        <a:pt x="0" y="192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D4B69D9C-D14C-9B0D-2D91-E7AE997B6EF2}"/>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E8310BA-654C-4E8A-84B8-C377679EBDC3}"/>
                    </a:ext>
                  </a:extLst>
                </p:cNvPr>
                <p:cNvSpPr/>
                <p:nvPr/>
              </p:nvSpPr>
              <p:spPr>
                <a:xfrm>
                  <a:off x="4645278" y="5312059"/>
                  <a:ext cx="37219" cy="29775"/>
                </a:xfrm>
                <a:custGeom>
                  <a:avLst/>
                  <a:gdLst>
                    <a:gd name="connsiteX0" fmla="*/ 0 w 37219"/>
                    <a:gd name="connsiteY0" fmla="*/ 0 h 29775"/>
                    <a:gd name="connsiteX1" fmla="*/ 9241 w 37219"/>
                    <a:gd name="connsiteY1" fmla="*/ 15658 h 29775"/>
                    <a:gd name="connsiteX2" fmla="*/ 14888 w 37219"/>
                    <a:gd name="connsiteY2" fmla="*/ 26567 h 29775"/>
                    <a:gd name="connsiteX3" fmla="*/ 27979 w 37219"/>
                    <a:gd name="connsiteY3" fmla="*/ 29776 h 29775"/>
                    <a:gd name="connsiteX4" fmla="*/ 37220 w 37219"/>
                    <a:gd name="connsiteY4" fmla="*/ 28235 h 29775"/>
                    <a:gd name="connsiteX5" fmla="*/ 35423 w 37219"/>
                    <a:gd name="connsiteY5" fmla="*/ 20278 h 29775"/>
                    <a:gd name="connsiteX6" fmla="*/ 26054 w 37219"/>
                    <a:gd name="connsiteY6" fmla="*/ 9369 h 29775"/>
                    <a:gd name="connsiteX7" fmla="*/ 9241 w 37219"/>
                    <a:gd name="connsiteY7" fmla="*/ 4620 h 29775"/>
                    <a:gd name="connsiteX8" fmla="*/ 0 w 37219"/>
                    <a:gd name="connsiteY8" fmla="*/ 0 h 2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 h="29775">
                      <a:moveTo>
                        <a:pt x="0" y="0"/>
                      </a:moveTo>
                      <a:lnTo>
                        <a:pt x="9241" y="15658"/>
                      </a:lnTo>
                      <a:lnTo>
                        <a:pt x="14888" y="26567"/>
                      </a:lnTo>
                      <a:lnTo>
                        <a:pt x="27979" y="29776"/>
                      </a:lnTo>
                      <a:lnTo>
                        <a:pt x="37220" y="28235"/>
                      </a:lnTo>
                      <a:lnTo>
                        <a:pt x="35423" y="20278"/>
                      </a:lnTo>
                      <a:lnTo>
                        <a:pt x="26054" y="9369"/>
                      </a:lnTo>
                      <a:lnTo>
                        <a:pt x="9241" y="4620"/>
                      </a:lnTo>
                      <a:lnTo>
                        <a:pt x="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558147AB-611F-8831-0A9C-821E4B790BF6}"/>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33914B5-C8AB-29C7-5BB5-270BBEED18EA}"/>
                    </a:ext>
                  </a:extLst>
                </p:cNvPr>
                <p:cNvSpPr/>
                <p:nvPr/>
              </p:nvSpPr>
              <p:spPr>
                <a:xfrm>
                  <a:off x="3937208" y="3396407"/>
                  <a:ext cx="424816" cy="454720"/>
                </a:xfrm>
                <a:custGeom>
                  <a:avLst/>
                  <a:gdLst>
                    <a:gd name="connsiteX0" fmla="*/ 358848 w 424816"/>
                    <a:gd name="connsiteY0" fmla="*/ 42610 h 454720"/>
                    <a:gd name="connsiteX1" fmla="*/ 360516 w 424816"/>
                    <a:gd name="connsiteY1" fmla="*/ 35808 h 454720"/>
                    <a:gd name="connsiteX2" fmla="*/ 362185 w 424816"/>
                    <a:gd name="connsiteY2" fmla="*/ 35808 h 454720"/>
                    <a:gd name="connsiteX3" fmla="*/ 362185 w 424816"/>
                    <a:gd name="connsiteY3" fmla="*/ 25540 h 454720"/>
                    <a:gd name="connsiteX4" fmla="*/ 368987 w 424816"/>
                    <a:gd name="connsiteY4" fmla="*/ 6802 h 454720"/>
                    <a:gd name="connsiteX5" fmla="*/ 367318 w 424816"/>
                    <a:gd name="connsiteY5" fmla="*/ 1797 h 454720"/>
                    <a:gd name="connsiteX6" fmla="*/ 358848 w 424816"/>
                    <a:gd name="connsiteY6" fmla="*/ 1797 h 454720"/>
                    <a:gd name="connsiteX7" fmla="*/ 350377 w 424816"/>
                    <a:gd name="connsiteY7" fmla="*/ 3465 h 454720"/>
                    <a:gd name="connsiteX8" fmla="*/ 343575 w 424816"/>
                    <a:gd name="connsiteY8" fmla="*/ 5134 h 454720"/>
                    <a:gd name="connsiteX9" fmla="*/ 338441 w 424816"/>
                    <a:gd name="connsiteY9" fmla="*/ 0 h 454720"/>
                    <a:gd name="connsiteX10" fmla="*/ 321500 w 424816"/>
                    <a:gd name="connsiteY10" fmla="*/ 3465 h 454720"/>
                    <a:gd name="connsiteX11" fmla="*/ 308024 w 424816"/>
                    <a:gd name="connsiteY11" fmla="*/ 11936 h 454720"/>
                    <a:gd name="connsiteX12" fmla="*/ 299553 w 424816"/>
                    <a:gd name="connsiteY12" fmla="*/ 11936 h 454720"/>
                    <a:gd name="connsiteX13" fmla="*/ 291083 w 424816"/>
                    <a:gd name="connsiteY13" fmla="*/ 23872 h 454720"/>
                    <a:gd name="connsiteX14" fmla="*/ 291083 w 424816"/>
                    <a:gd name="connsiteY14" fmla="*/ 30674 h 454720"/>
                    <a:gd name="connsiteX15" fmla="*/ 289414 w 424816"/>
                    <a:gd name="connsiteY15" fmla="*/ 34139 h 454720"/>
                    <a:gd name="connsiteX16" fmla="*/ 275810 w 424816"/>
                    <a:gd name="connsiteY16" fmla="*/ 42610 h 454720"/>
                    <a:gd name="connsiteX17" fmla="*/ 255531 w 424816"/>
                    <a:gd name="connsiteY17" fmla="*/ 46075 h 454720"/>
                    <a:gd name="connsiteX18" fmla="*/ 257200 w 424816"/>
                    <a:gd name="connsiteY18" fmla="*/ 56214 h 454720"/>
                    <a:gd name="connsiteX19" fmla="*/ 269136 w 424816"/>
                    <a:gd name="connsiteY19" fmla="*/ 61348 h 454720"/>
                    <a:gd name="connsiteX20" fmla="*/ 274141 w 424816"/>
                    <a:gd name="connsiteY20" fmla="*/ 64813 h 454720"/>
                    <a:gd name="connsiteX21" fmla="*/ 282612 w 424816"/>
                    <a:gd name="connsiteY21" fmla="*/ 64813 h 454720"/>
                    <a:gd name="connsiteX22" fmla="*/ 296216 w 424816"/>
                    <a:gd name="connsiteY22" fmla="*/ 69819 h 454720"/>
                    <a:gd name="connsiteX23" fmla="*/ 294420 w 424816"/>
                    <a:gd name="connsiteY23" fmla="*/ 76621 h 454720"/>
                    <a:gd name="connsiteX24" fmla="*/ 286077 w 424816"/>
                    <a:gd name="connsiteY24" fmla="*/ 86888 h 454720"/>
                    <a:gd name="connsiteX25" fmla="*/ 279275 w 424816"/>
                    <a:gd name="connsiteY25" fmla="*/ 86888 h 454720"/>
                    <a:gd name="connsiteX26" fmla="*/ 264002 w 424816"/>
                    <a:gd name="connsiteY26" fmla="*/ 92022 h 454720"/>
                    <a:gd name="connsiteX27" fmla="*/ 255531 w 424816"/>
                    <a:gd name="connsiteY27" fmla="*/ 95359 h 454720"/>
                    <a:gd name="connsiteX28" fmla="*/ 255531 w 424816"/>
                    <a:gd name="connsiteY28" fmla="*/ 100493 h 454720"/>
                    <a:gd name="connsiteX29" fmla="*/ 250526 w 424816"/>
                    <a:gd name="connsiteY29" fmla="*/ 107295 h 454720"/>
                    <a:gd name="connsiteX30" fmla="*/ 250526 w 424816"/>
                    <a:gd name="connsiteY30" fmla="*/ 109092 h 454720"/>
                    <a:gd name="connsiteX31" fmla="*/ 230120 w 424816"/>
                    <a:gd name="connsiteY31" fmla="*/ 100493 h 454720"/>
                    <a:gd name="connsiteX32" fmla="*/ 214975 w 424816"/>
                    <a:gd name="connsiteY32" fmla="*/ 98824 h 454720"/>
                    <a:gd name="connsiteX33" fmla="*/ 203039 w 424816"/>
                    <a:gd name="connsiteY33" fmla="*/ 97156 h 454720"/>
                    <a:gd name="connsiteX34" fmla="*/ 201371 w 424816"/>
                    <a:gd name="connsiteY34" fmla="*/ 86888 h 454720"/>
                    <a:gd name="connsiteX35" fmla="*/ 167488 w 424816"/>
                    <a:gd name="connsiteY35" fmla="*/ 69819 h 454720"/>
                    <a:gd name="connsiteX36" fmla="*/ 154012 w 424816"/>
                    <a:gd name="connsiteY36" fmla="*/ 76621 h 454720"/>
                    <a:gd name="connsiteX37" fmla="*/ 142204 w 424816"/>
                    <a:gd name="connsiteY37" fmla="*/ 88557 h 454720"/>
                    <a:gd name="connsiteX38" fmla="*/ 140408 w 424816"/>
                    <a:gd name="connsiteY38" fmla="*/ 112429 h 454720"/>
                    <a:gd name="connsiteX39" fmla="*/ 131937 w 424816"/>
                    <a:gd name="connsiteY39" fmla="*/ 105627 h 454720"/>
                    <a:gd name="connsiteX40" fmla="*/ 120129 w 424816"/>
                    <a:gd name="connsiteY40" fmla="*/ 103958 h 454720"/>
                    <a:gd name="connsiteX41" fmla="*/ 125263 w 424816"/>
                    <a:gd name="connsiteY41" fmla="*/ 119231 h 454720"/>
                    <a:gd name="connsiteX42" fmla="*/ 145541 w 424816"/>
                    <a:gd name="connsiteY42" fmla="*/ 129499 h 454720"/>
                    <a:gd name="connsiteX43" fmla="*/ 154012 w 424816"/>
                    <a:gd name="connsiteY43" fmla="*/ 132835 h 454720"/>
                    <a:gd name="connsiteX44" fmla="*/ 152343 w 424816"/>
                    <a:gd name="connsiteY44" fmla="*/ 141434 h 454720"/>
                    <a:gd name="connsiteX45" fmla="*/ 126932 w 424816"/>
                    <a:gd name="connsiteY45" fmla="*/ 148237 h 454720"/>
                    <a:gd name="connsiteX46" fmla="*/ 116792 w 424816"/>
                    <a:gd name="connsiteY46" fmla="*/ 156707 h 454720"/>
                    <a:gd name="connsiteX47" fmla="*/ 103188 w 424816"/>
                    <a:gd name="connsiteY47" fmla="*/ 160173 h 454720"/>
                    <a:gd name="connsiteX48" fmla="*/ 98183 w 424816"/>
                    <a:gd name="connsiteY48" fmla="*/ 170312 h 454720"/>
                    <a:gd name="connsiteX49" fmla="*/ 104856 w 424816"/>
                    <a:gd name="connsiteY49" fmla="*/ 183916 h 454720"/>
                    <a:gd name="connsiteX50" fmla="*/ 109990 w 424816"/>
                    <a:gd name="connsiteY50" fmla="*/ 187381 h 454720"/>
                    <a:gd name="connsiteX51" fmla="*/ 108322 w 424816"/>
                    <a:gd name="connsiteY51" fmla="*/ 195852 h 454720"/>
                    <a:gd name="connsiteX52" fmla="*/ 116792 w 424816"/>
                    <a:gd name="connsiteY52" fmla="*/ 200986 h 454720"/>
                    <a:gd name="connsiteX53" fmla="*/ 125263 w 424816"/>
                    <a:gd name="connsiteY53" fmla="*/ 202654 h 454720"/>
                    <a:gd name="connsiteX54" fmla="*/ 123466 w 424816"/>
                    <a:gd name="connsiteY54" fmla="*/ 212922 h 454720"/>
                    <a:gd name="connsiteX55" fmla="*/ 138739 w 424816"/>
                    <a:gd name="connsiteY55" fmla="*/ 219724 h 454720"/>
                    <a:gd name="connsiteX56" fmla="*/ 170953 w 424816"/>
                    <a:gd name="connsiteY56" fmla="*/ 229991 h 454720"/>
                    <a:gd name="connsiteX57" fmla="*/ 172622 w 424816"/>
                    <a:gd name="connsiteY57" fmla="*/ 240130 h 454720"/>
                    <a:gd name="connsiteX58" fmla="*/ 164151 w 424816"/>
                    <a:gd name="connsiteY58" fmla="*/ 243596 h 454720"/>
                    <a:gd name="connsiteX59" fmla="*/ 142204 w 424816"/>
                    <a:gd name="connsiteY59" fmla="*/ 243596 h 454720"/>
                    <a:gd name="connsiteX60" fmla="*/ 128600 w 424816"/>
                    <a:gd name="connsiteY60" fmla="*/ 252066 h 454720"/>
                    <a:gd name="connsiteX61" fmla="*/ 123466 w 424816"/>
                    <a:gd name="connsiteY61" fmla="*/ 260537 h 454720"/>
                    <a:gd name="connsiteX62" fmla="*/ 120129 w 424816"/>
                    <a:gd name="connsiteY62" fmla="*/ 272473 h 454720"/>
                    <a:gd name="connsiteX63" fmla="*/ 108322 w 424816"/>
                    <a:gd name="connsiteY63" fmla="*/ 284409 h 454720"/>
                    <a:gd name="connsiteX64" fmla="*/ 96386 w 424816"/>
                    <a:gd name="connsiteY64" fmla="*/ 289542 h 454720"/>
                    <a:gd name="connsiteX65" fmla="*/ 84578 w 424816"/>
                    <a:gd name="connsiteY65" fmla="*/ 294676 h 454720"/>
                    <a:gd name="connsiteX66" fmla="*/ 81241 w 424816"/>
                    <a:gd name="connsiteY66" fmla="*/ 294676 h 454720"/>
                    <a:gd name="connsiteX67" fmla="*/ 79573 w 424816"/>
                    <a:gd name="connsiteY67" fmla="*/ 296345 h 454720"/>
                    <a:gd name="connsiteX68" fmla="*/ 77776 w 424816"/>
                    <a:gd name="connsiteY68" fmla="*/ 296345 h 454720"/>
                    <a:gd name="connsiteX69" fmla="*/ 79573 w 424816"/>
                    <a:gd name="connsiteY69" fmla="*/ 298013 h 454720"/>
                    <a:gd name="connsiteX70" fmla="*/ 89712 w 424816"/>
                    <a:gd name="connsiteY70" fmla="*/ 301478 h 454720"/>
                    <a:gd name="connsiteX71" fmla="*/ 91380 w 424816"/>
                    <a:gd name="connsiteY71" fmla="*/ 299810 h 454720"/>
                    <a:gd name="connsiteX72" fmla="*/ 98183 w 424816"/>
                    <a:gd name="connsiteY72" fmla="*/ 301478 h 454720"/>
                    <a:gd name="connsiteX73" fmla="*/ 113327 w 424816"/>
                    <a:gd name="connsiteY73" fmla="*/ 304815 h 454720"/>
                    <a:gd name="connsiteX74" fmla="*/ 126932 w 424816"/>
                    <a:gd name="connsiteY74" fmla="*/ 308281 h 454720"/>
                    <a:gd name="connsiteX75" fmla="*/ 142204 w 424816"/>
                    <a:gd name="connsiteY75" fmla="*/ 301478 h 454720"/>
                    <a:gd name="connsiteX76" fmla="*/ 152343 w 424816"/>
                    <a:gd name="connsiteY76" fmla="*/ 292879 h 454720"/>
                    <a:gd name="connsiteX77" fmla="*/ 159017 w 424816"/>
                    <a:gd name="connsiteY77" fmla="*/ 291211 h 454720"/>
                    <a:gd name="connsiteX78" fmla="*/ 159017 w 424816"/>
                    <a:gd name="connsiteY78" fmla="*/ 292879 h 454720"/>
                    <a:gd name="connsiteX79" fmla="*/ 154012 w 424816"/>
                    <a:gd name="connsiteY79" fmla="*/ 303147 h 454720"/>
                    <a:gd name="connsiteX80" fmla="*/ 152343 w 424816"/>
                    <a:gd name="connsiteY80" fmla="*/ 308281 h 454720"/>
                    <a:gd name="connsiteX81" fmla="*/ 164151 w 424816"/>
                    <a:gd name="connsiteY81" fmla="*/ 315083 h 454720"/>
                    <a:gd name="connsiteX82" fmla="*/ 164151 w 424816"/>
                    <a:gd name="connsiteY82" fmla="*/ 318420 h 454720"/>
                    <a:gd name="connsiteX83" fmla="*/ 150547 w 424816"/>
                    <a:gd name="connsiteY83" fmla="*/ 318420 h 454720"/>
                    <a:gd name="connsiteX84" fmla="*/ 131937 w 424816"/>
                    <a:gd name="connsiteY84" fmla="*/ 313414 h 454720"/>
                    <a:gd name="connsiteX85" fmla="*/ 111659 w 424816"/>
                    <a:gd name="connsiteY85" fmla="*/ 311617 h 454720"/>
                    <a:gd name="connsiteX86" fmla="*/ 89712 w 424816"/>
                    <a:gd name="connsiteY86" fmla="*/ 306612 h 454720"/>
                    <a:gd name="connsiteX87" fmla="*/ 79573 w 424816"/>
                    <a:gd name="connsiteY87" fmla="*/ 315083 h 454720"/>
                    <a:gd name="connsiteX88" fmla="*/ 62631 w 424816"/>
                    <a:gd name="connsiteY88" fmla="*/ 325350 h 454720"/>
                    <a:gd name="connsiteX89" fmla="*/ 60963 w 424816"/>
                    <a:gd name="connsiteY89" fmla="*/ 335489 h 454720"/>
                    <a:gd name="connsiteX90" fmla="*/ 54161 w 424816"/>
                    <a:gd name="connsiteY90" fmla="*/ 337158 h 454720"/>
                    <a:gd name="connsiteX91" fmla="*/ 45690 w 424816"/>
                    <a:gd name="connsiteY91" fmla="*/ 332152 h 454720"/>
                    <a:gd name="connsiteX92" fmla="*/ 35551 w 424816"/>
                    <a:gd name="connsiteY92" fmla="*/ 332152 h 454720"/>
                    <a:gd name="connsiteX93" fmla="*/ 25412 w 424816"/>
                    <a:gd name="connsiteY93" fmla="*/ 327019 h 454720"/>
                    <a:gd name="connsiteX94" fmla="*/ 15145 w 424816"/>
                    <a:gd name="connsiteY94" fmla="*/ 332152 h 454720"/>
                    <a:gd name="connsiteX95" fmla="*/ 6674 w 424816"/>
                    <a:gd name="connsiteY95" fmla="*/ 342292 h 454720"/>
                    <a:gd name="connsiteX96" fmla="*/ 25412 w 424816"/>
                    <a:gd name="connsiteY96" fmla="*/ 347425 h 454720"/>
                    <a:gd name="connsiteX97" fmla="*/ 44022 w 424816"/>
                    <a:gd name="connsiteY97" fmla="*/ 352559 h 454720"/>
                    <a:gd name="connsiteX98" fmla="*/ 44022 w 424816"/>
                    <a:gd name="connsiteY98" fmla="*/ 361030 h 454720"/>
                    <a:gd name="connsiteX99" fmla="*/ 21947 w 424816"/>
                    <a:gd name="connsiteY99" fmla="*/ 362698 h 454720"/>
                    <a:gd name="connsiteX100" fmla="*/ 5005 w 424816"/>
                    <a:gd name="connsiteY100" fmla="*/ 372966 h 454720"/>
                    <a:gd name="connsiteX101" fmla="*/ 0 w 424816"/>
                    <a:gd name="connsiteY101" fmla="*/ 381436 h 454720"/>
                    <a:gd name="connsiteX102" fmla="*/ 10139 w 424816"/>
                    <a:gd name="connsiteY102" fmla="*/ 383233 h 454720"/>
                    <a:gd name="connsiteX103" fmla="*/ 11808 w 424816"/>
                    <a:gd name="connsiteY103" fmla="*/ 390035 h 454720"/>
                    <a:gd name="connsiteX104" fmla="*/ 10139 w 424816"/>
                    <a:gd name="connsiteY104" fmla="*/ 391704 h 454720"/>
                    <a:gd name="connsiteX105" fmla="*/ 13476 w 424816"/>
                    <a:gd name="connsiteY105" fmla="*/ 393372 h 454720"/>
                    <a:gd name="connsiteX106" fmla="*/ 50696 w 424816"/>
                    <a:gd name="connsiteY106" fmla="*/ 395169 h 454720"/>
                    <a:gd name="connsiteX107" fmla="*/ 47359 w 424816"/>
                    <a:gd name="connsiteY107" fmla="*/ 403640 h 454720"/>
                    <a:gd name="connsiteX108" fmla="*/ 32086 w 424816"/>
                    <a:gd name="connsiteY108" fmla="*/ 406977 h 454720"/>
                    <a:gd name="connsiteX109" fmla="*/ 6674 w 424816"/>
                    <a:gd name="connsiteY109" fmla="*/ 415576 h 454720"/>
                    <a:gd name="connsiteX110" fmla="*/ 13476 w 424816"/>
                    <a:gd name="connsiteY110" fmla="*/ 417244 h 454720"/>
                    <a:gd name="connsiteX111" fmla="*/ 28749 w 424816"/>
                    <a:gd name="connsiteY111" fmla="*/ 417244 h 454720"/>
                    <a:gd name="connsiteX112" fmla="*/ 37220 w 424816"/>
                    <a:gd name="connsiteY112" fmla="*/ 418912 h 454720"/>
                    <a:gd name="connsiteX113" fmla="*/ 52492 w 424816"/>
                    <a:gd name="connsiteY113" fmla="*/ 418912 h 454720"/>
                    <a:gd name="connsiteX114" fmla="*/ 55829 w 424816"/>
                    <a:gd name="connsiteY114" fmla="*/ 418912 h 454720"/>
                    <a:gd name="connsiteX115" fmla="*/ 55829 w 424816"/>
                    <a:gd name="connsiteY115" fmla="*/ 424046 h 454720"/>
                    <a:gd name="connsiteX116" fmla="*/ 49027 w 424816"/>
                    <a:gd name="connsiteY116" fmla="*/ 432517 h 454720"/>
                    <a:gd name="connsiteX117" fmla="*/ 40556 w 424816"/>
                    <a:gd name="connsiteY117" fmla="*/ 429180 h 454720"/>
                    <a:gd name="connsiteX118" fmla="*/ 28749 w 424816"/>
                    <a:gd name="connsiteY118" fmla="*/ 430848 h 454720"/>
                    <a:gd name="connsiteX119" fmla="*/ 30417 w 424816"/>
                    <a:gd name="connsiteY119" fmla="*/ 434314 h 454720"/>
                    <a:gd name="connsiteX120" fmla="*/ 28749 w 424816"/>
                    <a:gd name="connsiteY120" fmla="*/ 442784 h 454720"/>
                    <a:gd name="connsiteX121" fmla="*/ 44022 w 424816"/>
                    <a:gd name="connsiteY121" fmla="*/ 441116 h 454720"/>
                    <a:gd name="connsiteX122" fmla="*/ 55829 w 424816"/>
                    <a:gd name="connsiteY122" fmla="*/ 444453 h 454720"/>
                    <a:gd name="connsiteX123" fmla="*/ 60963 w 424816"/>
                    <a:gd name="connsiteY123" fmla="*/ 449586 h 454720"/>
                    <a:gd name="connsiteX124" fmla="*/ 67637 w 424816"/>
                    <a:gd name="connsiteY124" fmla="*/ 453052 h 454720"/>
                    <a:gd name="connsiteX125" fmla="*/ 71102 w 424816"/>
                    <a:gd name="connsiteY125" fmla="*/ 453052 h 454720"/>
                    <a:gd name="connsiteX126" fmla="*/ 74439 w 424816"/>
                    <a:gd name="connsiteY126" fmla="*/ 451255 h 454720"/>
                    <a:gd name="connsiteX127" fmla="*/ 79573 w 424816"/>
                    <a:gd name="connsiteY127" fmla="*/ 449586 h 454720"/>
                    <a:gd name="connsiteX128" fmla="*/ 89712 w 424816"/>
                    <a:gd name="connsiteY128" fmla="*/ 453052 h 454720"/>
                    <a:gd name="connsiteX129" fmla="*/ 101520 w 424816"/>
                    <a:gd name="connsiteY129" fmla="*/ 453052 h 454720"/>
                    <a:gd name="connsiteX130" fmla="*/ 111659 w 424816"/>
                    <a:gd name="connsiteY130" fmla="*/ 454720 h 454720"/>
                    <a:gd name="connsiteX131" fmla="*/ 123466 w 424816"/>
                    <a:gd name="connsiteY131" fmla="*/ 453052 h 454720"/>
                    <a:gd name="connsiteX132" fmla="*/ 135402 w 424816"/>
                    <a:gd name="connsiteY132" fmla="*/ 453052 h 454720"/>
                    <a:gd name="connsiteX133" fmla="*/ 140408 w 424816"/>
                    <a:gd name="connsiteY133" fmla="*/ 451255 h 454720"/>
                    <a:gd name="connsiteX134" fmla="*/ 150547 w 424816"/>
                    <a:gd name="connsiteY134" fmla="*/ 447918 h 454720"/>
                    <a:gd name="connsiteX135" fmla="*/ 155680 w 424816"/>
                    <a:gd name="connsiteY135" fmla="*/ 439447 h 454720"/>
                    <a:gd name="connsiteX136" fmla="*/ 159017 w 424816"/>
                    <a:gd name="connsiteY136" fmla="*/ 427511 h 454720"/>
                    <a:gd name="connsiteX137" fmla="*/ 164151 w 424816"/>
                    <a:gd name="connsiteY137" fmla="*/ 432517 h 454720"/>
                    <a:gd name="connsiteX138" fmla="*/ 164151 w 424816"/>
                    <a:gd name="connsiteY138" fmla="*/ 441116 h 454720"/>
                    <a:gd name="connsiteX139" fmla="*/ 169285 w 424816"/>
                    <a:gd name="connsiteY139" fmla="*/ 444453 h 454720"/>
                    <a:gd name="connsiteX140" fmla="*/ 189563 w 424816"/>
                    <a:gd name="connsiteY140" fmla="*/ 442784 h 454720"/>
                    <a:gd name="connsiteX141" fmla="*/ 199702 w 424816"/>
                    <a:gd name="connsiteY141" fmla="*/ 434314 h 454720"/>
                    <a:gd name="connsiteX142" fmla="*/ 203039 w 424816"/>
                    <a:gd name="connsiteY142" fmla="*/ 435982 h 454720"/>
                    <a:gd name="connsiteX143" fmla="*/ 211510 w 424816"/>
                    <a:gd name="connsiteY143" fmla="*/ 441116 h 454720"/>
                    <a:gd name="connsiteX144" fmla="*/ 219980 w 424816"/>
                    <a:gd name="connsiteY144" fmla="*/ 435982 h 454720"/>
                    <a:gd name="connsiteX145" fmla="*/ 226783 w 424816"/>
                    <a:gd name="connsiteY145" fmla="*/ 425715 h 454720"/>
                    <a:gd name="connsiteX146" fmla="*/ 231916 w 424816"/>
                    <a:gd name="connsiteY146" fmla="*/ 422378 h 454720"/>
                    <a:gd name="connsiteX147" fmla="*/ 250526 w 424816"/>
                    <a:gd name="connsiteY147" fmla="*/ 424046 h 454720"/>
                    <a:gd name="connsiteX148" fmla="*/ 269136 w 424816"/>
                    <a:gd name="connsiteY148" fmla="*/ 427511 h 454720"/>
                    <a:gd name="connsiteX149" fmla="*/ 279275 w 424816"/>
                    <a:gd name="connsiteY149" fmla="*/ 425715 h 454720"/>
                    <a:gd name="connsiteX150" fmla="*/ 289414 w 424816"/>
                    <a:gd name="connsiteY150" fmla="*/ 425715 h 454720"/>
                    <a:gd name="connsiteX151" fmla="*/ 308024 w 424816"/>
                    <a:gd name="connsiteY151" fmla="*/ 432517 h 454720"/>
                    <a:gd name="connsiteX152" fmla="*/ 318163 w 424816"/>
                    <a:gd name="connsiteY152" fmla="*/ 441116 h 454720"/>
                    <a:gd name="connsiteX153" fmla="*/ 328302 w 424816"/>
                    <a:gd name="connsiteY153" fmla="*/ 444453 h 454720"/>
                    <a:gd name="connsiteX154" fmla="*/ 335104 w 424816"/>
                    <a:gd name="connsiteY154" fmla="*/ 434314 h 454720"/>
                    <a:gd name="connsiteX155" fmla="*/ 335104 w 424816"/>
                    <a:gd name="connsiteY155" fmla="*/ 418912 h 454720"/>
                    <a:gd name="connsiteX156" fmla="*/ 341907 w 424816"/>
                    <a:gd name="connsiteY156" fmla="*/ 412110 h 454720"/>
                    <a:gd name="connsiteX157" fmla="*/ 353714 w 424816"/>
                    <a:gd name="connsiteY157" fmla="*/ 396837 h 454720"/>
                    <a:gd name="connsiteX158" fmla="*/ 362185 w 424816"/>
                    <a:gd name="connsiteY158" fmla="*/ 376431 h 454720"/>
                    <a:gd name="connsiteX159" fmla="*/ 365522 w 424816"/>
                    <a:gd name="connsiteY159" fmla="*/ 374634 h 454720"/>
                    <a:gd name="connsiteX160" fmla="*/ 377458 w 424816"/>
                    <a:gd name="connsiteY160" fmla="*/ 362698 h 454720"/>
                    <a:gd name="connsiteX161" fmla="*/ 385928 w 424816"/>
                    <a:gd name="connsiteY161" fmla="*/ 350891 h 454720"/>
                    <a:gd name="connsiteX162" fmla="*/ 385928 w 424816"/>
                    <a:gd name="connsiteY162" fmla="*/ 345757 h 454720"/>
                    <a:gd name="connsiteX163" fmla="*/ 387597 w 424816"/>
                    <a:gd name="connsiteY163" fmla="*/ 327019 h 454720"/>
                    <a:gd name="connsiteX164" fmla="*/ 390934 w 424816"/>
                    <a:gd name="connsiteY164" fmla="*/ 320217 h 454720"/>
                    <a:gd name="connsiteX165" fmla="*/ 392602 w 424816"/>
                    <a:gd name="connsiteY165" fmla="*/ 298013 h 454720"/>
                    <a:gd name="connsiteX166" fmla="*/ 392602 w 424816"/>
                    <a:gd name="connsiteY166" fmla="*/ 291211 h 454720"/>
                    <a:gd name="connsiteX167" fmla="*/ 399404 w 424816"/>
                    <a:gd name="connsiteY167" fmla="*/ 289542 h 454720"/>
                    <a:gd name="connsiteX168" fmla="*/ 404538 w 424816"/>
                    <a:gd name="connsiteY168" fmla="*/ 282740 h 454720"/>
                    <a:gd name="connsiteX169" fmla="*/ 409543 w 424816"/>
                    <a:gd name="connsiteY169" fmla="*/ 267339 h 454720"/>
                    <a:gd name="connsiteX170" fmla="*/ 407875 w 424816"/>
                    <a:gd name="connsiteY170" fmla="*/ 255532 h 454720"/>
                    <a:gd name="connsiteX171" fmla="*/ 404538 w 424816"/>
                    <a:gd name="connsiteY171" fmla="*/ 214590 h 454720"/>
                    <a:gd name="connsiteX172" fmla="*/ 409543 w 424816"/>
                    <a:gd name="connsiteY172" fmla="*/ 204451 h 454720"/>
                    <a:gd name="connsiteX173" fmla="*/ 423148 w 424816"/>
                    <a:gd name="connsiteY173" fmla="*/ 204451 h 454720"/>
                    <a:gd name="connsiteX174" fmla="*/ 418014 w 424816"/>
                    <a:gd name="connsiteY174" fmla="*/ 202654 h 454720"/>
                    <a:gd name="connsiteX175" fmla="*/ 418014 w 424816"/>
                    <a:gd name="connsiteY175" fmla="*/ 194183 h 454720"/>
                    <a:gd name="connsiteX176" fmla="*/ 423148 w 424816"/>
                    <a:gd name="connsiteY176" fmla="*/ 178911 h 454720"/>
                    <a:gd name="connsiteX177" fmla="*/ 424816 w 424816"/>
                    <a:gd name="connsiteY177" fmla="*/ 171980 h 454720"/>
                    <a:gd name="connsiteX178" fmla="*/ 424816 w 424816"/>
                    <a:gd name="connsiteY178" fmla="*/ 161841 h 454720"/>
                    <a:gd name="connsiteX179" fmla="*/ 418014 w 424816"/>
                    <a:gd name="connsiteY179" fmla="*/ 148237 h 454720"/>
                    <a:gd name="connsiteX180" fmla="*/ 411212 w 424816"/>
                    <a:gd name="connsiteY180" fmla="*/ 134632 h 454720"/>
                    <a:gd name="connsiteX181" fmla="*/ 392602 w 424816"/>
                    <a:gd name="connsiteY181" fmla="*/ 134632 h 454720"/>
                    <a:gd name="connsiteX182" fmla="*/ 367318 w 424816"/>
                    <a:gd name="connsiteY182" fmla="*/ 132835 h 454720"/>
                    <a:gd name="connsiteX183" fmla="*/ 353714 w 424816"/>
                    <a:gd name="connsiteY183" fmla="*/ 144771 h 454720"/>
                    <a:gd name="connsiteX184" fmla="*/ 329971 w 424816"/>
                    <a:gd name="connsiteY184" fmla="*/ 156707 h 454720"/>
                    <a:gd name="connsiteX185" fmla="*/ 318163 w 424816"/>
                    <a:gd name="connsiteY185" fmla="*/ 141434 h 454720"/>
                    <a:gd name="connsiteX186" fmla="*/ 316494 w 424816"/>
                    <a:gd name="connsiteY186" fmla="*/ 114097 h 454720"/>
                    <a:gd name="connsiteX187" fmla="*/ 297885 w 424816"/>
                    <a:gd name="connsiteY187" fmla="*/ 90354 h 454720"/>
                    <a:gd name="connsiteX188" fmla="*/ 318163 w 424816"/>
                    <a:gd name="connsiteY188" fmla="*/ 83552 h 454720"/>
                    <a:gd name="connsiteX189" fmla="*/ 323297 w 424816"/>
                    <a:gd name="connsiteY189" fmla="*/ 66482 h 454720"/>
                    <a:gd name="connsiteX190" fmla="*/ 338441 w 424816"/>
                    <a:gd name="connsiteY190" fmla="*/ 69819 h 454720"/>
                    <a:gd name="connsiteX191" fmla="*/ 350377 w 424816"/>
                    <a:gd name="connsiteY191" fmla="*/ 57883 h 454720"/>
                    <a:gd name="connsiteX192" fmla="*/ 358848 w 424816"/>
                    <a:gd name="connsiteY192" fmla="*/ 44279 h 454720"/>
                    <a:gd name="connsiteX193" fmla="*/ 358848 w 424816"/>
                    <a:gd name="connsiteY193" fmla="*/ 42610 h 45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424816" h="454720">
                      <a:moveTo>
                        <a:pt x="358848" y="42610"/>
                      </a:moveTo>
                      <a:lnTo>
                        <a:pt x="360516" y="35808"/>
                      </a:lnTo>
                      <a:lnTo>
                        <a:pt x="362185" y="35808"/>
                      </a:lnTo>
                      <a:lnTo>
                        <a:pt x="362185" y="25540"/>
                      </a:lnTo>
                      <a:lnTo>
                        <a:pt x="368987" y="6802"/>
                      </a:lnTo>
                      <a:lnTo>
                        <a:pt x="367318" y="1797"/>
                      </a:lnTo>
                      <a:lnTo>
                        <a:pt x="358848" y="1797"/>
                      </a:lnTo>
                      <a:lnTo>
                        <a:pt x="350377" y="3465"/>
                      </a:lnTo>
                      <a:lnTo>
                        <a:pt x="343575" y="5134"/>
                      </a:lnTo>
                      <a:lnTo>
                        <a:pt x="338441" y="0"/>
                      </a:lnTo>
                      <a:lnTo>
                        <a:pt x="321500" y="3465"/>
                      </a:lnTo>
                      <a:lnTo>
                        <a:pt x="308024" y="11936"/>
                      </a:lnTo>
                      <a:lnTo>
                        <a:pt x="299553" y="11936"/>
                      </a:lnTo>
                      <a:lnTo>
                        <a:pt x="291083" y="23872"/>
                      </a:lnTo>
                      <a:lnTo>
                        <a:pt x="291083" y="30674"/>
                      </a:lnTo>
                      <a:lnTo>
                        <a:pt x="289414" y="34139"/>
                      </a:lnTo>
                      <a:lnTo>
                        <a:pt x="275810" y="42610"/>
                      </a:lnTo>
                      <a:lnTo>
                        <a:pt x="255531" y="46075"/>
                      </a:lnTo>
                      <a:lnTo>
                        <a:pt x="257200" y="56214"/>
                      </a:lnTo>
                      <a:lnTo>
                        <a:pt x="269136" y="61348"/>
                      </a:lnTo>
                      <a:lnTo>
                        <a:pt x="274141" y="64813"/>
                      </a:lnTo>
                      <a:lnTo>
                        <a:pt x="282612" y="64813"/>
                      </a:lnTo>
                      <a:lnTo>
                        <a:pt x="296216" y="69819"/>
                      </a:lnTo>
                      <a:lnTo>
                        <a:pt x="294420" y="76621"/>
                      </a:lnTo>
                      <a:lnTo>
                        <a:pt x="286077" y="86888"/>
                      </a:lnTo>
                      <a:lnTo>
                        <a:pt x="279275" y="86888"/>
                      </a:lnTo>
                      <a:lnTo>
                        <a:pt x="264002" y="92022"/>
                      </a:lnTo>
                      <a:lnTo>
                        <a:pt x="255531" y="95359"/>
                      </a:lnTo>
                      <a:lnTo>
                        <a:pt x="255531" y="100493"/>
                      </a:lnTo>
                      <a:lnTo>
                        <a:pt x="250526" y="107295"/>
                      </a:lnTo>
                      <a:lnTo>
                        <a:pt x="250526" y="109092"/>
                      </a:lnTo>
                      <a:lnTo>
                        <a:pt x="230120" y="100493"/>
                      </a:lnTo>
                      <a:lnTo>
                        <a:pt x="214975" y="98824"/>
                      </a:lnTo>
                      <a:lnTo>
                        <a:pt x="203039" y="97156"/>
                      </a:lnTo>
                      <a:lnTo>
                        <a:pt x="201371" y="86888"/>
                      </a:lnTo>
                      <a:lnTo>
                        <a:pt x="167488" y="69819"/>
                      </a:lnTo>
                      <a:lnTo>
                        <a:pt x="154012" y="76621"/>
                      </a:lnTo>
                      <a:lnTo>
                        <a:pt x="142204" y="88557"/>
                      </a:lnTo>
                      <a:lnTo>
                        <a:pt x="140408" y="112429"/>
                      </a:lnTo>
                      <a:lnTo>
                        <a:pt x="131937" y="105627"/>
                      </a:lnTo>
                      <a:lnTo>
                        <a:pt x="120129" y="103958"/>
                      </a:lnTo>
                      <a:lnTo>
                        <a:pt x="125263" y="119231"/>
                      </a:lnTo>
                      <a:lnTo>
                        <a:pt x="145541" y="129499"/>
                      </a:lnTo>
                      <a:lnTo>
                        <a:pt x="154012" y="132835"/>
                      </a:lnTo>
                      <a:lnTo>
                        <a:pt x="152343" y="141434"/>
                      </a:lnTo>
                      <a:lnTo>
                        <a:pt x="126932" y="148237"/>
                      </a:lnTo>
                      <a:lnTo>
                        <a:pt x="116792" y="156707"/>
                      </a:lnTo>
                      <a:lnTo>
                        <a:pt x="103188" y="160173"/>
                      </a:lnTo>
                      <a:lnTo>
                        <a:pt x="98183" y="170312"/>
                      </a:lnTo>
                      <a:lnTo>
                        <a:pt x="104856" y="183916"/>
                      </a:lnTo>
                      <a:lnTo>
                        <a:pt x="109990" y="187381"/>
                      </a:lnTo>
                      <a:lnTo>
                        <a:pt x="108322" y="195852"/>
                      </a:lnTo>
                      <a:lnTo>
                        <a:pt x="116792" y="200986"/>
                      </a:lnTo>
                      <a:lnTo>
                        <a:pt x="125263" y="202654"/>
                      </a:lnTo>
                      <a:lnTo>
                        <a:pt x="123466" y="212922"/>
                      </a:lnTo>
                      <a:lnTo>
                        <a:pt x="138739" y="219724"/>
                      </a:lnTo>
                      <a:lnTo>
                        <a:pt x="170953" y="229991"/>
                      </a:lnTo>
                      <a:lnTo>
                        <a:pt x="172622" y="240130"/>
                      </a:lnTo>
                      <a:lnTo>
                        <a:pt x="164151" y="243596"/>
                      </a:lnTo>
                      <a:lnTo>
                        <a:pt x="142204" y="243596"/>
                      </a:lnTo>
                      <a:lnTo>
                        <a:pt x="128600" y="252066"/>
                      </a:lnTo>
                      <a:lnTo>
                        <a:pt x="123466" y="260537"/>
                      </a:lnTo>
                      <a:lnTo>
                        <a:pt x="120129" y="272473"/>
                      </a:lnTo>
                      <a:lnTo>
                        <a:pt x="108322" y="284409"/>
                      </a:lnTo>
                      <a:lnTo>
                        <a:pt x="96386" y="289542"/>
                      </a:lnTo>
                      <a:lnTo>
                        <a:pt x="84578" y="294676"/>
                      </a:lnTo>
                      <a:lnTo>
                        <a:pt x="81241" y="294676"/>
                      </a:lnTo>
                      <a:lnTo>
                        <a:pt x="79573" y="296345"/>
                      </a:lnTo>
                      <a:lnTo>
                        <a:pt x="77776" y="296345"/>
                      </a:lnTo>
                      <a:lnTo>
                        <a:pt x="79573" y="298013"/>
                      </a:lnTo>
                      <a:lnTo>
                        <a:pt x="89712" y="301478"/>
                      </a:lnTo>
                      <a:lnTo>
                        <a:pt x="91380" y="299810"/>
                      </a:lnTo>
                      <a:lnTo>
                        <a:pt x="98183" y="301478"/>
                      </a:lnTo>
                      <a:lnTo>
                        <a:pt x="113327" y="304815"/>
                      </a:lnTo>
                      <a:lnTo>
                        <a:pt x="126932" y="308281"/>
                      </a:lnTo>
                      <a:lnTo>
                        <a:pt x="142204" y="301478"/>
                      </a:lnTo>
                      <a:lnTo>
                        <a:pt x="152343" y="292879"/>
                      </a:lnTo>
                      <a:lnTo>
                        <a:pt x="159017" y="291211"/>
                      </a:lnTo>
                      <a:lnTo>
                        <a:pt x="159017" y="292879"/>
                      </a:lnTo>
                      <a:lnTo>
                        <a:pt x="154012" y="303147"/>
                      </a:lnTo>
                      <a:lnTo>
                        <a:pt x="152343" y="308281"/>
                      </a:lnTo>
                      <a:lnTo>
                        <a:pt x="164151" y="315083"/>
                      </a:lnTo>
                      <a:lnTo>
                        <a:pt x="164151" y="318420"/>
                      </a:lnTo>
                      <a:lnTo>
                        <a:pt x="150547" y="318420"/>
                      </a:lnTo>
                      <a:lnTo>
                        <a:pt x="131937" y="313414"/>
                      </a:lnTo>
                      <a:lnTo>
                        <a:pt x="111659" y="311617"/>
                      </a:lnTo>
                      <a:lnTo>
                        <a:pt x="89712" y="306612"/>
                      </a:lnTo>
                      <a:lnTo>
                        <a:pt x="79573" y="315083"/>
                      </a:lnTo>
                      <a:lnTo>
                        <a:pt x="62631" y="325350"/>
                      </a:lnTo>
                      <a:lnTo>
                        <a:pt x="60963" y="335489"/>
                      </a:lnTo>
                      <a:lnTo>
                        <a:pt x="54161" y="337158"/>
                      </a:lnTo>
                      <a:lnTo>
                        <a:pt x="45690" y="332152"/>
                      </a:lnTo>
                      <a:lnTo>
                        <a:pt x="35551" y="332152"/>
                      </a:lnTo>
                      <a:lnTo>
                        <a:pt x="25412" y="327019"/>
                      </a:lnTo>
                      <a:lnTo>
                        <a:pt x="15145" y="332152"/>
                      </a:lnTo>
                      <a:lnTo>
                        <a:pt x="6674" y="342292"/>
                      </a:lnTo>
                      <a:lnTo>
                        <a:pt x="25412" y="347425"/>
                      </a:lnTo>
                      <a:lnTo>
                        <a:pt x="44022" y="352559"/>
                      </a:lnTo>
                      <a:lnTo>
                        <a:pt x="44022" y="361030"/>
                      </a:lnTo>
                      <a:lnTo>
                        <a:pt x="21947" y="362698"/>
                      </a:lnTo>
                      <a:lnTo>
                        <a:pt x="5005" y="372966"/>
                      </a:lnTo>
                      <a:lnTo>
                        <a:pt x="0" y="381436"/>
                      </a:lnTo>
                      <a:lnTo>
                        <a:pt x="10139" y="383233"/>
                      </a:lnTo>
                      <a:lnTo>
                        <a:pt x="11808" y="390035"/>
                      </a:lnTo>
                      <a:lnTo>
                        <a:pt x="10139" y="391704"/>
                      </a:lnTo>
                      <a:lnTo>
                        <a:pt x="13476" y="393372"/>
                      </a:lnTo>
                      <a:lnTo>
                        <a:pt x="50696" y="395169"/>
                      </a:lnTo>
                      <a:lnTo>
                        <a:pt x="47359" y="403640"/>
                      </a:lnTo>
                      <a:lnTo>
                        <a:pt x="32086" y="406977"/>
                      </a:lnTo>
                      <a:lnTo>
                        <a:pt x="6674" y="415576"/>
                      </a:lnTo>
                      <a:lnTo>
                        <a:pt x="13476" y="417244"/>
                      </a:lnTo>
                      <a:lnTo>
                        <a:pt x="28749" y="417244"/>
                      </a:lnTo>
                      <a:lnTo>
                        <a:pt x="37220" y="418912"/>
                      </a:lnTo>
                      <a:lnTo>
                        <a:pt x="52492" y="418912"/>
                      </a:lnTo>
                      <a:lnTo>
                        <a:pt x="55829" y="418912"/>
                      </a:lnTo>
                      <a:lnTo>
                        <a:pt x="55829" y="424046"/>
                      </a:lnTo>
                      <a:lnTo>
                        <a:pt x="49027" y="432517"/>
                      </a:lnTo>
                      <a:lnTo>
                        <a:pt x="40556" y="429180"/>
                      </a:lnTo>
                      <a:lnTo>
                        <a:pt x="28749" y="430848"/>
                      </a:lnTo>
                      <a:lnTo>
                        <a:pt x="30417" y="434314"/>
                      </a:lnTo>
                      <a:lnTo>
                        <a:pt x="28749" y="442784"/>
                      </a:lnTo>
                      <a:lnTo>
                        <a:pt x="44022" y="441116"/>
                      </a:lnTo>
                      <a:lnTo>
                        <a:pt x="55829" y="444453"/>
                      </a:lnTo>
                      <a:lnTo>
                        <a:pt x="60963" y="449586"/>
                      </a:lnTo>
                      <a:lnTo>
                        <a:pt x="67637" y="453052"/>
                      </a:lnTo>
                      <a:lnTo>
                        <a:pt x="71102" y="453052"/>
                      </a:lnTo>
                      <a:lnTo>
                        <a:pt x="74439" y="451255"/>
                      </a:lnTo>
                      <a:lnTo>
                        <a:pt x="79573" y="449586"/>
                      </a:lnTo>
                      <a:lnTo>
                        <a:pt x="89712" y="453052"/>
                      </a:lnTo>
                      <a:lnTo>
                        <a:pt x="101520" y="453052"/>
                      </a:lnTo>
                      <a:lnTo>
                        <a:pt x="111659" y="454720"/>
                      </a:lnTo>
                      <a:lnTo>
                        <a:pt x="123466" y="453052"/>
                      </a:lnTo>
                      <a:lnTo>
                        <a:pt x="135402" y="453052"/>
                      </a:lnTo>
                      <a:lnTo>
                        <a:pt x="140408" y="451255"/>
                      </a:lnTo>
                      <a:lnTo>
                        <a:pt x="150547" y="447918"/>
                      </a:lnTo>
                      <a:lnTo>
                        <a:pt x="155680" y="439447"/>
                      </a:lnTo>
                      <a:lnTo>
                        <a:pt x="159017" y="427511"/>
                      </a:lnTo>
                      <a:lnTo>
                        <a:pt x="164151" y="432517"/>
                      </a:lnTo>
                      <a:lnTo>
                        <a:pt x="164151" y="441116"/>
                      </a:lnTo>
                      <a:lnTo>
                        <a:pt x="169285" y="444453"/>
                      </a:lnTo>
                      <a:lnTo>
                        <a:pt x="189563" y="442784"/>
                      </a:lnTo>
                      <a:lnTo>
                        <a:pt x="199702" y="434314"/>
                      </a:lnTo>
                      <a:lnTo>
                        <a:pt x="203039" y="435982"/>
                      </a:lnTo>
                      <a:lnTo>
                        <a:pt x="211510" y="441116"/>
                      </a:lnTo>
                      <a:lnTo>
                        <a:pt x="219980" y="435982"/>
                      </a:lnTo>
                      <a:lnTo>
                        <a:pt x="226783" y="425715"/>
                      </a:lnTo>
                      <a:lnTo>
                        <a:pt x="231916" y="422378"/>
                      </a:lnTo>
                      <a:lnTo>
                        <a:pt x="250526" y="424046"/>
                      </a:lnTo>
                      <a:lnTo>
                        <a:pt x="269136" y="427511"/>
                      </a:lnTo>
                      <a:lnTo>
                        <a:pt x="279275" y="425715"/>
                      </a:lnTo>
                      <a:lnTo>
                        <a:pt x="289414" y="425715"/>
                      </a:lnTo>
                      <a:lnTo>
                        <a:pt x="308024" y="432517"/>
                      </a:lnTo>
                      <a:lnTo>
                        <a:pt x="318163" y="441116"/>
                      </a:lnTo>
                      <a:lnTo>
                        <a:pt x="328302" y="444453"/>
                      </a:lnTo>
                      <a:lnTo>
                        <a:pt x="335104" y="434314"/>
                      </a:lnTo>
                      <a:lnTo>
                        <a:pt x="335104" y="418912"/>
                      </a:lnTo>
                      <a:lnTo>
                        <a:pt x="341907" y="412110"/>
                      </a:lnTo>
                      <a:lnTo>
                        <a:pt x="353714" y="396837"/>
                      </a:lnTo>
                      <a:lnTo>
                        <a:pt x="362185" y="376431"/>
                      </a:lnTo>
                      <a:lnTo>
                        <a:pt x="365522" y="374634"/>
                      </a:lnTo>
                      <a:lnTo>
                        <a:pt x="377458" y="362698"/>
                      </a:lnTo>
                      <a:lnTo>
                        <a:pt x="385928" y="350891"/>
                      </a:lnTo>
                      <a:lnTo>
                        <a:pt x="385928" y="345757"/>
                      </a:lnTo>
                      <a:lnTo>
                        <a:pt x="387597" y="327019"/>
                      </a:lnTo>
                      <a:lnTo>
                        <a:pt x="390934" y="320217"/>
                      </a:lnTo>
                      <a:lnTo>
                        <a:pt x="392602" y="298013"/>
                      </a:lnTo>
                      <a:lnTo>
                        <a:pt x="392602" y="291211"/>
                      </a:lnTo>
                      <a:lnTo>
                        <a:pt x="399404" y="289542"/>
                      </a:lnTo>
                      <a:lnTo>
                        <a:pt x="404538" y="282740"/>
                      </a:lnTo>
                      <a:lnTo>
                        <a:pt x="409543" y="267339"/>
                      </a:lnTo>
                      <a:lnTo>
                        <a:pt x="407875" y="255532"/>
                      </a:lnTo>
                      <a:lnTo>
                        <a:pt x="404538" y="214590"/>
                      </a:lnTo>
                      <a:lnTo>
                        <a:pt x="409543" y="204451"/>
                      </a:lnTo>
                      <a:lnTo>
                        <a:pt x="423148" y="204451"/>
                      </a:lnTo>
                      <a:lnTo>
                        <a:pt x="418014" y="202654"/>
                      </a:lnTo>
                      <a:lnTo>
                        <a:pt x="418014" y="194183"/>
                      </a:lnTo>
                      <a:lnTo>
                        <a:pt x="423148" y="178911"/>
                      </a:lnTo>
                      <a:lnTo>
                        <a:pt x="424816" y="171980"/>
                      </a:lnTo>
                      <a:lnTo>
                        <a:pt x="424816" y="161841"/>
                      </a:lnTo>
                      <a:lnTo>
                        <a:pt x="418014" y="148237"/>
                      </a:lnTo>
                      <a:lnTo>
                        <a:pt x="411212" y="134632"/>
                      </a:lnTo>
                      <a:lnTo>
                        <a:pt x="392602" y="134632"/>
                      </a:lnTo>
                      <a:lnTo>
                        <a:pt x="367318" y="132835"/>
                      </a:lnTo>
                      <a:lnTo>
                        <a:pt x="353714" y="144771"/>
                      </a:lnTo>
                      <a:lnTo>
                        <a:pt x="329971" y="156707"/>
                      </a:lnTo>
                      <a:lnTo>
                        <a:pt x="318163" y="141434"/>
                      </a:lnTo>
                      <a:lnTo>
                        <a:pt x="316494" y="114097"/>
                      </a:lnTo>
                      <a:lnTo>
                        <a:pt x="297885" y="90354"/>
                      </a:lnTo>
                      <a:lnTo>
                        <a:pt x="318163" y="83552"/>
                      </a:lnTo>
                      <a:lnTo>
                        <a:pt x="323297" y="66482"/>
                      </a:lnTo>
                      <a:lnTo>
                        <a:pt x="338441" y="69819"/>
                      </a:lnTo>
                      <a:lnTo>
                        <a:pt x="350377" y="57883"/>
                      </a:lnTo>
                      <a:lnTo>
                        <a:pt x="358848" y="44279"/>
                      </a:lnTo>
                      <a:lnTo>
                        <a:pt x="358848" y="4261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C6FEAD74-205A-50E0-63FF-B5CD046A0196}"/>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270426F-1A66-327A-F63A-BD51D374E153}"/>
                    </a:ext>
                  </a:extLst>
                </p:cNvPr>
                <p:cNvSpPr/>
                <p:nvPr/>
              </p:nvSpPr>
              <p:spPr>
                <a:xfrm>
                  <a:off x="6560802" y="2941815"/>
                  <a:ext cx="29775" cy="37219"/>
                </a:xfrm>
                <a:custGeom>
                  <a:avLst/>
                  <a:gdLst>
                    <a:gd name="connsiteX0" fmla="*/ 22845 w 29775"/>
                    <a:gd name="connsiteY0" fmla="*/ 37220 h 37219"/>
                    <a:gd name="connsiteX1" fmla="*/ 26310 w 29775"/>
                    <a:gd name="connsiteY1" fmla="*/ 31958 h 37219"/>
                    <a:gd name="connsiteX2" fmla="*/ 29776 w 29775"/>
                    <a:gd name="connsiteY2" fmla="*/ 19508 h 37219"/>
                    <a:gd name="connsiteX3" fmla="*/ 29776 w 29775"/>
                    <a:gd name="connsiteY3" fmla="*/ 0 h 37219"/>
                    <a:gd name="connsiteX4" fmla="*/ 24514 w 29775"/>
                    <a:gd name="connsiteY4" fmla="*/ 5262 h 37219"/>
                    <a:gd name="connsiteX5" fmla="*/ 17583 w 29775"/>
                    <a:gd name="connsiteY5" fmla="*/ 8856 h 37219"/>
                    <a:gd name="connsiteX6" fmla="*/ 8727 w 29775"/>
                    <a:gd name="connsiteY6" fmla="*/ 15915 h 37219"/>
                    <a:gd name="connsiteX7" fmla="*/ 8727 w 29775"/>
                    <a:gd name="connsiteY7" fmla="*/ 24770 h 37219"/>
                    <a:gd name="connsiteX8" fmla="*/ 3465 w 29775"/>
                    <a:gd name="connsiteY8" fmla="*/ 30161 h 37219"/>
                    <a:gd name="connsiteX9" fmla="*/ 0 w 29775"/>
                    <a:gd name="connsiteY9" fmla="*/ 37220 h 37219"/>
                    <a:gd name="connsiteX10" fmla="*/ 12321 w 29775"/>
                    <a:gd name="connsiteY10" fmla="*/ 35423 h 37219"/>
                    <a:gd name="connsiteX11" fmla="*/ 17583 w 29775"/>
                    <a:gd name="connsiteY11" fmla="*/ 35423 h 37219"/>
                    <a:gd name="connsiteX12" fmla="*/ 22845 w 29775"/>
                    <a:gd name="connsiteY12" fmla="*/ 37220 h 3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75" h="37219">
                      <a:moveTo>
                        <a:pt x="22845" y="37220"/>
                      </a:moveTo>
                      <a:lnTo>
                        <a:pt x="26310" y="31958"/>
                      </a:lnTo>
                      <a:lnTo>
                        <a:pt x="29776" y="19508"/>
                      </a:lnTo>
                      <a:lnTo>
                        <a:pt x="29776" y="0"/>
                      </a:lnTo>
                      <a:lnTo>
                        <a:pt x="24514" y="5262"/>
                      </a:lnTo>
                      <a:lnTo>
                        <a:pt x="17583" y="8856"/>
                      </a:lnTo>
                      <a:lnTo>
                        <a:pt x="8727" y="15915"/>
                      </a:lnTo>
                      <a:lnTo>
                        <a:pt x="8727" y="24770"/>
                      </a:lnTo>
                      <a:lnTo>
                        <a:pt x="3465" y="30161"/>
                      </a:lnTo>
                      <a:lnTo>
                        <a:pt x="0" y="37220"/>
                      </a:lnTo>
                      <a:lnTo>
                        <a:pt x="12321" y="35423"/>
                      </a:lnTo>
                      <a:lnTo>
                        <a:pt x="17583" y="35423"/>
                      </a:lnTo>
                      <a:lnTo>
                        <a:pt x="22845" y="3722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F7E95464-E573-FDDC-ECEA-7AD2A84817C2}"/>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63D356E4-821E-946A-21A5-BD781B803068}"/>
                    </a:ext>
                  </a:extLst>
                </p:cNvPr>
                <p:cNvSpPr/>
                <p:nvPr/>
              </p:nvSpPr>
              <p:spPr>
                <a:xfrm>
                  <a:off x="6374447" y="2941815"/>
                  <a:ext cx="37219" cy="59551"/>
                </a:xfrm>
                <a:custGeom>
                  <a:avLst/>
                  <a:gdLst>
                    <a:gd name="connsiteX0" fmla="*/ 26567 w 37219"/>
                    <a:gd name="connsiteY0" fmla="*/ 5390 h 59551"/>
                    <a:gd name="connsiteX1" fmla="*/ 17711 w 37219"/>
                    <a:gd name="connsiteY1" fmla="*/ 3594 h 59551"/>
                    <a:gd name="connsiteX2" fmla="*/ 12449 w 37219"/>
                    <a:gd name="connsiteY2" fmla="*/ 0 h 59551"/>
                    <a:gd name="connsiteX3" fmla="*/ 5390 w 37219"/>
                    <a:gd name="connsiteY3" fmla="*/ 7187 h 59551"/>
                    <a:gd name="connsiteX4" fmla="*/ 8856 w 37219"/>
                    <a:gd name="connsiteY4" fmla="*/ 12578 h 59551"/>
                    <a:gd name="connsiteX5" fmla="*/ 8856 w 37219"/>
                    <a:gd name="connsiteY5" fmla="*/ 21690 h 59551"/>
                    <a:gd name="connsiteX6" fmla="*/ 1797 w 37219"/>
                    <a:gd name="connsiteY6" fmla="*/ 19893 h 59551"/>
                    <a:gd name="connsiteX7" fmla="*/ 0 w 37219"/>
                    <a:gd name="connsiteY7" fmla="*/ 32471 h 59551"/>
                    <a:gd name="connsiteX8" fmla="*/ 3594 w 37219"/>
                    <a:gd name="connsiteY8" fmla="*/ 45177 h 59551"/>
                    <a:gd name="connsiteX9" fmla="*/ 12449 w 37219"/>
                    <a:gd name="connsiteY9" fmla="*/ 45177 h 59551"/>
                    <a:gd name="connsiteX10" fmla="*/ 21305 w 37219"/>
                    <a:gd name="connsiteY10" fmla="*/ 48770 h 59551"/>
                    <a:gd name="connsiteX11" fmla="*/ 31958 w 37219"/>
                    <a:gd name="connsiteY11" fmla="*/ 59551 h 59551"/>
                    <a:gd name="connsiteX12" fmla="*/ 37220 w 37219"/>
                    <a:gd name="connsiteY12" fmla="*/ 48770 h 59551"/>
                    <a:gd name="connsiteX13" fmla="*/ 26567 w 37219"/>
                    <a:gd name="connsiteY13" fmla="*/ 45177 h 59551"/>
                    <a:gd name="connsiteX14" fmla="*/ 23102 w 37219"/>
                    <a:gd name="connsiteY14" fmla="*/ 34268 h 59551"/>
                    <a:gd name="connsiteX15" fmla="*/ 28364 w 37219"/>
                    <a:gd name="connsiteY15" fmla="*/ 30674 h 59551"/>
                    <a:gd name="connsiteX16" fmla="*/ 33754 w 37219"/>
                    <a:gd name="connsiteY16" fmla="*/ 19893 h 59551"/>
                    <a:gd name="connsiteX17" fmla="*/ 33754 w 37219"/>
                    <a:gd name="connsiteY17" fmla="*/ 14374 h 59551"/>
                    <a:gd name="connsiteX18" fmla="*/ 28364 w 37219"/>
                    <a:gd name="connsiteY18" fmla="*/ 8984 h 59551"/>
                    <a:gd name="connsiteX19" fmla="*/ 26567 w 37219"/>
                    <a:gd name="connsiteY19" fmla="*/ 5390 h 5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19" h="59551">
                      <a:moveTo>
                        <a:pt x="26567" y="5390"/>
                      </a:moveTo>
                      <a:lnTo>
                        <a:pt x="17711" y="3594"/>
                      </a:lnTo>
                      <a:lnTo>
                        <a:pt x="12449" y="0"/>
                      </a:lnTo>
                      <a:lnTo>
                        <a:pt x="5390" y="7187"/>
                      </a:lnTo>
                      <a:lnTo>
                        <a:pt x="8856" y="12578"/>
                      </a:lnTo>
                      <a:lnTo>
                        <a:pt x="8856" y="21690"/>
                      </a:lnTo>
                      <a:lnTo>
                        <a:pt x="1797" y="19893"/>
                      </a:lnTo>
                      <a:lnTo>
                        <a:pt x="0" y="32471"/>
                      </a:lnTo>
                      <a:lnTo>
                        <a:pt x="3594" y="45177"/>
                      </a:lnTo>
                      <a:lnTo>
                        <a:pt x="12449" y="45177"/>
                      </a:lnTo>
                      <a:lnTo>
                        <a:pt x="21305" y="48770"/>
                      </a:lnTo>
                      <a:lnTo>
                        <a:pt x="31958" y="59551"/>
                      </a:lnTo>
                      <a:lnTo>
                        <a:pt x="37220" y="48770"/>
                      </a:lnTo>
                      <a:lnTo>
                        <a:pt x="26567" y="45177"/>
                      </a:lnTo>
                      <a:lnTo>
                        <a:pt x="23102" y="34268"/>
                      </a:lnTo>
                      <a:lnTo>
                        <a:pt x="28364" y="30674"/>
                      </a:lnTo>
                      <a:lnTo>
                        <a:pt x="33754" y="19893"/>
                      </a:lnTo>
                      <a:lnTo>
                        <a:pt x="33754" y="14374"/>
                      </a:lnTo>
                      <a:lnTo>
                        <a:pt x="28364" y="8984"/>
                      </a:lnTo>
                      <a:lnTo>
                        <a:pt x="26567" y="539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7D3884C7-8A11-752F-4603-F3D14FDD81FC}"/>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BFB8A76A-95E5-AC9D-F8F2-14FA7EDE013D}"/>
                    </a:ext>
                  </a:extLst>
                </p:cNvPr>
                <p:cNvSpPr/>
                <p:nvPr/>
              </p:nvSpPr>
              <p:spPr>
                <a:xfrm>
                  <a:off x="6516010" y="2956703"/>
                  <a:ext cx="15016" cy="14887"/>
                </a:xfrm>
                <a:custGeom>
                  <a:avLst/>
                  <a:gdLst>
                    <a:gd name="connsiteX0" fmla="*/ 15016 w 15016"/>
                    <a:gd name="connsiteY0" fmla="*/ 4492 h 14887"/>
                    <a:gd name="connsiteX1" fmla="*/ 10653 w 15016"/>
                    <a:gd name="connsiteY1" fmla="*/ 0 h 14887"/>
                    <a:gd name="connsiteX2" fmla="*/ 0 w 15016"/>
                    <a:gd name="connsiteY2" fmla="*/ 2952 h 14887"/>
                    <a:gd name="connsiteX3" fmla="*/ 0 w 15016"/>
                    <a:gd name="connsiteY3" fmla="*/ 10396 h 14887"/>
                    <a:gd name="connsiteX4" fmla="*/ 6417 w 15016"/>
                    <a:gd name="connsiteY4" fmla="*/ 14888 h 14887"/>
                    <a:gd name="connsiteX5" fmla="*/ 15016 w 15016"/>
                    <a:gd name="connsiteY5" fmla="*/ 13476 h 14887"/>
                    <a:gd name="connsiteX6" fmla="*/ 15016 w 15016"/>
                    <a:gd name="connsiteY6" fmla="*/ 4492 h 1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16" h="14887">
                      <a:moveTo>
                        <a:pt x="15016" y="4492"/>
                      </a:moveTo>
                      <a:lnTo>
                        <a:pt x="10653" y="0"/>
                      </a:lnTo>
                      <a:lnTo>
                        <a:pt x="0" y="2952"/>
                      </a:lnTo>
                      <a:lnTo>
                        <a:pt x="0" y="10396"/>
                      </a:lnTo>
                      <a:lnTo>
                        <a:pt x="6417" y="14888"/>
                      </a:lnTo>
                      <a:lnTo>
                        <a:pt x="15016" y="13476"/>
                      </a:lnTo>
                      <a:lnTo>
                        <a:pt x="15016" y="44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1A8B3EF9-A7ED-E02C-58A3-A6E94E7BA513}"/>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4B3FC512-8D6B-3616-1953-48AD8C979EC3}"/>
                    </a:ext>
                  </a:extLst>
                </p:cNvPr>
                <p:cNvSpPr/>
                <p:nvPr/>
              </p:nvSpPr>
              <p:spPr>
                <a:xfrm>
                  <a:off x="6344672" y="1548007"/>
                  <a:ext cx="760177" cy="1460931"/>
                </a:xfrm>
                <a:custGeom>
                  <a:avLst/>
                  <a:gdLst>
                    <a:gd name="connsiteX0" fmla="*/ 437265 w 760177"/>
                    <a:gd name="connsiteY0" fmla="*/ 126161 h 1460931"/>
                    <a:gd name="connsiteX1" fmla="*/ 420196 w 760177"/>
                    <a:gd name="connsiteY1" fmla="*/ 148236 h 1460931"/>
                    <a:gd name="connsiteX2" fmla="*/ 418527 w 760177"/>
                    <a:gd name="connsiteY2" fmla="*/ 190975 h 1460931"/>
                    <a:gd name="connsiteX3" fmla="*/ 435597 w 760177"/>
                    <a:gd name="connsiteY3" fmla="*/ 238590 h 1460931"/>
                    <a:gd name="connsiteX4" fmla="*/ 466400 w 760177"/>
                    <a:gd name="connsiteY4" fmla="*/ 248858 h 1460931"/>
                    <a:gd name="connsiteX5" fmla="*/ 493736 w 760177"/>
                    <a:gd name="connsiteY5" fmla="*/ 269264 h 1460931"/>
                    <a:gd name="connsiteX6" fmla="*/ 521074 w 760177"/>
                    <a:gd name="connsiteY6" fmla="*/ 296601 h 1460931"/>
                    <a:gd name="connsiteX7" fmla="*/ 517608 w 760177"/>
                    <a:gd name="connsiteY7" fmla="*/ 356281 h 1460931"/>
                    <a:gd name="connsiteX8" fmla="*/ 509138 w 760177"/>
                    <a:gd name="connsiteY8" fmla="*/ 402228 h 1460931"/>
                    <a:gd name="connsiteX9" fmla="*/ 524411 w 760177"/>
                    <a:gd name="connsiteY9" fmla="*/ 453437 h 1460931"/>
                    <a:gd name="connsiteX10" fmla="*/ 541480 w 760177"/>
                    <a:gd name="connsiteY10" fmla="*/ 487576 h 1460931"/>
                    <a:gd name="connsiteX11" fmla="*/ 562015 w 760177"/>
                    <a:gd name="connsiteY11" fmla="*/ 511448 h 1460931"/>
                    <a:gd name="connsiteX12" fmla="*/ 582550 w 760177"/>
                    <a:gd name="connsiteY12" fmla="*/ 543790 h 1460931"/>
                    <a:gd name="connsiteX13" fmla="*/ 580882 w 760177"/>
                    <a:gd name="connsiteY13" fmla="*/ 591534 h 1460931"/>
                    <a:gd name="connsiteX14" fmla="*/ 582550 w 760177"/>
                    <a:gd name="connsiteY14" fmla="*/ 632476 h 1460931"/>
                    <a:gd name="connsiteX15" fmla="*/ 591149 w 760177"/>
                    <a:gd name="connsiteY15" fmla="*/ 675086 h 1460931"/>
                    <a:gd name="connsiteX16" fmla="*/ 615021 w 760177"/>
                    <a:gd name="connsiteY16" fmla="*/ 697161 h 1460931"/>
                    <a:gd name="connsiteX17" fmla="*/ 630422 w 760177"/>
                    <a:gd name="connsiteY17" fmla="*/ 734637 h 1460931"/>
                    <a:gd name="connsiteX18" fmla="*/ 662893 w 760177"/>
                    <a:gd name="connsiteY18" fmla="*/ 763642 h 1460931"/>
                    <a:gd name="connsiteX19" fmla="*/ 666230 w 760177"/>
                    <a:gd name="connsiteY19" fmla="*/ 806252 h 1460931"/>
                    <a:gd name="connsiteX20" fmla="*/ 657759 w 760177"/>
                    <a:gd name="connsiteY20" fmla="*/ 843729 h 1460931"/>
                    <a:gd name="connsiteX21" fmla="*/ 681631 w 760177"/>
                    <a:gd name="connsiteY21" fmla="*/ 874531 h 1460931"/>
                    <a:gd name="connsiteX22" fmla="*/ 710637 w 760177"/>
                    <a:gd name="connsiteY22" fmla="*/ 886467 h 1460931"/>
                    <a:gd name="connsiteX23" fmla="*/ 731172 w 760177"/>
                    <a:gd name="connsiteY23" fmla="*/ 910210 h 1460931"/>
                    <a:gd name="connsiteX24" fmla="*/ 751707 w 760177"/>
                    <a:gd name="connsiteY24" fmla="*/ 920478 h 1460931"/>
                    <a:gd name="connsiteX25" fmla="*/ 760177 w 760177"/>
                    <a:gd name="connsiteY25" fmla="*/ 964756 h 1460931"/>
                    <a:gd name="connsiteX26" fmla="*/ 751707 w 760177"/>
                    <a:gd name="connsiteY26" fmla="*/ 1012500 h 1460931"/>
                    <a:gd name="connsiteX27" fmla="*/ 727706 w 760177"/>
                    <a:gd name="connsiteY27" fmla="*/ 1068843 h 1460931"/>
                    <a:gd name="connsiteX28" fmla="*/ 714102 w 760177"/>
                    <a:gd name="connsiteY28" fmla="*/ 1101185 h 1460931"/>
                    <a:gd name="connsiteX29" fmla="*/ 698701 w 760177"/>
                    <a:gd name="connsiteY29" fmla="*/ 1131859 h 1460931"/>
                    <a:gd name="connsiteX30" fmla="*/ 681631 w 760177"/>
                    <a:gd name="connsiteY30" fmla="*/ 1167667 h 1460931"/>
                    <a:gd name="connsiteX31" fmla="*/ 662893 w 760177"/>
                    <a:gd name="connsiteY31" fmla="*/ 1196673 h 1460931"/>
                    <a:gd name="connsiteX32" fmla="*/ 615021 w 760177"/>
                    <a:gd name="connsiteY32" fmla="*/ 1268288 h 1460931"/>
                    <a:gd name="connsiteX33" fmla="*/ 596155 w 760177"/>
                    <a:gd name="connsiteY33" fmla="*/ 1295497 h 1460931"/>
                    <a:gd name="connsiteX34" fmla="*/ 575748 w 760177"/>
                    <a:gd name="connsiteY34" fmla="*/ 1310898 h 1460931"/>
                    <a:gd name="connsiteX35" fmla="*/ 572283 w 760177"/>
                    <a:gd name="connsiteY35" fmla="*/ 1317700 h 1460931"/>
                    <a:gd name="connsiteX36" fmla="*/ 567149 w 760177"/>
                    <a:gd name="connsiteY36" fmla="*/ 1322834 h 1460931"/>
                    <a:gd name="connsiteX37" fmla="*/ 558678 w 760177"/>
                    <a:gd name="connsiteY37" fmla="*/ 1321037 h 1460931"/>
                    <a:gd name="connsiteX38" fmla="*/ 544946 w 760177"/>
                    <a:gd name="connsiteY38" fmla="*/ 1322834 h 1460931"/>
                    <a:gd name="connsiteX39" fmla="*/ 533009 w 760177"/>
                    <a:gd name="connsiteY39" fmla="*/ 1317700 h 1460931"/>
                    <a:gd name="connsiteX40" fmla="*/ 519277 w 760177"/>
                    <a:gd name="connsiteY40" fmla="*/ 1329636 h 1460931"/>
                    <a:gd name="connsiteX41" fmla="*/ 507341 w 760177"/>
                    <a:gd name="connsiteY41" fmla="*/ 1336439 h 1460931"/>
                    <a:gd name="connsiteX42" fmla="*/ 485138 w 760177"/>
                    <a:gd name="connsiteY42" fmla="*/ 1341572 h 1460931"/>
                    <a:gd name="connsiteX43" fmla="*/ 478335 w 760177"/>
                    <a:gd name="connsiteY43" fmla="*/ 1348375 h 1460931"/>
                    <a:gd name="connsiteX44" fmla="*/ 471533 w 760177"/>
                    <a:gd name="connsiteY44" fmla="*/ 1350043 h 1460931"/>
                    <a:gd name="connsiteX45" fmla="*/ 461266 w 760177"/>
                    <a:gd name="connsiteY45" fmla="*/ 1348375 h 1460931"/>
                    <a:gd name="connsiteX46" fmla="*/ 456132 w 760177"/>
                    <a:gd name="connsiteY46" fmla="*/ 1344909 h 1460931"/>
                    <a:gd name="connsiteX47" fmla="*/ 462934 w 760177"/>
                    <a:gd name="connsiteY47" fmla="*/ 1356845 h 1460931"/>
                    <a:gd name="connsiteX48" fmla="*/ 456132 w 760177"/>
                    <a:gd name="connsiteY48" fmla="*/ 1361979 h 1460931"/>
                    <a:gd name="connsiteX49" fmla="*/ 439062 w 760177"/>
                    <a:gd name="connsiteY49" fmla="*/ 1368781 h 1460931"/>
                    <a:gd name="connsiteX50" fmla="*/ 432260 w 760177"/>
                    <a:gd name="connsiteY50" fmla="*/ 1358642 h 1460931"/>
                    <a:gd name="connsiteX51" fmla="*/ 430463 w 760177"/>
                    <a:gd name="connsiteY51" fmla="*/ 1368781 h 1460931"/>
                    <a:gd name="connsiteX52" fmla="*/ 425330 w 760177"/>
                    <a:gd name="connsiteY52" fmla="*/ 1377380 h 1460931"/>
                    <a:gd name="connsiteX53" fmla="*/ 415062 w 760177"/>
                    <a:gd name="connsiteY53" fmla="*/ 1380717 h 1460931"/>
                    <a:gd name="connsiteX54" fmla="*/ 406592 w 760177"/>
                    <a:gd name="connsiteY54" fmla="*/ 1385851 h 1460931"/>
                    <a:gd name="connsiteX55" fmla="*/ 396324 w 760177"/>
                    <a:gd name="connsiteY55" fmla="*/ 1396118 h 1460931"/>
                    <a:gd name="connsiteX56" fmla="*/ 387725 w 760177"/>
                    <a:gd name="connsiteY56" fmla="*/ 1392653 h 1460931"/>
                    <a:gd name="connsiteX57" fmla="*/ 377586 w 760177"/>
                    <a:gd name="connsiteY57" fmla="*/ 1396118 h 1460931"/>
                    <a:gd name="connsiteX58" fmla="*/ 368987 w 760177"/>
                    <a:gd name="connsiteY58" fmla="*/ 1404589 h 1460931"/>
                    <a:gd name="connsiteX59" fmla="*/ 365522 w 760177"/>
                    <a:gd name="connsiteY59" fmla="*/ 1413188 h 1460931"/>
                    <a:gd name="connsiteX60" fmla="*/ 358719 w 760177"/>
                    <a:gd name="connsiteY60" fmla="*/ 1419990 h 1460931"/>
                    <a:gd name="connsiteX61" fmla="*/ 355382 w 760177"/>
                    <a:gd name="connsiteY61" fmla="*/ 1418193 h 1460931"/>
                    <a:gd name="connsiteX62" fmla="*/ 350249 w 760177"/>
                    <a:gd name="connsiteY62" fmla="*/ 1414856 h 1460931"/>
                    <a:gd name="connsiteX63" fmla="*/ 339981 w 760177"/>
                    <a:gd name="connsiteY63" fmla="*/ 1419990 h 1460931"/>
                    <a:gd name="connsiteX64" fmla="*/ 331382 w 760177"/>
                    <a:gd name="connsiteY64" fmla="*/ 1421659 h 1460931"/>
                    <a:gd name="connsiteX65" fmla="*/ 310847 w 760177"/>
                    <a:gd name="connsiteY65" fmla="*/ 1433594 h 1460931"/>
                    <a:gd name="connsiteX66" fmla="*/ 302377 w 760177"/>
                    <a:gd name="connsiteY66" fmla="*/ 1440397 h 1460931"/>
                    <a:gd name="connsiteX67" fmla="*/ 295575 w 760177"/>
                    <a:gd name="connsiteY67" fmla="*/ 1440397 h 1460931"/>
                    <a:gd name="connsiteX68" fmla="*/ 295575 w 760177"/>
                    <a:gd name="connsiteY68" fmla="*/ 1426792 h 1460931"/>
                    <a:gd name="connsiteX69" fmla="*/ 290441 w 760177"/>
                    <a:gd name="connsiteY69" fmla="*/ 1425124 h 1460931"/>
                    <a:gd name="connsiteX70" fmla="*/ 286976 w 760177"/>
                    <a:gd name="connsiteY70" fmla="*/ 1438728 h 1460931"/>
                    <a:gd name="connsiteX71" fmla="*/ 280173 w 760177"/>
                    <a:gd name="connsiteY71" fmla="*/ 1452332 h 1460931"/>
                    <a:gd name="connsiteX72" fmla="*/ 268237 w 760177"/>
                    <a:gd name="connsiteY72" fmla="*/ 1460931 h 1460931"/>
                    <a:gd name="connsiteX73" fmla="*/ 261307 w 760177"/>
                    <a:gd name="connsiteY73" fmla="*/ 1459135 h 1460931"/>
                    <a:gd name="connsiteX74" fmla="*/ 273371 w 760177"/>
                    <a:gd name="connsiteY74" fmla="*/ 1448996 h 1460931"/>
                    <a:gd name="connsiteX75" fmla="*/ 276708 w 760177"/>
                    <a:gd name="connsiteY75" fmla="*/ 1440397 h 1460931"/>
                    <a:gd name="connsiteX76" fmla="*/ 266441 w 760177"/>
                    <a:gd name="connsiteY76" fmla="*/ 1437060 h 1460931"/>
                    <a:gd name="connsiteX77" fmla="*/ 266441 w 760177"/>
                    <a:gd name="connsiteY77" fmla="*/ 1428461 h 1460931"/>
                    <a:gd name="connsiteX78" fmla="*/ 259638 w 760177"/>
                    <a:gd name="connsiteY78" fmla="*/ 1418193 h 1460931"/>
                    <a:gd name="connsiteX79" fmla="*/ 251168 w 760177"/>
                    <a:gd name="connsiteY79" fmla="*/ 1411391 h 1460931"/>
                    <a:gd name="connsiteX80" fmla="*/ 251168 w 760177"/>
                    <a:gd name="connsiteY80" fmla="*/ 1396118 h 1460931"/>
                    <a:gd name="connsiteX81" fmla="*/ 249371 w 760177"/>
                    <a:gd name="connsiteY81" fmla="*/ 1389316 h 1460931"/>
                    <a:gd name="connsiteX82" fmla="*/ 232301 w 760177"/>
                    <a:gd name="connsiteY82" fmla="*/ 1402920 h 1460931"/>
                    <a:gd name="connsiteX83" fmla="*/ 225499 w 760177"/>
                    <a:gd name="connsiteY83" fmla="*/ 1399455 h 1460931"/>
                    <a:gd name="connsiteX84" fmla="*/ 220365 w 760177"/>
                    <a:gd name="connsiteY84" fmla="*/ 1397787 h 1460931"/>
                    <a:gd name="connsiteX85" fmla="*/ 222034 w 760177"/>
                    <a:gd name="connsiteY85" fmla="*/ 1387519 h 1460931"/>
                    <a:gd name="connsiteX86" fmla="*/ 218697 w 760177"/>
                    <a:gd name="connsiteY86" fmla="*/ 1380717 h 1460931"/>
                    <a:gd name="connsiteX87" fmla="*/ 196494 w 760177"/>
                    <a:gd name="connsiteY87" fmla="*/ 1379049 h 1460931"/>
                    <a:gd name="connsiteX88" fmla="*/ 182761 w 760177"/>
                    <a:gd name="connsiteY88" fmla="*/ 1372246 h 1460931"/>
                    <a:gd name="connsiteX89" fmla="*/ 174290 w 760177"/>
                    <a:gd name="connsiteY89" fmla="*/ 1365444 h 1460931"/>
                    <a:gd name="connsiteX90" fmla="*/ 167360 w 760177"/>
                    <a:gd name="connsiteY90" fmla="*/ 1360310 h 1460931"/>
                    <a:gd name="connsiteX91" fmla="*/ 160557 w 760177"/>
                    <a:gd name="connsiteY91" fmla="*/ 1358642 h 1460931"/>
                    <a:gd name="connsiteX92" fmla="*/ 143488 w 760177"/>
                    <a:gd name="connsiteY92" fmla="*/ 1358642 h 1460931"/>
                    <a:gd name="connsiteX93" fmla="*/ 140023 w 760177"/>
                    <a:gd name="connsiteY93" fmla="*/ 1350043 h 1460931"/>
                    <a:gd name="connsiteX94" fmla="*/ 146953 w 760177"/>
                    <a:gd name="connsiteY94" fmla="*/ 1348375 h 1460931"/>
                    <a:gd name="connsiteX95" fmla="*/ 148622 w 760177"/>
                    <a:gd name="connsiteY95" fmla="*/ 1341572 h 1460931"/>
                    <a:gd name="connsiteX96" fmla="*/ 145156 w 760177"/>
                    <a:gd name="connsiteY96" fmla="*/ 1341572 h 1460931"/>
                    <a:gd name="connsiteX97" fmla="*/ 138354 w 760177"/>
                    <a:gd name="connsiteY97" fmla="*/ 1338107 h 1460931"/>
                    <a:gd name="connsiteX98" fmla="*/ 134889 w 760177"/>
                    <a:gd name="connsiteY98" fmla="*/ 1332973 h 1460931"/>
                    <a:gd name="connsiteX99" fmla="*/ 136686 w 760177"/>
                    <a:gd name="connsiteY99" fmla="*/ 1327968 h 1460931"/>
                    <a:gd name="connsiteX100" fmla="*/ 134889 w 760177"/>
                    <a:gd name="connsiteY100" fmla="*/ 1317700 h 1460931"/>
                    <a:gd name="connsiteX101" fmla="*/ 129755 w 760177"/>
                    <a:gd name="connsiteY101" fmla="*/ 1312567 h 1460931"/>
                    <a:gd name="connsiteX102" fmla="*/ 133220 w 760177"/>
                    <a:gd name="connsiteY102" fmla="*/ 1300631 h 1460931"/>
                    <a:gd name="connsiteX103" fmla="*/ 136686 w 760177"/>
                    <a:gd name="connsiteY103" fmla="*/ 1298962 h 1460931"/>
                    <a:gd name="connsiteX104" fmla="*/ 141819 w 760177"/>
                    <a:gd name="connsiteY104" fmla="*/ 1281893 h 1460931"/>
                    <a:gd name="connsiteX105" fmla="*/ 141819 w 760177"/>
                    <a:gd name="connsiteY105" fmla="*/ 1269957 h 1460931"/>
                    <a:gd name="connsiteX106" fmla="*/ 141819 w 760177"/>
                    <a:gd name="connsiteY106" fmla="*/ 1263155 h 1460931"/>
                    <a:gd name="connsiteX107" fmla="*/ 136686 w 760177"/>
                    <a:gd name="connsiteY107" fmla="*/ 1254556 h 1460931"/>
                    <a:gd name="connsiteX108" fmla="*/ 138354 w 760177"/>
                    <a:gd name="connsiteY108" fmla="*/ 1246085 h 1460931"/>
                    <a:gd name="connsiteX109" fmla="*/ 136686 w 760177"/>
                    <a:gd name="connsiteY109" fmla="*/ 1237614 h 1460931"/>
                    <a:gd name="connsiteX110" fmla="*/ 140023 w 760177"/>
                    <a:gd name="connsiteY110" fmla="*/ 1232480 h 1460931"/>
                    <a:gd name="connsiteX111" fmla="*/ 146953 w 760177"/>
                    <a:gd name="connsiteY111" fmla="*/ 1230684 h 1460931"/>
                    <a:gd name="connsiteX112" fmla="*/ 153755 w 760177"/>
                    <a:gd name="connsiteY112" fmla="*/ 1237614 h 1460931"/>
                    <a:gd name="connsiteX113" fmla="*/ 151958 w 760177"/>
                    <a:gd name="connsiteY113" fmla="*/ 1234149 h 1460931"/>
                    <a:gd name="connsiteX114" fmla="*/ 145156 w 760177"/>
                    <a:gd name="connsiteY114" fmla="*/ 1229015 h 1460931"/>
                    <a:gd name="connsiteX115" fmla="*/ 138354 w 760177"/>
                    <a:gd name="connsiteY115" fmla="*/ 1218748 h 1460931"/>
                    <a:gd name="connsiteX116" fmla="*/ 134889 w 760177"/>
                    <a:gd name="connsiteY116" fmla="*/ 1206940 h 1460931"/>
                    <a:gd name="connsiteX117" fmla="*/ 133220 w 760177"/>
                    <a:gd name="connsiteY117" fmla="*/ 1200010 h 1460931"/>
                    <a:gd name="connsiteX118" fmla="*/ 129755 w 760177"/>
                    <a:gd name="connsiteY118" fmla="*/ 1186405 h 1460931"/>
                    <a:gd name="connsiteX119" fmla="*/ 121284 w 760177"/>
                    <a:gd name="connsiteY119" fmla="*/ 1176138 h 1460931"/>
                    <a:gd name="connsiteX120" fmla="*/ 114482 w 760177"/>
                    <a:gd name="connsiteY120" fmla="*/ 1165999 h 1460931"/>
                    <a:gd name="connsiteX121" fmla="*/ 114482 w 760177"/>
                    <a:gd name="connsiteY121" fmla="*/ 1148929 h 1460931"/>
                    <a:gd name="connsiteX122" fmla="*/ 116151 w 760177"/>
                    <a:gd name="connsiteY122" fmla="*/ 1133528 h 1460931"/>
                    <a:gd name="connsiteX123" fmla="*/ 109349 w 760177"/>
                    <a:gd name="connsiteY123" fmla="*/ 1119923 h 1460931"/>
                    <a:gd name="connsiteX124" fmla="*/ 104215 w 760177"/>
                    <a:gd name="connsiteY124" fmla="*/ 1113121 h 1460931"/>
                    <a:gd name="connsiteX125" fmla="*/ 100749 w 760177"/>
                    <a:gd name="connsiteY125" fmla="*/ 1104651 h 1460931"/>
                    <a:gd name="connsiteX126" fmla="*/ 95616 w 760177"/>
                    <a:gd name="connsiteY126" fmla="*/ 1078982 h 1460931"/>
                    <a:gd name="connsiteX127" fmla="*/ 99081 w 760177"/>
                    <a:gd name="connsiteY127" fmla="*/ 1056907 h 1460931"/>
                    <a:gd name="connsiteX128" fmla="*/ 104215 w 760177"/>
                    <a:gd name="connsiteY128" fmla="*/ 1048308 h 1460931"/>
                    <a:gd name="connsiteX129" fmla="*/ 107552 w 760177"/>
                    <a:gd name="connsiteY129" fmla="*/ 1044971 h 1460931"/>
                    <a:gd name="connsiteX130" fmla="*/ 116151 w 760177"/>
                    <a:gd name="connsiteY130" fmla="*/ 1043174 h 1460931"/>
                    <a:gd name="connsiteX131" fmla="*/ 117819 w 760177"/>
                    <a:gd name="connsiteY131" fmla="*/ 1033035 h 1460931"/>
                    <a:gd name="connsiteX132" fmla="*/ 117819 w 760177"/>
                    <a:gd name="connsiteY132" fmla="*/ 1027901 h 1460931"/>
                    <a:gd name="connsiteX133" fmla="*/ 116151 w 760177"/>
                    <a:gd name="connsiteY133" fmla="*/ 1027901 h 1460931"/>
                    <a:gd name="connsiteX134" fmla="*/ 134889 w 760177"/>
                    <a:gd name="connsiteY134" fmla="*/ 1022768 h 1460931"/>
                    <a:gd name="connsiteX135" fmla="*/ 141819 w 760177"/>
                    <a:gd name="connsiteY135" fmla="*/ 1019431 h 1460931"/>
                    <a:gd name="connsiteX136" fmla="*/ 129755 w 760177"/>
                    <a:gd name="connsiteY136" fmla="*/ 1010832 h 1460931"/>
                    <a:gd name="connsiteX137" fmla="*/ 134889 w 760177"/>
                    <a:gd name="connsiteY137" fmla="*/ 993762 h 1460931"/>
                    <a:gd name="connsiteX138" fmla="*/ 146953 w 760177"/>
                    <a:gd name="connsiteY138" fmla="*/ 995559 h 1460931"/>
                    <a:gd name="connsiteX139" fmla="*/ 158889 w 760177"/>
                    <a:gd name="connsiteY139" fmla="*/ 992094 h 1460931"/>
                    <a:gd name="connsiteX140" fmla="*/ 169156 w 760177"/>
                    <a:gd name="connsiteY140" fmla="*/ 990425 h 1460931"/>
                    <a:gd name="connsiteX141" fmla="*/ 175959 w 760177"/>
                    <a:gd name="connsiteY141" fmla="*/ 978489 h 1460931"/>
                    <a:gd name="connsiteX142" fmla="*/ 179296 w 760177"/>
                    <a:gd name="connsiteY142" fmla="*/ 975024 h 1460931"/>
                    <a:gd name="connsiteX143" fmla="*/ 186226 w 760177"/>
                    <a:gd name="connsiteY143" fmla="*/ 959751 h 1460931"/>
                    <a:gd name="connsiteX144" fmla="*/ 198162 w 760177"/>
                    <a:gd name="connsiteY144" fmla="*/ 951152 h 1460931"/>
                    <a:gd name="connsiteX145" fmla="*/ 210098 w 760177"/>
                    <a:gd name="connsiteY145" fmla="*/ 922146 h 1460931"/>
                    <a:gd name="connsiteX146" fmla="*/ 216900 w 760177"/>
                    <a:gd name="connsiteY146" fmla="*/ 905205 h 1460931"/>
                    <a:gd name="connsiteX147" fmla="*/ 233970 w 760177"/>
                    <a:gd name="connsiteY147" fmla="*/ 876200 h 1460931"/>
                    <a:gd name="connsiteX148" fmla="*/ 242569 w 760177"/>
                    <a:gd name="connsiteY148" fmla="*/ 862595 h 1460931"/>
                    <a:gd name="connsiteX149" fmla="*/ 256173 w 760177"/>
                    <a:gd name="connsiteY149" fmla="*/ 843729 h 1460931"/>
                    <a:gd name="connsiteX150" fmla="*/ 275040 w 760177"/>
                    <a:gd name="connsiteY150" fmla="*/ 809718 h 1460931"/>
                    <a:gd name="connsiteX151" fmla="*/ 286976 w 760177"/>
                    <a:gd name="connsiteY151" fmla="*/ 792648 h 1460931"/>
                    <a:gd name="connsiteX152" fmla="*/ 288644 w 760177"/>
                    <a:gd name="connsiteY152" fmla="*/ 770445 h 1460931"/>
                    <a:gd name="connsiteX153" fmla="*/ 292109 w 760177"/>
                    <a:gd name="connsiteY153" fmla="*/ 755172 h 1460931"/>
                    <a:gd name="connsiteX154" fmla="*/ 300708 w 760177"/>
                    <a:gd name="connsiteY154" fmla="*/ 750038 h 1460931"/>
                    <a:gd name="connsiteX155" fmla="*/ 309179 w 760177"/>
                    <a:gd name="connsiteY155" fmla="*/ 743236 h 1460931"/>
                    <a:gd name="connsiteX156" fmla="*/ 321115 w 760177"/>
                    <a:gd name="connsiteY156" fmla="*/ 739771 h 1460931"/>
                    <a:gd name="connsiteX157" fmla="*/ 333051 w 760177"/>
                    <a:gd name="connsiteY157" fmla="*/ 746573 h 1460931"/>
                    <a:gd name="connsiteX158" fmla="*/ 328045 w 760177"/>
                    <a:gd name="connsiteY158" fmla="*/ 736434 h 1460931"/>
                    <a:gd name="connsiteX159" fmla="*/ 331382 w 760177"/>
                    <a:gd name="connsiteY159" fmla="*/ 726166 h 1460931"/>
                    <a:gd name="connsiteX160" fmla="*/ 339981 w 760177"/>
                    <a:gd name="connsiteY160" fmla="*/ 726166 h 1460931"/>
                    <a:gd name="connsiteX161" fmla="*/ 331382 w 760177"/>
                    <a:gd name="connsiteY161" fmla="*/ 715899 h 1460931"/>
                    <a:gd name="connsiteX162" fmla="*/ 326249 w 760177"/>
                    <a:gd name="connsiteY162" fmla="*/ 707428 h 1460931"/>
                    <a:gd name="connsiteX163" fmla="*/ 324580 w 760177"/>
                    <a:gd name="connsiteY163" fmla="*/ 702294 h 1460931"/>
                    <a:gd name="connsiteX164" fmla="*/ 324580 w 760177"/>
                    <a:gd name="connsiteY164" fmla="*/ 693824 h 1460931"/>
                    <a:gd name="connsiteX165" fmla="*/ 322912 w 760177"/>
                    <a:gd name="connsiteY165" fmla="*/ 685225 h 1460931"/>
                    <a:gd name="connsiteX166" fmla="*/ 322912 w 760177"/>
                    <a:gd name="connsiteY166" fmla="*/ 675086 h 1460931"/>
                    <a:gd name="connsiteX167" fmla="*/ 321115 w 760177"/>
                    <a:gd name="connsiteY167" fmla="*/ 669952 h 1460931"/>
                    <a:gd name="connsiteX168" fmla="*/ 315981 w 760177"/>
                    <a:gd name="connsiteY168" fmla="*/ 661353 h 1460931"/>
                    <a:gd name="connsiteX169" fmla="*/ 307511 w 760177"/>
                    <a:gd name="connsiteY169" fmla="*/ 652882 h 1460931"/>
                    <a:gd name="connsiteX170" fmla="*/ 304045 w 760177"/>
                    <a:gd name="connsiteY170" fmla="*/ 649417 h 1460931"/>
                    <a:gd name="connsiteX171" fmla="*/ 293778 w 760177"/>
                    <a:gd name="connsiteY171" fmla="*/ 639278 h 1460931"/>
                    <a:gd name="connsiteX172" fmla="*/ 286976 w 760177"/>
                    <a:gd name="connsiteY172" fmla="*/ 637481 h 1460931"/>
                    <a:gd name="connsiteX173" fmla="*/ 275040 w 760177"/>
                    <a:gd name="connsiteY173" fmla="*/ 630679 h 1460931"/>
                    <a:gd name="connsiteX174" fmla="*/ 266441 w 760177"/>
                    <a:gd name="connsiteY174" fmla="*/ 613609 h 1460931"/>
                    <a:gd name="connsiteX175" fmla="*/ 259638 w 760177"/>
                    <a:gd name="connsiteY175" fmla="*/ 620540 h 1460931"/>
                    <a:gd name="connsiteX176" fmla="*/ 252836 w 760177"/>
                    <a:gd name="connsiteY176" fmla="*/ 618743 h 1460931"/>
                    <a:gd name="connsiteX177" fmla="*/ 249371 w 760177"/>
                    <a:gd name="connsiteY177" fmla="*/ 611941 h 1460931"/>
                    <a:gd name="connsiteX178" fmla="*/ 244237 w 760177"/>
                    <a:gd name="connsiteY178" fmla="*/ 610272 h 1460931"/>
                    <a:gd name="connsiteX179" fmla="*/ 239103 w 760177"/>
                    <a:gd name="connsiteY179" fmla="*/ 606807 h 1460931"/>
                    <a:gd name="connsiteX180" fmla="*/ 233970 w 760177"/>
                    <a:gd name="connsiteY180" fmla="*/ 603470 h 1460931"/>
                    <a:gd name="connsiteX181" fmla="*/ 227168 w 760177"/>
                    <a:gd name="connsiteY181" fmla="*/ 591534 h 1460931"/>
                    <a:gd name="connsiteX182" fmla="*/ 215232 w 760177"/>
                    <a:gd name="connsiteY182" fmla="*/ 569331 h 1460931"/>
                    <a:gd name="connsiteX183" fmla="*/ 208429 w 760177"/>
                    <a:gd name="connsiteY183" fmla="*/ 550593 h 1460931"/>
                    <a:gd name="connsiteX184" fmla="*/ 210098 w 760177"/>
                    <a:gd name="connsiteY184" fmla="*/ 531855 h 1460931"/>
                    <a:gd name="connsiteX185" fmla="*/ 216900 w 760177"/>
                    <a:gd name="connsiteY185" fmla="*/ 516453 h 1460931"/>
                    <a:gd name="connsiteX186" fmla="*/ 216900 w 760177"/>
                    <a:gd name="connsiteY186" fmla="*/ 506314 h 1460931"/>
                    <a:gd name="connsiteX187" fmla="*/ 215232 w 760177"/>
                    <a:gd name="connsiteY187" fmla="*/ 494378 h 1460931"/>
                    <a:gd name="connsiteX188" fmla="*/ 208429 w 760177"/>
                    <a:gd name="connsiteY188" fmla="*/ 482442 h 1460931"/>
                    <a:gd name="connsiteX189" fmla="*/ 198162 w 760177"/>
                    <a:gd name="connsiteY189" fmla="*/ 468710 h 1460931"/>
                    <a:gd name="connsiteX190" fmla="*/ 189563 w 760177"/>
                    <a:gd name="connsiteY190" fmla="*/ 451768 h 1460931"/>
                    <a:gd name="connsiteX191" fmla="*/ 184429 w 760177"/>
                    <a:gd name="connsiteY191" fmla="*/ 434699 h 1460931"/>
                    <a:gd name="connsiteX192" fmla="*/ 186226 w 760177"/>
                    <a:gd name="connsiteY192" fmla="*/ 422763 h 1460931"/>
                    <a:gd name="connsiteX193" fmla="*/ 187895 w 760177"/>
                    <a:gd name="connsiteY193" fmla="*/ 414164 h 1460931"/>
                    <a:gd name="connsiteX194" fmla="*/ 184429 w 760177"/>
                    <a:gd name="connsiteY194" fmla="*/ 400559 h 1460931"/>
                    <a:gd name="connsiteX195" fmla="*/ 177627 w 760177"/>
                    <a:gd name="connsiteY195" fmla="*/ 393757 h 1460931"/>
                    <a:gd name="connsiteX196" fmla="*/ 174290 w 760177"/>
                    <a:gd name="connsiteY196" fmla="*/ 380153 h 1460931"/>
                    <a:gd name="connsiteX197" fmla="*/ 170825 w 760177"/>
                    <a:gd name="connsiteY197" fmla="*/ 359618 h 1460931"/>
                    <a:gd name="connsiteX198" fmla="*/ 170825 w 760177"/>
                    <a:gd name="connsiteY198" fmla="*/ 344345 h 1460931"/>
                    <a:gd name="connsiteX199" fmla="*/ 175959 w 760177"/>
                    <a:gd name="connsiteY199" fmla="*/ 330741 h 1460931"/>
                    <a:gd name="connsiteX200" fmla="*/ 170825 w 760177"/>
                    <a:gd name="connsiteY200" fmla="*/ 325607 h 1460931"/>
                    <a:gd name="connsiteX201" fmla="*/ 160557 w 760177"/>
                    <a:gd name="connsiteY201" fmla="*/ 310206 h 1460931"/>
                    <a:gd name="connsiteX202" fmla="*/ 148622 w 760177"/>
                    <a:gd name="connsiteY202" fmla="*/ 293136 h 1460931"/>
                    <a:gd name="connsiteX203" fmla="*/ 134889 w 760177"/>
                    <a:gd name="connsiteY203" fmla="*/ 274398 h 1460931"/>
                    <a:gd name="connsiteX204" fmla="*/ 114482 w 760177"/>
                    <a:gd name="connsiteY204" fmla="*/ 260794 h 1460931"/>
                    <a:gd name="connsiteX205" fmla="*/ 80215 w 760177"/>
                    <a:gd name="connsiteY205" fmla="*/ 255660 h 1460931"/>
                    <a:gd name="connsiteX206" fmla="*/ 63145 w 760177"/>
                    <a:gd name="connsiteY206" fmla="*/ 240387 h 1460931"/>
                    <a:gd name="connsiteX207" fmla="*/ 47744 w 760177"/>
                    <a:gd name="connsiteY207" fmla="*/ 230119 h 1460931"/>
                    <a:gd name="connsiteX208" fmla="*/ 22203 w 760177"/>
                    <a:gd name="connsiteY208" fmla="*/ 204579 h 1460931"/>
                    <a:gd name="connsiteX209" fmla="*/ 11936 w 760177"/>
                    <a:gd name="connsiteY209" fmla="*/ 197777 h 1460931"/>
                    <a:gd name="connsiteX210" fmla="*/ 5134 w 760177"/>
                    <a:gd name="connsiteY210" fmla="*/ 190975 h 1460931"/>
                    <a:gd name="connsiteX211" fmla="*/ 0 w 760177"/>
                    <a:gd name="connsiteY211" fmla="*/ 185841 h 1460931"/>
                    <a:gd name="connsiteX212" fmla="*/ 17070 w 760177"/>
                    <a:gd name="connsiteY212" fmla="*/ 179039 h 1460931"/>
                    <a:gd name="connsiteX213" fmla="*/ 32471 w 760177"/>
                    <a:gd name="connsiteY213" fmla="*/ 146568 h 1460931"/>
                    <a:gd name="connsiteX214" fmla="*/ 58011 w 760177"/>
                    <a:gd name="connsiteY214" fmla="*/ 160172 h 1460931"/>
                    <a:gd name="connsiteX215" fmla="*/ 80215 w 760177"/>
                    <a:gd name="connsiteY215" fmla="*/ 184044 h 1460931"/>
                    <a:gd name="connsiteX216" fmla="*/ 95616 w 760177"/>
                    <a:gd name="connsiteY216" fmla="*/ 213050 h 1460931"/>
                    <a:gd name="connsiteX217" fmla="*/ 112685 w 760177"/>
                    <a:gd name="connsiteY217" fmla="*/ 219852 h 1460931"/>
                    <a:gd name="connsiteX218" fmla="*/ 141819 w 760177"/>
                    <a:gd name="connsiteY218" fmla="*/ 226654 h 1460931"/>
                    <a:gd name="connsiteX219" fmla="*/ 158889 w 760177"/>
                    <a:gd name="connsiteY219" fmla="*/ 219852 h 1460931"/>
                    <a:gd name="connsiteX220" fmla="*/ 181092 w 760177"/>
                    <a:gd name="connsiteY220" fmla="*/ 194312 h 1460931"/>
                    <a:gd name="connsiteX221" fmla="*/ 199830 w 760177"/>
                    <a:gd name="connsiteY221" fmla="*/ 211381 h 1460931"/>
                    <a:gd name="connsiteX222" fmla="*/ 228836 w 760177"/>
                    <a:gd name="connsiteY222" fmla="*/ 211381 h 1460931"/>
                    <a:gd name="connsiteX223" fmla="*/ 246034 w 760177"/>
                    <a:gd name="connsiteY223" fmla="*/ 185841 h 1460931"/>
                    <a:gd name="connsiteX224" fmla="*/ 266441 w 760177"/>
                    <a:gd name="connsiteY224" fmla="*/ 165306 h 1460931"/>
                    <a:gd name="connsiteX225" fmla="*/ 259638 w 760177"/>
                    <a:gd name="connsiteY225" fmla="*/ 121028 h 1460931"/>
                    <a:gd name="connsiteX226" fmla="*/ 261307 w 760177"/>
                    <a:gd name="connsiteY226" fmla="*/ 68150 h 1460931"/>
                    <a:gd name="connsiteX227" fmla="*/ 273371 w 760177"/>
                    <a:gd name="connsiteY227" fmla="*/ 40942 h 1460931"/>
                    <a:gd name="connsiteX228" fmla="*/ 295575 w 760177"/>
                    <a:gd name="connsiteY228" fmla="*/ 29006 h 1460931"/>
                    <a:gd name="connsiteX229" fmla="*/ 309179 w 760177"/>
                    <a:gd name="connsiteY229" fmla="*/ 25540 h 1460931"/>
                    <a:gd name="connsiteX230" fmla="*/ 326249 w 760177"/>
                    <a:gd name="connsiteY230" fmla="*/ 13604 h 1460931"/>
                    <a:gd name="connsiteX231" fmla="*/ 346784 w 760177"/>
                    <a:gd name="connsiteY231" fmla="*/ 0 h 1460931"/>
                    <a:gd name="connsiteX232" fmla="*/ 363853 w 760177"/>
                    <a:gd name="connsiteY232" fmla="*/ 0 h 1460931"/>
                    <a:gd name="connsiteX233" fmla="*/ 387725 w 760177"/>
                    <a:gd name="connsiteY233" fmla="*/ 22203 h 1460931"/>
                    <a:gd name="connsiteX234" fmla="*/ 404923 w 760177"/>
                    <a:gd name="connsiteY234" fmla="*/ 25540 h 1460931"/>
                    <a:gd name="connsiteX235" fmla="*/ 423661 w 760177"/>
                    <a:gd name="connsiteY235" fmla="*/ 37476 h 1460931"/>
                    <a:gd name="connsiteX236" fmla="*/ 439062 w 760177"/>
                    <a:gd name="connsiteY236" fmla="*/ 73284 h 1460931"/>
                    <a:gd name="connsiteX237" fmla="*/ 425330 w 760177"/>
                    <a:gd name="connsiteY237" fmla="*/ 98824 h 1460931"/>
                    <a:gd name="connsiteX238" fmla="*/ 437265 w 760177"/>
                    <a:gd name="connsiteY238" fmla="*/ 126161 h 146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760177" h="1460931">
                      <a:moveTo>
                        <a:pt x="437265" y="126161"/>
                      </a:moveTo>
                      <a:lnTo>
                        <a:pt x="420196" y="148236"/>
                      </a:lnTo>
                      <a:lnTo>
                        <a:pt x="418527" y="190975"/>
                      </a:lnTo>
                      <a:lnTo>
                        <a:pt x="435597" y="238590"/>
                      </a:lnTo>
                      <a:lnTo>
                        <a:pt x="466400" y="248858"/>
                      </a:lnTo>
                      <a:lnTo>
                        <a:pt x="493736" y="269264"/>
                      </a:lnTo>
                      <a:lnTo>
                        <a:pt x="521074" y="296601"/>
                      </a:lnTo>
                      <a:lnTo>
                        <a:pt x="517608" y="356281"/>
                      </a:lnTo>
                      <a:lnTo>
                        <a:pt x="509138" y="402228"/>
                      </a:lnTo>
                      <a:lnTo>
                        <a:pt x="524411" y="453437"/>
                      </a:lnTo>
                      <a:lnTo>
                        <a:pt x="541480" y="487576"/>
                      </a:lnTo>
                      <a:lnTo>
                        <a:pt x="562015" y="511448"/>
                      </a:lnTo>
                      <a:lnTo>
                        <a:pt x="582550" y="543790"/>
                      </a:lnTo>
                      <a:lnTo>
                        <a:pt x="580882" y="591534"/>
                      </a:lnTo>
                      <a:lnTo>
                        <a:pt x="582550" y="632476"/>
                      </a:lnTo>
                      <a:lnTo>
                        <a:pt x="591149" y="675086"/>
                      </a:lnTo>
                      <a:lnTo>
                        <a:pt x="615021" y="697161"/>
                      </a:lnTo>
                      <a:lnTo>
                        <a:pt x="630422" y="734637"/>
                      </a:lnTo>
                      <a:lnTo>
                        <a:pt x="662893" y="763642"/>
                      </a:lnTo>
                      <a:lnTo>
                        <a:pt x="666230" y="806252"/>
                      </a:lnTo>
                      <a:lnTo>
                        <a:pt x="657759" y="843729"/>
                      </a:lnTo>
                      <a:lnTo>
                        <a:pt x="681631" y="874531"/>
                      </a:lnTo>
                      <a:lnTo>
                        <a:pt x="710637" y="886467"/>
                      </a:lnTo>
                      <a:lnTo>
                        <a:pt x="731172" y="910210"/>
                      </a:lnTo>
                      <a:lnTo>
                        <a:pt x="751707" y="920478"/>
                      </a:lnTo>
                      <a:lnTo>
                        <a:pt x="760177" y="964756"/>
                      </a:lnTo>
                      <a:lnTo>
                        <a:pt x="751707" y="1012500"/>
                      </a:lnTo>
                      <a:lnTo>
                        <a:pt x="727706" y="1068843"/>
                      </a:lnTo>
                      <a:lnTo>
                        <a:pt x="714102" y="1101185"/>
                      </a:lnTo>
                      <a:lnTo>
                        <a:pt x="698701" y="1131859"/>
                      </a:lnTo>
                      <a:lnTo>
                        <a:pt x="681631" y="1167667"/>
                      </a:lnTo>
                      <a:lnTo>
                        <a:pt x="662893" y="1196673"/>
                      </a:lnTo>
                      <a:lnTo>
                        <a:pt x="615021" y="1268288"/>
                      </a:lnTo>
                      <a:lnTo>
                        <a:pt x="596155" y="1295497"/>
                      </a:lnTo>
                      <a:lnTo>
                        <a:pt x="575748" y="1310898"/>
                      </a:lnTo>
                      <a:lnTo>
                        <a:pt x="572283" y="1317700"/>
                      </a:lnTo>
                      <a:lnTo>
                        <a:pt x="567149" y="1322834"/>
                      </a:lnTo>
                      <a:lnTo>
                        <a:pt x="558678" y="1321037"/>
                      </a:lnTo>
                      <a:lnTo>
                        <a:pt x="544946" y="1322834"/>
                      </a:lnTo>
                      <a:lnTo>
                        <a:pt x="533009" y="1317700"/>
                      </a:lnTo>
                      <a:lnTo>
                        <a:pt x="519277" y="1329636"/>
                      </a:lnTo>
                      <a:lnTo>
                        <a:pt x="507341" y="1336439"/>
                      </a:lnTo>
                      <a:lnTo>
                        <a:pt x="485138" y="1341572"/>
                      </a:lnTo>
                      <a:lnTo>
                        <a:pt x="478335" y="1348375"/>
                      </a:lnTo>
                      <a:lnTo>
                        <a:pt x="471533" y="1350043"/>
                      </a:lnTo>
                      <a:lnTo>
                        <a:pt x="461266" y="1348375"/>
                      </a:lnTo>
                      <a:lnTo>
                        <a:pt x="456132" y="1344909"/>
                      </a:lnTo>
                      <a:lnTo>
                        <a:pt x="462934" y="1356845"/>
                      </a:lnTo>
                      <a:lnTo>
                        <a:pt x="456132" y="1361979"/>
                      </a:lnTo>
                      <a:lnTo>
                        <a:pt x="439062" y="1368781"/>
                      </a:lnTo>
                      <a:lnTo>
                        <a:pt x="432260" y="1358642"/>
                      </a:lnTo>
                      <a:lnTo>
                        <a:pt x="430463" y="1368781"/>
                      </a:lnTo>
                      <a:lnTo>
                        <a:pt x="425330" y="1377380"/>
                      </a:lnTo>
                      <a:lnTo>
                        <a:pt x="415062" y="1380717"/>
                      </a:lnTo>
                      <a:lnTo>
                        <a:pt x="406592" y="1385851"/>
                      </a:lnTo>
                      <a:lnTo>
                        <a:pt x="396324" y="1396118"/>
                      </a:lnTo>
                      <a:lnTo>
                        <a:pt x="387725" y="1392653"/>
                      </a:lnTo>
                      <a:lnTo>
                        <a:pt x="377586" y="1396118"/>
                      </a:lnTo>
                      <a:lnTo>
                        <a:pt x="368987" y="1404589"/>
                      </a:lnTo>
                      <a:lnTo>
                        <a:pt x="365522" y="1413188"/>
                      </a:lnTo>
                      <a:lnTo>
                        <a:pt x="358719" y="1419990"/>
                      </a:lnTo>
                      <a:lnTo>
                        <a:pt x="355382" y="1418193"/>
                      </a:lnTo>
                      <a:lnTo>
                        <a:pt x="350249" y="1414856"/>
                      </a:lnTo>
                      <a:lnTo>
                        <a:pt x="339981" y="1419990"/>
                      </a:lnTo>
                      <a:lnTo>
                        <a:pt x="331382" y="1421659"/>
                      </a:lnTo>
                      <a:lnTo>
                        <a:pt x="310847" y="1433594"/>
                      </a:lnTo>
                      <a:lnTo>
                        <a:pt x="302377" y="1440397"/>
                      </a:lnTo>
                      <a:lnTo>
                        <a:pt x="295575" y="1440397"/>
                      </a:lnTo>
                      <a:lnTo>
                        <a:pt x="295575" y="1426792"/>
                      </a:lnTo>
                      <a:lnTo>
                        <a:pt x="290441" y="1425124"/>
                      </a:lnTo>
                      <a:lnTo>
                        <a:pt x="286976" y="1438728"/>
                      </a:lnTo>
                      <a:lnTo>
                        <a:pt x="280173" y="1452332"/>
                      </a:lnTo>
                      <a:lnTo>
                        <a:pt x="268237" y="1460931"/>
                      </a:lnTo>
                      <a:lnTo>
                        <a:pt x="261307" y="1459135"/>
                      </a:lnTo>
                      <a:lnTo>
                        <a:pt x="273371" y="1448996"/>
                      </a:lnTo>
                      <a:lnTo>
                        <a:pt x="276708" y="1440397"/>
                      </a:lnTo>
                      <a:lnTo>
                        <a:pt x="266441" y="1437060"/>
                      </a:lnTo>
                      <a:lnTo>
                        <a:pt x="266441" y="1428461"/>
                      </a:lnTo>
                      <a:lnTo>
                        <a:pt x="259638" y="1418193"/>
                      </a:lnTo>
                      <a:lnTo>
                        <a:pt x="251168" y="1411391"/>
                      </a:lnTo>
                      <a:lnTo>
                        <a:pt x="251168" y="1396118"/>
                      </a:lnTo>
                      <a:lnTo>
                        <a:pt x="249371" y="1389316"/>
                      </a:lnTo>
                      <a:lnTo>
                        <a:pt x="232301" y="1402920"/>
                      </a:lnTo>
                      <a:lnTo>
                        <a:pt x="225499" y="1399455"/>
                      </a:lnTo>
                      <a:lnTo>
                        <a:pt x="220365" y="1397787"/>
                      </a:lnTo>
                      <a:lnTo>
                        <a:pt x="222034" y="1387519"/>
                      </a:lnTo>
                      <a:lnTo>
                        <a:pt x="218697" y="1380717"/>
                      </a:lnTo>
                      <a:lnTo>
                        <a:pt x="196494" y="1379049"/>
                      </a:lnTo>
                      <a:lnTo>
                        <a:pt x="182761" y="1372246"/>
                      </a:lnTo>
                      <a:lnTo>
                        <a:pt x="174290" y="1365444"/>
                      </a:lnTo>
                      <a:lnTo>
                        <a:pt x="167360" y="1360310"/>
                      </a:lnTo>
                      <a:lnTo>
                        <a:pt x="160557" y="1358642"/>
                      </a:lnTo>
                      <a:lnTo>
                        <a:pt x="143488" y="1358642"/>
                      </a:lnTo>
                      <a:lnTo>
                        <a:pt x="140023" y="1350043"/>
                      </a:lnTo>
                      <a:lnTo>
                        <a:pt x="146953" y="1348375"/>
                      </a:lnTo>
                      <a:lnTo>
                        <a:pt x="148622" y="1341572"/>
                      </a:lnTo>
                      <a:lnTo>
                        <a:pt x="145156" y="1341572"/>
                      </a:lnTo>
                      <a:lnTo>
                        <a:pt x="138354" y="1338107"/>
                      </a:lnTo>
                      <a:lnTo>
                        <a:pt x="134889" y="1332973"/>
                      </a:lnTo>
                      <a:lnTo>
                        <a:pt x="136686" y="1327968"/>
                      </a:lnTo>
                      <a:lnTo>
                        <a:pt x="134889" y="1317700"/>
                      </a:lnTo>
                      <a:lnTo>
                        <a:pt x="129755" y="1312567"/>
                      </a:lnTo>
                      <a:lnTo>
                        <a:pt x="133220" y="1300631"/>
                      </a:lnTo>
                      <a:lnTo>
                        <a:pt x="136686" y="1298962"/>
                      </a:lnTo>
                      <a:lnTo>
                        <a:pt x="141819" y="1281893"/>
                      </a:lnTo>
                      <a:lnTo>
                        <a:pt x="141819" y="1269957"/>
                      </a:lnTo>
                      <a:lnTo>
                        <a:pt x="141819" y="1263155"/>
                      </a:lnTo>
                      <a:lnTo>
                        <a:pt x="136686" y="1254556"/>
                      </a:lnTo>
                      <a:lnTo>
                        <a:pt x="138354" y="1246085"/>
                      </a:lnTo>
                      <a:lnTo>
                        <a:pt x="136686" y="1237614"/>
                      </a:lnTo>
                      <a:lnTo>
                        <a:pt x="140023" y="1232480"/>
                      </a:lnTo>
                      <a:lnTo>
                        <a:pt x="146953" y="1230684"/>
                      </a:lnTo>
                      <a:lnTo>
                        <a:pt x="153755" y="1237614"/>
                      </a:lnTo>
                      <a:lnTo>
                        <a:pt x="151958" y="1234149"/>
                      </a:lnTo>
                      <a:lnTo>
                        <a:pt x="145156" y="1229015"/>
                      </a:lnTo>
                      <a:lnTo>
                        <a:pt x="138354" y="1218748"/>
                      </a:lnTo>
                      <a:lnTo>
                        <a:pt x="134889" y="1206940"/>
                      </a:lnTo>
                      <a:lnTo>
                        <a:pt x="133220" y="1200010"/>
                      </a:lnTo>
                      <a:lnTo>
                        <a:pt x="129755" y="1186405"/>
                      </a:lnTo>
                      <a:lnTo>
                        <a:pt x="121284" y="1176138"/>
                      </a:lnTo>
                      <a:lnTo>
                        <a:pt x="114482" y="1165999"/>
                      </a:lnTo>
                      <a:lnTo>
                        <a:pt x="114482" y="1148929"/>
                      </a:lnTo>
                      <a:lnTo>
                        <a:pt x="116151" y="1133528"/>
                      </a:lnTo>
                      <a:lnTo>
                        <a:pt x="109349" y="1119923"/>
                      </a:lnTo>
                      <a:lnTo>
                        <a:pt x="104215" y="1113121"/>
                      </a:lnTo>
                      <a:lnTo>
                        <a:pt x="100749" y="1104651"/>
                      </a:lnTo>
                      <a:lnTo>
                        <a:pt x="95616" y="1078982"/>
                      </a:lnTo>
                      <a:lnTo>
                        <a:pt x="99081" y="1056907"/>
                      </a:lnTo>
                      <a:lnTo>
                        <a:pt x="104215" y="1048308"/>
                      </a:lnTo>
                      <a:lnTo>
                        <a:pt x="107552" y="1044971"/>
                      </a:lnTo>
                      <a:lnTo>
                        <a:pt x="116151" y="1043174"/>
                      </a:lnTo>
                      <a:lnTo>
                        <a:pt x="117819" y="1033035"/>
                      </a:lnTo>
                      <a:lnTo>
                        <a:pt x="117819" y="1027901"/>
                      </a:lnTo>
                      <a:lnTo>
                        <a:pt x="116151" y="1027901"/>
                      </a:lnTo>
                      <a:lnTo>
                        <a:pt x="134889" y="1022768"/>
                      </a:lnTo>
                      <a:lnTo>
                        <a:pt x="141819" y="1019431"/>
                      </a:lnTo>
                      <a:lnTo>
                        <a:pt x="129755" y="1010832"/>
                      </a:lnTo>
                      <a:lnTo>
                        <a:pt x="134889" y="993762"/>
                      </a:lnTo>
                      <a:lnTo>
                        <a:pt x="146953" y="995559"/>
                      </a:lnTo>
                      <a:lnTo>
                        <a:pt x="158889" y="992094"/>
                      </a:lnTo>
                      <a:lnTo>
                        <a:pt x="169156" y="990425"/>
                      </a:lnTo>
                      <a:lnTo>
                        <a:pt x="175959" y="978489"/>
                      </a:lnTo>
                      <a:lnTo>
                        <a:pt x="179296" y="975024"/>
                      </a:lnTo>
                      <a:lnTo>
                        <a:pt x="186226" y="959751"/>
                      </a:lnTo>
                      <a:lnTo>
                        <a:pt x="198162" y="951152"/>
                      </a:lnTo>
                      <a:lnTo>
                        <a:pt x="210098" y="922146"/>
                      </a:lnTo>
                      <a:lnTo>
                        <a:pt x="216900" y="905205"/>
                      </a:lnTo>
                      <a:lnTo>
                        <a:pt x="233970" y="876200"/>
                      </a:lnTo>
                      <a:lnTo>
                        <a:pt x="242569" y="862595"/>
                      </a:lnTo>
                      <a:lnTo>
                        <a:pt x="256173" y="843729"/>
                      </a:lnTo>
                      <a:lnTo>
                        <a:pt x="275040" y="809718"/>
                      </a:lnTo>
                      <a:lnTo>
                        <a:pt x="286976" y="792648"/>
                      </a:lnTo>
                      <a:lnTo>
                        <a:pt x="288644" y="770445"/>
                      </a:lnTo>
                      <a:lnTo>
                        <a:pt x="292109" y="755172"/>
                      </a:lnTo>
                      <a:lnTo>
                        <a:pt x="300708" y="750038"/>
                      </a:lnTo>
                      <a:lnTo>
                        <a:pt x="309179" y="743236"/>
                      </a:lnTo>
                      <a:lnTo>
                        <a:pt x="321115" y="739771"/>
                      </a:lnTo>
                      <a:lnTo>
                        <a:pt x="333051" y="746573"/>
                      </a:lnTo>
                      <a:lnTo>
                        <a:pt x="328045" y="736434"/>
                      </a:lnTo>
                      <a:lnTo>
                        <a:pt x="331382" y="726166"/>
                      </a:lnTo>
                      <a:lnTo>
                        <a:pt x="339981" y="726166"/>
                      </a:lnTo>
                      <a:lnTo>
                        <a:pt x="331382" y="715899"/>
                      </a:lnTo>
                      <a:lnTo>
                        <a:pt x="326249" y="707428"/>
                      </a:lnTo>
                      <a:lnTo>
                        <a:pt x="324580" y="702294"/>
                      </a:lnTo>
                      <a:lnTo>
                        <a:pt x="324580" y="693824"/>
                      </a:lnTo>
                      <a:lnTo>
                        <a:pt x="322912" y="685225"/>
                      </a:lnTo>
                      <a:lnTo>
                        <a:pt x="322912" y="675086"/>
                      </a:lnTo>
                      <a:lnTo>
                        <a:pt x="321115" y="669952"/>
                      </a:lnTo>
                      <a:lnTo>
                        <a:pt x="315981" y="661353"/>
                      </a:lnTo>
                      <a:lnTo>
                        <a:pt x="307511" y="652882"/>
                      </a:lnTo>
                      <a:lnTo>
                        <a:pt x="304045" y="649417"/>
                      </a:lnTo>
                      <a:lnTo>
                        <a:pt x="293778" y="639278"/>
                      </a:lnTo>
                      <a:lnTo>
                        <a:pt x="286976" y="637481"/>
                      </a:lnTo>
                      <a:lnTo>
                        <a:pt x="275040" y="630679"/>
                      </a:lnTo>
                      <a:lnTo>
                        <a:pt x="266441" y="613609"/>
                      </a:lnTo>
                      <a:lnTo>
                        <a:pt x="259638" y="620540"/>
                      </a:lnTo>
                      <a:lnTo>
                        <a:pt x="252836" y="618743"/>
                      </a:lnTo>
                      <a:lnTo>
                        <a:pt x="249371" y="611941"/>
                      </a:lnTo>
                      <a:lnTo>
                        <a:pt x="244237" y="610272"/>
                      </a:lnTo>
                      <a:lnTo>
                        <a:pt x="239103" y="606807"/>
                      </a:lnTo>
                      <a:lnTo>
                        <a:pt x="233970" y="603470"/>
                      </a:lnTo>
                      <a:lnTo>
                        <a:pt x="227168" y="591534"/>
                      </a:lnTo>
                      <a:lnTo>
                        <a:pt x="215232" y="569331"/>
                      </a:lnTo>
                      <a:lnTo>
                        <a:pt x="208429" y="550593"/>
                      </a:lnTo>
                      <a:lnTo>
                        <a:pt x="210098" y="531855"/>
                      </a:lnTo>
                      <a:lnTo>
                        <a:pt x="216900" y="516453"/>
                      </a:lnTo>
                      <a:lnTo>
                        <a:pt x="216900" y="506314"/>
                      </a:lnTo>
                      <a:lnTo>
                        <a:pt x="215232" y="494378"/>
                      </a:lnTo>
                      <a:lnTo>
                        <a:pt x="208429" y="482442"/>
                      </a:lnTo>
                      <a:lnTo>
                        <a:pt x="198162" y="468710"/>
                      </a:lnTo>
                      <a:lnTo>
                        <a:pt x="189563" y="451768"/>
                      </a:lnTo>
                      <a:lnTo>
                        <a:pt x="184429" y="434699"/>
                      </a:lnTo>
                      <a:lnTo>
                        <a:pt x="186226" y="422763"/>
                      </a:lnTo>
                      <a:lnTo>
                        <a:pt x="187895" y="414164"/>
                      </a:lnTo>
                      <a:lnTo>
                        <a:pt x="184429" y="400559"/>
                      </a:lnTo>
                      <a:lnTo>
                        <a:pt x="177627" y="393757"/>
                      </a:lnTo>
                      <a:lnTo>
                        <a:pt x="174290" y="380153"/>
                      </a:lnTo>
                      <a:lnTo>
                        <a:pt x="170825" y="359618"/>
                      </a:lnTo>
                      <a:lnTo>
                        <a:pt x="170825" y="344345"/>
                      </a:lnTo>
                      <a:lnTo>
                        <a:pt x="175959" y="330741"/>
                      </a:lnTo>
                      <a:lnTo>
                        <a:pt x="170825" y="325607"/>
                      </a:lnTo>
                      <a:lnTo>
                        <a:pt x="160557" y="310206"/>
                      </a:lnTo>
                      <a:lnTo>
                        <a:pt x="148622" y="293136"/>
                      </a:lnTo>
                      <a:lnTo>
                        <a:pt x="134889" y="274398"/>
                      </a:lnTo>
                      <a:lnTo>
                        <a:pt x="114482" y="260794"/>
                      </a:lnTo>
                      <a:lnTo>
                        <a:pt x="80215" y="255660"/>
                      </a:lnTo>
                      <a:lnTo>
                        <a:pt x="63145" y="240387"/>
                      </a:lnTo>
                      <a:lnTo>
                        <a:pt x="47744" y="230119"/>
                      </a:lnTo>
                      <a:lnTo>
                        <a:pt x="22203" y="204579"/>
                      </a:lnTo>
                      <a:lnTo>
                        <a:pt x="11936" y="197777"/>
                      </a:lnTo>
                      <a:lnTo>
                        <a:pt x="5134" y="190975"/>
                      </a:lnTo>
                      <a:lnTo>
                        <a:pt x="0" y="185841"/>
                      </a:lnTo>
                      <a:lnTo>
                        <a:pt x="17070" y="179039"/>
                      </a:lnTo>
                      <a:lnTo>
                        <a:pt x="32471" y="146568"/>
                      </a:lnTo>
                      <a:lnTo>
                        <a:pt x="58011" y="160172"/>
                      </a:lnTo>
                      <a:lnTo>
                        <a:pt x="80215" y="184044"/>
                      </a:lnTo>
                      <a:lnTo>
                        <a:pt x="95616" y="213050"/>
                      </a:lnTo>
                      <a:lnTo>
                        <a:pt x="112685" y="219852"/>
                      </a:lnTo>
                      <a:lnTo>
                        <a:pt x="141819" y="226654"/>
                      </a:lnTo>
                      <a:lnTo>
                        <a:pt x="158889" y="219852"/>
                      </a:lnTo>
                      <a:lnTo>
                        <a:pt x="181092" y="194312"/>
                      </a:lnTo>
                      <a:lnTo>
                        <a:pt x="199830" y="211381"/>
                      </a:lnTo>
                      <a:lnTo>
                        <a:pt x="228836" y="211381"/>
                      </a:lnTo>
                      <a:lnTo>
                        <a:pt x="246034" y="185841"/>
                      </a:lnTo>
                      <a:lnTo>
                        <a:pt x="266441" y="165306"/>
                      </a:lnTo>
                      <a:lnTo>
                        <a:pt x="259638" y="121028"/>
                      </a:lnTo>
                      <a:lnTo>
                        <a:pt x="261307" y="68150"/>
                      </a:lnTo>
                      <a:lnTo>
                        <a:pt x="273371" y="40942"/>
                      </a:lnTo>
                      <a:lnTo>
                        <a:pt x="295575" y="29006"/>
                      </a:lnTo>
                      <a:lnTo>
                        <a:pt x="309179" y="25540"/>
                      </a:lnTo>
                      <a:lnTo>
                        <a:pt x="326249" y="13604"/>
                      </a:lnTo>
                      <a:lnTo>
                        <a:pt x="346784" y="0"/>
                      </a:lnTo>
                      <a:lnTo>
                        <a:pt x="363853" y="0"/>
                      </a:lnTo>
                      <a:lnTo>
                        <a:pt x="387725" y="22203"/>
                      </a:lnTo>
                      <a:lnTo>
                        <a:pt x="404923" y="25540"/>
                      </a:lnTo>
                      <a:lnTo>
                        <a:pt x="423661" y="37476"/>
                      </a:lnTo>
                      <a:lnTo>
                        <a:pt x="439062" y="73284"/>
                      </a:lnTo>
                      <a:lnTo>
                        <a:pt x="425330" y="98824"/>
                      </a:lnTo>
                      <a:lnTo>
                        <a:pt x="437265" y="12616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1" name="Freeform: Shape 70">
                  <a:extLst>
                    <a:ext uri="{FF2B5EF4-FFF2-40B4-BE49-F238E27FC236}">
                      <a16:creationId xmlns:a16="http://schemas.microsoft.com/office/drawing/2014/main" id="{39DEB603-DFD7-F6DB-FA74-AB6CF1217779}"/>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675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675"/>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52B6E14A-6505-1CDB-B695-EE969AA73D3C}"/>
                    </a:ext>
                  </a:extLst>
                </p:cNvPr>
                <p:cNvSpPr/>
                <p:nvPr/>
              </p:nvSpPr>
              <p:spPr>
                <a:xfrm>
                  <a:off x="5785608" y="4253612"/>
                  <a:ext cx="588838" cy="350248"/>
                </a:xfrm>
                <a:custGeom>
                  <a:avLst/>
                  <a:gdLst>
                    <a:gd name="connsiteX0" fmla="*/ 3465 w 588838"/>
                    <a:gd name="connsiteY0" fmla="*/ 104856 h 350248"/>
                    <a:gd name="connsiteX1" fmla="*/ 1668 w 588838"/>
                    <a:gd name="connsiteY1" fmla="*/ 109990 h 350248"/>
                    <a:gd name="connsiteX2" fmla="*/ 0 w 588838"/>
                    <a:gd name="connsiteY2" fmla="*/ 125263 h 350248"/>
                    <a:gd name="connsiteX3" fmla="*/ 13604 w 588838"/>
                    <a:gd name="connsiteY3" fmla="*/ 143873 h 350248"/>
                    <a:gd name="connsiteX4" fmla="*/ 34011 w 588838"/>
                    <a:gd name="connsiteY4" fmla="*/ 152343 h 350248"/>
                    <a:gd name="connsiteX5" fmla="*/ 35679 w 588838"/>
                    <a:gd name="connsiteY5" fmla="*/ 172622 h 350248"/>
                    <a:gd name="connsiteX6" fmla="*/ 34011 w 588838"/>
                    <a:gd name="connsiteY6" fmla="*/ 203039 h 350248"/>
                    <a:gd name="connsiteX7" fmla="*/ 50952 w 588838"/>
                    <a:gd name="connsiteY7" fmla="*/ 225114 h 350248"/>
                    <a:gd name="connsiteX8" fmla="*/ 95102 w 588838"/>
                    <a:gd name="connsiteY8" fmla="*/ 264002 h 350248"/>
                    <a:gd name="connsiteX9" fmla="*/ 112044 w 588838"/>
                    <a:gd name="connsiteY9" fmla="*/ 284280 h 350248"/>
                    <a:gd name="connsiteX10" fmla="*/ 125648 w 588838"/>
                    <a:gd name="connsiteY10" fmla="*/ 299553 h 350248"/>
                    <a:gd name="connsiteX11" fmla="*/ 152728 w 588838"/>
                    <a:gd name="connsiteY11" fmla="*/ 319831 h 350248"/>
                    <a:gd name="connsiteX12" fmla="*/ 161199 w 588838"/>
                    <a:gd name="connsiteY12" fmla="*/ 329970 h 350248"/>
                    <a:gd name="connsiteX13" fmla="*/ 183274 w 588838"/>
                    <a:gd name="connsiteY13" fmla="*/ 338441 h 350248"/>
                    <a:gd name="connsiteX14" fmla="*/ 193413 w 588838"/>
                    <a:gd name="connsiteY14" fmla="*/ 348580 h 350248"/>
                    <a:gd name="connsiteX15" fmla="*/ 213820 w 588838"/>
                    <a:gd name="connsiteY15" fmla="*/ 350249 h 350248"/>
                    <a:gd name="connsiteX16" fmla="*/ 232558 w 588838"/>
                    <a:gd name="connsiteY16" fmla="*/ 348580 h 350248"/>
                    <a:gd name="connsiteX17" fmla="*/ 247831 w 588838"/>
                    <a:gd name="connsiteY17" fmla="*/ 341906 h 350248"/>
                    <a:gd name="connsiteX18" fmla="*/ 263104 w 588838"/>
                    <a:gd name="connsiteY18" fmla="*/ 328302 h 350248"/>
                    <a:gd name="connsiteX19" fmla="*/ 268109 w 588838"/>
                    <a:gd name="connsiteY19" fmla="*/ 313029 h 350248"/>
                    <a:gd name="connsiteX20" fmla="*/ 280045 w 588838"/>
                    <a:gd name="connsiteY20" fmla="*/ 297885 h 350248"/>
                    <a:gd name="connsiteX21" fmla="*/ 305457 w 588838"/>
                    <a:gd name="connsiteY21" fmla="*/ 299553 h 350248"/>
                    <a:gd name="connsiteX22" fmla="*/ 334334 w 588838"/>
                    <a:gd name="connsiteY22" fmla="*/ 299553 h 350248"/>
                    <a:gd name="connsiteX23" fmla="*/ 351276 w 588838"/>
                    <a:gd name="connsiteY23" fmla="*/ 306355 h 350248"/>
                    <a:gd name="connsiteX24" fmla="*/ 373351 w 588838"/>
                    <a:gd name="connsiteY24" fmla="*/ 328302 h 350248"/>
                    <a:gd name="connsiteX25" fmla="*/ 400431 w 588838"/>
                    <a:gd name="connsiteY25" fmla="*/ 324965 h 350248"/>
                    <a:gd name="connsiteX26" fmla="*/ 432774 w 588838"/>
                    <a:gd name="connsiteY26" fmla="*/ 321500 h 350248"/>
                    <a:gd name="connsiteX27" fmla="*/ 446249 w 588838"/>
                    <a:gd name="connsiteY27" fmla="*/ 338441 h 350248"/>
                    <a:gd name="connsiteX28" fmla="*/ 468325 w 588838"/>
                    <a:gd name="connsiteY28" fmla="*/ 326634 h 350248"/>
                    <a:gd name="connsiteX29" fmla="*/ 497202 w 588838"/>
                    <a:gd name="connsiteY29" fmla="*/ 252194 h 350248"/>
                    <a:gd name="connsiteX30" fmla="*/ 541352 w 588838"/>
                    <a:gd name="connsiteY30" fmla="*/ 206504 h 350248"/>
                    <a:gd name="connsiteX31" fmla="*/ 588839 w 588838"/>
                    <a:gd name="connsiteY31" fmla="*/ 199702 h 350248"/>
                    <a:gd name="connsiteX32" fmla="*/ 554956 w 588838"/>
                    <a:gd name="connsiteY32" fmla="*/ 154012 h 350248"/>
                    <a:gd name="connsiteX33" fmla="*/ 539683 w 588838"/>
                    <a:gd name="connsiteY33" fmla="*/ 147210 h 350248"/>
                    <a:gd name="connsiteX34" fmla="*/ 531213 w 588838"/>
                    <a:gd name="connsiteY34" fmla="*/ 150547 h 350248"/>
                    <a:gd name="connsiteX35" fmla="*/ 517608 w 588838"/>
                    <a:gd name="connsiteY35" fmla="*/ 138739 h 350248"/>
                    <a:gd name="connsiteX36" fmla="*/ 514143 w 588838"/>
                    <a:gd name="connsiteY36" fmla="*/ 126931 h 350248"/>
                    <a:gd name="connsiteX37" fmla="*/ 514143 w 588838"/>
                    <a:gd name="connsiteY37" fmla="*/ 113327 h 350248"/>
                    <a:gd name="connsiteX38" fmla="*/ 502336 w 588838"/>
                    <a:gd name="connsiteY38" fmla="*/ 109990 h 350248"/>
                    <a:gd name="connsiteX39" fmla="*/ 481929 w 588838"/>
                    <a:gd name="connsiteY39" fmla="*/ 109990 h 350248"/>
                    <a:gd name="connsiteX40" fmla="*/ 468325 w 588838"/>
                    <a:gd name="connsiteY40" fmla="*/ 106653 h 350248"/>
                    <a:gd name="connsiteX41" fmla="*/ 453052 w 588838"/>
                    <a:gd name="connsiteY41" fmla="*/ 99851 h 350248"/>
                    <a:gd name="connsiteX42" fmla="*/ 441244 w 588838"/>
                    <a:gd name="connsiteY42" fmla="*/ 98183 h 350248"/>
                    <a:gd name="connsiteX43" fmla="*/ 441244 w 588838"/>
                    <a:gd name="connsiteY43" fmla="*/ 108322 h 350248"/>
                    <a:gd name="connsiteX44" fmla="*/ 446249 w 588838"/>
                    <a:gd name="connsiteY44" fmla="*/ 116792 h 350248"/>
                    <a:gd name="connsiteX45" fmla="*/ 427640 w 588838"/>
                    <a:gd name="connsiteY45" fmla="*/ 130268 h 350248"/>
                    <a:gd name="connsiteX46" fmla="*/ 415704 w 588838"/>
                    <a:gd name="connsiteY46" fmla="*/ 125263 h 350248"/>
                    <a:gd name="connsiteX47" fmla="*/ 400431 w 588838"/>
                    <a:gd name="connsiteY47" fmla="*/ 109990 h 350248"/>
                    <a:gd name="connsiteX48" fmla="*/ 383490 w 588838"/>
                    <a:gd name="connsiteY48" fmla="*/ 96514 h 350248"/>
                    <a:gd name="connsiteX49" fmla="*/ 388623 w 588838"/>
                    <a:gd name="connsiteY49" fmla="*/ 89712 h 350248"/>
                    <a:gd name="connsiteX50" fmla="*/ 390292 w 588838"/>
                    <a:gd name="connsiteY50" fmla="*/ 79573 h 350248"/>
                    <a:gd name="connsiteX51" fmla="*/ 390292 w 588838"/>
                    <a:gd name="connsiteY51" fmla="*/ 72771 h 350248"/>
                    <a:gd name="connsiteX52" fmla="*/ 388623 w 588838"/>
                    <a:gd name="connsiteY52" fmla="*/ 71102 h 350248"/>
                    <a:gd name="connsiteX53" fmla="*/ 369885 w 588838"/>
                    <a:gd name="connsiteY53" fmla="*/ 69434 h 350248"/>
                    <a:gd name="connsiteX54" fmla="*/ 354612 w 588838"/>
                    <a:gd name="connsiteY54" fmla="*/ 49027 h 350248"/>
                    <a:gd name="connsiteX55" fmla="*/ 337671 w 588838"/>
                    <a:gd name="connsiteY55" fmla="*/ 45690 h 350248"/>
                    <a:gd name="connsiteX56" fmla="*/ 320730 w 588838"/>
                    <a:gd name="connsiteY56" fmla="*/ 42353 h 350248"/>
                    <a:gd name="connsiteX57" fmla="*/ 308922 w 588838"/>
                    <a:gd name="connsiteY57" fmla="*/ 44022 h 350248"/>
                    <a:gd name="connsiteX58" fmla="*/ 298655 w 588838"/>
                    <a:gd name="connsiteY58" fmla="*/ 28749 h 350248"/>
                    <a:gd name="connsiteX59" fmla="*/ 283382 w 588838"/>
                    <a:gd name="connsiteY59" fmla="*/ 20278 h 350248"/>
                    <a:gd name="connsiteX60" fmla="*/ 273243 w 588838"/>
                    <a:gd name="connsiteY60" fmla="*/ 28749 h 350248"/>
                    <a:gd name="connsiteX61" fmla="*/ 261307 w 588838"/>
                    <a:gd name="connsiteY61" fmla="*/ 45690 h 350248"/>
                    <a:gd name="connsiteX62" fmla="*/ 249499 w 588838"/>
                    <a:gd name="connsiteY62" fmla="*/ 38888 h 350248"/>
                    <a:gd name="connsiteX63" fmla="*/ 249499 w 588838"/>
                    <a:gd name="connsiteY63" fmla="*/ 37219 h 350248"/>
                    <a:gd name="connsiteX64" fmla="*/ 239232 w 588838"/>
                    <a:gd name="connsiteY64" fmla="*/ 38888 h 350248"/>
                    <a:gd name="connsiteX65" fmla="*/ 229093 w 588838"/>
                    <a:gd name="connsiteY65" fmla="*/ 23743 h 350248"/>
                    <a:gd name="connsiteX66" fmla="*/ 217285 w 588838"/>
                    <a:gd name="connsiteY66" fmla="*/ 3337 h 350248"/>
                    <a:gd name="connsiteX67" fmla="*/ 202012 w 588838"/>
                    <a:gd name="connsiteY67" fmla="*/ 0 h 350248"/>
                    <a:gd name="connsiteX68" fmla="*/ 200215 w 588838"/>
                    <a:gd name="connsiteY68" fmla="*/ 16941 h 350248"/>
                    <a:gd name="connsiteX69" fmla="*/ 195210 w 588838"/>
                    <a:gd name="connsiteY69" fmla="*/ 35551 h 350248"/>
                    <a:gd name="connsiteX70" fmla="*/ 176472 w 588838"/>
                    <a:gd name="connsiteY70" fmla="*/ 42353 h 350248"/>
                    <a:gd name="connsiteX71" fmla="*/ 151060 w 588838"/>
                    <a:gd name="connsiteY71" fmla="*/ 50824 h 350248"/>
                    <a:gd name="connsiteX72" fmla="*/ 134119 w 588838"/>
                    <a:gd name="connsiteY72" fmla="*/ 57498 h 350248"/>
                    <a:gd name="connsiteX73" fmla="*/ 122183 w 588838"/>
                    <a:gd name="connsiteY73" fmla="*/ 76107 h 350248"/>
                    <a:gd name="connsiteX74" fmla="*/ 95102 w 588838"/>
                    <a:gd name="connsiteY74" fmla="*/ 88043 h 350248"/>
                    <a:gd name="connsiteX75" fmla="*/ 78033 w 588838"/>
                    <a:gd name="connsiteY75" fmla="*/ 93049 h 350248"/>
                    <a:gd name="connsiteX76" fmla="*/ 66225 w 588838"/>
                    <a:gd name="connsiteY76" fmla="*/ 96514 h 350248"/>
                    <a:gd name="connsiteX77" fmla="*/ 52621 w 588838"/>
                    <a:gd name="connsiteY77" fmla="*/ 99851 h 350248"/>
                    <a:gd name="connsiteX78" fmla="*/ 40813 w 588838"/>
                    <a:gd name="connsiteY78" fmla="*/ 106653 h 350248"/>
                    <a:gd name="connsiteX79" fmla="*/ 35679 w 588838"/>
                    <a:gd name="connsiteY79" fmla="*/ 116792 h 350248"/>
                    <a:gd name="connsiteX80" fmla="*/ 32214 w 588838"/>
                    <a:gd name="connsiteY80" fmla="*/ 128600 h 350248"/>
                    <a:gd name="connsiteX81" fmla="*/ 27209 w 588838"/>
                    <a:gd name="connsiteY81" fmla="*/ 128600 h 350248"/>
                    <a:gd name="connsiteX82" fmla="*/ 22075 w 588838"/>
                    <a:gd name="connsiteY82" fmla="*/ 120129 h 350248"/>
                    <a:gd name="connsiteX83" fmla="*/ 3465 w 588838"/>
                    <a:gd name="connsiteY83" fmla="*/ 104856 h 3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88838" h="350248">
                      <a:moveTo>
                        <a:pt x="3465" y="104856"/>
                      </a:moveTo>
                      <a:lnTo>
                        <a:pt x="1668" y="109990"/>
                      </a:lnTo>
                      <a:lnTo>
                        <a:pt x="0" y="125263"/>
                      </a:lnTo>
                      <a:lnTo>
                        <a:pt x="13604" y="143873"/>
                      </a:lnTo>
                      <a:lnTo>
                        <a:pt x="34011" y="152343"/>
                      </a:lnTo>
                      <a:lnTo>
                        <a:pt x="35679" y="172622"/>
                      </a:lnTo>
                      <a:lnTo>
                        <a:pt x="34011" y="203039"/>
                      </a:lnTo>
                      <a:lnTo>
                        <a:pt x="50952" y="225114"/>
                      </a:lnTo>
                      <a:lnTo>
                        <a:pt x="95102" y="264002"/>
                      </a:lnTo>
                      <a:lnTo>
                        <a:pt x="112044" y="284280"/>
                      </a:lnTo>
                      <a:lnTo>
                        <a:pt x="125648" y="299553"/>
                      </a:lnTo>
                      <a:lnTo>
                        <a:pt x="152728" y="319831"/>
                      </a:lnTo>
                      <a:lnTo>
                        <a:pt x="161199" y="329970"/>
                      </a:lnTo>
                      <a:lnTo>
                        <a:pt x="183274" y="338441"/>
                      </a:lnTo>
                      <a:lnTo>
                        <a:pt x="193413" y="348580"/>
                      </a:lnTo>
                      <a:lnTo>
                        <a:pt x="213820" y="350249"/>
                      </a:lnTo>
                      <a:lnTo>
                        <a:pt x="232558" y="348580"/>
                      </a:lnTo>
                      <a:lnTo>
                        <a:pt x="247831" y="341906"/>
                      </a:lnTo>
                      <a:lnTo>
                        <a:pt x="263104" y="328302"/>
                      </a:lnTo>
                      <a:lnTo>
                        <a:pt x="268109" y="313029"/>
                      </a:lnTo>
                      <a:lnTo>
                        <a:pt x="280045" y="297885"/>
                      </a:lnTo>
                      <a:lnTo>
                        <a:pt x="305457" y="299553"/>
                      </a:lnTo>
                      <a:lnTo>
                        <a:pt x="334334" y="299553"/>
                      </a:lnTo>
                      <a:lnTo>
                        <a:pt x="351276" y="306355"/>
                      </a:lnTo>
                      <a:lnTo>
                        <a:pt x="373351" y="328302"/>
                      </a:lnTo>
                      <a:lnTo>
                        <a:pt x="400431" y="324965"/>
                      </a:lnTo>
                      <a:lnTo>
                        <a:pt x="432774" y="321500"/>
                      </a:lnTo>
                      <a:lnTo>
                        <a:pt x="446249" y="338441"/>
                      </a:lnTo>
                      <a:lnTo>
                        <a:pt x="468325" y="326634"/>
                      </a:lnTo>
                      <a:lnTo>
                        <a:pt x="497202" y="252194"/>
                      </a:lnTo>
                      <a:lnTo>
                        <a:pt x="541352" y="206504"/>
                      </a:lnTo>
                      <a:lnTo>
                        <a:pt x="588839" y="199702"/>
                      </a:lnTo>
                      <a:lnTo>
                        <a:pt x="554956" y="154012"/>
                      </a:lnTo>
                      <a:lnTo>
                        <a:pt x="539683" y="147210"/>
                      </a:lnTo>
                      <a:lnTo>
                        <a:pt x="531213" y="150547"/>
                      </a:lnTo>
                      <a:lnTo>
                        <a:pt x="517608" y="138739"/>
                      </a:lnTo>
                      <a:lnTo>
                        <a:pt x="514143" y="126931"/>
                      </a:lnTo>
                      <a:lnTo>
                        <a:pt x="514143" y="113327"/>
                      </a:lnTo>
                      <a:lnTo>
                        <a:pt x="502336" y="109990"/>
                      </a:lnTo>
                      <a:lnTo>
                        <a:pt x="481929" y="109990"/>
                      </a:lnTo>
                      <a:lnTo>
                        <a:pt x="468325" y="106653"/>
                      </a:lnTo>
                      <a:lnTo>
                        <a:pt x="453052" y="99851"/>
                      </a:lnTo>
                      <a:lnTo>
                        <a:pt x="441244" y="98183"/>
                      </a:lnTo>
                      <a:lnTo>
                        <a:pt x="441244" y="108322"/>
                      </a:lnTo>
                      <a:lnTo>
                        <a:pt x="446249" y="116792"/>
                      </a:lnTo>
                      <a:lnTo>
                        <a:pt x="427640" y="130268"/>
                      </a:lnTo>
                      <a:lnTo>
                        <a:pt x="415704" y="125263"/>
                      </a:lnTo>
                      <a:lnTo>
                        <a:pt x="400431" y="109990"/>
                      </a:lnTo>
                      <a:lnTo>
                        <a:pt x="383490" y="96514"/>
                      </a:lnTo>
                      <a:lnTo>
                        <a:pt x="388623" y="89712"/>
                      </a:lnTo>
                      <a:lnTo>
                        <a:pt x="390292" y="79573"/>
                      </a:lnTo>
                      <a:lnTo>
                        <a:pt x="390292" y="72771"/>
                      </a:lnTo>
                      <a:lnTo>
                        <a:pt x="388623" y="71102"/>
                      </a:lnTo>
                      <a:lnTo>
                        <a:pt x="369885" y="69434"/>
                      </a:lnTo>
                      <a:lnTo>
                        <a:pt x="354612" y="49027"/>
                      </a:lnTo>
                      <a:lnTo>
                        <a:pt x="337671" y="45690"/>
                      </a:lnTo>
                      <a:lnTo>
                        <a:pt x="320730" y="42353"/>
                      </a:lnTo>
                      <a:lnTo>
                        <a:pt x="308922" y="44022"/>
                      </a:lnTo>
                      <a:lnTo>
                        <a:pt x="298655" y="28749"/>
                      </a:lnTo>
                      <a:lnTo>
                        <a:pt x="283382" y="20278"/>
                      </a:lnTo>
                      <a:lnTo>
                        <a:pt x="273243" y="28749"/>
                      </a:lnTo>
                      <a:lnTo>
                        <a:pt x="261307" y="45690"/>
                      </a:lnTo>
                      <a:lnTo>
                        <a:pt x="249499" y="38888"/>
                      </a:lnTo>
                      <a:lnTo>
                        <a:pt x="249499" y="37219"/>
                      </a:lnTo>
                      <a:lnTo>
                        <a:pt x="239232" y="38888"/>
                      </a:lnTo>
                      <a:lnTo>
                        <a:pt x="229093" y="23743"/>
                      </a:lnTo>
                      <a:lnTo>
                        <a:pt x="217285" y="3337"/>
                      </a:lnTo>
                      <a:lnTo>
                        <a:pt x="202012" y="0"/>
                      </a:lnTo>
                      <a:lnTo>
                        <a:pt x="200215" y="16941"/>
                      </a:lnTo>
                      <a:lnTo>
                        <a:pt x="195210" y="35551"/>
                      </a:lnTo>
                      <a:lnTo>
                        <a:pt x="176472" y="42353"/>
                      </a:lnTo>
                      <a:lnTo>
                        <a:pt x="151060" y="50824"/>
                      </a:lnTo>
                      <a:lnTo>
                        <a:pt x="134119" y="57498"/>
                      </a:lnTo>
                      <a:lnTo>
                        <a:pt x="122183" y="76107"/>
                      </a:lnTo>
                      <a:lnTo>
                        <a:pt x="95102" y="88043"/>
                      </a:lnTo>
                      <a:lnTo>
                        <a:pt x="78033" y="93049"/>
                      </a:lnTo>
                      <a:lnTo>
                        <a:pt x="66225" y="96514"/>
                      </a:lnTo>
                      <a:lnTo>
                        <a:pt x="52621" y="99851"/>
                      </a:lnTo>
                      <a:lnTo>
                        <a:pt x="40813" y="106653"/>
                      </a:lnTo>
                      <a:lnTo>
                        <a:pt x="35679" y="116792"/>
                      </a:lnTo>
                      <a:lnTo>
                        <a:pt x="32214" y="128600"/>
                      </a:lnTo>
                      <a:lnTo>
                        <a:pt x="27209" y="128600"/>
                      </a:lnTo>
                      <a:lnTo>
                        <a:pt x="22075" y="120129"/>
                      </a:lnTo>
                      <a:lnTo>
                        <a:pt x="3465" y="10485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E113D777-75FA-2E2B-B4A1-309C4B932F90}"/>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457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457"/>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234ECE77-4AB3-385B-8321-5015DB2AE6CE}"/>
                    </a:ext>
                  </a:extLst>
                </p:cNvPr>
                <p:cNvSpPr/>
                <p:nvPr/>
              </p:nvSpPr>
              <p:spPr>
                <a:xfrm>
                  <a:off x="6232884" y="4454854"/>
                  <a:ext cx="499383" cy="260922"/>
                </a:xfrm>
                <a:custGeom>
                  <a:avLst/>
                  <a:gdLst>
                    <a:gd name="connsiteX0" fmla="*/ 0 w 499383"/>
                    <a:gd name="connsiteY0" fmla="*/ 137071 h 260922"/>
                    <a:gd name="connsiteX1" fmla="*/ 1669 w 499383"/>
                    <a:gd name="connsiteY1" fmla="*/ 160558 h 260922"/>
                    <a:gd name="connsiteX2" fmla="*/ 11679 w 499383"/>
                    <a:gd name="connsiteY2" fmla="*/ 195595 h 260922"/>
                    <a:gd name="connsiteX3" fmla="*/ 23487 w 499383"/>
                    <a:gd name="connsiteY3" fmla="*/ 215745 h 260922"/>
                    <a:gd name="connsiteX4" fmla="*/ 25155 w 499383"/>
                    <a:gd name="connsiteY4" fmla="*/ 219082 h 260922"/>
                    <a:gd name="connsiteX5" fmla="*/ 35294 w 499383"/>
                    <a:gd name="connsiteY5" fmla="*/ 224087 h 260922"/>
                    <a:gd name="connsiteX6" fmla="*/ 46974 w 499383"/>
                    <a:gd name="connsiteY6" fmla="*/ 230761 h 260922"/>
                    <a:gd name="connsiteX7" fmla="*/ 78931 w 499383"/>
                    <a:gd name="connsiteY7" fmla="*/ 254120 h 260922"/>
                    <a:gd name="connsiteX8" fmla="*/ 90739 w 499383"/>
                    <a:gd name="connsiteY8" fmla="*/ 260922 h 260922"/>
                    <a:gd name="connsiteX9" fmla="*/ 107552 w 499383"/>
                    <a:gd name="connsiteY9" fmla="*/ 259254 h 260922"/>
                    <a:gd name="connsiteX10" fmla="*/ 124365 w 499383"/>
                    <a:gd name="connsiteY10" fmla="*/ 257585 h 260922"/>
                    <a:gd name="connsiteX11" fmla="*/ 136172 w 499383"/>
                    <a:gd name="connsiteY11" fmla="*/ 255788 h 260922"/>
                    <a:gd name="connsiteX12" fmla="*/ 146183 w 499383"/>
                    <a:gd name="connsiteY12" fmla="*/ 255788 h 260922"/>
                    <a:gd name="connsiteX13" fmla="*/ 156322 w 499383"/>
                    <a:gd name="connsiteY13" fmla="*/ 254120 h 260922"/>
                    <a:gd name="connsiteX14" fmla="*/ 162996 w 499383"/>
                    <a:gd name="connsiteY14" fmla="*/ 242441 h 260922"/>
                    <a:gd name="connsiteX15" fmla="*/ 166461 w 499383"/>
                    <a:gd name="connsiteY15" fmla="*/ 240772 h 260922"/>
                    <a:gd name="connsiteX16" fmla="*/ 178141 w 499383"/>
                    <a:gd name="connsiteY16" fmla="*/ 222419 h 260922"/>
                    <a:gd name="connsiteX17" fmla="*/ 201756 w 499383"/>
                    <a:gd name="connsiteY17" fmla="*/ 214076 h 260922"/>
                    <a:gd name="connsiteX18" fmla="*/ 228579 w 499383"/>
                    <a:gd name="connsiteY18" fmla="*/ 204066 h 260922"/>
                    <a:gd name="connsiteX19" fmla="*/ 253863 w 499383"/>
                    <a:gd name="connsiteY19" fmla="*/ 187253 h 260922"/>
                    <a:gd name="connsiteX20" fmla="*/ 284152 w 499383"/>
                    <a:gd name="connsiteY20" fmla="*/ 193927 h 260922"/>
                    <a:gd name="connsiteX21" fmla="*/ 304302 w 499383"/>
                    <a:gd name="connsiteY21" fmla="*/ 180579 h 260922"/>
                    <a:gd name="connsiteX22" fmla="*/ 321115 w 499383"/>
                    <a:gd name="connsiteY22" fmla="*/ 173905 h 260922"/>
                    <a:gd name="connsiteX23" fmla="*/ 327789 w 499383"/>
                    <a:gd name="connsiteY23" fmla="*/ 153884 h 260922"/>
                    <a:gd name="connsiteX24" fmla="*/ 354741 w 499383"/>
                    <a:gd name="connsiteY24" fmla="*/ 137071 h 260922"/>
                    <a:gd name="connsiteX25" fmla="*/ 383362 w 499383"/>
                    <a:gd name="connsiteY25" fmla="*/ 137071 h 260922"/>
                    <a:gd name="connsiteX26" fmla="*/ 401843 w 499383"/>
                    <a:gd name="connsiteY26" fmla="*/ 132065 h 260922"/>
                    <a:gd name="connsiteX27" fmla="*/ 428666 w 499383"/>
                    <a:gd name="connsiteY27" fmla="*/ 135402 h 260922"/>
                    <a:gd name="connsiteX28" fmla="*/ 458956 w 499383"/>
                    <a:gd name="connsiteY28" fmla="*/ 152215 h 260922"/>
                    <a:gd name="connsiteX29" fmla="*/ 479106 w 499383"/>
                    <a:gd name="connsiteY29" fmla="*/ 145541 h 260922"/>
                    <a:gd name="connsiteX30" fmla="*/ 480902 w 499383"/>
                    <a:gd name="connsiteY30" fmla="*/ 135402 h 260922"/>
                    <a:gd name="connsiteX31" fmla="*/ 480902 w 499383"/>
                    <a:gd name="connsiteY31" fmla="*/ 122055 h 260922"/>
                    <a:gd name="connsiteX32" fmla="*/ 485908 w 499383"/>
                    <a:gd name="connsiteY32" fmla="*/ 105370 h 260922"/>
                    <a:gd name="connsiteX33" fmla="*/ 487576 w 499383"/>
                    <a:gd name="connsiteY33" fmla="*/ 90354 h 260922"/>
                    <a:gd name="connsiteX34" fmla="*/ 494250 w 499383"/>
                    <a:gd name="connsiteY34" fmla="*/ 71872 h 260922"/>
                    <a:gd name="connsiteX35" fmla="*/ 499384 w 499383"/>
                    <a:gd name="connsiteY35" fmla="*/ 55188 h 260922"/>
                    <a:gd name="connsiteX36" fmla="*/ 499384 w 499383"/>
                    <a:gd name="connsiteY36" fmla="*/ 43508 h 260922"/>
                    <a:gd name="connsiteX37" fmla="*/ 482571 w 499383"/>
                    <a:gd name="connsiteY37" fmla="*/ 40172 h 260922"/>
                    <a:gd name="connsiteX38" fmla="*/ 462292 w 499383"/>
                    <a:gd name="connsiteY38" fmla="*/ 28364 h 260922"/>
                    <a:gd name="connsiteX39" fmla="*/ 448945 w 499383"/>
                    <a:gd name="connsiteY39" fmla="*/ 15016 h 260922"/>
                    <a:gd name="connsiteX40" fmla="*/ 430335 w 499383"/>
                    <a:gd name="connsiteY40" fmla="*/ 6674 h 260922"/>
                    <a:gd name="connsiteX41" fmla="*/ 406848 w 499383"/>
                    <a:gd name="connsiteY41" fmla="*/ 6674 h 260922"/>
                    <a:gd name="connsiteX42" fmla="*/ 388367 w 499383"/>
                    <a:gd name="connsiteY42" fmla="*/ 11679 h 260922"/>
                    <a:gd name="connsiteX43" fmla="*/ 371554 w 499383"/>
                    <a:gd name="connsiteY43" fmla="*/ 20022 h 260922"/>
                    <a:gd name="connsiteX44" fmla="*/ 359746 w 499383"/>
                    <a:gd name="connsiteY44" fmla="*/ 30032 h 260922"/>
                    <a:gd name="connsiteX45" fmla="*/ 342933 w 499383"/>
                    <a:gd name="connsiteY45" fmla="*/ 20022 h 260922"/>
                    <a:gd name="connsiteX46" fmla="*/ 310976 w 499383"/>
                    <a:gd name="connsiteY46" fmla="*/ 21690 h 260922"/>
                    <a:gd name="connsiteX47" fmla="*/ 297628 w 499383"/>
                    <a:gd name="connsiteY47" fmla="*/ 38503 h 260922"/>
                    <a:gd name="connsiteX48" fmla="*/ 282484 w 499383"/>
                    <a:gd name="connsiteY48" fmla="*/ 48514 h 260922"/>
                    <a:gd name="connsiteX49" fmla="*/ 269008 w 499383"/>
                    <a:gd name="connsiteY49" fmla="*/ 45177 h 260922"/>
                    <a:gd name="connsiteX50" fmla="*/ 257200 w 499383"/>
                    <a:gd name="connsiteY50" fmla="*/ 30032 h 260922"/>
                    <a:gd name="connsiteX51" fmla="*/ 240387 w 499383"/>
                    <a:gd name="connsiteY51" fmla="*/ 13348 h 260922"/>
                    <a:gd name="connsiteX52" fmla="*/ 225243 w 499383"/>
                    <a:gd name="connsiteY52" fmla="*/ 5005 h 260922"/>
                    <a:gd name="connsiteX53" fmla="*/ 210098 w 499383"/>
                    <a:gd name="connsiteY53" fmla="*/ 13348 h 260922"/>
                    <a:gd name="connsiteX54" fmla="*/ 191617 w 499383"/>
                    <a:gd name="connsiteY54" fmla="*/ 20022 h 260922"/>
                    <a:gd name="connsiteX55" fmla="*/ 164793 w 499383"/>
                    <a:gd name="connsiteY55" fmla="*/ 8342 h 260922"/>
                    <a:gd name="connsiteX56" fmla="*/ 141178 w 499383"/>
                    <a:gd name="connsiteY56" fmla="*/ 0 h 260922"/>
                    <a:gd name="connsiteX57" fmla="*/ 94076 w 499383"/>
                    <a:gd name="connsiteY57" fmla="*/ 6674 h 260922"/>
                    <a:gd name="connsiteX58" fmla="*/ 50439 w 499383"/>
                    <a:gd name="connsiteY58" fmla="*/ 51851 h 260922"/>
                    <a:gd name="connsiteX59" fmla="*/ 21818 w 499383"/>
                    <a:gd name="connsiteY59" fmla="*/ 125391 h 260922"/>
                    <a:gd name="connsiteX60" fmla="*/ 0 w 499383"/>
                    <a:gd name="connsiteY60" fmla="*/ 137071 h 26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99383" h="260922">
                      <a:moveTo>
                        <a:pt x="0" y="137071"/>
                      </a:moveTo>
                      <a:lnTo>
                        <a:pt x="1669" y="160558"/>
                      </a:lnTo>
                      <a:lnTo>
                        <a:pt x="11679" y="195595"/>
                      </a:lnTo>
                      <a:lnTo>
                        <a:pt x="23487" y="215745"/>
                      </a:lnTo>
                      <a:lnTo>
                        <a:pt x="25155" y="219082"/>
                      </a:lnTo>
                      <a:lnTo>
                        <a:pt x="35294" y="224087"/>
                      </a:lnTo>
                      <a:lnTo>
                        <a:pt x="46974" y="230761"/>
                      </a:lnTo>
                      <a:lnTo>
                        <a:pt x="78931" y="254120"/>
                      </a:lnTo>
                      <a:lnTo>
                        <a:pt x="90739" y="260922"/>
                      </a:lnTo>
                      <a:lnTo>
                        <a:pt x="107552" y="259254"/>
                      </a:lnTo>
                      <a:lnTo>
                        <a:pt x="124365" y="257585"/>
                      </a:lnTo>
                      <a:lnTo>
                        <a:pt x="136172" y="255788"/>
                      </a:lnTo>
                      <a:lnTo>
                        <a:pt x="146183" y="255788"/>
                      </a:lnTo>
                      <a:lnTo>
                        <a:pt x="156322" y="254120"/>
                      </a:lnTo>
                      <a:lnTo>
                        <a:pt x="162996" y="242441"/>
                      </a:lnTo>
                      <a:lnTo>
                        <a:pt x="166461" y="240772"/>
                      </a:lnTo>
                      <a:lnTo>
                        <a:pt x="178141" y="222419"/>
                      </a:lnTo>
                      <a:lnTo>
                        <a:pt x="201756" y="214076"/>
                      </a:lnTo>
                      <a:lnTo>
                        <a:pt x="228579" y="204066"/>
                      </a:lnTo>
                      <a:lnTo>
                        <a:pt x="253863" y="187253"/>
                      </a:lnTo>
                      <a:lnTo>
                        <a:pt x="284152" y="193927"/>
                      </a:lnTo>
                      <a:lnTo>
                        <a:pt x="304302" y="180579"/>
                      </a:lnTo>
                      <a:lnTo>
                        <a:pt x="321115" y="173905"/>
                      </a:lnTo>
                      <a:lnTo>
                        <a:pt x="327789" y="153884"/>
                      </a:lnTo>
                      <a:lnTo>
                        <a:pt x="354741" y="137071"/>
                      </a:lnTo>
                      <a:lnTo>
                        <a:pt x="383362" y="137071"/>
                      </a:lnTo>
                      <a:lnTo>
                        <a:pt x="401843" y="132065"/>
                      </a:lnTo>
                      <a:lnTo>
                        <a:pt x="428666" y="135402"/>
                      </a:lnTo>
                      <a:lnTo>
                        <a:pt x="458956" y="152215"/>
                      </a:lnTo>
                      <a:lnTo>
                        <a:pt x="479106" y="145541"/>
                      </a:lnTo>
                      <a:lnTo>
                        <a:pt x="480902" y="135402"/>
                      </a:lnTo>
                      <a:lnTo>
                        <a:pt x="480902" y="122055"/>
                      </a:lnTo>
                      <a:lnTo>
                        <a:pt x="485908" y="105370"/>
                      </a:lnTo>
                      <a:lnTo>
                        <a:pt x="487576" y="90354"/>
                      </a:lnTo>
                      <a:lnTo>
                        <a:pt x="494250" y="71872"/>
                      </a:lnTo>
                      <a:lnTo>
                        <a:pt x="499384" y="55188"/>
                      </a:lnTo>
                      <a:lnTo>
                        <a:pt x="499384" y="43508"/>
                      </a:lnTo>
                      <a:lnTo>
                        <a:pt x="482571" y="40172"/>
                      </a:lnTo>
                      <a:lnTo>
                        <a:pt x="462292" y="28364"/>
                      </a:lnTo>
                      <a:lnTo>
                        <a:pt x="448945" y="15016"/>
                      </a:lnTo>
                      <a:lnTo>
                        <a:pt x="430335" y="6674"/>
                      </a:lnTo>
                      <a:lnTo>
                        <a:pt x="406848" y="6674"/>
                      </a:lnTo>
                      <a:lnTo>
                        <a:pt x="388367" y="11679"/>
                      </a:lnTo>
                      <a:lnTo>
                        <a:pt x="371554" y="20022"/>
                      </a:lnTo>
                      <a:lnTo>
                        <a:pt x="359746" y="30032"/>
                      </a:lnTo>
                      <a:lnTo>
                        <a:pt x="342933" y="20022"/>
                      </a:lnTo>
                      <a:lnTo>
                        <a:pt x="310976" y="21690"/>
                      </a:lnTo>
                      <a:lnTo>
                        <a:pt x="297628" y="38503"/>
                      </a:lnTo>
                      <a:lnTo>
                        <a:pt x="282484" y="48514"/>
                      </a:lnTo>
                      <a:lnTo>
                        <a:pt x="269008" y="45177"/>
                      </a:lnTo>
                      <a:lnTo>
                        <a:pt x="257200" y="30032"/>
                      </a:lnTo>
                      <a:lnTo>
                        <a:pt x="240387" y="13348"/>
                      </a:lnTo>
                      <a:lnTo>
                        <a:pt x="225243" y="5005"/>
                      </a:lnTo>
                      <a:lnTo>
                        <a:pt x="210098" y="13348"/>
                      </a:lnTo>
                      <a:lnTo>
                        <a:pt x="191617" y="20022"/>
                      </a:lnTo>
                      <a:lnTo>
                        <a:pt x="164793" y="8342"/>
                      </a:lnTo>
                      <a:lnTo>
                        <a:pt x="141178" y="0"/>
                      </a:lnTo>
                      <a:lnTo>
                        <a:pt x="94076" y="6674"/>
                      </a:lnTo>
                      <a:lnTo>
                        <a:pt x="50439" y="51851"/>
                      </a:lnTo>
                      <a:lnTo>
                        <a:pt x="21818" y="125391"/>
                      </a:lnTo>
                      <a:lnTo>
                        <a:pt x="0" y="13707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63A790CF-528C-9C6D-7526-8186627B3C06}"/>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9FE0F184-544A-91BD-96DD-19734314ADE9}"/>
                    </a:ext>
                  </a:extLst>
                </p:cNvPr>
                <p:cNvSpPr/>
                <p:nvPr/>
              </p:nvSpPr>
              <p:spPr>
                <a:xfrm>
                  <a:off x="4995527" y="4141825"/>
                  <a:ext cx="283253" cy="268365"/>
                </a:xfrm>
                <a:custGeom>
                  <a:avLst/>
                  <a:gdLst>
                    <a:gd name="connsiteX0" fmla="*/ 207018 w 283253"/>
                    <a:gd name="connsiteY0" fmla="*/ 15145 h 268365"/>
                    <a:gd name="connsiteX1" fmla="*/ 200472 w 283253"/>
                    <a:gd name="connsiteY1" fmla="*/ 15145 h 268365"/>
                    <a:gd name="connsiteX2" fmla="*/ 193798 w 283253"/>
                    <a:gd name="connsiteY2" fmla="*/ 5005 h 268365"/>
                    <a:gd name="connsiteX3" fmla="*/ 187253 w 283253"/>
                    <a:gd name="connsiteY3" fmla="*/ 3337 h 268365"/>
                    <a:gd name="connsiteX4" fmla="*/ 170697 w 283253"/>
                    <a:gd name="connsiteY4" fmla="*/ 1669 h 268365"/>
                    <a:gd name="connsiteX5" fmla="*/ 152472 w 283253"/>
                    <a:gd name="connsiteY5" fmla="*/ 5005 h 268365"/>
                    <a:gd name="connsiteX6" fmla="*/ 127573 w 283253"/>
                    <a:gd name="connsiteY6" fmla="*/ 15145 h 268365"/>
                    <a:gd name="connsiteX7" fmla="*/ 104343 w 283253"/>
                    <a:gd name="connsiteY7" fmla="*/ 20278 h 268365"/>
                    <a:gd name="connsiteX8" fmla="*/ 96129 w 283253"/>
                    <a:gd name="connsiteY8" fmla="*/ 20278 h 268365"/>
                    <a:gd name="connsiteX9" fmla="*/ 77904 w 283253"/>
                    <a:gd name="connsiteY9" fmla="*/ 5005 h 268365"/>
                    <a:gd name="connsiteX10" fmla="*/ 71230 w 283253"/>
                    <a:gd name="connsiteY10" fmla="*/ 1669 h 268365"/>
                    <a:gd name="connsiteX11" fmla="*/ 72899 w 283253"/>
                    <a:gd name="connsiteY11" fmla="*/ 0 h 268365"/>
                    <a:gd name="connsiteX12" fmla="*/ 61348 w 283253"/>
                    <a:gd name="connsiteY12" fmla="*/ 0 h 268365"/>
                    <a:gd name="connsiteX13" fmla="*/ 44792 w 283253"/>
                    <a:gd name="connsiteY13" fmla="*/ 3337 h 268365"/>
                    <a:gd name="connsiteX14" fmla="*/ 6674 w 283253"/>
                    <a:gd name="connsiteY14" fmla="*/ 18481 h 268365"/>
                    <a:gd name="connsiteX15" fmla="*/ 5005 w 283253"/>
                    <a:gd name="connsiteY15" fmla="*/ 23615 h 268365"/>
                    <a:gd name="connsiteX16" fmla="*/ 0 w 283253"/>
                    <a:gd name="connsiteY16" fmla="*/ 50567 h 268365"/>
                    <a:gd name="connsiteX17" fmla="*/ 1668 w 283253"/>
                    <a:gd name="connsiteY17" fmla="*/ 65840 h 268365"/>
                    <a:gd name="connsiteX18" fmla="*/ 18225 w 283253"/>
                    <a:gd name="connsiteY18" fmla="*/ 75979 h 268365"/>
                    <a:gd name="connsiteX19" fmla="*/ 34781 w 283253"/>
                    <a:gd name="connsiteY19" fmla="*/ 77648 h 268365"/>
                    <a:gd name="connsiteX20" fmla="*/ 39786 w 283253"/>
                    <a:gd name="connsiteY20" fmla="*/ 94461 h 268365"/>
                    <a:gd name="connsiteX21" fmla="*/ 44792 w 283253"/>
                    <a:gd name="connsiteY21" fmla="*/ 109734 h 268365"/>
                    <a:gd name="connsiteX22" fmla="*/ 59680 w 283253"/>
                    <a:gd name="connsiteY22" fmla="*/ 118076 h 268365"/>
                    <a:gd name="connsiteX23" fmla="*/ 69562 w 283253"/>
                    <a:gd name="connsiteY23" fmla="*/ 124878 h 268365"/>
                    <a:gd name="connsiteX24" fmla="*/ 69562 w 283253"/>
                    <a:gd name="connsiteY24" fmla="*/ 126546 h 268365"/>
                    <a:gd name="connsiteX25" fmla="*/ 79573 w 283253"/>
                    <a:gd name="connsiteY25" fmla="*/ 133349 h 268365"/>
                    <a:gd name="connsiteX26" fmla="*/ 97798 w 283253"/>
                    <a:gd name="connsiteY26" fmla="*/ 145156 h 268365"/>
                    <a:gd name="connsiteX27" fmla="*/ 104343 w 283253"/>
                    <a:gd name="connsiteY27" fmla="*/ 155295 h 268365"/>
                    <a:gd name="connsiteX28" fmla="*/ 107680 w 283253"/>
                    <a:gd name="connsiteY28" fmla="*/ 167103 h 268365"/>
                    <a:gd name="connsiteX29" fmla="*/ 107680 w 283253"/>
                    <a:gd name="connsiteY29" fmla="*/ 194055 h 268365"/>
                    <a:gd name="connsiteX30" fmla="*/ 120899 w 283253"/>
                    <a:gd name="connsiteY30" fmla="*/ 202526 h 268365"/>
                    <a:gd name="connsiteX31" fmla="*/ 137456 w 283253"/>
                    <a:gd name="connsiteY31" fmla="*/ 205863 h 268365"/>
                    <a:gd name="connsiteX32" fmla="*/ 145798 w 283253"/>
                    <a:gd name="connsiteY32" fmla="*/ 194055 h 268365"/>
                    <a:gd name="connsiteX33" fmla="*/ 157349 w 283253"/>
                    <a:gd name="connsiteY33" fmla="*/ 182247 h 268365"/>
                    <a:gd name="connsiteX34" fmla="*/ 167360 w 283253"/>
                    <a:gd name="connsiteY34" fmla="*/ 185584 h 268365"/>
                    <a:gd name="connsiteX35" fmla="*/ 167360 w 283253"/>
                    <a:gd name="connsiteY35" fmla="*/ 195724 h 268365"/>
                    <a:gd name="connsiteX36" fmla="*/ 164023 w 283253"/>
                    <a:gd name="connsiteY36" fmla="*/ 212665 h 268365"/>
                    <a:gd name="connsiteX37" fmla="*/ 162354 w 283253"/>
                    <a:gd name="connsiteY37" fmla="*/ 222676 h 268365"/>
                    <a:gd name="connsiteX38" fmla="*/ 169028 w 283253"/>
                    <a:gd name="connsiteY38" fmla="*/ 227809 h 268365"/>
                    <a:gd name="connsiteX39" fmla="*/ 164023 w 283253"/>
                    <a:gd name="connsiteY39" fmla="*/ 236280 h 268365"/>
                    <a:gd name="connsiteX40" fmla="*/ 182248 w 283253"/>
                    <a:gd name="connsiteY40" fmla="*/ 249756 h 268365"/>
                    <a:gd name="connsiteX41" fmla="*/ 192130 w 283253"/>
                    <a:gd name="connsiteY41" fmla="*/ 261564 h 268365"/>
                    <a:gd name="connsiteX42" fmla="*/ 208686 w 283253"/>
                    <a:gd name="connsiteY42" fmla="*/ 268366 h 268365"/>
                    <a:gd name="connsiteX43" fmla="*/ 223702 w 283253"/>
                    <a:gd name="connsiteY43" fmla="*/ 268366 h 268365"/>
                    <a:gd name="connsiteX44" fmla="*/ 225242 w 283253"/>
                    <a:gd name="connsiteY44" fmla="*/ 242954 h 268365"/>
                    <a:gd name="connsiteX45" fmla="*/ 222034 w 283253"/>
                    <a:gd name="connsiteY45" fmla="*/ 222676 h 268365"/>
                    <a:gd name="connsiteX46" fmla="*/ 233585 w 283253"/>
                    <a:gd name="connsiteY46" fmla="*/ 202526 h 268365"/>
                    <a:gd name="connsiteX47" fmla="*/ 251810 w 283253"/>
                    <a:gd name="connsiteY47" fmla="*/ 192387 h 268365"/>
                    <a:gd name="connsiteX48" fmla="*/ 261692 w 283253"/>
                    <a:gd name="connsiteY48" fmla="*/ 192387 h 268365"/>
                    <a:gd name="connsiteX49" fmla="*/ 261692 w 283253"/>
                    <a:gd name="connsiteY49" fmla="*/ 194055 h 268365"/>
                    <a:gd name="connsiteX50" fmla="*/ 281585 w 283253"/>
                    <a:gd name="connsiteY50" fmla="*/ 168772 h 268365"/>
                    <a:gd name="connsiteX51" fmla="*/ 283254 w 283253"/>
                    <a:gd name="connsiteY51" fmla="*/ 156964 h 268365"/>
                    <a:gd name="connsiteX52" fmla="*/ 276708 w 283253"/>
                    <a:gd name="connsiteY52" fmla="*/ 140023 h 268365"/>
                    <a:gd name="connsiteX53" fmla="*/ 276708 w 283253"/>
                    <a:gd name="connsiteY53" fmla="*/ 126546 h 268365"/>
                    <a:gd name="connsiteX54" fmla="*/ 276708 w 283253"/>
                    <a:gd name="connsiteY54" fmla="*/ 124878 h 268365"/>
                    <a:gd name="connsiteX55" fmla="*/ 268366 w 283253"/>
                    <a:gd name="connsiteY55" fmla="*/ 113070 h 268365"/>
                    <a:gd name="connsiteX56" fmla="*/ 251810 w 283253"/>
                    <a:gd name="connsiteY56" fmla="*/ 109734 h 268365"/>
                    <a:gd name="connsiteX57" fmla="*/ 240259 w 283253"/>
                    <a:gd name="connsiteY57" fmla="*/ 99595 h 268365"/>
                    <a:gd name="connsiteX58" fmla="*/ 240259 w 283253"/>
                    <a:gd name="connsiteY58" fmla="*/ 82653 h 268365"/>
                    <a:gd name="connsiteX59" fmla="*/ 243467 w 283253"/>
                    <a:gd name="connsiteY59" fmla="*/ 65840 h 268365"/>
                    <a:gd name="connsiteX60" fmla="*/ 245136 w 283253"/>
                    <a:gd name="connsiteY60" fmla="*/ 50567 h 268365"/>
                    <a:gd name="connsiteX61" fmla="*/ 233585 w 283253"/>
                    <a:gd name="connsiteY61" fmla="*/ 38760 h 268365"/>
                    <a:gd name="connsiteX62" fmla="*/ 218697 w 283253"/>
                    <a:gd name="connsiteY62" fmla="*/ 35423 h 268365"/>
                    <a:gd name="connsiteX63" fmla="*/ 207018 w 283253"/>
                    <a:gd name="connsiteY63" fmla="*/ 26952 h 268365"/>
                    <a:gd name="connsiteX64" fmla="*/ 207018 w 283253"/>
                    <a:gd name="connsiteY64" fmla="*/ 15145 h 26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83253" h="268365">
                      <a:moveTo>
                        <a:pt x="207018" y="15145"/>
                      </a:moveTo>
                      <a:lnTo>
                        <a:pt x="200472" y="15145"/>
                      </a:lnTo>
                      <a:lnTo>
                        <a:pt x="193798" y="5005"/>
                      </a:lnTo>
                      <a:lnTo>
                        <a:pt x="187253" y="3337"/>
                      </a:lnTo>
                      <a:lnTo>
                        <a:pt x="170697" y="1669"/>
                      </a:lnTo>
                      <a:lnTo>
                        <a:pt x="152472" y="5005"/>
                      </a:lnTo>
                      <a:lnTo>
                        <a:pt x="127573" y="15145"/>
                      </a:lnTo>
                      <a:lnTo>
                        <a:pt x="104343" y="20278"/>
                      </a:lnTo>
                      <a:lnTo>
                        <a:pt x="96129" y="20278"/>
                      </a:lnTo>
                      <a:lnTo>
                        <a:pt x="77904" y="5005"/>
                      </a:lnTo>
                      <a:lnTo>
                        <a:pt x="71230" y="1669"/>
                      </a:lnTo>
                      <a:lnTo>
                        <a:pt x="72899" y="0"/>
                      </a:lnTo>
                      <a:lnTo>
                        <a:pt x="61348" y="0"/>
                      </a:lnTo>
                      <a:lnTo>
                        <a:pt x="44792" y="3337"/>
                      </a:lnTo>
                      <a:lnTo>
                        <a:pt x="6674" y="18481"/>
                      </a:lnTo>
                      <a:lnTo>
                        <a:pt x="5005" y="23615"/>
                      </a:lnTo>
                      <a:lnTo>
                        <a:pt x="0" y="50567"/>
                      </a:lnTo>
                      <a:lnTo>
                        <a:pt x="1668" y="65840"/>
                      </a:lnTo>
                      <a:lnTo>
                        <a:pt x="18225" y="75979"/>
                      </a:lnTo>
                      <a:lnTo>
                        <a:pt x="34781" y="77648"/>
                      </a:lnTo>
                      <a:lnTo>
                        <a:pt x="39786" y="94461"/>
                      </a:lnTo>
                      <a:lnTo>
                        <a:pt x="44792" y="109734"/>
                      </a:lnTo>
                      <a:lnTo>
                        <a:pt x="59680" y="118076"/>
                      </a:lnTo>
                      <a:lnTo>
                        <a:pt x="69562" y="124878"/>
                      </a:lnTo>
                      <a:lnTo>
                        <a:pt x="69562" y="126546"/>
                      </a:lnTo>
                      <a:lnTo>
                        <a:pt x="79573" y="133349"/>
                      </a:lnTo>
                      <a:lnTo>
                        <a:pt x="97798" y="145156"/>
                      </a:lnTo>
                      <a:lnTo>
                        <a:pt x="104343" y="155295"/>
                      </a:lnTo>
                      <a:lnTo>
                        <a:pt x="107680" y="167103"/>
                      </a:lnTo>
                      <a:lnTo>
                        <a:pt x="107680" y="194055"/>
                      </a:lnTo>
                      <a:lnTo>
                        <a:pt x="120899" y="202526"/>
                      </a:lnTo>
                      <a:lnTo>
                        <a:pt x="137456" y="205863"/>
                      </a:lnTo>
                      <a:lnTo>
                        <a:pt x="145798" y="194055"/>
                      </a:lnTo>
                      <a:lnTo>
                        <a:pt x="157349" y="182247"/>
                      </a:lnTo>
                      <a:lnTo>
                        <a:pt x="167360" y="185584"/>
                      </a:lnTo>
                      <a:lnTo>
                        <a:pt x="167360" y="195724"/>
                      </a:lnTo>
                      <a:lnTo>
                        <a:pt x="164023" y="212665"/>
                      </a:lnTo>
                      <a:lnTo>
                        <a:pt x="162354" y="222676"/>
                      </a:lnTo>
                      <a:lnTo>
                        <a:pt x="169028" y="227809"/>
                      </a:lnTo>
                      <a:lnTo>
                        <a:pt x="164023" y="236280"/>
                      </a:lnTo>
                      <a:lnTo>
                        <a:pt x="182248" y="249756"/>
                      </a:lnTo>
                      <a:lnTo>
                        <a:pt x="192130" y="261564"/>
                      </a:lnTo>
                      <a:lnTo>
                        <a:pt x="208686" y="268366"/>
                      </a:lnTo>
                      <a:lnTo>
                        <a:pt x="223702" y="268366"/>
                      </a:lnTo>
                      <a:lnTo>
                        <a:pt x="225242" y="242954"/>
                      </a:lnTo>
                      <a:lnTo>
                        <a:pt x="222034" y="222676"/>
                      </a:lnTo>
                      <a:lnTo>
                        <a:pt x="233585" y="202526"/>
                      </a:lnTo>
                      <a:lnTo>
                        <a:pt x="251810" y="192387"/>
                      </a:lnTo>
                      <a:lnTo>
                        <a:pt x="261692" y="192387"/>
                      </a:lnTo>
                      <a:lnTo>
                        <a:pt x="261692" y="194055"/>
                      </a:lnTo>
                      <a:lnTo>
                        <a:pt x="281585" y="168772"/>
                      </a:lnTo>
                      <a:lnTo>
                        <a:pt x="283254" y="156964"/>
                      </a:lnTo>
                      <a:lnTo>
                        <a:pt x="276708" y="140023"/>
                      </a:lnTo>
                      <a:lnTo>
                        <a:pt x="276708" y="126546"/>
                      </a:lnTo>
                      <a:lnTo>
                        <a:pt x="276708" y="124878"/>
                      </a:lnTo>
                      <a:lnTo>
                        <a:pt x="268366" y="113070"/>
                      </a:lnTo>
                      <a:lnTo>
                        <a:pt x="251810" y="109734"/>
                      </a:lnTo>
                      <a:lnTo>
                        <a:pt x="240259" y="99595"/>
                      </a:lnTo>
                      <a:lnTo>
                        <a:pt x="240259" y="82653"/>
                      </a:lnTo>
                      <a:lnTo>
                        <a:pt x="243467" y="65840"/>
                      </a:lnTo>
                      <a:lnTo>
                        <a:pt x="245136" y="50567"/>
                      </a:lnTo>
                      <a:lnTo>
                        <a:pt x="233585" y="38760"/>
                      </a:lnTo>
                      <a:lnTo>
                        <a:pt x="218697" y="35423"/>
                      </a:lnTo>
                      <a:lnTo>
                        <a:pt x="207018" y="26952"/>
                      </a:lnTo>
                      <a:lnTo>
                        <a:pt x="207018" y="1514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72FD010F-78C1-FDA1-16A4-02179E2BFF29}"/>
                    </a:ext>
                  </a:extLst>
                </p:cNvPr>
                <p:cNvSpPr/>
                <p:nvPr/>
              </p:nvSpPr>
              <p:spPr>
                <a:xfrm>
                  <a:off x="8111060" y="6102012"/>
                  <a:ext cx="231146" cy="193798"/>
                </a:xfrm>
                <a:custGeom>
                  <a:avLst/>
                  <a:gdLst>
                    <a:gd name="connsiteX0" fmla="*/ 0 w 231146"/>
                    <a:gd name="connsiteY0" fmla="*/ 151958 h 193798"/>
                    <a:gd name="connsiteX1" fmla="*/ 29776 w 231146"/>
                    <a:gd name="connsiteY1" fmla="*/ 193798 h 193798"/>
                    <a:gd name="connsiteX2" fmla="*/ 99081 w 231146"/>
                    <a:gd name="connsiteY2" fmla="*/ 186868 h 193798"/>
                    <a:gd name="connsiteX3" fmla="*/ 151830 w 231146"/>
                    <a:gd name="connsiteY3" fmla="*/ 153627 h 193798"/>
                    <a:gd name="connsiteX4" fmla="*/ 163381 w 231146"/>
                    <a:gd name="connsiteY4" fmla="*/ 118718 h 193798"/>
                    <a:gd name="connsiteX5" fmla="*/ 209713 w 231146"/>
                    <a:gd name="connsiteY5" fmla="*/ 104857 h 193798"/>
                    <a:gd name="connsiteX6" fmla="*/ 181606 w 231146"/>
                    <a:gd name="connsiteY6" fmla="*/ 76878 h 193798"/>
                    <a:gd name="connsiteX7" fmla="*/ 231146 w 231146"/>
                    <a:gd name="connsiteY7" fmla="*/ 0 h 193798"/>
                    <a:gd name="connsiteX8" fmla="*/ 173392 w 231146"/>
                    <a:gd name="connsiteY8" fmla="*/ 41969 h 193798"/>
                    <a:gd name="connsiteX9" fmla="*/ 120515 w 231146"/>
                    <a:gd name="connsiteY9" fmla="*/ 69947 h 193798"/>
                    <a:gd name="connsiteX10" fmla="*/ 75979 w 231146"/>
                    <a:gd name="connsiteY10" fmla="*/ 94332 h 193798"/>
                    <a:gd name="connsiteX11" fmla="*/ 54546 w 231146"/>
                    <a:gd name="connsiteY11" fmla="*/ 125777 h 193798"/>
                    <a:gd name="connsiteX12" fmla="*/ 0 w 231146"/>
                    <a:gd name="connsiteY12" fmla="*/ 151958 h 19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1146" h="193798">
                      <a:moveTo>
                        <a:pt x="0" y="151958"/>
                      </a:moveTo>
                      <a:lnTo>
                        <a:pt x="29776" y="193798"/>
                      </a:lnTo>
                      <a:lnTo>
                        <a:pt x="99081" y="186868"/>
                      </a:lnTo>
                      <a:lnTo>
                        <a:pt x="151830" y="153627"/>
                      </a:lnTo>
                      <a:lnTo>
                        <a:pt x="163381" y="118718"/>
                      </a:lnTo>
                      <a:lnTo>
                        <a:pt x="209713" y="104857"/>
                      </a:lnTo>
                      <a:lnTo>
                        <a:pt x="181606" y="76878"/>
                      </a:lnTo>
                      <a:lnTo>
                        <a:pt x="231146" y="0"/>
                      </a:lnTo>
                      <a:lnTo>
                        <a:pt x="173392" y="41969"/>
                      </a:lnTo>
                      <a:lnTo>
                        <a:pt x="120515" y="69947"/>
                      </a:lnTo>
                      <a:lnTo>
                        <a:pt x="75979" y="94332"/>
                      </a:lnTo>
                      <a:lnTo>
                        <a:pt x="54546" y="125777"/>
                      </a:lnTo>
                      <a:lnTo>
                        <a:pt x="0" y="15195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78" name="Freeform: Shape 77">
                  <a:extLst>
                    <a:ext uri="{FF2B5EF4-FFF2-40B4-BE49-F238E27FC236}">
                      <a16:creationId xmlns:a16="http://schemas.microsoft.com/office/drawing/2014/main" id="{AA6EB7DF-5120-8F31-C984-460BE95440FC}"/>
                    </a:ext>
                  </a:extLst>
                </p:cNvPr>
                <p:cNvSpPr/>
                <p:nvPr/>
              </p:nvSpPr>
              <p:spPr>
                <a:xfrm>
                  <a:off x="6717252" y="3880903"/>
                  <a:ext cx="1632398" cy="1058447"/>
                </a:xfrm>
                <a:custGeom>
                  <a:avLst/>
                  <a:gdLst>
                    <a:gd name="connsiteX0" fmla="*/ 1229785 w 1632398"/>
                    <a:gd name="connsiteY0" fmla="*/ 207275 h 1058447"/>
                    <a:gd name="connsiteX1" fmla="*/ 1239925 w 1632398"/>
                    <a:gd name="connsiteY1" fmla="*/ 200472 h 1058447"/>
                    <a:gd name="connsiteX2" fmla="*/ 1253529 w 1632398"/>
                    <a:gd name="connsiteY2" fmla="*/ 202141 h 1058447"/>
                    <a:gd name="connsiteX3" fmla="*/ 1265337 w 1632398"/>
                    <a:gd name="connsiteY3" fmla="*/ 195338 h 1058447"/>
                    <a:gd name="connsiteX4" fmla="*/ 1305893 w 1632398"/>
                    <a:gd name="connsiteY4" fmla="*/ 159659 h 1058447"/>
                    <a:gd name="connsiteX5" fmla="*/ 1319498 w 1632398"/>
                    <a:gd name="connsiteY5" fmla="*/ 157991 h 1058447"/>
                    <a:gd name="connsiteX6" fmla="*/ 1360054 w 1632398"/>
                    <a:gd name="connsiteY6" fmla="*/ 195338 h 1058447"/>
                    <a:gd name="connsiteX7" fmla="*/ 1382001 w 1632398"/>
                    <a:gd name="connsiteY7" fmla="*/ 208943 h 1058447"/>
                    <a:gd name="connsiteX8" fmla="*/ 1393808 w 1632398"/>
                    <a:gd name="connsiteY8" fmla="*/ 203937 h 1058447"/>
                    <a:gd name="connsiteX9" fmla="*/ 1395605 w 1632398"/>
                    <a:gd name="connsiteY9" fmla="*/ 190333 h 1058447"/>
                    <a:gd name="connsiteX10" fmla="*/ 1409081 w 1632398"/>
                    <a:gd name="connsiteY10" fmla="*/ 185199 h 1058447"/>
                    <a:gd name="connsiteX11" fmla="*/ 1420889 w 1632398"/>
                    <a:gd name="connsiteY11" fmla="*/ 193670 h 1058447"/>
                    <a:gd name="connsiteX12" fmla="*/ 1432825 w 1632398"/>
                    <a:gd name="connsiteY12" fmla="*/ 190333 h 1058447"/>
                    <a:gd name="connsiteX13" fmla="*/ 1446301 w 1632398"/>
                    <a:gd name="connsiteY13" fmla="*/ 192002 h 1058447"/>
                    <a:gd name="connsiteX14" fmla="*/ 1458108 w 1632398"/>
                    <a:gd name="connsiteY14" fmla="*/ 198804 h 1058447"/>
                    <a:gd name="connsiteX15" fmla="*/ 1471713 w 1632398"/>
                    <a:gd name="connsiteY15" fmla="*/ 193670 h 1058447"/>
                    <a:gd name="connsiteX16" fmla="*/ 1481852 w 1632398"/>
                    <a:gd name="connsiteY16" fmla="*/ 188665 h 1058447"/>
                    <a:gd name="connsiteX17" fmla="*/ 1507136 w 1632398"/>
                    <a:gd name="connsiteY17" fmla="*/ 195338 h 1058447"/>
                    <a:gd name="connsiteX18" fmla="*/ 1519071 w 1632398"/>
                    <a:gd name="connsiteY18" fmla="*/ 190333 h 1058447"/>
                    <a:gd name="connsiteX19" fmla="*/ 1544355 w 1632398"/>
                    <a:gd name="connsiteY19" fmla="*/ 200472 h 1058447"/>
                    <a:gd name="connsiteX20" fmla="*/ 1557959 w 1632398"/>
                    <a:gd name="connsiteY20" fmla="*/ 197135 h 1058447"/>
                    <a:gd name="connsiteX21" fmla="*/ 1569767 w 1632398"/>
                    <a:gd name="connsiteY21" fmla="*/ 192002 h 1058447"/>
                    <a:gd name="connsiteX22" fmla="*/ 1583371 w 1632398"/>
                    <a:gd name="connsiteY22" fmla="*/ 195338 h 1058447"/>
                    <a:gd name="connsiteX23" fmla="*/ 1574901 w 1632398"/>
                    <a:gd name="connsiteY23" fmla="*/ 205606 h 1058447"/>
                    <a:gd name="connsiteX24" fmla="*/ 1600184 w 1632398"/>
                    <a:gd name="connsiteY24" fmla="*/ 237820 h 1058447"/>
                    <a:gd name="connsiteX25" fmla="*/ 1596847 w 1632398"/>
                    <a:gd name="connsiteY25" fmla="*/ 265029 h 1058447"/>
                    <a:gd name="connsiteX26" fmla="*/ 1585040 w 1632398"/>
                    <a:gd name="connsiteY26" fmla="*/ 271831 h 1058447"/>
                    <a:gd name="connsiteX27" fmla="*/ 1573104 w 1632398"/>
                    <a:gd name="connsiteY27" fmla="*/ 280302 h 1058447"/>
                    <a:gd name="connsiteX28" fmla="*/ 1585040 w 1632398"/>
                    <a:gd name="connsiteY28" fmla="*/ 288772 h 1058447"/>
                    <a:gd name="connsiteX29" fmla="*/ 1598516 w 1632398"/>
                    <a:gd name="connsiteY29" fmla="*/ 285436 h 1058447"/>
                    <a:gd name="connsiteX30" fmla="*/ 1610323 w 1632398"/>
                    <a:gd name="connsiteY30" fmla="*/ 293906 h 1058447"/>
                    <a:gd name="connsiteX31" fmla="*/ 1598516 w 1632398"/>
                    <a:gd name="connsiteY31" fmla="*/ 302377 h 1058447"/>
                    <a:gd name="connsiteX32" fmla="*/ 1588377 w 1632398"/>
                    <a:gd name="connsiteY32" fmla="*/ 309179 h 1058447"/>
                    <a:gd name="connsiteX33" fmla="*/ 1590045 w 1632398"/>
                    <a:gd name="connsiteY33" fmla="*/ 336388 h 1058447"/>
                    <a:gd name="connsiteX34" fmla="*/ 1601981 w 1632398"/>
                    <a:gd name="connsiteY34" fmla="*/ 343190 h 1058447"/>
                    <a:gd name="connsiteX35" fmla="*/ 1610323 w 1632398"/>
                    <a:gd name="connsiteY35" fmla="*/ 353329 h 1058447"/>
                    <a:gd name="connsiteX36" fmla="*/ 1612120 w 1632398"/>
                    <a:gd name="connsiteY36" fmla="*/ 366934 h 1058447"/>
                    <a:gd name="connsiteX37" fmla="*/ 1625596 w 1632398"/>
                    <a:gd name="connsiteY37" fmla="*/ 370399 h 1058447"/>
                    <a:gd name="connsiteX38" fmla="*/ 1632398 w 1632398"/>
                    <a:gd name="connsiteY38" fmla="*/ 440089 h 1058447"/>
                    <a:gd name="connsiteX39" fmla="*/ 1622259 w 1632398"/>
                    <a:gd name="connsiteY39" fmla="*/ 448560 h 1058447"/>
                    <a:gd name="connsiteX40" fmla="*/ 1608655 w 1632398"/>
                    <a:gd name="connsiteY40" fmla="*/ 448560 h 1058447"/>
                    <a:gd name="connsiteX41" fmla="*/ 1595179 w 1632398"/>
                    <a:gd name="connsiteY41" fmla="*/ 451897 h 1058447"/>
                    <a:gd name="connsiteX42" fmla="*/ 1583371 w 1632398"/>
                    <a:gd name="connsiteY42" fmla="*/ 458699 h 1058447"/>
                    <a:gd name="connsiteX43" fmla="*/ 1569767 w 1632398"/>
                    <a:gd name="connsiteY43" fmla="*/ 457030 h 1058447"/>
                    <a:gd name="connsiteX44" fmla="*/ 1556291 w 1632398"/>
                    <a:gd name="connsiteY44" fmla="*/ 455362 h 1058447"/>
                    <a:gd name="connsiteX45" fmla="*/ 1542686 w 1632398"/>
                    <a:gd name="connsiteY45" fmla="*/ 494378 h 1058447"/>
                    <a:gd name="connsiteX46" fmla="*/ 1530879 w 1632398"/>
                    <a:gd name="connsiteY46" fmla="*/ 502849 h 1058447"/>
                    <a:gd name="connsiteX47" fmla="*/ 1520740 w 1632398"/>
                    <a:gd name="connsiteY47" fmla="*/ 513117 h 1058447"/>
                    <a:gd name="connsiteX48" fmla="*/ 1517403 w 1632398"/>
                    <a:gd name="connsiteY48" fmla="*/ 540325 h 1058447"/>
                    <a:gd name="connsiteX49" fmla="*/ 1524077 w 1632398"/>
                    <a:gd name="connsiteY49" fmla="*/ 553801 h 1058447"/>
                    <a:gd name="connsiteX50" fmla="*/ 1476718 w 1632398"/>
                    <a:gd name="connsiteY50" fmla="*/ 579342 h 1058447"/>
                    <a:gd name="connsiteX51" fmla="*/ 1463242 w 1632398"/>
                    <a:gd name="connsiteY51" fmla="*/ 589481 h 1058447"/>
                    <a:gd name="connsiteX52" fmla="*/ 1453103 w 1632398"/>
                    <a:gd name="connsiteY52" fmla="*/ 609887 h 1058447"/>
                    <a:gd name="connsiteX53" fmla="*/ 1439498 w 1632398"/>
                    <a:gd name="connsiteY53" fmla="*/ 613353 h 1058447"/>
                    <a:gd name="connsiteX54" fmla="*/ 1429360 w 1632398"/>
                    <a:gd name="connsiteY54" fmla="*/ 625160 h 1058447"/>
                    <a:gd name="connsiteX55" fmla="*/ 1414215 w 1632398"/>
                    <a:gd name="connsiteY55" fmla="*/ 637096 h 1058447"/>
                    <a:gd name="connsiteX56" fmla="*/ 1414215 w 1632398"/>
                    <a:gd name="connsiteY56" fmla="*/ 657503 h 1058447"/>
                    <a:gd name="connsiteX57" fmla="*/ 1390472 w 1632398"/>
                    <a:gd name="connsiteY57" fmla="*/ 652369 h 1058447"/>
                    <a:gd name="connsiteX58" fmla="*/ 1360054 w 1632398"/>
                    <a:gd name="connsiteY58" fmla="*/ 682915 h 1058447"/>
                    <a:gd name="connsiteX59" fmla="*/ 1356717 w 1632398"/>
                    <a:gd name="connsiteY59" fmla="*/ 691514 h 1058447"/>
                    <a:gd name="connsiteX60" fmla="*/ 1351584 w 1632398"/>
                    <a:gd name="connsiteY60" fmla="*/ 682915 h 1058447"/>
                    <a:gd name="connsiteX61" fmla="*/ 1336311 w 1632398"/>
                    <a:gd name="connsiteY61" fmla="*/ 694851 h 1058447"/>
                    <a:gd name="connsiteX62" fmla="*/ 1322834 w 1632398"/>
                    <a:gd name="connsiteY62" fmla="*/ 699984 h 1058447"/>
                    <a:gd name="connsiteX63" fmla="*/ 1314364 w 1632398"/>
                    <a:gd name="connsiteY63" fmla="*/ 713589 h 1058447"/>
                    <a:gd name="connsiteX64" fmla="*/ 1304225 w 1632398"/>
                    <a:gd name="connsiteY64" fmla="*/ 733995 h 1058447"/>
                    <a:gd name="connsiteX65" fmla="*/ 1299091 w 1632398"/>
                    <a:gd name="connsiteY65" fmla="*/ 735664 h 1058447"/>
                    <a:gd name="connsiteX66" fmla="*/ 1294086 w 1632398"/>
                    <a:gd name="connsiteY66" fmla="*/ 757739 h 1058447"/>
                    <a:gd name="connsiteX67" fmla="*/ 1287283 w 1632398"/>
                    <a:gd name="connsiteY67" fmla="*/ 779814 h 1058447"/>
                    <a:gd name="connsiteX68" fmla="*/ 1275476 w 1632398"/>
                    <a:gd name="connsiteY68" fmla="*/ 788285 h 1058447"/>
                    <a:gd name="connsiteX69" fmla="*/ 1277144 w 1632398"/>
                    <a:gd name="connsiteY69" fmla="*/ 779814 h 1058447"/>
                    <a:gd name="connsiteX70" fmla="*/ 1287283 w 1632398"/>
                    <a:gd name="connsiteY70" fmla="*/ 769675 h 1058447"/>
                    <a:gd name="connsiteX71" fmla="*/ 1292417 w 1632398"/>
                    <a:gd name="connsiteY71" fmla="*/ 759407 h 1058447"/>
                    <a:gd name="connsiteX72" fmla="*/ 1285615 w 1632398"/>
                    <a:gd name="connsiteY72" fmla="*/ 747471 h 1058447"/>
                    <a:gd name="connsiteX73" fmla="*/ 1277144 w 1632398"/>
                    <a:gd name="connsiteY73" fmla="*/ 737332 h 1058447"/>
                    <a:gd name="connsiteX74" fmla="*/ 1268673 w 1632398"/>
                    <a:gd name="connsiteY74" fmla="*/ 739001 h 1058447"/>
                    <a:gd name="connsiteX75" fmla="*/ 1270342 w 1632398"/>
                    <a:gd name="connsiteY75" fmla="*/ 749268 h 1058447"/>
                    <a:gd name="connsiteX76" fmla="*/ 1268673 w 1632398"/>
                    <a:gd name="connsiteY76" fmla="*/ 766210 h 1058447"/>
                    <a:gd name="connsiteX77" fmla="*/ 1261871 w 1632398"/>
                    <a:gd name="connsiteY77" fmla="*/ 778145 h 1058447"/>
                    <a:gd name="connsiteX78" fmla="*/ 1256866 w 1632398"/>
                    <a:gd name="connsiteY78" fmla="*/ 788285 h 1058447"/>
                    <a:gd name="connsiteX79" fmla="*/ 1268673 w 1632398"/>
                    <a:gd name="connsiteY79" fmla="*/ 812028 h 1058447"/>
                    <a:gd name="connsiteX80" fmla="*/ 1272139 w 1632398"/>
                    <a:gd name="connsiteY80" fmla="*/ 827429 h 1058447"/>
                    <a:gd name="connsiteX81" fmla="*/ 1263668 w 1632398"/>
                    <a:gd name="connsiteY81" fmla="*/ 830766 h 1058447"/>
                    <a:gd name="connsiteX82" fmla="*/ 1263668 w 1632398"/>
                    <a:gd name="connsiteY82" fmla="*/ 823964 h 1058447"/>
                    <a:gd name="connsiteX83" fmla="*/ 1246727 w 1632398"/>
                    <a:gd name="connsiteY83" fmla="*/ 807023 h 1058447"/>
                    <a:gd name="connsiteX84" fmla="*/ 1246727 w 1632398"/>
                    <a:gd name="connsiteY84" fmla="*/ 800220 h 1058447"/>
                    <a:gd name="connsiteX85" fmla="*/ 1241593 w 1632398"/>
                    <a:gd name="connsiteY85" fmla="*/ 793418 h 1058447"/>
                    <a:gd name="connsiteX86" fmla="*/ 1233123 w 1632398"/>
                    <a:gd name="connsiteY86" fmla="*/ 805354 h 1058447"/>
                    <a:gd name="connsiteX87" fmla="*/ 1228117 w 1632398"/>
                    <a:gd name="connsiteY87" fmla="*/ 818830 h 1058447"/>
                    <a:gd name="connsiteX88" fmla="*/ 1224780 w 1632398"/>
                    <a:gd name="connsiteY88" fmla="*/ 817162 h 1058447"/>
                    <a:gd name="connsiteX89" fmla="*/ 1226449 w 1632398"/>
                    <a:gd name="connsiteY89" fmla="*/ 805354 h 1058447"/>
                    <a:gd name="connsiteX90" fmla="*/ 1219646 w 1632398"/>
                    <a:gd name="connsiteY90" fmla="*/ 800220 h 1058447"/>
                    <a:gd name="connsiteX91" fmla="*/ 1207839 w 1632398"/>
                    <a:gd name="connsiteY91" fmla="*/ 805354 h 1058447"/>
                    <a:gd name="connsiteX92" fmla="*/ 1197700 w 1632398"/>
                    <a:gd name="connsiteY92" fmla="*/ 807023 h 1058447"/>
                    <a:gd name="connsiteX93" fmla="*/ 1194235 w 1632398"/>
                    <a:gd name="connsiteY93" fmla="*/ 803557 h 1058447"/>
                    <a:gd name="connsiteX94" fmla="*/ 1189229 w 1632398"/>
                    <a:gd name="connsiteY94" fmla="*/ 788285 h 1058447"/>
                    <a:gd name="connsiteX95" fmla="*/ 1180758 w 1632398"/>
                    <a:gd name="connsiteY95" fmla="*/ 781482 h 1058447"/>
                    <a:gd name="connsiteX96" fmla="*/ 1184095 w 1632398"/>
                    <a:gd name="connsiteY96" fmla="*/ 807023 h 1058447"/>
                    <a:gd name="connsiteX97" fmla="*/ 1180758 w 1632398"/>
                    <a:gd name="connsiteY97" fmla="*/ 810360 h 1058447"/>
                    <a:gd name="connsiteX98" fmla="*/ 1172288 w 1632398"/>
                    <a:gd name="connsiteY98" fmla="*/ 812028 h 1058447"/>
                    <a:gd name="connsiteX99" fmla="*/ 1152009 w 1632398"/>
                    <a:gd name="connsiteY99" fmla="*/ 807023 h 1058447"/>
                    <a:gd name="connsiteX100" fmla="*/ 1146876 w 1632398"/>
                    <a:gd name="connsiteY100" fmla="*/ 810360 h 1058447"/>
                    <a:gd name="connsiteX101" fmla="*/ 1157015 w 1632398"/>
                    <a:gd name="connsiteY101" fmla="*/ 813825 h 1058447"/>
                    <a:gd name="connsiteX102" fmla="*/ 1167154 w 1632398"/>
                    <a:gd name="connsiteY102" fmla="*/ 822295 h 1058447"/>
                    <a:gd name="connsiteX103" fmla="*/ 1175625 w 1632398"/>
                    <a:gd name="connsiteY103" fmla="*/ 817162 h 1058447"/>
                    <a:gd name="connsiteX104" fmla="*/ 1180758 w 1632398"/>
                    <a:gd name="connsiteY104" fmla="*/ 818830 h 1058447"/>
                    <a:gd name="connsiteX105" fmla="*/ 1187560 w 1632398"/>
                    <a:gd name="connsiteY105" fmla="*/ 827429 h 1058447"/>
                    <a:gd name="connsiteX106" fmla="*/ 1190897 w 1632398"/>
                    <a:gd name="connsiteY106" fmla="*/ 837568 h 1058447"/>
                    <a:gd name="connsiteX107" fmla="*/ 1201037 w 1632398"/>
                    <a:gd name="connsiteY107" fmla="*/ 842702 h 1058447"/>
                    <a:gd name="connsiteX108" fmla="*/ 1202705 w 1632398"/>
                    <a:gd name="connsiteY108" fmla="*/ 837568 h 1058447"/>
                    <a:gd name="connsiteX109" fmla="*/ 1201037 w 1632398"/>
                    <a:gd name="connsiteY109" fmla="*/ 825633 h 1058447"/>
                    <a:gd name="connsiteX110" fmla="*/ 1209507 w 1632398"/>
                    <a:gd name="connsiteY110" fmla="*/ 827429 h 1058447"/>
                    <a:gd name="connsiteX111" fmla="*/ 1217978 w 1632398"/>
                    <a:gd name="connsiteY111" fmla="*/ 823964 h 1058447"/>
                    <a:gd name="connsiteX112" fmla="*/ 1228117 w 1632398"/>
                    <a:gd name="connsiteY112" fmla="*/ 829098 h 1058447"/>
                    <a:gd name="connsiteX113" fmla="*/ 1236588 w 1632398"/>
                    <a:gd name="connsiteY113" fmla="*/ 823964 h 1058447"/>
                    <a:gd name="connsiteX114" fmla="*/ 1236588 w 1632398"/>
                    <a:gd name="connsiteY114" fmla="*/ 847708 h 1058447"/>
                    <a:gd name="connsiteX115" fmla="*/ 1239925 w 1632398"/>
                    <a:gd name="connsiteY115" fmla="*/ 851173 h 1058447"/>
                    <a:gd name="connsiteX116" fmla="*/ 1250064 w 1632398"/>
                    <a:gd name="connsiteY116" fmla="*/ 842702 h 1058447"/>
                    <a:gd name="connsiteX117" fmla="*/ 1255198 w 1632398"/>
                    <a:gd name="connsiteY117" fmla="*/ 842702 h 1058447"/>
                    <a:gd name="connsiteX118" fmla="*/ 1256866 w 1632398"/>
                    <a:gd name="connsiteY118" fmla="*/ 859643 h 1058447"/>
                    <a:gd name="connsiteX119" fmla="*/ 1268673 w 1632398"/>
                    <a:gd name="connsiteY119" fmla="*/ 852841 h 1058447"/>
                    <a:gd name="connsiteX120" fmla="*/ 1277144 w 1632398"/>
                    <a:gd name="connsiteY120" fmla="*/ 851173 h 1058447"/>
                    <a:gd name="connsiteX121" fmla="*/ 1292417 w 1632398"/>
                    <a:gd name="connsiteY121" fmla="*/ 861312 h 1058447"/>
                    <a:gd name="connsiteX122" fmla="*/ 1299091 w 1632398"/>
                    <a:gd name="connsiteY122" fmla="*/ 881718 h 1058447"/>
                    <a:gd name="connsiteX123" fmla="*/ 1307561 w 1632398"/>
                    <a:gd name="connsiteY123" fmla="*/ 895323 h 1058447"/>
                    <a:gd name="connsiteX124" fmla="*/ 1311027 w 1632398"/>
                    <a:gd name="connsiteY124" fmla="*/ 886852 h 1058447"/>
                    <a:gd name="connsiteX125" fmla="*/ 1336311 w 1632398"/>
                    <a:gd name="connsiteY125" fmla="*/ 886852 h 1058447"/>
                    <a:gd name="connsiteX126" fmla="*/ 1343113 w 1632398"/>
                    <a:gd name="connsiteY126" fmla="*/ 886852 h 1058447"/>
                    <a:gd name="connsiteX127" fmla="*/ 1343113 w 1632398"/>
                    <a:gd name="connsiteY127" fmla="*/ 874916 h 1058447"/>
                    <a:gd name="connsiteX128" fmla="*/ 1366856 w 1632398"/>
                    <a:gd name="connsiteY128" fmla="*/ 883387 h 1058447"/>
                    <a:gd name="connsiteX129" fmla="*/ 1378664 w 1632398"/>
                    <a:gd name="connsiteY129" fmla="*/ 854510 h 1058447"/>
                    <a:gd name="connsiteX130" fmla="*/ 1387134 w 1632398"/>
                    <a:gd name="connsiteY130" fmla="*/ 851173 h 1058447"/>
                    <a:gd name="connsiteX131" fmla="*/ 1392140 w 1632398"/>
                    <a:gd name="connsiteY131" fmla="*/ 859643 h 1058447"/>
                    <a:gd name="connsiteX132" fmla="*/ 1404076 w 1632398"/>
                    <a:gd name="connsiteY132" fmla="*/ 847708 h 1058447"/>
                    <a:gd name="connsiteX133" fmla="*/ 1424354 w 1632398"/>
                    <a:gd name="connsiteY133" fmla="*/ 835900 h 1058447"/>
                    <a:gd name="connsiteX134" fmla="*/ 1446301 w 1632398"/>
                    <a:gd name="connsiteY134" fmla="*/ 832435 h 1058447"/>
                    <a:gd name="connsiteX135" fmla="*/ 1447969 w 1632398"/>
                    <a:gd name="connsiteY135" fmla="*/ 847708 h 1058447"/>
                    <a:gd name="connsiteX136" fmla="*/ 1441167 w 1632398"/>
                    <a:gd name="connsiteY136" fmla="*/ 856306 h 1058447"/>
                    <a:gd name="connsiteX137" fmla="*/ 1442964 w 1632398"/>
                    <a:gd name="connsiteY137" fmla="*/ 868114 h 1058447"/>
                    <a:gd name="connsiteX138" fmla="*/ 1447969 w 1632398"/>
                    <a:gd name="connsiteY138" fmla="*/ 880050 h 1058447"/>
                    <a:gd name="connsiteX139" fmla="*/ 1449638 w 1632398"/>
                    <a:gd name="connsiteY139" fmla="*/ 886852 h 1058447"/>
                    <a:gd name="connsiteX140" fmla="*/ 1446301 w 1632398"/>
                    <a:gd name="connsiteY140" fmla="*/ 891986 h 1058447"/>
                    <a:gd name="connsiteX141" fmla="*/ 1419220 w 1632398"/>
                    <a:gd name="connsiteY141" fmla="*/ 898788 h 1058447"/>
                    <a:gd name="connsiteX142" fmla="*/ 1415883 w 1632398"/>
                    <a:gd name="connsiteY142" fmla="*/ 902125 h 1058447"/>
                    <a:gd name="connsiteX143" fmla="*/ 1414215 w 1632398"/>
                    <a:gd name="connsiteY143" fmla="*/ 907259 h 1058447"/>
                    <a:gd name="connsiteX144" fmla="*/ 1395605 w 1632398"/>
                    <a:gd name="connsiteY144" fmla="*/ 908927 h 1058447"/>
                    <a:gd name="connsiteX145" fmla="*/ 1380332 w 1632398"/>
                    <a:gd name="connsiteY145" fmla="*/ 907259 h 1058447"/>
                    <a:gd name="connsiteX146" fmla="*/ 1354920 w 1632398"/>
                    <a:gd name="connsiteY146" fmla="*/ 907259 h 1058447"/>
                    <a:gd name="connsiteX147" fmla="*/ 1343113 w 1632398"/>
                    <a:gd name="connsiteY147" fmla="*/ 927665 h 1058447"/>
                    <a:gd name="connsiteX148" fmla="*/ 1332974 w 1632398"/>
                    <a:gd name="connsiteY148" fmla="*/ 946275 h 1058447"/>
                    <a:gd name="connsiteX149" fmla="*/ 1322834 w 1632398"/>
                    <a:gd name="connsiteY149" fmla="*/ 966682 h 1058447"/>
                    <a:gd name="connsiteX150" fmla="*/ 1300888 w 1632398"/>
                    <a:gd name="connsiteY150" fmla="*/ 970019 h 1058447"/>
                    <a:gd name="connsiteX151" fmla="*/ 1285615 w 1632398"/>
                    <a:gd name="connsiteY151" fmla="*/ 978617 h 1058447"/>
                    <a:gd name="connsiteX152" fmla="*/ 1277144 w 1632398"/>
                    <a:gd name="connsiteY152" fmla="*/ 983623 h 1058447"/>
                    <a:gd name="connsiteX153" fmla="*/ 1288952 w 1632398"/>
                    <a:gd name="connsiteY153" fmla="*/ 987088 h 1058447"/>
                    <a:gd name="connsiteX154" fmla="*/ 1277144 w 1632398"/>
                    <a:gd name="connsiteY154" fmla="*/ 993890 h 1058447"/>
                    <a:gd name="connsiteX155" fmla="*/ 1272139 w 1632398"/>
                    <a:gd name="connsiteY155" fmla="*/ 1007495 h 1058447"/>
                    <a:gd name="connsiteX156" fmla="*/ 1272139 w 1632398"/>
                    <a:gd name="connsiteY156" fmla="*/ 1015965 h 1058447"/>
                    <a:gd name="connsiteX157" fmla="*/ 1268673 w 1632398"/>
                    <a:gd name="connsiteY157" fmla="*/ 1024436 h 1058447"/>
                    <a:gd name="connsiteX158" fmla="*/ 1256866 w 1632398"/>
                    <a:gd name="connsiteY158" fmla="*/ 1027901 h 1058447"/>
                    <a:gd name="connsiteX159" fmla="*/ 1241593 w 1632398"/>
                    <a:gd name="connsiteY159" fmla="*/ 1046511 h 1058447"/>
                    <a:gd name="connsiteX160" fmla="*/ 1211176 w 1632398"/>
                    <a:gd name="connsiteY160" fmla="*/ 1053313 h 1058447"/>
                    <a:gd name="connsiteX161" fmla="*/ 1206170 w 1632398"/>
                    <a:gd name="connsiteY161" fmla="*/ 1051645 h 1058447"/>
                    <a:gd name="connsiteX162" fmla="*/ 1180758 w 1632398"/>
                    <a:gd name="connsiteY162" fmla="*/ 1041378 h 1058447"/>
                    <a:gd name="connsiteX163" fmla="*/ 1184095 w 1632398"/>
                    <a:gd name="connsiteY163" fmla="*/ 1026105 h 1058447"/>
                    <a:gd name="connsiteX164" fmla="*/ 1179090 w 1632398"/>
                    <a:gd name="connsiteY164" fmla="*/ 1009163 h 1058447"/>
                    <a:gd name="connsiteX165" fmla="*/ 1179090 w 1632398"/>
                    <a:gd name="connsiteY165" fmla="*/ 993890 h 1058447"/>
                    <a:gd name="connsiteX166" fmla="*/ 1172288 w 1632398"/>
                    <a:gd name="connsiteY166" fmla="*/ 976821 h 1058447"/>
                    <a:gd name="connsiteX167" fmla="*/ 1158812 w 1632398"/>
                    <a:gd name="connsiteY167" fmla="*/ 959879 h 1058447"/>
                    <a:gd name="connsiteX168" fmla="*/ 1146876 w 1632398"/>
                    <a:gd name="connsiteY168" fmla="*/ 959879 h 1058447"/>
                    <a:gd name="connsiteX169" fmla="*/ 1135068 w 1632398"/>
                    <a:gd name="connsiteY169" fmla="*/ 965013 h 1058447"/>
                    <a:gd name="connsiteX170" fmla="*/ 1118127 w 1632398"/>
                    <a:gd name="connsiteY170" fmla="*/ 954746 h 1058447"/>
                    <a:gd name="connsiteX171" fmla="*/ 1096180 w 1632398"/>
                    <a:gd name="connsiteY171" fmla="*/ 947944 h 1058447"/>
                    <a:gd name="connsiteX172" fmla="*/ 1084373 w 1632398"/>
                    <a:gd name="connsiteY172" fmla="*/ 951409 h 1058447"/>
                    <a:gd name="connsiteX173" fmla="*/ 1067431 w 1632398"/>
                    <a:gd name="connsiteY173" fmla="*/ 954746 h 1058447"/>
                    <a:gd name="connsiteX174" fmla="*/ 1063966 w 1632398"/>
                    <a:gd name="connsiteY174" fmla="*/ 951409 h 1058447"/>
                    <a:gd name="connsiteX175" fmla="*/ 1067431 w 1632398"/>
                    <a:gd name="connsiteY175" fmla="*/ 937804 h 1058447"/>
                    <a:gd name="connsiteX176" fmla="*/ 1082576 w 1632398"/>
                    <a:gd name="connsiteY176" fmla="*/ 925869 h 1058447"/>
                    <a:gd name="connsiteX177" fmla="*/ 1086041 w 1632398"/>
                    <a:gd name="connsiteY177" fmla="*/ 915729 h 1058447"/>
                    <a:gd name="connsiteX178" fmla="*/ 1097849 w 1632398"/>
                    <a:gd name="connsiteY178" fmla="*/ 895323 h 1058447"/>
                    <a:gd name="connsiteX179" fmla="*/ 1111325 w 1632398"/>
                    <a:gd name="connsiteY179" fmla="*/ 880050 h 1058447"/>
                    <a:gd name="connsiteX180" fmla="*/ 1118127 w 1632398"/>
                    <a:gd name="connsiteY180" fmla="*/ 876585 h 1058447"/>
                    <a:gd name="connsiteX181" fmla="*/ 1140202 w 1632398"/>
                    <a:gd name="connsiteY181" fmla="*/ 864777 h 1058447"/>
                    <a:gd name="connsiteX182" fmla="*/ 1155347 w 1632398"/>
                    <a:gd name="connsiteY182" fmla="*/ 854510 h 1058447"/>
                    <a:gd name="connsiteX183" fmla="*/ 1160480 w 1632398"/>
                    <a:gd name="connsiteY183" fmla="*/ 847708 h 1058447"/>
                    <a:gd name="connsiteX184" fmla="*/ 1152009 w 1632398"/>
                    <a:gd name="connsiteY184" fmla="*/ 846039 h 1058447"/>
                    <a:gd name="connsiteX185" fmla="*/ 1148544 w 1632398"/>
                    <a:gd name="connsiteY185" fmla="*/ 832435 h 1058447"/>
                    <a:gd name="connsiteX186" fmla="*/ 1133400 w 1632398"/>
                    <a:gd name="connsiteY186" fmla="*/ 823964 h 1058447"/>
                    <a:gd name="connsiteX187" fmla="*/ 1128266 w 1632398"/>
                    <a:gd name="connsiteY187" fmla="*/ 837568 h 1058447"/>
                    <a:gd name="connsiteX188" fmla="*/ 1116459 w 1632398"/>
                    <a:gd name="connsiteY188" fmla="*/ 835900 h 1058447"/>
                    <a:gd name="connsiteX189" fmla="*/ 1107988 w 1632398"/>
                    <a:gd name="connsiteY189" fmla="*/ 834231 h 1058447"/>
                    <a:gd name="connsiteX190" fmla="*/ 1104651 w 1632398"/>
                    <a:gd name="connsiteY190" fmla="*/ 827429 h 1058447"/>
                    <a:gd name="connsiteX191" fmla="*/ 1097849 w 1632398"/>
                    <a:gd name="connsiteY191" fmla="*/ 832435 h 1058447"/>
                    <a:gd name="connsiteX192" fmla="*/ 1091046 w 1632398"/>
                    <a:gd name="connsiteY192" fmla="*/ 834231 h 1058447"/>
                    <a:gd name="connsiteX193" fmla="*/ 1091046 w 1632398"/>
                    <a:gd name="connsiteY193" fmla="*/ 840905 h 1058447"/>
                    <a:gd name="connsiteX194" fmla="*/ 1079239 w 1632398"/>
                    <a:gd name="connsiteY194" fmla="*/ 842702 h 1058447"/>
                    <a:gd name="connsiteX195" fmla="*/ 1050490 w 1632398"/>
                    <a:gd name="connsiteY195" fmla="*/ 857975 h 1058447"/>
                    <a:gd name="connsiteX196" fmla="*/ 1042019 w 1632398"/>
                    <a:gd name="connsiteY196" fmla="*/ 863109 h 1058447"/>
                    <a:gd name="connsiteX197" fmla="*/ 1025078 w 1632398"/>
                    <a:gd name="connsiteY197" fmla="*/ 861312 h 1058447"/>
                    <a:gd name="connsiteX198" fmla="*/ 1013270 w 1632398"/>
                    <a:gd name="connsiteY198" fmla="*/ 859643 h 1058447"/>
                    <a:gd name="connsiteX199" fmla="*/ 1006468 w 1632398"/>
                    <a:gd name="connsiteY199" fmla="*/ 854510 h 1058447"/>
                    <a:gd name="connsiteX200" fmla="*/ 999795 w 1632398"/>
                    <a:gd name="connsiteY200" fmla="*/ 851173 h 1058447"/>
                    <a:gd name="connsiteX201" fmla="*/ 987858 w 1632398"/>
                    <a:gd name="connsiteY201" fmla="*/ 851173 h 1058447"/>
                    <a:gd name="connsiteX202" fmla="*/ 969249 w 1632398"/>
                    <a:gd name="connsiteY202" fmla="*/ 857975 h 1058447"/>
                    <a:gd name="connsiteX203" fmla="*/ 964243 w 1632398"/>
                    <a:gd name="connsiteY203" fmla="*/ 851173 h 1058447"/>
                    <a:gd name="connsiteX204" fmla="*/ 982853 w 1632398"/>
                    <a:gd name="connsiteY204" fmla="*/ 829098 h 1058447"/>
                    <a:gd name="connsiteX205" fmla="*/ 979388 w 1632398"/>
                    <a:gd name="connsiteY205" fmla="*/ 823964 h 1058447"/>
                    <a:gd name="connsiteX206" fmla="*/ 952436 w 1632398"/>
                    <a:gd name="connsiteY206" fmla="*/ 827429 h 1058447"/>
                    <a:gd name="connsiteX207" fmla="*/ 940500 w 1632398"/>
                    <a:gd name="connsiteY207" fmla="*/ 825633 h 1058447"/>
                    <a:gd name="connsiteX208" fmla="*/ 954104 w 1632398"/>
                    <a:gd name="connsiteY208" fmla="*/ 815493 h 1058447"/>
                    <a:gd name="connsiteX209" fmla="*/ 979388 w 1632398"/>
                    <a:gd name="connsiteY209" fmla="*/ 813825 h 1058447"/>
                    <a:gd name="connsiteX210" fmla="*/ 997998 w 1632398"/>
                    <a:gd name="connsiteY210" fmla="*/ 812028 h 1058447"/>
                    <a:gd name="connsiteX211" fmla="*/ 994660 w 1632398"/>
                    <a:gd name="connsiteY211" fmla="*/ 803557 h 1058447"/>
                    <a:gd name="connsiteX212" fmla="*/ 984522 w 1632398"/>
                    <a:gd name="connsiteY212" fmla="*/ 805354 h 1058447"/>
                    <a:gd name="connsiteX213" fmla="*/ 969249 w 1632398"/>
                    <a:gd name="connsiteY213" fmla="*/ 791750 h 1058447"/>
                    <a:gd name="connsiteX214" fmla="*/ 957441 w 1632398"/>
                    <a:gd name="connsiteY214" fmla="*/ 778145 h 1058447"/>
                    <a:gd name="connsiteX215" fmla="*/ 955772 w 1632398"/>
                    <a:gd name="connsiteY215" fmla="*/ 789953 h 1058447"/>
                    <a:gd name="connsiteX216" fmla="*/ 943965 w 1632398"/>
                    <a:gd name="connsiteY216" fmla="*/ 800220 h 1058447"/>
                    <a:gd name="connsiteX217" fmla="*/ 928692 w 1632398"/>
                    <a:gd name="connsiteY217" fmla="*/ 808691 h 1058447"/>
                    <a:gd name="connsiteX218" fmla="*/ 928692 w 1632398"/>
                    <a:gd name="connsiteY218" fmla="*/ 791750 h 1058447"/>
                    <a:gd name="connsiteX219" fmla="*/ 920222 w 1632398"/>
                    <a:gd name="connsiteY219" fmla="*/ 801889 h 1058447"/>
                    <a:gd name="connsiteX220" fmla="*/ 903280 w 1632398"/>
                    <a:gd name="connsiteY220" fmla="*/ 817162 h 1058447"/>
                    <a:gd name="connsiteX221" fmla="*/ 889804 w 1632398"/>
                    <a:gd name="connsiteY221" fmla="*/ 822295 h 1058447"/>
                    <a:gd name="connsiteX222" fmla="*/ 876328 w 1632398"/>
                    <a:gd name="connsiteY222" fmla="*/ 829098 h 1058447"/>
                    <a:gd name="connsiteX223" fmla="*/ 866061 w 1632398"/>
                    <a:gd name="connsiteY223" fmla="*/ 837568 h 1058447"/>
                    <a:gd name="connsiteX224" fmla="*/ 854253 w 1632398"/>
                    <a:gd name="connsiteY224" fmla="*/ 842702 h 1058447"/>
                    <a:gd name="connsiteX225" fmla="*/ 857718 w 1632398"/>
                    <a:gd name="connsiteY225" fmla="*/ 857975 h 1058447"/>
                    <a:gd name="connsiteX226" fmla="*/ 849248 w 1632398"/>
                    <a:gd name="connsiteY226" fmla="*/ 878381 h 1058447"/>
                    <a:gd name="connsiteX227" fmla="*/ 842446 w 1632398"/>
                    <a:gd name="connsiteY227" fmla="*/ 891986 h 1058447"/>
                    <a:gd name="connsiteX228" fmla="*/ 835643 w 1632398"/>
                    <a:gd name="connsiteY228" fmla="*/ 891986 h 1058447"/>
                    <a:gd name="connsiteX229" fmla="*/ 827173 w 1632398"/>
                    <a:gd name="connsiteY229" fmla="*/ 880050 h 1058447"/>
                    <a:gd name="connsiteX230" fmla="*/ 820499 w 1632398"/>
                    <a:gd name="connsiteY230" fmla="*/ 878381 h 1058447"/>
                    <a:gd name="connsiteX231" fmla="*/ 812028 w 1632398"/>
                    <a:gd name="connsiteY231" fmla="*/ 880050 h 1058447"/>
                    <a:gd name="connsiteX232" fmla="*/ 803558 w 1632398"/>
                    <a:gd name="connsiteY232" fmla="*/ 874916 h 1058447"/>
                    <a:gd name="connsiteX233" fmla="*/ 810360 w 1632398"/>
                    <a:gd name="connsiteY233" fmla="*/ 885184 h 1058447"/>
                    <a:gd name="connsiteX234" fmla="*/ 828841 w 1632398"/>
                    <a:gd name="connsiteY234" fmla="*/ 895323 h 1058447"/>
                    <a:gd name="connsiteX235" fmla="*/ 837312 w 1632398"/>
                    <a:gd name="connsiteY235" fmla="*/ 914061 h 1058447"/>
                    <a:gd name="connsiteX236" fmla="*/ 830638 w 1632398"/>
                    <a:gd name="connsiteY236" fmla="*/ 934467 h 1058447"/>
                    <a:gd name="connsiteX237" fmla="*/ 823836 w 1632398"/>
                    <a:gd name="connsiteY237" fmla="*/ 946275 h 1058447"/>
                    <a:gd name="connsiteX238" fmla="*/ 812028 w 1632398"/>
                    <a:gd name="connsiteY238" fmla="*/ 947944 h 1058447"/>
                    <a:gd name="connsiteX239" fmla="*/ 800092 w 1632398"/>
                    <a:gd name="connsiteY239" fmla="*/ 951409 h 1058447"/>
                    <a:gd name="connsiteX240" fmla="*/ 798424 w 1632398"/>
                    <a:gd name="connsiteY240" fmla="*/ 961548 h 1058447"/>
                    <a:gd name="connsiteX241" fmla="*/ 788285 w 1632398"/>
                    <a:gd name="connsiteY241" fmla="*/ 968350 h 1058447"/>
                    <a:gd name="connsiteX242" fmla="*/ 789953 w 1632398"/>
                    <a:gd name="connsiteY242" fmla="*/ 981955 h 1058447"/>
                    <a:gd name="connsiteX243" fmla="*/ 779814 w 1632398"/>
                    <a:gd name="connsiteY243" fmla="*/ 978617 h 1058447"/>
                    <a:gd name="connsiteX244" fmla="*/ 774809 w 1632398"/>
                    <a:gd name="connsiteY244" fmla="*/ 963345 h 1058447"/>
                    <a:gd name="connsiteX245" fmla="*/ 771343 w 1632398"/>
                    <a:gd name="connsiteY245" fmla="*/ 956542 h 1058447"/>
                    <a:gd name="connsiteX246" fmla="*/ 778145 w 1632398"/>
                    <a:gd name="connsiteY246" fmla="*/ 990425 h 1058447"/>
                    <a:gd name="connsiteX247" fmla="*/ 781482 w 1632398"/>
                    <a:gd name="connsiteY247" fmla="*/ 1005698 h 1058447"/>
                    <a:gd name="connsiteX248" fmla="*/ 786616 w 1632398"/>
                    <a:gd name="connsiteY248" fmla="*/ 1015965 h 1058447"/>
                    <a:gd name="connsiteX249" fmla="*/ 781482 w 1632398"/>
                    <a:gd name="connsiteY249" fmla="*/ 1019302 h 1058447"/>
                    <a:gd name="connsiteX250" fmla="*/ 771343 w 1632398"/>
                    <a:gd name="connsiteY250" fmla="*/ 1015965 h 1058447"/>
                    <a:gd name="connsiteX251" fmla="*/ 756199 w 1632398"/>
                    <a:gd name="connsiteY251" fmla="*/ 1017634 h 1058447"/>
                    <a:gd name="connsiteX252" fmla="*/ 740926 w 1632398"/>
                    <a:gd name="connsiteY252" fmla="*/ 1027901 h 1058447"/>
                    <a:gd name="connsiteX253" fmla="*/ 715514 w 1632398"/>
                    <a:gd name="connsiteY253" fmla="*/ 1038040 h 1058447"/>
                    <a:gd name="connsiteX254" fmla="*/ 700369 w 1632398"/>
                    <a:gd name="connsiteY254" fmla="*/ 1054982 h 1058447"/>
                    <a:gd name="connsiteX255" fmla="*/ 680091 w 1632398"/>
                    <a:gd name="connsiteY255" fmla="*/ 1058447 h 1058447"/>
                    <a:gd name="connsiteX256" fmla="*/ 671621 w 1632398"/>
                    <a:gd name="connsiteY256" fmla="*/ 1051645 h 1058447"/>
                    <a:gd name="connsiteX257" fmla="*/ 681760 w 1632398"/>
                    <a:gd name="connsiteY257" fmla="*/ 1036372 h 1058447"/>
                    <a:gd name="connsiteX258" fmla="*/ 680091 w 1632398"/>
                    <a:gd name="connsiteY258" fmla="*/ 1022768 h 1058447"/>
                    <a:gd name="connsiteX259" fmla="*/ 681760 w 1632398"/>
                    <a:gd name="connsiteY259" fmla="*/ 1007495 h 1058447"/>
                    <a:gd name="connsiteX260" fmla="*/ 693567 w 1632398"/>
                    <a:gd name="connsiteY260" fmla="*/ 997227 h 1058447"/>
                    <a:gd name="connsiteX261" fmla="*/ 693567 w 1632398"/>
                    <a:gd name="connsiteY261" fmla="*/ 983623 h 1058447"/>
                    <a:gd name="connsiteX262" fmla="*/ 700369 w 1632398"/>
                    <a:gd name="connsiteY262" fmla="*/ 971815 h 1058447"/>
                    <a:gd name="connsiteX263" fmla="*/ 712177 w 1632398"/>
                    <a:gd name="connsiteY263" fmla="*/ 963345 h 1058447"/>
                    <a:gd name="connsiteX264" fmla="*/ 712177 w 1632398"/>
                    <a:gd name="connsiteY264" fmla="*/ 947944 h 1058447"/>
                    <a:gd name="connsiteX265" fmla="*/ 710509 w 1632398"/>
                    <a:gd name="connsiteY265" fmla="*/ 934467 h 1058447"/>
                    <a:gd name="connsiteX266" fmla="*/ 708840 w 1632398"/>
                    <a:gd name="connsiteY266" fmla="*/ 919066 h 1058447"/>
                    <a:gd name="connsiteX267" fmla="*/ 712177 w 1632398"/>
                    <a:gd name="connsiteY267" fmla="*/ 903794 h 1058447"/>
                    <a:gd name="connsiteX268" fmla="*/ 723985 w 1632398"/>
                    <a:gd name="connsiteY268" fmla="*/ 895323 h 1058447"/>
                    <a:gd name="connsiteX269" fmla="*/ 734124 w 1632398"/>
                    <a:gd name="connsiteY269" fmla="*/ 907259 h 1058447"/>
                    <a:gd name="connsiteX270" fmla="*/ 744391 w 1632398"/>
                    <a:gd name="connsiteY270" fmla="*/ 896991 h 1058447"/>
                    <a:gd name="connsiteX271" fmla="*/ 759536 w 1632398"/>
                    <a:gd name="connsiteY271" fmla="*/ 898788 h 1058447"/>
                    <a:gd name="connsiteX272" fmla="*/ 773140 w 1632398"/>
                    <a:gd name="connsiteY272" fmla="*/ 896991 h 1058447"/>
                    <a:gd name="connsiteX273" fmla="*/ 786616 w 1632398"/>
                    <a:gd name="connsiteY273" fmla="*/ 898788 h 1058447"/>
                    <a:gd name="connsiteX274" fmla="*/ 796755 w 1632398"/>
                    <a:gd name="connsiteY274" fmla="*/ 886852 h 1058447"/>
                    <a:gd name="connsiteX275" fmla="*/ 800092 w 1632398"/>
                    <a:gd name="connsiteY275" fmla="*/ 873248 h 1058447"/>
                    <a:gd name="connsiteX276" fmla="*/ 791750 w 1632398"/>
                    <a:gd name="connsiteY276" fmla="*/ 861312 h 1058447"/>
                    <a:gd name="connsiteX277" fmla="*/ 791750 w 1632398"/>
                    <a:gd name="connsiteY277" fmla="*/ 847708 h 1058447"/>
                    <a:gd name="connsiteX278" fmla="*/ 786616 w 1632398"/>
                    <a:gd name="connsiteY278" fmla="*/ 834231 h 1058447"/>
                    <a:gd name="connsiteX279" fmla="*/ 778145 w 1632398"/>
                    <a:gd name="connsiteY279" fmla="*/ 823964 h 1058447"/>
                    <a:gd name="connsiteX280" fmla="*/ 762873 w 1632398"/>
                    <a:gd name="connsiteY280" fmla="*/ 822295 h 1058447"/>
                    <a:gd name="connsiteX281" fmla="*/ 749397 w 1632398"/>
                    <a:gd name="connsiteY281" fmla="*/ 817162 h 1058447"/>
                    <a:gd name="connsiteX282" fmla="*/ 742594 w 1632398"/>
                    <a:gd name="connsiteY282" fmla="*/ 805354 h 1058447"/>
                    <a:gd name="connsiteX283" fmla="*/ 732455 w 1632398"/>
                    <a:gd name="connsiteY283" fmla="*/ 795087 h 1058447"/>
                    <a:gd name="connsiteX284" fmla="*/ 732455 w 1632398"/>
                    <a:gd name="connsiteY284" fmla="*/ 779814 h 1058447"/>
                    <a:gd name="connsiteX285" fmla="*/ 725782 w 1632398"/>
                    <a:gd name="connsiteY285" fmla="*/ 767878 h 1058447"/>
                    <a:gd name="connsiteX286" fmla="*/ 712177 w 1632398"/>
                    <a:gd name="connsiteY286" fmla="*/ 767878 h 1058447"/>
                    <a:gd name="connsiteX287" fmla="*/ 702038 w 1632398"/>
                    <a:gd name="connsiteY287" fmla="*/ 757739 h 1058447"/>
                    <a:gd name="connsiteX288" fmla="*/ 690230 w 1632398"/>
                    <a:gd name="connsiteY288" fmla="*/ 750937 h 1058447"/>
                    <a:gd name="connsiteX289" fmla="*/ 690230 w 1632398"/>
                    <a:gd name="connsiteY289" fmla="*/ 735664 h 1058447"/>
                    <a:gd name="connsiteX290" fmla="*/ 688562 w 1632398"/>
                    <a:gd name="connsiteY290" fmla="*/ 722059 h 1058447"/>
                    <a:gd name="connsiteX291" fmla="*/ 686765 w 1632398"/>
                    <a:gd name="connsiteY291" fmla="*/ 708455 h 1058447"/>
                    <a:gd name="connsiteX292" fmla="*/ 683428 w 1632398"/>
                    <a:gd name="connsiteY292" fmla="*/ 694851 h 1058447"/>
                    <a:gd name="connsiteX293" fmla="*/ 674958 w 1632398"/>
                    <a:gd name="connsiteY293" fmla="*/ 684711 h 1058447"/>
                    <a:gd name="connsiteX294" fmla="*/ 663150 w 1632398"/>
                    <a:gd name="connsiteY294" fmla="*/ 689717 h 1058447"/>
                    <a:gd name="connsiteX295" fmla="*/ 651342 w 1632398"/>
                    <a:gd name="connsiteY295" fmla="*/ 681246 h 1058447"/>
                    <a:gd name="connsiteX296" fmla="*/ 639406 w 1632398"/>
                    <a:gd name="connsiteY296" fmla="*/ 676113 h 1058447"/>
                    <a:gd name="connsiteX297" fmla="*/ 625930 w 1632398"/>
                    <a:gd name="connsiteY297" fmla="*/ 674444 h 1058447"/>
                    <a:gd name="connsiteX298" fmla="*/ 612326 w 1632398"/>
                    <a:gd name="connsiteY298" fmla="*/ 677909 h 1058447"/>
                    <a:gd name="connsiteX299" fmla="*/ 600518 w 1632398"/>
                    <a:gd name="connsiteY299" fmla="*/ 684711 h 1058447"/>
                    <a:gd name="connsiteX300" fmla="*/ 585374 w 1632398"/>
                    <a:gd name="connsiteY300" fmla="*/ 682915 h 1058447"/>
                    <a:gd name="connsiteX301" fmla="*/ 571770 w 1632398"/>
                    <a:gd name="connsiteY301" fmla="*/ 677909 h 1058447"/>
                    <a:gd name="connsiteX302" fmla="*/ 561630 w 1632398"/>
                    <a:gd name="connsiteY302" fmla="*/ 669439 h 1058447"/>
                    <a:gd name="connsiteX303" fmla="*/ 549823 w 1632398"/>
                    <a:gd name="connsiteY303" fmla="*/ 662636 h 1058447"/>
                    <a:gd name="connsiteX304" fmla="*/ 536218 w 1632398"/>
                    <a:gd name="connsiteY304" fmla="*/ 657503 h 1058447"/>
                    <a:gd name="connsiteX305" fmla="*/ 521074 w 1632398"/>
                    <a:gd name="connsiteY305" fmla="*/ 655834 h 1058447"/>
                    <a:gd name="connsiteX306" fmla="*/ 507469 w 1632398"/>
                    <a:gd name="connsiteY306" fmla="*/ 654037 h 1058447"/>
                    <a:gd name="connsiteX307" fmla="*/ 493994 w 1632398"/>
                    <a:gd name="connsiteY307" fmla="*/ 659171 h 1058447"/>
                    <a:gd name="connsiteX308" fmla="*/ 483854 w 1632398"/>
                    <a:gd name="connsiteY308" fmla="*/ 669439 h 1058447"/>
                    <a:gd name="connsiteX309" fmla="*/ 468581 w 1632398"/>
                    <a:gd name="connsiteY309" fmla="*/ 672775 h 1058447"/>
                    <a:gd name="connsiteX310" fmla="*/ 455106 w 1632398"/>
                    <a:gd name="connsiteY310" fmla="*/ 671107 h 1058447"/>
                    <a:gd name="connsiteX311" fmla="*/ 443298 w 1632398"/>
                    <a:gd name="connsiteY311" fmla="*/ 686380 h 1058447"/>
                    <a:gd name="connsiteX312" fmla="*/ 431362 w 1632398"/>
                    <a:gd name="connsiteY312" fmla="*/ 679578 h 1058447"/>
                    <a:gd name="connsiteX313" fmla="*/ 407747 w 1632398"/>
                    <a:gd name="connsiteY313" fmla="*/ 682915 h 1058447"/>
                    <a:gd name="connsiteX314" fmla="*/ 353586 w 1632398"/>
                    <a:gd name="connsiteY314" fmla="*/ 727193 h 1058447"/>
                    <a:gd name="connsiteX315" fmla="*/ 324837 w 1632398"/>
                    <a:gd name="connsiteY315" fmla="*/ 732198 h 1058447"/>
                    <a:gd name="connsiteX316" fmla="*/ 299425 w 1632398"/>
                    <a:gd name="connsiteY316" fmla="*/ 744134 h 1058447"/>
                    <a:gd name="connsiteX317" fmla="*/ 274141 w 1632398"/>
                    <a:gd name="connsiteY317" fmla="*/ 766210 h 1058447"/>
                    <a:gd name="connsiteX318" fmla="*/ 257200 w 1632398"/>
                    <a:gd name="connsiteY318" fmla="*/ 759407 h 1058447"/>
                    <a:gd name="connsiteX319" fmla="*/ 235125 w 1632398"/>
                    <a:gd name="connsiteY319" fmla="*/ 745803 h 1058447"/>
                    <a:gd name="connsiteX320" fmla="*/ 209841 w 1632398"/>
                    <a:gd name="connsiteY320" fmla="*/ 750937 h 1058447"/>
                    <a:gd name="connsiteX321" fmla="*/ 184430 w 1632398"/>
                    <a:gd name="connsiteY321" fmla="*/ 761076 h 1058447"/>
                    <a:gd name="connsiteX322" fmla="*/ 143873 w 1632398"/>
                    <a:gd name="connsiteY322" fmla="*/ 762872 h 1058447"/>
                    <a:gd name="connsiteX323" fmla="*/ 113456 w 1632398"/>
                    <a:gd name="connsiteY323" fmla="*/ 762872 h 1058447"/>
                    <a:gd name="connsiteX324" fmla="*/ 84579 w 1632398"/>
                    <a:gd name="connsiteY324" fmla="*/ 766210 h 1058447"/>
                    <a:gd name="connsiteX325" fmla="*/ 72771 w 1632398"/>
                    <a:gd name="connsiteY325" fmla="*/ 771343 h 1058447"/>
                    <a:gd name="connsiteX326" fmla="*/ 62632 w 1632398"/>
                    <a:gd name="connsiteY326" fmla="*/ 754274 h 1058447"/>
                    <a:gd name="connsiteX327" fmla="*/ 47487 w 1632398"/>
                    <a:gd name="connsiteY327" fmla="*/ 742466 h 1058447"/>
                    <a:gd name="connsiteX328" fmla="*/ 25412 w 1632398"/>
                    <a:gd name="connsiteY328" fmla="*/ 727193 h 1058447"/>
                    <a:gd name="connsiteX329" fmla="*/ 0 w 1632398"/>
                    <a:gd name="connsiteY329" fmla="*/ 718594 h 1058447"/>
                    <a:gd name="connsiteX330" fmla="*/ 1797 w 1632398"/>
                    <a:gd name="connsiteY330" fmla="*/ 708455 h 1058447"/>
                    <a:gd name="connsiteX331" fmla="*/ 1797 w 1632398"/>
                    <a:gd name="connsiteY331" fmla="*/ 694851 h 1058447"/>
                    <a:gd name="connsiteX332" fmla="*/ 6802 w 1632398"/>
                    <a:gd name="connsiteY332" fmla="*/ 677909 h 1058447"/>
                    <a:gd name="connsiteX333" fmla="*/ 8471 w 1632398"/>
                    <a:gd name="connsiteY333" fmla="*/ 662636 h 1058447"/>
                    <a:gd name="connsiteX334" fmla="*/ 15273 w 1632398"/>
                    <a:gd name="connsiteY334" fmla="*/ 643898 h 1058447"/>
                    <a:gd name="connsiteX335" fmla="*/ 20407 w 1632398"/>
                    <a:gd name="connsiteY335" fmla="*/ 626957 h 1058447"/>
                    <a:gd name="connsiteX336" fmla="*/ 20407 w 1632398"/>
                    <a:gd name="connsiteY336" fmla="*/ 615021 h 1058447"/>
                    <a:gd name="connsiteX337" fmla="*/ 27081 w 1632398"/>
                    <a:gd name="connsiteY337" fmla="*/ 616690 h 1058447"/>
                    <a:gd name="connsiteX338" fmla="*/ 44022 w 1632398"/>
                    <a:gd name="connsiteY338" fmla="*/ 611556 h 1058447"/>
                    <a:gd name="connsiteX339" fmla="*/ 39016 w 1632398"/>
                    <a:gd name="connsiteY339" fmla="*/ 591278 h 1058447"/>
                    <a:gd name="connsiteX340" fmla="*/ 39016 w 1632398"/>
                    <a:gd name="connsiteY340" fmla="*/ 565737 h 1058447"/>
                    <a:gd name="connsiteX341" fmla="*/ 60963 w 1632398"/>
                    <a:gd name="connsiteY341" fmla="*/ 499512 h 1058447"/>
                    <a:gd name="connsiteX342" fmla="*/ 81242 w 1632398"/>
                    <a:gd name="connsiteY342" fmla="*/ 467170 h 1058447"/>
                    <a:gd name="connsiteX343" fmla="*/ 109990 w 1632398"/>
                    <a:gd name="connsiteY343" fmla="*/ 441758 h 1058447"/>
                    <a:gd name="connsiteX344" fmla="*/ 135402 w 1632398"/>
                    <a:gd name="connsiteY344" fmla="*/ 412880 h 1058447"/>
                    <a:gd name="connsiteX345" fmla="*/ 140408 w 1632398"/>
                    <a:gd name="connsiteY345" fmla="*/ 390805 h 1058447"/>
                    <a:gd name="connsiteX346" fmla="*/ 128600 w 1632398"/>
                    <a:gd name="connsiteY346" fmla="*/ 366934 h 1058447"/>
                    <a:gd name="connsiteX347" fmla="*/ 128600 w 1632398"/>
                    <a:gd name="connsiteY347" fmla="*/ 348324 h 1058447"/>
                    <a:gd name="connsiteX348" fmla="*/ 109990 w 1632398"/>
                    <a:gd name="connsiteY348" fmla="*/ 333051 h 1058447"/>
                    <a:gd name="connsiteX349" fmla="*/ 104985 w 1632398"/>
                    <a:gd name="connsiteY349" fmla="*/ 327917 h 1058447"/>
                    <a:gd name="connsiteX350" fmla="*/ 101520 w 1632398"/>
                    <a:gd name="connsiteY350" fmla="*/ 319446 h 1058447"/>
                    <a:gd name="connsiteX351" fmla="*/ 91381 w 1632398"/>
                    <a:gd name="connsiteY351" fmla="*/ 300708 h 1058447"/>
                    <a:gd name="connsiteX352" fmla="*/ 88044 w 1632398"/>
                    <a:gd name="connsiteY352" fmla="*/ 287104 h 1058447"/>
                    <a:gd name="connsiteX353" fmla="*/ 88044 w 1632398"/>
                    <a:gd name="connsiteY353" fmla="*/ 285436 h 1058447"/>
                    <a:gd name="connsiteX354" fmla="*/ 106654 w 1632398"/>
                    <a:gd name="connsiteY354" fmla="*/ 266697 h 1058447"/>
                    <a:gd name="connsiteX355" fmla="*/ 118461 w 1632398"/>
                    <a:gd name="connsiteY355" fmla="*/ 263360 h 1058447"/>
                    <a:gd name="connsiteX356" fmla="*/ 131937 w 1632398"/>
                    <a:gd name="connsiteY356" fmla="*/ 263360 h 1058447"/>
                    <a:gd name="connsiteX357" fmla="*/ 142205 w 1632398"/>
                    <a:gd name="connsiteY357" fmla="*/ 256558 h 1058447"/>
                    <a:gd name="connsiteX358" fmla="*/ 154012 w 1632398"/>
                    <a:gd name="connsiteY358" fmla="*/ 249756 h 1058447"/>
                    <a:gd name="connsiteX359" fmla="*/ 162483 w 1632398"/>
                    <a:gd name="connsiteY359" fmla="*/ 239617 h 1058447"/>
                    <a:gd name="connsiteX360" fmla="*/ 164151 w 1632398"/>
                    <a:gd name="connsiteY360" fmla="*/ 227681 h 1058447"/>
                    <a:gd name="connsiteX361" fmla="*/ 175959 w 1632398"/>
                    <a:gd name="connsiteY361" fmla="*/ 220879 h 1058447"/>
                    <a:gd name="connsiteX362" fmla="*/ 187766 w 1632398"/>
                    <a:gd name="connsiteY362" fmla="*/ 217542 h 1058447"/>
                    <a:gd name="connsiteX363" fmla="*/ 199703 w 1632398"/>
                    <a:gd name="connsiteY363" fmla="*/ 210740 h 1058447"/>
                    <a:gd name="connsiteX364" fmla="*/ 211510 w 1632398"/>
                    <a:gd name="connsiteY364" fmla="*/ 210740 h 1058447"/>
                    <a:gd name="connsiteX365" fmla="*/ 223318 w 1632398"/>
                    <a:gd name="connsiteY365" fmla="*/ 205606 h 1058447"/>
                    <a:gd name="connsiteX366" fmla="*/ 235125 w 1632398"/>
                    <a:gd name="connsiteY366" fmla="*/ 202141 h 1058447"/>
                    <a:gd name="connsiteX367" fmla="*/ 247061 w 1632398"/>
                    <a:gd name="connsiteY367" fmla="*/ 205606 h 1058447"/>
                    <a:gd name="connsiteX368" fmla="*/ 260537 w 1632398"/>
                    <a:gd name="connsiteY368" fmla="*/ 202141 h 1058447"/>
                    <a:gd name="connsiteX369" fmla="*/ 274141 w 1632398"/>
                    <a:gd name="connsiteY369" fmla="*/ 202141 h 1058447"/>
                    <a:gd name="connsiteX370" fmla="*/ 285949 w 1632398"/>
                    <a:gd name="connsiteY370" fmla="*/ 197135 h 1058447"/>
                    <a:gd name="connsiteX371" fmla="*/ 299425 w 1632398"/>
                    <a:gd name="connsiteY371" fmla="*/ 200472 h 1058447"/>
                    <a:gd name="connsiteX372" fmla="*/ 309564 w 1632398"/>
                    <a:gd name="connsiteY372" fmla="*/ 207275 h 1058447"/>
                    <a:gd name="connsiteX373" fmla="*/ 323169 w 1632398"/>
                    <a:gd name="connsiteY373" fmla="*/ 207275 h 1058447"/>
                    <a:gd name="connsiteX374" fmla="*/ 334976 w 1632398"/>
                    <a:gd name="connsiteY374" fmla="*/ 208943 h 1058447"/>
                    <a:gd name="connsiteX375" fmla="*/ 348452 w 1632398"/>
                    <a:gd name="connsiteY375" fmla="*/ 208943 h 1058447"/>
                    <a:gd name="connsiteX376" fmla="*/ 360388 w 1632398"/>
                    <a:gd name="connsiteY376" fmla="*/ 203937 h 1058447"/>
                    <a:gd name="connsiteX377" fmla="*/ 372196 w 1632398"/>
                    <a:gd name="connsiteY377" fmla="*/ 208943 h 1058447"/>
                    <a:gd name="connsiteX378" fmla="*/ 384003 w 1632398"/>
                    <a:gd name="connsiteY378" fmla="*/ 208943 h 1058447"/>
                    <a:gd name="connsiteX379" fmla="*/ 395939 w 1632398"/>
                    <a:gd name="connsiteY379" fmla="*/ 214077 h 1058447"/>
                    <a:gd name="connsiteX380" fmla="*/ 400945 w 1632398"/>
                    <a:gd name="connsiteY380" fmla="*/ 226013 h 1058447"/>
                    <a:gd name="connsiteX381" fmla="*/ 412752 w 1632398"/>
                    <a:gd name="connsiteY381" fmla="*/ 232815 h 1058447"/>
                    <a:gd name="connsiteX382" fmla="*/ 424688 w 1632398"/>
                    <a:gd name="connsiteY382" fmla="*/ 227681 h 1058447"/>
                    <a:gd name="connsiteX383" fmla="*/ 438164 w 1632398"/>
                    <a:gd name="connsiteY383" fmla="*/ 226013 h 1058447"/>
                    <a:gd name="connsiteX384" fmla="*/ 441501 w 1632398"/>
                    <a:gd name="connsiteY384" fmla="*/ 237820 h 1058447"/>
                    <a:gd name="connsiteX385" fmla="*/ 453437 w 1632398"/>
                    <a:gd name="connsiteY385" fmla="*/ 244622 h 1058447"/>
                    <a:gd name="connsiteX386" fmla="*/ 461908 w 1632398"/>
                    <a:gd name="connsiteY386" fmla="*/ 234483 h 1058447"/>
                    <a:gd name="connsiteX387" fmla="*/ 472047 w 1632398"/>
                    <a:gd name="connsiteY387" fmla="*/ 227681 h 1058447"/>
                    <a:gd name="connsiteX388" fmla="*/ 485523 w 1632398"/>
                    <a:gd name="connsiteY388" fmla="*/ 226013 h 1058447"/>
                    <a:gd name="connsiteX389" fmla="*/ 492325 w 1632398"/>
                    <a:gd name="connsiteY389" fmla="*/ 214077 h 1058447"/>
                    <a:gd name="connsiteX390" fmla="*/ 504132 w 1632398"/>
                    <a:gd name="connsiteY390" fmla="*/ 220879 h 1058447"/>
                    <a:gd name="connsiteX391" fmla="*/ 515940 w 1632398"/>
                    <a:gd name="connsiteY391" fmla="*/ 220879 h 1058447"/>
                    <a:gd name="connsiteX392" fmla="*/ 527876 w 1632398"/>
                    <a:gd name="connsiteY392" fmla="*/ 215745 h 1058447"/>
                    <a:gd name="connsiteX393" fmla="*/ 536218 w 1632398"/>
                    <a:gd name="connsiteY393" fmla="*/ 226013 h 1058447"/>
                    <a:gd name="connsiteX394" fmla="*/ 549823 w 1632398"/>
                    <a:gd name="connsiteY394" fmla="*/ 229350 h 1058447"/>
                    <a:gd name="connsiteX395" fmla="*/ 554828 w 1632398"/>
                    <a:gd name="connsiteY395" fmla="*/ 219210 h 1058447"/>
                    <a:gd name="connsiteX396" fmla="*/ 570101 w 1632398"/>
                    <a:gd name="connsiteY396" fmla="*/ 197135 h 1058447"/>
                    <a:gd name="connsiteX397" fmla="*/ 581909 w 1632398"/>
                    <a:gd name="connsiteY397" fmla="*/ 202141 h 1058447"/>
                    <a:gd name="connsiteX398" fmla="*/ 592048 w 1632398"/>
                    <a:gd name="connsiteY398" fmla="*/ 207275 h 1058447"/>
                    <a:gd name="connsiteX399" fmla="*/ 600518 w 1632398"/>
                    <a:gd name="connsiteY399" fmla="*/ 219210 h 1058447"/>
                    <a:gd name="connsiteX400" fmla="*/ 610658 w 1632398"/>
                    <a:gd name="connsiteY400" fmla="*/ 224216 h 1058447"/>
                    <a:gd name="connsiteX401" fmla="*/ 620797 w 1632398"/>
                    <a:gd name="connsiteY401" fmla="*/ 215745 h 1058447"/>
                    <a:gd name="connsiteX402" fmla="*/ 632733 w 1632398"/>
                    <a:gd name="connsiteY402" fmla="*/ 214077 h 1058447"/>
                    <a:gd name="connsiteX403" fmla="*/ 656348 w 1632398"/>
                    <a:gd name="connsiteY403" fmla="*/ 202141 h 1058447"/>
                    <a:gd name="connsiteX404" fmla="*/ 669952 w 1632398"/>
                    <a:gd name="connsiteY404" fmla="*/ 200472 h 1058447"/>
                    <a:gd name="connsiteX405" fmla="*/ 681760 w 1632398"/>
                    <a:gd name="connsiteY405" fmla="*/ 203937 h 1058447"/>
                    <a:gd name="connsiteX406" fmla="*/ 691899 w 1632398"/>
                    <a:gd name="connsiteY406" fmla="*/ 210740 h 1058447"/>
                    <a:gd name="connsiteX407" fmla="*/ 703706 w 1632398"/>
                    <a:gd name="connsiteY407" fmla="*/ 205606 h 1058447"/>
                    <a:gd name="connsiteX408" fmla="*/ 707172 w 1632398"/>
                    <a:gd name="connsiteY408" fmla="*/ 193670 h 1058447"/>
                    <a:gd name="connsiteX409" fmla="*/ 700369 w 1632398"/>
                    <a:gd name="connsiteY409" fmla="*/ 181862 h 1058447"/>
                    <a:gd name="connsiteX410" fmla="*/ 698701 w 1632398"/>
                    <a:gd name="connsiteY410" fmla="*/ 169927 h 1058447"/>
                    <a:gd name="connsiteX411" fmla="*/ 698701 w 1632398"/>
                    <a:gd name="connsiteY411" fmla="*/ 156322 h 1058447"/>
                    <a:gd name="connsiteX412" fmla="*/ 695236 w 1632398"/>
                    <a:gd name="connsiteY412" fmla="*/ 142718 h 1058447"/>
                    <a:gd name="connsiteX413" fmla="*/ 698701 w 1632398"/>
                    <a:gd name="connsiteY413" fmla="*/ 132579 h 1058447"/>
                    <a:gd name="connsiteX414" fmla="*/ 705375 w 1632398"/>
                    <a:gd name="connsiteY414" fmla="*/ 120643 h 1058447"/>
                    <a:gd name="connsiteX415" fmla="*/ 712177 w 1632398"/>
                    <a:gd name="connsiteY415" fmla="*/ 110504 h 1058447"/>
                    <a:gd name="connsiteX416" fmla="*/ 717311 w 1632398"/>
                    <a:gd name="connsiteY416" fmla="*/ 98568 h 1058447"/>
                    <a:gd name="connsiteX417" fmla="*/ 729119 w 1632398"/>
                    <a:gd name="connsiteY417" fmla="*/ 90097 h 1058447"/>
                    <a:gd name="connsiteX418" fmla="*/ 740926 w 1632398"/>
                    <a:gd name="connsiteY418" fmla="*/ 86632 h 1058447"/>
                    <a:gd name="connsiteX419" fmla="*/ 749397 w 1632398"/>
                    <a:gd name="connsiteY419" fmla="*/ 78161 h 1058447"/>
                    <a:gd name="connsiteX420" fmla="*/ 762873 w 1632398"/>
                    <a:gd name="connsiteY420" fmla="*/ 78161 h 1058447"/>
                    <a:gd name="connsiteX421" fmla="*/ 774809 w 1632398"/>
                    <a:gd name="connsiteY421" fmla="*/ 74824 h 1058447"/>
                    <a:gd name="connsiteX422" fmla="*/ 779814 w 1632398"/>
                    <a:gd name="connsiteY422" fmla="*/ 73027 h 1058447"/>
                    <a:gd name="connsiteX423" fmla="*/ 779814 w 1632398"/>
                    <a:gd name="connsiteY423" fmla="*/ 71359 h 1058447"/>
                    <a:gd name="connsiteX424" fmla="*/ 789953 w 1632398"/>
                    <a:gd name="connsiteY424" fmla="*/ 76493 h 1058447"/>
                    <a:gd name="connsiteX425" fmla="*/ 803558 w 1632398"/>
                    <a:gd name="connsiteY425" fmla="*/ 78161 h 1058447"/>
                    <a:gd name="connsiteX426" fmla="*/ 812028 w 1632398"/>
                    <a:gd name="connsiteY426" fmla="*/ 68022 h 1058447"/>
                    <a:gd name="connsiteX427" fmla="*/ 817033 w 1632398"/>
                    <a:gd name="connsiteY427" fmla="*/ 57754 h 1058447"/>
                    <a:gd name="connsiteX428" fmla="*/ 817033 w 1632398"/>
                    <a:gd name="connsiteY428" fmla="*/ 44150 h 1058447"/>
                    <a:gd name="connsiteX429" fmla="*/ 827173 w 1632398"/>
                    <a:gd name="connsiteY429" fmla="*/ 34011 h 1058447"/>
                    <a:gd name="connsiteX430" fmla="*/ 852585 w 1632398"/>
                    <a:gd name="connsiteY430" fmla="*/ 32343 h 1058447"/>
                    <a:gd name="connsiteX431" fmla="*/ 866061 w 1632398"/>
                    <a:gd name="connsiteY431" fmla="*/ 28877 h 1058447"/>
                    <a:gd name="connsiteX432" fmla="*/ 876328 w 1632398"/>
                    <a:gd name="connsiteY432" fmla="*/ 22075 h 1058447"/>
                    <a:gd name="connsiteX433" fmla="*/ 888136 w 1632398"/>
                    <a:gd name="connsiteY433" fmla="*/ 15273 h 1058447"/>
                    <a:gd name="connsiteX434" fmla="*/ 899943 w 1632398"/>
                    <a:gd name="connsiteY434" fmla="*/ 15273 h 1058447"/>
                    <a:gd name="connsiteX435" fmla="*/ 913419 w 1632398"/>
                    <a:gd name="connsiteY435" fmla="*/ 11936 h 1058447"/>
                    <a:gd name="connsiteX436" fmla="*/ 921890 w 1632398"/>
                    <a:gd name="connsiteY436" fmla="*/ 5134 h 1058447"/>
                    <a:gd name="connsiteX437" fmla="*/ 933826 w 1632398"/>
                    <a:gd name="connsiteY437" fmla="*/ 0 h 1058447"/>
                    <a:gd name="connsiteX438" fmla="*/ 957441 w 1632398"/>
                    <a:gd name="connsiteY438" fmla="*/ 10268 h 1058447"/>
                    <a:gd name="connsiteX439" fmla="*/ 967580 w 1632398"/>
                    <a:gd name="connsiteY439" fmla="*/ 20407 h 1058447"/>
                    <a:gd name="connsiteX440" fmla="*/ 971045 w 1632398"/>
                    <a:gd name="connsiteY440" fmla="*/ 32343 h 1058447"/>
                    <a:gd name="connsiteX441" fmla="*/ 1004800 w 1632398"/>
                    <a:gd name="connsiteY441" fmla="*/ 52749 h 1058447"/>
                    <a:gd name="connsiteX442" fmla="*/ 1008265 w 1632398"/>
                    <a:gd name="connsiteY442" fmla="*/ 66225 h 1058447"/>
                    <a:gd name="connsiteX443" fmla="*/ 997998 w 1632398"/>
                    <a:gd name="connsiteY443" fmla="*/ 74824 h 1058447"/>
                    <a:gd name="connsiteX444" fmla="*/ 986190 w 1632398"/>
                    <a:gd name="connsiteY444" fmla="*/ 79830 h 1058447"/>
                    <a:gd name="connsiteX445" fmla="*/ 994660 w 1632398"/>
                    <a:gd name="connsiteY445" fmla="*/ 90097 h 1058447"/>
                    <a:gd name="connsiteX446" fmla="*/ 1011602 w 1632398"/>
                    <a:gd name="connsiteY446" fmla="*/ 124108 h 1058447"/>
                    <a:gd name="connsiteX447" fmla="*/ 1023410 w 1632398"/>
                    <a:gd name="connsiteY447" fmla="*/ 129113 h 1058447"/>
                    <a:gd name="connsiteX448" fmla="*/ 1062298 w 1632398"/>
                    <a:gd name="connsiteY448" fmla="*/ 129113 h 1058447"/>
                    <a:gd name="connsiteX449" fmla="*/ 1072437 w 1632398"/>
                    <a:gd name="connsiteY449" fmla="*/ 120643 h 1058447"/>
                    <a:gd name="connsiteX450" fmla="*/ 1086041 w 1632398"/>
                    <a:gd name="connsiteY450" fmla="*/ 117306 h 1058447"/>
                    <a:gd name="connsiteX451" fmla="*/ 1092715 w 1632398"/>
                    <a:gd name="connsiteY451" fmla="*/ 127445 h 1058447"/>
                    <a:gd name="connsiteX452" fmla="*/ 1104651 w 1632398"/>
                    <a:gd name="connsiteY452" fmla="*/ 134247 h 1058447"/>
                    <a:gd name="connsiteX453" fmla="*/ 1114790 w 1632398"/>
                    <a:gd name="connsiteY453" fmla="*/ 141049 h 1058447"/>
                    <a:gd name="connsiteX454" fmla="*/ 1140202 w 1632398"/>
                    <a:gd name="connsiteY454" fmla="*/ 180066 h 1058447"/>
                    <a:gd name="connsiteX455" fmla="*/ 1138405 w 1632398"/>
                    <a:gd name="connsiteY455" fmla="*/ 193670 h 1058447"/>
                    <a:gd name="connsiteX456" fmla="*/ 1146876 w 1632398"/>
                    <a:gd name="connsiteY456" fmla="*/ 203937 h 1058447"/>
                    <a:gd name="connsiteX457" fmla="*/ 1172288 w 1632398"/>
                    <a:gd name="connsiteY457" fmla="*/ 214077 h 1058447"/>
                    <a:gd name="connsiteX458" fmla="*/ 1182427 w 1632398"/>
                    <a:gd name="connsiteY458" fmla="*/ 203937 h 1058447"/>
                    <a:gd name="connsiteX459" fmla="*/ 1194235 w 1632398"/>
                    <a:gd name="connsiteY459" fmla="*/ 197135 h 1058447"/>
                    <a:gd name="connsiteX460" fmla="*/ 1206170 w 1632398"/>
                    <a:gd name="connsiteY460" fmla="*/ 197135 h 1058447"/>
                    <a:gd name="connsiteX461" fmla="*/ 1229785 w 1632398"/>
                    <a:gd name="connsiteY461" fmla="*/ 207275 h 105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Lst>
                  <a:rect l="l" t="t" r="r" b="b"/>
                  <a:pathLst>
                    <a:path w="1632398" h="1058447">
                      <a:moveTo>
                        <a:pt x="1229785" y="207275"/>
                      </a:moveTo>
                      <a:lnTo>
                        <a:pt x="1239925" y="200472"/>
                      </a:lnTo>
                      <a:lnTo>
                        <a:pt x="1253529" y="202141"/>
                      </a:lnTo>
                      <a:lnTo>
                        <a:pt x="1265337" y="195338"/>
                      </a:lnTo>
                      <a:lnTo>
                        <a:pt x="1305893" y="159659"/>
                      </a:lnTo>
                      <a:lnTo>
                        <a:pt x="1319498" y="157991"/>
                      </a:lnTo>
                      <a:lnTo>
                        <a:pt x="1360054" y="195338"/>
                      </a:lnTo>
                      <a:lnTo>
                        <a:pt x="1382001" y="208943"/>
                      </a:lnTo>
                      <a:lnTo>
                        <a:pt x="1393808" y="203937"/>
                      </a:lnTo>
                      <a:lnTo>
                        <a:pt x="1395605" y="190333"/>
                      </a:lnTo>
                      <a:lnTo>
                        <a:pt x="1409081" y="185199"/>
                      </a:lnTo>
                      <a:lnTo>
                        <a:pt x="1420889" y="193670"/>
                      </a:lnTo>
                      <a:lnTo>
                        <a:pt x="1432825" y="190333"/>
                      </a:lnTo>
                      <a:lnTo>
                        <a:pt x="1446301" y="192002"/>
                      </a:lnTo>
                      <a:lnTo>
                        <a:pt x="1458108" y="198804"/>
                      </a:lnTo>
                      <a:lnTo>
                        <a:pt x="1471713" y="193670"/>
                      </a:lnTo>
                      <a:lnTo>
                        <a:pt x="1481852" y="188665"/>
                      </a:lnTo>
                      <a:lnTo>
                        <a:pt x="1507136" y="195338"/>
                      </a:lnTo>
                      <a:lnTo>
                        <a:pt x="1519071" y="190333"/>
                      </a:lnTo>
                      <a:lnTo>
                        <a:pt x="1544355" y="200472"/>
                      </a:lnTo>
                      <a:lnTo>
                        <a:pt x="1557959" y="197135"/>
                      </a:lnTo>
                      <a:lnTo>
                        <a:pt x="1569767" y="192002"/>
                      </a:lnTo>
                      <a:lnTo>
                        <a:pt x="1583371" y="195338"/>
                      </a:lnTo>
                      <a:lnTo>
                        <a:pt x="1574901" y="205606"/>
                      </a:lnTo>
                      <a:lnTo>
                        <a:pt x="1600184" y="237820"/>
                      </a:lnTo>
                      <a:lnTo>
                        <a:pt x="1596847" y="265029"/>
                      </a:lnTo>
                      <a:lnTo>
                        <a:pt x="1585040" y="271831"/>
                      </a:lnTo>
                      <a:lnTo>
                        <a:pt x="1573104" y="280302"/>
                      </a:lnTo>
                      <a:lnTo>
                        <a:pt x="1585040" y="288772"/>
                      </a:lnTo>
                      <a:lnTo>
                        <a:pt x="1598516" y="285436"/>
                      </a:lnTo>
                      <a:lnTo>
                        <a:pt x="1610323" y="293906"/>
                      </a:lnTo>
                      <a:lnTo>
                        <a:pt x="1598516" y="302377"/>
                      </a:lnTo>
                      <a:lnTo>
                        <a:pt x="1588377" y="309179"/>
                      </a:lnTo>
                      <a:lnTo>
                        <a:pt x="1590045" y="336388"/>
                      </a:lnTo>
                      <a:lnTo>
                        <a:pt x="1601981" y="343190"/>
                      </a:lnTo>
                      <a:lnTo>
                        <a:pt x="1610323" y="353329"/>
                      </a:lnTo>
                      <a:lnTo>
                        <a:pt x="1612120" y="366934"/>
                      </a:lnTo>
                      <a:lnTo>
                        <a:pt x="1625596" y="370399"/>
                      </a:lnTo>
                      <a:lnTo>
                        <a:pt x="1632398" y="440089"/>
                      </a:lnTo>
                      <a:lnTo>
                        <a:pt x="1622259" y="448560"/>
                      </a:lnTo>
                      <a:lnTo>
                        <a:pt x="1608655" y="448560"/>
                      </a:lnTo>
                      <a:lnTo>
                        <a:pt x="1595179" y="451897"/>
                      </a:lnTo>
                      <a:lnTo>
                        <a:pt x="1583371" y="458699"/>
                      </a:lnTo>
                      <a:lnTo>
                        <a:pt x="1569767" y="457030"/>
                      </a:lnTo>
                      <a:lnTo>
                        <a:pt x="1556291" y="455362"/>
                      </a:lnTo>
                      <a:lnTo>
                        <a:pt x="1542686" y="494378"/>
                      </a:lnTo>
                      <a:lnTo>
                        <a:pt x="1530879" y="502849"/>
                      </a:lnTo>
                      <a:lnTo>
                        <a:pt x="1520740" y="513117"/>
                      </a:lnTo>
                      <a:lnTo>
                        <a:pt x="1517403" y="540325"/>
                      </a:lnTo>
                      <a:lnTo>
                        <a:pt x="1524077" y="553801"/>
                      </a:lnTo>
                      <a:lnTo>
                        <a:pt x="1476718" y="579342"/>
                      </a:lnTo>
                      <a:lnTo>
                        <a:pt x="1463242" y="589481"/>
                      </a:lnTo>
                      <a:lnTo>
                        <a:pt x="1453103" y="609887"/>
                      </a:lnTo>
                      <a:lnTo>
                        <a:pt x="1439498" y="613353"/>
                      </a:lnTo>
                      <a:lnTo>
                        <a:pt x="1429360" y="625160"/>
                      </a:lnTo>
                      <a:lnTo>
                        <a:pt x="1414215" y="637096"/>
                      </a:lnTo>
                      <a:lnTo>
                        <a:pt x="1414215" y="657503"/>
                      </a:lnTo>
                      <a:lnTo>
                        <a:pt x="1390472" y="652369"/>
                      </a:lnTo>
                      <a:lnTo>
                        <a:pt x="1360054" y="682915"/>
                      </a:lnTo>
                      <a:lnTo>
                        <a:pt x="1356717" y="691514"/>
                      </a:lnTo>
                      <a:lnTo>
                        <a:pt x="1351584" y="682915"/>
                      </a:lnTo>
                      <a:lnTo>
                        <a:pt x="1336311" y="694851"/>
                      </a:lnTo>
                      <a:lnTo>
                        <a:pt x="1322834" y="699984"/>
                      </a:lnTo>
                      <a:lnTo>
                        <a:pt x="1314364" y="713589"/>
                      </a:lnTo>
                      <a:lnTo>
                        <a:pt x="1304225" y="733995"/>
                      </a:lnTo>
                      <a:lnTo>
                        <a:pt x="1299091" y="735664"/>
                      </a:lnTo>
                      <a:lnTo>
                        <a:pt x="1294086" y="757739"/>
                      </a:lnTo>
                      <a:lnTo>
                        <a:pt x="1287283" y="779814"/>
                      </a:lnTo>
                      <a:lnTo>
                        <a:pt x="1275476" y="788285"/>
                      </a:lnTo>
                      <a:lnTo>
                        <a:pt x="1277144" y="779814"/>
                      </a:lnTo>
                      <a:lnTo>
                        <a:pt x="1287283" y="769675"/>
                      </a:lnTo>
                      <a:lnTo>
                        <a:pt x="1292417" y="759407"/>
                      </a:lnTo>
                      <a:lnTo>
                        <a:pt x="1285615" y="747471"/>
                      </a:lnTo>
                      <a:lnTo>
                        <a:pt x="1277144" y="737332"/>
                      </a:lnTo>
                      <a:lnTo>
                        <a:pt x="1268673" y="739001"/>
                      </a:lnTo>
                      <a:lnTo>
                        <a:pt x="1270342" y="749268"/>
                      </a:lnTo>
                      <a:lnTo>
                        <a:pt x="1268673" y="766210"/>
                      </a:lnTo>
                      <a:lnTo>
                        <a:pt x="1261871" y="778145"/>
                      </a:lnTo>
                      <a:lnTo>
                        <a:pt x="1256866" y="788285"/>
                      </a:lnTo>
                      <a:lnTo>
                        <a:pt x="1268673" y="812028"/>
                      </a:lnTo>
                      <a:lnTo>
                        <a:pt x="1272139" y="827429"/>
                      </a:lnTo>
                      <a:lnTo>
                        <a:pt x="1263668" y="830766"/>
                      </a:lnTo>
                      <a:lnTo>
                        <a:pt x="1263668" y="823964"/>
                      </a:lnTo>
                      <a:lnTo>
                        <a:pt x="1246727" y="807023"/>
                      </a:lnTo>
                      <a:lnTo>
                        <a:pt x="1246727" y="800220"/>
                      </a:lnTo>
                      <a:lnTo>
                        <a:pt x="1241593" y="793418"/>
                      </a:lnTo>
                      <a:lnTo>
                        <a:pt x="1233123" y="805354"/>
                      </a:lnTo>
                      <a:lnTo>
                        <a:pt x="1228117" y="818830"/>
                      </a:lnTo>
                      <a:lnTo>
                        <a:pt x="1224780" y="817162"/>
                      </a:lnTo>
                      <a:lnTo>
                        <a:pt x="1226449" y="805354"/>
                      </a:lnTo>
                      <a:lnTo>
                        <a:pt x="1219646" y="800220"/>
                      </a:lnTo>
                      <a:lnTo>
                        <a:pt x="1207839" y="805354"/>
                      </a:lnTo>
                      <a:lnTo>
                        <a:pt x="1197700" y="807023"/>
                      </a:lnTo>
                      <a:lnTo>
                        <a:pt x="1194235" y="803557"/>
                      </a:lnTo>
                      <a:lnTo>
                        <a:pt x="1189229" y="788285"/>
                      </a:lnTo>
                      <a:lnTo>
                        <a:pt x="1180758" y="781482"/>
                      </a:lnTo>
                      <a:lnTo>
                        <a:pt x="1184095" y="807023"/>
                      </a:lnTo>
                      <a:lnTo>
                        <a:pt x="1180758" y="810360"/>
                      </a:lnTo>
                      <a:lnTo>
                        <a:pt x="1172288" y="812028"/>
                      </a:lnTo>
                      <a:lnTo>
                        <a:pt x="1152009" y="807023"/>
                      </a:lnTo>
                      <a:lnTo>
                        <a:pt x="1146876" y="810360"/>
                      </a:lnTo>
                      <a:lnTo>
                        <a:pt x="1157015" y="813825"/>
                      </a:lnTo>
                      <a:lnTo>
                        <a:pt x="1167154" y="822295"/>
                      </a:lnTo>
                      <a:lnTo>
                        <a:pt x="1175625" y="817162"/>
                      </a:lnTo>
                      <a:lnTo>
                        <a:pt x="1180758" y="818830"/>
                      </a:lnTo>
                      <a:lnTo>
                        <a:pt x="1187560" y="827429"/>
                      </a:lnTo>
                      <a:lnTo>
                        <a:pt x="1190897" y="837568"/>
                      </a:lnTo>
                      <a:lnTo>
                        <a:pt x="1201037" y="842702"/>
                      </a:lnTo>
                      <a:lnTo>
                        <a:pt x="1202705" y="837568"/>
                      </a:lnTo>
                      <a:lnTo>
                        <a:pt x="1201037" y="825633"/>
                      </a:lnTo>
                      <a:lnTo>
                        <a:pt x="1209507" y="827429"/>
                      </a:lnTo>
                      <a:lnTo>
                        <a:pt x="1217978" y="823964"/>
                      </a:lnTo>
                      <a:lnTo>
                        <a:pt x="1228117" y="829098"/>
                      </a:lnTo>
                      <a:lnTo>
                        <a:pt x="1236588" y="823964"/>
                      </a:lnTo>
                      <a:lnTo>
                        <a:pt x="1236588" y="847708"/>
                      </a:lnTo>
                      <a:lnTo>
                        <a:pt x="1239925" y="851173"/>
                      </a:lnTo>
                      <a:lnTo>
                        <a:pt x="1250064" y="842702"/>
                      </a:lnTo>
                      <a:lnTo>
                        <a:pt x="1255198" y="842702"/>
                      </a:lnTo>
                      <a:lnTo>
                        <a:pt x="1256866" y="859643"/>
                      </a:lnTo>
                      <a:lnTo>
                        <a:pt x="1268673" y="852841"/>
                      </a:lnTo>
                      <a:lnTo>
                        <a:pt x="1277144" y="851173"/>
                      </a:lnTo>
                      <a:lnTo>
                        <a:pt x="1292417" y="861312"/>
                      </a:lnTo>
                      <a:lnTo>
                        <a:pt x="1299091" y="881718"/>
                      </a:lnTo>
                      <a:lnTo>
                        <a:pt x="1307561" y="895323"/>
                      </a:lnTo>
                      <a:lnTo>
                        <a:pt x="1311027" y="886852"/>
                      </a:lnTo>
                      <a:lnTo>
                        <a:pt x="1336311" y="886852"/>
                      </a:lnTo>
                      <a:lnTo>
                        <a:pt x="1343113" y="886852"/>
                      </a:lnTo>
                      <a:lnTo>
                        <a:pt x="1343113" y="874916"/>
                      </a:lnTo>
                      <a:lnTo>
                        <a:pt x="1366856" y="883387"/>
                      </a:lnTo>
                      <a:lnTo>
                        <a:pt x="1378664" y="854510"/>
                      </a:lnTo>
                      <a:lnTo>
                        <a:pt x="1387134" y="851173"/>
                      </a:lnTo>
                      <a:lnTo>
                        <a:pt x="1392140" y="859643"/>
                      </a:lnTo>
                      <a:lnTo>
                        <a:pt x="1404076" y="847708"/>
                      </a:lnTo>
                      <a:lnTo>
                        <a:pt x="1424354" y="835900"/>
                      </a:lnTo>
                      <a:lnTo>
                        <a:pt x="1446301" y="832435"/>
                      </a:lnTo>
                      <a:lnTo>
                        <a:pt x="1447969" y="847708"/>
                      </a:lnTo>
                      <a:lnTo>
                        <a:pt x="1441167" y="856306"/>
                      </a:lnTo>
                      <a:lnTo>
                        <a:pt x="1442964" y="868114"/>
                      </a:lnTo>
                      <a:lnTo>
                        <a:pt x="1447969" y="880050"/>
                      </a:lnTo>
                      <a:lnTo>
                        <a:pt x="1449638" y="886852"/>
                      </a:lnTo>
                      <a:lnTo>
                        <a:pt x="1446301" y="891986"/>
                      </a:lnTo>
                      <a:lnTo>
                        <a:pt x="1419220" y="898788"/>
                      </a:lnTo>
                      <a:lnTo>
                        <a:pt x="1415883" y="902125"/>
                      </a:lnTo>
                      <a:lnTo>
                        <a:pt x="1414215" y="907259"/>
                      </a:lnTo>
                      <a:lnTo>
                        <a:pt x="1395605" y="908927"/>
                      </a:lnTo>
                      <a:lnTo>
                        <a:pt x="1380332" y="907259"/>
                      </a:lnTo>
                      <a:lnTo>
                        <a:pt x="1354920" y="907259"/>
                      </a:lnTo>
                      <a:lnTo>
                        <a:pt x="1343113" y="927665"/>
                      </a:lnTo>
                      <a:lnTo>
                        <a:pt x="1332974" y="946275"/>
                      </a:lnTo>
                      <a:lnTo>
                        <a:pt x="1322834" y="966682"/>
                      </a:lnTo>
                      <a:lnTo>
                        <a:pt x="1300888" y="970019"/>
                      </a:lnTo>
                      <a:lnTo>
                        <a:pt x="1285615" y="978617"/>
                      </a:lnTo>
                      <a:lnTo>
                        <a:pt x="1277144" y="983623"/>
                      </a:lnTo>
                      <a:lnTo>
                        <a:pt x="1288952" y="987088"/>
                      </a:lnTo>
                      <a:lnTo>
                        <a:pt x="1277144" y="993890"/>
                      </a:lnTo>
                      <a:lnTo>
                        <a:pt x="1272139" y="1007495"/>
                      </a:lnTo>
                      <a:lnTo>
                        <a:pt x="1272139" y="1015965"/>
                      </a:lnTo>
                      <a:lnTo>
                        <a:pt x="1268673" y="1024436"/>
                      </a:lnTo>
                      <a:lnTo>
                        <a:pt x="1256866" y="1027901"/>
                      </a:lnTo>
                      <a:lnTo>
                        <a:pt x="1241593" y="1046511"/>
                      </a:lnTo>
                      <a:lnTo>
                        <a:pt x="1211176" y="1053313"/>
                      </a:lnTo>
                      <a:lnTo>
                        <a:pt x="1206170" y="1051645"/>
                      </a:lnTo>
                      <a:lnTo>
                        <a:pt x="1180758" y="1041378"/>
                      </a:lnTo>
                      <a:lnTo>
                        <a:pt x="1184095" y="1026105"/>
                      </a:lnTo>
                      <a:lnTo>
                        <a:pt x="1179090" y="1009163"/>
                      </a:lnTo>
                      <a:lnTo>
                        <a:pt x="1179090" y="993890"/>
                      </a:lnTo>
                      <a:lnTo>
                        <a:pt x="1172288" y="976821"/>
                      </a:lnTo>
                      <a:lnTo>
                        <a:pt x="1158812" y="959879"/>
                      </a:lnTo>
                      <a:lnTo>
                        <a:pt x="1146876" y="959879"/>
                      </a:lnTo>
                      <a:lnTo>
                        <a:pt x="1135068" y="965013"/>
                      </a:lnTo>
                      <a:lnTo>
                        <a:pt x="1118127" y="954746"/>
                      </a:lnTo>
                      <a:lnTo>
                        <a:pt x="1096180" y="947944"/>
                      </a:lnTo>
                      <a:lnTo>
                        <a:pt x="1084373" y="951409"/>
                      </a:lnTo>
                      <a:lnTo>
                        <a:pt x="1067431" y="954746"/>
                      </a:lnTo>
                      <a:lnTo>
                        <a:pt x="1063966" y="951409"/>
                      </a:lnTo>
                      <a:lnTo>
                        <a:pt x="1067431" y="937804"/>
                      </a:lnTo>
                      <a:lnTo>
                        <a:pt x="1082576" y="925869"/>
                      </a:lnTo>
                      <a:lnTo>
                        <a:pt x="1086041" y="915729"/>
                      </a:lnTo>
                      <a:lnTo>
                        <a:pt x="1097849" y="895323"/>
                      </a:lnTo>
                      <a:lnTo>
                        <a:pt x="1111325" y="880050"/>
                      </a:lnTo>
                      <a:lnTo>
                        <a:pt x="1118127" y="876585"/>
                      </a:lnTo>
                      <a:lnTo>
                        <a:pt x="1140202" y="864777"/>
                      </a:lnTo>
                      <a:lnTo>
                        <a:pt x="1155347" y="854510"/>
                      </a:lnTo>
                      <a:lnTo>
                        <a:pt x="1160480" y="847708"/>
                      </a:lnTo>
                      <a:lnTo>
                        <a:pt x="1152009" y="846039"/>
                      </a:lnTo>
                      <a:lnTo>
                        <a:pt x="1148544" y="832435"/>
                      </a:lnTo>
                      <a:lnTo>
                        <a:pt x="1133400" y="823964"/>
                      </a:lnTo>
                      <a:lnTo>
                        <a:pt x="1128266" y="837568"/>
                      </a:lnTo>
                      <a:lnTo>
                        <a:pt x="1116459" y="835900"/>
                      </a:lnTo>
                      <a:lnTo>
                        <a:pt x="1107988" y="834231"/>
                      </a:lnTo>
                      <a:lnTo>
                        <a:pt x="1104651" y="827429"/>
                      </a:lnTo>
                      <a:lnTo>
                        <a:pt x="1097849" y="832435"/>
                      </a:lnTo>
                      <a:lnTo>
                        <a:pt x="1091046" y="834231"/>
                      </a:lnTo>
                      <a:lnTo>
                        <a:pt x="1091046" y="840905"/>
                      </a:lnTo>
                      <a:lnTo>
                        <a:pt x="1079239" y="842702"/>
                      </a:lnTo>
                      <a:lnTo>
                        <a:pt x="1050490" y="857975"/>
                      </a:lnTo>
                      <a:lnTo>
                        <a:pt x="1042019" y="863109"/>
                      </a:lnTo>
                      <a:lnTo>
                        <a:pt x="1025078" y="861312"/>
                      </a:lnTo>
                      <a:lnTo>
                        <a:pt x="1013270" y="859643"/>
                      </a:lnTo>
                      <a:lnTo>
                        <a:pt x="1006468" y="854510"/>
                      </a:lnTo>
                      <a:lnTo>
                        <a:pt x="999795" y="851173"/>
                      </a:lnTo>
                      <a:lnTo>
                        <a:pt x="987858" y="851173"/>
                      </a:lnTo>
                      <a:lnTo>
                        <a:pt x="969249" y="857975"/>
                      </a:lnTo>
                      <a:lnTo>
                        <a:pt x="964243" y="851173"/>
                      </a:lnTo>
                      <a:lnTo>
                        <a:pt x="982853" y="829098"/>
                      </a:lnTo>
                      <a:lnTo>
                        <a:pt x="979388" y="823964"/>
                      </a:lnTo>
                      <a:lnTo>
                        <a:pt x="952436" y="827429"/>
                      </a:lnTo>
                      <a:lnTo>
                        <a:pt x="940500" y="825633"/>
                      </a:lnTo>
                      <a:lnTo>
                        <a:pt x="954104" y="815493"/>
                      </a:lnTo>
                      <a:lnTo>
                        <a:pt x="979388" y="813825"/>
                      </a:lnTo>
                      <a:lnTo>
                        <a:pt x="997998" y="812028"/>
                      </a:lnTo>
                      <a:lnTo>
                        <a:pt x="994660" y="803557"/>
                      </a:lnTo>
                      <a:lnTo>
                        <a:pt x="984522" y="805354"/>
                      </a:lnTo>
                      <a:lnTo>
                        <a:pt x="969249" y="791750"/>
                      </a:lnTo>
                      <a:lnTo>
                        <a:pt x="957441" y="778145"/>
                      </a:lnTo>
                      <a:lnTo>
                        <a:pt x="955772" y="789953"/>
                      </a:lnTo>
                      <a:lnTo>
                        <a:pt x="943965" y="800220"/>
                      </a:lnTo>
                      <a:lnTo>
                        <a:pt x="928692" y="808691"/>
                      </a:lnTo>
                      <a:lnTo>
                        <a:pt x="928692" y="791750"/>
                      </a:lnTo>
                      <a:lnTo>
                        <a:pt x="920222" y="801889"/>
                      </a:lnTo>
                      <a:lnTo>
                        <a:pt x="903280" y="817162"/>
                      </a:lnTo>
                      <a:lnTo>
                        <a:pt x="889804" y="822295"/>
                      </a:lnTo>
                      <a:lnTo>
                        <a:pt x="876328" y="829098"/>
                      </a:lnTo>
                      <a:lnTo>
                        <a:pt x="866061" y="837568"/>
                      </a:lnTo>
                      <a:lnTo>
                        <a:pt x="854253" y="842702"/>
                      </a:lnTo>
                      <a:lnTo>
                        <a:pt x="857718" y="857975"/>
                      </a:lnTo>
                      <a:lnTo>
                        <a:pt x="849248" y="878381"/>
                      </a:lnTo>
                      <a:lnTo>
                        <a:pt x="842446" y="891986"/>
                      </a:lnTo>
                      <a:lnTo>
                        <a:pt x="835643" y="891986"/>
                      </a:lnTo>
                      <a:lnTo>
                        <a:pt x="827173" y="880050"/>
                      </a:lnTo>
                      <a:lnTo>
                        <a:pt x="820499" y="878381"/>
                      </a:lnTo>
                      <a:lnTo>
                        <a:pt x="812028" y="880050"/>
                      </a:lnTo>
                      <a:lnTo>
                        <a:pt x="803558" y="874916"/>
                      </a:lnTo>
                      <a:lnTo>
                        <a:pt x="810360" y="885184"/>
                      </a:lnTo>
                      <a:lnTo>
                        <a:pt x="828841" y="895323"/>
                      </a:lnTo>
                      <a:lnTo>
                        <a:pt x="837312" y="914061"/>
                      </a:lnTo>
                      <a:lnTo>
                        <a:pt x="830638" y="934467"/>
                      </a:lnTo>
                      <a:lnTo>
                        <a:pt x="823836" y="946275"/>
                      </a:lnTo>
                      <a:lnTo>
                        <a:pt x="812028" y="947944"/>
                      </a:lnTo>
                      <a:lnTo>
                        <a:pt x="800092" y="951409"/>
                      </a:lnTo>
                      <a:lnTo>
                        <a:pt x="798424" y="961548"/>
                      </a:lnTo>
                      <a:lnTo>
                        <a:pt x="788285" y="968350"/>
                      </a:lnTo>
                      <a:lnTo>
                        <a:pt x="789953" y="981955"/>
                      </a:lnTo>
                      <a:lnTo>
                        <a:pt x="779814" y="978617"/>
                      </a:lnTo>
                      <a:lnTo>
                        <a:pt x="774809" y="963345"/>
                      </a:lnTo>
                      <a:lnTo>
                        <a:pt x="771343" y="956542"/>
                      </a:lnTo>
                      <a:lnTo>
                        <a:pt x="778145" y="990425"/>
                      </a:lnTo>
                      <a:lnTo>
                        <a:pt x="781482" y="1005698"/>
                      </a:lnTo>
                      <a:lnTo>
                        <a:pt x="786616" y="1015965"/>
                      </a:lnTo>
                      <a:lnTo>
                        <a:pt x="781482" y="1019302"/>
                      </a:lnTo>
                      <a:lnTo>
                        <a:pt x="771343" y="1015965"/>
                      </a:lnTo>
                      <a:lnTo>
                        <a:pt x="756199" y="1017634"/>
                      </a:lnTo>
                      <a:lnTo>
                        <a:pt x="740926" y="1027901"/>
                      </a:lnTo>
                      <a:lnTo>
                        <a:pt x="715514" y="1038040"/>
                      </a:lnTo>
                      <a:lnTo>
                        <a:pt x="700369" y="1054982"/>
                      </a:lnTo>
                      <a:lnTo>
                        <a:pt x="680091" y="1058447"/>
                      </a:lnTo>
                      <a:lnTo>
                        <a:pt x="671621" y="1051645"/>
                      </a:lnTo>
                      <a:lnTo>
                        <a:pt x="681760" y="1036372"/>
                      </a:lnTo>
                      <a:lnTo>
                        <a:pt x="680091" y="1022768"/>
                      </a:lnTo>
                      <a:lnTo>
                        <a:pt x="681760" y="1007495"/>
                      </a:lnTo>
                      <a:lnTo>
                        <a:pt x="693567" y="997227"/>
                      </a:lnTo>
                      <a:lnTo>
                        <a:pt x="693567" y="983623"/>
                      </a:lnTo>
                      <a:lnTo>
                        <a:pt x="700369" y="971815"/>
                      </a:lnTo>
                      <a:lnTo>
                        <a:pt x="712177" y="963345"/>
                      </a:lnTo>
                      <a:lnTo>
                        <a:pt x="712177" y="947944"/>
                      </a:lnTo>
                      <a:lnTo>
                        <a:pt x="710509" y="934467"/>
                      </a:lnTo>
                      <a:lnTo>
                        <a:pt x="708840" y="919066"/>
                      </a:lnTo>
                      <a:lnTo>
                        <a:pt x="712177" y="903794"/>
                      </a:lnTo>
                      <a:lnTo>
                        <a:pt x="723985" y="895323"/>
                      </a:lnTo>
                      <a:lnTo>
                        <a:pt x="734124" y="907259"/>
                      </a:lnTo>
                      <a:lnTo>
                        <a:pt x="744391" y="896991"/>
                      </a:lnTo>
                      <a:lnTo>
                        <a:pt x="759536" y="898788"/>
                      </a:lnTo>
                      <a:lnTo>
                        <a:pt x="773140" y="896991"/>
                      </a:lnTo>
                      <a:lnTo>
                        <a:pt x="786616" y="898788"/>
                      </a:lnTo>
                      <a:lnTo>
                        <a:pt x="796755" y="886852"/>
                      </a:lnTo>
                      <a:lnTo>
                        <a:pt x="800092" y="873248"/>
                      </a:lnTo>
                      <a:lnTo>
                        <a:pt x="791750" y="861312"/>
                      </a:lnTo>
                      <a:lnTo>
                        <a:pt x="791750" y="847708"/>
                      </a:lnTo>
                      <a:lnTo>
                        <a:pt x="786616" y="834231"/>
                      </a:lnTo>
                      <a:lnTo>
                        <a:pt x="778145" y="823964"/>
                      </a:lnTo>
                      <a:lnTo>
                        <a:pt x="762873" y="822295"/>
                      </a:lnTo>
                      <a:lnTo>
                        <a:pt x="749397" y="817162"/>
                      </a:lnTo>
                      <a:lnTo>
                        <a:pt x="742594" y="805354"/>
                      </a:lnTo>
                      <a:lnTo>
                        <a:pt x="732455" y="795087"/>
                      </a:lnTo>
                      <a:lnTo>
                        <a:pt x="732455" y="779814"/>
                      </a:lnTo>
                      <a:lnTo>
                        <a:pt x="725782" y="767878"/>
                      </a:lnTo>
                      <a:lnTo>
                        <a:pt x="712177" y="767878"/>
                      </a:lnTo>
                      <a:lnTo>
                        <a:pt x="702038" y="757739"/>
                      </a:lnTo>
                      <a:lnTo>
                        <a:pt x="690230" y="750937"/>
                      </a:lnTo>
                      <a:lnTo>
                        <a:pt x="690230" y="735664"/>
                      </a:lnTo>
                      <a:lnTo>
                        <a:pt x="688562" y="722059"/>
                      </a:lnTo>
                      <a:lnTo>
                        <a:pt x="686765" y="708455"/>
                      </a:lnTo>
                      <a:lnTo>
                        <a:pt x="683428" y="694851"/>
                      </a:lnTo>
                      <a:lnTo>
                        <a:pt x="674958" y="684711"/>
                      </a:lnTo>
                      <a:lnTo>
                        <a:pt x="663150" y="689717"/>
                      </a:lnTo>
                      <a:lnTo>
                        <a:pt x="651342" y="681246"/>
                      </a:lnTo>
                      <a:lnTo>
                        <a:pt x="639406" y="676113"/>
                      </a:lnTo>
                      <a:lnTo>
                        <a:pt x="625930" y="674444"/>
                      </a:lnTo>
                      <a:lnTo>
                        <a:pt x="612326" y="677909"/>
                      </a:lnTo>
                      <a:lnTo>
                        <a:pt x="600518" y="684711"/>
                      </a:lnTo>
                      <a:lnTo>
                        <a:pt x="585374" y="682915"/>
                      </a:lnTo>
                      <a:lnTo>
                        <a:pt x="571770" y="677909"/>
                      </a:lnTo>
                      <a:lnTo>
                        <a:pt x="561630" y="669439"/>
                      </a:lnTo>
                      <a:lnTo>
                        <a:pt x="549823" y="662636"/>
                      </a:lnTo>
                      <a:lnTo>
                        <a:pt x="536218" y="657503"/>
                      </a:lnTo>
                      <a:lnTo>
                        <a:pt x="521074" y="655834"/>
                      </a:lnTo>
                      <a:lnTo>
                        <a:pt x="507469" y="654037"/>
                      </a:lnTo>
                      <a:lnTo>
                        <a:pt x="493994" y="659171"/>
                      </a:lnTo>
                      <a:lnTo>
                        <a:pt x="483854" y="669439"/>
                      </a:lnTo>
                      <a:lnTo>
                        <a:pt x="468581" y="672775"/>
                      </a:lnTo>
                      <a:lnTo>
                        <a:pt x="455106" y="671107"/>
                      </a:lnTo>
                      <a:lnTo>
                        <a:pt x="443298" y="686380"/>
                      </a:lnTo>
                      <a:lnTo>
                        <a:pt x="431362" y="679578"/>
                      </a:lnTo>
                      <a:lnTo>
                        <a:pt x="407747" y="682915"/>
                      </a:lnTo>
                      <a:lnTo>
                        <a:pt x="353586" y="727193"/>
                      </a:lnTo>
                      <a:lnTo>
                        <a:pt x="324837" y="732198"/>
                      </a:lnTo>
                      <a:lnTo>
                        <a:pt x="299425" y="744134"/>
                      </a:lnTo>
                      <a:lnTo>
                        <a:pt x="274141" y="766210"/>
                      </a:lnTo>
                      <a:lnTo>
                        <a:pt x="257200" y="759407"/>
                      </a:lnTo>
                      <a:lnTo>
                        <a:pt x="235125" y="745803"/>
                      </a:lnTo>
                      <a:lnTo>
                        <a:pt x="209841" y="750937"/>
                      </a:lnTo>
                      <a:lnTo>
                        <a:pt x="184430" y="761076"/>
                      </a:lnTo>
                      <a:lnTo>
                        <a:pt x="143873" y="762872"/>
                      </a:lnTo>
                      <a:lnTo>
                        <a:pt x="113456" y="762872"/>
                      </a:lnTo>
                      <a:lnTo>
                        <a:pt x="84579" y="766210"/>
                      </a:lnTo>
                      <a:lnTo>
                        <a:pt x="72771" y="771343"/>
                      </a:lnTo>
                      <a:lnTo>
                        <a:pt x="62632" y="754274"/>
                      </a:lnTo>
                      <a:lnTo>
                        <a:pt x="47487" y="742466"/>
                      </a:lnTo>
                      <a:lnTo>
                        <a:pt x="25412" y="727193"/>
                      </a:lnTo>
                      <a:lnTo>
                        <a:pt x="0" y="718594"/>
                      </a:lnTo>
                      <a:lnTo>
                        <a:pt x="1797" y="708455"/>
                      </a:lnTo>
                      <a:lnTo>
                        <a:pt x="1797" y="694851"/>
                      </a:lnTo>
                      <a:lnTo>
                        <a:pt x="6802" y="677909"/>
                      </a:lnTo>
                      <a:lnTo>
                        <a:pt x="8471" y="662636"/>
                      </a:lnTo>
                      <a:lnTo>
                        <a:pt x="15273" y="643898"/>
                      </a:lnTo>
                      <a:lnTo>
                        <a:pt x="20407" y="626957"/>
                      </a:lnTo>
                      <a:lnTo>
                        <a:pt x="20407" y="615021"/>
                      </a:lnTo>
                      <a:lnTo>
                        <a:pt x="27081" y="616690"/>
                      </a:lnTo>
                      <a:lnTo>
                        <a:pt x="44022" y="611556"/>
                      </a:lnTo>
                      <a:lnTo>
                        <a:pt x="39016" y="591278"/>
                      </a:lnTo>
                      <a:lnTo>
                        <a:pt x="39016" y="565737"/>
                      </a:lnTo>
                      <a:lnTo>
                        <a:pt x="60963" y="499512"/>
                      </a:lnTo>
                      <a:lnTo>
                        <a:pt x="81242" y="467170"/>
                      </a:lnTo>
                      <a:lnTo>
                        <a:pt x="109990" y="441758"/>
                      </a:lnTo>
                      <a:lnTo>
                        <a:pt x="135402" y="412880"/>
                      </a:lnTo>
                      <a:lnTo>
                        <a:pt x="140408" y="390805"/>
                      </a:lnTo>
                      <a:lnTo>
                        <a:pt x="128600" y="366934"/>
                      </a:lnTo>
                      <a:lnTo>
                        <a:pt x="128600" y="348324"/>
                      </a:lnTo>
                      <a:lnTo>
                        <a:pt x="109990" y="333051"/>
                      </a:lnTo>
                      <a:lnTo>
                        <a:pt x="104985" y="327917"/>
                      </a:lnTo>
                      <a:lnTo>
                        <a:pt x="101520" y="319446"/>
                      </a:lnTo>
                      <a:lnTo>
                        <a:pt x="91381" y="300708"/>
                      </a:lnTo>
                      <a:lnTo>
                        <a:pt x="88044" y="287104"/>
                      </a:lnTo>
                      <a:lnTo>
                        <a:pt x="88044" y="285436"/>
                      </a:lnTo>
                      <a:lnTo>
                        <a:pt x="106654" y="266697"/>
                      </a:lnTo>
                      <a:lnTo>
                        <a:pt x="118461" y="263360"/>
                      </a:lnTo>
                      <a:lnTo>
                        <a:pt x="131937" y="263360"/>
                      </a:lnTo>
                      <a:lnTo>
                        <a:pt x="142205" y="256558"/>
                      </a:lnTo>
                      <a:lnTo>
                        <a:pt x="154012" y="249756"/>
                      </a:lnTo>
                      <a:lnTo>
                        <a:pt x="162483" y="239617"/>
                      </a:lnTo>
                      <a:lnTo>
                        <a:pt x="164151" y="227681"/>
                      </a:lnTo>
                      <a:lnTo>
                        <a:pt x="175959" y="220879"/>
                      </a:lnTo>
                      <a:lnTo>
                        <a:pt x="187766" y="217542"/>
                      </a:lnTo>
                      <a:lnTo>
                        <a:pt x="199703" y="210740"/>
                      </a:lnTo>
                      <a:lnTo>
                        <a:pt x="211510" y="210740"/>
                      </a:lnTo>
                      <a:lnTo>
                        <a:pt x="223318" y="205606"/>
                      </a:lnTo>
                      <a:lnTo>
                        <a:pt x="235125" y="202141"/>
                      </a:lnTo>
                      <a:lnTo>
                        <a:pt x="247061" y="205606"/>
                      </a:lnTo>
                      <a:lnTo>
                        <a:pt x="260537" y="202141"/>
                      </a:lnTo>
                      <a:lnTo>
                        <a:pt x="274141" y="202141"/>
                      </a:lnTo>
                      <a:lnTo>
                        <a:pt x="285949" y="197135"/>
                      </a:lnTo>
                      <a:lnTo>
                        <a:pt x="299425" y="200472"/>
                      </a:lnTo>
                      <a:lnTo>
                        <a:pt x="309564" y="207275"/>
                      </a:lnTo>
                      <a:lnTo>
                        <a:pt x="323169" y="207275"/>
                      </a:lnTo>
                      <a:lnTo>
                        <a:pt x="334976" y="208943"/>
                      </a:lnTo>
                      <a:lnTo>
                        <a:pt x="348452" y="208943"/>
                      </a:lnTo>
                      <a:lnTo>
                        <a:pt x="360388" y="203937"/>
                      </a:lnTo>
                      <a:lnTo>
                        <a:pt x="372196" y="208943"/>
                      </a:lnTo>
                      <a:lnTo>
                        <a:pt x="384003" y="208943"/>
                      </a:lnTo>
                      <a:lnTo>
                        <a:pt x="395939" y="214077"/>
                      </a:lnTo>
                      <a:lnTo>
                        <a:pt x="400945" y="226013"/>
                      </a:lnTo>
                      <a:lnTo>
                        <a:pt x="412752" y="232815"/>
                      </a:lnTo>
                      <a:lnTo>
                        <a:pt x="424688" y="227681"/>
                      </a:lnTo>
                      <a:lnTo>
                        <a:pt x="438164" y="226013"/>
                      </a:lnTo>
                      <a:lnTo>
                        <a:pt x="441501" y="237820"/>
                      </a:lnTo>
                      <a:lnTo>
                        <a:pt x="453437" y="244622"/>
                      </a:lnTo>
                      <a:lnTo>
                        <a:pt x="461908" y="234483"/>
                      </a:lnTo>
                      <a:lnTo>
                        <a:pt x="472047" y="227681"/>
                      </a:lnTo>
                      <a:lnTo>
                        <a:pt x="485523" y="226013"/>
                      </a:lnTo>
                      <a:lnTo>
                        <a:pt x="492325" y="214077"/>
                      </a:lnTo>
                      <a:lnTo>
                        <a:pt x="504132" y="220879"/>
                      </a:lnTo>
                      <a:lnTo>
                        <a:pt x="515940" y="220879"/>
                      </a:lnTo>
                      <a:lnTo>
                        <a:pt x="527876" y="215745"/>
                      </a:lnTo>
                      <a:lnTo>
                        <a:pt x="536218" y="226013"/>
                      </a:lnTo>
                      <a:lnTo>
                        <a:pt x="549823" y="229350"/>
                      </a:lnTo>
                      <a:lnTo>
                        <a:pt x="554828" y="219210"/>
                      </a:lnTo>
                      <a:lnTo>
                        <a:pt x="570101" y="197135"/>
                      </a:lnTo>
                      <a:lnTo>
                        <a:pt x="581909" y="202141"/>
                      </a:lnTo>
                      <a:lnTo>
                        <a:pt x="592048" y="207275"/>
                      </a:lnTo>
                      <a:lnTo>
                        <a:pt x="600518" y="219210"/>
                      </a:lnTo>
                      <a:lnTo>
                        <a:pt x="610658" y="224216"/>
                      </a:lnTo>
                      <a:lnTo>
                        <a:pt x="620797" y="215745"/>
                      </a:lnTo>
                      <a:lnTo>
                        <a:pt x="632733" y="214077"/>
                      </a:lnTo>
                      <a:lnTo>
                        <a:pt x="656348" y="202141"/>
                      </a:lnTo>
                      <a:lnTo>
                        <a:pt x="669952" y="200472"/>
                      </a:lnTo>
                      <a:lnTo>
                        <a:pt x="681760" y="203937"/>
                      </a:lnTo>
                      <a:lnTo>
                        <a:pt x="691899" y="210740"/>
                      </a:lnTo>
                      <a:lnTo>
                        <a:pt x="703706" y="205606"/>
                      </a:lnTo>
                      <a:lnTo>
                        <a:pt x="707172" y="193670"/>
                      </a:lnTo>
                      <a:lnTo>
                        <a:pt x="700369" y="181862"/>
                      </a:lnTo>
                      <a:lnTo>
                        <a:pt x="698701" y="169927"/>
                      </a:lnTo>
                      <a:lnTo>
                        <a:pt x="698701" y="156322"/>
                      </a:lnTo>
                      <a:lnTo>
                        <a:pt x="695236" y="142718"/>
                      </a:lnTo>
                      <a:lnTo>
                        <a:pt x="698701" y="132579"/>
                      </a:lnTo>
                      <a:lnTo>
                        <a:pt x="705375" y="120643"/>
                      </a:lnTo>
                      <a:lnTo>
                        <a:pt x="712177" y="110504"/>
                      </a:lnTo>
                      <a:lnTo>
                        <a:pt x="717311" y="98568"/>
                      </a:lnTo>
                      <a:lnTo>
                        <a:pt x="729119" y="90097"/>
                      </a:lnTo>
                      <a:lnTo>
                        <a:pt x="740926" y="86632"/>
                      </a:lnTo>
                      <a:lnTo>
                        <a:pt x="749397" y="78161"/>
                      </a:lnTo>
                      <a:lnTo>
                        <a:pt x="762873" y="78161"/>
                      </a:lnTo>
                      <a:lnTo>
                        <a:pt x="774809" y="74824"/>
                      </a:lnTo>
                      <a:lnTo>
                        <a:pt x="779814" y="73027"/>
                      </a:lnTo>
                      <a:lnTo>
                        <a:pt x="779814" y="71359"/>
                      </a:lnTo>
                      <a:lnTo>
                        <a:pt x="789953" y="76493"/>
                      </a:lnTo>
                      <a:lnTo>
                        <a:pt x="803558" y="78161"/>
                      </a:lnTo>
                      <a:lnTo>
                        <a:pt x="812028" y="68022"/>
                      </a:lnTo>
                      <a:lnTo>
                        <a:pt x="817033" y="57754"/>
                      </a:lnTo>
                      <a:lnTo>
                        <a:pt x="817033" y="44150"/>
                      </a:lnTo>
                      <a:lnTo>
                        <a:pt x="827173" y="34011"/>
                      </a:lnTo>
                      <a:lnTo>
                        <a:pt x="852585" y="32343"/>
                      </a:lnTo>
                      <a:lnTo>
                        <a:pt x="866061" y="28877"/>
                      </a:lnTo>
                      <a:lnTo>
                        <a:pt x="876328" y="22075"/>
                      </a:lnTo>
                      <a:lnTo>
                        <a:pt x="888136" y="15273"/>
                      </a:lnTo>
                      <a:lnTo>
                        <a:pt x="899943" y="15273"/>
                      </a:lnTo>
                      <a:lnTo>
                        <a:pt x="913419" y="11936"/>
                      </a:lnTo>
                      <a:lnTo>
                        <a:pt x="921890" y="5134"/>
                      </a:lnTo>
                      <a:lnTo>
                        <a:pt x="933826" y="0"/>
                      </a:lnTo>
                      <a:lnTo>
                        <a:pt x="957441" y="10268"/>
                      </a:lnTo>
                      <a:lnTo>
                        <a:pt x="967580" y="20407"/>
                      </a:lnTo>
                      <a:lnTo>
                        <a:pt x="971045" y="32343"/>
                      </a:lnTo>
                      <a:lnTo>
                        <a:pt x="1004800" y="52749"/>
                      </a:lnTo>
                      <a:lnTo>
                        <a:pt x="1008265" y="66225"/>
                      </a:lnTo>
                      <a:lnTo>
                        <a:pt x="997998" y="74824"/>
                      </a:lnTo>
                      <a:lnTo>
                        <a:pt x="986190" y="79830"/>
                      </a:lnTo>
                      <a:lnTo>
                        <a:pt x="994660" y="90097"/>
                      </a:lnTo>
                      <a:lnTo>
                        <a:pt x="1011602" y="124108"/>
                      </a:lnTo>
                      <a:lnTo>
                        <a:pt x="1023410" y="129113"/>
                      </a:lnTo>
                      <a:lnTo>
                        <a:pt x="1062298" y="129113"/>
                      </a:lnTo>
                      <a:lnTo>
                        <a:pt x="1072437" y="120643"/>
                      </a:lnTo>
                      <a:lnTo>
                        <a:pt x="1086041" y="117306"/>
                      </a:lnTo>
                      <a:lnTo>
                        <a:pt x="1092715" y="127445"/>
                      </a:lnTo>
                      <a:lnTo>
                        <a:pt x="1104651" y="134247"/>
                      </a:lnTo>
                      <a:lnTo>
                        <a:pt x="1114790" y="141049"/>
                      </a:lnTo>
                      <a:lnTo>
                        <a:pt x="1140202" y="180066"/>
                      </a:lnTo>
                      <a:lnTo>
                        <a:pt x="1138405" y="193670"/>
                      </a:lnTo>
                      <a:lnTo>
                        <a:pt x="1146876" y="203937"/>
                      </a:lnTo>
                      <a:lnTo>
                        <a:pt x="1172288" y="214077"/>
                      </a:lnTo>
                      <a:lnTo>
                        <a:pt x="1182427" y="203937"/>
                      </a:lnTo>
                      <a:lnTo>
                        <a:pt x="1194235" y="197135"/>
                      </a:lnTo>
                      <a:lnTo>
                        <a:pt x="1206170" y="197135"/>
                      </a:lnTo>
                      <a:lnTo>
                        <a:pt x="1229785" y="20727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C856C190-5C58-0B1E-3D75-51EFE343739D}"/>
                    </a:ext>
                  </a:extLst>
                </p:cNvPr>
                <p:cNvSpPr/>
                <p:nvPr/>
              </p:nvSpPr>
              <p:spPr>
                <a:xfrm>
                  <a:off x="7864128" y="4038894"/>
                  <a:ext cx="485522" cy="737332"/>
                </a:xfrm>
                <a:custGeom>
                  <a:avLst/>
                  <a:gdLst>
                    <a:gd name="connsiteX0" fmla="*/ 82910 w 485522"/>
                    <a:gd name="connsiteY0" fmla="*/ 49284 h 737332"/>
                    <a:gd name="connsiteX1" fmla="*/ 93049 w 485522"/>
                    <a:gd name="connsiteY1" fmla="*/ 42482 h 737332"/>
                    <a:gd name="connsiteX2" fmla="*/ 106653 w 485522"/>
                    <a:gd name="connsiteY2" fmla="*/ 44150 h 737332"/>
                    <a:gd name="connsiteX3" fmla="*/ 118461 w 485522"/>
                    <a:gd name="connsiteY3" fmla="*/ 37348 h 737332"/>
                    <a:gd name="connsiteX4" fmla="*/ 159017 w 485522"/>
                    <a:gd name="connsiteY4" fmla="*/ 1669 h 737332"/>
                    <a:gd name="connsiteX5" fmla="*/ 172622 w 485522"/>
                    <a:gd name="connsiteY5" fmla="*/ 0 h 737332"/>
                    <a:gd name="connsiteX6" fmla="*/ 213178 w 485522"/>
                    <a:gd name="connsiteY6" fmla="*/ 37348 h 737332"/>
                    <a:gd name="connsiteX7" fmla="*/ 235125 w 485522"/>
                    <a:gd name="connsiteY7" fmla="*/ 50952 h 737332"/>
                    <a:gd name="connsiteX8" fmla="*/ 246932 w 485522"/>
                    <a:gd name="connsiteY8" fmla="*/ 45947 h 737332"/>
                    <a:gd name="connsiteX9" fmla="*/ 248729 w 485522"/>
                    <a:gd name="connsiteY9" fmla="*/ 32343 h 737332"/>
                    <a:gd name="connsiteX10" fmla="*/ 262205 w 485522"/>
                    <a:gd name="connsiteY10" fmla="*/ 27209 h 737332"/>
                    <a:gd name="connsiteX11" fmla="*/ 274013 w 485522"/>
                    <a:gd name="connsiteY11" fmla="*/ 35680 h 737332"/>
                    <a:gd name="connsiteX12" fmla="*/ 285949 w 485522"/>
                    <a:gd name="connsiteY12" fmla="*/ 32343 h 737332"/>
                    <a:gd name="connsiteX13" fmla="*/ 299425 w 485522"/>
                    <a:gd name="connsiteY13" fmla="*/ 34011 h 737332"/>
                    <a:gd name="connsiteX14" fmla="*/ 311232 w 485522"/>
                    <a:gd name="connsiteY14" fmla="*/ 40813 h 737332"/>
                    <a:gd name="connsiteX15" fmla="*/ 324837 w 485522"/>
                    <a:gd name="connsiteY15" fmla="*/ 35680 h 737332"/>
                    <a:gd name="connsiteX16" fmla="*/ 334976 w 485522"/>
                    <a:gd name="connsiteY16" fmla="*/ 30674 h 737332"/>
                    <a:gd name="connsiteX17" fmla="*/ 360260 w 485522"/>
                    <a:gd name="connsiteY17" fmla="*/ 37348 h 737332"/>
                    <a:gd name="connsiteX18" fmla="*/ 372196 w 485522"/>
                    <a:gd name="connsiteY18" fmla="*/ 32343 h 737332"/>
                    <a:gd name="connsiteX19" fmla="*/ 397479 w 485522"/>
                    <a:gd name="connsiteY19" fmla="*/ 42482 h 737332"/>
                    <a:gd name="connsiteX20" fmla="*/ 411084 w 485522"/>
                    <a:gd name="connsiteY20" fmla="*/ 39145 h 737332"/>
                    <a:gd name="connsiteX21" fmla="*/ 422891 w 485522"/>
                    <a:gd name="connsiteY21" fmla="*/ 34011 h 737332"/>
                    <a:gd name="connsiteX22" fmla="*/ 436496 w 485522"/>
                    <a:gd name="connsiteY22" fmla="*/ 37348 h 737332"/>
                    <a:gd name="connsiteX23" fmla="*/ 428025 w 485522"/>
                    <a:gd name="connsiteY23" fmla="*/ 47615 h 737332"/>
                    <a:gd name="connsiteX24" fmla="*/ 453309 w 485522"/>
                    <a:gd name="connsiteY24" fmla="*/ 79830 h 737332"/>
                    <a:gd name="connsiteX25" fmla="*/ 449972 w 485522"/>
                    <a:gd name="connsiteY25" fmla="*/ 107038 h 737332"/>
                    <a:gd name="connsiteX26" fmla="*/ 438164 w 485522"/>
                    <a:gd name="connsiteY26" fmla="*/ 113841 h 737332"/>
                    <a:gd name="connsiteX27" fmla="*/ 426228 w 485522"/>
                    <a:gd name="connsiteY27" fmla="*/ 122311 h 737332"/>
                    <a:gd name="connsiteX28" fmla="*/ 438164 w 485522"/>
                    <a:gd name="connsiteY28" fmla="*/ 130782 h 737332"/>
                    <a:gd name="connsiteX29" fmla="*/ 451640 w 485522"/>
                    <a:gd name="connsiteY29" fmla="*/ 127445 h 737332"/>
                    <a:gd name="connsiteX30" fmla="*/ 463447 w 485522"/>
                    <a:gd name="connsiteY30" fmla="*/ 135916 h 737332"/>
                    <a:gd name="connsiteX31" fmla="*/ 451640 w 485522"/>
                    <a:gd name="connsiteY31" fmla="*/ 144386 h 737332"/>
                    <a:gd name="connsiteX32" fmla="*/ 441501 w 485522"/>
                    <a:gd name="connsiteY32" fmla="*/ 151189 h 737332"/>
                    <a:gd name="connsiteX33" fmla="*/ 443169 w 485522"/>
                    <a:gd name="connsiteY33" fmla="*/ 178397 h 737332"/>
                    <a:gd name="connsiteX34" fmla="*/ 455105 w 485522"/>
                    <a:gd name="connsiteY34" fmla="*/ 185199 h 737332"/>
                    <a:gd name="connsiteX35" fmla="*/ 463447 w 485522"/>
                    <a:gd name="connsiteY35" fmla="*/ 195338 h 737332"/>
                    <a:gd name="connsiteX36" fmla="*/ 465244 w 485522"/>
                    <a:gd name="connsiteY36" fmla="*/ 208943 h 737332"/>
                    <a:gd name="connsiteX37" fmla="*/ 478720 w 485522"/>
                    <a:gd name="connsiteY37" fmla="*/ 212408 h 737332"/>
                    <a:gd name="connsiteX38" fmla="*/ 485522 w 485522"/>
                    <a:gd name="connsiteY38" fmla="*/ 282099 h 737332"/>
                    <a:gd name="connsiteX39" fmla="*/ 475384 w 485522"/>
                    <a:gd name="connsiteY39" fmla="*/ 290569 h 737332"/>
                    <a:gd name="connsiteX40" fmla="*/ 461779 w 485522"/>
                    <a:gd name="connsiteY40" fmla="*/ 290569 h 737332"/>
                    <a:gd name="connsiteX41" fmla="*/ 448303 w 485522"/>
                    <a:gd name="connsiteY41" fmla="*/ 293906 h 737332"/>
                    <a:gd name="connsiteX42" fmla="*/ 436496 w 485522"/>
                    <a:gd name="connsiteY42" fmla="*/ 300708 h 737332"/>
                    <a:gd name="connsiteX43" fmla="*/ 422891 w 485522"/>
                    <a:gd name="connsiteY43" fmla="*/ 299040 h 737332"/>
                    <a:gd name="connsiteX44" fmla="*/ 409415 w 485522"/>
                    <a:gd name="connsiteY44" fmla="*/ 297372 h 737332"/>
                    <a:gd name="connsiteX45" fmla="*/ 395811 w 485522"/>
                    <a:gd name="connsiteY45" fmla="*/ 336388 h 737332"/>
                    <a:gd name="connsiteX46" fmla="*/ 384003 w 485522"/>
                    <a:gd name="connsiteY46" fmla="*/ 344859 h 737332"/>
                    <a:gd name="connsiteX47" fmla="*/ 373864 w 485522"/>
                    <a:gd name="connsiteY47" fmla="*/ 355126 h 737332"/>
                    <a:gd name="connsiteX48" fmla="*/ 370527 w 485522"/>
                    <a:gd name="connsiteY48" fmla="*/ 382335 h 737332"/>
                    <a:gd name="connsiteX49" fmla="*/ 377201 w 485522"/>
                    <a:gd name="connsiteY49" fmla="*/ 395811 h 737332"/>
                    <a:gd name="connsiteX50" fmla="*/ 329842 w 485522"/>
                    <a:gd name="connsiteY50" fmla="*/ 421351 h 737332"/>
                    <a:gd name="connsiteX51" fmla="*/ 316366 w 485522"/>
                    <a:gd name="connsiteY51" fmla="*/ 431490 h 737332"/>
                    <a:gd name="connsiteX52" fmla="*/ 306227 w 485522"/>
                    <a:gd name="connsiteY52" fmla="*/ 451897 h 737332"/>
                    <a:gd name="connsiteX53" fmla="*/ 292623 w 485522"/>
                    <a:gd name="connsiteY53" fmla="*/ 455362 h 737332"/>
                    <a:gd name="connsiteX54" fmla="*/ 282484 w 485522"/>
                    <a:gd name="connsiteY54" fmla="*/ 467170 h 737332"/>
                    <a:gd name="connsiteX55" fmla="*/ 267339 w 485522"/>
                    <a:gd name="connsiteY55" fmla="*/ 479105 h 737332"/>
                    <a:gd name="connsiteX56" fmla="*/ 267339 w 485522"/>
                    <a:gd name="connsiteY56" fmla="*/ 499512 h 737332"/>
                    <a:gd name="connsiteX57" fmla="*/ 243596 w 485522"/>
                    <a:gd name="connsiteY57" fmla="*/ 494378 h 737332"/>
                    <a:gd name="connsiteX58" fmla="*/ 213178 w 485522"/>
                    <a:gd name="connsiteY58" fmla="*/ 524924 h 737332"/>
                    <a:gd name="connsiteX59" fmla="*/ 209841 w 485522"/>
                    <a:gd name="connsiteY59" fmla="*/ 533523 h 737332"/>
                    <a:gd name="connsiteX60" fmla="*/ 204708 w 485522"/>
                    <a:gd name="connsiteY60" fmla="*/ 524924 h 737332"/>
                    <a:gd name="connsiteX61" fmla="*/ 189435 w 485522"/>
                    <a:gd name="connsiteY61" fmla="*/ 536860 h 737332"/>
                    <a:gd name="connsiteX62" fmla="*/ 175959 w 485522"/>
                    <a:gd name="connsiteY62" fmla="*/ 541994 h 737332"/>
                    <a:gd name="connsiteX63" fmla="*/ 167488 w 485522"/>
                    <a:gd name="connsiteY63" fmla="*/ 555598 h 737332"/>
                    <a:gd name="connsiteX64" fmla="*/ 157349 w 485522"/>
                    <a:gd name="connsiteY64" fmla="*/ 576005 h 737332"/>
                    <a:gd name="connsiteX65" fmla="*/ 152215 w 485522"/>
                    <a:gd name="connsiteY65" fmla="*/ 577673 h 737332"/>
                    <a:gd name="connsiteX66" fmla="*/ 147210 w 485522"/>
                    <a:gd name="connsiteY66" fmla="*/ 599748 h 737332"/>
                    <a:gd name="connsiteX67" fmla="*/ 140408 w 485522"/>
                    <a:gd name="connsiteY67" fmla="*/ 621823 h 737332"/>
                    <a:gd name="connsiteX68" fmla="*/ 128600 w 485522"/>
                    <a:gd name="connsiteY68" fmla="*/ 630294 h 737332"/>
                    <a:gd name="connsiteX69" fmla="*/ 130268 w 485522"/>
                    <a:gd name="connsiteY69" fmla="*/ 621823 h 737332"/>
                    <a:gd name="connsiteX70" fmla="*/ 140408 w 485522"/>
                    <a:gd name="connsiteY70" fmla="*/ 611684 h 737332"/>
                    <a:gd name="connsiteX71" fmla="*/ 145541 w 485522"/>
                    <a:gd name="connsiteY71" fmla="*/ 601417 h 737332"/>
                    <a:gd name="connsiteX72" fmla="*/ 138739 w 485522"/>
                    <a:gd name="connsiteY72" fmla="*/ 589481 h 737332"/>
                    <a:gd name="connsiteX73" fmla="*/ 130268 w 485522"/>
                    <a:gd name="connsiteY73" fmla="*/ 579342 h 737332"/>
                    <a:gd name="connsiteX74" fmla="*/ 121798 w 485522"/>
                    <a:gd name="connsiteY74" fmla="*/ 581010 h 737332"/>
                    <a:gd name="connsiteX75" fmla="*/ 123466 w 485522"/>
                    <a:gd name="connsiteY75" fmla="*/ 591278 h 737332"/>
                    <a:gd name="connsiteX76" fmla="*/ 121798 w 485522"/>
                    <a:gd name="connsiteY76" fmla="*/ 608219 h 737332"/>
                    <a:gd name="connsiteX77" fmla="*/ 114995 w 485522"/>
                    <a:gd name="connsiteY77" fmla="*/ 620155 h 737332"/>
                    <a:gd name="connsiteX78" fmla="*/ 109990 w 485522"/>
                    <a:gd name="connsiteY78" fmla="*/ 630294 h 737332"/>
                    <a:gd name="connsiteX79" fmla="*/ 121798 w 485522"/>
                    <a:gd name="connsiteY79" fmla="*/ 654038 h 737332"/>
                    <a:gd name="connsiteX80" fmla="*/ 125263 w 485522"/>
                    <a:gd name="connsiteY80" fmla="*/ 669439 h 737332"/>
                    <a:gd name="connsiteX81" fmla="*/ 116792 w 485522"/>
                    <a:gd name="connsiteY81" fmla="*/ 672776 h 737332"/>
                    <a:gd name="connsiteX82" fmla="*/ 116792 w 485522"/>
                    <a:gd name="connsiteY82" fmla="*/ 665973 h 737332"/>
                    <a:gd name="connsiteX83" fmla="*/ 99851 w 485522"/>
                    <a:gd name="connsiteY83" fmla="*/ 649032 h 737332"/>
                    <a:gd name="connsiteX84" fmla="*/ 99851 w 485522"/>
                    <a:gd name="connsiteY84" fmla="*/ 642230 h 737332"/>
                    <a:gd name="connsiteX85" fmla="*/ 94717 w 485522"/>
                    <a:gd name="connsiteY85" fmla="*/ 635428 h 737332"/>
                    <a:gd name="connsiteX86" fmla="*/ 86247 w 485522"/>
                    <a:gd name="connsiteY86" fmla="*/ 647364 h 737332"/>
                    <a:gd name="connsiteX87" fmla="*/ 81241 w 485522"/>
                    <a:gd name="connsiteY87" fmla="*/ 660840 h 737332"/>
                    <a:gd name="connsiteX88" fmla="*/ 77904 w 485522"/>
                    <a:gd name="connsiteY88" fmla="*/ 659171 h 737332"/>
                    <a:gd name="connsiteX89" fmla="*/ 79573 w 485522"/>
                    <a:gd name="connsiteY89" fmla="*/ 647364 h 737332"/>
                    <a:gd name="connsiteX90" fmla="*/ 72770 w 485522"/>
                    <a:gd name="connsiteY90" fmla="*/ 642230 h 737332"/>
                    <a:gd name="connsiteX91" fmla="*/ 60963 w 485522"/>
                    <a:gd name="connsiteY91" fmla="*/ 647364 h 737332"/>
                    <a:gd name="connsiteX92" fmla="*/ 50824 w 485522"/>
                    <a:gd name="connsiteY92" fmla="*/ 649032 h 737332"/>
                    <a:gd name="connsiteX93" fmla="*/ 47359 w 485522"/>
                    <a:gd name="connsiteY93" fmla="*/ 645567 h 737332"/>
                    <a:gd name="connsiteX94" fmla="*/ 42353 w 485522"/>
                    <a:gd name="connsiteY94" fmla="*/ 630294 h 737332"/>
                    <a:gd name="connsiteX95" fmla="*/ 33882 w 485522"/>
                    <a:gd name="connsiteY95" fmla="*/ 623492 h 737332"/>
                    <a:gd name="connsiteX96" fmla="*/ 37219 w 485522"/>
                    <a:gd name="connsiteY96" fmla="*/ 649032 h 737332"/>
                    <a:gd name="connsiteX97" fmla="*/ 33882 w 485522"/>
                    <a:gd name="connsiteY97" fmla="*/ 652369 h 737332"/>
                    <a:gd name="connsiteX98" fmla="*/ 25412 w 485522"/>
                    <a:gd name="connsiteY98" fmla="*/ 654038 h 737332"/>
                    <a:gd name="connsiteX99" fmla="*/ 5134 w 485522"/>
                    <a:gd name="connsiteY99" fmla="*/ 649032 h 737332"/>
                    <a:gd name="connsiteX100" fmla="*/ 0 w 485522"/>
                    <a:gd name="connsiteY100" fmla="*/ 652369 h 737332"/>
                    <a:gd name="connsiteX101" fmla="*/ 10139 w 485522"/>
                    <a:gd name="connsiteY101" fmla="*/ 655834 h 737332"/>
                    <a:gd name="connsiteX102" fmla="*/ 20278 w 485522"/>
                    <a:gd name="connsiteY102" fmla="*/ 664305 h 737332"/>
                    <a:gd name="connsiteX103" fmla="*/ 28749 w 485522"/>
                    <a:gd name="connsiteY103" fmla="*/ 659171 h 737332"/>
                    <a:gd name="connsiteX104" fmla="*/ 33882 w 485522"/>
                    <a:gd name="connsiteY104" fmla="*/ 660840 h 737332"/>
                    <a:gd name="connsiteX105" fmla="*/ 40685 w 485522"/>
                    <a:gd name="connsiteY105" fmla="*/ 669439 h 737332"/>
                    <a:gd name="connsiteX106" fmla="*/ 44022 w 485522"/>
                    <a:gd name="connsiteY106" fmla="*/ 679578 h 737332"/>
                    <a:gd name="connsiteX107" fmla="*/ 54161 w 485522"/>
                    <a:gd name="connsiteY107" fmla="*/ 684711 h 737332"/>
                    <a:gd name="connsiteX108" fmla="*/ 55829 w 485522"/>
                    <a:gd name="connsiteY108" fmla="*/ 679578 h 737332"/>
                    <a:gd name="connsiteX109" fmla="*/ 54161 w 485522"/>
                    <a:gd name="connsiteY109" fmla="*/ 667642 h 737332"/>
                    <a:gd name="connsiteX110" fmla="*/ 62632 w 485522"/>
                    <a:gd name="connsiteY110" fmla="*/ 669439 h 737332"/>
                    <a:gd name="connsiteX111" fmla="*/ 71102 w 485522"/>
                    <a:gd name="connsiteY111" fmla="*/ 665973 h 737332"/>
                    <a:gd name="connsiteX112" fmla="*/ 81241 w 485522"/>
                    <a:gd name="connsiteY112" fmla="*/ 671107 h 737332"/>
                    <a:gd name="connsiteX113" fmla="*/ 89712 w 485522"/>
                    <a:gd name="connsiteY113" fmla="*/ 665973 h 737332"/>
                    <a:gd name="connsiteX114" fmla="*/ 89712 w 485522"/>
                    <a:gd name="connsiteY114" fmla="*/ 689717 h 737332"/>
                    <a:gd name="connsiteX115" fmla="*/ 93049 w 485522"/>
                    <a:gd name="connsiteY115" fmla="*/ 693182 h 737332"/>
                    <a:gd name="connsiteX116" fmla="*/ 103188 w 485522"/>
                    <a:gd name="connsiteY116" fmla="*/ 684711 h 737332"/>
                    <a:gd name="connsiteX117" fmla="*/ 108322 w 485522"/>
                    <a:gd name="connsiteY117" fmla="*/ 684711 h 737332"/>
                    <a:gd name="connsiteX118" fmla="*/ 109990 w 485522"/>
                    <a:gd name="connsiteY118" fmla="*/ 701653 h 737332"/>
                    <a:gd name="connsiteX119" fmla="*/ 121798 w 485522"/>
                    <a:gd name="connsiteY119" fmla="*/ 694851 h 737332"/>
                    <a:gd name="connsiteX120" fmla="*/ 130268 w 485522"/>
                    <a:gd name="connsiteY120" fmla="*/ 693182 h 737332"/>
                    <a:gd name="connsiteX121" fmla="*/ 145541 w 485522"/>
                    <a:gd name="connsiteY121" fmla="*/ 703321 h 737332"/>
                    <a:gd name="connsiteX122" fmla="*/ 152215 w 485522"/>
                    <a:gd name="connsiteY122" fmla="*/ 723728 h 737332"/>
                    <a:gd name="connsiteX123" fmla="*/ 160686 w 485522"/>
                    <a:gd name="connsiteY123" fmla="*/ 737332 h 737332"/>
                    <a:gd name="connsiteX124" fmla="*/ 164151 w 485522"/>
                    <a:gd name="connsiteY124" fmla="*/ 728862 h 737332"/>
                    <a:gd name="connsiteX125" fmla="*/ 189435 w 485522"/>
                    <a:gd name="connsiteY125" fmla="*/ 728862 h 737332"/>
                    <a:gd name="connsiteX126" fmla="*/ 196237 w 485522"/>
                    <a:gd name="connsiteY126" fmla="*/ 728862 h 737332"/>
                    <a:gd name="connsiteX127" fmla="*/ 196237 w 485522"/>
                    <a:gd name="connsiteY127" fmla="*/ 716926 h 73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85522" h="737332">
                      <a:moveTo>
                        <a:pt x="82910" y="49284"/>
                      </a:moveTo>
                      <a:lnTo>
                        <a:pt x="93049" y="42482"/>
                      </a:lnTo>
                      <a:lnTo>
                        <a:pt x="106653" y="44150"/>
                      </a:lnTo>
                      <a:lnTo>
                        <a:pt x="118461" y="37348"/>
                      </a:lnTo>
                      <a:lnTo>
                        <a:pt x="159017" y="1669"/>
                      </a:lnTo>
                      <a:lnTo>
                        <a:pt x="172622" y="0"/>
                      </a:lnTo>
                      <a:lnTo>
                        <a:pt x="213178" y="37348"/>
                      </a:lnTo>
                      <a:lnTo>
                        <a:pt x="235125" y="50952"/>
                      </a:lnTo>
                      <a:lnTo>
                        <a:pt x="246932" y="45947"/>
                      </a:lnTo>
                      <a:lnTo>
                        <a:pt x="248729" y="32343"/>
                      </a:lnTo>
                      <a:lnTo>
                        <a:pt x="262205" y="27209"/>
                      </a:lnTo>
                      <a:lnTo>
                        <a:pt x="274013" y="35680"/>
                      </a:lnTo>
                      <a:lnTo>
                        <a:pt x="285949" y="32343"/>
                      </a:lnTo>
                      <a:lnTo>
                        <a:pt x="299425" y="34011"/>
                      </a:lnTo>
                      <a:lnTo>
                        <a:pt x="311232" y="40813"/>
                      </a:lnTo>
                      <a:lnTo>
                        <a:pt x="324837" y="35680"/>
                      </a:lnTo>
                      <a:lnTo>
                        <a:pt x="334976" y="30674"/>
                      </a:lnTo>
                      <a:lnTo>
                        <a:pt x="360260" y="37348"/>
                      </a:lnTo>
                      <a:lnTo>
                        <a:pt x="372196" y="32343"/>
                      </a:lnTo>
                      <a:lnTo>
                        <a:pt x="397479" y="42482"/>
                      </a:lnTo>
                      <a:lnTo>
                        <a:pt x="411084" y="39145"/>
                      </a:lnTo>
                      <a:lnTo>
                        <a:pt x="422891" y="34011"/>
                      </a:lnTo>
                      <a:lnTo>
                        <a:pt x="436496" y="37348"/>
                      </a:lnTo>
                      <a:lnTo>
                        <a:pt x="428025" y="47615"/>
                      </a:lnTo>
                      <a:lnTo>
                        <a:pt x="453309" y="79830"/>
                      </a:lnTo>
                      <a:lnTo>
                        <a:pt x="449972" y="107038"/>
                      </a:lnTo>
                      <a:lnTo>
                        <a:pt x="438164" y="113841"/>
                      </a:lnTo>
                      <a:lnTo>
                        <a:pt x="426228" y="122311"/>
                      </a:lnTo>
                      <a:lnTo>
                        <a:pt x="438164" y="130782"/>
                      </a:lnTo>
                      <a:lnTo>
                        <a:pt x="451640" y="127445"/>
                      </a:lnTo>
                      <a:lnTo>
                        <a:pt x="463447" y="135916"/>
                      </a:lnTo>
                      <a:lnTo>
                        <a:pt x="451640" y="144386"/>
                      </a:lnTo>
                      <a:lnTo>
                        <a:pt x="441501" y="151189"/>
                      </a:lnTo>
                      <a:lnTo>
                        <a:pt x="443169" y="178397"/>
                      </a:lnTo>
                      <a:lnTo>
                        <a:pt x="455105" y="185199"/>
                      </a:lnTo>
                      <a:lnTo>
                        <a:pt x="463447" y="195338"/>
                      </a:lnTo>
                      <a:lnTo>
                        <a:pt x="465244" y="208943"/>
                      </a:lnTo>
                      <a:lnTo>
                        <a:pt x="478720" y="212408"/>
                      </a:lnTo>
                      <a:lnTo>
                        <a:pt x="485522" y="282099"/>
                      </a:lnTo>
                      <a:lnTo>
                        <a:pt x="475384" y="290569"/>
                      </a:lnTo>
                      <a:lnTo>
                        <a:pt x="461779" y="290569"/>
                      </a:lnTo>
                      <a:lnTo>
                        <a:pt x="448303" y="293906"/>
                      </a:lnTo>
                      <a:lnTo>
                        <a:pt x="436496" y="300708"/>
                      </a:lnTo>
                      <a:lnTo>
                        <a:pt x="422891" y="299040"/>
                      </a:lnTo>
                      <a:lnTo>
                        <a:pt x="409415" y="297372"/>
                      </a:lnTo>
                      <a:lnTo>
                        <a:pt x="395811" y="336388"/>
                      </a:lnTo>
                      <a:lnTo>
                        <a:pt x="384003" y="344859"/>
                      </a:lnTo>
                      <a:lnTo>
                        <a:pt x="373864" y="355126"/>
                      </a:lnTo>
                      <a:lnTo>
                        <a:pt x="370527" y="382335"/>
                      </a:lnTo>
                      <a:lnTo>
                        <a:pt x="377201" y="395811"/>
                      </a:lnTo>
                      <a:lnTo>
                        <a:pt x="329842" y="421351"/>
                      </a:lnTo>
                      <a:lnTo>
                        <a:pt x="316366" y="431490"/>
                      </a:lnTo>
                      <a:lnTo>
                        <a:pt x="306227" y="451897"/>
                      </a:lnTo>
                      <a:lnTo>
                        <a:pt x="292623" y="455362"/>
                      </a:lnTo>
                      <a:lnTo>
                        <a:pt x="282484" y="467170"/>
                      </a:lnTo>
                      <a:lnTo>
                        <a:pt x="267339" y="479105"/>
                      </a:lnTo>
                      <a:lnTo>
                        <a:pt x="267339" y="499512"/>
                      </a:lnTo>
                      <a:lnTo>
                        <a:pt x="243596" y="494378"/>
                      </a:lnTo>
                      <a:lnTo>
                        <a:pt x="213178" y="524924"/>
                      </a:lnTo>
                      <a:lnTo>
                        <a:pt x="209841" y="533523"/>
                      </a:lnTo>
                      <a:lnTo>
                        <a:pt x="204708" y="524924"/>
                      </a:lnTo>
                      <a:lnTo>
                        <a:pt x="189435" y="536860"/>
                      </a:lnTo>
                      <a:lnTo>
                        <a:pt x="175959" y="541994"/>
                      </a:lnTo>
                      <a:lnTo>
                        <a:pt x="167488" y="555598"/>
                      </a:lnTo>
                      <a:lnTo>
                        <a:pt x="157349" y="576005"/>
                      </a:lnTo>
                      <a:lnTo>
                        <a:pt x="152215" y="577673"/>
                      </a:lnTo>
                      <a:lnTo>
                        <a:pt x="147210" y="599748"/>
                      </a:lnTo>
                      <a:lnTo>
                        <a:pt x="140408" y="621823"/>
                      </a:lnTo>
                      <a:lnTo>
                        <a:pt x="128600" y="630294"/>
                      </a:lnTo>
                      <a:lnTo>
                        <a:pt x="130268" y="621823"/>
                      </a:lnTo>
                      <a:lnTo>
                        <a:pt x="140408" y="611684"/>
                      </a:lnTo>
                      <a:lnTo>
                        <a:pt x="145541" y="601417"/>
                      </a:lnTo>
                      <a:lnTo>
                        <a:pt x="138739" y="589481"/>
                      </a:lnTo>
                      <a:lnTo>
                        <a:pt x="130268" y="579342"/>
                      </a:lnTo>
                      <a:lnTo>
                        <a:pt x="121798" y="581010"/>
                      </a:lnTo>
                      <a:lnTo>
                        <a:pt x="123466" y="591278"/>
                      </a:lnTo>
                      <a:lnTo>
                        <a:pt x="121798" y="608219"/>
                      </a:lnTo>
                      <a:lnTo>
                        <a:pt x="114995" y="620155"/>
                      </a:lnTo>
                      <a:lnTo>
                        <a:pt x="109990" y="630294"/>
                      </a:lnTo>
                      <a:lnTo>
                        <a:pt x="121798" y="654038"/>
                      </a:lnTo>
                      <a:lnTo>
                        <a:pt x="125263" y="669439"/>
                      </a:lnTo>
                      <a:lnTo>
                        <a:pt x="116792" y="672776"/>
                      </a:lnTo>
                      <a:lnTo>
                        <a:pt x="116792" y="665973"/>
                      </a:lnTo>
                      <a:lnTo>
                        <a:pt x="99851" y="649032"/>
                      </a:lnTo>
                      <a:lnTo>
                        <a:pt x="99851" y="642230"/>
                      </a:lnTo>
                      <a:lnTo>
                        <a:pt x="94717" y="635428"/>
                      </a:lnTo>
                      <a:lnTo>
                        <a:pt x="86247" y="647364"/>
                      </a:lnTo>
                      <a:lnTo>
                        <a:pt x="81241" y="660840"/>
                      </a:lnTo>
                      <a:lnTo>
                        <a:pt x="77904" y="659171"/>
                      </a:lnTo>
                      <a:lnTo>
                        <a:pt x="79573" y="647364"/>
                      </a:lnTo>
                      <a:lnTo>
                        <a:pt x="72770" y="642230"/>
                      </a:lnTo>
                      <a:lnTo>
                        <a:pt x="60963" y="647364"/>
                      </a:lnTo>
                      <a:lnTo>
                        <a:pt x="50824" y="649032"/>
                      </a:lnTo>
                      <a:lnTo>
                        <a:pt x="47359" y="645567"/>
                      </a:lnTo>
                      <a:lnTo>
                        <a:pt x="42353" y="630294"/>
                      </a:lnTo>
                      <a:lnTo>
                        <a:pt x="33882" y="623492"/>
                      </a:lnTo>
                      <a:lnTo>
                        <a:pt x="37219" y="649032"/>
                      </a:lnTo>
                      <a:lnTo>
                        <a:pt x="33882" y="652369"/>
                      </a:lnTo>
                      <a:lnTo>
                        <a:pt x="25412" y="654038"/>
                      </a:lnTo>
                      <a:lnTo>
                        <a:pt x="5134" y="649032"/>
                      </a:lnTo>
                      <a:lnTo>
                        <a:pt x="0" y="652369"/>
                      </a:lnTo>
                      <a:lnTo>
                        <a:pt x="10139" y="655834"/>
                      </a:lnTo>
                      <a:lnTo>
                        <a:pt x="20278" y="664305"/>
                      </a:lnTo>
                      <a:lnTo>
                        <a:pt x="28749" y="659171"/>
                      </a:lnTo>
                      <a:lnTo>
                        <a:pt x="33882" y="660840"/>
                      </a:lnTo>
                      <a:lnTo>
                        <a:pt x="40685" y="669439"/>
                      </a:lnTo>
                      <a:lnTo>
                        <a:pt x="44022" y="679578"/>
                      </a:lnTo>
                      <a:lnTo>
                        <a:pt x="54161" y="684711"/>
                      </a:lnTo>
                      <a:lnTo>
                        <a:pt x="55829" y="679578"/>
                      </a:lnTo>
                      <a:lnTo>
                        <a:pt x="54161" y="667642"/>
                      </a:lnTo>
                      <a:lnTo>
                        <a:pt x="62632" y="669439"/>
                      </a:lnTo>
                      <a:lnTo>
                        <a:pt x="71102" y="665973"/>
                      </a:lnTo>
                      <a:lnTo>
                        <a:pt x="81241" y="671107"/>
                      </a:lnTo>
                      <a:lnTo>
                        <a:pt x="89712" y="665973"/>
                      </a:lnTo>
                      <a:lnTo>
                        <a:pt x="89712" y="689717"/>
                      </a:lnTo>
                      <a:lnTo>
                        <a:pt x="93049" y="693182"/>
                      </a:lnTo>
                      <a:lnTo>
                        <a:pt x="103188" y="684711"/>
                      </a:lnTo>
                      <a:lnTo>
                        <a:pt x="108322" y="684711"/>
                      </a:lnTo>
                      <a:lnTo>
                        <a:pt x="109990" y="701653"/>
                      </a:lnTo>
                      <a:lnTo>
                        <a:pt x="121798" y="694851"/>
                      </a:lnTo>
                      <a:lnTo>
                        <a:pt x="130268" y="693182"/>
                      </a:lnTo>
                      <a:lnTo>
                        <a:pt x="145541" y="703321"/>
                      </a:lnTo>
                      <a:lnTo>
                        <a:pt x="152215" y="723728"/>
                      </a:lnTo>
                      <a:lnTo>
                        <a:pt x="160686" y="737332"/>
                      </a:lnTo>
                      <a:lnTo>
                        <a:pt x="164151" y="728862"/>
                      </a:lnTo>
                      <a:lnTo>
                        <a:pt x="189435" y="728862"/>
                      </a:lnTo>
                      <a:lnTo>
                        <a:pt x="196237" y="728862"/>
                      </a:lnTo>
                      <a:lnTo>
                        <a:pt x="196237" y="716926"/>
                      </a:lnTo>
                    </a:path>
                  </a:pathLst>
                </a:custGeom>
                <a:solidFill>
                  <a:srgbClr val="F5D8B8"/>
                </a:solidFill>
                <a:ln w="6411" cap="flat">
                  <a:solidFill>
                    <a:srgbClr val="F5D8B8"/>
                  </a:solidFill>
                  <a:prstDash val="solid"/>
                  <a:round/>
                </a:ln>
              </p:spPr>
              <p:txBody>
                <a:bodyPr rtlCol="0" anchor="ctr"/>
                <a:lstStyle/>
                <a:p>
                  <a:endParaRPr lang="en-US"/>
                </a:p>
              </p:txBody>
            </p:sp>
            <p:sp>
              <p:nvSpPr>
                <p:cNvPr id="80" name="Freeform: Shape 79">
                  <a:extLst>
                    <a:ext uri="{FF2B5EF4-FFF2-40B4-BE49-F238E27FC236}">
                      <a16:creationId xmlns:a16="http://schemas.microsoft.com/office/drawing/2014/main" id="{29164C00-EEE9-1E94-4284-7DD2627D5470}"/>
                    </a:ext>
                  </a:extLst>
                </p:cNvPr>
                <p:cNvSpPr/>
                <p:nvPr/>
              </p:nvSpPr>
              <p:spPr>
                <a:xfrm>
                  <a:off x="7417621" y="4659048"/>
                  <a:ext cx="749268" cy="276836"/>
                </a:xfrm>
                <a:custGeom>
                  <a:avLst/>
                  <a:gdLst>
                    <a:gd name="connsiteX0" fmla="*/ 642743 w 749268"/>
                    <a:gd name="connsiteY0" fmla="*/ 96771 h 276836"/>
                    <a:gd name="connsiteX1" fmla="*/ 666487 w 749268"/>
                    <a:gd name="connsiteY1" fmla="*/ 105242 h 276836"/>
                    <a:gd name="connsiteX2" fmla="*/ 678294 w 749268"/>
                    <a:gd name="connsiteY2" fmla="*/ 76364 h 276836"/>
                    <a:gd name="connsiteX3" fmla="*/ 686765 w 749268"/>
                    <a:gd name="connsiteY3" fmla="*/ 73027 h 276836"/>
                    <a:gd name="connsiteX4" fmla="*/ 691770 w 749268"/>
                    <a:gd name="connsiteY4" fmla="*/ 81498 h 276836"/>
                    <a:gd name="connsiteX5" fmla="*/ 703706 w 749268"/>
                    <a:gd name="connsiteY5" fmla="*/ 69562 h 276836"/>
                    <a:gd name="connsiteX6" fmla="*/ 723985 w 749268"/>
                    <a:gd name="connsiteY6" fmla="*/ 57754 h 276836"/>
                    <a:gd name="connsiteX7" fmla="*/ 745931 w 749268"/>
                    <a:gd name="connsiteY7" fmla="*/ 54289 h 276836"/>
                    <a:gd name="connsiteX8" fmla="*/ 747600 w 749268"/>
                    <a:gd name="connsiteY8" fmla="*/ 69562 h 276836"/>
                    <a:gd name="connsiteX9" fmla="*/ 740797 w 749268"/>
                    <a:gd name="connsiteY9" fmla="*/ 78161 h 276836"/>
                    <a:gd name="connsiteX10" fmla="*/ 742594 w 749268"/>
                    <a:gd name="connsiteY10" fmla="*/ 89969 h 276836"/>
                    <a:gd name="connsiteX11" fmla="*/ 747600 w 749268"/>
                    <a:gd name="connsiteY11" fmla="*/ 101905 h 276836"/>
                    <a:gd name="connsiteX12" fmla="*/ 749268 w 749268"/>
                    <a:gd name="connsiteY12" fmla="*/ 108707 h 276836"/>
                    <a:gd name="connsiteX13" fmla="*/ 745931 w 749268"/>
                    <a:gd name="connsiteY13" fmla="*/ 113840 h 276836"/>
                    <a:gd name="connsiteX14" fmla="*/ 718851 w 749268"/>
                    <a:gd name="connsiteY14" fmla="*/ 120643 h 276836"/>
                    <a:gd name="connsiteX15" fmla="*/ 715514 w 749268"/>
                    <a:gd name="connsiteY15" fmla="*/ 123980 h 276836"/>
                    <a:gd name="connsiteX16" fmla="*/ 713845 w 749268"/>
                    <a:gd name="connsiteY16" fmla="*/ 129113 h 276836"/>
                    <a:gd name="connsiteX17" fmla="*/ 695236 w 749268"/>
                    <a:gd name="connsiteY17" fmla="*/ 130782 h 276836"/>
                    <a:gd name="connsiteX18" fmla="*/ 679963 w 749268"/>
                    <a:gd name="connsiteY18" fmla="*/ 129113 h 276836"/>
                    <a:gd name="connsiteX19" fmla="*/ 654551 w 749268"/>
                    <a:gd name="connsiteY19" fmla="*/ 129113 h 276836"/>
                    <a:gd name="connsiteX20" fmla="*/ 642743 w 749268"/>
                    <a:gd name="connsiteY20" fmla="*/ 149520 h 276836"/>
                    <a:gd name="connsiteX21" fmla="*/ 632604 w 749268"/>
                    <a:gd name="connsiteY21" fmla="*/ 168130 h 276836"/>
                    <a:gd name="connsiteX22" fmla="*/ 622465 w 749268"/>
                    <a:gd name="connsiteY22" fmla="*/ 188536 h 276836"/>
                    <a:gd name="connsiteX23" fmla="*/ 600518 w 749268"/>
                    <a:gd name="connsiteY23" fmla="*/ 191873 h 276836"/>
                    <a:gd name="connsiteX24" fmla="*/ 585245 w 749268"/>
                    <a:gd name="connsiteY24" fmla="*/ 200472 h 276836"/>
                    <a:gd name="connsiteX25" fmla="*/ 576775 w 749268"/>
                    <a:gd name="connsiteY25" fmla="*/ 205478 h 276836"/>
                    <a:gd name="connsiteX26" fmla="*/ 588583 w 749268"/>
                    <a:gd name="connsiteY26" fmla="*/ 208943 h 276836"/>
                    <a:gd name="connsiteX27" fmla="*/ 576775 w 749268"/>
                    <a:gd name="connsiteY27" fmla="*/ 215745 h 276836"/>
                    <a:gd name="connsiteX28" fmla="*/ 571770 w 749268"/>
                    <a:gd name="connsiteY28" fmla="*/ 229349 h 276836"/>
                    <a:gd name="connsiteX29" fmla="*/ 571770 w 749268"/>
                    <a:gd name="connsiteY29" fmla="*/ 237820 h 276836"/>
                    <a:gd name="connsiteX30" fmla="*/ 568304 w 749268"/>
                    <a:gd name="connsiteY30" fmla="*/ 246291 h 276836"/>
                    <a:gd name="connsiteX31" fmla="*/ 556497 w 749268"/>
                    <a:gd name="connsiteY31" fmla="*/ 249756 h 276836"/>
                    <a:gd name="connsiteX32" fmla="*/ 541224 w 749268"/>
                    <a:gd name="connsiteY32" fmla="*/ 268366 h 276836"/>
                    <a:gd name="connsiteX33" fmla="*/ 510807 w 749268"/>
                    <a:gd name="connsiteY33" fmla="*/ 275168 h 276836"/>
                    <a:gd name="connsiteX34" fmla="*/ 505801 w 749268"/>
                    <a:gd name="connsiteY34" fmla="*/ 273500 h 276836"/>
                    <a:gd name="connsiteX35" fmla="*/ 480389 w 749268"/>
                    <a:gd name="connsiteY35" fmla="*/ 263232 h 276836"/>
                    <a:gd name="connsiteX36" fmla="*/ 483726 w 749268"/>
                    <a:gd name="connsiteY36" fmla="*/ 247959 h 276836"/>
                    <a:gd name="connsiteX37" fmla="*/ 478721 w 749268"/>
                    <a:gd name="connsiteY37" fmla="*/ 231018 h 276836"/>
                    <a:gd name="connsiteX38" fmla="*/ 478721 w 749268"/>
                    <a:gd name="connsiteY38" fmla="*/ 215745 h 276836"/>
                    <a:gd name="connsiteX39" fmla="*/ 471919 w 749268"/>
                    <a:gd name="connsiteY39" fmla="*/ 198676 h 276836"/>
                    <a:gd name="connsiteX40" fmla="*/ 458314 w 749268"/>
                    <a:gd name="connsiteY40" fmla="*/ 181734 h 276836"/>
                    <a:gd name="connsiteX41" fmla="*/ 446506 w 749268"/>
                    <a:gd name="connsiteY41" fmla="*/ 181734 h 276836"/>
                    <a:gd name="connsiteX42" fmla="*/ 434699 w 749268"/>
                    <a:gd name="connsiteY42" fmla="*/ 186868 h 276836"/>
                    <a:gd name="connsiteX43" fmla="*/ 417758 w 749268"/>
                    <a:gd name="connsiteY43" fmla="*/ 176600 h 276836"/>
                    <a:gd name="connsiteX44" fmla="*/ 395811 w 749268"/>
                    <a:gd name="connsiteY44" fmla="*/ 169798 h 276836"/>
                    <a:gd name="connsiteX45" fmla="*/ 384003 w 749268"/>
                    <a:gd name="connsiteY45" fmla="*/ 173263 h 276836"/>
                    <a:gd name="connsiteX46" fmla="*/ 367062 w 749268"/>
                    <a:gd name="connsiteY46" fmla="*/ 176600 h 276836"/>
                    <a:gd name="connsiteX47" fmla="*/ 363597 w 749268"/>
                    <a:gd name="connsiteY47" fmla="*/ 173263 h 276836"/>
                    <a:gd name="connsiteX48" fmla="*/ 367062 w 749268"/>
                    <a:gd name="connsiteY48" fmla="*/ 159659 h 276836"/>
                    <a:gd name="connsiteX49" fmla="*/ 382206 w 749268"/>
                    <a:gd name="connsiteY49" fmla="*/ 147723 h 276836"/>
                    <a:gd name="connsiteX50" fmla="*/ 385672 w 749268"/>
                    <a:gd name="connsiteY50" fmla="*/ 137584 h 276836"/>
                    <a:gd name="connsiteX51" fmla="*/ 397479 w 749268"/>
                    <a:gd name="connsiteY51" fmla="*/ 117177 h 276836"/>
                    <a:gd name="connsiteX52" fmla="*/ 410955 w 749268"/>
                    <a:gd name="connsiteY52" fmla="*/ 101905 h 276836"/>
                    <a:gd name="connsiteX53" fmla="*/ 417758 w 749268"/>
                    <a:gd name="connsiteY53" fmla="*/ 98439 h 276836"/>
                    <a:gd name="connsiteX54" fmla="*/ 439833 w 749268"/>
                    <a:gd name="connsiteY54" fmla="*/ 86632 h 276836"/>
                    <a:gd name="connsiteX55" fmla="*/ 454977 w 749268"/>
                    <a:gd name="connsiteY55" fmla="*/ 76364 h 276836"/>
                    <a:gd name="connsiteX56" fmla="*/ 460111 w 749268"/>
                    <a:gd name="connsiteY56" fmla="*/ 69562 h 276836"/>
                    <a:gd name="connsiteX57" fmla="*/ 451640 w 749268"/>
                    <a:gd name="connsiteY57" fmla="*/ 67894 h 276836"/>
                    <a:gd name="connsiteX58" fmla="*/ 448175 w 749268"/>
                    <a:gd name="connsiteY58" fmla="*/ 54289 h 276836"/>
                    <a:gd name="connsiteX59" fmla="*/ 433031 w 749268"/>
                    <a:gd name="connsiteY59" fmla="*/ 45819 h 276836"/>
                    <a:gd name="connsiteX60" fmla="*/ 427896 w 749268"/>
                    <a:gd name="connsiteY60" fmla="*/ 59423 h 276836"/>
                    <a:gd name="connsiteX61" fmla="*/ 416089 w 749268"/>
                    <a:gd name="connsiteY61" fmla="*/ 57754 h 276836"/>
                    <a:gd name="connsiteX62" fmla="*/ 407618 w 749268"/>
                    <a:gd name="connsiteY62" fmla="*/ 56086 h 276836"/>
                    <a:gd name="connsiteX63" fmla="*/ 404281 w 749268"/>
                    <a:gd name="connsiteY63" fmla="*/ 49284 h 276836"/>
                    <a:gd name="connsiteX64" fmla="*/ 397479 w 749268"/>
                    <a:gd name="connsiteY64" fmla="*/ 54289 h 276836"/>
                    <a:gd name="connsiteX65" fmla="*/ 390677 w 749268"/>
                    <a:gd name="connsiteY65" fmla="*/ 56086 h 276836"/>
                    <a:gd name="connsiteX66" fmla="*/ 390677 w 749268"/>
                    <a:gd name="connsiteY66" fmla="*/ 62760 h 276836"/>
                    <a:gd name="connsiteX67" fmla="*/ 378870 w 749268"/>
                    <a:gd name="connsiteY67" fmla="*/ 64557 h 276836"/>
                    <a:gd name="connsiteX68" fmla="*/ 350120 w 749268"/>
                    <a:gd name="connsiteY68" fmla="*/ 79830 h 276836"/>
                    <a:gd name="connsiteX69" fmla="*/ 341650 w 749268"/>
                    <a:gd name="connsiteY69" fmla="*/ 84963 h 276836"/>
                    <a:gd name="connsiteX70" fmla="*/ 324709 w 749268"/>
                    <a:gd name="connsiteY70" fmla="*/ 83167 h 276836"/>
                    <a:gd name="connsiteX71" fmla="*/ 312901 w 749268"/>
                    <a:gd name="connsiteY71" fmla="*/ 81498 h 276836"/>
                    <a:gd name="connsiteX72" fmla="*/ 306099 w 749268"/>
                    <a:gd name="connsiteY72" fmla="*/ 76364 h 276836"/>
                    <a:gd name="connsiteX73" fmla="*/ 299425 w 749268"/>
                    <a:gd name="connsiteY73" fmla="*/ 73027 h 276836"/>
                    <a:gd name="connsiteX74" fmla="*/ 287489 w 749268"/>
                    <a:gd name="connsiteY74" fmla="*/ 73027 h 276836"/>
                    <a:gd name="connsiteX75" fmla="*/ 268879 w 749268"/>
                    <a:gd name="connsiteY75" fmla="*/ 79830 h 276836"/>
                    <a:gd name="connsiteX76" fmla="*/ 263874 w 749268"/>
                    <a:gd name="connsiteY76" fmla="*/ 73027 h 276836"/>
                    <a:gd name="connsiteX77" fmla="*/ 282484 w 749268"/>
                    <a:gd name="connsiteY77" fmla="*/ 50952 h 276836"/>
                    <a:gd name="connsiteX78" fmla="*/ 279019 w 749268"/>
                    <a:gd name="connsiteY78" fmla="*/ 45819 h 276836"/>
                    <a:gd name="connsiteX79" fmla="*/ 252066 w 749268"/>
                    <a:gd name="connsiteY79" fmla="*/ 49284 h 276836"/>
                    <a:gd name="connsiteX80" fmla="*/ 240130 w 749268"/>
                    <a:gd name="connsiteY80" fmla="*/ 47487 h 276836"/>
                    <a:gd name="connsiteX81" fmla="*/ 253735 w 749268"/>
                    <a:gd name="connsiteY81" fmla="*/ 37348 h 276836"/>
                    <a:gd name="connsiteX82" fmla="*/ 279019 w 749268"/>
                    <a:gd name="connsiteY82" fmla="*/ 35679 h 276836"/>
                    <a:gd name="connsiteX83" fmla="*/ 297628 w 749268"/>
                    <a:gd name="connsiteY83" fmla="*/ 33883 h 276836"/>
                    <a:gd name="connsiteX84" fmla="*/ 294291 w 749268"/>
                    <a:gd name="connsiteY84" fmla="*/ 25412 h 276836"/>
                    <a:gd name="connsiteX85" fmla="*/ 284152 w 749268"/>
                    <a:gd name="connsiteY85" fmla="*/ 27209 h 276836"/>
                    <a:gd name="connsiteX86" fmla="*/ 268879 w 749268"/>
                    <a:gd name="connsiteY86" fmla="*/ 13604 h 276836"/>
                    <a:gd name="connsiteX87" fmla="*/ 257072 w 749268"/>
                    <a:gd name="connsiteY87" fmla="*/ 0 h 276836"/>
                    <a:gd name="connsiteX88" fmla="*/ 255403 w 749268"/>
                    <a:gd name="connsiteY88" fmla="*/ 11808 h 276836"/>
                    <a:gd name="connsiteX89" fmla="*/ 243596 w 749268"/>
                    <a:gd name="connsiteY89" fmla="*/ 22075 h 276836"/>
                    <a:gd name="connsiteX90" fmla="*/ 228323 w 749268"/>
                    <a:gd name="connsiteY90" fmla="*/ 30546 h 276836"/>
                    <a:gd name="connsiteX91" fmla="*/ 228323 w 749268"/>
                    <a:gd name="connsiteY91" fmla="*/ 13604 h 276836"/>
                    <a:gd name="connsiteX92" fmla="*/ 219852 w 749268"/>
                    <a:gd name="connsiteY92" fmla="*/ 23744 h 276836"/>
                    <a:gd name="connsiteX93" fmla="*/ 202911 w 749268"/>
                    <a:gd name="connsiteY93" fmla="*/ 39016 h 276836"/>
                    <a:gd name="connsiteX94" fmla="*/ 189435 w 749268"/>
                    <a:gd name="connsiteY94" fmla="*/ 44150 h 276836"/>
                    <a:gd name="connsiteX95" fmla="*/ 175959 w 749268"/>
                    <a:gd name="connsiteY95" fmla="*/ 50952 h 276836"/>
                    <a:gd name="connsiteX96" fmla="*/ 165691 w 749268"/>
                    <a:gd name="connsiteY96" fmla="*/ 59423 h 276836"/>
                    <a:gd name="connsiteX97" fmla="*/ 153884 w 749268"/>
                    <a:gd name="connsiteY97" fmla="*/ 64557 h 276836"/>
                    <a:gd name="connsiteX98" fmla="*/ 157349 w 749268"/>
                    <a:gd name="connsiteY98" fmla="*/ 79830 h 276836"/>
                    <a:gd name="connsiteX99" fmla="*/ 148878 w 749268"/>
                    <a:gd name="connsiteY99" fmla="*/ 100236 h 276836"/>
                    <a:gd name="connsiteX100" fmla="*/ 142076 w 749268"/>
                    <a:gd name="connsiteY100" fmla="*/ 113840 h 276836"/>
                    <a:gd name="connsiteX101" fmla="*/ 135274 w 749268"/>
                    <a:gd name="connsiteY101" fmla="*/ 113840 h 276836"/>
                    <a:gd name="connsiteX102" fmla="*/ 126803 w 749268"/>
                    <a:gd name="connsiteY102" fmla="*/ 101905 h 276836"/>
                    <a:gd name="connsiteX103" fmla="*/ 120130 w 749268"/>
                    <a:gd name="connsiteY103" fmla="*/ 100236 h 276836"/>
                    <a:gd name="connsiteX104" fmla="*/ 111659 w 749268"/>
                    <a:gd name="connsiteY104" fmla="*/ 101905 h 276836"/>
                    <a:gd name="connsiteX105" fmla="*/ 103188 w 749268"/>
                    <a:gd name="connsiteY105" fmla="*/ 96771 h 276836"/>
                    <a:gd name="connsiteX106" fmla="*/ 109990 w 749268"/>
                    <a:gd name="connsiteY106" fmla="*/ 107038 h 276836"/>
                    <a:gd name="connsiteX107" fmla="*/ 128472 w 749268"/>
                    <a:gd name="connsiteY107" fmla="*/ 117177 h 276836"/>
                    <a:gd name="connsiteX108" fmla="*/ 136942 w 749268"/>
                    <a:gd name="connsiteY108" fmla="*/ 135915 h 276836"/>
                    <a:gd name="connsiteX109" fmla="*/ 130268 w 749268"/>
                    <a:gd name="connsiteY109" fmla="*/ 156322 h 276836"/>
                    <a:gd name="connsiteX110" fmla="*/ 123466 w 749268"/>
                    <a:gd name="connsiteY110" fmla="*/ 168130 h 276836"/>
                    <a:gd name="connsiteX111" fmla="*/ 111659 w 749268"/>
                    <a:gd name="connsiteY111" fmla="*/ 169798 h 276836"/>
                    <a:gd name="connsiteX112" fmla="*/ 99723 w 749268"/>
                    <a:gd name="connsiteY112" fmla="*/ 173263 h 276836"/>
                    <a:gd name="connsiteX113" fmla="*/ 98054 w 749268"/>
                    <a:gd name="connsiteY113" fmla="*/ 183403 h 276836"/>
                    <a:gd name="connsiteX114" fmla="*/ 87915 w 749268"/>
                    <a:gd name="connsiteY114" fmla="*/ 190205 h 276836"/>
                    <a:gd name="connsiteX115" fmla="*/ 89584 w 749268"/>
                    <a:gd name="connsiteY115" fmla="*/ 203809 h 276836"/>
                    <a:gd name="connsiteX116" fmla="*/ 79445 w 749268"/>
                    <a:gd name="connsiteY116" fmla="*/ 200472 h 276836"/>
                    <a:gd name="connsiteX117" fmla="*/ 74439 w 749268"/>
                    <a:gd name="connsiteY117" fmla="*/ 185199 h 276836"/>
                    <a:gd name="connsiteX118" fmla="*/ 70974 w 749268"/>
                    <a:gd name="connsiteY118" fmla="*/ 178397 h 276836"/>
                    <a:gd name="connsiteX119" fmla="*/ 77776 w 749268"/>
                    <a:gd name="connsiteY119" fmla="*/ 212280 h 276836"/>
                    <a:gd name="connsiteX120" fmla="*/ 81113 w 749268"/>
                    <a:gd name="connsiteY120" fmla="*/ 227553 h 276836"/>
                    <a:gd name="connsiteX121" fmla="*/ 86247 w 749268"/>
                    <a:gd name="connsiteY121" fmla="*/ 237820 h 276836"/>
                    <a:gd name="connsiteX122" fmla="*/ 81113 w 749268"/>
                    <a:gd name="connsiteY122" fmla="*/ 241157 h 276836"/>
                    <a:gd name="connsiteX123" fmla="*/ 70974 w 749268"/>
                    <a:gd name="connsiteY123" fmla="*/ 237820 h 276836"/>
                    <a:gd name="connsiteX124" fmla="*/ 55829 w 749268"/>
                    <a:gd name="connsiteY124" fmla="*/ 239489 h 276836"/>
                    <a:gd name="connsiteX125" fmla="*/ 40557 w 749268"/>
                    <a:gd name="connsiteY125" fmla="*/ 249756 h 276836"/>
                    <a:gd name="connsiteX126" fmla="*/ 15144 w 749268"/>
                    <a:gd name="connsiteY126" fmla="*/ 259895 h 276836"/>
                    <a:gd name="connsiteX127" fmla="*/ 0 w 749268"/>
                    <a:gd name="connsiteY127" fmla="*/ 276837 h 27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9268" h="276836">
                      <a:moveTo>
                        <a:pt x="642743" y="96771"/>
                      </a:moveTo>
                      <a:lnTo>
                        <a:pt x="666487" y="105242"/>
                      </a:lnTo>
                      <a:lnTo>
                        <a:pt x="678294" y="76364"/>
                      </a:lnTo>
                      <a:lnTo>
                        <a:pt x="686765" y="73027"/>
                      </a:lnTo>
                      <a:lnTo>
                        <a:pt x="691770" y="81498"/>
                      </a:lnTo>
                      <a:lnTo>
                        <a:pt x="703706" y="69562"/>
                      </a:lnTo>
                      <a:lnTo>
                        <a:pt x="723985" y="57754"/>
                      </a:lnTo>
                      <a:lnTo>
                        <a:pt x="745931" y="54289"/>
                      </a:lnTo>
                      <a:lnTo>
                        <a:pt x="747600" y="69562"/>
                      </a:lnTo>
                      <a:lnTo>
                        <a:pt x="740797" y="78161"/>
                      </a:lnTo>
                      <a:lnTo>
                        <a:pt x="742594" y="89969"/>
                      </a:lnTo>
                      <a:lnTo>
                        <a:pt x="747600" y="101905"/>
                      </a:lnTo>
                      <a:lnTo>
                        <a:pt x="749268" y="108707"/>
                      </a:lnTo>
                      <a:lnTo>
                        <a:pt x="745931" y="113840"/>
                      </a:lnTo>
                      <a:lnTo>
                        <a:pt x="718851" y="120643"/>
                      </a:lnTo>
                      <a:lnTo>
                        <a:pt x="715514" y="123980"/>
                      </a:lnTo>
                      <a:lnTo>
                        <a:pt x="713845" y="129113"/>
                      </a:lnTo>
                      <a:lnTo>
                        <a:pt x="695236" y="130782"/>
                      </a:lnTo>
                      <a:lnTo>
                        <a:pt x="679963" y="129113"/>
                      </a:lnTo>
                      <a:lnTo>
                        <a:pt x="654551" y="129113"/>
                      </a:lnTo>
                      <a:lnTo>
                        <a:pt x="642743" y="149520"/>
                      </a:lnTo>
                      <a:lnTo>
                        <a:pt x="632604" y="168130"/>
                      </a:lnTo>
                      <a:lnTo>
                        <a:pt x="622465" y="188536"/>
                      </a:lnTo>
                      <a:lnTo>
                        <a:pt x="600518" y="191873"/>
                      </a:lnTo>
                      <a:lnTo>
                        <a:pt x="585245" y="200472"/>
                      </a:lnTo>
                      <a:lnTo>
                        <a:pt x="576775" y="205478"/>
                      </a:lnTo>
                      <a:lnTo>
                        <a:pt x="588583" y="208943"/>
                      </a:lnTo>
                      <a:lnTo>
                        <a:pt x="576775" y="215745"/>
                      </a:lnTo>
                      <a:lnTo>
                        <a:pt x="571770" y="229349"/>
                      </a:lnTo>
                      <a:lnTo>
                        <a:pt x="571770" y="237820"/>
                      </a:lnTo>
                      <a:lnTo>
                        <a:pt x="568304" y="246291"/>
                      </a:lnTo>
                      <a:lnTo>
                        <a:pt x="556497" y="249756"/>
                      </a:lnTo>
                      <a:lnTo>
                        <a:pt x="541224" y="268366"/>
                      </a:lnTo>
                      <a:lnTo>
                        <a:pt x="510807" y="275168"/>
                      </a:lnTo>
                      <a:lnTo>
                        <a:pt x="505801" y="273500"/>
                      </a:lnTo>
                      <a:lnTo>
                        <a:pt x="480389" y="263232"/>
                      </a:lnTo>
                      <a:lnTo>
                        <a:pt x="483726" y="247959"/>
                      </a:lnTo>
                      <a:lnTo>
                        <a:pt x="478721" y="231018"/>
                      </a:lnTo>
                      <a:lnTo>
                        <a:pt x="478721" y="215745"/>
                      </a:lnTo>
                      <a:lnTo>
                        <a:pt x="471919" y="198676"/>
                      </a:lnTo>
                      <a:lnTo>
                        <a:pt x="458314" y="181734"/>
                      </a:lnTo>
                      <a:lnTo>
                        <a:pt x="446506" y="181734"/>
                      </a:lnTo>
                      <a:lnTo>
                        <a:pt x="434699" y="186868"/>
                      </a:lnTo>
                      <a:lnTo>
                        <a:pt x="417758" y="176600"/>
                      </a:lnTo>
                      <a:lnTo>
                        <a:pt x="395811" y="169798"/>
                      </a:lnTo>
                      <a:lnTo>
                        <a:pt x="384003" y="173263"/>
                      </a:lnTo>
                      <a:lnTo>
                        <a:pt x="367062" y="176600"/>
                      </a:lnTo>
                      <a:lnTo>
                        <a:pt x="363597" y="173263"/>
                      </a:lnTo>
                      <a:lnTo>
                        <a:pt x="367062" y="159659"/>
                      </a:lnTo>
                      <a:lnTo>
                        <a:pt x="382206" y="147723"/>
                      </a:lnTo>
                      <a:lnTo>
                        <a:pt x="385672" y="137584"/>
                      </a:lnTo>
                      <a:lnTo>
                        <a:pt x="397479" y="117177"/>
                      </a:lnTo>
                      <a:lnTo>
                        <a:pt x="410955" y="101905"/>
                      </a:lnTo>
                      <a:lnTo>
                        <a:pt x="417758" y="98439"/>
                      </a:lnTo>
                      <a:lnTo>
                        <a:pt x="439833" y="86632"/>
                      </a:lnTo>
                      <a:lnTo>
                        <a:pt x="454977" y="76364"/>
                      </a:lnTo>
                      <a:lnTo>
                        <a:pt x="460111" y="69562"/>
                      </a:lnTo>
                      <a:lnTo>
                        <a:pt x="451640" y="67894"/>
                      </a:lnTo>
                      <a:lnTo>
                        <a:pt x="448175" y="54289"/>
                      </a:lnTo>
                      <a:lnTo>
                        <a:pt x="433031" y="45819"/>
                      </a:lnTo>
                      <a:lnTo>
                        <a:pt x="427896" y="59423"/>
                      </a:lnTo>
                      <a:lnTo>
                        <a:pt x="416089" y="57754"/>
                      </a:lnTo>
                      <a:lnTo>
                        <a:pt x="407618" y="56086"/>
                      </a:lnTo>
                      <a:lnTo>
                        <a:pt x="404281" y="49284"/>
                      </a:lnTo>
                      <a:lnTo>
                        <a:pt x="397479" y="54289"/>
                      </a:lnTo>
                      <a:lnTo>
                        <a:pt x="390677" y="56086"/>
                      </a:lnTo>
                      <a:lnTo>
                        <a:pt x="390677" y="62760"/>
                      </a:lnTo>
                      <a:lnTo>
                        <a:pt x="378870" y="64557"/>
                      </a:lnTo>
                      <a:lnTo>
                        <a:pt x="350120" y="79830"/>
                      </a:lnTo>
                      <a:lnTo>
                        <a:pt x="341650" y="84963"/>
                      </a:lnTo>
                      <a:lnTo>
                        <a:pt x="324709" y="83167"/>
                      </a:lnTo>
                      <a:lnTo>
                        <a:pt x="312901" y="81498"/>
                      </a:lnTo>
                      <a:lnTo>
                        <a:pt x="306099" y="76364"/>
                      </a:lnTo>
                      <a:lnTo>
                        <a:pt x="299425" y="73027"/>
                      </a:lnTo>
                      <a:lnTo>
                        <a:pt x="287489" y="73027"/>
                      </a:lnTo>
                      <a:lnTo>
                        <a:pt x="268879" y="79830"/>
                      </a:lnTo>
                      <a:lnTo>
                        <a:pt x="263874" y="73027"/>
                      </a:lnTo>
                      <a:lnTo>
                        <a:pt x="282484" y="50952"/>
                      </a:lnTo>
                      <a:lnTo>
                        <a:pt x="279019" y="45819"/>
                      </a:lnTo>
                      <a:lnTo>
                        <a:pt x="252066" y="49284"/>
                      </a:lnTo>
                      <a:lnTo>
                        <a:pt x="240130" y="47487"/>
                      </a:lnTo>
                      <a:lnTo>
                        <a:pt x="253735" y="37348"/>
                      </a:lnTo>
                      <a:lnTo>
                        <a:pt x="279019" y="35679"/>
                      </a:lnTo>
                      <a:lnTo>
                        <a:pt x="297628" y="33883"/>
                      </a:lnTo>
                      <a:lnTo>
                        <a:pt x="294291" y="25412"/>
                      </a:lnTo>
                      <a:lnTo>
                        <a:pt x="284152" y="27209"/>
                      </a:lnTo>
                      <a:lnTo>
                        <a:pt x="268879" y="13604"/>
                      </a:lnTo>
                      <a:lnTo>
                        <a:pt x="257072" y="0"/>
                      </a:lnTo>
                      <a:lnTo>
                        <a:pt x="255403" y="11808"/>
                      </a:lnTo>
                      <a:lnTo>
                        <a:pt x="243596" y="22075"/>
                      </a:lnTo>
                      <a:lnTo>
                        <a:pt x="228323" y="30546"/>
                      </a:lnTo>
                      <a:lnTo>
                        <a:pt x="228323" y="13604"/>
                      </a:lnTo>
                      <a:lnTo>
                        <a:pt x="219852" y="23744"/>
                      </a:lnTo>
                      <a:lnTo>
                        <a:pt x="202911" y="39016"/>
                      </a:lnTo>
                      <a:lnTo>
                        <a:pt x="189435" y="44150"/>
                      </a:lnTo>
                      <a:lnTo>
                        <a:pt x="175959" y="50952"/>
                      </a:lnTo>
                      <a:lnTo>
                        <a:pt x="165691" y="59423"/>
                      </a:lnTo>
                      <a:lnTo>
                        <a:pt x="153884" y="64557"/>
                      </a:lnTo>
                      <a:lnTo>
                        <a:pt x="157349" y="79830"/>
                      </a:lnTo>
                      <a:lnTo>
                        <a:pt x="148878" y="100236"/>
                      </a:lnTo>
                      <a:lnTo>
                        <a:pt x="142076" y="113840"/>
                      </a:lnTo>
                      <a:lnTo>
                        <a:pt x="135274" y="113840"/>
                      </a:lnTo>
                      <a:lnTo>
                        <a:pt x="126803" y="101905"/>
                      </a:lnTo>
                      <a:lnTo>
                        <a:pt x="120130" y="100236"/>
                      </a:lnTo>
                      <a:lnTo>
                        <a:pt x="111659" y="101905"/>
                      </a:lnTo>
                      <a:lnTo>
                        <a:pt x="103188" y="96771"/>
                      </a:lnTo>
                      <a:lnTo>
                        <a:pt x="109990" y="107038"/>
                      </a:lnTo>
                      <a:lnTo>
                        <a:pt x="128472" y="117177"/>
                      </a:lnTo>
                      <a:lnTo>
                        <a:pt x="136942" y="135915"/>
                      </a:lnTo>
                      <a:lnTo>
                        <a:pt x="130268" y="156322"/>
                      </a:lnTo>
                      <a:lnTo>
                        <a:pt x="123466" y="168130"/>
                      </a:lnTo>
                      <a:lnTo>
                        <a:pt x="111659" y="169798"/>
                      </a:lnTo>
                      <a:lnTo>
                        <a:pt x="99723" y="173263"/>
                      </a:lnTo>
                      <a:lnTo>
                        <a:pt x="98054" y="183403"/>
                      </a:lnTo>
                      <a:lnTo>
                        <a:pt x="87915" y="190205"/>
                      </a:lnTo>
                      <a:lnTo>
                        <a:pt x="89584" y="203809"/>
                      </a:lnTo>
                      <a:lnTo>
                        <a:pt x="79445" y="200472"/>
                      </a:lnTo>
                      <a:lnTo>
                        <a:pt x="74439" y="185199"/>
                      </a:lnTo>
                      <a:lnTo>
                        <a:pt x="70974" y="178397"/>
                      </a:lnTo>
                      <a:lnTo>
                        <a:pt x="77776" y="212280"/>
                      </a:lnTo>
                      <a:lnTo>
                        <a:pt x="81113" y="227553"/>
                      </a:lnTo>
                      <a:lnTo>
                        <a:pt x="86247" y="237820"/>
                      </a:lnTo>
                      <a:lnTo>
                        <a:pt x="81113" y="241157"/>
                      </a:lnTo>
                      <a:lnTo>
                        <a:pt x="70974" y="237820"/>
                      </a:lnTo>
                      <a:lnTo>
                        <a:pt x="55829" y="239489"/>
                      </a:lnTo>
                      <a:lnTo>
                        <a:pt x="40557" y="249756"/>
                      </a:lnTo>
                      <a:lnTo>
                        <a:pt x="15144" y="259895"/>
                      </a:lnTo>
                      <a:lnTo>
                        <a:pt x="0" y="276837"/>
                      </a:lnTo>
                    </a:path>
                  </a:pathLst>
                </a:custGeom>
                <a:solidFill>
                  <a:srgbClr val="F5D8B8"/>
                </a:solidFill>
                <a:ln w="6411" cap="flat">
                  <a:solidFill>
                    <a:srgbClr val="F5D8B8"/>
                  </a:solidFill>
                  <a:prstDash val="solid"/>
                  <a:round/>
                </a:ln>
              </p:spPr>
              <p:txBody>
                <a:bodyPr rtlCol="0" anchor="ctr"/>
                <a:lstStyle/>
                <a:p>
                  <a:endParaRPr lang="en-US"/>
                </a:p>
              </p:txBody>
            </p:sp>
            <p:sp>
              <p:nvSpPr>
                <p:cNvPr id="81" name="Freeform: Shape 80">
                  <a:extLst>
                    <a:ext uri="{FF2B5EF4-FFF2-40B4-BE49-F238E27FC236}">
                      <a16:creationId xmlns:a16="http://schemas.microsoft.com/office/drawing/2014/main" id="{EF68427E-1E13-D3F9-C8D3-386F7B978DBA}"/>
                    </a:ext>
                  </a:extLst>
                </p:cNvPr>
                <p:cNvSpPr/>
                <p:nvPr/>
              </p:nvSpPr>
              <p:spPr>
                <a:xfrm>
                  <a:off x="6717252" y="4078038"/>
                  <a:ext cx="800092" cy="861311"/>
                </a:xfrm>
                <a:custGeom>
                  <a:avLst/>
                  <a:gdLst>
                    <a:gd name="connsiteX0" fmla="*/ 700369 w 800092"/>
                    <a:gd name="connsiteY0" fmla="*/ 857847 h 861311"/>
                    <a:gd name="connsiteX1" fmla="*/ 680091 w 800092"/>
                    <a:gd name="connsiteY1" fmla="*/ 861312 h 861311"/>
                    <a:gd name="connsiteX2" fmla="*/ 671621 w 800092"/>
                    <a:gd name="connsiteY2" fmla="*/ 854510 h 861311"/>
                    <a:gd name="connsiteX3" fmla="*/ 681760 w 800092"/>
                    <a:gd name="connsiteY3" fmla="*/ 839237 h 861311"/>
                    <a:gd name="connsiteX4" fmla="*/ 680091 w 800092"/>
                    <a:gd name="connsiteY4" fmla="*/ 825632 h 861311"/>
                    <a:gd name="connsiteX5" fmla="*/ 681760 w 800092"/>
                    <a:gd name="connsiteY5" fmla="*/ 810359 h 861311"/>
                    <a:gd name="connsiteX6" fmla="*/ 693567 w 800092"/>
                    <a:gd name="connsiteY6" fmla="*/ 800092 h 861311"/>
                    <a:gd name="connsiteX7" fmla="*/ 693567 w 800092"/>
                    <a:gd name="connsiteY7" fmla="*/ 786488 h 861311"/>
                    <a:gd name="connsiteX8" fmla="*/ 700369 w 800092"/>
                    <a:gd name="connsiteY8" fmla="*/ 774680 h 861311"/>
                    <a:gd name="connsiteX9" fmla="*/ 712177 w 800092"/>
                    <a:gd name="connsiteY9" fmla="*/ 766209 h 861311"/>
                    <a:gd name="connsiteX10" fmla="*/ 712177 w 800092"/>
                    <a:gd name="connsiteY10" fmla="*/ 750808 h 861311"/>
                    <a:gd name="connsiteX11" fmla="*/ 710509 w 800092"/>
                    <a:gd name="connsiteY11" fmla="*/ 737332 h 861311"/>
                    <a:gd name="connsiteX12" fmla="*/ 708840 w 800092"/>
                    <a:gd name="connsiteY12" fmla="*/ 721931 h 861311"/>
                    <a:gd name="connsiteX13" fmla="*/ 712177 w 800092"/>
                    <a:gd name="connsiteY13" fmla="*/ 706658 h 861311"/>
                    <a:gd name="connsiteX14" fmla="*/ 723985 w 800092"/>
                    <a:gd name="connsiteY14" fmla="*/ 698188 h 861311"/>
                    <a:gd name="connsiteX15" fmla="*/ 734124 w 800092"/>
                    <a:gd name="connsiteY15" fmla="*/ 710123 h 861311"/>
                    <a:gd name="connsiteX16" fmla="*/ 744391 w 800092"/>
                    <a:gd name="connsiteY16" fmla="*/ 699856 h 861311"/>
                    <a:gd name="connsiteX17" fmla="*/ 759536 w 800092"/>
                    <a:gd name="connsiteY17" fmla="*/ 701653 h 861311"/>
                    <a:gd name="connsiteX18" fmla="*/ 773140 w 800092"/>
                    <a:gd name="connsiteY18" fmla="*/ 699856 h 861311"/>
                    <a:gd name="connsiteX19" fmla="*/ 786616 w 800092"/>
                    <a:gd name="connsiteY19" fmla="*/ 701653 h 861311"/>
                    <a:gd name="connsiteX20" fmla="*/ 796755 w 800092"/>
                    <a:gd name="connsiteY20" fmla="*/ 689717 h 861311"/>
                    <a:gd name="connsiteX21" fmla="*/ 800092 w 800092"/>
                    <a:gd name="connsiteY21" fmla="*/ 676113 h 861311"/>
                    <a:gd name="connsiteX22" fmla="*/ 791750 w 800092"/>
                    <a:gd name="connsiteY22" fmla="*/ 664177 h 861311"/>
                    <a:gd name="connsiteX23" fmla="*/ 791750 w 800092"/>
                    <a:gd name="connsiteY23" fmla="*/ 650572 h 861311"/>
                    <a:gd name="connsiteX24" fmla="*/ 786616 w 800092"/>
                    <a:gd name="connsiteY24" fmla="*/ 637096 h 861311"/>
                    <a:gd name="connsiteX25" fmla="*/ 778145 w 800092"/>
                    <a:gd name="connsiteY25" fmla="*/ 626829 h 861311"/>
                    <a:gd name="connsiteX26" fmla="*/ 762873 w 800092"/>
                    <a:gd name="connsiteY26" fmla="*/ 625160 h 861311"/>
                    <a:gd name="connsiteX27" fmla="*/ 749397 w 800092"/>
                    <a:gd name="connsiteY27" fmla="*/ 620027 h 861311"/>
                    <a:gd name="connsiteX28" fmla="*/ 742594 w 800092"/>
                    <a:gd name="connsiteY28" fmla="*/ 608219 h 861311"/>
                    <a:gd name="connsiteX29" fmla="*/ 732455 w 800092"/>
                    <a:gd name="connsiteY29" fmla="*/ 597951 h 861311"/>
                    <a:gd name="connsiteX30" fmla="*/ 732455 w 800092"/>
                    <a:gd name="connsiteY30" fmla="*/ 582679 h 861311"/>
                    <a:gd name="connsiteX31" fmla="*/ 725782 w 800092"/>
                    <a:gd name="connsiteY31" fmla="*/ 570743 h 861311"/>
                    <a:gd name="connsiteX32" fmla="*/ 712177 w 800092"/>
                    <a:gd name="connsiteY32" fmla="*/ 570743 h 861311"/>
                    <a:gd name="connsiteX33" fmla="*/ 702038 w 800092"/>
                    <a:gd name="connsiteY33" fmla="*/ 560604 h 861311"/>
                    <a:gd name="connsiteX34" fmla="*/ 690230 w 800092"/>
                    <a:gd name="connsiteY34" fmla="*/ 553801 h 861311"/>
                    <a:gd name="connsiteX35" fmla="*/ 690230 w 800092"/>
                    <a:gd name="connsiteY35" fmla="*/ 538528 h 861311"/>
                    <a:gd name="connsiteX36" fmla="*/ 688562 w 800092"/>
                    <a:gd name="connsiteY36" fmla="*/ 524924 h 861311"/>
                    <a:gd name="connsiteX37" fmla="*/ 686765 w 800092"/>
                    <a:gd name="connsiteY37" fmla="*/ 511320 h 861311"/>
                    <a:gd name="connsiteX38" fmla="*/ 683428 w 800092"/>
                    <a:gd name="connsiteY38" fmla="*/ 497715 h 861311"/>
                    <a:gd name="connsiteX39" fmla="*/ 674958 w 800092"/>
                    <a:gd name="connsiteY39" fmla="*/ 487576 h 861311"/>
                    <a:gd name="connsiteX40" fmla="*/ 663150 w 800092"/>
                    <a:gd name="connsiteY40" fmla="*/ 492582 h 861311"/>
                    <a:gd name="connsiteX41" fmla="*/ 651342 w 800092"/>
                    <a:gd name="connsiteY41" fmla="*/ 484111 h 861311"/>
                    <a:gd name="connsiteX42" fmla="*/ 639406 w 800092"/>
                    <a:gd name="connsiteY42" fmla="*/ 478977 h 861311"/>
                    <a:gd name="connsiteX43" fmla="*/ 625930 w 800092"/>
                    <a:gd name="connsiteY43" fmla="*/ 477309 h 861311"/>
                    <a:gd name="connsiteX44" fmla="*/ 612326 w 800092"/>
                    <a:gd name="connsiteY44" fmla="*/ 480774 h 861311"/>
                    <a:gd name="connsiteX45" fmla="*/ 600518 w 800092"/>
                    <a:gd name="connsiteY45" fmla="*/ 487576 h 861311"/>
                    <a:gd name="connsiteX46" fmla="*/ 585374 w 800092"/>
                    <a:gd name="connsiteY46" fmla="*/ 485779 h 861311"/>
                    <a:gd name="connsiteX47" fmla="*/ 571770 w 800092"/>
                    <a:gd name="connsiteY47" fmla="*/ 480774 h 861311"/>
                    <a:gd name="connsiteX48" fmla="*/ 561630 w 800092"/>
                    <a:gd name="connsiteY48" fmla="*/ 472303 h 861311"/>
                    <a:gd name="connsiteX49" fmla="*/ 549823 w 800092"/>
                    <a:gd name="connsiteY49" fmla="*/ 465501 h 861311"/>
                    <a:gd name="connsiteX50" fmla="*/ 536218 w 800092"/>
                    <a:gd name="connsiteY50" fmla="*/ 460367 h 861311"/>
                    <a:gd name="connsiteX51" fmla="*/ 521074 w 800092"/>
                    <a:gd name="connsiteY51" fmla="*/ 458699 h 861311"/>
                    <a:gd name="connsiteX52" fmla="*/ 507469 w 800092"/>
                    <a:gd name="connsiteY52" fmla="*/ 456902 h 861311"/>
                    <a:gd name="connsiteX53" fmla="*/ 493994 w 800092"/>
                    <a:gd name="connsiteY53" fmla="*/ 462036 h 861311"/>
                    <a:gd name="connsiteX54" fmla="*/ 483854 w 800092"/>
                    <a:gd name="connsiteY54" fmla="*/ 472303 h 861311"/>
                    <a:gd name="connsiteX55" fmla="*/ 468581 w 800092"/>
                    <a:gd name="connsiteY55" fmla="*/ 475640 h 861311"/>
                    <a:gd name="connsiteX56" fmla="*/ 455106 w 800092"/>
                    <a:gd name="connsiteY56" fmla="*/ 473972 h 861311"/>
                    <a:gd name="connsiteX57" fmla="*/ 443298 w 800092"/>
                    <a:gd name="connsiteY57" fmla="*/ 489245 h 861311"/>
                    <a:gd name="connsiteX58" fmla="*/ 431362 w 800092"/>
                    <a:gd name="connsiteY58" fmla="*/ 482443 h 861311"/>
                    <a:gd name="connsiteX59" fmla="*/ 407747 w 800092"/>
                    <a:gd name="connsiteY59" fmla="*/ 485779 h 861311"/>
                    <a:gd name="connsiteX60" fmla="*/ 353586 w 800092"/>
                    <a:gd name="connsiteY60" fmla="*/ 530058 h 861311"/>
                    <a:gd name="connsiteX61" fmla="*/ 324837 w 800092"/>
                    <a:gd name="connsiteY61" fmla="*/ 535063 h 861311"/>
                    <a:gd name="connsiteX62" fmla="*/ 299425 w 800092"/>
                    <a:gd name="connsiteY62" fmla="*/ 546999 h 861311"/>
                    <a:gd name="connsiteX63" fmla="*/ 274141 w 800092"/>
                    <a:gd name="connsiteY63" fmla="*/ 569074 h 861311"/>
                    <a:gd name="connsiteX64" fmla="*/ 257200 w 800092"/>
                    <a:gd name="connsiteY64" fmla="*/ 562272 h 861311"/>
                    <a:gd name="connsiteX65" fmla="*/ 235125 w 800092"/>
                    <a:gd name="connsiteY65" fmla="*/ 548668 h 861311"/>
                    <a:gd name="connsiteX66" fmla="*/ 209841 w 800092"/>
                    <a:gd name="connsiteY66" fmla="*/ 553801 h 861311"/>
                    <a:gd name="connsiteX67" fmla="*/ 184430 w 800092"/>
                    <a:gd name="connsiteY67" fmla="*/ 563941 h 861311"/>
                    <a:gd name="connsiteX68" fmla="*/ 143873 w 800092"/>
                    <a:gd name="connsiteY68" fmla="*/ 565737 h 861311"/>
                    <a:gd name="connsiteX69" fmla="*/ 113456 w 800092"/>
                    <a:gd name="connsiteY69" fmla="*/ 565737 h 861311"/>
                    <a:gd name="connsiteX70" fmla="*/ 84579 w 800092"/>
                    <a:gd name="connsiteY70" fmla="*/ 569074 h 861311"/>
                    <a:gd name="connsiteX71" fmla="*/ 72771 w 800092"/>
                    <a:gd name="connsiteY71" fmla="*/ 574208 h 861311"/>
                    <a:gd name="connsiteX72" fmla="*/ 62632 w 800092"/>
                    <a:gd name="connsiteY72" fmla="*/ 557138 h 861311"/>
                    <a:gd name="connsiteX73" fmla="*/ 47487 w 800092"/>
                    <a:gd name="connsiteY73" fmla="*/ 545331 h 861311"/>
                    <a:gd name="connsiteX74" fmla="*/ 25412 w 800092"/>
                    <a:gd name="connsiteY74" fmla="*/ 530058 h 861311"/>
                    <a:gd name="connsiteX75" fmla="*/ 0 w 800092"/>
                    <a:gd name="connsiteY75" fmla="*/ 521459 h 861311"/>
                    <a:gd name="connsiteX76" fmla="*/ 1797 w 800092"/>
                    <a:gd name="connsiteY76" fmla="*/ 511320 h 861311"/>
                    <a:gd name="connsiteX77" fmla="*/ 1797 w 800092"/>
                    <a:gd name="connsiteY77" fmla="*/ 497715 h 861311"/>
                    <a:gd name="connsiteX78" fmla="*/ 6802 w 800092"/>
                    <a:gd name="connsiteY78" fmla="*/ 480774 h 861311"/>
                    <a:gd name="connsiteX79" fmla="*/ 8471 w 800092"/>
                    <a:gd name="connsiteY79" fmla="*/ 465501 h 861311"/>
                    <a:gd name="connsiteX80" fmla="*/ 15273 w 800092"/>
                    <a:gd name="connsiteY80" fmla="*/ 446763 h 861311"/>
                    <a:gd name="connsiteX81" fmla="*/ 20407 w 800092"/>
                    <a:gd name="connsiteY81" fmla="*/ 429822 h 861311"/>
                    <a:gd name="connsiteX82" fmla="*/ 20407 w 800092"/>
                    <a:gd name="connsiteY82" fmla="*/ 417886 h 861311"/>
                    <a:gd name="connsiteX83" fmla="*/ 27081 w 800092"/>
                    <a:gd name="connsiteY83" fmla="*/ 419554 h 861311"/>
                    <a:gd name="connsiteX84" fmla="*/ 44022 w 800092"/>
                    <a:gd name="connsiteY84" fmla="*/ 414421 h 861311"/>
                    <a:gd name="connsiteX85" fmla="*/ 39016 w 800092"/>
                    <a:gd name="connsiteY85" fmla="*/ 394142 h 861311"/>
                    <a:gd name="connsiteX86" fmla="*/ 39016 w 800092"/>
                    <a:gd name="connsiteY86" fmla="*/ 368602 h 861311"/>
                    <a:gd name="connsiteX87" fmla="*/ 60963 w 800092"/>
                    <a:gd name="connsiteY87" fmla="*/ 302377 h 861311"/>
                    <a:gd name="connsiteX88" fmla="*/ 81242 w 800092"/>
                    <a:gd name="connsiteY88" fmla="*/ 270034 h 861311"/>
                    <a:gd name="connsiteX89" fmla="*/ 109990 w 800092"/>
                    <a:gd name="connsiteY89" fmla="*/ 244622 h 861311"/>
                    <a:gd name="connsiteX90" fmla="*/ 135402 w 800092"/>
                    <a:gd name="connsiteY90" fmla="*/ 215745 h 861311"/>
                    <a:gd name="connsiteX91" fmla="*/ 140408 w 800092"/>
                    <a:gd name="connsiteY91" fmla="*/ 193670 h 861311"/>
                    <a:gd name="connsiteX92" fmla="*/ 128600 w 800092"/>
                    <a:gd name="connsiteY92" fmla="*/ 169798 h 861311"/>
                    <a:gd name="connsiteX93" fmla="*/ 128600 w 800092"/>
                    <a:gd name="connsiteY93" fmla="*/ 151188 h 861311"/>
                    <a:gd name="connsiteX94" fmla="*/ 109990 w 800092"/>
                    <a:gd name="connsiteY94" fmla="*/ 135916 h 861311"/>
                    <a:gd name="connsiteX95" fmla="*/ 104985 w 800092"/>
                    <a:gd name="connsiteY95" fmla="*/ 130782 h 861311"/>
                    <a:gd name="connsiteX96" fmla="*/ 101520 w 800092"/>
                    <a:gd name="connsiteY96" fmla="*/ 122311 h 861311"/>
                    <a:gd name="connsiteX97" fmla="*/ 91381 w 800092"/>
                    <a:gd name="connsiteY97" fmla="*/ 103573 h 861311"/>
                    <a:gd name="connsiteX98" fmla="*/ 88044 w 800092"/>
                    <a:gd name="connsiteY98" fmla="*/ 89969 h 861311"/>
                    <a:gd name="connsiteX99" fmla="*/ 88044 w 800092"/>
                    <a:gd name="connsiteY99" fmla="*/ 88300 h 861311"/>
                    <a:gd name="connsiteX100" fmla="*/ 106654 w 800092"/>
                    <a:gd name="connsiteY100" fmla="*/ 69562 h 861311"/>
                    <a:gd name="connsiteX101" fmla="*/ 118461 w 800092"/>
                    <a:gd name="connsiteY101" fmla="*/ 66225 h 861311"/>
                    <a:gd name="connsiteX102" fmla="*/ 131937 w 800092"/>
                    <a:gd name="connsiteY102" fmla="*/ 66225 h 861311"/>
                    <a:gd name="connsiteX103" fmla="*/ 142205 w 800092"/>
                    <a:gd name="connsiteY103" fmla="*/ 59423 h 861311"/>
                    <a:gd name="connsiteX104" fmla="*/ 154012 w 800092"/>
                    <a:gd name="connsiteY104" fmla="*/ 52621 h 861311"/>
                    <a:gd name="connsiteX105" fmla="*/ 162483 w 800092"/>
                    <a:gd name="connsiteY105" fmla="*/ 42482 h 861311"/>
                    <a:gd name="connsiteX106" fmla="*/ 164151 w 800092"/>
                    <a:gd name="connsiteY106" fmla="*/ 30546 h 861311"/>
                    <a:gd name="connsiteX107" fmla="*/ 175959 w 800092"/>
                    <a:gd name="connsiteY107" fmla="*/ 23744 h 861311"/>
                    <a:gd name="connsiteX108" fmla="*/ 187766 w 800092"/>
                    <a:gd name="connsiteY108" fmla="*/ 20407 h 861311"/>
                    <a:gd name="connsiteX109" fmla="*/ 199703 w 800092"/>
                    <a:gd name="connsiteY109" fmla="*/ 13604 h 861311"/>
                    <a:gd name="connsiteX110" fmla="*/ 211510 w 800092"/>
                    <a:gd name="connsiteY110" fmla="*/ 13604 h 861311"/>
                    <a:gd name="connsiteX111" fmla="*/ 223318 w 800092"/>
                    <a:gd name="connsiteY111" fmla="*/ 8471 h 861311"/>
                    <a:gd name="connsiteX112" fmla="*/ 235125 w 800092"/>
                    <a:gd name="connsiteY112" fmla="*/ 5005 h 861311"/>
                    <a:gd name="connsiteX113" fmla="*/ 247061 w 800092"/>
                    <a:gd name="connsiteY113" fmla="*/ 8471 h 861311"/>
                    <a:gd name="connsiteX114" fmla="*/ 260537 w 800092"/>
                    <a:gd name="connsiteY114" fmla="*/ 5005 h 861311"/>
                    <a:gd name="connsiteX115" fmla="*/ 274141 w 800092"/>
                    <a:gd name="connsiteY115" fmla="*/ 5005 h 861311"/>
                    <a:gd name="connsiteX116" fmla="*/ 285949 w 800092"/>
                    <a:gd name="connsiteY116" fmla="*/ 0 h 861311"/>
                    <a:gd name="connsiteX117" fmla="*/ 299425 w 800092"/>
                    <a:gd name="connsiteY117" fmla="*/ 3337 h 861311"/>
                    <a:gd name="connsiteX118" fmla="*/ 309564 w 800092"/>
                    <a:gd name="connsiteY118" fmla="*/ 10139 h 861311"/>
                    <a:gd name="connsiteX119" fmla="*/ 323169 w 800092"/>
                    <a:gd name="connsiteY119" fmla="*/ 10139 h 861311"/>
                    <a:gd name="connsiteX120" fmla="*/ 334976 w 800092"/>
                    <a:gd name="connsiteY120" fmla="*/ 11808 h 861311"/>
                    <a:gd name="connsiteX121" fmla="*/ 348452 w 800092"/>
                    <a:gd name="connsiteY121" fmla="*/ 11808 h 861311"/>
                    <a:gd name="connsiteX122" fmla="*/ 360388 w 800092"/>
                    <a:gd name="connsiteY122" fmla="*/ 6802 h 861311"/>
                    <a:gd name="connsiteX123" fmla="*/ 372196 w 800092"/>
                    <a:gd name="connsiteY123" fmla="*/ 11808 h 861311"/>
                    <a:gd name="connsiteX124" fmla="*/ 384003 w 800092"/>
                    <a:gd name="connsiteY124" fmla="*/ 11808 h 861311"/>
                    <a:gd name="connsiteX125" fmla="*/ 395939 w 800092"/>
                    <a:gd name="connsiteY125" fmla="*/ 16941 h 861311"/>
                    <a:gd name="connsiteX126" fmla="*/ 400945 w 800092"/>
                    <a:gd name="connsiteY126" fmla="*/ 28877 h 861311"/>
                    <a:gd name="connsiteX127" fmla="*/ 412752 w 800092"/>
                    <a:gd name="connsiteY127" fmla="*/ 35679 h 861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800092" h="861311">
                      <a:moveTo>
                        <a:pt x="700369" y="857847"/>
                      </a:moveTo>
                      <a:lnTo>
                        <a:pt x="680091" y="861312"/>
                      </a:lnTo>
                      <a:lnTo>
                        <a:pt x="671621" y="854510"/>
                      </a:lnTo>
                      <a:lnTo>
                        <a:pt x="681760" y="839237"/>
                      </a:lnTo>
                      <a:lnTo>
                        <a:pt x="680091" y="825632"/>
                      </a:lnTo>
                      <a:lnTo>
                        <a:pt x="681760" y="810359"/>
                      </a:lnTo>
                      <a:lnTo>
                        <a:pt x="693567" y="800092"/>
                      </a:lnTo>
                      <a:lnTo>
                        <a:pt x="693567" y="786488"/>
                      </a:lnTo>
                      <a:lnTo>
                        <a:pt x="700369" y="774680"/>
                      </a:lnTo>
                      <a:lnTo>
                        <a:pt x="712177" y="766209"/>
                      </a:lnTo>
                      <a:lnTo>
                        <a:pt x="712177" y="750808"/>
                      </a:lnTo>
                      <a:lnTo>
                        <a:pt x="710509" y="737332"/>
                      </a:lnTo>
                      <a:lnTo>
                        <a:pt x="708840" y="721931"/>
                      </a:lnTo>
                      <a:lnTo>
                        <a:pt x="712177" y="706658"/>
                      </a:lnTo>
                      <a:lnTo>
                        <a:pt x="723985" y="698188"/>
                      </a:lnTo>
                      <a:lnTo>
                        <a:pt x="734124" y="710123"/>
                      </a:lnTo>
                      <a:lnTo>
                        <a:pt x="744391" y="699856"/>
                      </a:lnTo>
                      <a:lnTo>
                        <a:pt x="759536" y="701653"/>
                      </a:lnTo>
                      <a:lnTo>
                        <a:pt x="773140" y="699856"/>
                      </a:lnTo>
                      <a:lnTo>
                        <a:pt x="786616" y="701653"/>
                      </a:lnTo>
                      <a:lnTo>
                        <a:pt x="796755" y="689717"/>
                      </a:lnTo>
                      <a:lnTo>
                        <a:pt x="800092" y="676113"/>
                      </a:lnTo>
                      <a:lnTo>
                        <a:pt x="791750" y="664177"/>
                      </a:lnTo>
                      <a:lnTo>
                        <a:pt x="791750" y="650572"/>
                      </a:lnTo>
                      <a:lnTo>
                        <a:pt x="786616" y="637096"/>
                      </a:lnTo>
                      <a:lnTo>
                        <a:pt x="778145" y="626829"/>
                      </a:lnTo>
                      <a:lnTo>
                        <a:pt x="762873" y="625160"/>
                      </a:lnTo>
                      <a:lnTo>
                        <a:pt x="749397" y="620027"/>
                      </a:lnTo>
                      <a:lnTo>
                        <a:pt x="742594" y="608219"/>
                      </a:lnTo>
                      <a:lnTo>
                        <a:pt x="732455" y="597951"/>
                      </a:lnTo>
                      <a:lnTo>
                        <a:pt x="732455" y="582679"/>
                      </a:lnTo>
                      <a:lnTo>
                        <a:pt x="725782" y="570743"/>
                      </a:lnTo>
                      <a:lnTo>
                        <a:pt x="712177" y="570743"/>
                      </a:lnTo>
                      <a:lnTo>
                        <a:pt x="702038" y="560604"/>
                      </a:lnTo>
                      <a:lnTo>
                        <a:pt x="690230" y="553801"/>
                      </a:lnTo>
                      <a:lnTo>
                        <a:pt x="690230" y="538528"/>
                      </a:lnTo>
                      <a:lnTo>
                        <a:pt x="688562" y="524924"/>
                      </a:lnTo>
                      <a:lnTo>
                        <a:pt x="686765" y="511320"/>
                      </a:lnTo>
                      <a:lnTo>
                        <a:pt x="683428" y="497715"/>
                      </a:lnTo>
                      <a:lnTo>
                        <a:pt x="674958" y="487576"/>
                      </a:lnTo>
                      <a:lnTo>
                        <a:pt x="663150" y="492582"/>
                      </a:lnTo>
                      <a:lnTo>
                        <a:pt x="651342" y="484111"/>
                      </a:lnTo>
                      <a:lnTo>
                        <a:pt x="639406" y="478977"/>
                      </a:lnTo>
                      <a:lnTo>
                        <a:pt x="625930" y="477309"/>
                      </a:lnTo>
                      <a:lnTo>
                        <a:pt x="612326" y="480774"/>
                      </a:lnTo>
                      <a:lnTo>
                        <a:pt x="600518" y="487576"/>
                      </a:lnTo>
                      <a:lnTo>
                        <a:pt x="585374" y="485779"/>
                      </a:lnTo>
                      <a:lnTo>
                        <a:pt x="571770" y="480774"/>
                      </a:lnTo>
                      <a:lnTo>
                        <a:pt x="561630" y="472303"/>
                      </a:lnTo>
                      <a:lnTo>
                        <a:pt x="549823" y="465501"/>
                      </a:lnTo>
                      <a:lnTo>
                        <a:pt x="536218" y="460367"/>
                      </a:lnTo>
                      <a:lnTo>
                        <a:pt x="521074" y="458699"/>
                      </a:lnTo>
                      <a:lnTo>
                        <a:pt x="507469" y="456902"/>
                      </a:lnTo>
                      <a:lnTo>
                        <a:pt x="493994" y="462036"/>
                      </a:lnTo>
                      <a:lnTo>
                        <a:pt x="483854" y="472303"/>
                      </a:lnTo>
                      <a:lnTo>
                        <a:pt x="468581" y="475640"/>
                      </a:lnTo>
                      <a:lnTo>
                        <a:pt x="455106" y="473972"/>
                      </a:lnTo>
                      <a:lnTo>
                        <a:pt x="443298" y="489245"/>
                      </a:lnTo>
                      <a:lnTo>
                        <a:pt x="431362" y="482443"/>
                      </a:lnTo>
                      <a:lnTo>
                        <a:pt x="407747" y="485779"/>
                      </a:lnTo>
                      <a:lnTo>
                        <a:pt x="353586" y="530058"/>
                      </a:lnTo>
                      <a:lnTo>
                        <a:pt x="324837" y="535063"/>
                      </a:lnTo>
                      <a:lnTo>
                        <a:pt x="299425" y="546999"/>
                      </a:lnTo>
                      <a:lnTo>
                        <a:pt x="274141" y="569074"/>
                      </a:lnTo>
                      <a:lnTo>
                        <a:pt x="257200" y="562272"/>
                      </a:lnTo>
                      <a:lnTo>
                        <a:pt x="235125" y="548668"/>
                      </a:lnTo>
                      <a:lnTo>
                        <a:pt x="209841" y="553801"/>
                      </a:lnTo>
                      <a:lnTo>
                        <a:pt x="184430" y="563941"/>
                      </a:lnTo>
                      <a:lnTo>
                        <a:pt x="143873" y="565737"/>
                      </a:lnTo>
                      <a:lnTo>
                        <a:pt x="113456" y="565737"/>
                      </a:lnTo>
                      <a:lnTo>
                        <a:pt x="84579" y="569074"/>
                      </a:lnTo>
                      <a:lnTo>
                        <a:pt x="72771" y="574208"/>
                      </a:lnTo>
                      <a:lnTo>
                        <a:pt x="62632" y="557138"/>
                      </a:lnTo>
                      <a:lnTo>
                        <a:pt x="47487" y="545331"/>
                      </a:lnTo>
                      <a:lnTo>
                        <a:pt x="25412" y="530058"/>
                      </a:lnTo>
                      <a:lnTo>
                        <a:pt x="0" y="521459"/>
                      </a:lnTo>
                      <a:lnTo>
                        <a:pt x="1797" y="511320"/>
                      </a:lnTo>
                      <a:lnTo>
                        <a:pt x="1797" y="497715"/>
                      </a:lnTo>
                      <a:lnTo>
                        <a:pt x="6802" y="480774"/>
                      </a:lnTo>
                      <a:lnTo>
                        <a:pt x="8471" y="465501"/>
                      </a:lnTo>
                      <a:lnTo>
                        <a:pt x="15273" y="446763"/>
                      </a:lnTo>
                      <a:lnTo>
                        <a:pt x="20407" y="429822"/>
                      </a:lnTo>
                      <a:lnTo>
                        <a:pt x="20407" y="417886"/>
                      </a:lnTo>
                      <a:lnTo>
                        <a:pt x="27081" y="419554"/>
                      </a:lnTo>
                      <a:lnTo>
                        <a:pt x="44022" y="414421"/>
                      </a:lnTo>
                      <a:lnTo>
                        <a:pt x="39016" y="394142"/>
                      </a:lnTo>
                      <a:lnTo>
                        <a:pt x="39016" y="368602"/>
                      </a:lnTo>
                      <a:lnTo>
                        <a:pt x="60963" y="302377"/>
                      </a:lnTo>
                      <a:lnTo>
                        <a:pt x="81242" y="270034"/>
                      </a:lnTo>
                      <a:lnTo>
                        <a:pt x="109990" y="244622"/>
                      </a:lnTo>
                      <a:lnTo>
                        <a:pt x="135402" y="215745"/>
                      </a:lnTo>
                      <a:lnTo>
                        <a:pt x="140408" y="193670"/>
                      </a:lnTo>
                      <a:lnTo>
                        <a:pt x="128600" y="169798"/>
                      </a:lnTo>
                      <a:lnTo>
                        <a:pt x="128600" y="151188"/>
                      </a:lnTo>
                      <a:lnTo>
                        <a:pt x="109990" y="135916"/>
                      </a:lnTo>
                      <a:lnTo>
                        <a:pt x="104985" y="130782"/>
                      </a:lnTo>
                      <a:lnTo>
                        <a:pt x="101520" y="122311"/>
                      </a:lnTo>
                      <a:lnTo>
                        <a:pt x="91381" y="103573"/>
                      </a:lnTo>
                      <a:lnTo>
                        <a:pt x="88044" y="89969"/>
                      </a:lnTo>
                      <a:lnTo>
                        <a:pt x="88044" y="88300"/>
                      </a:lnTo>
                      <a:lnTo>
                        <a:pt x="106654" y="69562"/>
                      </a:lnTo>
                      <a:lnTo>
                        <a:pt x="118461" y="66225"/>
                      </a:lnTo>
                      <a:lnTo>
                        <a:pt x="131937" y="66225"/>
                      </a:lnTo>
                      <a:lnTo>
                        <a:pt x="142205" y="59423"/>
                      </a:lnTo>
                      <a:lnTo>
                        <a:pt x="154012" y="52621"/>
                      </a:lnTo>
                      <a:lnTo>
                        <a:pt x="162483" y="42482"/>
                      </a:lnTo>
                      <a:lnTo>
                        <a:pt x="164151" y="30546"/>
                      </a:lnTo>
                      <a:lnTo>
                        <a:pt x="175959" y="23744"/>
                      </a:lnTo>
                      <a:lnTo>
                        <a:pt x="187766" y="20407"/>
                      </a:lnTo>
                      <a:lnTo>
                        <a:pt x="199703" y="13604"/>
                      </a:lnTo>
                      <a:lnTo>
                        <a:pt x="211510" y="13604"/>
                      </a:lnTo>
                      <a:lnTo>
                        <a:pt x="223318" y="8471"/>
                      </a:lnTo>
                      <a:lnTo>
                        <a:pt x="235125" y="5005"/>
                      </a:lnTo>
                      <a:lnTo>
                        <a:pt x="247061" y="8471"/>
                      </a:lnTo>
                      <a:lnTo>
                        <a:pt x="260537" y="5005"/>
                      </a:lnTo>
                      <a:lnTo>
                        <a:pt x="274141" y="5005"/>
                      </a:lnTo>
                      <a:lnTo>
                        <a:pt x="285949" y="0"/>
                      </a:lnTo>
                      <a:lnTo>
                        <a:pt x="299425" y="3337"/>
                      </a:lnTo>
                      <a:lnTo>
                        <a:pt x="309564" y="10139"/>
                      </a:lnTo>
                      <a:lnTo>
                        <a:pt x="323169" y="10139"/>
                      </a:lnTo>
                      <a:lnTo>
                        <a:pt x="334976" y="11808"/>
                      </a:lnTo>
                      <a:lnTo>
                        <a:pt x="348452" y="11808"/>
                      </a:lnTo>
                      <a:lnTo>
                        <a:pt x="360388" y="6802"/>
                      </a:lnTo>
                      <a:lnTo>
                        <a:pt x="372196" y="11808"/>
                      </a:lnTo>
                      <a:lnTo>
                        <a:pt x="384003" y="11808"/>
                      </a:lnTo>
                      <a:lnTo>
                        <a:pt x="395939" y="16941"/>
                      </a:lnTo>
                      <a:lnTo>
                        <a:pt x="400945" y="28877"/>
                      </a:lnTo>
                      <a:lnTo>
                        <a:pt x="412752" y="35679"/>
                      </a:lnTo>
                    </a:path>
                  </a:pathLst>
                </a:custGeom>
                <a:solidFill>
                  <a:srgbClr val="F5D8B8"/>
                </a:solidFill>
                <a:ln w="6411" cap="flat">
                  <a:solidFill>
                    <a:srgbClr val="F5D8B8"/>
                  </a:solidFill>
                  <a:prstDash val="solid"/>
                  <a:round/>
                </a:ln>
              </p:spPr>
              <p:txBody>
                <a:bodyPr rtlCol="0" anchor="ctr"/>
                <a:lstStyle/>
                <a:p>
                  <a:endParaRPr lang="en-US"/>
                </a:p>
              </p:txBody>
            </p:sp>
            <p:sp>
              <p:nvSpPr>
                <p:cNvPr id="82" name="Freeform: Shape 81">
                  <a:extLst>
                    <a:ext uri="{FF2B5EF4-FFF2-40B4-BE49-F238E27FC236}">
                      <a16:creationId xmlns:a16="http://schemas.microsoft.com/office/drawing/2014/main" id="{0805F594-E762-BBE7-9478-6DD78DE2CAD9}"/>
                    </a:ext>
                  </a:extLst>
                </p:cNvPr>
                <p:cNvSpPr/>
                <p:nvPr/>
              </p:nvSpPr>
              <p:spPr>
                <a:xfrm>
                  <a:off x="7130004" y="3880903"/>
                  <a:ext cx="817033" cy="244622"/>
                </a:xfrm>
                <a:custGeom>
                  <a:avLst/>
                  <a:gdLst>
                    <a:gd name="connsiteX0" fmla="*/ 0 w 817033"/>
                    <a:gd name="connsiteY0" fmla="*/ 232815 h 244622"/>
                    <a:gd name="connsiteX1" fmla="*/ 11936 w 817033"/>
                    <a:gd name="connsiteY1" fmla="*/ 227681 h 244622"/>
                    <a:gd name="connsiteX2" fmla="*/ 25412 w 817033"/>
                    <a:gd name="connsiteY2" fmla="*/ 226013 h 244622"/>
                    <a:gd name="connsiteX3" fmla="*/ 28749 w 817033"/>
                    <a:gd name="connsiteY3" fmla="*/ 237820 h 244622"/>
                    <a:gd name="connsiteX4" fmla="*/ 40685 w 817033"/>
                    <a:gd name="connsiteY4" fmla="*/ 244622 h 244622"/>
                    <a:gd name="connsiteX5" fmla="*/ 49156 w 817033"/>
                    <a:gd name="connsiteY5" fmla="*/ 234483 h 244622"/>
                    <a:gd name="connsiteX6" fmla="*/ 59295 w 817033"/>
                    <a:gd name="connsiteY6" fmla="*/ 227681 h 244622"/>
                    <a:gd name="connsiteX7" fmla="*/ 72771 w 817033"/>
                    <a:gd name="connsiteY7" fmla="*/ 226013 h 244622"/>
                    <a:gd name="connsiteX8" fmla="*/ 79573 w 817033"/>
                    <a:gd name="connsiteY8" fmla="*/ 214077 h 244622"/>
                    <a:gd name="connsiteX9" fmla="*/ 91380 w 817033"/>
                    <a:gd name="connsiteY9" fmla="*/ 220879 h 244622"/>
                    <a:gd name="connsiteX10" fmla="*/ 103188 w 817033"/>
                    <a:gd name="connsiteY10" fmla="*/ 220879 h 244622"/>
                    <a:gd name="connsiteX11" fmla="*/ 115124 w 817033"/>
                    <a:gd name="connsiteY11" fmla="*/ 215745 h 244622"/>
                    <a:gd name="connsiteX12" fmla="*/ 123466 w 817033"/>
                    <a:gd name="connsiteY12" fmla="*/ 226013 h 244622"/>
                    <a:gd name="connsiteX13" fmla="*/ 137071 w 817033"/>
                    <a:gd name="connsiteY13" fmla="*/ 229350 h 244622"/>
                    <a:gd name="connsiteX14" fmla="*/ 142076 w 817033"/>
                    <a:gd name="connsiteY14" fmla="*/ 219210 h 244622"/>
                    <a:gd name="connsiteX15" fmla="*/ 157349 w 817033"/>
                    <a:gd name="connsiteY15" fmla="*/ 197135 h 244622"/>
                    <a:gd name="connsiteX16" fmla="*/ 169157 w 817033"/>
                    <a:gd name="connsiteY16" fmla="*/ 202141 h 244622"/>
                    <a:gd name="connsiteX17" fmla="*/ 179296 w 817033"/>
                    <a:gd name="connsiteY17" fmla="*/ 207275 h 244622"/>
                    <a:gd name="connsiteX18" fmla="*/ 187766 w 817033"/>
                    <a:gd name="connsiteY18" fmla="*/ 219210 h 244622"/>
                    <a:gd name="connsiteX19" fmla="*/ 197906 w 817033"/>
                    <a:gd name="connsiteY19" fmla="*/ 224216 h 244622"/>
                    <a:gd name="connsiteX20" fmla="*/ 208045 w 817033"/>
                    <a:gd name="connsiteY20" fmla="*/ 215745 h 244622"/>
                    <a:gd name="connsiteX21" fmla="*/ 219981 w 817033"/>
                    <a:gd name="connsiteY21" fmla="*/ 214077 h 244622"/>
                    <a:gd name="connsiteX22" fmla="*/ 243596 w 817033"/>
                    <a:gd name="connsiteY22" fmla="*/ 202141 h 244622"/>
                    <a:gd name="connsiteX23" fmla="*/ 257200 w 817033"/>
                    <a:gd name="connsiteY23" fmla="*/ 200472 h 244622"/>
                    <a:gd name="connsiteX24" fmla="*/ 269008 w 817033"/>
                    <a:gd name="connsiteY24" fmla="*/ 203937 h 244622"/>
                    <a:gd name="connsiteX25" fmla="*/ 279147 w 817033"/>
                    <a:gd name="connsiteY25" fmla="*/ 210740 h 244622"/>
                    <a:gd name="connsiteX26" fmla="*/ 290954 w 817033"/>
                    <a:gd name="connsiteY26" fmla="*/ 205606 h 244622"/>
                    <a:gd name="connsiteX27" fmla="*/ 294420 w 817033"/>
                    <a:gd name="connsiteY27" fmla="*/ 193670 h 244622"/>
                    <a:gd name="connsiteX28" fmla="*/ 287617 w 817033"/>
                    <a:gd name="connsiteY28" fmla="*/ 181862 h 244622"/>
                    <a:gd name="connsiteX29" fmla="*/ 285949 w 817033"/>
                    <a:gd name="connsiteY29" fmla="*/ 169927 h 244622"/>
                    <a:gd name="connsiteX30" fmla="*/ 285949 w 817033"/>
                    <a:gd name="connsiteY30" fmla="*/ 156322 h 244622"/>
                    <a:gd name="connsiteX31" fmla="*/ 282484 w 817033"/>
                    <a:gd name="connsiteY31" fmla="*/ 142718 h 244622"/>
                    <a:gd name="connsiteX32" fmla="*/ 285949 w 817033"/>
                    <a:gd name="connsiteY32" fmla="*/ 132579 h 244622"/>
                    <a:gd name="connsiteX33" fmla="*/ 292623 w 817033"/>
                    <a:gd name="connsiteY33" fmla="*/ 120643 h 244622"/>
                    <a:gd name="connsiteX34" fmla="*/ 299425 w 817033"/>
                    <a:gd name="connsiteY34" fmla="*/ 110504 h 244622"/>
                    <a:gd name="connsiteX35" fmla="*/ 304559 w 817033"/>
                    <a:gd name="connsiteY35" fmla="*/ 98568 h 244622"/>
                    <a:gd name="connsiteX36" fmla="*/ 316367 w 817033"/>
                    <a:gd name="connsiteY36" fmla="*/ 90097 h 244622"/>
                    <a:gd name="connsiteX37" fmla="*/ 328174 w 817033"/>
                    <a:gd name="connsiteY37" fmla="*/ 86632 h 244622"/>
                    <a:gd name="connsiteX38" fmla="*/ 336645 w 817033"/>
                    <a:gd name="connsiteY38" fmla="*/ 78161 h 244622"/>
                    <a:gd name="connsiteX39" fmla="*/ 350120 w 817033"/>
                    <a:gd name="connsiteY39" fmla="*/ 78161 h 244622"/>
                    <a:gd name="connsiteX40" fmla="*/ 362057 w 817033"/>
                    <a:gd name="connsiteY40" fmla="*/ 74824 h 244622"/>
                    <a:gd name="connsiteX41" fmla="*/ 367062 w 817033"/>
                    <a:gd name="connsiteY41" fmla="*/ 73027 h 244622"/>
                    <a:gd name="connsiteX42" fmla="*/ 367062 w 817033"/>
                    <a:gd name="connsiteY42" fmla="*/ 71359 h 244622"/>
                    <a:gd name="connsiteX43" fmla="*/ 377201 w 817033"/>
                    <a:gd name="connsiteY43" fmla="*/ 76493 h 244622"/>
                    <a:gd name="connsiteX44" fmla="*/ 390805 w 817033"/>
                    <a:gd name="connsiteY44" fmla="*/ 78161 h 244622"/>
                    <a:gd name="connsiteX45" fmla="*/ 399276 w 817033"/>
                    <a:gd name="connsiteY45" fmla="*/ 68022 h 244622"/>
                    <a:gd name="connsiteX46" fmla="*/ 404281 w 817033"/>
                    <a:gd name="connsiteY46" fmla="*/ 57754 h 244622"/>
                    <a:gd name="connsiteX47" fmla="*/ 404281 w 817033"/>
                    <a:gd name="connsiteY47" fmla="*/ 44150 h 244622"/>
                    <a:gd name="connsiteX48" fmla="*/ 414421 w 817033"/>
                    <a:gd name="connsiteY48" fmla="*/ 34011 h 244622"/>
                    <a:gd name="connsiteX49" fmla="*/ 439833 w 817033"/>
                    <a:gd name="connsiteY49" fmla="*/ 32343 h 244622"/>
                    <a:gd name="connsiteX50" fmla="*/ 453309 w 817033"/>
                    <a:gd name="connsiteY50" fmla="*/ 28877 h 244622"/>
                    <a:gd name="connsiteX51" fmla="*/ 463576 w 817033"/>
                    <a:gd name="connsiteY51" fmla="*/ 22075 h 244622"/>
                    <a:gd name="connsiteX52" fmla="*/ 475384 w 817033"/>
                    <a:gd name="connsiteY52" fmla="*/ 15273 h 244622"/>
                    <a:gd name="connsiteX53" fmla="*/ 487191 w 817033"/>
                    <a:gd name="connsiteY53" fmla="*/ 15273 h 244622"/>
                    <a:gd name="connsiteX54" fmla="*/ 500667 w 817033"/>
                    <a:gd name="connsiteY54" fmla="*/ 11936 h 244622"/>
                    <a:gd name="connsiteX55" fmla="*/ 509138 w 817033"/>
                    <a:gd name="connsiteY55" fmla="*/ 5134 h 244622"/>
                    <a:gd name="connsiteX56" fmla="*/ 521074 w 817033"/>
                    <a:gd name="connsiteY56" fmla="*/ 0 h 244622"/>
                    <a:gd name="connsiteX57" fmla="*/ 544689 w 817033"/>
                    <a:gd name="connsiteY57" fmla="*/ 10268 h 244622"/>
                    <a:gd name="connsiteX58" fmla="*/ 554828 w 817033"/>
                    <a:gd name="connsiteY58" fmla="*/ 20407 h 244622"/>
                    <a:gd name="connsiteX59" fmla="*/ 558293 w 817033"/>
                    <a:gd name="connsiteY59" fmla="*/ 32343 h 244622"/>
                    <a:gd name="connsiteX60" fmla="*/ 592048 w 817033"/>
                    <a:gd name="connsiteY60" fmla="*/ 52749 h 244622"/>
                    <a:gd name="connsiteX61" fmla="*/ 595513 w 817033"/>
                    <a:gd name="connsiteY61" fmla="*/ 66225 h 244622"/>
                    <a:gd name="connsiteX62" fmla="*/ 585245 w 817033"/>
                    <a:gd name="connsiteY62" fmla="*/ 74824 h 244622"/>
                    <a:gd name="connsiteX63" fmla="*/ 573438 w 817033"/>
                    <a:gd name="connsiteY63" fmla="*/ 79830 h 244622"/>
                    <a:gd name="connsiteX64" fmla="*/ 581908 w 817033"/>
                    <a:gd name="connsiteY64" fmla="*/ 90097 h 244622"/>
                    <a:gd name="connsiteX65" fmla="*/ 598850 w 817033"/>
                    <a:gd name="connsiteY65" fmla="*/ 124108 h 244622"/>
                    <a:gd name="connsiteX66" fmla="*/ 610658 w 817033"/>
                    <a:gd name="connsiteY66" fmla="*/ 129113 h 244622"/>
                    <a:gd name="connsiteX67" fmla="*/ 649546 w 817033"/>
                    <a:gd name="connsiteY67" fmla="*/ 129113 h 244622"/>
                    <a:gd name="connsiteX68" fmla="*/ 659685 w 817033"/>
                    <a:gd name="connsiteY68" fmla="*/ 120643 h 244622"/>
                    <a:gd name="connsiteX69" fmla="*/ 673289 w 817033"/>
                    <a:gd name="connsiteY69" fmla="*/ 117306 h 244622"/>
                    <a:gd name="connsiteX70" fmla="*/ 679963 w 817033"/>
                    <a:gd name="connsiteY70" fmla="*/ 127445 h 244622"/>
                    <a:gd name="connsiteX71" fmla="*/ 691899 w 817033"/>
                    <a:gd name="connsiteY71" fmla="*/ 134247 h 244622"/>
                    <a:gd name="connsiteX72" fmla="*/ 702038 w 817033"/>
                    <a:gd name="connsiteY72" fmla="*/ 141049 h 244622"/>
                    <a:gd name="connsiteX73" fmla="*/ 727450 w 817033"/>
                    <a:gd name="connsiteY73" fmla="*/ 180066 h 244622"/>
                    <a:gd name="connsiteX74" fmla="*/ 725653 w 817033"/>
                    <a:gd name="connsiteY74" fmla="*/ 193670 h 244622"/>
                    <a:gd name="connsiteX75" fmla="*/ 734124 w 817033"/>
                    <a:gd name="connsiteY75" fmla="*/ 203937 h 244622"/>
                    <a:gd name="connsiteX76" fmla="*/ 759536 w 817033"/>
                    <a:gd name="connsiteY76" fmla="*/ 214077 h 244622"/>
                    <a:gd name="connsiteX77" fmla="*/ 769675 w 817033"/>
                    <a:gd name="connsiteY77" fmla="*/ 203937 h 244622"/>
                    <a:gd name="connsiteX78" fmla="*/ 781482 w 817033"/>
                    <a:gd name="connsiteY78" fmla="*/ 197135 h 244622"/>
                    <a:gd name="connsiteX79" fmla="*/ 793418 w 817033"/>
                    <a:gd name="connsiteY79" fmla="*/ 197135 h 244622"/>
                    <a:gd name="connsiteX80" fmla="*/ 817033 w 817033"/>
                    <a:gd name="connsiteY80" fmla="*/ 207275 h 24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17033" h="244622">
                      <a:moveTo>
                        <a:pt x="0" y="232815"/>
                      </a:moveTo>
                      <a:lnTo>
                        <a:pt x="11936" y="227681"/>
                      </a:lnTo>
                      <a:lnTo>
                        <a:pt x="25412" y="226013"/>
                      </a:lnTo>
                      <a:lnTo>
                        <a:pt x="28749" y="237820"/>
                      </a:lnTo>
                      <a:lnTo>
                        <a:pt x="40685" y="244622"/>
                      </a:lnTo>
                      <a:lnTo>
                        <a:pt x="49156" y="234483"/>
                      </a:lnTo>
                      <a:lnTo>
                        <a:pt x="59295" y="227681"/>
                      </a:lnTo>
                      <a:lnTo>
                        <a:pt x="72771" y="226013"/>
                      </a:lnTo>
                      <a:lnTo>
                        <a:pt x="79573" y="214077"/>
                      </a:lnTo>
                      <a:lnTo>
                        <a:pt x="91380" y="220879"/>
                      </a:lnTo>
                      <a:lnTo>
                        <a:pt x="103188" y="220879"/>
                      </a:lnTo>
                      <a:lnTo>
                        <a:pt x="115124" y="215745"/>
                      </a:lnTo>
                      <a:lnTo>
                        <a:pt x="123466" y="226013"/>
                      </a:lnTo>
                      <a:lnTo>
                        <a:pt x="137071" y="229350"/>
                      </a:lnTo>
                      <a:lnTo>
                        <a:pt x="142076" y="219210"/>
                      </a:lnTo>
                      <a:lnTo>
                        <a:pt x="157349" y="197135"/>
                      </a:lnTo>
                      <a:lnTo>
                        <a:pt x="169157" y="202141"/>
                      </a:lnTo>
                      <a:lnTo>
                        <a:pt x="179296" y="207275"/>
                      </a:lnTo>
                      <a:lnTo>
                        <a:pt x="187766" y="219210"/>
                      </a:lnTo>
                      <a:lnTo>
                        <a:pt x="197906" y="224216"/>
                      </a:lnTo>
                      <a:lnTo>
                        <a:pt x="208045" y="215745"/>
                      </a:lnTo>
                      <a:lnTo>
                        <a:pt x="219981" y="214077"/>
                      </a:lnTo>
                      <a:lnTo>
                        <a:pt x="243596" y="202141"/>
                      </a:lnTo>
                      <a:lnTo>
                        <a:pt x="257200" y="200472"/>
                      </a:lnTo>
                      <a:lnTo>
                        <a:pt x="269008" y="203937"/>
                      </a:lnTo>
                      <a:lnTo>
                        <a:pt x="279147" y="210740"/>
                      </a:lnTo>
                      <a:lnTo>
                        <a:pt x="290954" y="205606"/>
                      </a:lnTo>
                      <a:lnTo>
                        <a:pt x="294420" y="193670"/>
                      </a:lnTo>
                      <a:lnTo>
                        <a:pt x="287617" y="181862"/>
                      </a:lnTo>
                      <a:lnTo>
                        <a:pt x="285949" y="169927"/>
                      </a:lnTo>
                      <a:lnTo>
                        <a:pt x="285949" y="156322"/>
                      </a:lnTo>
                      <a:lnTo>
                        <a:pt x="282484" y="142718"/>
                      </a:lnTo>
                      <a:lnTo>
                        <a:pt x="285949" y="132579"/>
                      </a:lnTo>
                      <a:lnTo>
                        <a:pt x="292623" y="120643"/>
                      </a:lnTo>
                      <a:lnTo>
                        <a:pt x="299425" y="110504"/>
                      </a:lnTo>
                      <a:lnTo>
                        <a:pt x="304559" y="98568"/>
                      </a:lnTo>
                      <a:lnTo>
                        <a:pt x="316367" y="90097"/>
                      </a:lnTo>
                      <a:lnTo>
                        <a:pt x="328174" y="86632"/>
                      </a:lnTo>
                      <a:lnTo>
                        <a:pt x="336645" y="78161"/>
                      </a:lnTo>
                      <a:lnTo>
                        <a:pt x="350120" y="78161"/>
                      </a:lnTo>
                      <a:lnTo>
                        <a:pt x="362057" y="74824"/>
                      </a:lnTo>
                      <a:lnTo>
                        <a:pt x="367062" y="73027"/>
                      </a:lnTo>
                      <a:lnTo>
                        <a:pt x="367062" y="71359"/>
                      </a:lnTo>
                      <a:lnTo>
                        <a:pt x="377201" y="76493"/>
                      </a:lnTo>
                      <a:lnTo>
                        <a:pt x="390805" y="78161"/>
                      </a:lnTo>
                      <a:lnTo>
                        <a:pt x="399276" y="68022"/>
                      </a:lnTo>
                      <a:lnTo>
                        <a:pt x="404281" y="57754"/>
                      </a:lnTo>
                      <a:lnTo>
                        <a:pt x="404281" y="44150"/>
                      </a:lnTo>
                      <a:lnTo>
                        <a:pt x="414421" y="34011"/>
                      </a:lnTo>
                      <a:lnTo>
                        <a:pt x="439833" y="32343"/>
                      </a:lnTo>
                      <a:lnTo>
                        <a:pt x="453309" y="28877"/>
                      </a:lnTo>
                      <a:lnTo>
                        <a:pt x="463576" y="22075"/>
                      </a:lnTo>
                      <a:lnTo>
                        <a:pt x="475384" y="15273"/>
                      </a:lnTo>
                      <a:lnTo>
                        <a:pt x="487191" y="15273"/>
                      </a:lnTo>
                      <a:lnTo>
                        <a:pt x="500667" y="11936"/>
                      </a:lnTo>
                      <a:lnTo>
                        <a:pt x="509138" y="5134"/>
                      </a:lnTo>
                      <a:lnTo>
                        <a:pt x="521074" y="0"/>
                      </a:lnTo>
                      <a:lnTo>
                        <a:pt x="544689" y="10268"/>
                      </a:lnTo>
                      <a:lnTo>
                        <a:pt x="554828" y="20407"/>
                      </a:lnTo>
                      <a:lnTo>
                        <a:pt x="558293" y="32343"/>
                      </a:lnTo>
                      <a:lnTo>
                        <a:pt x="592048" y="52749"/>
                      </a:lnTo>
                      <a:lnTo>
                        <a:pt x="595513" y="66225"/>
                      </a:lnTo>
                      <a:lnTo>
                        <a:pt x="585245" y="74824"/>
                      </a:lnTo>
                      <a:lnTo>
                        <a:pt x="573438" y="79830"/>
                      </a:lnTo>
                      <a:lnTo>
                        <a:pt x="581908" y="90097"/>
                      </a:lnTo>
                      <a:lnTo>
                        <a:pt x="598850" y="124108"/>
                      </a:lnTo>
                      <a:lnTo>
                        <a:pt x="610658" y="129113"/>
                      </a:lnTo>
                      <a:lnTo>
                        <a:pt x="649546" y="129113"/>
                      </a:lnTo>
                      <a:lnTo>
                        <a:pt x="659685" y="120643"/>
                      </a:lnTo>
                      <a:lnTo>
                        <a:pt x="673289" y="117306"/>
                      </a:lnTo>
                      <a:lnTo>
                        <a:pt x="679963" y="127445"/>
                      </a:lnTo>
                      <a:lnTo>
                        <a:pt x="691899" y="134247"/>
                      </a:lnTo>
                      <a:lnTo>
                        <a:pt x="702038" y="141049"/>
                      </a:lnTo>
                      <a:lnTo>
                        <a:pt x="727450" y="180066"/>
                      </a:lnTo>
                      <a:lnTo>
                        <a:pt x="725653" y="193670"/>
                      </a:lnTo>
                      <a:lnTo>
                        <a:pt x="734124" y="203937"/>
                      </a:lnTo>
                      <a:lnTo>
                        <a:pt x="759536" y="214077"/>
                      </a:lnTo>
                      <a:lnTo>
                        <a:pt x="769675" y="203937"/>
                      </a:lnTo>
                      <a:lnTo>
                        <a:pt x="781482" y="197135"/>
                      </a:lnTo>
                      <a:lnTo>
                        <a:pt x="793418" y="197135"/>
                      </a:lnTo>
                      <a:lnTo>
                        <a:pt x="817033" y="207275"/>
                      </a:lnTo>
                    </a:path>
                  </a:pathLst>
                </a:custGeom>
                <a:solidFill>
                  <a:srgbClr val="F5D8B8"/>
                </a:solidFill>
                <a:ln w="6411" cap="flat">
                  <a:solidFill>
                    <a:srgbClr val="F5D8B8"/>
                  </a:solidFill>
                  <a:prstDash val="solid"/>
                  <a:round/>
                </a:ln>
              </p:spPr>
              <p:txBody>
                <a:bodyPr rtlCol="0" anchor="ctr"/>
                <a:lstStyle/>
                <a:p>
                  <a:endParaRPr lang="en-US"/>
                </a:p>
              </p:txBody>
            </p:sp>
            <p:sp>
              <p:nvSpPr>
                <p:cNvPr id="83" name="Freeform: Shape 82">
                  <a:extLst>
                    <a:ext uri="{FF2B5EF4-FFF2-40B4-BE49-F238E27FC236}">
                      <a16:creationId xmlns:a16="http://schemas.microsoft.com/office/drawing/2014/main" id="{48EFC39E-169E-BB99-BC2D-8A02AFC4D019}"/>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F7D70C85-7101-2012-4BE2-90E9CA3D04EA}"/>
                    </a:ext>
                  </a:extLst>
                </p:cNvPr>
                <p:cNvSpPr/>
                <p:nvPr/>
              </p:nvSpPr>
              <p:spPr>
                <a:xfrm>
                  <a:off x="7253984" y="5416402"/>
                  <a:ext cx="313029" cy="283125"/>
                </a:xfrm>
                <a:custGeom>
                  <a:avLst/>
                  <a:gdLst>
                    <a:gd name="connsiteX0" fmla="*/ 179553 w 313029"/>
                    <a:gd name="connsiteY0" fmla="*/ 0 h 283125"/>
                    <a:gd name="connsiteX1" fmla="*/ 164151 w 313029"/>
                    <a:gd name="connsiteY1" fmla="*/ 1669 h 283125"/>
                    <a:gd name="connsiteX2" fmla="*/ 121413 w 313029"/>
                    <a:gd name="connsiteY2" fmla="*/ 13476 h 283125"/>
                    <a:gd name="connsiteX3" fmla="*/ 83808 w 313029"/>
                    <a:gd name="connsiteY3" fmla="*/ 3337 h 283125"/>
                    <a:gd name="connsiteX4" fmla="*/ 47872 w 313029"/>
                    <a:gd name="connsiteY4" fmla="*/ 23487 h 283125"/>
                    <a:gd name="connsiteX5" fmla="*/ 22204 w 313029"/>
                    <a:gd name="connsiteY5" fmla="*/ 31957 h 283125"/>
                    <a:gd name="connsiteX6" fmla="*/ 13604 w 313029"/>
                    <a:gd name="connsiteY6" fmla="*/ 43765 h 283125"/>
                    <a:gd name="connsiteX7" fmla="*/ 6802 w 313029"/>
                    <a:gd name="connsiteY7" fmla="*/ 48770 h 283125"/>
                    <a:gd name="connsiteX8" fmla="*/ 13604 w 313029"/>
                    <a:gd name="connsiteY8" fmla="*/ 57241 h 283125"/>
                    <a:gd name="connsiteX9" fmla="*/ 34139 w 313029"/>
                    <a:gd name="connsiteY9" fmla="*/ 70717 h 283125"/>
                    <a:gd name="connsiteX10" fmla="*/ 35936 w 313029"/>
                    <a:gd name="connsiteY10" fmla="*/ 92664 h 283125"/>
                    <a:gd name="connsiteX11" fmla="*/ 17070 w 313029"/>
                    <a:gd name="connsiteY11" fmla="*/ 111273 h 283125"/>
                    <a:gd name="connsiteX12" fmla="*/ 17070 w 313029"/>
                    <a:gd name="connsiteY12" fmla="*/ 139894 h 283125"/>
                    <a:gd name="connsiteX13" fmla="*/ 15401 w 313029"/>
                    <a:gd name="connsiteY13" fmla="*/ 170183 h 283125"/>
                    <a:gd name="connsiteX14" fmla="*/ 0 w 313029"/>
                    <a:gd name="connsiteY14" fmla="*/ 200601 h 283125"/>
                    <a:gd name="connsiteX15" fmla="*/ 5134 w 313029"/>
                    <a:gd name="connsiteY15" fmla="*/ 207274 h 283125"/>
                    <a:gd name="connsiteX16" fmla="*/ 20535 w 313029"/>
                    <a:gd name="connsiteY16" fmla="*/ 212408 h 283125"/>
                    <a:gd name="connsiteX17" fmla="*/ 85477 w 313029"/>
                    <a:gd name="connsiteY17" fmla="*/ 195467 h 283125"/>
                    <a:gd name="connsiteX18" fmla="*/ 71872 w 313029"/>
                    <a:gd name="connsiteY18" fmla="*/ 210739 h 283125"/>
                    <a:gd name="connsiteX19" fmla="*/ 46204 w 313029"/>
                    <a:gd name="connsiteY19" fmla="*/ 225884 h 283125"/>
                    <a:gd name="connsiteX20" fmla="*/ 27337 w 313029"/>
                    <a:gd name="connsiteY20" fmla="*/ 242697 h 283125"/>
                    <a:gd name="connsiteX21" fmla="*/ 27337 w 313029"/>
                    <a:gd name="connsiteY21" fmla="*/ 256173 h 283125"/>
                    <a:gd name="connsiteX22" fmla="*/ 30802 w 313029"/>
                    <a:gd name="connsiteY22" fmla="*/ 283125 h 283125"/>
                    <a:gd name="connsiteX23" fmla="*/ 46204 w 313029"/>
                    <a:gd name="connsiteY23" fmla="*/ 274783 h 283125"/>
                    <a:gd name="connsiteX24" fmla="*/ 54674 w 313029"/>
                    <a:gd name="connsiteY24" fmla="*/ 251167 h 283125"/>
                    <a:gd name="connsiteX25" fmla="*/ 71872 w 313029"/>
                    <a:gd name="connsiteY25" fmla="*/ 232558 h 283125"/>
                    <a:gd name="connsiteX26" fmla="*/ 92407 w 313029"/>
                    <a:gd name="connsiteY26" fmla="*/ 212408 h 283125"/>
                    <a:gd name="connsiteX27" fmla="*/ 116279 w 313029"/>
                    <a:gd name="connsiteY27" fmla="*/ 192130 h 283125"/>
                    <a:gd name="connsiteX28" fmla="*/ 145413 w 313029"/>
                    <a:gd name="connsiteY28" fmla="*/ 158376 h 283125"/>
                    <a:gd name="connsiteX29" fmla="*/ 159018 w 313029"/>
                    <a:gd name="connsiteY29" fmla="*/ 134760 h 283125"/>
                    <a:gd name="connsiteX30" fmla="*/ 183018 w 313029"/>
                    <a:gd name="connsiteY30" fmla="*/ 129755 h 283125"/>
                    <a:gd name="connsiteX31" fmla="*/ 203553 w 313029"/>
                    <a:gd name="connsiteY31" fmla="*/ 121284 h 283125"/>
                    <a:gd name="connsiteX32" fmla="*/ 232686 w 313029"/>
                    <a:gd name="connsiteY32" fmla="*/ 114610 h 283125"/>
                    <a:gd name="connsiteX33" fmla="*/ 260024 w 313029"/>
                    <a:gd name="connsiteY33" fmla="*/ 111273 h 283125"/>
                    <a:gd name="connsiteX34" fmla="*/ 277093 w 313029"/>
                    <a:gd name="connsiteY34" fmla="*/ 116279 h 283125"/>
                    <a:gd name="connsiteX35" fmla="*/ 304430 w 313029"/>
                    <a:gd name="connsiteY35" fmla="*/ 101135 h 283125"/>
                    <a:gd name="connsiteX36" fmla="*/ 313029 w 313029"/>
                    <a:gd name="connsiteY36" fmla="*/ 84193 h 283125"/>
                    <a:gd name="connsiteX37" fmla="*/ 307896 w 313029"/>
                    <a:gd name="connsiteY37" fmla="*/ 67380 h 283125"/>
                    <a:gd name="connsiteX38" fmla="*/ 289029 w 313029"/>
                    <a:gd name="connsiteY38" fmla="*/ 69049 h 283125"/>
                    <a:gd name="connsiteX39" fmla="*/ 254890 w 313029"/>
                    <a:gd name="connsiteY39" fmla="*/ 64043 h 283125"/>
                    <a:gd name="connsiteX40" fmla="*/ 224087 w 313029"/>
                    <a:gd name="connsiteY40" fmla="*/ 57241 h 283125"/>
                    <a:gd name="connsiteX41" fmla="*/ 207018 w 313029"/>
                    <a:gd name="connsiteY41" fmla="*/ 48770 h 283125"/>
                    <a:gd name="connsiteX42" fmla="*/ 189820 w 313029"/>
                    <a:gd name="connsiteY42" fmla="*/ 33626 h 283125"/>
                    <a:gd name="connsiteX43" fmla="*/ 179553 w 313029"/>
                    <a:gd name="connsiteY43" fmla="*/ 15144 h 283125"/>
                    <a:gd name="connsiteX44" fmla="*/ 179553 w 313029"/>
                    <a:gd name="connsiteY44" fmla="*/ 0 h 283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13029" h="283125">
                      <a:moveTo>
                        <a:pt x="179553" y="0"/>
                      </a:moveTo>
                      <a:lnTo>
                        <a:pt x="164151" y="1669"/>
                      </a:lnTo>
                      <a:lnTo>
                        <a:pt x="121413" y="13476"/>
                      </a:lnTo>
                      <a:lnTo>
                        <a:pt x="83808" y="3337"/>
                      </a:lnTo>
                      <a:lnTo>
                        <a:pt x="47872" y="23487"/>
                      </a:lnTo>
                      <a:lnTo>
                        <a:pt x="22204" y="31957"/>
                      </a:lnTo>
                      <a:lnTo>
                        <a:pt x="13604" y="43765"/>
                      </a:lnTo>
                      <a:lnTo>
                        <a:pt x="6802" y="48770"/>
                      </a:lnTo>
                      <a:lnTo>
                        <a:pt x="13604" y="57241"/>
                      </a:lnTo>
                      <a:lnTo>
                        <a:pt x="34139" y="70717"/>
                      </a:lnTo>
                      <a:lnTo>
                        <a:pt x="35936" y="92664"/>
                      </a:lnTo>
                      <a:lnTo>
                        <a:pt x="17070" y="111273"/>
                      </a:lnTo>
                      <a:lnTo>
                        <a:pt x="17070" y="139894"/>
                      </a:lnTo>
                      <a:lnTo>
                        <a:pt x="15401" y="170183"/>
                      </a:lnTo>
                      <a:lnTo>
                        <a:pt x="0" y="200601"/>
                      </a:lnTo>
                      <a:lnTo>
                        <a:pt x="5134" y="207274"/>
                      </a:lnTo>
                      <a:lnTo>
                        <a:pt x="20535" y="212408"/>
                      </a:lnTo>
                      <a:lnTo>
                        <a:pt x="85477" y="195467"/>
                      </a:lnTo>
                      <a:lnTo>
                        <a:pt x="71872" y="210739"/>
                      </a:lnTo>
                      <a:lnTo>
                        <a:pt x="46204" y="225884"/>
                      </a:lnTo>
                      <a:lnTo>
                        <a:pt x="27337" y="242697"/>
                      </a:lnTo>
                      <a:lnTo>
                        <a:pt x="27337" y="256173"/>
                      </a:lnTo>
                      <a:lnTo>
                        <a:pt x="30802" y="283125"/>
                      </a:lnTo>
                      <a:lnTo>
                        <a:pt x="46204" y="274783"/>
                      </a:lnTo>
                      <a:lnTo>
                        <a:pt x="54674" y="251167"/>
                      </a:lnTo>
                      <a:lnTo>
                        <a:pt x="71872" y="232558"/>
                      </a:lnTo>
                      <a:lnTo>
                        <a:pt x="92407" y="212408"/>
                      </a:lnTo>
                      <a:lnTo>
                        <a:pt x="116279" y="192130"/>
                      </a:lnTo>
                      <a:lnTo>
                        <a:pt x="145413" y="158376"/>
                      </a:lnTo>
                      <a:lnTo>
                        <a:pt x="159018" y="134760"/>
                      </a:lnTo>
                      <a:lnTo>
                        <a:pt x="183018" y="129755"/>
                      </a:lnTo>
                      <a:lnTo>
                        <a:pt x="203553" y="121284"/>
                      </a:lnTo>
                      <a:lnTo>
                        <a:pt x="232686" y="114610"/>
                      </a:lnTo>
                      <a:lnTo>
                        <a:pt x="260024" y="111273"/>
                      </a:lnTo>
                      <a:lnTo>
                        <a:pt x="277093" y="116279"/>
                      </a:lnTo>
                      <a:lnTo>
                        <a:pt x="304430" y="101135"/>
                      </a:lnTo>
                      <a:lnTo>
                        <a:pt x="313029" y="84193"/>
                      </a:lnTo>
                      <a:lnTo>
                        <a:pt x="307896" y="67380"/>
                      </a:lnTo>
                      <a:lnTo>
                        <a:pt x="289029" y="69049"/>
                      </a:lnTo>
                      <a:lnTo>
                        <a:pt x="254890" y="64043"/>
                      </a:lnTo>
                      <a:lnTo>
                        <a:pt x="224087" y="57241"/>
                      </a:lnTo>
                      <a:lnTo>
                        <a:pt x="207018" y="48770"/>
                      </a:lnTo>
                      <a:lnTo>
                        <a:pt x="189820" y="33626"/>
                      </a:lnTo>
                      <a:lnTo>
                        <a:pt x="179553" y="15144"/>
                      </a:lnTo>
                      <a:lnTo>
                        <a:pt x="179553"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5" name="Freeform: Shape 84">
                  <a:extLst>
                    <a:ext uri="{FF2B5EF4-FFF2-40B4-BE49-F238E27FC236}">
                      <a16:creationId xmlns:a16="http://schemas.microsoft.com/office/drawing/2014/main" id="{AAB1DFDC-F6D0-6FC8-5669-6C0F80773AFB}"/>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10E54BDC-AFC9-0C02-4E9B-210DB938A2F3}"/>
                    </a:ext>
                  </a:extLst>
                </p:cNvPr>
                <p:cNvSpPr/>
                <p:nvPr/>
              </p:nvSpPr>
              <p:spPr>
                <a:xfrm>
                  <a:off x="7291203" y="5207587"/>
                  <a:ext cx="1073334" cy="954103"/>
                </a:xfrm>
                <a:custGeom>
                  <a:avLst/>
                  <a:gdLst>
                    <a:gd name="connsiteX0" fmla="*/ 1073335 w 1073334"/>
                    <a:gd name="connsiteY0" fmla="*/ 52877 h 954103"/>
                    <a:gd name="connsiteX1" fmla="*/ 1073335 w 1073334"/>
                    <a:gd name="connsiteY1" fmla="*/ 51209 h 954103"/>
                    <a:gd name="connsiteX2" fmla="*/ 1024180 w 1073334"/>
                    <a:gd name="connsiteY2" fmla="*/ 64814 h 954103"/>
                    <a:gd name="connsiteX3" fmla="*/ 973484 w 1073334"/>
                    <a:gd name="connsiteY3" fmla="*/ 20535 h 954103"/>
                    <a:gd name="connsiteX4" fmla="*/ 904050 w 1073334"/>
                    <a:gd name="connsiteY4" fmla="*/ 35808 h 954103"/>
                    <a:gd name="connsiteX5" fmla="*/ 881975 w 1073334"/>
                    <a:gd name="connsiteY5" fmla="*/ 17070 h 954103"/>
                    <a:gd name="connsiteX6" fmla="*/ 878638 w 1073334"/>
                    <a:gd name="connsiteY6" fmla="*/ 1797 h 954103"/>
                    <a:gd name="connsiteX7" fmla="*/ 866831 w 1073334"/>
                    <a:gd name="connsiteY7" fmla="*/ 0 h 954103"/>
                    <a:gd name="connsiteX8" fmla="*/ 854895 w 1073334"/>
                    <a:gd name="connsiteY8" fmla="*/ 6931 h 954103"/>
                    <a:gd name="connsiteX9" fmla="*/ 836285 w 1073334"/>
                    <a:gd name="connsiteY9" fmla="*/ 23872 h 954103"/>
                    <a:gd name="connsiteX10" fmla="*/ 802402 w 1073334"/>
                    <a:gd name="connsiteY10" fmla="*/ 34139 h 954103"/>
                    <a:gd name="connsiteX11" fmla="*/ 768648 w 1073334"/>
                    <a:gd name="connsiteY11" fmla="*/ 44407 h 954103"/>
                    <a:gd name="connsiteX12" fmla="*/ 726295 w 1073334"/>
                    <a:gd name="connsiteY12" fmla="*/ 51209 h 954103"/>
                    <a:gd name="connsiteX13" fmla="*/ 695749 w 1073334"/>
                    <a:gd name="connsiteY13" fmla="*/ 61348 h 954103"/>
                    <a:gd name="connsiteX14" fmla="*/ 665332 w 1073334"/>
                    <a:gd name="connsiteY14" fmla="*/ 75081 h 954103"/>
                    <a:gd name="connsiteX15" fmla="*/ 621310 w 1073334"/>
                    <a:gd name="connsiteY15" fmla="*/ 107423 h 954103"/>
                    <a:gd name="connsiteX16" fmla="*/ 602700 w 1073334"/>
                    <a:gd name="connsiteY16" fmla="*/ 126162 h 954103"/>
                    <a:gd name="connsiteX17" fmla="*/ 585759 w 1073334"/>
                    <a:gd name="connsiteY17" fmla="*/ 148237 h 954103"/>
                    <a:gd name="connsiteX18" fmla="*/ 562015 w 1073334"/>
                    <a:gd name="connsiteY18" fmla="*/ 163638 h 954103"/>
                    <a:gd name="connsiteX19" fmla="*/ 545202 w 1073334"/>
                    <a:gd name="connsiteY19" fmla="*/ 189178 h 954103"/>
                    <a:gd name="connsiteX20" fmla="*/ 524796 w 1073334"/>
                    <a:gd name="connsiteY20" fmla="*/ 206248 h 954103"/>
                    <a:gd name="connsiteX21" fmla="*/ 517994 w 1073334"/>
                    <a:gd name="connsiteY21" fmla="*/ 233456 h 954103"/>
                    <a:gd name="connsiteX22" fmla="*/ 496047 w 1073334"/>
                    <a:gd name="connsiteY22" fmla="*/ 252195 h 954103"/>
                    <a:gd name="connsiteX23" fmla="*/ 475769 w 1073334"/>
                    <a:gd name="connsiteY23" fmla="*/ 253863 h 954103"/>
                    <a:gd name="connsiteX24" fmla="*/ 453694 w 1073334"/>
                    <a:gd name="connsiteY24" fmla="*/ 255660 h 954103"/>
                    <a:gd name="connsiteX25" fmla="*/ 445223 w 1073334"/>
                    <a:gd name="connsiteY25" fmla="*/ 260665 h 954103"/>
                    <a:gd name="connsiteX26" fmla="*/ 431747 w 1073334"/>
                    <a:gd name="connsiteY26" fmla="*/ 255660 h 954103"/>
                    <a:gd name="connsiteX27" fmla="*/ 409672 w 1073334"/>
                    <a:gd name="connsiteY27" fmla="*/ 255660 h 954103"/>
                    <a:gd name="connsiteX28" fmla="*/ 389394 w 1073334"/>
                    <a:gd name="connsiteY28" fmla="*/ 260665 h 954103"/>
                    <a:gd name="connsiteX29" fmla="*/ 362313 w 1073334"/>
                    <a:gd name="connsiteY29" fmla="*/ 267596 h 954103"/>
                    <a:gd name="connsiteX30" fmla="*/ 336901 w 1073334"/>
                    <a:gd name="connsiteY30" fmla="*/ 272601 h 954103"/>
                    <a:gd name="connsiteX31" fmla="*/ 309821 w 1073334"/>
                    <a:gd name="connsiteY31" fmla="*/ 270933 h 954103"/>
                    <a:gd name="connsiteX32" fmla="*/ 292879 w 1073334"/>
                    <a:gd name="connsiteY32" fmla="*/ 274398 h 954103"/>
                    <a:gd name="connsiteX33" fmla="*/ 289542 w 1073334"/>
                    <a:gd name="connsiteY33" fmla="*/ 267596 h 954103"/>
                    <a:gd name="connsiteX34" fmla="*/ 282740 w 1073334"/>
                    <a:gd name="connsiteY34" fmla="*/ 291339 h 954103"/>
                    <a:gd name="connsiteX35" fmla="*/ 281072 w 1073334"/>
                    <a:gd name="connsiteY35" fmla="*/ 305072 h 954103"/>
                    <a:gd name="connsiteX36" fmla="*/ 292879 w 1073334"/>
                    <a:gd name="connsiteY36" fmla="*/ 308409 h 954103"/>
                    <a:gd name="connsiteX37" fmla="*/ 299682 w 1073334"/>
                    <a:gd name="connsiteY37" fmla="*/ 320345 h 954103"/>
                    <a:gd name="connsiteX38" fmla="*/ 308152 w 1073334"/>
                    <a:gd name="connsiteY38" fmla="*/ 320345 h 954103"/>
                    <a:gd name="connsiteX39" fmla="*/ 314955 w 1073334"/>
                    <a:gd name="connsiteY39" fmla="*/ 327147 h 954103"/>
                    <a:gd name="connsiteX40" fmla="*/ 323425 w 1073334"/>
                    <a:gd name="connsiteY40" fmla="*/ 327147 h 954103"/>
                    <a:gd name="connsiteX41" fmla="*/ 342035 w 1073334"/>
                    <a:gd name="connsiteY41" fmla="*/ 323810 h 954103"/>
                    <a:gd name="connsiteX42" fmla="*/ 352174 w 1073334"/>
                    <a:gd name="connsiteY42" fmla="*/ 316880 h 954103"/>
                    <a:gd name="connsiteX43" fmla="*/ 367447 w 1073334"/>
                    <a:gd name="connsiteY43" fmla="*/ 318677 h 954103"/>
                    <a:gd name="connsiteX44" fmla="*/ 370784 w 1073334"/>
                    <a:gd name="connsiteY44" fmla="*/ 327147 h 954103"/>
                    <a:gd name="connsiteX45" fmla="*/ 331896 w 1073334"/>
                    <a:gd name="connsiteY45" fmla="*/ 339083 h 954103"/>
                    <a:gd name="connsiteX46" fmla="*/ 311489 w 1073334"/>
                    <a:gd name="connsiteY46" fmla="*/ 344217 h 954103"/>
                    <a:gd name="connsiteX47" fmla="*/ 287874 w 1073334"/>
                    <a:gd name="connsiteY47" fmla="*/ 351019 h 954103"/>
                    <a:gd name="connsiteX48" fmla="*/ 269136 w 1073334"/>
                    <a:gd name="connsiteY48" fmla="*/ 362955 h 954103"/>
                    <a:gd name="connsiteX49" fmla="*/ 274270 w 1073334"/>
                    <a:gd name="connsiteY49" fmla="*/ 369757 h 954103"/>
                    <a:gd name="connsiteX50" fmla="*/ 291211 w 1073334"/>
                    <a:gd name="connsiteY50" fmla="*/ 369757 h 954103"/>
                    <a:gd name="connsiteX51" fmla="*/ 296345 w 1073334"/>
                    <a:gd name="connsiteY51" fmla="*/ 381693 h 954103"/>
                    <a:gd name="connsiteX52" fmla="*/ 272601 w 1073334"/>
                    <a:gd name="connsiteY52" fmla="*/ 390164 h 954103"/>
                    <a:gd name="connsiteX53" fmla="*/ 218441 w 1073334"/>
                    <a:gd name="connsiteY53" fmla="*/ 398763 h 954103"/>
                    <a:gd name="connsiteX54" fmla="*/ 194697 w 1073334"/>
                    <a:gd name="connsiteY54" fmla="*/ 407233 h 954103"/>
                    <a:gd name="connsiteX55" fmla="*/ 181221 w 1073334"/>
                    <a:gd name="connsiteY55" fmla="*/ 408902 h 954103"/>
                    <a:gd name="connsiteX56" fmla="*/ 179424 w 1073334"/>
                    <a:gd name="connsiteY56" fmla="*/ 398763 h 954103"/>
                    <a:gd name="connsiteX57" fmla="*/ 167616 w 1073334"/>
                    <a:gd name="connsiteY57" fmla="*/ 395298 h 954103"/>
                    <a:gd name="connsiteX58" fmla="*/ 150675 w 1073334"/>
                    <a:gd name="connsiteY58" fmla="*/ 395298 h 954103"/>
                    <a:gd name="connsiteX59" fmla="*/ 154140 w 1073334"/>
                    <a:gd name="connsiteY59" fmla="*/ 405565 h 954103"/>
                    <a:gd name="connsiteX60" fmla="*/ 162483 w 1073334"/>
                    <a:gd name="connsiteY60" fmla="*/ 420838 h 954103"/>
                    <a:gd name="connsiteX61" fmla="*/ 140536 w 1073334"/>
                    <a:gd name="connsiteY61" fmla="*/ 425971 h 954103"/>
                    <a:gd name="connsiteX62" fmla="*/ 115124 w 1073334"/>
                    <a:gd name="connsiteY62" fmla="*/ 424303 h 954103"/>
                    <a:gd name="connsiteX63" fmla="*/ 103317 w 1073334"/>
                    <a:gd name="connsiteY63" fmla="*/ 414036 h 954103"/>
                    <a:gd name="connsiteX64" fmla="*/ 76236 w 1073334"/>
                    <a:gd name="connsiteY64" fmla="*/ 431105 h 954103"/>
                    <a:gd name="connsiteX65" fmla="*/ 64300 w 1073334"/>
                    <a:gd name="connsiteY65" fmla="*/ 431105 h 954103"/>
                    <a:gd name="connsiteX66" fmla="*/ 50824 w 1073334"/>
                    <a:gd name="connsiteY66" fmla="*/ 432774 h 954103"/>
                    <a:gd name="connsiteX67" fmla="*/ 40685 w 1073334"/>
                    <a:gd name="connsiteY67" fmla="*/ 451512 h 954103"/>
                    <a:gd name="connsiteX68" fmla="*/ 27081 w 1073334"/>
                    <a:gd name="connsiteY68" fmla="*/ 468581 h 954103"/>
                    <a:gd name="connsiteX69" fmla="*/ 16941 w 1073334"/>
                    <a:gd name="connsiteY69" fmla="*/ 492453 h 954103"/>
                    <a:gd name="connsiteX70" fmla="*/ 6802 w 1073334"/>
                    <a:gd name="connsiteY70" fmla="*/ 495790 h 954103"/>
                    <a:gd name="connsiteX71" fmla="*/ 0 w 1073334"/>
                    <a:gd name="connsiteY71" fmla="*/ 517994 h 954103"/>
                    <a:gd name="connsiteX72" fmla="*/ 0 w 1073334"/>
                    <a:gd name="connsiteY72" fmla="*/ 557138 h 954103"/>
                    <a:gd name="connsiteX73" fmla="*/ 3466 w 1073334"/>
                    <a:gd name="connsiteY73" fmla="*/ 567406 h 954103"/>
                    <a:gd name="connsiteX74" fmla="*/ 15273 w 1073334"/>
                    <a:gd name="connsiteY74" fmla="*/ 565609 h 954103"/>
                    <a:gd name="connsiteX75" fmla="*/ 30546 w 1073334"/>
                    <a:gd name="connsiteY75" fmla="*/ 562272 h 954103"/>
                    <a:gd name="connsiteX76" fmla="*/ 52493 w 1073334"/>
                    <a:gd name="connsiteY76" fmla="*/ 558807 h 954103"/>
                    <a:gd name="connsiteX77" fmla="*/ 64300 w 1073334"/>
                    <a:gd name="connsiteY77" fmla="*/ 553802 h 954103"/>
                    <a:gd name="connsiteX78" fmla="*/ 81242 w 1073334"/>
                    <a:gd name="connsiteY78" fmla="*/ 545202 h 954103"/>
                    <a:gd name="connsiteX79" fmla="*/ 88044 w 1073334"/>
                    <a:gd name="connsiteY79" fmla="*/ 555470 h 954103"/>
                    <a:gd name="connsiteX80" fmla="*/ 72771 w 1073334"/>
                    <a:gd name="connsiteY80" fmla="*/ 574208 h 954103"/>
                    <a:gd name="connsiteX81" fmla="*/ 72771 w 1073334"/>
                    <a:gd name="connsiteY81" fmla="*/ 596283 h 954103"/>
                    <a:gd name="connsiteX82" fmla="*/ 89712 w 1073334"/>
                    <a:gd name="connsiteY82" fmla="*/ 610016 h 954103"/>
                    <a:gd name="connsiteX83" fmla="*/ 89712 w 1073334"/>
                    <a:gd name="connsiteY83" fmla="*/ 621952 h 954103"/>
                    <a:gd name="connsiteX84" fmla="*/ 103317 w 1073334"/>
                    <a:gd name="connsiteY84" fmla="*/ 632091 h 954103"/>
                    <a:gd name="connsiteX85" fmla="*/ 110119 w 1073334"/>
                    <a:gd name="connsiteY85" fmla="*/ 642358 h 954103"/>
                    <a:gd name="connsiteX86" fmla="*/ 96514 w 1073334"/>
                    <a:gd name="connsiteY86" fmla="*/ 659428 h 954103"/>
                    <a:gd name="connsiteX87" fmla="*/ 96514 w 1073334"/>
                    <a:gd name="connsiteY87" fmla="*/ 673032 h 954103"/>
                    <a:gd name="connsiteX88" fmla="*/ 108322 w 1073334"/>
                    <a:gd name="connsiteY88" fmla="*/ 690102 h 954103"/>
                    <a:gd name="connsiteX89" fmla="*/ 132065 w 1073334"/>
                    <a:gd name="connsiteY89" fmla="*/ 693439 h 954103"/>
                    <a:gd name="connsiteX90" fmla="*/ 137199 w 1073334"/>
                    <a:gd name="connsiteY90" fmla="*/ 698573 h 954103"/>
                    <a:gd name="connsiteX91" fmla="*/ 113456 w 1073334"/>
                    <a:gd name="connsiteY91" fmla="*/ 703706 h 954103"/>
                    <a:gd name="connsiteX92" fmla="*/ 96514 w 1073334"/>
                    <a:gd name="connsiteY92" fmla="*/ 710509 h 954103"/>
                    <a:gd name="connsiteX93" fmla="*/ 84707 w 1073334"/>
                    <a:gd name="connsiteY93" fmla="*/ 708840 h 954103"/>
                    <a:gd name="connsiteX94" fmla="*/ 66097 w 1073334"/>
                    <a:gd name="connsiteY94" fmla="*/ 679834 h 954103"/>
                    <a:gd name="connsiteX95" fmla="*/ 59295 w 1073334"/>
                    <a:gd name="connsiteY95" fmla="*/ 678166 h 954103"/>
                    <a:gd name="connsiteX96" fmla="*/ 55829 w 1073334"/>
                    <a:gd name="connsiteY96" fmla="*/ 690102 h 954103"/>
                    <a:gd name="connsiteX97" fmla="*/ 60963 w 1073334"/>
                    <a:gd name="connsiteY97" fmla="*/ 700241 h 954103"/>
                    <a:gd name="connsiteX98" fmla="*/ 60963 w 1073334"/>
                    <a:gd name="connsiteY98" fmla="*/ 718979 h 954103"/>
                    <a:gd name="connsiteX99" fmla="*/ 47487 w 1073334"/>
                    <a:gd name="connsiteY99" fmla="*/ 725781 h 954103"/>
                    <a:gd name="connsiteX100" fmla="*/ 49156 w 1073334"/>
                    <a:gd name="connsiteY100" fmla="*/ 732584 h 954103"/>
                    <a:gd name="connsiteX101" fmla="*/ 62632 w 1073334"/>
                    <a:gd name="connsiteY101" fmla="*/ 741182 h 954103"/>
                    <a:gd name="connsiteX102" fmla="*/ 72771 w 1073334"/>
                    <a:gd name="connsiteY102" fmla="*/ 746316 h 954103"/>
                    <a:gd name="connsiteX103" fmla="*/ 83038 w 1073334"/>
                    <a:gd name="connsiteY103" fmla="*/ 742851 h 954103"/>
                    <a:gd name="connsiteX104" fmla="*/ 91381 w 1073334"/>
                    <a:gd name="connsiteY104" fmla="*/ 739386 h 954103"/>
                    <a:gd name="connsiteX105" fmla="*/ 108322 w 1073334"/>
                    <a:gd name="connsiteY105" fmla="*/ 747985 h 954103"/>
                    <a:gd name="connsiteX106" fmla="*/ 118589 w 1073334"/>
                    <a:gd name="connsiteY106" fmla="*/ 749653 h 954103"/>
                    <a:gd name="connsiteX107" fmla="*/ 137199 w 1073334"/>
                    <a:gd name="connsiteY107" fmla="*/ 749653 h 954103"/>
                    <a:gd name="connsiteX108" fmla="*/ 150675 w 1073334"/>
                    <a:gd name="connsiteY108" fmla="*/ 754787 h 954103"/>
                    <a:gd name="connsiteX109" fmla="*/ 162483 w 1073334"/>
                    <a:gd name="connsiteY109" fmla="*/ 771857 h 954103"/>
                    <a:gd name="connsiteX110" fmla="*/ 162483 w 1073334"/>
                    <a:gd name="connsiteY110" fmla="*/ 790595 h 954103"/>
                    <a:gd name="connsiteX111" fmla="*/ 150675 w 1073334"/>
                    <a:gd name="connsiteY111" fmla="*/ 800734 h 954103"/>
                    <a:gd name="connsiteX112" fmla="*/ 162483 w 1073334"/>
                    <a:gd name="connsiteY112" fmla="*/ 814467 h 954103"/>
                    <a:gd name="connsiteX113" fmla="*/ 169285 w 1073334"/>
                    <a:gd name="connsiteY113" fmla="*/ 812670 h 954103"/>
                    <a:gd name="connsiteX114" fmla="*/ 176087 w 1073334"/>
                    <a:gd name="connsiteY114" fmla="*/ 804199 h 954103"/>
                    <a:gd name="connsiteX115" fmla="*/ 189691 w 1073334"/>
                    <a:gd name="connsiteY115" fmla="*/ 802531 h 954103"/>
                    <a:gd name="connsiteX116" fmla="*/ 187895 w 1073334"/>
                    <a:gd name="connsiteY116" fmla="*/ 812670 h 954103"/>
                    <a:gd name="connsiteX117" fmla="*/ 177756 w 1073334"/>
                    <a:gd name="connsiteY117" fmla="*/ 821269 h 954103"/>
                    <a:gd name="connsiteX118" fmla="*/ 177756 w 1073334"/>
                    <a:gd name="connsiteY118" fmla="*/ 838210 h 954103"/>
                    <a:gd name="connsiteX119" fmla="*/ 189691 w 1073334"/>
                    <a:gd name="connsiteY119" fmla="*/ 838210 h 954103"/>
                    <a:gd name="connsiteX120" fmla="*/ 198034 w 1073334"/>
                    <a:gd name="connsiteY120" fmla="*/ 840007 h 954103"/>
                    <a:gd name="connsiteX121" fmla="*/ 208301 w 1073334"/>
                    <a:gd name="connsiteY121" fmla="*/ 850146 h 954103"/>
                    <a:gd name="connsiteX122" fmla="*/ 216772 w 1073334"/>
                    <a:gd name="connsiteY122" fmla="*/ 853611 h 954103"/>
                    <a:gd name="connsiteX123" fmla="*/ 204836 w 1073334"/>
                    <a:gd name="connsiteY123" fmla="*/ 870681 h 954103"/>
                    <a:gd name="connsiteX124" fmla="*/ 194697 w 1073334"/>
                    <a:gd name="connsiteY124" fmla="*/ 880820 h 954103"/>
                    <a:gd name="connsiteX125" fmla="*/ 201499 w 1073334"/>
                    <a:gd name="connsiteY125" fmla="*/ 891088 h 954103"/>
                    <a:gd name="connsiteX126" fmla="*/ 250526 w 1073334"/>
                    <a:gd name="connsiteY126" fmla="*/ 882489 h 954103"/>
                    <a:gd name="connsiteX127" fmla="*/ 269136 w 1073334"/>
                    <a:gd name="connsiteY127" fmla="*/ 874018 h 954103"/>
                    <a:gd name="connsiteX128" fmla="*/ 291211 w 1073334"/>
                    <a:gd name="connsiteY128" fmla="*/ 863751 h 954103"/>
                    <a:gd name="connsiteX129" fmla="*/ 308152 w 1073334"/>
                    <a:gd name="connsiteY129" fmla="*/ 862082 h 954103"/>
                    <a:gd name="connsiteX130" fmla="*/ 303019 w 1073334"/>
                    <a:gd name="connsiteY130" fmla="*/ 874018 h 954103"/>
                    <a:gd name="connsiteX131" fmla="*/ 287874 w 1073334"/>
                    <a:gd name="connsiteY131" fmla="*/ 885954 h 954103"/>
                    <a:gd name="connsiteX132" fmla="*/ 284409 w 1073334"/>
                    <a:gd name="connsiteY132" fmla="*/ 892756 h 954103"/>
                    <a:gd name="connsiteX133" fmla="*/ 272601 w 1073334"/>
                    <a:gd name="connsiteY133" fmla="*/ 901227 h 954103"/>
                    <a:gd name="connsiteX134" fmla="*/ 245521 w 1073334"/>
                    <a:gd name="connsiteY134" fmla="*/ 906360 h 954103"/>
                    <a:gd name="connsiteX135" fmla="*/ 226911 w 1073334"/>
                    <a:gd name="connsiteY135" fmla="*/ 920093 h 954103"/>
                    <a:gd name="connsiteX136" fmla="*/ 218441 w 1073334"/>
                    <a:gd name="connsiteY136" fmla="*/ 938831 h 954103"/>
                    <a:gd name="connsiteX137" fmla="*/ 238719 w 1073334"/>
                    <a:gd name="connsiteY137" fmla="*/ 930232 h 954103"/>
                    <a:gd name="connsiteX138" fmla="*/ 284409 w 1073334"/>
                    <a:gd name="connsiteY138" fmla="*/ 906360 h 954103"/>
                    <a:gd name="connsiteX139" fmla="*/ 291211 w 1073334"/>
                    <a:gd name="connsiteY139" fmla="*/ 913163 h 954103"/>
                    <a:gd name="connsiteX140" fmla="*/ 286077 w 1073334"/>
                    <a:gd name="connsiteY140" fmla="*/ 928564 h 954103"/>
                    <a:gd name="connsiteX141" fmla="*/ 291211 w 1073334"/>
                    <a:gd name="connsiteY141" fmla="*/ 928564 h 954103"/>
                    <a:gd name="connsiteX142" fmla="*/ 308152 w 1073334"/>
                    <a:gd name="connsiteY142" fmla="*/ 911494 h 954103"/>
                    <a:gd name="connsiteX143" fmla="*/ 311489 w 1073334"/>
                    <a:gd name="connsiteY143" fmla="*/ 899558 h 954103"/>
                    <a:gd name="connsiteX144" fmla="*/ 325094 w 1073334"/>
                    <a:gd name="connsiteY144" fmla="*/ 894424 h 954103"/>
                    <a:gd name="connsiteX145" fmla="*/ 342035 w 1073334"/>
                    <a:gd name="connsiteY145" fmla="*/ 889419 h 954103"/>
                    <a:gd name="connsiteX146" fmla="*/ 347040 w 1073334"/>
                    <a:gd name="connsiteY146" fmla="*/ 889419 h 954103"/>
                    <a:gd name="connsiteX147" fmla="*/ 360645 w 1073334"/>
                    <a:gd name="connsiteY147" fmla="*/ 901227 h 954103"/>
                    <a:gd name="connsiteX148" fmla="*/ 380923 w 1073334"/>
                    <a:gd name="connsiteY148" fmla="*/ 909826 h 954103"/>
                    <a:gd name="connsiteX149" fmla="*/ 389394 w 1073334"/>
                    <a:gd name="connsiteY149" fmla="*/ 908157 h 954103"/>
                    <a:gd name="connsiteX150" fmla="*/ 386057 w 1073334"/>
                    <a:gd name="connsiteY150" fmla="*/ 901227 h 954103"/>
                    <a:gd name="connsiteX151" fmla="*/ 389394 w 1073334"/>
                    <a:gd name="connsiteY151" fmla="*/ 892756 h 954103"/>
                    <a:gd name="connsiteX152" fmla="*/ 404666 w 1073334"/>
                    <a:gd name="connsiteY152" fmla="*/ 894424 h 954103"/>
                    <a:gd name="connsiteX153" fmla="*/ 408003 w 1073334"/>
                    <a:gd name="connsiteY153" fmla="*/ 903024 h 954103"/>
                    <a:gd name="connsiteX154" fmla="*/ 421608 w 1073334"/>
                    <a:gd name="connsiteY154" fmla="*/ 931901 h 954103"/>
                    <a:gd name="connsiteX155" fmla="*/ 443554 w 1073334"/>
                    <a:gd name="connsiteY155" fmla="*/ 945634 h 954103"/>
                    <a:gd name="connsiteX156" fmla="*/ 463833 w 1073334"/>
                    <a:gd name="connsiteY156" fmla="*/ 952436 h 954103"/>
                    <a:gd name="connsiteX157" fmla="*/ 485908 w 1073334"/>
                    <a:gd name="connsiteY157" fmla="*/ 954104 h 954103"/>
                    <a:gd name="connsiteX158" fmla="*/ 509651 w 1073334"/>
                    <a:gd name="connsiteY158" fmla="*/ 948970 h 954103"/>
                    <a:gd name="connsiteX159" fmla="*/ 536732 w 1073334"/>
                    <a:gd name="connsiteY159" fmla="*/ 930232 h 954103"/>
                    <a:gd name="connsiteX160" fmla="*/ 558678 w 1073334"/>
                    <a:gd name="connsiteY160" fmla="*/ 920093 h 954103"/>
                    <a:gd name="connsiteX161" fmla="*/ 575620 w 1073334"/>
                    <a:gd name="connsiteY161" fmla="*/ 911494 h 954103"/>
                    <a:gd name="connsiteX162" fmla="*/ 573951 w 1073334"/>
                    <a:gd name="connsiteY162" fmla="*/ 887622 h 954103"/>
                    <a:gd name="connsiteX163" fmla="*/ 578957 w 1073334"/>
                    <a:gd name="connsiteY163" fmla="*/ 877483 h 954103"/>
                    <a:gd name="connsiteX164" fmla="*/ 573951 w 1073334"/>
                    <a:gd name="connsiteY164" fmla="*/ 851943 h 954103"/>
                    <a:gd name="connsiteX165" fmla="*/ 575620 w 1073334"/>
                    <a:gd name="connsiteY165" fmla="*/ 834873 h 954103"/>
                    <a:gd name="connsiteX166" fmla="*/ 592561 w 1073334"/>
                    <a:gd name="connsiteY166" fmla="*/ 831408 h 954103"/>
                    <a:gd name="connsiteX167" fmla="*/ 611171 w 1073334"/>
                    <a:gd name="connsiteY167" fmla="*/ 821269 h 954103"/>
                    <a:gd name="connsiteX168" fmla="*/ 646722 w 1073334"/>
                    <a:gd name="connsiteY168" fmla="*/ 819472 h 954103"/>
                    <a:gd name="connsiteX169" fmla="*/ 667000 w 1073334"/>
                    <a:gd name="connsiteY169" fmla="*/ 822937 h 954103"/>
                    <a:gd name="connsiteX170" fmla="*/ 675471 w 1073334"/>
                    <a:gd name="connsiteY170" fmla="*/ 828071 h 954103"/>
                    <a:gd name="connsiteX171" fmla="*/ 734765 w 1073334"/>
                    <a:gd name="connsiteY171" fmla="*/ 840007 h 954103"/>
                    <a:gd name="connsiteX172" fmla="*/ 756712 w 1073334"/>
                    <a:gd name="connsiteY172" fmla="*/ 846809 h 954103"/>
                    <a:gd name="connsiteX173" fmla="*/ 771985 w 1073334"/>
                    <a:gd name="connsiteY173" fmla="*/ 853611 h 954103"/>
                    <a:gd name="connsiteX174" fmla="*/ 783793 w 1073334"/>
                    <a:gd name="connsiteY174" fmla="*/ 867216 h 954103"/>
                    <a:gd name="connsiteX175" fmla="*/ 810873 w 1073334"/>
                    <a:gd name="connsiteY175" fmla="*/ 884286 h 954103"/>
                    <a:gd name="connsiteX176" fmla="*/ 831280 w 1073334"/>
                    <a:gd name="connsiteY176" fmla="*/ 884286 h 954103"/>
                    <a:gd name="connsiteX177" fmla="*/ 851558 w 1073334"/>
                    <a:gd name="connsiteY177" fmla="*/ 884286 h 954103"/>
                    <a:gd name="connsiteX178" fmla="*/ 868499 w 1073334"/>
                    <a:gd name="connsiteY178" fmla="*/ 872349 h 954103"/>
                    <a:gd name="connsiteX179" fmla="*/ 885441 w 1073334"/>
                    <a:gd name="connsiteY179" fmla="*/ 863751 h 954103"/>
                    <a:gd name="connsiteX180" fmla="*/ 904050 w 1073334"/>
                    <a:gd name="connsiteY180" fmla="*/ 851943 h 954103"/>
                    <a:gd name="connsiteX181" fmla="*/ 927794 w 1073334"/>
                    <a:gd name="connsiteY181" fmla="*/ 845012 h 954103"/>
                    <a:gd name="connsiteX182" fmla="*/ 971815 w 1073334"/>
                    <a:gd name="connsiteY182" fmla="*/ 785461 h 954103"/>
                    <a:gd name="connsiteX183" fmla="*/ 1005570 w 1073334"/>
                    <a:gd name="connsiteY183" fmla="*/ 727578 h 954103"/>
                    <a:gd name="connsiteX184" fmla="*/ 1073335 w 1073334"/>
                    <a:gd name="connsiteY184" fmla="*/ 736049 h 954103"/>
                    <a:gd name="connsiteX185" fmla="*/ 1073335 w 1073334"/>
                    <a:gd name="connsiteY185" fmla="*/ 52877 h 9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73334" h="954103">
                      <a:moveTo>
                        <a:pt x="1073335" y="52877"/>
                      </a:moveTo>
                      <a:lnTo>
                        <a:pt x="1073335" y="51209"/>
                      </a:lnTo>
                      <a:lnTo>
                        <a:pt x="1024180" y="64814"/>
                      </a:lnTo>
                      <a:lnTo>
                        <a:pt x="973484" y="20535"/>
                      </a:lnTo>
                      <a:lnTo>
                        <a:pt x="904050" y="35808"/>
                      </a:lnTo>
                      <a:lnTo>
                        <a:pt x="881975" y="17070"/>
                      </a:lnTo>
                      <a:lnTo>
                        <a:pt x="878638" y="1797"/>
                      </a:lnTo>
                      <a:lnTo>
                        <a:pt x="866831" y="0"/>
                      </a:lnTo>
                      <a:lnTo>
                        <a:pt x="854895" y="6931"/>
                      </a:lnTo>
                      <a:lnTo>
                        <a:pt x="836285" y="23872"/>
                      </a:lnTo>
                      <a:lnTo>
                        <a:pt x="802402" y="34139"/>
                      </a:lnTo>
                      <a:lnTo>
                        <a:pt x="768648" y="44407"/>
                      </a:lnTo>
                      <a:lnTo>
                        <a:pt x="726295" y="51209"/>
                      </a:lnTo>
                      <a:lnTo>
                        <a:pt x="695749" y="61348"/>
                      </a:lnTo>
                      <a:lnTo>
                        <a:pt x="665332" y="75081"/>
                      </a:lnTo>
                      <a:lnTo>
                        <a:pt x="621310" y="107423"/>
                      </a:lnTo>
                      <a:lnTo>
                        <a:pt x="602700" y="126162"/>
                      </a:lnTo>
                      <a:lnTo>
                        <a:pt x="585759" y="148237"/>
                      </a:lnTo>
                      <a:lnTo>
                        <a:pt x="562015" y="163638"/>
                      </a:lnTo>
                      <a:lnTo>
                        <a:pt x="545202" y="189178"/>
                      </a:lnTo>
                      <a:lnTo>
                        <a:pt x="524796" y="206248"/>
                      </a:lnTo>
                      <a:lnTo>
                        <a:pt x="517994" y="233456"/>
                      </a:lnTo>
                      <a:lnTo>
                        <a:pt x="496047" y="252195"/>
                      </a:lnTo>
                      <a:lnTo>
                        <a:pt x="475769" y="253863"/>
                      </a:lnTo>
                      <a:lnTo>
                        <a:pt x="453694" y="255660"/>
                      </a:lnTo>
                      <a:lnTo>
                        <a:pt x="445223" y="260665"/>
                      </a:lnTo>
                      <a:lnTo>
                        <a:pt x="431747" y="255660"/>
                      </a:lnTo>
                      <a:lnTo>
                        <a:pt x="409672" y="255660"/>
                      </a:lnTo>
                      <a:lnTo>
                        <a:pt x="389394" y="260665"/>
                      </a:lnTo>
                      <a:lnTo>
                        <a:pt x="362313" y="267596"/>
                      </a:lnTo>
                      <a:lnTo>
                        <a:pt x="336901" y="272601"/>
                      </a:lnTo>
                      <a:lnTo>
                        <a:pt x="309821" y="270933"/>
                      </a:lnTo>
                      <a:lnTo>
                        <a:pt x="292879" y="274398"/>
                      </a:lnTo>
                      <a:lnTo>
                        <a:pt x="289542" y="267596"/>
                      </a:lnTo>
                      <a:lnTo>
                        <a:pt x="282740" y="291339"/>
                      </a:lnTo>
                      <a:lnTo>
                        <a:pt x="281072" y="305072"/>
                      </a:lnTo>
                      <a:lnTo>
                        <a:pt x="292879" y="308409"/>
                      </a:lnTo>
                      <a:lnTo>
                        <a:pt x="299682" y="320345"/>
                      </a:lnTo>
                      <a:lnTo>
                        <a:pt x="308152" y="320345"/>
                      </a:lnTo>
                      <a:lnTo>
                        <a:pt x="314955" y="327147"/>
                      </a:lnTo>
                      <a:lnTo>
                        <a:pt x="323425" y="327147"/>
                      </a:lnTo>
                      <a:lnTo>
                        <a:pt x="342035" y="323810"/>
                      </a:lnTo>
                      <a:lnTo>
                        <a:pt x="352174" y="316880"/>
                      </a:lnTo>
                      <a:lnTo>
                        <a:pt x="367447" y="318677"/>
                      </a:lnTo>
                      <a:lnTo>
                        <a:pt x="370784" y="327147"/>
                      </a:lnTo>
                      <a:lnTo>
                        <a:pt x="331896" y="339083"/>
                      </a:lnTo>
                      <a:lnTo>
                        <a:pt x="311489" y="344217"/>
                      </a:lnTo>
                      <a:lnTo>
                        <a:pt x="287874" y="351019"/>
                      </a:lnTo>
                      <a:lnTo>
                        <a:pt x="269136" y="362955"/>
                      </a:lnTo>
                      <a:lnTo>
                        <a:pt x="274270" y="369757"/>
                      </a:lnTo>
                      <a:lnTo>
                        <a:pt x="291211" y="369757"/>
                      </a:lnTo>
                      <a:lnTo>
                        <a:pt x="296345" y="381693"/>
                      </a:lnTo>
                      <a:lnTo>
                        <a:pt x="272601" y="390164"/>
                      </a:lnTo>
                      <a:lnTo>
                        <a:pt x="218441" y="398763"/>
                      </a:lnTo>
                      <a:lnTo>
                        <a:pt x="194697" y="407233"/>
                      </a:lnTo>
                      <a:lnTo>
                        <a:pt x="181221" y="408902"/>
                      </a:lnTo>
                      <a:lnTo>
                        <a:pt x="179424" y="398763"/>
                      </a:lnTo>
                      <a:lnTo>
                        <a:pt x="167616" y="395298"/>
                      </a:lnTo>
                      <a:lnTo>
                        <a:pt x="150675" y="395298"/>
                      </a:lnTo>
                      <a:lnTo>
                        <a:pt x="154140" y="405565"/>
                      </a:lnTo>
                      <a:lnTo>
                        <a:pt x="162483" y="420838"/>
                      </a:lnTo>
                      <a:lnTo>
                        <a:pt x="140536" y="425971"/>
                      </a:lnTo>
                      <a:lnTo>
                        <a:pt x="115124" y="424303"/>
                      </a:lnTo>
                      <a:lnTo>
                        <a:pt x="103317" y="414036"/>
                      </a:lnTo>
                      <a:lnTo>
                        <a:pt x="76236" y="431105"/>
                      </a:lnTo>
                      <a:lnTo>
                        <a:pt x="64300" y="431105"/>
                      </a:lnTo>
                      <a:lnTo>
                        <a:pt x="50824" y="432774"/>
                      </a:lnTo>
                      <a:lnTo>
                        <a:pt x="40685" y="451512"/>
                      </a:lnTo>
                      <a:lnTo>
                        <a:pt x="27081" y="468581"/>
                      </a:lnTo>
                      <a:lnTo>
                        <a:pt x="16941" y="492453"/>
                      </a:lnTo>
                      <a:lnTo>
                        <a:pt x="6802" y="495790"/>
                      </a:lnTo>
                      <a:lnTo>
                        <a:pt x="0" y="517994"/>
                      </a:lnTo>
                      <a:lnTo>
                        <a:pt x="0" y="557138"/>
                      </a:lnTo>
                      <a:lnTo>
                        <a:pt x="3466" y="567406"/>
                      </a:lnTo>
                      <a:lnTo>
                        <a:pt x="15273" y="565609"/>
                      </a:lnTo>
                      <a:lnTo>
                        <a:pt x="30546" y="562272"/>
                      </a:lnTo>
                      <a:lnTo>
                        <a:pt x="52493" y="558807"/>
                      </a:lnTo>
                      <a:lnTo>
                        <a:pt x="64300" y="553802"/>
                      </a:lnTo>
                      <a:lnTo>
                        <a:pt x="81242" y="545202"/>
                      </a:lnTo>
                      <a:lnTo>
                        <a:pt x="88044" y="555470"/>
                      </a:lnTo>
                      <a:lnTo>
                        <a:pt x="72771" y="574208"/>
                      </a:lnTo>
                      <a:lnTo>
                        <a:pt x="72771" y="596283"/>
                      </a:lnTo>
                      <a:lnTo>
                        <a:pt x="89712" y="610016"/>
                      </a:lnTo>
                      <a:lnTo>
                        <a:pt x="89712" y="621952"/>
                      </a:lnTo>
                      <a:lnTo>
                        <a:pt x="103317" y="632091"/>
                      </a:lnTo>
                      <a:lnTo>
                        <a:pt x="110119" y="642358"/>
                      </a:lnTo>
                      <a:lnTo>
                        <a:pt x="96514" y="659428"/>
                      </a:lnTo>
                      <a:lnTo>
                        <a:pt x="96514" y="673032"/>
                      </a:lnTo>
                      <a:lnTo>
                        <a:pt x="108322" y="690102"/>
                      </a:lnTo>
                      <a:lnTo>
                        <a:pt x="132065" y="693439"/>
                      </a:lnTo>
                      <a:lnTo>
                        <a:pt x="137199" y="698573"/>
                      </a:lnTo>
                      <a:lnTo>
                        <a:pt x="113456" y="703706"/>
                      </a:lnTo>
                      <a:lnTo>
                        <a:pt x="96514" y="710509"/>
                      </a:lnTo>
                      <a:lnTo>
                        <a:pt x="84707" y="708840"/>
                      </a:lnTo>
                      <a:lnTo>
                        <a:pt x="66097" y="679834"/>
                      </a:lnTo>
                      <a:lnTo>
                        <a:pt x="59295" y="678166"/>
                      </a:lnTo>
                      <a:lnTo>
                        <a:pt x="55829" y="690102"/>
                      </a:lnTo>
                      <a:lnTo>
                        <a:pt x="60963" y="700241"/>
                      </a:lnTo>
                      <a:lnTo>
                        <a:pt x="60963" y="718979"/>
                      </a:lnTo>
                      <a:lnTo>
                        <a:pt x="47487" y="725781"/>
                      </a:lnTo>
                      <a:lnTo>
                        <a:pt x="49156" y="732584"/>
                      </a:lnTo>
                      <a:lnTo>
                        <a:pt x="62632" y="741182"/>
                      </a:lnTo>
                      <a:lnTo>
                        <a:pt x="72771" y="746316"/>
                      </a:lnTo>
                      <a:lnTo>
                        <a:pt x="83038" y="742851"/>
                      </a:lnTo>
                      <a:lnTo>
                        <a:pt x="91381" y="739386"/>
                      </a:lnTo>
                      <a:lnTo>
                        <a:pt x="108322" y="747985"/>
                      </a:lnTo>
                      <a:lnTo>
                        <a:pt x="118589" y="749653"/>
                      </a:lnTo>
                      <a:lnTo>
                        <a:pt x="137199" y="749653"/>
                      </a:lnTo>
                      <a:lnTo>
                        <a:pt x="150675" y="754787"/>
                      </a:lnTo>
                      <a:lnTo>
                        <a:pt x="162483" y="771857"/>
                      </a:lnTo>
                      <a:lnTo>
                        <a:pt x="162483" y="790595"/>
                      </a:lnTo>
                      <a:lnTo>
                        <a:pt x="150675" y="800734"/>
                      </a:lnTo>
                      <a:lnTo>
                        <a:pt x="162483" y="814467"/>
                      </a:lnTo>
                      <a:lnTo>
                        <a:pt x="169285" y="812670"/>
                      </a:lnTo>
                      <a:lnTo>
                        <a:pt x="176087" y="804199"/>
                      </a:lnTo>
                      <a:lnTo>
                        <a:pt x="189691" y="802531"/>
                      </a:lnTo>
                      <a:lnTo>
                        <a:pt x="187895" y="812670"/>
                      </a:lnTo>
                      <a:lnTo>
                        <a:pt x="177756" y="821269"/>
                      </a:lnTo>
                      <a:lnTo>
                        <a:pt x="177756" y="838210"/>
                      </a:lnTo>
                      <a:lnTo>
                        <a:pt x="189691" y="838210"/>
                      </a:lnTo>
                      <a:lnTo>
                        <a:pt x="198034" y="840007"/>
                      </a:lnTo>
                      <a:lnTo>
                        <a:pt x="208301" y="850146"/>
                      </a:lnTo>
                      <a:lnTo>
                        <a:pt x="216772" y="853611"/>
                      </a:lnTo>
                      <a:lnTo>
                        <a:pt x="204836" y="870681"/>
                      </a:lnTo>
                      <a:lnTo>
                        <a:pt x="194697" y="880820"/>
                      </a:lnTo>
                      <a:lnTo>
                        <a:pt x="201499" y="891088"/>
                      </a:lnTo>
                      <a:lnTo>
                        <a:pt x="250526" y="882489"/>
                      </a:lnTo>
                      <a:lnTo>
                        <a:pt x="269136" y="874018"/>
                      </a:lnTo>
                      <a:lnTo>
                        <a:pt x="291211" y="863751"/>
                      </a:lnTo>
                      <a:lnTo>
                        <a:pt x="308152" y="862082"/>
                      </a:lnTo>
                      <a:lnTo>
                        <a:pt x="303019" y="874018"/>
                      </a:lnTo>
                      <a:lnTo>
                        <a:pt x="287874" y="885954"/>
                      </a:lnTo>
                      <a:lnTo>
                        <a:pt x="284409" y="892756"/>
                      </a:lnTo>
                      <a:lnTo>
                        <a:pt x="272601" y="901227"/>
                      </a:lnTo>
                      <a:lnTo>
                        <a:pt x="245521" y="906360"/>
                      </a:lnTo>
                      <a:lnTo>
                        <a:pt x="226911" y="920093"/>
                      </a:lnTo>
                      <a:lnTo>
                        <a:pt x="218441" y="938831"/>
                      </a:lnTo>
                      <a:lnTo>
                        <a:pt x="238719" y="930232"/>
                      </a:lnTo>
                      <a:lnTo>
                        <a:pt x="284409" y="906360"/>
                      </a:lnTo>
                      <a:lnTo>
                        <a:pt x="291211" y="913163"/>
                      </a:lnTo>
                      <a:lnTo>
                        <a:pt x="286077" y="928564"/>
                      </a:lnTo>
                      <a:lnTo>
                        <a:pt x="291211" y="928564"/>
                      </a:lnTo>
                      <a:lnTo>
                        <a:pt x="308152" y="911494"/>
                      </a:lnTo>
                      <a:lnTo>
                        <a:pt x="311489" y="899558"/>
                      </a:lnTo>
                      <a:lnTo>
                        <a:pt x="325094" y="894424"/>
                      </a:lnTo>
                      <a:lnTo>
                        <a:pt x="342035" y="889419"/>
                      </a:lnTo>
                      <a:lnTo>
                        <a:pt x="347040" y="889419"/>
                      </a:lnTo>
                      <a:lnTo>
                        <a:pt x="360645" y="901227"/>
                      </a:lnTo>
                      <a:lnTo>
                        <a:pt x="380923" y="909826"/>
                      </a:lnTo>
                      <a:lnTo>
                        <a:pt x="389394" y="908157"/>
                      </a:lnTo>
                      <a:lnTo>
                        <a:pt x="386057" y="901227"/>
                      </a:lnTo>
                      <a:lnTo>
                        <a:pt x="389394" y="892756"/>
                      </a:lnTo>
                      <a:lnTo>
                        <a:pt x="404666" y="894424"/>
                      </a:lnTo>
                      <a:lnTo>
                        <a:pt x="408003" y="903024"/>
                      </a:lnTo>
                      <a:lnTo>
                        <a:pt x="421608" y="931901"/>
                      </a:lnTo>
                      <a:lnTo>
                        <a:pt x="443554" y="945634"/>
                      </a:lnTo>
                      <a:lnTo>
                        <a:pt x="463833" y="952436"/>
                      </a:lnTo>
                      <a:lnTo>
                        <a:pt x="485908" y="954104"/>
                      </a:lnTo>
                      <a:lnTo>
                        <a:pt x="509651" y="948970"/>
                      </a:lnTo>
                      <a:lnTo>
                        <a:pt x="536732" y="930232"/>
                      </a:lnTo>
                      <a:lnTo>
                        <a:pt x="558678" y="920093"/>
                      </a:lnTo>
                      <a:lnTo>
                        <a:pt x="575620" y="911494"/>
                      </a:lnTo>
                      <a:lnTo>
                        <a:pt x="573951" y="887622"/>
                      </a:lnTo>
                      <a:lnTo>
                        <a:pt x="578957" y="877483"/>
                      </a:lnTo>
                      <a:lnTo>
                        <a:pt x="573951" y="851943"/>
                      </a:lnTo>
                      <a:lnTo>
                        <a:pt x="575620" y="834873"/>
                      </a:lnTo>
                      <a:lnTo>
                        <a:pt x="592561" y="831408"/>
                      </a:lnTo>
                      <a:lnTo>
                        <a:pt x="611171" y="821269"/>
                      </a:lnTo>
                      <a:lnTo>
                        <a:pt x="646722" y="819472"/>
                      </a:lnTo>
                      <a:lnTo>
                        <a:pt x="667000" y="822937"/>
                      </a:lnTo>
                      <a:lnTo>
                        <a:pt x="675471" y="828071"/>
                      </a:lnTo>
                      <a:lnTo>
                        <a:pt x="734765" y="840007"/>
                      </a:lnTo>
                      <a:lnTo>
                        <a:pt x="756712" y="846809"/>
                      </a:lnTo>
                      <a:lnTo>
                        <a:pt x="771985" y="853611"/>
                      </a:lnTo>
                      <a:lnTo>
                        <a:pt x="783793" y="867216"/>
                      </a:lnTo>
                      <a:lnTo>
                        <a:pt x="810873" y="884286"/>
                      </a:lnTo>
                      <a:lnTo>
                        <a:pt x="831280" y="884286"/>
                      </a:lnTo>
                      <a:lnTo>
                        <a:pt x="851558" y="884286"/>
                      </a:lnTo>
                      <a:lnTo>
                        <a:pt x="868499" y="872349"/>
                      </a:lnTo>
                      <a:lnTo>
                        <a:pt x="885441" y="863751"/>
                      </a:lnTo>
                      <a:lnTo>
                        <a:pt x="904050" y="851943"/>
                      </a:lnTo>
                      <a:lnTo>
                        <a:pt x="927794" y="845012"/>
                      </a:lnTo>
                      <a:lnTo>
                        <a:pt x="971815" y="785461"/>
                      </a:lnTo>
                      <a:lnTo>
                        <a:pt x="1005570" y="727578"/>
                      </a:lnTo>
                      <a:lnTo>
                        <a:pt x="1073335" y="736049"/>
                      </a:lnTo>
                      <a:lnTo>
                        <a:pt x="1073335" y="5287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7" name="Freeform: Shape 86">
                  <a:extLst>
                    <a:ext uri="{FF2B5EF4-FFF2-40B4-BE49-F238E27FC236}">
                      <a16:creationId xmlns:a16="http://schemas.microsoft.com/office/drawing/2014/main" id="{D997A3BA-019E-4073-9DBC-506A26D37049}"/>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64A97432-0BCC-5886-6462-34E011F95031}"/>
                    </a:ext>
                  </a:extLst>
                </p:cNvPr>
                <p:cNvSpPr/>
                <p:nvPr/>
              </p:nvSpPr>
              <p:spPr>
                <a:xfrm>
                  <a:off x="6814151" y="5125704"/>
                  <a:ext cx="633630" cy="447148"/>
                </a:xfrm>
                <a:custGeom>
                  <a:avLst/>
                  <a:gdLst>
                    <a:gd name="connsiteX0" fmla="*/ 631962 w 633630"/>
                    <a:gd name="connsiteY0" fmla="*/ 20407 h 447148"/>
                    <a:gd name="connsiteX1" fmla="*/ 599876 w 633630"/>
                    <a:gd name="connsiteY1" fmla="*/ 30674 h 447148"/>
                    <a:gd name="connsiteX2" fmla="*/ 557780 w 633630"/>
                    <a:gd name="connsiteY2" fmla="*/ 11936 h 447148"/>
                    <a:gd name="connsiteX3" fmla="*/ 503876 w 633630"/>
                    <a:gd name="connsiteY3" fmla="*/ 6803 h 447148"/>
                    <a:gd name="connsiteX4" fmla="*/ 490400 w 633630"/>
                    <a:gd name="connsiteY4" fmla="*/ 0 h 447148"/>
                    <a:gd name="connsiteX5" fmla="*/ 454977 w 633630"/>
                    <a:gd name="connsiteY5" fmla="*/ 5134 h 447148"/>
                    <a:gd name="connsiteX6" fmla="*/ 411212 w 633630"/>
                    <a:gd name="connsiteY6" fmla="*/ 25541 h 447148"/>
                    <a:gd name="connsiteX7" fmla="*/ 374121 w 633630"/>
                    <a:gd name="connsiteY7" fmla="*/ 54546 h 447148"/>
                    <a:gd name="connsiteX8" fmla="*/ 343832 w 633630"/>
                    <a:gd name="connsiteY8" fmla="*/ 81883 h 447148"/>
                    <a:gd name="connsiteX9" fmla="*/ 315083 w 633630"/>
                    <a:gd name="connsiteY9" fmla="*/ 93819 h 447148"/>
                    <a:gd name="connsiteX10" fmla="*/ 266312 w 633630"/>
                    <a:gd name="connsiteY10" fmla="*/ 93819 h 447148"/>
                    <a:gd name="connsiteX11" fmla="*/ 230889 w 633630"/>
                    <a:gd name="connsiteY11" fmla="*/ 92151 h 447148"/>
                    <a:gd name="connsiteX12" fmla="*/ 155039 w 633630"/>
                    <a:gd name="connsiteY12" fmla="*/ 102418 h 447148"/>
                    <a:gd name="connsiteX13" fmla="*/ 90995 w 633630"/>
                    <a:gd name="connsiteY13" fmla="*/ 104087 h 447148"/>
                    <a:gd name="connsiteX14" fmla="*/ 67509 w 633630"/>
                    <a:gd name="connsiteY14" fmla="*/ 105755 h 447148"/>
                    <a:gd name="connsiteX15" fmla="*/ 45562 w 633630"/>
                    <a:gd name="connsiteY15" fmla="*/ 92151 h 447148"/>
                    <a:gd name="connsiteX16" fmla="*/ 54032 w 633630"/>
                    <a:gd name="connsiteY16" fmla="*/ 63145 h 447148"/>
                    <a:gd name="connsiteX17" fmla="*/ 30417 w 633630"/>
                    <a:gd name="connsiteY17" fmla="*/ 58011 h 447148"/>
                    <a:gd name="connsiteX18" fmla="*/ 0 w 633630"/>
                    <a:gd name="connsiteY18" fmla="*/ 76749 h 447148"/>
                    <a:gd name="connsiteX19" fmla="*/ 0 w 633630"/>
                    <a:gd name="connsiteY19" fmla="*/ 116022 h 447148"/>
                    <a:gd name="connsiteX20" fmla="*/ 8471 w 633630"/>
                    <a:gd name="connsiteY20" fmla="*/ 155295 h 447148"/>
                    <a:gd name="connsiteX21" fmla="*/ 27080 w 633630"/>
                    <a:gd name="connsiteY21" fmla="*/ 179168 h 447148"/>
                    <a:gd name="connsiteX22" fmla="*/ 57369 w 633630"/>
                    <a:gd name="connsiteY22" fmla="*/ 208173 h 447148"/>
                    <a:gd name="connsiteX23" fmla="*/ 38760 w 633630"/>
                    <a:gd name="connsiteY23" fmla="*/ 232045 h 447148"/>
                    <a:gd name="connsiteX24" fmla="*/ 20278 w 633630"/>
                    <a:gd name="connsiteY24" fmla="*/ 281585 h 447148"/>
                    <a:gd name="connsiteX25" fmla="*/ 23615 w 633630"/>
                    <a:gd name="connsiteY25" fmla="*/ 315725 h 447148"/>
                    <a:gd name="connsiteX26" fmla="*/ 25284 w 633630"/>
                    <a:gd name="connsiteY26" fmla="*/ 327661 h 447148"/>
                    <a:gd name="connsiteX27" fmla="*/ 74182 w 633630"/>
                    <a:gd name="connsiteY27" fmla="*/ 358463 h 447148"/>
                    <a:gd name="connsiteX28" fmla="*/ 90995 w 633630"/>
                    <a:gd name="connsiteY28" fmla="*/ 414677 h 447148"/>
                    <a:gd name="connsiteX29" fmla="*/ 96129 w 633630"/>
                    <a:gd name="connsiteY29" fmla="*/ 447148 h 447148"/>
                    <a:gd name="connsiteX30" fmla="*/ 99466 w 633630"/>
                    <a:gd name="connsiteY30" fmla="*/ 447148 h 447148"/>
                    <a:gd name="connsiteX31" fmla="*/ 119744 w 633630"/>
                    <a:gd name="connsiteY31" fmla="*/ 442014 h 447148"/>
                    <a:gd name="connsiteX32" fmla="*/ 150033 w 633630"/>
                    <a:gd name="connsiteY32" fmla="*/ 431747 h 447148"/>
                    <a:gd name="connsiteX33" fmla="*/ 195467 w 633630"/>
                    <a:gd name="connsiteY33" fmla="*/ 426741 h 447148"/>
                    <a:gd name="connsiteX34" fmla="*/ 230889 w 633630"/>
                    <a:gd name="connsiteY34" fmla="*/ 407875 h 447148"/>
                    <a:gd name="connsiteX35" fmla="*/ 251168 w 633630"/>
                    <a:gd name="connsiteY35" fmla="*/ 397608 h 447148"/>
                    <a:gd name="connsiteX36" fmla="*/ 272986 w 633630"/>
                    <a:gd name="connsiteY36" fmla="*/ 395939 h 447148"/>
                    <a:gd name="connsiteX37" fmla="*/ 294933 w 633630"/>
                    <a:gd name="connsiteY37" fmla="*/ 409672 h 447148"/>
                    <a:gd name="connsiteX38" fmla="*/ 328687 w 633630"/>
                    <a:gd name="connsiteY38" fmla="*/ 416474 h 447148"/>
                    <a:gd name="connsiteX39" fmla="*/ 367318 w 633630"/>
                    <a:gd name="connsiteY39" fmla="*/ 423276 h 447148"/>
                    <a:gd name="connsiteX40" fmla="*/ 404410 w 633630"/>
                    <a:gd name="connsiteY40" fmla="*/ 409672 h 447148"/>
                    <a:gd name="connsiteX41" fmla="*/ 428025 w 633630"/>
                    <a:gd name="connsiteY41" fmla="*/ 384003 h 447148"/>
                    <a:gd name="connsiteX42" fmla="*/ 424688 w 633630"/>
                    <a:gd name="connsiteY42" fmla="*/ 344730 h 447148"/>
                    <a:gd name="connsiteX43" fmla="*/ 446634 w 633630"/>
                    <a:gd name="connsiteY43" fmla="*/ 339597 h 447148"/>
                    <a:gd name="connsiteX44" fmla="*/ 453309 w 633630"/>
                    <a:gd name="connsiteY44" fmla="*/ 334463 h 447148"/>
                    <a:gd name="connsiteX45" fmla="*/ 461779 w 633630"/>
                    <a:gd name="connsiteY45" fmla="*/ 322527 h 447148"/>
                    <a:gd name="connsiteX46" fmla="*/ 487063 w 633630"/>
                    <a:gd name="connsiteY46" fmla="*/ 314056 h 447148"/>
                    <a:gd name="connsiteX47" fmla="*/ 522357 w 633630"/>
                    <a:gd name="connsiteY47" fmla="*/ 293521 h 447148"/>
                    <a:gd name="connsiteX48" fmla="*/ 559448 w 633630"/>
                    <a:gd name="connsiteY48" fmla="*/ 303789 h 447148"/>
                    <a:gd name="connsiteX49" fmla="*/ 601545 w 633630"/>
                    <a:gd name="connsiteY49" fmla="*/ 291853 h 447148"/>
                    <a:gd name="connsiteX50" fmla="*/ 616689 w 633630"/>
                    <a:gd name="connsiteY50" fmla="*/ 290184 h 447148"/>
                    <a:gd name="connsiteX51" fmla="*/ 613353 w 633630"/>
                    <a:gd name="connsiteY51" fmla="*/ 278120 h 447148"/>
                    <a:gd name="connsiteX52" fmla="*/ 599876 w 633630"/>
                    <a:gd name="connsiteY52" fmla="*/ 266184 h 447148"/>
                    <a:gd name="connsiteX53" fmla="*/ 588069 w 633630"/>
                    <a:gd name="connsiteY53" fmla="*/ 254248 h 447148"/>
                    <a:gd name="connsiteX54" fmla="*/ 578058 w 633630"/>
                    <a:gd name="connsiteY54" fmla="*/ 237179 h 447148"/>
                    <a:gd name="connsiteX55" fmla="*/ 567919 w 633630"/>
                    <a:gd name="connsiteY55" fmla="*/ 225243 h 447148"/>
                    <a:gd name="connsiteX56" fmla="*/ 557780 w 633630"/>
                    <a:gd name="connsiteY56" fmla="*/ 223574 h 447148"/>
                    <a:gd name="connsiteX57" fmla="*/ 550978 w 633630"/>
                    <a:gd name="connsiteY57" fmla="*/ 216772 h 447148"/>
                    <a:gd name="connsiteX58" fmla="*/ 562785 w 633630"/>
                    <a:gd name="connsiteY58" fmla="*/ 206505 h 447148"/>
                    <a:gd name="connsiteX59" fmla="*/ 567919 w 633630"/>
                    <a:gd name="connsiteY59" fmla="*/ 196237 h 447148"/>
                    <a:gd name="connsiteX60" fmla="*/ 571256 w 633630"/>
                    <a:gd name="connsiteY60" fmla="*/ 185970 h 447148"/>
                    <a:gd name="connsiteX61" fmla="*/ 586401 w 633630"/>
                    <a:gd name="connsiteY61" fmla="*/ 175702 h 447148"/>
                    <a:gd name="connsiteX62" fmla="*/ 581395 w 633630"/>
                    <a:gd name="connsiteY62" fmla="*/ 145028 h 447148"/>
                    <a:gd name="connsiteX63" fmla="*/ 578058 w 633630"/>
                    <a:gd name="connsiteY63" fmla="*/ 121156 h 447148"/>
                    <a:gd name="connsiteX64" fmla="*/ 594871 w 633630"/>
                    <a:gd name="connsiteY64" fmla="*/ 90482 h 447148"/>
                    <a:gd name="connsiteX65" fmla="*/ 626829 w 633630"/>
                    <a:gd name="connsiteY65" fmla="*/ 75081 h 447148"/>
                    <a:gd name="connsiteX66" fmla="*/ 633631 w 633630"/>
                    <a:gd name="connsiteY66" fmla="*/ 51209 h 447148"/>
                    <a:gd name="connsiteX67" fmla="*/ 631962 w 633630"/>
                    <a:gd name="connsiteY67" fmla="*/ 20407 h 44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33630" h="447148">
                      <a:moveTo>
                        <a:pt x="631962" y="20407"/>
                      </a:moveTo>
                      <a:lnTo>
                        <a:pt x="599876" y="30674"/>
                      </a:lnTo>
                      <a:lnTo>
                        <a:pt x="557780" y="11936"/>
                      </a:lnTo>
                      <a:lnTo>
                        <a:pt x="503876" y="6803"/>
                      </a:lnTo>
                      <a:lnTo>
                        <a:pt x="490400" y="0"/>
                      </a:lnTo>
                      <a:lnTo>
                        <a:pt x="454977" y="5134"/>
                      </a:lnTo>
                      <a:lnTo>
                        <a:pt x="411212" y="25541"/>
                      </a:lnTo>
                      <a:lnTo>
                        <a:pt x="374121" y="54546"/>
                      </a:lnTo>
                      <a:lnTo>
                        <a:pt x="343832" y="81883"/>
                      </a:lnTo>
                      <a:lnTo>
                        <a:pt x="315083" y="93819"/>
                      </a:lnTo>
                      <a:lnTo>
                        <a:pt x="266312" y="93819"/>
                      </a:lnTo>
                      <a:lnTo>
                        <a:pt x="230889" y="92151"/>
                      </a:lnTo>
                      <a:lnTo>
                        <a:pt x="155039" y="102418"/>
                      </a:lnTo>
                      <a:lnTo>
                        <a:pt x="90995" y="104087"/>
                      </a:lnTo>
                      <a:lnTo>
                        <a:pt x="67509" y="105755"/>
                      </a:lnTo>
                      <a:lnTo>
                        <a:pt x="45562" y="92151"/>
                      </a:lnTo>
                      <a:lnTo>
                        <a:pt x="54032" y="63145"/>
                      </a:lnTo>
                      <a:lnTo>
                        <a:pt x="30417" y="58011"/>
                      </a:lnTo>
                      <a:lnTo>
                        <a:pt x="0" y="76749"/>
                      </a:lnTo>
                      <a:lnTo>
                        <a:pt x="0" y="116022"/>
                      </a:lnTo>
                      <a:lnTo>
                        <a:pt x="8471" y="155295"/>
                      </a:lnTo>
                      <a:lnTo>
                        <a:pt x="27080" y="179168"/>
                      </a:lnTo>
                      <a:lnTo>
                        <a:pt x="57369" y="208173"/>
                      </a:lnTo>
                      <a:lnTo>
                        <a:pt x="38760" y="232045"/>
                      </a:lnTo>
                      <a:lnTo>
                        <a:pt x="20278" y="281585"/>
                      </a:lnTo>
                      <a:lnTo>
                        <a:pt x="23615" y="315725"/>
                      </a:lnTo>
                      <a:lnTo>
                        <a:pt x="25284" y="327661"/>
                      </a:lnTo>
                      <a:lnTo>
                        <a:pt x="74182" y="358463"/>
                      </a:lnTo>
                      <a:lnTo>
                        <a:pt x="90995" y="414677"/>
                      </a:lnTo>
                      <a:lnTo>
                        <a:pt x="96129" y="447148"/>
                      </a:lnTo>
                      <a:lnTo>
                        <a:pt x="99466" y="447148"/>
                      </a:lnTo>
                      <a:lnTo>
                        <a:pt x="119744" y="442014"/>
                      </a:lnTo>
                      <a:lnTo>
                        <a:pt x="150033" y="431747"/>
                      </a:lnTo>
                      <a:lnTo>
                        <a:pt x="195467" y="426741"/>
                      </a:lnTo>
                      <a:lnTo>
                        <a:pt x="230889" y="407875"/>
                      </a:lnTo>
                      <a:lnTo>
                        <a:pt x="251168" y="397608"/>
                      </a:lnTo>
                      <a:lnTo>
                        <a:pt x="272986" y="395939"/>
                      </a:lnTo>
                      <a:lnTo>
                        <a:pt x="294933" y="409672"/>
                      </a:lnTo>
                      <a:lnTo>
                        <a:pt x="328687" y="416474"/>
                      </a:lnTo>
                      <a:lnTo>
                        <a:pt x="367318" y="423276"/>
                      </a:lnTo>
                      <a:lnTo>
                        <a:pt x="404410" y="409672"/>
                      </a:lnTo>
                      <a:lnTo>
                        <a:pt x="428025" y="384003"/>
                      </a:lnTo>
                      <a:lnTo>
                        <a:pt x="424688" y="344730"/>
                      </a:lnTo>
                      <a:lnTo>
                        <a:pt x="446634" y="339597"/>
                      </a:lnTo>
                      <a:lnTo>
                        <a:pt x="453309" y="334463"/>
                      </a:lnTo>
                      <a:lnTo>
                        <a:pt x="461779" y="322527"/>
                      </a:lnTo>
                      <a:lnTo>
                        <a:pt x="487063" y="314056"/>
                      </a:lnTo>
                      <a:lnTo>
                        <a:pt x="522357" y="293521"/>
                      </a:lnTo>
                      <a:lnTo>
                        <a:pt x="559448" y="303789"/>
                      </a:lnTo>
                      <a:lnTo>
                        <a:pt x="601545" y="291853"/>
                      </a:lnTo>
                      <a:lnTo>
                        <a:pt x="616689" y="290184"/>
                      </a:lnTo>
                      <a:lnTo>
                        <a:pt x="613353" y="278120"/>
                      </a:lnTo>
                      <a:lnTo>
                        <a:pt x="599876" y="266184"/>
                      </a:lnTo>
                      <a:lnTo>
                        <a:pt x="588069" y="254248"/>
                      </a:lnTo>
                      <a:lnTo>
                        <a:pt x="578058" y="237179"/>
                      </a:lnTo>
                      <a:lnTo>
                        <a:pt x="567919" y="225243"/>
                      </a:lnTo>
                      <a:lnTo>
                        <a:pt x="557780" y="223574"/>
                      </a:lnTo>
                      <a:lnTo>
                        <a:pt x="550978" y="216772"/>
                      </a:lnTo>
                      <a:lnTo>
                        <a:pt x="562785" y="206505"/>
                      </a:lnTo>
                      <a:lnTo>
                        <a:pt x="567919" y="196237"/>
                      </a:lnTo>
                      <a:lnTo>
                        <a:pt x="571256" y="185970"/>
                      </a:lnTo>
                      <a:lnTo>
                        <a:pt x="586401" y="175702"/>
                      </a:lnTo>
                      <a:lnTo>
                        <a:pt x="581395" y="145028"/>
                      </a:lnTo>
                      <a:lnTo>
                        <a:pt x="578058" y="121156"/>
                      </a:lnTo>
                      <a:lnTo>
                        <a:pt x="594871" y="90482"/>
                      </a:lnTo>
                      <a:lnTo>
                        <a:pt x="626829" y="75081"/>
                      </a:lnTo>
                      <a:lnTo>
                        <a:pt x="633631" y="51209"/>
                      </a:lnTo>
                      <a:lnTo>
                        <a:pt x="631962" y="2040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89" name="Freeform: Shape 88">
                  <a:extLst>
                    <a:ext uri="{FF2B5EF4-FFF2-40B4-BE49-F238E27FC236}">
                      <a16:creationId xmlns:a16="http://schemas.microsoft.com/office/drawing/2014/main" id="{F880C7BC-91BA-383D-2777-CF1370B2033A}"/>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724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724"/>
                      </a:lnTo>
                      <a:lnTo>
                        <a:pt x="250911" y="327532"/>
                      </a:lnTo>
                      <a:lnTo>
                        <a:pt x="250911" y="341008"/>
                      </a:lnTo>
                      <a:lnTo>
                        <a:pt x="239104" y="351147"/>
                      </a:lnTo>
                      <a:lnTo>
                        <a:pt x="237307" y="366292"/>
                      </a:lnTo>
                      <a:lnTo>
                        <a:pt x="239104" y="379768"/>
                      </a:lnTo>
                      <a:lnTo>
                        <a:pt x="228836" y="39504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8F7EDB7-6E33-2F75-6076-F5E31F1B759F}"/>
                    </a:ext>
                  </a:extLst>
                </p:cNvPr>
                <p:cNvSpPr/>
                <p:nvPr/>
              </p:nvSpPr>
              <p:spPr>
                <a:xfrm>
                  <a:off x="7157085" y="4536866"/>
                  <a:ext cx="357692" cy="395040"/>
                </a:xfrm>
                <a:custGeom>
                  <a:avLst/>
                  <a:gdLst>
                    <a:gd name="connsiteX0" fmla="*/ 228836 w 357692"/>
                    <a:gd name="connsiteY0" fmla="*/ 395041 h 395040"/>
                    <a:gd name="connsiteX1" fmla="*/ 223831 w 357692"/>
                    <a:gd name="connsiteY1" fmla="*/ 389907 h 395040"/>
                    <a:gd name="connsiteX2" fmla="*/ 210226 w 357692"/>
                    <a:gd name="connsiteY2" fmla="*/ 378099 h 395040"/>
                    <a:gd name="connsiteX3" fmla="*/ 194953 w 357692"/>
                    <a:gd name="connsiteY3" fmla="*/ 381436 h 395040"/>
                    <a:gd name="connsiteX4" fmla="*/ 194953 w 357692"/>
                    <a:gd name="connsiteY4" fmla="*/ 371426 h 395040"/>
                    <a:gd name="connsiteX5" fmla="*/ 189948 w 357692"/>
                    <a:gd name="connsiteY5" fmla="*/ 349479 h 395040"/>
                    <a:gd name="connsiteX6" fmla="*/ 183146 w 357692"/>
                    <a:gd name="connsiteY6" fmla="*/ 329201 h 395040"/>
                    <a:gd name="connsiteX7" fmla="*/ 174675 w 357692"/>
                    <a:gd name="connsiteY7" fmla="*/ 310591 h 395040"/>
                    <a:gd name="connsiteX8" fmla="*/ 172878 w 357692"/>
                    <a:gd name="connsiteY8" fmla="*/ 280173 h 395040"/>
                    <a:gd name="connsiteX9" fmla="*/ 166204 w 357692"/>
                    <a:gd name="connsiteY9" fmla="*/ 248088 h 395040"/>
                    <a:gd name="connsiteX10" fmla="*/ 149135 w 357692"/>
                    <a:gd name="connsiteY10" fmla="*/ 199189 h 395040"/>
                    <a:gd name="connsiteX11" fmla="*/ 123723 w 357692"/>
                    <a:gd name="connsiteY11" fmla="*/ 168772 h 395040"/>
                    <a:gd name="connsiteX12" fmla="*/ 93177 w 357692"/>
                    <a:gd name="connsiteY12" fmla="*/ 136686 h 395040"/>
                    <a:gd name="connsiteX13" fmla="*/ 67765 w 357692"/>
                    <a:gd name="connsiteY13" fmla="*/ 104600 h 395040"/>
                    <a:gd name="connsiteX14" fmla="*/ 55957 w 357692"/>
                    <a:gd name="connsiteY14" fmla="*/ 77648 h 395040"/>
                    <a:gd name="connsiteX15" fmla="*/ 39016 w 357692"/>
                    <a:gd name="connsiteY15" fmla="*/ 57369 h 395040"/>
                    <a:gd name="connsiteX16" fmla="*/ 11807 w 357692"/>
                    <a:gd name="connsiteY16" fmla="*/ 38760 h 395040"/>
                    <a:gd name="connsiteX17" fmla="*/ 0 w 357692"/>
                    <a:gd name="connsiteY17" fmla="*/ 32086 h 395040"/>
                    <a:gd name="connsiteX18" fmla="*/ 11807 w 357692"/>
                    <a:gd name="connsiteY18" fmla="*/ 16813 h 395040"/>
                    <a:gd name="connsiteX19" fmla="*/ 25412 w 357692"/>
                    <a:gd name="connsiteY19" fmla="*/ 18481 h 395040"/>
                    <a:gd name="connsiteX20" fmla="*/ 40685 w 357692"/>
                    <a:gd name="connsiteY20" fmla="*/ 15145 h 395040"/>
                    <a:gd name="connsiteX21" fmla="*/ 50824 w 357692"/>
                    <a:gd name="connsiteY21" fmla="*/ 5005 h 395040"/>
                    <a:gd name="connsiteX22" fmla="*/ 64428 w 357692"/>
                    <a:gd name="connsiteY22" fmla="*/ 0 h 395040"/>
                    <a:gd name="connsiteX23" fmla="*/ 78033 w 357692"/>
                    <a:gd name="connsiteY23" fmla="*/ 1669 h 395040"/>
                    <a:gd name="connsiteX24" fmla="*/ 93177 w 357692"/>
                    <a:gd name="connsiteY24" fmla="*/ 3337 h 395040"/>
                    <a:gd name="connsiteX25" fmla="*/ 106782 w 357692"/>
                    <a:gd name="connsiteY25" fmla="*/ 8471 h 395040"/>
                    <a:gd name="connsiteX26" fmla="*/ 118718 w 357692"/>
                    <a:gd name="connsiteY26" fmla="*/ 15145 h 395040"/>
                    <a:gd name="connsiteX27" fmla="*/ 128857 w 357692"/>
                    <a:gd name="connsiteY27" fmla="*/ 23615 h 395040"/>
                    <a:gd name="connsiteX28" fmla="*/ 142461 w 357692"/>
                    <a:gd name="connsiteY28" fmla="*/ 28621 h 395040"/>
                    <a:gd name="connsiteX29" fmla="*/ 157734 w 357692"/>
                    <a:gd name="connsiteY29" fmla="*/ 30417 h 395040"/>
                    <a:gd name="connsiteX30" fmla="*/ 169541 w 357692"/>
                    <a:gd name="connsiteY30" fmla="*/ 23615 h 395040"/>
                    <a:gd name="connsiteX31" fmla="*/ 183146 w 357692"/>
                    <a:gd name="connsiteY31" fmla="*/ 20278 h 395040"/>
                    <a:gd name="connsiteX32" fmla="*/ 196622 w 357692"/>
                    <a:gd name="connsiteY32" fmla="*/ 21947 h 395040"/>
                    <a:gd name="connsiteX33" fmla="*/ 208558 w 357692"/>
                    <a:gd name="connsiteY33" fmla="*/ 26952 h 395040"/>
                    <a:gd name="connsiteX34" fmla="*/ 220365 w 357692"/>
                    <a:gd name="connsiteY34" fmla="*/ 35423 h 395040"/>
                    <a:gd name="connsiteX35" fmla="*/ 232301 w 357692"/>
                    <a:gd name="connsiteY35" fmla="*/ 30417 h 395040"/>
                    <a:gd name="connsiteX36" fmla="*/ 240772 w 357692"/>
                    <a:gd name="connsiteY36" fmla="*/ 40428 h 395040"/>
                    <a:gd name="connsiteX37" fmla="*/ 244109 w 357692"/>
                    <a:gd name="connsiteY37" fmla="*/ 54033 h 395040"/>
                    <a:gd name="connsiteX38" fmla="*/ 245906 w 357692"/>
                    <a:gd name="connsiteY38" fmla="*/ 67509 h 395040"/>
                    <a:gd name="connsiteX39" fmla="*/ 247574 w 357692"/>
                    <a:gd name="connsiteY39" fmla="*/ 80985 h 395040"/>
                    <a:gd name="connsiteX40" fmla="*/ 247574 w 357692"/>
                    <a:gd name="connsiteY40" fmla="*/ 96257 h 395040"/>
                    <a:gd name="connsiteX41" fmla="*/ 259382 w 357692"/>
                    <a:gd name="connsiteY41" fmla="*/ 102931 h 395040"/>
                    <a:gd name="connsiteX42" fmla="*/ 269521 w 357692"/>
                    <a:gd name="connsiteY42" fmla="*/ 113071 h 395040"/>
                    <a:gd name="connsiteX43" fmla="*/ 283125 w 357692"/>
                    <a:gd name="connsiteY43" fmla="*/ 113071 h 395040"/>
                    <a:gd name="connsiteX44" fmla="*/ 289927 w 357692"/>
                    <a:gd name="connsiteY44" fmla="*/ 124878 h 395040"/>
                    <a:gd name="connsiteX45" fmla="*/ 289927 w 357692"/>
                    <a:gd name="connsiteY45" fmla="*/ 140151 h 395040"/>
                    <a:gd name="connsiteX46" fmla="*/ 300067 w 357692"/>
                    <a:gd name="connsiteY46" fmla="*/ 150162 h 395040"/>
                    <a:gd name="connsiteX47" fmla="*/ 306869 w 357692"/>
                    <a:gd name="connsiteY47" fmla="*/ 162097 h 395040"/>
                    <a:gd name="connsiteX48" fmla="*/ 320473 w 357692"/>
                    <a:gd name="connsiteY48" fmla="*/ 167103 h 395040"/>
                    <a:gd name="connsiteX49" fmla="*/ 335746 w 357692"/>
                    <a:gd name="connsiteY49" fmla="*/ 168772 h 395040"/>
                    <a:gd name="connsiteX50" fmla="*/ 344217 w 357692"/>
                    <a:gd name="connsiteY50" fmla="*/ 178911 h 395040"/>
                    <a:gd name="connsiteX51" fmla="*/ 349222 w 357692"/>
                    <a:gd name="connsiteY51" fmla="*/ 192387 h 395040"/>
                    <a:gd name="connsiteX52" fmla="*/ 349222 w 357692"/>
                    <a:gd name="connsiteY52" fmla="*/ 205991 h 395040"/>
                    <a:gd name="connsiteX53" fmla="*/ 357693 w 357692"/>
                    <a:gd name="connsiteY53" fmla="*/ 217799 h 395040"/>
                    <a:gd name="connsiteX54" fmla="*/ 354356 w 357692"/>
                    <a:gd name="connsiteY54" fmla="*/ 231275 h 395040"/>
                    <a:gd name="connsiteX55" fmla="*/ 344217 w 357692"/>
                    <a:gd name="connsiteY55" fmla="*/ 243082 h 395040"/>
                    <a:gd name="connsiteX56" fmla="*/ 330612 w 357692"/>
                    <a:gd name="connsiteY56" fmla="*/ 241414 h 395040"/>
                    <a:gd name="connsiteX57" fmla="*/ 317008 w 357692"/>
                    <a:gd name="connsiteY57" fmla="*/ 243082 h 395040"/>
                    <a:gd name="connsiteX58" fmla="*/ 301735 w 357692"/>
                    <a:gd name="connsiteY58" fmla="*/ 241414 h 395040"/>
                    <a:gd name="connsiteX59" fmla="*/ 291596 w 357692"/>
                    <a:gd name="connsiteY59" fmla="*/ 251553 h 395040"/>
                    <a:gd name="connsiteX60" fmla="*/ 281457 w 357692"/>
                    <a:gd name="connsiteY60" fmla="*/ 239745 h 395040"/>
                    <a:gd name="connsiteX61" fmla="*/ 269521 w 357692"/>
                    <a:gd name="connsiteY61" fmla="*/ 248088 h 395040"/>
                    <a:gd name="connsiteX62" fmla="*/ 266184 w 357692"/>
                    <a:gd name="connsiteY62" fmla="*/ 263360 h 395040"/>
                    <a:gd name="connsiteX63" fmla="*/ 267852 w 357692"/>
                    <a:gd name="connsiteY63" fmla="*/ 278505 h 395040"/>
                    <a:gd name="connsiteX64" fmla="*/ 269521 w 357692"/>
                    <a:gd name="connsiteY64" fmla="*/ 291981 h 395040"/>
                    <a:gd name="connsiteX65" fmla="*/ 269521 w 357692"/>
                    <a:gd name="connsiteY65" fmla="*/ 307254 h 395040"/>
                    <a:gd name="connsiteX66" fmla="*/ 257713 w 357692"/>
                    <a:gd name="connsiteY66" fmla="*/ 315596 h 395040"/>
                    <a:gd name="connsiteX67" fmla="*/ 250911 w 357692"/>
                    <a:gd name="connsiteY67" fmla="*/ 327532 h 395040"/>
                    <a:gd name="connsiteX68" fmla="*/ 250911 w 357692"/>
                    <a:gd name="connsiteY68" fmla="*/ 341008 h 395040"/>
                    <a:gd name="connsiteX69" fmla="*/ 239104 w 357692"/>
                    <a:gd name="connsiteY69" fmla="*/ 351147 h 395040"/>
                    <a:gd name="connsiteX70" fmla="*/ 237307 w 357692"/>
                    <a:gd name="connsiteY70" fmla="*/ 366292 h 395040"/>
                    <a:gd name="connsiteX71" fmla="*/ 239104 w 357692"/>
                    <a:gd name="connsiteY71" fmla="*/ 379768 h 395040"/>
                    <a:gd name="connsiteX72" fmla="*/ 228836 w 357692"/>
                    <a:gd name="connsiteY72" fmla="*/ 395041 h 3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7692" h="395040">
                      <a:moveTo>
                        <a:pt x="228836" y="395041"/>
                      </a:moveTo>
                      <a:lnTo>
                        <a:pt x="223831" y="389907"/>
                      </a:lnTo>
                      <a:lnTo>
                        <a:pt x="210226" y="378099"/>
                      </a:lnTo>
                      <a:lnTo>
                        <a:pt x="194953" y="381436"/>
                      </a:lnTo>
                      <a:lnTo>
                        <a:pt x="194953" y="371426"/>
                      </a:lnTo>
                      <a:lnTo>
                        <a:pt x="189948" y="349479"/>
                      </a:lnTo>
                      <a:lnTo>
                        <a:pt x="183146" y="329201"/>
                      </a:lnTo>
                      <a:lnTo>
                        <a:pt x="174675" y="310591"/>
                      </a:lnTo>
                      <a:lnTo>
                        <a:pt x="172878" y="280173"/>
                      </a:lnTo>
                      <a:lnTo>
                        <a:pt x="166204" y="248088"/>
                      </a:lnTo>
                      <a:lnTo>
                        <a:pt x="149135" y="199189"/>
                      </a:lnTo>
                      <a:lnTo>
                        <a:pt x="123723" y="168772"/>
                      </a:lnTo>
                      <a:lnTo>
                        <a:pt x="93177" y="136686"/>
                      </a:lnTo>
                      <a:lnTo>
                        <a:pt x="67765" y="104600"/>
                      </a:lnTo>
                      <a:lnTo>
                        <a:pt x="55957" y="77648"/>
                      </a:lnTo>
                      <a:lnTo>
                        <a:pt x="39016" y="57369"/>
                      </a:lnTo>
                      <a:lnTo>
                        <a:pt x="11807" y="38760"/>
                      </a:lnTo>
                      <a:lnTo>
                        <a:pt x="0" y="32086"/>
                      </a:lnTo>
                      <a:lnTo>
                        <a:pt x="11807" y="16813"/>
                      </a:lnTo>
                      <a:lnTo>
                        <a:pt x="25412" y="18481"/>
                      </a:lnTo>
                      <a:lnTo>
                        <a:pt x="40685" y="15145"/>
                      </a:lnTo>
                      <a:lnTo>
                        <a:pt x="50824" y="5005"/>
                      </a:lnTo>
                      <a:lnTo>
                        <a:pt x="64428" y="0"/>
                      </a:lnTo>
                      <a:lnTo>
                        <a:pt x="78033" y="1669"/>
                      </a:lnTo>
                      <a:lnTo>
                        <a:pt x="93177" y="3337"/>
                      </a:lnTo>
                      <a:lnTo>
                        <a:pt x="106782" y="8471"/>
                      </a:lnTo>
                      <a:lnTo>
                        <a:pt x="118718" y="15145"/>
                      </a:lnTo>
                      <a:lnTo>
                        <a:pt x="128857" y="23615"/>
                      </a:lnTo>
                      <a:lnTo>
                        <a:pt x="142461" y="28621"/>
                      </a:lnTo>
                      <a:lnTo>
                        <a:pt x="157734" y="30417"/>
                      </a:lnTo>
                      <a:lnTo>
                        <a:pt x="169541" y="23615"/>
                      </a:lnTo>
                      <a:lnTo>
                        <a:pt x="183146" y="20278"/>
                      </a:lnTo>
                      <a:lnTo>
                        <a:pt x="196622" y="21947"/>
                      </a:lnTo>
                      <a:lnTo>
                        <a:pt x="208558" y="26952"/>
                      </a:lnTo>
                      <a:lnTo>
                        <a:pt x="220365" y="35423"/>
                      </a:lnTo>
                      <a:lnTo>
                        <a:pt x="232301" y="30417"/>
                      </a:lnTo>
                      <a:lnTo>
                        <a:pt x="240772" y="40428"/>
                      </a:lnTo>
                      <a:lnTo>
                        <a:pt x="244109" y="54033"/>
                      </a:lnTo>
                      <a:lnTo>
                        <a:pt x="245906" y="67509"/>
                      </a:lnTo>
                      <a:lnTo>
                        <a:pt x="247574" y="80985"/>
                      </a:lnTo>
                      <a:lnTo>
                        <a:pt x="247574" y="96257"/>
                      </a:lnTo>
                      <a:lnTo>
                        <a:pt x="259382" y="102931"/>
                      </a:lnTo>
                      <a:lnTo>
                        <a:pt x="269521" y="113071"/>
                      </a:lnTo>
                      <a:lnTo>
                        <a:pt x="283125" y="113071"/>
                      </a:lnTo>
                      <a:lnTo>
                        <a:pt x="289927" y="124878"/>
                      </a:lnTo>
                      <a:lnTo>
                        <a:pt x="289927" y="140151"/>
                      </a:lnTo>
                      <a:lnTo>
                        <a:pt x="300067" y="150162"/>
                      </a:lnTo>
                      <a:lnTo>
                        <a:pt x="306869" y="162097"/>
                      </a:lnTo>
                      <a:lnTo>
                        <a:pt x="320473" y="167103"/>
                      </a:lnTo>
                      <a:lnTo>
                        <a:pt x="335746" y="168772"/>
                      </a:lnTo>
                      <a:lnTo>
                        <a:pt x="344217" y="178911"/>
                      </a:lnTo>
                      <a:lnTo>
                        <a:pt x="349222" y="192387"/>
                      </a:lnTo>
                      <a:lnTo>
                        <a:pt x="349222" y="205991"/>
                      </a:lnTo>
                      <a:lnTo>
                        <a:pt x="357693" y="217799"/>
                      </a:lnTo>
                      <a:lnTo>
                        <a:pt x="354356" y="231275"/>
                      </a:lnTo>
                      <a:lnTo>
                        <a:pt x="344217" y="243082"/>
                      </a:lnTo>
                      <a:lnTo>
                        <a:pt x="330612" y="241414"/>
                      </a:lnTo>
                      <a:lnTo>
                        <a:pt x="317008" y="243082"/>
                      </a:lnTo>
                      <a:lnTo>
                        <a:pt x="301735" y="241414"/>
                      </a:lnTo>
                      <a:lnTo>
                        <a:pt x="291596" y="251553"/>
                      </a:lnTo>
                      <a:lnTo>
                        <a:pt x="281457" y="239745"/>
                      </a:lnTo>
                      <a:lnTo>
                        <a:pt x="269521" y="248088"/>
                      </a:lnTo>
                      <a:lnTo>
                        <a:pt x="266184" y="263360"/>
                      </a:lnTo>
                      <a:lnTo>
                        <a:pt x="267852" y="278505"/>
                      </a:lnTo>
                      <a:lnTo>
                        <a:pt x="269521" y="291981"/>
                      </a:lnTo>
                      <a:lnTo>
                        <a:pt x="269521" y="307254"/>
                      </a:lnTo>
                      <a:lnTo>
                        <a:pt x="257713" y="315596"/>
                      </a:lnTo>
                      <a:lnTo>
                        <a:pt x="250911" y="327532"/>
                      </a:lnTo>
                      <a:lnTo>
                        <a:pt x="250911" y="341008"/>
                      </a:lnTo>
                      <a:lnTo>
                        <a:pt x="239104" y="351147"/>
                      </a:lnTo>
                      <a:lnTo>
                        <a:pt x="237307" y="366292"/>
                      </a:lnTo>
                      <a:lnTo>
                        <a:pt x="239104" y="379768"/>
                      </a:lnTo>
                      <a:lnTo>
                        <a:pt x="228836" y="39504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1" name="Freeform: Shape 90">
                  <a:extLst>
                    <a:ext uri="{FF2B5EF4-FFF2-40B4-BE49-F238E27FC236}">
                      <a16:creationId xmlns:a16="http://schemas.microsoft.com/office/drawing/2014/main" id="{D9CF22D1-3C3C-C0AC-0A1C-319661C67EB4}"/>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9FFF0E7-EC5A-5858-E62E-2475C91B8C1E}"/>
                    </a:ext>
                  </a:extLst>
                </p:cNvPr>
                <p:cNvSpPr/>
                <p:nvPr/>
              </p:nvSpPr>
              <p:spPr>
                <a:xfrm>
                  <a:off x="6158317" y="4588973"/>
                  <a:ext cx="626058" cy="402484"/>
                </a:xfrm>
                <a:custGeom>
                  <a:avLst/>
                  <a:gdLst>
                    <a:gd name="connsiteX0" fmla="*/ 553160 w 626058"/>
                    <a:gd name="connsiteY0" fmla="*/ 13476 h 402484"/>
                    <a:gd name="connsiteX1" fmla="*/ 578571 w 626058"/>
                    <a:gd name="connsiteY1" fmla="*/ 21947 h 402484"/>
                    <a:gd name="connsiteX2" fmla="*/ 600646 w 626058"/>
                    <a:gd name="connsiteY2" fmla="*/ 37091 h 402484"/>
                    <a:gd name="connsiteX3" fmla="*/ 615919 w 626058"/>
                    <a:gd name="connsiteY3" fmla="*/ 48899 h 402484"/>
                    <a:gd name="connsiteX4" fmla="*/ 626059 w 626058"/>
                    <a:gd name="connsiteY4" fmla="*/ 65712 h 402484"/>
                    <a:gd name="connsiteX5" fmla="*/ 620925 w 626058"/>
                    <a:gd name="connsiteY5" fmla="*/ 79188 h 402484"/>
                    <a:gd name="connsiteX6" fmla="*/ 609117 w 626058"/>
                    <a:gd name="connsiteY6" fmla="*/ 92664 h 402484"/>
                    <a:gd name="connsiteX7" fmla="*/ 595513 w 626058"/>
                    <a:gd name="connsiteY7" fmla="*/ 92664 h 402484"/>
                    <a:gd name="connsiteX8" fmla="*/ 573438 w 626058"/>
                    <a:gd name="connsiteY8" fmla="*/ 106140 h 402484"/>
                    <a:gd name="connsiteX9" fmla="*/ 558165 w 626058"/>
                    <a:gd name="connsiteY9" fmla="*/ 126290 h 402484"/>
                    <a:gd name="connsiteX10" fmla="*/ 558165 w 626058"/>
                    <a:gd name="connsiteY10" fmla="*/ 138097 h 402484"/>
                    <a:gd name="connsiteX11" fmla="*/ 548026 w 626058"/>
                    <a:gd name="connsiteY11" fmla="*/ 156707 h 402484"/>
                    <a:gd name="connsiteX12" fmla="*/ 546357 w 626058"/>
                    <a:gd name="connsiteY12" fmla="*/ 176857 h 402484"/>
                    <a:gd name="connsiteX13" fmla="*/ 527619 w 626058"/>
                    <a:gd name="connsiteY13" fmla="*/ 202141 h 402484"/>
                    <a:gd name="connsiteX14" fmla="*/ 522614 w 626058"/>
                    <a:gd name="connsiteY14" fmla="*/ 225756 h 402484"/>
                    <a:gd name="connsiteX15" fmla="*/ 510678 w 626058"/>
                    <a:gd name="connsiteY15" fmla="*/ 252708 h 402484"/>
                    <a:gd name="connsiteX16" fmla="*/ 498870 w 626058"/>
                    <a:gd name="connsiteY16" fmla="*/ 271190 h 402484"/>
                    <a:gd name="connsiteX17" fmla="*/ 488603 w 626058"/>
                    <a:gd name="connsiteY17" fmla="*/ 304815 h 402484"/>
                    <a:gd name="connsiteX18" fmla="*/ 461523 w 626058"/>
                    <a:gd name="connsiteY18" fmla="*/ 318291 h 402484"/>
                    <a:gd name="connsiteX19" fmla="*/ 425843 w 626058"/>
                    <a:gd name="connsiteY19" fmla="*/ 331768 h 402484"/>
                    <a:gd name="connsiteX20" fmla="*/ 410570 w 626058"/>
                    <a:gd name="connsiteY20" fmla="*/ 338570 h 402484"/>
                    <a:gd name="connsiteX21" fmla="*/ 400431 w 626058"/>
                    <a:gd name="connsiteY21" fmla="*/ 341906 h 402484"/>
                    <a:gd name="connsiteX22" fmla="*/ 391961 w 626058"/>
                    <a:gd name="connsiteY22" fmla="*/ 330099 h 402484"/>
                    <a:gd name="connsiteX23" fmla="*/ 369885 w 626058"/>
                    <a:gd name="connsiteY23" fmla="*/ 338570 h 402484"/>
                    <a:gd name="connsiteX24" fmla="*/ 349479 w 626058"/>
                    <a:gd name="connsiteY24" fmla="*/ 340238 h 402484"/>
                    <a:gd name="connsiteX25" fmla="*/ 322398 w 626058"/>
                    <a:gd name="connsiteY25" fmla="*/ 360388 h 402484"/>
                    <a:gd name="connsiteX26" fmla="*/ 296858 w 626058"/>
                    <a:gd name="connsiteY26" fmla="*/ 362056 h 402484"/>
                    <a:gd name="connsiteX27" fmla="*/ 285051 w 626058"/>
                    <a:gd name="connsiteY27" fmla="*/ 373864 h 402484"/>
                    <a:gd name="connsiteX28" fmla="*/ 261307 w 626058"/>
                    <a:gd name="connsiteY28" fmla="*/ 377201 h 402484"/>
                    <a:gd name="connsiteX29" fmla="*/ 239232 w 626058"/>
                    <a:gd name="connsiteY29" fmla="*/ 390677 h 402484"/>
                    <a:gd name="connsiteX30" fmla="*/ 215488 w 626058"/>
                    <a:gd name="connsiteY30" fmla="*/ 399148 h 402484"/>
                    <a:gd name="connsiteX31" fmla="*/ 184943 w 626058"/>
                    <a:gd name="connsiteY31" fmla="*/ 402485 h 402484"/>
                    <a:gd name="connsiteX32" fmla="*/ 157734 w 626058"/>
                    <a:gd name="connsiteY32" fmla="*/ 385672 h 402484"/>
                    <a:gd name="connsiteX33" fmla="*/ 137456 w 626058"/>
                    <a:gd name="connsiteY33" fmla="*/ 380666 h 402484"/>
                    <a:gd name="connsiteX34" fmla="*/ 117049 w 626058"/>
                    <a:gd name="connsiteY34" fmla="*/ 355383 h 402484"/>
                    <a:gd name="connsiteX35" fmla="*/ 91637 w 626058"/>
                    <a:gd name="connsiteY35" fmla="*/ 343575 h 402484"/>
                    <a:gd name="connsiteX36" fmla="*/ 72899 w 626058"/>
                    <a:gd name="connsiteY36" fmla="*/ 316623 h 402484"/>
                    <a:gd name="connsiteX37" fmla="*/ 50952 w 626058"/>
                    <a:gd name="connsiteY37" fmla="*/ 308281 h 402484"/>
                    <a:gd name="connsiteX38" fmla="*/ 35679 w 626058"/>
                    <a:gd name="connsiteY38" fmla="*/ 286334 h 402484"/>
                    <a:gd name="connsiteX39" fmla="*/ 30546 w 626058"/>
                    <a:gd name="connsiteY39" fmla="*/ 272858 h 402484"/>
                    <a:gd name="connsiteX40" fmla="*/ 25412 w 626058"/>
                    <a:gd name="connsiteY40" fmla="*/ 262719 h 402484"/>
                    <a:gd name="connsiteX41" fmla="*/ 11808 w 626058"/>
                    <a:gd name="connsiteY41" fmla="*/ 256045 h 402484"/>
                    <a:gd name="connsiteX42" fmla="*/ 0 w 626058"/>
                    <a:gd name="connsiteY42" fmla="*/ 256045 h 402484"/>
                    <a:gd name="connsiteX43" fmla="*/ 3337 w 626058"/>
                    <a:gd name="connsiteY43" fmla="*/ 249243 h 402484"/>
                    <a:gd name="connsiteX44" fmla="*/ 16941 w 626058"/>
                    <a:gd name="connsiteY44" fmla="*/ 237435 h 402484"/>
                    <a:gd name="connsiteX45" fmla="*/ 37348 w 626058"/>
                    <a:gd name="connsiteY45" fmla="*/ 232430 h 402484"/>
                    <a:gd name="connsiteX46" fmla="*/ 33883 w 626058"/>
                    <a:gd name="connsiteY46" fmla="*/ 212280 h 402484"/>
                    <a:gd name="connsiteX47" fmla="*/ 33883 w 626058"/>
                    <a:gd name="connsiteY47" fmla="*/ 197135 h 402484"/>
                    <a:gd name="connsiteX48" fmla="*/ 37348 w 626058"/>
                    <a:gd name="connsiteY48" fmla="*/ 188665 h 402484"/>
                    <a:gd name="connsiteX49" fmla="*/ 47487 w 626058"/>
                    <a:gd name="connsiteY49" fmla="*/ 165049 h 402484"/>
                    <a:gd name="connsiteX50" fmla="*/ 37348 w 626058"/>
                    <a:gd name="connsiteY50" fmla="*/ 149905 h 402484"/>
                    <a:gd name="connsiteX51" fmla="*/ 44150 w 626058"/>
                    <a:gd name="connsiteY51" fmla="*/ 136429 h 402484"/>
                    <a:gd name="connsiteX52" fmla="*/ 61091 w 626058"/>
                    <a:gd name="connsiteY52" fmla="*/ 136429 h 402484"/>
                    <a:gd name="connsiteX53" fmla="*/ 88172 w 626058"/>
                    <a:gd name="connsiteY53" fmla="*/ 136429 h 402484"/>
                    <a:gd name="connsiteX54" fmla="*/ 94974 w 626058"/>
                    <a:gd name="connsiteY54" fmla="*/ 121284 h 402484"/>
                    <a:gd name="connsiteX55" fmla="*/ 93306 w 626058"/>
                    <a:gd name="connsiteY55" fmla="*/ 101135 h 402484"/>
                    <a:gd name="connsiteX56" fmla="*/ 94974 w 626058"/>
                    <a:gd name="connsiteY56" fmla="*/ 87658 h 402484"/>
                    <a:gd name="connsiteX57" fmla="*/ 105241 w 626058"/>
                    <a:gd name="connsiteY57" fmla="*/ 92664 h 402484"/>
                    <a:gd name="connsiteX58" fmla="*/ 117049 w 626058"/>
                    <a:gd name="connsiteY58" fmla="*/ 99338 h 402484"/>
                    <a:gd name="connsiteX59" fmla="*/ 149263 w 626058"/>
                    <a:gd name="connsiteY59" fmla="*/ 122953 h 402484"/>
                    <a:gd name="connsiteX60" fmla="*/ 161199 w 626058"/>
                    <a:gd name="connsiteY60" fmla="*/ 129755 h 402484"/>
                    <a:gd name="connsiteX61" fmla="*/ 178141 w 626058"/>
                    <a:gd name="connsiteY61" fmla="*/ 128087 h 402484"/>
                    <a:gd name="connsiteX62" fmla="*/ 195082 w 626058"/>
                    <a:gd name="connsiteY62" fmla="*/ 126290 h 402484"/>
                    <a:gd name="connsiteX63" fmla="*/ 207018 w 626058"/>
                    <a:gd name="connsiteY63" fmla="*/ 124621 h 402484"/>
                    <a:gd name="connsiteX64" fmla="*/ 217157 w 626058"/>
                    <a:gd name="connsiteY64" fmla="*/ 124621 h 402484"/>
                    <a:gd name="connsiteX65" fmla="*/ 227296 w 626058"/>
                    <a:gd name="connsiteY65" fmla="*/ 122953 h 402484"/>
                    <a:gd name="connsiteX66" fmla="*/ 234098 w 626058"/>
                    <a:gd name="connsiteY66" fmla="*/ 111146 h 402484"/>
                    <a:gd name="connsiteX67" fmla="*/ 237563 w 626058"/>
                    <a:gd name="connsiteY67" fmla="*/ 109477 h 402484"/>
                    <a:gd name="connsiteX68" fmla="*/ 249371 w 626058"/>
                    <a:gd name="connsiteY68" fmla="*/ 90996 h 402484"/>
                    <a:gd name="connsiteX69" fmla="*/ 273115 w 626058"/>
                    <a:gd name="connsiteY69" fmla="*/ 82525 h 402484"/>
                    <a:gd name="connsiteX70" fmla="*/ 300323 w 626058"/>
                    <a:gd name="connsiteY70" fmla="*/ 72514 h 402484"/>
                    <a:gd name="connsiteX71" fmla="*/ 325735 w 626058"/>
                    <a:gd name="connsiteY71" fmla="*/ 55573 h 402484"/>
                    <a:gd name="connsiteX72" fmla="*/ 356281 w 626058"/>
                    <a:gd name="connsiteY72" fmla="*/ 62375 h 402484"/>
                    <a:gd name="connsiteX73" fmla="*/ 376688 w 626058"/>
                    <a:gd name="connsiteY73" fmla="*/ 48899 h 402484"/>
                    <a:gd name="connsiteX74" fmla="*/ 393629 w 626058"/>
                    <a:gd name="connsiteY74" fmla="*/ 42097 h 402484"/>
                    <a:gd name="connsiteX75" fmla="*/ 400431 w 626058"/>
                    <a:gd name="connsiteY75" fmla="*/ 21947 h 402484"/>
                    <a:gd name="connsiteX76" fmla="*/ 427511 w 626058"/>
                    <a:gd name="connsiteY76" fmla="*/ 5134 h 402484"/>
                    <a:gd name="connsiteX77" fmla="*/ 456389 w 626058"/>
                    <a:gd name="connsiteY77" fmla="*/ 5134 h 402484"/>
                    <a:gd name="connsiteX78" fmla="*/ 475127 w 626058"/>
                    <a:gd name="connsiteY78" fmla="*/ 0 h 402484"/>
                    <a:gd name="connsiteX79" fmla="*/ 502207 w 626058"/>
                    <a:gd name="connsiteY79" fmla="*/ 3465 h 402484"/>
                    <a:gd name="connsiteX80" fmla="*/ 532753 w 626058"/>
                    <a:gd name="connsiteY80" fmla="*/ 20278 h 402484"/>
                    <a:gd name="connsiteX81" fmla="*/ 553160 w 626058"/>
                    <a:gd name="connsiteY81" fmla="*/ 13476 h 40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626058" h="402484">
                      <a:moveTo>
                        <a:pt x="553160" y="13476"/>
                      </a:moveTo>
                      <a:lnTo>
                        <a:pt x="578571" y="21947"/>
                      </a:lnTo>
                      <a:lnTo>
                        <a:pt x="600646" y="37091"/>
                      </a:lnTo>
                      <a:lnTo>
                        <a:pt x="615919" y="48899"/>
                      </a:lnTo>
                      <a:lnTo>
                        <a:pt x="626059" y="65712"/>
                      </a:lnTo>
                      <a:lnTo>
                        <a:pt x="620925" y="79188"/>
                      </a:lnTo>
                      <a:lnTo>
                        <a:pt x="609117" y="92664"/>
                      </a:lnTo>
                      <a:lnTo>
                        <a:pt x="595513" y="92664"/>
                      </a:lnTo>
                      <a:lnTo>
                        <a:pt x="573438" y="106140"/>
                      </a:lnTo>
                      <a:lnTo>
                        <a:pt x="558165" y="126290"/>
                      </a:lnTo>
                      <a:lnTo>
                        <a:pt x="558165" y="138097"/>
                      </a:lnTo>
                      <a:lnTo>
                        <a:pt x="548026" y="156707"/>
                      </a:lnTo>
                      <a:lnTo>
                        <a:pt x="546357" y="176857"/>
                      </a:lnTo>
                      <a:lnTo>
                        <a:pt x="527619" y="202141"/>
                      </a:lnTo>
                      <a:lnTo>
                        <a:pt x="522614" y="225756"/>
                      </a:lnTo>
                      <a:lnTo>
                        <a:pt x="510678" y="252708"/>
                      </a:lnTo>
                      <a:lnTo>
                        <a:pt x="498870" y="271190"/>
                      </a:lnTo>
                      <a:lnTo>
                        <a:pt x="488603" y="304815"/>
                      </a:lnTo>
                      <a:lnTo>
                        <a:pt x="461523" y="318291"/>
                      </a:lnTo>
                      <a:lnTo>
                        <a:pt x="425843" y="331768"/>
                      </a:lnTo>
                      <a:lnTo>
                        <a:pt x="410570" y="338570"/>
                      </a:lnTo>
                      <a:lnTo>
                        <a:pt x="400431" y="341906"/>
                      </a:lnTo>
                      <a:lnTo>
                        <a:pt x="391961" y="330099"/>
                      </a:lnTo>
                      <a:lnTo>
                        <a:pt x="369885" y="338570"/>
                      </a:lnTo>
                      <a:lnTo>
                        <a:pt x="349479" y="340238"/>
                      </a:lnTo>
                      <a:lnTo>
                        <a:pt x="322398" y="360388"/>
                      </a:lnTo>
                      <a:lnTo>
                        <a:pt x="296858" y="362056"/>
                      </a:lnTo>
                      <a:lnTo>
                        <a:pt x="285051" y="373864"/>
                      </a:lnTo>
                      <a:lnTo>
                        <a:pt x="261307" y="377201"/>
                      </a:lnTo>
                      <a:lnTo>
                        <a:pt x="239232" y="390677"/>
                      </a:lnTo>
                      <a:lnTo>
                        <a:pt x="215488" y="399148"/>
                      </a:lnTo>
                      <a:lnTo>
                        <a:pt x="184943" y="402485"/>
                      </a:lnTo>
                      <a:lnTo>
                        <a:pt x="157734" y="385672"/>
                      </a:lnTo>
                      <a:lnTo>
                        <a:pt x="137456" y="380666"/>
                      </a:lnTo>
                      <a:lnTo>
                        <a:pt x="117049" y="355383"/>
                      </a:lnTo>
                      <a:lnTo>
                        <a:pt x="91637" y="343575"/>
                      </a:lnTo>
                      <a:lnTo>
                        <a:pt x="72899" y="316623"/>
                      </a:lnTo>
                      <a:lnTo>
                        <a:pt x="50952" y="308281"/>
                      </a:lnTo>
                      <a:lnTo>
                        <a:pt x="35679" y="286334"/>
                      </a:lnTo>
                      <a:lnTo>
                        <a:pt x="30546" y="272858"/>
                      </a:lnTo>
                      <a:lnTo>
                        <a:pt x="25412" y="262719"/>
                      </a:lnTo>
                      <a:lnTo>
                        <a:pt x="11808" y="256045"/>
                      </a:lnTo>
                      <a:lnTo>
                        <a:pt x="0" y="256045"/>
                      </a:lnTo>
                      <a:lnTo>
                        <a:pt x="3337" y="249243"/>
                      </a:lnTo>
                      <a:lnTo>
                        <a:pt x="16941" y="237435"/>
                      </a:lnTo>
                      <a:lnTo>
                        <a:pt x="37348" y="232430"/>
                      </a:lnTo>
                      <a:lnTo>
                        <a:pt x="33883" y="212280"/>
                      </a:lnTo>
                      <a:lnTo>
                        <a:pt x="33883" y="197135"/>
                      </a:lnTo>
                      <a:lnTo>
                        <a:pt x="37348" y="188665"/>
                      </a:lnTo>
                      <a:lnTo>
                        <a:pt x="47487" y="165049"/>
                      </a:lnTo>
                      <a:lnTo>
                        <a:pt x="37348" y="149905"/>
                      </a:lnTo>
                      <a:lnTo>
                        <a:pt x="44150" y="136429"/>
                      </a:lnTo>
                      <a:lnTo>
                        <a:pt x="61091" y="136429"/>
                      </a:lnTo>
                      <a:lnTo>
                        <a:pt x="88172" y="136429"/>
                      </a:lnTo>
                      <a:lnTo>
                        <a:pt x="94974" y="121284"/>
                      </a:lnTo>
                      <a:lnTo>
                        <a:pt x="93306" y="101135"/>
                      </a:lnTo>
                      <a:lnTo>
                        <a:pt x="94974" y="87658"/>
                      </a:lnTo>
                      <a:lnTo>
                        <a:pt x="105241" y="92664"/>
                      </a:lnTo>
                      <a:lnTo>
                        <a:pt x="117049" y="99338"/>
                      </a:lnTo>
                      <a:lnTo>
                        <a:pt x="149263" y="122953"/>
                      </a:lnTo>
                      <a:lnTo>
                        <a:pt x="161199" y="129755"/>
                      </a:lnTo>
                      <a:lnTo>
                        <a:pt x="178141" y="128087"/>
                      </a:lnTo>
                      <a:lnTo>
                        <a:pt x="195082" y="126290"/>
                      </a:lnTo>
                      <a:lnTo>
                        <a:pt x="207018" y="124621"/>
                      </a:lnTo>
                      <a:lnTo>
                        <a:pt x="217157" y="124621"/>
                      </a:lnTo>
                      <a:lnTo>
                        <a:pt x="227296" y="122953"/>
                      </a:lnTo>
                      <a:lnTo>
                        <a:pt x="234098" y="111146"/>
                      </a:lnTo>
                      <a:lnTo>
                        <a:pt x="237563" y="109477"/>
                      </a:lnTo>
                      <a:lnTo>
                        <a:pt x="249371" y="90996"/>
                      </a:lnTo>
                      <a:lnTo>
                        <a:pt x="273115" y="82525"/>
                      </a:lnTo>
                      <a:lnTo>
                        <a:pt x="300323" y="72514"/>
                      </a:lnTo>
                      <a:lnTo>
                        <a:pt x="325735" y="55573"/>
                      </a:lnTo>
                      <a:lnTo>
                        <a:pt x="356281" y="62375"/>
                      </a:lnTo>
                      <a:lnTo>
                        <a:pt x="376688" y="48899"/>
                      </a:lnTo>
                      <a:lnTo>
                        <a:pt x="393629" y="42097"/>
                      </a:lnTo>
                      <a:lnTo>
                        <a:pt x="400431" y="21947"/>
                      </a:lnTo>
                      <a:lnTo>
                        <a:pt x="427511" y="5134"/>
                      </a:lnTo>
                      <a:lnTo>
                        <a:pt x="456389" y="5134"/>
                      </a:lnTo>
                      <a:lnTo>
                        <a:pt x="475127" y="0"/>
                      </a:lnTo>
                      <a:lnTo>
                        <a:pt x="502207" y="3465"/>
                      </a:lnTo>
                      <a:lnTo>
                        <a:pt x="532753" y="20278"/>
                      </a:lnTo>
                      <a:lnTo>
                        <a:pt x="553160" y="1347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3" name="Freeform: Shape 92">
                  <a:extLst>
                    <a:ext uri="{FF2B5EF4-FFF2-40B4-BE49-F238E27FC236}">
                      <a16:creationId xmlns:a16="http://schemas.microsoft.com/office/drawing/2014/main" id="{C5F1A273-C3E8-904E-F984-6992D42ADDE4}"/>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203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203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203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203"/>
                      </a:lnTo>
                      <a:lnTo>
                        <a:pt x="427768" y="648005"/>
                      </a:lnTo>
                      <a:lnTo>
                        <a:pt x="419297" y="658273"/>
                      </a:lnTo>
                      <a:lnTo>
                        <a:pt x="407361" y="651471"/>
                      </a:lnTo>
                      <a:lnTo>
                        <a:pt x="404025" y="639535"/>
                      </a:lnTo>
                      <a:lnTo>
                        <a:pt x="390420" y="641203"/>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203"/>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0F1F65EB-28FD-4974-36DE-13B15B479AD0}"/>
                    </a:ext>
                  </a:extLst>
                </p:cNvPr>
                <p:cNvSpPr/>
                <p:nvPr/>
              </p:nvSpPr>
              <p:spPr>
                <a:xfrm>
                  <a:off x="6747156" y="3470975"/>
                  <a:ext cx="782637" cy="700626"/>
                </a:xfrm>
                <a:custGeom>
                  <a:avLst/>
                  <a:gdLst>
                    <a:gd name="connsiteX0" fmla="*/ 746958 w 782637"/>
                    <a:gd name="connsiteY0" fmla="*/ 485138 h 700626"/>
                    <a:gd name="connsiteX1" fmla="*/ 746958 w 782637"/>
                    <a:gd name="connsiteY1" fmla="*/ 486934 h 700626"/>
                    <a:gd name="connsiteX2" fmla="*/ 741824 w 782637"/>
                    <a:gd name="connsiteY2" fmla="*/ 488603 h 700626"/>
                    <a:gd name="connsiteX3" fmla="*/ 730017 w 782637"/>
                    <a:gd name="connsiteY3" fmla="*/ 491940 h 700626"/>
                    <a:gd name="connsiteX4" fmla="*/ 716412 w 782637"/>
                    <a:gd name="connsiteY4" fmla="*/ 491940 h 700626"/>
                    <a:gd name="connsiteX5" fmla="*/ 707942 w 782637"/>
                    <a:gd name="connsiteY5" fmla="*/ 500411 h 700626"/>
                    <a:gd name="connsiteX6" fmla="*/ 696006 w 782637"/>
                    <a:gd name="connsiteY6" fmla="*/ 503876 h 700626"/>
                    <a:gd name="connsiteX7" fmla="*/ 684070 w 782637"/>
                    <a:gd name="connsiteY7" fmla="*/ 512347 h 700626"/>
                    <a:gd name="connsiteX8" fmla="*/ 679064 w 782637"/>
                    <a:gd name="connsiteY8" fmla="*/ 524154 h 700626"/>
                    <a:gd name="connsiteX9" fmla="*/ 672262 w 782637"/>
                    <a:gd name="connsiteY9" fmla="*/ 534422 h 700626"/>
                    <a:gd name="connsiteX10" fmla="*/ 665460 w 782637"/>
                    <a:gd name="connsiteY10" fmla="*/ 546229 h 700626"/>
                    <a:gd name="connsiteX11" fmla="*/ 661995 w 782637"/>
                    <a:gd name="connsiteY11" fmla="*/ 556496 h 700626"/>
                    <a:gd name="connsiteX12" fmla="*/ 665460 w 782637"/>
                    <a:gd name="connsiteY12" fmla="*/ 569973 h 700626"/>
                    <a:gd name="connsiteX13" fmla="*/ 665460 w 782637"/>
                    <a:gd name="connsiteY13" fmla="*/ 583577 h 700626"/>
                    <a:gd name="connsiteX14" fmla="*/ 667129 w 782637"/>
                    <a:gd name="connsiteY14" fmla="*/ 595513 h 700626"/>
                    <a:gd name="connsiteX15" fmla="*/ 673931 w 782637"/>
                    <a:gd name="connsiteY15" fmla="*/ 607321 h 700626"/>
                    <a:gd name="connsiteX16" fmla="*/ 670594 w 782637"/>
                    <a:gd name="connsiteY16" fmla="*/ 619256 h 700626"/>
                    <a:gd name="connsiteX17" fmla="*/ 658658 w 782637"/>
                    <a:gd name="connsiteY17" fmla="*/ 624262 h 700626"/>
                    <a:gd name="connsiteX18" fmla="*/ 648519 w 782637"/>
                    <a:gd name="connsiteY18" fmla="*/ 617460 h 700626"/>
                    <a:gd name="connsiteX19" fmla="*/ 636583 w 782637"/>
                    <a:gd name="connsiteY19" fmla="*/ 614123 h 700626"/>
                    <a:gd name="connsiteX20" fmla="*/ 622978 w 782637"/>
                    <a:gd name="connsiteY20" fmla="*/ 615791 h 700626"/>
                    <a:gd name="connsiteX21" fmla="*/ 599235 w 782637"/>
                    <a:gd name="connsiteY21" fmla="*/ 627727 h 700626"/>
                    <a:gd name="connsiteX22" fmla="*/ 587299 w 782637"/>
                    <a:gd name="connsiteY22" fmla="*/ 629396 h 700626"/>
                    <a:gd name="connsiteX23" fmla="*/ 577160 w 782637"/>
                    <a:gd name="connsiteY23" fmla="*/ 637866 h 700626"/>
                    <a:gd name="connsiteX24" fmla="*/ 567021 w 782637"/>
                    <a:gd name="connsiteY24" fmla="*/ 632732 h 700626"/>
                    <a:gd name="connsiteX25" fmla="*/ 558550 w 782637"/>
                    <a:gd name="connsiteY25" fmla="*/ 620925 h 700626"/>
                    <a:gd name="connsiteX26" fmla="*/ 548283 w 782637"/>
                    <a:gd name="connsiteY26" fmla="*/ 615791 h 700626"/>
                    <a:gd name="connsiteX27" fmla="*/ 536475 w 782637"/>
                    <a:gd name="connsiteY27" fmla="*/ 610786 h 700626"/>
                    <a:gd name="connsiteX28" fmla="*/ 521202 w 782637"/>
                    <a:gd name="connsiteY28" fmla="*/ 632732 h 700626"/>
                    <a:gd name="connsiteX29" fmla="*/ 516068 w 782637"/>
                    <a:gd name="connsiteY29" fmla="*/ 643000 h 700626"/>
                    <a:gd name="connsiteX30" fmla="*/ 502464 w 782637"/>
                    <a:gd name="connsiteY30" fmla="*/ 639535 h 700626"/>
                    <a:gd name="connsiteX31" fmla="*/ 493993 w 782637"/>
                    <a:gd name="connsiteY31" fmla="*/ 629396 h 700626"/>
                    <a:gd name="connsiteX32" fmla="*/ 482057 w 782637"/>
                    <a:gd name="connsiteY32" fmla="*/ 634529 h 700626"/>
                    <a:gd name="connsiteX33" fmla="*/ 470250 w 782637"/>
                    <a:gd name="connsiteY33" fmla="*/ 634529 h 700626"/>
                    <a:gd name="connsiteX34" fmla="*/ 458314 w 782637"/>
                    <a:gd name="connsiteY34" fmla="*/ 627727 h 700626"/>
                    <a:gd name="connsiteX35" fmla="*/ 451512 w 782637"/>
                    <a:gd name="connsiteY35" fmla="*/ 639535 h 700626"/>
                    <a:gd name="connsiteX36" fmla="*/ 437907 w 782637"/>
                    <a:gd name="connsiteY36" fmla="*/ 641331 h 700626"/>
                    <a:gd name="connsiteX37" fmla="*/ 427768 w 782637"/>
                    <a:gd name="connsiteY37" fmla="*/ 648005 h 700626"/>
                    <a:gd name="connsiteX38" fmla="*/ 419297 w 782637"/>
                    <a:gd name="connsiteY38" fmla="*/ 658273 h 700626"/>
                    <a:gd name="connsiteX39" fmla="*/ 407361 w 782637"/>
                    <a:gd name="connsiteY39" fmla="*/ 651471 h 700626"/>
                    <a:gd name="connsiteX40" fmla="*/ 404025 w 782637"/>
                    <a:gd name="connsiteY40" fmla="*/ 639535 h 700626"/>
                    <a:gd name="connsiteX41" fmla="*/ 390420 w 782637"/>
                    <a:gd name="connsiteY41" fmla="*/ 641331 h 700626"/>
                    <a:gd name="connsiteX42" fmla="*/ 378484 w 782637"/>
                    <a:gd name="connsiteY42" fmla="*/ 646337 h 700626"/>
                    <a:gd name="connsiteX43" fmla="*/ 366677 w 782637"/>
                    <a:gd name="connsiteY43" fmla="*/ 639535 h 700626"/>
                    <a:gd name="connsiteX44" fmla="*/ 361543 w 782637"/>
                    <a:gd name="connsiteY44" fmla="*/ 627727 h 700626"/>
                    <a:gd name="connsiteX45" fmla="*/ 349735 w 782637"/>
                    <a:gd name="connsiteY45" fmla="*/ 622593 h 700626"/>
                    <a:gd name="connsiteX46" fmla="*/ 337800 w 782637"/>
                    <a:gd name="connsiteY46" fmla="*/ 622593 h 700626"/>
                    <a:gd name="connsiteX47" fmla="*/ 325863 w 782637"/>
                    <a:gd name="connsiteY47" fmla="*/ 617460 h 700626"/>
                    <a:gd name="connsiteX48" fmla="*/ 314056 w 782637"/>
                    <a:gd name="connsiteY48" fmla="*/ 622593 h 700626"/>
                    <a:gd name="connsiteX49" fmla="*/ 300452 w 782637"/>
                    <a:gd name="connsiteY49" fmla="*/ 622593 h 700626"/>
                    <a:gd name="connsiteX50" fmla="*/ 288516 w 782637"/>
                    <a:gd name="connsiteY50" fmla="*/ 620925 h 700626"/>
                    <a:gd name="connsiteX51" fmla="*/ 275040 w 782637"/>
                    <a:gd name="connsiteY51" fmla="*/ 620925 h 700626"/>
                    <a:gd name="connsiteX52" fmla="*/ 264772 w 782637"/>
                    <a:gd name="connsiteY52" fmla="*/ 614123 h 700626"/>
                    <a:gd name="connsiteX53" fmla="*/ 251168 w 782637"/>
                    <a:gd name="connsiteY53" fmla="*/ 610786 h 700626"/>
                    <a:gd name="connsiteX54" fmla="*/ 239360 w 782637"/>
                    <a:gd name="connsiteY54" fmla="*/ 615791 h 700626"/>
                    <a:gd name="connsiteX55" fmla="*/ 225756 w 782637"/>
                    <a:gd name="connsiteY55" fmla="*/ 615791 h 700626"/>
                    <a:gd name="connsiteX56" fmla="*/ 212151 w 782637"/>
                    <a:gd name="connsiteY56" fmla="*/ 619256 h 700626"/>
                    <a:gd name="connsiteX57" fmla="*/ 200344 w 782637"/>
                    <a:gd name="connsiteY57" fmla="*/ 615791 h 700626"/>
                    <a:gd name="connsiteX58" fmla="*/ 188408 w 782637"/>
                    <a:gd name="connsiteY58" fmla="*/ 619256 h 700626"/>
                    <a:gd name="connsiteX59" fmla="*/ 176472 w 782637"/>
                    <a:gd name="connsiteY59" fmla="*/ 624262 h 700626"/>
                    <a:gd name="connsiteX60" fmla="*/ 164664 w 782637"/>
                    <a:gd name="connsiteY60" fmla="*/ 624262 h 700626"/>
                    <a:gd name="connsiteX61" fmla="*/ 152728 w 782637"/>
                    <a:gd name="connsiteY61" fmla="*/ 631064 h 700626"/>
                    <a:gd name="connsiteX62" fmla="*/ 140921 w 782637"/>
                    <a:gd name="connsiteY62" fmla="*/ 634529 h 700626"/>
                    <a:gd name="connsiteX63" fmla="*/ 128985 w 782637"/>
                    <a:gd name="connsiteY63" fmla="*/ 641331 h 700626"/>
                    <a:gd name="connsiteX64" fmla="*/ 127316 w 782637"/>
                    <a:gd name="connsiteY64" fmla="*/ 653139 h 700626"/>
                    <a:gd name="connsiteX65" fmla="*/ 118846 w 782637"/>
                    <a:gd name="connsiteY65" fmla="*/ 663278 h 700626"/>
                    <a:gd name="connsiteX66" fmla="*/ 106910 w 782637"/>
                    <a:gd name="connsiteY66" fmla="*/ 670080 h 700626"/>
                    <a:gd name="connsiteX67" fmla="*/ 96771 w 782637"/>
                    <a:gd name="connsiteY67" fmla="*/ 676883 h 700626"/>
                    <a:gd name="connsiteX68" fmla="*/ 83167 w 782637"/>
                    <a:gd name="connsiteY68" fmla="*/ 676883 h 700626"/>
                    <a:gd name="connsiteX69" fmla="*/ 71230 w 782637"/>
                    <a:gd name="connsiteY69" fmla="*/ 680348 h 700626"/>
                    <a:gd name="connsiteX70" fmla="*/ 52621 w 782637"/>
                    <a:gd name="connsiteY70" fmla="*/ 698958 h 700626"/>
                    <a:gd name="connsiteX71" fmla="*/ 52621 w 782637"/>
                    <a:gd name="connsiteY71" fmla="*/ 700626 h 700626"/>
                    <a:gd name="connsiteX72" fmla="*/ 50952 w 782637"/>
                    <a:gd name="connsiteY72" fmla="*/ 693824 h 700626"/>
                    <a:gd name="connsiteX73" fmla="*/ 39016 w 782637"/>
                    <a:gd name="connsiteY73" fmla="*/ 675214 h 700626"/>
                    <a:gd name="connsiteX74" fmla="*/ 37348 w 782637"/>
                    <a:gd name="connsiteY74" fmla="*/ 654807 h 700626"/>
                    <a:gd name="connsiteX75" fmla="*/ 37348 w 782637"/>
                    <a:gd name="connsiteY75" fmla="*/ 631064 h 700626"/>
                    <a:gd name="connsiteX76" fmla="*/ 37348 w 782637"/>
                    <a:gd name="connsiteY76" fmla="*/ 610786 h 700626"/>
                    <a:gd name="connsiteX77" fmla="*/ 11807 w 782637"/>
                    <a:gd name="connsiteY77" fmla="*/ 592048 h 700626"/>
                    <a:gd name="connsiteX78" fmla="*/ 0 w 782637"/>
                    <a:gd name="connsiteY78" fmla="*/ 576775 h 700626"/>
                    <a:gd name="connsiteX79" fmla="*/ 13604 w 782637"/>
                    <a:gd name="connsiteY79" fmla="*/ 554700 h 700626"/>
                    <a:gd name="connsiteX80" fmla="*/ 35679 w 782637"/>
                    <a:gd name="connsiteY80" fmla="*/ 539427 h 700626"/>
                    <a:gd name="connsiteX81" fmla="*/ 50952 w 782637"/>
                    <a:gd name="connsiteY81" fmla="*/ 512347 h 700626"/>
                    <a:gd name="connsiteX82" fmla="*/ 49155 w 782637"/>
                    <a:gd name="connsiteY82" fmla="*/ 485138 h 700626"/>
                    <a:gd name="connsiteX83" fmla="*/ 44150 w 782637"/>
                    <a:gd name="connsiteY83" fmla="*/ 461394 h 700626"/>
                    <a:gd name="connsiteX84" fmla="*/ 18610 w 782637"/>
                    <a:gd name="connsiteY84" fmla="*/ 398634 h 700626"/>
                    <a:gd name="connsiteX85" fmla="*/ 6802 w 782637"/>
                    <a:gd name="connsiteY85" fmla="*/ 364752 h 700626"/>
                    <a:gd name="connsiteX86" fmla="*/ 13604 w 782637"/>
                    <a:gd name="connsiteY86" fmla="*/ 364752 h 700626"/>
                    <a:gd name="connsiteX87" fmla="*/ 25412 w 782637"/>
                    <a:gd name="connsiteY87" fmla="*/ 364752 h 700626"/>
                    <a:gd name="connsiteX88" fmla="*/ 37348 w 782637"/>
                    <a:gd name="connsiteY88" fmla="*/ 366420 h 700626"/>
                    <a:gd name="connsiteX89" fmla="*/ 49155 w 782637"/>
                    <a:gd name="connsiteY89" fmla="*/ 363083 h 700626"/>
                    <a:gd name="connsiteX90" fmla="*/ 59423 w 782637"/>
                    <a:gd name="connsiteY90" fmla="*/ 357950 h 700626"/>
                    <a:gd name="connsiteX91" fmla="*/ 83167 w 782637"/>
                    <a:gd name="connsiteY91" fmla="*/ 359618 h 700626"/>
                    <a:gd name="connsiteX92" fmla="*/ 93305 w 782637"/>
                    <a:gd name="connsiteY92" fmla="*/ 352816 h 700626"/>
                    <a:gd name="connsiteX93" fmla="*/ 100108 w 782637"/>
                    <a:gd name="connsiteY93" fmla="*/ 344345 h 700626"/>
                    <a:gd name="connsiteX94" fmla="*/ 112044 w 782637"/>
                    <a:gd name="connsiteY94" fmla="*/ 347810 h 700626"/>
                    <a:gd name="connsiteX95" fmla="*/ 123851 w 782637"/>
                    <a:gd name="connsiteY95" fmla="*/ 344345 h 700626"/>
                    <a:gd name="connsiteX96" fmla="*/ 117049 w 782637"/>
                    <a:gd name="connsiteY96" fmla="*/ 325735 h 700626"/>
                    <a:gd name="connsiteX97" fmla="*/ 117049 w 782637"/>
                    <a:gd name="connsiteY97" fmla="*/ 324067 h 700626"/>
                    <a:gd name="connsiteX98" fmla="*/ 125648 w 782637"/>
                    <a:gd name="connsiteY98" fmla="*/ 317265 h 700626"/>
                    <a:gd name="connsiteX99" fmla="*/ 137456 w 782637"/>
                    <a:gd name="connsiteY99" fmla="*/ 315596 h 700626"/>
                    <a:gd name="connsiteX100" fmla="*/ 144258 w 782637"/>
                    <a:gd name="connsiteY100" fmla="*/ 307126 h 700626"/>
                    <a:gd name="connsiteX101" fmla="*/ 154397 w 782637"/>
                    <a:gd name="connsiteY101" fmla="*/ 298527 h 700626"/>
                    <a:gd name="connsiteX102" fmla="*/ 166333 w 782637"/>
                    <a:gd name="connsiteY102" fmla="*/ 300323 h 700626"/>
                    <a:gd name="connsiteX103" fmla="*/ 174803 w 782637"/>
                    <a:gd name="connsiteY103" fmla="*/ 308794 h 700626"/>
                    <a:gd name="connsiteX104" fmla="*/ 185071 w 782637"/>
                    <a:gd name="connsiteY104" fmla="*/ 313799 h 700626"/>
                    <a:gd name="connsiteX105" fmla="*/ 196879 w 782637"/>
                    <a:gd name="connsiteY105" fmla="*/ 307126 h 700626"/>
                    <a:gd name="connsiteX106" fmla="*/ 191745 w 782637"/>
                    <a:gd name="connsiteY106" fmla="*/ 295190 h 700626"/>
                    <a:gd name="connsiteX107" fmla="*/ 183274 w 782637"/>
                    <a:gd name="connsiteY107" fmla="*/ 288387 h 700626"/>
                    <a:gd name="connsiteX108" fmla="*/ 176472 w 782637"/>
                    <a:gd name="connsiteY108" fmla="*/ 278248 h 700626"/>
                    <a:gd name="connsiteX109" fmla="*/ 178269 w 782637"/>
                    <a:gd name="connsiteY109" fmla="*/ 266312 h 700626"/>
                    <a:gd name="connsiteX110" fmla="*/ 181606 w 782637"/>
                    <a:gd name="connsiteY110" fmla="*/ 254505 h 700626"/>
                    <a:gd name="connsiteX111" fmla="*/ 186739 w 782637"/>
                    <a:gd name="connsiteY111" fmla="*/ 244366 h 700626"/>
                    <a:gd name="connsiteX112" fmla="*/ 185071 w 782637"/>
                    <a:gd name="connsiteY112" fmla="*/ 230761 h 700626"/>
                    <a:gd name="connsiteX113" fmla="*/ 186739 w 782637"/>
                    <a:gd name="connsiteY113" fmla="*/ 218825 h 700626"/>
                    <a:gd name="connsiteX114" fmla="*/ 183274 w 782637"/>
                    <a:gd name="connsiteY114" fmla="*/ 208686 h 700626"/>
                    <a:gd name="connsiteX115" fmla="*/ 185071 w 782637"/>
                    <a:gd name="connsiteY115" fmla="*/ 196750 h 700626"/>
                    <a:gd name="connsiteX116" fmla="*/ 193542 w 782637"/>
                    <a:gd name="connsiteY116" fmla="*/ 188280 h 700626"/>
                    <a:gd name="connsiteX117" fmla="*/ 205349 w 782637"/>
                    <a:gd name="connsiteY117" fmla="*/ 184943 h 700626"/>
                    <a:gd name="connsiteX118" fmla="*/ 212151 w 782637"/>
                    <a:gd name="connsiteY118" fmla="*/ 174804 h 700626"/>
                    <a:gd name="connsiteX119" fmla="*/ 222419 w 782637"/>
                    <a:gd name="connsiteY119" fmla="*/ 168002 h 700626"/>
                    <a:gd name="connsiteX120" fmla="*/ 232558 w 782637"/>
                    <a:gd name="connsiteY120" fmla="*/ 166205 h 700626"/>
                    <a:gd name="connsiteX121" fmla="*/ 239360 w 782637"/>
                    <a:gd name="connsiteY121" fmla="*/ 164536 h 700626"/>
                    <a:gd name="connsiteX122" fmla="*/ 247831 w 782637"/>
                    <a:gd name="connsiteY122" fmla="*/ 135787 h 700626"/>
                    <a:gd name="connsiteX123" fmla="*/ 237692 w 782637"/>
                    <a:gd name="connsiteY123" fmla="*/ 132322 h 700626"/>
                    <a:gd name="connsiteX124" fmla="*/ 224087 w 782637"/>
                    <a:gd name="connsiteY124" fmla="*/ 135787 h 700626"/>
                    <a:gd name="connsiteX125" fmla="*/ 222419 w 782637"/>
                    <a:gd name="connsiteY125" fmla="*/ 123851 h 700626"/>
                    <a:gd name="connsiteX126" fmla="*/ 222419 w 782637"/>
                    <a:gd name="connsiteY126" fmla="*/ 112044 h 700626"/>
                    <a:gd name="connsiteX127" fmla="*/ 230889 w 782637"/>
                    <a:gd name="connsiteY127" fmla="*/ 105242 h 700626"/>
                    <a:gd name="connsiteX128" fmla="*/ 237692 w 782637"/>
                    <a:gd name="connsiteY128" fmla="*/ 94974 h 700626"/>
                    <a:gd name="connsiteX129" fmla="*/ 235895 w 782637"/>
                    <a:gd name="connsiteY129" fmla="*/ 93306 h 700626"/>
                    <a:gd name="connsiteX130" fmla="*/ 235895 w 782637"/>
                    <a:gd name="connsiteY130" fmla="*/ 89969 h 700626"/>
                    <a:gd name="connsiteX131" fmla="*/ 242697 w 782637"/>
                    <a:gd name="connsiteY131" fmla="*/ 91637 h 700626"/>
                    <a:gd name="connsiteX132" fmla="*/ 251168 w 782637"/>
                    <a:gd name="connsiteY132" fmla="*/ 83167 h 700626"/>
                    <a:gd name="connsiteX133" fmla="*/ 251168 w 782637"/>
                    <a:gd name="connsiteY133" fmla="*/ 71231 h 700626"/>
                    <a:gd name="connsiteX134" fmla="*/ 259767 w 782637"/>
                    <a:gd name="connsiteY134" fmla="*/ 62760 h 700626"/>
                    <a:gd name="connsiteX135" fmla="*/ 271574 w 782637"/>
                    <a:gd name="connsiteY135" fmla="*/ 64428 h 700626"/>
                    <a:gd name="connsiteX136" fmla="*/ 283510 w 782637"/>
                    <a:gd name="connsiteY136" fmla="*/ 67894 h 700626"/>
                    <a:gd name="connsiteX137" fmla="*/ 295318 w 782637"/>
                    <a:gd name="connsiteY137" fmla="*/ 64428 h 700626"/>
                    <a:gd name="connsiteX138" fmla="*/ 300452 w 782637"/>
                    <a:gd name="connsiteY138" fmla="*/ 52621 h 700626"/>
                    <a:gd name="connsiteX139" fmla="*/ 303788 w 782637"/>
                    <a:gd name="connsiteY139" fmla="*/ 44150 h 700626"/>
                    <a:gd name="connsiteX140" fmla="*/ 307254 w 782637"/>
                    <a:gd name="connsiteY140" fmla="*/ 30546 h 700626"/>
                    <a:gd name="connsiteX141" fmla="*/ 312388 w 782637"/>
                    <a:gd name="connsiteY141" fmla="*/ 22075 h 700626"/>
                    <a:gd name="connsiteX142" fmla="*/ 319190 w 782637"/>
                    <a:gd name="connsiteY142" fmla="*/ 11936 h 700626"/>
                    <a:gd name="connsiteX143" fmla="*/ 327660 w 782637"/>
                    <a:gd name="connsiteY143" fmla="*/ 3465 h 700626"/>
                    <a:gd name="connsiteX144" fmla="*/ 339468 w 782637"/>
                    <a:gd name="connsiteY144" fmla="*/ 0 h 700626"/>
                    <a:gd name="connsiteX145" fmla="*/ 342933 w 782637"/>
                    <a:gd name="connsiteY145" fmla="*/ 0 h 700626"/>
                    <a:gd name="connsiteX146" fmla="*/ 346270 w 782637"/>
                    <a:gd name="connsiteY146" fmla="*/ 10139 h 700626"/>
                    <a:gd name="connsiteX147" fmla="*/ 370014 w 782637"/>
                    <a:gd name="connsiteY147" fmla="*/ 1669 h 700626"/>
                    <a:gd name="connsiteX148" fmla="*/ 380281 w 782637"/>
                    <a:gd name="connsiteY148" fmla="*/ 5134 h 700626"/>
                    <a:gd name="connsiteX149" fmla="*/ 390420 w 782637"/>
                    <a:gd name="connsiteY149" fmla="*/ 13605 h 700626"/>
                    <a:gd name="connsiteX150" fmla="*/ 422634 w 782637"/>
                    <a:gd name="connsiteY150" fmla="*/ 5134 h 700626"/>
                    <a:gd name="connsiteX151" fmla="*/ 436239 w 782637"/>
                    <a:gd name="connsiteY151" fmla="*/ 11936 h 700626"/>
                    <a:gd name="connsiteX152" fmla="*/ 441372 w 782637"/>
                    <a:gd name="connsiteY152" fmla="*/ 13605 h 700626"/>
                    <a:gd name="connsiteX153" fmla="*/ 446506 w 782637"/>
                    <a:gd name="connsiteY153" fmla="*/ 42482 h 700626"/>
                    <a:gd name="connsiteX154" fmla="*/ 454977 w 782637"/>
                    <a:gd name="connsiteY154" fmla="*/ 37348 h 700626"/>
                    <a:gd name="connsiteX155" fmla="*/ 463447 w 782637"/>
                    <a:gd name="connsiteY155" fmla="*/ 27209 h 700626"/>
                    <a:gd name="connsiteX156" fmla="*/ 473587 w 782637"/>
                    <a:gd name="connsiteY156" fmla="*/ 23744 h 700626"/>
                    <a:gd name="connsiteX157" fmla="*/ 480389 w 782637"/>
                    <a:gd name="connsiteY157" fmla="*/ 15273 h 700626"/>
                    <a:gd name="connsiteX158" fmla="*/ 490528 w 782637"/>
                    <a:gd name="connsiteY158" fmla="*/ 10139 h 700626"/>
                    <a:gd name="connsiteX159" fmla="*/ 502464 w 782637"/>
                    <a:gd name="connsiteY159" fmla="*/ 8471 h 700626"/>
                    <a:gd name="connsiteX160" fmla="*/ 514400 w 782637"/>
                    <a:gd name="connsiteY160" fmla="*/ 6802 h 700626"/>
                    <a:gd name="connsiteX161" fmla="*/ 524539 w 782637"/>
                    <a:gd name="connsiteY161" fmla="*/ 10139 h 700626"/>
                    <a:gd name="connsiteX162" fmla="*/ 551748 w 782637"/>
                    <a:gd name="connsiteY162" fmla="*/ 32214 h 700626"/>
                    <a:gd name="connsiteX163" fmla="*/ 563555 w 782637"/>
                    <a:gd name="connsiteY163" fmla="*/ 32214 h 700626"/>
                    <a:gd name="connsiteX164" fmla="*/ 568689 w 782637"/>
                    <a:gd name="connsiteY164" fmla="*/ 47487 h 700626"/>
                    <a:gd name="connsiteX165" fmla="*/ 568689 w 782637"/>
                    <a:gd name="connsiteY165" fmla="*/ 59423 h 700626"/>
                    <a:gd name="connsiteX166" fmla="*/ 570358 w 782637"/>
                    <a:gd name="connsiteY166" fmla="*/ 71231 h 700626"/>
                    <a:gd name="connsiteX167" fmla="*/ 580625 w 782637"/>
                    <a:gd name="connsiteY167" fmla="*/ 78033 h 700626"/>
                    <a:gd name="connsiteX168" fmla="*/ 585630 w 782637"/>
                    <a:gd name="connsiteY168" fmla="*/ 88172 h 700626"/>
                    <a:gd name="connsiteX169" fmla="*/ 587299 w 782637"/>
                    <a:gd name="connsiteY169" fmla="*/ 112044 h 700626"/>
                    <a:gd name="connsiteX170" fmla="*/ 578828 w 782637"/>
                    <a:gd name="connsiteY170" fmla="*/ 120515 h 700626"/>
                    <a:gd name="connsiteX171" fmla="*/ 578828 w 782637"/>
                    <a:gd name="connsiteY171" fmla="*/ 132322 h 700626"/>
                    <a:gd name="connsiteX172" fmla="*/ 585630 w 782637"/>
                    <a:gd name="connsiteY172" fmla="*/ 142461 h 700626"/>
                    <a:gd name="connsiteX173" fmla="*/ 604368 w 782637"/>
                    <a:gd name="connsiteY173" fmla="*/ 156065 h 700626"/>
                    <a:gd name="connsiteX174" fmla="*/ 611171 w 782637"/>
                    <a:gd name="connsiteY174" fmla="*/ 166205 h 700626"/>
                    <a:gd name="connsiteX175" fmla="*/ 639919 w 782637"/>
                    <a:gd name="connsiteY175" fmla="*/ 203552 h 700626"/>
                    <a:gd name="connsiteX176" fmla="*/ 648519 w 782637"/>
                    <a:gd name="connsiteY176" fmla="*/ 212023 h 700626"/>
                    <a:gd name="connsiteX177" fmla="*/ 660326 w 782637"/>
                    <a:gd name="connsiteY177" fmla="*/ 217157 h 700626"/>
                    <a:gd name="connsiteX178" fmla="*/ 672262 w 782637"/>
                    <a:gd name="connsiteY178" fmla="*/ 218825 h 700626"/>
                    <a:gd name="connsiteX179" fmla="*/ 682401 w 782637"/>
                    <a:gd name="connsiteY179" fmla="*/ 227296 h 700626"/>
                    <a:gd name="connsiteX180" fmla="*/ 685867 w 782637"/>
                    <a:gd name="connsiteY180" fmla="*/ 237564 h 700626"/>
                    <a:gd name="connsiteX181" fmla="*/ 687535 w 782637"/>
                    <a:gd name="connsiteY181" fmla="*/ 249371 h 700626"/>
                    <a:gd name="connsiteX182" fmla="*/ 696006 w 782637"/>
                    <a:gd name="connsiteY182" fmla="*/ 259510 h 700626"/>
                    <a:gd name="connsiteX183" fmla="*/ 718080 w 782637"/>
                    <a:gd name="connsiteY183" fmla="*/ 249371 h 700626"/>
                    <a:gd name="connsiteX184" fmla="*/ 730017 w 782637"/>
                    <a:gd name="connsiteY184" fmla="*/ 246034 h 700626"/>
                    <a:gd name="connsiteX185" fmla="*/ 740156 w 782637"/>
                    <a:gd name="connsiteY185" fmla="*/ 251040 h 700626"/>
                    <a:gd name="connsiteX186" fmla="*/ 752092 w 782637"/>
                    <a:gd name="connsiteY186" fmla="*/ 252836 h 700626"/>
                    <a:gd name="connsiteX187" fmla="*/ 752092 w 782637"/>
                    <a:gd name="connsiteY187" fmla="*/ 264644 h 700626"/>
                    <a:gd name="connsiteX188" fmla="*/ 760562 w 782637"/>
                    <a:gd name="connsiteY188" fmla="*/ 271446 h 700626"/>
                    <a:gd name="connsiteX189" fmla="*/ 772370 w 782637"/>
                    <a:gd name="connsiteY189" fmla="*/ 269778 h 700626"/>
                    <a:gd name="connsiteX190" fmla="*/ 775835 w 782637"/>
                    <a:gd name="connsiteY190" fmla="*/ 269778 h 700626"/>
                    <a:gd name="connsiteX191" fmla="*/ 782638 w 782637"/>
                    <a:gd name="connsiteY191" fmla="*/ 290056 h 700626"/>
                    <a:gd name="connsiteX192" fmla="*/ 774038 w 782637"/>
                    <a:gd name="connsiteY192" fmla="*/ 298527 h 700626"/>
                    <a:gd name="connsiteX193" fmla="*/ 770701 w 782637"/>
                    <a:gd name="connsiteY193" fmla="*/ 310462 h 700626"/>
                    <a:gd name="connsiteX194" fmla="*/ 746958 w 782637"/>
                    <a:gd name="connsiteY194" fmla="*/ 339340 h 700626"/>
                    <a:gd name="connsiteX195" fmla="*/ 721418 w 782637"/>
                    <a:gd name="connsiteY195" fmla="*/ 342677 h 700626"/>
                    <a:gd name="connsiteX196" fmla="*/ 699342 w 782637"/>
                    <a:gd name="connsiteY196" fmla="*/ 332537 h 700626"/>
                    <a:gd name="connsiteX197" fmla="*/ 687535 w 782637"/>
                    <a:gd name="connsiteY197" fmla="*/ 334206 h 700626"/>
                    <a:gd name="connsiteX198" fmla="*/ 679064 w 782637"/>
                    <a:gd name="connsiteY198" fmla="*/ 341008 h 700626"/>
                    <a:gd name="connsiteX199" fmla="*/ 679064 w 782637"/>
                    <a:gd name="connsiteY199" fmla="*/ 352816 h 700626"/>
                    <a:gd name="connsiteX200" fmla="*/ 668797 w 782637"/>
                    <a:gd name="connsiteY200" fmla="*/ 359618 h 700626"/>
                    <a:gd name="connsiteX201" fmla="*/ 673931 w 782637"/>
                    <a:gd name="connsiteY201" fmla="*/ 371554 h 700626"/>
                    <a:gd name="connsiteX202" fmla="*/ 684070 w 782637"/>
                    <a:gd name="connsiteY202" fmla="*/ 378356 h 700626"/>
                    <a:gd name="connsiteX203" fmla="*/ 696006 w 782637"/>
                    <a:gd name="connsiteY203" fmla="*/ 383362 h 700626"/>
                    <a:gd name="connsiteX204" fmla="*/ 701139 w 782637"/>
                    <a:gd name="connsiteY204" fmla="*/ 395297 h 700626"/>
                    <a:gd name="connsiteX205" fmla="*/ 699342 w 782637"/>
                    <a:gd name="connsiteY205" fmla="*/ 407105 h 700626"/>
                    <a:gd name="connsiteX206" fmla="*/ 709610 w 782637"/>
                    <a:gd name="connsiteY206" fmla="*/ 413907 h 700626"/>
                    <a:gd name="connsiteX207" fmla="*/ 709610 w 782637"/>
                    <a:gd name="connsiteY207" fmla="*/ 425843 h 700626"/>
                    <a:gd name="connsiteX208" fmla="*/ 721418 w 782637"/>
                    <a:gd name="connsiteY208" fmla="*/ 430848 h 700626"/>
                    <a:gd name="connsiteX209" fmla="*/ 730017 w 782637"/>
                    <a:gd name="connsiteY209" fmla="*/ 441116 h 700626"/>
                    <a:gd name="connsiteX210" fmla="*/ 731685 w 782637"/>
                    <a:gd name="connsiteY210" fmla="*/ 452924 h 700626"/>
                    <a:gd name="connsiteX211" fmla="*/ 746958 w 782637"/>
                    <a:gd name="connsiteY211" fmla="*/ 485138 h 70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82637" h="700626">
                      <a:moveTo>
                        <a:pt x="746958" y="485138"/>
                      </a:moveTo>
                      <a:lnTo>
                        <a:pt x="746958" y="486934"/>
                      </a:lnTo>
                      <a:lnTo>
                        <a:pt x="741824" y="488603"/>
                      </a:lnTo>
                      <a:lnTo>
                        <a:pt x="730017" y="491940"/>
                      </a:lnTo>
                      <a:lnTo>
                        <a:pt x="716412" y="491940"/>
                      </a:lnTo>
                      <a:lnTo>
                        <a:pt x="707942" y="500411"/>
                      </a:lnTo>
                      <a:lnTo>
                        <a:pt x="696006" y="503876"/>
                      </a:lnTo>
                      <a:lnTo>
                        <a:pt x="684070" y="512347"/>
                      </a:lnTo>
                      <a:lnTo>
                        <a:pt x="679064" y="524154"/>
                      </a:lnTo>
                      <a:lnTo>
                        <a:pt x="672262" y="534422"/>
                      </a:lnTo>
                      <a:lnTo>
                        <a:pt x="665460" y="546229"/>
                      </a:lnTo>
                      <a:lnTo>
                        <a:pt x="661995" y="556496"/>
                      </a:lnTo>
                      <a:lnTo>
                        <a:pt x="665460" y="569973"/>
                      </a:lnTo>
                      <a:lnTo>
                        <a:pt x="665460" y="583577"/>
                      </a:lnTo>
                      <a:lnTo>
                        <a:pt x="667129" y="595513"/>
                      </a:lnTo>
                      <a:lnTo>
                        <a:pt x="673931" y="607321"/>
                      </a:lnTo>
                      <a:lnTo>
                        <a:pt x="670594" y="619256"/>
                      </a:lnTo>
                      <a:lnTo>
                        <a:pt x="658658" y="624262"/>
                      </a:lnTo>
                      <a:lnTo>
                        <a:pt x="648519" y="617460"/>
                      </a:lnTo>
                      <a:lnTo>
                        <a:pt x="636583" y="614123"/>
                      </a:lnTo>
                      <a:lnTo>
                        <a:pt x="622978" y="615791"/>
                      </a:lnTo>
                      <a:lnTo>
                        <a:pt x="599235" y="627727"/>
                      </a:lnTo>
                      <a:lnTo>
                        <a:pt x="587299" y="629396"/>
                      </a:lnTo>
                      <a:lnTo>
                        <a:pt x="577160" y="637866"/>
                      </a:lnTo>
                      <a:lnTo>
                        <a:pt x="567021" y="632732"/>
                      </a:lnTo>
                      <a:lnTo>
                        <a:pt x="558550" y="620925"/>
                      </a:lnTo>
                      <a:lnTo>
                        <a:pt x="548283" y="615791"/>
                      </a:lnTo>
                      <a:lnTo>
                        <a:pt x="536475" y="610786"/>
                      </a:lnTo>
                      <a:lnTo>
                        <a:pt x="521202" y="632732"/>
                      </a:lnTo>
                      <a:lnTo>
                        <a:pt x="516068" y="643000"/>
                      </a:lnTo>
                      <a:lnTo>
                        <a:pt x="502464" y="639535"/>
                      </a:lnTo>
                      <a:lnTo>
                        <a:pt x="493993" y="629396"/>
                      </a:lnTo>
                      <a:lnTo>
                        <a:pt x="482057" y="634529"/>
                      </a:lnTo>
                      <a:lnTo>
                        <a:pt x="470250" y="634529"/>
                      </a:lnTo>
                      <a:lnTo>
                        <a:pt x="458314" y="627727"/>
                      </a:lnTo>
                      <a:lnTo>
                        <a:pt x="451512" y="639535"/>
                      </a:lnTo>
                      <a:lnTo>
                        <a:pt x="437907" y="641331"/>
                      </a:lnTo>
                      <a:lnTo>
                        <a:pt x="427768" y="648005"/>
                      </a:lnTo>
                      <a:lnTo>
                        <a:pt x="419297" y="658273"/>
                      </a:lnTo>
                      <a:lnTo>
                        <a:pt x="407361" y="651471"/>
                      </a:lnTo>
                      <a:lnTo>
                        <a:pt x="404025" y="639535"/>
                      </a:lnTo>
                      <a:lnTo>
                        <a:pt x="390420" y="641331"/>
                      </a:lnTo>
                      <a:lnTo>
                        <a:pt x="378484" y="646337"/>
                      </a:lnTo>
                      <a:lnTo>
                        <a:pt x="366677" y="639535"/>
                      </a:lnTo>
                      <a:lnTo>
                        <a:pt x="361543" y="627727"/>
                      </a:lnTo>
                      <a:lnTo>
                        <a:pt x="349735" y="622593"/>
                      </a:lnTo>
                      <a:lnTo>
                        <a:pt x="337800" y="622593"/>
                      </a:lnTo>
                      <a:lnTo>
                        <a:pt x="325863" y="617460"/>
                      </a:lnTo>
                      <a:lnTo>
                        <a:pt x="314056" y="622593"/>
                      </a:lnTo>
                      <a:lnTo>
                        <a:pt x="300452" y="622593"/>
                      </a:lnTo>
                      <a:lnTo>
                        <a:pt x="288516" y="620925"/>
                      </a:lnTo>
                      <a:lnTo>
                        <a:pt x="275040" y="620925"/>
                      </a:lnTo>
                      <a:lnTo>
                        <a:pt x="264772" y="614123"/>
                      </a:lnTo>
                      <a:lnTo>
                        <a:pt x="251168" y="610786"/>
                      </a:lnTo>
                      <a:lnTo>
                        <a:pt x="239360" y="615791"/>
                      </a:lnTo>
                      <a:lnTo>
                        <a:pt x="225756" y="615791"/>
                      </a:lnTo>
                      <a:lnTo>
                        <a:pt x="212151" y="619256"/>
                      </a:lnTo>
                      <a:lnTo>
                        <a:pt x="200344" y="615791"/>
                      </a:lnTo>
                      <a:lnTo>
                        <a:pt x="188408" y="619256"/>
                      </a:lnTo>
                      <a:lnTo>
                        <a:pt x="176472" y="624262"/>
                      </a:lnTo>
                      <a:lnTo>
                        <a:pt x="164664" y="624262"/>
                      </a:lnTo>
                      <a:lnTo>
                        <a:pt x="152728" y="631064"/>
                      </a:lnTo>
                      <a:lnTo>
                        <a:pt x="140921" y="634529"/>
                      </a:lnTo>
                      <a:lnTo>
                        <a:pt x="128985" y="641331"/>
                      </a:lnTo>
                      <a:lnTo>
                        <a:pt x="127316" y="653139"/>
                      </a:lnTo>
                      <a:lnTo>
                        <a:pt x="118846" y="663278"/>
                      </a:lnTo>
                      <a:lnTo>
                        <a:pt x="106910" y="670080"/>
                      </a:lnTo>
                      <a:lnTo>
                        <a:pt x="96771" y="676883"/>
                      </a:lnTo>
                      <a:lnTo>
                        <a:pt x="83167" y="676883"/>
                      </a:lnTo>
                      <a:lnTo>
                        <a:pt x="71230" y="680348"/>
                      </a:lnTo>
                      <a:lnTo>
                        <a:pt x="52621" y="698958"/>
                      </a:lnTo>
                      <a:lnTo>
                        <a:pt x="52621" y="700626"/>
                      </a:lnTo>
                      <a:lnTo>
                        <a:pt x="50952" y="693824"/>
                      </a:lnTo>
                      <a:lnTo>
                        <a:pt x="39016" y="675214"/>
                      </a:lnTo>
                      <a:lnTo>
                        <a:pt x="37348" y="654807"/>
                      </a:lnTo>
                      <a:lnTo>
                        <a:pt x="37348" y="631064"/>
                      </a:lnTo>
                      <a:lnTo>
                        <a:pt x="37348" y="610786"/>
                      </a:lnTo>
                      <a:lnTo>
                        <a:pt x="11807" y="592048"/>
                      </a:lnTo>
                      <a:lnTo>
                        <a:pt x="0" y="576775"/>
                      </a:lnTo>
                      <a:lnTo>
                        <a:pt x="13604" y="554700"/>
                      </a:lnTo>
                      <a:lnTo>
                        <a:pt x="35679" y="539427"/>
                      </a:lnTo>
                      <a:lnTo>
                        <a:pt x="50952" y="512347"/>
                      </a:lnTo>
                      <a:lnTo>
                        <a:pt x="49155" y="485138"/>
                      </a:lnTo>
                      <a:lnTo>
                        <a:pt x="44150" y="461394"/>
                      </a:lnTo>
                      <a:lnTo>
                        <a:pt x="18610" y="398634"/>
                      </a:lnTo>
                      <a:lnTo>
                        <a:pt x="6802" y="364752"/>
                      </a:lnTo>
                      <a:lnTo>
                        <a:pt x="13604" y="364752"/>
                      </a:lnTo>
                      <a:lnTo>
                        <a:pt x="25412" y="364752"/>
                      </a:lnTo>
                      <a:lnTo>
                        <a:pt x="37348" y="366420"/>
                      </a:lnTo>
                      <a:lnTo>
                        <a:pt x="49155" y="363083"/>
                      </a:lnTo>
                      <a:lnTo>
                        <a:pt x="59423" y="357950"/>
                      </a:lnTo>
                      <a:lnTo>
                        <a:pt x="83167" y="359618"/>
                      </a:lnTo>
                      <a:lnTo>
                        <a:pt x="93305" y="352816"/>
                      </a:lnTo>
                      <a:lnTo>
                        <a:pt x="100108" y="344345"/>
                      </a:lnTo>
                      <a:lnTo>
                        <a:pt x="112044" y="347810"/>
                      </a:lnTo>
                      <a:lnTo>
                        <a:pt x="123851" y="344345"/>
                      </a:lnTo>
                      <a:lnTo>
                        <a:pt x="117049" y="325735"/>
                      </a:lnTo>
                      <a:lnTo>
                        <a:pt x="117049" y="324067"/>
                      </a:lnTo>
                      <a:lnTo>
                        <a:pt x="125648" y="317265"/>
                      </a:lnTo>
                      <a:lnTo>
                        <a:pt x="137456" y="315596"/>
                      </a:lnTo>
                      <a:lnTo>
                        <a:pt x="144258" y="307126"/>
                      </a:lnTo>
                      <a:lnTo>
                        <a:pt x="154397" y="298527"/>
                      </a:lnTo>
                      <a:lnTo>
                        <a:pt x="166333" y="300323"/>
                      </a:lnTo>
                      <a:lnTo>
                        <a:pt x="174803" y="308794"/>
                      </a:lnTo>
                      <a:lnTo>
                        <a:pt x="185071" y="313799"/>
                      </a:lnTo>
                      <a:lnTo>
                        <a:pt x="196879" y="307126"/>
                      </a:lnTo>
                      <a:lnTo>
                        <a:pt x="191745" y="295190"/>
                      </a:lnTo>
                      <a:lnTo>
                        <a:pt x="183274" y="288387"/>
                      </a:lnTo>
                      <a:lnTo>
                        <a:pt x="176472" y="278248"/>
                      </a:lnTo>
                      <a:lnTo>
                        <a:pt x="178269" y="266312"/>
                      </a:lnTo>
                      <a:lnTo>
                        <a:pt x="181606" y="254505"/>
                      </a:lnTo>
                      <a:lnTo>
                        <a:pt x="186739" y="244366"/>
                      </a:lnTo>
                      <a:lnTo>
                        <a:pt x="185071" y="230761"/>
                      </a:lnTo>
                      <a:lnTo>
                        <a:pt x="186739" y="218825"/>
                      </a:lnTo>
                      <a:lnTo>
                        <a:pt x="183274" y="208686"/>
                      </a:lnTo>
                      <a:lnTo>
                        <a:pt x="185071" y="196750"/>
                      </a:lnTo>
                      <a:lnTo>
                        <a:pt x="193542" y="188280"/>
                      </a:lnTo>
                      <a:lnTo>
                        <a:pt x="205349" y="184943"/>
                      </a:lnTo>
                      <a:lnTo>
                        <a:pt x="212151" y="174804"/>
                      </a:lnTo>
                      <a:lnTo>
                        <a:pt x="222419" y="168002"/>
                      </a:lnTo>
                      <a:lnTo>
                        <a:pt x="232558" y="166205"/>
                      </a:lnTo>
                      <a:lnTo>
                        <a:pt x="239360" y="164536"/>
                      </a:lnTo>
                      <a:lnTo>
                        <a:pt x="247831" y="135787"/>
                      </a:lnTo>
                      <a:lnTo>
                        <a:pt x="237692" y="132322"/>
                      </a:lnTo>
                      <a:lnTo>
                        <a:pt x="224087" y="135787"/>
                      </a:lnTo>
                      <a:lnTo>
                        <a:pt x="222419" y="123851"/>
                      </a:lnTo>
                      <a:lnTo>
                        <a:pt x="222419" y="112044"/>
                      </a:lnTo>
                      <a:lnTo>
                        <a:pt x="230889" y="105242"/>
                      </a:lnTo>
                      <a:lnTo>
                        <a:pt x="237692" y="94974"/>
                      </a:lnTo>
                      <a:lnTo>
                        <a:pt x="235895" y="93306"/>
                      </a:lnTo>
                      <a:lnTo>
                        <a:pt x="235895" y="89969"/>
                      </a:lnTo>
                      <a:lnTo>
                        <a:pt x="242697" y="91637"/>
                      </a:lnTo>
                      <a:lnTo>
                        <a:pt x="251168" y="83167"/>
                      </a:lnTo>
                      <a:lnTo>
                        <a:pt x="251168" y="71231"/>
                      </a:lnTo>
                      <a:lnTo>
                        <a:pt x="259767" y="62760"/>
                      </a:lnTo>
                      <a:lnTo>
                        <a:pt x="271574" y="64428"/>
                      </a:lnTo>
                      <a:lnTo>
                        <a:pt x="283510" y="67894"/>
                      </a:lnTo>
                      <a:lnTo>
                        <a:pt x="295318" y="64428"/>
                      </a:lnTo>
                      <a:lnTo>
                        <a:pt x="300452" y="52621"/>
                      </a:lnTo>
                      <a:lnTo>
                        <a:pt x="303788" y="44150"/>
                      </a:lnTo>
                      <a:lnTo>
                        <a:pt x="307254" y="30546"/>
                      </a:lnTo>
                      <a:lnTo>
                        <a:pt x="312388" y="22075"/>
                      </a:lnTo>
                      <a:lnTo>
                        <a:pt x="319190" y="11936"/>
                      </a:lnTo>
                      <a:lnTo>
                        <a:pt x="327660" y="3465"/>
                      </a:lnTo>
                      <a:lnTo>
                        <a:pt x="339468" y="0"/>
                      </a:lnTo>
                      <a:lnTo>
                        <a:pt x="342933" y="0"/>
                      </a:lnTo>
                      <a:lnTo>
                        <a:pt x="346270" y="10139"/>
                      </a:lnTo>
                      <a:lnTo>
                        <a:pt x="370014" y="1669"/>
                      </a:lnTo>
                      <a:lnTo>
                        <a:pt x="380281" y="5134"/>
                      </a:lnTo>
                      <a:lnTo>
                        <a:pt x="390420" y="13605"/>
                      </a:lnTo>
                      <a:lnTo>
                        <a:pt x="422634" y="5134"/>
                      </a:lnTo>
                      <a:lnTo>
                        <a:pt x="436239" y="11936"/>
                      </a:lnTo>
                      <a:lnTo>
                        <a:pt x="441372" y="13605"/>
                      </a:lnTo>
                      <a:lnTo>
                        <a:pt x="446506" y="42482"/>
                      </a:lnTo>
                      <a:lnTo>
                        <a:pt x="454977" y="37348"/>
                      </a:lnTo>
                      <a:lnTo>
                        <a:pt x="463447" y="27209"/>
                      </a:lnTo>
                      <a:lnTo>
                        <a:pt x="473587" y="23744"/>
                      </a:lnTo>
                      <a:lnTo>
                        <a:pt x="480389" y="15273"/>
                      </a:lnTo>
                      <a:lnTo>
                        <a:pt x="490528" y="10139"/>
                      </a:lnTo>
                      <a:lnTo>
                        <a:pt x="502464" y="8471"/>
                      </a:lnTo>
                      <a:lnTo>
                        <a:pt x="514400" y="6802"/>
                      </a:lnTo>
                      <a:lnTo>
                        <a:pt x="524539" y="10139"/>
                      </a:lnTo>
                      <a:lnTo>
                        <a:pt x="551748" y="32214"/>
                      </a:lnTo>
                      <a:lnTo>
                        <a:pt x="563555" y="32214"/>
                      </a:lnTo>
                      <a:lnTo>
                        <a:pt x="568689" y="47487"/>
                      </a:lnTo>
                      <a:lnTo>
                        <a:pt x="568689" y="59423"/>
                      </a:lnTo>
                      <a:lnTo>
                        <a:pt x="570358" y="71231"/>
                      </a:lnTo>
                      <a:lnTo>
                        <a:pt x="580625" y="78033"/>
                      </a:lnTo>
                      <a:lnTo>
                        <a:pt x="585630" y="88172"/>
                      </a:lnTo>
                      <a:lnTo>
                        <a:pt x="587299" y="112044"/>
                      </a:lnTo>
                      <a:lnTo>
                        <a:pt x="578828" y="120515"/>
                      </a:lnTo>
                      <a:lnTo>
                        <a:pt x="578828" y="132322"/>
                      </a:lnTo>
                      <a:lnTo>
                        <a:pt x="585630" y="142461"/>
                      </a:lnTo>
                      <a:lnTo>
                        <a:pt x="604368" y="156065"/>
                      </a:lnTo>
                      <a:lnTo>
                        <a:pt x="611171" y="166205"/>
                      </a:lnTo>
                      <a:lnTo>
                        <a:pt x="639919" y="203552"/>
                      </a:lnTo>
                      <a:lnTo>
                        <a:pt x="648519" y="212023"/>
                      </a:lnTo>
                      <a:lnTo>
                        <a:pt x="660326" y="217157"/>
                      </a:lnTo>
                      <a:lnTo>
                        <a:pt x="672262" y="218825"/>
                      </a:lnTo>
                      <a:lnTo>
                        <a:pt x="682401" y="227296"/>
                      </a:lnTo>
                      <a:lnTo>
                        <a:pt x="685867" y="237564"/>
                      </a:lnTo>
                      <a:lnTo>
                        <a:pt x="687535" y="249371"/>
                      </a:lnTo>
                      <a:lnTo>
                        <a:pt x="696006" y="259510"/>
                      </a:lnTo>
                      <a:lnTo>
                        <a:pt x="718080" y="249371"/>
                      </a:lnTo>
                      <a:lnTo>
                        <a:pt x="730017" y="246034"/>
                      </a:lnTo>
                      <a:lnTo>
                        <a:pt x="740156" y="251040"/>
                      </a:lnTo>
                      <a:lnTo>
                        <a:pt x="752092" y="252836"/>
                      </a:lnTo>
                      <a:lnTo>
                        <a:pt x="752092" y="264644"/>
                      </a:lnTo>
                      <a:lnTo>
                        <a:pt x="760562" y="271446"/>
                      </a:lnTo>
                      <a:lnTo>
                        <a:pt x="772370" y="269778"/>
                      </a:lnTo>
                      <a:lnTo>
                        <a:pt x="775835" y="269778"/>
                      </a:lnTo>
                      <a:lnTo>
                        <a:pt x="782638" y="290056"/>
                      </a:lnTo>
                      <a:lnTo>
                        <a:pt x="774038" y="298527"/>
                      </a:lnTo>
                      <a:lnTo>
                        <a:pt x="770701" y="310462"/>
                      </a:lnTo>
                      <a:lnTo>
                        <a:pt x="746958" y="339340"/>
                      </a:lnTo>
                      <a:lnTo>
                        <a:pt x="721418" y="342677"/>
                      </a:lnTo>
                      <a:lnTo>
                        <a:pt x="699342" y="332537"/>
                      </a:lnTo>
                      <a:lnTo>
                        <a:pt x="687535" y="334206"/>
                      </a:lnTo>
                      <a:lnTo>
                        <a:pt x="679064" y="341008"/>
                      </a:lnTo>
                      <a:lnTo>
                        <a:pt x="679064" y="352816"/>
                      </a:lnTo>
                      <a:lnTo>
                        <a:pt x="668797" y="359618"/>
                      </a:lnTo>
                      <a:lnTo>
                        <a:pt x="673931" y="371554"/>
                      </a:lnTo>
                      <a:lnTo>
                        <a:pt x="684070" y="378356"/>
                      </a:lnTo>
                      <a:lnTo>
                        <a:pt x="696006" y="383362"/>
                      </a:lnTo>
                      <a:lnTo>
                        <a:pt x="701139" y="395297"/>
                      </a:lnTo>
                      <a:lnTo>
                        <a:pt x="699342" y="407105"/>
                      </a:lnTo>
                      <a:lnTo>
                        <a:pt x="709610" y="413907"/>
                      </a:lnTo>
                      <a:lnTo>
                        <a:pt x="709610" y="425843"/>
                      </a:lnTo>
                      <a:lnTo>
                        <a:pt x="721418" y="430848"/>
                      </a:lnTo>
                      <a:lnTo>
                        <a:pt x="730017" y="441116"/>
                      </a:lnTo>
                      <a:lnTo>
                        <a:pt x="731685" y="452924"/>
                      </a:lnTo>
                      <a:lnTo>
                        <a:pt x="746958" y="485138"/>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5" name="Freeform: Shape 94">
                  <a:extLst>
                    <a:ext uri="{FF2B5EF4-FFF2-40B4-BE49-F238E27FC236}">
                      <a16:creationId xmlns:a16="http://schemas.microsoft.com/office/drawing/2014/main" id="{BCE52E13-1E49-6F34-BDAF-8FE5045BE3C0}"/>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F6A6B849-3241-E331-D8EB-10536D86D8D1}"/>
                    </a:ext>
                  </a:extLst>
                </p:cNvPr>
                <p:cNvSpPr/>
                <p:nvPr/>
              </p:nvSpPr>
              <p:spPr>
                <a:xfrm>
                  <a:off x="5181881" y="4708204"/>
                  <a:ext cx="439832" cy="246034"/>
                </a:xfrm>
                <a:custGeom>
                  <a:avLst/>
                  <a:gdLst>
                    <a:gd name="connsiteX0" fmla="*/ 173520 w 439832"/>
                    <a:gd name="connsiteY0" fmla="*/ 0 h 246034"/>
                    <a:gd name="connsiteX1" fmla="*/ 183788 w 439832"/>
                    <a:gd name="connsiteY1" fmla="*/ 11808 h 246034"/>
                    <a:gd name="connsiteX2" fmla="*/ 199317 w 439832"/>
                    <a:gd name="connsiteY2" fmla="*/ 10139 h 246034"/>
                    <a:gd name="connsiteX3" fmla="*/ 223317 w 439832"/>
                    <a:gd name="connsiteY3" fmla="*/ 10139 h 246034"/>
                    <a:gd name="connsiteX4" fmla="*/ 245649 w 439832"/>
                    <a:gd name="connsiteY4" fmla="*/ 10139 h 246034"/>
                    <a:gd name="connsiteX5" fmla="*/ 290313 w 439832"/>
                    <a:gd name="connsiteY5" fmla="*/ 5134 h 246034"/>
                    <a:gd name="connsiteX6" fmla="*/ 307511 w 439832"/>
                    <a:gd name="connsiteY6" fmla="*/ 10139 h 246034"/>
                    <a:gd name="connsiteX7" fmla="*/ 324709 w 439832"/>
                    <a:gd name="connsiteY7" fmla="*/ 18481 h 246034"/>
                    <a:gd name="connsiteX8" fmla="*/ 343575 w 439832"/>
                    <a:gd name="connsiteY8" fmla="*/ 28492 h 246034"/>
                    <a:gd name="connsiteX9" fmla="*/ 353843 w 439832"/>
                    <a:gd name="connsiteY9" fmla="*/ 35166 h 246034"/>
                    <a:gd name="connsiteX10" fmla="*/ 365907 w 439832"/>
                    <a:gd name="connsiteY10" fmla="*/ 48642 h 246034"/>
                    <a:gd name="connsiteX11" fmla="*/ 358976 w 439832"/>
                    <a:gd name="connsiteY11" fmla="*/ 63659 h 246034"/>
                    <a:gd name="connsiteX12" fmla="*/ 355639 w 439832"/>
                    <a:gd name="connsiteY12" fmla="*/ 78674 h 246034"/>
                    <a:gd name="connsiteX13" fmla="*/ 367575 w 439832"/>
                    <a:gd name="connsiteY13" fmla="*/ 102162 h 246034"/>
                    <a:gd name="connsiteX14" fmla="*/ 377971 w 439832"/>
                    <a:gd name="connsiteY14" fmla="*/ 108835 h 246034"/>
                    <a:gd name="connsiteX15" fmla="*/ 396837 w 439832"/>
                    <a:gd name="connsiteY15" fmla="*/ 118846 h 246034"/>
                    <a:gd name="connsiteX16" fmla="*/ 412239 w 439832"/>
                    <a:gd name="connsiteY16" fmla="*/ 122183 h 246034"/>
                    <a:gd name="connsiteX17" fmla="*/ 424303 w 439832"/>
                    <a:gd name="connsiteY17" fmla="*/ 115509 h 246034"/>
                    <a:gd name="connsiteX18" fmla="*/ 434570 w 439832"/>
                    <a:gd name="connsiteY18" fmla="*/ 122183 h 246034"/>
                    <a:gd name="connsiteX19" fmla="*/ 439832 w 439832"/>
                    <a:gd name="connsiteY19" fmla="*/ 125520 h 246034"/>
                    <a:gd name="connsiteX20" fmla="*/ 434570 w 439832"/>
                    <a:gd name="connsiteY20" fmla="*/ 133862 h 246034"/>
                    <a:gd name="connsiteX21" fmla="*/ 431234 w 439832"/>
                    <a:gd name="connsiteY21" fmla="*/ 144001 h 246034"/>
                    <a:gd name="connsiteX22" fmla="*/ 432902 w 439832"/>
                    <a:gd name="connsiteY22" fmla="*/ 157349 h 246034"/>
                    <a:gd name="connsiteX23" fmla="*/ 424303 w 439832"/>
                    <a:gd name="connsiteY23" fmla="*/ 160686 h 246034"/>
                    <a:gd name="connsiteX24" fmla="*/ 405436 w 439832"/>
                    <a:gd name="connsiteY24" fmla="*/ 160686 h 246034"/>
                    <a:gd name="connsiteX25" fmla="*/ 400303 w 439832"/>
                    <a:gd name="connsiteY25" fmla="*/ 170697 h 246034"/>
                    <a:gd name="connsiteX26" fmla="*/ 401971 w 439832"/>
                    <a:gd name="connsiteY26" fmla="*/ 184173 h 246034"/>
                    <a:gd name="connsiteX27" fmla="*/ 407105 w 439832"/>
                    <a:gd name="connsiteY27" fmla="*/ 194183 h 246034"/>
                    <a:gd name="connsiteX28" fmla="*/ 403640 w 439832"/>
                    <a:gd name="connsiteY28" fmla="*/ 200858 h 246034"/>
                    <a:gd name="connsiteX29" fmla="*/ 367575 w 439832"/>
                    <a:gd name="connsiteY29" fmla="*/ 192515 h 246034"/>
                    <a:gd name="connsiteX30" fmla="*/ 347040 w 439832"/>
                    <a:gd name="connsiteY30" fmla="*/ 189178 h 246034"/>
                    <a:gd name="connsiteX31" fmla="*/ 336644 w 439832"/>
                    <a:gd name="connsiteY31" fmla="*/ 179039 h 246034"/>
                    <a:gd name="connsiteX32" fmla="*/ 324709 w 439832"/>
                    <a:gd name="connsiteY32" fmla="*/ 172365 h 246034"/>
                    <a:gd name="connsiteX33" fmla="*/ 317778 w 439832"/>
                    <a:gd name="connsiteY33" fmla="*/ 190847 h 246034"/>
                    <a:gd name="connsiteX34" fmla="*/ 297243 w 439832"/>
                    <a:gd name="connsiteY34" fmla="*/ 222548 h 246034"/>
                    <a:gd name="connsiteX35" fmla="*/ 290313 w 439832"/>
                    <a:gd name="connsiteY35" fmla="*/ 239361 h 246034"/>
                    <a:gd name="connsiteX36" fmla="*/ 286847 w 439832"/>
                    <a:gd name="connsiteY36" fmla="*/ 246034 h 246034"/>
                    <a:gd name="connsiteX37" fmla="*/ 274911 w 439832"/>
                    <a:gd name="connsiteY37" fmla="*/ 237692 h 246034"/>
                    <a:gd name="connsiteX38" fmla="*/ 264516 w 439832"/>
                    <a:gd name="connsiteY38" fmla="*/ 222548 h 246034"/>
                    <a:gd name="connsiteX39" fmla="*/ 245649 w 439832"/>
                    <a:gd name="connsiteY39" fmla="*/ 207531 h 246034"/>
                    <a:gd name="connsiteX40" fmla="*/ 238847 w 439832"/>
                    <a:gd name="connsiteY40" fmla="*/ 182504 h 246034"/>
                    <a:gd name="connsiteX41" fmla="*/ 238847 w 439832"/>
                    <a:gd name="connsiteY41" fmla="*/ 172365 h 246034"/>
                    <a:gd name="connsiteX42" fmla="*/ 218184 w 439832"/>
                    <a:gd name="connsiteY42" fmla="*/ 180708 h 246034"/>
                    <a:gd name="connsiteX43" fmla="*/ 206119 w 439832"/>
                    <a:gd name="connsiteY43" fmla="*/ 192515 h 246034"/>
                    <a:gd name="connsiteX44" fmla="*/ 204451 w 439832"/>
                    <a:gd name="connsiteY44" fmla="*/ 209200 h 246034"/>
                    <a:gd name="connsiteX45" fmla="*/ 197520 w 439832"/>
                    <a:gd name="connsiteY45" fmla="*/ 217542 h 246034"/>
                    <a:gd name="connsiteX46" fmla="*/ 182119 w 439832"/>
                    <a:gd name="connsiteY46" fmla="*/ 224216 h 246034"/>
                    <a:gd name="connsiteX47" fmla="*/ 175189 w 439832"/>
                    <a:gd name="connsiteY47" fmla="*/ 231018 h 246034"/>
                    <a:gd name="connsiteX48" fmla="*/ 152857 w 439832"/>
                    <a:gd name="connsiteY48" fmla="*/ 227681 h 246034"/>
                    <a:gd name="connsiteX49" fmla="*/ 144258 w 439832"/>
                    <a:gd name="connsiteY49" fmla="*/ 227681 h 246034"/>
                    <a:gd name="connsiteX50" fmla="*/ 137456 w 439832"/>
                    <a:gd name="connsiteY50" fmla="*/ 227681 h 246034"/>
                    <a:gd name="connsiteX51" fmla="*/ 120258 w 439832"/>
                    <a:gd name="connsiteY51" fmla="*/ 231018 h 246034"/>
                    <a:gd name="connsiteX52" fmla="*/ 108193 w 439832"/>
                    <a:gd name="connsiteY52" fmla="*/ 234355 h 246034"/>
                    <a:gd name="connsiteX53" fmla="*/ 92792 w 439832"/>
                    <a:gd name="connsiteY53" fmla="*/ 232686 h 246034"/>
                    <a:gd name="connsiteX54" fmla="*/ 92792 w 439832"/>
                    <a:gd name="connsiteY54" fmla="*/ 222548 h 246034"/>
                    <a:gd name="connsiteX55" fmla="*/ 89327 w 439832"/>
                    <a:gd name="connsiteY55" fmla="*/ 212537 h 246034"/>
                    <a:gd name="connsiteX56" fmla="*/ 75594 w 439832"/>
                    <a:gd name="connsiteY56" fmla="*/ 209200 h 246034"/>
                    <a:gd name="connsiteX57" fmla="*/ 75594 w 439832"/>
                    <a:gd name="connsiteY57" fmla="*/ 199189 h 246034"/>
                    <a:gd name="connsiteX58" fmla="*/ 75594 w 439832"/>
                    <a:gd name="connsiteY58" fmla="*/ 187510 h 246034"/>
                    <a:gd name="connsiteX59" fmla="*/ 75594 w 439832"/>
                    <a:gd name="connsiteY59" fmla="*/ 172365 h 246034"/>
                    <a:gd name="connsiteX60" fmla="*/ 77263 w 439832"/>
                    <a:gd name="connsiteY60" fmla="*/ 159018 h 246034"/>
                    <a:gd name="connsiteX61" fmla="*/ 73926 w 439832"/>
                    <a:gd name="connsiteY61" fmla="*/ 157349 h 246034"/>
                    <a:gd name="connsiteX62" fmla="*/ 56728 w 439832"/>
                    <a:gd name="connsiteY62" fmla="*/ 152344 h 246034"/>
                    <a:gd name="connsiteX63" fmla="*/ 41198 w 439832"/>
                    <a:gd name="connsiteY63" fmla="*/ 152344 h 246034"/>
                    <a:gd name="connsiteX64" fmla="*/ 29262 w 439832"/>
                    <a:gd name="connsiteY64" fmla="*/ 165691 h 246034"/>
                    <a:gd name="connsiteX65" fmla="*/ 18866 w 439832"/>
                    <a:gd name="connsiteY65" fmla="*/ 179039 h 246034"/>
                    <a:gd name="connsiteX66" fmla="*/ 5134 w 439832"/>
                    <a:gd name="connsiteY66" fmla="*/ 185841 h 246034"/>
                    <a:gd name="connsiteX67" fmla="*/ 0 w 439832"/>
                    <a:gd name="connsiteY67" fmla="*/ 180708 h 246034"/>
                    <a:gd name="connsiteX68" fmla="*/ 5134 w 439832"/>
                    <a:gd name="connsiteY68" fmla="*/ 159018 h 246034"/>
                    <a:gd name="connsiteX69" fmla="*/ 6931 w 439832"/>
                    <a:gd name="connsiteY69" fmla="*/ 140665 h 246034"/>
                    <a:gd name="connsiteX70" fmla="*/ 12064 w 439832"/>
                    <a:gd name="connsiteY70" fmla="*/ 132194 h 246034"/>
                    <a:gd name="connsiteX71" fmla="*/ 17198 w 439832"/>
                    <a:gd name="connsiteY71" fmla="*/ 122183 h 246034"/>
                    <a:gd name="connsiteX72" fmla="*/ 24129 w 439832"/>
                    <a:gd name="connsiteY72" fmla="*/ 115509 h 246034"/>
                    <a:gd name="connsiteX73" fmla="*/ 32599 w 439832"/>
                    <a:gd name="connsiteY73" fmla="*/ 105498 h 246034"/>
                    <a:gd name="connsiteX74" fmla="*/ 44663 w 439832"/>
                    <a:gd name="connsiteY74" fmla="*/ 100493 h 246034"/>
                    <a:gd name="connsiteX75" fmla="*/ 48129 w 439832"/>
                    <a:gd name="connsiteY75" fmla="*/ 95487 h 246034"/>
                    <a:gd name="connsiteX76" fmla="*/ 56728 w 439832"/>
                    <a:gd name="connsiteY76" fmla="*/ 78674 h 246034"/>
                    <a:gd name="connsiteX77" fmla="*/ 66995 w 439832"/>
                    <a:gd name="connsiteY77" fmla="*/ 65327 h 246034"/>
                    <a:gd name="connsiteX78" fmla="*/ 77263 w 439832"/>
                    <a:gd name="connsiteY78" fmla="*/ 58653 h 246034"/>
                    <a:gd name="connsiteX79" fmla="*/ 97926 w 439832"/>
                    <a:gd name="connsiteY79" fmla="*/ 40172 h 246034"/>
                    <a:gd name="connsiteX80" fmla="*/ 111659 w 439832"/>
                    <a:gd name="connsiteY80" fmla="*/ 30161 h 246034"/>
                    <a:gd name="connsiteX81" fmla="*/ 113455 w 439832"/>
                    <a:gd name="connsiteY81" fmla="*/ 28492 h 246034"/>
                    <a:gd name="connsiteX82" fmla="*/ 108193 w 439832"/>
                    <a:gd name="connsiteY82" fmla="*/ 18481 h 246034"/>
                    <a:gd name="connsiteX83" fmla="*/ 116792 w 439832"/>
                    <a:gd name="connsiteY83" fmla="*/ 6802 h 246034"/>
                    <a:gd name="connsiteX84" fmla="*/ 127188 w 439832"/>
                    <a:gd name="connsiteY84" fmla="*/ 10139 h 246034"/>
                    <a:gd name="connsiteX85" fmla="*/ 147723 w 439832"/>
                    <a:gd name="connsiteY85" fmla="*/ 13476 h 246034"/>
                    <a:gd name="connsiteX86" fmla="*/ 158119 w 439832"/>
                    <a:gd name="connsiteY86" fmla="*/ 10139 h 246034"/>
                    <a:gd name="connsiteX87" fmla="*/ 173520 w 439832"/>
                    <a:gd name="connsiteY87" fmla="*/ 0 h 24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9832" h="246034">
                      <a:moveTo>
                        <a:pt x="173520" y="0"/>
                      </a:moveTo>
                      <a:lnTo>
                        <a:pt x="183788" y="11808"/>
                      </a:lnTo>
                      <a:lnTo>
                        <a:pt x="199317" y="10139"/>
                      </a:lnTo>
                      <a:lnTo>
                        <a:pt x="223317" y="10139"/>
                      </a:lnTo>
                      <a:lnTo>
                        <a:pt x="245649" y="10139"/>
                      </a:lnTo>
                      <a:lnTo>
                        <a:pt x="290313" y="5134"/>
                      </a:lnTo>
                      <a:lnTo>
                        <a:pt x="307511" y="10139"/>
                      </a:lnTo>
                      <a:lnTo>
                        <a:pt x="324709" y="18481"/>
                      </a:lnTo>
                      <a:lnTo>
                        <a:pt x="343575" y="28492"/>
                      </a:lnTo>
                      <a:lnTo>
                        <a:pt x="353843" y="35166"/>
                      </a:lnTo>
                      <a:lnTo>
                        <a:pt x="365907" y="48642"/>
                      </a:lnTo>
                      <a:lnTo>
                        <a:pt x="358976" y="63659"/>
                      </a:lnTo>
                      <a:lnTo>
                        <a:pt x="355639" y="78674"/>
                      </a:lnTo>
                      <a:lnTo>
                        <a:pt x="367575" y="102162"/>
                      </a:lnTo>
                      <a:lnTo>
                        <a:pt x="377971" y="108835"/>
                      </a:lnTo>
                      <a:lnTo>
                        <a:pt x="396837" y="118846"/>
                      </a:lnTo>
                      <a:lnTo>
                        <a:pt x="412239" y="122183"/>
                      </a:lnTo>
                      <a:lnTo>
                        <a:pt x="424303" y="115509"/>
                      </a:lnTo>
                      <a:lnTo>
                        <a:pt x="434570" y="122183"/>
                      </a:lnTo>
                      <a:lnTo>
                        <a:pt x="439832" y="125520"/>
                      </a:lnTo>
                      <a:lnTo>
                        <a:pt x="434570" y="133862"/>
                      </a:lnTo>
                      <a:lnTo>
                        <a:pt x="431234" y="144001"/>
                      </a:lnTo>
                      <a:lnTo>
                        <a:pt x="432902" y="157349"/>
                      </a:lnTo>
                      <a:lnTo>
                        <a:pt x="424303" y="160686"/>
                      </a:lnTo>
                      <a:lnTo>
                        <a:pt x="405436" y="160686"/>
                      </a:lnTo>
                      <a:lnTo>
                        <a:pt x="400303" y="170697"/>
                      </a:lnTo>
                      <a:lnTo>
                        <a:pt x="401971" y="184173"/>
                      </a:lnTo>
                      <a:lnTo>
                        <a:pt x="407105" y="194183"/>
                      </a:lnTo>
                      <a:lnTo>
                        <a:pt x="403640" y="200858"/>
                      </a:lnTo>
                      <a:lnTo>
                        <a:pt x="367575" y="192515"/>
                      </a:lnTo>
                      <a:lnTo>
                        <a:pt x="347040" y="189178"/>
                      </a:lnTo>
                      <a:lnTo>
                        <a:pt x="336644" y="179039"/>
                      </a:lnTo>
                      <a:lnTo>
                        <a:pt x="324709" y="172365"/>
                      </a:lnTo>
                      <a:lnTo>
                        <a:pt x="317778" y="190847"/>
                      </a:lnTo>
                      <a:lnTo>
                        <a:pt x="297243" y="222548"/>
                      </a:lnTo>
                      <a:lnTo>
                        <a:pt x="290313" y="239361"/>
                      </a:lnTo>
                      <a:lnTo>
                        <a:pt x="286847" y="246034"/>
                      </a:lnTo>
                      <a:lnTo>
                        <a:pt x="274911" y="237692"/>
                      </a:lnTo>
                      <a:lnTo>
                        <a:pt x="264516" y="222548"/>
                      </a:lnTo>
                      <a:lnTo>
                        <a:pt x="245649" y="207531"/>
                      </a:lnTo>
                      <a:lnTo>
                        <a:pt x="238847" y="182504"/>
                      </a:lnTo>
                      <a:lnTo>
                        <a:pt x="238847" y="172365"/>
                      </a:lnTo>
                      <a:lnTo>
                        <a:pt x="218184" y="180708"/>
                      </a:lnTo>
                      <a:lnTo>
                        <a:pt x="206119" y="192515"/>
                      </a:lnTo>
                      <a:lnTo>
                        <a:pt x="204451" y="209200"/>
                      </a:lnTo>
                      <a:lnTo>
                        <a:pt x="197520" y="217542"/>
                      </a:lnTo>
                      <a:lnTo>
                        <a:pt x="182119" y="224216"/>
                      </a:lnTo>
                      <a:lnTo>
                        <a:pt x="175189" y="231018"/>
                      </a:lnTo>
                      <a:lnTo>
                        <a:pt x="152857" y="227681"/>
                      </a:lnTo>
                      <a:lnTo>
                        <a:pt x="144258" y="227681"/>
                      </a:lnTo>
                      <a:lnTo>
                        <a:pt x="137456" y="227681"/>
                      </a:lnTo>
                      <a:lnTo>
                        <a:pt x="120258" y="231018"/>
                      </a:lnTo>
                      <a:lnTo>
                        <a:pt x="108193" y="234355"/>
                      </a:lnTo>
                      <a:lnTo>
                        <a:pt x="92792" y="232686"/>
                      </a:lnTo>
                      <a:lnTo>
                        <a:pt x="92792" y="222548"/>
                      </a:lnTo>
                      <a:lnTo>
                        <a:pt x="89327" y="212537"/>
                      </a:lnTo>
                      <a:lnTo>
                        <a:pt x="75594" y="209200"/>
                      </a:lnTo>
                      <a:lnTo>
                        <a:pt x="75594" y="199189"/>
                      </a:lnTo>
                      <a:lnTo>
                        <a:pt x="75594" y="187510"/>
                      </a:lnTo>
                      <a:lnTo>
                        <a:pt x="75594" y="172365"/>
                      </a:lnTo>
                      <a:lnTo>
                        <a:pt x="77263" y="159018"/>
                      </a:lnTo>
                      <a:lnTo>
                        <a:pt x="73926" y="157349"/>
                      </a:lnTo>
                      <a:lnTo>
                        <a:pt x="56728" y="152344"/>
                      </a:lnTo>
                      <a:lnTo>
                        <a:pt x="41198" y="152344"/>
                      </a:lnTo>
                      <a:lnTo>
                        <a:pt x="29262" y="165691"/>
                      </a:lnTo>
                      <a:lnTo>
                        <a:pt x="18866" y="179039"/>
                      </a:lnTo>
                      <a:lnTo>
                        <a:pt x="5134" y="185841"/>
                      </a:lnTo>
                      <a:lnTo>
                        <a:pt x="0" y="180708"/>
                      </a:lnTo>
                      <a:lnTo>
                        <a:pt x="5134" y="159018"/>
                      </a:lnTo>
                      <a:lnTo>
                        <a:pt x="6931" y="140665"/>
                      </a:lnTo>
                      <a:lnTo>
                        <a:pt x="12064" y="132194"/>
                      </a:lnTo>
                      <a:lnTo>
                        <a:pt x="17198" y="122183"/>
                      </a:lnTo>
                      <a:lnTo>
                        <a:pt x="24129" y="115509"/>
                      </a:lnTo>
                      <a:lnTo>
                        <a:pt x="32599" y="105498"/>
                      </a:lnTo>
                      <a:lnTo>
                        <a:pt x="44663" y="100493"/>
                      </a:lnTo>
                      <a:lnTo>
                        <a:pt x="48129" y="95487"/>
                      </a:lnTo>
                      <a:lnTo>
                        <a:pt x="56728" y="78674"/>
                      </a:lnTo>
                      <a:lnTo>
                        <a:pt x="66995" y="65327"/>
                      </a:lnTo>
                      <a:lnTo>
                        <a:pt x="77263" y="58653"/>
                      </a:lnTo>
                      <a:lnTo>
                        <a:pt x="97926" y="40172"/>
                      </a:lnTo>
                      <a:lnTo>
                        <a:pt x="111659" y="30161"/>
                      </a:lnTo>
                      <a:lnTo>
                        <a:pt x="113455" y="28492"/>
                      </a:lnTo>
                      <a:lnTo>
                        <a:pt x="108193" y="18481"/>
                      </a:lnTo>
                      <a:lnTo>
                        <a:pt x="116792" y="6802"/>
                      </a:lnTo>
                      <a:lnTo>
                        <a:pt x="127188" y="10139"/>
                      </a:lnTo>
                      <a:lnTo>
                        <a:pt x="147723" y="13476"/>
                      </a:lnTo>
                      <a:lnTo>
                        <a:pt x="158119" y="10139"/>
                      </a:lnTo>
                      <a:lnTo>
                        <a:pt x="173520"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7" name="Freeform: Shape 96">
                  <a:extLst>
                    <a:ext uri="{FF2B5EF4-FFF2-40B4-BE49-F238E27FC236}">
                      <a16:creationId xmlns:a16="http://schemas.microsoft.com/office/drawing/2014/main" id="{FF2479F9-13CB-E0B9-E966-BAB0124BFD65}"/>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35A9D766-6C61-6389-EC7B-93244516EEB6}"/>
                    </a:ext>
                  </a:extLst>
                </p:cNvPr>
                <p:cNvSpPr/>
                <p:nvPr/>
              </p:nvSpPr>
              <p:spPr>
                <a:xfrm>
                  <a:off x="5219229" y="4335623"/>
                  <a:ext cx="59551" cy="89455"/>
                </a:xfrm>
                <a:custGeom>
                  <a:avLst/>
                  <a:gdLst>
                    <a:gd name="connsiteX0" fmla="*/ 1797 w 59551"/>
                    <a:gd name="connsiteY0" fmla="*/ 77391 h 89455"/>
                    <a:gd name="connsiteX1" fmla="*/ 28877 w 59551"/>
                    <a:gd name="connsiteY1" fmla="*/ 87658 h 89455"/>
                    <a:gd name="connsiteX2" fmla="*/ 39658 w 59551"/>
                    <a:gd name="connsiteY2" fmla="*/ 89455 h 89455"/>
                    <a:gd name="connsiteX3" fmla="*/ 50567 w 59551"/>
                    <a:gd name="connsiteY3" fmla="*/ 87658 h 89455"/>
                    <a:gd name="connsiteX4" fmla="*/ 50567 w 59551"/>
                    <a:gd name="connsiteY4" fmla="*/ 89455 h 89455"/>
                    <a:gd name="connsiteX5" fmla="*/ 59551 w 59551"/>
                    <a:gd name="connsiteY5" fmla="*/ 79060 h 89455"/>
                    <a:gd name="connsiteX6" fmla="*/ 59551 w 59551"/>
                    <a:gd name="connsiteY6" fmla="*/ 60193 h 89455"/>
                    <a:gd name="connsiteX7" fmla="*/ 55958 w 59551"/>
                    <a:gd name="connsiteY7" fmla="*/ 46460 h 89455"/>
                    <a:gd name="connsiteX8" fmla="*/ 48770 w 59551"/>
                    <a:gd name="connsiteY8" fmla="*/ 34396 h 89455"/>
                    <a:gd name="connsiteX9" fmla="*/ 50567 w 59551"/>
                    <a:gd name="connsiteY9" fmla="*/ 22332 h 89455"/>
                    <a:gd name="connsiteX10" fmla="*/ 55958 w 59551"/>
                    <a:gd name="connsiteY10" fmla="*/ 10268 h 89455"/>
                    <a:gd name="connsiteX11" fmla="*/ 43252 w 59551"/>
                    <a:gd name="connsiteY11" fmla="*/ 0 h 89455"/>
                    <a:gd name="connsiteX12" fmla="*/ 32471 w 59551"/>
                    <a:gd name="connsiteY12" fmla="*/ 0 h 89455"/>
                    <a:gd name="connsiteX13" fmla="*/ 12578 w 59551"/>
                    <a:gd name="connsiteY13" fmla="*/ 10268 h 89455"/>
                    <a:gd name="connsiteX14" fmla="*/ 0 w 59551"/>
                    <a:gd name="connsiteY14" fmla="*/ 30931 h 89455"/>
                    <a:gd name="connsiteX15" fmla="*/ 3594 w 59551"/>
                    <a:gd name="connsiteY15" fmla="*/ 51594 h 89455"/>
                    <a:gd name="connsiteX16" fmla="*/ 1797 w 59551"/>
                    <a:gd name="connsiteY16" fmla="*/ 77391 h 8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551" h="89455">
                      <a:moveTo>
                        <a:pt x="1797" y="77391"/>
                      </a:moveTo>
                      <a:lnTo>
                        <a:pt x="28877" y="87658"/>
                      </a:lnTo>
                      <a:lnTo>
                        <a:pt x="39658" y="89455"/>
                      </a:lnTo>
                      <a:lnTo>
                        <a:pt x="50567" y="87658"/>
                      </a:lnTo>
                      <a:lnTo>
                        <a:pt x="50567" y="89455"/>
                      </a:lnTo>
                      <a:lnTo>
                        <a:pt x="59551" y="79060"/>
                      </a:lnTo>
                      <a:lnTo>
                        <a:pt x="59551" y="60193"/>
                      </a:lnTo>
                      <a:lnTo>
                        <a:pt x="55958" y="46460"/>
                      </a:lnTo>
                      <a:lnTo>
                        <a:pt x="48770" y="34396"/>
                      </a:lnTo>
                      <a:lnTo>
                        <a:pt x="50567" y="22332"/>
                      </a:lnTo>
                      <a:lnTo>
                        <a:pt x="55958" y="10268"/>
                      </a:lnTo>
                      <a:lnTo>
                        <a:pt x="43252" y="0"/>
                      </a:lnTo>
                      <a:lnTo>
                        <a:pt x="32471" y="0"/>
                      </a:lnTo>
                      <a:lnTo>
                        <a:pt x="12578" y="10268"/>
                      </a:lnTo>
                      <a:lnTo>
                        <a:pt x="0" y="30931"/>
                      </a:lnTo>
                      <a:lnTo>
                        <a:pt x="3594" y="51594"/>
                      </a:lnTo>
                      <a:lnTo>
                        <a:pt x="1797" y="77391"/>
                      </a:lnTo>
                      <a:close/>
                    </a:path>
                  </a:pathLst>
                </a:custGeom>
                <a:solidFill>
                  <a:srgbClr val="F5D8B8"/>
                </a:solidFill>
                <a:ln w="6411" cap="flat">
                  <a:solidFill>
                    <a:srgbClr val="F5D8B8"/>
                  </a:solidFill>
                  <a:prstDash val="solid"/>
                  <a:round/>
                </a:ln>
              </p:spPr>
              <p:txBody>
                <a:bodyPr rtlCol="0" anchor="ctr"/>
                <a:lstStyle/>
                <a:p>
                  <a:endParaRPr lang="en-US"/>
                </a:p>
              </p:txBody>
            </p:sp>
            <p:sp>
              <p:nvSpPr>
                <p:cNvPr id="99" name="Freeform: Shape 98">
                  <a:extLst>
                    <a:ext uri="{FF2B5EF4-FFF2-40B4-BE49-F238E27FC236}">
                      <a16:creationId xmlns:a16="http://schemas.microsoft.com/office/drawing/2014/main" id="{FC2F324A-A575-716D-7715-A644101A6C12}"/>
                    </a:ext>
                  </a:extLst>
                </p:cNvPr>
                <p:cNvSpPr/>
                <p:nvPr/>
              </p:nvSpPr>
              <p:spPr>
                <a:xfrm>
                  <a:off x="3825421" y="1533120"/>
                  <a:ext cx="596282" cy="514271"/>
                </a:xfrm>
                <a:custGeom>
                  <a:avLst/>
                  <a:gdLst>
                    <a:gd name="connsiteX0" fmla="*/ 126418 w 596282"/>
                    <a:gd name="connsiteY0" fmla="*/ 452795 h 514271"/>
                    <a:gd name="connsiteX1" fmla="*/ 129755 w 596282"/>
                    <a:gd name="connsiteY1" fmla="*/ 452795 h 514271"/>
                    <a:gd name="connsiteX2" fmla="*/ 138354 w 596282"/>
                    <a:gd name="connsiteY2" fmla="*/ 456132 h 514271"/>
                    <a:gd name="connsiteX3" fmla="*/ 151958 w 596282"/>
                    <a:gd name="connsiteY3" fmla="*/ 476667 h 514271"/>
                    <a:gd name="connsiteX4" fmla="*/ 162226 w 596282"/>
                    <a:gd name="connsiteY4" fmla="*/ 485266 h 514271"/>
                    <a:gd name="connsiteX5" fmla="*/ 169156 w 596282"/>
                    <a:gd name="connsiteY5" fmla="*/ 498870 h 514271"/>
                    <a:gd name="connsiteX6" fmla="*/ 179296 w 596282"/>
                    <a:gd name="connsiteY6" fmla="*/ 498870 h 514271"/>
                    <a:gd name="connsiteX7" fmla="*/ 191360 w 596282"/>
                    <a:gd name="connsiteY7" fmla="*/ 512603 h 514271"/>
                    <a:gd name="connsiteX8" fmla="*/ 203296 w 596282"/>
                    <a:gd name="connsiteY8" fmla="*/ 509138 h 514271"/>
                    <a:gd name="connsiteX9" fmla="*/ 232301 w 596282"/>
                    <a:gd name="connsiteY9" fmla="*/ 514272 h 514271"/>
                    <a:gd name="connsiteX10" fmla="*/ 259639 w 596282"/>
                    <a:gd name="connsiteY10" fmla="*/ 505673 h 514271"/>
                    <a:gd name="connsiteX11" fmla="*/ 276708 w 596282"/>
                    <a:gd name="connsiteY11" fmla="*/ 498870 h 514271"/>
                    <a:gd name="connsiteX12" fmla="*/ 293778 w 596282"/>
                    <a:gd name="connsiteY12" fmla="*/ 502336 h 514271"/>
                    <a:gd name="connsiteX13" fmla="*/ 298912 w 596282"/>
                    <a:gd name="connsiteY13" fmla="*/ 493737 h 514271"/>
                    <a:gd name="connsiteX14" fmla="*/ 305714 w 596282"/>
                    <a:gd name="connsiteY14" fmla="*/ 490400 h 514271"/>
                    <a:gd name="connsiteX15" fmla="*/ 314313 w 596282"/>
                    <a:gd name="connsiteY15" fmla="*/ 488603 h 514271"/>
                    <a:gd name="connsiteX16" fmla="*/ 314313 w 596282"/>
                    <a:gd name="connsiteY16" fmla="*/ 497202 h 514271"/>
                    <a:gd name="connsiteX17" fmla="*/ 326249 w 596282"/>
                    <a:gd name="connsiteY17" fmla="*/ 497202 h 514271"/>
                    <a:gd name="connsiteX18" fmla="*/ 334848 w 596282"/>
                    <a:gd name="connsiteY18" fmla="*/ 502336 h 514271"/>
                    <a:gd name="connsiteX19" fmla="*/ 339981 w 596282"/>
                    <a:gd name="connsiteY19" fmla="*/ 505673 h 514271"/>
                    <a:gd name="connsiteX20" fmla="*/ 357051 w 596282"/>
                    <a:gd name="connsiteY20" fmla="*/ 505673 h 514271"/>
                    <a:gd name="connsiteX21" fmla="*/ 379254 w 596282"/>
                    <a:gd name="connsiteY21" fmla="*/ 498870 h 514271"/>
                    <a:gd name="connsiteX22" fmla="*/ 404923 w 596282"/>
                    <a:gd name="connsiteY22" fmla="*/ 490400 h 514271"/>
                    <a:gd name="connsiteX23" fmla="*/ 413394 w 596282"/>
                    <a:gd name="connsiteY23" fmla="*/ 486934 h 514271"/>
                    <a:gd name="connsiteX24" fmla="*/ 432260 w 596282"/>
                    <a:gd name="connsiteY24" fmla="*/ 481801 h 514271"/>
                    <a:gd name="connsiteX25" fmla="*/ 440731 w 596282"/>
                    <a:gd name="connsiteY25" fmla="*/ 469865 h 514271"/>
                    <a:gd name="connsiteX26" fmla="*/ 445865 w 596282"/>
                    <a:gd name="connsiteY26" fmla="*/ 471533 h 514271"/>
                    <a:gd name="connsiteX27" fmla="*/ 449330 w 596282"/>
                    <a:gd name="connsiteY27" fmla="*/ 481801 h 514271"/>
                    <a:gd name="connsiteX28" fmla="*/ 445865 w 596282"/>
                    <a:gd name="connsiteY28" fmla="*/ 488603 h 514271"/>
                    <a:gd name="connsiteX29" fmla="*/ 449330 w 596282"/>
                    <a:gd name="connsiteY29" fmla="*/ 498870 h 514271"/>
                    <a:gd name="connsiteX30" fmla="*/ 454464 w 596282"/>
                    <a:gd name="connsiteY30" fmla="*/ 502336 h 514271"/>
                    <a:gd name="connsiteX31" fmla="*/ 464731 w 596282"/>
                    <a:gd name="connsiteY31" fmla="*/ 493737 h 514271"/>
                    <a:gd name="connsiteX32" fmla="*/ 480004 w 596282"/>
                    <a:gd name="connsiteY32" fmla="*/ 493737 h 514271"/>
                    <a:gd name="connsiteX33" fmla="*/ 495405 w 596282"/>
                    <a:gd name="connsiteY33" fmla="*/ 485266 h 514271"/>
                    <a:gd name="connsiteX34" fmla="*/ 517608 w 596282"/>
                    <a:gd name="connsiteY34" fmla="*/ 466399 h 514271"/>
                    <a:gd name="connsiteX35" fmla="*/ 502207 w 596282"/>
                    <a:gd name="connsiteY35" fmla="*/ 469865 h 514271"/>
                    <a:gd name="connsiteX36" fmla="*/ 497074 w 596282"/>
                    <a:gd name="connsiteY36" fmla="*/ 464731 h 514271"/>
                    <a:gd name="connsiteX37" fmla="*/ 504004 w 596282"/>
                    <a:gd name="connsiteY37" fmla="*/ 461266 h 514271"/>
                    <a:gd name="connsiteX38" fmla="*/ 504004 w 596282"/>
                    <a:gd name="connsiteY38" fmla="*/ 456132 h 514271"/>
                    <a:gd name="connsiteX39" fmla="*/ 512475 w 596282"/>
                    <a:gd name="connsiteY39" fmla="*/ 461266 h 514271"/>
                    <a:gd name="connsiteX40" fmla="*/ 515940 w 596282"/>
                    <a:gd name="connsiteY40" fmla="*/ 452795 h 514271"/>
                    <a:gd name="connsiteX41" fmla="*/ 526208 w 596282"/>
                    <a:gd name="connsiteY41" fmla="*/ 456132 h 514271"/>
                    <a:gd name="connsiteX42" fmla="*/ 539812 w 596282"/>
                    <a:gd name="connsiteY42" fmla="*/ 456132 h 514271"/>
                    <a:gd name="connsiteX43" fmla="*/ 544946 w 596282"/>
                    <a:gd name="connsiteY43" fmla="*/ 452795 h 514271"/>
                    <a:gd name="connsiteX44" fmla="*/ 551748 w 596282"/>
                    <a:gd name="connsiteY44" fmla="*/ 449330 h 514271"/>
                    <a:gd name="connsiteX45" fmla="*/ 556882 w 596282"/>
                    <a:gd name="connsiteY45" fmla="*/ 447661 h 514271"/>
                    <a:gd name="connsiteX46" fmla="*/ 560347 w 596282"/>
                    <a:gd name="connsiteY46" fmla="*/ 437394 h 514271"/>
                    <a:gd name="connsiteX47" fmla="*/ 570614 w 596282"/>
                    <a:gd name="connsiteY47" fmla="*/ 437394 h 514271"/>
                    <a:gd name="connsiteX48" fmla="*/ 579085 w 596282"/>
                    <a:gd name="connsiteY48" fmla="*/ 427126 h 514271"/>
                    <a:gd name="connsiteX49" fmla="*/ 586015 w 596282"/>
                    <a:gd name="connsiteY49" fmla="*/ 410057 h 514271"/>
                    <a:gd name="connsiteX50" fmla="*/ 579085 w 596282"/>
                    <a:gd name="connsiteY50" fmla="*/ 415191 h 514271"/>
                    <a:gd name="connsiteX51" fmla="*/ 572283 w 596282"/>
                    <a:gd name="connsiteY51" fmla="*/ 413394 h 514271"/>
                    <a:gd name="connsiteX52" fmla="*/ 572283 w 596282"/>
                    <a:gd name="connsiteY52" fmla="*/ 394656 h 514271"/>
                    <a:gd name="connsiteX53" fmla="*/ 580882 w 596282"/>
                    <a:gd name="connsiteY53" fmla="*/ 391190 h 514271"/>
                    <a:gd name="connsiteX54" fmla="*/ 589352 w 596282"/>
                    <a:gd name="connsiteY54" fmla="*/ 381051 h 514271"/>
                    <a:gd name="connsiteX55" fmla="*/ 589352 w 596282"/>
                    <a:gd name="connsiteY55" fmla="*/ 363853 h 514271"/>
                    <a:gd name="connsiteX56" fmla="*/ 589352 w 596282"/>
                    <a:gd name="connsiteY56" fmla="*/ 350249 h 514271"/>
                    <a:gd name="connsiteX57" fmla="*/ 587684 w 596282"/>
                    <a:gd name="connsiteY57" fmla="*/ 341650 h 514271"/>
                    <a:gd name="connsiteX58" fmla="*/ 579085 w 596282"/>
                    <a:gd name="connsiteY58" fmla="*/ 355383 h 514271"/>
                    <a:gd name="connsiteX59" fmla="*/ 565481 w 596282"/>
                    <a:gd name="connsiteY59" fmla="*/ 343447 h 514271"/>
                    <a:gd name="connsiteX60" fmla="*/ 568946 w 596282"/>
                    <a:gd name="connsiteY60" fmla="*/ 334848 h 514271"/>
                    <a:gd name="connsiteX61" fmla="*/ 572283 w 596282"/>
                    <a:gd name="connsiteY61" fmla="*/ 328045 h 514271"/>
                    <a:gd name="connsiteX62" fmla="*/ 572283 w 596282"/>
                    <a:gd name="connsiteY62" fmla="*/ 326377 h 514271"/>
                    <a:gd name="connsiteX63" fmla="*/ 565481 w 596282"/>
                    <a:gd name="connsiteY63" fmla="*/ 322912 h 514271"/>
                    <a:gd name="connsiteX64" fmla="*/ 548411 w 596282"/>
                    <a:gd name="connsiteY64" fmla="*/ 319446 h 514271"/>
                    <a:gd name="connsiteX65" fmla="*/ 553545 w 596282"/>
                    <a:gd name="connsiteY65" fmla="*/ 309179 h 514271"/>
                    <a:gd name="connsiteX66" fmla="*/ 565481 w 596282"/>
                    <a:gd name="connsiteY66" fmla="*/ 295575 h 514271"/>
                    <a:gd name="connsiteX67" fmla="*/ 568946 w 596282"/>
                    <a:gd name="connsiteY67" fmla="*/ 283639 h 514271"/>
                    <a:gd name="connsiteX68" fmla="*/ 570614 w 596282"/>
                    <a:gd name="connsiteY68" fmla="*/ 275040 h 514271"/>
                    <a:gd name="connsiteX69" fmla="*/ 551748 w 596282"/>
                    <a:gd name="connsiteY69" fmla="*/ 278505 h 514271"/>
                    <a:gd name="connsiteX70" fmla="*/ 550079 w 596282"/>
                    <a:gd name="connsiteY70" fmla="*/ 271703 h 514271"/>
                    <a:gd name="connsiteX71" fmla="*/ 550079 w 596282"/>
                    <a:gd name="connsiteY71" fmla="*/ 261435 h 514271"/>
                    <a:gd name="connsiteX72" fmla="*/ 556882 w 596282"/>
                    <a:gd name="connsiteY72" fmla="*/ 257970 h 514271"/>
                    <a:gd name="connsiteX73" fmla="*/ 565481 w 596282"/>
                    <a:gd name="connsiteY73" fmla="*/ 249371 h 514271"/>
                    <a:gd name="connsiteX74" fmla="*/ 579085 w 596282"/>
                    <a:gd name="connsiteY74" fmla="*/ 242569 h 514271"/>
                    <a:gd name="connsiteX75" fmla="*/ 596283 w 596282"/>
                    <a:gd name="connsiteY75" fmla="*/ 242569 h 514271"/>
                    <a:gd name="connsiteX76" fmla="*/ 594486 w 596282"/>
                    <a:gd name="connsiteY76" fmla="*/ 235767 h 514271"/>
                    <a:gd name="connsiteX77" fmla="*/ 580882 w 596282"/>
                    <a:gd name="connsiteY77" fmla="*/ 230633 h 514271"/>
                    <a:gd name="connsiteX78" fmla="*/ 572283 w 596282"/>
                    <a:gd name="connsiteY78" fmla="*/ 230633 h 514271"/>
                    <a:gd name="connsiteX79" fmla="*/ 568946 w 596282"/>
                    <a:gd name="connsiteY79" fmla="*/ 235767 h 514271"/>
                    <a:gd name="connsiteX80" fmla="*/ 562015 w 596282"/>
                    <a:gd name="connsiteY80" fmla="*/ 240900 h 514271"/>
                    <a:gd name="connsiteX81" fmla="*/ 546742 w 596282"/>
                    <a:gd name="connsiteY81" fmla="*/ 235767 h 514271"/>
                    <a:gd name="connsiteX82" fmla="*/ 544946 w 596282"/>
                    <a:gd name="connsiteY82" fmla="*/ 242569 h 514271"/>
                    <a:gd name="connsiteX83" fmla="*/ 539812 w 596282"/>
                    <a:gd name="connsiteY83" fmla="*/ 246034 h 514271"/>
                    <a:gd name="connsiteX84" fmla="*/ 534678 w 596282"/>
                    <a:gd name="connsiteY84" fmla="*/ 242569 h 514271"/>
                    <a:gd name="connsiteX85" fmla="*/ 531341 w 596282"/>
                    <a:gd name="connsiteY85" fmla="*/ 232301 h 514271"/>
                    <a:gd name="connsiteX86" fmla="*/ 526208 w 596282"/>
                    <a:gd name="connsiteY86" fmla="*/ 223831 h 514271"/>
                    <a:gd name="connsiteX87" fmla="*/ 529544 w 596282"/>
                    <a:gd name="connsiteY87" fmla="*/ 220365 h 514271"/>
                    <a:gd name="connsiteX88" fmla="*/ 534678 w 596282"/>
                    <a:gd name="connsiteY88" fmla="*/ 210098 h 514271"/>
                    <a:gd name="connsiteX89" fmla="*/ 526208 w 596282"/>
                    <a:gd name="connsiteY89" fmla="*/ 198162 h 514271"/>
                    <a:gd name="connsiteX90" fmla="*/ 526208 w 596282"/>
                    <a:gd name="connsiteY90" fmla="*/ 184558 h 514271"/>
                    <a:gd name="connsiteX91" fmla="*/ 519405 w 596282"/>
                    <a:gd name="connsiteY91" fmla="*/ 179424 h 514271"/>
                    <a:gd name="connsiteX92" fmla="*/ 509138 w 596282"/>
                    <a:gd name="connsiteY92" fmla="*/ 184558 h 514271"/>
                    <a:gd name="connsiteX93" fmla="*/ 504004 w 596282"/>
                    <a:gd name="connsiteY93" fmla="*/ 179424 h 514271"/>
                    <a:gd name="connsiteX94" fmla="*/ 498870 w 596282"/>
                    <a:gd name="connsiteY94" fmla="*/ 179424 h 514271"/>
                    <a:gd name="connsiteX95" fmla="*/ 498870 w 596282"/>
                    <a:gd name="connsiteY95" fmla="*/ 187895 h 514271"/>
                    <a:gd name="connsiteX96" fmla="*/ 495405 w 596282"/>
                    <a:gd name="connsiteY96" fmla="*/ 199830 h 514271"/>
                    <a:gd name="connsiteX97" fmla="*/ 490271 w 596282"/>
                    <a:gd name="connsiteY97" fmla="*/ 211895 h 514271"/>
                    <a:gd name="connsiteX98" fmla="*/ 485138 w 596282"/>
                    <a:gd name="connsiteY98" fmla="*/ 222034 h 514271"/>
                    <a:gd name="connsiteX99" fmla="*/ 473202 w 596282"/>
                    <a:gd name="connsiteY99" fmla="*/ 217028 h 514271"/>
                    <a:gd name="connsiteX100" fmla="*/ 464731 w 596282"/>
                    <a:gd name="connsiteY100" fmla="*/ 218697 h 514271"/>
                    <a:gd name="connsiteX101" fmla="*/ 452667 w 596282"/>
                    <a:gd name="connsiteY101" fmla="*/ 211895 h 514271"/>
                    <a:gd name="connsiteX102" fmla="*/ 454464 w 596282"/>
                    <a:gd name="connsiteY102" fmla="*/ 203296 h 514271"/>
                    <a:gd name="connsiteX103" fmla="*/ 442399 w 596282"/>
                    <a:gd name="connsiteY103" fmla="*/ 198162 h 514271"/>
                    <a:gd name="connsiteX104" fmla="*/ 439062 w 596282"/>
                    <a:gd name="connsiteY104" fmla="*/ 204964 h 514271"/>
                    <a:gd name="connsiteX105" fmla="*/ 428795 w 596282"/>
                    <a:gd name="connsiteY105" fmla="*/ 211895 h 514271"/>
                    <a:gd name="connsiteX106" fmla="*/ 421993 w 596282"/>
                    <a:gd name="connsiteY106" fmla="*/ 211895 h 514271"/>
                    <a:gd name="connsiteX107" fmla="*/ 411725 w 596282"/>
                    <a:gd name="connsiteY107" fmla="*/ 210098 h 514271"/>
                    <a:gd name="connsiteX108" fmla="*/ 411725 w 596282"/>
                    <a:gd name="connsiteY108" fmla="*/ 194697 h 514271"/>
                    <a:gd name="connsiteX109" fmla="*/ 406592 w 596282"/>
                    <a:gd name="connsiteY109" fmla="*/ 181092 h 514271"/>
                    <a:gd name="connsiteX110" fmla="*/ 397993 w 596282"/>
                    <a:gd name="connsiteY110" fmla="*/ 174290 h 514271"/>
                    <a:gd name="connsiteX111" fmla="*/ 391190 w 596282"/>
                    <a:gd name="connsiteY111" fmla="*/ 174290 h 514271"/>
                    <a:gd name="connsiteX112" fmla="*/ 387725 w 596282"/>
                    <a:gd name="connsiteY112" fmla="*/ 184558 h 514271"/>
                    <a:gd name="connsiteX113" fmla="*/ 386057 w 596282"/>
                    <a:gd name="connsiteY113" fmla="*/ 196494 h 514271"/>
                    <a:gd name="connsiteX114" fmla="*/ 384388 w 596282"/>
                    <a:gd name="connsiteY114" fmla="*/ 208429 h 514271"/>
                    <a:gd name="connsiteX115" fmla="*/ 384388 w 596282"/>
                    <a:gd name="connsiteY115" fmla="*/ 215232 h 514271"/>
                    <a:gd name="connsiteX116" fmla="*/ 377586 w 596282"/>
                    <a:gd name="connsiteY116" fmla="*/ 228964 h 514271"/>
                    <a:gd name="connsiteX117" fmla="*/ 367318 w 596282"/>
                    <a:gd name="connsiteY117" fmla="*/ 240900 h 514271"/>
                    <a:gd name="connsiteX118" fmla="*/ 367318 w 596282"/>
                    <a:gd name="connsiteY118" fmla="*/ 234098 h 514271"/>
                    <a:gd name="connsiteX119" fmla="*/ 372452 w 596282"/>
                    <a:gd name="connsiteY119" fmla="*/ 217028 h 514271"/>
                    <a:gd name="connsiteX120" fmla="*/ 372452 w 596282"/>
                    <a:gd name="connsiteY120" fmla="*/ 204964 h 514271"/>
                    <a:gd name="connsiteX121" fmla="*/ 367318 w 596282"/>
                    <a:gd name="connsiteY121" fmla="*/ 193028 h 514271"/>
                    <a:gd name="connsiteX122" fmla="*/ 372452 w 596282"/>
                    <a:gd name="connsiteY122" fmla="*/ 179424 h 514271"/>
                    <a:gd name="connsiteX123" fmla="*/ 367318 w 596282"/>
                    <a:gd name="connsiteY123" fmla="*/ 174290 h 514271"/>
                    <a:gd name="connsiteX124" fmla="*/ 367318 w 596282"/>
                    <a:gd name="connsiteY124" fmla="*/ 167360 h 514271"/>
                    <a:gd name="connsiteX125" fmla="*/ 365522 w 596282"/>
                    <a:gd name="connsiteY125" fmla="*/ 167360 h 514271"/>
                    <a:gd name="connsiteX126" fmla="*/ 368987 w 596282"/>
                    <a:gd name="connsiteY126" fmla="*/ 158889 h 514271"/>
                    <a:gd name="connsiteX127" fmla="*/ 357051 w 596282"/>
                    <a:gd name="connsiteY127" fmla="*/ 158889 h 514271"/>
                    <a:gd name="connsiteX128" fmla="*/ 351917 w 596282"/>
                    <a:gd name="connsiteY128" fmla="*/ 158889 h 514271"/>
                    <a:gd name="connsiteX129" fmla="*/ 341650 w 596282"/>
                    <a:gd name="connsiteY129" fmla="*/ 165691 h 514271"/>
                    <a:gd name="connsiteX130" fmla="*/ 338185 w 596282"/>
                    <a:gd name="connsiteY130" fmla="*/ 158889 h 514271"/>
                    <a:gd name="connsiteX131" fmla="*/ 329714 w 596282"/>
                    <a:gd name="connsiteY131" fmla="*/ 158889 h 514271"/>
                    <a:gd name="connsiteX132" fmla="*/ 324580 w 596282"/>
                    <a:gd name="connsiteY132" fmla="*/ 158889 h 514271"/>
                    <a:gd name="connsiteX133" fmla="*/ 321115 w 596282"/>
                    <a:gd name="connsiteY133" fmla="*/ 167360 h 514271"/>
                    <a:gd name="connsiteX134" fmla="*/ 315981 w 596282"/>
                    <a:gd name="connsiteY134" fmla="*/ 179424 h 514271"/>
                    <a:gd name="connsiteX135" fmla="*/ 305714 w 596282"/>
                    <a:gd name="connsiteY135" fmla="*/ 193028 h 514271"/>
                    <a:gd name="connsiteX136" fmla="*/ 298912 w 596282"/>
                    <a:gd name="connsiteY136" fmla="*/ 193028 h 514271"/>
                    <a:gd name="connsiteX137" fmla="*/ 293778 w 596282"/>
                    <a:gd name="connsiteY137" fmla="*/ 189691 h 514271"/>
                    <a:gd name="connsiteX138" fmla="*/ 297243 w 596282"/>
                    <a:gd name="connsiteY138" fmla="*/ 177627 h 514271"/>
                    <a:gd name="connsiteX139" fmla="*/ 295575 w 596282"/>
                    <a:gd name="connsiteY139" fmla="*/ 165691 h 514271"/>
                    <a:gd name="connsiteX140" fmla="*/ 297243 w 596282"/>
                    <a:gd name="connsiteY140" fmla="*/ 153755 h 514271"/>
                    <a:gd name="connsiteX141" fmla="*/ 292109 w 596282"/>
                    <a:gd name="connsiteY141" fmla="*/ 138354 h 514271"/>
                    <a:gd name="connsiteX142" fmla="*/ 290441 w 596282"/>
                    <a:gd name="connsiteY142" fmla="*/ 129883 h 514271"/>
                    <a:gd name="connsiteX143" fmla="*/ 285307 w 596282"/>
                    <a:gd name="connsiteY143" fmla="*/ 124750 h 514271"/>
                    <a:gd name="connsiteX144" fmla="*/ 278505 w 596282"/>
                    <a:gd name="connsiteY144" fmla="*/ 124750 h 514271"/>
                    <a:gd name="connsiteX145" fmla="*/ 273371 w 596282"/>
                    <a:gd name="connsiteY145" fmla="*/ 136686 h 514271"/>
                    <a:gd name="connsiteX146" fmla="*/ 266441 w 596282"/>
                    <a:gd name="connsiteY146" fmla="*/ 162226 h 514271"/>
                    <a:gd name="connsiteX147" fmla="*/ 256173 w 596282"/>
                    <a:gd name="connsiteY147" fmla="*/ 175959 h 514271"/>
                    <a:gd name="connsiteX148" fmla="*/ 244237 w 596282"/>
                    <a:gd name="connsiteY148" fmla="*/ 187895 h 514271"/>
                    <a:gd name="connsiteX149" fmla="*/ 233970 w 596282"/>
                    <a:gd name="connsiteY149" fmla="*/ 193028 h 514271"/>
                    <a:gd name="connsiteX150" fmla="*/ 233970 w 596282"/>
                    <a:gd name="connsiteY150" fmla="*/ 181092 h 514271"/>
                    <a:gd name="connsiteX151" fmla="*/ 237435 w 596282"/>
                    <a:gd name="connsiteY151" fmla="*/ 170825 h 514271"/>
                    <a:gd name="connsiteX152" fmla="*/ 228836 w 596282"/>
                    <a:gd name="connsiteY152" fmla="*/ 167360 h 514271"/>
                    <a:gd name="connsiteX153" fmla="*/ 218697 w 596282"/>
                    <a:gd name="connsiteY153" fmla="*/ 174290 h 514271"/>
                    <a:gd name="connsiteX154" fmla="*/ 206633 w 596282"/>
                    <a:gd name="connsiteY154" fmla="*/ 194697 h 514271"/>
                    <a:gd name="connsiteX155" fmla="*/ 196494 w 596282"/>
                    <a:gd name="connsiteY155" fmla="*/ 189691 h 514271"/>
                    <a:gd name="connsiteX156" fmla="*/ 189563 w 596282"/>
                    <a:gd name="connsiteY156" fmla="*/ 199830 h 514271"/>
                    <a:gd name="connsiteX157" fmla="*/ 175959 w 596282"/>
                    <a:gd name="connsiteY157" fmla="*/ 206761 h 514271"/>
                    <a:gd name="connsiteX158" fmla="*/ 186226 w 596282"/>
                    <a:gd name="connsiteY158" fmla="*/ 191360 h 514271"/>
                    <a:gd name="connsiteX159" fmla="*/ 187895 w 596282"/>
                    <a:gd name="connsiteY159" fmla="*/ 182761 h 514271"/>
                    <a:gd name="connsiteX160" fmla="*/ 182761 w 596282"/>
                    <a:gd name="connsiteY160" fmla="*/ 174290 h 514271"/>
                    <a:gd name="connsiteX161" fmla="*/ 189563 w 596282"/>
                    <a:gd name="connsiteY161" fmla="*/ 172493 h 514271"/>
                    <a:gd name="connsiteX162" fmla="*/ 194697 w 596282"/>
                    <a:gd name="connsiteY162" fmla="*/ 158889 h 514271"/>
                    <a:gd name="connsiteX163" fmla="*/ 186226 w 596282"/>
                    <a:gd name="connsiteY163" fmla="*/ 162226 h 514271"/>
                    <a:gd name="connsiteX164" fmla="*/ 191360 w 596282"/>
                    <a:gd name="connsiteY164" fmla="*/ 153755 h 514271"/>
                    <a:gd name="connsiteX165" fmla="*/ 182761 w 596282"/>
                    <a:gd name="connsiteY165" fmla="*/ 141819 h 514271"/>
                    <a:gd name="connsiteX166" fmla="*/ 186226 w 596282"/>
                    <a:gd name="connsiteY166" fmla="*/ 128087 h 514271"/>
                    <a:gd name="connsiteX167" fmla="*/ 193028 w 596282"/>
                    <a:gd name="connsiteY167" fmla="*/ 141819 h 514271"/>
                    <a:gd name="connsiteX168" fmla="*/ 199831 w 596282"/>
                    <a:gd name="connsiteY168" fmla="*/ 140023 h 514271"/>
                    <a:gd name="connsiteX169" fmla="*/ 204964 w 596282"/>
                    <a:gd name="connsiteY169" fmla="*/ 134889 h 514271"/>
                    <a:gd name="connsiteX170" fmla="*/ 210098 w 596282"/>
                    <a:gd name="connsiteY170" fmla="*/ 134889 h 514271"/>
                    <a:gd name="connsiteX171" fmla="*/ 216900 w 596282"/>
                    <a:gd name="connsiteY171" fmla="*/ 121284 h 514271"/>
                    <a:gd name="connsiteX172" fmla="*/ 210098 w 596282"/>
                    <a:gd name="connsiteY172" fmla="*/ 109348 h 514271"/>
                    <a:gd name="connsiteX173" fmla="*/ 223831 w 596282"/>
                    <a:gd name="connsiteY173" fmla="*/ 105883 h 514271"/>
                    <a:gd name="connsiteX174" fmla="*/ 220365 w 596282"/>
                    <a:gd name="connsiteY174" fmla="*/ 97413 h 514271"/>
                    <a:gd name="connsiteX175" fmla="*/ 216900 w 596282"/>
                    <a:gd name="connsiteY175" fmla="*/ 92279 h 514271"/>
                    <a:gd name="connsiteX176" fmla="*/ 211766 w 596282"/>
                    <a:gd name="connsiteY176" fmla="*/ 87145 h 514271"/>
                    <a:gd name="connsiteX177" fmla="*/ 208430 w 596282"/>
                    <a:gd name="connsiteY177" fmla="*/ 70075 h 514271"/>
                    <a:gd name="connsiteX178" fmla="*/ 210098 w 596282"/>
                    <a:gd name="connsiteY178" fmla="*/ 58011 h 514271"/>
                    <a:gd name="connsiteX179" fmla="*/ 198162 w 596282"/>
                    <a:gd name="connsiteY179" fmla="*/ 47872 h 514271"/>
                    <a:gd name="connsiteX180" fmla="*/ 198162 w 596282"/>
                    <a:gd name="connsiteY180" fmla="*/ 25540 h 514271"/>
                    <a:gd name="connsiteX181" fmla="*/ 193028 w 596282"/>
                    <a:gd name="connsiteY181" fmla="*/ 25540 h 514271"/>
                    <a:gd name="connsiteX182" fmla="*/ 187895 w 596282"/>
                    <a:gd name="connsiteY182" fmla="*/ 17070 h 514271"/>
                    <a:gd name="connsiteX183" fmla="*/ 181092 w 596282"/>
                    <a:gd name="connsiteY183" fmla="*/ 17070 h 514271"/>
                    <a:gd name="connsiteX184" fmla="*/ 179296 w 596282"/>
                    <a:gd name="connsiteY184" fmla="*/ 3337 h 514271"/>
                    <a:gd name="connsiteX185" fmla="*/ 175959 w 596282"/>
                    <a:gd name="connsiteY185" fmla="*/ 6802 h 514271"/>
                    <a:gd name="connsiteX186" fmla="*/ 170825 w 596282"/>
                    <a:gd name="connsiteY186" fmla="*/ 6802 h 514271"/>
                    <a:gd name="connsiteX187" fmla="*/ 169156 w 596282"/>
                    <a:gd name="connsiteY187" fmla="*/ 0 h 514271"/>
                    <a:gd name="connsiteX188" fmla="*/ 165691 w 596282"/>
                    <a:gd name="connsiteY188" fmla="*/ 8471 h 514271"/>
                    <a:gd name="connsiteX189" fmla="*/ 158889 w 596282"/>
                    <a:gd name="connsiteY189" fmla="*/ 13604 h 514271"/>
                    <a:gd name="connsiteX190" fmla="*/ 157092 w 596282"/>
                    <a:gd name="connsiteY190" fmla="*/ 17070 h 514271"/>
                    <a:gd name="connsiteX191" fmla="*/ 164023 w 596282"/>
                    <a:gd name="connsiteY191" fmla="*/ 23872 h 514271"/>
                    <a:gd name="connsiteX192" fmla="*/ 175959 w 596282"/>
                    <a:gd name="connsiteY192" fmla="*/ 23872 h 514271"/>
                    <a:gd name="connsiteX193" fmla="*/ 181092 w 596282"/>
                    <a:gd name="connsiteY193" fmla="*/ 25540 h 514271"/>
                    <a:gd name="connsiteX194" fmla="*/ 181092 w 596282"/>
                    <a:gd name="connsiteY194" fmla="*/ 32471 h 514271"/>
                    <a:gd name="connsiteX195" fmla="*/ 182761 w 596282"/>
                    <a:gd name="connsiteY195" fmla="*/ 35808 h 514271"/>
                    <a:gd name="connsiteX196" fmla="*/ 184429 w 596282"/>
                    <a:gd name="connsiteY196" fmla="*/ 44407 h 514271"/>
                    <a:gd name="connsiteX197" fmla="*/ 179296 w 596282"/>
                    <a:gd name="connsiteY197" fmla="*/ 44407 h 514271"/>
                    <a:gd name="connsiteX198" fmla="*/ 174162 w 596282"/>
                    <a:gd name="connsiteY198" fmla="*/ 42738 h 514271"/>
                    <a:gd name="connsiteX199" fmla="*/ 170825 w 596282"/>
                    <a:gd name="connsiteY199" fmla="*/ 30674 h 514271"/>
                    <a:gd name="connsiteX200" fmla="*/ 160557 w 596282"/>
                    <a:gd name="connsiteY200" fmla="*/ 37605 h 514271"/>
                    <a:gd name="connsiteX201" fmla="*/ 162226 w 596282"/>
                    <a:gd name="connsiteY201" fmla="*/ 49541 h 514271"/>
                    <a:gd name="connsiteX202" fmla="*/ 169156 w 596282"/>
                    <a:gd name="connsiteY202" fmla="*/ 58011 h 514271"/>
                    <a:gd name="connsiteX203" fmla="*/ 174162 w 596282"/>
                    <a:gd name="connsiteY203" fmla="*/ 64942 h 514271"/>
                    <a:gd name="connsiteX204" fmla="*/ 169156 w 596282"/>
                    <a:gd name="connsiteY204" fmla="*/ 70075 h 514271"/>
                    <a:gd name="connsiteX205" fmla="*/ 169156 w 596282"/>
                    <a:gd name="connsiteY205" fmla="*/ 87145 h 514271"/>
                    <a:gd name="connsiteX206" fmla="*/ 155424 w 596282"/>
                    <a:gd name="connsiteY206" fmla="*/ 95616 h 514271"/>
                    <a:gd name="connsiteX207" fmla="*/ 157092 w 596282"/>
                    <a:gd name="connsiteY207" fmla="*/ 82011 h 514271"/>
                    <a:gd name="connsiteX208" fmla="*/ 148622 w 596282"/>
                    <a:gd name="connsiteY208" fmla="*/ 88814 h 514271"/>
                    <a:gd name="connsiteX209" fmla="*/ 151958 w 596282"/>
                    <a:gd name="connsiteY209" fmla="*/ 76878 h 514271"/>
                    <a:gd name="connsiteX210" fmla="*/ 150290 w 596282"/>
                    <a:gd name="connsiteY210" fmla="*/ 63145 h 514271"/>
                    <a:gd name="connsiteX211" fmla="*/ 141819 w 596282"/>
                    <a:gd name="connsiteY211" fmla="*/ 66610 h 514271"/>
                    <a:gd name="connsiteX212" fmla="*/ 134889 w 596282"/>
                    <a:gd name="connsiteY212" fmla="*/ 61476 h 514271"/>
                    <a:gd name="connsiteX213" fmla="*/ 133220 w 596282"/>
                    <a:gd name="connsiteY213" fmla="*/ 58011 h 514271"/>
                    <a:gd name="connsiteX214" fmla="*/ 143488 w 596282"/>
                    <a:gd name="connsiteY214" fmla="*/ 42738 h 514271"/>
                    <a:gd name="connsiteX215" fmla="*/ 129755 w 596282"/>
                    <a:gd name="connsiteY215" fmla="*/ 23872 h 514271"/>
                    <a:gd name="connsiteX216" fmla="*/ 121284 w 596282"/>
                    <a:gd name="connsiteY216" fmla="*/ 22203 h 514271"/>
                    <a:gd name="connsiteX217" fmla="*/ 121284 w 596282"/>
                    <a:gd name="connsiteY217" fmla="*/ 37605 h 514271"/>
                    <a:gd name="connsiteX218" fmla="*/ 114482 w 596282"/>
                    <a:gd name="connsiteY218" fmla="*/ 27337 h 514271"/>
                    <a:gd name="connsiteX219" fmla="*/ 114482 w 596282"/>
                    <a:gd name="connsiteY219" fmla="*/ 42738 h 514271"/>
                    <a:gd name="connsiteX220" fmla="*/ 111017 w 596282"/>
                    <a:gd name="connsiteY220" fmla="*/ 42738 h 514271"/>
                    <a:gd name="connsiteX221" fmla="*/ 100750 w 596282"/>
                    <a:gd name="connsiteY221" fmla="*/ 30674 h 514271"/>
                    <a:gd name="connsiteX222" fmla="*/ 100750 w 596282"/>
                    <a:gd name="connsiteY222" fmla="*/ 39273 h 514271"/>
                    <a:gd name="connsiteX223" fmla="*/ 102418 w 596282"/>
                    <a:gd name="connsiteY223" fmla="*/ 42738 h 514271"/>
                    <a:gd name="connsiteX224" fmla="*/ 104215 w 596282"/>
                    <a:gd name="connsiteY224" fmla="*/ 54674 h 514271"/>
                    <a:gd name="connsiteX225" fmla="*/ 93947 w 596282"/>
                    <a:gd name="connsiteY225" fmla="*/ 51209 h 514271"/>
                    <a:gd name="connsiteX226" fmla="*/ 90482 w 596282"/>
                    <a:gd name="connsiteY226" fmla="*/ 52877 h 514271"/>
                    <a:gd name="connsiteX227" fmla="*/ 93947 w 596282"/>
                    <a:gd name="connsiteY227" fmla="*/ 70075 h 514271"/>
                    <a:gd name="connsiteX228" fmla="*/ 112685 w 596282"/>
                    <a:gd name="connsiteY228" fmla="*/ 78546 h 514271"/>
                    <a:gd name="connsiteX229" fmla="*/ 107552 w 596282"/>
                    <a:gd name="connsiteY229" fmla="*/ 83680 h 514271"/>
                    <a:gd name="connsiteX230" fmla="*/ 99081 w 596282"/>
                    <a:gd name="connsiteY230" fmla="*/ 83680 h 514271"/>
                    <a:gd name="connsiteX231" fmla="*/ 104215 w 596282"/>
                    <a:gd name="connsiteY231" fmla="*/ 93947 h 514271"/>
                    <a:gd name="connsiteX232" fmla="*/ 87145 w 596282"/>
                    <a:gd name="connsiteY232" fmla="*/ 87145 h 514271"/>
                    <a:gd name="connsiteX233" fmla="*/ 83680 w 596282"/>
                    <a:gd name="connsiteY233" fmla="*/ 70075 h 514271"/>
                    <a:gd name="connsiteX234" fmla="*/ 75081 w 596282"/>
                    <a:gd name="connsiteY234" fmla="*/ 56343 h 514271"/>
                    <a:gd name="connsiteX235" fmla="*/ 69947 w 596282"/>
                    <a:gd name="connsiteY235" fmla="*/ 46075 h 514271"/>
                    <a:gd name="connsiteX236" fmla="*/ 66610 w 596282"/>
                    <a:gd name="connsiteY236" fmla="*/ 61476 h 514271"/>
                    <a:gd name="connsiteX237" fmla="*/ 71744 w 596282"/>
                    <a:gd name="connsiteY237" fmla="*/ 73412 h 514271"/>
                    <a:gd name="connsiteX238" fmla="*/ 68279 w 596282"/>
                    <a:gd name="connsiteY238" fmla="*/ 78546 h 514271"/>
                    <a:gd name="connsiteX239" fmla="*/ 63145 w 596282"/>
                    <a:gd name="connsiteY239" fmla="*/ 78546 h 514271"/>
                    <a:gd name="connsiteX240" fmla="*/ 71744 w 596282"/>
                    <a:gd name="connsiteY240" fmla="*/ 88814 h 514271"/>
                    <a:gd name="connsiteX241" fmla="*/ 59808 w 596282"/>
                    <a:gd name="connsiteY241" fmla="*/ 88814 h 514271"/>
                    <a:gd name="connsiteX242" fmla="*/ 46075 w 596282"/>
                    <a:gd name="connsiteY242" fmla="*/ 70075 h 514271"/>
                    <a:gd name="connsiteX243" fmla="*/ 44407 w 596282"/>
                    <a:gd name="connsiteY243" fmla="*/ 63145 h 514271"/>
                    <a:gd name="connsiteX244" fmla="*/ 34139 w 596282"/>
                    <a:gd name="connsiteY244" fmla="*/ 70075 h 514271"/>
                    <a:gd name="connsiteX245" fmla="*/ 25540 w 596282"/>
                    <a:gd name="connsiteY245" fmla="*/ 78546 h 514271"/>
                    <a:gd name="connsiteX246" fmla="*/ 40942 w 596282"/>
                    <a:gd name="connsiteY246" fmla="*/ 82011 h 514271"/>
                    <a:gd name="connsiteX247" fmla="*/ 49541 w 596282"/>
                    <a:gd name="connsiteY247" fmla="*/ 85348 h 514271"/>
                    <a:gd name="connsiteX248" fmla="*/ 56343 w 596282"/>
                    <a:gd name="connsiteY248" fmla="*/ 97413 h 514271"/>
                    <a:gd name="connsiteX249" fmla="*/ 59808 w 596282"/>
                    <a:gd name="connsiteY249" fmla="*/ 104215 h 514271"/>
                    <a:gd name="connsiteX250" fmla="*/ 66610 w 596282"/>
                    <a:gd name="connsiteY250" fmla="*/ 107552 h 514271"/>
                    <a:gd name="connsiteX251" fmla="*/ 76878 w 596282"/>
                    <a:gd name="connsiteY251" fmla="*/ 109348 h 514271"/>
                    <a:gd name="connsiteX252" fmla="*/ 85348 w 596282"/>
                    <a:gd name="connsiteY252" fmla="*/ 109348 h 514271"/>
                    <a:gd name="connsiteX253" fmla="*/ 92150 w 596282"/>
                    <a:gd name="connsiteY253" fmla="*/ 114482 h 514271"/>
                    <a:gd name="connsiteX254" fmla="*/ 107552 w 596282"/>
                    <a:gd name="connsiteY254" fmla="*/ 109348 h 514271"/>
                    <a:gd name="connsiteX255" fmla="*/ 117819 w 596282"/>
                    <a:gd name="connsiteY255" fmla="*/ 109348 h 514271"/>
                    <a:gd name="connsiteX256" fmla="*/ 129755 w 596282"/>
                    <a:gd name="connsiteY256" fmla="*/ 119616 h 514271"/>
                    <a:gd name="connsiteX257" fmla="*/ 136686 w 596282"/>
                    <a:gd name="connsiteY257" fmla="*/ 122953 h 514271"/>
                    <a:gd name="connsiteX258" fmla="*/ 140023 w 596282"/>
                    <a:gd name="connsiteY258" fmla="*/ 128087 h 514271"/>
                    <a:gd name="connsiteX259" fmla="*/ 138354 w 596282"/>
                    <a:gd name="connsiteY259" fmla="*/ 136686 h 514271"/>
                    <a:gd name="connsiteX260" fmla="*/ 140023 w 596282"/>
                    <a:gd name="connsiteY260" fmla="*/ 134889 h 514271"/>
                    <a:gd name="connsiteX261" fmla="*/ 141819 w 596282"/>
                    <a:gd name="connsiteY261" fmla="*/ 141819 h 514271"/>
                    <a:gd name="connsiteX262" fmla="*/ 138354 w 596282"/>
                    <a:gd name="connsiteY262" fmla="*/ 146953 h 514271"/>
                    <a:gd name="connsiteX263" fmla="*/ 145156 w 596282"/>
                    <a:gd name="connsiteY263" fmla="*/ 150290 h 514271"/>
                    <a:gd name="connsiteX264" fmla="*/ 155424 w 596282"/>
                    <a:gd name="connsiteY264" fmla="*/ 148622 h 514271"/>
                    <a:gd name="connsiteX265" fmla="*/ 160557 w 596282"/>
                    <a:gd name="connsiteY265" fmla="*/ 160557 h 514271"/>
                    <a:gd name="connsiteX266" fmla="*/ 160557 w 596282"/>
                    <a:gd name="connsiteY266" fmla="*/ 162226 h 514271"/>
                    <a:gd name="connsiteX267" fmla="*/ 136686 w 596282"/>
                    <a:gd name="connsiteY267" fmla="*/ 165691 h 514271"/>
                    <a:gd name="connsiteX268" fmla="*/ 128087 w 596282"/>
                    <a:gd name="connsiteY268" fmla="*/ 167360 h 514271"/>
                    <a:gd name="connsiteX269" fmla="*/ 119488 w 596282"/>
                    <a:gd name="connsiteY269" fmla="*/ 165691 h 514271"/>
                    <a:gd name="connsiteX270" fmla="*/ 109348 w 596282"/>
                    <a:gd name="connsiteY270" fmla="*/ 169156 h 514271"/>
                    <a:gd name="connsiteX271" fmla="*/ 104215 w 596282"/>
                    <a:gd name="connsiteY271" fmla="*/ 177627 h 514271"/>
                    <a:gd name="connsiteX272" fmla="*/ 122953 w 596282"/>
                    <a:gd name="connsiteY272" fmla="*/ 191360 h 514271"/>
                    <a:gd name="connsiteX273" fmla="*/ 128087 w 596282"/>
                    <a:gd name="connsiteY273" fmla="*/ 199830 h 514271"/>
                    <a:gd name="connsiteX274" fmla="*/ 138354 w 596282"/>
                    <a:gd name="connsiteY274" fmla="*/ 193028 h 514271"/>
                    <a:gd name="connsiteX275" fmla="*/ 146825 w 596282"/>
                    <a:gd name="connsiteY275" fmla="*/ 194697 h 514271"/>
                    <a:gd name="connsiteX276" fmla="*/ 131552 w 596282"/>
                    <a:gd name="connsiteY276" fmla="*/ 206761 h 514271"/>
                    <a:gd name="connsiteX277" fmla="*/ 124621 w 596282"/>
                    <a:gd name="connsiteY277" fmla="*/ 211895 h 514271"/>
                    <a:gd name="connsiteX278" fmla="*/ 105883 w 596282"/>
                    <a:gd name="connsiteY278" fmla="*/ 198162 h 514271"/>
                    <a:gd name="connsiteX279" fmla="*/ 99081 w 596282"/>
                    <a:gd name="connsiteY279" fmla="*/ 187895 h 514271"/>
                    <a:gd name="connsiteX280" fmla="*/ 83680 w 596282"/>
                    <a:gd name="connsiteY280" fmla="*/ 191360 h 514271"/>
                    <a:gd name="connsiteX281" fmla="*/ 82011 w 596282"/>
                    <a:gd name="connsiteY281" fmla="*/ 181092 h 514271"/>
                    <a:gd name="connsiteX282" fmla="*/ 68279 w 596282"/>
                    <a:gd name="connsiteY282" fmla="*/ 184558 h 514271"/>
                    <a:gd name="connsiteX283" fmla="*/ 56343 w 596282"/>
                    <a:gd name="connsiteY283" fmla="*/ 177627 h 514271"/>
                    <a:gd name="connsiteX284" fmla="*/ 46075 w 596282"/>
                    <a:gd name="connsiteY284" fmla="*/ 177627 h 514271"/>
                    <a:gd name="connsiteX285" fmla="*/ 25540 w 596282"/>
                    <a:gd name="connsiteY285" fmla="*/ 172493 h 514271"/>
                    <a:gd name="connsiteX286" fmla="*/ 11936 w 596282"/>
                    <a:gd name="connsiteY286" fmla="*/ 167360 h 514271"/>
                    <a:gd name="connsiteX287" fmla="*/ 3337 w 596282"/>
                    <a:gd name="connsiteY287" fmla="*/ 177627 h 514271"/>
                    <a:gd name="connsiteX288" fmla="*/ 5134 w 596282"/>
                    <a:gd name="connsiteY288" fmla="*/ 186226 h 514271"/>
                    <a:gd name="connsiteX289" fmla="*/ 17070 w 596282"/>
                    <a:gd name="connsiteY289" fmla="*/ 189691 h 514271"/>
                    <a:gd name="connsiteX290" fmla="*/ 30674 w 596282"/>
                    <a:gd name="connsiteY290" fmla="*/ 187895 h 514271"/>
                    <a:gd name="connsiteX291" fmla="*/ 40942 w 596282"/>
                    <a:gd name="connsiteY291" fmla="*/ 191360 h 514271"/>
                    <a:gd name="connsiteX292" fmla="*/ 52877 w 596282"/>
                    <a:gd name="connsiteY292" fmla="*/ 198162 h 514271"/>
                    <a:gd name="connsiteX293" fmla="*/ 59808 w 596282"/>
                    <a:gd name="connsiteY293" fmla="*/ 204964 h 514271"/>
                    <a:gd name="connsiteX294" fmla="*/ 63145 w 596282"/>
                    <a:gd name="connsiteY294" fmla="*/ 211895 h 514271"/>
                    <a:gd name="connsiteX295" fmla="*/ 69947 w 596282"/>
                    <a:gd name="connsiteY295" fmla="*/ 211895 h 514271"/>
                    <a:gd name="connsiteX296" fmla="*/ 78546 w 596282"/>
                    <a:gd name="connsiteY296" fmla="*/ 215232 h 514271"/>
                    <a:gd name="connsiteX297" fmla="*/ 83680 w 596282"/>
                    <a:gd name="connsiteY297" fmla="*/ 222034 h 514271"/>
                    <a:gd name="connsiteX298" fmla="*/ 82011 w 596282"/>
                    <a:gd name="connsiteY298" fmla="*/ 228964 h 514271"/>
                    <a:gd name="connsiteX299" fmla="*/ 78546 w 596282"/>
                    <a:gd name="connsiteY299" fmla="*/ 239232 h 514271"/>
                    <a:gd name="connsiteX300" fmla="*/ 73412 w 596282"/>
                    <a:gd name="connsiteY300" fmla="*/ 249371 h 514271"/>
                    <a:gd name="connsiteX301" fmla="*/ 71744 w 596282"/>
                    <a:gd name="connsiteY301" fmla="*/ 254505 h 514271"/>
                    <a:gd name="connsiteX302" fmla="*/ 76878 w 596282"/>
                    <a:gd name="connsiteY302" fmla="*/ 256302 h 514271"/>
                    <a:gd name="connsiteX303" fmla="*/ 75081 w 596282"/>
                    <a:gd name="connsiteY303" fmla="*/ 263104 h 514271"/>
                    <a:gd name="connsiteX304" fmla="*/ 76878 w 596282"/>
                    <a:gd name="connsiteY304" fmla="*/ 271703 h 514271"/>
                    <a:gd name="connsiteX305" fmla="*/ 88814 w 596282"/>
                    <a:gd name="connsiteY305" fmla="*/ 264772 h 514271"/>
                    <a:gd name="connsiteX306" fmla="*/ 100750 w 596282"/>
                    <a:gd name="connsiteY306" fmla="*/ 268237 h 514271"/>
                    <a:gd name="connsiteX307" fmla="*/ 85348 w 596282"/>
                    <a:gd name="connsiteY307" fmla="*/ 275040 h 514271"/>
                    <a:gd name="connsiteX308" fmla="*/ 82011 w 596282"/>
                    <a:gd name="connsiteY308" fmla="*/ 283639 h 514271"/>
                    <a:gd name="connsiteX309" fmla="*/ 76878 w 596282"/>
                    <a:gd name="connsiteY309" fmla="*/ 288772 h 514271"/>
                    <a:gd name="connsiteX310" fmla="*/ 63145 w 596282"/>
                    <a:gd name="connsiteY310" fmla="*/ 292109 h 514271"/>
                    <a:gd name="connsiteX311" fmla="*/ 83680 w 596282"/>
                    <a:gd name="connsiteY311" fmla="*/ 297243 h 514271"/>
                    <a:gd name="connsiteX312" fmla="*/ 80215 w 596282"/>
                    <a:gd name="connsiteY312" fmla="*/ 302377 h 514271"/>
                    <a:gd name="connsiteX313" fmla="*/ 71744 w 596282"/>
                    <a:gd name="connsiteY313" fmla="*/ 316110 h 514271"/>
                    <a:gd name="connsiteX314" fmla="*/ 52877 w 596282"/>
                    <a:gd name="connsiteY314" fmla="*/ 317778 h 514271"/>
                    <a:gd name="connsiteX315" fmla="*/ 32471 w 596282"/>
                    <a:gd name="connsiteY315" fmla="*/ 316110 h 514271"/>
                    <a:gd name="connsiteX316" fmla="*/ 22203 w 596282"/>
                    <a:gd name="connsiteY316" fmla="*/ 319446 h 514271"/>
                    <a:gd name="connsiteX317" fmla="*/ 13604 w 596282"/>
                    <a:gd name="connsiteY317" fmla="*/ 302377 h 514271"/>
                    <a:gd name="connsiteX318" fmla="*/ 8471 w 596282"/>
                    <a:gd name="connsiteY318" fmla="*/ 317778 h 514271"/>
                    <a:gd name="connsiteX319" fmla="*/ 6802 w 596282"/>
                    <a:gd name="connsiteY319" fmla="*/ 321243 h 514271"/>
                    <a:gd name="connsiteX320" fmla="*/ 0 w 596282"/>
                    <a:gd name="connsiteY320" fmla="*/ 334848 h 514271"/>
                    <a:gd name="connsiteX321" fmla="*/ 6802 w 596282"/>
                    <a:gd name="connsiteY321" fmla="*/ 339981 h 514271"/>
                    <a:gd name="connsiteX322" fmla="*/ 18738 w 596282"/>
                    <a:gd name="connsiteY322" fmla="*/ 339981 h 514271"/>
                    <a:gd name="connsiteX323" fmla="*/ 32471 w 596282"/>
                    <a:gd name="connsiteY323" fmla="*/ 351917 h 514271"/>
                    <a:gd name="connsiteX324" fmla="*/ 44407 w 596282"/>
                    <a:gd name="connsiteY324" fmla="*/ 355383 h 514271"/>
                    <a:gd name="connsiteX325" fmla="*/ 51209 w 596282"/>
                    <a:gd name="connsiteY325" fmla="*/ 357051 h 514271"/>
                    <a:gd name="connsiteX326" fmla="*/ 56343 w 596282"/>
                    <a:gd name="connsiteY326" fmla="*/ 362185 h 514271"/>
                    <a:gd name="connsiteX327" fmla="*/ 66610 w 596282"/>
                    <a:gd name="connsiteY327" fmla="*/ 372452 h 514271"/>
                    <a:gd name="connsiteX328" fmla="*/ 82011 w 596282"/>
                    <a:gd name="connsiteY328" fmla="*/ 374121 h 514271"/>
                    <a:gd name="connsiteX329" fmla="*/ 97284 w 596282"/>
                    <a:gd name="connsiteY329" fmla="*/ 391190 h 514271"/>
                    <a:gd name="connsiteX330" fmla="*/ 109348 w 596282"/>
                    <a:gd name="connsiteY330" fmla="*/ 418527 h 514271"/>
                    <a:gd name="connsiteX331" fmla="*/ 112685 w 596282"/>
                    <a:gd name="connsiteY331" fmla="*/ 433929 h 514271"/>
                    <a:gd name="connsiteX332" fmla="*/ 119488 w 596282"/>
                    <a:gd name="connsiteY332" fmla="*/ 440731 h 514271"/>
                    <a:gd name="connsiteX333" fmla="*/ 124621 w 596282"/>
                    <a:gd name="connsiteY333" fmla="*/ 452795 h 514271"/>
                    <a:gd name="connsiteX334" fmla="*/ 126418 w 596282"/>
                    <a:gd name="connsiteY334" fmla="*/ 452795 h 51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596282" h="514271">
                      <a:moveTo>
                        <a:pt x="126418" y="452795"/>
                      </a:moveTo>
                      <a:lnTo>
                        <a:pt x="129755" y="452795"/>
                      </a:lnTo>
                      <a:lnTo>
                        <a:pt x="138354" y="456132"/>
                      </a:lnTo>
                      <a:lnTo>
                        <a:pt x="151958" y="476667"/>
                      </a:lnTo>
                      <a:lnTo>
                        <a:pt x="162226" y="485266"/>
                      </a:lnTo>
                      <a:lnTo>
                        <a:pt x="169156" y="498870"/>
                      </a:lnTo>
                      <a:lnTo>
                        <a:pt x="179296" y="498870"/>
                      </a:lnTo>
                      <a:lnTo>
                        <a:pt x="191360" y="512603"/>
                      </a:lnTo>
                      <a:lnTo>
                        <a:pt x="203296" y="509138"/>
                      </a:lnTo>
                      <a:lnTo>
                        <a:pt x="232301" y="514272"/>
                      </a:lnTo>
                      <a:lnTo>
                        <a:pt x="259639" y="505673"/>
                      </a:lnTo>
                      <a:lnTo>
                        <a:pt x="276708" y="498870"/>
                      </a:lnTo>
                      <a:lnTo>
                        <a:pt x="293778" y="502336"/>
                      </a:lnTo>
                      <a:lnTo>
                        <a:pt x="298912" y="493737"/>
                      </a:lnTo>
                      <a:lnTo>
                        <a:pt x="305714" y="490400"/>
                      </a:lnTo>
                      <a:lnTo>
                        <a:pt x="314313" y="488603"/>
                      </a:lnTo>
                      <a:lnTo>
                        <a:pt x="314313" y="497202"/>
                      </a:lnTo>
                      <a:lnTo>
                        <a:pt x="326249" y="497202"/>
                      </a:lnTo>
                      <a:lnTo>
                        <a:pt x="334848" y="502336"/>
                      </a:lnTo>
                      <a:lnTo>
                        <a:pt x="339981" y="505673"/>
                      </a:lnTo>
                      <a:lnTo>
                        <a:pt x="357051" y="505673"/>
                      </a:lnTo>
                      <a:lnTo>
                        <a:pt x="379254" y="498870"/>
                      </a:lnTo>
                      <a:lnTo>
                        <a:pt x="404923" y="490400"/>
                      </a:lnTo>
                      <a:lnTo>
                        <a:pt x="413394" y="486934"/>
                      </a:lnTo>
                      <a:lnTo>
                        <a:pt x="432260" y="481801"/>
                      </a:lnTo>
                      <a:lnTo>
                        <a:pt x="440731" y="469865"/>
                      </a:lnTo>
                      <a:lnTo>
                        <a:pt x="445865" y="471533"/>
                      </a:lnTo>
                      <a:lnTo>
                        <a:pt x="449330" y="481801"/>
                      </a:lnTo>
                      <a:lnTo>
                        <a:pt x="445865" y="488603"/>
                      </a:lnTo>
                      <a:lnTo>
                        <a:pt x="449330" y="498870"/>
                      </a:lnTo>
                      <a:lnTo>
                        <a:pt x="454464" y="502336"/>
                      </a:lnTo>
                      <a:lnTo>
                        <a:pt x="464731" y="493737"/>
                      </a:lnTo>
                      <a:lnTo>
                        <a:pt x="480004" y="493737"/>
                      </a:lnTo>
                      <a:lnTo>
                        <a:pt x="495405" y="485266"/>
                      </a:lnTo>
                      <a:lnTo>
                        <a:pt x="517608" y="466399"/>
                      </a:lnTo>
                      <a:lnTo>
                        <a:pt x="502207" y="469865"/>
                      </a:lnTo>
                      <a:lnTo>
                        <a:pt x="497074" y="464731"/>
                      </a:lnTo>
                      <a:lnTo>
                        <a:pt x="504004" y="461266"/>
                      </a:lnTo>
                      <a:lnTo>
                        <a:pt x="504004" y="456132"/>
                      </a:lnTo>
                      <a:lnTo>
                        <a:pt x="512475" y="461266"/>
                      </a:lnTo>
                      <a:lnTo>
                        <a:pt x="515940" y="452795"/>
                      </a:lnTo>
                      <a:lnTo>
                        <a:pt x="526208" y="456132"/>
                      </a:lnTo>
                      <a:lnTo>
                        <a:pt x="539812" y="456132"/>
                      </a:lnTo>
                      <a:lnTo>
                        <a:pt x="544946" y="452795"/>
                      </a:lnTo>
                      <a:lnTo>
                        <a:pt x="551748" y="449330"/>
                      </a:lnTo>
                      <a:lnTo>
                        <a:pt x="556882" y="447661"/>
                      </a:lnTo>
                      <a:lnTo>
                        <a:pt x="560347" y="437394"/>
                      </a:lnTo>
                      <a:lnTo>
                        <a:pt x="570614" y="437394"/>
                      </a:lnTo>
                      <a:lnTo>
                        <a:pt x="579085" y="427126"/>
                      </a:lnTo>
                      <a:lnTo>
                        <a:pt x="586015" y="410057"/>
                      </a:lnTo>
                      <a:lnTo>
                        <a:pt x="579085" y="415191"/>
                      </a:lnTo>
                      <a:lnTo>
                        <a:pt x="572283" y="413394"/>
                      </a:lnTo>
                      <a:lnTo>
                        <a:pt x="572283" y="394656"/>
                      </a:lnTo>
                      <a:lnTo>
                        <a:pt x="580882" y="391190"/>
                      </a:lnTo>
                      <a:lnTo>
                        <a:pt x="589352" y="381051"/>
                      </a:lnTo>
                      <a:lnTo>
                        <a:pt x="589352" y="363853"/>
                      </a:lnTo>
                      <a:lnTo>
                        <a:pt x="589352" y="350249"/>
                      </a:lnTo>
                      <a:lnTo>
                        <a:pt x="587684" y="341650"/>
                      </a:lnTo>
                      <a:lnTo>
                        <a:pt x="579085" y="355383"/>
                      </a:lnTo>
                      <a:lnTo>
                        <a:pt x="565481" y="343447"/>
                      </a:lnTo>
                      <a:lnTo>
                        <a:pt x="568946" y="334848"/>
                      </a:lnTo>
                      <a:lnTo>
                        <a:pt x="572283" y="328045"/>
                      </a:lnTo>
                      <a:lnTo>
                        <a:pt x="572283" y="326377"/>
                      </a:lnTo>
                      <a:lnTo>
                        <a:pt x="565481" y="322912"/>
                      </a:lnTo>
                      <a:lnTo>
                        <a:pt x="548411" y="319446"/>
                      </a:lnTo>
                      <a:lnTo>
                        <a:pt x="553545" y="309179"/>
                      </a:lnTo>
                      <a:lnTo>
                        <a:pt x="565481" y="295575"/>
                      </a:lnTo>
                      <a:lnTo>
                        <a:pt x="568946" y="283639"/>
                      </a:lnTo>
                      <a:lnTo>
                        <a:pt x="570614" y="275040"/>
                      </a:lnTo>
                      <a:lnTo>
                        <a:pt x="551748" y="278505"/>
                      </a:lnTo>
                      <a:lnTo>
                        <a:pt x="550079" y="271703"/>
                      </a:lnTo>
                      <a:lnTo>
                        <a:pt x="550079" y="261435"/>
                      </a:lnTo>
                      <a:lnTo>
                        <a:pt x="556882" y="257970"/>
                      </a:lnTo>
                      <a:lnTo>
                        <a:pt x="565481" y="249371"/>
                      </a:lnTo>
                      <a:lnTo>
                        <a:pt x="579085" y="242569"/>
                      </a:lnTo>
                      <a:lnTo>
                        <a:pt x="596283" y="242569"/>
                      </a:lnTo>
                      <a:lnTo>
                        <a:pt x="594486" y="235767"/>
                      </a:lnTo>
                      <a:lnTo>
                        <a:pt x="580882" y="230633"/>
                      </a:lnTo>
                      <a:lnTo>
                        <a:pt x="572283" y="230633"/>
                      </a:lnTo>
                      <a:lnTo>
                        <a:pt x="568946" y="235767"/>
                      </a:lnTo>
                      <a:lnTo>
                        <a:pt x="562015" y="240900"/>
                      </a:lnTo>
                      <a:lnTo>
                        <a:pt x="546742" y="235767"/>
                      </a:lnTo>
                      <a:lnTo>
                        <a:pt x="544946" y="242569"/>
                      </a:lnTo>
                      <a:lnTo>
                        <a:pt x="539812" y="246034"/>
                      </a:lnTo>
                      <a:lnTo>
                        <a:pt x="534678" y="242569"/>
                      </a:lnTo>
                      <a:lnTo>
                        <a:pt x="531341" y="232301"/>
                      </a:lnTo>
                      <a:lnTo>
                        <a:pt x="526208" y="223831"/>
                      </a:lnTo>
                      <a:lnTo>
                        <a:pt x="529544" y="220365"/>
                      </a:lnTo>
                      <a:lnTo>
                        <a:pt x="534678" y="210098"/>
                      </a:lnTo>
                      <a:lnTo>
                        <a:pt x="526208" y="198162"/>
                      </a:lnTo>
                      <a:lnTo>
                        <a:pt x="526208" y="184558"/>
                      </a:lnTo>
                      <a:lnTo>
                        <a:pt x="519405" y="179424"/>
                      </a:lnTo>
                      <a:lnTo>
                        <a:pt x="509138" y="184558"/>
                      </a:lnTo>
                      <a:lnTo>
                        <a:pt x="504004" y="179424"/>
                      </a:lnTo>
                      <a:lnTo>
                        <a:pt x="498870" y="179424"/>
                      </a:lnTo>
                      <a:lnTo>
                        <a:pt x="498870" y="187895"/>
                      </a:lnTo>
                      <a:lnTo>
                        <a:pt x="495405" y="199830"/>
                      </a:lnTo>
                      <a:lnTo>
                        <a:pt x="490271" y="211895"/>
                      </a:lnTo>
                      <a:lnTo>
                        <a:pt x="485138" y="222034"/>
                      </a:lnTo>
                      <a:lnTo>
                        <a:pt x="473202" y="217028"/>
                      </a:lnTo>
                      <a:lnTo>
                        <a:pt x="464731" y="218697"/>
                      </a:lnTo>
                      <a:lnTo>
                        <a:pt x="452667" y="211895"/>
                      </a:lnTo>
                      <a:lnTo>
                        <a:pt x="454464" y="203296"/>
                      </a:lnTo>
                      <a:lnTo>
                        <a:pt x="442399" y="198162"/>
                      </a:lnTo>
                      <a:lnTo>
                        <a:pt x="439062" y="204964"/>
                      </a:lnTo>
                      <a:lnTo>
                        <a:pt x="428795" y="211895"/>
                      </a:lnTo>
                      <a:lnTo>
                        <a:pt x="421993" y="211895"/>
                      </a:lnTo>
                      <a:lnTo>
                        <a:pt x="411725" y="210098"/>
                      </a:lnTo>
                      <a:lnTo>
                        <a:pt x="411725" y="194697"/>
                      </a:lnTo>
                      <a:lnTo>
                        <a:pt x="406592" y="181092"/>
                      </a:lnTo>
                      <a:lnTo>
                        <a:pt x="397993" y="174290"/>
                      </a:lnTo>
                      <a:lnTo>
                        <a:pt x="391190" y="174290"/>
                      </a:lnTo>
                      <a:lnTo>
                        <a:pt x="387725" y="184558"/>
                      </a:lnTo>
                      <a:lnTo>
                        <a:pt x="386057" y="196494"/>
                      </a:lnTo>
                      <a:lnTo>
                        <a:pt x="384388" y="208429"/>
                      </a:lnTo>
                      <a:lnTo>
                        <a:pt x="384388" y="215232"/>
                      </a:lnTo>
                      <a:lnTo>
                        <a:pt x="377586" y="228964"/>
                      </a:lnTo>
                      <a:lnTo>
                        <a:pt x="367318" y="240900"/>
                      </a:lnTo>
                      <a:lnTo>
                        <a:pt x="367318" y="234098"/>
                      </a:lnTo>
                      <a:lnTo>
                        <a:pt x="372452" y="217028"/>
                      </a:lnTo>
                      <a:lnTo>
                        <a:pt x="372452" y="204964"/>
                      </a:lnTo>
                      <a:lnTo>
                        <a:pt x="367318" y="193028"/>
                      </a:lnTo>
                      <a:lnTo>
                        <a:pt x="372452" y="179424"/>
                      </a:lnTo>
                      <a:lnTo>
                        <a:pt x="367318" y="174290"/>
                      </a:lnTo>
                      <a:lnTo>
                        <a:pt x="367318" y="167360"/>
                      </a:lnTo>
                      <a:lnTo>
                        <a:pt x="365522" y="167360"/>
                      </a:lnTo>
                      <a:lnTo>
                        <a:pt x="368987" y="158889"/>
                      </a:lnTo>
                      <a:lnTo>
                        <a:pt x="357051" y="158889"/>
                      </a:lnTo>
                      <a:lnTo>
                        <a:pt x="351917" y="158889"/>
                      </a:lnTo>
                      <a:lnTo>
                        <a:pt x="341650" y="165691"/>
                      </a:lnTo>
                      <a:lnTo>
                        <a:pt x="338185" y="158889"/>
                      </a:lnTo>
                      <a:lnTo>
                        <a:pt x="329714" y="158889"/>
                      </a:lnTo>
                      <a:lnTo>
                        <a:pt x="324580" y="158889"/>
                      </a:lnTo>
                      <a:lnTo>
                        <a:pt x="321115" y="167360"/>
                      </a:lnTo>
                      <a:lnTo>
                        <a:pt x="315981" y="179424"/>
                      </a:lnTo>
                      <a:lnTo>
                        <a:pt x="305714" y="193028"/>
                      </a:lnTo>
                      <a:lnTo>
                        <a:pt x="298912" y="193028"/>
                      </a:lnTo>
                      <a:lnTo>
                        <a:pt x="293778" y="189691"/>
                      </a:lnTo>
                      <a:lnTo>
                        <a:pt x="297243" y="177627"/>
                      </a:lnTo>
                      <a:lnTo>
                        <a:pt x="295575" y="165691"/>
                      </a:lnTo>
                      <a:lnTo>
                        <a:pt x="297243" y="153755"/>
                      </a:lnTo>
                      <a:lnTo>
                        <a:pt x="292109" y="138354"/>
                      </a:lnTo>
                      <a:lnTo>
                        <a:pt x="290441" y="129883"/>
                      </a:lnTo>
                      <a:lnTo>
                        <a:pt x="285307" y="124750"/>
                      </a:lnTo>
                      <a:lnTo>
                        <a:pt x="278505" y="124750"/>
                      </a:lnTo>
                      <a:lnTo>
                        <a:pt x="273371" y="136686"/>
                      </a:lnTo>
                      <a:lnTo>
                        <a:pt x="266441" y="162226"/>
                      </a:lnTo>
                      <a:lnTo>
                        <a:pt x="256173" y="175959"/>
                      </a:lnTo>
                      <a:lnTo>
                        <a:pt x="244237" y="187895"/>
                      </a:lnTo>
                      <a:lnTo>
                        <a:pt x="233970" y="193028"/>
                      </a:lnTo>
                      <a:lnTo>
                        <a:pt x="233970" y="181092"/>
                      </a:lnTo>
                      <a:lnTo>
                        <a:pt x="237435" y="170825"/>
                      </a:lnTo>
                      <a:lnTo>
                        <a:pt x="228836" y="167360"/>
                      </a:lnTo>
                      <a:lnTo>
                        <a:pt x="218697" y="174290"/>
                      </a:lnTo>
                      <a:lnTo>
                        <a:pt x="206633" y="194697"/>
                      </a:lnTo>
                      <a:lnTo>
                        <a:pt x="196494" y="189691"/>
                      </a:lnTo>
                      <a:lnTo>
                        <a:pt x="189563" y="199830"/>
                      </a:lnTo>
                      <a:lnTo>
                        <a:pt x="175959" y="206761"/>
                      </a:lnTo>
                      <a:lnTo>
                        <a:pt x="186226" y="191360"/>
                      </a:lnTo>
                      <a:lnTo>
                        <a:pt x="187895" y="182761"/>
                      </a:lnTo>
                      <a:lnTo>
                        <a:pt x="182761" y="174290"/>
                      </a:lnTo>
                      <a:lnTo>
                        <a:pt x="189563" y="172493"/>
                      </a:lnTo>
                      <a:lnTo>
                        <a:pt x="194697" y="158889"/>
                      </a:lnTo>
                      <a:lnTo>
                        <a:pt x="186226" y="162226"/>
                      </a:lnTo>
                      <a:lnTo>
                        <a:pt x="191360" y="153755"/>
                      </a:lnTo>
                      <a:lnTo>
                        <a:pt x="182761" y="141819"/>
                      </a:lnTo>
                      <a:lnTo>
                        <a:pt x="186226" y="128087"/>
                      </a:lnTo>
                      <a:lnTo>
                        <a:pt x="193028" y="141819"/>
                      </a:lnTo>
                      <a:lnTo>
                        <a:pt x="199831" y="140023"/>
                      </a:lnTo>
                      <a:lnTo>
                        <a:pt x="204964" y="134889"/>
                      </a:lnTo>
                      <a:lnTo>
                        <a:pt x="210098" y="134889"/>
                      </a:lnTo>
                      <a:lnTo>
                        <a:pt x="216900" y="121284"/>
                      </a:lnTo>
                      <a:lnTo>
                        <a:pt x="210098" y="109348"/>
                      </a:lnTo>
                      <a:lnTo>
                        <a:pt x="223831" y="105883"/>
                      </a:lnTo>
                      <a:lnTo>
                        <a:pt x="220365" y="97413"/>
                      </a:lnTo>
                      <a:lnTo>
                        <a:pt x="216900" y="92279"/>
                      </a:lnTo>
                      <a:lnTo>
                        <a:pt x="211766" y="87145"/>
                      </a:lnTo>
                      <a:lnTo>
                        <a:pt x="208430" y="70075"/>
                      </a:lnTo>
                      <a:lnTo>
                        <a:pt x="210098" y="58011"/>
                      </a:lnTo>
                      <a:lnTo>
                        <a:pt x="198162" y="47872"/>
                      </a:lnTo>
                      <a:lnTo>
                        <a:pt x="198162" y="25540"/>
                      </a:lnTo>
                      <a:lnTo>
                        <a:pt x="193028" y="25540"/>
                      </a:lnTo>
                      <a:lnTo>
                        <a:pt x="187895" y="17070"/>
                      </a:lnTo>
                      <a:lnTo>
                        <a:pt x="181092" y="17070"/>
                      </a:lnTo>
                      <a:lnTo>
                        <a:pt x="179296" y="3337"/>
                      </a:lnTo>
                      <a:lnTo>
                        <a:pt x="175959" y="6802"/>
                      </a:lnTo>
                      <a:lnTo>
                        <a:pt x="170825" y="6802"/>
                      </a:lnTo>
                      <a:lnTo>
                        <a:pt x="169156" y="0"/>
                      </a:lnTo>
                      <a:lnTo>
                        <a:pt x="165691" y="8471"/>
                      </a:lnTo>
                      <a:lnTo>
                        <a:pt x="158889" y="13604"/>
                      </a:lnTo>
                      <a:lnTo>
                        <a:pt x="157092" y="17070"/>
                      </a:lnTo>
                      <a:lnTo>
                        <a:pt x="164023" y="23872"/>
                      </a:lnTo>
                      <a:lnTo>
                        <a:pt x="175959" y="23872"/>
                      </a:lnTo>
                      <a:lnTo>
                        <a:pt x="181092" y="25540"/>
                      </a:lnTo>
                      <a:lnTo>
                        <a:pt x="181092" y="32471"/>
                      </a:lnTo>
                      <a:lnTo>
                        <a:pt x="182761" y="35808"/>
                      </a:lnTo>
                      <a:lnTo>
                        <a:pt x="184429" y="44407"/>
                      </a:lnTo>
                      <a:lnTo>
                        <a:pt x="179296" y="44407"/>
                      </a:lnTo>
                      <a:lnTo>
                        <a:pt x="174162" y="42738"/>
                      </a:lnTo>
                      <a:lnTo>
                        <a:pt x="170825" y="30674"/>
                      </a:lnTo>
                      <a:lnTo>
                        <a:pt x="160557" y="37605"/>
                      </a:lnTo>
                      <a:lnTo>
                        <a:pt x="162226" y="49541"/>
                      </a:lnTo>
                      <a:lnTo>
                        <a:pt x="169156" y="58011"/>
                      </a:lnTo>
                      <a:lnTo>
                        <a:pt x="174162" y="64942"/>
                      </a:lnTo>
                      <a:lnTo>
                        <a:pt x="169156" y="70075"/>
                      </a:lnTo>
                      <a:lnTo>
                        <a:pt x="169156" y="87145"/>
                      </a:lnTo>
                      <a:lnTo>
                        <a:pt x="155424" y="95616"/>
                      </a:lnTo>
                      <a:lnTo>
                        <a:pt x="157092" y="82011"/>
                      </a:lnTo>
                      <a:lnTo>
                        <a:pt x="148622" y="88814"/>
                      </a:lnTo>
                      <a:lnTo>
                        <a:pt x="151958" y="76878"/>
                      </a:lnTo>
                      <a:lnTo>
                        <a:pt x="150290" y="63145"/>
                      </a:lnTo>
                      <a:lnTo>
                        <a:pt x="141819" y="66610"/>
                      </a:lnTo>
                      <a:lnTo>
                        <a:pt x="134889" y="61476"/>
                      </a:lnTo>
                      <a:lnTo>
                        <a:pt x="133220" y="58011"/>
                      </a:lnTo>
                      <a:lnTo>
                        <a:pt x="143488" y="42738"/>
                      </a:lnTo>
                      <a:lnTo>
                        <a:pt x="129755" y="23872"/>
                      </a:lnTo>
                      <a:lnTo>
                        <a:pt x="121284" y="22203"/>
                      </a:lnTo>
                      <a:lnTo>
                        <a:pt x="121284" y="37605"/>
                      </a:lnTo>
                      <a:lnTo>
                        <a:pt x="114482" y="27337"/>
                      </a:lnTo>
                      <a:lnTo>
                        <a:pt x="114482" y="42738"/>
                      </a:lnTo>
                      <a:lnTo>
                        <a:pt x="111017" y="42738"/>
                      </a:lnTo>
                      <a:lnTo>
                        <a:pt x="100750" y="30674"/>
                      </a:lnTo>
                      <a:lnTo>
                        <a:pt x="100750" y="39273"/>
                      </a:lnTo>
                      <a:lnTo>
                        <a:pt x="102418" y="42738"/>
                      </a:lnTo>
                      <a:lnTo>
                        <a:pt x="104215" y="54674"/>
                      </a:lnTo>
                      <a:lnTo>
                        <a:pt x="93947" y="51209"/>
                      </a:lnTo>
                      <a:lnTo>
                        <a:pt x="90482" y="52877"/>
                      </a:lnTo>
                      <a:lnTo>
                        <a:pt x="93947" y="70075"/>
                      </a:lnTo>
                      <a:lnTo>
                        <a:pt x="112685" y="78546"/>
                      </a:lnTo>
                      <a:lnTo>
                        <a:pt x="107552" y="83680"/>
                      </a:lnTo>
                      <a:lnTo>
                        <a:pt x="99081" y="83680"/>
                      </a:lnTo>
                      <a:lnTo>
                        <a:pt x="104215" y="93947"/>
                      </a:lnTo>
                      <a:lnTo>
                        <a:pt x="87145" y="87145"/>
                      </a:lnTo>
                      <a:lnTo>
                        <a:pt x="83680" y="70075"/>
                      </a:lnTo>
                      <a:lnTo>
                        <a:pt x="75081" y="56343"/>
                      </a:lnTo>
                      <a:lnTo>
                        <a:pt x="69947" y="46075"/>
                      </a:lnTo>
                      <a:lnTo>
                        <a:pt x="66610" y="61476"/>
                      </a:lnTo>
                      <a:lnTo>
                        <a:pt x="71744" y="73412"/>
                      </a:lnTo>
                      <a:lnTo>
                        <a:pt x="68279" y="78546"/>
                      </a:lnTo>
                      <a:lnTo>
                        <a:pt x="63145" y="78546"/>
                      </a:lnTo>
                      <a:lnTo>
                        <a:pt x="71744" y="88814"/>
                      </a:lnTo>
                      <a:lnTo>
                        <a:pt x="59808" y="88814"/>
                      </a:lnTo>
                      <a:lnTo>
                        <a:pt x="46075" y="70075"/>
                      </a:lnTo>
                      <a:lnTo>
                        <a:pt x="44407" y="63145"/>
                      </a:lnTo>
                      <a:lnTo>
                        <a:pt x="34139" y="70075"/>
                      </a:lnTo>
                      <a:lnTo>
                        <a:pt x="25540" y="78546"/>
                      </a:lnTo>
                      <a:lnTo>
                        <a:pt x="40942" y="82011"/>
                      </a:lnTo>
                      <a:lnTo>
                        <a:pt x="49541" y="85348"/>
                      </a:lnTo>
                      <a:lnTo>
                        <a:pt x="56343" y="97413"/>
                      </a:lnTo>
                      <a:lnTo>
                        <a:pt x="59808" y="104215"/>
                      </a:lnTo>
                      <a:lnTo>
                        <a:pt x="66610" y="107552"/>
                      </a:lnTo>
                      <a:lnTo>
                        <a:pt x="76878" y="109348"/>
                      </a:lnTo>
                      <a:lnTo>
                        <a:pt x="85348" y="109348"/>
                      </a:lnTo>
                      <a:lnTo>
                        <a:pt x="92150" y="114482"/>
                      </a:lnTo>
                      <a:lnTo>
                        <a:pt x="107552" y="109348"/>
                      </a:lnTo>
                      <a:lnTo>
                        <a:pt x="117819" y="109348"/>
                      </a:lnTo>
                      <a:lnTo>
                        <a:pt x="129755" y="119616"/>
                      </a:lnTo>
                      <a:lnTo>
                        <a:pt x="136686" y="122953"/>
                      </a:lnTo>
                      <a:lnTo>
                        <a:pt x="140023" y="128087"/>
                      </a:lnTo>
                      <a:lnTo>
                        <a:pt x="138354" y="136686"/>
                      </a:lnTo>
                      <a:lnTo>
                        <a:pt x="140023" y="134889"/>
                      </a:lnTo>
                      <a:lnTo>
                        <a:pt x="141819" y="141819"/>
                      </a:lnTo>
                      <a:lnTo>
                        <a:pt x="138354" y="146953"/>
                      </a:lnTo>
                      <a:lnTo>
                        <a:pt x="145156" y="150290"/>
                      </a:lnTo>
                      <a:lnTo>
                        <a:pt x="155424" y="148622"/>
                      </a:lnTo>
                      <a:lnTo>
                        <a:pt x="160557" y="160557"/>
                      </a:lnTo>
                      <a:lnTo>
                        <a:pt x="160557" y="162226"/>
                      </a:lnTo>
                      <a:lnTo>
                        <a:pt x="136686" y="165691"/>
                      </a:lnTo>
                      <a:lnTo>
                        <a:pt x="128087" y="167360"/>
                      </a:lnTo>
                      <a:lnTo>
                        <a:pt x="119488" y="165691"/>
                      </a:lnTo>
                      <a:lnTo>
                        <a:pt x="109348" y="169156"/>
                      </a:lnTo>
                      <a:lnTo>
                        <a:pt x="104215" y="177627"/>
                      </a:lnTo>
                      <a:lnTo>
                        <a:pt x="122953" y="191360"/>
                      </a:lnTo>
                      <a:lnTo>
                        <a:pt x="128087" y="199830"/>
                      </a:lnTo>
                      <a:lnTo>
                        <a:pt x="138354" y="193028"/>
                      </a:lnTo>
                      <a:lnTo>
                        <a:pt x="146825" y="194697"/>
                      </a:lnTo>
                      <a:lnTo>
                        <a:pt x="131552" y="206761"/>
                      </a:lnTo>
                      <a:lnTo>
                        <a:pt x="124621" y="211895"/>
                      </a:lnTo>
                      <a:lnTo>
                        <a:pt x="105883" y="198162"/>
                      </a:lnTo>
                      <a:lnTo>
                        <a:pt x="99081" y="187895"/>
                      </a:lnTo>
                      <a:lnTo>
                        <a:pt x="83680" y="191360"/>
                      </a:lnTo>
                      <a:lnTo>
                        <a:pt x="82011" y="181092"/>
                      </a:lnTo>
                      <a:lnTo>
                        <a:pt x="68279" y="184558"/>
                      </a:lnTo>
                      <a:lnTo>
                        <a:pt x="56343" y="177627"/>
                      </a:lnTo>
                      <a:lnTo>
                        <a:pt x="46075" y="177627"/>
                      </a:lnTo>
                      <a:lnTo>
                        <a:pt x="25540" y="172493"/>
                      </a:lnTo>
                      <a:lnTo>
                        <a:pt x="11936" y="167360"/>
                      </a:lnTo>
                      <a:lnTo>
                        <a:pt x="3337" y="177627"/>
                      </a:lnTo>
                      <a:lnTo>
                        <a:pt x="5134" y="186226"/>
                      </a:lnTo>
                      <a:lnTo>
                        <a:pt x="17070" y="189691"/>
                      </a:lnTo>
                      <a:lnTo>
                        <a:pt x="30674" y="187895"/>
                      </a:lnTo>
                      <a:lnTo>
                        <a:pt x="40942" y="191360"/>
                      </a:lnTo>
                      <a:lnTo>
                        <a:pt x="52877" y="198162"/>
                      </a:lnTo>
                      <a:lnTo>
                        <a:pt x="59808" y="204964"/>
                      </a:lnTo>
                      <a:lnTo>
                        <a:pt x="63145" y="211895"/>
                      </a:lnTo>
                      <a:lnTo>
                        <a:pt x="69947" y="211895"/>
                      </a:lnTo>
                      <a:lnTo>
                        <a:pt x="78546" y="215232"/>
                      </a:lnTo>
                      <a:lnTo>
                        <a:pt x="83680" y="222034"/>
                      </a:lnTo>
                      <a:lnTo>
                        <a:pt x="82011" y="228964"/>
                      </a:lnTo>
                      <a:lnTo>
                        <a:pt x="78546" y="239232"/>
                      </a:lnTo>
                      <a:lnTo>
                        <a:pt x="73412" y="249371"/>
                      </a:lnTo>
                      <a:lnTo>
                        <a:pt x="71744" y="254505"/>
                      </a:lnTo>
                      <a:lnTo>
                        <a:pt x="76878" y="256302"/>
                      </a:lnTo>
                      <a:lnTo>
                        <a:pt x="75081" y="263104"/>
                      </a:lnTo>
                      <a:lnTo>
                        <a:pt x="76878" y="271703"/>
                      </a:lnTo>
                      <a:lnTo>
                        <a:pt x="88814" y="264772"/>
                      </a:lnTo>
                      <a:lnTo>
                        <a:pt x="100750" y="268237"/>
                      </a:lnTo>
                      <a:lnTo>
                        <a:pt x="85348" y="275040"/>
                      </a:lnTo>
                      <a:lnTo>
                        <a:pt x="82011" y="283639"/>
                      </a:lnTo>
                      <a:lnTo>
                        <a:pt x="76878" y="288772"/>
                      </a:lnTo>
                      <a:lnTo>
                        <a:pt x="63145" y="292109"/>
                      </a:lnTo>
                      <a:lnTo>
                        <a:pt x="83680" y="297243"/>
                      </a:lnTo>
                      <a:lnTo>
                        <a:pt x="80215" y="302377"/>
                      </a:lnTo>
                      <a:lnTo>
                        <a:pt x="71744" y="316110"/>
                      </a:lnTo>
                      <a:lnTo>
                        <a:pt x="52877" y="317778"/>
                      </a:lnTo>
                      <a:lnTo>
                        <a:pt x="32471" y="316110"/>
                      </a:lnTo>
                      <a:lnTo>
                        <a:pt x="22203" y="319446"/>
                      </a:lnTo>
                      <a:lnTo>
                        <a:pt x="13604" y="302377"/>
                      </a:lnTo>
                      <a:lnTo>
                        <a:pt x="8471" y="317778"/>
                      </a:lnTo>
                      <a:lnTo>
                        <a:pt x="6802" y="321243"/>
                      </a:lnTo>
                      <a:lnTo>
                        <a:pt x="0" y="334848"/>
                      </a:lnTo>
                      <a:lnTo>
                        <a:pt x="6802" y="339981"/>
                      </a:lnTo>
                      <a:lnTo>
                        <a:pt x="18738" y="339981"/>
                      </a:lnTo>
                      <a:lnTo>
                        <a:pt x="32471" y="351917"/>
                      </a:lnTo>
                      <a:lnTo>
                        <a:pt x="44407" y="355383"/>
                      </a:lnTo>
                      <a:lnTo>
                        <a:pt x="51209" y="357051"/>
                      </a:lnTo>
                      <a:lnTo>
                        <a:pt x="56343" y="362185"/>
                      </a:lnTo>
                      <a:lnTo>
                        <a:pt x="66610" y="372452"/>
                      </a:lnTo>
                      <a:lnTo>
                        <a:pt x="82011" y="374121"/>
                      </a:lnTo>
                      <a:lnTo>
                        <a:pt x="97284" y="391190"/>
                      </a:lnTo>
                      <a:lnTo>
                        <a:pt x="109348" y="418527"/>
                      </a:lnTo>
                      <a:lnTo>
                        <a:pt x="112685" y="433929"/>
                      </a:lnTo>
                      <a:lnTo>
                        <a:pt x="119488" y="440731"/>
                      </a:lnTo>
                      <a:lnTo>
                        <a:pt x="124621" y="452795"/>
                      </a:lnTo>
                      <a:lnTo>
                        <a:pt x="126418" y="45279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461A222-9EA7-E47F-FFCA-B4B20AF24777}"/>
                    </a:ext>
                  </a:extLst>
                </p:cNvPr>
                <p:cNvSpPr/>
                <p:nvPr/>
              </p:nvSpPr>
              <p:spPr>
                <a:xfrm>
                  <a:off x="3951839" y="1692009"/>
                  <a:ext cx="469864" cy="355382"/>
                </a:xfrm>
                <a:custGeom>
                  <a:avLst/>
                  <a:gdLst>
                    <a:gd name="connsiteX0" fmla="*/ 0 w 469864"/>
                    <a:gd name="connsiteY0" fmla="*/ 293906 h 355382"/>
                    <a:gd name="connsiteX1" fmla="*/ 3337 w 469864"/>
                    <a:gd name="connsiteY1" fmla="*/ 293906 h 355382"/>
                    <a:gd name="connsiteX2" fmla="*/ 11936 w 469864"/>
                    <a:gd name="connsiteY2" fmla="*/ 297243 h 355382"/>
                    <a:gd name="connsiteX3" fmla="*/ 25540 w 469864"/>
                    <a:gd name="connsiteY3" fmla="*/ 317778 h 355382"/>
                    <a:gd name="connsiteX4" fmla="*/ 35808 w 469864"/>
                    <a:gd name="connsiteY4" fmla="*/ 326377 h 355382"/>
                    <a:gd name="connsiteX5" fmla="*/ 42738 w 469864"/>
                    <a:gd name="connsiteY5" fmla="*/ 339981 h 355382"/>
                    <a:gd name="connsiteX6" fmla="*/ 52877 w 469864"/>
                    <a:gd name="connsiteY6" fmla="*/ 339981 h 355382"/>
                    <a:gd name="connsiteX7" fmla="*/ 64942 w 469864"/>
                    <a:gd name="connsiteY7" fmla="*/ 353714 h 355382"/>
                    <a:gd name="connsiteX8" fmla="*/ 76878 w 469864"/>
                    <a:gd name="connsiteY8" fmla="*/ 350249 h 355382"/>
                    <a:gd name="connsiteX9" fmla="*/ 105883 w 469864"/>
                    <a:gd name="connsiteY9" fmla="*/ 355383 h 355382"/>
                    <a:gd name="connsiteX10" fmla="*/ 133220 w 469864"/>
                    <a:gd name="connsiteY10" fmla="*/ 346784 h 355382"/>
                    <a:gd name="connsiteX11" fmla="*/ 150290 w 469864"/>
                    <a:gd name="connsiteY11" fmla="*/ 339981 h 355382"/>
                    <a:gd name="connsiteX12" fmla="*/ 167360 w 469864"/>
                    <a:gd name="connsiteY12" fmla="*/ 343447 h 355382"/>
                    <a:gd name="connsiteX13" fmla="*/ 172493 w 469864"/>
                    <a:gd name="connsiteY13" fmla="*/ 334848 h 355382"/>
                    <a:gd name="connsiteX14" fmla="*/ 179296 w 469864"/>
                    <a:gd name="connsiteY14" fmla="*/ 331511 h 355382"/>
                    <a:gd name="connsiteX15" fmla="*/ 187895 w 469864"/>
                    <a:gd name="connsiteY15" fmla="*/ 329714 h 355382"/>
                    <a:gd name="connsiteX16" fmla="*/ 187895 w 469864"/>
                    <a:gd name="connsiteY16" fmla="*/ 338313 h 355382"/>
                    <a:gd name="connsiteX17" fmla="*/ 199830 w 469864"/>
                    <a:gd name="connsiteY17" fmla="*/ 338313 h 355382"/>
                    <a:gd name="connsiteX18" fmla="*/ 208429 w 469864"/>
                    <a:gd name="connsiteY18" fmla="*/ 343447 h 355382"/>
                    <a:gd name="connsiteX19" fmla="*/ 213563 w 469864"/>
                    <a:gd name="connsiteY19" fmla="*/ 346784 h 355382"/>
                    <a:gd name="connsiteX20" fmla="*/ 230633 w 469864"/>
                    <a:gd name="connsiteY20" fmla="*/ 346784 h 355382"/>
                    <a:gd name="connsiteX21" fmla="*/ 252836 w 469864"/>
                    <a:gd name="connsiteY21" fmla="*/ 339981 h 355382"/>
                    <a:gd name="connsiteX22" fmla="*/ 278505 w 469864"/>
                    <a:gd name="connsiteY22" fmla="*/ 331511 h 355382"/>
                    <a:gd name="connsiteX23" fmla="*/ 286976 w 469864"/>
                    <a:gd name="connsiteY23" fmla="*/ 328045 h 355382"/>
                    <a:gd name="connsiteX24" fmla="*/ 305842 w 469864"/>
                    <a:gd name="connsiteY24" fmla="*/ 322912 h 355382"/>
                    <a:gd name="connsiteX25" fmla="*/ 314313 w 469864"/>
                    <a:gd name="connsiteY25" fmla="*/ 310976 h 355382"/>
                    <a:gd name="connsiteX26" fmla="*/ 319446 w 469864"/>
                    <a:gd name="connsiteY26" fmla="*/ 312644 h 355382"/>
                    <a:gd name="connsiteX27" fmla="*/ 322912 w 469864"/>
                    <a:gd name="connsiteY27" fmla="*/ 322912 h 355382"/>
                    <a:gd name="connsiteX28" fmla="*/ 319446 w 469864"/>
                    <a:gd name="connsiteY28" fmla="*/ 329714 h 355382"/>
                    <a:gd name="connsiteX29" fmla="*/ 322912 w 469864"/>
                    <a:gd name="connsiteY29" fmla="*/ 339981 h 355382"/>
                    <a:gd name="connsiteX30" fmla="*/ 328045 w 469864"/>
                    <a:gd name="connsiteY30" fmla="*/ 343447 h 355382"/>
                    <a:gd name="connsiteX31" fmla="*/ 338313 w 469864"/>
                    <a:gd name="connsiteY31" fmla="*/ 334848 h 355382"/>
                    <a:gd name="connsiteX32" fmla="*/ 353586 w 469864"/>
                    <a:gd name="connsiteY32" fmla="*/ 334848 h 355382"/>
                    <a:gd name="connsiteX33" fmla="*/ 368987 w 469864"/>
                    <a:gd name="connsiteY33" fmla="*/ 326377 h 355382"/>
                    <a:gd name="connsiteX34" fmla="*/ 391190 w 469864"/>
                    <a:gd name="connsiteY34" fmla="*/ 307510 h 355382"/>
                    <a:gd name="connsiteX35" fmla="*/ 375789 w 469864"/>
                    <a:gd name="connsiteY35" fmla="*/ 310976 h 355382"/>
                    <a:gd name="connsiteX36" fmla="*/ 370655 w 469864"/>
                    <a:gd name="connsiteY36" fmla="*/ 305842 h 355382"/>
                    <a:gd name="connsiteX37" fmla="*/ 377586 w 469864"/>
                    <a:gd name="connsiteY37" fmla="*/ 302377 h 355382"/>
                    <a:gd name="connsiteX38" fmla="*/ 377586 w 469864"/>
                    <a:gd name="connsiteY38" fmla="*/ 297243 h 355382"/>
                    <a:gd name="connsiteX39" fmla="*/ 386057 w 469864"/>
                    <a:gd name="connsiteY39" fmla="*/ 302377 h 355382"/>
                    <a:gd name="connsiteX40" fmla="*/ 389522 w 469864"/>
                    <a:gd name="connsiteY40" fmla="*/ 293906 h 355382"/>
                    <a:gd name="connsiteX41" fmla="*/ 399789 w 469864"/>
                    <a:gd name="connsiteY41" fmla="*/ 297243 h 355382"/>
                    <a:gd name="connsiteX42" fmla="*/ 413394 w 469864"/>
                    <a:gd name="connsiteY42" fmla="*/ 297243 h 355382"/>
                    <a:gd name="connsiteX43" fmla="*/ 418527 w 469864"/>
                    <a:gd name="connsiteY43" fmla="*/ 293906 h 355382"/>
                    <a:gd name="connsiteX44" fmla="*/ 425330 w 469864"/>
                    <a:gd name="connsiteY44" fmla="*/ 290441 h 355382"/>
                    <a:gd name="connsiteX45" fmla="*/ 430463 w 469864"/>
                    <a:gd name="connsiteY45" fmla="*/ 288772 h 355382"/>
                    <a:gd name="connsiteX46" fmla="*/ 433929 w 469864"/>
                    <a:gd name="connsiteY46" fmla="*/ 278505 h 355382"/>
                    <a:gd name="connsiteX47" fmla="*/ 444196 w 469864"/>
                    <a:gd name="connsiteY47" fmla="*/ 278505 h 355382"/>
                    <a:gd name="connsiteX48" fmla="*/ 452667 w 469864"/>
                    <a:gd name="connsiteY48" fmla="*/ 268237 h 355382"/>
                    <a:gd name="connsiteX49" fmla="*/ 459597 w 469864"/>
                    <a:gd name="connsiteY49" fmla="*/ 251168 h 355382"/>
                    <a:gd name="connsiteX50" fmla="*/ 452667 w 469864"/>
                    <a:gd name="connsiteY50" fmla="*/ 256302 h 355382"/>
                    <a:gd name="connsiteX51" fmla="*/ 445865 w 469864"/>
                    <a:gd name="connsiteY51" fmla="*/ 254505 h 355382"/>
                    <a:gd name="connsiteX52" fmla="*/ 445865 w 469864"/>
                    <a:gd name="connsiteY52" fmla="*/ 235767 h 355382"/>
                    <a:gd name="connsiteX53" fmla="*/ 454464 w 469864"/>
                    <a:gd name="connsiteY53" fmla="*/ 232301 h 355382"/>
                    <a:gd name="connsiteX54" fmla="*/ 462934 w 469864"/>
                    <a:gd name="connsiteY54" fmla="*/ 222162 h 355382"/>
                    <a:gd name="connsiteX55" fmla="*/ 462934 w 469864"/>
                    <a:gd name="connsiteY55" fmla="*/ 204964 h 355382"/>
                    <a:gd name="connsiteX56" fmla="*/ 462934 w 469864"/>
                    <a:gd name="connsiteY56" fmla="*/ 191360 h 355382"/>
                    <a:gd name="connsiteX57" fmla="*/ 461266 w 469864"/>
                    <a:gd name="connsiteY57" fmla="*/ 182761 h 355382"/>
                    <a:gd name="connsiteX58" fmla="*/ 452667 w 469864"/>
                    <a:gd name="connsiteY58" fmla="*/ 196494 h 355382"/>
                    <a:gd name="connsiteX59" fmla="*/ 439062 w 469864"/>
                    <a:gd name="connsiteY59" fmla="*/ 184558 h 355382"/>
                    <a:gd name="connsiteX60" fmla="*/ 442528 w 469864"/>
                    <a:gd name="connsiteY60" fmla="*/ 175959 h 355382"/>
                    <a:gd name="connsiteX61" fmla="*/ 445865 w 469864"/>
                    <a:gd name="connsiteY61" fmla="*/ 169156 h 355382"/>
                    <a:gd name="connsiteX62" fmla="*/ 445865 w 469864"/>
                    <a:gd name="connsiteY62" fmla="*/ 167488 h 355382"/>
                    <a:gd name="connsiteX63" fmla="*/ 439062 w 469864"/>
                    <a:gd name="connsiteY63" fmla="*/ 164023 h 355382"/>
                    <a:gd name="connsiteX64" fmla="*/ 421993 w 469864"/>
                    <a:gd name="connsiteY64" fmla="*/ 160557 h 355382"/>
                    <a:gd name="connsiteX65" fmla="*/ 427126 w 469864"/>
                    <a:gd name="connsiteY65" fmla="*/ 150290 h 355382"/>
                    <a:gd name="connsiteX66" fmla="*/ 439062 w 469864"/>
                    <a:gd name="connsiteY66" fmla="*/ 136686 h 355382"/>
                    <a:gd name="connsiteX67" fmla="*/ 442528 w 469864"/>
                    <a:gd name="connsiteY67" fmla="*/ 124750 h 355382"/>
                    <a:gd name="connsiteX68" fmla="*/ 444196 w 469864"/>
                    <a:gd name="connsiteY68" fmla="*/ 116151 h 355382"/>
                    <a:gd name="connsiteX69" fmla="*/ 425330 w 469864"/>
                    <a:gd name="connsiteY69" fmla="*/ 119616 h 355382"/>
                    <a:gd name="connsiteX70" fmla="*/ 423661 w 469864"/>
                    <a:gd name="connsiteY70" fmla="*/ 112814 h 355382"/>
                    <a:gd name="connsiteX71" fmla="*/ 423661 w 469864"/>
                    <a:gd name="connsiteY71" fmla="*/ 102546 h 355382"/>
                    <a:gd name="connsiteX72" fmla="*/ 430463 w 469864"/>
                    <a:gd name="connsiteY72" fmla="*/ 99081 h 355382"/>
                    <a:gd name="connsiteX73" fmla="*/ 439062 w 469864"/>
                    <a:gd name="connsiteY73" fmla="*/ 90482 h 355382"/>
                    <a:gd name="connsiteX74" fmla="*/ 452667 w 469864"/>
                    <a:gd name="connsiteY74" fmla="*/ 83680 h 355382"/>
                    <a:gd name="connsiteX75" fmla="*/ 469865 w 469864"/>
                    <a:gd name="connsiteY75" fmla="*/ 83680 h 355382"/>
                    <a:gd name="connsiteX76" fmla="*/ 468068 w 469864"/>
                    <a:gd name="connsiteY76" fmla="*/ 76878 h 355382"/>
                    <a:gd name="connsiteX77" fmla="*/ 454464 w 469864"/>
                    <a:gd name="connsiteY77" fmla="*/ 71744 h 355382"/>
                    <a:gd name="connsiteX78" fmla="*/ 445865 w 469864"/>
                    <a:gd name="connsiteY78" fmla="*/ 71744 h 355382"/>
                    <a:gd name="connsiteX79" fmla="*/ 442528 w 469864"/>
                    <a:gd name="connsiteY79" fmla="*/ 76878 h 355382"/>
                    <a:gd name="connsiteX80" fmla="*/ 435597 w 469864"/>
                    <a:gd name="connsiteY80" fmla="*/ 82011 h 355382"/>
                    <a:gd name="connsiteX81" fmla="*/ 420324 w 469864"/>
                    <a:gd name="connsiteY81" fmla="*/ 76878 h 355382"/>
                    <a:gd name="connsiteX82" fmla="*/ 418527 w 469864"/>
                    <a:gd name="connsiteY82" fmla="*/ 83680 h 355382"/>
                    <a:gd name="connsiteX83" fmla="*/ 413394 w 469864"/>
                    <a:gd name="connsiteY83" fmla="*/ 87145 h 355382"/>
                    <a:gd name="connsiteX84" fmla="*/ 408260 w 469864"/>
                    <a:gd name="connsiteY84" fmla="*/ 83680 h 355382"/>
                    <a:gd name="connsiteX85" fmla="*/ 404923 w 469864"/>
                    <a:gd name="connsiteY85" fmla="*/ 73412 h 355382"/>
                    <a:gd name="connsiteX86" fmla="*/ 399789 w 469864"/>
                    <a:gd name="connsiteY86" fmla="*/ 64942 h 355382"/>
                    <a:gd name="connsiteX87" fmla="*/ 403126 w 469864"/>
                    <a:gd name="connsiteY87" fmla="*/ 61476 h 355382"/>
                    <a:gd name="connsiteX88" fmla="*/ 408260 w 469864"/>
                    <a:gd name="connsiteY88" fmla="*/ 51209 h 355382"/>
                    <a:gd name="connsiteX89" fmla="*/ 399789 w 469864"/>
                    <a:gd name="connsiteY89" fmla="*/ 39273 h 355382"/>
                    <a:gd name="connsiteX90" fmla="*/ 399789 w 469864"/>
                    <a:gd name="connsiteY90" fmla="*/ 25669 h 355382"/>
                    <a:gd name="connsiteX91" fmla="*/ 392987 w 469864"/>
                    <a:gd name="connsiteY91" fmla="*/ 20535 h 355382"/>
                    <a:gd name="connsiteX92" fmla="*/ 382720 w 469864"/>
                    <a:gd name="connsiteY92" fmla="*/ 25669 h 355382"/>
                    <a:gd name="connsiteX93" fmla="*/ 377586 w 469864"/>
                    <a:gd name="connsiteY93" fmla="*/ 20535 h 355382"/>
                    <a:gd name="connsiteX94" fmla="*/ 372452 w 469864"/>
                    <a:gd name="connsiteY94" fmla="*/ 20535 h 355382"/>
                    <a:gd name="connsiteX95" fmla="*/ 372452 w 469864"/>
                    <a:gd name="connsiteY95" fmla="*/ 29006 h 355382"/>
                    <a:gd name="connsiteX96" fmla="*/ 368987 w 469864"/>
                    <a:gd name="connsiteY96" fmla="*/ 40942 h 355382"/>
                    <a:gd name="connsiteX97" fmla="*/ 363853 w 469864"/>
                    <a:gd name="connsiteY97" fmla="*/ 53006 h 355382"/>
                    <a:gd name="connsiteX98" fmla="*/ 358719 w 469864"/>
                    <a:gd name="connsiteY98" fmla="*/ 63145 h 355382"/>
                    <a:gd name="connsiteX99" fmla="*/ 346784 w 469864"/>
                    <a:gd name="connsiteY99" fmla="*/ 58140 h 355382"/>
                    <a:gd name="connsiteX100" fmla="*/ 338313 w 469864"/>
                    <a:gd name="connsiteY100" fmla="*/ 59808 h 355382"/>
                    <a:gd name="connsiteX101" fmla="*/ 326249 w 469864"/>
                    <a:gd name="connsiteY101" fmla="*/ 53006 h 355382"/>
                    <a:gd name="connsiteX102" fmla="*/ 328045 w 469864"/>
                    <a:gd name="connsiteY102" fmla="*/ 44407 h 355382"/>
                    <a:gd name="connsiteX103" fmla="*/ 315981 w 469864"/>
                    <a:gd name="connsiteY103" fmla="*/ 39273 h 355382"/>
                    <a:gd name="connsiteX104" fmla="*/ 312644 w 469864"/>
                    <a:gd name="connsiteY104" fmla="*/ 46075 h 355382"/>
                    <a:gd name="connsiteX105" fmla="*/ 302377 w 469864"/>
                    <a:gd name="connsiteY105" fmla="*/ 53006 h 355382"/>
                    <a:gd name="connsiteX106" fmla="*/ 295575 w 469864"/>
                    <a:gd name="connsiteY106" fmla="*/ 53006 h 355382"/>
                    <a:gd name="connsiteX107" fmla="*/ 285307 w 469864"/>
                    <a:gd name="connsiteY107" fmla="*/ 51209 h 355382"/>
                    <a:gd name="connsiteX108" fmla="*/ 285307 w 469864"/>
                    <a:gd name="connsiteY108" fmla="*/ 35808 h 355382"/>
                    <a:gd name="connsiteX109" fmla="*/ 280173 w 469864"/>
                    <a:gd name="connsiteY109" fmla="*/ 22203 h 355382"/>
                    <a:gd name="connsiteX110" fmla="*/ 271574 w 469864"/>
                    <a:gd name="connsiteY110" fmla="*/ 15401 h 355382"/>
                    <a:gd name="connsiteX111" fmla="*/ 264772 w 469864"/>
                    <a:gd name="connsiteY111" fmla="*/ 15401 h 355382"/>
                    <a:gd name="connsiteX112" fmla="*/ 261307 w 469864"/>
                    <a:gd name="connsiteY112" fmla="*/ 25669 h 355382"/>
                    <a:gd name="connsiteX113" fmla="*/ 259638 w 469864"/>
                    <a:gd name="connsiteY113" fmla="*/ 37605 h 355382"/>
                    <a:gd name="connsiteX114" fmla="*/ 257970 w 469864"/>
                    <a:gd name="connsiteY114" fmla="*/ 49541 h 355382"/>
                    <a:gd name="connsiteX115" fmla="*/ 257970 w 469864"/>
                    <a:gd name="connsiteY115" fmla="*/ 56343 h 355382"/>
                    <a:gd name="connsiteX116" fmla="*/ 251168 w 469864"/>
                    <a:gd name="connsiteY116" fmla="*/ 70075 h 355382"/>
                    <a:gd name="connsiteX117" fmla="*/ 240900 w 469864"/>
                    <a:gd name="connsiteY117" fmla="*/ 82011 h 355382"/>
                    <a:gd name="connsiteX118" fmla="*/ 240900 w 469864"/>
                    <a:gd name="connsiteY118" fmla="*/ 75209 h 355382"/>
                    <a:gd name="connsiteX119" fmla="*/ 246034 w 469864"/>
                    <a:gd name="connsiteY119" fmla="*/ 58140 h 355382"/>
                    <a:gd name="connsiteX120" fmla="*/ 246034 w 469864"/>
                    <a:gd name="connsiteY120" fmla="*/ 46075 h 355382"/>
                    <a:gd name="connsiteX121" fmla="*/ 240900 w 469864"/>
                    <a:gd name="connsiteY121" fmla="*/ 34139 h 355382"/>
                    <a:gd name="connsiteX122" fmla="*/ 246034 w 469864"/>
                    <a:gd name="connsiteY122" fmla="*/ 20535 h 355382"/>
                    <a:gd name="connsiteX123" fmla="*/ 240900 w 469864"/>
                    <a:gd name="connsiteY123" fmla="*/ 15401 h 355382"/>
                    <a:gd name="connsiteX124" fmla="*/ 240900 w 469864"/>
                    <a:gd name="connsiteY124" fmla="*/ 8471 h 355382"/>
                    <a:gd name="connsiteX125" fmla="*/ 239104 w 469864"/>
                    <a:gd name="connsiteY125" fmla="*/ 8471 h 355382"/>
                    <a:gd name="connsiteX126" fmla="*/ 242569 w 469864"/>
                    <a:gd name="connsiteY126" fmla="*/ 0 h 355382"/>
                    <a:gd name="connsiteX127" fmla="*/ 230633 w 469864"/>
                    <a:gd name="connsiteY127" fmla="*/ 0 h 35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469864" h="355382">
                      <a:moveTo>
                        <a:pt x="0" y="293906"/>
                      </a:moveTo>
                      <a:lnTo>
                        <a:pt x="3337" y="293906"/>
                      </a:lnTo>
                      <a:lnTo>
                        <a:pt x="11936" y="297243"/>
                      </a:lnTo>
                      <a:lnTo>
                        <a:pt x="25540" y="317778"/>
                      </a:lnTo>
                      <a:lnTo>
                        <a:pt x="35808" y="326377"/>
                      </a:lnTo>
                      <a:lnTo>
                        <a:pt x="42738" y="339981"/>
                      </a:lnTo>
                      <a:lnTo>
                        <a:pt x="52877" y="339981"/>
                      </a:lnTo>
                      <a:lnTo>
                        <a:pt x="64942" y="353714"/>
                      </a:lnTo>
                      <a:lnTo>
                        <a:pt x="76878" y="350249"/>
                      </a:lnTo>
                      <a:lnTo>
                        <a:pt x="105883" y="355383"/>
                      </a:lnTo>
                      <a:lnTo>
                        <a:pt x="133220" y="346784"/>
                      </a:lnTo>
                      <a:lnTo>
                        <a:pt x="150290" y="339981"/>
                      </a:lnTo>
                      <a:lnTo>
                        <a:pt x="167360" y="343447"/>
                      </a:lnTo>
                      <a:lnTo>
                        <a:pt x="172493" y="334848"/>
                      </a:lnTo>
                      <a:lnTo>
                        <a:pt x="179296" y="331511"/>
                      </a:lnTo>
                      <a:lnTo>
                        <a:pt x="187895" y="329714"/>
                      </a:lnTo>
                      <a:lnTo>
                        <a:pt x="187895" y="338313"/>
                      </a:lnTo>
                      <a:lnTo>
                        <a:pt x="199830" y="338313"/>
                      </a:lnTo>
                      <a:lnTo>
                        <a:pt x="208429" y="343447"/>
                      </a:lnTo>
                      <a:lnTo>
                        <a:pt x="213563" y="346784"/>
                      </a:lnTo>
                      <a:lnTo>
                        <a:pt x="230633" y="346784"/>
                      </a:lnTo>
                      <a:lnTo>
                        <a:pt x="252836" y="339981"/>
                      </a:lnTo>
                      <a:lnTo>
                        <a:pt x="278505" y="331511"/>
                      </a:lnTo>
                      <a:lnTo>
                        <a:pt x="286976" y="328045"/>
                      </a:lnTo>
                      <a:lnTo>
                        <a:pt x="305842" y="322912"/>
                      </a:lnTo>
                      <a:lnTo>
                        <a:pt x="314313" y="310976"/>
                      </a:lnTo>
                      <a:lnTo>
                        <a:pt x="319446" y="312644"/>
                      </a:lnTo>
                      <a:lnTo>
                        <a:pt x="322912" y="322912"/>
                      </a:lnTo>
                      <a:lnTo>
                        <a:pt x="319446" y="329714"/>
                      </a:lnTo>
                      <a:lnTo>
                        <a:pt x="322912" y="339981"/>
                      </a:lnTo>
                      <a:lnTo>
                        <a:pt x="328045" y="343447"/>
                      </a:lnTo>
                      <a:lnTo>
                        <a:pt x="338313" y="334848"/>
                      </a:lnTo>
                      <a:lnTo>
                        <a:pt x="353586" y="334848"/>
                      </a:lnTo>
                      <a:lnTo>
                        <a:pt x="368987" y="326377"/>
                      </a:lnTo>
                      <a:lnTo>
                        <a:pt x="391190" y="307510"/>
                      </a:lnTo>
                      <a:lnTo>
                        <a:pt x="375789" y="310976"/>
                      </a:lnTo>
                      <a:lnTo>
                        <a:pt x="370655" y="305842"/>
                      </a:lnTo>
                      <a:lnTo>
                        <a:pt x="377586" y="302377"/>
                      </a:lnTo>
                      <a:lnTo>
                        <a:pt x="377586" y="297243"/>
                      </a:lnTo>
                      <a:lnTo>
                        <a:pt x="386057" y="302377"/>
                      </a:lnTo>
                      <a:lnTo>
                        <a:pt x="389522" y="293906"/>
                      </a:lnTo>
                      <a:lnTo>
                        <a:pt x="399789" y="297243"/>
                      </a:lnTo>
                      <a:lnTo>
                        <a:pt x="413394" y="297243"/>
                      </a:lnTo>
                      <a:lnTo>
                        <a:pt x="418527" y="293906"/>
                      </a:lnTo>
                      <a:lnTo>
                        <a:pt x="425330" y="290441"/>
                      </a:lnTo>
                      <a:lnTo>
                        <a:pt x="430463" y="288772"/>
                      </a:lnTo>
                      <a:lnTo>
                        <a:pt x="433929" y="278505"/>
                      </a:lnTo>
                      <a:lnTo>
                        <a:pt x="444196" y="278505"/>
                      </a:lnTo>
                      <a:lnTo>
                        <a:pt x="452667" y="268237"/>
                      </a:lnTo>
                      <a:lnTo>
                        <a:pt x="459597" y="251168"/>
                      </a:lnTo>
                      <a:lnTo>
                        <a:pt x="452667" y="256302"/>
                      </a:lnTo>
                      <a:lnTo>
                        <a:pt x="445865" y="254505"/>
                      </a:lnTo>
                      <a:lnTo>
                        <a:pt x="445865" y="235767"/>
                      </a:lnTo>
                      <a:lnTo>
                        <a:pt x="454464" y="232301"/>
                      </a:lnTo>
                      <a:lnTo>
                        <a:pt x="462934" y="222162"/>
                      </a:lnTo>
                      <a:lnTo>
                        <a:pt x="462934" y="204964"/>
                      </a:lnTo>
                      <a:lnTo>
                        <a:pt x="462934" y="191360"/>
                      </a:lnTo>
                      <a:lnTo>
                        <a:pt x="461266" y="182761"/>
                      </a:lnTo>
                      <a:lnTo>
                        <a:pt x="452667" y="196494"/>
                      </a:lnTo>
                      <a:lnTo>
                        <a:pt x="439062" y="184558"/>
                      </a:lnTo>
                      <a:lnTo>
                        <a:pt x="442528" y="175959"/>
                      </a:lnTo>
                      <a:lnTo>
                        <a:pt x="445865" y="169156"/>
                      </a:lnTo>
                      <a:lnTo>
                        <a:pt x="445865" y="167488"/>
                      </a:lnTo>
                      <a:lnTo>
                        <a:pt x="439062" y="164023"/>
                      </a:lnTo>
                      <a:lnTo>
                        <a:pt x="421993" y="160557"/>
                      </a:lnTo>
                      <a:lnTo>
                        <a:pt x="427126" y="150290"/>
                      </a:lnTo>
                      <a:lnTo>
                        <a:pt x="439062" y="136686"/>
                      </a:lnTo>
                      <a:lnTo>
                        <a:pt x="442528" y="124750"/>
                      </a:lnTo>
                      <a:lnTo>
                        <a:pt x="444196" y="116151"/>
                      </a:lnTo>
                      <a:lnTo>
                        <a:pt x="425330" y="119616"/>
                      </a:lnTo>
                      <a:lnTo>
                        <a:pt x="423661" y="112814"/>
                      </a:lnTo>
                      <a:lnTo>
                        <a:pt x="423661" y="102546"/>
                      </a:lnTo>
                      <a:lnTo>
                        <a:pt x="430463" y="99081"/>
                      </a:lnTo>
                      <a:lnTo>
                        <a:pt x="439062" y="90482"/>
                      </a:lnTo>
                      <a:lnTo>
                        <a:pt x="452667" y="83680"/>
                      </a:lnTo>
                      <a:lnTo>
                        <a:pt x="469865" y="83680"/>
                      </a:lnTo>
                      <a:lnTo>
                        <a:pt x="468068" y="76878"/>
                      </a:lnTo>
                      <a:lnTo>
                        <a:pt x="454464" y="71744"/>
                      </a:lnTo>
                      <a:lnTo>
                        <a:pt x="445865" y="71744"/>
                      </a:lnTo>
                      <a:lnTo>
                        <a:pt x="442528" y="76878"/>
                      </a:lnTo>
                      <a:lnTo>
                        <a:pt x="435597" y="82011"/>
                      </a:lnTo>
                      <a:lnTo>
                        <a:pt x="420324" y="76878"/>
                      </a:lnTo>
                      <a:lnTo>
                        <a:pt x="418527" y="83680"/>
                      </a:lnTo>
                      <a:lnTo>
                        <a:pt x="413394" y="87145"/>
                      </a:lnTo>
                      <a:lnTo>
                        <a:pt x="408260" y="83680"/>
                      </a:lnTo>
                      <a:lnTo>
                        <a:pt x="404923" y="73412"/>
                      </a:lnTo>
                      <a:lnTo>
                        <a:pt x="399789" y="64942"/>
                      </a:lnTo>
                      <a:lnTo>
                        <a:pt x="403126" y="61476"/>
                      </a:lnTo>
                      <a:lnTo>
                        <a:pt x="408260" y="51209"/>
                      </a:lnTo>
                      <a:lnTo>
                        <a:pt x="399789" y="39273"/>
                      </a:lnTo>
                      <a:lnTo>
                        <a:pt x="399789" y="25669"/>
                      </a:lnTo>
                      <a:lnTo>
                        <a:pt x="392987" y="20535"/>
                      </a:lnTo>
                      <a:lnTo>
                        <a:pt x="382720" y="25669"/>
                      </a:lnTo>
                      <a:lnTo>
                        <a:pt x="377586" y="20535"/>
                      </a:lnTo>
                      <a:lnTo>
                        <a:pt x="372452" y="20535"/>
                      </a:lnTo>
                      <a:lnTo>
                        <a:pt x="372452" y="29006"/>
                      </a:lnTo>
                      <a:lnTo>
                        <a:pt x="368987" y="40942"/>
                      </a:lnTo>
                      <a:lnTo>
                        <a:pt x="363853" y="53006"/>
                      </a:lnTo>
                      <a:lnTo>
                        <a:pt x="358719" y="63145"/>
                      </a:lnTo>
                      <a:lnTo>
                        <a:pt x="346784" y="58140"/>
                      </a:lnTo>
                      <a:lnTo>
                        <a:pt x="338313" y="59808"/>
                      </a:lnTo>
                      <a:lnTo>
                        <a:pt x="326249" y="53006"/>
                      </a:lnTo>
                      <a:lnTo>
                        <a:pt x="328045" y="44407"/>
                      </a:lnTo>
                      <a:lnTo>
                        <a:pt x="315981" y="39273"/>
                      </a:lnTo>
                      <a:lnTo>
                        <a:pt x="312644" y="46075"/>
                      </a:lnTo>
                      <a:lnTo>
                        <a:pt x="302377" y="53006"/>
                      </a:lnTo>
                      <a:lnTo>
                        <a:pt x="295575" y="53006"/>
                      </a:lnTo>
                      <a:lnTo>
                        <a:pt x="285307" y="51209"/>
                      </a:lnTo>
                      <a:lnTo>
                        <a:pt x="285307" y="35808"/>
                      </a:lnTo>
                      <a:lnTo>
                        <a:pt x="280173" y="22203"/>
                      </a:lnTo>
                      <a:lnTo>
                        <a:pt x="271574" y="15401"/>
                      </a:lnTo>
                      <a:lnTo>
                        <a:pt x="264772" y="15401"/>
                      </a:lnTo>
                      <a:lnTo>
                        <a:pt x="261307" y="25669"/>
                      </a:lnTo>
                      <a:lnTo>
                        <a:pt x="259638" y="37605"/>
                      </a:lnTo>
                      <a:lnTo>
                        <a:pt x="257970" y="49541"/>
                      </a:lnTo>
                      <a:lnTo>
                        <a:pt x="257970" y="56343"/>
                      </a:lnTo>
                      <a:lnTo>
                        <a:pt x="251168" y="70075"/>
                      </a:lnTo>
                      <a:lnTo>
                        <a:pt x="240900" y="82011"/>
                      </a:lnTo>
                      <a:lnTo>
                        <a:pt x="240900" y="75209"/>
                      </a:lnTo>
                      <a:lnTo>
                        <a:pt x="246034" y="58140"/>
                      </a:lnTo>
                      <a:lnTo>
                        <a:pt x="246034" y="46075"/>
                      </a:lnTo>
                      <a:lnTo>
                        <a:pt x="240900" y="34139"/>
                      </a:lnTo>
                      <a:lnTo>
                        <a:pt x="246034" y="20535"/>
                      </a:lnTo>
                      <a:lnTo>
                        <a:pt x="240900" y="15401"/>
                      </a:lnTo>
                      <a:lnTo>
                        <a:pt x="240900" y="8471"/>
                      </a:lnTo>
                      <a:lnTo>
                        <a:pt x="239104" y="8471"/>
                      </a:lnTo>
                      <a:lnTo>
                        <a:pt x="242569" y="0"/>
                      </a:lnTo>
                      <a:lnTo>
                        <a:pt x="230633" y="0"/>
                      </a:lnTo>
                    </a:path>
                  </a:pathLst>
                </a:custGeom>
                <a:solidFill>
                  <a:srgbClr val="F5D8B8"/>
                </a:solidFill>
                <a:ln w="6411" cap="flat">
                  <a:solidFill>
                    <a:srgbClr val="F5D8B8"/>
                  </a:solidFill>
                  <a:prstDash val="solid"/>
                  <a:round/>
                </a:ln>
              </p:spPr>
              <p:txBody>
                <a:bodyPr rtlCol="0" anchor="ctr"/>
                <a:lstStyle/>
                <a:p>
                  <a:endParaRPr lang="en-US"/>
                </a:p>
              </p:txBody>
            </p:sp>
            <p:sp>
              <p:nvSpPr>
                <p:cNvPr id="101" name="Freeform: Shape 100">
                  <a:extLst>
                    <a:ext uri="{FF2B5EF4-FFF2-40B4-BE49-F238E27FC236}">
                      <a16:creationId xmlns:a16="http://schemas.microsoft.com/office/drawing/2014/main" id="{776815A3-9FCB-B196-F3C8-60628BF75C29}"/>
                    </a:ext>
                  </a:extLst>
                </p:cNvPr>
                <p:cNvSpPr/>
                <p:nvPr/>
              </p:nvSpPr>
              <p:spPr>
                <a:xfrm>
                  <a:off x="3850962" y="1533120"/>
                  <a:ext cx="331510" cy="206761"/>
                </a:xfrm>
                <a:custGeom>
                  <a:avLst/>
                  <a:gdLst>
                    <a:gd name="connsiteX0" fmla="*/ 331511 w 331510"/>
                    <a:gd name="connsiteY0" fmla="*/ 158889 h 206761"/>
                    <a:gd name="connsiteX1" fmla="*/ 326377 w 331510"/>
                    <a:gd name="connsiteY1" fmla="*/ 158889 h 206761"/>
                    <a:gd name="connsiteX2" fmla="*/ 316110 w 331510"/>
                    <a:gd name="connsiteY2" fmla="*/ 165691 h 206761"/>
                    <a:gd name="connsiteX3" fmla="*/ 312644 w 331510"/>
                    <a:gd name="connsiteY3" fmla="*/ 158889 h 206761"/>
                    <a:gd name="connsiteX4" fmla="*/ 304174 w 331510"/>
                    <a:gd name="connsiteY4" fmla="*/ 158889 h 206761"/>
                    <a:gd name="connsiteX5" fmla="*/ 299040 w 331510"/>
                    <a:gd name="connsiteY5" fmla="*/ 158889 h 206761"/>
                    <a:gd name="connsiteX6" fmla="*/ 295575 w 331510"/>
                    <a:gd name="connsiteY6" fmla="*/ 167360 h 206761"/>
                    <a:gd name="connsiteX7" fmla="*/ 290441 w 331510"/>
                    <a:gd name="connsiteY7" fmla="*/ 179424 h 206761"/>
                    <a:gd name="connsiteX8" fmla="*/ 280173 w 331510"/>
                    <a:gd name="connsiteY8" fmla="*/ 193028 h 206761"/>
                    <a:gd name="connsiteX9" fmla="*/ 273371 w 331510"/>
                    <a:gd name="connsiteY9" fmla="*/ 193028 h 206761"/>
                    <a:gd name="connsiteX10" fmla="*/ 268237 w 331510"/>
                    <a:gd name="connsiteY10" fmla="*/ 189691 h 206761"/>
                    <a:gd name="connsiteX11" fmla="*/ 271703 w 331510"/>
                    <a:gd name="connsiteY11" fmla="*/ 177627 h 206761"/>
                    <a:gd name="connsiteX12" fmla="*/ 270034 w 331510"/>
                    <a:gd name="connsiteY12" fmla="*/ 165691 h 206761"/>
                    <a:gd name="connsiteX13" fmla="*/ 271703 w 331510"/>
                    <a:gd name="connsiteY13" fmla="*/ 153755 h 206761"/>
                    <a:gd name="connsiteX14" fmla="*/ 266569 w 331510"/>
                    <a:gd name="connsiteY14" fmla="*/ 138354 h 206761"/>
                    <a:gd name="connsiteX15" fmla="*/ 264901 w 331510"/>
                    <a:gd name="connsiteY15" fmla="*/ 129883 h 206761"/>
                    <a:gd name="connsiteX16" fmla="*/ 259767 w 331510"/>
                    <a:gd name="connsiteY16" fmla="*/ 124750 h 206761"/>
                    <a:gd name="connsiteX17" fmla="*/ 252836 w 331510"/>
                    <a:gd name="connsiteY17" fmla="*/ 124750 h 206761"/>
                    <a:gd name="connsiteX18" fmla="*/ 247831 w 331510"/>
                    <a:gd name="connsiteY18" fmla="*/ 136686 h 206761"/>
                    <a:gd name="connsiteX19" fmla="*/ 240900 w 331510"/>
                    <a:gd name="connsiteY19" fmla="*/ 162226 h 206761"/>
                    <a:gd name="connsiteX20" fmla="*/ 230633 w 331510"/>
                    <a:gd name="connsiteY20" fmla="*/ 175959 h 206761"/>
                    <a:gd name="connsiteX21" fmla="*/ 218697 w 331510"/>
                    <a:gd name="connsiteY21" fmla="*/ 187895 h 206761"/>
                    <a:gd name="connsiteX22" fmla="*/ 208430 w 331510"/>
                    <a:gd name="connsiteY22" fmla="*/ 193028 h 206761"/>
                    <a:gd name="connsiteX23" fmla="*/ 208430 w 331510"/>
                    <a:gd name="connsiteY23" fmla="*/ 181092 h 206761"/>
                    <a:gd name="connsiteX24" fmla="*/ 211895 w 331510"/>
                    <a:gd name="connsiteY24" fmla="*/ 170825 h 206761"/>
                    <a:gd name="connsiteX25" fmla="*/ 203296 w 331510"/>
                    <a:gd name="connsiteY25" fmla="*/ 167360 h 206761"/>
                    <a:gd name="connsiteX26" fmla="*/ 193157 w 331510"/>
                    <a:gd name="connsiteY26" fmla="*/ 174290 h 206761"/>
                    <a:gd name="connsiteX27" fmla="*/ 181092 w 331510"/>
                    <a:gd name="connsiteY27" fmla="*/ 194697 h 206761"/>
                    <a:gd name="connsiteX28" fmla="*/ 170953 w 331510"/>
                    <a:gd name="connsiteY28" fmla="*/ 189691 h 206761"/>
                    <a:gd name="connsiteX29" fmla="*/ 164023 w 331510"/>
                    <a:gd name="connsiteY29" fmla="*/ 199830 h 206761"/>
                    <a:gd name="connsiteX30" fmla="*/ 150418 w 331510"/>
                    <a:gd name="connsiteY30" fmla="*/ 206761 h 206761"/>
                    <a:gd name="connsiteX31" fmla="*/ 160686 w 331510"/>
                    <a:gd name="connsiteY31" fmla="*/ 191360 h 206761"/>
                    <a:gd name="connsiteX32" fmla="*/ 162354 w 331510"/>
                    <a:gd name="connsiteY32" fmla="*/ 182761 h 206761"/>
                    <a:gd name="connsiteX33" fmla="*/ 157221 w 331510"/>
                    <a:gd name="connsiteY33" fmla="*/ 174290 h 206761"/>
                    <a:gd name="connsiteX34" fmla="*/ 164023 w 331510"/>
                    <a:gd name="connsiteY34" fmla="*/ 172493 h 206761"/>
                    <a:gd name="connsiteX35" fmla="*/ 169156 w 331510"/>
                    <a:gd name="connsiteY35" fmla="*/ 158889 h 206761"/>
                    <a:gd name="connsiteX36" fmla="*/ 160686 w 331510"/>
                    <a:gd name="connsiteY36" fmla="*/ 162226 h 206761"/>
                    <a:gd name="connsiteX37" fmla="*/ 165820 w 331510"/>
                    <a:gd name="connsiteY37" fmla="*/ 153755 h 206761"/>
                    <a:gd name="connsiteX38" fmla="*/ 157221 w 331510"/>
                    <a:gd name="connsiteY38" fmla="*/ 141819 h 206761"/>
                    <a:gd name="connsiteX39" fmla="*/ 160686 w 331510"/>
                    <a:gd name="connsiteY39" fmla="*/ 128087 h 206761"/>
                    <a:gd name="connsiteX40" fmla="*/ 167488 w 331510"/>
                    <a:gd name="connsiteY40" fmla="*/ 141819 h 206761"/>
                    <a:gd name="connsiteX41" fmla="*/ 174290 w 331510"/>
                    <a:gd name="connsiteY41" fmla="*/ 140023 h 206761"/>
                    <a:gd name="connsiteX42" fmla="*/ 179424 w 331510"/>
                    <a:gd name="connsiteY42" fmla="*/ 134889 h 206761"/>
                    <a:gd name="connsiteX43" fmla="*/ 184558 w 331510"/>
                    <a:gd name="connsiteY43" fmla="*/ 134889 h 206761"/>
                    <a:gd name="connsiteX44" fmla="*/ 191360 w 331510"/>
                    <a:gd name="connsiteY44" fmla="*/ 121284 h 206761"/>
                    <a:gd name="connsiteX45" fmla="*/ 184558 w 331510"/>
                    <a:gd name="connsiteY45" fmla="*/ 109348 h 206761"/>
                    <a:gd name="connsiteX46" fmla="*/ 198290 w 331510"/>
                    <a:gd name="connsiteY46" fmla="*/ 105883 h 206761"/>
                    <a:gd name="connsiteX47" fmla="*/ 194825 w 331510"/>
                    <a:gd name="connsiteY47" fmla="*/ 97413 h 206761"/>
                    <a:gd name="connsiteX48" fmla="*/ 191360 w 331510"/>
                    <a:gd name="connsiteY48" fmla="*/ 92279 h 206761"/>
                    <a:gd name="connsiteX49" fmla="*/ 186226 w 331510"/>
                    <a:gd name="connsiteY49" fmla="*/ 87145 h 206761"/>
                    <a:gd name="connsiteX50" fmla="*/ 182889 w 331510"/>
                    <a:gd name="connsiteY50" fmla="*/ 70075 h 206761"/>
                    <a:gd name="connsiteX51" fmla="*/ 184558 w 331510"/>
                    <a:gd name="connsiteY51" fmla="*/ 58011 h 206761"/>
                    <a:gd name="connsiteX52" fmla="*/ 172622 w 331510"/>
                    <a:gd name="connsiteY52" fmla="*/ 47872 h 206761"/>
                    <a:gd name="connsiteX53" fmla="*/ 172622 w 331510"/>
                    <a:gd name="connsiteY53" fmla="*/ 25540 h 206761"/>
                    <a:gd name="connsiteX54" fmla="*/ 167488 w 331510"/>
                    <a:gd name="connsiteY54" fmla="*/ 25540 h 206761"/>
                    <a:gd name="connsiteX55" fmla="*/ 162354 w 331510"/>
                    <a:gd name="connsiteY55" fmla="*/ 17070 h 206761"/>
                    <a:gd name="connsiteX56" fmla="*/ 155552 w 331510"/>
                    <a:gd name="connsiteY56" fmla="*/ 17070 h 206761"/>
                    <a:gd name="connsiteX57" fmla="*/ 153755 w 331510"/>
                    <a:gd name="connsiteY57" fmla="*/ 3337 h 206761"/>
                    <a:gd name="connsiteX58" fmla="*/ 150418 w 331510"/>
                    <a:gd name="connsiteY58" fmla="*/ 6802 h 206761"/>
                    <a:gd name="connsiteX59" fmla="*/ 145285 w 331510"/>
                    <a:gd name="connsiteY59" fmla="*/ 6802 h 206761"/>
                    <a:gd name="connsiteX60" fmla="*/ 143616 w 331510"/>
                    <a:gd name="connsiteY60" fmla="*/ 0 h 206761"/>
                    <a:gd name="connsiteX61" fmla="*/ 140151 w 331510"/>
                    <a:gd name="connsiteY61" fmla="*/ 8471 h 206761"/>
                    <a:gd name="connsiteX62" fmla="*/ 133349 w 331510"/>
                    <a:gd name="connsiteY62" fmla="*/ 13604 h 206761"/>
                    <a:gd name="connsiteX63" fmla="*/ 131552 w 331510"/>
                    <a:gd name="connsiteY63" fmla="*/ 17070 h 206761"/>
                    <a:gd name="connsiteX64" fmla="*/ 138482 w 331510"/>
                    <a:gd name="connsiteY64" fmla="*/ 23872 h 206761"/>
                    <a:gd name="connsiteX65" fmla="*/ 150418 w 331510"/>
                    <a:gd name="connsiteY65" fmla="*/ 23872 h 206761"/>
                    <a:gd name="connsiteX66" fmla="*/ 155552 w 331510"/>
                    <a:gd name="connsiteY66" fmla="*/ 25540 h 206761"/>
                    <a:gd name="connsiteX67" fmla="*/ 155552 w 331510"/>
                    <a:gd name="connsiteY67" fmla="*/ 32471 h 206761"/>
                    <a:gd name="connsiteX68" fmla="*/ 157221 w 331510"/>
                    <a:gd name="connsiteY68" fmla="*/ 35808 h 206761"/>
                    <a:gd name="connsiteX69" fmla="*/ 158889 w 331510"/>
                    <a:gd name="connsiteY69" fmla="*/ 44407 h 206761"/>
                    <a:gd name="connsiteX70" fmla="*/ 153755 w 331510"/>
                    <a:gd name="connsiteY70" fmla="*/ 44407 h 206761"/>
                    <a:gd name="connsiteX71" fmla="*/ 148622 w 331510"/>
                    <a:gd name="connsiteY71" fmla="*/ 42738 h 206761"/>
                    <a:gd name="connsiteX72" fmla="*/ 145285 w 331510"/>
                    <a:gd name="connsiteY72" fmla="*/ 30674 h 206761"/>
                    <a:gd name="connsiteX73" fmla="*/ 135017 w 331510"/>
                    <a:gd name="connsiteY73" fmla="*/ 37605 h 206761"/>
                    <a:gd name="connsiteX74" fmla="*/ 136686 w 331510"/>
                    <a:gd name="connsiteY74" fmla="*/ 49541 h 206761"/>
                    <a:gd name="connsiteX75" fmla="*/ 143616 w 331510"/>
                    <a:gd name="connsiteY75" fmla="*/ 58011 h 206761"/>
                    <a:gd name="connsiteX76" fmla="*/ 148622 w 331510"/>
                    <a:gd name="connsiteY76" fmla="*/ 64942 h 206761"/>
                    <a:gd name="connsiteX77" fmla="*/ 143616 w 331510"/>
                    <a:gd name="connsiteY77" fmla="*/ 70075 h 206761"/>
                    <a:gd name="connsiteX78" fmla="*/ 143616 w 331510"/>
                    <a:gd name="connsiteY78" fmla="*/ 87145 h 206761"/>
                    <a:gd name="connsiteX79" fmla="*/ 129883 w 331510"/>
                    <a:gd name="connsiteY79" fmla="*/ 95616 h 206761"/>
                    <a:gd name="connsiteX80" fmla="*/ 131552 w 331510"/>
                    <a:gd name="connsiteY80" fmla="*/ 82011 h 206761"/>
                    <a:gd name="connsiteX81" fmla="*/ 123081 w 331510"/>
                    <a:gd name="connsiteY81" fmla="*/ 88814 h 206761"/>
                    <a:gd name="connsiteX82" fmla="*/ 126418 w 331510"/>
                    <a:gd name="connsiteY82" fmla="*/ 76878 h 206761"/>
                    <a:gd name="connsiteX83" fmla="*/ 124750 w 331510"/>
                    <a:gd name="connsiteY83" fmla="*/ 63145 h 206761"/>
                    <a:gd name="connsiteX84" fmla="*/ 116279 w 331510"/>
                    <a:gd name="connsiteY84" fmla="*/ 66610 h 206761"/>
                    <a:gd name="connsiteX85" fmla="*/ 109348 w 331510"/>
                    <a:gd name="connsiteY85" fmla="*/ 61476 h 206761"/>
                    <a:gd name="connsiteX86" fmla="*/ 107680 w 331510"/>
                    <a:gd name="connsiteY86" fmla="*/ 58011 h 206761"/>
                    <a:gd name="connsiteX87" fmla="*/ 117947 w 331510"/>
                    <a:gd name="connsiteY87" fmla="*/ 42738 h 206761"/>
                    <a:gd name="connsiteX88" fmla="*/ 104215 w 331510"/>
                    <a:gd name="connsiteY88" fmla="*/ 23872 h 206761"/>
                    <a:gd name="connsiteX89" fmla="*/ 95744 w 331510"/>
                    <a:gd name="connsiteY89" fmla="*/ 22203 h 206761"/>
                    <a:gd name="connsiteX90" fmla="*/ 95744 w 331510"/>
                    <a:gd name="connsiteY90" fmla="*/ 37605 h 206761"/>
                    <a:gd name="connsiteX91" fmla="*/ 88942 w 331510"/>
                    <a:gd name="connsiteY91" fmla="*/ 27337 h 206761"/>
                    <a:gd name="connsiteX92" fmla="*/ 88942 w 331510"/>
                    <a:gd name="connsiteY92" fmla="*/ 42738 h 206761"/>
                    <a:gd name="connsiteX93" fmla="*/ 85477 w 331510"/>
                    <a:gd name="connsiteY93" fmla="*/ 42738 h 206761"/>
                    <a:gd name="connsiteX94" fmla="*/ 75209 w 331510"/>
                    <a:gd name="connsiteY94" fmla="*/ 30674 h 206761"/>
                    <a:gd name="connsiteX95" fmla="*/ 75209 w 331510"/>
                    <a:gd name="connsiteY95" fmla="*/ 39273 h 206761"/>
                    <a:gd name="connsiteX96" fmla="*/ 76878 w 331510"/>
                    <a:gd name="connsiteY96" fmla="*/ 42738 h 206761"/>
                    <a:gd name="connsiteX97" fmla="*/ 78674 w 331510"/>
                    <a:gd name="connsiteY97" fmla="*/ 54674 h 206761"/>
                    <a:gd name="connsiteX98" fmla="*/ 68407 w 331510"/>
                    <a:gd name="connsiteY98" fmla="*/ 51209 h 206761"/>
                    <a:gd name="connsiteX99" fmla="*/ 64942 w 331510"/>
                    <a:gd name="connsiteY99" fmla="*/ 52877 h 206761"/>
                    <a:gd name="connsiteX100" fmla="*/ 68407 w 331510"/>
                    <a:gd name="connsiteY100" fmla="*/ 70075 h 206761"/>
                    <a:gd name="connsiteX101" fmla="*/ 87145 w 331510"/>
                    <a:gd name="connsiteY101" fmla="*/ 78546 h 206761"/>
                    <a:gd name="connsiteX102" fmla="*/ 82011 w 331510"/>
                    <a:gd name="connsiteY102" fmla="*/ 83680 h 206761"/>
                    <a:gd name="connsiteX103" fmla="*/ 73541 w 331510"/>
                    <a:gd name="connsiteY103" fmla="*/ 83680 h 206761"/>
                    <a:gd name="connsiteX104" fmla="*/ 78674 w 331510"/>
                    <a:gd name="connsiteY104" fmla="*/ 93947 h 206761"/>
                    <a:gd name="connsiteX105" fmla="*/ 61605 w 331510"/>
                    <a:gd name="connsiteY105" fmla="*/ 87145 h 206761"/>
                    <a:gd name="connsiteX106" fmla="*/ 58139 w 331510"/>
                    <a:gd name="connsiteY106" fmla="*/ 70075 h 206761"/>
                    <a:gd name="connsiteX107" fmla="*/ 49541 w 331510"/>
                    <a:gd name="connsiteY107" fmla="*/ 56343 h 206761"/>
                    <a:gd name="connsiteX108" fmla="*/ 44407 w 331510"/>
                    <a:gd name="connsiteY108" fmla="*/ 46075 h 206761"/>
                    <a:gd name="connsiteX109" fmla="*/ 41070 w 331510"/>
                    <a:gd name="connsiteY109" fmla="*/ 61476 h 206761"/>
                    <a:gd name="connsiteX110" fmla="*/ 46204 w 331510"/>
                    <a:gd name="connsiteY110" fmla="*/ 73412 h 206761"/>
                    <a:gd name="connsiteX111" fmla="*/ 42738 w 331510"/>
                    <a:gd name="connsiteY111" fmla="*/ 78546 h 206761"/>
                    <a:gd name="connsiteX112" fmla="*/ 37605 w 331510"/>
                    <a:gd name="connsiteY112" fmla="*/ 78546 h 206761"/>
                    <a:gd name="connsiteX113" fmla="*/ 46204 w 331510"/>
                    <a:gd name="connsiteY113" fmla="*/ 88814 h 206761"/>
                    <a:gd name="connsiteX114" fmla="*/ 34268 w 331510"/>
                    <a:gd name="connsiteY114" fmla="*/ 88814 h 206761"/>
                    <a:gd name="connsiteX115" fmla="*/ 20535 w 331510"/>
                    <a:gd name="connsiteY115" fmla="*/ 70075 h 206761"/>
                    <a:gd name="connsiteX116" fmla="*/ 18866 w 331510"/>
                    <a:gd name="connsiteY116" fmla="*/ 63145 h 206761"/>
                    <a:gd name="connsiteX117" fmla="*/ 8599 w 331510"/>
                    <a:gd name="connsiteY117" fmla="*/ 70075 h 206761"/>
                    <a:gd name="connsiteX118" fmla="*/ 0 w 331510"/>
                    <a:gd name="connsiteY118" fmla="*/ 78546 h 206761"/>
                    <a:gd name="connsiteX119" fmla="*/ 15401 w 331510"/>
                    <a:gd name="connsiteY119" fmla="*/ 82011 h 206761"/>
                    <a:gd name="connsiteX120" fmla="*/ 24000 w 331510"/>
                    <a:gd name="connsiteY120" fmla="*/ 85348 h 206761"/>
                    <a:gd name="connsiteX121" fmla="*/ 30802 w 331510"/>
                    <a:gd name="connsiteY121" fmla="*/ 97413 h 206761"/>
                    <a:gd name="connsiteX122" fmla="*/ 34268 w 331510"/>
                    <a:gd name="connsiteY122" fmla="*/ 104215 h 206761"/>
                    <a:gd name="connsiteX123" fmla="*/ 41070 w 331510"/>
                    <a:gd name="connsiteY123" fmla="*/ 107552 h 206761"/>
                    <a:gd name="connsiteX124" fmla="*/ 51337 w 331510"/>
                    <a:gd name="connsiteY124" fmla="*/ 109348 h 206761"/>
                    <a:gd name="connsiteX125" fmla="*/ 59808 w 331510"/>
                    <a:gd name="connsiteY125" fmla="*/ 109348 h 206761"/>
                    <a:gd name="connsiteX126" fmla="*/ 66610 w 331510"/>
                    <a:gd name="connsiteY126" fmla="*/ 114482 h 206761"/>
                    <a:gd name="connsiteX127" fmla="*/ 82011 w 331510"/>
                    <a:gd name="connsiteY127" fmla="*/ 109348 h 206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31510" h="206761">
                      <a:moveTo>
                        <a:pt x="331511" y="158889"/>
                      </a:moveTo>
                      <a:lnTo>
                        <a:pt x="326377" y="158889"/>
                      </a:lnTo>
                      <a:lnTo>
                        <a:pt x="316110" y="165691"/>
                      </a:lnTo>
                      <a:lnTo>
                        <a:pt x="312644" y="158889"/>
                      </a:lnTo>
                      <a:lnTo>
                        <a:pt x="304174" y="158889"/>
                      </a:lnTo>
                      <a:lnTo>
                        <a:pt x="299040" y="158889"/>
                      </a:lnTo>
                      <a:lnTo>
                        <a:pt x="295575" y="167360"/>
                      </a:lnTo>
                      <a:lnTo>
                        <a:pt x="290441" y="179424"/>
                      </a:lnTo>
                      <a:lnTo>
                        <a:pt x="280173" y="193028"/>
                      </a:lnTo>
                      <a:lnTo>
                        <a:pt x="273371" y="193028"/>
                      </a:lnTo>
                      <a:lnTo>
                        <a:pt x="268237" y="189691"/>
                      </a:lnTo>
                      <a:lnTo>
                        <a:pt x="271703" y="177627"/>
                      </a:lnTo>
                      <a:lnTo>
                        <a:pt x="270034" y="165691"/>
                      </a:lnTo>
                      <a:lnTo>
                        <a:pt x="271703" y="153755"/>
                      </a:lnTo>
                      <a:lnTo>
                        <a:pt x="266569" y="138354"/>
                      </a:lnTo>
                      <a:lnTo>
                        <a:pt x="264901" y="129883"/>
                      </a:lnTo>
                      <a:lnTo>
                        <a:pt x="259767" y="124750"/>
                      </a:lnTo>
                      <a:lnTo>
                        <a:pt x="252836" y="124750"/>
                      </a:lnTo>
                      <a:lnTo>
                        <a:pt x="247831" y="136686"/>
                      </a:lnTo>
                      <a:lnTo>
                        <a:pt x="240900" y="162226"/>
                      </a:lnTo>
                      <a:lnTo>
                        <a:pt x="230633" y="175959"/>
                      </a:lnTo>
                      <a:lnTo>
                        <a:pt x="218697" y="187895"/>
                      </a:lnTo>
                      <a:lnTo>
                        <a:pt x="208430" y="193028"/>
                      </a:lnTo>
                      <a:lnTo>
                        <a:pt x="208430" y="181092"/>
                      </a:lnTo>
                      <a:lnTo>
                        <a:pt x="211895" y="170825"/>
                      </a:lnTo>
                      <a:lnTo>
                        <a:pt x="203296" y="167360"/>
                      </a:lnTo>
                      <a:lnTo>
                        <a:pt x="193157" y="174290"/>
                      </a:lnTo>
                      <a:lnTo>
                        <a:pt x="181092" y="194697"/>
                      </a:lnTo>
                      <a:lnTo>
                        <a:pt x="170953" y="189691"/>
                      </a:lnTo>
                      <a:lnTo>
                        <a:pt x="164023" y="199830"/>
                      </a:lnTo>
                      <a:lnTo>
                        <a:pt x="150418" y="206761"/>
                      </a:lnTo>
                      <a:lnTo>
                        <a:pt x="160686" y="191360"/>
                      </a:lnTo>
                      <a:lnTo>
                        <a:pt x="162354" y="182761"/>
                      </a:lnTo>
                      <a:lnTo>
                        <a:pt x="157221" y="174290"/>
                      </a:lnTo>
                      <a:lnTo>
                        <a:pt x="164023" y="172493"/>
                      </a:lnTo>
                      <a:lnTo>
                        <a:pt x="169156" y="158889"/>
                      </a:lnTo>
                      <a:lnTo>
                        <a:pt x="160686" y="162226"/>
                      </a:lnTo>
                      <a:lnTo>
                        <a:pt x="165820" y="153755"/>
                      </a:lnTo>
                      <a:lnTo>
                        <a:pt x="157221" y="141819"/>
                      </a:lnTo>
                      <a:lnTo>
                        <a:pt x="160686" y="128087"/>
                      </a:lnTo>
                      <a:lnTo>
                        <a:pt x="167488" y="141819"/>
                      </a:lnTo>
                      <a:lnTo>
                        <a:pt x="174290" y="140023"/>
                      </a:lnTo>
                      <a:lnTo>
                        <a:pt x="179424" y="134889"/>
                      </a:lnTo>
                      <a:lnTo>
                        <a:pt x="184558" y="134889"/>
                      </a:lnTo>
                      <a:lnTo>
                        <a:pt x="191360" y="121284"/>
                      </a:lnTo>
                      <a:lnTo>
                        <a:pt x="184558" y="109348"/>
                      </a:lnTo>
                      <a:lnTo>
                        <a:pt x="198290" y="105883"/>
                      </a:lnTo>
                      <a:lnTo>
                        <a:pt x="194825" y="97413"/>
                      </a:lnTo>
                      <a:lnTo>
                        <a:pt x="191360" y="92279"/>
                      </a:lnTo>
                      <a:lnTo>
                        <a:pt x="186226" y="87145"/>
                      </a:lnTo>
                      <a:lnTo>
                        <a:pt x="182889" y="70075"/>
                      </a:lnTo>
                      <a:lnTo>
                        <a:pt x="184558" y="58011"/>
                      </a:lnTo>
                      <a:lnTo>
                        <a:pt x="172622" y="47872"/>
                      </a:lnTo>
                      <a:lnTo>
                        <a:pt x="172622" y="25540"/>
                      </a:lnTo>
                      <a:lnTo>
                        <a:pt x="167488" y="25540"/>
                      </a:lnTo>
                      <a:lnTo>
                        <a:pt x="162354" y="17070"/>
                      </a:lnTo>
                      <a:lnTo>
                        <a:pt x="155552" y="17070"/>
                      </a:lnTo>
                      <a:lnTo>
                        <a:pt x="153755" y="3337"/>
                      </a:lnTo>
                      <a:lnTo>
                        <a:pt x="150418" y="6802"/>
                      </a:lnTo>
                      <a:lnTo>
                        <a:pt x="145285" y="6802"/>
                      </a:lnTo>
                      <a:lnTo>
                        <a:pt x="143616" y="0"/>
                      </a:lnTo>
                      <a:lnTo>
                        <a:pt x="140151" y="8471"/>
                      </a:lnTo>
                      <a:lnTo>
                        <a:pt x="133349" y="13604"/>
                      </a:lnTo>
                      <a:lnTo>
                        <a:pt x="131552" y="17070"/>
                      </a:lnTo>
                      <a:lnTo>
                        <a:pt x="138482" y="23872"/>
                      </a:lnTo>
                      <a:lnTo>
                        <a:pt x="150418" y="23872"/>
                      </a:lnTo>
                      <a:lnTo>
                        <a:pt x="155552" y="25540"/>
                      </a:lnTo>
                      <a:lnTo>
                        <a:pt x="155552" y="32471"/>
                      </a:lnTo>
                      <a:lnTo>
                        <a:pt x="157221" y="35808"/>
                      </a:lnTo>
                      <a:lnTo>
                        <a:pt x="158889" y="44407"/>
                      </a:lnTo>
                      <a:lnTo>
                        <a:pt x="153755" y="44407"/>
                      </a:lnTo>
                      <a:lnTo>
                        <a:pt x="148622" y="42738"/>
                      </a:lnTo>
                      <a:lnTo>
                        <a:pt x="145285" y="30674"/>
                      </a:lnTo>
                      <a:lnTo>
                        <a:pt x="135017" y="37605"/>
                      </a:lnTo>
                      <a:lnTo>
                        <a:pt x="136686" y="49541"/>
                      </a:lnTo>
                      <a:lnTo>
                        <a:pt x="143616" y="58011"/>
                      </a:lnTo>
                      <a:lnTo>
                        <a:pt x="148622" y="64942"/>
                      </a:lnTo>
                      <a:lnTo>
                        <a:pt x="143616" y="70075"/>
                      </a:lnTo>
                      <a:lnTo>
                        <a:pt x="143616" y="87145"/>
                      </a:lnTo>
                      <a:lnTo>
                        <a:pt x="129883" y="95616"/>
                      </a:lnTo>
                      <a:lnTo>
                        <a:pt x="131552" y="82011"/>
                      </a:lnTo>
                      <a:lnTo>
                        <a:pt x="123081" y="88814"/>
                      </a:lnTo>
                      <a:lnTo>
                        <a:pt x="126418" y="76878"/>
                      </a:lnTo>
                      <a:lnTo>
                        <a:pt x="124750" y="63145"/>
                      </a:lnTo>
                      <a:lnTo>
                        <a:pt x="116279" y="66610"/>
                      </a:lnTo>
                      <a:lnTo>
                        <a:pt x="109348" y="61476"/>
                      </a:lnTo>
                      <a:lnTo>
                        <a:pt x="107680" y="58011"/>
                      </a:lnTo>
                      <a:lnTo>
                        <a:pt x="117947" y="42738"/>
                      </a:lnTo>
                      <a:lnTo>
                        <a:pt x="104215" y="23872"/>
                      </a:lnTo>
                      <a:lnTo>
                        <a:pt x="95744" y="22203"/>
                      </a:lnTo>
                      <a:lnTo>
                        <a:pt x="95744" y="37605"/>
                      </a:lnTo>
                      <a:lnTo>
                        <a:pt x="88942" y="27337"/>
                      </a:lnTo>
                      <a:lnTo>
                        <a:pt x="88942" y="42738"/>
                      </a:lnTo>
                      <a:lnTo>
                        <a:pt x="85477" y="42738"/>
                      </a:lnTo>
                      <a:lnTo>
                        <a:pt x="75209" y="30674"/>
                      </a:lnTo>
                      <a:lnTo>
                        <a:pt x="75209" y="39273"/>
                      </a:lnTo>
                      <a:lnTo>
                        <a:pt x="76878" y="42738"/>
                      </a:lnTo>
                      <a:lnTo>
                        <a:pt x="78674" y="54674"/>
                      </a:lnTo>
                      <a:lnTo>
                        <a:pt x="68407" y="51209"/>
                      </a:lnTo>
                      <a:lnTo>
                        <a:pt x="64942" y="52877"/>
                      </a:lnTo>
                      <a:lnTo>
                        <a:pt x="68407" y="70075"/>
                      </a:lnTo>
                      <a:lnTo>
                        <a:pt x="87145" y="78546"/>
                      </a:lnTo>
                      <a:lnTo>
                        <a:pt x="82011" y="83680"/>
                      </a:lnTo>
                      <a:lnTo>
                        <a:pt x="73541" y="83680"/>
                      </a:lnTo>
                      <a:lnTo>
                        <a:pt x="78674" y="93947"/>
                      </a:lnTo>
                      <a:lnTo>
                        <a:pt x="61605" y="87145"/>
                      </a:lnTo>
                      <a:lnTo>
                        <a:pt x="58139" y="70075"/>
                      </a:lnTo>
                      <a:lnTo>
                        <a:pt x="49541" y="56343"/>
                      </a:lnTo>
                      <a:lnTo>
                        <a:pt x="44407" y="46075"/>
                      </a:lnTo>
                      <a:lnTo>
                        <a:pt x="41070" y="61476"/>
                      </a:lnTo>
                      <a:lnTo>
                        <a:pt x="46204" y="73412"/>
                      </a:lnTo>
                      <a:lnTo>
                        <a:pt x="42738" y="78546"/>
                      </a:lnTo>
                      <a:lnTo>
                        <a:pt x="37605" y="78546"/>
                      </a:lnTo>
                      <a:lnTo>
                        <a:pt x="46204" y="88814"/>
                      </a:lnTo>
                      <a:lnTo>
                        <a:pt x="34268" y="88814"/>
                      </a:lnTo>
                      <a:lnTo>
                        <a:pt x="20535" y="70075"/>
                      </a:lnTo>
                      <a:lnTo>
                        <a:pt x="18866" y="63145"/>
                      </a:lnTo>
                      <a:lnTo>
                        <a:pt x="8599" y="70075"/>
                      </a:lnTo>
                      <a:lnTo>
                        <a:pt x="0" y="78546"/>
                      </a:lnTo>
                      <a:lnTo>
                        <a:pt x="15401" y="82011"/>
                      </a:lnTo>
                      <a:lnTo>
                        <a:pt x="24000" y="85348"/>
                      </a:lnTo>
                      <a:lnTo>
                        <a:pt x="30802" y="97413"/>
                      </a:lnTo>
                      <a:lnTo>
                        <a:pt x="34268" y="104215"/>
                      </a:lnTo>
                      <a:lnTo>
                        <a:pt x="41070" y="107552"/>
                      </a:lnTo>
                      <a:lnTo>
                        <a:pt x="51337" y="109348"/>
                      </a:lnTo>
                      <a:lnTo>
                        <a:pt x="59808" y="109348"/>
                      </a:lnTo>
                      <a:lnTo>
                        <a:pt x="66610" y="114482"/>
                      </a:lnTo>
                      <a:lnTo>
                        <a:pt x="82011" y="109348"/>
                      </a:lnTo>
                    </a:path>
                  </a:pathLst>
                </a:custGeom>
                <a:solidFill>
                  <a:srgbClr val="F5D8B8"/>
                </a:solidFill>
                <a:ln w="6411" cap="flat">
                  <a:solidFill>
                    <a:srgbClr val="F5D8B8"/>
                  </a:solidFill>
                  <a:prstDash val="solid"/>
                  <a:round/>
                </a:ln>
              </p:spPr>
              <p:txBody>
                <a:bodyPr rtlCol="0" anchor="ctr"/>
                <a:lstStyle/>
                <a:p>
                  <a:endParaRPr lang="en-US"/>
                </a:p>
              </p:txBody>
            </p:sp>
            <p:sp>
              <p:nvSpPr>
                <p:cNvPr id="102" name="Freeform: Shape 101">
                  <a:extLst>
                    <a:ext uri="{FF2B5EF4-FFF2-40B4-BE49-F238E27FC236}">
                      <a16:creationId xmlns:a16="http://schemas.microsoft.com/office/drawing/2014/main" id="{474B8337-7F07-13D9-E16D-858E1A357DE1}"/>
                    </a:ext>
                  </a:extLst>
                </p:cNvPr>
                <p:cNvSpPr/>
                <p:nvPr/>
              </p:nvSpPr>
              <p:spPr>
                <a:xfrm>
                  <a:off x="3825421" y="1642468"/>
                  <a:ext cx="160557" cy="343446"/>
                </a:xfrm>
                <a:custGeom>
                  <a:avLst/>
                  <a:gdLst>
                    <a:gd name="connsiteX0" fmla="*/ 107552 w 160557"/>
                    <a:gd name="connsiteY0" fmla="*/ 0 h 343446"/>
                    <a:gd name="connsiteX1" fmla="*/ 117819 w 160557"/>
                    <a:gd name="connsiteY1" fmla="*/ 0 h 343446"/>
                    <a:gd name="connsiteX2" fmla="*/ 129755 w 160557"/>
                    <a:gd name="connsiteY2" fmla="*/ 10267 h 343446"/>
                    <a:gd name="connsiteX3" fmla="*/ 136686 w 160557"/>
                    <a:gd name="connsiteY3" fmla="*/ 13604 h 343446"/>
                    <a:gd name="connsiteX4" fmla="*/ 140023 w 160557"/>
                    <a:gd name="connsiteY4" fmla="*/ 18738 h 343446"/>
                    <a:gd name="connsiteX5" fmla="*/ 138354 w 160557"/>
                    <a:gd name="connsiteY5" fmla="*/ 27337 h 343446"/>
                    <a:gd name="connsiteX6" fmla="*/ 140023 w 160557"/>
                    <a:gd name="connsiteY6" fmla="*/ 25540 h 343446"/>
                    <a:gd name="connsiteX7" fmla="*/ 141819 w 160557"/>
                    <a:gd name="connsiteY7" fmla="*/ 32471 h 343446"/>
                    <a:gd name="connsiteX8" fmla="*/ 138354 w 160557"/>
                    <a:gd name="connsiteY8" fmla="*/ 37605 h 343446"/>
                    <a:gd name="connsiteX9" fmla="*/ 145156 w 160557"/>
                    <a:gd name="connsiteY9" fmla="*/ 40942 h 343446"/>
                    <a:gd name="connsiteX10" fmla="*/ 155424 w 160557"/>
                    <a:gd name="connsiteY10" fmla="*/ 39273 h 343446"/>
                    <a:gd name="connsiteX11" fmla="*/ 160557 w 160557"/>
                    <a:gd name="connsiteY11" fmla="*/ 51209 h 343446"/>
                    <a:gd name="connsiteX12" fmla="*/ 160557 w 160557"/>
                    <a:gd name="connsiteY12" fmla="*/ 52877 h 343446"/>
                    <a:gd name="connsiteX13" fmla="*/ 136686 w 160557"/>
                    <a:gd name="connsiteY13" fmla="*/ 56343 h 343446"/>
                    <a:gd name="connsiteX14" fmla="*/ 128087 w 160557"/>
                    <a:gd name="connsiteY14" fmla="*/ 58011 h 343446"/>
                    <a:gd name="connsiteX15" fmla="*/ 119488 w 160557"/>
                    <a:gd name="connsiteY15" fmla="*/ 56343 h 343446"/>
                    <a:gd name="connsiteX16" fmla="*/ 109348 w 160557"/>
                    <a:gd name="connsiteY16" fmla="*/ 59808 h 343446"/>
                    <a:gd name="connsiteX17" fmla="*/ 104215 w 160557"/>
                    <a:gd name="connsiteY17" fmla="*/ 68279 h 343446"/>
                    <a:gd name="connsiteX18" fmla="*/ 122953 w 160557"/>
                    <a:gd name="connsiteY18" fmla="*/ 82011 h 343446"/>
                    <a:gd name="connsiteX19" fmla="*/ 128087 w 160557"/>
                    <a:gd name="connsiteY19" fmla="*/ 90482 h 343446"/>
                    <a:gd name="connsiteX20" fmla="*/ 138354 w 160557"/>
                    <a:gd name="connsiteY20" fmla="*/ 83680 h 343446"/>
                    <a:gd name="connsiteX21" fmla="*/ 146825 w 160557"/>
                    <a:gd name="connsiteY21" fmla="*/ 85348 h 343446"/>
                    <a:gd name="connsiteX22" fmla="*/ 131552 w 160557"/>
                    <a:gd name="connsiteY22" fmla="*/ 97413 h 343446"/>
                    <a:gd name="connsiteX23" fmla="*/ 124621 w 160557"/>
                    <a:gd name="connsiteY23" fmla="*/ 102546 h 343446"/>
                    <a:gd name="connsiteX24" fmla="*/ 105883 w 160557"/>
                    <a:gd name="connsiteY24" fmla="*/ 88814 h 343446"/>
                    <a:gd name="connsiteX25" fmla="*/ 99081 w 160557"/>
                    <a:gd name="connsiteY25" fmla="*/ 78546 h 343446"/>
                    <a:gd name="connsiteX26" fmla="*/ 83680 w 160557"/>
                    <a:gd name="connsiteY26" fmla="*/ 82011 h 343446"/>
                    <a:gd name="connsiteX27" fmla="*/ 82011 w 160557"/>
                    <a:gd name="connsiteY27" fmla="*/ 71744 h 343446"/>
                    <a:gd name="connsiteX28" fmla="*/ 68279 w 160557"/>
                    <a:gd name="connsiteY28" fmla="*/ 75209 h 343446"/>
                    <a:gd name="connsiteX29" fmla="*/ 56343 w 160557"/>
                    <a:gd name="connsiteY29" fmla="*/ 68279 h 343446"/>
                    <a:gd name="connsiteX30" fmla="*/ 46075 w 160557"/>
                    <a:gd name="connsiteY30" fmla="*/ 68279 h 343446"/>
                    <a:gd name="connsiteX31" fmla="*/ 25540 w 160557"/>
                    <a:gd name="connsiteY31" fmla="*/ 63145 h 343446"/>
                    <a:gd name="connsiteX32" fmla="*/ 11936 w 160557"/>
                    <a:gd name="connsiteY32" fmla="*/ 58011 h 343446"/>
                    <a:gd name="connsiteX33" fmla="*/ 3337 w 160557"/>
                    <a:gd name="connsiteY33" fmla="*/ 68279 h 343446"/>
                    <a:gd name="connsiteX34" fmla="*/ 5134 w 160557"/>
                    <a:gd name="connsiteY34" fmla="*/ 76878 h 343446"/>
                    <a:gd name="connsiteX35" fmla="*/ 17070 w 160557"/>
                    <a:gd name="connsiteY35" fmla="*/ 80343 h 343446"/>
                    <a:gd name="connsiteX36" fmla="*/ 30674 w 160557"/>
                    <a:gd name="connsiteY36" fmla="*/ 78546 h 343446"/>
                    <a:gd name="connsiteX37" fmla="*/ 40942 w 160557"/>
                    <a:gd name="connsiteY37" fmla="*/ 82011 h 343446"/>
                    <a:gd name="connsiteX38" fmla="*/ 52877 w 160557"/>
                    <a:gd name="connsiteY38" fmla="*/ 88814 h 343446"/>
                    <a:gd name="connsiteX39" fmla="*/ 59808 w 160557"/>
                    <a:gd name="connsiteY39" fmla="*/ 95616 h 343446"/>
                    <a:gd name="connsiteX40" fmla="*/ 63145 w 160557"/>
                    <a:gd name="connsiteY40" fmla="*/ 102546 h 343446"/>
                    <a:gd name="connsiteX41" fmla="*/ 69947 w 160557"/>
                    <a:gd name="connsiteY41" fmla="*/ 102546 h 343446"/>
                    <a:gd name="connsiteX42" fmla="*/ 78546 w 160557"/>
                    <a:gd name="connsiteY42" fmla="*/ 105883 h 343446"/>
                    <a:gd name="connsiteX43" fmla="*/ 83680 w 160557"/>
                    <a:gd name="connsiteY43" fmla="*/ 112685 h 343446"/>
                    <a:gd name="connsiteX44" fmla="*/ 82011 w 160557"/>
                    <a:gd name="connsiteY44" fmla="*/ 119616 h 343446"/>
                    <a:gd name="connsiteX45" fmla="*/ 78546 w 160557"/>
                    <a:gd name="connsiteY45" fmla="*/ 129883 h 343446"/>
                    <a:gd name="connsiteX46" fmla="*/ 73412 w 160557"/>
                    <a:gd name="connsiteY46" fmla="*/ 140023 h 343446"/>
                    <a:gd name="connsiteX47" fmla="*/ 71744 w 160557"/>
                    <a:gd name="connsiteY47" fmla="*/ 145156 h 343446"/>
                    <a:gd name="connsiteX48" fmla="*/ 76878 w 160557"/>
                    <a:gd name="connsiteY48" fmla="*/ 146953 h 343446"/>
                    <a:gd name="connsiteX49" fmla="*/ 75081 w 160557"/>
                    <a:gd name="connsiteY49" fmla="*/ 153755 h 343446"/>
                    <a:gd name="connsiteX50" fmla="*/ 76878 w 160557"/>
                    <a:gd name="connsiteY50" fmla="*/ 162354 h 343446"/>
                    <a:gd name="connsiteX51" fmla="*/ 88814 w 160557"/>
                    <a:gd name="connsiteY51" fmla="*/ 155424 h 343446"/>
                    <a:gd name="connsiteX52" fmla="*/ 100750 w 160557"/>
                    <a:gd name="connsiteY52" fmla="*/ 158889 h 343446"/>
                    <a:gd name="connsiteX53" fmla="*/ 85348 w 160557"/>
                    <a:gd name="connsiteY53" fmla="*/ 165691 h 343446"/>
                    <a:gd name="connsiteX54" fmla="*/ 82011 w 160557"/>
                    <a:gd name="connsiteY54" fmla="*/ 174290 h 343446"/>
                    <a:gd name="connsiteX55" fmla="*/ 76878 w 160557"/>
                    <a:gd name="connsiteY55" fmla="*/ 179424 h 343446"/>
                    <a:gd name="connsiteX56" fmla="*/ 63145 w 160557"/>
                    <a:gd name="connsiteY56" fmla="*/ 182761 h 343446"/>
                    <a:gd name="connsiteX57" fmla="*/ 83680 w 160557"/>
                    <a:gd name="connsiteY57" fmla="*/ 187895 h 343446"/>
                    <a:gd name="connsiteX58" fmla="*/ 80215 w 160557"/>
                    <a:gd name="connsiteY58" fmla="*/ 193028 h 343446"/>
                    <a:gd name="connsiteX59" fmla="*/ 71744 w 160557"/>
                    <a:gd name="connsiteY59" fmla="*/ 206761 h 343446"/>
                    <a:gd name="connsiteX60" fmla="*/ 52877 w 160557"/>
                    <a:gd name="connsiteY60" fmla="*/ 208430 h 343446"/>
                    <a:gd name="connsiteX61" fmla="*/ 32471 w 160557"/>
                    <a:gd name="connsiteY61" fmla="*/ 206761 h 343446"/>
                    <a:gd name="connsiteX62" fmla="*/ 22203 w 160557"/>
                    <a:gd name="connsiteY62" fmla="*/ 210098 h 343446"/>
                    <a:gd name="connsiteX63" fmla="*/ 13604 w 160557"/>
                    <a:gd name="connsiteY63" fmla="*/ 193028 h 343446"/>
                    <a:gd name="connsiteX64" fmla="*/ 8471 w 160557"/>
                    <a:gd name="connsiteY64" fmla="*/ 208430 h 343446"/>
                    <a:gd name="connsiteX65" fmla="*/ 6802 w 160557"/>
                    <a:gd name="connsiteY65" fmla="*/ 211895 h 343446"/>
                    <a:gd name="connsiteX66" fmla="*/ 0 w 160557"/>
                    <a:gd name="connsiteY66" fmla="*/ 225499 h 343446"/>
                    <a:gd name="connsiteX67" fmla="*/ 6802 w 160557"/>
                    <a:gd name="connsiteY67" fmla="*/ 230633 h 343446"/>
                    <a:gd name="connsiteX68" fmla="*/ 18738 w 160557"/>
                    <a:gd name="connsiteY68" fmla="*/ 230633 h 343446"/>
                    <a:gd name="connsiteX69" fmla="*/ 32471 w 160557"/>
                    <a:gd name="connsiteY69" fmla="*/ 242569 h 343446"/>
                    <a:gd name="connsiteX70" fmla="*/ 44407 w 160557"/>
                    <a:gd name="connsiteY70" fmla="*/ 246034 h 343446"/>
                    <a:gd name="connsiteX71" fmla="*/ 51209 w 160557"/>
                    <a:gd name="connsiteY71" fmla="*/ 247703 h 343446"/>
                    <a:gd name="connsiteX72" fmla="*/ 56343 w 160557"/>
                    <a:gd name="connsiteY72" fmla="*/ 252836 h 343446"/>
                    <a:gd name="connsiteX73" fmla="*/ 66610 w 160557"/>
                    <a:gd name="connsiteY73" fmla="*/ 263104 h 343446"/>
                    <a:gd name="connsiteX74" fmla="*/ 82011 w 160557"/>
                    <a:gd name="connsiteY74" fmla="*/ 264772 h 343446"/>
                    <a:gd name="connsiteX75" fmla="*/ 97284 w 160557"/>
                    <a:gd name="connsiteY75" fmla="*/ 281842 h 343446"/>
                    <a:gd name="connsiteX76" fmla="*/ 109348 w 160557"/>
                    <a:gd name="connsiteY76" fmla="*/ 309179 h 343446"/>
                    <a:gd name="connsiteX77" fmla="*/ 112685 w 160557"/>
                    <a:gd name="connsiteY77" fmla="*/ 324580 h 343446"/>
                    <a:gd name="connsiteX78" fmla="*/ 119488 w 160557"/>
                    <a:gd name="connsiteY78" fmla="*/ 331382 h 343446"/>
                    <a:gd name="connsiteX79" fmla="*/ 124621 w 160557"/>
                    <a:gd name="connsiteY79" fmla="*/ 343447 h 343446"/>
                    <a:gd name="connsiteX80" fmla="*/ 126418 w 160557"/>
                    <a:gd name="connsiteY80" fmla="*/ 343447 h 34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60557" h="343446">
                      <a:moveTo>
                        <a:pt x="107552" y="0"/>
                      </a:moveTo>
                      <a:lnTo>
                        <a:pt x="117819" y="0"/>
                      </a:lnTo>
                      <a:lnTo>
                        <a:pt x="129755" y="10267"/>
                      </a:lnTo>
                      <a:lnTo>
                        <a:pt x="136686" y="13604"/>
                      </a:lnTo>
                      <a:lnTo>
                        <a:pt x="140023" y="18738"/>
                      </a:lnTo>
                      <a:lnTo>
                        <a:pt x="138354" y="27337"/>
                      </a:lnTo>
                      <a:lnTo>
                        <a:pt x="140023" y="25540"/>
                      </a:lnTo>
                      <a:lnTo>
                        <a:pt x="141819" y="32471"/>
                      </a:lnTo>
                      <a:lnTo>
                        <a:pt x="138354" y="37605"/>
                      </a:lnTo>
                      <a:lnTo>
                        <a:pt x="145156" y="40942"/>
                      </a:lnTo>
                      <a:lnTo>
                        <a:pt x="155424" y="39273"/>
                      </a:lnTo>
                      <a:lnTo>
                        <a:pt x="160557" y="51209"/>
                      </a:lnTo>
                      <a:lnTo>
                        <a:pt x="160557" y="52877"/>
                      </a:lnTo>
                      <a:lnTo>
                        <a:pt x="136686" y="56343"/>
                      </a:lnTo>
                      <a:lnTo>
                        <a:pt x="128087" y="58011"/>
                      </a:lnTo>
                      <a:lnTo>
                        <a:pt x="119488" y="56343"/>
                      </a:lnTo>
                      <a:lnTo>
                        <a:pt x="109348" y="59808"/>
                      </a:lnTo>
                      <a:lnTo>
                        <a:pt x="104215" y="68279"/>
                      </a:lnTo>
                      <a:lnTo>
                        <a:pt x="122953" y="82011"/>
                      </a:lnTo>
                      <a:lnTo>
                        <a:pt x="128087" y="90482"/>
                      </a:lnTo>
                      <a:lnTo>
                        <a:pt x="138354" y="83680"/>
                      </a:lnTo>
                      <a:lnTo>
                        <a:pt x="146825" y="85348"/>
                      </a:lnTo>
                      <a:lnTo>
                        <a:pt x="131552" y="97413"/>
                      </a:lnTo>
                      <a:lnTo>
                        <a:pt x="124621" y="102546"/>
                      </a:lnTo>
                      <a:lnTo>
                        <a:pt x="105883" y="88814"/>
                      </a:lnTo>
                      <a:lnTo>
                        <a:pt x="99081" y="78546"/>
                      </a:lnTo>
                      <a:lnTo>
                        <a:pt x="83680" y="82011"/>
                      </a:lnTo>
                      <a:lnTo>
                        <a:pt x="82011" y="71744"/>
                      </a:lnTo>
                      <a:lnTo>
                        <a:pt x="68279" y="75209"/>
                      </a:lnTo>
                      <a:lnTo>
                        <a:pt x="56343" y="68279"/>
                      </a:lnTo>
                      <a:lnTo>
                        <a:pt x="46075" y="68279"/>
                      </a:lnTo>
                      <a:lnTo>
                        <a:pt x="25540" y="63145"/>
                      </a:lnTo>
                      <a:lnTo>
                        <a:pt x="11936" y="58011"/>
                      </a:lnTo>
                      <a:lnTo>
                        <a:pt x="3337" y="68279"/>
                      </a:lnTo>
                      <a:lnTo>
                        <a:pt x="5134" y="76878"/>
                      </a:lnTo>
                      <a:lnTo>
                        <a:pt x="17070" y="80343"/>
                      </a:lnTo>
                      <a:lnTo>
                        <a:pt x="30674" y="78546"/>
                      </a:lnTo>
                      <a:lnTo>
                        <a:pt x="40942" y="82011"/>
                      </a:lnTo>
                      <a:lnTo>
                        <a:pt x="52877" y="88814"/>
                      </a:lnTo>
                      <a:lnTo>
                        <a:pt x="59808" y="95616"/>
                      </a:lnTo>
                      <a:lnTo>
                        <a:pt x="63145" y="102546"/>
                      </a:lnTo>
                      <a:lnTo>
                        <a:pt x="69947" y="102546"/>
                      </a:lnTo>
                      <a:lnTo>
                        <a:pt x="78546" y="105883"/>
                      </a:lnTo>
                      <a:lnTo>
                        <a:pt x="83680" y="112685"/>
                      </a:lnTo>
                      <a:lnTo>
                        <a:pt x="82011" y="119616"/>
                      </a:lnTo>
                      <a:lnTo>
                        <a:pt x="78546" y="129883"/>
                      </a:lnTo>
                      <a:lnTo>
                        <a:pt x="73412" y="140023"/>
                      </a:lnTo>
                      <a:lnTo>
                        <a:pt x="71744" y="145156"/>
                      </a:lnTo>
                      <a:lnTo>
                        <a:pt x="76878" y="146953"/>
                      </a:lnTo>
                      <a:lnTo>
                        <a:pt x="75081" y="153755"/>
                      </a:lnTo>
                      <a:lnTo>
                        <a:pt x="76878" y="162354"/>
                      </a:lnTo>
                      <a:lnTo>
                        <a:pt x="88814" y="155424"/>
                      </a:lnTo>
                      <a:lnTo>
                        <a:pt x="100750" y="158889"/>
                      </a:lnTo>
                      <a:lnTo>
                        <a:pt x="85348" y="165691"/>
                      </a:lnTo>
                      <a:lnTo>
                        <a:pt x="82011" y="174290"/>
                      </a:lnTo>
                      <a:lnTo>
                        <a:pt x="76878" y="179424"/>
                      </a:lnTo>
                      <a:lnTo>
                        <a:pt x="63145" y="182761"/>
                      </a:lnTo>
                      <a:lnTo>
                        <a:pt x="83680" y="187895"/>
                      </a:lnTo>
                      <a:lnTo>
                        <a:pt x="80215" y="193028"/>
                      </a:lnTo>
                      <a:lnTo>
                        <a:pt x="71744" y="206761"/>
                      </a:lnTo>
                      <a:lnTo>
                        <a:pt x="52877" y="208430"/>
                      </a:lnTo>
                      <a:lnTo>
                        <a:pt x="32471" y="206761"/>
                      </a:lnTo>
                      <a:lnTo>
                        <a:pt x="22203" y="210098"/>
                      </a:lnTo>
                      <a:lnTo>
                        <a:pt x="13604" y="193028"/>
                      </a:lnTo>
                      <a:lnTo>
                        <a:pt x="8471" y="208430"/>
                      </a:lnTo>
                      <a:lnTo>
                        <a:pt x="6802" y="211895"/>
                      </a:lnTo>
                      <a:lnTo>
                        <a:pt x="0" y="225499"/>
                      </a:lnTo>
                      <a:lnTo>
                        <a:pt x="6802" y="230633"/>
                      </a:lnTo>
                      <a:lnTo>
                        <a:pt x="18738" y="230633"/>
                      </a:lnTo>
                      <a:lnTo>
                        <a:pt x="32471" y="242569"/>
                      </a:lnTo>
                      <a:lnTo>
                        <a:pt x="44407" y="246034"/>
                      </a:lnTo>
                      <a:lnTo>
                        <a:pt x="51209" y="247703"/>
                      </a:lnTo>
                      <a:lnTo>
                        <a:pt x="56343" y="252836"/>
                      </a:lnTo>
                      <a:lnTo>
                        <a:pt x="66610" y="263104"/>
                      </a:lnTo>
                      <a:lnTo>
                        <a:pt x="82011" y="264772"/>
                      </a:lnTo>
                      <a:lnTo>
                        <a:pt x="97284" y="281842"/>
                      </a:lnTo>
                      <a:lnTo>
                        <a:pt x="109348" y="309179"/>
                      </a:lnTo>
                      <a:lnTo>
                        <a:pt x="112685" y="324580"/>
                      </a:lnTo>
                      <a:lnTo>
                        <a:pt x="119488" y="331382"/>
                      </a:lnTo>
                      <a:lnTo>
                        <a:pt x="124621" y="343447"/>
                      </a:lnTo>
                      <a:lnTo>
                        <a:pt x="126418" y="343447"/>
                      </a:lnTo>
                    </a:path>
                  </a:pathLst>
                </a:custGeom>
                <a:solidFill>
                  <a:srgbClr val="F5D8B8"/>
                </a:solidFill>
                <a:ln w="6411" cap="flat">
                  <a:solidFill>
                    <a:srgbClr val="F5D8B8"/>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417B7E3F-B126-F4B9-C0CD-F3C4CA67103B}"/>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7B3A1A4D-CBB3-0371-7C6A-526F5419D521}"/>
                    </a:ext>
                  </a:extLst>
                </p:cNvPr>
                <p:cNvSpPr/>
                <p:nvPr/>
              </p:nvSpPr>
              <p:spPr>
                <a:xfrm>
                  <a:off x="6523582" y="3470975"/>
                  <a:ext cx="476923" cy="365265"/>
                </a:xfrm>
                <a:custGeom>
                  <a:avLst/>
                  <a:gdLst>
                    <a:gd name="connsiteX0" fmla="*/ 27337 w 476923"/>
                    <a:gd name="connsiteY0" fmla="*/ 180066 h 365265"/>
                    <a:gd name="connsiteX1" fmla="*/ 24000 w 476923"/>
                    <a:gd name="connsiteY1" fmla="*/ 168130 h 365265"/>
                    <a:gd name="connsiteX2" fmla="*/ 22203 w 476923"/>
                    <a:gd name="connsiteY2" fmla="*/ 168130 h 365265"/>
                    <a:gd name="connsiteX3" fmla="*/ 22203 w 476923"/>
                    <a:gd name="connsiteY3" fmla="*/ 157991 h 365265"/>
                    <a:gd name="connsiteX4" fmla="*/ 18866 w 476923"/>
                    <a:gd name="connsiteY4" fmla="*/ 146055 h 365265"/>
                    <a:gd name="connsiteX5" fmla="*/ 15401 w 476923"/>
                    <a:gd name="connsiteY5" fmla="*/ 129114 h 365265"/>
                    <a:gd name="connsiteX6" fmla="*/ 10267 w 476923"/>
                    <a:gd name="connsiteY6" fmla="*/ 115509 h 365265"/>
                    <a:gd name="connsiteX7" fmla="*/ 5134 w 476923"/>
                    <a:gd name="connsiteY7" fmla="*/ 103701 h 365265"/>
                    <a:gd name="connsiteX8" fmla="*/ 3337 w 476923"/>
                    <a:gd name="connsiteY8" fmla="*/ 95102 h 365265"/>
                    <a:gd name="connsiteX9" fmla="*/ 0 w 476923"/>
                    <a:gd name="connsiteY9" fmla="*/ 81498 h 365265"/>
                    <a:gd name="connsiteX10" fmla="*/ 6802 w 476923"/>
                    <a:gd name="connsiteY10" fmla="*/ 84963 h 365265"/>
                    <a:gd name="connsiteX11" fmla="*/ 18866 w 476923"/>
                    <a:gd name="connsiteY11" fmla="*/ 86632 h 365265"/>
                    <a:gd name="connsiteX12" fmla="*/ 27337 w 476923"/>
                    <a:gd name="connsiteY12" fmla="*/ 79830 h 365265"/>
                    <a:gd name="connsiteX13" fmla="*/ 30802 w 476923"/>
                    <a:gd name="connsiteY13" fmla="*/ 68022 h 365265"/>
                    <a:gd name="connsiteX14" fmla="*/ 37733 w 476923"/>
                    <a:gd name="connsiteY14" fmla="*/ 57754 h 365265"/>
                    <a:gd name="connsiteX15" fmla="*/ 48000 w 476923"/>
                    <a:gd name="connsiteY15" fmla="*/ 54418 h 365265"/>
                    <a:gd name="connsiteX16" fmla="*/ 56599 w 476923"/>
                    <a:gd name="connsiteY16" fmla="*/ 45819 h 365265"/>
                    <a:gd name="connsiteX17" fmla="*/ 68535 w 476923"/>
                    <a:gd name="connsiteY17" fmla="*/ 40813 h 365265"/>
                    <a:gd name="connsiteX18" fmla="*/ 78931 w 476923"/>
                    <a:gd name="connsiteY18" fmla="*/ 35680 h 365265"/>
                    <a:gd name="connsiteX19" fmla="*/ 89199 w 476923"/>
                    <a:gd name="connsiteY19" fmla="*/ 30546 h 365265"/>
                    <a:gd name="connsiteX20" fmla="*/ 99466 w 476923"/>
                    <a:gd name="connsiteY20" fmla="*/ 28877 h 365265"/>
                    <a:gd name="connsiteX21" fmla="*/ 111530 w 476923"/>
                    <a:gd name="connsiteY21" fmla="*/ 27209 h 365265"/>
                    <a:gd name="connsiteX22" fmla="*/ 123466 w 476923"/>
                    <a:gd name="connsiteY22" fmla="*/ 28877 h 365265"/>
                    <a:gd name="connsiteX23" fmla="*/ 135530 w 476923"/>
                    <a:gd name="connsiteY23" fmla="*/ 32343 h 365265"/>
                    <a:gd name="connsiteX24" fmla="*/ 145798 w 476923"/>
                    <a:gd name="connsiteY24" fmla="*/ 30546 h 365265"/>
                    <a:gd name="connsiteX25" fmla="*/ 156065 w 476923"/>
                    <a:gd name="connsiteY25" fmla="*/ 25540 h 365265"/>
                    <a:gd name="connsiteX26" fmla="*/ 166333 w 476923"/>
                    <a:gd name="connsiteY26" fmla="*/ 27209 h 365265"/>
                    <a:gd name="connsiteX27" fmla="*/ 178397 w 476923"/>
                    <a:gd name="connsiteY27" fmla="*/ 22075 h 365265"/>
                    <a:gd name="connsiteX28" fmla="*/ 190461 w 476923"/>
                    <a:gd name="connsiteY28" fmla="*/ 20407 h 365265"/>
                    <a:gd name="connsiteX29" fmla="*/ 200729 w 476923"/>
                    <a:gd name="connsiteY29" fmla="*/ 23744 h 365265"/>
                    <a:gd name="connsiteX30" fmla="*/ 210996 w 476923"/>
                    <a:gd name="connsiteY30" fmla="*/ 20407 h 365265"/>
                    <a:gd name="connsiteX31" fmla="*/ 223060 w 476923"/>
                    <a:gd name="connsiteY31" fmla="*/ 23744 h 365265"/>
                    <a:gd name="connsiteX32" fmla="*/ 234996 w 476923"/>
                    <a:gd name="connsiteY32" fmla="*/ 27209 h 365265"/>
                    <a:gd name="connsiteX33" fmla="*/ 245264 w 476923"/>
                    <a:gd name="connsiteY33" fmla="*/ 30546 h 365265"/>
                    <a:gd name="connsiteX34" fmla="*/ 257328 w 476923"/>
                    <a:gd name="connsiteY34" fmla="*/ 32343 h 365265"/>
                    <a:gd name="connsiteX35" fmla="*/ 267596 w 476923"/>
                    <a:gd name="connsiteY35" fmla="*/ 28877 h 365265"/>
                    <a:gd name="connsiteX36" fmla="*/ 277863 w 476923"/>
                    <a:gd name="connsiteY36" fmla="*/ 23744 h 365265"/>
                    <a:gd name="connsiteX37" fmla="*/ 286462 w 476923"/>
                    <a:gd name="connsiteY37" fmla="*/ 15273 h 365265"/>
                    <a:gd name="connsiteX38" fmla="*/ 291596 w 476923"/>
                    <a:gd name="connsiteY38" fmla="*/ 5134 h 365265"/>
                    <a:gd name="connsiteX39" fmla="*/ 303660 w 476923"/>
                    <a:gd name="connsiteY39" fmla="*/ 0 h 365265"/>
                    <a:gd name="connsiteX40" fmla="*/ 312259 w 476923"/>
                    <a:gd name="connsiteY40" fmla="*/ 6802 h 365265"/>
                    <a:gd name="connsiteX41" fmla="*/ 317393 w 476923"/>
                    <a:gd name="connsiteY41" fmla="*/ 16941 h 365265"/>
                    <a:gd name="connsiteX42" fmla="*/ 324195 w 476923"/>
                    <a:gd name="connsiteY42" fmla="*/ 27209 h 365265"/>
                    <a:gd name="connsiteX43" fmla="*/ 331126 w 476923"/>
                    <a:gd name="connsiteY43" fmla="*/ 37348 h 365265"/>
                    <a:gd name="connsiteX44" fmla="*/ 341393 w 476923"/>
                    <a:gd name="connsiteY44" fmla="*/ 39145 h 365265"/>
                    <a:gd name="connsiteX45" fmla="*/ 353457 w 476923"/>
                    <a:gd name="connsiteY45" fmla="*/ 37348 h 365265"/>
                    <a:gd name="connsiteX46" fmla="*/ 365393 w 476923"/>
                    <a:gd name="connsiteY46" fmla="*/ 34011 h 365265"/>
                    <a:gd name="connsiteX47" fmla="*/ 375789 w 476923"/>
                    <a:gd name="connsiteY47" fmla="*/ 39145 h 365265"/>
                    <a:gd name="connsiteX48" fmla="*/ 386057 w 476923"/>
                    <a:gd name="connsiteY48" fmla="*/ 45819 h 365265"/>
                    <a:gd name="connsiteX49" fmla="*/ 396324 w 476923"/>
                    <a:gd name="connsiteY49" fmla="*/ 50952 h 365265"/>
                    <a:gd name="connsiteX50" fmla="*/ 406592 w 476923"/>
                    <a:gd name="connsiteY50" fmla="*/ 54418 h 365265"/>
                    <a:gd name="connsiteX51" fmla="*/ 437522 w 476923"/>
                    <a:gd name="connsiteY51" fmla="*/ 81498 h 365265"/>
                    <a:gd name="connsiteX52" fmla="*/ 449458 w 476923"/>
                    <a:gd name="connsiteY52" fmla="*/ 84963 h 365265"/>
                    <a:gd name="connsiteX53" fmla="*/ 459854 w 476923"/>
                    <a:gd name="connsiteY53" fmla="*/ 88300 h 365265"/>
                    <a:gd name="connsiteX54" fmla="*/ 464988 w 476923"/>
                    <a:gd name="connsiteY54" fmla="*/ 88300 h 365265"/>
                    <a:gd name="connsiteX55" fmla="*/ 464988 w 476923"/>
                    <a:gd name="connsiteY55" fmla="*/ 91766 h 365265"/>
                    <a:gd name="connsiteX56" fmla="*/ 466656 w 476923"/>
                    <a:gd name="connsiteY56" fmla="*/ 93434 h 365265"/>
                    <a:gd name="connsiteX57" fmla="*/ 459854 w 476923"/>
                    <a:gd name="connsiteY57" fmla="*/ 103701 h 365265"/>
                    <a:gd name="connsiteX58" fmla="*/ 451255 w 476923"/>
                    <a:gd name="connsiteY58" fmla="*/ 110375 h 365265"/>
                    <a:gd name="connsiteX59" fmla="*/ 451255 w 476923"/>
                    <a:gd name="connsiteY59" fmla="*/ 122311 h 365265"/>
                    <a:gd name="connsiteX60" fmla="*/ 452923 w 476923"/>
                    <a:gd name="connsiteY60" fmla="*/ 134247 h 365265"/>
                    <a:gd name="connsiteX61" fmla="*/ 466656 w 476923"/>
                    <a:gd name="connsiteY61" fmla="*/ 130782 h 365265"/>
                    <a:gd name="connsiteX62" fmla="*/ 476924 w 476923"/>
                    <a:gd name="connsiteY62" fmla="*/ 134247 h 365265"/>
                    <a:gd name="connsiteX63" fmla="*/ 468325 w 476923"/>
                    <a:gd name="connsiteY63" fmla="*/ 163124 h 365265"/>
                    <a:gd name="connsiteX64" fmla="*/ 461523 w 476923"/>
                    <a:gd name="connsiteY64" fmla="*/ 164793 h 365265"/>
                    <a:gd name="connsiteX65" fmla="*/ 451255 w 476923"/>
                    <a:gd name="connsiteY65" fmla="*/ 166461 h 365265"/>
                    <a:gd name="connsiteX66" fmla="*/ 440988 w 476923"/>
                    <a:gd name="connsiteY66" fmla="*/ 173263 h 365265"/>
                    <a:gd name="connsiteX67" fmla="*/ 434057 w 476923"/>
                    <a:gd name="connsiteY67" fmla="*/ 183531 h 365265"/>
                    <a:gd name="connsiteX68" fmla="*/ 421993 w 476923"/>
                    <a:gd name="connsiteY68" fmla="*/ 186868 h 365265"/>
                    <a:gd name="connsiteX69" fmla="*/ 413522 w 476923"/>
                    <a:gd name="connsiteY69" fmla="*/ 195338 h 365265"/>
                    <a:gd name="connsiteX70" fmla="*/ 411725 w 476923"/>
                    <a:gd name="connsiteY70" fmla="*/ 207275 h 365265"/>
                    <a:gd name="connsiteX71" fmla="*/ 415190 w 476923"/>
                    <a:gd name="connsiteY71" fmla="*/ 217414 h 365265"/>
                    <a:gd name="connsiteX72" fmla="*/ 413522 w 476923"/>
                    <a:gd name="connsiteY72" fmla="*/ 229350 h 365265"/>
                    <a:gd name="connsiteX73" fmla="*/ 415190 w 476923"/>
                    <a:gd name="connsiteY73" fmla="*/ 242954 h 365265"/>
                    <a:gd name="connsiteX74" fmla="*/ 410057 w 476923"/>
                    <a:gd name="connsiteY74" fmla="*/ 253093 h 365265"/>
                    <a:gd name="connsiteX75" fmla="*/ 406592 w 476923"/>
                    <a:gd name="connsiteY75" fmla="*/ 265029 h 365265"/>
                    <a:gd name="connsiteX76" fmla="*/ 404923 w 476923"/>
                    <a:gd name="connsiteY76" fmla="*/ 276965 h 365265"/>
                    <a:gd name="connsiteX77" fmla="*/ 411725 w 476923"/>
                    <a:gd name="connsiteY77" fmla="*/ 287104 h 365265"/>
                    <a:gd name="connsiteX78" fmla="*/ 420324 w 476923"/>
                    <a:gd name="connsiteY78" fmla="*/ 293906 h 365265"/>
                    <a:gd name="connsiteX79" fmla="*/ 425458 w 476923"/>
                    <a:gd name="connsiteY79" fmla="*/ 305842 h 365265"/>
                    <a:gd name="connsiteX80" fmla="*/ 413522 w 476923"/>
                    <a:gd name="connsiteY80" fmla="*/ 312516 h 365265"/>
                    <a:gd name="connsiteX81" fmla="*/ 403126 w 476923"/>
                    <a:gd name="connsiteY81" fmla="*/ 307511 h 365265"/>
                    <a:gd name="connsiteX82" fmla="*/ 394655 w 476923"/>
                    <a:gd name="connsiteY82" fmla="*/ 299040 h 365265"/>
                    <a:gd name="connsiteX83" fmla="*/ 382591 w 476923"/>
                    <a:gd name="connsiteY83" fmla="*/ 297243 h 365265"/>
                    <a:gd name="connsiteX84" fmla="*/ 372324 w 476923"/>
                    <a:gd name="connsiteY84" fmla="*/ 305842 h 365265"/>
                    <a:gd name="connsiteX85" fmla="*/ 365393 w 476923"/>
                    <a:gd name="connsiteY85" fmla="*/ 314313 h 365265"/>
                    <a:gd name="connsiteX86" fmla="*/ 353457 w 476923"/>
                    <a:gd name="connsiteY86" fmla="*/ 315981 h 365265"/>
                    <a:gd name="connsiteX87" fmla="*/ 344858 w 476923"/>
                    <a:gd name="connsiteY87" fmla="*/ 322783 h 365265"/>
                    <a:gd name="connsiteX88" fmla="*/ 344858 w 476923"/>
                    <a:gd name="connsiteY88" fmla="*/ 324452 h 365265"/>
                    <a:gd name="connsiteX89" fmla="*/ 351661 w 476923"/>
                    <a:gd name="connsiteY89" fmla="*/ 343190 h 365265"/>
                    <a:gd name="connsiteX90" fmla="*/ 339725 w 476923"/>
                    <a:gd name="connsiteY90" fmla="*/ 346527 h 365265"/>
                    <a:gd name="connsiteX91" fmla="*/ 327660 w 476923"/>
                    <a:gd name="connsiteY91" fmla="*/ 343190 h 365265"/>
                    <a:gd name="connsiteX92" fmla="*/ 320858 w 476923"/>
                    <a:gd name="connsiteY92" fmla="*/ 351661 h 365265"/>
                    <a:gd name="connsiteX93" fmla="*/ 310462 w 476923"/>
                    <a:gd name="connsiteY93" fmla="*/ 358463 h 365265"/>
                    <a:gd name="connsiteX94" fmla="*/ 286462 w 476923"/>
                    <a:gd name="connsiteY94" fmla="*/ 356794 h 365265"/>
                    <a:gd name="connsiteX95" fmla="*/ 276195 w 476923"/>
                    <a:gd name="connsiteY95" fmla="*/ 361800 h 365265"/>
                    <a:gd name="connsiteX96" fmla="*/ 264131 w 476923"/>
                    <a:gd name="connsiteY96" fmla="*/ 365265 h 365265"/>
                    <a:gd name="connsiteX97" fmla="*/ 252195 w 476923"/>
                    <a:gd name="connsiteY97" fmla="*/ 363597 h 365265"/>
                    <a:gd name="connsiteX98" fmla="*/ 240130 w 476923"/>
                    <a:gd name="connsiteY98" fmla="*/ 363597 h 365265"/>
                    <a:gd name="connsiteX99" fmla="*/ 233328 w 476923"/>
                    <a:gd name="connsiteY99" fmla="*/ 361800 h 365265"/>
                    <a:gd name="connsiteX100" fmla="*/ 229863 w 476923"/>
                    <a:gd name="connsiteY100" fmla="*/ 356794 h 365265"/>
                    <a:gd name="connsiteX101" fmla="*/ 224729 w 476923"/>
                    <a:gd name="connsiteY101" fmla="*/ 331254 h 365265"/>
                    <a:gd name="connsiteX102" fmla="*/ 216130 w 476923"/>
                    <a:gd name="connsiteY102" fmla="*/ 314313 h 365265"/>
                    <a:gd name="connsiteX103" fmla="*/ 186996 w 476923"/>
                    <a:gd name="connsiteY103" fmla="*/ 299040 h 365265"/>
                    <a:gd name="connsiteX104" fmla="*/ 162996 w 476923"/>
                    <a:gd name="connsiteY104" fmla="*/ 288772 h 365265"/>
                    <a:gd name="connsiteX105" fmla="*/ 157862 w 476923"/>
                    <a:gd name="connsiteY105" fmla="*/ 290441 h 365265"/>
                    <a:gd name="connsiteX106" fmla="*/ 157862 w 476923"/>
                    <a:gd name="connsiteY106" fmla="*/ 287104 h 365265"/>
                    <a:gd name="connsiteX107" fmla="*/ 154397 w 476923"/>
                    <a:gd name="connsiteY107" fmla="*/ 275168 h 365265"/>
                    <a:gd name="connsiteX108" fmla="*/ 154397 w 476923"/>
                    <a:gd name="connsiteY108" fmla="*/ 263360 h 365265"/>
                    <a:gd name="connsiteX109" fmla="*/ 157862 w 476923"/>
                    <a:gd name="connsiteY109" fmla="*/ 251425 h 365265"/>
                    <a:gd name="connsiteX110" fmla="*/ 159531 w 476923"/>
                    <a:gd name="connsiteY110" fmla="*/ 239489 h 365265"/>
                    <a:gd name="connsiteX111" fmla="*/ 154397 w 476923"/>
                    <a:gd name="connsiteY111" fmla="*/ 229350 h 365265"/>
                    <a:gd name="connsiteX112" fmla="*/ 140664 w 476923"/>
                    <a:gd name="connsiteY112" fmla="*/ 208943 h 365265"/>
                    <a:gd name="connsiteX113" fmla="*/ 130397 w 476923"/>
                    <a:gd name="connsiteY113" fmla="*/ 202141 h 365265"/>
                    <a:gd name="connsiteX114" fmla="*/ 118333 w 476923"/>
                    <a:gd name="connsiteY114" fmla="*/ 205606 h 365265"/>
                    <a:gd name="connsiteX115" fmla="*/ 108065 w 476923"/>
                    <a:gd name="connsiteY115" fmla="*/ 207275 h 365265"/>
                    <a:gd name="connsiteX116" fmla="*/ 94332 w 476923"/>
                    <a:gd name="connsiteY116" fmla="*/ 207275 h 365265"/>
                    <a:gd name="connsiteX117" fmla="*/ 82268 w 476923"/>
                    <a:gd name="connsiteY117" fmla="*/ 207275 h 365265"/>
                    <a:gd name="connsiteX118" fmla="*/ 72001 w 476923"/>
                    <a:gd name="connsiteY118" fmla="*/ 203809 h 365265"/>
                    <a:gd name="connsiteX119" fmla="*/ 61733 w 476923"/>
                    <a:gd name="connsiteY119" fmla="*/ 197007 h 365265"/>
                    <a:gd name="connsiteX120" fmla="*/ 49669 w 476923"/>
                    <a:gd name="connsiteY120" fmla="*/ 195338 h 365265"/>
                    <a:gd name="connsiteX121" fmla="*/ 41070 w 476923"/>
                    <a:gd name="connsiteY121" fmla="*/ 186868 h 365265"/>
                    <a:gd name="connsiteX122" fmla="*/ 29134 w 476923"/>
                    <a:gd name="connsiteY122" fmla="*/ 188536 h 365265"/>
                    <a:gd name="connsiteX123" fmla="*/ 27337 w 476923"/>
                    <a:gd name="connsiteY123" fmla="*/ 188536 h 365265"/>
                    <a:gd name="connsiteX124" fmla="*/ 27337 w 476923"/>
                    <a:gd name="connsiteY124" fmla="*/ 180066 h 3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76923" h="365265">
                      <a:moveTo>
                        <a:pt x="27337" y="180066"/>
                      </a:moveTo>
                      <a:lnTo>
                        <a:pt x="24000" y="168130"/>
                      </a:lnTo>
                      <a:lnTo>
                        <a:pt x="22203" y="168130"/>
                      </a:lnTo>
                      <a:lnTo>
                        <a:pt x="22203" y="157991"/>
                      </a:lnTo>
                      <a:lnTo>
                        <a:pt x="18866" y="146055"/>
                      </a:lnTo>
                      <a:lnTo>
                        <a:pt x="15401" y="129114"/>
                      </a:lnTo>
                      <a:lnTo>
                        <a:pt x="10267" y="115509"/>
                      </a:lnTo>
                      <a:lnTo>
                        <a:pt x="5134" y="103701"/>
                      </a:lnTo>
                      <a:lnTo>
                        <a:pt x="3337" y="95102"/>
                      </a:lnTo>
                      <a:lnTo>
                        <a:pt x="0" y="81498"/>
                      </a:lnTo>
                      <a:lnTo>
                        <a:pt x="6802" y="84963"/>
                      </a:lnTo>
                      <a:lnTo>
                        <a:pt x="18866" y="86632"/>
                      </a:lnTo>
                      <a:lnTo>
                        <a:pt x="27337" y="79830"/>
                      </a:lnTo>
                      <a:lnTo>
                        <a:pt x="30802" y="68022"/>
                      </a:lnTo>
                      <a:lnTo>
                        <a:pt x="37733" y="57754"/>
                      </a:lnTo>
                      <a:lnTo>
                        <a:pt x="48000" y="54418"/>
                      </a:lnTo>
                      <a:lnTo>
                        <a:pt x="56599" y="45819"/>
                      </a:lnTo>
                      <a:lnTo>
                        <a:pt x="68535" y="40813"/>
                      </a:lnTo>
                      <a:lnTo>
                        <a:pt x="78931" y="35680"/>
                      </a:lnTo>
                      <a:lnTo>
                        <a:pt x="89199" y="30546"/>
                      </a:lnTo>
                      <a:lnTo>
                        <a:pt x="99466" y="28877"/>
                      </a:lnTo>
                      <a:lnTo>
                        <a:pt x="111530" y="27209"/>
                      </a:lnTo>
                      <a:lnTo>
                        <a:pt x="123466" y="28877"/>
                      </a:lnTo>
                      <a:lnTo>
                        <a:pt x="135530" y="32343"/>
                      </a:lnTo>
                      <a:lnTo>
                        <a:pt x="145798" y="30546"/>
                      </a:lnTo>
                      <a:lnTo>
                        <a:pt x="156065" y="25540"/>
                      </a:lnTo>
                      <a:lnTo>
                        <a:pt x="166333" y="27209"/>
                      </a:lnTo>
                      <a:lnTo>
                        <a:pt x="178397" y="22075"/>
                      </a:lnTo>
                      <a:lnTo>
                        <a:pt x="190461" y="20407"/>
                      </a:lnTo>
                      <a:lnTo>
                        <a:pt x="200729" y="23744"/>
                      </a:lnTo>
                      <a:lnTo>
                        <a:pt x="210996" y="20407"/>
                      </a:lnTo>
                      <a:lnTo>
                        <a:pt x="223060" y="23744"/>
                      </a:lnTo>
                      <a:lnTo>
                        <a:pt x="234996" y="27209"/>
                      </a:lnTo>
                      <a:lnTo>
                        <a:pt x="245264" y="30546"/>
                      </a:lnTo>
                      <a:lnTo>
                        <a:pt x="257328" y="32343"/>
                      </a:lnTo>
                      <a:lnTo>
                        <a:pt x="267596" y="28877"/>
                      </a:lnTo>
                      <a:lnTo>
                        <a:pt x="277863" y="23744"/>
                      </a:lnTo>
                      <a:lnTo>
                        <a:pt x="286462" y="15273"/>
                      </a:lnTo>
                      <a:lnTo>
                        <a:pt x="291596" y="5134"/>
                      </a:lnTo>
                      <a:lnTo>
                        <a:pt x="303660" y="0"/>
                      </a:lnTo>
                      <a:lnTo>
                        <a:pt x="312259" y="6802"/>
                      </a:lnTo>
                      <a:lnTo>
                        <a:pt x="317393" y="16941"/>
                      </a:lnTo>
                      <a:lnTo>
                        <a:pt x="324195" y="27209"/>
                      </a:lnTo>
                      <a:lnTo>
                        <a:pt x="331126" y="37348"/>
                      </a:lnTo>
                      <a:lnTo>
                        <a:pt x="341393" y="39145"/>
                      </a:lnTo>
                      <a:lnTo>
                        <a:pt x="353457" y="37348"/>
                      </a:lnTo>
                      <a:lnTo>
                        <a:pt x="365393" y="34011"/>
                      </a:lnTo>
                      <a:lnTo>
                        <a:pt x="375789" y="39145"/>
                      </a:lnTo>
                      <a:lnTo>
                        <a:pt x="386057" y="45819"/>
                      </a:lnTo>
                      <a:lnTo>
                        <a:pt x="396324" y="50952"/>
                      </a:lnTo>
                      <a:lnTo>
                        <a:pt x="406592" y="54418"/>
                      </a:lnTo>
                      <a:lnTo>
                        <a:pt x="437522" y="81498"/>
                      </a:lnTo>
                      <a:lnTo>
                        <a:pt x="449458" y="84963"/>
                      </a:lnTo>
                      <a:lnTo>
                        <a:pt x="459854" y="88300"/>
                      </a:lnTo>
                      <a:lnTo>
                        <a:pt x="464988" y="88300"/>
                      </a:lnTo>
                      <a:lnTo>
                        <a:pt x="464988" y="91766"/>
                      </a:lnTo>
                      <a:lnTo>
                        <a:pt x="466656" y="93434"/>
                      </a:lnTo>
                      <a:lnTo>
                        <a:pt x="459854" y="103701"/>
                      </a:lnTo>
                      <a:lnTo>
                        <a:pt x="451255" y="110375"/>
                      </a:lnTo>
                      <a:lnTo>
                        <a:pt x="451255" y="122311"/>
                      </a:lnTo>
                      <a:lnTo>
                        <a:pt x="452923" y="134247"/>
                      </a:lnTo>
                      <a:lnTo>
                        <a:pt x="466656" y="130782"/>
                      </a:lnTo>
                      <a:lnTo>
                        <a:pt x="476924" y="134247"/>
                      </a:lnTo>
                      <a:lnTo>
                        <a:pt x="468325" y="163124"/>
                      </a:lnTo>
                      <a:lnTo>
                        <a:pt x="461523" y="164793"/>
                      </a:lnTo>
                      <a:lnTo>
                        <a:pt x="451255" y="166461"/>
                      </a:lnTo>
                      <a:lnTo>
                        <a:pt x="440988" y="173263"/>
                      </a:lnTo>
                      <a:lnTo>
                        <a:pt x="434057" y="183531"/>
                      </a:lnTo>
                      <a:lnTo>
                        <a:pt x="421993" y="186868"/>
                      </a:lnTo>
                      <a:lnTo>
                        <a:pt x="413522" y="195338"/>
                      </a:lnTo>
                      <a:lnTo>
                        <a:pt x="411725" y="207275"/>
                      </a:lnTo>
                      <a:lnTo>
                        <a:pt x="415190" y="217414"/>
                      </a:lnTo>
                      <a:lnTo>
                        <a:pt x="413522" y="229350"/>
                      </a:lnTo>
                      <a:lnTo>
                        <a:pt x="415190" y="242954"/>
                      </a:lnTo>
                      <a:lnTo>
                        <a:pt x="410057" y="253093"/>
                      </a:lnTo>
                      <a:lnTo>
                        <a:pt x="406592" y="265029"/>
                      </a:lnTo>
                      <a:lnTo>
                        <a:pt x="404923" y="276965"/>
                      </a:lnTo>
                      <a:lnTo>
                        <a:pt x="411725" y="287104"/>
                      </a:lnTo>
                      <a:lnTo>
                        <a:pt x="420324" y="293906"/>
                      </a:lnTo>
                      <a:lnTo>
                        <a:pt x="425458" y="305842"/>
                      </a:lnTo>
                      <a:lnTo>
                        <a:pt x="413522" y="312516"/>
                      </a:lnTo>
                      <a:lnTo>
                        <a:pt x="403126" y="307511"/>
                      </a:lnTo>
                      <a:lnTo>
                        <a:pt x="394655" y="299040"/>
                      </a:lnTo>
                      <a:lnTo>
                        <a:pt x="382591" y="297243"/>
                      </a:lnTo>
                      <a:lnTo>
                        <a:pt x="372324" y="305842"/>
                      </a:lnTo>
                      <a:lnTo>
                        <a:pt x="365393" y="314313"/>
                      </a:lnTo>
                      <a:lnTo>
                        <a:pt x="353457" y="315981"/>
                      </a:lnTo>
                      <a:lnTo>
                        <a:pt x="344858" y="322783"/>
                      </a:lnTo>
                      <a:lnTo>
                        <a:pt x="344858" y="324452"/>
                      </a:lnTo>
                      <a:lnTo>
                        <a:pt x="351661" y="343190"/>
                      </a:lnTo>
                      <a:lnTo>
                        <a:pt x="339725" y="346527"/>
                      </a:lnTo>
                      <a:lnTo>
                        <a:pt x="327660" y="343190"/>
                      </a:lnTo>
                      <a:lnTo>
                        <a:pt x="320858" y="351661"/>
                      </a:lnTo>
                      <a:lnTo>
                        <a:pt x="310462" y="358463"/>
                      </a:lnTo>
                      <a:lnTo>
                        <a:pt x="286462" y="356794"/>
                      </a:lnTo>
                      <a:lnTo>
                        <a:pt x="276195" y="361800"/>
                      </a:lnTo>
                      <a:lnTo>
                        <a:pt x="264131" y="365265"/>
                      </a:lnTo>
                      <a:lnTo>
                        <a:pt x="252195" y="363597"/>
                      </a:lnTo>
                      <a:lnTo>
                        <a:pt x="240130" y="363597"/>
                      </a:lnTo>
                      <a:lnTo>
                        <a:pt x="233328" y="361800"/>
                      </a:lnTo>
                      <a:lnTo>
                        <a:pt x="229863" y="356794"/>
                      </a:lnTo>
                      <a:lnTo>
                        <a:pt x="224729" y="331254"/>
                      </a:lnTo>
                      <a:lnTo>
                        <a:pt x="216130" y="314313"/>
                      </a:lnTo>
                      <a:lnTo>
                        <a:pt x="186996" y="299040"/>
                      </a:lnTo>
                      <a:lnTo>
                        <a:pt x="162996" y="288772"/>
                      </a:lnTo>
                      <a:lnTo>
                        <a:pt x="157862" y="290441"/>
                      </a:lnTo>
                      <a:lnTo>
                        <a:pt x="157862" y="287104"/>
                      </a:lnTo>
                      <a:lnTo>
                        <a:pt x="154397" y="275168"/>
                      </a:lnTo>
                      <a:lnTo>
                        <a:pt x="154397" y="263360"/>
                      </a:lnTo>
                      <a:lnTo>
                        <a:pt x="157862" y="251425"/>
                      </a:lnTo>
                      <a:lnTo>
                        <a:pt x="159531" y="239489"/>
                      </a:lnTo>
                      <a:lnTo>
                        <a:pt x="154397" y="229350"/>
                      </a:lnTo>
                      <a:lnTo>
                        <a:pt x="140664" y="208943"/>
                      </a:lnTo>
                      <a:lnTo>
                        <a:pt x="130397" y="202141"/>
                      </a:lnTo>
                      <a:lnTo>
                        <a:pt x="118333" y="205606"/>
                      </a:lnTo>
                      <a:lnTo>
                        <a:pt x="108065" y="207275"/>
                      </a:lnTo>
                      <a:lnTo>
                        <a:pt x="94332" y="207275"/>
                      </a:lnTo>
                      <a:lnTo>
                        <a:pt x="82268" y="207275"/>
                      </a:lnTo>
                      <a:lnTo>
                        <a:pt x="72001" y="203809"/>
                      </a:lnTo>
                      <a:lnTo>
                        <a:pt x="61733" y="197007"/>
                      </a:lnTo>
                      <a:lnTo>
                        <a:pt x="49669" y="195338"/>
                      </a:lnTo>
                      <a:lnTo>
                        <a:pt x="41070" y="186868"/>
                      </a:lnTo>
                      <a:lnTo>
                        <a:pt x="29134" y="188536"/>
                      </a:lnTo>
                      <a:lnTo>
                        <a:pt x="27337" y="188536"/>
                      </a:lnTo>
                      <a:lnTo>
                        <a:pt x="27337" y="18006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A9CF5606-17D1-6B13-4D75-95B5ED6FF7C5}"/>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256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602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256"/>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602"/>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A49FF5C-8336-BC57-D2EF-CD3D29214E07}"/>
                    </a:ext>
                  </a:extLst>
                </p:cNvPr>
                <p:cNvSpPr/>
                <p:nvPr/>
              </p:nvSpPr>
              <p:spPr>
                <a:xfrm>
                  <a:off x="5986850" y="3724453"/>
                  <a:ext cx="864648" cy="775065"/>
                </a:xfrm>
                <a:custGeom>
                  <a:avLst/>
                  <a:gdLst>
                    <a:gd name="connsiteX0" fmla="*/ 1669 w 864648"/>
                    <a:gd name="connsiteY0" fmla="*/ 157734 h 775065"/>
                    <a:gd name="connsiteX1" fmla="*/ 16941 w 864648"/>
                    <a:gd name="connsiteY1" fmla="*/ 164536 h 775065"/>
                    <a:gd name="connsiteX2" fmla="*/ 26952 w 864648"/>
                    <a:gd name="connsiteY2" fmla="*/ 169542 h 775065"/>
                    <a:gd name="connsiteX3" fmla="*/ 30417 w 864648"/>
                    <a:gd name="connsiteY3" fmla="*/ 161071 h 775065"/>
                    <a:gd name="connsiteX4" fmla="*/ 30417 w 864648"/>
                    <a:gd name="connsiteY4" fmla="*/ 149263 h 775065"/>
                    <a:gd name="connsiteX5" fmla="*/ 18610 w 864648"/>
                    <a:gd name="connsiteY5" fmla="*/ 144130 h 775065"/>
                    <a:gd name="connsiteX6" fmla="*/ 11808 w 864648"/>
                    <a:gd name="connsiteY6" fmla="*/ 142461 h 775065"/>
                    <a:gd name="connsiteX7" fmla="*/ 23615 w 864648"/>
                    <a:gd name="connsiteY7" fmla="*/ 133990 h 775065"/>
                    <a:gd name="connsiteX8" fmla="*/ 37091 w 864648"/>
                    <a:gd name="connsiteY8" fmla="*/ 128857 h 775065"/>
                    <a:gd name="connsiteX9" fmla="*/ 40428 w 864648"/>
                    <a:gd name="connsiteY9" fmla="*/ 133990 h 775065"/>
                    <a:gd name="connsiteX10" fmla="*/ 57369 w 864648"/>
                    <a:gd name="connsiteY10" fmla="*/ 115252 h 775065"/>
                    <a:gd name="connsiteX11" fmla="*/ 77519 w 864648"/>
                    <a:gd name="connsiteY11" fmla="*/ 105113 h 775065"/>
                    <a:gd name="connsiteX12" fmla="*/ 104471 w 864648"/>
                    <a:gd name="connsiteY12" fmla="*/ 99980 h 775065"/>
                    <a:gd name="connsiteX13" fmla="*/ 151702 w 864648"/>
                    <a:gd name="connsiteY13" fmla="*/ 84707 h 775065"/>
                    <a:gd name="connsiteX14" fmla="*/ 168515 w 864648"/>
                    <a:gd name="connsiteY14" fmla="*/ 71231 h 775065"/>
                    <a:gd name="connsiteX15" fmla="*/ 183788 w 864648"/>
                    <a:gd name="connsiteY15" fmla="*/ 55958 h 775065"/>
                    <a:gd name="connsiteX16" fmla="*/ 197264 w 864648"/>
                    <a:gd name="connsiteY16" fmla="*/ 42353 h 775065"/>
                    <a:gd name="connsiteX17" fmla="*/ 217414 w 864648"/>
                    <a:gd name="connsiteY17" fmla="*/ 33883 h 775065"/>
                    <a:gd name="connsiteX18" fmla="*/ 236023 w 864648"/>
                    <a:gd name="connsiteY18" fmla="*/ 23744 h 775065"/>
                    <a:gd name="connsiteX19" fmla="*/ 251168 w 864648"/>
                    <a:gd name="connsiteY19" fmla="*/ 15273 h 775065"/>
                    <a:gd name="connsiteX20" fmla="*/ 273115 w 864648"/>
                    <a:gd name="connsiteY20" fmla="*/ 10139 h 775065"/>
                    <a:gd name="connsiteX21" fmla="*/ 293264 w 864648"/>
                    <a:gd name="connsiteY21" fmla="*/ 5006 h 775065"/>
                    <a:gd name="connsiteX22" fmla="*/ 311874 w 864648"/>
                    <a:gd name="connsiteY22" fmla="*/ 0 h 775065"/>
                    <a:gd name="connsiteX23" fmla="*/ 333693 w 864648"/>
                    <a:gd name="connsiteY23" fmla="*/ 0 h 775065"/>
                    <a:gd name="connsiteX24" fmla="*/ 348837 w 864648"/>
                    <a:gd name="connsiteY24" fmla="*/ 3337 h 775065"/>
                    <a:gd name="connsiteX25" fmla="*/ 362442 w 864648"/>
                    <a:gd name="connsiteY25" fmla="*/ 8471 h 775065"/>
                    <a:gd name="connsiteX26" fmla="*/ 372452 w 864648"/>
                    <a:gd name="connsiteY26" fmla="*/ 20278 h 775065"/>
                    <a:gd name="connsiteX27" fmla="*/ 370784 w 864648"/>
                    <a:gd name="connsiteY27" fmla="*/ 30546 h 775065"/>
                    <a:gd name="connsiteX28" fmla="*/ 360645 w 864648"/>
                    <a:gd name="connsiteY28" fmla="*/ 23744 h 775065"/>
                    <a:gd name="connsiteX29" fmla="*/ 352302 w 864648"/>
                    <a:gd name="connsiteY29" fmla="*/ 18610 h 775065"/>
                    <a:gd name="connsiteX30" fmla="*/ 345500 w 864648"/>
                    <a:gd name="connsiteY30" fmla="*/ 13476 h 775065"/>
                    <a:gd name="connsiteX31" fmla="*/ 347169 w 864648"/>
                    <a:gd name="connsiteY31" fmla="*/ 23744 h 775065"/>
                    <a:gd name="connsiteX32" fmla="*/ 353971 w 864648"/>
                    <a:gd name="connsiteY32" fmla="*/ 42353 h 775065"/>
                    <a:gd name="connsiteX33" fmla="*/ 362442 w 864648"/>
                    <a:gd name="connsiteY33" fmla="*/ 57626 h 775065"/>
                    <a:gd name="connsiteX34" fmla="*/ 367447 w 864648"/>
                    <a:gd name="connsiteY34" fmla="*/ 71231 h 775065"/>
                    <a:gd name="connsiteX35" fmla="*/ 377586 w 864648"/>
                    <a:gd name="connsiteY35" fmla="*/ 76236 h 775065"/>
                    <a:gd name="connsiteX36" fmla="*/ 379254 w 864648"/>
                    <a:gd name="connsiteY36" fmla="*/ 69562 h 775065"/>
                    <a:gd name="connsiteX37" fmla="*/ 384260 w 864648"/>
                    <a:gd name="connsiteY37" fmla="*/ 64428 h 775065"/>
                    <a:gd name="connsiteX38" fmla="*/ 406207 w 864648"/>
                    <a:gd name="connsiteY38" fmla="*/ 62760 h 775065"/>
                    <a:gd name="connsiteX39" fmla="*/ 426485 w 864648"/>
                    <a:gd name="connsiteY39" fmla="*/ 55958 h 775065"/>
                    <a:gd name="connsiteX40" fmla="*/ 439961 w 864648"/>
                    <a:gd name="connsiteY40" fmla="*/ 47487 h 775065"/>
                    <a:gd name="connsiteX41" fmla="*/ 460111 w 864648"/>
                    <a:gd name="connsiteY41" fmla="*/ 52493 h 775065"/>
                    <a:gd name="connsiteX42" fmla="*/ 485394 w 864648"/>
                    <a:gd name="connsiteY42" fmla="*/ 55958 h 775065"/>
                    <a:gd name="connsiteX43" fmla="*/ 505673 w 864648"/>
                    <a:gd name="connsiteY43" fmla="*/ 57626 h 775065"/>
                    <a:gd name="connsiteX44" fmla="*/ 527491 w 864648"/>
                    <a:gd name="connsiteY44" fmla="*/ 59295 h 775065"/>
                    <a:gd name="connsiteX45" fmla="*/ 556240 w 864648"/>
                    <a:gd name="connsiteY45" fmla="*/ 62760 h 775065"/>
                    <a:gd name="connsiteX46" fmla="*/ 583192 w 864648"/>
                    <a:gd name="connsiteY46" fmla="*/ 59295 h 775065"/>
                    <a:gd name="connsiteX47" fmla="*/ 603342 w 864648"/>
                    <a:gd name="connsiteY47" fmla="*/ 57626 h 775065"/>
                    <a:gd name="connsiteX48" fmla="*/ 626957 w 864648"/>
                    <a:gd name="connsiteY48" fmla="*/ 54289 h 775065"/>
                    <a:gd name="connsiteX49" fmla="*/ 664048 w 864648"/>
                    <a:gd name="connsiteY49" fmla="*/ 40685 h 775065"/>
                    <a:gd name="connsiteX50" fmla="*/ 697803 w 864648"/>
                    <a:gd name="connsiteY50" fmla="*/ 32214 h 775065"/>
                    <a:gd name="connsiteX51" fmla="*/ 721418 w 864648"/>
                    <a:gd name="connsiteY51" fmla="*/ 42353 h 775065"/>
                    <a:gd name="connsiteX52" fmla="*/ 750038 w 864648"/>
                    <a:gd name="connsiteY52" fmla="*/ 57626 h 775065"/>
                    <a:gd name="connsiteX53" fmla="*/ 758509 w 864648"/>
                    <a:gd name="connsiteY53" fmla="*/ 74568 h 775065"/>
                    <a:gd name="connsiteX54" fmla="*/ 763514 w 864648"/>
                    <a:gd name="connsiteY54" fmla="*/ 99980 h 775065"/>
                    <a:gd name="connsiteX55" fmla="*/ 778659 w 864648"/>
                    <a:gd name="connsiteY55" fmla="*/ 140793 h 775065"/>
                    <a:gd name="connsiteX56" fmla="*/ 803942 w 864648"/>
                    <a:gd name="connsiteY56" fmla="*/ 203552 h 775065"/>
                    <a:gd name="connsiteX57" fmla="*/ 808948 w 864648"/>
                    <a:gd name="connsiteY57" fmla="*/ 227296 h 775065"/>
                    <a:gd name="connsiteX58" fmla="*/ 810745 w 864648"/>
                    <a:gd name="connsiteY58" fmla="*/ 254376 h 775065"/>
                    <a:gd name="connsiteX59" fmla="*/ 795472 w 864648"/>
                    <a:gd name="connsiteY59" fmla="*/ 281585 h 775065"/>
                    <a:gd name="connsiteX60" fmla="*/ 773654 w 864648"/>
                    <a:gd name="connsiteY60" fmla="*/ 296730 h 775065"/>
                    <a:gd name="connsiteX61" fmla="*/ 760177 w 864648"/>
                    <a:gd name="connsiteY61" fmla="*/ 318805 h 775065"/>
                    <a:gd name="connsiteX62" fmla="*/ 771985 w 864648"/>
                    <a:gd name="connsiteY62" fmla="*/ 334078 h 775065"/>
                    <a:gd name="connsiteX63" fmla="*/ 797269 w 864648"/>
                    <a:gd name="connsiteY63" fmla="*/ 352816 h 775065"/>
                    <a:gd name="connsiteX64" fmla="*/ 797269 w 864648"/>
                    <a:gd name="connsiteY64" fmla="*/ 373094 h 775065"/>
                    <a:gd name="connsiteX65" fmla="*/ 797269 w 864648"/>
                    <a:gd name="connsiteY65" fmla="*/ 396838 h 775065"/>
                    <a:gd name="connsiteX66" fmla="*/ 798937 w 864648"/>
                    <a:gd name="connsiteY66" fmla="*/ 417244 h 775065"/>
                    <a:gd name="connsiteX67" fmla="*/ 810745 w 864648"/>
                    <a:gd name="connsiteY67" fmla="*/ 435854 h 775065"/>
                    <a:gd name="connsiteX68" fmla="*/ 815750 w 864648"/>
                    <a:gd name="connsiteY68" fmla="*/ 456260 h 775065"/>
                    <a:gd name="connsiteX69" fmla="*/ 825889 w 864648"/>
                    <a:gd name="connsiteY69" fmla="*/ 474870 h 775065"/>
                    <a:gd name="connsiteX70" fmla="*/ 829226 w 864648"/>
                    <a:gd name="connsiteY70" fmla="*/ 483341 h 775065"/>
                    <a:gd name="connsiteX71" fmla="*/ 834232 w 864648"/>
                    <a:gd name="connsiteY71" fmla="*/ 488475 h 775065"/>
                    <a:gd name="connsiteX72" fmla="*/ 852841 w 864648"/>
                    <a:gd name="connsiteY72" fmla="*/ 503747 h 775065"/>
                    <a:gd name="connsiteX73" fmla="*/ 852841 w 864648"/>
                    <a:gd name="connsiteY73" fmla="*/ 522357 h 775065"/>
                    <a:gd name="connsiteX74" fmla="*/ 864649 w 864648"/>
                    <a:gd name="connsiteY74" fmla="*/ 546101 h 775065"/>
                    <a:gd name="connsiteX75" fmla="*/ 859515 w 864648"/>
                    <a:gd name="connsiteY75" fmla="*/ 568176 h 775065"/>
                    <a:gd name="connsiteX76" fmla="*/ 834232 w 864648"/>
                    <a:gd name="connsiteY76" fmla="*/ 597053 h 775065"/>
                    <a:gd name="connsiteX77" fmla="*/ 805611 w 864648"/>
                    <a:gd name="connsiteY77" fmla="*/ 622465 h 775065"/>
                    <a:gd name="connsiteX78" fmla="*/ 785461 w 864648"/>
                    <a:gd name="connsiteY78" fmla="*/ 654679 h 775065"/>
                    <a:gd name="connsiteX79" fmla="*/ 763514 w 864648"/>
                    <a:gd name="connsiteY79" fmla="*/ 720776 h 775065"/>
                    <a:gd name="connsiteX80" fmla="*/ 763514 w 864648"/>
                    <a:gd name="connsiteY80" fmla="*/ 746316 h 775065"/>
                    <a:gd name="connsiteX81" fmla="*/ 768519 w 864648"/>
                    <a:gd name="connsiteY81" fmla="*/ 766595 h 775065"/>
                    <a:gd name="connsiteX82" fmla="*/ 751707 w 864648"/>
                    <a:gd name="connsiteY82" fmla="*/ 771728 h 775065"/>
                    <a:gd name="connsiteX83" fmla="*/ 744904 w 864648"/>
                    <a:gd name="connsiteY83" fmla="*/ 770060 h 775065"/>
                    <a:gd name="connsiteX84" fmla="*/ 728091 w 864648"/>
                    <a:gd name="connsiteY84" fmla="*/ 766595 h 775065"/>
                    <a:gd name="connsiteX85" fmla="*/ 707941 w 864648"/>
                    <a:gd name="connsiteY85" fmla="*/ 754787 h 775065"/>
                    <a:gd name="connsiteX86" fmla="*/ 694466 w 864648"/>
                    <a:gd name="connsiteY86" fmla="*/ 741182 h 775065"/>
                    <a:gd name="connsiteX87" fmla="*/ 675856 w 864648"/>
                    <a:gd name="connsiteY87" fmla="*/ 732712 h 775065"/>
                    <a:gd name="connsiteX88" fmla="*/ 652241 w 864648"/>
                    <a:gd name="connsiteY88" fmla="*/ 732712 h 775065"/>
                    <a:gd name="connsiteX89" fmla="*/ 633759 w 864648"/>
                    <a:gd name="connsiteY89" fmla="*/ 737846 h 775065"/>
                    <a:gd name="connsiteX90" fmla="*/ 616818 w 864648"/>
                    <a:gd name="connsiteY90" fmla="*/ 746316 h 775065"/>
                    <a:gd name="connsiteX91" fmla="*/ 605139 w 864648"/>
                    <a:gd name="connsiteY91" fmla="*/ 756455 h 775065"/>
                    <a:gd name="connsiteX92" fmla="*/ 588197 w 864648"/>
                    <a:gd name="connsiteY92" fmla="*/ 746316 h 775065"/>
                    <a:gd name="connsiteX93" fmla="*/ 556240 w 864648"/>
                    <a:gd name="connsiteY93" fmla="*/ 747985 h 775065"/>
                    <a:gd name="connsiteX94" fmla="*/ 542764 w 864648"/>
                    <a:gd name="connsiteY94" fmla="*/ 764926 h 775065"/>
                    <a:gd name="connsiteX95" fmla="*/ 527491 w 864648"/>
                    <a:gd name="connsiteY95" fmla="*/ 775065 h 775065"/>
                    <a:gd name="connsiteX96" fmla="*/ 514015 w 864648"/>
                    <a:gd name="connsiteY96" fmla="*/ 771728 h 775065"/>
                    <a:gd name="connsiteX97" fmla="*/ 502207 w 864648"/>
                    <a:gd name="connsiteY97" fmla="*/ 756455 h 775065"/>
                    <a:gd name="connsiteX98" fmla="*/ 485394 w 864648"/>
                    <a:gd name="connsiteY98" fmla="*/ 739514 h 775065"/>
                    <a:gd name="connsiteX99" fmla="*/ 470250 w 864648"/>
                    <a:gd name="connsiteY99" fmla="*/ 731043 h 775065"/>
                    <a:gd name="connsiteX100" fmla="*/ 455105 w 864648"/>
                    <a:gd name="connsiteY100" fmla="*/ 739514 h 775065"/>
                    <a:gd name="connsiteX101" fmla="*/ 436495 w 864648"/>
                    <a:gd name="connsiteY101" fmla="*/ 746316 h 775065"/>
                    <a:gd name="connsiteX102" fmla="*/ 409543 w 864648"/>
                    <a:gd name="connsiteY102" fmla="*/ 734380 h 775065"/>
                    <a:gd name="connsiteX103" fmla="*/ 385928 w 864648"/>
                    <a:gd name="connsiteY103" fmla="*/ 725910 h 775065"/>
                    <a:gd name="connsiteX104" fmla="*/ 365778 w 864648"/>
                    <a:gd name="connsiteY104" fmla="*/ 700498 h 775065"/>
                    <a:gd name="connsiteX105" fmla="*/ 352302 w 864648"/>
                    <a:gd name="connsiteY105" fmla="*/ 680091 h 775065"/>
                    <a:gd name="connsiteX106" fmla="*/ 337158 w 864648"/>
                    <a:gd name="connsiteY106" fmla="*/ 673289 h 775065"/>
                    <a:gd name="connsiteX107" fmla="*/ 328687 w 864648"/>
                    <a:gd name="connsiteY107" fmla="*/ 676754 h 775065"/>
                    <a:gd name="connsiteX108" fmla="*/ 315211 w 864648"/>
                    <a:gd name="connsiteY108" fmla="*/ 664818 h 775065"/>
                    <a:gd name="connsiteX109" fmla="*/ 311874 w 864648"/>
                    <a:gd name="connsiteY109" fmla="*/ 653011 h 775065"/>
                    <a:gd name="connsiteX110" fmla="*/ 311874 w 864648"/>
                    <a:gd name="connsiteY110" fmla="*/ 639406 h 775065"/>
                    <a:gd name="connsiteX111" fmla="*/ 300067 w 864648"/>
                    <a:gd name="connsiteY111" fmla="*/ 636069 h 775065"/>
                    <a:gd name="connsiteX112" fmla="*/ 279788 w 864648"/>
                    <a:gd name="connsiteY112" fmla="*/ 636069 h 775065"/>
                    <a:gd name="connsiteX113" fmla="*/ 266312 w 864648"/>
                    <a:gd name="connsiteY113" fmla="*/ 632604 h 775065"/>
                    <a:gd name="connsiteX114" fmla="*/ 251168 w 864648"/>
                    <a:gd name="connsiteY114" fmla="*/ 625802 h 775065"/>
                    <a:gd name="connsiteX115" fmla="*/ 239360 w 864648"/>
                    <a:gd name="connsiteY115" fmla="*/ 624133 h 775065"/>
                    <a:gd name="connsiteX116" fmla="*/ 239360 w 864648"/>
                    <a:gd name="connsiteY116" fmla="*/ 634273 h 775065"/>
                    <a:gd name="connsiteX117" fmla="*/ 244366 w 864648"/>
                    <a:gd name="connsiteY117" fmla="*/ 642872 h 775065"/>
                    <a:gd name="connsiteX118" fmla="*/ 225884 w 864648"/>
                    <a:gd name="connsiteY118" fmla="*/ 656348 h 775065"/>
                    <a:gd name="connsiteX119" fmla="*/ 214077 w 864648"/>
                    <a:gd name="connsiteY119" fmla="*/ 651342 h 775065"/>
                    <a:gd name="connsiteX120" fmla="*/ 198932 w 864648"/>
                    <a:gd name="connsiteY120" fmla="*/ 636069 h 775065"/>
                    <a:gd name="connsiteX121" fmla="*/ 181991 w 864648"/>
                    <a:gd name="connsiteY121" fmla="*/ 622465 h 775065"/>
                    <a:gd name="connsiteX122" fmla="*/ 187125 w 864648"/>
                    <a:gd name="connsiteY122" fmla="*/ 615663 h 775065"/>
                    <a:gd name="connsiteX123" fmla="*/ 188793 w 864648"/>
                    <a:gd name="connsiteY123" fmla="*/ 605524 h 775065"/>
                    <a:gd name="connsiteX124" fmla="*/ 188793 w 864648"/>
                    <a:gd name="connsiteY124" fmla="*/ 598722 h 775065"/>
                    <a:gd name="connsiteX125" fmla="*/ 187125 w 864648"/>
                    <a:gd name="connsiteY125" fmla="*/ 597053 h 775065"/>
                    <a:gd name="connsiteX126" fmla="*/ 168515 w 864648"/>
                    <a:gd name="connsiteY126" fmla="*/ 595385 h 775065"/>
                    <a:gd name="connsiteX127" fmla="*/ 153370 w 864648"/>
                    <a:gd name="connsiteY127" fmla="*/ 574978 h 775065"/>
                    <a:gd name="connsiteX128" fmla="*/ 136557 w 864648"/>
                    <a:gd name="connsiteY128" fmla="*/ 571513 h 775065"/>
                    <a:gd name="connsiteX129" fmla="*/ 119744 w 864648"/>
                    <a:gd name="connsiteY129" fmla="*/ 568176 h 775065"/>
                    <a:gd name="connsiteX130" fmla="*/ 107937 w 864648"/>
                    <a:gd name="connsiteY130" fmla="*/ 569844 h 775065"/>
                    <a:gd name="connsiteX131" fmla="*/ 97798 w 864648"/>
                    <a:gd name="connsiteY131" fmla="*/ 554571 h 775065"/>
                    <a:gd name="connsiteX132" fmla="*/ 82653 w 864648"/>
                    <a:gd name="connsiteY132" fmla="*/ 546101 h 775065"/>
                    <a:gd name="connsiteX133" fmla="*/ 72514 w 864648"/>
                    <a:gd name="connsiteY133" fmla="*/ 554571 h 775065"/>
                    <a:gd name="connsiteX134" fmla="*/ 60706 w 864648"/>
                    <a:gd name="connsiteY134" fmla="*/ 571513 h 775065"/>
                    <a:gd name="connsiteX135" fmla="*/ 48899 w 864648"/>
                    <a:gd name="connsiteY135" fmla="*/ 564839 h 775065"/>
                    <a:gd name="connsiteX136" fmla="*/ 48899 w 864648"/>
                    <a:gd name="connsiteY136" fmla="*/ 561374 h 775065"/>
                    <a:gd name="connsiteX137" fmla="*/ 50567 w 864648"/>
                    <a:gd name="connsiteY137" fmla="*/ 561374 h 775065"/>
                    <a:gd name="connsiteX138" fmla="*/ 53904 w 864648"/>
                    <a:gd name="connsiteY138" fmla="*/ 551235 h 775065"/>
                    <a:gd name="connsiteX139" fmla="*/ 60706 w 864648"/>
                    <a:gd name="connsiteY139" fmla="*/ 522357 h 775065"/>
                    <a:gd name="connsiteX140" fmla="*/ 62375 w 864648"/>
                    <a:gd name="connsiteY140" fmla="*/ 490143 h 775065"/>
                    <a:gd name="connsiteX141" fmla="*/ 60706 w 864648"/>
                    <a:gd name="connsiteY141" fmla="*/ 483341 h 775065"/>
                    <a:gd name="connsiteX142" fmla="*/ 55701 w 864648"/>
                    <a:gd name="connsiteY142" fmla="*/ 478335 h 775065"/>
                    <a:gd name="connsiteX143" fmla="*/ 47230 w 864648"/>
                    <a:gd name="connsiteY143" fmla="*/ 466400 h 775065"/>
                    <a:gd name="connsiteX144" fmla="*/ 37091 w 864648"/>
                    <a:gd name="connsiteY144" fmla="*/ 452795 h 775065"/>
                    <a:gd name="connsiteX145" fmla="*/ 33754 w 864648"/>
                    <a:gd name="connsiteY145" fmla="*/ 430848 h 775065"/>
                    <a:gd name="connsiteX146" fmla="*/ 32086 w 864648"/>
                    <a:gd name="connsiteY146" fmla="*/ 413779 h 775065"/>
                    <a:gd name="connsiteX147" fmla="*/ 33754 w 864648"/>
                    <a:gd name="connsiteY147" fmla="*/ 398506 h 775065"/>
                    <a:gd name="connsiteX148" fmla="*/ 30417 w 864648"/>
                    <a:gd name="connsiteY148" fmla="*/ 373094 h 775065"/>
                    <a:gd name="connsiteX149" fmla="*/ 26952 w 864648"/>
                    <a:gd name="connsiteY149" fmla="*/ 357821 h 775065"/>
                    <a:gd name="connsiteX150" fmla="*/ 25284 w 864648"/>
                    <a:gd name="connsiteY150" fmla="*/ 339211 h 775065"/>
                    <a:gd name="connsiteX151" fmla="*/ 23615 w 864648"/>
                    <a:gd name="connsiteY151" fmla="*/ 320473 h 775065"/>
                    <a:gd name="connsiteX152" fmla="*/ 21947 w 864648"/>
                    <a:gd name="connsiteY152" fmla="*/ 306997 h 775065"/>
                    <a:gd name="connsiteX153" fmla="*/ 10139 w 864648"/>
                    <a:gd name="connsiteY153" fmla="*/ 296730 h 775065"/>
                    <a:gd name="connsiteX154" fmla="*/ 0 w 864648"/>
                    <a:gd name="connsiteY154" fmla="*/ 290056 h 775065"/>
                    <a:gd name="connsiteX155" fmla="*/ 0 w 864648"/>
                    <a:gd name="connsiteY155" fmla="*/ 279788 h 775065"/>
                    <a:gd name="connsiteX156" fmla="*/ 5134 w 864648"/>
                    <a:gd name="connsiteY156" fmla="*/ 259510 h 775065"/>
                    <a:gd name="connsiteX157" fmla="*/ 15145 w 864648"/>
                    <a:gd name="connsiteY157" fmla="*/ 240772 h 775065"/>
                    <a:gd name="connsiteX158" fmla="*/ 16941 w 864648"/>
                    <a:gd name="connsiteY158" fmla="*/ 223831 h 775065"/>
                    <a:gd name="connsiteX159" fmla="*/ 16941 w 864648"/>
                    <a:gd name="connsiteY159" fmla="*/ 198419 h 775065"/>
                    <a:gd name="connsiteX160" fmla="*/ 11808 w 864648"/>
                    <a:gd name="connsiteY160" fmla="*/ 186483 h 775065"/>
                    <a:gd name="connsiteX161" fmla="*/ 5134 w 864648"/>
                    <a:gd name="connsiteY161" fmla="*/ 173007 h 775065"/>
                    <a:gd name="connsiteX162" fmla="*/ 1669 w 864648"/>
                    <a:gd name="connsiteY162" fmla="*/ 157734 h 77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64648" h="775065">
                      <a:moveTo>
                        <a:pt x="1669" y="157734"/>
                      </a:moveTo>
                      <a:lnTo>
                        <a:pt x="16941" y="164536"/>
                      </a:lnTo>
                      <a:lnTo>
                        <a:pt x="26952" y="169542"/>
                      </a:lnTo>
                      <a:lnTo>
                        <a:pt x="30417" y="161071"/>
                      </a:lnTo>
                      <a:lnTo>
                        <a:pt x="30417" y="149263"/>
                      </a:lnTo>
                      <a:lnTo>
                        <a:pt x="18610" y="144130"/>
                      </a:lnTo>
                      <a:lnTo>
                        <a:pt x="11808" y="142461"/>
                      </a:lnTo>
                      <a:lnTo>
                        <a:pt x="23615" y="133990"/>
                      </a:lnTo>
                      <a:lnTo>
                        <a:pt x="37091" y="128857"/>
                      </a:lnTo>
                      <a:lnTo>
                        <a:pt x="40428" y="133990"/>
                      </a:lnTo>
                      <a:lnTo>
                        <a:pt x="57369" y="115252"/>
                      </a:lnTo>
                      <a:lnTo>
                        <a:pt x="77519" y="105113"/>
                      </a:lnTo>
                      <a:lnTo>
                        <a:pt x="104471" y="99980"/>
                      </a:lnTo>
                      <a:lnTo>
                        <a:pt x="151702" y="84707"/>
                      </a:lnTo>
                      <a:lnTo>
                        <a:pt x="168515" y="71231"/>
                      </a:lnTo>
                      <a:lnTo>
                        <a:pt x="183788" y="55958"/>
                      </a:lnTo>
                      <a:lnTo>
                        <a:pt x="197264" y="42353"/>
                      </a:lnTo>
                      <a:lnTo>
                        <a:pt x="217414" y="33883"/>
                      </a:lnTo>
                      <a:lnTo>
                        <a:pt x="236023" y="23744"/>
                      </a:lnTo>
                      <a:lnTo>
                        <a:pt x="251168" y="15273"/>
                      </a:lnTo>
                      <a:lnTo>
                        <a:pt x="273115" y="10139"/>
                      </a:lnTo>
                      <a:lnTo>
                        <a:pt x="293264" y="5006"/>
                      </a:lnTo>
                      <a:lnTo>
                        <a:pt x="311874" y="0"/>
                      </a:lnTo>
                      <a:lnTo>
                        <a:pt x="333693" y="0"/>
                      </a:lnTo>
                      <a:lnTo>
                        <a:pt x="348837" y="3337"/>
                      </a:lnTo>
                      <a:lnTo>
                        <a:pt x="362442" y="8471"/>
                      </a:lnTo>
                      <a:lnTo>
                        <a:pt x="372452" y="20278"/>
                      </a:lnTo>
                      <a:lnTo>
                        <a:pt x="370784" y="30546"/>
                      </a:lnTo>
                      <a:lnTo>
                        <a:pt x="360645" y="23744"/>
                      </a:lnTo>
                      <a:lnTo>
                        <a:pt x="352302" y="18610"/>
                      </a:lnTo>
                      <a:lnTo>
                        <a:pt x="345500" y="13476"/>
                      </a:lnTo>
                      <a:lnTo>
                        <a:pt x="347169" y="23744"/>
                      </a:lnTo>
                      <a:lnTo>
                        <a:pt x="353971" y="42353"/>
                      </a:lnTo>
                      <a:lnTo>
                        <a:pt x="362442" y="57626"/>
                      </a:lnTo>
                      <a:lnTo>
                        <a:pt x="367447" y="71231"/>
                      </a:lnTo>
                      <a:lnTo>
                        <a:pt x="377586" y="76236"/>
                      </a:lnTo>
                      <a:lnTo>
                        <a:pt x="379254" y="69562"/>
                      </a:lnTo>
                      <a:lnTo>
                        <a:pt x="384260" y="64428"/>
                      </a:lnTo>
                      <a:lnTo>
                        <a:pt x="406207" y="62760"/>
                      </a:lnTo>
                      <a:lnTo>
                        <a:pt x="426485" y="55958"/>
                      </a:lnTo>
                      <a:lnTo>
                        <a:pt x="439961" y="47487"/>
                      </a:lnTo>
                      <a:lnTo>
                        <a:pt x="460111" y="52493"/>
                      </a:lnTo>
                      <a:lnTo>
                        <a:pt x="485394" y="55958"/>
                      </a:lnTo>
                      <a:lnTo>
                        <a:pt x="505673" y="57626"/>
                      </a:lnTo>
                      <a:lnTo>
                        <a:pt x="527491" y="59295"/>
                      </a:lnTo>
                      <a:lnTo>
                        <a:pt x="556240" y="62760"/>
                      </a:lnTo>
                      <a:lnTo>
                        <a:pt x="583192" y="59295"/>
                      </a:lnTo>
                      <a:lnTo>
                        <a:pt x="603342" y="57626"/>
                      </a:lnTo>
                      <a:lnTo>
                        <a:pt x="626957" y="54289"/>
                      </a:lnTo>
                      <a:lnTo>
                        <a:pt x="664048" y="40685"/>
                      </a:lnTo>
                      <a:lnTo>
                        <a:pt x="697803" y="32214"/>
                      </a:lnTo>
                      <a:lnTo>
                        <a:pt x="721418" y="42353"/>
                      </a:lnTo>
                      <a:lnTo>
                        <a:pt x="750038" y="57626"/>
                      </a:lnTo>
                      <a:lnTo>
                        <a:pt x="758509" y="74568"/>
                      </a:lnTo>
                      <a:lnTo>
                        <a:pt x="763514" y="99980"/>
                      </a:lnTo>
                      <a:lnTo>
                        <a:pt x="778659" y="140793"/>
                      </a:lnTo>
                      <a:lnTo>
                        <a:pt x="803942" y="203552"/>
                      </a:lnTo>
                      <a:lnTo>
                        <a:pt x="808948" y="227296"/>
                      </a:lnTo>
                      <a:lnTo>
                        <a:pt x="810745" y="254376"/>
                      </a:lnTo>
                      <a:lnTo>
                        <a:pt x="795472" y="281585"/>
                      </a:lnTo>
                      <a:lnTo>
                        <a:pt x="773654" y="296730"/>
                      </a:lnTo>
                      <a:lnTo>
                        <a:pt x="760177" y="318805"/>
                      </a:lnTo>
                      <a:lnTo>
                        <a:pt x="771985" y="334078"/>
                      </a:lnTo>
                      <a:lnTo>
                        <a:pt x="797269" y="352816"/>
                      </a:lnTo>
                      <a:lnTo>
                        <a:pt x="797269" y="373094"/>
                      </a:lnTo>
                      <a:lnTo>
                        <a:pt x="797269" y="396838"/>
                      </a:lnTo>
                      <a:lnTo>
                        <a:pt x="798937" y="417244"/>
                      </a:lnTo>
                      <a:lnTo>
                        <a:pt x="810745" y="435854"/>
                      </a:lnTo>
                      <a:lnTo>
                        <a:pt x="815750" y="456260"/>
                      </a:lnTo>
                      <a:lnTo>
                        <a:pt x="825889" y="474870"/>
                      </a:lnTo>
                      <a:lnTo>
                        <a:pt x="829226" y="483341"/>
                      </a:lnTo>
                      <a:lnTo>
                        <a:pt x="834232" y="488475"/>
                      </a:lnTo>
                      <a:lnTo>
                        <a:pt x="852841" y="503747"/>
                      </a:lnTo>
                      <a:lnTo>
                        <a:pt x="852841" y="522357"/>
                      </a:lnTo>
                      <a:lnTo>
                        <a:pt x="864649" y="546101"/>
                      </a:lnTo>
                      <a:lnTo>
                        <a:pt x="859515" y="568176"/>
                      </a:lnTo>
                      <a:lnTo>
                        <a:pt x="834232" y="597053"/>
                      </a:lnTo>
                      <a:lnTo>
                        <a:pt x="805611" y="622465"/>
                      </a:lnTo>
                      <a:lnTo>
                        <a:pt x="785461" y="654679"/>
                      </a:lnTo>
                      <a:lnTo>
                        <a:pt x="763514" y="720776"/>
                      </a:lnTo>
                      <a:lnTo>
                        <a:pt x="763514" y="746316"/>
                      </a:lnTo>
                      <a:lnTo>
                        <a:pt x="768519" y="766595"/>
                      </a:lnTo>
                      <a:lnTo>
                        <a:pt x="751707" y="771728"/>
                      </a:lnTo>
                      <a:lnTo>
                        <a:pt x="744904" y="770060"/>
                      </a:lnTo>
                      <a:lnTo>
                        <a:pt x="728091" y="766595"/>
                      </a:lnTo>
                      <a:lnTo>
                        <a:pt x="707941" y="754787"/>
                      </a:lnTo>
                      <a:lnTo>
                        <a:pt x="694466" y="741182"/>
                      </a:lnTo>
                      <a:lnTo>
                        <a:pt x="675856" y="732712"/>
                      </a:lnTo>
                      <a:lnTo>
                        <a:pt x="652241" y="732712"/>
                      </a:lnTo>
                      <a:lnTo>
                        <a:pt x="633759" y="737846"/>
                      </a:lnTo>
                      <a:lnTo>
                        <a:pt x="616818" y="746316"/>
                      </a:lnTo>
                      <a:lnTo>
                        <a:pt x="605139" y="756455"/>
                      </a:lnTo>
                      <a:lnTo>
                        <a:pt x="588197" y="746316"/>
                      </a:lnTo>
                      <a:lnTo>
                        <a:pt x="556240" y="747985"/>
                      </a:lnTo>
                      <a:lnTo>
                        <a:pt x="542764" y="764926"/>
                      </a:lnTo>
                      <a:lnTo>
                        <a:pt x="527491" y="775065"/>
                      </a:lnTo>
                      <a:lnTo>
                        <a:pt x="514015" y="771728"/>
                      </a:lnTo>
                      <a:lnTo>
                        <a:pt x="502207" y="756455"/>
                      </a:lnTo>
                      <a:lnTo>
                        <a:pt x="485394" y="739514"/>
                      </a:lnTo>
                      <a:lnTo>
                        <a:pt x="470250" y="731043"/>
                      </a:lnTo>
                      <a:lnTo>
                        <a:pt x="455105" y="739514"/>
                      </a:lnTo>
                      <a:lnTo>
                        <a:pt x="436495" y="746316"/>
                      </a:lnTo>
                      <a:lnTo>
                        <a:pt x="409543" y="734380"/>
                      </a:lnTo>
                      <a:lnTo>
                        <a:pt x="385928" y="725910"/>
                      </a:lnTo>
                      <a:lnTo>
                        <a:pt x="365778" y="700498"/>
                      </a:lnTo>
                      <a:lnTo>
                        <a:pt x="352302" y="680091"/>
                      </a:lnTo>
                      <a:lnTo>
                        <a:pt x="337158" y="673289"/>
                      </a:lnTo>
                      <a:lnTo>
                        <a:pt x="328687" y="676754"/>
                      </a:lnTo>
                      <a:lnTo>
                        <a:pt x="315211" y="664818"/>
                      </a:lnTo>
                      <a:lnTo>
                        <a:pt x="311874" y="653011"/>
                      </a:lnTo>
                      <a:lnTo>
                        <a:pt x="311874" y="639406"/>
                      </a:lnTo>
                      <a:lnTo>
                        <a:pt x="300067" y="636069"/>
                      </a:lnTo>
                      <a:lnTo>
                        <a:pt x="279788" y="636069"/>
                      </a:lnTo>
                      <a:lnTo>
                        <a:pt x="266312" y="632604"/>
                      </a:lnTo>
                      <a:lnTo>
                        <a:pt x="251168" y="625802"/>
                      </a:lnTo>
                      <a:lnTo>
                        <a:pt x="239360" y="624133"/>
                      </a:lnTo>
                      <a:lnTo>
                        <a:pt x="239360" y="634273"/>
                      </a:lnTo>
                      <a:lnTo>
                        <a:pt x="244366" y="642872"/>
                      </a:lnTo>
                      <a:lnTo>
                        <a:pt x="225884" y="656348"/>
                      </a:lnTo>
                      <a:lnTo>
                        <a:pt x="214077" y="651342"/>
                      </a:lnTo>
                      <a:lnTo>
                        <a:pt x="198932" y="636069"/>
                      </a:lnTo>
                      <a:lnTo>
                        <a:pt x="181991" y="622465"/>
                      </a:lnTo>
                      <a:lnTo>
                        <a:pt x="187125" y="615663"/>
                      </a:lnTo>
                      <a:lnTo>
                        <a:pt x="188793" y="605524"/>
                      </a:lnTo>
                      <a:lnTo>
                        <a:pt x="188793" y="598722"/>
                      </a:lnTo>
                      <a:lnTo>
                        <a:pt x="187125" y="597053"/>
                      </a:lnTo>
                      <a:lnTo>
                        <a:pt x="168515" y="595385"/>
                      </a:lnTo>
                      <a:lnTo>
                        <a:pt x="153370" y="574978"/>
                      </a:lnTo>
                      <a:lnTo>
                        <a:pt x="136557" y="571513"/>
                      </a:lnTo>
                      <a:lnTo>
                        <a:pt x="119744" y="568176"/>
                      </a:lnTo>
                      <a:lnTo>
                        <a:pt x="107937" y="569844"/>
                      </a:lnTo>
                      <a:lnTo>
                        <a:pt x="97798" y="554571"/>
                      </a:lnTo>
                      <a:lnTo>
                        <a:pt x="82653" y="546101"/>
                      </a:lnTo>
                      <a:lnTo>
                        <a:pt x="72514" y="554571"/>
                      </a:lnTo>
                      <a:lnTo>
                        <a:pt x="60706" y="571513"/>
                      </a:lnTo>
                      <a:lnTo>
                        <a:pt x="48899" y="564839"/>
                      </a:lnTo>
                      <a:lnTo>
                        <a:pt x="48899" y="561374"/>
                      </a:lnTo>
                      <a:lnTo>
                        <a:pt x="50567" y="561374"/>
                      </a:lnTo>
                      <a:lnTo>
                        <a:pt x="53904" y="551235"/>
                      </a:lnTo>
                      <a:lnTo>
                        <a:pt x="60706" y="522357"/>
                      </a:lnTo>
                      <a:lnTo>
                        <a:pt x="62375" y="490143"/>
                      </a:lnTo>
                      <a:lnTo>
                        <a:pt x="60706" y="483341"/>
                      </a:lnTo>
                      <a:lnTo>
                        <a:pt x="55701" y="478335"/>
                      </a:lnTo>
                      <a:lnTo>
                        <a:pt x="47230" y="466400"/>
                      </a:lnTo>
                      <a:lnTo>
                        <a:pt x="37091" y="452795"/>
                      </a:lnTo>
                      <a:lnTo>
                        <a:pt x="33754" y="430848"/>
                      </a:lnTo>
                      <a:lnTo>
                        <a:pt x="32086" y="413779"/>
                      </a:lnTo>
                      <a:lnTo>
                        <a:pt x="33754" y="398506"/>
                      </a:lnTo>
                      <a:lnTo>
                        <a:pt x="30417" y="373094"/>
                      </a:lnTo>
                      <a:lnTo>
                        <a:pt x="26952" y="357821"/>
                      </a:lnTo>
                      <a:lnTo>
                        <a:pt x="25284" y="339211"/>
                      </a:lnTo>
                      <a:lnTo>
                        <a:pt x="23615" y="320473"/>
                      </a:lnTo>
                      <a:lnTo>
                        <a:pt x="21947" y="306997"/>
                      </a:lnTo>
                      <a:lnTo>
                        <a:pt x="10139" y="296730"/>
                      </a:lnTo>
                      <a:lnTo>
                        <a:pt x="0" y="290056"/>
                      </a:lnTo>
                      <a:lnTo>
                        <a:pt x="0" y="279788"/>
                      </a:lnTo>
                      <a:lnTo>
                        <a:pt x="5134" y="259510"/>
                      </a:lnTo>
                      <a:lnTo>
                        <a:pt x="15145" y="240772"/>
                      </a:lnTo>
                      <a:lnTo>
                        <a:pt x="16941" y="223831"/>
                      </a:lnTo>
                      <a:lnTo>
                        <a:pt x="16941" y="198419"/>
                      </a:lnTo>
                      <a:lnTo>
                        <a:pt x="11808" y="186483"/>
                      </a:lnTo>
                      <a:lnTo>
                        <a:pt x="5134" y="173007"/>
                      </a:lnTo>
                      <a:lnTo>
                        <a:pt x="1669" y="15773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7" name="Freeform: Shape 106">
                  <a:extLst>
                    <a:ext uri="{FF2B5EF4-FFF2-40B4-BE49-F238E27FC236}">
                      <a16:creationId xmlns:a16="http://schemas.microsoft.com/office/drawing/2014/main" id="{A6E13B58-A0BB-93A7-4B88-FACEBDCAE5E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439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439"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F18CC69-2701-BFD5-9D73-B0130BDF21A2}"/>
                    </a:ext>
                  </a:extLst>
                </p:cNvPr>
                <p:cNvSpPr/>
                <p:nvPr/>
              </p:nvSpPr>
              <p:spPr>
                <a:xfrm>
                  <a:off x="6560802" y="4559197"/>
                  <a:ext cx="953975" cy="670850"/>
                </a:xfrm>
                <a:custGeom>
                  <a:avLst/>
                  <a:gdLst>
                    <a:gd name="connsiteX0" fmla="*/ 10268 w 953975"/>
                    <a:gd name="connsiteY0" fmla="*/ 368730 h 670850"/>
                    <a:gd name="connsiteX1" fmla="*/ 25540 w 953975"/>
                    <a:gd name="connsiteY1" fmla="*/ 361800 h 670850"/>
                    <a:gd name="connsiteX2" fmla="*/ 61348 w 953975"/>
                    <a:gd name="connsiteY2" fmla="*/ 348195 h 670850"/>
                    <a:gd name="connsiteX3" fmla="*/ 88557 w 953975"/>
                    <a:gd name="connsiteY3" fmla="*/ 334591 h 670850"/>
                    <a:gd name="connsiteX4" fmla="*/ 98824 w 953975"/>
                    <a:gd name="connsiteY4" fmla="*/ 300452 h 670850"/>
                    <a:gd name="connsiteX5" fmla="*/ 110760 w 953975"/>
                    <a:gd name="connsiteY5" fmla="*/ 281585 h 670850"/>
                    <a:gd name="connsiteX6" fmla="*/ 122696 w 953975"/>
                    <a:gd name="connsiteY6" fmla="*/ 254376 h 670850"/>
                    <a:gd name="connsiteX7" fmla="*/ 127702 w 953975"/>
                    <a:gd name="connsiteY7" fmla="*/ 230376 h 670850"/>
                    <a:gd name="connsiteX8" fmla="*/ 146568 w 953975"/>
                    <a:gd name="connsiteY8" fmla="*/ 204836 h 670850"/>
                    <a:gd name="connsiteX9" fmla="*/ 148237 w 953975"/>
                    <a:gd name="connsiteY9" fmla="*/ 184301 h 670850"/>
                    <a:gd name="connsiteX10" fmla="*/ 158376 w 953975"/>
                    <a:gd name="connsiteY10" fmla="*/ 165563 h 670850"/>
                    <a:gd name="connsiteX11" fmla="*/ 158376 w 953975"/>
                    <a:gd name="connsiteY11" fmla="*/ 153627 h 670850"/>
                    <a:gd name="connsiteX12" fmla="*/ 173777 w 953975"/>
                    <a:gd name="connsiteY12" fmla="*/ 133092 h 670850"/>
                    <a:gd name="connsiteX13" fmla="*/ 195852 w 953975"/>
                    <a:gd name="connsiteY13" fmla="*/ 119488 h 670850"/>
                    <a:gd name="connsiteX14" fmla="*/ 209585 w 953975"/>
                    <a:gd name="connsiteY14" fmla="*/ 119488 h 670850"/>
                    <a:gd name="connsiteX15" fmla="*/ 221520 w 953975"/>
                    <a:gd name="connsiteY15" fmla="*/ 105883 h 670850"/>
                    <a:gd name="connsiteX16" fmla="*/ 226526 w 953975"/>
                    <a:gd name="connsiteY16" fmla="*/ 92150 h 670850"/>
                    <a:gd name="connsiteX17" fmla="*/ 238462 w 953975"/>
                    <a:gd name="connsiteY17" fmla="*/ 87017 h 670850"/>
                    <a:gd name="connsiteX18" fmla="*/ 267468 w 953975"/>
                    <a:gd name="connsiteY18" fmla="*/ 83680 h 670850"/>
                    <a:gd name="connsiteX19" fmla="*/ 298141 w 953975"/>
                    <a:gd name="connsiteY19" fmla="*/ 83680 h 670850"/>
                    <a:gd name="connsiteX20" fmla="*/ 338954 w 953975"/>
                    <a:gd name="connsiteY20" fmla="*/ 81883 h 670850"/>
                    <a:gd name="connsiteX21" fmla="*/ 364623 w 953975"/>
                    <a:gd name="connsiteY21" fmla="*/ 71744 h 670850"/>
                    <a:gd name="connsiteX22" fmla="*/ 390164 w 953975"/>
                    <a:gd name="connsiteY22" fmla="*/ 66610 h 670850"/>
                    <a:gd name="connsiteX23" fmla="*/ 412239 w 953975"/>
                    <a:gd name="connsiteY23" fmla="*/ 80215 h 670850"/>
                    <a:gd name="connsiteX24" fmla="*/ 429308 w 953975"/>
                    <a:gd name="connsiteY24" fmla="*/ 87017 h 670850"/>
                    <a:gd name="connsiteX25" fmla="*/ 454848 w 953975"/>
                    <a:gd name="connsiteY25" fmla="*/ 64813 h 670850"/>
                    <a:gd name="connsiteX26" fmla="*/ 480389 w 953975"/>
                    <a:gd name="connsiteY26" fmla="*/ 52877 h 670850"/>
                    <a:gd name="connsiteX27" fmla="*/ 509394 w 953975"/>
                    <a:gd name="connsiteY27" fmla="*/ 47744 h 670850"/>
                    <a:gd name="connsiteX28" fmla="*/ 563940 w 953975"/>
                    <a:gd name="connsiteY28" fmla="*/ 3465 h 670850"/>
                    <a:gd name="connsiteX29" fmla="*/ 587812 w 953975"/>
                    <a:gd name="connsiteY29" fmla="*/ 0 h 670850"/>
                    <a:gd name="connsiteX30" fmla="*/ 599620 w 953975"/>
                    <a:gd name="connsiteY30" fmla="*/ 6802 h 670850"/>
                    <a:gd name="connsiteX31" fmla="*/ 611556 w 953975"/>
                    <a:gd name="connsiteY31" fmla="*/ 13604 h 670850"/>
                    <a:gd name="connsiteX32" fmla="*/ 638893 w 953975"/>
                    <a:gd name="connsiteY32" fmla="*/ 32471 h 670850"/>
                    <a:gd name="connsiteX33" fmla="*/ 655834 w 953975"/>
                    <a:gd name="connsiteY33" fmla="*/ 52877 h 670850"/>
                    <a:gd name="connsiteX34" fmla="*/ 667770 w 953975"/>
                    <a:gd name="connsiteY34" fmla="*/ 80215 h 670850"/>
                    <a:gd name="connsiteX35" fmla="*/ 693310 w 953975"/>
                    <a:gd name="connsiteY35" fmla="*/ 112685 h 670850"/>
                    <a:gd name="connsiteX36" fmla="*/ 723984 w 953975"/>
                    <a:gd name="connsiteY36" fmla="*/ 145028 h 670850"/>
                    <a:gd name="connsiteX37" fmla="*/ 749653 w 953975"/>
                    <a:gd name="connsiteY37" fmla="*/ 175830 h 670850"/>
                    <a:gd name="connsiteX38" fmla="*/ 766594 w 953975"/>
                    <a:gd name="connsiteY38" fmla="*/ 225371 h 670850"/>
                    <a:gd name="connsiteX39" fmla="*/ 773397 w 953975"/>
                    <a:gd name="connsiteY39" fmla="*/ 257713 h 670850"/>
                    <a:gd name="connsiteX40" fmla="*/ 775194 w 953975"/>
                    <a:gd name="connsiteY40" fmla="*/ 288516 h 670850"/>
                    <a:gd name="connsiteX41" fmla="*/ 783664 w 953975"/>
                    <a:gd name="connsiteY41" fmla="*/ 307254 h 670850"/>
                    <a:gd name="connsiteX42" fmla="*/ 790466 w 953975"/>
                    <a:gd name="connsiteY42" fmla="*/ 327660 h 670850"/>
                    <a:gd name="connsiteX43" fmla="*/ 795600 w 953975"/>
                    <a:gd name="connsiteY43" fmla="*/ 349864 h 670850"/>
                    <a:gd name="connsiteX44" fmla="*/ 795600 w 953975"/>
                    <a:gd name="connsiteY44" fmla="*/ 360131 h 670850"/>
                    <a:gd name="connsiteX45" fmla="*/ 810873 w 953975"/>
                    <a:gd name="connsiteY45" fmla="*/ 356794 h 670850"/>
                    <a:gd name="connsiteX46" fmla="*/ 824606 w 953975"/>
                    <a:gd name="connsiteY46" fmla="*/ 368730 h 670850"/>
                    <a:gd name="connsiteX47" fmla="*/ 829611 w 953975"/>
                    <a:gd name="connsiteY47" fmla="*/ 373864 h 670850"/>
                    <a:gd name="connsiteX48" fmla="*/ 838210 w 953975"/>
                    <a:gd name="connsiteY48" fmla="*/ 380666 h 670850"/>
                    <a:gd name="connsiteX49" fmla="*/ 858617 w 953975"/>
                    <a:gd name="connsiteY49" fmla="*/ 377201 h 670850"/>
                    <a:gd name="connsiteX50" fmla="*/ 874018 w 953975"/>
                    <a:gd name="connsiteY50" fmla="*/ 360131 h 670850"/>
                    <a:gd name="connsiteX51" fmla="*/ 899558 w 953975"/>
                    <a:gd name="connsiteY51" fmla="*/ 349864 h 670850"/>
                    <a:gd name="connsiteX52" fmla="*/ 914831 w 953975"/>
                    <a:gd name="connsiteY52" fmla="*/ 339725 h 670850"/>
                    <a:gd name="connsiteX53" fmla="*/ 930232 w 953975"/>
                    <a:gd name="connsiteY53" fmla="*/ 337928 h 670850"/>
                    <a:gd name="connsiteX54" fmla="*/ 940371 w 953975"/>
                    <a:gd name="connsiteY54" fmla="*/ 341393 h 670850"/>
                    <a:gd name="connsiteX55" fmla="*/ 948970 w 953975"/>
                    <a:gd name="connsiteY55" fmla="*/ 353329 h 670850"/>
                    <a:gd name="connsiteX56" fmla="*/ 948970 w 953975"/>
                    <a:gd name="connsiteY56" fmla="*/ 363596 h 670850"/>
                    <a:gd name="connsiteX57" fmla="*/ 953976 w 953975"/>
                    <a:gd name="connsiteY57" fmla="*/ 384003 h 670850"/>
                    <a:gd name="connsiteX58" fmla="*/ 953976 w 953975"/>
                    <a:gd name="connsiteY58" fmla="*/ 404538 h 670850"/>
                    <a:gd name="connsiteX59" fmla="*/ 945505 w 953975"/>
                    <a:gd name="connsiteY59" fmla="*/ 426741 h 670850"/>
                    <a:gd name="connsiteX60" fmla="*/ 926767 w 953975"/>
                    <a:gd name="connsiteY60" fmla="*/ 433544 h 670850"/>
                    <a:gd name="connsiteX61" fmla="*/ 911494 w 953975"/>
                    <a:gd name="connsiteY61" fmla="*/ 450613 h 670850"/>
                    <a:gd name="connsiteX62" fmla="*/ 901226 w 953975"/>
                    <a:gd name="connsiteY62" fmla="*/ 472817 h 670850"/>
                    <a:gd name="connsiteX63" fmla="*/ 890959 w 953975"/>
                    <a:gd name="connsiteY63" fmla="*/ 486421 h 670850"/>
                    <a:gd name="connsiteX64" fmla="*/ 884157 w 953975"/>
                    <a:gd name="connsiteY64" fmla="*/ 476282 h 670850"/>
                    <a:gd name="connsiteX65" fmla="*/ 892756 w 953975"/>
                    <a:gd name="connsiteY65" fmla="*/ 460881 h 670850"/>
                    <a:gd name="connsiteX66" fmla="*/ 899558 w 953975"/>
                    <a:gd name="connsiteY66" fmla="*/ 437009 h 670850"/>
                    <a:gd name="connsiteX67" fmla="*/ 896093 w 953975"/>
                    <a:gd name="connsiteY67" fmla="*/ 426741 h 670850"/>
                    <a:gd name="connsiteX68" fmla="*/ 894424 w 953975"/>
                    <a:gd name="connsiteY68" fmla="*/ 411340 h 670850"/>
                    <a:gd name="connsiteX69" fmla="*/ 880820 w 953975"/>
                    <a:gd name="connsiteY69" fmla="*/ 414806 h 670850"/>
                    <a:gd name="connsiteX70" fmla="*/ 880820 w 953975"/>
                    <a:gd name="connsiteY70" fmla="*/ 433544 h 670850"/>
                    <a:gd name="connsiteX71" fmla="*/ 882488 w 953975"/>
                    <a:gd name="connsiteY71" fmla="*/ 457415 h 670850"/>
                    <a:gd name="connsiteX72" fmla="*/ 877355 w 953975"/>
                    <a:gd name="connsiteY72" fmla="*/ 481287 h 670850"/>
                    <a:gd name="connsiteX73" fmla="*/ 879023 w 953975"/>
                    <a:gd name="connsiteY73" fmla="*/ 501822 h 670850"/>
                    <a:gd name="connsiteX74" fmla="*/ 875686 w 953975"/>
                    <a:gd name="connsiteY74" fmla="*/ 517223 h 670850"/>
                    <a:gd name="connsiteX75" fmla="*/ 882488 w 953975"/>
                    <a:gd name="connsiteY75" fmla="*/ 551363 h 670850"/>
                    <a:gd name="connsiteX76" fmla="*/ 882488 w 953975"/>
                    <a:gd name="connsiteY76" fmla="*/ 564967 h 670850"/>
                    <a:gd name="connsiteX77" fmla="*/ 889291 w 953975"/>
                    <a:gd name="connsiteY77" fmla="*/ 585502 h 670850"/>
                    <a:gd name="connsiteX78" fmla="*/ 856948 w 953975"/>
                    <a:gd name="connsiteY78" fmla="*/ 595770 h 670850"/>
                    <a:gd name="connsiteX79" fmla="*/ 814338 w 953975"/>
                    <a:gd name="connsiteY79" fmla="*/ 576903 h 670850"/>
                    <a:gd name="connsiteX80" fmla="*/ 759792 w 953975"/>
                    <a:gd name="connsiteY80" fmla="*/ 571769 h 670850"/>
                    <a:gd name="connsiteX81" fmla="*/ 746188 w 953975"/>
                    <a:gd name="connsiteY81" fmla="*/ 564967 h 670850"/>
                    <a:gd name="connsiteX82" fmla="*/ 710380 w 953975"/>
                    <a:gd name="connsiteY82" fmla="*/ 570101 h 670850"/>
                    <a:gd name="connsiteX83" fmla="*/ 666102 w 953975"/>
                    <a:gd name="connsiteY83" fmla="*/ 590636 h 670850"/>
                    <a:gd name="connsiteX84" fmla="*/ 628625 w 953975"/>
                    <a:gd name="connsiteY84" fmla="*/ 619641 h 670850"/>
                    <a:gd name="connsiteX85" fmla="*/ 597952 w 953975"/>
                    <a:gd name="connsiteY85" fmla="*/ 646979 h 670850"/>
                    <a:gd name="connsiteX86" fmla="*/ 568946 w 953975"/>
                    <a:gd name="connsiteY86" fmla="*/ 658914 h 670850"/>
                    <a:gd name="connsiteX87" fmla="*/ 519662 w 953975"/>
                    <a:gd name="connsiteY87" fmla="*/ 658914 h 670850"/>
                    <a:gd name="connsiteX88" fmla="*/ 483854 w 953975"/>
                    <a:gd name="connsiteY88" fmla="*/ 657118 h 670850"/>
                    <a:gd name="connsiteX89" fmla="*/ 407105 w 953975"/>
                    <a:gd name="connsiteY89" fmla="*/ 667385 h 670850"/>
                    <a:gd name="connsiteX90" fmla="*/ 342420 w 953975"/>
                    <a:gd name="connsiteY90" fmla="*/ 669054 h 670850"/>
                    <a:gd name="connsiteX91" fmla="*/ 318548 w 953975"/>
                    <a:gd name="connsiteY91" fmla="*/ 670850 h 670850"/>
                    <a:gd name="connsiteX92" fmla="*/ 296473 w 953975"/>
                    <a:gd name="connsiteY92" fmla="*/ 657118 h 670850"/>
                    <a:gd name="connsiteX93" fmla="*/ 304944 w 953975"/>
                    <a:gd name="connsiteY93" fmla="*/ 628112 h 670850"/>
                    <a:gd name="connsiteX94" fmla="*/ 281072 w 953975"/>
                    <a:gd name="connsiteY94" fmla="*/ 622978 h 670850"/>
                    <a:gd name="connsiteX95" fmla="*/ 262334 w 953975"/>
                    <a:gd name="connsiteY95" fmla="*/ 621310 h 670850"/>
                    <a:gd name="connsiteX96" fmla="*/ 245264 w 953975"/>
                    <a:gd name="connsiteY96" fmla="*/ 590636 h 670850"/>
                    <a:gd name="connsiteX97" fmla="*/ 260665 w 953975"/>
                    <a:gd name="connsiteY97" fmla="*/ 570101 h 670850"/>
                    <a:gd name="connsiteX98" fmla="*/ 247061 w 953975"/>
                    <a:gd name="connsiteY98" fmla="*/ 551363 h 670850"/>
                    <a:gd name="connsiteX99" fmla="*/ 226526 w 953975"/>
                    <a:gd name="connsiteY99" fmla="*/ 570101 h 670850"/>
                    <a:gd name="connsiteX100" fmla="*/ 204451 w 953975"/>
                    <a:gd name="connsiteY100" fmla="*/ 563298 h 670850"/>
                    <a:gd name="connsiteX101" fmla="*/ 173777 w 953975"/>
                    <a:gd name="connsiteY101" fmla="*/ 556496 h 670850"/>
                    <a:gd name="connsiteX102" fmla="*/ 143103 w 953975"/>
                    <a:gd name="connsiteY102" fmla="*/ 537630 h 670850"/>
                    <a:gd name="connsiteX103" fmla="*/ 139637 w 953975"/>
                    <a:gd name="connsiteY103" fmla="*/ 510421 h 670850"/>
                    <a:gd name="connsiteX104" fmla="*/ 132835 w 953975"/>
                    <a:gd name="connsiteY104" fmla="*/ 493352 h 670850"/>
                    <a:gd name="connsiteX105" fmla="*/ 117562 w 953975"/>
                    <a:gd name="connsiteY105" fmla="*/ 484752 h 670850"/>
                    <a:gd name="connsiteX106" fmla="*/ 98824 w 953975"/>
                    <a:gd name="connsiteY106" fmla="*/ 483084 h 670850"/>
                    <a:gd name="connsiteX107" fmla="*/ 80086 w 953975"/>
                    <a:gd name="connsiteY107" fmla="*/ 459212 h 670850"/>
                    <a:gd name="connsiteX108" fmla="*/ 68150 w 953975"/>
                    <a:gd name="connsiteY108" fmla="*/ 426741 h 670850"/>
                    <a:gd name="connsiteX109" fmla="*/ 56214 w 953975"/>
                    <a:gd name="connsiteY109" fmla="*/ 408003 h 670850"/>
                    <a:gd name="connsiteX110" fmla="*/ 35808 w 953975"/>
                    <a:gd name="connsiteY110" fmla="*/ 385800 h 670850"/>
                    <a:gd name="connsiteX111" fmla="*/ 10268 w 953975"/>
                    <a:gd name="connsiteY111" fmla="*/ 377201 h 670850"/>
                    <a:gd name="connsiteX112" fmla="*/ 0 w 953975"/>
                    <a:gd name="connsiteY112" fmla="*/ 372067 h 670850"/>
                    <a:gd name="connsiteX113" fmla="*/ 10268 w 953975"/>
                    <a:gd name="connsiteY113" fmla="*/ 368730 h 67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53975" h="670850">
                      <a:moveTo>
                        <a:pt x="10268" y="368730"/>
                      </a:moveTo>
                      <a:lnTo>
                        <a:pt x="25540" y="361800"/>
                      </a:lnTo>
                      <a:lnTo>
                        <a:pt x="61348" y="348195"/>
                      </a:lnTo>
                      <a:lnTo>
                        <a:pt x="88557" y="334591"/>
                      </a:lnTo>
                      <a:lnTo>
                        <a:pt x="98824" y="300452"/>
                      </a:lnTo>
                      <a:lnTo>
                        <a:pt x="110760" y="281585"/>
                      </a:lnTo>
                      <a:lnTo>
                        <a:pt x="122696" y="254376"/>
                      </a:lnTo>
                      <a:lnTo>
                        <a:pt x="127702" y="230376"/>
                      </a:lnTo>
                      <a:lnTo>
                        <a:pt x="146568" y="204836"/>
                      </a:lnTo>
                      <a:lnTo>
                        <a:pt x="148237" y="184301"/>
                      </a:lnTo>
                      <a:lnTo>
                        <a:pt x="158376" y="165563"/>
                      </a:lnTo>
                      <a:lnTo>
                        <a:pt x="158376" y="153627"/>
                      </a:lnTo>
                      <a:lnTo>
                        <a:pt x="173777" y="133092"/>
                      </a:lnTo>
                      <a:lnTo>
                        <a:pt x="195852" y="119488"/>
                      </a:lnTo>
                      <a:lnTo>
                        <a:pt x="209585" y="119488"/>
                      </a:lnTo>
                      <a:lnTo>
                        <a:pt x="221520" y="105883"/>
                      </a:lnTo>
                      <a:lnTo>
                        <a:pt x="226526" y="92150"/>
                      </a:lnTo>
                      <a:lnTo>
                        <a:pt x="238462" y="87017"/>
                      </a:lnTo>
                      <a:lnTo>
                        <a:pt x="267468" y="83680"/>
                      </a:lnTo>
                      <a:lnTo>
                        <a:pt x="298141" y="83680"/>
                      </a:lnTo>
                      <a:lnTo>
                        <a:pt x="338954" y="81883"/>
                      </a:lnTo>
                      <a:lnTo>
                        <a:pt x="364623" y="71744"/>
                      </a:lnTo>
                      <a:lnTo>
                        <a:pt x="390164" y="66610"/>
                      </a:lnTo>
                      <a:lnTo>
                        <a:pt x="412239" y="80215"/>
                      </a:lnTo>
                      <a:lnTo>
                        <a:pt x="429308" y="87017"/>
                      </a:lnTo>
                      <a:lnTo>
                        <a:pt x="454848" y="64813"/>
                      </a:lnTo>
                      <a:lnTo>
                        <a:pt x="480389" y="52877"/>
                      </a:lnTo>
                      <a:lnTo>
                        <a:pt x="509394" y="47744"/>
                      </a:lnTo>
                      <a:lnTo>
                        <a:pt x="563940" y="3465"/>
                      </a:lnTo>
                      <a:lnTo>
                        <a:pt x="587812" y="0"/>
                      </a:lnTo>
                      <a:lnTo>
                        <a:pt x="599620" y="6802"/>
                      </a:lnTo>
                      <a:lnTo>
                        <a:pt x="611556" y="13604"/>
                      </a:lnTo>
                      <a:lnTo>
                        <a:pt x="638893" y="32471"/>
                      </a:lnTo>
                      <a:lnTo>
                        <a:pt x="655834" y="52877"/>
                      </a:lnTo>
                      <a:lnTo>
                        <a:pt x="667770" y="80215"/>
                      </a:lnTo>
                      <a:lnTo>
                        <a:pt x="693310" y="112685"/>
                      </a:lnTo>
                      <a:lnTo>
                        <a:pt x="723984" y="145028"/>
                      </a:lnTo>
                      <a:lnTo>
                        <a:pt x="749653" y="175830"/>
                      </a:lnTo>
                      <a:lnTo>
                        <a:pt x="766594" y="225371"/>
                      </a:lnTo>
                      <a:lnTo>
                        <a:pt x="773397" y="257713"/>
                      </a:lnTo>
                      <a:lnTo>
                        <a:pt x="775194" y="288516"/>
                      </a:lnTo>
                      <a:lnTo>
                        <a:pt x="783664" y="307254"/>
                      </a:lnTo>
                      <a:lnTo>
                        <a:pt x="790466" y="327660"/>
                      </a:lnTo>
                      <a:lnTo>
                        <a:pt x="795600" y="349864"/>
                      </a:lnTo>
                      <a:lnTo>
                        <a:pt x="795600" y="360131"/>
                      </a:lnTo>
                      <a:lnTo>
                        <a:pt x="810873" y="356794"/>
                      </a:lnTo>
                      <a:lnTo>
                        <a:pt x="824606" y="368730"/>
                      </a:lnTo>
                      <a:lnTo>
                        <a:pt x="829611" y="373864"/>
                      </a:lnTo>
                      <a:lnTo>
                        <a:pt x="838210" y="380666"/>
                      </a:lnTo>
                      <a:lnTo>
                        <a:pt x="858617" y="377201"/>
                      </a:lnTo>
                      <a:lnTo>
                        <a:pt x="874018" y="360131"/>
                      </a:lnTo>
                      <a:lnTo>
                        <a:pt x="899558" y="349864"/>
                      </a:lnTo>
                      <a:lnTo>
                        <a:pt x="914831" y="339725"/>
                      </a:lnTo>
                      <a:lnTo>
                        <a:pt x="930232" y="337928"/>
                      </a:lnTo>
                      <a:lnTo>
                        <a:pt x="940371" y="341393"/>
                      </a:lnTo>
                      <a:lnTo>
                        <a:pt x="948970" y="353329"/>
                      </a:lnTo>
                      <a:lnTo>
                        <a:pt x="948970" y="363596"/>
                      </a:lnTo>
                      <a:lnTo>
                        <a:pt x="953976" y="384003"/>
                      </a:lnTo>
                      <a:lnTo>
                        <a:pt x="953976" y="404538"/>
                      </a:lnTo>
                      <a:lnTo>
                        <a:pt x="945505" y="426741"/>
                      </a:lnTo>
                      <a:lnTo>
                        <a:pt x="926767" y="433544"/>
                      </a:lnTo>
                      <a:lnTo>
                        <a:pt x="911494" y="450613"/>
                      </a:lnTo>
                      <a:lnTo>
                        <a:pt x="901226" y="472817"/>
                      </a:lnTo>
                      <a:lnTo>
                        <a:pt x="890959" y="486421"/>
                      </a:lnTo>
                      <a:lnTo>
                        <a:pt x="884157" y="476282"/>
                      </a:lnTo>
                      <a:lnTo>
                        <a:pt x="892756" y="460881"/>
                      </a:lnTo>
                      <a:lnTo>
                        <a:pt x="899558" y="437009"/>
                      </a:lnTo>
                      <a:lnTo>
                        <a:pt x="896093" y="426741"/>
                      </a:lnTo>
                      <a:lnTo>
                        <a:pt x="894424" y="411340"/>
                      </a:lnTo>
                      <a:lnTo>
                        <a:pt x="880820" y="414806"/>
                      </a:lnTo>
                      <a:lnTo>
                        <a:pt x="880820" y="433544"/>
                      </a:lnTo>
                      <a:lnTo>
                        <a:pt x="882488" y="457415"/>
                      </a:lnTo>
                      <a:lnTo>
                        <a:pt x="877355" y="481287"/>
                      </a:lnTo>
                      <a:lnTo>
                        <a:pt x="879023" y="501822"/>
                      </a:lnTo>
                      <a:lnTo>
                        <a:pt x="875686" y="517223"/>
                      </a:lnTo>
                      <a:lnTo>
                        <a:pt x="882488" y="551363"/>
                      </a:lnTo>
                      <a:lnTo>
                        <a:pt x="882488" y="564967"/>
                      </a:lnTo>
                      <a:lnTo>
                        <a:pt x="889291" y="585502"/>
                      </a:lnTo>
                      <a:lnTo>
                        <a:pt x="856948" y="595770"/>
                      </a:lnTo>
                      <a:lnTo>
                        <a:pt x="814338" y="576903"/>
                      </a:lnTo>
                      <a:lnTo>
                        <a:pt x="759792" y="571769"/>
                      </a:lnTo>
                      <a:lnTo>
                        <a:pt x="746188" y="564967"/>
                      </a:lnTo>
                      <a:lnTo>
                        <a:pt x="710380" y="570101"/>
                      </a:lnTo>
                      <a:lnTo>
                        <a:pt x="666102" y="590636"/>
                      </a:lnTo>
                      <a:lnTo>
                        <a:pt x="628625" y="619641"/>
                      </a:lnTo>
                      <a:lnTo>
                        <a:pt x="597952" y="646979"/>
                      </a:lnTo>
                      <a:lnTo>
                        <a:pt x="568946" y="658914"/>
                      </a:lnTo>
                      <a:lnTo>
                        <a:pt x="519662" y="658914"/>
                      </a:lnTo>
                      <a:lnTo>
                        <a:pt x="483854" y="657118"/>
                      </a:lnTo>
                      <a:lnTo>
                        <a:pt x="407105" y="667385"/>
                      </a:lnTo>
                      <a:lnTo>
                        <a:pt x="342420" y="669054"/>
                      </a:lnTo>
                      <a:lnTo>
                        <a:pt x="318548" y="670850"/>
                      </a:lnTo>
                      <a:lnTo>
                        <a:pt x="296473" y="657118"/>
                      </a:lnTo>
                      <a:lnTo>
                        <a:pt x="304944" y="628112"/>
                      </a:lnTo>
                      <a:lnTo>
                        <a:pt x="281072" y="622978"/>
                      </a:lnTo>
                      <a:lnTo>
                        <a:pt x="262334" y="621310"/>
                      </a:lnTo>
                      <a:lnTo>
                        <a:pt x="245264" y="590636"/>
                      </a:lnTo>
                      <a:lnTo>
                        <a:pt x="260665" y="570101"/>
                      </a:lnTo>
                      <a:lnTo>
                        <a:pt x="247061" y="551363"/>
                      </a:lnTo>
                      <a:lnTo>
                        <a:pt x="226526" y="570101"/>
                      </a:lnTo>
                      <a:lnTo>
                        <a:pt x="204451" y="563298"/>
                      </a:lnTo>
                      <a:lnTo>
                        <a:pt x="173777" y="556496"/>
                      </a:lnTo>
                      <a:lnTo>
                        <a:pt x="143103" y="537630"/>
                      </a:lnTo>
                      <a:lnTo>
                        <a:pt x="139637" y="510421"/>
                      </a:lnTo>
                      <a:lnTo>
                        <a:pt x="132835" y="493352"/>
                      </a:lnTo>
                      <a:lnTo>
                        <a:pt x="117562" y="484752"/>
                      </a:lnTo>
                      <a:lnTo>
                        <a:pt x="98824" y="483084"/>
                      </a:lnTo>
                      <a:lnTo>
                        <a:pt x="80086" y="459212"/>
                      </a:lnTo>
                      <a:lnTo>
                        <a:pt x="68150" y="426741"/>
                      </a:lnTo>
                      <a:lnTo>
                        <a:pt x="56214" y="408003"/>
                      </a:lnTo>
                      <a:lnTo>
                        <a:pt x="35808" y="385800"/>
                      </a:lnTo>
                      <a:lnTo>
                        <a:pt x="10268" y="377201"/>
                      </a:lnTo>
                      <a:lnTo>
                        <a:pt x="0" y="372067"/>
                      </a:lnTo>
                      <a:lnTo>
                        <a:pt x="10268" y="36873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09" name="Freeform: Shape 108">
                  <a:extLst>
                    <a:ext uri="{FF2B5EF4-FFF2-40B4-BE49-F238E27FC236}">
                      <a16:creationId xmlns:a16="http://schemas.microsoft.com/office/drawing/2014/main" id="{797AB0E9-60EA-8278-A5E2-E18817DA31A6}"/>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A3AEBB95-2D13-720F-3783-55C6552834FA}"/>
                    </a:ext>
                  </a:extLst>
                </p:cNvPr>
                <p:cNvSpPr/>
                <p:nvPr/>
              </p:nvSpPr>
              <p:spPr>
                <a:xfrm>
                  <a:off x="6650257" y="5431290"/>
                  <a:ext cx="253349" cy="231017"/>
                </a:xfrm>
                <a:custGeom>
                  <a:avLst/>
                  <a:gdLst>
                    <a:gd name="connsiteX0" fmla="*/ 182119 w 253349"/>
                    <a:gd name="connsiteY0" fmla="*/ 6802 h 231017"/>
                    <a:gd name="connsiteX1" fmla="*/ 183788 w 253349"/>
                    <a:gd name="connsiteY1" fmla="*/ 18738 h 231017"/>
                    <a:gd name="connsiteX2" fmla="*/ 231916 w 253349"/>
                    <a:gd name="connsiteY2" fmla="*/ 49540 h 231017"/>
                    <a:gd name="connsiteX3" fmla="*/ 248473 w 253349"/>
                    <a:gd name="connsiteY3" fmla="*/ 106140 h 231017"/>
                    <a:gd name="connsiteX4" fmla="*/ 253350 w 253349"/>
                    <a:gd name="connsiteY4" fmla="*/ 138611 h 231017"/>
                    <a:gd name="connsiteX5" fmla="*/ 241799 w 253349"/>
                    <a:gd name="connsiteY5" fmla="*/ 143744 h 231017"/>
                    <a:gd name="connsiteX6" fmla="*/ 216900 w 253349"/>
                    <a:gd name="connsiteY6" fmla="*/ 172878 h 231017"/>
                    <a:gd name="connsiteX7" fmla="*/ 177242 w 253349"/>
                    <a:gd name="connsiteY7" fmla="*/ 176215 h 231017"/>
                    <a:gd name="connsiteX8" fmla="*/ 144130 w 253349"/>
                    <a:gd name="connsiteY8" fmla="*/ 193413 h 231017"/>
                    <a:gd name="connsiteX9" fmla="*/ 125905 w 253349"/>
                    <a:gd name="connsiteY9" fmla="*/ 215617 h 231017"/>
                    <a:gd name="connsiteX10" fmla="*/ 89455 w 253349"/>
                    <a:gd name="connsiteY10" fmla="*/ 222419 h 231017"/>
                    <a:gd name="connsiteX11" fmla="*/ 66225 w 253349"/>
                    <a:gd name="connsiteY11" fmla="*/ 227552 h 231017"/>
                    <a:gd name="connsiteX12" fmla="*/ 58011 w 253349"/>
                    <a:gd name="connsiteY12" fmla="*/ 231018 h 231017"/>
                    <a:gd name="connsiteX13" fmla="*/ 41327 w 253349"/>
                    <a:gd name="connsiteY13" fmla="*/ 219082 h 231017"/>
                    <a:gd name="connsiteX14" fmla="*/ 21562 w 253349"/>
                    <a:gd name="connsiteY14" fmla="*/ 200215 h 231017"/>
                    <a:gd name="connsiteX15" fmla="*/ 3337 w 253349"/>
                    <a:gd name="connsiteY15" fmla="*/ 164279 h 231017"/>
                    <a:gd name="connsiteX16" fmla="*/ 0 w 253349"/>
                    <a:gd name="connsiteY16" fmla="*/ 131808 h 231017"/>
                    <a:gd name="connsiteX17" fmla="*/ 0 w 253349"/>
                    <a:gd name="connsiteY17" fmla="*/ 95744 h 231017"/>
                    <a:gd name="connsiteX18" fmla="*/ 1669 w 253349"/>
                    <a:gd name="connsiteY18" fmla="*/ 82140 h 231017"/>
                    <a:gd name="connsiteX19" fmla="*/ 14888 w 253349"/>
                    <a:gd name="connsiteY19" fmla="*/ 73540 h 231017"/>
                    <a:gd name="connsiteX20" fmla="*/ 14888 w 253349"/>
                    <a:gd name="connsiteY20" fmla="*/ 46203 h 231017"/>
                    <a:gd name="connsiteX21" fmla="*/ 46332 w 253349"/>
                    <a:gd name="connsiteY21" fmla="*/ 22203 h 231017"/>
                    <a:gd name="connsiteX22" fmla="*/ 54674 w 253349"/>
                    <a:gd name="connsiteY22" fmla="*/ 29005 h 231017"/>
                    <a:gd name="connsiteX23" fmla="*/ 71231 w 253349"/>
                    <a:gd name="connsiteY23" fmla="*/ 23872 h 231017"/>
                    <a:gd name="connsiteX24" fmla="*/ 76108 w 253349"/>
                    <a:gd name="connsiteY24" fmla="*/ 8470 h 231017"/>
                    <a:gd name="connsiteX25" fmla="*/ 104343 w 253349"/>
                    <a:gd name="connsiteY25" fmla="*/ 13604 h 231017"/>
                    <a:gd name="connsiteX26" fmla="*/ 120900 w 253349"/>
                    <a:gd name="connsiteY26" fmla="*/ 1668 h 231017"/>
                    <a:gd name="connsiteX27" fmla="*/ 144130 w 253349"/>
                    <a:gd name="connsiteY27" fmla="*/ 8470 h 231017"/>
                    <a:gd name="connsiteX28" fmla="*/ 162355 w 253349"/>
                    <a:gd name="connsiteY28" fmla="*/ 0 h 231017"/>
                    <a:gd name="connsiteX29" fmla="*/ 182119 w 253349"/>
                    <a:gd name="connsiteY29" fmla="*/ 6802 h 2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3349" h="231017">
                      <a:moveTo>
                        <a:pt x="182119" y="6802"/>
                      </a:moveTo>
                      <a:lnTo>
                        <a:pt x="183788" y="18738"/>
                      </a:lnTo>
                      <a:lnTo>
                        <a:pt x="231916" y="49540"/>
                      </a:lnTo>
                      <a:lnTo>
                        <a:pt x="248473" y="106140"/>
                      </a:lnTo>
                      <a:lnTo>
                        <a:pt x="253350" y="138611"/>
                      </a:lnTo>
                      <a:lnTo>
                        <a:pt x="241799" y="143744"/>
                      </a:lnTo>
                      <a:lnTo>
                        <a:pt x="216900" y="172878"/>
                      </a:lnTo>
                      <a:lnTo>
                        <a:pt x="177242" y="176215"/>
                      </a:lnTo>
                      <a:lnTo>
                        <a:pt x="144130" y="193413"/>
                      </a:lnTo>
                      <a:lnTo>
                        <a:pt x="125905" y="215617"/>
                      </a:lnTo>
                      <a:lnTo>
                        <a:pt x="89455" y="222419"/>
                      </a:lnTo>
                      <a:lnTo>
                        <a:pt x="66225" y="227552"/>
                      </a:lnTo>
                      <a:lnTo>
                        <a:pt x="58011" y="231018"/>
                      </a:lnTo>
                      <a:lnTo>
                        <a:pt x="41327" y="219082"/>
                      </a:lnTo>
                      <a:lnTo>
                        <a:pt x="21562" y="200215"/>
                      </a:lnTo>
                      <a:lnTo>
                        <a:pt x="3337" y="164279"/>
                      </a:lnTo>
                      <a:lnTo>
                        <a:pt x="0" y="131808"/>
                      </a:lnTo>
                      <a:lnTo>
                        <a:pt x="0" y="95744"/>
                      </a:lnTo>
                      <a:lnTo>
                        <a:pt x="1669" y="82140"/>
                      </a:lnTo>
                      <a:lnTo>
                        <a:pt x="14888" y="73540"/>
                      </a:lnTo>
                      <a:lnTo>
                        <a:pt x="14888" y="46203"/>
                      </a:lnTo>
                      <a:lnTo>
                        <a:pt x="46332" y="22203"/>
                      </a:lnTo>
                      <a:lnTo>
                        <a:pt x="54674" y="29005"/>
                      </a:lnTo>
                      <a:lnTo>
                        <a:pt x="71231" y="23872"/>
                      </a:lnTo>
                      <a:lnTo>
                        <a:pt x="76108" y="8470"/>
                      </a:lnTo>
                      <a:lnTo>
                        <a:pt x="104343" y="13604"/>
                      </a:lnTo>
                      <a:lnTo>
                        <a:pt x="120900" y="1668"/>
                      </a:lnTo>
                      <a:lnTo>
                        <a:pt x="144130" y="8470"/>
                      </a:lnTo>
                      <a:lnTo>
                        <a:pt x="162355" y="0"/>
                      </a:lnTo>
                      <a:lnTo>
                        <a:pt x="182119" y="68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1" name="Freeform: Shape 110">
                  <a:extLst>
                    <a:ext uri="{FF2B5EF4-FFF2-40B4-BE49-F238E27FC236}">
                      <a16:creationId xmlns:a16="http://schemas.microsoft.com/office/drawing/2014/main" id="{0872EE71-FD53-9A49-B7BB-5965F39EF9BE}"/>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EA8DD3C5-520A-7C0E-7ACE-1E9F7354EACF}"/>
                    </a:ext>
                  </a:extLst>
                </p:cNvPr>
                <p:cNvSpPr/>
                <p:nvPr/>
              </p:nvSpPr>
              <p:spPr>
                <a:xfrm>
                  <a:off x="5904839" y="4842451"/>
                  <a:ext cx="283253" cy="208685"/>
                </a:xfrm>
                <a:custGeom>
                  <a:avLst/>
                  <a:gdLst>
                    <a:gd name="connsiteX0" fmla="*/ 283254 w 283253"/>
                    <a:gd name="connsiteY0" fmla="*/ 17454 h 208685"/>
                    <a:gd name="connsiteX1" fmla="*/ 278248 w 283253"/>
                    <a:gd name="connsiteY1" fmla="*/ 6930 h 208685"/>
                    <a:gd name="connsiteX2" fmla="*/ 264901 w 283253"/>
                    <a:gd name="connsiteY2" fmla="*/ 0 h 208685"/>
                    <a:gd name="connsiteX3" fmla="*/ 253093 w 283253"/>
                    <a:gd name="connsiteY3" fmla="*/ 0 h 208685"/>
                    <a:gd name="connsiteX4" fmla="*/ 238077 w 283253"/>
                    <a:gd name="connsiteY4" fmla="*/ 6930 h 208685"/>
                    <a:gd name="connsiteX5" fmla="*/ 238077 w 283253"/>
                    <a:gd name="connsiteY5" fmla="*/ 13989 h 208685"/>
                    <a:gd name="connsiteX6" fmla="*/ 234740 w 283253"/>
                    <a:gd name="connsiteY6" fmla="*/ 21048 h 208685"/>
                    <a:gd name="connsiteX7" fmla="*/ 231275 w 283253"/>
                    <a:gd name="connsiteY7" fmla="*/ 21048 h 208685"/>
                    <a:gd name="connsiteX8" fmla="*/ 221264 w 283253"/>
                    <a:gd name="connsiteY8" fmla="*/ 19251 h 208685"/>
                    <a:gd name="connsiteX9" fmla="*/ 204451 w 283253"/>
                    <a:gd name="connsiteY9" fmla="*/ 17454 h 208685"/>
                    <a:gd name="connsiteX10" fmla="*/ 197777 w 283253"/>
                    <a:gd name="connsiteY10" fmla="*/ 19251 h 208685"/>
                    <a:gd name="connsiteX11" fmla="*/ 189435 w 283253"/>
                    <a:gd name="connsiteY11" fmla="*/ 33241 h 208685"/>
                    <a:gd name="connsiteX12" fmla="*/ 179424 w 283253"/>
                    <a:gd name="connsiteY12" fmla="*/ 31572 h 208685"/>
                    <a:gd name="connsiteX13" fmla="*/ 170953 w 283253"/>
                    <a:gd name="connsiteY13" fmla="*/ 27979 h 208685"/>
                    <a:gd name="connsiteX14" fmla="*/ 155937 w 283253"/>
                    <a:gd name="connsiteY14" fmla="*/ 26310 h 208685"/>
                    <a:gd name="connsiteX15" fmla="*/ 147467 w 283253"/>
                    <a:gd name="connsiteY15" fmla="*/ 27979 h 208685"/>
                    <a:gd name="connsiteX16" fmla="*/ 132450 w 283253"/>
                    <a:gd name="connsiteY16" fmla="*/ 33241 h 208685"/>
                    <a:gd name="connsiteX17" fmla="*/ 124108 w 283253"/>
                    <a:gd name="connsiteY17" fmla="*/ 40300 h 208685"/>
                    <a:gd name="connsiteX18" fmla="*/ 117306 w 283253"/>
                    <a:gd name="connsiteY18" fmla="*/ 50824 h 208685"/>
                    <a:gd name="connsiteX19" fmla="*/ 107295 w 283253"/>
                    <a:gd name="connsiteY19" fmla="*/ 57883 h 208685"/>
                    <a:gd name="connsiteX20" fmla="*/ 103958 w 283253"/>
                    <a:gd name="connsiteY20" fmla="*/ 61348 h 208685"/>
                    <a:gd name="connsiteX21" fmla="*/ 90610 w 283253"/>
                    <a:gd name="connsiteY21" fmla="*/ 61348 h 208685"/>
                    <a:gd name="connsiteX22" fmla="*/ 80471 w 283253"/>
                    <a:gd name="connsiteY22" fmla="*/ 59551 h 208685"/>
                    <a:gd name="connsiteX23" fmla="*/ 53648 w 283253"/>
                    <a:gd name="connsiteY23" fmla="*/ 54289 h 208685"/>
                    <a:gd name="connsiteX24" fmla="*/ 23487 w 283253"/>
                    <a:gd name="connsiteY24" fmla="*/ 54289 h 208685"/>
                    <a:gd name="connsiteX25" fmla="*/ 13476 w 283253"/>
                    <a:gd name="connsiteY25" fmla="*/ 63145 h 208685"/>
                    <a:gd name="connsiteX26" fmla="*/ 5134 w 283253"/>
                    <a:gd name="connsiteY26" fmla="*/ 71872 h 208685"/>
                    <a:gd name="connsiteX27" fmla="*/ 0 w 283253"/>
                    <a:gd name="connsiteY27" fmla="*/ 85862 h 208685"/>
                    <a:gd name="connsiteX28" fmla="*/ 0 w 283253"/>
                    <a:gd name="connsiteY28" fmla="*/ 94717 h 208685"/>
                    <a:gd name="connsiteX29" fmla="*/ 5134 w 283253"/>
                    <a:gd name="connsiteY29" fmla="*/ 96386 h 208685"/>
                    <a:gd name="connsiteX30" fmla="*/ 11808 w 283253"/>
                    <a:gd name="connsiteY30" fmla="*/ 94717 h 208685"/>
                    <a:gd name="connsiteX31" fmla="*/ 13476 w 283253"/>
                    <a:gd name="connsiteY31" fmla="*/ 94717 h 208685"/>
                    <a:gd name="connsiteX32" fmla="*/ 10139 w 283253"/>
                    <a:gd name="connsiteY32" fmla="*/ 106910 h 208685"/>
                    <a:gd name="connsiteX33" fmla="*/ 6802 w 283253"/>
                    <a:gd name="connsiteY33" fmla="*/ 122696 h 208685"/>
                    <a:gd name="connsiteX34" fmla="*/ 11808 w 283253"/>
                    <a:gd name="connsiteY34" fmla="*/ 131552 h 208685"/>
                    <a:gd name="connsiteX35" fmla="*/ 15145 w 283253"/>
                    <a:gd name="connsiteY35" fmla="*/ 133220 h 208685"/>
                    <a:gd name="connsiteX36" fmla="*/ 15145 w 283253"/>
                    <a:gd name="connsiteY36" fmla="*/ 149006 h 208685"/>
                    <a:gd name="connsiteX37" fmla="*/ 18481 w 283253"/>
                    <a:gd name="connsiteY37" fmla="*/ 152600 h 208685"/>
                    <a:gd name="connsiteX38" fmla="*/ 28492 w 283253"/>
                    <a:gd name="connsiteY38" fmla="*/ 156065 h 208685"/>
                    <a:gd name="connsiteX39" fmla="*/ 31829 w 283253"/>
                    <a:gd name="connsiteY39" fmla="*/ 159531 h 208685"/>
                    <a:gd name="connsiteX40" fmla="*/ 36963 w 283253"/>
                    <a:gd name="connsiteY40" fmla="*/ 168386 h 208685"/>
                    <a:gd name="connsiteX41" fmla="*/ 43637 w 283253"/>
                    <a:gd name="connsiteY41" fmla="*/ 171851 h 208685"/>
                    <a:gd name="connsiteX42" fmla="*/ 46974 w 283253"/>
                    <a:gd name="connsiteY42" fmla="*/ 180579 h 208685"/>
                    <a:gd name="connsiteX43" fmla="*/ 45305 w 283253"/>
                    <a:gd name="connsiteY43" fmla="*/ 187638 h 208685"/>
                    <a:gd name="connsiteX44" fmla="*/ 38631 w 283253"/>
                    <a:gd name="connsiteY44" fmla="*/ 192900 h 208685"/>
                    <a:gd name="connsiteX45" fmla="*/ 28492 w 283253"/>
                    <a:gd name="connsiteY45" fmla="*/ 196365 h 208685"/>
                    <a:gd name="connsiteX46" fmla="*/ 20150 w 283253"/>
                    <a:gd name="connsiteY46" fmla="*/ 192900 h 208685"/>
                    <a:gd name="connsiteX47" fmla="*/ 18481 w 283253"/>
                    <a:gd name="connsiteY47" fmla="*/ 192900 h 208685"/>
                    <a:gd name="connsiteX48" fmla="*/ 10139 w 283253"/>
                    <a:gd name="connsiteY48" fmla="*/ 199959 h 208685"/>
                    <a:gd name="connsiteX49" fmla="*/ 10139 w 283253"/>
                    <a:gd name="connsiteY49" fmla="*/ 205221 h 208685"/>
                    <a:gd name="connsiteX50" fmla="*/ 30161 w 283253"/>
                    <a:gd name="connsiteY50" fmla="*/ 208686 h 208685"/>
                    <a:gd name="connsiteX51" fmla="*/ 36963 w 283253"/>
                    <a:gd name="connsiteY51" fmla="*/ 203424 h 208685"/>
                    <a:gd name="connsiteX52" fmla="*/ 60321 w 283253"/>
                    <a:gd name="connsiteY52" fmla="*/ 203424 h 208685"/>
                    <a:gd name="connsiteX53" fmla="*/ 78803 w 283253"/>
                    <a:gd name="connsiteY53" fmla="*/ 192900 h 208685"/>
                    <a:gd name="connsiteX54" fmla="*/ 88814 w 283253"/>
                    <a:gd name="connsiteY54" fmla="*/ 177114 h 208685"/>
                    <a:gd name="connsiteX55" fmla="*/ 122440 w 283253"/>
                    <a:gd name="connsiteY55" fmla="*/ 198162 h 208685"/>
                    <a:gd name="connsiteX56" fmla="*/ 130782 w 283253"/>
                    <a:gd name="connsiteY56" fmla="*/ 191103 h 208685"/>
                    <a:gd name="connsiteX57" fmla="*/ 152600 w 283253"/>
                    <a:gd name="connsiteY57" fmla="*/ 198162 h 208685"/>
                    <a:gd name="connsiteX58" fmla="*/ 167616 w 283253"/>
                    <a:gd name="connsiteY58" fmla="*/ 192900 h 208685"/>
                    <a:gd name="connsiteX59" fmla="*/ 162611 w 283253"/>
                    <a:gd name="connsiteY59" fmla="*/ 177114 h 208685"/>
                    <a:gd name="connsiteX60" fmla="*/ 169285 w 283253"/>
                    <a:gd name="connsiteY60" fmla="*/ 156065 h 208685"/>
                    <a:gd name="connsiteX61" fmla="*/ 157606 w 283253"/>
                    <a:gd name="connsiteY61" fmla="*/ 142076 h 208685"/>
                    <a:gd name="connsiteX62" fmla="*/ 181092 w 283253"/>
                    <a:gd name="connsiteY62" fmla="*/ 133220 h 208685"/>
                    <a:gd name="connsiteX63" fmla="*/ 187766 w 283253"/>
                    <a:gd name="connsiteY63" fmla="*/ 84193 h 208685"/>
                    <a:gd name="connsiteX64" fmla="*/ 227938 w 283253"/>
                    <a:gd name="connsiteY64" fmla="*/ 75337 h 208685"/>
                    <a:gd name="connsiteX65" fmla="*/ 238077 w 283253"/>
                    <a:gd name="connsiteY65" fmla="*/ 63145 h 208685"/>
                    <a:gd name="connsiteX66" fmla="*/ 259767 w 283253"/>
                    <a:gd name="connsiteY66" fmla="*/ 50824 h 208685"/>
                    <a:gd name="connsiteX67" fmla="*/ 261435 w 283253"/>
                    <a:gd name="connsiteY67" fmla="*/ 26310 h 208685"/>
                    <a:gd name="connsiteX68" fmla="*/ 283254 w 283253"/>
                    <a:gd name="connsiteY68" fmla="*/ 17454 h 2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83253" h="208685">
                      <a:moveTo>
                        <a:pt x="283254" y="17454"/>
                      </a:moveTo>
                      <a:lnTo>
                        <a:pt x="278248" y="6930"/>
                      </a:lnTo>
                      <a:lnTo>
                        <a:pt x="264901" y="0"/>
                      </a:lnTo>
                      <a:lnTo>
                        <a:pt x="253093" y="0"/>
                      </a:lnTo>
                      <a:lnTo>
                        <a:pt x="238077" y="6930"/>
                      </a:lnTo>
                      <a:lnTo>
                        <a:pt x="238077" y="13989"/>
                      </a:lnTo>
                      <a:lnTo>
                        <a:pt x="234740" y="21048"/>
                      </a:lnTo>
                      <a:lnTo>
                        <a:pt x="231275" y="21048"/>
                      </a:lnTo>
                      <a:lnTo>
                        <a:pt x="221264" y="19251"/>
                      </a:lnTo>
                      <a:lnTo>
                        <a:pt x="204451" y="17454"/>
                      </a:lnTo>
                      <a:lnTo>
                        <a:pt x="197777" y="19251"/>
                      </a:lnTo>
                      <a:lnTo>
                        <a:pt x="189435" y="33241"/>
                      </a:lnTo>
                      <a:lnTo>
                        <a:pt x="179424" y="31572"/>
                      </a:lnTo>
                      <a:lnTo>
                        <a:pt x="170953" y="27979"/>
                      </a:lnTo>
                      <a:lnTo>
                        <a:pt x="155937" y="26310"/>
                      </a:lnTo>
                      <a:lnTo>
                        <a:pt x="147467" y="27979"/>
                      </a:lnTo>
                      <a:lnTo>
                        <a:pt x="132450" y="33241"/>
                      </a:lnTo>
                      <a:lnTo>
                        <a:pt x="124108" y="40300"/>
                      </a:lnTo>
                      <a:lnTo>
                        <a:pt x="117306" y="50824"/>
                      </a:lnTo>
                      <a:lnTo>
                        <a:pt x="107295" y="57883"/>
                      </a:lnTo>
                      <a:lnTo>
                        <a:pt x="103958" y="61348"/>
                      </a:lnTo>
                      <a:lnTo>
                        <a:pt x="90610" y="61348"/>
                      </a:lnTo>
                      <a:lnTo>
                        <a:pt x="80471" y="59551"/>
                      </a:lnTo>
                      <a:lnTo>
                        <a:pt x="53648" y="54289"/>
                      </a:lnTo>
                      <a:lnTo>
                        <a:pt x="23487" y="54289"/>
                      </a:lnTo>
                      <a:lnTo>
                        <a:pt x="13476" y="63145"/>
                      </a:lnTo>
                      <a:lnTo>
                        <a:pt x="5134" y="71872"/>
                      </a:lnTo>
                      <a:lnTo>
                        <a:pt x="0" y="85862"/>
                      </a:lnTo>
                      <a:lnTo>
                        <a:pt x="0" y="94717"/>
                      </a:lnTo>
                      <a:lnTo>
                        <a:pt x="5134" y="96386"/>
                      </a:lnTo>
                      <a:lnTo>
                        <a:pt x="11808" y="94717"/>
                      </a:lnTo>
                      <a:lnTo>
                        <a:pt x="13476" y="94717"/>
                      </a:lnTo>
                      <a:lnTo>
                        <a:pt x="10139" y="106910"/>
                      </a:lnTo>
                      <a:lnTo>
                        <a:pt x="6802" y="122696"/>
                      </a:lnTo>
                      <a:lnTo>
                        <a:pt x="11808" y="131552"/>
                      </a:lnTo>
                      <a:lnTo>
                        <a:pt x="15145" y="133220"/>
                      </a:lnTo>
                      <a:lnTo>
                        <a:pt x="15145" y="149006"/>
                      </a:lnTo>
                      <a:lnTo>
                        <a:pt x="18481" y="152600"/>
                      </a:lnTo>
                      <a:lnTo>
                        <a:pt x="28492" y="156065"/>
                      </a:lnTo>
                      <a:lnTo>
                        <a:pt x="31829" y="159531"/>
                      </a:lnTo>
                      <a:lnTo>
                        <a:pt x="36963" y="168386"/>
                      </a:lnTo>
                      <a:lnTo>
                        <a:pt x="43637" y="171851"/>
                      </a:lnTo>
                      <a:lnTo>
                        <a:pt x="46974" y="180579"/>
                      </a:lnTo>
                      <a:lnTo>
                        <a:pt x="45305" y="187638"/>
                      </a:lnTo>
                      <a:lnTo>
                        <a:pt x="38631" y="192900"/>
                      </a:lnTo>
                      <a:lnTo>
                        <a:pt x="28492" y="196365"/>
                      </a:lnTo>
                      <a:lnTo>
                        <a:pt x="20150" y="192900"/>
                      </a:lnTo>
                      <a:lnTo>
                        <a:pt x="18481" y="192900"/>
                      </a:lnTo>
                      <a:lnTo>
                        <a:pt x="10139" y="199959"/>
                      </a:lnTo>
                      <a:lnTo>
                        <a:pt x="10139" y="205221"/>
                      </a:lnTo>
                      <a:lnTo>
                        <a:pt x="30161" y="208686"/>
                      </a:lnTo>
                      <a:lnTo>
                        <a:pt x="36963" y="203424"/>
                      </a:lnTo>
                      <a:lnTo>
                        <a:pt x="60321" y="203424"/>
                      </a:lnTo>
                      <a:lnTo>
                        <a:pt x="78803" y="192900"/>
                      </a:lnTo>
                      <a:lnTo>
                        <a:pt x="88814" y="177114"/>
                      </a:lnTo>
                      <a:lnTo>
                        <a:pt x="122440" y="198162"/>
                      </a:lnTo>
                      <a:lnTo>
                        <a:pt x="130782" y="191103"/>
                      </a:lnTo>
                      <a:lnTo>
                        <a:pt x="152600" y="198162"/>
                      </a:lnTo>
                      <a:lnTo>
                        <a:pt x="167616" y="192900"/>
                      </a:lnTo>
                      <a:lnTo>
                        <a:pt x="162611" y="177114"/>
                      </a:lnTo>
                      <a:lnTo>
                        <a:pt x="169285" y="156065"/>
                      </a:lnTo>
                      <a:lnTo>
                        <a:pt x="157606" y="142076"/>
                      </a:lnTo>
                      <a:lnTo>
                        <a:pt x="181092" y="133220"/>
                      </a:lnTo>
                      <a:lnTo>
                        <a:pt x="187766" y="84193"/>
                      </a:lnTo>
                      <a:lnTo>
                        <a:pt x="227938" y="75337"/>
                      </a:lnTo>
                      <a:lnTo>
                        <a:pt x="238077" y="63145"/>
                      </a:lnTo>
                      <a:lnTo>
                        <a:pt x="259767" y="50824"/>
                      </a:lnTo>
                      <a:lnTo>
                        <a:pt x="261435" y="26310"/>
                      </a:lnTo>
                      <a:lnTo>
                        <a:pt x="283254" y="1745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3" name="Freeform: Shape 112">
                  <a:extLst>
                    <a:ext uri="{FF2B5EF4-FFF2-40B4-BE49-F238E27FC236}">
                      <a16:creationId xmlns:a16="http://schemas.microsoft.com/office/drawing/2014/main" id="{F0AF7E8F-09DA-CDF7-C78A-69C5EA0F3B05}"/>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513613DD-4163-5074-8BB4-22F69788DE13}"/>
                    </a:ext>
                  </a:extLst>
                </p:cNvPr>
                <p:cNvSpPr/>
                <p:nvPr/>
              </p:nvSpPr>
              <p:spPr>
                <a:xfrm>
                  <a:off x="6128542" y="5051137"/>
                  <a:ext cx="402484" cy="380153"/>
                </a:xfrm>
                <a:custGeom>
                  <a:avLst/>
                  <a:gdLst>
                    <a:gd name="connsiteX0" fmla="*/ 382078 w 402484"/>
                    <a:gd name="connsiteY0" fmla="*/ 59423 h 380153"/>
                    <a:gd name="connsiteX1" fmla="*/ 349735 w 402484"/>
                    <a:gd name="connsiteY1" fmla="*/ 125520 h 380153"/>
                    <a:gd name="connsiteX2" fmla="*/ 356538 w 402484"/>
                    <a:gd name="connsiteY2" fmla="*/ 140793 h 380153"/>
                    <a:gd name="connsiteX3" fmla="*/ 373607 w 402484"/>
                    <a:gd name="connsiteY3" fmla="*/ 144258 h 380153"/>
                    <a:gd name="connsiteX4" fmla="*/ 402485 w 402484"/>
                    <a:gd name="connsiteY4" fmla="*/ 164536 h 380153"/>
                    <a:gd name="connsiteX5" fmla="*/ 397351 w 402484"/>
                    <a:gd name="connsiteY5" fmla="*/ 178141 h 380153"/>
                    <a:gd name="connsiteX6" fmla="*/ 376944 w 402484"/>
                    <a:gd name="connsiteY6" fmla="*/ 178141 h 380153"/>
                    <a:gd name="connsiteX7" fmla="*/ 371810 w 402484"/>
                    <a:gd name="connsiteY7" fmla="*/ 184943 h 380153"/>
                    <a:gd name="connsiteX8" fmla="*/ 392217 w 402484"/>
                    <a:gd name="connsiteY8" fmla="*/ 220622 h 380153"/>
                    <a:gd name="connsiteX9" fmla="*/ 388880 w 402484"/>
                    <a:gd name="connsiteY9" fmla="*/ 232430 h 380153"/>
                    <a:gd name="connsiteX10" fmla="*/ 373607 w 402484"/>
                    <a:gd name="connsiteY10" fmla="*/ 227424 h 380153"/>
                    <a:gd name="connsiteX11" fmla="*/ 366805 w 402484"/>
                    <a:gd name="connsiteY11" fmla="*/ 242697 h 380153"/>
                    <a:gd name="connsiteX12" fmla="*/ 358334 w 402484"/>
                    <a:gd name="connsiteY12" fmla="*/ 235895 h 380153"/>
                    <a:gd name="connsiteX13" fmla="*/ 349735 w 402484"/>
                    <a:gd name="connsiteY13" fmla="*/ 240901 h 380153"/>
                    <a:gd name="connsiteX14" fmla="*/ 339596 w 402484"/>
                    <a:gd name="connsiteY14" fmla="*/ 244366 h 380153"/>
                    <a:gd name="connsiteX15" fmla="*/ 354869 w 402484"/>
                    <a:gd name="connsiteY15" fmla="*/ 269778 h 380153"/>
                    <a:gd name="connsiteX16" fmla="*/ 349735 w 402484"/>
                    <a:gd name="connsiteY16" fmla="*/ 276580 h 380153"/>
                    <a:gd name="connsiteX17" fmla="*/ 324323 w 402484"/>
                    <a:gd name="connsiteY17" fmla="*/ 262976 h 380153"/>
                    <a:gd name="connsiteX18" fmla="*/ 312388 w 402484"/>
                    <a:gd name="connsiteY18" fmla="*/ 246034 h 380153"/>
                    <a:gd name="connsiteX19" fmla="*/ 302248 w 402484"/>
                    <a:gd name="connsiteY19" fmla="*/ 246034 h 380153"/>
                    <a:gd name="connsiteX20" fmla="*/ 300580 w 402484"/>
                    <a:gd name="connsiteY20" fmla="*/ 261307 h 380153"/>
                    <a:gd name="connsiteX21" fmla="*/ 314184 w 402484"/>
                    <a:gd name="connsiteY21" fmla="*/ 285051 h 380153"/>
                    <a:gd name="connsiteX22" fmla="*/ 319190 w 402484"/>
                    <a:gd name="connsiteY22" fmla="*/ 300324 h 380153"/>
                    <a:gd name="connsiteX23" fmla="*/ 305585 w 402484"/>
                    <a:gd name="connsiteY23" fmla="*/ 312259 h 380153"/>
                    <a:gd name="connsiteX24" fmla="*/ 297115 w 402484"/>
                    <a:gd name="connsiteY24" fmla="*/ 312259 h 380153"/>
                    <a:gd name="connsiteX25" fmla="*/ 285307 w 402484"/>
                    <a:gd name="connsiteY25" fmla="*/ 320730 h 380153"/>
                    <a:gd name="connsiteX26" fmla="*/ 288644 w 402484"/>
                    <a:gd name="connsiteY26" fmla="*/ 332537 h 380153"/>
                    <a:gd name="connsiteX27" fmla="*/ 285307 w 402484"/>
                    <a:gd name="connsiteY27" fmla="*/ 346142 h 380153"/>
                    <a:gd name="connsiteX28" fmla="*/ 297115 w 402484"/>
                    <a:gd name="connsiteY28" fmla="*/ 363083 h 380153"/>
                    <a:gd name="connsiteX29" fmla="*/ 297115 w 402484"/>
                    <a:gd name="connsiteY29" fmla="*/ 371682 h 380153"/>
                    <a:gd name="connsiteX30" fmla="*/ 288644 w 402484"/>
                    <a:gd name="connsiteY30" fmla="*/ 375019 h 380153"/>
                    <a:gd name="connsiteX31" fmla="*/ 286976 w 402484"/>
                    <a:gd name="connsiteY31" fmla="*/ 380153 h 380153"/>
                    <a:gd name="connsiteX32" fmla="*/ 244494 w 402484"/>
                    <a:gd name="connsiteY32" fmla="*/ 344474 h 380153"/>
                    <a:gd name="connsiteX33" fmla="*/ 208814 w 402484"/>
                    <a:gd name="connsiteY33" fmla="*/ 322399 h 380153"/>
                    <a:gd name="connsiteX34" fmla="*/ 202012 w 402484"/>
                    <a:gd name="connsiteY34" fmla="*/ 320730 h 380153"/>
                    <a:gd name="connsiteX35" fmla="*/ 195210 w 402484"/>
                    <a:gd name="connsiteY35" fmla="*/ 300324 h 380153"/>
                    <a:gd name="connsiteX36" fmla="*/ 157862 w 402484"/>
                    <a:gd name="connsiteY36" fmla="*/ 276580 h 380153"/>
                    <a:gd name="connsiteX37" fmla="*/ 159531 w 402484"/>
                    <a:gd name="connsiteY37" fmla="*/ 251168 h 380153"/>
                    <a:gd name="connsiteX38" fmla="*/ 146055 w 402484"/>
                    <a:gd name="connsiteY38" fmla="*/ 244366 h 380153"/>
                    <a:gd name="connsiteX39" fmla="*/ 128985 w 402484"/>
                    <a:gd name="connsiteY39" fmla="*/ 240901 h 380153"/>
                    <a:gd name="connsiteX40" fmla="*/ 125648 w 402484"/>
                    <a:gd name="connsiteY40" fmla="*/ 215488 h 380153"/>
                    <a:gd name="connsiteX41" fmla="*/ 105241 w 402484"/>
                    <a:gd name="connsiteY41" fmla="*/ 203681 h 380153"/>
                    <a:gd name="connsiteX42" fmla="*/ 84835 w 402484"/>
                    <a:gd name="connsiteY42" fmla="*/ 176472 h 380153"/>
                    <a:gd name="connsiteX43" fmla="*/ 61091 w 402484"/>
                    <a:gd name="connsiteY43" fmla="*/ 164536 h 380153"/>
                    <a:gd name="connsiteX44" fmla="*/ 52621 w 402484"/>
                    <a:gd name="connsiteY44" fmla="*/ 151060 h 380153"/>
                    <a:gd name="connsiteX45" fmla="*/ 42353 w 402484"/>
                    <a:gd name="connsiteY45" fmla="*/ 152729 h 380153"/>
                    <a:gd name="connsiteX46" fmla="*/ 40685 w 402484"/>
                    <a:gd name="connsiteY46" fmla="*/ 144258 h 380153"/>
                    <a:gd name="connsiteX47" fmla="*/ 49155 w 402484"/>
                    <a:gd name="connsiteY47" fmla="*/ 133990 h 380153"/>
                    <a:gd name="connsiteX48" fmla="*/ 30546 w 402484"/>
                    <a:gd name="connsiteY48" fmla="*/ 86504 h 380153"/>
                    <a:gd name="connsiteX49" fmla="*/ 0 w 402484"/>
                    <a:gd name="connsiteY49" fmla="*/ 64429 h 380153"/>
                    <a:gd name="connsiteX50" fmla="*/ 0 w 402484"/>
                    <a:gd name="connsiteY50" fmla="*/ 33883 h 380153"/>
                    <a:gd name="connsiteX51" fmla="*/ 18610 w 402484"/>
                    <a:gd name="connsiteY51" fmla="*/ 0 h 380153"/>
                    <a:gd name="connsiteX52" fmla="*/ 57626 w 402484"/>
                    <a:gd name="connsiteY52" fmla="*/ 39016 h 380153"/>
                    <a:gd name="connsiteX53" fmla="*/ 69562 w 402484"/>
                    <a:gd name="connsiteY53" fmla="*/ 30546 h 380153"/>
                    <a:gd name="connsiteX54" fmla="*/ 79829 w 402484"/>
                    <a:gd name="connsiteY54" fmla="*/ 6802 h 380153"/>
                    <a:gd name="connsiteX55" fmla="*/ 108578 w 402484"/>
                    <a:gd name="connsiteY55" fmla="*/ 13604 h 380153"/>
                    <a:gd name="connsiteX56" fmla="*/ 122183 w 402484"/>
                    <a:gd name="connsiteY56" fmla="*/ 1669 h 380153"/>
                    <a:gd name="connsiteX57" fmla="*/ 149392 w 402484"/>
                    <a:gd name="connsiteY57" fmla="*/ 22075 h 380153"/>
                    <a:gd name="connsiteX58" fmla="*/ 159531 w 402484"/>
                    <a:gd name="connsiteY58" fmla="*/ 15273 h 380153"/>
                    <a:gd name="connsiteX59" fmla="*/ 176600 w 402484"/>
                    <a:gd name="connsiteY59" fmla="*/ 20407 h 380153"/>
                    <a:gd name="connsiteX60" fmla="*/ 181606 w 402484"/>
                    <a:gd name="connsiteY60" fmla="*/ 28877 h 380153"/>
                    <a:gd name="connsiteX61" fmla="*/ 202012 w 402484"/>
                    <a:gd name="connsiteY61" fmla="*/ 23744 h 380153"/>
                    <a:gd name="connsiteX62" fmla="*/ 220750 w 402484"/>
                    <a:gd name="connsiteY62" fmla="*/ 30546 h 380153"/>
                    <a:gd name="connsiteX63" fmla="*/ 237692 w 402484"/>
                    <a:gd name="connsiteY63" fmla="*/ 22075 h 380153"/>
                    <a:gd name="connsiteX64" fmla="*/ 244494 w 402484"/>
                    <a:gd name="connsiteY64" fmla="*/ 28877 h 380153"/>
                    <a:gd name="connsiteX65" fmla="*/ 261435 w 402484"/>
                    <a:gd name="connsiteY65" fmla="*/ 23744 h 380153"/>
                    <a:gd name="connsiteX66" fmla="*/ 280173 w 402484"/>
                    <a:gd name="connsiteY66" fmla="*/ 30546 h 380153"/>
                    <a:gd name="connsiteX67" fmla="*/ 300580 w 402484"/>
                    <a:gd name="connsiteY67" fmla="*/ 22075 h 380153"/>
                    <a:gd name="connsiteX68" fmla="*/ 315853 w 402484"/>
                    <a:gd name="connsiteY68" fmla="*/ 44150 h 380153"/>
                    <a:gd name="connsiteX69" fmla="*/ 329457 w 402484"/>
                    <a:gd name="connsiteY69" fmla="*/ 57626 h 380153"/>
                    <a:gd name="connsiteX70" fmla="*/ 348067 w 402484"/>
                    <a:gd name="connsiteY70" fmla="*/ 52621 h 380153"/>
                    <a:gd name="connsiteX71" fmla="*/ 382078 w 402484"/>
                    <a:gd name="connsiteY71" fmla="*/ 59423 h 38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02484" h="380153">
                      <a:moveTo>
                        <a:pt x="382078" y="59423"/>
                      </a:moveTo>
                      <a:lnTo>
                        <a:pt x="349735" y="125520"/>
                      </a:lnTo>
                      <a:lnTo>
                        <a:pt x="356538" y="140793"/>
                      </a:lnTo>
                      <a:lnTo>
                        <a:pt x="373607" y="144258"/>
                      </a:lnTo>
                      <a:lnTo>
                        <a:pt x="402485" y="164536"/>
                      </a:lnTo>
                      <a:lnTo>
                        <a:pt x="397351" y="178141"/>
                      </a:lnTo>
                      <a:lnTo>
                        <a:pt x="376944" y="178141"/>
                      </a:lnTo>
                      <a:lnTo>
                        <a:pt x="371810" y="184943"/>
                      </a:lnTo>
                      <a:lnTo>
                        <a:pt x="392217" y="220622"/>
                      </a:lnTo>
                      <a:lnTo>
                        <a:pt x="388880" y="232430"/>
                      </a:lnTo>
                      <a:lnTo>
                        <a:pt x="373607" y="227424"/>
                      </a:lnTo>
                      <a:lnTo>
                        <a:pt x="366805" y="242697"/>
                      </a:lnTo>
                      <a:lnTo>
                        <a:pt x="358334" y="235895"/>
                      </a:lnTo>
                      <a:lnTo>
                        <a:pt x="349735" y="240901"/>
                      </a:lnTo>
                      <a:lnTo>
                        <a:pt x="339596" y="244366"/>
                      </a:lnTo>
                      <a:lnTo>
                        <a:pt x="354869" y="269778"/>
                      </a:lnTo>
                      <a:lnTo>
                        <a:pt x="349735" y="276580"/>
                      </a:lnTo>
                      <a:lnTo>
                        <a:pt x="324323" y="262976"/>
                      </a:lnTo>
                      <a:lnTo>
                        <a:pt x="312388" y="246034"/>
                      </a:lnTo>
                      <a:lnTo>
                        <a:pt x="302248" y="246034"/>
                      </a:lnTo>
                      <a:lnTo>
                        <a:pt x="300580" y="261307"/>
                      </a:lnTo>
                      <a:lnTo>
                        <a:pt x="314184" y="285051"/>
                      </a:lnTo>
                      <a:lnTo>
                        <a:pt x="319190" y="300324"/>
                      </a:lnTo>
                      <a:lnTo>
                        <a:pt x="305585" y="312259"/>
                      </a:lnTo>
                      <a:lnTo>
                        <a:pt x="297115" y="312259"/>
                      </a:lnTo>
                      <a:lnTo>
                        <a:pt x="285307" y="320730"/>
                      </a:lnTo>
                      <a:lnTo>
                        <a:pt x="288644" y="332537"/>
                      </a:lnTo>
                      <a:lnTo>
                        <a:pt x="285307" y="346142"/>
                      </a:lnTo>
                      <a:lnTo>
                        <a:pt x="297115" y="363083"/>
                      </a:lnTo>
                      <a:lnTo>
                        <a:pt x="297115" y="371682"/>
                      </a:lnTo>
                      <a:lnTo>
                        <a:pt x="288644" y="375019"/>
                      </a:lnTo>
                      <a:lnTo>
                        <a:pt x="286976" y="380153"/>
                      </a:lnTo>
                      <a:lnTo>
                        <a:pt x="244494" y="344474"/>
                      </a:lnTo>
                      <a:lnTo>
                        <a:pt x="208814" y="322399"/>
                      </a:lnTo>
                      <a:lnTo>
                        <a:pt x="202012" y="320730"/>
                      </a:lnTo>
                      <a:lnTo>
                        <a:pt x="195210" y="300324"/>
                      </a:lnTo>
                      <a:lnTo>
                        <a:pt x="157862" y="276580"/>
                      </a:lnTo>
                      <a:lnTo>
                        <a:pt x="159531" y="251168"/>
                      </a:lnTo>
                      <a:lnTo>
                        <a:pt x="146055" y="244366"/>
                      </a:lnTo>
                      <a:lnTo>
                        <a:pt x="128985" y="240901"/>
                      </a:lnTo>
                      <a:lnTo>
                        <a:pt x="125648" y="215488"/>
                      </a:lnTo>
                      <a:lnTo>
                        <a:pt x="105241" y="203681"/>
                      </a:lnTo>
                      <a:lnTo>
                        <a:pt x="84835" y="176472"/>
                      </a:lnTo>
                      <a:lnTo>
                        <a:pt x="61091" y="164536"/>
                      </a:lnTo>
                      <a:lnTo>
                        <a:pt x="52621" y="151060"/>
                      </a:lnTo>
                      <a:lnTo>
                        <a:pt x="42353" y="152729"/>
                      </a:lnTo>
                      <a:lnTo>
                        <a:pt x="40685" y="144258"/>
                      </a:lnTo>
                      <a:lnTo>
                        <a:pt x="49155" y="133990"/>
                      </a:lnTo>
                      <a:lnTo>
                        <a:pt x="30546" y="86504"/>
                      </a:lnTo>
                      <a:lnTo>
                        <a:pt x="0" y="64429"/>
                      </a:lnTo>
                      <a:lnTo>
                        <a:pt x="0" y="33883"/>
                      </a:lnTo>
                      <a:lnTo>
                        <a:pt x="18610" y="0"/>
                      </a:lnTo>
                      <a:lnTo>
                        <a:pt x="57626" y="39016"/>
                      </a:lnTo>
                      <a:lnTo>
                        <a:pt x="69562" y="30546"/>
                      </a:lnTo>
                      <a:lnTo>
                        <a:pt x="79829" y="6802"/>
                      </a:lnTo>
                      <a:lnTo>
                        <a:pt x="108578" y="13604"/>
                      </a:lnTo>
                      <a:lnTo>
                        <a:pt x="122183" y="1669"/>
                      </a:lnTo>
                      <a:lnTo>
                        <a:pt x="149392" y="22075"/>
                      </a:lnTo>
                      <a:lnTo>
                        <a:pt x="159531" y="15273"/>
                      </a:lnTo>
                      <a:lnTo>
                        <a:pt x="176600" y="20407"/>
                      </a:lnTo>
                      <a:lnTo>
                        <a:pt x="181606" y="28877"/>
                      </a:lnTo>
                      <a:lnTo>
                        <a:pt x="202012" y="23744"/>
                      </a:lnTo>
                      <a:lnTo>
                        <a:pt x="220750" y="30546"/>
                      </a:lnTo>
                      <a:lnTo>
                        <a:pt x="237692" y="22075"/>
                      </a:lnTo>
                      <a:lnTo>
                        <a:pt x="244494" y="28877"/>
                      </a:lnTo>
                      <a:lnTo>
                        <a:pt x="261435" y="23744"/>
                      </a:lnTo>
                      <a:lnTo>
                        <a:pt x="280173" y="30546"/>
                      </a:lnTo>
                      <a:lnTo>
                        <a:pt x="300580" y="22075"/>
                      </a:lnTo>
                      <a:lnTo>
                        <a:pt x="315853" y="44150"/>
                      </a:lnTo>
                      <a:lnTo>
                        <a:pt x="329457" y="57626"/>
                      </a:lnTo>
                      <a:lnTo>
                        <a:pt x="348067" y="52621"/>
                      </a:lnTo>
                      <a:lnTo>
                        <a:pt x="382078" y="59423"/>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5" name="Freeform: Shape 114">
                  <a:extLst>
                    <a:ext uri="{FF2B5EF4-FFF2-40B4-BE49-F238E27FC236}">
                      <a16:creationId xmlns:a16="http://schemas.microsoft.com/office/drawing/2014/main" id="{2A56C7B5-5101-9D7A-1ECB-0EFF79889A6F}"/>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591 w 1036115"/>
                    <a:gd name="connsiteY144" fmla="*/ 565737 h 984264"/>
                    <a:gd name="connsiteX145" fmla="*/ 387212 w 1036115"/>
                    <a:gd name="connsiteY145" fmla="*/ 577673 h 984264"/>
                    <a:gd name="connsiteX146" fmla="*/ 407618 w 1036115"/>
                    <a:gd name="connsiteY146" fmla="*/ 569203 h 984264"/>
                    <a:gd name="connsiteX147" fmla="*/ 409287 w 1036115"/>
                    <a:gd name="connsiteY147" fmla="*/ 552133 h 984264"/>
                    <a:gd name="connsiteX148" fmla="*/ 385543 w 1036115"/>
                    <a:gd name="connsiteY148" fmla="*/ 552133 h 984264"/>
                    <a:gd name="connsiteX149" fmla="*/ 370270 w 1036115"/>
                    <a:gd name="connsiteY149" fmla="*/ 541865 h 984264"/>
                    <a:gd name="connsiteX150" fmla="*/ 353329 w 1036115"/>
                    <a:gd name="connsiteY150" fmla="*/ 528261 h 984264"/>
                    <a:gd name="connsiteX151" fmla="*/ 343190 w 1036115"/>
                    <a:gd name="connsiteY151" fmla="*/ 540197 h 984264"/>
                    <a:gd name="connsiteX152" fmla="*/ 322783 w 1036115"/>
                    <a:gd name="connsiteY152" fmla="*/ 535063 h 984264"/>
                    <a:gd name="connsiteX153" fmla="*/ 297372 w 1036115"/>
                    <a:gd name="connsiteY153" fmla="*/ 541865 h 984264"/>
                    <a:gd name="connsiteX154" fmla="*/ 271959 w 1036115"/>
                    <a:gd name="connsiteY154" fmla="*/ 538400 h 984264"/>
                    <a:gd name="connsiteX155" fmla="*/ 236280 w 1036115"/>
                    <a:gd name="connsiteY155" fmla="*/ 548668 h 984264"/>
                    <a:gd name="connsiteX156" fmla="*/ 205734 w 1036115"/>
                    <a:gd name="connsiteY156" fmla="*/ 538400 h 984264"/>
                    <a:gd name="connsiteX157" fmla="*/ 198932 w 1036115"/>
                    <a:gd name="connsiteY157" fmla="*/ 540068 h 984264"/>
                    <a:gd name="connsiteX158" fmla="*/ 195595 w 1036115"/>
                    <a:gd name="connsiteY158" fmla="*/ 548539 h 984264"/>
                    <a:gd name="connsiteX159" fmla="*/ 185456 w 1036115"/>
                    <a:gd name="connsiteY159" fmla="*/ 552005 h 984264"/>
                    <a:gd name="connsiteX160" fmla="*/ 175317 w 1036115"/>
                    <a:gd name="connsiteY160" fmla="*/ 540068 h 984264"/>
                    <a:gd name="connsiteX161" fmla="*/ 161713 w 1036115"/>
                    <a:gd name="connsiteY161" fmla="*/ 516197 h 984264"/>
                    <a:gd name="connsiteX162" fmla="*/ 132835 w 1036115"/>
                    <a:gd name="connsiteY162" fmla="*/ 480389 h 984264"/>
                    <a:gd name="connsiteX163" fmla="*/ 153242 w 1036115"/>
                    <a:gd name="connsiteY163" fmla="*/ 480389 h 984264"/>
                    <a:gd name="connsiteX164" fmla="*/ 171980 w 1036115"/>
                    <a:gd name="connsiteY164" fmla="*/ 475255 h 984264"/>
                    <a:gd name="connsiteX165" fmla="*/ 163509 w 1036115"/>
                    <a:gd name="connsiteY165" fmla="*/ 459982 h 984264"/>
                    <a:gd name="connsiteX166" fmla="*/ 132963 w 1036115"/>
                    <a:gd name="connsiteY166" fmla="*/ 449715 h 984264"/>
                    <a:gd name="connsiteX167" fmla="*/ 129627 w 1036115"/>
                    <a:gd name="connsiteY167" fmla="*/ 468453 h 984264"/>
                    <a:gd name="connsiteX168" fmla="*/ 95616 w 1036115"/>
                    <a:gd name="connsiteY168" fmla="*/ 420838 h 984264"/>
                    <a:gd name="connsiteX169" fmla="*/ 75209 w 1036115"/>
                    <a:gd name="connsiteY169" fmla="*/ 407233 h 984264"/>
                    <a:gd name="connsiteX170" fmla="*/ 63273 w 1036115"/>
                    <a:gd name="connsiteY170" fmla="*/ 376559 h 984264"/>
                    <a:gd name="connsiteX171" fmla="*/ 59936 w 1036115"/>
                    <a:gd name="connsiteY171" fmla="*/ 373094 h 984264"/>
                    <a:gd name="connsiteX172" fmla="*/ 58268 w 1036115"/>
                    <a:gd name="connsiteY172" fmla="*/ 371425 h 984264"/>
                    <a:gd name="connsiteX173" fmla="*/ 59936 w 1036115"/>
                    <a:gd name="connsiteY173" fmla="*/ 373094 h 984264"/>
                    <a:gd name="connsiteX174" fmla="*/ 75209 w 1036115"/>
                    <a:gd name="connsiteY174" fmla="*/ 357821 h 984264"/>
                    <a:gd name="connsiteX175" fmla="*/ 83680 w 1036115"/>
                    <a:gd name="connsiteY175" fmla="*/ 345885 h 984264"/>
                    <a:gd name="connsiteX176" fmla="*/ 88814 w 1036115"/>
                    <a:gd name="connsiteY176" fmla="*/ 322013 h 984264"/>
                    <a:gd name="connsiteX177" fmla="*/ 105755 w 1036115"/>
                    <a:gd name="connsiteY177" fmla="*/ 304944 h 984264"/>
                    <a:gd name="connsiteX178" fmla="*/ 121028 w 1036115"/>
                    <a:gd name="connsiteY178" fmla="*/ 270932 h 984264"/>
                    <a:gd name="connsiteX179" fmla="*/ 143103 w 1036115"/>
                    <a:gd name="connsiteY179" fmla="*/ 247061 h 984264"/>
                    <a:gd name="connsiteX180" fmla="*/ 141434 w 1036115"/>
                    <a:gd name="connsiteY180" fmla="*/ 218184 h 984264"/>
                    <a:gd name="connsiteX181" fmla="*/ 136301 w 1036115"/>
                    <a:gd name="connsiteY181" fmla="*/ 199446 h 984264"/>
                    <a:gd name="connsiteX182" fmla="*/ 144771 w 1036115"/>
                    <a:gd name="connsiteY182" fmla="*/ 195980 h 984264"/>
                    <a:gd name="connsiteX183" fmla="*/ 168515 w 1036115"/>
                    <a:gd name="connsiteY183" fmla="*/ 190846 h 984264"/>
                    <a:gd name="connsiteX184" fmla="*/ 205863 w 1036115"/>
                    <a:gd name="connsiteY184" fmla="*/ 184044 h 984264"/>
                    <a:gd name="connsiteX185" fmla="*/ 224601 w 1036115"/>
                    <a:gd name="connsiteY185" fmla="*/ 161969 h 984264"/>
                    <a:gd name="connsiteX186" fmla="*/ 258612 w 1036115"/>
                    <a:gd name="connsiteY186" fmla="*/ 144900 h 984264"/>
                    <a:gd name="connsiteX187" fmla="*/ 299425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778 w 1036115"/>
                    <a:gd name="connsiteY270" fmla="*/ 472945 h 984264"/>
                    <a:gd name="connsiteX271" fmla="*/ 384516 w 1036115"/>
                    <a:gd name="connsiteY271" fmla="*/ 476410 h 984264"/>
                    <a:gd name="connsiteX272" fmla="*/ 399789 w 1036115"/>
                    <a:gd name="connsiteY272" fmla="*/ 483212 h 984264"/>
                    <a:gd name="connsiteX273" fmla="*/ 418527 w 1036115"/>
                    <a:gd name="connsiteY273" fmla="*/ 481544 h 984264"/>
                    <a:gd name="connsiteX274" fmla="*/ 432132 w 1036115"/>
                    <a:gd name="connsiteY274" fmla="*/ 503619 h 984264"/>
                    <a:gd name="connsiteX275" fmla="*/ 444068 w 1036115"/>
                    <a:gd name="connsiteY275" fmla="*/ 501950 h 984264"/>
                    <a:gd name="connsiteX276" fmla="*/ 461009 w 1036115"/>
                    <a:gd name="connsiteY276" fmla="*/ 515555 h 984264"/>
                    <a:gd name="connsiteX277" fmla="*/ 477950 w 1036115"/>
                    <a:gd name="connsiteY277" fmla="*/ 525822 h 984264"/>
                    <a:gd name="connsiteX278" fmla="*/ 489886 w 1036115"/>
                    <a:gd name="connsiteY278" fmla="*/ 525822 h 984264"/>
                    <a:gd name="connsiteX279" fmla="*/ 506828 w 1036115"/>
                    <a:gd name="connsiteY279" fmla="*/ 532625 h 984264"/>
                    <a:gd name="connsiteX280" fmla="*/ 510165 w 1036115"/>
                    <a:gd name="connsiteY280" fmla="*/ 551363 h 984264"/>
                    <a:gd name="connsiteX281" fmla="*/ 515298 w 1036115"/>
                    <a:gd name="connsiteY281" fmla="*/ 595641 h 984264"/>
                    <a:gd name="connsiteX282" fmla="*/ 518635 w 1036115"/>
                    <a:gd name="connsiteY282" fmla="*/ 609246 h 984264"/>
                    <a:gd name="connsiteX283" fmla="*/ 488090 w 1036115"/>
                    <a:gd name="connsiteY283" fmla="*/ 595641 h 984264"/>
                    <a:gd name="connsiteX284" fmla="*/ 464346 w 1036115"/>
                    <a:gd name="connsiteY284" fmla="*/ 571769 h 984264"/>
                    <a:gd name="connsiteX285" fmla="*/ 437137 w 1036115"/>
                    <a:gd name="connsiteY285" fmla="*/ 580240 h 984264"/>
                    <a:gd name="connsiteX286" fmla="*/ 408260 w 1036115"/>
                    <a:gd name="connsiteY286" fmla="*/ 583705 h 984264"/>
                    <a:gd name="connsiteX287" fmla="*/ 408260 w 1036115"/>
                    <a:gd name="connsiteY287" fmla="*/ 598978 h 984264"/>
                    <a:gd name="connsiteX288" fmla="*/ 416731 w 1036115"/>
                    <a:gd name="connsiteY288" fmla="*/ 610914 h 984264"/>
                    <a:gd name="connsiteX289" fmla="*/ 426870 w 1036115"/>
                    <a:gd name="connsiteY289" fmla="*/ 627984 h 984264"/>
                    <a:gd name="connsiteX290" fmla="*/ 442143 w 1036115"/>
                    <a:gd name="connsiteY290" fmla="*/ 636454 h 984264"/>
                    <a:gd name="connsiteX291" fmla="*/ 454079 w 1036115"/>
                    <a:gd name="connsiteY291" fmla="*/ 641588 h 984264"/>
                    <a:gd name="connsiteX292" fmla="*/ 459212 w 1036115"/>
                    <a:gd name="connsiteY292" fmla="*/ 655192 h 984264"/>
                    <a:gd name="connsiteX293" fmla="*/ 442271 w 1036115"/>
                    <a:gd name="connsiteY293" fmla="*/ 660326 h 984264"/>
                    <a:gd name="connsiteX294" fmla="*/ 428666 w 1036115"/>
                    <a:gd name="connsiteY294" fmla="*/ 673931 h 984264"/>
                    <a:gd name="connsiteX295" fmla="*/ 420196 w 1036115"/>
                    <a:gd name="connsiteY295" fmla="*/ 677396 h 984264"/>
                    <a:gd name="connsiteX296" fmla="*/ 415062 w 1036115"/>
                    <a:gd name="connsiteY296" fmla="*/ 665460 h 984264"/>
                    <a:gd name="connsiteX297" fmla="*/ 398121 w 1036115"/>
                    <a:gd name="connsiteY297" fmla="*/ 656989 h 984264"/>
                    <a:gd name="connsiteX298" fmla="*/ 382848 w 1036115"/>
                    <a:gd name="connsiteY298" fmla="*/ 648519 h 984264"/>
                    <a:gd name="connsiteX299" fmla="*/ 374378 w 1036115"/>
                    <a:gd name="connsiteY299" fmla="*/ 646850 h 984264"/>
                    <a:gd name="connsiteX300" fmla="*/ 382848 w 1036115"/>
                    <a:gd name="connsiteY300" fmla="*/ 670722 h 984264"/>
                    <a:gd name="connsiteX301" fmla="*/ 401586 w 1036115"/>
                    <a:gd name="connsiteY301" fmla="*/ 691129 h 984264"/>
                    <a:gd name="connsiteX302" fmla="*/ 423661 w 1036115"/>
                    <a:gd name="connsiteY302" fmla="*/ 749011 h 984264"/>
                    <a:gd name="connsiteX303" fmla="*/ 432132 w 1036115"/>
                    <a:gd name="connsiteY303" fmla="*/ 794958 h 984264"/>
                    <a:gd name="connsiteX304" fmla="*/ 413394 w 1036115"/>
                    <a:gd name="connsiteY304" fmla="*/ 788156 h 984264"/>
                    <a:gd name="connsiteX305" fmla="*/ 394656 w 1036115"/>
                    <a:gd name="connsiteY305" fmla="*/ 772883 h 984264"/>
                    <a:gd name="connsiteX306" fmla="*/ 379383 w 1036115"/>
                    <a:gd name="connsiteY306" fmla="*/ 754145 h 984264"/>
                    <a:gd name="connsiteX307" fmla="*/ 362441 w 1036115"/>
                    <a:gd name="connsiteY307" fmla="*/ 764413 h 984264"/>
                    <a:gd name="connsiteX308" fmla="*/ 359105 w 1036115"/>
                    <a:gd name="connsiteY308" fmla="*/ 795087 h 984264"/>
                    <a:gd name="connsiteX309" fmla="*/ 357436 w 1036115"/>
                    <a:gd name="connsiteY309" fmla="*/ 807023 h 984264"/>
                    <a:gd name="connsiteX310" fmla="*/ 347297 w 1036115"/>
                    <a:gd name="connsiteY310" fmla="*/ 807023 h 984264"/>
                    <a:gd name="connsiteX311" fmla="*/ 342163 w 1036115"/>
                    <a:gd name="connsiteY311" fmla="*/ 784948 h 984264"/>
                    <a:gd name="connsiteX312" fmla="*/ 328559 w 1036115"/>
                    <a:gd name="connsiteY312" fmla="*/ 752605 h 984264"/>
                    <a:gd name="connsiteX313" fmla="*/ 309820 w 1036115"/>
                    <a:gd name="connsiteY313" fmla="*/ 740669 h 984264"/>
                    <a:gd name="connsiteX314" fmla="*/ 299682 w 1036115"/>
                    <a:gd name="connsiteY314" fmla="*/ 727065 h 984264"/>
                    <a:gd name="connsiteX315" fmla="*/ 287746 w 1036115"/>
                    <a:gd name="connsiteY315" fmla="*/ 745803 h 984264"/>
                    <a:gd name="connsiteX316" fmla="*/ 284409 w 1036115"/>
                    <a:gd name="connsiteY316" fmla="*/ 767878 h 984264"/>
                    <a:gd name="connsiteX317" fmla="*/ 267467 w 1036115"/>
                    <a:gd name="connsiteY317" fmla="*/ 764413 h 984264"/>
                    <a:gd name="connsiteX318" fmla="*/ 255532 w 1036115"/>
                    <a:gd name="connsiteY318" fmla="*/ 752477 h 984264"/>
                    <a:gd name="connsiteX319" fmla="*/ 247061 w 1036115"/>
                    <a:gd name="connsiteY319" fmla="*/ 726936 h 984264"/>
                    <a:gd name="connsiteX320" fmla="*/ 253863 w 1036115"/>
                    <a:gd name="connsiteY320" fmla="*/ 691129 h 984264"/>
                    <a:gd name="connsiteX321" fmla="*/ 236922 w 1036115"/>
                    <a:gd name="connsiteY321" fmla="*/ 667257 h 984264"/>
                    <a:gd name="connsiteX322" fmla="*/ 204708 w 1036115"/>
                    <a:gd name="connsiteY322" fmla="*/ 655321 h 984264"/>
                    <a:gd name="connsiteX323" fmla="*/ 187766 w 1036115"/>
                    <a:gd name="connsiteY323" fmla="*/ 629781 h 984264"/>
                    <a:gd name="connsiteX324" fmla="*/ 191103 w 1036115"/>
                    <a:gd name="connsiteY324" fmla="*/ 611042 h 984264"/>
                    <a:gd name="connsiteX325" fmla="*/ 211510 w 1036115"/>
                    <a:gd name="connsiteY325" fmla="*/ 570229 h 984264"/>
                    <a:gd name="connsiteX326" fmla="*/ 228451 w 1036115"/>
                    <a:gd name="connsiteY326" fmla="*/ 575363 h 984264"/>
                    <a:gd name="connsiteX327" fmla="*/ 255660 w 1036115"/>
                    <a:gd name="connsiteY327" fmla="*/ 553288 h 984264"/>
                    <a:gd name="connsiteX328" fmla="*/ 269264 w 1036115"/>
                    <a:gd name="connsiteY328" fmla="*/ 549823 h 984264"/>
                    <a:gd name="connsiteX329" fmla="*/ 284537 w 1036115"/>
                    <a:gd name="connsiteY329" fmla="*/ 548154 h 984264"/>
                    <a:gd name="connsiteX330" fmla="*/ 574080 w 1036115"/>
                    <a:gd name="connsiteY330" fmla="*/ 545074 h 984264"/>
                    <a:gd name="connsiteX331" fmla="*/ 575748 w 1036115"/>
                    <a:gd name="connsiteY331" fmla="*/ 563812 h 984264"/>
                    <a:gd name="connsiteX332" fmla="*/ 550336 w 1036115"/>
                    <a:gd name="connsiteY332" fmla="*/ 563812 h 984264"/>
                    <a:gd name="connsiteX333" fmla="*/ 535063 w 1036115"/>
                    <a:gd name="connsiteY333" fmla="*/ 555341 h 984264"/>
                    <a:gd name="connsiteX334" fmla="*/ 526593 w 1036115"/>
                    <a:gd name="connsiteY334" fmla="*/ 538272 h 984264"/>
                    <a:gd name="connsiteX335" fmla="*/ 518122 w 1036115"/>
                    <a:gd name="connsiteY335" fmla="*/ 526336 h 984264"/>
                    <a:gd name="connsiteX336" fmla="*/ 494378 w 1036115"/>
                    <a:gd name="connsiteY336" fmla="*/ 514400 h 984264"/>
                    <a:gd name="connsiteX337" fmla="*/ 470635 w 1036115"/>
                    <a:gd name="connsiteY337" fmla="*/ 514400 h 984264"/>
                    <a:gd name="connsiteX338" fmla="*/ 451897 w 1036115"/>
                    <a:gd name="connsiteY338" fmla="*/ 507598 h 984264"/>
                    <a:gd name="connsiteX339" fmla="*/ 446763 w 1036115"/>
                    <a:gd name="connsiteY339" fmla="*/ 492325 h 984264"/>
                    <a:gd name="connsiteX340" fmla="*/ 424688 w 1036115"/>
                    <a:gd name="connsiteY340" fmla="*/ 480389 h 984264"/>
                    <a:gd name="connsiteX341" fmla="*/ 414549 w 1036115"/>
                    <a:gd name="connsiteY341" fmla="*/ 471918 h 984264"/>
                    <a:gd name="connsiteX342" fmla="*/ 397608 w 1036115"/>
                    <a:gd name="connsiteY342" fmla="*/ 461651 h 984264"/>
                    <a:gd name="connsiteX343" fmla="*/ 384003 w 1036115"/>
                    <a:gd name="connsiteY343" fmla="*/ 463319 h 984264"/>
                    <a:gd name="connsiteX344" fmla="*/ 378869 w 1036115"/>
                    <a:gd name="connsiteY344" fmla="*/ 463319 h 984264"/>
                    <a:gd name="connsiteX345" fmla="*/ 385671 w 1036115"/>
                    <a:gd name="connsiteY345" fmla="*/ 451383 h 984264"/>
                    <a:gd name="connsiteX346" fmla="*/ 402613 w 1036115"/>
                    <a:gd name="connsiteY346" fmla="*/ 432645 h 984264"/>
                    <a:gd name="connsiteX347" fmla="*/ 416217 w 1036115"/>
                    <a:gd name="connsiteY347" fmla="*/ 432645 h 984264"/>
                    <a:gd name="connsiteX348" fmla="*/ 419554 w 1036115"/>
                    <a:gd name="connsiteY348" fmla="*/ 439447 h 984264"/>
                    <a:gd name="connsiteX349" fmla="*/ 434827 w 1036115"/>
                    <a:gd name="connsiteY349" fmla="*/ 453052 h 984264"/>
                    <a:gd name="connsiteX350" fmla="*/ 455234 w 1036115"/>
                    <a:gd name="connsiteY350" fmla="*/ 464988 h 984264"/>
                    <a:gd name="connsiteX351" fmla="*/ 477309 w 1036115"/>
                    <a:gd name="connsiteY351" fmla="*/ 471790 h 984264"/>
                    <a:gd name="connsiteX352" fmla="*/ 509523 w 1036115"/>
                    <a:gd name="connsiteY352" fmla="*/ 475255 h 984264"/>
                    <a:gd name="connsiteX353" fmla="*/ 523127 w 1036115"/>
                    <a:gd name="connsiteY353" fmla="*/ 485522 h 984264"/>
                    <a:gd name="connsiteX354" fmla="*/ 524796 w 1036115"/>
                    <a:gd name="connsiteY354" fmla="*/ 502592 h 984264"/>
                    <a:gd name="connsiteX355" fmla="*/ 540068 w 1036115"/>
                    <a:gd name="connsiteY355" fmla="*/ 529801 h 984264"/>
                    <a:gd name="connsiteX356" fmla="*/ 553673 w 1036115"/>
                    <a:gd name="connsiteY356" fmla="*/ 533266 h 984264"/>
                    <a:gd name="connsiteX357" fmla="*/ 575748 w 1036115"/>
                    <a:gd name="connsiteY357" fmla="*/ 533266 h 984264"/>
                    <a:gd name="connsiteX358" fmla="*/ 579085 w 1036115"/>
                    <a:gd name="connsiteY358" fmla="*/ 552005 h 984264"/>
                    <a:gd name="connsiteX359" fmla="*/ 573951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591" y="565737"/>
                      </a:lnTo>
                      <a:lnTo>
                        <a:pt x="387212" y="577673"/>
                      </a:lnTo>
                      <a:lnTo>
                        <a:pt x="407618" y="569203"/>
                      </a:lnTo>
                      <a:lnTo>
                        <a:pt x="409287" y="552133"/>
                      </a:lnTo>
                      <a:lnTo>
                        <a:pt x="385543" y="552133"/>
                      </a:lnTo>
                      <a:lnTo>
                        <a:pt x="370270" y="541865"/>
                      </a:lnTo>
                      <a:lnTo>
                        <a:pt x="353329" y="528261"/>
                      </a:lnTo>
                      <a:lnTo>
                        <a:pt x="343190" y="540197"/>
                      </a:lnTo>
                      <a:lnTo>
                        <a:pt x="322783" y="535063"/>
                      </a:lnTo>
                      <a:lnTo>
                        <a:pt x="297372" y="541865"/>
                      </a:lnTo>
                      <a:lnTo>
                        <a:pt x="271959" y="538400"/>
                      </a:lnTo>
                      <a:lnTo>
                        <a:pt x="236280" y="548668"/>
                      </a:lnTo>
                      <a:lnTo>
                        <a:pt x="205734" y="538400"/>
                      </a:lnTo>
                      <a:lnTo>
                        <a:pt x="198932" y="540068"/>
                      </a:lnTo>
                      <a:lnTo>
                        <a:pt x="195595" y="548539"/>
                      </a:lnTo>
                      <a:lnTo>
                        <a:pt x="185456" y="552005"/>
                      </a:lnTo>
                      <a:lnTo>
                        <a:pt x="175317" y="540068"/>
                      </a:lnTo>
                      <a:lnTo>
                        <a:pt x="161713" y="516197"/>
                      </a:lnTo>
                      <a:lnTo>
                        <a:pt x="132835" y="480389"/>
                      </a:lnTo>
                      <a:lnTo>
                        <a:pt x="153242" y="480389"/>
                      </a:lnTo>
                      <a:lnTo>
                        <a:pt x="171980" y="475255"/>
                      </a:lnTo>
                      <a:lnTo>
                        <a:pt x="163509" y="459982"/>
                      </a:lnTo>
                      <a:lnTo>
                        <a:pt x="132963" y="449715"/>
                      </a:lnTo>
                      <a:lnTo>
                        <a:pt x="129627" y="468453"/>
                      </a:lnTo>
                      <a:lnTo>
                        <a:pt x="95616" y="420838"/>
                      </a:lnTo>
                      <a:lnTo>
                        <a:pt x="75209" y="407233"/>
                      </a:lnTo>
                      <a:lnTo>
                        <a:pt x="63273" y="376559"/>
                      </a:lnTo>
                      <a:lnTo>
                        <a:pt x="59936" y="373094"/>
                      </a:lnTo>
                      <a:lnTo>
                        <a:pt x="58268" y="371425"/>
                      </a:lnTo>
                      <a:lnTo>
                        <a:pt x="59936" y="373094"/>
                      </a:lnTo>
                      <a:lnTo>
                        <a:pt x="75209" y="357821"/>
                      </a:lnTo>
                      <a:lnTo>
                        <a:pt x="83680" y="345885"/>
                      </a:lnTo>
                      <a:lnTo>
                        <a:pt x="88814" y="322013"/>
                      </a:lnTo>
                      <a:lnTo>
                        <a:pt x="105755" y="304944"/>
                      </a:lnTo>
                      <a:lnTo>
                        <a:pt x="121028" y="270932"/>
                      </a:lnTo>
                      <a:lnTo>
                        <a:pt x="143103" y="247061"/>
                      </a:lnTo>
                      <a:lnTo>
                        <a:pt x="141434" y="218184"/>
                      </a:lnTo>
                      <a:lnTo>
                        <a:pt x="136301" y="199446"/>
                      </a:lnTo>
                      <a:lnTo>
                        <a:pt x="144771" y="195980"/>
                      </a:lnTo>
                      <a:lnTo>
                        <a:pt x="168515" y="190846"/>
                      </a:lnTo>
                      <a:lnTo>
                        <a:pt x="205863" y="184044"/>
                      </a:lnTo>
                      <a:lnTo>
                        <a:pt x="224601" y="161969"/>
                      </a:lnTo>
                      <a:lnTo>
                        <a:pt x="258612" y="144900"/>
                      </a:lnTo>
                      <a:lnTo>
                        <a:pt x="299425"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778" y="472945"/>
                      </a:lnTo>
                      <a:lnTo>
                        <a:pt x="384516" y="476410"/>
                      </a:lnTo>
                      <a:lnTo>
                        <a:pt x="399789" y="483212"/>
                      </a:lnTo>
                      <a:lnTo>
                        <a:pt x="418527" y="481544"/>
                      </a:lnTo>
                      <a:lnTo>
                        <a:pt x="432132" y="503619"/>
                      </a:lnTo>
                      <a:lnTo>
                        <a:pt x="444068" y="501950"/>
                      </a:lnTo>
                      <a:lnTo>
                        <a:pt x="461009" y="515555"/>
                      </a:lnTo>
                      <a:lnTo>
                        <a:pt x="477950" y="525822"/>
                      </a:lnTo>
                      <a:lnTo>
                        <a:pt x="489886" y="525822"/>
                      </a:lnTo>
                      <a:lnTo>
                        <a:pt x="506828" y="532625"/>
                      </a:lnTo>
                      <a:lnTo>
                        <a:pt x="510165" y="551363"/>
                      </a:lnTo>
                      <a:lnTo>
                        <a:pt x="515298" y="595641"/>
                      </a:lnTo>
                      <a:lnTo>
                        <a:pt x="518635" y="609246"/>
                      </a:lnTo>
                      <a:lnTo>
                        <a:pt x="488090" y="595641"/>
                      </a:lnTo>
                      <a:lnTo>
                        <a:pt x="464346" y="571769"/>
                      </a:lnTo>
                      <a:lnTo>
                        <a:pt x="437137" y="580240"/>
                      </a:lnTo>
                      <a:lnTo>
                        <a:pt x="408260" y="583705"/>
                      </a:lnTo>
                      <a:lnTo>
                        <a:pt x="408260" y="598978"/>
                      </a:lnTo>
                      <a:lnTo>
                        <a:pt x="416731" y="610914"/>
                      </a:lnTo>
                      <a:lnTo>
                        <a:pt x="426870" y="627984"/>
                      </a:lnTo>
                      <a:lnTo>
                        <a:pt x="442143" y="636454"/>
                      </a:lnTo>
                      <a:lnTo>
                        <a:pt x="454079" y="641588"/>
                      </a:lnTo>
                      <a:lnTo>
                        <a:pt x="459212" y="655192"/>
                      </a:lnTo>
                      <a:lnTo>
                        <a:pt x="442271" y="660326"/>
                      </a:lnTo>
                      <a:lnTo>
                        <a:pt x="428666" y="673931"/>
                      </a:lnTo>
                      <a:lnTo>
                        <a:pt x="420196" y="677396"/>
                      </a:lnTo>
                      <a:lnTo>
                        <a:pt x="415062" y="665460"/>
                      </a:lnTo>
                      <a:lnTo>
                        <a:pt x="398121" y="656989"/>
                      </a:lnTo>
                      <a:lnTo>
                        <a:pt x="382848" y="648519"/>
                      </a:lnTo>
                      <a:lnTo>
                        <a:pt x="374378" y="646850"/>
                      </a:lnTo>
                      <a:lnTo>
                        <a:pt x="382848" y="670722"/>
                      </a:lnTo>
                      <a:lnTo>
                        <a:pt x="401586" y="691129"/>
                      </a:lnTo>
                      <a:lnTo>
                        <a:pt x="423661" y="749011"/>
                      </a:lnTo>
                      <a:lnTo>
                        <a:pt x="432132" y="794958"/>
                      </a:lnTo>
                      <a:lnTo>
                        <a:pt x="413394" y="788156"/>
                      </a:lnTo>
                      <a:lnTo>
                        <a:pt x="394656" y="772883"/>
                      </a:lnTo>
                      <a:lnTo>
                        <a:pt x="379383" y="754145"/>
                      </a:lnTo>
                      <a:lnTo>
                        <a:pt x="362441" y="764413"/>
                      </a:lnTo>
                      <a:lnTo>
                        <a:pt x="359105" y="795087"/>
                      </a:lnTo>
                      <a:lnTo>
                        <a:pt x="357436" y="807023"/>
                      </a:lnTo>
                      <a:lnTo>
                        <a:pt x="347297" y="807023"/>
                      </a:lnTo>
                      <a:lnTo>
                        <a:pt x="342163" y="784948"/>
                      </a:lnTo>
                      <a:lnTo>
                        <a:pt x="328559" y="752605"/>
                      </a:lnTo>
                      <a:lnTo>
                        <a:pt x="309820" y="740669"/>
                      </a:lnTo>
                      <a:lnTo>
                        <a:pt x="299682" y="727065"/>
                      </a:lnTo>
                      <a:lnTo>
                        <a:pt x="287746" y="745803"/>
                      </a:lnTo>
                      <a:lnTo>
                        <a:pt x="284409" y="767878"/>
                      </a:lnTo>
                      <a:lnTo>
                        <a:pt x="267467" y="764413"/>
                      </a:lnTo>
                      <a:lnTo>
                        <a:pt x="255532" y="752477"/>
                      </a:lnTo>
                      <a:lnTo>
                        <a:pt x="247061" y="726936"/>
                      </a:lnTo>
                      <a:lnTo>
                        <a:pt x="253863" y="691129"/>
                      </a:lnTo>
                      <a:lnTo>
                        <a:pt x="236922" y="667257"/>
                      </a:lnTo>
                      <a:lnTo>
                        <a:pt x="204708" y="655321"/>
                      </a:lnTo>
                      <a:lnTo>
                        <a:pt x="187766" y="629781"/>
                      </a:lnTo>
                      <a:lnTo>
                        <a:pt x="191103" y="611042"/>
                      </a:lnTo>
                      <a:lnTo>
                        <a:pt x="211510" y="570229"/>
                      </a:lnTo>
                      <a:lnTo>
                        <a:pt x="228451" y="575363"/>
                      </a:lnTo>
                      <a:lnTo>
                        <a:pt x="255660" y="553288"/>
                      </a:lnTo>
                      <a:lnTo>
                        <a:pt x="269264" y="549823"/>
                      </a:lnTo>
                      <a:lnTo>
                        <a:pt x="284537" y="548154"/>
                      </a:lnTo>
                      <a:close/>
                      <a:moveTo>
                        <a:pt x="574080" y="545074"/>
                      </a:moveTo>
                      <a:lnTo>
                        <a:pt x="575748" y="563812"/>
                      </a:lnTo>
                      <a:lnTo>
                        <a:pt x="550336" y="563812"/>
                      </a:lnTo>
                      <a:lnTo>
                        <a:pt x="535063" y="555341"/>
                      </a:lnTo>
                      <a:lnTo>
                        <a:pt x="526593" y="538272"/>
                      </a:lnTo>
                      <a:lnTo>
                        <a:pt x="518122" y="526336"/>
                      </a:lnTo>
                      <a:lnTo>
                        <a:pt x="494378" y="514400"/>
                      </a:lnTo>
                      <a:lnTo>
                        <a:pt x="470635" y="514400"/>
                      </a:lnTo>
                      <a:lnTo>
                        <a:pt x="451897" y="507598"/>
                      </a:lnTo>
                      <a:lnTo>
                        <a:pt x="446763" y="492325"/>
                      </a:lnTo>
                      <a:lnTo>
                        <a:pt x="424688" y="480389"/>
                      </a:lnTo>
                      <a:lnTo>
                        <a:pt x="414549" y="471918"/>
                      </a:lnTo>
                      <a:lnTo>
                        <a:pt x="397608" y="461651"/>
                      </a:lnTo>
                      <a:lnTo>
                        <a:pt x="384003" y="463319"/>
                      </a:lnTo>
                      <a:lnTo>
                        <a:pt x="378869" y="463319"/>
                      </a:lnTo>
                      <a:lnTo>
                        <a:pt x="385671" y="451383"/>
                      </a:lnTo>
                      <a:lnTo>
                        <a:pt x="402613" y="432645"/>
                      </a:lnTo>
                      <a:lnTo>
                        <a:pt x="416217" y="432645"/>
                      </a:lnTo>
                      <a:lnTo>
                        <a:pt x="419554" y="439447"/>
                      </a:lnTo>
                      <a:lnTo>
                        <a:pt x="434827" y="453052"/>
                      </a:lnTo>
                      <a:lnTo>
                        <a:pt x="455234" y="464988"/>
                      </a:lnTo>
                      <a:lnTo>
                        <a:pt x="477309" y="471790"/>
                      </a:lnTo>
                      <a:lnTo>
                        <a:pt x="509523" y="475255"/>
                      </a:lnTo>
                      <a:lnTo>
                        <a:pt x="523127" y="485522"/>
                      </a:lnTo>
                      <a:lnTo>
                        <a:pt x="524796" y="502592"/>
                      </a:lnTo>
                      <a:lnTo>
                        <a:pt x="540068" y="529801"/>
                      </a:lnTo>
                      <a:lnTo>
                        <a:pt x="553673" y="533266"/>
                      </a:lnTo>
                      <a:lnTo>
                        <a:pt x="575748" y="533266"/>
                      </a:lnTo>
                      <a:lnTo>
                        <a:pt x="579085" y="552005"/>
                      </a:lnTo>
                      <a:lnTo>
                        <a:pt x="573951" y="54520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EE7ECC6A-2001-A70C-0EBF-2496F9B2B23C}"/>
                    </a:ext>
                  </a:extLst>
                </p:cNvPr>
                <p:cNvSpPr/>
                <p:nvPr/>
              </p:nvSpPr>
              <p:spPr>
                <a:xfrm>
                  <a:off x="6568246" y="5460424"/>
                  <a:ext cx="1036115" cy="984264"/>
                </a:xfrm>
                <a:custGeom>
                  <a:avLst/>
                  <a:gdLst>
                    <a:gd name="connsiteX0" fmla="*/ 538400 w 1036115"/>
                    <a:gd name="connsiteY0" fmla="*/ 193028 h 984264"/>
                    <a:gd name="connsiteX1" fmla="*/ 531598 w 1036115"/>
                    <a:gd name="connsiteY1" fmla="*/ 196494 h 984264"/>
                    <a:gd name="connsiteX2" fmla="*/ 517993 w 1036115"/>
                    <a:gd name="connsiteY2" fmla="*/ 193028 h 984264"/>
                    <a:gd name="connsiteX3" fmla="*/ 516325 w 1036115"/>
                    <a:gd name="connsiteY3" fmla="*/ 184558 h 984264"/>
                    <a:gd name="connsiteX4" fmla="*/ 529930 w 1036115"/>
                    <a:gd name="connsiteY4" fmla="*/ 165819 h 984264"/>
                    <a:gd name="connsiteX5" fmla="*/ 540068 w 1036115"/>
                    <a:gd name="connsiteY5" fmla="*/ 169285 h 984264"/>
                    <a:gd name="connsiteX6" fmla="*/ 543405 w 1036115"/>
                    <a:gd name="connsiteY6" fmla="*/ 181221 h 984264"/>
                    <a:gd name="connsiteX7" fmla="*/ 550208 w 1036115"/>
                    <a:gd name="connsiteY7" fmla="*/ 186354 h 984264"/>
                    <a:gd name="connsiteX8" fmla="*/ 538272 w 1036115"/>
                    <a:gd name="connsiteY8" fmla="*/ 193156 h 984264"/>
                    <a:gd name="connsiteX9" fmla="*/ 623363 w 1036115"/>
                    <a:gd name="connsiteY9" fmla="*/ 286590 h 984264"/>
                    <a:gd name="connsiteX10" fmla="*/ 618230 w 1036115"/>
                    <a:gd name="connsiteY10" fmla="*/ 295061 h 984264"/>
                    <a:gd name="connsiteX11" fmla="*/ 606294 w 1036115"/>
                    <a:gd name="connsiteY11" fmla="*/ 291596 h 984264"/>
                    <a:gd name="connsiteX12" fmla="*/ 601160 w 1036115"/>
                    <a:gd name="connsiteY12" fmla="*/ 291596 h 984264"/>
                    <a:gd name="connsiteX13" fmla="*/ 597823 w 1036115"/>
                    <a:gd name="connsiteY13" fmla="*/ 300067 h 984264"/>
                    <a:gd name="connsiteX14" fmla="*/ 589353 w 1036115"/>
                    <a:gd name="connsiteY14" fmla="*/ 296601 h 984264"/>
                    <a:gd name="connsiteX15" fmla="*/ 591021 w 1036115"/>
                    <a:gd name="connsiteY15" fmla="*/ 276195 h 984264"/>
                    <a:gd name="connsiteX16" fmla="*/ 606294 w 1036115"/>
                    <a:gd name="connsiteY16" fmla="*/ 271061 h 984264"/>
                    <a:gd name="connsiteX17" fmla="*/ 618230 w 1036115"/>
                    <a:gd name="connsiteY17" fmla="*/ 271061 h 984264"/>
                    <a:gd name="connsiteX18" fmla="*/ 621566 w 1036115"/>
                    <a:gd name="connsiteY18" fmla="*/ 277863 h 984264"/>
                    <a:gd name="connsiteX19" fmla="*/ 623235 w 1036115"/>
                    <a:gd name="connsiteY19" fmla="*/ 286334 h 984264"/>
                    <a:gd name="connsiteX20" fmla="*/ 771086 w 1036115"/>
                    <a:gd name="connsiteY20" fmla="*/ 373351 h 984264"/>
                    <a:gd name="connsiteX21" fmla="*/ 762616 w 1036115"/>
                    <a:gd name="connsiteY21" fmla="*/ 368217 h 984264"/>
                    <a:gd name="connsiteX22" fmla="*/ 764284 w 1036115"/>
                    <a:gd name="connsiteY22" fmla="*/ 375019 h 984264"/>
                    <a:gd name="connsiteX23" fmla="*/ 747343 w 1036115"/>
                    <a:gd name="connsiteY23" fmla="*/ 388623 h 984264"/>
                    <a:gd name="connsiteX24" fmla="*/ 728605 w 1036115"/>
                    <a:gd name="connsiteY24" fmla="*/ 383490 h 984264"/>
                    <a:gd name="connsiteX25" fmla="*/ 735407 w 1036115"/>
                    <a:gd name="connsiteY25" fmla="*/ 359618 h 984264"/>
                    <a:gd name="connsiteX26" fmla="*/ 723471 w 1036115"/>
                    <a:gd name="connsiteY26" fmla="*/ 364751 h 984264"/>
                    <a:gd name="connsiteX27" fmla="*/ 709867 w 1036115"/>
                    <a:gd name="connsiteY27" fmla="*/ 373222 h 984264"/>
                    <a:gd name="connsiteX28" fmla="*/ 696262 w 1036115"/>
                    <a:gd name="connsiteY28" fmla="*/ 373222 h 984264"/>
                    <a:gd name="connsiteX29" fmla="*/ 697931 w 1036115"/>
                    <a:gd name="connsiteY29" fmla="*/ 356153 h 984264"/>
                    <a:gd name="connsiteX30" fmla="*/ 714872 w 1036115"/>
                    <a:gd name="connsiteY30" fmla="*/ 344217 h 984264"/>
                    <a:gd name="connsiteX31" fmla="*/ 728477 w 1036115"/>
                    <a:gd name="connsiteY31" fmla="*/ 335746 h 984264"/>
                    <a:gd name="connsiteX32" fmla="*/ 743750 w 1036115"/>
                    <a:gd name="connsiteY32" fmla="*/ 325478 h 984264"/>
                    <a:gd name="connsiteX33" fmla="*/ 755685 w 1036115"/>
                    <a:gd name="connsiteY33" fmla="*/ 335746 h 984264"/>
                    <a:gd name="connsiteX34" fmla="*/ 769290 w 1036115"/>
                    <a:gd name="connsiteY34" fmla="*/ 354484 h 984264"/>
                    <a:gd name="connsiteX35" fmla="*/ 782894 w 1036115"/>
                    <a:gd name="connsiteY35" fmla="*/ 373222 h 984264"/>
                    <a:gd name="connsiteX36" fmla="*/ 770958 w 1036115"/>
                    <a:gd name="connsiteY36" fmla="*/ 373222 h 984264"/>
                    <a:gd name="connsiteX37" fmla="*/ 726936 w 1036115"/>
                    <a:gd name="connsiteY37" fmla="*/ 499255 h 984264"/>
                    <a:gd name="connsiteX38" fmla="*/ 718466 w 1036115"/>
                    <a:gd name="connsiteY38" fmla="*/ 499255 h 984264"/>
                    <a:gd name="connsiteX39" fmla="*/ 718466 w 1036115"/>
                    <a:gd name="connsiteY39" fmla="*/ 488988 h 984264"/>
                    <a:gd name="connsiteX40" fmla="*/ 726936 w 1036115"/>
                    <a:gd name="connsiteY40" fmla="*/ 475384 h 984264"/>
                    <a:gd name="connsiteX41" fmla="*/ 709995 w 1036115"/>
                    <a:gd name="connsiteY41" fmla="*/ 463447 h 984264"/>
                    <a:gd name="connsiteX42" fmla="*/ 709995 w 1036115"/>
                    <a:gd name="connsiteY42" fmla="*/ 446378 h 984264"/>
                    <a:gd name="connsiteX43" fmla="*/ 732070 w 1036115"/>
                    <a:gd name="connsiteY43" fmla="*/ 444709 h 984264"/>
                    <a:gd name="connsiteX44" fmla="*/ 737204 w 1036115"/>
                    <a:gd name="connsiteY44" fmla="*/ 453180 h 984264"/>
                    <a:gd name="connsiteX45" fmla="*/ 740541 w 1036115"/>
                    <a:gd name="connsiteY45" fmla="*/ 468453 h 984264"/>
                    <a:gd name="connsiteX46" fmla="*/ 738872 w 1036115"/>
                    <a:gd name="connsiteY46" fmla="*/ 488860 h 984264"/>
                    <a:gd name="connsiteX47" fmla="*/ 735535 w 1036115"/>
                    <a:gd name="connsiteY47" fmla="*/ 495662 h 984264"/>
                    <a:gd name="connsiteX48" fmla="*/ 727065 w 1036115"/>
                    <a:gd name="connsiteY48" fmla="*/ 499127 h 984264"/>
                    <a:gd name="connsiteX49" fmla="*/ 1020714 w 1036115"/>
                    <a:gd name="connsiteY49" fmla="*/ 756327 h 984264"/>
                    <a:gd name="connsiteX50" fmla="*/ 1003773 w 1036115"/>
                    <a:gd name="connsiteY50" fmla="*/ 773397 h 984264"/>
                    <a:gd name="connsiteX51" fmla="*/ 986831 w 1036115"/>
                    <a:gd name="connsiteY51" fmla="*/ 783664 h 984264"/>
                    <a:gd name="connsiteX52" fmla="*/ 981698 w 1036115"/>
                    <a:gd name="connsiteY52" fmla="*/ 759792 h 984264"/>
                    <a:gd name="connsiteX53" fmla="*/ 981698 w 1036115"/>
                    <a:gd name="connsiteY53" fmla="*/ 747856 h 984264"/>
                    <a:gd name="connsiteX54" fmla="*/ 1007238 w 1036115"/>
                    <a:gd name="connsiteY54" fmla="*/ 717182 h 984264"/>
                    <a:gd name="connsiteX55" fmla="*/ 1025976 w 1036115"/>
                    <a:gd name="connsiteY55" fmla="*/ 705246 h 984264"/>
                    <a:gd name="connsiteX56" fmla="*/ 1036115 w 1036115"/>
                    <a:gd name="connsiteY56" fmla="*/ 700112 h 984264"/>
                    <a:gd name="connsiteX57" fmla="*/ 1036115 w 1036115"/>
                    <a:gd name="connsiteY57" fmla="*/ 723984 h 984264"/>
                    <a:gd name="connsiteX58" fmla="*/ 1029313 w 1036115"/>
                    <a:gd name="connsiteY58" fmla="*/ 739257 h 984264"/>
                    <a:gd name="connsiteX59" fmla="*/ 1029313 w 1036115"/>
                    <a:gd name="connsiteY59" fmla="*/ 751193 h 984264"/>
                    <a:gd name="connsiteX60" fmla="*/ 1020843 w 1036115"/>
                    <a:gd name="connsiteY60" fmla="*/ 756327 h 984264"/>
                    <a:gd name="connsiteX61" fmla="*/ 684455 w 1036115"/>
                    <a:gd name="connsiteY61" fmla="*/ 912906 h 984264"/>
                    <a:gd name="connsiteX62" fmla="*/ 684455 w 1036115"/>
                    <a:gd name="connsiteY62" fmla="*/ 919708 h 984264"/>
                    <a:gd name="connsiteX63" fmla="*/ 699727 w 1036115"/>
                    <a:gd name="connsiteY63" fmla="*/ 921377 h 984264"/>
                    <a:gd name="connsiteX64" fmla="*/ 721803 w 1036115"/>
                    <a:gd name="connsiteY64" fmla="*/ 917911 h 984264"/>
                    <a:gd name="connsiteX65" fmla="*/ 735407 w 1036115"/>
                    <a:gd name="connsiteY65" fmla="*/ 916242 h 984264"/>
                    <a:gd name="connsiteX66" fmla="*/ 759150 w 1036115"/>
                    <a:gd name="connsiteY66" fmla="*/ 909440 h 984264"/>
                    <a:gd name="connsiteX67" fmla="*/ 771086 w 1036115"/>
                    <a:gd name="connsiteY67" fmla="*/ 924713 h 984264"/>
                    <a:gd name="connsiteX68" fmla="*/ 789825 w 1036115"/>
                    <a:gd name="connsiteY68" fmla="*/ 929847 h 984264"/>
                    <a:gd name="connsiteX69" fmla="*/ 806766 w 1036115"/>
                    <a:gd name="connsiteY69" fmla="*/ 919580 h 984264"/>
                    <a:gd name="connsiteX70" fmla="*/ 816905 w 1036115"/>
                    <a:gd name="connsiteY70" fmla="*/ 916114 h 984264"/>
                    <a:gd name="connsiteX71" fmla="*/ 828841 w 1036115"/>
                    <a:gd name="connsiteY71" fmla="*/ 907644 h 984264"/>
                    <a:gd name="connsiteX72" fmla="*/ 833975 w 1036115"/>
                    <a:gd name="connsiteY72" fmla="*/ 916114 h 984264"/>
                    <a:gd name="connsiteX73" fmla="*/ 820370 w 1036115"/>
                    <a:gd name="connsiteY73" fmla="*/ 951922 h 984264"/>
                    <a:gd name="connsiteX74" fmla="*/ 796627 w 1036115"/>
                    <a:gd name="connsiteY74" fmla="*/ 943452 h 984264"/>
                    <a:gd name="connsiteX75" fmla="*/ 777888 w 1036115"/>
                    <a:gd name="connsiteY75" fmla="*/ 951922 h 984264"/>
                    <a:gd name="connsiteX76" fmla="*/ 754145 w 1036115"/>
                    <a:gd name="connsiteY76" fmla="*/ 957056 h 984264"/>
                    <a:gd name="connsiteX77" fmla="*/ 737204 w 1036115"/>
                    <a:gd name="connsiteY77" fmla="*/ 963858 h 984264"/>
                    <a:gd name="connsiteX78" fmla="*/ 718466 w 1036115"/>
                    <a:gd name="connsiteY78" fmla="*/ 965527 h 984264"/>
                    <a:gd name="connsiteX79" fmla="*/ 698059 w 1036115"/>
                    <a:gd name="connsiteY79" fmla="*/ 975794 h 984264"/>
                    <a:gd name="connsiteX80" fmla="*/ 662380 w 1036115"/>
                    <a:gd name="connsiteY80" fmla="*/ 984265 h 984264"/>
                    <a:gd name="connsiteX81" fmla="*/ 648775 w 1036115"/>
                    <a:gd name="connsiteY81" fmla="*/ 963858 h 984264"/>
                    <a:gd name="connsiteX82" fmla="*/ 630037 w 1036115"/>
                    <a:gd name="connsiteY82" fmla="*/ 960393 h 984264"/>
                    <a:gd name="connsiteX83" fmla="*/ 616433 w 1036115"/>
                    <a:gd name="connsiteY83" fmla="*/ 951922 h 984264"/>
                    <a:gd name="connsiteX84" fmla="*/ 602828 w 1036115"/>
                    <a:gd name="connsiteY84" fmla="*/ 951922 h 984264"/>
                    <a:gd name="connsiteX85" fmla="*/ 584090 w 1036115"/>
                    <a:gd name="connsiteY85" fmla="*/ 950254 h 984264"/>
                    <a:gd name="connsiteX86" fmla="*/ 556881 w 1036115"/>
                    <a:gd name="connsiteY86" fmla="*/ 951922 h 984264"/>
                    <a:gd name="connsiteX87" fmla="*/ 534807 w 1036115"/>
                    <a:gd name="connsiteY87" fmla="*/ 957056 h 984264"/>
                    <a:gd name="connsiteX88" fmla="*/ 516068 w 1036115"/>
                    <a:gd name="connsiteY88" fmla="*/ 958724 h 984264"/>
                    <a:gd name="connsiteX89" fmla="*/ 504132 w 1036115"/>
                    <a:gd name="connsiteY89" fmla="*/ 962190 h 984264"/>
                    <a:gd name="connsiteX90" fmla="*/ 505801 w 1036115"/>
                    <a:gd name="connsiteY90" fmla="*/ 914574 h 984264"/>
                    <a:gd name="connsiteX91" fmla="*/ 517737 w 1036115"/>
                    <a:gd name="connsiteY91" fmla="*/ 918039 h 984264"/>
                    <a:gd name="connsiteX92" fmla="*/ 521074 w 1036115"/>
                    <a:gd name="connsiteY92" fmla="*/ 900970 h 984264"/>
                    <a:gd name="connsiteX93" fmla="*/ 529545 w 1036115"/>
                    <a:gd name="connsiteY93" fmla="*/ 900970 h 984264"/>
                    <a:gd name="connsiteX94" fmla="*/ 556753 w 1036115"/>
                    <a:gd name="connsiteY94" fmla="*/ 909440 h 984264"/>
                    <a:gd name="connsiteX95" fmla="*/ 566892 w 1036115"/>
                    <a:gd name="connsiteY95" fmla="*/ 897504 h 984264"/>
                    <a:gd name="connsiteX96" fmla="*/ 577031 w 1036115"/>
                    <a:gd name="connsiteY96" fmla="*/ 905975 h 984264"/>
                    <a:gd name="connsiteX97" fmla="*/ 573695 w 1036115"/>
                    <a:gd name="connsiteY97" fmla="*/ 919580 h 984264"/>
                    <a:gd name="connsiteX98" fmla="*/ 585630 w 1036115"/>
                    <a:gd name="connsiteY98" fmla="*/ 919580 h 984264"/>
                    <a:gd name="connsiteX99" fmla="*/ 600903 w 1036115"/>
                    <a:gd name="connsiteY99" fmla="*/ 928050 h 984264"/>
                    <a:gd name="connsiteX100" fmla="*/ 645053 w 1036115"/>
                    <a:gd name="connsiteY100" fmla="*/ 914446 h 984264"/>
                    <a:gd name="connsiteX101" fmla="*/ 665460 w 1036115"/>
                    <a:gd name="connsiteY101" fmla="*/ 909312 h 984264"/>
                    <a:gd name="connsiteX102" fmla="*/ 684198 w 1036115"/>
                    <a:gd name="connsiteY102" fmla="*/ 912777 h 984264"/>
                    <a:gd name="connsiteX103" fmla="*/ 623363 w 1036115"/>
                    <a:gd name="connsiteY103" fmla="*/ 597951 h 984264"/>
                    <a:gd name="connsiteX104" fmla="*/ 618230 w 1036115"/>
                    <a:gd name="connsiteY104" fmla="*/ 597951 h 984264"/>
                    <a:gd name="connsiteX105" fmla="*/ 604625 w 1036115"/>
                    <a:gd name="connsiteY105" fmla="*/ 579213 h 984264"/>
                    <a:gd name="connsiteX106" fmla="*/ 592689 w 1036115"/>
                    <a:gd name="connsiteY106" fmla="*/ 568946 h 984264"/>
                    <a:gd name="connsiteX107" fmla="*/ 592689 w 1036115"/>
                    <a:gd name="connsiteY107" fmla="*/ 558678 h 984264"/>
                    <a:gd name="connsiteX108" fmla="*/ 606294 w 1036115"/>
                    <a:gd name="connsiteY108" fmla="*/ 560347 h 984264"/>
                    <a:gd name="connsiteX109" fmla="*/ 621566 w 1036115"/>
                    <a:gd name="connsiteY109" fmla="*/ 568818 h 984264"/>
                    <a:gd name="connsiteX110" fmla="*/ 626700 w 1036115"/>
                    <a:gd name="connsiteY110" fmla="*/ 575620 h 984264"/>
                    <a:gd name="connsiteX111" fmla="*/ 630037 w 1036115"/>
                    <a:gd name="connsiteY111" fmla="*/ 590893 h 984264"/>
                    <a:gd name="connsiteX112" fmla="*/ 623235 w 1036115"/>
                    <a:gd name="connsiteY112" fmla="*/ 597695 h 984264"/>
                    <a:gd name="connsiteX113" fmla="*/ 693054 w 1036115"/>
                    <a:gd name="connsiteY113" fmla="*/ 693310 h 984264"/>
                    <a:gd name="connsiteX114" fmla="*/ 687920 w 1036115"/>
                    <a:gd name="connsiteY114" fmla="*/ 691642 h 984264"/>
                    <a:gd name="connsiteX115" fmla="*/ 686252 w 1036115"/>
                    <a:gd name="connsiteY115" fmla="*/ 674572 h 984264"/>
                    <a:gd name="connsiteX116" fmla="*/ 694722 w 1036115"/>
                    <a:gd name="connsiteY116" fmla="*/ 660968 h 984264"/>
                    <a:gd name="connsiteX117" fmla="*/ 699856 w 1036115"/>
                    <a:gd name="connsiteY117" fmla="*/ 659299 h 984264"/>
                    <a:gd name="connsiteX118" fmla="*/ 706658 w 1036115"/>
                    <a:gd name="connsiteY118" fmla="*/ 657631 h 984264"/>
                    <a:gd name="connsiteX119" fmla="*/ 708327 w 1036115"/>
                    <a:gd name="connsiteY119" fmla="*/ 689974 h 984264"/>
                    <a:gd name="connsiteX120" fmla="*/ 693054 w 1036115"/>
                    <a:gd name="connsiteY120" fmla="*/ 693439 h 984264"/>
                    <a:gd name="connsiteX121" fmla="*/ 139381 w 1036115"/>
                    <a:gd name="connsiteY121" fmla="*/ 594614 h 984264"/>
                    <a:gd name="connsiteX122" fmla="*/ 127445 w 1036115"/>
                    <a:gd name="connsiteY122" fmla="*/ 589481 h 984264"/>
                    <a:gd name="connsiteX123" fmla="*/ 112172 w 1036115"/>
                    <a:gd name="connsiteY123" fmla="*/ 587812 h 984264"/>
                    <a:gd name="connsiteX124" fmla="*/ 105370 w 1036115"/>
                    <a:gd name="connsiteY124" fmla="*/ 581010 h 984264"/>
                    <a:gd name="connsiteX125" fmla="*/ 95231 w 1036115"/>
                    <a:gd name="connsiteY125" fmla="*/ 572539 h 984264"/>
                    <a:gd name="connsiteX126" fmla="*/ 110503 w 1036115"/>
                    <a:gd name="connsiteY126" fmla="*/ 555470 h 984264"/>
                    <a:gd name="connsiteX127" fmla="*/ 120643 w 1036115"/>
                    <a:gd name="connsiteY127" fmla="*/ 548668 h 984264"/>
                    <a:gd name="connsiteX128" fmla="*/ 125776 w 1036115"/>
                    <a:gd name="connsiteY128" fmla="*/ 569074 h 984264"/>
                    <a:gd name="connsiteX129" fmla="*/ 142718 w 1036115"/>
                    <a:gd name="connsiteY129" fmla="*/ 579341 h 984264"/>
                    <a:gd name="connsiteX130" fmla="*/ 139381 w 1036115"/>
                    <a:gd name="connsiteY130" fmla="*/ 594614 h 984264"/>
                    <a:gd name="connsiteX131" fmla="*/ 47615 w 1036115"/>
                    <a:gd name="connsiteY131" fmla="*/ 415832 h 984264"/>
                    <a:gd name="connsiteX132" fmla="*/ 35679 w 1036115"/>
                    <a:gd name="connsiteY132" fmla="*/ 419297 h 984264"/>
                    <a:gd name="connsiteX133" fmla="*/ 20407 w 1036115"/>
                    <a:gd name="connsiteY133" fmla="*/ 404025 h 984264"/>
                    <a:gd name="connsiteX134" fmla="*/ 0 w 1036115"/>
                    <a:gd name="connsiteY134" fmla="*/ 370014 h 984264"/>
                    <a:gd name="connsiteX135" fmla="*/ 15273 w 1036115"/>
                    <a:gd name="connsiteY135" fmla="*/ 364880 h 984264"/>
                    <a:gd name="connsiteX136" fmla="*/ 27209 w 1036115"/>
                    <a:gd name="connsiteY136" fmla="*/ 373351 h 984264"/>
                    <a:gd name="connsiteX137" fmla="*/ 37348 w 1036115"/>
                    <a:gd name="connsiteY137" fmla="*/ 392089 h 984264"/>
                    <a:gd name="connsiteX138" fmla="*/ 49284 w 1036115"/>
                    <a:gd name="connsiteY138" fmla="*/ 407361 h 984264"/>
                    <a:gd name="connsiteX139" fmla="*/ 47615 w 1036115"/>
                    <a:gd name="connsiteY139" fmla="*/ 415832 h 984264"/>
                    <a:gd name="connsiteX140" fmla="*/ 283639 w 1036115"/>
                    <a:gd name="connsiteY140" fmla="*/ 548539 h 984264"/>
                    <a:gd name="connsiteX141" fmla="*/ 288772 w 1036115"/>
                    <a:gd name="connsiteY141" fmla="*/ 552005 h 984264"/>
                    <a:gd name="connsiteX142" fmla="*/ 297243 w 1036115"/>
                    <a:gd name="connsiteY142" fmla="*/ 562272 h 984264"/>
                    <a:gd name="connsiteX143" fmla="*/ 309179 w 1036115"/>
                    <a:gd name="connsiteY143" fmla="*/ 560603 h 984264"/>
                    <a:gd name="connsiteX144" fmla="*/ 334719 w 1036115"/>
                    <a:gd name="connsiteY144" fmla="*/ 565737 h 984264"/>
                    <a:gd name="connsiteX145" fmla="*/ 387340 w 1036115"/>
                    <a:gd name="connsiteY145" fmla="*/ 577673 h 984264"/>
                    <a:gd name="connsiteX146" fmla="*/ 407746 w 1036115"/>
                    <a:gd name="connsiteY146" fmla="*/ 569203 h 984264"/>
                    <a:gd name="connsiteX147" fmla="*/ 409415 w 1036115"/>
                    <a:gd name="connsiteY147" fmla="*/ 552133 h 984264"/>
                    <a:gd name="connsiteX148" fmla="*/ 385671 w 1036115"/>
                    <a:gd name="connsiteY148" fmla="*/ 552133 h 984264"/>
                    <a:gd name="connsiteX149" fmla="*/ 370399 w 1036115"/>
                    <a:gd name="connsiteY149" fmla="*/ 541865 h 984264"/>
                    <a:gd name="connsiteX150" fmla="*/ 353458 w 1036115"/>
                    <a:gd name="connsiteY150" fmla="*/ 528261 h 984264"/>
                    <a:gd name="connsiteX151" fmla="*/ 343318 w 1036115"/>
                    <a:gd name="connsiteY151" fmla="*/ 540197 h 984264"/>
                    <a:gd name="connsiteX152" fmla="*/ 322912 w 1036115"/>
                    <a:gd name="connsiteY152" fmla="*/ 535063 h 984264"/>
                    <a:gd name="connsiteX153" fmla="*/ 297372 w 1036115"/>
                    <a:gd name="connsiteY153" fmla="*/ 541865 h 984264"/>
                    <a:gd name="connsiteX154" fmla="*/ 271831 w 1036115"/>
                    <a:gd name="connsiteY154" fmla="*/ 538400 h 984264"/>
                    <a:gd name="connsiteX155" fmla="*/ 236152 w 1036115"/>
                    <a:gd name="connsiteY155" fmla="*/ 548668 h 984264"/>
                    <a:gd name="connsiteX156" fmla="*/ 205606 w 1036115"/>
                    <a:gd name="connsiteY156" fmla="*/ 538400 h 984264"/>
                    <a:gd name="connsiteX157" fmla="*/ 198804 w 1036115"/>
                    <a:gd name="connsiteY157" fmla="*/ 540068 h 984264"/>
                    <a:gd name="connsiteX158" fmla="*/ 195467 w 1036115"/>
                    <a:gd name="connsiteY158" fmla="*/ 548539 h 984264"/>
                    <a:gd name="connsiteX159" fmla="*/ 185328 w 1036115"/>
                    <a:gd name="connsiteY159" fmla="*/ 552005 h 984264"/>
                    <a:gd name="connsiteX160" fmla="*/ 175189 w 1036115"/>
                    <a:gd name="connsiteY160" fmla="*/ 540068 h 984264"/>
                    <a:gd name="connsiteX161" fmla="*/ 161584 w 1036115"/>
                    <a:gd name="connsiteY161" fmla="*/ 516197 h 984264"/>
                    <a:gd name="connsiteX162" fmla="*/ 132707 w 1036115"/>
                    <a:gd name="connsiteY162" fmla="*/ 480389 h 984264"/>
                    <a:gd name="connsiteX163" fmla="*/ 153113 w 1036115"/>
                    <a:gd name="connsiteY163" fmla="*/ 480389 h 984264"/>
                    <a:gd name="connsiteX164" fmla="*/ 171851 w 1036115"/>
                    <a:gd name="connsiteY164" fmla="*/ 475255 h 984264"/>
                    <a:gd name="connsiteX165" fmla="*/ 163381 w 1036115"/>
                    <a:gd name="connsiteY165" fmla="*/ 459982 h 984264"/>
                    <a:gd name="connsiteX166" fmla="*/ 132835 w 1036115"/>
                    <a:gd name="connsiteY166" fmla="*/ 449715 h 984264"/>
                    <a:gd name="connsiteX167" fmla="*/ 129498 w 1036115"/>
                    <a:gd name="connsiteY167" fmla="*/ 468453 h 984264"/>
                    <a:gd name="connsiteX168" fmla="*/ 95487 w 1036115"/>
                    <a:gd name="connsiteY168" fmla="*/ 420838 h 984264"/>
                    <a:gd name="connsiteX169" fmla="*/ 75081 w 1036115"/>
                    <a:gd name="connsiteY169" fmla="*/ 407233 h 984264"/>
                    <a:gd name="connsiteX170" fmla="*/ 63145 w 1036115"/>
                    <a:gd name="connsiteY170" fmla="*/ 376559 h 984264"/>
                    <a:gd name="connsiteX171" fmla="*/ 59808 w 1036115"/>
                    <a:gd name="connsiteY171" fmla="*/ 373094 h 984264"/>
                    <a:gd name="connsiteX172" fmla="*/ 58139 w 1036115"/>
                    <a:gd name="connsiteY172" fmla="*/ 371425 h 984264"/>
                    <a:gd name="connsiteX173" fmla="*/ 59808 w 1036115"/>
                    <a:gd name="connsiteY173" fmla="*/ 373094 h 984264"/>
                    <a:gd name="connsiteX174" fmla="*/ 75081 w 1036115"/>
                    <a:gd name="connsiteY174" fmla="*/ 357821 h 984264"/>
                    <a:gd name="connsiteX175" fmla="*/ 83552 w 1036115"/>
                    <a:gd name="connsiteY175" fmla="*/ 345885 h 984264"/>
                    <a:gd name="connsiteX176" fmla="*/ 88685 w 1036115"/>
                    <a:gd name="connsiteY176" fmla="*/ 322013 h 984264"/>
                    <a:gd name="connsiteX177" fmla="*/ 105627 w 1036115"/>
                    <a:gd name="connsiteY177" fmla="*/ 304944 h 984264"/>
                    <a:gd name="connsiteX178" fmla="*/ 120900 w 1036115"/>
                    <a:gd name="connsiteY178" fmla="*/ 270932 h 984264"/>
                    <a:gd name="connsiteX179" fmla="*/ 142974 w 1036115"/>
                    <a:gd name="connsiteY179" fmla="*/ 247061 h 984264"/>
                    <a:gd name="connsiteX180" fmla="*/ 141306 w 1036115"/>
                    <a:gd name="connsiteY180" fmla="*/ 218184 h 984264"/>
                    <a:gd name="connsiteX181" fmla="*/ 136172 w 1036115"/>
                    <a:gd name="connsiteY181" fmla="*/ 199446 h 984264"/>
                    <a:gd name="connsiteX182" fmla="*/ 144643 w 1036115"/>
                    <a:gd name="connsiteY182" fmla="*/ 195980 h 984264"/>
                    <a:gd name="connsiteX183" fmla="*/ 168386 w 1036115"/>
                    <a:gd name="connsiteY183" fmla="*/ 190846 h 984264"/>
                    <a:gd name="connsiteX184" fmla="*/ 205734 w 1036115"/>
                    <a:gd name="connsiteY184" fmla="*/ 184044 h 984264"/>
                    <a:gd name="connsiteX185" fmla="*/ 224472 w 1036115"/>
                    <a:gd name="connsiteY185" fmla="*/ 161969 h 984264"/>
                    <a:gd name="connsiteX186" fmla="*/ 258483 w 1036115"/>
                    <a:gd name="connsiteY186" fmla="*/ 144900 h 984264"/>
                    <a:gd name="connsiteX187" fmla="*/ 299297 w 1036115"/>
                    <a:gd name="connsiteY187" fmla="*/ 141434 h 984264"/>
                    <a:gd name="connsiteX188" fmla="*/ 324837 w 1036115"/>
                    <a:gd name="connsiteY188" fmla="*/ 112557 h 984264"/>
                    <a:gd name="connsiteX189" fmla="*/ 336773 w 1036115"/>
                    <a:gd name="connsiteY189" fmla="*/ 107423 h 984264"/>
                    <a:gd name="connsiteX190" fmla="*/ 340110 w 1036115"/>
                    <a:gd name="connsiteY190" fmla="*/ 107423 h 984264"/>
                    <a:gd name="connsiteX191" fmla="*/ 360516 w 1036115"/>
                    <a:gd name="connsiteY191" fmla="*/ 102290 h 984264"/>
                    <a:gd name="connsiteX192" fmla="*/ 391062 w 1036115"/>
                    <a:gd name="connsiteY192" fmla="*/ 92022 h 984264"/>
                    <a:gd name="connsiteX193" fmla="*/ 436881 w 1036115"/>
                    <a:gd name="connsiteY193" fmla="*/ 86888 h 984264"/>
                    <a:gd name="connsiteX194" fmla="*/ 472560 w 1036115"/>
                    <a:gd name="connsiteY194" fmla="*/ 68150 h 984264"/>
                    <a:gd name="connsiteX195" fmla="*/ 492967 w 1036115"/>
                    <a:gd name="connsiteY195" fmla="*/ 57883 h 984264"/>
                    <a:gd name="connsiteX196" fmla="*/ 515042 w 1036115"/>
                    <a:gd name="connsiteY196" fmla="*/ 56214 h 984264"/>
                    <a:gd name="connsiteX197" fmla="*/ 537117 w 1036115"/>
                    <a:gd name="connsiteY197" fmla="*/ 69819 h 984264"/>
                    <a:gd name="connsiteX198" fmla="*/ 571128 w 1036115"/>
                    <a:gd name="connsiteY198" fmla="*/ 76621 h 984264"/>
                    <a:gd name="connsiteX199" fmla="*/ 610144 w 1036115"/>
                    <a:gd name="connsiteY199" fmla="*/ 83423 h 984264"/>
                    <a:gd name="connsiteX200" fmla="*/ 647492 w 1036115"/>
                    <a:gd name="connsiteY200" fmla="*/ 69819 h 984264"/>
                    <a:gd name="connsiteX201" fmla="*/ 671235 w 1036115"/>
                    <a:gd name="connsiteY201" fmla="*/ 44279 h 984264"/>
                    <a:gd name="connsiteX202" fmla="*/ 667899 w 1036115"/>
                    <a:gd name="connsiteY202" fmla="*/ 5134 h 984264"/>
                    <a:gd name="connsiteX203" fmla="*/ 689974 w 1036115"/>
                    <a:gd name="connsiteY203" fmla="*/ 0 h 984264"/>
                    <a:gd name="connsiteX204" fmla="*/ 696776 w 1036115"/>
                    <a:gd name="connsiteY204" fmla="*/ 8471 h 984264"/>
                    <a:gd name="connsiteX205" fmla="*/ 717182 w 1036115"/>
                    <a:gd name="connsiteY205" fmla="*/ 22075 h 984264"/>
                    <a:gd name="connsiteX206" fmla="*/ 718851 w 1036115"/>
                    <a:gd name="connsiteY206" fmla="*/ 44150 h 984264"/>
                    <a:gd name="connsiteX207" fmla="*/ 700112 w 1036115"/>
                    <a:gd name="connsiteY207" fmla="*/ 62888 h 984264"/>
                    <a:gd name="connsiteX208" fmla="*/ 700112 w 1036115"/>
                    <a:gd name="connsiteY208" fmla="*/ 91765 h 984264"/>
                    <a:gd name="connsiteX209" fmla="*/ 698444 w 1036115"/>
                    <a:gd name="connsiteY209" fmla="*/ 122440 h 984264"/>
                    <a:gd name="connsiteX210" fmla="*/ 683171 w 1036115"/>
                    <a:gd name="connsiteY210" fmla="*/ 153113 h 984264"/>
                    <a:gd name="connsiteX211" fmla="*/ 662765 w 1036115"/>
                    <a:gd name="connsiteY211" fmla="*/ 141178 h 984264"/>
                    <a:gd name="connsiteX212" fmla="*/ 599876 w 1036115"/>
                    <a:gd name="connsiteY212" fmla="*/ 132707 h 984264"/>
                    <a:gd name="connsiteX213" fmla="*/ 567663 w 1036115"/>
                    <a:gd name="connsiteY213" fmla="*/ 132707 h 984264"/>
                    <a:gd name="connsiteX214" fmla="*/ 550721 w 1036115"/>
                    <a:gd name="connsiteY214" fmla="*/ 146311 h 984264"/>
                    <a:gd name="connsiteX215" fmla="*/ 538785 w 1036115"/>
                    <a:gd name="connsiteY215" fmla="*/ 151445 h 984264"/>
                    <a:gd name="connsiteX216" fmla="*/ 523512 w 1036115"/>
                    <a:gd name="connsiteY216" fmla="*/ 153113 h 984264"/>
                    <a:gd name="connsiteX217" fmla="*/ 501437 w 1036115"/>
                    <a:gd name="connsiteY217" fmla="*/ 147980 h 984264"/>
                    <a:gd name="connsiteX218" fmla="*/ 484496 w 1036115"/>
                    <a:gd name="connsiteY218" fmla="*/ 171851 h 984264"/>
                    <a:gd name="connsiteX219" fmla="*/ 452282 w 1036115"/>
                    <a:gd name="connsiteY219" fmla="*/ 182119 h 984264"/>
                    <a:gd name="connsiteX220" fmla="*/ 426741 w 1036115"/>
                    <a:gd name="connsiteY220" fmla="*/ 204194 h 984264"/>
                    <a:gd name="connsiteX221" fmla="*/ 445479 w 1036115"/>
                    <a:gd name="connsiteY221" fmla="*/ 219467 h 984264"/>
                    <a:gd name="connsiteX222" fmla="*/ 474357 w 1036115"/>
                    <a:gd name="connsiteY222" fmla="*/ 226269 h 984264"/>
                    <a:gd name="connsiteX223" fmla="*/ 487961 w 1036115"/>
                    <a:gd name="connsiteY223" fmla="*/ 234740 h 984264"/>
                    <a:gd name="connsiteX224" fmla="*/ 496432 w 1036115"/>
                    <a:gd name="connsiteY224" fmla="*/ 245007 h 984264"/>
                    <a:gd name="connsiteX225" fmla="*/ 503234 w 1036115"/>
                    <a:gd name="connsiteY225" fmla="*/ 255275 h 984264"/>
                    <a:gd name="connsiteX226" fmla="*/ 494763 w 1036115"/>
                    <a:gd name="connsiteY226" fmla="*/ 248472 h 984264"/>
                    <a:gd name="connsiteX227" fmla="*/ 477822 w 1036115"/>
                    <a:gd name="connsiteY227" fmla="*/ 240002 h 984264"/>
                    <a:gd name="connsiteX228" fmla="*/ 459084 w 1036115"/>
                    <a:gd name="connsiteY228" fmla="*/ 236537 h 984264"/>
                    <a:gd name="connsiteX229" fmla="*/ 447148 w 1036115"/>
                    <a:gd name="connsiteY229" fmla="*/ 236537 h 984264"/>
                    <a:gd name="connsiteX230" fmla="*/ 440346 w 1036115"/>
                    <a:gd name="connsiteY230" fmla="*/ 255275 h 984264"/>
                    <a:gd name="connsiteX231" fmla="*/ 464089 w 1036115"/>
                    <a:gd name="connsiteY231" fmla="*/ 267211 h 984264"/>
                    <a:gd name="connsiteX232" fmla="*/ 469223 w 1036115"/>
                    <a:gd name="connsiteY232" fmla="*/ 292751 h 984264"/>
                    <a:gd name="connsiteX233" fmla="*/ 452282 w 1036115"/>
                    <a:gd name="connsiteY233" fmla="*/ 277478 h 984264"/>
                    <a:gd name="connsiteX234" fmla="*/ 438677 w 1036115"/>
                    <a:gd name="connsiteY234" fmla="*/ 260409 h 984264"/>
                    <a:gd name="connsiteX235" fmla="*/ 418271 w 1036115"/>
                    <a:gd name="connsiteY235" fmla="*/ 255275 h 984264"/>
                    <a:gd name="connsiteX236" fmla="*/ 409800 w 1036115"/>
                    <a:gd name="connsiteY236" fmla="*/ 258740 h 984264"/>
                    <a:gd name="connsiteX237" fmla="*/ 416602 w 1036115"/>
                    <a:gd name="connsiteY237" fmla="*/ 279147 h 984264"/>
                    <a:gd name="connsiteX238" fmla="*/ 437009 w 1036115"/>
                    <a:gd name="connsiteY238" fmla="*/ 292751 h 984264"/>
                    <a:gd name="connsiteX239" fmla="*/ 426870 w 1036115"/>
                    <a:gd name="connsiteY239" fmla="*/ 301222 h 984264"/>
                    <a:gd name="connsiteX240" fmla="*/ 404795 w 1036115"/>
                    <a:gd name="connsiteY240" fmla="*/ 284152 h 984264"/>
                    <a:gd name="connsiteX241" fmla="*/ 389522 w 1036115"/>
                    <a:gd name="connsiteY241" fmla="*/ 260280 h 984264"/>
                    <a:gd name="connsiteX242" fmla="*/ 369115 w 1036115"/>
                    <a:gd name="connsiteY242" fmla="*/ 248344 h 984264"/>
                    <a:gd name="connsiteX243" fmla="*/ 341906 w 1036115"/>
                    <a:gd name="connsiteY243" fmla="*/ 236408 h 984264"/>
                    <a:gd name="connsiteX244" fmla="*/ 340238 w 1036115"/>
                    <a:gd name="connsiteY244" fmla="*/ 229606 h 984264"/>
                    <a:gd name="connsiteX245" fmla="*/ 345372 w 1036115"/>
                    <a:gd name="connsiteY245" fmla="*/ 214333 h 984264"/>
                    <a:gd name="connsiteX246" fmla="*/ 335233 w 1036115"/>
                    <a:gd name="connsiteY246" fmla="*/ 221136 h 984264"/>
                    <a:gd name="connsiteX247" fmla="*/ 319960 w 1036115"/>
                    <a:gd name="connsiteY247" fmla="*/ 227938 h 984264"/>
                    <a:gd name="connsiteX248" fmla="*/ 316623 w 1036115"/>
                    <a:gd name="connsiteY248" fmla="*/ 255147 h 984264"/>
                    <a:gd name="connsiteX249" fmla="*/ 319960 w 1036115"/>
                    <a:gd name="connsiteY249" fmla="*/ 284024 h 984264"/>
                    <a:gd name="connsiteX250" fmla="*/ 326762 w 1036115"/>
                    <a:gd name="connsiteY250" fmla="*/ 307895 h 984264"/>
                    <a:gd name="connsiteX251" fmla="*/ 340366 w 1036115"/>
                    <a:gd name="connsiteY251" fmla="*/ 321500 h 984264"/>
                    <a:gd name="connsiteX252" fmla="*/ 352302 w 1036115"/>
                    <a:gd name="connsiteY252" fmla="*/ 350377 h 984264"/>
                    <a:gd name="connsiteX253" fmla="*/ 376046 w 1036115"/>
                    <a:gd name="connsiteY253" fmla="*/ 363981 h 984264"/>
                    <a:gd name="connsiteX254" fmla="*/ 391319 w 1036115"/>
                    <a:gd name="connsiteY254" fmla="*/ 379254 h 984264"/>
                    <a:gd name="connsiteX255" fmla="*/ 403255 w 1036115"/>
                    <a:gd name="connsiteY255" fmla="*/ 397993 h 984264"/>
                    <a:gd name="connsiteX256" fmla="*/ 410057 w 1036115"/>
                    <a:gd name="connsiteY256" fmla="*/ 413266 h 984264"/>
                    <a:gd name="connsiteX257" fmla="*/ 401586 w 1036115"/>
                    <a:gd name="connsiteY257" fmla="*/ 420068 h 984264"/>
                    <a:gd name="connsiteX258" fmla="*/ 391447 w 1036115"/>
                    <a:gd name="connsiteY258" fmla="*/ 418399 h 984264"/>
                    <a:gd name="connsiteX259" fmla="*/ 394784 w 1036115"/>
                    <a:gd name="connsiteY259" fmla="*/ 404795 h 984264"/>
                    <a:gd name="connsiteX260" fmla="*/ 384645 w 1036115"/>
                    <a:gd name="connsiteY260" fmla="*/ 394527 h 984264"/>
                    <a:gd name="connsiteX261" fmla="*/ 365907 w 1036115"/>
                    <a:gd name="connsiteY261" fmla="*/ 392859 h 984264"/>
                    <a:gd name="connsiteX262" fmla="*/ 364238 w 1036115"/>
                    <a:gd name="connsiteY262" fmla="*/ 411597 h 984264"/>
                    <a:gd name="connsiteX263" fmla="*/ 372709 w 1036115"/>
                    <a:gd name="connsiteY263" fmla="*/ 430335 h 984264"/>
                    <a:gd name="connsiteX264" fmla="*/ 377843 w 1036115"/>
                    <a:gd name="connsiteY264" fmla="*/ 437137 h 984264"/>
                    <a:gd name="connsiteX265" fmla="*/ 372709 w 1036115"/>
                    <a:gd name="connsiteY265" fmla="*/ 443939 h 984264"/>
                    <a:gd name="connsiteX266" fmla="*/ 362570 w 1036115"/>
                    <a:gd name="connsiteY266" fmla="*/ 447404 h 984264"/>
                    <a:gd name="connsiteX267" fmla="*/ 348965 w 1036115"/>
                    <a:gd name="connsiteY267" fmla="*/ 447404 h 984264"/>
                    <a:gd name="connsiteX268" fmla="*/ 330227 w 1036115"/>
                    <a:gd name="connsiteY268" fmla="*/ 452539 h 984264"/>
                    <a:gd name="connsiteX269" fmla="*/ 340366 w 1036115"/>
                    <a:gd name="connsiteY269" fmla="*/ 464474 h 984264"/>
                    <a:gd name="connsiteX270" fmla="*/ 365907 w 1036115"/>
                    <a:gd name="connsiteY270" fmla="*/ 472945 h 984264"/>
                    <a:gd name="connsiteX271" fmla="*/ 384645 w 1036115"/>
                    <a:gd name="connsiteY271" fmla="*/ 476410 h 984264"/>
                    <a:gd name="connsiteX272" fmla="*/ 399918 w 1036115"/>
                    <a:gd name="connsiteY272" fmla="*/ 483212 h 984264"/>
                    <a:gd name="connsiteX273" fmla="*/ 418656 w 1036115"/>
                    <a:gd name="connsiteY273" fmla="*/ 481544 h 984264"/>
                    <a:gd name="connsiteX274" fmla="*/ 432260 w 1036115"/>
                    <a:gd name="connsiteY274" fmla="*/ 503619 h 984264"/>
                    <a:gd name="connsiteX275" fmla="*/ 444196 w 1036115"/>
                    <a:gd name="connsiteY275" fmla="*/ 501950 h 984264"/>
                    <a:gd name="connsiteX276" fmla="*/ 461137 w 1036115"/>
                    <a:gd name="connsiteY276" fmla="*/ 515555 h 984264"/>
                    <a:gd name="connsiteX277" fmla="*/ 478079 w 1036115"/>
                    <a:gd name="connsiteY277" fmla="*/ 525822 h 984264"/>
                    <a:gd name="connsiteX278" fmla="*/ 490015 w 1036115"/>
                    <a:gd name="connsiteY278" fmla="*/ 525822 h 984264"/>
                    <a:gd name="connsiteX279" fmla="*/ 506956 w 1036115"/>
                    <a:gd name="connsiteY279" fmla="*/ 532625 h 984264"/>
                    <a:gd name="connsiteX280" fmla="*/ 510293 w 1036115"/>
                    <a:gd name="connsiteY280" fmla="*/ 551363 h 984264"/>
                    <a:gd name="connsiteX281" fmla="*/ 515427 w 1036115"/>
                    <a:gd name="connsiteY281" fmla="*/ 595641 h 984264"/>
                    <a:gd name="connsiteX282" fmla="*/ 518764 w 1036115"/>
                    <a:gd name="connsiteY282" fmla="*/ 609246 h 984264"/>
                    <a:gd name="connsiteX283" fmla="*/ 488218 w 1036115"/>
                    <a:gd name="connsiteY283" fmla="*/ 595641 h 984264"/>
                    <a:gd name="connsiteX284" fmla="*/ 464474 w 1036115"/>
                    <a:gd name="connsiteY284" fmla="*/ 571769 h 984264"/>
                    <a:gd name="connsiteX285" fmla="*/ 437266 w 1036115"/>
                    <a:gd name="connsiteY285" fmla="*/ 580240 h 984264"/>
                    <a:gd name="connsiteX286" fmla="*/ 408388 w 1036115"/>
                    <a:gd name="connsiteY286" fmla="*/ 583705 h 984264"/>
                    <a:gd name="connsiteX287" fmla="*/ 408388 w 1036115"/>
                    <a:gd name="connsiteY287" fmla="*/ 598978 h 984264"/>
                    <a:gd name="connsiteX288" fmla="*/ 416859 w 1036115"/>
                    <a:gd name="connsiteY288" fmla="*/ 610914 h 984264"/>
                    <a:gd name="connsiteX289" fmla="*/ 426998 w 1036115"/>
                    <a:gd name="connsiteY289" fmla="*/ 627984 h 984264"/>
                    <a:gd name="connsiteX290" fmla="*/ 442271 w 1036115"/>
                    <a:gd name="connsiteY290" fmla="*/ 636454 h 984264"/>
                    <a:gd name="connsiteX291" fmla="*/ 454207 w 1036115"/>
                    <a:gd name="connsiteY291" fmla="*/ 641588 h 984264"/>
                    <a:gd name="connsiteX292" fmla="*/ 459341 w 1036115"/>
                    <a:gd name="connsiteY292" fmla="*/ 655192 h 984264"/>
                    <a:gd name="connsiteX293" fmla="*/ 442399 w 1036115"/>
                    <a:gd name="connsiteY293" fmla="*/ 660326 h 984264"/>
                    <a:gd name="connsiteX294" fmla="*/ 428795 w 1036115"/>
                    <a:gd name="connsiteY294" fmla="*/ 673931 h 984264"/>
                    <a:gd name="connsiteX295" fmla="*/ 420324 w 1036115"/>
                    <a:gd name="connsiteY295" fmla="*/ 677396 h 984264"/>
                    <a:gd name="connsiteX296" fmla="*/ 415191 w 1036115"/>
                    <a:gd name="connsiteY296" fmla="*/ 665460 h 984264"/>
                    <a:gd name="connsiteX297" fmla="*/ 398249 w 1036115"/>
                    <a:gd name="connsiteY297" fmla="*/ 656989 h 984264"/>
                    <a:gd name="connsiteX298" fmla="*/ 382976 w 1036115"/>
                    <a:gd name="connsiteY298" fmla="*/ 648519 h 984264"/>
                    <a:gd name="connsiteX299" fmla="*/ 374506 w 1036115"/>
                    <a:gd name="connsiteY299" fmla="*/ 646850 h 984264"/>
                    <a:gd name="connsiteX300" fmla="*/ 382976 w 1036115"/>
                    <a:gd name="connsiteY300" fmla="*/ 670722 h 984264"/>
                    <a:gd name="connsiteX301" fmla="*/ 401714 w 1036115"/>
                    <a:gd name="connsiteY301" fmla="*/ 691129 h 984264"/>
                    <a:gd name="connsiteX302" fmla="*/ 423789 w 1036115"/>
                    <a:gd name="connsiteY302" fmla="*/ 749011 h 984264"/>
                    <a:gd name="connsiteX303" fmla="*/ 432260 w 1036115"/>
                    <a:gd name="connsiteY303" fmla="*/ 794958 h 984264"/>
                    <a:gd name="connsiteX304" fmla="*/ 413522 w 1036115"/>
                    <a:gd name="connsiteY304" fmla="*/ 788156 h 984264"/>
                    <a:gd name="connsiteX305" fmla="*/ 394784 w 1036115"/>
                    <a:gd name="connsiteY305" fmla="*/ 772883 h 984264"/>
                    <a:gd name="connsiteX306" fmla="*/ 379511 w 1036115"/>
                    <a:gd name="connsiteY306" fmla="*/ 754145 h 984264"/>
                    <a:gd name="connsiteX307" fmla="*/ 362570 w 1036115"/>
                    <a:gd name="connsiteY307" fmla="*/ 764413 h 984264"/>
                    <a:gd name="connsiteX308" fmla="*/ 359233 w 1036115"/>
                    <a:gd name="connsiteY308" fmla="*/ 795087 h 984264"/>
                    <a:gd name="connsiteX309" fmla="*/ 357564 w 1036115"/>
                    <a:gd name="connsiteY309" fmla="*/ 807023 h 984264"/>
                    <a:gd name="connsiteX310" fmla="*/ 347425 w 1036115"/>
                    <a:gd name="connsiteY310" fmla="*/ 807023 h 984264"/>
                    <a:gd name="connsiteX311" fmla="*/ 342292 w 1036115"/>
                    <a:gd name="connsiteY311" fmla="*/ 784948 h 984264"/>
                    <a:gd name="connsiteX312" fmla="*/ 328687 w 1036115"/>
                    <a:gd name="connsiteY312" fmla="*/ 752605 h 984264"/>
                    <a:gd name="connsiteX313" fmla="*/ 309949 w 1036115"/>
                    <a:gd name="connsiteY313" fmla="*/ 740669 h 984264"/>
                    <a:gd name="connsiteX314" fmla="*/ 299810 w 1036115"/>
                    <a:gd name="connsiteY314" fmla="*/ 727065 h 984264"/>
                    <a:gd name="connsiteX315" fmla="*/ 287874 w 1036115"/>
                    <a:gd name="connsiteY315" fmla="*/ 745803 h 984264"/>
                    <a:gd name="connsiteX316" fmla="*/ 284537 w 1036115"/>
                    <a:gd name="connsiteY316" fmla="*/ 767878 h 984264"/>
                    <a:gd name="connsiteX317" fmla="*/ 267596 w 1036115"/>
                    <a:gd name="connsiteY317" fmla="*/ 764413 h 984264"/>
                    <a:gd name="connsiteX318" fmla="*/ 255660 w 1036115"/>
                    <a:gd name="connsiteY318" fmla="*/ 752477 h 984264"/>
                    <a:gd name="connsiteX319" fmla="*/ 247189 w 1036115"/>
                    <a:gd name="connsiteY319" fmla="*/ 726936 h 984264"/>
                    <a:gd name="connsiteX320" fmla="*/ 253991 w 1036115"/>
                    <a:gd name="connsiteY320" fmla="*/ 691129 h 984264"/>
                    <a:gd name="connsiteX321" fmla="*/ 237050 w 1036115"/>
                    <a:gd name="connsiteY321" fmla="*/ 667257 h 984264"/>
                    <a:gd name="connsiteX322" fmla="*/ 204836 w 1036115"/>
                    <a:gd name="connsiteY322" fmla="*/ 655321 h 984264"/>
                    <a:gd name="connsiteX323" fmla="*/ 187894 w 1036115"/>
                    <a:gd name="connsiteY323" fmla="*/ 629781 h 984264"/>
                    <a:gd name="connsiteX324" fmla="*/ 191231 w 1036115"/>
                    <a:gd name="connsiteY324" fmla="*/ 611042 h 984264"/>
                    <a:gd name="connsiteX325" fmla="*/ 211638 w 1036115"/>
                    <a:gd name="connsiteY325" fmla="*/ 570229 h 984264"/>
                    <a:gd name="connsiteX326" fmla="*/ 228579 w 1036115"/>
                    <a:gd name="connsiteY326" fmla="*/ 575363 h 984264"/>
                    <a:gd name="connsiteX327" fmla="*/ 255788 w 1036115"/>
                    <a:gd name="connsiteY327" fmla="*/ 553288 h 984264"/>
                    <a:gd name="connsiteX328" fmla="*/ 269392 w 1036115"/>
                    <a:gd name="connsiteY328" fmla="*/ 549823 h 984264"/>
                    <a:gd name="connsiteX329" fmla="*/ 284665 w 1036115"/>
                    <a:gd name="connsiteY329" fmla="*/ 548154 h 984264"/>
                    <a:gd name="connsiteX330" fmla="*/ 574080 w 1036115"/>
                    <a:gd name="connsiteY330" fmla="*/ 545074 h 984264"/>
                    <a:gd name="connsiteX331" fmla="*/ 575748 w 1036115"/>
                    <a:gd name="connsiteY331" fmla="*/ 563812 h 984264"/>
                    <a:gd name="connsiteX332" fmla="*/ 550208 w 1036115"/>
                    <a:gd name="connsiteY332" fmla="*/ 563812 h 984264"/>
                    <a:gd name="connsiteX333" fmla="*/ 534935 w 1036115"/>
                    <a:gd name="connsiteY333" fmla="*/ 555341 h 984264"/>
                    <a:gd name="connsiteX334" fmla="*/ 526464 w 1036115"/>
                    <a:gd name="connsiteY334" fmla="*/ 538272 h 984264"/>
                    <a:gd name="connsiteX335" fmla="*/ 517993 w 1036115"/>
                    <a:gd name="connsiteY335" fmla="*/ 526336 h 984264"/>
                    <a:gd name="connsiteX336" fmla="*/ 494250 w 1036115"/>
                    <a:gd name="connsiteY336" fmla="*/ 514400 h 984264"/>
                    <a:gd name="connsiteX337" fmla="*/ 470507 w 1036115"/>
                    <a:gd name="connsiteY337" fmla="*/ 514400 h 984264"/>
                    <a:gd name="connsiteX338" fmla="*/ 451769 w 1036115"/>
                    <a:gd name="connsiteY338" fmla="*/ 507598 h 984264"/>
                    <a:gd name="connsiteX339" fmla="*/ 446634 w 1036115"/>
                    <a:gd name="connsiteY339" fmla="*/ 492325 h 984264"/>
                    <a:gd name="connsiteX340" fmla="*/ 424559 w 1036115"/>
                    <a:gd name="connsiteY340" fmla="*/ 480389 h 984264"/>
                    <a:gd name="connsiteX341" fmla="*/ 414421 w 1036115"/>
                    <a:gd name="connsiteY341" fmla="*/ 471918 h 984264"/>
                    <a:gd name="connsiteX342" fmla="*/ 397479 w 1036115"/>
                    <a:gd name="connsiteY342" fmla="*/ 461651 h 984264"/>
                    <a:gd name="connsiteX343" fmla="*/ 383875 w 1036115"/>
                    <a:gd name="connsiteY343" fmla="*/ 463319 h 984264"/>
                    <a:gd name="connsiteX344" fmla="*/ 378741 w 1036115"/>
                    <a:gd name="connsiteY344" fmla="*/ 463319 h 984264"/>
                    <a:gd name="connsiteX345" fmla="*/ 385543 w 1036115"/>
                    <a:gd name="connsiteY345" fmla="*/ 451383 h 984264"/>
                    <a:gd name="connsiteX346" fmla="*/ 402484 w 1036115"/>
                    <a:gd name="connsiteY346" fmla="*/ 432645 h 984264"/>
                    <a:gd name="connsiteX347" fmla="*/ 416089 w 1036115"/>
                    <a:gd name="connsiteY347" fmla="*/ 432645 h 984264"/>
                    <a:gd name="connsiteX348" fmla="*/ 419426 w 1036115"/>
                    <a:gd name="connsiteY348" fmla="*/ 439447 h 984264"/>
                    <a:gd name="connsiteX349" fmla="*/ 434699 w 1036115"/>
                    <a:gd name="connsiteY349" fmla="*/ 453052 h 984264"/>
                    <a:gd name="connsiteX350" fmla="*/ 455105 w 1036115"/>
                    <a:gd name="connsiteY350" fmla="*/ 464988 h 984264"/>
                    <a:gd name="connsiteX351" fmla="*/ 477180 w 1036115"/>
                    <a:gd name="connsiteY351" fmla="*/ 471790 h 984264"/>
                    <a:gd name="connsiteX352" fmla="*/ 509395 w 1036115"/>
                    <a:gd name="connsiteY352" fmla="*/ 475255 h 984264"/>
                    <a:gd name="connsiteX353" fmla="*/ 522999 w 1036115"/>
                    <a:gd name="connsiteY353" fmla="*/ 485522 h 984264"/>
                    <a:gd name="connsiteX354" fmla="*/ 524667 w 1036115"/>
                    <a:gd name="connsiteY354" fmla="*/ 502592 h 984264"/>
                    <a:gd name="connsiteX355" fmla="*/ 539940 w 1036115"/>
                    <a:gd name="connsiteY355" fmla="*/ 529801 h 984264"/>
                    <a:gd name="connsiteX356" fmla="*/ 553545 w 1036115"/>
                    <a:gd name="connsiteY356" fmla="*/ 533266 h 984264"/>
                    <a:gd name="connsiteX357" fmla="*/ 575620 w 1036115"/>
                    <a:gd name="connsiteY357" fmla="*/ 533266 h 984264"/>
                    <a:gd name="connsiteX358" fmla="*/ 578956 w 1036115"/>
                    <a:gd name="connsiteY358" fmla="*/ 552005 h 984264"/>
                    <a:gd name="connsiteX359" fmla="*/ 573823 w 1036115"/>
                    <a:gd name="connsiteY359" fmla="*/ 545202 h 984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036115" h="984264">
                      <a:moveTo>
                        <a:pt x="538400" y="193028"/>
                      </a:moveTo>
                      <a:lnTo>
                        <a:pt x="531598" y="196494"/>
                      </a:lnTo>
                      <a:lnTo>
                        <a:pt x="517993" y="193028"/>
                      </a:lnTo>
                      <a:lnTo>
                        <a:pt x="516325" y="184558"/>
                      </a:lnTo>
                      <a:lnTo>
                        <a:pt x="529930" y="165819"/>
                      </a:lnTo>
                      <a:lnTo>
                        <a:pt x="540068" y="169285"/>
                      </a:lnTo>
                      <a:lnTo>
                        <a:pt x="543405" y="181221"/>
                      </a:lnTo>
                      <a:lnTo>
                        <a:pt x="550208" y="186354"/>
                      </a:lnTo>
                      <a:lnTo>
                        <a:pt x="538272" y="193156"/>
                      </a:lnTo>
                      <a:close/>
                      <a:moveTo>
                        <a:pt x="623363" y="286590"/>
                      </a:moveTo>
                      <a:lnTo>
                        <a:pt x="618230" y="295061"/>
                      </a:lnTo>
                      <a:lnTo>
                        <a:pt x="606294" y="291596"/>
                      </a:lnTo>
                      <a:lnTo>
                        <a:pt x="601160" y="291596"/>
                      </a:lnTo>
                      <a:lnTo>
                        <a:pt x="597823" y="300067"/>
                      </a:lnTo>
                      <a:lnTo>
                        <a:pt x="589353" y="296601"/>
                      </a:lnTo>
                      <a:lnTo>
                        <a:pt x="591021" y="276195"/>
                      </a:lnTo>
                      <a:lnTo>
                        <a:pt x="606294" y="271061"/>
                      </a:lnTo>
                      <a:lnTo>
                        <a:pt x="618230" y="271061"/>
                      </a:lnTo>
                      <a:lnTo>
                        <a:pt x="621566" y="277863"/>
                      </a:lnTo>
                      <a:lnTo>
                        <a:pt x="623235" y="286334"/>
                      </a:lnTo>
                      <a:close/>
                      <a:moveTo>
                        <a:pt x="771086" y="373351"/>
                      </a:moveTo>
                      <a:lnTo>
                        <a:pt x="762616" y="368217"/>
                      </a:lnTo>
                      <a:lnTo>
                        <a:pt x="764284" y="375019"/>
                      </a:lnTo>
                      <a:lnTo>
                        <a:pt x="747343" y="388623"/>
                      </a:lnTo>
                      <a:lnTo>
                        <a:pt x="728605" y="383490"/>
                      </a:lnTo>
                      <a:lnTo>
                        <a:pt x="735407" y="359618"/>
                      </a:lnTo>
                      <a:lnTo>
                        <a:pt x="723471" y="364751"/>
                      </a:lnTo>
                      <a:lnTo>
                        <a:pt x="709867" y="373222"/>
                      </a:lnTo>
                      <a:lnTo>
                        <a:pt x="696262" y="373222"/>
                      </a:lnTo>
                      <a:lnTo>
                        <a:pt x="697931" y="356153"/>
                      </a:lnTo>
                      <a:lnTo>
                        <a:pt x="714872" y="344217"/>
                      </a:lnTo>
                      <a:lnTo>
                        <a:pt x="728477" y="335746"/>
                      </a:lnTo>
                      <a:lnTo>
                        <a:pt x="743750" y="325478"/>
                      </a:lnTo>
                      <a:lnTo>
                        <a:pt x="755685" y="335746"/>
                      </a:lnTo>
                      <a:lnTo>
                        <a:pt x="769290" y="354484"/>
                      </a:lnTo>
                      <a:lnTo>
                        <a:pt x="782894" y="373222"/>
                      </a:lnTo>
                      <a:lnTo>
                        <a:pt x="770958" y="373222"/>
                      </a:lnTo>
                      <a:close/>
                      <a:moveTo>
                        <a:pt x="726936" y="499255"/>
                      </a:moveTo>
                      <a:lnTo>
                        <a:pt x="718466" y="499255"/>
                      </a:lnTo>
                      <a:lnTo>
                        <a:pt x="718466" y="488988"/>
                      </a:lnTo>
                      <a:lnTo>
                        <a:pt x="726936" y="475384"/>
                      </a:lnTo>
                      <a:lnTo>
                        <a:pt x="709995" y="463447"/>
                      </a:lnTo>
                      <a:lnTo>
                        <a:pt x="709995" y="446378"/>
                      </a:lnTo>
                      <a:lnTo>
                        <a:pt x="732070" y="444709"/>
                      </a:lnTo>
                      <a:lnTo>
                        <a:pt x="737204" y="453180"/>
                      </a:lnTo>
                      <a:lnTo>
                        <a:pt x="740541" y="468453"/>
                      </a:lnTo>
                      <a:lnTo>
                        <a:pt x="738872" y="488860"/>
                      </a:lnTo>
                      <a:lnTo>
                        <a:pt x="735535" y="495662"/>
                      </a:lnTo>
                      <a:lnTo>
                        <a:pt x="727065" y="499127"/>
                      </a:lnTo>
                      <a:close/>
                      <a:moveTo>
                        <a:pt x="1020714" y="756327"/>
                      </a:moveTo>
                      <a:lnTo>
                        <a:pt x="1003773" y="773397"/>
                      </a:lnTo>
                      <a:lnTo>
                        <a:pt x="986831" y="783664"/>
                      </a:lnTo>
                      <a:lnTo>
                        <a:pt x="981698" y="759792"/>
                      </a:lnTo>
                      <a:lnTo>
                        <a:pt x="981698" y="747856"/>
                      </a:lnTo>
                      <a:lnTo>
                        <a:pt x="1007238" y="717182"/>
                      </a:lnTo>
                      <a:lnTo>
                        <a:pt x="1025976" y="705246"/>
                      </a:lnTo>
                      <a:lnTo>
                        <a:pt x="1036115" y="700112"/>
                      </a:lnTo>
                      <a:lnTo>
                        <a:pt x="1036115" y="723984"/>
                      </a:lnTo>
                      <a:lnTo>
                        <a:pt x="1029313" y="739257"/>
                      </a:lnTo>
                      <a:lnTo>
                        <a:pt x="1029313" y="751193"/>
                      </a:lnTo>
                      <a:lnTo>
                        <a:pt x="1020843" y="756327"/>
                      </a:lnTo>
                      <a:close/>
                      <a:moveTo>
                        <a:pt x="684455" y="912906"/>
                      </a:moveTo>
                      <a:lnTo>
                        <a:pt x="684455" y="919708"/>
                      </a:lnTo>
                      <a:lnTo>
                        <a:pt x="699727" y="921377"/>
                      </a:lnTo>
                      <a:lnTo>
                        <a:pt x="721803" y="917911"/>
                      </a:lnTo>
                      <a:lnTo>
                        <a:pt x="735407" y="916242"/>
                      </a:lnTo>
                      <a:lnTo>
                        <a:pt x="759150" y="909440"/>
                      </a:lnTo>
                      <a:lnTo>
                        <a:pt x="771086" y="924713"/>
                      </a:lnTo>
                      <a:lnTo>
                        <a:pt x="789825" y="929847"/>
                      </a:lnTo>
                      <a:lnTo>
                        <a:pt x="806766" y="919580"/>
                      </a:lnTo>
                      <a:lnTo>
                        <a:pt x="816905" y="916114"/>
                      </a:lnTo>
                      <a:lnTo>
                        <a:pt x="828841" y="907644"/>
                      </a:lnTo>
                      <a:lnTo>
                        <a:pt x="833975" y="916114"/>
                      </a:lnTo>
                      <a:lnTo>
                        <a:pt x="820370" y="951922"/>
                      </a:lnTo>
                      <a:lnTo>
                        <a:pt x="796627" y="943452"/>
                      </a:lnTo>
                      <a:lnTo>
                        <a:pt x="777888" y="951922"/>
                      </a:lnTo>
                      <a:lnTo>
                        <a:pt x="754145" y="957056"/>
                      </a:lnTo>
                      <a:lnTo>
                        <a:pt x="737204" y="963858"/>
                      </a:lnTo>
                      <a:lnTo>
                        <a:pt x="718466" y="965527"/>
                      </a:lnTo>
                      <a:lnTo>
                        <a:pt x="698059" y="975794"/>
                      </a:lnTo>
                      <a:lnTo>
                        <a:pt x="662380" y="984265"/>
                      </a:lnTo>
                      <a:lnTo>
                        <a:pt x="648775" y="963858"/>
                      </a:lnTo>
                      <a:lnTo>
                        <a:pt x="630037" y="960393"/>
                      </a:lnTo>
                      <a:lnTo>
                        <a:pt x="616433" y="951922"/>
                      </a:lnTo>
                      <a:lnTo>
                        <a:pt x="602828" y="951922"/>
                      </a:lnTo>
                      <a:lnTo>
                        <a:pt x="584090" y="950254"/>
                      </a:lnTo>
                      <a:lnTo>
                        <a:pt x="556881" y="951922"/>
                      </a:lnTo>
                      <a:lnTo>
                        <a:pt x="534807" y="957056"/>
                      </a:lnTo>
                      <a:lnTo>
                        <a:pt x="516068" y="958724"/>
                      </a:lnTo>
                      <a:lnTo>
                        <a:pt x="504132" y="962190"/>
                      </a:lnTo>
                      <a:lnTo>
                        <a:pt x="505801" y="914574"/>
                      </a:lnTo>
                      <a:lnTo>
                        <a:pt x="517737" y="918039"/>
                      </a:lnTo>
                      <a:lnTo>
                        <a:pt x="521074" y="900970"/>
                      </a:lnTo>
                      <a:lnTo>
                        <a:pt x="529545" y="900970"/>
                      </a:lnTo>
                      <a:lnTo>
                        <a:pt x="556753" y="909440"/>
                      </a:lnTo>
                      <a:lnTo>
                        <a:pt x="566892" y="897504"/>
                      </a:lnTo>
                      <a:lnTo>
                        <a:pt x="577031" y="905975"/>
                      </a:lnTo>
                      <a:lnTo>
                        <a:pt x="573695" y="919580"/>
                      </a:lnTo>
                      <a:lnTo>
                        <a:pt x="585630" y="919580"/>
                      </a:lnTo>
                      <a:lnTo>
                        <a:pt x="600903" y="928050"/>
                      </a:lnTo>
                      <a:lnTo>
                        <a:pt x="645053" y="914446"/>
                      </a:lnTo>
                      <a:lnTo>
                        <a:pt x="665460" y="909312"/>
                      </a:lnTo>
                      <a:lnTo>
                        <a:pt x="684198" y="912777"/>
                      </a:lnTo>
                      <a:close/>
                      <a:moveTo>
                        <a:pt x="623363" y="597951"/>
                      </a:moveTo>
                      <a:lnTo>
                        <a:pt x="618230" y="597951"/>
                      </a:lnTo>
                      <a:lnTo>
                        <a:pt x="604625" y="579213"/>
                      </a:lnTo>
                      <a:lnTo>
                        <a:pt x="592689" y="568946"/>
                      </a:lnTo>
                      <a:lnTo>
                        <a:pt x="592689" y="558678"/>
                      </a:lnTo>
                      <a:lnTo>
                        <a:pt x="606294" y="560347"/>
                      </a:lnTo>
                      <a:lnTo>
                        <a:pt x="621566" y="568818"/>
                      </a:lnTo>
                      <a:lnTo>
                        <a:pt x="626700" y="575620"/>
                      </a:lnTo>
                      <a:lnTo>
                        <a:pt x="630037" y="590893"/>
                      </a:lnTo>
                      <a:lnTo>
                        <a:pt x="623235" y="597695"/>
                      </a:lnTo>
                      <a:close/>
                      <a:moveTo>
                        <a:pt x="693054" y="693310"/>
                      </a:moveTo>
                      <a:lnTo>
                        <a:pt x="687920" y="691642"/>
                      </a:lnTo>
                      <a:lnTo>
                        <a:pt x="686252" y="674572"/>
                      </a:lnTo>
                      <a:lnTo>
                        <a:pt x="694722" y="660968"/>
                      </a:lnTo>
                      <a:lnTo>
                        <a:pt x="699856" y="659299"/>
                      </a:lnTo>
                      <a:lnTo>
                        <a:pt x="706658" y="657631"/>
                      </a:lnTo>
                      <a:lnTo>
                        <a:pt x="708327" y="689974"/>
                      </a:lnTo>
                      <a:lnTo>
                        <a:pt x="693054" y="693439"/>
                      </a:lnTo>
                      <a:close/>
                      <a:moveTo>
                        <a:pt x="139381" y="594614"/>
                      </a:moveTo>
                      <a:lnTo>
                        <a:pt x="127445" y="589481"/>
                      </a:lnTo>
                      <a:lnTo>
                        <a:pt x="112172" y="587812"/>
                      </a:lnTo>
                      <a:lnTo>
                        <a:pt x="105370" y="581010"/>
                      </a:lnTo>
                      <a:lnTo>
                        <a:pt x="95231" y="572539"/>
                      </a:lnTo>
                      <a:lnTo>
                        <a:pt x="110503" y="555470"/>
                      </a:lnTo>
                      <a:lnTo>
                        <a:pt x="120643" y="548668"/>
                      </a:lnTo>
                      <a:lnTo>
                        <a:pt x="125776" y="569074"/>
                      </a:lnTo>
                      <a:lnTo>
                        <a:pt x="142718" y="579341"/>
                      </a:lnTo>
                      <a:lnTo>
                        <a:pt x="139381" y="594614"/>
                      </a:lnTo>
                      <a:close/>
                      <a:moveTo>
                        <a:pt x="47615" y="415832"/>
                      </a:moveTo>
                      <a:lnTo>
                        <a:pt x="35679" y="419297"/>
                      </a:lnTo>
                      <a:lnTo>
                        <a:pt x="20407" y="404025"/>
                      </a:lnTo>
                      <a:lnTo>
                        <a:pt x="0" y="370014"/>
                      </a:lnTo>
                      <a:lnTo>
                        <a:pt x="15273" y="364880"/>
                      </a:lnTo>
                      <a:lnTo>
                        <a:pt x="27209" y="373351"/>
                      </a:lnTo>
                      <a:lnTo>
                        <a:pt x="37348" y="392089"/>
                      </a:lnTo>
                      <a:lnTo>
                        <a:pt x="49284" y="407361"/>
                      </a:lnTo>
                      <a:lnTo>
                        <a:pt x="47615" y="415832"/>
                      </a:lnTo>
                      <a:close/>
                      <a:moveTo>
                        <a:pt x="283639" y="548539"/>
                      </a:moveTo>
                      <a:lnTo>
                        <a:pt x="288772" y="552005"/>
                      </a:lnTo>
                      <a:lnTo>
                        <a:pt x="297243" y="562272"/>
                      </a:lnTo>
                      <a:lnTo>
                        <a:pt x="309179" y="560603"/>
                      </a:lnTo>
                      <a:lnTo>
                        <a:pt x="334719" y="565737"/>
                      </a:lnTo>
                      <a:lnTo>
                        <a:pt x="387340" y="577673"/>
                      </a:lnTo>
                      <a:lnTo>
                        <a:pt x="407746" y="569203"/>
                      </a:lnTo>
                      <a:lnTo>
                        <a:pt x="409415" y="552133"/>
                      </a:lnTo>
                      <a:lnTo>
                        <a:pt x="385671" y="552133"/>
                      </a:lnTo>
                      <a:lnTo>
                        <a:pt x="370399" y="541865"/>
                      </a:lnTo>
                      <a:lnTo>
                        <a:pt x="353458" y="528261"/>
                      </a:lnTo>
                      <a:lnTo>
                        <a:pt x="343318" y="540197"/>
                      </a:lnTo>
                      <a:lnTo>
                        <a:pt x="322912" y="535063"/>
                      </a:lnTo>
                      <a:lnTo>
                        <a:pt x="297372" y="541865"/>
                      </a:lnTo>
                      <a:lnTo>
                        <a:pt x="271831" y="538400"/>
                      </a:lnTo>
                      <a:lnTo>
                        <a:pt x="236152" y="548668"/>
                      </a:lnTo>
                      <a:lnTo>
                        <a:pt x="205606" y="538400"/>
                      </a:lnTo>
                      <a:lnTo>
                        <a:pt x="198804" y="540068"/>
                      </a:lnTo>
                      <a:lnTo>
                        <a:pt x="195467" y="548539"/>
                      </a:lnTo>
                      <a:lnTo>
                        <a:pt x="185328" y="552005"/>
                      </a:lnTo>
                      <a:lnTo>
                        <a:pt x="175189" y="540068"/>
                      </a:lnTo>
                      <a:lnTo>
                        <a:pt x="161584" y="516197"/>
                      </a:lnTo>
                      <a:lnTo>
                        <a:pt x="132707" y="480389"/>
                      </a:lnTo>
                      <a:lnTo>
                        <a:pt x="153113" y="480389"/>
                      </a:lnTo>
                      <a:lnTo>
                        <a:pt x="171851" y="475255"/>
                      </a:lnTo>
                      <a:lnTo>
                        <a:pt x="163381" y="459982"/>
                      </a:lnTo>
                      <a:lnTo>
                        <a:pt x="132835" y="449715"/>
                      </a:lnTo>
                      <a:lnTo>
                        <a:pt x="129498" y="468453"/>
                      </a:lnTo>
                      <a:lnTo>
                        <a:pt x="95487" y="420838"/>
                      </a:lnTo>
                      <a:lnTo>
                        <a:pt x="75081" y="407233"/>
                      </a:lnTo>
                      <a:lnTo>
                        <a:pt x="63145" y="376559"/>
                      </a:lnTo>
                      <a:lnTo>
                        <a:pt x="59808" y="373094"/>
                      </a:lnTo>
                      <a:lnTo>
                        <a:pt x="58139" y="371425"/>
                      </a:lnTo>
                      <a:lnTo>
                        <a:pt x="59808" y="373094"/>
                      </a:lnTo>
                      <a:lnTo>
                        <a:pt x="75081" y="357821"/>
                      </a:lnTo>
                      <a:lnTo>
                        <a:pt x="83552" y="345885"/>
                      </a:lnTo>
                      <a:lnTo>
                        <a:pt x="88685" y="322013"/>
                      </a:lnTo>
                      <a:lnTo>
                        <a:pt x="105627" y="304944"/>
                      </a:lnTo>
                      <a:lnTo>
                        <a:pt x="120900" y="270932"/>
                      </a:lnTo>
                      <a:lnTo>
                        <a:pt x="142974" y="247061"/>
                      </a:lnTo>
                      <a:lnTo>
                        <a:pt x="141306" y="218184"/>
                      </a:lnTo>
                      <a:lnTo>
                        <a:pt x="136172" y="199446"/>
                      </a:lnTo>
                      <a:lnTo>
                        <a:pt x="144643" y="195980"/>
                      </a:lnTo>
                      <a:lnTo>
                        <a:pt x="168386" y="190846"/>
                      </a:lnTo>
                      <a:lnTo>
                        <a:pt x="205734" y="184044"/>
                      </a:lnTo>
                      <a:lnTo>
                        <a:pt x="224472" y="161969"/>
                      </a:lnTo>
                      <a:lnTo>
                        <a:pt x="258483" y="144900"/>
                      </a:lnTo>
                      <a:lnTo>
                        <a:pt x="299297" y="141434"/>
                      </a:lnTo>
                      <a:lnTo>
                        <a:pt x="324837" y="112557"/>
                      </a:lnTo>
                      <a:lnTo>
                        <a:pt x="336773" y="107423"/>
                      </a:lnTo>
                      <a:lnTo>
                        <a:pt x="340110" y="107423"/>
                      </a:lnTo>
                      <a:lnTo>
                        <a:pt x="360516" y="102290"/>
                      </a:lnTo>
                      <a:lnTo>
                        <a:pt x="391062" y="92022"/>
                      </a:lnTo>
                      <a:lnTo>
                        <a:pt x="436881" y="86888"/>
                      </a:lnTo>
                      <a:lnTo>
                        <a:pt x="472560" y="68150"/>
                      </a:lnTo>
                      <a:lnTo>
                        <a:pt x="492967" y="57883"/>
                      </a:lnTo>
                      <a:lnTo>
                        <a:pt x="515042" y="56214"/>
                      </a:lnTo>
                      <a:lnTo>
                        <a:pt x="537117" y="69819"/>
                      </a:lnTo>
                      <a:lnTo>
                        <a:pt x="571128" y="76621"/>
                      </a:lnTo>
                      <a:lnTo>
                        <a:pt x="610144" y="83423"/>
                      </a:lnTo>
                      <a:lnTo>
                        <a:pt x="647492" y="69819"/>
                      </a:lnTo>
                      <a:lnTo>
                        <a:pt x="671235" y="44279"/>
                      </a:lnTo>
                      <a:lnTo>
                        <a:pt x="667899" y="5134"/>
                      </a:lnTo>
                      <a:lnTo>
                        <a:pt x="689974" y="0"/>
                      </a:lnTo>
                      <a:lnTo>
                        <a:pt x="696776" y="8471"/>
                      </a:lnTo>
                      <a:lnTo>
                        <a:pt x="717182" y="22075"/>
                      </a:lnTo>
                      <a:lnTo>
                        <a:pt x="718851" y="44150"/>
                      </a:lnTo>
                      <a:lnTo>
                        <a:pt x="700112" y="62888"/>
                      </a:lnTo>
                      <a:lnTo>
                        <a:pt x="700112" y="91765"/>
                      </a:lnTo>
                      <a:lnTo>
                        <a:pt x="698444" y="122440"/>
                      </a:lnTo>
                      <a:lnTo>
                        <a:pt x="683171" y="153113"/>
                      </a:lnTo>
                      <a:lnTo>
                        <a:pt x="662765" y="141178"/>
                      </a:lnTo>
                      <a:lnTo>
                        <a:pt x="599876" y="132707"/>
                      </a:lnTo>
                      <a:lnTo>
                        <a:pt x="567663" y="132707"/>
                      </a:lnTo>
                      <a:lnTo>
                        <a:pt x="550721" y="146311"/>
                      </a:lnTo>
                      <a:lnTo>
                        <a:pt x="538785" y="151445"/>
                      </a:lnTo>
                      <a:lnTo>
                        <a:pt x="523512" y="153113"/>
                      </a:lnTo>
                      <a:lnTo>
                        <a:pt x="501437" y="147980"/>
                      </a:lnTo>
                      <a:lnTo>
                        <a:pt x="484496" y="171851"/>
                      </a:lnTo>
                      <a:lnTo>
                        <a:pt x="452282" y="182119"/>
                      </a:lnTo>
                      <a:lnTo>
                        <a:pt x="426741" y="204194"/>
                      </a:lnTo>
                      <a:lnTo>
                        <a:pt x="445479" y="219467"/>
                      </a:lnTo>
                      <a:lnTo>
                        <a:pt x="474357" y="226269"/>
                      </a:lnTo>
                      <a:lnTo>
                        <a:pt x="487961" y="234740"/>
                      </a:lnTo>
                      <a:lnTo>
                        <a:pt x="496432" y="245007"/>
                      </a:lnTo>
                      <a:lnTo>
                        <a:pt x="503234" y="255275"/>
                      </a:lnTo>
                      <a:lnTo>
                        <a:pt x="494763" y="248472"/>
                      </a:lnTo>
                      <a:lnTo>
                        <a:pt x="477822" y="240002"/>
                      </a:lnTo>
                      <a:lnTo>
                        <a:pt x="459084" y="236537"/>
                      </a:lnTo>
                      <a:lnTo>
                        <a:pt x="447148" y="236537"/>
                      </a:lnTo>
                      <a:lnTo>
                        <a:pt x="440346" y="255275"/>
                      </a:lnTo>
                      <a:lnTo>
                        <a:pt x="464089" y="267211"/>
                      </a:lnTo>
                      <a:lnTo>
                        <a:pt x="469223" y="292751"/>
                      </a:lnTo>
                      <a:lnTo>
                        <a:pt x="452282" y="277478"/>
                      </a:lnTo>
                      <a:lnTo>
                        <a:pt x="438677" y="260409"/>
                      </a:lnTo>
                      <a:lnTo>
                        <a:pt x="418271" y="255275"/>
                      </a:lnTo>
                      <a:lnTo>
                        <a:pt x="409800" y="258740"/>
                      </a:lnTo>
                      <a:lnTo>
                        <a:pt x="416602" y="279147"/>
                      </a:lnTo>
                      <a:lnTo>
                        <a:pt x="437009" y="292751"/>
                      </a:lnTo>
                      <a:lnTo>
                        <a:pt x="426870" y="301222"/>
                      </a:lnTo>
                      <a:lnTo>
                        <a:pt x="404795" y="284152"/>
                      </a:lnTo>
                      <a:lnTo>
                        <a:pt x="389522" y="260280"/>
                      </a:lnTo>
                      <a:lnTo>
                        <a:pt x="369115" y="248344"/>
                      </a:lnTo>
                      <a:lnTo>
                        <a:pt x="341906" y="236408"/>
                      </a:lnTo>
                      <a:lnTo>
                        <a:pt x="340238" y="229606"/>
                      </a:lnTo>
                      <a:lnTo>
                        <a:pt x="345372" y="214333"/>
                      </a:lnTo>
                      <a:lnTo>
                        <a:pt x="335233" y="221136"/>
                      </a:lnTo>
                      <a:lnTo>
                        <a:pt x="319960" y="227938"/>
                      </a:lnTo>
                      <a:lnTo>
                        <a:pt x="316623" y="255147"/>
                      </a:lnTo>
                      <a:lnTo>
                        <a:pt x="319960" y="284024"/>
                      </a:lnTo>
                      <a:lnTo>
                        <a:pt x="326762" y="307895"/>
                      </a:lnTo>
                      <a:lnTo>
                        <a:pt x="340366" y="321500"/>
                      </a:lnTo>
                      <a:lnTo>
                        <a:pt x="352302" y="350377"/>
                      </a:lnTo>
                      <a:lnTo>
                        <a:pt x="376046" y="363981"/>
                      </a:lnTo>
                      <a:lnTo>
                        <a:pt x="391319" y="379254"/>
                      </a:lnTo>
                      <a:lnTo>
                        <a:pt x="403255" y="397993"/>
                      </a:lnTo>
                      <a:lnTo>
                        <a:pt x="410057" y="413266"/>
                      </a:lnTo>
                      <a:lnTo>
                        <a:pt x="401586" y="420068"/>
                      </a:lnTo>
                      <a:lnTo>
                        <a:pt x="391447" y="418399"/>
                      </a:lnTo>
                      <a:lnTo>
                        <a:pt x="394784" y="404795"/>
                      </a:lnTo>
                      <a:lnTo>
                        <a:pt x="384645" y="394527"/>
                      </a:lnTo>
                      <a:lnTo>
                        <a:pt x="365907" y="392859"/>
                      </a:lnTo>
                      <a:lnTo>
                        <a:pt x="364238" y="411597"/>
                      </a:lnTo>
                      <a:lnTo>
                        <a:pt x="372709" y="430335"/>
                      </a:lnTo>
                      <a:lnTo>
                        <a:pt x="377843" y="437137"/>
                      </a:lnTo>
                      <a:lnTo>
                        <a:pt x="372709" y="443939"/>
                      </a:lnTo>
                      <a:lnTo>
                        <a:pt x="362570" y="447404"/>
                      </a:lnTo>
                      <a:lnTo>
                        <a:pt x="348965" y="447404"/>
                      </a:lnTo>
                      <a:lnTo>
                        <a:pt x="330227" y="452539"/>
                      </a:lnTo>
                      <a:lnTo>
                        <a:pt x="340366" y="464474"/>
                      </a:lnTo>
                      <a:lnTo>
                        <a:pt x="365907" y="472945"/>
                      </a:lnTo>
                      <a:lnTo>
                        <a:pt x="384645" y="476410"/>
                      </a:lnTo>
                      <a:lnTo>
                        <a:pt x="399918" y="483212"/>
                      </a:lnTo>
                      <a:lnTo>
                        <a:pt x="418656" y="481544"/>
                      </a:lnTo>
                      <a:lnTo>
                        <a:pt x="432260" y="503619"/>
                      </a:lnTo>
                      <a:lnTo>
                        <a:pt x="444196" y="501950"/>
                      </a:lnTo>
                      <a:lnTo>
                        <a:pt x="461137" y="515555"/>
                      </a:lnTo>
                      <a:lnTo>
                        <a:pt x="478079" y="525822"/>
                      </a:lnTo>
                      <a:lnTo>
                        <a:pt x="490015" y="525822"/>
                      </a:lnTo>
                      <a:lnTo>
                        <a:pt x="506956" y="532625"/>
                      </a:lnTo>
                      <a:lnTo>
                        <a:pt x="510293" y="551363"/>
                      </a:lnTo>
                      <a:lnTo>
                        <a:pt x="515427" y="595641"/>
                      </a:lnTo>
                      <a:lnTo>
                        <a:pt x="518764" y="609246"/>
                      </a:lnTo>
                      <a:lnTo>
                        <a:pt x="488218" y="595641"/>
                      </a:lnTo>
                      <a:lnTo>
                        <a:pt x="464474" y="571769"/>
                      </a:lnTo>
                      <a:lnTo>
                        <a:pt x="437266" y="580240"/>
                      </a:lnTo>
                      <a:lnTo>
                        <a:pt x="408388" y="583705"/>
                      </a:lnTo>
                      <a:lnTo>
                        <a:pt x="408388" y="598978"/>
                      </a:lnTo>
                      <a:lnTo>
                        <a:pt x="416859" y="610914"/>
                      </a:lnTo>
                      <a:lnTo>
                        <a:pt x="426998" y="627984"/>
                      </a:lnTo>
                      <a:lnTo>
                        <a:pt x="442271" y="636454"/>
                      </a:lnTo>
                      <a:lnTo>
                        <a:pt x="454207" y="641588"/>
                      </a:lnTo>
                      <a:lnTo>
                        <a:pt x="459341" y="655192"/>
                      </a:lnTo>
                      <a:lnTo>
                        <a:pt x="442399" y="660326"/>
                      </a:lnTo>
                      <a:lnTo>
                        <a:pt x="428795" y="673931"/>
                      </a:lnTo>
                      <a:lnTo>
                        <a:pt x="420324" y="677396"/>
                      </a:lnTo>
                      <a:lnTo>
                        <a:pt x="415191" y="665460"/>
                      </a:lnTo>
                      <a:lnTo>
                        <a:pt x="398249" y="656989"/>
                      </a:lnTo>
                      <a:lnTo>
                        <a:pt x="382976" y="648519"/>
                      </a:lnTo>
                      <a:lnTo>
                        <a:pt x="374506" y="646850"/>
                      </a:lnTo>
                      <a:lnTo>
                        <a:pt x="382976" y="670722"/>
                      </a:lnTo>
                      <a:lnTo>
                        <a:pt x="401714" y="691129"/>
                      </a:lnTo>
                      <a:lnTo>
                        <a:pt x="423789" y="749011"/>
                      </a:lnTo>
                      <a:lnTo>
                        <a:pt x="432260" y="794958"/>
                      </a:lnTo>
                      <a:lnTo>
                        <a:pt x="413522" y="788156"/>
                      </a:lnTo>
                      <a:lnTo>
                        <a:pt x="394784" y="772883"/>
                      </a:lnTo>
                      <a:lnTo>
                        <a:pt x="379511" y="754145"/>
                      </a:lnTo>
                      <a:lnTo>
                        <a:pt x="362570" y="764413"/>
                      </a:lnTo>
                      <a:lnTo>
                        <a:pt x="359233" y="795087"/>
                      </a:lnTo>
                      <a:lnTo>
                        <a:pt x="357564" y="807023"/>
                      </a:lnTo>
                      <a:lnTo>
                        <a:pt x="347425" y="807023"/>
                      </a:lnTo>
                      <a:lnTo>
                        <a:pt x="342292" y="784948"/>
                      </a:lnTo>
                      <a:lnTo>
                        <a:pt x="328687" y="752605"/>
                      </a:lnTo>
                      <a:lnTo>
                        <a:pt x="309949" y="740669"/>
                      </a:lnTo>
                      <a:lnTo>
                        <a:pt x="299810" y="727065"/>
                      </a:lnTo>
                      <a:lnTo>
                        <a:pt x="287874" y="745803"/>
                      </a:lnTo>
                      <a:lnTo>
                        <a:pt x="284537" y="767878"/>
                      </a:lnTo>
                      <a:lnTo>
                        <a:pt x="267596" y="764413"/>
                      </a:lnTo>
                      <a:lnTo>
                        <a:pt x="255660" y="752477"/>
                      </a:lnTo>
                      <a:lnTo>
                        <a:pt x="247189" y="726936"/>
                      </a:lnTo>
                      <a:lnTo>
                        <a:pt x="253991" y="691129"/>
                      </a:lnTo>
                      <a:lnTo>
                        <a:pt x="237050" y="667257"/>
                      </a:lnTo>
                      <a:lnTo>
                        <a:pt x="204836" y="655321"/>
                      </a:lnTo>
                      <a:lnTo>
                        <a:pt x="187894" y="629781"/>
                      </a:lnTo>
                      <a:lnTo>
                        <a:pt x="191231" y="611042"/>
                      </a:lnTo>
                      <a:lnTo>
                        <a:pt x="211638" y="570229"/>
                      </a:lnTo>
                      <a:lnTo>
                        <a:pt x="228579" y="575363"/>
                      </a:lnTo>
                      <a:lnTo>
                        <a:pt x="255788" y="553288"/>
                      </a:lnTo>
                      <a:lnTo>
                        <a:pt x="269392" y="549823"/>
                      </a:lnTo>
                      <a:lnTo>
                        <a:pt x="284665" y="548154"/>
                      </a:lnTo>
                      <a:close/>
                      <a:moveTo>
                        <a:pt x="574080" y="545074"/>
                      </a:moveTo>
                      <a:lnTo>
                        <a:pt x="575748" y="563812"/>
                      </a:lnTo>
                      <a:lnTo>
                        <a:pt x="550208" y="563812"/>
                      </a:lnTo>
                      <a:lnTo>
                        <a:pt x="534935" y="555341"/>
                      </a:lnTo>
                      <a:lnTo>
                        <a:pt x="526464" y="538272"/>
                      </a:lnTo>
                      <a:lnTo>
                        <a:pt x="517993" y="526336"/>
                      </a:lnTo>
                      <a:lnTo>
                        <a:pt x="494250" y="514400"/>
                      </a:lnTo>
                      <a:lnTo>
                        <a:pt x="470507" y="514400"/>
                      </a:lnTo>
                      <a:lnTo>
                        <a:pt x="451769" y="507598"/>
                      </a:lnTo>
                      <a:lnTo>
                        <a:pt x="446634" y="492325"/>
                      </a:lnTo>
                      <a:lnTo>
                        <a:pt x="424559" y="480389"/>
                      </a:lnTo>
                      <a:lnTo>
                        <a:pt x="414421" y="471918"/>
                      </a:lnTo>
                      <a:lnTo>
                        <a:pt x="397479" y="461651"/>
                      </a:lnTo>
                      <a:lnTo>
                        <a:pt x="383875" y="463319"/>
                      </a:lnTo>
                      <a:lnTo>
                        <a:pt x="378741" y="463319"/>
                      </a:lnTo>
                      <a:lnTo>
                        <a:pt x="385543" y="451383"/>
                      </a:lnTo>
                      <a:lnTo>
                        <a:pt x="402484" y="432645"/>
                      </a:lnTo>
                      <a:lnTo>
                        <a:pt x="416089" y="432645"/>
                      </a:lnTo>
                      <a:lnTo>
                        <a:pt x="419426" y="439447"/>
                      </a:lnTo>
                      <a:lnTo>
                        <a:pt x="434699" y="453052"/>
                      </a:lnTo>
                      <a:lnTo>
                        <a:pt x="455105" y="464988"/>
                      </a:lnTo>
                      <a:lnTo>
                        <a:pt x="477180" y="471790"/>
                      </a:lnTo>
                      <a:lnTo>
                        <a:pt x="509395" y="475255"/>
                      </a:lnTo>
                      <a:lnTo>
                        <a:pt x="522999" y="485522"/>
                      </a:lnTo>
                      <a:lnTo>
                        <a:pt x="524667" y="502592"/>
                      </a:lnTo>
                      <a:lnTo>
                        <a:pt x="539940" y="529801"/>
                      </a:lnTo>
                      <a:lnTo>
                        <a:pt x="553545" y="533266"/>
                      </a:lnTo>
                      <a:lnTo>
                        <a:pt x="575620" y="533266"/>
                      </a:lnTo>
                      <a:lnTo>
                        <a:pt x="578956" y="552005"/>
                      </a:lnTo>
                      <a:lnTo>
                        <a:pt x="573823" y="54520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0FD0BD06-826F-13B5-A4CC-18B33745062A}"/>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F1843F3A-B73A-7A93-869A-3729F19CF582}"/>
                    </a:ext>
                  </a:extLst>
                </p:cNvPr>
                <p:cNvSpPr/>
                <p:nvPr/>
              </p:nvSpPr>
              <p:spPr>
                <a:xfrm>
                  <a:off x="4234708" y="2792552"/>
                  <a:ext cx="730786" cy="1371604"/>
                </a:xfrm>
                <a:custGeom>
                  <a:avLst/>
                  <a:gdLst>
                    <a:gd name="connsiteX0" fmla="*/ 209585 w 730786"/>
                    <a:gd name="connsiteY0" fmla="*/ 297628 h 1371604"/>
                    <a:gd name="connsiteX1" fmla="*/ 206248 w 730786"/>
                    <a:gd name="connsiteY1" fmla="*/ 300965 h 1371604"/>
                    <a:gd name="connsiteX2" fmla="*/ 204579 w 730786"/>
                    <a:gd name="connsiteY2" fmla="*/ 306099 h 1371604"/>
                    <a:gd name="connsiteX3" fmla="*/ 202911 w 730786"/>
                    <a:gd name="connsiteY3" fmla="*/ 307767 h 1371604"/>
                    <a:gd name="connsiteX4" fmla="*/ 196109 w 730786"/>
                    <a:gd name="connsiteY4" fmla="*/ 306099 h 1371604"/>
                    <a:gd name="connsiteX5" fmla="*/ 189306 w 730786"/>
                    <a:gd name="connsiteY5" fmla="*/ 304430 h 1371604"/>
                    <a:gd name="connsiteX6" fmla="*/ 185969 w 730786"/>
                    <a:gd name="connsiteY6" fmla="*/ 299297 h 1371604"/>
                    <a:gd name="connsiteX7" fmla="*/ 185969 w 730786"/>
                    <a:gd name="connsiteY7" fmla="*/ 294163 h 1371604"/>
                    <a:gd name="connsiteX8" fmla="*/ 180836 w 730786"/>
                    <a:gd name="connsiteY8" fmla="*/ 292494 h 1371604"/>
                    <a:gd name="connsiteX9" fmla="*/ 184173 w 730786"/>
                    <a:gd name="connsiteY9" fmla="*/ 287361 h 1371604"/>
                    <a:gd name="connsiteX10" fmla="*/ 206248 w 730786"/>
                    <a:gd name="connsiteY10" fmla="*/ 290698 h 1371604"/>
                    <a:gd name="connsiteX11" fmla="*/ 213050 w 730786"/>
                    <a:gd name="connsiteY11" fmla="*/ 295831 h 1371604"/>
                    <a:gd name="connsiteX12" fmla="*/ 209713 w 730786"/>
                    <a:gd name="connsiteY12" fmla="*/ 297500 h 1371604"/>
                    <a:gd name="connsiteX13" fmla="*/ 571384 w 730786"/>
                    <a:gd name="connsiteY13" fmla="*/ 209199 h 1371604"/>
                    <a:gd name="connsiteX14" fmla="*/ 568047 w 730786"/>
                    <a:gd name="connsiteY14" fmla="*/ 209199 h 1371604"/>
                    <a:gd name="connsiteX15" fmla="*/ 556111 w 730786"/>
                    <a:gd name="connsiteY15" fmla="*/ 200729 h 1371604"/>
                    <a:gd name="connsiteX16" fmla="*/ 545972 w 730786"/>
                    <a:gd name="connsiteY16" fmla="*/ 200729 h 1371604"/>
                    <a:gd name="connsiteX17" fmla="*/ 537502 w 730786"/>
                    <a:gd name="connsiteY17" fmla="*/ 197392 h 1371604"/>
                    <a:gd name="connsiteX18" fmla="*/ 532368 w 730786"/>
                    <a:gd name="connsiteY18" fmla="*/ 190590 h 1371604"/>
                    <a:gd name="connsiteX19" fmla="*/ 535705 w 730786"/>
                    <a:gd name="connsiteY19" fmla="*/ 182119 h 1371604"/>
                    <a:gd name="connsiteX20" fmla="*/ 540839 w 730786"/>
                    <a:gd name="connsiteY20" fmla="*/ 170183 h 1371604"/>
                    <a:gd name="connsiteX21" fmla="*/ 545972 w 730786"/>
                    <a:gd name="connsiteY21" fmla="*/ 171852 h 1371604"/>
                    <a:gd name="connsiteX22" fmla="*/ 551106 w 730786"/>
                    <a:gd name="connsiteY22" fmla="*/ 181991 h 1371604"/>
                    <a:gd name="connsiteX23" fmla="*/ 549438 w 730786"/>
                    <a:gd name="connsiteY23" fmla="*/ 188793 h 1371604"/>
                    <a:gd name="connsiteX24" fmla="*/ 551106 w 730786"/>
                    <a:gd name="connsiteY24" fmla="*/ 193927 h 1371604"/>
                    <a:gd name="connsiteX25" fmla="*/ 557908 w 730786"/>
                    <a:gd name="connsiteY25" fmla="*/ 195595 h 1371604"/>
                    <a:gd name="connsiteX26" fmla="*/ 563042 w 730786"/>
                    <a:gd name="connsiteY26" fmla="*/ 200729 h 1371604"/>
                    <a:gd name="connsiteX27" fmla="*/ 571513 w 730786"/>
                    <a:gd name="connsiteY27" fmla="*/ 200729 h 1371604"/>
                    <a:gd name="connsiteX28" fmla="*/ 573181 w 730786"/>
                    <a:gd name="connsiteY28" fmla="*/ 204066 h 1371604"/>
                    <a:gd name="connsiteX29" fmla="*/ 571513 w 730786"/>
                    <a:gd name="connsiteY29" fmla="*/ 209199 h 1371604"/>
                    <a:gd name="connsiteX30" fmla="*/ 535705 w 730786"/>
                    <a:gd name="connsiteY30" fmla="*/ 214333 h 1371604"/>
                    <a:gd name="connsiteX31" fmla="*/ 532368 w 730786"/>
                    <a:gd name="connsiteY31" fmla="*/ 216002 h 1371604"/>
                    <a:gd name="connsiteX32" fmla="*/ 525566 w 730786"/>
                    <a:gd name="connsiteY32" fmla="*/ 214333 h 1371604"/>
                    <a:gd name="connsiteX33" fmla="*/ 522229 w 730786"/>
                    <a:gd name="connsiteY33" fmla="*/ 209199 h 1371604"/>
                    <a:gd name="connsiteX34" fmla="*/ 525566 w 730786"/>
                    <a:gd name="connsiteY34" fmla="*/ 200729 h 1371604"/>
                    <a:gd name="connsiteX35" fmla="*/ 530699 w 730786"/>
                    <a:gd name="connsiteY35" fmla="*/ 200729 h 1371604"/>
                    <a:gd name="connsiteX36" fmla="*/ 534036 w 730786"/>
                    <a:gd name="connsiteY36" fmla="*/ 205863 h 1371604"/>
                    <a:gd name="connsiteX37" fmla="*/ 537373 w 730786"/>
                    <a:gd name="connsiteY37" fmla="*/ 210996 h 1371604"/>
                    <a:gd name="connsiteX38" fmla="*/ 535705 w 730786"/>
                    <a:gd name="connsiteY38" fmla="*/ 214333 h 1371604"/>
                    <a:gd name="connsiteX39" fmla="*/ 219724 w 730786"/>
                    <a:gd name="connsiteY39" fmla="*/ 1172801 h 1371604"/>
                    <a:gd name="connsiteX40" fmla="*/ 216387 w 730786"/>
                    <a:gd name="connsiteY40" fmla="*/ 1172801 h 1371604"/>
                    <a:gd name="connsiteX41" fmla="*/ 201114 w 730786"/>
                    <a:gd name="connsiteY41" fmla="*/ 1179603 h 1371604"/>
                    <a:gd name="connsiteX42" fmla="*/ 182376 w 730786"/>
                    <a:gd name="connsiteY42" fmla="*/ 1172801 h 1371604"/>
                    <a:gd name="connsiteX43" fmla="*/ 179039 w 730786"/>
                    <a:gd name="connsiteY43" fmla="*/ 1165999 h 1371604"/>
                    <a:gd name="connsiteX44" fmla="*/ 180707 w 730786"/>
                    <a:gd name="connsiteY44" fmla="*/ 1150726 h 1371604"/>
                    <a:gd name="connsiteX45" fmla="*/ 180707 w 730786"/>
                    <a:gd name="connsiteY45" fmla="*/ 1145592 h 1371604"/>
                    <a:gd name="connsiteX46" fmla="*/ 175574 w 730786"/>
                    <a:gd name="connsiteY46" fmla="*/ 1140458 h 1371604"/>
                    <a:gd name="connsiteX47" fmla="*/ 160301 w 730786"/>
                    <a:gd name="connsiteY47" fmla="*/ 1143795 h 1371604"/>
                    <a:gd name="connsiteX48" fmla="*/ 143359 w 730786"/>
                    <a:gd name="connsiteY48" fmla="*/ 1152266 h 1371604"/>
                    <a:gd name="connsiteX49" fmla="*/ 131424 w 730786"/>
                    <a:gd name="connsiteY49" fmla="*/ 1153934 h 1371604"/>
                    <a:gd name="connsiteX50" fmla="*/ 121284 w 730786"/>
                    <a:gd name="connsiteY50" fmla="*/ 1148801 h 1371604"/>
                    <a:gd name="connsiteX51" fmla="*/ 119616 w 730786"/>
                    <a:gd name="connsiteY51" fmla="*/ 1143667 h 1371604"/>
                    <a:gd name="connsiteX52" fmla="*/ 117947 w 730786"/>
                    <a:gd name="connsiteY52" fmla="*/ 1135196 h 1371604"/>
                    <a:gd name="connsiteX53" fmla="*/ 116279 w 730786"/>
                    <a:gd name="connsiteY53" fmla="*/ 1126726 h 1371604"/>
                    <a:gd name="connsiteX54" fmla="*/ 116279 w 730786"/>
                    <a:gd name="connsiteY54" fmla="*/ 1116587 h 1371604"/>
                    <a:gd name="connsiteX55" fmla="*/ 112942 w 730786"/>
                    <a:gd name="connsiteY55" fmla="*/ 1111453 h 1371604"/>
                    <a:gd name="connsiteX56" fmla="*/ 128215 w 730786"/>
                    <a:gd name="connsiteY56" fmla="*/ 1108116 h 1371604"/>
                    <a:gd name="connsiteX57" fmla="*/ 148622 w 730786"/>
                    <a:gd name="connsiteY57" fmla="*/ 1102982 h 1371604"/>
                    <a:gd name="connsiteX58" fmla="*/ 167360 w 730786"/>
                    <a:gd name="connsiteY58" fmla="*/ 1099645 h 1371604"/>
                    <a:gd name="connsiteX59" fmla="*/ 221777 w 730786"/>
                    <a:gd name="connsiteY59" fmla="*/ 1080907 h 1371604"/>
                    <a:gd name="connsiteX60" fmla="*/ 237050 w 730786"/>
                    <a:gd name="connsiteY60" fmla="*/ 1063966 h 1371604"/>
                    <a:gd name="connsiteX61" fmla="*/ 245521 w 730786"/>
                    <a:gd name="connsiteY61" fmla="*/ 1052030 h 1371604"/>
                    <a:gd name="connsiteX62" fmla="*/ 238718 w 730786"/>
                    <a:gd name="connsiteY62" fmla="*/ 1043559 h 1371604"/>
                    <a:gd name="connsiteX63" fmla="*/ 238718 w 730786"/>
                    <a:gd name="connsiteY63" fmla="*/ 1038425 h 1371604"/>
                    <a:gd name="connsiteX64" fmla="*/ 242055 w 730786"/>
                    <a:gd name="connsiteY64" fmla="*/ 1024821 h 1371604"/>
                    <a:gd name="connsiteX65" fmla="*/ 247189 w 730786"/>
                    <a:gd name="connsiteY65" fmla="*/ 1007880 h 1371604"/>
                    <a:gd name="connsiteX66" fmla="*/ 247189 w 730786"/>
                    <a:gd name="connsiteY66" fmla="*/ 994275 h 1371604"/>
                    <a:gd name="connsiteX67" fmla="*/ 230248 w 730786"/>
                    <a:gd name="connsiteY67" fmla="*/ 992607 h 1371604"/>
                    <a:gd name="connsiteX68" fmla="*/ 204708 w 730786"/>
                    <a:gd name="connsiteY68" fmla="*/ 1001078 h 1371604"/>
                    <a:gd name="connsiteX69" fmla="*/ 197905 w 730786"/>
                    <a:gd name="connsiteY69" fmla="*/ 994275 h 1371604"/>
                    <a:gd name="connsiteX70" fmla="*/ 242055 w 730786"/>
                    <a:gd name="connsiteY70" fmla="*/ 968735 h 1371604"/>
                    <a:gd name="connsiteX71" fmla="*/ 267596 w 730786"/>
                    <a:gd name="connsiteY71" fmla="*/ 956799 h 1371604"/>
                    <a:gd name="connsiteX72" fmla="*/ 289671 w 730786"/>
                    <a:gd name="connsiteY72" fmla="*/ 949997 h 1371604"/>
                    <a:gd name="connsiteX73" fmla="*/ 315211 w 730786"/>
                    <a:gd name="connsiteY73" fmla="*/ 958468 h 1371604"/>
                    <a:gd name="connsiteX74" fmla="*/ 333949 w 730786"/>
                    <a:gd name="connsiteY74" fmla="*/ 963601 h 1371604"/>
                    <a:gd name="connsiteX75" fmla="*/ 347554 w 730786"/>
                    <a:gd name="connsiteY75" fmla="*/ 968735 h 1371604"/>
                    <a:gd name="connsiteX76" fmla="*/ 357693 w 730786"/>
                    <a:gd name="connsiteY76" fmla="*/ 958596 h 1371604"/>
                    <a:gd name="connsiteX77" fmla="*/ 364495 w 730786"/>
                    <a:gd name="connsiteY77" fmla="*/ 956928 h 1371604"/>
                    <a:gd name="connsiteX78" fmla="*/ 357693 w 730786"/>
                    <a:gd name="connsiteY78" fmla="*/ 950125 h 1371604"/>
                    <a:gd name="connsiteX79" fmla="*/ 356024 w 730786"/>
                    <a:gd name="connsiteY79" fmla="*/ 941655 h 1371604"/>
                    <a:gd name="connsiteX80" fmla="*/ 359361 w 730786"/>
                    <a:gd name="connsiteY80" fmla="*/ 934852 h 1371604"/>
                    <a:gd name="connsiteX81" fmla="*/ 367832 w 730786"/>
                    <a:gd name="connsiteY81" fmla="*/ 921248 h 1371604"/>
                    <a:gd name="connsiteX82" fmla="*/ 379768 w 730786"/>
                    <a:gd name="connsiteY82" fmla="*/ 911109 h 1371604"/>
                    <a:gd name="connsiteX83" fmla="*/ 366163 w 730786"/>
                    <a:gd name="connsiteY83" fmla="*/ 904307 h 1371604"/>
                    <a:gd name="connsiteX84" fmla="*/ 376303 w 730786"/>
                    <a:gd name="connsiteY84" fmla="*/ 889034 h 1371604"/>
                    <a:gd name="connsiteX85" fmla="*/ 388238 w 730786"/>
                    <a:gd name="connsiteY85" fmla="*/ 883900 h 1371604"/>
                    <a:gd name="connsiteX86" fmla="*/ 393372 w 730786"/>
                    <a:gd name="connsiteY86" fmla="*/ 870296 h 1371604"/>
                    <a:gd name="connsiteX87" fmla="*/ 396709 w 730786"/>
                    <a:gd name="connsiteY87" fmla="*/ 858360 h 1371604"/>
                    <a:gd name="connsiteX88" fmla="*/ 405180 w 730786"/>
                    <a:gd name="connsiteY88" fmla="*/ 849889 h 1371604"/>
                    <a:gd name="connsiteX89" fmla="*/ 400046 w 730786"/>
                    <a:gd name="connsiteY89" fmla="*/ 846552 h 1371604"/>
                    <a:gd name="connsiteX90" fmla="*/ 384773 w 730786"/>
                    <a:gd name="connsiteY90" fmla="*/ 855023 h 1371604"/>
                    <a:gd name="connsiteX91" fmla="*/ 371169 w 730786"/>
                    <a:gd name="connsiteY91" fmla="*/ 856691 h 1371604"/>
                    <a:gd name="connsiteX92" fmla="*/ 361030 w 730786"/>
                    <a:gd name="connsiteY92" fmla="*/ 856691 h 1371604"/>
                    <a:gd name="connsiteX93" fmla="*/ 359361 w 730786"/>
                    <a:gd name="connsiteY93" fmla="*/ 846552 h 1371604"/>
                    <a:gd name="connsiteX94" fmla="*/ 357693 w 730786"/>
                    <a:gd name="connsiteY94" fmla="*/ 839750 h 1371604"/>
                    <a:gd name="connsiteX95" fmla="*/ 357693 w 730786"/>
                    <a:gd name="connsiteY95" fmla="*/ 834616 h 1371604"/>
                    <a:gd name="connsiteX96" fmla="*/ 352559 w 730786"/>
                    <a:gd name="connsiteY96" fmla="*/ 839750 h 1371604"/>
                    <a:gd name="connsiteX97" fmla="*/ 350891 w 730786"/>
                    <a:gd name="connsiteY97" fmla="*/ 824477 h 1371604"/>
                    <a:gd name="connsiteX98" fmla="*/ 342420 w 730786"/>
                    <a:gd name="connsiteY98" fmla="*/ 809204 h 1371604"/>
                    <a:gd name="connsiteX99" fmla="*/ 342420 w 730786"/>
                    <a:gd name="connsiteY99" fmla="*/ 797268 h 1371604"/>
                    <a:gd name="connsiteX100" fmla="*/ 349222 w 730786"/>
                    <a:gd name="connsiteY100" fmla="*/ 785332 h 1371604"/>
                    <a:gd name="connsiteX101" fmla="*/ 357693 w 730786"/>
                    <a:gd name="connsiteY101" fmla="*/ 775193 h 1371604"/>
                    <a:gd name="connsiteX102" fmla="*/ 367832 w 730786"/>
                    <a:gd name="connsiteY102" fmla="*/ 763257 h 1371604"/>
                    <a:gd name="connsiteX103" fmla="*/ 376303 w 730786"/>
                    <a:gd name="connsiteY103" fmla="*/ 754787 h 1371604"/>
                    <a:gd name="connsiteX104" fmla="*/ 386442 w 730786"/>
                    <a:gd name="connsiteY104" fmla="*/ 749653 h 1371604"/>
                    <a:gd name="connsiteX105" fmla="*/ 391575 w 730786"/>
                    <a:gd name="connsiteY105" fmla="*/ 747985 h 1371604"/>
                    <a:gd name="connsiteX106" fmla="*/ 398378 w 730786"/>
                    <a:gd name="connsiteY106" fmla="*/ 749653 h 1371604"/>
                    <a:gd name="connsiteX107" fmla="*/ 403511 w 730786"/>
                    <a:gd name="connsiteY107" fmla="*/ 744519 h 1371604"/>
                    <a:gd name="connsiteX108" fmla="*/ 395041 w 730786"/>
                    <a:gd name="connsiteY108" fmla="*/ 741183 h 1371604"/>
                    <a:gd name="connsiteX109" fmla="*/ 372966 w 730786"/>
                    <a:gd name="connsiteY109" fmla="*/ 732712 h 1371604"/>
                    <a:gd name="connsiteX110" fmla="*/ 361030 w 730786"/>
                    <a:gd name="connsiteY110" fmla="*/ 737845 h 1371604"/>
                    <a:gd name="connsiteX111" fmla="*/ 357693 w 730786"/>
                    <a:gd name="connsiteY111" fmla="*/ 741183 h 1371604"/>
                    <a:gd name="connsiteX112" fmla="*/ 349222 w 730786"/>
                    <a:gd name="connsiteY112" fmla="*/ 741183 h 1371604"/>
                    <a:gd name="connsiteX113" fmla="*/ 330484 w 730786"/>
                    <a:gd name="connsiteY113" fmla="*/ 744519 h 1371604"/>
                    <a:gd name="connsiteX114" fmla="*/ 311746 w 730786"/>
                    <a:gd name="connsiteY114" fmla="*/ 741183 h 1371604"/>
                    <a:gd name="connsiteX115" fmla="*/ 303275 w 730786"/>
                    <a:gd name="connsiteY115" fmla="*/ 732712 h 1371604"/>
                    <a:gd name="connsiteX116" fmla="*/ 298141 w 730786"/>
                    <a:gd name="connsiteY116" fmla="*/ 732712 h 1371604"/>
                    <a:gd name="connsiteX117" fmla="*/ 296473 w 730786"/>
                    <a:gd name="connsiteY117" fmla="*/ 744648 h 1371604"/>
                    <a:gd name="connsiteX118" fmla="*/ 289671 w 730786"/>
                    <a:gd name="connsiteY118" fmla="*/ 751450 h 1371604"/>
                    <a:gd name="connsiteX119" fmla="*/ 281200 w 730786"/>
                    <a:gd name="connsiteY119" fmla="*/ 746316 h 1371604"/>
                    <a:gd name="connsiteX120" fmla="*/ 271061 w 730786"/>
                    <a:gd name="connsiteY120" fmla="*/ 729375 h 1371604"/>
                    <a:gd name="connsiteX121" fmla="*/ 262590 w 730786"/>
                    <a:gd name="connsiteY121" fmla="*/ 722573 h 1371604"/>
                    <a:gd name="connsiteX122" fmla="*/ 259253 w 730786"/>
                    <a:gd name="connsiteY122" fmla="*/ 722573 h 1371604"/>
                    <a:gd name="connsiteX123" fmla="*/ 254120 w 730786"/>
                    <a:gd name="connsiteY123" fmla="*/ 725910 h 1371604"/>
                    <a:gd name="connsiteX124" fmla="*/ 250783 w 730786"/>
                    <a:gd name="connsiteY124" fmla="*/ 744648 h 1371604"/>
                    <a:gd name="connsiteX125" fmla="*/ 247446 w 730786"/>
                    <a:gd name="connsiteY125" fmla="*/ 746316 h 1371604"/>
                    <a:gd name="connsiteX126" fmla="*/ 242312 w 730786"/>
                    <a:gd name="connsiteY126" fmla="*/ 739514 h 1371604"/>
                    <a:gd name="connsiteX127" fmla="*/ 242312 w 730786"/>
                    <a:gd name="connsiteY127" fmla="*/ 703835 h 1371604"/>
                    <a:gd name="connsiteX128" fmla="*/ 245649 w 730786"/>
                    <a:gd name="connsiteY128" fmla="*/ 697032 h 1371604"/>
                    <a:gd name="connsiteX129" fmla="*/ 252451 w 730786"/>
                    <a:gd name="connsiteY129" fmla="*/ 707171 h 1371604"/>
                    <a:gd name="connsiteX130" fmla="*/ 255788 w 730786"/>
                    <a:gd name="connsiteY130" fmla="*/ 693567 h 1371604"/>
                    <a:gd name="connsiteX131" fmla="*/ 262590 w 730786"/>
                    <a:gd name="connsiteY131" fmla="*/ 683428 h 1371604"/>
                    <a:gd name="connsiteX132" fmla="*/ 277863 w 730786"/>
                    <a:gd name="connsiteY132" fmla="*/ 668155 h 1371604"/>
                    <a:gd name="connsiteX133" fmla="*/ 289799 w 730786"/>
                    <a:gd name="connsiteY133" fmla="*/ 651214 h 1371604"/>
                    <a:gd name="connsiteX134" fmla="*/ 299938 w 730786"/>
                    <a:gd name="connsiteY134" fmla="*/ 639278 h 1371604"/>
                    <a:gd name="connsiteX135" fmla="*/ 303275 w 730786"/>
                    <a:gd name="connsiteY135" fmla="*/ 625674 h 1371604"/>
                    <a:gd name="connsiteX136" fmla="*/ 296473 w 730786"/>
                    <a:gd name="connsiteY136" fmla="*/ 615534 h 1371604"/>
                    <a:gd name="connsiteX137" fmla="*/ 293136 w 730786"/>
                    <a:gd name="connsiteY137" fmla="*/ 608732 h 1371604"/>
                    <a:gd name="connsiteX138" fmla="*/ 296473 w 730786"/>
                    <a:gd name="connsiteY138" fmla="*/ 601930 h 1371604"/>
                    <a:gd name="connsiteX139" fmla="*/ 298141 w 730786"/>
                    <a:gd name="connsiteY139" fmla="*/ 595128 h 1371604"/>
                    <a:gd name="connsiteX140" fmla="*/ 301478 w 730786"/>
                    <a:gd name="connsiteY140" fmla="*/ 588326 h 1371604"/>
                    <a:gd name="connsiteX141" fmla="*/ 304815 w 730786"/>
                    <a:gd name="connsiteY141" fmla="*/ 581523 h 1371604"/>
                    <a:gd name="connsiteX142" fmla="*/ 311617 w 730786"/>
                    <a:gd name="connsiteY142" fmla="*/ 574721 h 1371604"/>
                    <a:gd name="connsiteX143" fmla="*/ 320088 w 730786"/>
                    <a:gd name="connsiteY143" fmla="*/ 576390 h 1371604"/>
                    <a:gd name="connsiteX144" fmla="*/ 320088 w 730786"/>
                    <a:gd name="connsiteY144" fmla="*/ 573053 h 1371604"/>
                    <a:gd name="connsiteX145" fmla="*/ 313286 w 730786"/>
                    <a:gd name="connsiteY145" fmla="*/ 564582 h 1371604"/>
                    <a:gd name="connsiteX146" fmla="*/ 306484 w 730786"/>
                    <a:gd name="connsiteY146" fmla="*/ 559448 h 1371604"/>
                    <a:gd name="connsiteX147" fmla="*/ 303147 w 730786"/>
                    <a:gd name="connsiteY147" fmla="*/ 554315 h 1371604"/>
                    <a:gd name="connsiteX148" fmla="*/ 298013 w 730786"/>
                    <a:gd name="connsiteY148" fmla="*/ 573053 h 1371604"/>
                    <a:gd name="connsiteX149" fmla="*/ 294676 w 730786"/>
                    <a:gd name="connsiteY149" fmla="*/ 574721 h 1371604"/>
                    <a:gd name="connsiteX150" fmla="*/ 286205 w 730786"/>
                    <a:gd name="connsiteY150" fmla="*/ 564582 h 1371604"/>
                    <a:gd name="connsiteX151" fmla="*/ 282869 w 730786"/>
                    <a:gd name="connsiteY151" fmla="*/ 566251 h 1371604"/>
                    <a:gd name="connsiteX152" fmla="*/ 279532 w 730786"/>
                    <a:gd name="connsiteY152" fmla="*/ 573053 h 1371604"/>
                    <a:gd name="connsiteX153" fmla="*/ 276195 w 730786"/>
                    <a:gd name="connsiteY153" fmla="*/ 573053 h 1371604"/>
                    <a:gd name="connsiteX154" fmla="*/ 271061 w 730786"/>
                    <a:gd name="connsiteY154" fmla="*/ 576390 h 1371604"/>
                    <a:gd name="connsiteX155" fmla="*/ 271061 w 730786"/>
                    <a:gd name="connsiteY155" fmla="*/ 571256 h 1371604"/>
                    <a:gd name="connsiteX156" fmla="*/ 274398 w 730786"/>
                    <a:gd name="connsiteY156" fmla="*/ 561117 h 1371604"/>
                    <a:gd name="connsiteX157" fmla="*/ 291339 w 730786"/>
                    <a:gd name="connsiteY157" fmla="*/ 540710 h 1371604"/>
                    <a:gd name="connsiteX158" fmla="*/ 296473 w 730786"/>
                    <a:gd name="connsiteY158" fmla="*/ 532240 h 1371604"/>
                    <a:gd name="connsiteX159" fmla="*/ 293136 w 730786"/>
                    <a:gd name="connsiteY159" fmla="*/ 533908 h 1371604"/>
                    <a:gd name="connsiteX160" fmla="*/ 271061 w 730786"/>
                    <a:gd name="connsiteY160" fmla="*/ 547512 h 1371604"/>
                    <a:gd name="connsiteX161" fmla="*/ 265927 w 730786"/>
                    <a:gd name="connsiteY161" fmla="*/ 550849 h 1371604"/>
                    <a:gd name="connsiteX162" fmla="*/ 265927 w 730786"/>
                    <a:gd name="connsiteY162" fmla="*/ 557652 h 1371604"/>
                    <a:gd name="connsiteX163" fmla="*/ 267596 w 730786"/>
                    <a:gd name="connsiteY163" fmla="*/ 569587 h 1371604"/>
                    <a:gd name="connsiteX164" fmla="*/ 265927 w 730786"/>
                    <a:gd name="connsiteY164" fmla="*/ 576390 h 1371604"/>
                    <a:gd name="connsiteX165" fmla="*/ 260794 w 730786"/>
                    <a:gd name="connsiteY165" fmla="*/ 588326 h 1371604"/>
                    <a:gd name="connsiteX166" fmla="*/ 255660 w 730786"/>
                    <a:gd name="connsiteY166" fmla="*/ 595128 h 1371604"/>
                    <a:gd name="connsiteX167" fmla="*/ 248858 w 730786"/>
                    <a:gd name="connsiteY167" fmla="*/ 603599 h 1371604"/>
                    <a:gd name="connsiteX168" fmla="*/ 235253 w 730786"/>
                    <a:gd name="connsiteY168" fmla="*/ 618871 h 1371604"/>
                    <a:gd name="connsiteX169" fmla="*/ 226783 w 730786"/>
                    <a:gd name="connsiteY169" fmla="*/ 634144 h 1371604"/>
                    <a:gd name="connsiteX170" fmla="*/ 221649 w 730786"/>
                    <a:gd name="connsiteY170" fmla="*/ 639278 h 1371604"/>
                    <a:gd name="connsiteX171" fmla="*/ 211510 w 730786"/>
                    <a:gd name="connsiteY171" fmla="*/ 635941 h 1371604"/>
                    <a:gd name="connsiteX172" fmla="*/ 213178 w 730786"/>
                    <a:gd name="connsiteY172" fmla="*/ 632604 h 1371604"/>
                    <a:gd name="connsiteX173" fmla="*/ 225114 w 730786"/>
                    <a:gd name="connsiteY173" fmla="*/ 613866 h 1371604"/>
                    <a:gd name="connsiteX174" fmla="*/ 231916 w 730786"/>
                    <a:gd name="connsiteY174" fmla="*/ 601930 h 1371604"/>
                    <a:gd name="connsiteX175" fmla="*/ 242055 w 730786"/>
                    <a:gd name="connsiteY175" fmla="*/ 591791 h 1371604"/>
                    <a:gd name="connsiteX176" fmla="*/ 248858 w 730786"/>
                    <a:gd name="connsiteY176" fmla="*/ 584989 h 1371604"/>
                    <a:gd name="connsiteX177" fmla="*/ 252195 w 730786"/>
                    <a:gd name="connsiteY177" fmla="*/ 576518 h 1371604"/>
                    <a:gd name="connsiteX178" fmla="*/ 250526 w 730786"/>
                    <a:gd name="connsiteY178" fmla="*/ 571384 h 1371604"/>
                    <a:gd name="connsiteX179" fmla="*/ 242055 w 730786"/>
                    <a:gd name="connsiteY179" fmla="*/ 571384 h 1371604"/>
                    <a:gd name="connsiteX180" fmla="*/ 247189 w 730786"/>
                    <a:gd name="connsiteY180" fmla="*/ 559448 h 1371604"/>
                    <a:gd name="connsiteX181" fmla="*/ 253991 w 730786"/>
                    <a:gd name="connsiteY181" fmla="*/ 544176 h 1371604"/>
                    <a:gd name="connsiteX182" fmla="*/ 259125 w 730786"/>
                    <a:gd name="connsiteY182" fmla="*/ 537373 h 1371604"/>
                    <a:gd name="connsiteX183" fmla="*/ 260794 w 730786"/>
                    <a:gd name="connsiteY183" fmla="*/ 532240 h 1371604"/>
                    <a:gd name="connsiteX184" fmla="*/ 264131 w 730786"/>
                    <a:gd name="connsiteY184" fmla="*/ 527106 h 1371604"/>
                    <a:gd name="connsiteX185" fmla="*/ 269264 w 730786"/>
                    <a:gd name="connsiteY185" fmla="*/ 516967 h 1371604"/>
                    <a:gd name="connsiteX186" fmla="*/ 272601 w 730786"/>
                    <a:gd name="connsiteY186" fmla="*/ 511833 h 1371604"/>
                    <a:gd name="connsiteX187" fmla="*/ 282740 w 730786"/>
                    <a:gd name="connsiteY187" fmla="*/ 498229 h 1371604"/>
                    <a:gd name="connsiteX188" fmla="*/ 289542 w 730786"/>
                    <a:gd name="connsiteY188" fmla="*/ 489758 h 1371604"/>
                    <a:gd name="connsiteX189" fmla="*/ 298013 w 730786"/>
                    <a:gd name="connsiteY189" fmla="*/ 479619 h 1371604"/>
                    <a:gd name="connsiteX190" fmla="*/ 299682 w 730786"/>
                    <a:gd name="connsiteY190" fmla="*/ 472817 h 1371604"/>
                    <a:gd name="connsiteX191" fmla="*/ 299682 w 730786"/>
                    <a:gd name="connsiteY191" fmla="*/ 471148 h 1371604"/>
                    <a:gd name="connsiteX192" fmla="*/ 296345 w 730786"/>
                    <a:gd name="connsiteY192" fmla="*/ 471148 h 1371604"/>
                    <a:gd name="connsiteX193" fmla="*/ 281072 w 730786"/>
                    <a:gd name="connsiteY193" fmla="*/ 479619 h 1371604"/>
                    <a:gd name="connsiteX194" fmla="*/ 267467 w 730786"/>
                    <a:gd name="connsiteY194" fmla="*/ 484753 h 1371604"/>
                    <a:gd name="connsiteX195" fmla="*/ 264131 w 730786"/>
                    <a:gd name="connsiteY195" fmla="*/ 484753 h 1371604"/>
                    <a:gd name="connsiteX196" fmla="*/ 257328 w 730786"/>
                    <a:gd name="connsiteY196" fmla="*/ 472817 h 1371604"/>
                    <a:gd name="connsiteX197" fmla="*/ 250526 w 730786"/>
                    <a:gd name="connsiteY197" fmla="*/ 466015 h 1371604"/>
                    <a:gd name="connsiteX198" fmla="*/ 253863 w 730786"/>
                    <a:gd name="connsiteY198" fmla="*/ 457544 h 1371604"/>
                    <a:gd name="connsiteX199" fmla="*/ 253863 w 730786"/>
                    <a:gd name="connsiteY199" fmla="*/ 452410 h 1371604"/>
                    <a:gd name="connsiteX200" fmla="*/ 250526 w 730786"/>
                    <a:gd name="connsiteY200" fmla="*/ 450742 h 1371604"/>
                    <a:gd name="connsiteX201" fmla="*/ 242055 w 730786"/>
                    <a:gd name="connsiteY201" fmla="*/ 447405 h 1371604"/>
                    <a:gd name="connsiteX202" fmla="*/ 242055 w 730786"/>
                    <a:gd name="connsiteY202" fmla="*/ 442271 h 1371604"/>
                    <a:gd name="connsiteX203" fmla="*/ 250526 w 730786"/>
                    <a:gd name="connsiteY203" fmla="*/ 440602 h 1371604"/>
                    <a:gd name="connsiteX204" fmla="*/ 265799 w 730786"/>
                    <a:gd name="connsiteY204" fmla="*/ 440602 h 1371604"/>
                    <a:gd name="connsiteX205" fmla="*/ 269136 w 730786"/>
                    <a:gd name="connsiteY205" fmla="*/ 430463 h 1371604"/>
                    <a:gd name="connsiteX206" fmla="*/ 270804 w 730786"/>
                    <a:gd name="connsiteY206" fmla="*/ 425330 h 1371604"/>
                    <a:gd name="connsiteX207" fmla="*/ 272473 w 730786"/>
                    <a:gd name="connsiteY207" fmla="*/ 421993 h 1371604"/>
                    <a:gd name="connsiteX208" fmla="*/ 277606 w 730786"/>
                    <a:gd name="connsiteY208" fmla="*/ 415190 h 1371604"/>
                    <a:gd name="connsiteX209" fmla="*/ 284409 w 730786"/>
                    <a:gd name="connsiteY209" fmla="*/ 411854 h 1371604"/>
                    <a:gd name="connsiteX210" fmla="*/ 286077 w 730786"/>
                    <a:gd name="connsiteY210" fmla="*/ 405051 h 1371604"/>
                    <a:gd name="connsiteX211" fmla="*/ 292879 w 730786"/>
                    <a:gd name="connsiteY211" fmla="*/ 399918 h 1371604"/>
                    <a:gd name="connsiteX212" fmla="*/ 298013 w 730786"/>
                    <a:gd name="connsiteY212" fmla="*/ 391447 h 1371604"/>
                    <a:gd name="connsiteX213" fmla="*/ 299682 w 730786"/>
                    <a:gd name="connsiteY213" fmla="*/ 386313 h 1371604"/>
                    <a:gd name="connsiteX214" fmla="*/ 309821 w 730786"/>
                    <a:gd name="connsiteY214" fmla="*/ 379511 h 1371604"/>
                    <a:gd name="connsiteX215" fmla="*/ 304687 w 730786"/>
                    <a:gd name="connsiteY215" fmla="*/ 374377 h 1371604"/>
                    <a:gd name="connsiteX216" fmla="*/ 313158 w 730786"/>
                    <a:gd name="connsiteY216" fmla="*/ 371040 h 1371604"/>
                    <a:gd name="connsiteX217" fmla="*/ 314826 w 730786"/>
                    <a:gd name="connsiteY217" fmla="*/ 365907 h 1371604"/>
                    <a:gd name="connsiteX218" fmla="*/ 299553 w 730786"/>
                    <a:gd name="connsiteY218" fmla="*/ 362570 h 1371604"/>
                    <a:gd name="connsiteX219" fmla="*/ 291083 w 730786"/>
                    <a:gd name="connsiteY219" fmla="*/ 360901 h 1371604"/>
                    <a:gd name="connsiteX220" fmla="*/ 291083 w 730786"/>
                    <a:gd name="connsiteY220" fmla="*/ 355767 h 1371604"/>
                    <a:gd name="connsiteX221" fmla="*/ 296216 w 730786"/>
                    <a:gd name="connsiteY221" fmla="*/ 340495 h 1371604"/>
                    <a:gd name="connsiteX222" fmla="*/ 301350 w 730786"/>
                    <a:gd name="connsiteY222" fmla="*/ 338826 h 1371604"/>
                    <a:gd name="connsiteX223" fmla="*/ 309821 w 730786"/>
                    <a:gd name="connsiteY223" fmla="*/ 342163 h 1371604"/>
                    <a:gd name="connsiteX224" fmla="*/ 313158 w 730786"/>
                    <a:gd name="connsiteY224" fmla="*/ 342163 h 1371604"/>
                    <a:gd name="connsiteX225" fmla="*/ 304687 w 730786"/>
                    <a:gd name="connsiteY225" fmla="*/ 333693 h 1371604"/>
                    <a:gd name="connsiteX226" fmla="*/ 308024 w 730786"/>
                    <a:gd name="connsiteY226" fmla="*/ 326890 h 1371604"/>
                    <a:gd name="connsiteX227" fmla="*/ 309692 w 730786"/>
                    <a:gd name="connsiteY227" fmla="*/ 320088 h 1371604"/>
                    <a:gd name="connsiteX228" fmla="*/ 311361 w 730786"/>
                    <a:gd name="connsiteY228" fmla="*/ 316751 h 1371604"/>
                    <a:gd name="connsiteX229" fmla="*/ 313029 w 730786"/>
                    <a:gd name="connsiteY229" fmla="*/ 306612 h 1371604"/>
                    <a:gd name="connsiteX230" fmla="*/ 319831 w 730786"/>
                    <a:gd name="connsiteY230" fmla="*/ 303275 h 1371604"/>
                    <a:gd name="connsiteX231" fmla="*/ 326634 w 730786"/>
                    <a:gd name="connsiteY231" fmla="*/ 304944 h 1371604"/>
                    <a:gd name="connsiteX232" fmla="*/ 333436 w 730786"/>
                    <a:gd name="connsiteY232" fmla="*/ 299810 h 1371604"/>
                    <a:gd name="connsiteX233" fmla="*/ 347040 w 730786"/>
                    <a:gd name="connsiteY233" fmla="*/ 299810 h 1371604"/>
                    <a:gd name="connsiteX234" fmla="*/ 353842 w 730786"/>
                    <a:gd name="connsiteY234" fmla="*/ 296473 h 1371604"/>
                    <a:gd name="connsiteX235" fmla="*/ 347040 w 730786"/>
                    <a:gd name="connsiteY235" fmla="*/ 282869 h 1371604"/>
                    <a:gd name="connsiteX236" fmla="*/ 347040 w 730786"/>
                    <a:gd name="connsiteY236" fmla="*/ 276066 h 1371604"/>
                    <a:gd name="connsiteX237" fmla="*/ 353842 w 730786"/>
                    <a:gd name="connsiteY237" fmla="*/ 274398 h 1371604"/>
                    <a:gd name="connsiteX238" fmla="*/ 358976 w 730786"/>
                    <a:gd name="connsiteY238" fmla="*/ 257457 h 1371604"/>
                    <a:gd name="connsiteX239" fmla="*/ 364110 w 730786"/>
                    <a:gd name="connsiteY239" fmla="*/ 257457 h 1371604"/>
                    <a:gd name="connsiteX240" fmla="*/ 372581 w 730786"/>
                    <a:gd name="connsiteY240" fmla="*/ 259125 h 1371604"/>
                    <a:gd name="connsiteX241" fmla="*/ 377714 w 730786"/>
                    <a:gd name="connsiteY241" fmla="*/ 250655 h 1371604"/>
                    <a:gd name="connsiteX242" fmla="*/ 381051 w 730786"/>
                    <a:gd name="connsiteY242" fmla="*/ 240515 h 1371604"/>
                    <a:gd name="connsiteX243" fmla="*/ 389522 w 730786"/>
                    <a:gd name="connsiteY243" fmla="*/ 233713 h 1371604"/>
                    <a:gd name="connsiteX244" fmla="*/ 403126 w 730786"/>
                    <a:gd name="connsiteY244" fmla="*/ 221777 h 1371604"/>
                    <a:gd name="connsiteX245" fmla="*/ 416731 w 730786"/>
                    <a:gd name="connsiteY245" fmla="*/ 221777 h 1371604"/>
                    <a:gd name="connsiteX246" fmla="*/ 426870 w 730786"/>
                    <a:gd name="connsiteY246" fmla="*/ 226911 h 1371604"/>
                    <a:gd name="connsiteX247" fmla="*/ 430207 w 730786"/>
                    <a:gd name="connsiteY247" fmla="*/ 226911 h 1371604"/>
                    <a:gd name="connsiteX248" fmla="*/ 440346 w 730786"/>
                    <a:gd name="connsiteY248" fmla="*/ 233713 h 1371604"/>
                    <a:gd name="connsiteX249" fmla="*/ 453950 w 730786"/>
                    <a:gd name="connsiteY249" fmla="*/ 237050 h 1371604"/>
                    <a:gd name="connsiteX250" fmla="*/ 464089 w 730786"/>
                    <a:gd name="connsiteY250" fmla="*/ 237050 h 1371604"/>
                    <a:gd name="connsiteX251" fmla="*/ 477694 w 730786"/>
                    <a:gd name="connsiteY251" fmla="*/ 240387 h 1371604"/>
                    <a:gd name="connsiteX252" fmla="*/ 496432 w 730786"/>
                    <a:gd name="connsiteY252" fmla="*/ 242055 h 1371604"/>
                    <a:gd name="connsiteX253" fmla="*/ 508368 w 730786"/>
                    <a:gd name="connsiteY253" fmla="*/ 242055 h 1371604"/>
                    <a:gd name="connsiteX254" fmla="*/ 516838 w 730786"/>
                    <a:gd name="connsiteY254" fmla="*/ 240387 h 1371604"/>
                    <a:gd name="connsiteX255" fmla="*/ 530443 w 730786"/>
                    <a:gd name="connsiteY255" fmla="*/ 250526 h 1371604"/>
                    <a:gd name="connsiteX256" fmla="*/ 525309 w 730786"/>
                    <a:gd name="connsiteY256" fmla="*/ 264130 h 1371604"/>
                    <a:gd name="connsiteX257" fmla="*/ 518507 w 730786"/>
                    <a:gd name="connsiteY257" fmla="*/ 282869 h 1371604"/>
                    <a:gd name="connsiteX258" fmla="*/ 498100 w 730786"/>
                    <a:gd name="connsiteY258" fmla="*/ 289671 h 1371604"/>
                    <a:gd name="connsiteX259" fmla="*/ 482827 w 730786"/>
                    <a:gd name="connsiteY259" fmla="*/ 306612 h 1371604"/>
                    <a:gd name="connsiteX260" fmla="*/ 452282 w 730786"/>
                    <a:gd name="connsiteY260" fmla="*/ 315083 h 1371604"/>
                    <a:gd name="connsiteX261" fmla="*/ 435340 w 730786"/>
                    <a:gd name="connsiteY261" fmla="*/ 327019 h 1371604"/>
                    <a:gd name="connsiteX262" fmla="*/ 428538 w 730786"/>
                    <a:gd name="connsiteY262" fmla="*/ 333821 h 1371604"/>
                    <a:gd name="connsiteX263" fmla="*/ 447276 w 730786"/>
                    <a:gd name="connsiteY263" fmla="*/ 340623 h 1371604"/>
                    <a:gd name="connsiteX264" fmla="*/ 450613 w 730786"/>
                    <a:gd name="connsiteY264" fmla="*/ 342292 h 1371604"/>
                    <a:gd name="connsiteX265" fmla="*/ 435340 w 730786"/>
                    <a:gd name="connsiteY265" fmla="*/ 350762 h 1371604"/>
                    <a:gd name="connsiteX266" fmla="*/ 414934 w 730786"/>
                    <a:gd name="connsiteY266" fmla="*/ 350762 h 1371604"/>
                    <a:gd name="connsiteX267" fmla="*/ 411597 w 730786"/>
                    <a:gd name="connsiteY267" fmla="*/ 357564 h 1371604"/>
                    <a:gd name="connsiteX268" fmla="*/ 425201 w 730786"/>
                    <a:gd name="connsiteY268" fmla="*/ 357564 h 1371604"/>
                    <a:gd name="connsiteX269" fmla="*/ 423533 w 730786"/>
                    <a:gd name="connsiteY269" fmla="*/ 362698 h 1371604"/>
                    <a:gd name="connsiteX270" fmla="*/ 418399 w 730786"/>
                    <a:gd name="connsiteY270" fmla="*/ 371169 h 1371604"/>
                    <a:gd name="connsiteX271" fmla="*/ 421736 w 730786"/>
                    <a:gd name="connsiteY271" fmla="*/ 377971 h 1371604"/>
                    <a:gd name="connsiteX272" fmla="*/ 433672 w 730786"/>
                    <a:gd name="connsiteY272" fmla="*/ 371169 h 1371604"/>
                    <a:gd name="connsiteX273" fmla="*/ 486293 w 730786"/>
                    <a:gd name="connsiteY273" fmla="*/ 367832 h 1371604"/>
                    <a:gd name="connsiteX274" fmla="*/ 501566 w 730786"/>
                    <a:gd name="connsiteY274" fmla="*/ 376302 h 1371604"/>
                    <a:gd name="connsiteX275" fmla="*/ 516838 w 730786"/>
                    <a:gd name="connsiteY275" fmla="*/ 377971 h 1371604"/>
                    <a:gd name="connsiteX276" fmla="*/ 532111 w 730786"/>
                    <a:gd name="connsiteY276" fmla="*/ 383105 h 1371604"/>
                    <a:gd name="connsiteX277" fmla="*/ 545716 w 730786"/>
                    <a:gd name="connsiteY277" fmla="*/ 388239 h 1371604"/>
                    <a:gd name="connsiteX278" fmla="*/ 562657 w 730786"/>
                    <a:gd name="connsiteY278" fmla="*/ 391575 h 1371604"/>
                    <a:gd name="connsiteX279" fmla="*/ 577930 w 730786"/>
                    <a:gd name="connsiteY279" fmla="*/ 396709 h 1371604"/>
                    <a:gd name="connsiteX280" fmla="*/ 584732 w 730786"/>
                    <a:gd name="connsiteY280" fmla="*/ 398378 h 1371604"/>
                    <a:gd name="connsiteX281" fmla="*/ 586400 w 730786"/>
                    <a:gd name="connsiteY281" fmla="*/ 411982 h 1371604"/>
                    <a:gd name="connsiteX282" fmla="*/ 581267 w 730786"/>
                    <a:gd name="connsiteY282" fmla="*/ 437522 h 1371604"/>
                    <a:gd name="connsiteX283" fmla="*/ 572796 w 730786"/>
                    <a:gd name="connsiteY283" fmla="*/ 442656 h 1371604"/>
                    <a:gd name="connsiteX284" fmla="*/ 564325 w 730786"/>
                    <a:gd name="connsiteY284" fmla="*/ 447790 h 1371604"/>
                    <a:gd name="connsiteX285" fmla="*/ 555855 w 730786"/>
                    <a:gd name="connsiteY285" fmla="*/ 454592 h 1371604"/>
                    <a:gd name="connsiteX286" fmla="*/ 550721 w 730786"/>
                    <a:gd name="connsiteY286" fmla="*/ 464731 h 1371604"/>
                    <a:gd name="connsiteX287" fmla="*/ 547384 w 730786"/>
                    <a:gd name="connsiteY287" fmla="*/ 474870 h 1371604"/>
                    <a:gd name="connsiteX288" fmla="*/ 537245 w 730786"/>
                    <a:gd name="connsiteY288" fmla="*/ 488475 h 1371604"/>
                    <a:gd name="connsiteX289" fmla="*/ 532111 w 730786"/>
                    <a:gd name="connsiteY289" fmla="*/ 502079 h 1371604"/>
                    <a:gd name="connsiteX290" fmla="*/ 530443 w 730786"/>
                    <a:gd name="connsiteY290" fmla="*/ 502079 h 1371604"/>
                    <a:gd name="connsiteX291" fmla="*/ 527106 w 730786"/>
                    <a:gd name="connsiteY291" fmla="*/ 507213 h 1371604"/>
                    <a:gd name="connsiteX292" fmla="*/ 521972 w 730786"/>
                    <a:gd name="connsiteY292" fmla="*/ 510550 h 1371604"/>
                    <a:gd name="connsiteX293" fmla="*/ 508368 w 730786"/>
                    <a:gd name="connsiteY293" fmla="*/ 522485 h 1371604"/>
                    <a:gd name="connsiteX294" fmla="*/ 501566 w 730786"/>
                    <a:gd name="connsiteY294" fmla="*/ 534422 h 1371604"/>
                    <a:gd name="connsiteX295" fmla="*/ 491426 w 730786"/>
                    <a:gd name="connsiteY295" fmla="*/ 544561 h 1371604"/>
                    <a:gd name="connsiteX296" fmla="*/ 481287 w 730786"/>
                    <a:gd name="connsiteY296" fmla="*/ 546229 h 1371604"/>
                    <a:gd name="connsiteX297" fmla="*/ 469351 w 730786"/>
                    <a:gd name="connsiteY297" fmla="*/ 542892 h 1371604"/>
                    <a:gd name="connsiteX298" fmla="*/ 469351 w 730786"/>
                    <a:gd name="connsiteY298" fmla="*/ 551363 h 1371604"/>
                    <a:gd name="connsiteX299" fmla="*/ 474485 w 730786"/>
                    <a:gd name="connsiteY299" fmla="*/ 554700 h 1371604"/>
                    <a:gd name="connsiteX300" fmla="*/ 481287 w 730786"/>
                    <a:gd name="connsiteY300" fmla="*/ 569972 h 1371604"/>
                    <a:gd name="connsiteX301" fmla="*/ 484624 w 730786"/>
                    <a:gd name="connsiteY301" fmla="*/ 580112 h 1371604"/>
                    <a:gd name="connsiteX302" fmla="*/ 471020 w 730786"/>
                    <a:gd name="connsiteY302" fmla="*/ 581780 h 1371604"/>
                    <a:gd name="connsiteX303" fmla="*/ 455747 w 730786"/>
                    <a:gd name="connsiteY303" fmla="*/ 578443 h 1371604"/>
                    <a:gd name="connsiteX304" fmla="*/ 443811 w 730786"/>
                    <a:gd name="connsiteY304" fmla="*/ 580112 h 1371604"/>
                    <a:gd name="connsiteX305" fmla="*/ 433672 w 730786"/>
                    <a:gd name="connsiteY305" fmla="*/ 585245 h 1371604"/>
                    <a:gd name="connsiteX306" fmla="*/ 426870 w 730786"/>
                    <a:gd name="connsiteY306" fmla="*/ 595385 h 1371604"/>
                    <a:gd name="connsiteX307" fmla="*/ 426870 w 730786"/>
                    <a:gd name="connsiteY307" fmla="*/ 598721 h 1371604"/>
                    <a:gd name="connsiteX308" fmla="*/ 435340 w 730786"/>
                    <a:gd name="connsiteY308" fmla="*/ 605524 h 1371604"/>
                    <a:gd name="connsiteX309" fmla="*/ 447276 w 730786"/>
                    <a:gd name="connsiteY309" fmla="*/ 608860 h 1371604"/>
                    <a:gd name="connsiteX310" fmla="*/ 460881 w 730786"/>
                    <a:gd name="connsiteY310" fmla="*/ 607192 h 1371604"/>
                    <a:gd name="connsiteX311" fmla="*/ 472817 w 730786"/>
                    <a:gd name="connsiteY311" fmla="*/ 607192 h 1371604"/>
                    <a:gd name="connsiteX312" fmla="*/ 479619 w 730786"/>
                    <a:gd name="connsiteY312" fmla="*/ 608860 h 1371604"/>
                    <a:gd name="connsiteX313" fmla="*/ 488090 w 730786"/>
                    <a:gd name="connsiteY313" fmla="*/ 619000 h 1371604"/>
                    <a:gd name="connsiteX314" fmla="*/ 501694 w 730786"/>
                    <a:gd name="connsiteY314" fmla="*/ 630936 h 1371604"/>
                    <a:gd name="connsiteX315" fmla="*/ 513630 w 730786"/>
                    <a:gd name="connsiteY315" fmla="*/ 642872 h 1371604"/>
                    <a:gd name="connsiteX316" fmla="*/ 518764 w 730786"/>
                    <a:gd name="connsiteY316" fmla="*/ 661610 h 1371604"/>
                    <a:gd name="connsiteX317" fmla="*/ 528903 w 730786"/>
                    <a:gd name="connsiteY317" fmla="*/ 680348 h 1371604"/>
                    <a:gd name="connsiteX318" fmla="*/ 539042 w 730786"/>
                    <a:gd name="connsiteY318" fmla="*/ 693952 h 1371604"/>
                    <a:gd name="connsiteX319" fmla="*/ 537373 w 730786"/>
                    <a:gd name="connsiteY319" fmla="*/ 712690 h 1371604"/>
                    <a:gd name="connsiteX320" fmla="*/ 534036 w 730786"/>
                    <a:gd name="connsiteY320" fmla="*/ 733097 h 1371604"/>
                    <a:gd name="connsiteX321" fmla="*/ 532368 w 730786"/>
                    <a:gd name="connsiteY321" fmla="*/ 748370 h 1371604"/>
                    <a:gd name="connsiteX322" fmla="*/ 532368 w 730786"/>
                    <a:gd name="connsiteY322" fmla="*/ 763643 h 1371604"/>
                    <a:gd name="connsiteX323" fmla="*/ 537502 w 730786"/>
                    <a:gd name="connsiteY323" fmla="*/ 785717 h 1371604"/>
                    <a:gd name="connsiteX324" fmla="*/ 544304 w 730786"/>
                    <a:gd name="connsiteY324" fmla="*/ 804456 h 1371604"/>
                    <a:gd name="connsiteX325" fmla="*/ 544304 w 730786"/>
                    <a:gd name="connsiteY325" fmla="*/ 824862 h 1371604"/>
                    <a:gd name="connsiteX326" fmla="*/ 549438 w 730786"/>
                    <a:gd name="connsiteY326" fmla="*/ 831664 h 1371604"/>
                    <a:gd name="connsiteX327" fmla="*/ 568176 w 730786"/>
                    <a:gd name="connsiteY327" fmla="*/ 840135 h 1371604"/>
                    <a:gd name="connsiteX328" fmla="*/ 581780 w 730786"/>
                    <a:gd name="connsiteY328" fmla="*/ 850274 h 1371604"/>
                    <a:gd name="connsiteX329" fmla="*/ 590251 w 730786"/>
                    <a:gd name="connsiteY329" fmla="*/ 872349 h 1371604"/>
                    <a:gd name="connsiteX330" fmla="*/ 595385 w 730786"/>
                    <a:gd name="connsiteY330" fmla="*/ 889291 h 1371604"/>
                    <a:gd name="connsiteX331" fmla="*/ 602187 w 730786"/>
                    <a:gd name="connsiteY331" fmla="*/ 908029 h 1371604"/>
                    <a:gd name="connsiteX332" fmla="*/ 602187 w 730786"/>
                    <a:gd name="connsiteY332" fmla="*/ 930104 h 1371604"/>
                    <a:gd name="connsiteX333" fmla="*/ 612326 w 730786"/>
                    <a:gd name="connsiteY333" fmla="*/ 952179 h 1371604"/>
                    <a:gd name="connsiteX334" fmla="*/ 620796 w 730786"/>
                    <a:gd name="connsiteY334" fmla="*/ 964115 h 1371604"/>
                    <a:gd name="connsiteX335" fmla="*/ 619128 w 730786"/>
                    <a:gd name="connsiteY335" fmla="*/ 987858 h 1371604"/>
                    <a:gd name="connsiteX336" fmla="*/ 598721 w 730786"/>
                    <a:gd name="connsiteY336" fmla="*/ 981056 h 1371604"/>
                    <a:gd name="connsiteX337" fmla="*/ 593588 w 730786"/>
                    <a:gd name="connsiteY337" fmla="*/ 974254 h 1371604"/>
                    <a:gd name="connsiteX338" fmla="*/ 586786 w 730786"/>
                    <a:gd name="connsiteY338" fmla="*/ 962318 h 1371604"/>
                    <a:gd name="connsiteX339" fmla="*/ 579983 w 730786"/>
                    <a:gd name="connsiteY339" fmla="*/ 963986 h 1371604"/>
                    <a:gd name="connsiteX340" fmla="*/ 588454 w 730786"/>
                    <a:gd name="connsiteY340" fmla="*/ 977591 h 1371604"/>
                    <a:gd name="connsiteX341" fmla="*/ 596925 w 730786"/>
                    <a:gd name="connsiteY341" fmla="*/ 989527 h 1371604"/>
                    <a:gd name="connsiteX342" fmla="*/ 602058 w 730786"/>
                    <a:gd name="connsiteY342" fmla="*/ 994661 h 1371604"/>
                    <a:gd name="connsiteX343" fmla="*/ 607192 w 730786"/>
                    <a:gd name="connsiteY343" fmla="*/ 1003131 h 1371604"/>
                    <a:gd name="connsiteX344" fmla="*/ 613994 w 730786"/>
                    <a:gd name="connsiteY344" fmla="*/ 1013270 h 1371604"/>
                    <a:gd name="connsiteX345" fmla="*/ 619128 w 730786"/>
                    <a:gd name="connsiteY345" fmla="*/ 1026875 h 1371604"/>
                    <a:gd name="connsiteX346" fmla="*/ 624262 w 730786"/>
                    <a:gd name="connsiteY346" fmla="*/ 1037014 h 1371604"/>
                    <a:gd name="connsiteX347" fmla="*/ 620925 w 730786"/>
                    <a:gd name="connsiteY347" fmla="*/ 1052287 h 1371604"/>
                    <a:gd name="connsiteX348" fmla="*/ 614123 w 730786"/>
                    <a:gd name="connsiteY348" fmla="*/ 1060757 h 1371604"/>
                    <a:gd name="connsiteX349" fmla="*/ 602187 w 730786"/>
                    <a:gd name="connsiteY349" fmla="*/ 1070896 h 1371604"/>
                    <a:gd name="connsiteX350" fmla="*/ 592048 w 730786"/>
                    <a:gd name="connsiteY350" fmla="*/ 1077698 h 1371604"/>
                    <a:gd name="connsiteX351" fmla="*/ 583577 w 730786"/>
                    <a:gd name="connsiteY351" fmla="*/ 1089634 h 1371604"/>
                    <a:gd name="connsiteX352" fmla="*/ 593716 w 730786"/>
                    <a:gd name="connsiteY352" fmla="*/ 1094768 h 1371604"/>
                    <a:gd name="connsiteX353" fmla="*/ 603855 w 730786"/>
                    <a:gd name="connsiteY353" fmla="*/ 1098105 h 1371604"/>
                    <a:gd name="connsiteX354" fmla="*/ 607192 w 730786"/>
                    <a:gd name="connsiteY354" fmla="*/ 1106576 h 1371604"/>
                    <a:gd name="connsiteX355" fmla="*/ 617331 w 730786"/>
                    <a:gd name="connsiteY355" fmla="*/ 1099774 h 1371604"/>
                    <a:gd name="connsiteX356" fmla="*/ 629267 w 730786"/>
                    <a:gd name="connsiteY356" fmla="*/ 1087838 h 1371604"/>
                    <a:gd name="connsiteX357" fmla="*/ 642871 w 730786"/>
                    <a:gd name="connsiteY357" fmla="*/ 1089506 h 1371604"/>
                    <a:gd name="connsiteX358" fmla="*/ 661610 w 730786"/>
                    <a:gd name="connsiteY358" fmla="*/ 1089506 h 1371604"/>
                    <a:gd name="connsiteX359" fmla="*/ 682016 w 730786"/>
                    <a:gd name="connsiteY359" fmla="*/ 1094640 h 1371604"/>
                    <a:gd name="connsiteX360" fmla="*/ 693952 w 730786"/>
                    <a:gd name="connsiteY360" fmla="*/ 1101442 h 1371604"/>
                    <a:gd name="connsiteX361" fmla="*/ 705888 w 730786"/>
                    <a:gd name="connsiteY361" fmla="*/ 1113378 h 1371604"/>
                    <a:gd name="connsiteX362" fmla="*/ 716027 w 730786"/>
                    <a:gd name="connsiteY362" fmla="*/ 1135453 h 1371604"/>
                    <a:gd name="connsiteX363" fmla="*/ 716027 w 730786"/>
                    <a:gd name="connsiteY363" fmla="*/ 1160993 h 1371604"/>
                    <a:gd name="connsiteX364" fmla="*/ 709225 w 730786"/>
                    <a:gd name="connsiteY364" fmla="*/ 1184737 h 1371604"/>
                    <a:gd name="connsiteX365" fmla="*/ 693952 w 730786"/>
                    <a:gd name="connsiteY365" fmla="*/ 1215282 h 1371604"/>
                    <a:gd name="connsiteX366" fmla="*/ 680348 w 730786"/>
                    <a:gd name="connsiteY366" fmla="*/ 1228887 h 1371604"/>
                    <a:gd name="connsiteX367" fmla="*/ 668412 w 730786"/>
                    <a:gd name="connsiteY367" fmla="*/ 1230555 h 1371604"/>
                    <a:gd name="connsiteX368" fmla="*/ 661610 w 730786"/>
                    <a:gd name="connsiteY368" fmla="*/ 1228887 h 1371604"/>
                    <a:gd name="connsiteX369" fmla="*/ 659941 w 730786"/>
                    <a:gd name="connsiteY369" fmla="*/ 1237358 h 1371604"/>
                    <a:gd name="connsiteX370" fmla="*/ 661610 w 730786"/>
                    <a:gd name="connsiteY370" fmla="*/ 1242491 h 1371604"/>
                    <a:gd name="connsiteX371" fmla="*/ 654807 w 730786"/>
                    <a:gd name="connsiteY371" fmla="*/ 1252630 h 1371604"/>
                    <a:gd name="connsiteX372" fmla="*/ 642871 w 730786"/>
                    <a:gd name="connsiteY372" fmla="*/ 1254299 h 1371604"/>
                    <a:gd name="connsiteX373" fmla="*/ 636069 w 730786"/>
                    <a:gd name="connsiteY373" fmla="*/ 1247497 h 1371604"/>
                    <a:gd name="connsiteX374" fmla="*/ 625930 w 730786"/>
                    <a:gd name="connsiteY374" fmla="*/ 1249165 h 1371604"/>
                    <a:gd name="connsiteX375" fmla="*/ 613994 w 730786"/>
                    <a:gd name="connsiteY375" fmla="*/ 1254299 h 1371604"/>
                    <a:gd name="connsiteX376" fmla="*/ 622465 w 730786"/>
                    <a:gd name="connsiteY376" fmla="*/ 1259433 h 1371604"/>
                    <a:gd name="connsiteX377" fmla="*/ 625802 w 730786"/>
                    <a:gd name="connsiteY377" fmla="*/ 1264566 h 1371604"/>
                    <a:gd name="connsiteX378" fmla="*/ 615663 w 730786"/>
                    <a:gd name="connsiteY378" fmla="*/ 1271369 h 1371604"/>
                    <a:gd name="connsiteX379" fmla="*/ 610529 w 730786"/>
                    <a:gd name="connsiteY379" fmla="*/ 1279839 h 1371604"/>
                    <a:gd name="connsiteX380" fmla="*/ 593588 w 730786"/>
                    <a:gd name="connsiteY380" fmla="*/ 1281508 h 1371604"/>
                    <a:gd name="connsiteX381" fmla="*/ 598721 w 730786"/>
                    <a:gd name="connsiteY381" fmla="*/ 1291647 h 1371604"/>
                    <a:gd name="connsiteX382" fmla="*/ 598721 w 730786"/>
                    <a:gd name="connsiteY382" fmla="*/ 1306920 h 1371604"/>
                    <a:gd name="connsiteX383" fmla="*/ 617460 w 730786"/>
                    <a:gd name="connsiteY383" fmla="*/ 1313722 h 1371604"/>
                    <a:gd name="connsiteX384" fmla="*/ 632732 w 730786"/>
                    <a:gd name="connsiteY384" fmla="*/ 1313722 h 1371604"/>
                    <a:gd name="connsiteX385" fmla="*/ 654807 w 730786"/>
                    <a:gd name="connsiteY385" fmla="*/ 1318856 h 1371604"/>
                    <a:gd name="connsiteX386" fmla="*/ 658144 w 730786"/>
                    <a:gd name="connsiteY386" fmla="*/ 1327326 h 1371604"/>
                    <a:gd name="connsiteX387" fmla="*/ 651342 w 730786"/>
                    <a:gd name="connsiteY387" fmla="*/ 1344267 h 1371604"/>
                    <a:gd name="connsiteX388" fmla="*/ 632604 w 730786"/>
                    <a:gd name="connsiteY388" fmla="*/ 1352738 h 1371604"/>
                    <a:gd name="connsiteX389" fmla="*/ 612197 w 730786"/>
                    <a:gd name="connsiteY389" fmla="*/ 1361209 h 1371604"/>
                    <a:gd name="connsiteX390" fmla="*/ 607064 w 730786"/>
                    <a:gd name="connsiteY390" fmla="*/ 1366343 h 1371604"/>
                    <a:gd name="connsiteX391" fmla="*/ 595128 w 730786"/>
                    <a:gd name="connsiteY391" fmla="*/ 1369679 h 1371604"/>
                    <a:gd name="connsiteX392" fmla="*/ 576390 w 730786"/>
                    <a:gd name="connsiteY392" fmla="*/ 1369679 h 1371604"/>
                    <a:gd name="connsiteX393" fmla="*/ 545844 w 730786"/>
                    <a:gd name="connsiteY393" fmla="*/ 1371348 h 1371604"/>
                    <a:gd name="connsiteX394" fmla="*/ 527106 w 730786"/>
                    <a:gd name="connsiteY394" fmla="*/ 1371348 h 1371604"/>
                    <a:gd name="connsiteX395" fmla="*/ 510165 w 730786"/>
                    <a:gd name="connsiteY395" fmla="*/ 1362877 h 1371604"/>
                    <a:gd name="connsiteX396" fmla="*/ 496560 w 730786"/>
                    <a:gd name="connsiteY396" fmla="*/ 1362877 h 1371604"/>
                    <a:gd name="connsiteX397" fmla="*/ 447276 w 730786"/>
                    <a:gd name="connsiteY397" fmla="*/ 1359540 h 1371604"/>
                    <a:gd name="connsiteX398" fmla="*/ 440474 w 730786"/>
                    <a:gd name="connsiteY398" fmla="*/ 1351070 h 1371604"/>
                    <a:gd name="connsiteX399" fmla="*/ 438806 w 730786"/>
                    <a:gd name="connsiteY399" fmla="*/ 1344267 h 1371604"/>
                    <a:gd name="connsiteX400" fmla="*/ 425201 w 730786"/>
                    <a:gd name="connsiteY400" fmla="*/ 1344267 h 1371604"/>
                    <a:gd name="connsiteX401" fmla="*/ 415062 w 730786"/>
                    <a:gd name="connsiteY401" fmla="*/ 1339134 h 1371604"/>
                    <a:gd name="connsiteX402" fmla="*/ 408260 w 730786"/>
                    <a:gd name="connsiteY402" fmla="*/ 1328995 h 1371604"/>
                    <a:gd name="connsiteX403" fmla="*/ 404923 w 730786"/>
                    <a:gd name="connsiteY403" fmla="*/ 1337465 h 1371604"/>
                    <a:gd name="connsiteX404" fmla="*/ 403255 w 730786"/>
                    <a:gd name="connsiteY404" fmla="*/ 1344267 h 1371604"/>
                    <a:gd name="connsiteX405" fmla="*/ 391319 w 730786"/>
                    <a:gd name="connsiteY405" fmla="*/ 1347605 h 1371604"/>
                    <a:gd name="connsiteX406" fmla="*/ 384516 w 730786"/>
                    <a:gd name="connsiteY406" fmla="*/ 1350941 h 1371604"/>
                    <a:gd name="connsiteX407" fmla="*/ 360773 w 730786"/>
                    <a:gd name="connsiteY407" fmla="*/ 1345808 h 1371604"/>
                    <a:gd name="connsiteX408" fmla="*/ 342035 w 730786"/>
                    <a:gd name="connsiteY408" fmla="*/ 1342471 h 1371604"/>
                    <a:gd name="connsiteX409" fmla="*/ 345372 w 730786"/>
                    <a:gd name="connsiteY409" fmla="*/ 1354407 h 1371604"/>
                    <a:gd name="connsiteX410" fmla="*/ 335233 w 730786"/>
                    <a:gd name="connsiteY410" fmla="*/ 1356075 h 1371604"/>
                    <a:gd name="connsiteX411" fmla="*/ 321628 w 730786"/>
                    <a:gd name="connsiteY411" fmla="*/ 1347605 h 1371604"/>
                    <a:gd name="connsiteX412" fmla="*/ 304687 w 730786"/>
                    <a:gd name="connsiteY412" fmla="*/ 1347605 h 1371604"/>
                    <a:gd name="connsiteX413" fmla="*/ 297885 w 730786"/>
                    <a:gd name="connsiteY413" fmla="*/ 1352738 h 1371604"/>
                    <a:gd name="connsiteX414" fmla="*/ 294548 w 730786"/>
                    <a:gd name="connsiteY414" fmla="*/ 1347605 h 1371604"/>
                    <a:gd name="connsiteX415" fmla="*/ 291211 w 730786"/>
                    <a:gd name="connsiteY415" fmla="*/ 1339134 h 1371604"/>
                    <a:gd name="connsiteX416" fmla="*/ 277606 w 730786"/>
                    <a:gd name="connsiteY416" fmla="*/ 1318727 h 1371604"/>
                    <a:gd name="connsiteX417" fmla="*/ 270804 w 730786"/>
                    <a:gd name="connsiteY417" fmla="*/ 1320396 h 1371604"/>
                    <a:gd name="connsiteX418" fmla="*/ 250398 w 730786"/>
                    <a:gd name="connsiteY418" fmla="*/ 1320396 h 1371604"/>
                    <a:gd name="connsiteX419" fmla="*/ 233456 w 730786"/>
                    <a:gd name="connsiteY419" fmla="*/ 1323733 h 1371604"/>
                    <a:gd name="connsiteX420" fmla="*/ 224986 w 730786"/>
                    <a:gd name="connsiteY420" fmla="*/ 1320396 h 1371604"/>
                    <a:gd name="connsiteX421" fmla="*/ 216515 w 730786"/>
                    <a:gd name="connsiteY421" fmla="*/ 1320396 h 1371604"/>
                    <a:gd name="connsiteX422" fmla="*/ 199574 w 730786"/>
                    <a:gd name="connsiteY422" fmla="*/ 1352738 h 1371604"/>
                    <a:gd name="connsiteX423" fmla="*/ 185969 w 730786"/>
                    <a:gd name="connsiteY423" fmla="*/ 1364674 h 1371604"/>
                    <a:gd name="connsiteX424" fmla="*/ 182632 w 730786"/>
                    <a:gd name="connsiteY424" fmla="*/ 1364674 h 1371604"/>
                    <a:gd name="connsiteX425" fmla="*/ 174162 w 730786"/>
                    <a:gd name="connsiteY425" fmla="*/ 1359540 h 1371604"/>
                    <a:gd name="connsiteX426" fmla="*/ 167360 w 730786"/>
                    <a:gd name="connsiteY426" fmla="*/ 1352738 h 1371604"/>
                    <a:gd name="connsiteX427" fmla="*/ 146953 w 730786"/>
                    <a:gd name="connsiteY427" fmla="*/ 1340802 h 1371604"/>
                    <a:gd name="connsiteX428" fmla="*/ 138482 w 730786"/>
                    <a:gd name="connsiteY428" fmla="*/ 1337465 h 1371604"/>
                    <a:gd name="connsiteX429" fmla="*/ 126546 w 730786"/>
                    <a:gd name="connsiteY429" fmla="*/ 1334128 h 1371604"/>
                    <a:gd name="connsiteX430" fmla="*/ 114611 w 730786"/>
                    <a:gd name="connsiteY430" fmla="*/ 1332460 h 1371604"/>
                    <a:gd name="connsiteX431" fmla="*/ 101006 w 730786"/>
                    <a:gd name="connsiteY431" fmla="*/ 1327326 h 1371604"/>
                    <a:gd name="connsiteX432" fmla="*/ 87402 w 730786"/>
                    <a:gd name="connsiteY432" fmla="*/ 1342599 h 1371604"/>
                    <a:gd name="connsiteX433" fmla="*/ 65327 w 730786"/>
                    <a:gd name="connsiteY433" fmla="*/ 1345936 h 1371604"/>
                    <a:gd name="connsiteX434" fmla="*/ 56856 w 730786"/>
                    <a:gd name="connsiteY434" fmla="*/ 1359540 h 1371604"/>
                    <a:gd name="connsiteX435" fmla="*/ 50054 w 730786"/>
                    <a:gd name="connsiteY435" fmla="*/ 1362877 h 1371604"/>
                    <a:gd name="connsiteX436" fmla="*/ 46717 w 730786"/>
                    <a:gd name="connsiteY436" fmla="*/ 1356075 h 1371604"/>
                    <a:gd name="connsiteX437" fmla="*/ 38246 w 730786"/>
                    <a:gd name="connsiteY437" fmla="*/ 1356075 h 1371604"/>
                    <a:gd name="connsiteX438" fmla="*/ 33113 w 730786"/>
                    <a:gd name="connsiteY438" fmla="*/ 1347605 h 1371604"/>
                    <a:gd name="connsiteX439" fmla="*/ 24642 w 730786"/>
                    <a:gd name="connsiteY439" fmla="*/ 1339134 h 1371604"/>
                    <a:gd name="connsiteX440" fmla="*/ 17840 w 730786"/>
                    <a:gd name="connsiteY440" fmla="*/ 1340802 h 1371604"/>
                    <a:gd name="connsiteX441" fmla="*/ 9369 w 730786"/>
                    <a:gd name="connsiteY441" fmla="*/ 1350941 h 1371604"/>
                    <a:gd name="connsiteX442" fmla="*/ 12706 w 730786"/>
                    <a:gd name="connsiteY442" fmla="*/ 1344139 h 1371604"/>
                    <a:gd name="connsiteX443" fmla="*/ 21177 w 730786"/>
                    <a:gd name="connsiteY443" fmla="*/ 1334000 h 1371604"/>
                    <a:gd name="connsiteX444" fmla="*/ 33113 w 730786"/>
                    <a:gd name="connsiteY444" fmla="*/ 1327198 h 1371604"/>
                    <a:gd name="connsiteX445" fmla="*/ 50054 w 730786"/>
                    <a:gd name="connsiteY445" fmla="*/ 1323861 h 1371604"/>
                    <a:gd name="connsiteX446" fmla="*/ 63658 w 730786"/>
                    <a:gd name="connsiteY446" fmla="*/ 1315390 h 1371604"/>
                    <a:gd name="connsiteX447" fmla="*/ 133349 w 730786"/>
                    <a:gd name="connsiteY447" fmla="*/ 1271240 h 1371604"/>
                    <a:gd name="connsiteX448" fmla="*/ 150290 w 730786"/>
                    <a:gd name="connsiteY448" fmla="*/ 1252502 h 1371604"/>
                    <a:gd name="connsiteX449" fmla="*/ 169028 w 730786"/>
                    <a:gd name="connsiteY449" fmla="*/ 1247368 h 1371604"/>
                    <a:gd name="connsiteX450" fmla="*/ 179167 w 730786"/>
                    <a:gd name="connsiteY450" fmla="*/ 1237229 h 1371604"/>
                    <a:gd name="connsiteX451" fmla="*/ 180836 w 730786"/>
                    <a:gd name="connsiteY451" fmla="*/ 1233892 h 1371604"/>
                    <a:gd name="connsiteX452" fmla="*/ 204579 w 730786"/>
                    <a:gd name="connsiteY452" fmla="*/ 1235561 h 1371604"/>
                    <a:gd name="connsiteX453" fmla="*/ 226654 w 730786"/>
                    <a:gd name="connsiteY453" fmla="*/ 1240695 h 1371604"/>
                    <a:gd name="connsiteX454" fmla="*/ 253863 w 730786"/>
                    <a:gd name="connsiteY454" fmla="*/ 1247497 h 1371604"/>
                    <a:gd name="connsiteX455" fmla="*/ 269136 w 730786"/>
                    <a:gd name="connsiteY455" fmla="*/ 1249165 h 1371604"/>
                    <a:gd name="connsiteX456" fmla="*/ 274270 w 730786"/>
                    <a:gd name="connsiteY456" fmla="*/ 1247497 h 1371604"/>
                    <a:gd name="connsiteX457" fmla="*/ 281072 w 730786"/>
                    <a:gd name="connsiteY457" fmla="*/ 1244160 h 1371604"/>
                    <a:gd name="connsiteX458" fmla="*/ 286205 w 730786"/>
                    <a:gd name="connsiteY458" fmla="*/ 1234021 h 1371604"/>
                    <a:gd name="connsiteX459" fmla="*/ 303147 w 730786"/>
                    <a:gd name="connsiteY459" fmla="*/ 1223881 h 1371604"/>
                    <a:gd name="connsiteX460" fmla="*/ 320088 w 730786"/>
                    <a:gd name="connsiteY460" fmla="*/ 1210277 h 1371604"/>
                    <a:gd name="connsiteX461" fmla="*/ 330227 w 730786"/>
                    <a:gd name="connsiteY461" fmla="*/ 1200138 h 1371604"/>
                    <a:gd name="connsiteX462" fmla="*/ 330227 w 730786"/>
                    <a:gd name="connsiteY462" fmla="*/ 1189999 h 1371604"/>
                    <a:gd name="connsiteX463" fmla="*/ 304687 w 730786"/>
                    <a:gd name="connsiteY463" fmla="*/ 1201935 h 1371604"/>
                    <a:gd name="connsiteX464" fmla="*/ 292751 w 730786"/>
                    <a:gd name="connsiteY464" fmla="*/ 1203603 h 1371604"/>
                    <a:gd name="connsiteX465" fmla="*/ 280815 w 730786"/>
                    <a:gd name="connsiteY465" fmla="*/ 1208737 h 1371604"/>
                    <a:gd name="connsiteX466" fmla="*/ 270676 w 730786"/>
                    <a:gd name="connsiteY466" fmla="*/ 1217208 h 1371604"/>
                    <a:gd name="connsiteX467" fmla="*/ 260537 w 730786"/>
                    <a:gd name="connsiteY467" fmla="*/ 1220545 h 1371604"/>
                    <a:gd name="connsiteX468" fmla="*/ 246932 w 730786"/>
                    <a:gd name="connsiteY468" fmla="*/ 1218876 h 1371604"/>
                    <a:gd name="connsiteX469" fmla="*/ 238462 w 730786"/>
                    <a:gd name="connsiteY469" fmla="*/ 1212074 h 1371604"/>
                    <a:gd name="connsiteX470" fmla="*/ 233328 w 730786"/>
                    <a:gd name="connsiteY470" fmla="*/ 1200138 h 1371604"/>
                    <a:gd name="connsiteX471" fmla="*/ 226526 w 730786"/>
                    <a:gd name="connsiteY471" fmla="*/ 1186534 h 1371604"/>
                    <a:gd name="connsiteX472" fmla="*/ 224857 w 730786"/>
                    <a:gd name="connsiteY472" fmla="*/ 1176394 h 1371604"/>
                    <a:gd name="connsiteX473" fmla="*/ 219724 w 730786"/>
                    <a:gd name="connsiteY473" fmla="*/ 1173058 h 1371604"/>
                    <a:gd name="connsiteX474" fmla="*/ 416731 w 730786"/>
                    <a:gd name="connsiteY474" fmla="*/ 1358000 h 1371604"/>
                    <a:gd name="connsiteX475" fmla="*/ 425201 w 730786"/>
                    <a:gd name="connsiteY475" fmla="*/ 1363134 h 1371604"/>
                    <a:gd name="connsiteX476" fmla="*/ 425201 w 730786"/>
                    <a:gd name="connsiteY476" fmla="*/ 1364802 h 1371604"/>
                    <a:gd name="connsiteX477" fmla="*/ 415062 w 730786"/>
                    <a:gd name="connsiteY477" fmla="*/ 1371605 h 1371604"/>
                    <a:gd name="connsiteX478" fmla="*/ 404923 w 730786"/>
                    <a:gd name="connsiteY478" fmla="*/ 1371605 h 1371604"/>
                    <a:gd name="connsiteX479" fmla="*/ 394784 w 730786"/>
                    <a:gd name="connsiteY479" fmla="*/ 1364802 h 1371604"/>
                    <a:gd name="connsiteX480" fmla="*/ 393115 w 730786"/>
                    <a:gd name="connsiteY480" fmla="*/ 1361465 h 1371604"/>
                    <a:gd name="connsiteX481" fmla="*/ 396452 w 730786"/>
                    <a:gd name="connsiteY481" fmla="*/ 1356332 h 1371604"/>
                    <a:gd name="connsiteX482" fmla="*/ 403255 w 730786"/>
                    <a:gd name="connsiteY482" fmla="*/ 1352995 h 1371604"/>
                    <a:gd name="connsiteX483" fmla="*/ 413394 w 730786"/>
                    <a:gd name="connsiteY483" fmla="*/ 1352995 h 1371604"/>
                    <a:gd name="connsiteX484" fmla="*/ 416731 w 730786"/>
                    <a:gd name="connsiteY484" fmla="*/ 1358129 h 1371604"/>
                    <a:gd name="connsiteX485" fmla="*/ 251938 w 730786"/>
                    <a:gd name="connsiteY485" fmla="*/ 951794 h 1371604"/>
                    <a:gd name="connsiteX486" fmla="*/ 241799 w 730786"/>
                    <a:gd name="connsiteY486" fmla="*/ 922916 h 1371604"/>
                    <a:gd name="connsiteX487" fmla="*/ 250269 w 730786"/>
                    <a:gd name="connsiteY487" fmla="*/ 928050 h 1371604"/>
                    <a:gd name="connsiteX488" fmla="*/ 257072 w 730786"/>
                    <a:gd name="connsiteY488" fmla="*/ 936521 h 1371604"/>
                    <a:gd name="connsiteX489" fmla="*/ 262205 w 730786"/>
                    <a:gd name="connsiteY489" fmla="*/ 944992 h 1371604"/>
                    <a:gd name="connsiteX490" fmla="*/ 252066 w 730786"/>
                    <a:gd name="connsiteY490" fmla="*/ 951794 h 1371604"/>
                    <a:gd name="connsiteX491" fmla="*/ 279147 w 730786"/>
                    <a:gd name="connsiteY491" fmla="*/ 792006 h 1371604"/>
                    <a:gd name="connsiteX492" fmla="*/ 285949 w 730786"/>
                    <a:gd name="connsiteY492" fmla="*/ 797140 h 1371604"/>
                    <a:gd name="connsiteX493" fmla="*/ 282612 w 730786"/>
                    <a:gd name="connsiteY493" fmla="*/ 805611 h 1371604"/>
                    <a:gd name="connsiteX494" fmla="*/ 279275 w 730786"/>
                    <a:gd name="connsiteY494" fmla="*/ 814081 h 1371604"/>
                    <a:gd name="connsiteX495" fmla="*/ 269136 w 730786"/>
                    <a:gd name="connsiteY495" fmla="*/ 824220 h 1371604"/>
                    <a:gd name="connsiteX496" fmla="*/ 250398 w 730786"/>
                    <a:gd name="connsiteY496" fmla="*/ 829354 h 1371604"/>
                    <a:gd name="connsiteX497" fmla="*/ 238462 w 730786"/>
                    <a:gd name="connsiteY497" fmla="*/ 827686 h 1371604"/>
                    <a:gd name="connsiteX498" fmla="*/ 258868 w 730786"/>
                    <a:gd name="connsiteY498" fmla="*/ 805611 h 1371604"/>
                    <a:gd name="connsiteX499" fmla="*/ 279275 w 730786"/>
                    <a:gd name="connsiteY499" fmla="*/ 792006 h 1371604"/>
                    <a:gd name="connsiteX500" fmla="*/ 260409 w 730786"/>
                    <a:gd name="connsiteY500" fmla="*/ 600005 h 1371604"/>
                    <a:gd name="connsiteX501" fmla="*/ 270548 w 730786"/>
                    <a:gd name="connsiteY501" fmla="*/ 600005 h 1371604"/>
                    <a:gd name="connsiteX502" fmla="*/ 273885 w 730786"/>
                    <a:gd name="connsiteY502" fmla="*/ 601673 h 1371604"/>
                    <a:gd name="connsiteX503" fmla="*/ 270548 w 730786"/>
                    <a:gd name="connsiteY503" fmla="*/ 615278 h 1371604"/>
                    <a:gd name="connsiteX504" fmla="*/ 262077 w 730786"/>
                    <a:gd name="connsiteY504" fmla="*/ 634016 h 1371604"/>
                    <a:gd name="connsiteX505" fmla="*/ 253606 w 730786"/>
                    <a:gd name="connsiteY505" fmla="*/ 634016 h 1371604"/>
                    <a:gd name="connsiteX506" fmla="*/ 250269 w 730786"/>
                    <a:gd name="connsiteY506" fmla="*/ 623877 h 1371604"/>
                    <a:gd name="connsiteX507" fmla="*/ 255403 w 730786"/>
                    <a:gd name="connsiteY507" fmla="*/ 608604 h 1371604"/>
                    <a:gd name="connsiteX508" fmla="*/ 258740 w 730786"/>
                    <a:gd name="connsiteY508" fmla="*/ 598465 h 1371604"/>
                    <a:gd name="connsiteX509" fmla="*/ 260409 w 730786"/>
                    <a:gd name="connsiteY509" fmla="*/ 600133 h 1371604"/>
                    <a:gd name="connsiteX510" fmla="*/ 204322 w 730786"/>
                    <a:gd name="connsiteY510" fmla="*/ 552389 h 1371604"/>
                    <a:gd name="connsiteX511" fmla="*/ 204322 w 730786"/>
                    <a:gd name="connsiteY511" fmla="*/ 557523 h 1371604"/>
                    <a:gd name="connsiteX512" fmla="*/ 205991 w 730786"/>
                    <a:gd name="connsiteY512" fmla="*/ 571128 h 1371604"/>
                    <a:gd name="connsiteX513" fmla="*/ 200857 w 730786"/>
                    <a:gd name="connsiteY513" fmla="*/ 581267 h 1371604"/>
                    <a:gd name="connsiteX514" fmla="*/ 185584 w 730786"/>
                    <a:gd name="connsiteY514" fmla="*/ 584604 h 1371604"/>
                    <a:gd name="connsiteX515" fmla="*/ 185584 w 730786"/>
                    <a:gd name="connsiteY515" fmla="*/ 562529 h 1371604"/>
                    <a:gd name="connsiteX516" fmla="*/ 171980 w 730786"/>
                    <a:gd name="connsiteY516" fmla="*/ 570999 h 1371604"/>
                    <a:gd name="connsiteX517" fmla="*/ 171980 w 730786"/>
                    <a:gd name="connsiteY517" fmla="*/ 567662 h 1371604"/>
                    <a:gd name="connsiteX518" fmla="*/ 182119 w 730786"/>
                    <a:gd name="connsiteY518" fmla="*/ 554058 h 1371604"/>
                    <a:gd name="connsiteX519" fmla="*/ 197392 w 730786"/>
                    <a:gd name="connsiteY519" fmla="*/ 554058 h 1371604"/>
                    <a:gd name="connsiteX520" fmla="*/ 204194 w 730786"/>
                    <a:gd name="connsiteY520" fmla="*/ 550721 h 1371604"/>
                    <a:gd name="connsiteX521" fmla="*/ 204194 w 730786"/>
                    <a:gd name="connsiteY521" fmla="*/ 552389 h 1371604"/>
                    <a:gd name="connsiteX522" fmla="*/ 243339 w 730786"/>
                    <a:gd name="connsiteY522" fmla="*/ 533651 h 1371604"/>
                    <a:gd name="connsiteX523" fmla="*/ 236537 w 730786"/>
                    <a:gd name="connsiteY523" fmla="*/ 545587 h 1371604"/>
                    <a:gd name="connsiteX524" fmla="*/ 224601 w 730786"/>
                    <a:gd name="connsiteY524" fmla="*/ 557523 h 1371604"/>
                    <a:gd name="connsiteX525" fmla="*/ 217799 w 730786"/>
                    <a:gd name="connsiteY525" fmla="*/ 565994 h 1371604"/>
                    <a:gd name="connsiteX526" fmla="*/ 210996 w 730786"/>
                    <a:gd name="connsiteY526" fmla="*/ 565994 h 1371604"/>
                    <a:gd name="connsiteX527" fmla="*/ 212665 w 730786"/>
                    <a:gd name="connsiteY527" fmla="*/ 557523 h 1371604"/>
                    <a:gd name="connsiteX528" fmla="*/ 222804 w 730786"/>
                    <a:gd name="connsiteY528" fmla="*/ 552389 h 1371604"/>
                    <a:gd name="connsiteX529" fmla="*/ 224472 w 730786"/>
                    <a:gd name="connsiteY529" fmla="*/ 545587 h 1371604"/>
                    <a:gd name="connsiteX530" fmla="*/ 231275 w 730786"/>
                    <a:gd name="connsiteY530" fmla="*/ 538785 h 1371604"/>
                    <a:gd name="connsiteX531" fmla="*/ 243210 w 730786"/>
                    <a:gd name="connsiteY531" fmla="*/ 531983 h 1371604"/>
                    <a:gd name="connsiteX532" fmla="*/ 246547 w 730786"/>
                    <a:gd name="connsiteY532" fmla="*/ 531983 h 1371604"/>
                    <a:gd name="connsiteX533" fmla="*/ 243210 w 730786"/>
                    <a:gd name="connsiteY533" fmla="*/ 533651 h 1371604"/>
                    <a:gd name="connsiteX534" fmla="*/ 209328 w 730786"/>
                    <a:gd name="connsiteY534" fmla="*/ 491170 h 1371604"/>
                    <a:gd name="connsiteX535" fmla="*/ 217799 w 730786"/>
                    <a:gd name="connsiteY535" fmla="*/ 494507 h 1371604"/>
                    <a:gd name="connsiteX536" fmla="*/ 224601 w 730786"/>
                    <a:gd name="connsiteY536" fmla="*/ 492838 h 1371604"/>
                    <a:gd name="connsiteX537" fmla="*/ 229735 w 730786"/>
                    <a:gd name="connsiteY537" fmla="*/ 489501 h 1371604"/>
                    <a:gd name="connsiteX538" fmla="*/ 228066 w 730786"/>
                    <a:gd name="connsiteY538" fmla="*/ 486164 h 1371604"/>
                    <a:gd name="connsiteX539" fmla="*/ 229735 w 730786"/>
                    <a:gd name="connsiteY539" fmla="*/ 482827 h 1371604"/>
                    <a:gd name="connsiteX540" fmla="*/ 233071 w 730786"/>
                    <a:gd name="connsiteY540" fmla="*/ 476025 h 1371604"/>
                    <a:gd name="connsiteX541" fmla="*/ 229735 w 730786"/>
                    <a:gd name="connsiteY541" fmla="*/ 472688 h 1371604"/>
                    <a:gd name="connsiteX542" fmla="*/ 222932 w 730786"/>
                    <a:gd name="connsiteY542" fmla="*/ 465886 h 1371604"/>
                    <a:gd name="connsiteX543" fmla="*/ 224601 w 730786"/>
                    <a:gd name="connsiteY543" fmla="*/ 459084 h 1371604"/>
                    <a:gd name="connsiteX544" fmla="*/ 231403 w 730786"/>
                    <a:gd name="connsiteY544" fmla="*/ 453950 h 1371604"/>
                    <a:gd name="connsiteX545" fmla="*/ 241542 w 730786"/>
                    <a:gd name="connsiteY545" fmla="*/ 455619 h 1371604"/>
                    <a:gd name="connsiteX546" fmla="*/ 241542 w 730786"/>
                    <a:gd name="connsiteY546" fmla="*/ 462421 h 1371604"/>
                    <a:gd name="connsiteX547" fmla="*/ 250013 w 730786"/>
                    <a:gd name="connsiteY547" fmla="*/ 482827 h 1371604"/>
                    <a:gd name="connsiteX548" fmla="*/ 255146 w 730786"/>
                    <a:gd name="connsiteY548" fmla="*/ 489630 h 1371604"/>
                    <a:gd name="connsiteX549" fmla="*/ 255146 w 730786"/>
                    <a:gd name="connsiteY549" fmla="*/ 498100 h 1371604"/>
                    <a:gd name="connsiteX550" fmla="*/ 241542 w 730786"/>
                    <a:gd name="connsiteY550" fmla="*/ 498100 h 1371604"/>
                    <a:gd name="connsiteX551" fmla="*/ 236408 w 730786"/>
                    <a:gd name="connsiteY551" fmla="*/ 501437 h 1371604"/>
                    <a:gd name="connsiteX552" fmla="*/ 226269 w 730786"/>
                    <a:gd name="connsiteY552" fmla="*/ 503106 h 1371604"/>
                    <a:gd name="connsiteX553" fmla="*/ 212665 w 730786"/>
                    <a:gd name="connsiteY553" fmla="*/ 497972 h 1371604"/>
                    <a:gd name="connsiteX554" fmla="*/ 205863 w 730786"/>
                    <a:gd name="connsiteY554" fmla="*/ 492838 h 1371604"/>
                    <a:gd name="connsiteX555" fmla="*/ 207531 w 730786"/>
                    <a:gd name="connsiteY555" fmla="*/ 487705 h 1371604"/>
                    <a:gd name="connsiteX556" fmla="*/ 209199 w 730786"/>
                    <a:gd name="connsiteY556" fmla="*/ 491041 h 1371604"/>
                    <a:gd name="connsiteX557" fmla="*/ 267082 w 730786"/>
                    <a:gd name="connsiteY557" fmla="*/ 305970 h 1371604"/>
                    <a:gd name="connsiteX558" fmla="*/ 272216 w 730786"/>
                    <a:gd name="connsiteY558" fmla="*/ 319575 h 1371604"/>
                    <a:gd name="connsiteX559" fmla="*/ 272216 w 730786"/>
                    <a:gd name="connsiteY559" fmla="*/ 329714 h 1371604"/>
                    <a:gd name="connsiteX560" fmla="*/ 268879 w 730786"/>
                    <a:gd name="connsiteY560" fmla="*/ 338185 h 1371604"/>
                    <a:gd name="connsiteX561" fmla="*/ 274013 w 730786"/>
                    <a:gd name="connsiteY561" fmla="*/ 353457 h 1371604"/>
                    <a:gd name="connsiteX562" fmla="*/ 270676 w 730786"/>
                    <a:gd name="connsiteY562" fmla="*/ 367062 h 1371604"/>
                    <a:gd name="connsiteX563" fmla="*/ 274013 w 730786"/>
                    <a:gd name="connsiteY563" fmla="*/ 373864 h 1371604"/>
                    <a:gd name="connsiteX564" fmla="*/ 280815 w 730786"/>
                    <a:gd name="connsiteY564" fmla="*/ 377201 h 1371604"/>
                    <a:gd name="connsiteX565" fmla="*/ 290954 w 730786"/>
                    <a:gd name="connsiteY565" fmla="*/ 380538 h 1371604"/>
                    <a:gd name="connsiteX566" fmla="*/ 284152 w 730786"/>
                    <a:gd name="connsiteY566" fmla="*/ 387340 h 1371604"/>
                    <a:gd name="connsiteX567" fmla="*/ 277350 w 730786"/>
                    <a:gd name="connsiteY567" fmla="*/ 397479 h 1371604"/>
                    <a:gd name="connsiteX568" fmla="*/ 268879 w 730786"/>
                    <a:gd name="connsiteY568" fmla="*/ 399148 h 1371604"/>
                    <a:gd name="connsiteX569" fmla="*/ 268879 w 730786"/>
                    <a:gd name="connsiteY569" fmla="*/ 390677 h 1371604"/>
                    <a:gd name="connsiteX570" fmla="*/ 270548 w 730786"/>
                    <a:gd name="connsiteY570" fmla="*/ 385543 h 1371604"/>
                    <a:gd name="connsiteX571" fmla="*/ 260409 w 730786"/>
                    <a:gd name="connsiteY571" fmla="*/ 383875 h 1371604"/>
                    <a:gd name="connsiteX572" fmla="*/ 243467 w 730786"/>
                    <a:gd name="connsiteY572" fmla="*/ 378741 h 1371604"/>
                    <a:gd name="connsiteX573" fmla="*/ 246804 w 730786"/>
                    <a:gd name="connsiteY573" fmla="*/ 371939 h 1371604"/>
                    <a:gd name="connsiteX574" fmla="*/ 241670 w 730786"/>
                    <a:gd name="connsiteY574" fmla="*/ 361800 h 1371604"/>
                    <a:gd name="connsiteX575" fmla="*/ 241670 w 730786"/>
                    <a:gd name="connsiteY575" fmla="*/ 344858 h 1371604"/>
                    <a:gd name="connsiteX576" fmla="*/ 231531 w 730786"/>
                    <a:gd name="connsiteY576" fmla="*/ 341521 h 1371604"/>
                    <a:gd name="connsiteX577" fmla="*/ 228194 w 730786"/>
                    <a:gd name="connsiteY577" fmla="*/ 336388 h 1371604"/>
                    <a:gd name="connsiteX578" fmla="*/ 233328 w 730786"/>
                    <a:gd name="connsiteY578" fmla="*/ 326249 h 1371604"/>
                    <a:gd name="connsiteX579" fmla="*/ 245264 w 730786"/>
                    <a:gd name="connsiteY579" fmla="*/ 317778 h 1371604"/>
                    <a:gd name="connsiteX580" fmla="*/ 252066 w 730786"/>
                    <a:gd name="connsiteY580" fmla="*/ 331382 h 1371604"/>
                    <a:gd name="connsiteX581" fmla="*/ 260537 w 730786"/>
                    <a:gd name="connsiteY581" fmla="*/ 316109 h 1371604"/>
                    <a:gd name="connsiteX582" fmla="*/ 265671 w 730786"/>
                    <a:gd name="connsiteY582" fmla="*/ 305970 h 1371604"/>
                    <a:gd name="connsiteX583" fmla="*/ 267339 w 730786"/>
                    <a:gd name="connsiteY583" fmla="*/ 305970 h 1371604"/>
                    <a:gd name="connsiteX584" fmla="*/ 722316 w 730786"/>
                    <a:gd name="connsiteY584" fmla="*/ 1797 h 1371604"/>
                    <a:gd name="connsiteX585" fmla="*/ 722316 w 730786"/>
                    <a:gd name="connsiteY585" fmla="*/ 17070 h 1371604"/>
                    <a:gd name="connsiteX586" fmla="*/ 718979 w 730786"/>
                    <a:gd name="connsiteY586" fmla="*/ 23872 h 1371604"/>
                    <a:gd name="connsiteX587" fmla="*/ 722316 w 730786"/>
                    <a:gd name="connsiteY587" fmla="*/ 29006 h 1371604"/>
                    <a:gd name="connsiteX588" fmla="*/ 729118 w 730786"/>
                    <a:gd name="connsiteY588" fmla="*/ 30674 h 1371604"/>
                    <a:gd name="connsiteX589" fmla="*/ 730787 w 730786"/>
                    <a:gd name="connsiteY589" fmla="*/ 34011 h 1371604"/>
                    <a:gd name="connsiteX590" fmla="*/ 727450 w 730786"/>
                    <a:gd name="connsiteY590" fmla="*/ 40813 h 1371604"/>
                    <a:gd name="connsiteX591" fmla="*/ 724113 w 730786"/>
                    <a:gd name="connsiteY591" fmla="*/ 49284 h 1371604"/>
                    <a:gd name="connsiteX592" fmla="*/ 722444 w 730786"/>
                    <a:gd name="connsiteY592" fmla="*/ 54418 h 1371604"/>
                    <a:gd name="connsiteX593" fmla="*/ 722444 w 730786"/>
                    <a:gd name="connsiteY593" fmla="*/ 66353 h 1371604"/>
                    <a:gd name="connsiteX594" fmla="*/ 719107 w 730786"/>
                    <a:gd name="connsiteY594" fmla="*/ 71487 h 1371604"/>
                    <a:gd name="connsiteX595" fmla="*/ 715770 w 730786"/>
                    <a:gd name="connsiteY595" fmla="*/ 78289 h 1371604"/>
                    <a:gd name="connsiteX596" fmla="*/ 714102 w 730786"/>
                    <a:gd name="connsiteY596" fmla="*/ 88429 h 1371604"/>
                    <a:gd name="connsiteX597" fmla="*/ 707300 w 730786"/>
                    <a:gd name="connsiteY597" fmla="*/ 91765 h 1371604"/>
                    <a:gd name="connsiteX598" fmla="*/ 698829 w 730786"/>
                    <a:gd name="connsiteY598" fmla="*/ 101905 h 1371604"/>
                    <a:gd name="connsiteX599" fmla="*/ 695492 w 730786"/>
                    <a:gd name="connsiteY599" fmla="*/ 101905 h 1371604"/>
                    <a:gd name="connsiteX600" fmla="*/ 700626 w 730786"/>
                    <a:gd name="connsiteY600" fmla="*/ 86632 h 1371604"/>
                    <a:gd name="connsiteX601" fmla="*/ 705760 w 730786"/>
                    <a:gd name="connsiteY601" fmla="*/ 76493 h 1371604"/>
                    <a:gd name="connsiteX602" fmla="*/ 709097 w 730786"/>
                    <a:gd name="connsiteY602" fmla="*/ 64557 h 1371604"/>
                    <a:gd name="connsiteX603" fmla="*/ 707428 w 730786"/>
                    <a:gd name="connsiteY603" fmla="*/ 57754 h 1371604"/>
                    <a:gd name="connsiteX604" fmla="*/ 697289 w 730786"/>
                    <a:gd name="connsiteY604" fmla="*/ 62888 h 1371604"/>
                    <a:gd name="connsiteX605" fmla="*/ 692155 w 730786"/>
                    <a:gd name="connsiteY605" fmla="*/ 57754 h 1371604"/>
                    <a:gd name="connsiteX606" fmla="*/ 690487 w 730786"/>
                    <a:gd name="connsiteY606" fmla="*/ 49284 h 1371604"/>
                    <a:gd name="connsiteX607" fmla="*/ 700626 w 730786"/>
                    <a:gd name="connsiteY607" fmla="*/ 44150 h 1371604"/>
                    <a:gd name="connsiteX608" fmla="*/ 705760 w 730786"/>
                    <a:gd name="connsiteY608" fmla="*/ 40813 h 1371604"/>
                    <a:gd name="connsiteX609" fmla="*/ 705760 w 730786"/>
                    <a:gd name="connsiteY609" fmla="*/ 22075 h 1371604"/>
                    <a:gd name="connsiteX610" fmla="*/ 704091 w 730786"/>
                    <a:gd name="connsiteY610" fmla="*/ 15273 h 1371604"/>
                    <a:gd name="connsiteX611" fmla="*/ 709225 w 730786"/>
                    <a:gd name="connsiteY611" fmla="*/ 10139 h 1371604"/>
                    <a:gd name="connsiteX612" fmla="*/ 717696 w 730786"/>
                    <a:gd name="connsiteY612" fmla="*/ 6802 h 1371604"/>
                    <a:gd name="connsiteX613" fmla="*/ 722829 w 730786"/>
                    <a:gd name="connsiteY613" fmla="*/ 0 h 1371604"/>
                    <a:gd name="connsiteX614" fmla="*/ 722829 w 730786"/>
                    <a:gd name="connsiteY614" fmla="*/ 1668 h 1371604"/>
                    <a:gd name="connsiteX615" fmla="*/ 61476 w 730786"/>
                    <a:gd name="connsiteY615" fmla="*/ 642487 h 1371604"/>
                    <a:gd name="connsiteX616" fmla="*/ 68279 w 730786"/>
                    <a:gd name="connsiteY616" fmla="*/ 640818 h 1371604"/>
                    <a:gd name="connsiteX617" fmla="*/ 73412 w 730786"/>
                    <a:gd name="connsiteY617" fmla="*/ 632347 h 1371604"/>
                    <a:gd name="connsiteX618" fmla="*/ 76749 w 730786"/>
                    <a:gd name="connsiteY618" fmla="*/ 622208 h 1371604"/>
                    <a:gd name="connsiteX619" fmla="*/ 78418 w 730786"/>
                    <a:gd name="connsiteY619" fmla="*/ 613738 h 1371604"/>
                    <a:gd name="connsiteX620" fmla="*/ 83552 w 730786"/>
                    <a:gd name="connsiteY620" fmla="*/ 605267 h 1371604"/>
                    <a:gd name="connsiteX621" fmla="*/ 88685 w 730786"/>
                    <a:gd name="connsiteY621" fmla="*/ 603599 h 1371604"/>
                    <a:gd name="connsiteX622" fmla="*/ 90354 w 730786"/>
                    <a:gd name="connsiteY622" fmla="*/ 600261 h 1371604"/>
                    <a:gd name="connsiteX623" fmla="*/ 98824 w 730786"/>
                    <a:gd name="connsiteY623" fmla="*/ 598593 h 1371604"/>
                    <a:gd name="connsiteX624" fmla="*/ 105626 w 730786"/>
                    <a:gd name="connsiteY624" fmla="*/ 603727 h 1371604"/>
                    <a:gd name="connsiteX625" fmla="*/ 112429 w 730786"/>
                    <a:gd name="connsiteY625" fmla="*/ 613866 h 1371604"/>
                    <a:gd name="connsiteX626" fmla="*/ 114097 w 730786"/>
                    <a:gd name="connsiteY626" fmla="*/ 620668 h 1371604"/>
                    <a:gd name="connsiteX627" fmla="*/ 95359 w 730786"/>
                    <a:gd name="connsiteY627" fmla="*/ 634273 h 1371604"/>
                    <a:gd name="connsiteX628" fmla="*/ 95359 w 730786"/>
                    <a:gd name="connsiteY628" fmla="*/ 639406 h 1371604"/>
                    <a:gd name="connsiteX629" fmla="*/ 107295 w 730786"/>
                    <a:gd name="connsiteY629" fmla="*/ 637738 h 1371604"/>
                    <a:gd name="connsiteX630" fmla="*/ 119231 w 730786"/>
                    <a:gd name="connsiteY630" fmla="*/ 632604 h 1371604"/>
                    <a:gd name="connsiteX631" fmla="*/ 132835 w 730786"/>
                    <a:gd name="connsiteY631" fmla="*/ 634273 h 1371604"/>
                    <a:gd name="connsiteX632" fmla="*/ 154910 w 730786"/>
                    <a:gd name="connsiteY632" fmla="*/ 632604 h 1371604"/>
                    <a:gd name="connsiteX633" fmla="*/ 161713 w 730786"/>
                    <a:gd name="connsiteY633" fmla="*/ 637738 h 1371604"/>
                    <a:gd name="connsiteX634" fmla="*/ 176985 w 730786"/>
                    <a:gd name="connsiteY634" fmla="*/ 647877 h 1371604"/>
                    <a:gd name="connsiteX635" fmla="*/ 180322 w 730786"/>
                    <a:gd name="connsiteY635" fmla="*/ 664818 h 1371604"/>
                    <a:gd name="connsiteX636" fmla="*/ 188793 w 730786"/>
                    <a:gd name="connsiteY636" fmla="*/ 686893 h 1371604"/>
                    <a:gd name="connsiteX637" fmla="*/ 180322 w 730786"/>
                    <a:gd name="connsiteY637" fmla="*/ 712434 h 1371604"/>
                    <a:gd name="connsiteX638" fmla="*/ 170183 w 730786"/>
                    <a:gd name="connsiteY638" fmla="*/ 724369 h 1371604"/>
                    <a:gd name="connsiteX639" fmla="*/ 190590 w 730786"/>
                    <a:gd name="connsiteY639" fmla="*/ 727706 h 1371604"/>
                    <a:gd name="connsiteX640" fmla="*/ 195724 w 730786"/>
                    <a:gd name="connsiteY640" fmla="*/ 732840 h 1371604"/>
                    <a:gd name="connsiteX641" fmla="*/ 197392 w 730786"/>
                    <a:gd name="connsiteY641" fmla="*/ 751578 h 1371604"/>
                    <a:gd name="connsiteX642" fmla="*/ 190590 w 730786"/>
                    <a:gd name="connsiteY642" fmla="*/ 766851 h 1371604"/>
                    <a:gd name="connsiteX643" fmla="*/ 185456 w 730786"/>
                    <a:gd name="connsiteY643" fmla="*/ 749910 h 1371604"/>
                    <a:gd name="connsiteX644" fmla="*/ 183788 w 730786"/>
                    <a:gd name="connsiteY644" fmla="*/ 746573 h 1371604"/>
                    <a:gd name="connsiteX645" fmla="*/ 183788 w 730786"/>
                    <a:gd name="connsiteY645" fmla="*/ 758509 h 1371604"/>
                    <a:gd name="connsiteX646" fmla="*/ 187125 w 730786"/>
                    <a:gd name="connsiteY646" fmla="*/ 775450 h 1371604"/>
                    <a:gd name="connsiteX647" fmla="*/ 175189 w 730786"/>
                    <a:gd name="connsiteY647" fmla="*/ 785589 h 1371604"/>
                    <a:gd name="connsiteX648" fmla="*/ 156450 w 730786"/>
                    <a:gd name="connsiteY648" fmla="*/ 782252 h 1371604"/>
                    <a:gd name="connsiteX649" fmla="*/ 147980 w 730786"/>
                    <a:gd name="connsiteY649" fmla="*/ 797525 h 1371604"/>
                    <a:gd name="connsiteX650" fmla="*/ 125905 w 730786"/>
                    <a:gd name="connsiteY650" fmla="*/ 804327 h 1371604"/>
                    <a:gd name="connsiteX651" fmla="*/ 120771 w 730786"/>
                    <a:gd name="connsiteY651" fmla="*/ 802659 h 1371604"/>
                    <a:gd name="connsiteX652" fmla="*/ 120771 w 730786"/>
                    <a:gd name="connsiteY652" fmla="*/ 794188 h 1371604"/>
                    <a:gd name="connsiteX653" fmla="*/ 125905 w 730786"/>
                    <a:gd name="connsiteY653" fmla="*/ 778915 h 1371604"/>
                    <a:gd name="connsiteX654" fmla="*/ 127573 w 730786"/>
                    <a:gd name="connsiteY654" fmla="*/ 772113 h 1371604"/>
                    <a:gd name="connsiteX655" fmla="*/ 127573 w 730786"/>
                    <a:gd name="connsiteY655" fmla="*/ 761974 h 1371604"/>
                    <a:gd name="connsiteX656" fmla="*/ 120771 w 730786"/>
                    <a:gd name="connsiteY656" fmla="*/ 748370 h 1371604"/>
                    <a:gd name="connsiteX657" fmla="*/ 113969 w 730786"/>
                    <a:gd name="connsiteY657" fmla="*/ 734765 h 1371604"/>
                    <a:gd name="connsiteX658" fmla="*/ 95231 w 730786"/>
                    <a:gd name="connsiteY658" fmla="*/ 734765 h 1371604"/>
                    <a:gd name="connsiteX659" fmla="*/ 69690 w 730786"/>
                    <a:gd name="connsiteY659" fmla="*/ 733097 h 1371604"/>
                    <a:gd name="connsiteX660" fmla="*/ 56086 w 730786"/>
                    <a:gd name="connsiteY660" fmla="*/ 745033 h 1371604"/>
                    <a:gd name="connsiteX661" fmla="*/ 32342 w 730786"/>
                    <a:gd name="connsiteY661" fmla="*/ 756969 h 1371604"/>
                    <a:gd name="connsiteX662" fmla="*/ 20407 w 730786"/>
                    <a:gd name="connsiteY662" fmla="*/ 741696 h 1371604"/>
                    <a:gd name="connsiteX663" fmla="*/ 18738 w 730786"/>
                    <a:gd name="connsiteY663" fmla="*/ 714487 h 1371604"/>
                    <a:gd name="connsiteX664" fmla="*/ 0 w 730786"/>
                    <a:gd name="connsiteY664" fmla="*/ 690744 h 1371604"/>
                    <a:gd name="connsiteX665" fmla="*/ 20407 w 730786"/>
                    <a:gd name="connsiteY665" fmla="*/ 683941 h 1371604"/>
                    <a:gd name="connsiteX666" fmla="*/ 25540 w 730786"/>
                    <a:gd name="connsiteY666" fmla="*/ 667000 h 1371604"/>
                    <a:gd name="connsiteX667" fmla="*/ 40813 w 730786"/>
                    <a:gd name="connsiteY667" fmla="*/ 670337 h 1371604"/>
                    <a:gd name="connsiteX668" fmla="*/ 52749 w 730786"/>
                    <a:gd name="connsiteY668" fmla="*/ 658401 h 1371604"/>
                    <a:gd name="connsiteX669" fmla="*/ 61220 w 730786"/>
                    <a:gd name="connsiteY669" fmla="*/ 644797 h 1371604"/>
                    <a:gd name="connsiteX670" fmla="*/ 61220 w 730786"/>
                    <a:gd name="connsiteY670" fmla="*/ 643128 h 1371604"/>
                    <a:gd name="connsiteX671" fmla="*/ 306099 w 730786"/>
                    <a:gd name="connsiteY671" fmla="*/ 205734 h 1371604"/>
                    <a:gd name="connsiteX672" fmla="*/ 304430 w 730786"/>
                    <a:gd name="connsiteY672" fmla="*/ 209071 h 1371604"/>
                    <a:gd name="connsiteX673" fmla="*/ 299297 w 730786"/>
                    <a:gd name="connsiteY673" fmla="*/ 224344 h 1371604"/>
                    <a:gd name="connsiteX674" fmla="*/ 295960 w 730786"/>
                    <a:gd name="connsiteY674" fmla="*/ 231146 h 1371604"/>
                    <a:gd name="connsiteX675" fmla="*/ 297628 w 730786"/>
                    <a:gd name="connsiteY675" fmla="*/ 236280 h 1371604"/>
                    <a:gd name="connsiteX676" fmla="*/ 300965 w 730786"/>
                    <a:gd name="connsiteY676" fmla="*/ 236280 h 1371604"/>
                    <a:gd name="connsiteX677" fmla="*/ 292494 w 730786"/>
                    <a:gd name="connsiteY677" fmla="*/ 239617 h 1371604"/>
                    <a:gd name="connsiteX678" fmla="*/ 285692 w 730786"/>
                    <a:gd name="connsiteY678" fmla="*/ 239617 h 1371604"/>
                    <a:gd name="connsiteX679" fmla="*/ 280558 w 730786"/>
                    <a:gd name="connsiteY679" fmla="*/ 241285 h 1371604"/>
                    <a:gd name="connsiteX680" fmla="*/ 278890 w 730786"/>
                    <a:gd name="connsiteY680" fmla="*/ 244622 h 1371604"/>
                    <a:gd name="connsiteX681" fmla="*/ 275553 w 730786"/>
                    <a:gd name="connsiteY681" fmla="*/ 251425 h 1371604"/>
                    <a:gd name="connsiteX682" fmla="*/ 278890 w 730786"/>
                    <a:gd name="connsiteY682" fmla="*/ 254761 h 1371604"/>
                    <a:gd name="connsiteX683" fmla="*/ 278890 w 730786"/>
                    <a:gd name="connsiteY683" fmla="*/ 256430 h 1371604"/>
                    <a:gd name="connsiteX684" fmla="*/ 275553 w 730786"/>
                    <a:gd name="connsiteY684" fmla="*/ 263232 h 1371604"/>
                    <a:gd name="connsiteX685" fmla="*/ 268751 w 730786"/>
                    <a:gd name="connsiteY685" fmla="*/ 268366 h 1371604"/>
                    <a:gd name="connsiteX686" fmla="*/ 261949 w 730786"/>
                    <a:gd name="connsiteY686" fmla="*/ 268366 h 1371604"/>
                    <a:gd name="connsiteX687" fmla="*/ 253478 w 730786"/>
                    <a:gd name="connsiteY687" fmla="*/ 265029 h 1371604"/>
                    <a:gd name="connsiteX688" fmla="*/ 248344 w 730786"/>
                    <a:gd name="connsiteY688" fmla="*/ 270163 h 1371604"/>
                    <a:gd name="connsiteX689" fmla="*/ 241542 w 730786"/>
                    <a:gd name="connsiteY689" fmla="*/ 271831 h 1371604"/>
                    <a:gd name="connsiteX690" fmla="*/ 238205 w 730786"/>
                    <a:gd name="connsiteY690" fmla="*/ 278633 h 1371604"/>
                    <a:gd name="connsiteX691" fmla="*/ 231403 w 730786"/>
                    <a:gd name="connsiteY691" fmla="*/ 280302 h 1371604"/>
                    <a:gd name="connsiteX692" fmla="*/ 222932 w 730786"/>
                    <a:gd name="connsiteY692" fmla="*/ 281970 h 1371604"/>
                    <a:gd name="connsiteX693" fmla="*/ 222932 w 730786"/>
                    <a:gd name="connsiteY693" fmla="*/ 273500 h 1371604"/>
                    <a:gd name="connsiteX694" fmla="*/ 224601 w 730786"/>
                    <a:gd name="connsiteY694" fmla="*/ 270163 h 1371604"/>
                    <a:gd name="connsiteX695" fmla="*/ 233071 w 730786"/>
                    <a:gd name="connsiteY695" fmla="*/ 263360 h 1371604"/>
                    <a:gd name="connsiteX696" fmla="*/ 227938 w 730786"/>
                    <a:gd name="connsiteY696" fmla="*/ 249756 h 1371604"/>
                    <a:gd name="connsiteX697" fmla="*/ 234740 w 730786"/>
                    <a:gd name="connsiteY697" fmla="*/ 232815 h 1371604"/>
                    <a:gd name="connsiteX698" fmla="*/ 241542 w 730786"/>
                    <a:gd name="connsiteY698" fmla="*/ 220879 h 1371604"/>
                    <a:gd name="connsiteX699" fmla="*/ 250013 w 730786"/>
                    <a:gd name="connsiteY699" fmla="*/ 231018 h 1371604"/>
                    <a:gd name="connsiteX700" fmla="*/ 258483 w 730786"/>
                    <a:gd name="connsiteY700" fmla="*/ 231018 h 1371604"/>
                    <a:gd name="connsiteX701" fmla="*/ 258483 w 730786"/>
                    <a:gd name="connsiteY701" fmla="*/ 222547 h 1371604"/>
                    <a:gd name="connsiteX702" fmla="*/ 260152 w 730786"/>
                    <a:gd name="connsiteY702" fmla="*/ 217413 h 1371604"/>
                    <a:gd name="connsiteX703" fmla="*/ 270291 w 730786"/>
                    <a:gd name="connsiteY703" fmla="*/ 214077 h 1371604"/>
                    <a:gd name="connsiteX704" fmla="*/ 280430 w 730786"/>
                    <a:gd name="connsiteY704" fmla="*/ 208943 h 1371604"/>
                    <a:gd name="connsiteX705" fmla="*/ 297371 w 730786"/>
                    <a:gd name="connsiteY705" fmla="*/ 205606 h 1371604"/>
                    <a:gd name="connsiteX706" fmla="*/ 304174 w 730786"/>
                    <a:gd name="connsiteY706" fmla="*/ 203938 h 1371604"/>
                    <a:gd name="connsiteX707" fmla="*/ 305842 w 730786"/>
                    <a:gd name="connsiteY707" fmla="*/ 205606 h 1371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Lst>
                  <a:rect l="l" t="t" r="r" b="b"/>
                  <a:pathLst>
                    <a:path w="730786" h="1371604">
                      <a:moveTo>
                        <a:pt x="209585" y="297628"/>
                      </a:moveTo>
                      <a:lnTo>
                        <a:pt x="206248" y="300965"/>
                      </a:lnTo>
                      <a:lnTo>
                        <a:pt x="204579" y="306099"/>
                      </a:lnTo>
                      <a:lnTo>
                        <a:pt x="202911" y="307767"/>
                      </a:lnTo>
                      <a:lnTo>
                        <a:pt x="196109" y="306099"/>
                      </a:lnTo>
                      <a:lnTo>
                        <a:pt x="189306" y="304430"/>
                      </a:lnTo>
                      <a:lnTo>
                        <a:pt x="185969" y="299297"/>
                      </a:lnTo>
                      <a:lnTo>
                        <a:pt x="185969" y="294163"/>
                      </a:lnTo>
                      <a:lnTo>
                        <a:pt x="180836" y="292494"/>
                      </a:lnTo>
                      <a:lnTo>
                        <a:pt x="184173" y="287361"/>
                      </a:lnTo>
                      <a:lnTo>
                        <a:pt x="206248" y="290698"/>
                      </a:lnTo>
                      <a:lnTo>
                        <a:pt x="213050" y="295831"/>
                      </a:lnTo>
                      <a:lnTo>
                        <a:pt x="209713" y="297500"/>
                      </a:lnTo>
                      <a:close/>
                      <a:moveTo>
                        <a:pt x="571384" y="209199"/>
                      </a:moveTo>
                      <a:lnTo>
                        <a:pt x="568047" y="209199"/>
                      </a:lnTo>
                      <a:lnTo>
                        <a:pt x="556111" y="200729"/>
                      </a:lnTo>
                      <a:lnTo>
                        <a:pt x="545972" y="200729"/>
                      </a:lnTo>
                      <a:lnTo>
                        <a:pt x="537502" y="197392"/>
                      </a:lnTo>
                      <a:lnTo>
                        <a:pt x="532368" y="190590"/>
                      </a:lnTo>
                      <a:lnTo>
                        <a:pt x="535705" y="182119"/>
                      </a:lnTo>
                      <a:lnTo>
                        <a:pt x="540839" y="170183"/>
                      </a:lnTo>
                      <a:lnTo>
                        <a:pt x="545972" y="171852"/>
                      </a:lnTo>
                      <a:lnTo>
                        <a:pt x="551106" y="181991"/>
                      </a:lnTo>
                      <a:lnTo>
                        <a:pt x="549438" y="188793"/>
                      </a:lnTo>
                      <a:lnTo>
                        <a:pt x="551106" y="193927"/>
                      </a:lnTo>
                      <a:lnTo>
                        <a:pt x="557908" y="195595"/>
                      </a:lnTo>
                      <a:lnTo>
                        <a:pt x="563042" y="200729"/>
                      </a:lnTo>
                      <a:lnTo>
                        <a:pt x="571513" y="200729"/>
                      </a:lnTo>
                      <a:lnTo>
                        <a:pt x="573181" y="204066"/>
                      </a:lnTo>
                      <a:lnTo>
                        <a:pt x="571513" y="209199"/>
                      </a:lnTo>
                      <a:close/>
                      <a:moveTo>
                        <a:pt x="535705" y="214333"/>
                      </a:moveTo>
                      <a:lnTo>
                        <a:pt x="532368" y="216002"/>
                      </a:lnTo>
                      <a:lnTo>
                        <a:pt x="525566" y="214333"/>
                      </a:lnTo>
                      <a:lnTo>
                        <a:pt x="522229" y="209199"/>
                      </a:lnTo>
                      <a:lnTo>
                        <a:pt x="525566" y="200729"/>
                      </a:lnTo>
                      <a:lnTo>
                        <a:pt x="530699" y="200729"/>
                      </a:lnTo>
                      <a:lnTo>
                        <a:pt x="534036" y="205863"/>
                      </a:lnTo>
                      <a:lnTo>
                        <a:pt x="537373" y="210996"/>
                      </a:lnTo>
                      <a:lnTo>
                        <a:pt x="535705" y="214333"/>
                      </a:lnTo>
                      <a:close/>
                      <a:moveTo>
                        <a:pt x="219724" y="1172801"/>
                      </a:moveTo>
                      <a:lnTo>
                        <a:pt x="216387" y="1172801"/>
                      </a:lnTo>
                      <a:lnTo>
                        <a:pt x="201114" y="1179603"/>
                      </a:lnTo>
                      <a:lnTo>
                        <a:pt x="182376" y="1172801"/>
                      </a:lnTo>
                      <a:lnTo>
                        <a:pt x="179039" y="1165999"/>
                      </a:lnTo>
                      <a:lnTo>
                        <a:pt x="180707" y="1150726"/>
                      </a:lnTo>
                      <a:lnTo>
                        <a:pt x="180707" y="1145592"/>
                      </a:lnTo>
                      <a:lnTo>
                        <a:pt x="175574" y="1140458"/>
                      </a:lnTo>
                      <a:lnTo>
                        <a:pt x="160301" y="1143795"/>
                      </a:lnTo>
                      <a:lnTo>
                        <a:pt x="143359" y="1152266"/>
                      </a:lnTo>
                      <a:lnTo>
                        <a:pt x="131424" y="1153934"/>
                      </a:lnTo>
                      <a:lnTo>
                        <a:pt x="121284" y="1148801"/>
                      </a:lnTo>
                      <a:lnTo>
                        <a:pt x="119616" y="1143667"/>
                      </a:lnTo>
                      <a:lnTo>
                        <a:pt x="117947" y="1135196"/>
                      </a:lnTo>
                      <a:lnTo>
                        <a:pt x="116279" y="1126726"/>
                      </a:lnTo>
                      <a:lnTo>
                        <a:pt x="116279" y="1116587"/>
                      </a:lnTo>
                      <a:lnTo>
                        <a:pt x="112942" y="1111453"/>
                      </a:lnTo>
                      <a:lnTo>
                        <a:pt x="128215" y="1108116"/>
                      </a:lnTo>
                      <a:lnTo>
                        <a:pt x="148622" y="1102982"/>
                      </a:lnTo>
                      <a:lnTo>
                        <a:pt x="167360" y="1099645"/>
                      </a:lnTo>
                      <a:lnTo>
                        <a:pt x="221777" y="1080907"/>
                      </a:lnTo>
                      <a:lnTo>
                        <a:pt x="237050" y="1063966"/>
                      </a:lnTo>
                      <a:lnTo>
                        <a:pt x="245521" y="1052030"/>
                      </a:lnTo>
                      <a:lnTo>
                        <a:pt x="238718" y="1043559"/>
                      </a:lnTo>
                      <a:lnTo>
                        <a:pt x="238718" y="1038425"/>
                      </a:lnTo>
                      <a:lnTo>
                        <a:pt x="242055" y="1024821"/>
                      </a:lnTo>
                      <a:lnTo>
                        <a:pt x="247189" y="1007880"/>
                      </a:lnTo>
                      <a:lnTo>
                        <a:pt x="247189" y="994275"/>
                      </a:lnTo>
                      <a:lnTo>
                        <a:pt x="230248" y="992607"/>
                      </a:lnTo>
                      <a:lnTo>
                        <a:pt x="204708" y="1001078"/>
                      </a:lnTo>
                      <a:lnTo>
                        <a:pt x="197905" y="994275"/>
                      </a:lnTo>
                      <a:lnTo>
                        <a:pt x="242055" y="968735"/>
                      </a:lnTo>
                      <a:lnTo>
                        <a:pt x="267596" y="956799"/>
                      </a:lnTo>
                      <a:lnTo>
                        <a:pt x="289671" y="949997"/>
                      </a:lnTo>
                      <a:lnTo>
                        <a:pt x="315211" y="958468"/>
                      </a:lnTo>
                      <a:lnTo>
                        <a:pt x="333949" y="963601"/>
                      </a:lnTo>
                      <a:lnTo>
                        <a:pt x="347554" y="968735"/>
                      </a:lnTo>
                      <a:lnTo>
                        <a:pt x="357693" y="958596"/>
                      </a:lnTo>
                      <a:lnTo>
                        <a:pt x="364495" y="956928"/>
                      </a:lnTo>
                      <a:lnTo>
                        <a:pt x="357693" y="950125"/>
                      </a:lnTo>
                      <a:lnTo>
                        <a:pt x="356024" y="941655"/>
                      </a:lnTo>
                      <a:lnTo>
                        <a:pt x="359361" y="934852"/>
                      </a:lnTo>
                      <a:lnTo>
                        <a:pt x="367832" y="921248"/>
                      </a:lnTo>
                      <a:lnTo>
                        <a:pt x="379768" y="911109"/>
                      </a:lnTo>
                      <a:lnTo>
                        <a:pt x="366163" y="904307"/>
                      </a:lnTo>
                      <a:lnTo>
                        <a:pt x="376303" y="889034"/>
                      </a:lnTo>
                      <a:lnTo>
                        <a:pt x="388238" y="883900"/>
                      </a:lnTo>
                      <a:lnTo>
                        <a:pt x="393372" y="870296"/>
                      </a:lnTo>
                      <a:lnTo>
                        <a:pt x="396709" y="858360"/>
                      </a:lnTo>
                      <a:lnTo>
                        <a:pt x="405180" y="849889"/>
                      </a:lnTo>
                      <a:lnTo>
                        <a:pt x="400046" y="846552"/>
                      </a:lnTo>
                      <a:lnTo>
                        <a:pt x="384773" y="855023"/>
                      </a:lnTo>
                      <a:lnTo>
                        <a:pt x="371169" y="856691"/>
                      </a:lnTo>
                      <a:lnTo>
                        <a:pt x="361030" y="856691"/>
                      </a:lnTo>
                      <a:lnTo>
                        <a:pt x="359361" y="846552"/>
                      </a:lnTo>
                      <a:lnTo>
                        <a:pt x="357693" y="839750"/>
                      </a:lnTo>
                      <a:lnTo>
                        <a:pt x="357693" y="834616"/>
                      </a:lnTo>
                      <a:lnTo>
                        <a:pt x="352559" y="839750"/>
                      </a:lnTo>
                      <a:lnTo>
                        <a:pt x="350891" y="824477"/>
                      </a:lnTo>
                      <a:lnTo>
                        <a:pt x="342420" y="809204"/>
                      </a:lnTo>
                      <a:lnTo>
                        <a:pt x="342420" y="797268"/>
                      </a:lnTo>
                      <a:lnTo>
                        <a:pt x="349222" y="785332"/>
                      </a:lnTo>
                      <a:lnTo>
                        <a:pt x="357693" y="775193"/>
                      </a:lnTo>
                      <a:lnTo>
                        <a:pt x="367832" y="763257"/>
                      </a:lnTo>
                      <a:lnTo>
                        <a:pt x="376303" y="754787"/>
                      </a:lnTo>
                      <a:lnTo>
                        <a:pt x="386442" y="749653"/>
                      </a:lnTo>
                      <a:lnTo>
                        <a:pt x="391575" y="747985"/>
                      </a:lnTo>
                      <a:lnTo>
                        <a:pt x="398378" y="749653"/>
                      </a:lnTo>
                      <a:lnTo>
                        <a:pt x="403511" y="744519"/>
                      </a:lnTo>
                      <a:lnTo>
                        <a:pt x="395041" y="741183"/>
                      </a:lnTo>
                      <a:lnTo>
                        <a:pt x="372966" y="732712"/>
                      </a:lnTo>
                      <a:lnTo>
                        <a:pt x="361030" y="737845"/>
                      </a:lnTo>
                      <a:lnTo>
                        <a:pt x="357693" y="741183"/>
                      </a:lnTo>
                      <a:lnTo>
                        <a:pt x="349222" y="741183"/>
                      </a:lnTo>
                      <a:lnTo>
                        <a:pt x="330484" y="744519"/>
                      </a:lnTo>
                      <a:lnTo>
                        <a:pt x="311746" y="741183"/>
                      </a:lnTo>
                      <a:lnTo>
                        <a:pt x="303275" y="732712"/>
                      </a:lnTo>
                      <a:lnTo>
                        <a:pt x="298141" y="732712"/>
                      </a:lnTo>
                      <a:lnTo>
                        <a:pt x="296473" y="744648"/>
                      </a:lnTo>
                      <a:lnTo>
                        <a:pt x="289671" y="751450"/>
                      </a:lnTo>
                      <a:lnTo>
                        <a:pt x="281200" y="746316"/>
                      </a:lnTo>
                      <a:lnTo>
                        <a:pt x="271061" y="729375"/>
                      </a:lnTo>
                      <a:lnTo>
                        <a:pt x="262590" y="722573"/>
                      </a:lnTo>
                      <a:lnTo>
                        <a:pt x="259253" y="722573"/>
                      </a:lnTo>
                      <a:lnTo>
                        <a:pt x="254120" y="725910"/>
                      </a:lnTo>
                      <a:lnTo>
                        <a:pt x="250783" y="744648"/>
                      </a:lnTo>
                      <a:lnTo>
                        <a:pt x="247446" y="746316"/>
                      </a:lnTo>
                      <a:lnTo>
                        <a:pt x="242312" y="739514"/>
                      </a:lnTo>
                      <a:lnTo>
                        <a:pt x="242312" y="703835"/>
                      </a:lnTo>
                      <a:lnTo>
                        <a:pt x="245649" y="697032"/>
                      </a:lnTo>
                      <a:lnTo>
                        <a:pt x="252451" y="707171"/>
                      </a:lnTo>
                      <a:lnTo>
                        <a:pt x="255788" y="693567"/>
                      </a:lnTo>
                      <a:lnTo>
                        <a:pt x="262590" y="683428"/>
                      </a:lnTo>
                      <a:lnTo>
                        <a:pt x="277863" y="668155"/>
                      </a:lnTo>
                      <a:lnTo>
                        <a:pt x="289799" y="651214"/>
                      </a:lnTo>
                      <a:lnTo>
                        <a:pt x="299938" y="639278"/>
                      </a:lnTo>
                      <a:lnTo>
                        <a:pt x="303275" y="625674"/>
                      </a:lnTo>
                      <a:lnTo>
                        <a:pt x="296473" y="615534"/>
                      </a:lnTo>
                      <a:lnTo>
                        <a:pt x="293136" y="608732"/>
                      </a:lnTo>
                      <a:lnTo>
                        <a:pt x="296473" y="601930"/>
                      </a:lnTo>
                      <a:lnTo>
                        <a:pt x="298141" y="595128"/>
                      </a:lnTo>
                      <a:lnTo>
                        <a:pt x="301478" y="588326"/>
                      </a:lnTo>
                      <a:lnTo>
                        <a:pt x="304815" y="581523"/>
                      </a:lnTo>
                      <a:lnTo>
                        <a:pt x="311617" y="574721"/>
                      </a:lnTo>
                      <a:lnTo>
                        <a:pt x="320088" y="576390"/>
                      </a:lnTo>
                      <a:lnTo>
                        <a:pt x="320088" y="573053"/>
                      </a:lnTo>
                      <a:lnTo>
                        <a:pt x="313286" y="564582"/>
                      </a:lnTo>
                      <a:lnTo>
                        <a:pt x="306484" y="559448"/>
                      </a:lnTo>
                      <a:lnTo>
                        <a:pt x="303147" y="554315"/>
                      </a:lnTo>
                      <a:lnTo>
                        <a:pt x="298013" y="573053"/>
                      </a:lnTo>
                      <a:lnTo>
                        <a:pt x="294676" y="574721"/>
                      </a:lnTo>
                      <a:lnTo>
                        <a:pt x="286205" y="564582"/>
                      </a:lnTo>
                      <a:lnTo>
                        <a:pt x="282869" y="566251"/>
                      </a:lnTo>
                      <a:lnTo>
                        <a:pt x="279532" y="573053"/>
                      </a:lnTo>
                      <a:lnTo>
                        <a:pt x="276195" y="573053"/>
                      </a:lnTo>
                      <a:lnTo>
                        <a:pt x="271061" y="576390"/>
                      </a:lnTo>
                      <a:lnTo>
                        <a:pt x="271061" y="571256"/>
                      </a:lnTo>
                      <a:lnTo>
                        <a:pt x="274398" y="561117"/>
                      </a:lnTo>
                      <a:lnTo>
                        <a:pt x="291339" y="540710"/>
                      </a:lnTo>
                      <a:lnTo>
                        <a:pt x="296473" y="532240"/>
                      </a:lnTo>
                      <a:lnTo>
                        <a:pt x="293136" y="533908"/>
                      </a:lnTo>
                      <a:lnTo>
                        <a:pt x="271061" y="547512"/>
                      </a:lnTo>
                      <a:lnTo>
                        <a:pt x="265927" y="550849"/>
                      </a:lnTo>
                      <a:lnTo>
                        <a:pt x="265927" y="557652"/>
                      </a:lnTo>
                      <a:lnTo>
                        <a:pt x="267596" y="569587"/>
                      </a:lnTo>
                      <a:lnTo>
                        <a:pt x="265927" y="576390"/>
                      </a:lnTo>
                      <a:lnTo>
                        <a:pt x="260794" y="588326"/>
                      </a:lnTo>
                      <a:lnTo>
                        <a:pt x="255660" y="595128"/>
                      </a:lnTo>
                      <a:lnTo>
                        <a:pt x="248858" y="603599"/>
                      </a:lnTo>
                      <a:lnTo>
                        <a:pt x="235253" y="618871"/>
                      </a:lnTo>
                      <a:lnTo>
                        <a:pt x="226783" y="634144"/>
                      </a:lnTo>
                      <a:lnTo>
                        <a:pt x="221649" y="639278"/>
                      </a:lnTo>
                      <a:lnTo>
                        <a:pt x="211510" y="635941"/>
                      </a:lnTo>
                      <a:lnTo>
                        <a:pt x="213178" y="632604"/>
                      </a:lnTo>
                      <a:lnTo>
                        <a:pt x="225114" y="613866"/>
                      </a:lnTo>
                      <a:lnTo>
                        <a:pt x="231916" y="601930"/>
                      </a:lnTo>
                      <a:lnTo>
                        <a:pt x="242055" y="591791"/>
                      </a:lnTo>
                      <a:lnTo>
                        <a:pt x="248858" y="584989"/>
                      </a:lnTo>
                      <a:lnTo>
                        <a:pt x="252195" y="576518"/>
                      </a:lnTo>
                      <a:lnTo>
                        <a:pt x="250526" y="571384"/>
                      </a:lnTo>
                      <a:lnTo>
                        <a:pt x="242055" y="571384"/>
                      </a:lnTo>
                      <a:lnTo>
                        <a:pt x="247189" y="559448"/>
                      </a:lnTo>
                      <a:lnTo>
                        <a:pt x="253991" y="544176"/>
                      </a:lnTo>
                      <a:lnTo>
                        <a:pt x="259125" y="537373"/>
                      </a:lnTo>
                      <a:lnTo>
                        <a:pt x="260794" y="532240"/>
                      </a:lnTo>
                      <a:lnTo>
                        <a:pt x="264131" y="527106"/>
                      </a:lnTo>
                      <a:lnTo>
                        <a:pt x="269264" y="516967"/>
                      </a:lnTo>
                      <a:lnTo>
                        <a:pt x="272601" y="511833"/>
                      </a:lnTo>
                      <a:lnTo>
                        <a:pt x="282740" y="498229"/>
                      </a:lnTo>
                      <a:lnTo>
                        <a:pt x="289542" y="489758"/>
                      </a:lnTo>
                      <a:lnTo>
                        <a:pt x="298013" y="479619"/>
                      </a:lnTo>
                      <a:lnTo>
                        <a:pt x="299682" y="472817"/>
                      </a:lnTo>
                      <a:lnTo>
                        <a:pt x="299682" y="471148"/>
                      </a:lnTo>
                      <a:lnTo>
                        <a:pt x="296345" y="471148"/>
                      </a:lnTo>
                      <a:lnTo>
                        <a:pt x="281072" y="479619"/>
                      </a:lnTo>
                      <a:lnTo>
                        <a:pt x="267467" y="484753"/>
                      </a:lnTo>
                      <a:lnTo>
                        <a:pt x="264131" y="484753"/>
                      </a:lnTo>
                      <a:lnTo>
                        <a:pt x="257328" y="472817"/>
                      </a:lnTo>
                      <a:lnTo>
                        <a:pt x="250526" y="466015"/>
                      </a:lnTo>
                      <a:lnTo>
                        <a:pt x="253863" y="457544"/>
                      </a:lnTo>
                      <a:lnTo>
                        <a:pt x="253863" y="452410"/>
                      </a:lnTo>
                      <a:lnTo>
                        <a:pt x="250526" y="450742"/>
                      </a:lnTo>
                      <a:lnTo>
                        <a:pt x="242055" y="447405"/>
                      </a:lnTo>
                      <a:lnTo>
                        <a:pt x="242055" y="442271"/>
                      </a:lnTo>
                      <a:lnTo>
                        <a:pt x="250526" y="440602"/>
                      </a:lnTo>
                      <a:lnTo>
                        <a:pt x="265799" y="440602"/>
                      </a:lnTo>
                      <a:lnTo>
                        <a:pt x="269136" y="430463"/>
                      </a:lnTo>
                      <a:lnTo>
                        <a:pt x="270804" y="425330"/>
                      </a:lnTo>
                      <a:lnTo>
                        <a:pt x="272473" y="421993"/>
                      </a:lnTo>
                      <a:lnTo>
                        <a:pt x="277606" y="415190"/>
                      </a:lnTo>
                      <a:lnTo>
                        <a:pt x="284409" y="411854"/>
                      </a:lnTo>
                      <a:lnTo>
                        <a:pt x="286077" y="405051"/>
                      </a:lnTo>
                      <a:lnTo>
                        <a:pt x="292879" y="399918"/>
                      </a:lnTo>
                      <a:lnTo>
                        <a:pt x="298013" y="391447"/>
                      </a:lnTo>
                      <a:lnTo>
                        <a:pt x="299682" y="386313"/>
                      </a:lnTo>
                      <a:lnTo>
                        <a:pt x="309821" y="379511"/>
                      </a:lnTo>
                      <a:lnTo>
                        <a:pt x="304687" y="374377"/>
                      </a:lnTo>
                      <a:lnTo>
                        <a:pt x="313158" y="371040"/>
                      </a:lnTo>
                      <a:lnTo>
                        <a:pt x="314826" y="365907"/>
                      </a:lnTo>
                      <a:lnTo>
                        <a:pt x="299553" y="362570"/>
                      </a:lnTo>
                      <a:lnTo>
                        <a:pt x="291083" y="360901"/>
                      </a:lnTo>
                      <a:lnTo>
                        <a:pt x="291083" y="355767"/>
                      </a:lnTo>
                      <a:lnTo>
                        <a:pt x="296216" y="340495"/>
                      </a:lnTo>
                      <a:lnTo>
                        <a:pt x="301350" y="338826"/>
                      </a:lnTo>
                      <a:lnTo>
                        <a:pt x="309821" y="342163"/>
                      </a:lnTo>
                      <a:lnTo>
                        <a:pt x="313158" y="342163"/>
                      </a:lnTo>
                      <a:lnTo>
                        <a:pt x="304687" y="333693"/>
                      </a:lnTo>
                      <a:lnTo>
                        <a:pt x="308024" y="326890"/>
                      </a:lnTo>
                      <a:lnTo>
                        <a:pt x="309692" y="320088"/>
                      </a:lnTo>
                      <a:lnTo>
                        <a:pt x="311361" y="316751"/>
                      </a:lnTo>
                      <a:lnTo>
                        <a:pt x="313029" y="306612"/>
                      </a:lnTo>
                      <a:lnTo>
                        <a:pt x="319831" y="303275"/>
                      </a:lnTo>
                      <a:lnTo>
                        <a:pt x="326634" y="304944"/>
                      </a:lnTo>
                      <a:lnTo>
                        <a:pt x="333436" y="299810"/>
                      </a:lnTo>
                      <a:lnTo>
                        <a:pt x="347040" y="299810"/>
                      </a:lnTo>
                      <a:lnTo>
                        <a:pt x="353842" y="296473"/>
                      </a:lnTo>
                      <a:lnTo>
                        <a:pt x="347040" y="282869"/>
                      </a:lnTo>
                      <a:lnTo>
                        <a:pt x="347040" y="276066"/>
                      </a:lnTo>
                      <a:lnTo>
                        <a:pt x="353842" y="274398"/>
                      </a:lnTo>
                      <a:lnTo>
                        <a:pt x="358976" y="257457"/>
                      </a:lnTo>
                      <a:lnTo>
                        <a:pt x="364110" y="257457"/>
                      </a:lnTo>
                      <a:lnTo>
                        <a:pt x="372581" y="259125"/>
                      </a:lnTo>
                      <a:lnTo>
                        <a:pt x="377714" y="250655"/>
                      </a:lnTo>
                      <a:lnTo>
                        <a:pt x="381051" y="240515"/>
                      </a:lnTo>
                      <a:lnTo>
                        <a:pt x="389522" y="233713"/>
                      </a:lnTo>
                      <a:lnTo>
                        <a:pt x="403126" y="221777"/>
                      </a:lnTo>
                      <a:lnTo>
                        <a:pt x="416731" y="221777"/>
                      </a:lnTo>
                      <a:lnTo>
                        <a:pt x="426870" y="226911"/>
                      </a:lnTo>
                      <a:lnTo>
                        <a:pt x="430207" y="226911"/>
                      </a:lnTo>
                      <a:lnTo>
                        <a:pt x="440346" y="233713"/>
                      </a:lnTo>
                      <a:lnTo>
                        <a:pt x="453950" y="237050"/>
                      </a:lnTo>
                      <a:lnTo>
                        <a:pt x="464089" y="237050"/>
                      </a:lnTo>
                      <a:lnTo>
                        <a:pt x="477694" y="240387"/>
                      </a:lnTo>
                      <a:lnTo>
                        <a:pt x="496432" y="242055"/>
                      </a:lnTo>
                      <a:lnTo>
                        <a:pt x="508368" y="242055"/>
                      </a:lnTo>
                      <a:lnTo>
                        <a:pt x="516838" y="240387"/>
                      </a:lnTo>
                      <a:lnTo>
                        <a:pt x="530443" y="250526"/>
                      </a:lnTo>
                      <a:lnTo>
                        <a:pt x="525309" y="264130"/>
                      </a:lnTo>
                      <a:lnTo>
                        <a:pt x="518507" y="282869"/>
                      </a:lnTo>
                      <a:lnTo>
                        <a:pt x="498100" y="289671"/>
                      </a:lnTo>
                      <a:lnTo>
                        <a:pt x="482827" y="306612"/>
                      </a:lnTo>
                      <a:lnTo>
                        <a:pt x="452282" y="315083"/>
                      </a:lnTo>
                      <a:lnTo>
                        <a:pt x="435340" y="327019"/>
                      </a:lnTo>
                      <a:lnTo>
                        <a:pt x="428538" y="333821"/>
                      </a:lnTo>
                      <a:lnTo>
                        <a:pt x="447276" y="340623"/>
                      </a:lnTo>
                      <a:lnTo>
                        <a:pt x="450613" y="342292"/>
                      </a:lnTo>
                      <a:lnTo>
                        <a:pt x="435340" y="350762"/>
                      </a:lnTo>
                      <a:lnTo>
                        <a:pt x="414934" y="350762"/>
                      </a:lnTo>
                      <a:lnTo>
                        <a:pt x="411597" y="357564"/>
                      </a:lnTo>
                      <a:lnTo>
                        <a:pt x="425201" y="357564"/>
                      </a:lnTo>
                      <a:lnTo>
                        <a:pt x="423533" y="362698"/>
                      </a:lnTo>
                      <a:lnTo>
                        <a:pt x="418399" y="371169"/>
                      </a:lnTo>
                      <a:lnTo>
                        <a:pt x="421736" y="377971"/>
                      </a:lnTo>
                      <a:lnTo>
                        <a:pt x="433672" y="371169"/>
                      </a:lnTo>
                      <a:lnTo>
                        <a:pt x="486293" y="367832"/>
                      </a:lnTo>
                      <a:lnTo>
                        <a:pt x="501566" y="376302"/>
                      </a:lnTo>
                      <a:lnTo>
                        <a:pt x="516838" y="377971"/>
                      </a:lnTo>
                      <a:lnTo>
                        <a:pt x="532111" y="383105"/>
                      </a:lnTo>
                      <a:lnTo>
                        <a:pt x="545716" y="388239"/>
                      </a:lnTo>
                      <a:lnTo>
                        <a:pt x="562657" y="391575"/>
                      </a:lnTo>
                      <a:lnTo>
                        <a:pt x="577930" y="396709"/>
                      </a:lnTo>
                      <a:lnTo>
                        <a:pt x="584732" y="398378"/>
                      </a:lnTo>
                      <a:lnTo>
                        <a:pt x="586400" y="411982"/>
                      </a:lnTo>
                      <a:lnTo>
                        <a:pt x="581267" y="437522"/>
                      </a:lnTo>
                      <a:lnTo>
                        <a:pt x="572796" y="442656"/>
                      </a:lnTo>
                      <a:lnTo>
                        <a:pt x="564325" y="447790"/>
                      </a:lnTo>
                      <a:lnTo>
                        <a:pt x="555855" y="454592"/>
                      </a:lnTo>
                      <a:lnTo>
                        <a:pt x="550721" y="464731"/>
                      </a:lnTo>
                      <a:lnTo>
                        <a:pt x="547384" y="474870"/>
                      </a:lnTo>
                      <a:lnTo>
                        <a:pt x="537245" y="488475"/>
                      </a:lnTo>
                      <a:lnTo>
                        <a:pt x="532111" y="502079"/>
                      </a:lnTo>
                      <a:lnTo>
                        <a:pt x="530443" y="502079"/>
                      </a:lnTo>
                      <a:lnTo>
                        <a:pt x="527106" y="507213"/>
                      </a:lnTo>
                      <a:lnTo>
                        <a:pt x="521972" y="510550"/>
                      </a:lnTo>
                      <a:lnTo>
                        <a:pt x="508368" y="522485"/>
                      </a:lnTo>
                      <a:lnTo>
                        <a:pt x="501566" y="534422"/>
                      </a:lnTo>
                      <a:lnTo>
                        <a:pt x="491426" y="544561"/>
                      </a:lnTo>
                      <a:lnTo>
                        <a:pt x="481287" y="546229"/>
                      </a:lnTo>
                      <a:lnTo>
                        <a:pt x="469351" y="542892"/>
                      </a:lnTo>
                      <a:lnTo>
                        <a:pt x="469351" y="551363"/>
                      </a:lnTo>
                      <a:lnTo>
                        <a:pt x="474485" y="554700"/>
                      </a:lnTo>
                      <a:lnTo>
                        <a:pt x="481287" y="569972"/>
                      </a:lnTo>
                      <a:lnTo>
                        <a:pt x="484624" y="580112"/>
                      </a:lnTo>
                      <a:lnTo>
                        <a:pt x="471020" y="581780"/>
                      </a:lnTo>
                      <a:lnTo>
                        <a:pt x="455747" y="578443"/>
                      </a:lnTo>
                      <a:lnTo>
                        <a:pt x="443811" y="580112"/>
                      </a:lnTo>
                      <a:lnTo>
                        <a:pt x="433672" y="585245"/>
                      </a:lnTo>
                      <a:lnTo>
                        <a:pt x="426870" y="595385"/>
                      </a:lnTo>
                      <a:lnTo>
                        <a:pt x="426870" y="598721"/>
                      </a:lnTo>
                      <a:lnTo>
                        <a:pt x="435340" y="605524"/>
                      </a:lnTo>
                      <a:lnTo>
                        <a:pt x="447276" y="608860"/>
                      </a:lnTo>
                      <a:lnTo>
                        <a:pt x="460881" y="607192"/>
                      </a:lnTo>
                      <a:lnTo>
                        <a:pt x="472817" y="607192"/>
                      </a:lnTo>
                      <a:lnTo>
                        <a:pt x="479619" y="608860"/>
                      </a:lnTo>
                      <a:lnTo>
                        <a:pt x="488090" y="619000"/>
                      </a:lnTo>
                      <a:lnTo>
                        <a:pt x="501694" y="630936"/>
                      </a:lnTo>
                      <a:lnTo>
                        <a:pt x="513630" y="642872"/>
                      </a:lnTo>
                      <a:lnTo>
                        <a:pt x="518764" y="661610"/>
                      </a:lnTo>
                      <a:lnTo>
                        <a:pt x="528903" y="680348"/>
                      </a:lnTo>
                      <a:lnTo>
                        <a:pt x="539042" y="693952"/>
                      </a:lnTo>
                      <a:lnTo>
                        <a:pt x="537373" y="712690"/>
                      </a:lnTo>
                      <a:lnTo>
                        <a:pt x="534036" y="733097"/>
                      </a:lnTo>
                      <a:lnTo>
                        <a:pt x="532368" y="748370"/>
                      </a:lnTo>
                      <a:lnTo>
                        <a:pt x="532368" y="763643"/>
                      </a:lnTo>
                      <a:lnTo>
                        <a:pt x="537502" y="785717"/>
                      </a:lnTo>
                      <a:lnTo>
                        <a:pt x="544304" y="804456"/>
                      </a:lnTo>
                      <a:lnTo>
                        <a:pt x="544304" y="824862"/>
                      </a:lnTo>
                      <a:lnTo>
                        <a:pt x="549438" y="831664"/>
                      </a:lnTo>
                      <a:lnTo>
                        <a:pt x="568176" y="840135"/>
                      </a:lnTo>
                      <a:lnTo>
                        <a:pt x="581780" y="850274"/>
                      </a:lnTo>
                      <a:lnTo>
                        <a:pt x="590251" y="872349"/>
                      </a:lnTo>
                      <a:lnTo>
                        <a:pt x="595385" y="889291"/>
                      </a:lnTo>
                      <a:lnTo>
                        <a:pt x="602187" y="908029"/>
                      </a:lnTo>
                      <a:lnTo>
                        <a:pt x="602187" y="930104"/>
                      </a:lnTo>
                      <a:lnTo>
                        <a:pt x="612326" y="952179"/>
                      </a:lnTo>
                      <a:lnTo>
                        <a:pt x="620796" y="964115"/>
                      </a:lnTo>
                      <a:lnTo>
                        <a:pt x="619128" y="987858"/>
                      </a:lnTo>
                      <a:lnTo>
                        <a:pt x="598721" y="981056"/>
                      </a:lnTo>
                      <a:lnTo>
                        <a:pt x="593588" y="974254"/>
                      </a:lnTo>
                      <a:lnTo>
                        <a:pt x="586786" y="962318"/>
                      </a:lnTo>
                      <a:lnTo>
                        <a:pt x="579983" y="963986"/>
                      </a:lnTo>
                      <a:lnTo>
                        <a:pt x="588454" y="977591"/>
                      </a:lnTo>
                      <a:lnTo>
                        <a:pt x="596925" y="989527"/>
                      </a:lnTo>
                      <a:lnTo>
                        <a:pt x="602058" y="994661"/>
                      </a:lnTo>
                      <a:lnTo>
                        <a:pt x="607192" y="1003131"/>
                      </a:lnTo>
                      <a:lnTo>
                        <a:pt x="613994" y="1013270"/>
                      </a:lnTo>
                      <a:lnTo>
                        <a:pt x="619128" y="1026875"/>
                      </a:lnTo>
                      <a:lnTo>
                        <a:pt x="624262" y="1037014"/>
                      </a:lnTo>
                      <a:lnTo>
                        <a:pt x="620925" y="1052287"/>
                      </a:lnTo>
                      <a:lnTo>
                        <a:pt x="614123" y="1060757"/>
                      </a:lnTo>
                      <a:lnTo>
                        <a:pt x="602187" y="1070896"/>
                      </a:lnTo>
                      <a:lnTo>
                        <a:pt x="592048" y="1077698"/>
                      </a:lnTo>
                      <a:lnTo>
                        <a:pt x="583577" y="1089634"/>
                      </a:lnTo>
                      <a:lnTo>
                        <a:pt x="593716" y="1094768"/>
                      </a:lnTo>
                      <a:lnTo>
                        <a:pt x="603855" y="1098105"/>
                      </a:lnTo>
                      <a:lnTo>
                        <a:pt x="607192" y="1106576"/>
                      </a:lnTo>
                      <a:lnTo>
                        <a:pt x="617331" y="1099774"/>
                      </a:lnTo>
                      <a:lnTo>
                        <a:pt x="629267" y="1087838"/>
                      </a:lnTo>
                      <a:lnTo>
                        <a:pt x="642871" y="1089506"/>
                      </a:lnTo>
                      <a:lnTo>
                        <a:pt x="661610" y="1089506"/>
                      </a:lnTo>
                      <a:lnTo>
                        <a:pt x="682016" y="1094640"/>
                      </a:lnTo>
                      <a:lnTo>
                        <a:pt x="693952" y="1101442"/>
                      </a:lnTo>
                      <a:lnTo>
                        <a:pt x="705888" y="1113378"/>
                      </a:lnTo>
                      <a:lnTo>
                        <a:pt x="716027" y="1135453"/>
                      </a:lnTo>
                      <a:lnTo>
                        <a:pt x="716027" y="1160993"/>
                      </a:lnTo>
                      <a:lnTo>
                        <a:pt x="709225" y="1184737"/>
                      </a:lnTo>
                      <a:lnTo>
                        <a:pt x="693952" y="1215282"/>
                      </a:lnTo>
                      <a:lnTo>
                        <a:pt x="680348" y="1228887"/>
                      </a:lnTo>
                      <a:lnTo>
                        <a:pt x="668412" y="1230555"/>
                      </a:lnTo>
                      <a:lnTo>
                        <a:pt x="661610" y="1228887"/>
                      </a:lnTo>
                      <a:lnTo>
                        <a:pt x="659941" y="1237358"/>
                      </a:lnTo>
                      <a:lnTo>
                        <a:pt x="661610" y="1242491"/>
                      </a:lnTo>
                      <a:lnTo>
                        <a:pt x="654807" y="1252630"/>
                      </a:lnTo>
                      <a:lnTo>
                        <a:pt x="642871" y="1254299"/>
                      </a:lnTo>
                      <a:lnTo>
                        <a:pt x="636069" y="1247497"/>
                      </a:lnTo>
                      <a:lnTo>
                        <a:pt x="625930" y="1249165"/>
                      </a:lnTo>
                      <a:lnTo>
                        <a:pt x="613994" y="1254299"/>
                      </a:lnTo>
                      <a:lnTo>
                        <a:pt x="622465" y="1259433"/>
                      </a:lnTo>
                      <a:lnTo>
                        <a:pt x="625802" y="1264566"/>
                      </a:lnTo>
                      <a:lnTo>
                        <a:pt x="615663" y="1271369"/>
                      </a:lnTo>
                      <a:lnTo>
                        <a:pt x="610529" y="1279839"/>
                      </a:lnTo>
                      <a:lnTo>
                        <a:pt x="593588" y="1281508"/>
                      </a:lnTo>
                      <a:lnTo>
                        <a:pt x="598721" y="1291647"/>
                      </a:lnTo>
                      <a:lnTo>
                        <a:pt x="598721" y="1306920"/>
                      </a:lnTo>
                      <a:lnTo>
                        <a:pt x="617460" y="1313722"/>
                      </a:lnTo>
                      <a:lnTo>
                        <a:pt x="632732" y="1313722"/>
                      </a:lnTo>
                      <a:lnTo>
                        <a:pt x="654807" y="1318856"/>
                      </a:lnTo>
                      <a:lnTo>
                        <a:pt x="658144" y="1327326"/>
                      </a:lnTo>
                      <a:lnTo>
                        <a:pt x="651342" y="1344267"/>
                      </a:lnTo>
                      <a:lnTo>
                        <a:pt x="632604" y="1352738"/>
                      </a:lnTo>
                      <a:lnTo>
                        <a:pt x="612197" y="1361209"/>
                      </a:lnTo>
                      <a:lnTo>
                        <a:pt x="607064" y="1366343"/>
                      </a:lnTo>
                      <a:lnTo>
                        <a:pt x="595128" y="1369679"/>
                      </a:lnTo>
                      <a:lnTo>
                        <a:pt x="576390" y="1369679"/>
                      </a:lnTo>
                      <a:lnTo>
                        <a:pt x="545844" y="1371348"/>
                      </a:lnTo>
                      <a:lnTo>
                        <a:pt x="527106" y="1371348"/>
                      </a:lnTo>
                      <a:lnTo>
                        <a:pt x="510165" y="1362877"/>
                      </a:lnTo>
                      <a:lnTo>
                        <a:pt x="496560" y="1362877"/>
                      </a:lnTo>
                      <a:lnTo>
                        <a:pt x="447276" y="1359540"/>
                      </a:lnTo>
                      <a:lnTo>
                        <a:pt x="440474" y="1351070"/>
                      </a:lnTo>
                      <a:lnTo>
                        <a:pt x="438806" y="1344267"/>
                      </a:lnTo>
                      <a:lnTo>
                        <a:pt x="425201" y="1344267"/>
                      </a:lnTo>
                      <a:lnTo>
                        <a:pt x="415062" y="1339134"/>
                      </a:lnTo>
                      <a:lnTo>
                        <a:pt x="408260" y="1328995"/>
                      </a:lnTo>
                      <a:lnTo>
                        <a:pt x="404923" y="1337465"/>
                      </a:lnTo>
                      <a:lnTo>
                        <a:pt x="403255" y="1344267"/>
                      </a:lnTo>
                      <a:lnTo>
                        <a:pt x="391319" y="1347605"/>
                      </a:lnTo>
                      <a:lnTo>
                        <a:pt x="384516" y="1350941"/>
                      </a:lnTo>
                      <a:lnTo>
                        <a:pt x="360773" y="1345808"/>
                      </a:lnTo>
                      <a:lnTo>
                        <a:pt x="342035" y="1342471"/>
                      </a:lnTo>
                      <a:lnTo>
                        <a:pt x="345372" y="1354407"/>
                      </a:lnTo>
                      <a:lnTo>
                        <a:pt x="335233" y="1356075"/>
                      </a:lnTo>
                      <a:lnTo>
                        <a:pt x="321628" y="1347605"/>
                      </a:lnTo>
                      <a:lnTo>
                        <a:pt x="304687" y="1347605"/>
                      </a:lnTo>
                      <a:lnTo>
                        <a:pt x="297885" y="1352738"/>
                      </a:lnTo>
                      <a:lnTo>
                        <a:pt x="294548" y="1347605"/>
                      </a:lnTo>
                      <a:lnTo>
                        <a:pt x="291211" y="1339134"/>
                      </a:lnTo>
                      <a:lnTo>
                        <a:pt x="277606" y="1318727"/>
                      </a:lnTo>
                      <a:lnTo>
                        <a:pt x="270804" y="1320396"/>
                      </a:lnTo>
                      <a:lnTo>
                        <a:pt x="250398" y="1320396"/>
                      </a:lnTo>
                      <a:lnTo>
                        <a:pt x="233456" y="1323733"/>
                      </a:lnTo>
                      <a:lnTo>
                        <a:pt x="224986" y="1320396"/>
                      </a:lnTo>
                      <a:lnTo>
                        <a:pt x="216515" y="1320396"/>
                      </a:lnTo>
                      <a:lnTo>
                        <a:pt x="199574" y="1352738"/>
                      </a:lnTo>
                      <a:lnTo>
                        <a:pt x="185969" y="1364674"/>
                      </a:lnTo>
                      <a:lnTo>
                        <a:pt x="182632" y="1364674"/>
                      </a:lnTo>
                      <a:lnTo>
                        <a:pt x="174162" y="1359540"/>
                      </a:lnTo>
                      <a:lnTo>
                        <a:pt x="167360" y="1352738"/>
                      </a:lnTo>
                      <a:lnTo>
                        <a:pt x="146953" y="1340802"/>
                      </a:lnTo>
                      <a:lnTo>
                        <a:pt x="138482" y="1337465"/>
                      </a:lnTo>
                      <a:lnTo>
                        <a:pt x="126546" y="1334128"/>
                      </a:lnTo>
                      <a:lnTo>
                        <a:pt x="114611" y="1332460"/>
                      </a:lnTo>
                      <a:lnTo>
                        <a:pt x="101006" y="1327326"/>
                      </a:lnTo>
                      <a:lnTo>
                        <a:pt x="87402" y="1342599"/>
                      </a:lnTo>
                      <a:lnTo>
                        <a:pt x="65327" y="1345936"/>
                      </a:lnTo>
                      <a:lnTo>
                        <a:pt x="56856" y="1359540"/>
                      </a:lnTo>
                      <a:lnTo>
                        <a:pt x="50054" y="1362877"/>
                      </a:lnTo>
                      <a:lnTo>
                        <a:pt x="46717" y="1356075"/>
                      </a:lnTo>
                      <a:lnTo>
                        <a:pt x="38246" y="1356075"/>
                      </a:lnTo>
                      <a:lnTo>
                        <a:pt x="33113" y="1347605"/>
                      </a:lnTo>
                      <a:lnTo>
                        <a:pt x="24642" y="1339134"/>
                      </a:lnTo>
                      <a:lnTo>
                        <a:pt x="17840" y="1340802"/>
                      </a:lnTo>
                      <a:lnTo>
                        <a:pt x="9369" y="1350941"/>
                      </a:lnTo>
                      <a:lnTo>
                        <a:pt x="12706" y="1344139"/>
                      </a:lnTo>
                      <a:lnTo>
                        <a:pt x="21177" y="1334000"/>
                      </a:lnTo>
                      <a:lnTo>
                        <a:pt x="33113" y="1327198"/>
                      </a:lnTo>
                      <a:lnTo>
                        <a:pt x="50054" y="1323861"/>
                      </a:lnTo>
                      <a:lnTo>
                        <a:pt x="63658" y="1315390"/>
                      </a:lnTo>
                      <a:lnTo>
                        <a:pt x="133349" y="1271240"/>
                      </a:lnTo>
                      <a:lnTo>
                        <a:pt x="150290" y="1252502"/>
                      </a:lnTo>
                      <a:lnTo>
                        <a:pt x="169028" y="1247368"/>
                      </a:lnTo>
                      <a:lnTo>
                        <a:pt x="179167" y="1237229"/>
                      </a:lnTo>
                      <a:lnTo>
                        <a:pt x="180836" y="1233892"/>
                      </a:lnTo>
                      <a:lnTo>
                        <a:pt x="204579" y="1235561"/>
                      </a:lnTo>
                      <a:lnTo>
                        <a:pt x="226654" y="1240695"/>
                      </a:lnTo>
                      <a:lnTo>
                        <a:pt x="253863" y="1247497"/>
                      </a:lnTo>
                      <a:lnTo>
                        <a:pt x="269136" y="1249165"/>
                      </a:lnTo>
                      <a:lnTo>
                        <a:pt x="274270" y="1247497"/>
                      </a:lnTo>
                      <a:lnTo>
                        <a:pt x="281072" y="1244160"/>
                      </a:lnTo>
                      <a:lnTo>
                        <a:pt x="286205" y="1234021"/>
                      </a:lnTo>
                      <a:lnTo>
                        <a:pt x="303147" y="1223881"/>
                      </a:lnTo>
                      <a:lnTo>
                        <a:pt x="320088" y="1210277"/>
                      </a:lnTo>
                      <a:lnTo>
                        <a:pt x="330227" y="1200138"/>
                      </a:lnTo>
                      <a:lnTo>
                        <a:pt x="330227" y="1189999"/>
                      </a:lnTo>
                      <a:lnTo>
                        <a:pt x="304687" y="1201935"/>
                      </a:lnTo>
                      <a:lnTo>
                        <a:pt x="292751" y="1203603"/>
                      </a:lnTo>
                      <a:lnTo>
                        <a:pt x="280815" y="1208737"/>
                      </a:lnTo>
                      <a:lnTo>
                        <a:pt x="270676" y="1217208"/>
                      </a:lnTo>
                      <a:lnTo>
                        <a:pt x="260537" y="1220545"/>
                      </a:lnTo>
                      <a:lnTo>
                        <a:pt x="246932" y="1218876"/>
                      </a:lnTo>
                      <a:lnTo>
                        <a:pt x="238462" y="1212074"/>
                      </a:lnTo>
                      <a:lnTo>
                        <a:pt x="233328" y="1200138"/>
                      </a:lnTo>
                      <a:lnTo>
                        <a:pt x="226526" y="1186534"/>
                      </a:lnTo>
                      <a:lnTo>
                        <a:pt x="224857" y="1176394"/>
                      </a:lnTo>
                      <a:lnTo>
                        <a:pt x="219724" y="1173058"/>
                      </a:lnTo>
                      <a:close/>
                      <a:moveTo>
                        <a:pt x="416731" y="1358000"/>
                      </a:moveTo>
                      <a:lnTo>
                        <a:pt x="425201" y="1363134"/>
                      </a:lnTo>
                      <a:lnTo>
                        <a:pt x="425201" y="1364802"/>
                      </a:lnTo>
                      <a:lnTo>
                        <a:pt x="415062" y="1371605"/>
                      </a:lnTo>
                      <a:lnTo>
                        <a:pt x="404923" y="1371605"/>
                      </a:lnTo>
                      <a:lnTo>
                        <a:pt x="394784" y="1364802"/>
                      </a:lnTo>
                      <a:lnTo>
                        <a:pt x="393115" y="1361465"/>
                      </a:lnTo>
                      <a:lnTo>
                        <a:pt x="396452" y="1356332"/>
                      </a:lnTo>
                      <a:lnTo>
                        <a:pt x="403255" y="1352995"/>
                      </a:lnTo>
                      <a:lnTo>
                        <a:pt x="413394" y="1352995"/>
                      </a:lnTo>
                      <a:lnTo>
                        <a:pt x="416731" y="1358129"/>
                      </a:lnTo>
                      <a:close/>
                      <a:moveTo>
                        <a:pt x="251938" y="951794"/>
                      </a:moveTo>
                      <a:lnTo>
                        <a:pt x="241799" y="922916"/>
                      </a:lnTo>
                      <a:lnTo>
                        <a:pt x="250269" y="928050"/>
                      </a:lnTo>
                      <a:lnTo>
                        <a:pt x="257072" y="936521"/>
                      </a:lnTo>
                      <a:lnTo>
                        <a:pt x="262205" y="944992"/>
                      </a:lnTo>
                      <a:lnTo>
                        <a:pt x="252066" y="951794"/>
                      </a:lnTo>
                      <a:close/>
                      <a:moveTo>
                        <a:pt x="279147" y="792006"/>
                      </a:moveTo>
                      <a:lnTo>
                        <a:pt x="285949" y="797140"/>
                      </a:lnTo>
                      <a:lnTo>
                        <a:pt x="282612" y="805611"/>
                      </a:lnTo>
                      <a:lnTo>
                        <a:pt x="279275" y="814081"/>
                      </a:lnTo>
                      <a:lnTo>
                        <a:pt x="269136" y="824220"/>
                      </a:lnTo>
                      <a:lnTo>
                        <a:pt x="250398" y="829354"/>
                      </a:lnTo>
                      <a:lnTo>
                        <a:pt x="238462" y="827686"/>
                      </a:lnTo>
                      <a:lnTo>
                        <a:pt x="258868" y="805611"/>
                      </a:lnTo>
                      <a:lnTo>
                        <a:pt x="279275" y="792006"/>
                      </a:lnTo>
                      <a:close/>
                      <a:moveTo>
                        <a:pt x="260409" y="600005"/>
                      </a:moveTo>
                      <a:lnTo>
                        <a:pt x="270548" y="600005"/>
                      </a:lnTo>
                      <a:lnTo>
                        <a:pt x="273885" y="601673"/>
                      </a:lnTo>
                      <a:lnTo>
                        <a:pt x="270548" y="615278"/>
                      </a:lnTo>
                      <a:lnTo>
                        <a:pt x="262077" y="634016"/>
                      </a:lnTo>
                      <a:lnTo>
                        <a:pt x="253606" y="634016"/>
                      </a:lnTo>
                      <a:lnTo>
                        <a:pt x="250269" y="623877"/>
                      </a:lnTo>
                      <a:lnTo>
                        <a:pt x="255403" y="608604"/>
                      </a:lnTo>
                      <a:lnTo>
                        <a:pt x="258740" y="598465"/>
                      </a:lnTo>
                      <a:lnTo>
                        <a:pt x="260409" y="600133"/>
                      </a:lnTo>
                      <a:close/>
                      <a:moveTo>
                        <a:pt x="204322" y="552389"/>
                      </a:moveTo>
                      <a:lnTo>
                        <a:pt x="204322" y="557523"/>
                      </a:lnTo>
                      <a:lnTo>
                        <a:pt x="205991" y="571128"/>
                      </a:lnTo>
                      <a:lnTo>
                        <a:pt x="200857" y="581267"/>
                      </a:lnTo>
                      <a:lnTo>
                        <a:pt x="185584" y="584604"/>
                      </a:lnTo>
                      <a:lnTo>
                        <a:pt x="185584" y="562529"/>
                      </a:lnTo>
                      <a:lnTo>
                        <a:pt x="171980" y="570999"/>
                      </a:lnTo>
                      <a:lnTo>
                        <a:pt x="171980" y="567662"/>
                      </a:lnTo>
                      <a:lnTo>
                        <a:pt x="182119" y="554058"/>
                      </a:lnTo>
                      <a:lnTo>
                        <a:pt x="197392" y="554058"/>
                      </a:lnTo>
                      <a:lnTo>
                        <a:pt x="204194" y="550721"/>
                      </a:lnTo>
                      <a:lnTo>
                        <a:pt x="204194" y="552389"/>
                      </a:lnTo>
                      <a:close/>
                      <a:moveTo>
                        <a:pt x="243339" y="533651"/>
                      </a:moveTo>
                      <a:lnTo>
                        <a:pt x="236537" y="545587"/>
                      </a:lnTo>
                      <a:lnTo>
                        <a:pt x="224601" y="557523"/>
                      </a:lnTo>
                      <a:lnTo>
                        <a:pt x="217799" y="565994"/>
                      </a:lnTo>
                      <a:lnTo>
                        <a:pt x="210996" y="565994"/>
                      </a:lnTo>
                      <a:lnTo>
                        <a:pt x="212665" y="557523"/>
                      </a:lnTo>
                      <a:lnTo>
                        <a:pt x="222804" y="552389"/>
                      </a:lnTo>
                      <a:lnTo>
                        <a:pt x="224472" y="545587"/>
                      </a:lnTo>
                      <a:lnTo>
                        <a:pt x="231275" y="538785"/>
                      </a:lnTo>
                      <a:lnTo>
                        <a:pt x="243210" y="531983"/>
                      </a:lnTo>
                      <a:lnTo>
                        <a:pt x="246547" y="531983"/>
                      </a:lnTo>
                      <a:lnTo>
                        <a:pt x="243210" y="533651"/>
                      </a:lnTo>
                      <a:close/>
                      <a:moveTo>
                        <a:pt x="209328" y="491170"/>
                      </a:moveTo>
                      <a:lnTo>
                        <a:pt x="217799" y="494507"/>
                      </a:lnTo>
                      <a:lnTo>
                        <a:pt x="224601" y="492838"/>
                      </a:lnTo>
                      <a:lnTo>
                        <a:pt x="229735" y="489501"/>
                      </a:lnTo>
                      <a:lnTo>
                        <a:pt x="228066" y="486164"/>
                      </a:lnTo>
                      <a:lnTo>
                        <a:pt x="229735" y="482827"/>
                      </a:lnTo>
                      <a:lnTo>
                        <a:pt x="233071" y="476025"/>
                      </a:lnTo>
                      <a:lnTo>
                        <a:pt x="229735" y="472688"/>
                      </a:lnTo>
                      <a:lnTo>
                        <a:pt x="222932" y="465886"/>
                      </a:lnTo>
                      <a:lnTo>
                        <a:pt x="224601" y="459084"/>
                      </a:lnTo>
                      <a:lnTo>
                        <a:pt x="231403" y="453950"/>
                      </a:lnTo>
                      <a:lnTo>
                        <a:pt x="241542" y="455619"/>
                      </a:lnTo>
                      <a:lnTo>
                        <a:pt x="241542" y="462421"/>
                      </a:lnTo>
                      <a:lnTo>
                        <a:pt x="250013" y="482827"/>
                      </a:lnTo>
                      <a:lnTo>
                        <a:pt x="255146" y="489630"/>
                      </a:lnTo>
                      <a:lnTo>
                        <a:pt x="255146" y="498100"/>
                      </a:lnTo>
                      <a:lnTo>
                        <a:pt x="241542" y="498100"/>
                      </a:lnTo>
                      <a:lnTo>
                        <a:pt x="236408" y="501437"/>
                      </a:lnTo>
                      <a:lnTo>
                        <a:pt x="226269" y="503106"/>
                      </a:lnTo>
                      <a:lnTo>
                        <a:pt x="212665" y="497972"/>
                      </a:lnTo>
                      <a:lnTo>
                        <a:pt x="205863" y="492838"/>
                      </a:lnTo>
                      <a:lnTo>
                        <a:pt x="207531" y="487705"/>
                      </a:lnTo>
                      <a:lnTo>
                        <a:pt x="209199" y="491041"/>
                      </a:lnTo>
                      <a:close/>
                      <a:moveTo>
                        <a:pt x="267082" y="305970"/>
                      </a:moveTo>
                      <a:lnTo>
                        <a:pt x="272216" y="319575"/>
                      </a:lnTo>
                      <a:lnTo>
                        <a:pt x="272216" y="329714"/>
                      </a:lnTo>
                      <a:lnTo>
                        <a:pt x="268879" y="338185"/>
                      </a:lnTo>
                      <a:lnTo>
                        <a:pt x="274013" y="353457"/>
                      </a:lnTo>
                      <a:lnTo>
                        <a:pt x="270676" y="367062"/>
                      </a:lnTo>
                      <a:lnTo>
                        <a:pt x="274013" y="373864"/>
                      </a:lnTo>
                      <a:lnTo>
                        <a:pt x="280815" y="377201"/>
                      </a:lnTo>
                      <a:lnTo>
                        <a:pt x="290954" y="380538"/>
                      </a:lnTo>
                      <a:lnTo>
                        <a:pt x="284152" y="387340"/>
                      </a:lnTo>
                      <a:lnTo>
                        <a:pt x="277350" y="397479"/>
                      </a:lnTo>
                      <a:lnTo>
                        <a:pt x="268879" y="399148"/>
                      </a:lnTo>
                      <a:lnTo>
                        <a:pt x="268879" y="390677"/>
                      </a:lnTo>
                      <a:lnTo>
                        <a:pt x="270548" y="385543"/>
                      </a:lnTo>
                      <a:lnTo>
                        <a:pt x="260409" y="383875"/>
                      </a:lnTo>
                      <a:lnTo>
                        <a:pt x="243467" y="378741"/>
                      </a:lnTo>
                      <a:lnTo>
                        <a:pt x="246804" y="371939"/>
                      </a:lnTo>
                      <a:lnTo>
                        <a:pt x="241670" y="361800"/>
                      </a:lnTo>
                      <a:lnTo>
                        <a:pt x="241670" y="344858"/>
                      </a:lnTo>
                      <a:lnTo>
                        <a:pt x="231531" y="341521"/>
                      </a:lnTo>
                      <a:lnTo>
                        <a:pt x="228194" y="336388"/>
                      </a:lnTo>
                      <a:lnTo>
                        <a:pt x="233328" y="326249"/>
                      </a:lnTo>
                      <a:lnTo>
                        <a:pt x="245264" y="317778"/>
                      </a:lnTo>
                      <a:lnTo>
                        <a:pt x="252066" y="331382"/>
                      </a:lnTo>
                      <a:lnTo>
                        <a:pt x="260537" y="316109"/>
                      </a:lnTo>
                      <a:lnTo>
                        <a:pt x="265671" y="305970"/>
                      </a:lnTo>
                      <a:lnTo>
                        <a:pt x="267339" y="305970"/>
                      </a:lnTo>
                      <a:close/>
                      <a:moveTo>
                        <a:pt x="722316" y="1797"/>
                      </a:moveTo>
                      <a:lnTo>
                        <a:pt x="722316" y="17070"/>
                      </a:lnTo>
                      <a:lnTo>
                        <a:pt x="718979" y="23872"/>
                      </a:lnTo>
                      <a:lnTo>
                        <a:pt x="722316" y="29006"/>
                      </a:lnTo>
                      <a:lnTo>
                        <a:pt x="729118" y="30674"/>
                      </a:lnTo>
                      <a:lnTo>
                        <a:pt x="730787" y="34011"/>
                      </a:lnTo>
                      <a:lnTo>
                        <a:pt x="727450" y="40813"/>
                      </a:lnTo>
                      <a:lnTo>
                        <a:pt x="724113" y="49284"/>
                      </a:lnTo>
                      <a:lnTo>
                        <a:pt x="722444" y="54418"/>
                      </a:lnTo>
                      <a:lnTo>
                        <a:pt x="722444" y="66353"/>
                      </a:lnTo>
                      <a:lnTo>
                        <a:pt x="719107" y="71487"/>
                      </a:lnTo>
                      <a:lnTo>
                        <a:pt x="715770" y="78289"/>
                      </a:lnTo>
                      <a:lnTo>
                        <a:pt x="714102" y="88429"/>
                      </a:lnTo>
                      <a:lnTo>
                        <a:pt x="707300" y="91765"/>
                      </a:lnTo>
                      <a:lnTo>
                        <a:pt x="698829" y="101905"/>
                      </a:lnTo>
                      <a:lnTo>
                        <a:pt x="695492" y="101905"/>
                      </a:lnTo>
                      <a:lnTo>
                        <a:pt x="700626" y="86632"/>
                      </a:lnTo>
                      <a:lnTo>
                        <a:pt x="705760" y="76493"/>
                      </a:lnTo>
                      <a:lnTo>
                        <a:pt x="709097" y="64557"/>
                      </a:lnTo>
                      <a:lnTo>
                        <a:pt x="707428" y="57754"/>
                      </a:lnTo>
                      <a:lnTo>
                        <a:pt x="697289" y="62888"/>
                      </a:lnTo>
                      <a:lnTo>
                        <a:pt x="692155" y="57754"/>
                      </a:lnTo>
                      <a:lnTo>
                        <a:pt x="690487" y="49284"/>
                      </a:lnTo>
                      <a:lnTo>
                        <a:pt x="700626" y="44150"/>
                      </a:lnTo>
                      <a:lnTo>
                        <a:pt x="705760" y="40813"/>
                      </a:lnTo>
                      <a:lnTo>
                        <a:pt x="705760" y="22075"/>
                      </a:lnTo>
                      <a:lnTo>
                        <a:pt x="704091" y="15273"/>
                      </a:lnTo>
                      <a:lnTo>
                        <a:pt x="709225" y="10139"/>
                      </a:lnTo>
                      <a:lnTo>
                        <a:pt x="717696" y="6802"/>
                      </a:lnTo>
                      <a:lnTo>
                        <a:pt x="722829" y="0"/>
                      </a:lnTo>
                      <a:lnTo>
                        <a:pt x="722829" y="1668"/>
                      </a:lnTo>
                      <a:close/>
                      <a:moveTo>
                        <a:pt x="61476" y="642487"/>
                      </a:moveTo>
                      <a:lnTo>
                        <a:pt x="68279" y="640818"/>
                      </a:lnTo>
                      <a:lnTo>
                        <a:pt x="73412" y="632347"/>
                      </a:lnTo>
                      <a:lnTo>
                        <a:pt x="76749" y="622208"/>
                      </a:lnTo>
                      <a:lnTo>
                        <a:pt x="78418" y="613738"/>
                      </a:lnTo>
                      <a:lnTo>
                        <a:pt x="83552" y="605267"/>
                      </a:lnTo>
                      <a:lnTo>
                        <a:pt x="88685" y="603599"/>
                      </a:lnTo>
                      <a:lnTo>
                        <a:pt x="90354" y="600261"/>
                      </a:lnTo>
                      <a:lnTo>
                        <a:pt x="98824" y="598593"/>
                      </a:lnTo>
                      <a:lnTo>
                        <a:pt x="105626" y="603727"/>
                      </a:lnTo>
                      <a:lnTo>
                        <a:pt x="112429" y="613866"/>
                      </a:lnTo>
                      <a:lnTo>
                        <a:pt x="114097" y="620668"/>
                      </a:lnTo>
                      <a:lnTo>
                        <a:pt x="95359" y="634273"/>
                      </a:lnTo>
                      <a:lnTo>
                        <a:pt x="95359" y="639406"/>
                      </a:lnTo>
                      <a:lnTo>
                        <a:pt x="107295" y="637738"/>
                      </a:lnTo>
                      <a:lnTo>
                        <a:pt x="119231" y="632604"/>
                      </a:lnTo>
                      <a:lnTo>
                        <a:pt x="132835" y="634273"/>
                      </a:lnTo>
                      <a:lnTo>
                        <a:pt x="154910" y="632604"/>
                      </a:lnTo>
                      <a:lnTo>
                        <a:pt x="161713" y="637738"/>
                      </a:lnTo>
                      <a:lnTo>
                        <a:pt x="176985" y="647877"/>
                      </a:lnTo>
                      <a:lnTo>
                        <a:pt x="180322" y="664818"/>
                      </a:lnTo>
                      <a:lnTo>
                        <a:pt x="188793" y="686893"/>
                      </a:lnTo>
                      <a:lnTo>
                        <a:pt x="180322" y="712434"/>
                      </a:lnTo>
                      <a:lnTo>
                        <a:pt x="170183" y="724369"/>
                      </a:lnTo>
                      <a:lnTo>
                        <a:pt x="190590" y="727706"/>
                      </a:lnTo>
                      <a:lnTo>
                        <a:pt x="195724" y="732840"/>
                      </a:lnTo>
                      <a:lnTo>
                        <a:pt x="197392" y="751578"/>
                      </a:lnTo>
                      <a:lnTo>
                        <a:pt x="190590" y="766851"/>
                      </a:lnTo>
                      <a:lnTo>
                        <a:pt x="185456" y="749910"/>
                      </a:lnTo>
                      <a:lnTo>
                        <a:pt x="183788" y="746573"/>
                      </a:lnTo>
                      <a:lnTo>
                        <a:pt x="183788" y="758509"/>
                      </a:lnTo>
                      <a:lnTo>
                        <a:pt x="187125" y="775450"/>
                      </a:lnTo>
                      <a:lnTo>
                        <a:pt x="175189" y="785589"/>
                      </a:lnTo>
                      <a:lnTo>
                        <a:pt x="156450" y="782252"/>
                      </a:lnTo>
                      <a:lnTo>
                        <a:pt x="147980" y="797525"/>
                      </a:lnTo>
                      <a:lnTo>
                        <a:pt x="125905" y="804327"/>
                      </a:lnTo>
                      <a:lnTo>
                        <a:pt x="120771" y="802659"/>
                      </a:lnTo>
                      <a:lnTo>
                        <a:pt x="120771" y="794188"/>
                      </a:lnTo>
                      <a:lnTo>
                        <a:pt x="125905" y="778915"/>
                      </a:lnTo>
                      <a:lnTo>
                        <a:pt x="127573" y="772113"/>
                      </a:lnTo>
                      <a:lnTo>
                        <a:pt x="127573" y="761974"/>
                      </a:lnTo>
                      <a:lnTo>
                        <a:pt x="120771" y="748370"/>
                      </a:lnTo>
                      <a:lnTo>
                        <a:pt x="113969" y="734765"/>
                      </a:lnTo>
                      <a:lnTo>
                        <a:pt x="95231" y="734765"/>
                      </a:lnTo>
                      <a:lnTo>
                        <a:pt x="69690" y="733097"/>
                      </a:lnTo>
                      <a:lnTo>
                        <a:pt x="56086" y="745033"/>
                      </a:lnTo>
                      <a:lnTo>
                        <a:pt x="32342" y="756969"/>
                      </a:lnTo>
                      <a:lnTo>
                        <a:pt x="20407" y="741696"/>
                      </a:lnTo>
                      <a:lnTo>
                        <a:pt x="18738" y="714487"/>
                      </a:lnTo>
                      <a:lnTo>
                        <a:pt x="0" y="690744"/>
                      </a:lnTo>
                      <a:lnTo>
                        <a:pt x="20407" y="683941"/>
                      </a:lnTo>
                      <a:lnTo>
                        <a:pt x="25540" y="667000"/>
                      </a:lnTo>
                      <a:lnTo>
                        <a:pt x="40813" y="670337"/>
                      </a:lnTo>
                      <a:lnTo>
                        <a:pt x="52749" y="658401"/>
                      </a:lnTo>
                      <a:lnTo>
                        <a:pt x="61220" y="644797"/>
                      </a:lnTo>
                      <a:lnTo>
                        <a:pt x="61220" y="643128"/>
                      </a:lnTo>
                      <a:close/>
                      <a:moveTo>
                        <a:pt x="306099" y="205734"/>
                      </a:moveTo>
                      <a:lnTo>
                        <a:pt x="304430" y="209071"/>
                      </a:lnTo>
                      <a:lnTo>
                        <a:pt x="299297" y="224344"/>
                      </a:lnTo>
                      <a:lnTo>
                        <a:pt x="295960" y="231146"/>
                      </a:lnTo>
                      <a:lnTo>
                        <a:pt x="297628" y="236280"/>
                      </a:lnTo>
                      <a:lnTo>
                        <a:pt x="300965" y="236280"/>
                      </a:lnTo>
                      <a:lnTo>
                        <a:pt x="292494" y="239617"/>
                      </a:lnTo>
                      <a:lnTo>
                        <a:pt x="285692" y="239617"/>
                      </a:lnTo>
                      <a:lnTo>
                        <a:pt x="280558" y="241285"/>
                      </a:lnTo>
                      <a:lnTo>
                        <a:pt x="278890" y="244622"/>
                      </a:lnTo>
                      <a:lnTo>
                        <a:pt x="275553" y="251425"/>
                      </a:lnTo>
                      <a:lnTo>
                        <a:pt x="278890" y="254761"/>
                      </a:lnTo>
                      <a:lnTo>
                        <a:pt x="278890" y="256430"/>
                      </a:lnTo>
                      <a:lnTo>
                        <a:pt x="275553" y="263232"/>
                      </a:lnTo>
                      <a:lnTo>
                        <a:pt x="268751" y="268366"/>
                      </a:lnTo>
                      <a:lnTo>
                        <a:pt x="261949" y="268366"/>
                      </a:lnTo>
                      <a:lnTo>
                        <a:pt x="253478" y="265029"/>
                      </a:lnTo>
                      <a:lnTo>
                        <a:pt x="248344" y="270163"/>
                      </a:lnTo>
                      <a:lnTo>
                        <a:pt x="241542" y="271831"/>
                      </a:lnTo>
                      <a:lnTo>
                        <a:pt x="238205" y="278633"/>
                      </a:lnTo>
                      <a:lnTo>
                        <a:pt x="231403" y="280302"/>
                      </a:lnTo>
                      <a:lnTo>
                        <a:pt x="222932" y="281970"/>
                      </a:lnTo>
                      <a:lnTo>
                        <a:pt x="222932" y="273500"/>
                      </a:lnTo>
                      <a:lnTo>
                        <a:pt x="224601" y="270163"/>
                      </a:lnTo>
                      <a:lnTo>
                        <a:pt x="233071" y="263360"/>
                      </a:lnTo>
                      <a:lnTo>
                        <a:pt x="227938" y="249756"/>
                      </a:lnTo>
                      <a:lnTo>
                        <a:pt x="234740" y="232815"/>
                      </a:lnTo>
                      <a:lnTo>
                        <a:pt x="241542" y="220879"/>
                      </a:lnTo>
                      <a:lnTo>
                        <a:pt x="250013" y="231018"/>
                      </a:lnTo>
                      <a:lnTo>
                        <a:pt x="258483" y="231018"/>
                      </a:lnTo>
                      <a:lnTo>
                        <a:pt x="258483" y="222547"/>
                      </a:lnTo>
                      <a:lnTo>
                        <a:pt x="260152" y="217413"/>
                      </a:lnTo>
                      <a:lnTo>
                        <a:pt x="270291" y="214077"/>
                      </a:lnTo>
                      <a:lnTo>
                        <a:pt x="280430" y="208943"/>
                      </a:lnTo>
                      <a:lnTo>
                        <a:pt x="297371" y="205606"/>
                      </a:lnTo>
                      <a:lnTo>
                        <a:pt x="304174" y="203938"/>
                      </a:lnTo>
                      <a:lnTo>
                        <a:pt x="305842" y="205606"/>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766AD29E-9CCA-7EED-5EB7-BEC0DC54F0C3}"/>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433AC8F-07F8-8C4A-3BC7-87F21FAEA735}"/>
                    </a:ext>
                  </a:extLst>
                </p:cNvPr>
                <p:cNvSpPr/>
                <p:nvPr/>
              </p:nvSpPr>
              <p:spPr>
                <a:xfrm>
                  <a:off x="3535365" y="4916890"/>
                  <a:ext cx="1363390" cy="1111709"/>
                </a:xfrm>
                <a:custGeom>
                  <a:avLst/>
                  <a:gdLst>
                    <a:gd name="connsiteX0" fmla="*/ 1359926 w 1363390"/>
                    <a:gd name="connsiteY0" fmla="*/ 806253 h 1111709"/>
                    <a:gd name="connsiteX1" fmla="*/ 1363391 w 1363390"/>
                    <a:gd name="connsiteY1" fmla="*/ 811386 h 1111709"/>
                    <a:gd name="connsiteX2" fmla="*/ 1361722 w 1363390"/>
                    <a:gd name="connsiteY2" fmla="*/ 823322 h 1111709"/>
                    <a:gd name="connsiteX3" fmla="*/ 1361722 w 1363390"/>
                    <a:gd name="connsiteY3" fmla="*/ 830124 h 1111709"/>
                    <a:gd name="connsiteX4" fmla="*/ 1349786 w 1363390"/>
                    <a:gd name="connsiteY4" fmla="*/ 826659 h 1111709"/>
                    <a:gd name="connsiteX5" fmla="*/ 1332717 w 1363390"/>
                    <a:gd name="connsiteY5" fmla="*/ 818188 h 1111709"/>
                    <a:gd name="connsiteX6" fmla="*/ 1320781 w 1363390"/>
                    <a:gd name="connsiteY6" fmla="*/ 801119 h 1111709"/>
                    <a:gd name="connsiteX7" fmla="*/ 1331048 w 1363390"/>
                    <a:gd name="connsiteY7" fmla="*/ 794317 h 1111709"/>
                    <a:gd name="connsiteX8" fmla="*/ 1348118 w 1363390"/>
                    <a:gd name="connsiteY8" fmla="*/ 795985 h 1111709"/>
                    <a:gd name="connsiteX9" fmla="*/ 1354920 w 1363390"/>
                    <a:gd name="connsiteY9" fmla="*/ 799450 h 1111709"/>
                    <a:gd name="connsiteX10" fmla="*/ 1360054 w 1363390"/>
                    <a:gd name="connsiteY10" fmla="*/ 806253 h 1111709"/>
                    <a:gd name="connsiteX11" fmla="*/ 1039452 w 1363390"/>
                    <a:gd name="connsiteY11" fmla="*/ 879408 h 1111709"/>
                    <a:gd name="connsiteX12" fmla="*/ 1042918 w 1363390"/>
                    <a:gd name="connsiteY12" fmla="*/ 879408 h 1111709"/>
                    <a:gd name="connsiteX13" fmla="*/ 1046383 w 1363390"/>
                    <a:gd name="connsiteY13" fmla="*/ 894681 h 1111709"/>
                    <a:gd name="connsiteX14" fmla="*/ 1030982 w 1363390"/>
                    <a:gd name="connsiteY14" fmla="*/ 906617 h 1111709"/>
                    <a:gd name="connsiteX15" fmla="*/ 1022511 w 1363390"/>
                    <a:gd name="connsiteY15" fmla="*/ 911751 h 1111709"/>
                    <a:gd name="connsiteX16" fmla="*/ 1008907 w 1363390"/>
                    <a:gd name="connsiteY16" fmla="*/ 899815 h 1111709"/>
                    <a:gd name="connsiteX17" fmla="*/ 1019174 w 1363390"/>
                    <a:gd name="connsiteY17" fmla="*/ 886211 h 1111709"/>
                    <a:gd name="connsiteX18" fmla="*/ 1039581 w 1363390"/>
                    <a:gd name="connsiteY18" fmla="*/ 879408 h 1111709"/>
                    <a:gd name="connsiteX19" fmla="*/ 819472 w 1363390"/>
                    <a:gd name="connsiteY19" fmla="*/ 219596 h 1111709"/>
                    <a:gd name="connsiteX20" fmla="*/ 821140 w 1363390"/>
                    <a:gd name="connsiteY20" fmla="*/ 228066 h 1111709"/>
                    <a:gd name="connsiteX21" fmla="*/ 833076 w 1363390"/>
                    <a:gd name="connsiteY21" fmla="*/ 241671 h 1111709"/>
                    <a:gd name="connsiteX22" fmla="*/ 843344 w 1363390"/>
                    <a:gd name="connsiteY22" fmla="*/ 258740 h 1111709"/>
                    <a:gd name="connsiteX23" fmla="*/ 853611 w 1363390"/>
                    <a:gd name="connsiteY23" fmla="*/ 272344 h 1111709"/>
                    <a:gd name="connsiteX24" fmla="*/ 869012 w 1363390"/>
                    <a:gd name="connsiteY24" fmla="*/ 284280 h 1111709"/>
                    <a:gd name="connsiteX25" fmla="*/ 887751 w 1363390"/>
                    <a:gd name="connsiteY25" fmla="*/ 292751 h 1111709"/>
                    <a:gd name="connsiteX26" fmla="*/ 906489 w 1363390"/>
                    <a:gd name="connsiteY26" fmla="*/ 309821 h 1111709"/>
                    <a:gd name="connsiteX27" fmla="*/ 916756 w 1363390"/>
                    <a:gd name="connsiteY27" fmla="*/ 325094 h 1111709"/>
                    <a:gd name="connsiteX28" fmla="*/ 967965 w 1363390"/>
                    <a:gd name="connsiteY28" fmla="*/ 350634 h 1111709"/>
                    <a:gd name="connsiteX29" fmla="*/ 996971 w 1363390"/>
                    <a:gd name="connsiteY29" fmla="*/ 365907 h 1111709"/>
                    <a:gd name="connsiteX30" fmla="*/ 1024308 w 1363390"/>
                    <a:gd name="connsiteY30" fmla="*/ 374378 h 1111709"/>
                    <a:gd name="connsiteX31" fmla="*/ 1036244 w 1363390"/>
                    <a:gd name="connsiteY31" fmla="*/ 376046 h 1111709"/>
                    <a:gd name="connsiteX32" fmla="*/ 1058447 w 1363390"/>
                    <a:gd name="connsiteY32" fmla="*/ 365778 h 1111709"/>
                    <a:gd name="connsiteX33" fmla="*/ 1077185 w 1363390"/>
                    <a:gd name="connsiteY33" fmla="*/ 365778 h 1111709"/>
                    <a:gd name="connsiteX34" fmla="*/ 1092586 w 1363390"/>
                    <a:gd name="connsiteY34" fmla="*/ 374249 h 1111709"/>
                    <a:gd name="connsiteX35" fmla="*/ 1116458 w 1363390"/>
                    <a:gd name="connsiteY35" fmla="*/ 396324 h 1111709"/>
                    <a:gd name="connsiteX36" fmla="*/ 1124929 w 1363390"/>
                    <a:gd name="connsiteY36" fmla="*/ 413394 h 1111709"/>
                    <a:gd name="connsiteX37" fmla="*/ 1130063 w 1363390"/>
                    <a:gd name="connsiteY37" fmla="*/ 425330 h 1111709"/>
                    <a:gd name="connsiteX38" fmla="*/ 1141999 w 1363390"/>
                    <a:gd name="connsiteY38" fmla="*/ 428795 h 1111709"/>
                    <a:gd name="connsiteX39" fmla="*/ 1150469 w 1363390"/>
                    <a:gd name="connsiteY39" fmla="*/ 427126 h 1111709"/>
                    <a:gd name="connsiteX40" fmla="*/ 1148801 w 1363390"/>
                    <a:gd name="connsiteY40" fmla="*/ 418656 h 1111709"/>
                    <a:gd name="connsiteX41" fmla="*/ 1160737 w 1363390"/>
                    <a:gd name="connsiteY41" fmla="*/ 432260 h 1111709"/>
                    <a:gd name="connsiteX42" fmla="*/ 1165870 w 1363390"/>
                    <a:gd name="connsiteY42" fmla="*/ 437394 h 1111709"/>
                    <a:gd name="connsiteX43" fmla="*/ 1179475 w 1363390"/>
                    <a:gd name="connsiteY43" fmla="*/ 444196 h 1111709"/>
                    <a:gd name="connsiteX44" fmla="*/ 1208480 w 1363390"/>
                    <a:gd name="connsiteY44" fmla="*/ 447661 h 1111709"/>
                    <a:gd name="connsiteX45" fmla="*/ 1234021 w 1363390"/>
                    <a:gd name="connsiteY45" fmla="*/ 451127 h 1111709"/>
                    <a:gd name="connsiteX46" fmla="*/ 1259561 w 1363390"/>
                    <a:gd name="connsiteY46" fmla="*/ 451127 h 1111709"/>
                    <a:gd name="connsiteX47" fmla="*/ 1285101 w 1363390"/>
                    <a:gd name="connsiteY47" fmla="*/ 454592 h 1111709"/>
                    <a:gd name="connsiteX48" fmla="*/ 1297037 w 1363390"/>
                    <a:gd name="connsiteY48" fmla="*/ 459726 h 1111709"/>
                    <a:gd name="connsiteX49" fmla="*/ 1310642 w 1363390"/>
                    <a:gd name="connsiteY49" fmla="*/ 468196 h 1111709"/>
                    <a:gd name="connsiteX50" fmla="*/ 1308973 w 1363390"/>
                    <a:gd name="connsiteY50" fmla="*/ 469865 h 1111709"/>
                    <a:gd name="connsiteX51" fmla="*/ 1312438 w 1363390"/>
                    <a:gd name="connsiteY51" fmla="*/ 481801 h 1111709"/>
                    <a:gd name="connsiteX52" fmla="*/ 1293700 w 1363390"/>
                    <a:gd name="connsiteY52" fmla="*/ 486934 h 1111709"/>
                    <a:gd name="connsiteX53" fmla="*/ 1293700 w 1363390"/>
                    <a:gd name="connsiteY53" fmla="*/ 505672 h 1111709"/>
                    <a:gd name="connsiteX54" fmla="*/ 1297166 w 1363390"/>
                    <a:gd name="connsiteY54" fmla="*/ 522742 h 1111709"/>
                    <a:gd name="connsiteX55" fmla="*/ 1276759 w 1363390"/>
                    <a:gd name="connsiteY55" fmla="*/ 541480 h 1111709"/>
                    <a:gd name="connsiteX56" fmla="*/ 1239283 w 1363390"/>
                    <a:gd name="connsiteY56" fmla="*/ 558550 h 1111709"/>
                    <a:gd name="connsiteX57" fmla="*/ 1196673 w 1363390"/>
                    <a:gd name="connsiteY57" fmla="*/ 573823 h 1111709"/>
                    <a:gd name="connsiteX58" fmla="*/ 1165999 w 1363390"/>
                    <a:gd name="connsiteY58" fmla="*/ 592561 h 1111709"/>
                    <a:gd name="connsiteX59" fmla="*/ 1130191 w 1363390"/>
                    <a:gd name="connsiteY59" fmla="*/ 597695 h 1111709"/>
                    <a:gd name="connsiteX60" fmla="*/ 1085913 w 1363390"/>
                    <a:gd name="connsiteY60" fmla="*/ 606165 h 1111709"/>
                    <a:gd name="connsiteX61" fmla="*/ 1041634 w 1363390"/>
                    <a:gd name="connsiteY61" fmla="*/ 611299 h 1111709"/>
                    <a:gd name="connsiteX62" fmla="*/ 1012628 w 1363390"/>
                    <a:gd name="connsiteY62" fmla="*/ 636839 h 1111709"/>
                    <a:gd name="connsiteX63" fmla="*/ 1010960 w 1363390"/>
                    <a:gd name="connsiteY63" fmla="*/ 648776 h 1111709"/>
                    <a:gd name="connsiteX64" fmla="*/ 990553 w 1363390"/>
                    <a:gd name="connsiteY64" fmla="*/ 660711 h 1111709"/>
                    <a:gd name="connsiteX65" fmla="*/ 961548 w 1363390"/>
                    <a:gd name="connsiteY65" fmla="*/ 684583 h 1111709"/>
                    <a:gd name="connsiteX66" fmla="*/ 918938 w 1363390"/>
                    <a:gd name="connsiteY66" fmla="*/ 730530 h 1111709"/>
                    <a:gd name="connsiteX67" fmla="*/ 893398 w 1363390"/>
                    <a:gd name="connsiteY67" fmla="*/ 750937 h 1111709"/>
                    <a:gd name="connsiteX68" fmla="*/ 869526 w 1363390"/>
                    <a:gd name="connsiteY68" fmla="*/ 771343 h 1111709"/>
                    <a:gd name="connsiteX69" fmla="*/ 855921 w 1363390"/>
                    <a:gd name="connsiteY69" fmla="*/ 795215 h 1111709"/>
                    <a:gd name="connsiteX70" fmla="*/ 850788 w 1363390"/>
                    <a:gd name="connsiteY70" fmla="*/ 802017 h 1111709"/>
                    <a:gd name="connsiteX71" fmla="*/ 847322 w 1363390"/>
                    <a:gd name="connsiteY71" fmla="*/ 803686 h 1111709"/>
                    <a:gd name="connsiteX72" fmla="*/ 845654 w 1363390"/>
                    <a:gd name="connsiteY72" fmla="*/ 808819 h 1111709"/>
                    <a:gd name="connsiteX73" fmla="*/ 852456 w 1363390"/>
                    <a:gd name="connsiteY73" fmla="*/ 820755 h 1111709"/>
                    <a:gd name="connsiteX74" fmla="*/ 850788 w 1363390"/>
                    <a:gd name="connsiteY74" fmla="*/ 841162 h 1111709"/>
                    <a:gd name="connsiteX75" fmla="*/ 852456 w 1363390"/>
                    <a:gd name="connsiteY75" fmla="*/ 856435 h 1111709"/>
                    <a:gd name="connsiteX76" fmla="*/ 860927 w 1363390"/>
                    <a:gd name="connsiteY76" fmla="*/ 868371 h 1111709"/>
                    <a:gd name="connsiteX77" fmla="*/ 869397 w 1363390"/>
                    <a:gd name="connsiteY77" fmla="*/ 876841 h 1111709"/>
                    <a:gd name="connsiteX78" fmla="*/ 884799 w 1363390"/>
                    <a:gd name="connsiteY78" fmla="*/ 883644 h 1111709"/>
                    <a:gd name="connsiteX79" fmla="*/ 889932 w 1363390"/>
                    <a:gd name="connsiteY79" fmla="*/ 897248 h 1111709"/>
                    <a:gd name="connsiteX80" fmla="*/ 876328 w 1363390"/>
                    <a:gd name="connsiteY80" fmla="*/ 912521 h 1111709"/>
                    <a:gd name="connsiteX81" fmla="*/ 845654 w 1363390"/>
                    <a:gd name="connsiteY81" fmla="*/ 927794 h 1111709"/>
                    <a:gd name="connsiteX82" fmla="*/ 825247 w 1363390"/>
                    <a:gd name="connsiteY82" fmla="*/ 934596 h 1111709"/>
                    <a:gd name="connsiteX83" fmla="*/ 808178 w 1363390"/>
                    <a:gd name="connsiteY83" fmla="*/ 946532 h 1111709"/>
                    <a:gd name="connsiteX84" fmla="*/ 794573 w 1363390"/>
                    <a:gd name="connsiteY84" fmla="*/ 961805 h 1111709"/>
                    <a:gd name="connsiteX85" fmla="*/ 780969 w 1363390"/>
                    <a:gd name="connsiteY85" fmla="*/ 973740 h 1111709"/>
                    <a:gd name="connsiteX86" fmla="*/ 772498 w 1363390"/>
                    <a:gd name="connsiteY86" fmla="*/ 992479 h 1111709"/>
                    <a:gd name="connsiteX87" fmla="*/ 758894 w 1363390"/>
                    <a:gd name="connsiteY87" fmla="*/ 1004415 h 1111709"/>
                    <a:gd name="connsiteX88" fmla="*/ 750423 w 1363390"/>
                    <a:gd name="connsiteY88" fmla="*/ 1019688 h 1111709"/>
                    <a:gd name="connsiteX89" fmla="*/ 750423 w 1363390"/>
                    <a:gd name="connsiteY89" fmla="*/ 1033292 h 1111709"/>
                    <a:gd name="connsiteX90" fmla="*/ 731685 w 1363390"/>
                    <a:gd name="connsiteY90" fmla="*/ 1031623 h 1111709"/>
                    <a:gd name="connsiteX91" fmla="*/ 707813 w 1363390"/>
                    <a:gd name="connsiteY91" fmla="*/ 1028158 h 1111709"/>
                    <a:gd name="connsiteX92" fmla="*/ 683941 w 1363390"/>
                    <a:gd name="connsiteY92" fmla="*/ 1028158 h 1111709"/>
                    <a:gd name="connsiteX93" fmla="*/ 632732 w 1363390"/>
                    <a:gd name="connsiteY93" fmla="*/ 1053698 h 1111709"/>
                    <a:gd name="connsiteX94" fmla="*/ 622465 w 1363390"/>
                    <a:gd name="connsiteY94" fmla="*/ 1070768 h 1111709"/>
                    <a:gd name="connsiteX95" fmla="*/ 610529 w 1363390"/>
                    <a:gd name="connsiteY95" fmla="*/ 1087838 h 1111709"/>
                    <a:gd name="connsiteX96" fmla="*/ 598593 w 1363390"/>
                    <a:gd name="connsiteY96" fmla="*/ 1101442 h 1111709"/>
                    <a:gd name="connsiteX97" fmla="*/ 584989 w 1363390"/>
                    <a:gd name="connsiteY97" fmla="*/ 1111709 h 1111709"/>
                    <a:gd name="connsiteX98" fmla="*/ 567919 w 1363390"/>
                    <a:gd name="connsiteY98" fmla="*/ 1110041 h 1111709"/>
                    <a:gd name="connsiteX99" fmla="*/ 542379 w 1363390"/>
                    <a:gd name="connsiteY99" fmla="*/ 1099774 h 1111709"/>
                    <a:gd name="connsiteX100" fmla="*/ 510036 w 1363390"/>
                    <a:gd name="connsiteY100" fmla="*/ 1103239 h 1111709"/>
                    <a:gd name="connsiteX101" fmla="*/ 482699 w 1363390"/>
                    <a:gd name="connsiteY101" fmla="*/ 1096437 h 1111709"/>
                    <a:gd name="connsiteX102" fmla="*/ 453693 w 1363390"/>
                    <a:gd name="connsiteY102" fmla="*/ 1079367 h 1111709"/>
                    <a:gd name="connsiteX103" fmla="*/ 417886 w 1363390"/>
                    <a:gd name="connsiteY103" fmla="*/ 1075902 h 1111709"/>
                    <a:gd name="connsiteX104" fmla="*/ 392345 w 1363390"/>
                    <a:gd name="connsiteY104" fmla="*/ 1065634 h 1111709"/>
                    <a:gd name="connsiteX105" fmla="*/ 356538 w 1363390"/>
                    <a:gd name="connsiteY105" fmla="*/ 1058832 h 1111709"/>
                    <a:gd name="connsiteX106" fmla="*/ 334334 w 1363390"/>
                    <a:gd name="connsiteY106" fmla="*/ 1057164 h 1111709"/>
                    <a:gd name="connsiteX107" fmla="*/ 315596 w 1363390"/>
                    <a:gd name="connsiteY107" fmla="*/ 1053698 h 1111709"/>
                    <a:gd name="connsiteX108" fmla="*/ 284922 w 1363390"/>
                    <a:gd name="connsiteY108" fmla="*/ 1072436 h 1111709"/>
                    <a:gd name="connsiteX109" fmla="*/ 257585 w 1363390"/>
                    <a:gd name="connsiteY109" fmla="*/ 1065634 h 1111709"/>
                    <a:gd name="connsiteX110" fmla="*/ 232045 w 1363390"/>
                    <a:gd name="connsiteY110" fmla="*/ 1069100 h 1111709"/>
                    <a:gd name="connsiteX111" fmla="*/ 209841 w 1363390"/>
                    <a:gd name="connsiteY111" fmla="*/ 1081036 h 1111709"/>
                    <a:gd name="connsiteX112" fmla="*/ 199574 w 1363390"/>
                    <a:gd name="connsiteY112" fmla="*/ 1091303 h 1111709"/>
                    <a:gd name="connsiteX113" fmla="*/ 185969 w 1363390"/>
                    <a:gd name="connsiteY113" fmla="*/ 1099774 h 1111709"/>
                    <a:gd name="connsiteX114" fmla="*/ 182504 w 1363390"/>
                    <a:gd name="connsiteY114" fmla="*/ 1098105 h 1111709"/>
                    <a:gd name="connsiteX115" fmla="*/ 177370 w 1363390"/>
                    <a:gd name="connsiteY115" fmla="*/ 1099774 h 1111709"/>
                    <a:gd name="connsiteX116" fmla="*/ 168900 w 1363390"/>
                    <a:gd name="connsiteY116" fmla="*/ 1101442 h 1111709"/>
                    <a:gd name="connsiteX117" fmla="*/ 158632 w 1363390"/>
                    <a:gd name="connsiteY117" fmla="*/ 1097977 h 1111709"/>
                    <a:gd name="connsiteX118" fmla="*/ 134760 w 1363390"/>
                    <a:gd name="connsiteY118" fmla="*/ 1086041 h 1111709"/>
                    <a:gd name="connsiteX119" fmla="*/ 116022 w 1363390"/>
                    <a:gd name="connsiteY119" fmla="*/ 1062169 h 1111709"/>
                    <a:gd name="connsiteX120" fmla="*/ 107552 w 1363390"/>
                    <a:gd name="connsiteY120" fmla="*/ 1036629 h 1111709"/>
                    <a:gd name="connsiteX121" fmla="*/ 104086 w 1363390"/>
                    <a:gd name="connsiteY121" fmla="*/ 1019559 h 1111709"/>
                    <a:gd name="connsiteX122" fmla="*/ 105755 w 1363390"/>
                    <a:gd name="connsiteY122" fmla="*/ 1004286 h 1111709"/>
                    <a:gd name="connsiteX123" fmla="*/ 95487 w 1363390"/>
                    <a:gd name="connsiteY123" fmla="*/ 987217 h 1111709"/>
                    <a:gd name="connsiteX124" fmla="*/ 98953 w 1363390"/>
                    <a:gd name="connsiteY124" fmla="*/ 966810 h 1111709"/>
                    <a:gd name="connsiteX125" fmla="*/ 97284 w 1363390"/>
                    <a:gd name="connsiteY125" fmla="*/ 948072 h 1111709"/>
                    <a:gd name="connsiteX126" fmla="*/ 83680 w 1363390"/>
                    <a:gd name="connsiteY126" fmla="*/ 929334 h 1111709"/>
                    <a:gd name="connsiteX127" fmla="*/ 59808 w 1363390"/>
                    <a:gd name="connsiteY127" fmla="*/ 903794 h 1111709"/>
                    <a:gd name="connsiteX128" fmla="*/ 44407 w 1363390"/>
                    <a:gd name="connsiteY128" fmla="*/ 895323 h 1111709"/>
                    <a:gd name="connsiteX129" fmla="*/ 29006 w 1363390"/>
                    <a:gd name="connsiteY129" fmla="*/ 890189 h 1111709"/>
                    <a:gd name="connsiteX130" fmla="*/ 0 w 1363390"/>
                    <a:gd name="connsiteY130" fmla="*/ 883387 h 1111709"/>
                    <a:gd name="connsiteX131" fmla="*/ 3465 w 1363390"/>
                    <a:gd name="connsiteY131" fmla="*/ 868114 h 1111709"/>
                    <a:gd name="connsiteX132" fmla="*/ 5134 w 1363390"/>
                    <a:gd name="connsiteY132" fmla="*/ 847708 h 1111709"/>
                    <a:gd name="connsiteX133" fmla="*/ 10267 w 1363390"/>
                    <a:gd name="connsiteY133" fmla="*/ 825633 h 1111709"/>
                    <a:gd name="connsiteX134" fmla="*/ 32471 w 1363390"/>
                    <a:gd name="connsiteY134" fmla="*/ 812028 h 1111709"/>
                    <a:gd name="connsiteX135" fmla="*/ 66610 w 1363390"/>
                    <a:gd name="connsiteY135" fmla="*/ 800092 h 1111709"/>
                    <a:gd name="connsiteX136" fmla="*/ 85348 w 1363390"/>
                    <a:gd name="connsiteY136" fmla="*/ 788156 h 1111709"/>
                    <a:gd name="connsiteX137" fmla="*/ 87017 w 1363390"/>
                    <a:gd name="connsiteY137" fmla="*/ 764284 h 1111709"/>
                    <a:gd name="connsiteX138" fmla="*/ 75081 w 1363390"/>
                    <a:gd name="connsiteY138" fmla="*/ 738744 h 1111709"/>
                    <a:gd name="connsiteX139" fmla="*/ 75081 w 1363390"/>
                    <a:gd name="connsiteY139" fmla="*/ 709867 h 1111709"/>
                    <a:gd name="connsiteX140" fmla="*/ 85348 w 1363390"/>
                    <a:gd name="connsiteY140" fmla="*/ 684326 h 1111709"/>
                    <a:gd name="connsiteX141" fmla="*/ 105755 w 1363390"/>
                    <a:gd name="connsiteY141" fmla="*/ 665588 h 1111709"/>
                    <a:gd name="connsiteX142" fmla="*/ 121156 w 1363390"/>
                    <a:gd name="connsiteY142" fmla="*/ 651984 h 1111709"/>
                    <a:gd name="connsiteX143" fmla="*/ 117691 w 1363390"/>
                    <a:gd name="connsiteY143" fmla="*/ 640048 h 1111709"/>
                    <a:gd name="connsiteX144" fmla="*/ 105755 w 1363390"/>
                    <a:gd name="connsiteY144" fmla="*/ 597566 h 1111709"/>
                    <a:gd name="connsiteX145" fmla="*/ 110889 w 1363390"/>
                    <a:gd name="connsiteY145" fmla="*/ 566892 h 1111709"/>
                    <a:gd name="connsiteX146" fmla="*/ 131295 w 1363390"/>
                    <a:gd name="connsiteY146" fmla="*/ 560090 h 1111709"/>
                    <a:gd name="connsiteX147" fmla="*/ 153499 w 1363390"/>
                    <a:gd name="connsiteY147" fmla="*/ 560090 h 1111709"/>
                    <a:gd name="connsiteX148" fmla="*/ 179039 w 1363390"/>
                    <a:gd name="connsiteY148" fmla="*/ 544817 h 1111709"/>
                    <a:gd name="connsiteX149" fmla="*/ 185841 w 1363390"/>
                    <a:gd name="connsiteY149" fmla="*/ 527748 h 1111709"/>
                    <a:gd name="connsiteX150" fmla="*/ 179039 w 1363390"/>
                    <a:gd name="connsiteY150" fmla="*/ 503876 h 1111709"/>
                    <a:gd name="connsiteX151" fmla="*/ 184173 w 1363390"/>
                    <a:gd name="connsiteY151" fmla="*/ 490271 h 1111709"/>
                    <a:gd name="connsiteX152" fmla="*/ 204579 w 1363390"/>
                    <a:gd name="connsiteY152" fmla="*/ 468196 h 1111709"/>
                    <a:gd name="connsiteX153" fmla="*/ 216515 w 1363390"/>
                    <a:gd name="connsiteY153" fmla="*/ 442656 h 1111709"/>
                    <a:gd name="connsiteX154" fmla="*/ 223317 w 1363390"/>
                    <a:gd name="connsiteY154" fmla="*/ 417116 h 1111709"/>
                    <a:gd name="connsiteX155" fmla="*/ 233585 w 1363390"/>
                    <a:gd name="connsiteY155" fmla="*/ 398378 h 1111709"/>
                    <a:gd name="connsiteX156" fmla="*/ 259125 w 1363390"/>
                    <a:gd name="connsiteY156" fmla="*/ 386442 h 1111709"/>
                    <a:gd name="connsiteX157" fmla="*/ 286462 w 1363390"/>
                    <a:gd name="connsiteY157" fmla="*/ 371169 h 1111709"/>
                    <a:gd name="connsiteX158" fmla="*/ 308666 w 1363390"/>
                    <a:gd name="connsiteY158" fmla="*/ 350762 h 1111709"/>
                    <a:gd name="connsiteX159" fmla="*/ 313799 w 1363390"/>
                    <a:gd name="connsiteY159" fmla="*/ 335490 h 1111709"/>
                    <a:gd name="connsiteX160" fmla="*/ 303532 w 1363390"/>
                    <a:gd name="connsiteY160" fmla="*/ 316751 h 1111709"/>
                    <a:gd name="connsiteX161" fmla="*/ 300067 w 1363390"/>
                    <a:gd name="connsiteY161" fmla="*/ 292879 h 1111709"/>
                    <a:gd name="connsiteX162" fmla="*/ 272729 w 1363390"/>
                    <a:gd name="connsiteY162" fmla="*/ 279275 h 1111709"/>
                    <a:gd name="connsiteX163" fmla="*/ 242055 w 1363390"/>
                    <a:gd name="connsiteY163" fmla="*/ 267339 h 1111709"/>
                    <a:gd name="connsiteX164" fmla="*/ 213050 w 1363390"/>
                    <a:gd name="connsiteY164" fmla="*/ 272473 h 1111709"/>
                    <a:gd name="connsiteX165" fmla="*/ 185713 w 1363390"/>
                    <a:gd name="connsiteY165" fmla="*/ 260537 h 1111709"/>
                    <a:gd name="connsiteX166" fmla="*/ 170312 w 1363390"/>
                    <a:gd name="connsiteY166" fmla="*/ 252066 h 1111709"/>
                    <a:gd name="connsiteX167" fmla="*/ 146440 w 1363390"/>
                    <a:gd name="connsiteY167" fmla="*/ 246932 h 1111709"/>
                    <a:gd name="connsiteX168" fmla="*/ 134504 w 1363390"/>
                    <a:gd name="connsiteY168" fmla="*/ 233328 h 1111709"/>
                    <a:gd name="connsiteX169" fmla="*/ 139638 w 1363390"/>
                    <a:gd name="connsiteY169" fmla="*/ 216259 h 1111709"/>
                    <a:gd name="connsiteX170" fmla="*/ 141306 w 1363390"/>
                    <a:gd name="connsiteY170" fmla="*/ 209456 h 1111709"/>
                    <a:gd name="connsiteX171" fmla="*/ 113969 w 1363390"/>
                    <a:gd name="connsiteY171" fmla="*/ 207788 h 1111709"/>
                    <a:gd name="connsiteX172" fmla="*/ 83295 w 1363390"/>
                    <a:gd name="connsiteY172" fmla="*/ 207788 h 1111709"/>
                    <a:gd name="connsiteX173" fmla="*/ 61091 w 1363390"/>
                    <a:gd name="connsiteY173" fmla="*/ 221392 h 1111709"/>
                    <a:gd name="connsiteX174" fmla="*/ 59423 w 1363390"/>
                    <a:gd name="connsiteY174" fmla="*/ 211125 h 1111709"/>
                    <a:gd name="connsiteX175" fmla="*/ 64557 w 1363390"/>
                    <a:gd name="connsiteY175" fmla="*/ 194055 h 1111709"/>
                    <a:gd name="connsiteX176" fmla="*/ 79958 w 1363390"/>
                    <a:gd name="connsiteY176" fmla="*/ 173648 h 1111709"/>
                    <a:gd name="connsiteX177" fmla="*/ 97028 w 1363390"/>
                    <a:gd name="connsiteY177" fmla="*/ 163381 h 1111709"/>
                    <a:gd name="connsiteX178" fmla="*/ 79958 w 1363390"/>
                    <a:gd name="connsiteY178" fmla="*/ 159916 h 1111709"/>
                    <a:gd name="connsiteX179" fmla="*/ 91894 w 1363390"/>
                    <a:gd name="connsiteY179" fmla="*/ 146311 h 1111709"/>
                    <a:gd name="connsiteX180" fmla="*/ 78289 w 1363390"/>
                    <a:gd name="connsiteY180" fmla="*/ 132707 h 1111709"/>
                    <a:gd name="connsiteX181" fmla="*/ 97028 w 1363390"/>
                    <a:gd name="connsiteY181" fmla="*/ 112300 h 1111709"/>
                    <a:gd name="connsiteX182" fmla="*/ 88557 w 1363390"/>
                    <a:gd name="connsiteY182" fmla="*/ 110632 h 1111709"/>
                    <a:gd name="connsiteX183" fmla="*/ 80086 w 1363390"/>
                    <a:gd name="connsiteY183" fmla="*/ 100365 h 1111709"/>
                    <a:gd name="connsiteX184" fmla="*/ 86888 w 1363390"/>
                    <a:gd name="connsiteY184" fmla="*/ 85092 h 1111709"/>
                    <a:gd name="connsiteX185" fmla="*/ 78418 w 1363390"/>
                    <a:gd name="connsiteY185" fmla="*/ 71487 h 1111709"/>
                    <a:gd name="connsiteX186" fmla="*/ 68150 w 1363390"/>
                    <a:gd name="connsiteY186" fmla="*/ 52749 h 1111709"/>
                    <a:gd name="connsiteX187" fmla="*/ 85220 w 1363390"/>
                    <a:gd name="connsiteY187" fmla="*/ 30674 h 1111709"/>
                    <a:gd name="connsiteX188" fmla="*/ 110760 w 1363390"/>
                    <a:gd name="connsiteY188" fmla="*/ 23872 h 1111709"/>
                    <a:gd name="connsiteX189" fmla="*/ 132964 w 1363390"/>
                    <a:gd name="connsiteY189" fmla="*/ 25540 h 1111709"/>
                    <a:gd name="connsiteX190" fmla="*/ 167103 w 1363390"/>
                    <a:gd name="connsiteY190" fmla="*/ 35808 h 1111709"/>
                    <a:gd name="connsiteX191" fmla="*/ 185841 w 1363390"/>
                    <a:gd name="connsiteY191" fmla="*/ 25540 h 1111709"/>
                    <a:gd name="connsiteX192" fmla="*/ 189306 w 1363390"/>
                    <a:gd name="connsiteY192" fmla="*/ 13604 h 1111709"/>
                    <a:gd name="connsiteX193" fmla="*/ 206376 w 1363390"/>
                    <a:gd name="connsiteY193" fmla="*/ 0 h 1111709"/>
                    <a:gd name="connsiteX194" fmla="*/ 231916 w 1363390"/>
                    <a:gd name="connsiteY194" fmla="*/ 1669 h 1111709"/>
                    <a:gd name="connsiteX195" fmla="*/ 250654 w 1363390"/>
                    <a:gd name="connsiteY195" fmla="*/ 5134 h 1111709"/>
                    <a:gd name="connsiteX196" fmla="*/ 266056 w 1363390"/>
                    <a:gd name="connsiteY196" fmla="*/ 13604 h 1111709"/>
                    <a:gd name="connsiteX197" fmla="*/ 289927 w 1363390"/>
                    <a:gd name="connsiteY197" fmla="*/ 35679 h 1111709"/>
                    <a:gd name="connsiteX198" fmla="*/ 322270 w 1363390"/>
                    <a:gd name="connsiteY198" fmla="*/ 52749 h 1111709"/>
                    <a:gd name="connsiteX199" fmla="*/ 359746 w 1363390"/>
                    <a:gd name="connsiteY199" fmla="*/ 66354 h 1111709"/>
                    <a:gd name="connsiteX200" fmla="*/ 397222 w 1363390"/>
                    <a:gd name="connsiteY200" fmla="*/ 74824 h 1111709"/>
                    <a:gd name="connsiteX201" fmla="*/ 417629 w 1363390"/>
                    <a:gd name="connsiteY201" fmla="*/ 71359 h 1111709"/>
                    <a:gd name="connsiteX202" fmla="*/ 438036 w 1363390"/>
                    <a:gd name="connsiteY202" fmla="*/ 81627 h 1111709"/>
                    <a:gd name="connsiteX203" fmla="*/ 470378 w 1363390"/>
                    <a:gd name="connsiteY203" fmla="*/ 102033 h 1111709"/>
                    <a:gd name="connsiteX204" fmla="*/ 489116 w 1363390"/>
                    <a:gd name="connsiteY204" fmla="*/ 108835 h 1111709"/>
                    <a:gd name="connsiteX205" fmla="*/ 509523 w 1363390"/>
                    <a:gd name="connsiteY205" fmla="*/ 120771 h 1111709"/>
                    <a:gd name="connsiteX206" fmla="*/ 546999 w 1363390"/>
                    <a:gd name="connsiteY206" fmla="*/ 137841 h 1111709"/>
                    <a:gd name="connsiteX207" fmla="*/ 577673 w 1363390"/>
                    <a:gd name="connsiteY207" fmla="*/ 149777 h 1111709"/>
                    <a:gd name="connsiteX208" fmla="*/ 613481 w 1363390"/>
                    <a:gd name="connsiteY208" fmla="*/ 158247 h 1111709"/>
                    <a:gd name="connsiteX209" fmla="*/ 639021 w 1363390"/>
                    <a:gd name="connsiteY209" fmla="*/ 158247 h 1111709"/>
                    <a:gd name="connsiteX210" fmla="*/ 657759 w 1363390"/>
                    <a:gd name="connsiteY210" fmla="*/ 170183 h 1111709"/>
                    <a:gd name="connsiteX211" fmla="*/ 691899 w 1363390"/>
                    <a:gd name="connsiteY211" fmla="*/ 183788 h 1111709"/>
                    <a:gd name="connsiteX212" fmla="*/ 708968 w 1363390"/>
                    <a:gd name="connsiteY212" fmla="*/ 188921 h 1111709"/>
                    <a:gd name="connsiteX213" fmla="*/ 746445 w 1363390"/>
                    <a:gd name="connsiteY213" fmla="*/ 195724 h 1111709"/>
                    <a:gd name="connsiteX214" fmla="*/ 770316 w 1363390"/>
                    <a:gd name="connsiteY214" fmla="*/ 210996 h 1111709"/>
                    <a:gd name="connsiteX215" fmla="*/ 802659 w 1363390"/>
                    <a:gd name="connsiteY215" fmla="*/ 221264 h 1111709"/>
                    <a:gd name="connsiteX216" fmla="*/ 819729 w 1363390"/>
                    <a:gd name="connsiteY216" fmla="*/ 219596 h 1111709"/>
                    <a:gd name="connsiteX217" fmla="*/ 1247368 w 1363390"/>
                    <a:gd name="connsiteY217" fmla="*/ 796113 h 1111709"/>
                    <a:gd name="connsiteX218" fmla="*/ 1247368 w 1363390"/>
                    <a:gd name="connsiteY218" fmla="*/ 799579 h 1111709"/>
                    <a:gd name="connsiteX219" fmla="*/ 1238898 w 1363390"/>
                    <a:gd name="connsiteY219" fmla="*/ 813183 h 1111709"/>
                    <a:gd name="connsiteX220" fmla="*/ 1238898 w 1363390"/>
                    <a:gd name="connsiteY220" fmla="*/ 821654 h 1111709"/>
                    <a:gd name="connsiteX221" fmla="*/ 1255967 w 1363390"/>
                    <a:gd name="connsiteY221" fmla="*/ 823322 h 1111709"/>
                    <a:gd name="connsiteX222" fmla="*/ 1264438 w 1363390"/>
                    <a:gd name="connsiteY222" fmla="*/ 840392 h 1111709"/>
                    <a:gd name="connsiteX223" fmla="*/ 1249037 w 1363390"/>
                    <a:gd name="connsiteY223" fmla="*/ 867601 h 1111709"/>
                    <a:gd name="connsiteX224" fmla="*/ 1223497 w 1363390"/>
                    <a:gd name="connsiteY224" fmla="*/ 886339 h 1111709"/>
                    <a:gd name="connsiteX225" fmla="*/ 1194491 w 1363390"/>
                    <a:gd name="connsiteY225" fmla="*/ 862467 h 1111709"/>
                    <a:gd name="connsiteX226" fmla="*/ 1191026 w 1363390"/>
                    <a:gd name="connsiteY226" fmla="*/ 845397 h 1111709"/>
                    <a:gd name="connsiteX227" fmla="*/ 1175625 w 1363390"/>
                    <a:gd name="connsiteY227" fmla="*/ 843729 h 1111709"/>
                    <a:gd name="connsiteX228" fmla="*/ 1162020 w 1363390"/>
                    <a:gd name="connsiteY228" fmla="*/ 848863 h 1111709"/>
                    <a:gd name="connsiteX229" fmla="*/ 1153549 w 1363390"/>
                    <a:gd name="connsiteY229" fmla="*/ 831793 h 1111709"/>
                    <a:gd name="connsiteX230" fmla="*/ 1175753 w 1363390"/>
                    <a:gd name="connsiteY230" fmla="*/ 813055 h 1111709"/>
                    <a:gd name="connsiteX231" fmla="*/ 1211561 w 1363390"/>
                    <a:gd name="connsiteY231" fmla="*/ 801119 h 1111709"/>
                    <a:gd name="connsiteX232" fmla="*/ 1233764 w 1363390"/>
                    <a:gd name="connsiteY232" fmla="*/ 795985 h 1111709"/>
                    <a:gd name="connsiteX233" fmla="*/ 1247368 w 1363390"/>
                    <a:gd name="connsiteY233" fmla="*/ 792520 h 1111709"/>
                    <a:gd name="connsiteX234" fmla="*/ 1247368 w 1363390"/>
                    <a:gd name="connsiteY234" fmla="*/ 795985 h 111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363390" h="1111709">
                      <a:moveTo>
                        <a:pt x="1359926" y="806253"/>
                      </a:moveTo>
                      <a:lnTo>
                        <a:pt x="1363391" y="811386"/>
                      </a:lnTo>
                      <a:lnTo>
                        <a:pt x="1361722" y="823322"/>
                      </a:lnTo>
                      <a:lnTo>
                        <a:pt x="1361722" y="830124"/>
                      </a:lnTo>
                      <a:lnTo>
                        <a:pt x="1349786" y="826659"/>
                      </a:lnTo>
                      <a:lnTo>
                        <a:pt x="1332717" y="818188"/>
                      </a:lnTo>
                      <a:lnTo>
                        <a:pt x="1320781" y="801119"/>
                      </a:lnTo>
                      <a:lnTo>
                        <a:pt x="1331048" y="794317"/>
                      </a:lnTo>
                      <a:lnTo>
                        <a:pt x="1348118" y="795985"/>
                      </a:lnTo>
                      <a:lnTo>
                        <a:pt x="1354920" y="799450"/>
                      </a:lnTo>
                      <a:lnTo>
                        <a:pt x="1360054" y="806253"/>
                      </a:lnTo>
                      <a:close/>
                      <a:moveTo>
                        <a:pt x="1039452" y="879408"/>
                      </a:moveTo>
                      <a:lnTo>
                        <a:pt x="1042918" y="879408"/>
                      </a:lnTo>
                      <a:lnTo>
                        <a:pt x="1046383" y="894681"/>
                      </a:lnTo>
                      <a:lnTo>
                        <a:pt x="1030982" y="906617"/>
                      </a:lnTo>
                      <a:lnTo>
                        <a:pt x="1022511" y="911751"/>
                      </a:lnTo>
                      <a:lnTo>
                        <a:pt x="1008907" y="899815"/>
                      </a:lnTo>
                      <a:lnTo>
                        <a:pt x="1019174" y="886211"/>
                      </a:lnTo>
                      <a:lnTo>
                        <a:pt x="1039581" y="879408"/>
                      </a:lnTo>
                      <a:close/>
                      <a:moveTo>
                        <a:pt x="819472" y="219596"/>
                      </a:moveTo>
                      <a:lnTo>
                        <a:pt x="821140" y="228066"/>
                      </a:lnTo>
                      <a:lnTo>
                        <a:pt x="833076" y="241671"/>
                      </a:lnTo>
                      <a:lnTo>
                        <a:pt x="843344" y="258740"/>
                      </a:lnTo>
                      <a:lnTo>
                        <a:pt x="853611" y="272344"/>
                      </a:lnTo>
                      <a:lnTo>
                        <a:pt x="869012" y="284280"/>
                      </a:lnTo>
                      <a:lnTo>
                        <a:pt x="887751" y="292751"/>
                      </a:lnTo>
                      <a:lnTo>
                        <a:pt x="906489" y="309821"/>
                      </a:lnTo>
                      <a:lnTo>
                        <a:pt x="916756" y="325094"/>
                      </a:lnTo>
                      <a:lnTo>
                        <a:pt x="967965" y="350634"/>
                      </a:lnTo>
                      <a:lnTo>
                        <a:pt x="996971" y="365907"/>
                      </a:lnTo>
                      <a:lnTo>
                        <a:pt x="1024308" y="374378"/>
                      </a:lnTo>
                      <a:lnTo>
                        <a:pt x="1036244" y="376046"/>
                      </a:lnTo>
                      <a:lnTo>
                        <a:pt x="1058447" y="365778"/>
                      </a:lnTo>
                      <a:lnTo>
                        <a:pt x="1077185" y="365778"/>
                      </a:lnTo>
                      <a:lnTo>
                        <a:pt x="1092586" y="374249"/>
                      </a:lnTo>
                      <a:lnTo>
                        <a:pt x="1116458" y="396324"/>
                      </a:lnTo>
                      <a:lnTo>
                        <a:pt x="1124929" y="413394"/>
                      </a:lnTo>
                      <a:lnTo>
                        <a:pt x="1130063" y="425330"/>
                      </a:lnTo>
                      <a:lnTo>
                        <a:pt x="1141999" y="428795"/>
                      </a:lnTo>
                      <a:lnTo>
                        <a:pt x="1150469" y="427126"/>
                      </a:lnTo>
                      <a:lnTo>
                        <a:pt x="1148801" y="418656"/>
                      </a:lnTo>
                      <a:lnTo>
                        <a:pt x="1160737" y="432260"/>
                      </a:lnTo>
                      <a:lnTo>
                        <a:pt x="1165870" y="437394"/>
                      </a:lnTo>
                      <a:lnTo>
                        <a:pt x="1179475" y="444196"/>
                      </a:lnTo>
                      <a:lnTo>
                        <a:pt x="1208480" y="447661"/>
                      </a:lnTo>
                      <a:lnTo>
                        <a:pt x="1234021" y="451127"/>
                      </a:lnTo>
                      <a:lnTo>
                        <a:pt x="1259561" y="451127"/>
                      </a:lnTo>
                      <a:lnTo>
                        <a:pt x="1285101" y="454592"/>
                      </a:lnTo>
                      <a:lnTo>
                        <a:pt x="1297037" y="459726"/>
                      </a:lnTo>
                      <a:lnTo>
                        <a:pt x="1310642" y="468196"/>
                      </a:lnTo>
                      <a:lnTo>
                        <a:pt x="1308973" y="469865"/>
                      </a:lnTo>
                      <a:lnTo>
                        <a:pt x="1312438" y="481801"/>
                      </a:lnTo>
                      <a:lnTo>
                        <a:pt x="1293700" y="486934"/>
                      </a:lnTo>
                      <a:lnTo>
                        <a:pt x="1293700" y="505672"/>
                      </a:lnTo>
                      <a:lnTo>
                        <a:pt x="1297166" y="522742"/>
                      </a:lnTo>
                      <a:lnTo>
                        <a:pt x="1276759" y="541480"/>
                      </a:lnTo>
                      <a:lnTo>
                        <a:pt x="1239283" y="558550"/>
                      </a:lnTo>
                      <a:lnTo>
                        <a:pt x="1196673" y="573823"/>
                      </a:lnTo>
                      <a:lnTo>
                        <a:pt x="1165999" y="592561"/>
                      </a:lnTo>
                      <a:lnTo>
                        <a:pt x="1130191" y="597695"/>
                      </a:lnTo>
                      <a:lnTo>
                        <a:pt x="1085913" y="606165"/>
                      </a:lnTo>
                      <a:lnTo>
                        <a:pt x="1041634" y="611299"/>
                      </a:lnTo>
                      <a:lnTo>
                        <a:pt x="1012628" y="636839"/>
                      </a:lnTo>
                      <a:lnTo>
                        <a:pt x="1010960" y="648776"/>
                      </a:lnTo>
                      <a:lnTo>
                        <a:pt x="990553" y="660711"/>
                      </a:lnTo>
                      <a:lnTo>
                        <a:pt x="961548" y="684583"/>
                      </a:lnTo>
                      <a:lnTo>
                        <a:pt x="918938" y="730530"/>
                      </a:lnTo>
                      <a:lnTo>
                        <a:pt x="893398" y="750937"/>
                      </a:lnTo>
                      <a:lnTo>
                        <a:pt x="869526" y="771343"/>
                      </a:lnTo>
                      <a:lnTo>
                        <a:pt x="855921" y="795215"/>
                      </a:lnTo>
                      <a:lnTo>
                        <a:pt x="850788" y="802017"/>
                      </a:lnTo>
                      <a:lnTo>
                        <a:pt x="847322" y="803686"/>
                      </a:lnTo>
                      <a:lnTo>
                        <a:pt x="845654" y="808819"/>
                      </a:lnTo>
                      <a:lnTo>
                        <a:pt x="852456" y="820755"/>
                      </a:lnTo>
                      <a:lnTo>
                        <a:pt x="850788" y="841162"/>
                      </a:lnTo>
                      <a:lnTo>
                        <a:pt x="852456" y="856435"/>
                      </a:lnTo>
                      <a:lnTo>
                        <a:pt x="860927" y="868371"/>
                      </a:lnTo>
                      <a:lnTo>
                        <a:pt x="869397" y="876841"/>
                      </a:lnTo>
                      <a:lnTo>
                        <a:pt x="884799" y="883644"/>
                      </a:lnTo>
                      <a:lnTo>
                        <a:pt x="889932" y="897248"/>
                      </a:lnTo>
                      <a:lnTo>
                        <a:pt x="876328" y="912521"/>
                      </a:lnTo>
                      <a:lnTo>
                        <a:pt x="845654" y="927794"/>
                      </a:lnTo>
                      <a:lnTo>
                        <a:pt x="825247" y="934596"/>
                      </a:lnTo>
                      <a:lnTo>
                        <a:pt x="808178" y="946532"/>
                      </a:lnTo>
                      <a:lnTo>
                        <a:pt x="794573" y="961805"/>
                      </a:lnTo>
                      <a:lnTo>
                        <a:pt x="780969" y="973740"/>
                      </a:lnTo>
                      <a:lnTo>
                        <a:pt x="772498" y="992479"/>
                      </a:lnTo>
                      <a:lnTo>
                        <a:pt x="758894" y="1004415"/>
                      </a:lnTo>
                      <a:lnTo>
                        <a:pt x="750423" y="1019688"/>
                      </a:lnTo>
                      <a:lnTo>
                        <a:pt x="750423" y="1033292"/>
                      </a:lnTo>
                      <a:lnTo>
                        <a:pt x="731685" y="1031623"/>
                      </a:lnTo>
                      <a:lnTo>
                        <a:pt x="707813" y="1028158"/>
                      </a:lnTo>
                      <a:lnTo>
                        <a:pt x="683941" y="1028158"/>
                      </a:lnTo>
                      <a:lnTo>
                        <a:pt x="632732" y="1053698"/>
                      </a:lnTo>
                      <a:lnTo>
                        <a:pt x="622465" y="1070768"/>
                      </a:lnTo>
                      <a:lnTo>
                        <a:pt x="610529" y="1087838"/>
                      </a:lnTo>
                      <a:lnTo>
                        <a:pt x="598593" y="1101442"/>
                      </a:lnTo>
                      <a:lnTo>
                        <a:pt x="584989" y="1111709"/>
                      </a:lnTo>
                      <a:lnTo>
                        <a:pt x="567919" y="1110041"/>
                      </a:lnTo>
                      <a:lnTo>
                        <a:pt x="542379" y="1099774"/>
                      </a:lnTo>
                      <a:lnTo>
                        <a:pt x="510036" y="1103239"/>
                      </a:lnTo>
                      <a:lnTo>
                        <a:pt x="482699" y="1096437"/>
                      </a:lnTo>
                      <a:lnTo>
                        <a:pt x="453693" y="1079367"/>
                      </a:lnTo>
                      <a:lnTo>
                        <a:pt x="417886" y="1075902"/>
                      </a:lnTo>
                      <a:lnTo>
                        <a:pt x="392345" y="1065634"/>
                      </a:lnTo>
                      <a:lnTo>
                        <a:pt x="356538" y="1058832"/>
                      </a:lnTo>
                      <a:lnTo>
                        <a:pt x="334334" y="1057164"/>
                      </a:lnTo>
                      <a:lnTo>
                        <a:pt x="315596" y="1053698"/>
                      </a:lnTo>
                      <a:lnTo>
                        <a:pt x="284922" y="1072436"/>
                      </a:lnTo>
                      <a:lnTo>
                        <a:pt x="257585" y="1065634"/>
                      </a:lnTo>
                      <a:lnTo>
                        <a:pt x="232045" y="1069100"/>
                      </a:lnTo>
                      <a:lnTo>
                        <a:pt x="209841" y="1081036"/>
                      </a:lnTo>
                      <a:lnTo>
                        <a:pt x="199574" y="1091303"/>
                      </a:lnTo>
                      <a:lnTo>
                        <a:pt x="185969" y="1099774"/>
                      </a:lnTo>
                      <a:lnTo>
                        <a:pt x="182504" y="1098105"/>
                      </a:lnTo>
                      <a:lnTo>
                        <a:pt x="177370" y="1099774"/>
                      </a:lnTo>
                      <a:lnTo>
                        <a:pt x="168900" y="1101442"/>
                      </a:lnTo>
                      <a:lnTo>
                        <a:pt x="158632" y="1097977"/>
                      </a:lnTo>
                      <a:lnTo>
                        <a:pt x="134760" y="1086041"/>
                      </a:lnTo>
                      <a:lnTo>
                        <a:pt x="116022" y="1062169"/>
                      </a:lnTo>
                      <a:lnTo>
                        <a:pt x="107552" y="1036629"/>
                      </a:lnTo>
                      <a:lnTo>
                        <a:pt x="104086" y="1019559"/>
                      </a:lnTo>
                      <a:lnTo>
                        <a:pt x="105755" y="1004286"/>
                      </a:lnTo>
                      <a:lnTo>
                        <a:pt x="95487" y="987217"/>
                      </a:lnTo>
                      <a:lnTo>
                        <a:pt x="98953" y="966810"/>
                      </a:lnTo>
                      <a:lnTo>
                        <a:pt x="97284" y="948072"/>
                      </a:lnTo>
                      <a:lnTo>
                        <a:pt x="83680" y="929334"/>
                      </a:lnTo>
                      <a:lnTo>
                        <a:pt x="59808" y="903794"/>
                      </a:lnTo>
                      <a:lnTo>
                        <a:pt x="44407" y="895323"/>
                      </a:lnTo>
                      <a:lnTo>
                        <a:pt x="29006" y="890189"/>
                      </a:lnTo>
                      <a:lnTo>
                        <a:pt x="0" y="883387"/>
                      </a:lnTo>
                      <a:lnTo>
                        <a:pt x="3465" y="868114"/>
                      </a:lnTo>
                      <a:lnTo>
                        <a:pt x="5134" y="847708"/>
                      </a:lnTo>
                      <a:lnTo>
                        <a:pt x="10267" y="825633"/>
                      </a:lnTo>
                      <a:lnTo>
                        <a:pt x="32471" y="812028"/>
                      </a:lnTo>
                      <a:lnTo>
                        <a:pt x="66610" y="800092"/>
                      </a:lnTo>
                      <a:lnTo>
                        <a:pt x="85348" y="788156"/>
                      </a:lnTo>
                      <a:lnTo>
                        <a:pt x="87017" y="764284"/>
                      </a:lnTo>
                      <a:lnTo>
                        <a:pt x="75081" y="738744"/>
                      </a:lnTo>
                      <a:lnTo>
                        <a:pt x="75081" y="709867"/>
                      </a:lnTo>
                      <a:lnTo>
                        <a:pt x="85348" y="684326"/>
                      </a:lnTo>
                      <a:lnTo>
                        <a:pt x="105755" y="665588"/>
                      </a:lnTo>
                      <a:lnTo>
                        <a:pt x="121156" y="651984"/>
                      </a:lnTo>
                      <a:lnTo>
                        <a:pt x="117691" y="640048"/>
                      </a:lnTo>
                      <a:lnTo>
                        <a:pt x="105755" y="597566"/>
                      </a:lnTo>
                      <a:lnTo>
                        <a:pt x="110889" y="566892"/>
                      </a:lnTo>
                      <a:lnTo>
                        <a:pt x="131295" y="560090"/>
                      </a:lnTo>
                      <a:lnTo>
                        <a:pt x="153499" y="560090"/>
                      </a:lnTo>
                      <a:lnTo>
                        <a:pt x="179039" y="544817"/>
                      </a:lnTo>
                      <a:lnTo>
                        <a:pt x="185841" y="527748"/>
                      </a:lnTo>
                      <a:lnTo>
                        <a:pt x="179039" y="503876"/>
                      </a:lnTo>
                      <a:lnTo>
                        <a:pt x="184173" y="490271"/>
                      </a:lnTo>
                      <a:lnTo>
                        <a:pt x="204579" y="468196"/>
                      </a:lnTo>
                      <a:lnTo>
                        <a:pt x="216515" y="442656"/>
                      </a:lnTo>
                      <a:lnTo>
                        <a:pt x="223317" y="417116"/>
                      </a:lnTo>
                      <a:lnTo>
                        <a:pt x="233585" y="398378"/>
                      </a:lnTo>
                      <a:lnTo>
                        <a:pt x="259125" y="386442"/>
                      </a:lnTo>
                      <a:lnTo>
                        <a:pt x="286462" y="371169"/>
                      </a:lnTo>
                      <a:lnTo>
                        <a:pt x="308666" y="350762"/>
                      </a:lnTo>
                      <a:lnTo>
                        <a:pt x="313799" y="335490"/>
                      </a:lnTo>
                      <a:lnTo>
                        <a:pt x="303532" y="316751"/>
                      </a:lnTo>
                      <a:lnTo>
                        <a:pt x="300067" y="292879"/>
                      </a:lnTo>
                      <a:lnTo>
                        <a:pt x="272729" y="279275"/>
                      </a:lnTo>
                      <a:lnTo>
                        <a:pt x="242055" y="267339"/>
                      </a:lnTo>
                      <a:lnTo>
                        <a:pt x="213050" y="272473"/>
                      </a:lnTo>
                      <a:lnTo>
                        <a:pt x="185713" y="260537"/>
                      </a:lnTo>
                      <a:lnTo>
                        <a:pt x="170312" y="252066"/>
                      </a:lnTo>
                      <a:lnTo>
                        <a:pt x="146440" y="246932"/>
                      </a:lnTo>
                      <a:lnTo>
                        <a:pt x="134504" y="233328"/>
                      </a:lnTo>
                      <a:lnTo>
                        <a:pt x="139638" y="216259"/>
                      </a:lnTo>
                      <a:lnTo>
                        <a:pt x="141306" y="209456"/>
                      </a:lnTo>
                      <a:lnTo>
                        <a:pt x="113969" y="207788"/>
                      </a:lnTo>
                      <a:lnTo>
                        <a:pt x="83295" y="207788"/>
                      </a:lnTo>
                      <a:lnTo>
                        <a:pt x="61091" y="221392"/>
                      </a:lnTo>
                      <a:lnTo>
                        <a:pt x="59423" y="211125"/>
                      </a:lnTo>
                      <a:lnTo>
                        <a:pt x="64557" y="194055"/>
                      </a:lnTo>
                      <a:lnTo>
                        <a:pt x="79958" y="173648"/>
                      </a:lnTo>
                      <a:lnTo>
                        <a:pt x="97028" y="163381"/>
                      </a:lnTo>
                      <a:lnTo>
                        <a:pt x="79958" y="159916"/>
                      </a:lnTo>
                      <a:lnTo>
                        <a:pt x="91894" y="146311"/>
                      </a:lnTo>
                      <a:lnTo>
                        <a:pt x="78289" y="132707"/>
                      </a:lnTo>
                      <a:lnTo>
                        <a:pt x="97028" y="112300"/>
                      </a:lnTo>
                      <a:lnTo>
                        <a:pt x="88557" y="110632"/>
                      </a:lnTo>
                      <a:lnTo>
                        <a:pt x="80086" y="100365"/>
                      </a:lnTo>
                      <a:lnTo>
                        <a:pt x="86888" y="85092"/>
                      </a:lnTo>
                      <a:lnTo>
                        <a:pt x="78418" y="71487"/>
                      </a:lnTo>
                      <a:lnTo>
                        <a:pt x="68150" y="52749"/>
                      </a:lnTo>
                      <a:lnTo>
                        <a:pt x="85220" y="30674"/>
                      </a:lnTo>
                      <a:lnTo>
                        <a:pt x="110760" y="23872"/>
                      </a:lnTo>
                      <a:lnTo>
                        <a:pt x="132964" y="25540"/>
                      </a:lnTo>
                      <a:lnTo>
                        <a:pt x="167103" y="35808"/>
                      </a:lnTo>
                      <a:lnTo>
                        <a:pt x="185841" y="25540"/>
                      </a:lnTo>
                      <a:lnTo>
                        <a:pt x="189306" y="13604"/>
                      </a:lnTo>
                      <a:lnTo>
                        <a:pt x="206376" y="0"/>
                      </a:lnTo>
                      <a:lnTo>
                        <a:pt x="231916" y="1669"/>
                      </a:lnTo>
                      <a:lnTo>
                        <a:pt x="250654" y="5134"/>
                      </a:lnTo>
                      <a:lnTo>
                        <a:pt x="266056" y="13604"/>
                      </a:lnTo>
                      <a:lnTo>
                        <a:pt x="289927" y="35679"/>
                      </a:lnTo>
                      <a:lnTo>
                        <a:pt x="322270" y="52749"/>
                      </a:lnTo>
                      <a:lnTo>
                        <a:pt x="359746" y="66354"/>
                      </a:lnTo>
                      <a:lnTo>
                        <a:pt x="397222" y="74824"/>
                      </a:lnTo>
                      <a:lnTo>
                        <a:pt x="417629" y="71359"/>
                      </a:lnTo>
                      <a:lnTo>
                        <a:pt x="438036" y="81627"/>
                      </a:lnTo>
                      <a:lnTo>
                        <a:pt x="470378" y="102033"/>
                      </a:lnTo>
                      <a:lnTo>
                        <a:pt x="489116" y="108835"/>
                      </a:lnTo>
                      <a:lnTo>
                        <a:pt x="509523" y="120771"/>
                      </a:lnTo>
                      <a:lnTo>
                        <a:pt x="546999" y="137841"/>
                      </a:lnTo>
                      <a:lnTo>
                        <a:pt x="577673" y="149777"/>
                      </a:lnTo>
                      <a:lnTo>
                        <a:pt x="613481" y="158247"/>
                      </a:lnTo>
                      <a:lnTo>
                        <a:pt x="639021" y="158247"/>
                      </a:lnTo>
                      <a:lnTo>
                        <a:pt x="657759" y="170183"/>
                      </a:lnTo>
                      <a:lnTo>
                        <a:pt x="691899" y="183788"/>
                      </a:lnTo>
                      <a:lnTo>
                        <a:pt x="708968" y="188921"/>
                      </a:lnTo>
                      <a:lnTo>
                        <a:pt x="746445" y="195724"/>
                      </a:lnTo>
                      <a:lnTo>
                        <a:pt x="770316" y="210996"/>
                      </a:lnTo>
                      <a:lnTo>
                        <a:pt x="802659" y="221264"/>
                      </a:lnTo>
                      <a:lnTo>
                        <a:pt x="819729" y="219596"/>
                      </a:lnTo>
                      <a:close/>
                      <a:moveTo>
                        <a:pt x="1247368" y="796113"/>
                      </a:moveTo>
                      <a:lnTo>
                        <a:pt x="1247368" y="799579"/>
                      </a:lnTo>
                      <a:lnTo>
                        <a:pt x="1238898" y="813183"/>
                      </a:lnTo>
                      <a:lnTo>
                        <a:pt x="1238898" y="821654"/>
                      </a:lnTo>
                      <a:lnTo>
                        <a:pt x="1255967" y="823322"/>
                      </a:lnTo>
                      <a:lnTo>
                        <a:pt x="1264438" y="840392"/>
                      </a:lnTo>
                      <a:lnTo>
                        <a:pt x="1249037" y="867601"/>
                      </a:lnTo>
                      <a:lnTo>
                        <a:pt x="1223497" y="886339"/>
                      </a:lnTo>
                      <a:lnTo>
                        <a:pt x="1194491" y="862467"/>
                      </a:lnTo>
                      <a:lnTo>
                        <a:pt x="1191026" y="845397"/>
                      </a:lnTo>
                      <a:lnTo>
                        <a:pt x="1175625" y="843729"/>
                      </a:lnTo>
                      <a:lnTo>
                        <a:pt x="1162020" y="848863"/>
                      </a:lnTo>
                      <a:lnTo>
                        <a:pt x="1153549" y="831793"/>
                      </a:lnTo>
                      <a:lnTo>
                        <a:pt x="1175753" y="813055"/>
                      </a:lnTo>
                      <a:lnTo>
                        <a:pt x="1211561" y="801119"/>
                      </a:lnTo>
                      <a:lnTo>
                        <a:pt x="1233764" y="795985"/>
                      </a:lnTo>
                      <a:lnTo>
                        <a:pt x="1247368" y="792520"/>
                      </a:lnTo>
                      <a:lnTo>
                        <a:pt x="1247368" y="79598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29" name="Freeform: Shape 128">
                  <a:extLst>
                    <a:ext uri="{FF2B5EF4-FFF2-40B4-BE49-F238E27FC236}">
                      <a16:creationId xmlns:a16="http://schemas.microsoft.com/office/drawing/2014/main" id="{1CC401C7-C881-3621-7650-198C566CA6C9}"/>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29E9CBA-4985-43CA-5EC8-BDC17A2D8DA0}"/>
                    </a:ext>
                  </a:extLst>
                </p:cNvPr>
                <p:cNvSpPr/>
                <p:nvPr/>
              </p:nvSpPr>
              <p:spPr>
                <a:xfrm>
                  <a:off x="4250623" y="4164157"/>
                  <a:ext cx="1236844" cy="1431027"/>
                </a:xfrm>
                <a:custGeom>
                  <a:avLst/>
                  <a:gdLst>
                    <a:gd name="connsiteX0" fmla="*/ 746701 w 1236844"/>
                    <a:gd name="connsiteY0" fmla="*/ 0 h 1431027"/>
                    <a:gd name="connsiteX1" fmla="*/ 741567 w 1236844"/>
                    <a:gd name="connsiteY1" fmla="*/ 27209 h 1431027"/>
                    <a:gd name="connsiteX2" fmla="*/ 743236 w 1236844"/>
                    <a:gd name="connsiteY2" fmla="*/ 42482 h 1431027"/>
                    <a:gd name="connsiteX3" fmla="*/ 760306 w 1236844"/>
                    <a:gd name="connsiteY3" fmla="*/ 52749 h 1431027"/>
                    <a:gd name="connsiteX4" fmla="*/ 777375 w 1236844"/>
                    <a:gd name="connsiteY4" fmla="*/ 54417 h 1431027"/>
                    <a:gd name="connsiteX5" fmla="*/ 782509 w 1236844"/>
                    <a:gd name="connsiteY5" fmla="*/ 71487 h 1431027"/>
                    <a:gd name="connsiteX6" fmla="*/ 787643 w 1236844"/>
                    <a:gd name="connsiteY6" fmla="*/ 86760 h 1431027"/>
                    <a:gd name="connsiteX7" fmla="*/ 802916 w 1236844"/>
                    <a:gd name="connsiteY7" fmla="*/ 95231 h 1431027"/>
                    <a:gd name="connsiteX8" fmla="*/ 813183 w 1236844"/>
                    <a:gd name="connsiteY8" fmla="*/ 102033 h 1431027"/>
                    <a:gd name="connsiteX9" fmla="*/ 813183 w 1236844"/>
                    <a:gd name="connsiteY9" fmla="*/ 103701 h 1431027"/>
                    <a:gd name="connsiteX10" fmla="*/ 823451 w 1236844"/>
                    <a:gd name="connsiteY10" fmla="*/ 110504 h 1431027"/>
                    <a:gd name="connsiteX11" fmla="*/ 842189 w 1236844"/>
                    <a:gd name="connsiteY11" fmla="*/ 122439 h 1431027"/>
                    <a:gd name="connsiteX12" fmla="*/ 848991 w 1236844"/>
                    <a:gd name="connsiteY12" fmla="*/ 132707 h 1431027"/>
                    <a:gd name="connsiteX13" fmla="*/ 852456 w 1236844"/>
                    <a:gd name="connsiteY13" fmla="*/ 144643 h 1431027"/>
                    <a:gd name="connsiteX14" fmla="*/ 852456 w 1236844"/>
                    <a:gd name="connsiteY14" fmla="*/ 171852 h 1431027"/>
                    <a:gd name="connsiteX15" fmla="*/ 866060 w 1236844"/>
                    <a:gd name="connsiteY15" fmla="*/ 180322 h 1431027"/>
                    <a:gd name="connsiteX16" fmla="*/ 883130 w 1236844"/>
                    <a:gd name="connsiteY16" fmla="*/ 183787 h 1431027"/>
                    <a:gd name="connsiteX17" fmla="*/ 891601 w 1236844"/>
                    <a:gd name="connsiteY17" fmla="*/ 171852 h 1431027"/>
                    <a:gd name="connsiteX18" fmla="*/ 903537 w 1236844"/>
                    <a:gd name="connsiteY18" fmla="*/ 159916 h 1431027"/>
                    <a:gd name="connsiteX19" fmla="*/ 913804 w 1236844"/>
                    <a:gd name="connsiteY19" fmla="*/ 163381 h 1431027"/>
                    <a:gd name="connsiteX20" fmla="*/ 913804 w 1236844"/>
                    <a:gd name="connsiteY20" fmla="*/ 173648 h 1431027"/>
                    <a:gd name="connsiteX21" fmla="*/ 910339 w 1236844"/>
                    <a:gd name="connsiteY21" fmla="*/ 190718 h 1431027"/>
                    <a:gd name="connsiteX22" fmla="*/ 908671 w 1236844"/>
                    <a:gd name="connsiteY22" fmla="*/ 200986 h 1431027"/>
                    <a:gd name="connsiteX23" fmla="*/ 915473 w 1236844"/>
                    <a:gd name="connsiteY23" fmla="*/ 206119 h 1431027"/>
                    <a:gd name="connsiteX24" fmla="*/ 910339 w 1236844"/>
                    <a:gd name="connsiteY24" fmla="*/ 214590 h 1431027"/>
                    <a:gd name="connsiteX25" fmla="*/ 929077 w 1236844"/>
                    <a:gd name="connsiteY25" fmla="*/ 228194 h 1431027"/>
                    <a:gd name="connsiteX26" fmla="*/ 939345 w 1236844"/>
                    <a:gd name="connsiteY26" fmla="*/ 240130 h 1431027"/>
                    <a:gd name="connsiteX27" fmla="*/ 956414 w 1236844"/>
                    <a:gd name="connsiteY27" fmla="*/ 246932 h 1431027"/>
                    <a:gd name="connsiteX28" fmla="*/ 971687 w 1236844"/>
                    <a:gd name="connsiteY28" fmla="*/ 246932 h 1431027"/>
                    <a:gd name="connsiteX29" fmla="*/ 997227 w 1236844"/>
                    <a:gd name="connsiteY29" fmla="*/ 257200 h 1431027"/>
                    <a:gd name="connsiteX30" fmla="*/ 1007495 w 1236844"/>
                    <a:gd name="connsiteY30" fmla="*/ 258868 h 1431027"/>
                    <a:gd name="connsiteX31" fmla="*/ 1017762 w 1236844"/>
                    <a:gd name="connsiteY31" fmla="*/ 257200 h 1431027"/>
                    <a:gd name="connsiteX32" fmla="*/ 1028030 w 1236844"/>
                    <a:gd name="connsiteY32" fmla="*/ 269136 h 1431027"/>
                    <a:gd name="connsiteX33" fmla="*/ 1036500 w 1236844"/>
                    <a:gd name="connsiteY33" fmla="*/ 279403 h 1431027"/>
                    <a:gd name="connsiteX34" fmla="*/ 1046768 w 1236844"/>
                    <a:gd name="connsiteY34" fmla="*/ 293008 h 1431027"/>
                    <a:gd name="connsiteX35" fmla="*/ 1053570 w 1236844"/>
                    <a:gd name="connsiteY35" fmla="*/ 311746 h 1431027"/>
                    <a:gd name="connsiteX36" fmla="*/ 1072308 w 1236844"/>
                    <a:gd name="connsiteY36" fmla="*/ 313414 h 1431027"/>
                    <a:gd name="connsiteX37" fmla="*/ 1085913 w 1236844"/>
                    <a:gd name="connsiteY37" fmla="*/ 318548 h 1431027"/>
                    <a:gd name="connsiteX38" fmla="*/ 1126726 w 1236844"/>
                    <a:gd name="connsiteY38" fmla="*/ 335618 h 1431027"/>
                    <a:gd name="connsiteX39" fmla="*/ 1150598 w 1236844"/>
                    <a:gd name="connsiteY39" fmla="*/ 345885 h 1431027"/>
                    <a:gd name="connsiteX40" fmla="*/ 1171004 w 1236844"/>
                    <a:gd name="connsiteY40" fmla="*/ 357821 h 1431027"/>
                    <a:gd name="connsiteX41" fmla="*/ 1167539 w 1236844"/>
                    <a:gd name="connsiteY41" fmla="*/ 376559 h 1431027"/>
                    <a:gd name="connsiteX42" fmla="*/ 1150469 w 1236844"/>
                    <a:gd name="connsiteY42" fmla="*/ 393629 h 1431027"/>
                    <a:gd name="connsiteX43" fmla="*/ 1133400 w 1236844"/>
                    <a:gd name="connsiteY43" fmla="*/ 412367 h 1431027"/>
                    <a:gd name="connsiteX44" fmla="*/ 1126597 w 1236844"/>
                    <a:gd name="connsiteY44" fmla="*/ 432774 h 1431027"/>
                    <a:gd name="connsiteX45" fmla="*/ 1107859 w 1236844"/>
                    <a:gd name="connsiteY45" fmla="*/ 471918 h 1431027"/>
                    <a:gd name="connsiteX46" fmla="*/ 1102726 w 1236844"/>
                    <a:gd name="connsiteY46" fmla="*/ 497459 h 1431027"/>
                    <a:gd name="connsiteX47" fmla="*/ 1101057 w 1236844"/>
                    <a:gd name="connsiteY47" fmla="*/ 519662 h 1431027"/>
                    <a:gd name="connsiteX48" fmla="*/ 1102726 w 1236844"/>
                    <a:gd name="connsiteY48" fmla="*/ 536732 h 1431027"/>
                    <a:gd name="connsiteX49" fmla="*/ 1106191 w 1236844"/>
                    <a:gd name="connsiteY49" fmla="*/ 541865 h 1431027"/>
                    <a:gd name="connsiteX50" fmla="*/ 1090918 w 1236844"/>
                    <a:gd name="connsiteY50" fmla="*/ 552133 h 1431027"/>
                    <a:gd name="connsiteX51" fmla="*/ 1080650 w 1236844"/>
                    <a:gd name="connsiteY51" fmla="*/ 555598 h 1431027"/>
                    <a:gd name="connsiteX52" fmla="*/ 1060244 w 1236844"/>
                    <a:gd name="connsiteY52" fmla="*/ 552133 h 1431027"/>
                    <a:gd name="connsiteX53" fmla="*/ 1049976 w 1236844"/>
                    <a:gd name="connsiteY53" fmla="*/ 548668 h 1431027"/>
                    <a:gd name="connsiteX54" fmla="*/ 1041506 w 1236844"/>
                    <a:gd name="connsiteY54" fmla="*/ 560603 h 1431027"/>
                    <a:gd name="connsiteX55" fmla="*/ 1046640 w 1236844"/>
                    <a:gd name="connsiteY55" fmla="*/ 570871 h 1431027"/>
                    <a:gd name="connsiteX56" fmla="*/ 1044971 w 1236844"/>
                    <a:gd name="connsiteY56" fmla="*/ 572539 h 1431027"/>
                    <a:gd name="connsiteX57" fmla="*/ 1031367 w 1236844"/>
                    <a:gd name="connsiteY57" fmla="*/ 582807 h 1431027"/>
                    <a:gd name="connsiteX58" fmla="*/ 1010960 w 1236844"/>
                    <a:gd name="connsiteY58" fmla="*/ 601545 h 1431027"/>
                    <a:gd name="connsiteX59" fmla="*/ 1000693 w 1236844"/>
                    <a:gd name="connsiteY59" fmla="*/ 608347 h 1431027"/>
                    <a:gd name="connsiteX60" fmla="*/ 990425 w 1236844"/>
                    <a:gd name="connsiteY60" fmla="*/ 621951 h 1431027"/>
                    <a:gd name="connsiteX61" fmla="*/ 981954 w 1236844"/>
                    <a:gd name="connsiteY61" fmla="*/ 639021 h 1431027"/>
                    <a:gd name="connsiteX62" fmla="*/ 978489 w 1236844"/>
                    <a:gd name="connsiteY62" fmla="*/ 644155 h 1431027"/>
                    <a:gd name="connsiteX63" fmla="*/ 966553 w 1236844"/>
                    <a:gd name="connsiteY63" fmla="*/ 649289 h 1431027"/>
                    <a:gd name="connsiteX64" fmla="*/ 958083 w 1236844"/>
                    <a:gd name="connsiteY64" fmla="*/ 659556 h 1431027"/>
                    <a:gd name="connsiteX65" fmla="*/ 951280 w 1236844"/>
                    <a:gd name="connsiteY65" fmla="*/ 666358 h 1431027"/>
                    <a:gd name="connsiteX66" fmla="*/ 946147 w 1236844"/>
                    <a:gd name="connsiteY66" fmla="*/ 676626 h 1431027"/>
                    <a:gd name="connsiteX67" fmla="*/ 941013 w 1236844"/>
                    <a:gd name="connsiteY67" fmla="*/ 685096 h 1431027"/>
                    <a:gd name="connsiteX68" fmla="*/ 939345 w 1236844"/>
                    <a:gd name="connsiteY68" fmla="*/ 703835 h 1431027"/>
                    <a:gd name="connsiteX69" fmla="*/ 934211 w 1236844"/>
                    <a:gd name="connsiteY69" fmla="*/ 726038 h 1431027"/>
                    <a:gd name="connsiteX70" fmla="*/ 939345 w 1236844"/>
                    <a:gd name="connsiteY70" fmla="*/ 731172 h 1431027"/>
                    <a:gd name="connsiteX71" fmla="*/ 952949 w 1236844"/>
                    <a:gd name="connsiteY71" fmla="*/ 724370 h 1431027"/>
                    <a:gd name="connsiteX72" fmla="*/ 963216 w 1236844"/>
                    <a:gd name="connsiteY72" fmla="*/ 710765 h 1431027"/>
                    <a:gd name="connsiteX73" fmla="*/ 975152 w 1236844"/>
                    <a:gd name="connsiteY73" fmla="*/ 697161 h 1431027"/>
                    <a:gd name="connsiteX74" fmla="*/ 990425 w 1236844"/>
                    <a:gd name="connsiteY74" fmla="*/ 697161 h 1431027"/>
                    <a:gd name="connsiteX75" fmla="*/ 1007495 w 1236844"/>
                    <a:gd name="connsiteY75" fmla="*/ 702294 h 1431027"/>
                    <a:gd name="connsiteX76" fmla="*/ 1010960 w 1236844"/>
                    <a:gd name="connsiteY76" fmla="*/ 703963 h 1431027"/>
                    <a:gd name="connsiteX77" fmla="*/ 1009292 w 1236844"/>
                    <a:gd name="connsiteY77" fmla="*/ 717567 h 1431027"/>
                    <a:gd name="connsiteX78" fmla="*/ 1009292 w 1236844"/>
                    <a:gd name="connsiteY78" fmla="*/ 755043 h 1431027"/>
                    <a:gd name="connsiteX79" fmla="*/ 1022896 w 1236844"/>
                    <a:gd name="connsiteY79" fmla="*/ 758509 h 1431027"/>
                    <a:gd name="connsiteX80" fmla="*/ 1026361 w 1236844"/>
                    <a:gd name="connsiteY80" fmla="*/ 768776 h 1431027"/>
                    <a:gd name="connsiteX81" fmla="*/ 1026361 w 1236844"/>
                    <a:gd name="connsiteY81" fmla="*/ 779044 h 1431027"/>
                    <a:gd name="connsiteX82" fmla="*/ 1014425 w 1236844"/>
                    <a:gd name="connsiteY82" fmla="*/ 777375 h 1431027"/>
                    <a:gd name="connsiteX83" fmla="*/ 1007623 w 1236844"/>
                    <a:gd name="connsiteY83" fmla="*/ 777375 h 1431027"/>
                    <a:gd name="connsiteX84" fmla="*/ 1004158 w 1236844"/>
                    <a:gd name="connsiteY84" fmla="*/ 785846 h 1431027"/>
                    <a:gd name="connsiteX85" fmla="*/ 1007623 w 1236844"/>
                    <a:gd name="connsiteY85" fmla="*/ 796113 h 1431027"/>
                    <a:gd name="connsiteX86" fmla="*/ 1009292 w 1236844"/>
                    <a:gd name="connsiteY86" fmla="*/ 808049 h 1431027"/>
                    <a:gd name="connsiteX87" fmla="*/ 1016094 w 1236844"/>
                    <a:gd name="connsiteY87" fmla="*/ 830253 h 1431027"/>
                    <a:gd name="connsiteX88" fmla="*/ 1019559 w 1236844"/>
                    <a:gd name="connsiteY88" fmla="*/ 845526 h 1431027"/>
                    <a:gd name="connsiteX89" fmla="*/ 1023024 w 1236844"/>
                    <a:gd name="connsiteY89" fmla="*/ 862595 h 1431027"/>
                    <a:gd name="connsiteX90" fmla="*/ 1000949 w 1236844"/>
                    <a:gd name="connsiteY90" fmla="*/ 872863 h 1431027"/>
                    <a:gd name="connsiteX91" fmla="*/ 990682 w 1236844"/>
                    <a:gd name="connsiteY91" fmla="*/ 884799 h 1431027"/>
                    <a:gd name="connsiteX92" fmla="*/ 985548 w 1236844"/>
                    <a:gd name="connsiteY92" fmla="*/ 898403 h 1431027"/>
                    <a:gd name="connsiteX93" fmla="*/ 985548 w 1236844"/>
                    <a:gd name="connsiteY93" fmla="*/ 906874 h 1431027"/>
                    <a:gd name="connsiteX94" fmla="*/ 989013 w 1236844"/>
                    <a:gd name="connsiteY94" fmla="*/ 917141 h 1431027"/>
                    <a:gd name="connsiteX95" fmla="*/ 994147 w 1236844"/>
                    <a:gd name="connsiteY95" fmla="*/ 917141 h 1431027"/>
                    <a:gd name="connsiteX96" fmla="*/ 1002618 w 1236844"/>
                    <a:gd name="connsiteY96" fmla="*/ 923943 h 1431027"/>
                    <a:gd name="connsiteX97" fmla="*/ 1002618 w 1236844"/>
                    <a:gd name="connsiteY97" fmla="*/ 937547 h 1431027"/>
                    <a:gd name="connsiteX98" fmla="*/ 997484 w 1236844"/>
                    <a:gd name="connsiteY98" fmla="*/ 954617 h 1431027"/>
                    <a:gd name="connsiteX99" fmla="*/ 995816 w 1236844"/>
                    <a:gd name="connsiteY99" fmla="*/ 975024 h 1431027"/>
                    <a:gd name="connsiteX100" fmla="*/ 999281 w 1236844"/>
                    <a:gd name="connsiteY100" fmla="*/ 995430 h 1431027"/>
                    <a:gd name="connsiteX101" fmla="*/ 1007752 w 1236844"/>
                    <a:gd name="connsiteY101" fmla="*/ 1012500 h 1431027"/>
                    <a:gd name="connsiteX102" fmla="*/ 1023024 w 1236844"/>
                    <a:gd name="connsiteY102" fmla="*/ 1017634 h 1431027"/>
                    <a:gd name="connsiteX103" fmla="*/ 1040094 w 1236844"/>
                    <a:gd name="connsiteY103" fmla="*/ 1019302 h 1431027"/>
                    <a:gd name="connsiteX104" fmla="*/ 1053698 w 1236844"/>
                    <a:gd name="connsiteY104" fmla="*/ 1024436 h 1431027"/>
                    <a:gd name="connsiteX105" fmla="*/ 1057164 w 1236844"/>
                    <a:gd name="connsiteY105" fmla="*/ 1038040 h 1431027"/>
                    <a:gd name="connsiteX106" fmla="*/ 1055495 w 1236844"/>
                    <a:gd name="connsiteY106" fmla="*/ 1053313 h 1431027"/>
                    <a:gd name="connsiteX107" fmla="*/ 1050361 w 1236844"/>
                    <a:gd name="connsiteY107" fmla="*/ 1066918 h 1431027"/>
                    <a:gd name="connsiteX108" fmla="*/ 1052030 w 1236844"/>
                    <a:gd name="connsiteY108" fmla="*/ 1072051 h 1431027"/>
                    <a:gd name="connsiteX109" fmla="*/ 1048565 w 1236844"/>
                    <a:gd name="connsiteY109" fmla="*/ 1075517 h 1431027"/>
                    <a:gd name="connsiteX110" fmla="*/ 1011088 w 1236844"/>
                    <a:gd name="connsiteY110" fmla="*/ 1090789 h 1431027"/>
                    <a:gd name="connsiteX111" fmla="*/ 1009420 w 1236844"/>
                    <a:gd name="connsiteY111" fmla="*/ 1097592 h 1431027"/>
                    <a:gd name="connsiteX112" fmla="*/ 997484 w 1236844"/>
                    <a:gd name="connsiteY112" fmla="*/ 1102725 h 1431027"/>
                    <a:gd name="connsiteX113" fmla="*/ 985548 w 1236844"/>
                    <a:gd name="connsiteY113" fmla="*/ 1111196 h 1431027"/>
                    <a:gd name="connsiteX114" fmla="*/ 973612 w 1236844"/>
                    <a:gd name="connsiteY114" fmla="*/ 1121464 h 1431027"/>
                    <a:gd name="connsiteX115" fmla="*/ 960008 w 1236844"/>
                    <a:gd name="connsiteY115" fmla="*/ 1128266 h 1431027"/>
                    <a:gd name="connsiteX116" fmla="*/ 954874 w 1236844"/>
                    <a:gd name="connsiteY116" fmla="*/ 1129934 h 1431027"/>
                    <a:gd name="connsiteX117" fmla="*/ 953206 w 1236844"/>
                    <a:gd name="connsiteY117" fmla="*/ 1141870 h 1431027"/>
                    <a:gd name="connsiteX118" fmla="*/ 946403 w 1236844"/>
                    <a:gd name="connsiteY118" fmla="*/ 1147004 h 1431027"/>
                    <a:gd name="connsiteX119" fmla="*/ 919195 w 1236844"/>
                    <a:gd name="connsiteY119" fmla="*/ 1153806 h 1431027"/>
                    <a:gd name="connsiteX120" fmla="*/ 908927 w 1236844"/>
                    <a:gd name="connsiteY120" fmla="*/ 1157271 h 1431027"/>
                    <a:gd name="connsiteX121" fmla="*/ 900457 w 1236844"/>
                    <a:gd name="connsiteY121" fmla="*/ 1160737 h 1431027"/>
                    <a:gd name="connsiteX122" fmla="*/ 885184 w 1236844"/>
                    <a:gd name="connsiteY122" fmla="*/ 1155603 h 1431027"/>
                    <a:gd name="connsiteX123" fmla="*/ 871579 w 1236844"/>
                    <a:gd name="connsiteY123" fmla="*/ 1153934 h 1431027"/>
                    <a:gd name="connsiteX124" fmla="*/ 866445 w 1236844"/>
                    <a:gd name="connsiteY124" fmla="*/ 1148801 h 1431027"/>
                    <a:gd name="connsiteX125" fmla="*/ 861312 w 1236844"/>
                    <a:gd name="connsiteY125" fmla="*/ 1143667 h 1431027"/>
                    <a:gd name="connsiteX126" fmla="*/ 856178 w 1236844"/>
                    <a:gd name="connsiteY126" fmla="*/ 1136865 h 1431027"/>
                    <a:gd name="connsiteX127" fmla="*/ 844242 w 1236844"/>
                    <a:gd name="connsiteY127" fmla="*/ 1135196 h 1431027"/>
                    <a:gd name="connsiteX128" fmla="*/ 835771 w 1236844"/>
                    <a:gd name="connsiteY128" fmla="*/ 1131731 h 1431027"/>
                    <a:gd name="connsiteX129" fmla="*/ 828969 w 1236844"/>
                    <a:gd name="connsiteY129" fmla="*/ 1128266 h 1431027"/>
                    <a:gd name="connsiteX130" fmla="*/ 825504 w 1236844"/>
                    <a:gd name="connsiteY130" fmla="*/ 1117998 h 1431027"/>
                    <a:gd name="connsiteX131" fmla="*/ 815237 w 1236844"/>
                    <a:gd name="connsiteY131" fmla="*/ 1112864 h 1431027"/>
                    <a:gd name="connsiteX132" fmla="*/ 801632 w 1236844"/>
                    <a:gd name="connsiteY132" fmla="*/ 1109399 h 1431027"/>
                    <a:gd name="connsiteX133" fmla="*/ 794830 w 1236844"/>
                    <a:gd name="connsiteY133" fmla="*/ 1104266 h 1431027"/>
                    <a:gd name="connsiteX134" fmla="*/ 791365 w 1236844"/>
                    <a:gd name="connsiteY134" fmla="*/ 1102597 h 1431027"/>
                    <a:gd name="connsiteX135" fmla="*/ 779429 w 1236844"/>
                    <a:gd name="connsiteY135" fmla="*/ 1102597 h 1431027"/>
                    <a:gd name="connsiteX136" fmla="*/ 775964 w 1236844"/>
                    <a:gd name="connsiteY136" fmla="*/ 1107731 h 1431027"/>
                    <a:gd name="connsiteX137" fmla="*/ 760691 w 1236844"/>
                    <a:gd name="connsiteY137" fmla="*/ 1106062 h 1431027"/>
                    <a:gd name="connsiteX138" fmla="*/ 745418 w 1236844"/>
                    <a:gd name="connsiteY138" fmla="*/ 1097592 h 1431027"/>
                    <a:gd name="connsiteX139" fmla="*/ 741953 w 1236844"/>
                    <a:gd name="connsiteY139" fmla="*/ 1090789 h 1431027"/>
                    <a:gd name="connsiteX140" fmla="*/ 736819 w 1236844"/>
                    <a:gd name="connsiteY140" fmla="*/ 1087324 h 1431027"/>
                    <a:gd name="connsiteX141" fmla="*/ 707942 w 1236844"/>
                    <a:gd name="connsiteY141" fmla="*/ 1078854 h 1431027"/>
                    <a:gd name="connsiteX142" fmla="*/ 702808 w 1236844"/>
                    <a:gd name="connsiteY142" fmla="*/ 1070383 h 1431027"/>
                    <a:gd name="connsiteX143" fmla="*/ 692540 w 1236844"/>
                    <a:gd name="connsiteY143" fmla="*/ 1068714 h 1431027"/>
                    <a:gd name="connsiteX144" fmla="*/ 675471 w 1236844"/>
                    <a:gd name="connsiteY144" fmla="*/ 1075517 h 1431027"/>
                    <a:gd name="connsiteX145" fmla="*/ 663535 w 1236844"/>
                    <a:gd name="connsiteY145" fmla="*/ 1083987 h 1431027"/>
                    <a:gd name="connsiteX146" fmla="*/ 641460 w 1236844"/>
                    <a:gd name="connsiteY146" fmla="*/ 1094255 h 1431027"/>
                    <a:gd name="connsiteX147" fmla="*/ 626187 w 1236844"/>
                    <a:gd name="connsiteY147" fmla="*/ 1097720 h 1431027"/>
                    <a:gd name="connsiteX148" fmla="*/ 602315 w 1236844"/>
                    <a:gd name="connsiteY148" fmla="*/ 1104522 h 1431027"/>
                    <a:gd name="connsiteX149" fmla="*/ 588711 w 1236844"/>
                    <a:gd name="connsiteY149" fmla="*/ 1121592 h 1431027"/>
                    <a:gd name="connsiteX150" fmla="*/ 578443 w 1236844"/>
                    <a:gd name="connsiteY150" fmla="*/ 1147132 h 1431027"/>
                    <a:gd name="connsiteX151" fmla="*/ 580112 w 1236844"/>
                    <a:gd name="connsiteY151" fmla="*/ 1152266 h 1431027"/>
                    <a:gd name="connsiteX152" fmla="*/ 583577 w 1236844"/>
                    <a:gd name="connsiteY152" fmla="*/ 1157400 h 1431027"/>
                    <a:gd name="connsiteX153" fmla="*/ 578443 w 1236844"/>
                    <a:gd name="connsiteY153" fmla="*/ 1211946 h 1431027"/>
                    <a:gd name="connsiteX154" fmla="*/ 566507 w 1236844"/>
                    <a:gd name="connsiteY154" fmla="*/ 1206812 h 1431027"/>
                    <a:gd name="connsiteX155" fmla="*/ 540967 w 1236844"/>
                    <a:gd name="connsiteY155" fmla="*/ 1203347 h 1431027"/>
                    <a:gd name="connsiteX156" fmla="*/ 515427 w 1236844"/>
                    <a:gd name="connsiteY156" fmla="*/ 1203347 h 1431027"/>
                    <a:gd name="connsiteX157" fmla="*/ 489886 w 1236844"/>
                    <a:gd name="connsiteY157" fmla="*/ 1199881 h 1431027"/>
                    <a:gd name="connsiteX158" fmla="*/ 461009 w 1236844"/>
                    <a:gd name="connsiteY158" fmla="*/ 1196416 h 1431027"/>
                    <a:gd name="connsiteX159" fmla="*/ 447405 w 1236844"/>
                    <a:gd name="connsiteY159" fmla="*/ 1189614 h 1431027"/>
                    <a:gd name="connsiteX160" fmla="*/ 442271 w 1236844"/>
                    <a:gd name="connsiteY160" fmla="*/ 1184480 h 1431027"/>
                    <a:gd name="connsiteX161" fmla="*/ 430335 w 1236844"/>
                    <a:gd name="connsiteY161" fmla="*/ 1170876 h 1431027"/>
                    <a:gd name="connsiteX162" fmla="*/ 421864 w 1236844"/>
                    <a:gd name="connsiteY162" fmla="*/ 1158940 h 1431027"/>
                    <a:gd name="connsiteX163" fmla="*/ 406592 w 1236844"/>
                    <a:gd name="connsiteY163" fmla="*/ 1153806 h 1431027"/>
                    <a:gd name="connsiteX164" fmla="*/ 398121 w 1236844"/>
                    <a:gd name="connsiteY164" fmla="*/ 1148672 h 1431027"/>
                    <a:gd name="connsiteX165" fmla="*/ 374249 w 1236844"/>
                    <a:gd name="connsiteY165" fmla="*/ 1126469 h 1431027"/>
                    <a:gd name="connsiteX166" fmla="*/ 358976 w 1236844"/>
                    <a:gd name="connsiteY166" fmla="*/ 1117998 h 1431027"/>
                    <a:gd name="connsiteX167" fmla="*/ 340238 w 1236844"/>
                    <a:gd name="connsiteY167" fmla="*/ 1117998 h 1431027"/>
                    <a:gd name="connsiteX168" fmla="*/ 318163 w 1236844"/>
                    <a:gd name="connsiteY168" fmla="*/ 1128266 h 1431027"/>
                    <a:gd name="connsiteX169" fmla="*/ 306227 w 1236844"/>
                    <a:gd name="connsiteY169" fmla="*/ 1126597 h 1431027"/>
                    <a:gd name="connsiteX170" fmla="*/ 279018 w 1236844"/>
                    <a:gd name="connsiteY170" fmla="*/ 1118127 h 1431027"/>
                    <a:gd name="connsiteX171" fmla="*/ 250141 w 1236844"/>
                    <a:gd name="connsiteY171" fmla="*/ 1102854 h 1431027"/>
                    <a:gd name="connsiteX172" fmla="*/ 199060 w 1236844"/>
                    <a:gd name="connsiteY172" fmla="*/ 1077314 h 1431027"/>
                    <a:gd name="connsiteX173" fmla="*/ 188793 w 1236844"/>
                    <a:gd name="connsiteY173" fmla="*/ 1062041 h 1431027"/>
                    <a:gd name="connsiteX174" fmla="*/ 170055 w 1236844"/>
                    <a:gd name="connsiteY174" fmla="*/ 1044971 h 1431027"/>
                    <a:gd name="connsiteX175" fmla="*/ 151317 w 1236844"/>
                    <a:gd name="connsiteY175" fmla="*/ 1036500 h 1431027"/>
                    <a:gd name="connsiteX176" fmla="*/ 136044 w 1236844"/>
                    <a:gd name="connsiteY176" fmla="*/ 1024564 h 1431027"/>
                    <a:gd name="connsiteX177" fmla="*/ 125776 w 1236844"/>
                    <a:gd name="connsiteY177" fmla="*/ 1010960 h 1431027"/>
                    <a:gd name="connsiteX178" fmla="*/ 115509 w 1236844"/>
                    <a:gd name="connsiteY178" fmla="*/ 993890 h 1431027"/>
                    <a:gd name="connsiteX179" fmla="*/ 103573 w 1236844"/>
                    <a:gd name="connsiteY179" fmla="*/ 980286 h 1431027"/>
                    <a:gd name="connsiteX180" fmla="*/ 101905 w 1236844"/>
                    <a:gd name="connsiteY180" fmla="*/ 971815 h 1431027"/>
                    <a:gd name="connsiteX181" fmla="*/ 120643 w 1236844"/>
                    <a:gd name="connsiteY181" fmla="*/ 978617 h 1431027"/>
                    <a:gd name="connsiteX182" fmla="*/ 142718 w 1236844"/>
                    <a:gd name="connsiteY182" fmla="*/ 970147 h 1431027"/>
                    <a:gd name="connsiteX183" fmla="*/ 154654 w 1236844"/>
                    <a:gd name="connsiteY183" fmla="*/ 953077 h 1431027"/>
                    <a:gd name="connsiteX184" fmla="*/ 164921 w 1236844"/>
                    <a:gd name="connsiteY184" fmla="*/ 925868 h 1431027"/>
                    <a:gd name="connsiteX185" fmla="*/ 181991 w 1236844"/>
                    <a:gd name="connsiteY185" fmla="*/ 890061 h 1431027"/>
                    <a:gd name="connsiteX186" fmla="*/ 200729 w 1236844"/>
                    <a:gd name="connsiteY186" fmla="*/ 849119 h 1431027"/>
                    <a:gd name="connsiteX187" fmla="*/ 219467 w 1236844"/>
                    <a:gd name="connsiteY187" fmla="*/ 820113 h 1431027"/>
                    <a:gd name="connsiteX188" fmla="*/ 226269 w 1236844"/>
                    <a:gd name="connsiteY188" fmla="*/ 816648 h 1431027"/>
                    <a:gd name="connsiteX189" fmla="*/ 216002 w 1236844"/>
                    <a:gd name="connsiteY189" fmla="*/ 801375 h 1431027"/>
                    <a:gd name="connsiteX190" fmla="*/ 216002 w 1236844"/>
                    <a:gd name="connsiteY190" fmla="*/ 796242 h 1431027"/>
                    <a:gd name="connsiteX191" fmla="*/ 224472 w 1236844"/>
                    <a:gd name="connsiteY191" fmla="*/ 774038 h 1431027"/>
                    <a:gd name="connsiteX192" fmla="*/ 236408 w 1236844"/>
                    <a:gd name="connsiteY192" fmla="*/ 740027 h 1431027"/>
                    <a:gd name="connsiteX193" fmla="*/ 244879 w 1236844"/>
                    <a:gd name="connsiteY193" fmla="*/ 711022 h 1431027"/>
                    <a:gd name="connsiteX194" fmla="*/ 253350 w 1236844"/>
                    <a:gd name="connsiteY194" fmla="*/ 697417 h 1431027"/>
                    <a:gd name="connsiteX195" fmla="*/ 263617 w 1236844"/>
                    <a:gd name="connsiteY195" fmla="*/ 717824 h 1431027"/>
                    <a:gd name="connsiteX196" fmla="*/ 272088 w 1236844"/>
                    <a:gd name="connsiteY196" fmla="*/ 733097 h 1431027"/>
                    <a:gd name="connsiteX197" fmla="*/ 275553 w 1236844"/>
                    <a:gd name="connsiteY197" fmla="*/ 743364 h 1431027"/>
                    <a:gd name="connsiteX198" fmla="*/ 275553 w 1236844"/>
                    <a:gd name="connsiteY198" fmla="*/ 717824 h 1431027"/>
                    <a:gd name="connsiteX199" fmla="*/ 267082 w 1236844"/>
                    <a:gd name="connsiteY199" fmla="*/ 695621 h 1431027"/>
                    <a:gd name="connsiteX200" fmla="*/ 250013 w 1236844"/>
                    <a:gd name="connsiteY200" fmla="*/ 680348 h 1431027"/>
                    <a:gd name="connsiteX201" fmla="*/ 248344 w 1236844"/>
                    <a:gd name="connsiteY201" fmla="*/ 663278 h 1431027"/>
                    <a:gd name="connsiteX202" fmla="*/ 261949 w 1236844"/>
                    <a:gd name="connsiteY202" fmla="*/ 646208 h 1431027"/>
                    <a:gd name="connsiteX203" fmla="*/ 267082 w 1236844"/>
                    <a:gd name="connsiteY203" fmla="*/ 622336 h 1431027"/>
                    <a:gd name="connsiteX204" fmla="*/ 263617 w 1236844"/>
                    <a:gd name="connsiteY204" fmla="*/ 605267 h 1431027"/>
                    <a:gd name="connsiteX205" fmla="*/ 267082 w 1236844"/>
                    <a:gd name="connsiteY205" fmla="*/ 589994 h 1431027"/>
                    <a:gd name="connsiteX206" fmla="*/ 263617 w 1236844"/>
                    <a:gd name="connsiteY206" fmla="*/ 589994 h 1431027"/>
                    <a:gd name="connsiteX207" fmla="*/ 248344 w 1236844"/>
                    <a:gd name="connsiteY207" fmla="*/ 581523 h 1431027"/>
                    <a:gd name="connsiteX208" fmla="*/ 229606 w 1236844"/>
                    <a:gd name="connsiteY208" fmla="*/ 566250 h 1431027"/>
                    <a:gd name="connsiteX209" fmla="*/ 210868 w 1236844"/>
                    <a:gd name="connsiteY209" fmla="*/ 545844 h 1431027"/>
                    <a:gd name="connsiteX210" fmla="*/ 200601 w 1236844"/>
                    <a:gd name="connsiteY210" fmla="*/ 521972 h 1431027"/>
                    <a:gd name="connsiteX211" fmla="*/ 193798 w 1236844"/>
                    <a:gd name="connsiteY211" fmla="*/ 496432 h 1431027"/>
                    <a:gd name="connsiteX212" fmla="*/ 200601 w 1236844"/>
                    <a:gd name="connsiteY212" fmla="*/ 479362 h 1431027"/>
                    <a:gd name="connsiteX213" fmla="*/ 204066 w 1236844"/>
                    <a:gd name="connsiteY213" fmla="*/ 458955 h 1431027"/>
                    <a:gd name="connsiteX214" fmla="*/ 202397 w 1236844"/>
                    <a:gd name="connsiteY214" fmla="*/ 445351 h 1431027"/>
                    <a:gd name="connsiteX215" fmla="*/ 238077 w 1236844"/>
                    <a:gd name="connsiteY215" fmla="*/ 447020 h 1431027"/>
                    <a:gd name="connsiteX216" fmla="*/ 222804 w 1236844"/>
                    <a:gd name="connsiteY216" fmla="*/ 436752 h 1431027"/>
                    <a:gd name="connsiteX217" fmla="*/ 193927 w 1236844"/>
                    <a:gd name="connsiteY217" fmla="*/ 429950 h 1431027"/>
                    <a:gd name="connsiteX218" fmla="*/ 173520 w 1236844"/>
                    <a:gd name="connsiteY218" fmla="*/ 424816 h 1431027"/>
                    <a:gd name="connsiteX219" fmla="*/ 178654 w 1236844"/>
                    <a:gd name="connsiteY219" fmla="*/ 409543 h 1431027"/>
                    <a:gd name="connsiteX220" fmla="*/ 183788 w 1236844"/>
                    <a:gd name="connsiteY220" fmla="*/ 395939 h 1431027"/>
                    <a:gd name="connsiteX221" fmla="*/ 180322 w 1236844"/>
                    <a:gd name="connsiteY221" fmla="*/ 392474 h 1431027"/>
                    <a:gd name="connsiteX222" fmla="*/ 149648 w 1236844"/>
                    <a:gd name="connsiteY222" fmla="*/ 384003 h 1431027"/>
                    <a:gd name="connsiteX223" fmla="*/ 158119 w 1236844"/>
                    <a:gd name="connsiteY223" fmla="*/ 380538 h 1431027"/>
                    <a:gd name="connsiteX224" fmla="*/ 146183 w 1236844"/>
                    <a:gd name="connsiteY224" fmla="*/ 373736 h 1431027"/>
                    <a:gd name="connsiteX225" fmla="*/ 125776 w 1236844"/>
                    <a:gd name="connsiteY225" fmla="*/ 373736 h 1431027"/>
                    <a:gd name="connsiteX226" fmla="*/ 117306 w 1236844"/>
                    <a:gd name="connsiteY226" fmla="*/ 368602 h 1431027"/>
                    <a:gd name="connsiteX227" fmla="*/ 115637 w 1236844"/>
                    <a:gd name="connsiteY227" fmla="*/ 363468 h 1431027"/>
                    <a:gd name="connsiteX228" fmla="*/ 113969 w 1236844"/>
                    <a:gd name="connsiteY228" fmla="*/ 358334 h 1431027"/>
                    <a:gd name="connsiteX229" fmla="*/ 102033 w 1236844"/>
                    <a:gd name="connsiteY229" fmla="*/ 344730 h 1431027"/>
                    <a:gd name="connsiteX230" fmla="*/ 88429 w 1236844"/>
                    <a:gd name="connsiteY230" fmla="*/ 332794 h 1431027"/>
                    <a:gd name="connsiteX231" fmla="*/ 64557 w 1236844"/>
                    <a:gd name="connsiteY231" fmla="*/ 319190 h 1431027"/>
                    <a:gd name="connsiteX232" fmla="*/ 56086 w 1236844"/>
                    <a:gd name="connsiteY232" fmla="*/ 310719 h 1431027"/>
                    <a:gd name="connsiteX233" fmla="*/ 40813 w 1236844"/>
                    <a:gd name="connsiteY233" fmla="*/ 307254 h 1431027"/>
                    <a:gd name="connsiteX234" fmla="*/ 20407 w 1236844"/>
                    <a:gd name="connsiteY234" fmla="*/ 310719 h 1431027"/>
                    <a:gd name="connsiteX235" fmla="*/ 15273 w 1236844"/>
                    <a:gd name="connsiteY235" fmla="*/ 293649 h 1431027"/>
                    <a:gd name="connsiteX236" fmla="*/ 0 w 1236844"/>
                    <a:gd name="connsiteY236" fmla="*/ 269778 h 1431027"/>
                    <a:gd name="connsiteX237" fmla="*/ 11936 w 1236844"/>
                    <a:gd name="connsiteY237" fmla="*/ 266312 h 1431027"/>
                    <a:gd name="connsiteX238" fmla="*/ 27209 w 1236844"/>
                    <a:gd name="connsiteY238" fmla="*/ 266312 h 1431027"/>
                    <a:gd name="connsiteX239" fmla="*/ 27209 w 1236844"/>
                    <a:gd name="connsiteY239" fmla="*/ 257842 h 1431027"/>
                    <a:gd name="connsiteX240" fmla="*/ 13604 w 1236844"/>
                    <a:gd name="connsiteY240" fmla="*/ 256173 h 1431027"/>
                    <a:gd name="connsiteX241" fmla="*/ 13604 w 1236844"/>
                    <a:gd name="connsiteY241" fmla="*/ 245906 h 1431027"/>
                    <a:gd name="connsiteX242" fmla="*/ 22075 w 1236844"/>
                    <a:gd name="connsiteY242" fmla="*/ 239104 h 1431027"/>
                    <a:gd name="connsiteX243" fmla="*/ 32343 w 1236844"/>
                    <a:gd name="connsiteY243" fmla="*/ 239104 h 1431027"/>
                    <a:gd name="connsiteX244" fmla="*/ 37476 w 1236844"/>
                    <a:gd name="connsiteY244" fmla="*/ 232301 h 1431027"/>
                    <a:gd name="connsiteX245" fmla="*/ 3465 w 1236844"/>
                    <a:gd name="connsiteY245" fmla="*/ 227168 h 1431027"/>
                    <a:gd name="connsiteX246" fmla="*/ 5134 w 1236844"/>
                    <a:gd name="connsiteY246" fmla="*/ 216900 h 1431027"/>
                    <a:gd name="connsiteX247" fmla="*/ 15401 w 1236844"/>
                    <a:gd name="connsiteY247" fmla="*/ 203296 h 1431027"/>
                    <a:gd name="connsiteX248" fmla="*/ 37476 w 1236844"/>
                    <a:gd name="connsiteY248" fmla="*/ 198162 h 1431027"/>
                    <a:gd name="connsiteX249" fmla="*/ 56214 w 1236844"/>
                    <a:gd name="connsiteY249" fmla="*/ 196494 h 1431027"/>
                    <a:gd name="connsiteX250" fmla="*/ 83423 w 1236844"/>
                    <a:gd name="connsiteY250" fmla="*/ 199959 h 1431027"/>
                    <a:gd name="connsiteX251" fmla="*/ 98696 w 1236844"/>
                    <a:gd name="connsiteY251" fmla="*/ 203424 h 1431027"/>
                    <a:gd name="connsiteX252" fmla="*/ 124236 w 1236844"/>
                    <a:gd name="connsiteY252" fmla="*/ 203424 h 1431027"/>
                    <a:gd name="connsiteX253" fmla="*/ 127702 w 1236844"/>
                    <a:gd name="connsiteY253" fmla="*/ 194953 h 1431027"/>
                    <a:gd name="connsiteX254" fmla="*/ 137969 w 1236844"/>
                    <a:gd name="connsiteY254" fmla="*/ 191488 h 1431027"/>
                    <a:gd name="connsiteX255" fmla="*/ 144771 w 1236844"/>
                    <a:gd name="connsiteY255" fmla="*/ 196622 h 1431027"/>
                    <a:gd name="connsiteX256" fmla="*/ 153242 w 1236844"/>
                    <a:gd name="connsiteY256" fmla="*/ 198290 h 1431027"/>
                    <a:gd name="connsiteX257" fmla="*/ 173648 w 1236844"/>
                    <a:gd name="connsiteY257" fmla="*/ 203424 h 1431027"/>
                    <a:gd name="connsiteX258" fmla="*/ 180451 w 1236844"/>
                    <a:gd name="connsiteY258" fmla="*/ 213691 h 1431027"/>
                    <a:gd name="connsiteX259" fmla="*/ 192387 w 1236844"/>
                    <a:gd name="connsiteY259" fmla="*/ 232430 h 1431027"/>
                    <a:gd name="connsiteX260" fmla="*/ 205991 w 1236844"/>
                    <a:gd name="connsiteY260" fmla="*/ 247703 h 1431027"/>
                    <a:gd name="connsiteX261" fmla="*/ 223061 w 1236844"/>
                    <a:gd name="connsiteY261" fmla="*/ 246034 h 1431027"/>
                    <a:gd name="connsiteX262" fmla="*/ 236665 w 1236844"/>
                    <a:gd name="connsiteY262" fmla="*/ 246034 h 1431027"/>
                    <a:gd name="connsiteX263" fmla="*/ 241799 w 1236844"/>
                    <a:gd name="connsiteY263" fmla="*/ 247703 h 1431027"/>
                    <a:gd name="connsiteX264" fmla="*/ 250269 w 1236844"/>
                    <a:gd name="connsiteY264" fmla="*/ 251168 h 1431027"/>
                    <a:gd name="connsiteX265" fmla="*/ 263874 w 1236844"/>
                    <a:gd name="connsiteY265" fmla="*/ 249499 h 1431027"/>
                    <a:gd name="connsiteX266" fmla="*/ 277478 w 1236844"/>
                    <a:gd name="connsiteY266" fmla="*/ 249499 h 1431027"/>
                    <a:gd name="connsiteX267" fmla="*/ 282612 w 1236844"/>
                    <a:gd name="connsiteY267" fmla="*/ 252964 h 1431027"/>
                    <a:gd name="connsiteX268" fmla="*/ 287746 w 1236844"/>
                    <a:gd name="connsiteY268" fmla="*/ 263232 h 1431027"/>
                    <a:gd name="connsiteX269" fmla="*/ 306484 w 1236844"/>
                    <a:gd name="connsiteY269" fmla="*/ 266697 h 1431027"/>
                    <a:gd name="connsiteX270" fmla="*/ 316751 w 1236844"/>
                    <a:gd name="connsiteY270" fmla="*/ 259895 h 1431027"/>
                    <a:gd name="connsiteX271" fmla="*/ 306484 w 1236844"/>
                    <a:gd name="connsiteY271" fmla="*/ 249628 h 1431027"/>
                    <a:gd name="connsiteX272" fmla="*/ 306484 w 1236844"/>
                    <a:gd name="connsiteY272" fmla="*/ 229221 h 1431027"/>
                    <a:gd name="connsiteX273" fmla="*/ 311617 w 1236844"/>
                    <a:gd name="connsiteY273" fmla="*/ 208815 h 1431027"/>
                    <a:gd name="connsiteX274" fmla="*/ 309949 w 1236844"/>
                    <a:gd name="connsiteY274" fmla="*/ 191745 h 1431027"/>
                    <a:gd name="connsiteX275" fmla="*/ 311617 w 1236844"/>
                    <a:gd name="connsiteY275" fmla="*/ 169541 h 1431027"/>
                    <a:gd name="connsiteX276" fmla="*/ 303147 w 1236844"/>
                    <a:gd name="connsiteY276" fmla="*/ 159274 h 1431027"/>
                    <a:gd name="connsiteX277" fmla="*/ 301478 w 1236844"/>
                    <a:gd name="connsiteY277" fmla="*/ 142204 h 1431027"/>
                    <a:gd name="connsiteX278" fmla="*/ 306612 w 1236844"/>
                    <a:gd name="connsiteY278" fmla="*/ 109862 h 1431027"/>
                    <a:gd name="connsiteX279" fmla="*/ 321885 w 1236844"/>
                    <a:gd name="connsiteY279" fmla="*/ 118333 h 1431027"/>
                    <a:gd name="connsiteX280" fmla="*/ 355896 w 1236844"/>
                    <a:gd name="connsiteY280" fmla="*/ 125135 h 1431027"/>
                    <a:gd name="connsiteX281" fmla="*/ 361030 w 1236844"/>
                    <a:gd name="connsiteY281" fmla="*/ 128600 h 1431027"/>
                    <a:gd name="connsiteX282" fmla="*/ 354227 w 1236844"/>
                    <a:gd name="connsiteY282" fmla="*/ 142204 h 1431027"/>
                    <a:gd name="connsiteX283" fmla="*/ 362698 w 1236844"/>
                    <a:gd name="connsiteY283" fmla="*/ 155809 h 1431027"/>
                    <a:gd name="connsiteX284" fmla="*/ 369500 w 1236844"/>
                    <a:gd name="connsiteY284" fmla="*/ 172878 h 1431027"/>
                    <a:gd name="connsiteX285" fmla="*/ 379768 w 1236844"/>
                    <a:gd name="connsiteY285" fmla="*/ 172878 h 1431027"/>
                    <a:gd name="connsiteX286" fmla="*/ 405308 w 1236844"/>
                    <a:gd name="connsiteY286" fmla="*/ 183146 h 1431027"/>
                    <a:gd name="connsiteX287" fmla="*/ 425715 w 1236844"/>
                    <a:gd name="connsiteY287" fmla="*/ 195082 h 1431027"/>
                    <a:gd name="connsiteX288" fmla="*/ 442784 w 1236844"/>
                    <a:gd name="connsiteY288" fmla="*/ 198547 h 1431027"/>
                    <a:gd name="connsiteX289" fmla="*/ 458057 w 1236844"/>
                    <a:gd name="connsiteY289" fmla="*/ 198547 h 1431027"/>
                    <a:gd name="connsiteX290" fmla="*/ 475127 w 1236844"/>
                    <a:gd name="connsiteY290" fmla="*/ 190076 h 1431027"/>
                    <a:gd name="connsiteX291" fmla="*/ 510806 w 1236844"/>
                    <a:gd name="connsiteY291" fmla="*/ 193542 h 1431027"/>
                    <a:gd name="connsiteX292" fmla="*/ 514272 w 1236844"/>
                    <a:gd name="connsiteY292" fmla="*/ 190076 h 1431027"/>
                    <a:gd name="connsiteX293" fmla="*/ 505801 w 1236844"/>
                    <a:gd name="connsiteY293" fmla="*/ 184943 h 1431027"/>
                    <a:gd name="connsiteX294" fmla="*/ 483726 w 1236844"/>
                    <a:gd name="connsiteY294" fmla="*/ 178141 h 1431027"/>
                    <a:gd name="connsiteX295" fmla="*/ 483726 w 1236844"/>
                    <a:gd name="connsiteY295" fmla="*/ 169670 h 1431027"/>
                    <a:gd name="connsiteX296" fmla="*/ 498999 w 1236844"/>
                    <a:gd name="connsiteY296" fmla="*/ 152600 h 1431027"/>
                    <a:gd name="connsiteX297" fmla="*/ 526207 w 1236844"/>
                    <a:gd name="connsiteY297" fmla="*/ 140664 h 1431027"/>
                    <a:gd name="connsiteX298" fmla="*/ 551748 w 1236844"/>
                    <a:gd name="connsiteY298" fmla="*/ 137199 h 1431027"/>
                    <a:gd name="connsiteX299" fmla="*/ 582422 w 1236844"/>
                    <a:gd name="connsiteY299" fmla="*/ 133734 h 1431027"/>
                    <a:gd name="connsiteX300" fmla="*/ 604497 w 1236844"/>
                    <a:gd name="connsiteY300" fmla="*/ 123466 h 1431027"/>
                    <a:gd name="connsiteX301" fmla="*/ 630037 w 1236844"/>
                    <a:gd name="connsiteY301" fmla="*/ 106396 h 1431027"/>
                    <a:gd name="connsiteX302" fmla="*/ 633502 w 1236844"/>
                    <a:gd name="connsiteY302" fmla="*/ 96129 h 1431027"/>
                    <a:gd name="connsiteX303" fmla="*/ 628369 w 1236844"/>
                    <a:gd name="connsiteY303" fmla="*/ 87658 h 1431027"/>
                    <a:gd name="connsiteX304" fmla="*/ 643642 w 1236844"/>
                    <a:gd name="connsiteY304" fmla="*/ 41712 h 1431027"/>
                    <a:gd name="connsiteX305" fmla="*/ 658914 w 1236844"/>
                    <a:gd name="connsiteY305" fmla="*/ 12706 h 1431027"/>
                    <a:gd name="connsiteX306" fmla="*/ 680989 w 1236844"/>
                    <a:gd name="connsiteY306" fmla="*/ 7572 h 1431027"/>
                    <a:gd name="connsiteX307" fmla="*/ 703065 w 1236844"/>
                    <a:gd name="connsiteY307" fmla="*/ 5904 h 1431027"/>
                    <a:gd name="connsiteX308" fmla="*/ 720134 w 1236844"/>
                    <a:gd name="connsiteY308" fmla="*/ 5904 h 1431027"/>
                    <a:gd name="connsiteX309" fmla="*/ 738872 w 1236844"/>
                    <a:gd name="connsiteY309" fmla="*/ 4235 h 1431027"/>
                    <a:gd name="connsiteX310" fmla="*/ 747343 w 1236844"/>
                    <a:gd name="connsiteY310" fmla="*/ 770 h 1431027"/>
                    <a:gd name="connsiteX311" fmla="*/ 1224908 w 1236844"/>
                    <a:gd name="connsiteY311" fmla="*/ 1202833 h 1431027"/>
                    <a:gd name="connsiteX312" fmla="*/ 1233379 w 1236844"/>
                    <a:gd name="connsiteY312" fmla="*/ 1207967 h 1431027"/>
                    <a:gd name="connsiteX313" fmla="*/ 1231711 w 1236844"/>
                    <a:gd name="connsiteY313" fmla="*/ 1247111 h 1431027"/>
                    <a:gd name="connsiteX314" fmla="*/ 1230042 w 1236844"/>
                    <a:gd name="connsiteY314" fmla="*/ 1262384 h 1431027"/>
                    <a:gd name="connsiteX315" fmla="*/ 1236844 w 1236844"/>
                    <a:gd name="connsiteY315" fmla="*/ 1315134 h 1431027"/>
                    <a:gd name="connsiteX316" fmla="*/ 1231711 w 1236844"/>
                    <a:gd name="connsiteY316" fmla="*/ 1335540 h 1431027"/>
                    <a:gd name="connsiteX317" fmla="*/ 1223240 w 1236844"/>
                    <a:gd name="connsiteY317" fmla="*/ 1352610 h 1431027"/>
                    <a:gd name="connsiteX318" fmla="*/ 1219775 w 1236844"/>
                    <a:gd name="connsiteY318" fmla="*/ 1371348 h 1431027"/>
                    <a:gd name="connsiteX319" fmla="*/ 1212972 w 1236844"/>
                    <a:gd name="connsiteY319" fmla="*/ 1381615 h 1431027"/>
                    <a:gd name="connsiteX320" fmla="*/ 1209507 w 1236844"/>
                    <a:gd name="connsiteY320" fmla="*/ 1396888 h 1431027"/>
                    <a:gd name="connsiteX321" fmla="*/ 1204373 w 1236844"/>
                    <a:gd name="connsiteY321" fmla="*/ 1403690 h 1431027"/>
                    <a:gd name="connsiteX322" fmla="*/ 1200908 w 1236844"/>
                    <a:gd name="connsiteY322" fmla="*/ 1407156 h 1431027"/>
                    <a:gd name="connsiteX323" fmla="*/ 1194106 w 1236844"/>
                    <a:gd name="connsiteY323" fmla="*/ 1419092 h 1431027"/>
                    <a:gd name="connsiteX324" fmla="*/ 1192438 w 1236844"/>
                    <a:gd name="connsiteY324" fmla="*/ 1431028 h 1431027"/>
                    <a:gd name="connsiteX325" fmla="*/ 1183967 w 1236844"/>
                    <a:gd name="connsiteY325" fmla="*/ 1413958 h 1431027"/>
                    <a:gd name="connsiteX326" fmla="*/ 1173699 w 1236844"/>
                    <a:gd name="connsiteY326" fmla="*/ 1410493 h 1431027"/>
                    <a:gd name="connsiteX327" fmla="*/ 1160095 w 1236844"/>
                    <a:gd name="connsiteY327" fmla="*/ 1403690 h 1431027"/>
                    <a:gd name="connsiteX328" fmla="*/ 1156630 w 1236844"/>
                    <a:gd name="connsiteY328" fmla="*/ 1391755 h 1431027"/>
                    <a:gd name="connsiteX329" fmla="*/ 1158298 w 1236844"/>
                    <a:gd name="connsiteY329" fmla="*/ 1376482 h 1431027"/>
                    <a:gd name="connsiteX330" fmla="*/ 1144694 w 1236844"/>
                    <a:gd name="connsiteY330" fmla="*/ 1371348 h 1431027"/>
                    <a:gd name="connsiteX331" fmla="*/ 1143025 w 1236844"/>
                    <a:gd name="connsiteY331" fmla="*/ 1357744 h 1431027"/>
                    <a:gd name="connsiteX332" fmla="*/ 1143025 w 1236844"/>
                    <a:gd name="connsiteY332" fmla="*/ 1342471 h 1431027"/>
                    <a:gd name="connsiteX333" fmla="*/ 1144694 w 1236844"/>
                    <a:gd name="connsiteY333" fmla="*/ 1327198 h 1431027"/>
                    <a:gd name="connsiteX334" fmla="*/ 1144694 w 1236844"/>
                    <a:gd name="connsiteY334" fmla="*/ 1318727 h 1431027"/>
                    <a:gd name="connsiteX335" fmla="*/ 1137892 w 1236844"/>
                    <a:gd name="connsiteY335" fmla="*/ 1308460 h 1431027"/>
                    <a:gd name="connsiteX336" fmla="*/ 1137892 w 1236844"/>
                    <a:gd name="connsiteY336" fmla="*/ 1298192 h 1431027"/>
                    <a:gd name="connsiteX337" fmla="*/ 1141357 w 1236844"/>
                    <a:gd name="connsiteY337" fmla="*/ 1291390 h 1431027"/>
                    <a:gd name="connsiteX338" fmla="*/ 1141357 w 1236844"/>
                    <a:gd name="connsiteY338" fmla="*/ 1277786 h 1431027"/>
                    <a:gd name="connsiteX339" fmla="*/ 1144822 w 1236844"/>
                    <a:gd name="connsiteY339" fmla="*/ 1274321 h 1431027"/>
                    <a:gd name="connsiteX340" fmla="*/ 1148287 w 1236844"/>
                    <a:gd name="connsiteY340" fmla="*/ 1262384 h 1431027"/>
                    <a:gd name="connsiteX341" fmla="*/ 1151753 w 1236844"/>
                    <a:gd name="connsiteY341" fmla="*/ 1253914 h 1431027"/>
                    <a:gd name="connsiteX342" fmla="*/ 1160223 w 1236844"/>
                    <a:gd name="connsiteY342" fmla="*/ 1257379 h 1431027"/>
                    <a:gd name="connsiteX343" fmla="*/ 1173828 w 1236844"/>
                    <a:gd name="connsiteY343" fmla="*/ 1253914 h 1431027"/>
                    <a:gd name="connsiteX344" fmla="*/ 1185764 w 1236844"/>
                    <a:gd name="connsiteY344" fmla="*/ 1247111 h 1431027"/>
                    <a:gd name="connsiteX345" fmla="*/ 1196031 w 1236844"/>
                    <a:gd name="connsiteY345" fmla="*/ 1238641 h 1431027"/>
                    <a:gd name="connsiteX346" fmla="*/ 1213101 w 1236844"/>
                    <a:gd name="connsiteY346" fmla="*/ 1236973 h 1431027"/>
                    <a:gd name="connsiteX347" fmla="*/ 1218234 w 1236844"/>
                    <a:gd name="connsiteY347" fmla="*/ 1228502 h 1431027"/>
                    <a:gd name="connsiteX348" fmla="*/ 1221700 w 1236844"/>
                    <a:gd name="connsiteY348" fmla="*/ 1216566 h 1431027"/>
                    <a:gd name="connsiteX349" fmla="*/ 1223368 w 1236844"/>
                    <a:gd name="connsiteY349" fmla="*/ 1209764 h 1431027"/>
                    <a:gd name="connsiteX350" fmla="*/ 1225037 w 1236844"/>
                    <a:gd name="connsiteY350" fmla="*/ 1202962 h 1431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Lst>
                  <a:rect l="l" t="t" r="r" b="b"/>
                  <a:pathLst>
                    <a:path w="1236844" h="1431027">
                      <a:moveTo>
                        <a:pt x="746701" y="0"/>
                      </a:moveTo>
                      <a:lnTo>
                        <a:pt x="741567" y="27209"/>
                      </a:lnTo>
                      <a:lnTo>
                        <a:pt x="743236" y="42482"/>
                      </a:lnTo>
                      <a:lnTo>
                        <a:pt x="760306" y="52749"/>
                      </a:lnTo>
                      <a:lnTo>
                        <a:pt x="777375" y="54417"/>
                      </a:lnTo>
                      <a:lnTo>
                        <a:pt x="782509" y="71487"/>
                      </a:lnTo>
                      <a:lnTo>
                        <a:pt x="787643" y="86760"/>
                      </a:lnTo>
                      <a:lnTo>
                        <a:pt x="802916" y="95231"/>
                      </a:lnTo>
                      <a:lnTo>
                        <a:pt x="813183" y="102033"/>
                      </a:lnTo>
                      <a:lnTo>
                        <a:pt x="813183" y="103701"/>
                      </a:lnTo>
                      <a:lnTo>
                        <a:pt x="823451" y="110504"/>
                      </a:lnTo>
                      <a:lnTo>
                        <a:pt x="842189" y="122439"/>
                      </a:lnTo>
                      <a:lnTo>
                        <a:pt x="848991" y="132707"/>
                      </a:lnTo>
                      <a:lnTo>
                        <a:pt x="852456" y="144643"/>
                      </a:lnTo>
                      <a:lnTo>
                        <a:pt x="852456" y="171852"/>
                      </a:lnTo>
                      <a:lnTo>
                        <a:pt x="866060" y="180322"/>
                      </a:lnTo>
                      <a:lnTo>
                        <a:pt x="883130" y="183787"/>
                      </a:lnTo>
                      <a:lnTo>
                        <a:pt x="891601" y="171852"/>
                      </a:lnTo>
                      <a:lnTo>
                        <a:pt x="903537" y="159916"/>
                      </a:lnTo>
                      <a:lnTo>
                        <a:pt x="913804" y="163381"/>
                      </a:lnTo>
                      <a:lnTo>
                        <a:pt x="913804" y="173648"/>
                      </a:lnTo>
                      <a:lnTo>
                        <a:pt x="910339" y="190718"/>
                      </a:lnTo>
                      <a:lnTo>
                        <a:pt x="908671" y="200986"/>
                      </a:lnTo>
                      <a:lnTo>
                        <a:pt x="915473" y="206119"/>
                      </a:lnTo>
                      <a:lnTo>
                        <a:pt x="910339" y="214590"/>
                      </a:lnTo>
                      <a:lnTo>
                        <a:pt x="929077" y="228194"/>
                      </a:lnTo>
                      <a:lnTo>
                        <a:pt x="939345" y="240130"/>
                      </a:lnTo>
                      <a:lnTo>
                        <a:pt x="956414" y="246932"/>
                      </a:lnTo>
                      <a:lnTo>
                        <a:pt x="971687" y="246932"/>
                      </a:lnTo>
                      <a:lnTo>
                        <a:pt x="997227" y="257200"/>
                      </a:lnTo>
                      <a:lnTo>
                        <a:pt x="1007495" y="258868"/>
                      </a:lnTo>
                      <a:lnTo>
                        <a:pt x="1017762" y="257200"/>
                      </a:lnTo>
                      <a:lnTo>
                        <a:pt x="1028030" y="269136"/>
                      </a:lnTo>
                      <a:lnTo>
                        <a:pt x="1036500" y="279403"/>
                      </a:lnTo>
                      <a:lnTo>
                        <a:pt x="1046768" y="293008"/>
                      </a:lnTo>
                      <a:lnTo>
                        <a:pt x="1053570" y="311746"/>
                      </a:lnTo>
                      <a:lnTo>
                        <a:pt x="1072308" y="313414"/>
                      </a:lnTo>
                      <a:lnTo>
                        <a:pt x="1085913" y="318548"/>
                      </a:lnTo>
                      <a:lnTo>
                        <a:pt x="1126726" y="335618"/>
                      </a:lnTo>
                      <a:lnTo>
                        <a:pt x="1150598" y="345885"/>
                      </a:lnTo>
                      <a:lnTo>
                        <a:pt x="1171004" y="357821"/>
                      </a:lnTo>
                      <a:lnTo>
                        <a:pt x="1167539" y="376559"/>
                      </a:lnTo>
                      <a:lnTo>
                        <a:pt x="1150469" y="393629"/>
                      </a:lnTo>
                      <a:lnTo>
                        <a:pt x="1133400" y="412367"/>
                      </a:lnTo>
                      <a:lnTo>
                        <a:pt x="1126597" y="432774"/>
                      </a:lnTo>
                      <a:lnTo>
                        <a:pt x="1107859" y="471918"/>
                      </a:lnTo>
                      <a:lnTo>
                        <a:pt x="1102726" y="497459"/>
                      </a:lnTo>
                      <a:lnTo>
                        <a:pt x="1101057" y="519662"/>
                      </a:lnTo>
                      <a:lnTo>
                        <a:pt x="1102726" y="536732"/>
                      </a:lnTo>
                      <a:lnTo>
                        <a:pt x="1106191" y="541865"/>
                      </a:lnTo>
                      <a:lnTo>
                        <a:pt x="1090918" y="552133"/>
                      </a:lnTo>
                      <a:lnTo>
                        <a:pt x="1080650" y="555598"/>
                      </a:lnTo>
                      <a:lnTo>
                        <a:pt x="1060244" y="552133"/>
                      </a:lnTo>
                      <a:lnTo>
                        <a:pt x="1049976" y="548668"/>
                      </a:lnTo>
                      <a:lnTo>
                        <a:pt x="1041506" y="560603"/>
                      </a:lnTo>
                      <a:lnTo>
                        <a:pt x="1046640" y="570871"/>
                      </a:lnTo>
                      <a:lnTo>
                        <a:pt x="1044971" y="572539"/>
                      </a:lnTo>
                      <a:lnTo>
                        <a:pt x="1031367" y="582807"/>
                      </a:lnTo>
                      <a:lnTo>
                        <a:pt x="1010960" y="601545"/>
                      </a:lnTo>
                      <a:lnTo>
                        <a:pt x="1000693" y="608347"/>
                      </a:lnTo>
                      <a:lnTo>
                        <a:pt x="990425" y="621951"/>
                      </a:lnTo>
                      <a:lnTo>
                        <a:pt x="981954" y="639021"/>
                      </a:lnTo>
                      <a:lnTo>
                        <a:pt x="978489" y="644155"/>
                      </a:lnTo>
                      <a:lnTo>
                        <a:pt x="966553" y="649289"/>
                      </a:lnTo>
                      <a:lnTo>
                        <a:pt x="958083" y="659556"/>
                      </a:lnTo>
                      <a:lnTo>
                        <a:pt x="951280" y="666358"/>
                      </a:lnTo>
                      <a:lnTo>
                        <a:pt x="946147" y="676626"/>
                      </a:lnTo>
                      <a:lnTo>
                        <a:pt x="941013" y="685096"/>
                      </a:lnTo>
                      <a:lnTo>
                        <a:pt x="939345" y="703835"/>
                      </a:lnTo>
                      <a:lnTo>
                        <a:pt x="934211" y="726038"/>
                      </a:lnTo>
                      <a:lnTo>
                        <a:pt x="939345" y="731172"/>
                      </a:lnTo>
                      <a:lnTo>
                        <a:pt x="952949" y="724370"/>
                      </a:lnTo>
                      <a:lnTo>
                        <a:pt x="963216" y="710765"/>
                      </a:lnTo>
                      <a:lnTo>
                        <a:pt x="975152" y="697161"/>
                      </a:lnTo>
                      <a:lnTo>
                        <a:pt x="990425" y="697161"/>
                      </a:lnTo>
                      <a:lnTo>
                        <a:pt x="1007495" y="702294"/>
                      </a:lnTo>
                      <a:lnTo>
                        <a:pt x="1010960" y="703963"/>
                      </a:lnTo>
                      <a:lnTo>
                        <a:pt x="1009292" y="717567"/>
                      </a:lnTo>
                      <a:lnTo>
                        <a:pt x="1009292" y="755043"/>
                      </a:lnTo>
                      <a:lnTo>
                        <a:pt x="1022896" y="758509"/>
                      </a:lnTo>
                      <a:lnTo>
                        <a:pt x="1026361" y="768776"/>
                      </a:lnTo>
                      <a:lnTo>
                        <a:pt x="1026361" y="779044"/>
                      </a:lnTo>
                      <a:lnTo>
                        <a:pt x="1014425" y="777375"/>
                      </a:lnTo>
                      <a:lnTo>
                        <a:pt x="1007623" y="777375"/>
                      </a:lnTo>
                      <a:lnTo>
                        <a:pt x="1004158" y="785846"/>
                      </a:lnTo>
                      <a:lnTo>
                        <a:pt x="1007623" y="796113"/>
                      </a:lnTo>
                      <a:lnTo>
                        <a:pt x="1009292" y="808049"/>
                      </a:lnTo>
                      <a:lnTo>
                        <a:pt x="1016094" y="830253"/>
                      </a:lnTo>
                      <a:lnTo>
                        <a:pt x="1019559" y="845526"/>
                      </a:lnTo>
                      <a:lnTo>
                        <a:pt x="1023024" y="862595"/>
                      </a:lnTo>
                      <a:lnTo>
                        <a:pt x="1000949" y="872863"/>
                      </a:lnTo>
                      <a:lnTo>
                        <a:pt x="990682" y="884799"/>
                      </a:lnTo>
                      <a:lnTo>
                        <a:pt x="985548" y="898403"/>
                      </a:lnTo>
                      <a:lnTo>
                        <a:pt x="985548" y="906874"/>
                      </a:lnTo>
                      <a:lnTo>
                        <a:pt x="989013" y="917141"/>
                      </a:lnTo>
                      <a:lnTo>
                        <a:pt x="994147" y="917141"/>
                      </a:lnTo>
                      <a:lnTo>
                        <a:pt x="1002618" y="923943"/>
                      </a:lnTo>
                      <a:lnTo>
                        <a:pt x="1002618" y="937547"/>
                      </a:lnTo>
                      <a:lnTo>
                        <a:pt x="997484" y="954617"/>
                      </a:lnTo>
                      <a:lnTo>
                        <a:pt x="995816" y="975024"/>
                      </a:lnTo>
                      <a:lnTo>
                        <a:pt x="999281" y="995430"/>
                      </a:lnTo>
                      <a:lnTo>
                        <a:pt x="1007752" y="1012500"/>
                      </a:lnTo>
                      <a:lnTo>
                        <a:pt x="1023024" y="1017634"/>
                      </a:lnTo>
                      <a:lnTo>
                        <a:pt x="1040094" y="1019302"/>
                      </a:lnTo>
                      <a:lnTo>
                        <a:pt x="1053698" y="1024436"/>
                      </a:lnTo>
                      <a:lnTo>
                        <a:pt x="1057164" y="1038040"/>
                      </a:lnTo>
                      <a:lnTo>
                        <a:pt x="1055495" y="1053313"/>
                      </a:lnTo>
                      <a:lnTo>
                        <a:pt x="1050361" y="1066918"/>
                      </a:lnTo>
                      <a:lnTo>
                        <a:pt x="1052030" y="1072051"/>
                      </a:lnTo>
                      <a:lnTo>
                        <a:pt x="1048565" y="1075517"/>
                      </a:lnTo>
                      <a:lnTo>
                        <a:pt x="1011088" y="1090789"/>
                      </a:lnTo>
                      <a:lnTo>
                        <a:pt x="1009420" y="1097592"/>
                      </a:lnTo>
                      <a:lnTo>
                        <a:pt x="997484" y="1102725"/>
                      </a:lnTo>
                      <a:lnTo>
                        <a:pt x="985548" y="1111196"/>
                      </a:lnTo>
                      <a:lnTo>
                        <a:pt x="973612" y="1121464"/>
                      </a:lnTo>
                      <a:lnTo>
                        <a:pt x="960008" y="1128266"/>
                      </a:lnTo>
                      <a:lnTo>
                        <a:pt x="954874" y="1129934"/>
                      </a:lnTo>
                      <a:lnTo>
                        <a:pt x="953206" y="1141870"/>
                      </a:lnTo>
                      <a:lnTo>
                        <a:pt x="946403" y="1147004"/>
                      </a:lnTo>
                      <a:lnTo>
                        <a:pt x="919195" y="1153806"/>
                      </a:lnTo>
                      <a:lnTo>
                        <a:pt x="908927" y="1157271"/>
                      </a:lnTo>
                      <a:lnTo>
                        <a:pt x="900457" y="1160737"/>
                      </a:lnTo>
                      <a:lnTo>
                        <a:pt x="885184" y="1155603"/>
                      </a:lnTo>
                      <a:lnTo>
                        <a:pt x="871579" y="1153934"/>
                      </a:lnTo>
                      <a:lnTo>
                        <a:pt x="866445" y="1148801"/>
                      </a:lnTo>
                      <a:lnTo>
                        <a:pt x="861312" y="1143667"/>
                      </a:lnTo>
                      <a:lnTo>
                        <a:pt x="856178" y="1136865"/>
                      </a:lnTo>
                      <a:lnTo>
                        <a:pt x="844242" y="1135196"/>
                      </a:lnTo>
                      <a:lnTo>
                        <a:pt x="835771" y="1131731"/>
                      </a:lnTo>
                      <a:lnTo>
                        <a:pt x="828969" y="1128266"/>
                      </a:lnTo>
                      <a:lnTo>
                        <a:pt x="825504" y="1117998"/>
                      </a:lnTo>
                      <a:lnTo>
                        <a:pt x="815237" y="1112864"/>
                      </a:lnTo>
                      <a:lnTo>
                        <a:pt x="801632" y="1109399"/>
                      </a:lnTo>
                      <a:lnTo>
                        <a:pt x="794830" y="1104266"/>
                      </a:lnTo>
                      <a:lnTo>
                        <a:pt x="791365" y="1102597"/>
                      </a:lnTo>
                      <a:lnTo>
                        <a:pt x="779429" y="1102597"/>
                      </a:lnTo>
                      <a:lnTo>
                        <a:pt x="775964" y="1107731"/>
                      </a:lnTo>
                      <a:lnTo>
                        <a:pt x="760691" y="1106062"/>
                      </a:lnTo>
                      <a:lnTo>
                        <a:pt x="745418" y="1097592"/>
                      </a:lnTo>
                      <a:lnTo>
                        <a:pt x="741953" y="1090789"/>
                      </a:lnTo>
                      <a:lnTo>
                        <a:pt x="736819" y="1087324"/>
                      </a:lnTo>
                      <a:lnTo>
                        <a:pt x="707942" y="1078854"/>
                      </a:lnTo>
                      <a:lnTo>
                        <a:pt x="702808" y="1070383"/>
                      </a:lnTo>
                      <a:lnTo>
                        <a:pt x="692540" y="1068714"/>
                      </a:lnTo>
                      <a:lnTo>
                        <a:pt x="675471" y="1075517"/>
                      </a:lnTo>
                      <a:lnTo>
                        <a:pt x="663535" y="1083987"/>
                      </a:lnTo>
                      <a:lnTo>
                        <a:pt x="641460" y="1094255"/>
                      </a:lnTo>
                      <a:lnTo>
                        <a:pt x="626187" y="1097720"/>
                      </a:lnTo>
                      <a:lnTo>
                        <a:pt x="602315" y="1104522"/>
                      </a:lnTo>
                      <a:lnTo>
                        <a:pt x="588711" y="1121592"/>
                      </a:lnTo>
                      <a:lnTo>
                        <a:pt x="578443" y="1147132"/>
                      </a:lnTo>
                      <a:lnTo>
                        <a:pt x="580112" y="1152266"/>
                      </a:lnTo>
                      <a:lnTo>
                        <a:pt x="583577" y="1157400"/>
                      </a:lnTo>
                      <a:lnTo>
                        <a:pt x="578443" y="1211946"/>
                      </a:lnTo>
                      <a:lnTo>
                        <a:pt x="566507" y="1206812"/>
                      </a:lnTo>
                      <a:lnTo>
                        <a:pt x="540967" y="1203347"/>
                      </a:lnTo>
                      <a:lnTo>
                        <a:pt x="515427" y="1203347"/>
                      </a:lnTo>
                      <a:lnTo>
                        <a:pt x="489886" y="1199881"/>
                      </a:lnTo>
                      <a:lnTo>
                        <a:pt x="461009" y="1196416"/>
                      </a:lnTo>
                      <a:lnTo>
                        <a:pt x="447405" y="1189614"/>
                      </a:lnTo>
                      <a:lnTo>
                        <a:pt x="442271" y="1184480"/>
                      </a:lnTo>
                      <a:lnTo>
                        <a:pt x="430335" y="1170876"/>
                      </a:lnTo>
                      <a:lnTo>
                        <a:pt x="421864" y="1158940"/>
                      </a:lnTo>
                      <a:lnTo>
                        <a:pt x="406592" y="1153806"/>
                      </a:lnTo>
                      <a:lnTo>
                        <a:pt x="398121" y="1148672"/>
                      </a:lnTo>
                      <a:lnTo>
                        <a:pt x="374249" y="1126469"/>
                      </a:lnTo>
                      <a:lnTo>
                        <a:pt x="358976" y="1117998"/>
                      </a:lnTo>
                      <a:lnTo>
                        <a:pt x="340238" y="1117998"/>
                      </a:lnTo>
                      <a:lnTo>
                        <a:pt x="318163" y="1128266"/>
                      </a:lnTo>
                      <a:lnTo>
                        <a:pt x="306227" y="1126597"/>
                      </a:lnTo>
                      <a:lnTo>
                        <a:pt x="279018" y="1118127"/>
                      </a:lnTo>
                      <a:lnTo>
                        <a:pt x="250141" y="1102854"/>
                      </a:lnTo>
                      <a:lnTo>
                        <a:pt x="199060" y="1077314"/>
                      </a:lnTo>
                      <a:lnTo>
                        <a:pt x="188793" y="1062041"/>
                      </a:lnTo>
                      <a:lnTo>
                        <a:pt x="170055" y="1044971"/>
                      </a:lnTo>
                      <a:lnTo>
                        <a:pt x="151317" y="1036500"/>
                      </a:lnTo>
                      <a:lnTo>
                        <a:pt x="136044" y="1024564"/>
                      </a:lnTo>
                      <a:lnTo>
                        <a:pt x="125776" y="1010960"/>
                      </a:lnTo>
                      <a:lnTo>
                        <a:pt x="115509" y="993890"/>
                      </a:lnTo>
                      <a:lnTo>
                        <a:pt x="103573" y="980286"/>
                      </a:lnTo>
                      <a:lnTo>
                        <a:pt x="101905" y="971815"/>
                      </a:lnTo>
                      <a:lnTo>
                        <a:pt x="120643" y="978617"/>
                      </a:lnTo>
                      <a:lnTo>
                        <a:pt x="142718" y="970147"/>
                      </a:lnTo>
                      <a:lnTo>
                        <a:pt x="154654" y="953077"/>
                      </a:lnTo>
                      <a:lnTo>
                        <a:pt x="164921" y="925868"/>
                      </a:lnTo>
                      <a:lnTo>
                        <a:pt x="181991" y="890061"/>
                      </a:lnTo>
                      <a:lnTo>
                        <a:pt x="200729" y="849119"/>
                      </a:lnTo>
                      <a:lnTo>
                        <a:pt x="219467" y="820113"/>
                      </a:lnTo>
                      <a:lnTo>
                        <a:pt x="226269" y="816648"/>
                      </a:lnTo>
                      <a:lnTo>
                        <a:pt x="216002" y="801375"/>
                      </a:lnTo>
                      <a:lnTo>
                        <a:pt x="216002" y="796242"/>
                      </a:lnTo>
                      <a:lnTo>
                        <a:pt x="224472" y="774038"/>
                      </a:lnTo>
                      <a:lnTo>
                        <a:pt x="236408" y="740027"/>
                      </a:lnTo>
                      <a:lnTo>
                        <a:pt x="244879" y="711022"/>
                      </a:lnTo>
                      <a:lnTo>
                        <a:pt x="253350" y="697417"/>
                      </a:lnTo>
                      <a:lnTo>
                        <a:pt x="263617" y="717824"/>
                      </a:lnTo>
                      <a:lnTo>
                        <a:pt x="272088" y="733097"/>
                      </a:lnTo>
                      <a:lnTo>
                        <a:pt x="275553" y="743364"/>
                      </a:lnTo>
                      <a:lnTo>
                        <a:pt x="275553" y="717824"/>
                      </a:lnTo>
                      <a:lnTo>
                        <a:pt x="267082" y="695621"/>
                      </a:lnTo>
                      <a:lnTo>
                        <a:pt x="250013" y="680348"/>
                      </a:lnTo>
                      <a:lnTo>
                        <a:pt x="248344" y="663278"/>
                      </a:lnTo>
                      <a:lnTo>
                        <a:pt x="261949" y="646208"/>
                      </a:lnTo>
                      <a:lnTo>
                        <a:pt x="267082" y="622336"/>
                      </a:lnTo>
                      <a:lnTo>
                        <a:pt x="263617" y="605267"/>
                      </a:lnTo>
                      <a:lnTo>
                        <a:pt x="267082" y="589994"/>
                      </a:lnTo>
                      <a:lnTo>
                        <a:pt x="263617" y="589994"/>
                      </a:lnTo>
                      <a:lnTo>
                        <a:pt x="248344" y="581523"/>
                      </a:lnTo>
                      <a:lnTo>
                        <a:pt x="229606" y="566250"/>
                      </a:lnTo>
                      <a:lnTo>
                        <a:pt x="210868" y="545844"/>
                      </a:lnTo>
                      <a:lnTo>
                        <a:pt x="200601" y="521972"/>
                      </a:lnTo>
                      <a:lnTo>
                        <a:pt x="193798" y="496432"/>
                      </a:lnTo>
                      <a:lnTo>
                        <a:pt x="200601" y="479362"/>
                      </a:lnTo>
                      <a:lnTo>
                        <a:pt x="204066" y="458955"/>
                      </a:lnTo>
                      <a:lnTo>
                        <a:pt x="202397" y="445351"/>
                      </a:lnTo>
                      <a:lnTo>
                        <a:pt x="238077" y="447020"/>
                      </a:lnTo>
                      <a:lnTo>
                        <a:pt x="222804" y="436752"/>
                      </a:lnTo>
                      <a:lnTo>
                        <a:pt x="193927" y="429950"/>
                      </a:lnTo>
                      <a:lnTo>
                        <a:pt x="173520" y="424816"/>
                      </a:lnTo>
                      <a:lnTo>
                        <a:pt x="178654" y="409543"/>
                      </a:lnTo>
                      <a:lnTo>
                        <a:pt x="183788" y="395939"/>
                      </a:lnTo>
                      <a:lnTo>
                        <a:pt x="180322" y="392474"/>
                      </a:lnTo>
                      <a:lnTo>
                        <a:pt x="149648" y="384003"/>
                      </a:lnTo>
                      <a:lnTo>
                        <a:pt x="158119" y="380538"/>
                      </a:lnTo>
                      <a:lnTo>
                        <a:pt x="146183" y="373736"/>
                      </a:lnTo>
                      <a:lnTo>
                        <a:pt x="125776" y="373736"/>
                      </a:lnTo>
                      <a:lnTo>
                        <a:pt x="117306" y="368602"/>
                      </a:lnTo>
                      <a:lnTo>
                        <a:pt x="115637" y="363468"/>
                      </a:lnTo>
                      <a:lnTo>
                        <a:pt x="113969" y="358334"/>
                      </a:lnTo>
                      <a:lnTo>
                        <a:pt x="102033" y="344730"/>
                      </a:lnTo>
                      <a:lnTo>
                        <a:pt x="88429" y="332794"/>
                      </a:lnTo>
                      <a:lnTo>
                        <a:pt x="64557" y="319190"/>
                      </a:lnTo>
                      <a:lnTo>
                        <a:pt x="56086" y="310719"/>
                      </a:lnTo>
                      <a:lnTo>
                        <a:pt x="40813" y="307254"/>
                      </a:lnTo>
                      <a:lnTo>
                        <a:pt x="20407" y="310719"/>
                      </a:lnTo>
                      <a:lnTo>
                        <a:pt x="15273" y="293649"/>
                      </a:lnTo>
                      <a:lnTo>
                        <a:pt x="0" y="269778"/>
                      </a:lnTo>
                      <a:lnTo>
                        <a:pt x="11936" y="266312"/>
                      </a:lnTo>
                      <a:lnTo>
                        <a:pt x="27209" y="266312"/>
                      </a:lnTo>
                      <a:lnTo>
                        <a:pt x="27209" y="257842"/>
                      </a:lnTo>
                      <a:lnTo>
                        <a:pt x="13604" y="256173"/>
                      </a:lnTo>
                      <a:lnTo>
                        <a:pt x="13604" y="245906"/>
                      </a:lnTo>
                      <a:lnTo>
                        <a:pt x="22075" y="239104"/>
                      </a:lnTo>
                      <a:lnTo>
                        <a:pt x="32343" y="239104"/>
                      </a:lnTo>
                      <a:lnTo>
                        <a:pt x="37476" y="232301"/>
                      </a:lnTo>
                      <a:lnTo>
                        <a:pt x="3465" y="227168"/>
                      </a:lnTo>
                      <a:lnTo>
                        <a:pt x="5134" y="216900"/>
                      </a:lnTo>
                      <a:lnTo>
                        <a:pt x="15401" y="203296"/>
                      </a:lnTo>
                      <a:lnTo>
                        <a:pt x="37476" y="198162"/>
                      </a:lnTo>
                      <a:lnTo>
                        <a:pt x="56214" y="196494"/>
                      </a:lnTo>
                      <a:lnTo>
                        <a:pt x="83423" y="199959"/>
                      </a:lnTo>
                      <a:lnTo>
                        <a:pt x="98696" y="203424"/>
                      </a:lnTo>
                      <a:lnTo>
                        <a:pt x="124236" y="203424"/>
                      </a:lnTo>
                      <a:lnTo>
                        <a:pt x="127702" y="194953"/>
                      </a:lnTo>
                      <a:lnTo>
                        <a:pt x="137969" y="191488"/>
                      </a:lnTo>
                      <a:lnTo>
                        <a:pt x="144771" y="196622"/>
                      </a:lnTo>
                      <a:lnTo>
                        <a:pt x="153242" y="198290"/>
                      </a:lnTo>
                      <a:lnTo>
                        <a:pt x="173648" y="203424"/>
                      </a:lnTo>
                      <a:lnTo>
                        <a:pt x="180451" y="213691"/>
                      </a:lnTo>
                      <a:lnTo>
                        <a:pt x="192387" y="232430"/>
                      </a:lnTo>
                      <a:lnTo>
                        <a:pt x="205991" y="247703"/>
                      </a:lnTo>
                      <a:lnTo>
                        <a:pt x="223061" y="246034"/>
                      </a:lnTo>
                      <a:lnTo>
                        <a:pt x="236665" y="246034"/>
                      </a:lnTo>
                      <a:lnTo>
                        <a:pt x="241799" y="247703"/>
                      </a:lnTo>
                      <a:lnTo>
                        <a:pt x="250269" y="251168"/>
                      </a:lnTo>
                      <a:lnTo>
                        <a:pt x="263874" y="249499"/>
                      </a:lnTo>
                      <a:lnTo>
                        <a:pt x="277478" y="249499"/>
                      </a:lnTo>
                      <a:lnTo>
                        <a:pt x="282612" y="252964"/>
                      </a:lnTo>
                      <a:lnTo>
                        <a:pt x="287746" y="263232"/>
                      </a:lnTo>
                      <a:lnTo>
                        <a:pt x="306484" y="266697"/>
                      </a:lnTo>
                      <a:lnTo>
                        <a:pt x="316751" y="259895"/>
                      </a:lnTo>
                      <a:lnTo>
                        <a:pt x="306484" y="249628"/>
                      </a:lnTo>
                      <a:lnTo>
                        <a:pt x="306484" y="229221"/>
                      </a:lnTo>
                      <a:lnTo>
                        <a:pt x="311617" y="208815"/>
                      </a:lnTo>
                      <a:lnTo>
                        <a:pt x="309949" y="191745"/>
                      </a:lnTo>
                      <a:lnTo>
                        <a:pt x="311617" y="169541"/>
                      </a:lnTo>
                      <a:lnTo>
                        <a:pt x="303147" y="159274"/>
                      </a:lnTo>
                      <a:lnTo>
                        <a:pt x="301478" y="142204"/>
                      </a:lnTo>
                      <a:lnTo>
                        <a:pt x="306612" y="109862"/>
                      </a:lnTo>
                      <a:lnTo>
                        <a:pt x="321885" y="118333"/>
                      </a:lnTo>
                      <a:lnTo>
                        <a:pt x="355896" y="125135"/>
                      </a:lnTo>
                      <a:lnTo>
                        <a:pt x="361030" y="128600"/>
                      </a:lnTo>
                      <a:lnTo>
                        <a:pt x="354227" y="142204"/>
                      </a:lnTo>
                      <a:lnTo>
                        <a:pt x="362698" y="155809"/>
                      </a:lnTo>
                      <a:lnTo>
                        <a:pt x="369500" y="172878"/>
                      </a:lnTo>
                      <a:lnTo>
                        <a:pt x="379768" y="172878"/>
                      </a:lnTo>
                      <a:lnTo>
                        <a:pt x="405308" y="183146"/>
                      </a:lnTo>
                      <a:lnTo>
                        <a:pt x="425715" y="195082"/>
                      </a:lnTo>
                      <a:lnTo>
                        <a:pt x="442784" y="198547"/>
                      </a:lnTo>
                      <a:lnTo>
                        <a:pt x="458057" y="198547"/>
                      </a:lnTo>
                      <a:lnTo>
                        <a:pt x="475127" y="190076"/>
                      </a:lnTo>
                      <a:lnTo>
                        <a:pt x="510806" y="193542"/>
                      </a:lnTo>
                      <a:lnTo>
                        <a:pt x="514272" y="190076"/>
                      </a:lnTo>
                      <a:lnTo>
                        <a:pt x="505801" y="184943"/>
                      </a:lnTo>
                      <a:lnTo>
                        <a:pt x="483726" y="178141"/>
                      </a:lnTo>
                      <a:lnTo>
                        <a:pt x="483726" y="169670"/>
                      </a:lnTo>
                      <a:lnTo>
                        <a:pt x="498999" y="152600"/>
                      </a:lnTo>
                      <a:lnTo>
                        <a:pt x="526207" y="140664"/>
                      </a:lnTo>
                      <a:lnTo>
                        <a:pt x="551748" y="137199"/>
                      </a:lnTo>
                      <a:lnTo>
                        <a:pt x="582422" y="133734"/>
                      </a:lnTo>
                      <a:lnTo>
                        <a:pt x="604497" y="123466"/>
                      </a:lnTo>
                      <a:lnTo>
                        <a:pt x="630037" y="106396"/>
                      </a:lnTo>
                      <a:lnTo>
                        <a:pt x="633502" y="96129"/>
                      </a:lnTo>
                      <a:lnTo>
                        <a:pt x="628369" y="87658"/>
                      </a:lnTo>
                      <a:lnTo>
                        <a:pt x="643642" y="41712"/>
                      </a:lnTo>
                      <a:lnTo>
                        <a:pt x="658914" y="12706"/>
                      </a:lnTo>
                      <a:lnTo>
                        <a:pt x="680989" y="7572"/>
                      </a:lnTo>
                      <a:lnTo>
                        <a:pt x="703065" y="5904"/>
                      </a:lnTo>
                      <a:lnTo>
                        <a:pt x="720134" y="5904"/>
                      </a:lnTo>
                      <a:lnTo>
                        <a:pt x="738872" y="4235"/>
                      </a:lnTo>
                      <a:lnTo>
                        <a:pt x="747343" y="770"/>
                      </a:lnTo>
                      <a:close/>
                      <a:moveTo>
                        <a:pt x="1224908" y="1202833"/>
                      </a:moveTo>
                      <a:lnTo>
                        <a:pt x="1233379" y="1207967"/>
                      </a:lnTo>
                      <a:lnTo>
                        <a:pt x="1231711" y="1247111"/>
                      </a:lnTo>
                      <a:lnTo>
                        <a:pt x="1230042" y="1262384"/>
                      </a:lnTo>
                      <a:lnTo>
                        <a:pt x="1236844" y="1315134"/>
                      </a:lnTo>
                      <a:lnTo>
                        <a:pt x="1231711" y="1335540"/>
                      </a:lnTo>
                      <a:lnTo>
                        <a:pt x="1223240" y="1352610"/>
                      </a:lnTo>
                      <a:lnTo>
                        <a:pt x="1219775" y="1371348"/>
                      </a:lnTo>
                      <a:lnTo>
                        <a:pt x="1212972" y="1381615"/>
                      </a:lnTo>
                      <a:lnTo>
                        <a:pt x="1209507" y="1396888"/>
                      </a:lnTo>
                      <a:lnTo>
                        <a:pt x="1204373" y="1403690"/>
                      </a:lnTo>
                      <a:lnTo>
                        <a:pt x="1200908" y="1407156"/>
                      </a:lnTo>
                      <a:lnTo>
                        <a:pt x="1194106" y="1419092"/>
                      </a:lnTo>
                      <a:lnTo>
                        <a:pt x="1192438" y="1431028"/>
                      </a:lnTo>
                      <a:lnTo>
                        <a:pt x="1183967" y="1413958"/>
                      </a:lnTo>
                      <a:lnTo>
                        <a:pt x="1173699" y="1410493"/>
                      </a:lnTo>
                      <a:lnTo>
                        <a:pt x="1160095" y="1403690"/>
                      </a:lnTo>
                      <a:lnTo>
                        <a:pt x="1156630" y="1391755"/>
                      </a:lnTo>
                      <a:lnTo>
                        <a:pt x="1158298" y="1376482"/>
                      </a:lnTo>
                      <a:lnTo>
                        <a:pt x="1144694" y="1371348"/>
                      </a:lnTo>
                      <a:lnTo>
                        <a:pt x="1143025" y="1357744"/>
                      </a:lnTo>
                      <a:lnTo>
                        <a:pt x="1143025" y="1342471"/>
                      </a:lnTo>
                      <a:lnTo>
                        <a:pt x="1144694" y="1327198"/>
                      </a:lnTo>
                      <a:lnTo>
                        <a:pt x="1144694" y="1318727"/>
                      </a:lnTo>
                      <a:lnTo>
                        <a:pt x="1137892" y="1308460"/>
                      </a:lnTo>
                      <a:lnTo>
                        <a:pt x="1137892" y="1298192"/>
                      </a:lnTo>
                      <a:lnTo>
                        <a:pt x="1141357" y="1291390"/>
                      </a:lnTo>
                      <a:lnTo>
                        <a:pt x="1141357" y="1277786"/>
                      </a:lnTo>
                      <a:lnTo>
                        <a:pt x="1144822" y="1274321"/>
                      </a:lnTo>
                      <a:lnTo>
                        <a:pt x="1148287" y="1262384"/>
                      </a:lnTo>
                      <a:lnTo>
                        <a:pt x="1151753" y="1253914"/>
                      </a:lnTo>
                      <a:lnTo>
                        <a:pt x="1160223" y="1257379"/>
                      </a:lnTo>
                      <a:lnTo>
                        <a:pt x="1173828" y="1253914"/>
                      </a:lnTo>
                      <a:lnTo>
                        <a:pt x="1185764" y="1247111"/>
                      </a:lnTo>
                      <a:lnTo>
                        <a:pt x="1196031" y="1238641"/>
                      </a:lnTo>
                      <a:lnTo>
                        <a:pt x="1213101" y="1236973"/>
                      </a:lnTo>
                      <a:lnTo>
                        <a:pt x="1218234" y="1228502"/>
                      </a:lnTo>
                      <a:lnTo>
                        <a:pt x="1221700" y="1216566"/>
                      </a:lnTo>
                      <a:lnTo>
                        <a:pt x="1223368" y="1209764"/>
                      </a:lnTo>
                      <a:lnTo>
                        <a:pt x="1225037" y="120296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1" name="Freeform: Shape 130">
                  <a:extLst>
                    <a:ext uri="{FF2B5EF4-FFF2-40B4-BE49-F238E27FC236}">
                      <a16:creationId xmlns:a16="http://schemas.microsoft.com/office/drawing/2014/main" id="{14673E5E-F619-B292-3D83-CD30187DC001}"/>
                    </a:ext>
                  </a:extLst>
                </p:cNvPr>
                <p:cNvSpPr/>
                <p:nvPr/>
              </p:nvSpPr>
              <p:spPr>
                <a:xfrm>
                  <a:off x="5233732" y="4813445"/>
                  <a:ext cx="1208095" cy="1460289"/>
                </a:xfrm>
                <a:custGeom>
                  <a:avLst/>
                  <a:gdLst>
                    <a:gd name="connsiteX0" fmla="*/ 197905 w 1208095"/>
                    <a:gd name="connsiteY0" fmla="*/ 789953 h 1460289"/>
                    <a:gd name="connsiteX1" fmla="*/ 206376 w 1208095"/>
                    <a:gd name="connsiteY1" fmla="*/ 791621 h 1460289"/>
                    <a:gd name="connsiteX2" fmla="*/ 211510 w 1208095"/>
                    <a:gd name="connsiteY2" fmla="*/ 796755 h 1460289"/>
                    <a:gd name="connsiteX3" fmla="*/ 219980 w 1208095"/>
                    <a:gd name="connsiteY3" fmla="*/ 798423 h 1460289"/>
                    <a:gd name="connsiteX4" fmla="*/ 223446 w 1208095"/>
                    <a:gd name="connsiteY4" fmla="*/ 805226 h 1460289"/>
                    <a:gd name="connsiteX5" fmla="*/ 228579 w 1208095"/>
                    <a:gd name="connsiteY5" fmla="*/ 808691 h 1460289"/>
                    <a:gd name="connsiteX6" fmla="*/ 233713 w 1208095"/>
                    <a:gd name="connsiteY6" fmla="*/ 813825 h 1460289"/>
                    <a:gd name="connsiteX7" fmla="*/ 237178 w 1208095"/>
                    <a:gd name="connsiteY7" fmla="*/ 827429 h 1460289"/>
                    <a:gd name="connsiteX8" fmla="*/ 240644 w 1208095"/>
                    <a:gd name="connsiteY8" fmla="*/ 835900 h 1460289"/>
                    <a:gd name="connsiteX9" fmla="*/ 244109 w 1208095"/>
                    <a:gd name="connsiteY9" fmla="*/ 849504 h 1460289"/>
                    <a:gd name="connsiteX10" fmla="*/ 250911 w 1208095"/>
                    <a:gd name="connsiteY10" fmla="*/ 876713 h 1460289"/>
                    <a:gd name="connsiteX11" fmla="*/ 250911 w 1208095"/>
                    <a:gd name="connsiteY11" fmla="*/ 912392 h 1460289"/>
                    <a:gd name="connsiteX12" fmla="*/ 247446 w 1208095"/>
                    <a:gd name="connsiteY12" fmla="*/ 929462 h 1460289"/>
                    <a:gd name="connsiteX13" fmla="*/ 243981 w 1208095"/>
                    <a:gd name="connsiteY13" fmla="*/ 944735 h 1460289"/>
                    <a:gd name="connsiteX14" fmla="*/ 243981 w 1208095"/>
                    <a:gd name="connsiteY14" fmla="*/ 956671 h 1460289"/>
                    <a:gd name="connsiteX15" fmla="*/ 238847 w 1208095"/>
                    <a:gd name="connsiteY15" fmla="*/ 1005955 h 1460289"/>
                    <a:gd name="connsiteX16" fmla="*/ 233713 w 1208095"/>
                    <a:gd name="connsiteY16" fmla="*/ 1048436 h 1460289"/>
                    <a:gd name="connsiteX17" fmla="*/ 233713 w 1208095"/>
                    <a:gd name="connsiteY17" fmla="*/ 1060372 h 1460289"/>
                    <a:gd name="connsiteX18" fmla="*/ 226911 w 1208095"/>
                    <a:gd name="connsiteY18" fmla="*/ 1072308 h 1460289"/>
                    <a:gd name="connsiteX19" fmla="*/ 225242 w 1208095"/>
                    <a:gd name="connsiteY19" fmla="*/ 1082576 h 1460289"/>
                    <a:gd name="connsiteX20" fmla="*/ 211638 w 1208095"/>
                    <a:gd name="connsiteY20" fmla="*/ 1091046 h 1460289"/>
                    <a:gd name="connsiteX21" fmla="*/ 201370 w 1208095"/>
                    <a:gd name="connsiteY21" fmla="*/ 1087581 h 1460289"/>
                    <a:gd name="connsiteX22" fmla="*/ 186098 w 1208095"/>
                    <a:gd name="connsiteY22" fmla="*/ 1080779 h 1460289"/>
                    <a:gd name="connsiteX23" fmla="*/ 174162 w 1208095"/>
                    <a:gd name="connsiteY23" fmla="*/ 1089249 h 1460289"/>
                    <a:gd name="connsiteX24" fmla="*/ 163894 w 1208095"/>
                    <a:gd name="connsiteY24" fmla="*/ 1109656 h 1460289"/>
                    <a:gd name="connsiteX25" fmla="*/ 148622 w 1208095"/>
                    <a:gd name="connsiteY25" fmla="*/ 1118127 h 1460289"/>
                    <a:gd name="connsiteX26" fmla="*/ 140151 w 1208095"/>
                    <a:gd name="connsiteY26" fmla="*/ 1119795 h 1460289"/>
                    <a:gd name="connsiteX27" fmla="*/ 129883 w 1208095"/>
                    <a:gd name="connsiteY27" fmla="*/ 1121464 h 1460289"/>
                    <a:gd name="connsiteX28" fmla="*/ 121413 w 1208095"/>
                    <a:gd name="connsiteY28" fmla="*/ 1111196 h 1460289"/>
                    <a:gd name="connsiteX29" fmla="*/ 116279 w 1208095"/>
                    <a:gd name="connsiteY29" fmla="*/ 1104394 h 1460289"/>
                    <a:gd name="connsiteX30" fmla="*/ 101006 w 1208095"/>
                    <a:gd name="connsiteY30" fmla="*/ 1078854 h 1460289"/>
                    <a:gd name="connsiteX31" fmla="*/ 99338 w 1208095"/>
                    <a:gd name="connsiteY31" fmla="*/ 1061784 h 1460289"/>
                    <a:gd name="connsiteX32" fmla="*/ 101006 w 1208095"/>
                    <a:gd name="connsiteY32" fmla="*/ 1049848 h 1460289"/>
                    <a:gd name="connsiteX33" fmla="*/ 95872 w 1208095"/>
                    <a:gd name="connsiteY33" fmla="*/ 1032778 h 1460289"/>
                    <a:gd name="connsiteX34" fmla="*/ 101006 w 1208095"/>
                    <a:gd name="connsiteY34" fmla="*/ 1019174 h 1460289"/>
                    <a:gd name="connsiteX35" fmla="*/ 102675 w 1208095"/>
                    <a:gd name="connsiteY35" fmla="*/ 1014040 h 1460289"/>
                    <a:gd name="connsiteX36" fmla="*/ 106140 w 1208095"/>
                    <a:gd name="connsiteY36" fmla="*/ 993634 h 1460289"/>
                    <a:gd name="connsiteX37" fmla="*/ 114610 w 1208095"/>
                    <a:gd name="connsiteY37" fmla="*/ 986832 h 1460289"/>
                    <a:gd name="connsiteX38" fmla="*/ 116279 w 1208095"/>
                    <a:gd name="connsiteY38" fmla="*/ 976564 h 1460289"/>
                    <a:gd name="connsiteX39" fmla="*/ 112814 w 1208095"/>
                    <a:gd name="connsiteY39" fmla="*/ 968093 h 1460289"/>
                    <a:gd name="connsiteX40" fmla="*/ 111145 w 1208095"/>
                    <a:gd name="connsiteY40" fmla="*/ 951024 h 1460289"/>
                    <a:gd name="connsiteX41" fmla="*/ 114610 w 1208095"/>
                    <a:gd name="connsiteY41" fmla="*/ 935751 h 1460289"/>
                    <a:gd name="connsiteX42" fmla="*/ 114610 w 1208095"/>
                    <a:gd name="connsiteY42" fmla="*/ 915344 h 1460289"/>
                    <a:gd name="connsiteX43" fmla="*/ 112942 w 1208095"/>
                    <a:gd name="connsiteY43" fmla="*/ 900071 h 1460289"/>
                    <a:gd name="connsiteX44" fmla="*/ 107808 w 1208095"/>
                    <a:gd name="connsiteY44" fmla="*/ 884799 h 1460289"/>
                    <a:gd name="connsiteX45" fmla="*/ 104343 w 1208095"/>
                    <a:gd name="connsiteY45" fmla="*/ 881333 h 1460289"/>
                    <a:gd name="connsiteX46" fmla="*/ 95872 w 1208095"/>
                    <a:gd name="connsiteY46" fmla="*/ 881333 h 1460289"/>
                    <a:gd name="connsiteX47" fmla="*/ 90739 w 1208095"/>
                    <a:gd name="connsiteY47" fmla="*/ 869397 h 1460289"/>
                    <a:gd name="connsiteX48" fmla="*/ 92407 w 1208095"/>
                    <a:gd name="connsiteY48" fmla="*/ 845526 h 1460289"/>
                    <a:gd name="connsiteX49" fmla="*/ 95872 w 1208095"/>
                    <a:gd name="connsiteY49" fmla="*/ 837055 h 1460289"/>
                    <a:gd name="connsiteX50" fmla="*/ 95872 w 1208095"/>
                    <a:gd name="connsiteY50" fmla="*/ 828584 h 1460289"/>
                    <a:gd name="connsiteX51" fmla="*/ 104343 w 1208095"/>
                    <a:gd name="connsiteY51" fmla="*/ 835386 h 1460289"/>
                    <a:gd name="connsiteX52" fmla="*/ 112814 w 1208095"/>
                    <a:gd name="connsiteY52" fmla="*/ 843857 h 1460289"/>
                    <a:gd name="connsiteX53" fmla="*/ 129883 w 1208095"/>
                    <a:gd name="connsiteY53" fmla="*/ 842189 h 1460289"/>
                    <a:gd name="connsiteX54" fmla="*/ 160557 w 1208095"/>
                    <a:gd name="connsiteY54" fmla="*/ 818317 h 1460289"/>
                    <a:gd name="connsiteX55" fmla="*/ 174162 w 1208095"/>
                    <a:gd name="connsiteY55" fmla="*/ 808049 h 1460289"/>
                    <a:gd name="connsiteX56" fmla="*/ 186098 w 1208095"/>
                    <a:gd name="connsiteY56" fmla="*/ 804584 h 1460289"/>
                    <a:gd name="connsiteX57" fmla="*/ 198034 w 1208095"/>
                    <a:gd name="connsiteY57" fmla="*/ 789311 h 1460289"/>
                    <a:gd name="connsiteX58" fmla="*/ 691770 w 1208095"/>
                    <a:gd name="connsiteY58" fmla="*/ 218569 h 1460289"/>
                    <a:gd name="connsiteX59" fmla="*/ 691770 w 1208095"/>
                    <a:gd name="connsiteY59" fmla="*/ 215103 h 1460289"/>
                    <a:gd name="connsiteX60" fmla="*/ 695236 w 1208095"/>
                    <a:gd name="connsiteY60" fmla="*/ 209970 h 1460289"/>
                    <a:gd name="connsiteX61" fmla="*/ 700369 w 1208095"/>
                    <a:gd name="connsiteY61" fmla="*/ 203167 h 1460289"/>
                    <a:gd name="connsiteX62" fmla="*/ 698701 w 1208095"/>
                    <a:gd name="connsiteY62" fmla="*/ 191231 h 1460289"/>
                    <a:gd name="connsiteX63" fmla="*/ 685096 w 1208095"/>
                    <a:gd name="connsiteY63" fmla="*/ 189563 h 1460289"/>
                    <a:gd name="connsiteX64" fmla="*/ 669823 w 1208095"/>
                    <a:gd name="connsiteY64" fmla="*/ 198034 h 1460289"/>
                    <a:gd name="connsiteX65" fmla="*/ 652754 w 1208095"/>
                    <a:gd name="connsiteY65" fmla="*/ 192900 h 1460289"/>
                    <a:gd name="connsiteX66" fmla="*/ 639149 w 1208095"/>
                    <a:gd name="connsiteY66" fmla="*/ 201371 h 1460289"/>
                    <a:gd name="connsiteX67" fmla="*/ 611941 w 1208095"/>
                    <a:gd name="connsiteY67" fmla="*/ 213306 h 1460289"/>
                    <a:gd name="connsiteX68" fmla="*/ 593203 w 1208095"/>
                    <a:gd name="connsiteY68" fmla="*/ 221777 h 1460289"/>
                    <a:gd name="connsiteX69" fmla="*/ 584732 w 1208095"/>
                    <a:gd name="connsiteY69" fmla="*/ 223446 h 1460289"/>
                    <a:gd name="connsiteX70" fmla="*/ 583063 w 1208095"/>
                    <a:gd name="connsiteY70" fmla="*/ 221777 h 1460289"/>
                    <a:gd name="connsiteX71" fmla="*/ 574593 w 1208095"/>
                    <a:gd name="connsiteY71" fmla="*/ 221777 h 1460289"/>
                    <a:gd name="connsiteX72" fmla="*/ 564325 w 1208095"/>
                    <a:gd name="connsiteY72" fmla="*/ 230248 h 1460289"/>
                    <a:gd name="connsiteX73" fmla="*/ 555855 w 1208095"/>
                    <a:gd name="connsiteY73" fmla="*/ 235382 h 1460289"/>
                    <a:gd name="connsiteX74" fmla="*/ 552389 w 1208095"/>
                    <a:gd name="connsiteY74" fmla="*/ 247317 h 1460289"/>
                    <a:gd name="connsiteX75" fmla="*/ 554058 w 1208095"/>
                    <a:gd name="connsiteY75" fmla="*/ 274526 h 1460289"/>
                    <a:gd name="connsiteX76" fmla="*/ 567662 w 1208095"/>
                    <a:gd name="connsiteY76" fmla="*/ 279660 h 1460289"/>
                    <a:gd name="connsiteX77" fmla="*/ 572796 w 1208095"/>
                    <a:gd name="connsiteY77" fmla="*/ 291596 h 1460289"/>
                    <a:gd name="connsiteX78" fmla="*/ 571128 w 1208095"/>
                    <a:gd name="connsiteY78" fmla="*/ 303532 h 1460289"/>
                    <a:gd name="connsiteX79" fmla="*/ 559192 w 1208095"/>
                    <a:gd name="connsiteY79" fmla="*/ 312002 h 1460289"/>
                    <a:gd name="connsiteX80" fmla="*/ 555726 w 1208095"/>
                    <a:gd name="connsiteY80" fmla="*/ 323938 h 1460289"/>
                    <a:gd name="connsiteX81" fmla="*/ 554058 w 1208095"/>
                    <a:gd name="connsiteY81" fmla="*/ 342677 h 1460289"/>
                    <a:gd name="connsiteX82" fmla="*/ 552389 w 1208095"/>
                    <a:gd name="connsiteY82" fmla="*/ 378356 h 1460289"/>
                    <a:gd name="connsiteX83" fmla="*/ 557523 w 1208095"/>
                    <a:gd name="connsiteY83" fmla="*/ 393629 h 1460289"/>
                    <a:gd name="connsiteX84" fmla="*/ 567791 w 1208095"/>
                    <a:gd name="connsiteY84" fmla="*/ 410698 h 1460289"/>
                    <a:gd name="connsiteX85" fmla="*/ 578058 w 1208095"/>
                    <a:gd name="connsiteY85" fmla="*/ 425971 h 1460289"/>
                    <a:gd name="connsiteX86" fmla="*/ 586529 w 1208095"/>
                    <a:gd name="connsiteY86" fmla="*/ 431105 h 1460289"/>
                    <a:gd name="connsiteX87" fmla="*/ 601802 w 1208095"/>
                    <a:gd name="connsiteY87" fmla="*/ 439576 h 1460289"/>
                    <a:gd name="connsiteX88" fmla="*/ 617075 w 1208095"/>
                    <a:gd name="connsiteY88" fmla="*/ 444709 h 1460289"/>
                    <a:gd name="connsiteX89" fmla="*/ 629010 w 1208095"/>
                    <a:gd name="connsiteY89" fmla="*/ 458314 h 1460289"/>
                    <a:gd name="connsiteX90" fmla="*/ 646080 w 1208095"/>
                    <a:gd name="connsiteY90" fmla="*/ 471918 h 1460289"/>
                    <a:gd name="connsiteX91" fmla="*/ 654551 w 1208095"/>
                    <a:gd name="connsiteY91" fmla="*/ 477052 h 1460289"/>
                    <a:gd name="connsiteX92" fmla="*/ 654551 w 1208095"/>
                    <a:gd name="connsiteY92" fmla="*/ 482186 h 1460289"/>
                    <a:gd name="connsiteX93" fmla="*/ 669823 w 1208095"/>
                    <a:gd name="connsiteY93" fmla="*/ 483854 h 1460289"/>
                    <a:gd name="connsiteX94" fmla="*/ 676626 w 1208095"/>
                    <a:gd name="connsiteY94" fmla="*/ 488988 h 1460289"/>
                    <a:gd name="connsiteX95" fmla="*/ 683428 w 1208095"/>
                    <a:gd name="connsiteY95" fmla="*/ 507726 h 1460289"/>
                    <a:gd name="connsiteX96" fmla="*/ 690230 w 1208095"/>
                    <a:gd name="connsiteY96" fmla="*/ 517994 h 1460289"/>
                    <a:gd name="connsiteX97" fmla="*/ 697032 w 1208095"/>
                    <a:gd name="connsiteY97" fmla="*/ 538400 h 1460289"/>
                    <a:gd name="connsiteX98" fmla="*/ 702166 w 1208095"/>
                    <a:gd name="connsiteY98" fmla="*/ 562272 h 1460289"/>
                    <a:gd name="connsiteX99" fmla="*/ 708968 w 1208095"/>
                    <a:gd name="connsiteY99" fmla="*/ 570743 h 1460289"/>
                    <a:gd name="connsiteX100" fmla="*/ 712434 w 1208095"/>
                    <a:gd name="connsiteY100" fmla="*/ 587812 h 1460289"/>
                    <a:gd name="connsiteX101" fmla="*/ 719236 w 1208095"/>
                    <a:gd name="connsiteY101" fmla="*/ 604882 h 1460289"/>
                    <a:gd name="connsiteX102" fmla="*/ 732840 w 1208095"/>
                    <a:gd name="connsiteY102" fmla="*/ 632091 h 1460289"/>
                    <a:gd name="connsiteX103" fmla="*/ 743108 w 1208095"/>
                    <a:gd name="connsiteY103" fmla="*/ 649160 h 1460289"/>
                    <a:gd name="connsiteX104" fmla="*/ 777118 w 1208095"/>
                    <a:gd name="connsiteY104" fmla="*/ 679834 h 1460289"/>
                    <a:gd name="connsiteX105" fmla="*/ 782252 w 1208095"/>
                    <a:gd name="connsiteY105" fmla="*/ 686637 h 1460289"/>
                    <a:gd name="connsiteX106" fmla="*/ 789054 w 1208095"/>
                    <a:gd name="connsiteY106" fmla="*/ 686637 h 1460289"/>
                    <a:gd name="connsiteX107" fmla="*/ 794188 w 1208095"/>
                    <a:gd name="connsiteY107" fmla="*/ 701909 h 1460289"/>
                    <a:gd name="connsiteX108" fmla="*/ 797653 w 1208095"/>
                    <a:gd name="connsiteY108" fmla="*/ 700241 h 1460289"/>
                    <a:gd name="connsiteX109" fmla="*/ 804456 w 1208095"/>
                    <a:gd name="connsiteY109" fmla="*/ 701909 h 1460289"/>
                    <a:gd name="connsiteX110" fmla="*/ 824862 w 1208095"/>
                    <a:gd name="connsiteY110" fmla="*/ 717182 h 1460289"/>
                    <a:gd name="connsiteX111" fmla="*/ 848734 w 1208095"/>
                    <a:gd name="connsiteY111" fmla="*/ 741054 h 1460289"/>
                    <a:gd name="connsiteX112" fmla="*/ 848734 w 1208095"/>
                    <a:gd name="connsiteY112" fmla="*/ 729118 h 1460289"/>
                    <a:gd name="connsiteX113" fmla="*/ 850403 w 1208095"/>
                    <a:gd name="connsiteY113" fmla="*/ 725653 h 1460289"/>
                    <a:gd name="connsiteX114" fmla="*/ 872606 w 1208095"/>
                    <a:gd name="connsiteY114" fmla="*/ 725653 h 1460289"/>
                    <a:gd name="connsiteX115" fmla="*/ 893013 w 1208095"/>
                    <a:gd name="connsiteY115" fmla="*/ 727322 h 1460289"/>
                    <a:gd name="connsiteX116" fmla="*/ 910082 w 1208095"/>
                    <a:gd name="connsiteY116" fmla="*/ 725653 h 1460289"/>
                    <a:gd name="connsiteX117" fmla="*/ 923687 w 1208095"/>
                    <a:gd name="connsiteY117" fmla="*/ 720519 h 1460289"/>
                    <a:gd name="connsiteX118" fmla="*/ 908414 w 1208095"/>
                    <a:gd name="connsiteY118" fmla="*/ 725653 h 1460289"/>
                    <a:gd name="connsiteX119" fmla="*/ 916884 w 1208095"/>
                    <a:gd name="connsiteY119" fmla="*/ 720519 h 1460289"/>
                    <a:gd name="connsiteX120" fmla="*/ 925355 w 1208095"/>
                    <a:gd name="connsiteY120" fmla="*/ 718851 h 1460289"/>
                    <a:gd name="connsiteX121" fmla="*/ 937291 w 1208095"/>
                    <a:gd name="connsiteY121" fmla="*/ 718851 h 1460289"/>
                    <a:gd name="connsiteX122" fmla="*/ 944093 w 1208095"/>
                    <a:gd name="connsiteY122" fmla="*/ 729118 h 1460289"/>
                    <a:gd name="connsiteX123" fmla="*/ 949227 w 1208095"/>
                    <a:gd name="connsiteY123" fmla="*/ 735920 h 1460289"/>
                    <a:gd name="connsiteX124" fmla="*/ 947559 w 1208095"/>
                    <a:gd name="connsiteY124" fmla="*/ 752990 h 1460289"/>
                    <a:gd name="connsiteX125" fmla="*/ 933954 w 1208095"/>
                    <a:gd name="connsiteY125" fmla="*/ 761461 h 1460289"/>
                    <a:gd name="connsiteX126" fmla="*/ 922018 w 1208095"/>
                    <a:gd name="connsiteY126" fmla="*/ 773397 h 1460289"/>
                    <a:gd name="connsiteX127" fmla="*/ 922018 w 1208095"/>
                    <a:gd name="connsiteY127" fmla="*/ 785333 h 1460289"/>
                    <a:gd name="connsiteX128" fmla="*/ 928820 w 1208095"/>
                    <a:gd name="connsiteY128" fmla="*/ 792135 h 1460289"/>
                    <a:gd name="connsiteX129" fmla="*/ 935622 w 1208095"/>
                    <a:gd name="connsiteY129" fmla="*/ 792135 h 1460289"/>
                    <a:gd name="connsiteX130" fmla="*/ 949227 w 1208095"/>
                    <a:gd name="connsiteY130" fmla="*/ 797268 h 1460289"/>
                    <a:gd name="connsiteX131" fmla="*/ 962831 w 1208095"/>
                    <a:gd name="connsiteY131" fmla="*/ 805739 h 1460289"/>
                    <a:gd name="connsiteX132" fmla="*/ 986703 w 1208095"/>
                    <a:gd name="connsiteY132" fmla="*/ 816006 h 1460289"/>
                    <a:gd name="connsiteX133" fmla="*/ 1034447 w 1208095"/>
                    <a:gd name="connsiteY133" fmla="*/ 834745 h 1460289"/>
                    <a:gd name="connsiteX134" fmla="*/ 1058319 w 1208095"/>
                    <a:gd name="connsiteY134" fmla="*/ 846681 h 1460289"/>
                    <a:gd name="connsiteX135" fmla="*/ 1073592 w 1208095"/>
                    <a:gd name="connsiteY135" fmla="*/ 861954 h 1460289"/>
                    <a:gd name="connsiteX136" fmla="*/ 1126341 w 1208095"/>
                    <a:gd name="connsiteY136" fmla="*/ 880692 h 1460289"/>
                    <a:gd name="connsiteX137" fmla="*/ 1145079 w 1208095"/>
                    <a:gd name="connsiteY137" fmla="*/ 885825 h 1460289"/>
                    <a:gd name="connsiteX138" fmla="*/ 1155346 w 1208095"/>
                    <a:gd name="connsiteY138" fmla="*/ 901098 h 1460289"/>
                    <a:gd name="connsiteX139" fmla="*/ 1168951 w 1208095"/>
                    <a:gd name="connsiteY139" fmla="*/ 921505 h 1460289"/>
                    <a:gd name="connsiteX140" fmla="*/ 1189357 w 1208095"/>
                    <a:gd name="connsiteY140" fmla="*/ 940243 h 1460289"/>
                    <a:gd name="connsiteX141" fmla="*/ 1201293 w 1208095"/>
                    <a:gd name="connsiteY141" fmla="*/ 957312 h 1460289"/>
                    <a:gd name="connsiteX142" fmla="*/ 1208095 w 1208095"/>
                    <a:gd name="connsiteY142" fmla="*/ 970917 h 1460289"/>
                    <a:gd name="connsiteX143" fmla="*/ 1199625 w 1208095"/>
                    <a:gd name="connsiteY143" fmla="*/ 989655 h 1460289"/>
                    <a:gd name="connsiteX144" fmla="*/ 1194491 w 1208095"/>
                    <a:gd name="connsiteY144" fmla="*/ 1003260 h 1460289"/>
                    <a:gd name="connsiteX145" fmla="*/ 1194491 w 1208095"/>
                    <a:gd name="connsiteY145" fmla="*/ 1008393 h 1460289"/>
                    <a:gd name="connsiteX146" fmla="*/ 1192822 w 1208095"/>
                    <a:gd name="connsiteY146" fmla="*/ 1004928 h 1460289"/>
                    <a:gd name="connsiteX147" fmla="*/ 1172416 w 1208095"/>
                    <a:gd name="connsiteY147" fmla="*/ 996457 h 1460289"/>
                    <a:gd name="connsiteX148" fmla="*/ 1157143 w 1208095"/>
                    <a:gd name="connsiteY148" fmla="*/ 976050 h 1460289"/>
                    <a:gd name="connsiteX149" fmla="*/ 1148672 w 1208095"/>
                    <a:gd name="connsiteY149" fmla="*/ 957312 h 1460289"/>
                    <a:gd name="connsiteX150" fmla="*/ 1126469 w 1208095"/>
                    <a:gd name="connsiteY150" fmla="*/ 947045 h 1460289"/>
                    <a:gd name="connsiteX151" fmla="*/ 1099260 w 1208095"/>
                    <a:gd name="connsiteY151" fmla="*/ 940243 h 1460289"/>
                    <a:gd name="connsiteX152" fmla="*/ 1077057 w 1208095"/>
                    <a:gd name="connsiteY152" fmla="*/ 926639 h 1460289"/>
                    <a:gd name="connsiteX153" fmla="*/ 1065121 w 1208095"/>
                    <a:gd name="connsiteY153" fmla="*/ 918168 h 1460289"/>
                    <a:gd name="connsiteX154" fmla="*/ 1042917 w 1208095"/>
                    <a:gd name="connsiteY154" fmla="*/ 923302 h 1460289"/>
                    <a:gd name="connsiteX155" fmla="*/ 1020714 w 1208095"/>
                    <a:gd name="connsiteY155" fmla="*/ 947173 h 1460289"/>
                    <a:gd name="connsiteX156" fmla="*/ 1005441 w 1208095"/>
                    <a:gd name="connsiteY156" fmla="*/ 971045 h 1460289"/>
                    <a:gd name="connsiteX157" fmla="*/ 1001976 w 1208095"/>
                    <a:gd name="connsiteY157" fmla="*/ 988115 h 1460289"/>
                    <a:gd name="connsiteX158" fmla="*/ 996842 w 1208095"/>
                    <a:gd name="connsiteY158" fmla="*/ 1010190 h 1460289"/>
                    <a:gd name="connsiteX159" fmla="*/ 995174 w 1208095"/>
                    <a:gd name="connsiteY159" fmla="*/ 1030596 h 1460289"/>
                    <a:gd name="connsiteX160" fmla="*/ 1017377 w 1208095"/>
                    <a:gd name="connsiteY160" fmla="*/ 1039067 h 1460289"/>
                    <a:gd name="connsiteX161" fmla="*/ 1027645 w 1208095"/>
                    <a:gd name="connsiteY161" fmla="*/ 1052671 h 1460289"/>
                    <a:gd name="connsiteX162" fmla="*/ 1048051 w 1208095"/>
                    <a:gd name="connsiteY162" fmla="*/ 1062939 h 1460289"/>
                    <a:gd name="connsiteX163" fmla="*/ 1056522 w 1208095"/>
                    <a:gd name="connsiteY163" fmla="*/ 1071410 h 1460289"/>
                    <a:gd name="connsiteX164" fmla="*/ 1058190 w 1208095"/>
                    <a:gd name="connsiteY164" fmla="*/ 1093485 h 1460289"/>
                    <a:gd name="connsiteX165" fmla="*/ 1061656 w 1208095"/>
                    <a:gd name="connsiteY165" fmla="*/ 1101956 h 1460289"/>
                    <a:gd name="connsiteX166" fmla="*/ 1059987 w 1208095"/>
                    <a:gd name="connsiteY166" fmla="*/ 1119025 h 1460289"/>
                    <a:gd name="connsiteX167" fmla="*/ 1063453 w 1208095"/>
                    <a:gd name="connsiteY167" fmla="*/ 1129292 h 1460289"/>
                    <a:gd name="connsiteX168" fmla="*/ 1058319 w 1208095"/>
                    <a:gd name="connsiteY168" fmla="*/ 1137763 h 1460289"/>
                    <a:gd name="connsiteX169" fmla="*/ 1048051 w 1208095"/>
                    <a:gd name="connsiteY169" fmla="*/ 1137763 h 1460289"/>
                    <a:gd name="connsiteX170" fmla="*/ 1029313 w 1208095"/>
                    <a:gd name="connsiteY170" fmla="*/ 1149699 h 1460289"/>
                    <a:gd name="connsiteX171" fmla="*/ 1012243 w 1208095"/>
                    <a:gd name="connsiteY171" fmla="*/ 1154833 h 1460289"/>
                    <a:gd name="connsiteX172" fmla="*/ 1005441 w 1208095"/>
                    <a:gd name="connsiteY172" fmla="*/ 1165100 h 1460289"/>
                    <a:gd name="connsiteX173" fmla="*/ 1005441 w 1208095"/>
                    <a:gd name="connsiteY173" fmla="*/ 1209379 h 1460289"/>
                    <a:gd name="connsiteX174" fmla="*/ 1001976 w 1208095"/>
                    <a:gd name="connsiteY174" fmla="*/ 1221315 h 1460289"/>
                    <a:gd name="connsiteX175" fmla="*/ 986703 w 1208095"/>
                    <a:gd name="connsiteY175" fmla="*/ 1224780 h 1460289"/>
                    <a:gd name="connsiteX176" fmla="*/ 974767 w 1208095"/>
                    <a:gd name="connsiteY176" fmla="*/ 1236716 h 1460289"/>
                    <a:gd name="connsiteX177" fmla="*/ 967965 w 1208095"/>
                    <a:gd name="connsiteY177" fmla="*/ 1246983 h 1460289"/>
                    <a:gd name="connsiteX178" fmla="*/ 957698 w 1208095"/>
                    <a:gd name="connsiteY178" fmla="*/ 1269058 h 1460289"/>
                    <a:gd name="connsiteX179" fmla="*/ 952564 w 1208095"/>
                    <a:gd name="connsiteY179" fmla="*/ 1280994 h 1460289"/>
                    <a:gd name="connsiteX180" fmla="*/ 945762 w 1208095"/>
                    <a:gd name="connsiteY180" fmla="*/ 1286128 h 1460289"/>
                    <a:gd name="connsiteX181" fmla="*/ 930489 w 1208095"/>
                    <a:gd name="connsiteY181" fmla="*/ 1289593 h 1460289"/>
                    <a:gd name="connsiteX182" fmla="*/ 913419 w 1208095"/>
                    <a:gd name="connsiteY182" fmla="*/ 1287925 h 1460289"/>
                    <a:gd name="connsiteX183" fmla="*/ 915087 w 1208095"/>
                    <a:gd name="connsiteY183" fmla="*/ 1282791 h 1460289"/>
                    <a:gd name="connsiteX184" fmla="*/ 913419 w 1208095"/>
                    <a:gd name="connsiteY184" fmla="*/ 1286256 h 1460289"/>
                    <a:gd name="connsiteX185" fmla="*/ 908285 w 1208095"/>
                    <a:gd name="connsiteY185" fmla="*/ 1272652 h 1460289"/>
                    <a:gd name="connsiteX186" fmla="*/ 906617 w 1208095"/>
                    <a:gd name="connsiteY186" fmla="*/ 1247112 h 1460289"/>
                    <a:gd name="connsiteX187" fmla="*/ 913419 w 1208095"/>
                    <a:gd name="connsiteY187" fmla="*/ 1228373 h 1460289"/>
                    <a:gd name="connsiteX188" fmla="*/ 928692 w 1208095"/>
                    <a:gd name="connsiteY188" fmla="*/ 1206298 h 1460289"/>
                    <a:gd name="connsiteX189" fmla="*/ 921890 w 1208095"/>
                    <a:gd name="connsiteY189" fmla="*/ 1184223 h 1460289"/>
                    <a:gd name="connsiteX190" fmla="*/ 937163 w 1208095"/>
                    <a:gd name="connsiteY190" fmla="*/ 1173956 h 1460289"/>
                    <a:gd name="connsiteX191" fmla="*/ 966168 w 1208095"/>
                    <a:gd name="connsiteY191" fmla="*/ 1160352 h 1460289"/>
                    <a:gd name="connsiteX192" fmla="*/ 959366 w 1208095"/>
                    <a:gd name="connsiteY192" fmla="*/ 1148416 h 1460289"/>
                    <a:gd name="connsiteX193" fmla="*/ 954232 w 1208095"/>
                    <a:gd name="connsiteY193" fmla="*/ 1131346 h 1460289"/>
                    <a:gd name="connsiteX194" fmla="*/ 949099 w 1208095"/>
                    <a:gd name="connsiteY194" fmla="*/ 1117742 h 1460289"/>
                    <a:gd name="connsiteX195" fmla="*/ 940628 w 1208095"/>
                    <a:gd name="connsiteY195" fmla="*/ 1082062 h 1460289"/>
                    <a:gd name="connsiteX196" fmla="*/ 928692 w 1208095"/>
                    <a:gd name="connsiteY196" fmla="*/ 1063324 h 1460289"/>
                    <a:gd name="connsiteX197" fmla="*/ 916756 w 1208095"/>
                    <a:gd name="connsiteY197" fmla="*/ 1044586 h 1460289"/>
                    <a:gd name="connsiteX198" fmla="*/ 909954 w 1208095"/>
                    <a:gd name="connsiteY198" fmla="*/ 1019046 h 1460289"/>
                    <a:gd name="connsiteX199" fmla="*/ 906488 w 1208095"/>
                    <a:gd name="connsiteY199" fmla="*/ 1005441 h 1460289"/>
                    <a:gd name="connsiteX200" fmla="*/ 903023 w 1208095"/>
                    <a:gd name="connsiteY200" fmla="*/ 996970 h 1460289"/>
                    <a:gd name="connsiteX201" fmla="*/ 896221 w 1208095"/>
                    <a:gd name="connsiteY201" fmla="*/ 988500 h 1460289"/>
                    <a:gd name="connsiteX202" fmla="*/ 894553 w 1208095"/>
                    <a:gd name="connsiteY202" fmla="*/ 983366 h 1460289"/>
                    <a:gd name="connsiteX203" fmla="*/ 882617 w 1208095"/>
                    <a:gd name="connsiteY203" fmla="*/ 983366 h 1460289"/>
                    <a:gd name="connsiteX204" fmla="*/ 874146 w 1208095"/>
                    <a:gd name="connsiteY204" fmla="*/ 1000436 h 1460289"/>
                    <a:gd name="connsiteX205" fmla="*/ 863879 w 1208095"/>
                    <a:gd name="connsiteY205" fmla="*/ 986832 h 1460289"/>
                    <a:gd name="connsiteX206" fmla="*/ 853611 w 1208095"/>
                    <a:gd name="connsiteY206" fmla="*/ 976564 h 1460289"/>
                    <a:gd name="connsiteX207" fmla="*/ 829739 w 1208095"/>
                    <a:gd name="connsiteY207" fmla="*/ 968093 h 1460289"/>
                    <a:gd name="connsiteX208" fmla="*/ 819472 w 1208095"/>
                    <a:gd name="connsiteY208" fmla="*/ 952820 h 1460289"/>
                    <a:gd name="connsiteX209" fmla="*/ 822937 w 1208095"/>
                    <a:gd name="connsiteY209" fmla="*/ 947687 h 1460289"/>
                    <a:gd name="connsiteX210" fmla="*/ 824606 w 1208095"/>
                    <a:gd name="connsiteY210" fmla="*/ 939216 h 1460289"/>
                    <a:gd name="connsiteX211" fmla="*/ 816135 w 1208095"/>
                    <a:gd name="connsiteY211" fmla="*/ 917141 h 1460289"/>
                    <a:gd name="connsiteX212" fmla="*/ 807664 w 1208095"/>
                    <a:gd name="connsiteY212" fmla="*/ 906874 h 1460289"/>
                    <a:gd name="connsiteX213" fmla="*/ 797397 w 1208095"/>
                    <a:gd name="connsiteY213" fmla="*/ 903409 h 1460289"/>
                    <a:gd name="connsiteX214" fmla="*/ 780327 w 1208095"/>
                    <a:gd name="connsiteY214" fmla="*/ 906874 h 1460289"/>
                    <a:gd name="connsiteX215" fmla="*/ 761589 w 1208095"/>
                    <a:gd name="connsiteY215" fmla="*/ 908542 h 1460289"/>
                    <a:gd name="connsiteX216" fmla="*/ 763258 w 1208095"/>
                    <a:gd name="connsiteY216" fmla="*/ 893269 h 1460289"/>
                    <a:gd name="connsiteX217" fmla="*/ 761589 w 1208095"/>
                    <a:gd name="connsiteY217" fmla="*/ 889804 h 1460289"/>
                    <a:gd name="connsiteX218" fmla="*/ 727578 w 1208095"/>
                    <a:gd name="connsiteY218" fmla="*/ 874531 h 1460289"/>
                    <a:gd name="connsiteX219" fmla="*/ 720776 w 1208095"/>
                    <a:gd name="connsiteY219" fmla="*/ 854124 h 1460289"/>
                    <a:gd name="connsiteX220" fmla="*/ 707171 w 1208095"/>
                    <a:gd name="connsiteY220" fmla="*/ 837055 h 1460289"/>
                    <a:gd name="connsiteX221" fmla="*/ 691899 w 1208095"/>
                    <a:gd name="connsiteY221" fmla="*/ 821782 h 1460289"/>
                    <a:gd name="connsiteX222" fmla="*/ 681631 w 1208095"/>
                    <a:gd name="connsiteY222" fmla="*/ 818317 h 1460289"/>
                    <a:gd name="connsiteX223" fmla="*/ 628882 w 1208095"/>
                    <a:gd name="connsiteY223" fmla="*/ 814851 h 1460289"/>
                    <a:gd name="connsiteX224" fmla="*/ 616946 w 1208095"/>
                    <a:gd name="connsiteY224" fmla="*/ 818317 h 1460289"/>
                    <a:gd name="connsiteX225" fmla="*/ 598208 w 1208095"/>
                    <a:gd name="connsiteY225" fmla="*/ 799578 h 1460289"/>
                    <a:gd name="connsiteX226" fmla="*/ 570999 w 1208095"/>
                    <a:gd name="connsiteY226" fmla="*/ 779172 h 1460289"/>
                    <a:gd name="connsiteX227" fmla="*/ 547127 w 1208095"/>
                    <a:gd name="connsiteY227" fmla="*/ 751963 h 1460289"/>
                    <a:gd name="connsiteX228" fmla="*/ 523255 w 1208095"/>
                    <a:gd name="connsiteY228" fmla="*/ 719621 h 1460289"/>
                    <a:gd name="connsiteX229" fmla="*/ 512988 w 1208095"/>
                    <a:gd name="connsiteY229" fmla="*/ 704348 h 1460289"/>
                    <a:gd name="connsiteX230" fmla="*/ 494250 w 1208095"/>
                    <a:gd name="connsiteY230" fmla="*/ 700883 h 1460289"/>
                    <a:gd name="connsiteX231" fmla="*/ 483982 w 1208095"/>
                    <a:gd name="connsiteY231" fmla="*/ 683813 h 1460289"/>
                    <a:gd name="connsiteX232" fmla="*/ 468710 w 1208095"/>
                    <a:gd name="connsiteY232" fmla="*/ 661738 h 1460289"/>
                    <a:gd name="connsiteX233" fmla="*/ 453437 w 1208095"/>
                    <a:gd name="connsiteY233" fmla="*/ 646465 h 1460289"/>
                    <a:gd name="connsiteX234" fmla="*/ 439832 w 1208095"/>
                    <a:gd name="connsiteY234" fmla="*/ 646465 h 1460289"/>
                    <a:gd name="connsiteX235" fmla="*/ 424560 w 1208095"/>
                    <a:gd name="connsiteY235" fmla="*/ 649931 h 1460289"/>
                    <a:gd name="connsiteX236" fmla="*/ 419426 w 1208095"/>
                    <a:gd name="connsiteY236" fmla="*/ 622721 h 1460289"/>
                    <a:gd name="connsiteX237" fmla="*/ 400688 w 1208095"/>
                    <a:gd name="connsiteY237" fmla="*/ 597181 h 1460289"/>
                    <a:gd name="connsiteX238" fmla="*/ 370014 w 1208095"/>
                    <a:gd name="connsiteY238" fmla="*/ 564839 h 1460289"/>
                    <a:gd name="connsiteX239" fmla="*/ 364880 w 1208095"/>
                    <a:gd name="connsiteY239" fmla="*/ 558037 h 1460289"/>
                    <a:gd name="connsiteX240" fmla="*/ 366548 w 1208095"/>
                    <a:gd name="connsiteY240" fmla="*/ 544432 h 1460289"/>
                    <a:gd name="connsiteX241" fmla="*/ 361415 w 1208095"/>
                    <a:gd name="connsiteY241" fmla="*/ 522357 h 1460289"/>
                    <a:gd name="connsiteX242" fmla="*/ 349479 w 1208095"/>
                    <a:gd name="connsiteY242" fmla="*/ 486678 h 1460289"/>
                    <a:gd name="connsiteX243" fmla="*/ 342677 w 1208095"/>
                    <a:gd name="connsiteY243" fmla="*/ 456004 h 1460289"/>
                    <a:gd name="connsiteX244" fmla="*/ 339211 w 1208095"/>
                    <a:gd name="connsiteY244" fmla="*/ 433929 h 1460289"/>
                    <a:gd name="connsiteX245" fmla="*/ 335746 w 1208095"/>
                    <a:gd name="connsiteY245" fmla="*/ 425458 h 1460289"/>
                    <a:gd name="connsiteX246" fmla="*/ 305072 w 1208095"/>
                    <a:gd name="connsiteY246" fmla="*/ 410185 h 1460289"/>
                    <a:gd name="connsiteX247" fmla="*/ 250526 w 1208095"/>
                    <a:gd name="connsiteY247" fmla="*/ 372709 h 1460289"/>
                    <a:gd name="connsiteX248" fmla="*/ 233456 w 1208095"/>
                    <a:gd name="connsiteY248" fmla="*/ 360773 h 1460289"/>
                    <a:gd name="connsiteX249" fmla="*/ 216387 w 1208095"/>
                    <a:gd name="connsiteY249" fmla="*/ 353971 h 1460289"/>
                    <a:gd name="connsiteX250" fmla="*/ 201114 w 1208095"/>
                    <a:gd name="connsiteY250" fmla="*/ 352302 h 1460289"/>
                    <a:gd name="connsiteX251" fmla="*/ 182376 w 1208095"/>
                    <a:gd name="connsiteY251" fmla="*/ 355768 h 1460289"/>
                    <a:gd name="connsiteX252" fmla="*/ 165306 w 1208095"/>
                    <a:gd name="connsiteY252" fmla="*/ 366035 h 1460289"/>
                    <a:gd name="connsiteX253" fmla="*/ 161841 w 1208095"/>
                    <a:gd name="connsiteY253" fmla="*/ 374506 h 1460289"/>
                    <a:gd name="connsiteX254" fmla="*/ 153370 w 1208095"/>
                    <a:gd name="connsiteY254" fmla="*/ 379639 h 1460289"/>
                    <a:gd name="connsiteX255" fmla="*/ 132964 w 1208095"/>
                    <a:gd name="connsiteY255" fmla="*/ 401714 h 1460289"/>
                    <a:gd name="connsiteX256" fmla="*/ 129498 w 1208095"/>
                    <a:gd name="connsiteY256" fmla="*/ 415319 h 1460289"/>
                    <a:gd name="connsiteX257" fmla="*/ 119231 w 1208095"/>
                    <a:gd name="connsiteY257" fmla="*/ 418784 h 1460289"/>
                    <a:gd name="connsiteX258" fmla="*/ 98824 w 1208095"/>
                    <a:gd name="connsiteY258" fmla="*/ 425586 h 1460289"/>
                    <a:gd name="connsiteX259" fmla="*/ 80086 w 1208095"/>
                    <a:gd name="connsiteY259" fmla="*/ 425586 h 1460289"/>
                    <a:gd name="connsiteX260" fmla="*/ 66482 w 1208095"/>
                    <a:gd name="connsiteY260" fmla="*/ 422121 h 1460289"/>
                    <a:gd name="connsiteX261" fmla="*/ 64813 w 1208095"/>
                    <a:gd name="connsiteY261" fmla="*/ 416987 h 1460289"/>
                    <a:gd name="connsiteX262" fmla="*/ 69947 w 1208095"/>
                    <a:gd name="connsiteY262" fmla="*/ 403383 h 1460289"/>
                    <a:gd name="connsiteX263" fmla="*/ 71616 w 1208095"/>
                    <a:gd name="connsiteY263" fmla="*/ 388110 h 1460289"/>
                    <a:gd name="connsiteX264" fmla="*/ 68150 w 1208095"/>
                    <a:gd name="connsiteY264" fmla="*/ 374506 h 1460289"/>
                    <a:gd name="connsiteX265" fmla="*/ 54546 w 1208095"/>
                    <a:gd name="connsiteY265" fmla="*/ 369372 h 1460289"/>
                    <a:gd name="connsiteX266" fmla="*/ 37476 w 1208095"/>
                    <a:gd name="connsiteY266" fmla="*/ 367703 h 1460289"/>
                    <a:gd name="connsiteX267" fmla="*/ 22203 w 1208095"/>
                    <a:gd name="connsiteY267" fmla="*/ 362570 h 1460289"/>
                    <a:gd name="connsiteX268" fmla="*/ 13733 w 1208095"/>
                    <a:gd name="connsiteY268" fmla="*/ 345500 h 1460289"/>
                    <a:gd name="connsiteX269" fmla="*/ 10267 w 1208095"/>
                    <a:gd name="connsiteY269" fmla="*/ 325093 h 1460289"/>
                    <a:gd name="connsiteX270" fmla="*/ 11936 w 1208095"/>
                    <a:gd name="connsiteY270" fmla="*/ 304687 h 1460289"/>
                    <a:gd name="connsiteX271" fmla="*/ 17070 w 1208095"/>
                    <a:gd name="connsiteY271" fmla="*/ 287617 h 1460289"/>
                    <a:gd name="connsiteX272" fmla="*/ 17070 w 1208095"/>
                    <a:gd name="connsiteY272" fmla="*/ 274013 h 1460289"/>
                    <a:gd name="connsiteX273" fmla="*/ 8599 w 1208095"/>
                    <a:gd name="connsiteY273" fmla="*/ 267211 h 1460289"/>
                    <a:gd name="connsiteX274" fmla="*/ 3465 w 1208095"/>
                    <a:gd name="connsiteY274" fmla="*/ 267211 h 1460289"/>
                    <a:gd name="connsiteX275" fmla="*/ 0 w 1208095"/>
                    <a:gd name="connsiteY275" fmla="*/ 256943 h 1460289"/>
                    <a:gd name="connsiteX276" fmla="*/ 0 w 1208095"/>
                    <a:gd name="connsiteY276" fmla="*/ 248473 h 1460289"/>
                    <a:gd name="connsiteX277" fmla="*/ 5134 w 1208095"/>
                    <a:gd name="connsiteY277" fmla="*/ 234868 h 1460289"/>
                    <a:gd name="connsiteX278" fmla="*/ 15401 w 1208095"/>
                    <a:gd name="connsiteY278" fmla="*/ 222932 h 1460289"/>
                    <a:gd name="connsiteX279" fmla="*/ 37604 w 1208095"/>
                    <a:gd name="connsiteY279" fmla="*/ 212665 h 1460289"/>
                    <a:gd name="connsiteX280" fmla="*/ 34139 w 1208095"/>
                    <a:gd name="connsiteY280" fmla="*/ 195595 h 1460289"/>
                    <a:gd name="connsiteX281" fmla="*/ 30674 w 1208095"/>
                    <a:gd name="connsiteY281" fmla="*/ 180322 h 1460289"/>
                    <a:gd name="connsiteX282" fmla="*/ 23872 w 1208095"/>
                    <a:gd name="connsiteY282" fmla="*/ 158247 h 1460289"/>
                    <a:gd name="connsiteX283" fmla="*/ 22203 w 1208095"/>
                    <a:gd name="connsiteY283" fmla="*/ 146311 h 1460289"/>
                    <a:gd name="connsiteX284" fmla="*/ 18738 w 1208095"/>
                    <a:gd name="connsiteY284" fmla="*/ 136044 h 1460289"/>
                    <a:gd name="connsiteX285" fmla="*/ 22203 w 1208095"/>
                    <a:gd name="connsiteY285" fmla="*/ 127573 h 1460289"/>
                    <a:gd name="connsiteX286" fmla="*/ 29006 w 1208095"/>
                    <a:gd name="connsiteY286" fmla="*/ 127573 h 1460289"/>
                    <a:gd name="connsiteX287" fmla="*/ 40941 w 1208095"/>
                    <a:gd name="connsiteY287" fmla="*/ 129242 h 1460289"/>
                    <a:gd name="connsiteX288" fmla="*/ 56214 w 1208095"/>
                    <a:gd name="connsiteY288" fmla="*/ 130910 h 1460289"/>
                    <a:gd name="connsiteX289" fmla="*/ 68150 w 1208095"/>
                    <a:gd name="connsiteY289" fmla="*/ 127573 h 1460289"/>
                    <a:gd name="connsiteX290" fmla="*/ 85220 w 1208095"/>
                    <a:gd name="connsiteY290" fmla="*/ 124108 h 1460289"/>
                    <a:gd name="connsiteX291" fmla="*/ 100493 w 1208095"/>
                    <a:gd name="connsiteY291" fmla="*/ 124108 h 1460289"/>
                    <a:gd name="connsiteX292" fmla="*/ 122696 w 1208095"/>
                    <a:gd name="connsiteY292" fmla="*/ 127573 h 1460289"/>
                    <a:gd name="connsiteX293" fmla="*/ 129498 w 1208095"/>
                    <a:gd name="connsiteY293" fmla="*/ 120771 h 1460289"/>
                    <a:gd name="connsiteX294" fmla="*/ 144771 w 1208095"/>
                    <a:gd name="connsiteY294" fmla="*/ 113969 h 1460289"/>
                    <a:gd name="connsiteX295" fmla="*/ 151573 w 1208095"/>
                    <a:gd name="connsiteY295" fmla="*/ 105498 h 1460289"/>
                    <a:gd name="connsiteX296" fmla="*/ 153242 w 1208095"/>
                    <a:gd name="connsiteY296" fmla="*/ 88429 h 1460289"/>
                    <a:gd name="connsiteX297" fmla="*/ 165178 w 1208095"/>
                    <a:gd name="connsiteY297" fmla="*/ 76492 h 1460289"/>
                    <a:gd name="connsiteX298" fmla="*/ 185584 w 1208095"/>
                    <a:gd name="connsiteY298" fmla="*/ 68022 h 1460289"/>
                    <a:gd name="connsiteX299" fmla="*/ 185584 w 1208095"/>
                    <a:gd name="connsiteY299" fmla="*/ 78289 h 1460289"/>
                    <a:gd name="connsiteX300" fmla="*/ 192386 w 1208095"/>
                    <a:gd name="connsiteY300" fmla="*/ 103830 h 1460289"/>
                    <a:gd name="connsiteX301" fmla="*/ 211125 w 1208095"/>
                    <a:gd name="connsiteY301" fmla="*/ 119103 h 1460289"/>
                    <a:gd name="connsiteX302" fmla="*/ 221392 w 1208095"/>
                    <a:gd name="connsiteY302" fmla="*/ 134375 h 1460289"/>
                    <a:gd name="connsiteX303" fmla="*/ 233328 w 1208095"/>
                    <a:gd name="connsiteY303" fmla="*/ 142846 h 1460289"/>
                    <a:gd name="connsiteX304" fmla="*/ 236793 w 1208095"/>
                    <a:gd name="connsiteY304" fmla="*/ 136044 h 1460289"/>
                    <a:gd name="connsiteX305" fmla="*/ 243596 w 1208095"/>
                    <a:gd name="connsiteY305" fmla="*/ 118974 h 1460289"/>
                    <a:gd name="connsiteX306" fmla="*/ 264002 w 1208095"/>
                    <a:gd name="connsiteY306" fmla="*/ 86632 h 1460289"/>
                    <a:gd name="connsiteX307" fmla="*/ 270804 w 1208095"/>
                    <a:gd name="connsiteY307" fmla="*/ 67894 h 1460289"/>
                    <a:gd name="connsiteX308" fmla="*/ 282740 w 1208095"/>
                    <a:gd name="connsiteY308" fmla="*/ 74696 h 1460289"/>
                    <a:gd name="connsiteX309" fmla="*/ 293008 w 1208095"/>
                    <a:gd name="connsiteY309" fmla="*/ 84963 h 1460289"/>
                    <a:gd name="connsiteX310" fmla="*/ 313414 w 1208095"/>
                    <a:gd name="connsiteY310" fmla="*/ 88429 h 1460289"/>
                    <a:gd name="connsiteX311" fmla="*/ 349222 w 1208095"/>
                    <a:gd name="connsiteY311" fmla="*/ 96899 h 1460289"/>
                    <a:gd name="connsiteX312" fmla="*/ 352687 w 1208095"/>
                    <a:gd name="connsiteY312" fmla="*/ 90097 h 1460289"/>
                    <a:gd name="connsiteX313" fmla="*/ 347554 w 1208095"/>
                    <a:gd name="connsiteY313" fmla="*/ 79830 h 1460289"/>
                    <a:gd name="connsiteX314" fmla="*/ 345885 w 1208095"/>
                    <a:gd name="connsiteY314" fmla="*/ 66225 h 1460289"/>
                    <a:gd name="connsiteX315" fmla="*/ 351019 w 1208095"/>
                    <a:gd name="connsiteY315" fmla="*/ 55958 h 1460289"/>
                    <a:gd name="connsiteX316" fmla="*/ 369757 w 1208095"/>
                    <a:gd name="connsiteY316" fmla="*/ 55958 h 1460289"/>
                    <a:gd name="connsiteX317" fmla="*/ 378228 w 1208095"/>
                    <a:gd name="connsiteY317" fmla="*/ 52621 h 1460289"/>
                    <a:gd name="connsiteX318" fmla="*/ 376559 w 1208095"/>
                    <a:gd name="connsiteY318" fmla="*/ 39016 h 1460289"/>
                    <a:gd name="connsiteX319" fmla="*/ 380024 w 1208095"/>
                    <a:gd name="connsiteY319" fmla="*/ 28749 h 1460289"/>
                    <a:gd name="connsiteX320" fmla="*/ 385158 w 1208095"/>
                    <a:gd name="connsiteY320" fmla="*/ 20278 h 1460289"/>
                    <a:gd name="connsiteX321" fmla="*/ 390292 w 1208095"/>
                    <a:gd name="connsiteY321" fmla="*/ 25412 h 1460289"/>
                    <a:gd name="connsiteX322" fmla="*/ 405565 w 1208095"/>
                    <a:gd name="connsiteY322" fmla="*/ 28877 h 1460289"/>
                    <a:gd name="connsiteX323" fmla="*/ 414035 w 1208095"/>
                    <a:gd name="connsiteY323" fmla="*/ 28877 h 1460289"/>
                    <a:gd name="connsiteX324" fmla="*/ 441244 w 1208095"/>
                    <a:gd name="connsiteY324" fmla="*/ 22075 h 1460289"/>
                    <a:gd name="connsiteX325" fmla="*/ 453180 w 1208095"/>
                    <a:gd name="connsiteY325" fmla="*/ 16941 h 1460289"/>
                    <a:gd name="connsiteX326" fmla="*/ 475383 w 1208095"/>
                    <a:gd name="connsiteY326" fmla="*/ 8471 h 1460289"/>
                    <a:gd name="connsiteX327" fmla="*/ 509394 w 1208095"/>
                    <a:gd name="connsiteY327" fmla="*/ 8471 h 1460289"/>
                    <a:gd name="connsiteX328" fmla="*/ 528133 w 1208095"/>
                    <a:gd name="connsiteY328" fmla="*/ 6802 h 1460289"/>
                    <a:gd name="connsiteX329" fmla="*/ 534935 w 1208095"/>
                    <a:gd name="connsiteY329" fmla="*/ 0 h 1460289"/>
                    <a:gd name="connsiteX330" fmla="*/ 546871 w 1208095"/>
                    <a:gd name="connsiteY330" fmla="*/ 0 h 1460289"/>
                    <a:gd name="connsiteX331" fmla="*/ 550336 w 1208095"/>
                    <a:gd name="connsiteY331" fmla="*/ 3465 h 1460289"/>
                    <a:gd name="connsiteX332" fmla="*/ 548668 w 1208095"/>
                    <a:gd name="connsiteY332" fmla="*/ 11936 h 1460289"/>
                    <a:gd name="connsiteX333" fmla="*/ 552133 w 1208095"/>
                    <a:gd name="connsiteY333" fmla="*/ 27209 h 1460289"/>
                    <a:gd name="connsiteX334" fmla="*/ 558935 w 1208095"/>
                    <a:gd name="connsiteY334" fmla="*/ 39145 h 1460289"/>
                    <a:gd name="connsiteX335" fmla="*/ 565737 w 1208095"/>
                    <a:gd name="connsiteY335" fmla="*/ 45947 h 1460289"/>
                    <a:gd name="connsiteX336" fmla="*/ 579342 w 1208095"/>
                    <a:gd name="connsiteY336" fmla="*/ 52749 h 1460289"/>
                    <a:gd name="connsiteX337" fmla="*/ 586144 w 1208095"/>
                    <a:gd name="connsiteY337" fmla="*/ 54417 h 1460289"/>
                    <a:gd name="connsiteX338" fmla="*/ 603213 w 1208095"/>
                    <a:gd name="connsiteY338" fmla="*/ 66354 h 1460289"/>
                    <a:gd name="connsiteX339" fmla="*/ 620283 w 1208095"/>
                    <a:gd name="connsiteY339" fmla="*/ 69690 h 1460289"/>
                    <a:gd name="connsiteX340" fmla="*/ 635556 w 1208095"/>
                    <a:gd name="connsiteY340" fmla="*/ 73156 h 1460289"/>
                    <a:gd name="connsiteX341" fmla="*/ 657759 w 1208095"/>
                    <a:gd name="connsiteY341" fmla="*/ 74824 h 1460289"/>
                    <a:gd name="connsiteX342" fmla="*/ 673032 w 1208095"/>
                    <a:gd name="connsiteY342" fmla="*/ 79958 h 1460289"/>
                    <a:gd name="connsiteX343" fmla="*/ 681503 w 1208095"/>
                    <a:gd name="connsiteY343" fmla="*/ 83423 h 1460289"/>
                    <a:gd name="connsiteX344" fmla="*/ 695107 w 1208095"/>
                    <a:gd name="connsiteY344" fmla="*/ 85092 h 1460289"/>
                    <a:gd name="connsiteX345" fmla="*/ 684840 w 1208095"/>
                    <a:gd name="connsiteY345" fmla="*/ 93562 h 1460289"/>
                    <a:gd name="connsiteX346" fmla="*/ 676369 w 1208095"/>
                    <a:gd name="connsiteY346" fmla="*/ 102033 h 1460289"/>
                    <a:gd name="connsiteX347" fmla="*/ 671235 w 1208095"/>
                    <a:gd name="connsiteY347" fmla="*/ 115637 h 1460289"/>
                    <a:gd name="connsiteX348" fmla="*/ 671235 w 1208095"/>
                    <a:gd name="connsiteY348" fmla="*/ 124108 h 1460289"/>
                    <a:gd name="connsiteX349" fmla="*/ 676369 w 1208095"/>
                    <a:gd name="connsiteY349" fmla="*/ 125776 h 1460289"/>
                    <a:gd name="connsiteX350" fmla="*/ 683171 w 1208095"/>
                    <a:gd name="connsiteY350" fmla="*/ 124108 h 1460289"/>
                    <a:gd name="connsiteX351" fmla="*/ 684840 w 1208095"/>
                    <a:gd name="connsiteY351" fmla="*/ 124108 h 1460289"/>
                    <a:gd name="connsiteX352" fmla="*/ 681374 w 1208095"/>
                    <a:gd name="connsiteY352" fmla="*/ 136044 h 1460289"/>
                    <a:gd name="connsiteX353" fmla="*/ 677909 w 1208095"/>
                    <a:gd name="connsiteY353" fmla="*/ 151317 h 1460289"/>
                    <a:gd name="connsiteX354" fmla="*/ 683043 w 1208095"/>
                    <a:gd name="connsiteY354" fmla="*/ 159788 h 1460289"/>
                    <a:gd name="connsiteX355" fmla="*/ 686508 w 1208095"/>
                    <a:gd name="connsiteY355" fmla="*/ 161456 h 1460289"/>
                    <a:gd name="connsiteX356" fmla="*/ 686508 w 1208095"/>
                    <a:gd name="connsiteY356" fmla="*/ 176729 h 1460289"/>
                    <a:gd name="connsiteX357" fmla="*/ 689973 w 1208095"/>
                    <a:gd name="connsiteY357" fmla="*/ 180194 h 1460289"/>
                    <a:gd name="connsiteX358" fmla="*/ 700241 w 1208095"/>
                    <a:gd name="connsiteY358" fmla="*/ 183659 h 1460289"/>
                    <a:gd name="connsiteX359" fmla="*/ 703706 w 1208095"/>
                    <a:gd name="connsiteY359" fmla="*/ 187124 h 1460289"/>
                    <a:gd name="connsiteX360" fmla="*/ 708840 w 1208095"/>
                    <a:gd name="connsiteY360" fmla="*/ 195595 h 1460289"/>
                    <a:gd name="connsiteX361" fmla="*/ 715642 w 1208095"/>
                    <a:gd name="connsiteY361" fmla="*/ 199061 h 1460289"/>
                    <a:gd name="connsiteX362" fmla="*/ 719107 w 1208095"/>
                    <a:gd name="connsiteY362" fmla="*/ 207531 h 1460289"/>
                    <a:gd name="connsiteX363" fmla="*/ 717439 w 1208095"/>
                    <a:gd name="connsiteY363" fmla="*/ 214333 h 1460289"/>
                    <a:gd name="connsiteX364" fmla="*/ 710637 w 1208095"/>
                    <a:gd name="connsiteY364" fmla="*/ 219467 h 1460289"/>
                    <a:gd name="connsiteX365" fmla="*/ 700369 w 1208095"/>
                    <a:gd name="connsiteY365" fmla="*/ 222932 h 1460289"/>
                    <a:gd name="connsiteX366" fmla="*/ 691899 w 1208095"/>
                    <a:gd name="connsiteY366" fmla="*/ 219467 h 1460289"/>
                    <a:gd name="connsiteX367" fmla="*/ 891087 w 1208095"/>
                    <a:gd name="connsiteY367" fmla="*/ 1235561 h 1460289"/>
                    <a:gd name="connsiteX368" fmla="*/ 897890 w 1208095"/>
                    <a:gd name="connsiteY368" fmla="*/ 1233892 h 1460289"/>
                    <a:gd name="connsiteX369" fmla="*/ 891087 w 1208095"/>
                    <a:gd name="connsiteY369" fmla="*/ 1237358 h 1460289"/>
                    <a:gd name="connsiteX370" fmla="*/ 887622 w 1208095"/>
                    <a:gd name="connsiteY370" fmla="*/ 1259433 h 1460289"/>
                    <a:gd name="connsiteX371" fmla="*/ 875686 w 1208095"/>
                    <a:gd name="connsiteY371" fmla="*/ 1279839 h 1460289"/>
                    <a:gd name="connsiteX372" fmla="*/ 860413 w 1208095"/>
                    <a:gd name="connsiteY372" fmla="*/ 1303711 h 1460289"/>
                    <a:gd name="connsiteX373" fmla="*/ 846809 w 1208095"/>
                    <a:gd name="connsiteY373" fmla="*/ 1336054 h 1460289"/>
                    <a:gd name="connsiteX374" fmla="*/ 838338 w 1208095"/>
                    <a:gd name="connsiteY374" fmla="*/ 1356460 h 1460289"/>
                    <a:gd name="connsiteX375" fmla="*/ 838338 w 1208095"/>
                    <a:gd name="connsiteY375" fmla="*/ 1368396 h 1460289"/>
                    <a:gd name="connsiteX376" fmla="*/ 846809 w 1208095"/>
                    <a:gd name="connsiteY376" fmla="*/ 1376867 h 1460289"/>
                    <a:gd name="connsiteX377" fmla="*/ 848477 w 1208095"/>
                    <a:gd name="connsiteY377" fmla="*/ 1387134 h 1460289"/>
                    <a:gd name="connsiteX378" fmla="*/ 853611 w 1208095"/>
                    <a:gd name="connsiteY378" fmla="*/ 1400739 h 1460289"/>
                    <a:gd name="connsiteX379" fmla="*/ 858745 w 1208095"/>
                    <a:gd name="connsiteY379" fmla="*/ 1411006 h 1460289"/>
                    <a:gd name="connsiteX380" fmla="*/ 851943 w 1208095"/>
                    <a:gd name="connsiteY380" fmla="*/ 1424610 h 1460289"/>
                    <a:gd name="connsiteX381" fmla="*/ 845140 w 1208095"/>
                    <a:gd name="connsiteY381" fmla="*/ 1445017 h 1460289"/>
                    <a:gd name="connsiteX382" fmla="*/ 843472 w 1208095"/>
                    <a:gd name="connsiteY382" fmla="*/ 1458621 h 1460289"/>
                    <a:gd name="connsiteX383" fmla="*/ 829868 w 1208095"/>
                    <a:gd name="connsiteY383" fmla="*/ 1460290 h 1460289"/>
                    <a:gd name="connsiteX384" fmla="*/ 811130 w 1208095"/>
                    <a:gd name="connsiteY384" fmla="*/ 1458621 h 1460289"/>
                    <a:gd name="connsiteX385" fmla="*/ 787258 w 1208095"/>
                    <a:gd name="connsiteY385" fmla="*/ 1451819 h 1460289"/>
                    <a:gd name="connsiteX386" fmla="*/ 763386 w 1208095"/>
                    <a:gd name="connsiteY386" fmla="*/ 1436546 h 1460289"/>
                    <a:gd name="connsiteX387" fmla="*/ 744648 w 1208095"/>
                    <a:gd name="connsiteY387" fmla="*/ 1412675 h 1460289"/>
                    <a:gd name="connsiteX388" fmla="*/ 715642 w 1208095"/>
                    <a:gd name="connsiteY388" fmla="*/ 1402407 h 1460289"/>
                    <a:gd name="connsiteX389" fmla="*/ 696904 w 1208095"/>
                    <a:gd name="connsiteY389" fmla="*/ 1400739 h 1460289"/>
                    <a:gd name="connsiteX390" fmla="*/ 681631 w 1208095"/>
                    <a:gd name="connsiteY390" fmla="*/ 1392268 h 1460289"/>
                    <a:gd name="connsiteX391" fmla="*/ 664562 w 1208095"/>
                    <a:gd name="connsiteY391" fmla="*/ 1376995 h 1460289"/>
                    <a:gd name="connsiteX392" fmla="*/ 640690 w 1208095"/>
                    <a:gd name="connsiteY392" fmla="*/ 1365059 h 1460289"/>
                    <a:gd name="connsiteX393" fmla="*/ 616818 w 1208095"/>
                    <a:gd name="connsiteY393" fmla="*/ 1346321 h 1460289"/>
                    <a:gd name="connsiteX394" fmla="*/ 591277 w 1208095"/>
                    <a:gd name="connsiteY394" fmla="*/ 1334385 h 1460289"/>
                    <a:gd name="connsiteX395" fmla="*/ 557267 w 1208095"/>
                    <a:gd name="connsiteY395" fmla="*/ 1325914 h 1460289"/>
                    <a:gd name="connsiteX396" fmla="*/ 545331 w 1208095"/>
                    <a:gd name="connsiteY396" fmla="*/ 1310642 h 1460289"/>
                    <a:gd name="connsiteX397" fmla="*/ 540197 w 1208095"/>
                    <a:gd name="connsiteY397" fmla="*/ 1283433 h 1460289"/>
                    <a:gd name="connsiteX398" fmla="*/ 545331 w 1208095"/>
                    <a:gd name="connsiteY398" fmla="*/ 1266363 h 1460289"/>
                    <a:gd name="connsiteX399" fmla="*/ 548796 w 1208095"/>
                    <a:gd name="connsiteY399" fmla="*/ 1259561 h 1460289"/>
                    <a:gd name="connsiteX400" fmla="*/ 553929 w 1208095"/>
                    <a:gd name="connsiteY400" fmla="*/ 1251090 h 1460289"/>
                    <a:gd name="connsiteX401" fmla="*/ 564197 w 1208095"/>
                    <a:gd name="connsiteY401" fmla="*/ 1247625 h 1460289"/>
                    <a:gd name="connsiteX402" fmla="*/ 570999 w 1208095"/>
                    <a:gd name="connsiteY402" fmla="*/ 1251090 h 1460289"/>
                    <a:gd name="connsiteX403" fmla="*/ 582935 w 1208095"/>
                    <a:gd name="connsiteY403" fmla="*/ 1261358 h 1460289"/>
                    <a:gd name="connsiteX404" fmla="*/ 594871 w 1208095"/>
                    <a:gd name="connsiteY404" fmla="*/ 1261358 h 1460289"/>
                    <a:gd name="connsiteX405" fmla="*/ 610144 w 1208095"/>
                    <a:gd name="connsiteY405" fmla="*/ 1251090 h 1460289"/>
                    <a:gd name="connsiteX406" fmla="*/ 628882 w 1208095"/>
                    <a:gd name="connsiteY406" fmla="*/ 1242620 h 1460289"/>
                    <a:gd name="connsiteX407" fmla="*/ 645952 w 1208095"/>
                    <a:gd name="connsiteY407" fmla="*/ 1252887 h 1460289"/>
                    <a:gd name="connsiteX408" fmla="*/ 671492 w 1208095"/>
                    <a:gd name="connsiteY408" fmla="*/ 1263155 h 1460289"/>
                    <a:gd name="connsiteX409" fmla="*/ 678294 w 1208095"/>
                    <a:gd name="connsiteY409" fmla="*/ 1278428 h 1460289"/>
                    <a:gd name="connsiteX410" fmla="*/ 693567 w 1208095"/>
                    <a:gd name="connsiteY410" fmla="*/ 1278428 h 1460289"/>
                    <a:gd name="connsiteX411" fmla="*/ 708840 w 1208095"/>
                    <a:gd name="connsiteY411" fmla="*/ 1273294 h 1460289"/>
                    <a:gd name="connsiteX412" fmla="*/ 729246 w 1208095"/>
                    <a:gd name="connsiteY412" fmla="*/ 1271625 h 1460289"/>
                    <a:gd name="connsiteX413" fmla="*/ 771857 w 1208095"/>
                    <a:gd name="connsiteY413" fmla="*/ 1266491 h 1460289"/>
                    <a:gd name="connsiteX414" fmla="*/ 788926 w 1208095"/>
                    <a:gd name="connsiteY414" fmla="*/ 1261358 h 1460289"/>
                    <a:gd name="connsiteX415" fmla="*/ 807664 w 1208095"/>
                    <a:gd name="connsiteY415" fmla="*/ 1252887 h 1460289"/>
                    <a:gd name="connsiteX416" fmla="*/ 845140 w 1208095"/>
                    <a:gd name="connsiteY416" fmla="*/ 1252887 h 1460289"/>
                    <a:gd name="connsiteX417" fmla="*/ 857076 w 1208095"/>
                    <a:gd name="connsiteY417" fmla="*/ 1242620 h 1460289"/>
                    <a:gd name="connsiteX418" fmla="*/ 862210 w 1208095"/>
                    <a:gd name="connsiteY418" fmla="*/ 1242620 h 1460289"/>
                    <a:gd name="connsiteX419" fmla="*/ 880948 w 1208095"/>
                    <a:gd name="connsiteY419" fmla="*/ 1240951 h 1460289"/>
                    <a:gd name="connsiteX420" fmla="*/ 891216 w 1208095"/>
                    <a:gd name="connsiteY420" fmla="*/ 1237486 h 1460289"/>
                    <a:gd name="connsiteX421" fmla="*/ 891216 w 1208095"/>
                    <a:gd name="connsiteY421" fmla="*/ 1235818 h 1460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289">
                      <a:moveTo>
                        <a:pt x="197905" y="789953"/>
                      </a:moveTo>
                      <a:lnTo>
                        <a:pt x="206376" y="791621"/>
                      </a:lnTo>
                      <a:lnTo>
                        <a:pt x="211510" y="796755"/>
                      </a:lnTo>
                      <a:lnTo>
                        <a:pt x="219980" y="798423"/>
                      </a:lnTo>
                      <a:lnTo>
                        <a:pt x="223446" y="805226"/>
                      </a:lnTo>
                      <a:lnTo>
                        <a:pt x="228579" y="808691"/>
                      </a:lnTo>
                      <a:lnTo>
                        <a:pt x="233713" y="813825"/>
                      </a:lnTo>
                      <a:lnTo>
                        <a:pt x="237178" y="827429"/>
                      </a:lnTo>
                      <a:lnTo>
                        <a:pt x="240644" y="835900"/>
                      </a:lnTo>
                      <a:lnTo>
                        <a:pt x="244109" y="849504"/>
                      </a:lnTo>
                      <a:lnTo>
                        <a:pt x="250911" y="876713"/>
                      </a:lnTo>
                      <a:lnTo>
                        <a:pt x="250911" y="912392"/>
                      </a:lnTo>
                      <a:lnTo>
                        <a:pt x="247446" y="929462"/>
                      </a:lnTo>
                      <a:lnTo>
                        <a:pt x="243981" y="944735"/>
                      </a:lnTo>
                      <a:lnTo>
                        <a:pt x="243981" y="956671"/>
                      </a:lnTo>
                      <a:lnTo>
                        <a:pt x="238847" y="1005955"/>
                      </a:lnTo>
                      <a:lnTo>
                        <a:pt x="233713" y="1048436"/>
                      </a:lnTo>
                      <a:lnTo>
                        <a:pt x="233713" y="1060372"/>
                      </a:lnTo>
                      <a:lnTo>
                        <a:pt x="226911" y="1072308"/>
                      </a:lnTo>
                      <a:lnTo>
                        <a:pt x="225242" y="1082576"/>
                      </a:lnTo>
                      <a:lnTo>
                        <a:pt x="211638" y="1091046"/>
                      </a:lnTo>
                      <a:lnTo>
                        <a:pt x="201370" y="1087581"/>
                      </a:lnTo>
                      <a:lnTo>
                        <a:pt x="186098" y="1080779"/>
                      </a:lnTo>
                      <a:lnTo>
                        <a:pt x="174162" y="1089249"/>
                      </a:lnTo>
                      <a:lnTo>
                        <a:pt x="163894" y="1109656"/>
                      </a:lnTo>
                      <a:lnTo>
                        <a:pt x="148622" y="1118127"/>
                      </a:lnTo>
                      <a:lnTo>
                        <a:pt x="140151" y="1119795"/>
                      </a:lnTo>
                      <a:lnTo>
                        <a:pt x="129883" y="1121464"/>
                      </a:lnTo>
                      <a:lnTo>
                        <a:pt x="121413" y="1111196"/>
                      </a:lnTo>
                      <a:lnTo>
                        <a:pt x="116279" y="1104394"/>
                      </a:lnTo>
                      <a:lnTo>
                        <a:pt x="101006" y="1078854"/>
                      </a:lnTo>
                      <a:lnTo>
                        <a:pt x="99338" y="1061784"/>
                      </a:lnTo>
                      <a:lnTo>
                        <a:pt x="101006" y="1049848"/>
                      </a:lnTo>
                      <a:lnTo>
                        <a:pt x="95872" y="1032778"/>
                      </a:lnTo>
                      <a:lnTo>
                        <a:pt x="101006" y="1019174"/>
                      </a:lnTo>
                      <a:lnTo>
                        <a:pt x="102675" y="1014040"/>
                      </a:lnTo>
                      <a:lnTo>
                        <a:pt x="106140" y="993634"/>
                      </a:lnTo>
                      <a:lnTo>
                        <a:pt x="114610" y="986832"/>
                      </a:lnTo>
                      <a:lnTo>
                        <a:pt x="116279" y="976564"/>
                      </a:lnTo>
                      <a:lnTo>
                        <a:pt x="112814" y="968093"/>
                      </a:lnTo>
                      <a:lnTo>
                        <a:pt x="111145" y="951024"/>
                      </a:lnTo>
                      <a:lnTo>
                        <a:pt x="114610" y="935751"/>
                      </a:lnTo>
                      <a:lnTo>
                        <a:pt x="114610" y="915344"/>
                      </a:lnTo>
                      <a:lnTo>
                        <a:pt x="112942" y="900071"/>
                      </a:lnTo>
                      <a:lnTo>
                        <a:pt x="107808" y="884799"/>
                      </a:lnTo>
                      <a:lnTo>
                        <a:pt x="104343" y="881333"/>
                      </a:lnTo>
                      <a:lnTo>
                        <a:pt x="95872" y="881333"/>
                      </a:lnTo>
                      <a:lnTo>
                        <a:pt x="90739" y="869397"/>
                      </a:lnTo>
                      <a:lnTo>
                        <a:pt x="92407" y="845526"/>
                      </a:lnTo>
                      <a:lnTo>
                        <a:pt x="95872" y="837055"/>
                      </a:lnTo>
                      <a:lnTo>
                        <a:pt x="95872" y="828584"/>
                      </a:lnTo>
                      <a:lnTo>
                        <a:pt x="104343" y="835386"/>
                      </a:lnTo>
                      <a:lnTo>
                        <a:pt x="112814" y="843857"/>
                      </a:lnTo>
                      <a:lnTo>
                        <a:pt x="129883" y="842189"/>
                      </a:lnTo>
                      <a:lnTo>
                        <a:pt x="160557" y="818317"/>
                      </a:lnTo>
                      <a:lnTo>
                        <a:pt x="174162" y="808049"/>
                      </a:lnTo>
                      <a:lnTo>
                        <a:pt x="186098" y="804584"/>
                      </a:lnTo>
                      <a:lnTo>
                        <a:pt x="198034" y="789311"/>
                      </a:lnTo>
                      <a:close/>
                      <a:moveTo>
                        <a:pt x="691770" y="218569"/>
                      </a:moveTo>
                      <a:lnTo>
                        <a:pt x="691770" y="215103"/>
                      </a:lnTo>
                      <a:lnTo>
                        <a:pt x="695236" y="209970"/>
                      </a:lnTo>
                      <a:lnTo>
                        <a:pt x="700369" y="203167"/>
                      </a:lnTo>
                      <a:lnTo>
                        <a:pt x="698701" y="191231"/>
                      </a:lnTo>
                      <a:lnTo>
                        <a:pt x="685096" y="189563"/>
                      </a:lnTo>
                      <a:lnTo>
                        <a:pt x="669823" y="198034"/>
                      </a:lnTo>
                      <a:lnTo>
                        <a:pt x="652754" y="192900"/>
                      </a:lnTo>
                      <a:lnTo>
                        <a:pt x="639149" y="201371"/>
                      </a:lnTo>
                      <a:lnTo>
                        <a:pt x="611941" y="213306"/>
                      </a:lnTo>
                      <a:lnTo>
                        <a:pt x="593203" y="221777"/>
                      </a:lnTo>
                      <a:lnTo>
                        <a:pt x="584732" y="223446"/>
                      </a:lnTo>
                      <a:lnTo>
                        <a:pt x="583063" y="221777"/>
                      </a:lnTo>
                      <a:lnTo>
                        <a:pt x="574593" y="221777"/>
                      </a:lnTo>
                      <a:lnTo>
                        <a:pt x="564325" y="230248"/>
                      </a:lnTo>
                      <a:lnTo>
                        <a:pt x="555855" y="235382"/>
                      </a:lnTo>
                      <a:lnTo>
                        <a:pt x="552389" y="247317"/>
                      </a:lnTo>
                      <a:lnTo>
                        <a:pt x="554058" y="274526"/>
                      </a:lnTo>
                      <a:lnTo>
                        <a:pt x="567662" y="279660"/>
                      </a:lnTo>
                      <a:lnTo>
                        <a:pt x="572796" y="291596"/>
                      </a:lnTo>
                      <a:lnTo>
                        <a:pt x="571128" y="303532"/>
                      </a:lnTo>
                      <a:lnTo>
                        <a:pt x="559192" y="312002"/>
                      </a:lnTo>
                      <a:lnTo>
                        <a:pt x="555726" y="323938"/>
                      </a:lnTo>
                      <a:lnTo>
                        <a:pt x="554058" y="342677"/>
                      </a:lnTo>
                      <a:lnTo>
                        <a:pt x="552389" y="378356"/>
                      </a:lnTo>
                      <a:lnTo>
                        <a:pt x="557523" y="393629"/>
                      </a:lnTo>
                      <a:lnTo>
                        <a:pt x="567791" y="410698"/>
                      </a:lnTo>
                      <a:lnTo>
                        <a:pt x="578058" y="425971"/>
                      </a:lnTo>
                      <a:lnTo>
                        <a:pt x="586529" y="431105"/>
                      </a:lnTo>
                      <a:lnTo>
                        <a:pt x="601802" y="439576"/>
                      </a:lnTo>
                      <a:lnTo>
                        <a:pt x="617075" y="444709"/>
                      </a:lnTo>
                      <a:lnTo>
                        <a:pt x="629010" y="458314"/>
                      </a:lnTo>
                      <a:lnTo>
                        <a:pt x="646080" y="471918"/>
                      </a:lnTo>
                      <a:lnTo>
                        <a:pt x="654551" y="477052"/>
                      </a:lnTo>
                      <a:lnTo>
                        <a:pt x="654551" y="482186"/>
                      </a:lnTo>
                      <a:lnTo>
                        <a:pt x="669823" y="483854"/>
                      </a:lnTo>
                      <a:lnTo>
                        <a:pt x="676626" y="488988"/>
                      </a:lnTo>
                      <a:lnTo>
                        <a:pt x="683428" y="507726"/>
                      </a:lnTo>
                      <a:lnTo>
                        <a:pt x="690230" y="517994"/>
                      </a:lnTo>
                      <a:lnTo>
                        <a:pt x="697032" y="538400"/>
                      </a:lnTo>
                      <a:lnTo>
                        <a:pt x="702166" y="562272"/>
                      </a:lnTo>
                      <a:lnTo>
                        <a:pt x="708968" y="570743"/>
                      </a:lnTo>
                      <a:lnTo>
                        <a:pt x="712434" y="587812"/>
                      </a:lnTo>
                      <a:lnTo>
                        <a:pt x="719236" y="604882"/>
                      </a:lnTo>
                      <a:lnTo>
                        <a:pt x="732840" y="632091"/>
                      </a:lnTo>
                      <a:lnTo>
                        <a:pt x="743108" y="649160"/>
                      </a:lnTo>
                      <a:lnTo>
                        <a:pt x="777118" y="679834"/>
                      </a:lnTo>
                      <a:lnTo>
                        <a:pt x="782252" y="686637"/>
                      </a:lnTo>
                      <a:lnTo>
                        <a:pt x="789054" y="686637"/>
                      </a:lnTo>
                      <a:lnTo>
                        <a:pt x="794188" y="701909"/>
                      </a:lnTo>
                      <a:lnTo>
                        <a:pt x="797653" y="700241"/>
                      </a:lnTo>
                      <a:lnTo>
                        <a:pt x="804456" y="701909"/>
                      </a:lnTo>
                      <a:lnTo>
                        <a:pt x="824862" y="717182"/>
                      </a:lnTo>
                      <a:lnTo>
                        <a:pt x="848734" y="741054"/>
                      </a:lnTo>
                      <a:lnTo>
                        <a:pt x="848734" y="729118"/>
                      </a:lnTo>
                      <a:lnTo>
                        <a:pt x="850403" y="725653"/>
                      </a:lnTo>
                      <a:lnTo>
                        <a:pt x="872606" y="725653"/>
                      </a:lnTo>
                      <a:lnTo>
                        <a:pt x="893013" y="727322"/>
                      </a:lnTo>
                      <a:lnTo>
                        <a:pt x="910082" y="725653"/>
                      </a:lnTo>
                      <a:lnTo>
                        <a:pt x="923687" y="720519"/>
                      </a:lnTo>
                      <a:lnTo>
                        <a:pt x="908414" y="725653"/>
                      </a:lnTo>
                      <a:lnTo>
                        <a:pt x="916884" y="720519"/>
                      </a:lnTo>
                      <a:lnTo>
                        <a:pt x="925355" y="718851"/>
                      </a:lnTo>
                      <a:lnTo>
                        <a:pt x="937291" y="718851"/>
                      </a:lnTo>
                      <a:lnTo>
                        <a:pt x="944093" y="729118"/>
                      </a:lnTo>
                      <a:lnTo>
                        <a:pt x="949227" y="735920"/>
                      </a:lnTo>
                      <a:lnTo>
                        <a:pt x="947559" y="752990"/>
                      </a:lnTo>
                      <a:lnTo>
                        <a:pt x="933954" y="761461"/>
                      </a:lnTo>
                      <a:lnTo>
                        <a:pt x="922018" y="773397"/>
                      </a:lnTo>
                      <a:lnTo>
                        <a:pt x="922018" y="785333"/>
                      </a:lnTo>
                      <a:lnTo>
                        <a:pt x="928820" y="792135"/>
                      </a:lnTo>
                      <a:lnTo>
                        <a:pt x="935622" y="792135"/>
                      </a:lnTo>
                      <a:lnTo>
                        <a:pt x="949227" y="797268"/>
                      </a:lnTo>
                      <a:lnTo>
                        <a:pt x="962831" y="805739"/>
                      </a:lnTo>
                      <a:lnTo>
                        <a:pt x="986703" y="816006"/>
                      </a:lnTo>
                      <a:lnTo>
                        <a:pt x="1034447" y="834745"/>
                      </a:lnTo>
                      <a:lnTo>
                        <a:pt x="1058319" y="846681"/>
                      </a:lnTo>
                      <a:lnTo>
                        <a:pt x="1073592" y="861954"/>
                      </a:lnTo>
                      <a:lnTo>
                        <a:pt x="1126341" y="880692"/>
                      </a:lnTo>
                      <a:lnTo>
                        <a:pt x="1145079" y="885825"/>
                      </a:lnTo>
                      <a:lnTo>
                        <a:pt x="1155346" y="901098"/>
                      </a:lnTo>
                      <a:lnTo>
                        <a:pt x="1168951" y="921505"/>
                      </a:lnTo>
                      <a:lnTo>
                        <a:pt x="1189357" y="940243"/>
                      </a:lnTo>
                      <a:lnTo>
                        <a:pt x="1201293" y="957312"/>
                      </a:lnTo>
                      <a:lnTo>
                        <a:pt x="1208095" y="970917"/>
                      </a:lnTo>
                      <a:lnTo>
                        <a:pt x="1199625" y="989655"/>
                      </a:lnTo>
                      <a:lnTo>
                        <a:pt x="1194491" y="1003260"/>
                      </a:lnTo>
                      <a:lnTo>
                        <a:pt x="1194491" y="1008393"/>
                      </a:lnTo>
                      <a:lnTo>
                        <a:pt x="1192822" y="1004928"/>
                      </a:lnTo>
                      <a:lnTo>
                        <a:pt x="1172416" y="996457"/>
                      </a:lnTo>
                      <a:lnTo>
                        <a:pt x="1157143" y="976050"/>
                      </a:lnTo>
                      <a:lnTo>
                        <a:pt x="1148672" y="957312"/>
                      </a:lnTo>
                      <a:lnTo>
                        <a:pt x="1126469" y="947045"/>
                      </a:lnTo>
                      <a:lnTo>
                        <a:pt x="1099260" y="940243"/>
                      </a:lnTo>
                      <a:lnTo>
                        <a:pt x="1077057" y="926639"/>
                      </a:lnTo>
                      <a:lnTo>
                        <a:pt x="1065121" y="918168"/>
                      </a:lnTo>
                      <a:lnTo>
                        <a:pt x="1042917" y="923302"/>
                      </a:lnTo>
                      <a:lnTo>
                        <a:pt x="1020714" y="947173"/>
                      </a:lnTo>
                      <a:lnTo>
                        <a:pt x="1005441" y="971045"/>
                      </a:lnTo>
                      <a:lnTo>
                        <a:pt x="1001976" y="988115"/>
                      </a:lnTo>
                      <a:lnTo>
                        <a:pt x="996842" y="1010190"/>
                      </a:lnTo>
                      <a:lnTo>
                        <a:pt x="995174" y="1030596"/>
                      </a:lnTo>
                      <a:lnTo>
                        <a:pt x="1017377" y="1039067"/>
                      </a:lnTo>
                      <a:lnTo>
                        <a:pt x="1027645" y="1052671"/>
                      </a:lnTo>
                      <a:lnTo>
                        <a:pt x="1048051" y="1062939"/>
                      </a:lnTo>
                      <a:lnTo>
                        <a:pt x="1056522" y="1071410"/>
                      </a:lnTo>
                      <a:lnTo>
                        <a:pt x="1058190" y="1093485"/>
                      </a:lnTo>
                      <a:lnTo>
                        <a:pt x="1061656" y="1101956"/>
                      </a:lnTo>
                      <a:lnTo>
                        <a:pt x="1059987" y="1119025"/>
                      </a:lnTo>
                      <a:lnTo>
                        <a:pt x="1063453" y="1129292"/>
                      </a:lnTo>
                      <a:lnTo>
                        <a:pt x="1058319" y="1137763"/>
                      </a:lnTo>
                      <a:lnTo>
                        <a:pt x="1048051" y="1137763"/>
                      </a:lnTo>
                      <a:lnTo>
                        <a:pt x="1029313" y="1149699"/>
                      </a:lnTo>
                      <a:lnTo>
                        <a:pt x="1012243" y="1154833"/>
                      </a:lnTo>
                      <a:lnTo>
                        <a:pt x="1005441" y="1165100"/>
                      </a:lnTo>
                      <a:lnTo>
                        <a:pt x="1005441" y="1209379"/>
                      </a:lnTo>
                      <a:lnTo>
                        <a:pt x="1001976" y="1221315"/>
                      </a:lnTo>
                      <a:lnTo>
                        <a:pt x="986703" y="1224780"/>
                      </a:lnTo>
                      <a:lnTo>
                        <a:pt x="974767" y="1236716"/>
                      </a:lnTo>
                      <a:lnTo>
                        <a:pt x="967965" y="1246983"/>
                      </a:lnTo>
                      <a:lnTo>
                        <a:pt x="957698" y="1269058"/>
                      </a:lnTo>
                      <a:lnTo>
                        <a:pt x="952564" y="1280994"/>
                      </a:lnTo>
                      <a:lnTo>
                        <a:pt x="945762" y="1286128"/>
                      </a:lnTo>
                      <a:lnTo>
                        <a:pt x="930489" y="1289593"/>
                      </a:lnTo>
                      <a:lnTo>
                        <a:pt x="913419" y="1287925"/>
                      </a:lnTo>
                      <a:lnTo>
                        <a:pt x="915087" y="1282791"/>
                      </a:lnTo>
                      <a:lnTo>
                        <a:pt x="913419" y="1286256"/>
                      </a:lnTo>
                      <a:lnTo>
                        <a:pt x="908285" y="1272652"/>
                      </a:lnTo>
                      <a:lnTo>
                        <a:pt x="906617" y="1247112"/>
                      </a:lnTo>
                      <a:lnTo>
                        <a:pt x="913419" y="1228373"/>
                      </a:lnTo>
                      <a:lnTo>
                        <a:pt x="928692" y="1206298"/>
                      </a:lnTo>
                      <a:lnTo>
                        <a:pt x="921890" y="1184223"/>
                      </a:lnTo>
                      <a:lnTo>
                        <a:pt x="937163" y="1173956"/>
                      </a:lnTo>
                      <a:lnTo>
                        <a:pt x="966168" y="1160352"/>
                      </a:lnTo>
                      <a:lnTo>
                        <a:pt x="959366" y="1148416"/>
                      </a:lnTo>
                      <a:lnTo>
                        <a:pt x="954232" y="1131346"/>
                      </a:lnTo>
                      <a:lnTo>
                        <a:pt x="949099" y="1117742"/>
                      </a:lnTo>
                      <a:lnTo>
                        <a:pt x="940628" y="1082062"/>
                      </a:lnTo>
                      <a:lnTo>
                        <a:pt x="928692" y="1063324"/>
                      </a:lnTo>
                      <a:lnTo>
                        <a:pt x="916756" y="1044586"/>
                      </a:lnTo>
                      <a:lnTo>
                        <a:pt x="909954" y="1019046"/>
                      </a:lnTo>
                      <a:lnTo>
                        <a:pt x="906488" y="1005441"/>
                      </a:lnTo>
                      <a:lnTo>
                        <a:pt x="903023" y="996970"/>
                      </a:lnTo>
                      <a:lnTo>
                        <a:pt x="896221" y="988500"/>
                      </a:lnTo>
                      <a:lnTo>
                        <a:pt x="894553" y="983366"/>
                      </a:lnTo>
                      <a:lnTo>
                        <a:pt x="882617" y="983366"/>
                      </a:lnTo>
                      <a:lnTo>
                        <a:pt x="874146" y="1000436"/>
                      </a:lnTo>
                      <a:lnTo>
                        <a:pt x="863879" y="986832"/>
                      </a:lnTo>
                      <a:lnTo>
                        <a:pt x="853611" y="976564"/>
                      </a:lnTo>
                      <a:lnTo>
                        <a:pt x="829739" y="968093"/>
                      </a:lnTo>
                      <a:lnTo>
                        <a:pt x="819472" y="952820"/>
                      </a:lnTo>
                      <a:lnTo>
                        <a:pt x="822937" y="947687"/>
                      </a:lnTo>
                      <a:lnTo>
                        <a:pt x="824606" y="939216"/>
                      </a:lnTo>
                      <a:lnTo>
                        <a:pt x="816135" y="917141"/>
                      </a:lnTo>
                      <a:lnTo>
                        <a:pt x="807664" y="906874"/>
                      </a:lnTo>
                      <a:lnTo>
                        <a:pt x="797397" y="903409"/>
                      </a:lnTo>
                      <a:lnTo>
                        <a:pt x="780327" y="906874"/>
                      </a:lnTo>
                      <a:lnTo>
                        <a:pt x="761589" y="908542"/>
                      </a:lnTo>
                      <a:lnTo>
                        <a:pt x="763258" y="893269"/>
                      </a:lnTo>
                      <a:lnTo>
                        <a:pt x="761589" y="889804"/>
                      </a:lnTo>
                      <a:lnTo>
                        <a:pt x="727578" y="874531"/>
                      </a:lnTo>
                      <a:lnTo>
                        <a:pt x="720776" y="854124"/>
                      </a:lnTo>
                      <a:lnTo>
                        <a:pt x="707171" y="837055"/>
                      </a:lnTo>
                      <a:lnTo>
                        <a:pt x="691899" y="821782"/>
                      </a:lnTo>
                      <a:lnTo>
                        <a:pt x="681631" y="818317"/>
                      </a:lnTo>
                      <a:lnTo>
                        <a:pt x="628882" y="814851"/>
                      </a:lnTo>
                      <a:lnTo>
                        <a:pt x="616946" y="818317"/>
                      </a:lnTo>
                      <a:lnTo>
                        <a:pt x="598208" y="799578"/>
                      </a:lnTo>
                      <a:lnTo>
                        <a:pt x="570999" y="779172"/>
                      </a:lnTo>
                      <a:lnTo>
                        <a:pt x="547127" y="751963"/>
                      </a:lnTo>
                      <a:lnTo>
                        <a:pt x="523255" y="719621"/>
                      </a:lnTo>
                      <a:lnTo>
                        <a:pt x="512988" y="704348"/>
                      </a:lnTo>
                      <a:lnTo>
                        <a:pt x="494250" y="700883"/>
                      </a:lnTo>
                      <a:lnTo>
                        <a:pt x="483982" y="683813"/>
                      </a:lnTo>
                      <a:lnTo>
                        <a:pt x="468710" y="661738"/>
                      </a:lnTo>
                      <a:lnTo>
                        <a:pt x="453437" y="646465"/>
                      </a:lnTo>
                      <a:lnTo>
                        <a:pt x="439832" y="646465"/>
                      </a:lnTo>
                      <a:lnTo>
                        <a:pt x="424560" y="649931"/>
                      </a:lnTo>
                      <a:lnTo>
                        <a:pt x="419426" y="622721"/>
                      </a:lnTo>
                      <a:lnTo>
                        <a:pt x="400688" y="597181"/>
                      </a:lnTo>
                      <a:lnTo>
                        <a:pt x="370014" y="564839"/>
                      </a:lnTo>
                      <a:lnTo>
                        <a:pt x="364880" y="558037"/>
                      </a:lnTo>
                      <a:lnTo>
                        <a:pt x="366548" y="544432"/>
                      </a:lnTo>
                      <a:lnTo>
                        <a:pt x="361415" y="522357"/>
                      </a:lnTo>
                      <a:lnTo>
                        <a:pt x="349479" y="486678"/>
                      </a:lnTo>
                      <a:lnTo>
                        <a:pt x="342677" y="456004"/>
                      </a:lnTo>
                      <a:lnTo>
                        <a:pt x="339211" y="433929"/>
                      </a:lnTo>
                      <a:lnTo>
                        <a:pt x="335746" y="425458"/>
                      </a:lnTo>
                      <a:lnTo>
                        <a:pt x="305072" y="410185"/>
                      </a:lnTo>
                      <a:lnTo>
                        <a:pt x="250526" y="372709"/>
                      </a:lnTo>
                      <a:lnTo>
                        <a:pt x="233456" y="360773"/>
                      </a:lnTo>
                      <a:lnTo>
                        <a:pt x="216387" y="353971"/>
                      </a:lnTo>
                      <a:lnTo>
                        <a:pt x="201114" y="352302"/>
                      </a:lnTo>
                      <a:lnTo>
                        <a:pt x="182376" y="355768"/>
                      </a:lnTo>
                      <a:lnTo>
                        <a:pt x="165306" y="366035"/>
                      </a:lnTo>
                      <a:lnTo>
                        <a:pt x="161841" y="374506"/>
                      </a:lnTo>
                      <a:lnTo>
                        <a:pt x="153370" y="379639"/>
                      </a:lnTo>
                      <a:lnTo>
                        <a:pt x="132964" y="401714"/>
                      </a:lnTo>
                      <a:lnTo>
                        <a:pt x="129498" y="415319"/>
                      </a:lnTo>
                      <a:lnTo>
                        <a:pt x="119231" y="418784"/>
                      </a:lnTo>
                      <a:lnTo>
                        <a:pt x="98824" y="425586"/>
                      </a:lnTo>
                      <a:lnTo>
                        <a:pt x="80086" y="425586"/>
                      </a:lnTo>
                      <a:lnTo>
                        <a:pt x="66482" y="422121"/>
                      </a:lnTo>
                      <a:lnTo>
                        <a:pt x="64813" y="416987"/>
                      </a:lnTo>
                      <a:lnTo>
                        <a:pt x="69947" y="403383"/>
                      </a:lnTo>
                      <a:lnTo>
                        <a:pt x="71616" y="388110"/>
                      </a:lnTo>
                      <a:lnTo>
                        <a:pt x="68150" y="374506"/>
                      </a:lnTo>
                      <a:lnTo>
                        <a:pt x="54546" y="369372"/>
                      </a:lnTo>
                      <a:lnTo>
                        <a:pt x="37476" y="367703"/>
                      </a:lnTo>
                      <a:lnTo>
                        <a:pt x="22203" y="362570"/>
                      </a:lnTo>
                      <a:lnTo>
                        <a:pt x="13733" y="345500"/>
                      </a:lnTo>
                      <a:lnTo>
                        <a:pt x="10267" y="325093"/>
                      </a:lnTo>
                      <a:lnTo>
                        <a:pt x="11936" y="304687"/>
                      </a:lnTo>
                      <a:lnTo>
                        <a:pt x="17070" y="287617"/>
                      </a:lnTo>
                      <a:lnTo>
                        <a:pt x="17070" y="274013"/>
                      </a:lnTo>
                      <a:lnTo>
                        <a:pt x="8599" y="267211"/>
                      </a:lnTo>
                      <a:lnTo>
                        <a:pt x="3465" y="267211"/>
                      </a:lnTo>
                      <a:lnTo>
                        <a:pt x="0" y="256943"/>
                      </a:lnTo>
                      <a:lnTo>
                        <a:pt x="0" y="248473"/>
                      </a:lnTo>
                      <a:lnTo>
                        <a:pt x="5134" y="234868"/>
                      </a:lnTo>
                      <a:lnTo>
                        <a:pt x="15401" y="222932"/>
                      </a:lnTo>
                      <a:lnTo>
                        <a:pt x="37604" y="212665"/>
                      </a:lnTo>
                      <a:lnTo>
                        <a:pt x="34139" y="195595"/>
                      </a:lnTo>
                      <a:lnTo>
                        <a:pt x="30674" y="180322"/>
                      </a:lnTo>
                      <a:lnTo>
                        <a:pt x="23872" y="158247"/>
                      </a:lnTo>
                      <a:lnTo>
                        <a:pt x="22203" y="146311"/>
                      </a:lnTo>
                      <a:lnTo>
                        <a:pt x="18738" y="136044"/>
                      </a:lnTo>
                      <a:lnTo>
                        <a:pt x="22203" y="127573"/>
                      </a:lnTo>
                      <a:lnTo>
                        <a:pt x="29006" y="127573"/>
                      </a:lnTo>
                      <a:lnTo>
                        <a:pt x="40941" y="129242"/>
                      </a:lnTo>
                      <a:lnTo>
                        <a:pt x="56214" y="130910"/>
                      </a:lnTo>
                      <a:lnTo>
                        <a:pt x="68150" y="127573"/>
                      </a:lnTo>
                      <a:lnTo>
                        <a:pt x="85220" y="124108"/>
                      </a:lnTo>
                      <a:lnTo>
                        <a:pt x="100493" y="124108"/>
                      </a:lnTo>
                      <a:lnTo>
                        <a:pt x="122696" y="127573"/>
                      </a:lnTo>
                      <a:lnTo>
                        <a:pt x="129498" y="120771"/>
                      </a:lnTo>
                      <a:lnTo>
                        <a:pt x="144771" y="113969"/>
                      </a:lnTo>
                      <a:lnTo>
                        <a:pt x="151573" y="105498"/>
                      </a:lnTo>
                      <a:lnTo>
                        <a:pt x="153242" y="88429"/>
                      </a:lnTo>
                      <a:lnTo>
                        <a:pt x="165178" y="76492"/>
                      </a:lnTo>
                      <a:lnTo>
                        <a:pt x="185584" y="68022"/>
                      </a:lnTo>
                      <a:lnTo>
                        <a:pt x="185584" y="78289"/>
                      </a:lnTo>
                      <a:lnTo>
                        <a:pt x="192386" y="103830"/>
                      </a:lnTo>
                      <a:lnTo>
                        <a:pt x="211125" y="119103"/>
                      </a:lnTo>
                      <a:lnTo>
                        <a:pt x="221392" y="134375"/>
                      </a:lnTo>
                      <a:lnTo>
                        <a:pt x="233328" y="142846"/>
                      </a:lnTo>
                      <a:lnTo>
                        <a:pt x="236793" y="136044"/>
                      </a:lnTo>
                      <a:lnTo>
                        <a:pt x="243596" y="118974"/>
                      </a:lnTo>
                      <a:lnTo>
                        <a:pt x="264002" y="86632"/>
                      </a:lnTo>
                      <a:lnTo>
                        <a:pt x="270804" y="67894"/>
                      </a:lnTo>
                      <a:lnTo>
                        <a:pt x="282740" y="74696"/>
                      </a:lnTo>
                      <a:lnTo>
                        <a:pt x="293008" y="84963"/>
                      </a:lnTo>
                      <a:lnTo>
                        <a:pt x="313414" y="88429"/>
                      </a:lnTo>
                      <a:lnTo>
                        <a:pt x="349222" y="96899"/>
                      </a:lnTo>
                      <a:lnTo>
                        <a:pt x="352687" y="90097"/>
                      </a:lnTo>
                      <a:lnTo>
                        <a:pt x="347554" y="79830"/>
                      </a:lnTo>
                      <a:lnTo>
                        <a:pt x="345885" y="66225"/>
                      </a:lnTo>
                      <a:lnTo>
                        <a:pt x="351019" y="55958"/>
                      </a:lnTo>
                      <a:lnTo>
                        <a:pt x="369757" y="55958"/>
                      </a:lnTo>
                      <a:lnTo>
                        <a:pt x="378228" y="52621"/>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4"/>
                      </a:lnTo>
                      <a:lnTo>
                        <a:pt x="620283" y="69690"/>
                      </a:lnTo>
                      <a:lnTo>
                        <a:pt x="635556" y="73156"/>
                      </a:lnTo>
                      <a:lnTo>
                        <a:pt x="657759" y="74824"/>
                      </a:lnTo>
                      <a:lnTo>
                        <a:pt x="673032" y="79958"/>
                      </a:lnTo>
                      <a:lnTo>
                        <a:pt x="681503" y="83423"/>
                      </a:lnTo>
                      <a:lnTo>
                        <a:pt x="695107" y="85092"/>
                      </a:lnTo>
                      <a:lnTo>
                        <a:pt x="684840" y="93562"/>
                      </a:lnTo>
                      <a:lnTo>
                        <a:pt x="676369" y="102033"/>
                      </a:lnTo>
                      <a:lnTo>
                        <a:pt x="671235" y="115637"/>
                      </a:lnTo>
                      <a:lnTo>
                        <a:pt x="671235" y="124108"/>
                      </a:lnTo>
                      <a:lnTo>
                        <a:pt x="676369" y="125776"/>
                      </a:lnTo>
                      <a:lnTo>
                        <a:pt x="683171" y="124108"/>
                      </a:lnTo>
                      <a:lnTo>
                        <a:pt x="684840" y="124108"/>
                      </a:lnTo>
                      <a:lnTo>
                        <a:pt x="681374" y="136044"/>
                      </a:lnTo>
                      <a:lnTo>
                        <a:pt x="677909" y="151317"/>
                      </a:lnTo>
                      <a:lnTo>
                        <a:pt x="683043" y="159788"/>
                      </a:lnTo>
                      <a:lnTo>
                        <a:pt x="686508" y="161456"/>
                      </a:lnTo>
                      <a:lnTo>
                        <a:pt x="686508" y="176729"/>
                      </a:lnTo>
                      <a:lnTo>
                        <a:pt x="689973" y="180194"/>
                      </a:lnTo>
                      <a:lnTo>
                        <a:pt x="700241" y="183659"/>
                      </a:lnTo>
                      <a:lnTo>
                        <a:pt x="703706" y="187124"/>
                      </a:lnTo>
                      <a:lnTo>
                        <a:pt x="708840" y="195595"/>
                      </a:lnTo>
                      <a:lnTo>
                        <a:pt x="715642" y="199061"/>
                      </a:lnTo>
                      <a:lnTo>
                        <a:pt x="719107" y="207531"/>
                      </a:lnTo>
                      <a:lnTo>
                        <a:pt x="717439" y="214333"/>
                      </a:lnTo>
                      <a:lnTo>
                        <a:pt x="710637" y="219467"/>
                      </a:lnTo>
                      <a:lnTo>
                        <a:pt x="700369" y="222932"/>
                      </a:lnTo>
                      <a:lnTo>
                        <a:pt x="691899" y="219467"/>
                      </a:lnTo>
                      <a:close/>
                      <a:moveTo>
                        <a:pt x="891087" y="1235561"/>
                      </a:moveTo>
                      <a:lnTo>
                        <a:pt x="897890" y="1233892"/>
                      </a:lnTo>
                      <a:lnTo>
                        <a:pt x="891087" y="1237358"/>
                      </a:lnTo>
                      <a:lnTo>
                        <a:pt x="887622" y="1259433"/>
                      </a:lnTo>
                      <a:lnTo>
                        <a:pt x="875686" y="1279839"/>
                      </a:lnTo>
                      <a:lnTo>
                        <a:pt x="860413" y="1303711"/>
                      </a:lnTo>
                      <a:lnTo>
                        <a:pt x="846809" y="1336054"/>
                      </a:lnTo>
                      <a:lnTo>
                        <a:pt x="838338" y="1356460"/>
                      </a:lnTo>
                      <a:lnTo>
                        <a:pt x="838338" y="1368396"/>
                      </a:lnTo>
                      <a:lnTo>
                        <a:pt x="846809" y="1376867"/>
                      </a:lnTo>
                      <a:lnTo>
                        <a:pt x="848477" y="1387134"/>
                      </a:lnTo>
                      <a:lnTo>
                        <a:pt x="853611" y="1400739"/>
                      </a:lnTo>
                      <a:lnTo>
                        <a:pt x="858745" y="1411006"/>
                      </a:lnTo>
                      <a:lnTo>
                        <a:pt x="851943" y="1424610"/>
                      </a:lnTo>
                      <a:lnTo>
                        <a:pt x="845140" y="1445017"/>
                      </a:lnTo>
                      <a:lnTo>
                        <a:pt x="843472" y="1458621"/>
                      </a:lnTo>
                      <a:lnTo>
                        <a:pt x="829868" y="1460290"/>
                      </a:lnTo>
                      <a:lnTo>
                        <a:pt x="811130" y="1458621"/>
                      </a:lnTo>
                      <a:lnTo>
                        <a:pt x="787258" y="1451819"/>
                      </a:lnTo>
                      <a:lnTo>
                        <a:pt x="763386" y="1436546"/>
                      </a:lnTo>
                      <a:lnTo>
                        <a:pt x="744648" y="1412675"/>
                      </a:lnTo>
                      <a:lnTo>
                        <a:pt x="715642" y="1402407"/>
                      </a:lnTo>
                      <a:lnTo>
                        <a:pt x="696904" y="1400739"/>
                      </a:lnTo>
                      <a:lnTo>
                        <a:pt x="681631" y="1392268"/>
                      </a:lnTo>
                      <a:lnTo>
                        <a:pt x="664562" y="1376995"/>
                      </a:lnTo>
                      <a:lnTo>
                        <a:pt x="640690" y="1365059"/>
                      </a:lnTo>
                      <a:lnTo>
                        <a:pt x="616818" y="1346321"/>
                      </a:lnTo>
                      <a:lnTo>
                        <a:pt x="591277" y="1334385"/>
                      </a:lnTo>
                      <a:lnTo>
                        <a:pt x="557267" y="1325914"/>
                      </a:lnTo>
                      <a:lnTo>
                        <a:pt x="545331" y="1310642"/>
                      </a:lnTo>
                      <a:lnTo>
                        <a:pt x="540197" y="1283433"/>
                      </a:lnTo>
                      <a:lnTo>
                        <a:pt x="545331" y="1266363"/>
                      </a:lnTo>
                      <a:lnTo>
                        <a:pt x="548796" y="1259561"/>
                      </a:lnTo>
                      <a:lnTo>
                        <a:pt x="553929" y="1251090"/>
                      </a:lnTo>
                      <a:lnTo>
                        <a:pt x="564197" y="1247625"/>
                      </a:lnTo>
                      <a:lnTo>
                        <a:pt x="570999" y="1251090"/>
                      </a:lnTo>
                      <a:lnTo>
                        <a:pt x="582935" y="1261358"/>
                      </a:lnTo>
                      <a:lnTo>
                        <a:pt x="594871" y="1261358"/>
                      </a:lnTo>
                      <a:lnTo>
                        <a:pt x="610144" y="1251090"/>
                      </a:lnTo>
                      <a:lnTo>
                        <a:pt x="628882" y="1242620"/>
                      </a:lnTo>
                      <a:lnTo>
                        <a:pt x="645952" y="1252887"/>
                      </a:lnTo>
                      <a:lnTo>
                        <a:pt x="671492" y="1263155"/>
                      </a:lnTo>
                      <a:lnTo>
                        <a:pt x="678294" y="1278428"/>
                      </a:lnTo>
                      <a:lnTo>
                        <a:pt x="693567" y="1278428"/>
                      </a:lnTo>
                      <a:lnTo>
                        <a:pt x="708840" y="1273294"/>
                      </a:lnTo>
                      <a:lnTo>
                        <a:pt x="729246" y="1271625"/>
                      </a:lnTo>
                      <a:lnTo>
                        <a:pt x="771857" y="1266491"/>
                      </a:lnTo>
                      <a:lnTo>
                        <a:pt x="788926" y="1261358"/>
                      </a:lnTo>
                      <a:lnTo>
                        <a:pt x="807664" y="1252887"/>
                      </a:lnTo>
                      <a:lnTo>
                        <a:pt x="845140" y="1252887"/>
                      </a:lnTo>
                      <a:lnTo>
                        <a:pt x="857076" y="1242620"/>
                      </a:lnTo>
                      <a:lnTo>
                        <a:pt x="862210" y="1242620"/>
                      </a:lnTo>
                      <a:lnTo>
                        <a:pt x="880948" y="1240951"/>
                      </a:lnTo>
                      <a:lnTo>
                        <a:pt x="891216" y="1237486"/>
                      </a:lnTo>
                      <a:lnTo>
                        <a:pt x="891216" y="123581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101CDDF1-3F96-65EB-815A-63CD51AE41E3}"/>
                    </a:ext>
                  </a:extLst>
                </p:cNvPr>
                <p:cNvSpPr/>
                <p:nvPr/>
              </p:nvSpPr>
              <p:spPr>
                <a:xfrm>
                  <a:off x="5233732" y="4813189"/>
                  <a:ext cx="1208095" cy="1460546"/>
                </a:xfrm>
                <a:custGeom>
                  <a:avLst/>
                  <a:gdLst>
                    <a:gd name="connsiteX0" fmla="*/ 197905 w 1208095"/>
                    <a:gd name="connsiteY0" fmla="*/ 790209 h 1460546"/>
                    <a:gd name="connsiteX1" fmla="*/ 206376 w 1208095"/>
                    <a:gd name="connsiteY1" fmla="*/ 791878 h 1460546"/>
                    <a:gd name="connsiteX2" fmla="*/ 211510 w 1208095"/>
                    <a:gd name="connsiteY2" fmla="*/ 797011 h 1460546"/>
                    <a:gd name="connsiteX3" fmla="*/ 219980 w 1208095"/>
                    <a:gd name="connsiteY3" fmla="*/ 798680 h 1460546"/>
                    <a:gd name="connsiteX4" fmla="*/ 223446 w 1208095"/>
                    <a:gd name="connsiteY4" fmla="*/ 805482 h 1460546"/>
                    <a:gd name="connsiteX5" fmla="*/ 228579 w 1208095"/>
                    <a:gd name="connsiteY5" fmla="*/ 808948 h 1460546"/>
                    <a:gd name="connsiteX6" fmla="*/ 233713 w 1208095"/>
                    <a:gd name="connsiteY6" fmla="*/ 814081 h 1460546"/>
                    <a:gd name="connsiteX7" fmla="*/ 237178 w 1208095"/>
                    <a:gd name="connsiteY7" fmla="*/ 827686 h 1460546"/>
                    <a:gd name="connsiteX8" fmla="*/ 240644 w 1208095"/>
                    <a:gd name="connsiteY8" fmla="*/ 836156 h 1460546"/>
                    <a:gd name="connsiteX9" fmla="*/ 244109 w 1208095"/>
                    <a:gd name="connsiteY9" fmla="*/ 849761 h 1460546"/>
                    <a:gd name="connsiteX10" fmla="*/ 250911 w 1208095"/>
                    <a:gd name="connsiteY10" fmla="*/ 876969 h 1460546"/>
                    <a:gd name="connsiteX11" fmla="*/ 250911 w 1208095"/>
                    <a:gd name="connsiteY11" fmla="*/ 912649 h 1460546"/>
                    <a:gd name="connsiteX12" fmla="*/ 247446 w 1208095"/>
                    <a:gd name="connsiteY12" fmla="*/ 929719 h 1460546"/>
                    <a:gd name="connsiteX13" fmla="*/ 243981 w 1208095"/>
                    <a:gd name="connsiteY13" fmla="*/ 944992 h 1460546"/>
                    <a:gd name="connsiteX14" fmla="*/ 243981 w 1208095"/>
                    <a:gd name="connsiteY14" fmla="*/ 956927 h 1460546"/>
                    <a:gd name="connsiteX15" fmla="*/ 238847 w 1208095"/>
                    <a:gd name="connsiteY15" fmla="*/ 1006211 h 1460546"/>
                    <a:gd name="connsiteX16" fmla="*/ 233713 w 1208095"/>
                    <a:gd name="connsiteY16" fmla="*/ 1048693 h 1460546"/>
                    <a:gd name="connsiteX17" fmla="*/ 233713 w 1208095"/>
                    <a:gd name="connsiteY17" fmla="*/ 1060629 h 1460546"/>
                    <a:gd name="connsiteX18" fmla="*/ 226911 w 1208095"/>
                    <a:gd name="connsiteY18" fmla="*/ 1072565 h 1460546"/>
                    <a:gd name="connsiteX19" fmla="*/ 225242 w 1208095"/>
                    <a:gd name="connsiteY19" fmla="*/ 1082832 h 1460546"/>
                    <a:gd name="connsiteX20" fmla="*/ 211638 w 1208095"/>
                    <a:gd name="connsiteY20" fmla="*/ 1091303 h 1460546"/>
                    <a:gd name="connsiteX21" fmla="*/ 201370 w 1208095"/>
                    <a:gd name="connsiteY21" fmla="*/ 1087837 h 1460546"/>
                    <a:gd name="connsiteX22" fmla="*/ 186098 w 1208095"/>
                    <a:gd name="connsiteY22" fmla="*/ 1081035 h 1460546"/>
                    <a:gd name="connsiteX23" fmla="*/ 174162 w 1208095"/>
                    <a:gd name="connsiteY23" fmla="*/ 1089506 h 1460546"/>
                    <a:gd name="connsiteX24" fmla="*/ 163894 w 1208095"/>
                    <a:gd name="connsiteY24" fmla="*/ 1109912 h 1460546"/>
                    <a:gd name="connsiteX25" fmla="*/ 148622 w 1208095"/>
                    <a:gd name="connsiteY25" fmla="*/ 1118383 h 1460546"/>
                    <a:gd name="connsiteX26" fmla="*/ 140151 w 1208095"/>
                    <a:gd name="connsiteY26" fmla="*/ 1120052 h 1460546"/>
                    <a:gd name="connsiteX27" fmla="*/ 129883 w 1208095"/>
                    <a:gd name="connsiteY27" fmla="*/ 1121720 h 1460546"/>
                    <a:gd name="connsiteX28" fmla="*/ 121413 w 1208095"/>
                    <a:gd name="connsiteY28" fmla="*/ 1111453 h 1460546"/>
                    <a:gd name="connsiteX29" fmla="*/ 116279 w 1208095"/>
                    <a:gd name="connsiteY29" fmla="*/ 1104650 h 1460546"/>
                    <a:gd name="connsiteX30" fmla="*/ 101006 w 1208095"/>
                    <a:gd name="connsiteY30" fmla="*/ 1079110 h 1460546"/>
                    <a:gd name="connsiteX31" fmla="*/ 99338 w 1208095"/>
                    <a:gd name="connsiteY31" fmla="*/ 1062041 h 1460546"/>
                    <a:gd name="connsiteX32" fmla="*/ 101006 w 1208095"/>
                    <a:gd name="connsiteY32" fmla="*/ 1050104 h 1460546"/>
                    <a:gd name="connsiteX33" fmla="*/ 95872 w 1208095"/>
                    <a:gd name="connsiteY33" fmla="*/ 1033035 h 1460546"/>
                    <a:gd name="connsiteX34" fmla="*/ 101006 w 1208095"/>
                    <a:gd name="connsiteY34" fmla="*/ 1019431 h 1460546"/>
                    <a:gd name="connsiteX35" fmla="*/ 102675 w 1208095"/>
                    <a:gd name="connsiteY35" fmla="*/ 1014297 h 1460546"/>
                    <a:gd name="connsiteX36" fmla="*/ 106140 w 1208095"/>
                    <a:gd name="connsiteY36" fmla="*/ 993890 h 1460546"/>
                    <a:gd name="connsiteX37" fmla="*/ 114610 w 1208095"/>
                    <a:gd name="connsiteY37" fmla="*/ 987088 h 1460546"/>
                    <a:gd name="connsiteX38" fmla="*/ 116279 w 1208095"/>
                    <a:gd name="connsiteY38" fmla="*/ 976821 h 1460546"/>
                    <a:gd name="connsiteX39" fmla="*/ 112814 w 1208095"/>
                    <a:gd name="connsiteY39" fmla="*/ 968350 h 1460546"/>
                    <a:gd name="connsiteX40" fmla="*/ 111145 w 1208095"/>
                    <a:gd name="connsiteY40" fmla="*/ 951280 h 1460546"/>
                    <a:gd name="connsiteX41" fmla="*/ 114610 w 1208095"/>
                    <a:gd name="connsiteY41" fmla="*/ 936007 h 1460546"/>
                    <a:gd name="connsiteX42" fmla="*/ 114610 w 1208095"/>
                    <a:gd name="connsiteY42" fmla="*/ 915601 h 1460546"/>
                    <a:gd name="connsiteX43" fmla="*/ 112942 w 1208095"/>
                    <a:gd name="connsiteY43" fmla="*/ 900328 h 1460546"/>
                    <a:gd name="connsiteX44" fmla="*/ 107808 w 1208095"/>
                    <a:gd name="connsiteY44" fmla="*/ 885055 h 1460546"/>
                    <a:gd name="connsiteX45" fmla="*/ 104343 w 1208095"/>
                    <a:gd name="connsiteY45" fmla="*/ 881590 h 1460546"/>
                    <a:gd name="connsiteX46" fmla="*/ 95872 w 1208095"/>
                    <a:gd name="connsiteY46" fmla="*/ 881590 h 1460546"/>
                    <a:gd name="connsiteX47" fmla="*/ 90739 w 1208095"/>
                    <a:gd name="connsiteY47" fmla="*/ 869654 h 1460546"/>
                    <a:gd name="connsiteX48" fmla="*/ 92407 w 1208095"/>
                    <a:gd name="connsiteY48" fmla="*/ 845782 h 1460546"/>
                    <a:gd name="connsiteX49" fmla="*/ 95872 w 1208095"/>
                    <a:gd name="connsiteY49" fmla="*/ 837311 h 1460546"/>
                    <a:gd name="connsiteX50" fmla="*/ 95872 w 1208095"/>
                    <a:gd name="connsiteY50" fmla="*/ 828841 h 1460546"/>
                    <a:gd name="connsiteX51" fmla="*/ 104343 w 1208095"/>
                    <a:gd name="connsiteY51" fmla="*/ 835643 h 1460546"/>
                    <a:gd name="connsiteX52" fmla="*/ 112814 w 1208095"/>
                    <a:gd name="connsiteY52" fmla="*/ 844114 h 1460546"/>
                    <a:gd name="connsiteX53" fmla="*/ 129883 w 1208095"/>
                    <a:gd name="connsiteY53" fmla="*/ 842445 h 1460546"/>
                    <a:gd name="connsiteX54" fmla="*/ 160557 w 1208095"/>
                    <a:gd name="connsiteY54" fmla="*/ 818573 h 1460546"/>
                    <a:gd name="connsiteX55" fmla="*/ 174162 w 1208095"/>
                    <a:gd name="connsiteY55" fmla="*/ 808306 h 1460546"/>
                    <a:gd name="connsiteX56" fmla="*/ 186098 w 1208095"/>
                    <a:gd name="connsiteY56" fmla="*/ 804841 h 1460546"/>
                    <a:gd name="connsiteX57" fmla="*/ 198034 w 1208095"/>
                    <a:gd name="connsiteY57" fmla="*/ 789568 h 1460546"/>
                    <a:gd name="connsiteX58" fmla="*/ 691770 w 1208095"/>
                    <a:gd name="connsiteY58" fmla="*/ 218825 h 1460546"/>
                    <a:gd name="connsiteX59" fmla="*/ 691770 w 1208095"/>
                    <a:gd name="connsiteY59" fmla="*/ 215360 h 1460546"/>
                    <a:gd name="connsiteX60" fmla="*/ 695236 w 1208095"/>
                    <a:gd name="connsiteY60" fmla="*/ 210226 h 1460546"/>
                    <a:gd name="connsiteX61" fmla="*/ 700369 w 1208095"/>
                    <a:gd name="connsiteY61" fmla="*/ 203424 h 1460546"/>
                    <a:gd name="connsiteX62" fmla="*/ 698701 w 1208095"/>
                    <a:gd name="connsiteY62" fmla="*/ 191488 h 1460546"/>
                    <a:gd name="connsiteX63" fmla="*/ 685096 w 1208095"/>
                    <a:gd name="connsiteY63" fmla="*/ 189819 h 1460546"/>
                    <a:gd name="connsiteX64" fmla="*/ 669823 w 1208095"/>
                    <a:gd name="connsiteY64" fmla="*/ 198290 h 1460546"/>
                    <a:gd name="connsiteX65" fmla="*/ 652754 w 1208095"/>
                    <a:gd name="connsiteY65" fmla="*/ 193156 h 1460546"/>
                    <a:gd name="connsiteX66" fmla="*/ 639149 w 1208095"/>
                    <a:gd name="connsiteY66" fmla="*/ 201627 h 1460546"/>
                    <a:gd name="connsiteX67" fmla="*/ 611941 w 1208095"/>
                    <a:gd name="connsiteY67" fmla="*/ 213563 h 1460546"/>
                    <a:gd name="connsiteX68" fmla="*/ 593203 w 1208095"/>
                    <a:gd name="connsiteY68" fmla="*/ 222034 h 1460546"/>
                    <a:gd name="connsiteX69" fmla="*/ 584732 w 1208095"/>
                    <a:gd name="connsiteY69" fmla="*/ 223702 h 1460546"/>
                    <a:gd name="connsiteX70" fmla="*/ 583063 w 1208095"/>
                    <a:gd name="connsiteY70" fmla="*/ 222034 h 1460546"/>
                    <a:gd name="connsiteX71" fmla="*/ 574593 w 1208095"/>
                    <a:gd name="connsiteY71" fmla="*/ 222034 h 1460546"/>
                    <a:gd name="connsiteX72" fmla="*/ 564325 w 1208095"/>
                    <a:gd name="connsiteY72" fmla="*/ 230504 h 1460546"/>
                    <a:gd name="connsiteX73" fmla="*/ 555855 w 1208095"/>
                    <a:gd name="connsiteY73" fmla="*/ 235638 h 1460546"/>
                    <a:gd name="connsiteX74" fmla="*/ 552389 w 1208095"/>
                    <a:gd name="connsiteY74" fmla="*/ 247574 h 1460546"/>
                    <a:gd name="connsiteX75" fmla="*/ 554058 w 1208095"/>
                    <a:gd name="connsiteY75" fmla="*/ 274783 h 1460546"/>
                    <a:gd name="connsiteX76" fmla="*/ 567662 w 1208095"/>
                    <a:gd name="connsiteY76" fmla="*/ 279917 h 1460546"/>
                    <a:gd name="connsiteX77" fmla="*/ 572796 w 1208095"/>
                    <a:gd name="connsiteY77" fmla="*/ 291852 h 1460546"/>
                    <a:gd name="connsiteX78" fmla="*/ 571128 w 1208095"/>
                    <a:gd name="connsiteY78" fmla="*/ 303788 h 1460546"/>
                    <a:gd name="connsiteX79" fmla="*/ 559192 w 1208095"/>
                    <a:gd name="connsiteY79" fmla="*/ 312259 h 1460546"/>
                    <a:gd name="connsiteX80" fmla="*/ 555726 w 1208095"/>
                    <a:gd name="connsiteY80" fmla="*/ 324195 h 1460546"/>
                    <a:gd name="connsiteX81" fmla="*/ 554058 w 1208095"/>
                    <a:gd name="connsiteY81" fmla="*/ 342933 h 1460546"/>
                    <a:gd name="connsiteX82" fmla="*/ 552389 w 1208095"/>
                    <a:gd name="connsiteY82" fmla="*/ 378613 h 1460546"/>
                    <a:gd name="connsiteX83" fmla="*/ 557523 w 1208095"/>
                    <a:gd name="connsiteY83" fmla="*/ 393886 h 1460546"/>
                    <a:gd name="connsiteX84" fmla="*/ 567791 w 1208095"/>
                    <a:gd name="connsiteY84" fmla="*/ 410955 h 1460546"/>
                    <a:gd name="connsiteX85" fmla="*/ 578058 w 1208095"/>
                    <a:gd name="connsiteY85" fmla="*/ 426228 h 1460546"/>
                    <a:gd name="connsiteX86" fmla="*/ 586529 w 1208095"/>
                    <a:gd name="connsiteY86" fmla="*/ 431362 h 1460546"/>
                    <a:gd name="connsiteX87" fmla="*/ 601802 w 1208095"/>
                    <a:gd name="connsiteY87" fmla="*/ 439832 h 1460546"/>
                    <a:gd name="connsiteX88" fmla="*/ 617075 w 1208095"/>
                    <a:gd name="connsiteY88" fmla="*/ 444966 h 1460546"/>
                    <a:gd name="connsiteX89" fmla="*/ 629010 w 1208095"/>
                    <a:gd name="connsiteY89" fmla="*/ 458570 h 1460546"/>
                    <a:gd name="connsiteX90" fmla="*/ 646080 w 1208095"/>
                    <a:gd name="connsiteY90" fmla="*/ 472175 h 1460546"/>
                    <a:gd name="connsiteX91" fmla="*/ 654551 w 1208095"/>
                    <a:gd name="connsiteY91" fmla="*/ 477309 h 1460546"/>
                    <a:gd name="connsiteX92" fmla="*/ 654551 w 1208095"/>
                    <a:gd name="connsiteY92" fmla="*/ 482442 h 1460546"/>
                    <a:gd name="connsiteX93" fmla="*/ 669823 w 1208095"/>
                    <a:gd name="connsiteY93" fmla="*/ 484111 h 1460546"/>
                    <a:gd name="connsiteX94" fmla="*/ 676626 w 1208095"/>
                    <a:gd name="connsiteY94" fmla="*/ 489245 h 1460546"/>
                    <a:gd name="connsiteX95" fmla="*/ 683428 w 1208095"/>
                    <a:gd name="connsiteY95" fmla="*/ 507983 h 1460546"/>
                    <a:gd name="connsiteX96" fmla="*/ 690230 w 1208095"/>
                    <a:gd name="connsiteY96" fmla="*/ 518250 h 1460546"/>
                    <a:gd name="connsiteX97" fmla="*/ 697032 w 1208095"/>
                    <a:gd name="connsiteY97" fmla="*/ 538657 h 1460546"/>
                    <a:gd name="connsiteX98" fmla="*/ 702166 w 1208095"/>
                    <a:gd name="connsiteY98" fmla="*/ 562528 h 1460546"/>
                    <a:gd name="connsiteX99" fmla="*/ 708968 w 1208095"/>
                    <a:gd name="connsiteY99" fmla="*/ 570999 h 1460546"/>
                    <a:gd name="connsiteX100" fmla="*/ 712434 w 1208095"/>
                    <a:gd name="connsiteY100" fmla="*/ 588069 h 1460546"/>
                    <a:gd name="connsiteX101" fmla="*/ 719236 w 1208095"/>
                    <a:gd name="connsiteY101" fmla="*/ 605138 h 1460546"/>
                    <a:gd name="connsiteX102" fmla="*/ 732840 w 1208095"/>
                    <a:gd name="connsiteY102" fmla="*/ 632347 h 1460546"/>
                    <a:gd name="connsiteX103" fmla="*/ 743108 w 1208095"/>
                    <a:gd name="connsiteY103" fmla="*/ 649417 h 1460546"/>
                    <a:gd name="connsiteX104" fmla="*/ 777118 w 1208095"/>
                    <a:gd name="connsiteY104" fmla="*/ 680091 h 1460546"/>
                    <a:gd name="connsiteX105" fmla="*/ 782252 w 1208095"/>
                    <a:gd name="connsiteY105" fmla="*/ 686893 h 1460546"/>
                    <a:gd name="connsiteX106" fmla="*/ 789054 w 1208095"/>
                    <a:gd name="connsiteY106" fmla="*/ 686893 h 1460546"/>
                    <a:gd name="connsiteX107" fmla="*/ 794188 w 1208095"/>
                    <a:gd name="connsiteY107" fmla="*/ 702166 h 1460546"/>
                    <a:gd name="connsiteX108" fmla="*/ 797653 w 1208095"/>
                    <a:gd name="connsiteY108" fmla="*/ 700497 h 1460546"/>
                    <a:gd name="connsiteX109" fmla="*/ 804456 w 1208095"/>
                    <a:gd name="connsiteY109" fmla="*/ 702166 h 1460546"/>
                    <a:gd name="connsiteX110" fmla="*/ 824862 w 1208095"/>
                    <a:gd name="connsiteY110" fmla="*/ 717439 h 1460546"/>
                    <a:gd name="connsiteX111" fmla="*/ 848734 w 1208095"/>
                    <a:gd name="connsiteY111" fmla="*/ 741311 h 1460546"/>
                    <a:gd name="connsiteX112" fmla="*/ 848734 w 1208095"/>
                    <a:gd name="connsiteY112" fmla="*/ 729375 h 1460546"/>
                    <a:gd name="connsiteX113" fmla="*/ 850403 w 1208095"/>
                    <a:gd name="connsiteY113" fmla="*/ 725910 h 1460546"/>
                    <a:gd name="connsiteX114" fmla="*/ 872606 w 1208095"/>
                    <a:gd name="connsiteY114" fmla="*/ 725910 h 1460546"/>
                    <a:gd name="connsiteX115" fmla="*/ 893013 w 1208095"/>
                    <a:gd name="connsiteY115" fmla="*/ 727578 h 1460546"/>
                    <a:gd name="connsiteX116" fmla="*/ 910082 w 1208095"/>
                    <a:gd name="connsiteY116" fmla="*/ 725910 h 1460546"/>
                    <a:gd name="connsiteX117" fmla="*/ 923687 w 1208095"/>
                    <a:gd name="connsiteY117" fmla="*/ 720776 h 1460546"/>
                    <a:gd name="connsiteX118" fmla="*/ 908414 w 1208095"/>
                    <a:gd name="connsiteY118" fmla="*/ 725910 h 1460546"/>
                    <a:gd name="connsiteX119" fmla="*/ 916884 w 1208095"/>
                    <a:gd name="connsiteY119" fmla="*/ 720776 h 1460546"/>
                    <a:gd name="connsiteX120" fmla="*/ 925355 w 1208095"/>
                    <a:gd name="connsiteY120" fmla="*/ 719107 h 1460546"/>
                    <a:gd name="connsiteX121" fmla="*/ 937291 w 1208095"/>
                    <a:gd name="connsiteY121" fmla="*/ 719107 h 1460546"/>
                    <a:gd name="connsiteX122" fmla="*/ 944093 w 1208095"/>
                    <a:gd name="connsiteY122" fmla="*/ 729375 h 1460546"/>
                    <a:gd name="connsiteX123" fmla="*/ 949227 w 1208095"/>
                    <a:gd name="connsiteY123" fmla="*/ 736177 h 1460546"/>
                    <a:gd name="connsiteX124" fmla="*/ 947559 w 1208095"/>
                    <a:gd name="connsiteY124" fmla="*/ 753247 h 1460546"/>
                    <a:gd name="connsiteX125" fmla="*/ 933954 w 1208095"/>
                    <a:gd name="connsiteY125" fmla="*/ 761717 h 1460546"/>
                    <a:gd name="connsiteX126" fmla="*/ 922018 w 1208095"/>
                    <a:gd name="connsiteY126" fmla="*/ 773653 h 1460546"/>
                    <a:gd name="connsiteX127" fmla="*/ 922018 w 1208095"/>
                    <a:gd name="connsiteY127" fmla="*/ 785589 h 1460546"/>
                    <a:gd name="connsiteX128" fmla="*/ 928820 w 1208095"/>
                    <a:gd name="connsiteY128" fmla="*/ 792391 h 1460546"/>
                    <a:gd name="connsiteX129" fmla="*/ 935622 w 1208095"/>
                    <a:gd name="connsiteY129" fmla="*/ 792391 h 1460546"/>
                    <a:gd name="connsiteX130" fmla="*/ 949227 w 1208095"/>
                    <a:gd name="connsiteY130" fmla="*/ 797525 h 1460546"/>
                    <a:gd name="connsiteX131" fmla="*/ 962831 w 1208095"/>
                    <a:gd name="connsiteY131" fmla="*/ 805996 h 1460546"/>
                    <a:gd name="connsiteX132" fmla="*/ 986703 w 1208095"/>
                    <a:gd name="connsiteY132" fmla="*/ 816263 h 1460546"/>
                    <a:gd name="connsiteX133" fmla="*/ 1034447 w 1208095"/>
                    <a:gd name="connsiteY133" fmla="*/ 835001 h 1460546"/>
                    <a:gd name="connsiteX134" fmla="*/ 1058319 w 1208095"/>
                    <a:gd name="connsiteY134" fmla="*/ 846937 h 1460546"/>
                    <a:gd name="connsiteX135" fmla="*/ 1073592 w 1208095"/>
                    <a:gd name="connsiteY135" fmla="*/ 862210 h 1460546"/>
                    <a:gd name="connsiteX136" fmla="*/ 1126341 w 1208095"/>
                    <a:gd name="connsiteY136" fmla="*/ 880948 h 1460546"/>
                    <a:gd name="connsiteX137" fmla="*/ 1145079 w 1208095"/>
                    <a:gd name="connsiteY137" fmla="*/ 886082 h 1460546"/>
                    <a:gd name="connsiteX138" fmla="*/ 1155346 w 1208095"/>
                    <a:gd name="connsiteY138" fmla="*/ 901355 h 1460546"/>
                    <a:gd name="connsiteX139" fmla="*/ 1168951 w 1208095"/>
                    <a:gd name="connsiteY139" fmla="*/ 921761 h 1460546"/>
                    <a:gd name="connsiteX140" fmla="*/ 1189357 w 1208095"/>
                    <a:gd name="connsiteY140" fmla="*/ 940500 h 1460546"/>
                    <a:gd name="connsiteX141" fmla="*/ 1201293 w 1208095"/>
                    <a:gd name="connsiteY141" fmla="*/ 957569 h 1460546"/>
                    <a:gd name="connsiteX142" fmla="*/ 1208095 w 1208095"/>
                    <a:gd name="connsiteY142" fmla="*/ 971173 h 1460546"/>
                    <a:gd name="connsiteX143" fmla="*/ 1199625 w 1208095"/>
                    <a:gd name="connsiteY143" fmla="*/ 989912 h 1460546"/>
                    <a:gd name="connsiteX144" fmla="*/ 1194491 w 1208095"/>
                    <a:gd name="connsiteY144" fmla="*/ 1003516 h 1460546"/>
                    <a:gd name="connsiteX145" fmla="*/ 1194491 w 1208095"/>
                    <a:gd name="connsiteY145" fmla="*/ 1008650 h 1460546"/>
                    <a:gd name="connsiteX146" fmla="*/ 1192822 w 1208095"/>
                    <a:gd name="connsiteY146" fmla="*/ 1005184 h 1460546"/>
                    <a:gd name="connsiteX147" fmla="*/ 1172416 w 1208095"/>
                    <a:gd name="connsiteY147" fmla="*/ 996714 h 1460546"/>
                    <a:gd name="connsiteX148" fmla="*/ 1157143 w 1208095"/>
                    <a:gd name="connsiteY148" fmla="*/ 976307 h 1460546"/>
                    <a:gd name="connsiteX149" fmla="*/ 1148672 w 1208095"/>
                    <a:gd name="connsiteY149" fmla="*/ 957569 h 1460546"/>
                    <a:gd name="connsiteX150" fmla="*/ 1126469 w 1208095"/>
                    <a:gd name="connsiteY150" fmla="*/ 947302 h 1460546"/>
                    <a:gd name="connsiteX151" fmla="*/ 1099260 w 1208095"/>
                    <a:gd name="connsiteY151" fmla="*/ 940500 h 1460546"/>
                    <a:gd name="connsiteX152" fmla="*/ 1077057 w 1208095"/>
                    <a:gd name="connsiteY152" fmla="*/ 926895 h 1460546"/>
                    <a:gd name="connsiteX153" fmla="*/ 1065121 w 1208095"/>
                    <a:gd name="connsiteY153" fmla="*/ 918424 h 1460546"/>
                    <a:gd name="connsiteX154" fmla="*/ 1042917 w 1208095"/>
                    <a:gd name="connsiteY154" fmla="*/ 923558 h 1460546"/>
                    <a:gd name="connsiteX155" fmla="*/ 1020714 w 1208095"/>
                    <a:gd name="connsiteY155" fmla="*/ 947430 h 1460546"/>
                    <a:gd name="connsiteX156" fmla="*/ 1005441 w 1208095"/>
                    <a:gd name="connsiteY156" fmla="*/ 971302 h 1460546"/>
                    <a:gd name="connsiteX157" fmla="*/ 1001976 w 1208095"/>
                    <a:gd name="connsiteY157" fmla="*/ 988371 h 1460546"/>
                    <a:gd name="connsiteX158" fmla="*/ 996842 w 1208095"/>
                    <a:gd name="connsiteY158" fmla="*/ 1010446 h 1460546"/>
                    <a:gd name="connsiteX159" fmla="*/ 995174 w 1208095"/>
                    <a:gd name="connsiteY159" fmla="*/ 1030853 h 1460546"/>
                    <a:gd name="connsiteX160" fmla="*/ 1017377 w 1208095"/>
                    <a:gd name="connsiteY160" fmla="*/ 1039324 h 1460546"/>
                    <a:gd name="connsiteX161" fmla="*/ 1027645 w 1208095"/>
                    <a:gd name="connsiteY161" fmla="*/ 1052928 h 1460546"/>
                    <a:gd name="connsiteX162" fmla="*/ 1048051 w 1208095"/>
                    <a:gd name="connsiteY162" fmla="*/ 1063196 h 1460546"/>
                    <a:gd name="connsiteX163" fmla="*/ 1056522 w 1208095"/>
                    <a:gd name="connsiteY163" fmla="*/ 1071666 h 1460546"/>
                    <a:gd name="connsiteX164" fmla="*/ 1058190 w 1208095"/>
                    <a:gd name="connsiteY164" fmla="*/ 1093741 h 1460546"/>
                    <a:gd name="connsiteX165" fmla="*/ 1061656 w 1208095"/>
                    <a:gd name="connsiteY165" fmla="*/ 1102212 h 1460546"/>
                    <a:gd name="connsiteX166" fmla="*/ 1059987 w 1208095"/>
                    <a:gd name="connsiteY166" fmla="*/ 1119282 h 1460546"/>
                    <a:gd name="connsiteX167" fmla="*/ 1063453 w 1208095"/>
                    <a:gd name="connsiteY167" fmla="*/ 1129549 h 1460546"/>
                    <a:gd name="connsiteX168" fmla="*/ 1058319 w 1208095"/>
                    <a:gd name="connsiteY168" fmla="*/ 1138020 h 1460546"/>
                    <a:gd name="connsiteX169" fmla="*/ 1048051 w 1208095"/>
                    <a:gd name="connsiteY169" fmla="*/ 1138020 h 1460546"/>
                    <a:gd name="connsiteX170" fmla="*/ 1029313 w 1208095"/>
                    <a:gd name="connsiteY170" fmla="*/ 1149955 h 1460546"/>
                    <a:gd name="connsiteX171" fmla="*/ 1012243 w 1208095"/>
                    <a:gd name="connsiteY171" fmla="*/ 1155090 h 1460546"/>
                    <a:gd name="connsiteX172" fmla="*/ 1005441 w 1208095"/>
                    <a:gd name="connsiteY172" fmla="*/ 1165357 h 1460546"/>
                    <a:gd name="connsiteX173" fmla="*/ 1005441 w 1208095"/>
                    <a:gd name="connsiteY173" fmla="*/ 1209635 h 1460546"/>
                    <a:gd name="connsiteX174" fmla="*/ 1001976 w 1208095"/>
                    <a:gd name="connsiteY174" fmla="*/ 1221571 h 1460546"/>
                    <a:gd name="connsiteX175" fmla="*/ 986703 w 1208095"/>
                    <a:gd name="connsiteY175" fmla="*/ 1225036 h 1460546"/>
                    <a:gd name="connsiteX176" fmla="*/ 974767 w 1208095"/>
                    <a:gd name="connsiteY176" fmla="*/ 1236973 h 1460546"/>
                    <a:gd name="connsiteX177" fmla="*/ 967965 w 1208095"/>
                    <a:gd name="connsiteY177" fmla="*/ 1247240 h 1460546"/>
                    <a:gd name="connsiteX178" fmla="*/ 957698 w 1208095"/>
                    <a:gd name="connsiteY178" fmla="*/ 1269315 h 1460546"/>
                    <a:gd name="connsiteX179" fmla="*/ 952564 w 1208095"/>
                    <a:gd name="connsiteY179" fmla="*/ 1281251 h 1460546"/>
                    <a:gd name="connsiteX180" fmla="*/ 945762 w 1208095"/>
                    <a:gd name="connsiteY180" fmla="*/ 1286384 h 1460546"/>
                    <a:gd name="connsiteX181" fmla="*/ 930489 w 1208095"/>
                    <a:gd name="connsiteY181" fmla="*/ 1289850 h 1460546"/>
                    <a:gd name="connsiteX182" fmla="*/ 913419 w 1208095"/>
                    <a:gd name="connsiteY182" fmla="*/ 1288181 h 1460546"/>
                    <a:gd name="connsiteX183" fmla="*/ 915087 w 1208095"/>
                    <a:gd name="connsiteY183" fmla="*/ 1283048 h 1460546"/>
                    <a:gd name="connsiteX184" fmla="*/ 913419 w 1208095"/>
                    <a:gd name="connsiteY184" fmla="*/ 1286513 h 1460546"/>
                    <a:gd name="connsiteX185" fmla="*/ 908285 w 1208095"/>
                    <a:gd name="connsiteY185" fmla="*/ 1272909 h 1460546"/>
                    <a:gd name="connsiteX186" fmla="*/ 906617 w 1208095"/>
                    <a:gd name="connsiteY186" fmla="*/ 1247368 h 1460546"/>
                    <a:gd name="connsiteX187" fmla="*/ 913419 w 1208095"/>
                    <a:gd name="connsiteY187" fmla="*/ 1228630 h 1460546"/>
                    <a:gd name="connsiteX188" fmla="*/ 928692 w 1208095"/>
                    <a:gd name="connsiteY188" fmla="*/ 1206555 h 1460546"/>
                    <a:gd name="connsiteX189" fmla="*/ 921890 w 1208095"/>
                    <a:gd name="connsiteY189" fmla="*/ 1184480 h 1460546"/>
                    <a:gd name="connsiteX190" fmla="*/ 937163 w 1208095"/>
                    <a:gd name="connsiteY190" fmla="*/ 1174213 h 1460546"/>
                    <a:gd name="connsiteX191" fmla="*/ 966168 w 1208095"/>
                    <a:gd name="connsiteY191" fmla="*/ 1160608 h 1460546"/>
                    <a:gd name="connsiteX192" fmla="*/ 959366 w 1208095"/>
                    <a:gd name="connsiteY192" fmla="*/ 1148672 h 1460546"/>
                    <a:gd name="connsiteX193" fmla="*/ 954232 w 1208095"/>
                    <a:gd name="connsiteY193" fmla="*/ 1131602 h 1460546"/>
                    <a:gd name="connsiteX194" fmla="*/ 949099 w 1208095"/>
                    <a:gd name="connsiteY194" fmla="*/ 1117998 h 1460546"/>
                    <a:gd name="connsiteX195" fmla="*/ 940628 w 1208095"/>
                    <a:gd name="connsiteY195" fmla="*/ 1082319 h 1460546"/>
                    <a:gd name="connsiteX196" fmla="*/ 928692 w 1208095"/>
                    <a:gd name="connsiteY196" fmla="*/ 1063581 h 1460546"/>
                    <a:gd name="connsiteX197" fmla="*/ 916756 w 1208095"/>
                    <a:gd name="connsiteY197" fmla="*/ 1044843 h 1460546"/>
                    <a:gd name="connsiteX198" fmla="*/ 909954 w 1208095"/>
                    <a:gd name="connsiteY198" fmla="*/ 1019302 h 1460546"/>
                    <a:gd name="connsiteX199" fmla="*/ 906488 w 1208095"/>
                    <a:gd name="connsiteY199" fmla="*/ 1005698 h 1460546"/>
                    <a:gd name="connsiteX200" fmla="*/ 903023 w 1208095"/>
                    <a:gd name="connsiteY200" fmla="*/ 997227 h 1460546"/>
                    <a:gd name="connsiteX201" fmla="*/ 896221 w 1208095"/>
                    <a:gd name="connsiteY201" fmla="*/ 988756 h 1460546"/>
                    <a:gd name="connsiteX202" fmla="*/ 894553 w 1208095"/>
                    <a:gd name="connsiteY202" fmla="*/ 983623 h 1460546"/>
                    <a:gd name="connsiteX203" fmla="*/ 882617 w 1208095"/>
                    <a:gd name="connsiteY203" fmla="*/ 983623 h 1460546"/>
                    <a:gd name="connsiteX204" fmla="*/ 874146 w 1208095"/>
                    <a:gd name="connsiteY204" fmla="*/ 1000693 h 1460546"/>
                    <a:gd name="connsiteX205" fmla="*/ 863879 w 1208095"/>
                    <a:gd name="connsiteY205" fmla="*/ 987088 h 1460546"/>
                    <a:gd name="connsiteX206" fmla="*/ 853611 w 1208095"/>
                    <a:gd name="connsiteY206" fmla="*/ 976821 h 1460546"/>
                    <a:gd name="connsiteX207" fmla="*/ 829739 w 1208095"/>
                    <a:gd name="connsiteY207" fmla="*/ 968350 h 1460546"/>
                    <a:gd name="connsiteX208" fmla="*/ 819472 w 1208095"/>
                    <a:gd name="connsiteY208" fmla="*/ 953077 h 1460546"/>
                    <a:gd name="connsiteX209" fmla="*/ 822937 w 1208095"/>
                    <a:gd name="connsiteY209" fmla="*/ 947943 h 1460546"/>
                    <a:gd name="connsiteX210" fmla="*/ 824606 w 1208095"/>
                    <a:gd name="connsiteY210" fmla="*/ 939473 h 1460546"/>
                    <a:gd name="connsiteX211" fmla="*/ 816135 w 1208095"/>
                    <a:gd name="connsiteY211" fmla="*/ 917398 h 1460546"/>
                    <a:gd name="connsiteX212" fmla="*/ 807664 w 1208095"/>
                    <a:gd name="connsiteY212" fmla="*/ 907130 h 1460546"/>
                    <a:gd name="connsiteX213" fmla="*/ 797397 w 1208095"/>
                    <a:gd name="connsiteY213" fmla="*/ 903665 h 1460546"/>
                    <a:gd name="connsiteX214" fmla="*/ 780327 w 1208095"/>
                    <a:gd name="connsiteY214" fmla="*/ 907130 h 1460546"/>
                    <a:gd name="connsiteX215" fmla="*/ 761589 w 1208095"/>
                    <a:gd name="connsiteY215" fmla="*/ 908799 h 1460546"/>
                    <a:gd name="connsiteX216" fmla="*/ 763258 w 1208095"/>
                    <a:gd name="connsiteY216" fmla="*/ 893526 h 1460546"/>
                    <a:gd name="connsiteX217" fmla="*/ 761589 w 1208095"/>
                    <a:gd name="connsiteY217" fmla="*/ 890060 h 1460546"/>
                    <a:gd name="connsiteX218" fmla="*/ 727578 w 1208095"/>
                    <a:gd name="connsiteY218" fmla="*/ 874788 h 1460546"/>
                    <a:gd name="connsiteX219" fmla="*/ 720776 w 1208095"/>
                    <a:gd name="connsiteY219" fmla="*/ 854381 h 1460546"/>
                    <a:gd name="connsiteX220" fmla="*/ 707171 w 1208095"/>
                    <a:gd name="connsiteY220" fmla="*/ 837311 h 1460546"/>
                    <a:gd name="connsiteX221" fmla="*/ 691899 w 1208095"/>
                    <a:gd name="connsiteY221" fmla="*/ 822039 h 1460546"/>
                    <a:gd name="connsiteX222" fmla="*/ 681631 w 1208095"/>
                    <a:gd name="connsiteY222" fmla="*/ 818573 h 1460546"/>
                    <a:gd name="connsiteX223" fmla="*/ 628882 w 1208095"/>
                    <a:gd name="connsiteY223" fmla="*/ 815108 h 1460546"/>
                    <a:gd name="connsiteX224" fmla="*/ 616946 w 1208095"/>
                    <a:gd name="connsiteY224" fmla="*/ 818573 h 1460546"/>
                    <a:gd name="connsiteX225" fmla="*/ 598208 w 1208095"/>
                    <a:gd name="connsiteY225" fmla="*/ 799835 h 1460546"/>
                    <a:gd name="connsiteX226" fmla="*/ 570999 w 1208095"/>
                    <a:gd name="connsiteY226" fmla="*/ 779428 h 1460546"/>
                    <a:gd name="connsiteX227" fmla="*/ 547127 w 1208095"/>
                    <a:gd name="connsiteY227" fmla="*/ 752220 h 1460546"/>
                    <a:gd name="connsiteX228" fmla="*/ 523255 w 1208095"/>
                    <a:gd name="connsiteY228" fmla="*/ 719877 h 1460546"/>
                    <a:gd name="connsiteX229" fmla="*/ 512988 w 1208095"/>
                    <a:gd name="connsiteY229" fmla="*/ 704605 h 1460546"/>
                    <a:gd name="connsiteX230" fmla="*/ 494250 w 1208095"/>
                    <a:gd name="connsiteY230" fmla="*/ 701139 h 1460546"/>
                    <a:gd name="connsiteX231" fmla="*/ 483982 w 1208095"/>
                    <a:gd name="connsiteY231" fmla="*/ 684070 h 1460546"/>
                    <a:gd name="connsiteX232" fmla="*/ 468710 w 1208095"/>
                    <a:gd name="connsiteY232" fmla="*/ 661994 h 1460546"/>
                    <a:gd name="connsiteX233" fmla="*/ 453437 w 1208095"/>
                    <a:gd name="connsiteY233" fmla="*/ 646722 h 1460546"/>
                    <a:gd name="connsiteX234" fmla="*/ 439832 w 1208095"/>
                    <a:gd name="connsiteY234" fmla="*/ 646722 h 1460546"/>
                    <a:gd name="connsiteX235" fmla="*/ 424560 w 1208095"/>
                    <a:gd name="connsiteY235" fmla="*/ 650187 h 1460546"/>
                    <a:gd name="connsiteX236" fmla="*/ 419426 w 1208095"/>
                    <a:gd name="connsiteY236" fmla="*/ 622978 h 1460546"/>
                    <a:gd name="connsiteX237" fmla="*/ 400688 w 1208095"/>
                    <a:gd name="connsiteY237" fmla="*/ 597438 h 1460546"/>
                    <a:gd name="connsiteX238" fmla="*/ 370014 w 1208095"/>
                    <a:gd name="connsiteY238" fmla="*/ 565095 h 1460546"/>
                    <a:gd name="connsiteX239" fmla="*/ 364880 w 1208095"/>
                    <a:gd name="connsiteY239" fmla="*/ 558293 h 1460546"/>
                    <a:gd name="connsiteX240" fmla="*/ 366548 w 1208095"/>
                    <a:gd name="connsiteY240" fmla="*/ 544689 h 1460546"/>
                    <a:gd name="connsiteX241" fmla="*/ 361415 w 1208095"/>
                    <a:gd name="connsiteY241" fmla="*/ 522614 h 1460546"/>
                    <a:gd name="connsiteX242" fmla="*/ 349479 w 1208095"/>
                    <a:gd name="connsiteY242" fmla="*/ 486934 h 1460546"/>
                    <a:gd name="connsiteX243" fmla="*/ 342677 w 1208095"/>
                    <a:gd name="connsiteY243" fmla="*/ 456260 h 1460546"/>
                    <a:gd name="connsiteX244" fmla="*/ 339211 w 1208095"/>
                    <a:gd name="connsiteY244" fmla="*/ 434185 h 1460546"/>
                    <a:gd name="connsiteX245" fmla="*/ 335746 w 1208095"/>
                    <a:gd name="connsiteY245" fmla="*/ 425714 h 1460546"/>
                    <a:gd name="connsiteX246" fmla="*/ 305072 w 1208095"/>
                    <a:gd name="connsiteY246" fmla="*/ 410442 h 1460546"/>
                    <a:gd name="connsiteX247" fmla="*/ 250526 w 1208095"/>
                    <a:gd name="connsiteY247" fmla="*/ 372966 h 1460546"/>
                    <a:gd name="connsiteX248" fmla="*/ 233456 w 1208095"/>
                    <a:gd name="connsiteY248" fmla="*/ 361030 h 1460546"/>
                    <a:gd name="connsiteX249" fmla="*/ 216387 w 1208095"/>
                    <a:gd name="connsiteY249" fmla="*/ 354227 h 1460546"/>
                    <a:gd name="connsiteX250" fmla="*/ 201114 w 1208095"/>
                    <a:gd name="connsiteY250" fmla="*/ 352559 h 1460546"/>
                    <a:gd name="connsiteX251" fmla="*/ 182376 w 1208095"/>
                    <a:gd name="connsiteY251" fmla="*/ 356024 h 1460546"/>
                    <a:gd name="connsiteX252" fmla="*/ 165306 w 1208095"/>
                    <a:gd name="connsiteY252" fmla="*/ 366291 h 1460546"/>
                    <a:gd name="connsiteX253" fmla="*/ 161841 w 1208095"/>
                    <a:gd name="connsiteY253" fmla="*/ 374762 h 1460546"/>
                    <a:gd name="connsiteX254" fmla="*/ 153370 w 1208095"/>
                    <a:gd name="connsiteY254" fmla="*/ 379896 h 1460546"/>
                    <a:gd name="connsiteX255" fmla="*/ 132964 w 1208095"/>
                    <a:gd name="connsiteY255" fmla="*/ 401971 h 1460546"/>
                    <a:gd name="connsiteX256" fmla="*/ 129498 w 1208095"/>
                    <a:gd name="connsiteY256" fmla="*/ 415576 h 1460546"/>
                    <a:gd name="connsiteX257" fmla="*/ 119231 w 1208095"/>
                    <a:gd name="connsiteY257" fmla="*/ 419041 h 1460546"/>
                    <a:gd name="connsiteX258" fmla="*/ 98824 w 1208095"/>
                    <a:gd name="connsiteY258" fmla="*/ 425843 h 1460546"/>
                    <a:gd name="connsiteX259" fmla="*/ 80086 w 1208095"/>
                    <a:gd name="connsiteY259" fmla="*/ 425843 h 1460546"/>
                    <a:gd name="connsiteX260" fmla="*/ 66482 w 1208095"/>
                    <a:gd name="connsiteY260" fmla="*/ 422378 h 1460546"/>
                    <a:gd name="connsiteX261" fmla="*/ 64813 w 1208095"/>
                    <a:gd name="connsiteY261" fmla="*/ 417244 h 1460546"/>
                    <a:gd name="connsiteX262" fmla="*/ 69947 w 1208095"/>
                    <a:gd name="connsiteY262" fmla="*/ 403639 h 1460546"/>
                    <a:gd name="connsiteX263" fmla="*/ 71616 w 1208095"/>
                    <a:gd name="connsiteY263" fmla="*/ 388366 h 1460546"/>
                    <a:gd name="connsiteX264" fmla="*/ 68150 w 1208095"/>
                    <a:gd name="connsiteY264" fmla="*/ 374762 h 1460546"/>
                    <a:gd name="connsiteX265" fmla="*/ 54546 w 1208095"/>
                    <a:gd name="connsiteY265" fmla="*/ 369628 h 1460546"/>
                    <a:gd name="connsiteX266" fmla="*/ 37476 w 1208095"/>
                    <a:gd name="connsiteY266" fmla="*/ 367960 h 1460546"/>
                    <a:gd name="connsiteX267" fmla="*/ 22203 w 1208095"/>
                    <a:gd name="connsiteY267" fmla="*/ 362826 h 1460546"/>
                    <a:gd name="connsiteX268" fmla="*/ 13733 w 1208095"/>
                    <a:gd name="connsiteY268" fmla="*/ 345757 h 1460546"/>
                    <a:gd name="connsiteX269" fmla="*/ 10267 w 1208095"/>
                    <a:gd name="connsiteY269" fmla="*/ 325350 h 1460546"/>
                    <a:gd name="connsiteX270" fmla="*/ 11936 w 1208095"/>
                    <a:gd name="connsiteY270" fmla="*/ 304943 h 1460546"/>
                    <a:gd name="connsiteX271" fmla="*/ 17070 w 1208095"/>
                    <a:gd name="connsiteY271" fmla="*/ 287874 h 1460546"/>
                    <a:gd name="connsiteX272" fmla="*/ 17070 w 1208095"/>
                    <a:gd name="connsiteY272" fmla="*/ 274270 h 1460546"/>
                    <a:gd name="connsiteX273" fmla="*/ 8599 w 1208095"/>
                    <a:gd name="connsiteY273" fmla="*/ 267467 h 1460546"/>
                    <a:gd name="connsiteX274" fmla="*/ 3465 w 1208095"/>
                    <a:gd name="connsiteY274" fmla="*/ 267467 h 1460546"/>
                    <a:gd name="connsiteX275" fmla="*/ 0 w 1208095"/>
                    <a:gd name="connsiteY275" fmla="*/ 257200 h 1460546"/>
                    <a:gd name="connsiteX276" fmla="*/ 0 w 1208095"/>
                    <a:gd name="connsiteY276" fmla="*/ 248729 h 1460546"/>
                    <a:gd name="connsiteX277" fmla="*/ 5134 w 1208095"/>
                    <a:gd name="connsiteY277" fmla="*/ 235125 h 1460546"/>
                    <a:gd name="connsiteX278" fmla="*/ 15401 w 1208095"/>
                    <a:gd name="connsiteY278" fmla="*/ 223189 h 1460546"/>
                    <a:gd name="connsiteX279" fmla="*/ 37604 w 1208095"/>
                    <a:gd name="connsiteY279" fmla="*/ 212921 h 1460546"/>
                    <a:gd name="connsiteX280" fmla="*/ 34139 w 1208095"/>
                    <a:gd name="connsiteY280" fmla="*/ 195852 h 1460546"/>
                    <a:gd name="connsiteX281" fmla="*/ 30674 w 1208095"/>
                    <a:gd name="connsiteY281" fmla="*/ 180579 h 1460546"/>
                    <a:gd name="connsiteX282" fmla="*/ 23872 w 1208095"/>
                    <a:gd name="connsiteY282" fmla="*/ 158504 h 1460546"/>
                    <a:gd name="connsiteX283" fmla="*/ 22203 w 1208095"/>
                    <a:gd name="connsiteY283" fmla="*/ 146568 h 1460546"/>
                    <a:gd name="connsiteX284" fmla="*/ 18738 w 1208095"/>
                    <a:gd name="connsiteY284" fmla="*/ 136301 h 1460546"/>
                    <a:gd name="connsiteX285" fmla="*/ 22203 w 1208095"/>
                    <a:gd name="connsiteY285" fmla="*/ 127830 h 1460546"/>
                    <a:gd name="connsiteX286" fmla="*/ 29006 w 1208095"/>
                    <a:gd name="connsiteY286" fmla="*/ 127830 h 1460546"/>
                    <a:gd name="connsiteX287" fmla="*/ 40941 w 1208095"/>
                    <a:gd name="connsiteY287" fmla="*/ 129498 h 1460546"/>
                    <a:gd name="connsiteX288" fmla="*/ 56214 w 1208095"/>
                    <a:gd name="connsiteY288" fmla="*/ 131167 h 1460546"/>
                    <a:gd name="connsiteX289" fmla="*/ 68150 w 1208095"/>
                    <a:gd name="connsiteY289" fmla="*/ 127701 h 1460546"/>
                    <a:gd name="connsiteX290" fmla="*/ 85220 w 1208095"/>
                    <a:gd name="connsiteY290" fmla="*/ 124236 h 1460546"/>
                    <a:gd name="connsiteX291" fmla="*/ 100493 w 1208095"/>
                    <a:gd name="connsiteY291" fmla="*/ 124236 h 1460546"/>
                    <a:gd name="connsiteX292" fmla="*/ 122696 w 1208095"/>
                    <a:gd name="connsiteY292" fmla="*/ 127701 h 1460546"/>
                    <a:gd name="connsiteX293" fmla="*/ 129498 w 1208095"/>
                    <a:gd name="connsiteY293" fmla="*/ 120899 h 1460546"/>
                    <a:gd name="connsiteX294" fmla="*/ 144771 w 1208095"/>
                    <a:gd name="connsiteY294" fmla="*/ 114097 h 1460546"/>
                    <a:gd name="connsiteX295" fmla="*/ 151573 w 1208095"/>
                    <a:gd name="connsiteY295" fmla="*/ 105626 h 1460546"/>
                    <a:gd name="connsiteX296" fmla="*/ 153242 w 1208095"/>
                    <a:gd name="connsiteY296" fmla="*/ 88557 h 1460546"/>
                    <a:gd name="connsiteX297" fmla="*/ 165178 w 1208095"/>
                    <a:gd name="connsiteY297" fmla="*/ 76621 h 1460546"/>
                    <a:gd name="connsiteX298" fmla="*/ 185584 w 1208095"/>
                    <a:gd name="connsiteY298" fmla="*/ 68150 h 1460546"/>
                    <a:gd name="connsiteX299" fmla="*/ 185584 w 1208095"/>
                    <a:gd name="connsiteY299" fmla="*/ 78418 h 1460546"/>
                    <a:gd name="connsiteX300" fmla="*/ 192386 w 1208095"/>
                    <a:gd name="connsiteY300" fmla="*/ 103958 h 1460546"/>
                    <a:gd name="connsiteX301" fmla="*/ 211125 w 1208095"/>
                    <a:gd name="connsiteY301" fmla="*/ 119231 h 1460546"/>
                    <a:gd name="connsiteX302" fmla="*/ 221392 w 1208095"/>
                    <a:gd name="connsiteY302" fmla="*/ 134504 h 1460546"/>
                    <a:gd name="connsiteX303" fmla="*/ 233328 w 1208095"/>
                    <a:gd name="connsiteY303" fmla="*/ 142974 h 1460546"/>
                    <a:gd name="connsiteX304" fmla="*/ 236793 w 1208095"/>
                    <a:gd name="connsiteY304" fmla="*/ 136172 h 1460546"/>
                    <a:gd name="connsiteX305" fmla="*/ 243596 w 1208095"/>
                    <a:gd name="connsiteY305" fmla="*/ 119103 h 1460546"/>
                    <a:gd name="connsiteX306" fmla="*/ 264002 w 1208095"/>
                    <a:gd name="connsiteY306" fmla="*/ 86760 h 1460546"/>
                    <a:gd name="connsiteX307" fmla="*/ 270804 w 1208095"/>
                    <a:gd name="connsiteY307" fmla="*/ 68022 h 1460546"/>
                    <a:gd name="connsiteX308" fmla="*/ 282740 w 1208095"/>
                    <a:gd name="connsiteY308" fmla="*/ 74824 h 1460546"/>
                    <a:gd name="connsiteX309" fmla="*/ 293008 w 1208095"/>
                    <a:gd name="connsiteY309" fmla="*/ 85092 h 1460546"/>
                    <a:gd name="connsiteX310" fmla="*/ 313414 w 1208095"/>
                    <a:gd name="connsiteY310" fmla="*/ 88557 h 1460546"/>
                    <a:gd name="connsiteX311" fmla="*/ 349222 w 1208095"/>
                    <a:gd name="connsiteY311" fmla="*/ 97027 h 1460546"/>
                    <a:gd name="connsiteX312" fmla="*/ 352687 w 1208095"/>
                    <a:gd name="connsiteY312" fmla="*/ 90225 h 1460546"/>
                    <a:gd name="connsiteX313" fmla="*/ 347554 w 1208095"/>
                    <a:gd name="connsiteY313" fmla="*/ 79958 h 1460546"/>
                    <a:gd name="connsiteX314" fmla="*/ 345885 w 1208095"/>
                    <a:gd name="connsiteY314" fmla="*/ 66353 h 1460546"/>
                    <a:gd name="connsiteX315" fmla="*/ 351019 w 1208095"/>
                    <a:gd name="connsiteY315" fmla="*/ 56086 h 1460546"/>
                    <a:gd name="connsiteX316" fmla="*/ 369757 w 1208095"/>
                    <a:gd name="connsiteY316" fmla="*/ 56086 h 1460546"/>
                    <a:gd name="connsiteX317" fmla="*/ 378228 w 1208095"/>
                    <a:gd name="connsiteY317" fmla="*/ 52620 h 1460546"/>
                    <a:gd name="connsiteX318" fmla="*/ 376559 w 1208095"/>
                    <a:gd name="connsiteY318" fmla="*/ 39016 h 1460546"/>
                    <a:gd name="connsiteX319" fmla="*/ 380024 w 1208095"/>
                    <a:gd name="connsiteY319" fmla="*/ 28749 h 1460546"/>
                    <a:gd name="connsiteX320" fmla="*/ 385158 w 1208095"/>
                    <a:gd name="connsiteY320" fmla="*/ 20278 h 1460546"/>
                    <a:gd name="connsiteX321" fmla="*/ 390292 w 1208095"/>
                    <a:gd name="connsiteY321" fmla="*/ 25412 h 1460546"/>
                    <a:gd name="connsiteX322" fmla="*/ 405565 w 1208095"/>
                    <a:gd name="connsiteY322" fmla="*/ 28877 h 1460546"/>
                    <a:gd name="connsiteX323" fmla="*/ 414035 w 1208095"/>
                    <a:gd name="connsiteY323" fmla="*/ 28877 h 1460546"/>
                    <a:gd name="connsiteX324" fmla="*/ 441244 w 1208095"/>
                    <a:gd name="connsiteY324" fmla="*/ 22075 h 1460546"/>
                    <a:gd name="connsiteX325" fmla="*/ 453180 w 1208095"/>
                    <a:gd name="connsiteY325" fmla="*/ 16941 h 1460546"/>
                    <a:gd name="connsiteX326" fmla="*/ 475383 w 1208095"/>
                    <a:gd name="connsiteY326" fmla="*/ 8471 h 1460546"/>
                    <a:gd name="connsiteX327" fmla="*/ 509394 w 1208095"/>
                    <a:gd name="connsiteY327" fmla="*/ 8471 h 1460546"/>
                    <a:gd name="connsiteX328" fmla="*/ 528133 w 1208095"/>
                    <a:gd name="connsiteY328" fmla="*/ 6802 h 1460546"/>
                    <a:gd name="connsiteX329" fmla="*/ 534935 w 1208095"/>
                    <a:gd name="connsiteY329" fmla="*/ 0 h 1460546"/>
                    <a:gd name="connsiteX330" fmla="*/ 546871 w 1208095"/>
                    <a:gd name="connsiteY330" fmla="*/ 0 h 1460546"/>
                    <a:gd name="connsiteX331" fmla="*/ 550336 w 1208095"/>
                    <a:gd name="connsiteY331" fmla="*/ 3465 h 1460546"/>
                    <a:gd name="connsiteX332" fmla="*/ 548668 w 1208095"/>
                    <a:gd name="connsiteY332" fmla="*/ 11936 h 1460546"/>
                    <a:gd name="connsiteX333" fmla="*/ 552133 w 1208095"/>
                    <a:gd name="connsiteY333" fmla="*/ 27209 h 1460546"/>
                    <a:gd name="connsiteX334" fmla="*/ 558935 w 1208095"/>
                    <a:gd name="connsiteY334" fmla="*/ 39145 h 1460546"/>
                    <a:gd name="connsiteX335" fmla="*/ 565737 w 1208095"/>
                    <a:gd name="connsiteY335" fmla="*/ 45947 h 1460546"/>
                    <a:gd name="connsiteX336" fmla="*/ 579342 w 1208095"/>
                    <a:gd name="connsiteY336" fmla="*/ 52749 h 1460546"/>
                    <a:gd name="connsiteX337" fmla="*/ 586144 w 1208095"/>
                    <a:gd name="connsiteY337" fmla="*/ 54417 h 1460546"/>
                    <a:gd name="connsiteX338" fmla="*/ 603213 w 1208095"/>
                    <a:gd name="connsiteY338" fmla="*/ 66353 h 1460546"/>
                    <a:gd name="connsiteX339" fmla="*/ 620283 w 1208095"/>
                    <a:gd name="connsiteY339" fmla="*/ 69819 h 1460546"/>
                    <a:gd name="connsiteX340" fmla="*/ 635556 w 1208095"/>
                    <a:gd name="connsiteY340" fmla="*/ 73284 h 1460546"/>
                    <a:gd name="connsiteX341" fmla="*/ 657759 w 1208095"/>
                    <a:gd name="connsiteY341" fmla="*/ 74952 h 1460546"/>
                    <a:gd name="connsiteX342" fmla="*/ 673032 w 1208095"/>
                    <a:gd name="connsiteY342" fmla="*/ 80086 h 1460546"/>
                    <a:gd name="connsiteX343" fmla="*/ 681503 w 1208095"/>
                    <a:gd name="connsiteY343" fmla="*/ 83551 h 1460546"/>
                    <a:gd name="connsiteX344" fmla="*/ 695107 w 1208095"/>
                    <a:gd name="connsiteY344" fmla="*/ 85220 h 1460546"/>
                    <a:gd name="connsiteX345" fmla="*/ 684840 w 1208095"/>
                    <a:gd name="connsiteY345" fmla="*/ 93690 h 1460546"/>
                    <a:gd name="connsiteX346" fmla="*/ 676369 w 1208095"/>
                    <a:gd name="connsiteY346" fmla="*/ 102161 h 1460546"/>
                    <a:gd name="connsiteX347" fmla="*/ 671235 w 1208095"/>
                    <a:gd name="connsiteY347" fmla="*/ 115765 h 1460546"/>
                    <a:gd name="connsiteX348" fmla="*/ 671235 w 1208095"/>
                    <a:gd name="connsiteY348" fmla="*/ 124236 h 1460546"/>
                    <a:gd name="connsiteX349" fmla="*/ 676369 w 1208095"/>
                    <a:gd name="connsiteY349" fmla="*/ 125905 h 1460546"/>
                    <a:gd name="connsiteX350" fmla="*/ 683171 w 1208095"/>
                    <a:gd name="connsiteY350" fmla="*/ 124236 h 1460546"/>
                    <a:gd name="connsiteX351" fmla="*/ 684840 w 1208095"/>
                    <a:gd name="connsiteY351" fmla="*/ 124236 h 1460546"/>
                    <a:gd name="connsiteX352" fmla="*/ 681374 w 1208095"/>
                    <a:gd name="connsiteY352" fmla="*/ 136172 h 1460546"/>
                    <a:gd name="connsiteX353" fmla="*/ 677909 w 1208095"/>
                    <a:gd name="connsiteY353" fmla="*/ 151445 h 1460546"/>
                    <a:gd name="connsiteX354" fmla="*/ 683043 w 1208095"/>
                    <a:gd name="connsiteY354" fmla="*/ 159916 h 1460546"/>
                    <a:gd name="connsiteX355" fmla="*/ 686508 w 1208095"/>
                    <a:gd name="connsiteY355" fmla="*/ 161584 h 1460546"/>
                    <a:gd name="connsiteX356" fmla="*/ 686508 w 1208095"/>
                    <a:gd name="connsiteY356" fmla="*/ 176857 h 1460546"/>
                    <a:gd name="connsiteX357" fmla="*/ 689973 w 1208095"/>
                    <a:gd name="connsiteY357" fmla="*/ 180322 h 1460546"/>
                    <a:gd name="connsiteX358" fmla="*/ 700241 w 1208095"/>
                    <a:gd name="connsiteY358" fmla="*/ 183787 h 1460546"/>
                    <a:gd name="connsiteX359" fmla="*/ 703706 w 1208095"/>
                    <a:gd name="connsiteY359" fmla="*/ 187253 h 1460546"/>
                    <a:gd name="connsiteX360" fmla="*/ 708840 w 1208095"/>
                    <a:gd name="connsiteY360" fmla="*/ 195724 h 1460546"/>
                    <a:gd name="connsiteX361" fmla="*/ 715642 w 1208095"/>
                    <a:gd name="connsiteY361" fmla="*/ 199189 h 1460546"/>
                    <a:gd name="connsiteX362" fmla="*/ 719107 w 1208095"/>
                    <a:gd name="connsiteY362" fmla="*/ 207659 h 1460546"/>
                    <a:gd name="connsiteX363" fmla="*/ 717439 w 1208095"/>
                    <a:gd name="connsiteY363" fmla="*/ 214462 h 1460546"/>
                    <a:gd name="connsiteX364" fmla="*/ 710637 w 1208095"/>
                    <a:gd name="connsiteY364" fmla="*/ 219595 h 1460546"/>
                    <a:gd name="connsiteX365" fmla="*/ 700369 w 1208095"/>
                    <a:gd name="connsiteY365" fmla="*/ 223061 h 1460546"/>
                    <a:gd name="connsiteX366" fmla="*/ 691899 w 1208095"/>
                    <a:gd name="connsiteY366" fmla="*/ 219595 h 1460546"/>
                    <a:gd name="connsiteX367" fmla="*/ 891087 w 1208095"/>
                    <a:gd name="connsiteY367" fmla="*/ 1235817 h 1460546"/>
                    <a:gd name="connsiteX368" fmla="*/ 897890 w 1208095"/>
                    <a:gd name="connsiteY368" fmla="*/ 1234149 h 1460546"/>
                    <a:gd name="connsiteX369" fmla="*/ 891087 w 1208095"/>
                    <a:gd name="connsiteY369" fmla="*/ 1237614 h 1460546"/>
                    <a:gd name="connsiteX370" fmla="*/ 887622 w 1208095"/>
                    <a:gd name="connsiteY370" fmla="*/ 1259689 h 1460546"/>
                    <a:gd name="connsiteX371" fmla="*/ 875686 w 1208095"/>
                    <a:gd name="connsiteY371" fmla="*/ 1280096 h 1460546"/>
                    <a:gd name="connsiteX372" fmla="*/ 860413 w 1208095"/>
                    <a:gd name="connsiteY372" fmla="*/ 1303967 h 1460546"/>
                    <a:gd name="connsiteX373" fmla="*/ 846809 w 1208095"/>
                    <a:gd name="connsiteY373" fmla="*/ 1336310 h 1460546"/>
                    <a:gd name="connsiteX374" fmla="*/ 838338 w 1208095"/>
                    <a:gd name="connsiteY374" fmla="*/ 1356717 h 1460546"/>
                    <a:gd name="connsiteX375" fmla="*/ 838338 w 1208095"/>
                    <a:gd name="connsiteY375" fmla="*/ 1368653 h 1460546"/>
                    <a:gd name="connsiteX376" fmla="*/ 846809 w 1208095"/>
                    <a:gd name="connsiteY376" fmla="*/ 1377123 h 1460546"/>
                    <a:gd name="connsiteX377" fmla="*/ 848477 w 1208095"/>
                    <a:gd name="connsiteY377" fmla="*/ 1387391 h 1460546"/>
                    <a:gd name="connsiteX378" fmla="*/ 853611 w 1208095"/>
                    <a:gd name="connsiteY378" fmla="*/ 1400995 h 1460546"/>
                    <a:gd name="connsiteX379" fmla="*/ 858745 w 1208095"/>
                    <a:gd name="connsiteY379" fmla="*/ 1411263 h 1460546"/>
                    <a:gd name="connsiteX380" fmla="*/ 851943 w 1208095"/>
                    <a:gd name="connsiteY380" fmla="*/ 1424867 h 1460546"/>
                    <a:gd name="connsiteX381" fmla="*/ 845140 w 1208095"/>
                    <a:gd name="connsiteY381" fmla="*/ 1445273 h 1460546"/>
                    <a:gd name="connsiteX382" fmla="*/ 843472 w 1208095"/>
                    <a:gd name="connsiteY382" fmla="*/ 1458878 h 1460546"/>
                    <a:gd name="connsiteX383" fmla="*/ 829868 w 1208095"/>
                    <a:gd name="connsiteY383" fmla="*/ 1460546 h 1460546"/>
                    <a:gd name="connsiteX384" fmla="*/ 811130 w 1208095"/>
                    <a:gd name="connsiteY384" fmla="*/ 1458878 h 1460546"/>
                    <a:gd name="connsiteX385" fmla="*/ 787258 w 1208095"/>
                    <a:gd name="connsiteY385" fmla="*/ 1452076 h 1460546"/>
                    <a:gd name="connsiteX386" fmla="*/ 763386 w 1208095"/>
                    <a:gd name="connsiteY386" fmla="*/ 1436803 h 1460546"/>
                    <a:gd name="connsiteX387" fmla="*/ 744648 w 1208095"/>
                    <a:gd name="connsiteY387" fmla="*/ 1412931 h 1460546"/>
                    <a:gd name="connsiteX388" fmla="*/ 715642 w 1208095"/>
                    <a:gd name="connsiteY388" fmla="*/ 1402663 h 1460546"/>
                    <a:gd name="connsiteX389" fmla="*/ 696904 w 1208095"/>
                    <a:gd name="connsiteY389" fmla="*/ 1400995 h 1460546"/>
                    <a:gd name="connsiteX390" fmla="*/ 681631 w 1208095"/>
                    <a:gd name="connsiteY390" fmla="*/ 1392525 h 1460546"/>
                    <a:gd name="connsiteX391" fmla="*/ 664562 w 1208095"/>
                    <a:gd name="connsiteY391" fmla="*/ 1377252 h 1460546"/>
                    <a:gd name="connsiteX392" fmla="*/ 640690 w 1208095"/>
                    <a:gd name="connsiteY392" fmla="*/ 1365316 h 1460546"/>
                    <a:gd name="connsiteX393" fmla="*/ 616818 w 1208095"/>
                    <a:gd name="connsiteY393" fmla="*/ 1346577 h 1460546"/>
                    <a:gd name="connsiteX394" fmla="*/ 591277 w 1208095"/>
                    <a:gd name="connsiteY394" fmla="*/ 1334642 h 1460546"/>
                    <a:gd name="connsiteX395" fmla="*/ 557267 w 1208095"/>
                    <a:gd name="connsiteY395" fmla="*/ 1326171 h 1460546"/>
                    <a:gd name="connsiteX396" fmla="*/ 545331 w 1208095"/>
                    <a:gd name="connsiteY396" fmla="*/ 1310898 h 1460546"/>
                    <a:gd name="connsiteX397" fmla="*/ 540197 w 1208095"/>
                    <a:gd name="connsiteY397" fmla="*/ 1283689 h 1460546"/>
                    <a:gd name="connsiteX398" fmla="*/ 545331 w 1208095"/>
                    <a:gd name="connsiteY398" fmla="*/ 1266620 h 1460546"/>
                    <a:gd name="connsiteX399" fmla="*/ 548796 w 1208095"/>
                    <a:gd name="connsiteY399" fmla="*/ 1259818 h 1460546"/>
                    <a:gd name="connsiteX400" fmla="*/ 553929 w 1208095"/>
                    <a:gd name="connsiteY400" fmla="*/ 1251347 h 1460546"/>
                    <a:gd name="connsiteX401" fmla="*/ 564197 w 1208095"/>
                    <a:gd name="connsiteY401" fmla="*/ 1247881 h 1460546"/>
                    <a:gd name="connsiteX402" fmla="*/ 570999 w 1208095"/>
                    <a:gd name="connsiteY402" fmla="*/ 1251347 h 1460546"/>
                    <a:gd name="connsiteX403" fmla="*/ 582935 w 1208095"/>
                    <a:gd name="connsiteY403" fmla="*/ 1261614 h 1460546"/>
                    <a:gd name="connsiteX404" fmla="*/ 594871 w 1208095"/>
                    <a:gd name="connsiteY404" fmla="*/ 1261614 h 1460546"/>
                    <a:gd name="connsiteX405" fmla="*/ 610144 w 1208095"/>
                    <a:gd name="connsiteY405" fmla="*/ 1251347 h 1460546"/>
                    <a:gd name="connsiteX406" fmla="*/ 628882 w 1208095"/>
                    <a:gd name="connsiteY406" fmla="*/ 1242876 h 1460546"/>
                    <a:gd name="connsiteX407" fmla="*/ 645952 w 1208095"/>
                    <a:gd name="connsiteY407" fmla="*/ 1253144 h 1460546"/>
                    <a:gd name="connsiteX408" fmla="*/ 671492 w 1208095"/>
                    <a:gd name="connsiteY408" fmla="*/ 1263411 h 1460546"/>
                    <a:gd name="connsiteX409" fmla="*/ 678294 w 1208095"/>
                    <a:gd name="connsiteY409" fmla="*/ 1278684 h 1460546"/>
                    <a:gd name="connsiteX410" fmla="*/ 693567 w 1208095"/>
                    <a:gd name="connsiteY410" fmla="*/ 1278684 h 1460546"/>
                    <a:gd name="connsiteX411" fmla="*/ 708840 w 1208095"/>
                    <a:gd name="connsiteY411" fmla="*/ 1273550 h 1460546"/>
                    <a:gd name="connsiteX412" fmla="*/ 729246 w 1208095"/>
                    <a:gd name="connsiteY412" fmla="*/ 1271882 h 1460546"/>
                    <a:gd name="connsiteX413" fmla="*/ 771857 w 1208095"/>
                    <a:gd name="connsiteY413" fmla="*/ 1266748 h 1460546"/>
                    <a:gd name="connsiteX414" fmla="*/ 788926 w 1208095"/>
                    <a:gd name="connsiteY414" fmla="*/ 1261614 h 1460546"/>
                    <a:gd name="connsiteX415" fmla="*/ 807664 w 1208095"/>
                    <a:gd name="connsiteY415" fmla="*/ 1253144 h 1460546"/>
                    <a:gd name="connsiteX416" fmla="*/ 845140 w 1208095"/>
                    <a:gd name="connsiteY416" fmla="*/ 1253144 h 1460546"/>
                    <a:gd name="connsiteX417" fmla="*/ 857076 w 1208095"/>
                    <a:gd name="connsiteY417" fmla="*/ 1242876 h 1460546"/>
                    <a:gd name="connsiteX418" fmla="*/ 862210 w 1208095"/>
                    <a:gd name="connsiteY418" fmla="*/ 1242876 h 1460546"/>
                    <a:gd name="connsiteX419" fmla="*/ 880948 w 1208095"/>
                    <a:gd name="connsiteY419" fmla="*/ 1241208 h 1460546"/>
                    <a:gd name="connsiteX420" fmla="*/ 891216 w 1208095"/>
                    <a:gd name="connsiteY420" fmla="*/ 1237743 h 1460546"/>
                    <a:gd name="connsiteX421" fmla="*/ 891216 w 1208095"/>
                    <a:gd name="connsiteY421" fmla="*/ 1236074 h 146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Lst>
                  <a:rect l="l" t="t" r="r" b="b"/>
                  <a:pathLst>
                    <a:path w="1208095" h="1460546">
                      <a:moveTo>
                        <a:pt x="197905" y="790209"/>
                      </a:moveTo>
                      <a:lnTo>
                        <a:pt x="206376" y="791878"/>
                      </a:lnTo>
                      <a:lnTo>
                        <a:pt x="211510" y="797011"/>
                      </a:lnTo>
                      <a:lnTo>
                        <a:pt x="219980" y="798680"/>
                      </a:lnTo>
                      <a:lnTo>
                        <a:pt x="223446" y="805482"/>
                      </a:lnTo>
                      <a:lnTo>
                        <a:pt x="228579" y="808948"/>
                      </a:lnTo>
                      <a:lnTo>
                        <a:pt x="233713" y="814081"/>
                      </a:lnTo>
                      <a:lnTo>
                        <a:pt x="237178" y="827686"/>
                      </a:lnTo>
                      <a:lnTo>
                        <a:pt x="240644" y="836156"/>
                      </a:lnTo>
                      <a:lnTo>
                        <a:pt x="244109" y="849761"/>
                      </a:lnTo>
                      <a:lnTo>
                        <a:pt x="250911" y="876969"/>
                      </a:lnTo>
                      <a:lnTo>
                        <a:pt x="250911" y="912649"/>
                      </a:lnTo>
                      <a:lnTo>
                        <a:pt x="247446" y="929719"/>
                      </a:lnTo>
                      <a:lnTo>
                        <a:pt x="243981" y="944992"/>
                      </a:lnTo>
                      <a:lnTo>
                        <a:pt x="243981" y="956927"/>
                      </a:lnTo>
                      <a:lnTo>
                        <a:pt x="238847" y="1006211"/>
                      </a:lnTo>
                      <a:lnTo>
                        <a:pt x="233713" y="1048693"/>
                      </a:lnTo>
                      <a:lnTo>
                        <a:pt x="233713" y="1060629"/>
                      </a:lnTo>
                      <a:lnTo>
                        <a:pt x="226911" y="1072565"/>
                      </a:lnTo>
                      <a:lnTo>
                        <a:pt x="225242" y="1082832"/>
                      </a:lnTo>
                      <a:lnTo>
                        <a:pt x="211638" y="1091303"/>
                      </a:lnTo>
                      <a:lnTo>
                        <a:pt x="201370" y="1087837"/>
                      </a:lnTo>
                      <a:lnTo>
                        <a:pt x="186098" y="1081035"/>
                      </a:lnTo>
                      <a:lnTo>
                        <a:pt x="174162" y="1089506"/>
                      </a:lnTo>
                      <a:lnTo>
                        <a:pt x="163894" y="1109912"/>
                      </a:lnTo>
                      <a:lnTo>
                        <a:pt x="148622" y="1118383"/>
                      </a:lnTo>
                      <a:lnTo>
                        <a:pt x="140151" y="1120052"/>
                      </a:lnTo>
                      <a:lnTo>
                        <a:pt x="129883" y="1121720"/>
                      </a:lnTo>
                      <a:lnTo>
                        <a:pt x="121413" y="1111453"/>
                      </a:lnTo>
                      <a:lnTo>
                        <a:pt x="116279" y="1104650"/>
                      </a:lnTo>
                      <a:lnTo>
                        <a:pt x="101006" y="1079110"/>
                      </a:lnTo>
                      <a:lnTo>
                        <a:pt x="99338" y="1062041"/>
                      </a:lnTo>
                      <a:lnTo>
                        <a:pt x="101006" y="1050104"/>
                      </a:lnTo>
                      <a:lnTo>
                        <a:pt x="95872" y="1033035"/>
                      </a:lnTo>
                      <a:lnTo>
                        <a:pt x="101006" y="1019431"/>
                      </a:lnTo>
                      <a:lnTo>
                        <a:pt x="102675" y="1014297"/>
                      </a:lnTo>
                      <a:lnTo>
                        <a:pt x="106140" y="993890"/>
                      </a:lnTo>
                      <a:lnTo>
                        <a:pt x="114610" y="987088"/>
                      </a:lnTo>
                      <a:lnTo>
                        <a:pt x="116279" y="976821"/>
                      </a:lnTo>
                      <a:lnTo>
                        <a:pt x="112814" y="968350"/>
                      </a:lnTo>
                      <a:lnTo>
                        <a:pt x="111145" y="951280"/>
                      </a:lnTo>
                      <a:lnTo>
                        <a:pt x="114610" y="936007"/>
                      </a:lnTo>
                      <a:lnTo>
                        <a:pt x="114610" y="915601"/>
                      </a:lnTo>
                      <a:lnTo>
                        <a:pt x="112942" y="900328"/>
                      </a:lnTo>
                      <a:lnTo>
                        <a:pt x="107808" y="885055"/>
                      </a:lnTo>
                      <a:lnTo>
                        <a:pt x="104343" y="881590"/>
                      </a:lnTo>
                      <a:lnTo>
                        <a:pt x="95872" y="881590"/>
                      </a:lnTo>
                      <a:lnTo>
                        <a:pt x="90739" y="869654"/>
                      </a:lnTo>
                      <a:lnTo>
                        <a:pt x="92407" y="845782"/>
                      </a:lnTo>
                      <a:lnTo>
                        <a:pt x="95872" y="837311"/>
                      </a:lnTo>
                      <a:lnTo>
                        <a:pt x="95872" y="828841"/>
                      </a:lnTo>
                      <a:lnTo>
                        <a:pt x="104343" y="835643"/>
                      </a:lnTo>
                      <a:lnTo>
                        <a:pt x="112814" y="844114"/>
                      </a:lnTo>
                      <a:lnTo>
                        <a:pt x="129883" y="842445"/>
                      </a:lnTo>
                      <a:lnTo>
                        <a:pt x="160557" y="818573"/>
                      </a:lnTo>
                      <a:lnTo>
                        <a:pt x="174162" y="808306"/>
                      </a:lnTo>
                      <a:lnTo>
                        <a:pt x="186098" y="804841"/>
                      </a:lnTo>
                      <a:lnTo>
                        <a:pt x="198034" y="789568"/>
                      </a:lnTo>
                      <a:close/>
                      <a:moveTo>
                        <a:pt x="691770" y="218825"/>
                      </a:moveTo>
                      <a:lnTo>
                        <a:pt x="691770" y="215360"/>
                      </a:lnTo>
                      <a:lnTo>
                        <a:pt x="695236" y="210226"/>
                      </a:lnTo>
                      <a:lnTo>
                        <a:pt x="700369" y="203424"/>
                      </a:lnTo>
                      <a:lnTo>
                        <a:pt x="698701" y="191488"/>
                      </a:lnTo>
                      <a:lnTo>
                        <a:pt x="685096" y="189819"/>
                      </a:lnTo>
                      <a:lnTo>
                        <a:pt x="669823" y="198290"/>
                      </a:lnTo>
                      <a:lnTo>
                        <a:pt x="652754" y="193156"/>
                      </a:lnTo>
                      <a:lnTo>
                        <a:pt x="639149" y="201627"/>
                      </a:lnTo>
                      <a:lnTo>
                        <a:pt x="611941" y="213563"/>
                      </a:lnTo>
                      <a:lnTo>
                        <a:pt x="593203" y="222034"/>
                      </a:lnTo>
                      <a:lnTo>
                        <a:pt x="584732" y="223702"/>
                      </a:lnTo>
                      <a:lnTo>
                        <a:pt x="583063" y="222034"/>
                      </a:lnTo>
                      <a:lnTo>
                        <a:pt x="574593" y="222034"/>
                      </a:lnTo>
                      <a:lnTo>
                        <a:pt x="564325" y="230504"/>
                      </a:lnTo>
                      <a:lnTo>
                        <a:pt x="555855" y="235638"/>
                      </a:lnTo>
                      <a:lnTo>
                        <a:pt x="552389" y="247574"/>
                      </a:lnTo>
                      <a:lnTo>
                        <a:pt x="554058" y="274783"/>
                      </a:lnTo>
                      <a:lnTo>
                        <a:pt x="567662" y="279917"/>
                      </a:lnTo>
                      <a:lnTo>
                        <a:pt x="572796" y="291852"/>
                      </a:lnTo>
                      <a:lnTo>
                        <a:pt x="571128" y="303788"/>
                      </a:lnTo>
                      <a:lnTo>
                        <a:pt x="559192" y="312259"/>
                      </a:lnTo>
                      <a:lnTo>
                        <a:pt x="555726" y="324195"/>
                      </a:lnTo>
                      <a:lnTo>
                        <a:pt x="554058" y="342933"/>
                      </a:lnTo>
                      <a:lnTo>
                        <a:pt x="552389" y="378613"/>
                      </a:lnTo>
                      <a:lnTo>
                        <a:pt x="557523" y="393886"/>
                      </a:lnTo>
                      <a:lnTo>
                        <a:pt x="567791" y="410955"/>
                      </a:lnTo>
                      <a:lnTo>
                        <a:pt x="578058" y="426228"/>
                      </a:lnTo>
                      <a:lnTo>
                        <a:pt x="586529" y="431362"/>
                      </a:lnTo>
                      <a:lnTo>
                        <a:pt x="601802" y="439832"/>
                      </a:lnTo>
                      <a:lnTo>
                        <a:pt x="617075" y="444966"/>
                      </a:lnTo>
                      <a:lnTo>
                        <a:pt x="629010" y="458570"/>
                      </a:lnTo>
                      <a:lnTo>
                        <a:pt x="646080" y="472175"/>
                      </a:lnTo>
                      <a:lnTo>
                        <a:pt x="654551" y="477309"/>
                      </a:lnTo>
                      <a:lnTo>
                        <a:pt x="654551" y="482442"/>
                      </a:lnTo>
                      <a:lnTo>
                        <a:pt x="669823" y="484111"/>
                      </a:lnTo>
                      <a:lnTo>
                        <a:pt x="676626" y="489245"/>
                      </a:lnTo>
                      <a:lnTo>
                        <a:pt x="683428" y="507983"/>
                      </a:lnTo>
                      <a:lnTo>
                        <a:pt x="690230" y="518250"/>
                      </a:lnTo>
                      <a:lnTo>
                        <a:pt x="697032" y="538657"/>
                      </a:lnTo>
                      <a:lnTo>
                        <a:pt x="702166" y="562528"/>
                      </a:lnTo>
                      <a:lnTo>
                        <a:pt x="708968" y="570999"/>
                      </a:lnTo>
                      <a:lnTo>
                        <a:pt x="712434" y="588069"/>
                      </a:lnTo>
                      <a:lnTo>
                        <a:pt x="719236" y="605138"/>
                      </a:lnTo>
                      <a:lnTo>
                        <a:pt x="732840" y="632347"/>
                      </a:lnTo>
                      <a:lnTo>
                        <a:pt x="743108" y="649417"/>
                      </a:lnTo>
                      <a:lnTo>
                        <a:pt x="777118" y="680091"/>
                      </a:lnTo>
                      <a:lnTo>
                        <a:pt x="782252" y="686893"/>
                      </a:lnTo>
                      <a:lnTo>
                        <a:pt x="789054" y="686893"/>
                      </a:lnTo>
                      <a:lnTo>
                        <a:pt x="794188" y="702166"/>
                      </a:lnTo>
                      <a:lnTo>
                        <a:pt x="797653" y="700497"/>
                      </a:lnTo>
                      <a:lnTo>
                        <a:pt x="804456" y="702166"/>
                      </a:lnTo>
                      <a:lnTo>
                        <a:pt x="824862" y="717439"/>
                      </a:lnTo>
                      <a:lnTo>
                        <a:pt x="848734" y="741311"/>
                      </a:lnTo>
                      <a:lnTo>
                        <a:pt x="848734" y="729375"/>
                      </a:lnTo>
                      <a:lnTo>
                        <a:pt x="850403" y="725910"/>
                      </a:lnTo>
                      <a:lnTo>
                        <a:pt x="872606" y="725910"/>
                      </a:lnTo>
                      <a:lnTo>
                        <a:pt x="893013" y="727578"/>
                      </a:lnTo>
                      <a:lnTo>
                        <a:pt x="910082" y="725910"/>
                      </a:lnTo>
                      <a:lnTo>
                        <a:pt x="923687" y="720776"/>
                      </a:lnTo>
                      <a:lnTo>
                        <a:pt x="908414" y="725910"/>
                      </a:lnTo>
                      <a:lnTo>
                        <a:pt x="916884" y="720776"/>
                      </a:lnTo>
                      <a:lnTo>
                        <a:pt x="925355" y="719107"/>
                      </a:lnTo>
                      <a:lnTo>
                        <a:pt x="937291" y="719107"/>
                      </a:lnTo>
                      <a:lnTo>
                        <a:pt x="944093" y="729375"/>
                      </a:lnTo>
                      <a:lnTo>
                        <a:pt x="949227" y="736177"/>
                      </a:lnTo>
                      <a:lnTo>
                        <a:pt x="947559" y="753247"/>
                      </a:lnTo>
                      <a:lnTo>
                        <a:pt x="933954" y="761717"/>
                      </a:lnTo>
                      <a:lnTo>
                        <a:pt x="922018" y="773653"/>
                      </a:lnTo>
                      <a:lnTo>
                        <a:pt x="922018" y="785589"/>
                      </a:lnTo>
                      <a:lnTo>
                        <a:pt x="928820" y="792391"/>
                      </a:lnTo>
                      <a:lnTo>
                        <a:pt x="935622" y="792391"/>
                      </a:lnTo>
                      <a:lnTo>
                        <a:pt x="949227" y="797525"/>
                      </a:lnTo>
                      <a:lnTo>
                        <a:pt x="962831" y="805996"/>
                      </a:lnTo>
                      <a:lnTo>
                        <a:pt x="986703" y="816263"/>
                      </a:lnTo>
                      <a:lnTo>
                        <a:pt x="1034447" y="835001"/>
                      </a:lnTo>
                      <a:lnTo>
                        <a:pt x="1058319" y="846937"/>
                      </a:lnTo>
                      <a:lnTo>
                        <a:pt x="1073592" y="862210"/>
                      </a:lnTo>
                      <a:lnTo>
                        <a:pt x="1126341" y="880948"/>
                      </a:lnTo>
                      <a:lnTo>
                        <a:pt x="1145079" y="886082"/>
                      </a:lnTo>
                      <a:lnTo>
                        <a:pt x="1155346" y="901355"/>
                      </a:lnTo>
                      <a:lnTo>
                        <a:pt x="1168951" y="921761"/>
                      </a:lnTo>
                      <a:lnTo>
                        <a:pt x="1189357" y="940500"/>
                      </a:lnTo>
                      <a:lnTo>
                        <a:pt x="1201293" y="957569"/>
                      </a:lnTo>
                      <a:lnTo>
                        <a:pt x="1208095" y="971173"/>
                      </a:lnTo>
                      <a:lnTo>
                        <a:pt x="1199625" y="989912"/>
                      </a:lnTo>
                      <a:lnTo>
                        <a:pt x="1194491" y="1003516"/>
                      </a:lnTo>
                      <a:lnTo>
                        <a:pt x="1194491" y="1008650"/>
                      </a:lnTo>
                      <a:lnTo>
                        <a:pt x="1192822" y="1005184"/>
                      </a:lnTo>
                      <a:lnTo>
                        <a:pt x="1172416" y="996714"/>
                      </a:lnTo>
                      <a:lnTo>
                        <a:pt x="1157143" y="976307"/>
                      </a:lnTo>
                      <a:lnTo>
                        <a:pt x="1148672" y="957569"/>
                      </a:lnTo>
                      <a:lnTo>
                        <a:pt x="1126469" y="947302"/>
                      </a:lnTo>
                      <a:lnTo>
                        <a:pt x="1099260" y="940500"/>
                      </a:lnTo>
                      <a:lnTo>
                        <a:pt x="1077057" y="926895"/>
                      </a:lnTo>
                      <a:lnTo>
                        <a:pt x="1065121" y="918424"/>
                      </a:lnTo>
                      <a:lnTo>
                        <a:pt x="1042917" y="923558"/>
                      </a:lnTo>
                      <a:lnTo>
                        <a:pt x="1020714" y="947430"/>
                      </a:lnTo>
                      <a:lnTo>
                        <a:pt x="1005441" y="971302"/>
                      </a:lnTo>
                      <a:lnTo>
                        <a:pt x="1001976" y="988371"/>
                      </a:lnTo>
                      <a:lnTo>
                        <a:pt x="996842" y="1010446"/>
                      </a:lnTo>
                      <a:lnTo>
                        <a:pt x="995174" y="1030853"/>
                      </a:lnTo>
                      <a:lnTo>
                        <a:pt x="1017377" y="1039324"/>
                      </a:lnTo>
                      <a:lnTo>
                        <a:pt x="1027645" y="1052928"/>
                      </a:lnTo>
                      <a:lnTo>
                        <a:pt x="1048051" y="1063196"/>
                      </a:lnTo>
                      <a:lnTo>
                        <a:pt x="1056522" y="1071666"/>
                      </a:lnTo>
                      <a:lnTo>
                        <a:pt x="1058190" y="1093741"/>
                      </a:lnTo>
                      <a:lnTo>
                        <a:pt x="1061656" y="1102212"/>
                      </a:lnTo>
                      <a:lnTo>
                        <a:pt x="1059987" y="1119282"/>
                      </a:lnTo>
                      <a:lnTo>
                        <a:pt x="1063453" y="1129549"/>
                      </a:lnTo>
                      <a:lnTo>
                        <a:pt x="1058319" y="1138020"/>
                      </a:lnTo>
                      <a:lnTo>
                        <a:pt x="1048051" y="1138020"/>
                      </a:lnTo>
                      <a:lnTo>
                        <a:pt x="1029313" y="1149955"/>
                      </a:lnTo>
                      <a:lnTo>
                        <a:pt x="1012243" y="1155090"/>
                      </a:lnTo>
                      <a:lnTo>
                        <a:pt x="1005441" y="1165357"/>
                      </a:lnTo>
                      <a:lnTo>
                        <a:pt x="1005441" y="1209635"/>
                      </a:lnTo>
                      <a:lnTo>
                        <a:pt x="1001976" y="1221571"/>
                      </a:lnTo>
                      <a:lnTo>
                        <a:pt x="986703" y="1225036"/>
                      </a:lnTo>
                      <a:lnTo>
                        <a:pt x="974767" y="1236973"/>
                      </a:lnTo>
                      <a:lnTo>
                        <a:pt x="967965" y="1247240"/>
                      </a:lnTo>
                      <a:lnTo>
                        <a:pt x="957698" y="1269315"/>
                      </a:lnTo>
                      <a:lnTo>
                        <a:pt x="952564" y="1281251"/>
                      </a:lnTo>
                      <a:lnTo>
                        <a:pt x="945762" y="1286384"/>
                      </a:lnTo>
                      <a:lnTo>
                        <a:pt x="930489" y="1289850"/>
                      </a:lnTo>
                      <a:lnTo>
                        <a:pt x="913419" y="1288181"/>
                      </a:lnTo>
                      <a:lnTo>
                        <a:pt x="915087" y="1283048"/>
                      </a:lnTo>
                      <a:lnTo>
                        <a:pt x="913419" y="1286513"/>
                      </a:lnTo>
                      <a:lnTo>
                        <a:pt x="908285" y="1272909"/>
                      </a:lnTo>
                      <a:lnTo>
                        <a:pt x="906617" y="1247368"/>
                      </a:lnTo>
                      <a:lnTo>
                        <a:pt x="913419" y="1228630"/>
                      </a:lnTo>
                      <a:lnTo>
                        <a:pt x="928692" y="1206555"/>
                      </a:lnTo>
                      <a:lnTo>
                        <a:pt x="921890" y="1184480"/>
                      </a:lnTo>
                      <a:lnTo>
                        <a:pt x="937163" y="1174213"/>
                      </a:lnTo>
                      <a:lnTo>
                        <a:pt x="966168" y="1160608"/>
                      </a:lnTo>
                      <a:lnTo>
                        <a:pt x="959366" y="1148672"/>
                      </a:lnTo>
                      <a:lnTo>
                        <a:pt x="954232" y="1131602"/>
                      </a:lnTo>
                      <a:lnTo>
                        <a:pt x="949099" y="1117998"/>
                      </a:lnTo>
                      <a:lnTo>
                        <a:pt x="940628" y="1082319"/>
                      </a:lnTo>
                      <a:lnTo>
                        <a:pt x="928692" y="1063581"/>
                      </a:lnTo>
                      <a:lnTo>
                        <a:pt x="916756" y="1044843"/>
                      </a:lnTo>
                      <a:lnTo>
                        <a:pt x="909954" y="1019302"/>
                      </a:lnTo>
                      <a:lnTo>
                        <a:pt x="906488" y="1005698"/>
                      </a:lnTo>
                      <a:lnTo>
                        <a:pt x="903023" y="997227"/>
                      </a:lnTo>
                      <a:lnTo>
                        <a:pt x="896221" y="988756"/>
                      </a:lnTo>
                      <a:lnTo>
                        <a:pt x="894553" y="983623"/>
                      </a:lnTo>
                      <a:lnTo>
                        <a:pt x="882617" y="983623"/>
                      </a:lnTo>
                      <a:lnTo>
                        <a:pt x="874146" y="1000693"/>
                      </a:lnTo>
                      <a:lnTo>
                        <a:pt x="863879" y="987088"/>
                      </a:lnTo>
                      <a:lnTo>
                        <a:pt x="853611" y="976821"/>
                      </a:lnTo>
                      <a:lnTo>
                        <a:pt x="829739" y="968350"/>
                      </a:lnTo>
                      <a:lnTo>
                        <a:pt x="819472" y="953077"/>
                      </a:lnTo>
                      <a:lnTo>
                        <a:pt x="822937" y="947943"/>
                      </a:lnTo>
                      <a:lnTo>
                        <a:pt x="824606" y="939473"/>
                      </a:lnTo>
                      <a:lnTo>
                        <a:pt x="816135" y="917398"/>
                      </a:lnTo>
                      <a:lnTo>
                        <a:pt x="807664" y="907130"/>
                      </a:lnTo>
                      <a:lnTo>
                        <a:pt x="797397" y="903665"/>
                      </a:lnTo>
                      <a:lnTo>
                        <a:pt x="780327" y="907130"/>
                      </a:lnTo>
                      <a:lnTo>
                        <a:pt x="761589" y="908799"/>
                      </a:lnTo>
                      <a:lnTo>
                        <a:pt x="763258" y="893526"/>
                      </a:lnTo>
                      <a:lnTo>
                        <a:pt x="761589" y="890060"/>
                      </a:lnTo>
                      <a:lnTo>
                        <a:pt x="727578" y="874788"/>
                      </a:lnTo>
                      <a:lnTo>
                        <a:pt x="720776" y="854381"/>
                      </a:lnTo>
                      <a:lnTo>
                        <a:pt x="707171" y="837311"/>
                      </a:lnTo>
                      <a:lnTo>
                        <a:pt x="691899" y="822039"/>
                      </a:lnTo>
                      <a:lnTo>
                        <a:pt x="681631" y="818573"/>
                      </a:lnTo>
                      <a:lnTo>
                        <a:pt x="628882" y="815108"/>
                      </a:lnTo>
                      <a:lnTo>
                        <a:pt x="616946" y="818573"/>
                      </a:lnTo>
                      <a:lnTo>
                        <a:pt x="598208" y="799835"/>
                      </a:lnTo>
                      <a:lnTo>
                        <a:pt x="570999" y="779428"/>
                      </a:lnTo>
                      <a:lnTo>
                        <a:pt x="547127" y="752220"/>
                      </a:lnTo>
                      <a:lnTo>
                        <a:pt x="523255" y="719877"/>
                      </a:lnTo>
                      <a:lnTo>
                        <a:pt x="512988" y="704605"/>
                      </a:lnTo>
                      <a:lnTo>
                        <a:pt x="494250" y="701139"/>
                      </a:lnTo>
                      <a:lnTo>
                        <a:pt x="483982" y="684070"/>
                      </a:lnTo>
                      <a:lnTo>
                        <a:pt x="468710" y="661994"/>
                      </a:lnTo>
                      <a:lnTo>
                        <a:pt x="453437" y="646722"/>
                      </a:lnTo>
                      <a:lnTo>
                        <a:pt x="439832" y="646722"/>
                      </a:lnTo>
                      <a:lnTo>
                        <a:pt x="424560" y="650187"/>
                      </a:lnTo>
                      <a:lnTo>
                        <a:pt x="419426" y="622978"/>
                      </a:lnTo>
                      <a:lnTo>
                        <a:pt x="400688" y="597438"/>
                      </a:lnTo>
                      <a:lnTo>
                        <a:pt x="370014" y="565095"/>
                      </a:lnTo>
                      <a:lnTo>
                        <a:pt x="364880" y="558293"/>
                      </a:lnTo>
                      <a:lnTo>
                        <a:pt x="366548" y="544689"/>
                      </a:lnTo>
                      <a:lnTo>
                        <a:pt x="361415" y="522614"/>
                      </a:lnTo>
                      <a:lnTo>
                        <a:pt x="349479" y="486934"/>
                      </a:lnTo>
                      <a:lnTo>
                        <a:pt x="342677" y="456260"/>
                      </a:lnTo>
                      <a:lnTo>
                        <a:pt x="339211" y="434185"/>
                      </a:lnTo>
                      <a:lnTo>
                        <a:pt x="335746" y="425714"/>
                      </a:lnTo>
                      <a:lnTo>
                        <a:pt x="305072" y="410442"/>
                      </a:lnTo>
                      <a:lnTo>
                        <a:pt x="250526" y="372966"/>
                      </a:lnTo>
                      <a:lnTo>
                        <a:pt x="233456" y="361030"/>
                      </a:lnTo>
                      <a:lnTo>
                        <a:pt x="216387" y="354227"/>
                      </a:lnTo>
                      <a:lnTo>
                        <a:pt x="201114" y="352559"/>
                      </a:lnTo>
                      <a:lnTo>
                        <a:pt x="182376" y="356024"/>
                      </a:lnTo>
                      <a:lnTo>
                        <a:pt x="165306" y="366291"/>
                      </a:lnTo>
                      <a:lnTo>
                        <a:pt x="161841" y="374762"/>
                      </a:lnTo>
                      <a:lnTo>
                        <a:pt x="153370" y="379896"/>
                      </a:lnTo>
                      <a:lnTo>
                        <a:pt x="132964" y="401971"/>
                      </a:lnTo>
                      <a:lnTo>
                        <a:pt x="129498" y="415576"/>
                      </a:lnTo>
                      <a:lnTo>
                        <a:pt x="119231" y="419041"/>
                      </a:lnTo>
                      <a:lnTo>
                        <a:pt x="98824" y="425843"/>
                      </a:lnTo>
                      <a:lnTo>
                        <a:pt x="80086" y="425843"/>
                      </a:lnTo>
                      <a:lnTo>
                        <a:pt x="66482" y="422378"/>
                      </a:lnTo>
                      <a:lnTo>
                        <a:pt x="64813" y="417244"/>
                      </a:lnTo>
                      <a:lnTo>
                        <a:pt x="69947" y="403639"/>
                      </a:lnTo>
                      <a:lnTo>
                        <a:pt x="71616" y="388366"/>
                      </a:lnTo>
                      <a:lnTo>
                        <a:pt x="68150" y="374762"/>
                      </a:lnTo>
                      <a:lnTo>
                        <a:pt x="54546" y="369628"/>
                      </a:lnTo>
                      <a:lnTo>
                        <a:pt x="37476" y="367960"/>
                      </a:lnTo>
                      <a:lnTo>
                        <a:pt x="22203" y="362826"/>
                      </a:lnTo>
                      <a:lnTo>
                        <a:pt x="13733" y="345757"/>
                      </a:lnTo>
                      <a:lnTo>
                        <a:pt x="10267" y="325350"/>
                      </a:lnTo>
                      <a:lnTo>
                        <a:pt x="11936" y="304943"/>
                      </a:lnTo>
                      <a:lnTo>
                        <a:pt x="17070" y="287874"/>
                      </a:lnTo>
                      <a:lnTo>
                        <a:pt x="17070" y="274270"/>
                      </a:lnTo>
                      <a:lnTo>
                        <a:pt x="8599" y="267467"/>
                      </a:lnTo>
                      <a:lnTo>
                        <a:pt x="3465" y="267467"/>
                      </a:lnTo>
                      <a:lnTo>
                        <a:pt x="0" y="257200"/>
                      </a:lnTo>
                      <a:lnTo>
                        <a:pt x="0" y="248729"/>
                      </a:lnTo>
                      <a:lnTo>
                        <a:pt x="5134" y="235125"/>
                      </a:lnTo>
                      <a:lnTo>
                        <a:pt x="15401" y="223189"/>
                      </a:lnTo>
                      <a:lnTo>
                        <a:pt x="37604" y="212921"/>
                      </a:lnTo>
                      <a:lnTo>
                        <a:pt x="34139" y="195852"/>
                      </a:lnTo>
                      <a:lnTo>
                        <a:pt x="30674" y="180579"/>
                      </a:lnTo>
                      <a:lnTo>
                        <a:pt x="23872" y="158504"/>
                      </a:lnTo>
                      <a:lnTo>
                        <a:pt x="22203" y="146568"/>
                      </a:lnTo>
                      <a:lnTo>
                        <a:pt x="18738" y="136301"/>
                      </a:lnTo>
                      <a:lnTo>
                        <a:pt x="22203" y="127830"/>
                      </a:lnTo>
                      <a:lnTo>
                        <a:pt x="29006" y="127830"/>
                      </a:lnTo>
                      <a:lnTo>
                        <a:pt x="40941" y="129498"/>
                      </a:lnTo>
                      <a:lnTo>
                        <a:pt x="56214" y="131167"/>
                      </a:lnTo>
                      <a:lnTo>
                        <a:pt x="68150" y="127701"/>
                      </a:lnTo>
                      <a:lnTo>
                        <a:pt x="85220" y="124236"/>
                      </a:lnTo>
                      <a:lnTo>
                        <a:pt x="100493" y="124236"/>
                      </a:lnTo>
                      <a:lnTo>
                        <a:pt x="122696" y="127701"/>
                      </a:lnTo>
                      <a:lnTo>
                        <a:pt x="129498" y="120899"/>
                      </a:lnTo>
                      <a:lnTo>
                        <a:pt x="144771" y="114097"/>
                      </a:lnTo>
                      <a:lnTo>
                        <a:pt x="151573" y="105626"/>
                      </a:lnTo>
                      <a:lnTo>
                        <a:pt x="153242" y="88557"/>
                      </a:lnTo>
                      <a:lnTo>
                        <a:pt x="165178" y="76621"/>
                      </a:lnTo>
                      <a:lnTo>
                        <a:pt x="185584" y="68150"/>
                      </a:lnTo>
                      <a:lnTo>
                        <a:pt x="185584" y="78418"/>
                      </a:lnTo>
                      <a:lnTo>
                        <a:pt x="192386" y="103958"/>
                      </a:lnTo>
                      <a:lnTo>
                        <a:pt x="211125" y="119231"/>
                      </a:lnTo>
                      <a:lnTo>
                        <a:pt x="221392" y="134504"/>
                      </a:lnTo>
                      <a:lnTo>
                        <a:pt x="233328" y="142974"/>
                      </a:lnTo>
                      <a:lnTo>
                        <a:pt x="236793" y="136172"/>
                      </a:lnTo>
                      <a:lnTo>
                        <a:pt x="243596" y="119103"/>
                      </a:lnTo>
                      <a:lnTo>
                        <a:pt x="264002" y="86760"/>
                      </a:lnTo>
                      <a:lnTo>
                        <a:pt x="270804" y="68022"/>
                      </a:lnTo>
                      <a:lnTo>
                        <a:pt x="282740" y="74824"/>
                      </a:lnTo>
                      <a:lnTo>
                        <a:pt x="293008" y="85092"/>
                      </a:lnTo>
                      <a:lnTo>
                        <a:pt x="313414" y="88557"/>
                      </a:lnTo>
                      <a:lnTo>
                        <a:pt x="349222" y="97027"/>
                      </a:lnTo>
                      <a:lnTo>
                        <a:pt x="352687" y="90225"/>
                      </a:lnTo>
                      <a:lnTo>
                        <a:pt x="347554" y="79958"/>
                      </a:lnTo>
                      <a:lnTo>
                        <a:pt x="345885" y="66353"/>
                      </a:lnTo>
                      <a:lnTo>
                        <a:pt x="351019" y="56086"/>
                      </a:lnTo>
                      <a:lnTo>
                        <a:pt x="369757" y="56086"/>
                      </a:lnTo>
                      <a:lnTo>
                        <a:pt x="378228" y="52620"/>
                      </a:lnTo>
                      <a:lnTo>
                        <a:pt x="376559" y="39016"/>
                      </a:lnTo>
                      <a:lnTo>
                        <a:pt x="380024" y="28749"/>
                      </a:lnTo>
                      <a:lnTo>
                        <a:pt x="385158" y="20278"/>
                      </a:lnTo>
                      <a:lnTo>
                        <a:pt x="390292" y="25412"/>
                      </a:lnTo>
                      <a:lnTo>
                        <a:pt x="405565" y="28877"/>
                      </a:lnTo>
                      <a:lnTo>
                        <a:pt x="414035" y="28877"/>
                      </a:lnTo>
                      <a:lnTo>
                        <a:pt x="441244" y="22075"/>
                      </a:lnTo>
                      <a:lnTo>
                        <a:pt x="453180" y="16941"/>
                      </a:lnTo>
                      <a:lnTo>
                        <a:pt x="475383" y="8471"/>
                      </a:lnTo>
                      <a:lnTo>
                        <a:pt x="509394" y="8471"/>
                      </a:lnTo>
                      <a:lnTo>
                        <a:pt x="528133" y="6802"/>
                      </a:lnTo>
                      <a:lnTo>
                        <a:pt x="534935" y="0"/>
                      </a:lnTo>
                      <a:lnTo>
                        <a:pt x="546871" y="0"/>
                      </a:lnTo>
                      <a:lnTo>
                        <a:pt x="550336" y="3465"/>
                      </a:lnTo>
                      <a:lnTo>
                        <a:pt x="548668" y="11936"/>
                      </a:lnTo>
                      <a:lnTo>
                        <a:pt x="552133" y="27209"/>
                      </a:lnTo>
                      <a:lnTo>
                        <a:pt x="558935" y="39145"/>
                      </a:lnTo>
                      <a:lnTo>
                        <a:pt x="565737" y="45947"/>
                      </a:lnTo>
                      <a:lnTo>
                        <a:pt x="579342" y="52749"/>
                      </a:lnTo>
                      <a:lnTo>
                        <a:pt x="586144" y="54417"/>
                      </a:lnTo>
                      <a:lnTo>
                        <a:pt x="603213" y="66353"/>
                      </a:lnTo>
                      <a:lnTo>
                        <a:pt x="620283" y="69819"/>
                      </a:lnTo>
                      <a:lnTo>
                        <a:pt x="635556" y="73284"/>
                      </a:lnTo>
                      <a:lnTo>
                        <a:pt x="657759" y="74952"/>
                      </a:lnTo>
                      <a:lnTo>
                        <a:pt x="673032" y="80086"/>
                      </a:lnTo>
                      <a:lnTo>
                        <a:pt x="681503" y="83551"/>
                      </a:lnTo>
                      <a:lnTo>
                        <a:pt x="695107" y="85220"/>
                      </a:lnTo>
                      <a:lnTo>
                        <a:pt x="684840" y="93690"/>
                      </a:lnTo>
                      <a:lnTo>
                        <a:pt x="676369" y="102161"/>
                      </a:lnTo>
                      <a:lnTo>
                        <a:pt x="671235" y="115765"/>
                      </a:lnTo>
                      <a:lnTo>
                        <a:pt x="671235" y="124236"/>
                      </a:lnTo>
                      <a:lnTo>
                        <a:pt x="676369" y="125905"/>
                      </a:lnTo>
                      <a:lnTo>
                        <a:pt x="683171" y="124236"/>
                      </a:lnTo>
                      <a:lnTo>
                        <a:pt x="684840" y="124236"/>
                      </a:lnTo>
                      <a:lnTo>
                        <a:pt x="681374" y="136172"/>
                      </a:lnTo>
                      <a:lnTo>
                        <a:pt x="677909" y="151445"/>
                      </a:lnTo>
                      <a:lnTo>
                        <a:pt x="683043" y="159916"/>
                      </a:lnTo>
                      <a:lnTo>
                        <a:pt x="686508" y="161584"/>
                      </a:lnTo>
                      <a:lnTo>
                        <a:pt x="686508" y="176857"/>
                      </a:lnTo>
                      <a:lnTo>
                        <a:pt x="689973" y="180322"/>
                      </a:lnTo>
                      <a:lnTo>
                        <a:pt x="700241" y="183787"/>
                      </a:lnTo>
                      <a:lnTo>
                        <a:pt x="703706" y="187253"/>
                      </a:lnTo>
                      <a:lnTo>
                        <a:pt x="708840" y="195724"/>
                      </a:lnTo>
                      <a:lnTo>
                        <a:pt x="715642" y="199189"/>
                      </a:lnTo>
                      <a:lnTo>
                        <a:pt x="719107" y="207659"/>
                      </a:lnTo>
                      <a:lnTo>
                        <a:pt x="717439" y="214462"/>
                      </a:lnTo>
                      <a:lnTo>
                        <a:pt x="710637" y="219595"/>
                      </a:lnTo>
                      <a:lnTo>
                        <a:pt x="700369" y="223061"/>
                      </a:lnTo>
                      <a:lnTo>
                        <a:pt x="691899" y="219595"/>
                      </a:lnTo>
                      <a:close/>
                      <a:moveTo>
                        <a:pt x="891087" y="1235817"/>
                      </a:moveTo>
                      <a:lnTo>
                        <a:pt x="897890" y="1234149"/>
                      </a:lnTo>
                      <a:lnTo>
                        <a:pt x="891087" y="1237614"/>
                      </a:lnTo>
                      <a:lnTo>
                        <a:pt x="887622" y="1259689"/>
                      </a:lnTo>
                      <a:lnTo>
                        <a:pt x="875686" y="1280096"/>
                      </a:lnTo>
                      <a:lnTo>
                        <a:pt x="860413" y="1303967"/>
                      </a:lnTo>
                      <a:lnTo>
                        <a:pt x="846809" y="1336310"/>
                      </a:lnTo>
                      <a:lnTo>
                        <a:pt x="838338" y="1356717"/>
                      </a:lnTo>
                      <a:lnTo>
                        <a:pt x="838338" y="1368653"/>
                      </a:lnTo>
                      <a:lnTo>
                        <a:pt x="846809" y="1377123"/>
                      </a:lnTo>
                      <a:lnTo>
                        <a:pt x="848477" y="1387391"/>
                      </a:lnTo>
                      <a:lnTo>
                        <a:pt x="853611" y="1400995"/>
                      </a:lnTo>
                      <a:lnTo>
                        <a:pt x="858745" y="1411263"/>
                      </a:lnTo>
                      <a:lnTo>
                        <a:pt x="851943" y="1424867"/>
                      </a:lnTo>
                      <a:lnTo>
                        <a:pt x="845140" y="1445273"/>
                      </a:lnTo>
                      <a:lnTo>
                        <a:pt x="843472" y="1458878"/>
                      </a:lnTo>
                      <a:lnTo>
                        <a:pt x="829868" y="1460546"/>
                      </a:lnTo>
                      <a:lnTo>
                        <a:pt x="811130" y="1458878"/>
                      </a:lnTo>
                      <a:lnTo>
                        <a:pt x="787258" y="1452076"/>
                      </a:lnTo>
                      <a:lnTo>
                        <a:pt x="763386" y="1436803"/>
                      </a:lnTo>
                      <a:lnTo>
                        <a:pt x="744648" y="1412931"/>
                      </a:lnTo>
                      <a:lnTo>
                        <a:pt x="715642" y="1402663"/>
                      </a:lnTo>
                      <a:lnTo>
                        <a:pt x="696904" y="1400995"/>
                      </a:lnTo>
                      <a:lnTo>
                        <a:pt x="681631" y="1392525"/>
                      </a:lnTo>
                      <a:lnTo>
                        <a:pt x="664562" y="1377252"/>
                      </a:lnTo>
                      <a:lnTo>
                        <a:pt x="640690" y="1365316"/>
                      </a:lnTo>
                      <a:lnTo>
                        <a:pt x="616818" y="1346577"/>
                      </a:lnTo>
                      <a:lnTo>
                        <a:pt x="591277" y="1334642"/>
                      </a:lnTo>
                      <a:lnTo>
                        <a:pt x="557267" y="1326171"/>
                      </a:lnTo>
                      <a:lnTo>
                        <a:pt x="545331" y="1310898"/>
                      </a:lnTo>
                      <a:lnTo>
                        <a:pt x="540197" y="1283689"/>
                      </a:lnTo>
                      <a:lnTo>
                        <a:pt x="545331" y="1266620"/>
                      </a:lnTo>
                      <a:lnTo>
                        <a:pt x="548796" y="1259818"/>
                      </a:lnTo>
                      <a:lnTo>
                        <a:pt x="553929" y="1251347"/>
                      </a:lnTo>
                      <a:lnTo>
                        <a:pt x="564197" y="1247881"/>
                      </a:lnTo>
                      <a:lnTo>
                        <a:pt x="570999" y="1251347"/>
                      </a:lnTo>
                      <a:lnTo>
                        <a:pt x="582935" y="1261614"/>
                      </a:lnTo>
                      <a:lnTo>
                        <a:pt x="594871" y="1261614"/>
                      </a:lnTo>
                      <a:lnTo>
                        <a:pt x="610144" y="1251347"/>
                      </a:lnTo>
                      <a:lnTo>
                        <a:pt x="628882" y="1242876"/>
                      </a:lnTo>
                      <a:lnTo>
                        <a:pt x="645952" y="1253144"/>
                      </a:lnTo>
                      <a:lnTo>
                        <a:pt x="671492" y="1263411"/>
                      </a:lnTo>
                      <a:lnTo>
                        <a:pt x="678294" y="1278684"/>
                      </a:lnTo>
                      <a:lnTo>
                        <a:pt x="693567" y="1278684"/>
                      </a:lnTo>
                      <a:lnTo>
                        <a:pt x="708840" y="1273550"/>
                      </a:lnTo>
                      <a:lnTo>
                        <a:pt x="729246" y="1271882"/>
                      </a:lnTo>
                      <a:lnTo>
                        <a:pt x="771857" y="1266748"/>
                      </a:lnTo>
                      <a:lnTo>
                        <a:pt x="788926" y="1261614"/>
                      </a:lnTo>
                      <a:lnTo>
                        <a:pt x="807664" y="1253144"/>
                      </a:lnTo>
                      <a:lnTo>
                        <a:pt x="845140" y="1253144"/>
                      </a:lnTo>
                      <a:lnTo>
                        <a:pt x="857076" y="1242876"/>
                      </a:lnTo>
                      <a:lnTo>
                        <a:pt x="862210" y="1242876"/>
                      </a:lnTo>
                      <a:lnTo>
                        <a:pt x="880948" y="1241208"/>
                      </a:lnTo>
                      <a:lnTo>
                        <a:pt x="891216" y="1237743"/>
                      </a:lnTo>
                      <a:lnTo>
                        <a:pt x="891216" y="1236074"/>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19AF2E37-488E-83E6-41A5-DC428785E2A7}"/>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79F62130-4DD7-100F-8ACD-B367B8D51D5C}"/>
                    </a:ext>
                  </a:extLst>
                </p:cNvPr>
                <p:cNvSpPr/>
                <p:nvPr/>
              </p:nvSpPr>
              <p:spPr>
                <a:xfrm>
                  <a:off x="5360792" y="1414530"/>
                  <a:ext cx="1490065" cy="1855202"/>
                </a:xfrm>
                <a:custGeom>
                  <a:avLst/>
                  <a:gdLst>
                    <a:gd name="connsiteX0" fmla="*/ 730145 w 1490065"/>
                    <a:gd name="connsiteY0" fmla="*/ 355896 h 1855202"/>
                    <a:gd name="connsiteX1" fmla="*/ 731813 w 1490065"/>
                    <a:gd name="connsiteY1" fmla="*/ 354227 h 1855202"/>
                    <a:gd name="connsiteX2" fmla="*/ 738616 w 1490065"/>
                    <a:gd name="connsiteY2" fmla="*/ 352559 h 1855202"/>
                    <a:gd name="connsiteX3" fmla="*/ 740284 w 1490065"/>
                    <a:gd name="connsiteY3" fmla="*/ 359361 h 1855202"/>
                    <a:gd name="connsiteX4" fmla="*/ 741953 w 1490065"/>
                    <a:gd name="connsiteY4" fmla="*/ 367832 h 1855202"/>
                    <a:gd name="connsiteX5" fmla="*/ 738616 w 1490065"/>
                    <a:gd name="connsiteY5" fmla="*/ 376303 h 1855202"/>
                    <a:gd name="connsiteX6" fmla="*/ 741953 w 1490065"/>
                    <a:gd name="connsiteY6" fmla="*/ 372966 h 1855202"/>
                    <a:gd name="connsiteX7" fmla="*/ 745290 w 1490065"/>
                    <a:gd name="connsiteY7" fmla="*/ 381436 h 1855202"/>
                    <a:gd name="connsiteX8" fmla="*/ 741953 w 1490065"/>
                    <a:gd name="connsiteY8" fmla="*/ 393372 h 1855202"/>
                    <a:gd name="connsiteX9" fmla="*/ 740284 w 1490065"/>
                    <a:gd name="connsiteY9" fmla="*/ 398506 h 1855202"/>
                    <a:gd name="connsiteX10" fmla="*/ 745418 w 1490065"/>
                    <a:gd name="connsiteY10" fmla="*/ 395169 h 1855202"/>
                    <a:gd name="connsiteX11" fmla="*/ 750551 w 1490065"/>
                    <a:gd name="connsiteY11" fmla="*/ 381565 h 1855202"/>
                    <a:gd name="connsiteX12" fmla="*/ 757354 w 1490065"/>
                    <a:gd name="connsiteY12" fmla="*/ 379896 h 1855202"/>
                    <a:gd name="connsiteX13" fmla="*/ 755685 w 1490065"/>
                    <a:gd name="connsiteY13" fmla="*/ 373094 h 1855202"/>
                    <a:gd name="connsiteX14" fmla="*/ 760819 w 1490065"/>
                    <a:gd name="connsiteY14" fmla="*/ 362955 h 1855202"/>
                    <a:gd name="connsiteX15" fmla="*/ 769290 w 1490065"/>
                    <a:gd name="connsiteY15" fmla="*/ 368089 h 1855202"/>
                    <a:gd name="connsiteX16" fmla="*/ 776092 w 1490065"/>
                    <a:gd name="connsiteY16" fmla="*/ 376559 h 1855202"/>
                    <a:gd name="connsiteX17" fmla="*/ 779429 w 1490065"/>
                    <a:gd name="connsiteY17" fmla="*/ 388495 h 1855202"/>
                    <a:gd name="connsiteX18" fmla="*/ 776092 w 1490065"/>
                    <a:gd name="connsiteY18" fmla="*/ 396966 h 1855202"/>
                    <a:gd name="connsiteX19" fmla="*/ 770958 w 1490065"/>
                    <a:gd name="connsiteY19" fmla="*/ 403768 h 1855202"/>
                    <a:gd name="connsiteX20" fmla="*/ 760819 w 1490065"/>
                    <a:gd name="connsiteY20" fmla="*/ 407105 h 1855202"/>
                    <a:gd name="connsiteX21" fmla="*/ 754017 w 1490065"/>
                    <a:gd name="connsiteY21" fmla="*/ 415576 h 1855202"/>
                    <a:gd name="connsiteX22" fmla="*/ 750680 w 1490065"/>
                    <a:gd name="connsiteY22" fmla="*/ 424046 h 1855202"/>
                    <a:gd name="connsiteX23" fmla="*/ 745546 w 1490065"/>
                    <a:gd name="connsiteY23" fmla="*/ 415576 h 1855202"/>
                    <a:gd name="connsiteX24" fmla="*/ 743878 w 1490065"/>
                    <a:gd name="connsiteY24" fmla="*/ 418912 h 1855202"/>
                    <a:gd name="connsiteX25" fmla="*/ 738744 w 1490065"/>
                    <a:gd name="connsiteY25" fmla="*/ 422249 h 1855202"/>
                    <a:gd name="connsiteX26" fmla="*/ 733610 w 1490065"/>
                    <a:gd name="connsiteY26" fmla="*/ 430720 h 1855202"/>
                    <a:gd name="connsiteX27" fmla="*/ 733610 w 1490065"/>
                    <a:gd name="connsiteY27" fmla="*/ 435854 h 1855202"/>
                    <a:gd name="connsiteX28" fmla="*/ 730273 w 1490065"/>
                    <a:gd name="connsiteY28" fmla="*/ 440988 h 1855202"/>
                    <a:gd name="connsiteX29" fmla="*/ 725140 w 1490065"/>
                    <a:gd name="connsiteY29" fmla="*/ 434185 h 1855202"/>
                    <a:gd name="connsiteX30" fmla="*/ 723471 w 1490065"/>
                    <a:gd name="connsiteY30" fmla="*/ 424046 h 1855202"/>
                    <a:gd name="connsiteX31" fmla="*/ 725140 w 1490065"/>
                    <a:gd name="connsiteY31" fmla="*/ 418912 h 1855202"/>
                    <a:gd name="connsiteX32" fmla="*/ 715001 w 1490065"/>
                    <a:gd name="connsiteY32" fmla="*/ 432517 h 1855202"/>
                    <a:gd name="connsiteX33" fmla="*/ 706530 w 1490065"/>
                    <a:gd name="connsiteY33" fmla="*/ 442656 h 1855202"/>
                    <a:gd name="connsiteX34" fmla="*/ 696391 w 1490065"/>
                    <a:gd name="connsiteY34" fmla="*/ 451127 h 1855202"/>
                    <a:gd name="connsiteX35" fmla="*/ 687920 w 1490065"/>
                    <a:gd name="connsiteY35" fmla="*/ 456260 h 1855202"/>
                    <a:gd name="connsiteX36" fmla="*/ 687920 w 1490065"/>
                    <a:gd name="connsiteY36" fmla="*/ 449458 h 1855202"/>
                    <a:gd name="connsiteX37" fmla="*/ 682786 w 1490065"/>
                    <a:gd name="connsiteY37" fmla="*/ 446121 h 1855202"/>
                    <a:gd name="connsiteX38" fmla="*/ 675984 w 1490065"/>
                    <a:gd name="connsiteY38" fmla="*/ 454592 h 1855202"/>
                    <a:gd name="connsiteX39" fmla="*/ 667513 w 1490065"/>
                    <a:gd name="connsiteY39" fmla="*/ 457929 h 1855202"/>
                    <a:gd name="connsiteX40" fmla="*/ 659043 w 1490065"/>
                    <a:gd name="connsiteY40" fmla="*/ 459597 h 1855202"/>
                    <a:gd name="connsiteX41" fmla="*/ 659043 w 1490065"/>
                    <a:gd name="connsiteY41" fmla="*/ 442656 h 1855202"/>
                    <a:gd name="connsiteX42" fmla="*/ 664177 w 1490065"/>
                    <a:gd name="connsiteY42" fmla="*/ 440988 h 1855202"/>
                    <a:gd name="connsiteX43" fmla="*/ 667513 w 1490065"/>
                    <a:gd name="connsiteY43" fmla="*/ 434185 h 1855202"/>
                    <a:gd name="connsiteX44" fmla="*/ 674316 w 1490065"/>
                    <a:gd name="connsiteY44" fmla="*/ 434185 h 1855202"/>
                    <a:gd name="connsiteX45" fmla="*/ 682786 w 1490065"/>
                    <a:gd name="connsiteY45" fmla="*/ 429052 h 1855202"/>
                    <a:gd name="connsiteX46" fmla="*/ 686123 w 1490065"/>
                    <a:gd name="connsiteY46" fmla="*/ 430720 h 1855202"/>
                    <a:gd name="connsiteX47" fmla="*/ 692925 w 1490065"/>
                    <a:gd name="connsiteY47" fmla="*/ 423918 h 1855202"/>
                    <a:gd name="connsiteX48" fmla="*/ 703065 w 1490065"/>
                    <a:gd name="connsiteY48" fmla="*/ 422249 h 1855202"/>
                    <a:gd name="connsiteX49" fmla="*/ 711535 w 1490065"/>
                    <a:gd name="connsiteY49" fmla="*/ 417116 h 1855202"/>
                    <a:gd name="connsiteX50" fmla="*/ 708198 w 1490065"/>
                    <a:gd name="connsiteY50" fmla="*/ 410313 h 1855202"/>
                    <a:gd name="connsiteX51" fmla="*/ 720006 w 1490065"/>
                    <a:gd name="connsiteY51" fmla="*/ 396709 h 1855202"/>
                    <a:gd name="connsiteX52" fmla="*/ 720006 w 1490065"/>
                    <a:gd name="connsiteY52" fmla="*/ 386570 h 1855202"/>
                    <a:gd name="connsiteX53" fmla="*/ 725140 w 1490065"/>
                    <a:gd name="connsiteY53" fmla="*/ 384901 h 1855202"/>
                    <a:gd name="connsiteX54" fmla="*/ 725140 w 1490065"/>
                    <a:gd name="connsiteY54" fmla="*/ 369629 h 1855202"/>
                    <a:gd name="connsiteX55" fmla="*/ 726808 w 1490065"/>
                    <a:gd name="connsiteY55" fmla="*/ 366292 h 1855202"/>
                    <a:gd name="connsiteX56" fmla="*/ 728476 w 1490065"/>
                    <a:gd name="connsiteY56" fmla="*/ 357821 h 1855202"/>
                    <a:gd name="connsiteX57" fmla="*/ 730145 w 1490065"/>
                    <a:gd name="connsiteY57" fmla="*/ 356153 h 1855202"/>
                    <a:gd name="connsiteX58" fmla="*/ 669182 w 1490065"/>
                    <a:gd name="connsiteY58" fmla="*/ 389907 h 1855202"/>
                    <a:gd name="connsiteX59" fmla="*/ 670850 w 1490065"/>
                    <a:gd name="connsiteY59" fmla="*/ 386570 h 1855202"/>
                    <a:gd name="connsiteX60" fmla="*/ 670850 w 1490065"/>
                    <a:gd name="connsiteY60" fmla="*/ 378099 h 1855202"/>
                    <a:gd name="connsiteX61" fmla="*/ 675984 w 1490065"/>
                    <a:gd name="connsiteY61" fmla="*/ 381436 h 1855202"/>
                    <a:gd name="connsiteX62" fmla="*/ 677653 w 1490065"/>
                    <a:gd name="connsiteY62" fmla="*/ 376303 h 1855202"/>
                    <a:gd name="connsiteX63" fmla="*/ 682786 w 1490065"/>
                    <a:gd name="connsiteY63" fmla="*/ 377971 h 1855202"/>
                    <a:gd name="connsiteX64" fmla="*/ 684455 w 1490065"/>
                    <a:gd name="connsiteY64" fmla="*/ 372837 h 1855202"/>
                    <a:gd name="connsiteX65" fmla="*/ 687792 w 1490065"/>
                    <a:gd name="connsiteY65" fmla="*/ 360901 h 1855202"/>
                    <a:gd name="connsiteX66" fmla="*/ 692925 w 1490065"/>
                    <a:gd name="connsiteY66" fmla="*/ 369372 h 1855202"/>
                    <a:gd name="connsiteX67" fmla="*/ 701396 w 1490065"/>
                    <a:gd name="connsiteY67" fmla="*/ 369372 h 1855202"/>
                    <a:gd name="connsiteX68" fmla="*/ 701396 w 1490065"/>
                    <a:gd name="connsiteY68" fmla="*/ 350634 h 1855202"/>
                    <a:gd name="connsiteX69" fmla="*/ 711535 w 1490065"/>
                    <a:gd name="connsiteY69" fmla="*/ 369372 h 1855202"/>
                    <a:gd name="connsiteX70" fmla="*/ 711535 w 1490065"/>
                    <a:gd name="connsiteY70" fmla="*/ 379511 h 1855202"/>
                    <a:gd name="connsiteX71" fmla="*/ 713204 w 1490065"/>
                    <a:gd name="connsiteY71" fmla="*/ 386313 h 1855202"/>
                    <a:gd name="connsiteX72" fmla="*/ 713204 w 1490065"/>
                    <a:gd name="connsiteY72" fmla="*/ 394784 h 1855202"/>
                    <a:gd name="connsiteX73" fmla="*/ 706401 w 1490065"/>
                    <a:gd name="connsiteY73" fmla="*/ 396452 h 1855202"/>
                    <a:gd name="connsiteX74" fmla="*/ 701268 w 1490065"/>
                    <a:gd name="connsiteY74" fmla="*/ 403255 h 1855202"/>
                    <a:gd name="connsiteX75" fmla="*/ 692797 w 1490065"/>
                    <a:gd name="connsiteY75" fmla="*/ 403255 h 1855202"/>
                    <a:gd name="connsiteX76" fmla="*/ 689460 w 1490065"/>
                    <a:gd name="connsiteY76" fmla="*/ 396452 h 1855202"/>
                    <a:gd name="connsiteX77" fmla="*/ 696262 w 1490065"/>
                    <a:gd name="connsiteY77" fmla="*/ 389650 h 1855202"/>
                    <a:gd name="connsiteX78" fmla="*/ 699599 w 1490065"/>
                    <a:gd name="connsiteY78" fmla="*/ 382848 h 1855202"/>
                    <a:gd name="connsiteX79" fmla="*/ 694466 w 1490065"/>
                    <a:gd name="connsiteY79" fmla="*/ 391319 h 1855202"/>
                    <a:gd name="connsiteX80" fmla="*/ 687663 w 1490065"/>
                    <a:gd name="connsiteY80" fmla="*/ 389650 h 1855202"/>
                    <a:gd name="connsiteX81" fmla="*/ 682530 w 1490065"/>
                    <a:gd name="connsiteY81" fmla="*/ 392987 h 1855202"/>
                    <a:gd name="connsiteX82" fmla="*/ 670722 w 1490065"/>
                    <a:gd name="connsiteY82" fmla="*/ 403126 h 1855202"/>
                    <a:gd name="connsiteX83" fmla="*/ 667385 w 1490065"/>
                    <a:gd name="connsiteY83" fmla="*/ 396324 h 1855202"/>
                    <a:gd name="connsiteX84" fmla="*/ 667385 w 1490065"/>
                    <a:gd name="connsiteY84" fmla="*/ 391190 h 1855202"/>
                    <a:gd name="connsiteX85" fmla="*/ 669054 w 1490065"/>
                    <a:gd name="connsiteY85" fmla="*/ 389522 h 1855202"/>
                    <a:gd name="connsiteX86" fmla="*/ 736947 w 1490065"/>
                    <a:gd name="connsiteY86" fmla="*/ 318548 h 1855202"/>
                    <a:gd name="connsiteX87" fmla="*/ 742081 w 1490065"/>
                    <a:gd name="connsiteY87" fmla="*/ 316880 h 1855202"/>
                    <a:gd name="connsiteX88" fmla="*/ 743749 w 1490065"/>
                    <a:gd name="connsiteY88" fmla="*/ 301607 h 1855202"/>
                    <a:gd name="connsiteX89" fmla="*/ 748883 w 1490065"/>
                    <a:gd name="connsiteY89" fmla="*/ 301607 h 1855202"/>
                    <a:gd name="connsiteX90" fmla="*/ 757354 w 1490065"/>
                    <a:gd name="connsiteY90" fmla="*/ 306740 h 1855202"/>
                    <a:gd name="connsiteX91" fmla="*/ 755685 w 1490065"/>
                    <a:gd name="connsiteY91" fmla="*/ 313543 h 1855202"/>
                    <a:gd name="connsiteX92" fmla="*/ 754017 w 1490065"/>
                    <a:gd name="connsiteY92" fmla="*/ 323682 h 1855202"/>
                    <a:gd name="connsiteX93" fmla="*/ 750680 w 1490065"/>
                    <a:gd name="connsiteY93" fmla="*/ 333821 h 1855202"/>
                    <a:gd name="connsiteX94" fmla="*/ 749011 w 1490065"/>
                    <a:gd name="connsiteY94" fmla="*/ 337158 h 1855202"/>
                    <a:gd name="connsiteX95" fmla="*/ 743878 w 1490065"/>
                    <a:gd name="connsiteY95" fmla="*/ 342292 h 1855202"/>
                    <a:gd name="connsiteX96" fmla="*/ 738744 w 1490065"/>
                    <a:gd name="connsiteY96" fmla="*/ 343960 h 1855202"/>
                    <a:gd name="connsiteX97" fmla="*/ 731942 w 1490065"/>
                    <a:gd name="connsiteY97" fmla="*/ 347297 h 1855202"/>
                    <a:gd name="connsiteX98" fmla="*/ 726808 w 1490065"/>
                    <a:gd name="connsiteY98" fmla="*/ 347297 h 1855202"/>
                    <a:gd name="connsiteX99" fmla="*/ 725140 w 1490065"/>
                    <a:gd name="connsiteY99" fmla="*/ 342163 h 1855202"/>
                    <a:gd name="connsiteX100" fmla="*/ 725140 w 1490065"/>
                    <a:gd name="connsiteY100" fmla="*/ 330227 h 1855202"/>
                    <a:gd name="connsiteX101" fmla="*/ 731942 w 1490065"/>
                    <a:gd name="connsiteY101" fmla="*/ 326890 h 1855202"/>
                    <a:gd name="connsiteX102" fmla="*/ 737076 w 1490065"/>
                    <a:gd name="connsiteY102" fmla="*/ 323553 h 1855202"/>
                    <a:gd name="connsiteX103" fmla="*/ 737076 w 1490065"/>
                    <a:gd name="connsiteY103" fmla="*/ 318420 h 1855202"/>
                    <a:gd name="connsiteX104" fmla="*/ 797910 w 1490065"/>
                    <a:gd name="connsiteY104" fmla="*/ 316880 h 1855202"/>
                    <a:gd name="connsiteX105" fmla="*/ 792777 w 1490065"/>
                    <a:gd name="connsiteY105" fmla="*/ 315211 h 1855202"/>
                    <a:gd name="connsiteX106" fmla="*/ 791108 w 1490065"/>
                    <a:gd name="connsiteY106" fmla="*/ 311874 h 1855202"/>
                    <a:gd name="connsiteX107" fmla="*/ 797910 w 1490065"/>
                    <a:gd name="connsiteY107" fmla="*/ 313543 h 1855202"/>
                    <a:gd name="connsiteX108" fmla="*/ 799579 w 1490065"/>
                    <a:gd name="connsiteY108" fmla="*/ 308409 h 1855202"/>
                    <a:gd name="connsiteX109" fmla="*/ 799579 w 1490065"/>
                    <a:gd name="connsiteY109" fmla="*/ 303275 h 1855202"/>
                    <a:gd name="connsiteX110" fmla="*/ 792777 w 1490065"/>
                    <a:gd name="connsiteY110" fmla="*/ 301607 h 1855202"/>
                    <a:gd name="connsiteX111" fmla="*/ 799579 w 1490065"/>
                    <a:gd name="connsiteY111" fmla="*/ 299938 h 1855202"/>
                    <a:gd name="connsiteX112" fmla="*/ 794445 w 1490065"/>
                    <a:gd name="connsiteY112" fmla="*/ 294805 h 1855202"/>
                    <a:gd name="connsiteX113" fmla="*/ 797782 w 1490065"/>
                    <a:gd name="connsiteY113" fmla="*/ 293136 h 1855202"/>
                    <a:gd name="connsiteX114" fmla="*/ 802916 w 1490065"/>
                    <a:gd name="connsiteY114" fmla="*/ 288002 h 1855202"/>
                    <a:gd name="connsiteX115" fmla="*/ 809718 w 1490065"/>
                    <a:gd name="connsiteY115" fmla="*/ 293136 h 1855202"/>
                    <a:gd name="connsiteX116" fmla="*/ 814852 w 1490065"/>
                    <a:gd name="connsiteY116" fmla="*/ 286334 h 1855202"/>
                    <a:gd name="connsiteX117" fmla="*/ 809718 w 1490065"/>
                    <a:gd name="connsiteY117" fmla="*/ 279532 h 1855202"/>
                    <a:gd name="connsiteX118" fmla="*/ 814852 w 1490065"/>
                    <a:gd name="connsiteY118" fmla="*/ 276195 h 1855202"/>
                    <a:gd name="connsiteX119" fmla="*/ 821654 w 1490065"/>
                    <a:gd name="connsiteY119" fmla="*/ 279532 h 1855202"/>
                    <a:gd name="connsiteX120" fmla="*/ 824991 w 1490065"/>
                    <a:gd name="connsiteY120" fmla="*/ 274398 h 1855202"/>
                    <a:gd name="connsiteX121" fmla="*/ 821654 w 1490065"/>
                    <a:gd name="connsiteY121" fmla="*/ 262462 h 1855202"/>
                    <a:gd name="connsiteX122" fmla="*/ 826787 w 1490065"/>
                    <a:gd name="connsiteY122" fmla="*/ 270933 h 1855202"/>
                    <a:gd name="connsiteX123" fmla="*/ 828456 w 1490065"/>
                    <a:gd name="connsiteY123" fmla="*/ 264130 h 1855202"/>
                    <a:gd name="connsiteX124" fmla="*/ 830124 w 1490065"/>
                    <a:gd name="connsiteY124" fmla="*/ 262462 h 1855202"/>
                    <a:gd name="connsiteX125" fmla="*/ 835258 w 1490065"/>
                    <a:gd name="connsiteY125" fmla="*/ 262462 h 1855202"/>
                    <a:gd name="connsiteX126" fmla="*/ 842060 w 1490065"/>
                    <a:gd name="connsiteY126" fmla="*/ 274398 h 1855202"/>
                    <a:gd name="connsiteX127" fmla="*/ 843729 w 1490065"/>
                    <a:gd name="connsiteY127" fmla="*/ 279532 h 1855202"/>
                    <a:gd name="connsiteX128" fmla="*/ 848862 w 1490065"/>
                    <a:gd name="connsiteY128" fmla="*/ 291468 h 1855202"/>
                    <a:gd name="connsiteX129" fmla="*/ 843729 w 1490065"/>
                    <a:gd name="connsiteY129" fmla="*/ 301607 h 1855202"/>
                    <a:gd name="connsiteX130" fmla="*/ 843729 w 1490065"/>
                    <a:gd name="connsiteY130" fmla="*/ 318548 h 1855202"/>
                    <a:gd name="connsiteX131" fmla="*/ 836927 w 1490065"/>
                    <a:gd name="connsiteY131" fmla="*/ 321885 h 1855202"/>
                    <a:gd name="connsiteX132" fmla="*/ 828456 w 1490065"/>
                    <a:gd name="connsiteY132" fmla="*/ 323553 h 1855202"/>
                    <a:gd name="connsiteX133" fmla="*/ 828456 w 1490065"/>
                    <a:gd name="connsiteY133" fmla="*/ 316751 h 1855202"/>
                    <a:gd name="connsiteX134" fmla="*/ 821654 w 1490065"/>
                    <a:gd name="connsiteY134" fmla="*/ 318420 h 1855202"/>
                    <a:gd name="connsiteX135" fmla="*/ 816520 w 1490065"/>
                    <a:gd name="connsiteY135" fmla="*/ 332024 h 1855202"/>
                    <a:gd name="connsiteX136" fmla="*/ 808049 w 1490065"/>
                    <a:gd name="connsiteY136" fmla="*/ 332024 h 1855202"/>
                    <a:gd name="connsiteX137" fmla="*/ 799579 w 1490065"/>
                    <a:gd name="connsiteY137" fmla="*/ 333693 h 1855202"/>
                    <a:gd name="connsiteX138" fmla="*/ 792777 w 1490065"/>
                    <a:gd name="connsiteY138" fmla="*/ 338826 h 1855202"/>
                    <a:gd name="connsiteX139" fmla="*/ 789439 w 1490065"/>
                    <a:gd name="connsiteY139" fmla="*/ 332024 h 1855202"/>
                    <a:gd name="connsiteX140" fmla="*/ 799579 w 1490065"/>
                    <a:gd name="connsiteY140" fmla="*/ 325222 h 1855202"/>
                    <a:gd name="connsiteX141" fmla="*/ 801247 w 1490065"/>
                    <a:gd name="connsiteY141" fmla="*/ 320088 h 1855202"/>
                    <a:gd name="connsiteX142" fmla="*/ 797910 w 1490065"/>
                    <a:gd name="connsiteY142" fmla="*/ 316751 h 1855202"/>
                    <a:gd name="connsiteX143" fmla="*/ 860542 w 1490065"/>
                    <a:gd name="connsiteY143" fmla="*/ 243852 h 1855202"/>
                    <a:gd name="connsiteX144" fmla="*/ 870681 w 1490065"/>
                    <a:gd name="connsiteY144" fmla="*/ 243852 h 1855202"/>
                    <a:gd name="connsiteX145" fmla="*/ 872349 w 1490065"/>
                    <a:gd name="connsiteY145" fmla="*/ 240515 h 1855202"/>
                    <a:gd name="connsiteX146" fmla="*/ 874018 w 1490065"/>
                    <a:gd name="connsiteY146" fmla="*/ 232045 h 1855202"/>
                    <a:gd name="connsiteX147" fmla="*/ 879152 w 1490065"/>
                    <a:gd name="connsiteY147" fmla="*/ 238847 h 1855202"/>
                    <a:gd name="connsiteX148" fmla="*/ 884285 w 1490065"/>
                    <a:gd name="connsiteY148" fmla="*/ 233713 h 1855202"/>
                    <a:gd name="connsiteX149" fmla="*/ 884285 w 1490065"/>
                    <a:gd name="connsiteY149" fmla="*/ 220109 h 1855202"/>
                    <a:gd name="connsiteX150" fmla="*/ 892756 w 1490065"/>
                    <a:gd name="connsiteY150" fmla="*/ 225242 h 1855202"/>
                    <a:gd name="connsiteX151" fmla="*/ 897890 w 1490065"/>
                    <a:gd name="connsiteY151" fmla="*/ 232045 h 1855202"/>
                    <a:gd name="connsiteX152" fmla="*/ 889419 w 1490065"/>
                    <a:gd name="connsiteY152" fmla="*/ 248986 h 1855202"/>
                    <a:gd name="connsiteX153" fmla="*/ 889419 w 1490065"/>
                    <a:gd name="connsiteY153" fmla="*/ 255788 h 1855202"/>
                    <a:gd name="connsiteX154" fmla="*/ 884285 w 1490065"/>
                    <a:gd name="connsiteY154" fmla="*/ 259125 h 1855202"/>
                    <a:gd name="connsiteX155" fmla="*/ 867344 w 1490065"/>
                    <a:gd name="connsiteY155" fmla="*/ 264259 h 1855202"/>
                    <a:gd name="connsiteX156" fmla="*/ 862210 w 1490065"/>
                    <a:gd name="connsiteY156" fmla="*/ 264259 h 1855202"/>
                    <a:gd name="connsiteX157" fmla="*/ 853740 w 1490065"/>
                    <a:gd name="connsiteY157" fmla="*/ 262590 h 1855202"/>
                    <a:gd name="connsiteX158" fmla="*/ 853740 w 1490065"/>
                    <a:gd name="connsiteY158" fmla="*/ 257457 h 1855202"/>
                    <a:gd name="connsiteX159" fmla="*/ 860542 w 1490065"/>
                    <a:gd name="connsiteY159" fmla="*/ 257457 h 1855202"/>
                    <a:gd name="connsiteX160" fmla="*/ 862210 w 1490065"/>
                    <a:gd name="connsiteY160" fmla="*/ 252323 h 1855202"/>
                    <a:gd name="connsiteX161" fmla="*/ 860542 w 1490065"/>
                    <a:gd name="connsiteY161" fmla="*/ 243852 h 1855202"/>
                    <a:gd name="connsiteX162" fmla="*/ 889291 w 1490065"/>
                    <a:gd name="connsiteY162" fmla="*/ 196365 h 1855202"/>
                    <a:gd name="connsiteX163" fmla="*/ 885954 w 1490065"/>
                    <a:gd name="connsiteY163" fmla="*/ 201499 h 1855202"/>
                    <a:gd name="connsiteX164" fmla="*/ 882617 w 1490065"/>
                    <a:gd name="connsiteY164" fmla="*/ 199830 h 1855202"/>
                    <a:gd name="connsiteX165" fmla="*/ 879280 w 1490065"/>
                    <a:gd name="connsiteY165" fmla="*/ 193028 h 1855202"/>
                    <a:gd name="connsiteX166" fmla="*/ 880948 w 1490065"/>
                    <a:gd name="connsiteY166" fmla="*/ 189691 h 1855202"/>
                    <a:gd name="connsiteX167" fmla="*/ 889419 w 1490065"/>
                    <a:gd name="connsiteY167" fmla="*/ 191360 h 1855202"/>
                    <a:gd name="connsiteX168" fmla="*/ 901227 w 1490065"/>
                    <a:gd name="connsiteY168" fmla="*/ 191360 h 1855202"/>
                    <a:gd name="connsiteX169" fmla="*/ 902895 w 1490065"/>
                    <a:gd name="connsiteY169" fmla="*/ 194697 h 1855202"/>
                    <a:gd name="connsiteX170" fmla="*/ 902895 w 1490065"/>
                    <a:gd name="connsiteY170" fmla="*/ 206633 h 1855202"/>
                    <a:gd name="connsiteX171" fmla="*/ 906232 w 1490065"/>
                    <a:gd name="connsiteY171" fmla="*/ 209970 h 1855202"/>
                    <a:gd name="connsiteX172" fmla="*/ 906232 w 1490065"/>
                    <a:gd name="connsiteY172" fmla="*/ 201499 h 1855202"/>
                    <a:gd name="connsiteX173" fmla="*/ 913034 w 1490065"/>
                    <a:gd name="connsiteY173" fmla="*/ 198162 h 1855202"/>
                    <a:gd name="connsiteX174" fmla="*/ 916371 w 1490065"/>
                    <a:gd name="connsiteY174" fmla="*/ 199830 h 1855202"/>
                    <a:gd name="connsiteX175" fmla="*/ 923173 w 1490065"/>
                    <a:gd name="connsiteY175" fmla="*/ 201499 h 1855202"/>
                    <a:gd name="connsiteX176" fmla="*/ 923173 w 1490065"/>
                    <a:gd name="connsiteY176" fmla="*/ 206633 h 1855202"/>
                    <a:gd name="connsiteX177" fmla="*/ 918040 w 1490065"/>
                    <a:gd name="connsiteY177" fmla="*/ 215103 h 1855202"/>
                    <a:gd name="connsiteX178" fmla="*/ 914703 w 1490065"/>
                    <a:gd name="connsiteY178" fmla="*/ 221906 h 1855202"/>
                    <a:gd name="connsiteX179" fmla="*/ 907900 w 1490065"/>
                    <a:gd name="connsiteY179" fmla="*/ 227039 h 1855202"/>
                    <a:gd name="connsiteX180" fmla="*/ 902767 w 1490065"/>
                    <a:gd name="connsiteY180" fmla="*/ 225371 h 1855202"/>
                    <a:gd name="connsiteX181" fmla="*/ 897633 w 1490065"/>
                    <a:gd name="connsiteY181" fmla="*/ 218569 h 1855202"/>
                    <a:gd name="connsiteX182" fmla="*/ 889162 w 1490065"/>
                    <a:gd name="connsiteY182" fmla="*/ 215232 h 1855202"/>
                    <a:gd name="connsiteX183" fmla="*/ 885825 w 1490065"/>
                    <a:gd name="connsiteY183" fmla="*/ 206761 h 1855202"/>
                    <a:gd name="connsiteX184" fmla="*/ 889162 w 1490065"/>
                    <a:gd name="connsiteY184" fmla="*/ 210098 h 1855202"/>
                    <a:gd name="connsiteX185" fmla="*/ 889162 w 1490065"/>
                    <a:gd name="connsiteY185" fmla="*/ 203296 h 1855202"/>
                    <a:gd name="connsiteX186" fmla="*/ 890831 w 1490065"/>
                    <a:gd name="connsiteY186" fmla="*/ 198162 h 1855202"/>
                    <a:gd name="connsiteX187" fmla="*/ 889162 w 1490065"/>
                    <a:gd name="connsiteY187" fmla="*/ 196494 h 1855202"/>
                    <a:gd name="connsiteX188" fmla="*/ 934981 w 1490065"/>
                    <a:gd name="connsiteY188" fmla="*/ 174290 h 1855202"/>
                    <a:gd name="connsiteX189" fmla="*/ 938318 w 1490065"/>
                    <a:gd name="connsiteY189" fmla="*/ 177627 h 1855202"/>
                    <a:gd name="connsiteX190" fmla="*/ 941655 w 1490065"/>
                    <a:gd name="connsiteY190" fmla="*/ 177627 h 1855202"/>
                    <a:gd name="connsiteX191" fmla="*/ 944992 w 1490065"/>
                    <a:gd name="connsiteY191" fmla="*/ 182761 h 1855202"/>
                    <a:gd name="connsiteX192" fmla="*/ 946660 w 1490065"/>
                    <a:gd name="connsiteY192" fmla="*/ 186098 h 1855202"/>
                    <a:gd name="connsiteX193" fmla="*/ 944992 w 1490065"/>
                    <a:gd name="connsiteY193" fmla="*/ 192900 h 1855202"/>
                    <a:gd name="connsiteX194" fmla="*/ 936521 w 1490065"/>
                    <a:gd name="connsiteY194" fmla="*/ 191231 h 1855202"/>
                    <a:gd name="connsiteX195" fmla="*/ 931387 w 1490065"/>
                    <a:gd name="connsiteY195" fmla="*/ 189563 h 1855202"/>
                    <a:gd name="connsiteX196" fmla="*/ 929719 w 1490065"/>
                    <a:gd name="connsiteY196" fmla="*/ 184429 h 1855202"/>
                    <a:gd name="connsiteX197" fmla="*/ 924585 w 1490065"/>
                    <a:gd name="connsiteY197" fmla="*/ 172493 h 1855202"/>
                    <a:gd name="connsiteX198" fmla="*/ 921248 w 1490065"/>
                    <a:gd name="connsiteY198" fmla="*/ 165691 h 1855202"/>
                    <a:gd name="connsiteX199" fmla="*/ 922917 w 1490065"/>
                    <a:gd name="connsiteY199" fmla="*/ 164023 h 1855202"/>
                    <a:gd name="connsiteX200" fmla="*/ 928050 w 1490065"/>
                    <a:gd name="connsiteY200" fmla="*/ 165691 h 1855202"/>
                    <a:gd name="connsiteX201" fmla="*/ 929719 w 1490065"/>
                    <a:gd name="connsiteY201" fmla="*/ 170825 h 1855202"/>
                    <a:gd name="connsiteX202" fmla="*/ 931387 w 1490065"/>
                    <a:gd name="connsiteY202" fmla="*/ 177627 h 1855202"/>
                    <a:gd name="connsiteX203" fmla="*/ 934724 w 1490065"/>
                    <a:gd name="connsiteY203" fmla="*/ 174290 h 1855202"/>
                    <a:gd name="connsiteX204" fmla="*/ 977334 w 1490065"/>
                    <a:gd name="connsiteY204" fmla="*/ 164151 h 1855202"/>
                    <a:gd name="connsiteX205" fmla="*/ 980671 w 1490065"/>
                    <a:gd name="connsiteY205" fmla="*/ 165820 h 1855202"/>
                    <a:gd name="connsiteX206" fmla="*/ 982339 w 1490065"/>
                    <a:gd name="connsiteY206" fmla="*/ 169156 h 1855202"/>
                    <a:gd name="connsiteX207" fmla="*/ 980671 w 1490065"/>
                    <a:gd name="connsiteY207" fmla="*/ 179296 h 1855202"/>
                    <a:gd name="connsiteX208" fmla="*/ 982339 w 1490065"/>
                    <a:gd name="connsiteY208" fmla="*/ 187766 h 1855202"/>
                    <a:gd name="connsiteX209" fmla="*/ 975537 w 1490065"/>
                    <a:gd name="connsiteY209" fmla="*/ 189435 h 1855202"/>
                    <a:gd name="connsiteX210" fmla="*/ 975537 w 1490065"/>
                    <a:gd name="connsiteY210" fmla="*/ 179296 h 1855202"/>
                    <a:gd name="connsiteX211" fmla="*/ 972200 w 1490065"/>
                    <a:gd name="connsiteY211" fmla="*/ 186098 h 1855202"/>
                    <a:gd name="connsiteX212" fmla="*/ 968864 w 1490065"/>
                    <a:gd name="connsiteY212" fmla="*/ 182761 h 1855202"/>
                    <a:gd name="connsiteX213" fmla="*/ 967195 w 1490065"/>
                    <a:gd name="connsiteY213" fmla="*/ 172622 h 1855202"/>
                    <a:gd name="connsiteX214" fmla="*/ 968864 w 1490065"/>
                    <a:gd name="connsiteY214" fmla="*/ 167488 h 1855202"/>
                    <a:gd name="connsiteX215" fmla="*/ 977334 w 1490065"/>
                    <a:gd name="connsiteY215" fmla="*/ 164151 h 1855202"/>
                    <a:gd name="connsiteX216" fmla="*/ 1075645 w 1490065"/>
                    <a:gd name="connsiteY216" fmla="*/ 152215 h 1855202"/>
                    <a:gd name="connsiteX217" fmla="*/ 1070511 w 1490065"/>
                    <a:gd name="connsiteY217" fmla="*/ 148878 h 1855202"/>
                    <a:gd name="connsiteX218" fmla="*/ 1063709 w 1490065"/>
                    <a:gd name="connsiteY218" fmla="*/ 147210 h 1855202"/>
                    <a:gd name="connsiteX219" fmla="*/ 1062041 w 1490065"/>
                    <a:gd name="connsiteY219" fmla="*/ 140408 h 1855202"/>
                    <a:gd name="connsiteX220" fmla="*/ 1063709 w 1490065"/>
                    <a:gd name="connsiteY220" fmla="*/ 135274 h 1855202"/>
                    <a:gd name="connsiteX221" fmla="*/ 1068843 w 1490065"/>
                    <a:gd name="connsiteY221" fmla="*/ 135274 h 1855202"/>
                    <a:gd name="connsiteX222" fmla="*/ 1075645 w 1490065"/>
                    <a:gd name="connsiteY222" fmla="*/ 138611 h 1855202"/>
                    <a:gd name="connsiteX223" fmla="*/ 1080779 w 1490065"/>
                    <a:gd name="connsiteY223" fmla="*/ 138611 h 1855202"/>
                    <a:gd name="connsiteX224" fmla="*/ 1085913 w 1490065"/>
                    <a:gd name="connsiteY224" fmla="*/ 141948 h 1855202"/>
                    <a:gd name="connsiteX225" fmla="*/ 1085913 w 1490065"/>
                    <a:gd name="connsiteY225" fmla="*/ 150418 h 1855202"/>
                    <a:gd name="connsiteX226" fmla="*/ 1077442 w 1490065"/>
                    <a:gd name="connsiteY226" fmla="*/ 152087 h 1855202"/>
                    <a:gd name="connsiteX227" fmla="*/ 1075774 w 1490065"/>
                    <a:gd name="connsiteY227" fmla="*/ 152087 h 1855202"/>
                    <a:gd name="connsiteX228" fmla="*/ 1051902 w 1490065"/>
                    <a:gd name="connsiteY228" fmla="*/ 96129 h 1855202"/>
                    <a:gd name="connsiteX229" fmla="*/ 1055239 w 1490065"/>
                    <a:gd name="connsiteY229" fmla="*/ 94461 h 1855202"/>
                    <a:gd name="connsiteX230" fmla="*/ 1055239 w 1490065"/>
                    <a:gd name="connsiteY230" fmla="*/ 91124 h 1855202"/>
                    <a:gd name="connsiteX231" fmla="*/ 1058575 w 1490065"/>
                    <a:gd name="connsiteY231" fmla="*/ 91124 h 1855202"/>
                    <a:gd name="connsiteX232" fmla="*/ 1060244 w 1490065"/>
                    <a:gd name="connsiteY232" fmla="*/ 87787 h 1855202"/>
                    <a:gd name="connsiteX233" fmla="*/ 1061912 w 1490065"/>
                    <a:gd name="connsiteY233" fmla="*/ 92921 h 1855202"/>
                    <a:gd name="connsiteX234" fmla="*/ 1063581 w 1490065"/>
                    <a:gd name="connsiteY234" fmla="*/ 98054 h 1855202"/>
                    <a:gd name="connsiteX235" fmla="*/ 1066918 w 1490065"/>
                    <a:gd name="connsiteY235" fmla="*/ 96386 h 1855202"/>
                    <a:gd name="connsiteX236" fmla="*/ 1072051 w 1490065"/>
                    <a:gd name="connsiteY236" fmla="*/ 93049 h 1855202"/>
                    <a:gd name="connsiteX237" fmla="*/ 1072051 w 1490065"/>
                    <a:gd name="connsiteY237" fmla="*/ 89712 h 1855202"/>
                    <a:gd name="connsiteX238" fmla="*/ 1070383 w 1490065"/>
                    <a:gd name="connsiteY238" fmla="*/ 84578 h 1855202"/>
                    <a:gd name="connsiteX239" fmla="*/ 1075517 w 1490065"/>
                    <a:gd name="connsiteY239" fmla="*/ 84578 h 1855202"/>
                    <a:gd name="connsiteX240" fmla="*/ 1078854 w 1490065"/>
                    <a:gd name="connsiteY240" fmla="*/ 89712 h 1855202"/>
                    <a:gd name="connsiteX241" fmla="*/ 1085656 w 1490065"/>
                    <a:gd name="connsiteY241" fmla="*/ 91380 h 1855202"/>
                    <a:gd name="connsiteX242" fmla="*/ 1087324 w 1490065"/>
                    <a:gd name="connsiteY242" fmla="*/ 96514 h 1855202"/>
                    <a:gd name="connsiteX243" fmla="*/ 1088993 w 1490065"/>
                    <a:gd name="connsiteY243" fmla="*/ 101648 h 1855202"/>
                    <a:gd name="connsiteX244" fmla="*/ 1082191 w 1490065"/>
                    <a:gd name="connsiteY244" fmla="*/ 103316 h 1855202"/>
                    <a:gd name="connsiteX245" fmla="*/ 1082191 w 1490065"/>
                    <a:gd name="connsiteY245" fmla="*/ 108450 h 1855202"/>
                    <a:gd name="connsiteX246" fmla="*/ 1080522 w 1490065"/>
                    <a:gd name="connsiteY246" fmla="*/ 111787 h 1855202"/>
                    <a:gd name="connsiteX247" fmla="*/ 1073720 w 1490065"/>
                    <a:gd name="connsiteY247" fmla="*/ 110119 h 1855202"/>
                    <a:gd name="connsiteX248" fmla="*/ 1068586 w 1490065"/>
                    <a:gd name="connsiteY248" fmla="*/ 116921 h 1855202"/>
                    <a:gd name="connsiteX249" fmla="*/ 1065249 w 1490065"/>
                    <a:gd name="connsiteY249" fmla="*/ 118589 h 1855202"/>
                    <a:gd name="connsiteX250" fmla="*/ 1061912 w 1490065"/>
                    <a:gd name="connsiteY250" fmla="*/ 113455 h 1855202"/>
                    <a:gd name="connsiteX251" fmla="*/ 1055110 w 1490065"/>
                    <a:gd name="connsiteY251" fmla="*/ 120258 h 1855202"/>
                    <a:gd name="connsiteX252" fmla="*/ 1051773 w 1490065"/>
                    <a:gd name="connsiteY252" fmla="*/ 113455 h 1855202"/>
                    <a:gd name="connsiteX253" fmla="*/ 1050105 w 1490065"/>
                    <a:gd name="connsiteY253" fmla="*/ 123595 h 1855202"/>
                    <a:gd name="connsiteX254" fmla="*/ 1044971 w 1490065"/>
                    <a:gd name="connsiteY254" fmla="*/ 108322 h 1855202"/>
                    <a:gd name="connsiteX255" fmla="*/ 1038169 w 1490065"/>
                    <a:gd name="connsiteY255" fmla="*/ 106653 h 1855202"/>
                    <a:gd name="connsiteX256" fmla="*/ 1038169 w 1490065"/>
                    <a:gd name="connsiteY256" fmla="*/ 103316 h 1855202"/>
                    <a:gd name="connsiteX257" fmla="*/ 1043302 w 1490065"/>
                    <a:gd name="connsiteY257" fmla="*/ 99979 h 1855202"/>
                    <a:gd name="connsiteX258" fmla="*/ 1050105 w 1490065"/>
                    <a:gd name="connsiteY258" fmla="*/ 101648 h 1855202"/>
                    <a:gd name="connsiteX259" fmla="*/ 1051773 w 1490065"/>
                    <a:gd name="connsiteY259" fmla="*/ 96514 h 1855202"/>
                    <a:gd name="connsiteX260" fmla="*/ 1107859 w 1490065"/>
                    <a:gd name="connsiteY260" fmla="*/ 135145 h 1855202"/>
                    <a:gd name="connsiteX261" fmla="*/ 1104522 w 1490065"/>
                    <a:gd name="connsiteY261" fmla="*/ 133477 h 1855202"/>
                    <a:gd name="connsiteX262" fmla="*/ 1104522 w 1490065"/>
                    <a:gd name="connsiteY262" fmla="*/ 141948 h 1855202"/>
                    <a:gd name="connsiteX263" fmla="*/ 1092715 w 1490065"/>
                    <a:gd name="connsiteY263" fmla="*/ 141948 h 1855202"/>
                    <a:gd name="connsiteX264" fmla="*/ 1087581 w 1490065"/>
                    <a:gd name="connsiteY264" fmla="*/ 136814 h 1855202"/>
                    <a:gd name="connsiteX265" fmla="*/ 1085913 w 1490065"/>
                    <a:gd name="connsiteY265" fmla="*/ 131680 h 1855202"/>
                    <a:gd name="connsiteX266" fmla="*/ 1085913 w 1490065"/>
                    <a:gd name="connsiteY266" fmla="*/ 114739 h 1855202"/>
                    <a:gd name="connsiteX267" fmla="*/ 1092715 w 1490065"/>
                    <a:gd name="connsiteY267" fmla="*/ 116407 h 1855202"/>
                    <a:gd name="connsiteX268" fmla="*/ 1092715 w 1490065"/>
                    <a:gd name="connsiteY268" fmla="*/ 107937 h 1855202"/>
                    <a:gd name="connsiteX269" fmla="*/ 1097848 w 1490065"/>
                    <a:gd name="connsiteY269" fmla="*/ 109605 h 1855202"/>
                    <a:gd name="connsiteX270" fmla="*/ 1101185 w 1490065"/>
                    <a:gd name="connsiteY270" fmla="*/ 109605 h 1855202"/>
                    <a:gd name="connsiteX271" fmla="*/ 1104522 w 1490065"/>
                    <a:gd name="connsiteY271" fmla="*/ 102803 h 1855202"/>
                    <a:gd name="connsiteX272" fmla="*/ 1109656 w 1490065"/>
                    <a:gd name="connsiteY272" fmla="*/ 104471 h 1855202"/>
                    <a:gd name="connsiteX273" fmla="*/ 1112993 w 1490065"/>
                    <a:gd name="connsiteY273" fmla="*/ 111274 h 1855202"/>
                    <a:gd name="connsiteX274" fmla="*/ 1114662 w 1490065"/>
                    <a:gd name="connsiteY274" fmla="*/ 116407 h 1855202"/>
                    <a:gd name="connsiteX275" fmla="*/ 1111324 w 1490065"/>
                    <a:gd name="connsiteY275" fmla="*/ 126546 h 1855202"/>
                    <a:gd name="connsiteX276" fmla="*/ 1107988 w 1490065"/>
                    <a:gd name="connsiteY276" fmla="*/ 135017 h 1855202"/>
                    <a:gd name="connsiteX277" fmla="*/ 1129934 w 1490065"/>
                    <a:gd name="connsiteY277" fmla="*/ 104600 h 1855202"/>
                    <a:gd name="connsiteX278" fmla="*/ 1128266 w 1490065"/>
                    <a:gd name="connsiteY278" fmla="*/ 109734 h 1855202"/>
                    <a:gd name="connsiteX279" fmla="*/ 1119795 w 1490065"/>
                    <a:gd name="connsiteY279" fmla="*/ 99594 h 1855202"/>
                    <a:gd name="connsiteX280" fmla="*/ 1116458 w 1490065"/>
                    <a:gd name="connsiteY280" fmla="*/ 80856 h 1855202"/>
                    <a:gd name="connsiteX281" fmla="*/ 1118127 w 1490065"/>
                    <a:gd name="connsiteY281" fmla="*/ 77519 h 1855202"/>
                    <a:gd name="connsiteX282" fmla="*/ 1119795 w 1490065"/>
                    <a:gd name="connsiteY282" fmla="*/ 84322 h 1855202"/>
                    <a:gd name="connsiteX283" fmla="*/ 1124929 w 1490065"/>
                    <a:gd name="connsiteY283" fmla="*/ 80985 h 1855202"/>
                    <a:gd name="connsiteX284" fmla="*/ 1131731 w 1490065"/>
                    <a:gd name="connsiteY284" fmla="*/ 86118 h 1855202"/>
                    <a:gd name="connsiteX285" fmla="*/ 1135068 w 1490065"/>
                    <a:gd name="connsiteY285" fmla="*/ 94589 h 1855202"/>
                    <a:gd name="connsiteX286" fmla="*/ 1135068 w 1490065"/>
                    <a:gd name="connsiteY286" fmla="*/ 101391 h 1855202"/>
                    <a:gd name="connsiteX287" fmla="*/ 1136737 w 1490065"/>
                    <a:gd name="connsiteY287" fmla="*/ 103060 h 1855202"/>
                    <a:gd name="connsiteX288" fmla="*/ 1129934 w 1490065"/>
                    <a:gd name="connsiteY288" fmla="*/ 104728 h 1855202"/>
                    <a:gd name="connsiteX289" fmla="*/ 1209507 w 1490065"/>
                    <a:gd name="connsiteY289" fmla="*/ 16300 h 1855202"/>
                    <a:gd name="connsiteX290" fmla="*/ 1214641 w 1490065"/>
                    <a:gd name="connsiteY290" fmla="*/ 23102 h 1855202"/>
                    <a:gd name="connsiteX291" fmla="*/ 1217978 w 1490065"/>
                    <a:gd name="connsiteY291" fmla="*/ 24770 h 1855202"/>
                    <a:gd name="connsiteX292" fmla="*/ 1219646 w 1490065"/>
                    <a:gd name="connsiteY292" fmla="*/ 29904 h 1855202"/>
                    <a:gd name="connsiteX293" fmla="*/ 1221315 w 1490065"/>
                    <a:gd name="connsiteY293" fmla="*/ 31572 h 1855202"/>
                    <a:gd name="connsiteX294" fmla="*/ 1212844 w 1490065"/>
                    <a:gd name="connsiteY294" fmla="*/ 34909 h 1855202"/>
                    <a:gd name="connsiteX295" fmla="*/ 1207710 w 1490065"/>
                    <a:gd name="connsiteY295" fmla="*/ 38246 h 1855202"/>
                    <a:gd name="connsiteX296" fmla="*/ 1204373 w 1490065"/>
                    <a:gd name="connsiteY296" fmla="*/ 36578 h 1855202"/>
                    <a:gd name="connsiteX297" fmla="*/ 1199240 w 1490065"/>
                    <a:gd name="connsiteY297" fmla="*/ 38246 h 1855202"/>
                    <a:gd name="connsiteX298" fmla="*/ 1195903 w 1490065"/>
                    <a:gd name="connsiteY298" fmla="*/ 36578 h 1855202"/>
                    <a:gd name="connsiteX299" fmla="*/ 1192566 w 1490065"/>
                    <a:gd name="connsiteY299" fmla="*/ 39915 h 1855202"/>
                    <a:gd name="connsiteX300" fmla="*/ 1190897 w 1490065"/>
                    <a:gd name="connsiteY300" fmla="*/ 34781 h 1855202"/>
                    <a:gd name="connsiteX301" fmla="*/ 1197700 w 1490065"/>
                    <a:gd name="connsiteY301" fmla="*/ 29647 h 1855202"/>
                    <a:gd name="connsiteX302" fmla="*/ 1197700 w 1490065"/>
                    <a:gd name="connsiteY302" fmla="*/ 24514 h 1855202"/>
                    <a:gd name="connsiteX303" fmla="*/ 1190897 w 1490065"/>
                    <a:gd name="connsiteY303" fmla="*/ 24514 h 1855202"/>
                    <a:gd name="connsiteX304" fmla="*/ 1185764 w 1490065"/>
                    <a:gd name="connsiteY304" fmla="*/ 27850 h 1855202"/>
                    <a:gd name="connsiteX305" fmla="*/ 1185764 w 1490065"/>
                    <a:gd name="connsiteY305" fmla="*/ 22717 h 1855202"/>
                    <a:gd name="connsiteX306" fmla="*/ 1192566 w 1490065"/>
                    <a:gd name="connsiteY306" fmla="*/ 21048 h 1855202"/>
                    <a:gd name="connsiteX307" fmla="*/ 1199368 w 1490065"/>
                    <a:gd name="connsiteY307" fmla="*/ 22717 h 1855202"/>
                    <a:gd name="connsiteX308" fmla="*/ 1201037 w 1490065"/>
                    <a:gd name="connsiteY308" fmla="*/ 15915 h 1855202"/>
                    <a:gd name="connsiteX309" fmla="*/ 1199368 w 1490065"/>
                    <a:gd name="connsiteY309" fmla="*/ 10781 h 1855202"/>
                    <a:gd name="connsiteX310" fmla="*/ 1206170 w 1490065"/>
                    <a:gd name="connsiteY310" fmla="*/ 15915 h 1855202"/>
                    <a:gd name="connsiteX311" fmla="*/ 1209507 w 1490065"/>
                    <a:gd name="connsiteY311" fmla="*/ 15915 h 1855202"/>
                    <a:gd name="connsiteX312" fmla="*/ 694594 w 1490065"/>
                    <a:gd name="connsiteY312" fmla="*/ 513758 h 1855202"/>
                    <a:gd name="connsiteX313" fmla="*/ 689460 w 1490065"/>
                    <a:gd name="connsiteY313" fmla="*/ 508624 h 1855202"/>
                    <a:gd name="connsiteX314" fmla="*/ 687792 w 1490065"/>
                    <a:gd name="connsiteY314" fmla="*/ 503491 h 1855202"/>
                    <a:gd name="connsiteX315" fmla="*/ 696262 w 1490065"/>
                    <a:gd name="connsiteY315" fmla="*/ 506828 h 1855202"/>
                    <a:gd name="connsiteX316" fmla="*/ 703065 w 1490065"/>
                    <a:gd name="connsiteY316" fmla="*/ 506828 h 1855202"/>
                    <a:gd name="connsiteX317" fmla="*/ 708198 w 1490065"/>
                    <a:gd name="connsiteY317" fmla="*/ 501694 h 1855202"/>
                    <a:gd name="connsiteX318" fmla="*/ 711535 w 1490065"/>
                    <a:gd name="connsiteY318" fmla="*/ 496560 h 1855202"/>
                    <a:gd name="connsiteX319" fmla="*/ 714872 w 1490065"/>
                    <a:gd name="connsiteY319" fmla="*/ 503362 h 1855202"/>
                    <a:gd name="connsiteX320" fmla="*/ 713204 w 1490065"/>
                    <a:gd name="connsiteY320" fmla="*/ 510165 h 1855202"/>
                    <a:gd name="connsiteX321" fmla="*/ 706401 w 1490065"/>
                    <a:gd name="connsiteY321" fmla="*/ 515298 h 1855202"/>
                    <a:gd name="connsiteX322" fmla="*/ 701268 w 1490065"/>
                    <a:gd name="connsiteY322" fmla="*/ 522100 h 1855202"/>
                    <a:gd name="connsiteX323" fmla="*/ 692797 w 1490065"/>
                    <a:gd name="connsiteY323" fmla="*/ 528903 h 1855202"/>
                    <a:gd name="connsiteX324" fmla="*/ 685995 w 1490065"/>
                    <a:gd name="connsiteY324" fmla="*/ 528903 h 1855202"/>
                    <a:gd name="connsiteX325" fmla="*/ 682658 w 1490065"/>
                    <a:gd name="connsiteY325" fmla="*/ 527234 h 1855202"/>
                    <a:gd name="connsiteX326" fmla="*/ 687792 w 1490065"/>
                    <a:gd name="connsiteY326" fmla="*/ 517095 h 1855202"/>
                    <a:gd name="connsiteX327" fmla="*/ 694594 w 1490065"/>
                    <a:gd name="connsiteY327" fmla="*/ 517095 h 1855202"/>
                    <a:gd name="connsiteX328" fmla="*/ 694594 w 1490065"/>
                    <a:gd name="connsiteY328" fmla="*/ 513758 h 1855202"/>
                    <a:gd name="connsiteX329" fmla="*/ 288002 w 1490065"/>
                    <a:gd name="connsiteY329" fmla="*/ 1086041 h 1855202"/>
                    <a:gd name="connsiteX330" fmla="*/ 294805 w 1490065"/>
                    <a:gd name="connsiteY330" fmla="*/ 1084372 h 1855202"/>
                    <a:gd name="connsiteX331" fmla="*/ 294805 w 1490065"/>
                    <a:gd name="connsiteY331" fmla="*/ 1081035 h 1855202"/>
                    <a:gd name="connsiteX332" fmla="*/ 301607 w 1490065"/>
                    <a:gd name="connsiteY332" fmla="*/ 1082704 h 1855202"/>
                    <a:gd name="connsiteX333" fmla="*/ 306740 w 1490065"/>
                    <a:gd name="connsiteY333" fmla="*/ 1079367 h 1855202"/>
                    <a:gd name="connsiteX334" fmla="*/ 308409 w 1490065"/>
                    <a:gd name="connsiteY334" fmla="*/ 1074233 h 1855202"/>
                    <a:gd name="connsiteX335" fmla="*/ 322013 w 1490065"/>
                    <a:gd name="connsiteY335" fmla="*/ 1069100 h 1855202"/>
                    <a:gd name="connsiteX336" fmla="*/ 332152 w 1490065"/>
                    <a:gd name="connsiteY336" fmla="*/ 1069100 h 1855202"/>
                    <a:gd name="connsiteX337" fmla="*/ 330484 w 1490065"/>
                    <a:gd name="connsiteY337" fmla="*/ 1074233 h 1855202"/>
                    <a:gd name="connsiteX338" fmla="*/ 333821 w 1490065"/>
                    <a:gd name="connsiteY338" fmla="*/ 1079367 h 1855202"/>
                    <a:gd name="connsiteX339" fmla="*/ 335489 w 1490065"/>
                    <a:gd name="connsiteY339" fmla="*/ 1086169 h 1855202"/>
                    <a:gd name="connsiteX340" fmla="*/ 310077 w 1490065"/>
                    <a:gd name="connsiteY340" fmla="*/ 1091303 h 1855202"/>
                    <a:gd name="connsiteX341" fmla="*/ 296473 w 1490065"/>
                    <a:gd name="connsiteY341" fmla="*/ 1098105 h 1855202"/>
                    <a:gd name="connsiteX342" fmla="*/ 291339 w 1490065"/>
                    <a:gd name="connsiteY342" fmla="*/ 1091303 h 1855202"/>
                    <a:gd name="connsiteX343" fmla="*/ 288002 w 1490065"/>
                    <a:gd name="connsiteY343" fmla="*/ 1086169 h 1855202"/>
                    <a:gd name="connsiteX344" fmla="*/ 22075 w 1490065"/>
                    <a:gd name="connsiteY344" fmla="*/ 1396760 h 1855202"/>
                    <a:gd name="connsiteX345" fmla="*/ 22075 w 1490065"/>
                    <a:gd name="connsiteY345" fmla="*/ 1401894 h 1855202"/>
                    <a:gd name="connsiteX346" fmla="*/ 15273 w 1490065"/>
                    <a:gd name="connsiteY346" fmla="*/ 1413830 h 1855202"/>
                    <a:gd name="connsiteX347" fmla="*/ 13604 w 1490065"/>
                    <a:gd name="connsiteY347" fmla="*/ 1415498 h 1855202"/>
                    <a:gd name="connsiteX348" fmla="*/ 8471 w 1490065"/>
                    <a:gd name="connsiteY348" fmla="*/ 1415498 h 1855202"/>
                    <a:gd name="connsiteX349" fmla="*/ 6802 w 1490065"/>
                    <a:gd name="connsiteY349" fmla="*/ 1413830 h 1855202"/>
                    <a:gd name="connsiteX350" fmla="*/ 8471 w 1490065"/>
                    <a:gd name="connsiteY350" fmla="*/ 1408696 h 1855202"/>
                    <a:gd name="connsiteX351" fmla="*/ 10139 w 1490065"/>
                    <a:gd name="connsiteY351" fmla="*/ 1407027 h 1855202"/>
                    <a:gd name="connsiteX352" fmla="*/ 15273 w 1490065"/>
                    <a:gd name="connsiteY352" fmla="*/ 1400225 h 1855202"/>
                    <a:gd name="connsiteX353" fmla="*/ 20407 w 1490065"/>
                    <a:gd name="connsiteY353" fmla="*/ 1398557 h 1855202"/>
                    <a:gd name="connsiteX354" fmla="*/ 22075 w 1490065"/>
                    <a:gd name="connsiteY354" fmla="*/ 1395220 h 1855202"/>
                    <a:gd name="connsiteX355" fmla="*/ 22075 w 1490065"/>
                    <a:gd name="connsiteY355" fmla="*/ 1396888 h 1855202"/>
                    <a:gd name="connsiteX356" fmla="*/ 5134 w 1490065"/>
                    <a:gd name="connsiteY356" fmla="*/ 1673596 h 1855202"/>
                    <a:gd name="connsiteX357" fmla="*/ 0 w 1490065"/>
                    <a:gd name="connsiteY357" fmla="*/ 1673596 h 1855202"/>
                    <a:gd name="connsiteX358" fmla="*/ 1669 w 1490065"/>
                    <a:gd name="connsiteY358" fmla="*/ 1658324 h 1855202"/>
                    <a:gd name="connsiteX359" fmla="*/ 3337 w 1490065"/>
                    <a:gd name="connsiteY359" fmla="*/ 1648184 h 1855202"/>
                    <a:gd name="connsiteX360" fmla="*/ 6674 w 1490065"/>
                    <a:gd name="connsiteY360" fmla="*/ 1646516 h 1855202"/>
                    <a:gd name="connsiteX361" fmla="*/ 8342 w 1490065"/>
                    <a:gd name="connsiteY361" fmla="*/ 1649853 h 1855202"/>
                    <a:gd name="connsiteX362" fmla="*/ 8342 w 1490065"/>
                    <a:gd name="connsiteY362" fmla="*/ 1656655 h 1855202"/>
                    <a:gd name="connsiteX363" fmla="*/ 5005 w 1490065"/>
                    <a:gd name="connsiteY363" fmla="*/ 1673596 h 1855202"/>
                    <a:gd name="connsiteX364" fmla="*/ 105113 w 1490065"/>
                    <a:gd name="connsiteY364" fmla="*/ 1254171 h 1855202"/>
                    <a:gd name="connsiteX365" fmla="*/ 101776 w 1490065"/>
                    <a:gd name="connsiteY365" fmla="*/ 1254171 h 1855202"/>
                    <a:gd name="connsiteX366" fmla="*/ 101776 w 1490065"/>
                    <a:gd name="connsiteY366" fmla="*/ 1235432 h 1855202"/>
                    <a:gd name="connsiteX367" fmla="*/ 106910 w 1490065"/>
                    <a:gd name="connsiteY367" fmla="*/ 1230299 h 1855202"/>
                    <a:gd name="connsiteX368" fmla="*/ 113712 w 1490065"/>
                    <a:gd name="connsiteY368" fmla="*/ 1233636 h 1855202"/>
                    <a:gd name="connsiteX369" fmla="*/ 117049 w 1490065"/>
                    <a:gd name="connsiteY369" fmla="*/ 1238769 h 1855202"/>
                    <a:gd name="connsiteX370" fmla="*/ 113712 w 1490065"/>
                    <a:gd name="connsiteY370" fmla="*/ 1243903 h 1855202"/>
                    <a:gd name="connsiteX371" fmla="*/ 106910 w 1490065"/>
                    <a:gd name="connsiteY371" fmla="*/ 1250705 h 1855202"/>
                    <a:gd name="connsiteX372" fmla="*/ 105241 w 1490065"/>
                    <a:gd name="connsiteY372" fmla="*/ 1254042 h 1855202"/>
                    <a:gd name="connsiteX373" fmla="*/ 357564 w 1490065"/>
                    <a:gd name="connsiteY373" fmla="*/ 1700805 h 1855202"/>
                    <a:gd name="connsiteX374" fmla="*/ 350762 w 1490065"/>
                    <a:gd name="connsiteY374" fmla="*/ 1726217 h 1855202"/>
                    <a:gd name="connsiteX375" fmla="*/ 322013 w 1490065"/>
                    <a:gd name="connsiteY375" fmla="*/ 1727886 h 1855202"/>
                    <a:gd name="connsiteX376" fmla="*/ 262719 w 1490065"/>
                    <a:gd name="connsiteY376" fmla="*/ 1782175 h 1855202"/>
                    <a:gd name="connsiteX377" fmla="*/ 223702 w 1490065"/>
                    <a:gd name="connsiteY377" fmla="*/ 1826325 h 1855202"/>
                    <a:gd name="connsiteX378" fmla="*/ 159274 w 1490065"/>
                    <a:gd name="connsiteY378" fmla="*/ 1855202 h 1855202"/>
                    <a:gd name="connsiteX379" fmla="*/ 98311 w 1490065"/>
                    <a:gd name="connsiteY379" fmla="*/ 1836464 h 1855202"/>
                    <a:gd name="connsiteX380" fmla="*/ 42353 w 1490065"/>
                    <a:gd name="connsiteY380" fmla="*/ 1793982 h 1855202"/>
                    <a:gd name="connsiteX381" fmla="*/ 11808 w 1490065"/>
                    <a:gd name="connsiteY381" fmla="*/ 1739693 h 1855202"/>
                    <a:gd name="connsiteX382" fmla="*/ 30417 w 1490065"/>
                    <a:gd name="connsiteY382" fmla="*/ 1698880 h 1855202"/>
                    <a:gd name="connsiteX383" fmla="*/ 49027 w 1490065"/>
                    <a:gd name="connsiteY383" fmla="*/ 1702217 h 1855202"/>
                    <a:gd name="connsiteX384" fmla="*/ 72771 w 1490065"/>
                    <a:gd name="connsiteY384" fmla="*/ 1656398 h 1855202"/>
                    <a:gd name="connsiteX385" fmla="*/ 64300 w 1490065"/>
                    <a:gd name="connsiteY385" fmla="*/ 1642794 h 1855202"/>
                    <a:gd name="connsiteX386" fmla="*/ 44022 w 1490065"/>
                    <a:gd name="connsiteY386" fmla="*/ 1651265 h 1855202"/>
                    <a:gd name="connsiteX387" fmla="*/ 13476 w 1490065"/>
                    <a:gd name="connsiteY387" fmla="*/ 1652933 h 1855202"/>
                    <a:gd name="connsiteX388" fmla="*/ 10139 w 1490065"/>
                    <a:gd name="connsiteY388" fmla="*/ 1627521 h 1855202"/>
                    <a:gd name="connsiteX389" fmla="*/ 45690 w 1490065"/>
                    <a:gd name="connsiteY389" fmla="*/ 1607115 h 1855202"/>
                    <a:gd name="connsiteX390" fmla="*/ 50824 w 1490065"/>
                    <a:gd name="connsiteY390" fmla="*/ 1581703 h 1855202"/>
                    <a:gd name="connsiteX391" fmla="*/ 79573 w 1490065"/>
                    <a:gd name="connsiteY391" fmla="*/ 1552825 h 1855202"/>
                    <a:gd name="connsiteX392" fmla="*/ 94846 w 1490065"/>
                    <a:gd name="connsiteY392" fmla="*/ 1547692 h 1855202"/>
                    <a:gd name="connsiteX393" fmla="*/ 88044 w 1490065"/>
                    <a:gd name="connsiteY393" fmla="*/ 1535756 h 1855202"/>
                    <a:gd name="connsiteX394" fmla="*/ 113455 w 1490065"/>
                    <a:gd name="connsiteY394" fmla="*/ 1506878 h 1855202"/>
                    <a:gd name="connsiteX395" fmla="*/ 120258 w 1490065"/>
                    <a:gd name="connsiteY395" fmla="*/ 1510215 h 1855202"/>
                    <a:gd name="connsiteX396" fmla="*/ 120258 w 1490065"/>
                    <a:gd name="connsiteY396" fmla="*/ 1523820 h 1855202"/>
                    <a:gd name="connsiteX397" fmla="*/ 125391 w 1490065"/>
                    <a:gd name="connsiteY397" fmla="*/ 1515349 h 1855202"/>
                    <a:gd name="connsiteX398" fmla="*/ 128728 w 1490065"/>
                    <a:gd name="connsiteY398" fmla="*/ 1503413 h 1855202"/>
                    <a:gd name="connsiteX399" fmla="*/ 149007 w 1490065"/>
                    <a:gd name="connsiteY399" fmla="*/ 1494943 h 1855202"/>
                    <a:gd name="connsiteX400" fmla="*/ 137199 w 1490065"/>
                    <a:gd name="connsiteY400" fmla="*/ 1493274 h 1855202"/>
                    <a:gd name="connsiteX401" fmla="*/ 123595 w 1490065"/>
                    <a:gd name="connsiteY401" fmla="*/ 1494943 h 1855202"/>
                    <a:gd name="connsiteX402" fmla="*/ 118461 w 1490065"/>
                    <a:gd name="connsiteY402" fmla="*/ 1483007 h 1855202"/>
                    <a:gd name="connsiteX403" fmla="*/ 104856 w 1490065"/>
                    <a:gd name="connsiteY403" fmla="*/ 1491477 h 1855202"/>
                    <a:gd name="connsiteX404" fmla="*/ 74311 w 1490065"/>
                    <a:gd name="connsiteY404" fmla="*/ 1528825 h 1855202"/>
                    <a:gd name="connsiteX405" fmla="*/ 62503 w 1490065"/>
                    <a:gd name="connsiteY405" fmla="*/ 1535627 h 1855202"/>
                    <a:gd name="connsiteX406" fmla="*/ 59166 w 1490065"/>
                    <a:gd name="connsiteY406" fmla="*/ 1549232 h 1855202"/>
                    <a:gd name="connsiteX407" fmla="*/ 50696 w 1490065"/>
                    <a:gd name="connsiteY407" fmla="*/ 1562836 h 1855202"/>
                    <a:gd name="connsiteX408" fmla="*/ 37091 w 1490065"/>
                    <a:gd name="connsiteY408" fmla="*/ 1571307 h 1855202"/>
                    <a:gd name="connsiteX409" fmla="*/ 31958 w 1490065"/>
                    <a:gd name="connsiteY409" fmla="*/ 1557702 h 1855202"/>
                    <a:gd name="connsiteX410" fmla="*/ 43765 w 1490065"/>
                    <a:gd name="connsiteY410" fmla="*/ 1550900 h 1855202"/>
                    <a:gd name="connsiteX411" fmla="*/ 53904 w 1490065"/>
                    <a:gd name="connsiteY411" fmla="*/ 1550900 h 1855202"/>
                    <a:gd name="connsiteX412" fmla="*/ 45433 w 1490065"/>
                    <a:gd name="connsiteY412" fmla="*/ 1532162 h 1855202"/>
                    <a:gd name="connsiteX413" fmla="*/ 47102 w 1490065"/>
                    <a:gd name="connsiteY413" fmla="*/ 1522023 h 1855202"/>
                    <a:gd name="connsiteX414" fmla="*/ 38631 w 1490065"/>
                    <a:gd name="connsiteY414" fmla="*/ 1530494 h 1855202"/>
                    <a:gd name="connsiteX415" fmla="*/ 28492 w 1490065"/>
                    <a:gd name="connsiteY415" fmla="*/ 1533831 h 1855202"/>
                    <a:gd name="connsiteX416" fmla="*/ 21690 w 1490065"/>
                    <a:gd name="connsiteY416" fmla="*/ 1518558 h 1855202"/>
                    <a:gd name="connsiteX417" fmla="*/ 21690 w 1490065"/>
                    <a:gd name="connsiteY417" fmla="*/ 1506622 h 1855202"/>
                    <a:gd name="connsiteX418" fmla="*/ 41968 w 1490065"/>
                    <a:gd name="connsiteY418" fmla="*/ 1494686 h 1855202"/>
                    <a:gd name="connsiteX419" fmla="*/ 38631 w 1490065"/>
                    <a:gd name="connsiteY419" fmla="*/ 1489552 h 1855202"/>
                    <a:gd name="connsiteX420" fmla="*/ 64043 w 1490065"/>
                    <a:gd name="connsiteY420" fmla="*/ 1467477 h 1855202"/>
                    <a:gd name="connsiteX421" fmla="*/ 52236 w 1490065"/>
                    <a:gd name="connsiteY421" fmla="*/ 1467477 h 1855202"/>
                    <a:gd name="connsiteX422" fmla="*/ 35294 w 1490065"/>
                    <a:gd name="connsiteY422" fmla="*/ 1475948 h 1855202"/>
                    <a:gd name="connsiteX423" fmla="*/ 26824 w 1490065"/>
                    <a:gd name="connsiteY423" fmla="*/ 1474279 h 1855202"/>
                    <a:gd name="connsiteX424" fmla="*/ 18353 w 1490065"/>
                    <a:gd name="connsiteY424" fmla="*/ 1448867 h 1855202"/>
                    <a:gd name="connsiteX425" fmla="*/ 36963 w 1490065"/>
                    <a:gd name="connsiteY425" fmla="*/ 1411519 h 1855202"/>
                    <a:gd name="connsiteX426" fmla="*/ 59038 w 1490065"/>
                    <a:gd name="connsiteY426" fmla="*/ 1418322 h 1855202"/>
                    <a:gd name="connsiteX427" fmla="*/ 70846 w 1490065"/>
                    <a:gd name="connsiteY427" fmla="*/ 1411519 h 1855202"/>
                    <a:gd name="connsiteX428" fmla="*/ 136942 w 1490065"/>
                    <a:gd name="connsiteY428" fmla="*/ 1416653 h 1855202"/>
                    <a:gd name="connsiteX429" fmla="*/ 150547 w 1490065"/>
                    <a:gd name="connsiteY429" fmla="*/ 1437060 h 1855202"/>
                    <a:gd name="connsiteX430" fmla="*/ 148878 w 1490065"/>
                    <a:gd name="connsiteY430" fmla="*/ 1450664 h 1855202"/>
                    <a:gd name="connsiteX431" fmla="*/ 162483 w 1490065"/>
                    <a:gd name="connsiteY431" fmla="*/ 1443862 h 1855202"/>
                    <a:gd name="connsiteX432" fmla="*/ 167616 w 1490065"/>
                    <a:gd name="connsiteY432" fmla="*/ 1442193 h 1855202"/>
                    <a:gd name="connsiteX433" fmla="*/ 160814 w 1490065"/>
                    <a:gd name="connsiteY433" fmla="*/ 1432054 h 1855202"/>
                    <a:gd name="connsiteX434" fmla="*/ 162483 w 1490065"/>
                    <a:gd name="connsiteY434" fmla="*/ 1420118 h 1855202"/>
                    <a:gd name="connsiteX435" fmla="*/ 204836 w 1490065"/>
                    <a:gd name="connsiteY435" fmla="*/ 1403177 h 1855202"/>
                    <a:gd name="connsiteX436" fmla="*/ 198034 w 1490065"/>
                    <a:gd name="connsiteY436" fmla="*/ 1399840 h 1855202"/>
                    <a:gd name="connsiteX437" fmla="*/ 181092 w 1490065"/>
                    <a:gd name="connsiteY437" fmla="*/ 1404974 h 1855202"/>
                    <a:gd name="connsiteX438" fmla="*/ 187895 w 1490065"/>
                    <a:gd name="connsiteY438" fmla="*/ 1384567 h 1855202"/>
                    <a:gd name="connsiteX439" fmla="*/ 199702 w 1490065"/>
                    <a:gd name="connsiteY439" fmla="*/ 1367626 h 1855202"/>
                    <a:gd name="connsiteX440" fmla="*/ 199702 w 1490065"/>
                    <a:gd name="connsiteY440" fmla="*/ 1362492 h 1855202"/>
                    <a:gd name="connsiteX441" fmla="*/ 184429 w 1490065"/>
                    <a:gd name="connsiteY441" fmla="*/ 1369294 h 1855202"/>
                    <a:gd name="connsiteX442" fmla="*/ 175959 w 1490065"/>
                    <a:gd name="connsiteY442" fmla="*/ 1396503 h 1855202"/>
                    <a:gd name="connsiteX443" fmla="*/ 162354 w 1490065"/>
                    <a:gd name="connsiteY443" fmla="*/ 1408439 h 1855202"/>
                    <a:gd name="connsiteX444" fmla="*/ 155552 w 1490065"/>
                    <a:gd name="connsiteY444" fmla="*/ 1405102 h 1855202"/>
                    <a:gd name="connsiteX445" fmla="*/ 131809 w 1490065"/>
                    <a:gd name="connsiteY445" fmla="*/ 1406771 h 1855202"/>
                    <a:gd name="connsiteX446" fmla="*/ 126675 w 1490065"/>
                    <a:gd name="connsiteY446" fmla="*/ 1401637 h 1855202"/>
                    <a:gd name="connsiteX447" fmla="*/ 131809 w 1490065"/>
                    <a:gd name="connsiteY447" fmla="*/ 1384696 h 1855202"/>
                    <a:gd name="connsiteX448" fmla="*/ 131809 w 1490065"/>
                    <a:gd name="connsiteY448" fmla="*/ 1372760 h 1855202"/>
                    <a:gd name="connsiteX449" fmla="*/ 113199 w 1490065"/>
                    <a:gd name="connsiteY449" fmla="*/ 1404974 h 1855202"/>
                    <a:gd name="connsiteX450" fmla="*/ 91124 w 1490065"/>
                    <a:gd name="connsiteY450" fmla="*/ 1396503 h 1855202"/>
                    <a:gd name="connsiteX451" fmla="*/ 52107 w 1490065"/>
                    <a:gd name="connsiteY451" fmla="*/ 1406642 h 1855202"/>
                    <a:gd name="connsiteX452" fmla="*/ 33498 w 1490065"/>
                    <a:gd name="connsiteY452" fmla="*/ 1399840 h 1855202"/>
                    <a:gd name="connsiteX453" fmla="*/ 30161 w 1490065"/>
                    <a:gd name="connsiteY453" fmla="*/ 1376097 h 1855202"/>
                    <a:gd name="connsiteX454" fmla="*/ 48770 w 1490065"/>
                    <a:gd name="connsiteY454" fmla="*/ 1348888 h 1855202"/>
                    <a:gd name="connsiteX455" fmla="*/ 35166 w 1490065"/>
                    <a:gd name="connsiteY455" fmla="*/ 1320011 h 1855202"/>
                    <a:gd name="connsiteX456" fmla="*/ 69049 w 1490065"/>
                    <a:gd name="connsiteY456" fmla="*/ 1301272 h 1855202"/>
                    <a:gd name="connsiteX457" fmla="*/ 82653 w 1490065"/>
                    <a:gd name="connsiteY457" fmla="*/ 1309743 h 1855202"/>
                    <a:gd name="connsiteX458" fmla="*/ 118204 w 1490065"/>
                    <a:gd name="connsiteY458" fmla="*/ 1311412 h 1855202"/>
                    <a:gd name="connsiteX459" fmla="*/ 131809 w 1490065"/>
                    <a:gd name="connsiteY459" fmla="*/ 1304609 h 1855202"/>
                    <a:gd name="connsiteX460" fmla="*/ 128472 w 1490065"/>
                    <a:gd name="connsiteY460" fmla="*/ 1301272 h 1855202"/>
                    <a:gd name="connsiteX461" fmla="*/ 104728 w 1490065"/>
                    <a:gd name="connsiteY461" fmla="*/ 1302941 h 1855202"/>
                    <a:gd name="connsiteX462" fmla="*/ 101391 w 1490065"/>
                    <a:gd name="connsiteY462" fmla="*/ 1299604 h 1855202"/>
                    <a:gd name="connsiteX463" fmla="*/ 113199 w 1490065"/>
                    <a:gd name="connsiteY463" fmla="*/ 1291133 h 1855202"/>
                    <a:gd name="connsiteX464" fmla="*/ 89455 w 1490065"/>
                    <a:gd name="connsiteY464" fmla="*/ 1296267 h 1855202"/>
                    <a:gd name="connsiteX465" fmla="*/ 57241 w 1490065"/>
                    <a:gd name="connsiteY465" fmla="*/ 1291133 h 1855202"/>
                    <a:gd name="connsiteX466" fmla="*/ 55573 w 1490065"/>
                    <a:gd name="connsiteY466" fmla="*/ 1287796 h 1855202"/>
                    <a:gd name="connsiteX467" fmla="*/ 60706 w 1490065"/>
                    <a:gd name="connsiteY467" fmla="*/ 1260588 h 1855202"/>
                    <a:gd name="connsiteX468" fmla="*/ 111530 w 1490065"/>
                    <a:gd name="connsiteY468" fmla="*/ 1265721 h 1855202"/>
                    <a:gd name="connsiteX469" fmla="*/ 155552 w 1490065"/>
                    <a:gd name="connsiteY469" fmla="*/ 1199496 h 1855202"/>
                    <a:gd name="connsiteX470" fmla="*/ 204708 w 1490065"/>
                    <a:gd name="connsiteY470" fmla="*/ 1213101 h 1855202"/>
                    <a:gd name="connsiteX471" fmla="*/ 214847 w 1490065"/>
                    <a:gd name="connsiteY471" fmla="*/ 1204630 h 1855202"/>
                    <a:gd name="connsiteX472" fmla="*/ 184301 w 1490065"/>
                    <a:gd name="connsiteY472" fmla="*/ 1174084 h 1855202"/>
                    <a:gd name="connsiteX473" fmla="*/ 197905 w 1490065"/>
                    <a:gd name="connsiteY473" fmla="*/ 1158811 h 1855202"/>
                    <a:gd name="connsiteX474" fmla="*/ 231788 w 1490065"/>
                    <a:gd name="connsiteY474" fmla="*/ 1141870 h 1855202"/>
                    <a:gd name="connsiteX475" fmla="*/ 328302 w 1490065"/>
                    <a:gd name="connsiteY475" fmla="*/ 1096052 h 1855202"/>
                    <a:gd name="connsiteX476" fmla="*/ 367318 w 1490065"/>
                    <a:gd name="connsiteY476" fmla="*/ 1079110 h 1855202"/>
                    <a:gd name="connsiteX477" fmla="*/ 380923 w 1490065"/>
                    <a:gd name="connsiteY477" fmla="*/ 1104522 h 1855202"/>
                    <a:gd name="connsiteX478" fmla="*/ 379254 w 1490065"/>
                    <a:gd name="connsiteY478" fmla="*/ 1112993 h 1855202"/>
                    <a:gd name="connsiteX479" fmla="*/ 394527 w 1490065"/>
                    <a:gd name="connsiteY479" fmla="*/ 1114661 h 1855202"/>
                    <a:gd name="connsiteX480" fmla="*/ 396196 w 1490065"/>
                    <a:gd name="connsiteY480" fmla="*/ 1104522 h 1855202"/>
                    <a:gd name="connsiteX481" fmla="*/ 408003 w 1490065"/>
                    <a:gd name="connsiteY481" fmla="*/ 1104522 h 1855202"/>
                    <a:gd name="connsiteX482" fmla="*/ 428281 w 1490065"/>
                    <a:gd name="connsiteY482" fmla="*/ 1097720 h 1855202"/>
                    <a:gd name="connsiteX483" fmla="*/ 429950 w 1490065"/>
                    <a:gd name="connsiteY483" fmla="*/ 1094383 h 1855202"/>
                    <a:gd name="connsiteX484" fmla="*/ 423148 w 1490065"/>
                    <a:gd name="connsiteY484" fmla="*/ 1085912 h 1855202"/>
                    <a:gd name="connsiteX485" fmla="*/ 445223 w 1490065"/>
                    <a:gd name="connsiteY485" fmla="*/ 1068971 h 1855202"/>
                    <a:gd name="connsiteX486" fmla="*/ 455362 w 1490065"/>
                    <a:gd name="connsiteY486" fmla="*/ 1068971 h 1855202"/>
                    <a:gd name="connsiteX487" fmla="*/ 473972 w 1490065"/>
                    <a:gd name="connsiteY487" fmla="*/ 1055367 h 1855202"/>
                    <a:gd name="connsiteX488" fmla="*/ 470635 w 1490065"/>
                    <a:gd name="connsiteY488" fmla="*/ 1050233 h 1855202"/>
                    <a:gd name="connsiteX489" fmla="*/ 438421 w 1490065"/>
                    <a:gd name="connsiteY489" fmla="*/ 1068971 h 1855202"/>
                    <a:gd name="connsiteX490" fmla="*/ 394399 w 1490065"/>
                    <a:gd name="connsiteY490" fmla="*/ 1094383 h 1855202"/>
                    <a:gd name="connsiteX491" fmla="*/ 380795 w 1490065"/>
                    <a:gd name="connsiteY491" fmla="*/ 1077442 h 1855202"/>
                    <a:gd name="connsiteX492" fmla="*/ 387597 w 1490065"/>
                    <a:gd name="connsiteY492" fmla="*/ 1060501 h 1855202"/>
                    <a:gd name="connsiteX493" fmla="*/ 373992 w 1490065"/>
                    <a:gd name="connsiteY493" fmla="*/ 1065634 h 1855202"/>
                    <a:gd name="connsiteX494" fmla="*/ 372324 w 1490065"/>
                    <a:gd name="connsiteY494" fmla="*/ 1048693 h 1855202"/>
                    <a:gd name="connsiteX495" fmla="*/ 450228 w 1490065"/>
                    <a:gd name="connsiteY495" fmla="*/ 951922 h 1855202"/>
                    <a:gd name="connsiteX496" fmla="*/ 468838 w 1490065"/>
                    <a:gd name="connsiteY496" fmla="*/ 965526 h 1855202"/>
                    <a:gd name="connsiteX497" fmla="*/ 484111 w 1490065"/>
                    <a:gd name="connsiteY497" fmla="*/ 955387 h 1855202"/>
                    <a:gd name="connsiteX498" fmla="*/ 477309 w 1490065"/>
                    <a:gd name="connsiteY498" fmla="*/ 928179 h 1855202"/>
                    <a:gd name="connsiteX499" fmla="*/ 482442 w 1490065"/>
                    <a:gd name="connsiteY499" fmla="*/ 907772 h 1855202"/>
                    <a:gd name="connsiteX500" fmla="*/ 517994 w 1490065"/>
                    <a:gd name="connsiteY500" fmla="*/ 875558 h 1855202"/>
                    <a:gd name="connsiteX501" fmla="*/ 534935 w 1490065"/>
                    <a:gd name="connsiteY501" fmla="*/ 882360 h 1855202"/>
                    <a:gd name="connsiteX502" fmla="*/ 541737 w 1490065"/>
                    <a:gd name="connsiteY502" fmla="*/ 872221 h 1855202"/>
                    <a:gd name="connsiteX503" fmla="*/ 524796 w 1490065"/>
                    <a:gd name="connsiteY503" fmla="*/ 858617 h 1855202"/>
                    <a:gd name="connsiteX504" fmla="*/ 541737 w 1490065"/>
                    <a:gd name="connsiteY504" fmla="*/ 826402 h 1855202"/>
                    <a:gd name="connsiteX505" fmla="*/ 557010 w 1490065"/>
                    <a:gd name="connsiteY505" fmla="*/ 845141 h 1855202"/>
                    <a:gd name="connsiteX506" fmla="*/ 560347 w 1490065"/>
                    <a:gd name="connsiteY506" fmla="*/ 840007 h 1855202"/>
                    <a:gd name="connsiteX507" fmla="*/ 548539 w 1490065"/>
                    <a:gd name="connsiteY507" fmla="*/ 811130 h 1855202"/>
                    <a:gd name="connsiteX508" fmla="*/ 567149 w 1490065"/>
                    <a:gd name="connsiteY508" fmla="*/ 773782 h 1855202"/>
                    <a:gd name="connsiteX509" fmla="*/ 585759 w 1490065"/>
                    <a:gd name="connsiteY509" fmla="*/ 778915 h 1855202"/>
                    <a:gd name="connsiteX510" fmla="*/ 584090 w 1490065"/>
                    <a:gd name="connsiteY510" fmla="*/ 755172 h 1855202"/>
                    <a:gd name="connsiteX511" fmla="*/ 555341 w 1490065"/>
                    <a:gd name="connsiteY511" fmla="*/ 768776 h 1855202"/>
                    <a:gd name="connsiteX512" fmla="*/ 555341 w 1490065"/>
                    <a:gd name="connsiteY512" fmla="*/ 763642 h 1855202"/>
                    <a:gd name="connsiteX513" fmla="*/ 582422 w 1490065"/>
                    <a:gd name="connsiteY513" fmla="*/ 738231 h 1855202"/>
                    <a:gd name="connsiteX514" fmla="*/ 587556 w 1490065"/>
                    <a:gd name="connsiteY514" fmla="*/ 726295 h 1855202"/>
                    <a:gd name="connsiteX515" fmla="*/ 604497 w 1490065"/>
                    <a:gd name="connsiteY515" fmla="*/ 724626 h 1855202"/>
                    <a:gd name="connsiteX516" fmla="*/ 607834 w 1490065"/>
                    <a:gd name="connsiteY516" fmla="*/ 716156 h 1855202"/>
                    <a:gd name="connsiteX517" fmla="*/ 592561 w 1490065"/>
                    <a:gd name="connsiteY517" fmla="*/ 707685 h 1855202"/>
                    <a:gd name="connsiteX518" fmla="*/ 602700 w 1490065"/>
                    <a:gd name="connsiteY518" fmla="*/ 666872 h 1855202"/>
                    <a:gd name="connsiteX519" fmla="*/ 631449 w 1490065"/>
                    <a:gd name="connsiteY519" fmla="*/ 624390 h 1855202"/>
                    <a:gd name="connsiteX520" fmla="*/ 648390 w 1490065"/>
                    <a:gd name="connsiteY520" fmla="*/ 624390 h 1855202"/>
                    <a:gd name="connsiteX521" fmla="*/ 667000 w 1490065"/>
                    <a:gd name="connsiteY521" fmla="*/ 598978 h 1855202"/>
                    <a:gd name="connsiteX522" fmla="*/ 660198 w 1490065"/>
                    <a:gd name="connsiteY522" fmla="*/ 583705 h 1855202"/>
                    <a:gd name="connsiteX523" fmla="*/ 687278 w 1490065"/>
                    <a:gd name="connsiteY523" fmla="*/ 546357 h 1855202"/>
                    <a:gd name="connsiteX524" fmla="*/ 695749 w 1490065"/>
                    <a:gd name="connsiteY524" fmla="*/ 546357 h 1855202"/>
                    <a:gd name="connsiteX525" fmla="*/ 700883 w 1490065"/>
                    <a:gd name="connsiteY525" fmla="*/ 556496 h 1855202"/>
                    <a:gd name="connsiteX526" fmla="*/ 719492 w 1490065"/>
                    <a:gd name="connsiteY526" fmla="*/ 559833 h 1855202"/>
                    <a:gd name="connsiteX527" fmla="*/ 738102 w 1490065"/>
                    <a:gd name="connsiteY527" fmla="*/ 541095 h 1855202"/>
                    <a:gd name="connsiteX528" fmla="*/ 719492 w 1490065"/>
                    <a:gd name="connsiteY528" fmla="*/ 547897 h 1855202"/>
                    <a:gd name="connsiteX529" fmla="*/ 711022 w 1490065"/>
                    <a:gd name="connsiteY529" fmla="*/ 544561 h 1855202"/>
                    <a:gd name="connsiteX530" fmla="*/ 709353 w 1490065"/>
                    <a:gd name="connsiteY530" fmla="*/ 541224 h 1855202"/>
                    <a:gd name="connsiteX531" fmla="*/ 717824 w 1490065"/>
                    <a:gd name="connsiteY531" fmla="*/ 539555 h 1855202"/>
                    <a:gd name="connsiteX532" fmla="*/ 722958 w 1490065"/>
                    <a:gd name="connsiteY532" fmla="*/ 527619 h 1855202"/>
                    <a:gd name="connsiteX533" fmla="*/ 719621 w 1490065"/>
                    <a:gd name="connsiteY533" fmla="*/ 500410 h 1855202"/>
                    <a:gd name="connsiteX534" fmla="*/ 729760 w 1490065"/>
                    <a:gd name="connsiteY534" fmla="*/ 485138 h 1855202"/>
                    <a:gd name="connsiteX535" fmla="*/ 729760 w 1490065"/>
                    <a:gd name="connsiteY535" fmla="*/ 476667 h 1855202"/>
                    <a:gd name="connsiteX536" fmla="*/ 741567 w 1490065"/>
                    <a:gd name="connsiteY536" fmla="*/ 474998 h 1855202"/>
                    <a:gd name="connsiteX537" fmla="*/ 744904 w 1490065"/>
                    <a:gd name="connsiteY537" fmla="*/ 461394 h 1855202"/>
                    <a:gd name="connsiteX538" fmla="*/ 750038 w 1490065"/>
                    <a:gd name="connsiteY538" fmla="*/ 459726 h 1855202"/>
                    <a:gd name="connsiteX539" fmla="*/ 756840 w 1490065"/>
                    <a:gd name="connsiteY539" fmla="*/ 497074 h 1855202"/>
                    <a:gd name="connsiteX540" fmla="*/ 763643 w 1490065"/>
                    <a:gd name="connsiteY540" fmla="*/ 495405 h 1855202"/>
                    <a:gd name="connsiteX541" fmla="*/ 763643 w 1490065"/>
                    <a:gd name="connsiteY541" fmla="*/ 483469 h 1855202"/>
                    <a:gd name="connsiteX542" fmla="*/ 772113 w 1490065"/>
                    <a:gd name="connsiteY542" fmla="*/ 486806 h 1855202"/>
                    <a:gd name="connsiteX543" fmla="*/ 765311 w 1490065"/>
                    <a:gd name="connsiteY543" fmla="*/ 463063 h 1855202"/>
                    <a:gd name="connsiteX544" fmla="*/ 772113 w 1490065"/>
                    <a:gd name="connsiteY544" fmla="*/ 464731 h 1855202"/>
                    <a:gd name="connsiteX545" fmla="*/ 772113 w 1490065"/>
                    <a:gd name="connsiteY545" fmla="*/ 456260 h 1855202"/>
                    <a:gd name="connsiteX546" fmla="*/ 761974 w 1490065"/>
                    <a:gd name="connsiteY546" fmla="*/ 440988 h 1855202"/>
                    <a:gd name="connsiteX547" fmla="*/ 765311 w 1490065"/>
                    <a:gd name="connsiteY547" fmla="*/ 434185 h 1855202"/>
                    <a:gd name="connsiteX548" fmla="*/ 778915 w 1490065"/>
                    <a:gd name="connsiteY548" fmla="*/ 424046 h 1855202"/>
                    <a:gd name="connsiteX549" fmla="*/ 790723 w 1490065"/>
                    <a:gd name="connsiteY549" fmla="*/ 427383 h 1855202"/>
                    <a:gd name="connsiteX550" fmla="*/ 792392 w 1490065"/>
                    <a:gd name="connsiteY550" fmla="*/ 432517 h 1855202"/>
                    <a:gd name="connsiteX551" fmla="*/ 817803 w 1490065"/>
                    <a:gd name="connsiteY551" fmla="*/ 440988 h 1855202"/>
                    <a:gd name="connsiteX552" fmla="*/ 824606 w 1490065"/>
                    <a:gd name="connsiteY552" fmla="*/ 420581 h 1855202"/>
                    <a:gd name="connsiteX553" fmla="*/ 834745 w 1490065"/>
                    <a:gd name="connsiteY553" fmla="*/ 420581 h 1855202"/>
                    <a:gd name="connsiteX554" fmla="*/ 826274 w 1490065"/>
                    <a:gd name="connsiteY554" fmla="*/ 410442 h 1855202"/>
                    <a:gd name="connsiteX555" fmla="*/ 816135 w 1490065"/>
                    <a:gd name="connsiteY555" fmla="*/ 417244 h 1855202"/>
                    <a:gd name="connsiteX556" fmla="*/ 800862 w 1490065"/>
                    <a:gd name="connsiteY556" fmla="*/ 408773 h 1855202"/>
                    <a:gd name="connsiteX557" fmla="*/ 787258 w 1490065"/>
                    <a:gd name="connsiteY557" fmla="*/ 418912 h 1855202"/>
                    <a:gd name="connsiteX558" fmla="*/ 775450 w 1490065"/>
                    <a:gd name="connsiteY558" fmla="*/ 412110 h 1855202"/>
                    <a:gd name="connsiteX559" fmla="*/ 787258 w 1490065"/>
                    <a:gd name="connsiteY559" fmla="*/ 395169 h 1855202"/>
                    <a:gd name="connsiteX560" fmla="*/ 827942 w 1490065"/>
                    <a:gd name="connsiteY560" fmla="*/ 385030 h 1855202"/>
                    <a:gd name="connsiteX561" fmla="*/ 821140 w 1490065"/>
                    <a:gd name="connsiteY561" fmla="*/ 376559 h 1855202"/>
                    <a:gd name="connsiteX562" fmla="*/ 824477 w 1490065"/>
                    <a:gd name="connsiteY562" fmla="*/ 374891 h 1855202"/>
                    <a:gd name="connsiteX563" fmla="*/ 836285 w 1490065"/>
                    <a:gd name="connsiteY563" fmla="*/ 378228 h 1855202"/>
                    <a:gd name="connsiteX564" fmla="*/ 832948 w 1490065"/>
                    <a:gd name="connsiteY564" fmla="*/ 362955 h 1855202"/>
                    <a:gd name="connsiteX565" fmla="*/ 829611 w 1490065"/>
                    <a:gd name="connsiteY565" fmla="*/ 359618 h 1855202"/>
                    <a:gd name="connsiteX566" fmla="*/ 826274 w 1490065"/>
                    <a:gd name="connsiteY566" fmla="*/ 351147 h 1855202"/>
                    <a:gd name="connsiteX567" fmla="*/ 829611 w 1490065"/>
                    <a:gd name="connsiteY567" fmla="*/ 334206 h 1855202"/>
                    <a:gd name="connsiteX568" fmla="*/ 843215 w 1490065"/>
                    <a:gd name="connsiteY568" fmla="*/ 324067 h 1855202"/>
                    <a:gd name="connsiteX569" fmla="*/ 858488 w 1490065"/>
                    <a:gd name="connsiteY569" fmla="*/ 317265 h 1855202"/>
                    <a:gd name="connsiteX570" fmla="*/ 853355 w 1490065"/>
                    <a:gd name="connsiteY570" fmla="*/ 296858 h 1855202"/>
                    <a:gd name="connsiteX571" fmla="*/ 860157 w 1490065"/>
                    <a:gd name="connsiteY571" fmla="*/ 276451 h 1855202"/>
                    <a:gd name="connsiteX572" fmla="*/ 865290 w 1490065"/>
                    <a:gd name="connsiteY572" fmla="*/ 281585 h 1855202"/>
                    <a:gd name="connsiteX573" fmla="*/ 861954 w 1490065"/>
                    <a:gd name="connsiteY573" fmla="*/ 298526 h 1855202"/>
                    <a:gd name="connsiteX574" fmla="*/ 870424 w 1490065"/>
                    <a:gd name="connsiteY574" fmla="*/ 293393 h 1855202"/>
                    <a:gd name="connsiteX575" fmla="*/ 884029 w 1490065"/>
                    <a:gd name="connsiteY575" fmla="*/ 305329 h 1855202"/>
                    <a:gd name="connsiteX576" fmla="*/ 892499 w 1490065"/>
                    <a:gd name="connsiteY576" fmla="*/ 295190 h 1855202"/>
                    <a:gd name="connsiteX577" fmla="*/ 878895 w 1490065"/>
                    <a:gd name="connsiteY577" fmla="*/ 283254 h 1855202"/>
                    <a:gd name="connsiteX578" fmla="*/ 872093 w 1490065"/>
                    <a:gd name="connsiteY578" fmla="*/ 269649 h 1855202"/>
                    <a:gd name="connsiteX579" fmla="*/ 883900 w 1490065"/>
                    <a:gd name="connsiteY579" fmla="*/ 267981 h 1855202"/>
                    <a:gd name="connsiteX580" fmla="*/ 900842 w 1490065"/>
                    <a:gd name="connsiteY580" fmla="*/ 288387 h 1855202"/>
                    <a:gd name="connsiteX581" fmla="*/ 910981 w 1490065"/>
                    <a:gd name="connsiteY581" fmla="*/ 293521 h 1855202"/>
                    <a:gd name="connsiteX582" fmla="*/ 919451 w 1490065"/>
                    <a:gd name="connsiteY582" fmla="*/ 308794 h 1855202"/>
                    <a:gd name="connsiteX583" fmla="*/ 926253 w 1490065"/>
                    <a:gd name="connsiteY583" fmla="*/ 308794 h 1855202"/>
                    <a:gd name="connsiteX584" fmla="*/ 926253 w 1490065"/>
                    <a:gd name="connsiteY584" fmla="*/ 300323 h 1855202"/>
                    <a:gd name="connsiteX585" fmla="*/ 919451 w 1490065"/>
                    <a:gd name="connsiteY585" fmla="*/ 288387 h 1855202"/>
                    <a:gd name="connsiteX586" fmla="*/ 910981 w 1490065"/>
                    <a:gd name="connsiteY586" fmla="*/ 286719 h 1855202"/>
                    <a:gd name="connsiteX587" fmla="*/ 900842 w 1490065"/>
                    <a:gd name="connsiteY587" fmla="*/ 273115 h 1855202"/>
                    <a:gd name="connsiteX588" fmla="*/ 897505 w 1490065"/>
                    <a:gd name="connsiteY588" fmla="*/ 251039 h 1855202"/>
                    <a:gd name="connsiteX589" fmla="*/ 905975 w 1490065"/>
                    <a:gd name="connsiteY589" fmla="*/ 234098 h 1855202"/>
                    <a:gd name="connsiteX590" fmla="*/ 929719 w 1490065"/>
                    <a:gd name="connsiteY590" fmla="*/ 230761 h 1855202"/>
                    <a:gd name="connsiteX591" fmla="*/ 929719 w 1490065"/>
                    <a:gd name="connsiteY591" fmla="*/ 273243 h 1855202"/>
                    <a:gd name="connsiteX592" fmla="*/ 933056 w 1490065"/>
                    <a:gd name="connsiteY592" fmla="*/ 276580 h 1855202"/>
                    <a:gd name="connsiteX593" fmla="*/ 938190 w 1490065"/>
                    <a:gd name="connsiteY593" fmla="*/ 237563 h 1855202"/>
                    <a:gd name="connsiteX594" fmla="*/ 949997 w 1490065"/>
                    <a:gd name="connsiteY594" fmla="*/ 212151 h 1855202"/>
                    <a:gd name="connsiteX595" fmla="*/ 960136 w 1490065"/>
                    <a:gd name="connsiteY595" fmla="*/ 208815 h 1855202"/>
                    <a:gd name="connsiteX596" fmla="*/ 963473 w 1490065"/>
                    <a:gd name="connsiteY596" fmla="*/ 225756 h 1855202"/>
                    <a:gd name="connsiteX597" fmla="*/ 965141 w 1490065"/>
                    <a:gd name="connsiteY597" fmla="*/ 263104 h 1855202"/>
                    <a:gd name="connsiteX598" fmla="*/ 958339 w 1490065"/>
                    <a:gd name="connsiteY598" fmla="*/ 283510 h 1855202"/>
                    <a:gd name="connsiteX599" fmla="*/ 956671 w 1490065"/>
                    <a:gd name="connsiteY599" fmla="*/ 291981 h 1855202"/>
                    <a:gd name="connsiteX600" fmla="*/ 961805 w 1490065"/>
                    <a:gd name="connsiteY600" fmla="*/ 283510 h 1855202"/>
                    <a:gd name="connsiteX601" fmla="*/ 968607 w 1490065"/>
                    <a:gd name="connsiteY601" fmla="*/ 264772 h 1855202"/>
                    <a:gd name="connsiteX602" fmla="*/ 980414 w 1490065"/>
                    <a:gd name="connsiteY602" fmla="*/ 251168 h 1855202"/>
                    <a:gd name="connsiteX603" fmla="*/ 975281 w 1490065"/>
                    <a:gd name="connsiteY603" fmla="*/ 232430 h 1855202"/>
                    <a:gd name="connsiteX604" fmla="*/ 980414 w 1490065"/>
                    <a:gd name="connsiteY604" fmla="*/ 229093 h 1855202"/>
                    <a:gd name="connsiteX605" fmla="*/ 988885 w 1490065"/>
                    <a:gd name="connsiteY605" fmla="*/ 208686 h 1855202"/>
                    <a:gd name="connsiteX606" fmla="*/ 995687 w 1490065"/>
                    <a:gd name="connsiteY606" fmla="*/ 205349 h 1855202"/>
                    <a:gd name="connsiteX607" fmla="*/ 997356 w 1490065"/>
                    <a:gd name="connsiteY607" fmla="*/ 222291 h 1855202"/>
                    <a:gd name="connsiteX608" fmla="*/ 1000693 w 1490065"/>
                    <a:gd name="connsiteY608" fmla="*/ 217157 h 1855202"/>
                    <a:gd name="connsiteX609" fmla="*/ 1004029 w 1490065"/>
                    <a:gd name="connsiteY609" fmla="*/ 217157 h 1855202"/>
                    <a:gd name="connsiteX610" fmla="*/ 1007367 w 1490065"/>
                    <a:gd name="connsiteY610" fmla="*/ 207018 h 1855202"/>
                    <a:gd name="connsiteX611" fmla="*/ 1012500 w 1490065"/>
                    <a:gd name="connsiteY611" fmla="*/ 207018 h 1855202"/>
                    <a:gd name="connsiteX612" fmla="*/ 1007367 w 1490065"/>
                    <a:gd name="connsiteY612" fmla="*/ 190076 h 1855202"/>
                    <a:gd name="connsiteX613" fmla="*/ 1014169 w 1490065"/>
                    <a:gd name="connsiteY613" fmla="*/ 195210 h 1855202"/>
                    <a:gd name="connsiteX614" fmla="*/ 1041249 w 1490065"/>
                    <a:gd name="connsiteY614" fmla="*/ 225756 h 1855202"/>
                    <a:gd name="connsiteX615" fmla="*/ 1048051 w 1490065"/>
                    <a:gd name="connsiteY615" fmla="*/ 230890 h 1855202"/>
                    <a:gd name="connsiteX616" fmla="*/ 1042917 w 1490065"/>
                    <a:gd name="connsiteY616" fmla="*/ 208815 h 1855202"/>
                    <a:gd name="connsiteX617" fmla="*/ 1041249 w 1490065"/>
                    <a:gd name="connsiteY617" fmla="*/ 179937 h 1855202"/>
                    <a:gd name="connsiteX618" fmla="*/ 1036115 w 1490065"/>
                    <a:gd name="connsiteY618" fmla="*/ 179937 h 1855202"/>
                    <a:gd name="connsiteX619" fmla="*/ 1019174 w 1490065"/>
                    <a:gd name="connsiteY619" fmla="*/ 173135 h 1855202"/>
                    <a:gd name="connsiteX620" fmla="*/ 1017506 w 1490065"/>
                    <a:gd name="connsiteY620" fmla="*/ 151060 h 1855202"/>
                    <a:gd name="connsiteX621" fmla="*/ 1031110 w 1490065"/>
                    <a:gd name="connsiteY621" fmla="*/ 171467 h 1855202"/>
                    <a:gd name="connsiteX622" fmla="*/ 1031110 w 1490065"/>
                    <a:gd name="connsiteY622" fmla="*/ 156194 h 1855202"/>
                    <a:gd name="connsiteX623" fmla="*/ 1034447 w 1490065"/>
                    <a:gd name="connsiteY623" fmla="*/ 151060 h 1855202"/>
                    <a:gd name="connsiteX624" fmla="*/ 1037784 w 1490065"/>
                    <a:gd name="connsiteY624" fmla="*/ 154397 h 1855202"/>
                    <a:gd name="connsiteX625" fmla="*/ 1042917 w 1490065"/>
                    <a:gd name="connsiteY625" fmla="*/ 151060 h 1855202"/>
                    <a:gd name="connsiteX626" fmla="*/ 1044586 w 1490065"/>
                    <a:gd name="connsiteY626" fmla="*/ 157862 h 1855202"/>
                    <a:gd name="connsiteX627" fmla="*/ 1047923 w 1490065"/>
                    <a:gd name="connsiteY627" fmla="*/ 156194 h 1855202"/>
                    <a:gd name="connsiteX628" fmla="*/ 1053057 w 1490065"/>
                    <a:gd name="connsiteY628" fmla="*/ 169798 h 1855202"/>
                    <a:gd name="connsiteX629" fmla="*/ 1063196 w 1490065"/>
                    <a:gd name="connsiteY629" fmla="*/ 169798 h 1855202"/>
                    <a:gd name="connsiteX630" fmla="*/ 1059859 w 1490065"/>
                    <a:gd name="connsiteY630" fmla="*/ 159659 h 1855202"/>
                    <a:gd name="connsiteX631" fmla="*/ 1080137 w 1490065"/>
                    <a:gd name="connsiteY631" fmla="*/ 157991 h 1855202"/>
                    <a:gd name="connsiteX632" fmla="*/ 1088608 w 1490065"/>
                    <a:gd name="connsiteY632" fmla="*/ 161328 h 1855202"/>
                    <a:gd name="connsiteX633" fmla="*/ 1083474 w 1490065"/>
                    <a:gd name="connsiteY633" fmla="*/ 171467 h 1855202"/>
                    <a:gd name="connsiteX634" fmla="*/ 1097078 w 1490065"/>
                    <a:gd name="connsiteY634" fmla="*/ 173135 h 1855202"/>
                    <a:gd name="connsiteX635" fmla="*/ 1091945 w 1490065"/>
                    <a:gd name="connsiteY635" fmla="*/ 176472 h 1855202"/>
                    <a:gd name="connsiteX636" fmla="*/ 1098747 w 1490065"/>
                    <a:gd name="connsiteY636" fmla="*/ 190076 h 1855202"/>
                    <a:gd name="connsiteX637" fmla="*/ 1105549 w 1490065"/>
                    <a:gd name="connsiteY637" fmla="*/ 188408 h 1855202"/>
                    <a:gd name="connsiteX638" fmla="*/ 1105549 w 1490065"/>
                    <a:gd name="connsiteY638" fmla="*/ 164664 h 1855202"/>
                    <a:gd name="connsiteX639" fmla="*/ 1102212 w 1490065"/>
                    <a:gd name="connsiteY639" fmla="*/ 157862 h 1855202"/>
                    <a:gd name="connsiteX640" fmla="*/ 1125956 w 1490065"/>
                    <a:gd name="connsiteY640" fmla="*/ 115381 h 1855202"/>
                    <a:gd name="connsiteX641" fmla="*/ 1148031 w 1490065"/>
                    <a:gd name="connsiteY641" fmla="*/ 112044 h 1855202"/>
                    <a:gd name="connsiteX642" fmla="*/ 1142897 w 1490065"/>
                    <a:gd name="connsiteY642" fmla="*/ 103573 h 1855202"/>
                    <a:gd name="connsiteX643" fmla="*/ 1159838 w 1490065"/>
                    <a:gd name="connsiteY643" fmla="*/ 84835 h 1855202"/>
                    <a:gd name="connsiteX644" fmla="*/ 1149699 w 1490065"/>
                    <a:gd name="connsiteY644" fmla="*/ 74696 h 1855202"/>
                    <a:gd name="connsiteX645" fmla="*/ 1142897 w 1490065"/>
                    <a:gd name="connsiteY645" fmla="*/ 62760 h 1855202"/>
                    <a:gd name="connsiteX646" fmla="*/ 1154705 w 1490065"/>
                    <a:gd name="connsiteY646" fmla="*/ 66097 h 1855202"/>
                    <a:gd name="connsiteX647" fmla="*/ 1153036 w 1490065"/>
                    <a:gd name="connsiteY647" fmla="*/ 45690 h 1855202"/>
                    <a:gd name="connsiteX648" fmla="*/ 1161507 w 1490065"/>
                    <a:gd name="connsiteY648" fmla="*/ 44022 h 1855202"/>
                    <a:gd name="connsiteX649" fmla="*/ 1163175 w 1490065"/>
                    <a:gd name="connsiteY649" fmla="*/ 49155 h 1855202"/>
                    <a:gd name="connsiteX650" fmla="*/ 1171646 w 1490065"/>
                    <a:gd name="connsiteY650" fmla="*/ 37220 h 1855202"/>
                    <a:gd name="connsiteX651" fmla="*/ 1171646 w 1490065"/>
                    <a:gd name="connsiteY651" fmla="*/ 44022 h 1855202"/>
                    <a:gd name="connsiteX652" fmla="*/ 1183454 w 1490065"/>
                    <a:gd name="connsiteY652" fmla="*/ 50824 h 1855202"/>
                    <a:gd name="connsiteX653" fmla="*/ 1185122 w 1490065"/>
                    <a:gd name="connsiteY653" fmla="*/ 60963 h 1855202"/>
                    <a:gd name="connsiteX654" fmla="*/ 1191924 w 1490065"/>
                    <a:gd name="connsiteY654" fmla="*/ 59295 h 1855202"/>
                    <a:gd name="connsiteX655" fmla="*/ 1203732 w 1490065"/>
                    <a:gd name="connsiteY655" fmla="*/ 47359 h 1855202"/>
                    <a:gd name="connsiteX656" fmla="*/ 1213871 w 1490065"/>
                    <a:gd name="connsiteY656" fmla="*/ 50696 h 1855202"/>
                    <a:gd name="connsiteX657" fmla="*/ 1193593 w 1490065"/>
                    <a:gd name="connsiteY657" fmla="*/ 91509 h 1855202"/>
                    <a:gd name="connsiteX658" fmla="*/ 1191924 w 1490065"/>
                    <a:gd name="connsiteY658" fmla="*/ 133990 h 1855202"/>
                    <a:gd name="connsiteX659" fmla="*/ 1188587 w 1490065"/>
                    <a:gd name="connsiteY659" fmla="*/ 139124 h 1855202"/>
                    <a:gd name="connsiteX660" fmla="*/ 1185250 w 1490065"/>
                    <a:gd name="connsiteY660" fmla="*/ 145926 h 1855202"/>
                    <a:gd name="connsiteX661" fmla="*/ 1188587 w 1490065"/>
                    <a:gd name="connsiteY661" fmla="*/ 166333 h 1855202"/>
                    <a:gd name="connsiteX662" fmla="*/ 1195389 w 1490065"/>
                    <a:gd name="connsiteY662" fmla="*/ 161199 h 1855202"/>
                    <a:gd name="connsiteX663" fmla="*/ 1203860 w 1490065"/>
                    <a:gd name="connsiteY663" fmla="*/ 137456 h 1855202"/>
                    <a:gd name="connsiteX664" fmla="*/ 1215668 w 1490065"/>
                    <a:gd name="connsiteY664" fmla="*/ 96642 h 1855202"/>
                    <a:gd name="connsiteX665" fmla="*/ 1239411 w 1490065"/>
                    <a:gd name="connsiteY665" fmla="*/ 47359 h 1855202"/>
                    <a:gd name="connsiteX666" fmla="*/ 1241080 w 1490065"/>
                    <a:gd name="connsiteY666" fmla="*/ 35423 h 1855202"/>
                    <a:gd name="connsiteX667" fmla="*/ 1251219 w 1490065"/>
                    <a:gd name="connsiteY667" fmla="*/ 32086 h 1855202"/>
                    <a:gd name="connsiteX668" fmla="*/ 1256352 w 1490065"/>
                    <a:gd name="connsiteY668" fmla="*/ 59295 h 1855202"/>
                    <a:gd name="connsiteX669" fmla="*/ 1251219 w 1490065"/>
                    <a:gd name="connsiteY669" fmla="*/ 67765 h 1855202"/>
                    <a:gd name="connsiteX670" fmla="*/ 1259689 w 1490065"/>
                    <a:gd name="connsiteY670" fmla="*/ 79701 h 1855202"/>
                    <a:gd name="connsiteX671" fmla="*/ 1259689 w 1490065"/>
                    <a:gd name="connsiteY671" fmla="*/ 108578 h 1855202"/>
                    <a:gd name="connsiteX672" fmla="*/ 1269829 w 1490065"/>
                    <a:gd name="connsiteY672" fmla="*/ 93306 h 1855202"/>
                    <a:gd name="connsiteX673" fmla="*/ 1279968 w 1490065"/>
                    <a:gd name="connsiteY673" fmla="*/ 93306 h 1855202"/>
                    <a:gd name="connsiteX674" fmla="*/ 1276631 w 1490065"/>
                    <a:gd name="connsiteY674" fmla="*/ 79701 h 1855202"/>
                    <a:gd name="connsiteX675" fmla="*/ 1278299 w 1490065"/>
                    <a:gd name="connsiteY675" fmla="*/ 71231 h 1855202"/>
                    <a:gd name="connsiteX676" fmla="*/ 1286770 w 1490065"/>
                    <a:gd name="connsiteY676" fmla="*/ 67894 h 1855202"/>
                    <a:gd name="connsiteX677" fmla="*/ 1283433 w 1490065"/>
                    <a:gd name="connsiteY677" fmla="*/ 59423 h 1855202"/>
                    <a:gd name="connsiteX678" fmla="*/ 1290235 w 1490065"/>
                    <a:gd name="connsiteY678" fmla="*/ 32214 h 1855202"/>
                    <a:gd name="connsiteX679" fmla="*/ 1291903 w 1490065"/>
                    <a:gd name="connsiteY679" fmla="*/ 1668 h 1855202"/>
                    <a:gd name="connsiteX680" fmla="*/ 1302043 w 1490065"/>
                    <a:gd name="connsiteY680" fmla="*/ 10139 h 1855202"/>
                    <a:gd name="connsiteX681" fmla="*/ 1312182 w 1490065"/>
                    <a:gd name="connsiteY681" fmla="*/ 0 h 1855202"/>
                    <a:gd name="connsiteX682" fmla="*/ 1323989 w 1490065"/>
                    <a:gd name="connsiteY682" fmla="*/ 3337 h 1855202"/>
                    <a:gd name="connsiteX683" fmla="*/ 1323989 w 1490065"/>
                    <a:gd name="connsiteY683" fmla="*/ 11808 h 1855202"/>
                    <a:gd name="connsiteX684" fmla="*/ 1334128 w 1490065"/>
                    <a:gd name="connsiteY684" fmla="*/ 10139 h 1855202"/>
                    <a:gd name="connsiteX685" fmla="*/ 1335797 w 1490065"/>
                    <a:gd name="connsiteY685" fmla="*/ 23744 h 1855202"/>
                    <a:gd name="connsiteX686" fmla="*/ 1332460 w 1490065"/>
                    <a:gd name="connsiteY686" fmla="*/ 35679 h 1855202"/>
                    <a:gd name="connsiteX687" fmla="*/ 1317187 w 1490065"/>
                    <a:gd name="connsiteY687" fmla="*/ 37348 h 1855202"/>
                    <a:gd name="connsiteX688" fmla="*/ 1312053 w 1490065"/>
                    <a:gd name="connsiteY688" fmla="*/ 44150 h 1855202"/>
                    <a:gd name="connsiteX689" fmla="*/ 1320524 w 1490065"/>
                    <a:gd name="connsiteY689" fmla="*/ 50952 h 1855202"/>
                    <a:gd name="connsiteX690" fmla="*/ 1312053 w 1490065"/>
                    <a:gd name="connsiteY690" fmla="*/ 64557 h 1855202"/>
                    <a:gd name="connsiteX691" fmla="*/ 1318856 w 1490065"/>
                    <a:gd name="connsiteY691" fmla="*/ 62888 h 1855202"/>
                    <a:gd name="connsiteX692" fmla="*/ 1330663 w 1490065"/>
                    <a:gd name="connsiteY692" fmla="*/ 50952 h 1855202"/>
                    <a:gd name="connsiteX693" fmla="*/ 1335797 w 1490065"/>
                    <a:gd name="connsiteY693" fmla="*/ 59423 h 1855202"/>
                    <a:gd name="connsiteX694" fmla="*/ 1322193 w 1490065"/>
                    <a:gd name="connsiteY694" fmla="*/ 81498 h 1855202"/>
                    <a:gd name="connsiteX695" fmla="*/ 1325530 w 1490065"/>
                    <a:gd name="connsiteY695" fmla="*/ 84835 h 1855202"/>
                    <a:gd name="connsiteX696" fmla="*/ 1335668 w 1490065"/>
                    <a:gd name="connsiteY696" fmla="*/ 81498 h 1855202"/>
                    <a:gd name="connsiteX697" fmla="*/ 1340802 w 1490065"/>
                    <a:gd name="connsiteY697" fmla="*/ 84835 h 1855202"/>
                    <a:gd name="connsiteX698" fmla="*/ 1354407 w 1490065"/>
                    <a:gd name="connsiteY698" fmla="*/ 78033 h 1855202"/>
                    <a:gd name="connsiteX699" fmla="*/ 1345936 w 1490065"/>
                    <a:gd name="connsiteY699" fmla="*/ 40685 h 1855202"/>
                    <a:gd name="connsiteX700" fmla="*/ 1351070 w 1490065"/>
                    <a:gd name="connsiteY700" fmla="*/ 23744 h 1855202"/>
                    <a:gd name="connsiteX701" fmla="*/ 1371348 w 1490065"/>
                    <a:gd name="connsiteY701" fmla="*/ 18610 h 1855202"/>
                    <a:gd name="connsiteX702" fmla="*/ 1378150 w 1490065"/>
                    <a:gd name="connsiteY702" fmla="*/ 25412 h 1855202"/>
                    <a:gd name="connsiteX703" fmla="*/ 1383284 w 1490065"/>
                    <a:gd name="connsiteY703" fmla="*/ 42353 h 1855202"/>
                    <a:gd name="connsiteX704" fmla="*/ 1400225 w 1490065"/>
                    <a:gd name="connsiteY704" fmla="*/ 32214 h 1855202"/>
                    <a:gd name="connsiteX705" fmla="*/ 1403562 w 1490065"/>
                    <a:gd name="connsiteY705" fmla="*/ 42353 h 1855202"/>
                    <a:gd name="connsiteX706" fmla="*/ 1408696 w 1490065"/>
                    <a:gd name="connsiteY706" fmla="*/ 40685 h 1855202"/>
                    <a:gd name="connsiteX707" fmla="*/ 1412033 w 1490065"/>
                    <a:gd name="connsiteY707" fmla="*/ 30546 h 1855202"/>
                    <a:gd name="connsiteX708" fmla="*/ 1434108 w 1490065"/>
                    <a:gd name="connsiteY708" fmla="*/ 42482 h 1855202"/>
                    <a:gd name="connsiteX709" fmla="*/ 1427306 w 1490065"/>
                    <a:gd name="connsiteY709" fmla="*/ 49284 h 1855202"/>
                    <a:gd name="connsiteX710" fmla="*/ 1435776 w 1490065"/>
                    <a:gd name="connsiteY710" fmla="*/ 50952 h 1855202"/>
                    <a:gd name="connsiteX711" fmla="*/ 1449381 w 1490065"/>
                    <a:gd name="connsiteY711" fmla="*/ 49284 h 1855202"/>
                    <a:gd name="connsiteX712" fmla="*/ 1459520 w 1490065"/>
                    <a:gd name="connsiteY712" fmla="*/ 59423 h 1855202"/>
                    <a:gd name="connsiteX713" fmla="*/ 1471327 w 1490065"/>
                    <a:gd name="connsiteY713" fmla="*/ 61091 h 1855202"/>
                    <a:gd name="connsiteX714" fmla="*/ 1474664 w 1490065"/>
                    <a:gd name="connsiteY714" fmla="*/ 71231 h 1855202"/>
                    <a:gd name="connsiteX715" fmla="*/ 1459392 w 1490065"/>
                    <a:gd name="connsiteY715" fmla="*/ 84835 h 1855202"/>
                    <a:gd name="connsiteX716" fmla="*/ 1442450 w 1490065"/>
                    <a:gd name="connsiteY716" fmla="*/ 105241 h 1855202"/>
                    <a:gd name="connsiteX717" fmla="*/ 1433979 w 1490065"/>
                    <a:gd name="connsiteY717" fmla="*/ 117177 h 1855202"/>
                    <a:gd name="connsiteX718" fmla="*/ 1366214 w 1490065"/>
                    <a:gd name="connsiteY718" fmla="*/ 115509 h 1855202"/>
                    <a:gd name="connsiteX719" fmla="*/ 1366214 w 1490065"/>
                    <a:gd name="connsiteY719" fmla="*/ 122311 h 1855202"/>
                    <a:gd name="connsiteX720" fmla="*/ 1371348 w 1490065"/>
                    <a:gd name="connsiteY720" fmla="*/ 127445 h 1855202"/>
                    <a:gd name="connsiteX721" fmla="*/ 1388289 w 1490065"/>
                    <a:gd name="connsiteY721" fmla="*/ 129113 h 1855202"/>
                    <a:gd name="connsiteX722" fmla="*/ 1415370 w 1490065"/>
                    <a:gd name="connsiteY722" fmla="*/ 142718 h 1855202"/>
                    <a:gd name="connsiteX723" fmla="*/ 1412033 w 1490065"/>
                    <a:gd name="connsiteY723" fmla="*/ 147851 h 1855202"/>
                    <a:gd name="connsiteX724" fmla="*/ 1430642 w 1490065"/>
                    <a:gd name="connsiteY724" fmla="*/ 142718 h 1855202"/>
                    <a:gd name="connsiteX725" fmla="*/ 1435776 w 1490065"/>
                    <a:gd name="connsiteY725" fmla="*/ 147851 h 1855202"/>
                    <a:gd name="connsiteX726" fmla="*/ 1435776 w 1490065"/>
                    <a:gd name="connsiteY726" fmla="*/ 157991 h 1855202"/>
                    <a:gd name="connsiteX727" fmla="*/ 1425637 w 1490065"/>
                    <a:gd name="connsiteY727" fmla="*/ 166461 h 1855202"/>
                    <a:gd name="connsiteX728" fmla="*/ 1423969 w 1490065"/>
                    <a:gd name="connsiteY728" fmla="*/ 178397 h 1855202"/>
                    <a:gd name="connsiteX729" fmla="*/ 1432439 w 1490065"/>
                    <a:gd name="connsiteY729" fmla="*/ 171595 h 1855202"/>
                    <a:gd name="connsiteX730" fmla="*/ 1446044 w 1490065"/>
                    <a:gd name="connsiteY730" fmla="*/ 169927 h 1855202"/>
                    <a:gd name="connsiteX731" fmla="*/ 1447712 w 1490065"/>
                    <a:gd name="connsiteY731" fmla="*/ 161456 h 1855202"/>
                    <a:gd name="connsiteX732" fmla="*/ 1452846 w 1490065"/>
                    <a:gd name="connsiteY732" fmla="*/ 166590 h 1855202"/>
                    <a:gd name="connsiteX733" fmla="*/ 1462985 w 1490065"/>
                    <a:gd name="connsiteY733" fmla="*/ 166590 h 1855202"/>
                    <a:gd name="connsiteX734" fmla="*/ 1464654 w 1490065"/>
                    <a:gd name="connsiteY734" fmla="*/ 151317 h 1855202"/>
                    <a:gd name="connsiteX735" fmla="*/ 1486729 w 1490065"/>
                    <a:gd name="connsiteY735" fmla="*/ 149648 h 1855202"/>
                    <a:gd name="connsiteX736" fmla="*/ 1490065 w 1490065"/>
                    <a:gd name="connsiteY736" fmla="*/ 151317 h 1855202"/>
                    <a:gd name="connsiteX737" fmla="*/ 1484932 w 1490065"/>
                    <a:gd name="connsiteY737" fmla="*/ 181862 h 1855202"/>
                    <a:gd name="connsiteX738" fmla="*/ 1469659 w 1490065"/>
                    <a:gd name="connsiteY738" fmla="*/ 181862 h 1855202"/>
                    <a:gd name="connsiteX739" fmla="*/ 1456055 w 1490065"/>
                    <a:gd name="connsiteY739" fmla="*/ 183531 h 1855202"/>
                    <a:gd name="connsiteX740" fmla="*/ 1450921 w 1490065"/>
                    <a:gd name="connsiteY740" fmla="*/ 212408 h 1855202"/>
                    <a:gd name="connsiteX741" fmla="*/ 1425509 w 1490065"/>
                    <a:gd name="connsiteY741" fmla="*/ 234483 h 1855202"/>
                    <a:gd name="connsiteX742" fmla="*/ 1417038 w 1490065"/>
                    <a:gd name="connsiteY742" fmla="*/ 265029 h 1855202"/>
                    <a:gd name="connsiteX743" fmla="*/ 1405231 w 1490065"/>
                    <a:gd name="connsiteY743" fmla="*/ 237820 h 1855202"/>
                    <a:gd name="connsiteX744" fmla="*/ 1418835 w 1490065"/>
                    <a:gd name="connsiteY744" fmla="*/ 212408 h 1855202"/>
                    <a:gd name="connsiteX745" fmla="*/ 1403562 w 1490065"/>
                    <a:gd name="connsiteY745" fmla="*/ 176729 h 1855202"/>
                    <a:gd name="connsiteX746" fmla="*/ 1384952 w 1490065"/>
                    <a:gd name="connsiteY746" fmla="*/ 164793 h 1855202"/>
                    <a:gd name="connsiteX747" fmla="*/ 1368011 w 1490065"/>
                    <a:gd name="connsiteY747" fmla="*/ 161456 h 1855202"/>
                    <a:gd name="connsiteX748" fmla="*/ 1344268 w 1490065"/>
                    <a:gd name="connsiteY748" fmla="*/ 139381 h 1855202"/>
                    <a:gd name="connsiteX749" fmla="*/ 1327326 w 1490065"/>
                    <a:gd name="connsiteY749" fmla="*/ 139381 h 1855202"/>
                    <a:gd name="connsiteX750" fmla="*/ 1307048 w 1490065"/>
                    <a:gd name="connsiteY750" fmla="*/ 152985 h 1855202"/>
                    <a:gd name="connsiteX751" fmla="*/ 1290107 w 1490065"/>
                    <a:gd name="connsiteY751" fmla="*/ 164921 h 1855202"/>
                    <a:gd name="connsiteX752" fmla="*/ 1276502 w 1490065"/>
                    <a:gd name="connsiteY752" fmla="*/ 168258 h 1855202"/>
                    <a:gd name="connsiteX753" fmla="*/ 1254427 w 1490065"/>
                    <a:gd name="connsiteY753" fmla="*/ 180194 h 1855202"/>
                    <a:gd name="connsiteX754" fmla="*/ 1242620 w 1490065"/>
                    <a:gd name="connsiteY754" fmla="*/ 207403 h 1855202"/>
                    <a:gd name="connsiteX755" fmla="*/ 1240951 w 1490065"/>
                    <a:gd name="connsiteY755" fmla="*/ 260023 h 1855202"/>
                    <a:gd name="connsiteX756" fmla="*/ 1247753 w 1490065"/>
                    <a:gd name="connsiteY756" fmla="*/ 304174 h 1855202"/>
                    <a:gd name="connsiteX757" fmla="*/ 1227475 w 1490065"/>
                    <a:gd name="connsiteY757" fmla="*/ 324580 h 1855202"/>
                    <a:gd name="connsiteX758" fmla="*/ 1210534 w 1490065"/>
                    <a:gd name="connsiteY758" fmla="*/ 349992 h 1855202"/>
                    <a:gd name="connsiteX759" fmla="*/ 1181785 w 1490065"/>
                    <a:gd name="connsiteY759" fmla="*/ 349992 h 1855202"/>
                    <a:gd name="connsiteX760" fmla="*/ 1163175 w 1490065"/>
                    <a:gd name="connsiteY760" fmla="*/ 333051 h 1855202"/>
                    <a:gd name="connsiteX761" fmla="*/ 1141100 w 1490065"/>
                    <a:gd name="connsiteY761" fmla="*/ 358463 h 1855202"/>
                    <a:gd name="connsiteX762" fmla="*/ 1124159 w 1490065"/>
                    <a:gd name="connsiteY762" fmla="*/ 365265 h 1855202"/>
                    <a:gd name="connsiteX763" fmla="*/ 1095410 w 1490065"/>
                    <a:gd name="connsiteY763" fmla="*/ 358463 h 1855202"/>
                    <a:gd name="connsiteX764" fmla="*/ 1078469 w 1490065"/>
                    <a:gd name="connsiteY764" fmla="*/ 351661 h 1855202"/>
                    <a:gd name="connsiteX765" fmla="*/ 1063196 w 1490065"/>
                    <a:gd name="connsiteY765" fmla="*/ 322783 h 1855202"/>
                    <a:gd name="connsiteX766" fmla="*/ 1041121 w 1490065"/>
                    <a:gd name="connsiteY766" fmla="*/ 299040 h 1855202"/>
                    <a:gd name="connsiteX767" fmla="*/ 1015709 w 1490065"/>
                    <a:gd name="connsiteY767" fmla="*/ 285435 h 1855202"/>
                    <a:gd name="connsiteX768" fmla="*/ 1000436 w 1490065"/>
                    <a:gd name="connsiteY768" fmla="*/ 317650 h 1855202"/>
                    <a:gd name="connsiteX769" fmla="*/ 983495 w 1490065"/>
                    <a:gd name="connsiteY769" fmla="*/ 324452 h 1855202"/>
                    <a:gd name="connsiteX770" fmla="*/ 968222 w 1490065"/>
                    <a:gd name="connsiteY770" fmla="*/ 326120 h 1855202"/>
                    <a:gd name="connsiteX771" fmla="*/ 959751 w 1490065"/>
                    <a:gd name="connsiteY771" fmla="*/ 365137 h 1855202"/>
                    <a:gd name="connsiteX772" fmla="*/ 964885 w 1490065"/>
                    <a:gd name="connsiteY772" fmla="*/ 407618 h 1855202"/>
                    <a:gd name="connsiteX773" fmla="*/ 944607 w 1490065"/>
                    <a:gd name="connsiteY773" fmla="*/ 416089 h 1855202"/>
                    <a:gd name="connsiteX774" fmla="*/ 919195 w 1490065"/>
                    <a:gd name="connsiteY774" fmla="*/ 409287 h 1855202"/>
                    <a:gd name="connsiteX775" fmla="*/ 898916 w 1490065"/>
                    <a:gd name="connsiteY775" fmla="*/ 405950 h 1855202"/>
                    <a:gd name="connsiteX776" fmla="*/ 878638 w 1490065"/>
                    <a:gd name="connsiteY776" fmla="*/ 405950 h 1855202"/>
                    <a:gd name="connsiteX777" fmla="*/ 861697 w 1490065"/>
                    <a:gd name="connsiteY777" fmla="*/ 421223 h 1855202"/>
                    <a:gd name="connsiteX778" fmla="*/ 858360 w 1490065"/>
                    <a:gd name="connsiteY778" fmla="*/ 472175 h 1855202"/>
                    <a:gd name="connsiteX779" fmla="*/ 836285 w 1490065"/>
                    <a:gd name="connsiteY779" fmla="*/ 475512 h 1855202"/>
                    <a:gd name="connsiteX780" fmla="*/ 812541 w 1490065"/>
                    <a:gd name="connsiteY780" fmla="*/ 472175 h 1855202"/>
                    <a:gd name="connsiteX781" fmla="*/ 793932 w 1490065"/>
                    <a:gd name="connsiteY781" fmla="*/ 490913 h 1855202"/>
                    <a:gd name="connsiteX782" fmla="*/ 782124 w 1490065"/>
                    <a:gd name="connsiteY782" fmla="*/ 518122 h 1855202"/>
                    <a:gd name="connsiteX783" fmla="*/ 761846 w 1490065"/>
                    <a:gd name="connsiteY783" fmla="*/ 558935 h 1855202"/>
                    <a:gd name="connsiteX784" fmla="*/ 771985 w 1490065"/>
                    <a:gd name="connsiteY784" fmla="*/ 592946 h 1855202"/>
                    <a:gd name="connsiteX785" fmla="*/ 751707 w 1490065"/>
                    <a:gd name="connsiteY785" fmla="*/ 642230 h 1855202"/>
                    <a:gd name="connsiteX786" fmla="*/ 733097 w 1490065"/>
                    <a:gd name="connsiteY786" fmla="*/ 672775 h 1855202"/>
                    <a:gd name="connsiteX787" fmla="*/ 716156 w 1490065"/>
                    <a:gd name="connsiteY787" fmla="*/ 703321 h 1855202"/>
                    <a:gd name="connsiteX788" fmla="*/ 702551 w 1490065"/>
                    <a:gd name="connsiteY788" fmla="*/ 740669 h 1855202"/>
                    <a:gd name="connsiteX789" fmla="*/ 677139 w 1490065"/>
                    <a:gd name="connsiteY789" fmla="*/ 749140 h 1855202"/>
                    <a:gd name="connsiteX790" fmla="*/ 660198 w 1490065"/>
                    <a:gd name="connsiteY790" fmla="*/ 876456 h 1855202"/>
                    <a:gd name="connsiteX791" fmla="*/ 641588 w 1490065"/>
                    <a:gd name="connsiteY791" fmla="*/ 915473 h 1855202"/>
                    <a:gd name="connsiteX792" fmla="*/ 619513 w 1490065"/>
                    <a:gd name="connsiteY792" fmla="*/ 949484 h 1855202"/>
                    <a:gd name="connsiteX793" fmla="*/ 636454 w 1490065"/>
                    <a:gd name="connsiteY793" fmla="*/ 978361 h 1855202"/>
                    <a:gd name="connsiteX794" fmla="*/ 639791 w 1490065"/>
                    <a:gd name="connsiteY794" fmla="*/ 1025848 h 1855202"/>
                    <a:gd name="connsiteX795" fmla="*/ 612711 w 1490065"/>
                    <a:gd name="connsiteY795" fmla="*/ 1037784 h 1855202"/>
                    <a:gd name="connsiteX796" fmla="*/ 592433 w 1490065"/>
                    <a:gd name="connsiteY796" fmla="*/ 1032650 h 1855202"/>
                    <a:gd name="connsiteX797" fmla="*/ 568689 w 1490065"/>
                    <a:gd name="connsiteY797" fmla="*/ 1039452 h 1855202"/>
                    <a:gd name="connsiteX798" fmla="*/ 550079 w 1490065"/>
                    <a:gd name="connsiteY798" fmla="*/ 1051388 h 1855202"/>
                    <a:gd name="connsiteX799" fmla="*/ 521330 w 1490065"/>
                    <a:gd name="connsiteY799" fmla="*/ 1083602 h 1855202"/>
                    <a:gd name="connsiteX800" fmla="*/ 507726 w 1490065"/>
                    <a:gd name="connsiteY800" fmla="*/ 1124415 h 1855202"/>
                    <a:gd name="connsiteX801" fmla="*/ 516197 w 1490065"/>
                    <a:gd name="connsiteY801" fmla="*/ 1160095 h 1855202"/>
                    <a:gd name="connsiteX802" fmla="*/ 507726 w 1490065"/>
                    <a:gd name="connsiteY802" fmla="*/ 1202577 h 1855202"/>
                    <a:gd name="connsiteX803" fmla="*/ 502592 w 1490065"/>
                    <a:gd name="connsiteY803" fmla="*/ 1251860 h 1855202"/>
                    <a:gd name="connsiteX804" fmla="*/ 507726 w 1490065"/>
                    <a:gd name="connsiteY804" fmla="*/ 1297679 h 1855202"/>
                    <a:gd name="connsiteX805" fmla="*/ 506058 w 1490065"/>
                    <a:gd name="connsiteY805" fmla="*/ 1350300 h 1855202"/>
                    <a:gd name="connsiteX806" fmla="*/ 541609 w 1490065"/>
                    <a:gd name="connsiteY806" fmla="*/ 1387648 h 1855202"/>
                    <a:gd name="connsiteX807" fmla="*/ 536475 w 1490065"/>
                    <a:gd name="connsiteY807" fmla="*/ 1435135 h 1855202"/>
                    <a:gd name="connsiteX808" fmla="*/ 504261 w 1490065"/>
                    <a:gd name="connsiteY808" fmla="*/ 1455541 h 1855202"/>
                    <a:gd name="connsiteX809" fmla="*/ 519534 w 1490065"/>
                    <a:gd name="connsiteY809" fmla="*/ 1511627 h 1855202"/>
                    <a:gd name="connsiteX810" fmla="*/ 511063 w 1490065"/>
                    <a:gd name="connsiteY810" fmla="*/ 1559114 h 1855202"/>
                    <a:gd name="connsiteX811" fmla="*/ 504261 w 1490065"/>
                    <a:gd name="connsiteY811" fmla="*/ 1601596 h 1855202"/>
                    <a:gd name="connsiteX812" fmla="*/ 483983 w 1490065"/>
                    <a:gd name="connsiteY812" fmla="*/ 1610066 h 1855202"/>
                    <a:gd name="connsiteX813" fmla="*/ 458571 w 1490065"/>
                    <a:gd name="connsiteY813" fmla="*/ 1649083 h 1855202"/>
                    <a:gd name="connsiteX814" fmla="*/ 456902 w 1490065"/>
                    <a:gd name="connsiteY814" fmla="*/ 1696570 h 1855202"/>
                    <a:gd name="connsiteX815" fmla="*/ 443298 w 1490065"/>
                    <a:gd name="connsiteY815" fmla="*/ 1745854 h 1855202"/>
                    <a:gd name="connsiteX816" fmla="*/ 423020 w 1490065"/>
                    <a:gd name="connsiteY816" fmla="*/ 1757790 h 1855202"/>
                    <a:gd name="connsiteX817" fmla="*/ 423020 w 1490065"/>
                    <a:gd name="connsiteY817" fmla="*/ 1723779 h 1855202"/>
                    <a:gd name="connsiteX818" fmla="*/ 417886 w 1490065"/>
                    <a:gd name="connsiteY818" fmla="*/ 1713639 h 1855202"/>
                    <a:gd name="connsiteX819" fmla="*/ 387340 w 1490065"/>
                    <a:gd name="connsiteY819" fmla="*/ 1703500 h 1855202"/>
                    <a:gd name="connsiteX820" fmla="*/ 384003 w 1490065"/>
                    <a:gd name="connsiteY820" fmla="*/ 1650880 h 1855202"/>
                    <a:gd name="connsiteX821" fmla="*/ 384003 w 1490065"/>
                    <a:gd name="connsiteY821" fmla="*/ 1628805 h 1855202"/>
                    <a:gd name="connsiteX822" fmla="*/ 392474 w 1490065"/>
                    <a:gd name="connsiteY822" fmla="*/ 1623671 h 1855202"/>
                    <a:gd name="connsiteX823" fmla="*/ 392474 w 1490065"/>
                    <a:gd name="connsiteY823" fmla="*/ 1615200 h 1855202"/>
                    <a:gd name="connsiteX824" fmla="*/ 387340 w 1490065"/>
                    <a:gd name="connsiteY824" fmla="*/ 1611863 h 1855202"/>
                    <a:gd name="connsiteX825" fmla="*/ 375532 w 1490065"/>
                    <a:gd name="connsiteY825" fmla="*/ 1613532 h 1855202"/>
                    <a:gd name="connsiteX826" fmla="*/ 373864 w 1490065"/>
                    <a:gd name="connsiteY826" fmla="*/ 1637275 h 1855202"/>
                    <a:gd name="connsiteX827" fmla="*/ 378998 w 1490065"/>
                    <a:gd name="connsiteY827" fmla="*/ 1649211 h 1855202"/>
                    <a:gd name="connsiteX828" fmla="*/ 375661 w 1490065"/>
                    <a:gd name="connsiteY828" fmla="*/ 1656013 h 1855202"/>
                    <a:gd name="connsiteX829" fmla="*/ 368859 w 1490065"/>
                    <a:gd name="connsiteY829" fmla="*/ 1659350 h 1855202"/>
                    <a:gd name="connsiteX830" fmla="*/ 368859 w 1490065"/>
                    <a:gd name="connsiteY830" fmla="*/ 1649211 h 1855202"/>
                    <a:gd name="connsiteX831" fmla="*/ 363725 w 1490065"/>
                    <a:gd name="connsiteY831" fmla="*/ 1639072 h 1855202"/>
                    <a:gd name="connsiteX832" fmla="*/ 358591 w 1490065"/>
                    <a:gd name="connsiteY832" fmla="*/ 1633938 h 1855202"/>
                    <a:gd name="connsiteX833" fmla="*/ 361928 w 1490065"/>
                    <a:gd name="connsiteY833" fmla="*/ 1649211 h 1855202"/>
                    <a:gd name="connsiteX834" fmla="*/ 355126 w 1490065"/>
                    <a:gd name="connsiteY834" fmla="*/ 1657682 h 1855202"/>
                    <a:gd name="connsiteX835" fmla="*/ 366933 w 1490065"/>
                    <a:gd name="connsiteY835" fmla="*/ 1679757 h 1855202"/>
                    <a:gd name="connsiteX836" fmla="*/ 356794 w 1490065"/>
                    <a:gd name="connsiteY836" fmla="*/ 1701832 h 1855202"/>
                    <a:gd name="connsiteX837" fmla="*/ 28877 w 1490065"/>
                    <a:gd name="connsiteY837" fmla="*/ 1593895 h 1855202"/>
                    <a:gd name="connsiteX838" fmla="*/ 23744 w 1490065"/>
                    <a:gd name="connsiteY838" fmla="*/ 1590558 h 1855202"/>
                    <a:gd name="connsiteX839" fmla="*/ 20407 w 1490065"/>
                    <a:gd name="connsiteY839" fmla="*/ 1585424 h 1855202"/>
                    <a:gd name="connsiteX840" fmla="*/ 20407 w 1490065"/>
                    <a:gd name="connsiteY840" fmla="*/ 1580291 h 1855202"/>
                    <a:gd name="connsiteX841" fmla="*/ 22075 w 1490065"/>
                    <a:gd name="connsiteY841" fmla="*/ 1565018 h 1855202"/>
                    <a:gd name="connsiteX842" fmla="*/ 27209 w 1490065"/>
                    <a:gd name="connsiteY842" fmla="*/ 1565018 h 1855202"/>
                    <a:gd name="connsiteX843" fmla="*/ 30546 w 1490065"/>
                    <a:gd name="connsiteY843" fmla="*/ 1571820 h 1855202"/>
                    <a:gd name="connsiteX844" fmla="*/ 32214 w 1490065"/>
                    <a:gd name="connsiteY844" fmla="*/ 1575157 h 1855202"/>
                    <a:gd name="connsiteX845" fmla="*/ 30546 w 1490065"/>
                    <a:gd name="connsiteY845" fmla="*/ 1590430 h 1855202"/>
                    <a:gd name="connsiteX846" fmla="*/ 28877 w 1490065"/>
                    <a:gd name="connsiteY846" fmla="*/ 1593767 h 18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Lst>
                  <a:rect l="l" t="t" r="r" b="b"/>
                  <a:pathLst>
                    <a:path w="1490065" h="1855202">
                      <a:moveTo>
                        <a:pt x="730145" y="355896"/>
                      </a:moveTo>
                      <a:lnTo>
                        <a:pt x="731813" y="354227"/>
                      </a:lnTo>
                      <a:lnTo>
                        <a:pt x="738616" y="352559"/>
                      </a:lnTo>
                      <a:lnTo>
                        <a:pt x="740284" y="359361"/>
                      </a:lnTo>
                      <a:lnTo>
                        <a:pt x="741953" y="367832"/>
                      </a:lnTo>
                      <a:lnTo>
                        <a:pt x="738616" y="376303"/>
                      </a:lnTo>
                      <a:lnTo>
                        <a:pt x="741953" y="372966"/>
                      </a:lnTo>
                      <a:lnTo>
                        <a:pt x="745290" y="381436"/>
                      </a:lnTo>
                      <a:lnTo>
                        <a:pt x="741953" y="393372"/>
                      </a:lnTo>
                      <a:lnTo>
                        <a:pt x="740284" y="398506"/>
                      </a:lnTo>
                      <a:lnTo>
                        <a:pt x="745418" y="395169"/>
                      </a:lnTo>
                      <a:lnTo>
                        <a:pt x="750551" y="381565"/>
                      </a:lnTo>
                      <a:lnTo>
                        <a:pt x="757354" y="379896"/>
                      </a:lnTo>
                      <a:lnTo>
                        <a:pt x="755685" y="373094"/>
                      </a:lnTo>
                      <a:lnTo>
                        <a:pt x="760819" y="362955"/>
                      </a:lnTo>
                      <a:lnTo>
                        <a:pt x="769290" y="368089"/>
                      </a:lnTo>
                      <a:lnTo>
                        <a:pt x="776092" y="376559"/>
                      </a:lnTo>
                      <a:lnTo>
                        <a:pt x="779429" y="388495"/>
                      </a:lnTo>
                      <a:lnTo>
                        <a:pt x="776092" y="396966"/>
                      </a:lnTo>
                      <a:lnTo>
                        <a:pt x="770958" y="403768"/>
                      </a:lnTo>
                      <a:lnTo>
                        <a:pt x="760819" y="407105"/>
                      </a:lnTo>
                      <a:lnTo>
                        <a:pt x="754017" y="415576"/>
                      </a:lnTo>
                      <a:lnTo>
                        <a:pt x="750680" y="424046"/>
                      </a:lnTo>
                      <a:lnTo>
                        <a:pt x="745546" y="415576"/>
                      </a:lnTo>
                      <a:lnTo>
                        <a:pt x="743878" y="418912"/>
                      </a:lnTo>
                      <a:lnTo>
                        <a:pt x="738744" y="422249"/>
                      </a:lnTo>
                      <a:lnTo>
                        <a:pt x="733610" y="430720"/>
                      </a:lnTo>
                      <a:lnTo>
                        <a:pt x="733610" y="435854"/>
                      </a:lnTo>
                      <a:lnTo>
                        <a:pt x="730273" y="440988"/>
                      </a:lnTo>
                      <a:lnTo>
                        <a:pt x="725140" y="434185"/>
                      </a:lnTo>
                      <a:lnTo>
                        <a:pt x="723471" y="424046"/>
                      </a:lnTo>
                      <a:lnTo>
                        <a:pt x="725140" y="418912"/>
                      </a:lnTo>
                      <a:lnTo>
                        <a:pt x="715001" y="432517"/>
                      </a:lnTo>
                      <a:lnTo>
                        <a:pt x="706530" y="442656"/>
                      </a:lnTo>
                      <a:lnTo>
                        <a:pt x="696391" y="451127"/>
                      </a:lnTo>
                      <a:lnTo>
                        <a:pt x="687920" y="456260"/>
                      </a:lnTo>
                      <a:lnTo>
                        <a:pt x="687920" y="449458"/>
                      </a:lnTo>
                      <a:lnTo>
                        <a:pt x="682786" y="446121"/>
                      </a:lnTo>
                      <a:lnTo>
                        <a:pt x="675984" y="454592"/>
                      </a:lnTo>
                      <a:lnTo>
                        <a:pt x="667513" y="457929"/>
                      </a:lnTo>
                      <a:lnTo>
                        <a:pt x="659043" y="459597"/>
                      </a:lnTo>
                      <a:lnTo>
                        <a:pt x="659043" y="442656"/>
                      </a:lnTo>
                      <a:lnTo>
                        <a:pt x="664177" y="440988"/>
                      </a:lnTo>
                      <a:lnTo>
                        <a:pt x="667513" y="434185"/>
                      </a:lnTo>
                      <a:lnTo>
                        <a:pt x="674316" y="434185"/>
                      </a:lnTo>
                      <a:lnTo>
                        <a:pt x="682786" y="429052"/>
                      </a:lnTo>
                      <a:lnTo>
                        <a:pt x="686123" y="430720"/>
                      </a:lnTo>
                      <a:lnTo>
                        <a:pt x="692925" y="423918"/>
                      </a:lnTo>
                      <a:lnTo>
                        <a:pt x="703065" y="422249"/>
                      </a:lnTo>
                      <a:lnTo>
                        <a:pt x="711535" y="417116"/>
                      </a:lnTo>
                      <a:lnTo>
                        <a:pt x="708198" y="410313"/>
                      </a:lnTo>
                      <a:lnTo>
                        <a:pt x="720006" y="396709"/>
                      </a:lnTo>
                      <a:lnTo>
                        <a:pt x="720006" y="386570"/>
                      </a:lnTo>
                      <a:lnTo>
                        <a:pt x="725140" y="384901"/>
                      </a:lnTo>
                      <a:lnTo>
                        <a:pt x="725140" y="369629"/>
                      </a:lnTo>
                      <a:lnTo>
                        <a:pt x="726808" y="366292"/>
                      </a:lnTo>
                      <a:lnTo>
                        <a:pt x="728476" y="357821"/>
                      </a:lnTo>
                      <a:lnTo>
                        <a:pt x="730145" y="356153"/>
                      </a:lnTo>
                      <a:close/>
                      <a:moveTo>
                        <a:pt x="669182" y="389907"/>
                      </a:moveTo>
                      <a:lnTo>
                        <a:pt x="670850" y="386570"/>
                      </a:lnTo>
                      <a:lnTo>
                        <a:pt x="670850" y="378099"/>
                      </a:lnTo>
                      <a:lnTo>
                        <a:pt x="675984" y="381436"/>
                      </a:lnTo>
                      <a:lnTo>
                        <a:pt x="677653" y="376303"/>
                      </a:lnTo>
                      <a:lnTo>
                        <a:pt x="682786" y="377971"/>
                      </a:lnTo>
                      <a:lnTo>
                        <a:pt x="684455" y="372837"/>
                      </a:lnTo>
                      <a:lnTo>
                        <a:pt x="687792" y="360901"/>
                      </a:lnTo>
                      <a:lnTo>
                        <a:pt x="692925" y="369372"/>
                      </a:lnTo>
                      <a:lnTo>
                        <a:pt x="701396" y="369372"/>
                      </a:lnTo>
                      <a:lnTo>
                        <a:pt x="701396" y="350634"/>
                      </a:lnTo>
                      <a:lnTo>
                        <a:pt x="711535" y="369372"/>
                      </a:lnTo>
                      <a:lnTo>
                        <a:pt x="711535" y="379511"/>
                      </a:lnTo>
                      <a:lnTo>
                        <a:pt x="713204" y="386313"/>
                      </a:lnTo>
                      <a:lnTo>
                        <a:pt x="713204" y="394784"/>
                      </a:lnTo>
                      <a:lnTo>
                        <a:pt x="706401" y="396452"/>
                      </a:lnTo>
                      <a:lnTo>
                        <a:pt x="701268" y="403255"/>
                      </a:lnTo>
                      <a:lnTo>
                        <a:pt x="692797" y="403255"/>
                      </a:lnTo>
                      <a:lnTo>
                        <a:pt x="689460" y="396452"/>
                      </a:lnTo>
                      <a:lnTo>
                        <a:pt x="696262" y="389650"/>
                      </a:lnTo>
                      <a:lnTo>
                        <a:pt x="699599" y="382848"/>
                      </a:lnTo>
                      <a:lnTo>
                        <a:pt x="694466" y="391319"/>
                      </a:lnTo>
                      <a:lnTo>
                        <a:pt x="687663" y="389650"/>
                      </a:lnTo>
                      <a:lnTo>
                        <a:pt x="682530" y="392987"/>
                      </a:lnTo>
                      <a:lnTo>
                        <a:pt x="670722" y="403126"/>
                      </a:lnTo>
                      <a:lnTo>
                        <a:pt x="667385" y="396324"/>
                      </a:lnTo>
                      <a:lnTo>
                        <a:pt x="667385" y="391190"/>
                      </a:lnTo>
                      <a:lnTo>
                        <a:pt x="669054" y="389522"/>
                      </a:lnTo>
                      <a:close/>
                      <a:moveTo>
                        <a:pt x="736947" y="318548"/>
                      </a:moveTo>
                      <a:lnTo>
                        <a:pt x="742081" y="316880"/>
                      </a:lnTo>
                      <a:lnTo>
                        <a:pt x="743749" y="301607"/>
                      </a:lnTo>
                      <a:lnTo>
                        <a:pt x="748883" y="301607"/>
                      </a:lnTo>
                      <a:lnTo>
                        <a:pt x="757354" y="306740"/>
                      </a:lnTo>
                      <a:lnTo>
                        <a:pt x="755685" y="313543"/>
                      </a:lnTo>
                      <a:lnTo>
                        <a:pt x="754017" y="323682"/>
                      </a:lnTo>
                      <a:lnTo>
                        <a:pt x="750680" y="333821"/>
                      </a:lnTo>
                      <a:lnTo>
                        <a:pt x="749011" y="337158"/>
                      </a:lnTo>
                      <a:lnTo>
                        <a:pt x="743878" y="342292"/>
                      </a:lnTo>
                      <a:lnTo>
                        <a:pt x="738744" y="343960"/>
                      </a:lnTo>
                      <a:lnTo>
                        <a:pt x="731942" y="347297"/>
                      </a:lnTo>
                      <a:lnTo>
                        <a:pt x="726808" y="347297"/>
                      </a:lnTo>
                      <a:lnTo>
                        <a:pt x="725140" y="342163"/>
                      </a:lnTo>
                      <a:lnTo>
                        <a:pt x="725140" y="330227"/>
                      </a:lnTo>
                      <a:lnTo>
                        <a:pt x="731942" y="326890"/>
                      </a:lnTo>
                      <a:lnTo>
                        <a:pt x="737076" y="323553"/>
                      </a:lnTo>
                      <a:lnTo>
                        <a:pt x="737076" y="318420"/>
                      </a:lnTo>
                      <a:close/>
                      <a:moveTo>
                        <a:pt x="797910" y="316880"/>
                      </a:moveTo>
                      <a:lnTo>
                        <a:pt x="792777" y="315211"/>
                      </a:lnTo>
                      <a:lnTo>
                        <a:pt x="791108" y="311874"/>
                      </a:lnTo>
                      <a:lnTo>
                        <a:pt x="797910" y="313543"/>
                      </a:lnTo>
                      <a:lnTo>
                        <a:pt x="799579" y="308409"/>
                      </a:lnTo>
                      <a:lnTo>
                        <a:pt x="799579" y="303275"/>
                      </a:lnTo>
                      <a:lnTo>
                        <a:pt x="792777" y="301607"/>
                      </a:lnTo>
                      <a:lnTo>
                        <a:pt x="799579" y="299938"/>
                      </a:lnTo>
                      <a:lnTo>
                        <a:pt x="794445" y="294805"/>
                      </a:lnTo>
                      <a:lnTo>
                        <a:pt x="797782" y="293136"/>
                      </a:lnTo>
                      <a:lnTo>
                        <a:pt x="802916" y="288002"/>
                      </a:lnTo>
                      <a:lnTo>
                        <a:pt x="809718" y="293136"/>
                      </a:lnTo>
                      <a:lnTo>
                        <a:pt x="814852" y="286334"/>
                      </a:lnTo>
                      <a:lnTo>
                        <a:pt x="809718" y="279532"/>
                      </a:lnTo>
                      <a:lnTo>
                        <a:pt x="814852" y="276195"/>
                      </a:lnTo>
                      <a:lnTo>
                        <a:pt x="821654" y="279532"/>
                      </a:lnTo>
                      <a:lnTo>
                        <a:pt x="824991" y="274398"/>
                      </a:lnTo>
                      <a:lnTo>
                        <a:pt x="821654" y="262462"/>
                      </a:lnTo>
                      <a:lnTo>
                        <a:pt x="826787" y="270933"/>
                      </a:lnTo>
                      <a:lnTo>
                        <a:pt x="828456" y="264130"/>
                      </a:lnTo>
                      <a:lnTo>
                        <a:pt x="830124" y="262462"/>
                      </a:lnTo>
                      <a:lnTo>
                        <a:pt x="835258" y="262462"/>
                      </a:lnTo>
                      <a:lnTo>
                        <a:pt x="842060" y="274398"/>
                      </a:lnTo>
                      <a:lnTo>
                        <a:pt x="843729" y="279532"/>
                      </a:lnTo>
                      <a:lnTo>
                        <a:pt x="848862" y="291468"/>
                      </a:lnTo>
                      <a:lnTo>
                        <a:pt x="843729" y="301607"/>
                      </a:lnTo>
                      <a:lnTo>
                        <a:pt x="843729" y="318548"/>
                      </a:lnTo>
                      <a:lnTo>
                        <a:pt x="836927" y="321885"/>
                      </a:lnTo>
                      <a:lnTo>
                        <a:pt x="828456" y="323553"/>
                      </a:lnTo>
                      <a:lnTo>
                        <a:pt x="828456" y="316751"/>
                      </a:lnTo>
                      <a:lnTo>
                        <a:pt x="821654" y="318420"/>
                      </a:lnTo>
                      <a:lnTo>
                        <a:pt x="816520" y="332024"/>
                      </a:lnTo>
                      <a:lnTo>
                        <a:pt x="808049" y="332024"/>
                      </a:lnTo>
                      <a:lnTo>
                        <a:pt x="799579" y="333693"/>
                      </a:lnTo>
                      <a:lnTo>
                        <a:pt x="792777" y="338826"/>
                      </a:lnTo>
                      <a:lnTo>
                        <a:pt x="789439" y="332024"/>
                      </a:lnTo>
                      <a:lnTo>
                        <a:pt x="799579" y="325222"/>
                      </a:lnTo>
                      <a:lnTo>
                        <a:pt x="801247" y="320088"/>
                      </a:lnTo>
                      <a:lnTo>
                        <a:pt x="797910" y="316751"/>
                      </a:lnTo>
                      <a:close/>
                      <a:moveTo>
                        <a:pt x="860542" y="243852"/>
                      </a:moveTo>
                      <a:lnTo>
                        <a:pt x="870681" y="243852"/>
                      </a:lnTo>
                      <a:lnTo>
                        <a:pt x="872349" y="240515"/>
                      </a:lnTo>
                      <a:lnTo>
                        <a:pt x="874018" y="232045"/>
                      </a:lnTo>
                      <a:lnTo>
                        <a:pt x="879152" y="238847"/>
                      </a:lnTo>
                      <a:lnTo>
                        <a:pt x="884285" y="233713"/>
                      </a:lnTo>
                      <a:lnTo>
                        <a:pt x="884285" y="220109"/>
                      </a:lnTo>
                      <a:lnTo>
                        <a:pt x="892756" y="225242"/>
                      </a:lnTo>
                      <a:lnTo>
                        <a:pt x="897890" y="232045"/>
                      </a:lnTo>
                      <a:lnTo>
                        <a:pt x="889419" y="248986"/>
                      </a:lnTo>
                      <a:lnTo>
                        <a:pt x="889419" y="255788"/>
                      </a:lnTo>
                      <a:lnTo>
                        <a:pt x="884285" y="259125"/>
                      </a:lnTo>
                      <a:lnTo>
                        <a:pt x="867344" y="264259"/>
                      </a:lnTo>
                      <a:lnTo>
                        <a:pt x="862210" y="264259"/>
                      </a:lnTo>
                      <a:lnTo>
                        <a:pt x="853740" y="262590"/>
                      </a:lnTo>
                      <a:lnTo>
                        <a:pt x="853740" y="257457"/>
                      </a:lnTo>
                      <a:lnTo>
                        <a:pt x="860542" y="257457"/>
                      </a:lnTo>
                      <a:lnTo>
                        <a:pt x="862210" y="252323"/>
                      </a:lnTo>
                      <a:lnTo>
                        <a:pt x="860542" y="243852"/>
                      </a:lnTo>
                      <a:close/>
                      <a:moveTo>
                        <a:pt x="889291" y="196365"/>
                      </a:moveTo>
                      <a:lnTo>
                        <a:pt x="885954" y="201499"/>
                      </a:lnTo>
                      <a:lnTo>
                        <a:pt x="882617" y="199830"/>
                      </a:lnTo>
                      <a:lnTo>
                        <a:pt x="879280" y="193028"/>
                      </a:lnTo>
                      <a:lnTo>
                        <a:pt x="880948" y="189691"/>
                      </a:lnTo>
                      <a:lnTo>
                        <a:pt x="889419" y="191360"/>
                      </a:lnTo>
                      <a:lnTo>
                        <a:pt x="901227" y="191360"/>
                      </a:lnTo>
                      <a:lnTo>
                        <a:pt x="902895" y="194697"/>
                      </a:lnTo>
                      <a:lnTo>
                        <a:pt x="902895" y="206633"/>
                      </a:lnTo>
                      <a:lnTo>
                        <a:pt x="906232" y="209970"/>
                      </a:lnTo>
                      <a:lnTo>
                        <a:pt x="906232" y="201499"/>
                      </a:lnTo>
                      <a:lnTo>
                        <a:pt x="913034" y="198162"/>
                      </a:lnTo>
                      <a:lnTo>
                        <a:pt x="916371" y="199830"/>
                      </a:lnTo>
                      <a:lnTo>
                        <a:pt x="923173" y="201499"/>
                      </a:lnTo>
                      <a:lnTo>
                        <a:pt x="923173" y="206633"/>
                      </a:lnTo>
                      <a:lnTo>
                        <a:pt x="918040" y="215103"/>
                      </a:lnTo>
                      <a:lnTo>
                        <a:pt x="914703" y="221906"/>
                      </a:lnTo>
                      <a:lnTo>
                        <a:pt x="907900" y="227039"/>
                      </a:lnTo>
                      <a:lnTo>
                        <a:pt x="902767" y="225371"/>
                      </a:lnTo>
                      <a:lnTo>
                        <a:pt x="897633" y="218569"/>
                      </a:lnTo>
                      <a:lnTo>
                        <a:pt x="889162" y="215232"/>
                      </a:lnTo>
                      <a:lnTo>
                        <a:pt x="885825" y="206761"/>
                      </a:lnTo>
                      <a:lnTo>
                        <a:pt x="889162" y="210098"/>
                      </a:lnTo>
                      <a:lnTo>
                        <a:pt x="889162" y="203296"/>
                      </a:lnTo>
                      <a:lnTo>
                        <a:pt x="890831" y="198162"/>
                      </a:lnTo>
                      <a:lnTo>
                        <a:pt x="889162" y="196494"/>
                      </a:lnTo>
                      <a:close/>
                      <a:moveTo>
                        <a:pt x="934981" y="174290"/>
                      </a:moveTo>
                      <a:lnTo>
                        <a:pt x="938318" y="177627"/>
                      </a:lnTo>
                      <a:lnTo>
                        <a:pt x="941655" y="177627"/>
                      </a:lnTo>
                      <a:lnTo>
                        <a:pt x="944992" y="182761"/>
                      </a:lnTo>
                      <a:lnTo>
                        <a:pt x="946660" y="186098"/>
                      </a:lnTo>
                      <a:lnTo>
                        <a:pt x="944992" y="192900"/>
                      </a:lnTo>
                      <a:lnTo>
                        <a:pt x="936521" y="191231"/>
                      </a:lnTo>
                      <a:lnTo>
                        <a:pt x="931387" y="189563"/>
                      </a:lnTo>
                      <a:lnTo>
                        <a:pt x="929719" y="184429"/>
                      </a:lnTo>
                      <a:lnTo>
                        <a:pt x="924585" y="172493"/>
                      </a:lnTo>
                      <a:lnTo>
                        <a:pt x="921248" y="165691"/>
                      </a:lnTo>
                      <a:lnTo>
                        <a:pt x="922917" y="164023"/>
                      </a:lnTo>
                      <a:lnTo>
                        <a:pt x="928050" y="165691"/>
                      </a:lnTo>
                      <a:lnTo>
                        <a:pt x="929719" y="170825"/>
                      </a:lnTo>
                      <a:lnTo>
                        <a:pt x="931387" y="177627"/>
                      </a:lnTo>
                      <a:lnTo>
                        <a:pt x="934724" y="174290"/>
                      </a:lnTo>
                      <a:close/>
                      <a:moveTo>
                        <a:pt x="977334" y="164151"/>
                      </a:moveTo>
                      <a:lnTo>
                        <a:pt x="980671" y="165820"/>
                      </a:lnTo>
                      <a:lnTo>
                        <a:pt x="982339" y="169156"/>
                      </a:lnTo>
                      <a:lnTo>
                        <a:pt x="980671" y="179296"/>
                      </a:lnTo>
                      <a:lnTo>
                        <a:pt x="982339" y="187766"/>
                      </a:lnTo>
                      <a:lnTo>
                        <a:pt x="975537" y="189435"/>
                      </a:lnTo>
                      <a:lnTo>
                        <a:pt x="975537" y="179296"/>
                      </a:lnTo>
                      <a:lnTo>
                        <a:pt x="972200" y="186098"/>
                      </a:lnTo>
                      <a:lnTo>
                        <a:pt x="968864" y="182761"/>
                      </a:lnTo>
                      <a:lnTo>
                        <a:pt x="967195" y="172622"/>
                      </a:lnTo>
                      <a:lnTo>
                        <a:pt x="968864" y="167488"/>
                      </a:lnTo>
                      <a:lnTo>
                        <a:pt x="977334" y="164151"/>
                      </a:lnTo>
                      <a:close/>
                      <a:moveTo>
                        <a:pt x="1075645" y="152215"/>
                      </a:moveTo>
                      <a:lnTo>
                        <a:pt x="1070511" y="148878"/>
                      </a:lnTo>
                      <a:lnTo>
                        <a:pt x="1063709" y="147210"/>
                      </a:lnTo>
                      <a:lnTo>
                        <a:pt x="1062041" y="140408"/>
                      </a:lnTo>
                      <a:lnTo>
                        <a:pt x="1063709" y="135274"/>
                      </a:lnTo>
                      <a:lnTo>
                        <a:pt x="1068843" y="135274"/>
                      </a:lnTo>
                      <a:lnTo>
                        <a:pt x="1075645" y="138611"/>
                      </a:lnTo>
                      <a:lnTo>
                        <a:pt x="1080779" y="138611"/>
                      </a:lnTo>
                      <a:lnTo>
                        <a:pt x="1085913" y="141948"/>
                      </a:lnTo>
                      <a:lnTo>
                        <a:pt x="1085913" y="150418"/>
                      </a:lnTo>
                      <a:lnTo>
                        <a:pt x="1077442" y="152087"/>
                      </a:lnTo>
                      <a:lnTo>
                        <a:pt x="1075774" y="152087"/>
                      </a:lnTo>
                      <a:close/>
                      <a:moveTo>
                        <a:pt x="1051902" y="96129"/>
                      </a:moveTo>
                      <a:lnTo>
                        <a:pt x="1055239" y="94461"/>
                      </a:lnTo>
                      <a:lnTo>
                        <a:pt x="1055239" y="91124"/>
                      </a:lnTo>
                      <a:lnTo>
                        <a:pt x="1058575" y="91124"/>
                      </a:lnTo>
                      <a:lnTo>
                        <a:pt x="1060244" y="87787"/>
                      </a:lnTo>
                      <a:lnTo>
                        <a:pt x="1061912" y="92921"/>
                      </a:lnTo>
                      <a:lnTo>
                        <a:pt x="1063581" y="98054"/>
                      </a:lnTo>
                      <a:lnTo>
                        <a:pt x="1066918" y="96386"/>
                      </a:lnTo>
                      <a:lnTo>
                        <a:pt x="1072051" y="93049"/>
                      </a:lnTo>
                      <a:lnTo>
                        <a:pt x="1072051" y="89712"/>
                      </a:lnTo>
                      <a:lnTo>
                        <a:pt x="1070383" y="84578"/>
                      </a:lnTo>
                      <a:lnTo>
                        <a:pt x="1075517" y="84578"/>
                      </a:lnTo>
                      <a:lnTo>
                        <a:pt x="1078854" y="89712"/>
                      </a:lnTo>
                      <a:lnTo>
                        <a:pt x="1085656" y="91380"/>
                      </a:lnTo>
                      <a:lnTo>
                        <a:pt x="1087324" y="96514"/>
                      </a:lnTo>
                      <a:lnTo>
                        <a:pt x="1088993" y="101648"/>
                      </a:lnTo>
                      <a:lnTo>
                        <a:pt x="1082191" y="103316"/>
                      </a:lnTo>
                      <a:lnTo>
                        <a:pt x="1082191" y="108450"/>
                      </a:lnTo>
                      <a:lnTo>
                        <a:pt x="1080522" y="111787"/>
                      </a:lnTo>
                      <a:lnTo>
                        <a:pt x="1073720" y="110119"/>
                      </a:lnTo>
                      <a:lnTo>
                        <a:pt x="1068586" y="116921"/>
                      </a:lnTo>
                      <a:lnTo>
                        <a:pt x="1065249" y="118589"/>
                      </a:lnTo>
                      <a:lnTo>
                        <a:pt x="1061912" y="113455"/>
                      </a:lnTo>
                      <a:lnTo>
                        <a:pt x="1055110" y="120258"/>
                      </a:lnTo>
                      <a:lnTo>
                        <a:pt x="1051773" y="113455"/>
                      </a:lnTo>
                      <a:lnTo>
                        <a:pt x="1050105" y="123595"/>
                      </a:lnTo>
                      <a:lnTo>
                        <a:pt x="1044971" y="108322"/>
                      </a:lnTo>
                      <a:lnTo>
                        <a:pt x="1038169" y="106653"/>
                      </a:lnTo>
                      <a:lnTo>
                        <a:pt x="1038169" y="103316"/>
                      </a:lnTo>
                      <a:lnTo>
                        <a:pt x="1043302" y="99979"/>
                      </a:lnTo>
                      <a:lnTo>
                        <a:pt x="1050105" y="101648"/>
                      </a:lnTo>
                      <a:lnTo>
                        <a:pt x="1051773" y="96514"/>
                      </a:lnTo>
                      <a:close/>
                      <a:moveTo>
                        <a:pt x="1107859" y="135145"/>
                      </a:moveTo>
                      <a:lnTo>
                        <a:pt x="1104522" y="133477"/>
                      </a:lnTo>
                      <a:lnTo>
                        <a:pt x="1104522" y="141948"/>
                      </a:lnTo>
                      <a:lnTo>
                        <a:pt x="1092715" y="141948"/>
                      </a:lnTo>
                      <a:lnTo>
                        <a:pt x="1087581" y="136814"/>
                      </a:lnTo>
                      <a:lnTo>
                        <a:pt x="1085913" y="131680"/>
                      </a:lnTo>
                      <a:lnTo>
                        <a:pt x="1085913" y="114739"/>
                      </a:lnTo>
                      <a:lnTo>
                        <a:pt x="1092715" y="116407"/>
                      </a:lnTo>
                      <a:lnTo>
                        <a:pt x="1092715" y="107937"/>
                      </a:lnTo>
                      <a:lnTo>
                        <a:pt x="1097848" y="109605"/>
                      </a:lnTo>
                      <a:lnTo>
                        <a:pt x="1101185" y="109605"/>
                      </a:lnTo>
                      <a:lnTo>
                        <a:pt x="1104522" y="102803"/>
                      </a:lnTo>
                      <a:lnTo>
                        <a:pt x="1109656" y="104471"/>
                      </a:lnTo>
                      <a:lnTo>
                        <a:pt x="1112993" y="111274"/>
                      </a:lnTo>
                      <a:lnTo>
                        <a:pt x="1114662" y="116407"/>
                      </a:lnTo>
                      <a:lnTo>
                        <a:pt x="1111324" y="126546"/>
                      </a:lnTo>
                      <a:lnTo>
                        <a:pt x="1107988" y="135017"/>
                      </a:lnTo>
                      <a:close/>
                      <a:moveTo>
                        <a:pt x="1129934" y="104600"/>
                      </a:moveTo>
                      <a:lnTo>
                        <a:pt x="1128266" y="109734"/>
                      </a:lnTo>
                      <a:lnTo>
                        <a:pt x="1119795" y="99594"/>
                      </a:lnTo>
                      <a:lnTo>
                        <a:pt x="1116458" y="80856"/>
                      </a:lnTo>
                      <a:lnTo>
                        <a:pt x="1118127" y="77519"/>
                      </a:lnTo>
                      <a:lnTo>
                        <a:pt x="1119795" y="84322"/>
                      </a:lnTo>
                      <a:lnTo>
                        <a:pt x="1124929" y="80985"/>
                      </a:lnTo>
                      <a:lnTo>
                        <a:pt x="1131731" y="86118"/>
                      </a:lnTo>
                      <a:lnTo>
                        <a:pt x="1135068" y="94589"/>
                      </a:lnTo>
                      <a:lnTo>
                        <a:pt x="1135068" y="101391"/>
                      </a:lnTo>
                      <a:lnTo>
                        <a:pt x="1136737" y="103060"/>
                      </a:lnTo>
                      <a:lnTo>
                        <a:pt x="1129934" y="104728"/>
                      </a:lnTo>
                      <a:close/>
                      <a:moveTo>
                        <a:pt x="1209507" y="16300"/>
                      </a:moveTo>
                      <a:lnTo>
                        <a:pt x="1214641" y="23102"/>
                      </a:lnTo>
                      <a:lnTo>
                        <a:pt x="1217978" y="24770"/>
                      </a:lnTo>
                      <a:lnTo>
                        <a:pt x="1219646" y="29904"/>
                      </a:lnTo>
                      <a:lnTo>
                        <a:pt x="1221315" y="31572"/>
                      </a:lnTo>
                      <a:lnTo>
                        <a:pt x="1212844" y="34909"/>
                      </a:lnTo>
                      <a:lnTo>
                        <a:pt x="1207710" y="38246"/>
                      </a:lnTo>
                      <a:lnTo>
                        <a:pt x="1204373" y="36578"/>
                      </a:lnTo>
                      <a:lnTo>
                        <a:pt x="1199240" y="38246"/>
                      </a:lnTo>
                      <a:lnTo>
                        <a:pt x="1195903" y="36578"/>
                      </a:lnTo>
                      <a:lnTo>
                        <a:pt x="1192566" y="39915"/>
                      </a:lnTo>
                      <a:lnTo>
                        <a:pt x="1190897" y="34781"/>
                      </a:lnTo>
                      <a:lnTo>
                        <a:pt x="1197700" y="29647"/>
                      </a:lnTo>
                      <a:lnTo>
                        <a:pt x="1197700" y="24514"/>
                      </a:lnTo>
                      <a:lnTo>
                        <a:pt x="1190897" y="24514"/>
                      </a:lnTo>
                      <a:lnTo>
                        <a:pt x="1185764" y="27850"/>
                      </a:lnTo>
                      <a:lnTo>
                        <a:pt x="1185764" y="22717"/>
                      </a:lnTo>
                      <a:lnTo>
                        <a:pt x="1192566" y="21048"/>
                      </a:lnTo>
                      <a:lnTo>
                        <a:pt x="1199368" y="22717"/>
                      </a:lnTo>
                      <a:lnTo>
                        <a:pt x="1201037" y="15915"/>
                      </a:lnTo>
                      <a:lnTo>
                        <a:pt x="1199368" y="10781"/>
                      </a:lnTo>
                      <a:lnTo>
                        <a:pt x="1206170" y="15915"/>
                      </a:lnTo>
                      <a:lnTo>
                        <a:pt x="1209507" y="15915"/>
                      </a:lnTo>
                      <a:close/>
                      <a:moveTo>
                        <a:pt x="694594" y="513758"/>
                      </a:moveTo>
                      <a:lnTo>
                        <a:pt x="689460" y="508624"/>
                      </a:lnTo>
                      <a:lnTo>
                        <a:pt x="687792" y="503491"/>
                      </a:lnTo>
                      <a:lnTo>
                        <a:pt x="696262" y="506828"/>
                      </a:lnTo>
                      <a:lnTo>
                        <a:pt x="703065" y="506828"/>
                      </a:lnTo>
                      <a:lnTo>
                        <a:pt x="708198" y="501694"/>
                      </a:lnTo>
                      <a:lnTo>
                        <a:pt x="711535" y="496560"/>
                      </a:lnTo>
                      <a:lnTo>
                        <a:pt x="714872" y="503362"/>
                      </a:lnTo>
                      <a:lnTo>
                        <a:pt x="713204" y="510165"/>
                      </a:lnTo>
                      <a:lnTo>
                        <a:pt x="706401" y="515298"/>
                      </a:lnTo>
                      <a:lnTo>
                        <a:pt x="701268" y="522100"/>
                      </a:lnTo>
                      <a:lnTo>
                        <a:pt x="692797" y="528903"/>
                      </a:lnTo>
                      <a:lnTo>
                        <a:pt x="685995" y="528903"/>
                      </a:lnTo>
                      <a:lnTo>
                        <a:pt x="682658" y="527234"/>
                      </a:lnTo>
                      <a:lnTo>
                        <a:pt x="687792" y="517095"/>
                      </a:lnTo>
                      <a:lnTo>
                        <a:pt x="694594" y="517095"/>
                      </a:lnTo>
                      <a:lnTo>
                        <a:pt x="694594" y="513758"/>
                      </a:lnTo>
                      <a:close/>
                      <a:moveTo>
                        <a:pt x="288002" y="1086041"/>
                      </a:moveTo>
                      <a:lnTo>
                        <a:pt x="294805" y="1084372"/>
                      </a:lnTo>
                      <a:lnTo>
                        <a:pt x="294805" y="1081035"/>
                      </a:lnTo>
                      <a:lnTo>
                        <a:pt x="301607" y="1082704"/>
                      </a:lnTo>
                      <a:lnTo>
                        <a:pt x="306740" y="1079367"/>
                      </a:lnTo>
                      <a:lnTo>
                        <a:pt x="308409" y="1074233"/>
                      </a:lnTo>
                      <a:lnTo>
                        <a:pt x="322013" y="1069100"/>
                      </a:lnTo>
                      <a:lnTo>
                        <a:pt x="332152" y="1069100"/>
                      </a:lnTo>
                      <a:lnTo>
                        <a:pt x="330484" y="1074233"/>
                      </a:lnTo>
                      <a:lnTo>
                        <a:pt x="333821" y="1079367"/>
                      </a:lnTo>
                      <a:lnTo>
                        <a:pt x="335489" y="1086169"/>
                      </a:lnTo>
                      <a:lnTo>
                        <a:pt x="310077" y="1091303"/>
                      </a:lnTo>
                      <a:lnTo>
                        <a:pt x="296473" y="1098105"/>
                      </a:lnTo>
                      <a:lnTo>
                        <a:pt x="291339" y="1091303"/>
                      </a:lnTo>
                      <a:lnTo>
                        <a:pt x="288002" y="1086169"/>
                      </a:lnTo>
                      <a:close/>
                      <a:moveTo>
                        <a:pt x="22075" y="1396760"/>
                      </a:moveTo>
                      <a:lnTo>
                        <a:pt x="22075" y="1401894"/>
                      </a:lnTo>
                      <a:lnTo>
                        <a:pt x="15273" y="1413830"/>
                      </a:lnTo>
                      <a:lnTo>
                        <a:pt x="13604" y="1415498"/>
                      </a:lnTo>
                      <a:lnTo>
                        <a:pt x="8471" y="1415498"/>
                      </a:lnTo>
                      <a:lnTo>
                        <a:pt x="6802" y="1413830"/>
                      </a:lnTo>
                      <a:lnTo>
                        <a:pt x="8471" y="1408696"/>
                      </a:lnTo>
                      <a:lnTo>
                        <a:pt x="10139" y="1407027"/>
                      </a:lnTo>
                      <a:lnTo>
                        <a:pt x="15273" y="1400225"/>
                      </a:lnTo>
                      <a:lnTo>
                        <a:pt x="20407" y="1398557"/>
                      </a:lnTo>
                      <a:lnTo>
                        <a:pt x="22075" y="1395220"/>
                      </a:lnTo>
                      <a:lnTo>
                        <a:pt x="22075" y="1396888"/>
                      </a:lnTo>
                      <a:close/>
                      <a:moveTo>
                        <a:pt x="5134" y="1673596"/>
                      </a:moveTo>
                      <a:lnTo>
                        <a:pt x="0" y="1673596"/>
                      </a:lnTo>
                      <a:lnTo>
                        <a:pt x="1669" y="1658324"/>
                      </a:lnTo>
                      <a:lnTo>
                        <a:pt x="3337" y="1648184"/>
                      </a:lnTo>
                      <a:lnTo>
                        <a:pt x="6674" y="1646516"/>
                      </a:lnTo>
                      <a:lnTo>
                        <a:pt x="8342" y="1649853"/>
                      </a:lnTo>
                      <a:lnTo>
                        <a:pt x="8342" y="1656655"/>
                      </a:lnTo>
                      <a:lnTo>
                        <a:pt x="5005" y="1673596"/>
                      </a:lnTo>
                      <a:close/>
                      <a:moveTo>
                        <a:pt x="105113" y="1254171"/>
                      </a:moveTo>
                      <a:lnTo>
                        <a:pt x="101776" y="1254171"/>
                      </a:lnTo>
                      <a:lnTo>
                        <a:pt x="101776" y="1235432"/>
                      </a:lnTo>
                      <a:lnTo>
                        <a:pt x="106910" y="1230299"/>
                      </a:lnTo>
                      <a:lnTo>
                        <a:pt x="113712" y="1233636"/>
                      </a:lnTo>
                      <a:lnTo>
                        <a:pt x="117049" y="1238769"/>
                      </a:lnTo>
                      <a:lnTo>
                        <a:pt x="113712" y="1243903"/>
                      </a:lnTo>
                      <a:lnTo>
                        <a:pt x="106910" y="1250705"/>
                      </a:lnTo>
                      <a:lnTo>
                        <a:pt x="105241" y="1254042"/>
                      </a:lnTo>
                      <a:close/>
                      <a:moveTo>
                        <a:pt x="357564" y="1700805"/>
                      </a:moveTo>
                      <a:lnTo>
                        <a:pt x="350762" y="1726217"/>
                      </a:lnTo>
                      <a:lnTo>
                        <a:pt x="322013" y="1727886"/>
                      </a:lnTo>
                      <a:lnTo>
                        <a:pt x="262719" y="1782175"/>
                      </a:lnTo>
                      <a:lnTo>
                        <a:pt x="223702" y="1826325"/>
                      </a:lnTo>
                      <a:lnTo>
                        <a:pt x="159274" y="1855202"/>
                      </a:lnTo>
                      <a:lnTo>
                        <a:pt x="98311" y="1836464"/>
                      </a:lnTo>
                      <a:lnTo>
                        <a:pt x="42353" y="1793982"/>
                      </a:lnTo>
                      <a:lnTo>
                        <a:pt x="11808" y="1739693"/>
                      </a:lnTo>
                      <a:lnTo>
                        <a:pt x="30417" y="1698880"/>
                      </a:lnTo>
                      <a:lnTo>
                        <a:pt x="49027" y="1702217"/>
                      </a:lnTo>
                      <a:lnTo>
                        <a:pt x="72771" y="1656398"/>
                      </a:lnTo>
                      <a:lnTo>
                        <a:pt x="64300" y="1642794"/>
                      </a:lnTo>
                      <a:lnTo>
                        <a:pt x="44022" y="1651265"/>
                      </a:lnTo>
                      <a:lnTo>
                        <a:pt x="13476" y="1652933"/>
                      </a:lnTo>
                      <a:lnTo>
                        <a:pt x="10139" y="1627521"/>
                      </a:lnTo>
                      <a:lnTo>
                        <a:pt x="45690" y="1607115"/>
                      </a:lnTo>
                      <a:lnTo>
                        <a:pt x="50824" y="1581703"/>
                      </a:lnTo>
                      <a:lnTo>
                        <a:pt x="79573" y="1552825"/>
                      </a:lnTo>
                      <a:lnTo>
                        <a:pt x="94846" y="1547692"/>
                      </a:lnTo>
                      <a:lnTo>
                        <a:pt x="88044" y="1535756"/>
                      </a:lnTo>
                      <a:lnTo>
                        <a:pt x="113455" y="1506878"/>
                      </a:lnTo>
                      <a:lnTo>
                        <a:pt x="120258" y="1510215"/>
                      </a:lnTo>
                      <a:lnTo>
                        <a:pt x="120258" y="1523820"/>
                      </a:lnTo>
                      <a:lnTo>
                        <a:pt x="125391" y="1515349"/>
                      </a:lnTo>
                      <a:lnTo>
                        <a:pt x="128728" y="1503413"/>
                      </a:lnTo>
                      <a:lnTo>
                        <a:pt x="149007" y="1494943"/>
                      </a:lnTo>
                      <a:lnTo>
                        <a:pt x="137199" y="1493274"/>
                      </a:lnTo>
                      <a:lnTo>
                        <a:pt x="123595" y="1494943"/>
                      </a:lnTo>
                      <a:lnTo>
                        <a:pt x="118461" y="1483007"/>
                      </a:lnTo>
                      <a:lnTo>
                        <a:pt x="104856" y="1491477"/>
                      </a:lnTo>
                      <a:lnTo>
                        <a:pt x="74311" y="1528825"/>
                      </a:lnTo>
                      <a:lnTo>
                        <a:pt x="62503" y="1535627"/>
                      </a:lnTo>
                      <a:lnTo>
                        <a:pt x="59166" y="1549232"/>
                      </a:lnTo>
                      <a:lnTo>
                        <a:pt x="50696" y="1562836"/>
                      </a:lnTo>
                      <a:lnTo>
                        <a:pt x="37091" y="1571307"/>
                      </a:lnTo>
                      <a:lnTo>
                        <a:pt x="31958" y="1557702"/>
                      </a:lnTo>
                      <a:lnTo>
                        <a:pt x="43765" y="1550900"/>
                      </a:lnTo>
                      <a:lnTo>
                        <a:pt x="53904" y="1550900"/>
                      </a:lnTo>
                      <a:lnTo>
                        <a:pt x="45433" y="1532162"/>
                      </a:lnTo>
                      <a:lnTo>
                        <a:pt x="47102" y="1522023"/>
                      </a:lnTo>
                      <a:lnTo>
                        <a:pt x="38631" y="1530494"/>
                      </a:lnTo>
                      <a:lnTo>
                        <a:pt x="28492" y="1533831"/>
                      </a:lnTo>
                      <a:lnTo>
                        <a:pt x="21690" y="1518558"/>
                      </a:lnTo>
                      <a:lnTo>
                        <a:pt x="21690" y="1506622"/>
                      </a:lnTo>
                      <a:lnTo>
                        <a:pt x="41968" y="1494686"/>
                      </a:lnTo>
                      <a:lnTo>
                        <a:pt x="38631" y="1489552"/>
                      </a:lnTo>
                      <a:lnTo>
                        <a:pt x="64043" y="1467477"/>
                      </a:lnTo>
                      <a:lnTo>
                        <a:pt x="52236" y="1467477"/>
                      </a:lnTo>
                      <a:lnTo>
                        <a:pt x="35294" y="1475948"/>
                      </a:lnTo>
                      <a:lnTo>
                        <a:pt x="26824" y="1474279"/>
                      </a:lnTo>
                      <a:lnTo>
                        <a:pt x="18353" y="1448867"/>
                      </a:lnTo>
                      <a:lnTo>
                        <a:pt x="36963" y="1411519"/>
                      </a:lnTo>
                      <a:lnTo>
                        <a:pt x="59038" y="1418322"/>
                      </a:lnTo>
                      <a:lnTo>
                        <a:pt x="70846" y="1411519"/>
                      </a:lnTo>
                      <a:lnTo>
                        <a:pt x="136942" y="1416653"/>
                      </a:lnTo>
                      <a:lnTo>
                        <a:pt x="150547" y="1437060"/>
                      </a:lnTo>
                      <a:lnTo>
                        <a:pt x="148878" y="1450664"/>
                      </a:lnTo>
                      <a:lnTo>
                        <a:pt x="162483" y="1443862"/>
                      </a:lnTo>
                      <a:lnTo>
                        <a:pt x="167616" y="1442193"/>
                      </a:lnTo>
                      <a:lnTo>
                        <a:pt x="160814" y="1432054"/>
                      </a:lnTo>
                      <a:lnTo>
                        <a:pt x="162483" y="1420118"/>
                      </a:lnTo>
                      <a:lnTo>
                        <a:pt x="204836" y="1403177"/>
                      </a:lnTo>
                      <a:lnTo>
                        <a:pt x="198034" y="1399840"/>
                      </a:lnTo>
                      <a:lnTo>
                        <a:pt x="181092" y="1404974"/>
                      </a:lnTo>
                      <a:lnTo>
                        <a:pt x="187895" y="1384567"/>
                      </a:lnTo>
                      <a:lnTo>
                        <a:pt x="199702" y="1367626"/>
                      </a:lnTo>
                      <a:lnTo>
                        <a:pt x="199702" y="1362492"/>
                      </a:lnTo>
                      <a:lnTo>
                        <a:pt x="184429" y="1369294"/>
                      </a:lnTo>
                      <a:lnTo>
                        <a:pt x="175959" y="1396503"/>
                      </a:lnTo>
                      <a:lnTo>
                        <a:pt x="162354" y="1408439"/>
                      </a:lnTo>
                      <a:lnTo>
                        <a:pt x="155552" y="1405102"/>
                      </a:lnTo>
                      <a:lnTo>
                        <a:pt x="131809" y="1406771"/>
                      </a:lnTo>
                      <a:lnTo>
                        <a:pt x="126675" y="1401637"/>
                      </a:lnTo>
                      <a:lnTo>
                        <a:pt x="131809" y="1384696"/>
                      </a:lnTo>
                      <a:lnTo>
                        <a:pt x="131809" y="1372760"/>
                      </a:lnTo>
                      <a:lnTo>
                        <a:pt x="113199" y="1404974"/>
                      </a:lnTo>
                      <a:lnTo>
                        <a:pt x="91124" y="1396503"/>
                      </a:lnTo>
                      <a:lnTo>
                        <a:pt x="52107" y="1406642"/>
                      </a:lnTo>
                      <a:lnTo>
                        <a:pt x="33498" y="1399840"/>
                      </a:lnTo>
                      <a:lnTo>
                        <a:pt x="30161" y="1376097"/>
                      </a:lnTo>
                      <a:lnTo>
                        <a:pt x="48770" y="1348888"/>
                      </a:lnTo>
                      <a:lnTo>
                        <a:pt x="35166" y="1320011"/>
                      </a:lnTo>
                      <a:lnTo>
                        <a:pt x="69049" y="1301272"/>
                      </a:lnTo>
                      <a:lnTo>
                        <a:pt x="82653" y="1309743"/>
                      </a:lnTo>
                      <a:lnTo>
                        <a:pt x="118204" y="1311412"/>
                      </a:lnTo>
                      <a:lnTo>
                        <a:pt x="131809" y="1304609"/>
                      </a:lnTo>
                      <a:lnTo>
                        <a:pt x="128472" y="1301272"/>
                      </a:lnTo>
                      <a:lnTo>
                        <a:pt x="104728" y="1302941"/>
                      </a:lnTo>
                      <a:lnTo>
                        <a:pt x="101391" y="1299604"/>
                      </a:lnTo>
                      <a:lnTo>
                        <a:pt x="113199" y="1291133"/>
                      </a:lnTo>
                      <a:lnTo>
                        <a:pt x="89455" y="1296267"/>
                      </a:lnTo>
                      <a:lnTo>
                        <a:pt x="57241" y="1291133"/>
                      </a:lnTo>
                      <a:lnTo>
                        <a:pt x="55573" y="1287796"/>
                      </a:lnTo>
                      <a:lnTo>
                        <a:pt x="60706" y="1260588"/>
                      </a:lnTo>
                      <a:lnTo>
                        <a:pt x="111530" y="1265721"/>
                      </a:lnTo>
                      <a:lnTo>
                        <a:pt x="155552" y="1199496"/>
                      </a:lnTo>
                      <a:lnTo>
                        <a:pt x="204708" y="1213101"/>
                      </a:lnTo>
                      <a:lnTo>
                        <a:pt x="214847" y="1204630"/>
                      </a:lnTo>
                      <a:lnTo>
                        <a:pt x="184301" y="1174084"/>
                      </a:lnTo>
                      <a:lnTo>
                        <a:pt x="197905" y="1158811"/>
                      </a:lnTo>
                      <a:lnTo>
                        <a:pt x="231788" y="1141870"/>
                      </a:lnTo>
                      <a:lnTo>
                        <a:pt x="328302" y="1096052"/>
                      </a:lnTo>
                      <a:lnTo>
                        <a:pt x="367318" y="1079110"/>
                      </a:lnTo>
                      <a:lnTo>
                        <a:pt x="380923" y="1104522"/>
                      </a:lnTo>
                      <a:lnTo>
                        <a:pt x="379254" y="1112993"/>
                      </a:lnTo>
                      <a:lnTo>
                        <a:pt x="394527" y="1114661"/>
                      </a:lnTo>
                      <a:lnTo>
                        <a:pt x="396196" y="1104522"/>
                      </a:lnTo>
                      <a:lnTo>
                        <a:pt x="408003" y="1104522"/>
                      </a:lnTo>
                      <a:lnTo>
                        <a:pt x="428281" y="1097720"/>
                      </a:lnTo>
                      <a:lnTo>
                        <a:pt x="429950" y="1094383"/>
                      </a:lnTo>
                      <a:lnTo>
                        <a:pt x="423148" y="1085912"/>
                      </a:lnTo>
                      <a:lnTo>
                        <a:pt x="445223" y="1068971"/>
                      </a:lnTo>
                      <a:lnTo>
                        <a:pt x="455362" y="1068971"/>
                      </a:lnTo>
                      <a:lnTo>
                        <a:pt x="473972" y="1055367"/>
                      </a:lnTo>
                      <a:lnTo>
                        <a:pt x="470635" y="1050233"/>
                      </a:lnTo>
                      <a:lnTo>
                        <a:pt x="438421" y="1068971"/>
                      </a:lnTo>
                      <a:lnTo>
                        <a:pt x="394399" y="1094383"/>
                      </a:lnTo>
                      <a:lnTo>
                        <a:pt x="380795" y="1077442"/>
                      </a:lnTo>
                      <a:lnTo>
                        <a:pt x="387597" y="1060501"/>
                      </a:lnTo>
                      <a:lnTo>
                        <a:pt x="373992" y="1065634"/>
                      </a:lnTo>
                      <a:lnTo>
                        <a:pt x="372324" y="1048693"/>
                      </a:lnTo>
                      <a:lnTo>
                        <a:pt x="450228" y="951922"/>
                      </a:lnTo>
                      <a:lnTo>
                        <a:pt x="468838" y="965526"/>
                      </a:lnTo>
                      <a:lnTo>
                        <a:pt x="484111" y="955387"/>
                      </a:lnTo>
                      <a:lnTo>
                        <a:pt x="477309" y="928179"/>
                      </a:lnTo>
                      <a:lnTo>
                        <a:pt x="482442" y="907772"/>
                      </a:lnTo>
                      <a:lnTo>
                        <a:pt x="517994" y="875558"/>
                      </a:lnTo>
                      <a:lnTo>
                        <a:pt x="534935" y="882360"/>
                      </a:lnTo>
                      <a:lnTo>
                        <a:pt x="541737" y="872221"/>
                      </a:lnTo>
                      <a:lnTo>
                        <a:pt x="524796" y="858617"/>
                      </a:lnTo>
                      <a:lnTo>
                        <a:pt x="541737" y="826402"/>
                      </a:lnTo>
                      <a:lnTo>
                        <a:pt x="557010" y="845141"/>
                      </a:lnTo>
                      <a:lnTo>
                        <a:pt x="560347" y="840007"/>
                      </a:lnTo>
                      <a:lnTo>
                        <a:pt x="548539" y="811130"/>
                      </a:lnTo>
                      <a:lnTo>
                        <a:pt x="567149" y="773782"/>
                      </a:lnTo>
                      <a:lnTo>
                        <a:pt x="585759" y="778915"/>
                      </a:lnTo>
                      <a:lnTo>
                        <a:pt x="584090" y="755172"/>
                      </a:lnTo>
                      <a:lnTo>
                        <a:pt x="555341" y="768776"/>
                      </a:lnTo>
                      <a:lnTo>
                        <a:pt x="555341" y="763642"/>
                      </a:lnTo>
                      <a:lnTo>
                        <a:pt x="582422" y="738231"/>
                      </a:lnTo>
                      <a:lnTo>
                        <a:pt x="587556" y="726295"/>
                      </a:lnTo>
                      <a:lnTo>
                        <a:pt x="604497" y="724626"/>
                      </a:lnTo>
                      <a:lnTo>
                        <a:pt x="607834" y="716156"/>
                      </a:lnTo>
                      <a:lnTo>
                        <a:pt x="592561" y="707685"/>
                      </a:lnTo>
                      <a:lnTo>
                        <a:pt x="602700" y="666872"/>
                      </a:lnTo>
                      <a:lnTo>
                        <a:pt x="631449" y="624390"/>
                      </a:lnTo>
                      <a:lnTo>
                        <a:pt x="648390" y="624390"/>
                      </a:lnTo>
                      <a:lnTo>
                        <a:pt x="667000" y="598978"/>
                      </a:lnTo>
                      <a:lnTo>
                        <a:pt x="660198" y="583705"/>
                      </a:lnTo>
                      <a:lnTo>
                        <a:pt x="687278" y="546357"/>
                      </a:lnTo>
                      <a:lnTo>
                        <a:pt x="695749" y="546357"/>
                      </a:lnTo>
                      <a:lnTo>
                        <a:pt x="700883" y="556496"/>
                      </a:lnTo>
                      <a:lnTo>
                        <a:pt x="719492" y="559833"/>
                      </a:lnTo>
                      <a:lnTo>
                        <a:pt x="738102" y="541095"/>
                      </a:lnTo>
                      <a:lnTo>
                        <a:pt x="719492" y="547897"/>
                      </a:lnTo>
                      <a:lnTo>
                        <a:pt x="711022" y="544561"/>
                      </a:lnTo>
                      <a:lnTo>
                        <a:pt x="709353" y="541224"/>
                      </a:lnTo>
                      <a:lnTo>
                        <a:pt x="717824" y="539555"/>
                      </a:lnTo>
                      <a:lnTo>
                        <a:pt x="722958" y="527619"/>
                      </a:lnTo>
                      <a:lnTo>
                        <a:pt x="719621" y="500410"/>
                      </a:lnTo>
                      <a:lnTo>
                        <a:pt x="729760" y="485138"/>
                      </a:lnTo>
                      <a:lnTo>
                        <a:pt x="729760" y="476667"/>
                      </a:lnTo>
                      <a:lnTo>
                        <a:pt x="741567" y="474998"/>
                      </a:lnTo>
                      <a:lnTo>
                        <a:pt x="744904" y="461394"/>
                      </a:lnTo>
                      <a:lnTo>
                        <a:pt x="750038" y="459726"/>
                      </a:lnTo>
                      <a:lnTo>
                        <a:pt x="756840" y="497074"/>
                      </a:lnTo>
                      <a:lnTo>
                        <a:pt x="763643" y="495405"/>
                      </a:lnTo>
                      <a:lnTo>
                        <a:pt x="763643" y="483469"/>
                      </a:lnTo>
                      <a:lnTo>
                        <a:pt x="772113" y="486806"/>
                      </a:lnTo>
                      <a:lnTo>
                        <a:pt x="765311" y="463063"/>
                      </a:lnTo>
                      <a:lnTo>
                        <a:pt x="772113" y="464731"/>
                      </a:lnTo>
                      <a:lnTo>
                        <a:pt x="772113" y="456260"/>
                      </a:lnTo>
                      <a:lnTo>
                        <a:pt x="761974" y="440988"/>
                      </a:lnTo>
                      <a:lnTo>
                        <a:pt x="765311" y="434185"/>
                      </a:lnTo>
                      <a:lnTo>
                        <a:pt x="778915" y="424046"/>
                      </a:lnTo>
                      <a:lnTo>
                        <a:pt x="790723" y="427383"/>
                      </a:lnTo>
                      <a:lnTo>
                        <a:pt x="792392" y="432517"/>
                      </a:lnTo>
                      <a:lnTo>
                        <a:pt x="817803" y="440988"/>
                      </a:lnTo>
                      <a:lnTo>
                        <a:pt x="824606" y="420581"/>
                      </a:lnTo>
                      <a:lnTo>
                        <a:pt x="834745" y="420581"/>
                      </a:lnTo>
                      <a:lnTo>
                        <a:pt x="826274" y="410442"/>
                      </a:lnTo>
                      <a:lnTo>
                        <a:pt x="816135" y="417244"/>
                      </a:lnTo>
                      <a:lnTo>
                        <a:pt x="800862" y="408773"/>
                      </a:lnTo>
                      <a:lnTo>
                        <a:pt x="787258" y="418912"/>
                      </a:lnTo>
                      <a:lnTo>
                        <a:pt x="775450" y="412110"/>
                      </a:lnTo>
                      <a:lnTo>
                        <a:pt x="787258" y="395169"/>
                      </a:lnTo>
                      <a:lnTo>
                        <a:pt x="827942" y="385030"/>
                      </a:lnTo>
                      <a:lnTo>
                        <a:pt x="821140" y="376559"/>
                      </a:lnTo>
                      <a:lnTo>
                        <a:pt x="824477" y="374891"/>
                      </a:lnTo>
                      <a:lnTo>
                        <a:pt x="836285" y="378228"/>
                      </a:lnTo>
                      <a:lnTo>
                        <a:pt x="832948" y="362955"/>
                      </a:lnTo>
                      <a:lnTo>
                        <a:pt x="829611" y="359618"/>
                      </a:lnTo>
                      <a:lnTo>
                        <a:pt x="826274" y="351147"/>
                      </a:lnTo>
                      <a:lnTo>
                        <a:pt x="829611" y="334206"/>
                      </a:lnTo>
                      <a:lnTo>
                        <a:pt x="843215" y="324067"/>
                      </a:lnTo>
                      <a:lnTo>
                        <a:pt x="858488" y="317265"/>
                      </a:lnTo>
                      <a:lnTo>
                        <a:pt x="853355" y="296858"/>
                      </a:lnTo>
                      <a:lnTo>
                        <a:pt x="860157" y="276451"/>
                      </a:lnTo>
                      <a:lnTo>
                        <a:pt x="865290" y="281585"/>
                      </a:lnTo>
                      <a:lnTo>
                        <a:pt x="861954" y="298526"/>
                      </a:lnTo>
                      <a:lnTo>
                        <a:pt x="870424" y="293393"/>
                      </a:lnTo>
                      <a:lnTo>
                        <a:pt x="884029" y="305329"/>
                      </a:lnTo>
                      <a:lnTo>
                        <a:pt x="892499" y="295190"/>
                      </a:lnTo>
                      <a:lnTo>
                        <a:pt x="878895" y="283254"/>
                      </a:lnTo>
                      <a:lnTo>
                        <a:pt x="872093" y="269649"/>
                      </a:lnTo>
                      <a:lnTo>
                        <a:pt x="883900" y="267981"/>
                      </a:lnTo>
                      <a:lnTo>
                        <a:pt x="900842" y="288387"/>
                      </a:lnTo>
                      <a:lnTo>
                        <a:pt x="910981" y="293521"/>
                      </a:lnTo>
                      <a:lnTo>
                        <a:pt x="919451" y="308794"/>
                      </a:lnTo>
                      <a:lnTo>
                        <a:pt x="926253" y="308794"/>
                      </a:lnTo>
                      <a:lnTo>
                        <a:pt x="926253" y="300323"/>
                      </a:lnTo>
                      <a:lnTo>
                        <a:pt x="919451" y="288387"/>
                      </a:lnTo>
                      <a:lnTo>
                        <a:pt x="910981" y="286719"/>
                      </a:lnTo>
                      <a:lnTo>
                        <a:pt x="900842" y="273115"/>
                      </a:lnTo>
                      <a:lnTo>
                        <a:pt x="897505" y="251039"/>
                      </a:lnTo>
                      <a:lnTo>
                        <a:pt x="905975" y="234098"/>
                      </a:lnTo>
                      <a:lnTo>
                        <a:pt x="929719" y="230761"/>
                      </a:lnTo>
                      <a:lnTo>
                        <a:pt x="929719" y="273243"/>
                      </a:lnTo>
                      <a:lnTo>
                        <a:pt x="933056" y="276580"/>
                      </a:lnTo>
                      <a:lnTo>
                        <a:pt x="938190" y="237563"/>
                      </a:lnTo>
                      <a:lnTo>
                        <a:pt x="949997" y="212151"/>
                      </a:lnTo>
                      <a:lnTo>
                        <a:pt x="960136" y="208815"/>
                      </a:lnTo>
                      <a:lnTo>
                        <a:pt x="963473" y="225756"/>
                      </a:lnTo>
                      <a:lnTo>
                        <a:pt x="965141" y="263104"/>
                      </a:lnTo>
                      <a:lnTo>
                        <a:pt x="958339" y="283510"/>
                      </a:lnTo>
                      <a:lnTo>
                        <a:pt x="956671" y="291981"/>
                      </a:lnTo>
                      <a:lnTo>
                        <a:pt x="961805" y="283510"/>
                      </a:lnTo>
                      <a:lnTo>
                        <a:pt x="968607" y="264772"/>
                      </a:lnTo>
                      <a:lnTo>
                        <a:pt x="980414" y="251168"/>
                      </a:lnTo>
                      <a:lnTo>
                        <a:pt x="975281" y="232430"/>
                      </a:lnTo>
                      <a:lnTo>
                        <a:pt x="980414" y="229093"/>
                      </a:lnTo>
                      <a:lnTo>
                        <a:pt x="988885" y="208686"/>
                      </a:lnTo>
                      <a:lnTo>
                        <a:pt x="995687" y="205349"/>
                      </a:lnTo>
                      <a:lnTo>
                        <a:pt x="997356" y="222291"/>
                      </a:lnTo>
                      <a:lnTo>
                        <a:pt x="1000693" y="217157"/>
                      </a:lnTo>
                      <a:lnTo>
                        <a:pt x="1004029" y="217157"/>
                      </a:lnTo>
                      <a:lnTo>
                        <a:pt x="1007367" y="207018"/>
                      </a:lnTo>
                      <a:lnTo>
                        <a:pt x="1012500" y="207018"/>
                      </a:lnTo>
                      <a:lnTo>
                        <a:pt x="1007367" y="190076"/>
                      </a:lnTo>
                      <a:lnTo>
                        <a:pt x="1014169" y="195210"/>
                      </a:lnTo>
                      <a:lnTo>
                        <a:pt x="1041249" y="225756"/>
                      </a:lnTo>
                      <a:lnTo>
                        <a:pt x="1048051" y="230890"/>
                      </a:lnTo>
                      <a:lnTo>
                        <a:pt x="1042917" y="208815"/>
                      </a:lnTo>
                      <a:lnTo>
                        <a:pt x="1041249" y="179937"/>
                      </a:lnTo>
                      <a:lnTo>
                        <a:pt x="1036115" y="179937"/>
                      </a:lnTo>
                      <a:lnTo>
                        <a:pt x="1019174" y="173135"/>
                      </a:lnTo>
                      <a:lnTo>
                        <a:pt x="1017506" y="151060"/>
                      </a:lnTo>
                      <a:lnTo>
                        <a:pt x="1031110" y="171467"/>
                      </a:lnTo>
                      <a:lnTo>
                        <a:pt x="1031110" y="156194"/>
                      </a:lnTo>
                      <a:lnTo>
                        <a:pt x="1034447" y="151060"/>
                      </a:lnTo>
                      <a:lnTo>
                        <a:pt x="1037784" y="154397"/>
                      </a:lnTo>
                      <a:lnTo>
                        <a:pt x="1042917" y="151060"/>
                      </a:lnTo>
                      <a:lnTo>
                        <a:pt x="1044586" y="157862"/>
                      </a:lnTo>
                      <a:lnTo>
                        <a:pt x="1047923" y="156194"/>
                      </a:lnTo>
                      <a:lnTo>
                        <a:pt x="1053057" y="169798"/>
                      </a:lnTo>
                      <a:lnTo>
                        <a:pt x="1063196" y="169798"/>
                      </a:lnTo>
                      <a:lnTo>
                        <a:pt x="1059859" y="159659"/>
                      </a:lnTo>
                      <a:lnTo>
                        <a:pt x="1080137" y="157991"/>
                      </a:lnTo>
                      <a:lnTo>
                        <a:pt x="1088608" y="161328"/>
                      </a:lnTo>
                      <a:lnTo>
                        <a:pt x="1083474" y="171467"/>
                      </a:lnTo>
                      <a:lnTo>
                        <a:pt x="1097078" y="173135"/>
                      </a:lnTo>
                      <a:lnTo>
                        <a:pt x="1091945" y="176472"/>
                      </a:lnTo>
                      <a:lnTo>
                        <a:pt x="1098747" y="190076"/>
                      </a:lnTo>
                      <a:lnTo>
                        <a:pt x="1105549" y="188408"/>
                      </a:lnTo>
                      <a:lnTo>
                        <a:pt x="1105549" y="164664"/>
                      </a:lnTo>
                      <a:lnTo>
                        <a:pt x="1102212" y="157862"/>
                      </a:lnTo>
                      <a:lnTo>
                        <a:pt x="1125956" y="115381"/>
                      </a:lnTo>
                      <a:lnTo>
                        <a:pt x="1148031" y="112044"/>
                      </a:lnTo>
                      <a:lnTo>
                        <a:pt x="1142897" y="103573"/>
                      </a:lnTo>
                      <a:lnTo>
                        <a:pt x="1159838" y="84835"/>
                      </a:lnTo>
                      <a:lnTo>
                        <a:pt x="1149699" y="74696"/>
                      </a:lnTo>
                      <a:lnTo>
                        <a:pt x="1142897" y="62760"/>
                      </a:lnTo>
                      <a:lnTo>
                        <a:pt x="1154705" y="66097"/>
                      </a:lnTo>
                      <a:lnTo>
                        <a:pt x="1153036" y="45690"/>
                      </a:lnTo>
                      <a:lnTo>
                        <a:pt x="1161507" y="44022"/>
                      </a:lnTo>
                      <a:lnTo>
                        <a:pt x="1163175" y="49155"/>
                      </a:lnTo>
                      <a:lnTo>
                        <a:pt x="1171646" y="37220"/>
                      </a:lnTo>
                      <a:lnTo>
                        <a:pt x="1171646" y="44022"/>
                      </a:lnTo>
                      <a:lnTo>
                        <a:pt x="1183454" y="50824"/>
                      </a:lnTo>
                      <a:lnTo>
                        <a:pt x="1185122" y="60963"/>
                      </a:lnTo>
                      <a:lnTo>
                        <a:pt x="1191924" y="59295"/>
                      </a:lnTo>
                      <a:lnTo>
                        <a:pt x="1203732" y="47359"/>
                      </a:lnTo>
                      <a:lnTo>
                        <a:pt x="1213871" y="50696"/>
                      </a:lnTo>
                      <a:lnTo>
                        <a:pt x="1193593" y="91509"/>
                      </a:lnTo>
                      <a:lnTo>
                        <a:pt x="1191924" y="133990"/>
                      </a:lnTo>
                      <a:lnTo>
                        <a:pt x="1188587" y="139124"/>
                      </a:lnTo>
                      <a:lnTo>
                        <a:pt x="1185250" y="145926"/>
                      </a:lnTo>
                      <a:lnTo>
                        <a:pt x="1188587" y="166333"/>
                      </a:lnTo>
                      <a:lnTo>
                        <a:pt x="1195389" y="161199"/>
                      </a:lnTo>
                      <a:lnTo>
                        <a:pt x="1203860" y="137456"/>
                      </a:lnTo>
                      <a:lnTo>
                        <a:pt x="1215668" y="96642"/>
                      </a:lnTo>
                      <a:lnTo>
                        <a:pt x="1239411" y="47359"/>
                      </a:lnTo>
                      <a:lnTo>
                        <a:pt x="1241080" y="35423"/>
                      </a:lnTo>
                      <a:lnTo>
                        <a:pt x="1251219" y="32086"/>
                      </a:lnTo>
                      <a:lnTo>
                        <a:pt x="1256352" y="59295"/>
                      </a:lnTo>
                      <a:lnTo>
                        <a:pt x="1251219" y="67765"/>
                      </a:lnTo>
                      <a:lnTo>
                        <a:pt x="1259689" y="79701"/>
                      </a:lnTo>
                      <a:lnTo>
                        <a:pt x="1259689" y="108578"/>
                      </a:lnTo>
                      <a:lnTo>
                        <a:pt x="1269829" y="93306"/>
                      </a:lnTo>
                      <a:lnTo>
                        <a:pt x="1279968" y="93306"/>
                      </a:lnTo>
                      <a:lnTo>
                        <a:pt x="1276631" y="79701"/>
                      </a:lnTo>
                      <a:lnTo>
                        <a:pt x="1278299" y="71231"/>
                      </a:lnTo>
                      <a:lnTo>
                        <a:pt x="1286770" y="67894"/>
                      </a:lnTo>
                      <a:lnTo>
                        <a:pt x="1283433" y="59423"/>
                      </a:lnTo>
                      <a:lnTo>
                        <a:pt x="1290235" y="32214"/>
                      </a:lnTo>
                      <a:lnTo>
                        <a:pt x="1291903" y="1668"/>
                      </a:lnTo>
                      <a:lnTo>
                        <a:pt x="1302043" y="10139"/>
                      </a:lnTo>
                      <a:lnTo>
                        <a:pt x="1312182" y="0"/>
                      </a:lnTo>
                      <a:lnTo>
                        <a:pt x="1323989" y="3337"/>
                      </a:lnTo>
                      <a:lnTo>
                        <a:pt x="1323989" y="11808"/>
                      </a:lnTo>
                      <a:lnTo>
                        <a:pt x="1334128" y="10139"/>
                      </a:lnTo>
                      <a:lnTo>
                        <a:pt x="1335797" y="23744"/>
                      </a:lnTo>
                      <a:lnTo>
                        <a:pt x="1332460" y="35679"/>
                      </a:lnTo>
                      <a:lnTo>
                        <a:pt x="1317187" y="37348"/>
                      </a:lnTo>
                      <a:lnTo>
                        <a:pt x="1312053" y="44150"/>
                      </a:lnTo>
                      <a:lnTo>
                        <a:pt x="1320524" y="50952"/>
                      </a:lnTo>
                      <a:lnTo>
                        <a:pt x="1312053" y="64557"/>
                      </a:lnTo>
                      <a:lnTo>
                        <a:pt x="1318856" y="62888"/>
                      </a:lnTo>
                      <a:lnTo>
                        <a:pt x="1330663" y="50952"/>
                      </a:lnTo>
                      <a:lnTo>
                        <a:pt x="1335797" y="59423"/>
                      </a:lnTo>
                      <a:lnTo>
                        <a:pt x="1322193" y="81498"/>
                      </a:lnTo>
                      <a:lnTo>
                        <a:pt x="1325530" y="84835"/>
                      </a:lnTo>
                      <a:lnTo>
                        <a:pt x="1335668" y="81498"/>
                      </a:lnTo>
                      <a:lnTo>
                        <a:pt x="1340802" y="84835"/>
                      </a:lnTo>
                      <a:lnTo>
                        <a:pt x="1354407" y="78033"/>
                      </a:lnTo>
                      <a:lnTo>
                        <a:pt x="1345936" y="40685"/>
                      </a:lnTo>
                      <a:lnTo>
                        <a:pt x="1351070" y="23744"/>
                      </a:lnTo>
                      <a:lnTo>
                        <a:pt x="1371348" y="18610"/>
                      </a:lnTo>
                      <a:lnTo>
                        <a:pt x="1378150" y="25412"/>
                      </a:lnTo>
                      <a:lnTo>
                        <a:pt x="1383284" y="42353"/>
                      </a:lnTo>
                      <a:lnTo>
                        <a:pt x="1400225" y="32214"/>
                      </a:lnTo>
                      <a:lnTo>
                        <a:pt x="1403562" y="42353"/>
                      </a:lnTo>
                      <a:lnTo>
                        <a:pt x="1408696" y="40685"/>
                      </a:lnTo>
                      <a:lnTo>
                        <a:pt x="1412033" y="30546"/>
                      </a:lnTo>
                      <a:lnTo>
                        <a:pt x="1434108" y="42482"/>
                      </a:lnTo>
                      <a:lnTo>
                        <a:pt x="1427306" y="49284"/>
                      </a:lnTo>
                      <a:lnTo>
                        <a:pt x="1435776" y="50952"/>
                      </a:lnTo>
                      <a:lnTo>
                        <a:pt x="1449381" y="49284"/>
                      </a:lnTo>
                      <a:lnTo>
                        <a:pt x="1459520" y="59423"/>
                      </a:lnTo>
                      <a:lnTo>
                        <a:pt x="1471327" y="61091"/>
                      </a:lnTo>
                      <a:lnTo>
                        <a:pt x="1474664" y="71231"/>
                      </a:lnTo>
                      <a:lnTo>
                        <a:pt x="1459392" y="84835"/>
                      </a:lnTo>
                      <a:lnTo>
                        <a:pt x="1442450" y="105241"/>
                      </a:lnTo>
                      <a:lnTo>
                        <a:pt x="1433979" y="117177"/>
                      </a:lnTo>
                      <a:lnTo>
                        <a:pt x="1366214" y="115509"/>
                      </a:lnTo>
                      <a:lnTo>
                        <a:pt x="1366214" y="122311"/>
                      </a:lnTo>
                      <a:lnTo>
                        <a:pt x="1371348" y="127445"/>
                      </a:lnTo>
                      <a:lnTo>
                        <a:pt x="1388289" y="129113"/>
                      </a:lnTo>
                      <a:lnTo>
                        <a:pt x="1415370" y="142718"/>
                      </a:lnTo>
                      <a:lnTo>
                        <a:pt x="1412033" y="147851"/>
                      </a:lnTo>
                      <a:lnTo>
                        <a:pt x="1430642" y="142718"/>
                      </a:lnTo>
                      <a:lnTo>
                        <a:pt x="1435776" y="147851"/>
                      </a:lnTo>
                      <a:lnTo>
                        <a:pt x="1435776" y="157991"/>
                      </a:lnTo>
                      <a:lnTo>
                        <a:pt x="1425637" y="166461"/>
                      </a:lnTo>
                      <a:lnTo>
                        <a:pt x="1423969" y="178397"/>
                      </a:lnTo>
                      <a:lnTo>
                        <a:pt x="1432439" y="171595"/>
                      </a:lnTo>
                      <a:lnTo>
                        <a:pt x="1446044" y="169927"/>
                      </a:lnTo>
                      <a:lnTo>
                        <a:pt x="1447712" y="161456"/>
                      </a:lnTo>
                      <a:lnTo>
                        <a:pt x="1452846" y="166590"/>
                      </a:lnTo>
                      <a:lnTo>
                        <a:pt x="1462985" y="166590"/>
                      </a:lnTo>
                      <a:lnTo>
                        <a:pt x="1464654" y="151317"/>
                      </a:lnTo>
                      <a:lnTo>
                        <a:pt x="1486729" y="149648"/>
                      </a:lnTo>
                      <a:lnTo>
                        <a:pt x="1490065" y="151317"/>
                      </a:lnTo>
                      <a:lnTo>
                        <a:pt x="1484932" y="181862"/>
                      </a:lnTo>
                      <a:lnTo>
                        <a:pt x="1469659" y="181862"/>
                      </a:lnTo>
                      <a:lnTo>
                        <a:pt x="1456055" y="183531"/>
                      </a:lnTo>
                      <a:lnTo>
                        <a:pt x="1450921" y="212408"/>
                      </a:lnTo>
                      <a:lnTo>
                        <a:pt x="1425509" y="234483"/>
                      </a:lnTo>
                      <a:lnTo>
                        <a:pt x="1417038" y="265029"/>
                      </a:lnTo>
                      <a:lnTo>
                        <a:pt x="1405231" y="237820"/>
                      </a:lnTo>
                      <a:lnTo>
                        <a:pt x="1418835" y="212408"/>
                      </a:lnTo>
                      <a:lnTo>
                        <a:pt x="1403562" y="176729"/>
                      </a:lnTo>
                      <a:lnTo>
                        <a:pt x="1384952" y="164793"/>
                      </a:lnTo>
                      <a:lnTo>
                        <a:pt x="1368011" y="161456"/>
                      </a:lnTo>
                      <a:lnTo>
                        <a:pt x="1344268" y="139381"/>
                      </a:lnTo>
                      <a:lnTo>
                        <a:pt x="1327326" y="139381"/>
                      </a:lnTo>
                      <a:lnTo>
                        <a:pt x="1307048" y="152985"/>
                      </a:lnTo>
                      <a:lnTo>
                        <a:pt x="1290107" y="164921"/>
                      </a:lnTo>
                      <a:lnTo>
                        <a:pt x="1276502" y="168258"/>
                      </a:lnTo>
                      <a:lnTo>
                        <a:pt x="1254427" y="180194"/>
                      </a:lnTo>
                      <a:lnTo>
                        <a:pt x="1242620" y="207403"/>
                      </a:lnTo>
                      <a:lnTo>
                        <a:pt x="1240951" y="260023"/>
                      </a:lnTo>
                      <a:lnTo>
                        <a:pt x="1247753" y="304174"/>
                      </a:lnTo>
                      <a:lnTo>
                        <a:pt x="1227475" y="324580"/>
                      </a:lnTo>
                      <a:lnTo>
                        <a:pt x="1210534" y="349992"/>
                      </a:lnTo>
                      <a:lnTo>
                        <a:pt x="1181785" y="349992"/>
                      </a:lnTo>
                      <a:lnTo>
                        <a:pt x="1163175" y="333051"/>
                      </a:lnTo>
                      <a:lnTo>
                        <a:pt x="1141100" y="358463"/>
                      </a:lnTo>
                      <a:lnTo>
                        <a:pt x="1124159" y="365265"/>
                      </a:lnTo>
                      <a:lnTo>
                        <a:pt x="1095410" y="358463"/>
                      </a:lnTo>
                      <a:lnTo>
                        <a:pt x="1078469" y="351661"/>
                      </a:lnTo>
                      <a:lnTo>
                        <a:pt x="1063196" y="322783"/>
                      </a:lnTo>
                      <a:lnTo>
                        <a:pt x="1041121" y="299040"/>
                      </a:lnTo>
                      <a:lnTo>
                        <a:pt x="1015709" y="285435"/>
                      </a:lnTo>
                      <a:lnTo>
                        <a:pt x="1000436" y="317650"/>
                      </a:lnTo>
                      <a:lnTo>
                        <a:pt x="983495" y="324452"/>
                      </a:lnTo>
                      <a:lnTo>
                        <a:pt x="968222" y="326120"/>
                      </a:lnTo>
                      <a:lnTo>
                        <a:pt x="959751" y="365137"/>
                      </a:lnTo>
                      <a:lnTo>
                        <a:pt x="964885" y="407618"/>
                      </a:lnTo>
                      <a:lnTo>
                        <a:pt x="944607" y="416089"/>
                      </a:lnTo>
                      <a:lnTo>
                        <a:pt x="919195" y="409287"/>
                      </a:lnTo>
                      <a:lnTo>
                        <a:pt x="898916" y="405950"/>
                      </a:lnTo>
                      <a:lnTo>
                        <a:pt x="878638" y="405950"/>
                      </a:lnTo>
                      <a:lnTo>
                        <a:pt x="861697" y="421223"/>
                      </a:lnTo>
                      <a:lnTo>
                        <a:pt x="858360" y="472175"/>
                      </a:lnTo>
                      <a:lnTo>
                        <a:pt x="836285" y="475512"/>
                      </a:lnTo>
                      <a:lnTo>
                        <a:pt x="812541" y="472175"/>
                      </a:lnTo>
                      <a:lnTo>
                        <a:pt x="793932" y="490913"/>
                      </a:lnTo>
                      <a:lnTo>
                        <a:pt x="782124" y="518122"/>
                      </a:lnTo>
                      <a:lnTo>
                        <a:pt x="761846" y="558935"/>
                      </a:lnTo>
                      <a:lnTo>
                        <a:pt x="771985" y="592946"/>
                      </a:lnTo>
                      <a:lnTo>
                        <a:pt x="751707" y="642230"/>
                      </a:lnTo>
                      <a:lnTo>
                        <a:pt x="733097" y="672775"/>
                      </a:lnTo>
                      <a:lnTo>
                        <a:pt x="716156" y="703321"/>
                      </a:lnTo>
                      <a:lnTo>
                        <a:pt x="702551" y="740669"/>
                      </a:lnTo>
                      <a:lnTo>
                        <a:pt x="677139" y="749140"/>
                      </a:lnTo>
                      <a:lnTo>
                        <a:pt x="660198" y="876456"/>
                      </a:lnTo>
                      <a:lnTo>
                        <a:pt x="641588" y="915473"/>
                      </a:lnTo>
                      <a:lnTo>
                        <a:pt x="619513" y="949484"/>
                      </a:lnTo>
                      <a:lnTo>
                        <a:pt x="636454" y="978361"/>
                      </a:lnTo>
                      <a:lnTo>
                        <a:pt x="639791" y="1025848"/>
                      </a:lnTo>
                      <a:lnTo>
                        <a:pt x="612711" y="1037784"/>
                      </a:lnTo>
                      <a:lnTo>
                        <a:pt x="592433" y="1032650"/>
                      </a:lnTo>
                      <a:lnTo>
                        <a:pt x="568689" y="1039452"/>
                      </a:lnTo>
                      <a:lnTo>
                        <a:pt x="550079" y="1051388"/>
                      </a:lnTo>
                      <a:lnTo>
                        <a:pt x="521330" y="1083602"/>
                      </a:lnTo>
                      <a:lnTo>
                        <a:pt x="507726" y="1124415"/>
                      </a:lnTo>
                      <a:lnTo>
                        <a:pt x="516197" y="1160095"/>
                      </a:lnTo>
                      <a:lnTo>
                        <a:pt x="507726" y="1202577"/>
                      </a:lnTo>
                      <a:lnTo>
                        <a:pt x="502592" y="1251860"/>
                      </a:lnTo>
                      <a:lnTo>
                        <a:pt x="507726" y="1297679"/>
                      </a:lnTo>
                      <a:lnTo>
                        <a:pt x="506058" y="1350300"/>
                      </a:lnTo>
                      <a:lnTo>
                        <a:pt x="541609" y="1387648"/>
                      </a:lnTo>
                      <a:lnTo>
                        <a:pt x="536475" y="1435135"/>
                      </a:lnTo>
                      <a:lnTo>
                        <a:pt x="504261" y="1455541"/>
                      </a:lnTo>
                      <a:lnTo>
                        <a:pt x="519534" y="1511627"/>
                      </a:lnTo>
                      <a:lnTo>
                        <a:pt x="511063" y="1559114"/>
                      </a:lnTo>
                      <a:lnTo>
                        <a:pt x="504261" y="1601596"/>
                      </a:lnTo>
                      <a:lnTo>
                        <a:pt x="483983" y="1610066"/>
                      </a:lnTo>
                      <a:lnTo>
                        <a:pt x="458571" y="1649083"/>
                      </a:lnTo>
                      <a:lnTo>
                        <a:pt x="456902" y="1696570"/>
                      </a:lnTo>
                      <a:lnTo>
                        <a:pt x="443298" y="1745854"/>
                      </a:lnTo>
                      <a:lnTo>
                        <a:pt x="423020" y="1757790"/>
                      </a:lnTo>
                      <a:lnTo>
                        <a:pt x="423020" y="1723779"/>
                      </a:lnTo>
                      <a:lnTo>
                        <a:pt x="417886" y="1713639"/>
                      </a:lnTo>
                      <a:lnTo>
                        <a:pt x="387340" y="1703500"/>
                      </a:lnTo>
                      <a:lnTo>
                        <a:pt x="384003" y="1650880"/>
                      </a:lnTo>
                      <a:lnTo>
                        <a:pt x="384003" y="1628805"/>
                      </a:lnTo>
                      <a:lnTo>
                        <a:pt x="392474" y="1623671"/>
                      </a:lnTo>
                      <a:lnTo>
                        <a:pt x="392474" y="1615200"/>
                      </a:lnTo>
                      <a:lnTo>
                        <a:pt x="387340" y="1611863"/>
                      </a:lnTo>
                      <a:lnTo>
                        <a:pt x="375532" y="1613532"/>
                      </a:lnTo>
                      <a:lnTo>
                        <a:pt x="373864" y="1637275"/>
                      </a:lnTo>
                      <a:lnTo>
                        <a:pt x="378998" y="1649211"/>
                      </a:lnTo>
                      <a:lnTo>
                        <a:pt x="375661" y="1656013"/>
                      </a:lnTo>
                      <a:lnTo>
                        <a:pt x="368859" y="1659350"/>
                      </a:lnTo>
                      <a:lnTo>
                        <a:pt x="368859" y="1649211"/>
                      </a:lnTo>
                      <a:lnTo>
                        <a:pt x="363725" y="1639072"/>
                      </a:lnTo>
                      <a:lnTo>
                        <a:pt x="358591" y="1633938"/>
                      </a:lnTo>
                      <a:lnTo>
                        <a:pt x="361928" y="1649211"/>
                      </a:lnTo>
                      <a:lnTo>
                        <a:pt x="355126" y="1657682"/>
                      </a:lnTo>
                      <a:lnTo>
                        <a:pt x="366933" y="1679757"/>
                      </a:lnTo>
                      <a:lnTo>
                        <a:pt x="356794" y="1701832"/>
                      </a:lnTo>
                      <a:close/>
                      <a:moveTo>
                        <a:pt x="28877" y="1593895"/>
                      </a:moveTo>
                      <a:lnTo>
                        <a:pt x="23744" y="1590558"/>
                      </a:lnTo>
                      <a:lnTo>
                        <a:pt x="20407" y="1585424"/>
                      </a:lnTo>
                      <a:lnTo>
                        <a:pt x="20407" y="1580291"/>
                      </a:lnTo>
                      <a:lnTo>
                        <a:pt x="22075" y="1565018"/>
                      </a:lnTo>
                      <a:lnTo>
                        <a:pt x="27209" y="1565018"/>
                      </a:lnTo>
                      <a:lnTo>
                        <a:pt x="30546" y="1571820"/>
                      </a:lnTo>
                      <a:lnTo>
                        <a:pt x="32214" y="1575157"/>
                      </a:lnTo>
                      <a:lnTo>
                        <a:pt x="30546" y="1590430"/>
                      </a:lnTo>
                      <a:lnTo>
                        <a:pt x="28877" y="159376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5FA81F7D-0A8B-6A1B-54C2-1D793912C27C}"/>
                    </a:ext>
                  </a:extLst>
                </p:cNvPr>
                <p:cNvSpPr/>
                <p:nvPr/>
              </p:nvSpPr>
              <p:spPr>
                <a:xfrm>
                  <a:off x="5770464" y="1734105"/>
                  <a:ext cx="812413" cy="1922710"/>
                </a:xfrm>
                <a:custGeom>
                  <a:avLst/>
                  <a:gdLst>
                    <a:gd name="connsiteX0" fmla="*/ 515298 w 812413"/>
                    <a:gd name="connsiteY0" fmla="*/ 1699137 h 1922710"/>
                    <a:gd name="connsiteX1" fmla="*/ 518635 w 812413"/>
                    <a:gd name="connsiteY1" fmla="*/ 1694003 h 1922710"/>
                    <a:gd name="connsiteX2" fmla="*/ 523769 w 812413"/>
                    <a:gd name="connsiteY2" fmla="*/ 1685532 h 1922710"/>
                    <a:gd name="connsiteX3" fmla="*/ 523769 w 812413"/>
                    <a:gd name="connsiteY3" fmla="*/ 1677062 h 1922710"/>
                    <a:gd name="connsiteX4" fmla="*/ 518635 w 812413"/>
                    <a:gd name="connsiteY4" fmla="*/ 1678730 h 1922710"/>
                    <a:gd name="connsiteX5" fmla="*/ 516967 w 812413"/>
                    <a:gd name="connsiteY5" fmla="*/ 1678730 h 1922710"/>
                    <a:gd name="connsiteX6" fmla="*/ 516967 w 812413"/>
                    <a:gd name="connsiteY6" fmla="*/ 1668591 h 1922710"/>
                    <a:gd name="connsiteX7" fmla="*/ 513630 w 812413"/>
                    <a:gd name="connsiteY7" fmla="*/ 1661789 h 1922710"/>
                    <a:gd name="connsiteX8" fmla="*/ 511961 w 812413"/>
                    <a:gd name="connsiteY8" fmla="*/ 1653318 h 1922710"/>
                    <a:gd name="connsiteX9" fmla="*/ 513630 w 812413"/>
                    <a:gd name="connsiteY9" fmla="*/ 1639714 h 1922710"/>
                    <a:gd name="connsiteX10" fmla="*/ 513630 w 812413"/>
                    <a:gd name="connsiteY10" fmla="*/ 1627778 h 1922710"/>
                    <a:gd name="connsiteX11" fmla="*/ 515298 w 812413"/>
                    <a:gd name="connsiteY11" fmla="*/ 1614173 h 1922710"/>
                    <a:gd name="connsiteX12" fmla="*/ 522101 w 812413"/>
                    <a:gd name="connsiteY12" fmla="*/ 1597232 h 1922710"/>
                    <a:gd name="connsiteX13" fmla="*/ 547641 w 812413"/>
                    <a:gd name="connsiteY13" fmla="*/ 1563350 h 1922710"/>
                    <a:gd name="connsiteX14" fmla="*/ 559577 w 812413"/>
                    <a:gd name="connsiteY14" fmla="*/ 1568483 h 1922710"/>
                    <a:gd name="connsiteX15" fmla="*/ 566379 w 812413"/>
                    <a:gd name="connsiteY15" fmla="*/ 1560012 h 1922710"/>
                    <a:gd name="connsiteX16" fmla="*/ 574850 w 812413"/>
                    <a:gd name="connsiteY16" fmla="*/ 1561681 h 1922710"/>
                    <a:gd name="connsiteX17" fmla="*/ 573181 w 812413"/>
                    <a:gd name="connsiteY17" fmla="*/ 1571820 h 1922710"/>
                    <a:gd name="connsiteX18" fmla="*/ 574850 w 812413"/>
                    <a:gd name="connsiteY18" fmla="*/ 1580291 h 1922710"/>
                    <a:gd name="connsiteX19" fmla="*/ 568048 w 812413"/>
                    <a:gd name="connsiteY19" fmla="*/ 1585425 h 1922710"/>
                    <a:gd name="connsiteX20" fmla="*/ 562914 w 812413"/>
                    <a:gd name="connsiteY20" fmla="*/ 1590558 h 1922710"/>
                    <a:gd name="connsiteX21" fmla="*/ 566251 w 812413"/>
                    <a:gd name="connsiteY21" fmla="*/ 1619435 h 1922710"/>
                    <a:gd name="connsiteX22" fmla="*/ 567919 w 812413"/>
                    <a:gd name="connsiteY22" fmla="*/ 1631372 h 1922710"/>
                    <a:gd name="connsiteX23" fmla="*/ 555983 w 812413"/>
                    <a:gd name="connsiteY23" fmla="*/ 1643307 h 1922710"/>
                    <a:gd name="connsiteX24" fmla="*/ 555983 w 812413"/>
                    <a:gd name="connsiteY24" fmla="*/ 1650110 h 1922710"/>
                    <a:gd name="connsiteX25" fmla="*/ 547513 w 812413"/>
                    <a:gd name="connsiteY25" fmla="*/ 1660249 h 1922710"/>
                    <a:gd name="connsiteX26" fmla="*/ 535576 w 812413"/>
                    <a:gd name="connsiteY26" fmla="*/ 1670388 h 1922710"/>
                    <a:gd name="connsiteX27" fmla="*/ 530443 w 812413"/>
                    <a:gd name="connsiteY27" fmla="*/ 1682324 h 1922710"/>
                    <a:gd name="connsiteX28" fmla="*/ 523641 w 812413"/>
                    <a:gd name="connsiteY28" fmla="*/ 1692463 h 1922710"/>
                    <a:gd name="connsiteX29" fmla="*/ 515170 w 812413"/>
                    <a:gd name="connsiteY29" fmla="*/ 1699265 h 1922710"/>
                    <a:gd name="connsiteX30" fmla="*/ 493223 w 812413"/>
                    <a:gd name="connsiteY30" fmla="*/ 857333 h 1922710"/>
                    <a:gd name="connsiteX31" fmla="*/ 496560 w 812413"/>
                    <a:gd name="connsiteY31" fmla="*/ 860670 h 1922710"/>
                    <a:gd name="connsiteX32" fmla="*/ 493223 w 812413"/>
                    <a:gd name="connsiteY32" fmla="*/ 867472 h 1922710"/>
                    <a:gd name="connsiteX33" fmla="*/ 491555 w 812413"/>
                    <a:gd name="connsiteY33" fmla="*/ 875943 h 1922710"/>
                    <a:gd name="connsiteX34" fmla="*/ 483084 w 812413"/>
                    <a:gd name="connsiteY34" fmla="*/ 872606 h 1922710"/>
                    <a:gd name="connsiteX35" fmla="*/ 479747 w 812413"/>
                    <a:gd name="connsiteY35" fmla="*/ 884542 h 1922710"/>
                    <a:gd name="connsiteX36" fmla="*/ 474613 w 812413"/>
                    <a:gd name="connsiteY36" fmla="*/ 884542 h 1922710"/>
                    <a:gd name="connsiteX37" fmla="*/ 469480 w 812413"/>
                    <a:gd name="connsiteY37" fmla="*/ 881205 h 1922710"/>
                    <a:gd name="connsiteX38" fmla="*/ 462678 w 812413"/>
                    <a:gd name="connsiteY38" fmla="*/ 877868 h 1922710"/>
                    <a:gd name="connsiteX39" fmla="*/ 461009 w 812413"/>
                    <a:gd name="connsiteY39" fmla="*/ 871066 h 1922710"/>
                    <a:gd name="connsiteX40" fmla="*/ 461009 w 812413"/>
                    <a:gd name="connsiteY40" fmla="*/ 876200 h 1922710"/>
                    <a:gd name="connsiteX41" fmla="*/ 464346 w 812413"/>
                    <a:gd name="connsiteY41" fmla="*/ 888136 h 1922710"/>
                    <a:gd name="connsiteX42" fmla="*/ 464346 w 812413"/>
                    <a:gd name="connsiteY42" fmla="*/ 900071 h 1922710"/>
                    <a:gd name="connsiteX43" fmla="*/ 462678 w 812413"/>
                    <a:gd name="connsiteY43" fmla="*/ 910210 h 1922710"/>
                    <a:gd name="connsiteX44" fmla="*/ 464346 w 812413"/>
                    <a:gd name="connsiteY44" fmla="*/ 911879 h 1922710"/>
                    <a:gd name="connsiteX45" fmla="*/ 462678 w 812413"/>
                    <a:gd name="connsiteY45" fmla="*/ 917013 h 1922710"/>
                    <a:gd name="connsiteX46" fmla="*/ 457544 w 812413"/>
                    <a:gd name="connsiteY46" fmla="*/ 927152 h 1922710"/>
                    <a:gd name="connsiteX47" fmla="*/ 452410 w 812413"/>
                    <a:gd name="connsiteY47" fmla="*/ 930489 h 1922710"/>
                    <a:gd name="connsiteX48" fmla="*/ 452410 w 812413"/>
                    <a:gd name="connsiteY48" fmla="*/ 932157 h 1922710"/>
                    <a:gd name="connsiteX49" fmla="*/ 438806 w 812413"/>
                    <a:gd name="connsiteY49" fmla="*/ 927024 h 1922710"/>
                    <a:gd name="connsiteX50" fmla="*/ 432004 w 812413"/>
                    <a:gd name="connsiteY50" fmla="*/ 923687 h 1922710"/>
                    <a:gd name="connsiteX51" fmla="*/ 432004 w 812413"/>
                    <a:gd name="connsiteY51" fmla="*/ 940628 h 1922710"/>
                    <a:gd name="connsiteX52" fmla="*/ 435340 w 812413"/>
                    <a:gd name="connsiteY52" fmla="*/ 950767 h 1922710"/>
                    <a:gd name="connsiteX53" fmla="*/ 443811 w 812413"/>
                    <a:gd name="connsiteY53" fmla="*/ 960906 h 1922710"/>
                    <a:gd name="connsiteX54" fmla="*/ 443811 w 812413"/>
                    <a:gd name="connsiteY54" fmla="*/ 967708 h 1922710"/>
                    <a:gd name="connsiteX55" fmla="*/ 438677 w 812413"/>
                    <a:gd name="connsiteY55" fmla="*/ 982981 h 1922710"/>
                    <a:gd name="connsiteX56" fmla="*/ 433544 w 812413"/>
                    <a:gd name="connsiteY56" fmla="*/ 1008393 h 1922710"/>
                    <a:gd name="connsiteX57" fmla="*/ 436881 w 812413"/>
                    <a:gd name="connsiteY57" fmla="*/ 1021998 h 1922710"/>
                    <a:gd name="connsiteX58" fmla="*/ 440218 w 812413"/>
                    <a:gd name="connsiteY58" fmla="*/ 1033933 h 1922710"/>
                    <a:gd name="connsiteX59" fmla="*/ 440218 w 812413"/>
                    <a:gd name="connsiteY59" fmla="*/ 1044073 h 1922710"/>
                    <a:gd name="connsiteX60" fmla="*/ 421479 w 812413"/>
                    <a:gd name="connsiteY60" fmla="*/ 1033933 h 1922710"/>
                    <a:gd name="connsiteX61" fmla="*/ 423148 w 812413"/>
                    <a:gd name="connsiteY61" fmla="*/ 1042404 h 1922710"/>
                    <a:gd name="connsiteX62" fmla="*/ 419811 w 812413"/>
                    <a:gd name="connsiteY62" fmla="*/ 1050875 h 1922710"/>
                    <a:gd name="connsiteX63" fmla="*/ 418142 w 812413"/>
                    <a:gd name="connsiteY63" fmla="*/ 1059345 h 1922710"/>
                    <a:gd name="connsiteX64" fmla="*/ 419811 w 812413"/>
                    <a:gd name="connsiteY64" fmla="*/ 1071281 h 1922710"/>
                    <a:gd name="connsiteX65" fmla="*/ 419811 w 812413"/>
                    <a:gd name="connsiteY65" fmla="*/ 1078084 h 1922710"/>
                    <a:gd name="connsiteX66" fmla="*/ 423148 w 812413"/>
                    <a:gd name="connsiteY66" fmla="*/ 1088223 h 1922710"/>
                    <a:gd name="connsiteX67" fmla="*/ 421479 w 812413"/>
                    <a:gd name="connsiteY67" fmla="*/ 1110298 h 1922710"/>
                    <a:gd name="connsiteX68" fmla="*/ 424816 w 812413"/>
                    <a:gd name="connsiteY68" fmla="*/ 1127239 h 1922710"/>
                    <a:gd name="connsiteX69" fmla="*/ 426485 w 812413"/>
                    <a:gd name="connsiteY69" fmla="*/ 1144180 h 1922710"/>
                    <a:gd name="connsiteX70" fmla="*/ 431619 w 812413"/>
                    <a:gd name="connsiteY70" fmla="*/ 1154319 h 1922710"/>
                    <a:gd name="connsiteX71" fmla="*/ 431619 w 812413"/>
                    <a:gd name="connsiteY71" fmla="*/ 1167924 h 1922710"/>
                    <a:gd name="connsiteX72" fmla="*/ 426485 w 812413"/>
                    <a:gd name="connsiteY72" fmla="*/ 1178063 h 1922710"/>
                    <a:gd name="connsiteX73" fmla="*/ 438421 w 812413"/>
                    <a:gd name="connsiteY73" fmla="*/ 1179731 h 1922710"/>
                    <a:gd name="connsiteX74" fmla="*/ 438421 w 812413"/>
                    <a:gd name="connsiteY74" fmla="*/ 1195004 h 1922710"/>
                    <a:gd name="connsiteX75" fmla="*/ 435084 w 812413"/>
                    <a:gd name="connsiteY75" fmla="*/ 1206940 h 1922710"/>
                    <a:gd name="connsiteX76" fmla="*/ 424945 w 812413"/>
                    <a:gd name="connsiteY76" fmla="*/ 1217079 h 1922710"/>
                    <a:gd name="connsiteX77" fmla="*/ 414806 w 812413"/>
                    <a:gd name="connsiteY77" fmla="*/ 1227218 h 1922710"/>
                    <a:gd name="connsiteX78" fmla="*/ 402870 w 812413"/>
                    <a:gd name="connsiteY78" fmla="*/ 1234021 h 1922710"/>
                    <a:gd name="connsiteX79" fmla="*/ 390934 w 812413"/>
                    <a:gd name="connsiteY79" fmla="*/ 1244160 h 1922710"/>
                    <a:gd name="connsiteX80" fmla="*/ 375661 w 812413"/>
                    <a:gd name="connsiteY80" fmla="*/ 1249294 h 1922710"/>
                    <a:gd name="connsiteX81" fmla="*/ 365522 w 812413"/>
                    <a:gd name="connsiteY81" fmla="*/ 1256096 h 1922710"/>
                    <a:gd name="connsiteX82" fmla="*/ 375661 w 812413"/>
                    <a:gd name="connsiteY82" fmla="*/ 1259433 h 1922710"/>
                    <a:gd name="connsiteX83" fmla="*/ 389265 w 812413"/>
                    <a:gd name="connsiteY83" fmla="*/ 1254299 h 1922710"/>
                    <a:gd name="connsiteX84" fmla="*/ 401201 w 812413"/>
                    <a:gd name="connsiteY84" fmla="*/ 1254299 h 1922710"/>
                    <a:gd name="connsiteX85" fmla="*/ 409672 w 812413"/>
                    <a:gd name="connsiteY85" fmla="*/ 1247497 h 1922710"/>
                    <a:gd name="connsiteX86" fmla="*/ 419811 w 812413"/>
                    <a:gd name="connsiteY86" fmla="*/ 1237358 h 1922710"/>
                    <a:gd name="connsiteX87" fmla="*/ 431747 w 812413"/>
                    <a:gd name="connsiteY87" fmla="*/ 1228887 h 1922710"/>
                    <a:gd name="connsiteX88" fmla="*/ 441886 w 812413"/>
                    <a:gd name="connsiteY88" fmla="*/ 1215283 h 1922710"/>
                    <a:gd name="connsiteX89" fmla="*/ 445223 w 812413"/>
                    <a:gd name="connsiteY89" fmla="*/ 1203347 h 1922710"/>
                    <a:gd name="connsiteX90" fmla="*/ 448560 w 812413"/>
                    <a:gd name="connsiteY90" fmla="*/ 1189742 h 1922710"/>
                    <a:gd name="connsiteX91" fmla="*/ 448560 w 812413"/>
                    <a:gd name="connsiteY91" fmla="*/ 1186405 h 1922710"/>
                    <a:gd name="connsiteX92" fmla="*/ 451897 w 812413"/>
                    <a:gd name="connsiteY92" fmla="*/ 1186405 h 1922710"/>
                    <a:gd name="connsiteX93" fmla="*/ 455234 w 812413"/>
                    <a:gd name="connsiteY93" fmla="*/ 1193207 h 1922710"/>
                    <a:gd name="connsiteX94" fmla="*/ 462036 w 812413"/>
                    <a:gd name="connsiteY94" fmla="*/ 1200010 h 1922710"/>
                    <a:gd name="connsiteX95" fmla="*/ 472175 w 812413"/>
                    <a:gd name="connsiteY95" fmla="*/ 1196673 h 1922710"/>
                    <a:gd name="connsiteX96" fmla="*/ 482314 w 812413"/>
                    <a:gd name="connsiteY96" fmla="*/ 1195004 h 1922710"/>
                    <a:gd name="connsiteX97" fmla="*/ 487448 w 812413"/>
                    <a:gd name="connsiteY97" fmla="*/ 1206940 h 1922710"/>
                    <a:gd name="connsiteX98" fmla="*/ 490785 w 812413"/>
                    <a:gd name="connsiteY98" fmla="*/ 1220545 h 1922710"/>
                    <a:gd name="connsiteX99" fmla="*/ 502721 w 812413"/>
                    <a:gd name="connsiteY99" fmla="*/ 1225678 h 1922710"/>
                    <a:gd name="connsiteX100" fmla="*/ 517994 w 812413"/>
                    <a:gd name="connsiteY100" fmla="*/ 1232480 h 1922710"/>
                    <a:gd name="connsiteX101" fmla="*/ 519662 w 812413"/>
                    <a:gd name="connsiteY101" fmla="*/ 1235817 h 1922710"/>
                    <a:gd name="connsiteX102" fmla="*/ 509523 w 812413"/>
                    <a:gd name="connsiteY102" fmla="*/ 1237486 h 1922710"/>
                    <a:gd name="connsiteX103" fmla="*/ 514657 w 812413"/>
                    <a:gd name="connsiteY103" fmla="*/ 1242620 h 1922710"/>
                    <a:gd name="connsiteX104" fmla="*/ 523127 w 812413"/>
                    <a:gd name="connsiteY104" fmla="*/ 1254556 h 1922710"/>
                    <a:gd name="connsiteX105" fmla="*/ 540069 w 812413"/>
                    <a:gd name="connsiteY105" fmla="*/ 1266491 h 1922710"/>
                    <a:gd name="connsiteX106" fmla="*/ 545202 w 812413"/>
                    <a:gd name="connsiteY106" fmla="*/ 1276631 h 1922710"/>
                    <a:gd name="connsiteX107" fmla="*/ 548539 w 812413"/>
                    <a:gd name="connsiteY107" fmla="*/ 1285101 h 1922710"/>
                    <a:gd name="connsiteX108" fmla="*/ 545202 w 812413"/>
                    <a:gd name="connsiteY108" fmla="*/ 1297037 h 1922710"/>
                    <a:gd name="connsiteX109" fmla="*/ 543534 w 812413"/>
                    <a:gd name="connsiteY109" fmla="*/ 1305508 h 1922710"/>
                    <a:gd name="connsiteX110" fmla="*/ 538400 w 812413"/>
                    <a:gd name="connsiteY110" fmla="*/ 1313978 h 1922710"/>
                    <a:gd name="connsiteX111" fmla="*/ 531598 w 812413"/>
                    <a:gd name="connsiteY111" fmla="*/ 1325914 h 1922710"/>
                    <a:gd name="connsiteX112" fmla="*/ 524796 w 812413"/>
                    <a:gd name="connsiteY112" fmla="*/ 1337850 h 1922710"/>
                    <a:gd name="connsiteX113" fmla="*/ 514657 w 812413"/>
                    <a:gd name="connsiteY113" fmla="*/ 1342984 h 1922710"/>
                    <a:gd name="connsiteX114" fmla="*/ 485779 w 812413"/>
                    <a:gd name="connsiteY114" fmla="*/ 1361594 h 1922710"/>
                    <a:gd name="connsiteX115" fmla="*/ 475640 w 812413"/>
                    <a:gd name="connsiteY115" fmla="*/ 1358257 h 1922710"/>
                    <a:gd name="connsiteX116" fmla="*/ 468838 w 812413"/>
                    <a:gd name="connsiteY116" fmla="*/ 1344652 h 1922710"/>
                    <a:gd name="connsiteX117" fmla="*/ 463704 w 812413"/>
                    <a:gd name="connsiteY117" fmla="*/ 1341316 h 1922710"/>
                    <a:gd name="connsiteX118" fmla="*/ 460367 w 812413"/>
                    <a:gd name="connsiteY118" fmla="*/ 1349786 h 1922710"/>
                    <a:gd name="connsiteX119" fmla="*/ 451897 w 812413"/>
                    <a:gd name="connsiteY119" fmla="*/ 1346449 h 1922710"/>
                    <a:gd name="connsiteX120" fmla="*/ 443426 w 812413"/>
                    <a:gd name="connsiteY120" fmla="*/ 1337979 h 1922710"/>
                    <a:gd name="connsiteX121" fmla="*/ 441758 w 812413"/>
                    <a:gd name="connsiteY121" fmla="*/ 1343112 h 1922710"/>
                    <a:gd name="connsiteX122" fmla="*/ 433287 w 812413"/>
                    <a:gd name="connsiteY122" fmla="*/ 1348246 h 1922710"/>
                    <a:gd name="connsiteX123" fmla="*/ 419683 w 812413"/>
                    <a:gd name="connsiteY123" fmla="*/ 1336310 h 1922710"/>
                    <a:gd name="connsiteX124" fmla="*/ 402741 w 812413"/>
                    <a:gd name="connsiteY124" fmla="*/ 1336310 h 1922710"/>
                    <a:gd name="connsiteX125" fmla="*/ 392602 w 812413"/>
                    <a:gd name="connsiteY125" fmla="*/ 1339647 h 1922710"/>
                    <a:gd name="connsiteX126" fmla="*/ 384132 w 812413"/>
                    <a:gd name="connsiteY126" fmla="*/ 1336310 h 1922710"/>
                    <a:gd name="connsiteX127" fmla="*/ 380795 w 812413"/>
                    <a:gd name="connsiteY127" fmla="*/ 1346449 h 1922710"/>
                    <a:gd name="connsiteX128" fmla="*/ 372324 w 812413"/>
                    <a:gd name="connsiteY128" fmla="*/ 1349786 h 1922710"/>
                    <a:gd name="connsiteX129" fmla="*/ 380795 w 812413"/>
                    <a:gd name="connsiteY129" fmla="*/ 1353123 h 1922710"/>
                    <a:gd name="connsiteX130" fmla="*/ 397736 w 812413"/>
                    <a:gd name="connsiteY130" fmla="*/ 1349786 h 1922710"/>
                    <a:gd name="connsiteX131" fmla="*/ 414677 w 812413"/>
                    <a:gd name="connsiteY131" fmla="*/ 1356589 h 1922710"/>
                    <a:gd name="connsiteX132" fmla="*/ 429950 w 812413"/>
                    <a:gd name="connsiteY132" fmla="*/ 1363391 h 1922710"/>
                    <a:gd name="connsiteX133" fmla="*/ 436752 w 812413"/>
                    <a:gd name="connsiteY133" fmla="*/ 1368524 h 1922710"/>
                    <a:gd name="connsiteX134" fmla="*/ 441886 w 812413"/>
                    <a:gd name="connsiteY134" fmla="*/ 1378664 h 1922710"/>
                    <a:gd name="connsiteX135" fmla="*/ 447020 w 812413"/>
                    <a:gd name="connsiteY135" fmla="*/ 1373530 h 1922710"/>
                    <a:gd name="connsiteX136" fmla="*/ 462293 w 812413"/>
                    <a:gd name="connsiteY136" fmla="*/ 1376867 h 1922710"/>
                    <a:gd name="connsiteX137" fmla="*/ 509908 w 812413"/>
                    <a:gd name="connsiteY137" fmla="*/ 1364931 h 1922710"/>
                    <a:gd name="connsiteX138" fmla="*/ 523512 w 812413"/>
                    <a:gd name="connsiteY138" fmla="*/ 1359797 h 1922710"/>
                    <a:gd name="connsiteX139" fmla="*/ 530315 w 812413"/>
                    <a:gd name="connsiteY139" fmla="*/ 1358129 h 1922710"/>
                    <a:gd name="connsiteX140" fmla="*/ 531983 w 812413"/>
                    <a:gd name="connsiteY140" fmla="*/ 1364931 h 1922710"/>
                    <a:gd name="connsiteX141" fmla="*/ 523512 w 812413"/>
                    <a:gd name="connsiteY141" fmla="*/ 1371733 h 1922710"/>
                    <a:gd name="connsiteX142" fmla="*/ 523512 w 812413"/>
                    <a:gd name="connsiteY142" fmla="*/ 1378535 h 1922710"/>
                    <a:gd name="connsiteX143" fmla="*/ 516710 w 812413"/>
                    <a:gd name="connsiteY143" fmla="*/ 1378535 h 1922710"/>
                    <a:gd name="connsiteX144" fmla="*/ 509908 w 812413"/>
                    <a:gd name="connsiteY144" fmla="*/ 1373401 h 1922710"/>
                    <a:gd name="connsiteX145" fmla="*/ 513245 w 812413"/>
                    <a:gd name="connsiteY145" fmla="*/ 1390343 h 1922710"/>
                    <a:gd name="connsiteX146" fmla="*/ 496303 w 812413"/>
                    <a:gd name="connsiteY146" fmla="*/ 1405616 h 1922710"/>
                    <a:gd name="connsiteX147" fmla="*/ 487833 w 812413"/>
                    <a:gd name="connsiteY147" fmla="*/ 1422557 h 1922710"/>
                    <a:gd name="connsiteX148" fmla="*/ 475897 w 812413"/>
                    <a:gd name="connsiteY148" fmla="*/ 1425894 h 1922710"/>
                    <a:gd name="connsiteX149" fmla="*/ 470763 w 812413"/>
                    <a:gd name="connsiteY149" fmla="*/ 1425894 h 1922710"/>
                    <a:gd name="connsiteX150" fmla="*/ 470763 w 812413"/>
                    <a:gd name="connsiteY150" fmla="*/ 1410621 h 1922710"/>
                    <a:gd name="connsiteX151" fmla="*/ 460624 w 812413"/>
                    <a:gd name="connsiteY151" fmla="*/ 1405487 h 1922710"/>
                    <a:gd name="connsiteX152" fmla="*/ 460624 w 812413"/>
                    <a:gd name="connsiteY152" fmla="*/ 1422428 h 1922710"/>
                    <a:gd name="connsiteX153" fmla="*/ 453822 w 812413"/>
                    <a:gd name="connsiteY153" fmla="*/ 1432568 h 1922710"/>
                    <a:gd name="connsiteX154" fmla="*/ 447020 w 812413"/>
                    <a:gd name="connsiteY154" fmla="*/ 1441038 h 1922710"/>
                    <a:gd name="connsiteX155" fmla="*/ 440218 w 812413"/>
                    <a:gd name="connsiteY155" fmla="*/ 1447841 h 1922710"/>
                    <a:gd name="connsiteX156" fmla="*/ 430078 w 812413"/>
                    <a:gd name="connsiteY156" fmla="*/ 1446172 h 1922710"/>
                    <a:gd name="connsiteX157" fmla="*/ 421608 w 812413"/>
                    <a:gd name="connsiteY157" fmla="*/ 1447841 h 1922710"/>
                    <a:gd name="connsiteX158" fmla="*/ 419939 w 812413"/>
                    <a:gd name="connsiteY158" fmla="*/ 1461445 h 1922710"/>
                    <a:gd name="connsiteX159" fmla="*/ 411469 w 812413"/>
                    <a:gd name="connsiteY159" fmla="*/ 1466579 h 1922710"/>
                    <a:gd name="connsiteX160" fmla="*/ 394527 w 812413"/>
                    <a:gd name="connsiteY160" fmla="*/ 1461445 h 1922710"/>
                    <a:gd name="connsiteX161" fmla="*/ 363982 w 812413"/>
                    <a:gd name="connsiteY161" fmla="*/ 1464782 h 1922710"/>
                    <a:gd name="connsiteX162" fmla="*/ 362313 w 812413"/>
                    <a:gd name="connsiteY162" fmla="*/ 1468119 h 1922710"/>
                    <a:gd name="connsiteX163" fmla="*/ 381051 w 812413"/>
                    <a:gd name="connsiteY163" fmla="*/ 1469787 h 1922710"/>
                    <a:gd name="connsiteX164" fmla="*/ 399789 w 812413"/>
                    <a:gd name="connsiteY164" fmla="*/ 1473124 h 1922710"/>
                    <a:gd name="connsiteX165" fmla="*/ 411725 w 812413"/>
                    <a:gd name="connsiteY165" fmla="*/ 1483263 h 1922710"/>
                    <a:gd name="connsiteX166" fmla="*/ 408388 w 812413"/>
                    <a:gd name="connsiteY166" fmla="*/ 1490065 h 1922710"/>
                    <a:gd name="connsiteX167" fmla="*/ 396452 w 812413"/>
                    <a:gd name="connsiteY167" fmla="*/ 1493402 h 1922710"/>
                    <a:gd name="connsiteX168" fmla="*/ 384517 w 812413"/>
                    <a:gd name="connsiteY168" fmla="*/ 1490065 h 1922710"/>
                    <a:gd name="connsiteX169" fmla="*/ 381180 w 812413"/>
                    <a:gd name="connsiteY169" fmla="*/ 1490065 h 1922710"/>
                    <a:gd name="connsiteX170" fmla="*/ 394784 w 812413"/>
                    <a:gd name="connsiteY170" fmla="*/ 1496868 h 1922710"/>
                    <a:gd name="connsiteX171" fmla="*/ 404923 w 812413"/>
                    <a:gd name="connsiteY171" fmla="*/ 1505338 h 1922710"/>
                    <a:gd name="connsiteX172" fmla="*/ 406592 w 812413"/>
                    <a:gd name="connsiteY172" fmla="*/ 1512140 h 1922710"/>
                    <a:gd name="connsiteX173" fmla="*/ 404923 w 812413"/>
                    <a:gd name="connsiteY173" fmla="*/ 1525745 h 1922710"/>
                    <a:gd name="connsiteX174" fmla="*/ 403255 w 812413"/>
                    <a:gd name="connsiteY174" fmla="*/ 1534216 h 1922710"/>
                    <a:gd name="connsiteX175" fmla="*/ 404923 w 812413"/>
                    <a:gd name="connsiteY175" fmla="*/ 1542686 h 1922710"/>
                    <a:gd name="connsiteX176" fmla="*/ 399789 w 812413"/>
                    <a:gd name="connsiteY176" fmla="*/ 1549488 h 1922710"/>
                    <a:gd name="connsiteX177" fmla="*/ 399789 w 812413"/>
                    <a:gd name="connsiteY177" fmla="*/ 1554622 h 1922710"/>
                    <a:gd name="connsiteX178" fmla="*/ 403126 w 812413"/>
                    <a:gd name="connsiteY178" fmla="*/ 1563093 h 1922710"/>
                    <a:gd name="connsiteX179" fmla="*/ 397993 w 812413"/>
                    <a:gd name="connsiteY179" fmla="*/ 1564761 h 1922710"/>
                    <a:gd name="connsiteX180" fmla="*/ 389522 w 812413"/>
                    <a:gd name="connsiteY180" fmla="*/ 1561424 h 1922710"/>
                    <a:gd name="connsiteX181" fmla="*/ 387853 w 812413"/>
                    <a:gd name="connsiteY181" fmla="*/ 1568226 h 1922710"/>
                    <a:gd name="connsiteX182" fmla="*/ 389522 w 812413"/>
                    <a:gd name="connsiteY182" fmla="*/ 1575029 h 1922710"/>
                    <a:gd name="connsiteX183" fmla="*/ 396324 w 812413"/>
                    <a:gd name="connsiteY183" fmla="*/ 1583499 h 1922710"/>
                    <a:gd name="connsiteX184" fmla="*/ 399661 w 812413"/>
                    <a:gd name="connsiteY184" fmla="*/ 1595435 h 1922710"/>
                    <a:gd name="connsiteX185" fmla="*/ 391190 w 812413"/>
                    <a:gd name="connsiteY185" fmla="*/ 1610708 h 1922710"/>
                    <a:gd name="connsiteX186" fmla="*/ 397993 w 812413"/>
                    <a:gd name="connsiteY186" fmla="*/ 1619179 h 1922710"/>
                    <a:gd name="connsiteX187" fmla="*/ 399661 w 812413"/>
                    <a:gd name="connsiteY187" fmla="*/ 1632783 h 1922710"/>
                    <a:gd name="connsiteX188" fmla="*/ 391190 w 812413"/>
                    <a:gd name="connsiteY188" fmla="*/ 1648056 h 1922710"/>
                    <a:gd name="connsiteX189" fmla="*/ 386057 w 812413"/>
                    <a:gd name="connsiteY189" fmla="*/ 1664997 h 1922710"/>
                    <a:gd name="connsiteX190" fmla="*/ 387725 w 812413"/>
                    <a:gd name="connsiteY190" fmla="*/ 1683607 h 1922710"/>
                    <a:gd name="connsiteX191" fmla="*/ 382591 w 812413"/>
                    <a:gd name="connsiteY191" fmla="*/ 1702217 h 1922710"/>
                    <a:gd name="connsiteX192" fmla="*/ 380923 w 812413"/>
                    <a:gd name="connsiteY192" fmla="*/ 1729426 h 1922710"/>
                    <a:gd name="connsiteX193" fmla="*/ 368987 w 812413"/>
                    <a:gd name="connsiteY193" fmla="*/ 1754838 h 1922710"/>
                    <a:gd name="connsiteX194" fmla="*/ 357051 w 812413"/>
                    <a:gd name="connsiteY194" fmla="*/ 1787052 h 1922710"/>
                    <a:gd name="connsiteX195" fmla="*/ 350249 w 812413"/>
                    <a:gd name="connsiteY195" fmla="*/ 1814261 h 1922710"/>
                    <a:gd name="connsiteX196" fmla="*/ 333308 w 812413"/>
                    <a:gd name="connsiteY196" fmla="*/ 1814261 h 1922710"/>
                    <a:gd name="connsiteX197" fmla="*/ 316366 w 812413"/>
                    <a:gd name="connsiteY197" fmla="*/ 1809127 h 1922710"/>
                    <a:gd name="connsiteX198" fmla="*/ 301093 w 812413"/>
                    <a:gd name="connsiteY198" fmla="*/ 1814261 h 1922710"/>
                    <a:gd name="connsiteX199" fmla="*/ 289157 w 812413"/>
                    <a:gd name="connsiteY199" fmla="*/ 1809127 h 1922710"/>
                    <a:gd name="connsiteX200" fmla="*/ 267082 w 812413"/>
                    <a:gd name="connsiteY200" fmla="*/ 1809127 h 1922710"/>
                    <a:gd name="connsiteX201" fmla="*/ 253478 w 812413"/>
                    <a:gd name="connsiteY201" fmla="*/ 1817598 h 1922710"/>
                    <a:gd name="connsiteX202" fmla="*/ 248344 w 812413"/>
                    <a:gd name="connsiteY202" fmla="*/ 1832870 h 1922710"/>
                    <a:gd name="connsiteX203" fmla="*/ 233071 w 812413"/>
                    <a:gd name="connsiteY203" fmla="*/ 1827737 h 1922710"/>
                    <a:gd name="connsiteX204" fmla="*/ 224601 w 812413"/>
                    <a:gd name="connsiteY204" fmla="*/ 1844678 h 1922710"/>
                    <a:gd name="connsiteX205" fmla="*/ 217799 w 812413"/>
                    <a:gd name="connsiteY205" fmla="*/ 1863288 h 1922710"/>
                    <a:gd name="connsiteX206" fmla="*/ 221135 w 812413"/>
                    <a:gd name="connsiteY206" fmla="*/ 1893833 h 1922710"/>
                    <a:gd name="connsiteX207" fmla="*/ 216002 w 812413"/>
                    <a:gd name="connsiteY207" fmla="*/ 1914240 h 1922710"/>
                    <a:gd name="connsiteX208" fmla="*/ 209200 w 812413"/>
                    <a:gd name="connsiteY208" fmla="*/ 1919374 h 1922710"/>
                    <a:gd name="connsiteX209" fmla="*/ 193927 w 812413"/>
                    <a:gd name="connsiteY209" fmla="*/ 1912571 h 1922710"/>
                    <a:gd name="connsiteX210" fmla="*/ 168386 w 812413"/>
                    <a:gd name="connsiteY210" fmla="*/ 1912571 h 1922710"/>
                    <a:gd name="connsiteX211" fmla="*/ 142846 w 812413"/>
                    <a:gd name="connsiteY211" fmla="*/ 1922711 h 1922710"/>
                    <a:gd name="connsiteX212" fmla="*/ 125905 w 812413"/>
                    <a:gd name="connsiteY212" fmla="*/ 1915909 h 1922710"/>
                    <a:gd name="connsiteX213" fmla="*/ 107167 w 812413"/>
                    <a:gd name="connsiteY213" fmla="*/ 1915909 h 1922710"/>
                    <a:gd name="connsiteX214" fmla="*/ 110504 w 812413"/>
                    <a:gd name="connsiteY214" fmla="*/ 1910775 h 1922710"/>
                    <a:gd name="connsiteX215" fmla="*/ 113840 w 812413"/>
                    <a:gd name="connsiteY215" fmla="*/ 1907438 h 1922710"/>
                    <a:gd name="connsiteX216" fmla="*/ 115509 w 812413"/>
                    <a:gd name="connsiteY216" fmla="*/ 1900636 h 1922710"/>
                    <a:gd name="connsiteX217" fmla="*/ 117177 w 812413"/>
                    <a:gd name="connsiteY217" fmla="*/ 1892165 h 1922710"/>
                    <a:gd name="connsiteX218" fmla="*/ 122311 w 812413"/>
                    <a:gd name="connsiteY218" fmla="*/ 1883694 h 1922710"/>
                    <a:gd name="connsiteX219" fmla="*/ 115509 w 812413"/>
                    <a:gd name="connsiteY219" fmla="*/ 1870090 h 1922710"/>
                    <a:gd name="connsiteX220" fmla="*/ 105370 w 812413"/>
                    <a:gd name="connsiteY220" fmla="*/ 1853149 h 1922710"/>
                    <a:gd name="connsiteX221" fmla="*/ 96899 w 812413"/>
                    <a:gd name="connsiteY221" fmla="*/ 1832742 h 1922710"/>
                    <a:gd name="connsiteX222" fmla="*/ 91766 w 812413"/>
                    <a:gd name="connsiteY222" fmla="*/ 1819138 h 1922710"/>
                    <a:gd name="connsiteX223" fmla="*/ 84963 w 812413"/>
                    <a:gd name="connsiteY223" fmla="*/ 1802196 h 1922710"/>
                    <a:gd name="connsiteX224" fmla="*/ 86632 w 812413"/>
                    <a:gd name="connsiteY224" fmla="*/ 1793726 h 1922710"/>
                    <a:gd name="connsiteX225" fmla="*/ 95102 w 812413"/>
                    <a:gd name="connsiteY225" fmla="*/ 1800528 h 1922710"/>
                    <a:gd name="connsiteX226" fmla="*/ 105241 w 812413"/>
                    <a:gd name="connsiteY226" fmla="*/ 1800528 h 1922710"/>
                    <a:gd name="connsiteX227" fmla="*/ 96771 w 812413"/>
                    <a:gd name="connsiteY227" fmla="*/ 1776784 h 1922710"/>
                    <a:gd name="connsiteX228" fmla="*/ 100108 w 812413"/>
                    <a:gd name="connsiteY228" fmla="*/ 1773447 h 1922710"/>
                    <a:gd name="connsiteX229" fmla="*/ 110247 w 812413"/>
                    <a:gd name="connsiteY229" fmla="*/ 1773447 h 1922710"/>
                    <a:gd name="connsiteX230" fmla="*/ 118718 w 812413"/>
                    <a:gd name="connsiteY230" fmla="*/ 1770111 h 1922710"/>
                    <a:gd name="connsiteX231" fmla="*/ 118718 w 812413"/>
                    <a:gd name="connsiteY231" fmla="*/ 1758175 h 1922710"/>
                    <a:gd name="connsiteX232" fmla="*/ 110247 w 812413"/>
                    <a:gd name="connsiteY232" fmla="*/ 1742902 h 1922710"/>
                    <a:gd name="connsiteX233" fmla="*/ 93306 w 812413"/>
                    <a:gd name="connsiteY233" fmla="*/ 1732763 h 1922710"/>
                    <a:gd name="connsiteX234" fmla="*/ 86503 w 812413"/>
                    <a:gd name="connsiteY234" fmla="*/ 1715821 h 1922710"/>
                    <a:gd name="connsiteX235" fmla="*/ 72899 w 812413"/>
                    <a:gd name="connsiteY235" fmla="*/ 1702217 h 1922710"/>
                    <a:gd name="connsiteX236" fmla="*/ 64428 w 812413"/>
                    <a:gd name="connsiteY236" fmla="*/ 1675008 h 1922710"/>
                    <a:gd name="connsiteX237" fmla="*/ 62760 w 812413"/>
                    <a:gd name="connsiteY237" fmla="*/ 1659735 h 1922710"/>
                    <a:gd name="connsiteX238" fmla="*/ 55958 w 812413"/>
                    <a:gd name="connsiteY238" fmla="*/ 1641126 h 1922710"/>
                    <a:gd name="connsiteX239" fmla="*/ 50824 w 812413"/>
                    <a:gd name="connsiteY239" fmla="*/ 1637789 h 1922710"/>
                    <a:gd name="connsiteX240" fmla="*/ 44022 w 812413"/>
                    <a:gd name="connsiteY240" fmla="*/ 1639457 h 1922710"/>
                    <a:gd name="connsiteX241" fmla="*/ 47359 w 812413"/>
                    <a:gd name="connsiteY241" fmla="*/ 1624184 h 1922710"/>
                    <a:gd name="connsiteX242" fmla="*/ 44022 w 812413"/>
                    <a:gd name="connsiteY242" fmla="*/ 1614045 h 1922710"/>
                    <a:gd name="connsiteX243" fmla="*/ 44022 w 812413"/>
                    <a:gd name="connsiteY243" fmla="*/ 1603906 h 1922710"/>
                    <a:gd name="connsiteX244" fmla="*/ 54161 w 812413"/>
                    <a:gd name="connsiteY244" fmla="*/ 1591970 h 1922710"/>
                    <a:gd name="connsiteX245" fmla="*/ 50824 w 812413"/>
                    <a:gd name="connsiteY245" fmla="*/ 1575029 h 1922710"/>
                    <a:gd name="connsiteX246" fmla="*/ 35551 w 812413"/>
                    <a:gd name="connsiteY246" fmla="*/ 1576697 h 1922710"/>
                    <a:gd name="connsiteX247" fmla="*/ 42353 w 812413"/>
                    <a:gd name="connsiteY247" fmla="*/ 1556291 h 1922710"/>
                    <a:gd name="connsiteX248" fmla="*/ 37220 w 812413"/>
                    <a:gd name="connsiteY248" fmla="*/ 1542686 h 1922710"/>
                    <a:gd name="connsiteX249" fmla="*/ 16813 w 812413"/>
                    <a:gd name="connsiteY249" fmla="*/ 1532547 h 1922710"/>
                    <a:gd name="connsiteX250" fmla="*/ 26952 w 812413"/>
                    <a:gd name="connsiteY250" fmla="*/ 1518943 h 1922710"/>
                    <a:gd name="connsiteX251" fmla="*/ 33754 w 812413"/>
                    <a:gd name="connsiteY251" fmla="*/ 1515606 h 1922710"/>
                    <a:gd name="connsiteX252" fmla="*/ 32086 w 812413"/>
                    <a:gd name="connsiteY252" fmla="*/ 1512269 h 1922710"/>
                    <a:gd name="connsiteX253" fmla="*/ 25284 w 812413"/>
                    <a:gd name="connsiteY253" fmla="*/ 1512269 h 1922710"/>
                    <a:gd name="connsiteX254" fmla="*/ 30417 w 812413"/>
                    <a:gd name="connsiteY254" fmla="*/ 1500333 h 1922710"/>
                    <a:gd name="connsiteX255" fmla="*/ 25284 w 812413"/>
                    <a:gd name="connsiteY255" fmla="*/ 1493531 h 1922710"/>
                    <a:gd name="connsiteX256" fmla="*/ 21947 w 812413"/>
                    <a:gd name="connsiteY256" fmla="*/ 1503670 h 1922710"/>
                    <a:gd name="connsiteX257" fmla="*/ 13476 w 812413"/>
                    <a:gd name="connsiteY257" fmla="*/ 1512140 h 1922710"/>
                    <a:gd name="connsiteX258" fmla="*/ 15145 w 812413"/>
                    <a:gd name="connsiteY258" fmla="*/ 1508804 h 1922710"/>
                    <a:gd name="connsiteX259" fmla="*/ 15145 w 812413"/>
                    <a:gd name="connsiteY259" fmla="*/ 1496868 h 1922710"/>
                    <a:gd name="connsiteX260" fmla="*/ 13476 w 812413"/>
                    <a:gd name="connsiteY260" fmla="*/ 1490065 h 1922710"/>
                    <a:gd name="connsiteX261" fmla="*/ 6674 w 812413"/>
                    <a:gd name="connsiteY261" fmla="*/ 1490065 h 1922710"/>
                    <a:gd name="connsiteX262" fmla="*/ 5005 w 812413"/>
                    <a:gd name="connsiteY262" fmla="*/ 1481595 h 1922710"/>
                    <a:gd name="connsiteX263" fmla="*/ 5005 w 812413"/>
                    <a:gd name="connsiteY263" fmla="*/ 1469659 h 1922710"/>
                    <a:gd name="connsiteX264" fmla="*/ 1669 w 812413"/>
                    <a:gd name="connsiteY264" fmla="*/ 1451049 h 1922710"/>
                    <a:gd name="connsiteX265" fmla="*/ 1669 w 812413"/>
                    <a:gd name="connsiteY265" fmla="*/ 1440910 h 1922710"/>
                    <a:gd name="connsiteX266" fmla="*/ 0 w 812413"/>
                    <a:gd name="connsiteY266" fmla="*/ 1427306 h 1922710"/>
                    <a:gd name="connsiteX267" fmla="*/ 1669 w 812413"/>
                    <a:gd name="connsiteY267" fmla="*/ 1413701 h 1922710"/>
                    <a:gd name="connsiteX268" fmla="*/ 8471 w 812413"/>
                    <a:gd name="connsiteY268" fmla="*/ 1401765 h 1922710"/>
                    <a:gd name="connsiteX269" fmla="*/ 11808 w 812413"/>
                    <a:gd name="connsiteY269" fmla="*/ 1398428 h 1922710"/>
                    <a:gd name="connsiteX270" fmla="*/ 11808 w 812413"/>
                    <a:gd name="connsiteY270" fmla="*/ 1432311 h 1922710"/>
                    <a:gd name="connsiteX271" fmla="*/ 32214 w 812413"/>
                    <a:gd name="connsiteY271" fmla="*/ 1420375 h 1922710"/>
                    <a:gd name="connsiteX272" fmla="*/ 45819 w 812413"/>
                    <a:gd name="connsiteY272" fmla="*/ 1371220 h 1922710"/>
                    <a:gd name="connsiteX273" fmla="*/ 47487 w 812413"/>
                    <a:gd name="connsiteY273" fmla="*/ 1323733 h 1922710"/>
                    <a:gd name="connsiteX274" fmla="*/ 73027 w 812413"/>
                    <a:gd name="connsiteY274" fmla="*/ 1284716 h 1922710"/>
                    <a:gd name="connsiteX275" fmla="*/ 93434 w 812413"/>
                    <a:gd name="connsiteY275" fmla="*/ 1276245 h 1922710"/>
                    <a:gd name="connsiteX276" fmla="*/ 100236 w 812413"/>
                    <a:gd name="connsiteY276" fmla="*/ 1233764 h 1922710"/>
                    <a:gd name="connsiteX277" fmla="*/ 108707 w 812413"/>
                    <a:gd name="connsiteY277" fmla="*/ 1186277 h 1922710"/>
                    <a:gd name="connsiteX278" fmla="*/ 93434 w 812413"/>
                    <a:gd name="connsiteY278" fmla="*/ 1130319 h 1922710"/>
                    <a:gd name="connsiteX279" fmla="*/ 125776 w 812413"/>
                    <a:gd name="connsiteY279" fmla="*/ 1109913 h 1922710"/>
                    <a:gd name="connsiteX280" fmla="*/ 130910 w 812413"/>
                    <a:gd name="connsiteY280" fmla="*/ 1062426 h 1922710"/>
                    <a:gd name="connsiteX281" fmla="*/ 95231 w 812413"/>
                    <a:gd name="connsiteY281" fmla="*/ 1025078 h 1922710"/>
                    <a:gd name="connsiteX282" fmla="*/ 96899 w 812413"/>
                    <a:gd name="connsiteY282" fmla="*/ 972457 h 1922710"/>
                    <a:gd name="connsiteX283" fmla="*/ 91766 w 812413"/>
                    <a:gd name="connsiteY283" fmla="*/ 926639 h 1922710"/>
                    <a:gd name="connsiteX284" fmla="*/ 96899 w 812413"/>
                    <a:gd name="connsiteY284" fmla="*/ 877483 h 1922710"/>
                    <a:gd name="connsiteX285" fmla="*/ 105370 w 812413"/>
                    <a:gd name="connsiteY285" fmla="*/ 835001 h 1922710"/>
                    <a:gd name="connsiteX286" fmla="*/ 96899 w 812413"/>
                    <a:gd name="connsiteY286" fmla="*/ 799322 h 1922710"/>
                    <a:gd name="connsiteX287" fmla="*/ 110504 w 812413"/>
                    <a:gd name="connsiteY287" fmla="*/ 758637 h 1922710"/>
                    <a:gd name="connsiteX288" fmla="*/ 139381 w 812413"/>
                    <a:gd name="connsiteY288" fmla="*/ 726423 h 1922710"/>
                    <a:gd name="connsiteX289" fmla="*/ 158119 w 812413"/>
                    <a:gd name="connsiteY289" fmla="*/ 714487 h 1922710"/>
                    <a:gd name="connsiteX290" fmla="*/ 181862 w 812413"/>
                    <a:gd name="connsiteY290" fmla="*/ 707685 h 1922710"/>
                    <a:gd name="connsiteX291" fmla="*/ 202269 w 812413"/>
                    <a:gd name="connsiteY291" fmla="*/ 712819 h 1922710"/>
                    <a:gd name="connsiteX292" fmla="*/ 229478 w 812413"/>
                    <a:gd name="connsiteY292" fmla="*/ 700883 h 1922710"/>
                    <a:gd name="connsiteX293" fmla="*/ 226141 w 812413"/>
                    <a:gd name="connsiteY293" fmla="*/ 653396 h 1922710"/>
                    <a:gd name="connsiteX294" fmla="*/ 209200 w 812413"/>
                    <a:gd name="connsiteY294" fmla="*/ 624518 h 1922710"/>
                    <a:gd name="connsiteX295" fmla="*/ 231275 w 812413"/>
                    <a:gd name="connsiteY295" fmla="*/ 590636 h 1922710"/>
                    <a:gd name="connsiteX296" fmla="*/ 250013 w 812413"/>
                    <a:gd name="connsiteY296" fmla="*/ 551619 h 1922710"/>
                    <a:gd name="connsiteX297" fmla="*/ 266954 w 812413"/>
                    <a:gd name="connsiteY297" fmla="*/ 424303 h 1922710"/>
                    <a:gd name="connsiteX298" fmla="*/ 292494 w 812413"/>
                    <a:gd name="connsiteY298" fmla="*/ 415832 h 1922710"/>
                    <a:gd name="connsiteX299" fmla="*/ 306099 w 812413"/>
                    <a:gd name="connsiteY299" fmla="*/ 378484 h 1922710"/>
                    <a:gd name="connsiteX300" fmla="*/ 323040 w 812413"/>
                    <a:gd name="connsiteY300" fmla="*/ 347939 h 1922710"/>
                    <a:gd name="connsiteX301" fmla="*/ 341778 w 812413"/>
                    <a:gd name="connsiteY301" fmla="*/ 317393 h 1922710"/>
                    <a:gd name="connsiteX302" fmla="*/ 362185 w 812413"/>
                    <a:gd name="connsiteY302" fmla="*/ 268109 h 1922710"/>
                    <a:gd name="connsiteX303" fmla="*/ 352046 w 812413"/>
                    <a:gd name="connsiteY303" fmla="*/ 234226 h 1922710"/>
                    <a:gd name="connsiteX304" fmla="*/ 372452 w 812413"/>
                    <a:gd name="connsiteY304" fmla="*/ 193542 h 1922710"/>
                    <a:gd name="connsiteX305" fmla="*/ 384388 w 812413"/>
                    <a:gd name="connsiteY305" fmla="*/ 166333 h 1922710"/>
                    <a:gd name="connsiteX306" fmla="*/ 403126 w 812413"/>
                    <a:gd name="connsiteY306" fmla="*/ 147723 h 1922710"/>
                    <a:gd name="connsiteX307" fmla="*/ 426870 w 812413"/>
                    <a:gd name="connsiteY307" fmla="*/ 151060 h 1922710"/>
                    <a:gd name="connsiteX308" fmla="*/ 448945 w 812413"/>
                    <a:gd name="connsiteY308" fmla="*/ 147723 h 1922710"/>
                    <a:gd name="connsiteX309" fmla="*/ 452282 w 812413"/>
                    <a:gd name="connsiteY309" fmla="*/ 96771 h 1922710"/>
                    <a:gd name="connsiteX310" fmla="*/ 469223 w 812413"/>
                    <a:gd name="connsiteY310" fmla="*/ 81498 h 1922710"/>
                    <a:gd name="connsiteX311" fmla="*/ 489630 w 812413"/>
                    <a:gd name="connsiteY311" fmla="*/ 81498 h 1922710"/>
                    <a:gd name="connsiteX312" fmla="*/ 510036 w 812413"/>
                    <a:gd name="connsiteY312" fmla="*/ 84835 h 1922710"/>
                    <a:gd name="connsiteX313" fmla="*/ 535576 w 812413"/>
                    <a:gd name="connsiteY313" fmla="*/ 91637 h 1922710"/>
                    <a:gd name="connsiteX314" fmla="*/ 555983 w 812413"/>
                    <a:gd name="connsiteY314" fmla="*/ 83166 h 1922710"/>
                    <a:gd name="connsiteX315" fmla="*/ 550849 w 812413"/>
                    <a:gd name="connsiteY315" fmla="*/ 40685 h 1922710"/>
                    <a:gd name="connsiteX316" fmla="*/ 559320 w 812413"/>
                    <a:gd name="connsiteY316" fmla="*/ 1668 h 1922710"/>
                    <a:gd name="connsiteX317" fmla="*/ 574593 w 812413"/>
                    <a:gd name="connsiteY317" fmla="*/ 0 h 1922710"/>
                    <a:gd name="connsiteX318" fmla="*/ 579727 w 812413"/>
                    <a:gd name="connsiteY318" fmla="*/ 5134 h 1922710"/>
                    <a:gd name="connsiteX319" fmla="*/ 586529 w 812413"/>
                    <a:gd name="connsiteY319" fmla="*/ 11936 h 1922710"/>
                    <a:gd name="connsiteX320" fmla="*/ 596668 w 812413"/>
                    <a:gd name="connsiteY320" fmla="*/ 18738 h 1922710"/>
                    <a:gd name="connsiteX321" fmla="*/ 622208 w 812413"/>
                    <a:gd name="connsiteY321" fmla="*/ 44150 h 1922710"/>
                    <a:gd name="connsiteX322" fmla="*/ 637481 w 812413"/>
                    <a:gd name="connsiteY322" fmla="*/ 54289 h 1922710"/>
                    <a:gd name="connsiteX323" fmla="*/ 654422 w 812413"/>
                    <a:gd name="connsiteY323" fmla="*/ 69562 h 1922710"/>
                    <a:gd name="connsiteX324" fmla="*/ 688433 w 812413"/>
                    <a:gd name="connsiteY324" fmla="*/ 74696 h 1922710"/>
                    <a:gd name="connsiteX325" fmla="*/ 708840 w 812413"/>
                    <a:gd name="connsiteY325" fmla="*/ 88300 h 1922710"/>
                    <a:gd name="connsiteX326" fmla="*/ 722444 w 812413"/>
                    <a:gd name="connsiteY326" fmla="*/ 106910 h 1922710"/>
                    <a:gd name="connsiteX327" fmla="*/ 734380 w 812413"/>
                    <a:gd name="connsiteY327" fmla="*/ 123851 h 1922710"/>
                    <a:gd name="connsiteX328" fmla="*/ 744520 w 812413"/>
                    <a:gd name="connsiteY328" fmla="*/ 139124 h 1922710"/>
                    <a:gd name="connsiteX329" fmla="*/ 749653 w 812413"/>
                    <a:gd name="connsiteY329" fmla="*/ 144258 h 1922710"/>
                    <a:gd name="connsiteX330" fmla="*/ 744520 w 812413"/>
                    <a:gd name="connsiteY330" fmla="*/ 157862 h 1922710"/>
                    <a:gd name="connsiteX331" fmla="*/ 744520 w 812413"/>
                    <a:gd name="connsiteY331" fmla="*/ 173135 h 1922710"/>
                    <a:gd name="connsiteX332" fmla="*/ 747856 w 812413"/>
                    <a:gd name="connsiteY332" fmla="*/ 193542 h 1922710"/>
                    <a:gd name="connsiteX333" fmla="*/ 751193 w 812413"/>
                    <a:gd name="connsiteY333" fmla="*/ 207146 h 1922710"/>
                    <a:gd name="connsiteX334" fmla="*/ 757995 w 812413"/>
                    <a:gd name="connsiteY334" fmla="*/ 213948 h 1922710"/>
                    <a:gd name="connsiteX335" fmla="*/ 761332 w 812413"/>
                    <a:gd name="connsiteY335" fmla="*/ 227553 h 1922710"/>
                    <a:gd name="connsiteX336" fmla="*/ 759664 w 812413"/>
                    <a:gd name="connsiteY336" fmla="*/ 236023 h 1922710"/>
                    <a:gd name="connsiteX337" fmla="*/ 757995 w 812413"/>
                    <a:gd name="connsiteY337" fmla="*/ 247959 h 1922710"/>
                    <a:gd name="connsiteX338" fmla="*/ 763129 w 812413"/>
                    <a:gd name="connsiteY338" fmla="*/ 264901 h 1922710"/>
                    <a:gd name="connsiteX339" fmla="*/ 771600 w 812413"/>
                    <a:gd name="connsiteY339" fmla="*/ 281842 h 1922710"/>
                    <a:gd name="connsiteX340" fmla="*/ 781739 w 812413"/>
                    <a:gd name="connsiteY340" fmla="*/ 295446 h 1922710"/>
                    <a:gd name="connsiteX341" fmla="*/ 788541 w 812413"/>
                    <a:gd name="connsiteY341" fmla="*/ 307382 h 1922710"/>
                    <a:gd name="connsiteX342" fmla="*/ 790210 w 812413"/>
                    <a:gd name="connsiteY342" fmla="*/ 319318 h 1922710"/>
                    <a:gd name="connsiteX343" fmla="*/ 790210 w 812413"/>
                    <a:gd name="connsiteY343" fmla="*/ 329457 h 1922710"/>
                    <a:gd name="connsiteX344" fmla="*/ 783408 w 812413"/>
                    <a:gd name="connsiteY344" fmla="*/ 344730 h 1922710"/>
                    <a:gd name="connsiteX345" fmla="*/ 781739 w 812413"/>
                    <a:gd name="connsiteY345" fmla="*/ 363340 h 1922710"/>
                    <a:gd name="connsiteX346" fmla="*/ 788541 w 812413"/>
                    <a:gd name="connsiteY346" fmla="*/ 381950 h 1922710"/>
                    <a:gd name="connsiteX347" fmla="*/ 800477 w 812413"/>
                    <a:gd name="connsiteY347" fmla="*/ 404025 h 1922710"/>
                    <a:gd name="connsiteX348" fmla="*/ 807279 w 812413"/>
                    <a:gd name="connsiteY348" fmla="*/ 415961 h 1922710"/>
                    <a:gd name="connsiteX349" fmla="*/ 812413 w 812413"/>
                    <a:gd name="connsiteY349" fmla="*/ 427896 h 1922710"/>
                    <a:gd name="connsiteX350" fmla="*/ 807279 w 812413"/>
                    <a:gd name="connsiteY350" fmla="*/ 431233 h 1922710"/>
                    <a:gd name="connsiteX351" fmla="*/ 805611 w 812413"/>
                    <a:gd name="connsiteY351" fmla="*/ 441373 h 1922710"/>
                    <a:gd name="connsiteX352" fmla="*/ 798809 w 812413"/>
                    <a:gd name="connsiteY352" fmla="*/ 432902 h 1922710"/>
                    <a:gd name="connsiteX353" fmla="*/ 786873 w 812413"/>
                    <a:gd name="connsiteY353" fmla="*/ 427768 h 1922710"/>
                    <a:gd name="connsiteX354" fmla="*/ 780070 w 812413"/>
                    <a:gd name="connsiteY354" fmla="*/ 431105 h 1922710"/>
                    <a:gd name="connsiteX355" fmla="*/ 759664 w 812413"/>
                    <a:gd name="connsiteY355" fmla="*/ 432774 h 1922710"/>
                    <a:gd name="connsiteX356" fmla="*/ 756327 w 812413"/>
                    <a:gd name="connsiteY356" fmla="*/ 446378 h 1922710"/>
                    <a:gd name="connsiteX357" fmla="*/ 749525 w 812413"/>
                    <a:gd name="connsiteY357" fmla="*/ 443041 h 1922710"/>
                    <a:gd name="connsiteX358" fmla="*/ 746188 w 812413"/>
                    <a:gd name="connsiteY358" fmla="*/ 443041 h 1922710"/>
                    <a:gd name="connsiteX359" fmla="*/ 741054 w 812413"/>
                    <a:gd name="connsiteY359" fmla="*/ 437907 h 1922710"/>
                    <a:gd name="connsiteX360" fmla="*/ 739386 w 812413"/>
                    <a:gd name="connsiteY360" fmla="*/ 432774 h 1922710"/>
                    <a:gd name="connsiteX361" fmla="*/ 732584 w 812413"/>
                    <a:gd name="connsiteY361" fmla="*/ 429437 h 1922710"/>
                    <a:gd name="connsiteX362" fmla="*/ 730915 w 812413"/>
                    <a:gd name="connsiteY362" fmla="*/ 434570 h 1922710"/>
                    <a:gd name="connsiteX363" fmla="*/ 727578 w 812413"/>
                    <a:gd name="connsiteY363" fmla="*/ 443041 h 1922710"/>
                    <a:gd name="connsiteX364" fmla="*/ 724241 w 812413"/>
                    <a:gd name="connsiteY364" fmla="*/ 443041 h 1922710"/>
                    <a:gd name="connsiteX365" fmla="*/ 719107 w 812413"/>
                    <a:gd name="connsiteY365" fmla="*/ 436239 h 1922710"/>
                    <a:gd name="connsiteX366" fmla="*/ 719107 w 812413"/>
                    <a:gd name="connsiteY366" fmla="*/ 431105 h 1922710"/>
                    <a:gd name="connsiteX367" fmla="*/ 715771 w 812413"/>
                    <a:gd name="connsiteY367" fmla="*/ 431105 h 1922710"/>
                    <a:gd name="connsiteX368" fmla="*/ 710637 w 812413"/>
                    <a:gd name="connsiteY368" fmla="*/ 432774 h 1922710"/>
                    <a:gd name="connsiteX369" fmla="*/ 710637 w 812413"/>
                    <a:gd name="connsiteY369" fmla="*/ 454849 h 1922710"/>
                    <a:gd name="connsiteX370" fmla="*/ 708968 w 812413"/>
                    <a:gd name="connsiteY370" fmla="*/ 458186 h 1922710"/>
                    <a:gd name="connsiteX371" fmla="*/ 708968 w 812413"/>
                    <a:gd name="connsiteY371" fmla="*/ 473458 h 1922710"/>
                    <a:gd name="connsiteX372" fmla="*/ 705631 w 812413"/>
                    <a:gd name="connsiteY372" fmla="*/ 473458 h 1922710"/>
                    <a:gd name="connsiteX373" fmla="*/ 700498 w 812413"/>
                    <a:gd name="connsiteY373" fmla="*/ 464988 h 1922710"/>
                    <a:gd name="connsiteX374" fmla="*/ 686893 w 812413"/>
                    <a:gd name="connsiteY374" fmla="*/ 458186 h 1922710"/>
                    <a:gd name="connsiteX375" fmla="*/ 686893 w 812413"/>
                    <a:gd name="connsiteY375" fmla="*/ 461522 h 1922710"/>
                    <a:gd name="connsiteX376" fmla="*/ 693696 w 812413"/>
                    <a:gd name="connsiteY376" fmla="*/ 469993 h 1922710"/>
                    <a:gd name="connsiteX377" fmla="*/ 700498 w 812413"/>
                    <a:gd name="connsiteY377" fmla="*/ 476795 h 1922710"/>
                    <a:gd name="connsiteX378" fmla="*/ 700498 w 812413"/>
                    <a:gd name="connsiteY378" fmla="*/ 481929 h 1922710"/>
                    <a:gd name="connsiteX379" fmla="*/ 690359 w 812413"/>
                    <a:gd name="connsiteY379" fmla="*/ 483597 h 1922710"/>
                    <a:gd name="connsiteX380" fmla="*/ 692027 w 812413"/>
                    <a:gd name="connsiteY380" fmla="*/ 490400 h 1922710"/>
                    <a:gd name="connsiteX381" fmla="*/ 692027 w 812413"/>
                    <a:gd name="connsiteY381" fmla="*/ 497202 h 1922710"/>
                    <a:gd name="connsiteX382" fmla="*/ 683556 w 812413"/>
                    <a:gd name="connsiteY382" fmla="*/ 497202 h 1922710"/>
                    <a:gd name="connsiteX383" fmla="*/ 680219 w 812413"/>
                    <a:gd name="connsiteY383" fmla="*/ 495533 h 1922710"/>
                    <a:gd name="connsiteX384" fmla="*/ 675086 w 812413"/>
                    <a:gd name="connsiteY384" fmla="*/ 497202 h 1922710"/>
                    <a:gd name="connsiteX385" fmla="*/ 675086 w 812413"/>
                    <a:gd name="connsiteY385" fmla="*/ 505673 h 1922710"/>
                    <a:gd name="connsiteX386" fmla="*/ 671749 w 812413"/>
                    <a:gd name="connsiteY386" fmla="*/ 509009 h 1922710"/>
                    <a:gd name="connsiteX387" fmla="*/ 664947 w 812413"/>
                    <a:gd name="connsiteY387" fmla="*/ 514143 h 1922710"/>
                    <a:gd name="connsiteX388" fmla="*/ 670080 w 812413"/>
                    <a:gd name="connsiteY388" fmla="*/ 522614 h 1922710"/>
                    <a:gd name="connsiteX389" fmla="*/ 673417 w 812413"/>
                    <a:gd name="connsiteY389" fmla="*/ 529416 h 1922710"/>
                    <a:gd name="connsiteX390" fmla="*/ 676754 w 812413"/>
                    <a:gd name="connsiteY390" fmla="*/ 534550 h 1922710"/>
                    <a:gd name="connsiteX391" fmla="*/ 675086 w 812413"/>
                    <a:gd name="connsiteY391" fmla="*/ 541352 h 1922710"/>
                    <a:gd name="connsiteX392" fmla="*/ 673417 w 812413"/>
                    <a:gd name="connsiteY392" fmla="*/ 549823 h 1922710"/>
                    <a:gd name="connsiteX393" fmla="*/ 671749 w 812413"/>
                    <a:gd name="connsiteY393" fmla="*/ 556625 h 1922710"/>
                    <a:gd name="connsiteX394" fmla="*/ 666615 w 812413"/>
                    <a:gd name="connsiteY394" fmla="*/ 568561 h 1922710"/>
                    <a:gd name="connsiteX395" fmla="*/ 658144 w 812413"/>
                    <a:gd name="connsiteY395" fmla="*/ 573695 h 1922710"/>
                    <a:gd name="connsiteX396" fmla="*/ 658144 w 812413"/>
                    <a:gd name="connsiteY396" fmla="*/ 580497 h 1922710"/>
                    <a:gd name="connsiteX397" fmla="*/ 653011 w 812413"/>
                    <a:gd name="connsiteY397" fmla="*/ 585630 h 1922710"/>
                    <a:gd name="connsiteX398" fmla="*/ 653011 w 812413"/>
                    <a:gd name="connsiteY398" fmla="*/ 590764 h 1922710"/>
                    <a:gd name="connsiteX399" fmla="*/ 658144 w 812413"/>
                    <a:gd name="connsiteY399" fmla="*/ 595898 h 1922710"/>
                    <a:gd name="connsiteX400" fmla="*/ 661481 w 812413"/>
                    <a:gd name="connsiteY400" fmla="*/ 602700 h 1922710"/>
                    <a:gd name="connsiteX401" fmla="*/ 658144 w 812413"/>
                    <a:gd name="connsiteY401" fmla="*/ 604369 h 1922710"/>
                    <a:gd name="connsiteX402" fmla="*/ 661481 w 812413"/>
                    <a:gd name="connsiteY402" fmla="*/ 611171 h 1922710"/>
                    <a:gd name="connsiteX403" fmla="*/ 664818 w 812413"/>
                    <a:gd name="connsiteY403" fmla="*/ 616304 h 1922710"/>
                    <a:gd name="connsiteX404" fmla="*/ 673289 w 812413"/>
                    <a:gd name="connsiteY404" fmla="*/ 623107 h 1922710"/>
                    <a:gd name="connsiteX405" fmla="*/ 678423 w 812413"/>
                    <a:gd name="connsiteY405" fmla="*/ 628240 h 1922710"/>
                    <a:gd name="connsiteX406" fmla="*/ 680091 w 812413"/>
                    <a:gd name="connsiteY406" fmla="*/ 633374 h 1922710"/>
                    <a:gd name="connsiteX407" fmla="*/ 685225 w 812413"/>
                    <a:gd name="connsiteY407" fmla="*/ 638508 h 1922710"/>
                    <a:gd name="connsiteX408" fmla="*/ 683556 w 812413"/>
                    <a:gd name="connsiteY408" fmla="*/ 645310 h 1922710"/>
                    <a:gd name="connsiteX409" fmla="*/ 680219 w 812413"/>
                    <a:gd name="connsiteY409" fmla="*/ 653781 h 1922710"/>
                    <a:gd name="connsiteX410" fmla="*/ 676883 w 812413"/>
                    <a:gd name="connsiteY410" fmla="*/ 658914 h 1922710"/>
                    <a:gd name="connsiteX411" fmla="*/ 676883 w 812413"/>
                    <a:gd name="connsiteY411" fmla="*/ 648775 h 1922710"/>
                    <a:gd name="connsiteX412" fmla="*/ 673546 w 812413"/>
                    <a:gd name="connsiteY412" fmla="*/ 641973 h 1922710"/>
                    <a:gd name="connsiteX413" fmla="*/ 670209 w 812413"/>
                    <a:gd name="connsiteY413" fmla="*/ 648775 h 1922710"/>
                    <a:gd name="connsiteX414" fmla="*/ 665075 w 812413"/>
                    <a:gd name="connsiteY414" fmla="*/ 664048 h 1922710"/>
                    <a:gd name="connsiteX415" fmla="*/ 661738 w 812413"/>
                    <a:gd name="connsiteY415" fmla="*/ 670850 h 1922710"/>
                    <a:gd name="connsiteX416" fmla="*/ 658401 w 812413"/>
                    <a:gd name="connsiteY416" fmla="*/ 677653 h 1922710"/>
                    <a:gd name="connsiteX417" fmla="*/ 651599 w 812413"/>
                    <a:gd name="connsiteY417" fmla="*/ 686123 h 1922710"/>
                    <a:gd name="connsiteX418" fmla="*/ 648262 w 812413"/>
                    <a:gd name="connsiteY418" fmla="*/ 694594 h 1922710"/>
                    <a:gd name="connsiteX419" fmla="*/ 646594 w 812413"/>
                    <a:gd name="connsiteY419" fmla="*/ 704733 h 1922710"/>
                    <a:gd name="connsiteX420" fmla="*/ 639791 w 812413"/>
                    <a:gd name="connsiteY420" fmla="*/ 723343 h 1922710"/>
                    <a:gd name="connsiteX421" fmla="*/ 631321 w 812413"/>
                    <a:gd name="connsiteY421" fmla="*/ 726680 h 1922710"/>
                    <a:gd name="connsiteX422" fmla="*/ 627984 w 812413"/>
                    <a:gd name="connsiteY422" fmla="*/ 733482 h 1922710"/>
                    <a:gd name="connsiteX423" fmla="*/ 624647 w 812413"/>
                    <a:gd name="connsiteY423" fmla="*/ 736819 h 1922710"/>
                    <a:gd name="connsiteX424" fmla="*/ 621310 w 812413"/>
                    <a:gd name="connsiteY424" fmla="*/ 743621 h 1922710"/>
                    <a:gd name="connsiteX425" fmla="*/ 612839 w 812413"/>
                    <a:gd name="connsiteY425" fmla="*/ 746958 h 1922710"/>
                    <a:gd name="connsiteX426" fmla="*/ 609502 w 812413"/>
                    <a:gd name="connsiteY426" fmla="*/ 752092 h 1922710"/>
                    <a:gd name="connsiteX427" fmla="*/ 599363 w 812413"/>
                    <a:gd name="connsiteY427" fmla="*/ 750423 h 1922710"/>
                    <a:gd name="connsiteX428" fmla="*/ 592561 w 812413"/>
                    <a:gd name="connsiteY428" fmla="*/ 757225 h 1922710"/>
                    <a:gd name="connsiteX429" fmla="*/ 589224 w 812413"/>
                    <a:gd name="connsiteY429" fmla="*/ 769161 h 1922710"/>
                    <a:gd name="connsiteX430" fmla="*/ 582422 w 812413"/>
                    <a:gd name="connsiteY430" fmla="*/ 774295 h 1922710"/>
                    <a:gd name="connsiteX431" fmla="*/ 577288 w 812413"/>
                    <a:gd name="connsiteY431" fmla="*/ 779429 h 1922710"/>
                    <a:gd name="connsiteX432" fmla="*/ 568818 w 812413"/>
                    <a:gd name="connsiteY432" fmla="*/ 770958 h 1922710"/>
                    <a:gd name="connsiteX433" fmla="*/ 563684 w 812413"/>
                    <a:gd name="connsiteY433" fmla="*/ 777760 h 1922710"/>
                    <a:gd name="connsiteX434" fmla="*/ 553545 w 812413"/>
                    <a:gd name="connsiteY434" fmla="*/ 786231 h 1922710"/>
                    <a:gd name="connsiteX435" fmla="*/ 550208 w 812413"/>
                    <a:gd name="connsiteY435" fmla="*/ 798167 h 1922710"/>
                    <a:gd name="connsiteX436" fmla="*/ 538272 w 812413"/>
                    <a:gd name="connsiteY436" fmla="*/ 810103 h 1922710"/>
                    <a:gd name="connsiteX437" fmla="*/ 526336 w 812413"/>
                    <a:gd name="connsiteY437" fmla="*/ 806766 h 1922710"/>
                    <a:gd name="connsiteX438" fmla="*/ 517865 w 812413"/>
                    <a:gd name="connsiteY438" fmla="*/ 810103 h 1922710"/>
                    <a:gd name="connsiteX439" fmla="*/ 517865 w 812413"/>
                    <a:gd name="connsiteY439" fmla="*/ 823707 h 1922710"/>
                    <a:gd name="connsiteX440" fmla="*/ 512731 w 812413"/>
                    <a:gd name="connsiteY440" fmla="*/ 825376 h 1922710"/>
                    <a:gd name="connsiteX441" fmla="*/ 511063 w 812413"/>
                    <a:gd name="connsiteY441" fmla="*/ 837312 h 1922710"/>
                    <a:gd name="connsiteX442" fmla="*/ 502592 w 812413"/>
                    <a:gd name="connsiteY442" fmla="*/ 842445 h 1922710"/>
                    <a:gd name="connsiteX443" fmla="*/ 502592 w 812413"/>
                    <a:gd name="connsiteY443" fmla="*/ 847579 h 1922710"/>
                    <a:gd name="connsiteX444" fmla="*/ 499256 w 812413"/>
                    <a:gd name="connsiteY444" fmla="*/ 850916 h 1922710"/>
                    <a:gd name="connsiteX445" fmla="*/ 494122 w 812413"/>
                    <a:gd name="connsiteY445" fmla="*/ 856050 h 1922710"/>
                    <a:gd name="connsiteX446" fmla="*/ 487319 w 812413"/>
                    <a:gd name="connsiteY446" fmla="*/ 854381 h 1922710"/>
                    <a:gd name="connsiteX447" fmla="*/ 494122 w 812413"/>
                    <a:gd name="connsiteY447" fmla="*/ 857718 h 1922710"/>
                    <a:gd name="connsiteX448" fmla="*/ 382720 w 812413"/>
                    <a:gd name="connsiteY448" fmla="*/ 1799373 h 1922710"/>
                    <a:gd name="connsiteX449" fmla="*/ 382720 w 812413"/>
                    <a:gd name="connsiteY449" fmla="*/ 1792571 h 1922710"/>
                    <a:gd name="connsiteX450" fmla="*/ 386057 w 812413"/>
                    <a:gd name="connsiteY450" fmla="*/ 1765362 h 1922710"/>
                    <a:gd name="connsiteX451" fmla="*/ 389393 w 812413"/>
                    <a:gd name="connsiteY451" fmla="*/ 1744955 h 1922710"/>
                    <a:gd name="connsiteX452" fmla="*/ 401330 w 812413"/>
                    <a:gd name="connsiteY452" fmla="*/ 1719543 h 1922710"/>
                    <a:gd name="connsiteX453" fmla="*/ 408132 w 812413"/>
                    <a:gd name="connsiteY453" fmla="*/ 1705939 h 1922710"/>
                    <a:gd name="connsiteX454" fmla="*/ 416602 w 812413"/>
                    <a:gd name="connsiteY454" fmla="*/ 1673725 h 1922710"/>
                    <a:gd name="connsiteX455" fmla="*/ 419939 w 812413"/>
                    <a:gd name="connsiteY455" fmla="*/ 1661789 h 1922710"/>
                    <a:gd name="connsiteX456" fmla="*/ 425073 w 812413"/>
                    <a:gd name="connsiteY456" fmla="*/ 1649853 h 1922710"/>
                    <a:gd name="connsiteX457" fmla="*/ 431875 w 812413"/>
                    <a:gd name="connsiteY457" fmla="*/ 1644719 h 1922710"/>
                    <a:gd name="connsiteX458" fmla="*/ 431875 w 812413"/>
                    <a:gd name="connsiteY458" fmla="*/ 1649853 h 1922710"/>
                    <a:gd name="connsiteX459" fmla="*/ 426741 w 812413"/>
                    <a:gd name="connsiteY459" fmla="*/ 1656655 h 1922710"/>
                    <a:gd name="connsiteX460" fmla="*/ 423405 w 812413"/>
                    <a:gd name="connsiteY460" fmla="*/ 1677062 h 1922710"/>
                    <a:gd name="connsiteX461" fmla="*/ 418271 w 812413"/>
                    <a:gd name="connsiteY461" fmla="*/ 1699137 h 1922710"/>
                    <a:gd name="connsiteX462" fmla="*/ 411469 w 812413"/>
                    <a:gd name="connsiteY462" fmla="*/ 1717746 h 1922710"/>
                    <a:gd name="connsiteX463" fmla="*/ 402998 w 812413"/>
                    <a:gd name="connsiteY463" fmla="*/ 1743158 h 1922710"/>
                    <a:gd name="connsiteX464" fmla="*/ 399661 w 812413"/>
                    <a:gd name="connsiteY464" fmla="*/ 1768570 h 1922710"/>
                    <a:gd name="connsiteX465" fmla="*/ 394527 w 812413"/>
                    <a:gd name="connsiteY465" fmla="*/ 1785512 h 1922710"/>
                    <a:gd name="connsiteX466" fmla="*/ 382591 w 812413"/>
                    <a:gd name="connsiteY466" fmla="*/ 1799116 h 192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Lst>
                  <a:rect l="l" t="t" r="r" b="b"/>
                  <a:pathLst>
                    <a:path w="812413" h="1922710">
                      <a:moveTo>
                        <a:pt x="515298" y="1699137"/>
                      </a:moveTo>
                      <a:lnTo>
                        <a:pt x="518635" y="1694003"/>
                      </a:lnTo>
                      <a:lnTo>
                        <a:pt x="523769" y="1685532"/>
                      </a:lnTo>
                      <a:lnTo>
                        <a:pt x="523769" y="1677062"/>
                      </a:lnTo>
                      <a:lnTo>
                        <a:pt x="518635" y="1678730"/>
                      </a:lnTo>
                      <a:lnTo>
                        <a:pt x="516967" y="1678730"/>
                      </a:lnTo>
                      <a:lnTo>
                        <a:pt x="516967" y="1668591"/>
                      </a:lnTo>
                      <a:lnTo>
                        <a:pt x="513630" y="1661789"/>
                      </a:lnTo>
                      <a:lnTo>
                        <a:pt x="511961" y="1653318"/>
                      </a:lnTo>
                      <a:lnTo>
                        <a:pt x="513630" y="1639714"/>
                      </a:lnTo>
                      <a:lnTo>
                        <a:pt x="513630" y="1627778"/>
                      </a:lnTo>
                      <a:lnTo>
                        <a:pt x="515298" y="1614173"/>
                      </a:lnTo>
                      <a:lnTo>
                        <a:pt x="522101" y="1597232"/>
                      </a:lnTo>
                      <a:lnTo>
                        <a:pt x="547641" y="1563350"/>
                      </a:lnTo>
                      <a:lnTo>
                        <a:pt x="559577" y="1568483"/>
                      </a:lnTo>
                      <a:lnTo>
                        <a:pt x="566379" y="1560012"/>
                      </a:lnTo>
                      <a:lnTo>
                        <a:pt x="574850" y="1561681"/>
                      </a:lnTo>
                      <a:lnTo>
                        <a:pt x="573181" y="1571820"/>
                      </a:lnTo>
                      <a:lnTo>
                        <a:pt x="574850" y="1580291"/>
                      </a:lnTo>
                      <a:lnTo>
                        <a:pt x="568048" y="1585425"/>
                      </a:lnTo>
                      <a:lnTo>
                        <a:pt x="562914" y="1590558"/>
                      </a:lnTo>
                      <a:lnTo>
                        <a:pt x="566251" y="1619435"/>
                      </a:lnTo>
                      <a:lnTo>
                        <a:pt x="567919" y="1631372"/>
                      </a:lnTo>
                      <a:lnTo>
                        <a:pt x="555983" y="1643307"/>
                      </a:lnTo>
                      <a:lnTo>
                        <a:pt x="555983" y="1650110"/>
                      </a:lnTo>
                      <a:lnTo>
                        <a:pt x="547513" y="1660249"/>
                      </a:lnTo>
                      <a:lnTo>
                        <a:pt x="535576" y="1670388"/>
                      </a:lnTo>
                      <a:lnTo>
                        <a:pt x="530443" y="1682324"/>
                      </a:lnTo>
                      <a:lnTo>
                        <a:pt x="523641" y="1692463"/>
                      </a:lnTo>
                      <a:lnTo>
                        <a:pt x="515170" y="1699265"/>
                      </a:lnTo>
                      <a:close/>
                      <a:moveTo>
                        <a:pt x="493223" y="857333"/>
                      </a:moveTo>
                      <a:lnTo>
                        <a:pt x="496560" y="860670"/>
                      </a:lnTo>
                      <a:lnTo>
                        <a:pt x="493223" y="867472"/>
                      </a:lnTo>
                      <a:lnTo>
                        <a:pt x="491555" y="875943"/>
                      </a:lnTo>
                      <a:lnTo>
                        <a:pt x="483084" y="872606"/>
                      </a:lnTo>
                      <a:lnTo>
                        <a:pt x="479747" y="884542"/>
                      </a:lnTo>
                      <a:lnTo>
                        <a:pt x="474613" y="884542"/>
                      </a:lnTo>
                      <a:lnTo>
                        <a:pt x="469480" y="881205"/>
                      </a:lnTo>
                      <a:lnTo>
                        <a:pt x="462678" y="877868"/>
                      </a:lnTo>
                      <a:lnTo>
                        <a:pt x="461009" y="871066"/>
                      </a:lnTo>
                      <a:lnTo>
                        <a:pt x="461009" y="876200"/>
                      </a:lnTo>
                      <a:lnTo>
                        <a:pt x="464346" y="888136"/>
                      </a:lnTo>
                      <a:lnTo>
                        <a:pt x="464346" y="900071"/>
                      </a:lnTo>
                      <a:lnTo>
                        <a:pt x="462678" y="910210"/>
                      </a:lnTo>
                      <a:lnTo>
                        <a:pt x="464346" y="911879"/>
                      </a:lnTo>
                      <a:lnTo>
                        <a:pt x="462678" y="917013"/>
                      </a:lnTo>
                      <a:lnTo>
                        <a:pt x="457544" y="927152"/>
                      </a:lnTo>
                      <a:lnTo>
                        <a:pt x="452410" y="930489"/>
                      </a:lnTo>
                      <a:lnTo>
                        <a:pt x="452410" y="932157"/>
                      </a:lnTo>
                      <a:lnTo>
                        <a:pt x="438806" y="927024"/>
                      </a:lnTo>
                      <a:lnTo>
                        <a:pt x="432004" y="923687"/>
                      </a:lnTo>
                      <a:lnTo>
                        <a:pt x="432004" y="940628"/>
                      </a:lnTo>
                      <a:lnTo>
                        <a:pt x="435340" y="950767"/>
                      </a:lnTo>
                      <a:lnTo>
                        <a:pt x="443811" y="960906"/>
                      </a:lnTo>
                      <a:lnTo>
                        <a:pt x="443811" y="967708"/>
                      </a:lnTo>
                      <a:lnTo>
                        <a:pt x="438677" y="982981"/>
                      </a:lnTo>
                      <a:lnTo>
                        <a:pt x="433544" y="1008393"/>
                      </a:lnTo>
                      <a:lnTo>
                        <a:pt x="436881" y="1021998"/>
                      </a:lnTo>
                      <a:lnTo>
                        <a:pt x="440218" y="1033933"/>
                      </a:lnTo>
                      <a:lnTo>
                        <a:pt x="440218" y="1044073"/>
                      </a:lnTo>
                      <a:lnTo>
                        <a:pt x="421479" y="1033933"/>
                      </a:lnTo>
                      <a:lnTo>
                        <a:pt x="423148" y="1042404"/>
                      </a:lnTo>
                      <a:lnTo>
                        <a:pt x="419811" y="1050875"/>
                      </a:lnTo>
                      <a:lnTo>
                        <a:pt x="418142" y="1059345"/>
                      </a:lnTo>
                      <a:lnTo>
                        <a:pt x="419811" y="1071281"/>
                      </a:lnTo>
                      <a:lnTo>
                        <a:pt x="419811" y="1078084"/>
                      </a:lnTo>
                      <a:lnTo>
                        <a:pt x="423148" y="1088223"/>
                      </a:lnTo>
                      <a:lnTo>
                        <a:pt x="421479" y="1110298"/>
                      </a:lnTo>
                      <a:lnTo>
                        <a:pt x="424816" y="1127239"/>
                      </a:lnTo>
                      <a:lnTo>
                        <a:pt x="426485" y="1144180"/>
                      </a:lnTo>
                      <a:lnTo>
                        <a:pt x="431619" y="1154319"/>
                      </a:lnTo>
                      <a:lnTo>
                        <a:pt x="431619" y="1167924"/>
                      </a:lnTo>
                      <a:lnTo>
                        <a:pt x="426485" y="1178063"/>
                      </a:lnTo>
                      <a:lnTo>
                        <a:pt x="438421" y="1179731"/>
                      </a:lnTo>
                      <a:lnTo>
                        <a:pt x="438421" y="1195004"/>
                      </a:lnTo>
                      <a:lnTo>
                        <a:pt x="435084" y="1206940"/>
                      </a:lnTo>
                      <a:lnTo>
                        <a:pt x="424945" y="1217079"/>
                      </a:lnTo>
                      <a:lnTo>
                        <a:pt x="414806" y="1227218"/>
                      </a:lnTo>
                      <a:lnTo>
                        <a:pt x="402870" y="1234021"/>
                      </a:lnTo>
                      <a:lnTo>
                        <a:pt x="390934" y="1244160"/>
                      </a:lnTo>
                      <a:lnTo>
                        <a:pt x="375661" y="1249294"/>
                      </a:lnTo>
                      <a:lnTo>
                        <a:pt x="365522" y="1256096"/>
                      </a:lnTo>
                      <a:lnTo>
                        <a:pt x="375661" y="1259433"/>
                      </a:lnTo>
                      <a:lnTo>
                        <a:pt x="389265" y="1254299"/>
                      </a:lnTo>
                      <a:lnTo>
                        <a:pt x="401201" y="1254299"/>
                      </a:lnTo>
                      <a:lnTo>
                        <a:pt x="409672" y="1247497"/>
                      </a:lnTo>
                      <a:lnTo>
                        <a:pt x="419811" y="1237358"/>
                      </a:lnTo>
                      <a:lnTo>
                        <a:pt x="431747" y="1228887"/>
                      </a:lnTo>
                      <a:lnTo>
                        <a:pt x="441886" y="1215283"/>
                      </a:lnTo>
                      <a:lnTo>
                        <a:pt x="445223" y="1203347"/>
                      </a:lnTo>
                      <a:lnTo>
                        <a:pt x="448560" y="1189742"/>
                      </a:lnTo>
                      <a:lnTo>
                        <a:pt x="448560" y="1186405"/>
                      </a:lnTo>
                      <a:lnTo>
                        <a:pt x="451897" y="1186405"/>
                      </a:lnTo>
                      <a:lnTo>
                        <a:pt x="455234" y="1193207"/>
                      </a:lnTo>
                      <a:lnTo>
                        <a:pt x="462036" y="1200010"/>
                      </a:lnTo>
                      <a:lnTo>
                        <a:pt x="472175" y="1196673"/>
                      </a:lnTo>
                      <a:lnTo>
                        <a:pt x="482314" y="1195004"/>
                      </a:lnTo>
                      <a:lnTo>
                        <a:pt x="487448" y="1206940"/>
                      </a:lnTo>
                      <a:lnTo>
                        <a:pt x="490785" y="1220545"/>
                      </a:lnTo>
                      <a:lnTo>
                        <a:pt x="502721" y="1225678"/>
                      </a:lnTo>
                      <a:lnTo>
                        <a:pt x="517994" y="1232480"/>
                      </a:lnTo>
                      <a:lnTo>
                        <a:pt x="519662" y="1235817"/>
                      </a:lnTo>
                      <a:lnTo>
                        <a:pt x="509523" y="1237486"/>
                      </a:lnTo>
                      <a:lnTo>
                        <a:pt x="514657" y="1242620"/>
                      </a:lnTo>
                      <a:lnTo>
                        <a:pt x="523127" y="1254556"/>
                      </a:lnTo>
                      <a:lnTo>
                        <a:pt x="540069" y="1266491"/>
                      </a:lnTo>
                      <a:lnTo>
                        <a:pt x="545202" y="1276631"/>
                      </a:lnTo>
                      <a:lnTo>
                        <a:pt x="548539" y="1285101"/>
                      </a:lnTo>
                      <a:lnTo>
                        <a:pt x="545202" y="1297037"/>
                      </a:lnTo>
                      <a:lnTo>
                        <a:pt x="543534" y="1305508"/>
                      </a:lnTo>
                      <a:lnTo>
                        <a:pt x="538400" y="1313978"/>
                      </a:lnTo>
                      <a:lnTo>
                        <a:pt x="531598" y="1325914"/>
                      </a:lnTo>
                      <a:lnTo>
                        <a:pt x="524796" y="1337850"/>
                      </a:lnTo>
                      <a:lnTo>
                        <a:pt x="514657" y="1342984"/>
                      </a:lnTo>
                      <a:lnTo>
                        <a:pt x="485779" y="1361594"/>
                      </a:lnTo>
                      <a:lnTo>
                        <a:pt x="475640" y="1358257"/>
                      </a:lnTo>
                      <a:lnTo>
                        <a:pt x="468838" y="1344652"/>
                      </a:lnTo>
                      <a:lnTo>
                        <a:pt x="463704" y="1341316"/>
                      </a:lnTo>
                      <a:lnTo>
                        <a:pt x="460367" y="1349786"/>
                      </a:lnTo>
                      <a:lnTo>
                        <a:pt x="451897" y="1346449"/>
                      </a:lnTo>
                      <a:lnTo>
                        <a:pt x="443426" y="1337979"/>
                      </a:lnTo>
                      <a:lnTo>
                        <a:pt x="441758" y="1343112"/>
                      </a:lnTo>
                      <a:lnTo>
                        <a:pt x="433287" y="1348246"/>
                      </a:lnTo>
                      <a:lnTo>
                        <a:pt x="419683" y="1336310"/>
                      </a:lnTo>
                      <a:lnTo>
                        <a:pt x="402741" y="1336310"/>
                      </a:lnTo>
                      <a:lnTo>
                        <a:pt x="392602" y="1339647"/>
                      </a:lnTo>
                      <a:lnTo>
                        <a:pt x="384132" y="1336310"/>
                      </a:lnTo>
                      <a:lnTo>
                        <a:pt x="380795" y="1346449"/>
                      </a:lnTo>
                      <a:lnTo>
                        <a:pt x="372324" y="1349786"/>
                      </a:lnTo>
                      <a:lnTo>
                        <a:pt x="380795" y="1353123"/>
                      </a:lnTo>
                      <a:lnTo>
                        <a:pt x="397736" y="1349786"/>
                      </a:lnTo>
                      <a:lnTo>
                        <a:pt x="414677" y="1356589"/>
                      </a:lnTo>
                      <a:lnTo>
                        <a:pt x="429950" y="1363391"/>
                      </a:lnTo>
                      <a:lnTo>
                        <a:pt x="436752" y="1368524"/>
                      </a:lnTo>
                      <a:lnTo>
                        <a:pt x="441886" y="1378664"/>
                      </a:lnTo>
                      <a:lnTo>
                        <a:pt x="447020" y="1373530"/>
                      </a:lnTo>
                      <a:lnTo>
                        <a:pt x="462293" y="1376867"/>
                      </a:lnTo>
                      <a:lnTo>
                        <a:pt x="509908" y="1364931"/>
                      </a:lnTo>
                      <a:lnTo>
                        <a:pt x="523512" y="1359797"/>
                      </a:lnTo>
                      <a:lnTo>
                        <a:pt x="530315" y="1358129"/>
                      </a:lnTo>
                      <a:lnTo>
                        <a:pt x="531983" y="1364931"/>
                      </a:lnTo>
                      <a:lnTo>
                        <a:pt x="523512" y="1371733"/>
                      </a:lnTo>
                      <a:lnTo>
                        <a:pt x="523512" y="1378535"/>
                      </a:lnTo>
                      <a:lnTo>
                        <a:pt x="516710" y="1378535"/>
                      </a:lnTo>
                      <a:lnTo>
                        <a:pt x="509908" y="1373401"/>
                      </a:lnTo>
                      <a:lnTo>
                        <a:pt x="513245" y="1390343"/>
                      </a:lnTo>
                      <a:lnTo>
                        <a:pt x="496303" y="1405616"/>
                      </a:lnTo>
                      <a:lnTo>
                        <a:pt x="487833" y="1422557"/>
                      </a:lnTo>
                      <a:lnTo>
                        <a:pt x="475897" y="1425894"/>
                      </a:lnTo>
                      <a:lnTo>
                        <a:pt x="470763" y="1425894"/>
                      </a:lnTo>
                      <a:lnTo>
                        <a:pt x="470763" y="1410621"/>
                      </a:lnTo>
                      <a:lnTo>
                        <a:pt x="460624" y="1405487"/>
                      </a:lnTo>
                      <a:lnTo>
                        <a:pt x="460624" y="1422428"/>
                      </a:lnTo>
                      <a:lnTo>
                        <a:pt x="453822" y="1432568"/>
                      </a:lnTo>
                      <a:lnTo>
                        <a:pt x="447020" y="1441038"/>
                      </a:lnTo>
                      <a:lnTo>
                        <a:pt x="440218" y="1447841"/>
                      </a:lnTo>
                      <a:lnTo>
                        <a:pt x="430078" y="1446172"/>
                      </a:lnTo>
                      <a:lnTo>
                        <a:pt x="421608" y="1447841"/>
                      </a:lnTo>
                      <a:lnTo>
                        <a:pt x="419939" y="1461445"/>
                      </a:lnTo>
                      <a:lnTo>
                        <a:pt x="411469" y="1466579"/>
                      </a:lnTo>
                      <a:lnTo>
                        <a:pt x="394527" y="1461445"/>
                      </a:lnTo>
                      <a:lnTo>
                        <a:pt x="363982" y="1464782"/>
                      </a:lnTo>
                      <a:lnTo>
                        <a:pt x="362313" y="1468119"/>
                      </a:lnTo>
                      <a:lnTo>
                        <a:pt x="381051" y="1469787"/>
                      </a:lnTo>
                      <a:lnTo>
                        <a:pt x="399789" y="1473124"/>
                      </a:lnTo>
                      <a:lnTo>
                        <a:pt x="411725" y="1483263"/>
                      </a:lnTo>
                      <a:lnTo>
                        <a:pt x="408388" y="1490065"/>
                      </a:lnTo>
                      <a:lnTo>
                        <a:pt x="396452" y="1493402"/>
                      </a:lnTo>
                      <a:lnTo>
                        <a:pt x="384517" y="1490065"/>
                      </a:lnTo>
                      <a:lnTo>
                        <a:pt x="381180" y="1490065"/>
                      </a:lnTo>
                      <a:lnTo>
                        <a:pt x="394784" y="1496868"/>
                      </a:lnTo>
                      <a:lnTo>
                        <a:pt x="404923" y="1505338"/>
                      </a:lnTo>
                      <a:lnTo>
                        <a:pt x="406592" y="1512140"/>
                      </a:lnTo>
                      <a:lnTo>
                        <a:pt x="404923" y="1525745"/>
                      </a:lnTo>
                      <a:lnTo>
                        <a:pt x="403255" y="1534216"/>
                      </a:lnTo>
                      <a:lnTo>
                        <a:pt x="404923" y="1542686"/>
                      </a:lnTo>
                      <a:lnTo>
                        <a:pt x="399789" y="1549488"/>
                      </a:lnTo>
                      <a:lnTo>
                        <a:pt x="399789" y="1554622"/>
                      </a:lnTo>
                      <a:lnTo>
                        <a:pt x="403126" y="1563093"/>
                      </a:lnTo>
                      <a:lnTo>
                        <a:pt x="397993" y="1564761"/>
                      </a:lnTo>
                      <a:lnTo>
                        <a:pt x="389522" y="1561424"/>
                      </a:lnTo>
                      <a:lnTo>
                        <a:pt x="387853" y="1568226"/>
                      </a:lnTo>
                      <a:lnTo>
                        <a:pt x="389522" y="1575029"/>
                      </a:lnTo>
                      <a:lnTo>
                        <a:pt x="396324" y="1583499"/>
                      </a:lnTo>
                      <a:lnTo>
                        <a:pt x="399661" y="1595435"/>
                      </a:lnTo>
                      <a:lnTo>
                        <a:pt x="391190" y="1610708"/>
                      </a:lnTo>
                      <a:lnTo>
                        <a:pt x="397993" y="1619179"/>
                      </a:lnTo>
                      <a:lnTo>
                        <a:pt x="399661" y="1632783"/>
                      </a:lnTo>
                      <a:lnTo>
                        <a:pt x="391190" y="1648056"/>
                      </a:lnTo>
                      <a:lnTo>
                        <a:pt x="386057" y="1664997"/>
                      </a:lnTo>
                      <a:lnTo>
                        <a:pt x="387725" y="1683607"/>
                      </a:lnTo>
                      <a:lnTo>
                        <a:pt x="382591" y="1702217"/>
                      </a:lnTo>
                      <a:lnTo>
                        <a:pt x="380923" y="1729426"/>
                      </a:lnTo>
                      <a:lnTo>
                        <a:pt x="368987" y="1754838"/>
                      </a:lnTo>
                      <a:lnTo>
                        <a:pt x="357051" y="1787052"/>
                      </a:lnTo>
                      <a:lnTo>
                        <a:pt x="350249" y="1814261"/>
                      </a:lnTo>
                      <a:lnTo>
                        <a:pt x="333308" y="1814261"/>
                      </a:lnTo>
                      <a:lnTo>
                        <a:pt x="316366" y="1809127"/>
                      </a:lnTo>
                      <a:lnTo>
                        <a:pt x="301093" y="1814261"/>
                      </a:lnTo>
                      <a:lnTo>
                        <a:pt x="289157" y="1809127"/>
                      </a:lnTo>
                      <a:lnTo>
                        <a:pt x="267082" y="1809127"/>
                      </a:lnTo>
                      <a:lnTo>
                        <a:pt x="253478" y="1817598"/>
                      </a:lnTo>
                      <a:lnTo>
                        <a:pt x="248344" y="1832870"/>
                      </a:lnTo>
                      <a:lnTo>
                        <a:pt x="233071" y="1827737"/>
                      </a:lnTo>
                      <a:lnTo>
                        <a:pt x="224601" y="1844678"/>
                      </a:lnTo>
                      <a:lnTo>
                        <a:pt x="217799" y="1863288"/>
                      </a:lnTo>
                      <a:lnTo>
                        <a:pt x="221135" y="1893833"/>
                      </a:lnTo>
                      <a:lnTo>
                        <a:pt x="216002" y="1914240"/>
                      </a:lnTo>
                      <a:lnTo>
                        <a:pt x="209200" y="1919374"/>
                      </a:lnTo>
                      <a:lnTo>
                        <a:pt x="193927" y="1912571"/>
                      </a:lnTo>
                      <a:lnTo>
                        <a:pt x="168386" y="1912571"/>
                      </a:lnTo>
                      <a:lnTo>
                        <a:pt x="142846" y="1922711"/>
                      </a:lnTo>
                      <a:lnTo>
                        <a:pt x="125905" y="1915909"/>
                      </a:lnTo>
                      <a:lnTo>
                        <a:pt x="107167" y="1915909"/>
                      </a:lnTo>
                      <a:lnTo>
                        <a:pt x="110504" y="1910775"/>
                      </a:lnTo>
                      <a:lnTo>
                        <a:pt x="113840" y="1907438"/>
                      </a:lnTo>
                      <a:lnTo>
                        <a:pt x="115509" y="1900636"/>
                      </a:lnTo>
                      <a:lnTo>
                        <a:pt x="117177" y="1892165"/>
                      </a:lnTo>
                      <a:lnTo>
                        <a:pt x="122311" y="1883694"/>
                      </a:lnTo>
                      <a:lnTo>
                        <a:pt x="115509" y="1870090"/>
                      </a:lnTo>
                      <a:lnTo>
                        <a:pt x="105370" y="1853149"/>
                      </a:lnTo>
                      <a:lnTo>
                        <a:pt x="96899" y="1832742"/>
                      </a:lnTo>
                      <a:lnTo>
                        <a:pt x="91766" y="1819138"/>
                      </a:lnTo>
                      <a:lnTo>
                        <a:pt x="84963" y="1802196"/>
                      </a:lnTo>
                      <a:lnTo>
                        <a:pt x="86632" y="1793726"/>
                      </a:lnTo>
                      <a:lnTo>
                        <a:pt x="95102" y="1800528"/>
                      </a:lnTo>
                      <a:lnTo>
                        <a:pt x="105241" y="1800528"/>
                      </a:lnTo>
                      <a:lnTo>
                        <a:pt x="96771" y="1776784"/>
                      </a:lnTo>
                      <a:lnTo>
                        <a:pt x="100108" y="1773447"/>
                      </a:lnTo>
                      <a:lnTo>
                        <a:pt x="110247" y="1773447"/>
                      </a:lnTo>
                      <a:lnTo>
                        <a:pt x="118718" y="1770111"/>
                      </a:lnTo>
                      <a:lnTo>
                        <a:pt x="118718" y="1758175"/>
                      </a:lnTo>
                      <a:lnTo>
                        <a:pt x="110247" y="1742902"/>
                      </a:lnTo>
                      <a:lnTo>
                        <a:pt x="93306" y="1732763"/>
                      </a:lnTo>
                      <a:lnTo>
                        <a:pt x="86503" y="1715821"/>
                      </a:lnTo>
                      <a:lnTo>
                        <a:pt x="72899" y="1702217"/>
                      </a:lnTo>
                      <a:lnTo>
                        <a:pt x="64428" y="1675008"/>
                      </a:lnTo>
                      <a:lnTo>
                        <a:pt x="62760" y="1659735"/>
                      </a:lnTo>
                      <a:lnTo>
                        <a:pt x="55958" y="1641126"/>
                      </a:lnTo>
                      <a:lnTo>
                        <a:pt x="50824" y="1637789"/>
                      </a:lnTo>
                      <a:lnTo>
                        <a:pt x="44022" y="1639457"/>
                      </a:lnTo>
                      <a:lnTo>
                        <a:pt x="47359" y="1624184"/>
                      </a:lnTo>
                      <a:lnTo>
                        <a:pt x="44022" y="1614045"/>
                      </a:lnTo>
                      <a:lnTo>
                        <a:pt x="44022" y="1603906"/>
                      </a:lnTo>
                      <a:lnTo>
                        <a:pt x="54161" y="1591970"/>
                      </a:lnTo>
                      <a:lnTo>
                        <a:pt x="50824" y="1575029"/>
                      </a:lnTo>
                      <a:lnTo>
                        <a:pt x="35551" y="1576697"/>
                      </a:lnTo>
                      <a:lnTo>
                        <a:pt x="42353" y="1556291"/>
                      </a:lnTo>
                      <a:lnTo>
                        <a:pt x="37220" y="1542686"/>
                      </a:lnTo>
                      <a:lnTo>
                        <a:pt x="16813" y="1532547"/>
                      </a:lnTo>
                      <a:lnTo>
                        <a:pt x="26952" y="1518943"/>
                      </a:lnTo>
                      <a:lnTo>
                        <a:pt x="33754" y="1515606"/>
                      </a:lnTo>
                      <a:lnTo>
                        <a:pt x="32086" y="1512269"/>
                      </a:lnTo>
                      <a:lnTo>
                        <a:pt x="25284" y="1512269"/>
                      </a:lnTo>
                      <a:lnTo>
                        <a:pt x="30417" y="1500333"/>
                      </a:lnTo>
                      <a:lnTo>
                        <a:pt x="25284" y="1493531"/>
                      </a:lnTo>
                      <a:lnTo>
                        <a:pt x="21947" y="1503670"/>
                      </a:lnTo>
                      <a:lnTo>
                        <a:pt x="13476" y="1512140"/>
                      </a:lnTo>
                      <a:lnTo>
                        <a:pt x="15145" y="1508804"/>
                      </a:lnTo>
                      <a:lnTo>
                        <a:pt x="15145" y="1496868"/>
                      </a:lnTo>
                      <a:lnTo>
                        <a:pt x="13476" y="1490065"/>
                      </a:lnTo>
                      <a:lnTo>
                        <a:pt x="6674" y="1490065"/>
                      </a:lnTo>
                      <a:lnTo>
                        <a:pt x="5005" y="1481595"/>
                      </a:lnTo>
                      <a:lnTo>
                        <a:pt x="5005" y="1469659"/>
                      </a:lnTo>
                      <a:lnTo>
                        <a:pt x="1669" y="1451049"/>
                      </a:lnTo>
                      <a:lnTo>
                        <a:pt x="1669" y="1440910"/>
                      </a:lnTo>
                      <a:lnTo>
                        <a:pt x="0" y="1427306"/>
                      </a:lnTo>
                      <a:lnTo>
                        <a:pt x="1669" y="1413701"/>
                      </a:lnTo>
                      <a:lnTo>
                        <a:pt x="8471" y="1401765"/>
                      </a:lnTo>
                      <a:lnTo>
                        <a:pt x="11808" y="1398428"/>
                      </a:lnTo>
                      <a:lnTo>
                        <a:pt x="11808" y="1432311"/>
                      </a:lnTo>
                      <a:lnTo>
                        <a:pt x="32214" y="1420375"/>
                      </a:lnTo>
                      <a:lnTo>
                        <a:pt x="45819" y="1371220"/>
                      </a:lnTo>
                      <a:lnTo>
                        <a:pt x="47487" y="1323733"/>
                      </a:lnTo>
                      <a:lnTo>
                        <a:pt x="73027" y="1284716"/>
                      </a:lnTo>
                      <a:lnTo>
                        <a:pt x="93434" y="1276245"/>
                      </a:lnTo>
                      <a:lnTo>
                        <a:pt x="100236" y="1233764"/>
                      </a:lnTo>
                      <a:lnTo>
                        <a:pt x="108707" y="1186277"/>
                      </a:lnTo>
                      <a:lnTo>
                        <a:pt x="93434" y="1130319"/>
                      </a:lnTo>
                      <a:lnTo>
                        <a:pt x="125776" y="1109913"/>
                      </a:lnTo>
                      <a:lnTo>
                        <a:pt x="130910" y="1062426"/>
                      </a:lnTo>
                      <a:lnTo>
                        <a:pt x="95231" y="1025078"/>
                      </a:lnTo>
                      <a:lnTo>
                        <a:pt x="96899" y="972457"/>
                      </a:lnTo>
                      <a:lnTo>
                        <a:pt x="91766" y="926639"/>
                      </a:lnTo>
                      <a:lnTo>
                        <a:pt x="96899" y="877483"/>
                      </a:lnTo>
                      <a:lnTo>
                        <a:pt x="105370" y="835001"/>
                      </a:lnTo>
                      <a:lnTo>
                        <a:pt x="96899" y="799322"/>
                      </a:lnTo>
                      <a:lnTo>
                        <a:pt x="110504" y="758637"/>
                      </a:lnTo>
                      <a:lnTo>
                        <a:pt x="139381" y="726423"/>
                      </a:lnTo>
                      <a:lnTo>
                        <a:pt x="158119" y="714487"/>
                      </a:lnTo>
                      <a:lnTo>
                        <a:pt x="181862" y="707685"/>
                      </a:lnTo>
                      <a:lnTo>
                        <a:pt x="202269" y="712819"/>
                      </a:lnTo>
                      <a:lnTo>
                        <a:pt x="229478" y="700883"/>
                      </a:lnTo>
                      <a:lnTo>
                        <a:pt x="226141" y="653396"/>
                      </a:lnTo>
                      <a:lnTo>
                        <a:pt x="209200" y="624518"/>
                      </a:lnTo>
                      <a:lnTo>
                        <a:pt x="231275" y="590636"/>
                      </a:lnTo>
                      <a:lnTo>
                        <a:pt x="250013" y="551619"/>
                      </a:lnTo>
                      <a:lnTo>
                        <a:pt x="266954" y="424303"/>
                      </a:lnTo>
                      <a:lnTo>
                        <a:pt x="292494" y="415832"/>
                      </a:lnTo>
                      <a:lnTo>
                        <a:pt x="306099" y="378484"/>
                      </a:lnTo>
                      <a:lnTo>
                        <a:pt x="323040" y="347939"/>
                      </a:lnTo>
                      <a:lnTo>
                        <a:pt x="341778" y="317393"/>
                      </a:lnTo>
                      <a:lnTo>
                        <a:pt x="362185" y="268109"/>
                      </a:lnTo>
                      <a:lnTo>
                        <a:pt x="352046" y="234226"/>
                      </a:lnTo>
                      <a:lnTo>
                        <a:pt x="372452" y="193542"/>
                      </a:lnTo>
                      <a:lnTo>
                        <a:pt x="384388" y="166333"/>
                      </a:lnTo>
                      <a:lnTo>
                        <a:pt x="403126" y="147723"/>
                      </a:lnTo>
                      <a:lnTo>
                        <a:pt x="426870" y="151060"/>
                      </a:lnTo>
                      <a:lnTo>
                        <a:pt x="448945" y="147723"/>
                      </a:lnTo>
                      <a:lnTo>
                        <a:pt x="452282" y="96771"/>
                      </a:lnTo>
                      <a:lnTo>
                        <a:pt x="469223" y="81498"/>
                      </a:lnTo>
                      <a:lnTo>
                        <a:pt x="489630" y="81498"/>
                      </a:lnTo>
                      <a:lnTo>
                        <a:pt x="510036" y="84835"/>
                      </a:lnTo>
                      <a:lnTo>
                        <a:pt x="535576" y="91637"/>
                      </a:lnTo>
                      <a:lnTo>
                        <a:pt x="555983" y="83166"/>
                      </a:lnTo>
                      <a:lnTo>
                        <a:pt x="550849" y="40685"/>
                      </a:lnTo>
                      <a:lnTo>
                        <a:pt x="559320" y="1668"/>
                      </a:lnTo>
                      <a:lnTo>
                        <a:pt x="574593" y="0"/>
                      </a:lnTo>
                      <a:lnTo>
                        <a:pt x="579727" y="5134"/>
                      </a:lnTo>
                      <a:lnTo>
                        <a:pt x="586529" y="11936"/>
                      </a:lnTo>
                      <a:lnTo>
                        <a:pt x="596668" y="18738"/>
                      </a:lnTo>
                      <a:lnTo>
                        <a:pt x="622208" y="44150"/>
                      </a:lnTo>
                      <a:lnTo>
                        <a:pt x="637481" y="54289"/>
                      </a:lnTo>
                      <a:lnTo>
                        <a:pt x="654422" y="69562"/>
                      </a:lnTo>
                      <a:lnTo>
                        <a:pt x="688433" y="74696"/>
                      </a:lnTo>
                      <a:lnTo>
                        <a:pt x="708840" y="88300"/>
                      </a:lnTo>
                      <a:lnTo>
                        <a:pt x="722444" y="106910"/>
                      </a:lnTo>
                      <a:lnTo>
                        <a:pt x="734380" y="123851"/>
                      </a:lnTo>
                      <a:lnTo>
                        <a:pt x="744520" y="139124"/>
                      </a:lnTo>
                      <a:lnTo>
                        <a:pt x="749653" y="144258"/>
                      </a:lnTo>
                      <a:lnTo>
                        <a:pt x="744520" y="157862"/>
                      </a:lnTo>
                      <a:lnTo>
                        <a:pt x="744520" y="173135"/>
                      </a:lnTo>
                      <a:lnTo>
                        <a:pt x="747856" y="193542"/>
                      </a:lnTo>
                      <a:lnTo>
                        <a:pt x="751193" y="207146"/>
                      </a:lnTo>
                      <a:lnTo>
                        <a:pt x="757995" y="213948"/>
                      </a:lnTo>
                      <a:lnTo>
                        <a:pt x="761332" y="227553"/>
                      </a:lnTo>
                      <a:lnTo>
                        <a:pt x="759664" y="236023"/>
                      </a:lnTo>
                      <a:lnTo>
                        <a:pt x="757995" y="247959"/>
                      </a:lnTo>
                      <a:lnTo>
                        <a:pt x="763129" y="264901"/>
                      </a:lnTo>
                      <a:lnTo>
                        <a:pt x="771600" y="281842"/>
                      </a:lnTo>
                      <a:lnTo>
                        <a:pt x="781739" y="295446"/>
                      </a:lnTo>
                      <a:lnTo>
                        <a:pt x="788541" y="307382"/>
                      </a:lnTo>
                      <a:lnTo>
                        <a:pt x="790210" y="319318"/>
                      </a:lnTo>
                      <a:lnTo>
                        <a:pt x="790210" y="329457"/>
                      </a:lnTo>
                      <a:lnTo>
                        <a:pt x="783408" y="344730"/>
                      </a:lnTo>
                      <a:lnTo>
                        <a:pt x="781739" y="363340"/>
                      </a:lnTo>
                      <a:lnTo>
                        <a:pt x="788541" y="381950"/>
                      </a:lnTo>
                      <a:lnTo>
                        <a:pt x="800477" y="404025"/>
                      </a:lnTo>
                      <a:lnTo>
                        <a:pt x="807279" y="415961"/>
                      </a:lnTo>
                      <a:lnTo>
                        <a:pt x="812413" y="427896"/>
                      </a:lnTo>
                      <a:lnTo>
                        <a:pt x="807279" y="431233"/>
                      </a:lnTo>
                      <a:lnTo>
                        <a:pt x="805611" y="441373"/>
                      </a:lnTo>
                      <a:lnTo>
                        <a:pt x="798809" y="432902"/>
                      </a:lnTo>
                      <a:lnTo>
                        <a:pt x="786873" y="427768"/>
                      </a:lnTo>
                      <a:lnTo>
                        <a:pt x="780070" y="431105"/>
                      </a:lnTo>
                      <a:lnTo>
                        <a:pt x="759664" y="432774"/>
                      </a:lnTo>
                      <a:lnTo>
                        <a:pt x="756327" y="446378"/>
                      </a:lnTo>
                      <a:lnTo>
                        <a:pt x="749525" y="443041"/>
                      </a:lnTo>
                      <a:lnTo>
                        <a:pt x="746188" y="443041"/>
                      </a:lnTo>
                      <a:lnTo>
                        <a:pt x="741054" y="437907"/>
                      </a:lnTo>
                      <a:lnTo>
                        <a:pt x="739386" y="432774"/>
                      </a:lnTo>
                      <a:lnTo>
                        <a:pt x="732584" y="429437"/>
                      </a:lnTo>
                      <a:lnTo>
                        <a:pt x="730915" y="434570"/>
                      </a:lnTo>
                      <a:lnTo>
                        <a:pt x="727578" y="443041"/>
                      </a:lnTo>
                      <a:lnTo>
                        <a:pt x="724241" y="443041"/>
                      </a:lnTo>
                      <a:lnTo>
                        <a:pt x="719107" y="436239"/>
                      </a:lnTo>
                      <a:lnTo>
                        <a:pt x="719107" y="431105"/>
                      </a:lnTo>
                      <a:lnTo>
                        <a:pt x="715771" y="431105"/>
                      </a:lnTo>
                      <a:lnTo>
                        <a:pt x="710637" y="432774"/>
                      </a:lnTo>
                      <a:lnTo>
                        <a:pt x="710637" y="454849"/>
                      </a:lnTo>
                      <a:lnTo>
                        <a:pt x="708968" y="458186"/>
                      </a:lnTo>
                      <a:lnTo>
                        <a:pt x="708968" y="473458"/>
                      </a:lnTo>
                      <a:lnTo>
                        <a:pt x="705631" y="473458"/>
                      </a:lnTo>
                      <a:lnTo>
                        <a:pt x="700498" y="464988"/>
                      </a:lnTo>
                      <a:lnTo>
                        <a:pt x="686893" y="458186"/>
                      </a:lnTo>
                      <a:lnTo>
                        <a:pt x="686893" y="461522"/>
                      </a:lnTo>
                      <a:lnTo>
                        <a:pt x="693696" y="469993"/>
                      </a:lnTo>
                      <a:lnTo>
                        <a:pt x="700498" y="476795"/>
                      </a:lnTo>
                      <a:lnTo>
                        <a:pt x="700498" y="481929"/>
                      </a:lnTo>
                      <a:lnTo>
                        <a:pt x="690359" y="483597"/>
                      </a:lnTo>
                      <a:lnTo>
                        <a:pt x="692027" y="490400"/>
                      </a:lnTo>
                      <a:lnTo>
                        <a:pt x="692027" y="497202"/>
                      </a:lnTo>
                      <a:lnTo>
                        <a:pt x="683556" y="497202"/>
                      </a:lnTo>
                      <a:lnTo>
                        <a:pt x="680219" y="495533"/>
                      </a:lnTo>
                      <a:lnTo>
                        <a:pt x="675086" y="497202"/>
                      </a:lnTo>
                      <a:lnTo>
                        <a:pt x="675086" y="505673"/>
                      </a:lnTo>
                      <a:lnTo>
                        <a:pt x="671749" y="509009"/>
                      </a:lnTo>
                      <a:lnTo>
                        <a:pt x="664947" y="514143"/>
                      </a:lnTo>
                      <a:lnTo>
                        <a:pt x="670080" y="522614"/>
                      </a:lnTo>
                      <a:lnTo>
                        <a:pt x="673417" y="529416"/>
                      </a:lnTo>
                      <a:lnTo>
                        <a:pt x="676754" y="534550"/>
                      </a:lnTo>
                      <a:lnTo>
                        <a:pt x="675086" y="541352"/>
                      </a:lnTo>
                      <a:lnTo>
                        <a:pt x="673417" y="549823"/>
                      </a:lnTo>
                      <a:lnTo>
                        <a:pt x="671749" y="556625"/>
                      </a:lnTo>
                      <a:lnTo>
                        <a:pt x="666615" y="568561"/>
                      </a:lnTo>
                      <a:lnTo>
                        <a:pt x="658144" y="573695"/>
                      </a:lnTo>
                      <a:lnTo>
                        <a:pt x="658144" y="580497"/>
                      </a:lnTo>
                      <a:lnTo>
                        <a:pt x="653011" y="585630"/>
                      </a:lnTo>
                      <a:lnTo>
                        <a:pt x="653011" y="590764"/>
                      </a:lnTo>
                      <a:lnTo>
                        <a:pt x="658144" y="595898"/>
                      </a:lnTo>
                      <a:lnTo>
                        <a:pt x="661481" y="602700"/>
                      </a:lnTo>
                      <a:lnTo>
                        <a:pt x="658144" y="604369"/>
                      </a:lnTo>
                      <a:lnTo>
                        <a:pt x="661481" y="611171"/>
                      </a:lnTo>
                      <a:lnTo>
                        <a:pt x="664818" y="616304"/>
                      </a:lnTo>
                      <a:lnTo>
                        <a:pt x="673289" y="623107"/>
                      </a:lnTo>
                      <a:lnTo>
                        <a:pt x="678423" y="628240"/>
                      </a:lnTo>
                      <a:lnTo>
                        <a:pt x="680091" y="633374"/>
                      </a:lnTo>
                      <a:lnTo>
                        <a:pt x="685225" y="638508"/>
                      </a:lnTo>
                      <a:lnTo>
                        <a:pt x="683556" y="645310"/>
                      </a:lnTo>
                      <a:lnTo>
                        <a:pt x="680219" y="653781"/>
                      </a:lnTo>
                      <a:lnTo>
                        <a:pt x="676883" y="658914"/>
                      </a:lnTo>
                      <a:lnTo>
                        <a:pt x="676883" y="648775"/>
                      </a:lnTo>
                      <a:lnTo>
                        <a:pt x="673546" y="641973"/>
                      </a:lnTo>
                      <a:lnTo>
                        <a:pt x="670209" y="648775"/>
                      </a:lnTo>
                      <a:lnTo>
                        <a:pt x="665075" y="664048"/>
                      </a:lnTo>
                      <a:lnTo>
                        <a:pt x="661738" y="670850"/>
                      </a:lnTo>
                      <a:lnTo>
                        <a:pt x="658401" y="677653"/>
                      </a:lnTo>
                      <a:lnTo>
                        <a:pt x="651599" y="686123"/>
                      </a:lnTo>
                      <a:lnTo>
                        <a:pt x="648262" y="694594"/>
                      </a:lnTo>
                      <a:lnTo>
                        <a:pt x="646594" y="704733"/>
                      </a:lnTo>
                      <a:lnTo>
                        <a:pt x="639791" y="723343"/>
                      </a:lnTo>
                      <a:lnTo>
                        <a:pt x="631321" y="726680"/>
                      </a:lnTo>
                      <a:lnTo>
                        <a:pt x="627984" y="733482"/>
                      </a:lnTo>
                      <a:lnTo>
                        <a:pt x="624647" y="736819"/>
                      </a:lnTo>
                      <a:lnTo>
                        <a:pt x="621310" y="743621"/>
                      </a:lnTo>
                      <a:lnTo>
                        <a:pt x="612839" y="746958"/>
                      </a:lnTo>
                      <a:lnTo>
                        <a:pt x="609502" y="752092"/>
                      </a:lnTo>
                      <a:lnTo>
                        <a:pt x="599363" y="750423"/>
                      </a:lnTo>
                      <a:lnTo>
                        <a:pt x="592561" y="757225"/>
                      </a:lnTo>
                      <a:lnTo>
                        <a:pt x="589224" y="769161"/>
                      </a:lnTo>
                      <a:lnTo>
                        <a:pt x="582422" y="774295"/>
                      </a:lnTo>
                      <a:lnTo>
                        <a:pt x="577288" y="779429"/>
                      </a:lnTo>
                      <a:lnTo>
                        <a:pt x="568818" y="770958"/>
                      </a:lnTo>
                      <a:lnTo>
                        <a:pt x="563684" y="777760"/>
                      </a:lnTo>
                      <a:lnTo>
                        <a:pt x="553545" y="786231"/>
                      </a:lnTo>
                      <a:lnTo>
                        <a:pt x="550208" y="798167"/>
                      </a:lnTo>
                      <a:lnTo>
                        <a:pt x="538272" y="810103"/>
                      </a:lnTo>
                      <a:lnTo>
                        <a:pt x="526336" y="806766"/>
                      </a:lnTo>
                      <a:lnTo>
                        <a:pt x="517865" y="810103"/>
                      </a:lnTo>
                      <a:lnTo>
                        <a:pt x="517865" y="823707"/>
                      </a:lnTo>
                      <a:lnTo>
                        <a:pt x="512731" y="825376"/>
                      </a:lnTo>
                      <a:lnTo>
                        <a:pt x="511063" y="837312"/>
                      </a:lnTo>
                      <a:lnTo>
                        <a:pt x="502592" y="842445"/>
                      </a:lnTo>
                      <a:lnTo>
                        <a:pt x="502592" y="847579"/>
                      </a:lnTo>
                      <a:lnTo>
                        <a:pt x="499256" y="850916"/>
                      </a:lnTo>
                      <a:lnTo>
                        <a:pt x="494122" y="856050"/>
                      </a:lnTo>
                      <a:lnTo>
                        <a:pt x="487319" y="854381"/>
                      </a:lnTo>
                      <a:lnTo>
                        <a:pt x="494122" y="857718"/>
                      </a:lnTo>
                      <a:close/>
                      <a:moveTo>
                        <a:pt x="382720" y="1799373"/>
                      </a:moveTo>
                      <a:lnTo>
                        <a:pt x="382720" y="1792571"/>
                      </a:lnTo>
                      <a:lnTo>
                        <a:pt x="386057" y="1765362"/>
                      </a:lnTo>
                      <a:lnTo>
                        <a:pt x="389393" y="1744955"/>
                      </a:lnTo>
                      <a:lnTo>
                        <a:pt x="401330" y="1719543"/>
                      </a:lnTo>
                      <a:lnTo>
                        <a:pt x="408132" y="1705939"/>
                      </a:lnTo>
                      <a:lnTo>
                        <a:pt x="416602" y="1673725"/>
                      </a:lnTo>
                      <a:lnTo>
                        <a:pt x="419939" y="1661789"/>
                      </a:lnTo>
                      <a:lnTo>
                        <a:pt x="425073" y="1649853"/>
                      </a:lnTo>
                      <a:lnTo>
                        <a:pt x="431875" y="1644719"/>
                      </a:lnTo>
                      <a:lnTo>
                        <a:pt x="431875" y="1649853"/>
                      </a:lnTo>
                      <a:lnTo>
                        <a:pt x="426741" y="1656655"/>
                      </a:lnTo>
                      <a:lnTo>
                        <a:pt x="423405" y="1677062"/>
                      </a:lnTo>
                      <a:lnTo>
                        <a:pt x="418271" y="1699137"/>
                      </a:lnTo>
                      <a:lnTo>
                        <a:pt x="411469" y="1717746"/>
                      </a:lnTo>
                      <a:lnTo>
                        <a:pt x="402998" y="1743158"/>
                      </a:lnTo>
                      <a:lnTo>
                        <a:pt x="399661" y="1768570"/>
                      </a:lnTo>
                      <a:lnTo>
                        <a:pt x="394527" y="1785512"/>
                      </a:lnTo>
                      <a:lnTo>
                        <a:pt x="382591" y="1799116"/>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006017A-D693-122B-B1FC-C40516606499}"/>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1EA19680-1709-1E2D-2635-3159094CD3B5}"/>
                    </a:ext>
                  </a:extLst>
                </p:cNvPr>
                <p:cNvSpPr/>
                <p:nvPr/>
              </p:nvSpPr>
              <p:spPr>
                <a:xfrm>
                  <a:off x="4608059" y="2472207"/>
                  <a:ext cx="1445787" cy="1296652"/>
                </a:xfrm>
                <a:custGeom>
                  <a:avLst/>
                  <a:gdLst>
                    <a:gd name="connsiteX0" fmla="*/ 50824 w 1445787"/>
                    <a:gd name="connsiteY0" fmla="*/ 40685 h 1296652"/>
                    <a:gd name="connsiteX1" fmla="*/ 45690 w 1445787"/>
                    <a:gd name="connsiteY1" fmla="*/ 37348 h 1296652"/>
                    <a:gd name="connsiteX2" fmla="*/ 45690 w 1445787"/>
                    <a:gd name="connsiteY2" fmla="*/ 28877 h 1296652"/>
                    <a:gd name="connsiteX3" fmla="*/ 42353 w 1445787"/>
                    <a:gd name="connsiteY3" fmla="*/ 20407 h 1296652"/>
                    <a:gd name="connsiteX4" fmla="*/ 39016 w 1445787"/>
                    <a:gd name="connsiteY4" fmla="*/ 11936 h 1296652"/>
                    <a:gd name="connsiteX5" fmla="*/ 39016 w 1445787"/>
                    <a:gd name="connsiteY5" fmla="*/ 1797 h 1296652"/>
                    <a:gd name="connsiteX6" fmla="*/ 44150 w 1445787"/>
                    <a:gd name="connsiteY6" fmla="*/ 1797 h 1296652"/>
                    <a:gd name="connsiteX7" fmla="*/ 45819 w 1445787"/>
                    <a:gd name="connsiteY7" fmla="*/ 5134 h 1296652"/>
                    <a:gd name="connsiteX8" fmla="*/ 45819 w 1445787"/>
                    <a:gd name="connsiteY8" fmla="*/ 11936 h 1296652"/>
                    <a:gd name="connsiteX9" fmla="*/ 50952 w 1445787"/>
                    <a:gd name="connsiteY9" fmla="*/ 17070 h 1296652"/>
                    <a:gd name="connsiteX10" fmla="*/ 52621 w 1445787"/>
                    <a:gd name="connsiteY10" fmla="*/ 22203 h 1296652"/>
                    <a:gd name="connsiteX11" fmla="*/ 54289 w 1445787"/>
                    <a:gd name="connsiteY11" fmla="*/ 29006 h 1296652"/>
                    <a:gd name="connsiteX12" fmla="*/ 54289 w 1445787"/>
                    <a:gd name="connsiteY12" fmla="*/ 39145 h 1296652"/>
                    <a:gd name="connsiteX13" fmla="*/ 50952 w 1445787"/>
                    <a:gd name="connsiteY13" fmla="*/ 40813 h 1296652"/>
                    <a:gd name="connsiteX14" fmla="*/ 71231 w 1445787"/>
                    <a:gd name="connsiteY14" fmla="*/ 15273 h 1296652"/>
                    <a:gd name="connsiteX15" fmla="*/ 69562 w 1445787"/>
                    <a:gd name="connsiteY15" fmla="*/ 18610 h 1296652"/>
                    <a:gd name="connsiteX16" fmla="*/ 67894 w 1445787"/>
                    <a:gd name="connsiteY16" fmla="*/ 23743 h 1296652"/>
                    <a:gd name="connsiteX17" fmla="*/ 66225 w 1445787"/>
                    <a:gd name="connsiteY17" fmla="*/ 25412 h 1296652"/>
                    <a:gd name="connsiteX18" fmla="*/ 62888 w 1445787"/>
                    <a:gd name="connsiteY18" fmla="*/ 25412 h 1296652"/>
                    <a:gd name="connsiteX19" fmla="*/ 57754 w 1445787"/>
                    <a:gd name="connsiteY19" fmla="*/ 20278 h 1296652"/>
                    <a:gd name="connsiteX20" fmla="*/ 57754 w 1445787"/>
                    <a:gd name="connsiteY20" fmla="*/ 11808 h 1296652"/>
                    <a:gd name="connsiteX21" fmla="*/ 59423 w 1445787"/>
                    <a:gd name="connsiteY21" fmla="*/ 6674 h 1296652"/>
                    <a:gd name="connsiteX22" fmla="*/ 66225 w 1445787"/>
                    <a:gd name="connsiteY22" fmla="*/ 10011 h 1296652"/>
                    <a:gd name="connsiteX23" fmla="*/ 74696 w 1445787"/>
                    <a:gd name="connsiteY23" fmla="*/ 15145 h 1296652"/>
                    <a:gd name="connsiteX24" fmla="*/ 71359 w 1445787"/>
                    <a:gd name="connsiteY24" fmla="*/ 15145 h 1296652"/>
                    <a:gd name="connsiteX25" fmla="*/ 40685 w 1445787"/>
                    <a:gd name="connsiteY25" fmla="*/ 79701 h 1296652"/>
                    <a:gd name="connsiteX26" fmla="*/ 35551 w 1445787"/>
                    <a:gd name="connsiteY26" fmla="*/ 79701 h 1296652"/>
                    <a:gd name="connsiteX27" fmla="*/ 33883 w 1445787"/>
                    <a:gd name="connsiteY27" fmla="*/ 74567 h 1296652"/>
                    <a:gd name="connsiteX28" fmla="*/ 33883 w 1445787"/>
                    <a:gd name="connsiteY28" fmla="*/ 71231 h 1296652"/>
                    <a:gd name="connsiteX29" fmla="*/ 28749 w 1445787"/>
                    <a:gd name="connsiteY29" fmla="*/ 66097 h 1296652"/>
                    <a:gd name="connsiteX30" fmla="*/ 32086 w 1445787"/>
                    <a:gd name="connsiteY30" fmla="*/ 62760 h 1296652"/>
                    <a:gd name="connsiteX31" fmla="*/ 35423 w 1445787"/>
                    <a:gd name="connsiteY31" fmla="*/ 61091 h 1296652"/>
                    <a:gd name="connsiteX32" fmla="*/ 45562 w 1445787"/>
                    <a:gd name="connsiteY32" fmla="*/ 66225 h 1296652"/>
                    <a:gd name="connsiteX33" fmla="*/ 43893 w 1445787"/>
                    <a:gd name="connsiteY33" fmla="*/ 73027 h 1296652"/>
                    <a:gd name="connsiteX34" fmla="*/ 40557 w 1445787"/>
                    <a:gd name="connsiteY34" fmla="*/ 79830 h 1296652"/>
                    <a:gd name="connsiteX35" fmla="*/ 16941 w 1445787"/>
                    <a:gd name="connsiteY35" fmla="*/ 93306 h 1296652"/>
                    <a:gd name="connsiteX36" fmla="*/ 18610 w 1445787"/>
                    <a:gd name="connsiteY36" fmla="*/ 100108 h 1296652"/>
                    <a:gd name="connsiteX37" fmla="*/ 20278 w 1445787"/>
                    <a:gd name="connsiteY37" fmla="*/ 108578 h 1296652"/>
                    <a:gd name="connsiteX38" fmla="*/ 20278 w 1445787"/>
                    <a:gd name="connsiteY38" fmla="*/ 117049 h 1296652"/>
                    <a:gd name="connsiteX39" fmla="*/ 16941 w 1445787"/>
                    <a:gd name="connsiteY39" fmla="*/ 122183 h 1296652"/>
                    <a:gd name="connsiteX40" fmla="*/ 13604 w 1445787"/>
                    <a:gd name="connsiteY40" fmla="*/ 125520 h 1296652"/>
                    <a:gd name="connsiteX41" fmla="*/ 10268 w 1445787"/>
                    <a:gd name="connsiteY41" fmla="*/ 122183 h 1296652"/>
                    <a:gd name="connsiteX42" fmla="*/ 10268 w 1445787"/>
                    <a:gd name="connsiteY42" fmla="*/ 113712 h 1296652"/>
                    <a:gd name="connsiteX43" fmla="*/ 13604 w 1445787"/>
                    <a:gd name="connsiteY43" fmla="*/ 95102 h 1296652"/>
                    <a:gd name="connsiteX44" fmla="*/ 16941 w 1445787"/>
                    <a:gd name="connsiteY44" fmla="*/ 89969 h 1296652"/>
                    <a:gd name="connsiteX45" fmla="*/ 16941 w 1445787"/>
                    <a:gd name="connsiteY45" fmla="*/ 93306 h 1296652"/>
                    <a:gd name="connsiteX46" fmla="*/ 25412 w 1445787"/>
                    <a:gd name="connsiteY46" fmla="*/ 30546 h 1296652"/>
                    <a:gd name="connsiteX47" fmla="*/ 18610 w 1445787"/>
                    <a:gd name="connsiteY47" fmla="*/ 30546 h 1296652"/>
                    <a:gd name="connsiteX48" fmla="*/ 10139 w 1445787"/>
                    <a:gd name="connsiteY48" fmla="*/ 28877 h 1296652"/>
                    <a:gd name="connsiteX49" fmla="*/ 1669 w 1445787"/>
                    <a:gd name="connsiteY49" fmla="*/ 23743 h 1296652"/>
                    <a:gd name="connsiteX50" fmla="*/ 0 w 1445787"/>
                    <a:gd name="connsiteY50" fmla="*/ 18610 h 1296652"/>
                    <a:gd name="connsiteX51" fmla="*/ 3337 w 1445787"/>
                    <a:gd name="connsiteY51" fmla="*/ 16941 h 1296652"/>
                    <a:gd name="connsiteX52" fmla="*/ 13476 w 1445787"/>
                    <a:gd name="connsiteY52" fmla="*/ 20278 h 1296652"/>
                    <a:gd name="connsiteX53" fmla="*/ 20278 w 1445787"/>
                    <a:gd name="connsiteY53" fmla="*/ 25412 h 1296652"/>
                    <a:gd name="connsiteX54" fmla="*/ 25412 w 1445787"/>
                    <a:gd name="connsiteY54" fmla="*/ 30546 h 1296652"/>
                    <a:gd name="connsiteX55" fmla="*/ 1008008 w 1445787"/>
                    <a:gd name="connsiteY55" fmla="*/ 1240951 h 1296652"/>
                    <a:gd name="connsiteX56" fmla="*/ 997869 w 1445787"/>
                    <a:gd name="connsiteY56" fmla="*/ 1240951 h 1296652"/>
                    <a:gd name="connsiteX57" fmla="*/ 987730 w 1445787"/>
                    <a:gd name="connsiteY57" fmla="*/ 1246085 h 1296652"/>
                    <a:gd name="connsiteX58" fmla="*/ 955516 w 1445787"/>
                    <a:gd name="connsiteY58" fmla="*/ 1234277 h 1296652"/>
                    <a:gd name="connsiteX59" fmla="*/ 943580 w 1445787"/>
                    <a:gd name="connsiteY59" fmla="*/ 1234277 h 1296652"/>
                    <a:gd name="connsiteX60" fmla="*/ 941911 w 1445787"/>
                    <a:gd name="connsiteY60" fmla="*/ 1219004 h 1296652"/>
                    <a:gd name="connsiteX61" fmla="*/ 947045 w 1445787"/>
                    <a:gd name="connsiteY61" fmla="*/ 1173186 h 1296652"/>
                    <a:gd name="connsiteX62" fmla="*/ 940243 w 1445787"/>
                    <a:gd name="connsiteY62" fmla="*/ 1157913 h 1296652"/>
                    <a:gd name="connsiteX63" fmla="*/ 931772 w 1445787"/>
                    <a:gd name="connsiteY63" fmla="*/ 1146106 h 1296652"/>
                    <a:gd name="connsiteX64" fmla="*/ 918168 w 1445787"/>
                    <a:gd name="connsiteY64" fmla="*/ 1135966 h 1296652"/>
                    <a:gd name="connsiteX65" fmla="*/ 913034 w 1445787"/>
                    <a:gd name="connsiteY65" fmla="*/ 1139303 h 1296652"/>
                    <a:gd name="connsiteX66" fmla="*/ 906232 w 1445787"/>
                    <a:gd name="connsiteY66" fmla="*/ 1137635 h 1296652"/>
                    <a:gd name="connsiteX67" fmla="*/ 907900 w 1445787"/>
                    <a:gd name="connsiteY67" fmla="*/ 1130833 h 1296652"/>
                    <a:gd name="connsiteX68" fmla="*/ 913034 w 1445787"/>
                    <a:gd name="connsiteY68" fmla="*/ 1115560 h 1296652"/>
                    <a:gd name="connsiteX69" fmla="*/ 913034 w 1445787"/>
                    <a:gd name="connsiteY69" fmla="*/ 1095153 h 1296652"/>
                    <a:gd name="connsiteX70" fmla="*/ 911366 w 1445787"/>
                    <a:gd name="connsiteY70" fmla="*/ 1079880 h 1296652"/>
                    <a:gd name="connsiteX71" fmla="*/ 911366 w 1445787"/>
                    <a:gd name="connsiteY71" fmla="*/ 1039196 h 1296652"/>
                    <a:gd name="connsiteX72" fmla="*/ 913034 w 1445787"/>
                    <a:gd name="connsiteY72" fmla="*/ 1022254 h 1296652"/>
                    <a:gd name="connsiteX73" fmla="*/ 923173 w 1445787"/>
                    <a:gd name="connsiteY73" fmla="*/ 1003644 h 1296652"/>
                    <a:gd name="connsiteX74" fmla="*/ 926510 w 1445787"/>
                    <a:gd name="connsiteY74" fmla="*/ 986703 h 1296652"/>
                    <a:gd name="connsiteX75" fmla="*/ 940115 w 1445787"/>
                    <a:gd name="connsiteY75" fmla="*/ 951152 h 1296652"/>
                    <a:gd name="connsiteX76" fmla="*/ 948585 w 1445787"/>
                    <a:gd name="connsiteY76" fmla="*/ 939344 h 1296652"/>
                    <a:gd name="connsiteX77" fmla="*/ 962190 w 1445787"/>
                    <a:gd name="connsiteY77" fmla="*/ 925740 h 1296652"/>
                    <a:gd name="connsiteX78" fmla="*/ 985933 w 1445787"/>
                    <a:gd name="connsiteY78" fmla="*/ 924072 h 1296652"/>
                    <a:gd name="connsiteX79" fmla="*/ 1006340 w 1445787"/>
                    <a:gd name="connsiteY79" fmla="*/ 922403 h 1296652"/>
                    <a:gd name="connsiteX80" fmla="*/ 1021613 w 1445787"/>
                    <a:gd name="connsiteY80" fmla="*/ 920735 h 1296652"/>
                    <a:gd name="connsiteX81" fmla="*/ 1036885 w 1445787"/>
                    <a:gd name="connsiteY81" fmla="*/ 908927 h 1296652"/>
                    <a:gd name="connsiteX82" fmla="*/ 1042019 w 1445787"/>
                    <a:gd name="connsiteY82" fmla="*/ 895323 h 1296652"/>
                    <a:gd name="connsiteX83" fmla="*/ 1053955 w 1445787"/>
                    <a:gd name="connsiteY83" fmla="*/ 883515 h 1296652"/>
                    <a:gd name="connsiteX84" fmla="*/ 1065891 w 1445787"/>
                    <a:gd name="connsiteY84" fmla="*/ 871708 h 1296652"/>
                    <a:gd name="connsiteX85" fmla="*/ 1096437 w 1445787"/>
                    <a:gd name="connsiteY85" fmla="*/ 859900 h 1296652"/>
                    <a:gd name="connsiteX86" fmla="*/ 1106576 w 1445787"/>
                    <a:gd name="connsiteY86" fmla="*/ 853098 h 1296652"/>
                    <a:gd name="connsiteX87" fmla="*/ 1108244 w 1445787"/>
                    <a:gd name="connsiteY87" fmla="*/ 856435 h 1296652"/>
                    <a:gd name="connsiteX88" fmla="*/ 1103111 w 1445787"/>
                    <a:gd name="connsiteY88" fmla="*/ 864905 h 1296652"/>
                    <a:gd name="connsiteX89" fmla="*/ 1099774 w 1445787"/>
                    <a:gd name="connsiteY89" fmla="*/ 878510 h 1296652"/>
                    <a:gd name="connsiteX90" fmla="*/ 1103111 w 1445787"/>
                    <a:gd name="connsiteY90" fmla="*/ 890317 h 1296652"/>
                    <a:gd name="connsiteX91" fmla="*/ 1106447 w 1445787"/>
                    <a:gd name="connsiteY91" fmla="*/ 907259 h 1296652"/>
                    <a:gd name="connsiteX92" fmla="*/ 1104779 w 1445787"/>
                    <a:gd name="connsiteY92" fmla="*/ 917398 h 1296652"/>
                    <a:gd name="connsiteX93" fmla="*/ 1094640 w 1445787"/>
                    <a:gd name="connsiteY93" fmla="*/ 932671 h 1296652"/>
                    <a:gd name="connsiteX94" fmla="*/ 1089506 w 1445787"/>
                    <a:gd name="connsiteY94" fmla="*/ 942810 h 1296652"/>
                    <a:gd name="connsiteX95" fmla="*/ 1082704 w 1445787"/>
                    <a:gd name="connsiteY95" fmla="*/ 959751 h 1296652"/>
                    <a:gd name="connsiteX96" fmla="*/ 1082704 w 1445787"/>
                    <a:gd name="connsiteY96" fmla="*/ 978361 h 1296652"/>
                    <a:gd name="connsiteX97" fmla="*/ 1079367 w 1445787"/>
                    <a:gd name="connsiteY97" fmla="*/ 991965 h 1296652"/>
                    <a:gd name="connsiteX98" fmla="*/ 1067431 w 1445787"/>
                    <a:gd name="connsiteY98" fmla="*/ 995302 h 1296652"/>
                    <a:gd name="connsiteX99" fmla="*/ 1067431 w 1445787"/>
                    <a:gd name="connsiteY99" fmla="*/ 1002104 h 1296652"/>
                    <a:gd name="connsiteX100" fmla="*/ 1079367 w 1445787"/>
                    <a:gd name="connsiteY100" fmla="*/ 998767 h 1296652"/>
                    <a:gd name="connsiteX101" fmla="*/ 1082704 w 1445787"/>
                    <a:gd name="connsiteY101" fmla="*/ 1002104 h 1296652"/>
                    <a:gd name="connsiteX102" fmla="*/ 1072565 w 1445787"/>
                    <a:gd name="connsiteY102" fmla="*/ 1012243 h 1296652"/>
                    <a:gd name="connsiteX103" fmla="*/ 1070896 w 1445787"/>
                    <a:gd name="connsiteY103" fmla="*/ 1019046 h 1296652"/>
                    <a:gd name="connsiteX104" fmla="*/ 1072565 w 1445787"/>
                    <a:gd name="connsiteY104" fmla="*/ 1025848 h 1296652"/>
                    <a:gd name="connsiteX105" fmla="*/ 1081036 w 1445787"/>
                    <a:gd name="connsiteY105" fmla="*/ 1017377 h 1296652"/>
                    <a:gd name="connsiteX106" fmla="*/ 1089506 w 1445787"/>
                    <a:gd name="connsiteY106" fmla="*/ 1019046 h 1296652"/>
                    <a:gd name="connsiteX107" fmla="*/ 1094640 w 1445787"/>
                    <a:gd name="connsiteY107" fmla="*/ 1027516 h 1296652"/>
                    <a:gd name="connsiteX108" fmla="*/ 1106576 w 1445787"/>
                    <a:gd name="connsiteY108" fmla="*/ 1024179 h 1296652"/>
                    <a:gd name="connsiteX109" fmla="*/ 1118512 w 1445787"/>
                    <a:gd name="connsiteY109" fmla="*/ 1022511 h 1296652"/>
                    <a:gd name="connsiteX110" fmla="*/ 1126982 w 1445787"/>
                    <a:gd name="connsiteY110" fmla="*/ 1025848 h 1296652"/>
                    <a:gd name="connsiteX111" fmla="*/ 1126982 w 1445787"/>
                    <a:gd name="connsiteY111" fmla="*/ 1051260 h 1296652"/>
                    <a:gd name="connsiteX112" fmla="*/ 1111710 w 1445787"/>
                    <a:gd name="connsiteY112" fmla="*/ 1066533 h 1296652"/>
                    <a:gd name="connsiteX113" fmla="*/ 1104907 w 1445787"/>
                    <a:gd name="connsiteY113" fmla="*/ 1069870 h 1296652"/>
                    <a:gd name="connsiteX114" fmla="*/ 1103239 w 1445787"/>
                    <a:gd name="connsiteY114" fmla="*/ 1064736 h 1296652"/>
                    <a:gd name="connsiteX115" fmla="*/ 1094768 w 1445787"/>
                    <a:gd name="connsiteY115" fmla="*/ 1074875 h 1296652"/>
                    <a:gd name="connsiteX116" fmla="*/ 1089635 w 1445787"/>
                    <a:gd name="connsiteY116" fmla="*/ 1066404 h 1296652"/>
                    <a:gd name="connsiteX117" fmla="*/ 1089635 w 1445787"/>
                    <a:gd name="connsiteY117" fmla="*/ 1057934 h 1296652"/>
                    <a:gd name="connsiteX118" fmla="*/ 1082832 w 1445787"/>
                    <a:gd name="connsiteY118" fmla="*/ 1061271 h 1296652"/>
                    <a:gd name="connsiteX119" fmla="*/ 1074362 w 1445787"/>
                    <a:gd name="connsiteY119" fmla="*/ 1078212 h 1296652"/>
                    <a:gd name="connsiteX120" fmla="*/ 1077699 w 1445787"/>
                    <a:gd name="connsiteY120" fmla="*/ 1095153 h 1296652"/>
                    <a:gd name="connsiteX121" fmla="*/ 1069228 w 1445787"/>
                    <a:gd name="connsiteY121" fmla="*/ 1103624 h 1296652"/>
                    <a:gd name="connsiteX122" fmla="*/ 1052287 w 1445787"/>
                    <a:gd name="connsiteY122" fmla="*/ 1101955 h 1296652"/>
                    <a:gd name="connsiteX123" fmla="*/ 1045484 w 1445787"/>
                    <a:gd name="connsiteY123" fmla="*/ 1105292 h 1296652"/>
                    <a:gd name="connsiteX124" fmla="*/ 1052287 w 1445787"/>
                    <a:gd name="connsiteY124" fmla="*/ 1118897 h 1296652"/>
                    <a:gd name="connsiteX125" fmla="*/ 1048950 w 1445787"/>
                    <a:gd name="connsiteY125" fmla="*/ 1127367 h 1296652"/>
                    <a:gd name="connsiteX126" fmla="*/ 1030340 w 1445787"/>
                    <a:gd name="connsiteY126" fmla="*/ 1124030 h 1296652"/>
                    <a:gd name="connsiteX127" fmla="*/ 1021869 w 1445787"/>
                    <a:gd name="connsiteY127" fmla="*/ 1127367 h 1296652"/>
                    <a:gd name="connsiteX128" fmla="*/ 1030340 w 1445787"/>
                    <a:gd name="connsiteY128" fmla="*/ 1135838 h 1296652"/>
                    <a:gd name="connsiteX129" fmla="*/ 1030340 w 1445787"/>
                    <a:gd name="connsiteY129" fmla="*/ 1140972 h 1296652"/>
                    <a:gd name="connsiteX130" fmla="*/ 1023538 w 1445787"/>
                    <a:gd name="connsiteY130" fmla="*/ 1147774 h 1296652"/>
                    <a:gd name="connsiteX131" fmla="*/ 1016736 w 1445787"/>
                    <a:gd name="connsiteY131" fmla="*/ 1154576 h 1296652"/>
                    <a:gd name="connsiteX132" fmla="*/ 1020072 w 1445787"/>
                    <a:gd name="connsiteY132" fmla="*/ 1161378 h 1296652"/>
                    <a:gd name="connsiteX133" fmla="*/ 1018404 w 1445787"/>
                    <a:gd name="connsiteY133" fmla="*/ 1164715 h 1296652"/>
                    <a:gd name="connsiteX134" fmla="*/ 1015067 w 1445787"/>
                    <a:gd name="connsiteY134" fmla="*/ 1176523 h 1296652"/>
                    <a:gd name="connsiteX135" fmla="*/ 1015067 w 1445787"/>
                    <a:gd name="connsiteY135" fmla="*/ 1188330 h 1296652"/>
                    <a:gd name="connsiteX136" fmla="*/ 1018404 w 1445787"/>
                    <a:gd name="connsiteY136" fmla="*/ 1189999 h 1296652"/>
                    <a:gd name="connsiteX137" fmla="*/ 1018404 w 1445787"/>
                    <a:gd name="connsiteY137" fmla="*/ 1195133 h 1296652"/>
                    <a:gd name="connsiteX138" fmla="*/ 1011602 w 1445787"/>
                    <a:gd name="connsiteY138" fmla="*/ 1198470 h 1296652"/>
                    <a:gd name="connsiteX139" fmla="*/ 1003131 w 1445787"/>
                    <a:gd name="connsiteY139" fmla="*/ 1201806 h 1296652"/>
                    <a:gd name="connsiteX140" fmla="*/ 1003131 w 1445787"/>
                    <a:gd name="connsiteY140" fmla="*/ 1222213 h 1296652"/>
                    <a:gd name="connsiteX141" fmla="*/ 1011602 w 1445787"/>
                    <a:gd name="connsiteY141" fmla="*/ 1222213 h 1296652"/>
                    <a:gd name="connsiteX142" fmla="*/ 1018404 w 1445787"/>
                    <a:gd name="connsiteY142" fmla="*/ 1227347 h 1296652"/>
                    <a:gd name="connsiteX143" fmla="*/ 1021741 w 1445787"/>
                    <a:gd name="connsiteY143" fmla="*/ 1234149 h 1296652"/>
                    <a:gd name="connsiteX144" fmla="*/ 1021741 w 1445787"/>
                    <a:gd name="connsiteY144" fmla="*/ 1240951 h 1296652"/>
                    <a:gd name="connsiteX145" fmla="*/ 1014939 w 1445787"/>
                    <a:gd name="connsiteY145" fmla="*/ 1239283 h 1296652"/>
                    <a:gd name="connsiteX146" fmla="*/ 1011602 w 1445787"/>
                    <a:gd name="connsiteY146" fmla="*/ 1235946 h 1296652"/>
                    <a:gd name="connsiteX147" fmla="*/ 1008265 w 1445787"/>
                    <a:gd name="connsiteY147" fmla="*/ 1235946 h 1296652"/>
                    <a:gd name="connsiteX148" fmla="*/ 1008265 w 1445787"/>
                    <a:gd name="connsiteY148" fmla="*/ 1241079 h 1296652"/>
                    <a:gd name="connsiteX149" fmla="*/ 1170876 w 1445787"/>
                    <a:gd name="connsiteY149" fmla="*/ 1098490 h 1296652"/>
                    <a:gd name="connsiteX150" fmla="*/ 1174213 w 1445787"/>
                    <a:gd name="connsiteY150" fmla="*/ 1098490 h 1296652"/>
                    <a:gd name="connsiteX151" fmla="*/ 1181015 w 1445787"/>
                    <a:gd name="connsiteY151" fmla="*/ 1100159 h 1296652"/>
                    <a:gd name="connsiteX152" fmla="*/ 1194619 w 1445787"/>
                    <a:gd name="connsiteY152" fmla="*/ 1101827 h 1296652"/>
                    <a:gd name="connsiteX153" fmla="*/ 1201422 w 1445787"/>
                    <a:gd name="connsiteY153" fmla="*/ 1100159 h 1296652"/>
                    <a:gd name="connsiteX154" fmla="*/ 1201422 w 1445787"/>
                    <a:gd name="connsiteY154" fmla="*/ 1106961 h 1296652"/>
                    <a:gd name="connsiteX155" fmla="*/ 1196288 w 1445787"/>
                    <a:gd name="connsiteY155" fmla="*/ 1110298 h 1296652"/>
                    <a:gd name="connsiteX156" fmla="*/ 1196288 w 1445787"/>
                    <a:gd name="connsiteY156" fmla="*/ 1122105 h 1296652"/>
                    <a:gd name="connsiteX157" fmla="*/ 1192951 w 1445787"/>
                    <a:gd name="connsiteY157" fmla="*/ 1123774 h 1296652"/>
                    <a:gd name="connsiteX158" fmla="*/ 1192951 w 1445787"/>
                    <a:gd name="connsiteY158" fmla="*/ 1127111 h 1296652"/>
                    <a:gd name="connsiteX159" fmla="*/ 1194619 w 1445787"/>
                    <a:gd name="connsiteY159" fmla="*/ 1123774 h 1296652"/>
                    <a:gd name="connsiteX160" fmla="*/ 1196288 w 1445787"/>
                    <a:gd name="connsiteY160" fmla="*/ 1128908 h 1296652"/>
                    <a:gd name="connsiteX161" fmla="*/ 1196288 w 1445787"/>
                    <a:gd name="connsiteY161" fmla="*/ 1134041 h 1296652"/>
                    <a:gd name="connsiteX162" fmla="*/ 1194619 w 1445787"/>
                    <a:gd name="connsiteY162" fmla="*/ 1135710 h 1296652"/>
                    <a:gd name="connsiteX163" fmla="*/ 1196288 w 1445787"/>
                    <a:gd name="connsiteY163" fmla="*/ 1135710 h 1296652"/>
                    <a:gd name="connsiteX164" fmla="*/ 1197956 w 1445787"/>
                    <a:gd name="connsiteY164" fmla="*/ 1139047 h 1296652"/>
                    <a:gd name="connsiteX165" fmla="*/ 1196288 w 1445787"/>
                    <a:gd name="connsiteY165" fmla="*/ 1142383 h 1296652"/>
                    <a:gd name="connsiteX166" fmla="*/ 1201422 w 1445787"/>
                    <a:gd name="connsiteY166" fmla="*/ 1140715 h 1296652"/>
                    <a:gd name="connsiteX167" fmla="*/ 1204758 w 1445787"/>
                    <a:gd name="connsiteY167" fmla="*/ 1135581 h 1296652"/>
                    <a:gd name="connsiteX168" fmla="*/ 1204758 w 1445787"/>
                    <a:gd name="connsiteY168" fmla="*/ 1130448 h 1296652"/>
                    <a:gd name="connsiteX169" fmla="*/ 1206427 w 1445787"/>
                    <a:gd name="connsiteY169" fmla="*/ 1128779 h 1296652"/>
                    <a:gd name="connsiteX170" fmla="*/ 1206427 w 1445787"/>
                    <a:gd name="connsiteY170" fmla="*/ 1123645 h 1296652"/>
                    <a:gd name="connsiteX171" fmla="*/ 1209764 w 1445787"/>
                    <a:gd name="connsiteY171" fmla="*/ 1121977 h 1296652"/>
                    <a:gd name="connsiteX172" fmla="*/ 1211432 w 1445787"/>
                    <a:gd name="connsiteY172" fmla="*/ 1111838 h 1296652"/>
                    <a:gd name="connsiteX173" fmla="*/ 1211432 w 1445787"/>
                    <a:gd name="connsiteY173" fmla="*/ 1110169 h 1296652"/>
                    <a:gd name="connsiteX174" fmla="*/ 1213101 w 1445787"/>
                    <a:gd name="connsiteY174" fmla="*/ 1110169 h 1296652"/>
                    <a:gd name="connsiteX175" fmla="*/ 1213101 w 1445787"/>
                    <a:gd name="connsiteY175" fmla="*/ 1111838 h 1296652"/>
                    <a:gd name="connsiteX176" fmla="*/ 1216438 w 1445787"/>
                    <a:gd name="connsiteY176" fmla="*/ 1118640 h 1296652"/>
                    <a:gd name="connsiteX177" fmla="*/ 1216438 w 1445787"/>
                    <a:gd name="connsiteY177" fmla="*/ 1121977 h 1296652"/>
                    <a:gd name="connsiteX178" fmla="*/ 1218106 w 1445787"/>
                    <a:gd name="connsiteY178" fmla="*/ 1125314 h 1296652"/>
                    <a:gd name="connsiteX179" fmla="*/ 1218106 w 1445787"/>
                    <a:gd name="connsiteY179" fmla="*/ 1133785 h 1296652"/>
                    <a:gd name="connsiteX180" fmla="*/ 1212972 w 1445787"/>
                    <a:gd name="connsiteY180" fmla="*/ 1137122 h 1296652"/>
                    <a:gd name="connsiteX181" fmla="*/ 1214641 w 1445787"/>
                    <a:gd name="connsiteY181" fmla="*/ 1142255 h 1296652"/>
                    <a:gd name="connsiteX182" fmla="*/ 1219775 w 1445787"/>
                    <a:gd name="connsiteY182" fmla="*/ 1142255 h 1296652"/>
                    <a:gd name="connsiteX183" fmla="*/ 1223111 w 1445787"/>
                    <a:gd name="connsiteY183" fmla="*/ 1110041 h 1296652"/>
                    <a:gd name="connsiteX184" fmla="*/ 1221443 w 1445787"/>
                    <a:gd name="connsiteY184" fmla="*/ 1106704 h 1296652"/>
                    <a:gd name="connsiteX185" fmla="*/ 1218106 w 1445787"/>
                    <a:gd name="connsiteY185" fmla="*/ 1103367 h 1296652"/>
                    <a:gd name="connsiteX186" fmla="*/ 1212972 w 1445787"/>
                    <a:gd name="connsiteY186" fmla="*/ 1101699 h 1296652"/>
                    <a:gd name="connsiteX187" fmla="*/ 1211304 w 1445787"/>
                    <a:gd name="connsiteY187" fmla="*/ 1096565 h 1296652"/>
                    <a:gd name="connsiteX188" fmla="*/ 1216438 w 1445787"/>
                    <a:gd name="connsiteY188" fmla="*/ 1091431 h 1296652"/>
                    <a:gd name="connsiteX189" fmla="*/ 1221571 w 1445787"/>
                    <a:gd name="connsiteY189" fmla="*/ 1086298 h 1296652"/>
                    <a:gd name="connsiteX190" fmla="*/ 1226705 w 1445787"/>
                    <a:gd name="connsiteY190" fmla="*/ 1084629 h 1296652"/>
                    <a:gd name="connsiteX191" fmla="*/ 1230042 w 1445787"/>
                    <a:gd name="connsiteY191" fmla="*/ 1082961 h 1296652"/>
                    <a:gd name="connsiteX192" fmla="*/ 1235176 w 1445787"/>
                    <a:gd name="connsiteY192" fmla="*/ 1081292 h 1296652"/>
                    <a:gd name="connsiteX193" fmla="*/ 1241978 w 1445787"/>
                    <a:gd name="connsiteY193" fmla="*/ 1079624 h 1296652"/>
                    <a:gd name="connsiteX194" fmla="*/ 1245315 w 1445787"/>
                    <a:gd name="connsiteY194" fmla="*/ 1079624 h 1296652"/>
                    <a:gd name="connsiteX195" fmla="*/ 1253786 w 1445787"/>
                    <a:gd name="connsiteY195" fmla="*/ 1088094 h 1296652"/>
                    <a:gd name="connsiteX196" fmla="*/ 1253786 w 1445787"/>
                    <a:gd name="connsiteY196" fmla="*/ 1093228 h 1296652"/>
                    <a:gd name="connsiteX197" fmla="*/ 1258919 w 1445787"/>
                    <a:gd name="connsiteY197" fmla="*/ 1106833 h 1296652"/>
                    <a:gd name="connsiteX198" fmla="*/ 1262256 w 1445787"/>
                    <a:gd name="connsiteY198" fmla="*/ 1108501 h 1296652"/>
                    <a:gd name="connsiteX199" fmla="*/ 1260588 w 1445787"/>
                    <a:gd name="connsiteY199" fmla="*/ 1115303 h 1296652"/>
                    <a:gd name="connsiteX200" fmla="*/ 1262256 w 1445787"/>
                    <a:gd name="connsiteY200" fmla="*/ 1122105 h 1296652"/>
                    <a:gd name="connsiteX201" fmla="*/ 1265593 w 1445787"/>
                    <a:gd name="connsiteY201" fmla="*/ 1123774 h 1296652"/>
                    <a:gd name="connsiteX202" fmla="*/ 1265593 w 1445787"/>
                    <a:gd name="connsiteY202" fmla="*/ 1135581 h 1296652"/>
                    <a:gd name="connsiteX203" fmla="*/ 1268930 w 1445787"/>
                    <a:gd name="connsiteY203" fmla="*/ 1145721 h 1296652"/>
                    <a:gd name="connsiteX204" fmla="*/ 1258791 w 1445787"/>
                    <a:gd name="connsiteY204" fmla="*/ 1145721 h 1296652"/>
                    <a:gd name="connsiteX205" fmla="*/ 1253657 w 1445787"/>
                    <a:gd name="connsiteY205" fmla="*/ 1150854 h 1296652"/>
                    <a:gd name="connsiteX206" fmla="*/ 1246855 w 1445787"/>
                    <a:gd name="connsiteY206" fmla="*/ 1150854 h 1296652"/>
                    <a:gd name="connsiteX207" fmla="*/ 1240053 w 1445787"/>
                    <a:gd name="connsiteY207" fmla="*/ 1159325 h 1296652"/>
                    <a:gd name="connsiteX208" fmla="*/ 1238384 w 1445787"/>
                    <a:gd name="connsiteY208" fmla="*/ 1160993 h 1296652"/>
                    <a:gd name="connsiteX209" fmla="*/ 1235048 w 1445787"/>
                    <a:gd name="connsiteY209" fmla="*/ 1166127 h 1296652"/>
                    <a:gd name="connsiteX210" fmla="*/ 1233379 w 1445787"/>
                    <a:gd name="connsiteY210" fmla="*/ 1174598 h 1296652"/>
                    <a:gd name="connsiteX211" fmla="*/ 1233379 w 1445787"/>
                    <a:gd name="connsiteY211" fmla="*/ 1177935 h 1296652"/>
                    <a:gd name="connsiteX212" fmla="*/ 1241850 w 1445787"/>
                    <a:gd name="connsiteY212" fmla="*/ 1177935 h 1296652"/>
                    <a:gd name="connsiteX213" fmla="*/ 1245187 w 1445787"/>
                    <a:gd name="connsiteY213" fmla="*/ 1181271 h 1296652"/>
                    <a:gd name="connsiteX214" fmla="*/ 1246855 w 1445787"/>
                    <a:gd name="connsiteY214" fmla="*/ 1184609 h 1296652"/>
                    <a:gd name="connsiteX215" fmla="*/ 1248524 w 1445787"/>
                    <a:gd name="connsiteY215" fmla="*/ 1189742 h 1296652"/>
                    <a:gd name="connsiteX216" fmla="*/ 1248524 w 1445787"/>
                    <a:gd name="connsiteY216" fmla="*/ 1203347 h 1296652"/>
                    <a:gd name="connsiteX217" fmla="*/ 1238384 w 1445787"/>
                    <a:gd name="connsiteY217" fmla="*/ 1206684 h 1296652"/>
                    <a:gd name="connsiteX218" fmla="*/ 1233251 w 1445787"/>
                    <a:gd name="connsiteY218" fmla="*/ 1203347 h 1296652"/>
                    <a:gd name="connsiteX219" fmla="*/ 1228117 w 1445787"/>
                    <a:gd name="connsiteY219" fmla="*/ 1208480 h 1296652"/>
                    <a:gd name="connsiteX220" fmla="*/ 1222983 w 1445787"/>
                    <a:gd name="connsiteY220" fmla="*/ 1211817 h 1296652"/>
                    <a:gd name="connsiteX221" fmla="*/ 1222983 w 1445787"/>
                    <a:gd name="connsiteY221" fmla="*/ 1216951 h 1296652"/>
                    <a:gd name="connsiteX222" fmla="*/ 1226320 w 1445787"/>
                    <a:gd name="connsiteY222" fmla="*/ 1216951 h 1296652"/>
                    <a:gd name="connsiteX223" fmla="*/ 1227989 w 1445787"/>
                    <a:gd name="connsiteY223" fmla="*/ 1222085 h 1296652"/>
                    <a:gd name="connsiteX224" fmla="*/ 1226320 w 1445787"/>
                    <a:gd name="connsiteY224" fmla="*/ 1225422 h 1296652"/>
                    <a:gd name="connsiteX225" fmla="*/ 1222983 w 1445787"/>
                    <a:gd name="connsiteY225" fmla="*/ 1227090 h 1296652"/>
                    <a:gd name="connsiteX226" fmla="*/ 1222983 w 1445787"/>
                    <a:gd name="connsiteY226" fmla="*/ 1237229 h 1296652"/>
                    <a:gd name="connsiteX227" fmla="*/ 1214513 w 1445787"/>
                    <a:gd name="connsiteY227" fmla="*/ 1238898 h 1296652"/>
                    <a:gd name="connsiteX228" fmla="*/ 1214513 w 1445787"/>
                    <a:gd name="connsiteY228" fmla="*/ 1235561 h 1296652"/>
                    <a:gd name="connsiteX229" fmla="*/ 1211176 w 1445787"/>
                    <a:gd name="connsiteY229" fmla="*/ 1233892 h 1296652"/>
                    <a:gd name="connsiteX230" fmla="*/ 1206042 w 1445787"/>
                    <a:gd name="connsiteY230" fmla="*/ 1232224 h 1296652"/>
                    <a:gd name="connsiteX231" fmla="*/ 1200908 w 1445787"/>
                    <a:gd name="connsiteY231" fmla="*/ 1232224 h 1296652"/>
                    <a:gd name="connsiteX232" fmla="*/ 1195774 w 1445787"/>
                    <a:gd name="connsiteY232" fmla="*/ 1228887 h 1296652"/>
                    <a:gd name="connsiteX233" fmla="*/ 1188972 w 1445787"/>
                    <a:gd name="connsiteY233" fmla="*/ 1228887 h 1296652"/>
                    <a:gd name="connsiteX234" fmla="*/ 1185635 w 1445787"/>
                    <a:gd name="connsiteY234" fmla="*/ 1225550 h 1296652"/>
                    <a:gd name="connsiteX235" fmla="*/ 1185635 w 1445787"/>
                    <a:gd name="connsiteY235" fmla="*/ 1222213 h 1296652"/>
                    <a:gd name="connsiteX236" fmla="*/ 1187304 w 1445787"/>
                    <a:gd name="connsiteY236" fmla="*/ 1223882 h 1296652"/>
                    <a:gd name="connsiteX237" fmla="*/ 1192437 w 1445787"/>
                    <a:gd name="connsiteY237" fmla="*/ 1225550 h 1296652"/>
                    <a:gd name="connsiteX238" fmla="*/ 1192437 w 1445787"/>
                    <a:gd name="connsiteY238" fmla="*/ 1220416 h 1296652"/>
                    <a:gd name="connsiteX239" fmla="*/ 1190769 w 1445787"/>
                    <a:gd name="connsiteY239" fmla="*/ 1217079 h 1296652"/>
                    <a:gd name="connsiteX240" fmla="*/ 1194106 w 1445787"/>
                    <a:gd name="connsiteY240" fmla="*/ 1217079 h 1296652"/>
                    <a:gd name="connsiteX241" fmla="*/ 1194106 w 1445787"/>
                    <a:gd name="connsiteY241" fmla="*/ 1211946 h 1296652"/>
                    <a:gd name="connsiteX242" fmla="*/ 1188972 w 1445787"/>
                    <a:gd name="connsiteY242" fmla="*/ 1211946 h 1296652"/>
                    <a:gd name="connsiteX243" fmla="*/ 1180502 w 1445787"/>
                    <a:gd name="connsiteY243" fmla="*/ 1208609 h 1296652"/>
                    <a:gd name="connsiteX244" fmla="*/ 1177165 w 1445787"/>
                    <a:gd name="connsiteY244" fmla="*/ 1208609 h 1296652"/>
                    <a:gd name="connsiteX245" fmla="*/ 1173828 w 1445787"/>
                    <a:gd name="connsiteY245" fmla="*/ 1206940 h 1296652"/>
                    <a:gd name="connsiteX246" fmla="*/ 1165357 w 1445787"/>
                    <a:gd name="connsiteY246" fmla="*/ 1206940 h 1296652"/>
                    <a:gd name="connsiteX247" fmla="*/ 1162020 w 1445787"/>
                    <a:gd name="connsiteY247" fmla="*/ 1208609 h 1296652"/>
                    <a:gd name="connsiteX248" fmla="*/ 1158683 w 1445787"/>
                    <a:gd name="connsiteY248" fmla="*/ 1208609 h 1296652"/>
                    <a:gd name="connsiteX249" fmla="*/ 1155346 w 1445787"/>
                    <a:gd name="connsiteY249" fmla="*/ 1201806 h 1296652"/>
                    <a:gd name="connsiteX250" fmla="*/ 1155346 w 1445787"/>
                    <a:gd name="connsiteY250" fmla="*/ 1195004 h 1296652"/>
                    <a:gd name="connsiteX251" fmla="*/ 1150213 w 1445787"/>
                    <a:gd name="connsiteY251" fmla="*/ 1191667 h 1296652"/>
                    <a:gd name="connsiteX252" fmla="*/ 1146876 w 1445787"/>
                    <a:gd name="connsiteY252" fmla="*/ 1189999 h 1296652"/>
                    <a:gd name="connsiteX253" fmla="*/ 1145207 w 1445787"/>
                    <a:gd name="connsiteY253" fmla="*/ 1184865 h 1296652"/>
                    <a:gd name="connsiteX254" fmla="*/ 1145207 w 1445787"/>
                    <a:gd name="connsiteY254" fmla="*/ 1183197 h 1296652"/>
                    <a:gd name="connsiteX255" fmla="*/ 1146876 w 1445787"/>
                    <a:gd name="connsiteY255" fmla="*/ 1181528 h 1296652"/>
                    <a:gd name="connsiteX256" fmla="*/ 1150213 w 1445787"/>
                    <a:gd name="connsiteY256" fmla="*/ 1174726 h 1296652"/>
                    <a:gd name="connsiteX257" fmla="*/ 1151881 w 1445787"/>
                    <a:gd name="connsiteY257" fmla="*/ 1150982 h 1296652"/>
                    <a:gd name="connsiteX258" fmla="*/ 1146747 w 1445787"/>
                    <a:gd name="connsiteY258" fmla="*/ 1145849 h 1296652"/>
                    <a:gd name="connsiteX259" fmla="*/ 1136608 w 1445787"/>
                    <a:gd name="connsiteY259" fmla="*/ 1144180 h 1296652"/>
                    <a:gd name="connsiteX260" fmla="*/ 1134940 w 1445787"/>
                    <a:gd name="connsiteY260" fmla="*/ 1140843 h 1296652"/>
                    <a:gd name="connsiteX261" fmla="*/ 1138277 w 1445787"/>
                    <a:gd name="connsiteY261" fmla="*/ 1137507 h 1296652"/>
                    <a:gd name="connsiteX262" fmla="*/ 1133143 w 1445787"/>
                    <a:gd name="connsiteY262" fmla="*/ 1134170 h 1296652"/>
                    <a:gd name="connsiteX263" fmla="*/ 1136480 w 1445787"/>
                    <a:gd name="connsiteY263" fmla="*/ 1129036 h 1296652"/>
                    <a:gd name="connsiteX264" fmla="*/ 1156886 w 1445787"/>
                    <a:gd name="connsiteY264" fmla="*/ 1130704 h 1296652"/>
                    <a:gd name="connsiteX265" fmla="*/ 1162020 w 1445787"/>
                    <a:gd name="connsiteY265" fmla="*/ 1129036 h 1296652"/>
                    <a:gd name="connsiteX266" fmla="*/ 1165357 w 1445787"/>
                    <a:gd name="connsiteY266" fmla="*/ 1129036 h 1296652"/>
                    <a:gd name="connsiteX267" fmla="*/ 1168694 w 1445787"/>
                    <a:gd name="connsiteY267" fmla="*/ 1118897 h 1296652"/>
                    <a:gd name="connsiteX268" fmla="*/ 1175496 w 1445787"/>
                    <a:gd name="connsiteY268" fmla="*/ 1117228 h 1296652"/>
                    <a:gd name="connsiteX269" fmla="*/ 1178833 w 1445787"/>
                    <a:gd name="connsiteY269" fmla="*/ 1115560 h 1296652"/>
                    <a:gd name="connsiteX270" fmla="*/ 1180502 w 1445787"/>
                    <a:gd name="connsiteY270" fmla="*/ 1107089 h 1296652"/>
                    <a:gd name="connsiteX271" fmla="*/ 1173699 w 1445787"/>
                    <a:gd name="connsiteY271" fmla="*/ 1098619 h 1296652"/>
                    <a:gd name="connsiteX272" fmla="*/ 1170362 w 1445787"/>
                    <a:gd name="connsiteY272" fmla="*/ 1098619 h 1296652"/>
                    <a:gd name="connsiteX273" fmla="*/ 1196288 w 1445787"/>
                    <a:gd name="connsiteY273" fmla="*/ 1242620 h 1296652"/>
                    <a:gd name="connsiteX274" fmla="*/ 1199625 w 1445787"/>
                    <a:gd name="connsiteY274" fmla="*/ 1240951 h 1296652"/>
                    <a:gd name="connsiteX275" fmla="*/ 1204758 w 1445787"/>
                    <a:gd name="connsiteY275" fmla="*/ 1244288 h 1296652"/>
                    <a:gd name="connsiteX276" fmla="*/ 1206427 w 1445787"/>
                    <a:gd name="connsiteY276" fmla="*/ 1251090 h 1296652"/>
                    <a:gd name="connsiteX277" fmla="*/ 1209764 w 1445787"/>
                    <a:gd name="connsiteY277" fmla="*/ 1251090 h 1296652"/>
                    <a:gd name="connsiteX278" fmla="*/ 1213101 w 1445787"/>
                    <a:gd name="connsiteY278" fmla="*/ 1252759 h 1296652"/>
                    <a:gd name="connsiteX279" fmla="*/ 1216438 w 1445787"/>
                    <a:gd name="connsiteY279" fmla="*/ 1254427 h 1296652"/>
                    <a:gd name="connsiteX280" fmla="*/ 1219775 w 1445787"/>
                    <a:gd name="connsiteY280" fmla="*/ 1257764 h 1296652"/>
                    <a:gd name="connsiteX281" fmla="*/ 1219775 w 1445787"/>
                    <a:gd name="connsiteY281" fmla="*/ 1264566 h 1296652"/>
                    <a:gd name="connsiteX282" fmla="*/ 1216438 w 1445787"/>
                    <a:gd name="connsiteY282" fmla="*/ 1269700 h 1296652"/>
                    <a:gd name="connsiteX283" fmla="*/ 1211304 w 1445787"/>
                    <a:gd name="connsiteY283" fmla="*/ 1271369 h 1296652"/>
                    <a:gd name="connsiteX284" fmla="*/ 1211304 w 1445787"/>
                    <a:gd name="connsiteY284" fmla="*/ 1274705 h 1296652"/>
                    <a:gd name="connsiteX285" fmla="*/ 1209636 w 1445787"/>
                    <a:gd name="connsiteY285" fmla="*/ 1278042 h 1296652"/>
                    <a:gd name="connsiteX286" fmla="*/ 1207967 w 1445787"/>
                    <a:gd name="connsiteY286" fmla="*/ 1286513 h 1296652"/>
                    <a:gd name="connsiteX287" fmla="*/ 1207967 w 1445787"/>
                    <a:gd name="connsiteY287" fmla="*/ 1296652 h 1296652"/>
                    <a:gd name="connsiteX288" fmla="*/ 1204630 w 1445787"/>
                    <a:gd name="connsiteY288" fmla="*/ 1294984 h 1296652"/>
                    <a:gd name="connsiteX289" fmla="*/ 1202962 w 1445787"/>
                    <a:gd name="connsiteY289" fmla="*/ 1289850 h 1296652"/>
                    <a:gd name="connsiteX290" fmla="*/ 1204630 w 1445787"/>
                    <a:gd name="connsiteY290" fmla="*/ 1271240 h 1296652"/>
                    <a:gd name="connsiteX291" fmla="*/ 1199496 w 1445787"/>
                    <a:gd name="connsiteY291" fmla="*/ 1266106 h 1296652"/>
                    <a:gd name="connsiteX292" fmla="*/ 1197828 w 1445787"/>
                    <a:gd name="connsiteY292" fmla="*/ 1262770 h 1296652"/>
                    <a:gd name="connsiteX293" fmla="*/ 1196160 w 1445787"/>
                    <a:gd name="connsiteY293" fmla="*/ 1257636 h 1296652"/>
                    <a:gd name="connsiteX294" fmla="*/ 1194491 w 1445787"/>
                    <a:gd name="connsiteY294" fmla="*/ 1255967 h 1296652"/>
                    <a:gd name="connsiteX295" fmla="*/ 1194491 w 1445787"/>
                    <a:gd name="connsiteY295" fmla="*/ 1252631 h 1296652"/>
                    <a:gd name="connsiteX296" fmla="*/ 1189357 w 1445787"/>
                    <a:gd name="connsiteY296" fmla="*/ 1244160 h 1296652"/>
                    <a:gd name="connsiteX297" fmla="*/ 1196160 w 1445787"/>
                    <a:gd name="connsiteY297" fmla="*/ 1242491 h 1296652"/>
                    <a:gd name="connsiteX298" fmla="*/ 1152138 w 1445787"/>
                    <a:gd name="connsiteY298" fmla="*/ 1239283 h 1296652"/>
                    <a:gd name="connsiteX299" fmla="*/ 1155475 w 1445787"/>
                    <a:gd name="connsiteY299" fmla="*/ 1242620 h 1296652"/>
                    <a:gd name="connsiteX300" fmla="*/ 1157143 w 1445787"/>
                    <a:gd name="connsiteY300" fmla="*/ 1247753 h 1296652"/>
                    <a:gd name="connsiteX301" fmla="*/ 1160480 w 1445787"/>
                    <a:gd name="connsiteY301" fmla="*/ 1247753 h 1296652"/>
                    <a:gd name="connsiteX302" fmla="*/ 1163817 w 1445787"/>
                    <a:gd name="connsiteY302" fmla="*/ 1252887 h 1296652"/>
                    <a:gd name="connsiteX303" fmla="*/ 1168951 w 1445787"/>
                    <a:gd name="connsiteY303" fmla="*/ 1256224 h 1296652"/>
                    <a:gd name="connsiteX304" fmla="*/ 1172288 w 1445787"/>
                    <a:gd name="connsiteY304" fmla="*/ 1257892 h 1296652"/>
                    <a:gd name="connsiteX305" fmla="*/ 1172288 w 1445787"/>
                    <a:gd name="connsiteY305" fmla="*/ 1252759 h 1296652"/>
                    <a:gd name="connsiteX306" fmla="*/ 1177421 w 1445787"/>
                    <a:gd name="connsiteY306" fmla="*/ 1252759 h 1296652"/>
                    <a:gd name="connsiteX307" fmla="*/ 1180758 w 1445787"/>
                    <a:gd name="connsiteY307" fmla="*/ 1249422 h 1296652"/>
                    <a:gd name="connsiteX308" fmla="*/ 1182427 w 1445787"/>
                    <a:gd name="connsiteY308" fmla="*/ 1251090 h 1296652"/>
                    <a:gd name="connsiteX309" fmla="*/ 1184095 w 1445787"/>
                    <a:gd name="connsiteY309" fmla="*/ 1254427 h 1296652"/>
                    <a:gd name="connsiteX310" fmla="*/ 1185764 w 1445787"/>
                    <a:gd name="connsiteY310" fmla="*/ 1257764 h 1296652"/>
                    <a:gd name="connsiteX311" fmla="*/ 1187432 w 1445787"/>
                    <a:gd name="connsiteY311" fmla="*/ 1261101 h 1296652"/>
                    <a:gd name="connsiteX312" fmla="*/ 1189101 w 1445787"/>
                    <a:gd name="connsiteY312" fmla="*/ 1264438 h 1296652"/>
                    <a:gd name="connsiteX313" fmla="*/ 1190769 w 1445787"/>
                    <a:gd name="connsiteY313" fmla="*/ 1269572 h 1296652"/>
                    <a:gd name="connsiteX314" fmla="*/ 1190769 w 1445787"/>
                    <a:gd name="connsiteY314" fmla="*/ 1271240 h 1296652"/>
                    <a:gd name="connsiteX315" fmla="*/ 1192437 w 1445787"/>
                    <a:gd name="connsiteY315" fmla="*/ 1278042 h 1296652"/>
                    <a:gd name="connsiteX316" fmla="*/ 1192437 w 1445787"/>
                    <a:gd name="connsiteY316" fmla="*/ 1281379 h 1296652"/>
                    <a:gd name="connsiteX317" fmla="*/ 1189101 w 1445787"/>
                    <a:gd name="connsiteY317" fmla="*/ 1283048 h 1296652"/>
                    <a:gd name="connsiteX318" fmla="*/ 1182298 w 1445787"/>
                    <a:gd name="connsiteY318" fmla="*/ 1283048 h 1296652"/>
                    <a:gd name="connsiteX319" fmla="*/ 1173828 w 1445787"/>
                    <a:gd name="connsiteY319" fmla="*/ 1279711 h 1296652"/>
                    <a:gd name="connsiteX320" fmla="*/ 1172159 w 1445787"/>
                    <a:gd name="connsiteY320" fmla="*/ 1283048 h 1296652"/>
                    <a:gd name="connsiteX321" fmla="*/ 1162020 w 1445787"/>
                    <a:gd name="connsiteY321" fmla="*/ 1286385 h 1296652"/>
                    <a:gd name="connsiteX322" fmla="*/ 1156886 w 1445787"/>
                    <a:gd name="connsiteY322" fmla="*/ 1281251 h 1296652"/>
                    <a:gd name="connsiteX323" fmla="*/ 1156886 w 1445787"/>
                    <a:gd name="connsiteY323" fmla="*/ 1277914 h 1296652"/>
                    <a:gd name="connsiteX324" fmla="*/ 1151753 w 1445787"/>
                    <a:gd name="connsiteY324" fmla="*/ 1276246 h 1296652"/>
                    <a:gd name="connsiteX325" fmla="*/ 1150084 w 1445787"/>
                    <a:gd name="connsiteY325" fmla="*/ 1272909 h 1296652"/>
                    <a:gd name="connsiteX326" fmla="*/ 1146747 w 1445787"/>
                    <a:gd name="connsiteY326" fmla="*/ 1272909 h 1296652"/>
                    <a:gd name="connsiteX327" fmla="*/ 1139945 w 1445787"/>
                    <a:gd name="connsiteY327" fmla="*/ 1269572 h 1296652"/>
                    <a:gd name="connsiteX328" fmla="*/ 1136608 w 1445787"/>
                    <a:gd name="connsiteY328" fmla="*/ 1266235 h 1296652"/>
                    <a:gd name="connsiteX329" fmla="*/ 1131474 w 1445787"/>
                    <a:gd name="connsiteY329" fmla="*/ 1261101 h 1296652"/>
                    <a:gd name="connsiteX330" fmla="*/ 1136608 w 1445787"/>
                    <a:gd name="connsiteY330" fmla="*/ 1259433 h 1296652"/>
                    <a:gd name="connsiteX331" fmla="*/ 1141742 w 1445787"/>
                    <a:gd name="connsiteY331" fmla="*/ 1252631 h 1296652"/>
                    <a:gd name="connsiteX332" fmla="*/ 1136608 w 1445787"/>
                    <a:gd name="connsiteY332" fmla="*/ 1252631 h 1296652"/>
                    <a:gd name="connsiteX333" fmla="*/ 1133271 w 1445787"/>
                    <a:gd name="connsiteY333" fmla="*/ 1247497 h 1296652"/>
                    <a:gd name="connsiteX334" fmla="*/ 1133271 w 1445787"/>
                    <a:gd name="connsiteY334" fmla="*/ 1244160 h 1296652"/>
                    <a:gd name="connsiteX335" fmla="*/ 1140074 w 1445787"/>
                    <a:gd name="connsiteY335" fmla="*/ 1240823 h 1296652"/>
                    <a:gd name="connsiteX336" fmla="*/ 1150213 w 1445787"/>
                    <a:gd name="connsiteY336" fmla="*/ 1240823 h 1296652"/>
                    <a:gd name="connsiteX337" fmla="*/ 1151881 w 1445787"/>
                    <a:gd name="connsiteY337" fmla="*/ 1239154 h 1296652"/>
                    <a:gd name="connsiteX338" fmla="*/ 1058832 w 1445787"/>
                    <a:gd name="connsiteY338" fmla="*/ 1154576 h 1296652"/>
                    <a:gd name="connsiteX339" fmla="*/ 1065634 w 1445787"/>
                    <a:gd name="connsiteY339" fmla="*/ 1149442 h 1296652"/>
                    <a:gd name="connsiteX340" fmla="*/ 1068971 w 1445787"/>
                    <a:gd name="connsiteY340" fmla="*/ 1149442 h 1296652"/>
                    <a:gd name="connsiteX341" fmla="*/ 1075773 w 1445787"/>
                    <a:gd name="connsiteY341" fmla="*/ 1147774 h 1296652"/>
                    <a:gd name="connsiteX342" fmla="*/ 1084244 w 1445787"/>
                    <a:gd name="connsiteY342" fmla="*/ 1147774 h 1296652"/>
                    <a:gd name="connsiteX343" fmla="*/ 1091046 w 1445787"/>
                    <a:gd name="connsiteY343" fmla="*/ 1152908 h 1296652"/>
                    <a:gd name="connsiteX344" fmla="*/ 1094383 w 1445787"/>
                    <a:gd name="connsiteY344" fmla="*/ 1158041 h 1296652"/>
                    <a:gd name="connsiteX345" fmla="*/ 1099517 w 1445787"/>
                    <a:gd name="connsiteY345" fmla="*/ 1156373 h 1296652"/>
                    <a:gd name="connsiteX346" fmla="*/ 1099517 w 1445787"/>
                    <a:gd name="connsiteY346" fmla="*/ 1147902 h 1296652"/>
                    <a:gd name="connsiteX347" fmla="*/ 1102854 w 1445787"/>
                    <a:gd name="connsiteY347" fmla="*/ 1144565 h 1296652"/>
                    <a:gd name="connsiteX348" fmla="*/ 1107988 w 1445787"/>
                    <a:gd name="connsiteY348" fmla="*/ 1147902 h 1296652"/>
                    <a:gd name="connsiteX349" fmla="*/ 1107988 w 1445787"/>
                    <a:gd name="connsiteY349" fmla="*/ 1156373 h 1296652"/>
                    <a:gd name="connsiteX350" fmla="*/ 1113121 w 1445787"/>
                    <a:gd name="connsiteY350" fmla="*/ 1159710 h 1296652"/>
                    <a:gd name="connsiteX351" fmla="*/ 1114790 w 1445787"/>
                    <a:gd name="connsiteY351" fmla="*/ 1164844 h 1296652"/>
                    <a:gd name="connsiteX352" fmla="*/ 1114790 w 1445787"/>
                    <a:gd name="connsiteY352" fmla="*/ 1168181 h 1296652"/>
                    <a:gd name="connsiteX353" fmla="*/ 1113121 w 1445787"/>
                    <a:gd name="connsiteY353" fmla="*/ 1176651 h 1296652"/>
                    <a:gd name="connsiteX354" fmla="*/ 1114790 w 1445787"/>
                    <a:gd name="connsiteY354" fmla="*/ 1179988 h 1296652"/>
                    <a:gd name="connsiteX355" fmla="*/ 1114790 w 1445787"/>
                    <a:gd name="connsiteY355" fmla="*/ 1185122 h 1296652"/>
                    <a:gd name="connsiteX356" fmla="*/ 1116458 w 1445787"/>
                    <a:gd name="connsiteY356" fmla="*/ 1188459 h 1296652"/>
                    <a:gd name="connsiteX357" fmla="*/ 1124929 w 1445787"/>
                    <a:gd name="connsiteY357" fmla="*/ 1191796 h 1296652"/>
                    <a:gd name="connsiteX358" fmla="*/ 1123260 w 1445787"/>
                    <a:gd name="connsiteY358" fmla="*/ 1195133 h 1296652"/>
                    <a:gd name="connsiteX359" fmla="*/ 1118127 w 1445787"/>
                    <a:gd name="connsiteY359" fmla="*/ 1195133 h 1296652"/>
                    <a:gd name="connsiteX360" fmla="*/ 1116458 w 1445787"/>
                    <a:gd name="connsiteY360" fmla="*/ 1206940 h 1296652"/>
                    <a:gd name="connsiteX361" fmla="*/ 1116458 w 1445787"/>
                    <a:gd name="connsiteY361" fmla="*/ 1217079 h 1296652"/>
                    <a:gd name="connsiteX362" fmla="*/ 1114790 w 1445787"/>
                    <a:gd name="connsiteY362" fmla="*/ 1220416 h 1296652"/>
                    <a:gd name="connsiteX363" fmla="*/ 1113121 w 1445787"/>
                    <a:gd name="connsiteY363" fmla="*/ 1220416 h 1296652"/>
                    <a:gd name="connsiteX364" fmla="*/ 1106319 w 1445787"/>
                    <a:gd name="connsiteY364" fmla="*/ 1222085 h 1296652"/>
                    <a:gd name="connsiteX365" fmla="*/ 1102982 w 1445787"/>
                    <a:gd name="connsiteY365" fmla="*/ 1222085 h 1296652"/>
                    <a:gd name="connsiteX366" fmla="*/ 1101314 w 1445787"/>
                    <a:gd name="connsiteY366" fmla="*/ 1225422 h 1296652"/>
                    <a:gd name="connsiteX367" fmla="*/ 1087709 w 1445787"/>
                    <a:gd name="connsiteY367" fmla="*/ 1225422 h 1296652"/>
                    <a:gd name="connsiteX368" fmla="*/ 1084372 w 1445787"/>
                    <a:gd name="connsiteY368" fmla="*/ 1222085 h 1296652"/>
                    <a:gd name="connsiteX369" fmla="*/ 1077570 w 1445787"/>
                    <a:gd name="connsiteY369" fmla="*/ 1216951 h 1296652"/>
                    <a:gd name="connsiteX370" fmla="*/ 1070768 w 1445787"/>
                    <a:gd name="connsiteY370" fmla="*/ 1216951 h 1296652"/>
                    <a:gd name="connsiteX371" fmla="*/ 1065634 w 1445787"/>
                    <a:gd name="connsiteY371" fmla="*/ 1218619 h 1296652"/>
                    <a:gd name="connsiteX372" fmla="*/ 1060501 w 1445787"/>
                    <a:gd name="connsiteY372" fmla="*/ 1218619 h 1296652"/>
                    <a:gd name="connsiteX373" fmla="*/ 1062169 w 1445787"/>
                    <a:gd name="connsiteY373" fmla="*/ 1213486 h 1296652"/>
                    <a:gd name="connsiteX374" fmla="*/ 1065506 w 1445787"/>
                    <a:gd name="connsiteY374" fmla="*/ 1208352 h 1296652"/>
                    <a:gd name="connsiteX375" fmla="*/ 1060372 w 1445787"/>
                    <a:gd name="connsiteY375" fmla="*/ 1206684 h 1296652"/>
                    <a:gd name="connsiteX376" fmla="*/ 1055239 w 1445787"/>
                    <a:gd name="connsiteY376" fmla="*/ 1201550 h 1296652"/>
                    <a:gd name="connsiteX377" fmla="*/ 1051902 w 1445787"/>
                    <a:gd name="connsiteY377" fmla="*/ 1201550 h 1296652"/>
                    <a:gd name="connsiteX378" fmla="*/ 1046768 w 1445787"/>
                    <a:gd name="connsiteY378" fmla="*/ 1198213 h 1296652"/>
                    <a:gd name="connsiteX379" fmla="*/ 1046768 w 1445787"/>
                    <a:gd name="connsiteY379" fmla="*/ 1193079 h 1296652"/>
                    <a:gd name="connsiteX380" fmla="*/ 1045099 w 1445787"/>
                    <a:gd name="connsiteY380" fmla="*/ 1186277 h 1296652"/>
                    <a:gd name="connsiteX381" fmla="*/ 1039966 w 1445787"/>
                    <a:gd name="connsiteY381" fmla="*/ 1182940 h 1296652"/>
                    <a:gd name="connsiteX382" fmla="*/ 1039966 w 1445787"/>
                    <a:gd name="connsiteY382" fmla="*/ 1177806 h 1296652"/>
                    <a:gd name="connsiteX383" fmla="*/ 1041634 w 1445787"/>
                    <a:gd name="connsiteY383" fmla="*/ 1172672 h 1296652"/>
                    <a:gd name="connsiteX384" fmla="*/ 1036500 w 1445787"/>
                    <a:gd name="connsiteY384" fmla="*/ 1165870 h 1296652"/>
                    <a:gd name="connsiteX385" fmla="*/ 1038169 w 1445787"/>
                    <a:gd name="connsiteY385" fmla="*/ 1164202 h 1296652"/>
                    <a:gd name="connsiteX386" fmla="*/ 1034832 w 1445787"/>
                    <a:gd name="connsiteY386" fmla="*/ 1159068 h 1296652"/>
                    <a:gd name="connsiteX387" fmla="*/ 1036500 w 1445787"/>
                    <a:gd name="connsiteY387" fmla="*/ 1153934 h 1296652"/>
                    <a:gd name="connsiteX388" fmla="*/ 1043303 w 1445787"/>
                    <a:gd name="connsiteY388" fmla="*/ 1153934 h 1296652"/>
                    <a:gd name="connsiteX389" fmla="*/ 1046639 w 1445787"/>
                    <a:gd name="connsiteY389" fmla="*/ 1159068 h 1296652"/>
                    <a:gd name="connsiteX390" fmla="*/ 1049977 w 1445787"/>
                    <a:gd name="connsiteY390" fmla="*/ 1159068 h 1296652"/>
                    <a:gd name="connsiteX391" fmla="*/ 1058447 w 1445787"/>
                    <a:gd name="connsiteY391" fmla="*/ 1153934 h 1296652"/>
                    <a:gd name="connsiteX392" fmla="*/ 1121592 w 1445787"/>
                    <a:gd name="connsiteY392" fmla="*/ 1225807 h 1296652"/>
                    <a:gd name="connsiteX393" fmla="*/ 1121592 w 1445787"/>
                    <a:gd name="connsiteY393" fmla="*/ 1213999 h 1296652"/>
                    <a:gd name="connsiteX394" fmla="*/ 1124929 w 1445787"/>
                    <a:gd name="connsiteY394" fmla="*/ 1208865 h 1296652"/>
                    <a:gd name="connsiteX395" fmla="*/ 1128266 w 1445787"/>
                    <a:gd name="connsiteY395" fmla="*/ 1210534 h 1296652"/>
                    <a:gd name="connsiteX396" fmla="*/ 1129934 w 1445787"/>
                    <a:gd name="connsiteY396" fmla="*/ 1215668 h 1296652"/>
                    <a:gd name="connsiteX397" fmla="*/ 1128266 w 1445787"/>
                    <a:gd name="connsiteY397" fmla="*/ 1230940 h 1296652"/>
                    <a:gd name="connsiteX398" fmla="*/ 1126597 w 1445787"/>
                    <a:gd name="connsiteY398" fmla="*/ 1234277 h 1296652"/>
                    <a:gd name="connsiteX399" fmla="*/ 1124929 w 1445787"/>
                    <a:gd name="connsiteY399" fmla="*/ 1237614 h 1296652"/>
                    <a:gd name="connsiteX400" fmla="*/ 1119795 w 1445787"/>
                    <a:gd name="connsiteY400" fmla="*/ 1244417 h 1296652"/>
                    <a:gd name="connsiteX401" fmla="*/ 1119795 w 1445787"/>
                    <a:gd name="connsiteY401" fmla="*/ 1252887 h 1296652"/>
                    <a:gd name="connsiteX402" fmla="*/ 1116458 w 1445787"/>
                    <a:gd name="connsiteY402" fmla="*/ 1258021 h 1296652"/>
                    <a:gd name="connsiteX403" fmla="*/ 1111325 w 1445787"/>
                    <a:gd name="connsiteY403" fmla="*/ 1269828 h 1296652"/>
                    <a:gd name="connsiteX404" fmla="*/ 1107988 w 1445787"/>
                    <a:gd name="connsiteY404" fmla="*/ 1271497 h 1296652"/>
                    <a:gd name="connsiteX405" fmla="*/ 1107988 w 1445787"/>
                    <a:gd name="connsiteY405" fmla="*/ 1259689 h 1296652"/>
                    <a:gd name="connsiteX406" fmla="*/ 1106319 w 1445787"/>
                    <a:gd name="connsiteY406" fmla="*/ 1258021 h 1296652"/>
                    <a:gd name="connsiteX407" fmla="*/ 1104651 w 1445787"/>
                    <a:gd name="connsiteY407" fmla="*/ 1254684 h 1296652"/>
                    <a:gd name="connsiteX408" fmla="*/ 1102982 w 1445787"/>
                    <a:gd name="connsiteY408" fmla="*/ 1251347 h 1296652"/>
                    <a:gd name="connsiteX409" fmla="*/ 1108116 w 1445787"/>
                    <a:gd name="connsiteY409" fmla="*/ 1246213 h 1296652"/>
                    <a:gd name="connsiteX410" fmla="*/ 1108116 w 1445787"/>
                    <a:gd name="connsiteY410" fmla="*/ 1239411 h 1296652"/>
                    <a:gd name="connsiteX411" fmla="*/ 1109785 w 1445787"/>
                    <a:gd name="connsiteY411" fmla="*/ 1234277 h 1296652"/>
                    <a:gd name="connsiteX412" fmla="*/ 1114918 w 1445787"/>
                    <a:gd name="connsiteY412" fmla="*/ 1229144 h 1296652"/>
                    <a:gd name="connsiteX413" fmla="*/ 1114918 w 1445787"/>
                    <a:gd name="connsiteY413" fmla="*/ 1225807 h 1296652"/>
                    <a:gd name="connsiteX414" fmla="*/ 1121720 w 1445787"/>
                    <a:gd name="connsiteY414" fmla="*/ 1225807 h 1296652"/>
                    <a:gd name="connsiteX415" fmla="*/ 1445787 w 1445787"/>
                    <a:gd name="connsiteY415" fmla="*/ 1241079 h 1296652"/>
                    <a:gd name="connsiteX416" fmla="*/ 1440654 w 1445787"/>
                    <a:gd name="connsiteY416" fmla="*/ 1239411 h 1296652"/>
                    <a:gd name="connsiteX417" fmla="*/ 1432183 w 1445787"/>
                    <a:gd name="connsiteY417" fmla="*/ 1239411 h 1296652"/>
                    <a:gd name="connsiteX418" fmla="*/ 1422044 w 1445787"/>
                    <a:gd name="connsiteY418" fmla="*/ 1236074 h 1296652"/>
                    <a:gd name="connsiteX419" fmla="*/ 1415241 w 1445787"/>
                    <a:gd name="connsiteY419" fmla="*/ 1227603 h 1296652"/>
                    <a:gd name="connsiteX420" fmla="*/ 1420375 w 1445787"/>
                    <a:gd name="connsiteY420" fmla="*/ 1203860 h 1296652"/>
                    <a:gd name="connsiteX421" fmla="*/ 1430514 w 1445787"/>
                    <a:gd name="connsiteY421" fmla="*/ 1208994 h 1296652"/>
                    <a:gd name="connsiteX422" fmla="*/ 1442450 w 1445787"/>
                    <a:gd name="connsiteY422" fmla="*/ 1217464 h 1296652"/>
                    <a:gd name="connsiteX423" fmla="*/ 1445787 w 1445787"/>
                    <a:gd name="connsiteY423" fmla="*/ 1236074 h 1296652"/>
                    <a:gd name="connsiteX424" fmla="*/ 1445787 w 1445787"/>
                    <a:gd name="connsiteY424" fmla="*/ 1241208 h 1296652"/>
                    <a:gd name="connsiteX425" fmla="*/ 39016 w 1445787"/>
                    <a:gd name="connsiteY425" fmla="*/ 49155 h 1296652"/>
                    <a:gd name="connsiteX426" fmla="*/ 32214 w 1445787"/>
                    <a:gd name="connsiteY426" fmla="*/ 49155 h 1296652"/>
                    <a:gd name="connsiteX427" fmla="*/ 35551 w 1445787"/>
                    <a:gd name="connsiteY427" fmla="*/ 37348 h 1296652"/>
                    <a:gd name="connsiteX428" fmla="*/ 27080 w 1445787"/>
                    <a:gd name="connsiteY428" fmla="*/ 25540 h 1296652"/>
                    <a:gd name="connsiteX429" fmla="*/ 21947 w 1445787"/>
                    <a:gd name="connsiteY429" fmla="*/ 20407 h 1296652"/>
                    <a:gd name="connsiteX430" fmla="*/ 16813 w 1445787"/>
                    <a:gd name="connsiteY430" fmla="*/ 15273 h 1296652"/>
                    <a:gd name="connsiteX431" fmla="*/ 18481 w 1445787"/>
                    <a:gd name="connsiteY431" fmla="*/ 10139 h 1296652"/>
                    <a:gd name="connsiteX432" fmla="*/ 26952 w 1445787"/>
                    <a:gd name="connsiteY432" fmla="*/ 0 h 1296652"/>
                    <a:gd name="connsiteX433" fmla="*/ 30289 w 1445787"/>
                    <a:gd name="connsiteY433" fmla="*/ 3337 h 1296652"/>
                    <a:gd name="connsiteX434" fmla="*/ 35423 w 1445787"/>
                    <a:gd name="connsiteY434" fmla="*/ 11808 h 1296652"/>
                    <a:gd name="connsiteX435" fmla="*/ 38760 w 1445787"/>
                    <a:gd name="connsiteY435" fmla="*/ 18610 h 1296652"/>
                    <a:gd name="connsiteX436" fmla="*/ 42097 w 1445787"/>
                    <a:gd name="connsiteY436" fmla="*/ 28749 h 1296652"/>
                    <a:gd name="connsiteX437" fmla="*/ 42097 w 1445787"/>
                    <a:gd name="connsiteY437" fmla="*/ 40556 h 1296652"/>
                    <a:gd name="connsiteX438" fmla="*/ 40428 w 1445787"/>
                    <a:gd name="connsiteY438" fmla="*/ 47359 h 1296652"/>
                    <a:gd name="connsiteX439" fmla="*/ 40428 w 1445787"/>
                    <a:gd name="connsiteY439" fmla="*/ 50696 h 1296652"/>
                    <a:gd name="connsiteX440" fmla="*/ 38760 w 1445787"/>
                    <a:gd name="connsiteY440" fmla="*/ 49027 h 12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Lst>
                  <a:rect l="l" t="t" r="r" b="b"/>
                  <a:pathLst>
                    <a:path w="1445787" h="1296652">
                      <a:moveTo>
                        <a:pt x="50824" y="40685"/>
                      </a:moveTo>
                      <a:lnTo>
                        <a:pt x="45690" y="37348"/>
                      </a:lnTo>
                      <a:lnTo>
                        <a:pt x="45690" y="28877"/>
                      </a:lnTo>
                      <a:lnTo>
                        <a:pt x="42353" y="20407"/>
                      </a:lnTo>
                      <a:lnTo>
                        <a:pt x="39016" y="11936"/>
                      </a:lnTo>
                      <a:lnTo>
                        <a:pt x="39016" y="1797"/>
                      </a:lnTo>
                      <a:lnTo>
                        <a:pt x="44150" y="1797"/>
                      </a:lnTo>
                      <a:lnTo>
                        <a:pt x="45819" y="5134"/>
                      </a:lnTo>
                      <a:lnTo>
                        <a:pt x="45819" y="11936"/>
                      </a:lnTo>
                      <a:lnTo>
                        <a:pt x="50952" y="17070"/>
                      </a:lnTo>
                      <a:lnTo>
                        <a:pt x="52621" y="22203"/>
                      </a:lnTo>
                      <a:lnTo>
                        <a:pt x="54289" y="29006"/>
                      </a:lnTo>
                      <a:lnTo>
                        <a:pt x="54289" y="39145"/>
                      </a:lnTo>
                      <a:lnTo>
                        <a:pt x="50952" y="40813"/>
                      </a:lnTo>
                      <a:close/>
                      <a:moveTo>
                        <a:pt x="71231" y="15273"/>
                      </a:moveTo>
                      <a:lnTo>
                        <a:pt x="69562" y="18610"/>
                      </a:lnTo>
                      <a:lnTo>
                        <a:pt x="67894" y="23743"/>
                      </a:lnTo>
                      <a:lnTo>
                        <a:pt x="66225" y="25412"/>
                      </a:lnTo>
                      <a:lnTo>
                        <a:pt x="62888" y="25412"/>
                      </a:lnTo>
                      <a:lnTo>
                        <a:pt x="57754" y="20278"/>
                      </a:lnTo>
                      <a:lnTo>
                        <a:pt x="57754" y="11808"/>
                      </a:lnTo>
                      <a:lnTo>
                        <a:pt x="59423" y="6674"/>
                      </a:lnTo>
                      <a:lnTo>
                        <a:pt x="66225" y="10011"/>
                      </a:lnTo>
                      <a:lnTo>
                        <a:pt x="74696" y="15145"/>
                      </a:lnTo>
                      <a:lnTo>
                        <a:pt x="71359" y="15145"/>
                      </a:lnTo>
                      <a:close/>
                      <a:moveTo>
                        <a:pt x="40685" y="79701"/>
                      </a:moveTo>
                      <a:lnTo>
                        <a:pt x="35551" y="79701"/>
                      </a:lnTo>
                      <a:lnTo>
                        <a:pt x="33883" y="74567"/>
                      </a:lnTo>
                      <a:lnTo>
                        <a:pt x="33883" y="71231"/>
                      </a:lnTo>
                      <a:lnTo>
                        <a:pt x="28749" y="66097"/>
                      </a:lnTo>
                      <a:lnTo>
                        <a:pt x="32086" y="62760"/>
                      </a:lnTo>
                      <a:lnTo>
                        <a:pt x="35423" y="61091"/>
                      </a:lnTo>
                      <a:lnTo>
                        <a:pt x="45562" y="66225"/>
                      </a:lnTo>
                      <a:lnTo>
                        <a:pt x="43893" y="73027"/>
                      </a:lnTo>
                      <a:lnTo>
                        <a:pt x="40557" y="79830"/>
                      </a:lnTo>
                      <a:close/>
                      <a:moveTo>
                        <a:pt x="16941" y="93306"/>
                      </a:moveTo>
                      <a:lnTo>
                        <a:pt x="18610" y="100108"/>
                      </a:lnTo>
                      <a:lnTo>
                        <a:pt x="20278" y="108578"/>
                      </a:lnTo>
                      <a:lnTo>
                        <a:pt x="20278" y="117049"/>
                      </a:lnTo>
                      <a:lnTo>
                        <a:pt x="16941" y="122183"/>
                      </a:lnTo>
                      <a:lnTo>
                        <a:pt x="13604" y="125520"/>
                      </a:lnTo>
                      <a:lnTo>
                        <a:pt x="10268" y="122183"/>
                      </a:lnTo>
                      <a:lnTo>
                        <a:pt x="10268" y="113712"/>
                      </a:lnTo>
                      <a:lnTo>
                        <a:pt x="13604" y="95102"/>
                      </a:lnTo>
                      <a:lnTo>
                        <a:pt x="16941" y="89969"/>
                      </a:lnTo>
                      <a:lnTo>
                        <a:pt x="16941" y="93306"/>
                      </a:lnTo>
                      <a:close/>
                      <a:moveTo>
                        <a:pt x="25412" y="30546"/>
                      </a:moveTo>
                      <a:lnTo>
                        <a:pt x="18610" y="30546"/>
                      </a:lnTo>
                      <a:lnTo>
                        <a:pt x="10139" y="28877"/>
                      </a:lnTo>
                      <a:lnTo>
                        <a:pt x="1669" y="23743"/>
                      </a:lnTo>
                      <a:lnTo>
                        <a:pt x="0" y="18610"/>
                      </a:lnTo>
                      <a:lnTo>
                        <a:pt x="3337" y="16941"/>
                      </a:lnTo>
                      <a:lnTo>
                        <a:pt x="13476" y="20278"/>
                      </a:lnTo>
                      <a:lnTo>
                        <a:pt x="20278" y="25412"/>
                      </a:lnTo>
                      <a:lnTo>
                        <a:pt x="25412" y="30546"/>
                      </a:lnTo>
                      <a:close/>
                      <a:moveTo>
                        <a:pt x="1008008" y="1240951"/>
                      </a:moveTo>
                      <a:lnTo>
                        <a:pt x="997869" y="1240951"/>
                      </a:lnTo>
                      <a:lnTo>
                        <a:pt x="987730" y="1246085"/>
                      </a:lnTo>
                      <a:lnTo>
                        <a:pt x="955516" y="1234277"/>
                      </a:lnTo>
                      <a:lnTo>
                        <a:pt x="943580" y="1234277"/>
                      </a:lnTo>
                      <a:lnTo>
                        <a:pt x="941911" y="1219004"/>
                      </a:lnTo>
                      <a:lnTo>
                        <a:pt x="947045" y="1173186"/>
                      </a:lnTo>
                      <a:lnTo>
                        <a:pt x="940243" y="1157913"/>
                      </a:lnTo>
                      <a:lnTo>
                        <a:pt x="931772" y="1146106"/>
                      </a:lnTo>
                      <a:lnTo>
                        <a:pt x="918168" y="1135966"/>
                      </a:lnTo>
                      <a:lnTo>
                        <a:pt x="913034" y="1139303"/>
                      </a:lnTo>
                      <a:lnTo>
                        <a:pt x="906232" y="1137635"/>
                      </a:lnTo>
                      <a:lnTo>
                        <a:pt x="907900" y="1130833"/>
                      </a:lnTo>
                      <a:lnTo>
                        <a:pt x="913034" y="1115560"/>
                      </a:lnTo>
                      <a:lnTo>
                        <a:pt x="913034" y="1095153"/>
                      </a:lnTo>
                      <a:lnTo>
                        <a:pt x="911366" y="1079880"/>
                      </a:lnTo>
                      <a:lnTo>
                        <a:pt x="911366" y="1039196"/>
                      </a:lnTo>
                      <a:lnTo>
                        <a:pt x="913034" y="1022254"/>
                      </a:lnTo>
                      <a:lnTo>
                        <a:pt x="923173" y="1003644"/>
                      </a:lnTo>
                      <a:lnTo>
                        <a:pt x="926510" y="986703"/>
                      </a:lnTo>
                      <a:lnTo>
                        <a:pt x="940115" y="951152"/>
                      </a:lnTo>
                      <a:lnTo>
                        <a:pt x="948585" y="939344"/>
                      </a:lnTo>
                      <a:lnTo>
                        <a:pt x="962190" y="925740"/>
                      </a:lnTo>
                      <a:lnTo>
                        <a:pt x="985933" y="924072"/>
                      </a:lnTo>
                      <a:lnTo>
                        <a:pt x="1006340" y="922403"/>
                      </a:lnTo>
                      <a:lnTo>
                        <a:pt x="1021613" y="920735"/>
                      </a:lnTo>
                      <a:lnTo>
                        <a:pt x="1036885" y="908927"/>
                      </a:lnTo>
                      <a:lnTo>
                        <a:pt x="1042019" y="895323"/>
                      </a:lnTo>
                      <a:lnTo>
                        <a:pt x="1053955" y="883515"/>
                      </a:lnTo>
                      <a:lnTo>
                        <a:pt x="1065891" y="871708"/>
                      </a:lnTo>
                      <a:lnTo>
                        <a:pt x="1096437" y="859900"/>
                      </a:lnTo>
                      <a:lnTo>
                        <a:pt x="1106576" y="853098"/>
                      </a:lnTo>
                      <a:lnTo>
                        <a:pt x="1108244" y="856435"/>
                      </a:lnTo>
                      <a:lnTo>
                        <a:pt x="1103111" y="864905"/>
                      </a:lnTo>
                      <a:lnTo>
                        <a:pt x="1099774" y="878510"/>
                      </a:lnTo>
                      <a:lnTo>
                        <a:pt x="1103111" y="890317"/>
                      </a:lnTo>
                      <a:lnTo>
                        <a:pt x="1106447" y="907259"/>
                      </a:lnTo>
                      <a:lnTo>
                        <a:pt x="1104779" y="917398"/>
                      </a:lnTo>
                      <a:lnTo>
                        <a:pt x="1094640" y="932671"/>
                      </a:lnTo>
                      <a:lnTo>
                        <a:pt x="1089506" y="942810"/>
                      </a:lnTo>
                      <a:lnTo>
                        <a:pt x="1082704" y="959751"/>
                      </a:lnTo>
                      <a:lnTo>
                        <a:pt x="1082704" y="978361"/>
                      </a:lnTo>
                      <a:lnTo>
                        <a:pt x="1079367" y="991965"/>
                      </a:lnTo>
                      <a:lnTo>
                        <a:pt x="1067431" y="995302"/>
                      </a:lnTo>
                      <a:lnTo>
                        <a:pt x="1067431" y="1002104"/>
                      </a:lnTo>
                      <a:lnTo>
                        <a:pt x="1079367" y="998767"/>
                      </a:lnTo>
                      <a:lnTo>
                        <a:pt x="1082704" y="1002104"/>
                      </a:lnTo>
                      <a:lnTo>
                        <a:pt x="1072565" y="1012243"/>
                      </a:lnTo>
                      <a:lnTo>
                        <a:pt x="1070896" y="1019046"/>
                      </a:lnTo>
                      <a:lnTo>
                        <a:pt x="1072565" y="1025848"/>
                      </a:lnTo>
                      <a:lnTo>
                        <a:pt x="1081036" y="1017377"/>
                      </a:lnTo>
                      <a:lnTo>
                        <a:pt x="1089506" y="1019046"/>
                      </a:lnTo>
                      <a:lnTo>
                        <a:pt x="1094640" y="1027516"/>
                      </a:lnTo>
                      <a:lnTo>
                        <a:pt x="1106576" y="1024179"/>
                      </a:lnTo>
                      <a:lnTo>
                        <a:pt x="1118512" y="1022511"/>
                      </a:lnTo>
                      <a:lnTo>
                        <a:pt x="1126982" y="1025848"/>
                      </a:lnTo>
                      <a:lnTo>
                        <a:pt x="1126982" y="1051260"/>
                      </a:lnTo>
                      <a:lnTo>
                        <a:pt x="1111710" y="1066533"/>
                      </a:lnTo>
                      <a:lnTo>
                        <a:pt x="1104907" y="1069870"/>
                      </a:lnTo>
                      <a:lnTo>
                        <a:pt x="1103239" y="1064736"/>
                      </a:lnTo>
                      <a:lnTo>
                        <a:pt x="1094768" y="1074875"/>
                      </a:lnTo>
                      <a:lnTo>
                        <a:pt x="1089635" y="1066404"/>
                      </a:lnTo>
                      <a:lnTo>
                        <a:pt x="1089635" y="1057934"/>
                      </a:lnTo>
                      <a:lnTo>
                        <a:pt x="1082832" y="1061271"/>
                      </a:lnTo>
                      <a:lnTo>
                        <a:pt x="1074362" y="1078212"/>
                      </a:lnTo>
                      <a:lnTo>
                        <a:pt x="1077699" y="1095153"/>
                      </a:lnTo>
                      <a:lnTo>
                        <a:pt x="1069228" y="1103624"/>
                      </a:lnTo>
                      <a:lnTo>
                        <a:pt x="1052287" y="1101955"/>
                      </a:lnTo>
                      <a:lnTo>
                        <a:pt x="1045484" y="1105292"/>
                      </a:lnTo>
                      <a:lnTo>
                        <a:pt x="1052287" y="1118897"/>
                      </a:lnTo>
                      <a:lnTo>
                        <a:pt x="1048950" y="1127367"/>
                      </a:lnTo>
                      <a:lnTo>
                        <a:pt x="1030340" y="1124030"/>
                      </a:lnTo>
                      <a:lnTo>
                        <a:pt x="1021869" y="1127367"/>
                      </a:lnTo>
                      <a:lnTo>
                        <a:pt x="1030340" y="1135838"/>
                      </a:lnTo>
                      <a:lnTo>
                        <a:pt x="1030340" y="1140972"/>
                      </a:lnTo>
                      <a:lnTo>
                        <a:pt x="1023538" y="1147774"/>
                      </a:lnTo>
                      <a:lnTo>
                        <a:pt x="1016736" y="1154576"/>
                      </a:lnTo>
                      <a:lnTo>
                        <a:pt x="1020072" y="1161378"/>
                      </a:lnTo>
                      <a:lnTo>
                        <a:pt x="1018404" y="1164715"/>
                      </a:lnTo>
                      <a:lnTo>
                        <a:pt x="1015067" y="1176523"/>
                      </a:lnTo>
                      <a:lnTo>
                        <a:pt x="1015067" y="1188330"/>
                      </a:lnTo>
                      <a:lnTo>
                        <a:pt x="1018404" y="1189999"/>
                      </a:lnTo>
                      <a:lnTo>
                        <a:pt x="1018404" y="1195133"/>
                      </a:lnTo>
                      <a:lnTo>
                        <a:pt x="1011602" y="1198470"/>
                      </a:lnTo>
                      <a:lnTo>
                        <a:pt x="1003131" y="1201806"/>
                      </a:lnTo>
                      <a:lnTo>
                        <a:pt x="1003131" y="1222213"/>
                      </a:lnTo>
                      <a:lnTo>
                        <a:pt x="1011602" y="1222213"/>
                      </a:lnTo>
                      <a:lnTo>
                        <a:pt x="1018404" y="1227347"/>
                      </a:lnTo>
                      <a:lnTo>
                        <a:pt x="1021741" y="1234149"/>
                      </a:lnTo>
                      <a:lnTo>
                        <a:pt x="1021741" y="1240951"/>
                      </a:lnTo>
                      <a:lnTo>
                        <a:pt x="1014939" y="1239283"/>
                      </a:lnTo>
                      <a:lnTo>
                        <a:pt x="1011602" y="1235946"/>
                      </a:lnTo>
                      <a:lnTo>
                        <a:pt x="1008265" y="1235946"/>
                      </a:lnTo>
                      <a:lnTo>
                        <a:pt x="1008265" y="1241079"/>
                      </a:lnTo>
                      <a:close/>
                      <a:moveTo>
                        <a:pt x="1170876" y="1098490"/>
                      </a:moveTo>
                      <a:lnTo>
                        <a:pt x="1174213" y="1098490"/>
                      </a:lnTo>
                      <a:lnTo>
                        <a:pt x="1181015" y="1100159"/>
                      </a:lnTo>
                      <a:lnTo>
                        <a:pt x="1194619" y="1101827"/>
                      </a:lnTo>
                      <a:lnTo>
                        <a:pt x="1201422" y="1100159"/>
                      </a:lnTo>
                      <a:lnTo>
                        <a:pt x="1201422" y="1106961"/>
                      </a:lnTo>
                      <a:lnTo>
                        <a:pt x="1196288" y="1110298"/>
                      </a:lnTo>
                      <a:lnTo>
                        <a:pt x="1196288" y="1122105"/>
                      </a:lnTo>
                      <a:lnTo>
                        <a:pt x="1192951" y="1123774"/>
                      </a:lnTo>
                      <a:lnTo>
                        <a:pt x="1192951" y="1127111"/>
                      </a:lnTo>
                      <a:lnTo>
                        <a:pt x="1194619" y="1123774"/>
                      </a:lnTo>
                      <a:lnTo>
                        <a:pt x="1196288" y="1128908"/>
                      </a:lnTo>
                      <a:lnTo>
                        <a:pt x="1196288" y="1134041"/>
                      </a:lnTo>
                      <a:lnTo>
                        <a:pt x="1194619" y="1135710"/>
                      </a:lnTo>
                      <a:lnTo>
                        <a:pt x="1196288" y="1135710"/>
                      </a:lnTo>
                      <a:lnTo>
                        <a:pt x="1197956" y="1139047"/>
                      </a:lnTo>
                      <a:lnTo>
                        <a:pt x="1196288" y="1142383"/>
                      </a:lnTo>
                      <a:lnTo>
                        <a:pt x="1201422" y="1140715"/>
                      </a:lnTo>
                      <a:lnTo>
                        <a:pt x="1204758" y="1135581"/>
                      </a:lnTo>
                      <a:lnTo>
                        <a:pt x="1204758" y="1130448"/>
                      </a:lnTo>
                      <a:lnTo>
                        <a:pt x="1206427" y="1128779"/>
                      </a:lnTo>
                      <a:lnTo>
                        <a:pt x="1206427" y="1123645"/>
                      </a:lnTo>
                      <a:lnTo>
                        <a:pt x="1209764" y="1121977"/>
                      </a:lnTo>
                      <a:lnTo>
                        <a:pt x="1211432" y="1111838"/>
                      </a:lnTo>
                      <a:lnTo>
                        <a:pt x="1211432" y="1110169"/>
                      </a:lnTo>
                      <a:lnTo>
                        <a:pt x="1213101" y="1110169"/>
                      </a:lnTo>
                      <a:lnTo>
                        <a:pt x="1213101" y="1111838"/>
                      </a:lnTo>
                      <a:lnTo>
                        <a:pt x="1216438" y="1118640"/>
                      </a:lnTo>
                      <a:lnTo>
                        <a:pt x="1216438" y="1121977"/>
                      </a:lnTo>
                      <a:lnTo>
                        <a:pt x="1218106" y="1125314"/>
                      </a:lnTo>
                      <a:lnTo>
                        <a:pt x="1218106" y="1133785"/>
                      </a:lnTo>
                      <a:lnTo>
                        <a:pt x="1212972" y="1137122"/>
                      </a:lnTo>
                      <a:lnTo>
                        <a:pt x="1214641" y="1142255"/>
                      </a:lnTo>
                      <a:lnTo>
                        <a:pt x="1219775" y="1142255"/>
                      </a:lnTo>
                      <a:lnTo>
                        <a:pt x="1223111" y="1110041"/>
                      </a:lnTo>
                      <a:lnTo>
                        <a:pt x="1221443" y="1106704"/>
                      </a:lnTo>
                      <a:lnTo>
                        <a:pt x="1218106" y="1103367"/>
                      </a:lnTo>
                      <a:lnTo>
                        <a:pt x="1212972" y="1101699"/>
                      </a:lnTo>
                      <a:lnTo>
                        <a:pt x="1211304" y="1096565"/>
                      </a:lnTo>
                      <a:lnTo>
                        <a:pt x="1216438" y="1091431"/>
                      </a:lnTo>
                      <a:lnTo>
                        <a:pt x="1221571" y="1086298"/>
                      </a:lnTo>
                      <a:lnTo>
                        <a:pt x="1226705" y="1084629"/>
                      </a:lnTo>
                      <a:lnTo>
                        <a:pt x="1230042" y="1082961"/>
                      </a:lnTo>
                      <a:lnTo>
                        <a:pt x="1235176" y="1081292"/>
                      </a:lnTo>
                      <a:lnTo>
                        <a:pt x="1241978" y="1079624"/>
                      </a:lnTo>
                      <a:lnTo>
                        <a:pt x="1245315" y="1079624"/>
                      </a:lnTo>
                      <a:lnTo>
                        <a:pt x="1253786" y="1088094"/>
                      </a:lnTo>
                      <a:lnTo>
                        <a:pt x="1253786" y="1093228"/>
                      </a:lnTo>
                      <a:lnTo>
                        <a:pt x="1258919" y="1106833"/>
                      </a:lnTo>
                      <a:lnTo>
                        <a:pt x="1262256" y="1108501"/>
                      </a:lnTo>
                      <a:lnTo>
                        <a:pt x="1260588" y="1115303"/>
                      </a:lnTo>
                      <a:lnTo>
                        <a:pt x="1262256" y="1122105"/>
                      </a:lnTo>
                      <a:lnTo>
                        <a:pt x="1265593" y="1123774"/>
                      </a:lnTo>
                      <a:lnTo>
                        <a:pt x="1265593" y="1135581"/>
                      </a:lnTo>
                      <a:lnTo>
                        <a:pt x="1268930" y="1145721"/>
                      </a:lnTo>
                      <a:lnTo>
                        <a:pt x="1258791" y="1145721"/>
                      </a:lnTo>
                      <a:lnTo>
                        <a:pt x="1253657" y="1150854"/>
                      </a:lnTo>
                      <a:lnTo>
                        <a:pt x="1246855" y="1150854"/>
                      </a:lnTo>
                      <a:lnTo>
                        <a:pt x="1240053" y="1159325"/>
                      </a:lnTo>
                      <a:lnTo>
                        <a:pt x="1238384" y="1160993"/>
                      </a:lnTo>
                      <a:lnTo>
                        <a:pt x="1235048" y="1166127"/>
                      </a:lnTo>
                      <a:lnTo>
                        <a:pt x="1233379" y="1174598"/>
                      </a:lnTo>
                      <a:lnTo>
                        <a:pt x="1233379" y="1177935"/>
                      </a:lnTo>
                      <a:lnTo>
                        <a:pt x="1241850" y="1177935"/>
                      </a:lnTo>
                      <a:lnTo>
                        <a:pt x="1245187" y="1181271"/>
                      </a:lnTo>
                      <a:lnTo>
                        <a:pt x="1246855" y="1184609"/>
                      </a:lnTo>
                      <a:lnTo>
                        <a:pt x="1248524" y="1189742"/>
                      </a:lnTo>
                      <a:lnTo>
                        <a:pt x="1248524" y="1203347"/>
                      </a:lnTo>
                      <a:lnTo>
                        <a:pt x="1238384" y="1206684"/>
                      </a:lnTo>
                      <a:lnTo>
                        <a:pt x="1233251" y="1203347"/>
                      </a:lnTo>
                      <a:lnTo>
                        <a:pt x="1228117" y="1208480"/>
                      </a:lnTo>
                      <a:lnTo>
                        <a:pt x="1222983" y="1211817"/>
                      </a:lnTo>
                      <a:lnTo>
                        <a:pt x="1222983" y="1216951"/>
                      </a:lnTo>
                      <a:lnTo>
                        <a:pt x="1226320" y="1216951"/>
                      </a:lnTo>
                      <a:lnTo>
                        <a:pt x="1227989" y="1222085"/>
                      </a:lnTo>
                      <a:lnTo>
                        <a:pt x="1226320" y="1225422"/>
                      </a:lnTo>
                      <a:lnTo>
                        <a:pt x="1222983" y="1227090"/>
                      </a:lnTo>
                      <a:lnTo>
                        <a:pt x="1222983" y="1237229"/>
                      </a:lnTo>
                      <a:lnTo>
                        <a:pt x="1214513" y="1238898"/>
                      </a:lnTo>
                      <a:lnTo>
                        <a:pt x="1214513" y="1235561"/>
                      </a:lnTo>
                      <a:lnTo>
                        <a:pt x="1211176" y="1233892"/>
                      </a:lnTo>
                      <a:lnTo>
                        <a:pt x="1206042" y="1232224"/>
                      </a:lnTo>
                      <a:lnTo>
                        <a:pt x="1200908" y="1232224"/>
                      </a:lnTo>
                      <a:lnTo>
                        <a:pt x="1195774" y="1228887"/>
                      </a:lnTo>
                      <a:lnTo>
                        <a:pt x="1188972" y="1228887"/>
                      </a:lnTo>
                      <a:lnTo>
                        <a:pt x="1185635" y="1225550"/>
                      </a:lnTo>
                      <a:lnTo>
                        <a:pt x="1185635" y="1222213"/>
                      </a:lnTo>
                      <a:lnTo>
                        <a:pt x="1187304" y="1223882"/>
                      </a:lnTo>
                      <a:lnTo>
                        <a:pt x="1192437" y="1225550"/>
                      </a:lnTo>
                      <a:lnTo>
                        <a:pt x="1192437" y="1220416"/>
                      </a:lnTo>
                      <a:lnTo>
                        <a:pt x="1190769" y="1217079"/>
                      </a:lnTo>
                      <a:lnTo>
                        <a:pt x="1194106" y="1217079"/>
                      </a:lnTo>
                      <a:lnTo>
                        <a:pt x="1194106" y="1211946"/>
                      </a:lnTo>
                      <a:lnTo>
                        <a:pt x="1188972" y="1211946"/>
                      </a:lnTo>
                      <a:lnTo>
                        <a:pt x="1180502" y="1208609"/>
                      </a:lnTo>
                      <a:lnTo>
                        <a:pt x="1177165" y="1208609"/>
                      </a:lnTo>
                      <a:lnTo>
                        <a:pt x="1173828" y="1206940"/>
                      </a:lnTo>
                      <a:lnTo>
                        <a:pt x="1165357" y="1206940"/>
                      </a:lnTo>
                      <a:lnTo>
                        <a:pt x="1162020" y="1208609"/>
                      </a:lnTo>
                      <a:lnTo>
                        <a:pt x="1158683" y="1208609"/>
                      </a:lnTo>
                      <a:lnTo>
                        <a:pt x="1155346" y="1201806"/>
                      </a:lnTo>
                      <a:lnTo>
                        <a:pt x="1155346" y="1195004"/>
                      </a:lnTo>
                      <a:lnTo>
                        <a:pt x="1150213" y="1191667"/>
                      </a:lnTo>
                      <a:lnTo>
                        <a:pt x="1146876" y="1189999"/>
                      </a:lnTo>
                      <a:lnTo>
                        <a:pt x="1145207" y="1184865"/>
                      </a:lnTo>
                      <a:lnTo>
                        <a:pt x="1145207" y="1183197"/>
                      </a:lnTo>
                      <a:lnTo>
                        <a:pt x="1146876" y="1181528"/>
                      </a:lnTo>
                      <a:lnTo>
                        <a:pt x="1150213" y="1174726"/>
                      </a:lnTo>
                      <a:lnTo>
                        <a:pt x="1151881" y="1150982"/>
                      </a:lnTo>
                      <a:lnTo>
                        <a:pt x="1146747" y="1145849"/>
                      </a:lnTo>
                      <a:lnTo>
                        <a:pt x="1136608" y="1144180"/>
                      </a:lnTo>
                      <a:lnTo>
                        <a:pt x="1134940" y="1140843"/>
                      </a:lnTo>
                      <a:lnTo>
                        <a:pt x="1138277" y="1137507"/>
                      </a:lnTo>
                      <a:lnTo>
                        <a:pt x="1133143" y="1134170"/>
                      </a:lnTo>
                      <a:lnTo>
                        <a:pt x="1136480" y="1129036"/>
                      </a:lnTo>
                      <a:lnTo>
                        <a:pt x="1156886" y="1130704"/>
                      </a:lnTo>
                      <a:lnTo>
                        <a:pt x="1162020" y="1129036"/>
                      </a:lnTo>
                      <a:lnTo>
                        <a:pt x="1165357" y="1129036"/>
                      </a:lnTo>
                      <a:lnTo>
                        <a:pt x="1168694" y="1118897"/>
                      </a:lnTo>
                      <a:lnTo>
                        <a:pt x="1175496" y="1117228"/>
                      </a:lnTo>
                      <a:lnTo>
                        <a:pt x="1178833" y="1115560"/>
                      </a:lnTo>
                      <a:lnTo>
                        <a:pt x="1180502" y="1107089"/>
                      </a:lnTo>
                      <a:lnTo>
                        <a:pt x="1173699" y="1098619"/>
                      </a:lnTo>
                      <a:lnTo>
                        <a:pt x="1170362" y="1098619"/>
                      </a:lnTo>
                      <a:close/>
                      <a:moveTo>
                        <a:pt x="1196288" y="1242620"/>
                      </a:moveTo>
                      <a:lnTo>
                        <a:pt x="1199625" y="1240951"/>
                      </a:lnTo>
                      <a:lnTo>
                        <a:pt x="1204758" y="1244288"/>
                      </a:lnTo>
                      <a:lnTo>
                        <a:pt x="1206427" y="1251090"/>
                      </a:lnTo>
                      <a:lnTo>
                        <a:pt x="1209764" y="1251090"/>
                      </a:lnTo>
                      <a:lnTo>
                        <a:pt x="1213101" y="1252759"/>
                      </a:lnTo>
                      <a:lnTo>
                        <a:pt x="1216438" y="1254427"/>
                      </a:lnTo>
                      <a:lnTo>
                        <a:pt x="1219775" y="1257764"/>
                      </a:lnTo>
                      <a:lnTo>
                        <a:pt x="1219775" y="1264566"/>
                      </a:lnTo>
                      <a:lnTo>
                        <a:pt x="1216438" y="1269700"/>
                      </a:lnTo>
                      <a:lnTo>
                        <a:pt x="1211304" y="1271369"/>
                      </a:lnTo>
                      <a:lnTo>
                        <a:pt x="1211304" y="1274705"/>
                      </a:lnTo>
                      <a:lnTo>
                        <a:pt x="1209636" y="1278042"/>
                      </a:lnTo>
                      <a:lnTo>
                        <a:pt x="1207967" y="1286513"/>
                      </a:lnTo>
                      <a:lnTo>
                        <a:pt x="1207967" y="1296652"/>
                      </a:lnTo>
                      <a:lnTo>
                        <a:pt x="1204630" y="1294984"/>
                      </a:lnTo>
                      <a:lnTo>
                        <a:pt x="1202962" y="1289850"/>
                      </a:lnTo>
                      <a:lnTo>
                        <a:pt x="1204630" y="1271240"/>
                      </a:lnTo>
                      <a:lnTo>
                        <a:pt x="1199496" y="1266106"/>
                      </a:lnTo>
                      <a:lnTo>
                        <a:pt x="1197828" y="1262770"/>
                      </a:lnTo>
                      <a:lnTo>
                        <a:pt x="1196160" y="1257636"/>
                      </a:lnTo>
                      <a:lnTo>
                        <a:pt x="1194491" y="1255967"/>
                      </a:lnTo>
                      <a:lnTo>
                        <a:pt x="1194491" y="1252631"/>
                      </a:lnTo>
                      <a:lnTo>
                        <a:pt x="1189357" y="1244160"/>
                      </a:lnTo>
                      <a:lnTo>
                        <a:pt x="1196160" y="1242491"/>
                      </a:lnTo>
                      <a:close/>
                      <a:moveTo>
                        <a:pt x="1152138" y="1239283"/>
                      </a:moveTo>
                      <a:lnTo>
                        <a:pt x="1155475" y="1242620"/>
                      </a:lnTo>
                      <a:lnTo>
                        <a:pt x="1157143" y="1247753"/>
                      </a:lnTo>
                      <a:lnTo>
                        <a:pt x="1160480" y="1247753"/>
                      </a:lnTo>
                      <a:lnTo>
                        <a:pt x="1163817" y="1252887"/>
                      </a:lnTo>
                      <a:lnTo>
                        <a:pt x="1168951" y="1256224"/>
                      </a:lnTo>
                      <a:lnTo>
                        <a:pt x="1172288" y="1257892"/>
                      </a:lnTo>
                      <a:lnTo>
                        <a:pt x="1172288" y="1252759"/>
                      </a:lnTo>
                      <a:lnTo>
                        <a:pt x="1177421" y="1252759"/>
                      </a:lnTo>
                      <a:lnTo>
                        <a:pt x="1180758" y="1249422"/>
                      </a:lnTo>
                      <a:lnTo>
                        <a:pt x="1182427" y="1251090"/>
                      </a:lnTo>
                      <a:lnTo>
                        <a:pt x="1184095" y="1254427"/>
                      </a:lnTo>
                      <a:lnTo>
                        <a:pt x="1185764" y="1257764"/>
                      </a:lnTo>
                      <a:lnTo>
                        <a:pt x="1187432" y="1261101"/>
                      </a:lnTo>
                      <a:lnTo>
                        <a:pt x="1189101" y="1264438"/>
                      </a:lnTo>
                      <a:lnTo>
                        <a:pt x="1190769" y="1269572"/>
                      </a:lnTo>
                      <a:lnTo>
                        <a:pt x="1190769" y="1271240"/>
                      </a:lnTo>
                      <a:lnTo>
                        <a:pt x="1192437" y="1278042"/>
                      </a:lnTo>
                      <a:lnTo>
                        <a:pt x="1192437" y="1281379"/>
                      </a:lnTo>
                      <a:lnTo>
                        <a:pt x="1189101" y="1283048"/>
                      </a:lnTo>
                      <a:lnTo>
                        <a:pt x="1182298" y="1283048"/>
                      </a:lnTo>
                      <a:lnTo>
                        <a:pt x="1173828" y="1279711"/>
                      </a:lnTo>
                      <a:lnTo>
                        <a:pt x="1172159" y="1283048"/>
                      </a:lnTo>
                      <a:lnTo>
                        <a:pt x="1162020" y="1286385"/>
                      </a:lnTo>
                      <a:lnTo>
                        <a:pt x="1156886" y="1281251"/>
                      </a:lnTo>
                      <a:lnTo>
                        <a:pt x="1156886" y="1277914"/>
                      </a:lnTo>
                      <a:lnTo>
                        <a:pt x="1151753" y="1276246"/>
                      </a:lnTo>
                      <a:lnTo>
                        <a:pt x="1150084" y="1272909"/>
                      </a:lnTo>
                      <a:lnTo>
                        <a:pt x="1146747" y="1272909"/>
                      </a:lnTo>
                      <a:lnTo>
                        <a:pt x="1139945" y="1269572"/>
                      </a:lnTo>
                      <a:lnTo>
                        <a:pt x="1136608" y="1266235"/>
                      </a:lnTo>
                      <a:lnTo>
                        <a:pt x="1131474" y="1261101"/>
                      </a:lnTo>
                      <a:lnTo>
                        <a:pt x="1136608" y="1259433"/>
                      </a:lnTo>
                      <a:lnTo>
                        <a:pt x="1141742" y="1252631"/>
                      </a:lnTo>
                      <a:lnTo>
                        <a:pt x="1136608" y="1252631"/>
                      </a:lnTo>
                      <a:lnTo>
                        <a:pt x="1133271" y="1247497"/>
                      </a:lnTo>
                      <a:lnTo>
                        <a:pt x="1133271" y="1244160"/>
                      </a:lnTo>
                      <a:lnTo>
                        <a:pt x="1140074" y="1240823"/>
                      </a:lnTo>
                      <a:lnTo>
                        <a:pt x="1150213" y="1240823"/>
                      </a:lnTo>
                      <a:lnTo>
                        <a:pt x="1151881" y="1239154"/>
                      </a:lnTo>
                      <a:close/>
                      <a:moveTo>
                        <a:pt x="1058832" y="1154576"/>
                      </a:moveTo>
                      <a:lnTo>
                        <a:pt x="1065634" y="1149442"/>
                      </a:lnTo>
                      <a:lnTo>
                        <a:pt x="1068971" y="1149442"/>
                      </a:lnTo>
                      <a:lnTo>
                        <a:pt x="1075773" y="1147774"/>
                      </a:lnTo>
                      <a:lnTo>
                        <a:pt x="1084244" y="1147774"/>
                      </a:lnTo>
                      <a:lnTo>
                        <a:pt x="1091046" y="1152908"/>
                      </a:lnTo>
                      <a:lnTo>
                        <a:pt x="1094383" y="1158041"/>
                      </a:lnTo>
                      <a:lnTo>
                        <a:pt x="1099517" y="1156373"/>
                      </a:lnTo>
                      <a:lnTo>
                        <a:pt x="1099517" y="1147902"/>
                      </a:lnTo>
                      <a:lnTo>
                        <a:pt x="1102854" y="1144565"/>
                      </a:lnTo>
                      <a:lnTo>
                        <a:pt x="1107988" y="1147902"/>
                      </a:lnTo>
                      <a:lnTo>
                        <a:pt x="1107988" y="1156373"/>
                      </a:lnTo>
                      <a:lnTo>
                        <a:pt x="1113121" y="1159710"/>
                      </a:lnTo>
                      <a:lnTo>
                        <a:pt x="1114790" y="1164844"/>
                      </a:lnTo>
                      <a:lnTo>
                        <a:pt x="1114790" y="1168181"/>
                      </a:lnTo>
                      <a:lnTo>
                        <a:pt x="1113121" y="1176651"/>
                      </a:lnTo>
                      <a:lnTo>
                        <a:pt x="1114790" y="1179988"/>
                      </a:lnTo>
                      <a:lnTo>
                        <a:pt x="1114790" y="1185122"/>
                      </a:lnTo>
                      <a:lnTo>
                        <a:pt x="1116458" y="1188459"/>
                      </a:lnTo>
                      <a:lnTo>
                        <a:pt x="1124929" y="1191796"/>
                      </a:lnTo>
                      <a:lnTo>
                        <a:pt x="1123260" y="1195133"/>
                      </a:lnTo>
                      <a:lnTo>
                        <a:pt x="1118127" y="1195133"/>
                      </a:lnTo>
                      <a:lnTo>
                        <a:pt x="1116458" y="1206940"/>
                      </a:lnTo>
                      <a:lnTo>
                        <a:pt x="1116458" y="1217079"/>
                      </a:lnTo>
                      <a:lnTo>
                        <a:pt x="1114790" y="1220416"/>
                      </a:lnTo>
                      <a:lnTo>
                        <a:pt x="1113121" y="1220416"/>
                      </a:lnTo>
                      <a:lnTo>
                        <a:pt x="1106319" y="1222085"/>
                      </a:lnTo>
                      <a:lnTo>
                        <a:pt x="1102982" y="1222085"/>
                      </a:lnTo>
                      <a:lnTo>
                        <a:pt x="1101314" y="1225422"/>
                      </a:lnTo>
                      <a:lnTo>
                        <a:pt x="1087709" y="1225422"/>
                      </a:lnTo>
                      <a:lnTo>
                        <a:pt x="1084372" y="1222085"/>
                      </a:lnTo>
                      <a:lnTo>
                        <a:pt x="1077570" y="1216951"/>
                      </a:lnTo>
                      <a:lnTo>
                        <a:pt x="1070768" y="1216951"/>
                      </a:lnTo>
                      <a:lnTo>
                        <a:pt x="1065634" y="1218619"/>
                      </a:lnTo>
                      <a:lnTo>
                        <a:pt x="1060501" y="1218619"/>
                      </a:lnTo>
                      <a:lnTo>
                        <a:pt x="1062169" y="1213486"/>
                      </a:lnTo>
                      <a:lnTo>
                        <a:pt x="1065506" y="1208352"/>
                      </a:lnTo>
                      <a:lnTo>
                        <a:pt x="1060372" y="1206684"/>
                      </a:lnTo>
                      <a:lnTo>
                        <a:pt x="1055239" y="1201550"/>
                      </a:lnTo>
                      <a:lnTo>
                        <a:pt x="1051902" y="1201550"/>
                      </a:lnTo>
                      <a:lnTo>
                        <a:pt x="1046768" y="1198213"/>
                      </a:lnTo>
                      <a:lnTo>
                        <a:pt x="1046768" y="1193079"/>
                      </a:lnTo>
                      <a:lnTo>
                        <a:pt x="1045099" y="1186277"/>
                      </a:lnTo>
                      <a:lnTo>
                        <a:pt x="1039966" y="1182940"/>
                      </a:lnTo>
                      <a:lnTo>
                        <a:pt x="1039966" y="1177806"/>
                      </a:lnTo>
                      <a:lnTo>
                        <a:pt x="1041634" y="1172672"/>
                      </a:lnTo>
                      <a:lnTo>
                        <a:pt x="1036500" y="1165870"/>
                      </a:lnTo>
                      <a:lnTo>
                        <a:pt x="1038169" y="1164202"/>
                      </a:lnTo>
                      <a:lnTo>
                        <a:pt x="1034832" y="1159068"/>
                      </a:lnTo>
                      <a:lnTo>
                        <a:pt x="1036500" y="1153934"/>
                      </a:lnTo>
                      <a:lnTo>
                        <a:pt x="1043303" y="1153934"/>
                      </a:lnTo>
                      <a:lnTo>
                        <a:pt x="1046639" y="1159068"/>
                      </a:lnTo>
                      <a:lnTo>
                        <a:pt x="1049977" y="1159068"/>
                      </a:lnTo>
                      <a:lnTo>
                        <a:pt x="1058447" y="1153934"/>
                      </a:lnTo>
                      <a:close/>
                      <a:moveTo>
                        <a:pt x="1121592" y="1225807"/>
                      </a:moveTo>
                      <a:lnTo>
                        <a:pt x="1121592" y="1213999"/>
                      </a:lnTo>
                      <a:lnTo>
                        <a:pt x="1124929" y="1208865"/>
                      </a:lnTo>
                      <a:lnTo>
                        <a:pt x="1128266" y="1210534"/>
                      </a:lnTo>
                      <a:lnTo>
                        <a:pt x="1129934" y="1215668"/>
                      </a:lnTo>
                      <a:lnTo>
                        <a:pt x="1128266" y="1230940"/>
                      </a:lnTo>
                      <a:lnTo>
                        <a:pt x="1126597" y="1234277"/>
                      </a:lnTo>
                      <a:lnTo>
                        <a:pt x="1124929" y="1237614"/>
                      </a:lnTo>
                      <a:lnTo>
                        <a:pt x="1119795" y="1244417"/>
                      </a:lnTo>
                      <a:lnTo>
                        <a:pt x="1119795" y="1252887"/>
                      </a:lnTo>
                      <a:lnTo>
                        <a:pt x="1116458" y="1258021"/>
                      </a:lnTo>
                      <a:lnTo>
                        <a:pt x="1111325" y="1269828"/>
                      </a:lnTo>
                      <a:lnTo>
                        <a:pt x="1107988" y="1271497"/>
                      </a:lnTo>
                      <a:lnTo>
                        <a:pt x="1107988" y="1259689"/>
                      </a:lnTo>
                      <a:lnTo>
                        <a:pt x="1106319" y="1258021"/>
                      </a:lnTo>
                      <a:lnTo>
                        <a:pt x="1104651" y="1254684"/>
                      </a:lnTo>
                      <a:lnTo>
                        <a:pt x="1102982" y="1251347"/>
                      </a:lnTo>
                      <a:lnTo>
                        <a:pt x="1108116" y="1246213"/>
                      </a:lnTo>
                      <a:lnTo>
                        <a:pt x="1108116" y="1239411"/>
                      </a:lnTo>
                      <a:lnTo>
                        <a:pt x="1109785" y="1234277"/>
                      </a:lnTo>
                      <a:lnTo>
                        <a:pt x="1114918" y="1229144"/>
                      </a:lnTo>
                      <a:lnTo>
                        <a:pt x="1114918" y="1225807"/>
                      </a:lnTo>
                      <a:lnTo>
                        <a:pt x="1121720" y="1225807"/>
                      </a:lnTo>
                      <a:close/>
                      <a:moveTo>
                        <a:pt x="1445787" y="1241079"/>
                      </a:moveTo>
                      <a:lnTo>
                        <a:pt x="1440654" y="1239411"/>
                      </a:lnTo>
                      <a:lnTo>
                        <a:pt x="1432183" y="1239411"/>
                      </a:lnTo>
                      <a:lnTo>
                        <a:pt x="1422044" y="1236074"/>
                      </a:lnTo>
                      <a:lnTo>
                        <a:pt x="1415241" y="1227603"/>
                      </a:lnTo>
                      <a:lnTo>
                        <a:pt x="1420375" y="1203860"/>
                      </a:lnTo>
                      <a:lnTo>
                        <a:pt x="1430514" y="1208994"/>
                      </a:lnTo>
                      <a:lnTo>
                        <a:pt x="1442450" y="1217464"/>
                      </a:lnTo>
                      <a:lnTo>
                        <a:pt x="1445787" y="1236074"/>
                      </a:lnTo>
                      <a:lnTo>
                        <a:pt x="1445787" y="1241208"/>
                      </a:lnTo>
                      <a:close/>
                      <a:moveTo>
                        <a:pt x="39016" y="49155"/>
                      </a:moveTo>
                      <a:lnTo>
                        <a:pt x="32214" y="49155"/>
                      </a:lnTo>
                      <a:lnTo>
                        <a:pt x="35551" y="37348"/>
                      </a:lnTo>
                      <a:lnTo>
                        <a:pt x="27080" y="25540"/>
                      </a:lnTo>
                      <a:lnTo>
                        <a:pt x="21947" y="20407"/>
                      </a:lnTo>
                      <a:lnTo>
                        <a:pt x="16813" y="15273"/>
                      </a:lnTo>
                      <a:lnTo>
                        <a:pt x="18481" y="10139"/>
                      </a:lnTo>
                      <a:lnTo>
                        <a:pt x="26952" y="0"/>
                      </a:lnTo>
                      <a:lnTo>
                        <a:pt x="30289" y="3337"/>
                      </a:lnTo>
                      <a:lnTo>
                        <a:pt x="35423" y="11808"/>
                      </a:lnTo>
                      <a:lnTo>
                        <a:pt x="38760" y="18610"/>
                      </a:lnTo>
                      <a:lnTo>
                        <a:pt x="42097" y="28749"/>
                      </a:lnTo>
                      <a:lnTo>
                        <a:pt x="42097" y="40556"/>
                      </a:lnTo>
                      <a:lnTo>
                        <a:pt x="40428" y="47359"/>
                      </a:lnTo>
                      <a:lnTo>
                        <a:pt x="40428" y="50696"/>
                      </a:lnTo>
                      <a:lnTo>
                        <a:pt x="38760" y="49027"/>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1" name="Freeform: Shape 140">
                  <a:extLst>
                    <a:ext uri="{FF2B5EF4-FFF2-40B4-BE49-F238E27FC236}">
                      <a16:creationId xmlns:a16="http://schemas.microsoft.com/office/drawing/2014/main" id="{E0FC1008-F236-2505-2BFF-EABD80171F0B}"/>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BD5260F4-1F91-68A5-F7F4-5E746AAE6469}"/>
                    </a:ext>
                  </a:extLst>
                </p:cNvPr>
                <p:cNvSpPr/>
                <p:nvPr/>
              </p:nvSpPr>
              <p:spPr>
                <a:xfrm>
                  <a:off x="6553486" y="3001110"/>
                  <a:ext cx="454591" cy="298526"/>
                </a:xfrm>
                <a:custGeom>
                  <a:avLst/>
                  <a:gdLst>
                    <a:gd name="connsiteX0" fmla="*/ 35423 w 454591"/>
                    <a:gd name="connsiteY0" fmla="*/ 120643 h 298526"/>
                    <a:gd name="connsiteX1" fmla="*/ 37091 w 454591"/>
                    <a:gd name="connsiteY1" fmla="*/ 117306 h 298526"/>
                    <a:gd name="connsiteX2" fmla="*/ 40428 w 454591"/>
                    <a:gd name="connsiteY2" fmla="*/ 112172 h 298526"/>
                    <a:gd name="connsiteX3" fmla="*/ 47230 w 454591"/>
                    <a:gd name="connsiteY3" fmla="*/ 112172 h 298526"/>
                    <a:gd name="connsiteX4" fmla="*/ 55701 w 454591"/>
                    <a:gd name="connsiteY4" fmla="*/ 117306 h 298526"/>
                    <a:gd name="connsiteX5" fmla="*/ 62503 w 454591"/>
                    <a:gd name="connsiteY5" fmla="*/ 120643 h 298526"/>
                    <a:gd name="connsiteX6" fmla="*/ 70974 w 454591"/>
                    <a:gd name="connsiteY6" fmla="*/ 125776 h 298526"/>
                    <a:gd name="connsiteX7" fmla="*/ 72642 w 454591"/>
                    <a:gd name="connsiteY7" fmla="*/ 137584 h 298526"/>
                    <a:gd name="connsiteX8" fmla="*/ 60706 w 454591"/>
                    <a:gd name="connsiteY8" fmla="*/ 140921 h 298526"/>
                    <a:gd name="connsiteX9" fmla="*/ 50567 w 454591"/>
                    <a:gd name="connsiteY9" fmla="*/ 149392 h 298526"/>
                    <a:gd name="connsiteX10" fmla="*/ 45433 w 454591"/>
                    <a:gd name="connsiteY10" fmla="*/ 161199 h 298526"/>
                    <a:gd name="connsiteX11" fmla="*/ 35294 w 454591"/>
                    <a:gd name="connsiteY11" fmla="*/ 162867 h 298526"/>
                    <a:gd name="connsiteX12" fmla="*/ 30161 w 454591"/>
                    <a:gd name="connsiteY12" fmla="*/ 151060 h 298526"/>
                    <a:gd name="connsiteX13" fmla="*/ 23358 w 454591"/>
                    <a:gd name="connsiteY13" fmla="*/ 140921 h 298526"/>
                    <a:gd name="connsiteX14" fmla="*/ 11423 w 454591"/>
                    <a:gd name="connsiteY14" fmla="*/ 142589 h 298526"/>
                    <a:gd name="connsiteX15" fmla="*/ 6289 w 454591"/>
                    <a:gd name="connsiteY15" fmla="*/ 139252 h 298526"/>
                    <a:gd name="connsiteX16" fmla="*/ 11423 w 454591"/>
                    <a:gd name="connsiteY16" fmla="*/ 134119 h 298526"/>
                    <a:gd name="connsiteX17" fmla="*/ 19893 w 454591"/>
                    <a:gd name="connsiteY17" fmla="*/ 132450 h 298526"/>
                    <a:gd name="connsiteX18" fmla="*/ 28364 w 454591"/>
                    <a:gd name="connsiteY18" fmla="*/ 130782 h 298526"/>
                    <a:gd name="connsiteX19" fmla="*/ 31701 w 454591"/>
                    <a:gd name="connsiteY19" fmla="*/ 130782 h 298526"/>
                    <a:gd name="connsiteX20" fmla="*/ 35038 w 454591"/>
                    <a:gd name="connsiteY20" fmla="*/ 120643 h 298526"/>
                    <a:gd name="connsiteX21" fmla="*/ 79573 w 454591"/>
                    <a:gd name="connsiteY21" fmla="*/ 173135 h 298526"/>
                    <a:gd name="connsiteX22" fmla="*/ 84706 w 454591"/>
                    <a:gd name="connsiteY22" fmla="*/ 176472 h 298526"/>
                    <a:gd name="connsiteX23" fmla="*/ 88043 w 454591"/>
                    <a:gd name="connsiteY23" fmla="*/ 181606 h 298526"/>
                    <a:gd name="connsiteX24" fmla="*/ 96514 w 454591"/>
                    <a:gd name="connsiteY24" fmla="*/ 186739 h 298526"/>
                    <a:gd name="connsiteX25" fmla="*/ 98183 w 454591"/>
                    <a:gd name="connsiteY25" fmla="*/ 191873 h 298526"/>
                    <a:gd name="connsiteX26" fmla="*/ 88043 w 454591"/>
                    <a:gd name="connsiteY26" fmla="*/ 195210 h 298526"/>
                    <a:gd name="connsiteX27" fmla="*/ 82910 w 454591"/>
                    <a:gd name="connsiteY27" fmla="*/ 203681 h 298526"/>
                    <a:gd name="connsiteX28" fmla="*/ 69305 w 454591"/>
                    <a:gd name="connsiteY28" fmla="*/ 212151 h 298526"/>
                    <a:gd name="connsiteX29" fmla="*/ 65968 w 454591"/>
                    <a:gd name="connsiteY29" fmla="*/ 222290 h 298526"/>
                    <a:gd name="connsiteX30" fmla="*/ 59166 w 454591"/>
                    <a:gd name="connsiteY30" fmla="*/ 225627 h 298526"/>
                    <a:gd name="connsiteX31" fmla="*/ 52364 w 454591"/>
                    <a:gd name="connsiteY31" fmla="*/ 225627 h 298526"/>
                    <a:gd name="connsiteX32" fmla="*/ 43893 w 454591"/>
                    <a:gd name="connsiteY32" fmla="*/ 223959 h 298526"/>
                    <a:gd name="connsiteX33" fmla="*/ 37091 w 454591"/>
                    <a:gd name="connsiteY33" fmla="*/ 222290 h 298526"/>
                    <a:gd name="connsiteX34" fmla="*/ 35423 w 454591"/>
                    <a:gd name="connsiteY34" fmla="*/ 227424 h 298526"/>
                    <a:gd name="connsiteX35" fmla="*/ 33754 w 454591"/>
                    <a:gd name="connsiteY35" fmla="*/ 237563 h 298526"/>
                    <a:gd name="connsiteX36" fmla="*/ 25283 w 454591"/>
                    <a:gd name="connsiteY36" fmla="*/ 256173 h 298526"/>
                    <a:gd name="connsiteX37" fmla="*/ 16813 w 454591"/>
                    <a:gd name="connsiteY37" fmla="*/ 271446 h 298526"/>
                    <a:gd name="connsiteX38" fmla="*/ 16813 w 454591"/>
                    <a:gd name="connsiteY38" fmla="*/ 261307 h 298526"/>
                    <a:gd name="connsiteX39" fmla="*/ 23615 w 454591"/>
                    <a:gd name="connsiteY39" fmla="*/ 249499 h 298526"/>
                    <a:gd name="connsiteX40" fmla="*/ 20278 w 454591"/>
                    <a:gd name="connsiteY40" fmla="*/ 239360 h 298526"/>
                    <a:gd name="connsiteX41" fmla="*/ 13476 w 454591"/>
                    <a:gd name="connsiteY41" fmla="*/ 236023 h 298526"/>
                    <a:gd name="connsiteX42" fmla="*/ 3337 w 454591"/>
                    <a:gd name="connsiteY42" fmla="*/ 225884 h 298526"/>
                    <a:gd name="connsiteX43" fmla="*/ 1668 w 454591"/>
                    <a:gd name="connsiteY43" fmla="*/ 219082 h 298526"/>
                    <a:gd name="connsiteX44" fmla="*/ 3337 w 454591"/>
                    <a:gd name="connsiteY44" fmla="*/ 215745 h 298526"/>
                    <a:gd name="connsiteX45" fmla="*/ 1668 w 454591"/>
                    <a:gd name="connsiteY45" fmla="*/ 207274 h 298526"/>
                    <a:gd name="connsiteX46" fmla="*/ 0 w 454591"/>
                    <a:gd name="connsiteY46" fmla="*/ 195467 h 298526"/>
                    <a:gd name="connsiteX47" fmla="*/ 13604 w 454591"/>
                    <a:gd name="connsiteY47" fmla="*/ 198804 h 298526"/>
                    <a:gd name="connsiteX48" fmla="*/ 18738 w 454591"/>
                    <a:gd name="connsiteY48" fmla="*/ 193670 h 298526"/>
                    <a:gd name="connsiteX49" fmla="*/ 27209 w 454591"/>
                    <a:gd name="connsiteY49" fmla="*/ 193670 h 298526"/>
                    <a:gd name="connsiteX50" fmla="*/ 34011 w 454591"/>
                    <a:gd name="connsiteY50" fmla="*/ 180066 h 298526"/>
                    <a:gd name="connsiteX51" fmla="*/ 50952 w 454591"/>
                    <a:gd name="connsiteY51" fmla="*/ 178397 h 298526"/>
                    <a:gd name="connsiteX52" fmla="*/ 71359 w 454591"/>
                    <a:gd name="connsiteY52" fmla="*/ 171595 h 298526"/>
                    <a:gd name="connsiteX53" fmla="*/ 79829 w 454591"/>
                    <a:gd name="connsiteY53" fmla="*/ 173263 h 298526"/>
                    <a:gd name="connsiteX54" fmla="*/ 434185 w 454591"/>
                    <a:gd name="connsiteY54" fmla="*/ 278120 h 298526"/>
                    <a:gd name="connsiteX55" fmla="*/ 437522 w 454591"/>
                    <a:gd name="connsiteY55" fmla="*/ 286590 h 298526"/>
                    <a:gd name="connsiteX56" fmla="*/ 423918 w 454591"/>
                    <a:gd name="connsiteY56" fmla="*/ 286590 h 298526"/>
                    <a:gd name="connsiteX57" fmla="*/ 413779 w 454591"/>
                    <a:gd name="connsiteY57" fmla="*/ 284922 h 298526"/>
                    <a:gd name="connsiteX58" fmla="*/ 403639 w 454591"/>
                    <a:gd name="connsiteY58" fmla="*/ 286590 h 298526"/>
                    <a:gd name="connsiteX59" fmla="*/ 393501 w 454591"/>
                    <a:gd name="connsiteY59" fmla="*/ 291724 h 298526"/>
                    <a:gd name="connsiteX60" fmla="*/ 383361 w 454591"/>
                    <a:gd name="connsiteY60" fmla="*/ 298526 h 298526"/>
                    <a:gd name="connsiteX61" fmla="*/ 373222 w 454591"/>
                    <a:gd name="connsiteY61" fmla="*/ 298526 h 298526"/>
                    <a:gd name="connsiteX62" fmla="*/ 339340 w 454591"/>
                    <a:gd name="connsiteY62" fmla="*/ 278248 h 298526"/>
                    <a:gd name="connsiteX63" fmla="*/ 337671 w 454591"/>
                    <a:gd name="connsiteY63" fmla="*/ 274911 h 298526"/>
                    <a:gd name="connsiteX64" fmla="*/ 330869 w 454591"/>
                    <a:gd name="connsiteY64" fmla="*/ 266441 h 298526"/>
                    <a:gd name="connsiteX65" fmla="*/ 320730 w 454591"/>
                    <a:gd name="connsiteY65" fmla="*/ 263104 h 298526"/>
                    <a:gd name="connsiteX66" fmla="*/ 308794 w 454591"/>
                    <a:gd name="connsiteY66" fmla="*/ 261435 h 298526"/>
                    <a:gd name="connsiteX67" fmla="*/ 300323 w 454591"/>
                    <a:gd name="connsiteY67" fmla="*/ 256301 h 298526"/>
                    <a:gd name="connsiteX68" fmla="*/ 290184 w 454591"/>
                    <a:gd name="connsiteY68" fmla="*/ 251168 h 298526"/>
                    <a:gd name="connsiteX69" fmla="*/ 278248 w 454591"/>
                    <a:gd name="connsiteY69" fmla="*/ 249499 h 298526"/>
                    <a:gd name="connsiteX70" fmla="*/ 266312 w 454591"/>
                    <a:gd name="connsiteY70" fmla="*/ 249499 h 298526"/>
                    <a:gd name="connsiteX71" fmla="*/ 256173 w 454591"/>
                    <a:gd name="connsiteY71" fmla="*/ 252836 h 298526"/>
                    <a:gd name="connsiteX72" fmla="*/ 244237 w 454591"/>
                    <a:gd name="connsiteY72" fmla="*/ 256173 h 298526"/>
                    <a:gd name="connsiteX73" fmla="*/ 232301 w 454591"/>
                    <a:gd name="connsiteY73" fmla="*/ 259510 h 298526"/>
                    <a:gd name="connsiteX74" fmla="*/ 223831 w 454591"/>
                    <a:gd name="connsiteY74" fmla="*/ 266312 h 298526"/>
                    <a:gd name="connsiteX75" fmla="*/ 217029 w 454591"/>
                    <a:gd name="connsiteY75" fmla="*/ 274783 h 298526"/>
                    <a:gd name="connsiteX76" fmla="*/ 194953 w 454591"/>
                    <a:gd name="connsiteY76" fmla="*/ 279917 h 298526"/>
                    <a:gd name="connsiteX77" fmla="*/ 191616 w 454591"/>
                    <a:gd name="connsiteY77" fmla="*/ 266312 h 298526"/>
                    <a:gd name="connsiteX78" fmla="*/ 193285 w 454591"/>
                    <a:gd name="connsiteY78" fmla="*/ 249371 h 298526"/>
                    <a:gd name="connsiteX79" fmla="*/ 193285 w 454591"/>
                    <a:gd name="connsiteY79" fmla="*/ 215488 h 298526"/>
                    <a:gd name="connsiteX80" fmla="*/ 194953 w 454591"/>
                    <a:gd name="connsiteY80" fmla="*/ 200215 h 298526"/>
                    <a:gd name="connsiteX81" fmla="*/ 193285 w 454591"/>
                    <a:gd name="connsiteY81" fmla="*/ 193413 h 298526"/>
                    <a:gd name="connsiteX82" fmla="*/ 184814 w 454591"/>
                    <a:gd name="connsiteY82" fmla="*/ 191745 h 298526"/>
                    <a:gd name="connsiteX83" fmla="*/ 174675 w 454591"/>
                    <a:gd name="connsiteY83" fmla="*/ 193413 h 298526"/>
                    <a:gd name="connsiteX84" fmla="*/ 171338 w 454591"/>
                    <a:gd name="connsiteY84" fmla="*/ 203552 h 298526"/>
                    <a:gd name="connsiteX85" fmla="*/ 161199 w 454591"/>
                    <a:gd name="connsiteY85" fmla="*/ 212023 h 298526"/>
                    <a:gd name="connsiteX86" fmla="*/ 152728 w 454591"/>
                    <a:gd name="connsiteY86" fmla="*/ 200215 h 298526"/>
                    <a:gd name="connsiteX87" fmla="*/ 145926 w 454591"/>
                    <a:gd name="connsiteY87" fmla="*/ 201884 h 298526"/>
                    <a:gd name="connsiteX88" fmla="*/ 135787 w 454591"/>
                    <a:gd name="connsiteY88" fmla="*/ 200215 h 298526"/>
                    <a:gd name="connsiteX89" fmla="*/ 127316 w 454591"/>
                    <a:gd name="connsiteY89" fmla="*/ 186611 h 298526"/>
                    <a:gd name="connsiteX90" fmla="*/ 118846 w 454591"/>
                    <a:gd name="connsiteY90" fmla="*/ 176472 h 298526"/>
                    <a:gd name="connsiteX91" fmla="*/ 115509 w 454591"/>
                    <a:gd name="connsiteY91" fmla="*/ 162867 h 298526"/>
                    <a:gd name="connsiteX92" fmla="*/ 118846 w 454591"/>
                    <a:gd name="connsiteY92" fmla="*/ 149263 h 298526"/>
                    <a:gd name="connsiteX93" fmla="*/ 123980 w 454591"/>
                    <a:gd name="connsiteY93" fmla="*/ 149263 h 298526"/>
                    <a:gd name="connsiteX94" fmla="*/ 130782 w 454591"/>
                    <a:gd name="connsiteY94" fmla="*/ 145926 h 298526"/>
                    <a:gd name="connsiteX95" fmla="*/ 129113 w 454591"/>
                    <a:gd name="connsiteY95" fmla="*/ 140792 h 298526"/>
                    <a:gd name="connsiteX96" fmla="*/ 110503 w 454591"/>
                    <a:gd name="connsiteY96" fmla="*/ 140792 h 298526"/>
                    <a:gd name="connsiteX97" fmla="*/ 110503 w 454591"/>
                    <a:gd name="connsiteY97" fmla="*/ 123851 h 298526"/>
                    <a:gd name="connsiteX98" fmla="*/ 113840 w 454591"/>
                    <a:gd name="connsiteY98" fmla="*/ 120514 h 298526"/>
                    <a:gd name="connsiteX99" fmla="*/ 110503 w 454591"/>
                    <a:gd name="connsiteY99" fmla="*/ 113712 h 298526"/>
                    <a:gd name="connsiteX100" fmla="*/ 105370 w 454591"/>
                    <a:gd name="connsiteY100" fmla="*/ 113712 h 298526"/>
                    <a:gd name="connsiteX101" fmla="*/ 105370 w 454591"/>
                    <a:gd name="connsiteY101" fmla="*/ 84963 h 298526"/>
                    <a:gd name="connsiteX102" fmla="*/ 110503 w 454591"/>
                    <a:gd name="connsiteY102" fmla="*/ 79829 h 298526"/>
                    <a:gd name="connsiteX103" fmla="*/ 125776 w 454591"/>
                    <a:gd name="connsiteY103" fmla="*/ 74696 h 298526"/>
                    <a:gd name="connsiteX104" fmla="*/ 135915 w 454591"/>
                    <a:gd name="connsiteY104" fmla="*/ 67894 h 298526"/>
                    <a:gd name="connsiteX105" fmla="*/ 144386 w 454591"/>
                    <a:gd name="connsiteY105" fmla="*/ 66225 h 298526"/>
                    <a:gd name="connsiteX106" fmla="*/ 144386 w 454591"/>
                    <a:gd name="connsiteY106" fmla="*/ 59423 h 298526"/>
                    <a:gd name="connsiteX107" fmla="*/ 147723 w 454591"/>
                    <a:gd name="connsiteY107" fmla="*/ 54289 h 298526"/>
                    <a:gd name="connsiteX108" fmla="*/ 157862 w 454591"/>
                    <a:gd name="connsiteY108" fmla="*/ 49155 h 298526"/>
                    <a:gd name="connsiteX109" fmla="*/ 166333 w 454591"/>
                    <a:gd name="connsiteY109" fmla="*/ 40685 h 298526"/>
                    <a:gd name="connsiteX110" fmla="*/ 191745 w 454591"/>
                    <a:gd name="connsiteY110" fmla="*/ 39016 h 298526"/>
                    <a:gd name="connsiteX111" fmla="*/ 193413 w 454591"/>
                    <a:gd name="connsiteY111" fmla="*/ 25412 h 298526"/>
                    <a:gd name="connsiteX112" fmla="*/ 198547 w 454591"/>
                    <a:gd name="connsiteY112" fmla="*/ 28749 h 298526"/>
                    <a:gd name="connsiteX113" fmla="*/ 207018 w 454591"/>
                    <a:gd name="connsiteY113" fmla="*/ 32086 h 298526"/>
                    <a:gd name="connsiteX114" fmla="*/ 222291 w 454591"/>
                    <a:gd name="connsiteY114" fmla="*/ 26952 h 298526"/>
                    <a:gd name="connsiteX115" fmla="*/ 232430 w 454591"/>
                    <a:gd name="connsiteY115" fmla="*/ 23615 h 298526"/>
                    <a:gd name="connsiteX116" fmla="*/ 239232 w 454591"/>
                    <a:gd name="connsiteY116" fmla="*/ 18481 h 298526"/>
                    <a:gd name="connsiteX117" fmla="*/ 235895 w 454591"/>
                    <a:gd name="connsiteY117" fmla="*/ 10011 h 298526"/>
                    <a:gd name="connsiteX118" fmla="*/ 247831 w 454591"/>
                    <a:gd name="connsiteY118" fmla="*/ 10011 h 298526"/>
                    <a:gd name="connsiteX119" fmla="*/ 249499 w 454591"/>
                    <a:gd name="connsiteY119" fmla="*/ 1540 h 298526"/>
                    <a:gd name="connsiteX120" fmla="*/ 261435 w 454591"/>
                    <a:gd name="connsiteY120" fmla="*/ 10011 h 298526"/>
                    <a:gd name="connsiteX121" fmla="*/ 264772 w 454591"/>
                    <a:gd name="connsiteY121" fmla="*/ 8342 h 298526"/>
                    <a:gd name="connsiteX122" fmla="*/ 269906 w 454591"/>
                    <a:gd name="connsiteY122" fmla="*/ 8342 h 298526"/>
                    <a:gd name="connsiteX123" fmla="*/ 271574 w 454591"/>
                    <a:gd name="connsiteY123" fmla="*/ 5005 h 298526"/>
                    <a:gd name="connsiteX124" fmla="*/ 281713 w 454591"/>
                    <a:gd name="connsiteY124" fmla="*/ 5005 h 298526"/>
                    <a:gd name="connsiteX125" fmla="*/ 298655 w 454591"/>
                    <a:gd name="connsiteY125" fmla="*/ 10139 h 298526"/>
                    <a:gd name="connsiteX126" fmla="*/ 313928 w 454591"/>
                    <a:gd name="connsiteY126" fmla="*/ 8471 h 298526"/>
                    <a:gd name="connsiteX127" fmla="*/ 324067 w 454591"/>
                    <a:gd name="connsiteY127" fmla="*/ 8471 h 298526"/>
                    <a:gd name="connsiteX128" fmla="*/ 330869 w 454591"/>
                    <a:gd name="connsiteY128" fmla="*/ 15273 h 298526"/>
                    <a:gd name="connsiteX129" fmla="*/ 346142 w 454591"/>
                    <a:gd name="connsiteY129" fmla="*/ 18610 h 298526"/>
                    <a:gd name="connsiteX130" fmla="*/ 385158 w 454591"/>
                    <a:gd name="connsiteY130" fmla="*/ 11808 h 298526"/>
                    <a:gd name="connsiteX131" fmla="*/ 403768 w 454591"/>
                    <a:gd name="connsiteY131" fmla="*/ 10139 h 298526"/>
                    <a:gd name="connsiteX132" fmla="*/ 417372 w 454591"/>
                    <a:gd name="connsiteY132" fmla="*/ 0 h 298526"/>
                    <a:gd name="connsiteX133" fmla="*/ 420709 w 454591"/>
                    <a:gd name="connsiteY133" fmla="*/ 1668 h 298526"/>
                    <a:gd name="connsiteX134" fmla="*/ 435982 w 454591"/>
                    <a:gd name="connsiteY134" fmla="*/ 10139 h 298526"/>
                    <a:gd name="connsiteX135" fmla="*/ 444453 w 454591"/>
                    <a:gd name="connsiteY135" fmla="*/ 20278 h 298526"/>
                    <a:gd name="connsiteX136" fmla="*/ 447790 w 454591"/>
                    <a:gd name="connsiteY136" fmla="*/ 38888 h 298526"/>
                    <a:gd name="connsiteX137" fmla="*/ 429180 w 454591"/>
                    <a:gd name="connsiteY137" fmla="*/ 77904 h 298526"/>
                    <a:gd name="connsiteX138" fmla="*/ 419041 w 454591"/>
                    <a:gd name="connsiteY138" fmla="*/ 84706 h 298526"/>
                    <a:gd name="connsiteX139" fmla="*/ 381693 w 454591"/>
                    <a:gd name="connsiteY139" fmla="*/ 101648 h 298526"/>
                    <a:gd name="connsiteX140" fmla="*/ 373222 w 454591"/>
                    <a:gd name="connsiteY140" fmla="*/ 110118 h 298526"/>
                    <a:gd name="connsiteX141" fmla="*/ 374891 w 454591"/>
                    <a:gd name="connsiteY141" fmla="*/ 120258 h 298526"/>
                    <a:gd name="connsiteX142" fmla="*/ 393501 w 454591"/>
                    <a:gd name="connsiteY142" fmla="*/ 147338 h 298526"/>
                    <a:gd name="connsiteX143" fmla="*/ 403639 w 454591"/>
                    <a:gd name="connsiteY143" fmla="*/ 177884 h 298526"/>
                    <a:gd name="connsiteX144" fmla="*/ 415576 w 454591"/>
                    <a:gd name="connsiteY144" fmla="*/ 179552 h 298526"/>
                    <a:gd name="connsiteX145" fmla="*/ 422378 w 454591"/>
                    <a:gd name="connsiteY145" fmla="*/ 199830 h 298526"/>
                    <a:gd name="connsiteX146" fmla="*/ 447790 w 454591"/>
                    <a:gd name="connsiteY146" fmla="*/ 220109 h 298526"/>
                    <a:gd name="connsiteX147" fmla="*/ 449458 w 454591"/>
                    <a:gd name="connsiteY147" fmla="*/ 230248 h 298526"/>
                    <a:gd name="connsiteX148" fmla="*/ 454592 w 454591"/>
                    <a:gd name="connsiteY148" fmla="*/ 240387 h 298526"/>
                    <a:gd name="connsiteX149" fmla="*/ 444453 w 454591"/>
                    <a:gd name="connsiteY149" fmla="*/ 245521 h 298526"/>
                    <a:gd name="connsiteX150" fmla="*/ 434314 w 454591"/>
                    <a:gd name="connsiteY150" fmla="*/ 277735 h 2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4591" h="298526">
                      <a:moveTo>
                        <a:pt x="35423" y="120643"/>
                      </a:moveTo>
                      <a:lnTo>
                        <a:pt x="37091" y="117306"/>
                      </a:lnTo>
                      <a:lnTo>
                        <a:pt x="40428" y="112172"/>
                      </a:lnTo>
                      <a:lnTo>
                        <a:pt x="47230" y="112172"/>
                      </a:lnTo>
                      <a:lnTo>
                        <a:pt x="55701" y="117306"/>
                      </a:lnTo>
                      <a:lnTo>
                        <a:pt x="62503" y="120643"/>
                      </a:lnTo>
                      <a:lnTo>
                        <a:pt x="70974" y="125776"/>
                      </a:lnTo>
                      <a:lnTo>
                        <a:pt x="72642" y="137584"/>
                      </a:lnTo>
                      <a:lnTo>
                        <a:pt x="60706" y="140921"/>
                      </a:lnTo>
                      <a:lnTo>
                        <a:pt x="50567" y="149392"/>
                      </a:lnTo>
                      <a:lnTo>
                        <a:pt x="45433" y="161199"/>
                      </a:lnTo>
                      <a:lnTo>
                        <a:pt x="35294" y="162867"/>
                      </a:lnTo>
                      <a:lnTo>
                        <a:pt x="30161" y="151060"/>
                      </a:lnTo>
                      <a:lnTo>
                        <a:pt x="23358" y="140921"/>
                      </a:lnTo>
                      <a:lnTo>
                        <a:pt x="11423" y="142589"/>
                      </a:lnTo>
                      <a:lnTo>
                        <a:pt x="6289" y="139252"/>
                      </a:lnTo>
                      <a:lnTo>
                        <a:pt x="11423" y="134119"/>
                      </a:lnTo>
                      <a:lnTo>
                        <a:pt x="19893" y="132450"/>
                      </a:lnTo>
                      <a:lnTo>
                        <a:pt x="28364" y="130782"/>
                      </a:lnTo>
                      <a:lnTo>
                        <a:pt x="31701" y="130782"/>
                      </a:lnTo>
                      <a:lnTo>
                        <a:pt x="35038" y="120643"/>
                      </a:lnTo>
                      <a:close/>
                      <a:moveTo>
                        <a:pt x="79573" y="173135"/>
                      </a:moveTo>
                      <a:lnTo>
                        <a:pt x="84706" y="176472"/>
                      </a:lnTo>
                      <a:lnTo>
                        <a:pt x="88043" y="181606"/>
                      </a:lnTo>
                      <a:lnTo>
                        <a:pt x="96514" y="186739"/>
                      </a:lnTo>
                      <a:lnTo>
                        <a:pt x="98183" y="191873"/>
                      </a:lnTo>
                      <a:lnTo>
                        <a:pt x="88043" y="195210"/>
                      </a:lnTo>
                      <a:lnTo>
                        <a:pt x="82910" y="203681"/>
                      </a:lnTo>
                      <a:lnTo>
                        <a:pt x="69305" y="212151"/>
                      </a:lnTo>
                      <a:lnTo>
                        <a:pt x="65968" y="222290"/>
                      </a:lnTo>
                      <a:lnTo>
                        <a:pt x="59166" y="225627"/>
                      </a:lnTo>
                      <a:lnTo>
                        <a:pt x="52364" y="225627"/>
                      </a:lnTo>
                      <a:lnTo>
                        <a:pt x="43893" y="223959"/>
                      </a:lnTo>
                      <a:lnTo>
                        <a:pt x="37091" y="222290"/>
                      </a:lnTo>
                      <a:lnTo>
                        <a:pt x="35423" y="227424"/>
                      </a:lnTo>
                      <a:lnTo>
                        <a:pt x="33754" y="237563"/>
                      </a:lnTo>
                      <a:lnTo>
                        <a:pt x="25283" y="256173"/>
                      </a:lnTo>
                      <a:lnTo>
                        <a:pt x="16813" y="271446"/>
                      </a:lnTo>
                      <a:lnTo>
                        <a:pt x="16813" y="261307"/>
                      </a:lnTo>
                      <a:lnTo>
                        <a:pt x="23615" y="249499"/>
                      </a:lnTo>
                      <a:lnTo>
                        <a:pt x="20278" y="239360"/>
                      </a:lnTo>
                      <a:lnTo>
                        <a:pt x="13476" y="236023"/>
                      </a:lnTo>
                      <a:lnTo>
                        <a:pt x="3337" y="225884"/>
                      </a:lnTo>
                      <a:lnTo>
                        <a:pt x="1668" y="219082"/>
                      </a:lnTo>
                      <a:lnTo>
                        <a:pt x="3337" y="215745"/>
                      </a:lnTo>
                      <a:lnTo>
                        <a:pt x="1668" y="207274"/>
                      </a:lnTo>
                      <a:lnTo>
                        <a:pt x="0" y="195467"/>
                      </a:lnTo>
                      <a:lnTo>
                        <a:pt x="13604" y="198804"/>
                      </a:lnTo>
                      <a:lnTo>
                        <a:pt x="18738" y="193670"/>
                      </a:lnTo>
                      <a:lnTo>
                        <a:pt x="27209" y="193670"/>
                      </a:lnTo>
                      <a:lnTo>
                        <a:pt x="34011" y="180066"/>
                      </a:lnTo>
                      <a:lnTo>
                        <a:pt x="50952" y="178397"/>
                      </a:lnTo>
                      <a:lnTo>
                        <a:pt x="71359" y="171595"/>
                      </a:lnTo>
                      <a:lnTo>
                        <a:pt x="79829" y="173263"/>
                      </a:lnTo>
                      <a:close/>
                      <a:moveTo>
                        <a:pt x="434185" y="278120"/>
                      </a:moveTo>
                      <a:lnTo>
                        <a:pt x="437522" y="286590"/>
                      </a:lnTo>
                      <a:lnTo>
                        <a:pt x="423918" y="286590"/>
                      </a:lnTo>
                      <a:lnTo>
                        <a:pt x="413779" y="284922"/>
                      </a:lnTo>
                      <a:lnTo>
                        <a:pt x="403639" y="286590"/>
                      </a:lnTo>
                      <a:lnTo>
                        <a:pt x="393501" y="291724"/>
                      </a:lnTo>
                      <a:lnTo>
                        <a:pt x="383361" y="298526"/>
                      </a:lnTo>
                      <a:lnTo>
                        <a:pt x="373222" y="298526"/>
                      </a:lnTo>
                      <a:lnTo>
                        <a:pt x="339340" y="278248"/>
                      </a:lnTo>
                      <a:lnTo>
                        <a:pt x="337671" y="274911"/>
                      </a:lnTo>
                      <a:lnTo>
                        <a:pt x="330869" y="266441"/>
                      </a:lnTo>
                      <a:lnTo>
                        <a:pt x="320730" y="263104"/>
                      </a:lnTo>
                      <a:lnTo>
                        <a:pt x="308794" y="261435"/>
                      </a:lnTo>
                      <a:lnTo>
                        <a:pt x="300323" y="256301"/>
                      </a:lnTo>
                      <a:lnTo>
                        <a:pt x="290184" y="251168"/>
                      </a:lnTo>
                      <a:lnTo>
                        <a:pt x="278248" y="249499"/>
                      </a:lnTo>
                      <a:lnTo>
                        <a:pt x="266312" y="249499"/>
                      </a:lnTo>
                      <a:lnTo>
                        <a:pt x="256173" y="252836"/>
                      </a:lnTo>
                      <a:lnTo>
                        <a:pt x="244237" y="256173"/>
                      </a:lnTo>
                      <a:lnTo>
                        <a:pt x="232301" y="259510"/>
                      </a:lnTo>
                      <a:lnTo>
                        <a:pt x="223831" y="266312"/>
                      </a:lnTo>
                      <a:lnTo>
                        <a:pt x="217029" y="274783"/>
                      </a:lnTo>
                      <a:lnTo>
                        <a:pt x="194953" y="279917"/>
                      </a:lnTo>
                      <a:lnTo>
                        <a:pt x="191616" y="266312"/>
                      </a:lnTo>
                      <a:lnTo>
                        <a:pt x="193285" y="249371"/>
                      </a:lnTo>
                      <a:lnTo>
                        <a:pt x="193285" y="215488"/>
                      </a:lnTo>
                      <a:lnTo>
                        <a:pt x="194953" y="200215"/>
                      </a:lnTo>
                      <a:lnTo>
                        <a:pt x="193285" y="193413"/>
                      </a:lnTo>
                      <a:lnTo>
                        <a:pt x="184814" y="191745"/>
                      </a:lnTo>
                      <a:lnTo>
                        <a:pt x="174675" y="193413"/>
                      </a:lnTo>
                      <a:lnTo>
                        <a:pt x="171338" y="203552"/>
                      </a:lnTo>
                      <a:lnTo>
                        <a:pt x="161199" y="212023"/>
                      </a:lnTo>
                      <a:lnTo>
                        <a:pt x="152728" y="200215"/>
                      </a:lnTo>
                      <a:lnTo>
                        <a:pt x="145926" y="201884"/>
                      </a:lnTo>
                      <a:lnTo>
                        <a:pt x="135787" y="200215"/>
                      </a:lnTo>
                      <a:lnTo>
                        <a:pt x="127316" y="186611"/>
                      </a:lnTo>
                      <a:lnTo>
                        <a:pt x="118846" y="176472"/>
                      </a:lnTo>
                      <a:lnTo>
                        <a:pt x="115509" y="162867"/>
                      </a:lnTo>
                      <a:lnTo>
                        <a:pt x="118846" y="149263"/>
                      </a:lnTo>
                      <a:lnTo>
                        <a:pt x="123980" y="149263"/>
                      </a:lnTo>
                      <a:lnTo>
                        <a:pt x="130782" y="145926"/>
                      </a:lnTo>
                      <a:lnTo>
                        <a:pt x="129113" y="140792"/>
                      </a:lnTo>
                      <a:lnTo>
                        <a:pt x="110503" y="140792"/>
                      </a:lnTo>
                      <a:lnTo>
                        <a:pt x="110503" y="123851"/>
                      </a:lnTo>
                      <a:lnTo>
                        <a:pt x="113840" y="120514"/>
                      </a:lnTo>
                      <a:lnTo>
                        <a:pt x="110503" y="113712"/>
                      </a:lnTo>
                      <a:lnTo>
                        <a:pt x="105370" y="113712"/>
                      </a:lnTo>
                      <a:lnTo>
                        <a:pt x="105370" y="84963"/>
                      </a:lnTo>
                      <a:lnTo>
                        <a:pt x="110503" y="79829"/>
                      </a:lnTo>
                      <a:lnTo>
                        <a:pt x="125776" y="74696"/>
                      </a:lnTo>
                      <a:lnTo>
                        <a:pt x="135915" y="67894"/>
                      </a:lnTo>
                      <a:lnTo>
                        <a:pt x="144386" y="66225"/>
                      </a:lnTo>
                      <a:lnTo>
                        <a:pt x="144386" y="59423"/>
                      </a:lnTo>
                      <a:lnTo>
                        <a:pt x="147723" y="54289"/>
                      </a:lnTo>
                      <a:lnTo>
                        <a:pt x="157862" y="49155"/>
                      </a:lnTo>
                      <a:lnTo>
                        <a:pt x="166333" y="40685"/>
                      </a:lnTo>
                      <a:lnTo>
                        <a:pt x="191745" y="39016"/>
                      </a:lnTo>
                      <a:lnTo>
                        <a:pt x="193413" y="25412"/>
                      </a:lnTo>
                      <a:lnTo>
                        <a:pt x="198547" y="28749"/>
                      </a:lnTo>
                      <a:lnTo>
                        <a:pt x="207018" y="32086"/>
                      </a:lnTo>
                      <a:lnTo>
                        <a:pt x="222291" y="26952"/>
                      </a:lnTo>
                      <a:lnTo>
                        <a:pt x="232430" y="23615"/>
                      </a:lnTo>
                      <a:lnTo>
                        <a:pt x="239232" y="18481"/>
                      </a:lnTo>
                      <a:lnTo>
                        <a:pt x="235895" y="10011"/>
                      </a:lnTo>
                      <a:lnTo>
                        <a:pt x="247831" y="10011"/>
                      </a:lnTo>
                      <a:lnTo>
                        <a:pt x="249499" y="1540"/>
                      </a:lnTo>
                      <a:lnTo>
                        <a:pt x="261435" y="10011"/>
                      </a:lnTo>
                      <a:lnTo>
                        <a:pt x="264772" y="8342"/>
                      </a:lnTo>
                      <a:lnTo>
                        <a:pt x="269906" y="8342"/>
                      </a:lnTo>
                      <a:lnTo>
                        <a:pt x="271574" y="5005"/>
                      </a:lnTo>
                      <a:lnTo>
                        <a:pt x="281713" y="5005"/>
                      </a:lnTo>
                      <a:lnTo>
                        <a:pt x="298655" y="10139"/>
                      </a:lnTo>
                      <a:lnTo>
                        <a:pt x="313928" y="8471"/>
                      </a:lnTo>
                      <a:lnTo>
                        <a:pt x="324067" y="8471"/>
                      </a:lnTo>
                      <a:lnTo>
                        <a:pt x="330869" y="15273"/>
                      </a:lnTo>
                      <a:lnTo>
                        <a:pt x="346142" y="18610"/>
                      </a:lnTo>
                      <a:lnTo>
                        <a:pt x="385158" y="11808"/>
                      </a:lnTo>
                      <a:lnTo>
                        <a:pt x="403768" y="10139"/>
                      </a:lnTo>
                      <a:lnTo>
                        <a:pt x="417372" y="0"/>
                      </a:lnTo>
                      <a:lnTo>
                        <a:pt x="420709" y="1668"/>
                      </a:lnTo>
                      <a:lnTo>
                        <a:pt x="435982" y="10139"/>
                      </a:lnTo>
                      <a:lnTo>
                        <a:pt x="444453" y="20278"/>
                      </a:lnTo>
                      <a:lnTo>
                        <a:pt x="447790" y="38888"/>
                      </a:lnTo>
                      <a:lnTo>
                        <a:pt x="429180" y="77904"/>
                      </a:lnTo>
                      <a:lnTo>
                        <a:pt x="419041" y="84706"/>
                      </a:lnTo>
                      <a:lnTo>
                        <a:pt x="381693" y="101648"/>
                      </a:lnTo>
                      <a:lnTo>
                        <a:pt x="373222" y="110118"/>
                      </a:lnTo>
                      <a:lnTo>
                        <a:pt x="374891" y="120258"/>
                      </a:lnTo>
                      <a:lnTo>
                        <a:pt x="393501" y="147338"/>
                      </a:lnTo>
                      <a:lnTo>
                        <a:pt x="403639" y="177884"/>
                      </a:lnTo>
                      <a:lnTo>
                        <a:pt x="415576" y="179552"/>
                      </a:lnTo>
                      <a:lnTo>
                        <a:pt x="422378" y="199830"/>
                      </a:lnTo>
                      <a:lnTo>
                        <a:pt x="447790" y="220109"/>
                      </a:lnTo>
                      <a:lnTo>
                        <a:pt x="449458" y="230248"/>
                      </a:lnTo>
                      <a:lnTo>
                        <a:pt x="454592" y="240387"/>
                      </a:lnTo>
                      <a:lnTo>
                        <a:pt x="444453" y="245521"/>
                      </a:lnTo>
                      <a:lnTo>
                        <a:pt x="434314" y="277735"/>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3" name="Freeform: Shape 142">
                  <a:extLst>
                    <a:ext uri="{FF2B5EF4-FFF2-40B4-BE49-F238E27FC236}">
                      <a16:creationId xmlns:a16="http://schemas.microsoft.com/office/drawing/2014/main" id="{F5BC706A-5917-1E96-DFC2-851156F8B22F}"/>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D4D7A248-4941-D5D7-E654-A286A1907875}"/>
                    </a:ext>
                  </a:extLst>
                </p:cNvPr>
                <p:cNvSpPr/>
                <p:nvPr/>
              </p:nvSpPr>
              <p:spPr>
                <a:xfrm>
                  <a:off x="5912411" y="4864911"/>
                  <a:ext cx="596411" cy="581266"/>
                </a:xfrm>
                <a:custGeom>
                  <a:avLst/>
                  <a:gdLst>
                    <a:gd name="connsiteX0" fmla="*/ 74439 w 596411"/>
                    <a:gd name="connsiteY0" fmla="*/ 226012 h 581266"/>
                    <a:gd name="connsiteX1" fmla="*/ 72771 w 596411"/>
                    <a:gd name="connsiteY1" fmla="*/ 222676 h 581266"/>
                    <a:gd name="connsiteX2" fmla="*/ 76108 w 596411"/>
                    <a:gd name="connsiteY2" fmla="*/ 222676 h 581266"/>
                    <a:gd name="connsiteX3" fmla="*/ 79445 w 596411"/>
                    <a:gd name="connsiteY3" fmla="*/ 229478 h 581266"/>
                    <a:gd name="connsiteX4" fmla="*/ 79445 w 596411"/>
                    <a:gd name="connsiteY4" fmla="*/ 241414 h 581266"/>
                    <a:gd name="connsiteX5" fmla="*/ 81113 w 596411"/>
                    <a:gd name="connsiteY5" fmla="*/ 244750 h 581266"/>
                    <a:gd name="connsiteX6" fmla="*/ 82782 w 596411"/>
                    <a:gd name="connsiteY6" fmla="*/ 253221 h 581266"/>
                    <a:gd name="connsiteX7" fmla="*/ 81113 w 596411"/>
                    <a:gd name="connsiteY7" fmla="*/ 270162 h 581266"/>
                    <a:gd name="connsiteX8" fmla="*/ 87915 w 596411"/>
                    <a:gd name="connsiteY8" fmla="*/ 292238 h 581266"/>
                    <a:gd name="connsiteX9" fmla="*/ 76108 w 596411"/>
                    <a:gd name="connsiteY9" fmla="*/ 273500 h 581266"/>
                    <a:gd name="connsiteX10" fmla="*/ 70974 w 596411"/>
                    <a:gd name="connsiteY10" fmla="*/ 263360 h 581266"/>
                    <a:gd name="connsiteX11" fmla="*/ 70974 w 596411"/>
                    <a:gd name="connsiteY11" fmla="*/ 261692 h 581266"/>
                    <a:gd name="connsiteX12" fmla="*/ 74311 w 596411"/>
                    <a:gd name="connsiteY12" fmla="*/ 260023 h 581266"/>
                    <a:gd name="connsiteX13" fmla="*/ 79445 w 596411"/>
                    <a:gd name="connsiteY13" fmla="*/ 253221 h 581266"/>
                    <a:gd name="connsiteX14" fmla="*/ 79445 w 596411"/>
                    <a:gd name="connsiteY14" fmla="*/ 243082 h 581266"/>
                    <a:gd name="connsiteX15" fmla="*/ 76108 w 596411"/>
                    <a:gd name="connsiteY15" fmla="*/ 236280 h 581266"/>
                    <a:gd name="connsiteX16" fmla="*/ 74439 w 596411"/>
                    <a:gd name="connsiteY16" fmla="*/ 229478 h 581266"/>
                    <a:gd name="connsiteX17" fmla="*/ 74439 w 596411"/>
                    <a:gd name="connsiteY17" fmla="*/ 226141 h 581266"/>
                    <a:gd name="connsiteX18" fmla="*/ 96514 w 596411"/>
                    <a:gd name="connsiteY18" fmla="*/ 215873 h 581266"/>
                    <a:gd name="connsiteX19" fmla="*/ 101648 w 596411"/>
                    <a:gd name="connsiteY19" fmla="*/ 234611 h 581266"/>
                    <a:gd name="connsiteX20" fmla="*/ 106782 w 596411"/>
                    <a:gd name="connsiteY20" fmla="*/ 237948 h 581266"/>
                    <a:gd name="connsiteX21" fmla="*/ 113584 w 596411"/>
                    <a:gd name="connsiteY21" fmla="*/ 243082 h 581266"/>
                    <a:gd name="connsiteX22" fmla="*/ 116921 w 596411"/>
                    <a:gd name="connsiteY22" fmla="*/ 248216 h 581266"/>
                    <a:gd name="connsiteX23" fmla="*/ 111787 w 596411"/>
                    <a:gd name="connsiteY23" fmla="*/ 248216 h 581266"/>
                    <a:gd name="connsiteX24" fmla="*/ 103316 w 596411"/>
                    <a:gd name="connsiteY24" fmla="*/ 243082 h 581266"/>
                    <a:gd name="connsiteX25" fmla="*/ 93177 w 596411"/>
                    <a:gd name="connsiteY25" fmla="*/ 243082 h 581266"/>
                    <a:gd name="connsiteX26" fmla="*/ 88044 w 596411"/>
                    <a:gd name="connsiteY26" fmla="*/ 237948 h 581266"/>
                    <a:gd name="connsiteX27" fmla="*/ 91381 w 596411"/>
                    <a:gd name="connsiteY27" fmla="*/ 221007 h 581266"/>
                    <a:gd name="connsiteX28" fmla="*/ 96514 w 596411"/>
                    <a:gd name="connsiteY28" fmla="*/ 215873 h 581266"/>
                    <a:gd name="connsiteX29" fmla="*/ 315083 w 596411"/>
                    <a:gd name="connsiteY29" fmla="*/ 532111 h 581266"/>
                    <a:gd name="connsiteX30" fmla="*/ 318420 w 596411"/>
                    <a:gd name="connsiteY30" fmla="*/ 526977 h 581266"/>
                    <a:gd name="connsiteX31" fmla="*/ 352302 w 596411"/>
                    <a:gd name="connsiteY31" fmla="*/ 526977 h 581266"/>
                    <a:gd name="connsiteX32" fmla="*/ 359105 w 596411"/>
                    <a:gd name="connsiteY32" fmla="*/ 528646 h 581266"/>
                    <a:gd name="connsiteX33" fmla="*/ 362442 w 596411"/>
                    <a:gd name="connsiteY33" fmla="*/ 535448 h 581266"/>
                    <a:gd name="connsiteX34" fmla="*/ 350634 w 596411"/>
                    <a:gd name="connsiteY34" fmla="*/ 535448 h 581266"/>
                    <a:gd name="connsiteX35" fmla="*/ 342163 w 596411"/>
                    <a:gd name="connsiteY35" fmla="*/ 537117 h 581266"/>
                    <a:gd name="connsiteX36" fmla="*/ 316751 w 596411"/>
                    <a:gd name="connsiteY36" fmla="*/ 537117 h 581266"/>
                    <a:gd name="connsiteX37" fmla="*/ 315083 w 596411"/>
                    <a:gd name="connsiteY37" fmla="*/ 533780 h 581266"/>
                    <a:gd name="connsiteX38" fmla="*/ 315083 w 596411"/>
                    <a:gd name="connsiteY38" fmla="*/ 532111 h 581266"/>
                    <a:gd name="connsiteX39" fmla="*/ 276067 w 596411"/>
                    <a:gd name="connsiteY39" fmla="*/ 0 h 581266"/>
                    <a:gd name="connsiteX40" fmla="*/ 281200 w 596411"/>
                    <a:gd name="connsiteY40" fmla="*/ 13604 h 581266"/>
                    <a:gd name="connsiteX41" fmla="*/ 296473 w 596411"/>
                    <a:gd name="connsiteY41" fmla="*/ 35679 h 581266"/>
                    <a:gd name="connsiteX42" fmla="*/ 318548 w 596411"/>
                    <a:gd name="connsiteY42" fmla="*/ 44150 h 581266"/>
                    <a:gd name="connsiteX43" fmla="*/ 337158 w 596411"/>
                    <a:gd name="connsiteY43" fmla="*/ 71359 h 581266"/>
                    <a:gd name="connsiteX44" fmla="*/ 362570 w 596411"/>
                    <a:gd name="connsiteY44" fmla="*/ 83295 h 581266"/>
                    <a:gd name="connsiteX45" fmla="*/ 382848 w 596411"/>
                    <a:gd name="connsiteY45" fmla="*/ 108835 h 581266"/>
                    <a:gd name="connsiteX46" fmla="*/ 403126 w 596411"/>
                    <a:gd name="connsiteY46" fmla="*/ 113969 h 581266"/>
                    <a:gd name="connsiteX47" fmla="*/ 430207 w 596411"/>
                    <a:gd name="connsiteY47" fmla="*/ 130910 h 581266"/>
                    <a:gd name="connsiteX48" fmla="*/ 460753 w 596411"/>
                    <a:gd name="connsiteY48" fmla="*/ 127573 h 581266"/>
                    <a:gd name="connsiteX49" fmla="*/ 484496 w 596411"/>
                    <a:gd name="connsiteY49" fmla="*/ 119103 h 581266"/>
                    <a:gd name="connsiteX50" fmla="*/ 506571 w 596411"/>
                    <a:gd name="connsiteY50" fmla="*/ 105498 h 581266"/>
                    <a:gd name="connsiteX51" fmla="*/ 523512 w 596411"/>
                    <a:gd name="connsiteY51" fmla="*/ 124236 h 581266"/>
                    <a:gd name="connsiteX52" fmla="*/ 523512 w 596411"/>
                    <a:gd name="connsiteY52" fmla="*/ 146311 h 581266"/>
                    <a:gd name="connsiteX53" fmla="*/ 537117 w 596411"/>
                    <a:gd name="connsiteY53" fmla="*/ 153113 h 581266"/>
                    <a:gd name="connsiteX54" fmla="*/ 535448 w 596411"/>
                    <a:gd name="connsiteY54" fmla="*/ 175188 h 581266"/>
                    <a:gd name="connsiteX55" fmla="*/ 596411 w 596411"/>
                    <a:gd name="connsiteY55" fmla="*/ 207531 h 581266"/>
                    <a:gd name="connsiteX56" fmla="*/ 565866 w 596411"/>
                    <a:gd name="connsiteY56" fmla="*/ 207531 h 581266"/>
                    <a:gd name="connsiteX57" fmla="*/ 559063 w 596411"/>
                    <a:gd name="connsiteY57" fmla="*/ 243210 h 581266"/>
                    <a:gd name="connsiteX58" fmla="*/ 540454 w 596411"/>
                    <a:gd name="connsiteY58" fmla="*/ 248344 h 581266"/>
                    <a:gd name="connsiteX59" fmla="*/ 526849 w 596411"/>
                    <a:gd name="connsiteY59" fmla="*/ 234740 h 581266"/>
                    <a:gd name="connsiteX60" fmla="*/ 511576 w 596411"/>
                    <a:gd name="connsiteY60" fmla="*/ 212665 h 581266"/>
                    <a:gd name="connsiteX61" fmla="*/ 491298 w 596411"/>
                    <a:gd name="connsiteY61" fmla="*/ 221135 h 581266"/>
                    <a:gd name="connsiteX62" fmla="*/ 472688 w 596411"/>
                    <a:gd name="connsiteY62" fmla="*/ 214333 h 581266"/>
                    <a:gd name="connsiteX63" fmla="*/ 455747 w 596411"/>
                    <a:gd name="connsiteY63" fmla="*/ 219467 h 581266"/>
                    <a:gd name="connsiteX64" fmla="*/ 448945 w 596411"/>
                    <a:gd name="connsiteY64" fmla="*/ 212665 h 581266"/>
                    <a:gd name="connsiteX65" fmla="*/ 432004 w 596411"/>
                    <a:gd name="connsiteY65" fmla="*/ 221135 h 581266"/>
                    <a:gd name="connsiteX66" fmla="*/ 413394 w 596411"/>
                    <a:gd name="connsiteY66" fmla="*/ 214333 h 581266"/>
                    <a:gd name="connsiteX67" fmla="*/ 393116 w 596411"/>
                    <a:gd name="connsiteY67" fmla="*/ 219467 h 581266"/>
                    <a:gd name="connsiteX68" fmla="*/ 387982 w 596411"/>
                    <a:gd name="connsiteY68" fmla="*/ 210996 h 581266"/>
                    <a:gd name="connsiteX69" fmla="*/ 371040 w 596411"/>
                    <a:gd name="connsiteY69" fmla="*/ 205862 h 581266"/>
                    <a:gd name="connsiteX70" fmla="*/ 360901 w 596411"/>
                    <a:gd name="connsiteY70" fmla="*/ 212665 h 581266"/>
                    <a:gd name="connsiteX71" fmla="*/ 333821 w 596411"/>
                    <a:gd name="connsiteY71" fmla="*/ 192258 h 581266"/>
                    <a:gd name="connsiteX72" fmla="*/ 320217 w 596411"/>
                    <a:gd name="connsiteY72" fmla="*/ 204194 h 581266"/>
                    <a:gd name="connsiteX73" fmla="*/ 291468 w 596411"/>
                    <a:gd name="connsiteY73" fmla="*/ 197392 h 581266"/>
                    <a:gd name="connsiteX74" fmla="*/ 281328 w 596411"/>
                    <a:gd name="connsiteY74" fmla="*/ 221135 h 581266"/>
                    <a:gd name="connsiteX75" fmla="*/ 269521 w 596411"/>
                    <a:gd name="connsiteY75" fmla="*/ 229606 h 581266"/>
                    <a:gd name="connsiteX76" fmla="*/ 230505 w 596411"/>
                    <a:gd name="connsiteY76" fmla="*/ 190461 h 581266"/>
                    <a:gd name="connsiteX77" fmla="*/ 211895 w 596411"/>
                    <a:gd name="connsiteY77" fmla="*/ 224472 h 581266"/>
                    <a:gd name="connsiteX78" fmla="*/ 211895 w 596411"/>
                    <a:gd name="connsiteY78" fmla="*/ 255018 h 581266"/>
                    <a:gd name="connsiteX79" fmla="*/ 242440 w 596411"/>
                    <a:gd name="connsiteY79" fmla="*/ 277093 h 581266"/>
                    <a:gd name="connsiteX80" fmla="*/ 261050 w 596411"/>
                    <a:gd name="connsiteY80" fmla="*/ 324708 h 581266"/>
                    <a:gd name="connsiteX81" fmla="*/ 252580 w 596411"/>
                    <a:gd name="connsiteY81" fmla="*/ 334848 h 581266"/>
                    <a:gd name="connsiteX82" fmla="*/ 254248 w 596411"/>
                    <a:gd name="connsiteY82" fmla="*/ 343318 h 581266"/>
                    <a:gd name="connsiteX83" fmla="*/ 264387 w 596411"/>
                    <a:gd name="connsiteY83" fmla="*/ 341650 h 581266"/>
                    <a:gd name="connsiteX84" fmla="*/ 272858 w 596411"/>
                    <a:gd name="connsiteY84" fmla="*/ 355254 h 581266"/>
                    <a:gd name="connsiteX85" fmla="*/ 296601 w 596411"/>
                    <a:gd name="connsiteY85" fmla="*/ 367190 h 581266"/>
                    <a:gd name="connsiteX86" fmla="*/ 316880 w 596411"/>
                    <a:gd name="connsiteY86" fmla="*/ 394399 h 581266"/>
                    <a:gd name="connsiteX87" fmla="*/ 337158 w 596411"/>
                    <a:gd name="connsiteY87" fmla="*/ 406335 h 581266"/>
                    <a:gd name="connsiteX88" fmla="*/ 340495 w 596411"/>
                    <a:gd name="connsiteY88" fmla="*/ 431875 h 581266"/>
                    <a:gd name="connsiteX89" fmla="*/ 357436 w 596411"/>
                    <a:gd name="connsiteY89" fmla="*/ 435212 h 581266"/>
                    <a:gd name="connsiteX90" fmla="*/ 371040 w 596411"/>
                    <a:gd name="connsiteY90" fmla="*/ 442014 h 581266"/>
                    <a:gd name="connsiteX91" fmla="*/ 369372 w 596411"/>
                    <a:gd name="connsiteY91" fmla="*/ 467554 h 581266"/>
                    <a:gd name="connsiteX92" fmla="*/ 406592 w 596411"/>
                    <a:gd name="connsiteY92" fmla="*/ 491298 h 581266"/>
                    <a:gd name="connsiteX93" fmla="*/ 413394 w 596411"/>
                    <a:gd name="connsiteY93" fmla="*/ 511705 h 581266"/>
                    <a:gd name="connsiteX94" fmla="*/ 420196 w 596411"/>
                    <a:gd name="connsiteY94" fmla="*/ 513373 h 581266"/>
                    <a:gd name="connsiteX95" fmla="*/ 455747 w 596411"/>
                    <a:gd name="connsiteY95" fmla="*/ 535448 h 581266"/>
                    <a:gd name="connsiteX96" fmla="*/ 498100 w 596411"/>
                    <a:gd name="connsiteY96" fmla="*/ 571128 h 581266"/>
                    <a:gd name="connsiteX97" fmla="*/ 491298 w 596411"/>
                    <a:gd name="connsiteY97" fmla="*/ 581266 h 581266"/>
                    <a:gd name="connsiteX98" fmla="*/ 481159 w 596411"/>
                    <a:gd name="connsiteY98" fmla="*/ 574464 h 581266"/>
                    <a:gd name="connsiteX99" fmla="*/ 443940 w 596411"/>
                    <a:gd name="connsiteY99" fmla="*/ 548924 h 581266"/>
                    <a:gd name="connsiteX100" fmla="*/ 428667 w 596411"/>
                    <a:gd name="connsiteY100" fmla="*/ 547256 h 581266"/>
                    <a:gd name="connsiteX101" fmla="*/ 413394 w 596411"/>
                    <a:gd name="connsiteY101" fmla="*/ 545587 h 581266"/>
                    <a:gd name="connsiteX102" fmla="*/ 382848 w 596411"/>
                    <a:gd name="connsiteY102" fmla="*/ 528646 h 581266"/>
                    <a:gd name="connsiteX103" fmla="*/ 359105 w 596411"/>
                    <a:gd name="connsiteY103" fmla="*/ 523512 h 581266"/>
                    <a:gd name="connsiteX104" fmla="*/ 365907 w 596411"/>
                    <a:gd name="connsiteY104" fmla="*/ 515042 h 581266"/>
                    <a:gd name="connsiteX105" fmla="*/ 386185 w 596411"/>
                    <a:gd name="connsiteY105" fmla="*/ 520175 h 581266"/>
                    <a:gd name="connsiteX106" fmla="*/ 397993 w 596411"/>
                    <a:gd name="connsiteY106" fmla="*/ 532111 h 581266"/>
                    <a:gd name="connsiteX107" fmla="*/ 406463 w 596411"/>
                    <a:gd name="connsiteY107" fmla="*/ 532111 h 581266"/>
                    <a:gd name="connsiteX108" fmla="*/ 404795 w 596411"/>
                    <a:gd name="connsiteY108" fmla="*/ 523640 h 581266"/>
                    <a:gd name="connsiteX109" fmla="*/ 389522 w 596411"/>
                    <a:gd name="connsiteY109" fmla="*/ 513501 h 581266"/>
                    <a:gd name="connsiteX110" fmla="*/ 364110 w 596411"/>
                    <a:gd name="connsiteY110" fmla="*/ 486292 h 581266"/>
                    <a:gd name="connsiteX111" fmla="*/ 337030 w 596411"/>
                    <a:gd name="connsiteY111" fmla="*/ 467554 h 581266"/>
                    <a:gd name="connsiteX112" fmla="*/ 303147 w 596411"/>
                    <a:gd name="connsiteY112" fmla="*/ 455619 h 581266"/>
                    <a:gd name="connsiteX113" fmla="*/ 279403 w 596411"/>
                    <a:gd name="connsiteY113" fmla="*/ 453950 h 581266"/>
                    <a:gd name="connsiteX114" fmla="*/ 253991 w 596411"/>
                    <a:gd name="connsiteY114" fmla="*/ 455619 h 581266"/>
                    <a:gd name="connsiteX115" fmla="*/ 247189 w 596411"/>
                    <a:gd name="connsiteY115" fmla="*/ 455619 h 581266"/>
                    <a:gd name="connsiteX116" fmla="*/ 242055 w 596411"/>
                    <a:gd name="connsiteY116" fmla="*/ 442014 h 581266"/>
                    <a:gd name="connsiteX117" fmla="*/ 235253 w 596411"/>
                    <a:gd name="connsiteY117" fmla="*/ 425073 h 581266"/>
                    <a:gd name="connsiteX118" fmla="*/ 214975 w 596411"/>
                    <a:gd name="connsiteY118" fmla="*/ 414934 h 581266"/>
                    <a:gd name="connsiteX119" fmla="*/ 203167 w 596411"/>
                    <a:gd name="connsiteY119" fmla="*/ 404794 h 581266"/>
                    <a:gd name="connsiteX120" fmla="*/ 182889 w 596411"/>
                    <a:gd name="connsiteY120" fmla="*/ 391190 h 581266"/>
                    <a:gd name="connsiteX121" fmla="*/ 162611 w 596411"/>
                    <a:gd name="connsiteY121" fmla="*/ 365650 h 581266"/>
                    <a:gd name="connsiteX122" fmla="*/ 160943 w 596411"/>
                    <a:gd name="connsiteY122" fmla="*/ 355511 h 581266"/>
                    <a:gd name="connsiteX123" fmla="*/ 167745 w 596411"/>
                    <a:gd name="connsiteY123" fmla="*/ 347040 h 581266"/>
                    <a:gd name="connsiteX124" fmla="*/ 186355 w 596411"/>
                    <a:gd name="connsiteY124" fmla="*/ 343703 h 581266"/>
                    <a:gd name="connsiteX125" fmla="*/ 166076 w 596411"/>
                    <a:gd name="connsiteY125" fmla="*/ 324965 h 581266"/>
                    <a:gd name="connsiteX126" fmla="*/ 149135 w 596411"/>
                    <a:gd name="connsiteY126" fmla="*/ 313029 h 581266"/>
                    <a:gd name="connsiteX127" fmla="*/ 133862 w 596411"/>
                    <a:gd name="connsiteY127" fmla="*/ 280687 h 581266"/>
                    <a:gd name="connsiteX128" fmla="*/ 133862 w 596411"/>
                    <a:gd name="connsiteY128" fmla="*/ 255147 h 581266"/>
                    <a:gd name="connsiteX129" fmla="*/ 128728 w 596411"/>
                    <a:gd name="connsiteY129" fmla="*/ 236408 h 581266"/>
                    <a:gd name="connsiteX130" fmla="*/ 121926 w 596411"/>
                    <a:gd name="connsiteY130" fmla="*/ 226269 h 581266"/>
                    <a:gd name="connsiteX131" fmla="*/ 115124 w 596411"/>
                    <a:gd name="connsiteY131" fmla="*/ 226269 h 581266"/>
                    <a:gd name="connsiteX132" fmla="*/ 99851 w 596411"/>
                    <a:gd name="connsiteY132" fmla="*/ 207531 h 581266"/>
                    <a:gd name="connsiteX133" fmla="*/ 79573 w 596411"/>
                    <a:gd name="connsiteY133" fmla="*/ 200729 h 581266"/>
                    <a:gd name="connsiteX134" fmla="*/ 65968 w 596411"/>
                    <a:gd name="connsiteY134" fmla="*/ 233071 h 581266"/>
                    <a:gd name="connsiteX135" fmla="*/ 45690 w 596411"/>
                    <a:gd name="connsiteY135" fmla="*/ 268751 h 581266"/>
                    <a:gd name="connsiteX136" fmla="*/ 35551 w 596411"/>
                    <a:gd name="connsiteY136" fmla="*/ 270419 h 581266"/>
                    <a:gd name="connsiteX137" fmla="*/ 27080 w 596411"/>
                    <a:gd name="connsiteY137" fmla="*/ 263617 h 581266"/>
                    <a:gd name="connsiteX138" fmla="*/ 13476 w 596411"/>
                    <a:gd name="connsiteY138" fmla="*/ 231274 h 581266"/>
                    <a:gd name="connsiteX139" fmla="*/ 3337 w 596411"/>
                    <a:gd name="connsiteY139" fmla="*/ 216002 h 581266"/>
                    <a:gd name="connsiteX140" fmla="*/ 0 w 596411"/>
                    <a:gd name="connsiteY140" fmla="*/ 181991 h 581266"/>
                    <a:gd name="connsiteX141" fmla="*/ 20278 w 596411"/>
                    <a:gd name="connsiteY141" fmla="*/ 185328 h 581266"/>
                    <a:gd name="connsiteX142" fmla="*/ 27080 w 596411"/>
                    <a:gd name="connsiteY142" fmla="*/ 180194 h 581266"/>
                    <a:gd name="connsiteX143" fmla="*/ 50824 w 596411"/>
                    <a:gd name="connsiteY143" fmla="*/ 180194 h 581266"/>
                    <a:gd name="connsiteX144" fmla="*/ 69434 w 596411"/>
                    <a:gd name="connsiteY144" fmla="*/ 170055 h 581266"/>
                    <a:gd name="connsiteX145" fmla="*/ 79573 w 596411"/>
                    <a:gd name="connsiteY145" fmla="*/ 154782 h 581266"/>
                    <a:gd name="connsiteX146" fmla="*/ 113456 w 596411"/>
                    <a:gd name="connsiteY146" fmla="*/ 175188 h 581266"/>
                    <a:gd name="connsiteX147" fmla="*/ 121926 w 596411"/>
                    <a:gd name="connsiteY147" fmla="*/ 168386 h 581266"/>
                    <a:gd name="connsiteX148" fmla="*/ 144001 w 596411"/>
                    <a:gd name="connsiteY148" fmla="*/ 175188 h 581266"/>
                    <a:gd name="connsiteX149" fmla="*/ 159274 w 596411"/>
                    <a:gd name="connsiteY149" fmla="*/ 170055 h 581266"/>
                    <a:gd name="connsiteX150" fmla="*/ 154140 w 596411"/>
                    <a:gd name="connsiteY150" fmla="*/ 154782 h 581266"/>
                    <a:gd name="connsiteX151" fmla="*/ 160943 w 596411"/>
                    <a:gd name="connsiteY151" fmla="*/ 134375 h 581266"/>
                    <a:gd name="connsiteX152" fmla="*/ 149135 w 596411"/>
                    <a:gd name="connsiteY152" fmla="*/ 120771 h 581266"/>
                    <a:gd name="connsiteX153" fmla="*/ 172878 w 596411"/>
                    <a:gd name="connsiteY153" fmla="*/ 112300 h 581266"/>
                    <a:gd name="connsiteX154" fmla="*/ 179681 w 596411"/>
                    <a:gd name="connsiteY154" fmla="*/ 64685 h 581266"/>
                    <a:gd name="connsiteX155" fmla="*/ 220365 w 596411"/>
                    <a:gd name="connsiteY155" fmla="*/ 56214 h 581266"/>
                    <a:gd name="connsiteX156" fmla="*/ 230505 w 596411"/>
                    <a:gd name="connsiteY156" fmla="*/ 44278 h 581266"/>
                    <a:gd name="connsiteX157" fmla="*/ 252580 w 596411"/>
                    <a:gd name="connsiteY157" fmla="*/ 32342 h 581266"/>
                    <a:gd name="connsiteX158" fmla="*/ 254248 w 596411"/>
                    <a:gd name="connsiteY158" fmla="*/ 8599 h 581266"/>
                    <a:gd name="connsiteX159" fmla="*/ 276323 w 596411"/>
                    <a:gd name="connsiteY159" fmla="*/ 128 h 581266"/>
                    <a:gd name="connsiteX160" fmla="*/ 287874 w 596411"/>
                    <a:gd name="connsiteY160" fmla="*/ 470892 h 581266"/>
                    <a:gd name="connsiteX161" fmla="*/ 289542 w 596411"/>
                    <a:gd name="connsiteY161" fmla="*/ 469223 h 581266"/>
                    <a:gd name="connsiteX162" fmla="*/ 314955 w 596411"/>
                    <a:gd name="connsiteY162" fmla="*/ 472560 h 581266"/>
                    <a:gd name="connsiteX163" fmla="*/ 325094 w 596411"/>
                    <a:gd name="connsiteY163" fmla="*/ 477694 h 581266"/>
                    <a:gd name="connsiteX164" fmla="*/ 330227 w 596411"/>
                    <a:gd name="connsiteY164" fmla="*/ 477694 h 581266"/>
                    <a:gd name="connsiteX165" fmla="*/ 333564 w 596411"/>
                    <a:gd name="connsiteY165" fmla="*/ 482827 h 581266"/>
                    <a:gd name="connsiteX166" fmla="*/ 330227 w 596411"/>
                    <a:gd name="connsiteY166" fmla="*/ 484496 h 581266"/>
                    <a:gd name="connsiteX167" fmla="*/ 321757 w 596411"/>
                    <a:gd name="connsiteY167" fmla="*/ 484496 h 581266"/>
                    <a:gd name="connsiteX168" fmla="*/ 311617 w 596411"/>
                    <a:gd name="connsiteY168" fmla="*/ 486164 h 581266"/>
                    <a:gd name="connsiteX169" fmla="*/ 301478 w 596411"/>
                    <a:gd name="connsiteY169" fmla="*/ 486164 h 581266"/>
                    <a:gd name="connsiteX170" fmla="*/ 291339 w 596411"/>
                    <a:gd name="connsiteY170" fmla="*/ 484496 h 581266"/>
                    <a:gd name="connsiteX171" fmla="*/ 289671 w 596411"/>
                    <a:gd name="connsiteY171" fmla="*/ 477694 h 581266"/>
                    <a:gd name="connsiteX172" fmla="*/ 288002 w 596411"/>
                    <a:gd name="connsiteY172" fmla="*/ 470892 h 58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96411" h="581266">
                      <a:moveTo>
                        <a:pt x="74439" y="226012"/>
                      </a:moveTo>
                      <a:lnTo>
                        <a:pt x="72771" y="222676"/>
                      </a:lnTo>
                      <a:lnTo>
                        <a:pt x="76108" y="222676"/>
                      </a:lnTo>
                      <a:lnTo>
                        <a:pt x="79445" y="229478"/>
                      </a:lnTo>
                      <a:lnTo>
                        <a:pt x="79445" y="241414"/>
                      </a:lnTo>
                      <a:lnTo>
                        <a:pt x="81113" y="244750"/>
                      </a:lnTo>
                      <a:lnTo>
                        <a:pt x="82782" y="253221"/>
                      </a:lnTo>
                      <a:lnTo>
                        <a:pt x="81113" y="270162"/>
                      </a:lnTo>
                      <a:lnTo>
                        <a:pt x="87915" y="292238"/>
                      </a:lnTo>
                      <a:lnTo>
                        <a:pt x="76108" y="273500"/>
                      </a:lnTo>
                      <a:lnTo>
                        <a:pt x="70974" y="263360"/>
                      </a:lnTo>
                      <a:lnTo>
                        <a:pt x="70974" y="261692"/>
                      </a:lnTo>
                      <a:lnTo>
                        <a:pt x="74311" y="260023"/>
                      </a:lnTo>
                      <a:lnTo>
                        <a:pt x="79445" y="253221"/>
                      </a:lnTo>
                      <a:lnTo>
                        <a:pt x="79445" y="243082"/>
                      </a:lnTo>
                      <a:lnTo>
                        <a:pt x="76108" y="236280"/>
                      </a:lnTo>
                      <a:lnTo>
                        <a:pt x="74439" y="229478"/>
                      </a:lnTo>
                      <a:lnTo>
                        <a:pt x="74439" y="226141"/>
                      </a:lnTo>
                      <a:close/>
                      <a:moveTo>
                        <a:pt x="96514" y="215873"/>
                      </a:moveTo>
                      <a:lnTo>
                        <a:pt x="101648" y="234611"/>
                      </a:lnTo>
                      <a:lnTo>
                        <a:pt x="106782" y="237948"/>
                      </a:lnTo>
                      <a:lnTo>
                        <a:pt x="113584" y="243082"/>
                      </a:lnTo>
                      <a:lnTo>
                        <a:pt x="116921" y="248216"/>
                      </a:lnTo>
                      <a:lnTo>
                        <a:pt x="111787" y="248216"/>
                      </a:lnTo>
                      <a:lnTo>
                        <a:pt x="103316" y="243082"/>
                      </a:lnTo>
                      <a:lnTo>
                        <a:pt x="93177" y="243082"/>
                      </a:lnTo>
                      <a:lnTo>
                        <a:pt x="88044" y="237948"/>
                      </a:lnTo>
                      <a:lnTo>
                        <a:pt x="91381" y="221007"/>
                      </a:lnTo>
                      <a:lnTo>
                        <a:pt x="96514" y="215873"/>
                      </a:lnTo>
                      <a:close/>
                      <a:moveTo>
                        <a:pt x="315083" y="532111"/>
                      </a:moveTo>
                      <a:lnTo>
                        <a:pt x="318420" y="526977"/>
                      </a:lnTo>
                      <a:lnTo>
                        <a:pt x="352302" y="526977"/>
                      </a:lnTo>
                      <a:lnTo>
                        <a:pt x="359105" y="528646"/>
                      </a:lnTo>
                      <a:lnTo>
                        <a:pt x="362442" y="535448"/>
                      </a:lnTo>
                      <a:lnTo>
                        <a:pt x="350634" y="535448"/>
                      </a:lnTo>
                      <a:lnTo>
                        <a:pt x="342163" y="537117"/>
                      </a:lnTo>
                      <a:lnTo>
                        <a:pt x="316751" y="537117"/>
                      </a:lnTo>
                      <a:lnTo>
                        <a:pt x="315083" y="533780"/>
                      </a:lnTo>
                      <a:lnTo>
                        <a:pt x="315083" y="532111"/>
                      </a:lnTo>
                      <a:close/>
                      <a:moveTo>
                        <a:pt x="276067" y="0"/>
                      </a:moveTo>
                      <a:lnTo>
                        <a:pt x="281200" y="13604"/>
                      </a:lnTo>
                      <a:lnTo>
                        <a:pt x="296473" y="35679"/>
                      </a:lnTo>
                      <a:lnTo>
                        <a:pt x="318548" y="44150"/>
                      </a:lnTo>
                      <a:lnTo>
                        <a:pt x="337158" y="71359"/>
                      </a:lnTo>
                      <a:lnTo>
                        <a:pt x="362570" y="83295"/>
                      </a:lnTo>
                      <a:lnTo>
                        <a:pt x="382848" y="108835"/>
                      </a:lnTo>
                      <a:lnTo>
                        <a:pt x="403126" y="113969"/>
                      </a:lnTo>
                      <a:lnTo>
                        <a:pt x="430207" y="130910"/>
                      </a:lnTo>
                      <a:lnTo>
                        <a:pt x="460753" y="127573"/>
                      </a:lnTo>
                      <a:lnTo>
                        <a:pt x="484496" y="119103"/>
                      </a:lnTo>
                      <a:lnTo>
                        <a:pt x="506571" y="105498"/>
                      </a:lnTo>
                      <a:lnTo>
                        <a:pt x="523512" y="124236"/>
                      </a:lnTo>
                      <a:lnTo>
                        <a:pt x="523512" y="146311"/>
                      </a:lnTo>
                      <a:lnTo>
                        <a:pt x="537117" y="153113"/>
                      </a:lnTo>
                      <a:lnTo>
                        <a:pt x="535448" y="175188"/>
                      </a:lnTo>
                      <a:lnTo>
                        <a:pt x="596411" y="207531"/>
                      </a:lnTo>
                      <a:lnTo>
                        <a:pt x="565866" y="207531"/>
                      </a:lnTo>
                      <a:lnTo>
                        <a:pt x="559063" y="243210"/>
                      </a:lnTo>
                      <a:lnTo>
                        <a:pt x="540454" y="248344"/>
                      </a:lnTo>
                      <a:lnTo>
                        <a:pt x="526849" y="234740"/>
                      </a:lnTo>
                      <a:lnTo>
                        <a:pt x="511576" y="212665"/>
                      </a:lnTo>
                      <a:lnTo>
                        <a:pt x="491298" y="221135"/>
                      </a:lnTo>
                      <a:lnTo>
                        <a:pt x="472688" y="214333"/>
                      </a:lnTo>
                      <a:lnTo>
                        <a:pt x="455747" y="219467"/>
                      </a:lnTo>
                      <a:lnTo>
                        <a:pt x="448945" y="212665"/>
                      </a:lnTo>
                      <a:lnTo>
                        <a:pt x="432004" y="221135"/>
                      </a:lnTo>
                      <a:lnTo>
                        <a:pt x="413394" y="214333"/>
                      </a:lnTo>
                      <a:lnTo>
                        <a:pt x="393116" y="219467"/>
                      </a:lnTo>
                      <a:lnTo>
                        <a:pt x="387982" y="210996"/>
                      </a:lnTo>
                      <a:lnTo>
                        <a:pt x="371040" y="205862"/>
                      </a:lnTo>
                      <a:lnTo>
                        <a:pt x="360901" y="212665"/>
                      </a:lnTo>
                      <a:lnTo>
                        <a:pt x="333821" y="192258"/>
                      </a:lnTo>
                      <a:lnTo>
                        <a:pt x="320217" y="204194"/>
                      </a:lnTo>
                      <a:lnTo>
                        <a:pt x="291468" y="197392"/>
                      </a:lnTo>
                      <a:lnTo>
                        <a:pt x="281328" y="221135"/>
                      </a:lnTo>
                      <a:lnTo>
                        <a:pt x="269521" y="229606"/>
                      </a:lnTo>
                      <a:lnTo>
                        <a:pt x="230505" y="190461"/>
                      </a:lnTo>
                      <a:lnTo>
                        <a:pt x="211895" y="224472"/>
                      </a:lnTo>
                      <a:lnTo>
                        <a:pt x="211895" y="255018"/>
                      </a:lnTo>
                      <a:lnTo>
                        <a:pt x="242440" y="277093"/>
                      </a:lnTo>
                      <a:lnTo>
                        <a:pt x="261050" y="324708"/>
                      </a:lnTo>
                      <a:lnTo>
                        <a:pt x="252580" y="334848"/>
                      </a:lnTo>
                      <a:lnTo>
                        <a:pt x="254248" y="343318"/>
                      </a:lnTo>
                      <a:lnTo>
                        <a:pt x="264387" y="341650"/>
                      </a:lnTo>
                      <a:lnTo>
                        <a:pt x="272858" y="355254"/>
                      </a:lnTo>
                      <a:lnTo>
                        <a:pt x="296601" y="367190"/>
                      </a:lnTo>
                      <a:lnTo>
                        <a:pt x="316880" y="394399"/>
                      </a:lnTo>
                      <a:lnTo>
                        <a:pt x="337158" y="406335"/>
                      </a:lnTo>
                      <a:lnTo>
                        <a:pt x="340495" y="431875"/>
                      </a:lnTo>
                      <a:lnTo>
                        <a:pt x="357436" y="435212"/>
                      </a:lnTo>
                      <a:lnTo>
                        <a:pt x="371040" y="442014"/>
                      </a:lnTo>
                      <a:lnTo>
                        <a:pt x="369372" y="467554"/>
                      </a:lnTo>
                      <a:lnTo>
                        <a:pt x="406592" y="491298"/>
                      </a:lnTo>
                      <a:lnTo>
                        <a:pt x="413394" y="511705"/>
                      </a:lnTo>
                      <a:lnTo>
                        <a:pt x="420196" y="513373"/>
                      </a:lnTo>
                      <a:lnTo>
                        <a:pt x="455747" y="535448"/>
                      </a:lnTo>
                      <a:lnTo>
                        <a:pt x="498100" y="571128"/>
                      </a:lnTo>
                      <a:lnTo>
                        <a:pt x="491298" y="581266"/>
                      </a:lnTo>
                      <a:lnTo>
                        <a:pt x="481159" y="574464"/>
                      </a:lnTo>
                      <a:lnTo>
                        <a:pt x="443940" y="548924"/>
                      </a:lnTo>
                      <a:lnTo>
                        <a:pt x="428667" y="547256"/>
                      </a:lnTo>
                      <a:lnTo>
                        <a:pt x="413394" y="545587"/>
                      </a:lnTo>
                      <a:lnTo>
                        <a:pt x="382848" y="528646"/>
                      </a:lnTo>
                      <a:lnTo>
                        <a:pt x="359105" y="523512"/>
                      </a:lnTo>
                      <a:lnTo>
                        <a:pt x="365907" y="515042"/>
                      </a:lnTo>
                      <a:lnTo>
                        <a:pt x="386185" y="520175"/>
                      </a:lnTo>
                      <a:lnTo>
                        <a:pt x="397993" y="532111"/>
                      </a:lnTo>
                      <a:lnTo>
                        <a:pt x="406463" y="532111"/>
                      </a:lnTo>
                      <a:lnTo>
                        <a:pt x="404795" y="523640"/>
                      </a:lnTo>
                      <a:lnTo>
                        <a:pt x="389522" y="513501"/>
                      </a:lnTo>
                      <a:lnTo>
                        <a:pt x="364110" y="486292"/>
                      </a:lnTo>
                      <a:lnTo>
                        <a:pt x="337030" y="467554"/>
                      </a:lnTo>
                      <a:lnTo>
                        <a:pt x="303147" y="455619"/>
                      </a:lnTo>
                      <a:lnTo>
                        <a:pt x="279403" y="453950"/>
                      </a:lnTo>
                      <a:lnTo>
                        <a:pt x="253991" y="455619"/>
                      </a:lnTo>
                      <a:lnTo>
                        <a:pt x="247189" y="455619"/>
                      </a:lnTo>
                      <a:lnTo>
                        <a:pt x="242055" y="442014"/>
                      </a:lnTo>
                      <a:lnTo>
                        <a:pt x="235253" y="425073"/>
                      </a:lnTo>
                      <a:lnTo>
                        <a:pt x="214975" y="414934"/>
                      </a:lnTo>
                      <a:lnTo>
                        <a:pt x="203167" y="404794"/>
                      </a:lnTo>
                      <a:lnTo>
                        <a:pt x="182889" y="391190"/>
                      </a:lnTo>
                      <a:lnTo>
                        <a:pt x="162611" y="365650"/>
                      </a:lnTo>
                      <a:lnTo>
                        <a:pt x="160943" y="355511"/>
                      </a:lnTo>
                      <a:lnTo>
                        <a:pt x="167745" y="347040"/>
                      </a:lnTo>
                      <a:lnTo>
                        <a:pt x="186355" y="343703"/>
                      </a:lnTo>
                      <a:lnTo>
                        <a:pt x="166076" y="324965"/>
                      </a:lnTo>
                      <a:lnTo>
                        <a:pt x="149135" y="313029"/>
                      </a:lnTo>
                      <a:lnTo>
                        <a:pt x="133862" y="280687"/>
                      </a:lnTo>
                      <a:lnTo>
                        <a:pt x="133862" y="255147"/>
                      </a:lnTo>
                      <a:lnTo>
                        <a:pt x="128728" y="236408"/>
                      </a:lnTo>
                      <a:lnTo>
                        <a:pt x="121926" y="226269"/>
                      </a:lnTo>
                      <a:lnTo>
                        <a:pt x="115124" y="226269"/>
                      </a:lnTo>
                      <a:lnTo>
                        <a:pt x="99851" y="207531"/>
                      </a:lnTo>
                      <a:lnTo>
                        <a:pt x="79573" y="200729"/>
                      </a:lnTo>
                      <a:lnTo>
                        <a:pt x="65968" y="233071"/>
                      </a:lnTo>
                      <a:lnTo>
                        <a:pt x="45690" y="268751"/>
                      </a:lnTo>
                      <a:lnTo>
                        <a:pt x="35551" y="270419"/>
                      </a:lnTo>
                      <a:lnTo>
                        <a:pt x="27080" y="263617"/>
                      </a:lnTo>
                      <a:lnTo>
                        <a:pt x="13476" y="231274"/>
                      </a:lnTo>
                      <a:lnTo>
                        <a:pt x="3337" y="216002"/>
                      </a:lnTo>
                      <a:lnTo>
                        <a:pt x="0" y="181991"/>
                      </a:lnTo>
                      <a:lnTo>
                        <a:pt x="20278" y="185328"/>
                      </a:lnTo>
                      <a:lnTo>
                        <a:pt x="27080" y="180194"/>
                      </a:lnTo>
                      <a:lnTo>
                        <a:pt x="50824" y="180194"/>
                      </a:lnTo>
                      <a:lnTo>
                        <a:pt x="69434" y="170055"/>
                      </a:lnTo>
                      <a:lnTo>
                        <a:pt x="79573" y="154782"/>
                      </a:lnTo>
                      <a:lnTo>
                        <a:pt x="113456" y="175188"/>
                      </a:lnTo>
                      <a:lnTo>
                        <a:pt x="121926" y="168386"/>
                      </a:lnTo>
                      <a:lnTo>
                        <a:pt x="144001" y="175188"/>
                      </a:lnTo>
                      <a:lnTo>
                        <a:pt x="159274" y="170055"/>
                      </a:lnTo>
                      <a:lnTo>
                        <a:pt x="154140" y="154782"/>
                      </a:lnTo>
                      <a:lnTo>
                        <a:pt x="160943" y="134375"/>
                      </a:lnTo>
                      <a:lnTo>
                        <a:pt x="149135" y="120771"/>
                      </a:lnTo>
                      <a:lnTo>
                        <a:pt x="172878" y="112300"/>
                      </a:lnTo>
                      <a:lnTo>
                        <a:pt x="179681" y="64685"/>
                      </a:lnTo>
                      <a:lnTo>
                        <a:pt x="220365" y="56214"/>
                      </a:lnTo>
                      <a:lnTo>
                        <a:pt x="230505" y="44278"/>
                      </a:lnTo>
                      <a:lnTo>
                        <a:pt x="252580" y="32342"/>
                      </a:lnTo>
                      <a:lnTo>
                        <a:pt x="254248" y="8599"/>
                      </a:lnTo>
                      <a:lnTo>
                        <a:pt x="276323" y="128"/>
                      </a:lnTo>
                      <a:close/>
                      <a:moveTo>
                        <a:pt x="287874" y="470892"/>
                      </a:moveTo>
                      <a:lnTo>
                        <a:pt x="289542" y="469223"/>
                      </a:lnTo>
                      <a:lnTo>
                        <a:pt x="314955" y="472560"/>
                      </a:lnTo>
                      <a:lnTo>
                        <a:pt x="325094" y="477694"/>
                      </a:lnTo>
                      <a:lnTo>
                        <a:pt x="330227" y="477694"/>
                      </a:lnTo>
                      <a:lnTo>
                        <a:pt x="333564" y="482827"/>
                      </a:lnTo>
                      <a:lnTo>
                        <a:pt x="330227" y="484496"/>
                      </a:lnTo>
                      <a:lnTo>
                        <a:pt x="321757" y="484496"/>
                      </a:lnTo>
                      <a:lnTo>
                        <a:pt x="311617" y="486164"/>
                      </a:lnTo>
                      <a:lnTo>
                        <a:pt x="301478" y="486164"/>
                      </a:lnTo>
                      <a:lnTo>
                        <a:pt x="291339" y="484496"/>
                      </a:lnTo>
                      <a:lnTo>
                        <a:pt x="289671" y="477694"/>
                      </a:lnTo>
                      <a:lnTo>
                        <a:pt x="288002" y="47089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5" name="Freeform: Shape 144">
                  <a:extLst>
                    <a:ext uri="{FF2B5EF4-FFF2-40B4-BE49-F238E27FC236}">
                      <a16:creationId xmlns:a16="http://schemas.microsoft.com/office/drawing/2014/main" id="{9E779446-F6B9-0306-A53C-67085B36D223}"/>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150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150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150" y="190846"/>
                      </a:lnTo>
                      <a:lnTo>
                        <a:pt x="0" y="185713"/>
                      </a:lnTo>
                      <a:lnTo>
                        <a:pt x="1669" y="180451"/>
                      </a:lnTo>
                      <a:lnTo>
                        <a:pt x="16685" y="168386"/>
                      </a:lnTo>
                      <a:lnTo>
                        <a:pt x="18353" y="159659"/>
                      </a:lnTo>
                      <a:lnTo>
                        <a:pt x="20150"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ECAD8A0E-A792-6997-B956-3F38C69DFD8A}"/>
                    </a:ext>
                  </a:extLst>
                </p:cNvPr>
                <p:cNvSpPr/>
                <p:nvPr/>
              </p:nvSpPr>
              <p:spPr>
                <a:xfrm>
                  <a:off x="6426683" y="3590206"/>
                  <a:ext cx="253349" cy="201242"/>
                </a:xfrm>
                <a:custGeom>
                  <a:avLst/>
                  <a:gdLst>
                    <a:gd name="connsiteX0" fmla="*/ 251681 w 253349"/>
                    <a:gd name="connsiteY0" fmla="*/ 171852 h 201242"/>
                    <a:gd name="connsiteX1" fmla="*/ 223189 w 253349"/>
                    <a:gd name="connsiteY1" fmla="*/ 178782 h 201242"/>
                    <a:gd name="connsiteX2" fmla="*/ 186226 w 253349"/>
                    <a:gd name="connsiteY2" fmla="*/ 192643 h 201242"/>
                    <a:gd name="connsiteX3" fmla="*/ 162739 w 253349"/>
                    <a:gd name="connsiteY3" fmla="*/ 196109 h 201242"/>
                    <a:gd name="connsiteX4" fmla="*/ 142589 w 253349"/>
                    <a:gd name="connsiteY4" fmla="*/ 197777 h 201242"/>
                    <a:gd name="connsiteX5" fmla="*/ 115766 w 253349"/>
                    <a:gd name="connsiteY5" fmla="*/ 201242 h 201242"/>
                    <a:gd name="connsiteX6" fmla="*/ 87273 w 253349"/>
                    <a:gd name="connsiteY6" fmla="*/ 197777 h 201242"/>
                    <a:gd name="connsiteX7" fmla="*/ 65455 w 253349"/>
                    <a:gd name="connsiteY7" fmla="*/ 196109 h 201242"/>
                    <a:gd name="connsiteX8" fmla="*/ 45305 w 253349"/>
                    <a:gd name="connsiteY8" fmla="*/ 194312 h 201242"/>
                    <a:gd name="connsiteX9" fmla="*/ 20022 w 253349"/>
                    <a:gd name="connsiteY9" fmla="*/ 190846 h 201242"/>
                    <a:gd name="connsiteX10" fmla="*/ 0 w 253349"/>
                    <a:gd name="connsiteY10" fmla="*/ 185713 h 201242"/>
                    <a:gd name="connsiteX11" fmla="*/ 1669 w 253349"/>
                    <a:gd name="connsiteY11" fmla="*/ 180451 h 201242"/>
                    <a:gd name="connsiteX12" fmla="*/ 16685 w 253349"/>
                    <a:gd name="connsiteY12" fmla="*/ 168386 h 201242"/>
                    <a:gd name="connsiteX13" fmla="*/ 18353 w 253349"/>
                    <a:gd name="connsiteY13" fmla="*/ 159659 h 201242"/>
                    <a:gd name="connsiteX14" fmla="*/ 20022 w 253349"/>
                    <a:gd name="connsiteY14" fmla="*/ 152728 h 201242"/>
                    <a:gd name="connsiteX15" fmla="*/ 25155 w 253349"/>
                    <a:gd name="connsiteY15" fmla="*/ 138867 h 201242"/>
                    <a:gd name="connsiteX16" fmla="*/ 25155 w 253349"/>
                    <a:gd name="connsiteY16" fmla="*/ 119744 h 201242"/>
                    <a:gd name="connsiteX17" fmla="*/ 30161 w 253349"/>
                    <a:gd name="connsiteY17" fmla="*/ 111017 h 201242"/>
                    <a:gd name="connsiteX18" fmla="*/ 41840 w 253349"/>
                    <a:gd name="connsiteY18" fmla="*/ 111017 h 201242"/>
                    <a:gd name="connsiteX19" fmla="*/ 61990 w 253349"/>
                    <a:gd name="connsiteY19" fmla="*/ 107552 h 201242"/>
                    <a:gd name="connsiteX20" fmla="*/ 72129 w 253349"/>
                    <a:gd name="connsiteY20" fmla="*/ 97156 h 201242"/>
                    <a:gd name="connsiteX21" fmla="*/ 82140 w 253349"/>
                    <a:gd name="connsiteY21" fmla="*/ 86760 h 201242"/>
                    <a:gd name="connsiteX22" fmla="*/ 88942 w 253349"/>
                    <a:gd name="connsiteY22" fmla="*/ 74696 h 201242"/>
                    <a:gd name="connsiteX23" fmla="*/ 100621 w 253349"/>
                    <a:gd name="connsiteY23" fmla="*/ 48642 h 201242"/>
                    <a:gd name="connsiteX24" fmla="*/ 103958 w 253349"/>
                    <a:gd name="connsiteY24" fmla="*/ 32984 h 201242"/>
                    <a:gd name="connsiteX25" fmla="*/ 105626 w 253349"/>
                    <a:gd name="connsiteY25" fmla="*/ 20920 h 201242"/>
                    <a:gd name="connsiteX26" fmla="*/ 105626 w 253349"/>
                    <a:gd name="connsiteY26" fmla="*/ 6930 h 201242"/>
                    <a:gd name="connsiteX27" fmla="*/ 107295 w 253349"/>
                    <a:gd name="connsiteY27" fmla="*/ 0 h 201242"/>
                    <a:gd name="connsiteX28" fmla="*/ 109092 w 253349"/>
                    <a:gd name="connsiteY28" fmla="*/ 20920 h 201242"/>
                    <a:gd name="connsiteX29" fmla="*/ 103958 w 253349"/>
                    <a:gd name="connsiteY29" fmla="*/ 39915 h 201242"/>
                    <a:gd name="connsiteX30" fmla="*/ 100621 w 253349"/>
                    <a:gd name="connsiteY30" fmla="*/ 55573 h 201242"/>
                    <a:gd name="connsiteX31" fmla="*/ 93947 w 253349"/>
                    <a:gd name="connsiteY31" fmla="*/ 69434 h 201242"/>
                    <a:gd name="connsiteX32" fmla="*/ 85477 w 253349"/>
                    <a:gd name="connsiteY32" fmla="*/ 83295 h 201242"/>
                    <a:gd name="connsiteX33" fmla="*/ 77134 w 253349"/>
                    <a:gd name="connsiteY33" fmla="*/ 97156 h 201242"/>
                    <a:gd name="connsiteX34" fmla="*/ 82140 w 253349"/>
                    <a:gd name="connsiteY34" fmla="*/ 109349 h 201242"/>
                    <a:gd name="connsiteX35" fmla="*/ 90610 w 253349"/>
                    <a:gd name="connsiteY35" fmla="*/ 105883 h 201242"/>
                    <a:gd name="connsiteX36" fmla="*/ 103958 w 253349"/>
                    <a:gd name="connsiteY36" fmla="*/ 112814 h 201242"/>
                    <a:gd name="connsiteX37" fmla="*/ 120771 w 253349"/>
                    <a:gd name="connsiteY37" fmla="*/ 109349 h 201242"/>
                    <a:gd name="connsiteX38" fmla="*/ 122439 w 253349"/>
                    <a:gd name="connsiteY38" fmla="*/ 97156 h 201242"/>
                    <a:gd name="connsiteX39" fmla="*/ 120771 w 253349"/>
                    <a:gd name="connsiteY39" fmla="*/ 72899 h 201242"/>
                    <a:gd name="connsiteX40" fmla="*/ 124108 w 253349"/>
                    <a:gd name="connsiteY40" fmla="*/ 67765 h 201242"/>
                    <a:gd name="connsiteX41" fmla="*/ 125776 w 253349"/>
                    <a:gd name="connsiteY41" fmla="*/ 67765 h 201242"/>
                    <a:gd name="connsiteX42" fmla="*/ 137584 w 253349"/>
                    <a:gd name="connsiteY42" fmla="*/ 65968 h 201242"/>
                    <a:gd name="connsiteX43" fmla="*/ 145926 w 253349"/>
                    <a:gd name="connsiteY43" fmla="*/ 74696 h 201242"/>
                    <a:gd name="connsiteX44" fmla="*/ 157734 w 253349"/>
                    <a:gd name="connsiteY44" fmla="*/ 76364 h 201242"/>
                    <a:gd name="connsiteX45" fmla="*/ 167745 w 253349"/>
                    <a:gd name="connsiteY45" fmla="*/ 83295 h 201242"/>
                    <a:gd name="connsiteX46" fmla="*/ 177884 w 253349"/>
                    <a:gd name="connsiteY46" fmla="*/ 86760 h 201242"/>
                    <a:gd name="connsiteX47" fmla="*/ 189563 w 253349"/>
                    <a:gd name="connsiteY47" fmla="*/ 86760 h 201242"/>
                    <a:gd name="connsiteX48" fmla="*/ 203039 w 253349"/>
                    <a:gd name="connsiteY48" fmla="*/ 86760 h 201242"/>
                    <a:gd name="connsiteX49" fmla="*/ 213050 w 253349"/>
                    <a:gd name="connsiteY49" fmla="*/ 85092 h 201242"/>
                    <a:gd name="connsiteX50" fmla="*/ 224857 w 253349"/>
                    <a:gd name="connsiteY50" fmla="*/ 81626 h 201242"/>
                    <a:gd name="connsiteX51" fmla="*/ 234868 w 253349"/>
                    <a:gd name="connsiteY51" fmla="*/ 88557 h 201242"/>
                    <a:gd name="connsiteX52" fmla="*/ 248344 w 253349"/>
                    <a:gd name="connsiteY52" fmla="*/ 109349 h 201242"/>
                    <a:gd name="connsiteX53" fmla="*/ 253350 w 253349"/>
                    <a:gd name="connsiteY53" fmla="*/ 119744 h 201242"/>
                    <a:gd name="connsiteX54" fmla="*/ 251681 w 253349"/>
                    <a:gd name="connsiteY54" fmla="*/ 131937 h 201242"/>
                    <a:gd name="connsiteX55" fmla="*/ 248344 w 253349"/>
                    <a:gd name="connsiteY55" fmla="*/ 144001 h 201242"/>
                    <a:gd name="connsiteX56" fmla="*/ 248344 w 253349"/>
                    <a:gd name="connsiteY56" fmla="*/ 156194 h 201242"/>
                    <a:gd name="connsiteX57" fmla="*/ 251681 w 253349"/>
                    <a:gd name="connsiteY57" fmla="*/ 168386 h 201242"/>
                    <a:gd name="connsiteX58" fmla="*/ 251681 w 253349"/>
                    <a:gd name="connsiteY58" fmla="*/ 171852 h 20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349" h="201242">
                      <a:moveTo>
                        <a:pt x="251681" y="171852"/>
                      </a:moveTo>
                      <a:lnTo>
                        <a:pt x="223189" y="178782"/>
                      </a:lnTo>
                      <a:lnTo>
                        <a:pt x="186226" y="192643"/>
                      </a:lnTo>
                      <a:lnTo>
                        <a:pt x="162739" y="196109"/>
                      </a:lnTo>
                      <a:lnTo>
                        <a:pt x="142589" y="197777"/>
                      </a:lnTo>
                      <a:lnTo>
                        <a:pt x="115766" y="201242"/>
                      </a:lnTo>
                      <a:lnTo>
                        <a:pt x="87273" y="197777"/>
                      </a:lnTo>
                      <a:lnTo>
                        <a:pt x="65455" y="196109"/>
                      </a:lnTo>
                      <a:lnTo>
                        <a:pt x="45305" y="194312"/>
                      </a:lnTo>
                      <a:lnTo>
                        <a:pt x="20022" y="190846"/>
                      </a:lnTo>
                      <a:lnTo>
                        <a:pt x="0" y="185713"/>
                      </a:lnTo>
                      <a:lnTo>
                        <a:pt x="1669" y="180451"/>
                      </a:lnTo>
                      <a:lnTo>
                        <a:pt x="16685" y="168386"/>
                      </a:lnTo>
                      <a:lnTo>
                        <a:pt x="18353" y="159659"/>
                      </a:lnTo>
                      <a:lnTo>
                        <a:pt x="20022" y="152728"/>
                      </a:lnTo>
                      <a:lnTo>
                        <a:pt x="25155" y="138867"/>
                      </a:lnTo>
                      <a:lnTo>
                        <a:pt x="25155" y="119744"/>
                      </a:lnTo>
                      <a:lnTo>
                        <a:pt x="30161" y="111017"/>
                      </a:lnTo>
                      <a:lnTo>
                        <a:pt x="41840" y="111017"/>
                      </a:lnTo>
                      <a:lnTo>
                        <a:pt x="61990" y="107552"/>
                      </a:lnTo>
                      <a:lnTo>
                        <a:pt x="72129" y="97156"/>
                      </a:lnTo>
                      <a:lnTo>
                        <a:pt x="82140" y="86760"/>
                      </a:lnTo>
                      <a:lnTo>
                        <a:pt x="88942" y="74696"/>
                      </a:lnTo>
                      <a:lnTo>
                        <a:pt x="100621" y="48642"/>
                      </a:lnTo>
                      <a:lnTo>
                        <a:pt x="103958" y="32984"/>
                      </a:lnTo>
                      <a:lnTo>
                        <a:pt x="105626" y="20920"/>
                      </a:lnTo>
                      <a:lnTo>
                        <a:pt x="105626" y="6930"/>
                      </a:lnTo>
                      <a:lnTo>
                        <a:pt x="107295" y="0"/>
                      </a:lnTo>
                      <a:lnTo>
                        <a:pt x="109092" y="20920"/>
                      </a:lnTo>
                      <a:lnTo>
                        <a:pt x="103958" y="39915"/>
                      </a:lnTo>
                      <a:lnTo>
                        <a:pt x="100621" y="55573"/>
                      </a:lnTo>
                      <a:lnTo>
                        <a:pt x="93947" y="69434"/>
                      </a:lnTo>
                      <a:lnTo>
                        <a:pt x="85477" y="83295"/>
                      </a:lnTo>
                      <a:lnTo>
                        <a:pt x="77134" y="97156"/>
                      </a:lnTo>
                      <a:lnTo>
                        <a:pt x="82140" y="109349"/>
                      </a:lnTo>
                      <a:lnTo>
                        <a:pt x="90610" y="105883"/>
                      </a:lnTo>
                      <a:lnTo>
                        <a:pt x="103958" y="112814"/>
                      </a:lnTo>
                      <a:lnTo>
                        <a:pt x="120771" y="109349"/>
                      </a:lnTo>
                      <a:lnTo>
                        <a:pt x="122439" y="97156"/>
                      </a:lnTo>
                      <a:lnTo>
                        <a:pt x="120771" y="72899"/>
                      </a:lnTo>
                      <a:lnTo>
                        <a:pt x="124108" y="67765"/>
                      </a:lnTo>
                      <a:lnTo>
                        <a:pt x="125776" y="67765"/>
                      </a:lnTo>
                      <a:lnTo>
                        <a:pt x="137584" y="65968"/>
                      </a:lnTo>
                      <a:lnTo>
                        <a:pt x="145926" y="74696"/>
                      </a:lnTo>
                      <a:lnTo>
                        <a:pt x="157734" y="76364"/>
                      </a:lnTo>
                      <a:lnTo>
                        <a:pt x="167745" y="83295"/>
                      </a:lnTo>
                      <a:lnTo>
                        <a:pt x="177884" y="86760"/>
                      </a:lnTo>
                      <a:lnTo>
                        <a:pt x="189563" y="86760"/>
                      </a:lnTo>
                      <a:lnTo>
                        <a:pt x="203039" y="86760"/>
                      </a:lnTo>
                      <a:lnTo>
                        <a:pt x="213050" y="85092"/>
                      </a:lnTo>
                      <a:lnTo>
                        <a:pt x="224857" y="81626"/>
                      </a:lnTo>
                      <a:lnTo>
                        <a:pt x="234868" y="88557"/>
                      </a:lnTo>
                      <a:lnTo>
                        <a:pt x="248344" y="109349"/>
                      </a:lnTo>
                      <a:lnTo>
                        <a:pt x="253350" y="119744"/>
                      </a:lnTo>
                      <a:lnTo>
                        <a:pt x="251681" y="131937"/>
                      </a:lnTo>
                      <a:lnTo>
                        <a:pt x="248344" y="144001"/>
                      </a:lnTo>
                      <a:lnTo>
                        <a:pt x="248344" y="156194"/>
                      </a:lnTo>
                      <a:lnTo>
                        <a:pt x="251681" y="168386"/>
                      </a:lnTo>
                      <a:lnTo>
                        <a:pt x="251681" y="171852"/>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7" name="Freeform: Shape 146">
                  <a:extLst>
                    <a:ext uri="{FF2B5EF4-FFF2-40B4-BE49-F238E27FC236}">
                      <a16:creationId xmlns:a16="http://schemas.microsoft.com/office/drawing/2014/main" id="{B8F0BEE2-DB0A-6D82-91A7-5FA10C6CD29A}"/>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160182C-CED1-F36C-37AB-76E6F413268D}"/>
                    </a:ext>
                  </a:extLst>
                </p:cNvPr>
                <p:cNvSpPr/>
                <p:nvPr/>
              </p:nvSpPr>
              <p:spPr>
                <a:xfrm>
                  <a:off x="6404223" y="5289599"/>
                  <a:ext cx="208686" cy="246033"/>
                </a:xfrm>
                <a:custGeom>
                  <a:avLst/>
                  <a:gdLst>
                    <a:gd name="connsiteX0" fmla="*/ 80086 w 208686"/>
                    <a:gd name="connsiteY0" fmla="*/ 0 h 246033"/>
                    <a:gd name="connsiteX1" fmla="*/ 85220 w 208686"/>
                    <a:gd name="connsiteY1" fmla="*/ 3465 h 246033"/>
                    <a:gd name="connsiteX2" fmla="*/ 88685 w 208686"/>
                    <a:gd name="connsiteY2" fmla="*/ 5134 h 246033"/>
                    <a:gd name="connsiteX3" fmla="*/ 90482 w 208686"/>
                    <a:gd name="connsiteY3" fmla="*/ 10396 h 246033"/>
                    <a:gd name="connsiteX4" fmla="*/ 92279 w 208686"/>
                    <a:gd name="connsiteY4" fmla="*/ 15529 h 246033"/>
                    <a:gd name="connsiteX5" fmla="*/ 93947 w 208686"/>
                    <a:gd name="connsiteY5" fmla="*/ 18995 h 246033"/>
                    <a:gd name="connsiteX6" fmla="*/ 97413 w 208686"/>
                    <a:gd name="connsiteY6" fmla="*/ 20663 h 246033"/>
                    <a:gd name="connsiteX7" fmla="*/ 102675 w 208686"/>
                    <a:gd name="connsiteY7" fmla="*/ 24129 h 246033"/>
                    <a:gd name="connsiteX8" fmla="*/ 107937 w 208686"/>
                    <a:gd name="connsiteY8" fmla="*/ 27594 h 246033"/>
                    <a:gd name="connsiteX9" fmla="*/ 114867 w 208686"/>
                    <a:gd name="connsiteY9" fmla="*/ 32727 h 246033"/>
                    <a:gd name="connsiteX10" fmla="*/ 118333 w 208686"/>
                    <a:gd name="connsiteY10" fmla="*/ 36193 h 246033"/>
                    <a:gd name="connsiteX11" fmla="*/ 120001 w 208686"/>
                    <a:gd name="connsiteY11" fmla="*/ 37861 h 246033"/>
                    <a:gd name="connsiteX12" fmla="*/ 123466 w 208686"/>
                    <a:gd name="connsiteY12" fmla="*/ 44792 h 246033"/>
                    <a:gd name="connsiteX13" fmla="*/ 125263 w 208686"/>
                    <a:gd name="connsiteY13" fmla="*/ 48257 h 246033"/>
                    <a:gd name="connsiteX14" fmla="*/ 127060 w 208686"/>
                    <a:gd name="connsiteY14" fmla="*/ 49925 h 246033"/>
                    <a:gd name="connsiteX15" fmla="*/ 130525 w 208686"/>
                    <a:gd name="connsiteY15" fmla="*/ 51594 h 246033"/>
                    <a:gd name="connsiteX16" fmla="*/ 133990 w 208686"/>
                    <a:gd name="connsiteY16" fmla="*/ 51594 h 246033"/>
                    <a:gd name="connsiteX17" fmla="*/ 137456 w 208686"/>
                    <a:gd name="connsiteY17" fmla="*/ 51594 h 246033"/>
                    <a:gd name="connsiteX18" fmla="*/ 140921 w 208686"/>
                    <a:gd name="connsiteY18" fmla="*/ 49925 h 246033"/>
                    <a:gd name="connsiteX19" fmla="*/ 142718 w 208686"/>
                    <a:gd name="connsiteY19" fmla="*/ 49925 h 246033"/>
                    <a:gd name="connsiteX20" fmla="*/ 146183 w 208686"/>
                    <a:gd name="connsiteY20" fmla="*/ 51594 h 246033"/>
                    <a:gd name="connsiteX21" fmla="*/ 147852 w 208686"/>
                    <a:gd name="connsiteY21" fmla="*/ 55059 h 246033"/>
                    <a:gd name="connsiteX22" fmla="*/ 147852 w 208686"/>
                    <a:gd name="connsiteY22" fmla="*/ 56856 h 246033"/>
                    <a:gd name="connsiteX23" fmla="*/ 151317 w 208686"/>
                    <a:gd name="connsiteY23" fmla="*/ 58525 h 246033"/>
                    <a:gd name="connsiteX24" fmla="*/ 154782 w 208686"/>
                    <a:gd name="connsiteY24" fmla="*/ 60193 h 246033"/>
                    <a:gd name="connsiteX25" fmla="*/ 158247 w 208686"/>
                    <a:gd name="connsiteY25" fmla="*/ 58525 h 246033"/>
                    <a:gd name="connsiteX26" fmla="*/ 161841 w 208686"/>
                    <a:gd name="connsiteY26" fmla="*/ 58525 h 246033"/>
                    <a:gd name="connsiteX27" fmla="*/ 165306 w 208686"/>
                    <a:gd name="connsiteY27" fmla="*/ 58525 h 246033"/>
                    <a:gd name="connsiteX28" fmla="*/ 168771 w 208686"/>
                    <a:gd name="connsiteY28" fmla="*/ 60193 h 246033"/>
                    <a:gd name="connsiteX29" fmla="*/ 172237 w 208686"/>
                    <a:gd name="connsiteY29" fmla="*/ 63658 h 246033"/>
                    <a:gd name="connsiteX30" fmla="*/ 175702 w 208686"/>
                    <a:gd name="connsiteY30" fmla="*/ 68792 h 246033"/>
                    <a:gd name="connsiteX31" fmla="*/ 189563 w 208686"/>
                    <a:gd name="connsiteY31" fmla="*/ 77391 h 246033"/>
                    <a:gd name="connsiteX32" fmla="*/ 198290 w 208686"/>
                    <a:gd name="connsiteY32" fmla="*/ 79188 h 246033"/>
                    <a:gd name="connsiteX33" fmla="*/ 203552 w 208686"/>
                    <a:gd name="connsiteY33" fmla="*/ 80856 h 246033"/>
                    <a:gd name="connsiteX34" fmla="*/ 205221 w 208686"/>
                    <a:gd name="connsiteY34" fmla="*/ 82653 h 246033"/>
                    <a:gd name="connsiteX35" fmla="*/ 208686 w 208686"/>
                    <a:gd name="connsiteY35" fmla="*/ 85990 h 246033"/>
                    <a:gd name="connsiteX36" fmla="*/ 208686 w 208686"/>
                    <a:gd name="connsiteY36" fmla="*/ 91252 h 246033"/>
                    <a:gd name="connsiteX37" fmla="*/ 208686 w 208686"/>
                    <a:gd name="connsiteY37" fmla="*/ 94589 h 246033"/>
                    <a:gd name="connsiteX38" fmla="*/ 207018 w 208686"/>
                    <a:gd name="connsiteY38" fmla="*/ 96386 h 246033"/>
                    <a:gd name="connsiteX39" fmla="*/ 203552 w 208686"/>
                    <a:gd name="connsiteY39" fmla="*/ 101520 h 246033"/>
                    <a:gd name="connsiteX40" fmla="*/ 201756 w 208686"/>
                    <a:gd name="connsiteY40" fmla="*/ 103188 h 246033"/>
                    <a:gd name="connsiteX41" fmla="*/ 198290 w 208686"/>
                    <a:gd name="connsiteY41" fmla="*/ 103188 h 246033"/>
                    <a:gd name="connsiteX42" fmla="*/ 194825 w 208686"/>
                    <a:gd name="connsiteY42" fmla="*/ 103188 h 246033"/>
                    <a:gd name="connsiteX43" fmla="*/ 191360 w 208686"/>
                    <a:gd name="connsiteY43" fmla="*/ 103188 h 246033"/>
                    <a:gd name="connsiteX44" fmla="*/ 186098 w 208686"/>
                    <a:gd name="connsiteY44" fmla="*/ 104985 h 246033"/>
                    <a:gd name="connsiteX45" fmla="*/ 180964 w 208686"/>
                    <a:gd name="connsiteY45" fmla="*/ 108450 h 246033"/>
                    <a:gd name="connsiteX46" fmla="*/ 182632 w 208686"/>
                    <a:gd name="connsiteY46" fmla="*/ 125648 h 246033"/>
                    <a:gd name="connsiteX47" fmla="*/ 191360 w 208686"/>
                    <a:gd name="connsiteY47" fmla="*/ 149648 h 246033"/>
                    <a:gd name="connsiteX48" fmla="*/ 166975 w 208686"/>
                    <a:gd name="connsiteY48" fmla="*/ 147980 h 246033"/>
                    <a:gd name="connsiteX49" fmla="*/ 163509 w 208686"/>
                    <a:gd name="connsiteY49" fmla="*/ 147980 h 246033"/>
                    <a:gd name="connsiteX50" fmla="*/ 147852 w 208686"/>
                    <a:gd name="connsiteY50" fmla="*/ 135915 h 246033"/>
                    <a:gd name="connsiteX51" fmla="*/ 135659 w 208686"/>
                    <a:gd name="connsiteY51" fmla="*/ 154782 h 246033"/>
                    <a:gd name="connsiteX52" fmla="*/ 123466 w 208686"/>
                    <a:gd name="connsiteY52" fmla="*/ 166846 h 246033"/>
                    <a:gd name="connsiteX53" fmla="*/ 114867 w 208686"/>
                    <a:gd name="connsiteY53" fmla="*/ 194440 h 246033"/>
                    <a:gd name="connsiteX54" fmla="*/ 121798 w 208686"/>
                    <a:gd name="connsiteY54" fmla="*/ 215103 h 246033"/>
                    <a:gd name="connsiteX55" fmla="*/ 113070 w 208686"/>
                    <a:gd name="connsiteY55" fmla="*/ 246034 h 246033"/>
                    <a:gd name="connsiteX56" fmla="*/ 100878 w 208686"/>
                    <a:gd name="connsiteY56" fmla="*/ 237435 h 246033"/>
                    <a:gd name="connsiteX57" fmla="*/ 87017 w 208686"/>
                    <a:gd name="connsiteY57" fmla="*/ 215103 h 246033"/>
                    <a:gd name="connsiteX58" fmla="*/ 69562 w 208686"/>
                    <a:gd name="connsiteY58" fmla="*/ 203039 h 246033"/>
                    <a:gd name="connsiteX59" fmla="*/ 46974 w 208686"/>
                    <a:gd name="connsiteY59" fmla="*/ 184044 h 246033"/>
                    <a:gd name="connsiteX60" fmla="*/ 33113 w 208686"/>
                    <a:gd name="connsiteY60" fmla="*/ 175445 h 246033"/>
                    <a:gd name="connsiteX61" fmla="*/ 26182 w 208686"/>
                    <a:gd name="connsiteY61" fmla="*/ 168643 h 246033"/>
                    <a:gd name="connsiteX62" fmla="*/ 8727 w 208686"/>
                    <a:gd name="connsiteY62" fmla="*/ 160044 h 246033"/>
                    <a:gd name="connsiteX63" fmla="*/ 0 w 208686"/>
                    <a:gd name="connsiteY63" fmla="*/ 154782 h 246033"/>
                    <a:gd name="connsiteX64" fmla="*/ 7059 w 208686"/>
                    <a:gd name="connsiteY64" fmla="*/ 144515 h 246033"/>
                    <a:gd name="connsiteX65" fmla="*/ 8727 w 208686"/>
                    <a:gd name="connsiteY65" fmla="*/ 139381 h 246033"/>
                    <a:gd name="connsiteX66" fmla="*/ 17455 w 208686"/>
                    <a:gd name="connsiteY66" fmla="*/ 135915 h 246033"/>
                    <a:gd name="connsiteX67" fmla="*/ 17455 w 208686"/>
                    <a:gd name="connsiteY67" fmla="*/ 128985 h 246033"/>
                    <a:gd name="connsiteX68" fmla="*/ 5262 w 208686"/>
                    <a:gd name="connsiteY68" fmla="*/ 110118 h 246033"/>
                    <a:gd name="connsiteX69" fmla="*/ 8727 w 208686"/>
                    <a:gd name="connsiteY69" fmla="*/ 96386 h 246033"/>
                    <a:gd name="connsiteX70" fmla="*/ 5262 w 208686"/>
                    <a:gd name="connsiteY70" fmla="*/ 84322 h 246033"/>
                    <a:gd name="connsiteX71" fmla="*/ 17455 w 208686"/>
                    <a:gd name="connsiteY71" fmla="*/ 75722 h 246033"/>
                    <a:gd name="connsiteX72" fmla="*/ 26182 w 208686"/>
                    <a:gd name="connsiteY72" fmla="*/ 75722 h 246033"/>
                    <a:gd name="connsiteX73" fmla="*/ 41840 w 208686"/>
                    <a:gd name="connsiteY73" fmla="*/ 63658 h 246033"/>
                    <a:gd name="connsiteX74" fmla="*/ 34781 w 208686"/>
                    <a:gd name="connsiteY74" fmla="*/ 48257 h 246033"/>
                    <a:gd name="connsiteX75" fmla="*/ 20920 w 208686"/>
                    <a:gd name="connsiteY75" fmla="*/ 24129 h 246033"/>
                    <a:gd name="connsiteX76" fmla="*/ 22717 w 208686"/>
                    <a:gd name="connsiteY76" fmla="*/ 10396 h 246033"/>
                    <a:gd name="connsiteX77" fmla="*/ 33113 w 208686"/>
                    <a:gd name="connsiteY77" fmla="*/ 10396 h 246033"/>
                    <a:gd name="connsiteX78" fmla="*/ 45305 w 208686"/>
                    <a:gd name="connsiteY78" fmla="*/ 25797 h 246033"/>
                    <a:gd name="connsiteX79" fmla="*/ 73027 w 208686"/>
                    <a:gd name="connsiteY79" fmla="*/ 39658 h 246033"/>
                    <a:gd name="connsiteX80" fmla="*/ 76621 w 208686"/>
                    <a:gd name="connsiteY80" fmla="*/ 32727 h 246033"/>
                    <a:gd name="connsiteX81" fmla="*/ 60963 w 208686"/>
                    <a:gd name="connsiteY81" fmla="*/ 6931 h 246033"/>
                    <a:gd name="connsiteX82" fmla="*/ 73027 w 208686"/>
                    <a:gd name="connsiteY82" fmla="*/ 3465 h 246033"/>
                    <a:gd name="connsiteX83" fmla="*/ 80086 w 208686"/>
                    <a:gd name="connsiteY83" fmla="*/ 0 h 24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686" h="246033">
                      <a:moveTo>
                        <a:pt x="80086" y="0"/>
                      </a:moveTo>
                      <a:lnTo>
                        <a:pt x="85220" y="3465"/>
                      </a:lnTo>
                      <a:lnTo>
                        <a:pt x="88685" y="5134"/>
                      </a:lnTo>
                      <a:lnTo>
                        <a:pt x="90482" y="10396"/>
                      </a:lnTo>
                      <a:lnTo>
                        <a:pt x="92279" y="15529"/>
                      </a:lnTo>
                      <a:lnTo>
                        <a:pt x="93947" y="18995"/>
                      </a:lnTo>
                      <a:lnTo>
                        <a:pt x="97413" y="20663"/>
                      </a:lnTo>
                      <a:lnTo>
                        <a:pt x="102675" y="24129"/>
                      </a:lnTo>
                      <a:lnTo>
                        <a:pt x="107937" y="27594"/>
                      </a:lnTo>
                      <a:lnTo>
                        <a:pt x="114867" y="32727"/>
                      </a:lnTo>
                      <a:lnTo>
                        <a:pt x="118333" y="36193"/>
                      </a:lnTo>
                      <a:lnTo>
                        <a:pt x="120001" y="37861"/>
                      </a:lnTo>
                      <a:lnTo>
                        <a:pt x="123466" y="44792"/>
                      </a:lnTo>
                      <a:lnTo>
                        <a:pt x="125263" y="48257"/>
                      </a:lnTo>
                      <a:lnTo>
                        <a:pt x="127060" y="49925"/>
                      </a:lnTo>
                      <a:lnTo>
                        <a:pt x="130525" y="51594"/>
                      </a:lnTo>
                      <a:lnTo>
                        <a:pt x="133990" y="51594"/>
                      </a:lnTo>
                      <a:lnTo>
                        <a:pt x="137456" y="51594"/>
                      </a:lnTo>
                      <a:lnTo>
                        <a:pt x="140921" y="49925"/>
                      </a:lnTo>
                      <a:lnTo>
                        <a:pt x="142718" y="49925"/>
                      </a:lnTo>
                      <a:lnTo>
                        <a:pt x="146183" y="51594"/>
                      </a:lnTo>
                      <a:lnTo>
                        <a:pt x="147852" y="55059"/>
                      </a:lnTo>
                      <a:lnTo>
                        <a:pt x="147852" y="56856"/>
                      </a:lnTo>
                      <a:lnTo>
                        <a:pt x="151317" y="58525"/>
                      </a:lnTo>
                      <a:lnTo>
                        <a:pt x="154782" y="60193"/>
                      </a:lnTo>
                      <a:lnTo>
                        <a:pt x="158247" y="58525"/>
                      </a:lnTo>
                      <a:lnTo>
                        <a:pt x="161841" y="58525"/>
                      </a:lnTo>
                      <a:lnTo>
                        <a:pt x="165306" y="58525"/>
                      </a:lnTo>
                      <a:lnTo>
                        <a:pt x="168771" y="60193"/>
                      </a:lnTo>
                      <a:lnTo>
                        <a:pt x="172237" y="63658"/>
                      </a:lnTo>
                      <a:lnTo>
                        <a:pt x="175702" y="68792"/>
                      </a:lnTo>
                      <a:lnTo>
                        <a:pt x="189563" y="77391"/>
                      </a:lnTo>
                      <a:lnTo>
                        <a:pt x="198290" y="79188"/>
                      </a:lnTo>
                      <a:lnTo>
                        <a:pt x="203552" y="80856"/>
                      </a:lnTo>
                      <a:lnTo>
                        <a:pt x="205221" y="82653"/>
                      </a:lnTo>
                      <a:lnTo>
                        <a:pt x="208686" y="85990"/>
                      </a:lnTo>
                      <a:lnTo>
                        <a:pt x="208686" y="91252"/>
                      </a:lnTo>
                      <a:lnTo>
                        <a:pt x="208686" y="94589"/>
                      </a:lnTo>
                      <a:lnTo>
                        <a:pt x="207018" y="96386"/>
                      </a:lnTo>
                      <a:lnTo>
                        <a:pt x="203552" y="101520"/>
                      </a:lnTo>
                      <a:lnTo>
                        <a:pt x="201756" y="103188"/>
                      </a:lnTo>
                      <a:lnTo>
                        <a:pt x="198290" y="103188"/>
                      </a:lnTo>
                      <a:lnTo>
                        <a:pt x="194825" y="103188"/>
                      </a:lnTo>
                      <a:lnTo>
                        <a:pt x="191360" y="103188"/>
                      </a:lnTo>
                      <a:lnTo>
                        <a:pt x="186098" y="104985"/>
                      </a:lnTo>
                      <a:lnTo>
                        <a:pt x="180964" y="108450"/>
                      </a:lnTo>
                      <a:lnTo>
                        <a:pt x="182632" y="125648"/>
                      </a:lnTo>
                      <a:lnTo>
                        <a:pt x="191360" y="149648"/>
                      </a:lnTo>
                      <a:lnTo>
                        <a:pt x="166975" y="147980"/>
                      </a:lnTo>
                      <a:lnTo>
                        <a:pt x="163509" y="147980"/>
                      </a:lnTo>
                      <a:lnTo>
                        <a:pt x="147852" y="135915"/>
                      </a:lnTo>
                      <a:lnTo>
                        <a:pt x="135659" y="154782"/>
                      </a:lnTo>
                      <a:lnTo>
                        <a:pt x="123466" y="166846"/>
                      </a:lnTo>
                      <a:lnTo>
                        <a:pt x="114867" y="194440"/>
                      </a:lnTo>
                      <a:lnTo>
                        <a:pt x="121798" y="215103"/>
                      </a:lnTo>
                      <a:lnTo>
                        <a:pt x="113070" y="246034"/>
                      </a:lnTo>
                      <a:lnTo>
                        <a:pt x="100878" y="237435"/>
                      </a:lnTo>
                      <a:lnTo>
                        <a:pt x="87017" y="215103"/>
                      </a:lnTo>
                      <a:lnTo>
                        <a:pt x="69562" y="203039"/>
                      </a:lnTo>
                      <a:lnTo>
                        <a:pt x="46974" y="184044"/>
                      </a:lnTo>
                      <a:lnTo>
                        <a:pt x="33113" y="175445"/>
                      </a:lnTo>
                      <a:lnTo>
                        <a:pt x="26182" y="168643"/>
                      </a:lnTo>
                      <a:lnTo>
                        <a:pt x="8727" y="160044"/>
                      </a:lnTo>
                      <a:lnTo>
                        <a:pt x="0" y="154782"/>
                      </a:lnTo>
                      <a:lnTo>
                        <a:pt x="7059" y="144515"/>
                      </a:lnTo>
                      <a:lnTo>
                        <a:pt x="8727" y="139381"/>
                      </a:lnTo>
                      <a:lnTo>
                        <a:pt x="17455" y="135915"/>
                      </a:lnTo>
                      <a:lnTo>
                        <a:pt x="17455" y="128985"/>
                      </a:lnTo>
                      <a:lnTo>
                        <a:pt x="5262" y="110118"/>
                      </a:lnTo>
                      <a:lnTo>
                        <a:pt x="8727" y="96386"/>
                      </a:lnTo>
                      <a:lnTo>
                        <a:pt x="5262" y="84322"/>
                      </a:lnTo>
                      <a:lnTo>
                        <a:pt x="17455" y="75722"/>
                      </a:lnTo>
                      <a:lnTo>
                        <a:pt x="26182" y="75722"/>
                      </a:lnTo>
                      <a:lnTo>
                        <a:pt x="41840" y="63658"/>
                      </a:lnTo>
                      <a:lnTo>
                        <a:pt x="34781" y="48257"/>
                      </a:lnTo>
                      <a:lnTo>
                        <a:pt x="20920" y="24129"/>
                      </a:lnTo>
                      <a:lnTo>
                        <a:pt x="22717" y="10396"/>
                      </a:lnTo>
                      <a:lnTo>
                        <a:pt x="33113" y="10396"/>
                      </a:lnTo>
                      <a:lnTo>
                        <a:pt x="45305" y="25797"/>
                      </a:lnTo>
                      <a:lnTo>
                        <a:pt x="73027" y="39658"/>
                      </a:lnTo>
                      <a:lnTo>
                        <a:pt x="76621" y="32727"/>
                      </a:lnTo>
                      <a:lnTo>
                        <a:pt x="60963" y="6931"/>
                      </a:lnTo>
                      <a:lnTo>
                        <a:pt x="73027" y="3465"/>
                      </a:lnTo>
                      <a:lnTo>
                        <a:pt x="80086" y="0"/>
                      </a:lnTo>
                      <a:close/>
                    </a:path>
                  </a:pathLst>
                </a:custGeom>
                <a:solidFill>
                  <a:srgbClr val="F5D8B8"/>
                </a:solidFill>
                <a:ln w="6411" cap="flat">
                  <a:solidFill>
                    <a:srgbClr val="F5D8B8"/>
                  </a:solidFill>
                  <a:prstDash val="solid"/>
                  <a:round/>
                </a:ln>
              </p:spPr>
              <p:txBody>
                <a:bodyPr rtlCol="0" anchor="ctr"/>
                <a:lstStyle/>
                <a:p>
                  <a:endParaRPr lang="en-US"/>
                </a:p>
              </p:txBody>
            </p:sp>
            <p:sp>
              <p:nvSpPr>
                <p:cNvPr id="149" name="Freeform: Shape 148">
                  <a:extLst>
                    <a:ext uri="{FF2B5EF4-FFF2-40B4-BE49-F238E27FC236}">
                      <a16:creationId xmlns:a16="http://schemas.microsoft.com/office/drawing/2014/main" id="{044E1F96-8223-142B-B3D8-355E107D9802}"/>
                    </a:ext>
                  </a:extLst>
                </p:cNvPr>
                <p:cNvSpPr/>
                <p:nvPr/>
              </p:nvSpPr>
              <p:spPr>
                <a:xfrm>
                  <a:off x="6762044" y="1354209"/>
                  <a:ext cx="1602494" cy="3450894"/>
                </a:xfrm>
                <a:custGeom>
                  <a:avLst/>
                  <a:gdLst>
                    <a:gd name="connsiteX0" fmla="*/ 806381 w 1602494"/>
                    <a:gd name="connsiteY0" fmla="*/ 2558138 h 3450894"/>
                    <a:gd name="connsiteX1" fmla="*/ 780841 w 1602494"/>
                    <a:gd name="connsiteY1" fmla="*/ 2559807 h 3450894"/>
                    <a:gd name="connsiteX2" fmla="*/ 770701 w 1602494"/>
                    <a:gd name="connsiteY2" fmla="*/ 2569946 h 3450894"/>
                    <a:gd name="connsiteX3" fmla="*/ 770701 w 1602494"/>
                    <a:gd name="connsiteY3" fmla="*/ 2583550 h 3450894"/>
                    <a:gd name="connsiteX4" fmla="*/ 765568 w 1602494"/>
                    <a:gd name="connsiteY4" fmla="*/ 2593689 h 3450894"/>
                    <a:gd name="connsiteX5" fmla="*/ 757097 w 1602494"/>
                    <a:gd name="connsiteY5" fmla="*/ 2603957 h 3450894"/>
                    <a:gd name="connsiteX6" fmla="*/ 743493 w 1602494"/>
                    <a:gd name="connsiteY6" fmla="*/ 2602160 h 3450894"/>
                    <a:gd name="connsiteX7" fmla="*/ 733353 w 1602494"/>
                    <a:gd name="connsiteY7" fmla="*/ 2597155 h 3450894"/>
                    <a:gd name="connsiteX8" fmla="*/ 718080 w 1602494"/>
                    <a:gd name="connsiteY8" fmla="*/ 2564812 h 3450894"/>
                    <a:gd name="connsiteX9" fmla="*/ 716412 w 1602494"/>
                    <a:gd name="connsiteY9" fmla="*/ 2553005 h 3450894"/>
                    <a:gd name="connsiteX10" fmla="*/ 707813 w 1602494"/>
                    <a:gd name="connsiteY10" fmla="*/ 2542865 h 3450894"/>
                    <a:gd name="connsiteX11" fmla="*/ 696005 w 1602494"/>
                    <a:gd name="connsiteY11" fmla="*/ 2537732 h 3450894"/>
                    <a:gd name="connsiteX12" fmla="*/ 696005 w 1602494"/>
                    <a:gd name="connsiteY12" fmla="*/ 2525796 h 3450894"/>
                    <a:gd name="connsiteX13" fmla="*/ 685867 w 1602494"/>
                    <a:gd name="connsiteY13" fmla="*/ 2518994 h 3450894"/>
                    <a:gd name="connsiteX14" fmla="*/ 687535 w 1602494"/>
                    <a:gd name="connsiteY14" fmla="*/ 2507186 h 3450894"/>
                    <a:gd name="connsiteX15" fmla="*/ 682401 w 1602494"/>
                    <a:gd name="connsiteY15" fmla="*/ 2495250 h 3450894"/>
                    <a:gd name="connsiteX16" fmla="*/ 670465 w 1602494"/>
                    <a:gd name="connsiteY16" fmla="*/ 2490245 h 3450894"/>
                    <a:gd name="connsiteX17" fmla="*/ 660326 w 1602494"/>
                    <a:gd name="connsiteY17" fmla="*/ 2483442 h 3450894"/>
                    <a:gd name="connsiteX18" fmla="*/ 655192 w 1602494"/>
                    <a:gd name="connsiteY18" fmla="*/ 2471507 h 3450894"/>
                    <a:gd name="connsiteX19" fmla="*/ 665460 w 1602494"/>
                    <a:gd name="connsiteY19" fmla="*/ 2464704 h 3450894"/>
                    <a:gd name="connsiteX20" fmla="*/ 665460 w 1602494"/>
                    <a:gd name="connsiteY20" fmla="*/ 2452897 h 3450894"/>
                    <a:gd name="connsiteX21" fmla="*/ 673930 w 1602494"/>
                    <a:gd name="connsiteY21" fmla="*/ 2446095 h 3450894"/>
                    <a:gd name="connsiteX22" fmla="*/ 685867 w 1602494"/>
                    <a:gd name="connsiteY22" fmla="*/ 2444298 h 3450894"/>
                    <a:gd name="connsiteX23" fmla="*/ 707813 w 1602494"/>
                    <a:gd name="connsiteY23" fmla="*/ 2454565 h 3450894"/>
                    <a:gd name="connsiteX24" fmla="*/ 733353 w 1602494"/>
                    <a:gd name="connsiteY24" fmla="*/ 2451100 h 3450894"/>
                    <a:gd name="connsiteX25" fmla="*/ 757097 w 1602494"/>
                    <a:gd name="connsiteY25" fmla="*/ 2422223 h 3450894"/>
                    <a:gd name="connsiteX26" fmla="*/ 760434 w 1602494"/>
                    <a:gd name="connsiteY26" fmla="*/ 2410415 h 3450894"/>
                    <a:gd name="connsiteX27" fmla="*/ 769033 w 1602494"/>
                    <a:gd name="connsiteY27" fmla="*/ 2401944 h 3450894"/>
                    <a:gd name="connsiteX28" fmla="*/ 762231 w 1602494"/>
                    <a:gd name="connsiteY28" fmla="*/ 2381538 h 3450894"/>
                    <a:gd name="connsiteX29" fmla="*/ 746958 w 1602494"/>
                    <a:gd name="connsiteY29" fmla="*/ 2383206 h 3450894"/>
                    <a:gd name="connsiteX30" fmla="*/ 738487 w 1602494"/>
                    <a:gd name="connsiteY30" fmla="*/ 2376404 h 3450894"/>
                    <a:gd name="connsiteX31" fmla="*/ 738487 w 1602494"/>
                    <a:gd name="connsiteY31" fmla="*/ 2364597 h 3450894"/>
                    <a:gd name="connsiteX32" fmla="*/ 726551 w 1602494"/>
                    <a:gd name="connsiteY32" fmla="*/ 2362928 h 3450894"/>
                    <a:gd name="connsiteX33" fmla="*/ 716412 w 1602494"/>
                    <a:gd name="connsiteY33" fmla="*/ 2357795 h 3450894"/>
                    <a:gd name="connsiteX34" fmla="*/ 704476 w 1602494"/>
                    <a:gd name="connsiteY34" fmla="*/ 2361131 h 3450894"/>
                    <a:gd name="connsiteX35" fmla="*/ 682401 w 1602494"/>
                    <a:gd name="connsiteY35" fmla="*/ 2371399 h 3450894"/>
                    <a:gd name="connsiteX36" fmla="*/ 673930 w 1602494"/>
                    <a:gd name="connsiteY36" fmla="*/ 2361131 h 3450894"/>
                    <a:gd name="connsiteX37" fmla="*/ 672262 w 1602494"/>
                    <a:gd name="connsiteY37" fmla="*/ 2349324 h 3450894"/>
                    <a:gd name="connsiteX38" fmla="*/ 668797 w 1602494"/>
                    <a:gd name="connsiteY38" fmla="*/ 2339056 h 3450894"/>
                    <a:gd name="connsiteX39" fmla="*/ 658658 w 1602494"/>
                    <a:gd name="connsiteY39" fmla="*/ 2330586 h 3450894"/>
                    <a:gd name="connsiteX40" fmla="*/ 646722 w 1602494"/>
                    <a:gd name="connsiteY40" fmla="*/ 2328917 h 3450894"/>
                    <a:gd name="connsiteX41" fmla="*/ 634914 w 1602494"/>
                    <a:gd name="connsiteY41" fmla="*/ 2323783 h 3450894"/>
                    <a:gd name="connsiteX42" fmla="*/ 626444 w 1602494"/>
                    <a:gd name="connsiteY42" fmla="*/ 2315313 h 3450894"/>
                    <a:gd name="connsiteX43" fmla="*/ 597566 w 1602494"/>
                    <a:gd name="connsiteY43" fmla="*/ 2277965 h 3450894"/>
                    <a:gd name="connsiteX44" fmla="*/ 590764 w 1602494"/>
                    <a:gd name="connsiteY44" fmla="*/ 2267826 h 3450894"/>
                    <a:gd name="connsiteX45" fmla="*/ 572026 w 1602494"/>
                    <a:gd name="connsiteY45" fmla="*/ 2254221 h 3450894"/>
                    <a:gd name="connsiteX46" fmla="*/ 565224 w 1602494"/>
                    <a:gd name="connsiteY46" fmla="*/ 2244082 h 3450894"/>
                    <a:gd name="connsiteX47" fmla="*/ 565224 w 1602494"/>
                    <a:gd name="connsiteY47" fmla="*/ 2232146 h 3450894"/>
                    <a:gd name="connsiteX48" fmla="*/ 573823 w 1602494"/>
                    <a:gd name="connsiteY48" fmla="*/ 2223676 h 3450894"/>
                    <a:gd name="connsiteX49" fmla="*/ 572026 w 1602494"/>
                    <a:gd name="connsiteY49" fmla="*/ 2199932 h 3450894"/>
                    <a:gd name="connsiteX50" fmla="*/ 567021 w 1602494"/>
                    <a:gd name="connsiteY50" fmla="*/ 2189793 h 3450894"/>
                    <a:gd name="connsiteX51" fmla="*/ 556753 w 1602494"/>
                    <a:gd name="connsiteY51" fmla="*/ 2182991 h 3450894"/>
                    <a:gd name="connsiteX52" fmla="*/ 555085 w 1602494"/>
                    <a:gd name="connsiteY52" fmla="*/ 2171055 h 3450894"/>
                    <a:gd name="connsiteX53" fmla="*/ 555085 w 1602494"/>
                    <a:gd name="connsiteY53" fmla="*/ 2159119 h 3450894"/>
                    <a:gd name="connsiteX54" fmla="*/ 549951 w 1602494"/>
                    <a:gd name="connsiteY54" fmla="*/ 2143846 h 3450894"/>
                    <a:gd name="connsiteX55" fmla="*/ 538143 w 1602494"/>
                    <a:gd name="connsiteY55" fmla="*/ 2143846 h 3450894"/>
                    <a:gd name="connsiteX56" fmla="*/ 510935 w 1602494"/>
                    <a:gd name="connsiteY56" fmla="*/ 2121771 h 3450894"/>
                    <a:gd name="connsiteX57" fmla="*/ 500795 w 1602494"/>
                    <a:gd name="connsiteY57" fmla="*/ 2118434 h 3450894"/>
                    <a:gd name="connsiteX58" fmla="*/ 488860 w 1602494"/>
                    <a:gd name="connsiteY58" fmla="*/ 2120103 h 3450894"/>
                    <a:gd name="connsiteX59" fmla="*/ 477052 w 1602494"/>
                    <a:gd name="connsiteY59" fmla="*/ 2121771 h 3450894"/>
                    <a:gd name="connsiteX60" fmla="*/ 466784 w 1602494"/>
                    <a:gd name="connsiteY60" fmla="*/ 2126905 h 3450894"/>
                    <a:gd name="connsiteX61" fmla="*/ 459982 w 1602494"/>
                    <a:gd name="connsiteY61" fmla="*/ 2135376 h 3450894"/>
                    <a:gd name="connsiteX62" fmla="*/ 449843 w 1602494"/>
                    <a:gd name="connsiteY62" fmla="*/ 2138841 h 3450894"/>
                    <a:gd name="connsiteX63" fmla="*/ 441372 w 1602494"/>
                    <a:gd name="connsiteY63" fmla="*/ 2148980 h 3450894"/>
                    <a:gd name="connsiteX64" fmla="*/ 432902 w 1602494"/>
                    <a:gd name="connsiteY64" fmla="*/ 2154114 h 3450894"/>
                    <a:gd name="connsiteX65" fmla="*/ 427768 w 1602494"/>
                    <a:gd name="connsiteY65" fmla="*/ 2125236 h 3450894"/>
                    <a:gd name="connsiteX66" fmla="*/ 422634 w 1602494"/>
                    <a:gd name="connsiteY66" fmla="*/ 2123568 h 3450894"/>
                    <a:gd name="connsiteX67" fmla="*/ 409158 w 1602494"/>
                    <a:gd name="connsiteY67" fmla="*/ 2116766 h 3450894"/>
                    <a:gd name="connsiteX68" fmla="*/ 376816 w 1602494"/>
                    <a:gd name="connsiteY68" fmla="*/ 2125236 h 3450894"/>
                    <a:gd name="connsiteX69" fmla="*/ 366677 w 1602494"/>
                    <a:gd name="connsiteY69" fmla="*/ 2116766 h 3450894"/>
                    <a:gd name="connsiteX70" fmla="*/ 356538 w 1602494"/>
                    <a:gd name="connsiteY70" fmla="*/ 2113301 h 3450894"/>
                    <a:gd name="connsiteX71" fmla="*/ 332666 w 1602494"/>
                    <a:gd name="connsiteY71" fmla="*/ 2121771 h 3450894"/>
                    <a:gd name="connsiteX72" fmla="*/ 329329 w 1602494"/>
                    <a:gd name="connsiteY72" fmla="*/ 2111632 h 3450894"/>
                    <a:gd name="connsiteX73" fmla="*/ 322527 w 1602494"/>
                    <a:gd name="connsiteY73" fmla="*/ 2077749 h 3450894"/>
                    <a:gd name="connsiteX74" fmla="*/ 315725 w 1602494"/>
                    <a:gd name="connsiteY74" fmla="*/ 2069150 h 3450894"/>
                    <a:gd name="connsiteX75" fmla="*/ 310591 w 1602494"/>
                    <a:gd name="connsiteY75" fmla="*/ 2057343 h 3450894"/>
                    <a:gd name="connsiteX76" fmla="*/ 286847 w 1602494"/>
                    <a:gd name="connsiteY76" fmla="*/ 2031931 h 3450894"/>
                    <a:gd name="connsiteX77" fmla="*/ 285179 w 1602494"/>
                    <a:gd name="connsiteY77" fmla="*/ 2021663 h 3450894"/>
                    <a:gd name="connsiteX78" fmla="*/ 275040 w 1602494"/>
                    <a:gd name="connsiteY78" fmla="*/ 2016530 h 3450894"/>
                    <a:gd name="connsiteX79" fmla="*/ 263104 w 1602494"/>
                    <a:gd name="connsiteY79" fmla="*/ 2014861 h 3450894"/>
                    <a:gd name="connsiteX80" fmla="*/ 266569 w 1602494"/>
                    <a:gd name="connsiteY80" fmla="*/ 1992786 h 3450894"/>
                    <a:gd name="connsiteX81" fmla="*/ 266569 w 1602494"/>
                    <a:gd name="connsiteY81" fmla="*/ 1970711 h 3450894"/>
                    <a:gd name="connsiteX82" fmla="*/ 263104 w 1602494"/>
                    <a:gd name="connsiteY82" fmla="*/ 1960572 h 3450894"/>
                    <a:gd name="connsiteX83" fmla="*/ 256302 w 1602494"/>
                    <a:gd name="connsiteY83" fmla="*/ 1952101 h 3450894"/>
                    <a:gd name="connsiteX84" fmla="*/ 246162 w 1602494"/>
                    <a:gd name="connsiteY84" fmla="*/ 1946967 h 3450894"/>
                    <a:gd name="connsiteX85" fmla="*/ 239360 w 1602494"/>
                    <a:gd name="connsiteY85" fmla="*/ 1938497 h 3450894"/>
                    <a:gd name="connsiteX86" fmla="*/ 229221 w 1602494"/>
                    <a:gd name="connsiteY86" fmla="*/ 1930026 h 3450894"/>
                    <a:gd name="connsiteX87" fmla="*/ 225756 w 1602494"/>
                    <a:gd name="connsiteY87" fmla="*/ 1921556 h 3450894"/>
                    <a:gd name="connsiteX88" fmla="*/ 229221 w 1602494"/>
                    <a:gd name="connsiteY88" fmla="*/ 1911288 h 3450894"/>
                    <a:gd name="connsiteX89" fmla="*/ 235895 w 1602494"/>
                    <a:gd name="connsiteY89" fmla="*/ 1889341 h 3450894"/>
                    <a:gd name="connsiteX90" fmla="*/ 246162 w 1602494"/>
                    <a:gd name="connsiteY90" fmla="*/ 1884208 h 3450894"/>
                    <a:gd name="connsiteX91" fmla="*/ 241029 w 1602494"/>
                    <a:gd name="connsiteY91" fmla="*/ 1873940 h 3450894"/>
                    <a:gd name="connsiteX92" fmla="*/ 239360 w 1602494"/>
                    <a:gd name="connsiteY92" fmla="*/ 1863801 h 3450894"/>
                    <a:gd name="connsiteX93" fmla="*/ 213820 w 1602494"/>
                    <a:gd name="connsiteY93" fmla="*/ 1843395 h 3450894"/>
                    <a:gd name="connsiteX94" fmla="*/ 207146 w 1602494"/>
                    <a:gd name="connsiteY94" fmla="*/ 1823116 h 3450894"/>
                    <a:gd name="connsiteX95" fmla="*/ 195210 w 1602494"/>
                    <a:gd name="connsiteY95" fmla="*/ 1821320 h 3450894"/>
                    <a:gd name="connsiteX96" fmla="*/ 185071 w 1602494"/>
                    <a:gd name="connsiteY96" fmla="*/ 1790774 h 3450894"/>
                    <a:gd name="connsiteX97" fmla="*/ 166333 w 1602494"/>
                    <a:gd name="connsiteY97" fmla="*/ 1763693 h 3450894"/>
                    <a:gd name="connsiteX98" fmla="*/ 164664 w 1602494"/>
                    <a:gd name="connsiteY98" fmla="*/ 1753426 h 3450894"/>
                    <a:gd name="connsiteX99" fmla="*/ 173135 w 1602494"/>
                    <a:gd name="connsiteY99" fmla="*/ 1744955 h 3450894"/>
                    <a:gd name="connsiteX100" fmla="*/ 210483 w 1602494"/>
                    <a:gd name="connsiteY100" fmla="*/ 1728014 h 3450894"/>
                    <a:gd name="connsiteX101" fmla="*/ 220622 w 1602494"/>
                    <a:gd name="connsiteY101" fmla="*/ 1721212 h 3450894"/>
                    <a:gd name="connsiteX102" fmla="*/ 239360 w 1602494"/>
                    <a:gd name="connsiteY102" fmla="*/ 1682195 h 3450894"/>
                    <a:gd name="connsiteX103" fmla="*/ 235895 w 1602494"/>
                    <a:gd name="connsiteY103" fmla="*/ 1663457 h 3450894"/>
                    <a:gd name="connsiteX104" fmla="*/ 227424 w 1602494"/>
                    <a:gd name="connsiteY104" fmla="*/ 1653318 h 3450894"/>
                    <a:gd name="connsiteX105" fmla="*/ 212151 w 1602494"/>
                    <a:gd name="connsiteY105" fmla="*/ 1644848 h 3450894"/>
                    <a:gd name="connsiteX106" fmla="*/ 208814 w 1602494"/>
                    <a:gd name="connsiteY106" fmla="*/ 1643179 h 3450894"/>
                    <a:gd name="connsiteX107" fmla="*/ 208814 w 1602494"/>
                    <a:gd name="connsiteY107" fmla="*/ 1634708 h 3450894"/>
                    <a:gd name="connsiteX108" fmla="*/ 202012 w 1602494"/>
                    <a:gd name="connsiteY108" fmla="*/ 1615970 h 3450894"/>
                    <a:gd name="connsiteX109" fmla="*/ 203681 w 1602494"/>
                    <a:gd name="connsiteY109" fmla="*/ 1604163 h 3450894"/>
                    <a:gd name="connsiteX110" fmla="*/ 213820 w 1602494"/>
                    <a:gd name="connsiteY110" fmla="*/ 1605831 h 3450894"/>
                    <a:gd name="connsiteX111" fmla="*/ 224087 w 1602494"/>
                    <a:gd name="connsiteY111" fmla="*/ 1612633 h 3450894"/>
                    <a:gd name="connsiteX112" fmla="*/ 229221 w 1602494"/>
                    <a:gd name="connsiteY112" fmla="*/ 1605831 h 3450894"/>
                    <a:gd name="connsiteX113" fmla="*/ 232558 w 1602494"/>
                    <a:gd name="connsiteY113" fmla="*/ 1593895 h 3450894"/>
                    <a:gd name="connsiteX114" fmla="*/ 239360 w 1602494"/>
                    <a:gd name="connsiteY114" fmla="*/ 1587093 h 3450894"/>
                    <a:gd name="connsiteX115" fmla="*/ 251168 w 1602494"/>
                    <a:gd name="connsiteY115" fmla="*/ 1592227 h 3450894"/>
                    <a:gd name="connsiteX116" fmla="*/ 266569 w 1602494"/>
                    <a:gd name="connsiteY116" fmla="*/ 1578622 h 3450894"/>
                    <a:gd name="connsiteX117" fmla="*/ 273243 w 1602494"/>
                    <a:gd name="connsiteY117" fmla="*/ 1560013 h 3450894"/>
                    <a:gd name="connsiteX118" fmla="*/ 297115 w 1602494"/>
                    <a:gd name="connsiteY118" fmla="*/ 1556547 h 3450894"/>
                    <a:gd name="connsiteX119" fmla="*/ 308922 w 1602494"/>
                    <a:gd name="connsiteY119" fmla="*/ 1558216 h 3450894"/>
                    <a:gd name="connsiteX120" fmla="*/ 332666 w 1602494"/>
                    <a:gd name="connsiteY120" fmla="*/ 1558216 h 3450894"/>
                    <a:gd name="connsiteX121" fmla="*/ 342933 w 1602494"/>
                    <a:gd name="connsiteY121" fmla="*/ 1556547 h 3450894"/>
                    <a:gd name="connsiteX122" fmla="*/ 349735 w 1602494"/>
                    <a:gd name="connsiteY122" fmla="*/ 1549745 h 3450894"/>
                    <a:gd name="connsiteX123" fmla="*/ 346270 w 1602494"/>
                    <a:gd name="connsiteY123" fmla="*/ 1542943 h 3450894"/>
                    <a:gd name="connsiteX124" fmla="*/ 329329 w 1602494"/>
                    <a:gd name="connsiteY124" fmla="*/ 1541274 h 3450894"/>
                    <a:gd name="connsiteX125" fmla="*/ 327660 w 1602494"/>
                    <a:gd name="connsiteY125" fmla="*/ 1529467 h 3450894"/>
                    <a:gd name="connsiteX126" fmla="*/ 312388 w 1602494"/>
                    <a:gd name="connsiteY126" fmla="*/ 1524333 h 3450894"/>
                    <a:gd name="connsiteX127" fmla="*/ 300452 w 1602494"/>
                    <a:gd name="connsiteY127" fmla="*/ 1522665 h 3450894"/>
                    <a:gd name="connsiteX128" fmla="*/ 264772 w 1602494"/>
                    <a:gd name="connsiteY128" fmla="*/ 1534472 h 3450894"/>
                    <a:gd name="connsiteX129" fmla="*/ 230889 w 1602494"/>
                    <a:gd name="connsiteY129" fmla="*/ 1517531 h 3450894"/>
                    <a:gd name="connsiteX130" fmla="*/ 224087 w 1602494"/>
                    <a:gd name="connsiteY130" fmla="*/ 1519199 h 3450894"/>
                    <a:gd name="connsiteX131" fmla="*/ 215617 w 1602494"/>
                    <a:gd name="connsiteY131" fmla="*/ 1509060 h 3450894"/>
                    <a:gd name="connsiteX132" fmla="*/ 212151 w 1602494"/>
                    <a:gd name="connsiteY132" fmla="*/ 1490322 h 3450894"/>
                    <a:gd name="connsiteX133" fmla="*/ 217285 w 1602494"/>
                    <a:gd name="connsiteY133" fmla="*/ 1492119 h 3450894"/>
                    <a:gd name="connsiteX134" fmla="*/ 224087 w 1602494"/>
                    <a:gd name="connsiteY134" fmla="*/ 1500590 h 3450894"/>
                    <a:gd name="connsiteX135" fmla="*/ 222419 w 1602494"/>
                    <a:gd name="connsiteY135" fmla="*/ 1470044 h 3450894"/>
                    <a:gd name="connsiteX136" fmla="*/ 218954 w 1602494"/>
                    <a:gd name="connsiteY136" fmla="*/ 1463242 h 3450894"/>
                    <a:gd name="connsiteX137" fmla="*/ 198547 w 1602494"/>
                    <a:gd name="connsiteY137" fmla="*/ 1480183 h 3450894"/>
                    <a:gd name="connsiteX138" fmla="*/ 188408 w 1602494"/>
                    <a:gd name="connsiteY138" fmla="*/ 1497124 h 3450894"/>
                    <a:gd name="connsiteX139" fmla="*/ 164664 w 1602494"/>
                    <a:gd name="connsiteY139" fmla="*/ 1498921 h 3450894"/>
                    <a:gd name="connsiteX140" fmla="*/ 156194 w 1602494"/>
                    <a:gd name="connsiteY140" fmla="*/ 1498921 h 3450894"/>
                    <a:gd name="connsiteX141" fmla="*/ 176600 w 1602494"/>
                    <a:gd name="connsiteY141" fmla="*/ 1483648 h 3450894"/>
                    <a:gd name="connsiteX142" fmla="*/ 195210 w 1602494"/>
                    <a:gd name="connsiteY142" fmla="*/ 1456440 h 3450894"/>
                    <a:gd name="connsiteX143" fmla="*/ 242697 w 1602494"/>
                    <a:gd name="connsiteY143" fmla="*/ 1385081 h 3450894"/>
                    <a:gd name="connsiteX144" fmla="*/ 261435 w 1602494"/>
                    <a:gd name="connsiteY144" fmla="*/ 1356332 h 3450894"/>
                    <a:gd name="connsiteX145" fmla="*/ 278377 w 1602494"/>
                    <a:gd name="connsiteY145" fmla="*/ 1320652 h 3450894"/>
                    <a:gd name="connsiteX146" fmla="*/ 293650 w 1602494"/>
                    <a:gd name="connsiteY146" fmla="*/ 1290107 h 3450894"/>
                    <a:gd name="connsiteX147" fmla="*/ 307254 w 1602494"/>
                    <a:gd name="connsiteY147" fmla="*/ 1257764 h 3450894"/>
                    <a:gd name="connsiteX148" fmla="*/ 330997 w 1602494"/>
                    <a:gd name="connsiteY148" fmla="*/ 1201806 h 3450894"/>
                    <a:gd name="connsiteX149" fmla="*/ 339468 w 1602494"/>
                    <a:gd name="connsiteY149" fmla="*/ 1154320 h 3450894"/>
                    <a:gd name="connsiteX150" fmla="*/ 330997 w 1602494"/>
                    <a:gd name="connsiteY150" fmla="*/ 1110169 h 3450894"/>
                    <a:gd name="connsiteX151" fmla="*/ 310591 w 1602494"/>
                    <a:gd name="connsiteY151" fmla="*/ 1099902 h 3450894"/>
                    <a:gd name="connsiteX152" fmla="*/ 290312 w 1602494"/>
                    <a:gd name="connsiteY152" fmla="*/ 1076158 h 3450894"/>
                    <a:gd name="connsiteX153" fmla="*/ 261435 w 1602494"/>
                    <a:gd name="connsiteY153" fmla="*/ 1064351 h 3450894"/>
                    <a:gd name="connsiteX154" fmla="*/ 237692 w 1602494"/>
                    <a:gd name="connsiteY154" fmla="*/ 1033805 h 3450894"/>
                    <a:gd name="connsiteX155" fmla="*/ 246162 w 1602494"/>
                    <a:gd name="connsiteY155" fmla="*/ 996457 h 3450894"/>
                    <a:gd name="connsiteX156" fmla="*/ 242697 w 1602494"/>
                    <a:gd name="connsiteY156" fmla="*/ 953976 h 3450894"/>
                    <a:gd name="connsiteX157" fmla="*/ 210483 w 1602494"/>
                    <a:gd name="connsiteY157" fmla="*/ 925098 h 3450894"/>
                    <a:gd name="connsiteX158" fmla="*/ 195210 w 1602494"/>
                    <a:gd name="connsiteY158" fmla="*/ 887750 h 3450894"/>
                    <a:gd name="connsiteX159" fmla="*/ 171466 w 1602494"/>
                    <a:gd name="connsiteY159" fmla="*/ 865675 h 3450894"/>
                    <a:gd name="connsiteX160" fmla="*/ 162996 w 1602494"/>
                    <a:gd name="connsiteY160" fmla="*/ 823322 h 3450894"/>
                    <a:gd name="connsiteX161" fmla="*/ 161199 w 1602494"/>
                    <a:gd name="connsiteY161" fmla="*/ 782509 h 3450894"/>
                    <a:gd name="connsiteX162" fmla="*/ 162996 w 1602494"/>
                    <a:gd name="connsiteY162" fmla="*/ 735022 h 3450894"/>
                    <a:gd name="connsiteX163" fmla="*/ 142589 w 1602494"/>
                    <a:gd name="connsiteY163" fmla="*/ 702808 h 3450894"/>
                    <a:gd name="connsiteX164" fmla="*/ 122183 w 1602494"/>
                    <a:gd name="connsiteY164" fmla="*/ 678936 h 3450894"/>
                    <a:gd name="connsiteX165" fmla="*/ 105241 w 1602494"/>
                    <a:gd name="connsiteY165" fmla="*/ 645053 h 3450894"/>
                    <a:gd name="connsiteX166" fmla="*/ 89968 w 1602494"/>
                    <a:gd name="connsiteY166" fmla="*/ 594101 h 3450894"/>
                    <a:gd name="connsiteX167" fmla="*/ 98439 w 1602494"/>
                    <a:gd name="connsiteY167" fmla="*/ 548283 h 3450894"/>
                    <a:gd name="connsiteX168" fmla="*/ 101905 w 1602494"/>
                    <a:gd name="connsiteY168" fmla="*/ 488860 h 3450894"/>
                    <a:gd name="connsiteX169" fmla="*/ 74696 w 1602494"/>
                    <a:gd name="connsiteY169" fmla="*/ 461651 h 3450894"/>
                    <a:gd name="connsiteX170" fmla="*/ 47487 w 1602494"/>
                    <a:gd name="connsiteY170" fmla="*/ 441373 h 3450894"/>
                    <a:gd name="connsiteX171" fmla="*/ 16941 w 1602494"/>
                    <a:gd name="connsiteY171" fmla="*/ 431105 h 3450894"/>
                    <a:gd name="connsiteX172" fmla="*/ 0 w 1602494"/>
                    <a:gd name="connsiteY172" fmla="*/ 383618 h 3450894"/>
                    <a:gd name="connsiteX173" fmla="*/ 1669 w 1602494"/>
                    <a:gd name="connsiteY173" fmla="*/ 341136 h 3450894"/>
                    <a:gd name="connsiteX174" fmla="*/ 18610 w 1602494"/>
                    <a:gd name="connsiteY174" fmla="*/ 319061 h 3450894"/>
                    <a:gd name="connsiteX175" fmla="*/ 27209 w 1602494"/>
                    <a:gd name="connsiteY175" fmla="*/ 288516 h 3450894"/>
                    <a:gd name="connsiteX176" fmla="*/ 52621 w 1602494"/>
                    <a:gd name="connsiteY176" fmla="*/ 266441 h 3450894"/>
                    <a:gd name="connsiteX177" fmla="*/ 57754 w 1602494"/>
                    <a:gd name="connsiteY177" fmla="*/ 237692 h 3450894"/>
                    <a:gd name="connsiteX178" fmla="*/ 71230 w 1602494"/>
                    <a:gd name="connsiteY178" fmla="*/ 235895 h 3450894"/>
                    <a:gd name="connsiteX179" fmla="*/ 86503 w 1602494"/>
                    <a:gd name="connsiteY179" fmla="*/ 235895 h 3450894"/>
                    <a:gd name="connsiteX180" fmla="*/ 91637 w 1602494"/>
                    <a:gd name="connsiteY180" fmla="*/ 205349 h 3450894"/>
                    <a:gd name="connsiteX181" fmla="*/ 88300 w 1602494"/>
                    <a:gd name="connsiteY181" fmla="*/ 203681 h 3450894"/>
                    <a:gd name="connsiteX182" fmla="*/ 100108 w 1602494"/>
                    <a:gd name="connsiteY182" fmla="*/ 205349 h 3450894"/>
                    <a:gd name="connsiteX183" fmla="*/ 108578 w 1602494"/>
                    <a:gd name="connsiteY183" fmla="*/ 207146 h 3450894"/>
                    <a:gd name="connsiteX184" fmla="*/ 115380 w 1602494"/>
                    <a:gd name="connsiteY184" fmla="*/ 208815 h 3450894"/>
                    <a:gd name="connsiteX185" fmla="*/ 120514 w 1602494"/>
                    <a:gd name="connsiteY185" fmla="*/ 213820 h 3450894"/>
                    <a:gd name="connsiteX186" fmla="*/ 128985 w 1602494"/>
                    <a:gd name="connsiteY186" fmla="*/ 212151 h 3450894"/>
                    <a:gd name="connsiteX187" fmla="*/ 132450 w 1602494"/>
                    <a:gd name="connsiteY187" fmla="*/ 205349 h 3450894"/>
                    <a:gd name="connsiteX188" fmla="*/ 127316 w 1602494"/>
                    <a:gd name="connsiteY188" fmla="*/ 195210 h 3450894"/>
                    <a:gd name="connsiteX189" fmla="*/ 127316 w 1602494"/>
                    <a:gd name="connsiteY189" fmla="*/ 188408 h 3450894"/>
                    <a:gd name="connsiteX190" fmla="*/ 134119 w 1602494"/>
                    <a:gd name="connsiteY190" fmla="*/ 193542 h 3450894"/>
                    <a:gd name="connsiteX191" fmla="*/ 140921 w 1602494"/>
                    <a:gd name="connsiteY191" fmla="*/ 190076 h 3450894"/>
                    <a:gd name="connsiteX192" fmla="*/ 137456 w 1602494"/>
                    <a:gd name="connsiteY192" fmla="*/ 176600 h 3450894"/>
                    <a:gd name="connsiteX193" fmla="*/ 130653 w 1602494"/>
                    <a:gd name="connsiteY193" fmla="*/ 169798 h 3450894"/>
                    <a:gd name="connsiteX194" fmla="*/ 135787 w 1602494"/>
                    <a:gd name="connsiteY194" fmla="*/ 171467 h 3450894"/>
                    <a:gd name="connsiteX195" fmla="*/ 147723 w 1602494"/>
                    <a:gd name="connsiteY195" fmla="*/ 171467 h 3450894"/>
                    <a:gd name="connsiteX196" fmla="*/ 161199 w 1602494"/>
                    <a:gd name="connsiteY196" fmla="*/ 176600 h 3450894"/>
                    <a:gd name="connsiteX197" fmla="*/ 164664 w 1602494"/>
                    <a:gd name="connsiteY197" fmla="*/ 179937 h 3450894"/>
                    <a:gd name="connsiteX198" fmla="*/ 171466 w 1602494"/>
                    <a:gd name="connsiteY198" fmla="*/ 183274 h 3450894"/>
                    <a:gd name="connsiteX199" fmla="*/ 178269 w 1602494"/>
                    <a:gd name="connsiteY199" fmla="*/ 181606 h 3450894"/>
                    <a:gd name="connsiteX200" fmla="*/ 185071 w 1602494"/>
                    <a:gd name="connsiteY200" fmla="*/ 181606 h 3450894"/>
                    <a:gd name="connsiteX201" fmla="*/ 186739 w 1602494"/>
                    <a:gd name="connsiteY201" fmla="*/ 183274 h 3450894"/>
                    <a:gd name="connsiteX202" fmla="*/ 191873 w 1602494"/>
                    <a:gd name="connsiteY202" fmla="*/ 181606 h 3450894"/>
                    <a:gd name="connsiteX203" fmla="*/ 196879 w 1602494"/>
                    <a:gd name="connsiteY203" fmla="*/ 183274 h 3450894"/>
                    <a:gd name="connsiteX204" fmla="*/ 196879 w 1602494"/>
                    <a:gd name="connsiteY204" fmla="*/ 191873 h 3450894"/>
                    <a:gd name="connsiteX205" fmla="*/ 191873 w 1602494"/>
                    <a:gd name="connsiteY205" fmla="*/ 207146 h 3450894"/>
                    <a:gd name="connsiteX206" fmla="*/ 185071 w 1602494"/>
                    <a:gd name="connsiteY206" fmla="*/ 207146 h 3450894"/>
                    <a:gd name="connsiteX207" fmla="*/ 174803 w 1602494"/>
                    <a:gd name="connsiteY207" fmla="*/ 208815 h 3450894"/>
                    <a:gd name="connsiteX208" fmla="*/ 168001 w 1602494"/>
                    <a:gd name="connsiteY208" fmla="*/ 205349 h 3450894"/>
                    <a:gd name="connsiteX209" fmla="*/ 162996 w 1602494"/>
                    <a:gd name="connsiteY209" fmla="*/ 207146 h 3450894"/>
                    <a:gd name="connsiteX210" fmla="*/ 156194 w 1602494"/>
                    <a:gd name="connsiteY210" fmla="*/ 203681 h 3450894"/>
                    <a:gd name="connsiteX211" fmla="*/ 151060 w 1602494"/>
                    <a:gd name="connsiteY211" fmla="*/ 193542 h 3450894"/>
                    <a:gd name="connsiteX212" fmla="*/ 149391 w 1602494"/>
                    <a:gd name="connsiteY212" fmla="*/ 208815 h 3450894"/>
                    <a:gd name="connsiteX213" fmla="*/ 151060 w 1602494"/>
                    <a:gd name="connsiteY213" fmla="*/ 220622 h 3450894"/>
                    <a:gd name="connsiteX214" fmla="*/ 164664 w 1602494"/>
                    <a:gd name="connsiteY214" fmla="*/ 215617 h 3450894"/>
                    <a:gd name="connsiteX215" fmla="*/ 169798 w 1602494"/>
                    <a:gd name="connsiteY215" fmla="*/ 220622 h 3450894"/>
                    <a:gd name="connsiteX216" fmla="*/ 171466 w 1602494"/>
                    <a:gd name="connsiteY216" fmla="*/ 225756 h 3450894"/>
                    <a:gd name="connsiteX217" fmla="*/ 171466 w 1602494"/>
                    <a:gd name="connsiteY217" fmla="*/ 232558 h 3450894"/>
                    <a:gd name="connsiteX218" fmla="*/ 178269 w 1602494"/>
                    <a:gd name="connsiteY218" fmla="*/ 227424 h 3450894"/>
                    <a:gd name="connsiteX219" fmla="*/ 183274 w 1602494"/>
                    <a:gd name="connsiteY219" fmla="*/ 224087 h 3450894"/>
                    <a:gd name="connsiteX220" fmla="*/ 190076 w 1602494"/>
                    <a:gd name="connsiteY220" fmla="*/ 222419 h 3450894"/>
                    <a:gd name="connsiteX221" fmla="*/ 191873 w 1602494"/>
                    <a:gd name="connsiteY221" fmla="*/ 224087 h 3450894"/>
                    <a:gd name="connsiteX222" fmla="*/ 193542 w 1602494"/>
                    <a:gd name="connsiteY222" fmla="*/ 232558 h 3450894"/>
                    <a:gd name="connsiteX223" fmla="*/ 196879 w 1602494"/>
                    <a:gd name="connsiteY223" fmla="*/ 227424 h 3450894"/>
                    <a:gd name="connsiteX224" fmla="*/ 202012 w 1602494"/>
                    <a:gd name="connsiteY224" fmla="*/ 224087 h 3450894"/>
                    <a:gd name="connsiteX225" fmla="*/ 202012 w 1602494"/>
                    <a:gd name="connsiteY225" fmla="*/ 242697 h 3450894"/>
                    <a:gd name="connsiteX226" fmla="*/ 208814 w 1602494"/>
                    <a:gd name="connsiteY226" fmla="*/ 234226 h 3450894"/>
                    <a:gd name="connsiteX227" fmla="*/ 215617 w 1602494"/>
                    <a:gd name="connsiteY227" fmla="*/ 224087 h 3450894"/>
                    <a:gd name="connsiteX228" fmla="*/ 218954 w 1602494"/>
                    <a:gd name="connsiteY228" fmla="*/ 225756 h 3450894"/>
                    <a:gd name="connsiteX229" fmla="*/ 218954 w 1602494"/>
                    <a:gd name="connsiteY229" fmla="*/ 237692 h 3450894"/>
                    <a:gd name="connsiteX230" fmla="*/ 224087 w 1602494"/>
                    <a:gd name="connsiteY230" fmla="*/ 239360 h 3450894"/>
                    <a:gd name="connsiteX231" fmla="*/ 227424 w 1602494"/>
                    <a:gd name="connsiteY231" fmla="*/ 244494 h 3450894"/>
                    <a:gd name="connsiteX232" fmla="*/ 229221 w 1602494"/>
                    <a:gd name="connsiteY232" fmla="*/ 246162 h 3450894"/>
                    <a:gd name="connsiteX233" fmla="*/ 234226 w 1602494"/>
                    <a:gd name="connsiteY233" fmla="*/ 239360 h 3450894"/>
                    <a:gd name="connsiteX234" fmla="*/ 242697 w 1602494"/>
                    <a:gd name="connsiteY234" fmla="*/ 237692 h 3450894"/>
                    <a:gd name="connsiteX235" fmla="*/ 249499 w 1602494"/>
                    <a:gd name="connsiteY235" fmla="*/ 234226 h 3450894"/>
                    <a:gd name="connsiteX236" fmla="*/ 251168 w 1602494"/>
                    <a:gd name="connsiteY236" fmla="*/ 227424 h 3450894"/>
                    <a:gd name="connsiteX237" fmla="*/ 266569 w 1602494"/>
                    <a:gd name="connsiteY237" fmla="*/ 230890 h 3450894"/>
                    <a:gd name="connsiteX238" fmla="*/ 276708 w 1602494"/>
                    <a:gd name="connsiteY238" fmla="*/ 229221 h 3450894"/>
                    <a:gd name="connsiteX239" fmla="*/ 288515 w 1602494"/>
                    <a:gd name="connsiteY239" fmla="*/ 229221 h 3450894"/>
                    <a:gd name="connsiteX240" fmla="*/ 300452 w 1602494"/>
                    <a:gd name="connsiteY240" fmla="*/ 227424 h 3450894"/>
                    <a:gd name="connsiteX241" fmla="*/ 308922 w 1602494"/>
                    <a:gd name="connsiteY241" fmla="*/ 229221 h 3450894"/>
                    <a:gd name="connsiteX242" fmla="*/ 317393 w 1602494"/>
                    <a:gd name="connsiteY242" fmla="*/ 230890 h 3450894"/>
                    <a:gd name="connsiteX243" fmla="*/ 322527 w 1602494"/>
                    <a:gd name="connsiteY243" fmla="*/ 229221 h 3450894"/>
                    <a:gd name="connsiteX244" fmla="*/ 324195 w 1602494"/>
                    <a:gd name="connsiteY244" fmla="*/ 224087 h 3450894"/>
                    <a:gd name="connsiteX245" fmla="*/ 320858 w 1602494"/>
                    <a:gd name="connsiteY245" fmla="*/ 220622 h 3450894"/>
                    <a:gd name="connsiteX246" fmla="*/ 351404 w 1602494"/>
                    <a:gd name="connsiteY246" fmla="*/ 217285 h 3450894"/>
                    <a:gd name="connsiteX247" fmla="*/ 420966 w 1602494"/>
                    <a:gd name="connsiteY247" fmla="*/ 232558 h 3450894"/>
                    <a:gd name="connsiteX248" fmla="*/ 485522 w 1602494"/>
                    <a:gd name="connsiteY248" fmla="*/ 259767 h 3450894"/>
                    <a:gd name="connsiteX249" fmla="*/ 524539 w 1602494"/>
                    <a:gd name="connsiteY249" fmla="*/ 291981 h 3450894"/>
                    <a:gd name="connsiteX250" fmla="*/ 551748 w 1602494"/>
                    <a:gd name="connsiteY250" fmla="*/ 286847 h 3450894"/>
                    <a:gd name="connsiteX251" fmla="*/ 612839 w 1602494"/>
                    <a:gd name="connsiteY251" fmla="*/ 302120 h 3450894"/>
                    <a:gd name="connsiteX252" fmla="*/ 675599 w 1602494"/>
                    <a:gd name="connsiteY252" fmla="*/ 327660 h 3450894"/>
                    <a:gd name="connsiteX253" fmla="*/ 714615 w 1602494"/>
                    <a:gd name="connsiteY253" fmla="*/ 375147 h 3450894"/>
                    <a:gd name="connsiteX254" fmla="*/ 740156 w 1602494"/>
                    <a:gd name="connsiteY254" fmla="*/ 439704 h 3450894"/>
                    <a:gd name="connsiteX255" fmla="*/ 721418 w 1602494"/>
                    <a:gd name="connsiteY255" fmla="*/ 497330 h 3450894"/>
                    <a:gd name="connsiteX256" fmla="*/ 675599 w 1602494"/>
                    <a:gd name="connsiteY256" fmla="*/ 551619 h 3450894"/>
                    <a:gd name="connsiteX257" fmla="*/ 616176 w 1602494"/>
                    <a:gd name="connsiteY257" fmla="*/ 583962 h 3450894"/>
                    <a:gd name="connsiteX258" fmla="*/ 549951 w 1602494"/>
                    <a:gd name="connsiteY258" fmla="*/ 582293 h 3450894"/>
                    <a:gd name="connsiteX259" fmla="*/ 492325 w 1602494"/>
                    <a:gd name="connsiteY259" fmla="*/ 588967 h 3450894"/>
                    <a:gd name="connsiteX260" fmla="*/ 439704 w 1602494"/>
                    <a:gd name="connsiteY260" fmla="*/ 592433 h 3450894"/>
                    <a:gd name="connsiteX261" fmla="*/ 375147 w 1602494"/>
                    <a:gd name="connsiteY261" fmla="*/ 575491 h 3450894"/>
                    <a:gd name="connsiteX262" fmla="*/ 303917 w 1602494"/>
                    <a:gd name="connsiteY262" fmla="*/ 570358 h 3450894"/>
                    <a:gd name="connsiteX263" fmla="*/ 242697 w 1602494"/>
                    <a:gd name="connsiteY263" fmla="*/ 538143 h 3450894"/>
                    <a:gd name="connsiteX264" fmla="*/ 232558 w 1602494"/>
                    <a:gd name="connsiteY264" fmla="*/ 556753 h 3450894"/>
                    <a:gd name="connsiteX265" fmla="*/ 291981 w 1602494"/>
                    <a:gd name="connsiteY265" fmla="*/ 597566 h 3450894"/>
                    <a:gd name="connsiteX266" fmla="*/ 324195 w 1602494"/>
                    <a:gd name="connsiteY266" fmla="*/ 617845 h 3450894"/>
                    <a:gd name="connsiteX267" fmla="*/ 337800 w 1602494"/>
                    <a:gd name="connsiteY267" fmla="*/ 617845 h 3450894"/>
                    <a:gd name="connsiteX268" fmla="*/ 347938 w 1602494"/>
                    <a:gd name="connsiteY268" fmla="*/ 636583 h 3450894"/>
                    <a:gd name="connsiteX269" fmla="*/ 376816 w 1602494"/>
                    <a:gd name="connsiteY269" fmla="*/ 639920 h 3450894"/>
                    <a:gd name="connsiteX270" fmla="*/ 419297 w 1602494"/>
                    <a:gd name="connsiteY270" fmla="*/ 660326 h 3450894"/>
                    <a:gd name="connsiteX271" fmla="*/ 432902 w 1602494"/>
                    <a:gd name="connsiteY271" fmla="*/ 680733 h 3450894"/>
                    <a:gd name="connsiteX272" fmla="*/ 446506 w 1602494"/>
                    <a:gd name="connsiteY272" fmla="*/ 736690 h 3450894"/>
                    <a:gd name="connsiteX273" fmla="*/ 431234 w 1602494"/>
                    <a:gd name="connsiteY273" fmla="*/ 746830 h 3450894"/>
                    <a:gd name="connsiteX274" fmla="*/ 431234 w 1602494"/>
                    <a:gd name="connsiteY274" fmla="*/ 755429 h 3450894"/>
                    <a:gd name="connsiteX275" fmla="*/ 475255 w 1602494"/>
                    <a:gd name="connsiteY275" fmla="*/ 809718 h 3450894"/>
                    <a:gd name="connsiteX276" fmla="*/ 493993 w 1602494"/>
                    <a:gd name="connsiteY276" fmla="*/ 858873 h 3450894"/>
                    <a:gd name="connsiteX277" fmla="*/ 509266 w 1602494"/>
                    <a:gd name="connsiteY277" fmla="*/ 872478 h 3450894"/>
                    <a:gd name="connsiteX278" fmla="*/ 533010 w 1602494"/>
                    <a:gd name="connsiteY278" fmla="*/ 875943 h 3450894"/>
                    <a:gd name="connsiteX279" fmla="*/ 546614 w 1602494"/>
                    <a:gd name="connsiteY279" fmla="*/ 864007 h 3450894"/>
                    <a:gd name="connsiteX280" fmla="*/ 592433 w 1602494"/>
                    <a:gd name="connsiteY280" fmla="*/ 896221 h 3450894"/>
                    <a:gd name="connsiteX281" fmla="*/ 677267 w 1602494"/>
                    <a:gd name="connsiteY281" fmla="*/ 903023 h 3450894"/>
                    <a:gd name="connsiteX282" fmla="*/ 690872 w 1602494"/>
                    <a:gd name="connsiteY282" fmla="*/ 877611 h 3450894"/>
                    <a:gd name="connsiteX283" fmla="*/ 711278 w 1602494"/>
                    <a:gd name="connsiteY283" fmla="*/ 877611 h 3450894"/>
                    <a:gd name="connsiteX284" fmla="*/ 673930 w 1602494"/>
                    <a:gd name="connsiteY284" fmla="*/ 811386 h 3450894"/>
                    <a:gd name="connsiteX285" fmla="*/ 639919 w 1602494"/>
                    <a:gd name="connsiteY285" fmla="*/ 835130 h 3450894"/>
                    <a:gd name="connsiteX286" fmla="*/ 568689 w 1602494"/>
                    <a:gd name="connsiteY286" fmla="*/ 784177 h 3450894"/>
                    <a:gd name="connsiteX287" fmla="*/ 578828 w 1602494"/>
                    <a:gd name="connsiteY287" fmla="*/ 774038 h 3450894"/>
                    <a:gd name="connsiteX288" fmla="*/ 583962 w 1602494"/>
                    <a:gd name="connsiteY288" fmla="*/ 748626 h 3450894"/>
                    <a:gd name="connsiteX289" fmla="*/ 578828 w 1602494"/>
                    <a:gd name="connsiteY289" fmla="*/ 731557 h 3450894"/>
                    <a:gd name="connsiteX290" fmla="*/ 617844 w 1602494"/>
                    <a:gd name="connsiteY290" fmla="*/ 735022 h 3450894"/>
                    <a:gd name="connsiteX291" fmla="*/ 639919 w 1602494"/>
                    <a:gd name="connsiteY291" fmla="*/ 741824 h 3450894"/>
                    <a:gd name="connsiteX292" fmla="*/ 643385 w 1602494"/>
                    <a:gd name="connsiteY292" fmla="*/ 753632 h 3450894"/>
                    <a:gd name="connsiteX293" fmla="*/ 680733 w 1602494"/>
                    <a:gd name="connsiteY293" fmla="*/ 751963 h 3450894"/>
                    <a:gd name="connsiteX294" fmla="*/ 763899 w 1602494"/>
                    <a:gd name="connsiteY294" fmla="*/ 760434 h 3450894"/>
                    <a:gd name="connsiteX295" fmla="*/ 813183 w 1602494"/>
                    <a:gd name="connsiteY295" fmla="*/ 743493 h 3450894"/>
                    <a:gd name="connsiteX296" fmla="*/ 823322 w 1602494"/>
                    <a:gd name="connsiteY296" fmla="*/ 728220 h 3450894"/>
                    <a:gd name="connsiteX297" fmla="*/ 765568 w 1602494"/>
                    <a:gd name="connsiteY297" fmla="*/ 678936 h 3450894"/>
                    <a:gd name="connsiteX298" fmla="*/ 740156 w 1602494"/>
                    <a:gd name="connsiteY298" fmla="*/ 655192 h 3450894"/>
                    <a:gd name="connsiteX299" fmla="*/ 721418 w 1602494"/>
                    <a:gd name="connsiteY299" fmla="*/ 621310 h 3450894"/>
                    <a:gd name="connsiteX300" fmla="*/ 748626 w 1602494"/>
                    <a:gd name="connsiteY300" fmla="*/ 582293 h 3450894"/>
                    <a:gd name="connsiteX301" fmla="*/ 753760 w 1602494"/>
                    <a:gd name="connsiteY301" fmla="*/ 555085 h 3450894"/>
                    <a:gd name="connsiteX302" fmla="*/ 787643 w 1602494"/>
                    <a:gd name="connsiteY302" fmla="*/ 521074 h 3450894"/>
                    <a:gd name="connsiteX303" fmla="*/ 804584 w 1602494"/>
                    <a:gd name="connsiteY303" fmla="*/ 463448 h 3450894"/>
                    <a:gd name="connsiteX304" fmla="*/ 813183 w 1602494"/>
                    <a:gd name="connsiteY304" fmla="*/ 449843 h 3450894"/>
                    <a:gd name="connsiteX305" fmla="*/ 860670 w 1602494"/>
                    <a:gd name="connsiteY305" fmla="*/ 446378 h 3450894"/>
                    <a:gd name="connsiteX306" fmla="*/ 889547 w 1602494"/>
                    <a:gd name="connsiteY306" fmla="*/ 451512 h 3450894"/>
                    <a:gd name="connsiteX307" fmla="*/ 894552 w 1602494"/>
                    <a:gd name="connsiteY307" fmla="*/ 477052 h 3450894"/>
                    <a:gd name="connsiteX308" fmla="*/ 911622 w 1602494"/>
                    <a:gd name="connsiteY308" fmla="*/ 456645 h 3450894"/>
                    <a:gd name="connsiteX309" fmla="*/ 935366 w 1602494"/>
                    <a:gd name="connsiteY309" fmla="*/ 485523 h 3450894"/>
                    <a:gd name="connsiteX310" fmla="*/ 938703 w 1602494"/>
                    <a:gd name="connsiteY310" fmla="*/ 473587 h 3450894"/>
                    <a:gd name="connsiteX311" fmla="*/ 916628 w 1602494"/>
                    <a:gd name="connsiteY311" fmla="*/ 437907 h 3450894"/>
                    <a:gd name="connsiteX312" fmla="*/ 923430 w 1602494"/>
                    <a:gd name="connsiteY312" fmla="*/ 400559 h 3450894"/>
                    <a:gd name="connsiteX313" fmla="*/ 884414 w 1602494"/>
                    <a:gd name="connsiteY313" fmla="*/ 329329 h 3450894"/>
                    <a:gd name="connsiteX314" fmla="*/ 850531 w 1602494"/>
                    <a:gd name="connsiteY314" fmla="*/ 330997 h 3450894"/>
                    <a:gd name="connsiteX315" fmla="*/ 838595 w 1602494"/>
                    <a:gd name="connsiteY315" fmla="*/ 298783 h 3450894"/>
                    <a:gd name="connsiteX316" fmla="*/ 840264 w 1602494"/>
                    <a:gd name="connsiteY316" fmla="*/ 259767 h 3450894"/>
                    <a:gd name="connsiteX317" fmla="*/ 806381 w 1602494"/>
                    <a:gd name="connsiteY317" fmla="*/ 185071 h 3450894"/>
                    <a:gd name="connsiteX318" fmla="*/ 748626 w 1602494"/>
                    <a:gd name="connsiteY318" fmla="*/ 161199 h 3450894"/>
                    <a:gd name="connsiteX319" fmla="*/ 738487 w 1602494"/>
                    <a:gd name="connsiteY319" fmla="*/ 151060 h 3450894"/>
                    <a:gd name="connsiteX320" fmla="*/ 787643 w 1602494"/>
                    <a:gd name="connsiteY320" fmla="*/ 152728 h 3450894"/>
                    <a:gd name="connsiteX321" fmla="*/ 808049 w 1602494"/>
                    <a:gd name="connsiteY321" fmla="*/ 145926 h 3450894"/>
                    <a:gd name="connsiteX322" fmla="*/ 864007 w 1602494"/>
                    <a:gd name="connsiteY322" fmla="*/ 120514 h 3450894"/>
                    <a:gd name="connsiteX323" fmla="*/ 891216 w 1602494"/>
                    <a:gd name="connsiteY323" fmla="*/ 132450 h 3450894"/>
                    <a:gd name="connsiteX324" fmla="*/ 943836 w 1602494"/>
                    <a:gd name="connsiteY324" fmla="*/ 168001 h 3450894"/>
                    <a:gd name="connsiteX325" fmla="*/ 952307 w 1602494"/>
                    <a:gd name="connsiteY325" fmla="*/ 181606 h 3450894"/>
                    <a:gd name="connsiteX326" fmla="*/ 901355 w 1602494"/>
                    <a:gd name="connsiteY326" fmla="*/ 227424 h 3450894"/>
                    <a:gd name="connsiteX327" fmla="*/ 891216 w 1602494"/>
                    <a:gd name="connsiteY327" fmla="*/ 264772 h 3450894"/>
                    <a:gd name="connsiteX328" fmla="*/ 925098 w 1602494"/>
                    <a:gd name="connsiteY328" fmla="*/ 290313 h 3450894"/>
                    <a:gd name="connsiteX329" fmla="*/ 953975 w 1602494"/>
                    <a:gd name="connsiteY329" fmla="*/ 298783 h 3450894"/>
                    <a:gd name="connsiteX330" fmla="*/ 969248 w 1602494"/>
                    <a:gd name="connsiteY330" fmla="*/ 314056 h 3450894"/>
                    <a:gd name="connsiteX331" fmla="*/ 996457 w 1602494"/>
                    <a:gd name="connsiteY331" fmla="*/ 315724 h 3450894"/>
                    <a:gd name="connsiteX332" fmla="*/ 1032136 w 1602494"/>
                    <a:gd name="connsiteY332" fmla="*/ 298783 h 3450894"/>
                    <a:gd name="connsiteX333" fmla="*/ 1057549 w 1602494"/>
                    <a:gd name="connsiteY333" fmla="*/ 259767 h 3450894"/>
                    <a:gd name="connsiteX334" fmla="*/ 1035474 w 1602494"/>
                    <a:gd name="connsiteY334" fmla="*/ 183274 h 3450894"/>
                    <a:gd name="connsiteX335" fmla="*/ 1071153 w 1602494"/>
                    <a:gd name="connsiteY335" fmla="*/ 149392 h 3450894"/>
                    <a:gd name="connsiteX336" fmla="*/ 1061014 w 1602494"/>
                    <a:gd name="connsiteY336" fmla="*/ 132450 h 3450894"/>
                    <a:gd name="connsiteX337" fmla="*/ 1103367 w 1602494"/>
                    <a:gd name="connsiteY337" fmla="*/ 62760 h 3450894"/>
                    <a:gd name="connsiteX338" fmla="*/ 1123774 w 1602494"/>
                    <a:gd name="connsiteY338" fmla="*/ 0 h 3450894"/>
                    <a:gd name="connsiteX339" fmla="*/ 1602494 w 1602494"/>
                    <a:gd name="connsiteY339" fmla="*/ 0 h 3450894"/>
                    <a:gd name="connsiteX340" fmla="*/ 1602494 w 1602494"/>
                    <a:gd name="connsiteY340" fmla="*/ 860670 h 3450894"/>
                    <a:gd name="connsiteX341" fmla="*/ 1602494 w 1602494"/>
                    <a:gd name="connsiteY341" fmla="*/ 1724677 h 3450894"/>
                    <a:gd name="connsiteX342" fmla="*/ 1602494 w 1602494"/>
                    <a:gd name="connsiteY342" fmla="*/ 2586887 h 3450894"/>
                    <a:gd name="connsiteX343" fmla="*/ 1602494 w 1602494"/>
                    <a:gd name="connsiteY343" fmla="*/ 3449226 h 3450894"/>
                    <a:gd name="connsiteX344" fmla="*/ 1580419 w 1602494"/>
                    <a:gd name="connsiteY344" fmla="*/ 3450894 h 3450894"/>
                    <a:gd name="connsiteX345" fmla="*/ 1539734 w 1602494"/>
                    <a:gd name="connsiteY345" fmla="*/ 3440755 h 3450894"/>
                    <a:gd name="connsiteX346" fmla="*/ 1493787 w 1602494"/>
                    <a:gd name="connsiteY346" fmla="*/ 3432284 h 3450894"/>
                    <a:gd name="connsiteX347" fmla="*/ 1454771 w 1602494"/>
                    <a:gd name="connsiteY347" fmla="*/ 3394936 h 3450894"/>
                    <a:gd name="connsiteX348" fmla="*/ 1424225 w 1602494"/>
                    <a:gd name="connsiteY348" fmla="*/ 3405076 h 3450894"/>
                    <a:gd name="connsiteX349" fmla="*/ 1414086 w 1602494"/>
                    <a:gd name="connsiteY349" fmla="*/ 3388134 h 3450894"/>
                    <a:gd name="connsiteX350" fmla="*/ 1429359 w 1602494"/>
                    <a:gd name="connsiteY350" fmla="*/ 3376327 h 3450894"/>
                    <a:gd name="connsiteX351" fmla="*/ 1425894 w 1602494"/>
                    <a:gd name="connsiteY351" fmla="*/ 3366059 h 3450894"/>
                    <a:gd name="connsiteX352" fmla="*/ 1429359 w 1602494"/>
                    <a:gd name="connsiteY352" fmla="*/ 3355920 h 3450894"/>
                    <a:gd name="connsiteX353" fmla="*/ 1432696 w 1602494"/>
                    <a:gd name="connsiteY353" fmla="*/ 3354252 h 3450894"/>
                    <a:gd name="connsiteX354" fmla="*/ 1475178 w 1602494"/>
                    <a:gd name="connsiteY354" fmla="*/ 3350786 h 3450894"/>
                    <a:gd name="connsiteX355" fmla="*/ 1492119 w 1602494"/>
                    <a:gd name="connsiteY355" fmla="*/ 3272754 h 3450894"/>
                    <a:gd name="connsiteX356" fmla="*/ 1519328 w 1602494"/>
                    <a:gd name="connsiteY356" fmla="*/ 3201395 h 3450894"/>
                    <a:gd name="connsiteX357" fmla="*/ 1481980 w 1602494"/>
                    <a:gd name="connsiteY357" fmla="*/ 3189587 h 3450894"/>
                    <a:gd name="connsiteX358" fmla="*/ 1447969 w 1602494"/>
                    <a:gd name="connsiteY358" fmla="*/ 3164047 h 3450894"/>
                    <a:gd name="connsiteX359" fmla="*/ 1493787 w 1602494"/>
                    <a:gd name="connsiteY359" fmla="*/ 3148774 h 3450894"/>
                    <a:gd name="connsiteX360" fmla="*/ 1531135 w 1602494"/>
                    <a:gd name="connsiteY360" fmla="*/ 3086014 h 3450894"/>
                    <a:gd name="connsiteX361" fmla="*/ 1580419 w 1602494"/>
                    <a:gd name="connsiteY361" fmla="*/ 3057137 h 3450894"/>
                    <a:gd name="connsiteX362" fmla="*/ 1541403 w 1602494"/>
                    <a:gd name="connsiteY362" fmla="*/ 3045201 h 3450894"/>
                    <a:gd name="connsiteX363" fmla="*/ 1480311 w 1602494"/>
                    <a:gd name="connsiteY363" fmla="*/ 3079212 h 3450894"/>
                    <a:gd name="connsiteX364" fmla="*/ 1473509 w 1602494"/>
                    <a:gd name="connsiteY364" fmla="*/ 3065608 h 3450894"/>
                    <a:gd name="connsiteX365" fmla="*/ 1476846 w 1602494"/>
                    <a:gd name="connsiteY365" fmla="*/ 3038527 h 3450894"/>
                    <a:gd name="connsiteX366" fmla="*/ 1487114 w 1602494"/>
                    <a:gd name="connsiteY366" fmla="*/ 3028260 h 3450894"/>
                    <a:gd name="connsiteX367" fmla="*/ 1498921 w 1602494"/>
                    <a:gd name="connsiteY367" fmla="*/ 3019789 h 3450894"/>
                    <a:gd name="connsiteX368" fmla="*/ 1512526 w 1602494"/>
                    <a:gd name="connsiteY368" fmla="*/ 2980773 h 3450894"/>
                    <a:gd name="connsiteX369" fmla="*/ 1526130 w 1602494"/>
                    <a:gd name="connsiteY369" fmla="*/ 2982441 h 3450894"/>
                    <a:gd name="connsiteX370" fmla="*/ 1539734 w 1602494"/>
                    <a:gd name="connsiteY370" fmla="*/ 2984110 h 3450894"/>
                    <a:gd name="connsiteX371" fmla="*/ 1551542 w 1602494"/>
                    <a:gd name="connsiteY371" fmla="*/ 2977307 h 3450894"/>
                    <a:gd name="connsiteX372" fmla="*/ 1565146 w 1602494"/>
                    <a:gd name="connsiteY372" fmla="*/ 2973970 h 3450894"/>
                    <a:gd name="connsiteX373" fmla="*/ 1578751 w 1602494"/>
                    <a:gd name="connsiteY373" fmla="*/ 2973970 h 3450894"/>
                    <a:gd name="connsiteX374" fmla="*/ 1588890 w 1602494"/>
                    <a:gd name="connsiteY374" fmla="*/ 2965500 h 3450894"/>
                    <a:gd name="connsiteX375" fmla="*/ 1582088 w 1602494"/>
                    <a:gd name="connsiteY375" fmla="*/ 2895938 h 3450894"/>
                    <a:gd name="connsiteX376" fmla="*/ 1568483 w 1602494"/>
                    <a:gd name="connsiteY376" fmla="*/ 2892472 h 3450894"/>
                    <a:gd name="connsiteX377" fmla="*/ 1566815 w 1602494"/>
                    <a:gd name="connsiteY377" fmla="*/ 2878868 h 3450894"/>
                    <a:gd name="connsiteX378" fmla="*/ 1558344 w 1602494"/>
                    <a:gd name="connsiteY378" fmla="*/ 2868729 h 3450894"/>
                    <a:gd name="connsiteX379" fmla="*/ 1546408 w 1602494"/>
                    <a:gd name="connsiteY379" fmla="*/ 2861927 h 3450894"/>
                    <a:gd name="connsiteX380" fmla="*/ 1544740 w 1602494"/>
                    <a:gd name="connsiteY380" fmla="*/ 2834718 h 3450894"/>
                    <a:gd name="connsiteX381" fmla="*/ 1555007 w 1602494"/>
                    <a:gd name="connsiteY381" fmla="*/ 2828044 h 3450894"/>
                    <a:gd name="connsiteX382" fmla="*/ 1566815 w 1602494"/>
                    <a:gd name="connsiteY382" fmla="*/ 2819445 h 3450894"/>
                    <a:gd name="connsiteX383" fmla="*/ 1555007 w 1602494"/>
                    <a:gd name="connsiteY383" fmla="*/ 2810975 h 3450894"/>
                    <a:gd name="connsiteX384" fmla="*/ 1541403 w 1602494"/>
                    <a:gd name="connsiteY384" fmla="*/ 2814440 h 3450894"/>
                    <a:gd name="connsiteX385" fmla="*/ 1529467 w 1602494"/>
                    <a:gd name="connsiteY385" fmla="*/ 2805969 h 3450894"/>
                    <a:gd name="connsiteX386" fmla="*/ 1541403 w 1602494"/>
                    <a:gd name="connsiteY386" fmla="*/ 2797370 h 3450894"/>
                    <a:gd name="connsiteX387" fmla="*/ 1553210 w 1602494"/>
                    <a:gd name="connsiteY387" fmla="*/ 2790696 h 3450894"/>
                    <a:gd name="connsiteX388" fmla="*/ 1556675 w 1602494"/>
                    <a:gd name="connsiteY388" fmla="*/ 2763488 h 3450894"/>
                    <a:gd name="connsiteX389" fmla="*/ 1531135 w 1602494"/>
                    <a:gd name="connsiteY389" fmla="*/ 2731273 h 3450894"/>
                    <a:gd name="connsiteX390" fmla="*/ 1539734 w 1602494"/>
                    <a:gd name="connsiteY390" fmla="*/ 2721006 h 3450894"/>
                    <a:gd name="connsiteX391" fmla="*/ 1526130 w 1602494"/>
                    <a:gd name="connsiteY391" fmla="*/ 2717669 h 3450894"/>
                    <a:gd name="connsiteX392" fmla="*/ 1514194 w 1602494"/>
                    <a:gd name="connsiteY392" fmla="*/ 2722803 h 3450894"/>
                    <a:gd name="connsiteX393" fmla="*/ 1500589 w 1602494"/>
                    <a:gd name="connsiteY393" fmla="*/ 2726140 h 3450894"/>
                    <a:gd name="connsiteX394" fmla="*/ 1475178 w 1602494"/>
                    <a:gd name="connsiteY394" fmla="*/ 2716000 h 3450894"/>
                    <a:gd name="connsiteX395" fmla="*/ 1463242 w 1602494"/>
                    <a:gd name="connsiteY395" fmla="*/ 2721006 h 3450894"/>
                    <a:gd name="connsiteX396" fmla="*/ 1437830 w 1602494"/>
                    <a:gd name="connsiteY396" fmla="*/ 2714204 h 3450894"/>
                    <a:gd name="connsiteX397" fmla="*/ 1427691 w 1602494"/>
                    <a:gd name="connsiteY397" fmla="*/ 2719337 h 3450894"/>
                    <a:gd name="connsiteX398" fmla="*/ 1414086 w 1602494"/>
                    <a:gd name="connsiteY398" fmla="*/ 2724471 h 3450894"/>
                    <a:gd name="connsiteX399" fmla="*/ 1402150 w 1602494"/>
                    <a:gd name="connsiteY399" fmla="*/ 2717669 h 3450894"/>
                    <a:gd name="connsiteX400" fmla="*/ 1388546 w 1602494"/>
                    <a:gd name="connsiteY400" fmla="*/ 2716000 h 3450894"/>
                    <a:gd name="connsiteX401" fmla="*/ 1376738 w 1602494"/>
                    <a:gd name="connsiteY401" fmla="*/ 2719337 h 3450894"/>
                    <a:gd name="connsiteX402" fmla="*/ 1364802 w 1602494"/>
                    <a:gd name="connsiteY402" fmla="*/ 2710867 h 3450894"/>
                    <a:gd name="connsiteX403" fmla="*/ 1351198 w 1602494"/>
                    <a:gd name="connsiteY403" fmla="*/ 2716000 h 3450894"/>
                    <a:gd name="connsiteX404" fmla="*/ 1349530 w 1602494"/>
                    <a:gd name="connsiteY404" fmla="*/ 2729477 h 3450894"/>
                    <a:gd name="connsiteX405" fmla="*/ 1337722 w 1602494"/>
                    <a:gd name="connsiteY405" fmla="*/ 2734610 h 3450894"/>
                    <a:gd name="connsiteX406" fmla="*/ 1315647 w 1602494"/>
                    <a:gd name="connsiteY406" fmla="*/ 2721006 h 3450894"/>
                    <a:gd name="connsiteX407" fmla="*/ 1274834 w 1602494"/>
                    <a:gd name="connsiteY407" fmla="*/ 2683658 h 3450894"/>
                    <a:gd name="connsiteX408" fmla="*/ 1261229 w 1602494"/>
                    <a:gd name="connsiteY408" fmla="*/ 2685455 h 3450894"/>
                    <a:gd name="connsiteX409" fmla="*/ 1220545 w 1602494"/>
                    <a:gd name="connsiteY409" fmla="*/ 2721006 h 3450894"/>
                    <a:gd name="connsiteX410" fmla="*/ 1208609 w 1602494"/>
                    <a:gd name="connsiteY410" fmla="*/ 2727808 h 3450894"/>
                    <a:gd name="connsiteX411" fmla="*/ 1195133 w 1602494"/>
                    <a:gd name="connsiteY411" fmla="*/ 2726140 h 3450894"/>
                    <a:gd name="connsiteX412" fmla="*/ 1184865 w 1602494"/>
                    <a:gd name="connsiteY412" fmla="*/ 2732942 h 3450894"/>
                    <a:gd name="connsiteX413" fmla="*/ 1161122 w 1602494"/>
                    <a:gd name="connsiteY413" fmla="*/ 2722803 h 3450894"/>
                    <a:gd name="connsiteX414" fmla="*/ 1149186 w 1602494"/>
                    <a:gd name="connsiteY414" fmla="*/ 2722803 h 3450894"/>
                    <a:gd name="connsiteX415" fmla="*/ 1137378 w 1602494"/>
                    <a:gd name="connsiteY415" fmla="*/ 2729477 h 3450894"/>
                    <a:gd name="connsiteX416" fmla="*/ 1127111 w 1602494"/>
                    <a:gd name="connsiteY416" fmla="*/ 2739744 h 3450894"/>
                    <a:gd name="connsiteX417" fmla="*/ 1101699 w 1602494"/>
                    <a:gd name="connsiteY417" fmla="*/ 2729477 h 3450894"/>
                    <a:gd name="connsiteX418" fmla="*/ 1093228 w 1602494"/>
                    <a:gd name="connsiteY418" fmla="*/ 2719337 h 3450894"/>
                    <a:gd name="connsiteX419" fmla="*/ 1094897 w 1602494"/>
                    <a:gd name="connsiteY419" fmla="*/ 2705733 h 3450894"/>
                    <a:gd name="connsiteX420" fmla="*/ 1069484 w 1602494"/>
                    <a:gd name="connsiteY420" fmla="*/ 2666717 h 3450894"/>
                    <a:gd name="connsiteX421" fmla="*/ 1059217 w 1602494"/>
                    <a:gd name="connsiteY421" fmla="*/ 2659914 h 3450894"/>
                    <a:gd name="connsiteX422" fmla="*/ 1047409 w 1602494"/>
                    <a:gd name="connsiteY422" fmla="*/ 2653112 h 3450894"/>
                    <a:gd name="connsiteX423" fmla="*/ 1040607 w 1602494"/>
                    <a:gd name="connsiteY423" fmla="*/ 2642973 h 3450894"/>
                    <a:gd name="connsiteX424" fmla="*/ 1027003 w 1602494"/>
                    <a:gd name="connsiteY424" fmla="*/ 2646310 h 3450894"/>
                    <a:gd name="connsiteX425" fmla="*/ 1016864 w 1602494"/>
                    <a:gd name="connsiteY425" fmla="*/ 2654781 h 3450894"/>
                    <a:gd name="connsiteX426" fmla="*/ 977848 w 1602494"/>
                    <a:gd name="connsiteY426" fmla="*/ 2654781 h 3450894"/>
                    <a:gd name="connsiteX427" fmla="*/ 965911 w 1602494"/>
                    <a:gd name="connsiteY427" fmla="*/ 2649775 h 3450894"/>
                    <a:gd name="connsiteX428" fmla="*/ 948970 w 1602494"/>
                    <a:gd name="connsiteY428" fmla="*/ 2615764 h 3450894"/>
                    <a:gd name="connsiteX429" fmla="*/ 940500 w 1602494"/>
                    <a:gd name="connsiteY429" fmla="*/ 2605625 h 3450894"/>
                    <a:gd name="connsiteX430" fmla="*/ 952307 w 1602494"/>
                    <a:gd name="connsiteY430" fmla="*/ 2600491 h 3450894"/>
                    <a:gd name="connsiteX431" fmla="*/ 962446 w 1602494"/>
                    <a:gd name="connsiteY431" fmla="*/ 2592021 h 3450894"/>
                    <a:gd name="connsiteX432" fmla="*/ 959109 w 1602494"/>
                    <a:gd name="connsiteY432" fmla="*/ 2578416 h 3450894"/>
                    <a:gd name="connsiteX433" fmla="*/ 925098 w 1602494"/>
                    <a:gd name="connsiteY433" fmla="*/ 2558138 h 3450894"/>
                    <a:gd name="connsiteX434" fmla="*/ 921762 w 1602494"/>
                    <a:gd name="connsiteY434" fmla="*/ 2546202 h 3450894"/>
                    <a:gd name="connsiteX435" fmla="*/ 911622 w 1602494"/>
                    <a:gd name="connsiteY435" fmla="*/ 2536063 h 3450894"/>
                    <a:gd name="connsiteX436" fmla="*/ 887750 w 1602494"/>
                    <a:gd name="connsiteY436" fmla="*/ 2525796 h 3450894"/>
                    <a:gd name="connsiteX437" fmla="*/ 875943 w 1602494"/>
                    <a:gd name="connsiteY437" fmla="*/ 2530929 h 3450894"/>
                    <a:gd name="connsiteX438" fmla="*/ 867472 w 1602494"/>
                    <a:gd name="connsiteY438" fmla="*/ 2537732 h 3450894"/>
                    <a:gd name="connsiteX439" fmla="*/ 853868 w 1602494"/>
                    <a:gd name="connsiteY439" fmla="*/ 2541069 h 3450894"/>
                    <a:gd name="connsiteX440" fmla="*/ 841932 w 1602494"/>
                    <a:gd name="connsiteY440" fmla="*/ 2541069 h 3450894"/>
                    <a:gd name="connsiteX441" fmla="*/ 830124 w 1602494"/>
                    <a:gd name="connsiteY441" fmla="*/ 2547871 h 3450894"/>
                    <a:gd name="connsiteX442" fmla="*/ 819857 w 1602494"/>
                    <a:gd name="connsiteY442" fmla="*/ 2554673 h 3450894"/>
                    <a:gd name="connsiteX443" fmla="*/ 806381 w 1602494"/>
                    <a:gd name="connsiteY443" fmla="*/ 2558138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1602494" h="3450894">
                      <a:moveTo>
                        <a:pt x="806381" y="2558138"/>
                      </a:moveTo>
                      <a:lnTo>
                        <a:pt x="780841" y="2559807"/>
                      </a:lnTo>
                      <a:lnTo>
                        <a:pt x="770701" y="2569946"/>
                      </a:lnTo>
                      <a:lnTo>
                        <a:pt x="770701" y="2583550"/>
                      </a:lnTo>
                      <a:lnTo>
                        <a:pt x="765568" y="2593689"/>
                      </a:lnTo>
                      <a:lnTo>
                        <a:pt x="757097" y="2603957"/>
                      </a:lnTo>
                      <a:lnTo>
                        <a:pt x="743493" y="2602160"/>
                      </a:lnTo>
                      <a:lnTo>
                        <a:pt x="733353" y="2597155"/>
                      </a:lnTo>
                      <a:lnTo>
                        <a:pt x="718080" y="2564812"/>
                      </a:lnTo>
                      <a:lnTo>
                        <a:pt x="716412" y="2553005"/>
                      </a:lnTo>
                      <a:lnTo>
                        <a:pt x="707813" y="2542865"/>
                      </a:lnTo>
                      <a:lnTo>
                        <a:pt x="696005" y="2537732"/>
                      </a:lnTo>
                      <a:lnTo>
                        <a:pt x="696005" y="2525796"/>
                      </a:lnTo>
                      <a:lnTo>
                        <a:pt x="685867" y="2518994"/>
                      </a:lnTo>
                      <a:lnTo>
                        <a:pt x="687535" y="2507186"/>
                      </a:lnTo>
                      <a:lnTo>
                        <a:pt x="682401" y="2495250"/>
                      </a:lnTo>
                      <a:lnTo>
                        <a:pt x="670465" y="2490245"/>
                      </a:lnTo>
                      <a:lnTo>
                        <a:pt x="660326" y="2483442"/>
                      </a:lnTo>
                      <a:lnTo>
                        <a:pt x="655192" y="2471507"/>
                      </a:lnTo>
                      <a:lnTo>
                        <a:pt x="665460" y="2464704"/>
                      </a:lnTo>
                      <a:lnTo>
                        <a:pt x="665460" y="2452897"/>
                      </a:lnTo>
                      <a:lnTo>
                        <a:pt x="673930" y="2446095"/>
                      </a:lnTo>
                      <a:lnTo>
                        <a:pt x="685867" y="2444298"/>
                      </a:lnTo>
                      <a:lnTo>
                        <a:pt x="707813" y="2454565"/>
                      </a:lnTo>
                      <a:lnTo>
                        <a:pt x="733353" y="2451100"/>
                      </a:lnTo>
                      <a:lnTo>
                        <a:pt x="757097" y="2422223"/>
                      </a:lnTo>
                      <a:lnTo>
                        <a:pt x="760434" y="2410415"/>
                      </a:lnTo>
                      <a:lnTo>
                        <a:pt x="769033" y="2401944"/>
                      </a:lnTo>
                      <a:lnTo>
                        <a:pt x="762231" y="2381538"/>
                      </a:lnTo>
                      <a:lnTo>
                        <a:pt x="746958" y="2383206"/>
                      </a:lnTo>
                      <a:lnTo>
                        <a:pt x="738487" y="2376404"/>
                      </a:lnTo>
                      <a:lnTo>
                        <a:pt x="738487" y="2364597"/>
                      </a:lnTo>
                      <a:lnTo>
                        <a:pt x="726551" y="2362928"/>
                      </a:lnTo>
                      <a:lnTo>
                        <a:pt x="716412" y="2357795"/>
                      </a:lnTo>
                      <a:lnTo>
                        <a:pt x="704476" y="2361131"/>
                      </a:lnTo>
                      <a:lnTo>
                        <a:pt x="682401" y="2371399"/>
                      </a:lnTo>
                      <a:lnTo>
                        <a:pt x="673930" y="2361131"/>
                      </a:lnTo>
                      <a:lnTo>
                        <a:pt x="672262" y="2349324"/>
                      </a:lnTo>
                      <a:lnTo>
                        <a:pt x="668797" y="2339056"/>
                      </a:lnTo>
                      <a:lnTo>
                        <a:pt x="658658" y="2330586"/>
                      </a:lnTo>
                      <a:lnTo>
                        <a:pt x="646722" y="2328917"/>
                      </a:lnTo>
                      <a:lnTo>
                        <a:pt x="634914" y="2323783"/>
                      </a:lnTo>
                      <a:lnTo>
                        <a:pt x="626444" y="2315313"/>
                      </a:lnTo>
                      <a:lnTo>
                        <a:pt x="597566" y="2277965"/>
                      </a:lnTo>
                      <a:lnTo>
                        <a:pt x="590764" y="2267826"/>
                      </a:lnTo>
                      <a:lnTo>
                        <a:pt x="572026" y="2254221"/>
                      </a:lnTo>
                      <a:lnTo>
                        <a:pt x="565224" y="2244082"/>
                      </a:lnTo>
                      <a:lnTo>
                        <a:pt x="565224" y="2232146"/>
                      </a:lnTo>
                      <a:lnTo>
                        <a:pt x="573823" y="2223676"/>
                      </a:lnTo>
                      <a:lnTo>
                        <a:pt x="572026" y="2199932"/>
                      </a:lnTo>
                      <a:lnTo>
                        <a:pt x="567021" y="2189793"/>
                      </a:lnTo>
                      <a:lnTo>
                        <a:pt x="556753" y="2182991"/>
                      </a:lnTo>
                      <a:lnTo>
                        <a:pt x="555085" y="2171055"/>
                      </a:lnTo>
                      <a:lnTo>
                        <a:pt x="555085" y="2159119"/>
                      </a:lnTo>
                      <a:lnTo>
                        <a:pt x="549951" y="2143846"/>
                      </a:lnTo>
                      <a:lnTo>
                        <a:pt x="538143" y="2143846"/>
                      </a:lnTo>
                      <a:lnTo>
                        <a:pt x="510935" y="2121771"/>
                      </a:lnTo>
                      <a:lnTo>
                        <a:pt x="500795" y="2118434"/>
                      </a:lnTo>
                      <a:lnTo>
                        <a:pt x="488860" y="2120103"/>
                      </a:lnTo>
                      <a:lnTo>
                        <a:pt x="477052" y="2121771"/>
                      </a:lnTo>
                      <a:lnTo>
                        <a:pt x="466784" y="2126905"/>
                      </a:lnTo>
                      <a:lnTo>
                        <a:pt x="459982" y="2135376"/>
                      </a:lnTo>
                      <a:lnTo>
                        <a:pt x="449843" y="2138841"/>
                      </a:lnTo>
                      <a:lnTo>
                        <a:pt x="441372" y="2148980"/>
                      </a:lnTo>
                      <a:lnTo>
                        <a:pt x="432902" y="2154114"/>
                      </a:lnTo>
                      <a:lnTo>
                        <a:pt x="427768" y="2125236"/>
                      </a:lnTo>
                      <a:lnTo>
                        <a:pt x="422634" y="2123568"/>
                      </a:lnTo>
                      <a:lnTo>
                        <a:pt x="409158" y="2116766"/>
                      </a:lnTo>
                      <a:lnTo>
                        <a:pt x="376816" y="2125236"/>
                      </a:lnTo>
                      <a:lnTo>
                        <a:pt x="366677" y="2116766"/>
                      </a:lnTo>
                      <a:lnTo>
                        <a:pt x="356538" y="2113301"/>
                      </a:lnTo>
                      <a:lnTo>
                        <a:pt x="332666" y="2121771"/>
                      </a:lnTo>
                      <a:lnTo>
                        <a:pt x="329329" y="2111632"/>
                      </a:lnTo>
                      <a:lnTo>
                        <a:pt x="322527" y="2077749"/>
                      </a:lnTo>
                      <a:lnTo>
                        <a:pt x="315725" y="2069150"/>
                      </a:lnTo>
                      <a:lnTo>
                        <a:pt x="310591" y="2057343"/>
                      </a:lnTo>
                      <a:lnTo>
                        <a:pt x="286847" y="2031931"/>
                      </a:lnTo>
                      <a:lnTo>
                        <a:pt x="285179" y="2021663"/>
                      </a:lnTo>
                      <a:lnTo>
                        <a:pt x="275040" y="2016530"/>
                      </a:lnTo>
                      <a:lnTo>
                        <a:pt x="263104" y="2014861"/>
                      </a:lnTo>
                      <a:lnTo>
                        <a:pt x="266569" y="1992786"/>
                      </a:lnTo>
                      <a:lnTo>
                        <a:pt x="266569" y="1970711"/>
                      </a:lnTo>
                      <a:lnTo>
                        <a:pt x="263104" y="1960572"/>
                      </a:lnTo>
                      <a:lnTo>
                        <a:pt x="256302" y="1952101"/>
                      </a:lnTo>
                      <a:lnTo>
                        <a:pt x="246162" y="1946967"/>
                      </a:lnTo>
                      <a:lnTo>
                        <a:pt x="239360" y="1938497"/>
                      </a:lnTo>
                      <a:lnTo>
                        <a:pt x="229221" y="1930026"/>
                      </a:lnTo>
                      <a:lnTo>
                        <a:pt x="225756" y="1921556"/>
                      </a:lnTo>
                      <a:lnTo>
                        <a:pt x="229221" y="1911288"/>
                      </a:lnTo>
                      <a:lnTo>
                        <a:pt x="235895" y="1889341"/>
                      </a:lnTo>
                      <a:lnTo>
                        <a:pt x="246162" y="1884208"/>
                      </a:lnTo>
                      <a:lnTo>
                        <a:pt x="241029" y="1873940"/>
                      </a:lnTo>
                      <a:lnTo>
                        <a:pt x="239360" y="1863801"/>
                      </a:lnTo>
                      <a:lnTo>
                        <a:pt x="213820" y="1843395"/>
                      </a:lnTo>
                      <a:lnTo>
                        <a:pt x="207146" y="1823116"/>
                      </a:lnTo>
                      <a:lnTo>
                        <a:pt x="195210" y="1821320"/>
                      </a:lnTo>
                      <a:lnTo>
                        <a:pt x="185071" y="1790774"/>
                      </a:lnTo>
                      <a:lnTo>
                        <a:pt x="166333" y="1763693"/>
                      </a:lnTo>
                      <a:lnTo>
                        <a:pt x="164664" y="1753426"/>
                      </a:lnTo>
                      <a:lnTo>
                        <a:pt x="173135" y="1744955"/>
                      </a:lnTo>
                      <a:lnTo>
                        <a:pt x="210483" y="1728014"/>
                      </a:lnTo>
                      <a:lnTo>
                        <a:pt x="220622" y="1721212"/>
                      </a:lnTo>
                      <a:lnTo>
                        <a:pt x="239360" y="1682195"/>
                      </a:lnTo>
                      <a:lnTo>
                        <a:pt x="235895" y="1663457"/>
                      </a:lnTo>
                      <a:lnTo>
                        <a:pt x="227424" y="1653318"/>
                      </a:lnTo>
                      <a:lnTo>
                        <a:pt x="212151" y="1644848"/>
                      </a:lnTo>
                      <a:lnTo>
                        <a:pt x="208814" y="1643179"/>
                      </a:lnTo>
                      <a:lnTo>
                        <a:pt x="208814" y="1634708"/>
                      </a:lnTo>
                      <a:lnTo>
                        <a:pt x="202012" y="1615970"/>
                      </a:lnTo>
                      <a:lnTo>
                        <a:pt x="203681" y="1604163"/>
                      </a:lnTo>
                      <a:lnTo>
                        <a:pt x="213820" y="1605831"/>
                      </a:lnTo>
                      <a:lnTo>
                        <a:pt x="224087" y="1612633"/>
                      </a:lnTo>
                      <a:lnTo>
                        <a:pt x="229221" y="1605831"/>
                      </a:lnTo>
                      <a:lnTo>
                        <a:pt x="232558" y="1593895"/>
                      </a:lnTo>
                      <a:lnTo>
                        <a:pt x="239360" y="1587093"/>
                      </a:lnTo>
                      <a:lnTo>
                        <a:pt x="251168" y="1592227"/>
                      </a:lnTo>
                      <a:lnTo>
                        <a:pt x="266569" y="1578622"/>
                      </a:lnTo>
                      <a:lnTo>
                        <a:pt x="273243" y="1560013"/>
                      </a:lnTo>
                      <a:lnTo>
                        <a:pt x="297115" y="1556547"/>
                      </a:lnTo>
                      <a:lnTo>
                        <a:pt x="308922" y="1558216"/>
                      </a:lnTo>
                      <a:lnTo>
                        <a:pt x="332666" y="1558216"/>
                      </a:lnTo>
                      <a:lnTo>
                        <a:pt x="342933" y="1556547"/>
                      </a:lnTo>
                      <a:lnTo>
                        <a:pt x="349735" y="1549745"/>
                      </a:lnTo>
                      <a:lnTo>
                        <a:pt x="346270" y="1542943"/>
                      </a:lnTo>
                      <a:lnTo>
                        <a:pt x="329329" y="1541274"/>
                      </a:lnTo>
                      <a:lnTo>
                        <a:pt x="327660" y="1529467"/>
                      </a:lnTo>
                      <a:lnTo>
                        <a:pt x="312388" y="1524333"/>
                      </a:lnTo>
                      <a:lnTo>
                        <a:pt x="300452" y="1522665"/>
                      </a:lnTo>
                      <a:lnTo>
                        <a:pt x="264772" y="1534472"/>
                      </a:lnTo>
                      <a:lnTo>
                        <a:pt x="230889" y="1517531"/>
                      </a:lnTo>
                      <a:lnTo>
                        <a:pt x="224087" y="1519199"/>
                      </a:lnTo>
                      <a:lnTo>
                        <a:pt x="215617" y="1509060"/>
                      </a:lnTo>
                      <a:lnTo>
                        <a:pt x="212151" y="1490322"/>
                      </a:lnTo>
                      <a:lnTo>
                        <a:pt x="217285" y="1492119"/>
                      </a:lnTo>
                      <a:lnTo>
                        <a:pt x="224087" y="1500590"/>
                      </a:lnTo>
                      <a:lnTo>
                        <a:pt x="222419" y="1470044"/>
                      </a:lnTo>
                      <a:lnTo>
                        <a:pt x="218954" y="1463242"/>
                      </a:lnTo>
                      <a:lnTo>
                        <a:pt x="198547" y="1480183"/>
                      </a:lnTo>
                      <a:lnTo>
                        <a:pt x="188408" y="1497124"/>
                      </a:lnTo>
                      <a:lnTo>
                        <a:pt x="164664" y="1498921"/>
                      </a:lnTo>
                      <a:lnTo>
                        <a:pt x="156194" y="1498921"/>
                      </a:lnTo>
                      <a:lnTo>
                        <a:pt x="176600" y="1483648"/>
                      </a:lnTo>
                      <a:lnTo>
                        <a:pt x="195210" y="1456440"/>
                      </a:lnTo>
                      <a:lnTo>
                        <a:pt x="242697" y="1385081"/>
                      </a:lnTo>
                      <a:lnTo>
                        <a:pt x="261435" y="1356332"/>
                      </a:lnTo>
                      <a:lnTo>
                        <a:pt x="278377" y="1320652"/>
                      </a:lnTo>
                      <a:lnTo>
                        <a:pt x="293650" y="1290107"/>
                      </a:lnTo>
                      <a:lnTo>
                        <a:pt x="307254" y="1257764"/>
                      </a:lnTo>
                      <a:lnTo>
                        <a:pt x="330997" y="1201806"/>
                      </a:lnTo>
                      <a:lnTo>
                        <a:pt x="339468" y="1154320"/>
                      </a:lnTo>
                      <a:lnTo>
                        <a:pt x="330997" y="1110169"/>
                      </a:lnTo>
                      <a:lnTo>
                        <a:pt x="310591" y="1099902"/>
                      </a:lnTo>
                      <a:lnTo>
                        <a:pt x="290312" y="1076158"/>
                      </a:lnTo>
                      <a:lnTo>
                        <a:pt x="261435" y="1064351"/>
                      </a:lnTo>
                      <a:lnTo>
                        <a:pt x="237692" y="1033805"/>
                      </a:lnTo>
                      <a:lnTo>
                        <a:pt x="246162" y="996457"/>
                      </a:lnTo>
                      <a:lnTo>
                        <a:pt x="242697" y="953976"/>
                      </a:lnTo>
                      <a:lnTo>
                        <a:pt x="210483" y="925098"/>
                      </a:lnTo>
                      <a:lnTo>
                        <a:pt x="195210" y="887750"/>
                      </a:lnTo>
                      <a:lnTo>
                        <a:pt x="171466" y="865675"/>
                      </a:lnTo>
                      <a:lnTo>
                        <a:pt x="162996" y="823322"/>
                      </a:lnTo>
                      <a:lnTo>
                        <a:pt x="161199" y="782509"/>
                      </a:lnTo>
                      <a:lnTo>
                        <a:pt x="162996" y="735022"/>
                      </a:lnTo>
                      <a:lnTo>
                        <a:pt x="142589" y="702808"/>
                      </a:lnTo>
                      <a:lnTo>
                        <a:pt x="122183" y="678936"/>
                      </a:lnTo>
                      <a:lnTo>
                        <a:pt x="105241" y="645053"/>
                      </a:lnTo>
                      <a:lnTo>
                        <a:pt x="89968" y="594101"/>
                      </a:lnTo>
                      <a:lnTo>
                        <a:pt x="98439" y="548283"/>
                      </a:lnTo>
                      <a:lnTo>
                        <a:pt x="101905" y="488860"/>
                      </a:lnTo>
                      <a:lnTo>
                        <a:pt x="74696" y="461651"/>
                      </a:lnTo>
                      <a:lnTo>
                        <a:pt x="47487" y="441373"/>
                      </a:lnTo>
                      <a:lnTo>
                        <a:pt x="16941" y="431105"/>
                      </a:lnTo>
                      <a:lnTo>
                        <a:pt x="0" y="383618"/>
                      </a:lnTo>
                      <a:lnTo>
                        <a:pt x="1669" y="341136"/>
                      </a:lnTo>
                      <a:lnTo>
                        <a:pt x="18610" y="319061"/>
                      </a:lnTo>
                      <a:lnTo>
                        <a:pt x="27209" y="288516"/>
                      </a:lnTo>
                      <a:lnTo>
                        <a:pt x="52621" y="266441"/>
                      </a:lnTo>
                      <a:lnTo>
                        <a:pt x="57754" y="237692"/>
                      </a:lnTo>
                      <a:lnTo>
                        <a:pt x="71230" y="235895"/>
                      </a:lnTo>
                      <a:lnTo>
                        <a:pt x="86503" y="235895"/>
                      </a:lnTo>
                      <a:lnTo>
                        <a:pt x="91637" y="205349"/>
                      </a:lnTo>
                      <a:lnTo>
                        <a:pt x="88300" y="203681"/>
                      </a:lnTo>
                      <a:lnTo>
                        <a:pt x="100108" y="205349"/>
                      </a:lnTo>
                      <a:lnTo>
                        <a:pt x="108578" y="207146"/>
                      </a:lnTo>
                      <a:lnTo>
                        <a:pt x="115380" y="208815"/>
                      </a:lnTo>
                      <a:lnTo>
                        <a:pt x="120514" y="213820"/>
                      </a:lnTo>
                      <a:lnTo>
                        <a:pt x="128985" y="212151"/>
                      </a:lnTo>
                      <a:lnTo>
                        <a:pt x="132450" y="205349"/>
                      </a:lnTo>
                      <a:lnTo>
                        <a:pt x="127316" y="195210"/>
                      </a:lnTo>
                      <a:lnTo>
                        <a:pt x="127316" y="188408"/>
                      </a:lnTo>
                      <a:lnTo>
                        <a:pt x="134119" y="193542"/>
                      </a:lnTo>
                      <a:lnTo>
                        <a:pt x="140921" y="190076"/>
                      </a:lnTo>
                      <a:lnTo>
                        <a:pt x="137456" y="176600"/>
                      </a:lnTo>
                      <a:lnTo>
                        <a:pt x="130653" y="169798"/>
                      </a:lnTo>
                      <a:lnTo>
                        <a:pt x="135787" y="171467"/>
                      </a:lnTo>
                      <a:lnTo>
                        <a:pt x="147723" y="171467"/>
                      </a:lnTo>
                      <a:lnTo>
                        <a:pt x="161199" y="176600"/>
                      </a:lnTo>
                      <a:lnTo>
                        <a:pt x="164664" y="179937"/>
                      </a:lnTo>
                      <a:lnTo>
                        <a:pt x="171466" y="183274"/>
                      </a:lnTo>
                      <a:lnTo>
                        <a:pt x="178269" y="181606"/>
                      </a:lnTo>
                      <a:lnTo>
                        <a:pt x="185071" y="181606"/>
                      </a:lnTo>
                      <a:lnTo>
                        <a:pt x="186739" y="183274"/>
                      </a:lnTo>
                      <a:lnTo>
                        <a:pt x="191873" y="181606"/>
                      </a:lnTo>
                      <a:lnTo>
                        <a:pt x="196879" y="183274"/>
                      </a:lnTo>
                      <a:lnTo>
                        <a:pt x="196879" y="191873"/>
                      </a:lnTo>
                      <a:lnTo>
                        <a:pt x="191873" y="207146"/>
                      </a:lnTo>
                      <a:lnTo>
                        <a:pt x="185071" y="207146"/>
                      </a:lnTo>
                      <a:lnTo>
                        <a:pt x="174803" y="208815"/>
                      </a:lnTo>
                      <a:lnTo>
                        <a:pt x="168001" y="205349"/>
                      </a:lnTo>
                      <a:lnTo>
                        <a:pt x="162996" y="207146"/>
                      </a:lnTo>
                      <a:lnTo>
                        <a:pt x="156194" y="203681"/>
                      </a:lnTo>
                      <a:lnTo>
                        <a:pt x="151060" y="193542"/>
                      </a:lnTo>
                      <a:lnTo>
                        <a:pt x="149391" y="208815"/>
                      </a:lnTo>
                      <a:lnTo>
                        <a:pt x="151060" y="220622"/>
                      </a:lnTo>
                      <a:lnTo>
                        <a:pt x="164664" y="215617"/>
                      </a:lnTo>
                      <a:lnTo>
                        <a:pt x="169798" y="220622"/>
                      </a:lnTo>
                      <a:lnTo>
                        <a:pt x="171466" y="225756"/>
                      </a:lnTo>
                      <a:lnTo>
                        <a:pt x="171466" y="232558"/>
                      </a:lnTo>
                      <a:lnTo>
                        <a:pt x="178269" y="227424"/>
                      </a:lnTo>
                      <a:lnTo>
                        <a:pt x="183274" y="224087"/>
                      </a:lnTo>
                      <a:lnTo>
                        <a:pt x="190076" y="222419"/>
                      </a:lnTo>
                      <a:lnTo>
                        <a:pt x="191873" y="224087"/>
                      </a:lnTo>
                      <a:lnTo>
                        <a:pt x="193542" y="232558"/>
                      </a:lnTo>
                      <a:lnTo>
                        <a:pt x="196879" y="227424"/>
                      </a:lnTo>
                      <a:lnTo>
                        <a:pt x="202012" y="224087"/>
                      </a:lnTo>
                      <a:lnTo>
                        <a:pt x="202012" y="242697"/>
                      </a:lnTo>
                      <a:lnTo>
                        <a:pt x="208814" y="234226"/>
                      </a:lnTo>
                      <a:lnTo>
                        <a:pt x="215617" y="224087"/>
                      </a:lnTo>
                      <a:lnTo>
                        <a:pt x="218954" y="225756"/>
                      </a:lnTo>
                      <a:lnTo>
                        <a:pt x="218954" y="237692"/>
                      </a:lnTo>
                      <a:lnTo>
                        <a:pt x="224087" y="239360"/>
                      </a:lnTo>
                      <a:lnTo>
                        <a:pt x="227424" y="244494"/>
                      </a:lnTo>
                      <a:lnTo>
                        <a:pt x="229221" y="246162"/>
                      </a:lnTo>
                      <a:lnTo>
                        <a:pt x="234226" y="239360"/>
                      </a:lnTo>
                      <a:lnTo>
                        <a:pt x="242697" y="237692"/>
                      </a:lnTo>
                      <a:lnTo>
                        <a:pt x="249499" y="234226"/>
                      </a:lnTo>
                      <a:lnTo>
                        <a:pt x="251168" y="227424"/>
                      </a:lnTo>
                      <a:lnTo>
                        <a:pt x="266569" y="230890"/>
                      </a:lnTo>
                      <a:lnTo>
                        <a:pt x="276708" y="229221"/>
                      </a:lnTo>
                      <a:lnTo>
                        <a:pt x="288515" y="229221"/>
                      </a:lnTo>
                      <a:lnTo>
                        <a:pt x="300452" y="227424"/>
                      </a:lnTo>
                      <a:lnTo>
                        <a:pt x="308922" y="229221"/>
                      </a:lnTo>
                      <a:lnTo>
                        <a:pt x="317393" y="230890"/>
                      </a:lnTo>
                      <a:lnTo>
                        <a:pt x="322527" y="229221"/>
                      </a:lnTo>
                      <a:lnTo>
                        <a:pt x="324195" y="224087"/>
                      </a:lnTo>
                      <a:lnTo>
                        <a:pt x="320858" y="220622"/>
                      </a:lnTo>
                      <a:lnTo>
                        <a:pt x="351404" y="217285"/>
                      </a:lnTo>
                      <a:lnTo>
                        <a:pt x="420966" y="232558"/>
                      </a:lnTo>
                      <a:lnTo>
                        <a:pt x="485522" y="259767"/>
                      </a:lnTo>
                      <a:lnTo>
                        <a:pt x="524539" y="291981"/>
                      </a:lnTo>
                      <a:lnTo>
                        <a:pt x="551748" y="286847"/>
                      </a:lnTo>
                      <a:lnTo>
                        <a:pt x="612839" y="302120"/>
                      </a:lnTo>
                      <a:lnTo>
                        <a:pt x="675599" y="327660"/>
                      </a:lnTo>
                      <a:lnTo>
                        <a:pt x="714615" y="375147"/>
                      </a:lnTo>
                      <a:lnTo>
                        <a:pt x="740156" y="439704"/>
                      </a:lnTo>
                      <a:lnTo>
                        <a:pt x="721418" y="497330"/>
                      </a:lnTo>
                      <a:lnTo>
                        <a:pt x="675599" y="551619"/>
                      </a:lnTo>
                      <a:lnTo>
                        <a:pt x="616176" y="583962"/>
                      </a:lnTo>
                      <a:lnTo>
                        <a:pt x="549951" y="582293"/>
                      </a:lnTo>
                      <a:lnTo>
                        <a:pt x="492325" y="588967"/>
                      </a:lnTo>
                      <a:lnTo>
                        <a:pt x="439704" y="592433"/>
                      </a:lnTo>
                      <a:lnTo>
                        <a:pt x="375147" y="575491"/>
                      </a:lnTo>
                      <a:lnTo>
                        <a:pt x="303917" y="570358"/>
                      </a:lnTo>
                      <a:lnTo>
                        <a:pt x="242697" y="538143"/>
                      </a:lnTo>
                      <a:lnTo>
                        <a:pt x="232558" y="556753"/>
                      </a:lnTo>
                      <a:lnTo>
                        <a:pt x="291981" y="597566"/>
                      </a:lnTo>
                      <a:lnTo>
                        <a:pt x="324195" y="617845"/>
                      </a:lnTo>
                      <a:lnTo>
                        <a:pt x="337800" y="617845"/>
                      </a:lnTo>
                      <a:lnTo>
                        <a:pt x="347938" y="636583"/>
                      </a:lnTo>
                      <a:lnTo>
                        <a:pt x="376816" y="639920"/>
                      </a:lnTo>
                      <a:lnTo>
                        <a:pt x="419297" y="660326"/>
                      </a:lnTo>
                      <a:lnTo>
                        <a:pt x="432902" y="680733"/>
                      </a:lnTo>
                      <a:lnTo>
                        <a:pt x="446506" y="736690"/>
                      </a:lnTo>
                      <a:lnTo>
                        <a:pt x="431234" y="746830"/>
                      </a:lnTo>
                      <a:lnTo>
                        <a:pt x="431234" y="755429"/>
                      </a:lnTo>
                      <a:lnTo>
                        <a:pt x="475255" y="809718"/>
                      </a:lnTo>
                      <a:lnTo>
                        <a:pt x="493993" y="858873"/>
                      </a:lnTo>
                      <a:lnTo>
                        <a:pt x="509266" y="872478"/>
                      </a:lnTo>
                      <a:lnTo>
                        <a:pt x="533010" y="875943"/>
                      </a:lnTo>
                      <a:lnTo>
                        <a:pt x="546614" y="864007"/>
                      </a:lnTo>
                      <a:lnTo>
                        <a:pt x="592433" y="896221"/>
                      </a:lnTo>
                      <a:lnTo>
                        <a:pt x="677267" y="903023"/>
                      </a:lnTo>
                      <a:lnTo>
                        <a:pt x="690872" y="877611"/>
                      </a:lnTo>
                      <a:lnTo>
                        <a:pt x="711278" y="877611"/>
                      </a:lnTo>
                      <a:lnTo>
                        <a:pt x="673930" y="811386"/>
                      </a:lnTo>
                      <a:lnTo>
                        <a:pt x="639919" y="835130"/>
                      </a:lnTo>
                      <a:lnTo>
                        <a:pt x="568689" y="784177"/>
                      </a:lnTo>
                      <a:lnTo>
                        <a:pt x="578828" y="774038"/>
                      </a:lnTo>
                      <a:lnTo>
                        <a:pt x="583962" y="748626"/>
                      </a:lnTo>
                      <a:lnTo>
                        <a:pt x="578828" y="731557"/>
                      </a:lnTo>
                      <a:lnTo>
                        <a:pt x="617844" y="735022"/>
                      </a:lnTo>
                      <a:lnTo>
                        <a:pt x="639919" y="741824"/>
                      </a:lnTo>
                      <a:lnTo>
                        <a:pt x="643385" y="753632"/>
                      </a:lnTo>
                      <a:lnTo>
                        <a:pt x="680733" y="751963"/>
                      </a:lnTo>
                      <a:lnTo>
                        <a:pt x="763899" y="760434"/>
                      </a:lnTo>
                      <a:lnTo>
                        <a:pt x="813183" y="743493"/>
                      </a:lnTo>
                      <a:lnTo>
                        <a:pt x="823322" y="728220"/>
                      </a:lnTo>
                      <a:lnTo>
                        <a:pt x="765568" y="678936"/>
                      </a:lnTo>
                      <a:lnTo>
                        <a:pt x="740156" y="655192"/>
                      </a:lnTo>
                      <a:lnTo>
                        <a:pt x="721418" y="621310"/>
                      </a:lnTo>
                      <a:lnTo>
                        <a:pt x="748626" y="582293"/>
                      </a:lnTo>
                      <a:lnTo>
                        <a:pt x="753760" y="555085"/>
                      </a:lnTo>
                      <a:lnTo>
                        <a:pt x="787643" y="521074"/>
                      </a:lnTo>
                      <a:lnTo>
                        <a:pt x="804584" y="463448"/>
                      </a:lnTo>
                      <a:lnTo>
                        <a:pt x="813183" y="449843"/>
                      </a:lnTo>
                      <a:lnTo>
                        <a:pt x="860670" y="446378"/>
                      </a:lnTo>
                      <a:lnTo>
                        <a:pt x="889547" y="451512"/>
                      </a:lnTo>
                      <a:lnTo>
                        <a:pt x="894552" y="477052"/>
                      </a:lnTo>
                      <a:lnTo>
                        <a:pt x="911622" y="456645"/>
                      </a:lnTo>
                      <a:lnTo>
                        <a:pt x="935366" y="485523"/>
                      </a:lnTo>
                      <a:lnTo>
                        <a:pt x="938703" y="473587"/>
                      </a:lnTo>
                      <a:lnTo>
                        <a:pt x="916628" y="437907"/>
                      </a:lnTo>
                      <a:lnTo>
                        <a:pt x="923430" y="400559"/>
                      </a:lnTo>
                      <a:lnTo>
                        <a:pt x="884414" y="329329"/>
                      </a:lnTo>
                      <a:lnTo>
                        <a:pt x="850531" y="330997"/>
                      </a:lnTo>
                      <a:lnTo>
                        <a:pt x="838595" y="298783"/>
                      </a:lnTo>
                      <a:lnTo>
                        <a:pt x="840264" y="259767"/>
                      </a:lnTo>
                      <a:lnTo>
                        <a:pt x="806381" y="185071"/>
                      </a:lnTo>
                      <a:lnTo>
                        <a:pt x="748626" y="161199"/>
                      </a:lnTo>
                      <a:lnTo>
                        <a:pt x="738487" y="151060"/>
                      </a:lnTo>
                      <a:lnTo>
                        <a:pt x="787643" y="152728"/>
                      </a:lnTo>
                      <a:lnTo>
                        <a:pt x="808049" y="145926"/>
                      </a:lnTo>
                      <a:lnTo>
                        <a:pt x="864007" y="120514"/>
                      </a:lnTo>
                      <a:lnTo>
                        <a:pt x="891216" y="132450"/>
                      </a:lnTo>
                      <a:lnTo>
                        <a:pt x="943836" y="168001"/>
                      </a:lnTo>
                      <a:lnTo>
                        <a:pt x="952307" y="181606"/>
                      </a:lnTo>
                      <a:lnTo>
                        <a:pt x="901355" y="227424"/>
                      </a:lnTo>
                      <a:lnTo>
                        <a:pt x="891216" y="264772"/>
                      </a:lnTo>
                      <a:lnTo>
                        <a:pt x="925098" y="290313"/>
                      </a:lnTo>
                      <a:lnTo>
                        <a:pt x="953975" y="298783"/>
                      </a:lnTo>
                      <a:lnTo>
                        <a:pt x="969248" y="314056"/>
                      </a:lnTo>
                      <a:lnTo>
                        <a:pt x="996457" y="315724"/>
                      </a:lnTo>
                      <a:lnTo>
                        <a:pt x="1032136" y="298783"/>
                      </a:lnTo>
                      <a:lnTo>
                        <a:pt x="1057549" y="259767"/>
                      </a:lnTo>
                      <a:lnTo>
                        <a:pt x="1035474" y="183274"/>
                      </a:lnTo>
                      <a:lnTo>
                        <a:pt x="1071153" y="149392"/>
                      </a:lnTo>
                      <a:lnTo>
                        <a:pt x="1061014" y="132450"/>
                      </a:lnTo>
                      <a:lnTo>
                        <a:pt x="1103367" y="62760"/>
                      </a:lnTo>
                      <a:lnTo>
                        <a:pt x="1123774" y="0"/>
                      </a:lnTo>
                      <a:lnTo>
                        <a:pt x="1602494" y="0"/>
                      </a:lnTo>
                      <a:lnTo>
                        <a:pt x="1602494" y="860670"/>
                      </a:lnTo>
                      <a:lnTo>
                        <a:pt x="1602494" y="1724677"/>
                      </a:lnTo>
                      <a:lnTo>
                        <a:pt x="1602494" y="2586887"/>
                      </a:lnTo>
                      <a:lnTo>
                        <a:pt x="1602494" y="3449226"/>
                      </a:lnTo>
                      <a:lnTo>
                        <a:pt x="1580419" y="3450894"/>
                      </a:lnTo>
                      <a:lnTo>
                        <a:pt x="1539734" y="3440755"/>
                      </a:lnTo>
                      <a:lnTo>
                        <a:pt x="1493787" y="3432284"/>
                      </a:lnTo>
                      <a:lnTo>
                        <a:pt x="1454771" y="3394936"/>
                      </a:lnTo>
                      <a:lnTo>
                        <a:pt x="1424225" y="3405076"/>
                      </a:lnTo>
                      <a:lnTo>
                        <a:pt x="1414086" y="3388134"/>
                      </a:lnTo>
                      <a:lnTo>
                        <a:pt x="1429359" y="3376327"/>
                      </a:lnTo>
                      <a:lnTo>
                        <a:pt x="1425894" y="3366059"/>
                      </a:lnTo>
                      <a:lnTo>
                        <a:pt x="1429359" y="3355920"/>
                      </a:lnTo>
                      <a:lnTo>
                        <a:pt x="1432696" y="3354252"/>
                      </a:lnTo>
                      <a:lnTo>
                        <a:pt x="1475178" y="3350786"/>
                      </a:lnTo>
                      <a:lnTo>
                        <a:pt x="1492119" y="3272754"/>
                      </a:lnTo>
                      <a:lnTo>
                        <a:pt x="1519328" y="3201395"/>
                      </a:lnTo>
                      <a:lnTo>
                        <a:pt x="1481980" y="3189587"/>
                      </a:lnTo>
                      <a:lnTo>
                        <a:pt x="1447969" y="3164047"/>
                      </a:lnTo>
                      <a:lnTo>
                        <a:pt x="1493787" y="3148774"/>
                      </a:lnTo>
                      <a:lnTo>
                        <a:pt x="1531135" y="3086014"/>
                      </a:lnTo>
                      <a:lnTo>
                        <a:pt x="1580419" y="3057137"/>
                      </a:lnTo>
                      <a:lnTo>
                        <a:pt x="1541403" y="3045201"/>
                      </a:lnTo>
                      <a:lnTo>
                        <a:pt x="1480311" y="3079212"/>
                      </a:lnTo>
                      <a:lnTo>
                        <a:pt x="1473509" y="3065608"/>
                      </a:lnTo>
                      <a:lnTo>
                        <a:pt x="1476846" y="3038527"/>
                      </a:lnTo>
                      <a:lnTo>
                        <a:pt x="1487114" y="3028260"/>
                      </a:lnTo>
                      <a:lnTo>
                        <a:pt x="1498921" y="3019789"/>
                      </a:lnTo>
                      <a:lnTo>
                        <a:pt x="1512526" y="2980773"/>
                      </a:lnTo>
                      <a:lnTo>
                        <a:pt x="1526130" y="2982441"/>
                      </a:lnTo>
                      <a:lnTo>
                        <a:pt x="1539734" y="2984110"/>
                      </a:lnTo>
                      <a:lnTo>
                        <a:pt x="1551542" y="2977307"/>
                      </a:lnTo>
                      <a:lnTo>
                        <a:pt x="1565146" y="2973970"/>
                      </a:lnTo>
                      <a:lnTo>
                        <a:pt x="1578751" y="2973970"/>
                      </a:lnTo>
                      <a:lnTo>
                        <a:pt x="1588890" y="2965500"/>
                      </a:lnTo>
                      <a:lnTo>
                        <a:pt x="1582088" y="2895938"/>
                      </a:lnTo>
                      <a:lnTo>
                        <a:pt x="1568483" y="2892472"/>
                      </a:lnTo>
                      <a:lnTo>
                        <a:pt x="1566815" y="2878868"/>
                      </a:lnTo>
                      <a:lnTo>
                        <a:pt x="1558344" y="2868729"/>
                      </a:lnTo>
                      <a:lnTo>
                        <a:pt x="1546408" y="2861927"/>
                      </a:lnTo>
                      <a:lnTo>
                        <a:pt x="1544740" y="2834718"/>
                      </a:lnTo>
                      <a:lnTo>
                        <a:pt x="1555007" y="2828044"/>
                      </a:lnTo>
                      <a:lnTo>
                        <a:pt x="1566815" y="2819445"/>
                      </a:lnTo>
                      <a:lnTo>
                        <a:pt x="1555007" y="2810975"/>
                      </a:lnTo>
                      <a:lnTo>
                        <a:pt x="1541403" y="2814440"/>
                      </a:lnTo>
                      <a:lnTo>
                        <a:pt x="1529467" y="2805969"/>
                      </a:lnTo>
                      <a:lnTo>
                        <a:pt x="1541403" y="2797370"/>
                      </a:lnTo>
                      <a:lnTo>
                        <a:pt x="1553210" y="2790696"/>
                      </a:lnTo>
                      <a:lnTo>
                        <a:pt x="1556675" y="2763488"/>
                      </a:lnTo>
                      <a:lnTo>
                        <a:pt x="1531135" y="2731273"/>
                      </a:lnTo>
                      <a:lnTo>
                        <a:pt x="1539734" y="2721006"/>
                      </a:lnTo>
                      <a:lnTo>
                        <a:pt x="1526130" y="2717669"/>
                      </a:lnTo>
                      <a:lnTo>
                        <a:pt x="1514194" y="2722803"/>
                      </a:lnTo>
                      <a:lnTo>
                        <a:pt x="1500589" y="2726140"/>
                      </a:lnTo>
                      <a:lnTo>
                        <a:pt x="1475178" y="2716000"/>
                      </a:lnTo>
                      <a:lnTo>
                        <a:pt x="1463242" y="2721006"/>
                      </a:lnTo>
                      <a:lnTo>
                        <a:pt x="1437830" y="2714204"/>
                      </a:lnTo>
                      <a:lnTo>
                        <a:pt x="1427691" y="2719337"/>
                      </a:lnTo>
                      <a:lnTo>
                        <a:pt x="1414086" y="2724471"/>
                      </a:lnTo>
                      <a:lnTo>
                        <a:pt x="1402150" y="2717669"/>
                      </a:lnTo>
                      <a:lnTo>
                        <a:pt x="1388546" y="2716000"/>
                      </a:lnTo>
                      <a:lnTo>
                        <a:pt x="1376738" y="2719337"/>
                      </a:lnTo>
                      <a:lnTo>
                        <a:pt x="1364802" y="2710867"/>
                      </a:lnTo>
                      <a:lnTo>
                        <a:pt x="1351198" y="2716000"/>
                      </a:lnTo>
                      <a:lnTo>
                        <a:pt x="1349530" y="2729477"/>
                      </a:lnTo>
                      <a:lnTo>
                        <a:pt x="1337722" y="2734610"/>
                      </a:lnTo>
                      <a:lnTo>
                        <a:pt x="1315647" y="2721006"/>
                      </a:lnTo>
                      <a:lnTo>
                        <a:pt x="1274834" y="2683658"/>
                      </a:lnTo>
                      <a:lnTo>
                        <a:pt x="1261229" y="2685455"/>
                      </a:lnTo>
                      <a:lnTo>
                        <a:pt x="1220545" y="2721006"/>
                      </a:lnTo>
                      <a:lnTo>
                        <a:pt x="1208609" y="2727808"/>
                      </a:lnTo>
                      <a:lnTo>
                        <a:pt x="1195133" y="2726140"/>
                      </a:lnTo>
                      <a:lnTo>
                        <a:pt x="1184865" y="2732942"/>
                      </a:lnTo>
                      <a:lnTo>
                        <a:pt x="1161122" y="2722803"/>
                      </a:lnTo>
                      <a:lnTo>
                        <a:pt x="1149186" y="2722803"/>
                      </a:lnTo>
                      <a:lnTo>
                        <a:pt x="1137378" y="2729477"/>
                      </a:lnTo>
                      <a:lnTo>
                        <a:pt x="1127111" y="2739744"/>
                      </a:lnTo>
                      <a:lnTo>
                        <a:pt x="1101699" y="2729477"/>
                      </a:lnTo>
                      <a:lnTo>
                        <a:pt x="1093228" y="2719337"/>
                      </a:lnTo>
                      <a:lnTo>
                        <a:pt x="1094897" y="2705733"/>
                      </a:lnTo>
                      <a:lnTo>
                        <a:pt x="1069484" y="2666717"/>
                      </a:lnTo>
                      <a:lnTo>
                        <a:pt x="1059217" y="2659914"/>
                      </a:lnTo>
                      <a:lnTo>
                        <a:pt x="1047409" y="2653112"/>
                      </a:lnTo>
                      <a:lnTo>
                        <a:pt x="1040607" y="2642973"/>
                      </a:lnTo>
                      <a:lnTo>
                        <a:pt x="1027003" y="2646310"/>
                      </a:lnTo>
                      <a:lnTo>
                        <a:pt x="1016864" y="2654781"/>
                      </a:lnTo>
                      <a:lnTo>
                        <a:pt x="977848" y="2654781"/>
                      </a:lnTo>
                      <a:lnTo>
                        <a:pt x="965911" y="2649775"/>
                      </a:lnTo>
                      <a:lnTo>
                        <a:pt x="948970" y="2615764"/>
                      </a:lnTo>
                      <a:lnTo>
                        <a:pt x="940500" y="2605625"/>
                      </a:lnTo>
                      <a:lnTo>
                        <a:pt x="952307" y="2600491"/>
                      </a:lnTo>
                      <a:lnTo>
                        <a:pt x="962446" y="2592021"/>
                      </a:lnTo>
                      <a:lnTo>
                        <a:pt x="959109" y="2578416"/>
                      </a:lnTo>
                      <a:lnTo>
                        <a:pt x="925098" y="2558138"/>
                      </a:lnTo>
                      <a:lnTo>
                        <a:pt x="921762" y="2546202"/>
                      </a:lnTo>
                      <a:lnTo>
                        <a:pt x="911622" y="2536063"/>
                      </a:lnTo>
                      <a:lnTo>
                        <a:pt x="887750" y="2525796"/>
                      </a:lnTo>
                      <a:lnTo>
                        <a:pt x="875943" y="2530929"/>
                      </a:lnTo>
                      <a:lnTo>
                        <a:pt x="867472" y="2537732"/>
                      </a:lnTo>
                      <a:lnTo>
                        <a:pt x="853868" y="2541069"/>
                      </a:lnTo>
                      <a:lnTo>
                        <a:pt x="841932" y="2541069"/>
                      </a:lnTo>
                      <a:lnTo>
                        <a:pt x="830124" y="2547871"/>
                      </a:lnTo>
                      <a:lnTo>
                        <a:pt x="819857" y="2554673"/>
                      </a:lnTo>
                      <a:lnTo>
                        <a:pt x="806381" y="2558138"/>
                      </a:lnTo>
                      <a:close/>
                    </a:path>
                  </a:pathLst>
                </a:custGeom>
                <a:solidFill>
                  <a:srgbClr val="F5D8B8"/>
                </a:solidFill>
                <a:ln w="12822" cap="flat">
                  <a:solidFill>
                    <a:srgbClr val="F5D8B8"/>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B5640754-50D7-9246-812E-9752B9455FE8}"/>
                    </a:ext>
                  </a:extLst>
                </p:cNvPr>
                <p:cNvSpPr/>
                <p:nvPr/>
              </p:nvSpPr>
              <p:spPr>
                <a:xfrm>
                  <a:off x="6926708" y="2876874"/>
                  <a:ext cx="641716" cy="1081292"/>
                </a:xfrm>
                <a:custGeom>
                  <a:avLst/>
                  <a:gdLst>
                    <a:gd name="connsiteX0" fmla="*/ 641716 w 641716"/>
                    <a:gd name="connsiteY0" fmla="*/ 1035474 h 1081292"/>
                    <a:gd name="connsiteX1" fmla="*/ 616176 w 641716"/>
                    <a:gd name="connsiteY1" fmla="*/ 1037142 h 1081292"/>
                    <a:gd name="connsiteX2" fmla="*/ 606037 w 641716"/>
                    <a:gd name="connsiteY2" fmla="*/ 1047281 h 1081292"/>
                    <a:gd name="connsiteX3" fmla="*/ 606037 w 641716"/>
                    <a:gd name="connsiteY3" fmla="*/ 1060886 h 1081292"/>
                    <a:gd name="connsiteX4" fmla="*/ 600903 w 641716"/>
                    <a:gd name="connsiteY4" fmla="*/ 1071025 h 1081292"/>
                    <a:gd name="connsiteX5" fmla="*/ 592433 w 641716"/>
                    <a:gd name="connsiteY5" fmla="*/ 1081292 h 1081292"/>
                    <a:gd name="connsiteX6" fmla="*/ 578828 w 641716"/>
                    <a:gd name="connsiteY6" fmla="*/ 1079495 h 1081292"/>
                    <a:gd name="connsiteX7" fmla="*/ 568689 w 641716"/>
                    <a:gd name="connsiteY7" fmla="*/ 1074490 h 1081292"/>
                    <a:gd name="connsiteX8" fmla="*/ 553416 w 641716"/>
                    <a:gd name="connsiteY8" fmla="*/ 1042147 h 1081292"/>
                    <a:gd name="connsiteX9" fmla="*/ 551748 w 641716"/>
                    <a:gd name="connsiteY9" fmla="*/ 1030340 h 1081292"/>
                    <a:gd name="connsiteX10" fmla="*/ 543149 w 641716"/>
                    <a:gd name="connsiteY10" fmla="*/ 1020201 h 1081292"/>
                    <a:gd name="connsiteX11" fmla="*/ 531341 w 641716"/>
                    <a:gd name="connsiteY11" fmla="*/ 1015067 h 1081292"/>
                    <a:gd name="connsiteX12" fmla="*/ 531341 w 641716"/>
                    <a:gd name="connsiteY12" fmla="*/ 1003131 h 1081292"/>
                    <a:gd name="connsiteX13" fmla="*/ 521202 w 641716"/>
                    <a:gd name="connsiteY13" fmla="*/ 996329 h 1081292"/>
                    <a:gd name="connsiteX14" fmla="*/ 522871 w 641716"/>
                    <a:gd name="connsiteY14" fmla="*/ 984521 h 1081292"/>
                    <a:gd name="connsiteX15" fmla="*/ 517737 w 641716"/>
                    <a:gd name="connsiteY15" fmla="*/ 972585 h 1081292"/>
                    <a:gd name="connsiteX16" fmla="*/ 505801 w 641716"/>
                    <a:gd name="connsiteY16" fmla="*/ 967580 h 1081292"/>
                    <a:gd name="connsiteX17" fmla="*/ 495662 w 641716"/>
                    <a:gd name="connsiteY17" fmla="*/ 960778 h 1081292"/>
                    <a:gd name="connsiteX18" fmla="*/ 490528 w 641716"/>
                    <a:gd name="connsiteY18" fmla="*/ 948842 h 1081292"/>
                    <a:gd name="connsiteX19" fmla="*/ 500796 w 641716"/>
                    <a:gd name="connsiteY19" fmla="*/ 942040 h 1081292"/>
                    <a:gd name="connsiteX20" fmla="*/ 500796 w 641716"/>
                    <a:gd name="connsiteY20" fmla="*/ 930232 h 1081292"/>
                    <a:gd name="connsiteX21" fmla="*/ 509266 w 641716"/>
                    <a:gd name="connsiteY21" fmla="*/ 923430 h 1081292"/>
                    <a:gd name="connsiteX22" fmla="*/ 521202 w 641716"/>
                    <a:gd name="connsiteY22" fmla="*/ 921633 h 1081292"/>
                    <a:gd name="connsiteX23" fmla="*/ 543149 w 641716"/>
                    <a:gd name="connsiteY23" fmla="*/ 931901 h 1081292"/>
                    <a:gd name="connsiteX24" fmla="*/ 568689 w 641716"/>
                    <a:gd name="connsiteY24" fmla="*/ 928435 h 1081292"/>
                    <a:gd name="connsiteX25" fmla="*/ 592433 w 641716"/>
                    <a:gd name="connsiteY25" fmla="*/ 899686 h 1081292"/>
                    <a:gd name="connsiteX26" fmla="*/ 595770 w 641716"/>
                    <a:gd name="connsiteY26" fmla="*/ 887750 h 1081292"/>
                    <a:gd name="connsiteX27" fmla="*/ 604368 w 641716"/>
                    <a:gd name="connsiteY27" fmla="*/ 879280 h 1081292"/>
                    <a:gd name="connsiteX28" fmla="*/ 597566 w 641716"/>
                    <a:gd name="connsiteY28" fmla="*/ 858873 h 1081292"/>
                    <a:gd name="connsiteX29" fmla="*/ 582293 w 641716"/>
                    <a:gd name="connsiteY29" fmla="*/ 860542 h 1081292"/>
                    <a:gd name="connsiteX30" fmla="*/ 573823 w 641716"/>
                    <a:gd name="connsiteY30" fmla="*/ 853740 h 1081292"/>
                    <a:gd name="connsiteX31" fmla="*/ 573823 w 641716"/>
                    <a:gd name="connsiteY31" fmla="*/ 841932 h 1081292"/>
                    <a:gd name="connsiteX32" fmla="*/ 561887 w 641716"/>
                    <a:gd name="connsiteY32" fmla="*/ 840263 h 1081292"/>
                    <a:gd name="connsiteX33" fmla="*/ 551748 w 641716"/>
                    <a:gd name="connsiteY33" fmla="*/ 835130 h 1081292"/>
                    <a:gd name="connsiteX34" fmla="*/ 539812 w 641716"/>
                    <a:gd name="connsiteY34" fmla="*/ 838467 h 1081292"/>
                    <a:gd name="connsiteX35" fmla="*/ 517737 w 641716"/>
                    <a:gd name="connsiteY35" fmla="*/ 848734 h 1081292"/>
                    <a:gd name="connsiteX36" fmla="*/ 509266 w 641716"/>
                    <a:gd name="connsiteY36" fmla="*/ 838467 h 1081292"/>
                    <a:gd name="connsiteX37" fmla="*/ 507598 w 641716"/>
                    <a:gd name="connsiteY37" fmla="*/ 826659 h 1081292"/>
                    <a:gd name="connsiteX38" fmla="*/ 504132 w 641716"/>
                    <a:gd name="connsiteY38" fmla="*/ 816392 h 1081292"/>
                    <a:gd name="connsiteX39" fmla="*/ 493994 w 641716"/>
                    <a:gd name="connsiteY39" fmla="*/ 807921 h 1081292"/>
                    <a:gd name="connsiteX40" fmla="*/ 482057 w 641716"/>
                    <a:gd name="connsiteY40" fmla="*/ 806253 h 1081292"/>
                    <a:gd name="connsiteX41" fmla="*/ 470250 w 641716"/>
                    <a:gd name="connsiteY41" fmla="*/ 801119 h 1081292"/>
                    <a:gd name="connsiteX42" fmla="*/ 461779 w 641716"/>
                    <a:gd name="connsiteY42" fmla="*/ 792648 h 1081292"/>
                    <a:gd name="connsiteX43" fmla="*/ 432902 w 641716"/>
                    <a:gd name="connsiteY43" fmla="*/ 755300 h 1081292"/>
                    <a:gd name="connsiteX44" fmla="*/ 426100 w 641716"/>
                    <a:gd name="connsiteY44" fmla="*/ 745161 h 1081292"/>
                    <a:gd name="connsiteX45" fmla="*/ 407362 w 641716"/>
                    <a:gd name="connsiteY45" fmla="*/ 731557 h 1081292"/>
                    <a:gd name="connsiteX46" fmla="*/ 400559 w 641716"/>
                    <a:gd name="connsiteY46" fmla="*/ 721418 h 1081292"/>
                    <a:gd name="connsiteX47" fmla="*/ 400559 w 641716"/>
                    <a:gd name="connsiteY47" fmla="*/ 709482 h 1081292"/>
                    <a:gd name="connsiteX48" fmla="*/ 409158 w 641716"/>
                    <a:gd name="connsiteY48" fmla="*/ 701011 h 1081292"/>
                    <a:gd name="connsiteX49" fmla="*/ 407362 w 641716"/>
                    <a:gd name="connsiteY49" fmla="*/ 677268 h 1081292"/>
                    <a:gd name="connsiteX50" fmla="*/ 402356 w 641716"/>
                    <a:gd name="connsiteY50" fmla="*/ 667128 h 1081292"/>
                    <a:gd name="connsiteX51" fmla="*/ 392089 w 641716"/>
                    <a:gd name="connsiteY51" fmla="*/ 660326 h 1081292"/>
                    <a:gd name="connsiteX52" fmla="*/ 390420 w 641716"/>
                    <a:gd name="connsiteY52" fmla="*/ 648390 h 1081292"/>
                    <a:gd name="connsiteX53" fmla="*/ 390420 w 641716"/>
                    <a:gd name="connsiteY53" fmla="*/ 636454 h 1081292"/>
                    <a:gd name="connsiteX54" fmla="*/ 385287 w 641716"/>
                    <a:gd name="connsiteY54" fmla="*/ 621181 h 1081292"/>
                    <a:gd name="connsiteX55" fmla="*/ 373479 w 641716"/>
                    <a:gd name="connsiteY55" fmla="*/ 621181 h 1081292"/>
                    <a:gd name="connsiteX56" fmla="*/ 346270 w 641716"/>
                    <a:gd name="connsiteY56" fmla="*/ 599107 h 1081292"/>
                    <a:gd name="connsiteX57" fmla="*/ 336131 w 641716"/>
                    <a:gd name="connsiteY57" fmla="*/ 595769 h 1081292"/>
                    <a:gd name="connsiteX58" fmla="*/ 324195 w 641716"/>
                    <a:gd name="connsiteY58" fmla="*/ 597438 h 1081292"/>
                    <a:gd name="connsiteX59" fmla="*/ 312388 w 641716"/>
                    <a:gd name="connsiteY59" fmla="*/ 599107 h 1081292"/>
                    <a:gd name="connsiteX60" fmla="*/ 302120 w 641716"/>
                    <a:gd name="connsiteY60" fmla="*/ 604240 h 1081292"/>
                    <a:gd name="connsiteX61" fmla="*/ 295318 w 641716"/>
                    <a:gd name="connsiteY61" fmla="*/ 612711 h 1081292"/>
                    <a:gd name="connsiteX62" fmla="*/ 285179 w 641716"/>
                    <a:gd name="connsiteY62" fmla="*/ 616176 h 1081292"/>
                    <a:gd name="connsiteX63" fmla="*/ 276708 w 641716"/>
                    <a:gd name="connsiteY63" fmla="*/ 626315 h 1081292"/>
                    <a:gd name="connsiteX64" fmla="*/ 268237 w 641716"/>
                    <a:gd name="connsiteY64" fmla="*/ 631449 h 1081292"/>
                    <a:gd name="connsiteX65" fmla="*/ 263104 w 641716"/>
                    <a:gd name="connsiteY65" fmla="*/ 602572 h 1081292"/>
                    <a:gd name="connsiteX66" fmla="*/ 257970 w 641716"/>
                    <a:gd name="connsiteY66" fmla="*/ 600903 h 1081292"/>
                    <a:gd name="connsiteX67" fmla="*/ 244494 w 641716"/>
                    <a:gd name="connsiteY67" fmla="*/ 594101 h 1081292"/>
                    <a:gd name="connsiteX68" fmla="*/ 212151 w 641716"/>
                    <a:gd name="connsiteY68" fmla="*/ 602572 h 1081292"/>
                    <a:gd name="connsiteX69" fmla="*/ 202013 w 641716"/>
                    <a:gd name="connsiteY69" fmla="*/ 594101 h 1081292"/>
                    <a:gd name="connsiteX70" fmla="*/ 191873 w 641716"/>
                    <a:gd name="connsiteY70" fmla="*/ 590636 h 1081292"/>
                    <a:gd name="connsiteX71" fmla="*/ 168001 w 641716"/>
                    <a:gd name="connsiteY71" fmla="*/ 599107 h 1081292"/>
                    <a:gd name="connsiteX72" fmla="*/ 164665 w 641716"/>
                    <a:gd name="connsiteY72" fmla="*/ 588967 h 1081292"/>
                    <a:gd name="connsiteX73" fmla="*/ 157862 w 641716"/>
                    <a:gd name="connsiteY73" fmla="*/ 555085 h 1081292"/>
                    <a:gd name="connsiteX74" fmla="*/ 151060 w 641716"/>
                    <a:gd name="connsiteY74" fmla="*/ 546486 h 1081292"/>
                    <a:gd name="connsiteX75" fmla="*/ 145926 w 641716"/>
                    <a:gd name="connsiteY75" fmla="*/ 534678 h 1081292"/>
                    <a:gd name="connsiteX76" fmla="*/ 122183 w 641716"/>
                    <a:gd name="connsiteY76" fmla="*/ 509266 h 1081292"/>
                    <a:gd name="connsiteX77" fmla="*/ 120515 w 641716"/>
                    <a:gd name="connsiteY77" fmla="*/ 498999 h 1081292"/>
                    <a:gd name="connsiteX78" fmla="*/ 110375 w 641716"/>
                    <a:gd name="connsiteY78" fmla="*/ 493865 h 1081292"/>
                    <a:gd name="connsiteX79" fmla="*/ 98439 w 641716"/>
                    <a:gd name="connsiteY79" fmla="*/ 492197 h 1081292"/>
                    <a:gd name="connsiteX80" fmla="*/ 101905 w 641716"/>
                    <a:gd name="connsiteY80" fmla="*/ 470121 h 1081292"/>
                    <a:gd name="connsiteX81" fmla="*/ 101905 w 641716"/>
                    <a:gd name="connsiteY81" fmla="*/ 448046 h 1081292"/>
                    <a:gd name="connsiteX82" fmla="*/ 98439 w 641716"/>
                    <a:gd name="connsiteY82" fmla="*/ 437907 h 1081292"/>
                    <a:gd name="connsiteX83" fmla="*/ 91637 w 641716"/>
                    <a:gd name="connsiteY83" fmla="*/ 429437 h 1081292"/>
                    <a:gd name="connsiteX84" fmla="*/ 81498 w 641716"/>
                    <a:gd name="connsiteY84" fmla="*/ 424303 h 1081292"/>
                    <a:gd name="connsiteX85" fmla="*/ 74696 w 641716"/>
                    <a:gd name="connsiteY85" fmla="*/ 415832 h 1081292"/>
                    <a:gd name="connsiteX86" fmla="*/ 64557 w 641716"/>
                    <a:gd name="connsiteY86" fmla="*/ 407362 h 1081292"/>
                    <a:gd name="connsiteX87" fmla="*/ 61092 w 641716"/>
                    <a:gd name="connsiteY87" fmla="*/ 398891 h 1081292"/>
                    <a:gd name="connsiteX88" fmla="*/ 64557 w 641716"/>
                    <a:gd name="connsiteY88" fmla="*/ 388623 h 1081292"/>
                    <a:gd name="connsiteX89" fmla="*/ 71231 w 641716"/>
                    <a:gd name="connsiteY89" fmla="*/ 366677 h 1081292"/>
                    <a:gd name="connsiteX90" fmla="*/ 81498 w 641716"/>
                    <a:gd name="connsiteY90" fmla="*/ 361543 h 1081292"/>
                    <a:gd name="connsiteX91" fmla="*/ 76364 w 641716"/>
                    <a:gd name="connsiteY91" fmla="*/ 351404 h 1081292"/>
                    <a:gd name="connsiteX92" fmla="*/ 74696 w 641716"/>
                    <a:gd name="connsiteY92" fmla="*/ 341136 h 1081292"/>
                    <a:gd name="connsiteX93" fmla="*/ 49156 w 641716"/>
                    <a:gd name="connsiteY93" fmla="*/ 320730 h 1081292"/>
                    <a:gd name="connsiteX94" fmla="*/ 42482 w 641716"/>
                    <a:gd name="connsiteY94" fmla="*/ 300452 h 1081292"/>
                    <a:gd name="connsiteX95" fmla="*/ 30546 w 641716"/>
                    <a:gd name="connsiteY95" fmla="*/ 298655 h 1081292"/>
                    <a:gd name="connsiteX96" fmla="*/ 20407 w 641716"/>
                    <a:gd name="connsiteY96" fmla="*/ 268109 h 1081292"/>
                    <a:gd name="connsiteX97" fmla="*/ 1669 w 641716"/>
                    <a:gd name="connsiteY97" fmla="*/ 241029 h 1081292"/>
                    <a:gd name="connsiteX98" fmla="*/ 0 w 641716"/>
                    <a:gd name="connsiteY98" fmla="*/ 230761 h 1081292"/>
                    <a:gd name="connsiteX99" fmla="*/ 8471 w 641716"/>
                    <a:gd name="connsiteY99" fmla="*/ 222291 h 1081292"/>
                    <a:gd name="connsiteX100" fmla="*/ 45819 w 641716"/>
                    <a:gd name="connsiteY100" fmla="*/ 205349 h 1081292"/>
                    <a:gd name="connsiteX101" fmla="*/ 55958 w 641716"/>
                    <a:gd name="connsiteY101" fmla="*/ 198547 h 1081292"/>
                    <a:gd name="connsiteX102" fmla="*/ 74696 w 641716"/>
                    <a:gd name="connsiteY102" fmla="*/ 159531 h 1081292"/>
                    <a:gd name="connsiteX103" fmla="*/ 71231 w 641716"/>
                    <a:gd name="connsiteY103" fmla="*/ 140793 h 1081292"/>
                    <a:gd name="connsiteX104" fmla="*/ 62760 w 641716"/>
                    <a:gd name="connsiteY104" fmla="*/ 130654 h 1081292"/>
                    <a:gd name="connsiteX105" fmla="*/ 47487 w 641716"/>
                    <a:gd name="connsiteY105" fmla="*/ 122183 h 1081292"/>
                    <a:gd name="connsiteX106" fmla="*/ 44150 w 641716"/>
                    <a:gd name="connsiteY106" fmla="*/ 120514 h 1081292"/>
                    <a:gd name="connsiteX107" fmla="*/ 44150 w 641716"/>
                    <a:gd name="connsiteY107" fmla="*/ 112044 h 1081292"/>
                    <a:gd name="connsiteX108" fmla="*/ 37348 w 641716"/>
                    <a:gd name="connsiteY108" fmla="*/ 93306 h 1081292"/>
                    <a:gd name="connsiteX109" fmla="*/ 39016 w 641716"/>
                    <a:gd name="connsiteY109" fmla="*/ 81498 h 1081292"/>
                    <a:gd name="connsiteX110" fmla="*/ 49156 w 641716"/>
                    <a:gd name="connsiteY110" fmla="*/ 83166 h 1081292"/>
                    <a:gd name="connsiteX111" fmla="*/ 59423 w 641716"/>
                    <a:gd name="connsiteY111" fmla="*/ 89969 h 1081292"/>
                    <a:gd name="connsiteX112" fmla="*/ 64557 w 641716"/>
                    <a:gd name="connsiteY112" fmla="*/ 83166 h 1081292"/>
                    <a:gd name="connsiteX113" fmla="*/ 67894 w 641716"/>
                    <a:gd name="connsiteY113" fmla="*/ 71231 h 1081292"/>
                    <a:gd name="connsiteX114" fmla="*/ 74696 w 641716"/>
                    <a:gd name="connsiteY114" fmla="*/ 64428 h 1081292"/>
                    <a:gd name="connsiteX115" fmla="*/ 86504 w 641716"/>
                    <a:gd name="connsiteY115" fmla="*/ 69562 h 1081292"/>
                    <a:gd name="connsiteX116" fmla="*/ 101905 w 641716"/>
                    <a:gd name="connsiteY116" fmla="*/ 55958 h 1081292"/>
                    <a:gd name="connsiteX117" fmla="*/ 108578 w 641716"/>
                    <a:gd name="connsiteY117" fmla="*/ 37348 h 1081292"/>
                    <a:gd name="connsiteX118" fmla="*/ 132450 w 641716"/>
                    <a:gd name="connsiteY118" fmla="*/ 33883 h 1081292"/>
                    <a:gd name="connsiteX119" fmla="*/ 144258 w 641716"/>
                    <a:gd name="connsiteY119" fmla="*/ 35551 h 1081292"/>
                    <a:gd name="connsiteX120" fmla="*/ 168001 w 641716"/>
                    <a:gd name="connsiteY120" fmla="*/ 35551 h 1081292"/>
                    <a:gd name="connsiteX121" fmla="*/ 178269 w 641716"/>
                    <a:gd name="connsiteY121" fmla="*/ 33883 h 1081292"/>
                    <a:gd name="connsiteX122" fmla="*/ 185071 w 641716"/>
                    <a:gd name="connsiteY122" fmla="*/ 27080 h 1081292"/>
                    <a:gd name="connsiteX123" fmla="*/ 181606 w 641716"/>
                    <a:gd name="connsiteY123" fmla="*/ 20278 h 1081292"/>
                    <a:gd name="connsiteX124" fmla="*/ 164665 w 641716"/>
                    <a:gd name="connsiteY124" fmla="*/ 18610 h 1081292"/>
                    <a:gd name="connsiteX125" fmla="*/ 162996 w 641716"/>
                    <a:gd name="connsiteY125" fmla="*/ 6802 h 1081292"/>
                    <a:gd name="connsiteX126" fmla="*/ 147723 w 641716"/>
                    <a:gd name="connsiteY126" fmla="*/ 1668 h 1081292"/>
                    <a:gd name="connsiteX127" fmla="*/ 135787 w 641716"/>
                    <a:gd name="connsiteY127" fmla="*/ 0 h 108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641716" h="1081292">
                      <a:moveTo>
                        <a:pt x="641716" y="1035474"/>
                      </a:moveTo>
                      <a:lnTo>
                        <a:pt x="616176" y="1037142"/>
                      </a:lnTo>
                      <a:lnTo>
                        <a:pt x="606037" y="1047281"/>
                      </a:lnTo>
                      <a:lnTo>
                        <a:pt x="606037" y="1060886"/>
                      </a:lnTo>
                      <a:lnTo>
                        <a:pt x="600903" y="1071025"/>
                      </a:lnTo>
                      <a:lnTo>
                        <a:pt x="592433" y="1081292"/>
                      </a:lnTo>
                      <a:lnTo>
                        <a:pt x="578828" y="1079495"/>
                      </a:lnTo>
                      <a:lnTo>
                        <a:pt x="568689" y="1074490"/>
                      </a:lnTo>
                      <a:lnTo>
                        <a:pt x="553416" y="1042147"/>
                      </a:lnTo>
                      <a:lnTo>
                        <a:pt x="551748" y="1030340"/>
                      </a:lnTo>
                      <a:lnTo>
                        <a:pt x="543149" y="1020201"/>
                      </a:lnTo>
                      <a:lnTo>
                        <a:pt x="531341" y="1015067"/>
                      </a:lnTo>
                      <a:lnTo>
                        <a:pt x="531341" y="1003131"/>
                      </a:lnTo>
                      <a:lnTo>
                        <a:pt x="521202" y="996329"/>
                      </a:lnTo>
                      <a:lnTo>
                        <a:pt x="522871" y="984521"/>
                      </a:lnTo>
                      <a:lnTo>
                        <a:pt x="517737" y="972585"/>
                      </a:lnTo>
                      <a:lnTo>
                        <a:pt x="505801" y="967580"/>
                      </a:lnTo>
                      <a:lnTo>
                        <a:pt x="495662" y="960778"/>
                      </a:lnTo>
                      <a:lnTo>
                        <a:pt x="490528" y="948842"/>
                      </a:lnTo>
                      <a:lnTo>
                        <a:pt x="500796" y="942040"/>
                      </a:lnTo>
                      <a:lnTo>
                        <a:pt x="500796" y="930232"/>
                      </a:lnTo>
                      <a:lnTo>
                        <a:pt x="509266" y="923430"/>
                      </a:lnTo>
                      <a:lnTo>
                        <a:pt x="521202" y="921633"/>
                      </a:lnTo>
                      <a:lnTo>
                        <a:pt x="543149" y="931901"/>
                      </a:lnTo>
                      <a:lnTo>
                        <a:pt x="568689" y="928435"/>
                      </a:lnTo>
                      <a:lnTo>
                        <a:pt x="592433" y="899686"/>
                      </a:lnTo>
                      <a:lnTo>
                        <a:pt x="595770" y="887750"/>
                      </a:lnTo>
                      <a:lnTo>
                        <a:pt x="604368" y="879280"/>
                      </a:lnTo>
                      <a:lnTo>
                        <a:pt x="597566" y="858873"/>
                      </a:lnTo>
                      <a:lnTo>
                        <a:pt x="582293" y="860542"/>
                      </a:lnTo>
                      <a:lnTo>
                        <a:pt x="573823" y="853740"/>
                      </a:lnTo>
                      <a:lnTo>
                        <a:pt x="573823" y="841932"/>
                      </a:lnTo>
                      <a:lnTo>
                        <a:pt x="561887" y="840263"/>
                      </a:lnTo>
                      <a:lnTo>
                        <a:pt x="551748" y="835130"/>
                      </a:lnTo>
                      <a:lnTo>
                        <a:pt x="539812" y="838467"/>
                      </a:lnTo>
                      <a:lnTo>
                        <a:pt x="517737" y="848734"/>
                      </a:lnTo>
                      <a:lnTo>
                        <a:pt x="509266" y="838467"/>
                      </a:lnTo>
                      <a:lnTo>
                        <a:pt x="507598" y="826659"/>
                      </a:lnTo>
                      <a:lnTo>
                        <a:pt x="504132" y="816392"/>
                      </a:lnTo>
                      <a:lnTo>
                        <a:pt x="493994" y="807921"/>
                      </a:lnTo>
                      <a:lnTo>
                        <a:pt x="482057" y="806253"/>
                      </a:lnTo>
                      <a:lnTo>
                        <a:pt x="470250" y="801119"/>
                      </a:lnTo>
                      <a:lnTo>
                        <a:pt x="461779" y="792648"/>
                      </a:lnTo>
                      <a:lnTo>
                        <a:pt x="432902" y="755300"/>
                      </a:lnTo>
                      <a:lnTo>
                        <a:pt x="426100" y="745161"/>
                      </a:lnTo>
                      <a:lnTo>
                        <a:pt x="407362" y="731557"/>
                      </a:lnTo>
                      <a:lnTo>
                        <a:pt x="400559" y="721418"/>
                      </a:lnTo>
                      <a:lnTo>
                        <a:pt x="400559" y="709482"/>
                      </a:lnTo>
                      <a:lnTo>
                        <a:pt x="409158" y="701011"/>
                      </a:lnTo>
                      <a:lnTo>
                        <a:pt x="407362" y="677268"/>
                      </a:lnTo>
                      <a:lnTo>
                        <a:pt x="402356" y="667128"/>
                      </a:lnTo>
                      <a:lnTo>
                        <a:pt x="392089" y="660326"/>
                      </a:lnTo>
                      <a:lnTo>
                        <a:pt x="390420" y="648390"/>
                      </a:lnTo>
                      <a:lnTo>
                        <a:pt x="390420" y="636454"/>
                      </a:lnTo>
                      <a:lnTo>
                        <a:pt x="385287" y="621181"/>
                      </a:lnTo>
                      <a:lnTo>
                        <a:pt x="373479" y="621181"/>
                      </a:lnTo>
                      <a:lnTo>
                        <a:pt x="346270" y="599107"/>
                      </a:lnTo>
                      <a:lnTo>
                        <a:pt x="336131" y="595769"/>
                      </a:lnTo>
                      <a:lnTo>
                        <a:pt x="324195" y="597438"/>
                      </a:lnTo>
                      <a:lnTo>
                        <a:pt x="312388" y="599107"/>
                      </a:lnTo>
                      <a:lnTo>
                        <a:pt x="302120" y="604240"/>
                      </a:lnTo>
                      <a:lnTo>
                        <a:pt x="295318" y="612711"/>
                      </a:lnTo>
                      <a:lnTo>
                        <a:pt x="285179" y="616176"/>
                      </a:lnTo>
                      <a:lnTo>
                        <a:pt x="276708" y="626315"/>
                      </a:lnTo>
                      <a:lnTo>
                        <a:pt x="268237" y="631449"/>
                      </a:lnTo>
                      <a:lnTo>
                        <a:pt x="263104" y="602572"/>
                      </a:lnTo>
                      <a:lnTo>
                        <a:pt x="257970" y="600903"/>
                      </a:lnTo>
                      <a:lnTo>
                        <a:pt x="244494" y="594101"/>
                      </a:lnTo>
                      <a:lnTo>
                        <a:pt x="212151" y="602572"/>
                      </a:lnTo>
                      <a:lnTo>
                        <a:pt x="202013" y="594101"/>
                      </a:lnTo>
                      <a:lnTo>
                        <a:pt x="191873" y="590636"/>
                      </a:lnTo>
                      <a:lnTo>
                        <a:pt x="168001" y="599107"/>
                      </a:lnTo>
                      <a:lnTo>
                        <a:pt x="164665" y="588967"/>
                      </a:lnTo>
                      <a:lnTo>
                        <a:pt x="157862" y="555085"/>
                      </a:lnTo>
                      <a:lnTo>
                        <a:pt x="151060" y="546486"/>
                      </a:lnTo>
                      <a:lnTo>
                        <a:pt x="145926" y="534678"/>
                      </a:lnTo>
                      <a:lnTo>
                        <a:pt x="122183" y="509266"/>
                      </a:lnTo>
                      <a:lnTo>
                        <a:pt x="120515" y="498999"/>
                      </a:lnTo>
                      <a:lnTo>
                        <a:pt x="110375" y="493865"/>
                      </a:lnTo>
                      <a:lnTo>
                        <a:pt x="98439" y="492197"/>
                      </a:lnTo>
                      <a:lnTo>
                        <a:pt x="101905" y="470121"/>
                      </a:lnTo>
                      <a:lnTo>
                        <a:pt x="101905" y="448046"/>
                      </a:lnTo>
                      <a:lnTo>
                        <a:pt x="98439" y="437907"/>
                      </a:lnTo>
                      <a:lnTo>
                        <a:pt x="91637" y="429437"/>
                      </a:lnTo>
                      <a:lnTo>
                        <a:pt x="81498" y="424303"/>
                      </a:lnTo>
                      <a:lnTo>
                        <a:pt x="74696" y="415832"/>
                      </a:lnTo>
                      <a:lnTo>
                        <a:pt x="64557" y="407362"/>
                      </a:lnTo>
                      <a:lnTo>
                        <a:pt x="61092" y="398891"/>
                      </a:lnTo>
                      <a:lnTo>
                        <a:pt x="64557" y="388623"/>
                      </a:lnTo>
                      <a:lnTo>
                        <a:pt x="71231" y="366677"/>
                      </a:lnTo>
                      <a:lnTo>
                        <a:pt x="81498" y="361543"/>
                      </a:lnTo>
                      <a:lnTo>
                        <a:pt x="76364" y="351404"/>
                      </a:lnTo>
                      <a:lnTo>
                        <a:pt x="74696" y="341136"/>
                      </a:lnTo>
                      <a:lnTo>
                        <a:pt x="49156" y="320730"/>
                      </a:lnTo>
                      <a:lnTo>
                        <a:pt x="42482" y="300452"/>
                      </a:lnTo>
                      <a:lnTo>
                        <a:pt x="30546" y="298655"/>
                      </a:lnTo>
                      <a:lnTo>
                        <a:pt x="20407" y="268109"/>
                      </a:lnTo>
                      <a:lnTo>
                        <a:pt x="1669" y="241029"/>
                      </a:lnTo>
                      <a:lnTo>
                        <a:pt x="0" y="230761"/>
                      </a:lnTo>
                      <a:lnTo>
                        <a:pt x="8471" y="222291"/>
                      </a:lnTo>
                      <a:lnTo>
                        <a:pt x="45819" y="205349"/>
                      </a:lnTo>
                      <a:lnTo>
                        <a:pt x="55958" y="198547"/>
                      </a:lnTo>
                      <a:lnTo>
                        <a:pt x="74696" y="159531"/>
                      </a:lnTo>
                      <a:lnTo>
                        <a:pt x="71231" y="140793"/>
                      </a:lnTo>
                      <a:lnTo>
                        <a:pt x="62760" y="130654"/>
                      </a:lnTo>
                      <a:lnTo>
                        <a:pt x="47487" y="122183"/>
                      </a:lnTo>
                      <a:lnTo>
                        <a:pt x="44150" y="120514"/>
                      </a:lnTo>
                      <a:lnTo>
                        <a:pt x="44150" y="112044"/>
                      </a:lnTo>
                      <a:lnTo>
                        <a:pt x="37348" y="93306"/>
                      </a:lnTo>
                      <a:lnTo>
                        <a:pt x="39016" y="81498"/>
                      </a:lnTo>
                      <a:lnTo>
                        <a:pt x="49156" y="83166"/>
                      </a:lnTo>
                      <a:lnTo>
                        <a:pt x="59423" y="89969"/>
                      </a:lnTo>
                      <a:lnTo>
                        <a:pt x="64557" y="83166"/>
                      </a:lnTo>
                      <a:lnTo>
                        <a:pt x="67894" y="71231"/>
                      </a:lnTo>
                      <a:lnTo>
                        <a:pt x="74696" y="64428"/>
                      </a:lnTo>
                      <a:lnTo>
                        <a:pt x="86504" y="69562"/>
                      </a:lnTo>
                      <a:lnTo>
                        <a:pt x="101905" y="55958"/>
                      </a:lnTo>
                      <a:lnTo>
                        <a:pt x="108578" y="37348"/>
                      </a:lnTo>
                      <a:lnTo>
                        <a:pt x="132450" y="33883"/>
                      </a:lnTo>
                      <a:lnTo>
                        <a:pt x="144258" y="35551"/>
                      </a:lnTo>
                      <a:lnTo>
                        <a:pt x="168001" y="35551"/>
                      </a:lnTo>
                      <a:lnTo>
                        <a:pt x="178269" y="33883"/>
                      </a:lnTo>
                      <a:lnTo>
                        <a:pt x="185071" y="27080"/>
                      </a:lnTo>
                      <a:lnTo>
                        <a:pt x="181606" y="20278"/>
                      </a:lnTo>
                      <a:lnTo>
                        <a:pt x="164665" y="18610"/>
                      </a:lnTo>
                      <a:lnTo>
                        <a:pt x="162996" y="6802"/>
                      </a:lnTo>
                      <a:lnTo>
                        <a:pt x="147723" y="1668"/>
                      </a:lnTo>
                      <a:lnTo>
                        <a:pt x="135787" y="0"/>
                      </a:lnTo>
                    </a:path>
                  </a:pathLst>
                </a:custGeom>
                <a:solidFill>
                  <a:srgbClr val="F5D8B8"/>
                </a:solidFill>
                <a:ln w="6411" cap="flat">
                  <a:solidFill>
                    <a:srgbClr val="F5D8B8"/>
                  </a:solidFill>
                  <a:prstDash val="solid"/>
                  <a:round/>
                </a:ln>
              </p:spPr>
              <p:txBody>
                <a:bodyPr rtlCol="0" anchor="ctr"/>
                <a:lstStyle/>
                <a:p>
                  <a:endParaRPr lang="en-US"/>
                </a:p>
              </p:txBody>
            </p:sp>
            <p:sp>
              <p:nvSpPr>
                <p:cNvPr id="151" name="Freeform: Shape 150">
                  <a:extLst>
                    <a:ext uri="{FF2B5EF4-FFF2-40B4-BE49-F238E27FC236}">
                      <a16:creationId xmlns:a16="http://schemas.microsoft.com/office/drawing/2014/main" id="{191C4E35-6184-972D-1946-4B76381E9014}"/>
                    </a:ext>
                  </a:extLst>
                </p:cNvPr>
                <p:cNvSpPr/>
                <p:nvPr/>
              </p:nvSpPr>
              <p:spPr>
                <a:xfrm>
                  <a:off x="6762044" y="1524007"/>
                  <a:ext cx="740155" cy="1364674"/>
                </a:xfrm>
                <a:custGeom>
                  <a:avLst/>
                  <a:gdLst>
                    <a:gd name="connsiteX0" fmla="*/ 300452 w 740155"/>
                    <a:gd name="connsiteY0" fmla="*/ 1352867 h 1364674"/>
                    <a:gd name="connsiteX1" fmla="*/ 264772 w 740155"/>
                    <a:gd name="connsiteY1" fmla="*/ 1364674 h 1364674"/>
                    <a:gd name="connsiteX2" fmla="*/ 230889 w 740155"/>
                    <a:gd name="connsiteY2" fmla="*/ 1347733 h 1364674"/>
                    <a:gd name="connsiteX3" fmla="*/ 224087 w 740155"/>
                    <a:gd name="connsiteY3" fmla="*/ 1349401 h 1364674"/>
                    <a:gd name="connsiteX4" fmla="*/ 215617 w 740155"/>
                    <a:gd name="connsiteY4" fmla="*/ 1339262 h 1364674"/>
                    <a:gd name="connsiteX5" fmla="*/ 212151 w 740155"/>
                    <a:gd name="connsiteY5" fmla="*/ 1320524 h 1364674"/>
                    <a:gd name="connsiteX6" fmla="*/ 217285 w 740155"/>
                    <a:gd name="connsiteY6" fmla="*/ 1322321 h 1364674"/>
                    <a:gd name="connsiteX7" fmla="*/ 224087 w 740155"/>
                    <a:gd name="connsiteY7" fmla="*/ 1330791 h 1364674"/>
                    <a:gd name="connsiteX8" fmla="*/ 222419 w 740155"/>
                    <a:gd name="connsiteY8" fmla="*/ 1300246 h 1364674"/>
                    <a:gd name="connsiteX9" fmla="*/ 218954 w 740155"/>
                    <a:gd name="connsiteY9" fmla="*/ 1293444 h 1364674"/>
                    <a:gd name="connsiteX10" fmla="*/ 198547 w 740155"/>
                    <a:gd name="connsiteY10" fmla="*/ 1310385 h 1364674"/>
                    <a:gd name="connsiteX11" fmla="*/ 188408 w 740155"/>
                    <a:gd name="connsiteY11" fmla="*/ 1327326 h 1364674"/>
                    <a:gd name="connsiteX12" fmla="*/ 164664 w 740155"/>
                    <a:gd name="connsiteY12" fmla="*/ 1329123 h 1364674"/>
                    <a:gd name="connsiteX13" fmla="*/ 156194 w 740155"/>
                    <a:gd name="connsiteY13" fmla="*/ 1329123 h 1364674"/>
                    <a:gd name="connsiteX14" fmla="*/ 176600 w 740155"/>
                    <a:gd name="connsiteY14" fmla="*/ 1313850 h 1364674"/>
                    <a:gd name="connsiteX15" fmla="*/ 195210 w 740155"/>
                    <a:gd name="connsiteY15" fmla="*/ 1286641 h 1364674"/>
                    <a:gd name="connsiteX16" fmla="*/ 242697 w 740155"/>
                    <a:gd name="connsiteY16" fmla="*/ 1215283 h 1364674"/>
                    <a:gd name="connsiteX17" fmla="*/ 261435 w 740155"/>
                    <a:gd name="connsiteY17" fmla="*/ 1186534 h 1364674"/>
                    <a:gd name="connsiteX18" fmla="*/ 278377 w 740155"/>
                    <a:gd name="connsiteY18" fmla="*/ 1150854 h 1364674"/>
                    <a:gd name="connsiteX19" fmla="*/ 293650 w 740155"/>
                    <a:gd name="connsiteY19" fmla="*/ 1120308 h 1364674"/>
                    <a:gd name="connsiteX20" fmla="*/ 307254 w 740155"/>
                    <a:gd name="connsiteY20" fmla="*/ 1087966 h 1364674"/>
                    <a:gd name="connsiteX21" fmla="*/ 330997 w 740155"/>
                    <a:gd name="connsiteY21" fmla="*/ 1032008 h 1364674"/>
                    <a:gd name="connsiteX22" fmla="*/ 339468 w 740155"/>
                    <a:gd name="connsiteY22" fmla="*/ 984521 h 1364674"/>
                    <a:gd name="connsiteX23" fmla="*/ 330997 w 740155"/>
                    <a:gd name="connsiteY23" fmla="*/ 940371 h 1364674"/>
                    <a:gd name="connsiteX24" fmla="*/ 310591 w 740155"/>
                    <a:gd name="connsiteY24" fmla="*/ 930104 h 1364674"/>
                    <a:gd name="connsiteX25" fmla="*/ 290312 w 740155"/>
                    <a:gd name="connsiteY25" fmla="*/ 906360 h 1364674"/>
                    <a:gd name="connsiteX26" fmla="*/ 261435 w 740155"/>
                    <a:gd name="connsiteY26" fmla="*/ 894553 h 1364674"/>
                    <a:gd name="connsiteX27" fmla="*/ 237692 w 740155"/>
                    <a:gd name="connsiteY27" fmla="*/ 864007 h 1364674"/>
                    <a:gd name="connsiteX28" fmla="*/ 246162 w 740155"/>
                    <a:gd name="connsiteY28" fmla="*/ 826659 h 1364674"/>
                    <a:gd name="connsiteX29" fmla="*/ 242697 w 740155"/>
                    <a:gd name="connsiteY29" fmla="*/ 784177 h 1364674"/>
                    <a:gd name="connsiteX30" fmla="*/ 210483 w 740155"/>
                    <a:gd name="connsiteY30" fmla="*/ 755300 h 1364674"/>
                    <a:gd name="connsiteX31" fmla="*/ 195210 w 740155"/>
                    <a:gd name="connsiteY31" fmla="*/ 717952 h 1364674"/>
                    <a:gd name="connsiteX32" fmla="*/ 171466 w 740155"/>
                    <a:gd name="connsiteY32" fmla="*/ 695877 h 1364674"/>
                    <a:gd name="connsiteX33" fmla="*/ 162996 w 740155"/>
                    <a:gd name="connsiteY33" fmla="*/ 653524 h 1364674"/>
                    <a:gd name="connsiteX34" fmla="*/ 161199 w 740155"/>
                    <a:gd name="connsiteY34" fmla="*/ 612711 h 1364674"/>
                    <a:gd name="connsiteX35" fmla="*/ 162996 w 740155"/>
                    <a:gd name="connsiteY35" fmla="*/ 565224 h 1364674"/>
                    <a:gd name="connsiteX36" fmla="*/ 142589 w 740155"/>
                    <a:gd name="connsiteY36" fmla="*/ 533010 h 1364674"/>
                    <a:gd name="connsiteX37" fmla="*/ 122183 w 740155"/>
                    <a:gd name="connsiteY37" fmla="*/ 509138 h 1364674"/>
                    <a:gd name="connsiteX38" fmla="*/ 105241 w 740155"/>
                    <a:gd name="connsiteY38" fmla="*/ 475255 h 1364674"/>
                    <a:gd name="connsiteX39" fmla="*/ 89968 w 740155"/>
                    <a:gd name="connsiteY39" fmla="*/ 424303 h 1364674"/>
                    <a:gd name="connsiteX40" fmla="*/ 98439 w 740155"/>
                    <a:gd name="connsiteY40" fmla="*/ 378484 h 1364674"/>
                    <a:gd name="connsiteX41" fmla="*/ 101905 w 740155"/>
                    <a:gd name="connsiteY41" fmla="*/ 319061 h 1364674"/>
                    <a:gd name="connsiteX42" fmla="*/ 74696 w 740155"/>
                    <a:gd name="connsiteY42" fmla="*/ 291853 h 1364674"/>
                    <a:gd name="connsiteX43" fmla="*/ 47487 w 740155"/>
                    <a:gd name="connsiteY43" fmla="*/ 271574 h 1364674"/>
                    <a:gd name="connsiteX44" fmla="*/ 16941 w 740155"/>
                    <a:gd name="connsiteY44" fmla="*/ 261307 h 1364674"/>
                    <a:gd name="connsiteX45" fmla="*/ 0 w 740155"/>
                    <a:gd name="connsiteY45" fmla="*/ 213820 h 1364674"/>
                    <a:gd name="connsiteX46" fmla="*/ 1669 w 740155"/>
                    <a:gd name="connsiteY46" fmla="*/ 171338 h 1364674"/>
                    <a:gd name="connsiteX47" fmla="*/ 18610 w 740155"/>
                    <a:gd name="connsiteY47" fmla="*/ 149263 h 1364674"/>
                    <a:gd name="connsiteX48" fmla="*/ 27209 w 740155"/>
                    <a:gd name="connsiteY48" fmla="*/ 118718 h 1364674"/>
                    <a:gd name="connsiteX49" fmla="*/ 52621 w 740155"/>
                    <a:gd name="connsiteY49" fmla="*/ 96642 h 1364674"/>
                    <a:gd name="connsiteX50" fmla="*/ 57754 w 740155"/>
                    <a:gd name="connsiteY50" fmla="*/ 67894 h 1364674"/>
                    <a:gd name="connsiteX51" fmla="*/ 71230 w 740155"/>
                    <a:gd name="connsiteY51" fmla="*/ 66097 h 1364674"/>
                    <a:gd name="connsiteX52" fmla="*/ 86503 w 740155"/>
                    <a:gd name="connsiteY52" fmla="*/ 66097 h 1364674"/>
                    <a:gd name="connsiteX53" fmla="*/ 91637 w 740155"/>
                    <a:gd name="connsiteY53" fmla="*/ 35551 h 1364674"/>
                    <a:gd name="connsiteX54" fmla="*/ 88300 w 740155"/>
                    <a:gd name="connsiteY54" fmla="*/ 33883 h 1364674"/>
                    <a:gd name="connsiteX55" fmla="*/ 100108 w 740155"/>
                    <a:gd name="connsiteY55" fmla="*/ 35551 h 1364674"/>
                    <a:gd name="connsiteX56" fmla="*/ 108578 w 740155"/>
                    <a:gd name="connsiteY56" fmla="*/ 37348 h 1364674"/>
                    <a:gd name="connsiteX57" fmla="*/ 115380 w 740155"/>
                    <a:gd name="connsiteY57" fmla="*/ 39016 h 1364674"/>
                    <a:gd name="connsiteX58" fmla="*/ 120514 w 740155"/>
                    <a:gd name="connsiteY58" fmla="*/ 44022 h 1364674"/>
                    <a:gd name="connsiteX59" fmla="*/ 128985 w 740155"/>
                    <a:gd name="connsiteY59" fmla="*/ 42353 h 1364674"/>
                    <a:gd name="connsiteX60" fmla="*/ 132450 w 740155"/>
                    <a:gd name="connsiteY60" fmla="*/ 35551 h 1364674"/>
                    <a:gd name="connsiteX61" fmla="*/ 127316 w 740155"/>
                    <a:gd name="connsiteY61" fmla="*/ 25412 h 1364674"/>
                    <a:gd name="connsiteX62" fmla="*/ 127316 w 740155"/>
                    <a:gd name="connsiteY62" fmla="*/ 18610 h 1364674"/>
                    <a:gd name="connsiteX63" fmla="*/ 134119 w 740155"/>
                    <a:gd name="connsiteY63" fmla="*/ 23744 h 1364674"/>
                    <a:gd name="connsiteX64" fmla="*/ 140921 w 740155"/>
                    <a:gd name="connsiteY64" fmla="*/ 20278 h 1364674"/>
                    <a:gd name="connsiteX65" fmla="*/ 137456 w 740155"/>
                    <a:gd name="connsiteY65" fmla="*/ 6802 h 1364674"/>
                    <a:gd name="connsiteX66" fmla="*/ 130653 w 740155"/>
                    <a:gd name="connsiteY66" fmla="*/ 0 h 1364674"/>
                    <a:gd name="connsiteX67" fmla="*/ 135787 w 740155"/>
                    <a:gd name="connsiteY67" fmla="*/ 1668 h 1364674"/>
                    <a:gd name="connsiteX68" fmla="*/ 147723 w 740155"/>
                    <a:gd name="connsiteY68" fmla="*/ 1668 h 1364674"/>
                    <a:gd name="connsiteX69" fmla="*/ 161199 w 740155"/>
                    <a:gd name="connsiteY69" fmla="*/ 6802 h 1364674"/>
                    <a:gd name="connsiteX70" fmla="*/ 164664 w 740155"/>
                    <a:gd name="connsiteY70" fmla="*/ 10139 h 1364674"/>
                    <a:gd name="connsiteX71" fmla="*/ 171466 w 740155"/>
                    <a:gd name="connsiteY71" fmla="*/ 13476 h 1364674"/>
                    <a:gd name="connsiteX72" fmla="*/ 178269 w 740155"/>
                    <a:gd name="connsiteY72" fmla="*/ 11808 h 1364674"/>
                    <a:gd name="connsiteX73" fmla="*/ 185071 w 740155"/>
                    <a:gd name="connsiteY73" fmla="*/ 11808 h 1364674"/>
                    <a:gd name="connsiteX74" fmla="*/ 186739 w 740155"/>
                    <a:gd name="connsiteY74" fmla="*/ 13476 h 1364674"/>
                    <a:gd name="connsiteX75" fmla="*/ 191873 w 740155"/>
                    <a:gd name="connsiteY75" fmla="*/ 11808 h 1364674"/>
                    <a:gd name="connsiteX76" fmla="*/ 196879 w 740155"/>
                    <a:gd name="connsiteY76" fmla="*/ 13476 h 1364674"/>
                    <a:gd name="connsiteX77" fmla="*/ 196879 w 740155"/>
                    <a:gd name="connsiteY77" fmla="*/ 22075 h 1364674"/>
                    <a:gd name="connsiteX78" fmla="*/ 191873 w 740155"/>
                    <a:gd name="connsiteY78" fmla="*/ 37348 h 1364674"/>
                    <a:gd name="connsiteX79" fmla="*/ 185071 w 740155"/>
                    <a:gd name="connsiteY79" fmla="*/ 37348 h 1364674"/>
                    <a:gd name="connsiteX80" fmla="*/ 174803 w 740155"/>
                    <a:gd name="connsiteY80" fmla="*/ 39016 h 1364674"/>
                    <a:gd name="connsiteX81" fmla="*/ 168001 w 740155"/>
                    <a:gd name="connsiteY81" fmla="*/ 35551 h 1364674"/>
                    <a:gd name="connsiteX82" fmla="*/ 162996 w 740155"/>
                    <a:gd name="connsiteY82" fmla="*/ 37348 h 1364674"/>
                    <a:gd name="connsiteX83" fmla="*/ 156194 w 740155"/>
                    <a:gd name="connsiteY83" fmla="*/ 33883 h 1364674"/>
                    <a:gd name="connsiteX84" fmla="*/ 151060 w 740155"/>
                    <a:gd name="connsiteY84" fmla="*/ 23744 h 1364674"/>
                    <a:gd name="connsiteX85" fmla="*/ 149391 w 740155"/>
                    <a:gd name="connsiteY85" fmla="*/ 39016 h 1364674"/>
                    <a:gd name="connsiteX86" fmla="*/ 151060 w 740155"/>
                    <a:gd name="connsiteY86" fmla="*/ 50824 h 1364674"/>
                    <a:gd name="connsiteX87" fmla="*/ 164664 w 740155"/>
                    <a:gd name="connsiteY87" fmla="*/ 45819 h 1364674"/>
                    <a:gd name="connsiteX88" fmla="*/ 169798 w 740155"/>
                    <a:gd name="connsiteY88" fmla="*/ 50824 h 1364674"/>
                    <a:gd name="connsiteX89" fmla="*/ 171466 w 740155"/>
                    <a:gd name="connsiteY89" fmla="*/ 55958 h 1364674"/>
                    <a:gd name="connsiteX90" fmla="*/ 171466 w 740155"/>
                    <a:gd name="connsiteY90" fmla="*/ 62760 h 1364674"/>
                    <a:gd name="connsiteX91" fmla="*/ 178269 w 740155"/>
                    <a:gd name="connsiteY91" fmla="*/ 57626 h 1364674"/>
                    <a:gd name="connsiteX92" fmla="*/ 183274 w 740155"/>
                    <a:gd name="connsiteY92" fmla="*/ 54289 h 1364674"/>
                    <a:gd name="connsiteX93" fmla="*/ 190076 w 740155"/>
                    <a:gd name="connsiteY93" fmla="*/ 52621 h 1364674"/>
                    <a:gd name="connsiteX94" fmla="*/ 191873 w 740155"/>
                    <a:gd name="connsiteY94" fmla="*/ 54289 h 1364674"/>
                    <a:gd name="connsiteX95" fmla="*/ 193542 w 740155"/>
                    <a:gd name="connsiteY95" fmla="*/ 62760 h 1364674"/>
                    <a:gd name="connsiteX96" fmla="*/ 196879 w 740155"/>
                    <a:gd name="connsiteY96" fmla="*/ 57626 h 1364674"/>
                    <a:gd name="connsiteX97" fmla="*/ 202012 w 740155"/>
                    <a:gd name="connsiteY97" fmla="*/ 54289 h 1364674"/>
                    <a:gd name="connsiteX98" fmla="*/ 202012 w 740155"/>
                    <a:gd name="connsiteY98" fmla="*/ 72899 h 1364674"/>
                    <a:gd name="connsiteX99" fmla="*/ 208814 w 740155"/>
                    <a:gd name="connsiteY99" fmla="*/ 64428 h 1364674"/>
                    <a:gd name="connsiteX100" fmla="*/ 215617 w 740155"/>
                    <a:gd name="connsiteY100" fmla="*/ 54289 h 1364674"/>
                    <a:gd name="connsiteX101" fmla="*/ 218954 w 740155"/>
                    <a:gd name="connsiteY101" fmla="*/ 55958 h 1364674"/>
                    <a:gd name="connsiteX102" fmla="*/ 218954 w 740155"/>
                    <a:gd name="connsiteY102" fmla="*/ 67894 h 1364674"/>
                    <a:gd name="connsiteX103" fmla="*/ 224087 w 740155"/>
                    <a:gd name="connsiteY103" fmla="*/ 69562 h 1364674"/>
                    <a:gd name="connsiteX104" fmla="*/ 227424 w 740155"/>
                    <a:gd name="connsiteY104" fmla="*/ 74696 h 1364674"/>
                    <a:gd name="connsiteX105" fmla="*/ 229221 w 740155"/>
                    <a:gd name="connsiteY105" fmla="*/ 76364 h 1364674"/>
                    <a:gd name="connsiteX106" fmla="*/ 234226 w 740155"/>
                    <a:gd name="connsiteY106" fmla="*/ 69562 h 1364674"/>
                    <a:gd name="connsiteX107" fmla="*/ 242697 w 740155"/>
                    <a:gd name="connsiteY107" fmla="*/ 67894 h 1364674"/>
                    <a:gd name="connsiteX108" fmla="*/ 249499 w 740155"/>
                    <a:gd name="connsiteY108" fmla="*/ 64428 h 1364674"/>
                    <a:gd name="connsiteX109" fmla="*/ 251168 w 740155"/>
                    <a:gd name="connsiteY109" fmla="*/ 57626 h 1364674"/>
                    <a:gd name="connsiteX110" fmla="*/ 266569 w 740155"/>
                    <a:gd name="connsiteY110" fmla="*/ 61091 h 1364674"/>
                    <a:gd name="connsiteX111" fmla="*/ 276708 w 740155"/>
                    <a:gd name="connsiteY111" fmla="*/ 59423 h 1364674"/>
                    <a:gd name="connsiteX112" fmla="*/ 288515 w 740155"/>
                    <a:gd name="connsiteY112" fmla="*/ 59423 h 1364674"/>
                    <a:gd name="connsiteX113" fmla="*/ 300452 w 740155"/>
                    <a:gd name="connsiteY113" fmla="*/ 57626 h 1364674"/>
                    <a:gd name="connsiteX114" fmla="*/ 308922 w 740155"/>
                    <a:gd name="connsiteY114" fmla="*/ 59423 h 1364674"/>
                    <a:gd name="connsiteX115" fmla="*/ 317393 w 740155"/>
                    <a:gd name="connsiteY115" fmla="*/ 61091 h 1364674"/>
                    <a:gd name="connsiteX116" fmla="*/ 322527 w 740155"/>
                    <a:gd name="connsiteY116" fmla="*/ 59423 h 1364674"/>
                    <a:gd name="connsiteX117" fmla="*/ 324195 w 740155"/>
                    <a:gd name="connsiteY117" fmla="*/ 54289 h 1364674"/>
                    <a:gd name="connsiteX118" fmla="*/ 320858 w 740155"/>
                    <a:gd name="connsiteY118" fmla="*/ 50824 h 1364674"/>
                    <a:gd name="connsiteX119" fmla="*/ 351404 w 740155"/>
                    <a:gd name="connsiteY119" fmla="*/ 47487 h 1364674"/>
                    <a:gd name="connsiteX120" fmla="*/ 420966 w 740155"/>
                    <a:gd name="connsiteY120" fmla="*/ 62760 h 1364674"/>
                    <a:gd name="connsiteX121" fmla="*/ 485522 w 740155"/>
                    <a:gd name="connsiteY121" fmla="*/ 89969 h 1364674"/>
                    <a:gd name="connsiteX122" fmla="*/ 524539 w 740155"/>
                    <a:gd name="connsiteY122" fmla="*/ 122183 h 1364674"/>
                    <a:gd name="connsiteX123" fmla="*/ 551748 w 740155"/>
                    <a:gd name="connsiteY123" fmla="*/ 117049 h 1364674"/>
                    <a:gd name="connsiteX124" fmla="*/ 612839 w 740155"/>
                    <a:gd name="connsiteY124" fmla="*/ 132322 h 1364674"/>
                    <a:gd name="connsiteX125" fmla="*/ 675599 w 740155"/>
                    <a:gd name="connsiteY125" fmla="*/ 157862 h 1364674"/>
                    <a:gd name="connsiteX126" fmla="*/ 714615 w 740155"/>
                    <a:gd name="connsiteY126" fmla="*/ 205349 h 1364674"/>
                    <a:gd name="connsiteX127" fmla="*/ 740156 w 740155"/>
                    <a:gd name="connsiteY127" fmla="*/ 269906 h 136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40155" h="1364674">
                      <a:moveTo>
                        <a:pt x="300452" y="1352867"/>
                      </a:moveTo>
                      <a:lnTo>
                        <a:pt x="264772" y="1364674"/>
                      </a:lnTo>
                      <a:lnTo>
                        <a:pt x="230889" y="1347733"/>
                      </a:lnTo>
                      <a:lnTo>
                        <a:pt x="224087" y="1349401"/>
                      </a:lnTo>
                      <a:lnTo>
                        <a:pt x="215617" y="1339262"/>
                      </a:lnTo>
                      <a:lnTo>
                        <a:pt x="212151" y="1320524"/>
                      </a:lnTo>
                      <a:lnTo>
                        <a:pt x="217285" y="1322321"/>
                      </a:lnTo>
                      <a:lnTo>
                        <a:pt x="224087" y="1330791"/>
                      </a:lnTo>
                      <a:lnTo>
                        <a:pt x="222419" y="1300246"/>
                      </a:lnTo>
                      <a:lnTo>
                        <a:pt x="218954" y="1293444"/>
                      </a:lnTo>
                      <a:lnTo>
                        <a:pt x="198547" y="1310385"/>
                      </a:lnTo>
                      <a:lnTo>
                        <a:pt x="188408" y="1327326"/>
                      </a:lnTo>
                      <a:lnTo>
                        <a:pt x="164664" y="1329123"/>
                      </a:lnTo>
                      <a:lnTo>
                        <a:pt x="156194" y="1329123"/>
                      </a:lnTo>
                      <a:lnTo>
                        <a:pt x="176600" y="1313850"/>
                      </a:lnTo>
                      <a:lnTo>
                        <a:pt x="195210" y="1286641"/>
                      </a:lnTo>
                      <a:lnTo>
                        <a:pt x="242697" y="1215283"/>
                      </a:lnTo>
                      <a:lnTo>
                        <a:pt x="261435" y="1186534"/>
                      </a:lnTo>
                      <a:lnTo>
                        <a:pt x="278377" y="1150854"/>
                      </a:lnTo>
                      <a:lnTo>
                        <a:pt x="293650" y="1120308"/>
                      </a:lnTo>
                      <a:lnTo>
                        <a:pt x="307254" y="1087966"/>
                      </a:lnTo>
                      <a:lnTo>
                        <a:pt x="330997" y="1032008"/>
                      </a:lnTo>
                      <a:lnTo>
                        <a:pt x="339468" y="984521"/>
                      </a:lnTo>
                      <a:lnTo>
                        <a:pt x="330997" y="940371"/>
                      </a:lnTo>
                      <a:lnTo>
                        <a:pt x="310591" y="930104"/>
                      </a:lnTo>
                      <a:lnTo>
                        <a:pt x="290312" y="906360"/>
                      </a:lnTo>
                      <a:lnTo>
                        <a:pt x="261435" y="894553"/>
                      </a:lnTo>
                      <a:lnTo>
                        <a:pt x="237692" y="864007"/>
                      </a:lnTo>
                      <a:lnTo>
                        <a:pt x="246162" y="826659"/>
                      </a:lnTo>
                      <a:lnTo>
                        <a:pt x="242697" y="784177"/>
                      </a:lnTo>
                      <a:lnTo>
                        <a:pt x="210483" y="755300"/>
                      </a:lnTo>
                      <a:lnTo>
                        <a:pt x="195210" y="717952"/>
                      </a:lnTo>
                      <a:lnTo>
                        <a:pt x="171466" y="695877"/>
                      </a:lnTo>
                      <a:lnTo>
                        <a:pt x="162996" y="653524"/>
                      </a:lnTo>
                      <a:lnTo>
                        <a:pt x="161199" y="612711"/>
                      </a:lnTo>
                      <a:lnTo>
                        <a:pt x="162996" y="565224"/>
                      </a:lnTo>
                      <a:lnTo>
                        <a:pt x="142589" y="533010"/>
                      </a:lnTo>
                      <a:lnTo>
                        <a:pt x="122183" y="509138"/>
                      </a:lnTo>
                      <a:lnTo>
                        <a:pt x="105241" y="475255"/>
                      </a:lnTo>
                      <a:lnTo>
                        <a:pt x="89968" y="424303"/>
                      </a:lnTo>
                      <a:lnTo>
                        <a:pt x="98439" y="378484"/>
                      </a:lnTo>
                      <a:lnTo>
                        <a:pt x="101905" y="319061"/>
                      </a:lnTo>
                      <a:lnTo>
                        <a:pt x="74696" y="291853"/>
                      </a:lnTo>
                      <a:lnTo>
                        <a:pt x="47487" y="271574"/>
                      </a:lnTo>
                      <a:lnTo>
                        <a:pt x="16941" y="261307"/>
                      </a:lnTo>
                      <a:lnTo>
                        <a:pt x="0" y="213820"/>
                      </a:lnTo>
                      <a:lnTo>
                        <a:pt x="1669" y="171338"/>
                      </a:lnTo>
                      <a:lnTo>
                        <a:pt x="18610" y="149263"/>
                      </a:lnTo>
                      <a:lnTo>
                        <a:pt x="27209" y="118718"/>
                      </a:lnTo>
                      <a:lnTo>
                        <a:pt x="52621" y="96642"/>
                      </a:lnTo>
                      <a:lnTo>
                        <a:pt x="57754" y="67894"/>
                      </a:lnTo>
                      <a:lnTo>
                        <a:pt x="71230" y="66097"/>
                      </a:lnTo>
                      <a:lnTo>
                        <a:pt x="86503" y="66097"/>
                      </a:lnTo>
                      <a:lnTo>
                        <a:pt x="91637" y="35551"/>
                      </a:lnTo>
                      <a:lnTo>
                        <a:pt x="88300" y="33883"/>
                      </a:lnTo>
                      <a:lnTo>
                        <a:pt x="100108" y="35551"/>
                      </a:lnTo>
                      <a:lnTo>
                        <a:pt x="108578" y="37348"/>
                      </a:lnTo>
                      <a:lnTo>
                        <a:pt x="115380" y="39016"/>
                      </a:lnTo>
                      <a:lnTo>
                        <a:pt x="120514" y="44022"/>
                      </a:lnTo>
                      <a:lnTo>
                        <a:pt x="128985" y="42353"/>
                      </a:lnTo>
                      <a:lnTo>
                        <a:pt x="132450" y="35551"/>
                      </a:lnTo>
                      <a:lnTo>
                        <a:pt x="127316" y="25412"/>
                      </a:lnTo>
                      <a:lnTo>
                        <a:pt x="127316" y="18610"/>
                      </a:lnTo>
                      <a:lnTo>
                        <a:pt x="134119" y="23744"/>
                      </a:lnTo>
                      <a:lnTo>
                        <a:pt x="140921" y="20278"/>
                      </a:lnTo>
                      <a:lnTo>
                        <a:pt x="137456" y="6802"/>
                      </a:lnTo>
                      <a:lnTo>
                        <a:pt x="130653" y="0"/>
                      </a:lnTo>
                      <a:lnTo>
                        <a:pt x="135787" y="1668"/>
                      </a:lnTo>
                      <a:lnTo>
                        <a:pt x="147723" y="1668"/>
                      </a:lnTo>
                      <a:lnTo>
                        <a:pt x="161199" y="6802"/>
                      </a:lnTo>
                      <a:lnTo>
                        <a:pt x="164664" y="10139"/>
                      </a:lnTo>
                      <a:lnTo>
                        <a:pt x="171466" y="13476"/>
                      </a:lnTo>
                      <a:lnTo>
                        <a:pt x="178269" y="11808"/>
                      </a:lnTo>
                      <a:lnTo>
                        <a:pt x="185071" y="11808"/>
                      </a:lnTo>
                      <a:lnTo>
                        <a:pt x="186739" y="13476"/>
                      </a:lnTo>
                      <a:lnTo>
                        <a:pt x="191873" y="11808"/>
                      </a:lnTo>
                      <a:lnTo>
                        <a:pt x="196879" y="13476"/>
                      </a:lnTo>
                      <a:lnTo>
                        <a:pt x="196879" y="22075"/>
                      </a:lnTo>
                      <a:lnTo>
                        <a:pt x="191873" y="37348"/>
                      </a:lnTo>
                      <a:lnTo>
                        <a:pt x="185071" y="37348"/>
                      </a:lnTo>
                      <a:lnTo>
                        <a:pt x="174803" y="39016"/>
                      </a:lnTo>
                      <a:lnTo>
                        <a:pt x="168001" y="35551"/>
                      </a:lnTo>
                      <a:lnTo>
                        <a:pt x="162996" y="37348"/>
                      </a:lnTo>
                      <a:lnTo>
                        <a:pt x="156194" y="33883"/>
                      </a:lnTo>
                      <a:lnTo>
                        <a:pt x="151060" y="23744"/>
                      </a:lnTo>
                      <a:lnTo>
                        <a:pt x="149391" y="39016"/>
                      </a:lnTo>
                      <a:lnTo>
                        <a:pt x="151060" y="50824"/>
                      </a:lnTo>
                      <a:lnTo>
                        <a:pt x="164664" y="45819"/>
                      </a:lnTo>
                      <a:lnTo>
                        <a:pt x="169798" y="50824"/>
                      </a:lnTo>
                      <a:lnTo>
                        <a:pt x="171466" y="55958"/>
                      </a:lnTo>
                      <a:lnTo>
                        <a:pt x="171466" y="62760"/>
                      </a:lnTo>
                      <a:lnTo>
                        <a:pt x="178269" y="57626"/>
                      </a:lnTo>
                      <a:lnTo>
                        <a:pt x="183274" y="54289"/>
                      </a:lnTo>
                      <a:lnTo>
                        <a:pt x="190076" y="52621"/>
                      </a:lnTo>
                      <a:lnTo>
                        <a:pt x="191873" y="54289"/>
                      </a:lnTo>
                      <a:lnTo>
                        <a:pt x="193542" y="62760"/>
                      </a:lnTo>
                      <a:lnTo>
                        <a:pt x="196879" y="57626"/>
                      </a:lnTo>
                      <a:lnTo>
                        <a:pt x="202012" y="54289"/>
                      </a:lnTo>
                      <a:lnTo>
                        <a:pt x="202012" y="72899"/>
                      </a:lnTo>
                      <a:lnTo>
                        <a:pt x="208814" y="64428"/>
                      </a:lnTo>
                      <a:lnTo>
                        <a:pt x="215617" y="54289"/>
                      </a:lnTo>
                      <a:lnTo>
                        <a:pt x="218954" y="55958"/>
                      </a:lnTo>
                      <a:lnTo>
                        <a:pt x="218954" y="67894"/>
                      </a:lnTo>
                      <a:lnTo>
                        <a:pt x="224087" y="69562"/>
                      </a:lnTo>
                      <a:lnTo>
                        <a:pt x="227424" y="74696"/>
                      </a:lnTo>
                      <a:lnTo>
                        <a:pt x="229221" y="76364"/>
                      </a:lnTo>
                      <a:lnTo>
                        <a:pt x="234226" y="69562"/>
                      </a:lnTo>
                      <a:lnTo>
                        <a:pt x="242697" y="67894"/>
                      </a:lnTo>
                      <a:lnTo>
                        <a:pt x="249499" y="64428"/>
                      </a:lnTo>
                      <a:lnTo>
                        <a:pt x="251168" y="57626"/>
                      </a:lnTo>
                      <a:lnTo>
                        <a:pt x="266569" y="61091"/>
                      </a:lnTo>
                      <a:lnTo>
                        <a:pt x="276708" y="59423"/>
                      </a:lnTo>
                      <a:lnTo>
                        <a:pt x="288515" y="59423"/>
                      </a:lnTo>
                      <a:lnTo>
                        <a:pt x="300452" y="57626"/>
                      </a:lnTo>
                      <a:lnTo>
                        <a:pt x="308922" y="59423"/>
                      </a:lnTo>
                      <a:lnTo>
                        <a:pt x="317393" y="61091"/>
                      </a:lnTo>
                      <a:lnTo>
                        <a:pt x="322527" y="59423"/>
                      </a:lnTo>
                      <a:lnTo>
                        <a:pt x="324195" y="54289"/>
                      </a:lnTo>
                      <a:lnTo>
                        <a:pt x="320858" y="50824"/>
                      </a:lnTo>
                      <a:lnTo>
                        <a:pt x="351404" y="47487"/>
                      </a:lnTo>
                      <a:lnTo>
                        <a:pt x="420966" y="62760"/>
                      </a:lnTo>
                      <a:lnTo>
                        <a:pt x="485522" y="89969"/>
                      </a:lnTo>
                      <a:lnTo>
                        <a:pt x="524539" y="122183"/>
                      </a:lnTo>
                      <a:lnTo>
                        <a:pt x="551748" y="117049"/>
                      </a:lnTo>
                      <a:lnTo>
                        <a:pt x="612839" y="132322"/>
                      </a:lnTo>
                      <a:lnTo>
                        <a:pt x="675599" y="157862"/>
                      </a:lnTo>
                      <a:lnTo>
                        <a:pt x="714615" y="205349"/>
                      </a:lnTo>
                      <a:lnTo>
                        <a:pt x="740156" y="269906"/>
                      </a:lnTo>
                    </a:path>
                  </a:pathLst>
                </a:custGeom>
                <a:solidFill>
                  <a:srgbClr val="F5D8B8"/>
                </a:solidFill>
                <a:ln w="6411" cap="flat">
                  <a:solidFill>
                    <a:srgbClr val="F5D8B8"/>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C2762D9F-3FBF-7217-B623-AA43D4150E7F}"/>
                    </a:ext>
                  </a:extLst>
                </p:cNvPr>
                <p:cNvSpPr/>
                <p:nvPr/>
              </p:nvSpPr>
              <p:spPr>
                <a:xfrm>
                  <a:off x="6994602" y="1354209"/>
                  <a:ext cx="1369936" cy="3450894"/>
                </a:xfrm>
                <a:custGeom>
                  <a:avLst/>
                  <a:gdLst>
                    <a:gd name="connsiteX0" fmla="*/ 507598 w 1369936"/>
                    <a:gd name="connsiteY0" fmla="*/ 439704 h 3450894"/>
                    <a:gd name="connsiteX1" fmla="*/ 488860 w 1369936"/>
                    <a:gd name="connsiteY1" fmla="*/ 497330 h 3450894"/>
                    <a:gd name="connsiteX2" fmla="*/ 443041 w 1369936"/>
                    <a:gd name="connsiteY2" fmla="*/ 551619 h 3450894"/>
                    <a:gd name="connsiteX3" fmla="*/ 383618 w 1369936"/>
                    <a:gd name="connsiteY3" fmla="*/ 583962 h 3450894"/>
                    <a:gd name="connsiteX4" fmla="*/ 317393 w 1369936"/>
                    <a:gd name="connsiteY4" fmla="*/ 582293 h 3450894"/>
                    <a:gd name="connsiteX5" fmla="*/ 259767 w 1369936"/>
                    <a:gd name="connsiteY5" fmla="*/ 588967 h 3450894"/>
                    <a:gd name="connsiteX6" fmla="*/ 207146 w 1369936"/>
                    <a:gd name="connsiteY6" fmla="*/ 592433 h 3450894"/>
                    <a:gd name="connsiteX7" fmla="*/ 142589 w 1369936"/>
                    <a:gd name="connsiteY7" fmla="*/ 575491 h 3450894"/>
                    <a:gd name="connsiteX8" fmla="*/ 71359 w 1369936"/>
                    <a:gd name="connsiteY8" fmla="*/ 570358 h 3450894"/>
                    <a:gd name="connsiteX9" fmla="*/ 10139 w 1369936"/>
                    <a:gd name="connsiteY9" fmla="*/ 538143 h 3450894"/>
                    <a:gd name="connsiteX10" fmla="*/ 0 w 1369936"/>
                    <a:gd name="connsiteY10" fmla="*/ 556753 h 3450894"/>
                    <a:gd name="connsiteX11" fmla="*/ 59423 w 1369936"/>
                    <a:gd name="connsiteY11" fmla="*/ 597566 h 3450894"/>
                    <a:gd name="connsiteX12" fmla="*/ 91637 w 1369936"/>
                    <a:gd name="connsiteY12" fmla="*/ 617845 h 3450894"/>
                    <a:gd name="connsiteX13" fmla="*/ 105242 w 1369936"/>
                    <a:gd name="connsiteY13" fmla="*/ 617845 h 3450894"/>
                    <a:gd name="connsiteX14" fmla="*/ 115380 w 1369936"/>
                    <a:gd name="connsiteY14" fmla="*/ 636583 h 3450894"/>
                    <a:gd name="connsiteX15" fmla="*/ 144258 w 1369936"/>
                    <a:gd name="connsiteY15" fmla="*/ 639920 h 3450894"/>
                    <a:gd name="connsiteX16" fmla="*/ 186739 w 1369936"/>
                    <a:gd name="connsiteY16" fmla="*/ 660326 h 3450894"/>
                    <a:gd name="connsiteX17" fmla="*/ 200344 w 1369936"/>
                    <a:gd name="connsiteY17" fmla="*/ 680733 h 3450894"/>
                    <a:gd name="connsiteX18" fmla="*/ 213948 w 1369936"/>
                    <a:gd name="connsiteY18" fmla="*/ 736690 h 3450894"/>
                    <a:gd name="connsiteX19" fmla="*/ 198676 w 1369936"/>
                    <a:gd name="connsiteY19" fmla="*/ 746830 h 3450894"/>
                    <a:gd name="connsiteX20" fmla="*/ 198676 w 1369936"/>
                    <a:gd name="connsiteY20" fmla="*/ 755429 h 3450894"/>
                    <a:gd name="connsiteX21" fmla="*/ 242697 w 1369936"/>
                    <a:gd name="connsiteY21" fmla="*/ 809718 h 3450894"/>
                    <a:gd name="connsiteX22" fmla="*/ 261435 w 1369936"/>
                    <a:gd name="connsiteY22" fmla="*/ 858873 h 3450894"/>
                    <a:gd name="connsiteX23" fmla="*/ 276708 w 1369936"/>
                    <a:gd name="connsiteY23" fmla="*/ 872478 h 3450894"/>
                    <a:gd name="connsiteX24" fmla="*/ 300452 w 1369936"/>
                    <a:gd name="connsiteY24" fmla="*/ 875943 h 3450894"/>
                    <a:gd name="connsiteX25" fmla="*/ 314056 w 1369936"/>
                    <a:gd name="connsiteY25" fmla="*/ 864007 h 3450894"/>
                    <a:gd name="connsiteX26" fmla="*/ 359875 w 1369936"/>
                    <a:gd name="connsiteY26" fmla="*/ 896221 h 3450894"/>
                    <a:gd name="connsiteX27" fmla="*/ 444709 w 1369936"/>
                    <a:gd name="connsiteY27" fmla="*/ 903023 h 3450894"/>
                    <a:gd name="connsiteX28" fmla="*/ 458314 w 1369936"/>
                    <a:gd name="connsiteY28" fmla="*/ 877611 h 3450894"/>
                    <a:gd name="connsiteX29" fmla="*/ 478720 w 1369936"/>
                    <a:gd name="connsiteY29" fmla="*/ 877611 h 3450894"/>
                    <a:gd name="connsiteX30" fmla="*/ 441372 w 1369936"/>
                    <a:gd name="connsiteY30" fmla="*/ 811386 h 3450894"/>
                    <a:gd name="connsiteX31" fmla="*/ 407361 w 1369936"/>
                    <a:gd name="connsiteY31" fmla="*/ 835130 h 3450894"/>
                    <a:gd name="connsiteX32" fmla="*/ 336131 w 1369936"/>
                    <a:gd name="connsiteY32" fmla="*/ 784177 h 3450894"/>
                    <a:gd name="connsiteX33" fmla="*/ 346270 w 1369936"/>
                    <a:gd name="connsiteY33" fmla="*/ 774038 h 3450894"/>
                    <a:gd name="connsiteX34" fmla="*/ 351404 w 1369936"/>
                    <a:gd name="connsiteY34" fmla="*/ 748626 h 3450894"/>
                    <a:gd name="connsiteX35" fmla="*/ 346270 w 1369936"/>
                    <a:gd name="connsiteY35" fmla="*/ 731557 h 3450894"/>
                    <a:gd name="connsiteX36" fmla="*/ 385286 w 1369936"/>
                    <a:gd name="connsiteY36" fmla="*/ 735022 h 3450894"/>
                    <a:gd name="connsiteX37" fmla="*/ 407361 w 1369936"/>
                    <a:gd name="connsiteY37" fmla="*/ 741824 h 3450894"/>
                    <a:gd name="connsiteX38" fmla="*/ 410827 w 1369936"/>
                    <a:gd name="connsiteY38" fmla="*/ 753632 h 3450894"/>
                    <a:gd name="connsiteX39" fmla="*/ 448175 w 1369936"/>
                    <a:gd name="connsiteY39" fmla="*/ 751963 h 3450894"/>
                    <a:gd name="connsiteX40" fmla="*/ 531341 w 1369936"/>
                    <a:gd name="connsiteY40" fmla="*/ 760434 h 3450894"/>
                    <a:gd name="connsiteX41" fmla="*/ 580625 w 1369936"/>
                    <a:gd name="connsiteY41" fmla="*/ 743493 h 3450894"/>
                    <a:gd name="connsiteX42" fmla="*/ 590764 w 1369936"/>
                    <a:gd name="connsiteY42" fmla="*/ 728220 h 3450894"/>
                    <a:gd name="connsiteX43" fmla="*/ 533010 w 1369936"/>
                    <a:gd name="connsiteY43" fmla="*/ 678936 h 3450894"/>
                    <a:gd name="connsiteX44" fmla="*/ 507598 w 1369936"/>
                    <a:gd name="connsiteY44" fmla="*/ 655192 h 3450894"/>
                    <a:gd name="connsiteX45" fmla="*/ 488860 w 1369936"/>
                    <a:gd name="connsiteY45" fmla="*/ 621310 h 3450894"/>
                    <a:gd name="connsiteX46" fmla="*/ 516068 w 1369936"/>
                    <a:gd name="connsiteY46" fmla="*/ 582293 h 3450894"/>
                    <a:gd name="connsiteX47" fmla="*/ 521202 w 1369936"/>
                    <a:gd name="connsiteY47" fmla="*/ 555085 h 3450894"/>
                    <a:gd name="connsiteX48" fmla="*/ 555085 w 1369936"/>
                    <a:gd name="connsiteY48" fmla="*/ 521074 h 3450894"/>
                    <a:gd name="connsiteX49" fmla="*/ 572026 w 1369936"/>
                    <a:gd name="connsiteY49" fmla="*/ 463448 h 3450894"/>
                    <a:gd name="connsiteX50" fmla="*/ 580625 w 1369936"/>
                    <a:gd name="connsiteY50" fmla="*/ 449843 h 3450894"/>
                    <a:gd name="connsiteX51" fmla="*/ 628112 w 1369936"/>
                    <a:gd name="connsiteY51" fmla="*/ 446378 h 3450894"/>
                    <a:gd name="connsiteX52" fmla="*/ 656989 w 1369936"/>
                    <a:gd name="connsiteY52" fmla="*/ 451512 h 3450894"/>
                    <a:gd name="connsiteX53" fmla="*/ 661995 w 1369936"/>
                    <a:gd name="connsiteY53" fmla="*/ 477052 h 3450894"/>
                    <a:gd name="connsiteX54" fmla="*/ 679064 w 1369936"/>
                    <a:gd name="connsiteY54" fmla="*/ 456645 h 3450894"/>
                    <a:gd name="connsiteX55" fmla="*/ 702808 w 1369936"/>
                    <a:gd name="connsiteY55" fmla="*/ 485523 h 3450894"/>
                    <a:gd name="connsiteX56" fmla="*/ 706145 w 1369936"/>
                    <a:gd name="connsiteY56" fmla="*/ 473587 h 3450894"/>
                    <a:gd name="connsiteX57" fmla="*/ 684070 w 1369936"/>
                    <a:gd name="connsiteY57" fmla="*/ 437907 h 3450894"/>
                    <a:gd name="connsiteX58" fmla="*/ 690872 w 1369936"/>
                    <a:gd name="connsiteY58" fmla="*/ 400559 h 3450894"/>
                    <a:gd name="connsiteX59" fmla="*/ 651856 w 1369936"/>
                    <a:gd name="connsiteY59" fmla="*/ 329329 h 3450894"/>
                    <a:gd name="connsiteX60" fmla="*/ 617973 w 1369936"/>
                    <a:gd name="connsiteY60" fmla="*/ 330997 h 3450894"/>
                    <a:gd name="connsiteX61" fmla="*/ 606037 w 1369936"/>
                    <a:gd name="connsiteY61" fmla="*/ 298783 h 3450894"/>
                    <a:gd name="connsiteX62" fmla="*/ 607706 w 1369936"/>
                    <a:gd name="connsiteY62" fmla="*/ 259767 h 3450894"/>
                    <a:gd name="connsiteX63" fmla="*/ 573823 w 1369936"/>
                    <a:gd name="connsiteY63" fmla="*/ 185071 h 3450894"/>
                    <a:gd name="connsiteX64" fmla="*/ 516068 w 1369936"/>
                    <a:gd name="connsiteY64" fmla="*/ 161199 h 3450894"/>
                    <a:gd name="connsiteX65" fmla="*/ 505929 w 1369936"/>
                    <a:gd name="connsiteY65" fmla="*/ 151060 h 3450894"/>
                    <a:gd name="connsiteX66" fmla="*/ 555085 w 1369936"/>
                    <a:gd name="connsiteY66" fmla="*/ 152728 h 3450894"/>
                    <a:gd name="connsiteX67" fmla="*/ 575491 w 1369936"/>
                    <a:gd name="connsiteY67" fmla="*/ 145926 h 3450894"/>
                    <a:gd name="connsiteX68" fmla="*/ 631449 w 1369936"/>
                    <a:gd name="connsiteY68" fmla="*/ 120514 h 3450894"/>
                    <a:gd name="connsiteX69" fmla="*/ 658658 w 1369936"/>
                    <a:gd name="connsiteY69" fmla="*/ 132450 h 3450894"/>
                    <a:gd name="connsiteX70" fmla="*/ 711278 w 1369936"/>
                    <a:gd name="connsiteY70" fmla="*/ 168001 h 3450894"/>
                    <a:gd name="connsiteX71" fmla="*/ 719749 w 1369936"/>
                    <a:gd name="connsiteY71" fmla="*/ 181606 h 3450894"/>
                    <a:gd name="connsiteX72" fmla="*/ 668797 w 1369936"/>
                    <a:gd name="connsiteY72" fmla="*/ 227424 h 3450894"/>
                    <a:gd name="connsiteX73" fmla="*/ 658658 w 1369936"/>
                    <a:gd name="connsiteY73" fmla="*/ 264772 h 3450894"/>
                    <a:gd name="connsiteX74" fmla="*/ 692540 w 1369936"/>
                    <a:gd name="connsiteY74" fmla="*/ 290313 h 3450894"/>
                    <a:gd name="connsiteX75" fmla="*/ 721418 w 1369936"/>
                    <a:gd name="connsiteY75" fmla="*/ 298783 h 3450894"/>
                    <a:gd name="connsiteX76" fmla="*/ 736690 w 1369936"/>
                    <a:gd name="connsiteY76" fmla="*/ 314056 h 3450894"/>
                    <a:gd name="connsiteX77" fmla="*/ 763899 w 1369936"/>
                    <a:gd name="connsiteY77" fmla="*/ 315724 h 3450894"/>
                    <a:gd name="connsiteX78" fmla="*/ 799579 w 1369936"/>
                    <a:gd name="connsiteY78" fmla="*/ 298783 h 3450894"/>
                    <a:gd name="connsiteX79" fmla="*/ 824991 w 1369936"/>
                    <a:gd name="connsiteY79" fmla="*/ 259767 h 3450894"/>
                    <a:gd name="connsiteX80" fmla="*/ 802916 w 1369936"/>
                    <a:gd name="connsiteY80" fmla="*/ 183274 h 3450894"/>
                    <a:gd name="connsiteX81" fmla="*/ 838595 w 1369936"/>
                    <a:gd name="connsiteY81" fmla="*/ 149392 h 3450894"/>
                    <a:gd name="connsiteX82" fmla="*/ 828456 w 1369936"/>
                    <a:gd name="connsiteY82" fmla="*/ 132450 h 3450894"/>
                    <a:gd name="connsiteX83" fmla="*/ 870809 w 1369936"/>
                    <a:gd name="connsiteY83" fmla="*/ 62760 h 3450894"/>
                    <a:gd name="connsiteX84" fmla="*/ 891216 w 1369936"/>
                    <a:gd name="connsiteY84" fmla="*/ 0 h 3450894"/>
                    <a:gd name="connsiteX85" fmla="*/ 1369936 w 1369936"/>
                    <a:gd name="connsiteY85" fmla="*/ 0 h 3450894"/>
                    <a:gd name="connsiteX86" fmla="*/ 1369936 w 1369936"/>
                    <a:gd name="connsiteY86" fmla="*/ 860670 h 3450894"/>
                    <a:gd name="connsiteX87" fmla="*/ 1369936 w 1369936"/>
                    <a:gd name="connsiteY87" fmla="*/ 1724677 h 3450894"/>
                    <a:gd name="connsiteX88" fmla="*/ 1369936 w 1369936"/>
                    <a:gd name="connsiteY88" fmla="*/ 2586887 h 3450894"/>
                    <a:gd name="connsiteX89" fmla="*/ 1369936 w 1369936"/>
                    <a:gd name="connsiteY89" fmla="*/ 3449226 h 3450894"/>
                    <a:gd name="connsiteX90" fmla="*/ 1347861 w 1369936"/>
                    <a:gd name="connsiteY90" fmla="*/ 3450894 h 3450894"/>
                    <a:gd name="connsiteX91" fmla="*/ 1307176 w 1369936"/>
                    <a:gd name="connsiteY91" fmla="*/ 3440755 h 3450894"/>
                    <a:gd name="connsiteX92" fmla="*/ 1261229 w 1369936"/>
                    <a:gd name="connsiteY92" fmla="*/ 3432284 h 3450894"/>
                    <a:gd name="connsiteX93" fmla="*/ 1222213 w 1369936"/>
                    <a:gd name="connsiteY93" fmla="*/ 3394936 h 3450894"/>
                    <a:gd name="connsiteX94" fmla="*/ 1191668 w 1369936"/>
                    <a:gd name="connsiteY94" fmla="*/ 3405076 h 3450894"/>
                    <a:gd name="connsiteX95" fmla="*/ 1181528 w 1369936"/>
                    <a:gd name="connsiteY95" fmla="*/ 3388134 h 3450894"/>
                    <a:gd name="connsiteX96" fmla="*/ 1196801 w 1369936"/>
                    <a:gd name="connsiteY96" fmla="*/ 3376327 h 3450894"/>
                    <a:gd name="connsiteX97" fmla="*/ 1193336 w 1369936"/>
                    <a:gd name="connsiteY97" fmla="*/ 3366059 h 3450894"/>
                    <a:gd name="connsiteX98" fmla="*/ 1196801 w 1369936"/>
                    <a:gd name="connsiteY98" fmla="*/ 3355920 h 3450894"/>
                    <a:gd name="connsiteX99" fmla="*/ 1200138 w 1369936"/>
                    <a:gd name="connsiteY99" fmla="*/ 3354252 h 3450894"/>
                    <a:gd name="connsiteX100" fmla="*/ 1242620 w 1369936"/>
                    <a:gd name="connsiteY100" fmla="*/ 3350786 h 3450894"/>
                    <a:gd name="connsiteX101" fmla="*/ 1259561 w 1369936"/>
                    <a:gd name="connsiteY101" fmla="*/ 3272754 h 3450894"/>
                    <a:gd name="connsiteX102" fmla="*/ 1286770 w 1369936"/>
                    <a:gd name="connsiteY102" fmla="*/ 3201395 h 3450894"/>
                    <a:gd name="connsiteX103" fmla="*/ 1249422 w 1369936"/>
                    <a:gd name="connsiteY103" fmla="*/ 3189587 h 3450894"/>
                    <a:gd name="connsiteX104" fmla="*/ 1215411 w 1369936"/>
                    <a:gd name="connsiteY104" fmla="*/ 3164047 h 3450894"/>
                    <a:gd name="connsiteX105" fmla="*/ 1261229 w 1369936"/>
                    <a:gd name="connsiteY105" fmla="*/ 3148774 h 3450894"/>
                    <a:gd name="connsiteX106" fmla="*/ 1298577 w 1369936"/>
                    <a:gd name="connsiteY106" fmla="*/ 3086014 h 3450894"/>
                    <a:gd name="connsiteX107" fmla="*/ 1347861 w 1369936"/>
                    <a:gd name="connsiteY107" fmla="*/ 3057137 h 3450894"/>
                    <a:gd name="connsiteX108" fmla="*/ 1308845 w 1369936"/>
                    <a:gd name="connsiteY108" fmla="*/ 3045201 h 3450894"/>
                    <a:gd name="connsiteX109" fmla="*/ 1247753 w 1369936"/>
                    <a:gd name="connsiteY109" fmla="*/ 3079212 h 3450894"/>
                    <a:gd name="connsiteX110" fmla="*/ 1240951 w 1369936"/>
                    <a:gd name="connsiteY110" fmla="*/ 3065608 h 3450894"/>
                    <a:gd name="connsiteX111" fmla="*/ 1244288 w 1369936"/>
                    <a:gd name="connsiteY111" fmla="*/ 3038527 h 3450894"/>
                    <a:gd name="connsiteX112" fmla="*/ 1254556 w 1369936"/>
                    <a:gd name="connsiteY112" fmla="*/ 3028260 h 3450894"/>
                    <a:gd name="connsiteX113" fmla="*/ 1266363 w 1369936"/>
                    <a:gd name="connsiteY113" fmla="*/ 3019789 h 3450894"/>
                    <a:gd name="connsiteX114" fmla="*/ 1279968 w 1369936"/>
                    <a:gd name="connsiteY114" fmla="*/ 2980773 h 3450894"/>
                    <a:gd name="connsiteX115" fmla="*/ 1293572 w 1369936"/>
                    <a:gd name="connsiteY115" fmla="*/ 2982441 h 3450894"/>
                    <a:gd name="connsiteX116" fmla="*/ 1307176 w 1369936"/>
                    <a:gd name="connsiteY116" fmla="*/ 2984110 h 3450894"/>
                    <a:gd name="connsiteX117" fmla="*/ 1318984 w 1369936"/>
                    <a:gd name="connsiteY117" fmla="*/ 2977307 h 3450894"/>
                    <a:gd name="connsiteX118" fmla="*/ 1332588 w 1369936"/>
                    <a:gd name="connsiteY118" fmla="*/ 2973970 h 3450894"/>
                    <a:gd name="connsiteX119" fmla="*/ 1346193 w 1369936"/>
                    <a:gd name="connsiteY119" fmla="*/ 2973970 h 3450894"/>
                    <a:gd name="connsiteX120" fmla="*/ 1356332 w 1369936"/>
                    <a:gd name="connsiteY120" fmla="*/ 2965500 h 3450894"/>
                    <a:gd name="connsiteX121" fmla="*/ 1349530 w 1369936"/>
                    <a:gd name="connsiteY121" fmla="*/ 2895938 h 3450894"/>
                    <a:gd name="connsiteX122" fmla="*/ 1335925 w 1369936"/>
                    <a:gd name="connsiteY122" fmla="*/ 2892472 h 3450894"/>
                    <a:gd name="connsiteX123" fmla="*/ 1334257 w 1369936"/>
                    <a:gd name="connsiteY123" fmla="*/ 2878868 h 3450894"/>
                    <a:gd name="connsiteX124" fmla="*/ 1325786 w 1369936"/>
                    <a:gd name="connsiteY124" fmla="*/ 2868729 h 3450894"/>
                    <a:gd name="connsiteX125" fmla="*/ 1313850 w 1369936"/>
                    <a:gd name="connsiteY125" fmla="*/ 2861927 h 3450894"/>
                    <a:gd name="connsiteX126" fmla="*/ 1312182 w 1369936"/>
                    <a:gd name="connsiteY126" fmla="*/ 2834718 h 3450894"/>
                    <a:gd name="connsiteX127" fmla="*/ 1322449 w 1369936"/>
                    <a:gd name="connsiteY127" fmla="*/ 2828044 h 34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369936" h="3450894">
                      <a:moveTo>
                        <a:pt x="507598" y="439704"/>
                      </a:moveTo>
                      <a:lnTo>
                        <a:pt x="488860" y="497330"/>
                      </a:lnTo>
                      <a:lnTo>
                        <a:pt x="443041" y="551619"/>
                      </a:lnTo>
                      <a:lnTo>
                        <a:pt x="383618" y="583962"/>
                      </a:lnTo>
                      <a:lnTo>
                        <a:pt x="317393" y="582293"/>
                      </a:lnTo>
                      <a:lnTo>
                        <a:pt x="259767" y="588967"/>
                      </a:lnTo>
                      <a:lnTo>
                        <a:pt x="207146" y="592433"/>
                      </a:lnTo>
                      <a:lnTo>
                        <a:pt x="142589" y="575491"/>
                      </a:lnTo>
                      <a:lnTo>
                        <a:pt x="71359" y="570358"/>
                      </a:lnTo>
                      <a:lnTo>
                        <a:pt x="10139" y="538143"/>
                      </a:lnTo>
                      <a:lnTo>
                        <a:pt x="0" y="556753"/>
                      </a:lnTo>
                      <a:lnTo>
                        <a:pt x="59423" y="597566"/>
                      </a:lnTo>
                      <a:lnTo>
                        <a:pt x="91637" y="617845"/>
                      </a:lnTo>
                      <a:lnTo>
                        <a:pt x="105242" y="617845"/>
                      </a:lnTo>
                      <a:lnTo>
                        <a:pt x="115380" y="636583"/>
                      </a:lnTo>
                      <a:lnTo>
                        <a:pt x="144258" y="639920"/>
                      </a:lnTo>
                      <a:lnTo>
                        <a:pt x="186739" y="660326"/>
                      </a:lnTo>
                      <a:lnTo>
                        <a:pt x="200344" y="680733"/>
                      </a:lnTo>
                      <a:lnTo>
                        <a:pt x="213948" y="736690"/>
                      </a:lnTo>
                      <a:lnTo>
                        <a:pt x="198676" y="746830"/>
                      </a:lnTo>
                      <a:lnTo>
                        <a:pt x="198676" y="755429"/>
                      </a:lnTo>
                      <a:lnTo>
                        <a:pt x="242697" y="809718"/>
                      </a:lnTo>
                      <a:lnTo>
                        <a:pt x="261435" y="858873"/>
                      </a:lnTo>
                      <a:lnTo>
                        <a:pt x="276708" y="872478"/>
                      </a:lnTo>
                      <a:lnTo>
                        <a:pt x="300452" y="875943"/>
                      </a:lnTo>
                      <a:lnTo>
                        <a:pt x="314056" y="864007"/>
                      </a:lnTo>
                      <a:lnTo>
                        <a:pt x="359875" y="896221"/>
                      </a:lnTo>
                      <a:lnTo>
                        <a:pt x="444709" y="903023"/>
                      </a:lnTo>
                      <a:lnTo>
                        <a:pt x="458314" y="877611"/>
                      </a:lnTo>
                      <a:lnTo>
                        <a:pt x="478720" y="877611"/>
                      </a:lnTo>
                      <a:lnTo>
                        <a:pt x="441372" y="811386"/>
                      </a:lnTo>
                      <a:lnTo>
                        <a:pt x="407361" y="835130"/>
                      </a:lnTo>
                      <a:lnTo>
                        <a:pt x="336131" y="784177"/>
                      </a:lnTo>
                      <a:lnTo>
                        <a:pt x="346270" y="774038"/>
                      </a:lnTo>
                      <a:lnTo>
                        <a:pt x="351404" y="748626"/>
                      </a:lnTo>
                      <a:lnTo>
                        <a:pt x="346270" y="731557"/>
                      </a:lnTo>
                      <a:lnTo>
                        <a:pt x="385286" y="735022"/>
                      </a:lnTo>
                      <a:lnTo>
                        <a:pt x="407361" y="741824"/>
                      </a:lnTo>
                      <a:lnTo>
                        <a:pt x="410827" y="753632"/>
                      </a:lnTo>
                      <a:lnTo>
                        <a:pt x="448175" y="751963"/>
                      </a:lnTo>
                      <a:lnTo>
                        <a:pt x="531341" y="760434"/>
                      </a:lnTo>
                      <a:lnTo>
                        <a:pt x="580625" y="743493"/>
                      </a:lnTo>
                      <a:lnTo>
                        <a:pt x="590764" y="728220"/>
                      </a:lnTo>
                      <a:lnTo>
                        <a:pt x="533010" y="678936"/>
                      </a:lnTo>
                      <a:lnTo>
                        <a:pt x="507598" y="655192"/>
                      </a:lnTo>
                      <a:lnTo>
                        <a:pt x="488860" y="621310"/>
                      </a:lnTo>
                      <a:lnTo>
                        <a:pt x="516068" y="582293"/>
                      </a:lnTo>
                      <a:lnTo>
                        <a:pt x="521202" y="555085"/>
                      </a:lnTo>
                      <a:lnTo>
                        <a:pt x="555085" y="521074"/>
                      </a:lnTo>
                      <a:lnTo>
                        <a:pt x="572026" y="463448"/>
                      </a:lnTo>
                      <a:lnTo>
                        <a:pt x="580625" y="449843"/>
                      </a:lnTo>
                      <a:lnTo>
                        <a:pt x="628112" y="446378"/>
                      </a:lnTo>
                      <a:lnTo>
                        <a:pt x="656989" y="451512"/>
                      </a:lnTo>
                      <a:lnTo>
                        <a:pt x="661995" y="477052"/>
                      </a:lnTo>
                      <a:lnTo>
                        <a:pt x="679064" y="456645"/>
                      </a:lnTo>
                      <a:lnTo>
                        <a:pt x="702808" y="485523"/>
                      </a:lnTo>
                      <a:lnTo>
                        <a:pt x="706145" y="473587"/>
                      </a:lnTo>
                      <a:lnTo>
                        <a:pt x="684070" y="437907"/>
                      </a:lnTo>
                      <a:lnTo>
                        <a:pt x="690872" y="400559"/>
                      </a:lnTo>
                      <a:lnTo>
                        <a:pt x="651856" y="329329"/>
                      </a:lnTo>
                      <a:lnTo>
                        <a:pt x="617973" y="330997"/>
                      </a:lnTo>
                      <a:lnTo>
                        <a:pt x="606037" y="298783"/>
                      </a:lnTo>
                      <a:lnTo>
                        <a:pt x="607706" y="259767"/>
                      </a:lnTo>
                      <a:lnTo>
                        <a:pt x="573823" y="185071"/>
                      </a:lnTo>
                      <a:lnTo>
                        <a:pt x="516068" y="161199"/>
                      </a:lnTo>
                      <a:lnTo>
                        <a:pt x="505929" y="151060"/>
                      </a:lnTo>
                      <a:lnTo>
                        <a:pt x="555085" y="152728"/>
                      </a:lnTo>
                      <a:lnTo>
                        <a:pt x="575491" y="145926"/>
                      </a:lnTo>
                      <a:lnTo>
                        <a:pt x="631449" y="120514"/>
                      </a:lnTo>
                      <a:lnTo>
                        <a:pt x="658658" y="132450"/>
                      </a:lnTo>
                      <a:lnTo>
                        <a:pt x="711278" y="168001"/>
                      </a:lnTo>
                      <a:lnTo>
                        <a:pt x="719749" y="181606"/>
                      </a:lnTo>
                      <a:lnTo>
                        <a:pt x="668797" y="227424"/>
                      </a:lnTo>
                      <a:lnTo>
                        <a:pt x="658658" y="264772"/>
                      </a:lnTo>
                      <a:lnTo>
                        <a:pt x="692540" y="290313"/>
                      </a:lnTo>
                      <a:lnTo>
                        <a:pt x="721418" y="298783"/>
                      </a:lnTo>
                      <a:lnTo>
                        <a:pt x="736690" y="314056"/>
                      </a:lnTo>
                      <a:lnTo>
                        <a:pt x="763899" y="315724"/>
                      </a:lnTo>
                      <a:lnTo>
                        <a:pt x="799579" y="298783"/>
                      </a:lnTo>
                      <a:lnTo>
                        <a:pt x="824991" y="259767"/>
                      </a:lnTo>
                      <a:lnTo>
                        <a:pt x="802916" y="183274"/>
                      </a:lnTo>
                      <a:lnTo>
                        <a:pt x="838595" y="149392"/>
                      </a:lnTo>
                      <a:lnTo>
                        <a:pt x="828456" y="132450"/>
                      </a:lnTo>
                      <a:lnTo>
                        <a:pt x="870809" y="62760"/>
                      </a:lnTo>
                      <a:lnTo>
                        <a:pt x="891216" y="0"/>
                      </a:lnTo>
                      <a:lnTo>
                        <a:pt x="1369936" y="0"/>
                      </a:lnTo>
                      <a:lnTo>
                        <a:pt x="1369936" y="860670"/>
                      </a:lnTo>
                      <a:lnTo>
                        <a:pt x="1369936" y="1724677"/>
                      </a:lnTo>
                      <a:lnTo>
                        <a:pt x="1369936" y="2586887"/>
                      </a:lnTo>
                      <a:lnTo>
                        <a:pt x="1369936" y="3449226"/>
                      </a:lnTo>
                      <a:lnTo>
                        <a:pt x="1347861" y="3450894"/>
                      </a:lnTo>
                      <a:lnTo>
                        <a:pt x="1307176" y="3440755"/>
                      </a:lnTo>
                      <a:lnTo>
                        <a:pt x="1261229" y="3432284"/>
                      </a:lnTo>
                      <a:lnTo>
                        <a:pt x="1222213" y="3394936"/>
                      </a:lnTo>
                      <a:lnTo>
                        <a:pt x="1191668" y="3405076"/>
                      </a:lnTo>
                      <a:lnTo>
                        <a:pt x="1181528" y="3388134"/>
                      </a:lnTo>
                      <a:lnTo>
                        <a:pt x="1196801" y="3376327"/>
                      </a:lnTo>
                      <a:lnTo>
                        <a:pt x="1193336" y="3366059"/>
                      </a:lnTo>
                      <a:lnTo>
                        <a:pt x="1196801" y="3355920"/>
                      </a:lnTo>
                      <a:lnTo>
                        <a:pt x="1200138" y="3354252"/>
                      </a:lnTo>
                      <a:lnTo>
                        <a:pt x="1242620" y="3350786"/>
                      </a:lnTo>
                      <a:lnTo>
                        <a:pt x="1259561" y="3272754"/>
                      </a:lnTo>
                      <a:lnTo>
                        <a:pt x="1286770" y="3201395"/>
                      </a:lnTo>
                      <a:lnTo>
                        <a:pt x="1249422" y="3189587"/>
                      </a:lnTo>
                      <a:lnTo>
                        <a:pt x="1215411" y="3164047"/>
                      </a:lnTo>
                      <a:lnTo>
                        <a:pt x="1261229" y="3148774"/>
                      </a:lnTo>
                      <a:lnTo>
                        <a:pt x="1298577" y="3086014"/>
                      </a:lnTo>
                      <a:lnTo>
                        <a:pt x="1347861" y="3057137"/>
                      </a:lnTo>
                      <a:lnTo>
                        <a:pt x="1308845" y="3045201"/>
                      </a:lnTo>
                      <a:lnTo>
                        <a:pt x="1247753" y="3079212"/>
                      </a:lnTo>
                      <a:lnTo>
                        <a:pt x="1240951" y="3065608"/>
                      </a:lnTo>
                      <a:lnTo>
                        <a:pt x="1244288" y="3038527"/>
                      </a:lnTo>
                      <a:lnTo>
                        <a:pt x="1254556" y="3028260"/>
                      </a:lnTo>
                      <a:lnTo>
                        <a:pt x="1266363" y="3019789"/>
                      </a:lnTo>
                      <a:lnTo>
                        <a:pt x="1279968" y="2980773"/>
                      </a:lnTo>
                      <a:lnTo>
                        <a:pt x="1293572" y="2982441"/>
                      </a:lnTo>
                      <a:lnTo>
                        <a:pt x="1307176" y="2984110"/>
                      </a:lnTo>
                      <a:lnTo>
                        <a:pt x="1318984" y="2977307"/>
                      </a:lnTo>
                      <a:lnTo>
                        <a:pt x="1332588" y="2973970"/>
                      </a:lnTo>
                      <a:lnTo>
                        <a:pt x="1346193" y="2973970"/>
                      </a:lnTo>
                      <a:lnTo>
                        <a:pt x="1356332" y="2965500"/>
                      </a:lnTo>
                      <a:lnTo>
                        <a:pt x="1349530" y="2895938"/>
                      </a:lnTo>
                      <a:lnTo>
                        <a:pt x="1335925" y="2892472"/>
                      </a:lnTo>
                      <a:lnTo>
                        <a:pt x="1334257" y="2878868"/>
                      </a:lnTo>
                      <a:lnTo>
                        <a:pt x="1325786" y="2868729"/>
                      </a:lnTo>
                      <a:lnTo>
                        <a:pt x="1313850" y="2861927"/>
                      </a:lnTo>
                      <a:lnTo>
                        <a:pt x="1312182" y="2834718"/>
                      </a:lnTo>
                      <a:lnTo>
                        <a:pt x="1322449" y="2828044"/>
                      </a:lnTo>
                    </a:path>
                  </a:pathLst>
                </a:custGeom>
                <a:solidFill>
                  <a:srgbClr val="F5D8B8"/>
                </a:solidFill>
                <a:ln w="6411" cap="flat">
                  <a:solidFill>
                    <a:srgbClr val="F5D8B8"/>
                  </a:solidFill>
                  <a:prstDash val="solid"/>
                  <a:round/>
                </a:ln>
              </p:spPr>
              <p:txBody>
                <a:bodyPr rtlCol="0" anchor="ctr"/>
                <a:lstStyle/>
                <a:p>
                  <a:endParaRPr lang="en-US"/>
                </a:p>
              </p:txBody>
            </p:sp>
            <p:sp>
              <p:nvSpPr>
                <p:cNvPr id="153" name="Freeform: Shape 152">
                  <a:extLst>
                    <a:ext uri="{FF2B5EF4-FFF2-40B4-BE49-F238E27FC236}">
                      <a16:creationId xmlns:a16="http://schemas.microsoft.com/office/drawing/2014/main" id="{24F1D20E-9DF1-DD03-C70B-23A01E205A00}"/>
                    </a:ext>
                  </a:extLst>
                </p:cNvPr>
                <p:cNvSpPr/>
                <p:nvPr/>
              </p:nvSpPr>
              <p:spPr>
                <a:xfrm>
                  <a:off x="7568425" y="3880005"/>
                  <a:ext cx="760433" cy="302248"/>
                </a:xfrm>
                <a:custGeom>
                  <a:avLst/>
                  <a:gdLst>
                    <a:gd name="connsiteX0" fmla="*/ 748627 w 760433"/>
                    <a:gd name="connsiteY0" fmla="*/ 302248 h 302248"/>
                    <a:gd name="connsiteX1" fmla="*/ 760434 w 760433"/>
                    <a:gd name="connsiteY1" fmla="*/ 293649 h 302248"/>
                    <a:gd name="connsiteX2" fmla="*/ 748627 w 760433"/>
                    <a:gd name="connsiteY2" fmla="*/ 285179 h 302248"/>
                    <a:gd name="connsiteX3" fmla="*/ 735022 w 760433"/>
                    <a:gd name="connsiteY3" fmla="*/ 288644 h 302248"/>
                    <a:gd name="connsiteX4" fmla="*/ 723086 w 760433"/>
                    <a:gd name="connsiteY4" fmla="*/ 280173 h 302248"/>
                    <a:gd name="connsiteX5" fmla="*/ 735022 w 760433"/>
                    <a:gd name="connsiteY5" fmla="*/ 271574 h 302248"/>
                    <a:gd name="connsiteX6" fmla="*/ 746830 w 760433"/>
                    <a:gd name="connsiteY6" fmla="*/ 264901 h 302248"/>
                    <a:gd name="connsiteX7" fmla="*/ 750295 w 760433"/>
                    <a:gd name="connsiteY7" fmla="*/ 237692 h 302248"/>
                    <a:gd name="connsiteX8" fmla="*/ 724755 w 760433"/>
                    <a:gd name="connsiteY8" fmla="*/ 205478 h 302248"/>
                    <a:gd name="connsiteX9" fmla="*/ 733354 w 760433"/>
                    <a:gd name="connsiteY9" fmla="*/ 195210 h 302248"/>
                    <a:gd name="connsiteX10" fmla="*/ 719749 w 760433"/>
                    <a:gd name="connsiteY10" fmla="*/ 191873 h 302248"/>
                    <a:gd name="connsiteX11" fmla="*/ 707813 w 760433"/>
                    <a:gd name="connsiteY11" fmla="*/ 197007 h 302248"/>
                    <a:gd name="connsiteX12" fmla="*/ 694209 w 760433"/>
                    <a:gd name="connsiteY12" fmla="*/ 200344 h 302248"/>
                    <a:gd name="connsiteX13" fmla="*/ 668797 w 760433"/>
                    <a:gd name="connsiteY13" fmla="*/ 190205 h 302248"/>
                    <a:gd name="connsiteX14" fmla="*/ 656861 w 760433"/>
                    <a:gd name="connsiteY14" fmla="*/ 195210 h 302248"/>
                    <a:gd name="connsiteX15" fmla="*/ 631449 w 760433"/>
                    <a:gd name="connsiteY15" fmla="*/ 188408 h 302248"/>
                    <a:gd name="connsiteX16" fmla="*/ 621310 w 760433"/>
                    <a:gd name="connsiteY16" fmla="*/ 193542 h 302248"/>
                    <a:gd name="connsiteX17" fmla="*/ 607706 w 760433"/>
                    <a:gd name="connsiteY17" fmla="*/ 198675 h 302248"/>
                    <a:gd name="connsiteX18" fmla="*/ 595770 w 760433"/>
                    <a:gd name="connsiteY18" fmla="*/ 191873 h 302248"/>
                    <a:gd name="connsiteX19" fmla="*/ 582165 w 760433"/>
                    <a:gd name="connsiteY19" fmla="*/ 190205 h 302248"/>
                    <a:gd name="connsiteX20" fmla="*/ 570358 w 760433"/>
                    <a:gd name="connsiteY20" fmla="*/ 193542 h 302248"/>
                    <a:gd name="connsiteX21" fmla="*/ 558422 w 760433"/>
                    <a:gd name="connsiteY21" fmla="*/ 185071 h 302248"/>
                    <a:gd name="connsiteX22" fmla="*/ 544817 w 760433"/>
                    <a:gd name="connsiteY22" fmla="*/ 190205 h 302248"/>
                    <a:gd name="connsiteX23" fmla="*/ 543149 w 760433"/>
                    <a:gd name="connsiteY23" fmla="*/ 203681 h 302248"/>
                    <a:gd name="connsiteX24" fmla="*/ 531341 w 760433"/>
                    <a:gd name="connsiteY24" fmla="*/ 208815 h 302248"/>
                    <a:gd name="connsiteX25" fmla="*/ 509266 w 760433"/>
                    <a:gd name="connsiteY25" fmla="*/ 195210 h 302248"/>
                    <a:gd name="connsiteX26" fmla="*/ 468453 w 760433"/>
                    <a:gd name="connsiteY26" fmla="*/ 157862 h 302248"/>
                    <a:gd name="connsiteX27" fmla="*/ 454849 w 760433"/>
                    <a:gd name="connsiteY27" fmla="*/ 159659 h 302248"/>
                    <a:gd name="connsiteX28" fmla="*/ 414164 w 760433"/>
                    <a:gd name="connsiteY28" fmla="*/ 195210 h 302248"/>
                    <a:gd name="connsiteX29" fmla="*/ 402228 w 760433"/>
                    <a:gd name="connsiteY29" fmla="*/ 202012 h 302248"/>
                    <a:gd name="connsiteX30" fmla="*/ 388752 w 760433"/>
                    <a:gd name="connsiteY30" fmla="*/ 200344 h 302248"/>
                    <a:gd name="connsiteX31" fmla="*/ 378485 w 760433"/>
                    <a:gd name="connsiteY31" fmla="*/ 207146 h 302248"/>
                    <a:gd name="connsiteX32" fmla="*/ 354741 w 760433"/>
                    <a:gd name="connsiteY32" fmla="*/ 197007 h 302248"/>
                    <a:gd name="connsiteX33" fmla="*/ 342805 w 760433"/>
                    <a:gd name="connsiteY33" fmla="*/ 197007 h 302248"/>
                    <a:gd name="connsiteX34" fmla="*/ 330997 w 760433"/>
                    <a:gd name="connsiteY34" fmla="*/ 203681 h 302248"/>
                    <a:gd name="connsiteX35" fmla="*/ 320730 w 760433"/>
                    <a:gd name="connsiteY35" fmla="*/ 213948 h 302248"/>
                    <a:gd name="connsiteX36" fmla="*/ 295318 w 760433"/>
                    <a:gd name="connsiteY36" fmla="*/ 203681 h 302248"/>
                    <a:gd name="connsiteX37" fmla="*/ 286847 w 760433"/>
                    <a:gd name="connsiteY37" fmla="*/ 193542 h 302248"/>
                    <a:gd name="connsiteX38" fmla="*/ 288516 w 760433"/>
                    <a:gd name="connsiteY38" fmla="*/ 179937 h 302248"/>
                    <a:gd name="connsiteX39" fmla="*/ 263104 w 760433"/>
                    <a:gd name="connsiteY39" fmla="*/ 140921 h 302248"/>
                    <a:gd name="connsiteX40" fmla="*/ 252836 w 760433"/>
                    <a:gd name="connsiteY40" fmla="*/ 134119 h 302248"/>
                    <a:gd name="connsiteX41" fmla="*/ 241029 w 760433"/>
                    <a:gd name="connsiteY41" fmla="*/ 127317 h 302248"/>
                    <a:gd name="connsiteX42" fmla="*/ 234226 w 760433"/>
                    <a:gd name="connsiteY42" fmla="*/ 117177 h 302248"/>
                    <a:gd name="connsiteX43" fmla="*/ 220622 w 760433"/>
                    <a:gd name="connsiteY43" fmla="*/ 120514 h 302248"/>
                    <a:gd name="connsiteX44" fmla="*/ 210483 w 760433"/>
                    <a:gd name="connsiteY44" fmla="*/ 128985 h 302248"/>
                    <a:gd name="connsiteX45" fmla="*/ 171467 w 760433"/>
                    <a:gd name="connsiteY45" fmla="*/ 128985 h 302248"/>
                    <a:gd name="connsiteX46" fmla="*/ 159531 w 760433"/>
                    <a:gd name="connsiteY46" fmla="*/ 123980 h 302248"/>
                    <a:gd name="connsiteX47" fmla="*/ 142590 w 760433"/>
                    <a:gd name="connsiteY47" fmla="*/ 89969 h 302248"/>
                    <a:gd name="connsiteX48" fmla="*/ 134119 w 760433"/>
                    <a:gd name="connsiteY48" fmla="*/ 79830 h 302248"/>
                    <a:gd name="connsiteX49" fmla="*/ 145926 w 760433"/>
                    <a:gd name="connsiteY49" fmla="*/ 74696 h 302248"/>
                    <a:gd name="connsiteX50" fmla="*/ 156065 w 760433"/>
                    <a:gd name="connsiteY50" fmla="*/ 66225 h 302248"/>
                    <a:gd name="connsiteX51" fmla="*/ 152728 w 760433"/>
                    <a:gd name="connsiteY51" fmla="*/ 52621 h 302248"/>
                    <a:gd name="connsiteX52" fmla="*/ 118718 w 760433"/>
                    <a:gd name="connsiteY52" fmla="*/ 32343 h 302248"/>
                    <a:gd name="connsiteX53" fmla="*/ 115381 w 760433"/>
                    <a:gd name="connsiteY53" fmla="*/ 20407 h 302248"/>
                    <a:gd name="connsiteX54" fmla="*/ 105242 w 760433"/>
                    <a:gd name="connsiteY54" fmla="*/ 10268 h 302248"/>
                    <a:gd name="connsiteX55" fmla="*/ 81370 w 760433"/>
                    <a:gd name="connsiteY55" fmla="*/ 0 h 302248"/>
                    <a:gd name="connsiteX56" fmla="*/ 69562 w 760433"/>
                    <a:gd name="connsiteY56" fmla="*/ 5134 h 302248"/>
                    <a:gd name="connsiteX57" fmla="*/ 61092 w 760433"/>
                    <a:gd name="connsiteY57" fmla="*/ 11936 h 302248"/>
                    <a:gd name="connsiteX58" fmla="*/ 47487 w 760433"/>
                    <a:gd name="connsiteY58" fmla="*/ 15273 h 302248"/>
                    <a:gd name="connsiteX59" fmla="*/ 35551 w 760433"/>
                    <a:gd name="connsiteY59" fmla="*/ 15273 h 302248"/>
                    <a:gd name="connsiteX60" fmla="*/ 23744 w 760433"/>
                    <a:gd name="connsiteY60" fmla="*/ 22075 h 302248"/>
                    <a:gd name="connsiteX61" fmla="*/ 13476 w 760433"/>
                    <a:gd name="connsiteY61" fmla="*/ 28877 h 302248"/>
                    <a:gd name="connsiteX62" fmla="*/ 0 w 760433"/>
                    <a:gd name="connsiteY62" fmla="*/ 32343 h 30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60433" h="302248">
                      <a:moveTo>
                        <a:pt x="748627" y="302248"/>
                      </a:moveTo>
                      <a:lnTo>
                        <a:pt x="760434" y="293649"/>
                      </a:lnTo>
                      <a:lnTo>
                        <a:pt x="748627" y="285179"/>
                      </a:lnTo>
                      <a:lnTo>
                        <a:pt x="735022" y="288644"/>
                      </a:lnTo>
                      <a:lnTo>
                        <a:pt x="723086" y="280173"/>
                      </a:lnTo>
                      <a:lnTo>
                        <a:pt x="735022" y="271574"/>
                      </a:lnTo>
                      <a:lnTo>
                        <a:pt x="746830" y="264901"/>
                      </a:lnTo>
                      <a:lnTo>
                        <a:pt x="750295" y="237692"/>
                      </a:lnTo>
                      <a:lnTo>
                        <a:pt x="724755" y="205478"/>
                      </a:lnTo>
                      <a:lnTo>
                        <a:pt x="733354" y="195210"/>
                      </a:lnTo>
                      <a:lnTo>
                        <a:pt x="719749" y="191873"/>
                      </a:lnTo>
                      <a:lnTo>
                        <a:pt x="707813" y="197007"/>
                      </a:lnTo>
                      <a:lnTo>
                        <a:pt x="694209" y="200344"/>
                      </a:lnTo>
                      <a:lnTo>
                        <a:pt x="668797" y="190205"/>
                      </a:lnTo>
                      <a:lnTo>
                        <a:pt x="656861" y="195210"/>
                      </a:lnTo>
                      <a:lnTo>
                        <a:pt x="631449" y="188408"/>
                      </a:lnTo>
                      <a:lnTo>
                        <a:pt x="621310" y="193542"/>
                      </a:lnTo>
                      <a:lnTo>
                        <a:pt x="607706" y="198675"/>
                      </a:lnTo>
                      <a:lnTo>
                        <a:pt x="595770" y="191873"/>
                      </a:lnTo>
                      <a:lnTo>
                        <a:pt x="582165" y="190205"/>
                      </a:lnTo>
                      <a:lnTo>
                        <a:pt x="570358" y="193542"/>
                      </a:lnTo>
                      <a:lnTo>
                        <a:pt x="558422" y="185071"/>
                      </a:lnTo>
                      <a:lnTo>
                        <a:pt x="544817" y="190205"/>
                      </a:lnTo>
                      <a:lnTo>
                        <a:pt x="543149" y="203681"/>
                      </a:lnTo>
                      <a:lnTo>
                        <a:pt x="531341" y="208815"/>
                      </a:lnTo>
                      <a:lnTo>
                        <a:pt x="509266" y="195210"/>
                      </a:lnTo>
                      <a:lnTo>
                        <a:pt x="468453" y="157862"/>
                      </a:lnTo>
                      <a:lnTo>
                        <a:pt x="454849" y="159659"/>
                      </a:lnTo>
                      <a:lnTo>
                        <a:pt x="414164" y="195210"/>
                      </a:lnTo>
                      <a:lnTo>
                        <a:pt x="402228" y="202012"/>
                      </a:lnTo>
                      <a:lnTo>
                        <a:pt x="388752" y="200344"/>
                      </a:lnTo>
                      <a:lnTo>
                        <a:pt x="378485" y="207146"/>
                      </a:lnTo>
                      <a:lnTo>
                        <a:pt x="354741" y="197007"/>
                      </a:lnTo>
                      <a:lnTo>
                        <a:pt x="342805" y="197007"/>
                      </a:lnTo>
                      <a:lnTo>
                        <a:pt x="330997" y="203681"/>
                      </a:lnTo>
                      <a:lnTo>
                        <a:pt x="320730" y="213948"/>
                      </a:lnTo>
                      <a:lnTo>
                        <a:pt x="295318" y="203681"/>
                      </a:lnTo>
                      <a:lnTo>
                        <a:pt x="286847" y="193542"/>
                      </a:lnTo>
                      <a:lnTo>
                        <a:pt x="288516" y="179937"/>
                      </a:lnTo>
                      <a:lnTo>
                        <a:pt x="263104" y="140921"/>
                      </a:lnTo>
                      <a:lnTo>
                        <a:pt x="252836" y="134119"/>
                      </a:lnTo>
                      <a:lnTo>
                        <a:pt x="241029" y="127317"/>
                      </a:lnTo>
                      <a:lnTo>
                        <a:pt x="234226" y="117177"/>
                      </a:lnTo>
                      <a:lnTo>
                        <a:pt x="220622" y="120514"/>
                      </a:lnTo>
                      <a:lnTo>
                        <a:pt x="210483" y="128985"/>
                      </a:lnTo>
                      <a:lnTo>
                        <a:pt x="171467" y="128985"/>
                      </a:lnTo>
                      <a:lnTo>
                        <a:pt x="159531" y="123980"/>
                      </a:lnTo>
                      <a:lnTo>
                        <a:pt x="142590" y="89969"/>
                      </a:lnTo>
                      <a:lnTo>
                        <a:pt x="134119" y="79830"/>
                      </a:lnTo>
                      <a:lnTo>
                        <a:pt x="145926" y="74696"/>
                      </a:lnTo>
                      <a:lnTo>
                        <a:pt x="156065" y="66225"/>
                      </a:lnTo>
                      <a:lnTo>
                        <a:pt x="152728" y="52621"/>
                      </a:lnTo>
                      <a:lnTo>
                        <a:pt x="118718" y="32343"/>
                      </a:lnTo>
                      <a:lnTo>
                        <a:pt x="115381" y="20407"/>
                      </a:lnTo>
                      <a:lnTo>
                        <a:pt x="105242" y="10268"/>
                      </a:lnTo>
                      <a:lnTo>
                        <a:pt x="81370" y="0"/>
                      </a:lnTo>
                      <a:lnTo>
                        <a:pt x="69562" y="5134"/>
                      </a:lnTo>
                      <a:lnTo>
                        <a:pt x="61092" y="11936"/>
                      </a:lnTo>
                      <a:lnTo>
                        <a:pt x="47487" y="15273"/>
                      </a:lnTo>
                      <a:lnTo>
                        <a:pt x="35551" y="15273"/>
                      </a:lnTo>
                      <a:lnTo>
                        <a:pt x="23744" y="22075"/>
                      </a:lnTo>
                      <a:lnTo>
                        <a:pt x="13476" y="28877"/>
                      </a:lnTo>
                      <a:lnTo>
                        <a:pt x="0" y="32343"/>
                      </a:lnTo>
                    </a:path>
                  </a:pathLst>
                </a:custGeom>
                <a:solidFill>
                  <a:srgbClr val="F5D8B8"/>
                </a:solidFill>
                <a:ln w="6411" cap="flat">
                  <a:solidFill>
                    <a:srgbClr val="F5D8B8"/>
                  </a:solidFill>
                  <a:prstDash val="solid"/>
                  <a:round/>
                </a:ln>
              </p:spPr>
              <p:txBody>
                <a:bodyPr rtlCol="0" anchor="ctr"/>
                <a:lstStyle/>
                <a:p>
                  <a:endParaRPr lang="en-US"/>
                </a:p>
              </p:txBody>
            </p:sp>
          </p:grpSp>
          <p:pic>
            <p:nvPicPr>
              <p:cNvPr id="24" name="Graphic 23">
                <a:extLst>
                  <a:ext uri="{FF2B5EF4-FFF2-40B4-BE49-F238E27FC236}">
                    <a16:creationId xmlns:a16="http://schemas.microsoft.com/office/drawing/2014/main" id="{DB59B797-9AD3-3B3F-B5FD-C8D97D6DD4F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477002" y="4191844"/>
                <a:ext cx="282343" cy="423513"/>
              </a:xfrm>
              <a:prstGeom prst="rect">
                <a:avLst/>
              </a:prstGeom>
            </p:spPr>
          </p:pic>
          <p:sp>
            <p:nvSpPr>
              <p:cNvPr id="25" name="TextBox 24">
                <a:extLst>
                  <a:ext uri="{FF2B5EF4-FFF2-40B4-BE49-F238E27FC236}">
                    <a16:creationId xmlns:a16="http://schemas.microsoft.com/office/drawing/2014/main" id="{E17A4128-0D89-BEEB-3DC0-07E3D91069EA}"/>
                  </a:ext>
                </a:extLst>
              </p:cNvPr>
              <p:cNvSpPr txBox="1"/>
              <p:nvPr/>
            </p:nvSpPr>
            <p:spPr>
              <a:xfrm>
                <a:off x="4557543" y="3436436"/>
                <a:ext cx="1245732" cy="319402"/>
              </a:xfrm>
              <a:prstGeom prst="rect">
                <a:avLst/>
              </a:prstGeom>
              <a:noFill/>
              <a:ln>
                <a:noFill/>
              </a:ln>
            </p:spPr>
            <p:txBody>
              <a:bodyPr wrap="square">
                <a:spAutoFit/>
              </a:bodyPr>
              <a:lstStyle/>
              <a:p>
                <a:pPr algn="ctr"/>
                <a:endParaRPr lang="en-US" sz="1300" b="1"/>
              </a:p>
            </p:txBody>
          </p:sp>
          <p:pic>
            <p:nvPicPr>
              <p:cNvPr id="26" name="Graphic 25">
                <a:extLst>
                  <a:ext uri="{FF2B5EF4-FFF2-40B4-BE49-F238E27FC236}">
                    <a16:creationId xmlns:a16="http://schemas.microsoft.com/office/drawing/2014/main" id="{EE43D86D-5D59-E9B2-A3FC-055F5FD777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032056" y="3623246"/>
                <a:ext cx="292550" cy="438826"/>
              </a:xfrm>
              <a:prstGeom prst="rect">
                <a:avLst/>
              </a:prstGeom>
            </p:spPr>
          </p:pic>
          <p:pic>
            <p:nvPicPr>
              <p:cNvPr id="27" name="Graphic 26">
                <a:extLst>
                  <a:ext uri="{FF2B5EF4-FFF2-40B4-BE49-F238E27FC236}">
                    <a16:creationId xmlns:a16="http://schemas.microsoft.com/office/drawing/2014/main" id="{AA6BCD39-A7D2-5FA9-90E9-EF0DF8B41B8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621334" y="4351680"/>
                <a:ext cx="193182" cy="289773"/>
              </a:xfrm>
              <a:prstGeom prst="rect">
                <a:avLst/>
              </a:prstGeom>
            </p:spPr>
          </p:pic>
          <p:sp>
            <p:nvSpPr>
              <p:cNvPr id="28" name="TextBox 27">
                <a:extLst>
                  <a:ext uri="{FF2B5EF4-FFF2-40B4-BE49-F238E27FC236}">
                    <a16:creationId xmlns:a16="http://schemas.microsoft.com/office/drawing/2014/main" id="{C78DDF14-E097-52A8-BBA1-DC57050B0510}"/>
                  </a:ext>
                </a:extLst>
              </p:cNvPr>
              <p:cNvSpPr txBox="1"/>
              <p:nvPr/>
            </p:nvSpPr>
            <p:spPr>
              <a:xfrm>
                <a:off x="5093876" y="4618432"/>
                <a:ext cx="1258435" cy="277376"/>
              </a:xfrm>
              <a:prstGeom prst="rect">
                <a:avLst/>
              </a:prstGeom>
              <a:noFill/>
              <a:ln>
                <a:noFill/>
              </a:ln>
            </p:spPr>
            <p:txBody>
              <a:bodyPr wrap="square">
                <a:spAutoFit/>
              </a:bodyPr>
              <a:lstStyle/>
              <a:p>
                <a:pPr algn="ctr"/>
                <a:r>
                  <a:rPr lang="en-US" sz="1050" b="1" dirty="0" err="1">
                    <a:solidFill>
                      <a:schemeClr val="tx1"/>
                    </a:solidFill>
                  </a:rPr>
                  <a:t>Satigny</a:t>
                </a:r>
                <a:endParaRPr lang="en-US" sz="1050" b="1" dirty="0"/>
              </a:p>
            </p:txBody>
          </p:sp>
        </p:grpSp>
      </p:grpSp>
      <p:sp>
        <p:nvSpPr>
          <p:cNvPr id="154" name="TextBox 153">
            <a:extLst>
              <a:ext uri="{FF2B5EF4-FFF2-40B4-BE49-F238E27FC236}">
                <a16:creationId xmlns:a16="http://schemas.microsoft.com/office/drawing/2014/main" id="{ED36030F-61C4-B5B4-B0D7-D4B52A53A73D}"/>
              </a:ext>
            </a:extLst>
          </p:cNvPr>
          <p:cNvSpPr txBox="1"/>
          <p:nvPr/>
        </p:nvSpPr>
        <p:spPr>
          <a:xfrm>
            <a:off x="8055680" y="3564601"/>
            <a:ext cx="1407198" cy="430887"/>
          </a:xfrm>
          <a:prstGeom prst="rect">
            <a:avLst/>
          </a:prstGeom>
          <a:noFill/>
        </p:spPr>
        <p:txBody>
          <a:bodyPr wrap="square">
            <a:spAutoFit/>
          </a:bodyPr>
          <a:lstStyle/>
          <a:p>
            <a:pPr algn="ctr"/>
            <a:r>
              <a:rPr lang="en-US" sz="1100" b="1" dirty="0">
                <a:solidFill>
                  <a:schemeClr val="tx1"/>
                </a:solidFill>
              </a:rPr>
              <a:t>Dual HQ</a:t>
            </a:r>
          </a:p>
          <a:p>
            <a:pPr algn="ctr"/>
            <a:r>
              <a:rPr lang="en-US" sz="1100" b="1" dirty="0" err="1"/>
              <a:t>Kaiseraugst</a:t>
            </a:r>
            <a:endParaRPr lang="en-US" sz="1100" b="1" dirty="0"/>
          </a:p>
        </p:txBody>
      </p:sp>
      <p:sp>
        <p:nvSpPr>
          <p:cNvPr id="155" name="TextBox 154">
            <a:extLst>
              <a:ext uri="{FF2B5EF4-FFF2-40B4-BE49-F238E27FC236}">
                <a16:creationId xmlns:a16="http://schemas.microsoft.com/office/drawing/2014/main" id="{A1706118-1022-D2CA-DDB4-9882A6B4E75A}"/>
              </a:ext>
            </a:extLst>
          </p:cNvPr>
          <p:cNvSpPr txBox="1"/>
          <p:nvPr/>
        </p:nvSpPr>
        <p:spPr>
          <a:xfrm>
            <a:off x="7650634" y="3003871"/>
            <a:ext cx="1407198" cy="430887"/>
          </a:xfrm>
          <a:prstGeom prst="rect">
            <a:avLst/>
          </a:prstGeom>
          <a:noFill/>
        </p:spPr>
        <p:txBody>
          <a:bodyPr wrap="square">
            <a:spAutoFit/>
          </a:bodyPr>
          <a:lstStyle/>
          <a:p>
            <a:pPr algn="ctr"/>
            <a:r>
              <a:rPr lang="en-US" sz="1100" b="1" dirty="0"/>
              <a:t>Dual</a:t>
            </a:r>
            <a:r>
              <a:rPr lang="en-US" sz="1100" b="1" dirty="0">
                <a:solidFill>
                  <a:schemeClr val="tx1"/>
                </a:solidFill>
              </a:rPr>
              <a:t> HQ</a:t>
            </a:r>
          </a:p>
          <a:p>
            <a:pPr algn="ctr"/>
            <a:r>
              <a:rPr lang="en-US" sz="1100" b="1" dirty="0"/>
              <a:t>Maastricht</a:t>
            </a:r>
          </a:p>
        </p:txBody>
      </p:sp>
    </p:spTree>
    <p:extLst>
      <p:ext uri="{BB962C8B-B14F-4D97-AF65-F5344CB8AC3E}">
        <p14:creationId xmlns:p14="http://schemas.microsoft.com/office/powerpoint/2010/main" val="234858500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7F1374B-0F96-A13B-C379-AB3DE408AB30}"/>
              </a:ext>
            </a:extLst>
          </p:cNvPr>
          <p:cNvSpPr>
            <a:spLocks noGrp="1"/>
          </p:cNvSpPr>
          <p:nvPr>
            <p:ph type="sldNum" sz="quarter" idx="10"/>
          </p:nvPr>
        </p:nvSpPr>
        <p:spPr/>
        <p:txBody>
          <a:bodyPr/>
          <a:lstStyle/>
          <a:p>
            <a:fld id="{5BA3E189-2F3A-42E5-B572-3520703B6186}" type="slidenum">
              <a:rPr lang="en-US" smtClean="0"/>
              <a:pPr/>
              <a:t>91</a:t>
            </a:fld>
            <a:endParaRPr lang="en-US"/>
          </a:p>
        </p:txBody>
      </p:sp>
      <p:sp>
        <p:nvSpPr>
          <p:cNvPr id="15" name="Text Placeholder 14">
            <a:extLst>
              <a:ext uri="{FF2B5EF4-FFF2-40B4-BE49-F238E27FC236}">
                <a16:creationId xmlns:a16="http://schemas.microsoft.com/office/drawing/2014/main" id="{81FE0FDC-7B6D-7BE7-A110-56B680BD0F32}"/>
              </a:ext>
            </a:extLst>
          </p:cNvPr>
          <p:cNvSpPr>
            <a:spLocks noGrp="1"/>
          </p:cNvSpPr>
          <p:nvPr>
            <p:ph type="body" idx="11"/>
          </p:nvPr>
        </p:nvSpPr>
        <p:spPr/>
        <p:txBody>
          <a:bodyPr/>
          <a:lstStyle/>
          <a:p>
            <a:r>
              <a:rPr lang="en-US"/>
              <a:t>No text</a:t>
            </a:r>
          </a:p>
        </p:txBody>
      </p:sp>
      <p:sp>
        <p:nvSpPr>
          <p:cNvPr id="4" name="Title 3">
            <a:extLst>
              <a:ext uri="{FF2B5EF4-FFF2-40B4-BE49-F238E27FC236}">
                <a16:creationId xmlns:a16="http://schemas.microsoft.com/office/drawing/2014/main" id="{09A3EBAC-93D8-099A-002F-C5902D99FD13}"/>
              </a:ext>
            </a:extLst>
          </p:cNvPr>
          <p:cNvSpPr>
            <a:spLocks noGrp="1"/>
          </p:cNvSpPr>
          <p:nvPr>
            <p:ph type="title"/>
          </p:nvPr>
        </p:nvSpPr>
        <p:spPr/>
        <p:txBody>
          <a:bodyPr/>
          <a:lstStyle/>
          <a:p>
            <a:r>
              <a:rPr lang="en-US"/>
              <a:t>Africa - Colored</a:t>
            </a:r>
          </a:p>
        </p:txBody>
      </p:sp>
      <p:grpSp>
        <p:nvGrpSpPr>
          <p:cNvPr id="3" name="Group 2">
            <a:extLst>
              <a:ext uri="{FF2B5EF4-FFF2-40B4-BE49-F238E27FC236}">
                <a16:creationId xmlns:a16="http://schemas.microsoft.com/office/drawing/2014/main" id="{770BEF0F-DCAD-3213-64A7-71436DA11D74}"/>
              </a:ext>
            </a:extLst>
          </p:cNvPr>
          <p:cNvGrpSpPr/>
          <p:nvPr/>
        </p:nvGrpSpPr>
        <p:grpSpPr>
          <a:xfrm>
            <a:off x="4127283" y="1351621"/>
            <a:ext cx="3895195" cy="4297362"/>
            <a:chOff x="3933661" y="1351620"/>
            <a:chExt cx="4702783" cy="5188331"/>
          </a:xfrm>
        </p:grpSpPr>
        <p:sp>
          <p:nvSpPr>
            <p:cNvPr id="5" name="Freeform: Shape 4">
              <a:extLst>
                <a:ext uri="{FF2B5EF4-FFF2-40B4-BE49-F238E27FC236}">
                  <a16:creationId xmlns:a16="http://schemas.microsoft.com/office/drawing/2014/main" id="{AE3A52B3-1576-5FE2-82D2-A29DF51D5D8D}"/>
                </a:ext>
              </a:extLst>
            </p:cNvPr>
            <p:cNvSpPr/>
            <p:nvPr/>
          </p:nvSpPr>
          <p:spPr>
            <a:xfrm>
              <a:off x="3933661" y="1351620"/>
              <a:ext cx="4350054" cy="5188331"/>
            </a:xfrm>
            <a:custGeom>
              <a:avLst/>
              <a:gdLst>
                <a:gd name="connsiteX0" fmla="*/ 3270282 w 4350053"/>
                <a:gd name="connsiteY0" fmla="*/ 2764103 h 5188331"/>
                <a:gd name="connsiteX1" fmla="*/ 3259832 w 4350053"/>
                <a:gd name="connsiteY1" fmla="*/ 2764103 h 5188331"/>
                <a:gd name="connsiteX2" fmla="*/ 3249382 w 4350053"/>
                <a:gd name="connsiteY2" fmla="*/ 2811000 h 5188331"/>
                <a:gd name="connsiteX3" fmla="*/ 3218160 w 4350053"/>
                <a:gd name="connsiteY3" fmla="*/ 2842222 h 5188331"/>
                <a:gd name="connsiteX4" fmla="*/ 3249382 w 4350053"/>
                <a:gd name="connsiteY4" fmla="*/ 2842222 h 5188331"/>
                <a:gd name="connsiteX5" fmla="*/ 3249382 w 4350053"/>
                <a:gd name="connsiteY5" fmla="*/ 2852671 h 5188331"/>
                <a:gd name="connsiteX6" fmla="*/ 3218160 w 4350053"/>
                <a:gd name="connsiteY6" fmla="*/ 2863121 h 5188331"/>
                <a:gd name="connsiteX7" fmla="*/ 3202613 w 4350053"/>
                <a:gd name="connsiteY7" fmla="*/ 2863121 h 5188331"/>
                <a:gd name="connsiteX8" fmla="*/ 3192163 w 4350053"/>
                <a:gd name="connsiteY8" fmla="*/ 2883893 h 5188331"/>
                <a:gd name="connsiteX9" fmla="*/ 3181713 w 4350053"/>
                <a:gd name="connsiteY9" fmla="*/ 2894343 h 5188331"/>
                <a:gd name="connsiteX10" fmla="*/ 3171263 w 4350053"/>
                <a:gd name="connsiteY10" fmla="*/ 2873571 h 5188331"/>
                <a:gd name="connsiteX11" fmla="*/ 3140041 w 4350053"/>
                <a:gd name="connsiteY11" fmla="*/ 2863121 h 5188331"/>
                <a:gd name="connsiteX12" fmla="*/ 3119269 w 4350053"/>
                <a:gd name="connsiteY12" fmla="*/ 2883893 h 5188331"/>
                <a:gd name="connsiteX13" fmla="*/ 3119269 w 4350053"/>
                <a:gd name="connsiteY13" fmla="*/ 2764103 h 5188331"/>
                <a:gd name="connsiteX14" fmla="*/ 3108820 w 4350053"/>
                <a:gd name="connsiteY14" fmla="*/ 2758878 h 5188331"/>
                <a:gd name="connsiteX15" fmla="*/ 3129592 w 4350053"/>
                <a:gd name="connsiteY15" fmla="*/ 2701659 h 5188331"/>
                <a:gd name="connsiteX16" fmla="*/ 3192036 w 4350053"/>
                <a:gd name="connsiteY16" fmla="*/ 2691209 h 5188331"/>
                <a:gd name="connsiteX17" fmla="*/ 3218033 w 4350053"/>
                <a:gd name="connsiteY17" fmla="*/ 2670437 h 5188331"/>
                <a:gd name="connsiteX18" fmla="*/ 3254480 w 4350053"/>
                <a:gd name="connsiteY18" fmla="*/ 2680887 h 5188331"/>
                <a:gd name="connsiteX19" fmla="*/ 3254480 w 4350053"/>
                <a:gd name="connsiteY19" fmla="*/ 2701659 h 5188331"/>
                <a:gd name="connsiteX20" fmla="*/ 3270027 w 4350053"/>
                <a:gd name="connsiteY20" fmla="*/ 2722431 h 5188331"/>
                <a:gd name="connsiteX21" fmla="*/ 3290799 w 4350053"/>
                <a:gd name="connsiteY21" fmla="*/ 2711981 h 5188331"/>
                <a:gd name="connsiteX22" fmla="*/ 3311571 w 4350053"/>
                <a:gd name="connsiteY22" fmla="*/ 2711981 h 5188331"/>
                <a:gd name="connsiteX23" fmla="*/ 3311571 w 4350053"/>
                <a:gd name="connsiteY23" fmla="*/ 2722431 h 5188331"/>
                <a:gd name="connsiteX24" fmla="*/ 3290799 w 4350053"/>
                <a:gd name="connsiteY24" fmla="*/ 2732881 h 5188331"/>
                <a:gd name="connsiteX25" fmla="*/ 3270027 w 4350053"/>
                <a:gd name="connsiteY25" fmla="*/ 2732881 h 5188331"/>
                <a:gd name="connsiteX26" fmla="*/ 3270027 w 4350053"/>
                <a:gd name="connsiteY26" fmla="*/ 2743331 h 5188331"/>
                <a:gd name="connsiteX27" fmla="*/ 3301249 w 4350053"/>
                <a:gd name="connsiteY27" fmla="*/ 2774553 h 5188331"/>
                <a:gd name="connsiteX28" fmla="*/ 3374143 w 4350053"/>
                <a:gd name="connsiteY28" fmla="*/ 2831772 h 5188331"/>
                <a:gd name="connsiteX29" fmla="*/ 3436587 w 4350053"/>
                <a:gd name="connsiteY29" fmla="*/ 2868219 h 5188331"/>
                <a:gd name="connsiteX30" fmla="*/ 3270027 w 4350053"/>
                <a:gd name="connsiteY30" fmla="*/ 2764103 h 5188331"/>
                <a:gd name="connsiteX31" fmla="*/ 3062178 w 4350053"/>
                <a:gd name="connsiteY31" fmla="*/ 2831772 h 5188331"/>
                <a:gd name="connsiteX32" fmla="*/ 3062178 w 4350053"/>
                <a:gd name="connsiteY32" fmla="*/ 2831772 h 5188331"/>
                <a:gd name="connsiteX33" fmla="*/ 4350053 w 4350053"/>
                <a:gd name="connsiteY33" fmla="*/ 1957046 h 5188331"/>
                <a:gd name="connsiteX34" fmla="*/ 4339604 w 4350053"/>
                <a:gd name="connsiteY34" fmla="*/ 1936274 h 5188331"/>
                <a:gd name="connsiteX35" fmla="*/ 4350053 w 4350053"/>
                <a:gd name="connsiteY35" fmla="*/ 1899827 h 5188331"/>
                <a:gd name="connsiteX36" fmla="*/ 4318832 w 4350053"/>
                <a:gd name="connsiteY36" fmla="*/ 1889377 h 5188331"/>
                <a:gd name="connsiteX37" fmla="*/ 4282385 w 4350053"/>
                <a:gd name="connsiteY37" fmla="*/ 1910149 h 5188331"/>
                <a:gd name="connsiteX38" fmla="*/ 4251162 w 4350053"/>
                <a:gd name="connsiteY38" fmla="*/ 1925824 h 5188331"/>
                <a:gd name="connsiteX39" fmla="*/ 4209491 w 4350053"/>
                <a:gd name="connsiteY39" fmla="*/ 1936274 h 5188331"/>
                <a:gd name="connsiteX40" fmla="*/ 4178269 w 4350053"/>
                <a:gd name="connsiteY40" fmla="*/ 1936274 h 5188331"/>
                <a:gd name="connsiteX41" fmla="*/ 4157497 w 4350053"/>
                <a:gd name="connsiteY41" fmla="*/ 1946724 h 5188331"/>
                <a:gd name="connsiteX42" fmla="*/ 4126274 w 4350053"/>
                <a:gd name="connsiteY42" fmla="*/ 1946724 h 5188331"/>
                <a:gd name="connsiteX43" fmla="*/ 4084603 w 4350053"/>
                <a:gd name="connsiteY43" fmla="*/ 1957173 h 5188331"/>
                <a:gd name="connsiteX44" fmla="*/ 4048156 w 4350053"/>
                <a:gd name="connsiteY44" fmla="*/ 1977946 h 5188331"/>
                <a:gd name="connsiteX45" fmla="*/ 3996162 w 4350053"/>
                <a:gd name="connsiteY45" fmla="*/ 1967496 h 5188331"/>
                <a:gd name="connsiteX46" fmla="*/ 3964939 w 4350053"/>
                <a:gd name="connsiteY46" fmla="*/ 1988268 h 5188331"/>
                <a:gd name="connsiteX47" fmla="*/ 3933718 w 4350053"/>
                <a:gd name="connsiteY47" fmla="*/ 1998718 h 5188331"/>
                <a:gd name="connsiteX48" fmla="*/ 3912945 w 4350053"/>
                <a:gd name="connsiteY48" fmla="*/ 1998718 h 5188331"/>
                <a:gd name="connsiteX49" fmla="*/ 3881723 w 4350053"/>
                <a:gd name="connsiteY49" fmla="*/ 1967496 h 5188331"/>
                <a:gd name="connsiteX50" fmla="*/ 3840052 w 4350053"/>
                <a:gd name="connsiteY50" fmla="*/ 1925824 h 5188331"/>
                <a:gd name="connsiteX51" fmla="*/ 3840052 w 4350053"/>
                <a:gd name="connsiteY51" fmla="*/ 1910149 h 5188331"/>
                <a:gd name="connsiteX52" fmla="*/ 3808829 w 4350053"/>
                <a:gd name="connsiteY52" fmla="*/ 1925824 h 5188331"/>
                <a:gd name="connsiteX53" fmla="*/ 3798380 w 4350053"/>
                <a:gd name="connsiteY53" fmla="*/ 1925824 h 5188331"/>
                <a:gd name="connsiteX54" fmla="*/ 3808829 w 4350053"/>
                <a:gd name="connsiteY54" fmla="*/ 1910149 h 5188331"/>
                <a:gd name="connsiteX55" fmla="*/ 3819279 w 4350053"/>
                <a:gd name="connsiteY55" fmla="*/ 1899699 h 5188331"/>
                <a:gd name="connsiteX56" fmla="*/ 3850502 w 4350053"/>
                <a:gd name="connsiteY56" fmla="*/ 1881476 h 5188331"/>
                <a:gd name="connsiteX57" fmla="*/ 3850502 w 4350053"/>
                <a:gd name="connsiteY57" fmla="*/ 1860704 h 5188331"/>
                <a:gd name="connsiteX58" fmla="*/ 3829729 w 4350053"/>
                <a:gd name="connsiteY58" fmla="*/ 1829482 h 5188331"/>
                <a:gd name="connsiteX59" fmla="*/ 3824504 w 4350053"/>
                <a:gd name="connsiteY59" fmla="*/ 1829482 h 5188331"/>
                <a:gd name="connsiteX60" fmla="*/ 3793282 w 4350053"/>
                <a:gd name="connsiteY60" fmla="*/ 1808710 h 5188331"/>
                <a:gd name="connsiteX61" fmla="*/ 3730838 w 4350053"/>
                <a:gd name="connsiteY61" fmla="*/ 1746266 h 5188331"/>
                <a:gd name="connsiteX62" fmla="*/ 3712615 w 4350053"/>
                <a:gd name="connsiteY62" fmla="*/ 1715044 h 5188331"/>
                <a:gd name="connsiteX63" fmla="*/ 3681393 w 4350053"/>
                <a:gd name="connsiteY63" fmla="*/ 1704594 h 5188331"/>
                <a:gd name="connsiteX64" fmla="*/ 3639721 w 4350053"/>
                <a:gd name="connsiteY64" fmla="*/ 1673372 h 5188331"/>
                <a:gd name="connsiteX65" fmla="*/ 3608499 w 4350053"/>
                <a:gd name="connsiteY65" fmla="*/ 1636925 h 5188331"/>
                <a:gd name="connsiteX66" fmla="*/ 3587727 w 4350053"/>
                <a:gd name="connsiteY66" fmla="*/ 1605703 h 5188331"/>
                <a:gd name="connsiteX67" fmla="*/ 3577277 w 4350053"/>
                <a:gd name="connsiteY67" fmla="*/ 1535358 h 5188331"/>
                <a:gd name="connsiteX68" fmla="*/ 3556505 w 4350053"/>
                <a:gd name="connsiteY68" fmla="*/ 1493686 h 5188331"/>
                <a:gd name="connsiteX69" fmla="*/ 3546055 w 4350053"/>
                <a:gd name="connsiteY69" fmla="*/ 1462464 h 5188331"/>
                <a:gd name="connsiteX70" fmla="*/ 3535605 w 4350053"/>
                <a:gd name="connsiteY70" fmla="*/ 1452014 h 5188331"/>
                <a:gd name="connsiteX71" fmla="*/ 3525156 w 4350053"/>
                <a:gd name="connsiteY71" fmla="*/ 1452014 h 5188331"/>
                <a:gd name="connsiteX72" fmla="*/ 3478386 w 4350053"/>
                <a:gd name="connsiteY72" fmla="*/ 1420792 h 5188331"/>
                <a:gd name="connsiteX73" fmla="*/ 3467936 w 4350053"/>
                <a:gd name="connsiteY73" fmla="*/ 1358348 h 5188331"/>
                <a:gd name="connsiteX74" fmla="*/ 3457486 w 4350053"/>
                <a:gd name="connsiteY74" fmla="*/ 1290679 h 5188331"/>
                <a:gd name="connsiteX75" fmla="*/ 3457486 w 4350053"/>
                <a:gd name="connsiteY75" fmla="*/ 1228235 h 5188331"/>
                <a:gd name="connsiteX76" fmla="*/ 3447037 w 4350053"/>
                <a:gd name="connsiteY76" fmla="*/ 1207463 h 5188331"/>
                <a:gd name="connsiteX77" fmla="*/ 3436587 w 4350053"/>
                <a:gd name="connsiteY77" fmla="*/ 1189240 h 5188331"/>
                <a:gd name="connsiteX78" fmla="*/ 3394915 w 4350053"/>
                <a:gd name="connsiteY78" fmla="*/ 1147568 h 5188331"/>
                <a:gd name="connsiteX79" fmla="*/ 3374143 w 4350053"/>
                <a:gd name="connsiteY79" fmla="*/ 1126796 h 5188331"/>
                <a:gd name="connsiteX80" fmla="*/ 3353371 w 4350053"/>
                <a:gd name="connsiteY80" fmla="*/ 1106023 h 5188331"/>
                <a:gd name="connsiteX81" fmla="*/ 3342921 w 4350053"/>
                <a:gd name="connsiteY81" fmla="*/ 1048804 h 5188331"/>
                <a:gd name="connsiteX82" fmla="*/ 3363693 w 4350053"/>
                <a:gd name="connsiteY82" fmla="*/ 1038355 h 5188331"/>
                <a:gd name="connsiteX83" fmla="*/ 3332471 w 4350053"/>
                <a:gd name="connsiteY83" fmla="*/ 996683 h 5188331"/>
                <a:gd name="connsiteX84" fmla="*/ 3280477 w 4350053"/>
                <a:gd name="connsiteY84" fmla="*/ 903017 h 5188331"/>
                <a:gd name="connsiteX85" fmla="*/ 3238805 w 4350053"/>
                <a:gd name="connsiteY85" fmla="*/ 811899 h 5188331"/>
                <a:gd name="connsiteX86" fmla="*/ 3228355 w 4350053"/>
                <a:gd name="connsiteY86" fmla="*/ 770228 h 5188331"/>
                <a:gd name="connsiteX87" fmla="*/ 3228355 w 4350053"/>
                <a:gd name="connsiteY87" fmla="*/ 744231 h 5188331"/>
                <a:gd name="connsiteX88" fmla="*/ 3191908 w 4350053"/>
                <a:gd name="connsiteY88" fmla="*/ 713009 h 5188331"/>
                <a:gd name="connsiteX89" fmla="*/ 3181458 w 4350053"/>
                <a:gd name="connsiteY89" fmla="*/ 681787 h 5188331"/>
                <a:gd name="connsiteX90" fmla="*/ 3150236 w 4350053"/>
                <a:gd name="connsiteY90" fmla="*/ 619343 h 5188331"/>
                <a:gd name="connsiteX91" fmla="*/ 3160686 w 4350053"/>
                <a:gd name="connsiteY91" fmla="*/ 588121 h 5188331"/>
                <a:gd name="connsiteX92" fmla="*/ 3171136 w 4350053"/>
                <a:gd name="connsiteY92" fmla="*/ 629792 h 5188331"/>
                <a:gd name="connsiteX93" fmla="*/ 3202358 w 4350053"/>
                <a:gd name="connsiteY93" fmla="*/ 671464 h 5188331"/>
                <a:gd name="connsiteX94" fmla="*/ 3259577 w 4350053"/>
                <a:gd name="connsiteY94" fmla="*/ 754808 h 5188331"/>
                <a:gd name="connsiteX95" fmla="*/ 3280349 w 4350053"/>
                <a:gd name="connsiteY95" fmla="*/ 744358 h 5188331"/>
                <a:gd name="connsiteX96" fmla="*/ 3290799 w 4350053"/>
                <a:gd name="connsiteY96" fmla="*/ 692236 h 5188331"/>
                <a:gd name="connsiteX97" fmla="*/ 3311571 w 4350053"/>
                <a:gd name="connsiteY97" fmla="*/ 629792 h 5188331"/>
                <a:gd name="connsiteX98" fmla="*/ 3280349 w 4350053"/>
                <a:gd name="connsiteY98" fmla="*/ 556899 h 5188331"/>
                <a:gd name="connsiteX99" fmla="*/ 3259577 w 4350053"/>
                <a:gd name="connsiteY99" fmla="*/ 491778 h 5188331"/>
                <a:gd name="connsiteX100" fmla="*/ 3270027 w 4350053"/>
                <a:gd name="connsiteY100" fmla="*/ 507453 h 5188331"/>
                <a:gd name="connsiteX101" fmla="*/ 3280477 w 4350053"/>
                <a:gd name="connsiteY101" fmla="*/ 507453 h 5188331"/>
                <a:gd name="connsiteX102" fmla="*/ 3270027 w 4350053"/>
                <a:gd name="connsiteY102" fmla="*/ 486681 h 5188331"/>
                <a:gd name="connsiteX103" fmla="*/ 3280477 w 4350053"/>
                <a:gd name="connsiteY103" fmla="*/ 471006 h 5188331"/>
                <a:gd name="connsiteX104" fmla="*/ 3280477 w 4350053"/>
                <a:gd name="connsiteY104" fmla="*/ 460556 h 5188331"/>
                <a:gd name="connsiteX105" fmla="*/ 3254480 w 4350053"/>
                <a:gd name="connsiteY105" fmla="*/ 486553 h 5188331"/>
                <a:gd name="connsiteX106" fmla="*/ 3259705 w 4350053"/>
                <a:gd name="connsiteY106" fmla="*/ 486553 h 5188331"/>
                <a:gd name="connsiteX107" fmla="*/ 3228483 w 4350053"/>
                <a:gd name="connsiteY107" fmla="*/ 507326 h 5188331"/>
                <a:gd name="connsiteX108" fmla="*/ 3160814 w 4350053"/>
                <a:gd name="connsiteY108" fmla="*/ 507326 h 5188331"/>
                <a:gd name="connsiteX109" fmla="*/ 3140041 w 4350053"/>
                <a:gd name="connsiteY109" fmla="*/ 496876 h 5188331"/>
                <a:gd name="connsiteX110" fmla="*/ 3119269 w 4350053"/>
                <a:gd name="connsiteY110" fmla="*/ 460429 h 5188331"/>
                <a:gd name="connsiteX111" fmla="*/ 3108820 w 4350053"/>
                <a:gd name="connsiteY111" fmla="*/ 470879 h 5188331"/>
                <a:gd name="connsiteX112" fmla="*/ 3067148 w 4350053"/>
                <a:gd name="connsiteY112" fmla="*/ 460429 h 5188331"/>
                <a:gd name="connsiteX113" fmla="*/ 3046376 w 4350053"/>
                <a:gd name="connsiteY113" fmla="*/ 486426 h 5188331"/>
                <a:gd name="connsiteX114" fmla="*/ 3046376 w 4350053"/>
                <a:gd name="connsiteY114" fmla="*/ 470751 h 5188331"/>
                <a:gd name="connsiteX115" fmla="*/ 3025603 w 4350053"/>
                <a:gd name="connsiteY115" fmla="*/ 470751 h 5188331"/>
                <a:gd name="connsiteX116" fmla="*/ 2994381 w 4350053"/>
                <a:gd name="connsiteY116" fmla="*/ 496748 h 5188331"/>
                <a:gd name="connsiteX117" fmla="*/ 2937162 w 4350053"/>
                <a:gd name="connsiteY117" fmla="*/ 525422 h 5188331"/>
                <a:gd name="connsiteX118" fmla="*/ 2822724 w 4350053"/>
                <a:gd name="connsiteY118" fmla="*/ 486426 h 5188331"/>
                <a:gd name="connsiteX119" fmla="*/ 2749830 w 4350053"/>
                <a:gd name="connsiteY119" fmla="*/ 460429 h 5188331"/>
                <a:gd name="connsiteX120" fmla="*/ 2692611 w 4350053"/>
                <a:gd name="connsiteY120" fmla="*/ 470879 h 5188331"/>
                <a:gd name="connsiteX121" fmla="*/ 2682161 w 4350053"/>
                <a:gd name="connsiteY121" fmla="*/ 460429 h 5188331"/>
                <a:gd name="connsiteX122" fmla="*/ 2687386 w 4350053"/>
                <a:gd name="connsiteY122" fmla="*/ 460429 h 5188331"/>
                <a:gd name="connsiteX123" fmla="*/ 2676936 w 4350053"/>
                <a:gd name="connsiteY123" fmla="*/ 429207 h 5188331"/>
                <a:gd name="connsiteX124" fmla="*/ 2559822 w 4350053"/>
                <a:gd name="connsiteY124" fmla="*/ 408435 h 5188331"/>
                <a:gd name="connsiteX125" fmla="*/ 2549372 w 4350053"/>
                <a:gd name="connsiteY125" fmla="*/ 397985 h 5188331"/>
                <a:gd name="connsiteX126" fmla="*/ 2559822 w 4350053"/>
                <a:gd name="connsiteY126" fmla="*/ 377213 h 5188331"/>
                <a:gd name="connsiteX127" fmla="*/ 2528600 w 4350053"/>
                <a:gd name="connsiteY127" fmla="*/ 366763 h 5188331"/>
                <a:gd name="connsiteX128" fmla="*/ 2497378 w 4350053"/>
                <a:gd name="connsiteY128" fmla="*/ 356313 h 5188331"/>
                <a:gd name="connsiteX129" fmla="*/ 2455706 w 4350053"/>
                <a:gd name="connsiteY129" fmla="*/ 356313 h 5188331"/>
                <a:gd name="connsiteX130" fmla="*/ 2424484 w 4350053"/>
                <a:gd name="connsiteY130" fmla="*/ 366763 h 5188331"/>
                <a:gd name="connsiteX131" fmla="*/ 2356815 w 4350053"/>
                <a:gd name="connsiteY131" fmla="*/ 418885 h 5188331"/>
                <a:gd name="connsiteX132" fmla="*/ 2356815 w 4350053"/>
                <a:gd name="connsiteY132" fmla="*/ 460556 h 5188331"/>
                <a:gd name="connsiteX133" fmla="*/ 2367265 w 4350053"/>
                <a:gd name="connsiteY133" fmla="*/ 497003 h 5188331"/>
                <a:gd name="connsiteX134" fmla="*/ 2356815 w 4350053"/>
                <a:gd name="connsiteY134" fmla="*/ 525677 h 5188331"/>
                <a:gd name="connsiteX135" fmla="*/ 2336043 w 4350053"/>
                <a:gd name="connsiteY135" fmla="*/ 546449 h 5188331"/>
                <a:gd name="connsiteX136" fmla="*/ 2315271 w 4350053"/>
                <a:gd name="connsiteY136" fmla="*/ 556899 h 5188331"/>
                <a:gd name="connsiteX137" fmla="*/ 2294499 w 4350053"/>
                <a:gd name="connsiteY137" fmla="*/ 567348 h 5188331"/>
                <a:gd name="connsiteX138" fmla="*/ 2252827 w 4350053"/>
                <a:gd name="connsiteY138" fmla="*/ 525677 h 5188331"/>
                <a:gd name="connsiteX139" fmla="*/ 2221605 w 4350053"/>
                <a:gd name="connsiteY139" fmla="*/ 515227 h 5188331"/>
                <a:gd name="connsiteX140" fmla="*/ 2179933 w 4350053"/>
                <a:gd name="connsiteY140" fmla="*/ 507453 h 5188331"/>
                <a:gd name="connsiteX141" fmla="*/ 2091492 w 4350053"/>
                <a:gd name="connsiteY141" fmla="*/ 481456 h 5188331"/>
                <a:gd name="connsiteX142" fmla="*/ 2070720 w 4350053"/>
                <a:gd name="connsiteY142" fmla="*/ 450234 h 5188331"/>
                <a:gd name="connsiteX143" fmla="*/ 2039498 w 4350053"/>
                <a:gd name="connsiteY143" fmla="*/ 419012 h 5188331"/>
                <a:gd name="connsiteX144" fmla="*/ 1966604 w 4350053"/>
                <a:gd name="connsiteY144" fmla="*/ 366890 h 5188331"/>
                <a:gd name="connsiteX145" fmla="*/ 1893710 w 4350053"/>
                <a:gd name="connsiteY145" fmla="*/ 366890 h 5188331"/>
                <a:gd name="connsiteX146" fmla="*/ 1846941 w 4350053"/>
                <a:gd name="connsiteY146" fmla="*/ 356441 h 5188331"/>
                <a:gd name="connsiteX147" fmla="*/ 1810494 w 4350053"/>
                <a:gd name="connsiteY147" fmla="*/ 335668 h 5188331"/>
                <a:gd name="connsiteX148" fmla="*/ 1789722 w 4350053"/>
                <a:gd name="connsiteY148" fmla="*/ 335668 h 5188331"/>
                <a:gd name="connsiteX149" fmla="*/ 1779272 w 4350053"/>
                <a:gd name="connsiteY149" fmla="*/ 304446 h 5188331"/>
                <a:gd name="connsiteX150" fmla="*/ 1768822 w 4350053"/>
                <a:gd name="connsiteY150" fmla="*/ 304446 h 5188331"/>
                <a:gd name="connsiteX151" fmla="*/ 1748050 w 4350053"/>
                <a:gd name="connsiteY151" fmla="*/ 283674 h 5188331"/>
                <a:gd name="connsiteX152" fmla="*/ 1716828 w 4350053"/>
                <a:gd name="connsiteY152" fmla="*/ 273224 h 5188331"/>
                <a:gd name="connsiteX153" fmla="*/ 1716828 w 4350053"/>
                <a:gd name="connsiteY153" fmla="*/ 262775 h 5188331"/>
                <a:gd name="connsiteX154" fmla="*/ 1737600 w 4350053"/>
                <a:gd name="connsiteY154" fmla="*/ 262775 h 5188331"/>
                <a:gd name="connsiteX155" fmla="*/ 1737600 w 4350053"/>
                <a:gd name="connsiteY155" fmla="*/ 242002 h 5188331"/>
                <a:gd name="connsiteX156" fmla="*/ 1779272 w 4350053"/>
                <a:gd name="connsiteY156" fmla="*/ 205555 h 5188331"/>
                <a:gd name="connsiteX157" fmla="*/ 1789722 w 4350053"/>
                <a:gd name="connsiteY157" fmla="*/ 184783 h 5188331"/>
                <a:gd name="connsiteX158" fmla="*/ 1800172 w 4350053"/>
                <a:gd name="connsiteY158" fmla="*/ 164011 h 5188331"/>
                <a:gd name="connsiteX159" fmla="*/ 1789722 w 4350053"/>
                <a:gd name="connsiteY159" fmla="*/ 135338 h 5188331"/>
                <a:gd name="connsiteX160" fmla="*/ 1768950 w 4350053"/>
                <a:gd name="connsiteY160" fmla="*/ 114566 h 5188331"/>
                <a:gd name="connsiteX161" fmla="*/ 1758500 w 4350053"/>
                <a:gd name="connsiteY161" fmla="*/ 93793 h 5188331"/>
                <a:gd name="connsiteX162" fmla="*/ 1758500 w 4350053"/>
                <a:gd name="connsiteY162" fmla="*/ 73021 h 5188331"/>
                <a:gd name="connsiteX163" fmla="*/ 1789722 w 4350053"/>
                <a:gd name="connsiteY163" fmla="*/ 62571 h 5188331"/>
                <a:gd name="connsiteX164" fmla="*/ 1800172 w 4350053"/>
                <a:gd name="connsiteY164" fmla="*/ 31349 h 5188331"/>
                <a:gd name="connsiteX165" fmla="*/ 1789722 w 4350053"/>
                <a:gd name="connsiteY165" fmla="*/ 20900 h 5188331"/>
                <a:gd name="connsiteX166" fmla="*/ 1758500 w 4350053"/>
                <a:gd name="connsiteY166" fmla="*/ 41672 h 5188331"/>
                <a:gd name="connsiteX167" fmla="*/ 1748050 w 4350053"/>
                <a:gd name="connsiteY167" fmla="*/ 31222 h 5188331"/>
                <a:gd name="connsiteX168" fmla="*/ 1737600 w 4350053"/>
                <a:gd name="connsiteY168" fmla="*/ 0 h 5188331"/>
                <a:gd name="connsiteX169" fmla="*/ 1706378 w 4350053"/>
                <a:gd name="connsiteY169" fmla="*/ 0 h 5188331"/>
                <a:gd name="connsiteX170" fmla="*/ 1675156 w 4350053"/>
                <a:gd name="connsiteY170" fmla="*/ 10450 h 5188331"/>
                <a:gd name="connsiteX171" fmla="*/ 1638709 w 4350053"/>
                <a:gd name="connsiteY171" fmla="*/ 31222 h 5188331"/>
                <a:gd name="connsiteX172" fmla="*/ 1623162 w 4350053"/>
                <a:gd name="connsiteY172" fmla="*/ 57219 h 5188331"/>
                <a:gd name="connsiteX173" fmla="*/ 1643934 w 4350053"/>
                <a:gd name="connsiteY173" fmla="*/ 20772 h 5188331"/>
                <a:gd name="connsiteX174" fmla="*/ 1594489 w 4350053"/>
                <a:gd name="connsiteY174" fmla="*/ 31222 h 5188331"/>
                <a:gd name="connsiteX175" fmla="*/ 1558042 w 4350053"/>
                <a:gd name="connsiteY175" fmla="*/ 10450 h 5188331"/>
                <a:gd name="connsiteX176" fmla="*/ 1537270 w 4350053"/>
                <a:gd name="connsiteY176" fmla="*/ 31222 h 5188331"/>
                <a:gd name="connsiteX177" fmla="*/ 1495598 w 4350053"/>
                <a:gd name="connsiteY177" fmla="*/ 10450 h 5188331"/>
                <a:gd name="connsiteX178" fmla="*/ 1433154 w 4350053"/>
                <a:gd name="connsiteY178" fmla="*/ 41672 h 5188331"/>
                <a:gd name="connsiteX179" fmla="*/ 1412381 w 4350053"/>
                <a:gd name="connsiteY179" fmla="*/ 31222 h 5188331"/>
                <a:gd name="connsiteX180" fmla="*/ 1292718 w 4350053"/>
                <a:gd name="connsiteY180" fmla="*/ 41672 h 5188331"/>
                <a:gd name="connsiteX181" fmla="*/ 1282269 w 4350053"/>
                <a:gd name="connsiteY181" fmla="*/ 41672 h 5188331"/>
                <a:gd name="connsiteX182" fmla="*/ 1251047 w 4350053"/>
                <a:gd name="connsiteY182" fmla="*/ 52122 h 5188331"/>
                <a:gd name="connsiteX183" fmla="*/ 1199052 w 4350053"/>
                <a:gd name="connsiteY183" fmla="*/ 62571 h 5188331"/>
                <a:gd name="connsiteX184" fmla="*/ 1136608 w 4350053"/>
                <a:gd name="connsiteY184" fmla="*/ 73021 h 5188331"/>
                <a:gd name="connsiteX185" fmla="*/ 1115836 w 4350053"/>
                <a:gd name="connsiteY185" fmla="*/ 93793 h 5188331"/>
                <a:gd name="connsiteX186" fmla="*/ 1105386 w 4350053"/>
                <a:gd name="connsiteY186" fmla="*/ 114566 h 5188331"/>
                <a:gd name="connsiteX187" fmla="*/ 1053392 w 4350053"/>
                <a:gd name="connsiteY187" fmla="*/ 125015 h 5188331"/>
                <a:gd name="connsiteX188" fmla="*/ 1027395 w 4350053"/>
                <a:gd name="connsiteY188" fmla="*/ 145788 h 5188331"/>
                <a:gd name="connsiteX189" fmla="*/ 996173 w 4350053"/>
                <a:gd name="connsiteY189" fmla="*/ 164011 h 5188331"/>
                <a:gd name="connsiteX190" fmla="*/ 975401 w 4350053"/>
                <a:gd name="connsiteY190" fmla="*/ 174461 h 5188331"/>
                <a:gd name="connsiteX191" fmla="*/ 944179 w 4350053"/>
                <a:gd name="connsiteY191" fmla="*/ 174461 h 5188331"/>
                <a:gd name="connsiteX192" fmla="*/ 912957 w 4350053"/>
                <a:gd name="connsiteY192" fmla="*/ 164011 h 5188331"/>
                <a:gd name="connsiteX193" fmla="*/ 881735 w 4350053"/>
                <a:gd name="connsiteY193" fmla="*/ 164011 h 5188331"/>
                <a:gd name="connsiteX194" fmla="*/ 829741 w 4350053"/>
                <a:gd name="connsiteY194" fmla="*/ 174461 h 5188331"/>
                <a:gd name="connsiteX195" fmla="*/ 751749 w 4350053"/>
                <a:gd name="connsiteY195" fmla="*/ 114566 h 5188331"/>
                <a:gd name="connsiteX196" fmla="*/ 730977 w 4350053"/>
                <a:gd name="connsiteY196" fmla="*/ 125015 h 5188331"/>
                <a:gd name="connsiteX197" fmla="*/ 678983 w 4350053"/>
                <a:gd name="connsiteY197" fmla="*/ 263029 h 5188331"/>
                <a:gd name="connsiteX198" fmla="*/ 595767 w 4350053"/>
                <a:gd name="connsiteY198" fmla="*/ 304701 h 5188331"/>
                <a:gd name="connsiteX199" fmla="*/ 564545 w 4350053"/>
                <a:gd name="connsiteY199" fmla="*/ 335923 h 5188331"/>
                <a:gd name="connsiteX200" fmla="*/ 530774 w 4350053"/>
                <a:gd name="connsiteY200" fmla="*/ 367145 h 5188331"/>
                <a:gd name="connsiteX201" fmla="*/ 499552 w 4350053"/>
                <a:gd name="connsiteY201" fmla="*/ 440039 h 5188331"/>
                <a:gd name="connsiteX202" fmla="*/ 468330 w 4350053"/>
                <a:gd name="connsiteY202" fmla="*/ 531156 h 5188331"/>
                <a:gd name="connsiteX203" fmla="*/ 489102 w 4350053"/>
                <a:gd name="connsiteY203" fmla="*/ 578053 h 5188331"/>
                <a:gd name="connsiteX204" fmla="*/ 457880 w 4350053"/>
                <a:gd name="connsiteY204" fmla="*/ 640497 h 5188331"/>
                <a:gd name="connsiteX205" fmla="*/ 405886 w 4350053"/>
                <a:gd name="connsiteY205" fmla="*/ 692619 h 5188331"/>
                <a:gd name="connsiteX206" fmla="*/ 343442 w 4350053"/>
                <a:gd name="connsiteY206" fmla="*/ 723841 h 5188331"/>
                <a:gd name="connsiteX207" fmla="*/ 275773 w 4350053"/>
                <a:gd name="connsiteY207" fmla="*/ 744613 h 5188331"/>
                <a:gd name="connsiteX208" fmla="*/ 275773 w 4350053"/>
                <a:gd name="connsiteY208" fmla="*/ 755063 h 5188331"/>
                <a:gd name="connsiteX209" fmla="*/ 280998 w 4350053"/>
                <a:gd name="connsiteY209" fmla="*/ 755063 h 5188331"/>
                <a:gd name="connsiteX210" fmla="*/ 255001 w 4350053"/>
                <a:gd name="connsiteY210" fmla="*/ 796734 h 5188331"/>
                <a:gd name="connsiteX211" fmla="*/ 234229 w 4350053"/>
                <a:gd name="connsiteY211" fmla="*/ 827956 h 5188331"/>
                <a:gd name="connsiteX212" fmla="*/ 213457 w 4350053"/>
                <a:gd name="connsiteY212" fmla="*/ 861855 h 5188331"/>
                <a:gd name="connsiteX213" fmla="*/ 182235 w 4350053"/>
                <a:gd name="connsiteY213" fmla="*/ 882627 h 5188331"/>
                <a:gd name="connsiteX214" fmla="*/ 171785 w 4350053"/>
                <a:gd name="connsiteY214" fmla="*/ 924299 h 5188331"/>
                <a:gd name="connsiteX215" fmla="*/ 161335 w 4350053"/>
                <a:gd name="connsiteY215" fmla="*/ 965970 h 5188331"/>
                <a:gd name="connsiteX216" fmla="*/ 109341 w 4350053"/>
                <a:gd name="connsiteY216" fmla="*/ 1059636 h 5188331"/>
                <a:gd name="connsiteX217" fmla="*/ 57347 w 4350053"/>
                <a:gd name="connsiteY217" fmla="*/ 1158527 h 5188331"/>
                <a:gd name="connsiteX218" fmla="*/ 31349 w 4350053"/>
                <a:gd name="connsiteY218" fmla="*/ 1207973 h 5188331"/>
                <a:gd name="connsiteX219" fmla="*/ 26125 w 4350053"/>
                <a:gd name="connsiteY219" fmla="*/ 1249645 h 5188331"/>
                <a:gd name="connsiteX220" fmla="*/ 26125 w 4350053"/>
                <a:gd name="connsiteY220" fmla="*/ 1249645 h 5188331"/>
                <a:gd name="connsiteX221" fmla="*/ 46897 w 4350053"/>
                <a:gd name="connsiteY221" fmla="*/ 1280867 h 5188331"/>
                <a:gd name="connsiteX222" fmla="*/ 57347 w 4350053"/>
                <a:gd name="connsiteY222" fmla="*/ 1280867 h 5188331"/>
                <a:gd name="connsiteX223" fmla="*/ 67796 w 4350053"/>
                <a:gd name="connsiteY223" fmla="*/ 1332988 h 5188331"/>
                <a:gd name="connsiteX224" fmla="*/ 57347 w 4350053"/>
                <a:gd name="connsiteY224" fmla="*/ 1364210 h 5188331"/>
                <a:gd name="connsiteX225" fmla="*/ 78119 w 4350053"/>
                <a:gd name="connsiteY225" fmla="*/ 1431879 h 5188331"/>
                <a:gd name="connsiteX226" fmla="*/ 46897 w 4350053"/>
                <a:gd name="connsiteY226" fmla="*/ 1595890 h 5188331"/>
                <a:gd name="connsiteX227" fmla="*/ 36447 w 4350053"/>
                <a:gd name="connsiteY227" fmla="*/ 1637562 h 5188331"/>
                <a:gd name="connsiteX228" fmla="*/ 10450 w 4350053"/>
                <a:gd name="connsiteY228" fmla="*/ 1674009 h 5188331"/>
                <a:gd name="connsiteX229" fmla="*/ 0 w 4350053"/>
                <a:gd name="connsiteY229" fmla="*/ 1694781 h 5188331"/>
                <a:gd name="connsiteX230" fmla="*/ 46769 w 4350053"/>
                <a:gd name="connsiteY230" fmla="*/ 1778125 h 5188331"/>
                <a:gd name="connsiteX231" fmla="*/ 46769 w 4350053"/>
                <a:gd name="connsiteY231" fmla="*/ 1788575 h 5188331"/>
                <a:gd name="connsiteX232" fmla="*/ 36319 w 4350053"/>
                <a:gd name="connsiteY232" fmla="*/ 1788575 h 5188331"/>
                <a:gd name="connsiteX233" fmla="*/ 36319 w 4350053"/>
                <a:gd name="connsiteY233" fmla="*/ 1856244 h 5188331"/>
                <a:gd name="connsiteX234" fmla="*/ 46769 w 4350053"/>
                <a:gd name="connsiteY234" fmla="*/ 1871918 h 5188331"/>
                <a:gd name="connsiteX235" fmla="*/ 67541 w 4350053"/>
                <a:gd name="connsiteY235" fmla="*/ 1871918 h 5188331"/>
                <a:gd name="connsiteX236" fmla="*/ 67541 w 4350053"/>
                <a:gd name="connsiteY236" fmla="*/ 1890142 h 5188331"/>
                <a:gd name="connsiteX237" fmla="*/ 88314 w 4350053"/>
                <a:gd name="connsiteY237" fmla="*/ 1900592 h 5188331"/>
                <a:gd name="connsiteX238" fmla="*/ 140308 w 4350053"/>
                <a:gd name="connsiteY238" fmla="*/ 1890142 h 5188331"/>
                <a:gd name="connsiteX239" fmla="*/ 119536 w 4350053"/>
                <a:gd name="connsiteY239" fmla="*/ 1910914 h 5188331"/>
                <a:gd name="connsiteX240" fmla="*/ 129985 w 4350053"/>
                <a:gd name="connsiteY240" fmla="*/ 1942136 h 5188331"/>
                <a:gd name="connsiteX241" fmla="*/ 140435 w 4350053"/>
                <a:gd name="connsiteY241" fmla="*/ 1952586 h 5188331"/>
                <a:gd name="connsiteX242" fmla="*/ 140435 w 4350053"/>
                <a:gd name="connsiteY242" fmla="*/ 1957810 h 5188331"/>
                <a:gd name="connsiteX243" fmla="*/ 150885 w 4350053"/>
                <a:gd name="connsiteY243" fmla="*/ 1968260 h 5188331"/>
                <a:gd name="connsiteX244" fmla="*/ 171657 w 4350053"/>
                <a:gd name="connsiteY244" fmla="*/ 1978710 h 5188331"/>
                <a:gd name="connsiteX245" fmla="*/ 182107 w 4350053"/>
                <a:gd name="connsiteY245" fmla="*/ 2020382 h 5188331"/>
                <a:gd name="connsiteX246" fmla="*/ 213329 w 4350053"/>
                <a:gd name="connsiteY246" fmla="*/ 2030832 h 5188331"/>
                <a:gd name="connsiteX247" fmla="*/ 234101 w 4350053"/>
                <a:gd name="connsiteY247" fmla="*/ 2062054 h 5188331"/>
                <a:gd name="connsiteX248" fmla="*/ 260098 w 4350053"/>
                <a:gd name="connsiteY248" fmla="*/ 2082826 h 5188331"/>
                <a:gd name="connsiteX249" fmla="*/ 291320 w 4350053"/>
                <a:gd name="connsiteY249" fmla="*/ 2145270 h 5188331"/>
                <a:gd name="connsiteX250" fmla="*/ 312093 w 4350053"/>
                <a:gd name="connsiteY250" fmla="*/ 2202489 h 5188331"/>
                <a:gd name="connsiteX251" fmla="*/ 374537 w 4350053"/>
                <a:gd name="connsiteY251" fmla="*/ 2231162 h 5188331"/>
                <a:gd name="connsiteX252" fmla="*/ 416208 w 4350053"/>
                <a:gd name="connsiteY252" fmla="*/ 2272834 h 5188331"/>
                <a:gd name="connsiteX253" fmla="*/ 489102 w 4350053"/>
                <a:gd name="connsiteY253" fmla="*/ 2335278 h 5188331"/>
                <a:gd name="connsiteX254" fmla="*/ 559320 w 4350053"/>
                <a:gd name="connsiteY254" fmla="*/ 2376950 h 5188331"/>
                <a:gd name="connsiteX255" fmla="*/ 616539 w 4350053"/>
                <a:gd name="connsiteY255" fmla="*/ 2397722 h 5188331"/>
                <a:gd name="connsiteX256" fmla="*/ 637311 w 4350053"/>
                <a:gd name="connsiteY256" fmla="*/ 2408172 h 5188331"/>
                <a:gd name="connsiteX257" fmla="*/ 689305 w 4350053"/>
                <a:gd name="connsiteY257" fmla="*/ 2376950 h 5188331"/>
                <a:gd name="connsiteX258" fmla="*/ 762199 w 4350053"/>
                <a:gd name="connsiteY258" fmla="*/ 2356178 h 5188331"/>
                <a:gd name="connsiteX259" fmla="*/ 850640 w 4350053"/>
                <a:gd name="connsiteY259" fmla="*/ 2345728 h 5188331"/>
                <a:gd name="connsiteX260" fmla="*/ 881862 w 4350053"/>
                <a:gd name="connsiteY260" fmla="*/ 2356178 h 5188331"/>
                <a:gd name="connsiteX261" fmla="*/ 902634 w 4350053"/>
                <a:gd name="connsiteY261" fmla="*/ 2356178 h 5188331"/>
                <a:gd name="connsiteX262" fmla="*/ 975528 w 4350053"/>
                <a:gd name="connsiteY262" fmla="*/ 2387400 h 5188331"/>
                <a:gd name="connsiteX263" fmla="*/ 1058745 w 4350053"/>
                <a:gd name="connsiteY263" fmla="*/ 2335278 h 5188331"/>
                <a:gd name="connsiteX264" fmla="*/ 1110739 w 4350053"/>
                <a:gd name="connsiteY264" fmla="*/ 2314506 h 5188331"/>
                <a:gd name="connsiteX265" fmla="*/ 1157508 w 4350053"/>
                <a:gd name="connsiteY265" fmla="*/ 2314506 h 5188331"/>
                <a:gd name="connsiteX266" fmla="*/ 1178280 w 4350053"/>
                <a:gd name="connsiteY266" fmla="*/ 2293734 h 5188331"/>
                <a:gd name="connsiteX267" fmla="*/ 1219952 w 4350053"/>
                <a:gd name="connsiteY267" fmla="*/ 2283284 h 5188331"/>
                <a:gd name="connsiteX268" fmla="*/ 1271946 w 4350053"/>
                <a:gd name="connsiteY268" fmla="*/ 2272834 h 5188331"/>
                <a:gd name="connsiteX269" fmla="*/ 1402059 w 4350053"/>
                <a:gd name="connsiteY269" fmla="*/ 2293606 h 5188331"/>
                <a:gd name="connsiteX270" fmla="*/ 1443731 w 4350053"/>
                <a:gd name="connsiteY270" fmla="*/ 2376950 h 5188331"/>
                <a:gd name="connsiteX271" fmla="*/ 1526947 w 4350053"/>
                <a:gd name="connsiteY271" fmla="*/ 2408172 h 5188331"/>
                <a:gd name="connsiteX272" fmla="*/ 1547719 w 4350053"/>
                <a:gd name="connsiteY272" fmla="*/ 2387400 h 5188331"/>
                <a:gd name="connsiteX273" fmla="*/ 1615388 w 4350053"/>
                <a:gd name="connsiteY273" fmla="*/ 2397850 h 5188331"/>
                <a:gd name="connsiteX274" fmla="*/ 1633612 w 4350053"/>
                <a:gd name="connsiteY274" fmla="*/ 2366628 h 5188331"/>
                <a:gd name="connsiteX275" fmla="*/ 1644061 w 4350053"/>
                <a:gd name="connsiteY275" fmla="*/ 2350953 h 5188331"/>
                <a:gd name="connsiteX276" fmla="*/ 1633612 w 4350053"/>
                <a:gd name="connsiteY276" fmla="*/ 2376950 h 5188331"/>
                <a:gd name="connsiteX277" fmla="*/ 1716828 w 4350053"/>
                <a:gd name="connsiteY277" fmla="*/ 2481066 h 5188331"/>
                <a:gd name="connsiteX278" fmla="*/ 1706378 w 4350053"/>
                <a:gd name="connsiteY278" fmla="*/ 2559185 h 5188331"/>
                <a:gd name="connsiteX279" fmla="*/ 1695928 w 4350053"/>
                <a:gd name="connsiteY279" fmla="*/ 2587858 h 5188331"/>
                <a:gd name="connsiteX280" fmla="*/ 1685478 w 4350053"/>
                <a:gd name="connsiteY280" fmla="*/ 2619080 h 5188331"/>
                <a:gd name="connsiteX281" fmla="*/ 1701026 w 4350053"/>
                <a:gd name="connsiteY281" fmla="*/ 2629530 h 5188331"/>
                <a:gd name="connsiteX282" fmla="*/ 1695801 w 4350053"/>
                <a:gd name="connsiteY282" fmla="*/ 2629530 h 5188331"/>
                <a:gd name="connsiteX283" fmla="*/ 1685351 w 4350053"/>
                <a:gd name="connsiteY283" fmla="*/ 2660752 h 5188331"/>
                <a:gd name="connsiteX284" fmla="*/ 1716573 w 4350053"/>
                <a:gd name="connsiteY284" fmla="*/ 2691974 h 5188331"/>
                <a:gd name="connsiteX285" fmla="*/ 1685351 w 4350053"/>
                <a:gd name="connsiteY285" fmla="*/ 2681524 h 5188331"/>
                <a:gd name="connsiteX286" fmla="*/ 1654129 w 4350053"/>
                <a:gd name="connsiteY286" fmla="*/ 2754418 h 5188331"/>
                <a:gd name="connsiteX287" fmla="*/ 1716573 w 4350053"/>
                <a:gd name="connsiteY287" fmla="*/ 2874208 h 5188331"/>
                <a:gd name="connsiteX288" fmla="*/ 1758245 w 4350053"/>
                <a:gd name="connsiteY288" fmla="*/ 2923654 h 5188331"/>
                <a:gd name="connsiteX289" fmla="*/ 1799917 w 4350053"/>
                <a:gd name="connsiteY289" fmla="*/ 2965326 h 5188331"/>
                <a:gd name="connsiteX290" fmla="*/ 1857136 w 4350053"/>
                <a:gd name="connsiteY290" fmla="*/ 3043444 h 5188331"/>
                <a:gd name="connsiteX291" fmla="*/ 1867586 w 4350053"/>
                <a:gd name="connsiteY291" fmla="*/ 3043444 h 5188331"/>
                <a:gd name="connsiteX292" fmla="*/ 1867586 w 4350053"/>
                <a:gd name="connsiteY292" fmla="*/ 3085116 h 5188331"/>
                <a:gd name="connsiteX293" fmla="*/ 1878035 w 4350053"/>
                <a:gd name="connsiteY293" fmla="*/ 3095566 h 5188331"/>
                <a:gd name="connsiteX294" fmla="*/ 1883260 w 4350053"/>
                <a:gd name="connsiteY294" fmla="*/ 3116338 h 5188331"/>
                <a:gd name="connsiteX295" fmla="*/ 1904032 w 4350053"/>
                <a:gd name="connsiteY295" fmla="*/ 3158010 h 5188331"/>
                <a:gd name="connsiteX296" fmla="*/ 1924805 w 4350053"/>
                <a:gd name="connsiteY296" fmla="*/ 3199682 h 5188331"/>
                <a:gd name="connsiteX297" fmla="*/ 1945577 w 4350053"/>
                <a:gd name="connsiteY297" fmla="*/ 3290799 h 5188331"/>
                <a:gd name="connsiteX298" fmla="*/ 1924805 w 4350053"/>
                <a:gd name="connsiteY298" fmla="*/ 3316796 h 5188331"/>
                <a:gd name="connsiteX299" fmla="*/ 1966476 w 4350053"/>
                <a:gd name="connsiteY299" fmla="*/ 3410462 h 5188331"/>
                <a:gd name="connsiteX300" fmla="*/ 1956027 w 4350053"/>
                <a:gd name="connsiteY300" fmla="*/ 3525028 h 5188331"/>
                <a:gd name="connsiteX301" fmla="*/ 1935255 w 4350053"/>
                <a:gd name="connsiteY301" fmla="*/ 3556249 h 5188331"/>
                <a:gd name="connsiteX302" fmla="*/ 1904032 w 4350053"/>
                <a:gd name="connsiteY302" fmla="*/ 3597921 h 5188331"/>
                <a:gd name="connsiteX303" fmla="*/ 1872810 w 4350053"/>
                <a:gd name="connsiteY303" fmla="*/ 3683814 h 5188331"/>
                <a:gd name="connsiteX304" fmla="*/ 1846813 w 4350053"/>
                <a:gd name="connsiteY304" fmla="*/ 3787930 h 5188331"/>
                <a:gd name="connsiteX305" fmla="*/ 1831266 w 4350053"/>
                <a:gd name="connsiteY305" fmla="*/ 3886820 h 5188331"/>
                <a:gd name="connsiteX306" fmla="*/ 1831266 w 4350053"/>
                <a:gd name="connsiteY306" fmla="*/ 3938942 h 5188331"/>
                <a:gd name="connsiteX307" fmla="*/ 1935382 w 4350053"/>
                <a:gd name="connsiteY307" fmla="*/ 4092503 h 5188331"/>
                <a:gd name="connsiteX308" fmla="*/ 1977054 w 4350053"/>
                <a:gd name="connsiteY308" fmla="*/ 4181072 h 5188331"/>
                <a:gd name="connsiteX309" fmla="*/ 2008276 w 4350053"/>
                <a:gd name="connsiteY309" fmla="*/ 4253966 h 5188331"/>
                <a:gd name="connsiteX310" fmla="*/ 2008276 w 4350053"/>
                <a:gd name="connsiteY310" fmla="*/ 4365855 h 5188331"/>
                <a:gd name="connsiteX311" fmla="*/ 2018725 w 4350053"/>
                <a:gd name="connsiteY311" fmla="*/ 4397077 h 5188331"/>
                <a:gd name="connsiteX312" fmla="*/ 2039498 w 4350053"/>
                <a:gd name="connsiteY312" fmla="*/ 4428299 h 5188331"/>
                <a:gd name="connsiteX313" fmla="*/ 2060270 w 4350053"/>
                <a:gd name="connsiteY313" fmla="*/ 4589761 h 5188331"/>
                <a:gd name="connsiteX314" fmla="*/ 2070720 w 4350053"/>
                <a:gd name="connsiteY314" fmla="*/ 4620984 h 5188331"/>
                <a:gd name="connsiteX315" fmla="*/ 2081170 w 4350053"/>
                <a:gd name="connsiteY315" fmla="*/ 4649657 h 5188331"/>
                <a:gd name="connsiteX316" fmla="*/ 2112392 w 4350053"/>
                <a:gd name="connsiteY316" fmla="*/ 4680879 h 5188331"/>
                <a:gd name="connsiteX317" fmla="*/ 2148839 w 4350053"/>
                <a:gd name="connsiteY317" fmla="*/ 4701651 h 5188331"/>
                <a:gd name="connsiteX318" fmla="*/ 2211282 w 4350053"/>
                <a:gd name="connsiteY318" fmla="*/ 4863113 h 5188331"/>
                <a:gd name="connsiteX319" fmla="*/ 2242505 w 4350053"/>
                <a:gd name="connsiteY319" fmla="*/ 4956780 h 5188331"/>
                <a:gd name="connsiteX320" fmla="*/ 2252954 w 4350053"/>
                <a:gd name="connsiteY320" fmla="*/ 4993226 h 5188331"/>
                <a:gd name="connsiteX321" fmla="*/ 2263404 w 4350053"/>
                <a:gd name="connsiteY321" fmla="*/ 5011450 h 5188331"/>
                <a:gd name="connsiteX322" fmla="*/ 2232182 w 4350053"/>
                <a:gd name="connsiteY322" fmla="*/ 5032222 h 5188331"/>
                <a:gd name="connsiteX323" fmla="*/ 2232182 w 4350053"/>
                <a:gd name="connsiteY323" fmla="*/ 5052994 h 5188331"/>
                <a:gd name="connsiteX324" fmla="*/ 2242632 w 4350053"/>
                <a:gd name="connsiteY324" fmla="*/ 5073766 h 5188331"/>
                <a:gd name="connsiteX325" fmla="*/ 2273854 w 4350053"/>
                <a:gd name="connsiteY325" fmla="*/ 5115438 h 5188331"/>
                <a:gd name="connsiteX326" fmla="*/ 2305076 w 4350053"/>
                <a:gd name="connsiteY326" fmla="*/ 5146660 h 5188331"/>
                <a:gd name="connsiteX327" fmla="*/ 2336298 w 4350053"/>
                <a:gd name="connsiteY327" fmla="*/ 5188332 h 5188331"/>
                <a:gd name="connsiteX328" fmla="*/ 2367520 w 4350053"/>
                <a:gd name="connsiteY328" fmla="*/ 5188332 h 5188331"/>
                <a:gd name="connsiteX329" fmla="*/ 2388292 w 4350053"/>
                <a:gd name="connsiteY329" fmla="*/ 5167560 h 5188331"/>
                <a:gd name="connsiteX330" fmla="*/ 2466283 w 4350053"/>
                <a:gd name="connsiteY330" fmla="*/ 5167560 h 5188331"/>
                <a:gd name="connsiteX331" fmla="*/ 2497505 w 4350053"/>
                <a:gd name="connsiteY331" fmla="*/ 5146788 h 5188331"/>
                <a:gd name="connsiteX332" fmla="*/ 2528727 w 4350053"/>
                <a:gd name="connsiteY332" fmla="*/ 5136338 h 5188331"/>
                <a:gd name="connsiteX333" fmla="*/ 2671839 w 4350053"/>
                <a:gd name="connsiteY333" fmla="*/ 5146788 h 5188331"/>
                <a:gd name="connsiteX334" fmla="*/ 2682289 w 4350053"/>
                <a:gd name="connsiteY334" fmla="*/ 5136338 h 5188331"/>
                <a:gd name="connsiteX335" fmla="*/ 2723961 w 4350053"/>
                <a:gd name="connsiteY335" fmla="*/ 5136338 h 5188331"/>
                <a:gd name="connsiteX336" fmla="*/ 2739635 w 4350053"/>
                <a:gd name="connsiteY336" fmla="*/ 5115566 h 5188331"/>
                <a:gd name="connsiteX337" fmla="*/ 2770857 w 4350053"/>
                <a:gd name="connsiteY337" fmla="*/ 5115566 h 5188331"/>
                <a:gd name="connsiteX338" fmla="*/ 2802079 w 4350053"/>
                <a:gd name="connsiteY338" fmla="*/ 5105116 h 5188331"/>
                <a:gd name="connsiteX339" fmla="*/ 2833301 w 4350053"/>
                <a:gd name="connsiteY339" fmla="*/ 5084343 h 5188331"/>
                <a:gd name="connsiteX340" fmla="*/ 2864523 w 4350053"/>
                <a:gd name="connsiteY340" fmla="*/ 5053122 h 5188331"/>
                <a:gd name="connsiteX341" fmla="*/ 2916518 w 4350053"/>
                <a:gd name="connsiteY341" fmla="*/ 5001000 h 5188331"/>
                <a:gd name="connsiteX342" fmla="*/ 2968512 w 4350053"/>
                <a:gd name="connsiteY342" fmla="*/ 4935880 h 5188331"/>
                <a:gd name="connsiteX343" fmla="*/ 2999734 w 4350053"/>
                <a:gd name="connsiteY343" fmla="*/ 4904658 h 5188331"/>
                <a:gd name="connsiteX344" fmla="*/ 3067403 w 4350053"/>
                <a:gd name="connsiteY344" fmla="*/ 4790092 h 5188331"/>
                <a:gd name="connsiteX345" fmla="*/ 3109074 w 4350053"/>
                <a:gd name="connsiteY345" fmla="*/ 4737970 h 5188331"/>
                <a:gd name="connsiteX346" fmla="*/ 3150746 w 4350053"/>
                <a:gd name="connsiteY346" fmla="*/ 4691074 h 5188331"/>
                <a:gd name="connsiteX347" fmla="*/ 3181968 w 4350053"/>
                <a:gd name="connsiteY347" fmla="*/ 4558285 h 5188331"/>
                <a:gd name="connsiteX348" fmla="*/ 3181968 w 4350053"/>
                <a:gd name="connsiteY348" fmla="*/ 4516613 h 5188331"/>
                <a:gd name="connsiteX349" fmla="*/ 3171518 w 4350053"/>
                <a:gd name="connsiteY349" fmla="*/ 4516613 h 5188331"/>
                <a:gd name="connsiteX350" fmla="*/ 3171518 w 4350053"/>
                <a:gd name="connsiteY350" fmla="*/ 4495841 h 5188331"/>
                <a:gd name="connsiteX351" fmla="*/ 3202740 w 4350053"/>
                <a:gd name="connsiteY351" fmla="*/ 4475068 h 5188331"/>
                <a:gd name="connsiteX352" fmla="*/ 3233962 w 4350053"/>
                <a:gd name="connsiteY352" fmla="*/ 4443847 h 5188331"/>
                <a:gd name="connsiteX353" fmla="*/ 3301631 w 4350053"/>
                <a:gd name="connsiteY353" fmla="*/ 4417849 h 5188331"/>
                <a:gd name="connsiteX354" fmla="*/ 3322404 w 4350053"/>
                <a:gd name="connsiteY354" fmla="*/ 4386627 h 5188331"/>
                <a:gd name="connsiteX355" fmla="*/ 3332853 w 4350053"/>
                <a:gd name="connsiteY355" fmla="*/ 4355406 h 5188331"/>
                <a:gd name="connsiteX356" fmla="*/ 3343303 w 4350053"/>
                <a:gd name="connsiteY356" fmla="*/ 4285060 h 5188331"/>
                <a:gd name="connsiteX357" fmla="*/ 3332853 w 4350053"/>
                <a:gd name="connsiteY357" fmla="*/ 4201717 h 5188331"/>
                <a:gd name="connsiteX358" fmla="*/ 3322404 w 4350053"/>
                <a:gd name="connsiteY358" fmla="*/ 4134048 h 5188331"/>
                <a:gd name="connsiteX359" fmla="*/ 3301631 w 4350053"/>
                <a:gd name="connsiteY359" fmla="*/ 4113276 h 5188331"/>
                <a:gd name="connsiteX360" fmla="*/ 3312081 w 4350053"/>
                <a:gd name="connsiteY360" fmla="*/ 4061154 h 5188331"/>
                <a:gd name="connsiteX361" fmla="*/ 3384975 w 4350053"/>
                <a:gd name="connsiteY361" fmla="*/ 3977810 h 5188331"/>
                <a:gd name="connsiteX362" fmla="*/ 3468191 w 4350053"/>
                <a:gd name="connsiteY362" fmla="*/ 3897143 h 5188331"/>
                <a:gd name="connsiteX363" fmla="*/ 3530635 w 4350053"/>
                <a:gd name="connsiteY363" fmla="*/ 3860696 h 5188331"/>
                <a:gd name="connsiteX364" fmla="*/ 3598304 w 4350053"/>
                <a:gd name="connsiteY364" fmla="*/ 3819024 h 5188331"/>
                <a:gd name="connsiteX365" fmla="*/ 3629526 w 4350053"/>
                <a:gd name="connsiteY365" fmla="*/ 3798252 h 5188331"/>
                <a:gd name="connsiteX366" fmla="*/ 3650298 w 4350053"/>
                <a:gd name="connsiteY366" fmla="*/ 3777480 h 5188331"/>
                <a:gd name="connsiteX367" fmla="*/ 3671070 w 4350053"/>
                <a:gd name="connsiteY367" fmla="*/ 3746258 h 5188331"/>
                <a:gd name="connsiteX368" fmla="*/ 3691843 w 4350053"/>
                <a:gd name="connsiteY368" fmla="*/ 3704586 h 5188331"/>
                <a:gd name="connsiteX369" fmla="*/ 3671070 w 4350053"/>
                <a:gd name="connsiteY369" fmla="*/ 3662914 h 5188331"/>
                <a:gd name="connsiteX370" fmla="*/ 3660620 w 4350053"/>
                <a:gd name="connsiteY370" fmla="*/ 3662914 h 5188331"/>
                <a:gd name="connsiteX371" fmla="*/ 3660620 w 4350053"/>
                <a:gd name="connsiteY371" fmla="*/ 3472906 h 5188331"/>
                <a:gd name="connsiteX372" fmla="*/ 3681393 w 4350053"/>
                <a:gd name="connsiteY372" fmla="*/ 3420784 h 5188331"/>
                <a:gd name="connsiteX373" fmla="*/ 3670943 w 4350053"/>
                <a:gd name="connsiteY373" fmla="*/ 3410335 h 5188331"/>
                <a:gd name="connsiteX374" fmla="*/ 3670943 w 4350053"/>
                <a:gd name="connsiteY374" fmla="*/ 3399885 h 5188331"/>
                <a:gd name="connsiteX375" fmla="*/ 3629271 w 4350053"/>
                <a:gd name="connsiteY375" fmla="*/ 3379112 h 5188331"/>
                <a:gd name="connsiteX376" fmla="*/ 3629271 w 4350053"/>
                <a:gd name="connsiteY376" fmla="*/ 3337441 h 5188331"/>
                <a:gd name="connsiteX377" fmla="*/ 3608499 w 4350053"/>
                <a:gd name="connsiteY377" fmla="*/ 3290544 h 5188331"/>
                <a:gd name="connsiteX378" fmla="*/ 3598049 w 4350053"/>
                <a:gd name="connsiteY378" fmla="*/ 3261871 h 5188331"/>
                <a:gd name="connsiteX379" fmla="*/ 3598049 w 4350053"/>
                <a:gd name="connsiteY379" fmla="*/ 3251421 h 5188331"/>
                <a:gd name="connsiteX380" fmla="*/ 3608499 w 4350053"/>
                <a:gd name="connsiteY380" fmla="*/ 3251421 h 5188331"/>
                <a:gd name="connsiteX381" fmla="*/ 3598049 w 4350053"/>
                <a:gd name="connsiteY381" fmla="*/ 3220199 h 5188331"/>
                <a:gd name="connsiteX382" fmla="*/ 3618821 w 4350053"/>
                <a:gd name="connsiteY382" fmla="*/ 3178527 h 5188331"/>
                <a:gd name="connsiteX383" fmla="*/ 3566827 w 4350053"/>
                <a:gd name="connsiteY383" fmla="*/ 3126406 h 5188331"/>
                <a:gd name="connsiteX384" fmla="*/ 3566827 w 4350053"/>
                <a:gd name="connsiteY384" fmla="*/ 3105633 h 5188331"/>
                <a:gd name="connsiteX385" fmla="*/ 3577277 w 4350053"/>
                <a:gd name="connsiteY385" fmla="*/ 3058737 h 5188331"/>
                <a:gd name="connsiteX386" fmla="*/ 3598049 w 4350053"/>
                <a:gd name="connsiteY386" fmla="*/ 3006615 h 5188331"/>
                <a:gd name="connsiteX387" fmla="*/ 3608499 w 4350053"/>
                <a:gd name="connsiteY387" fmla="*/ 2996165 h 5188331"/>
                <a:gd name="connsiteX388" fmla="*/ 3618949 w 4350053"/>
                <a:gd name="connsiteY388" fmla="*/ 2985715 h 5188331"/>
                <a:gd name="connsiteX389" fmla="*/ 3639721 w 4350053"/>
                <a:gd name="connsiteY389" fmla="*/ 2933594 h 5188331"/>
                <a:gd name="connsiteX390" fmla="*/ 3660493 w 4350053"/>
                <a:gd name="connsiteY390" fmla="*/ 2894598 h 5188331"/>
                <a:gd name="connsiteX391" fmla="*/ 3670943 w 4350053"/>
                <a:gd name="connsiteY391" fmla="*/ 2873826 h 5188331"/>
                <a:gd name="connsiteX392" fmla="*/ 3691715 w 4350053"/>
                <a:gd name="connsiteY392" fmla="*/ 2863376 h 5188331"/>
                <a:gd name="connsiteX393" fmla="*/ 3702165 w 4350053"/>
                <a:gd name="connsiteY393" fmla="*/ 2832154 h 5188331"/>
                <a:gd name="connsiteX394" fmla="*/ 3722937 w 4350053"/>
                <a:gd name="connsiteY394" fmla="*/ 2832154 h 5188331"/>
                <a:gd name="connsiteX395" fmla="*/ 3730711 w 4350053"/>
                <a:gd name="connsiteY395" fmla="*/ 2811382 h 5188331"/>
                <a:gd name="connsiteX396" fmla="*/ 3730711 w 4350053"/>
                <a:gd name="connsiteY396" fmla="*/ 2806157 h 5188331"/>
                <a:gd name="connsiteX397" fmla="*/ 3772383 w 4350053"/>
                <a:gd name="connsiteY397" fmla="*/ 2764485 h 5188331"/>
                <a:gd name="connsiteX398" fmla="*/ 3793155 w 4350053"/>
                <a:gd name="connsiteY398" fmla="*/ 2733263 h 5188331"/>
                <a:gd name="connsiteX399" fmla="*/ 3803605 w 4350053"/>
                <a:gd name="connsiteY399" fmla="*/ 2712491 h 5188331"/>
                <a:gd name="connsiteX400" fmla="*/ 3814054 w 4350053"/>
                <a:gd name="connsiteY400" fmla="*/ 2702041 h 5188331"/>
                <a:gd name="connsiteX401" fmla="*/ 3881723 w 4350053"/>
                <a:gd name="connsiteY401" fmla="*/ 2639597 h 5188331"/>
                <a:gd name="connsiteX402" fmla="*/ 3954617 w 4350053"/>
                <a:gd name="connsiteY402" fmla="*/ 2577153 h 5188331"/>
                <a:gd name="connsiteX403" fmla="*/ 3975389 w 4350053"/>
                <a:gd name="connsiteY403" fmla="*/ 2569379 h 5188331"/>
                <a:gd name="connsiteX404" fmla="*/ 4006612 w 4350053"/>
                <a:gd name="connsiteY404" fmla="*/ 2548607 h 5188331"/>
                <a:gd name="connsiteX405" fmla="*/ 4074280 w 4350053"/>
                <a:gd name="connsiteY405" fmla="*/ 2480938 h 5188331"/>
                <a:gd name="connsiteX406" fmla="*/ 4157497 w 4350053"/>
                <a:gd name="connsiteY406" fmla="*/ 2366373 h 5188331"/>
                <a:gd name="connsiteX407" fmla="*/ 4230391 w 4350053"/>
                <a:gd name="connsiteY407" fmla="*/ 2251807 h 5188331"/>
                <a:gd name="connsiteX408" fmla="*/ 4251162 w 4350053"/>
                <a:gd name="connsiteY408" fmla="*/ 2197137 h 5188331"/>
                <a:gd name="connsiteX409" fmla="*/ 4261612 w 4350053"/>
                <a:gd name="connsiteY409" fmla="*/ 2165915 h 5188331"/>
                <a:gd name="connsiteX410" fmla="*/ 4282385 w 4350053"/>
                <a:gd name="connsiteY410" fmla="*/ 2134693 h 5188331"/>
                <a:gd name="connsiteX411" fmla="*/ 4308382 w 4350053"/>
                <a:gd name="connsiteY411" fmla="*/ 2093021 h 5188331"/>
                <a:gd name="connsiteX412" fmla="*/ 4329154 w 4350053"/>
                <a:gd name="connsiteY412" fmla="*/ 2051349 h 5188331"/>
                <a:gd name="connsiteX413" fmla="*/ 4329154 w 4350053"/>
                <a:gd name="connsiteY413" fmla="*/ 2009677 h 5188331"/>
                <a:gd name="connsiteX414" fmla="*/ 4349926 w 4350053"/>
                <a:gd name="connsiteY414" fmla="*/ 2009677 h 5188331"/>
                <a:gd name="connsiteX415" fmla="*/ 4349926 w 4350053"/>
                <a:gd name="connsiteY415" fmla="*/ 1999227 h 5188331"/>
                <a:gd name="connsiteX416" fmla="*/ 4339476 w 4350053"/>
                <a:gd name="connsiteY416" fmla="*/ 1999227 h 5188331"/>
                <a:gd name="connsiteX417" fmla="*/ 4339476 w 4350053"/>
                <a:gd name="connsiteY417" fmla="*/ 1988778 h 5188331"/>
                <a:gd name="connsiteX418" fmla="*/ 4349926 w 4350053"/>
                <a:gd name="connsiteY418" fmla="*/ 1957556 h 518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4350053" h="5188331">
                  <a:moveTo>
                    <a:pt x="3270282" y="2764103"/>
                  </a:moveTo>
                  <a:lnTo>
                    <a:pt x="3259832" y="2764103"/>
                  </a:lnTo>
                  <a:lnTo>
                    <a:pt x="3249382" y="2811000"/>
                  </a:lnTo>
                  <a:lnTo>
                    <a:pt x="3218160" y="2842222"/>
                  </a:lnTo>
                  <a:lnTo>
                    <a:pt x="3249382" y="2842222"/>
                  </a:lnTo>
                  <a:lnTo>
                    <a:pt x="3249382" y="2852671"/>
                  </a:lnTo>
                  <a:lnTo>
                    <a:pt x="3218160" y="2863121"/>
                  </a:lnTo>
                  <a:lnTo>
                    <a:pt x="3202613" y="2863121"/>
                  </a:lnTo>
                  <a:lnTo>
                    <a:pt x="3192163" y="2883893"/>
                  </a:lnTo>
                  <a:lnTo>
                    <a:pt x="3181713" y="2894343"/>
                  </a:lnTo>
                  <a:lnTo>
                    <a:pt x="3171263" y="2873571"/>
                  </a:lnTo>
                  <a:lnTo>
                    <a:pt x="3140041" y="2863121"/>
                  </a:lnTo>
                  <a:lnTo>
                    <a:pt x="3119269" y="2883893"/>
                  </a:lnTo>
                  <a:lnTo>
                    <a:pt x="3119269" y="2764103"/>
                  </a:lnTo>
                  <a:lnTo>
                    <a:pt x="3108820" y="2758878"/>
                  </a:lnTo>
                  <a:lnTo>
                    <a:pt x="3129592" y="2701659"/>
                  </a:lnTo>
                  <a:lnTo>
                    <a:pt x="3192036" y="2691209"/>
                  </a:lnTo>
                  <a:lnTo>
                    <a:pt x="3218033" y="2670437"/>
                  </a:lnTo>
                  <a:lnTo>
                    <a:pt x="3254480" y="2680887"/>
                  </a:lnTo>
                  <a:lnTo>
                    <a:pt x="3254480" y="2701659"/>
                  </a:lnTo>
                  <a:lnTo>
                    <a:pt x="3270027" y="2722431"/>
                  </a:lnTo>
                  <a:lnTo>
                    <a:pt x="3290799" y="2711981"/>
                  </a:lnTo>
                  <a:lnTo>
                    <a:pt x="3311571" y="2711981"/>
                  </a:lnTo>
                  <a:lnTo>
                    <a:pt x="3311571" y="2722431"/>
                  </a:lnTo>
                  <a:lnTo>
                    <a:pt x="3290799" y="2732881"/>
                  </a:lnTo>
                  <a:lnTo>
                    <a:pt x="3270027" y="2732881"/>
                  </a:lnTo>
                  <a:lnTo>
                    <a:pt x="3270027" y="2743331"/>
                  </a:lnTo>
                  <a:lnTo>
                    <a:pt x="3301249" y="2774553"/>
                  </a:lnTo>
                  <a:lnTo>
                    <a:pt x="3374143" y="2831772"/>
                  </a:lnTo>
                  <a:lnTo>
                    <a:pt x="3436587" y="2868219"/>
                  </a:lnTo>
                  <a:lnTo>
                    <a:pt x="3270027" y="2764103"/>
                  </a:lnTo>
                  <a:close/>
                  <a:moveTo>
                    <a:pt x="3062178" y="2831772"/>
                  </a:moveTo>
                  <a:lnTo>
                    <a:pt x="3062178" y="2831772"/>
                  </a:lnTo>
                  <a:close/>
                  <a:moveTo>
                    <a:pt x="4350053" y="1957046"/>
                  </a:moveTo>
                  <a:lnTo>
                    <a:pt x="4339604" y="1936274"/>
                  </a:lnTo>
                  <a:lnTo>
                    <a:pt x="4350053" y="1899827"/>
                  </a:lnTo>
                  <a:lnTo>
                    <a:pt x="4318832" y="1889377"/>
                  </a:lnTo>
                  <a:lnTo>
                    <a:pt x="4282385" y="1910149"/>
                  </a:lnTo>
                  <a:lnTo>
                    <a:pt x="4251162" y="1925824"/>
                  </a:lnTo>
                  <a:lnTo>
                    <a:pt x="4209491" y="1936274"/>
                  </a:lnTo>
                  <a:lnTo>
                    <a:pt x="4178269" y="1936274"/>
                  </a:lnTo>
                  <a:lnTo>
                    <a:pt x="4157497" y="1946724"/>
                  </a:lnTo>
                  <a:lnTo>
                    <a:pt x="4126274" y="1946724"/>
                  </a:lnTo>
                  <a:lnTo>
                    <a:pt x="4084603" y="1957173"/>
                  </a:lnTo>
                  <a:lnTo>
                    <a:pt x="4048156" y="1977946"/>
                  </a:lnTo>
                  <a:lnTo>
                    <a:pt x="3996162" y="1967496"/>
                  </a:lnTo>
                  <a:lnTo>
                    <a:pt x="3964939" y="1988268"/>
                  </a:lnTo>
                  <a:lnTo>
                    <a:pt x="3933718" y="1998718"/>
                  </a:lnTo>
                  <a:lnTo>
                    <a:pt x="3912945" y="1998718"/>
                  </a:lnTo>
                  <a:lnTo>
                    <a:pt x="3881723" y="1967496"/>
                  </a:lnTo>
                  <a:lnTo>
                    <a:pt x="3840052" y="1925824"/>
                  </a:lnTo>
                  <a:lnTo>
                    <a:pt x="3840052" y="1910149"/>
                  </a:lnTo>
                  <a:lnTo>
                    <a:pt x="3808829" y="1925824"/>
                  </a:lnTo>
                  <a:lnTo>
                    <a:pt x="3798380" y="1925824"/>
                  </a:lnTo>
                  <a:lnTo>
                    <a:pt x="3808829" y="1910149"/>
                  </a:lnTo>
                  <a:lnTo>
                    <a:pt x="3819279" y="1899699"/>
                  </a:lnTo>
                  <a:lnTo>
                    <a:pt x="3850502" y="1881476"/>
                  </a:lnTo>
                  <a:lnTo>
                    <a:pt x="3850502" y="1860704"/>
                  </a:lnTo>
                  <a:lnTo>
                    <a:pt x="3829729" y="1829482"/>
                  </a:lnTo>
                  <a:lnTo>
                    <a:pt x="3824504" y="1829482"/>
                  </a:lnTo>
                  <a:lnTo>
                    <a:pt x="3793282" y="1808710"/>
                  </a:lnTo>
                  <a:lnTo>
                    <a:pt x="3730838" y="1746266"/>
                  </a:lnTo>
                  <a:lnTo>
                    <a:pt x="3712615" y="1715044"/>
                  </a:lnTo>
                  <a:lnTo>
                    <a:pt x="3681393" y="1704594"/>
                  </a:lnTo>
                  <a:lnTo>
                    <a:pt x="3639721" y="1673372"/>
                  </a:lnTo>
                  <a:lnTo>
                    <a:pt x="3608499" y="1636925"/>
                  </a:lnTo>
                  <a:lnTo>
                    <a:pt x="3587727" y="1605703"/>
                  </a:lnTo>
                  <a:lnTo>
                    <a:pt x="3577277" y="1535358"/>
                  </a:lnTo>
                  <a:lnTo>
                    <a:pt x="3556505" y="1493686"/>
                  </a:lnTo>
                  <a:lnTo>
                    <a:pt x="3546055" y="1462464"/>
                  </a:lnTo>
                  <a:lnTo>
                    <a:pt x="3535605" y="1452014"/>
                  </a:lnTo>
                  <a:lnTo>
                    <a:pt x="3525156" y="1452014"/>
                  </a:lnTo>
                  <a:lnTo>
                    <a:pt x="3478386" y="1420792"/>
                  </a:lnTo>
                  <a:lnTo>
                    <a:pt x="3467936" y="1358348"/>
                  </a:lnTo>
                  <a:lnTo>
                    <a:pt x="3457486" y="1290679"/>
                  </a:lnTo>
                  <a:lnTo>
                    <a:pt x="3457486" y="1228235"/>
                  </a:lnTo>
                  <a:lnTo>
                    <a:pt x="3447037" y="1207463"/>
                  </a:lnTo>
                  <a:lnTo>
                    <a:pt x="3436587" y="1189240"/>
                  </a:lnTo>
                  <a:lnTo>
                    <a:pt x="3394915" y="1147568"/>
                  </a:lnTo>
                  <a:lnTo>
                    <a:pt x="3374143" y="1126796"/>
                  </a:lnTo>
                  <a:lnTo>
                    <a:pt x="3353371" y="1106023"/>
                  </a:lnTo>
                  <a:lnTo>
                    <a:pt x="3342921" y="1048804"/>
                  </a:lnTo>
                  <a:lnTo>
                    <a:pt x="3363693" y="1038355"/>
                  </a:lnTo>
                  <a:lnTo>
                    <a:pt x="3332471" y="996683"/>
                  </a:lnTo>
                  <a:lnTo>
                    <a:pt x="3280477" y="903017"/>
                  </a:lnTo>
                  <a:lnTo>
                    <a:pt x="3238805" y="811899"/>
                  </a:lnTo>
                  <a:lnTo>
                    <a:pt x="3228355" y="770228"/>
                  </a:lnTo>
                  <a:lnTo>
                    <a:pt x="3228355" y="744231"/>
                  </a:lnTo>
                  <a:lnTo>
                    <a:pt x="3191908" y="713009"/>
                  </a:lnTo>
                  <a:lnTo>
                    <a:pt x="3181458" y="681787"/>
                  </a:lnTo>
                  <a:lnTo>
                    <a:pt x="3150236" y="619343"/>
                  </a:lnTo>
                  <a:lnTo>
                    <a:pt x="3160686" y="588121"/>
                  </a:lnTo>
                  <a:lnTo>
                    <a:pt x="3171136" y="629792"/>
                  </a:lnTo>
                  <a:lnTo>
                    <a:pt x="3202358" y="671464"/>
                  </a:lnTo>
                  <a:lnTo>
                    <a:pt x="3259577" y="754808"/>
                  </a:lnTo>
                  <a:lnTo>
                    <a:pt x="3280349" y="744358"/>
                  </a:lnTo>
                  <a:lnTo>
                    <a:pt x="3290799" y="692236"/>
                  </a:lnTo>
                  <a:lnTo>
                    <a:pt x="3311571" y="629792"/>
                  </a:lnTo>
                  <a:lnTo>
                    <a:pt x="3280349" y="556899"/>
                  </a:lnTo>
                  <a:lnTo>
                    <a:pt x="3259577" y="491778"/>
                  </a:lnTo>
                  <a:lnTo>
                    <a:pt x="3270027" y="507453"/>
                  </a:lnTo>
                  <a:lnTo>
                    <a:pt x="3280477" y="507453"/>
                  </a:lnTo>
                  <a:lnTo>
                    <a:pt x="3270027" y="486681"/>
                  </a:lnTo>
                  <a:lnTo>
                    <a:pt x="3280477" y="471006"/>
                  </a:lnTo>
                  <a:lnTo>
                    <a:pt x="3280477" y="460556"/>
                  </a:lnTo>
                  <a:lnTo>
                    <a:pt x="3254480" y="486553"/>
                  </a:lnTo>
                  <a:lnTo>
                    <a:pt x="3259705" y="486553"/>
                  </a:lnTo>
                  <a:lnTo>
                    <a:pt x="3228483" y="507326"/>
                  </a:lnTo>
                  <a:lnTo>
                    <a:pt x="3160814" y="507326"/>
                  </a:lnTo>
                  <a:lnTo>
                    <a:pt x="3140041" y="496876"/>
                  </a:lnTo>
                  <a:lnTo>
                    <a:pt x="3119269" y="460429"/>
                  </a:lnTo>
                  <a:lnTo>
                    <a:pt x="3108820" y="470879"/>
                  </a:lnTo>
                  <a:lnTo>
                    <a:pt x="3067148" y="460429"/>
                  </a:lnTo>
                  <a:lnTo>
                    <a:pt x="3046376" y="486426"/>
                  </a:lnTo>
                  <a:lnTo>
                    <a:pt x="3046376" y="470751"/>
                  </a:lnTo>
                  <a:lnTo>
                    <a:pt x="3025603" y="470751"/>
                  </a:lnTo>
                  <a:lnTo>
                    <a:pt x="2994381" y="496748"/>
                  </a:lnTo>
                  <a:lnTo>
                    <a:pt x="2937162" y="525422"/>
                  </a:lnTo>
                  <a:lnTo>
                    <a:pt x="2822724" y="486426"/>
                  </a:lnTo>
                  <a:lnTo>
                    <a:pt x="2749830" y="460429"/>
                  </a:lnTo>
                  <a:lnTo>
                    <a:pt x="2692611" y="470879"/>
                  </a:lnTo>
                  <a:lnTo>
                    <a:pt x="2682161" y="460429"/>
                  </a:lnTo>
                  <a:lnTo>
                    <a:pt x="2687386" y="460429"/>
                  </a:lnTo>
                  <a:lnTo>
                    <a:pt x="2676936" y="429207"/>
                  </a:lnTo>
                  <a:lnTo>
                    <a:pt x="2559822" y="408435"/>
                  </a:lnTo>
                  <a:lnTo>
                    <a:pt x="2549372" y="397985"/>
                  </a:lnTo>
                  <a:lnTo>
                    <a:pt x="2559822" y="377213"/>
                  </a:lnTo>
                  <a:lnTo>
                    <a:pt x="2528600" y="366763"/>
                  </a:lnTo>
                  <a:lnTo>
                    <a:pt x="2497378" y="356313"/>
                  </a:lnTo>
                  <a:lnTo>
                    <a:pt x="2455706" y="356313"/>
                  </a:lnTo>
                  <a:lnTo>
                    <a:pt x="2424484" y="366763"/>
                  </a:lnTo>
                  <a:lnTo>
                    <a:pt x="2356815" y="418885"/>
                  </a:lnTo>
                  <a:lnTo>
                    <a:pt x="2356815" y="460556"/>
                  </a:lnTo>
                  <a:lnTo>
                    <a:pt x="2367265" y="497003"/>
                  </a:lnTo>
                  <a:lnTo>
                    <a:pt x="2356815" y="525677"/>
                  </a:lnTo>
                  <a:lnTo>
                    <a:pt x="2336043" y="546449"/>
                  </a:lnTo>
                  <a:lnTo>
                    <a:pt x="2315271" y="556899"/>
                  </a:lnTo>
                  <a:lnTo>
                    <a:pt x="2294499" y="567348"/>
                  </a:lnTo>
                  <a:lnTo>
                    <a:pt x="2252827" y="525677"/>
                  </a:lnTo>
                  <a:lnTo>
                    <a:pt x="2221605" y="515227"/>
                  </a:lnTo>
                  <a:lnTo>
                    <a:pt x="2179933" y="507453"/>
                  </a:lnTo>
                  <a:lnTo>
                    <a:pt x="2091492" y="481456"/>
                  </a:lnTo>
                  <a:lnTo>
                    <a:pt x="2070720" y="450234"/>
                  </a:lnTo>
                  <a:lnTo>
                    <a:pt x="2039498" y="419012"/>
                  </a:lnTo>
                  <a:lnTo>
                    <a:pt x="1966604" y="366890"/>
                  </a:lnTo>
                  <a:lnTo>
                    <a:pt x="1893710" y="366890"/>
                  </a:lnTo>
                  <a:lnTo>
                    <a:pt x="1846941" y="356441"/>
                  </a:lnTo>
                  <a:lnTo>
                    <a:pt x="1810494" y="335668"/>
                  </a:lnTo>
                  <a:lnTo>
                    <a:pt x="1789722" y="335668"/>
                  </a:lnTo>
                  <a:lnTo>
                    <a:pt x="1779272" y="304446"/>
                  </a:lnTo>
                  <a:lnTo>
                    <a:pt x="1768822" y="304446"/>
                  </a:lnTo>
                  <a:lnTo>
                    <a:pt x="1748050" y="283674"/>
                  </a:lnTo>
                  <a:lnTo>
                    <a:pt x="1716828" y="273224"/>
                  </a:lnTo>
                  <a:lnTo>
                    <a:pt x="1716828" y="262775"/>
                  </a:lnTo>
                  <a:lnTo>
                    <a:pt x="1737600" y="262775"/>
                  </a:lnTo>
                  <a:lnTo>
                    <a:pt x="1737600" y="242002"/>
                  </a:lnTo>
                  <a:lnTo>
                    <a:pt x="1779272" y="205555"/>
                  </a:lnTo>
                  <a:lnTo>
                    <a:pt x="1789722" y="184783"/>
                  </a:lnTo>
                  <a:lnTo>
                    <a:pt x="1800172" y="164011"/>
                  </a:lnTo>
                  <a:lnTo>
                    <a:pt x="1789722" y="135338"/>
                  </a:lnTo>
                  <a:lnTo>
                    <a:pt x="1768950" y="114566"/>
                  </a:lnTo>
                  <a:lnTo>
                    <a:pt x="1758500" y="93793"/>
                  </a:lnTo>
                  <a:lnTo>
                    <a:pt x="1758500" y="73021"/>
                  </a:lnTo>
                  <a:lnTo>
                    <a:pt x="1789722" y="62571"/>
                  </a:lnTo>
                  <a:lnTo>
                    <a:pt x="1800172" y="31349"/>
                  </a:lnTo>
                  <a:lnTo>
                    <a:pt x="1789722" y="20900"/>
                  </a:lnTo>
                  <a:lnTo>
                    <a:pt x="1758500" y="41672"/>
                  </a:lnTo>
                  <a:lnTo>
                    <a:pt x="1748050" y="31222"/>
                  </a:lnTo>
                  <a:lnTo>
                    <a:pt x="1737600" y="0"/>
                  </a:lnTo>
                  <a:lnTo>
                    <a:pt x="1706378" y="0"/>
                  </a:lnTo>
                  <a:lnTo>
                    <a:pt x="1675156" y="10450"/>
                  </a:lnTo>
                  <a:lnTo>
                    <a:pt x="1638709" y="31222"/>
                  </a:lnTo>
                  <a:lnTo>
                    <a:pt x="1623162" y="57219"/>
                  </a:lnTo>
                  <a:lnTo>
                    <a:pt x="1643934" y="20772"/>
                  </a:lnTo>
                  <a:lnTo>
                    <a:pt x="1594489" y="31222"/>
                  </a:lnTo>
                  <a:lnTo>
                    <a:pt x="1558042" y="10450"/>
                  </a:lnTo>
                  <a:lnTo>
                    <a:pt x="1537270" y="31222"/>
                  </a:lnTo>
                  <a:lnTo>
                    <a:pt x="1495598" y="10450"/>
                  </a:lnTo>
                  <a:lnTo>
                    <a:pt x="1433154" y="41672"/>
                  </a:lnTo>
                  <a:lnTo>
                    <a:pt x="1412381" y="31222"/>
                  </a:lnTo>
                  <a:lnTo>
                    <a:pt x="1292718" y="41672"/>
                  </a:lnTo>
                  <a:lnTo>
                    <a:pt x="1282269" y="41672"/>
                  </a:lnTo>
                  <a:lnTo>
                    <a:pt x="1251047" y="52122"/>
                  </a:lnTo>
                  <a:lnTo>
                    <a:pt x="1199052" y="62571"/>
                  </a:lnTo>
                  <a:lnTo>
                    <a:pt x="1136608" y="73021"/>
                  </a:lnTo>
                  <a:lnTo>
                    <a:pt x="1115836" y="93793"/>
                  </a:lnTo>
                  <a:lnTo>
                    <a:pt x="1105386" y="114566"/>
                  </a:lnTo>
                  <a:lnTo>
                    <a:pt x="1053392" y="125015"/>
                  </a:lnTo>
                  <a:lnTo>
                    <a:pt x="1027395" y="145788"/>
                  </a:lnTo>
                  <a:lnTo>
                    <a:pt x="996173" y="164011"/>
                  </a:lnTo>
                  <a:lnTo>
                    <a:pt x="975401" y="174461"/>
                  </a:lnTo>
                  <a:lnTo>
                    <a:pt x="944179" y="174461"/>
                  </a:lnTo>
                  <a:lnTo>
                    <a:pt x="912957" y="164011"/>
                  </a:lnTo>
                  <a:lnTo>
                    <a:pt x="881735" y="164011"/>
                  </a:lnTo>
                  <a:lnTo>
                    <a:pt x="829741" y="174461"/>
                  </a:lnTo>
                  <a:lnTo>
                    <a:pt x="751749" y="114566"/>
                  </a:lnTo>
                  <a:lnTo>
                    <a:pt x="730977" y="125015"/>
                  </a:lnTo>
                  <a:lnTo>
                    <a:pt x="678983" y="263029"/>
                  </a:lnTo>
                  <a:lnTo>
                    <a:pt x="595767" y="304701"/>
                  </a:lnTo>
                  <a:lnTo>
                    <a:pt x="564545" y="335923"/>
                  </a:lnTo>
                  <a:lnTo>
                    <a:pt x="530774" y="367145"/>
                  </a:lnTo>
                  <a:lnTo>
                    <a:pt x="499552" y="440039"/>
                  </a:lnTo>
                  <a:lnTo>
                    <a:pt x="468330" y="531156"/>
                  </a:lnTo>
                  <a:lnTo>
                    <a:pt x="489102" y="578053"/>
                  </a:lnTo>
                  <a:lnTo>
                    <a:pt x="457880" y="640497"/>
                  </a:lnTo>
                  <a:lnTo>
                    <a:pt x="405886" y="692619"/>
                  </a:lnTo>
                  <a:lnTo>
                    <a:pt x="343442" y="723841"/>
                  </a:lnTo>
                  <a:lnTo>
                    <a:pt x="275773" y="744613"/>
                  </a:lnTo>
                  <a:lnTo>
                    <a:pt x="275773" y="755063"/>
                  </a:lnTo>
                  <a:lnTo>
                    <a:pt x="280998" y="755063"/>
                  </a:lnTo>
                  <a:lnTo>
                    <a:pt x="255001" y="796734"/>
                  </a:lnTo>
                  <a:lnTo>
                    <a:pt x="234229" y="827956"/>
                  </a:lnTo>
                  <a:lnTo>
                    <a:pt x="213457" y="861855"/>
                  </a:lnTo>
                  <a:lnTo>
                    <a:pt x="182235" y="882627"/>
                  </a:lnTo>
                  <a:lnTo>
                    <a:pt x="171785" y="924299"/>
                  </a:lnTo>
                  <a:lnTo>
                    <a:pt x="161335" y="965970"/>
                  </a:lnTo>
                  <a:lnTo>
                    <a:pt x="109341" y="1059636"/>
                  </a:lnTo>
                  <a:lnTo>
                    <a:pt x="57347" y="1158527"/>
                  </a:lnTo>
                  <a:lnTo>
                    <a:pt x="31349" y="1207973"/>
                  </a:lnTo>
                  <a:lnTo>
                    <a:pt x="26125" y="1249645"/>
                  </a:lnTo>
                  <a:lnTo>
                    <a:pt x="26125" y="1249645"/>
                  </a:lnTo>
                  <a:lnTo>
                    <a:pt x="46897" y="1280867"/>
                  </a:lnTo>
                  <a:lnTo>
                    <a:pt x="57347" y="1280867"/>
                  </a:lnTo>
                  <a:lnTo>
                    <a:pt x="67796" y="1332988"/>
                  </a:lnTo>
                  <a:lnTo>
                    <a:pt x="57347" y="1364210"/>
                  </a:lnTo>
                  <a:lnTo>
                    <a:pt x="78119" y="1431879"/>
                  </a:lnTo>
                  <a:lnTo>
                    <a:pt x="46897" y="1595890"/>
                  </a:lnTo>
                  <a:lnTo>
                    <a:pt x="36447" y="1637562"/>
                  </a:lnTo>
                  <a:lnTo>
                    <a:pt x="10450" y="1674009"/>
                  </a:lnTo>
                  <a:lnTo>
                    <a:pt x="0" y="1694781"/>
                  </a:lnTo>
                  <a:lnTo>
                    <a:pt x="46769" y="1778125"/>
                  </a:lnTo>
                  <a:lnTo>
                    <a:pt x="46769" y="1788575"/>
                  </a:lnTo>
                  <a:lnTo>
                    <a:pt x="36319" y="1788575"/>
                  </a:lnTo>
                  <a:lnTo>
                    <a:pt x="36319" y="1856244"/>
                  </a:lnTo>
                  <a:lnTo>
                    <a:pt x="46769" y="1871918"/>
                  </a:lnTo>
                  <a:lnTo>
                    <a:pt x="67541" y="1871918"/>
                  </a:lnTo>
                  <a:lnTo>
                    <a:pt x="67541" y="1890142"/>
                  </a:lnTo>
                  <a:lnTo>
                    <a:pt x="88314" y="1900592"/>
                  </a:lnTo>
                  <a:lnTo>
                    <a:pt x="140308" y="1890142"/>
                  </a:lnTo>
                  <a:lnTo>
                    <a:pt x="119536" y="1910914"/>
                  </a:lnTo>
                  <a:lnTo>
                    <a:pt x="129985" y="1942136"/>
                  </a:lnTo>
                  <a:lnTo>
                    <a:pt x="140435" y="1952586"/>
                  </a:lnTo>
                  <a:lnTo>
                    <a:pt x="140435" y="1957810"/>
                  </a:lnTo>
                  <a:lnTo>
                    <a:pt x="150885" y="1968260"/>
                  </a:lnTo>
                  <a:lnTo>
                    <a:pt x="171657" y="1978710"/>
                  </a:lnTo>
                  <a:lnTo>
                    <a:pt x="182107" y="2020382"/>
                  </a:lnTo>
                  <a:lnTo>
                    <a:pt x="213329" y="2030832"/>
                  </a:lnTo>
                  <a:lnTo>
                    <a:pt x="234101" y="2062054"/>
                  </a:lnTo>
                  <a:lnTo>
                    <a:pt x="260098" y="2082826"/>
                  </a:lnTo>
                  <a:lnTo>
                    <a:pt x="291320" y="2145270"/>
                  </a:lnTo>
                  <a:lnTo>
                    <a:pt x="312093" y="2202489"/>
                  </a:lnTo>
                  <a:lnTo>
                    <a:pt x="374537" y="2231162"/>
                  </a:lnTo>
                  <a:lnTo>
                    <a:pt x="416208" y="2272834"/>
                  </a:lnTo>
                  <a:lnTo>
                    <a:pt x="489102" y="2335278"/>
                  </a:lnTo>
                  <a:lnTo>
                    <a:pt x="559320" y="2376950"/>
                  </a:lnTo>
                  <a:lnTo>
                    <a:pt x="616539" y="2397722"/>
                  </a:lnTo>
                  <a:lnTo>
                    <a:pt x="637311" y="2408172"/>
                  </a:lnTo>
                  <a:lnTo>
                    <a:pt x="689305" y="2376950"/>
                  </a:lnTo>
                  <a:lnTo>
                    <a:pt x="762199" y="2356178"/>
                  </a:lnTo>
                  <a:lnTo>
                    <a:pt x="850640" y="2345728"/>
                  </a:lnTo>
                  <a:lnTo>
                    <a:pt x="881862" y="2356178"/>
                  </a:lnTo>
                  <a:lnTo>
                    <a:pt x="902634" y="2356178"/>
                  </a:lnTo>
                  <a:lnTo>
                    <a:pt x="975528" y="2387400"/>
                  </a:lnTo>
                  <a:lnTo>
                    <a:pt x="1058745" y="2335278"/>
                  </a:lnTo>
                  <a:lnTo>
                    <a:pt x="1110739" y="2314506"/>
                  </a:lnTo>
                  <a:lnTo>
                    <a:pt x="1157508" y="2314506"/>
                  </a:lnTo>
                  <a:lnTo>
                    <a:pt x="1178280" y="2293734"/>
                  </a:lnTo>
                  <a:lnTo>
                    <a:pt x="1219952" y="2283284"/>
                  </a:lnTo>
                  <a:lnTo>
                    <a:pt x="1271946" y="2272834"/>
                  </a:lnTo>
                  <a:lnTo>
                    <a:pt x="1402059" y="2293606"/>
                  </a:lnTo>
                  <a:lnTo>
                    <a:pt x="1443731" y="2376950"/>
                  </a:lnTo>
                  <a:lnTo>
                    <a:pt x="1526947" y="2408172"/>
                  </a:lnTo>
                  <a:lnTo>
                    <a:pt x="1547719" y="2387400"/>
                  </a:lnTo>
                  <a:lnTo>
                    <a:pt x="1615388" y="2397850"/>
                  </a:lnTo>
                  <a:lnTo>
                    <a:pt x="1633612" y="2366628"/>
                  </a:lnTo>
                  <a:lnTo>
                    <a:pt x="1644061" y="2350953"/>
                  </a:lnTo>
                  <a:lnTo>
                    <a:pt x="1633612" y="2376950"/>
                  </a:lnTo>
                  <a:lnTo>
                    <a:pt x="1716828" y="2481066"/>
                  </a:lnTo>
                  <a:lnTo>
                    <a:pt x="1706378" y="2559185"/>
                  </a:lnTo>
                  <a:lnTo>
                    <a:pt x="1695928" y="2587858"/>
                  </a:lnTo>
                  <a:lnTo>
                    <a:pt x="1685478" y="2619080"/>
                  </a:lnTo>
                  <a:lnTo>
                    <a:pt x="1701026" y="2629530"/>
                  </a:lnTo>
                  <a:lnTo>
                    <a:pt x="1695801" y="2629530"/>
                  </a:lnTo>
                  <a:lnTo>
                    <a:pt x="1685351" y="2660752"/>
                  </a:lnTo>
                  <a:lnTo>
                    <a:pt x="1716573" y="2691974"/>
                  </a:lnTo>
                  <a:lnTo>
                    <a:pt x="1685351" y="2681524"/>
                  </a:lnTo>
                  <a:lnTo>
                    <a:pt x="1654129" y="2754418"/>
                  </a:lnTo>
                  <a:lnTo>
                    <a:pt x="1716573" y="2874208"/>
                  </a:lnTo>
                  <a:lnTo>
                    <a:pt x="1758245" y="2923654"/>
                  </a:lnTo>
                  <a:lnTo>
                    <a:pt x="1799917" y="2965326"/>
                  </a:lnTo>
                  <a:lnTo>
                    <a:pt x="1857136" y="3043444"/>
                  </a:lnTo>
                  <a:lnTo>
                    <a:pt x="1867586" y="3043444"/>
                  </a:lnTo>
                  <a:lnTo>
                    <a:pt x="1867586" y="3085116"/>
                  </a:lnTo>
                  <a:lnTo>
                    <a:pt x="1878035" y="3095566"/>
                  </a:lnTo>
                  <a:lnTo>
                    <a:pt x="1883260" y="3116338"/>
                  </a:lnTo>
                  <a:lnTo>
                    <a:pt x="1904032" y="3158010"/>
                  </a:lnTo>
                  <a:lnTo>
                    <a:pt x="1924805" y="3199682"/>
                  </a:lnTo>
                  <a:lnTo>
                    <a:pt x="1945577" y="3290799"/>
                  </a:lnTo>
                  <a:lnTo>
                    <a:pt x="1924805" y="3316796"/>
                  </a:lnTo>
                  <a:lnTo>
                    <a:pt x="1966476" y="3410462"/>
                  </a:lnTo>
                  <a:lnTo>
                    <a:pt x="1956027" y="3525028"/>
                  </a:lnTo>
                  <a:lnTo>
                    <a:pt x="1935255" y="3556249"/>
                  </a:lnTo>
                  <a:lnTo>
                    <a:pt x="1904032" y="3597921"/>
                  </a:lnTo>
                  <a:lnTo>
                    <a:pt x="1872810" y="3683814"/>
                  </a:lnTo>
                  <a:lnTo>
                    <a:pt x="1846813" y="3787930"/>
                  </a:lnTo>
                  <a:lnTo>
                    <a:pt x="1831266" y="3886820"/>
                  </a:lnTo>
                  <a:lnTo>
                    <a:pt x="1831266" y="3938942"/>
                  </a:lnTo>
                  <a:lnTo>
                    <a:pt x="1935382" y="4092503"/>
                  </a:lnTo>
                  <a:lnTo>
                    <a:pt x="1977054" y="4181072"/>
                  </a:lnTo>
                  <a:lnTo>
                    <a:pt x="2008276" y="4253966"/>
                  </a:lnTo>
                  <a:lnTo>
                    <a:pt x="2008276" y="4365855"/>
                  </a:lnTo>
                  <a:lnTo>
                    <a:pt x="2018725" y="4397077"/>
                  </a:lnTo>
                  <a:lnTo>
                    <a:pt x="2039498" y="4428299"/>
                  </a:lnTo>
                  <a:lnTo>
                    <a:pt x="2060270" y="4589761"/>
                  </a:lnTo>
                  <a:lnTo>
                    <a:pt x="2070720" y="4620984"/>
                  </a:lnTo>
                  <a:lnTo>
                    <a:pt x="2081170" y="4649657"/>
                  </a:lnTo>
                  <a:lnTo>
                    <a:pt x="2112392" y="4680879"/>
                  </a:lnTo>
                  <a:lnTo>
                    <a:pt x="2148839" y="4701651"/>
                  </a:lnTo>
                  <a:lnTo>
                    <a:pt x="2211282" y="4863113"/>
                  </a:lnTo>
                  <a:lnTo>
                    <a:pt x="2242505" y="4956780"/>
                  </a:lnTo>
                  <a:lnTo>
                    <a:pt x="2252954" y="4993226"/>
                  </a:lnTo>
                  <a:lnTo>
                    <a:pt x="2263404" y="5011450"/>
                  </a:lnTo>
                  <a:lnTo>
                    <a:pt x="2232182" y="5032222"/>
                  </a:lnTo>
                  <a:lnTo>
                    <a:pt x="2232182" y="5052994"/>
                  </a:lnTo>
                  <a:lnTo>
                    <a:pt x="2242632" y="5073766"/>
                  </a:lnTo>
                  <a:lnTo>
                    <a:pt x="2273854" y="5115438"/>
                  </a:lnTo>
                  <a:lnTo>
                    <a:pt x="2305076" y="5146660"/>
                  </a:lnTo>
                  <a:lnTo>
                    <a:pt x="2336298" y="5188332"/>
                  </a:lnTo>
                  <a:lnTo>
                    <a:pt x="2367520" y="5188332"/>
                  </a:lnTo>
                  <a:lnTo>
                    <a:pt x="2388292" y="5167560"/>
                  </a:lnTo>
                  <a:lnTo>
                    <a:pt x="2466283" y="5167560"/>
                  </a:lnTo>
                  <a:lnTo>
                    <a:pt x="2497505" y="5146788"/>
                  </a:lnTo>
                  <a:lnTo>
                    <a:pt x="2528727" y="5136338"/>
                  </a:lnTo>
                  <a:lnTo>
                    <a:pt x="2671839" y="5146788"/>
                  </a:lnTo>
                  <a:lnTo>
                    <a:pt x="2682289" y="5136338"/>
                  </a:lnTo>
                  <a:lnTo>
                    <a:pt x="2723961" y="5136338"/>
                  </a:lnTo>
                  <a:lnTo>
                    <a:pt x="2739635" y="5115566"/>
                  </a:lnTo>
                  <a:lnTo>
                    <a:pt x="2770857" y="5115566"/>
                  </a:lnTo>
                  <a:lnTo>
                    <a:pt x="2802079" y="5105116"/>
                  </a:lnTo>
                  <a:lnTo>
                    <a:pt x="2833301" y="5084343"/>
                  </a:lnTo>
                  <a:lnTo>
                    <a:pt x="2864523" y="5053122"/>
                  </a:lnTo>
                  <a:lnTo>
                    <a:pt x="2916518" y="5001000"/>
                  </a:lnTo>
                  <a:lnTo>
                    <a:pt x="2968512" y="4935880"/>
                  </a:lnTo>
                  <a:lnTo>
                    <a:pt x="2999734" y="4904658"/>
                  </a:lnTo>
                  <a:lnTo>
                    <a:pt x="3067403" y="4790092"/>
                  </a:lnTo>
                  <a:lnTo>
                    <a:pt x="3109074" y="4737970"/>
                  </a:lnTo>
                  <a:lnTo>
                    <a:pt x="3150746" y="4691074"/>
                  </a:lnTo>
                  <a:lnTo>
                    <a:pt x="3181968" y="4558285"/>
                  </a:lnTo>
                  <a:lnTo>
                    <a:pt x="3181968" y="4516613"/>
                  </a:lnTo>
                  <a:lnTo>
                    <a:pt x="3171518" y="4516613"/>
                  </a:lnTo>
                  <a:lnTo>
                    <a:pt x="3171518" y="4495841"/>
                  </a:lnTo>
                  <a:lnTo>
                    <a:pt x="3202740" y="4475068"/>
                  </a:lnTo>
                  <a:lnTo>
                    <a:pt x="3233962" y="4443847"/>
                  </a:lnTo>
                  <a:lnTo>
                    <a:pt x="3301631" y="4417849"/>
                  </a:lnTo>
                  <a:lnTo>
                    <a:pt x="3322404" y="4386627"/>
                  </a:lnTo>
                  <a:lnTo>
                    <a:pt x="3332853" y="4355406"/>
                  </a:lnTo>
                  <a:lnTo>
                    <a:pt x="3343303" y="4285060"/>
                  </a:lnTo>
                  <a:lnTo>
                    <a:pt x="3332853" y="4201717"/>
                  </a:lnTo>
                  <a:lnTo>
                    <a:pt x="3322404" y="4134048"/>
                  </a:lnTo>
                  <a:lnTo>
                    <a:pt x="3301631" y="4113276"/>
                  </a:lnTo>
                  <a:lnTo>
                    <a:pt x="3312081" y="4061154"/>
                  </a:lnTo>
                  <a:lnTo>
                    <a:pt x="3384975" y="3977810"/>
                  </a:lnTo>
                  <a:lnTo>
                    <a:pt x="3468191" y="3897143"/>
                  </a:lnTo>
                  <a:lnTo>
                    <a:pt x="3530635" y="3860696"/>
                  </a:lnTo>
                  <a:lnTo>
                    <a:pt x="3598304" y="3819024"/>
                  </a:lnTo>
                  <a:lnTo>
                    <a:pt x="3629526" y="3798252"/>
                  </a:lnTo>
                  <a:lnTo>
                    <a:pt x="3650298" y="3777480"/>
                  </a:lnTo>
                  <a:lnTo>
                    <a:pt x="3671070" y="3746258"/>
                  </a:lnTo>
                  <a:lnTo>
                    <a:pt x="3691843" y="3704586"/>
                  </a:lnTo>
                  <a:lnTo>
                    <a:pt x="3671070" y="3662914"/>
                  </a:lnTo>
                  <a:lnTo>
                    <a:pt x="3660620" y="3662914"/>
                  </a:lnTo>
                  <a:lnTo>
                    <a:pt x="3660620" y="3472906"/>
                  </a:lnTo>
                  <a:lnTo>
                    <a:pt x="3681393" y="3420784"/>
                  </a:lnTo>
                  <a:lnTo>
                    <a:pt x="3670943" y="3410335"/>
                  </a:lnTo>
                  <a:lnTo>
                    <a:pt x="3670943" y="3399885"/>
                  </a:lnTo>
                  <a:lnTo>
                    <a:pt x="3629271" y="3379112"/>
                  </a:lnTo>
                  <a:lnTo>
                    <a:pt x="3629271" y="3337441"/>
                  </a:lnTo>
                  <a:lnTo>
                    <a:pt x="3608499" y="3290544"/>
                  </a:lnTo>
                  <a:lnTo>
                    <a:pt x="3598049" y="3261871"/>
                  </a:lnTo>
                  <a:lnTo>
                    <a:pt x="3598049" y="3251421"/>
                  </a:lnTo>
                  <a:lnTo>
                    <a:pt x="3608499" y="3251421"/>
                  </a:lnTo>
                  <a:lnTo>
                    <a:pt x="3598049" y="3220199"/>
                  </a:lnTo>
                  <a:lnTo>
                    <a:pt x="3618821" y="3178527"/>
                  </a:lnTo>
                  <a:lnTo>
                    <a:pt x="3566827" y="3126406"/>
                  </a:lnTo>
                  <a:lnTo>
                    <a:pt x="3566827" y="3105633"/>
                  </a:lnTo>
                  <a:lnTo>
                    <a:pt x="3577277" y="3058737"/>
                  </a:lnTo>
                  <a:lnTo>
                    <a:pt x="3598049" y="3006615"/>
                  </a:lnTo>
                  <a:lnTo>
                    <a:pt x="3608499" y="2996165"/>
                  </a:lnTo>
                  <a:lnTo>
                    <a:pt x="3618949" y="2985715"/>
                  </a:lnTo>
                  <a:lnTo>
                    <a:pt x="3639721" y="2933594"/>
                  </a:lnTo>
                  <a:lnTo>
                    <a:pt x="3660493" y="2894598"/>
                  </a:lnTo>
                  <a:lnTo>
                    <a:pt x="3670943" y="2873826"/>
                  </a:lnTo>
                  <a:lnTo>
                    <a:pt x="3691715" y="2863376"/>
                  </a:lnTo>
                  <a:lnTo>
                    <a:pt x="3702165" y="2832154"/>
                  </a:lnTo>
                  <a:lnTo>
                    <a:pt x="3722937" y="2832154"/>
                  </a:lnTo>
                  <a:lnTo>
                    <a:pt x="3730711" y="2811382"/>
                  </a:lnTo>
                  <a:lnTo>
                    <a:pt x="3730711" y="2806157"/>
                  </a:lnTo>
                  <a:lnTo>
                    <a:pt x="3772383" y="2764485"/>
                  </a:lnTo>
                  <a:lnTo>
                    <a:pt x="3793155" y="2733263"/>
                  </a:lnTo>
                  <a:lnTo>
                    <a:pt x="3803605" y="2712491"/>
                  </a:lnTo>
                  <a:lnTo>
                    <a:pt x="3814054" y="2702041"/>
                  </a:lnTo>
                  <a:lnTo>
                    <a:pt x="3881723" y="2639597"/>
                  </a:lnTo>
                  <a:lnTo>
                    <a:pt x="3954617" y="2577153"/>
                  </a:lnTo>
                  <a:lnTo>
                    <a:pt x="3975389" y="2569379"/>
                  </a:lnTo>
                  <a:lnTo>
                    <a:pt x="4006612" y="2548607"/>
                  </a:lnTo>
                  <a:lnTo>
                    <a:pt x="4074280" y="2480938"/>
                  </a:lnTo>
                  <a:lnTo>
                    <a:pt x="4157497" y="2366373"/>
                  </a:lnTo>
                  <a:lnTo>
                    <a:pt x="4230391" y="2251807"/>
                  </a:lnTo>
                  <a:lnTo>
                    <a:pt x="4251162" y="2197137"/>
                  </a:lnTo>
                  <a:lnTo>
                    <a:pt x="4261612" y="2165915"/>
                  </a:lnTo>
                  <a:lnTo>
                    <a:pt x="4282385" y="2134693"/>
                  </a:lnTo>
                  <a:lnTo>
                    <a:pt x="4308382" y="2093021"/>
                  </a:lnTo>
                  <a:lnTo>
                    <a:pt x="4329154" y="2051349"/>
                  </a:lnTo>
                  <a:lnTo>
                    <a:pt x="4329154" y="2009677"/>
                  </a:lnTo>
                  <a:lnTo>
                    <a:pt x="4349926" y="2009677"/>
                  </a:lnTo>
                  <a:lnTo>
                    <a:pt x="4349926" y="1999227"/>
                  </a:lnTo>
                  <a:lnTo>
                    <a:pt x="4339476" y="1999227"/>
                  </a:lnTo>
                  <a:lnTo>
                    <a:pt x="4339476" y="1988778"/>
                  </a:lnTo>
                  <a:lnTo>
                    <a:pt x="4349926" y="1957556"/>
                  </a:lnTo>
                  <a:close/>
                </a:path>
              </a:pathLst>
            </a:custGeom>
            <a:solidFill>
              <a:srgbClr val="CBE7F5"/>
            </a:solidFill>
            <a:ln w="12737" cap="flat">
              <a:noFill/>
              <a:prstDash val="solid"/>
              <a:miter/>
            </a:ln>
          </p:spPr>
          <p:txBody>
            <a:bodyPr rtlCol="0" anchor="ctr"/>
            <a:lstStyle/>
            <a:p>
              <a:endParaRPr lang="en-US"/>
            </a:p>
          </p:txBody>
        </p:sp>
        <p:pic>
          <p:nvPicPr>
            <p:cNvPr id="6" name="Graphic 5">
              <a:extLst>
                <a:ext uri="{FF2B5EF4-FFF2-40B4-BE49-F238E27FC236}">
                  <a16:creationId xmlns:a16="http://schemas.microsoft.com/office/drawing/2014/main" id="{2D55CFA0-45F0-BF14-3ACE-3E1D3972065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77397" y="4857028"/>
              <a:ext cx="432000" cy="952941"/>
            </a:xfrm>
            <a:prstGeom prst="rect">
              <a:avLst/>
            </a:prstGeom>
          </p:spPr>
        </p:pic>
        <p:pic>
          <p:nvPicPr>
            <p:cNvPr id="7" name="Graphic 6">
              <a:extLst>
                <a:ext uri="{FF2B5EF4-FFF2-40B4-BE49-F238E27FC236}">
                  <a16:creationId xmlns:a16="http://schemas.microsoft.com/office/drawing/2014/main" id="{82FE59DD-8F1E-F4F6-99C4-5D51CF97DE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88902" y="5598212"/>
              <a:ext cx="282344" cy="423514"/>
            </a:xfrm>
            <a:prstGeom prst="rect">
              <a:avLst/>
            </a:prstGeom>
          </p:spPr>
        </p:pic>
        <p:sp>
          <p:nvSpPr>
            <p:cNvPr id="8" name="TextBox 7">
              <a:extLst>
                <a:ext uri="{FF2B5EF4-FFF2-40B4-BE49-F238E27FC236}">
                  <a16:creationId xmlns:a16="http://schemas.microsoft.com/office/drawing/2014/main" id="{2AB5D12B-3E51-E06A-2832-2322DA4DE611}"/>
                </a:ext>
              </a:extLst>
            </p:cNvPr>
            <p:cNvSpPr txBox="1"/>
            <p:nvPr/>
          </p:nvSpPr>
          <p:spPr>
            <a:xfrm>
              <a:off x="6473631" y="5561555"/>
              <a:ext cx="1954576" cy="306560"/>
            </a:xfrm>
            <a:prstGeom prst="rect">
              <a:avLst/>
            </a:prstGeom>
            <a:noFill/>
          </p:spPr>
          <p:txBody>
            <a:bodyPr wrap="square">
              <a:spAutoFit/>
            </a:bodyPr>
            <a:lstStyle/>
            <a:p>
              <a:pPr algn="ctr"/>
              <a:r>
                <a:rPr lang="en-US" sz="1050" b="1" dirty="0">
                  <a:solidFill>
                    <a:schemeClr val="tx1"/>
                  </a:solidFill>
                </a:rPr>
                <a:t>Midrand</a:t>
              </a:r>
              <a:endParaRPr lang="en-US" sz="1050" b="1" dirty="0"/>
            </a:p>
          </p:txBody>
        </p:sp>
        <p:pic>
          <p:nvPicPr>
            <p:cNvPr id="11" name="Graphic 10">
              <a:extLst>
                <a:ext uri="{FF2B5EF4-FFF2-40B4-BE49-F238E27FC236}">
                  <a16:creationId xmlns:a16="http://schemas.microsoft.com/office/drawing/2014/main" id="{3B61BB70-1776-7428-75C8-2F4DA5F87DD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559283" y="5174701"/>
              <a:ext cx="282341" cy="423512"/>
            </a:xfrm>
            <a:prstGeom prst="rect">
              <a:avLst/>
            </a:prstGeom>
          </p:spPr>
        </p:pic>
        <p:sp>
          <p:nvSpPr>
            <p:cNvPr id="12" name="TextBox 11">
              <a:extLst>
                <a:ext uri="{FF2B5EF4-FFF2-40B4-BE49-F238E27FC236}">
                  <a16:creationId xmlns:a16="http://schemas.microsoft.com/office/drawing/2014/main" id="{F9C4CDEF-BDB5-F583-2909-A99B452EA437}"/>
                </a:ext>
              </a:extLst>
            </p:cNvPr>
            <p:cNvSpPr txBox="1"/>
            <p:nvPr/>
          </p:nvSpPr>
          <p:spPr>
            <a:xfrm>
              <a:off x="6084923" y="4910042"/>
              <a:ext cx="1245733" cy="306560"/>
            </a:xfrm>
            <a:prstGeom prst="rect">
              <a:avLst/>
            </a:prstGeom>
            <a:noFill/>
          </p:spPr>
          <p:txBody>
            <a:bodyPr wrap="square">
              <a:spAutoFit/>
            </a:bodyPr>
            <a:lstStyle/>
            <a:p>
              <a:pPr algn="ctr"/>
              <a:r>
                <a:rPr lang="en-US" sz="1050" b="1" dirty="0">
                  <a:solidFill>
                    <a:schemeClr val="tx1"/>
                  </a:solidFill>
                </a:rPr>
                <a:t>Isando</a:t>
              </a:r>
              <a:endParaRPr lang="en-US" sz="1050" b="1" dirty="0"/>
            </a:p>
          </p:txBody>
        </p:sp>
        <p:pic>
          <p:nvPicPr>
            <p:cNvPr id="13" name="Graphic 12">
              <a:extLst>
                <a:ext uri="{FF2B5EF4-FFF2-40B4-BE49-F238E27FC236}">
                  <a16:creationId xmlns:a16="http://schemas.microsoft.com/office/drawing/2014/main" id="{B3771273-9C32-D47C-2679-A276E06674F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31035" y="5706983"/>
              <a:ext cx="282342" cy="423514"/>
            </a:xfrm>
            <a:prstGeom prst="rect">
              <a:avLst/>
            </a:prstGeom>
          </p:spPr>
        </p:pic>
        <p:sp>
          <p:nvSpPr>
            <p:cNvPr id="14" name="TextBox 13">
              <a:extLst>
                <a:ext uri="{FF2B5EF4-FFF2-40B4-BE49-F238E27FC236}">
                  <a16:creationId xmlns:a16="http://schemas.microsoft.com/office/drawing/2014/main" id="{C5FD9B57-FDD2-D8C8-A7FA-646E8FA8D4AC}"/>
                </a:ext>
              </a:extLst>
            </p:cNvPr>
            <p:cNvSpPr txBox="1"/>
            <p:nvPr/>
          </p:nvSpPr>
          <p:spPr>
            <a:xfrm>
              <a:off x="6614362" y="5798541"/>
              <a:ext cx="2022082" cy="306560"/>
            </a:xfrm>
            <a:prstGeom prst="rect">
              <a:avLst/>
            </a:prstGeom>
            <a:noFill/>
          </p:spPr>
          <p:txBody>
            <a:bodyPr wrap="square">
              <a:spAutoFit/>
            </a:bodyPr>
            <a:lstStyle/>
            <a:p>
              <a:pPr algn="ctr"/>
              <a:r>
                <a:rPr lang="en-US" sz="1050" b="1" dirty="0">
                  <a:solidFill>
                    <a:schemeClr val="tx1"/>
                  </a:solidFill>
                </a:rPr>
                <a:t>Midrand </a:t>
              </a:r>
              <a:endParaRPr lang="en-US" sz="1050" b="1" dirty="0"/>
            </a:p>
          </p:txBody>
        </p:sp>
      </p:grpSp>
    </p:spTree>
    <p:extLst>
      <p:ext uri="{BB962C8B-B14F-4D97-AF65-F5344CB8AC3E}">
        <p14:creationId xmlns:p14="http://schemas.microsoft.com/office/powerpoint/2010/main" val="212944224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B95239-6455-A533-6403-E0D59267FD13}"/>
              </a:ext>
            </a:extLst>
          </p:cNvPr>
          <p:cNvSpPr>
            <a:spLocks noGrp="1"/>
          </p:cNvSpPr>
          <p:nvPr>
            <p:ph type="title"/>
          </p:nvPr>
        </p:nvSpPr>
        <p:spPr>
          <a:xfrm>
            <a:off x="302400" y="302400"/>
            <a:ext cx="11591925" cy="303211"/>
          </a:xfrm>
        </p:spPr>
        <p:txBody>
          <a:bodyPr/>
          <a:lstStyle/>
          <a:p>
            <a:r>
              <a:rPr lang="en-US"/>
              <a:t>Africa - Colored</a:t>
            </a:r>
          </a:p>
        </p:txBody>
      </p:sp>
      <p:sp>
        <p:nvSpPr>
          <p:cNvPr id="3" name="Slide Number Placeholder 2">
            <a:extLst>
              <a:ext uri="{FF2B5EF4-FFF2-40B4-BE49-F238E27FC236}">
                <a16:creationId xmlns:a16="http://schemas.microsoft.com/office/drawing/2014/main" id="{7B238BCB-05CB-9327-5A1A-89EBD887CD20}"/>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92</a:t>
            </a:fld>
            <a:endParaRPr lang="en-US"/>
          </a:p>
        </p:txBody>
      </p:sp>
      <p:sp>
        <p:nvSpPr>
          <p:cNvPr id="4" name="Text Placeholder 3">
            <a:extLst>
              <a:ext uri="{FF2B5EF4-FFF2-40B4-BE49-F238E27FC236}">
                <a16:creationId xmlns:a16="http://schemas.microsoft.com/office/drawing/2014/main" id="{F7E3DB30-AB86-6881-4C3B-B311341538D3}"/>
              </a:ext>
            </a:extLst>
          </p:cNvPr>
          <p:cNvSpPr>
            <a:spLocks noGrp="1"/>
          </p:cNvSpPr>
          <p:nvPr>
            <p:ph type="body" idx="11"/>
          </p:nvPr>
        </p:nvSpPr>
        <p:spPr>
          <a:xfrm>
            <a:off x="302400" y="605611"/>
            <a:ext cx="11587200" cy="288767"/>
          </a:xfrm>
        </p:spPr>
        <p:txBody>
          <a:bodyPr/>
          <a:lstStyle/>
          <a:p>
            <a:r>
              <a:rPr lang="en-US"/>
              <a:t>With text</a:t>
            </a:r>
          </a:p>
        </p:txBody>
      </p:sp>
      <p:sp>
        <p:nvSpPr>
          <p:cNvPr id="39" name="Text Placeholder 38">
            <a:extLst>
              <a:ext uri="{FF2B5EF4-FFF2-40B4-BE49-F238E27FC236}">
                <a16:creationId xmlns:a16="http://schemas.microsoft.com/office/drawing/2014/main" id="{8A07E179-F7B2-CDB7-6AF3-7D9D366C0C10}"/>
              </a:ext>
            </a:extLst>
          </p:cNvPr>
          <p:cNvSpPr>
            <a:spLocks noGrp="1"/>
          </p:cNvSpPr>
          <p:nvPr>
            <p:ph type="body" sz="quarter" idx="15"/>
          </p:nvPr>
        </p:nvSpPr>
        <p:spPr/>
        <p:txBody>
          <a:bodyPr/>
          <a:lstStyle/>
          <a:p>
            <a:endParaRPr lang="en-US"/>
          </a:p>
        </p:txBody>
      </p:sp>
      <p:grpSp>
        <p:nvGrpSpPr>
          <p:cNvPr id="22" name="Group 21">
            <a:extLst>
              <a:ext uri="{FF2B5EF4-FFF2-40B4-BE49-F238E27FC236}">
                <a16:creationId xmlns:a16="http://schemas.microsoft.com/office/drawing/2014/main" id="{46784B60-2AF4-BBA9-B167-608C1551DA14}"/>
              </a:ext>
            </a:extLst>
          </p:cNvPr>
          <p:cNvGrpSpPr/>
          <p:nvPr/>
        </p:nvGrpSpPr>
        <p:grpSpPr>
          <a:xfrm>
            <a:off x="825779" y="1342800"/>
            <a:ext cx="3895195" cy="4297362"/>
            <a:chOff x="3933661" y="1351620"/>
            <a:chExt cx="4702783" cy="5188331"/>
          </a:xfrm>
        </p:grpSpPr>
        <p:sp>
          <p:nvSpPr>
            <p:cNvPr id="23" name="Freeform: Shape 22">
              <a:extLst>
                <a:ext uri="{FF2B5EF4-FFF2-40B4-BE49-F238E27FC236}">
                  <a16:creationId xmlns:a16="http://schemas.microsoft.com/office/drawing/2014/main" id="{0AD11BA8-478F-974C-9027-0FE4F18FC0DB}"/>
                </a:ext>
              </a:extLst>
            </p:cNvPr>
            <p:cNvSpPr/>
            <p:nvPr/>
          </p:nvSpPr>
          <p:spPr>
            <a:xfrm>
              <a:off x="3933661" y="1351620"/>
              <a:ext cx="4350054" cy="5188331"/>
            </a:xfrm>
            <a:custGeom>
              <a:avLst/>
              <a:gdLst>
                <a:gd name="connsiteX0" fmla="*/ 3270282 w 4350053"/>
                <a:gd name="connsiteY0" fmla="*/ 2764103 h 5188331"/>
                <a:gd name="connsiteX1" fmla="*/ 3259832 w 4350053"/>
                <a:gd name="connsiteY1" fmla="*/ 2764103 h 5188331"/>
                <a:gd name="connsiteX2" fmla="*/ 3249382 w 4350053"/>
                <a:gd name="connsiteY2" fmla="*/ 2811000 h 5188331"/>
                <a:gd name="connsiteX3" fmla="*/ 3218160 w 4350053"/>
                <a:gd name="connsiteY3" fmla="*/ 2842222 h 5188331"/>
                <a:gd name="connsiteX4" fmla="*/ 3249382 w 4350053"/>
                <a:gd name="connsiteY4" fmla="*/ 2842222 h 5188331"/>
                <a:gd name="connsiteX5" fmla="*/ 3249382 w 4350053"/>
                <a:gd name="connsiteY5" fmla="*/ 2852671 h 5188331"/>
                <a:gd name="connsiteX6" fmla="*/ 3218160 w 4350053"/>
                <a:gd name="connsiteY6" fmla="*/ 2863121 h 5188331"/>
                <a:gd name="connsiteX7" fmla="*/ 3202613 w 4350053"/>
                <a:gd name="connsiteY7" fmla="*/ 2863121 h 5188331"/>
                <a:gd name="connsiteX8" fmla="*/ 3192163 w 4350053"/>
                <a:gd name="connsiteY8" fmla="*/ 2883893 h 5188331"/>
                <a:gd name="connsiteX9" fmla="*/ 3181713 w 4350053"/>
                <a:gd name="connsiteY9" fmla="*/ 2894343 h 5188331"/>
                <a:gd name="connsiteX10" fmla="*/ 3171263 w 4350053"/>
                <a:gd name="connsiteY10" fmla="*/ 2873571 h 5188331"/>
                <a:gd name="connsiteX11" fmla="*/ 3140041 w 4350053"/>
                <a:gd name="connsiteY11" fmla="*/ 2863121 h 5188331"/>
                <a:gd name="connsiteX12" fmla="*/ 3119269 w 4350053"/>
                <a:gd name="connsiteY12" fmla="*/ 2883893 h 5188331"/>
                <a:gd name="connsiteX13" fmla="*/ 3119269 w 4350053"/>
                <a:gd name="connsiteY13" fmla="*/ 2764103 h 5188331"/>
                <a:gd name="connsiteX14" fmla="*/ 3108820 w 4350053"/>
                <a:gd name="connsiteY14" fmla="*/ 2758878 h 5188331"/>
                <a:gd name="connsiteX15" fmla="*/ 3129592 w 4350053"/>
                <a:gd name="connsiteY15" fmla="*/ 2701659 h 5188331"/>
                <a:gd name="connsiteX16" fmla="*/ 3192036 w 4350053"/>
                <a:gd name="connsiteY16" fmla="*/ 2691209 h 5188331"/>
                <a:gd name="connsiteX17" fmla="*/ 3218033 w 4350053"/>
                <a:gd name="connsiteY17" fmla="*/ 2670437 h 5188331"/>
                <a:gd name="connsiteX18" fmla="*/ 3254480 w 4350053"/>
                <a:gd name="connsiteY18" fmla="*/ 2680887 h 5188331"/>
                <a:gd name="connsiteX19" fmla="*/ 3254480 w 4350053"/>
                <a:gd name="connsiteY19" fmla="*/ 2701659 h 5188331"/>
                <a:gd name="connsiteX20" fmla="*/ 3270027 w 4350053"/>
                <a:gd name="connsiteY20" fmla="*/ 2722431 h 5188331"/>
                <a:gd name="connsiteX21" fmla="*/ 3290799 w 4350053"/>
                <a:gd name="connsiteY21" fmla="*/ 2711981 h 5188331"/>
                <a:gd name="connsiteX22" fmla="*/ 3311571 w 4350053"/>
                <a:gd name="connsiteY22" fmla="*/ 2711981 h 5188331"/>
                <a:gd name="connsiteX23" fmla="*/ 3311571 w 4350053"/>
                <a:gd name="connsiteY23" fmla="*/ 2722431 h 5188331"/>
                <a:gd name="connsiteX24" fmla="*/ 3290799 w 4350053"/>
                <a:gd name="connsiteY24" fmla="*/ 2732881 h 5188331"/>
                <a:gd name="connsiteX25" fmla="*/ 3270027 w 4350053"/>
                <a:gd name="connsiteY25" fmla="*/ 2732881 h 5188331"/>
                <a:gd name="connsiteX26" fmla="*/ 3270027 w 4350053"/>
                <a:gd name="connsiteY26" fmla="*/ 2743331 h 5188331"/>
                <a:gd name="connsiteX27" fmla="*/ 3301249 w 4350053"/>
                <a:gd name="connsiteY27" fmla="*/ 2774553 h 5188331"/>
                <a:gd name="connsiteX28" fmla="*/ 3374143 w 4350053"/>
                <a:gd name="connsiteY28" fmla="*/ 2831772 h 5188331"/>
                <a:gd name="connsiteX29" fmla="*/ 3436587 w 4350053"/>
                <a:gd name="connsiteY29" fmla="*/ 2868219 h 5188331"/>
                <a:gd name="connsiteX30" fmla="*/ 3270027 w 4350053"/>
                <a:gd name="connsiteY30" fmla="*/ 2764103 h 5188331"/>
                <a:gd name="connsiteX31" fmla="*/ 3062178 w 4350053"/>
                <a:gd name="connsiteY31" fmla="*/ 2831772 h 5188331"/>
                <a:gd name="connsiteX32" fmla="*/ 3062178 w 4350053"/>
                <a:gd name="connsiteY32" fmla="*/ 2831772 h 5188331"/>
                <a:gd name="connsiteX33" fmla="*/ 4350053 w 4350053"/>
                <a:gd name="connsiteY33" fmla="*/ 1957046 h 5188331"/>
                <a:gd name="connsiteX34" fmla="*/ 4339604 w 4350053"/>
                <a:gd name="connsiteY34" fmla="*/ 1936274 h 5188331"/>
                <a:gd name="connsiteX35" fmla="*/ 4350053 w 4350053"/>
                <a:gd name="connsiteY35" fmla="*/ 1899827 h 5188331"/>
                <a:gd name="connsiteX36" fmla="*/ 4318832 w 4350053"/>
                <a:gd name="connsiteY36" fmla="*/ 1889377 h 5188331"/>
                <a:gd name="connsiteX37" fmla="*/ 4282385 w 4350053"/>
                <a:gd name="connsiteY37" fmla="*/ 1910149 h 5188331"/>
                <a:gd name="connsiteX38" fmla="*/ 4251162 w 4350053"/>
                <a:gd name="connsiteY38" fmla="*/ 1925824 h 5188331"/>
                <a:gd name="connsiteX39" fmla="*/ 4209491 w 4350053"/>
                <a:gd name="connsiteY39" fmla="*/ 1936274 h 5188331"/>
                <a:gd name="connsiteX40" fmla="*/ 4178269 w 4350053"/>
                <a:gd name="connsiteY40" fmla="*/ 1936274 h 5188331"/>
                <a:gd name="connsiteX41" fmla="*/ 4157497 w 4350053"/>
                <a:gd name="connsiteY41" fmla="*/ 1946724 h 5188331"/>
                <a:gd name="connsiteX42" fmla="*/ 4126274 w 4350053"/>
                <a:gd name="connsiteY42" fmla="*/ 1946724 h 5188331"/>
                <a:gd name="connsiteX43" fmla="*/ 4084603 w 4350053"/>
                <a:gd name="connsiteY43" fmla="*/ 1957173 h 5188331"/>
                <a:gd name="connsiteX44" fmla="*/ 4048156 w 4350053"/>
                <a:gd name="connsiteY44" fmla="*/ 1977946 h 5188331"/>
                <a:gd name="connsiteX45" fmla="*/ 3996162 w 4350053"/>
                <a:gd name="connsiteY45" fmla="*/ 1967496 h 5188331"/>
                <a:gd name="connsiteX46" fmla="*/ 3964939 w 4350053"/>
                <a:gd name="connsiteY46" fmla="*/ 1988268 h 5188331"/>
                <a:gd name="connsiteX47" fmla="*/ 3933718 w 4350053"/>
                <a:gd name="connsiteY47" fmla="*/ 1998718 h 5188331"/>
                <a:gd name="connsiteX48" fmla="*/ 3912945 w 4350053"/>
                <a:gd name="connsiteY48" fmla="*/ 1998718 h 5188331"/>
                <a:gd name="connsiteX49" fmla="*/ 3881723 w 4350053"/>
                <a:gd name="connsiteY49" fmla="*/ 1967496 h 5188331"/>
                <a:gd name="connsiteX50" fmla="*/ 3840052 w 4350053"/>
                <a:gd name="connsiteY50" fmla="*/ 1925824 h 5188331"/>
                <a:gd name="connsiteX51" fmla="*/ 3840052 w 4350053"/>
                <a:gd name="connsiteY51" fmla="*/ 1910149 h 5188331"/>
                <a:gd name="connsiteX52" fmla="*/ 3808829 w 4350053"/>
                <a:gd name="connsiteY52" fmla="*/ 1925824 h 5188331"/>
                <a:gd name="connsiteX53" fmla="*/ 3798380 w 4350053"/>
                <a:gd name="connsiteY53" fmla="*/ 1925824 h 5188331"/>
                <a:gd name="connsiteX54" fmla="*/ 3808829 w 4350053"/>
                <a:gd name="connsiteY54" fmla="*/ 1910149 h 5188331"/>
                <a:gd name="connsiteX55" fmla="*/ 3819279 w 4350053"/>
                <a:gd name="connsiteY55" fmla="*/ 1899699 h 5188331"/>
                <a:gd name="connsiteX56" fmla="*/ 3850502 w 4350053"/>
                <a:gd name="connsiteY56" fmla="*/ 1881476 h 5188331"/>
                <a:gd name="connsiteX57" fmla="*/ 3850502 w 4350053"/>
                <a:gd name="connsiteY57" fmla="*/ 1860704 h 5188331"/>
                <a:gd name="connsiteX58" fmla="*/ 3829729 w 4350053"/>
                <a:gd name="connsiteY58" fmla="*/ 1829482 h 5188331"/>
                <a:gd name="connsiteX59" fmla="*/ 3824504 w 4350053"/>
                <a:gd name="connsiteY59" fmla="*/ 1829482 h 5188331"/>
                <a:gd name="connsiteX60" fmla="*/ 3793282 w 4350053"/>
                <a:gd name="connsiteY60" fmla="*/ 1808710 h 5188331"/>
                <a:gd name="connsiteX61" fmla="*/ 3730838 w 4350053"/>
                <a:gd name="connsiteY61" fmla="*/ 1746266 h 5188331"/>
                <a:gd name="connsiteX62" fmla="*/ 3712615 w 4350053"/>
                <a:gd name="connsiteY62" fmla="*/ 1715044 h 5188331"/>
                <a:gd name="connsiteX63" fmla="*/ 3681393 w 4350053"/>
                <a:gd name="connsiteY63" fmla="*/ 1704594 h 5188331"/>
                <a:gd name="connsiteX64" fmla="*/ 3639721 w 4350053"/>
                <a:gd name="connsiteY64" fmla="*/ 1673372 h 5188331"/>
                <a:gd name="connsiteX65" fmla="*/ 3608499 w 4350053"/>
                <a:gd name="connsiteY65" fmla="*/ 1636925 h 5188331"/>
                <a:gd name="connsiteX66" fmla="*/ 3587727 w 4350053"/>
                <a:gd name="connsiteY66" fmla="*/ 1605703 h 5188331"/>
                <a:gd name="connsiteX67" fmla="*/ 3577277 w 4350053"/>
                <a:gd name="connsiteY67" fmla="*/ 1535358 h 5188331"/>
                <a:gd name="connsiteX68" fmla="*/ 3556505 w 4350053"/>
                <a:gd name="connsiteY68" fmla="*/ 1493686 h 5188331"/>
                <a:gd name="connsiteX69" fmla="*/ 3546055 w 4350053"/>
                <a:gd name="connsiteY69" fmla="*/ 1462464 h 5188331"/>
                <a:gd name="connsiteX70" fmla="*/ 3535605 w 4350053"/>
                <a:gd name="connsiteY70" fmla="*/ 1452014 h 5188331"/>
                <a:gd name="connsiteX71" fmla="*/ 3525156 w 4350053"/>
                <a:gd name="connsiteY71" fmla="*/ 1452014 h 5188331"/>
                <a:gd name="connsiteX72" fmla="*/ 3478386 w 4350053"/>
                <a:gd name="connsiteY72" fmla="*/ 1420792 h 5188331"/>
                <a:gd name="connsiteX73" fmla="*/ 3467936 w 4350053"/>
                <a:gd name="connsiteY73" fmla="*/ 1358348 h 5188331"/>
                <a:gd name="connsiteX74" fmla="*/ 3457486 w 4350053"/>
                <a:gd name="connsiteY74" fmla="*/ 1290679 h 5188331"/>
                <a:gd name="connsiteX75" fmla="*/ 3457486 w 4350053"/>
                <a:gd name="connsiteY75" fmla="*/ 1228235 h 5188331"/>
                <a:gd name="connsiteX76" fmla="*/ 3447037 w 4350053"/>
                <a:gd name="connsiteY76" fmla="*/ 1207463 h 5188331"/>
                <a:gd name="connsiteX77" fmla="*/ 3436587 w 4350053"/>
                <a:gd name="connsiteY77" fmla="*/ 1189240 h 5188331"/>
                <a:gd name="connsiteX78" fmla="*/ 3394915 w 4350053"/>
                <a:gd name="connsiteY78" fmla="*/ 1147568 h 5188331"/>
                <a:gd name="connsiteX79" fmla="*/ 3374143 w 4350053"/>
                <a:gd name="connsiteY79" fmla="*/ 1126796 h 5188331"/>
                <a:gd name="connsiteX80" fmla="*/ 3353371 w 4350053"/>
                <a:gd name="connsiteY80" fmla="*/ 1106023 h 5188331"/>
                <a:gd name="connsiteX81" fmla="*/ 3342921 w 4350053"/>
                <a:gd name="connsiteY81" fmla="*/ 1048804 h 5188331"/>
                <a:gd name="connsiteX82" fmla="*/ 3363693 w 4350053"/>
                <a:gd name="connsiteY82" fmla="*/ 1038355 h 5188331"/>
                <a:gd name="connsiteX83" fmla="*/ 3332471 w 4350053"/>
                <a:gd name="connsiteY83" fmla="*/ 996683 h 5188331"/>
                <a:gd name="connsiteX84" fmla="*/ 3280477 w 4350053"/>
                <a:gd name="connsiteY84" fmla="*/ 903017 h 5188331"/>
                <a:gd name="connsiteX85" fmla="*/ 3238805 w 4350053"/>
                <a:gd name="connsiteY85" fmla="*/ 811899 h 5188331"/>
                <a:gd name="connsiteX86" fmla="*/ 3228355 w 4350053"/>
                <a:gd name="connsiteY86" fmla="*/ 770228 h 5188331"/>
                <a:gd name="connsiteX87" fmla="*/ 3228355 w 4350053"/>
                <a:gd name="connsiteY87" fmla="*/ 744231 h 5188331"/>
                <a:gd name="connsiteX88" fmla="*/ 3191908 w 4350053"/>
                <a:gd name="connsiteY88" fmla="*/ 713009 h 5188331"/>
                <a:gd name="connsiteX89" fmla="*/ 3181458 w 4350053"/>
                <a:gd name="connsiteY89" fmla="*/ 681787 h 5188331"/>
                <a:gd name="connsiteX90" fmla="*/ 3150236 w 4350053"/>
                <a:gd name="connsiteY90" fmla="*/ 619343 h 5188331"/>
                <a:gd name="connsiteX91" fmla="*/ 3160686 w 4350053"/>
                <a:gd name="connsiteY91" fmla="*/ 588121 h 5188331"/>
                <a:gd name="connsiteX92" fmla="*/ 3171136 w 4350053"/>
                <a:gd name="connsiteY92" fmla="*/ 629792 h 5188331"/>
                <a:gd name="connsiteX93" fmla="*/ 3202358 w 4350053"/>
                <a:gd name="connsiteY93" fmla="*/ 671464 h 5188331"/>
                <a:gd name="connsiteX94" fmla="*/ 3259577 w 4350053"/>
                <a:gd name="connsiteY94" fmla="*/ 754808 h 5188331"/>
                <a:gd name="connsiteX95" fmla="*/ 3280349 w 4350053"/>
                <a:gd name="connsiteY95" fmla="*/ 744358 h 5188331"/>
                <a:gd name="connsiteX96" fmla="*/ 3290799 w 4350053"/>
                <a:gd name="connsiteY96" fmla="*/ 692236 h 5188331"/>
                <a:gd name="connsiteX97" fmla="*/ 3311571 w 4350053"/>
                <a:gd name="connsiteY97" fmla="*/ 629792 h 5188331"/>
                <a:gd name="connsiteX98" fmla="*/ 3280349 w 4350053"/>
                <a:gd name="connsiteY98" fmla="*/ 556899 h 5188331"/>
                <a:gd name="connsiteX99" fmla="*/ 3259577 w 4350053"/>
                <a:gd name="connsiteY99" fmla="*/ 491778 h 5188331"/>
                <a:gd name="connsiteX100" fmla="*/ 3270027 w 4350053"/>
                <a:gd name="connsiteY100" fmla="*/ 507453 h 5188331"/>
                <a:gd name="connsiteX101" fmla="*/ 3280477 w 4350053"/>
                <a:gd name="connsiteY101" fmla="*/ 507453 h 5188331"/>
                <a:gd name="connsiteX102" fmla="*/ 3270027 w 4350053"/>
                <a:gd name="connsiteY102" fmla="*/ 486681 h 5188331"/>
                <a:gd name="connsiteX103" fmla="*/ 3280477 w 4350053"/>
                <a:gd name="connsiteY103" fmla="*/ 471006 h 5188331"/>
                <a:gd name="connsiteX104" fmla="*/ 3280477 w 4350053"/>
                <a:gd name="connsiteY104" fmla="*/ 460556 h 5188331"/>
                <a:gd name="connsiteX105" fmla="*/ 3254480 w 4350053"/>
                <a:gd name="connsiteY105" fmla="*/ 486553 h 5188331"/>
                <a:gd name="connsiteX106" fmla="*/ 3259705 w 4350053"/>
                <a:gd name="connsiteY106" fmla="*/ 486553 h 5188331"/>
                <a:gd name="connsiteX107" fmla="*/ 3228483 w 4350053"/>
                <a:gd name="connsiteY107" fmla="*/ 507326 h 5188331"/>
                <a:gd name="connsiteX108" fmla="*/ 3160814 w 4350053"/>
                <a:gd name="connsiteY108" fmla="*/ 507326 h 5188331"/>
                <a:gd name="connsiteX109" fmla="*/ 3140041 w 4350053"/>
                <a:gd name="connsiteY109" fmla="*/ 496876 h 5188331"/>
                <a:gd name="connsiteX110" fmla="*/ 3119269 w 4350053"/>
                <a:gd name="connsiteY110" fmla="*/ 460429 h 5188331"/>
                <a:gd name="connsiteX111" fmla="*/ 3108820 w 4350053"/>
                <a:gd name="connsiteY111" fmla="*/ 470879 h 5188331"/>
                <a:gd name="connsiteX112" fmla="*/ 3067148 w 4350053"/>
                <a:gd name="connsiteY112" fmla="*/ 460429 h 5188331"/>
                <a:gd name="connsiteX113" fmla="*/ 3046376 w 4350053"/>
                <a:gd name="connsiteY113" fmla="*/ 486426 h 5188331"/>
                <a:gd name="connsiteX114" fmla="*/ 3046376 w 4350053"/>
                <a:gd name="connsiteY114" fmla="*/ 470751 h 5188331"/>
                <a:gd name="connsiteX115" fmla="*/ 3025603 w 4350053"/>
                <a:gd name="connsiteY115" fmla="*/ 470751 h 5188331"/>
                <a:gd name="connsiteX116" fmla="*/ 2994381 w 4350053"/>
                <a:gd name="connsiteY116" fmla="*/ 496748 h 5188331"/>
                <a:gd name="connsiteX117" fmla="*/ 2937162 w 4350053"/>
                <a:gd name="connsiteY117" fmla="*/ 525422 h 5188331"/>
                <a:gd name="connsiteX118" fmla="*/ 2822724 w 4350053"/>
                <a:gd name="connsiteY118" fmla="*/ 486426 h 5188331"/>
                <a:gd name="connsiteX119" fmla="*/ 2749830 w 4350053"/>
                <a:gd name="connsiteY119" fmla="*/ 460429 h 5188331"/>
                <a:gd name="connsiteX120" fmla="*/ 2692611 w 4350053"/>
                <a:gd name="connsiteY120" fmla="*/ 470879 h 5188331"/>
                <a:gd name="connsiteX121" fmla="*/ 2682161 w 4350053"/>
                <a:gd name="connsiteY121" fmla="*/ 460429 h 5188331"/>
                <a:gd name="connsiteX122" fmla="*/ 2687386 w 4350053"/>
                <a:gd name="connsiteY122" fmla="*/ 460429 h 5188331"/>
                <a:gd name="connsiteX123" fmla="*/ 2676936 w 4350053"/>
                <a:gd name="connsiteY123" fmla="*/ 429207 h 5188331"/>
                <a:gd name="connsiteX124" fmla="*/ 2559822 w 4350053"/>
                <a:gd name="connsiteY124" fmla="*/ 408435 h 5188331"/>
                <a:gd name="connsiteX125" fmla="*/ 2549372 w 4350053"/>
                <a:gd name="connsiteY125" fmla="*/ 397985 h 5188331"/>
                <a:gd name="connsiteX126" fmla="*/ 2559822 w 4350053"/>
                <a:gd name="connsiteY126" fmla="*/ 377213 h 5188331"/>
                <a:gd name="connsiteX127" fmla="*/ 2528600 w 4350053"/>
                <a:gd name="connsiteY127" fmla="*/ 366763 h 5188331"/>
                <a:gd name="connsiteX128" fmla="*/ 2497378 w 4350053"/>
                <a:gd name="connsiteY128" fmla="*/ 356313 h 5188331"/>
                <a:gd name="connsiteX129" fmla="*/ 2455706 w 4350053"/>
                <a:gd name="connsiteY129" fmla="*/ 356313 h 5188331"/>
                <a:gd name="connsiteX130" fmla="*/ 2424484 w 4350053"/>
                <a:gd name="connsiteY130" fmla="*/ 366763 h 5188331"/>
                <a:gd name="connsiteX131" fmla="*/ 2356815 w 4350053"/>
                <a:gd name="connsiteY131" fmla="*/ 418885 h 5188331"/>
                <a:gd name="connsiteX132" fmla="*/ 2356815 w 4350053"/>
                <a:gd name="connsiteY132" fmla="*/ 460556 h 5188331"/>
                <a:gd name="connsiteX133" fmla="*/ 2367265 w 4350053"/>
                <a:gd name="connsiteY133" fmla="*/ 497003 h 5188331"/>
                <a:gd name="connsiteX134" fmla="*/ 2356815 w 4350053"/>
                <a:gd name="connsiteY134" fmla="*/ 525677 h 5188331"/>
                <a:gd name="connsiteX135" fmla="*/ 2336043 w 4350053"/>
                <a:gd name="connsiteY135" fmla="*/ 546449 h 5188331"/>
                <a:gd name="connsiteX136" fmla="*/ 2315271 w 4350053"/>
                <a:gd name="connsiteY136" fmla="*/ 556899 h 5188331"/>
                <a:gd name="connsiteX137" fmla="*/ 2294499 w 4350053"/>
                <a:gd name="connsiteY137" fmla="*/ 567348 h 5188331"/>
                <a:gd name="connsiteX138" fmla="*/ 2252827 w 4350053"/>
                <a:gd name="connsiteY138" fmla="*/ 525677 h 5188331"/>
                <a:gd name="connsiteX139" fmla="*/ 2221605 w 4350053"/>
                <a:gd name="connsiteY139" fmla="*/ 515227 h 5188331"/>
                <a:gd name="connsiteX140" fmla="*/ 2179933 w 4350053"/>
                <a:gd name="connsiteY140" fmla="*/ 507453 h 5188331"/>
                <a:gd name="connsiteX141" fmla="*/ 2091492 w 4350053"/>
                <a:gd name="connsiteY141" fmla="*/ 481456 h 5188331"/>
                <a:gd name="connsiteX142" fmla="*/ 2070720 w 4350053"/>
                <a:gd name="connsiteY142" fmla="*/ 450234 h 5188331"/>
                <a:gd name="connsiteX143" fmla="*/ 2039498 w 4350053"/>
                <a:gd name="connsiteY143" fmla="*/ 419012 h 5188331"/>
                <a:gd name="connsiteX144" fmla="*/ 1966604 w 4350053"/>
                <a:gd name="connsiteY144" fmla="*/ 366890 h 5188331"/>
                <a:gd name="connsiteX145" fmla="*/ 1893710 w 4350053"/>
                <a:gd name="connsiteY145" fmla="*/ 366890 h 5188331"/>
                <a:gd name="connsiteX146" fmla="*/ 1846941 w 4350053"/>
                <a:gd name="connsiteY146" fmla="*/ 356441 h 5188331"/>
                <a:gd name="connsiteX147" fmla="*/ 1810494 w 4350053"/>
                <a:gd name="connsiteY147" fmla="*/ 335668 h 5188331"/>
                <a:gd name="connsiteX148" fmla="*/ 1789722 w 4350053"/>
                <a:gd name="connsiteY148" fmla="*/ 335668 h 5188331"/>
                <a:gd name="connsiteX149" fmla="*/ 1779272 w 4350053"/>
                <a:gd name="connsiteY149" fmla="*/ 304446 h 5188331"/>
                <a:gd name="connsiteX150" fmla="*/ 1768822 w 4350053"/>
                <a:gd name="connsiteY150" fmla="*/ 304446 h 5188331"/>
                <a:gd name="connsiteX151" fmla="*/ 1748050 w 4350053"/>
                <a:gd name="connsiteY151" fmla="*/ 283674 h 5188331"/>
                <a:gd name="connsiteX152" fmla="*/ 1716828 w 4350053"/>
                <a:gd name="connsiteY152" fmla="*/ 273224 h 5188331"/>
                <a:gd name="connsiteX153" fmla="*/ 1716828 w 4350053"/>
                <a:gd name="connsiteY153" fmla="*/ 262775 h 5188331"/>
                <a:gd name="connsiteX154" fmla="*/ 1737600 w 4350053"/>
                <a:gd name="connsiteY154" fmla="*/ 262775 h 5188331"/>
                <a:gd name="connsiteX155" fmla="*/ 1737600 w 4350053"/>
                <a:gd name="connsiteY155" fmla="*/ 242002 h 5188331"/>
                <a:gd name="connsiteX156" fmla="*/ 1779272 w 4350053"/>
                <a:gd name="connsiteY156" fmla="*/ 205555 h 5188331"/>
                <a:gd name="connsiteX157" fmla="*/ 1789722 w 4350053"/>
                <a:gd name="connsiteY157" fmla="*/ 184783 h 5188331"/>
                <a:gd name="connsiteX158" fmla="*/ 1800172 w 4350053"/>
                <a:gd name="connsiteY158" fmla="*/ 164011 h 5188331"/>
                <a:gd name="connsiteX159" fmla="*/ 1789722 w 4350053"/>
                <a:gd name="connsiteY159" fmla="*/ 135338 h 5188331"/>
                <a:gd name="connsiteX160" fmla="*/ 1768950 w 4350053"/>
                <a:gd name="connsiteY160" fmla="*/ 114566 h 5188331"/>
                <a:gd name="connsiteX161" fmla="*/ 1758500 w 4350053"/>
                <a:gd name="connsiteY161" fmla="*/ 93793 h 5188331"/>
                <a:gd name="connsiteX162" fmla="*/ 1758500 w 4350053"/>
                <a:gd name="connsiteY162" fmla="*/ 73021 h 5188331"/>
                <a:gd name="connsiteX163" fmla="*/ 1789722 w 4350053"/>
                <a:gd name="connsiteY163" fmla="*/ 62571 h 5188331"/>
                <a:gd name="connsiteX164" fmla="*/ 1800172 w 4350053"/>
                <a:gd name="connsiteY164" fmla="*/ 31349 h 5188331"/>
                <a:gd name="connsiteX165" fmla="*/ 1789722 w 4350053"/>
                <a:gd name="connsiteY165" fmla="*/ 20900 h 5188331"/>
                <a:gd name="connsiteX166" fmla="*/ 1758500 w 4350053"/>
                <a:gd name="connsiteY166" fmla="*/ 41672 h 5188331"/>
                <a:gd name="connsiteX167" fmla="*/ 1748050 w 4350053"/>
                <a:gd name="connsiteY167" fmla="*/ 31222 h 5188331"/>
                <a:gd name="connsiteX168" fmla="*/ 1737600 w 4350053"/>
                <a:gd name="connsiteY168" fmla="*/ 0 h 5188331"/>
                <a:gd name="connsiteX169" fmla="*/ 1706378 w 4350053"/>
                <a:gd name="connsiteY169" fmla="*/ 0 h 5188331"/>
                <a:gd name="connsiteX170" fmla="*/ 1675156 w 4350053"/>
                <a:gd name="connsiteY170" fmla="*/ 10450 h 5188331"/>
                <a:gd name="connsiteX171" fmla="*/ 1638709 w 4350053"/>
                <a:gd name="connsiteY171" fmla="*/ 31222 h 5188331"/>
                <a:gd name="connsiteX172" fmla="*/ 1623162 w 4350053"/>
                <a:gd name="connsiteY172" fmla="*/ 57219 h 5188331"/>
                <a:gd name="connsiteX173" fmla="*/ 1643934 w 4350053"/>
                <a:gd name="connsiteY173" fmla="*/ 20772 h 5188331"/>
                <a:gd name="connsiteX174" fmla="*/ 1594489 w 4350053"/>
                <a:gd name="connsiteY174" fmla="*/ 31222 h 5188331"/>
                <a:gd name="connsiteX175" fmla="*/ 1558042 w 4350053"/>
                <a:gd name="connsiteY175" fmla="*/ 10450 h 5188331"/>
                <a:gd name="connsiteX176" fmla="*/ 1537270 w 4350053"/>
                <a:gd name="connsiteY176" fmla="*/ 31222 h 5188331"/>
                <a:gd name="connsiteX177" fmla="*/ 1495598 w 4350053"/>
                <a:gd name="connsiteY177" fmla="*/ 10450 h 5188331"/>
                <a:gd name="connsiteX178" fmla="*/ 1433154 w 4350053"/>
                <a:gd name="connsiteY178" fmla="*/ 41672 h 5188331"/>
                <a:gd name="connsiteX179" fmla="*/ 1412381 w 4350053"/>
                <a:gd name="connsiteY179" fmla="*/ 31222 h 5188331"/>
                <a:gd name="connsiteX180" fmla="*/ 1292718 w 4350053"/>
                <a:gd name="connsiteY180" fmla="*/ 41672 h 5188331"/>
                <a:gd name="connsiteX181" fmla="*/ 1282269 w 4350053"/>
                <a:gd name="connsiteY181" fmla="*/ 41672 h 5188331"/>
                <a:gd name="connsiteX182" fmla="*/ 1251047 w 4350053"/>
                <a:gd name="connsiteY182" fmla="*/ 52122 h 5188331"/>
                <a:gd name="connsiteX183" fmla="*/ 1199052 w 4350053"/>
                <a:gd name="connsiteY183" fmla="*/ 62571 h 5188331"/>
                <a:gd name="connsiteX184" fmla="*/ 1136608 w 4350053"/>
                <a:gd name="connsiteY184" fmla="*/ 73021 h 5188331"/>
                <a:gd name="connsiteX185" fmla="*/ 1115836 w 4350053"/>
                <a:gd name="connsiteY185" fmla="*/ 93793 h 5188331"/>
                <a:gd name="connsiteX186" fmla="*/ 1105386 w 4350053"/>
                <a:gd name="connsiteY186" fmla="*/ 114566 h 5188331"/>
                <a:gd name="connsiteX187" fmla="*/ 1053392 w 4350053"/>
                <a:gd name="connsiteY187" fmla="*/ 125015 h 5188331"/>
                <a:gd name="connsiteX188" fmla="*/ 1027395 w 4350053"/>
                <a:gd name="connsiteY188" fmla="*/ 145788 h 5188331"/>
                <a:gd name="connsiteX189" fmla="*/ 996173 w 4350053"/>
                <a:gd name="connsiteY189" fmla="*/ 164011 h 5188331"/>
                <a:gd name="connsiteX190" fmla="*/ 975401 w 4350053"/>
                <a:gd name="connsiteY190" fmla="*/ 174461 h 5188331"/>
                <a:gd name="connsiteX191" fmla="*/ 944179 w 4350053"/>
                <a:gd name="connsiteY191" fmla="*/ 174461 h 5188331"/>
                <a:gd name="connsiteX192" fmla="*/ 912957 w 4350053"/>
                <a:gd name="connsiteY192" fmla="*/ 164011 h 5188331"/>
                <a:gd name="connsiteX193" fmla="*/ 881735 w 4350053"/>
                <a:gd name="connsiteY193" fmla="*/ 164011 h 5188331"/>
                <a:gd name="connsiteX194" fmla="*/ 829741 w 4350053"/>
                <a:gd name="connsiteY194" fmla="*/ 174461 h 5188331"/>
                <a:gd name="connsiteX195" fmla="*/ 751749 w 4350053"/>
                <a:gd name="connsiteY195" fmla="*/ 114566 h 5188331"/>
                <a:gd name="connsiteX196" fmla="*/ 730977 w 4350053"/>
                <a:gd name="connsiteY196" fmla="*/ 125015 h 5188331"/>
                <a:gd name="connsiteX197" fmla="*/ 678983 w 4350053"/>
                <a:gd name="connsiteY197" fmla="*/ 263029 h 5188331"/>
                <a:gd name="connsiteX198" fmla="*/ 595767 w 4350053"/>
                <a:gd name="connsiteY198" fmla="*/ 304701 h 5188331"/>
                <a:gd name="connsiteX199" fmla="*/ 564545 w 4350053"/>
                <a:gd name="connsiteY199" fmla="*/ 335923 h 5188331"/>
                <a:gd name="connsiteX200" fmla="*/ 530774 w 4350053"/>
                <a:gd name="connsiteY200" fmla="*/ 367145 h 5188331"/>
                <a:gd name="connsiteX201" fmla="*/ 499552 w 4350053"/>
                <a:gd name="connsiteY201" fmla="*/ 440039 h 5188331"/>
                <a:gd name="connsiteX202" fmla="*/ 468330 w 4350053"/>
                <a:gd name="connsiteY202" fmla="*/ 531156 h 5188331"/>
                <a:gd name="connsiteX203" fmla="*/ 489102 w 4350053"/>
                <a:gd name="connsiteY203" fmla="*/ 578053 h 5188331"/>
                <a:gd name="connsiteX204" fmla="*/ 457880 w 4350053"/>
                <a:gd name="connsiteY204" fmla="*/ 640497 h 5188331"/>
                <a:gd name="connsiteX205" fmla="*/ 405886 w 4350053"/>
                <a:gd name="connsiteY205" fmla="*/ 692619 h 5188331"/>
                <a:gd name="connsiteX206" fmla="*/ 343442 w 4350053"/>
                <a:gd name="connsiteY206" fmla="*/ 723841 h 5188331"/>
                <a:gd name="connsiteX207" fmla="*/ 275773 w 4350053"/>
                <a:gd name="connsiteY207" fmla="*/ 744613 h 5188331"/>
                <a:gd name="connsiteX208" fmla="*/ 275773 w 4350053"/>
                <a:gd name="connsiteY208" fmla="*/ 755063 h 5188331"/>
                <a:gd name="connsiteX209" fmla="*/ 280998 w 4350053"/>
                <a:gd name="connsiteY209" fmla="*/ 755063 h 5188331"/>
                <a:gd name="connsiteX210" fmla="*/ 255001 w 4350053"/>
                <a:gd name="connsiteY210" fmla="*/ 796734 h 5188331"/>
                <a:gd name="connsiteX211" fmla="*/ 234229 w 4350053"/>
                <a:gd name="connsiteY211" fmla="*/ 827956 h 5188331"/>
                <a:gd name="connsiteX212" fmla="*/ 213457 w 4350053"/>
                <a:gd name="connsiteY212" fmla="*/ 861855 h 5188331"/>
                <a:gd name="connsiteX213" fmla="*/ 182235 w 4350053"/>
                <a:gd name="connsiteY213" fmla="*/ 882627 h 5188331"/>
                <a:gd name="connsiteX214" fmla="*/ 171785 w 4350053"/>
                <a:gd name="connsiteY214" fmla="*/ 924299 h 5188331"/>
                <a:gd name="connsiteX215" fmla="*/ 161335 w 4350053"/>
                <a:gd name="connsiteY215" fmla="*/ 965970 h 5188331"/>
                <a:gd name="connsiteX216" fmla="*/ 109341 w 4350053"/>
                <a:gd name="connsiteY216" fmla="*/ 1059636 h 5188331"/>
                <a:gd name="connsiteX217" fmla="*/ 57347 w 4350053"/>
                <a:gd name="connsiteY217" fmla="*/ 1158527 h 5188331"/>
                <a:gd name="connsiteX218" fmla="*/ 31349 w 4350053"/>
                <a:gd name="connsiteY218" fmla="*/ 1207973 h 5188331"/>
                <a:gd name="connsiteX219" fmla="*/ 26125 w 4350053"/>
                <a:gd name="connsiteY219" fmla="*/ 1249645 h 5188331"/>
                <a:gd name="connsiteX220" fmla="*/ 26125 w 4350053"/>
                <a:gd name="connsiteY220" fmla="*/ 1249645 h 5188331"/>
                <a:gd name="connsiteX221" fmla="*/ 46897 w 4350053"/>
                <a:gd name="connsiteY221" fmla="*/ 1280867 h 5188331"/>
                <a:gd name="connsiteX222" fmla="*/ 57347 w 4350053"/>
                <a:gd name="connsiteY222" fmla="*/ 1280867 h 5188331"/>
                <a:gd name="connsiteX223" fmla="*/ 67796 w 4350053"/>
                <a:gd name="connsiteY223" fmla="*/ 1332988 h 5188331"/>
                <a:gd name="connsiteX224" fmla="*/ 57347 w 4350053"/>
                <a:gd name="connsiteY224" fmla="*/ 1364210 h 5188331"/>
                <a:gd name="connsiteX225" fmla="*/ 78119 w 4350053"/>
                <a:gd name="connsiteY225" fmla="*/ 1431879 h 5188331"/>
                <a:gd name="connsiteX226" fmla="*/ 46897 w 4350053"/>
                <a:gd name="connsiteY226" fmla="*/ 1595890 h 5188331"/>
                <a:gd name="connsiteX227" fmla="*/ 36447 w 4350053"/>
                <a:gd name="connsiteY227" fmla="*/ 1637562 h 5188331"/>
                <a:gd name="connsiteX228" fmla="*/ 10450 w 4350053"/>
                <a:gd name="connsiteY228" fmla="*/ 1674009 h 5188331"/>
                <a:gd name="connsiteX229" fmla="*/ 0 w 4350053"/>
                <a:gd name="connsiteY229" fmla="*/ 1694781 h 5188331"/>
                <a:gd name="connsiteX230" fmla="*/ 46769 w 4350053"/>
                <a:gd name="connsiteY230" fmla="*/ 1778125 h 5188331"/>
                <a:gd name="connsiteX231" fmla="*/ 46769 w 4350053"/>
                <a:gd name="connsiteY231" fmla="*/ 1788575 h 5188331"/>
                <a:gd name="connsiteX232" fmla="*/ 36319 w 4350053"/>
                <a:gd name="connsiteY232" fmla="*/ 1788575 h 5188331"/>
                <a:gd name="connsiteX233" fmla="*/ 36319 w 4350053"/>
                <a:gd name="connsiteY233" fmla="*/ 1856244 h 5188331"/>
                <a:gd name="connsiteX234" fmla="*/ 46769 w 4350053"/>
                <a:gd name="connsiteY234" fmla="*/ 1871918 h 5188331"/>
                <a:gd name="connsiteX235" fmla="*/ 67541 w 4350053"/>
                <a:gd name="connsiteY235" fmla="*/ 1871918 h 5188331"/>
                <a:gd name="connsiteX236" fmla="*/ 67541 w 4350053"/>
                <a:gd name="connsiteY236" fmla="*/ 1890142 h 5188331"/>
                <a:gd name="connsiteX237" fmla="*/ 88314 w 4350053"/>
                <a:gd name="connsiteY237" fmla="*/ 1900592 h 5188331"/>
                <a:gd name="connsiteX238" fmla="*/ 140308 w 4350053"/>
                <a:gd name="connsiteY238" fmla="*/ 1890142 h 5188331"/>
                <a:gd name="connsiteX239" fmla="*/ 119536 w 4350053"/>
                <a:gd name="connsiteY239" fmla="*/ 1910914 h 5188331"/>
                <a:gd name="connsiteX240" fmla="*/ 129985 w 4350053"/>
                <a:gd name="connsiteY240" fmla="*/ 1942136 h 5188331"/>
                <a:gd name="connsiteX241" fmla="*/ 140435 w 4350053"/>
                <a:gd name="connsiteY241" fmla="*/ 1952586 h 5188331"/>
                <a:gd name="connsiteX242" fmla="*/ 140435 w 4350053"/>
                <a:gd name="connsiteY242" fmla="*/ 1957810 h 5188331"/>
                <a:gd name="connsiteX243" fmla="*/ 150885 w 4350053"/>
                <a:gd name="connsiteY243" fmla="*/ 1968260 h 5188331"/>
                <a:gd name="connsiteX244" fmla="*/ 171657 w 4350053"/>
                <a:gd name="connsiteY244" fmla="*/ 1978710 h 5188331"/>
                <a:gd name="connsiteX245" fmla="*/ 182107 w 4350053"/>
                <a:gd name="connsiteY245" fmla="*/ 2020382 h 5188331"/>
                <a:gd name="connsiteX246" fmla="*/ 213329 w 4350053"/>
                <a:gd name="connsiteY246" fmla="*/ 2030832 h 5188331"/>
                <a:gd name="connsiteX247" fmla="*/ 234101 w 4350053"/>
                <a:gd name="connsiteY247" fmla="*/ 2062054 h 5188331"/>
                <a:gd name="connsiteX248" fmla="*/ 260098 w 4350053"/>
                <a:gd name="connsiteY248" fmla="*/ 2082826 h 5188331"/>
                <a:gd name="connsiteX249" fmla="*/ 291320 w 4350053"/>
                <a:gd name="connsiteY249" fmla="*/ 2145270 h 5188331"/>
                <a:gd name="connsiteX250" fmla="*/ 312093 w 4350053"/>
                <a:gd name="connsiteY250" fmla="*/ 2202489 h 5188331"/>
                <a:gd name="connsiteX251" fmla="*/ 374537 w 4350053"/>
                <a:gd name="connsiteY251" fmla="*/ 2231162 h 5188331"/>
                <a:gd name="connsiteX252" fmla="*/ 416208 w 4350053"/>
                <a:gd name="connsiteY252" fmla="*/ 2272834 h 5188331"/>
                <a:gd name="connsiteX253" fmla="*/ 489102 w 4350053"/>
                <a:gd name="connsiteY253" fmla="*/ 2335278 h 5188331"/>
                <a:gd name="connsiteX254" fmla="*/ 559320 w 4350053"/>
                <a:gd name="connsiteY254" fmla="*/ 2376950 h 5188331"/>
                <a:gd name="connsiteX255" fmla="*/ 616539 w 4350053"/>
                <a:gd name="connsiteY255" fmla="*/ 2397722 h 5188331"/>
                <a:gd name="connsiteX256" fmla="*/ 637311 w 4350053"/>
                <a:gd name="connsiteY256" fmla="*/ 2408172 h 5188331"/>
                <a:gd name="connsiteX257" fmla="*/ 689305 w 4350053"/>
                <a:gd name="connsiteY257" fmla="*/ 2376950 h 5188331"/>
                <a:gd name="connsiteX258" fmla="*/ 762199 w 4350053"/>
                <a:gd name="connsiteY258" fmla="*/ 2356178 h 5188331"/>
                <a:gd name="connsiteX259" fmla="*/ 850640 w 4350053"/>
                <a:gd name="connsiteY259" fmla="*/ 2345728 h 5188331"/>
                <a:gd name="connsiteX260" fmla="*/ 881862 w 4350053"/>
                <a:gd name="connsiteY260" fmla="*/ 2356178 h 5188331"/>
                <a:gd name="connsiteX261" fmla="*/ 902634 w 4350053"/>
                <a:gd name="connsiteY261" fmla="*/ 2356178 h 5188331"/>
                <a:gd name="connsiteX262" fmla="*/ 975528 w 4350053"/>
                <a:gd name="connsiteY262" fmla="*/ 2387400 h 5188331"/>
                <a:gd name="connsiteX263" fmla="*/ 1058745 w 4350053"/>
                <a:gd name="connsiteY263" fmla="*/ 2335278 h 5188331"/>
                <a:gd name="connsiteX264" fmla="*/ 1110739 w 4350053"/>
                <a:gd name="connsiteY264" fmla="*/ 2314506 h 5188331"/>
                <a:gd name="connsiteX265" fmla="*/ 1157508 w 4350053"/>
                <a:gd name="connsiteY265" fmla="*/ 2314506 h 5188331"/>
                <a:gd name="connsiteX266" fmla="*/ 1178280 w 4350053"/>
                <a:gd name="connsiteY266" fmla="*/ 2293734 h 5188331"/>
                <a:gd name="connsiteX267" fmla="*/ 1219952 w 4350053"/>
                <a:gd name="connsiteY267" fmla="*/ 2283284 h 5188331"/>
                <a:gd name="connsiteX268" fmla="*/ 1271946 w 4350053"/>
                <a:gd name="connsiteY268" fmla="*/ 2272834 h 5188331"/>
                <a:gd name="connsiteX269" fmla="*/ 1402059 w 4350053"/>
                <a:gd name="connsiteY269" fmla="*/ 2293606 h 5188331"/>
                <a:gd name="connsiteX270" fmla="*/ 1443731 w 4350053"/>
                <a:gd name="connsiteY270" fmla="*/ 2376950 h 5188331"/>
                <a:gd name="connsiteX271" fmla="*/ 1526947 w 4350053"/>
                <a:gd name="connsiteY271" fmla="*/ 2408172 h 5188331"/>
                <a:gd name="connsiteX272" fmla="*/ 1547719 w 4350053"/>
                <a:gd name="connsiteY272" fmla="*/ 2387400 h 5188331"/>
                <a:gd name="connsiteX273" fmla="*/ 1615388 w 4350053"/>
                <a:gd name="connsiteY273" fmla="*/ 2397850 h 5188331"/>
                <a:gd name="connsiteX274" fmla="*/ 1633612 w 4350053"/>
                <a:gd name="connsiteY274" fmla="*/ 2366628 h 5188331"/>
                <a:gd name="connsiteX275" fmla="*/ 1644061 w 4350053"/>
                <a:gd name="connsiteY275" fmla="*/ 2350953 h 5188331"/>
                <a:gd name="connsiteX276" fmla="*/ 1633612 w 4350053"/>
                <a:gd name="connsiteY276" fmla="*/ 2376950 h 5188331"/>
                <a:gd name="connsiteX277" fmla="*/ 1716828 w 4350053"/>
                <a:gd name="connsiteY277" fmla="*/ 2481066 h 5188331"/>
                <a:gd name="connsiteX278" fmla="*/ 1706378 w 4350053"/>
                <a:gd name="connsiteY278" fmla="*/ 2559185 h 5188331"/>
                <a:gd name="connsiteX279" fmla="*/ 1695928 w 4350053"/>
                <a:gd name="connsiteY279" fmla="*/ 2587858 h 5188331"/>
                <a:gd name="connsiteX280" fmla="*/ 1685478 w 4350053"/>
                <a:gd name="connsiteY280" fmla="*/ 2619080 h 5188331"/>
                <a:gd name="connsiteX281" fmla="*/ 1701026 w 4350053"/>
                <a:gd name="connsiteY281" fmla="*/ 2629530 h 5188331"/>
                <a:gd name="connsiteX282" fmla="*/ 1695801 w 4350053"/>
                <a:gd name="connsiteY282" fmla="*/ 2629530 h 5188331"/>
                <a:gd name="connsiteX283" fmla="*/ 1685351 w 4350053"/>
                <a:gd name="connsiteY283" fmla="*/ 2660752 h 5188331"/>
                <a:gd name="connsiteX284" fmla="*/ 1716573 w 4350053"/>
                <a:gd name="connsiteY284" fmla="*/ 2691974 h 5188331"/>
                <a:gd name="connsiteX285" fmla="*/ 1685351 w 4350053"/>
                <a:gd name="connsiteY285" fmla="*/ 2681524 h 5188331"/>
                <a:gd name="connsiteX286" fmla="*/ 1654129 w 4350053"/>
                <a:gd name="connsiteY286" fmla="*/ 2754418 h 5188331"/>
                <a:gd name="connsiteX287" fmla="*/ 1716573 w 4350053"/>
                <a:gd name="connsiteY287" fmla="*/ 2874208 h 5188331"/>
                <a:gd name="connsiteX288" fmla="*/ 1758245 w 4350053"/>
                <a:gd name="connsiteY288" fmla="*/ 2923654 h 5188331"/>
                <a:gd name="connsiteX289" fmla="*/ 1799917 w 4350053"/>
                <a:gd name="connsiteY289" fmla="*/ 2965326 h 5188331"/>
                <a:gd name="connsiteX290" fmla="*/ 1857136 w 4350053"/>
                <a:gd name="connsiteY290" fmla="*/ 3043444 h 5188331"/>
                <a:gd name="connsiteX291" fmla="*/ 1867586 w 4350053"/>
                <a:gd name="connsiteY291" fmla="*/ 3043444 h 5188331"/>
                <a:gd name="connsiteX292" fmla="*/ 1867586 w 4350053"/>
                <a:gd name="connsiteY292" fmla="*/ 3085116 h 5188331"/>
                <a:gd name="connsiteX293" fmla="*/ 1878035 w 4350053"/>
                <a:gd name="connsiteY293" fmla="*/ 3095566 h 5188331"/>
                <a:gd name="connsiteX294" fmla="*/ 1883260 w 4350053"/>
                <a:gd name="connsiteY294" fmla="*/ 3116338 h 5188331"/>
                <a:gd name="connsiteX295" fmla="*/ 1904032 w 4350053"/>
                <a:gd name="connsiteY295" fmla="*/ 3158010 h 5188331"/>
                <a:gd name="connsiteX296" fmla="*/ 1924805 w 4350053"/>
                <a:gd name="connsiteY296" fmla="*/ 3199682 h 5188331"/>
                <a:gd name="connsiteX297" fmla="*/ 1945577 w 4350053"/>
                <a:gd name="connsiteY297" fmla="*/ 3290799 h 5188331"/>
                <a:gd name="connsiteX298" fmla="*/ 1924805 w 4350053"/>
                <a:gd name="connsiteY298" fmla="*/ 3316796 h 5188331"/>
                <a:gd name="connsiteX299" fmla="*/ 1966476 w 4350053"/>
                <a:gd name="connsiteY299" fmla="*/ 3410462 h 5188331"/>
                <a:gd name="connsiteX300" fmla="*/ 1956027 w 4350053"/>
                <a:gd name="connsiteY300" fmla="*/ 3525028 h 5188331"/>
                <a:gd name="connsiteX301" fmla="*/ 1935255 w 4350053"/>
                <a:gd name="connsiteY301" fmla="*/ 3556249 h 5188331"/>
                <a:gd name="connsiteX302" fmla="*/ 1904032 w 4350053"/>
                <a:gd name="connsiteY302" fmla="*/ 3597921 h 5188331"/>
                <a:gd name="connsiteX303" fmla="*/ 1872810 w 4350053"/>
                <a:gd name="connsiteY303" fmla="*/ 3683814 h 5188331"/>
                <a:gd name="connsiteX304" fmla="*/ 1846813 w 4350053"/>
                <a:gd name="connsiteY304" fmla="*/ 3787930 h 5188331"/>
                <a:gd name="connsiteX305" fmla="*/ 1831266 w 4350053"/>
                <a:gd name="connsiteY305" fmla="*/ 3886820 h 5188331"/>
                <a:gd name="connsiteX306" fmla="*/ 1831266 w 4350053"/>
                <a:gd name="connsiteY306" fmla="*/ 3938942 h 5188331"/>
                <a:gd name="connsiteX307" fmla="*/ 1935382 w 4350053"/>
                <a:gd name="connsiteY307" fmla="*/ 4092503 h 5188331"/>
                <a:gd name="connsiteX308" fmla="*/ 1977054 w 4350053"/>
                <a:gd name="connsiteY308" fmla="*/ 4181072 h 5188331"/>
                <a:gd name="connsiteX309" fmla="*/ 2008276 w 4350053"/>
                <a:gd name="connsiteY309" fmla="*/ 4253966 h 5188331"/>
                <a:gd name="connsiteX310" fmla="*/ 2008276 w 4350053"/>
                <a:gd name="connsiteY310" fmla="*/ 4365855 h 5188331"/>
                <a:gd name="connsiteX311" fmla="*/ 2018725 w 4350053"/>
                <a:gd name="connsiteY311" fmla="*/ 4397077 h 5188331"/>
                <a:gd name="connsiteX312" fmla="*/ 2039498 w 4350053"/>
                <a:gd name="connsiteY312" fmla="*/ 4428299 h 5188331"/>
                <a:gd name="connsiteX313" fmla="*/ 2060270 w 4350053"/>
                <a:gd name="connsiteY313" fmla="*/ 4589761 h 5188331"/>
                <a:gd name="connsiteX314" fmla="*/ 2070720 w 4350053"/>
                <a:gd name="connsiteY314" fmla="*/ 4620984 h 5188331"/>
                <a:gd name="connsiteX315" fmla="*/ 2081170 w 4350053"/>
                <a:gd name="connsiteY315" fmla="*/ 4649657 h 5188331"/>
                <a:gd name="connsiteX316" fmla="*/ 2112392 w 4350053"/>
                <a:gd name="connsiteY316" fmla="*/ 4680879 h 5188331"/>
                <a:gd name="connsiteX317" fmla="*/ 2148839 w 4350053"/>
                <a:gd name="connsiteY317" fmla="*/ 4701651 h 5188331"/>
                <a:gd name="connsiteX318" fmla="*/ 2211282 w 4350053"/>
                <a:gd name="connsiteY318" fmla="*/ 4863113 h 5188331"/>
                <a:gd name="connsiteX319" fmla="*/ 2242505 w 4350053"/>
                <a:gd name="connsiteY319" fmla="*/ 4956780 h 5188331"/>
                <a:gd name="connsiteX320" fmla="*/ 2252954 w 4350053"/>
                <a:gd name="connsiteY320" fmla="*/ 4993226 h 5188331"/>
                <a:gd name="connsiteX321" fmla="*/ 2263404 w 4350053"/>
                <a:gd name="connsiteY321" fmla="*/ 5011450 h 5188331"/>
                <a:gd name="connsiteX322" fmla="*/ 2232182 w 4350053"/>
                <a:gd name="connsiteY322" fmla="*/ 5032222 h 5188331"/>
                <a:gd name="connsiteX323" fmla="*/ 2232182 w 4350053"/>
                <a:gd name="connsiteY323" fmla="*/ 5052994 h 5188331"/>
                <a:gd name="connsiteX324" fmla="*/ 2242632 w 4350053"/>
                <a:gd name="connsiteY324" fmla="*/ 5073766 h 5188331"/>
                <a:gd name="connsiteX325" fmla="*/ 2273854 w 4350053"/>
                <a:gd name="connsiteY325" fmla="*/ 5115438 h 5188331"/>
                <a:gd name="connsiteX326" fmla="*/ 2305076 w 4350053"/>
                <a:gd name="connsiteY326" fmla="*/ 5146660 h 5188331"/>
                <a:gd name="connsiteX327" fmla="*/ 2336298 w 4350053"/>
                <a:gd name="connsiteY327" fmla="*/ 5188332 h 5188331"/>
                <a:gd name="connsiteX328" fmla="*/ 2367520 w 4350053"/>
                <a:gd name="connsiteY328" fmla="*/ 5188332 h 5188331"/>
                <a:gd name="connsiteX329" fmla="*/ 2388292 w 4350053"/>
                <a:gd name="connsiteY329" fmla="*/ 5167560 h 5188331"/>
                <a:gd name="connsiteX330" fmla="*/ 2466283 w 4350053"/>
                <a:gd name="connsiteY330" fmla="*/ 5167560 h 5188331"/>
                <a:gd name="connsiteX331" fmla="*/ 2497505 w 4350053"/>
                <a:gd name="connsiteY331" fmla="*/ 5146788 h 5188331"/>
                <a:gd name="connsiteX332" fmla="*/ 2528727 w 4350053"/>
                <a:gd name="connsiteY332" fmla="*/ 5136338 h 5188331"/>
                <a:gd name="connsiteX333" fmla="*/ 2671839 w 4350053"/>
                <a:gd name="connsiteY333" fmla="*/ 5146788 h 5188331"/>
                <a:gd name="connsiteX334" fmla="*/ 2682289 w 4350053"/>
                <a:gd name="connsiteY334" fmla="*/ 5136338 h 5188331"/>
                <a:gd name="connsiteX335" fmla="*/ 2723961 w 4350053"/>
                <a:gd name="connsiteY335" fmla="*/ 5136338 h 5188331"/>
                <a:gd name="connsiteX336" fmla="*/ 2739635 w 4350053"/>
                <a:gd name="connsiteY336" fmla="*/ 5115566 h 5188331"/>
                <a:gd name="connsiteX337" fmla="*/ 2770857 w 4350053"/>
                <a:gd name="connsiteY337" fmla="*/ 5115566 h 5188331"/>
                <a:gd name="connsiteX338" fmla="*/ 2802079 w 4350053"/>
                <a:gd name="connsiteY338" fmla="*/ 5105116 h 5188331"/>
                <a:gd name="connsiteX339" fmla="*/ 2833301 w 4350053"/>
                <a:gd name="connsiteY339" fmla="*/ 5084343 h 5188331"/>
                <a:gd name="connsiteX340" fmla="*/ 2864523 w 4350053"/>
                <a:gd name="connsiteY340" fmla="*/ 5053122 h 5188331"/>
                <a:gd name="connsiteX341" fmla="*/ 2916518 w 4350053"/>
                <a:gd name="connsiteY341" fmla="*/ 5001000 h 5188331"/>
                <a:gd name="connsiteX342" fmla="*/ 2968512 w 4350053"/>
                <a:gd name="connsiteY342" fmla="*/ 4935880 h 5188331"/>
                <a:gd name="connsiteX343" fmla="*/ 2999734 w 4350053"/>
                <a:gd name="connsiteY343" fmla="*/ 4904658 h 5188331"/>
                <a:gd name="connsiteX344" fmla="*/ 3067403 w 4350053"/>
                <a:gd name="connsiteY344" fmla="*/ 4790092 h 5188331"/>
                <a:gd name="connsiteX345" fmla="*/ 3109074 w 4350053"/>
                <a:gd name="connsiteY345" fmla="*/ 4737970 h 5188331"/>
                <a:gd name="connsiteX346" fmla="*/ 3150746 w 4350053"/>
                <a:gd name="connsiteY346" fmla="*/ 4691074 h 5188331"/>
                <a:gd name="connsiteX347" fmla="*/ 3181968 w 4350053"/>
                <a:gd name="connsiteY347" fmla="*/ 4558285 h 5188331"/>
                <a:gd name="connsiteX348" fmla="*/ 3181968 w 4350053"/>
                <a:gd name="connsiteY348" fmla="*/ 4516613 h 5188331"/>
                <a:gd name="connsiteX349" fmla="*/ 3171518 w 4350053"/>
                <a:gd name="connsiteY349" fmla="*/ 4516613 h 5188331"/>
                <a:gd name="connsiteX350" fmla="*/ 3171518 w 4350053"/>
                <a:gd name="connsiteY350" fmla="*/ 4495841 h 5188331"/>
                <a:gd name="connsiteX351" fmla="*/ 3202740 w 4350053"/>
                <a:gd name="connsiteY351" fmla="*/ 4475068 h 5188331"/>
                <a:gd name="connsiteX352" fmla="*/ 3233962 w 4350053"/>
                <a:gd name="connsiteY352" fmla="*/ 4443847 h 5188331"/>
                <a:gd name="connsiteX353" fmla="*/ 3301631 w 4350053"/>
                <a:gd name="connsiteY353" fmla="*/ 4417849 h 5188331"/>
                <a:gd name="connsiteX354" fmla="*/ 3322404 w 4350053"/>
                <a:gd name="connsiteY354" fmla="*/ 4386627 h 5188331"/>
                <a:gd name="connsiteX355" fmla="*/ 3332853 w 4350053"/>
                <a:gd name="connsiteY355" fmla="*/ 4355406 h 5188331"/>
                <a:gd name="connsiteX356" fmla="*/ 3343303 w 4350053"/>
                <a:gd name="connsiteY356" fmla="*/ 4285060 h 5188331"/>
                <a:gd name="connsiteX357" fmla="*/ 3332853 w 4350053"/>
                <a:gd name="connsiteY357" fmla="*/ 4201717 h 5188331"/>
                <a:gd name="connsiteX358" fmla="*/ 3322404 w 4350053"/>
                <a:gd name="connsiteY358" fmla="*/ 4134048 h 5188331"/>
                <a:gd name="connsiteX359" fmla="*/ 3301631 w 4350053"/>
                <a:gd name="connsiteY359" fmla="*/ 4113276 h 5188331"/>
                <a:gd name="connsiteX360" fmla="*/ 3312081 w 4350053"/>
                <a:gd name="connsiteY360" fmla="*/ 4061154 h 5188331"/>
                <a:gd name="connsiteX361" fmla="*/ 3384975 w 4350053"/>
                <a:gd name="connsiteY361" fmla="*/ 3977810 h 5188331"/>
                <a:gd name="connsiteX362" fmla="*/ 3468191 w 4350053"/>
                <a:gd name="connsiteY362" fmla="*/ 3897143 h 5188331"/>
                <a:gd name="connsiteX363" fmla="*/ 3530635 w 4350053"/>
                <a:gd name="connsiteY363" fmla="*/ 3860696 h 5188331"/>
                <a:gd name="connsiteX364" fmla="*/ 3598304 w 4350053"/>
                <a:gd name="connsiteY364" fmla="*/ 3819024 h 5188331"/>
                <a:gd name="connsiteX365" fmla="*/ 3629526 w 4350053"/>
                <a:gd name="connsiteY365" fmla="*/ 3798252 h 5188331"/>
                <a:gd name="connsiteX366" fmla="*/ 3650298 w 4350053"/>
                <a:gd name="connsiteY366" fmla="*/ 3777480 h 5188331"/>
                <a:gd name="connsiteX367" fmla="*/ 3671070 w 4350053"/>
                <a:gd name="connsiteY367" fmla="*/ 3746258 h 5188331"/>
                <a:gd name="connsiteX368" fmla="*/ 3691843 w 4350053"/>
                <a:gd name="connsiteY368" fmla="*/ 3704586 h 5188331"/>
                <a:gd name="connsiteX369" fmla="*/ 3671070 w 4350053"/>
                <a:gd name="connsiteY369" fmla="*/ 3662914 h 5188331"/>
                <a:gd name="connsiteX370" fmla="*/ 3660620 w 4350053"/>
                <a:gd name="connsiteY370" fmla="*/ 3662914 h 5188331"/>
                <a:gd name="connsiteX371" fmla="*/ 3660620 w 4350053"/>
                <a:gd name="connsiteY371" fmla="*/ 3472906 h 5188331"/>
                <a:gd name="connsiteX372" fmla="*/ 3681393 w 4350053"/>
                <a:gd name="connsiteY372" fmla="*/ 3420784 h 5188331"/>
                <a:gd name="connsiteX373" fmla="*/ 3670943 w 4350053"/>
                <a:gd name="connsiteY373" fmla="*/ 3410335 h 5188331"/>
                <a:gd name="connsiteX374" fmla="*/ 3670943 w 4350053"/>
                <a:gd name="connsiteY374" fmla="*/ 3399885 h 5188331"/>
                <a:gd name="connsiteX375" fmla="*/ 3629271 w 4350053"/>
                <a:gd name="connsiteY375" fmla="*/ 3379112 h 5188331"/>
                <a:gd name="connsiteX376" fmla="*/ 3629271 w 4350053"/>
                <a:gd name="connsiteY376" fmla="*/ 3337441 h 5188331"/>
                <a:gd name="connsiteX377" fmla="*/ 3608499 w 4350053"/>
                <a:gd name="connsiteY377" fmla="*/ 3290544 h 5188331"/>
                <a:gd name="connsiteX378" fmla="*/ 3598049 w 4350053"/>
                <a:gd name="connsiteY378" fmla="*/ 3261871 h 5188331"/>
                <a:gd name="connsiteX379" fmla="*/ 3598049 w 4350053"/>
                <a:gd name="connsiteY379" fmla="*/ 3251421 h 5188331"/>
                <a:gd name="connsiteX380" fmla="*/ 3608499 w 4350053"/>
                <a:gd name="connsiteY380" fmla="*/ 3251421 h 5188331"/>
                <a:gd name="connsiteX381" fmla="*/ 3598049 w 4350053"/>
                <a:gd name="connsiteY381" fmla="*/ 3220199 h 5188331"/>
                <a:gd name="connsiteX382" fmla="*/ 3618821 w 4350053"/>
                <a:gd name="connsiteY382" fmla="*/ 3178527 h 5188331"/>
                <a:gd name="connsiteX383" fmla="*/ 3566827 w 4350053"/>
                <a:gd name="connsiteY383" fmla="*/ 3126406 h 5188331"/>
                <a:gd name="connsiteX384" fmla="*/ 3566827 w 4350053"/>
                <a:gd name="connsiteY384" fmla="*/ 3105633 h 5188331"/>
                <a:gd name="connsiteX385" fmla="*/ 3577277 w 4350053"/>
                <a:gd name="connsiteY385" fmla="*/ 3058737 h 5188331"/>
                <a:gd name="connsiteX386" fmla="*/ 3598049 w 4350053"/>
                <a:gd name="connsiteY386" fmla="*/ 3006615 h 5188331"/>
                <a:gd name="connsiteX387" fmla="*/ 3608499 w 4350053"/>
                <a:gd name="connsiteY387" fmla="*/ 2996165 h 5188331"/>
                <a:gd name="connsiteX388" fmla="*/ 3618949 w 4350053"/>
                <a:gd name="connsiteY388" fmla="*/ 2985715 h 5188331"/>
                <a:gd name="connsiteX389" fmla="*/ 3639721 w 4350053"/>
                <a:gd name="connsiteY389" fmla="*/ 2933594 h 5188331"/>
                <a:gd name="connsiteX390" fmla="*/ 3660493 w 4350053"/>
                <a:gd name="connsiteY390" fmla="*/ 2894598 h 5188331"/>
                <a:gd name="connsiteX391" fmla="*/ 3670943 w 4350053"/>
                <a:gd name="connsiteY391" fmla="*/ 2873826 h 5188331"/>
                <a:gd name="connsiteX392" fmla="*/ 3691715 w 4350053"/>
                <a:gd name="connsiteY392" fmla="*/ 2863376 h 5188331"/>
                <a:gd name="connsiteX393" fmla="*/ 3702165 w 4350053"/>
                <a:gd name="connsiteY393" fmla="*/ 2832154 h 5188331"/>
                <a:gd name="connsiteX394" fmla="*/ 3722937 w 4350053"/>
                <a:gd name="connsiteY394" fmla="*/ 2832154 h 5188331"/>
                <a:gd name="connsiteX395" fmla="*/ 3730711 w 4350053"/>
                <a:gd name="connsiteY395" fmla="*/ 2811382 h 5188331"/>
                <a:gd name="connsiteX396" fmla="*/ 3730711 w 4350053"/>
                <a:gd name="connsiteY396" fmla="*/ 2806157 h 5188331"/>
                <a:gd name="connsiteX397" fmla="*/ 3772383 w 4350053"/>
                <a:gd name="connsiteY397" fmla="*/ 2764485 h 5188331"/>
                <a:gd name="connsiteX398" fmla="*/ 3793155 w 4350053"/>
                <a:gd name="connsiteY398" fmla="*/ 2733263 h 5188331"/>
                <a:gd name="connsiteX399" fmla="*/ 3803605 w 4350053"/>
                <a:gd name="connsiteY399" fmla="*/ 2712491 h 5188331"/>
                <a:gd name="connsiteX400" fmla="*/ 3814054 w 4350053"/>
                <a:gd name="connsiteY400" fmla="*/ 2702041 h 5188331"/>
                <a:gd name="connsiteX401" fmla="*/ 3881723 w 4350053"/>
                <a:gd name="connsiteY401" fmla="*/ 2639597 h 5188331"/>
                <a:gd name="connsiteX402" fmla="*/ 3954617 w 4350053"/>
                <a:gd name="connsiteY402" fmla="*/ 2577153 h 5188331"/>
                <a:gd name="connsiteX403" fmla="*/ 3975389 w 4350053"/>
                <a:gd name="connsiteY403" fmla="*/ 2569379 h 5188331"/>
                <a:gd name="connsiteX404" fmla="*/ 4006612 w 4350053"/>
                <a:gd name="connsiteY404" fmla="*/ 2548607 h 5188331"/>
                <a:gd name="connsiteX405" fmla="*/ 4074280 w 4350053"/>
                <a:gd name="connsiteY405" fmla="*/ 2480938 h 5188331"/>
                <a:gd name="connsiteX406" fmla="*/ 4157497 w 4350053"/>
                <a:gd name="connsiteY406" fmla="*/ 2366373 h 5188331"/>
                <a:gd name="connsiteX407" fmla="*/ 4230391 w 4350053"/>
                <a:gd name="connsiteY407" fmla="*/ 2251807 h 5188331"/>
                <a:gd name="connsiteX408" fmla="*/ 4251162 w 4350053"/>
                <a:gd name="connsiteY408" fmla="*/ 2197137 h 5188331"/>
                <a:gd name="connsiteX409" fmla="*/ 4261612 w 4350053"/>
                <a:gd name="connsiteY409" fmla="*/ 2165915 h 5188331"/>
                <a:gd name="connsiteX410" fmla="*/ 4282385 w 4350053"/>
                <a:gd name="connsiteY410" fmla="*/ 2134693 h 5188331"/>
                <a:gd name="connsiteX411" fmla="*/ 4308382 w 4350053"/>
                <a:gd name="connsiteY411" fmla="*/ 2093021 h 5188331"/>
                <a:gd name="connsiteX412" fmla="*/ 4329154 w 4350053"/>
                <a:gd name="connsiteY412" fmla="*/ 2051349 h 5188331"/>
                <a:gd name="connsiteX413" fmla="*/ 4329154 w 4350053"/>
                <a:gd name="connsiteY413" fmla="*/ 2009677 h 5188331"/>
                <a:gd name="connsiteX414" fmla="*/ 4349926 w 4350053"/>
                <a:gd name="connsiteY414" fmla="*/ 2009677 h 5188331"/>
                <a:gd name="connsiteX415" fmla="*/ 4349926 w 4350053"/>
                <a:gd name="connsiteY415" fmla="*/ 1999227 h 5188331"/>
                <a:gd name="connsiteX416" fmla="*/ 4339476 w 4350053"/>
                <a:gd name="connsiteY416" fmla="*/ 1999227 h 5188331"/>
                <a:gd name="connsiteX417" fmla="*/ 4339476 w 4350053"/>
                <a:gd name="connsiteY417" fmla="*/ 1988778 h 5188331"/>
                <a:gd name="connsiteX418" fmla="*/ 4349926 w 4350053"/>
                <a:gd name="connsiteY418" fmla="*/ 1957556 h 518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Lst>
              <a:rect l="l" t="t" r="r" b="b"/>
              <a:pathLst>
                <a:path w="4350053" h="5188331">
                  <a:moveTo>
                    <a:pt x="3270282" y="2764103"/>
                  </a:moveTo>
                  <a:lnTo>
                    <a:pt x="3259832" y="2764103"/>
                  </a:lnTo>
                  <a:lnTo>
                    <a:pt x="3249382" y="2811000"/>
                  </a:lnTo>
                  <a:lnTo>
                    <a:pt x="3218160" y="2842222"/>
                  </a:lnTo>
                  <a:lnTo>
                    <a:pt x="3249382" y="2842222"/>
                  </a:lnTo>
                  <a:lnTo>
                    <a:pt x="3249382" y="2852671"/>
                  </a:lnTo>
                  <a:lnTo>
                    <a:pt x="3218160" y="2863121"/>
                  </a:lnTo>
                  <a:lnTo>
                    <a:pt x="3202613" y="2863121"/>
                  </a:lnTo>
                  <a:lnTo>
                    <a:pt x="3192163" y="2883893"/>
                  </a:lnTo>
                  <a:lnTo>
                    <a:pt x="3181713" y="2894343"/>
                  </a:lnTo>
                  <a:lnTo>
                    <a:pt x="3171263" y="2873571"/>
                  </a:lnTo>
                  <a:lnTo>
                    <a:pt x="3140041" y="2863121"/>
                  </a:lnTo>
                  <a:lnTo>
                    <a:pt x="3119269" y="2883893"/>
                  </a:lnTo>
                  <a:lnTo>
                    <a:pt x="3119269" y="2764103"/>
                  </a:lnTo>
                  <a:lnTo>
                    <a:pt x="3108820" y="2758878"/>
                  </a:lnTo>
                  <a:lnTo>
                    <a:pt x="3129592" y="2701659"/>
                  </a:lnTo>
                  <a:lnTo>
                    <a:pt x="3192036" y="2691209"/>
                  </a:lnTo>
                  <a:lnTo>
                    <a:pt x="3218033" y="2670437"/>
                  </a:lnTo>
                  <a:lnTo>
                    <a:pt x="3254480" y="2680887"/>
                  </a:lnTo>
                  <a:lnTo>
                    <a:pt x="3254480" y="2701659"/>
                  </a:lnTo>
                  <a:lnTo>
                    <a:pt x="3270027" y="2722431"/>
                  </a:lnTo>
                  <a:lnTo>
                    <a:pt x="3290799" y="2711981"/>
                  </a:lnTo>
                  <a:lnTo>
                    <a:pt x="3311571" y="2711981"/>
                  </a:lnTo>
                  <a:lnTo>
                    <a:pt x="3311571" y="2722431"/>
                  </a:lnTo>
                  <a:lnTo>
                    <a:pt x="3290799" y="2732881"/>
                  </a:lnTo>
                  <a:lnTo>
                    <a:pt x="3270027" y="2732881"/>
                  </a:lnTo>
                  <a:lnTo>
                    <a:pt x="3270027" y="2743331"/>
                  </a:lnTo>
                  <a:lnTo>
                    <a:pt x="3301249" y="2774553"/>
                  </a:lnTo>
                  <a:lnTo>
                    <a:pt x="3374143" y="2831772"/>
                  </a:lnTo>
                  <a:lnTo>
                    <a:pt x="3436587" y="2868219"/>
                  </a:lnTo>
                  <a:lnTo>
                    <a:pt x="3270027" y="2764103"/>
                  </a:lnTo>
                  <a:close/>
                  <a:moveTo>
                    <a:pt x="3062178" y="2831772"/>
                  </a:moveTo>
                  <a:lnTo>
                    <a:pt x="3062178" y="2831772"/>
                  </a:lnTo>
                  <a:close/>
                  <a:moveTo>
                    <a:pt x="4350053" y="1957046"/>
                  </a:moveTo>
                  <a:lnTo>
                    <a:pt x="4339604" y="1936274"/>
                  </a:lnTo>
                  <a:lnTo>
                    <a:pt x="4350053" y="1899827"/>
                  </a:lnTo>
                  <a:lnTo>
                    <a:pt x="4318832" y="1889377"/>
                  </a:lnTo>
                  <a:lnTo>
                    <a:pt x="4282385" y="1910149"/>
                  </a:lnTo>
                  <a:lnTo>
                    <a:pt x="4251162" y="1925824"/>
                  </a:lnTo>
                  <a:lnTo>
                    <a:pt x="4209491" y="1936274"/>
                  </a:lnTo>
                  <a:lnTo>
                    <a:pt x="4178269" y="1936274"/>
                  </a:lnTo>
                  <a:lnTo>
                    <a:pt x="4157497" y="1946724"/>
                  </a:lnTo>
                  <a:lnTo>
                    <a:pt x="4126274" y="1946724"/>
                  </a:lnTo>
                  <a:lnTo>
                    <a:pt x="4084603" y="1957173"/>
                  </a:lnTo>
                  <a:lnTo>
                    <a:pt x="4048156" y="1977946"/>
                  </a:lnTo>
                  <a:lnTo>
                    <a:pt x="3996162" y="1967496"/>
                  </a:lnTo>
                  <a:lnTo>
                    <a:pt x="3964939" y="1988268"/>
                  </a:lnTo>
                  <a:lnTo>
                    <a:pt x="3933718" y="1998718"/>
                  </a:lnTo>
                  <a:lnTo>
                    <a:pt x="3912945" y="1998718"/>
                  </a:lnTo>
                  <a:lnTo>
                    <a:pt x="3881723" y="1967496"/>
                  </a:lnTo>
                  <a:lnTo>
                    <a:pt x="3840052" y="1925824"/>
                  </a:lnTo>
                  <a:lnTo>
                    <a:pt x="3840052" y="1910149"/>
                  </a:lnTo>
                  <a:lnTo>
                    <a:pt x="3808829" y="1925824"/>
                  </a:lnTo>
                  <a:lnTo>
                    <a:pt x="3798380" y="1925824"/>
                  </a:lnTo>
                  <a:lnTo>
                    <a:pt x="3808829" y="1910149"/>
                  </a:lnTo>
                  <a:lnTo>
                    <a:pt x="3819279" y="1899699"/>
                  </a:lnTo>
                  <a:lnTo>
                    <a:pt x="3850502" y="1881476"/>
                  </a:lnTo>
                  <a:lnTo>
                    <a:pt x="3850502" y="1860704"/>
                  </a:lnTo>
                  <a:lnTo>
                    <a:pt x="3829729" y="1829482"/>
                  </a:lnTo>
                  <a:lnTo>
                    <a:pt x="3824504" y="1829482"/>
                  </a:lnTo>
                  <a:lnTo>
                    <a:pt x="3793282" y="1808710"/>
                  </a:lnTo>
                  <a:lnTo>
                    <a:pt x="3730838" y="1746266"/>
                  </a:lnTo>
                  <a:lnTo>
                    <a:pt x="3712615" y="1715044"/>
                  </a:lnTo>
                  <a:lnTo>
                    <a:pt x="3681393" y="1704594"/>
                  </a:lnTo>
                  <a:lnTo>
                    <a:pt x="3639721" y="1673372"/>
                  </a:lnTo>
                  <a:lnTo>
                    <a:pt x="3608499" y="1636925"/>
                  </a:lnTo>
                  <a:lnTo>
                    <a:pt x="3587727" y="1605703"/>
                  </a:lnTo>
                  <a:lnTo>
                    <a:pt x="3577277" y="1535358"/>
                  </a:lnTo>
                  <a:lnTo>
                    <a:pt x="3556505" y="1493686"/>
                  </a:lnTo>
                  <a:lnTo>
                    <a:pt x="3546055" y="1462464"/>
                  </a:lnTo>
                  <a:lnTo>
                    <a:pt x="3535605" y="1452014"/>
                  </a:lnTo>
                  <a:lnTo>
                    <a:pt x="3525156" y="1452014"/>
                  </a:lnTo>
                  <a:lnTo>
                    <a:pt x="3478386" y="1420792"/>
                  </a:lnTo>
                  <a:lnTo>
                    <a:pt x="3467936" y="1358348"/>
                  </a:lnTo>
                  <a:lnTo>
                    <a:pt x="3457486" y="1290679"/>
                  </a:lnTo>
                  <a:lnTo>
                    <a:pt x="3457486" y="1228235"/>
                  </a:lnTo>
                  <a:lnTo>
                    <a:pt x="3447037" y="1207463"/>
                  </a:lnTo>
                  <a:lnTo>
                    <a:pt x="3436587" y="1189240"/>
                  </a:lnTo>
                  <a:lnTo>
                    <a:pt x="3394915" y="1147568"/>
                  </a:lnTo>
                  <a:lnTo>
                    <a:pt x="3374143" y="1126796"/>
                  </a:lnTo>
                  <a:lnTo>
                    <a:pt x="3353371" y="1106023"/>
                  </a:lnTo>
                  <a:lnTo>
                    <a:pt x="3342921" y="1048804"/>
                  </a:lnTo>
                  <a:lnTo>
                    <a:pt x="3363693" y="1038355"/>
                  </a:lnTo>
                  <a:lnTo>
                    <a:pt x="3332471" y="996683"/>
                  </a:lnTo>
                  <a:lnTo>
                    <a:pt x="3280477" y="903017"/>
                  </a:lnTo>
                  <a:lnTo>
                    <a:pt x="3238805" y="811899"/>
                  </a:lnTo>
                  <a:lnTo>
                    <a:pt x="3228355" y="770228"/>
                  </a:lnTo>
                  <a:lnTo>
                    <a:pt x="3228355" y="744231"/>
                  </a:lnTo>
                  <a:lnTo>
                    <a:pt x="3191908" y="713009"/>
                  </a:lnTo>
                  <a:lnTo>
                    <a:pt x="3181458" y="681787"/>
                  </a:lnTo>
                  <a:lnTo>
                    <a:pt x="3150236" y="619343"/>
                  </a:lnTo>
                  <a:lnTo>
                    <a:pt x="3160686" y="588121"/>
                  </a:lnTo>
                  <a:lnTo>
                    <a:pt x="3171136" y="629792"/>
                  </a:lnTo>
                  <a:lnTo>
                    <a:pt x="3202358" y="671464"/>
                  </a:lnTo>
                  <a:lnTo>
                    <a:pt x="3259577" y="754808"/>
                  </a:lnTo>
                  <a:lnTo>
                    <a:pt x="3280349" y="744358"/>
                  </a:lnTo>
                  <a:lnTo>
                    <a:pt x="3290799" y="692236"/>
                  </a:lnTo>
                  <a:lnTo>
                    <a:pt x="3311571" y="629792"/>
                  </a:lnTo>
                  <a:lnTo>
                    <a:pt x="3280349" y="556899"/>
                  </a:lnTo>
                  <a:lnTo>
                    <a:pt x="3259577" y="491778"/>
                  </a:lnTo>
                  <a:lnTo>
                    <a:pt x="3270027" y="507453"/>
                  </a:lnTo>
                  <a:lnTo>
                    <a:pt x="3280477" y="507453"/>
                  </a:lnTo>
                  <a:lnTo>
                    <a:pt x="3270027" y="486681"/>
                  </a:lnTo>
                  <a:lnTo>
                    <a:pt x="3280477" y="471006"/>
                  </a:lnTo>
                  <a:lnTo>
                    <a:pt x="3280477" y="460556"/>
                  </a:lnTo>
                  <a:lnTo>
                    <a:pt x="3254480" y="486553"/>
                  </a:lnTo>
                  <a:lnTo>
                    <a:pt x="3259705" y="486553"/>
                  </a:lnTo>
                  <a:lnTo>
                    <a:pt x="3228483" y="507326"/>
                  </a:lnTo>
                  <a:lnTo>
                    <a:pt x="3160814" y="507326"/>
                  </a:lnTo>
                  <a:lnTo>
                    <a:pt x="3140041" y="496876"/>
                  </a:lnTo>
                  <a:lnTo>
                    <a:pt x="3119269" y="460429"/>
                  </a:lnTo>
                  <a:lnTo>
                    <a:pt x="3108820" y="470879"/>
                  </a:lnTo>
                  <a:lnTo>
                    <a:pt x="3067148" y="460429"/>
                  </a:lnTo>
                  <a:lnTo>
                    <a:pt x="3046376" y="486426"/>
                  </a:lnTo>
                  <a:lnTo>
                    <a:pt x="3046376" y="470751"/>
                  </a:lnTo>
                  <a:lnTo>
                    <a:pt x="3025603" y="470751"/>
                  </a:lnTo>
                  <a:lnTo>
                    <a:pt x="2994381" y="496748"/>
                  </a:lnTo>
                  <a:lnTo>
                    <a:pt x="2937162" y="525422"/>
                  </a:lnTo>
                  <a:lnTo>
                    <a:pt x="2822724" y="486426"/>
                  </a:lnTo>
                  <a:lnTo>
                    <a:pt x="2749830" y="460429"/>
                  </a:lnTo>
                  <a:lnTo>
                    <a:pt x="2692611" y="470879"/>
                  </a:lnTo>
                  <a:lnTo>
                    <a:pt x="2682161" y="460429"/>
                  </a:lnTo>
                  <a:lnTo>
                    <a:pt x="2687386" y="460429"/>
                  </a:lnTo>
                  <a:lnTo>
                    <a:pt x="2676936" y="429207"/>
                  </a:lnTo>
                  <a:lnTo>
                    <a:pt x="2559822" y="408435"/>
                  </a:lnTo>
                  <a:lnTo>
                    <a:pt x="2549372" y="397985"/>
                  </a:lnTo>
                  <a:lnTo>
                    <a:pt x="2559822" y="377213"/>
                  </a:lnTo>
                  <a:lnTo>
                    <a:pt x="2528600" y="366763"/>
                  </a:lnTo>
                  <a:lnTo>
                    <a:pt x="2497378" y="356313"/>
                  </a:lnTo>
                  <a:lnTo>
                    <a:pt x="2455706" y="356313"/>
                  </a:lnTo>
                  <a:lnTo>
                    <a:pt x="2424484" y="366763"/>
                  </a:lnTo>
                  <a:lnTo>
                    <a:pt x="2356815" y="418885"/>
                  </a:lnTo>
                  <a:lnTo>
                    <a:pt x="2356815" y="460556"/>
                  </a:lnTo>
                  <a:lnTo>
                    <a:pt x="2367265" y="497003"/>
                  </a:lnTo>
                  <a:lnTo>
                    <a:pt x="2356815" y="525677"/>
                  </a:lnTo>
                  <a:lnTo>
                    <a:pt x="2336043" y="546449"/>
                  </a:lnTo>
                  <a:lnTo>
                    <a:pt x="2315271" y="556899"/>
                  </a:lnTo>
                  <a:lnTo>
                    <a:pt x="2294499" y="567348"/>
                  </a:lnTo>
                  <a:lnTo>
                    <a:pt x="2252827" y="525677"/>
                  </a:lnTo>
                  <a:lnTo>
                    <a:pt x="2221605" y="515227"/>
                  </a:lnTo>
                  <a:lnTo>
                    <a:pt x="2179933" y="507453"/>
                  </a:lnTo>
                  <a:lnTo>
                    <a:pt x="2091492" y="481456"/>
                  </a:lnTo>
                  <a:lnTo>
                    <a:pt x="2070720" y="450234"/>
                  </a:lnTo>
                  <a:lnTo>
                    <a:pt x="2039498" y="419012"/>
                  </a:lnTo>
                  <a:lnTo>
                    <a:pt x="1966604" y="366890"/>
                  </a:lnTo>
                  <a:lnTo>
                    <a:pt x="1893710" y="366890"/>
                  </a:lnTo>
                  <a:lnTo>
                    <a:pt x="1846941" y="356441"/>
                  </a:lnTo>
                  <a:lnTo>
                    <a:pt x="1810494" y="335668"/>
                  </a:lnTo>
                  <a:lnTo>
                    <a:pt x="1789722" y="335668"/>
                  </a:lnTo>
                  <a:lnTo>
                    <a:pt x="1779272" y="304446"/>
                  </a:lnTo>
                  <a:lnTo>
                    <a:pt x="1768822" y="304446"/>
                  </a:lnTo>
                  <a:lnTo>
                    <a:pt x="1748050" y="283674"/>
                  </a:lnTo>
                  <a:lnTo>
                    <a:pt x="1716828" y="273224"/>
                  </a:lnTo>
                  <a:lnTo>
                    <a:pt x="1716828" y="262775"/>
                  </a:lnTo>
                  <a:lnTo>
                    <a:pt x="1737600" y="262775"/>
                  </a:lnTo>
                  <a:lnTo>
                    <a:pt x="1737600" y="242002"/>
                  </a:lnTo>
                  <a:lnTo>
                    <a:pt x="1779272" y="205555"/>
                  </a:lnTo>
                  <a:lnTo>
                    <a:pt x="1789722" y="184783"/>
                  </a:lnTo>
                  <a:lnTo>
                    <a:pt x="1800172" y="164011"/>
                  </a:lnTo>
                  <a:lnTo>
                    <a:pt x="1789722" y="135338"/>
                  </a:lnTo>
                  <a:lnTo>
                    <a:pt x="1768950" y="114566"/>
                  </a:lnTo>
                  <a:lnTo>
                    <a:pt x="1758500" y="93793"/>
                  </a:lnTo>
                  <a:lnTo>
                    <a:pt x="1758500" y="73021"/>
                  </a:lnTo>
                  <a:lnTo>
                    <a:pt x="1789722" y="62571"/>
                  </a:lnTo>
                  <a:lnTo>
                    <a:pt x="1800172" y="31349"/>
                  </a:lnTo>
                  <a:lnTo>
                    <a:pt x="1789722" y="20900"/>
                  </a:lnTo>
                  <a:lnTo>
                    <a:pt x="1758500" y="41672"/>
                  </a:lnTo>
                  <a:lnTo>
                    <a:pt x="1748050" y="31222"/>
                  </a:lnTo>
                  <a:lnTo>
                    <a:pt x="1737600" y="0"/>
                  </a:lnTo>
                  <a:lnTo>
                    <a:pt x="1706378" y="0"/>
                  </a:lnTo>
                  <a:lnTo>
                    <a:pt x="1675156" y="10450"/>
                  </a:lnTo>
                  <a:lnTo>
                    <a:pt x="1638709" y="31222"/>
                  </a:lnTo>
                  <a:lnTo>
                    <a:pt x="1623162" y="57219"/>
                  </a:lnTo>
                  <a:lnTo>
                    <a:pt x="1643934" y="20772"/>
                  </a:lnTo>
                  <a:lnTo>
                    <a:pt x="1594489" y="31222"/>
                  </a:lnTo>
                  <a:lnTo>
                    <a:pt x="1558042" y="10450"/>
                  </a:lnTo>
                  <a:lnTo>
                    <a:pt x="1537270" y="31222"/>
                  </a:lnTo>
                  <a:lnTo>
                    <a:pt x="1495598" y="10450"/>
                  </a:lnTo>
                  <a:lnTo>
                    <a:pt x="1433154" y="41672"/>
                  </a:lnTo>
                  <a:lnTo>
                    <a:pt x="1412381" y="31222"/>
                  </a:lnTo>
                  <a:lnTo>
                    <a:pt x="1292718" y="41672"/>
                  </a:lnTo>
                  <a:lnTo>
                    <a:pt x="1282269" y="41672"/>
                  </a:lnTo>
                  <a:lnTo>
                    <a:pt x="1251047" y="52122"/>
                  </a:lnTo>
                  <a:lnTo>
                    <a:pt x="1199052" y="62571"/>
                  </a:lnTo>
                  <a:lnTo>
                    <a:pt x="1136608" y="73021"/>
                  </a:lnTo>
                  <a:lnTo>
                    <a:pt x="1115836" y="93793"/>
                  </a:lnTo>
                  <a:lnTo>
                    <a:pt x="1105386" y="114566"/>
                  </a:lnTo>
                  <a:lnTo>
                    <a:pt x="1053392" y="125015"/>
                  </a:lnTo>
                  <a:lnTo>
                    <a:pt x="1027395" y="145788"/>
                  </a:lnTo>
                  <a:lnTo>
                    <a:pt x="996173" y="164011"/>
                  </a:lnTo>
                  <a:lnTo>
                    <a:pt x="975401" y="174461"/>
                  </a:lnTo>
                  <a:lnTo>
                    <a:pt x="944179" y="174461"/>
                  </a:lnTo>
                  <a:lnTo>
                    <a:pt x="912957" y="164011"/>
                  </a:lnTo>
                  <a:lnTo>
                    <a:pt x="881735" y="164011"/>
                  </a:lnTo>
                  <a:lnTo>
                    <a:pt x="829741" y="174461"/>
                  </a:lnTo>
                  <a:lnTo>
                    <a:pt x="751749" y="114566"/>
                  </a:lnTo>
                  <a:lnTo>
                    <a:pt x="730977" y="125015"/>
                  </a:lnTo>
                  <a:lnTo>
                    <a:pt x="678983" y="263029"/>
                  </a:lnTo>
                  <a:lnTo>
                    <a:pt x="595767" y="304701"/>
                  </a:lnTo>
                  <a:lnTo>
                    <a:pt x="564545" y="335923"/>
                  </a:lnTo>
                  <a:lnTo>
                    <a:pt x="530774" y="367145"/>
                  </a:lnTo>
                  <a:lnTo>
                    <a:pt x="499552" y="440039"/>
                  </a:lnTo>
                  <a:lnTo>
                    <a:pt x="468330" y="531156"/>
                  </a:lnTo>
                  <a:lnTo>
                    <a:pt x="489102" y="578053"/>
                  </a:lnTo>
                  <a:lnTo>
                    <a:pt x="457880" y="640497"/>
                  </a:lnTo>
                  <a:lnTo>
                    <a:pt x="405886" y="692619"/>
                  </a:lnTo>
                  <a:lnTo>
                    <a:pt x="343442" y="723841"/>
                  </a:lnTo>
                  <a:lnTo>
                    <a:pt x="275773" y="744613"/>
                  </a:lnTo>
                  <a:lnTo>
                    <a:pt x="275773" y="755063"/>
                  </a:lnTo>
                  <a:lnTo>
                    <a:pt x="280998" y="755063"/>
                  </a:lnTo>
                  <a:lnTo>
                    <a:pt x="255001" y="796734"/>
                  </a:lnTo>
                  <a:lnTo>
                    <a:pt x="234229" y="827956"/>
                  </a:lnTo>
                  <a:lnTo>
                    <a:pt x="213457" y="861855"/>
                  </a:lnTo>
                  <a:lnTo>
                    <a:pt x="182235" y="882627"/>
                  </a:lnTo>
                  <a:lnTo>
                    <a:pt x="171785" y="924299"/>
                  </a:lnTo>
                  <a:lnTo>
                    <a:pt x="161335" y="965970"/>
                  </a:lnTo>
                  <a:lnTo>
                    <a:pt x="109341" y="1059636"/>
                  </a:lnTo>
                  <a:lnTo>
                    <a:pt x="57347" y="1158527"/>
                  </a:lnTo>
                  <a:lnTo>
                    <a:pt x="31349" y="1207973"/>
                  </a:lnTo>
                  <a:lnTo>
                    <a:pt x="26125" y="1249645"/>
                  </a:lnTo>
                  <a:lnTo>
                    <a:pt x="26125" y="1249645"/>
                  </a:lnTo>
                  <a:lnTo>
                    <a:pt x="46897" y="1280867"/>
                  </a:lnTo>
                  <a:lnTo>
                    <a:pt x="57347" y="1280867"/>
                  </a:lnTo>
                  <a:lnTo>
                    <a:pt x="67796" y="1332988"/>
                  </a:lnTo>
                  <a:lnTo>
                    <a:pt x="57347" y="1364210"/>
                  </a:lnTo>
                  <a:lnTo>
                    <a:pt x="78119" y="1431879"/>
                  </a:lnTo>
                  <a:lnTo>
                    <a:pt x="46897" y="1595890"/>
                  </a:lnTo>
                  <a:lnTo>
                    <a:pt x="36447" y="1637562"/>
                  </a:lnTo>
                  <a:lnTo>
                    <a:pt x="10450" y="1674009"/>
                  </a:lnTo>
                  <a:lnTo>
                    <a:pt x="0" y="1694781"/>
                  </a:lnTo>
                  <a:lnTo>
                    <a:pt x="46769" y="1778125"/>
                  </a:lnTo>
                  <a:lnTo>
                    <a:pt x="46769" y="1788575"/>
                  </a:lnTo>
                  <a:lnTo>
                    <a:pt x="36319" y="1788575"/>
                  </a:lnTo>
                  <a:lnTo>
                    <a:pt x="36319" y="1856244"/>
                  </a:lnTo>
                  <a:lnTo>
                    <a:pt x="46769" y="1871918"/>
                  </a:lnTo>
                  <a:lnTo>
                    <a:pt x="67541" y="1871918"/>
                  </a:lnTo>
                  <a:lnTo>
                    <a:pt x="67541" y="1890142"/>
                  </a:lnTo>
                  <a:lnTo>
                    <a:pt x="88314" y="1900592"/>
                  </a:lnTo>
                  <a:lnTo>
                    <a:pt x="140308" y="1890142"/>
                  </a:lnTo>
                  <a:lnTo>
                    <a:pt x="119536" y="1910914"/>
                  </a:lnTo>
                  <a:lnTo>
                    <a:pt x="129985" y="1942136"/>
                  </a:lnTo>
                  <a:lnTo>
                    <a:pt x="140435" y="1952586"/>
                  </a:lnTo>
                  <a:lnTo>
                    <a:pt x="140435" y="1957810"/>
                  </a:lnTo>
                  <a:lnTo>
                    <a:pt x="150885" y="1968260"/>
                  </a:lnTo>
                  <a:lnTo>
                    <a:pt x="171657" y="1978710"/>
                  </a:lnTo>
                  <a:lnTo>
                    <a:pt x="182107" y="2020382"/>
                  </a:lnTo>
                  <a:lnTo>
                    <a:pt x="213329" y="2030832"/>
                  </a:lnTo>
                  <a:lnTo>
                    <a:pt x="234101" y="2062054"/>
                  </a:lnTo>
                  <a:lnTo>
                    <a:pt x="260098" y="2082826"/>
                  </a:lnTo>
                  <a:lnTo>
                    <a:pt x="291320" y="2145270"/>
                  </a:lnTo>
                  <a:lnTo>
                    <a:pt x="312093" y="2202489"/>
                  </a:lnTo>
                  <a:lnTo>
                    <a:pt x="374537" y="2231162"/>
                  </a:lnTo>
                  <a:lnTo>
                    <a:pt x="416208" y="2272834"/>
                  </a:lnTo>
                  <a:lnTo>
                    <a:pt x="489102" y="2335278"/>
                  </a:lnTo>
                  <a:lnTo>
                    <a:pt x="559320" y="2376950"/>
                  </a:lnTo>
                  <a:lnTo>
                    <a:pt x="616539" y="2397722"/>
                  </a:lnTo>
                  <a:lnTo>
                    <a:pt x="637311" y="2408172"/>
                  </a:lnTo>
                  <a:lnTo>
                    <a:pt x="689305" y="2376950"/>
                  </a:lnTo>
                  <a:lnTo>
                    <a:pt x="762199" y="2356178"/>
                  </a:lnTo>
                  <a:lnTo>
                    <a:pt x="850640" y="2345728"/>
                  </a:lnTo>
                  <a:lnTo>
                    <a:pt x="881862" y="2356178"/>
                  </a:lnTo>
                  <a:lnTo>
                    <a:pt x="902634" y="2356178"/>
                  </a:lnTo>
                  <a:lnTo>
                    <a:pt x="975528" y="2387400"/>
                  </a:lnTo>
                  <a:lnTo>
                    <a:pt x="1058745" y="2335278"/>
                  </a:lnTo>
                  <a:lnTo>
                    <a:pt x="1110739" y="2314506"/>
                  </a:lnTo>
                  <a:lnTo>
                    <a:pt x="1157508" y="2314506"/>
                  </a:lnTo>
                  <a:lnTo>
                    <a:pt x="1178280" y="2293734"/>
                  </a:lnTo>
                  <a:lnTo>
                    <a:pt x="1219952" y="2283284"/>
                  </a:lnTo>
                  <a:lnTo>
                    <a:pt x="1271946" y="2272834"/>
                  </a:lnTo>
                  <a:lnTo>
                    <a:pt x="1402059" y="2293606"/>
                  </a:lnTo>
                  <a:lnTo>
                    <a:pt x="1443731" y="2376950"/>
                  </a:lnTo>
                  <a:lnTo>
                    <a:pt x="1526947" y="2408172"/>
                  </a:lnTo>
                  <a:lnTo>
                    <a:pt x="1547719" y="2387400"/>
                  </a:lnTo>
                  <a:lnTo>
                    <a:pt x="1615388" y="2397850"/>
                  </a:lnTo>
                  <a:lnTo>
                    <a:pt x="1633612" y="2366628"/>
                  </a:lnTo>
                  <a:lnTo>
                    <a:pt x="1644061" y="2350953"/>
                  </a:lnTo>
                  <a:lnTo>
                    <a:pt x="1633612" y="2376950"/>
                  </a:lnTo>
                  <a:lnTo>
                    <a:pt x="1716828" y="2481066"/>
                  </a:lnTo>
                  <a:lnTo>
                    <a:pt x="1706378" y="2559185"/>
                  </a:lnTo>
                  <a:lnTo>
                    <a:pt x="1695928" y="2587858"/>
                  </a:lnTo>
                  <a:lnTo>
                    <a:pt x="1685478" y="2619080"/>
                  </a:lnTo>
                  <a:lnTo>
                    <a:pt x="1701026" y="2629530"/>
                  </a:lnTo>
                  <a:lnTo>
                    <a:pt x="1695801" y="2629530"/>
                  </a:lnTo>
                  <a:lnTo>
                    <a:pt x="1685351" y="2660752"/>
                  </a:lnTo>
                  <a:lnTo>
                    <a:pt x="1716573" y="2691974"/>
                  </a:lnTo>
                  <a:lnTo>
                    <a:pt x="1685351" y="2681524"/>
                  </a:lnTo>
                  <a:lnTo>
                    <a:pt x="1654129" y="2754418"/>
                  </a:lnTo>
                  <a:lnTo>
                    <a:pt x="1716573" y="2874208"/>
                  </a:lnTo>
                  <a:lnTo>
                    <a:pt x="1758245" y="2923654"/>
                  </a:lnTo>
                  <a:lnTo>
                    <a:pt x="1799917" y="2965326"/>
                  </a:lnTo>
                  <a:lnTo>
                    <a:pt x="1857136" y="3043444"/>
                  </a:lnTo>
                  <a:lnTo>
                    <a:pt x="1867586" y="3043444"/>
                  </a:lnTo>
                  <a:lnTo>
                    <a:pt x="1867586" y="3085116"/>
                  </a:lnTo>
                  <a:lnTo>
                    <a:pt x="1878035" y="3095566"/>
                  </a:lnTo>
                  <a:lnTo>
                    <a:pt x="1883260" y="3116338"/>
                  </a:lnTo>
                  <a:lnTo>
                    <a:pt x="1904032" y="3158010"/>
                  </a:lnTo>
                  <a:lnTo>
                    <a:pt x="1924805" y="3199682"/>
                  </a:lnTo>
                  <a:lnTo>
                    <a:pt x="1945577" y="3290799"/>
                  </a:lnTo>
                  <a:lnTo>
                    <a:pt x="1924805" y="3316796"/>
                  </a:lnTo>
                  <a:lnTo>
                    <a:pt x="1966476" y="3410462"/>
                  </a:lnTo>
                  <a:lnTo>
                    <a:pt x="1956027" y="3525028"/>
                  </a:lnTo>
                  <a:lnTo>
                    <a:pt x="1935255" y="3556249"/>
                  </a:lnTo>
                  <a:lnTo>
                    <a:pt x="1904032" y="3597921"/>
                  </a:lnTo>
                  <a:lnTo>
                    <a:pt x="1872810" y="3683814"/>
                  </a:lnTo>
                  <a:lnTo>
                    <a:pt x="1846813" y="3787930"/>
                  </a:lnTo>
                  <a:lnTo>
                    <a:pt x="1831266" y="3886820"/>
                  </a:lnTo>
                  <a:lnTo>
                    <a:pt x="1831266" y="3938942"/>
                  </a:lnTo>
                  <a:lnTo>
                    <a:pt x="1935382" y="4092503"/>
                  </a:lnTo>
                  <a:lnTo>
                    <a:pt x="1977054" y="4181072"/>
                  </a:lnTo>
                  <a:lnTo>
                    <a:pt x="2008276" y="4253966"/>
                  </a:lnTo>
                  <a:lnTo>
                    <a:pt x="2008276" y="4365855"/>
                  </a:lnTo>
                  <a:lnTo>
                    <a:pt x="2018725" y="4397077"/>
                  </a:lnTo>
                  <a:lnTo>
                    <a:pt x="2039498" y="4428299"/>
                  </a:lnTo>
                  <a:lnTo>
                    <a:pt x="2060270" y="4589761"/>
                  </a:lnTo>
                  <a:lnTo>
                    <a:pt x="2070720" y="4620984"/>
                  </a:lnTo>
                  <a:lnTo>
                    <a:pt x="2081170" y="4649657"/>
                  </a:lnTo>
                  <a:lnTo>
                    <a:pt x="2112392" y="4680879"/>
                  </a:lnTo>
                  <a:lnTo>
                    <a:pt x="2148839" y="4701651"/>
                  </a:lnTo>
                  <a:lnTo>
                    <a:pt x="2211282" y="4863113"/>
                  </a:lnTo>
                  <a:lnTo>
                    <a:pt x="2242505" y="4956780"/>
                  </a:lnTo>
                  <a:lnTo>
                    <a:pt x="2252954" y="4993226"/>
                  </a:lnTo>
                  <a:lnTo>
                    <a:pt x="2263404" y="5011450"/>
                  </a:lnTo>
                  <a:lnTo>
                    <a:pt x="2232182" y="5032222"/>
                  </a:lnTo>
                  <a:lnTo>
                    <a:pt x="2232182" y="5052994"/>
                  </a:lnTo>
                  <a:lnTo>
                    <a:pt x="2242632" y="5073766"/>
                  </a:lnTo>
                  <a:lnTo>
                    <a:pt x="2273854" y="5115438"/>
                  </a:lnTo>
                  <a:lnTo>
                    <a:pt x="2305076" y="5146660"/>
                  </a:lnTo>
                  <a:lnTo>
                    <a:pt x="2336298" y="5188332"/>
                  </a:lnTo>
                  <a:lnTo>
                    <a:pt x="2367520" y="5188332"/>
                  </a:lnTo>
                  <a:lnTo>
                    <a:pt x="2388292" y="5167560"/>
                  </a:lnTo>
                  <a:lnTo>
                    <a:pt x="2466283" y="5167560"/>
                  </a:lnTo>
                  <a:lnTo>
                    <a:pt x="2497505" y="5146788"/>
                  </a:lnTo>
                  <a:lnTo>
                    <a:pt x="2528727" y="5136338"/>
                  </a:lnTo>
                  <a:lnTo>
                    <a:pt x="2671839" y="5146788"/>
                  </a:lnTo>
                  <a:lnTo>
                    <a:pt x="2682289" y="5136338"/>
                  </a:lnTo>
                  <a:lnTo>
                    <a:pt x="2723961" y="5136338"/>
                  </a:lnTo>
                  <a:lnTo>
                    <a:pt x="2739635" y="5115566"/>
                  </a:lnTo>
                  <a:lnTo>
                    <a:pt x="2770857" y="5115566"/>
                  </a:lnTo>
                  <a:lnTo>
                    <a:pt x="2802079" y="5105116"/>
                  </a:lnTo>
                  <a:lnTo>
                    <a:pt x="2833301" y="5084343"/>
                  </a:lnTo>
                  <a:lnTo>
                    <a:pt x="2864523" y="5053122"/>
                  </a:lnTo>
                  <a:lnTo>
                    <a:pt x="2916518" y="5001000"/>
                  </a:lnTo>
                  <a:lnTo>
                    <a:pt x="2968512" y="4935880"/>
                  </a:lnTo>
                  <a:lnTo>
                    <a:pt x="2999734" y="4904658"/>
                  </a:lnTo>
                  <a:lnTo>
                    <a:pt x="3067403" y="4790092"/>
                  </a:lnTo>
                  <a:lnTo>
                    <a:pt x="3109074" y="4737970"/>
                  </a:lnTo>
                  <a:lnTo>
                    <a:pt x="3150746" y="4691074"/>
                  </a:lnTo>
                  <a:lnTo>
                    <a:pt x="3181968" y="4558285"/>
                  </a:lnTo>
                  <a:lnTo>
                    <a:pt x="3181968" y="4516613"/>
                  </a:lnTo>
                  <a:lnTo>
                    <a:pt x="3171518" y="4516613"/>
                  </a:lnTo>
                  <a:lnTo>
                    <a:pt x="3171518" y="4495841"/>
                  </a:lnTo>
                  <a:lnTo>
                    <a:pt x="3202740" y="4475068"/>
                  </a:lnTo>
                  <a:lnTo>
                    <a:pt x="3233962" y="4443847"/>
                  </a:lnTo>
                  <a:lnTo>
                    <a:pt x="3301631" y="4417849"/>
                  </a:lnTo>
                  <a:lnTo>
                    <a:pt x="3322404" y="4386627"/>
                  </a:lnTo>
                  <a:lnTo>
                    <a:pt x="3332853" y="4355406"/>
                  </a:lnTo>
                  <a:lnTo>
                    <a:pt x="3343303" y="4285060"/>
                  </a:lnTo>
                  <a:lnTo>
                    <a:pt x="3332853" y="4201717"/>
                  </a:lnTo>
                  <a:lnTo>
                    <a:pt x="3322404" y="4134048"/>
                  </a:lnTo>
                  <a:lnTo>
                    <a:pt x="3301631" y="4113276"/>
                  </a:lnTo>
                  <a:lnTo>
                    <a:pt x="3312081" y="4061154"/>
                  </a:lnTo>
                  <a:lnTo>
                    <a:pt x="3384975" y="3977810"/>
                  </a:lnTo>
                  <a:lnTo>
                    <a:pt x="3468191" y="3897143"/>
                  </a:lnTo>
                  <a:lnTo>
                    <a:pt x="3530635" y="3860696"/>
                  </a:lnTo>
                  <a:lnTo>
                    <a:pt x="3598304" y="3819024"/>
                  </a:lnTo>
                  <a:lnTo>
                    <a:pt x="3629526" y="3798252"/>
                  </a:lnTo>
                  <a:lnTo>
                    <a:pt x="3650298" y="3777480"/>
                  </a:lnTo>
                  <a:lnTo>
                    <a:pt x="3671070" y="3746258"/>
                  </a:lnTo>
                  <a:lnTo>
                    <a:pt x="3691843" y="3704586"/>
                  </a:lnTo>
                  <a:lnTo>
                    <a:pt x="3671070" y="3662914"/>
                  </a:lnTo>
                  <a:lnTo>
                    <a:pt x="3660620" y="3662914"/>
                  </a:lnTo>
                  <a:lnTo>
                    <a:pt x="3660620" y="3472906"/>
                  </a:lnTo>
                  <a:lnTo>
                    <a:pt x="3681393" y="3420784"/>
                  </a:lnTo>
                  <a:lnTo>
                    <a:pt x="3670943" y="3410335"/>
                  </a:lnTo>
                  <a:lnTo>
                    <a:pt x="3670943" y="3399885"/>
                  </a:lnTo>
                  <a:lnTo>
                    <a:pt x="3629271" y="3379112"/>
                  </a:lnTo>
                  <a:lnTo>
                    <a:pt x="3629271" y="3337441"/>
                  </a:lnTo>
                  <a:lnTo>
                    <a:pt x="3608499" y="3290544"/>
                  </a:lnTo>
                  <a:lnTo>
                    <a:pt x="3598049" y="3261871"/>
                  </a:lnTo>
                  <a:lnTo>
                    <a:pt x="3598049" y="3251421"/>
                  </a:lnTo>
                  <a:lnTo>
                    <a:pt x="3608499" y="3251421"/>
                  </a:lnTo>
                  <a:lnTo>
                    <a:pt x="3598049" y="3220199"/>
                  </a:lnTo>
                  <a:lnTo>
                    <a:pt x="3618821" y="3178527"/>
                  </a:lnTo>
                  <a:lnTo>
                    <a:pt x="3566827" y="3126406"/>
                  </a:lnTo>
                  <a:lnTo>
                    <a:pt x="3566827" y="3105633"/>
                  </a:lnTo>
                  <a:lnTo>
                    <a:pt x="3577277" y="3058737"/>
                  </a:lnTo>
                  <a:lnTo>
                    <a:pt x="3598049" y="3006615"/>
                  </a:lnTo>
                  <a:lnTo>
                    <a:pt x="3608499" y="2996165"/>
                  </a:lnTo>
                  <a:lnTo>
                    <a:pt x="3618949" y="2985715"/>
                  </a:lnTo>
                  <a:lnTo>
                    <a:pt x="3639721" y="2933594"/>
                  </a:lnTo>
                  <a:lnTo>
                    <a:pt x="3660493" y="2894598"/>
                  </a:lnTo>
                  <a:lnTo>
                    <a:pt x="3670943" y="2873826"/>
                  </a:lnTo>
                  <a:lnTo>
                    <a:pt x="3691715" y="2863376"/>
                  </a:lnTo>
                  <a:lnTo>
                    <a:pt x="3702165" y="2832154"/>
                  </a:lnTo>
                  <a:lnTo>
                    <a:pt x="3722937" y="2832154"/>
                  </a:lnTo>
                  <a:lnTo>
                    <a:pt x="3730711" y="2811382"/>
                  </a:lnTo>
                  <a:lnTo>
                    <a:pt x="3730711" y="2806157"/>
                  </a:lnTo>
                  <a:lnTo>
                    <a:pt x="3772383" y="2764485"/>
                  </a:lnTo>
                  <a:lnTo>
                    <a:pt x="3793155" y="2733263"/>
                  </a:lnTo>
                  <a:lnTo>
                    <a:pt x="3803605" y="2712491"/>
                  </a:lnTo>
                  <a:lnTo>
                    <a:pt x="3814054" y="2702041"/>
                  </a:lnTo>
                  <a:lnTo>
                    <a:pt x="3881723" y="2639597"/>
                  </a:lnTo>
                  <a:lnTo>
                    <a:pt x="3954617" y="2577153"/>
                  </a:lnTo>
                  <a:lnTo>
                    <a:pt x="3975389" y="2569379"/>
                  </a:lnTo>
                  <a:lnTo>
                    <a:pt x="4006612" y="2548607"/>
                  </a:lnTo>
                  <a:lnTo>
                    <a:pt x="4074280" y="2480938"/>
                  </a:lnTo>
                  <a:lnTo>
                    <a:pt x="4157497" y="2366373"/>
                  </a:lnTo>
                  <a:lnTo>
                    <a:pt x="4230391" y="2251807"/>
                  </a:lnTo>
                  <a:lnTo>
                    <a:pt x="4251162" y="2197137"/>
                  </a:lnTo>
                  <a:lnTo>
                    <a:pt x="4261612" y="2165915"/>
                  </a:lnTo>
                  <a:lnTo>
                    <a:pt x="4282385" y="2134693"/>
                  </a:lnTo>
                  <a:lnTo>
                    <a:pt x="4308382" y="2093021"/>
                  </a:lnTo>
                  <a:lnTo>
                    <a:pt x="4329154" y="2051349"/>
                  </a:lnTo>
                  <a:lnTo>
                    <a:pt x="4329154" y="2009677"/>
                  </a:lnTo>
                  <a:lnTo>
                    <a:pt x="4349926" y="2009677"/>
                  </a:lnTo>
                  <a:lnTo>
                    <a:pt x="4349926" y="1999227"/>
                  </a:lnTo>
                  <a:lnTo>
                    <a:pt x="4339476" y="1999227"/>
                  </a:lnTo>
                  <a:lnTo>
                    <a:pt x="4339476" y="1988778"/>
                  </a:lnTo>
                  <a:lnTo>
                    <a:pt x="4349926" y="1957556"/>
                  </a:lnTo>
                  <a:close/>
                </a:path>
              </a:pathLst>
            </a:custGeom>
            <a:solidFill>
              <a:srgbClr val="CBE7F5"/>
            </a:solidFill>
            <a:ln w="12737" cap="flat">
              <a:noFill/>
              <a:prstDash val="solid"/>
              <a:miter/>
            </a:ln>
          </p:spPr>
          <p:txBody>
            <a:bodyPr rtlCol="0" anchor="ctr"/>
            <a:lstStyle/>
            <a:p>
              <a:endParaRPr lang="en-US"/>
            </a:p>
          </p:txBody>
        </p:sp>
        <p:pic>
          <p:nvPicPr>
            <p:cNvPr id="24" name="Graphic 23">
              <a:extLst>
                <a:ext uri="{FF2B5EF4-FFF2-40B4-BE49-F238E27FC236}">
                  <a16:creationId xmlns:a16="http://schemas.microsoft.com/office/drawing/2014/main" id="{836CB31E-D8A3-C426-F857-F1DB0377379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77397" y="4857028"/>
              <a:ext cx="432000" cy="952941"/>
            </a:xfrm>
            <a:prstGeom prst="rect">
              <a:avLst/>
            </a:prstGeom>
          </p:spPr>
        </p:pic>
        <p:pic>
          <p:nvPicPr>
            <p:cNvPr id="25" name="Graphic 24">
              <a:extLst>
                <a:ext uri="{FF2B5EF4-FFF2-40B4-BE49-F238E27FC236}">
                  <a16:creationId xmlns:a16="http://schemas.microsoft.com/office/drawing/2014/main" id="{5A396804-D302-55AC-12F8-3CCDA866DF8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88902" y="5598212"/>
              <a:ext cx="282344" cy="423514"/>
            </a:xfrm>
            <a:prstGeom prst="rect">
              <a:avLst/>
            </a:prstGeom>
          </p:spPr>
        </p:pic>
        <p:sp>
          <p:nvSpPr>
            <p:cNvPr id="26" name="TextBox 25">
              <a:extLst>
                <a:ext uri="{FF2B5EF4-FFF2-40B4-BE49-F238E27FC236}">
                  <a16:creationId xmlns:a16="http://schemas.microsoft.com/office/drawing/2014/main" id="{CF74228E-2A4E-66AA-071F-A1E5D9679CC8}"/>
                </a:ext>
              </a:extLst>
            </p:cNvPr>
            <p:cNvSpPr txBox="1"/>
            <p:nvPr/>
          </p:nvSpPr>
          <p:spPr>
            <a:xfrm>
              <a:off x="6473631" y="5586952"/>
              <a:ext cx="1954576" cy="306560"/>
            </a:xfrm>
            <a:prstGeom prst="rect">
              <a:avLst/>
            </a:prstGeom>
            <a:noFill/>
          </p:spPr>
          <p:txBody>
            <a:bodyPr wrap="square">
              <a:spAutoFit/>
            </a:bodyPr>
            <a:lstStyle/>
            <a:p>
              <a:pPr algn="ctr"/>
              <a:r>
                <a:rPr lang="en-US" sz="1050" b="1" dirty="0">
                  <a:solidFill>
                    <a:schemeClr val="tx1"/>
                  </a:solidFill>
                </a:rPr>
                <a:t>Midrand</a:t>
              </a:r>
              <a:endParaRPr lang="en-US" sz="1050" b="1" dirty="0"/>
            </a:p>
          </p:txBody>
        </p:sp>
        <p:pic>
          <p:nvPicPr>
            <p:cNvPr id="27" name="Graphic 26">
              <a:extLst>
                <a:ext uri="{FF2B5EF4-FFF2-40B4-BE49-F238E27FC236}">
                  <a16:creationId xmlns:a16="http://schemas.microsoft.com/office/drawing/2014/main" id="{D10CCDD5-5D90-4C99-78A3-3DAF640C5E1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559283" y="5174701"/>
              <a:ext cx="282341" cy="423512"/>
            </a:xfrm>
            <a:prstGeom prst="rect">
              <a:avLst/>
            </a:prstGeom>
          </p:spPr>
        </p:pic>
        <p:sp>
          <p:nvSpPr>
            <p:cNvPr id="28" name="TextBox 27">
              <a:extLst>
                <a:ext uri="{FF2B5EF4-FFF2-40B4-BE49-F238E27FC236}">
                  <a16:creationId xmlns:a16="http://schemas.microsoft.com/office/drawing/2014/main" id="{0EBF592F-11FB-C6D3-5E6E-C66FADED6A70}"/>
                </a:ext>
              </a:extLst>
            </p:cNvPr>
            <p:cNvSpPr txBox="1"/>
            <p:nvPr/>
          </p:nvSpPr>
          <p:spPr>
            <a:xfrm>
              <a:off x="6084923" y="4910042"/>
              <a:ext cx="1245733" cy="306560"/>
            </a:xfrm>
            <a:prstGeom prst="rect">
              <a:avLst/>
            </a:prstGeom>
            <a:noFill/>
          </p:spPr>
          <p:txBody>
            <a:bodyPr wrap="square">
              <a:spAutoFit/>
            </a:bodyPr>
            <a:lstStyle/>
            <a:p>
              <a:pPr algn="ctr"/>
              <a:r>
                <a:rPr lang="en-US" sz="1050" b="1" dirty="0">
                  <a:solidFill>
                    <a:schemeClr val="tx1"/>
                  </a:solidFill>
                </a:rPr>
                <a:t>Isando</a:t>
              </a:r>
              <a:endParaRPr lang="en-US" sz="1050" b="1" dirty="0"/>
            </a:p>
          </p:txBody>
        </p:sp>
        <p:pic>
          <p:nvPicPr>
            <p:cNvPr id="33" name="Graphic 32">
              <a:extLst>
                <a:ext uri="{FF2B5EF4-FFF2-40B4-BE49-F238E27FC236}">
                  <a16:creationId xmlns:a16="http://schemas.microsoft.com/office/drawing/2014/main" id="{C31C2351-2358-8183-94A9-3F41EAA9337F}"/>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831035" y="5706983"/>
              <a:ext cx="282342" cy="423514"/>
            </a:xfrm>
            <a:prstGeom prst="rect">
              <a:avLst/>
            </a:prstGeom>
          </p:spPr>
        </p:pic>
        <p:sp>
          <p:nvSpPr>
            <p:cNvPr id="34" name="TextBox 33">
              <a:extLst>
                <a:ext uri="{FF2B5EF4-FFF2-40B4-BE49-F238E27FC236}">
                  <a16:creationId xmlns:a16="http://schemas.microsoft.com/office/drawing/2014/main" id="{367C2308-5839-D97B-9D89-2387456DB2E2}"/>
                </a:ext>
              </a:extLst>
            </p:cNvPr>
            <p:cNvSpPr txBox="1"/>
            <p:nvPr/>
          </p:nvSpPr>
          <p:spPr>
            <a:xfrm>
              <a:off x="6614362" y="5823937"/>
              <a:ext cx="2022082" cy="306560"/>
            </a:xfrm>
            <a:prstGeom prst="rect">
              <a:avLst/>
            </a:prstGeom>
            <a:noFill/>
          </p:spPr>
          <p:txBody>
            <a:bodyPr wrap="square">
              <a:spAutoFit/>
            </a:bodyPr>
            <a:lstStyle/>
            <a:p>
              <a:pPr algn="ctr"/>
              <a:r>
                <a:rPr lang="en-US" sz="1050" b="1" dirty="0">
                  <a:solidFill>
                    <a:schemeClr val="tx1"/>
                  </a:solidFill>
                </a:rPr>
                <a:t>Midrand </a:t>
              </a:r>
              <a:endParaRPr lang="en-US" sz="1050" b="1" dirty="0"/>
            </a:p>
          </p:txBody>
        </p:sp>
      </p:grpSp>
    </p:spTree>
    <p:extLst>
      <p:ext uri="{BB962C8B-B14F-4D97-AF65-F5344CB8AC3E}">
        <p14:creationId xmlns:p14="http://schemas.microsoft.com/office/powerpoint/2010/main" val="405745931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2B25735-AF63-DE39-56FB-78A1EB253B91}"/>
              </a:ext>
            </a:extLst>
          </p:cNvPr>
          <p:cNvSpPr>
            <a:spLocks noGrp="1"/>
          </p:cNvSpPr>
          <p:nvPr>
            <p:ph type="sldNum" sz="quarter" idx="10"/>
          </p:nvPr>
        </p:nvSpPr>
        <p:spPr/>
        <p:txBody>
          <a:bodyPr/>
          <a:lstStyle/>
          <a:p>
            <a:fld id="{5BA3E189-2F3A-42E5-B572-3520703B6186}" type="slidenum">
              <a:rPr lang="en-US" smtClean="0"/>
              <a:pPr/>
              <a:t>93</a:t>
            </a:fld>
            <a:endParaRPr lang="en-US"/>
          </a:p>
        </p:txBody>
      </p:sp>
      <p:sp>
        <p:nvSpPr>
          <p:cNvPr id="239" name="Text Placeholder 238">
            <a:extLst>
              <a:ext uri="{FF2B5EF4-FFF2-40B4-BE49-F238E27FC236}">
                <a16:creationId xmlns:a16="http://schemas.microsoft.com/office/drawing/2014/main" id="{CA4C0EE2-3040-E5F6-D056-6A89B6049057}"/>
              </a:ext>
            </a:extLst>
          </p:cNvPr>
          <p:cNvSpPr>
            <a:spLocks noGrp="1"/>
          </p:cNvSpPr>
          <p:nvPr>
            <p:ph type="body" idx="11"/>
          </p:nvPr>
        </p:nvSpPr>
        <p:spPr/>
        <p:txBody>
          <a:bodyPr/>
          <a:lstStyle/>
          <a:p>
            <a:r>
              <a:rPr lang="en-US"/>
              <a:t>No text</a:t>
            </a:r>
          </a:p>
        </p:txBody>
      </p:sp>
      <p:sp>
        <p:nvSpPr>
          <p:cNvPr id="238" name="Title 237">
            <a:extLst>
              <a:ext uri="{FF2B5EF4-FFF2-40B4-BE49-F238E27FC236}">
                <a16:creationId xmlns:a16="http://schemas.microsoft.com/office/drawing/2014/main" id="{94970C5D-330A-BF87-8F2B-A577E657B0DA}"/>
              </a:ext>
            </a:extLst>
          </p:cNvPr>
          <p:cNvSpPr>
            <a:spLocks noGrp="1"/>
          </p:cNvSpPr>
          <p:nvPr>
            <p:ph type="title"/>
          </p:nvPr>
        </p:nvSpPr>
        <p:spPr/>
        <p:txBody>
          <a:bodyPr/>
          <a:lstStyle/>
          <a:p>
            <a:r>
              <a:rPr lang="en-US"/>
              <a:t>Asia - Colored</a:t>
            </a:r>
          </a:p>
        </p:txBody>
      </p:sp>
      <p:grpSp>
        <p:nvGrpSpPr>
          <p:cNvPr id="9" name="Group 8">
            <a:extLst>
              <a:ext uri="{FF2B5EF4-FFF2-40B4-BE49-F238E27FC236}">
                <a16:creationId xmlns:a16="http://schemas.microsoft.com/office/drawing/2014/main" id="{963C96CD-6CE5-3222-8B5F-5A853F4E5BB9}"/>
              </a:ext>
            </a:extLst>
          </p:cNvPr>
          <p:cNvGrpSpPr/>
          <p:nvPr/>
        </p:nvGrpSpPr>
        <p:grpSpPr>
          <a:xfrm>
            <a:off x="3360965" y="1348121"/>
            <a:ext cx="5470071" cy="4292041"/>
            <a:chOff x="3360965" y="1348121"/>
            <a:chExt cx="5470071" cy="4292041"/>
          </a:xfrm>
        </p:grpSpPr>
        <p:grpSp>
          <p:nvGrpSpPr>
            <p:cNvPr id="4" name="Group 3">
              <a:extLst>
                <a:ext uri="{FF2B5EF4-FFF2-40B4-BE49-F238E27FC236}">
                  <a16:creationId xmlns:a16="http://schemas.microsoft.com/office/drawing/2014/main" id="{8165E8BC-56B4-7035-48E8-EFE109E5036F}"/>
                </a:ext>
              </a:extLst>
            </p:cNvPr>
            <p:cNvGrpSpPr/>
            <p:nvPr/>
          </p:nvGrpSpPr>
          <p:grpSpPr>
            <a:xfrm>
              <a:off x="3360965" y="1348121"/>
              <a:ext cx="5470071" cy="4292041"/>
              <a:chOff x="2661715" y="1197589"/>
              <a:chExt cx="7015685" cy="5504793"/>
            </a:xfrm>
          </p:grpSpPr>
          <p:sp>
            <p:nvSpPr>
              <p:cNvPr id="242" name="Freeform: Shape 241">
                <a:extLst>
                  <a:ext uri="{FF2B5EF4-FFF2-40B4-BE49-F238E27FC236}">
                    <a16:creationId xmlns:a16="http://schemas.microsoft.com/office/drawing/2014/main" id="{9136C12E-935B-39B2-E673-850BDD770F32}"/>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C6CFF779-28C0-C91F-689C-77CB25A1663D}"/>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4" name="Freeform: Shape 243">
                <a:extLst>
                  <a:ext uri="{FF2B5EF4-FFF2-40B4-BE49-F238E27FC236}">
                    <a16:creationId xmlns:a16="http://schemas.microsoft.com/office/drawing/2014/main" id="{D0F3F542-B278-445C-098F-3649884199C1}"/>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6154E87E-1D12-DD59-1A18-989A923AF12D}"/>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6" name="Freeform: Shape 245">
                <a:extLst>
                  <a:ext uri="{FF2B5EF4-FFF2-40B4-BE49-F238E27FC236}">
                    <a16:creationId xmlns:a16="http://schemas.microsoft.com/office/drawing/2014/main" id="{A54ADF9E-C715-5DE7-A536-7C14762A73E4}"/>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EF38454-92FE-0D09-107E-7D872083502B}"/>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8" name="Freeform: Shape 247">
                <a:extLst>
                  <a:ext uri="{FF2B5EF4-FFF2-40B4-BE49-F238E27FC236}">
                    <a16:creationId xmlns:a16="http://schemas.microsoft.com/office/drawing/2014/main" id="{0A5CC224-CA4C-59CF-0F0C-0553F3C54CA8}"/>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695DD10B-5EB0-9A68-C1B5-5AC5AB9FBBE1}"/>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0" name="Freeform: Shape 249">
                <a:extLst>
                  <a:ext uri="{FF2B5EF4-FFF2-40B4-BE49-F238E27FC236}">
                    <a16:creationId xmlns:a16="http://schemas.microsoft.com/office/drawing/2014/main" id="{64CBAC8D-FFDE-C499-638A-856B0B54B6AA}"/>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345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345"/>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3E5544C1-E737-BFE1-2CFA-731D15BCDDAF}"/>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480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480"/>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2" name="Freeform: Shape 251">
                <a:extLst>
                  <a:ext uri="{FF2B5EF4-FFF2-40B4-BE49-F238E27FC236}">
                    <a16:creationId xmlns:a16="http://schemas.microsoft.com/office/drawing/2014/main" id="{AC33E79B-9F8E-6D34-C792-7908C0A1502E}"/>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BEDA7027-53CA-77BC-14B3-DA21290AA1AE}"/>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4" name="Freeform: Shape 253">
                <a:extLst>
                  <a:ext uri="{FF2B5EF4-FFF2-40B4-BE49-F238E27FC236}">
                    <a16:creationId xmlns:a16="http://schemas.microsoft.com/office/drawing/2014/main" id="{8FC97114-E6DC-8C43-6861-AD41B270BAC2}"/>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C4ABCE8A-0183-4068-4C71-F1DCC7860D14}"/>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6" name="Freeform: Shape 255">
                <a:extLst>
                  <a:ext uri="{FF2B5EF4-FFF2-40B4-BE49-F238E27FC236}">
                    <a16:creationId xmlns:a16="http://schemas.microsoft.com/office/drawing/2014/main" id="{22554559-DE7E-32C5-8A59-940EDE3F8F72}"/>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7B7D5B20-55F2-189D-B6F9-1D07E45CD35E}"/>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58" name="Freeform: Shape 257">
                <a:extLst>
                  <a:ext uri="{FF2B5EF4-FFF2-40B4-BE49-F238E27FC236}">
                    <a16:creationId xmlns:a16="http://schemas.microsoft.com/office/drawing/2014/main" id="{AC0DD7CF-CD2E-AD12-B3DA-D6CD253DF730}"/>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598A734-5D0B-36CF-C9F1-EBE97A86CCFC}"/>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0" name="Freeform: Shape 259">
                <a:extLst>
                  <a:ext uri="{FF2B5EF4-FFF2-40B4-BE49-F238E27FC236}">
                    <a16:creationId xmlns:a16="http://schemas.microsoft.com/office/drawing/2014/main" id="{D07CD9B0-FCD4-38F9-6946-C5633AEF7627}"/>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9922E403-24AF-DAF5-BC99-0BEA9DC7F451}"/>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2" name="Freeform: Shape 261">
                <a:extLst>
                  <a:ext uri="{FF2B5EF4-FFF2-40B4-BE49-F238E27FC236}">
                    <a16:creationId xmlns:a16="http://schemas.microsoft.com/office/drawing/2014/main" id="{8FADBE06-45FD-5F39-D62B-8924F49CFB39}"/>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EC5CCDB7-6E19-7DE3-A6C5-E517C6588F85}"/>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4" name="Freeform: Shape 263">
                <a:extLst>
                  <a:ext uri="{FF2B5EF4-FFF2-40B4-BE49-F238E27FC236}">
                    <a16:creationId xmlns:a16="http://schemas.microsoft.com/office/drawing/2014/main" id="{9C669BAA-7CF6-46EB-3AF4-074E04168C36}"/>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4D0D5175-EFB5-C698-6CBB-BFCFC38C0E3D}"/>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6" name="Freeform: Shape 265">
                <a:extLst>
                  <a:ext uri="{FF2B5EF4-FFF2-40B4-BE49-F238E27FC236}">
                    <a16:creationId xmlns:a16="http://schemas.microsoft.com/office/drawing/2014/main" id="{AF8CB272-1657-7766-B809-547DD74E3055}"/>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062C4D1-4BB0-9278-3597-8F6B9534C610}"/>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8" name="Freeform: Shape 267">
                <a:extLst>
                  <a:ext uri="{FF2B5EF4-FFF2-40B4-BE49-F238E27FC236}">
                    <a16:creationId xmlns:a16="http://schemas.microsoft.com/office/drawing/2014/main" id="{2F91C4C9-A693-3E19-AE47-3185A2823A36}"/>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52C5205-E943-77DE-4D88-3845C9A48D87}"/>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0" name="Freeform: Shape 269">
                <a:extLst>
                  <a:ext uri="{FF2B5EF4-FFF2-40B4-BE49-F238E27FC236}">
                    <a16:creationId xmlns:a16="http://schemas.microsoft.com/office/drawing/2014/main" id="{FF3A81D0-74E7-4D86-D191-294F82870861}"/>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72DD784E-2A9C-9DE0-0F3B-D570B5FD0E77}"/>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2" name="Freeform: Shape 271">
                <a:extLst>
                  <a:ext uri="{FF2B5EF4-FFF2-40B4-BE49-F238E27FC236}">
                    <a16:creationId xmlns:a16="http://schemas.microsoft.com/office/drawing/2014/main" id="{75953860-A126-871B-6258-3885C2D456E3}"/>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5EE91523-868B-EEFA-6CD1-0439630AA1A7}"/>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4" name="Freeform: Shape 273">
                <a:extLst>
                  <a:ext uri="{FF2B5EF4-FFF2-40B4-BE49-F238E27FC236}">
                    <a16:creationId xmlns:a16="http://schemas.microsoft.com/office/drawing/2014/main" id="{E43FBAC6-6FF8-58AC-A040-F337AF1D79DF}"/>
                  </a:ext>
                </a:extLst>
              </p:cNvPr>
              <p:cNvSpPr/>
              <p:nvPr/>
            </p:nvSpPr>
            <p:spPr>
              <a:xfrm>
                <a:off x="8175283" y="3954373"/>
                <a:ext cx="53054" cy="35369"/>
              </a:xfrm>
              <a:custGeom>
                <a:avLst/>
                <a:gdLst>
                  <a:gd name="connsiteX0" fmla="*/ 30374 w 53054"/>
                  <a:gd name="connsiteY0" fmla="*/ 0 h 35369"/>
                  <a:gd name="connsiteX1" fmla="*/ 0 w 53054"/>
                  <a:gd name="connsiteY1" fmla="*/ 23490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490"/>
                    </a:lnTo>
                    <a:lnTo>
                      <a:pt x="0" y="35369"/>
                    </a:lnTo>
                    <a:lnTo>
                      <a:pt x="37934" y="35369"/>
                    </a:lnTo>
                    <a:lnTo>
                      <a:pt x="53054" y="11745"/>
                    </a:lnTo>
                    <a:lnTo>
                      <a:pt x="3037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18F8264-A999-FD10-EFC1-1CC456C3C802}"/>
                  </a:ext>
                </a:extLst>
              </p:cNvPr>
              <p:cNvSpPr/>
              <p:nvPr/>
            </p:nvSpPr>
            <p:spPr>
              <a:xfrm>
                <a:off x="8175283" y="3954373"/>
                <a:ext cx="53054" cy="35369"/>
              </a:xfrm>
              <a:custGeom>
                <a:avLst/>
                <a:gdLst>
                  <a:gd name="connsiteX0" fmla="*/ 30374 w 53054"/>
                  <a:gd name="connsiteY0" fmla="*/ 0 h 35369"/>
                  <a:gd name="connsiteX1" fmla="*/ 0 w 53054"/>
                  <a:gd name="connsiteY1" fmla="*/ 23625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625"/>
                    </a:lnTo>
                    <a:lnTo>
                      <a:pt x="0" y="35369"/>
                    </a:lnTo>
                    <a:lnTo>
                      <a:pt x="37934" y="35369"/>
                    </a:lnTo>
                    <a:lnTo>
                      <a:pt x="53054" y="11745"/>
                    </a:lnTo>
                    <a:lnTo>
                      <a:pt x="3037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6" name="Freeform: Shape 275">
                <a:extLst>
                  <a:ext uri="{FF2B5EF4-FFF2-40B4-BE49-F238E27FC236}">
                    <a16:creationId xmlns:a16="http://schemas.microsoft.com/office/drawing/2014/main" id="{0572707B-4287-B5B8-6CDD-83330EC782C7}"/>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B929CB43-88E5-226A-30A3-CBE095109ED0}"/>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78" name="Freeform: Shape 277">
                <a:extLst>
                  <a:ext uri="{FF2B5EF4-FFF2-40B4-BE49-F238E27FC236}">
                    <a16:creationId xmlns:a16="http://schemas.microsoft.com/office/drawing/2014/main" id="{ADF02E77-9545-5EC4-65CF-4E6EF9E12CFE}"/>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09B44E46-F02B-39F4-2CFA-7899985D67C1}"/>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0" name="Freeform: Shape 279">
                <a:extLst>
                  <a:ext uri="{FF2B5EF4-FFF2-40B4-BE49-F238E27FC236}">
                    <a16:creationId xmlns:a16="http://schemas.microsoft.com/office/drawing/2014/main" id="{4AB76350-5C06-A4D3-F817-4604EA7DE578}"/>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E817919E-F8B3-C7EE-B590-B0B94DCFBD2F}"/>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2" name="Freeform: Shape 281">
                <a:extLst>
                  <a:ext uri="{FF2B5EF4-FFF2-40B4-BE49-F238E27FC236}">
                    <a16:creationId xmlns:a16="http://schemas.microsoft.com/office/drawing/2014/main" id="{4BE19467-E0FE-1D43-194B-2DC8F5755228}"/>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28772880-C47C-C75D-5456-008139D3081F}"/>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4" name="Freeform: Shape 283">
                <a:extLst>
                  <a:ext uri="{FF2B5EF4-FFF2-40B4-BE49-F238E27FC236}">
                    <a16:creationId xmlns:a16="http://schemas.microsoft.com/office/drawing/2014/main" id="{5E1BE9D0-1997-D150-24C6-C4605AC3392E}"/>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5CBE997-63D6-F09A-C333-429BA851112C}"/>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6" name="Freeform: Shape 285">
                <a:extLst>
                  <a:ext uri="{FF2B5EF4-FFF2-40B4-BE49-F238E27FC236}">
                    <a16:creationId xmlns:a16="http://schemas.microsoft.com/office/drawing/2014/main" id="{A1EB1E5C-4AD7-54A2-3A3C-2C843E94777B}"/>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1938C03C-1649-1CCC-7C3B-78925EC05F26}"/>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8" name="Freeform: Shape 287">
                <a:extLst>
                  <a:ext uri="{FF2B5EF4-FFF2-40B4-BE49-F238E27FC236}">
                    <a16:creationId xmlns:a16="http://schemas.microsoft.com/office/drawing/2014/main" id="{E85E2442-8559-809C-8CDB-AE11363C30C2}"/>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8F9D40D4-8E8F-C8D6-2C26-2C7D4A7C7FCF}"/>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0" name="Freeform: Shape 289">
                <a:extLst>
                  <a:ext uri="{FF2B5EF4-FFF2-40B4-BE49-F238E27FC236}">
                    <a16:creationId xmlns:a16="http://schemas.microsoft.com/office/drawing/2014/main" id="{373F2C9F-F42B-04A3-BDD0-D29D3DC73392}"/>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565406C1-4590-A37F-F4CA-727AA0D88648}"/>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2" name="Freeform: Shape 291">
                <a:extLst>
                  <a:ext uri="{FF2B5EF4-FFF2-40B4-BE49-F238E27FC236}">
                    <a16:creationId xmlns:a16="http://schemas.microsoft.com/office/drawing/2014/main" id="{B7F19ED2-3D5E-0BB2-979A-712316204F2D}"/>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C6B88365-5090-D0EE-D691-6829AD7273F2}"/>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4" name="Freeform: Shape 293">
                <a:extLst>
                  <a:ext uri="{FF2B5EF4-FFF2-40B4-BE49-F238E27FC236}">
                    <a16:creationId xmlns:a16="http://schemas.microsoft.com/office/drawing/2014/main" id="{673CEFA1-2C7F-52F3-074E-CED4FCB3006F}"/>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EF6CE7C0-4A67-97D9-A6FC-3CF59D434526}"/>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6" name="Freeform: Shape 295">
                <a:extLst>
                  <a:ext uri="{FF2B5EF4-FFF2-40B4-BE49-F238E27FC236}">
                    <a16:creationId xmlns:a16="http://schemas.microsoft.com/office/drawing/2014/main" id="{6CCC3DD8-A91E-76F4-07F2-0A318E020787}"/>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5006CE3B-07D9-0464-D05A-171C4EE1C6EC}"/>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98" name="Freeform: Shape 297">
                <a:extLst>
                  <a:ext uri="{FF2B5EF4-FFF2-40B4-BE49-F238E27FC236}">
                    <a16:creationId xmlns:a16="http://schemas.microsoft.com/office/drawing/2014/main" id="{290E067C-4F92-7C62-D4F0-89FC806E976B}"/>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D2C91BA7-50F1-7F26-85B0-0226EB05A7D1}"/>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0" name="Freeform: Shape 299">
                <a:extLst>
                  <a:ext uri="{FF2B5EF4-FFF2-40B4-BE49-F238E27FC236}">
                    <a16:creationId xmlns:a16="http://schemas.microsoft.com/office/drawing/2014/main" id="{D4DFBBD7-972C-D92D-32C5-259BDB56B117}"/>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D5C3C4E1-66F8-A2E5-6A21-2198866D4C3C}"/>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2" name="Freeform: Shape 301">
                <a:extLst>
                  <a:ext uri="{FF2B5EF4-FFF2-40B4-BE49-F238E27FC236}">
                    <a16:creationId xmlns:a16="http://schemas.microsoft.com/office/drawing/2014/main" id="{99EF65EB-F81D-85FF-51A8-ADFA68853183}"/>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5A45B55F-ED28-9231-7FB0-1D9A7620642B}"/>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4" name="Freeform: Shape 303">
                <a:extLst>
                  <a:ext uri="{FF2B5EF4-FFF2-40B4-BE49-F238E27FC236}">
                    <a16:creationId xmlns:a16="http://schemas.microsoft.com/office/drawing/2014/main" id="{2F4BF4F1-0C14-3679-4F36-CAB34CF2660C}"/>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8EC47597-FC54-5EC1-5D76-178B4130A712}"/>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6" name="Freeform: Shape 305">
                <a:extLst>
                  <a:ext uri="{FF2B5EF4-FFF2-40B4-BE49-F238E27FC236}">
                    <a16:creationId xmlns:a16="http://schemas.microsoft.com/office/drawing/2014/main" id="{7189018E-1482-989D-04FD-5494EC906DAD}"/>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91D71B91-F284-237F-BA15-33FE57450C6A}"/>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8" name="Freeform: Shape 307">
                <a:extLst>
                  <a:ext uri="{FF2B5EF4-FFF2-40B4-BE49-F238E27FC236}">
                    <a16:creationId xmlns:a16="http://schemas.microsoft.com/office/drawing/2014/main" id="{344CE434-B1EE-4CFF-A467-90CCB6181775}"/>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5140D9DC-F774-4D93-57C0-CBF102F2D9CD}"/>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0" name="Freeform: Shape 309">
                <a:extLst>
                  <a:ext uri="{FF2B5EF4-FFF2-40B4-BE49-F238E27FC236}">
                    <a16:creationId xmlns:a16="http://schemas.microsoft.com/office/drawing/2014/main" id="{CF52BEE4-0228-1806-835F-54539E50857F}"/>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53046F23-6A82-512E-A354-B36D82555EB2}"/>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2" name="Freeform: Shape 311">
                <a:extLst>
                  <a:ext uri="{FF2B5EF4-FFF2-40B4-BE49-F238E27FC236}">
                    <a16:creationId xmlns:a16="http://schemas.microsoft.com/office/drawing/2014/main" id="{08055316-001C-4B17-00E8-3CD22AB8073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B61EADF4-9D20-1E6C-DF85-9DEC2F228FFE}"/>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4" name="Freeform: Shape 313">
                <a:extLst>
                  <a:ext uri="{FF2B5EF4-FFF2-40B4-BE49-F238E27FC236}">
                    <a16:creationId xmlns:a16="http://schemas.microsoft.com/office/drawing/2014/main" id="{68F6D08E-4502-E36E-2450-455B85D35ED8}"/>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9F1B6864-72A9-F083-4079-F6BC60A70D63}"/>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6" name="Freeform: Shape 315">
                <a:extLst>
                  <a:ext uri="{FF2B5EF4-FFF2-40B4-BE49-F238E27FC236}">
                    <a16:creationId xmlns:a16="http://schemas.microsoft.com/office/drawing/2014/main" id="{B68C87F0-4450-C0C4-2445-1A9D4AB250C6}"/>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0F841565-C6D2-06B2-7783-5019895B3DD3}"/>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18" name="Freeform: Shape 317">
                <a:extLst>
                  <a:ext uri="{FF2B5EF4-FFF2-40B4-BE49-F238E27FC236}">
                    <a16:creationId xmlns:a16="http://schemas.microsoft.com/office/drawing/2014/main" id="{79645C04-BE77-702B-39DF-BA415D6BB2A3}"/>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7D92752F-F5D8-BD02-95E2-01264A7E3320}"/>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0" name="Freeform: Shape 319">
                <a:extLst>
                  <a:ext uri="{FF2B5EF4-FFF2-40B4-BE49-F238E27FC236}">
                    <a16:creationId xmlns:a16="http://schemas.microsoft.com/office/drawing/2014/main" id="{E268775D-C80C-8D34-0597-E56DDAB42E57}"/>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001D709E-A844-AC4B-8F38-04D330D646DB}"/>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2" name="Freeform: Shape 321">
                <a:extLst>
                  <a:ext uri="{FF2B5EF4-FFF2-40B4-BE49-F238E27FC236}">
                    <a16:creationId xmlns:a16="http://schemas.microsoft.com/office/drawing/2014/main" id="{88F62665-CC25-18C2-96F5-FF776530EA1E}"/>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B09CD6FB-A54A-A7A1-72D1-615C333A4C7A}"/>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4" name="Freeform: Shape 323">
                <a:extLst>
                  <a:ext uri="{FF2B5EF4-FFF2-40B4-BE49-F238E27FC236}">
                    <a16:creationId xmlns:a16="http://schemas.microsoft.com/office/drawing/2014/main" id="{F77BD142-89AD-E8B5-CA92-4F66C505E6FB}"/>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4F81AD99-FBDF-695E-898A-1235206F917C}"/>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6" name="Freeform: Shape 325">
                <a:extLst>
                  <a:ext uri="{FF2B5EF4-FFF2-40B4-BE49-F238E27FC236}">
                    <a16:creationId xmlns:a16="http://schemas.microsoft.com/office/drawing/2014/main" id="{761D5E8D-CDAE-5783-5959-654093344CCE}"/>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244FE8B4-69E9-DAAC-65DC-9507F075CC5A}"/>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8" name="Freeform: Shape 327">
                <a:extLst>
                  <a:ext uri="{FF2B5EF4-FFF2-40B4-BE49-F238E27FC236}">
                    <a16:creationId xmlns:a16="http://schemas.microsoft.com/office/drawing/2014/main" id="{FFBB40E2-3DB0-840A-A08A-AB0454AA8A32}"/>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29929343-81D1-D2BB-7DD8-D07B678B4DD6}"/>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30" name="Freeform: Shape 329">
                <a:extLst>
                  <a:ext uri="{FF2B5EF4-FFF2-40B4-BE49-F238E27FC236}">
                    <a16:creationId xmlns:a16="http://schemas.microsoft.com/office/drawing/2014/main" id="{D1014F3A-39D9-EFE8-D6DB-DCC8AEA09E8D}"/>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1B431493-E0B8-E447-E03A-0F106DADBB66}"/>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32" name="Freeform: Shape 331">
                <a:extLst>
                  <a:ext uri="{FF2B5EF4-FFF2-40B4-BE49-F238E27FC236}">
                    <a16:creationId xmlns:a16="http://schemas.microsoft.com/office/drawing/2014/main" id="{1CDE18FA-81A1-7235-C5B1-3F734BD68B9B}"/>
                  </a:ext>
                </a:extLst>
              </p:cNvPr>
              <p:cNvSpPr/>
              <p:nvPr/>
            </p:nvSpPr>
            <p:spPr>
              <a:xfrm>
                <a:off x="2820743" y="1197589"/>
                <a:ext cx="6812513" cy="3304603"/>
              </a:xfrm>
              <a:custGeom>
                <a:avLst/>
                <a:gdLst>
                  <a:gd name="connsiteX0" fmla="*/ 6540899 w 6812513"/>
                  <a:gd name="connsiteY0" fmla="*/ 1368470 h 3304603"/>
                  <a:gd name="connsiteX1" fmla="*/ 6526994 w 6812513"/>
                  <a:gd name="connsiteY1" fmla="*/ 1387369 h 3304603"/>
                  <a:gd name="connsiteX2" fmla="*/ 6547784 w 6812513"/>
                  <a:gd name="connsiteY2" fmla="*/ 1412614 h 3304603"/>
                  <a:gd name="connsiteX3" fmla="*/ 6610558 w 6812513"/>
                  <a:gd name="connsiteY3" fmla="*/ 1387369 h 3304603"/>
                  <a:gd name="connsiteX4" fmla="*/ 6589633 w 6812513"/>
                  <a:gd name="connsiteY4" fmla="*/ 1456758 h 3304603"/>
                  <a:gd name="connsiteX5" fmla="*/ 6631483 w 6812513"/>
                  <a:gd name="connsiteY5" fmla="*/ 1526147 h 3304603"/>
                  <a:gd name="connsiteX6" fmla="*/ 6673197 w 6812513"/>
                  <a:gd name="connsiteY6" fmla="*/ 1444203 h 3304603"/>
                  <a:gd name="connsiteX7" fmla="*/ 6721931 w 6812513"/>
                  <a:gd name="connsiteY7" fmla="*/ 1463103 h 3304603"/>
                  <a:gd name="connsiteX8" fmla="*/ 6770800 w 6812513"/>
                  <a:gd name="connsiteY8" fmla="*/ 1532492 h 3304603"/>
                  <a:gd name="connsiteX9" fmla="*/ 6812514 w 6812513"/>
                  <a:gd name="connsiteY9" fmla="*/ 1545046 h 3304603"/>
                  <a:gd name="connsiteX10" fmla="*/ 6777684 w 6812513"/>
                  <a:gd name="connsiteY10" fmla="*/ 1563946 h 3304603"/>
                  <a:gd name="connsiteX11" fmla="*/ 6749875 w 6812513"/>
                  <a:gd name="connsiteY11" fmla="*/ 1608090 h 3304603"/>
                  <a:gd name="connsiteX12" fmla="*/ 6680217 w 6812513"/>
                  <a:gd name="connsiteY12" fmla="*/ 1614435 h 3304603"/>
                  <a:gd name="connsiteX13" fmla="*/ 6666312 w 6812513"/>
                  <a:gd name="connsiteY13" fmla="*/ 1677479 h 3304603"/>
                  <a:gd name="connsiteX14" fmla="*/ 6701141 w 6812513"/>
                  <a:gd name="connsiteY14" fmla="*/ 1709068 h 3304603"/>
                  <a:gd name="connsiteX15" fmla="*/ 6673197 w 6812513"/>
                  <a:gd name="connsiteY15" fmla="*/ 1727968 h 3304603"/>
                  <a:gd name="connsiteX16" fmla="*/ 6575729 w 6812513"/>
                  <a:gd name="connsiteY16" fmla="*/ 1677479 h 3304603"/>
                  <a:gd name="connsiteX17" fmla="*/ 6547784 w 6812513"/>
                  <a:gd name="connsiteY17" fmla="*/ 1614435 h 3304603"/>
                  <a:gd name="connsiteX18" fmla="*/ 6526994 w 6812513"/>
                  <a:gd name="connsiteY18" fmla="*/ 1595536 h 3304603"/>
                  <a:gd name="connsiteX19" fmla="*/ 6443296 w 6812513"/>
                  <a:gd name="connsiteY19" fmla="*/ 1601880 h 3304603"/>
                  <a:gd name="connsiteX20" fmla="*/ 6443296 w 6812513"/>
                  <a:gd name="connsiteY20" fmla="*/ 1519802 h 3304603"/>
                  <a:gd name="connsiteX21" fmla="*/ 6380657 w 6812513"/>
                  <a:gd name="connsiteY21" fmla="*/ 1545046 h 3304603"/>
                  <a:gd name="connsiteX22" fmla="*/ 6408467 w 6812513"/>
                  <a:gd name="connsiteY22" fmla="*/ 1601880 h 3304603"/>
                  <a:gd name="connsiteX23" fmla="*/ 6324903 w 6812513"/>
                  <a:gd name="connsiteY23" fmla="*/ 1690169 h 3304603"/>
                  <a:gd name="connsiteX24" fmla="*/ 6276169 w 6812513"/>
                  <a:gd name="connsiteY24" fmla="*/ 1677479 h 3304603"/>
                  <a:gd name="connsiteX25" fmla="*/ 6276169 w 6812513"/>
                  <a:gd name="connsiteY25" fmla="*/ 1715278 h 3304603"/>
                  <a:gd name="connsiteX26" fmla="*/ 6359733 w 6812513"/>
                  <a:gd name="connsiteY26" fmla="*/ 1828811 h 3304603"/>
                  <a:gd name="connsiteX27" fmla="*/ 6345828 w 6812513"/>
                  <a:gd name="connsiteY27" fmla="*/ 1835156 h 3304603"/>
                  <a:gd name="connsiteX28" fmla="*/ 6366752 w 6812513"/>
                  <a:gd name="connsiteY28" fmla="*/ 1860401 h 3304603"/>
                  <a:gd name="connsiteX29" fmla="*/ 6345828 w 6812513"/>
                  <a:gd name="connsiteY29" fmla="*/ 1898200 h 3304603"/>
                  <a:gd name="connsiteX30" fmla="*/ 6269149 w 6812513"/>
                  <a:gd name="connsiteY30" fmla="*/ 1872955 h 3304603"/>
                  <a:gd name="connsiteX31" fmla="*/ 5990514 w 6812513"/>
                  <a:gd name="connsiteY31" fmla="*/ 2055877 h 3304603"/>
                  <a:gd name="connsiteX32" fmla="*/ 5983629 w 6812513"/>
                  <a:gd name="connsiteY32" fmla="*/ 2093676 h 3304603"/>
                  <a:gd name="connsiteX33" fmla="*/ 5941780 w 6812513"/>
                  <a:gd name="connsiteY33" fmla="*/ 2049532 h 3304603"/>
                  <a:gd name="connsiteX34" fmla="*/ 5893046 w 6812513"/>
                  <a:gd name="connsiteY34" fmla="*/ 2043322 h 3304603"/>
                  <a:gd name="connsiteX35" fmla="*/ 5809483 w 6812513"/>
                  <a:gd name="connsiteY35" fmla="*/ 2106366 h 3304603"/>
                  <a:gd name="connsiteX36" fmla="*/ 5809483 w 6812513"/>
                  <a:gd name="connsiteY36" fmla="*/ 2049532 h 3304603"/>
                  <a:gd name="connsiteX37" fmla="*/ 5760749 w 6812513"/>
                  <a:gd name="connsiteY37" fmla="*/ 2106366 h 3304603"/>
                  <a:gd name="connsiteX38" fmla="*/ 5697975 w 6812513"/>
                  <a:gd name="connsiteY38" fmla="*/ 2100021 h 3304603"/>
                  <a:gd name="connsiteX39" fmla="*/ 5691090 w 6812513"/>
                  <a:gd name="connsiteY39" fmla="*/ 2137821 h 3304603"/>
                  <a:gd name="connsiteX40" fmla="*/ 5670165 w 6812513"/>
                  <a:gd name="connsiteY40" fmla="*/ 2181965 h 3304603"/>
                  <a:gd name="connsiteX41" fmla="*/ 5635336 w 6812513"/>
                  <a:gd name="connsiteY41" fmla="*/ 2251353 h 3304603"/>
                  <a:gd name="connsiteX42" fmla="*/ 5663145 w 6812513"/>
                  <a:gd name="connsiteY42" fmla="*/ 2251353 h 3304603"/>
                  <a:gd name="connsiteX43" fmla="*/ 5684070 w 6812513"/>
                  <a:gd name="connsiteY43" fmla="*/ 2264043 h 3304603"/>
                  <a:gd name="connsiteX44" fmla="*/ 5663145 w 6812513"/>
                  <a:gd name="connsiteY44" fmla="*/ 2345987 h 3304603"/>
                  <a:gd name="connsiteX45" fmla="*/ 5684070 w 6812513"/>
                  <a:gd name="connsiteY45" fmla="*/ 2352332 h 3304603"/>
                  <a:gd name="connsiteX46" fmla="*/ 5677050 w 6812513"/>
                  <a:gd name="connsiteY46" fmla="*/ 2396476 h 3304603"/>
                  <a:gd name="connsiteX47" fmla="*/ 5642221 w 6812513"/>
                  <a:gd name="connsiteY47" fmla="*/ 2371231 h 3304603"/>
                  <a:gd name="connsiteX48" fmla="*/ 5621431 w 6812513"/>
                  <a:gd name="connsiteY48" fmla="*/ 2434275 h 3304603"/>
                  <a:gd name="connsiteX49" fmla="*/ 5635336 w 6812513"/>
                  <a:gd name="connsiteY49" fmla="*/ 2491109 h 3304603"/>
                  <a:gd name="connsiteX50" fmla="*/ 5614411 w 6812513"/>
                  <a:gd name="connsiteY50" fmla="*/ 2503664 h 3304603"/>
                  <a:gd name="connsiteX51" fmla="*/ 5586602 w 6812513"/>
                  <a:gd name="connsiteY51" fmla="*/ 2497319 h 3304603"/>
                  <a:gd name="connsiteX52" fmla="*/ 5544753 w 6812513"/>
                  <a:gd name="connsiteY52" fmla="*/ 2535253 h 3304603"/>
                  <a:gd name="connsiteX53" fmla="*/ 5551772 w 6812513"/>
                  <a:gd name="connsiteY53" fmla="*/ 2591952 h 3304603"/>
                  <a:gd name="connsiteX54" fmla="*/ 5537733 w 6812513"/>
                  <a:gd name="connsiteY54" fmla="*/ 2591952 h 3304603"/>
                  <a:gd name="connsiteX55" fmla="*/ 5488999 w 6812513"/>
                  <a:gd name="connsiteY55" fmla="*/ 2636096 h 3304603"/>
                  <a:gd name="connsiteX56" fmla="*/ 5475094 w 6812513"/>
                  <a:gd name="connsiteY56" fmla="*/ 2680240 h 3304603"/>
                  <a:gd name="connsiteX57" fmla="*/ 5419340 w 6812513"/>
                  <a:gd name="connsiteY57" fmla="*/ 2743284 h 3304603"/>
                  <a:gd name="connsiteX58" fmla="*/ 5405435 w 6812513"/>
                  <a:gd name="connsiteY58" fmla="*/ 2730730 h 3304603"/>
                  <a:gd name="connsiteX59" fmla="*/ 5370606 w 6812513"/>
                  <a:gd name="connsiteY59" fmla="*/ 2402821 h 3304603"/>
                  <a:gd name="connsiteX60" fmla="*/ 5370606 w 6812513"/>
                  <a:gd name="connsiteY60" fmla="*/ 2371231 h 3304603"/>
                  <a:gd name="connsiteX61" fmla="*/ 5384510 w 6812513"/>
                  <a:gd name="connsiteY61" fmla="*/ 2339642 h 3304603"/>
                  <a:gd name="connsiteX62" fmla="*/ 5405435 w 6812513"/>
                  <a:gd name="connsiteY62" fmla="*/ 2308187 h 3304603"/>
                  <a:gd name="connsiteX63" fmla="*/ 5426360 w 6812513"/>
                  <a:gd name="connsiteY63" fmla="*/ 2289288 h 3304603"/>
                  <a:gd name="connsiteX64" fmla="*/ 5419340 w 6812513"/>
                  <a:gd name="connsiteY64" fmla="*/ 2264043 h 3304603"/>
                  <a:gd name="connsiteX65" fmla="*/ 5482114 w 6812513"/>
                  <a:gd name="connsiteY65" fmla="*/ 2245144 h 3304603"/>
                  <a:gd name="connsiteX66" fmla="*/ 5551772 w 6812513"/>
                  <a:gd name="connsiteY66" fmla="*/ 2156855 h 3304603"/>
                  <a:gd name="connsiteX67" fmla="*/ 5586602 w 6812513"/>
                  <a:gd name="connsiteY67" fmla="*/ 2112711 h 3304603"/>
                  <a:gd name="connsiteX68" fmla="*/ 5628316 w 6812513"/>
                  <a:gd name="connsiteY68" fmla="*/ 2074777 h 3304603"/>
                  <a:gd name="connsiteX69" fmla="*/ 5635336 w 6812513"/>
                  <a:gd name="connsiteY69" fmla="*/ 2055877 h 3304603"/>
                  <a:gd name="connsiteX70" fmla="*/ 5704995 w 6812513"/>
                  <a:gd name="connsiteY70" fmla="*/ 2018078 h 3304603"/>
                  <a:gd name="connsiteX71" fmla="*/ 5697975 w 6812513"/>
                  <a:gd name="connsiteY71" fmla="*/ 1999178 h 3304603"/>
                  <a:gd name="connsiteX72" fmla="*/ 5711879 w 6812513"/>
                  <a:gd name="connsiteY72" fmla="*/ 1986488 h 3304603"/>
                  <a:gd name="connsiteX73" fmla="*/ 5725919 w 6812513"/>
                  <a:gd name="connsiteY73" fmla="*/ 1904545 h 3304603"/>
                  <a:gd name="connsiteX74" fmla="*/ 5760749 w 6812513"/>
                  <a:gd name="connsiteY74" fmla="*/ 1879300 h 3304603"/>
                  <a:gd name="connsiteX75" fmla="*/ 5732804 w 6812513"/>
                  <a:gd name="connsiteY75" fmla="*/ 1866746 h 3304603"/>
                  <a:gd name="connsiteX76" fmla="*/ 5691090 w 6812513"/>
                  <a:gd name="connsiteY76" fmla="*/ 1885645 h 3304603"/>
                  <a:gd name="connsiteX77" fmla="*/ 5677050 w 6812513"/>
                  <a:gd name="connsiteY77" fmla="*/ 1929789 h 3304603"/>
                  <a:gd name="connsiteX78" fmla="*/ 5614411 w 6812513"/>
                  <a:gd name="connsiteY78" fmla="*/ 1980278 h 3304603"/>
                  <a:gd name="connsiteX79" fmla="*/ 5572562 w 6812513"/>
                  <a:gd name="connsiteY79" fmla="*/ 2005388 h 3304603"/>
                  <a:gd name="connsiteX80" fmla="*/ 5558657 w 6812513"/>
                  <a:gd name="connsiteY80" fmla="*/ 2011733 h 3304603"/>
                  <a:gd name="connsiteX81" fmla="*/ 5544753 w 6812513"/>
                  <a:gd name="connsiteY81" fmla="*/ 2011733 h 3304603"/>
                  <a:gd name="connsiteX82" fmla="*/ 5565677 w 6812513"/>
                  <a:gd name="connsiteY82" fmla="*/ 1929789 h 3304603"/>
                  <a:gd name="connsiteX83" fmla="*/ 5537733 w 6812513"/>
                  <a:gd name="connsiteY83" fmla="*/ 1929789 h 3304603"/>
                  <a:gd name="connsiteX84" fmla="*/ 5502903 w 6812513"/>
                  <a:gd name="connsiteY84" fmla="*/ 1929789 h 3304603"/>
                  <a:gd name="connsiteX85" fmla="*/ 5433245 w 6812513"/>
                  <a:gd name="connsiteY85" fmla="*/ 1948689 h 3304603"/>
                  <a:gd name="connsiteX86" fmla="*/ 5307967 w 6812513"/>
                  <a:gd name="connsiteY86" fmla="*/ 2106366 h 3304603"/>
                  <a:gd name="connsiteX87" fmla="*/ 5307967 w 6812513"/>
                  <a:gd name="connsiteY87" fmla="*/ 2131611 h 3304603"/>
                  <a:gd name="connsiteX88" fmla="*/ 5342796 w 6812513"/>
                  <a:gd name="connsiteY88" fmla="*/ 2144166 h 3304603"/>
                  <a:gd name="connsiteX89" fmla="*/ 5335776 w 6812513"/>
                  <a:gd name="connsiteY89" fmla="*/ 2163065 h 3304603"/>
                  <a:gd name="connsiteX90" fmla="*/ 5196459 w 6812513"/>
                  <a:gd name="connsiteY90" fmla="*/ 2181965 h 3304603"/>
                  <a:gd name="connsiteX91" fmla="*/ 5182554 w 6812513"/>
                  <a:gd name="connsiteY91" fmla="*/ 2163065 h 3304603"/>
                  <a:gd name="connsiteX92" fmla="*/ 5224268 w 6812513"/>
                  <a:gd name="connsiteY92" fmla="*/ 2150510 h 3304603"/>
                  <a:gd name="connsiteX93" fmla="*/ 5203479 w 6812513"/>
                  <a:gd name="connsiteY93" fmla="*/ 2131611 h 3304603"/>
                  <a:gd name="connsiteX94" fmla="*/ 5168650 w 6812513"/>
                  <a:gd name="connsiteY94" fmla="*/ 2125266 h 3304603"/>
                  <a:gd name="connsiteX95" fmla="*/ 5133820 w 6812513"/>
                  <a:gd name="connsiteY95" fmla="*/ 2118921 h 3304603"/>
                  <a:gd name="connsiteX96" fmla="*/ 5105876 w 6812513"/>
                  <a:gd name="connsiteY96" fmla="*/ 2112711 h 3304603"/>
                  <a:gd name="connsiteX97" fmla="*/ 5029332 w 6812513"/>
                  <a:gd name="connsiteY97" fmla="*/ 2150510 h 3304603"/>
                  <a:gd name="connsiteX98" fmla="*/ 4987483 w 6812513"/>
                  <a:gd name="connsiteY98" fmla="*/ 2137821 h 3304603"/>
                  <a:gd name="connsiteX99" fmla="*/ 4973578 w 6812513"/>
                  <a:gd name="connsiteY99" fmla="*/ 2156855 h 3304603"/>
                  <a:gd name="connsiteX100" fmla="*/ 4945634 w 6812513"/>
                  <a:gd name="connsiteY100" fmla="*/ 2137821 h 3304603"/>
                  <a:gd name="connsiteX101" fmla="*/ 4813336 w 6812513"/>
                  <a:gd name="connsiteY101" fmla="*/ 2163065 h 3304603"/>
                  <a:gd name="connsiteX102" fmla="*/ 4499872 w 6812513"/>
                  <a:gd name="connsiteY102" fmla="*/ 2453175 h 3304603"/>
                  <a:gd name="connsiteX103" fmla="*/ 4513777 w 6812513"/>
                  <a:gd name="connsiteY103" fmla="*/ 2484764 h 3304603"/>
                  <a:gd name="connsiteX104" fmla="*/ 4583435 w 6812513"/>
                  <a:gd name="connsiteY104" fmla="*/ 2497319 h 3304603"/>
                  <a:gd name="connsiteX105" fmla="*/ 4583435 w 6812513"/>
                  <a:gd name="connsiteY105" fmla="*/ 2554153 h 3304603"/>
                  <a:gd name="connsiteX106" fmla="*/ 4667134 w 6812513"/>
                  <a:gd name="connsiteY106" fmla="*/ 2566708 h 3304603"/>
                  <a:gd name="connsiteX107" fmla="*/ 4667134 w 6812513"/>
                  <a:gd name="connsiteY107" fmla="*/ 2516219 h 3304603"/>
                  <a:gd name="connsiteX108" fmla="*/ 4708848 w 6812513"/>
                  <a:gd name="connsiteY108" fmla="*/ 2516219 h 3304603"/>
                  <a:gd name="connsiteX109" fmla="*/ 4771622 w 6812513"/>
                  <a:gd name="connsiteY109" fmla="*/ 2585607 h 3304603"/>
                  <a:gd name="connsiteX110" fmla="*/ 4764602 w 6812513"/>
                  <a:gd name="connsiteY110" fmla="*/ 2604642 h 3304603"/>
                  <a:gd name="connsiteX111" fmla="*/ 4715868 w 6812513"/>
                  <a:gd name="connsiteY111" fmla="*/ 2591952 h 3304603"/>
                  <a:gd name="connsiteX112" fmla="*/ 4722753 w 6812513"/>
                  <a:gd name="connsiteY112" fmla="*/ 2617197 h 3304603"/>
                  <a:gd name="connsiteX113" fmla="*/ 4771622 w 6812513"/>
                  <a:gd name="connsiteY113" fmla="*/ 2629751 h 3304603"/>
                  <a:gd name="connsiteX114" fmla="*/ 4750697 w 6812513"/>
                  <a:gd name="connsiteY114" fmla="*/ 2654996 h 3304603"/>
                  <a:gd name="connsiteX115" fmla="*/ 4743677 w 6812513"/>
                  <a:gd name="connsiteY115" fmla="*/ 2686585 h 3304603"/>
                  <a:gd name="connsiteX116" fmla="*/ 4729773 w 6812513"/>
                  <a:gd name="connsiteY116" fmla="*/ 2755974 h 3304603"/>
                  <a:gd name="connsiteX117" fmla="*/ 4722753 w 6812513"/>
                  <a:gd name="connsiteY117" fmla="*/ 2837918 h 3304603"/>
                  <a:gd name="connsiteX118" fmla="*/ 4729773 w 6812513"/>
                  <a:gd name="connsiteY118" fmla="*/ 2894617 h 3304603"/>
                  <a:gd name="connsiteX119" fmla="*/ 4513777 w 6812513"/>
                  <a:gd name="connsiteY119" fmla="*/ 3184726 h 3304603"/>
                  <a:gd name="connsiteX120" fmla="*/ 4437233 w 6812513"/>
                  <a:gd name="connsiteY120" fmla="*/ 3228870 h 3304603"/>
                  <a:gd name="connsiteX121" fmla="*/ 4402404 w 6812513"/>
                  <a:gd name="connsiteY121" fmla="*/ 3216316 h 3304603"/>
                  <a:gd name="connsiteX122" fmla="*/ 4395384 w 6812513"/>
                  <a:gd name="connsiteY122" fmla="*/ 3197416 h 3304603"/>
                  <a:gd name="connsiteX123" fmla="*/ 4360555 w 6812513"/>
                  <a:gd name="connsiteY123" fmla="*/ 3222661 h 3304603"/>
                  <a:gd name="connsiteX124" fmla="*/ 4325725 w 6812513"/>
                  <a:gd name="connsiteY124" fmla="*/ 3260460 h 3304603"/>
                  <a:gd name="connsiteX125" fmla="*/ 4325725 w 6812513"/>
                  <a:gd name="connsiteY125" fmla="*/ 3222661 h 3304603"/>
                  <a:gd name="connsiteX126" fmla="*/ 4353670 w 6812513"/>
                  <a:gd name="connsiteY126" fmla="*/ 3191071 h 3304603"/>
                  <a:gd name="connsiteX127" fmla="*/ 4353670 w 6812513"/>
                  <a:gd name="connsiteY127" fmla="*/ 3153272 h 3304603"/>
                  <a:gd name="connsiteX128" fmla="*/ 4346650 w 6812513"/>
                  <a:gd name="connsiteY128" fmla="*/ 3134372 h 3304603"/>
                  <a:gd name="connsiteX129" fmla="*/ 4339630 w 6812513"/>
                  <a:gd name="connsiteY129" fmla="*/ 3115472 h 3304603"/>
                  <a:gd name="connsiteX130" fmla="*/ 4381479 w 6812513"/>
                  <a:gd name="connsiteY130" fmla="*/ 3083883 h 3304603"/>
                  <a:gd name="connsiteX131" fmla="*/ 4402404 w 6812513"/>
                  <a:gd name="connsiteY131" fmla="*/ 3090228 h 3304603"/>
                  <a:gd name="connsiteX132" fmla="*/ 4423328 w 6812513"/>
                  <a:gd name="connsiteY132" fmla="*/ 3096438 h 3304603"/>
                  <a:gd name="connsiteX133" fmla="*/ 4430213 w 6812513"/>
                  <a:gd name="connsiteY133" fmla="*/ 3090228 h 3304603"/>
                  <a:gd name="connsiteX134" fmla="*/ 4458158 w 6812513"/>
                  <a:gd name="connsiteY134" fmla="*/ 3014494 h 3304603"/>
                  <a:gd name="connsiteX135" fmla="*/ 4478947 w 6812513"/>
                  <a:gd name="connsiteY135" fmla="*/ 2970350 h 3304603"/>
                  <a:gd name="connsiteX136" fmla="*/ 4485967 w 6812513"/>
                  <a:gd name="connsiteY136" fmla="*/ 2951450 h 3304603"/>
                  <a:gd name="connsiteX137" fmla="*/ 4499872 w 6812513"/>
                  <a:gd name="connsiteY137" fmla="*/ 2945105 h 3304603"/>
                  <a:gd name="connsiteX138" fmla="*/ 4499872 w 6812513"/>
                  <a:gd name="connsiteY138" fmla="*/ 2894617 h 3304603"/>
                  <a:gd name="connsiteX139" fmla="*/ 4346650 w 6812513"/>
                  <a:gd name="connsiteY139" fmla="*/ 2938761 h 3304603"/>
                  <a:gd name="connsiteX140" fmla="*/ 4318840 w 6812513"/>
                  <a:gd name="connsiteY140" fmla="*/ 2869507 h 3304603"/>
                  <a:gd name="connsiteX141" fmla="*/ 4193428 w 6812513"/>
                  <a:gd name="connsiteY141" fmla="*/ 2819018 h 3304603"/>
                  <a:gd name="connsiteX142" fmla="*/ 4116749 w 6812513"/>
                  <a:gd name="connsiteY142" fmla="*/ 2604642 h 3304603"/>
                  <a:gd name="connsiteX143" fmla="*/ 4033186 w 6812513"/>
                  <a:gd name="connsiteY143" fmla="*/ 2573052 h 3304603"/>
                  <a:gd name="connsiteX144" fmla="*/ 3921678 w 6812513"/>
                  <a:gd name="connsiteY144" fmla="*/ 2591952 h 3304603"/>
                  <a:gd name="connsiteX145" fmla="*/ 3879963 w 6812513"/>
                  <a:gd name="connsiteY145" fmla="*/ 2629751 h 3304603"/>
                  <a:gd name="connsiteX146" fmla="*/ 3879963 w 6812513"/>
                  <a:gd name="connsiteY146" fmla="*/ 2642441 h 3304603"/>
                  <a:gd name="connsiteX147" fmla="*/ 3907773 w 6812513"/>
                  <a:gd name="connsiteY147" fmla="*/ 2642441 h 3304603"/>
                  <a:gd name="connsiteX148" fmla="*/ 3907773 w 6812513"/>
                  <a:gd name="connsiteY148" fmla="*/ 2673896 h 3304603"/>
                  <a:gd name="connsiteX149" fmla="*/ 3879963 w 6812513"/>
                  <a:gd name="connsiteY149" fmla="*/ 2699140 h 3304603"/>
                  <a:gd name="connsiteX150" fmla="*/ 3845134 w 6812513"/>
                  <a:gd name="connsiteY150" fmla="*/ 2793773 h 3304603"/>
                  <a:gd name="connsiteX151" fmla="*/ 3789380 w 6812513"/>
                  <a:gd name="connsiteY151" fmla="*/ 2825363 h 3304603"/>
                  <a:gd name="connsiteX152" fmla="*/ 3726741 w 6812513"/>
                  <a:gd name="connsiteY152" fmla="*/ 2800118 h 3304603"/>
                  <a:gd name="connsiteX153" fmla="*/ 3698797 w 6812513"/>
                  <a:gd name="connsiteY153" fmla="*/ 2806328 h 3304603"/>
                  <a:gd name="connsiteX154" fmla="*/ 3650063 w 6812513"/>
                  <a:gd name="connsiteY154" fmla="*/ 2787429 h 3304603"/>
                  <a:gd name="connsiteX155" fmla="*/ 3622253 w 6812513"/>
                  <a:gd name="connsiteY155" fmla="*/ 2812673 h 3304603"/>
                  <a:gd name="connsiteX156" fmla="*/ 3587424 w 6812513"/>
                  <a:gd name="connsiteY156" fmla="*/ 2831573 h 3304603"/>
                  <a:gd name="connsiteX157" fmla="*/ 3552594 w 6812513"/>
                  <a:gd name="connsiteY157" fmla="*/ 2837918 h 3304603"/>
                  <a:gd name="connsiteX158" fmla="*/ 3524650 w 6812513"/>
                  <a:gd name="connsiteY158" fmla="*/ 2844263 h 3304603"/>
                  <a:gd name="connsiteX159" fmla="*/ 3489821 w 6812513"/>
                  <a:gd name="connsiteY159" fmla="*/ 2850472 h 3304603"/>
                  <a:gd name="connsiteX160" fmla="*/ 3462011 w 6812513"/>
                  <a:gd name="connsiteY160" fmla="*/ 2844263 h 3304603"/>
                  <a:gd name="connsiteX161" fmla="*/ 3406257 w 6812513"/>
                  <a:gd name="connsiteY161" fmla="*/ 2831573 h 3304603"/>
                  <a:gd name="connsiteX162" fmla="*/ 3357523 w 6812513"/>
                  <a:gd name="connsiteY162" fmla="*/ 2806328 h 3304603"/>
                  <a:gd name="connsiteX163" fmla="*/ 3315674 w 6812513"/>
                  <a:gd name="connsiteY163" fmla="*/ 2781219 h 3304603"/>
                  <a:gd name="connsiteX164" fmla="*/ 3280844 w 6812513"/>
                  <a:gd name="connsiteY164" fmla="*/ 2762184 h 3304603"/>
                  <a:gd name="connsiteX165" fmla="*/ 3259920 w 6812513"/>
                  <a:gd name="connsiteY165" fmla="*/ 2755974 h 3304603"/>
                  <a:gd name="connsiteX166" fmla="*/ 3197281 w 6812513"/>
                  <a:gd name="connsiteY166" fmla="*/ 2781219 h 3304603"/>
                  <a:gd name="connsiteX167" fmla="*/ 3162452 w 6812513"/>
                  <a:gd name="connsiteY167" fmla="*/ 2768529 h 3304603"/>
                  <a:gd name="connsiteX168" fmla="*/ 3134642 w 6812513"/>
                  <a:gd name="connsiteY168" fmla="*/ 2749629 h 3304603"/>
                  <a:gd name="connsiteX169" fmla="*/ 3127622 w 6812513"/>
                  <a:gd name="connsiteY169" fmla="*/ 2705485 h 3304603"/>
                  <a:gd name="connsiteX170" fmla="*/ 3016114 w 6812513"/>
                  <a:gd name="connsiteY170" fmla="*/ 2661341 h 3304603"/>
                  <a:gd name="connsiteX171" fmla="*/ 2960495 w 6812513"/>
                  <a:gd name="connsiteY171" fmla="*/ 2705485 h 3304603"/>
                  <a:gd name="connsiteX172" fmla="*/ 2967380 w 6812513"/>
                  <a:gd name="connsiteY172" fmla="*/ 2755974 h 3304603"/>
                  <a:gd name="connsiteX173" fmla="*/ 2960495 w 6812513"/>
                  <a:gd name="connsiteY173" fmla="*/ 2768529 h 3304603"/>
                  <a:gd name="connsiteX174" fmla="*/ 2960495 w 6812513"/>
                  <a:gd name="connsiteY174" fmla="*/ 2793773 h 3304603"/>
                  <a:gd name="connsiteX175" fmla="*/ 2939571 w 6812513"/>
                  <a:gd name="connsiteY175" fmla="*/ 2800118 h 3304603"/>
                  <a:gd name="connsiteX176" fmla="*/ 2897721 w 6812513"/>
                  <a:gd name="connsiteY176" fmla="*/ 2800118 h 3304603"/>
                  <a:gd name="connsiteX177" fmla="*/ 2835083 w 6812513"/>
                  <a:gd name="connsiteY177" fmla="*/ 2800118 h 3304603"/>
                  <a:gd name="connsiteX178" fmla="*/ 2807138 w 6812513"/>
                  <a:gd name="connsiteY178" fmla="*/ 2768529 h 3304603"/>
                  <a:gd name="connsiteX179" fmla="*/ 2702650 w 6812513"/>
                  <a:gd name="connsiteY179" fmla="*/ 2762184 h 3304603"/>
                  <a:gd name="connsiteX180" fmla="*/ 2556448 w 6812513"/>
                  <a:gd name="connsiteY180" fmla="*/ 2831573 h 3304603"/>
                  <a:gd name="connsiteX181" fmla="*/ 2542543 w 6812513"/>
                  <a:gd name="connsiteY181" fmla="*/ 2850472 h 3304603"/>
                  <a:gd name="connsiteX182" fmla="*/ 2535523 w 6812513"/>
                  <a:gd name="connsiteY182" fmla="*/ 2863162 h 3304603"/>
                  <a:gd name="connsiteX183" fmla="*/ 2521618 w 6812513"/>
                  <a:gd name="connsiteY183" fmla="*/ 2875717 h 3304603"/>
                  <a:gd name="connsiteX184" fmla="*/ 2500694 w 6812513"/>
                  <a:gd name="connsiteY184" fmla="*/ 2869507 h 3304603"/>
                  <a:gd name="connsiteX185" fmla="*/ 2507714 w 6812513"/>
                  <a:gd name="connsiteY185" fmla="*/ 2844263 h 3304603"/>
                  <a:gd name="connsiteX186" fmla="*/ 2486789 w 6812513"/>
                  <a:gd name="connsiteY186" fmla="*/ 2812673 h 3304603"/>
                  <a:gd name="connsiteX187" fmla="*/ 2472884 w 6812513"/>
                  <a:gd name="connsiteY187" fmla="*/ 2825363 h 3304603"/>
                  <a:gd name="connsiteX188" fmla="*/ 2431035 w 6812513"/>
                  <a:gd name="connsiteY188" fmla="*/ 2819018 h 3304603"/>
                  <a:gd name="connsiteX189" fmla="*/ 2354356 w 6812513"/>
                  <a:gd name="connsiteY189" fmla="*/ 2730730 h 3304603"/>
                  <a:gd name="connsiteX190" fmla="*/ 2340452 w 6812513"/>
                  <a:gd name="connsiteY190" fmla="*/ 2743284 h 3304603"/>
                  <a:gd name="connsiteX191" fmla="*/ 2312642 w 6812513"/>
                  <a:gd name="connsiteY191" fmla="*/ 2749629 h 3304603"/>
                  <a:gd name="connsiteX192" fmla="*/ 2270793 w 6812513"/>
                  <a:gd name="connsiteY192" fmla="*/ 2749629 h 3304603"/>
                  <a:gd name="connsiteX193" fmla="*/ 2263908 w 6812513"/>
                  <a:gd name="connsiteY193" fmla="*/ 2724385 h 3304603"/>
                  <a:gd name="connsiteX194" fmla="*/ 2242984 w 6812513"/>
                  <a:gd name="connsiteY194" fmla="*/ 2711830 h 3304603"/>
                  <a:gd name="connsiteX195" fmla="*/ 2215039 w 6812513"/>
                  <a:gd name="connsiteY195" fmla="*/ 2743284 h 3304603"/>
                  <a:gd name="connsiteX196" fmla="*/ 2187230 w 6812513"/>
                  <a:gd name="connsiteY196" fmla="*/ 2692930 h 3304603"/>
                  <a:gd name="connsiteX197" fmla="*/ 2152400 w 6812513"/>
                  <a:gd name="connsiteY197" fmla="*/ 2629751 h 3304603"/>
                  <a:gd name="connsiteX198" fmla="*/ 2110551 w 6812513"/>
                  <a:gd name="connsiteY198" fmla="*/ 2573052 h 3304603"/>
                  <a:gd name="connsiteX199" fmla="*/ 2089761 w 6812513"/>
                  <a:gd name="connsiteY199" fmla="*/ 2547808 h 3304603"/>
                  <a:gd name="connsiteX200" fmla="*/ 2061817 w 6812513"/>
                  <a:gd name="connsiteY200" fmla="*/ 2535253 h 3304603"/>
                  <a:gd name="connsiteX201" fmla="*/ 2075722 w 6812513"/>
                  <a:gd name="connsiteY201" fmla="*/ 2516219 h 3304603"/>
                  <a:gd name="connsiteX202" fmla="*/ 2075722 w 6812513"/>
                  <a:gd name="connsiteY202" fmla="*/ 2503664 h 3304603"/>
                  <a:gd name="connsiteX203" fmla="*/ 2047912 w 6812513"/>
                  <a:gd name="connsiteY203" fmla="*/ 2522563 h 3304603"/>
                  <a:gd name="connsiteX204" fmla="*/ 2013083 w 6812513"/>
                  <a:gd name="connsiteY204" fmla="*/ 2547808 h 3304603"/>
                  <a:gd name="connsiteX205" fmla="*/ 1971233 w 6812513"/>
                  <a:gd name="connsiteY205" fmla="*/ 2566708 h 3304603"/>
                  <a:gd name="connsiteX206" fmla="*/ 1950444 w 6812513"/>
                  <a:gd name="connsiteY206" fmla="*/ 2566708 h 3304603"/>
                  <a:gd name="connsiteX207" fmla="*/ 1936404 w 6812513"/>
                  <a:gd name="connsiteY207" fmla="*/ 2566708 h 3304603"/>
                  <a:gd name="connsiteX208" fmla="*/ 1929519 w 6812513"/>
                  <a:gd name="connsiteY208" fmla="*/ 2554153 h 3304603"/>
                  <a:gd name="connsiteX209" fmla="*/ 1950444 w 6812513"/>
                  <a:gd name="connsiteY209" fmla="*/ 2541463 h 3304603"/>
                  <a:gd name="connsiteX210" fmla="*/ 1943424 w 6812513"/>
                  <a:gd name="connsiteY210" fmla="*/ 2528908 h 3304603"/>
                  <a:gd name="connsiteX211" fmla="*/ 1929519 w 6812513"/>
                  <a:gd name="connsiteY211" fmla="*/ 2535253 h 3304603"/>
                  <a:gd name="connsiteX212" fmla="*/ 1887670 w 6812513"/>
                  <a:gd name="connsiteY212" fmla="*/ 2522563 h 3304603"/>
                  <a:gd name="connsiteX213" fmla="*/ 1859861 w 6812513"/>
                  <a:gd name="connsiteY213" fmla="*/ 2516219 h 3304603"/>
                  <a:gd name="connsiteX214" fmla="*/ 1838936 w 6812513"/>
                  <a:gd name="connsiteY214" fmla="*/ 2522563 h 3304603"/>
                  <a:gd name="connsiteX215" fmla="*/ 1838936 w 6812513"/>
                  <a:gd name="connsiteY215" fmla="*/ 2510009 h 3304603"/>
                  <a:gd name="connsiteX216" fmla="*/ 1845956 w 6812513"/>
                  <a:gd name="connsiteY216" fmla="*/ 2484764 h 3304603"/>
                  <a:gd name="connsiteX217" fmla="*/ 1831916 w 6812513"/>
                  <a:gd name="connsiteY217" fmla="*/ 2446965 h 3304603"/>
                  <a:gd name="connsiteX218" fmla="*/ 1748353 w 6812513"/>
                  <a:gd name="connsiteY218" fmla="*/ 2434275 h 3304603"/>
                  <a:gd name="connsiteX219" fmla="*/ 1720543 w 6812513"/>
                  <a:gd name="connsiteY219" fmla="*/ 2446965 h 3304603"/>
                  <a:gd name="connsiteX220" fmla="*/ 1720543 w 6812513"/>
                  <a:gd name="connsiteY220" fmla="*/ 2465864 h 3304603"/>
                  <a:gd name="connsiteX221" fmla="*/ 1629960 w 6812513"/>
                  <a:gd name="connsiteY221" fmla="*/ 2484764 h 3304603"/>
                  <a:gd name="connsiteX222" fmla="*/ 1588111 w 6812513"/>
                  <a:gd name="connsiteY222" fmla="*/ 2497319 h 3304603"/>
                  <a:gd name="connsiteX223" fmla="*/ 1546396 w 6812513"/>
                  <a:gd name="connsiteY223" fmla="*/ 2522563 h 3304603"/>
                  <a:gd name="connsiteX224" fmla="*/ 1525472 w 6812513"/>
                  <a:gd name="connsiteY224" fmla="*/ 2516219 h 3304603"/>
                  <a:gd name="connsiteX225" fmla="*/ 1504547 w 6812513"/>
                  <a:gd name="connsiteY225" fmla="*/ 2528908 h 3304603"/>
                  <a:gd name="connsiteX226" fmla="*/ 1476738 w 6812513"/>
                  <a:gd name="connsiteY226" fmla="*/ 2535253 h 3304603"/>
                  <a:gd name="connsiteX227" fmla="*/ 1448793 w 6812513"/>
                  <a:gd name="connsiteY227" fmla="*/ 2541463 h 3304603"/>
                  <a:gd name="connsiteX228" fmla="*/ 1428004 w 6812513"/>
                  <a:gd name="connsiteY228" fmla="*/ 2541463 h 3304603"/>
                  <a:gd name="connsiteX229" fmla="*/ 1420984 w 6812513"/>
                  <a:gd name="connsiteY229" fmla="*/ 2560363 h 3304603"/>
                  <a:gd name="connsiteX230" fmla="*/ 1441908 w 6812513"/>
                  <a:gd name="connsiteY230" fmla="*/ 2560363 h 3304603"/>
                  <a:gd name="connsiteX231" fmla="*/ 1428004 w 6812513"/>
                  <a:gd name="connsiteY231" fmla="*/ 2566708 h 3304603"/>
                  <a:gd name="connsiteX232" fmla="*/ 1428004 w 6812513"/>
                  <a:gd name="connsiteY232" fmla="*/ 2579397 h 3304603"/>
                  <a:gd name="connsiteX233" fmla="*/ 1469718 w 6812513"/>
                  <a:gd name="connsiteY233" fmla="*/ 2591952 h 3304603"/>
                  <a:gd name="connsiteX234" fmla="*/ 1407079 w 6812513"/>
                  <a:gd name="connsiteY234" fmla="*/ 2617197 h 3304603"/>
                  <a:gd name="connsiteX235" fmla="*/ 1420984 w 6812513"/>
                  <a:gd name="connsiteY235" fmla="*/ 2636096 h 3304603"/>
                  <a:gd name="connsiteX236" fmla="*/ 1413964 w 6812513"/>
                  <a:gd name="connsiteY236" fmla="*/ 2648786 h 3304603"/>
                  <a:gd name="connsiteX237" fmla="*/ 1379135 w 6812513"/>
                  <a:gd name="connsiteY237" fmla="*/ 2667686 h 3304603"/>
                  <a:gd name="connsiteX238" fmla="*/ 1386154 w 6812513"/>
                  <a:gd name="connsiteY238" fmla="*/ 2680240 h 3304603"/>
                  <a:gd name="connsiteX239" fmla="*/ 1407079 w 6812513"/>
                  <a:gd name="connsiteY239" fmla="*/ 2692930 h 3304603"/>
                  <a:gd name="connsiteX240" fmla="*/ 1420984 w 6812513"/>
                  <a:gd name="connsiteY240" fmla="*/ 2705485 h 3304603"/>
                  <a:gd name="connsiteX241" fmla="*/ 1441908 w 6812513"/>
                  <a:gd name="connsiteY241" fmla="*/ 2705485 h 3304603"/>
                  <a:gd name="connsiteX242" fmla="*/ 1448793 w 6812513"/>
                  <a:gd name="connsiteY242" fmla="*/ 2711830 h 3304603"/>
                  <a:gd name="connsiteX243" fmla="*/ 1434888 w 6812513"/>
                  <a:gd name="connsiteY243" fmla="*/ 2743284 h 3304603"/>
                  <a:gd name="connsiteX244" fmla="*/ 1413964 w 6812513"/>
                  <a:gd name="connsiteY244" fmla="*/ 2749629 h 3304603"/>
                  <a:gd name="connsiteX245" fmla="*/ 1379135 w 6812513"/>
                  <a:gd name="connsiteY245" fmla="*/ 2743284 h 3304603"/>
                  <a:gd name="connsiteX246" fmla="*/ 1351325 w 6812513"/>
                  <a:gd name="connsiteY246" fmla="*/ 2762184 h 3304603"/>
                  <a:gd name="connsiteX247" fmla="*/ 1323516 w 6812513"/>
                  <a:gd name="connsiteY247" fmla="*/ 2755974 h 3304603"/>
                  <a:gd name="connsiteX248" fmla="*/ 1302591 w 6812513"/>
                  <a:gd name="connsiteY248" fmla="*/ 2724385 h 3304603"/>
                  <a:gd name="connsiteX249" fmla="*/ 1288686 w 6812513"/>
                  <a:gd name="connsiteY249" fmla="*/ 2730730 h 3304603"/>
                  <a:gd name="connsiteX250" fmla="*/ 1267762 w 6812513"/>
                  <a:gd name="connsiteY250" fmla="*/ 2737075 h 3304603"/>
                  <a:gd name="connsiteX251" fmla="*/ 1239817 w 6812513"/>
                  <a:gd name="connsiteY251" fmla="*/ 2730730 h 3304603"/>
                  <a:gd name="connsiteX252" fmla="*/ 1198103 w 6812513"/>
                  <a:gd name="connsiteY252" fmla="*/ 2755974 h 3304603"/>
                  <a:gd name="connsiteX253" fmla="*/ 1163274 w 6812513"/>
                  <a:gd name="connsiteY253" fmla="*/ 2730730 h 3304603"/>
                  <a:gd name="connsiteX254" fmla="*/ 1149369 w 6812513"/>
                  <a:gd name="connsiteY254" fmla="*/ 2737075 h 3304603"/>
                  <a:gd name="connsiteX255" fmla="*/ 1156254 w 6812513"/>
                  <a:gd name="connsiteY255" fmla="*/ 2755974 h 3304603"/>
                  <a:gd name="connsiteX256" fmla="*/ 1149369 w 6812513"/>
                  <a:gd name="connsiteY256" fmla="*/ 2755974 h 3304603"/>
                  <a:gd name="connsiteX257" fmla="*/ 1135329 w 6812513"/>
                  <a:gd name="connsiteY257" fmla="*/ 2724385 h 3304603"/>
                  <a:gd name="connsiteX258" fmla="*/ 1065670 w 6812513"/>
                  <a:gd name="connsiteY258" fmla="*/ 2699140 h 3304603"/>
                  <a:gd name="connsiteX259" fmla="*/ 1058785 w 6812513"/>
                  <a:gd name="connsiteY259" fmla="*/ 2680240 h 3304603"/>
                  <a:gd name="connsiteX260" fmla="*/ 1037861 w 6812513"/>
                  <a:gd name="connsiteY260" fmla="*/ 2680240 h 3304603"/>
                  <a:gd name="connsiteX261" fmla="*/ 1030841 w 6812513"/>
                  <a:gd name="connsiteY261" fmla="*/ 2699140 h 3304603"/>
                  <a:gd name="connsiteX262" fmla="*/ 933373 w 6812513"/>
                  <a:gd name="connsiteY262" fmla="*/ 2724385 h 3304603"/>
                  <a:gd name="connsiteX263" fmla="*/ 933373 w 6812513"/>
                  <a:gd name="connsiteY263" fmla="*/ 2743284 h 3304603"/>
                  <a:gd name="connsiteX264" fmla="*/ 898543 w 6812513"/>
                  <a:gd name="connsiteY264" fmla="*/ 2755974 h 3304603"/>
                  <a:gd name="connsiteX265" fmla="*/ 912448 w 6812513"/>
                  <a:gd name="connsiteY265" fmla="*/ 2793773 h 3304603"/>
                  <a:gd name="connsiteX266" fmla="*/ 891523 w 6812513"/>
                  <a:gd name="connsiteY266" fmla="*/ 2806328 h 3304603"/>
                  <a:gd name="connsiteX267" fmla="*/ 856694 w 6812513"/>
                  <a:gd name="connsiteY267" fmla="*/ 2762184 h 3304603"/>
                  <a:gd name="connsiteX268" fmla="*/ 842789 w 6812513"/>
                  <a:gd name="connsiteY268" fmla="*/ 2800118 h 3304603"/>
                  <a:gd name="connsiteX269" fmla="*/ 828885 w 6812513"/>
                  <a:gd name="connsiteY269" fmla="*/ 2831573 h 3304603"/>
                  <a:gd name="connsiteX270" fmla="*/ 835905 w 6812513"/>
                  <a:gd name="connsiteY270" fmla="*/ 2850472 h 3304603"/>
                  <a:gd name="connsiteX271" fmla="*/ 821865 w 6812513"/>
                  <a:gd name="connsiteY271" fmla="*/ 2856817 h 3304603"/>
                  <a:gd name="connsiteX272" fmla="*/ 814980 w 6812513"/>
                  <a:gd name="connsiteY272" fmla="*/ 2894617 h 3304603"/>
                  <a:gd name="connsiteX273" fmla="*/ 835905 w 6812513"/>
                  <a:gd name="connsiteY273" fmla="*/ 2900961 h 3304603"/>
                  <a:gd name="connsiteX274" fmla="*/ 849809 w 6812513"/>
                  <a:gd name="connsiteY274" fmla="*/ 2932551 h 3304603"/>
                  <a:gd name="connsiteX275" fmla="*/ 877619 w 6812513"/>
                  <a:gd name="connsiteY275" fmla="*/ 2926206 h 3304603"/>
                  <a:gd name="connsiteX276" fmla="*/ 898543 w 6812513"/>
                  <a:gd name="connsiteY276" fmla="*/ 2951450 h 3304603"/>
                  <a:gd name="connsiteX277" fmla="*/ 905563 w 6812513"/>
                  <a:gd name="connsiteY277" fmla="*/ 2989250 h 3304603"/>
                  <a:gd name="connsiteX278" fmla="*/ 884639 w 6812513"/>
                  <a:gd name="connsiteY278" fmla="*/ 2989250 h 3304603"/>
                  <a:gd name="connsiteX279" fmla="*/ 877619 w 6812513"/>
                  <a:gd name="connsiteY279" fmla="*/ 3001940 h 3304603"/>
                  <a:gd name="connsiteX280" fmla="*/ 905563 w 6812513"/>
                  <a:gd name="connsiteY280" fmla="*/ 3020839 h 3304603"/>
                  <a:gd name="connsiteX281" fmla="*/ 891523 w 6812513"/>
                  <a:gd name="connsiteY281" fmla="*/ 3046084 h 3304603"/>
                  <a:gd name="connsiteX282" fmla="*/ 877619 w 6812513"/>
                  <a:gd name="connsiteY282" fmla="*/ 3046084 h 3304603"/>
                  <a:gd name="connsiteX283" fmla="*/ 870734 w 6812513"/>
                  <a:gd name="connsiteY283" fmla="*/ 3020839 h 3304603"/>
                  <a:gd name="connsiteX284" fmla="*/ 856694 w 6812513"/>
                  <a:gd name="connsiteY284" fmla="*/ 3020839 h 3304603"/>
                  <a:gd name="connsiteX285" fmla="*/ 863714 w 6812513"/>
                  <a:gd name="connsiteY285" fmla="*/ 3027184 h 3304603"/>
                  <a:gd name="connsiteX286" fmla="*/ 856694 w 6812513"/>
                  <a:gd name="connsiteY286" fmla="*/ 3052294 h 3304603"/>
                  <a:gd name="connsiteX287" fmla="*/ 849809 w 6812513"/>
                  <a:gd name="connsiteY287" fmla="*/ 3052294 h 3304603"/>
                  <a:gd name="connsiteX288" fmla="*/ 849809 w 6812513"/>
                  <a:gd name="connsiteY288" fmla="*/ 3071328 h 3304603"/>
                  <a:gd name="connsiteX289" fmla="*/ 842789 w 6812513"/>
                  <a:gd name="connsiteY289" fmla="*/ 3090228 h 3304603"/>
                  <a:gd name="connsiteX290" fmla="*/ 821865 w 6812513"/>
                  <a:gd name="connsiteY290" fmla="*/ 3121682 h 3304603"/>
                  <a:gd name="connsiteX291" fmla="*/ 856694 w 6812513"/>
                  <a:gd name="connsiteY291" fmla="*/ 3172171 h 3304603"/>
                  <a:gd name="connsiteX292" fmla="*/ 863714 w 6812513"/>
                  <a:gd name="connsiteY292" fmla="*/ 3159617 h 3304603"/>
                  <a:gd name="connsiteX293" fmla="*/ 856694 w 6812513"/>
                  <a:gd name="connsiteY293" fmla="*/ 3203761 h 3304603"/>
                  <a:gd name="connsiteX294" fmla="*/ 891523 w 6812513"/>
                  <a:gd name="connsiteY294" fmla="*/ 3273015 h 3304603"/>
                  <a:gd name="connsiteX295" fmla="*/ 863714 w 6812513"/>
                  <a:gd name="connsiteY295" fmla="*/ 3304604 h 3304603"/>
                  <a:gd name="connsiteX296" fmla="*/ 842789 w 6812513"/>
                  <a:gd name="connsiteY296" fmla="*/ 3298259 h 3304603"/>
                  <a:gd name="connsiteX297" fmla="*/ 835905 w 6812513"/>
                  <a:gd name="connsiteY297" fmla="*/ 3285704 h 3304603"/>
                  <a:gd name="connsiteX298" fmla="*/ 780151 w 6812513"/>
                  <a:gd name="connsiteY298" fmla="*/ 3247905 h 3304603"/>
                  <a:gd name="connsiteX299" fmla="*/ 780151 w 6812513"/>
                  <a:gd name="connsiteY299" fmla="*/ 3228870 h 3304603"/>
                  <a:gd name="connsiteX300" fmla="*/ 759226 w 6812513"/>
                  <a:gd name="connsiteY300" fmla="*/ 3222661 h 3304603"/>
                  <a:gd name="connsiteX301" fmla="*/ 703472 w 6812513"/>
                  <a:gd name="connsiteY301" fmla="*/ 3228870 h 3304603"/>
                  <a:gd name="connsiteX302" fmla="*/ 661758 w 6812513"/>
                  <a:gd name="connsiteY302" fmla="*/ 3197416 h 3304603"/>
                  <a:gd name="connsiteX303" fmla="*/ 626928 w 6812513"/>
                  <a:gd name="connsiteY303" fmla="*/ 3191071 h 3304603"/>
                  <a:gd name="connsiteX304" fmla="*/ 592099 w 6812513"/>
                  <a:gd name="connsiteY304" fmla="*/ 3184726 h 3304603"/>
                  <a:gd name="connsiteX305" fmla="*/ 564155 w 6812513"/>
                  <a:gd name="connsiteY305" fmla="*/ 3178516 h 3304603"/>
                  <a:gd name="connsiteX306" fmla="*/ 550250 w 6812513"/>
                  <a:gd name="connsiteY306" fmla="*/ 3178516 h 3304603"/>
                  <a:gd name="connsiteX307" fmla="*/ 536345 w 6812513"/>
                  <a:gd name="connsiteY307" fmla="*/ 3178516 h 3304603"/>
                  <a:gd name="connsiteX308" fmla="*/ 501516 w 6812513"/>
                  <a:gd name="connsiteY308" fmla="*/ 3153272 h 3304603"/>
                  <a:gd name="connsiteX309" fmla="*/ 466686 w 6812513"/>
                  <a:gd name="connsiteY309" fmla="*/ 3134372 h 3304603"/>
                  <a:gd name="connsiteX310" fmla="*/ 431857 w 6812513"/>
                  <a:gd name="connsiteY310" fmla="*/ 3109128 h 3304603"/>
                  <a:gd name="connsiteX311" fmla="*/ 417952 w 6812513"/>
                  <a:gd name="connsiteY311" fmla="*/ 3096438 h 3304603"/>
                  <a:gd name="connsiteX312" fmla="*/ 403913 w 6812513"/>
                  <a:gd name="connsiteY312" fmla="*/ 3083883 h 3304603"/>
                  <a:gd name="connsiteX313" fmla="*/ 410932 w 6812513"/>
                  <a:gd name="connsiteY313" fmla="*/ 3071328 h 3304603"/>
                  <a:gd name="connsiteX314" fmla="*/ 438742 w 6812513"/>
                  <a:gd name="connsiteY314" fmla="*/ 3071328 h 3304603"/>
                  <a:gd name="connsiteX315" fmla="*/ 459666 w 6812513"/>
                  <a:gd name="connsiteY315" fmla="*/ 3039739 h 3304603"/>
                  <a:gd name="connsiteX316" fmla="*/ 480591 w 6812513"/>
                  <a:gd name="connsiteY316" fmla="*/ 3033394 h 3304603"/>
                  <a:gd name="connsiteX317" fmla="*/ 452782 w 6812513"/>
                  <a:gd name="connsiteY317" fmla="*/ 3008150 h 3304603"/>
                  <a:gd name="connsiteX318" fmla="*/ 452782 w 6812513"/>
                  <a:gd name="connsiteY318" fmla="*/ 2995595 h 3304603"/>
                  <a:gd name="connsiteX319" fmla="*/ 480591 w 6812513"/>
                  <a:gd name="connsiteY319" fmla="*/ 2995595 h 3304603"/>
                  <a:gd name="connsiteX320" fmla="*/ 480591 w 6812513"/>
                  <a:gd name="connsiteY320" fmla="*/ 2989250 h 3304603"/>
                  <a:gd name="connsiteX321" fmla="*/ 515420 w 6812513"/>
                  <a:gd name="connsiteY321" fmla="*/ 2976695 h 3304603"/>
                  <a:gd name="connsiteX322" fmla="*/ 508401 w 6812513"/>
                  <a:gd name="connsiteY322" fmla="*/ 2964005 h 3304603"/>
                  <a:gd name="connsiteX323" fmla="*/ 466686 w 6812513"/>
                  <a:gd name="connsiteY323" fmla="*/ 2970350 h 3304603"/>
                  <a:gd name="connsiteX324" fmla="*/ 466686 w 6812513"/>
                  <a:gd name="connsiteY324" fmla="*/ 2951450 h 3304603"/>
                  <a:gd name="connsiteX325" fmla="*/ 494496 w 6812513"/>
                  <a:gd name="connsiteY325" fmla="*/ 2919861 h 3304603"/>
                  <a:gd name="connsiteX326" fmla="*/ 529325 w 6812513"/>
                  <a:gd name="connsiteY326" fmla="*/ 2926206 h 3304603"/>
                  <a:gd name="connsiteX327" fmla="*/ 536345 w 6812513"/>
                  <a:gd name="connsiteY327" fmla="*/ 2900961 h 3304603"/>
                  <a:gd name="connsiteX328" fmla="*/ 529325 w 6812513"/>
                  <a:gd name="connsiteY328" fmla="*/ 2875717 h 3304603"/>
                  <a:gd name="connsiteX329" fmla="*/ 543230 w 6812513"/>
                  <a:gd name="connsiteY329" fmla="*/ 2863162 h 3304603"/>
                  <a:gd name="connsiteX330" fmla="*/ 529325 w 6812513"/>
                  <a:gd name="connsiteY330" fmla="*/ 2856817 h 3304603"/>
                  <a:gd name="connsiteX331" fmla="*/ 550250 w 6812513"/>
                  <a:gd name="connsiteY331" fmla="*/ 2837918 h 3304603"/>
                  <a:gd name="connsiteX332" fmla="*/ 543230 w 6812513"/>
                  <a:gd name="connsiteY332" fmla="*/ 2825363 h 3304603"/>
                  <a:gd name="connsiteX333" fmla="*/ 550250 w 6812513"/>
                  <a:gd name="connsiteY333" fmla="*/ 2819018 h 3304603"/>
                  <a:gd name="connsiteX334" fmla="*/ 473571 w 6812513"/>
                  <a:gd name="connsiteY334" fmla="*/ 2787429 h 3304603"/>
                  <a:gd name="connsiteX335" fmla="*/ 459666 w 6812513"/>
                  <a:gd name="connsiteY335" fmla="*/ 2793773 h 3304603"/>
                  <a:gd name="connsiteX336" fmla="*/ 431857 w 6812513"/>
                  <a:gd name="connsiteY336" fmla="*/ 2762184 h 3304603"/>
                  <a:gd name="connsiteX337" fmla="*/ 403913 w 6812513"/>
                  <a:gd name="connsiteY337" fmla="*/ 2774874 h 3304603"/>
                  <a:gd name="connsiteX338" fmla="*/ 355178 w 6812513"/>
                  <a:gd name="connsiteY338" fmla="*/ 2762184 h 3304603"/>
                  <a:gd name="connsiteX339" fmla="*/ 334254 w 6812513"/>
                  <a:gd name="connsiteY339" fmla="*/ 2711830 h 3304603"/>
                  <a:gd name="connsiteX340" fmla="*/ 299424 w 6812513"/>
                  <a:gd name="connsiteY340" fmla="*/ 2705485 h 3304603"/>
                  <a:gd name="connsiteX341" fmla="*/ 299424 w 6812513"/>
                  <a:gd name="connsiteY341" fmla="*/ 2686585 h 3304603"/>
                  <a:gd name="connsiteX342" fmla="*/ 306444 w 6812513"/>
                  <a:gd name="connsiteY342" fmla="*/ 2673896 h 3304603"/>
                  <a:gd name="connsiteX343" fmla="*/ 285520 w 6812513"/>
                  <a:gd name="connsiteY343" fmla="*/ 2642441 h 3304603"/>
                  <a:gd name="connsiteX344" fmla="*/ 201956 w 6812513"/>
                  <a:gd name="connsiteY344" fmla="*/ 2654996 h 3304603"/>
                  <a:gd name="connsiteX345" fmla="*/ 181032 w 6812513"/>
                  <a:gd name="connsiteY345" fmla="*/ 2591952 h 3304603"/>
                  <a:gd name="connsiteX346" fmla="*/ 188052 w 6812513"/>
                  <a:gd name="connsiteY346" fmla="*/ 2579397 h 3304603"/>
                  <a:gd name="connsiteX347" fmla="*/ 215861 w 6812513"/>
                  <a:gd name="connsiteY347" fmla="*/ 2585607 h 3304603"/>
                  <a:gd name="connsiteX348" fmla="*/ 243805 w 6812513"/>
                  <a:gd name="connsiteY348" fmla="*/ 2566708 h 3304603"/>
                  <a:gd name="connsiteX349" fmla="*/ 243805 w 6812513"/>
                  <a:gd name="connsiteY349" fmla="*/ 2560363 h 3304603"/>
                  <a:gd name="connsiteX350" fmla="*/ 222881 w 6812513"/>
                  <a:gd name="connsiteY350" fmla="*/ 2541463 h 3304603"/>
                  <a:gd name="connsiteX351" fmla="*/ 201956 w 6812513"/>
                  <a:gd name="connsiteY351" fmla="*/ 2541463 h 3304603"/>
                  <a:gd name="connsiteX352" fmla="*/ 201956 w 6812513"/>
                  <a:gd name="connsiteY352" fmla="*/ 2528908 h 3304603"/>
                  <a:gd name="connsiteX353" fmla="*/ 188052 w 6812513"/>
                  <a:gd name="connsiteY353" fmla="*/ 2510009 h 3304603"/>
                  <a:gd name="connsiteX354" fmla="*/ 160107 w 6812513"/>
                  <a:gd name="connsiteY354" fmla="*/ 2478419 h 3304603"/>
                  <a:gd name="connsiteX355" fmla="*/ 167127 w 6812513"/>
                  <a:gd name="connsiteY355" fmla="*/ 2446965 h 3304603"/>
                  <a:gd name="connsiteX356" fmla="*/ 167127 w 6812513"/>
                  <a:gd name="connsiteY356" fmla="*/ 2415375 h 3304603"/>
                  <a:gd name="connsiteX357" fmla="*/ 139317 w 6812513"/>
                  <a:gd name="connsiteY357" fmla="*/ 2402821 h 3304603"/>
                  <a:gd name="connsiteX358" fmla="*/ 104488 w 6812513"/>
                  <a:gd name="connsiteY358" fmla="*/ 2409031 h 3304603"/>
                  <a:gd name="connsiteX359" fmla="*/ 104488 w 6812513"/>
                  <a:gd name="connsiteY359" fmla="*/ 2396476 h 3304603"/>
                  <a:gd name="connsiteX360" fmla="*/ 76544 w 6812513"/>
                  <a:gd name="connsiteY360" fmla="*/ 2383786 h 3304603"/>
                  <a:gd name="connsiteX361" fmla="*/ 55619 w 6812513"/>
                  <a:gd name="connsiteY361" fmla="*/ 2377576 h 3304603"/>
                  <a:gd name="connsiteX362" fmla="*/ 48734 w 6812513"/>
                  <a:gd name="connsiteY362" fmla="*/ 2345987 h 3304603"/>
                  <a:gd name="connsiteX363" fmla="*/ 27809 w 6812513"/>
                  <a:gd name="connsiteY363" fmla="*/ 2320742 h 3304603"/>
                  <a:gd name="connsiteX364" fmla="*/ 34829 w 6812513"/>
                  <a:gd name="connsiteY364" fmla="*/ 2295498 h 3304603"/>
                  <a:gd name="connsiteX365" fmla="*/ 20790 w 6812513"/>
                  <a:gd name="connsiteY365" fmla="*/ 2276598 h 3304603"/>
                  <a:gd name="connsiteX366" fmla="*/ 27809 w 6812513"/>
                  <a:gd name="connsiteY366" fmla="*/ 2251353 h 3304603"/>
                  <a:gd name="connsiteX367" fmla="*/ 0 w 6812513"/>
                  <a:gd name="connsiteY367" fmla="*/ 2169410 h 3304603"/>
                  <a:gd name="connsiteX368" fmla="*/ 34829 w 6812513"/>
                  <a:gd name="connsiteY368" fmla="*/ 2156855 h 3304603"/>
                  <a:gd name="connsiteX369" fmla="*/ 48734 w 6812513"/>
                  <a:gd name="connsiteY369" fmla="*/ 2137821 h 3304603"/>
                  <a:gd name="connsiteX370" fmla="*/ 41714 w 6812513"/>
                  <a:gd name="connsiteY370" fmla="*/ 2125266 h 3304603"/>
                  <a:gd name="connsiteX371" fmla="*/ 41714 w 6812513"/>
                  <a:gd name="connsiteY371" fmla="*/ 2106366 h 3304603"/>
                  <a:gd name="connsiteX372" fmla="*/ 132298 w 6812513"/>
                  <a:gd name="connsiteY372" fmla="*/ 2093676 h 3304603"/>
                  <a:gd name="connsiteX373" fmla="*/ 118393 w 6812513"/>
                  <a:gd name="connsiteY373" fmla="*/ 2074777 h 3304603"/>
                  <a:gd name="connsiteX374" fmla="*/ 62639 w 6812513"/>
                  <a:gd name="connsiteY374" fmla="*/ 2062222 h 3304603"/>
                  <a:gd name="connsiteX375" fmla="*/ 62639 w 6812513"/>
                  <a:gd name="connsiteY375" fmla="*/ 2043322 h 3304603"/>
                  <a:gd name="connsiteX376" fmla="*/ 62639 w 6812513"/>
                  <a:gd name="connsiteY376" fmla="*/ 2049532 h 3304603"/>
                  <a:gd name="connsiteX377" fmla="*/ 69659 w 6812513"/>
                  <a:gd name="connsiteY377" fmla="*/ 2030632 h 3304603"/>
                  <a:gd name="connsiteX378" fmla="*/ 27809 w 6812513"/>
                  <a:gd name="connsiteY378" fmla="*/ 2043322 h 3304603"/>
                  <a:gd name="connsiteX379" fmla="*/ 69659 w 6812513"/>
                  <a:gd name="connsiteY379" fmla="*/ 2005388 h 3304603"/>
                  <a:gd name="connsiteX380" fmla="*/ 111373 w 6812513"/>
                  <a:gd name="connsiteY380" fmla="*/ 1961244 h 3304603"/>
                  <a:gd name="connsiteX381" fmla="*/ 153222 w 6812513"/>
                  <a:gd name="connsiteY381" fmla="*/ 1910890 h 3304603"/>
                  <a:gd name="connsiteX382" fmla="*/ 181032 w 6812513"/>
                  <a:gd name="connsiteY382" fmla="*/ 1860401 h 3304603"/>
                  <a:gd name="connsiteX383" fmla="*/ 181032 w 6812513"/>
                  <a:gd name="connsiteY383" fmla="*/ 1835156 h 3304603"/>
                  <a:gd name="connsiteX384" fmla="*/ 132298 w 6812513"/>
                  <a:gd name="connsiteY384" fmla="*/ 1772112 h 3304603"/>
                  <a:gd name="connsiteX385" fmla="*/ 153222 w 6812513"/>
                  <a:gd name="connsiteY385" fmla="*/ 1721623 h 3304603"/>
                  <a:gd name="connsiteX386" fmla="*/ 132298 w 6812513"/>
                  <a:gd name="connsiteY386" fmla="*/ 1696379 h 3304603"/>
                  <a:gd name="connsiteX387" fmla="*/ 125278 w 6812513"/>
                  <a:gd name="connsiteY387" fmla="*/ 1671134 h 3304603"/>
                  <a:gd name="connsiteX388" fmla="*/ 118393 w 6812513"/>
                  <a:gd name="connsiteY388" fmla="*/ 1664924 h 3304603"/>
                  <a:gd name="connsiteX389" fmla="*/ 118393 w 6812513"/>
                  <a:gd name="connsiteY389" fmla="*/ 1620780 h 3304603"/>
                  <a:gd name="connsiteX390" fmla="*/ 132298 w 6812513"/>
                  <a:gd name="connsiteY390" fmla="*/ 1576636 h 3304603"/>
                  <a:gd name="connsiteX391" fmla="*/ 90448 w 6812513"/>
                  <a:gd name="connsiteY391" fmla="*/ 1463103 h 3304603"/>
                  <a:gd name="connsiteX392" fmla="*/ 125278 w 6812513"/>
                  <a:gd name="connsiteY392" fmla="*/ 1393714 h 3304603"/>
                  <a:gd name="connsiteX393" fmla="*/ 62639 w 6812513"/>
                  <a:gd name="connsiteY393" fmla="*/ 1280181 h 3304603"/>
                  <a:gd name="connsiteX394" fmla="*/ 90448 w 6812513"/>
                  <a:gd name="connsiteY394" fmla="*/ 1229692 h 3304603"/>
                  <a:gd name="connsiteX395" fmla="*/ 104488 w 6812513"/>
                  <a:gd name="connsiteY395" fmla="*/ 1204448 h 3304603"/>
                  <a:gd name="connsiteX396" fmla="*/ 125278 w 6812513"/>
                  <a:gd name="connsiteY396" fmla="*/ 1191893 h 3304603"/>
                  <a:gd name="connsiteX397" fmla="*/ 132298 w 6812513"/>
                  <a:gd name="connsiteY397" fmla="*/ 1166648 h 3304603"/>
                  <a:gd name="connsiteX398" fmla="*/ 160107 w 6812513"/>
                  <a:gd name="connsiteY398" fmla="*/ 1147749 h 3304603"/>
                  <a:gd name="connsiteX399" fmla="*/ 194936 w 6812513"/>
                  <a:gd name="connsiteY399" fmla="*/ 1166648 h 3304603"/>
                  <a:gd name="connsiteX400" fmla="*/ 208976 w 6812513"/>
                  <a:gd name="connsiteY400" fmla="*/ 1147749 h 3304603"/>
                  <a:gd name="connsiteX401" fmla="*/ 201956 w 6812513"/>
                  <a:gd name="connsiteY401" fmla="*/ 1128849 h 3304603"/>
                  <a:gd name="connsiteX402" fmla="*/ 250690 w 6812513"/>
                  <a:gd name="connsiteY402" fmla="*/ 1154094 h 3304603"/>
                  <a:gd name="connsiteX403" fmla="*/ 243805 w 6812513"/>
                  <a:gd name="connsiteY403" fmla="*/ 1172993 h 3304603"/>
                  <a:gd name="connsiteX404" fmla="*/ 215861 w 6812513"/>
                  <a:gd name="connsiteY404" fmla="*/ 1154094 h 3304603"/>
                  <a:gd name="connsiteX405" fmla="*/ 208976 w 6812513"/>
                  <a:gd name="connsiteY405" fmla="*/ 1172993 h 3304603"/>
                  <a:gd name="connsiteX406" fmla="*/ 250690 w 6812513"/>
                  <a:gd name="connsiteY406" fmla="*/ 1191893 h 3304603"/>
                  <a:gd name="connsiteX407" fmla="*/ 243805 w 6812513"/>
                  <a:gd name="connsiteY407" fmla="*/ 1204448 h 3304603"/>
                  <a:gd name="connsiteX408" fmla="*/ 369083 w 6812513"/>
                  <a:gd name="connsiteY408" fmla="*/ 1217138 h 3304603"/>
                  <a:gd name="connsiteX409" fmla="*/ 585079 w 6812513"/>
                  <a:gd name="connsiteY409" fmla="*/ 1387369 h 3304603"/>
                  <a:gd name="connsiteX410" fmla="*/ 592099 w 6812513"/>
                  <a:gd name="connsiteY410" fmla="*/ 1475658 h 3304603"/>
                  <a:gd name="connsiteX411" fmla="*/ 494496 w 6812513"/>
                  <a:gd name="connsiteY411" fmla="*/ 1545046 h 3304603"/>
                  <a:gd name="connsiteX412" fmla="*/ 313464 w 6812513"/>
                  <a:gd name="connsiteY412" fmla="*/ 1500902 h 3304603"/>
                  <a:gd name="connsiteX413" fmla="*/ 306444 w 6812513"/>
                  <a:gd name="connsiteY413" fmla="*/ 1482003 h 3304603"/>
                  <a:gd name="connsiteX414" fmla="*/ 229766 w 6812513"/>
                  <a:gd name="connsiteY414" fmla="*/ 1437858 h 3304603"/>
                  <a:gd name="connsiteX415" fmla="*/ 222881 w 6812513"/>
                  <a:gd name="connsiteY415" fmla="*/ 1450413 h 3304603"/>
                  <a:gd name="connsiteX416" fmla="*/ 222881 w 6812513"/>
                  <a:gd name="connsiteY416" fmla="*/ 1463103 h 3304603"/>
                  <a:gd name="connsiteX417" fmla="*/ 236786 w 6812513"/>
                  <a:gd name="connsiteY417" fmla="*/ 1482003 h 3304603"/>
                  <a:gd name="connsiteX418" fmla="*/ 264595 w 6812513"/>
                  <a:gd name="connsiteY418" fmla="*/ 1513592 h 3304603"/>
                  <a:gd name="connsiteX419" fmla="*/ 327369 w 6812513"/>
                  <a:gd name="connsiteY419" fmla="*/ 1570291 h 3304603"/>
                  <a:gd name="connsiteX420" fmla="*/ 306444 w 6812513"/>
                  <a:gd name="connsiteY420" fmla="*/ 1620780 h 3304603"/>
                  <a:gd name="connsiteX421" fmla="*/ 327369 w 6812513"/>
                  <a:gd name="connsiteY421" fmla="*/ 1702724 h 3304603"/>
                  <a:gd name="connsiteX422" fmla="*/ 445762 w 6812513"/>
                  <a:gd name="connsiteY422" fmla="*/ 1765767 h 3304603"/>
                  <a:gd name="connsiteX423" fmla="*/ 466686 w 6812513"/>
                  <a:gd name="connsiteY423" fmla="*/ 1759423 h 3304603"/>
                  <a:gd name="connsiteX424" fmla="*/ 403913 w 6812513"/>
                  <a:gd name="connsiteY424" fmla="*/ 1683824 h 3304603"/>
                  <a:gd name="connsiteX425" fmla="*/ 417952 w 6812513"/>
                  <a:gd name="connsiteY425" fmla="*/ 1639680 h 3304603"/>
                  <a:gd name="connsiteX426" fmla="*/ 578059 w 6812513"/>
                  <a:gd name="connsiteY426" fmla="*/ 1702724 h 3304603"/>
                  <a:gd name="connsiteX427" fmla="*/ 550250 w 6812513"/>
                  <a:gd name="connsiteY427" fmla="*/ 1652234 h 3304603"/>
                  <a:gd name="connsiteX428" fmla="*/ 536345 w 6812513"/>
                  <a:gd name="connsiteY428" fmla="*/ 1614435 h 3304603"/>
                  <a:gd name="connsiteX429" fmla="*/ 536345 w 6812513"/>
                  <a:gd name="connsiteY429" fmla="*/ 1595536 h 3304603"/>
                  <a:gd name="connsiteX430" fmla="*/ 640833 w 6812513"/>
                  <a:gd name="connsiteY430" fmla="*/ 1500902 h 3304603"/>
                  <a:gd name="connsiteX431" fmla="*/ 717377 w 6812513"/>
                  <a:gd name="connsiteY431" fmla="*/ 1551391 h 3304603"/>
                  <a:gd name="connsiteX432" fmla="*/ 731416 w 6812513"/>
                  <a:gd name="connsiteY432" fmla="*/ 1456758 h 3304603"/>
                  <a:gd name="connsiteX433" fmla="*/ 703472 w 6812513"/>
                  <a:gd name="connsiteY433" fmla="*/ 1425169 h 3304603"/>
                  <a:gd name="connsiteX434" fmla="*/ 717377 w 6812513"/>
                  <a:gd name="connsiteY434" fmla="*/ 1311771 h 3304603"/>
                  <a:gd name="connsiteX435" fmla="*/ 682547 w 6812513"/>
                  <a:gd name="connsiteY435" fmla="*/ 1273836 h 3304603"/>
                  <a:gd name="connsiteX436" fmla="*/ 780151 w 6812513"/>
                  <a:gd name="connsiteY436" fmla="*/ 1299081 h 3304603"/>
                  <a:gd name="connsiteX437" fmla="*/ 821865 w 6812513"/>
                  <a:gd name="connsiteY437" fmla="*/ 1368470 h 3304603"/>
                  <a:gd name="connsiteX438" fmla="*/ 752206 w 6812513"/>
                  <a:gd name="connsiteY438" fmla="*/ 1400059 h 3304603"/>
                  <a:gd name="connsiteX439" fmla="*/ 794055 w 6812513"/>
                  <a:gd name="connsiteY439" fmla="*/ 1469448 h 3304603"/>
                  <a:gd name="connsiteX440" fmla="*/ 814980 w 6812513"/>
                  <a:gd name="connsiteY440" fmla="*/ 1469448 h 3304603"/>
                  <a:gd name="connsiteX441" fmla="*/ 821865 w 6812513"/>
                  <a:gd name="connsiteY441" fmla="*/ 1488347 h 3304603"/>
                  <a:gd name="connsiteX442" fmla="*/ 863714 w 6812513"/>
                  <a:gd name="connsiteY442" fmla="*/ 1450413 h 3304603"/>
                  <a:gd name="connsiteX443" fmla="*/ 877619 w 6812513"/>
                  <a:gd name="connsiteY443" fmla="*/ 1393714 h 3304603"/>
                  <a:gd name="connsiteX444" fmla="*/ 1030841 w 6812513"/>
                  <a:gd name="connsiteY444" fmla="*/ 1299081 h 3304603"/>
                  <a:gd name="connsiteX445" fmla="*/ 1065670 w 6812513"/>
                  <a:gd name="connsiteY445" fmla="*/ 1311771 h 3304603"/>
                  <a:gd name="connsiteX446" fmla="*/ 1100500 w 6812513"/>
                  <a:gd name="connsiteY446" fmla="*/ 1254937 h 3304603"/>
                  <a:gd name="connsiteX447" fmla="*/ 1149369 w 6812513"/>
                  <a:gd name="connsiteY447" fmla="*/ 1242382 h 3304603"/>
                  <a:gd name="connsiteX448" fmla="*/ 1128444 w 6812513"/>
                  <a:gd name="connsiteY448" fmla="*/ 1261282 h 3304603"/>
                  <a:gd name="connsiteX449" fmla="*/ 1128444 w 6812513"/>
                  <a:gd name="connsiteY449" fmla="*/ 1311771 h 3304603"/>
                  <a:gd name="connsiteX450" fmla="*/ 1163274 w 6812513"/>
                  <a:gd name="connsiteY450" fmla="*/ 1330670 h 3304603"/>
                  <a:gd name="connsiteX451" fmla="*/ 1170158 w 6812513"/>
                  <a:gd name="connsiteY451" fmla="*/ 1305426 h 3304603"/>
                  <a:gd name="connsiteX452" fmla="*/ 1267762 w 6812513"/>
                  <a:gd name="connsiteY452" fmla="*/ 1292736 h 3304603"/>
                  <a:gd name="connsiteX453" fmla="*/ 1302591 w 6812513"/>
                  <a:gd name="connsiteY453" fmla="*/ 1248592 h 3304603"/>
                  <a:gd name="connsiteX454" fmla="*/ 1337420 w 6812513"/>
                  <a:gd name="connsiteY454" fmla="*/ 1236037 h 3304603"/>
                  <a:gd name="connsiteX455" fmla="*/ 1337420 w 6812513"/>
                  <a:gd name="connsiteY455" fmla="*/ 1299081 h 3304603"/>
                  <a:gd name="connsiteX456" fmla="*/ 1413964 w 6812513"/>
                  <a:gd name="connsiteY456" fmla="*/ 1248592 h 3304603"/>
                  <a:gd name="connsiteX457" fmla="*/ 1393174 w 6812513"/>
                  <a:gd name="connsiteY457" fmla="*/ 1166648 h 3304603"/>
                  <a:gd name="connsiteX458" fmla="*/ 1413964 w 6812513"/>
                  <a:gd name="connsiteY458" fmla="*/ 1147749 h 3304603"/>
                  <a:gd name="connsiteX459" fmla="*/ 1546396 w 6812513"/>
                  <a:gd name="connsiteY459" fmla="*/ 1179338 h 3304603"/>
                  <a:gd name="connsiteX460" fmla="*/ 1595131 w 6812513"/>
                  <a:gd name="connsiteY460" fmla="*/ 1210793 h 3304603"/>
                  <a:gd name="connsiteX461" fmla="*/ 1636980 w 6812513"/>
                  <a:gd name="connsiteY461" fmla="*/ 1248592 h 3304603"/>
                  <a:gd name="connsiteX462" fmla="*/ 1720543 w 6812513"/>
                  <a:gd name="connsiteY462" fmla="*/ 1324326 h 3304603"/>
                  <a:gd name="connsiteX463" fmla="*/ 1755373 w 6812513"/>
                  <a:gd name="connsiteY463" fmla="*/ 1254937 h 3304603"/>
                  <a:gd name="connsiteX464" fmla="*/ 1713523 w 6812513"/>
                  <a:gd name="connsiteY464" fmla="*/ 1179338 h 3304603"/>
                  <a:gd name="connsiteX465" fmla="*/ 1664789 w 6812513"/>
                  <a:gd name="connsiteY465" fmla="*/ 1166648 h 3304603"/>
                  <a:gd name="connsiteX466" fmla="*/ 1671809 w 6812513"/>
                  <a:gd name="connsiteY466" fmla="*/ 1122504 h 3304603"/>
                  <a:gd name="connsiteX467" fmla="*/ 1671809 w 6812513"/>
                  <a:gd name="connsiteY467" fmla="*/ 1065805 h 3304603"/>
                  <a:gd name="connsiteX468" fmla="*/ 1671809 w 6812513"/>
                  <a:gd name="connsiteY468" fmla="*/ 1015316 h 3304603"/>
                  <a:gd name="connsiteX469" fmla="*/ 1664789 w 6812513"/>
                  <a:gd name="connsiteY469" fmla="*/ 964827 h 3304603"/>
                  <a:gd name="connsiteX470" fmla="*/ 1727428 w 6812513"/>
                  <a:gd name="connsiteY470" fmla="*/ 901783 h 3304603"/>
                  <a:gd name="connsiteX471" fmla="*/ 1741468 w 6812513"/>
                  <a:gd name="connsiteY471" fmla="*/ 826050 h 3304603"/>
                  <a:gd name="connsiteX472" fmla="*/ 1755373 w 6812513"/>
                  <a:gd name="connsiteY472" fmla="*/ 781906 h 3304603"/>
                  <a:gd name="connsiteX473" fmla="*/ 1769277 w 6812513"/>
                  <a:gd name="connsiteY473" fmla="*/ 750451 h 3304603"/>
                  <a:gd name="connsiteX474" fmla="*/ 1901575 w 6812513"/>
                  <a:gd name="connsiteY474" fmla="*/ 775696 h 3304603"/>
                  <a:gd name="connsiteX475" fmla="*/ 1908595 w 6812513"/>
                  <a:gd name="connsiteY475" fmla="*/ 813495 h 3304603"/>
                  <a:gd name="connsiteX476" fmla="*/ 1901575 w 6812513"/>
                  <a:gd name="connsiteY476" fmla="*/ 857639 h 3304603"/>
                  <a:gd name="connsiteX477" fmla="*/ 1887670 w 6812513"/>
                  <a:gd name="connsiteY477" fmla="*/ 901783 h 3304603"/>
                  <a:gd name="connsiteX478" fmla="*/ 1866746 w 6812513"/>
                  <a:gd name="connsiteY478" fmla="*/ 939583 h 3304603"/>
                  <a:gd name="connsiteX479" fmla="*/ 1880785 w 6812513"/>
                  <a:gd name="connsiteY479" fmla="*/ 1008971 h 3304603"/>
                  <a:gd name="connsiteX480" fmla="*/ 1894690 w 6812513"/>
                  <a:gd name="connsiteY480" fmla="*/ 1084705 h 3304603"/>
                  <a:gd name="connsiteX481" fmla="*/ 1901575 w 6812513"/>
                  <a:gd name="connsiteY481" fmla="*/ 1160304 h 3304603"/>
                  <a:gd name="connsiteX482" fmla="*/ 1894690 w 6812513"/>
                  <a:gd name="connsiteY482" fmla="*/ 1236037 h 3304603"/>
                  <a:gd name="connsiteX483" fmla="*/ 1936404 w 6812513"/>
                  <a:gd name="connsiteY483" fmla="*/ 1280181 h 3304603"/>
                  <a:gd name="connsiteX484" fmla="*/ 1908595 w 6812513"/>
                  <a:gd name="connsiteY484" fmla="*/ 1368470 h 3304603"/>
                  <a:gd name="connsiteX485" fmla="*/ 1894690 w 6812513"/>
                  <a:gd name="connsiteY485" fmla="*/ 1418959 h 3304603"/>
                  <a:gd name="connsiteX486" fmla="*/ 1873765 w 6812513"/>
                  <a:gd name="connsiteY486" fmla="*/ 1456758 h 3304603"/>
                  <a:gd name="connsiteX487" fmla="*/ 1783182 w 6812513"/>
                  <a:gd name="connsiteY487" fmla="*/ 1482003 h 3304603"/>
                  <a:gd name="connsiteX488" fmla="*/ 1797087 w 6812513"/>
                  <a:gd name="connsiteY488" fmla="*/ 1513592 h 3304603"/>
                  <a:gd name="connsiteX489" fmla="*/ 1880785 w 6812513"/>
                  <a:gd name="connsiteY489" fmla="*/ 1532492 h 3304603"/>
                  <a:gd name="connsiteX490" fmla="*/ 1887670 w 6812513"/>
                  <a:gd name="connsiteY490" fmla="*/ 1526147 h 3304603"/>
                  <a:gd name="connsiteX491" fmla="*/ 1894690 w 6812513"/>
                  <a:gd name="connsiteY491" fmla="*/ 1494557 h 3304603"/>
                  <a:gd name="connsiteX492" fmla="*/ 1943424 w 6812513"/>
                  <a:gd name="connsiteY492" fmla="*/ 1469448 h 3304603"/>
                  <a:gd name="connsiteX493" fmla="*/ 1943424 w 6812513"/>
                  <a:gd name="connsiteY493" fmla="*/ 1444203 h 3304603"/>
                  <a:gd name="connsiteX494" fmla="*/ 1957329 w 6812513"/>
                  <a:gd name="connsiteY494" fmla="*/ 1418959 h 3304603"/>
                  <a:gd name="connsiteX495" fmla="*/ 1971233 w 6812513"/>
                  <a:gd name="connsiteY495" fmla="*/ 1400059 h 3304603"/>
                  <a:gd name="connsiteX496" fmla="*/ 1992158 w 6812513"/>
                  <a:gd name="connsiteY496" fmla="*/ 1381024 h 3304603"/>
                  <a:gd name="connsiteX497" fmla="*/ 1985273 w 6812513"/>
                  <a:gd name="connsiteY497" fmla="*/ 1267627 h 3304603"/>
                  <a:gd name="connsiteX498" fmla="*/ 2096646 w 6812513"/>
                  <a:gd name="connsiteY498" fmla="*/ 1299081 h 3304603"/>
                  <a:gd name="connsiteX499" fmla="*/ 2096646 w 6812513"/>
                  <a:gd name="connsiteY499" fmla="*/ 1381024 h 3304603"/>
                  <a:gd name="connsiteX500" fmla="*/ 2166305 w 6812513"/>
                  <a:gd name="connsiteY500" fmla="*/ 1393714 h 3304603"/>
                  <a:gd name="connsiteX501" fmla="*/ 2138496 w 6812513"/>
                  <a:gd name="connsiteY501" fmla="*/ 1324326 h 3304603"/>
                  <a:gd name="connsiteX502" fmla="*/ 2117571 w 6812513"/>
                  <a:gd name="connsiteY502" fmla="*/ 1254937 h 3304603"/>
                  <a:gd name="connsiteX503" fmla="*/ 2047912 w 6812513"/>
                  <a:gd name="connsiteY503" fmla="*/ 1217138 h 3304603"/>
                  <a:gd name="connsiteX504" fmla="*/ 2006063 w 6812513"/>
                  <a:gd name="connsiteY504" fmla="*/ 1229692 h 3304603"/>
                  <a:gd name="connsiteX505" fmla="*/ 1950444 w 6812513"/>
                  <a:gd name="connsiteY505" fmla="*/ 1217138 h 3304603"/>
                  <a:gd name="connsiteX506" fmla="*/ 1971233 w 6812513"/>
                  <a:gd name="connsiteY506" fmla="*/ 1040561 h 3304603"/>
                  <a:gd name="connsiteX507" fmla="*/ 1922500 w 6812513"/>
                  <a:gd name="connsiteY507" fmla="*/ 933373 h 3304603"/>
                  <a:gd name="connsiteX508" fmla="*/ 1992158 w 6812513"/>
                  <a:gd name="connsiteY508" fmla="*/ 763006 h 3304603"/>
                  <a:gd name="connsiteX509" fmla="*/ 2026987 w 6812513"/>
                  <a:gd name="connsiteY509" fmla="*/ 800940 h 3304603"/>
                  <a:gd name="connsiteX510" fmla="*/ 2020103 w 6812513"/>
                  <a:gd name="connsiteY510" fmla="*/ 838739 h 3304603"/>
                  <a:gd name="connsiteX511" fmla="*/ 2013083 w 6812513"/>
                  <a:gd name="connsiteY511" fmla="*/ 882884 h 3304603"/>
                  <a:gd name="connsiteX512" fmla="*/ 2013083 w 6812513"/>
                  <a:gd name="connsiteY512" fmla="*/ 920683 h 3304603"/>
                  <a:gd name="connsiteX513" fmla="*/ 2020103 w 6812513"/>
                  <a:gd name="connsiteY513" fmla="*/ 958482 h 3304603"/>
                  <a:gd name="connsiteX514" fmla="*/ 2138496 w 6812513"/>
                  <a:gd name="connsiteY514" fmla="*/ 990072 h 3304603"/>
                  <a:gd name="connsiteX515" fmla="*/ 2131476 w 6812513"/>
                  <a:gd name="connsiteY515" fmla="*/ 964827 h 3304603"/>
                  <a:gd name="connsiteX516" fmla="*/ 2061817 w 6812513"/>
                  <a:gd name="connsiteY516" fmla="*/ 933373 h 3304603"/>
                  <a:gd name="connsiteX517" fmla="*/ 2047912 w 6812513"/>
                  <a:gd name="connsiteY517" fmla="*/ 889229 h 3304603"/>
                  <a:gd name="connsiteX518" fmla="*/ 2061817 w 6812513"/>
                  <a:gd name="connsiteY518" fmla="*/ 876539 h 3304603"/>
                  <a:gd name="connsiteX519" fmla="*/ 2082742 w 6812513"/>
                  <a:gd name="connsiteY519" fmla="*/ 914338 h 3304603"/>
                  <a:gd name="connsiteX520" fmla="*/ 2124591 w 6812513"/>
                  <a:gd name="connsiteY520" fmla="*/ 895438 h 3304603"/>
                  <a:gd name="connsiteX521" fmla="*/ 2103666 w 6812513"/>
                  <a:gd name="connsiteY521" fmla="*/ 870194 h 3304603"/>
                  <a:gd name="connsiteX522" fmla="*/ 2180210 w 6812513"/>
                  <a:gd name="connsiteY522" fmla="*/ 832395 h 3304603"/>
                  <a:gd name="connsiteX523" fmla="*/ 2277813 w 6812513"/>
                  <a:gd name="connsiteY523" fmla="*/ 908128 h 3304603"/>
                  <a:gd name="connsiteX524" fmla="*/ 2347472 w 6812513"/>
                  <a:gd name="connsiteY524" fmla="*/ 920683 h 3304603"/>
                  <a:gd name="connsiteX525" fmla="*/ 2305622 w 6812513"/>
                  <a:gd name="connsiteY525" fmla="*/ 977517 h 3304603"/>
                  <a:gd name="connsiteX526" fmla="*/ 2305622 w 6812513"/>
                  <a:gd name="connsiteY526" fmla="*/ 1090915 h 3304603"/>
                  <a:gd name="connsiteX527" fmla="*/ 2347472 w 6812513"/>
                  <a:gd name="connsiteY527" fmla="*/ 1116159 h 3304603"/>
                  <a:gd name="connsiteX528" fmla="*/ 2368396 w 6812513"/>
                  <a:gd name="connsiteY528" fmla="*/ 1046771 h 3304603"/>
                  <a:gd name="connsiteX529" fmla="*/ 2347472 w 6812513"/>
                  <a:gd name="connsiteY529" fmla="*/ 971172 h 3304603"/>
                  <a:gd name="connsiteX530" fmla="*/ 2368396 w 6812513"/>
                  <a:gd name="connsiteY530" fmla="*/ 927028 h 3304603"/>
                  <a:gd name="connsiteX531" fmla="*/ 2354356 w 6812513"/>
                  <a:gd name="connsiteY531" fmla="*/ 895438 h 3304603"/>
                  <a:gd name="connsiteX532" fmla="*/ 2305622 w 6812513"/>
                  <a:gd name="connsiteY532" fmla="*/ 863984 h 3304603"/>
                  <a:gd name="connsiteX533" fmla="*/ 2305622 w 6812513"/>
                  <a:gd name="connsiteY533" fmla="*/ 845084 h 3304603"/>
                  <a:gd name="connsiteX534" fmla="*/ 2249869 w 6812513"/>
                  <a:gd name="connsiteY534" fmla="*/ 819840 h 3304603"/>
                  <a:gd name="connsiteX535" fmla="*/ 2242984 w 6812513"/>
                  <a:gd name="connsiteY535" fmla="*/ 781906 h 3304603"/>
                  <a:gd name="connsiteX536" fmla="*/ 2229079 w 6812513"/>
                  <a:gd name="connsiteY536" fmla="*/ 744106 h 3304603"/>
                  <a:gd name="connsiteX537" fmla="*/ 2229079 w 6812513"/>
                  <a:gd name="connsiteY537" fmla="*/ 699962 h 3304603"/>
                  <a:gd name="connsiteX538" fmla="*/ 2235964 w 6812513"/>
                  <a:gd name="connsiteY538" fmla="*/ 662163 h 3304603"/>
                  <a:gd name="connsiteX539" fmla="*/ 2486789 w 6812513"/>
                  <a:gd name="connsiteY539" fmla="*/ 611674 h 3304603"/>
                  <a:gd name="connsiteX540" fmla="*/ 2465865 w 6812513"/>
                  <a:gd name="connsiteY540" fmla="*/ 561185 h 3304603"/>
                  <a:gd name="connsiteX541" fmla="*/ 2451960 w 6812513"/>
                  <a:gd name="connsiteY541" fmla="*/ 529730 h 3304603"/>
                  <a:gd name="connsiteX542" fmla="*/ 2444940 w 6812513"/>
                  <a:gd name="connsiteY542" fmla="*/ 498141 h 3304603"/>
                  <a:gd name="connsiteX543" fmla="*/ 2507714 w 6812513"/>
                  <a:gd name="connsiteY543" fmla="*/ 453997 h 3304603"/>
                  <a:gd name="connsiteX544" fmla="*/ 2500694 w 6812513"/>
                  <a:gd name="connsiteY544" fmla="*/ 428752 h 3304603"/>
                  <a:gd name="connsiteX545" fmla="*/ 2556448 w 6812513"/>
                  <a:gd name="connsiteY545" fmla="*/ 390953 h 3304603"/>
                  <a:gd name="connsiteX546" fmla="*/ 2626107 w 6812513"/>
                  <a:gd name="connsiteY546" fmla="*/ 359363 h 3304603"/>
                  <a:gd name="connsiteX547" fmla="*/ 2702650 w 6812513"/>
                  <a:gd name="connsiteY547" fmla="*/ 327909 h 3304603"/>
                  <a:gd name="connsiteX548" fmla="*/ 2772309 w 6812513"/>
                  <a:gd name="connsiteY548" fmla="*/ 309009 h 3304603"/>
                  <a:gd name="connsiteX549" fmla="*/ 2744499 w 6812513"/>
                  <a:gd name="connsiteY549" fmla="*/ 277420 h 3304603"/>
                  <a:gd name="connsiteX550" fmla="*/ 2883817 w 6812513"/>
                  <a:gd name="connsiteY550" fmla="*/ 271075 h 3304603"/>
                  <a:gd name="connsiteX551" fmla="*/ 2862892 w 6812513"/>
                  <a:gd name="connsiteY551" fmla="*/ 309009 h 3304603"/>
                  <a:gd name="connsiteX552" fmla="*/ 2897721 w 6812513"/>
                  <a:gd name="connsiteY552" fmla="*/ 309009 h 3304603"/>
                  <a:gd name="connsiteX553" fmla="*/ 2988305 w 6812513"/>
                  <a:gd name="connsiteY553" fmla="*/ 239621 h 3304603"/>
                  <a:gd name="connsiteX554" fmla="*/ 3030154 w 6812513"/>
                  <a:gd name="connsiteY554" fmla="*/ 283765 h 3304603"/>
                  <a:gd name="connsiteX555" fmla="*/ 3037039 w 6812513"/>
                  <a:gd name="connsiteY555" fmla="*/ 245830 h 3304603"/>
                  <a:gd name="connsiteX556" fmla="*/ 2995325 w 6812513"/>
                  <a:gd name="connsiteY556" fmla="*/ 201686 h 3304603"/>
                  <a:gd name="connsiteX557" fmla="*/ 3092793 w 6812513"/>
                  <a:gd name="connsiteY557" fmla="*/ 195476 h 3304603"/>
                  <a:gd name="connsiteX558" fmla="*/ 3078888 w 6812513"/>
                  <a:gd name="connsiteY558" fmla="*/ 144987 h 3304603"/>
                  <a:gd name="connsiteX559" fmla="*/ 3169471 w 6812513"/>
                  <a:gd name="connsiteY559" fmla="*/ 0 h 3304603"/>
                  <a:gd name="connsiteX560" fmla="*/ 3280844 w 6812513"/>
                  <a:gd name="connsiteY560" fmla="*/ 12555 h 3304603"/>
                  <a:gd name="connsiteX561" fmla="*/ 3280844 w 6812513"/>
                  <a:gd name="connsiteY561" fmla="*/ 107188 h 3304603"/>
                  <a:gd name="connsiteX562" fmla="*/ 3350503 w 6812513"/>
                  <a:gd name="connsiteY562" fmla="*/ 119743 h 3304603"/>
                  <a:gd name="connsiteX563" fmla="*/ 3343618 w 6812513"/>
                  <a:gd name="connsiteY563" fmla="*/ 157542 h 3304603"/>
                  <a:gd name="connsiteX564" fmla="*/ 3301769 w 6812513"/>
                  <a:gd name="connsiteY564" fmla="*/ 208031 h 3304603"/>
                  <a:gd name="connsiteX565" fmla="*/ 3350503 w 6812513"/>
                  <a:gd name="connsiteY565" fmla="*/ 208031 h 3304603"/>
                  <a:gd name="connsiteX566" fmla="*/ 3385332 w 6812513"/>
                  <a:gd name="connsiteY566" fmla="*/ 157542 h 3304603"/>
                  <a:gd name="connsiteX567" fmla="*/ 3510745 w 6812513"/>
                  <a:gd name="connsiteY567" fmla="*/ 163887 h 3304603"/>
                  <a:gd name="connsiteX568" fmla="*/ 3545574 w 6812513"/>
                  <a:gd name="connsiteY568" fmla="*/ 189132 h 3304603"/>
                  <a:gd name="connsiteX569" fmla="*/ 3580404 w 6812513"/>
                  <a:gd name="connsiteY569" fmla="*/ 233276 h 3304603"/>
                  <a:gd name="connsiteX570" fmla="*/ 3608213 w 6812513"/>
                  <a:gd name="connsiteY570" fmla="*/ 277420 h 3304603"/>
                  <a:gd name="connsiteX571" fmla="*/ 3615233 w 6812513"/>
                  <a:gd name="connsiteY571" fmla="*/ 296320 h 3304603"/>
                  <a:gd name="connsiteX572" fmla="*/ 3622253 w 6812513"/>
                  <a:gd name="connsiteY572" fmla="*/ 315219 h 3304603"/>
                  <a:gd name="connsiteX573" fmla="*/ 3594309 w 6812513"/>
                  <a:gd name="connsiteY573" fmla="*/ 441442 h 3304603"/>
                  <a:gd name="connsiteX574" fmla="*/ 3531670 w 6812513"/>
                  <a:gd name="connsiteY574" fmla="*/ 479241 h 3304603"/>
                  <a:gd name="connsiteX575" fmla="*/ 3475916 w 6812513"/>
                  <a:gd name="connsiteY575" fmla="*/ 535940 h 3304603"/>
                  <a:gd name="connsiteX576" fmla="*/ 3427182 w 6812513"/>
                  <a:gd name="connsiteY576" fmla="*/ 599119 h 3304603"/>
                  <a:gd name="connsiteX577" fmla="*/ 3385332 w 6812513"/>
                  <a:gd name="connsiteY577" fmla="*/ 655818 h 3304603"/>
                  <a:gd name="connsiteX578" fmla="*/ 3343618 w 6812513"/>
                  <a:gd name="connsiteY578" fmla="*/ 655818 h 3304603"/>
                  <a:gd name="connsiteX579" fmla="*/ 3308789 w 6812513"/>
                  <a:gd name="connsiteY579" fmla="*/ 744106 h 3304603"/>
                  <a:gd name="connsiteX580" fmla="*/ 3448106 w 6812513"/>
                  <a:gd name="connsiteY580" fmla="*/ 681062 h 3304603"/>
                  <a:gd name="connsiteX581" fmla="*/ 3462011 w 6812513"/>
                  <a:gd name="connsiteY581" fmla="*/ 599119 h 3304603"/>
                  <a:gd name="connsiteX582" fmla="*/ 3524650 w 6812513"/>
                  <a:gd name="connsiteY582" fmla="*/ 592774 h 3304603"/>
                  <a:gd name="connsiteX583" fmla="*/ 3517765 w 6812513"/>
                  <a:gd name="connsiteY583" fmla="*/ 624228 h 3304603"/>
                  <a:gd name="connsiteX584" fmla="*/ 3601328 w 6812513"/>
                  <a:gd name="connsiteY584" fmla="*/ 649473 h 3304603"/>
                  <a:gd name="connsiteX585" fmla="*/ 3594309 w 6812513"/>
                  <a:gd name="connsiteY585" fmla="*/ 681062 h 3304603"/>
                  <a:gd name="connsiteX586" fmla="*/ 3657082 w 6812513"/>
                  <a:gd name="connsiteY586" fmla="*/ 718862 h 3304603"/>
                  <a:gd name="connsiteX587" fmla="*/ 3698797 w 6812513"/>
                  <a:gd name="connsiteY587" fmla="*/ 643263 h 3304603"/>
                  <a:gd name="connsiteX588" fmla="*/ 3838114 w 6812513"/>
                  <a:gd name="connsiteY588" fmla="*/ 674718 h 3304603"/>
                  <a:gd name="connsiteX589" fmla="*/ 3879963 w 6812513"/>
                  <a:gd name="connsiteY589" fmla="*/ 744106 h 3304603"/>
                  <a:gd name="connsiteX590" fmla="*/ 4026165 w 6812513"/>
                  <a:gd name="connsiteY590" fmla="*/ 718862 h 3304603"/>
                  <a:gd name="connsiteX591" fmla="*/ 4019281 w 6812513"/>
                  <a:gd name="connsiteY591" fmla="*/ 630573 h 3304603"/>
                  <a:gd name="connsiteX592" fmla="*/ 4040205 w 6812513"/>
                  <a:gd name="connsiteY592" fmla="*/ 618019 h 3304603"/>
                  <a:gd name="connsiteX593" fmla="*/ 4158598 w 6812513"/>
                  <a:gd name="connsiteY593" fmla="*/ 681062 h 3304603"/>
                  <a:gd name="connsiteX594" fmla="*/ 4221237 w 6812513"/>
                  <a:gd name="connsiteY594" fmla="*/ 674718 h 3304603"/>
                  <a:gd name="connsiteX595" fmla="*/ 4276991 w 6812513"/>
                  <a:gd name="connsiteY595" fmla="*/ 744106 h 3304603"/>
                  <a:gd name="connsiteX596" fmla="*/ 4284011 w 6812513"/>
                  <a:gd name="connsiteY596" fmla="*/ 826050 h 3304603"/>
                  <a:gd name="connsiteX597" fmla="*/ 4242162 w 6812513"/>
                  <a:gd name="connsiteY597" fmla="*/ 889229 h 3304603"/>
                  <a:gd name="connsiteX598" fmla="*/ 4263086 w 6812513"/>
                  <a:gd name="connsiteY598" fmla="*/ 927028 h 3304603"/>
                  <a:gd name="connsiteX599" fmla="*/ 4284011 w 6812513"/>
                  <a:gd name="connsiteY599" fmla="*/ 971172 h 3304603"/>
                  <a:gd name="connsiteX600" fmla="*/ 4318840 w 6812513"/>
                  <a:gd name="connsiteY600" fmla="*/ 1015316 h 3304603"/>
                  <a:gd name="connsiteX601" fmla="*/ 4332745 w 6812513"/>
                  <a:gd name="connsiteY601" fmla="*/ 1027871 h 3304603"/>
                  <a:gd name="connsiteX602" fmla="*/ 4353670 w 6812513"/>
                  <a:gd name="connsiteY602" fmla="*/ 1040561 h 3304603"/>
                  <a:gd name="connsiteX603" fmla="*/ 4409289 w 6812513"/>
                  <a:gd name="connsiteY603" fmla="*/ 876539 h 3304603"/>
                  <a:gd name="connsiteX604" fmla="*/ 4451138 w 6812513"/>
                  <a:gd name="connsiteY604" fmla="*/ 952272 h 3304603"/>
                  <a:gd name="connsiteX605" fmla="*/ 4534701 w 6812513"/>
                  <a:gd name="connsiteY605" fmla="*/ 920683 h 3304603"/>
                  <a:gd name="connsiteX606" fmla="*/ 4632170 w 6812513"/>
                  <a:gd name="connsiteY606" fmla="*/ 983727 h 3304603"/>
                  <a:gd name="connsiteX607" fmla="*/ 4653094 w 6812513"/>
                  <a:gd name="connsiteY607" fmla="*/ 971172 h 3304603"/>
                  <a:gd name="connsiteX608" fmla="*/ 4674019 w 6812513"/>
                  <a:gd name="connsiteY608" fmla="*/ 952272 h 3304603"/>
                  <a:gd name="connsiteX609" fmla="*/ 4715868 w 6812513"/>
                  <a:gd name="connsiteY609" fmla="*/ 901783 h 3304603"/>
                  <a:gd name="connsiteX610" fmla="*/ 4743677 w 6812513"/>
                  <a:gd name="connsiteY610" fmla="*/ 845084 h 3304603"/>
                  <a:gd name="connsiteX611" fmla="*/ 4764602 w 6812513"/>
                  <a:gd name="connsiteY611" fmla="*/ 794595 h 3304603"/>
                  <a:gd name="connsiteX612" fmla="*/ 4764602 w 6812513"/>
                  <a:gd name="connsiteY612" fmla="*/ 763006 h 3304603"/>
                  <a:gd name="connsiteX613" fmla="*/ 5126800 w 6812513"/>
                  <a:gd name="connsiteY613" fmla="*/ 851294 h 3304603"/>
                  <a:gd name="connsiteX614" fmla="*/ 5091971 w 6812513"/>
                  <a:gd name="connsiteY614" fmla="*/ 914338 h 3304603"/>
                  <a:gd name="connsiteX615" fmla="*/ 5203479 w 6812513"/>
                  <a:gd name="connsiteY615" fmla="*/ 945927 h 3304603"/>
                  <a:gd name="connsiteX616" fmla="*/ 5238308 w 6812513"/>
                  <a:gd name="connsiteY616" fmla="*/ 1027871 h 3304603"/>
                  <a:gd name="connsiteX617" fmla="*/ 5502903 w 6812513"/>
                  <a:gd name="connsiteY617" fmla="*/ 1008971 h 3304603"/>
                  <a:gd name="connsiteX618" fmla="*/ 5537733 w 6812513"/>
                  <a:gd name="connsiteY618" fmla="*/ 1147749 h 3304603"/>
                  <a:gd name="connsiteX619" fmla="*/ 5600506 w 6812513"/>
                  <a:gd name="connsiteY619" fmla="*/ 1191893 h 3304603"/>
                  <a:gd name="connsiteX620" fmla="*/ 5739824 w 6812513"/>
                  <a:gd name="connsiteY620" fmla="*/ 1166648 h 3304603"/>
                  <a:gd name="connsiteX621" fmla="*/ 5872122 w 6812513"/>
                  <a:gd name="connsiteY621" fmla="*/ 1147749 h 3304603"/>
                  <a:gd name="connsiteX622" fmla="*/ 5893046 w 6812513"/>
                  <a:gd name="connsiteY622" fmla="*/ 1210793 h 3304603"/>
                  <a:gd name="connsiteX623" fmla="*/ 5969725 w 6812513"/>
                  <a:gd name="connsiteY623" fmla="*/ 1267627 h 3304603"/>
                  <a:gd name="connsiteX624" fmla="*/ 6011439 w 6812513"/>
                  <a:gd name="connsiteY624" fmla="*/ 1229692 h 3304603"/>
                  <a:gd name="connsiteX625" fmla="*/ 5990514 w 6812513"/>
                  <a:gd name="connsiteY625" fmla="*/ 1116159 h 3304603"/>
                  <a:gd name="connsiteX626" fmla="*/ 6213530 w 6812513"/>
                  <a:gd name="connsiteY626" fmla="*/ 1135194 h 3304603"/>
                  <a:gd name="connsiteX627" fmla="*/ 6276169 w 6812513"/>
                  <a:gd name="connsiteY627" fmla="*/ 1172993 h 3304603"/>
                  <a:gd name="connsiteX628" fmla="*/ 6373637 w 6812513"/>
                  <a:gd name="connsiteY628" fmla="*/ 1242382 h 3304603"/>
                  <a:gd name="connsiteX629" fmla="*/ 6540899 w 6812513"/>
                  <a:gd name="connsiteY629" fmla="*/ 1368470 h 330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Lst>
                <a:rect l="l" t="t" r="r" b="b"/>
                <a:pathLst>
                  <a:path w="6812513" h="3304603">
                    <a:moveTo>
                      <a:pt x="6540899" y="1368470"/>
                    </a:moveTo>
                    <a:lnTo>
                      <a:pt x="6526994" y="1387369"/>
                    </a:lnTo>
                    <a:lnTo>
                      <a:pt x="6547784" y="1412614"/>
                    </a:lnTo>
                    <a:lnTo>
                      <a:pt x="6610558" y="1387369"/>
                    </a:lnTo>
                    <a:lnTo>
                      <a:pt x="6589633" y="1456758"/>
                    </a:lnTo>
                    <a:lnTo>
                      <a:pt x="6631483" y="1526147"/>
                    </a:lnTo>
                    <a:lnTo>
                      <a:pt x="6673197" y="1444203"/>
                    </a:lnTo>
                    <a:lnTo>
                      <a:pt x="6721931" y="1463103"/>
                    </a:lnTo>
                    <a:lnTo>
                      <a:pt x="6770800" y="1532492"/>
                    </a:lnTo>
                    <a:lnTo>
                      <a:pt x="6812514" y="1545046"/>
                    </a:lnTo>
                    <a:lnTo>
                      <a:pt x="6777684" y="1563946"/>
                    </a:lnTo>
                    <a:lnTo>
                      <a:pt x="6749875" y="1608090"/>
                    </a:lnTo>
                    <a:lnTo>
                      <a:pt x="6680217" y="1614435"/>
                    </a:lnTo>
                    <a:lnTo>
                      <a:pt x="6666312" y="1677479"/>
                    </a:lnTo>
                    <a:lnTo>
                      <a:pt x="6701141" y="1709068"/>
                    </a:lnTo>
                    <a:lnTo>
                      <a:pt x="6673197" y="1727968"/>
                    </a:lnTo>
                    <a:lnTo>
                      <a:pt x="6575729" y="1677479"/>
                    </a:lnTo>
                    <a:lnTo>
                      <a:pt x="6547784" y="1614435"/>
                    </a:lnTo>
                    <a:lnTo>
                      <a:pt x="6526994" y="1595536"/>
                    </a:lnTo>
                    <a:lnTo>
                      <a:pt x="6443296" y="1601880"/>
                    </a:lnTo>
                    <a:lnTo>
                      <a:pt x="6443296" y="1519802"/>
                    </a:lnTo>
                    <a:lnTo>
                      <a:pt x="6380657" y="1545046"/>
                    </a:lnTo>
                    <a:lnTo>
                      <a:pt x="6408467" y="1601880"/>
                    </a:lnTo>
                    <a:lnTo>
                      <a:pt x="6324903" y="1690169"/>
                    </a:lnTo>
                    <a:lnTo>
                      <a:pt x="6276169" y="1677479"/>
                    </a:lnTo>
                    <a:lnTo>
                      <a:pt x="6276169" y="1715278"/>
                    </a:lnTo>
                    <a:lnTo>
                      <a:pt x="6359733" y="1828811"/>
                    </a:lnTo>
                    <a:lnTo>
                      <a:pt x="6345828" y="1835156"/>
                    </a:lnTo>
                    <a:lnTo>
                      <a:pt x="6366752" y="1860401"/>
                    </a:lnTo>
                    <a:lnTo>
                      <a:pt x="6345828" y="1898200"/>
                    </a:lnTo>
                    <a:lnTo>
                      <a:pt x="6269149" y="1872955"/>
                    </a:lnTo>
                    <a:lnTo>
                      <a:pt x="5990514" y="2055877"/>
                    </a:lnTo>
                    <a:lnTo>
                      <a:pt x="5983629" y="2093676"/>
                    </a:lnTo>
                    <a:lnTo>
                      <a:pt x="5941780" y="2049532"/>
                    </a:lnTo>
                    <a:lnTo>
                      <a:pt x="5893046" y="2043322"/>
                    </a:lnTo>
                    <a:lnTo>
                      <a:pt x="5809483" y="2106366"/>
                    </a:lnTo>
                    <a:lnTo>
                      <a:pt x="5809483" y="2049532"/>
                    </a:lnTo>
                    <a:lnTo>
                      <a:pt x="5760749" y="2106366"/>
                    </a:lnTo>
                    <a:lnTo>
                      <a:pt x="5697975" y="2100021"/>
                    </a:lnTo>
                    <a:lnTo>
                      <a:pt x="5691090" y="2137821"/>
                    </a:lnTo>
                    <a:lnTo>
                      <a:pt x="5670165" y="2181965"/>
                    </a:lnTo>
                    <a:lnTo>
                      <a:pt x="5635336" y="2251353"/>
                    </a:lnTo>
                    <a:lnTo>
                      <a:pt x="5663145" y="2251353"/>
                    </a:lnTo>
                    <a:lnTo>
                      <a:pt x="5684070" y="2264043"/>
                    </a:lnTo>
                    <a:lnTo>
                      <a:pt x="5663145" y="2345987"/>
                    </a:lnTo>
                    <a:lnTo>
                      <a:pt x="5684070" y="2352332"/>
                    </a:lnTo>
                    <a:lnTo>
                      <a:pt x="5677050" y="2396476"/>
                    </a:lnTo>
                    <a:lnTo>
                      <a:pt x="5642221" y="2371231"/>
                    </a:lnTo>
                    <a:lnTo>
                      <a:pt x="5621431" y="2434275"/>
                    </a:lnTo>
                    <a:lnTo>
                      <a:pt x="5635336" y="2491109"/>
                    </a:lnTo>
                    <a:lnTo>
                      <a:pt x="5614411" y="2503664"/>
                    </a:lnTo>
                    <a:lnTo>
                      <a:pt x="5586602" y="2497319"/>
                    </a:lnTo>
                    <a:lnTo>
                      <a:pt x="5544753" y="2535253"/>
                    </a:lnTo>
                    <a:lnTo>
                      <a:pt x="5551772" y="2591952"/>
                    </a:lnTo>
                    <a:lnTo>
                      <a:pt x="5537733" y="2591952"/>
                    </a:lnTo>
                    <a:lnTo>
                      <a:pt x="5488999" y="2636096"/>
                    </a:lnTo>
                    <a:lnTo>
                      <a:pt x="5475094" y="2680240"/>
                    </a:lnTo>
                    <a:lnTo>
                      <a:pt x="5419340" y="2743284"/>
                    </a:lnTo>
                    <a:lnTo>
                      <a:pt x="5405435" y="2730730"/>
                    </a:lnTo>
                    <a:lnTo>
                      <a:pt x="5370606" y="2402821"/>
                    </a:lnTo>
                    <a:lnTo>
                      <a:pt x="5370606" y="2371231"/>
                    </a:lnTo>
                    <a:lnTo>
                      <a:pt x="5384510" y="2339642"/>
                    </a:lnTo>
                    <a:lnTo>
                      <a:pt x="5405435" y="2308187"/>
                    </a:lnTo>
                    <a:lnTo>
                      <a:pt x="5426360" y="2289288"/>
                    </a:lnTo>
                    <a:lnTo>
                      <a:pt x="5419340" y="2264043"/>
                    </a:lnTo>
                    <a:lnTo>
                      <a:pt x="5482114" y="2245144"/>
                    </a:lnTo>
                    <a:lnTo>
                      <a:pt x="5551772" y="2156855"/>
                    </a:lnTo>
                    <a:lnTo>
                      <a:pt x="5586602" y="2112711"/>
                    </a:lnTo>
                    <a:lnTo>
                      <a:pt x="5628316" y="2074777"/>
                    </a:lnTo>
                    <a:lnTo>
                      <a:pt x="5635336" y="2055877"/>
                    </a:lnTo>
                    <a:lnTo>
                      <a:pt x="5704995" y="2018078"/>
                    </a:lnTo>
                    <a:lnTo>
                      <a:pt x="5697975" y="1999178"/>
                    </a:lnTo>
                    <a:lnTo>
                      <a:pt x="5711879" y="1986488"/>
                    </a:lnTo>
                    <a:lnTo>
                      <a:pt x="5725919" y="1904545"/>
                    </a:lnTo>
                    <a:lnTo>
                      <a:pt x="5760749" y="1879300"/>
                    </a:lnTo>
                    <a:lnTo>
                      <a:pt x="5732804" y="1866746"/>
                    </a:lnTo>
                    <a:lnTo>
                      <a:pt x="5691090" y="1885645"/>
                    </a:lnTo>
                    <a:lnTo>
                      <a:pt x="5677050" y="1929789"/>
                    </a:lnTo>
                    <a:lnTo>
                      <a:pt x="5614411" y="1980278"/>
                    </a:lnTo>
                    <a:lnTo>
                      <a:pt x="5572562" y="2005388"/>
                    </a:lnTo>
                    <a:lnTo>
                      <a:pt x="5558657" y="2011733"/>
                    </a:lnTo>
                    <a:lnTo>
                      <a:pt x="5544753" y="2011733"/>
                    </a:lnTo>
                    <a:lnTo>
                      <a:pt x="5565677" y="1929789"/>
                    </a:lnTo>
                    <a:lnTo>
                      <a:pt x="5537733" y="1929789"/>
                    </a:lnTo>
                    <a:lnTo>
                      <a:pt x="5502903" y="1929789"/>
                    </a:lnTo>
                    <a:lnTo>
                      <a:pt x="5433245" y="1948689"/>
                    </a:lnTo>
                    <a:lnTo>
                      <a:pt x="5307967" y="2106366"/>
                    </a:lnTo>
                    <a:lnTo>
                      <a:pt x="5307967" y="2131611"/>
                    </a:lnTo>
                    <a:lnTo>
                      <a:pt x="5342796" y="2144166"/>
                    </a:lnTo>
                    <a:lnTo>
                      <a:pt x="5335776" y="2163065"/>
                    </a:lnTo>
                    <a:lnTo>
                      <a:pt x="5196459" y="2181965"/>
                    </a:lnTo>
                    <a:lnTo>
                      <a:pt x="5182554" y="2163065"/>
                    </a:lnTo>
                    <a:lnTo>
                      <a:pt x="5224268" y="2150510"/>
                    </a:lnTo>
                    <a:lnTo>
                      <a:pt x="5203479" y="2131611"/>
                    </a:lnTo>
                    <a:lnTo>
                      <a:pt x="5168650" y="2125266"/>
                    </a:lnTo>
                    <a:lnTo>
                      <a:pt x="5133820" y="2118921"/>
                    </a:lnTo>
                    <a:lnTo>
                      <a:pt x="5105876" y="2112711"/>
                    </a:lnTo>
                    <a:lnTo>
                      <a:pt x="5029332" y="2150510"/>
                    </a:lnTo>
                    <a:lnTo>
                      <a:pt x="4987483" y="2137821"/>
                    </a:lnTo>
                    <a:lnTo>
                      <a:pt x="4973578" y="2156855"/>
                    </a:lnTo>
                    <a:lnTo>
                      <a:pt x="4945634" y="2137821"/>
                    </a:lnTo>
                    <a:lnTo>
                      <a:pt x="4813336" y="2163065"/>
                    </a:lnTo>
                    <a:lnTo>
                      <a:pt x="4499872" y="2453175"/>
                    </a:lnTo>
                    <a:lnTo>
                      <a:pt x="4513777" y="2484764"/>
                    </a:lnTo>
                    <a:lnTo>
                      <a:pt x="4583435" y="2497319"/>
                    </a:lnTo>
                    <a:lnTo>
                      <a:pt x="4583435" y="2554153"/>
                    </a:lnTo>
                    <a:lnTo>
                      <a:pt x="4667134" y="2566708"/>
                    </a:lnTo>
                    <a:lnTo>
                      <a:pt x="4667134" y="2516219"/>
                    </a:lnTo>
                    <a:lnTo>
                      <a:pt x="4708848" y="2516219"/>
                    </a:lnTo>
                    <a:lnTo>
                      <a:pt x="4771622" y="2585607"/>
                    </a:lnTo>
                    <a:lnTo>
                      <a:pt x="4764602" y="2604642"/>
                    </a:lnTo>
                    <a:lnTo>
                      <a:pt x="4715868" y="2591952"/>
                    </a:lnTo>
                    <a:lnTo>
                      <a:pt x="4722753" y="2617197"/>
                    </a:lnTo>
                    <a:lnTo>
                      <a:pt x="4771622" y="2629751"/>
                    </a:lnTo>
                    <a:lnTo>
                      <a:pt x="4750697" y="2654996"/>
                    </a:lnTo>
                    <a:lnTo>
                      <a:pt x="4743677" y="2686585"/>
                    </a:lnTo>
                    <a:lnTo>
                      <a:pt x="4729773" y="2755974"/>
                    </a:lnTo>
                    <a:lnTo>
                      <a:pt x="4722753" y="2837918"/>
                    </a:lnTo>
                    <a:lnTo>
                      <a:pt x="4729773" y="2894617"/>
                    </a:lnTo>
                    <a:lnTo>
                      <a:pt x="4513777" y="3184726"/>
                    </a:lnTo>
                    <a:lnTo>
                      <a:pt x="4437233" y="3228870"/>
                    </a:lnTo>
                    <a:lnTo>
                      <a:pt x="4402404" y="3216316"/>
                    </a:lnTo>
                    <a:lnTo>
                      <a:pt x="4395384" y="3197416"/>
                    </a:lnTo>
                    <a:lnTo>
                      <a:pt x="4360555" y="3222661"/>
                    </a:lnTo>
                    <a:lnTo>
                      <a:pt x="4325725" y="3260460"/>
                    </a:lnTo>
                    <a:lnTo>
                      <a:pt x="4325725" y="3222661"/>
                    </a:lnTo>
                    <a:lnTo>
                      <a:pt x="4353670" y="3191071"/>
                    </a:lnTo>
                    <a:lnTo>
                      <a:pt x="4353670" y="3153272"/>
                    </a:lnTo>
                    <a:lnTo>
                      <a:pt x="4346650" y="3134372"/>
                    </a:lnTo>
                    <a:lnTo>
                      <a:pt x="4339630" y="3115472"/>
                    </a:lnTo>
                    <a:lnTo>
                      <a:pt x="4381479" y="3083883"/>
                    </a:lnTo>
                    <a:lnTo>
                      <a:pt x="4402404" y="3090228"/>
                    </a:lnTo>
                    <a:lnTo>
                      <a:pt x="4423328" y="3096438"/>
                    </a:lnTo>
                    <a:lnTo>
                      <a:pt x="4430213" y="3090228"/>
                    </a:lnTo>
                    <a:lnTo>
                      <a:pt x="4458158" y="3014494"/>
                    </a:lnTo>
                    <a:lnTo>
                      <a:pt x="4478947" y="2970350"/>
                    </a:lnTo>
                    <a:lnTo>
                      <a:pt x="4485967" y="2951450"/>
                    </a:lnTo>
                    <a:lnTo>
                      <a:pt x="4499872" y="2945105"/>
                    </a:lnTo>
                    <a:lnTo>
                      <a:pt x="4499872" y="2894617"/>
                    </a:lnTo>
                    <a:lnTo>
                      <a:pt x="4346650" y="2938761"/>
                    </a:lnTo>
                    <a:lnTo>
                      <a:pt x="4318840" y="2869507"/>
                    </a:lnTo>
                    <a:lnTo>
                      <a:pt x="4193428" y="2819018"/>
                    </a:lnTo>
                    <a:lnTo>
                      <a:pt x="4116749" y="2604642"/>
                    </a:lnTo>
                    <a:lnTo>
                      <a:pt x="4033186" y="2573052"/>
                    </a:lnTo>
                    <a:lnTo>
                      <a:pt x="3921678" y="2591952"/>
                    </a:lnTo>
                    <a:lnTo>
                      <a:pt x="3879963" y="2629751"/>
                    </a:lnTo>
                    <a:lnTo>
                      <a:pt x="3879963" y="2642441"/>
                    </a:lnTo>
                    <a:lnTo>
                      <a:pt x="3907773" y="2642441"/>
                    </a:lnTo>
                    <a:lnTo>
                      <a:pt x="3907773" y="2673896"/>
                    </a:lnTo>
                    <a:lnTo>
                      <a:pt x="3879963" y="2699140"/>
                    </a:lnTo>
                    <a:lnTo>
                      <a:pt x="3845134" y="2793773"/>
                    </a:lnTo>
                    <a:lnTo>
                      <a:pt x="3789380" y="2825363"/>
                    </a:lnTo>
                    <a:lnTo>
                      <a:pt x="3726741" y="2800118"/>
                    </a:lnTo>
                    <a:lnTo>
                      <a:pt x="3698797" y="2806328"/>
                    </a:lnTo>
                    <a:lnTo>
                      <a:pt x="3650063" y="2787429"/>
                    </a:lnTo>
                    <a:lnTo>
                      <a:pt x="3622253" y="2812673"/>
                    </a:lnTo>
                    <a:lnTo>
                      <a:pt x="3587424" y="2831573"/>
                    </a:lnTo>
                    <a:lnTo>
                      <a:pt x="3552594" y="2837918"/>
                    </a:lnTo>
                    <a:lnTo>
                      <a:pt x="3524650" y="2844263"/>
                    </a:lnTo>
                    <a:lnTo>
                      <a:pt x="3489821" y="2850472"/>
                    </a:lnTo>
                    <a:lnTo>
                      <a:pt x="3462011" y="2844263"/>
                    </a:lnTo>
                    <a:lnTo>
                      <a:pt x="3406257" y="2831573"/>
                    </a:lnTo>
                    <a:lnTo>
                      <a:pt x="3357523" y="2806328"/>
                    </a:lnTo>
                    <a:lnTo>
                      <a:pt x="3315674" y="2781219"/>
                    </a:lnTo>
                    <a:lnTo>
                      <a:pt x="3280844" y="2762184"/>
                    </a:lnTo>
                    <a:lnTo>
                      <a:pt x="3259920" y="2755974"/>
                    </a:lnTo>
                    <a:lnTo>
                      <a:pt x="3197281" y="2781219"/>
                    </a:lnTo>
                    <a:lnTo>
                      <a:pt x="3162452" y="2768529"/>
                    </a:lnTo>
                    <a:lnTo>
                      <a:pt x="3134642" y="2749629"/>
                    </a:lnTo>
                    <a:lnTo>
                      <a:pt x="3127622" y="2705485"/>
                    </a:lnTo>
                    <a:lnTo>
                      <a:pt x="3016114" y="2661341"/>
                    </a:lnTo>
                    <a:lnTo>
                      <a:pt x="2960495" y="2705485"/>
                    </a:lnTo>
                    <a:lnTo>
                      <a:pt x="2967380" y="2755974"/>
                    </a:lnTo>
                    <a:lnTo>
                      <a:pt x="2960495" y="2768529"/>
                    </a:lnTo>
                    <a:lnTo>
                      <a:pt x="2960495" y="2793773"/>
                    </a:lnTo>
                    <a:lnTo>
                      <a:pt x="2939571" y="2800118"/>
                    </a:lnTo>
                    <a:lnTo>
                      <a:pt x="2897721" y="2800118"/>
                    </a:lnTo>
                    <a:lnTo>
                      <a:pt x="2835083" y="2800118"/>
                    </a:lnTo>
                    <a:lnTo>
                      <a:pt x="2807138" y="2768529"/>
                    </a:lnTo>
                    <a:lnTo>
                      <a:pt x="2702650" y="2762184"/>
                    </a:lnTo>
                    <a:lnTo>
                      <a:pt x="2556448" y="2831573"/>
                    </a:lnTo>
                    <a:lnTo>
                      <a:pt x="2542543" y="2850472"/>
                    </a:lnTo>
                    <a:lnTo>
                      <a:pt x="2535523" y="2863162"/>
                    </a:lnTo>
                    <a:lnTo>
                      <a:pt x="2521618" y="2875717"/>
                    </a:lnTo>
                    <a:lnTo>
                      <a:pt x="2500694" y="2869507"/>
                    </a:lnTo>
                    <a:lnTo>
                      <a:pt x="2507714" y="2844263"/>
                    </a:lnTo>
                    <a:lnTo>
                      <a:pt x="2486789" y="2812673"/>
                    </a:lnTo>
                    <a:lnTo>
                      <a:pt x="2472884" y="2825363"/>
                    </a:lnTo>
                    <a:lnTo>
                      <a:pt x="2431035" y="2819018"/>
                    </a:lnTo>
                    <a:lnTo>
                      <a:pt x="2354356" y="2730730"/>
                    </a:lnTo>
                    <a:lnTo>
                      <a:pt x="2340452" y="2743284"/>
                    </a:lnTo>
                    <a:lnTo>
                      <a:pt x="2312642" y="2749629"/>
                    </a:lnTo>
                    <a:lnTo>
                      <a:pt x="2270793" y="2749629"/>
                    </a:lnTo>
                    <a:lnTo>
                      <a:pt x="2263908" y="2724385"/>
                    </a:lnTo>
                    <a:lnTo>
                      <a:pt x="2242984" y="2711830"/>
                    </a:lnTo>
                    <a:lnTo>
                      <a:pt x="2215039" y="2743284"/>
                    </a:lnTo>
                    <a:lnTo>
                      <a:pt x="2187230" y="2692930"/>
                    </a:lnTo>
                    <a:lnTo>
                      <a:pt x="2152400" y="2629751"/>
                    </a:lnTo>
                    <a:lnTo>
                      <a:pt x="2110551" y="2573052"/>
                    </a:lnTo>
                    <a:lnTo>
                      <a:pt x="2089761" y="2547808"/>
                    </a:lnTo>
                    <a:lnTo>
                      <a:pt x="2061817" y="2535253"/>
                    </a:lnTo>
                    <a:lnTo>
                      <a:pt x="2075722" y="2516219"/>
                    </a:lnTo>
                    <a:lnTo>
                      <a:pt x="2075722" y="2503664"/>
                    </a:lnTo>
                    <a:lnTo>
                      <a:pt x="2047912" y="2522563"/>
                    </a:lnTo>
                    <a:lnTo>
                      <a:pt x="2013083" y="2547808"/>
                    </a:lnTo>
                    <a:lnTo>
                      <a:pt x="1971233" y="2566708"/>
                    </a:lnTo>
                    <a:lnTo>
                      <a:pt x="1950444" y="2566708"/>
                    </a:lnTo>
                    <a:lnTo>
                      <a:pt x="1936404" y="2566708"/>
                    </a:lnTo>
                    <a:lnTo>
                      <a:pt x="1929519" y="2554153"/>
                    </a:lnTo>
                    <a:lnTo>
                      <a:pt x="1950444" y="2541463"/>
                    </a:lnTo>
                    <a:lnTo>
                      <a:pt x="1943424" y="2528908"/>
                    </a:lnTo>
                    <a:lnTo>
                      <a:pt x="1929519" y="2535253"/>
                    </a:lnTo>
                    <a:lnTo>
                      <a:pt x="1887670" y="2522563"/>
                    </a:lnTo>
                    <a:lnTo>
                      <a:pt x="1859861" y="2516219"/>
                    </a:lnTo>
                    <a:lnTo>
                      <a:pt x="1838936" y="2522563"/>
                    </a:lnTo>
                    <a:lnTo>
                      <a:pt x="1838936" y="2510009"/>
                    </a:lnTo>
                    <a:lnTo>
                      <a:pt x="1845956" y="2484764"/>
                    </a:lnTo>
                    <a:lnTo>
                      <a:pt x="1831916" y="2446965"/>
                    </a:lnTo>
                    <a:lnTo>
                      <a:pt x="1748353" y="2434275"/>
                    </a:lnTo>
                    <a:lnTo>
                      <a:pt x="1720543" y="2446965"/>
                    </a:lnTo>
                    <a:lnTo>
                      <a:pt x="1720543" y="2465864"/>
                    </a:lnTo>
                    <a:lnTo>
                      <a:pt x="1629960" y="2484764"/>
                    </a:lnTo>
                    <a:lnTo>
                      <a:pt x="1588111" y="2497319"/>
                    </a:lnTo>
                    <a:lnTo>
                      <a:pt x="1546396" y="2522563"/>
                    </a:lnTo>
                    <a:lnTo>
                      <a:pt x="1525472" y="2516219"/>
                    </a:lnTo>
                    <a:lnTo>
                      <a:pt x="1504547" y="2528908"/>
                    </a:lnTo>
                    <a:lnTo>
                      <a:pt x="1476738" y="2535253"/>
                    </a:lnTo>
                    <a:lnTo>
                      <a:pt x="1448793" y="2541463"/>
                    </a:lnTo>
                    <a:lnTo>
                      <a:pt x="1428004" y="2541463"/>
                    </a:lnTo>
                    <a:lnTo>
                      <a:pt x="1420984" y="2560363"/>
                    </a:lnTo>
                    <a:lnTo>
                      <a:pt x="1441908" y="2560363"/>
                    </a:lnTo>
                    <a:lnTo>
                      <a:pt x="1428004" y="2566708"/>
                    </a:lnTo>
                    <a:lnTo>
                      <a:pt x="1428004" y="2579397"/>
                    </a:lnTo>
                    <a:lnTo>
                      <a:pt x="1469718" y="2591952"/>
                    </a:lnTo>
                    <a:lnTo>
                      <a:pt x="1407079" y="2617197"/>
                    </a:lnTo>
                    <a:lnTo>
                      <a:pt x="1420984" y="2636096"/>
                    </a:lnTo>
                    <a:lnTo>
                      <a:pt x="1413964" y="2648786"/>
                    </a:lnTo>
                    <a:lnTo>
                      <a:pt x="1379135" y="2667686"/>
                    </a:lnTo>
                    <a:lnTo>
                      <a:pt x="1386154" y="2680240"/>
                    </a:lnTo>
                    <a:lnTo>
                      <a:pt x="1407079" y="2692930"/>
                    </a:lnTo>
                    <a:lnTo>
                      <a:pt x="1420984" y="2705485"/>
                    </a:lnTo>
                    <a:lnTo>
                      <a:pt x="1441908" y="2705485"/>
                    </a:lnTo>
                    <a:lnTo>
                      <a:pt x="1448793" y="2711830"/>
                    </a:lnTo>
                    <a:lnTo>
                      <a:pt x="1434888" y="2743284"/>
                    </a:lnTo>
                    <a:lnTo>
                      <a:pt x="1413964" y="2749629"/>
                    </a:lnTo>
                    <a:lnTo>
                      <a:pt x="1379135" y="2743284"/>
                    </a:lnTo>
                    <a:lnTo>
                      <a:pt x="1351325" y="2762184"/>
                    </a:lnTo>
                    <a:lnTo>
                      <a:pt x="1323516" y="2755974"/>
                    </a:lnTo>
                    <a:lnTo>
                      <a:pt x="1302591" y="2724385"/>
                    </a:lnTo>
                    <a:lnTo>
                      <a:pt x="1288686" y="2730730"/>
                    </a:lnTo>
                    <a:lnTo>
                      <a:pt x="1267762" y="2737075"/>
                    </a:lnTo>
                    <a:lnTo>
                      <a:pt x="1239817" y="2730730"/>
                    </a:lnTo>
                    <a:lnTo>
                      <a:pt x="1198103" y="2755974"/>
                    </a:lnTo>
                    <a:lnTo>
                      <a:pt x="1163274" y="2730730"/>
                    </a:lnTo>
                    <a:lnTo>
                      <a:pt x="1149369" y="2737075"/>
                    </a:lnTo>
                    <a:lnTo>
                      <a:pt x="1156254" y="2755974"/>
                    </a:lnTo>
                    <a:lnTo>
                      <a:pt x="1149369" y="2755974"/>
                    </a:lnTo>
                    <a:lnTo>
                      <a:pt x="1135329" y="2724385"/>
                    </a:lnTo>
                    <a:lnTo>
                      <a:pt x="1065670" y="2699140"/>
                    </a:lnTo>
                    <a:lnTo>
                      <a:pt x="1058785" y="2680240"/>
                    </a:lnTo>
                    <a:lnTo>
                      <a:pt x="1037861" y="2680240"/>
                    </a:lnTo>
                    <a:lnTo>
                      <a:pt x="1030841" y="2699140"/>
                    </a:lnTo>
                    <a:lnTo>
                      <a:pt x="933373" y="2724385"/>
                    </a:lnTo>
                    <a:lnTo>
                      <a:pt x="933373" y="2743284"/>
                    </a:lnTo>
                    <a:lnTo>
                      <a:pt x="898543" y="2755974"/>
                    </a:lnTo>
                    <a:lnTo>
                      <a:pt x="912448" y="2793773"/>
                    </a:lnTo>
                    <a:lnTo>
                      <a:pt x="891523" y="2806328"/>
                    </a:lnTo>
                    <a:lnTo>
                      <a:pt x="856694" y="2762184"/>
                    </a:lnTo>
                    <a:lnTo>
                      <a:pt x="842789" y="2800118"/>
                    </a:lnTo>
                    <a:lnTo>
                      <a:pt x="828885" y="2831573"/>
                    </a:lnTo>
                    <a:lnTo>
                      <a:pt x="835905" y="2850472"/>
                    </a:lnTo>
                    <a:lnTo>
                      <a:pt x="821865" y="2856817"/>
                    </a:lnTo>
                    <a:lnTo>
                      <a:pt x="814980" y="2894617"/>
                    </a:lnTo>
                    <a:lnTo>
                      <a:pt x="835905" y="2900961"/>
                    </a:lnTo>
                    <a:lnTo>
                      <a:pt x="849809" y="2932551"/>
                    </a:lnTo>
                    <a:lnTo>
                      <a:pt x="877619" y="2926206"/>
                    </a:lnTo>
                    <a:lnTo>
                      <a:pt x="898543" y="2951450"/>
                    </a:lnTo>
                    <a:lnTo>
                      <a:pt x="905563" y="2989250"/>
                    </a:lnTo>
                    <a:lnTo>
                      <a:pt x="884639" y="2989250"/>
                    </a:lnTo>
                    <a:lnTo>
                      <a:pt x="877619" y="3001940"/>
                    </a:lnTo>
                    <a:lnTo>
                      <a:pt x="905563" y="3020839"/>
                    </a:lnTo>
                    <a:lnTo>
                      <a:pt x="891523" y="3046084"/>
                    </a:lnTo>
                    <a:lnTo>
                      <a:pt x="877619" y="3046084"/>
                    </a:lnTo>
                    <a:lnTo>
                      <a:pt x="870734" y="3020839"/>
                    </a:lnTo>
                    <a:lnTo>
                      <a:pt x="856694" y="3020839"/>
                    </a:lnTo>
                    <a:lnTo>
                      <a:pt x="863714" y="3027184"/>
                    </a:lnTo>
                    <a:lnTo>
                      <a:pt x="856694" y="3052294"/>
                    </a:lnTo>
                    <a:lnTo>
                      <a:pt x="849809" y="3052294"/>
                    </a:lnTo>
                    <a:lnTo>
                      <a:pt x="849809" y="3071328"/>
                    </a:lnTo>
                    <a:lnTo>
                      <a:pt x="842789" y="3090228"/>
                    </a:lnTo>
                    <a:lnTo>
                      <a:pt x="821865" y="3121682"/>
                    </a:lnTo>
                    <a:lnTo>
                      <a:pt x="856694" y="3172171"/>
                    </a:lnTo>
                    <a:lnTo>
                      <a:pt x="863714" y="3159617"/>
                    </a:lnTo>
                    <a:lnTo>
                      <a:pt x="856694" y="3203761"/>
                    </a:lnTo>
                    <a:lnTo>
                      <a:pt x="891523" y="3273015"/>
                    </a:lnTo>
                    <a:lnTo>
                      <a:pt x="863714" y="3304604"/>
                    </a:lnTo>
                    <a:lnTo>
                      <a:pt x="842789" y="3298259"/>
                    </a:lnTo>
                    <a:lnTo>
                      <a:pt x="835905" y="3285704"/>
                    </a:lnTo>
                    <a:lnTo>
                      <a:pt x="780151" y="3247905"/>
                    </a:lnTo>
                    <a:lnTo>
                      <a:pt x="780151" y="3228870"/>
                    </a:lnTo>
                    <a:lnTo>
                      <a:pt x="759226" y="3222661"/>
                    </a:lnTo>
                    <a:lnTo>
                      <a:pt x="703472" y="3228870"/>
                    </a:lnTo>
                    <a:lnTo>
                      <a:pt x="661758" y="3197416"/>
                    </a:lnTo>
                    <a:lnTo>
                      <a:pt x="626928" y="3191071"/>
                    </a:lnTo>
                    <a:lnTo>
                      <a:pt x="592099" y="3184726"/>
                    </a:lnTo>
                    <a:lnTo>
                      <a:pt x="564155" y="3178516"/>
                    </a:lnTo>
                    <a:lnTo>
                      <a:pt x="550250" y="3178516"/>
                    </a:lnTo>
                    <a:lnTo>
                      <a:pt x="536345" y="3178516"/>
                    </a:lnTo>
                    <a:lnTo>
                      <a:pt x="501516" y="3153272"/>
                    </a:lnTo>
                    <a:lnTo>
                      <a:pt x="466686" y="3134372"/>
                    </a:lnTo>
                    <a:lnTo>
                      <a:pt x="431857" y="3109128"/>
                    </a:lnTo>
                    <a:lnTo>
                      <a:pt x="417952" y="3096438"/>
                    </a:lnTo>
                    <a:lnTo>
                      <a:pt x="403913" y="3083883"/>
                    </a:lnTo>
                    <a:lnTo>
                      <a:pt x="410932" y="3071328"/>
                    </a:lnTo>
                    <a:lnTo>
                      <a:pt x="438742" y="3071328"/>
                    </a:lnTo>
                    <a:lnTo>
                      <a:pt x="459666" y="3039739"/>
                    </a:lnTo>
                    <a:lnTo>
                      <a:pt x="480591" y="3033394"/>
                    </a:lnTo>
                    <a:lnTo>
                      <a:pt x="452782" y="3008150"/>
                    </a:lnTo>
                    <a:lnTo>
                      <a:pt x="452782" y="2995595"/>
                    </a:lnTo>
                    <a:lnTo>
                      <a:pt x="480591" y="2995595"/>
                    </a:lnTo>
                    <a:lnTo>
                      <a:pt x="480591" y="2989250"/>
                    </a:lnTo>
                    <a:lnTo>
                      <a:pt x="515420" y="2976695"/>
                    </a:lnTo>
                    <a:lnTo>
                      <a:pt x="508401" y="2964005"/>
                    </a:lnTo>
                    <a:lnTo>
                      <a:pt x="466686" y="2970350"/>
                    </a:lnTo>
                    <a:lnTo>
                      <a:pt x="466686" y="2951450"/>
                    </a:lnTo>
                    <a:lnTo>
                      <a:pt x="494496" y="2919861"/>
                    </a:lnTo>
                    <a:lnTo>
                      <a:pt x="529325" y="2926206"/>
                    </a:lnTo>
                    <a:lnTo>
                      <a:pt x="536345" y="2900961"/>
                    </a:lnTo>
                    <a:lnTo>
                      <a:pt x="529325" y="2875717"/>
                    </a:lnTo>
                    <a:lnTo>
                      <a:pt x="543230" y="2863162"/>
                    </a:lnTo>
                    <a:lnTo>
                      <a:pt x="529325" y="2856817"/>
                    </a:lnTo>
                    <a:lnTo>
                      <a:pt x="550250" y="2837918"/>
                    </a:lnTo>
                    <a:lnTo>
                      <a:pt x="543230" y="2825363"/>
                    </a:lnTo>
                    <a:lnTo>
                      <a:pt x="550250" y="2819018"/>
                    </a:lnTo>
                    <a:lnTo>
                      <a:pt x="473571" y="2787429"/>
                    </a:lnTo>
                    <a:lnTo>
                      <a:pt x="459666" y="2793773"/>
                    </a:lnTo>
                    <a:lnTo>
                      <a:pt x="431857" y="2762184"/>
                    </a:lnTo>
                    <a:lnTo>
                      <a:pt x="403913" y="2774874"/>
                    </a:lnTo>
                    <a:lnTo>
                      <a:pt x="355178" y="2762184"/>
                    </a:lnTo>
                    <a:lnTo>
                      <a:pt x="334254" y="2711830"/>
                    </a:lnTo>
                    <a:lnTo>
                      <a:pt x="299424" y="2705485"/>
                    </a:lnTo>
                    <a:lnTo>
                      <a:pt x="299424" y="2686585"/>
                    </a:lnTo>
                    <a:lnTo>
                      <a:pt x="306444" y="2673896"/>
                    </a:lnTo>
                    <a:lnTo>
                      <a:pt x="285520" y="2642441"/>
                    </a:lnTo>
                    <a:lnTo>
                      <a:pt x="201956" y="2654996"/>
                    </a:lnTo>
                    <a:lnTo>
                      <a:pt x="181032" y="2591952"/>
                    </a:lnTo>
                    <a:lnTo>
                      <a:pt x="188052" y="2579397"/>
                    </a:lnTo>
                    <a:lnTo>
                      <a:pt x="215861" y="2585607"/>
                    </a:lnTo>
                    <a:lnTo>
                      <a:pt x="243805" y="2566708"/>
                    </a:lnTo>
                    <a:lnTo>
                      <a:pt x="243805" y="2560363"/>
                    </a:lnTo>
                    <a:lnTo>
                      <a:pt x="222881" y="2541463"/>
                    </a:lnTo>
                    <a:lnTo>
                      <a:pt x="201956" y="2541463"/>
                    </a:lnTo>
                    <a:lnTo>
                      <a:pt x="201956" y="2528908"/>
                    </a:lnTo>
                    <a:lnTo>
                      <a:pt x="188052" y="2510009"/>
                    </a:lnTo>
                    <a:lnTo>
                      <a:pt x="160107" y="2478419"/>
                    </a:lnTo>
                    <a:lnTo>
                      <a:pt x="167127" y="2446965"/>
                    </a:lnTo>
                    <a:lnTo>
                      <a:pt x="167127" y="2415375"/>
                    </a:lnTo>
                    <a:lnTo>
                      <a:pt x="139317" y="2402821"/>
                    </a:lnTo>
                    <a:lnTo>
                      <a:pt x="104488" y="2409031"/>
                    </a:lnTo>
                    <a:lnTo>
                      <a:pt x="104488" y="2396476"/>
                    </a:lnTo>
                    <a:lnTo>
                      <a:pt x="76544" y="2383786"/>
                    </a:lnTo>
                    <a:lnTo>
                      <a:pt x="55619" y="2377576"/>
                    </a:lnTo>
                    <a:lnTo>
                      <a:pt x="48734" y="2345987"/>
                    </a:lnTo>
                    <a:lnTo>
                      <a:pt x="27809" y="2320742"/>
                    </a:lnTo>
                    <a:lnTo>
                      <a:pt x="34829" y="2295498"/>
                    </a:lnTo>
                    <a:lnTo>
                      <a:pt x="20790" y="2276598"/>
                    </a:lnTo>
                    <a:lnTo>
                      <a:pt x="27809" y="2251353"/>
                    </a:lnTo>
                    <a:lnTo>
                      <a:pt x="0" y="2169410"/>
                    </a:lnTo>
                    <a:lnTo>
                      <a:pt x="34829" y="2156855"/>
                    </a:lnTo>
                    <a:lnTo>
                      <a:pt x="48734" y="2137821"/>
                    </a:lnTo>
                    <a:lnTo>
                      <a:pt x="41714" y="2125266"/>
                    </a:lnTo>
                    <a:lnTo>
                      <a:pt x="41714" y="2106366"/>
                    </a:lnTo>
                    <a:lnTo>
                      <a:pt x="132298" y="2093676"/>
                    </a:lnTo>
                    <a:lnTo>
                      <a:pt x="118393" y="2074777"/>
                    </a:lnTo>
                    <a:lnTo>
                      <a:pt x="62639" y="2062222"/>
                    </a:lnTo>
                    <a:lnTo>
                      <a:pt x="62639" y="2043322"/>
                    </a:lnTo>
                    <a:lnTo>
                      <a:pt x="62639" y="2049532"/>
                    </a:lnTo>
                    <a:lnTo>
                      <a:pt x="69659" y="2030632"/>
                    </a:lnTo>
                    <a:lnTo>
                      <a:pt x="27809" y="2043322"/>
                    </a:lnTo>
                    <a:lnTo>
                      <a:pt x="69659" y="2005388"/>
                    </a:lnTo>
                    <a:lnTo>
                      <a:pt x="111373" y="1961244"/>
                    </a:lnTo>
                    <a:lnTo>
                      <a:pt x="153222" y="1910890"/>
                    </a:lnTo>
                    <a:lnTo>
                      <a:pt x="181032" y="1860401"/>
                    </a:lnTo>
                    <a:lnTo>
                      <a:pt x="181032" y="1835156"/>
                    </a:lnTo>
                    <a:lnTo>
                      <a:pt x="132298" y="1772112"/>
                    </a:lnTo>
                    <a:lnTo>
                      <a:pt x="153222" y="1721623"/>
                    </a:lnTo>
                    <a:lnTo>
                      <a:pt x="132298" y="1696379"/>
                    </a:lnTo>
                    <a:lnTo>
                      <a:pt x="125278" y="1671134"/>
                    </a:lnTo>
                    <a:lnTo>
                      <a:pt x="118393" y="1664924"/>
                    </a:lnTo>
                    <a:lnTo>
                      <a:pt x="118393" y="1620780"/>
                    </a:lnTo>
                    <a:lnTo>
                      <a:pt x="132298" y="1576636"/>
                    </a:lnTo>
                    <a:lnTo>
                      <a:pt x="90448" y="1463103"/>
                    </a:lnTo>
                    <a:lnTo>
                      <a:pt x="125278" y="1393714"/>
                    </a:lnTo>
                    <a:lnTo>
                      <a:pt x="62639" y="1280181"/>
                    </a:lnTo>
                    <a:lnTo>
                      <a:pt x="90448" y="1229692"/>
                    </a:lnTo>
                    <a:lnTo>
                      <a:pt x="104488" y="1204448"/>
                    </a:lnTo>
                    <a:lnTo>
                      <a:pt x="125278" y="1191893"/>
                    </a:lnTo>
                    <a:lnTo>
                      <a:pt x="132298" y="1166648"/>
                    </a:lnTo>
                    <a:lnTo>
                      <a:pt x="160107" y="1147749"/>
                    </a:lnTo>
                    <a:lnTo>
                      <a:pt x="194936" y="1166648"/>
                    </a:lnTo>
                    <a:lnTo>
                      <a:pt x="208976" y="1147749"/>
                    </a:lnTo>
                    <a:lnTo>
                      <a:pt x="201956" y="1128849"/>
                    </a:lnTo>
                    <a:lnTo>
                      <a:pt x="250690" y="1154094"/>
                    </a:lnTo>
                    <a:lnTo>
                      <a:pt x="243805" y="1172993"/>
                    </a:lnTo>
                    <a:lnTo>
                      <a:pt x="215861" y="1154094"/>
                    </a:lnTo>
                    <a:lnTo>
                      <a:pt x="208976" y="1172993"/>
                    </a:lnTo>
                    <a:lnTo>
                      <a:pt x="250690" y="1191893"/>
                    </a:lnTo>
                    <a:lnTo>
                      <a:pt x="243805" y="1204448"/>
                    </a:lnTo>
                    <a:lnTo>
                      <a:pt x="369083" y="1217138"/>
                    </a:lnTo>
                    <a:lnTo>
                      <a:pt x="585079" y="1387369"/>
                    </a:lnTo>
                    <a:lnTo>
                      <a:pt x="592099" y="1475658"/>
                    </a:lnTo>
                    <a:lnTo>
                      <a:pt x="494496" y="1545046"/>
                    </a:lnTo>
                    <a:lnTo>
                      <a:pt x="313464" y="1500902"/>
                    </a:lnTo>
                    <a:lnTo>
                      <a:pt x="306444" y="1482003"/>
                    </a:lnTo>
                    <a:lnTo>
                      <a:pt x="229766" y="1437858"/>
                    </a:lnTo>
                    <a:lnTo>
                      <a:pt x="222881" y="1450413"/>
                    </a:lnTo>
                    <a:lnTo>
                      <a:pt x="222881" y="1463103"/>
                    </a:lnTo>
                    <a:lnTo>
                      <a:pt x="236786" y="1482003"/>
                    </a:lnTo>
                    <a:lnTo>
                      <a:pt x="264595" y="1513592"/>
                    </a:lnTo>
                    <a:lnTo>
                      <a:pt x="327369" y="1570291"/>
                    </a:lnTo>
                    <a:lnTo>
                      <a:pt x="306444" y="1620780"/>
                    </a:lnTo>
                    <a:lnTo>
                      <a:pt x="327369" y="1702724"/>
                    </a:lnTo>
                    <a:lnTo>
                      <a:pt x="445762" y="1765767"/>
                    </a:lnTo>
                    <a:lnTo>
                      <a:pt x="466686" y="1759423"/>
                    </a:lnTo>
                    <a:lnTo>
                      <a:pt x="403913" y="1683824"/>
                    </a:lnTo>
                    <a:lnTo>
                      <a:pt x="417952" y="1639680"/>
                    </a:lnTo>
                    <a:lnTo>
                      <a:pt x="578059" y="1702724"/>
                    </a:lnTo>
                    <a:lnTo>
                      <a:pt x="550250" y="1652234"/>
                    </a:lnTo>
                    <a:lnTo>
                      <a:pt x="536345" y="1614435"/>
                    </a:lnTo>
                    <a:lnTo>
                      <a:pt x="536345" y="1595536"/>
                    </a:lnTo>
                    <a:lnTo>
                      <a:pt x="640833" y="1500902"/>
                    </a:lnTo>
                    <a:lnTo>
                      <a:pt x="717377" y="1551391"/>
                    </a:lnTo>
                    <a:lnTo>
                      <a:pt x="731416" y="1456758"/>
                    </a:lnTo>
                    <a:lnTo>
                      <a:pt x="703472" y="1425169"/>
                    </a:lnTo>
                    <a:lnTo>
                      <a:pt x="717377" y="1311771"/>
                    </a:lnTo>
                    <a:lnTo>
                      <a:pt x="682547" y="1273836"/>
                    </a:lnTo>
                    <a:lnTo>
                      <a:pt x="780151" y="1299081"/>
                    </a:lnTo>
                    <a:lnTo>
                      <a:pt x="821865" y="1368470"/>
                    </a:lnTo>
                    <a:lnTo>
                      <a:pt x="752206" y="1400059"/>
                    </a:lnTo>
                    <a:lnTo>
                      <a:pt x="794055" y="1469448"/>
                    </a:lnTo>
                    <a:lnTo>
                      <a:pt x="814980" y="1469448"/>
                    </a:lnTo>
                    <a:lnTo>
                      <a:pt x="821865" y="1488347"/>
                    </a:lnTo>
                    <a:lnTo>
                      <a:pt x="863714" y="1450413"/>
                    </a:lnTo>
                    <a:lnTo>
                      <a:pt x="877619" y="1393714"/>
                    </a:lnTo>
                    <a:lnTo>
                      <a:pt x="1030841" y="1299081"/>
                    </a:lnTo>
                    <a:lnTo>
                      <a:pt x="1065670" y="1311771"/>
                    </a:lnTo>
                    <a:lnTo>
                      <a:pt x="1100500" y="1254937"/>
                    </a:lnTo>
                    <a:lnTo>
                      <a:pt x="1149369" y="1242382"/>
                    </a:lnTo>
                    <a:lnTo>
                      <a:pt x="1128444" y="1261282"/>
                    </a:lnTo>
                    <a:lnTo>
                      <a:pt x="1128444" y="1311771"/>
                    </a:lnTo>
                    <a:lnTo>
                      <a:pt x="1163274" y="1330670"/>
                    </a:lnTo>
                    <a:lnTo>
                      <a:pt x="1170158" y="1305426"/>
                    </a:lnTo>
                    <a:lnTo>
                      <a:pt x="1267762" y="1292736"/>
                    </a:lnTo>
                    <a:lnTo>
                      <a:pt x="1302591" y="1248592"/>
                    </a:lnTo>
                    <a:lnTo>
                      <a:pt x="1337420" y="1236037"/>
                    </a:lnTo>
                    <a:lnTo>
                      <a:pt x="1337420" y="1299081"/>
                    </a:lnTo>
                    <a:lnTo>
                      <a:pt x="1413964" y="1248592"/>
                    </a:lnTo>
                    <a:lnTo>
                      <a:pt x="1393174" y="1166648"/>
                    </a:lnTo>
                    <a:lnTo>
                      <a:pt x="1413964" y="1147749"/>
                    </a:lnTo>
                    <a:lnTo>
                      <a:pt x="1546396" y="1179338"/>
                    </a:lnTo>
                    <a:lnTo>
                      <a:pt x="1595131" y="1210793"/>
                    </a:lnTo>
                    <a:lnTo>
                      <a:pt x="1636980" y="1248592"/>
                    </a:lnTo>
                    <a:lnTo>
                      <a:pt x="1720543" y="1324326"/>
                    </a:lnTo>
                    <a:lnTo>
                      <a:pt x="1755373" y="1254937"/>
                    </a:lnTo>
                    <a:lnTo>
                      <a:pt x="1713523" y="1179338"/>
                    </a:lnTo>
                    <a:lnTo>
                      <a:pt x="1664789" y="1166648"/>
                    </a:lnTo>
                    <a:lnTo>
                      <a:pt x="1671809" y="1122504"/>
                    </a:lnTo>
                    <a:lnTo>
                      <a:pt x="1671809" y="1065805"/>
                    </a:lnTo>
                    <a:lnTo>
                      <a:pt x="1671809" y="1015316"/>
                    </a:lnTo>
                    <a:lnTo>
                      <a:pt x="1664789" y="964827"/>
                    </a:lnTo>
                    <a:lnTo>
                      <a:pt x="1727428" y="901783"/>
                    </a:lnTo>
                    <a:lnTo>
                      <a:pt x="1741468" y="826050"/>
                    </a:lnTo>
                    <a:lnTo>
                      <a:pt x="1755373" y="781906"/>
                    </a:lnTo>
                    <a:lnTo>
                      <a:pt x="1769277" y="750451"/>
                    </a:lnTo>
                    <a:lnTo>
                      <a:pt x="1901575" y="775696"/>
                    </a:lnTo>
                    <a:lnTo>
                      <a:pt x="1908595" y="813495"/>
                    </a:lnTo>
                    <a:lnTo>
                      <a:pt x="1901575" y="857639"/>
                    </a:lnTo>
                    <a:lnTo>
                      <a:pt x="1887670" y="901783"/>
                    </a:lnTo>
                    <a:lnTo>
                      <a:pt x="1866746" y="939583"/>
                    </a:lnTo>
                    <a:lnTo>
                      <a:pt x="1880785" y="1008971"/>
                    </a:lnTo>
                    <a:lnTo>
                      <a:pt x="1894690" y="1084705"/>
                    </a:lnTo>
                    <a:lnTo>
                      <a:pt x="1901575" y="1160304"/>
                    </a:lnTo>
                    <a:lnTo>
                      <a:pt x="1894690" y="1236037"/>
                    </a:lnTo>
                    <a:lnTo>
                      <a:pt x="1936404" y="1280181"/>
                    </a:lnTo>
                    <a:lnTo>
                      <a:pt x="1908595" y="1368470"/>
                    </a:lnTo>
                    <a:lnTo>
                      <a:pt x="1894690" y="1418959"/>
                    </a:lnTo>
                    <a:lnTo>
                      <a:pt x="1873765" y="1456758"/>
                    </a:lnTo>
                    <a:lnTo>
                      <a:pt x="1783182" y="1482003"/>
                    </a:lnTo>
                    <a:lnTo>
                      <a:pt x="1797087" y="1513592"/>
                    </a:lnTo>
                    <a:lnTo>
                      <a:pt x="1880785" y="1532492"/>
                    </a:lnTo>
                    <a:lnTo>
                      <a:pt x="1887670" y="1526147"/>
                    </a:lnTo>
                    <a:lnTo>
                      <a:pt x="1894690" y="1494557"/>
                    </a:lnTo>
                    <a:lnTo>
                      <a:pt x="1943424" y="1469448"/>
                    </a:lnTo>
                    <a:lnTo>
                      <a:pt x="1943424" y="1444203"/>
                    </a:lnTo>
                    <a:lnTo>
                      <a:pt x="1957329" y="1418959"/>
                    </a:lnTo>
                    <a:lnTo>
                      <a:pt x="1971233" y="1400059"/>
                    </a:lnTo>
                    <a:lnTo>
                      <a:pt x="1992158" y="1381024"/>
                    </a:lnTo>
                    <a:lnTo>
                      <a:pt x="1985273" y="1267627"/>
                    </a:lnTo>
                    <a:lnTo>
                      <a:pt x="2096646" y="1299081"/>
                    </a:lnTo>
                    <a:lnTo>
                      <a:pt x="2096646" y="1381024"/>
                    </a:lnTo>
                    <a:lnTo>
                      <a:pt x="2166305" y="1393714"/>
                    </a:lnTo>
                    <a:lnTo>
                      <a:pt x="2138496" y="1324326"/>
                    </a:lnTo>
                    <a:lnTo>
                      <a:pt x="2117571" y="1254937"/>
                    </a:lnTo>
                    <a:lnTo>
                      <a:pt x="2047912" y="1217138"/>
                    </a:lnTo>
                    <a:lnTo>
                      <a:pt x="2006063" y="1229692"/>
                    </a:lnTo>
                    <a:lnTo>
                      <a:pt x="1950444" y="1217138"/>
                    </a:lnTo>
                    <a:lnTo>
                      <a:pt x="1971233" y="1040561"/>
                    </a:lnTo>
                    <a:lnTo>
                      <a:pt x="1922500" y="933373"/>
                    </a:lnTo>
                    <a:lnTo>
                      <a:pt x="1992158" y="763006"/>
                    </a:lnTo>
                    <a:lnTo>
                      <a:pt x="2026987" y="800940"/>
                    </a:lnTo>
                    <a:lnTo>
                      <a:pt x="2020103" y="838739"/>
                    </a:lnTo>
                    <a:lnTo>
                      <a:pt x="2013083" y="882884"/>
                    </a:lnTo>
                    <a:lnTo>
                      <a:pt x="2013083" y="920683"/>
                    </a:lnTo>
                    <a:lnTo>
                      <a:pt x="2020103" y="958482"/>
                    </a:lnTo>
                    <a:lnTo>
                      <a:pt x="2138496" y="990072"/>
                    </a:lnTo>
                    <a:lnTo>
                      <a:pt x="2131476" y="964827"/>
                    </a:lnTo>
                    <a:lnTo>
                      <a:pt x="2061817" y="933373"/>
                    </a:lnTo>
                    <a:lnTo>
                      <a:pt x="2047912" y="889229"/>
                    </a:lnTo>
                    <a:lnTo>
                      <a:pt x="2061817" y="876539"/>
                    </a:lnTo>
                    <a:lnTo>
                      <a:pt x="2082742" y="914338"/>
                    </a:lnTo>
                    <a:lnTo>
                      <a:pt x="2124591" y="895438"/>
                    </a:lnTo>
                    <a:lnTo>
                      <a:pt x="2103666" y="870194"/>
                    </a:lnTo>
                    <a:lnTo>
                      <a:pt x="2180210" y="832395"/>
                    </a:lnTo>
                    <a:lnTo>
                      <a:pt x="2277813" y="908128"/>
                    </a:lnTo>
                    <a:lnTo>
                      <a:pt x="2347472" y="920683"/>
                    </a:lnTo>
                    <a:lnTo>
                      <a:pt x="2305622" y="977517"/>
                    </a:lnTo>
                    <a:lnTo>
                      <a:pt x="2305622" y="1090915"/>
                    </a:lnTo>
                    <a:lnTo>
                      <a:pt x="2347472" y="1116159"/>
                    </a:lnTo>
                    <a:lnTo>
                      <a:pt x="2368396" y="1046771"/>
                    </a:lnTo>
                    <a:lnTo>
                      <a:pt x="2347472" y="971172"/>
                    </a:lnTo>
                    <a:lnTo>
                      <a:pt x="2368396" y="927028"/>
                    </a:lnTo>
                    <a:lnTo>
                      <a:pt x="2354356" y="895438"/>
                    </a:lnTo>
                    <a:lnTo>
                      <a:pt x="2305622" y="863984"/>
                    </a:lnTo>
                    <a:lnTo>
                      <a:pt x="2305622" y="845084"/>
                    </a:lnTo>
                    <a:lnTo>
                      <a:pt x="2249869" y="819840"/>
                    </a:lnTo>
                    <a:lnTo>
                      <a:pt x="2242984" y="781906"/>
                    </a:lnTo>
                    <a:lnTo>
                      <a:pt x="2229079" y="744106"/>
                    </a:lnTo>
                    <a:lnTo>
                      <a:pt x="2229079" y="699962"/>
                    </a:lnTo>
                    <a:lnTo>
                      <a:pt x="2235964" y="662163"/>
                    </a:lnTo>
                    <a:lnTo>
                      <a:pt x="2486789" y="611674"/>
                    </a:lnTo>
                    <a:lnTo>
                      <a:pt x="2465865" y="561185"/>
                    </a:lnTo>
                    <a:lnTo>
                      <a:pt x="2451960" y="529730"/>
                    </a:lnTo>
                    <a:lnTo>
                      <a:pt x="2444940" y="498141"/>
                    </a:lnTo>
                    <a:lnTo>
                      <a:pt x="2507714" y="453997"/>
                    </a:lnTo>
                    <a:lnTo>
                      <a:pt x="2500694" y="428752"/>
                    </a:lnTo>
                    <a:lnTo>
                      <a:pt x="2556448" y="390953"/>
                    </a:lnTo>
                    <a:lnTo>
                      <a:pt x="2626107" y="359363"/>
                    </a:lnTo>
                    <a:lnTo>
                      <a:pt x="2702650" y="327909"/>
                    </a:lnTo>
                    <a:lnTo>
                      <a:pt x="2772309" y="309009"/>
                    </a:lnTo>
                    <a:lnTo>
                      <a:pt x="2744499" y="277420"/>
                    </a:lnTo>
                    <a:lnTo>
                      <a:pt x="2883817" y="271075"/>
                    </a:lnTo>
                    <a:lnTo>
                      <a:pt x="2862892" y="309009"/>
                    </a:lnTo>
                    <a:lnTo>
                      <a:pt x="2897721" y="309009"/>
                    </a:lnTo>
                    <a:lnTo>
                      <a:pt x="2988305" y="239621"/>
                    </a:lnTo>
                    <a:lnTo>
                      <a:pt x="3030154" y="283765"/>
                    </a:lnTo>
                    <a:lnTo>
                      <a:pt x="3037039" y="245830"/>
                    </a:lnTo>
                    <a:lnTo>
                      <a:pt x="2995325" y="201686"/>
                    </a:lnTo>
                    <a:lnTo>
                      <a:pt x="3092793" y="195476"/>
                    </a:lnTo>
                    <a:lnTo>
                      <a:pt x="3078888" y="144987"/>
                    </a:lnTo>
                    <a:lnTo>
                      <a:pt x="3169471" y="0"/>
                    </a:lnTo>
                    <a:lnTo>
                      <a:pt x="3280844" y="12555"/>
                    </a:lnTo>
                    <a:lnTo>
                      <a:pt x="3280844" y="107188"/>
                    </a:lnTo>
                    <a:lnTo>
                      <a:pt x="3350503" y="119743"/>
                    </a:lnTo>
                    <a:lnTo>
                      <a:pt x="3343618" y="157542"/>
                    </a:lnTo>
                    <a:lnTo>
                      <a:pt x="3301769" y="208031"/>
                    </a:lnTo>
                    <a:lnTo>
                      <a:pt x="3350503" y="208031"/>
                    </a:lnTo>
                    <a:lnTo>
                      <a:pt x="3385332" y="157542"/>
                    </a:lnTo>
                    <a:lnTo>
                      <a:pt x="3510745" y="163887"/>
                    </a:lnTo>
                    <a:lnTo>
                      <a:pt x="3545574" y="189132"/>
                    </a:lnTo>
                    <a:lnTo>
                      <a:pt x="3580404" y="233276"/>
                    </a:lnTo>
                    <a:lnTo>
                      <a:pt x="3608213" y="277420"/>
                    </a:lnTo>
                    <a:lnTo>
                      <a:pt x="3615233" y="296320"/>
                    </a:lnTo>
                    <a:lnTo>
                      <a:pt x="3622253" y="315219"/>
                    </a:lnTo>
                    <a:lnTo>
                      <a:pt x="3594309" y="441442"/>
                    </a:lnTo>
                    <a:lnTo>
                      <a:pt x="3531670" y="479241"/>
                    </a:lnTo>
                    <a:lnTo>
                      <a:pt x="3475916" y="535940"/>
                    </a:lnTo>
                    <a:lnTo>
                      <a:pt x="3427182" y="599119"/>
                    </a:lnTo>
                    <a:lnTo>
                      <a:pt x="3385332" y="655818"/>
                    </a:lnTo>
                    <a:lnTo>
                      <a:pt x="3343618" y="655818"/>
                    </a:lnTo>
                    <a:lnTo>
                      <a:pt x="3308789" y="744106"/>
                    </a:lnTo>
                    <a:lnTo>
                      <a:pt x="3448106" y="681062"/>
                    </a:lnTo>
                    <a:lnTo>
                      <a:pt x="3462011" y="599119"/>
                    </a:lnTo>
                    <a:lnTo>
                      <a:pt x="3524650" y="592774"/>
                    </a:lnTo>
                    <a:lnTo>
                      <a:pt x="3517765" y="624228"/>
                    </a:lnTo>
                    <a:lnTo>
                      <a:pt x="3601328" y="649473"/>
                    </a:lnTo>
                    <a:lnTo>
                      <a:pt x="3594309" y="681062"/>
                    </a:lnTo>
                    <a:lnTo>
                      <a:pt x="3657082" y="718862"/>
                    </a:lnTo>
                    <a:lnTo>
                      <a:pt x="3698797" y="643263"/>
                    </a:lnTo>
                    <a:lnTo>
                      <a:pt x="3838114" y="674718"/>
                    </a:lnTo>
                    <a:lnTo>
                      <a:pt x="3879963" y="744106"/>
                    </a:lnTo>
                    <a:lnTo>
                      <a:pt x="4026165" y="718862"/>
                    </a:lnTo>
                    <a:lnTo>
                      <a:pt x="4019281" y="630573"/>
                    </a:lnTo>
                    <a:lnTo>
                      <a:pt x="4040205" y="618019"/>
                    </a:lnTo>
                    <a:lnTo>
                      <a:pt x="4158598" y="681062"/>
                    </a:lnTo>
                    <a:lnTo>
                      <a:pt x="4221237" y="674718"/>
                    </a:lnTo>
                    <a:lnTo>
                      <a:pt x="4276991" y="744106"/>
                    </a:lnTo>
                    <a:lnTo>
                      <a:pt x="4284011" y="826050"/>
                    </a:lnTo>
                    <a:lnTo>
                      <a:pt x="4242162" y="889229"/>
                    </a:lnTo>
                    <a:lnTo>
                      <a:pt x="4263086" y="927028"/>
                    </a:lnTo>
                    <a:lnTo>
                      <a:pt x="4284011" y="971172"/>
                    </a:lnTo>
                    <a:lnTo>
                      <a:pt x="4318840" y="1015316"/>
                    </a:lnTo>
                    <a:lnTo>
                      <a:pt x="4332745" y="1027871"/>
                    </a:lnTo>
                    <a:lnTo>
                      <a:pt x="4353670" y="1040561"/>
                    </a:lnTo>
                    <a:lnTo>
                      <a:pt x="4409289" y="876539"/>
                    </a:lnTo>
                    <a:lnTo>
                      <a:pt x="4451138" y="952272"/>
                    </a:lnTo>
                    <a:lnTo>
                      <a:pt x="4534701" y="920683"/>
                    </a:lnTo>
                    <a:lnTo>
                      <a:pt x="4632170" y="983727"/>
                    </a:lnTo>
                    <a:lnTo>
                      <a:pt x="4653094" y="971172"/>
                    </a:lnTo>
                    <a:lnTo>
                      <a:pt x="4674019" y="952272"/>
                    </a:lnTo>
                    <a:lnTo>
                      <a:pt x="4715868" y="901783"/>
                    </a:lnTo>
                    <a:lnTo>
                      <a:pt x="4743677" y="845084"/>
                    </a:lnTo>
                    <a:lnTo>
                      <a:pt x="4764602" y="794595"/>
                    </a:lnTo>
                    <a:lnTo>
                      <a:pt x="4764602" y="763006"/>
                    </a:lnTo>
                    <a:lnTo>
                      <a:pt x="5126800" y="851294"/>
                    </a:lnTo>
                    <a:lnTo>
                      <a:pt x="5091971" y="914338"/>
                    </a:lnTo>
                    <a:lnTo>
                      <a:pt x="5203479" y="945927"/>
                    </a:lnTo>
                    <a:lnTo>
                      <a:pt x="5238308" y="1027871"/>
                    </a:lnTo>
                    <a:lnTo>
                      <a:pt x="5502903" y="1008971"/>
                    </a:lnTo>
                    <a:lnTo>
                      <a:pt x="5537733" y="1147749"/>
                    </a:lnTo>
                    <a:lnTo>
                      <a:pt x="5600506" y="1191893"/>
                    </a:lnTo>
                    <a:lnTo>
                      <a:pt x="5739824" y="1166648"/>
                    </a:lnTo>
                    <a:lnTo>
                      <a:pt x="5872122" y="1147749"/>
                    </a:lnTo>
                    <a:lnTo>
                      <a:pt x="5893046" y="1210793"/>
                    </a:lnTo>
                    <a:lnTo>
                      <a:pt x="5969725" y="1267627"/>
                    </a:lnTo>
                    <a:lnTo>
                      <a:pt x="6011439" y="1229692"/>
                    </a:lnTo>
                    <a:lnTo>
                      <a:pt x="5990514" y="1116159"/>
                    </a:lnTo>
                    <a:lnTo>
                      <a:pt x="6213530" y="1135194"/>
                    </a:lnTo>
                    <a:lnTo>
                      <a:pt x="6276169" y="1172993"/>
                    </a:lnTo>
                    <a:lnTo>
                      <a:pt x="6373637" y="1242382"/>
                    </a:lnTo>
                    <a:lnTo>
                      <a:pt x="6540899" y="136847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82BEEB2F-D303-1D46-0A04-F3352EE7DCDD}"/>
                  </a:ext>
                </a:extLst>
              </p:cNvPr>
              <p:cNvSpPr/>
              <p:nvPr/>
            </p:nvSpPr>
            <p:spPr>
              <a:xfrm>
                <a:off x="7320614" y="2566059"/>
                <a:ext cx="2312642" cy="1816256"/>
              </a:xfrm>
              <a:custGeom>
                <a:avLst/>
                <a:gdLst>
                  <a:gd name="connsiteX0" fmla="*/ 2041027 w 2312642"/>
                  <a:gd name="connsiteY0" fmla="*/ 0 h 1816256"/>
                  <a:gd name="connsiteX1" fmla="*/ 2027123 w 2312642"/>
                  <a:gd name="connsiteY1" fmla="*/ 18900 h 1816256"/>
                  <a:gd name="connsiteX2" fmla="*/ 2047912 w 2312642"/>
                  <a:gd name="connsiteY2" fmla="*/ 44144 h 1816256"/>
                  <a:gd name="connsiteX3" fmla="*/ 2110686 w 2312642"/>
                  <a:gd name="connsiteY3" fmla="*/ 18900 h 1816256"/>
                  <a:gd name="connsiteX4" fmla="*/ 2089762 w 2312642"/>
                  <a:gd name="connsiteY4" fmla="*/ 88288 h 1816256"/>
                  <a:gd name="connsiteX5" fmla="*/ 2131611 w 2312642"/>
                  <a:gd name="connsiteY5" fmla="*/ 157677 h 1816256"/>
                  <a:gd name="connsiteX6" fmla="*/ 2173325 w 2312642"/>
                  <a:gd name="connsiteY6" fmla="*/ 75734 h 1816256"/>
                  <a:gd name="connsiteX7" fmla="*/ 2222059 w 2312642"/>
                  <a:gd name="connsiteY7" fmla="*/ 94633 h 1816256"/>
                  <a:gd name="connsiteX8" fmla="*/ 2270928 w 2312642"/>
                  <a:gd name="connsiteY8" fmla="*/ 164022 h 1816256"/>
                  <a:gd name="connsiteX9" fmla="*/ 2312642 w 2312642"/>
                  <a:gd name="connsiteY9" fmla="*/ 176577 h 1816256"/>
                  <a:gd name="connsiteX10" fmla="*/ 2277813 w 2312642"/>
                  <a:gd name="connsiteY10" fmla="*/ 195476 h 1816256"/>
                  <a:gd name="connsiteX11" fmla="*/ 2250004 w 2312642"/>
                  <a:gd name="connsiteY11" fmla="*/ 239621 h 1816256"/>
                  <a:gd name="connsiteX12" fmla="*/ 2180345 w 2312642"/>
                  <a:gd name="connsiteY12" fmla="*/ 245965 h 1816256"/>
                  <a:gd name="connsiteX13" fmla="*/ 2166440 w 2312642"/>
                  <a:gd name="connsiteY13" fmla="*/ 309009 h 1816256"/>
                  <a:gd name="connsiteX14" fmla="*/ 2201269 w 2312642"/>
                  <a:gd name="connsiteY14" fmla="*/ 340599 h 1816256"/>
                  <a:gd name="connsiteX15" fmla="*/ 2173325 w 2312642"/>
                  <a:gd name="connsiteY15" fmla="*/ 359498 h 1816256"/>
                  <a:gd name="connsiteX16" fmla="*/ 2075857 w 2312642"/>
                  <a:gd name="connsiteY16" fmla="*/ 309009 h 1816256"/>
                  <a:gd name="connsiteX17" fmla="*/ 2047912 w 2312642"/>
                  <a:gd name="connsiteY17" fmla="*/ 245965 h 1816256"/>
                  <a:gd name="connsiteX18" fmla="*/ 2027123 w 2312642"/>
                  <a:gd name="connsiteY18" fmla="*/ 227066 h 1816256"/>
                  <a:gd name="connsiteX19" fmla="*/ 1943424 w 2312642"/>
                  <a:gd name="connsiteY19" fmla="*/ 233411 h 1816256"/>
                  <a:gd name="connsiteX20" fmla="*/ 1943424 w 2312642"/>
                  <a:gd name="connsiteY20" fmla="*/ 151332 h 1816256"/>
                  <a:gd name="connsiteX21" fmla="*/ 1880785 w 2312642"/>
                  <a:gd name="connsiteY21" fmla="*/ 176577 h 1816256"/>
                  <a:gd name="connsiteX22" fmla="*/ 1908595 w 2312642"/>
                  <a:gd name="connsiteY22" fmla="*/ 233411 h 1816256"/>
                  <a:gd name="connsiteX23" fmla="*/ 1825031 w 2312642"/>
                  <a:gd name="connsiteY23" fmla="*/ 321699 h 1816256"/>
                  <a:gd name="connsiteX24" fmla="*/ 1776297 w 2312642"/>
                  <a:gd name="connsiteY24" fmla="*/ 309009 h 1816256"/>
                  <a:gd name="connsiteX25" fmla="*/ 1776297 w 2312642"/>
                  <a:gd name="connsiteY25" fmla="*/ 346809 h 1816256"/>
                  <a:gd name="connsiteX26" fmla="*/ 1859861 w 2312642"/>
                  <a:gd name="connsiteY26" fmla="*/ 460342 h 1816256"/>
                  <a:gd name="connsiteX27" fmla="*/ 1845956 w 2312642"/>
                  <a:gd name="connsiteY27" fmla="*/ 466686 h 1816256"/>
                  <a:gd name="connsiteX28" fmla="*/ 1866881 w 2312642"/>
                  <a:gd name="connsiteY28" fmla="*/ 491931 h 1816256"/>
                  <a:gd name="connsiteX29" fmla="*/ 1845956 w 2312642"/>
                  <a:gd name="connsiteY29" fmla="*/ 529730 h 1816256"/>
                  <a:gd name="connsiteX30" fmla="*/ 1769277 w 2312642"/>
                  <a:gd name="connsiteY30" fmla="*/ 504486 h 1816256"/>
                  <a:gd name="connsiteX31" fmla="*/ 1490643 w 2312642"/>
                  <a:gd name="connsiteY31" fmla="*/ 687407 h 1816256"/>
                  <a:gd name="connsiteX32" fmla="*/ 1483758 w 2312642"/>
                  <a:gd name="connsiteY32" fmla="*/ 725207 h 1816256"/>
                  <a:gd name="connsiteX33" fmla="*/ 1441908 w 2312642"/>
                  <a:gd name="connsiteY33" fmla="*/ 681062 h 1816256"/>
                  <a:gd name="connsiteX34" fmla="*/ 1393174 w 2312642"/>
                  <a:gd name="connsiteY34" fmla="*/ 674853 h 1816256"/>
                  <a:gd name="connsiteX35" fmla="*/ 1309611 w 2312642"/>
                  <a:gd name="connsiteY35" fmla="*/ 737896 h 1816256"/>
                  <a:gd name="connsiteX36" fmla="*/ 1309611 w 2312642"/>
                  <a:gd name="connsiteY36" fmla="*/ 681062 h 1816256"/>
                  <a:gd name="connsiteX37" fmla="*/ 1260877 w 2312642"/>
                  <a:gd name="connsiteY37" fmla="*/ 737896 h 1816256"/>
                  <a:gd name="connsiteX38" fmla="*/ 1198103 w 2312642"/>
                  <a:gd name="connsiteY38" fmla="*/ 731552 h 1816256"/>
                  <a:gd name="connsiteX39" fmla="*/ 1191218 w 2312642"/>
                  <a:gd name="connsiteY39" fmla="*/ 769351 h 1816256"/>
                  <a:gd name="connsiteX40" fmla="*/ 1170293 w 2312642"/>
                  <a:gd name="connsiteY40" fmla="*/ 813495 h 1816256"/>
                  <a:gd name="connsiteX41" fmla="*/ 1135464 w 2312642"/>
                  <a:gd name="connsiteY41" fmla="*/ 882884 h 1816256"/>
                  <a:gd name="connsiteX42" fmla="*/ 1163274 w 2312642"/>
                  <a:gd name="connsiteY42" fmla="*/ 882884 h 1816256"/>
                  <a:gd name="connsiteX43" fmla="*/ 1184198 w 2312642"/>
                  <a:gd name="connsiteY43" fmla="*/ 895573 h 1816256"/>
                  <a:gd name="connsiteX44" fmla="*/ 1163274 w 2312642"/>
                  <a:gd name="connsiteY44" fmla="*/ 977517 h 1816256"/>
                  <a:gd name="connsiteX45" fmla="*/ 1184198 w 2312642"/>
                  <a:gd name="connsiteY45" fmla="*/ 983862 h 1816256"/>
                  <a:gd name="connsiteX46" fmla="*/ 1177178 w 2312642"/>
                  <a:gd name="connsiteY46" fmla="*/ 1028006 h 1816256"/>
                  <a:gd name="connsiteX47" fmla="*/ 1142349 w 2312642"/>
                  <a:gd name="connsiteY47" fmla="*/ 1002761 h 1816256"/>
                  <a:gd name="connsiteX48" fmla="*/ 1121560 w 2312642"/>
                  <a:gd name="connsiteY48" fmla="*/ 1065805 h 1816256"/>
                  <a:gd name="connsiteX49" fmla="*/ 1135464 w 2312642"/>
                  <a:gd name="connsiteY49" fmla="*/ 1122639 h 1816256"/>
                  <a:gd name="connsiteX50" fmla="*/ 1114539 w 2312642"/>
                  <a:gd name="connsiteY50" fmla="*/ 1135194 h 1816256"/>
                  <a:gd name="connsiteX51" fmla="*/ 1086730 w 2312642"/>
                  <a:gd name="connsiteY51" fmla="*/ 1128849 h 1816256"/>
                  <a:gd name="connsiteX52" fmla="*/ 1044881 w 2312642"/>
                  <a:gd name="connsiteY52" fmla="*/ 1166783 h 1816256"/>
                  <a:gd name="connsiteX53" fmla="*/ 1051901 w 2312642"/>
                  <a:gd name="connsiteY53" fmla="*/ 1223482 h 1816256"/>
                  <a:gd name="connsiteX54" fmla="*/ 1037861 w 2312642"/>
                  <a:gd name="connsiteY54" fmla="*/ 1223482 h 1816256"/>
                  <a:gd name="connsiteX55" fmla="*/ 989127 w 2312642"/>
                  <a:gd name="connsiteY55" fmla="*/ 1267627 h 1816256"/>
                  <a:gd name="connsiteX56" fmla="*/ 975222 w 2312642"/>
                  <a:gd name="connsiteY56" fmla="*/ 1311771 h 1816256"/>
                  <a:gd name="connsiteX57" fmla="*/ 919468 w 2312642"/>
                  <a:gd name="connsiteY57" fmla="*/ 1374815 h 1816256"/>
                  <a:gd name="connsiteX58" fmla="*/ 905563 w 2312642"/>
                  <a:gd name="connsiteY58" fmla="*/ 1362260 h 1816256"/>
                  <a:gd name="connsiteX59" fmla="*/ 870734 w 2312642"/>
                  <a:gd name="connsiteY59" fmla="*/ 1034351 h 1816256"/>
                  <a:gd name="connsiteX60" fmla="*/ 870734 w 2312642"/>
                  <a:gd name="connsiteY60" fmla="*/ 1002761 h 1816256"/>
                  <a:gd name="connsiteX61" fmla="*/ 884639 w 2312642"/>
                  <a:gd name="connsiteY61" fmla="*/ 971172 h 1816256"/>
                  <a:gd name="connsiteX62" fmla="*/ 905563 w 2312642"/>
                  <a:gd name="connsiteY62" fmla="*/ 939718 h 1816256"/>
                  <a:gd name="connsiteX63" fmla="*/ 926488 w 2312642"/>
                  <a:gd name="connsiteY63" fmla="*/ 920818 h 1816256"/>
                  <a:gd name="connsiteX64" fmla="*/ 919468 w 2312642"/>
                  <a:gd name="connsiteY64" fmla="*/ 895573 h 1816256"/>
                  <a:gd name="connsiteX65" fmla="*/ 982242 w 2312642"/>
                  <a:gd name="connsiteY65" fmla="*/ 876674 h 1816256"/>
                  <a:gd name="connsiteX66" fmla="*/ 1051901 w 2312642"/>
                  <a:gd name="connsiteY66" fmla="*/ 788385 h 1816256"/>
                  <a:gd name="connsiteX67" fmla="*/ 1086730 w 2312642"/>
                  <a:gd name="connsiteY67" fmla="*/ 744241 h 1816256"/>
                  <a:gd name="connsiteX68" fmla="*/ 1128444 w 2312642"/>
                  <a:gd name="connsiteY68" fmla="*/ 706307 h 1816256"/>
                  <a:gd name="connsiteX69" fmla="*/ 1135464 w 2312642"/>
                  <a:gd name="connsiteY69" fmla="*/ 687407 h 1816256"/>
                  <a:gd name="connsiteX70" fmla="*/ 1205123 w 2312642"/>
                  <a:gd name="connsiteY70" fmla="*/ 649608 h 1816256"/>
                  <a:gd name="connsiteX71" fmla="*/ 1198103 w 2312642"/>
                  <a:gd name="connsiteY71" fmla="*/ 630708 h 1816256"/>
                  <a:gd name="connsiteX72" fmla="*/ 1212008 w 2312642"/>
                  <a:gd name="connsiteY72" fmla="*/ 618019 h 1816256"/>
                  <a:gd name="connsiteX73" fmla="*/ 1226047 w 2312642"/>
                  <a:gd name="connsiteY73" fmla="*/ 536075 h 1816256"/>
                  <a:gd name="connsiteX74" fmla="*/ 1260877 w 2312642"/>
                  <a:gd name="connsiteY74" fmla="*/ 510831 h 1816256"/>
                  <a:gd name="connsiteX75" fmla="*/ 1232932 w 2312642"/>
                  <a:gd name="connsiteY75" fmla="*/ 498276 h 1816256"/>
                  <a:gd name="connsiteX76" fmla="*/ 1191218 w 2312642"/>
                  <a:gd name="connsiteY76" fmla="*/ 517175 h 1816256"/>
                  <a:gd name="connsiteX77" fmla="*/ 1177178 w 2312642"/>
                  <a:gd name="connsiteY77" fmla="*/ 561320 h 1816256"/>
                  <a:gd name="connsiteX78" fmla="*/ 1114539 w 2312642"/>
                  <a:gd name="connsiteY78" fmla="*/ 611809 h 1816256"/>
                  <a:gd name="connsiteX79" fmla="*/ 1072690 w 2312642"/>
                  <a:gd name="connsiteY79" fmla="*/ 636918 h 1816256"/>
                  <a:gd name="connsiteX80" fmla="*/ 1058786 w 2312642"/>
                  <a:gd name="connsiteY80" fmla="*/ 643263 h 1816256"/>
                  <a:gd name="connsiteX81" fmla="*/ 1044881 w 2312642"/>
                  <a:gd name="connsiteY81" fmla="*/ 643263 h 1816256"/>
                  <a:gd name="connsiteX82" fmla="*/ 1065805 w 2312642"/>
                  <a:gd name="connsiteY82" fmla="*/ 561320 h 1816256"/>
                  <a:gd name="connsiteX83" fmla="*/ 1037861 w 2312642"/>
                  <a:gd name="connsiteY83" fmla="*/ 561320 h 1816256"/>
                  <a:gd name="connsiteX84" fmla="*/ 1003032 w 2312642"/>
                  <a:gd name="connsiteY84" fmla="*/ 561320 h 1816256"/>
                  <a:gd name="connsiteX85" fmla="*/ 933373 w 2312642"/>
                  <a:gd name="connsiteY85" fmla="*/ 580219 h 1816256"/>
                  <a:gd name="connsiteX86" fmla="*/ 808095 w 2312642"/>
                  <a:gd name="connsiteY86" fmla="*/ 737896 h 1816256"/>
                  <a:gd name="connsiteX87" fmla="*/ 808095 w 2312642"/>
                  <a:gd name="connsiteY87" fmla="*/ 763141 h 1816256"/>
                  <a:gd name="connsiteX88" fmla="*/ 842924 w 2312642"/>
                  <a:gd name="connsiteY88" fmla="*/ 775696 h 1816256"/>
                  <a:gd name="connsiteX89" fmla="*/ 835905 w 2312642"/>
                  <a:gd name="connsiteY89" fmla="*/ 794595 h 1816256"/>
                  <a:gd name="connsiteX90" fmla="*/ 696587 w 2312642"/>
                  <a:gd name="connsiteY90" fmla="*/ 813495 h 1816256"/>
                  <a:gd name="connsiteX91" fmla="*/ 682682 w 2312642"/>
                  <a:gd name="connsiteY91" fmla="*/ 794595 h 1816256"/>
                  <a:gd name="connsiteX92" fmla="*/ 724397 w 2312642"/>
                  <a:gd name="connsiteY92" fmla="*/ 782040 h 1816256"/>
                  <a:gd name="connsiteX93" fmla="*/ 703607 w 2312642"/>
                  <a:gd name="connsiteY93" fmla="*/ 763141 h 1816256"/>
                  <a:gd name="connsiteX94" fmla="*/ 668778 w 2312642"/>
                  <a:gd name="connsiteY94" fmla="*/ 756796 h 1816256"/>
                  <a:gd name="connsiteX95" fmla="*/ 633949 w 2312642"/>
                  <a:gd name="connsiteY95" fmla="*/ 750451 h 1816256"/>
                  <a:gd name="connsiteX96" fmla="*/ 606004 w 2312642"/>
                  <a:gd name="connsiteY96" fmla="*/ 744241 h 1816256"/>
                  <a:gd name="connsiteX97" fmla="*/ 529460 w 2312642"/>
                  <a:gd name="connsiteY97" fmla="*/ 782040 h 1816256"/>
                  <a:gd name="connsiteX98" fmla="*/ 487611 w 2312642"/>
                  <a:gd name="connsiteY98" fmla="*/ 769351 h 1816256"/>
                  <a:gd name="connsiteX99" fmla="*/ 473706 w 2312642"/>
                  <a:gd name="connsiteY99" fmla="*/ 788385 h 1816256"/>
                  <a:gd name="connsiteX100" fmla="*/ 445762 w 2312642"/>
                  <a:gd name="connsiteY100" fmla="*/ 769351 h 1816256"/>
                  <a:gd name="connsiteX101" fmla="*/ 313464 w 2312642"/>
                  <a:gd name="connsiteY101" fmla="*/ 794595 h 1816256"/>
                  <a:gd name="connsiteX102" fmla="*/ 0 w 2312642"/>
                  <a:gd name="connsiteY102" fmla="*/ 1084705 h 1816256"/>
                  <a:gd name="connsiteX103" fmla="*/ 13905 w 2312642"/>
                  <a:gd name="connsiteY103" fmla="*/ 1116294 h 1816256"/>
                  <a:gd name="connsiteX104" fmla="*/ 83563 w 2312642"/>
                  <a:gd name="connsiteY104" fmla="*/ 1128849 h 1816256"/>
                  <a:gd name="connsiteX105" fmla="*/ 83563 w 2312642"/>
                  <a:gd name="connsiteY105" fmla="*/ 1185683 h 1816256"/>
                  <a:gd name="connsiteX106" fmla="*/ 167262 w 2312642"/>
                  <a:gd name="connsiteY106" fmla="*/ 1198238 h 1816256"/>
                  <a:gd name="connsiteX107" fmla="*/ 167262 w 2312642"/>
                  <a:gd name="connsiteY107" fmla="*/ 1147749 h 1816256"/>
                  <a:gd name="connsiteX108" fmla="*/ 208976 w 2312642"/>
                  <a:gd name="connsiteY108" fmla="*/ 1147749 h 1816256"/>
                  <a:gd name="connsiteX109" fmla="*/ 271750 w 2312642"/>
                  <a:gd name="connsiteY109" fmla="*/ 1217138 h 1816256"/>
                  <a:gd name="connsiteX110" fmla="*/ 264730 w 2312642"/>
                  <a:gd name="connsiteY110" fmla="*/ 1236172 h 1816256"/>
                  <a:gd name="connsiteX111" fmla="*/ 215996 w 2312642"/>
                  <a:gd name="connsiteY111" fmla="*/ 1223482 h 1816256"/>
                  <a:gd name="connsiteX112" fmla="*/ 222881 w 2312642"/>
                  <a:gd name="connsiteY112" fmla="*/ 1248727 h 1816256"/>
                  <a:gd name="connsiteX113" fmla="*/ 271750 w 2312642"/>
                  <a:gd name="connsiteY113" fmla="*/ 1261282 h 1816256"/>
                  <a:gd name="connsiteX114" fmla="*/ 250826 w 2312642"/>
                  <a:gd name="connsiteY114" fmla="*/ 1286526 h 1816256"/>
                  <a:gd name="connsiteX115" fmla="*/ 243805 w 2312642"/>
                  <a:gd name="connsiteY115" fmla="*/ 1318116 h 1816256"/>
                  <a:gd name="connsiteX116" fmla="*/ 229901 w 2312642"/>
                  <a:gd name="connsiteY116" fmla="*/ 1387504 h 1816256"/>
                  <a:gd name="connsiteX117" fmla="*/ 222881 w 2312642"/>
                  <a:gd name="connsiteY117" fmla="*/ 1469448 h 1816256"/>
                  <a:gd name="connsiteX118" fmla="*/ 229901 w 2312642"/>
                  <a:gd name="connsiteY118" fmla="*/ 1526147 h 1816256"/>
                  <a:gd name="connsiteX119" fmla="*/ 13905 w 2312642"/>
                  <a:gd name="connsiteY119" fmla="*/ 1816256 h 18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12642" h="1816256">
                    <a:moveTo>
                      <a:pt x="2041027" y="0"/>
                    </a:moveTo>
                    <a:lnTo>
                      <a:pt x="2027123" y="18900"/>
                    </a:lnTo>
                    <a:lnTo>
                      <a:pt x="2047912" y="44144"/>
                    </a:lnTo>
                    <a:lnTo>
                      <a:pt x="2110686" y="18900"/>
                    </a:lnTo>
                    <a:lnTo>
                      <a:pt x="2089762" y="88288"/>
                    </a:lnTo>
                    <a:lnTo>
                      <a:pt x="2131611" y="157677"/>
                    </a:lnTo>
                    <a:lnTo>
                      <a:pt x="2173325" y="75734"/>
                    </a:lnTo>
                    <a:lnTo>
                      <a:pt x="2222059" y="94633"/>
                    </a:lnTo>
                    <a:lnTo>
                      <a:pt x="2270928" y="164022"/>
                    </a:lnTo>
                    <a:lnTo>
                      <a:pt x="2312642" y="176577"/>
                    </a:lnTo>
                    <a:lnTo>
                      <a:pt x="2277813" y="195476"/>
                    </a:lnTo>
                    <a:lnTo>
                      <a:pt x="2250004" y="239621"/>
                    </a:lnTo>
                    <a:lnTo>
                      <a:pt x="2180345" y="245965"/>
                    </a:lnTo>
                    <a:lnTo>
                      <a:pt x="2166440" y="309009"/>
                    </a:lnTo>
                    <a:lnTo>
                      <a:pt x="2201269" y="340599"/>
                    </a:lnTo>
                    <a:lnTo>
                      <a:pt x="2173325" y="359498"/>
                    </a:lnTo>
                    <a:lnTo>
                      <a:pt x="2075857" y="309009"/>
                    </a:lnTo>
                    <a:lnTo>
                      <a:pt x="2047912" y="245965"/>
                    </a:lnTo>
                    <a:lnTo>
                      <a:pt x="2027123" y="227066"/>
                    </a:lnTo>
                    <a:lnTo>
                      <a:pt x="1943424" y="233411"/>
                    </a:lnTo>
                    <a:lnTo>
                      <a:pt x="1943424" y="151332"/>
                    </a:lnTo>
                    <a:lnTo>
                      <a:pt x="1880785" y="176577"/>
                    </a:lnTo>
                    <a:lnTo>
                      <a:pt x="1908595" y="233411"/>
                    </a:lnTo>
                    <a:lnTo>
                      <a:pt x="1825031" y="321699"/>
                    </a:lnTo>
                    <a:lnTo>
                      <a:pt x="1776297" y="309009"/>
                    </a:lnTo>
                    <a:lnTo>
                      <a:pt x="1776297" y="346809"/>
                    </a:lnTo>
                    <a:lnTo>
                      <a:pt x="1859861" y="460342"/>
                    </a:lnTo>
                    <a:lnTo>
                      <a:pt x="1845956" y="466686"/>
                    </a:lnTo>
                    <a:lnTo>
                      <a:pt x="1866881" y="491931"/>
                    </a:lnTo>
                    <a:lnTo>
                      <a:pt x="1845956" y="529730"/>
                    </a:lnTo>
                    <a:lnTo>
                      <a:pt x="1769277" y="504486"/>
                    </a:lnTo>
                    <a:lnTo>
                      <a:pt x="1490643" y="687407"/>
                    </a:lnTo>
                    <a:lnTo>
                      <a:pt x="1483758" y="725207"/>
                    </a:lnTo>
                    <a:lnTo>
                      <a:pt x="1441908" y="681062"/>
                    </a:lnTo>
                    <a:lnTo>
                      <a:pt x="1393174" y="674853"/>
                    </a:lnTo>
                    <a:lnTo>
                      <a:pt x="1309611" y="737896"/>
                    </a:lnTo>
                    <a:lnTo>
                      <a:pt x="1309611" y="681062"/>
                    </a:lnTo>
                    <a:lnTo>
                      <a:pt x="1260877" y="737896"/>
                    </a:lnTo>
                    <a:lnTo>
                      <a:pt x="1198103" y="731552"/>
                    </a:lnTo>
                    <a:lnTo>
                      <a:pt x="1191218" y="769351"/>
                    </a:lnTo>
                    <a:lnTo>
                      <a:pt x="1170293" y="813495"/>
                    </a:lnTo>
                    <a:lnTo>
                      <a:pt x="1135464" y="882884"/>
                    </a:lnTo>
                    <a:lnTo>
                      <a:pt x="1163274" y="882884"/>
                    </a:lnTo>
                    <a:lnTo>
                      <a:pt x="1184198" y="895573"/>
                    </a:lnTo>
                    <a:lnTo>
                      <a:pt x="1163274" y="977517"/>
                    </a:lnTo>
                    <a:lnTo>
                      <a:pt x="1184198" y="983862"/>
                    </a:lnTo>
                    <a:lnTo>
                      <a:pt x="1177178" y="1028006"/>
                    </a:lnTo>
                    <a:lnTo>
                      <a:pt x="1142349" y="1002761"/>
                    </a:lnTo>
                    <a:lnTo>
                      <a:pt x="1121560" y="1065805"/>
                    </a:lnTo>
                    <a:lnTo>
                      <a:pt x="1135464" y="1122639"/>
                    </a:lnTo>
                    <a:lnTo>
                      <a:pt x="1114539" y="1135194"/>
                    </a:lnTo>
                    <a:lnTo>
                      <a:pt x="1086730" y="1128849"/>
                    </a:lnTo>
                    <a:lnTo>
                      <a:pt x="1044881" y="1166783"/>
                    </a:lnTo>
                    <a:lnTo>
                      <a:pt x="1051901" y="1223482"/>
                    </a:lnTo>
                    <a:lnTo>
                      <a:pt x="1037861" y="1223482"/>
                    </a:lnTo>
                    <a:lnTo>
                      <a:pt x="989127" y="1267627"/>
                    </a:lnTo>
                    <a:lnTo>
                      <a:pt x="975222" y="1311771"/>
                    </a:lnTo>
                    <a:lnTo>
                      <a:pt x="919468" y="1374815"/>
                    </a:lnTo>
                    <a:lnTo>
                      <a:pt x="905563" y="1362260"/>
                    </a:lnTo>
                    <a:lnTo>
                      <a:pt x="870734" y="1034351"/>
                    </a:lnTo>
                    <a:lnTo>
                      <a:pt x="870734" y="1002761"/>
                    </a:lnTo>
                    <a:lnTo>
                      <a:pt x="884639" y="971172"/>
                    </a:lnTo>
                    <a:lnTo>
                      <a:pt x="905563" y="939718"/>
                    </a:lnTo>
                    <a:lnTo>
                      <a:pt x="926488" y="920818"/>
                    </a:lnTo>
                    <a:lnTo>
                      <a:pt x="919468" y="895573"/>
                    </a:lnTo>
                    <a:lnTo>
                      <a:pt x="982242" y="876674"/>
                    </a:lnTo>
                    <a:lnTo>
                      <a:pt x="1051901" y="788385"/>
                    </a:lnTo>
                    <a:lnTo>
                      <a:pt x="1086730" y="744241"/>
                    </a:lnTo>
                    <a:lnTo>
                      <a:pt x="1128444" y="706307"/>
                    </a:lnTo>
                    <a:lnTo>
                      <a:pt x="1135464" y="687407"/>
                    </a:lnTo>
                    <a:lnTo>
                      <a:pt x="1205123" y="649608"/>
                    </a:lnTo>
                    <a:lnTo>
                      <a:pt x="1198103" y="630708"/>
                    </a:lnTo>
                    <a:lnTo>
                      <a:pt x="1212008" y="618019"/>
                    </a:lnTo>
                    <a:lnTo>
                      <a:pt x="1226047" y="536075"/>
                    </a:lnTo>
                    <a:lnTo>
                      <a:pt x="1260877" y="510831"/>
                    </a:lnTo>
                    <a:lnTo>
                      <a:pt x="1232932" y="498276"/>
                    </a:lnTo>
                    <a:lnTo>
                      <a:pt x="1191218" y="517175"/>
                    </a:lnTo>
                    <a:lnTo>
                      <a:pt x="1177178" y="561320"/>
                    </a:lnTo>
                    <a:lnTo>
                      <a:pt x="1114539" y="611809"/>
                    </a:lnTo>
                    <a:lnTo>
                      <a:pt x="1072690" y="636918"/>
                    </a:lnTo>
                    <a:lnTo>
                      <a:pt x="1058786" y="643263"/>
                    </a:lnTo>
                    <a:lnTo>
                      <a:pt x="1044881" y="643263"/>
                    </a:lnTo>
                    <a:lnTo>
                      <a:pt x="1065805" y="561320"/>
                    </a:lnTo>
                    <a:lnTo>
                      <a:pt x="1037861" y="561320"/>
                    </a:lnTo>
                    <a:lnTo>
                      <a:pt x="1003032" y="561320"/>
                    </a:lnTo>
                    <a:lnTo>
                      <a:pt x="933373" y="580219"/>
                    </a:lnTo>
                    <a:lnTo>
                      <a:pt x="808095" y="737896"/>
                    </a:lnTo>
                    <a:lnTo>
                      <a:pt x="808095" y="763141"/>
                    </a:lnTo>
                    <a:lnTo>
                      <a:pt x="842924" y="775696"/>
                    </a:lnTo>
                    <a:lnTo>
                      <a:pt x="835905" y="794595"/>
                    </a:lnTo>
                    <a:lnTo>
                      <a:pt x="696587" y="813495"/>
                    </a:lnTo>
                    <a:lnTo>
                      <a:pt x="682682" y="794595"/>
                    </a:lnTo>
                    <a:lnTo>
                      <a:pt x="724397" y="782040"/>
                    </a:lnTo>
                    <a:lnTo>
                      <a:pt x="703607" y="763141"/>
                    </a:lnTo>
                    <a:lnTo>
                      <a:pt x="668778" y="756796"/>
                    </a:lnTo>
                    <a:lnTo>
                      <a:pt x="633949" y="750451"/>
                    </a:lnTo>
                    <a:lnTo>
                      <a:pt x="606004" y="744241"/>
                    </a:lnTo>
                    <a:lnTo>
                      <a:pt x="529460" y="782040"/>
                    </a:lnTo>
                    <a:lnTo>
                      <a:pt x="487611" y="769351"/>
                    </a:lnTo>
                    <a:lnTo>
                      <a:pt x="473706" y="788385"/>
                    </a:lnTo>
                    <a:lnTo>
                      <a:pt x="445762" y="769351"/>
                    </a:lnTo>
                    <a:lnTo>
                      <a:pt x="313464" y="794595"/>
                    </a:lnTo>
                    <a:lnTo>
                      <a:pt x="0" y="1084705"/>
                    </a:lnTo>
                    <a:lnTo>
                      <a:pt x="13905" y="1116294"/>
                    </a:lnTo>
                    <a:lnTo>
                      <a:pt x="83563" y="1128849"/>
                    </a:lnTo>
                    <a:lnTo>
                      <a:pt x="83563" y="1185683"/>
                    </a:lnTo>
                    <a:lnTo>
                      <a:pt x="167262" y="1198238"/>
                    </a:lnTo>
                    <a:lnTo>
                      <a:pt x="167262" y="1147749"/>
                    </a:lnTo>
                    <a:lnTo>
                      <a:pt x="208976" y="1147749"/>
                    </a:lnTo>
                    <a:lnTo>
                      <a:pt x="271750" y="1217138"/>
                    </a:lnTo>
                    <a:lnTo>
                      <a:pt x="264730" y="1236172"/>
                    </a:lnTo>
                    <a:lnTo>
                      <a:pt x="215996" y="1223482"/>
                    </a:lnTo>
                    <a:lnTo>
                      <a:pt x="222881" y="1248727"/>
                    </a:lnTo>
                    <a:lnTo>
                      <a:pt x="271750" y="1261282"/>
                    </a:lnTo>
                    <a:lnTo>
                      <a:pt x="250826" y="1286526"/>
                    </a:lnTo>
                    <a:lnTo>
                      <a:pt x="243805" y="1318116"/>
                    </a:lnTo>
                    <a:lnTo>
                      <a:pt x="229901" y="1387504"/>
                    </a:lnTo>
                    <a:lnTo>
                      <a:pt x="222881" y="1469448"/>
                    </a:lnTo>
                    <a:lnTo>
                      <a:pt x="229901" y="1526147"/>
                    </a:lnTo>
                    <a:lnTo>
                      <a:pt x="13905" y="1816256"/>
                    </a:lnTo>
                  </a:path>
                </a:pathLst>
              </a:custGeom>
              <a:solidFill>
                <a:srgbClr val="EEDBF7"/>
              </a:solidFill>
              <a:ln w="3370" cap="flat">
                <a:solidFill>
                  <a:srgbClr val="EEDBF7"/>
                </a:solidFill>
                <a:prstDash val="solid"/>
                <a:round/>
              </a:ln>
            </p:spPr>
            <p:txBody>
              <a:bodyPr rtlCol="0" anchor="ctr"/>
              <a:lstStyle/>
              <a:p>
                <a:endParaRPr lang="en-US"/>
              </a:p>
            </p:txBody>
          </p:sp>
          <p:sp>
            <p:nvSpPr>
              <p:cNvPr id="334" name="Freeform: Shape 333">
                <a:extLst>
                  <a:ext uri="{FF2B5EF4-FFF2-40B4-BE49-F238E27FC236}">
                    <a16:creationId xmlns:a16="http://schemas.microsoft.com/office/drawing/2014/main" id="{47AFB01A-8830-0F12-F781-D20CA9589CFC}"/>
                  </a:ext>
                </a:extLst>
              </p:cNvPr>
              <p:cNvSpPr/>
              <p:nvPr/>
            </p:nvSpPr>
            <p:spPr>
              <a:xfrm>
                <a:off x="4241726" y="3631864"/>
                <a:ext cx="3092792" cy="826184"/>
              </a:xfrm>
              <a:custGeom>
                <a:avLst/>
                <a:gdLst>
                  <a:gd name="connsiteX0" fmla="*/ 3092793 w 3092792"/>
                  <a:gd name="connsiteY0" fmla="*/ 750451 h 826184"/>
                  <a:gd name="connsiteX1" fmla="*/ 3016249 w 3092792"/>
                  <a:gd name="connsiteY1" fmla="*/ 794595 h 826184"/>
                  <a:gd name="connsiteX2" fmla="*/ 2981420 w 3092792"/>
                  <a:gd name="connsiteY2" fmla="*/ 782041 h 826184"/>
                  <a:gd name="connsiteX3" fmla="*/ 2974400 w 3092792"/>
                  <a:gd name="connsiteY3" fmla="*/ 763141 h 826184"/>
                  <a:gd name="connsiteX4" fmla="*/ 2939571 w 3092792"/>
                  <a:gd name="connsiteY4" fmla="*/ 788386 h 826184"/>
                  <a:gd name="connsiteX5" fmla="*/ 2904741 w 3092792"/>
                  <a:gd name="connsiteY5" fmla="*/ 826185 h 826184"/>
                  <a:gd name="connsiteX6" fmla="*/ 2904741 w 3092792"/>
                  <a:gd name="connsiteY6" fmla="*/ 788386 h 826184"/>
                  <a:gd name="connsiteX7" fmla="*/ 2932686 w 3092792"/>
                  <a:gd name="connsiteY7" fmla="*/ 756796 h 826184"/>
                  <a:gd name="connsiteX8" fmla="*/ 2932686 w 3092792"/>
                  <a:gd name="connsiteY8" fmla="*/ 718997 h 826184"/>
                  <a:gd name="connsiteX9" fmla="*/ 2925666 w 3092792"/>
                  <a:gd name="connsiteY9" fmla="*/ 700097 h 826184"/>
                  <a:gd name="connsiteX10" fmla="*/ 2918646 w 3092792"/>
                  <a:gd name="connsiteY10" fmla="*/ 681198 h 826184"/>
                  <a:gd name="connsiteX11" fmla="*/ 2960495 w 3092792"/>
                  <a:gd name="connsiteY11" fmla="*/ 649608 h 826184"/>
                  <a:gd name="connsiteX12" fmla="*/ 2981420 w 3092792"/>
                  <a:gd name="connsiteY12" fmla="*/ 655953 h 826184"/>
                  <a:gd name="connsiteX13" fmla="*/ 3002345 w 3092792"/>
                  <a:gd name="connsiteY13" fmla="*/ 662163 h 826184"/>
                  <a:gd name="connsiteX14" fmla="*/ 3009229 w 3092792"/>
                  <a:gd name="connsiteY14" fmla="*/ 655953 h 826184"/>
                  <a:gd name="connsiteX15" fmla="*/ 3037174 w 3092792"/>
                  <a:gd name="connsiteY15" fmla="*/ 580219 h 826184"/>
                  <a:gd name="connsiteX16" fmla="*/ 3057964 w 3092792"/>
                  <a:gd name="connsiteY16" fmla="*/ 536075 h 826184"/>
                  <a:gd name="connsiteX17" fmla="*/ 3064983 w 3092792"/>
                  <a:gd name="connsiteY17" fmla="*/ 517175 h 826184"/>
                  <a:gd name="connsiteX18" fmla="*/ 3078888 w 3092792"/>
                  <a:gd name="connsiteY18" fmla="*/ 510831 h 826184"/>
                  <a:gd name="connsiteX19" fmla="*/ 3078888 w 3092792"/>
                  <a:gd name="connsiteY19" fmla="*/ 460342 h 826184"/>
                  <a:gd name="connsiteX20" fmla="*/ 2925666 w 3092792"/>
                  <a:gd name="connsiteY20" fmla="*/ 504621 h 826184"/>
                  <a:gd name="connsiteX21" fmla="*/ 2897856 w 3092792"/>
                  <a:gd name="connsiteY21" fmla="*/ 435232 h 826184"/>
                  <a:gd name="connsiteX22" fmla="*/ 2772444 w 3092792"/>
                  <a:gd name="connsiteY22" fmla="*/ 384743 h 826184"/>
                  <a:gd name="connsiteX23" fmla="*/ 2695765 w 3092792"/>
                  <a:gd name="connsiteY23" fmla="*/ 170367 h 826184"/>
                  <a:gd name="connsiteX24" fmla="*/ 2612202 w 3092792"/>
                  <a:gd name="connsiteY24" fmla="*/ 138777 h 826184"/>
                  <a:gd name="connsiteX25" fmla="*/ 2500694 w 3092792"/>
                  <a:gd name="connsiteY25" fmla="*/ 157677 h 826184"/>
                  <a:gd name="connsiteX26" fmla="*/ 2458980 w 3092792"/>
                  <a:gd name="connsiteY26" fmla="*/ 195476 h 826184"/>
                  <a:gd name="connsiteX27" fmla="*/ 2458980 w 3092792"/>
                  <a:gd name="connsiteY27" fmla="*/ 208166 h 826184"/>
                  <a:gd name="connsiteX28" fmla="*/ 2486789 w 3092792"/>
                  <a:gd name="connsiteY28" fmla="*/ 208166 h 826184"/>
                  <a:gd name="connsiteX29" fmla="*/ 2486789 w 3092792"/>
                  <a:gd name="connsiteY29" fmla="*/ 239621 h 826184"/>
                  <a:gd name="connsiteX30" fmla="*/ 2458980 w 3092792"/>
                  <a:gd name="connsiteY30" fmla="*/ 264865 h 826184"/>
                  <a:gd name="connsiteX31" fmla="*/ 2424150 w 3092792"/>
                  <a:gd name="connsiteY31" fmla="*/ 359498 h 826184"/>
                  <a:gd name="connsiteX32" fmla="*/ 2368396 w 3092792"/>
                  <a:gd name="connsiteY32" fmla="*/ 391088 h 826184"/>
                  <a:gd name="connsiteX33" fmla="*/ 2305757 w 3092792"/>
                  <a:gd name="connsiteY33" fmla="*/ 365843 h 826184"/>
                  <a:gd name="connsiteX34" fmla="*/ 2277813 w 3092792"/>
                  <a:gd name="connsiteY34" fmla="*/ 372053 h 826184"/>
                  <a:gd name="connsiteX35" fmla="*/ 2229079 w 3092792"/>
                  <a:gd name="connsiteY35" fmla="*/ 353154 h 826184"/>
                  <a:gd name="connsiteX36" fmla="*/ 2201270 w 3092792"/>
                  <a:gd name="connsiteY36" fmla="*/ 378398 h 826184"/>
                  <a:gd name="connsiteX37" fmla="*/ 2166440 w 3092792"/>
                  <a:gd name="connsiteY37" fmla="*/ 397298 h 826184"/>
                  <a:gd name="connsiteX38" fmla="*/ 2131611 w 3092792"/>
                  <a:gd name="connsiteY38" fmla="*/ 403643 h 826184"/>
                  <a:gd name="connsiteX39" fmla="*/ 2103666 w 3092792"/>
                  <a:gd name="connsiteY39" fmla="*/ 409988 h 826184"/>
                  <a:gd name="connsiteX40" fmla="*/ 2068837 w 3092792"/>
                  <a:gd name="connsiteY40" fmla="*/ 416197 h 826184"/>
                  <a:gd name="connsiteX41" fmla="*/ 2041027 w 3092792"/>
                  <a:gd name="connsiteY41" fmla="*/ 409988 h 826184"/>
                  <a:gd name="connsiteX42" fmla="*/ 1985273 w 3092792"/>
                  <a:gd name="connsiteY42" fmla="*/ 397298 h 826184"/>
                  <a:gd name="connsiteX43" fmla="*/ 1936539 w 3092792"/>
                  <a:gd name="connsiteY43" fmla="*/ 372053 h 826184"/>
                  <a:gd name="connsiteX44" fmla="*/ 1894690 w 3092792"/>
                  <a:gd name="connsiteY44" fmla="*/ 346944 h 826184"/>
                  <a:gd name="connsiteX45" fmla="*/ 1859861 w 3092792"/>
                  <a:gd name="connsiteY45" fmla="*/ 327909 h 826184"/>
                  <a:gd name="connsiteX46" fmla="*/ 1838936 w 3092792"/>
                  <a:gd name="connsiteY46" fmla="*/ 321699 h 826184"/>
                  <a:gd name="connsiteX47" fmla="*/ 1776297 w 3092792"/>
                  <a:gd name="connsiteY47" fmla="*/ 346944 h 826184"/>
                  <a:gd name="connsiteX48" fmla="*/ 1741468 w 3092792"/>
                  <a:gd name="connsiteY48" fmla="*/ 334254 h 826184"/>
                  <a:gd name="connsiteX49" fmla="*/ 1713658 w 3092792"/>
                  <a:gd name="connsiteY49" fmla="*/ 315354 h 826184"/>
                  <a:gd name="connsiteX50" fmla="*/ 1706638 w 3092792"/>
                  <a:gd name="connsiteY50" fmla="*/ 271210 h 826184"/>
                  <a:gd name="connsiteX51" fmla="*/ 1595131 w 3092792"/>
                  <a:gd name="connsiteY51" fmla="*/ 227066 h 826184"/>
                  <a:gd name="connsiteX52" fmla="*/ 1539512 w 3092792"/>
                  <a:gd name="connsiteY52" fmla="*/ 271210 h 826184"/>
                  <a:gd name="connsiteX53" fmla="*/ 1546396 w 3092792"/>
                  <a:gd name="connsiteY53" fmla="*/ 321699 h 826184"/>
                  <a:gd name="connsiteX54" fmla="*/ 1539512 w 3092792"/>
                  <a:gd name="connsiteY54" fmla="*/ 334254 h 826184"/>
                  <a:gd name="connsiteX55" fmla="*/ 1539512 w 3092792"/>
                  <a:gd name="connsiteY55" fmla="*/ 359498 h 826184"/>
                  <a:gd name="connsiteX56" fmla="*/ 1518587 w 3092792"/>
                  <a:gd name="connsiteY56" fmla="*/ 365843 h 826184"/>
                  <a:gd name="connsiteX57" fmla="*/ 1476738 w 3092792"/>
                  <a:gd name="connsiteY57" fmla="*/ 365843 h 826184"/>
                  <a:gd name="connsiteX58" fmla="*/ 1414099 w 3092792"/>
                  <a:gd name="connsiteY58" fmla="*/ 365843 h 826184"/>
                  <a:gd name="connsiteX59" fmla="*/ 1386154 w 3092792"/>
                  <a:gd name="connsiteY59" fmla="*/ 334254 h 826184"/>
                  <a:gd name="connsiteX60" fmla="*/ 1281666 w 3092792"/>
                  <a:gd name="connsiteY60" fmla="*/ 327909 h 826184"/>
                  <a:gd name="connsiteX61" fmla="*/ 1135464 w 3092792"/>
                  <a:gd name="connsiteY61" fmla="*/ 397298 h 826184"/>
                  <a:gd name="connsiteX62" fmla="*/ 1121559 w 3092792"/>
                  <a:gd name="connsiteY62" fmla="*/ 416197 h 826184"/>
                  <a:gd name="connsiteX63" fmla="*/ 1114539 w 3092792"/>
                  <a:gd name="connsiteY63" fmla="*/ 428887 h 826184"/>
                  <a:gd name="connsiteX64" fmla="*/ 1100635 w 3092792"/>
                  <a:gd name="connsiteY64" fmla="*/ 441442 h 826184"/>
                  <a:gd name="connsiteX65" fmla="*/ 1079710 w 3092792"/>
                  <a:gd name="connsiteY65" fmla="*/ 435232 h 826184"/>
                  <a:gd name="connsiteX66" fmla="*/ 1086730 w 3092792"/>
                  <a:gd name="connsiteY66" fmla="*/ 409988 h 826184"/>
                  <a:gd name="connsiteX67" fmla="*/ 1065805 w 3092792"/>
                  <a:gd name="connsiteY67" fmla="*/ 378398 h 826184"/>
                  <a:gd name="connsiteX68" fmla="*/ 1051901 w 3092792"/>
                  <a:gd name="connsiteY68" fmla="*/ 391088 h 826184"/>
                  <a:gd name="connsiteX69" fmla="*/ 1010051 w 3092792"/>
                  <a:gd name="connsiteY69" fmla="*/ 384743 h 826184"/>
                  <a:gd name="connsiteX70" fmla="*/ 933373 w 3092792"/>
                  <a:gd name="connsiteY70" fmla="*/ 296455 h 826184"/>
                  <a:gd name="connsiteX71" fmla="*/ 919468 w 3092792"/>
                  <a:gd name="connsiteY71" fmla="*/ 309009 h 826184"/>
                  <a:gd name="connsiteX72" fmla="*/ 891659 w 3092792"/>
                  <a:gd name="connsiteY72" fmla="*/ 315354 h 826184"/>
                  <a:gd name="connsiteX73" fmla="*/ 849809 w 3092792"/>
                  <a:gd name="connsiteY73" fmla="*/ 315354 h 826184"/>
                  <a:gd name="connsiteX74" fmla="*/ 842924 w 3092792"/>
                  <a:gd name="connsiteY74" fmla="*/ 290110 h 826184"/>
                  <a:gd name="connsiteX75" fmla="*/ 822000 w 3092792"/>
                  <a:gd name="connsiteY75" fmla="*/ 277555 h 826184"/>
                  <a:gd name="connsiteX76" fmla="*/ 794055 w 3092792"/>
                  <a:gd name="connsiteY76" fmla="*/ 309009 h 826184"/>
                  <a:gd name="connsiteX77" fmla="*/ 766246 w 3092792"/>
                  <a:gd name="connsiteY77" fmla="*/ 258655 h 826184"/>
                  <a:gd name="connsiteX78" fmla="*/ 731417 w 3092792"/>
                  <a:gd name="connsiteY78" fmla="*/ 195476 h 826184"/>
                  <a:gd name="connsiteX79" fmla="*/ 689567 w 3092792"/>
                  <a:gd name="connsiteY79" fmla="*/ 138777 h 826184"/>
                  <a:gd name="connsiteX80" fmla="*/ 668778 w 3092792"/>
                  <a:gd name="connsiteY80" fmla="*/ 113533 h 826184"/>
                  <a:gd name="connsiteX81" fmla="*/ 640833 w 3092792"/>
                  <a:gd name="connsiteY81" fmla="*/ 100978 h 826184"/>
                  <a:gd name="connsiteX82" fmla="*/ 654738 w 3092792"/>
                  <a:gd name="connsiteY82" fmla="*/ 81944 h 826184"/>
                  <a:gd name="connsiteX83" fmla="*/ 654738 w 3092792"/>
                  <a:gd name="connsiteY83" fmla="*/ 69389 h 826184"/>
                  <a:gd name="connsiteX84" fmla="*/ 626928 w 3092792"/>
                  <a:gd name="connsiteY84" fmla="*/ 88288 h 826184"/>
                  <a:gd name="connsiteX85" fmla="*/ 592099 w 3092792"/>
                  <a:gd name="connsiteY85" fmla="*/ 113533 h 826184"/>
                  <a:gd name="connsiteX86" fmla="*/ 550250 w 3092792"/>
                  <a:gd name="connsiteY86" fmla="*/ 132433 h 826184"/>
                  <a:gd name="connsiteX87" fmla="*/ 529460 w 3092792"/>
                  <a:gd name="connsiteY87" fmla="*/ 132433 h 826184"/>
                  <a:gd name="connsiteX88" fmla="*/ 515421 w 3092792"/>
                  <a:gd name="connsiteY88" fmla="*/ 132433 h 826184"/>
                  <a:gd name="connsiteX89" fmla="*/ 508536 w 3092792"/>
                  <a:gd name="connsiteY89" fmla="*/ 119878 h 826184"/>
                  <a:gd name="connsiteX90" fmla="*/ 529460 w 3092792"/>
                  <a:gd name="connsiteY90" fmla="*/ 107188 h 826184"/>
                  <a:gd name="connsiteX91" fmla="*/ 522440 w 3092792"/>
                  <a:gd name="connsiteY91" fmla="*/ 94633 h 826184"/>
                  <a:gd name="connsiteX92" fmla="*/ 508536 w 3092792"/>
                  <a:gd name="connsiteY92" fmla="*/ 100978 h 826184"/>
                  <a:gd name="connsiteX93" fmla="*/ 466686 w 3092792"/>
                  <a:gd name="connsiteY93" fmla="*/ 88288 h 826184"/>
                  <a:gd name="connsiteX94" fmla="*/ 438877 w 3092792"/>
                  <a:gd name="connsiteY94" fmla="*/ 81944 h 826184"/>
                  <a:gd name="connsiteX95" fmla="*/ 417952 w 3092792"/>
                  <a:gd name="connsiteY95" fmla="*/ 88288 h 826184"/>
                  <a:gd name="connsiteX96" fmla="*/ 417952 w 3092792"/>
                  <a:gd name="connsiteY96" fmla="*/ 75734 h 826184"/>
                  <a:gd name="connsiteX97" fmla="*/ 424972 w 3092792"/>
                  <a:gd name="connsiteY97" fmla="*/ 50489 h 826184"/>
                  <a:gd name="connsiteX98" fmla="*/ 410932 w 3092792"/>
                  <a:gd name="connsiteY98" fmla="*/ 12690 h 826184"/>
                  <a:gd name="connsiteX99" fmla="*/ 327369 w 3092792"/>
                  <a:gd name="connsiteY99" fmla="*/ 0 h 826184"/>
                  <a:gd name="connsiteX100" fmla="*/ 299560 w 3092792"/>
                  <a:gd name="connsiteY100" fmla="*/ 12690 h 826184"/>
                  <a:gd name="connsiteX101" fmla="*/ 299560 w 3092792"/>
                  <a:gd name="connsiteY101" fmla="*/ 31589 h 826184"/>
                  <a:gd name="connsiteX102" fmla="*/ 208976 w 3092792"/>
                  <a:gd name="connsiteY102" fmla="*/ 50489 h 826184"/>
                  <a:gd name="connsiteX103" fmla="*/ 167127 w 3092792"/>
                  <a:gd name="connsiteY103" fmla="*/ 63044 h 826184"/>
                  <a:gd name="connsiteX104" fmla="*/ 125413 w 3092792"/>
                  <a:gd name="connsiteY104" fmla="*/ 88288 h 826184"/>
                  <a:gd name="connsiteX105" fmla="*/ 104488 w 3092792"/>
                  <a:gd name="connsiteY105" fmla="*/ 81944 h 826184"/>
                  <a:gd name="connsiteX106" fmla="*/ 83563 w 3092792"/>
                  <a:gd name="connsiteY106" fmla="*/ 94633 h 826184"/>
                  <a:gd name="connsiteX107" fmla="*/ 55754 w 3092792"/>
                  <a:gd name="connsiteY107" fmla="*/ 100978 h 826184"/>
                  <a:gd name="connsiteX108" fmla="*/ 27810 w 3092792"/>
                  <a:gd name="connsiteY108" fmla="*/ 107188 h 826184"/>
                  <a:gd name="connsiteX109" fmla="*/ 7020 w 3092792"/>
                  <a:gd name="connsiteY109" fmla="*/ 107188 h 826184"/>
                  <a:gd name="connsiteX110" fmla="*/ 0 w 3092792"/>
                  <a:gd name="connsiteY110" fmla="*/ 126088 h 826184"/>
                  <a:gd name="connsiteX111" fmla="*/ 20925 w 3092792"/>
                  <a:gd name="connsiteY111" fmla="*/ 126088 h 826184"/>
                  <a:gd name="connsiteX112" fmla="*/ 7020 w 3092792"/>
                  <a:gd name="connsiteY112" fmla="*/ 132433 h 8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092792" h="826184">
                    <a:moveTo>
                      <a:pt x="3092793" y="750451"/>
                    </a:moveTo>
                    <a:lnTo>
                      <a:pt x="3016249" y="794595"/>
                    </a:lnTo>
                    <a:lnTo>
                      <a:pt x="2981420" y="782041"/>
                    </a:lnTo>
                    <a:lnTo>
                      <a:pt x="2974400" y="763141"/>
                    </a:lnTo>
                    <a:lnTo>
                      <a:pt x="2939571" y="788386"/>
                    </a:lnTo>
                    <a:lnTo>
                      <a:pt x="2904741" y="826185"/>
                    </a:lnTo>
                    <a:lnTo>
                      <a:pt x="2904741" y="788386"/>
                    </a:lnTo>
                    <a:lnTo>
                      <a:pt x="2932686" y="756796"/>
                    </a:lnTo>
                    <a:lnTo>
                      <a:pt x="2932686" y="718997"/>
                    </a:lnTo>
                    <a:lnTo>
                      <a:pt x="2925666" y="700097"/>
                    </a:lnTo>
                    <a:lnTo>
                      <a:pt x="2918646" y="681198"/>
                    </a:lnTo>
                    <a:lnTo>
                      <a:pt x="2960495" y="649608"/>
                    </a:lnTo>
                    <a:lnTo>
                      <a:pt x="2981420" y="655953"/>
                    </a:lnTo>
                    <a:lnTo>
                      <a:pt x="3002345" y="662163"/>
                    </a:lnTo>
                    <a:lnTo>
                      <a:pt x="3009229" y="655953"/>
                    </a:lnTo>
                    <a:lnTo>
                      <a:pt x="3037174" y="580219"/>
                    </a:lnTo>
                    <a:lnTo>
                      <a:pt x="3057964" y="536075"/>
                    </a:lnTo>
                    <a:lnTo>
                      <a:pt x="3064983" y="517175"/>
                    </a:lnTo>
                    <a:lnTo>
                      <a:pt x="3078888" y="510831"/>
                    </a:lnTo>
                    <a:lnTo>
                      <a:pt x="3078888" y="460342"/>
                    </a:lnTo>
                    <a:lnTo>
                      <a:pt x="2925666" y="504621"/>
                    </a:lnTo>
                    <a:lnTo>
                      <a:pt x="2897856" y="435232"/>
                    </a:lnTo>
                    <a:lnTo>
                      <a:pt x="2772444" y="384743"/>
                    </a:lnTo>
                    <a:lnTo>
                      <a:pt x="2695765" y="170367"/>
                    </a:lnTo>
                    <a:lnTo>
                      <a:pt x="2612202" y="138777"/>
                    </a:lnTo>
                    <a:lnTo>
                      <a:pt x="2500694" y="157677"/>
                    </a:lnTo>
                    <a:lnTo>
                      <a:pt x="2458980" y="195476"/>
                    </a:lnTo>
                    <a:lnTo>
                      <a:pt x="2458980" y="208166"/>
                    </a:lnTo>
                    <a:lnTo>
                      <a:pt x="2486789" y="208166"/>
                    </a:lnTo>
                    <a:lnTo>
                      <a:pt x="2486789" y="239621"/>
                    </a:lnTo>
                    <a:lnTo>
                      <a:pt x="2458980" y="264865"/>
                    </a:lnTo>
                    <a:lnTo>
                      <a:pt x="2424150" y="359498"/>
                    </a:lnTo>
                    <a:lnTo>
                      <a:pt x="2368396" y="391088"/>
                    </a:lnTo>
                    <a:lnTo>
                      <a:pt x="2305757" y="365843"/>
                    </a:lnTo>
                    <a:lnTo>
                      <a:pt x="2277813" y="372053"/>
                    </a:lnTo>
                    <a:lnTo>
                      <a:pt x="2229079" y="353154"/>
                    </a:lnTo>
                    <a:lnTo>
                      <a:pt x="2201270" y="378398"/>
                    </a:lnTo>
                    <a:lnTo>
                      <a:pt x="2166440" y="397298"/>
                    </a:lnTo>
                    <a:lnTo>
                      <a:pt x="2131611" y="403643"/>
                    </a:lnTo>
                    <a:lnTo>
                      <a:pt x="2103666" y="409988"/>
                    </a:lnTo>
                    <a:lnTo>
                      <a:pt x="2068837" y="416197"/>
                    </a:lnTo>
                    <a:lnTo>
                      <a:pt x="2041027" y="409988"/>
                    </a:lnTo>
                    <a:lnTo>
                      <a:pt x="1985273" y="397298"/>
                    </a:lnTo>
                    <a:lnTo>
                      <a:pt x="1936539" y="372053"/>
                    </a:lnTo>
                    <a:lnTo>
                      <a:pt x="1894690" y="346944"/>
                    </a:lnTo>
                    <a:lnTo>
                      <a:pt x="1859861" y="327909"/>
                    </a:lnTo>
                    <a:lnTo>
                      <a:pt x="1838936" y="321699"/>
                    </a:lnTo>
                    <a:lnTo>
                      <a:pt x="1776297" y="346944"/>
                    </a:lnTo>
                    <a:lnTo>
                      <a:pt x="1741468" y="334254"/>
                    </a:lnTo>
                    <a:lnTo>
                      <a:pt x="1713658" y="315354"/>
                    </a:lnTo>
                    <a:lnTo>
                      <a:pt x="1706638" y="271210"/>
                    </a:lnTo>
                    <a:lnTo>
                      <a:pt x="1595131" y="227066"/>
                    </a:lnTo>
                    <a:lnTo>
                      <a:pt x="1539512" y="271210"/>
                    </a:lnTo>
                    <a:lnTo>
                      <a:pt x="1546396" y="321699"/>
                    </a:lnTo>
                    <a:lnTo>
                      <a:pt x="1539512" y="334254"/>
                    </a:lnTo>
                    <a:lnTo>
                      <a:pt x="1539512" y="359498"/>
                    </a:lnTo>
                    <a:lnTo>
                      <a:pt x="1518587" y="365843"/>
                    </a:lnTo>
                    <a:lnTo>
                      <a:pt x="1476738" y="365843"/>
                    </a:lnTo>
                    <a:lnTo>
                      <a:pt x="1414099" y="365843"/>
                    </a:lnTo>
                    <a:lnTo>
                      <a:pt x="1386154" y="334254"/>
                    </a:lnTo>
                    <a:lnTo>
                      <a:pt x="1281666" y="327909"/>
                    </a:lnTo>
                    <a:lnTo>
                      <a:pt x="1135464" y="397298"/>
                    </a:lnTo>
                    <a:lnTo>
                      <a:pt x="1121559" y="416197"/>
                    </a:lnTo>
                    <a:lnTo>
                      <a:pt x="1114539" y="428887"/>
                    </a:lnTo>
                    <a:lnTo>
                      <a:pt x="1100635" y="441442"/>
                    </a:lnTo>
                    <a:lnTo>
                      <a:pt x="1079710" y="435232"/>
                    </a:lnTo>
                    <a:lnTo>
                      <a:pt x="1086730" y="409988"/>
                    </a:lnTo>
                    <a:lnTo>
                      <a:pt x="1065805" y="378398"/>
                    </a:lnTo>
                    <a:lnTo>
                      <a:pt x="1051901" y="391088"/>
                    </a:lnTo>
                    <a:lnTo>
                      <a:pt x="1010051" y="384743"/>
                    </a:lnTo>
                    <a:lnTo>
                      <a:pt x="933373" y="296455"/>
                    </a:lnTo>
                    <a:lnTo>
                      <a:pt x="919468" y="309009"/>
                    </a:lnTo>
                    <a:lnTo>
                      <a:pt x="891659" y="315354"/>
                    </a:lnTo>
                    <a:lnTo>
                      <a:pt x="849809" y="315354"/>
                    </a:lnTo>
                    <a:lnTo>
                      <a:pt x="842924" y="290110"/>
                    </a:lnTo>
                    <a:lnTo>
                      <a:pt x="822000" y="277555"/>
                    </a:lnTo>
                    <a:lnTo>
                      <a:pt x="794055" y="309009"/>
                    </a:lnTo>
                    <a:lnTo>
                      <a:pt x="766246" y="258655"/>
                    </a:lnTo>
                    <a:lnTo>
                      <a:pt x="731417" y="195476"/>
                    </a:lnTo>
                    <a:lnTo>
                      <a:pt x="689567" y="138777"/>
                    </a:lnTo>
                    <a:lnTo>
                      <a:pt x="668778" y="113533"/>
                    </a:lnTo>
                    <a:lnTo>
                      <a:pt x="640833" y="100978"/>
                    </a:lnTo>
                    <a:lnTo>
                      <a:pt x="654738" y="81944"/>
                    </a:lnTo>
                    <a:lnTo>
                      <a:pt x="654738" y="69389"/>
                    </a:lnTo>
                    <a:lnTo>
                      <a:pt x="626928" y="88288"/>
                    </a:lnTo>
                    <a:lnTo>
                      <a:pt x="592099" y="113533"/>
                    </a:lnTo>
                    <a:lnTo>
                      <a:pt x="550250" y="132433"/>
                    </a:lnTo>
                    <a:lnTo>
                      <a:pt x="529460" y="132433"/>
                    </a:lnTo>
                    <a:lnTo>
                      <a:pt x="515421" y="132433"/>
                    </a:lnTo>
                    <a:lnTo>
                      <a:pt x="508536" y="119878"/>
                    </a:lnTo>
                    <a:lnTo>
                      <a:pt x="529460" y="107188"/>
                    </a:lnTo>
                    <a:lnTo>
                      <a:pt x="522440" y="94633"/>
                    </a:lnTo>
                    <a:lnTo>
                      <a:pt x="508536" y="100978"/>
                    </a:lnTo>
                    <a:lnTo>
                      <a:pt x="466686" y="88288"/>
                    </a:lnTo>
                    <a:lnTo>
                      <a:pt x="438877" y="81944"/>
                    </a:lnTo>
                    <a:lnTo>
                      <a:pt x="417952" y="88288"/>
                    </a:lnTo>
                    <a:lnTo>
                      <a:pt x="417952" y="75734"/>
                    </a:lnTo>
                    <a:lnTo>
                      <a:pt x="424972" y="50489"/>
                    </a:lnTo>
                    <a:lnTo>
                      <a:pt x="410932" y="12690"/>
                    </a:lnTo>
                    <a:lnTo>
                      <a:pt x="327369" y="0"/>
                    </a:lnTo>
                    <a:lnTo>
                      <a:pt x="299560" y="12690"/>
                    </a:lnTo>
                    <a:lnTo>
                      <a:pt x="299560" y="31589"/>
                    </a:lnTo>
                    <a:lnTo>
                      <a:pt x="208976" y="50489"/>
                    </a:lnTo>
                    <a:lnTo>
                      <a:pt x="167127" y="63044"/>
                    </a:lnTo>
                    <a:lnTo>
                      <a:pt x="125413" y="88288"/>
                    </a:lnTo>
                    <a:lnTo>
                      <a:pt x="104488" y="81944"/>
                    </a:lnTo>
                    <a:lnTo>
                      <a:pt x="83563" y="94633"/>
                    </a:lnTo>
                    <a:lnTo>
                      <a:pt x="55754" y="100978"/>
                    </a:lnTo>
                    <a:lnTo>
                      <a:pt x="27810" y="107188"/>
                    </a:lnTo>
                    <a:lnTo>
                      <a:pt x="7020" y="107188"/>
                    </a:lnTo>
                    <a:lnTo>
                      <a:pt x="0" y="126088"/>
                    </a:lnTo>
                    <a:lnTo>
                      <a:pt x="20925" y="126088"/>
                    </a:lnTo>
                    <a:lnTo>
                      <a:pt x="7020" y="132433"/>
                    </a:lnTo>
                  </a:path>
                </a:pathLst>
              </a:custGeom>
              <a:solidFill>
                <a:srgbClr val="EEDBF7"/>
              </a:solidFill>
              <a:ln w="3370" cap="flat">
                <a:solidFill>
                  <a:srgbClr val="EEDBF7"/>
                </a:solidFill>
                <a:prstDash val="solid"/>
                <a:round/>
              </a:ln>
            </p:spPr>
            <p:txBody>
              <a:bodyPr rtlCol="0" anchor="ctr"/>
              <a:lstStyle/>
              <a:p>
                <a:endParaRPr lang="en-US"/>
              </a:p>
            </p:txBody>
          </p:sp>
          <p:sp>
            <p:nvSpPr>
              <p:cNvPr id="335" name="Freeform: Shape 334">
                <a:extLst>
                  <a:ext uri="{FF2B5EF4-FFF2-40B4-BE49-F238E27FC236}">
                    <a16:creationId xmlns:a16="http://schemas.microsoft.com/office/drawing/2014/main" id="{B228509F-C132-B111-6E01-BF94884646C6}"/>
                  </a:ext>
                </a:extLst>
              </p:cNvPr>
              <p:cNvSpPr/>
              <p:nvPr/>
            </p:nvSpPr>
            <p:spPr>
              <a:xfrm>
                <a:off x="3001774" y="3739052"/>
                <a:ext cx="1288686" cy="763140"/>
              </a:xfrm>
              <a:custGeom>
                <a:avLst/>
                <a:gdLst>
                  <a:gd name="connsiteX0" fmla="*/ 1246972 w 1288686"/>
                  <a:gd name="connsiteY0" fmla="*/ 25244 h 763140"/>
                  <a:gd name="connsiteX1" fmla="*/ 1246972 w 1288686"/>
                  <a:gd name="connsiteY1" fmla="*/ 37934 h 763140"/>
                  <a:gd name="connsiteX2" fmla="*/ 1288686 w 1288686"/>
                  <a:gd name="connsiteY2" fmla="*/ 50489 h 763140"/>
                  <a:gd name="connsiteX3" fmla="*/ 1226047 w 1288686"/>
                  <a:gd name="connsiteY3" fmla="*/ 75734 h 763140"/>
                  <a:gd name="connsiteX4" fmla="*/ 1239952 w 1288686"/>
                  <a:gd name="connsiteY4" fmla="*/ 94633 h 763140"/>
                  <a:gd name="connsiteX5" fmla="*/ 1232932 w 1288686"/>
                  <a:gd name="connsiteY5" fmla="*/ 107323 h 763140"/>
                  <a:gd name="connsiteX6" fmla="*/ 1198103 w 1288686"/>
                  <a:gd name="connsiteY6" fmla="*/ 126223 h 763140"/>
                  <a:gd name="connsiteX7" fmla="*/ 1205123 w 1288686"/>
                  <a:gd name="connsiteY7" fmla="*/ 138777 h 763140"/>
                  <a:gd name="connsiteX8" fmla="*/ 1226047 w 1288686"/>
                  <a:gd name="connsiteY8" fmla="*/ 151467 h 763140"/>
                  <a:gd name="connsiteX9" fmla="*/ 1239952 w 1288686"/>
                  <a:gd name="connsiteY9" fmla="*/ 164022 h 763140"/>
                  <a:gd name="connsiteX10" fmla="*/ 1260877 w 1288686"/>
                  <a:gd name="connsiteY10" fmla="*/ 164022 h 763140"/>
                  <a:gd name="connsiteX11" fmla="*/ 1267762 w 1288686"/>
                  <a:gd name="connsiteY11" fmla="*/ 170367 h 763140"/>
                  <a:gd name="connsiteX12" fmla="*/ 1253857 w 1288686"/>
                  <a:gd name="connsiteY12" fmla="*/ 201821 h 763140"/>
                  <a:gd name="connsiteX13" fmla="*/ 1232932 w 1288686"/>
                  <a:gd name="connsiteY13" fmla="*/ 208166 h 763140"/>
                  <a:gd name="connsiteX14" fmla="*/ 1198103 w 1288686"/>
                  <a:gd name="connsiteY14" fmla="*/ 201821 h 763140"/>
                  <a:gd name="connsiteX15" fmla="*/ 1170293 w 1288686"/>
                  <a:gd name="connsiteY15" fmla="*/ 220721 h 763140"/>
                  <a:gd name="connsiteX16" fmla="*/ 1142484 w 1288686"/>
                  <a:gd name="connsiteY16" fmla="*/ 214511 h 763140"/>
                  <a:gd name="connsiteX17" fmla="*/ 1121559 w 1288686"/>
                  <a:gd name="connsiteY17" fmla="*/ 182922 h 763140"/>
                  <a:gd name="connsiteX18" fmla="*/ 1107655 w 1288686"/>
                  <a:gd name="connsiteY18" fmla="*/ 189267 h 763140"/>
                  <a:gd name="connsiteX19" fmla="*/ 1086730 w 1288686"/>
                  <a:gd name="connsiteY19" fmla="*/ 195611 h 763140"/>
                  <a:gd name="connsiteX20" fmla="*/ 1058785 w 1288686"/>
                  <a:gd name="connsiteY20" fmla="*/ 189267 h 763140"/>
                  <a:gd name="connsiteX21" fmla="*/ 1017071 w 1288686"/>
                  <a:gd name="connsiteY21" fmla="*/ 214511 h 763140"/>
                  <a:gd name="connsiteX22" fmla="*/ 982242 w 1288686"/>
                  <a:gd name="connsiteY22" fmla="*/ 189267 h 763140"/>
                  <a:gd name="connsiteX23" fmla="*/ 968337 w 1288686"/>
                  <a:gd name="connsiteY23" fmla="*/ 195611 h 763140"/>
                  <a:gd name="connsiteX24" fmla="*/ 975222 w 1288686"/>
                  <a:gd name="connsiteY24" fmla="*/ 214511 h 763140"/>
                  <a:gd name="connsiteX25" fmla="*/ 968337 w 1288686"/>
                  <a:gd name="connsiteY25" fmla="*/ 214511 h 763140"/>
                  <a:gd name="connsiteX26" fmla="*/ 954297 w 1288686"/>
                  <a:gd name="connsiteY26" fmla="*/ 182922 h 763140"/>
                  <a:gd name="connsiteX27" fmla="*/ 884639 w 1288686"/>
                  <a:gd name="connsiteY27" fmla="*/ 157677 h 763140"/>
                  <a:gd name="connsiteX28" fmla="*/ 877754 w 1288686"/>
                  <a:gd name="connsiteY28" fmla="*/ 138777 h 763140"/>
                  <a:gd name="connsiteX29" fmla="*/ 856829 w 1288686"/>
                  <a:gd name="connsiteY29" fmla="*/ 138777 h 763140"/>
                  <a:gd name="connsiteX30" fmla="*/ 849809 w 1288686"/>
                  <a:gd name="connsiteY30" fmla="*/ 157677 h 763140"/>
                  <a:gd name="connsiteX31" fmla="*/ 752341 w 1288686"/>
                  <a:gd name="connsiteY31" fmla="*/ 182922 h 763140"/>
                  <a:gd name="connsiteX32" fmla="*/ 752341 w 1288686"/>
                  <a:gd name="connsiteY32" fmla="*/ 201821 h 763140"/>
                  <a:gd name="connsiteX33" fmla="*/ 717512 w 1288686"/>
                  <a:gd name="connsiteY33" fmla="*/ 214511 h 763140"/>
                  <a:gd name="connsiteX34" fmla="*/ 731416 w 1288686"/>
                  <a:gd name="connsiteY34" fmla="*/ 252310 h 763140"/>
                  <a:gd name="connsiteX35" fmla="*/ 710492 w 1288686"/>
                  <a:gd name="connsiteY35" fmla="*/ 264865 h 763140"/>
                  <a:gd name="connsiteX36" fmla="*/ 675663 w 1288686"/>
                  <a:gd name="connsiteY36" fmla="*/ 220721 h 763140"/>
                  <a:gd name="connsiteX37" fmla="*/ 661758 w 1288686"/>
                  <a:gd name="connsiteY37" fmla="*/ 258655 h 763140"/>
                  <a:gd name="connsiteX38" fmla="*/ 647853 w 1288686"/>
                  <a:gd name="connsiteY38" fmla="*/ 290110 h 763140"/>
                  <a:gd name="connsiteX39" fmla="*/ 654873 w 1288686"/>
                  <a:gd name="connsiteY39" fmla="*/ 309009 h 763140"/>
                  <a:gd name="connsiteX40" fmla="*/ 640833 w 1288686"/>
                  <a:gd name="connsiteY40" fmla="*/ 315354 h 763140"/>
                  <a:gd name="connsiteX41" fmla="*/ 633948 w 1288686"/>
                  <a:gd name="connsiteY41" fmla="*/ 353154 h 763140"/>
                  <a:gd name="connsiteX42" fmla="*/ 654873 w 1288686"/>
                  <a:gd name="connsiteY42" fmla="*/ 359498 h 763140"/>
                  <a:gd name="connsiteX43" fmla="*/ 668778 w 1288686"/>
                  <a:gd name="connsiteY43" fmla="*/ 391088 h 763140"/>
                  <a:gd name="connsiteX44" fmla="*/ 696587 w 1288686"/>
                  <a:gd name="connsiteY44" fmla="*/ 384743 h 763140"/>
                  <a:gd name="connsiteX45" fmla="*/ 717512 w 1288686"/>
                  <a:gd name="connsiteY45" fmla="*/ 409987 h 763140"/>
                  <a:gd name="connsiteX46" fmla="*/ 724532 w 1288686"/>
                  <a:gd name="connsiteY46" fmla="*/ 447787 h 763140"/>
                  <a:gd name="connsiteX47" fmla="*/ 703607 w 1288686"/>
                  <a:gd name="connsiteY47" fmla="*/ 447787 h 763140"/>
                  <a:gd name="connsiteX48" fmla="*/ 696587 w 1288686"/>
                  <a:gd name="connsiteY48" fmla="*/ 460476 h 763140"/>
                  <a:gd name="connsiteX49" fmla="*/ 724532 w 1288686"/>
                  <a:gd name="connsiteY49" fmla="*/ 479376 h 763140"/>
                  <a:gd name="connsiteX50" fmla="*/ 710492 w 1288686"/>
                  <a:gd name="connsiteY50" fmla="*/ 504621 h 763140"/>
                  <a:gd name="connsiteX51" fmla="*/ 696587 w 1288686"/>
                  <a:gd name="connsiteY51" fmla="*/ 504621 h 763140"/>
                  <a:gd name="connsiteX52" fmla="*/ 689702 w 1288686"/>
                  <a:gd name="connsiteY52" fmla="*/ 479376 h 763140"/>
                  <a:gd name="connsiteX53" fmla="*/ 675663 w 1288686"/>
                  <a:gd name="connsiteY53" fmla="*/ 479376 h 763140"/>
                  <a:gd name="connsiteX54" fmla="*/ 682682 w 1288686"/>
                  <a:gd name="connsiteY54" fmla="*/ 485721 h 763140"/>
                  <a:gd name="connsiteX55" fmla="*/ 675663 w 1288686"/>
                  <a:gd name="connsiteY55" fmla="*/ 510831 h 763140"/>
                  <a:gd name="connsiteX56" fmla="*/ 668778 w 1288686"/>
                  <a:gd name="connsiteY56" fmla="*/ 510831 h 763140"/>
                  <a:gd name="connsiteX57" fmla="*/ 668778 w 1288686"/>
                  <a:gd name="connsiteY57" fmla="*/ 529865 h 763140"/>
                  <a:gd name="connsiteX58" fmla="*/ 661758 w 1288686"/>
                  <a:gd name="connsiteY58" fmla="*/ 548765 h 763140"/>
                  <a:gd name="connsiteX59" fmla="*/ 640833 w 1288686"/>
                  <a:gd name="connsiteY59" fmla="*/ 580219 h 763140"/>
                  <a:gd name="connsiteX60" fmla="*/ 675663 w 1288686"/>
                  <a:gd name="connsiteY60" fmla="*/ 630708 h 763140"/>
                  <a:gd name="connsiteX61" fmla="*/ 682682 w 1288686"/>
                  <a:gd name="connsiteY61" fmla="*/ 618153 h 763140"/>
                  <a:gd name="connsiteX62" fmla="*/ 675663 w 1288686"/>
                  <a:gd name="connsiteY62" fmla="*/ 662298 h 763140"/>
                  <a:gd name="connsiteX63" fmla="*/ 710492 w 1288686"/>
                  <a:gd name="connsiteY63" fmla="*/ 731552 h 763140"/>
                  <a:gd name="connsiteX64" fmla="*/ 682682 w 1288686"/>
                  <a:gd name="connsiteY64" fmla="*/ 763141 h 763140"/>
                  <a:gd name="connsiteX65" fmla="*/ 661758 w 1288686"/>
                  <a:gd name="connsiteY65" fmla="*/ 756796 h 763140"/>
                  <a:gd name="connsiteX66" fmla="*/ 654873 w 1288686"/>
                  <a:gd name="connsiteY66" fmla="*/ 744241 h 763140"/>
                  <a:gd name="connsiteX67" fmla="*/ 599119 w 1288686"/>
                  <a:gd name="connsiteY67" fmla="*/ 706442 h 763140"/>
                  <a:gd name="connsiteX68" fmla="*/ 599119 w 1288686"/>
                  <a:gd name="connsiteY68" fmla="*/ 687407 h 763140"/>
                  <a:gd name="connsiteX69" fmla="*/ 578194 w 1288686"/>
                  <a:gd name="connsiteY69" fmla="*/ 681198 h 763140"/>
                  <a:gd name="connsiteX70" fmla="*/ 522440 w 1288686"/>
                  <a:gd name="connsiteY70" fmla="*/ 687407 h 763140"/>
                  <a:gd name="connsiteX71" fmla="*/ 480726 w 1288686"/>
                  <a:gd name="connsiteY71" fmla="*/ 655953 h 763140"/>
                  <a:gd name="connsiteX72" fmla="*/ 445897 w 1288686"/>
                  <a:gd name="connsiteY72" fmla="*/ 649608 h 763140"/>
                  <a:gd name="connsiteX73" fmla="*/ 411067 w 1288686"/>
                  <a:gd name="connsiteY73" fmla="*/ 643263 h 763140"/>
                  <a:gd name="connsiteX74" fmla="*/ 383123 w 1288686"/>
                  <a:gd name="connsiteY74" fmla="*/ 637053 h 763140"/>
                  <a:gd name="connsiteX75" fmla="*/ 369218 w 1288686"/>
                  <a:gd name="connsiteY75" fmla="*/ 637053 h 763140"/>
                  <a:gd name="connsiteX76" fmla="*/ 355313 w 1288686"/>
                  <a:gd name="connsiteY76" fmla="*/ 637053 h 763140"/>
                  <a:gd name="connsiteX77" fmla="*/ 320484 w 1288686"/>
                  <a:gd name="connsiteY77" fmla="*/ 611809 h 763140"/>
                  <a:gd name="connsiteX78" fmla="*/ 285655 w 1288686"/>
                  <a:gd name="connsiteY78" fmla="*/ 592909 h 763140"/>
                  <a:gd name="connsiteX79" fmla="*/ 250825 w 1288686"/>
                  <a:gd name="connsiteY79" fmla="*/ 567665 h 763140"/>
                  <a:gd name="connsiteX80" fmla="*/ 236921 w 1288686"/>
                  <a:gd name="connsiteY80" fmla="*/ 554975 h 763140"/>
                  <a:gd name="connsiteX81" fmla="*/ 222881 w 1288686"/>
                  <a:gd name="connsiteY81" fmla="*/ 542420 h 763140"/>
                  <a:gd name="connsiteX82" fmla="*/ 229901 w 1288686"/>
                  <a:gd name="connsiteY82" fmla="*/ 529865 h 763140"/>
                  <a:gd name="connsiteX83" fmla="*/ 257710 w 1288686"/>
                  <a:gd name="connsiteY83" fmla="*/ 529865 h 763140"/>
                  <a:gd name="connsiteX84" fmla="*/ 278635 w 1288686"/>
                  <a:gd name="connsiteY84" fmla="*/ 498276 h 763140"/>
                  <a:gd name="connsiteX85" fmla="*/ 299559 w 1288686"/>
                  <a:gd name="connsiteY85" fmla="*/ 491931 h 763140"/>
                  <a:gd name="connsiteX86" fmla="*/ 271750 w 1288686"/>
                  <a:gd name="connsiteY86" fmla="*/ 466686 h 763140"/>
                  <a:gd name="connsiteX87" fmla="*/ 271750 w 1288686"/>
                  <a:gd name="connsiteY87" fmla="*/ 454132 h 763140"/>
                  <a:gd name="connsiteX88" fmla="*/ 299559 w 1288686"/>
                  <a:gd name="connsiteY88" fmla="*/ 454132 h 763140"/>
                  <a:gd name="connsiteX89" fmla="*/ 299559 w 1288686"/>
                  <a:gd name="connsiteY89" fmla="*/ 447787 h 763140"/>
                  <a:gd name="connsiteX90" fmla="*/ 334389 w 1288686"/>
                  <a:gd name="connsiteY90" fmla="*/ 435232 h 763140"/>
                  <a:gd name="connsiteX91" fmla="*/ 327369 w 1288686"/>
                  <a:gd name="connsiteY91" fmla="*/ 422542 h 763140"/>
                  <a:gd name="connsiteX92" fmla="*/ 285655 w 1288686"/>
                  <a:gd name="connsiteY92" fmla="*/ 428887 h 763140"/>
                  <a:gd name="connsiteX93" fmla="*/ 285655 w 1288686"/>
                  <a:gd name="connsiteY93" fmla="*/ 409987 h 763140"/>
                  <a:gd name="connsiteX94" fmla="*/ 313464 w 1288686"/>
                  <a:gd name="connsiteY94" fmla="*/ 378398 h 763140"/>
                  <a:gd name="connsiteX95" fmla="*/ 348294 w 1288686"/>
                  <a:gd name="connsiteY95" fmla="*/ 384743 h 763140"/>
                  <a:gd name="connsiteX96" fmla="*/ 355313 w 1288686"/>
                  <a:gd name="connsiteY96" fmla="*/ 359498 h 763140"/>
                  <a:gd name="connsiteX97" fmla="*/ 348294 w 1288686"/>
                  <a:gd name="connsiteY97" fmla="*/ 334254 h 763140"/>
                  <a:gd name="connsiteX98" fmla="*/ 362198 w 1288686"/>
                  <a:gd name="connsiteY98" fmla="*/ 321699 h 763140"/>
                  <a:gd name="connsiteX99" fmla="*/ 348294 w 1288686"/>
                  <a:gd name="connsiteY99" fmla="*/ 315354 h 763140"/>
                  <a:gd name="connsiteX100" fmla="*/ 369218 w 1288686"/>
                  <a:gd name="connsiteY100" fmla="*/ 296455 h 763140"/>
                  <a:gd name="connsiteX101" fmla="*/ 362198 w 1288686"/>
                  <a:gd name="connsiteY101" fmla="*/ 283900 h 763140"/>
                  <a:gd name="connsiteX102" fmla="*/ 369218 w 1288686"/>
                  <a:gd name="connsiteY102" fmla="*/ 277555 h 763140"/>
                  <a:gd name="connsiteX103" fmla="*/ 292540 w 1288686"/>
                  <a:gd name="connsiteY103" fmla="*/ 245965 h 763140"/>
                  <a:gd name="connsiteX104" fmla="*/ 278635 w 1288686"/>
                  <a:gd name="connsiteY104" fmla="*/ 252310 h 763140"/>
                  <a:gd name="connsiteX105" fmla="*/ 250825 w 1288686"/>
                  <a:gd name="connsiteY105" fmla="*/ 220721 h 763140"/>
                  <a:gd name="connsiteX106" fmla="*/ 222881 w 1288686"/>
                  <a:gd name="connsiteY106" fmla="*/ 233411 h 763140"/>
                  <a:gd name="connsiteX107" fmla="*/ 174147 w 1288686"/>
                  <a:gd name="connsiteY107" fmla="*/ 220721 h 763140"/>
                  <a:gd name="connsiteX108" fmla="*/ 153222 w 1288686"/>
                  <a:gd name="connsiteY108" fmla="*/ 170367 h 763140"/>
                  <a:gd name="connsiteX109" fmla="*/ 118393 w 1288686"/>
                  <a:gd name="connsiteY109" fmla="*/ 164022 h 763140"/>
                  <a:gd name="connsiteX110" fmla="*/ 118393 w 1288686"/>
                  <a:gd name="connsiteY110" fmla="*/ 145122 h 763140"/>
                  <a:gd name="connsiteX111" fmla="*/ 125413 w 1288686"/>
                  <a:gd name="connsiteY111" fmla="*/ 132433 h 763140"/>
                  <a:gd name="connsiteX112" fmla="*/ 104488 w 1288686"/>
                  <a:gd name="connsiteY112" fmla="*/ 100978 h 763140"/>
                  <a:gd name="connsiteX113" fmla="*/ 20925 w 1288686"/>
                  <a:gd name="connsiteY113" fmla="*/ 113533 h 763140"/>
                  <a:gd name="connsiteX114" fmla="*/ 0 w 1288686"/>
                  <a:gd name="connsiteY114" fmla="*/ 50489 h 763140"/>
                  <a:gd name="connsiteX115" fmla="*/ 7020 w 1288686"/>
                  <a:gd name="connsiteY115" fmla="*/ 37934 h 763140"/>
                  <a:gd name="connsiteX116" fmla="*/ 34829 w 1288686"/>
                  <a:gd name="connsiteY116" fmla="*/ 44144 h 763140"/>
                  <a:gd name="connsiteX117" fmla="*/ 62774 w 1288686"/>
                  <a:gd name="connsiteY117" fmla="*/ 25244 h 763140"/>
                  <a:gd name="connsiteX118" fmla="*/ 62774 w 1288686"/>
                  <a:gd name="connsiteY118" fmla="*/ 18900 h 763140"/>
                  <a:gd name="connsiteX119" fmla="*/ 41849 w 1288686"/>
                  <a:gd name="connsiteY119" fmla="*/ 0 h 763140"/>
                  <a:gd name="connsiteX120" fmla="*/ 20925 w 1288686"/>
                  <a:gd name="connsiteY120" fmla="*/ 0 h 7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88686" h="763140">
                    <a:moveTo>
                      <a:pt x="1246972" y="25244"/>
                    </a:moveTo>
                    <a:lnTo>
                      <a:pt x="1246972" y="37934"/>
                    </a:lnTo>
                    <a:lnTo>
                      <a:pt x="1288686" y="50489"/>
                    </a:lnTo>
                    <a:lnTo>
                      <a:pt x="1226047" y="75734"/>
                    </a:lnTo>
                    <a:lnTo>
                      <a:pt x="1239952" y="94633"/>
                    </a:lnTo>
                    <a:lnTo>
                      <a:pt x="1232932" y="107323"/>
                    </a:lnTo>
                    <a:lnTo>
                      <a:pt x="1198103" y="126223"/>
                    </a:lnTo>
                    <a:lnTo>
                      <a:pt x="1205123" y="138777"/>
                    </a:lnTo>
                    <a:lnTo>
                      <a:pt x="1226047" y="151467"/>
                    </a:lnTo>
                    <a:lnTo>
                      <a:pt x="1239952" y="164022"/>
                    </a:lnTo>
                    <a:lnTo>
                      <a:pt x="1260877" y="164022"/>
                    </a:lnTo>
                    <a:lnTo>
                      <a:pt x="1267762" y="170367"/>
                    </a:lnTo>
                    <a:lnTo>
                      <a:pt x="1253857" y="201821"/>
                    </a:lnTo>
                    <a:lnTo>
                      <a:pt x="1232932" y="208166"/>
                    </a:lnTo>
                    <a:lnTo>
                      <a:pt x="1198103" y="201821"/>
                    </a:lnTo>
                    <a:lnTo>
                      <a:pt x="1170293" y="220721"/>
                    </a:lnTo>
                    <a:lnTo>
                      <a:pt x="1142484" y="214511"/>
                    </a:lnTo>
                    <a:lnTo>
                      <a:pt x="1121559" y="182922"/>
                    </a:lnTo>
                    <a:lnTo>
                      <a:pt x="1107655" y="189267"/>
                    </a:lnTo>
                    <a:lnTo>
                      <a:pt x="1086730" y="195611"/>
                    </a:lnTo>
                    <a:lnTo>
                      <a:pt x="1058785" y="189267"/>
                    </a:lnTo>
                    <a:lnTo>
                      <a:pt x="1017071" y="214511"/>
                    </a:lnTo>
                    <a:lnTo>
                      <a:pt x="982242" y="189267"/>
                    </a:lnTo>
                    <a:lnTo>
                      <a:pt x="968337" y="195611"/>
                    </a:lnTo>
                    <a:lnTo>
                      <a:pt x="975222" y="214511"/>
                    </a:lnTo>
                    <a:lnTo>
                      <a:pt x="968337" y="214511"/>
                    </a:lnTo>
                    <a:lnTo>
                      <a:pt x="954297" y="182922"/>
                    </a:lnTo>
                    <a:lnTo>
                      <a:pt x="884639" y="157677"/>
                    </a:lnTo>
                    <a:lnTo>
                      <a:pt x="877754" y="138777"/>
                    </a:lnTo>
                    <a:lnTo>
                      <a:pt x="856829" y="138777"/>
                    </a:lnTo>
                    <a:lnTo>
                      <a:pt x="849809" y="157677"/>
                    </a:lnTo>
                    <a:lnTo>
                      <a:pt x="752341" y="182922"/>
                    </a:lnTo>
                    <a:lnTo>
                      <a:pt x="752341" y="201821"/>
                    </a:lnTo>
                    <a:lnTo>
                      <a:pt x="717512" y="214511"/>
                    </a:lnTo>
                    <a:lnTo>
                      <a:pt x="731416" y="252310"/>
                    </a:lnTo>
                    <a:lnTo>
                      <a:pt x="710492" y="264865"/>
                    </a:lnTo>
                    <a:lnTo>
                      <a:pt x="675663" y="220721"/>
                    </a:lnTo>
                    <a:lnTo>
                      <a:pt x="661758" y="258655"/>
                    </a:lnTo>
                    <a:lnTo>
                      <a:pt x="647853" y="290110"/>
                    </a:lnTo>
                    <a:lnTo>
                      <a:pt x="654873" y="309009"/>
                    </a:lnTo>
                    <a:lnTo>
                      <a:pt x="640833" y="315354"/>
                    </a:lnTo>
                    <a:lnTo>
                      <a:pt x="633948" y="353154"/>
                    </a:lnTo>
                    <a:lnTo>
                      <a:pt x="654873" y="359498"/>
                    </a:lnTo>
                    <a:lnTo>
                      <a:pt x="668778" y="391088"/>
                    </a:lnTo>
                    <a:lnTo>
                      <a:pt x="696587" y="384743"/>
                    </a:lnTo>
                    <a:lnTo>
                      <a:pt x="717512" y="409987"/>
                    </a:lnTo>
                    <a:lnTo>
                      <a:pt x="724532" y="447787"/>
                    </a:lnTo>
                    <a:lnTo>
                      <a:pt x="703607" y="447787"/>
                    </a:lnTo>
                    <a:lnTo>
                      <a:pt x="696587" y="460476"/>
                    </a:lnTo>
                    <a:lnTo>
                      <a:pt x="724532" y="479376"/>
                    </a:lnTo>
                    <a:lnTo>
                      <a:pt x="710492" y="504621"/>
                    </a:lnTo>
                    <a:lnTo>
                      <a:pt x="696587" y="504621"/>
                    </a:lnTo>
                    <a:lnTo>
                      <a:pt x="689702" y="479376"/>
                    </a:lnTo>
                    <a:lnTo>
                      <a:pt x="675663" y="479376"/>
                    </a:lnTo>
                    <a:lnTo>
                      <a:pt x="682682" y="485721"/>
                    </a:lnTo>
                    <a:lnTo>
                      <a:pt x="675663" y="510831"/>
                    </a:lnTo>
                    <a:lnTo>
                      <a:pt x="668778" y="510831"/>
                    </a:lnTo>
                    <a:lnTo>
                      <a:pt x="668778" y="529865"/>
                    </a:lnTo>
                    <a:lnTo>
                      <a:pt x="661758" y="548765"/>
                    </a:lnTo>
                    <a:lnTo>
                      <a:pt x="640833" y="580219"/>
                    </a:lnTo>
                    <a:lnTo>
                      <a:pt x="675663" y="630708"/>
                    </a:lnTo>
                    <a:lnTo>
                      <a:pt x="682682" y="618153"/>
                    </a:lnTo>
                    <a:lnTo>
                      <a:pt x="675663" y="662298"/>
                    </a:lnTo>
                    <a:lnTo>
                      <a:pt x="710492" y="731552"/>
                    </a:lnTo>
                    <a:lnTo>
                      <a:pt x="682682" y="763141"/>
                    </a:lnTo>
                    <a:lnTo>
                      <a:pt x="661758" y="756796"/>
                    </a:lnTo>
                    <a:lnTo>
                      <a:pt x="654873" y="744241"/>
                    </a:lnTo>
                    <a:lnTo>
                      <a:pt x="599119" y="706442"/>
                    </a:lnTo>
                    <a:lnTo>
                      <a:pt x="599119" y="687407"/>
                    </a:lnTo>
                    <a:lnTo>
                      <a:pt x="578194" y="681198"/>
                    </a:lnTo>
                    <a:lnTo>
                      <a:pt x="522440" y="687407"/>
                    </a:lnTo>
                    <a:lnTo>
                      <a:pt x="480726" y="655953"/>
                    </a:lnTo>
                    <a:lnTo>
                      <a:pt x="445897" y="649608"/>
                    </a:lnTo>
                    <a:lnTo>
                      <a:pt x="411067" y="643263"/>
                    </a:lnTo>
                    <a:lnTo>
                      <a:pt x="383123" y="637053"/>
                    </a:lnTo>
                    <a:lnTo>
                      <a:pt x="369218" y="637053"/>
                    </a:lnTo>
                    <a:lnTo>
                      <a:pt x="355313" y="637053"/>
                    </a:lnTo>
                    <a:lnTo>
                      <a:pt x="320484" y="611809"/>
                    </a:lnTo>
                    <a:lnTo>
                      <a:pt x="285655" y="592909"/>
                    </a:lnTo>
                    <a:lnTo>
                      <a:pt x="250825" y="567665"/>
                    </a:lnTo>
                    <a:lnTo>
                      <a:pt x="236921" y="554975"/>
                    </a:lnTo>
                    <a:lnTo>
                      <a:pt x="222881" y="542420"/>
                    </a:lnTo>
                    <a:lnTo>
                      <a:pt x="229901" y="529865"/>
                    </a:lnTo>
                    <a:lnTo>
                      <a:pt x="257710" y="529865"/>
                    </a:lnTo>
                    <a:lnTo>
                      <a:pt x="278635" y="498276"/>
                    </a:lnTo>
                    <a:lnTo>
                      <a:pt x="299559" y="491931"/>
                    </a:lnTo>
                    <a:lnTo>
                      <a:pt x="271750" y="466686"/>
                    </a:lnTo>
                    <a:lnTo>
                      <a:pt x="271750" y="454132"/>
                    </a:lnTo>
                    <a:lnTo>
                      <a:pt x="299559" y="454132"/>
                    </a:lnTo>
                    <a:lnTo>
                      <a:pt x="299559" y="447787"/>
                    </a:lnTo>
                    <a:lnTo>
                      <a:pt x="334389" y="435232"/>
                    </a:lnTo>
                    <a:lnTo>
                      <a:pt x="327369" y="422542"/>
                    </a:lnTo>
                    <a:lnTo>
                      <a:pt x="285655" y="428887"/>
                    </a:lnTo>
                    <a:lnTo>
                      <a:pt x="285655" y="409987"/>
                    </a:lnTo>
                    <a:lnTo>
                      <a:pt x="313464" y="378398"/>
                    </a:lnTo>
                    <a:lnTo>
                      <a:pt x="348294" y="384743"/>
                    </a:lnTo>
                    <a:lnTo>
                      <a:pt x="355313" y="359498"/>
                    </a:lnTo>
                    <a:lnTo>
                      <a:pt x="348294" y="334254"/>
                    </a:lnTo>
                    <a:lnTo>
                      <a:pt x="362198" y="321699"/>
                    </a:lnTo>
                    <a:lnTo>
                      <a:pt x="348294" y="315354"/>
                    </a:lnTo>
                    <a:lnTo>
                      <a:pt x="369218" y="296455"/>
                    </a:lnTo>
                    <a:lnTo>
                      <a:pt x="362198" y="283900"/>
                    </a:lnTo>
                    <a:lnTo>
                      <a:pt x="369218" y="277555"/>
                    </a:lnTo>
                    <a:lnTo>
                      <a:pt x="292540" y="245965"/>
                    </a:lnTo>
                    <a:lnTo>
                      <a:pt x="278635" y="252310"/>
                    </a:lnTo>
                    <a:lnTo>
                      <a:pt x="250825" y="220721"/>
                    </a:lnTo>
                    <a:lnTo>
                      <a:pt x="222881" y="233411"/>
                    </a:lnTo>
                    <a:lnTo>
                      <a:pt x="174147" y="220721"/>
                    </a:lnTo>
                    <a:lnTo>
                      <a:pt x="153222" y="170367"/>
                    </a:lnTo>
                    <a:lnTo>
                      <a:pt x="118393" y="164022"/>
                    </a:lnTo>
                    <a:lnTo>
                      <a:pt x="118393" y="145122"/>
                    </a:lnTo>
                    <a:lnTo>
                      <a:pt x="125413" y="132433"/>
                    </a:lnTo>
                    <a:lnTo>
                      <a:pt x="104488" y="100978"/>
                    </a:lnTo>
                    <a:lnTo>
                      <a:pt x="20925" y="113533"/>
                    </a:lnTo>
                    <a:lnTo>
                      <a:pt x="0" y="50489"/>
                    </a:lnTo>
                    <a:lnTo>
                      <a:pt x="7020" y="37934"/>
                    </a:lnTo>
                    <a:lnTo>
                      <a:pt x="34829" y="44144"/>
                    </a:lnTo>
                    <a:lnTo>
                      <a:pt x="62774" y="25244"/>
                    </a:lnTo>
                    <a:lnTo>
                      <a:pt x="62774" y="18900"/>
                    </a:lnTo>
                    <a:lnTo>
                      <a:pt x="41849" y="0"/>
                    </a:lnTo>
                    <a:lnTo>
                      <a:pt x="20925" y="0"/>
                    </a:lnTo>
                  </a:path>
                </a:pathLst>
              </a:custGeom>
              <a:solidFill>
                <a:srgbClr val="EEDBF7"/>
              </a:solidFill>
              <a:ln w="3370" cap="flat">
                <a:solidFill>
                  <a:srgbClr val="EEDBF7"/>
                </a:solidFill>
                <a:prstDash val="solid"/>
                <a:round/>
              </a:ln>
            </p:spPr>
            <p:txBody>
              <a:bodyPr rtlCol="0" anchor="ctr"/>
              <a:lstStyle/>
              <a:p>
                <a:endParaRPr lang="en-US"/>
              </a:p>
            </p:txBody>
          </p:sp>
          <p:sp>
            <p:nvSpPr>
              <p:cNvPr id="336" name="Freeform: Shape 335">
                <a:extLst>
                  <a:ext uri="{FF2B5EF4-FFF2-40B4-BE49-F238E27FC236}">
                    <a16:creationId xmlns:a16="http://schemas.microsoft.com/office/drawing/2014/main" id="{EB7F6D10-4A6B-4D12-5A93-4146D0981245}"/>
                  </a:ext>
                </a:extLst>
              </p:cNvPr>
              <p:cNvSpPr/>
              <p:nvPr/>
            </p:nvSpPr>
            <p:spPr>
              <a:xfrm>
                <a:off x="2820743" y="2320094"/>
                <a:ext cx="1755372" cy="1418958"/>
              </a:xfrm>
              <a:custGeom>
                <a:avLst/>
                <a:gdLst>
                  <a:gd name="connsiteX0" fmla="*/ 201956 w 1755372"/>
                  <a:gd name="connsiteY0" fmla="*/ 1418959 h 1418958"/>
                  <a:gd name="connsiteX1" fmla="*/ 201956 w 1755372"/>
                  <a:gd name="connsiteY1" fmla="*/ 1418959 h 1418958"/>
                  <a:gd name="connsiteX2" fmla="*/ 201956 w 1755372"/>
                  <a:gd name="connsiteY2" fmla="*/ 1406404 h 1418958"/>
                  <a:gd name="connsiteX3" fmla="*/ 188052 w 1755372"/>
                  <a:gd name="connsiteY3" fmla="*/ 1387504 h 1418958"/>
                  <a:gd name="connsiteX4" fmla="*/ 160107 w 1755372"/>
                  <a:gd name="connsiteY4" fmla="*/ 1355915 h 1418958"/>
                  <a:gd name="connsiteX5" fmla="*/ 167127 w 1755372"/>
                  <a:gd name="connsiteY5" fmla="*/ 1324461 h 1418958"/>
                  <a:gd name="connsiteX6" fmla="*/ 167127 w 1755372"/>
                  <a:gd name="connsiteY6" fmla="*/ 1292871 h 1418958"/>
                  <a:gd name="connsiteX7" fmla="*/ 139317 w 1755372"/>
                  <a:gd name="connsiteY7" fmla="*/ 1280316 h 1418958"/>
                  <a:gd name="connsiteX8" fmla="*/ 104488 w 1755372"/>
                  <a:gd name="connsiteY8" fmla="*/ 1286526 h 1418958"/>
                  <a:gd name="connsiteX9" fmla="*/ 104488 w 1755372"/>
                  <a:gd name="connsiteY9" fmla="*/ 1273971 h 1418958"/>
                  <a:gd name="connsiteX10" fmla="*/ 76544 w 1755372"/>
                  <a:gd name="connsiteY10" fmla="*/ 1261282 h 1418958"/>
                  <a:gd name="connsiteX11" fmla="*/ 55619 w 1755372"/>
                  <a:gd name="connsiteY11" fmla="*/ 1255072 h 1418958"/>
                  <a:gd name="connsiteX12" fmla="*/ 48734 w 1755372"/>
                  <a:gd name="connsiteY12" fmla="*/ 1223482 h 1418958"/>
                  <a:gd name="connsiteX13" fmla="*/ 27809 w 1755372"/>
                  <a:gd name="connsiteY13" fmla="*/ 1198238 h 1418958"/>
                  <a:gd name="connsiteX14" fmla="*/ 34829 w 1755372"/>
                  <a:gd name="connsiteY14" fmla="*/ 1172993 h 1418958"/>
                  <a:gd name="connsiteX15" fmla="*/ 20790 w 1755372"/>
                  <a:gd name="connsiteY15" fmla="*/ 1154094 h 1418958"/>
                  <a:gd name="connsiteX16" fmla="*/ 27809 w 1755372"/>
                  <a:gd name="connsiteY16" fmla="*/ 1128849 h 1418958"/>
                  <a:gd name="connsiteX17" fmla="*/ 0 w 1755372"/>
                  <a:gd name="connsiteY17" fmla="*/ 1046906 h 1418958"/>
                  <a:gd name="connsiteX18" fmla="*/ 34829 w 1755372"/>
                  <a:gd name="connsiteY18" fmla="*/ 1034351 h 1418958"/>
                  <a:gd name="connsiteX19" fmla="*/ 48734 w 1755372"/>
                  <a:gd name="connsiteY19" fmla="*/ 1015316 h 1418958"/>
                  <a:gd name="connsiteX20" fmla="*/ 41714 w 1755372"/>
                  <a:gd name="connsiteY20" fmla="*/ 1002761 h 1418958"/>
                  <a:gd name="connsiteX21" fmla="*/ 41714 w 1755372"/>
                  <a:gd name="connsiteY21" fmla="*/ 983862 h 1418958"/>
                  <a:gd name="connsiteX22" fmla="*/ 132298 w 1755372"/>
                  <a:gd name="connsiteY22" fmla="*/ 971172 h 1418958"/>
                  <a:gd name="connsiteX23" fmla="*/ 118393 w 1755372"/>
                  <a:gd name="connsiteY23" fmla="*/ 952273 h 1418958"/>
                  <a:gd name="connsiteX24" fmla="*/ 62639 w 1755372"/>
                  <a:gd name="connsiteY24" fmla="*/ 939718 h 1418958"/>
                  <a:gd name="connsiteX25" fmla="*/ 62639 w 1755372"/>
                  <a:gd name="connsiteY25" fmla="*/ 920818 h 1418958"/>
                  <a:gd name="connsiteX26" fmla="*/ 62639 w 1755372"/>
                  <a:gd name="connsiteY26" fmla="*/ 927028 h 1418958"/>
                  <a:gd name="connsiteX27" fmla="*/ 69659 w 1755372"/>
                  <a:gd name="connsiteY27" fmla="*/ 908128 h 1418958"/>
                  <a:gd name="connsiteX28" fmla="*/ 27809 w 1755372"/>
                  <a:gd name="connsiteY28" fmla="*/ 920818 h 1418958"/>
                  <a:gd name="connsiteX29" fmla="*/ 69659 w 1755372"/>
                  <a:gd name="connsiteY29" fmla="*/ 882884 h 1418958"/>
                  <a:gd name="connsiteX30" fmla="*/ 111373 w 1755372"/>
                  <a:gd name="connsiteY30" fmla="*/ 838740 h 1418958"/>
                  <a:gd name="connsiteX31" fmla="*/ 153222 w 1755372"/>
                  <a:gd name="connsiteY31" fmla="*/ 788385 h 1418958"/>
                  <a:gd name="connsiteX32" fmla="*/ 181032 w 1755372"/>
                  <a:gd name="connsiteY32" fmla="*/ 737896 h 1418958"/>
                  <a:gd name="connsiteX33" fmla="*/ 181032 w 1755372"/>
                  <a:gd name="connsiteY33" fmla="*/ 712652 h 1418958"/>
                  <a:gd name="connsiteX34" fmla="*/ 132298 w 1755372"/>
                  <a:gd name="connsiteY34" fmla="*/ 649608 h 1418958"/>
                  <a:gd name="connsiteX35" fmla="*/ 153222 w 1755372"/>
                  <a:gd name="connsiteY35" fmla="*/ 599119 h 1418958"/>
                  <a:gd name="connsiteX36" fmla="*/ 132298 w 1755372"/>
                  <a:gd name="connsiteY36" fmla="*/ 573874 h 1418958"/>
                  <a:gd name="connsiteX37" fmla="*/ 125278 w 1755372"/>
                  <a:gd name="connsiteY37" fmla="*/ 548630 h 1418958"/>
                  <a:gd name="connsiteX38" fmla="*/ 118393 w 1755372"/>
                  <a:gd name="connsiteY38" fmla="*/ 542420 h 1418958"/>
                  <a:gd name="connsiteX39" fmla="*/ 118393 w 1755372"/>
                  <a:gd name="connsiteY39" fmla="*/ 498276 h 1418958"/>
                  <a:gd name="connsiteX40" fmla="*/ 132298 w 1755372"/>
                  <a:gd name="connsiteY40" fmla="*/ 454132 h 1418958"/>
                  <a:gd name="connsiteX41" fmla="*/ 90448 w 1755372"/>
                  <a:gd name="connsiteY41" fmla="*/ 340599 h 1418958"/>
                  <a:gd name="connsiteX42" fmla="*/ 125278 w 1755372"/>
                  <a:gd name="connsiteY42" fmla="*/ 271210 h 1418958"/>
                  <a:gd name="connsiteX43" fmla="*/ 62639 w 1755372"/>
                  <a:gd name="connsiteY43" fmla="*/ 157677 h 1418958"/>
                  <a:gd name="connsiteX44" fmla="*/ 90448 w 1755372"/>
                  <a:gd name="connsiteY44" fmla="*/ 107188 h 1418958"/>
                  <a:gd name="connsiteX45" fmla="*/ 104488 w 1755372"/>
                  <a:gd name="connsiteY45" fmla="*/ 81943 h 1418958"/>
                  <a:gd name="connsiteX46" fmla="*/ 125278 w 1755372"/>
                  <a:gd name="connsiteY46" fmla="*/ 69389 h 1418958"/>
                  <a:gd name="connsiteX47" fmla="*/ 132298 w 1755372"/>
                  <a:gd name="connsiteY47" fmla="*/ 44144 h 1418958"/>
                  <a:gd name="connsiteX48" fmla="*/ 160107 w 1755372"/>
                  <a:gd name="connsiteY48" fmla="*/ 25245 h 1418958"/>
                  <a:gd name="connsiteX49" fmla="*/ 194936 w 1755372"/>
                  <a:gd name="connsiteY49" fmla="*/ 44144 h 1418958"/>
                  <a:gd name="connsiteX50" fmla="*/ 208976 w 1755372"/>
                  <a:gd name="connsiteY50" fmla="*/ 25245 h 1418958"/>
                  <a:gd name="connsiteX51" fmla="*/ 201956 w 1755372"/>
                  <a:gd name="connsiteY51" fmla="*/ 6345 h 1418958"/>
                  <a:gd name="connsiteX52" fmla="*/ 250690 w 1755372"/>
                  <a:gd name="connsiteY52" fmla="*/ 31589 h 1418958"/>
                  <a:gd name="connsiteX53" fmla="*/ 243805 w 1755372"/>
                  <a:gd name="connsiteY53" fmla="*/ 50489 h 1418958"/>
                  <a:gd name="connsiteX54" fmla="*/ 215861 w 1755372"/>
                  <a:gd name="connsiteY54" fmla="*/ 31589 h 1418958"/>
                  <a:gd name="connsiteX55" fmla="*/ 208976 w 1755372"/>
                  <a:gd name="connsiteY55" fmla="*/ 50489 h 1418958"/>
                  <a:gd name="connsiteX56" fmla="*/ 250690 w 1755372"/>
                  <a:gd name="connsiteY56" fmla="*/ 69389 h 1418958"/>
                  <a:gd name="connsiteX57" fmla="*/ 243805 w 1755372"/>
                  <a:gd name="connsiteY57" fmla="*/ 81943 h 1418958"/>
                  <a:gd name="connsiteX58" fmla="*/ 369083 w 1755372"/>
                  <a:gd name="connsiteY58" fmla="*/ 94633 h 1418958"/>
                  <a:gd name="connsiteX59" fmla="*/ 585079 w 1755372"/>
                  <a:gd name="connsiteY59" fmla="*/ 264865 h 1418958"/>
                  <a:gd name="connsiteX60" fmla="*/ 592099 w 1755372"/>
                  <a:gd name="connsiteY60" fmla="*/ 353154 h 1418958"/>
                  <a:gd name="connsiteX61" fmla="*/ 494496 w 1755372"/>
                  <a:gd name="connsiteY61" fmla="*/ 422542 h 1418958"/>
                  <a:gd name="connsiteX62" fmla="*/ 313464 w 1755372"/>
                  <a:gd name="connsiteY62" fmla="*/ 378398 h 1418958"/>
                  <a:gd name="connsiteX63" fmla="*/ 306444 w 1755372"/>
                  <a:gd name="connsiteY63" fmla="*/ 359498 h 1418958"/>
                  <a:gd name="connsiteX64" fmla="*/ 229766 w 1755372"/>
                  <a:gd name="connsiteY64" fmla="*/ 315354 h 1418958"/>
                  <a:gd name="connsiteX65" fmla="*/ 222881 w 1755372"/>
                  <a:gd name="connsiteY65" fmla="*/ 327909 h 1418958"/>
                  <a:gd name="connsiteX66" fmla="*/ 222881 w 1755372"/>
                  <a:gd name="connsiteY66" fmla="*/ 340599 h 1418958"/>
                  <a:gd name="connsiteX67" fmla="*/ 236786 w 1755372"/>
                  <a:gd name="connsiteY67" fmla="*/ 359498 h 1418958"/>
                  <a:gd name="connsiteX68" fmla="*/ 264595 w 1755372"/>
                  <a:gd name="connsiteY68" fmla="*/ 391088 h 1418958"/>
                  <a:gd name="connsiteX69" fmla="*/ 327369 w 1755372"/>
                  <a:gd name="connsiteY69" fmla="*/ 447787 h 1418958"/>
                  <a:gd name="connsiteX70" fmla="*/ 306444 w 1755372"/>
                  <a:gd name="connsiteY70" fmla="*/ 498276 h 1418958"/>
                  <a:gd name="connsiteX71" fmla="*/ 327369 w 1755372"/>
                  <a:gd name="connsiteY71" fmla="*/ 580219 h 1418958"/>
                  <a:gd name="connsiteX72" fmla="*/ 445762 w 1755372"/>
                  <a:gd name="connsiteY72" fmla="*/ 643263 h 1418958"/>
                  <a:gd name="connsiteX73" fmla="*/ 466686 w 1755372"/>
                  <a:gd name="connsiteY73" fmla="*/ 636918 h 1418958"/>
                  <a:gd name="connsiteX74" fmla="*/ 403913 w 1755372"/>
                  <a:gd name="connsiteY74" fmla="*/ 561320 h 1418958"/>
                  <a:gd name="connsiteX75" fmla="*/ 417952 w 1755372"/>
                  <a:gd name="connsiteY75" fmla="*/ 517175 h 1418958"/>
                  <a:gd name="connsiteX76" fmla="*/ 578059 w 1755372"/>
                  <a:gd name="connsiteY76" fmla="*/ 580219 h 1418958"/>
                  <a:gd name="connsiteX77" fmla="*/ 550250 w 1755372"/>
                  <a:gd name="connsiteY77" fmla="*/ 529730 h 1418958"/>
                  <a:gd name="connsiteX78" fmla="*/ 536345 w 1755372"/>
                  <a:gd name="connsiteY78" fmla="*/ 491931 h 1418958"/>
                  <a:gd name="connsiteX79" fmla="*/ 536345 w 1755372"/>
                  <a:gd name="connsiteY79" fmla="*/ 473031 h 1418958"/>
                  <a:gd name="connsiteX80" fmla="*/ 640833 w 1755372"/>
                  <a:gd name="connsiteY80" fmla="*/ 378398 h 1418958"/>
                  <a:gd name="connsiteX81" fmla="*/ 717377 w 1755372"/>
                  <a:gd name="connsiteY81" fmla="*/ 428887 h 1418958"/>
                  <a:gd name="connsiteX82" fmla="*/ 731416 w 1755372"/>
                  <a:gd name="connsiteY82" fmla="*/ 334254 h 1418958"/>
                  <a:gd name="connsiteX83" fmla="*/ 703472 w 1755372"/>
                  <a:gd name="connsiteY83" fmla="*/ 302664 h 1418958"/>
                  <a:gd name="connsiteX84" fmla="*/ 717377 w 1755372"/>
                  <a:gd name="connsiteY84" fmla="*/ 189267 h 1418958"/>
                  <a:gd name="connsiteX85" fmla="*/ 682547 w 1755372"/>
                  <a:gd name="connsiteY85" fmla="*/ 151332 h 1418958"/>
                  <a:gd name="connsiteX86" fmla="*/ 780151 w 1755372"/>
                  <a:gd name="connsiteY86" fmla="*/ 176577 h 1418958"/>
                  <a:gd name="connsiteX87" fmla="*/ 821865 w 1755372"/>
                  <a:gd name="connsiteY87" fmla="*/ 245965 h 1418958"/>
                  <a:gd name="connsiteX88" fmla="*/ 752206 w 1755372"/>
                  <a:gd name="connsiteY88" fmla="*/ 277555 h 1418958"/>
                  <a:gd name="connsiteX89" fmla="*/ 794055 w 1755372"/>
                  <a:gd name="connsiteY89" fmla="*/ 346944 h 1418958"/>
                  <a:gd name="connsiteX90" fmla="*/ 814980 w 1755372"/>
                  <a:gd name="connsiteY90" fmla="*/ 346944 h 1418958"/>
                  <a:gd name="connsiteX91" fmla="*/ 821865 w 1755372"/>
                  <a:gd name="connsiteY91" fmla="*/ 365843 h 1418958"/>
                  <a:gd name="connsiteX92" fmla="*/ 863714 w 1755372"/>
                  <a:gd name="connsiteY92" fmla="*/ 327909 h 1418958"/>
                  <a:gd name="connsiteX93" fmla="*/ 877619 w 1755372"/>
                  <a:gd name="connsiteY93" fmla="*/ 271210 h 1418958"/>
                  <a:gd name="connsiteX94" fmla="*/ 1030841 w 1755372"/>
                  <a:gd name="connsiteY94" fmla="*/ 176577 h 1418958"/>
                  <a:gd name="connsiteX95" fmla="*/ 1065670 w 1755372"/>
                  <a:gd name="connsiteY95" fmla="*/ 189267 h 1418958"/>
                  <a:gd name="connsiteX96" fmla="*/ 1100500 w 1755372"/>
                  <a:gd name="connsiteY96" fmla="*/ 132433 h 1418958"/>
                  <a:gd name="connsiteX97" fmla="*/ 1149369 w 1755372"/>
                  <a:gd name="connsiteY97" fmla="*/ 119878 h 1418958"/>
                  <a:gd name="connsiteX98" fmla="*/ 1128444 w 1755372"/>
                  <a:gd name="connsiteY98" fmla="*/ 138777 h 1418958"/>
                  <a:gd name="connsiteX99" fmla="*/ 1128444 w 1755372"/>
                  <a:gd name="connsiteY99" fmla="*/ 189267 h 1418958"/>
                  <a:gd name="connsiteX100" fmla="*/ 1163274 w 1755372"/>
                  <a:gd name="connsiteY100" fmla="*/ 208166 h 1418958"/>
                  <a:gd name="connsiteX101" fmla="*/ 1170158 w 1755372"/>
                  <a:gd name="connsiteY101" fmla="*/ 182922 h 1418958"/>
                  <a:gd name="connsiteX102" fmla="*/ 1267762 w 1755372"/>
                  <a:gd name="connsiteY102" fmla="*/ 170232 h 1418958"/>
                  <a:gd name="connsiteX103" fmla="*/ 1302591 w 1755372"/>
                  <a:gd name="connsiteY103" fmla="*/ 126088 h 1418958"/>
                  <a:gd name="connsiteX104" fmla="*/ 1337420 w 1755372"/>
                  <a:gd name="connsiteY104" fmla="*/ 113533 h 1418958"/>
                  <a:gd name="connsiteX105" fmla="*/ 1337420 w 1755372"/>
                  <a:gd name="connsiteY105" fmla="*/ 176577 h 1418958"/>
                  <a:gd name="connsiteX106" fmla="*/ 1413964 w 1755372"/>
                  <a:gd name="connsiteY106" fmla="*/ 126088 h 1418958"/>
                  <a:gd name="connsiteX107" fmla="*/ 1393174 w 1755372"/>
                  <a:gd name="connsiteY107" fmla="*/ 44144 h 1418958"/>
                  <a:gd name="connsiteX108" fmla="*/ 1413964 w 1755372"/>
                  <a:gd name="connsiteY108" fmla="*/ 25245 h 1418958"/>
                  <a:gd name="connsiteX109" fmla="*/ 1546396 w 1755372"/>
                  <a:gd name="connsiteY109" fmla="*/ 56834 h 1418958"/>
                  <a:gd name="connsiteX110" fmla="*/ 1595131 w 1755372"/>
                  <a:gd name="connsiteY110" fmla="*/ 88288 h 1418958"/>
                  <a:gd name="connsiteX111" fmla="*/ 1636980 w 1755372"/>
                  <a:gd name="connsiteY111" fmla="*/ 126088 h 1418958"/>
                  <a:gd name="connsiteX112" fmla="*/ 1720543 w 1755372"/>
                  <a:gd name="connsiteY112" fmla="*/ 201821 h 1418958"/>
                  <a:gd name="connsiteX113" fmla="*/ 1755373 w 1755372"/>
                  <a:gd name="connsiteY113" fmla="*/ 132433 h 1418958"/>
                  <a:gd name="connsiteX114" fmla="*/ 1713523 w 1755372"/>
                  <a:gd name="connsiteY114" fmla="*/ 56834 h 1418958"/>
                  <a:gd name="connsiteX115" fmla="*/ 1664789 w 1755372"/>
                  <a:gd name="connsiteY115" fmla="*/ 44144 h 1418958"/>
                  <a:gd name="connsiteX116" fmla="*/ 1671809 w 1755372"/>
                  <a:gd name="connsiteY116" fmla="*/ 0 h 14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755372" h="1418958">
                    <a:moveTo>
                      <a:pt x="201956" y="1418959"/>
                    </a:moveTo>
                    <a:lnTo>
                      <a:pt x="201956" y="1418959"/>
                    </a:lnTo>
                    <a:lnTo>
                      <a:pt x="201956" y="1406404"/>
                    </a:lnTo>
                    <a:lnTo>
                      <a:pt x="188052" y="1387504"/>
                    </a:lnTo>
                    <a:lnTo>
                      <a:pt x="160107" y="1355915"/>
                    </a:lnTo>
                    <a:lnTo>
                      <a:pt x="167127" y="1324461"/>
                    </a:lnTo>
                    <a:lnTo>
                      <a:pt x="167127" y="1292871"/>
                    </a:lnTo>
                    <a:lnTo>
                      <a:pt x="139317" y="1280316"/>
                    </a:lnTo>
                    <a:lnTo>
                      <a:pt x="104488" y="1286526"/>
                    </a:lnTo>
                    <a:lnTo>
                      <a:pt x="104488" y="1273971"/>
                    </a:lnTo>
                    <a:lnTo>
                      <a:pt x="76544" y="1261282"/>
                    </a:lnTo>
                    <a:lnTo>
                      <a:pt x="55619" y="1255072"/>
                    </a:lnTo>
                    <a:lnTo>
                      <a:pt x="48734" y="1223482"/>
                    </a:lnTo>
                    <a:lnTo>
                      <a:pt x="27809" y="1198238"/>
                    </a:lnTo>
                    <a:lnTo>
                      <a:pt x="34829" y="1172993"/>
                    </a:lnTo>
                    <a:lnTo>
                      <a:pt x="20790" y="1154094"/>
                    </a:lnTo>
                    <a:lnTo>
                      <a:pt x="27809" y="1128849"/>
                    </a:lnTo>
                    <a:lnTo>
                      <a:pt x="0" y="1046906"/>
                    </a:lnTo>
                    <a:lnTo>
                      <a:pt x="34829" y="1034351"/>
                    </a:lnTo>
                    <a:lnTo>
                      <a:pt x="48734" y="1015316"/>
                    </a:lnTo>
                    <a:lnTo>
                      <a:pt x="41714" y="1002761"/>
                    </a:lnTo>
                    <a:lnTo>
                      <a:pt x="41714" y="983862"/>
                    </a:lnTo>
                    <a:lnTo>
                      <a:pt x="132298" y="971172"/>
                    </a:lnTo>
                    <a:lnTo>
                      <a:pt x="118393" y="952273"/>
                    </a:lnTo>
                    <a:lnTo>
                      <a:pt x="62639" y="939718"/>
                    </a:lnTo>
                    <a:lnTo>
                      <a:pt x="62639" y="920818"/>
                    </a:lnTo>
                    <a:lnTo>
                      <a:pt x="62639" y="927028"/>
                    </a:lnTo>
                    <a:lnTo>
                      <a:pt x="69659" y="908128"/>
                    </a:lnTo>
                    <a:lnTo>
                      <a:pt x="27809" y="920818"/>
                    </a:lnTo>
                    <a:lnTo>
                      <a:pt x="69659" y="882884"/>
                    </a:lnTo>
                    <a:lnTo>
                      <a:pt x="111373" y="838740"/>
                    </a:lnTo>
                    <a:lnTo>
                      <a:pt x="153222" y="788385"/>
                    </a:lnTo>
                    <a:lnTo>
                      <a:pt x="181032" y="737896"/>
                    </a:lnTo>
                    <a:lnTo>
                      <a:pt x="181032" y="712652"/>
                    </a:lnTo>
                    <a:lnTo>
                      <a:pt x="132298" y="649608"/>
                    </a:lnTo>
                    <a:lnTo>
                      <a:pt x="153222" y="599119"/>
                    </a:lnTo>
                    <a:lnTo>
                      <a:pt x="132298" y="573874"/>
                    </a:lnTo>
                    <a:lnTo>
                      <a:pt x="125278" y="548630"/>
                    </a:lnTo>
                    <a:lnTo>
                      <a:pt x="118393" y="542420"/>
                    </a:lnTo>
                    <a:lnTo>
                      <a:pt x="118393" y="498276"/>
                    </a:lnTo>
                    <a:lnTo>
                      <a:pt x="132298" y="454132"/>
                    </a:lnTo>
                    <a:lnTo>
                      <a:pt x="90448" y="340599"/>
                    </a:lnTo>
                    <a:lnTo>
                      <a:pt x="125278" y="271210"/>
                    </a:lnTo>
                    <a:lnTo>
                      <a:pt x="62639" y="157677"/>
                    </a:lnTo>
                    <a:lnTo>
                      <a:pt x="90448" y="107188"/>
                    </a:lnTo>
                    <a:lnTo>
                      <a:pt x="104488" y="81943"/>
                    </a:lnTo>
                    <a:lnTo>
                      <a:pt x="125278" y="69389"/>
                    </a:lnTo>
                    <a:lnTo>
                      <a:pt x="132298" y="44144"/>
                    </a:lnTo>
                    <a:lnTo>
                      <a:pt x="160107" y="25245"/>
                    </a:lnTo>
                    <a:lnTo>
                      <a:pt x="194936" y="44144"/>
                    </a:lnTo>
                    <a:lnTo>
                      <a:pt x="208976" y="25245"/>
                    </a:lnTo>
                    <a:lnTo>
                      <a:pt x="201956" y="6345"/>
                    </a:lnTo>
                    <a:lnTo>
                      <a:pt x="250690" y="31589"/>
                    </a:lnTo>
                    <a:lnTo>
                      <a:pt x="243805" y="50489"/>
                    </a:lnTo>
                    <a:lnTo>
                      <a:pt x="215861" y="31589"/>
                    </a:lnTo>
                    <a:lnTo>
                      <a:pt x="208976" y="50489"/>
                    </a:lnTo>
                    <a:lnTo>
                      <a:pt x="250690" y="69389"/>
                    </a:lnTo>
                    <a:lnTo>
                      <a:pt x="243805" y="81943"/>
                    </a:lnTo>
                    <a:lnTo>
                      <a:pt x="369083" y="94633"/>
                    </a:lnTo>
                    <a:lnTo>
                      <a:pt x="585079" y="264865"/>
                    </a:lnTo>
                    <a:lnTo>
                      <a:pt x="592099" y="353154"/>
                    </a:lnTo>
                    <a:lnTo>
                      <a:pt x="494496" y="422542"/>
                    </a:lnTo>
                    <a:lnTo>
                      <a:pt x="313464" y="378398"/>
                    </a:lnTo>
                    <a:lnTo>
                      <a:pt x="306444" y="359498"/>
                    </a:lnTo>
                    <a:lnTo>
                      <a:pt x="229766" y="315354"/>
                    </a:lnTo>
                    <a:lnTo>
                      <a:pt x="222881" y="327909"/>
                    </a:lnTo>
                    <a:lnTo>
                      <a:pt x="222881" y="340599"/>
                    </a:lnTo>
                    <a:lnTo>
                      <a:pt x="236786" y="359498"/>
                    </a:lnTo>
                    <a:lnTo>
                      <a:pt x="264595" y="391088"/>
                    </a:lnTo>
                    <a:lnTo>
                      <a:pt x="327369" y="447787"/>
                    </a:lnTo>
                    <a:lnTo>
                      <a:pt x="306444" y="498276"/>
                    </a:lnTo>
                    <a:lnTo>
                      <a:pt x="327369" y="580219"/>
                    </a:lnTo>
                    <a:lnTo>
                      <a:pt x="445762" y="643263"/>
                    </a:lnTo>
                    <a:lnTo>
                      <a:pt x="466686" y="636918"/>
                    </a:lnTo>
                    <a:lnTo>
                      <a:pt x="403913" y="561320"/>
                    </a:lnTo>
                    <a:lnTo>
                      <a:pt x="417952" y="517175"/>
                    </a:lnTo>
                    <a:lnTo>
                      <a:pt x="578059" y="580219"/>
                    </a:lnTo>
                    <a:lnTo>
                      <a:pt x="550250" y="529730"/>
                    </a:lnTo>
                    <a:lnTo>
                      <a:pt x="536345" y="491931"/>
                    </a:lnTo>
                    <a:lnTo>
                      <a:pt x="536345" y="473031"/>
                    </a:lnTo>
                    <a:lnTo>
                      <a:pt x="640833" y="378398"/>
                    </a:lnTo>
                    <a:lnTo>
                      <a:pt x="717377" y="428887"/>
                    </a:lnTo>
                    <a:lnTo>
                      <a:pt x="731416" y="334254"/>
                    </a:lnTo>
                    <a:lnTo>
                      <a:pt x="703472" y="302664"/>
                    </a:lnTo>
                    <a:lnTo>
                      <a:pt x="717377" y="189267"/>
                    </a:lnTo>
                    <a:lnTo>
                      <a:pt x="682547" y="151332"/>
                    </a:lnTo>
                    <a:lnTo>
                      <a:pt x="780151" y="176577"/>
                    </a:lnTo>
                    <a:lnTo>
                      <a:pt x="821865" y="245965"/>
                    </a:lnTo>
                    <a:lnTo>
                      <a:pt x="752206" y="277555"/>
                    </a:lnTo>
                    <a:lnTo>
                      <a:pt x="794055" y="346944"/>
                    </a:lnTo>
                    <a:lnTo>
                      <a:pt x="814980" y="346944"/>
                    </a:lnTo>
                    <a:lnTo>
                      <a:pt x="821865" y="365843"/>
                    </a:lnTo>
                    <a:lnTo>
                      <a:pt x="863714" y="327909"/>
                    </a:lnTo>
                    <a:lnTo>
                      <a:pt x="877619" y="271210"/>
                    </a:lnTo>
                    <a:lnTo>
                      <a:pt x="1030841" y="176577"/>
                    </a:lnTo>
                    <a:lnTo>
                      <a:pt x="1065670" y="189267"/>
                    </a:lnTo>
                    <a:lnTo>
                      <a:pt x="1100500" y="132433"/>
                    </a:lnTo>
                    <a:lnTo>
                      <a:pt x="1149369" y="119878"/>
                    </a:lnTo>
                    <a:lnTo>
                      <a:pt x="1128444" y="138777"/>
                    </a:lnTo>
                    <a:lnTo>
                      <a:pt x="1128444" y="189267"/>
                    </a:lnTo>
                    <a:lnTo>
                      <a:pt x="1163274" y="208166"/>
                    </a:lnTo>
                    <a:lnTo>
                      <a:pt x="1170158" y="182922"/>
                    </a:lnTo>
                    <a:lnTo>
                      <a:pt x="1267762" y="170232"/>
                    </a:lnTo>
                    <a:lnTo>
                      <a:pt x="1302591" y="126088"/>
                    </a:lnTo>
                    <a:lnTo>
                      <a:pt x="1337420" y="113533"/>
                    </a:lnTo>
                    <a:lnTo>
                      <a:pt x="1337420" y="176577"/>
                    </a:lnTo>
                    <a:lnTo>
                      <a:pt x="1413964" y="126088"/>
                    </a:lnTo>
                    <a:lnTo>
                      <a:pt x="1393174" y="44144"/>
                    </a:lnTo>
                    <a:lnTo>
                      <a:pt x="1413964" y="25245"/>
                    </a:lnTo>
                    <a:lnTo>
                      <a:pt x="1546396" y="56834"/>
                    </a:lnTo>
                    <a:lnTo>
                      <a:pt x="1595131" y="88288"/>
                    </a:lnTo>
                    <a:lnTo>
                      <a:pt x="1636980" y="126088"/>
                    </a:lnTo>
                    <a:lnTo>
                      <a:pt x="1720543" y="201821"/>
                    </a:lnTo>
                    <a:lnTo>
                      <a:pt x="1755373" y="132433"/>
                    </a:lnTo>
                    <a:lnTo>
                      <a:pt x="1713523" y="56834"/>
                    </a:lnTo>
                    <a:lnTo>
                      <a:pt x="1664789" y="44144"/>
                    </a:lnTo>
                    <a:lnTo>
                      <a:pt x="1671809" y="0"/>
                    </a:lnTo>
                  </a:path>
                </a:pathLst>
              </a:custGeom>
              <a:solidFill>
                <a:srgbClr val="EEDBF7"/>
              </a:solidFill>
              <a:ln w="3370" cap="flat">
                <a:solidFill>
                  <a:srgbClr val="EEDBF7"/>
                </a:solidFill>
                <a:prstDash val="solid"/>
                <a:round/>
              </a:ln>
            </p:spPr>
            <p:txBody>
              <a:bodyPr rtlCol="0" anchor="ctr"/>
              <a:lstStyle/>
              <a:p>
                <a:endParaRPr lang="en-US"/>
              </a:p>
            </p:txBody>
          </p:sp>
          <p:sp>
            <p:nvSpPr>
              <p:cNvPr id="337" name="Freeform: Shape 336">
                <a:extLst>
                  <a:ext uri="{FF2B5EF4-FFF2-40B4-BE49-F238E27FC236}">
                    <a16:creationId xmlns:a16="http://schemas.microsoft.com/office/drawing/2014/main" id="{BB475D93-FBA4-228E-6FEB-B0EF269CA188}"/>
                  </a:ext>
                </a:extLst>
              </p:cNvPr>
              <p:cNvSpPr/>
              <p:nvPr/>
            </p:nvSpPr>
            <p:spPr>
              <a:xfrm>
                <a:off x="4485532" y="1197589"/>
                <a:ext cx="1957463" cy="1532491"/>
              </a:xfrm>
              <a:custGeom>
                <a:avLst/>
                <a:gdLst>
                  <a:gd name="connsiteX0" fmla="*/ 7020 w 1957463"/>
                  <a:gd name="connsiteY0" fmla="*/ 1122504 h 1532491"/>
                  <a:gd name="connsiteX1" fmla="*/ 7020 w 1957463"/>
                  <a:gd name="connsiteY1" fmla="*/ 1065805 h 1532491"/>
                  <a:gd name="connsiteX2" fmla="*/ 7020 w 1957463"/>
                  <a:gd name="connsiteY2" fmla="*/ 1015316 h 1532491"/>
                  <a:gd name="connsiteX3" fmla="*/ 0 w 1957463"/>
                  <a:gd name="connsiteY3" fmla="*/ 964827 h 1532491"/>
                  <a:gd name="connsiteX4" fmla="*/ 62639 w 1957463"/>
                  <a:gd name="connsiteY4" fmla="*/ 901783 h 1532491"/>
                  <a:gd name="connsiteX5" fmla="*/ 76679 w 1957463"/>
                  <a:gd name="connsiteY5" fmla="*/ 826050 h 1532491"/>
                  <a:gd name="connsiteX6" fmla="*/ 90583 w 1957463"/>
                  <a:gd name="connsiteY6" fmla="*/ 781906 h 1532491"/>
                  <a:gd name="connsiteX7" fmla="*/ 104488 w 1957463"/>
                  <a:gd name="connsiteY7" fmla="*/ 750451 h 1532491"/>
                  <a:gd name="connsiteX8" fmla="*/ 236786 w 1957463"/>
                  <a:gd name="connsiteY8" fmla="*/ 775696 h 1532491"/>
                  <a:gd name="connsiteX9" fmla="*/ 243805 w 1957463"/>
                  <a:gd name="connsiteY9" fmla="*/ 813495 h 1532491"/>
                  <a:gd name="connsiteX10" fmla="*/ 236786 w 1957463"/>
                  <a:gd name="connsiteY10" fmla="*/ 857639 h 1532491"/>
                  <a:gd name="connsiteX11" fmla="*/ 222881 w 1957463"/>
                  <a:gd name="connsiteY11" fmla="*/ 901783 h 1532491"/>
                  <a:gd name="connsiteX12" fmla="*/ 201956 w 1957463"/>
                  <a:gd name="connsiteY12" fmla="*/ 939583 h 1532491"/>
                  <a:gd name="connsiteX13" fmla="*/ 215996 w 1957463"/>
                  <a:gd name="connsiteY13" fmla="*/ 1008971 h 1532491"/>
                  <a:gd name="connsiteX14" fmla="*/ 229901 w 1957463"/>
                  <a:gd name="connsiteY14" fmla="*/ 1084705 h 1532491"/>
                  <a:gd name="connsiteX15" fmla="*/ 236786 w 1957463"/>
                  <a:gd name="connsiteY15" fmla="*/ 1160304 h 1532491"/>
                  <a:gd name="connsiteX16" fmla="*/ 229901 w 1957463"/>
                  <a:gd name="connsiteY16" fmla="*/ 1236037 h 1532491"/>
                  <a:gd name="connsiteX17" fmla="*/ 271615 w 1957463"/>
                  <a:gd name="connsiteY17" fmla="*/ 1280181 h 1532491"/>
                  <a:gd name="connsiteX18" fmla="*/ 243805 w 1957463"/>
                  <a:gd name="connsiteY18" fmla="*/ 1368470 h 1532491"/>
                  <a:gd name="connsiteX19" fmla="*/ 229901 w 1957463"/>
                  <a:gd name="connsiteY19" fmla="*/ 1418959 h 1532491"/>
                  <a:gd name="connsiteX20" fmla="*/ 208976 w 1957463"/>
                  <a:gd name="connsiteY20" fmla="*/ 1456758 h 1532491"/>
                  <a:gd name="connsiteX21" fmla="*/ 118393 w 1957463"/>
                  <a:gd name="connsiteY21" fmla="*/ 1482003 h 1532491"/>
                  <a:gd name="connsiteX22" fmla="*/ 132298 w 1957463"/>
                  <a:gd name="connsiteY22" fmla="*/ 1513592 h 1532491"/>
                  <a:gd name="connsiteX23" fmla="*/ 215996 w 1957463"/>
                  <a:gd name="connsiteY23" fmla="*/ 1532492 h 1532491"/>
                  <a:gd name="connsiteX24" fmla="*/ 222881 w 1957463"/>
                  <a:gd name="connsiteY24" fmla="*/ 1526147 h 1532491"/>
                  <a:gd name="connsiteX25" fmla="*/ 229901 w 1957463"/>
                  <a:gd name="connsiteY25" fmla="*/ 1494557 h 1532491"/>
                  <a:gd name="connsiteX26" fmla="*/ 278635 w 1957463"/>
                  <a:gd name="connsiteY26" fmla="*/ 1469448 h 1532491"/>
                  <a:gd name="connsiteX27" fmla="*/ 278635 w 1957463"/>
                  <a:gd name="connsiteY27" fmla="*/ 1444203 h 1532491"/>
                  <a:gd name="connsiteX28" fmla="*/ 292540 w 1957463"/>
                  <a:gd name="connsiteY28" fmla="*/ 1418959 h 1532491"/>
                  <a:gd name="connsiteX29" fmla="*/ 306444 w 1957463"/>
                  <a:gd name="connsiteY29" fmla="*/ 1400059 h 1532491"/>
                  <a:gd name="connsiteX30" fmla="*/ 327369 w 1957463"/>
                  <a:gd name="connsiteY30" fmla="*/ 1381024 h 1532491"/>
                  <a:gd name="connsiteX31" fmla="*/ 320484 w 1957463"/>
                  <a:gd name="connsiteY31" fmla="*/ 1267627 h 1532491"/>
                  <a:gd name="connsiteX32" fmla="*/ 431857 w 1957463"/>
                  <a:gd name="connsiteY32" fmla="*/ 1299081 h 1532491"/>
                  <a:gd name="connsiteX33" fmla="*/ 431857 w 1957463"/>
                  <a:gd name="connsiteY33" fmla="*/ 1381024 h 1532491"/>
                  <a:gd name="connsiteX34" fmla="*/ 501516 w 1957463"/>
                  <a:gd name="connsiteY34" fmla="*/ 1393714 h 1532491"/>
                  <a:gd name="connsiteX35" fmla="*/ 473706 w 1957463"/>
                  <a:gd name="connsiteY35" fmla="*/ 1324326 h 1532491"/>
                  <a:gd name="connsiteX36" fmla="*/ 452782 w 1957463"/>
                  <a:gd name="connsiteY36" fmla="*/ 1254937 h 1532491"/>
                  <a:gd name="connsiteX37" fmla="*/ 383123 w 1957463"/>
                  <a:gd name="connsiteY37" fmla="*/ 1217138 h 1532491"/>
                  <a:gd name="connsiteX38" fmla="*/ 341274 w 1957463"/>
                  <a:gd name="connsiteY38" fmla="*/ 1229692 h 1532491"/>
                  <a:gd name="connsiteX39" fmla="*/ 285655 w 1957463"/>
                  <a:gd name="connsiteY39" fmla="*/ 1217138 h 1532491"/>
                  <a:gd name="connsiteX40" fmla="*/ 306444 w 1957463"/>
                  <a:gd name="connsiteY40" fmla="*/ 1040561 h 1532491"/>
                  <a:gd name="connsiteX41" fmla="*/ 257710 w 1957463"/>
                  <a:gd name="connsiteY41" fmla="*/ 933373 h 1532491"/>
                  <a:gd name="connsiteX42" fmla="*/ 327369 w 1957463"/>
                  <a:gd name="connsiteY42" fmla="*/ 763006 h 1532491"/>
                  <a:gd name="connsiteX43" fmla="*/ 362198 w 1957463"/>
                  <a:gd name="connsiteY43" fmla="*/ 800940 h 1532491"/>
                  <a:gd name="connsiteX44" fmla="*/ 355314 w 1957463"/>
                  <a:gd name="connsiteY44" fmla="*/ 838739 h 1532491"/>
                  <a:gd name="connsiteX45" fmla="*/ 348294 w 1957463"/>
                  <a:gd name="connsiteY45" fmla="*/ 882884 h 1532491"/>
                  <a:gd name="connsiteX46" fmla="*/ 348294 w 1957463"/>
                  <a:gd name="connsiteY46" fmla="*/ 920683 h 1532491"/>
                  <a:gd name="connsiteX47" fmla="*/ 355314 w 1957463"/>
                  <a:gd name="connsiteY47" fmla="*/ 958482 h 1532491"/>
                  <a:gd name="connsiteX48" fmla="*/ 473706 w 1957463"/>
                  <a:gd name="connsiteY48" fmla="*/ 990072 h 1532491"/>
                  <a:gd name="connsiteX49" fmla="*/ 466686 w 1957463"/>
                  <a:gd name="connsiteY49" fmla="*/ 964827 h 1532491"/>
                  <a:gd name="connsiteX50" fmla="*/ 397028 w 1957463"/>
                  <a:gd name="connsiteY50" fmla="*/ 933373 h 1532491"/>
                  <a:gd name="connsiteX51" fmla="*/ 383123 w 1957463"/>
                  <a:gd name="connsiteY51" fmla="*/ 889229 h 1532491"/>
                  <a:gd name="connsiteX52" fmla="*/ 397028 w 1957463"/>
                  <a:gd name="connsiteY52" fmla="*/ 876539 h 1532491"/>
                  <a:gd name="connsiteX53" fmla="*/ 417952 w 1957463"/>
                  <a:gd name="connsiteY53" fmla="*/ 914338 h 1532491"/>
                  <a:gd name="connsiteX54" fmla="*/ 459801 w 1957463"/>
                  <a:gd name="connsiteY54" fmla="*/ 895438 h 1532491"/>
                  <a:gd name="connsiteX55" fmla="*/ 438877 w 1957463"/>
                  <a:gd name="connsiteY55" fmla="*/ 870194 h 1532491"/>
                  <a:gd name="connsiteX56" fmla="*/ 515421 w 1957463"/>
                  <a:gd name="connsiteY56" fmla="*/ 832395 h 1532491"/>
                  <a:gd name="connsiteX57" fmla="*/ 613024 w 1957463"/>
                  <a:gd name="connsiteY57" fmla="*/ 908128 h 1532491"/>
                  <a:gd name="connsiteX58" fmla="*/ 682682 w 1957463"/>
                  <a:gd name="connsiteY58" fmla="*/ 920683 h 1532491"/>
                  <a:gd name="connsiteX59" fmla="*/ 640833 w 1957463"/>
                  <a:gd name="connsiteY59" fmla="*/ 977517 h 1532491"/>
                  <a:gd name="connsiteX60" fmla="*/ 640833 w 1957463"/>
                  <a:gd name="connsiteY60" fmla="*/ 1090915 h 1532491"/>
                  <a:gd name="connsiteX61" fmla="*/ 682682 w 1957463"/>
                  <a:gd name="connsiteY61" fmla="*/ 1116159 h 1532491"/>
                  <a:gd name="connsiteX62" fmla="*/ 703607 w 1957463"/>
                  <a:gd name="connsiteY62" fmla="*/ 1046771 h 1532491"/>
                  <a:gd name="connsiteX63" fmla="*/ 682682 w 1957463"/>
                  <a:gd name="connsiteY63" fmla="*/ 971172 h 1532491"/>
                  <a:gd name="connsiteX64" fmla="*/ 703607 w 1957463"/>
                  <a:gd name="connsiteY64" fmla="*/ 927028 h 1532491"/>
                  <a:gd name="connsiteX65" fmla="*/ 689567 w 1957463"/>
                  <a:gd name="connsiteY65" fmla="*/ 895438 h 1532491"/>
                  <a:gd name="connsiteX66" fmla="*/ 640833 w 1957463"/>
                  <a:gd name="connsiteY66" fmla="*/ 863984 h 1532491"/>
                  <a:gd name="connsiteX67" fmla="*/ 640833 w 1957463"/>
                  <a:gd name="connsiteY67" fmla="*/ 845084 h 1532491"/>
                  <a:gd name="connsiteX68" fmla="*/ 585079 w 1957463"/>
                  <a:gd name="connsiteY68" fmla="*/ 819840 h 1532491"/>
                  <a:gd name="connsiteX69" fmla="*/ 578194 w 1957463"/>
                  <a:gd name="connsiteY69" fmla="*/ 781906 h 1532491"/>
                  <a:gd name="connsiteX70" fmla="*/ 564290 w 1957463"/>
                  <a:gd name="connsiteY70" fmla="*/ 744106 h 1532491"/>
                  <a:gd name="connsiteX71" fmla="*/ 564290 w 1957463"/>
                  <a:gd name="connsiteY71" fmla="*/ 699962 h 1532491"/>
                  <a:gd name="connsiteX72" fmla="*/ 571174 w 1957463"/>
                  <a:gd name="connsiteY72" fmla="*/ 662163 h 1532491"/>
                  <a:gd name="connsiteX73" fmla="*/ 822000 w 1957463"/>
                  <a:gd name="connsiteY73" fmla="*/ 611674 h 1532491"/>
                  <a:gd name="connsiteX74" fmla="*/ 801075 w 1957463"/>
                  <a:gd name="connsiteY74" fmla="*/ 561185 h 1532491"/>
                  <a:gd name="connsiteX75" fmla="*/ 787170 w 1957463"/>
                  <a:gd name="connsiteY75" fmla="*/ 529730 h 1532491"/>
                  <a:gd name="connsiteX76" fmla="*/ 780151 w 1957463"/>
                  <a:gd name="connsiteY76" fmla="*/ 498141 h 1532491"/>
                  <a:gd name="connsiteX77" fmla="*/ 842924 w 1957463"/>
                  <a:gd name="connsiteY77" fmla="*/ 453997 h 1532491"/>
                  <a:gd name="connsiteX78" fmla="*/ 835905 w 1957463"/>
                  <a:gd name="connsiteY78" fmla="*/ 428752 h 1532491"/>
                  <a:gd name="connsiteX79" fmla="*/ 891659 w 1957463"/>
                  <a:gd name="connsiteY79" fmla="*/ 390953 h 1532491"/>
                  <a:gd name="connsiteX80" fmla="*/ 961317 w 1957463"/>
                  <a:gd name="connsiteY80" fmla="*/ 359363 h 1532491"/>
                  <a:gd name="connsiteX81" fmla="*/ 1037861 w 1957463"/>
                  <a:gd name="connsiteY81" fmla="*/ 327909 h 1532491"/>
                  <a:gd name="connsiteX82" fmla="*/ 1107520 w 1957463"/>
                  <a:gd name="connsiteY82" fmla="*/ 309009 h 1532491"/>
                  <a:gd name="connsiteX83" fmla="*/ 1079710 w 1957463"/>
                  <a:gd name="connsiteY83" fmla="*/ 277420 h 1532491"/>
                  <a:gd name="connsiteX84" fmla="*/ 1219028 w 1957463"/>
                  <a:gd name="connsiteY84" fmla="*/ 271075 h 1532491"/>
                  <a:gd name="connsiteX85" fmla="*/ 1198103 w 1957463"/>
                  <a:gd name="connsiteY85" fmla="*/ 309009 h 1532491"/>
                  <a:gd name="connsiteX86" fmla="*/ 1232932 w 1957463"/>
                  <a:gd name="connsiteY86" fmla="*/ 309009 h 1532491"/>
                  <a:gd name="connsiteX87" fmla="*/ 1323516 w 1957463"/>
                  <a:gd name="connsiteY87" fmla="*/ 239621 h 1532491"/>
                  <a:gd name="connsiteX88" fmla="*/ 1365365 w 1957463"/>
                  <a:gd name="connsiteY88" fmla="*/ 283765 h 1532491"/>
                  <a:gd name="connsiteX89" fmla="*/ 1372250 w 1957463"/>
                  <a:gd name="connsiteY89" fmla="*/ 245830 h 1532491"/>
                  <a:gd name="connsiteX90" fmla="*/ 1330535 w 1957463"/>
                  <a:gd name="connsiteY90" fmla="*/ 201686 h 1532491"/>
                  <a:gd name="connsiteX91" fmla="*/ 1428004 w 1957463"/>
                  <a:gd name="connsiteY91" fmla="*/ 195476 h 1532491"/>
                  <a:gd name="connsiteX92" fmla="*/ 1414099 w 1957463"/>
                  <a:gd name="connsiteY92" fmla="*/ 144987 h 1532491"/>
                  <a:gd name="connsiteX93" fmla="*/ 1504682 w 1957463"/>
                  <a:gd name="connsiteY93" fmla="*/ 0 h 1532491"/>
                  <a:gd name="connsiteX94" fmla="*/ 1616055 w 1957463"/>
                  <a:gd name="connsiteY94" fmla="*/ 12555 h 1532491"/>
                  <a:gd name="connsiteX95" fmla="*/ 1616055 w 1957463"/>
                  <a:gd name="connsiteY95" fmla="*/ 107188 h 1532491"/>
                  <a:gd name="connsiteX96" fmla="*/ 1685714 w 1957463"/>
                  <a:gd name="connsiteY96" fmla="*/ 119743 h 1532491"/>
                  <a:gd name="connsiteX97" fmla="*/ 1678829 w 1957463"/>
                  <a:gd name="connsiteY97" fmla="*/ 157542 h 1532491"/>
                  <a:gd name="connsiteX98" fmla="*/ 1636980 w 1957463"/>
                  <a:gd name="connsiteY98" fmla="*/ 208031 h 1532491"/>
                  <a:gd name="connsiteX99" fmla="*/ 1685714 w 1957463"/>
                  <a:gd name="connsiteY99" fmla="*/ 208031 h 1532491"/>
                  <a:gd name="connsiteX100" fmla="*/ 1720543 w 1957463"/>
                  <a:gd name="connsiteY100" fmla="*/ 157542 h 1532491"/>
                  <a:gd name="connsiteX101" fmla="*/ 1845956 w 1957463"/>
                  <a:gd name="connsiteY101" fmla="*/ 163887 h 1532491"/>
                  <a:gd name="connsiteX102" fmla="*/ 1880785 w 1957463"/>
                  <a:gd name="connsiteY102" fmla="*/ 189132 h 1532491"/>
                  <a:gd name="connsiteX103" fmla="*/ 1915615 w 1957463"/>
                  <a:gd name="connsiteY103" fmla="*/ 233276 h 1532491"/>
                  <a:gd name="connsiteX104" fmla="*/ 1943424 w 1957463"/>
                  <a:gd name="connsiteY104" fmla="*/ 277420 h 1532491"/>
                  <a:gd name="connsiteX105" fmla="*/ 1950444 w 1957463"/>
                  <a:gd name="connsiteY105" fmla="*/ 296320 h 1532491"/>
                  <a:gd name="connsiteX106" fmla="*/ 1957464 w 1957463"/>
                  <a:gd name="connsiteY106" fmla="*/ 315219 h 1532491"/>
                  <a:gd name="connsiteX107" fmla="*/ 1929519 w 1957463"/>
                  <a:gd name="connsiteY107" fmla="*/ 441442 h 1532491"/>
                  <a:gd name="connsiteX108" fmla="*/ 1866880 w 1957463"/>
                  <a:gd name="connsiteY108" fmla="*/ 479241 h 1532491"/>
                  <a:gd name="connsiteX109" fmla="*/ 1811127 w 1957463"/>
                  <a:gd name="connsiteY109" fmla="*/ 535940 h 1532491"/>
                  <a:gd name="connsiteX110" fmla="*/ 1762392 w 1957463"/>
                  <a:gd name="connsiteY110" fmla="*/ 599119 h 1532491"/>
                  <a:gd name="connsiteX111" fmla="*/ 1720543 w 1957463"/>
                  <a:gd name="connsiteY111" fmla="*/ 655818 h 1532491"/>
                  <a:gd name="connsiteX112" fmla="*/ 1678829 w 1957463"/>
                  <a:gd name="connsiteY112" fmla="*/ 655818 h 1532491"/>
                  <a:gd name="connsiteX113" fmla="*/ 1644000 w 1957463"/>
                  <a:gd name="connsiteY113" fmla="*/ 744106 h 1532491"/>
                  <a:gd name="connsiteX114" fmla="*/ 1783317 w 1957463"/>
                  <a:gd name="connsiteY114" fmla="*/ 681062 h 15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57463" h="1532491">
                    <a:moveTo>
                      <a:pt x="7020" y="1122504"/>
                    </a:moveTo>
                    <a:lnTo>
                      <a:pt x="7020" y="1065805"/>
                    </a:lnTo>
                    <a:lnTo>
                      <a:pt x="7020" y="1015316"/>
                    </a:lnTo>
                    <a:lnTo>
                      <a:pt x="0" y="964827"/>
                    </a:lnTo>
                    <a:lnTo>
                      <a:pt x="62639" y="901783"/>
                    </a:lnTo>
                    <a:lnTo>
                      <a:pt x="76679" y="826050"/>
                    </a:lnTo>
                    <a:lnTo>
                      <a:pt x="90583" y="781906"/>
                    </a:lnTo>
                    <a:lnTo>
                      <a:pt x="104488" y="750451"/>
                    </a:lnTo>
                    <a:lnTo>
                      <a:pt x="236786" y="775696"/>
                    </a:lnTo>
                    <a:lnTo>
                      <a:pt x="243805" y="813495"/>
                    </a:lnTo>
                    <a:lnTo>
                      <a:pt x="236786" y="857639"/>
                    </a:lnTo>
                    <a:lnTo>
                      <a:pt x="222881" y="901783"/>
                    </a:lnTo>
                    <a:lnTo>
                      <a:pt x="201956" y="939583"/>
                    </a:lnTo>
                    <a:lnTo>
                      <a:pt x="215996" y="1008971"/>
                    </a:lnTo>
                    <a:lnTo>
                      <a:pt x="229901" y="1084705"/>
                    </a:lnTo>
                    <a:lnTo>
                      <a:pt x="236786" y="1160304"/>
                    </a:lnTo>
                    <a:lnTo>
                      <a:pt x="229901" y="1236037"/>
                    </a:lnTo>
                    <a:lnTo>
                      <a:pt x="271615" y="1280181"/>
                    </a:lnTo>
                    <a:lnTo>
                      <a:pt x="243805" y="1368470"/>
                    </a:lnTo>
                    <a:lnTo>
                      <a:pt x="229901" y="1418959"/>
                    </a:lnTo>
                    <a:lnTo>
                      <a:pt x="208976" y="1456758"/>
                    </a:lnTo>
                    <a:lnTo>
                      <a:pt x="118393" y="1482003"/>
                    </a:lnTo>
                    <a:lnTo>
                      <a:pt x="132298" y="1513592"/>
                    </a:lnTo>
                    <a:lnTo>
                      <a:pt x="215996" y="1532492"/>
                    </a:lnTo>
                    <a:lnTo>
                      <a:pt x="222881" y="1526147"/>
                    </a:lnTo>
                    <a:lnTo>
                      <a:pt x="229901" y="1494557"/>
                    </a:lnTo>
                    <a:lnTo>
                      <a:pt x="278635" y="1469448"/>
                    </a:lnTo>
                    <a:lnTo>
                      <a:pt x="278635" y="1444203"/>
                    </a:lnTo>
                    <a:lnTo>
                      <a:pt x="292540" y="1418959"/>
                    </a:lnTo>
                    <a:lnTo>
                      <a:pt x="306444" y="1400059"/>
                    </a:lnTo>
                    <a:lnTo>
                      <a:pt x="327369" y="1381024"/>
                    </a:lnTo>
                    <a:lnTo>
                      <a:pt x="320484" y="1267627"/>
                    </a:lnTo>
                    <a:lnTo>
                      <a:pt x="431857" y="1299081"/>
                    </a:lnTo>
                    <a:lnTo>
                      <a:pt x="431857" y="1381024"/>
                    </a:lnTo>
                    <a:lnTo>
                      <a:pt x="501516" y="1393714"/>
                    </a:lnTo>
                    <a:lnTo>
                      <a:pt x="473706" y="1324326"/>
                    </a:lnTo>
                    <a:lnTo>
                      <a:pt x="452782" y="1254937"/>
                    </a:lnTo>
                    <a:lnTo>
                      <a:pt x="383123" y="1217138"/>
                    </a:lnTo>
                    <a:lnTo>
                      <a:pt x="341274" y="1229692"/>
                    </a:lnTo>
                    <a:lnTo>
                      <a:pt x="285655" y="1217138"/>
                    </a:lnTo>
                    <a:lnTo>
                      <a:pt x="306444" y="1040561"/>
                    </a:lnTo>
                    <a:lnTo>
                      <a:pt x="257710" y="933373"/>
                    </a:lnTo>
                    <a:lnTo>
                      <a:pt x="327369" y="763006"/>
                    </a:lnTo>
                    <a:lnTo>
                      <a:pt x="362198" y="800940"/>
                    </a:lnTo>
                    <a:lnTo>
                      <a:pt x="355314" y="838739"/>
                    </a:lnTo>
                    <a:lnTo>
                      <a:pt x="348294" y="882884"/>
                    </a:lnTo>
                    <a:lnTo>
                      <a:pt x="348294" y="920683"/>
                    </a:lnTo>
                    <a:lnTo>
                      <a:pt x="355314" y="958482"/>
                    </a:lnTo>
                    <a:lnTo>
                      <a:pt x="473706" y="990072"/>
                    </a:lnTo>
                    <a:lnTo>
                      <a:pt x="466686" y="964827"/>
                    </a:lnTo>
                    <a:lnTo>
                      <a:pt x="397028" y="933373"/>
                    </a:lnTo>
                    <a:lnTo>
                      <a:pt x="383123" y="889229"/>
                    </a:lnTo>
                    <a:lnTo>
                      <a:pt x="397028" y="876539"/>
                    </a:lnTo>
                    <a:lnTo>
                      <a:pt x="417952" y="914338"/>
                    </a:lnTo>
                    <a:lnTo>
                      <a:pt x="459801" y="895438"/>
                    </a:lnTo>
                    <a:lnTo>
                      <a:pt x="438877" y="870194"/>
                    </a:lnTo>
                    <a:lnTo>
                      <a:pt x="515421" y="832395"/>
                    </a:lnTo>
                    <a:lnTo>
                      <a:pt x="613024" y="908128"/>
                    </a:lnTo>
                    <a:lnTo>
                      <a:pt x="682682" y="920683"/>
                    </a:lnTo>
                    <a:lnTo>
                      <a:pt x="640833" y="977517"/>
                    </a:lnTo>
                    <a:lnTo>
                      <a:pt x="640833" y="1090915"/>
                    </a:lnTo>
                    <a:lnTo>
                      <a:pt x="682682" y="1116159"/>
                    </a:lnTo>
                    <a:lnTo>
                      <a:pt x="703607" y="1046771"/>
                    </a:lnTo>
                    <a:lnTo>
                      <a:pt x="682682" y="971172"/>
                    </a:lnTo>
                    <a:lnTo>
                      <a:pt x="703607" y="927028"/>
                    </a:lnTo>
                    <a:lnTo>
                      <a:pt x="689567" y="895438"/>
                    </a:lnTo>
                    <a:lnTo>
                      <a:pt x="640833" y="863984"/>
                    </a:lnTo>
                    <a:lnTo>
                      <a:pt x="640833" y="845084"/>
                    </a:lnTo>
                    <a:lnTo>
                      <a:pt x="585079" y="819840"/>
                    </a:lnTo>
                    <a:lnTo>
                      <a:pt x="578194" y="781906"/>
                    </a:lnTo>
                    <a:lnTo>
                      <a:pt x="564290" y="744106"/>
                    </a:lnTo>
                    <a:lnTo>
                      <a:pt x="564290" y="699962"/>
                    </a:lnTo>
                    <a:lnTo>
                      <a:pt x="571174" y="662163"/>
                    </a:lnTo>
                    <a:lnTo>
                      <a:pt x="822000" y="611674"/>
                    </a:lnTo>
                    <a:lnTo>
                      <a:pt x="801075" y="561185"/>
                    </a:lnTo>
                    <a:lnTo>
                      <a:pt x="787170" y="529730"/>
                    </a:lnTo>
                    <a:lnTo>
                      <a:pt x="780151" y="498141"/>
                    </a:lnTo>
                    <a:lnTo>
                      <a:pt x="842924" y="453997"/>
                    </a:lnTo>
                    <a:lnTo>
                      <a:pt x="835905" y="428752"/>
                    </a:lnTo>
                    <a:lnTo>
                      <a:pt x="891659" y="390953"/>
                    </a:lnTo>
                    <a:lnTo>
                      <a:pt x="961317" y="359363"/>
                    </a:lnTo>
                    <a:lnTo>
                      <a:pt x="1037861" y="327909"/>
                    </a:lnTo>
                    <a:lnTo>
                      <a:pt x="1107520" y="309009"/>
                    </a:lnTo>
                    <a:lnTo>
                      <a:pt x="1079710" y="277420"/>
                    </a:lnTo>
                    <a:lnTo>
                      <a:pt x="1219028" y="271075"/>
                    </a:lnTo>
                    <a:lnTo>
                      <a:pt x="1198103" y="309009"/>
                    </a:lnTo>
                    <a:lnTo>
                      <a:pt x="1232932" y="309009"/>
                    </a:lnTo>
                    <a:lnTo>
                      <a:pt x="1323516" y="239621"/>
                    </a:lnTo>
                    <a:lnTo>
                      <a:pt x="1365365" y="283765"/>
                    </a:lnTo>
                    <a:lnTo>
                      <a:pt x="1372250" y="245830"/>
                    </a:lnTo>
                    <a:lnTo>
                      <a:pt x="1330535" y="201686"/>
                    </a:lnTo>
                    <a:lnTo>
                      <a:pt x="1428004" y="195476"/>
                    </a:lnTo>
                    <a:lnTo>
                      <a:pt x="1414099" y="144987"/>
                    </a:lnTo>
                    <a:lnTo>
                      <a:pt x="1504682" y="0"/>
                    </a:lnTo>
                    <a:lnTo>
                      <a:pt x="1616055" y="12555"/>
                    </a:lnTo>
                    <a:lnTo>
                      <a:pt x="1616055" y="107188"/>
                    </a:lnTo>
                    <a:lnTo>
                      <a:pt x="1685714" y="119743"/>
                    </a:lnTo>
                    <a:lnTo>
                      <a:pt x="1678829" y="157542"/>
                    </a:lnTo>
                    <a:lnTo>
                      <a:pt x="1636980" y="208031"/>
                    </a:lnTo>
                    <a:lnTo>
                      <a:pt x="1685714" y="208031"/>
                    </a:lnTo>
                    <a:lnTo>
                      <a:pt x="1720543" y="157542"/>
                    </a:lnTo>
                    <a:lnTo>
                      <a:pt x="1845956" y="163887"/>
                    </a:lnTo>
                    <a:lnTo>
                      <a:pt x="1880785" y="189132"/>
                    </a:lnTo>
                    <a:lnTo>
                      <a:pt x="1915615" y="233276"/>
                    </a:lnTo>
                    <a:lnTo>
                      <a:pt x="1943424" y="277420"/>
                    </a:lnTo>
                    <a:lnTo>
                      <a:pt x="1950444" y="296320"/>
                    </a:lnTo>
                    <a:lnTo>
                      <a:pt x="1957464" y="315219"/>
                    </a:lnTo>
                    <a:lnTo>
                      <a:pt x="1929519" y="441442"/>
                    </a:lnTo>
                    <a:lnTo>
                      <a:pt x="1866880" y="479241"/>
                    </a:lnTo>
                    <a:lnTo>
                      <a:pt x="1811127" y="535940"/>
                    </a:lnTo>
                    <a:lnTo>
                      <a:pt x="1762392" y="599119"/>
                    </a:lnTo>
                    <a:lnTo>
                      <a:pt x="1720543" y="655818"/>
                    </a:lnTo>
                    <a:lnTo>
                      <a:pt x="1678829" y="655818"/>
                    </a:lnTo>
                    <a:lnTo>
                      <a:pt x="1644000" y="744106"/>
                    </a:lnTo>
                    <a:lnTo>
                      <a:pt x="1783317" y="681062"/>
                    </a:lnTo>
                  </a:path>
                </a:pathLst>
              </a:custGeom>
              <a:solidFill>
                <a:srgbClr val="EEDBF7"/>
              </a:solidFill>
              <a:ln w="3370" cap="flat">
                <a:solidFill>
                  <a:srgbClr val="EEDBF7"/>
                </a:solidFill>
                <a:prstDash val="solid"/>
                <a:round/>
              </a:ln>
            </p:spPr>
            <p:txBody>
              <a:bodyPr rtlCol="0" anchor="ctr"/>
              <a:lstStyle/>
              <a:p>
                <a:endParaRPr lang="en-US"/>
              </a:p>
            </p:txBody>
          </p:sp>
          <p:sp>
            <p:nvSpPr>
              <p:cNvPr id="338" name="Freeform: Shape 337">
                <a:extLst>
                  <a:ext uri="{FF2B5EF4-FFF2-40B4-BE49-F238E27FC236}">
                    <a16:creationId xmlns:a16="http://schemas.microsoft.com/office/drawing/2014/main" id="{08B32FDC-4C53-0AF7-9710-3DFFDC1EC05F}"/>
                  </a:ext>
                </a:extLst>
              </p:cNvPr>
              <p:cNvSpPr/>
              <p:nvPr/>
            </p:nvSpPr>
            <p:spPr>
              <a:xfrm>
                <a:off x="6268848" y="1790364"/>
                <a:ext cx="3092792" cy="775695"/>
              </a:xfrm>
              <a:custGeom>
                <a:avLst/>
                <a:gdLst>
                  <a:gd name="connsiteX0" fmla="*/ 0 w 3092792"/>
                  <a:gd name="connsiteY0" fmla="*/ 88288 h 775695"/>
                  <a:gd name="connsiteX1" fmla="*/ 13905 w 3092792"/>
                  <a:gd name="connsiteY1" fmla="*/ 6345 h 775695"/>
                  <a:gd name="connsiteX2" fmla="*/ 76544 w 3092792"/>
                  <a:gd name="connsiteY2" fmla="*/ 0 h 775695"/>
                  <a:gd name="connsiteX3" fmla="*/ 69659 w 3092792"/>
                  <a:gd name="connsiteY3" fmla="*/ 31454 h 775695"/>
                  <a:gd name="connsiteX4" fmla="*/ 153222 w 3092792"/>
                  <a:gd name="connsiteY4" fmla="*/ 56699 h 775695"/>
                  <a:gd name="connsiteX5" fmla="*/ 146203 w 3092792"/>
                  <a:gd name="connsiteY5" fmla="*/ 88288 h 775695"/>
                  <a:gd name="connsiteX6" fmla="*/ 208976 w 3092792"/>
                  <a:gd name="connsiteY6" fmla="*/ 126088 h 775695"/>
                  <a:gd name="connsiteX7" fmla="*/ 250690 w 3092792"/>
                  <a:gd name="connsiteY7" fmla="*/ 50489 h 775695"/>
                  <a:gd name="connsiteX8" fmla="*/ 390008 w 3092792"/>
                  <a:gd name="connsiteY8" fmla="*/ 81943 h 775695"/>
                  <a:gd name="connsiteX9" fmla="*/ 431857 w 3092792"/>
                  <a:gd name="connsiteY9" fmla="*/ 151332 h 775695"/>
                  <a:gd name="connsiteX10" fmla="*/ 578059 w 3092792"/>
                  <a:gd name="connsiteY10" fmla="*/ 126088 h 775695"/>
                  <a:gd name="connsiteX11" fmla="*/ 571175 w 3092792"/>
                  <a:gd name="connsiteY11" fmla="*/ 37799 h 775695"/>
                  <a:gd name="connsiteX12" fmla="*/ 592099 w 3092792"/>
                  <a:gd name="connsiteY12" fmla="*/ 25245 h 775695"/>
                  <a:gd name="connsiteX13" fmla="*/ 710492 w 3092792"/>
                  <a:gd name="connsiteY13" fmla="*/ 88288 h 775695"/>
                  <a:gd name="connsiteX14" fmla="*/ 773131 w 3092792"/>
                  <a:gd name="connsiteY14" fmla="*/ 81943 h 775695"/>
                  <a:gd name="connsiteX15" fmla="*/ 828885 w 3092792"/>
                  <a:gd name="connsiteY15" fmla="*/ 151332 h 775695"/>
                  <a:gd name="connsiteX16" fmla="*/ 835905 w 3092792"/>
                  <a:gd name="connsiteY16" fmla="*/ 233276 h 775695"/>
                  <a:gd name="connsiteX17" fmla="*/ 794055 w 3092792"/>
                  <a:gd name="connsiteY17" fmla="*/ 296455 h 775695"/>
                  <a:gd name="connsiteX18" fmla="*/ 814980 w 3092792"/>
                  <a:gd name="connsiteY18" fmla="*/ 334254 h 775695"/>
                  <a:gd name="connsiteX19" fmla="*/ 835905 w 3092792"/>
                  <a:gd name="connsiteY19" fmla="*/ 378398 h 775695"/>
                  <a:gd name="connsiteX20" fmla="*/ 870734 w 3092792"/>
                  <a:gd name="connsiteY20" fmla="*/ 422542 h 775695"/>
                  <a:gd name="connsiteX21" fmla="*/ 884639 w 3092792"/>
                  <a:gd name="connsiteY21" fmla="*/ 435097 h 775695"/>
                  <a:gd name="connsiteX22" fmla="*/ 905563 w 3092792"/>
                  <a:gd name="connsiteY22" fmla="*/ 447787 h 775695"/>
                  <a:gd name="connsiteX23" fmla="*/ 961182 w 3092792"/>
                  <a:gd name="connsiteY23" fmla="*/ 283765 h 775695"/>
                  <a:gd name="connsiteX24" fmla="*/ 1003032 w 3092792"/>
                  <a:gd name="connsiteY24" fmla="*/ 359498 h 775695"/>
                  <a:gd name="connsiteX25" fmla="*/ 1086595 w 3092792"/>
                  <a:gd name="connsiteY25" fmla="*/ 327909 h 775695"/>
                  <a:gd name="connsiteX26" fmla="*/ 1184198 w 3092792"/>
                  <a:gd name="connsiteY26" fmla="*/ 390953 h 775695"/>
                  <a:gd name="connsiteX27" fmla="*/ 1204988 w 3092792"/>
                  <a:gd name="connsiteY27" fmla="*/ 378398 h 775695"/>
                  <a:gd name="connsiteX28" fmla="*/ 1225913 w 3092792"/>
                  <a:gd name="connsiteY28" fmla="*/ 359498 h 775695"/>
                  <a:gd name="connsiteX29" fmla="*/ 1267762 w 3092792"/>
                  <a:gd name="connsiteY29" fmla="*/ 309009 h 775695"/>
                  <a:gd name="connsiteX30" fmla="*/ 1295571 w 3092792"/>
                  <a:gd name="connsiteY30" fmla="*/ 252310 h 775695"/>
                  <a:gd name="connsiteX31" fmla="*/ 1316496 w 3092792"/>
                  <a:gd name="connsiteY31" fmla="*/ 201821 h 775695"/>
                  <a:gd name="connsiteX32" fmla="*/ 1316496 w 3092792"/>
                  <a:gd name="connsiteY32" fmla="*/ 170232 h 775695"/>
                  <a:gd name="connsiteX33" fmla="*/ 1678694 w 3092792"/>
                  <a:gd name="connsiteY33" fmla="*/ 258520 h 775695"/>
                  <a:gd name="connsiteX34" fmla="*/ 1643865 w 3092792"/>
                  <a:gd name="connsiteY34" fmla="*/ 321564 h 775695"/>
                  <a:gd name="connsiteX35" fmla="*/ 1755373 w 3092792"/>
                  <a:gd name="connsiteY35" fmla="*/ 353153 h 775695"/>
                  <a:gd name="connsiteX36" fmla="*/ 1790202 w 3092792"/>
                  <a:gd name="connsiteY36" fmla="*/ 435097 h 775695"/>
                  <a:gd name="connsiteX37" fmla="*/ 2054797 w 3092792"/>
                  <a:gd name="connsiteY37" fmla="*/ 416197 h 775695"/>
                  <a:gd name="connsiteX38" fmla="*/ 2089626 w 3092792"/>
                  <a:gd name="connsiteY38" fmla="*/ 554975 h 775695"/>
                  <a:gd name="connsiteX39" fmla="*/ 2152400 w 3092792"/>
                  <a:gd name="connsiteY39" fmla="*/ 599119 h 775695"/>
                  <a:gd name="connsiteX40" fmla="*/ 2291718 w 3092792"/>
                  <a:gd name="connsiteY40" fmla="*/ 573874 h 775695"/>
                  <a:gd name="connsiteX41" fmla="*/ 2424016 w 3092792"/>
                  <a:gd name="connsiteY41" fmla="*/ 554975 h 775695"/>
                  <a:gd name="connsiteX42" fmla="*/ 2444940 w 3092792"/>
                  <a:gd name="connsiteY42" fmla="*/ 618019 h 775695"/>
                  <a:gd name="connsiteX43" fmla="*/ 2521619 w 3092792"/>
                  <a:gd name="connsiteY43" fmla="*/ 674853 h 775695"/>
                  <a:gd name="connsiteX44" fmla="*/ 2563333 w 3092792"/>
                  <a:gd name="connsiteY44" fmla="*/ 636918 h 775695"/>
                  <a:gd name="connsiteX45" fmla="*/ 2542408 w 3092792"/>
                  <a:gd name="connsiteY45" fmla="*/ 523385 h 775695"/>
                  <a:gd name="connsiteX46" fmla="*/ 2765424 w 3092792"/>
                  <a:gd name="connsiteY46" fmla="*/ 542420 h 775695"/>
                  <a:gd name="connsiteX47" fmla="*/ 2828063 w 3092792"/>
                  <a:gd name="connsiteY47" fmla="*/ 580219 h 775695"/>
                  <a:gd name="connsiteX48" fmla="*/ 2925531 w 3092792"/>
                  <a:gd name="connsiteY48" fmla="*/ 649608 h 775695"/>
                  <a:gd name="connsiteX49" fmla="*/ 3092793 w 3092792"/>
                  <a:gd name="connsiteY49" fmla="*/ 775696 h 775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92792" h="775695">
                    <a:moveTo>
                      <a:pt x="0" y="88288"/>
                    </a:moveTo>
                    <a:lnTo>
                      <a:pt x="13905" y="6345"/>
                    </a:lnTo>
                    <a:lnTo>
                      <a:pt x="76544" y="0"/>
                    </a:lnTo>
                    <a:lnTo>
                      <a:pt x="69659" y="31454"/>
                    </a:lnTo>
                    <a:lnTo>
                      <a:pt x="153222" y="56699"/>
                    </a:lnTo>
                    <a:lnTo>
                      <a:pt x="146203" y="88288"/>
                    </a:lnTo>
                    <a:lnTo>
                      <a:pt x="208976" y="126088"/>
                    </a:lnTo>
                    <a:lnTo>
                      <a:pt x="250690" y="50489"/>
                    </a:lnTo>
                    <a:lnTo>
                      <a:pt x="390008" y="81943"/>
                    </a:lnTo>
                    <a:lnTo>
                      <a:pt x="431857" y="151332"/>
                    </a:lnTo>
                    <a:lnTo>
                      <a:pt x="578059" y="126088"/>
                    </a:lnTo>
                    <a:lnTo>
                      <a:pt x="571175" y="37799"/>
                    </a:lnTo>
                    <a:lnTo>
                      <a:pt x="592099" y="25245"/>
                    </a:lnTo>
                    <a:lnTo>
                      <a:pt x="710492" y="88288"/>
                    </a:lnTo>
                    <a:lnTo>
                      <a:pt x="773131" y="81943"/>
                    </a:lnTo>
                    <a:lnTo>
                      <a:pt x="828885" y="151332"/>
                    </a:lnTo>
                    <a:lnTo>
                      <a:pt x="835905" y="233276"/>
                    </a:lnTo>
                    <a:lnTo>
                      <a:pt x="794055" y="296455"/>
                    </a:lnTo>
                    <a:lnTo>
                      <a:pt x="814980" y="334254"/>
                    </a:lnTo>
                    <a:lnTo>
                      <a:pt x="835905" y="378398"/>
                    </a:lnTo>
                    <a:lnTo>
                      <a:pt x="870734" y="422542"/>
                    </a:lnTo>
                    <a:lnTo>
                      <a:pt x="884639" y="435097"/>
                    </a:lnTo>
                    <a:lnTo>
                      <a:pt x="905563" y="447787"/>
                    </a:lnTo>
                    <a:lnTo>
                      <a:pt x="961182" y="283765"/>
                    </a:lnTo>
                    <a:lnTo>
                      <a:pt x="1003032" y="359498"/>
                    </a:lnTo>
                    <a:lnTo>
                      <a:pt x="1086595" y="327909"/>
                    </a:lnTo>
                    <a:lnTo>
                      <a:pt x="1184198" y="390953"/>
                    </a:lnTo>
                    <a:lnTo>
                      <a:pt x="1204988" y="378398"/>
                    </a:lnTo>
                    <a:lnTo>
                      <a:pt x="1225913" y="359498"/>
                    </a:lnTo>
                    <a:lnTo>
                      <a:pt x="1267762" y="309009"/>
                    </a:lnTo>
                    <a:lnTo>
                      <a:pt x="1295571" y="252310"/>
                    </a:lnTo>
                    <a:lnTo>
                      <a:pt x="1316496" y="201821"/>
                    </a:lnTo>
                    <a:lnTo>
                      <a:pt x="1316496" y="170232"/>
                    </a:lnTo>
                    <a:lnTo>
                      <a:pt x="1678694" y="258520"/>
                    </a:lnTo>
                    <a:lnTo>
                      <a:pt x="1643865" y="321564"/>
                    </a:lnTo>
                    <a:lnTo>
                      <a:pt x="1755373" y="353153"/>
                    </a:lnTo>
                    <a:lnTo>
                      <a:pt x="1790202" y="435097"/>
                    </a:lnTo>
                    <a:lnTo>
                      <a:pt x="2054797" y="416197"/>
                    </a:lnTo>
                    <a:lnTo>
                      <a:pt x="2089626" y="554975"/>
                    </a:lnTo>
                    <a:lnTo>
                      <a:pt x="2152400" y="599119"/>
                    </a:lnTo>
                    <a:lnTo>
                      <a:pt x="2291718" y="573874"/>
                    </a:lnTo>
                    <a:lnTo>
                      <a:pt x="2424016" y="554975"/>
                    </a:lnTo>
                    <a:lnTo>
                      <a:pt x="2444940" y="618019"/>
                    </a:lnTo>
                    <a:lnTo>
                      <a:pt x="2521619" y="674853"/>
                    </a:lnTo>
                    <a:lnTo>
                      <a:pt x="2563333" y="636918"/>
                    </a:lnTo>
                    <a:lnTo>
                      <a:pt x="2542408" y="523385"/>
                    </a:lnTo>
                    <a:lnTo>
                      <a:pt x="2765424" y="542420"/>
                    </a:lnTo>
                    <a:lnTo>
                      <a:pt x="2828063" y="580219"/>
                    </a:lnTo>
                    <a:lnTo>
                      <a:pt x="2925531" y="649608"/>
                    </a:lnTo>
                    <a:lnTo>
                      <a:pt x="3092793" y="775696"/>
                    </a:lnTo>
                  </a:path>
                </a:pathLst>
              </a:custGeom>
              <a:solidFill>
                <a:srgbClr val="EEDBF7"/>
              </a:solidFill>
              <a:ln w="3370" cap="flat">
                <a:solidFill>
                  <a:srgbClr val="EEDBF7"/>
                </a:solidFill>
                <a:prstDash val="solid"/>
                <a:round/>
              </a:ln>
            </p:spPr>
            <p:txBody>
              <a:bodyPr rtlCol="0" anchor="ctr"/>
              <a:lstStyle/>
              <a:p>
                <a:endParaRPr lang="en-US"/>
              </a:p>
            </p:txBody>
          </p:sp>
          <p:sp>
            <p:nvSpPr>
              <p:cNvPr id="339" name="Freeform: Shape 338">
                <a:extLst>
                  <a:ext uri="{FF2B5EF4-FFF2-40B4-BE49-F238E27FC236}">
                    <a16:creationId xmlns:a16="http://schemas.microsoft.com/office/drawing/2014/main" id="{E3E5F9A7-E44D-528D-7AFD-6BA998CC44AF}"/>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11F7966F-82AE-EF14-7430-98D2878C92B3}"/>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1" name="Freeform: Shape 340">
                <a:extLst>
                  <a:ext uri="{FF2B5EF4-FFF2-40B4-BE49-F238E27FC236}">
                    <a16:creationId xmlns:a16="http://schemas.microsoft.com/office/drawing/2014/main" id="{2F97315E-1078-13FE-A255-91B46EB6D534}"/>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9B5F290B-BBD9-36DB-C784-2EF5415BAB48}"/>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3" name="Freeform: Shape 342">
                <a:extLst>
                  <a:ext uri="{FF2B5EF4-FFF2-40B4-BE49-F238E27FC236}">
                    <a16:creationId xmlns:a16="http://schemas.microsoft.com/office/drawing/2014/main" id="{12CBD3BF-5B5F-11EC-865D-8CBCE38B7B29}"/>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ADE2EF91-B4B8-0AB9-D4ED-5B67498110CD}"/>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5" name="Freeform: Shape 344">
                <a:extLst>
                  <a:ext uri="{FF2B5EF4-FFF2-40B4-BE49-F238E27FC236}">
                    <a16:creationId xmlns:a16="http://schemas.microsoft.com/office/drawing/2014/main" id="{DF494A20-8FB1-5DF3-207D-DAEDDEE7AD1A}"/>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9AC74624-01F2-4AF2-F345-57CD6D192BB5}"/>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7" name="Freeform: Shape 346">
                <a:extLst>
                  <a:ext uri="{FF2B5EF4-FFF2-40B4-BE49-F238E27FC236}">
                    <a16:creationId xmlns:a16="http://schemas.microsoft.com/office/drawing/2014/main" id="{B63D69FE-B2E5-E9B7-FEF9-673C0B176188}"/>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817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817"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B9CF76AF-2ABE-F967-71E5-91B334DA16F8}"/>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682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682"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9" name="Freeform: Shape 348">
                <a:extLst>
                  <a:ext uri="{FF2B5EF4-FFF2-40B4-BE49-F238E27FC236}">
                    <a16:creationId xmlns:a16="http://schemas.microsoft.com/office/drawing/2014/main" id="{56C0BB9A-C904-5359-A296-512A47D48D28}"/>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6ADBFC28-D9D5-E3D9-F364-22EADB78C031}"/>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1" name="Freeform: Shape 350">
                <a:extLst>
                  <a:ext uri="{FF2B5EF4-FFF2-40B4-BE49-F238E27FC236}">
                    <a16:creationId xmlns:a16="http://schemas.microsoft.com/office/drawing/2014/main" id="{590E24D8-47CB-3A24-CB4D-2324A0E808ED}"/>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5920D05B-700B-0B9D-DBC1-32383E0BFAB5}"/>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3" name="Freeform: Shape 352">
                <a:extLst>
                  <a:ext uri="{FF2B5EF4-FFF2-40B4-BE49-F238E27FC236}">
                    <a16:creationId xmlns:a16="http://schemas.microsoft.com/office/drawing/2014/main" id="{E720AE4E-4CDC-717A-E7EF-11A79F593CE7}"/>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BF33352F-CA90-FE26-5EC9-CB46B8FCA474}"/>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5" name="Freeform: Shape 354">
                <a:extLst>
                  <a:ext uri="{FF2B5EF4-FFF2-40B4-BE49-F238E27FC236}">
                    <a16:creationId xmlns:a16="http://schemas.microsoft.com/office/drawing/2014/main" id="{B2251B2C-1391-341E-0114-CDEB4F408C57}"/>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97DA7AD2-B29F-F343-55AD-BFFF5C5ECC08}"/>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7" name="Freeform: Shape 356">
                <a:extLst>
                  <a:ext uri="{FF2B5EF4-FFF2-40B4-BE49-F238E27FC236}">
                    <a16:creationId xmlns:a16="http://schemas.microsoft.com/office/drawing/2014/main" id="{546D85FD-32A9-BFF0-A41E-64239D512DD3}"/>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581FC219-2216-BF13-3D8A-4A1064E63EE8}"/>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59" name="Freeform: Shape 358">
                <a:extLst>
                  <a:ext uri="{FF2B5EF4-FFF2-40B4-BE49-F238E27FC236}">
                    <a16:creationId xmlns:a16="http://schemas.microsoft.com/office/drawing/2014/main" id="{D0C89197-B750-00F0-510B-528F8133CB6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2D4A160C-4C08-9230-E913-5B27650F90E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1" name="Freeform: Shape 360">
                <a:extLst>
                  <a:ext uri="{FF2B5EF4-FFF2-40B4-BE49-F238E27FC236}">
                    <a16:creationId xmlns:a16="http://schemas.microsoft.com/office/drawing/2014/main" id="{2C5E7638-04AA-4A49-B11A-11A87385F494}"/>
                  </a:ext>
                </a:extLst>
              </p:cNvPr>
              <p:cNvSpPr/>
              <p:nvPr/>
            </p:nvSpPr>
            <p:spPr>
              <a:xfrm>
                <a:off x="4773481" y="3768752"/>
                <a:ext cx="2544702" cy="1723108"/>
              </a:xfrm>
              <a:custGeom>
                <a:avLst/>
                <a:gdLst>
                  <a:gd name="connsiteX0" fmla="*/ 1689494 w 2544702"/>
                  <a:gd name="connsiteY0" fmla="*/ 1634685 h 1723108"/>
                  <a:gd name="connsiteX1" fmla="*/ 1675589 w 2544702"/>
                  <a:gd name="connsiteY1" fmla="*/ 1634685 h 1723108"/>
                  <a:gd name="connsiteX2" fmla="*/ 1654800 w 2544702"/>
                  <a:gd name="connsiteY2" fmla="*/ 1615785 h 1723108"/>
                  <a:gd name="connsiteX3" fmla="*/ 1640895 w 2544702"/>
                  <a:gd name="connsiteY3" fmla="*/ 1622130 h 1723108"/>
                  <a:gd name="connsiteX4" fmla="*/ 1633875 w 2544702"/>
                  <a:gd name="connsiteY4" fmla="*/ 1653719 h 1723108"/>
                  <a:gd name="connsiteX5" fmla="*/ 1529657 w 2544702"/>
                  <a:gd name="connsiteY5" fmla="*/ 1678964 h 1723108"/>
                  <a:gd name="connsiteX6" fmla="*/ 1515752 w 2544702"/>
                  <a:gd name="connsiteY6" fmla="*/ 1697863 h 1723108"/>
                  <a:gd name="connsiteX7" fmla="*/ 1529657 w 2544702"/>
                  <a:gd name="connsiteY7" fmla="*/ 1723108 h 1723108"/>
                  <a:gd name="connsiteX8" fmla="*/ 1515752 w 2544702"/>
                  <a:gd name="connsiteY8" fmla="*/ 1723108 h 1723108"/>
                  <a:gd name="connsiteX9" fmla="*/ 1508732 w 2544702"/>
                  <a:gd name="connsiteY9" fmla="*/ 1723108 h 1723108"/>
                  <a:gd name="connsiteX10" fmla="*/ 1494828 w 2544702"/>
                  <a:gd name="connsiteY10" fmla="*/ 1697863 h 1723108"/>
                  <a:gd name="connsiteX11" fmla="*/ 1501847 w 2544702"/>
                  <a:gd name="connsiteY11" fmla="*/ 1672619 h 1723108"/>
                  <a:gd name="connsiteX12" fmla="*/ 1494828 w 2544702"/>
                  <a:gd name="connsiteY12" fmla="*/ 1672619 h 1723108"/>
                  <a:gd name="connsiteX13" fmla="*/ 1474038 w 2544702"/>
                  <a:gd name="connsiteY13" fmla="*/ 1678964 h 1723108"/>
                  <a:gd name="connsiteX14" fmla="*/ 1453113 w 2544702"/>
                  <a:gd name="connsiteY14" fmla="*/ 1666274 h 1723108"/>
                  <a:gd name="connsiteX15" fmla="*/ 1425304 w 2544702"/>
                  <a:gd name="connsiteY15" fmla="*/ 1672619 h 1723108"/>
                  <a:gd name="connsiteX16" fmla="*/ 1397494 w 2544702"/>
                  <a:gd name="connsiteY16" fmla="*/ 1666274 h 1723108"/>
                  <a:gd name="connsiteX17" fmla="*/ 1376705 w 2544702"/>
                  <a:gd name="connsiteY17" fmla="*/ 1653719 h 1723108"/>
                  <a:gd name="connsiteX18" fmla="*/ 1369685 w 2544702"/>
                  <a:gd name="connsiteY18" fmla="*/ 1615785 h 1723108"/>
                  <a:gd name="connsiteX19" fmla="*/ 1334990 w 2544702"/>
                  <a:gd name="connsiteY19" fmla="*/ 1609440 h 1723108"/>
                  <a:gd name="connsiteX20" fmla="*/ 1314066 w 2544702"/>
                  <a:gd name="connsiteY20" fmla="*/ 1596886 h 1723108"/>
                  <a:gd name="connsiteX21" fmla="*/ 1293276 w 2544702"/>
                  <a:gd name="connsiteY21" fmla="*/ 1609440 h 1723108"/>
                  <a:gd name="connsiteX22" fmla="*/ 1265467 w 2544702"/>
                  <a:gd name="connsiteY22" fmla="*/ 1622130 h 1723108"/>
                  <a:gd name="connsiteX23" fmla="*/ 1223753 w 2544702"/>
                  <a:gd name="connsiteY23" fmla="*/ 1628475 h 1723108"/>
                  <a:gd name="connsiteX24" fmla="*/ 1195943 w 2544702"/>
                  <a:gd name="connsiteY24" fmla="*/ 1622130 h 1723108"/>
                  <a:gd name="connsiteX25" fmla="*/ 1188923 w 2544702"/>
                  <a:gd name="connsiteY25" fmla="*/ 1634685 h 1723108"/>
                  <a:gd name="connsiteX26" fmla="*/ 1168133 w 2544702"/>
                  <a:gd name="connsiteY26" fmla="*/ 1628475 h 1723108"/>
                  <a:gd name="connsiteX27" fmla="*/ 1161114 w 2544702"/>
                  <a:gd name="connsiteY27" fmla="*/ 1634685 h 1723108"/>
                  <a:gd name="connsiteX28" fmla="*/ 1161114 w 2544702"/>
                  <a:gd name="connsiteY28" fmla="*/ 1653719 h 1723108"/>
                  <a:gd name="connsiteX29" fmla="*/ 1168133 w 2544702"/>
                  <a:gd name="connsiteY29" fmla="*/ 1666274 h 1723108"/>
                  <a:gd name="connsiteX30" fmla="*/ 1147209 w 2544702"/>
                  <a:gd name="connsiteY30" fmla="*/ 1685174 h 1723108"/>
                  <a:gd name="connsiteX31" fmla="*/ 1140324 w 2544702"/>
                  <a:gd name="connsiteY31" fmla="*/ 1666274 h 1723108"/>
                  <a:gd name="connsiteX32" fmla="*/ 1133304 w 2544702"/>
                  <a:gd name="connsiteY32" fmla="*/ 1659929 h 1723108"/>
                  <a:gd name="connsiteX33" fmla="*/ 1119399 w 2544702"/>
                  <a:gd name="connsiteY33" fmla="*/ 1666274 h 1723108"/>
                  <a:gd name="connsiteX34" fmla="*/ 1105495 w 2544702"/>
                  <a:gd name="connsiteY34" fmla="*/ 1672619 h 1723108"/>
                  <a:gd name="connsiteX35" fmla="*/ 1091590 w 2544702"/>
                  <a:gd name="connsiteY35" fmla="*/ 1647375 h 1723108"/>
                  <a:gd name="connsiteX36" fmla="*/ 1063780 w 2544702"/>
                  <a:gd name="connsiteY36" fmla="*/ 1641030 h 1723108"/>
                  <a:gd name="connsiteX37" fmla="*/ 1070800 w 2544702"/>
                  <a:gd name="connsiteY37" fmla="*/ 1609440 h 1723108"/>
                  <a:gd name="connsiteX38" fmla="*/ 1049876 w 2544702"/>
                  <a:gd name="connsiteY38" fmla="*/ 1596886 h 1723108"/>
                  <a:gd name="connsiteX39" fmla="*/ 1042991 w 2544702"/>
                  <a:gd name="connsiteY39" fmla="*/ 1558951 h 1723108"/>
                  <a:gd name="connsiteX40" fmla="*/ 1028951 w 2544702"/>
                  <a:gd name="connsiteY40" fmla="*/ 1558951 h 1723108"/>
                  <a:gd name="connsiteX41" fmla="*/ 1001142 w 2544702"/>
                  <a:gd name="connsiteY41" fmla="*/ 1577986 h 1723108"/>
                  <a:gd name="connsiteX42" fmla="*/ 994257 w 2544702"/>
                  <a:gd name="connsiteY42" fmla="*/ 1571641 h 1723108"/>
                  <a:gd name="connsiteX43" fmla="*/ 1001142 w 2544702"/>
                  <a:gd name="connsiteY43" fmla="*/ 1558951 h 1723108"/>
                  <a:gd name="connsiteX44" fmla="*/ 1001142 w 2544702"/>
                  <a:gd name="connsiteY44" fmla="*/ 1546397 h 1723108"/>
                  <a:gd name="connsiteX45" fmla="*/ 1008161 w 2544702"/>
                  <a:gd name="connsiteY45" fmla="*/ 1521152 h 1723108"/>
                  <a:gd name="connsiteX46" fmla="*/ 1022066 w 2544702"/>
                  <a:gd name="connsiteY46" fmla="*/ 1489562 h 1723108"/>
                  <a:gd name="connsiteX47" fmla="*/ 1035971 w 2544702"/>
                  <a:gd name="connsiteY47" fmla="*/ 1470663 h 1723108"/>
                  <a:gd name="connsiteX48" fmla="*/ 1042991 w 2544702"/>
                  <a:gd name="connsiteY48" fmla="*/ 1445418 h 1723108"/>
                  <a:gd name="connsiteX49" fmla="*/ 1035971 w 2544702"/>
                  <a:gd name="connsiteY49" fmla="*/ 1407484 h 1723108"/>
                  <a:gd name="connsiteX50" fmla="*/ 1022066 w 2544702"/>
                  <a:gd name="connsiteY50" fmla="*/ 1407484 h 1723108"/>
                  <a:gd name="connsiteX51" fmla="*/ 1015046 w 2544702"/>
                  <a:gd name="connsiteY51" fmla="*/ 1382240 h 1723108"/>
                  <a:gd name="connsiteX52" fmla="*/ 1008161 w 2544702"/>
                  <a:gd name="connsiteY52" fmla="*/ 1375895 h 1723108"/>
                  <a:gd name="connsiteX53" fmla="*/ 994257 w 2544702"/>
                  <a:gd name="connsiteY53" fmla="*/ 1369685 h 1723108"/>
                  <a:gd name="connsiteX54" fmla="*/ 987237 w 2544702"/>
                  <a:gd name="connsiteY54" fmla="*/ 1375895 h 1723108"/>
                  <a:gd name="connsiteX55" fmla="*/ 980352 w 2544702"/>
                  <a:gd name="connsiteY55" fmla="*/ 1369685 h 1723108"/>
                  <a:gd name="connsiteX56" fmla="*/ 959427 w 2544702"/>
                  <a:gd name="connsiteY56" fmla="*/ 1363340 h 1723108"/>
                  <a:gd name="connsiteX57" fmla="*/ 945523 w 2544702"/>
                  <a:gd name="connsiteY57" fmla="*/ 1363340 h 1723108"/>
                  <a:gd name="connsiteX58" fmla="*/ 945523 w 2544702"/>
                  <a:gd name="connsiteY58" fmla="*/ 1344440 h 1723108"/>
                  <a:gd name="connsiteX59" fmla="*/ 938638 w 2544702"/>
                  <a:gd name="connsiteY59" fmla="*/ 1338095 h 1723108"/>
                  <a:gd name="connsiteX60" fmla="*/ 938638 w 2544702"/>
                  <a:gd name="connsiteY60" fmla="*/ 1325405 h 1723108"/>
                  <a:gd name="connsiteX61" fmla="*/ 924733 w 2544702"/>
                  <a:gd name="connsiteY61" fmla="*/ 1319196 h 1723108"/>
                  <a:gd name="connsiteX62" fmla="*/ 896923 w 2544702"/>
                  <a:gd name="connsiteY62" fmla="*/ 1331750 h 1723108"/>
                  <a:gd name="connsiteX63" fmla="*/ 869114 w 2544702"/>
                  <a:gd name="connsiteY63" fmla="*/ 1325405 h 1723108"/>
                  <a:gd name="connsiteX64" fmla="*/ 813495 w 2544702"/>
                  <a:gd name="connsiteY64" fmla="*/ 1369685 h 1723108"/>
                  <a:gd name="connsiteX65" fmla="*/ 778666 w 2544702"/>
                  <a:gd name="connsiteY65" fmla="*/ 1382240 h 1723108"/>
                  <a:gd name="connsiteX66" fmla="*/ 750856 w 2544702"/>
                  <a:gd name="connsiteY66" fmla="*/ 1394929 h 1723108"/>
                  <a:gd name="connsiteX67" fmla="*/ 736951 w 2544702"/>
                  <a:gd name="connsiteY67" fmla="*/ 1382240 h 1723108"/>
                  <a:gd name="connsiteX68" fmla="*/ 716162 w 2544702"/>
                  <a:gd name="connsiteY68" fmla="*/ 1388585 h 1723108"/>
                  <a:gd name="connsiteX69" fmla="*/ 695237 w 2544702"/>
                  <a:gd name="connsiteY69" fmla="*/ 1382240 h 1723108"/>
                  <a:gd name="connsiteX70" fmla="*/ 688352 w 2544702"/>
                  <a:gd name="connsiteY70" fmla="*/ 1375895 h 1723108"/>
                  <a:gd name="connsiteX71" fmla="*/ 660543 w 2544702"/>
                  <a:gd name="connsiteY71" fmla="*/ 1382240 h 1723108"/>
                  <a:gd name="connsiteX72" fmla="*/ 632733 w 2544702"/>
                  <a:gd name="connsiteY72" fmla="*/ 1413829 h 1723108"/>
                  <a:gd name="connsiteX73" fmla="*/ 625714 w 2544702"/>
                  <a:gd name="connsiteY73" fmla="*/ 1413829 h 1723108"/>
                  <a:gd name="connsiteX74" fmla="*/ 625714 w 2544702"/>
                  <a:gd name="connsiteY74" fmla="*/ 1382240 h 1723108"/>
                  <a:gd name="connsiteX75" fmla="*/ 604924 w 2544702"/>
                  <a:gd name="connsiteY75" fmla="*/ 1388585 h 1723108"/>
                  <a:gd name="connsiteX76" fmla="*/ 591019 w 2544702"/>
                  <a:gd name="connsiteY76" fmla="*/ 1388585 h 1723108"/>
                  <a:gd name="connsiteX77" fmla="*/ 583999 w 2544702"/>
                  <a:gd name="connsiteY77" fmla="*/ 1394929 h 1723108"/>
                  <a:gd name="connsiteX78" fmla="*/ 535400 w 2544702"/>
                  <a:gd name="connsiteY78" fmla="*/ 1382240 h 1723108"/>
                  <a:gd name="connsiteX79" fmla="*/ 528380 w 2544702"/>
                  <a:gd name="connsiteY79" fmla="*/ 1388585 h 1723108"/>
                  <a:gd name="connsiteX80" fmla="*/ 514475 w 2544702"/>
                  <a:gd name="connsiteY80" fmla="*/ 1388585 h 1723108"/>
                  <a:gd name="connsiteX81" fmla="*/ 507591 w 2544702"/>
                  <a:gd name="connsiteY81" fmla="*/ 1388585 h 1723108"/>
                  <a:gd name="connsiteX82" fmla="*/ 500571 w 2544702"/>
                  <a:gd name="connsiteY82" fmla="*/ 1375895 h 1723108"/>
                  <a:gd name="connsiteX83" fmla="*/ 486666 w 2544702"/>
                  <a:gd name="connsiteY83" fmla="*/ 1375895 h 1723108"/>
                  <a:gd name="connsiteX84" fmla="*/ 472761 w 2544702"/>
                  <a:gd name="connsiteY84" fmla="*/ 1369685 h 1723108"/>
                  <a:gd name="connsiteX85" fmla="*/ 472761 w 2544702"/>
                  <a:gd name="connsiteY85" fmla="*/ 1356995 h 1723108"/>
                  <a:gd name="connsiteX86" fmla="*/ 438067 w 2544702"/>
                  <a:gd name="connsiteY86" fmla="*/ 1350650 h 1723108"/>
                  <a:gd name="connsiteX87" fmla="*/ 438067 w 2544702"/>
                  <a:gd name="connsiteY87" fmla="*/ 1325405 h 1723108"/>
                  <a:gd name="connsiteX88" fmla="*/ 424162 w 2544702"/>
                  <a:gd name="connsiteY88" fmla="*/ 1325405 h 1723108"/>
                  <a:gd name="connsiteX89" fmla="*/ 410257 w 2544702"/>
                  <a:gd name="connsiteY89" fmla="*/ 1338095 h 1723108"/>
                  <a:gd name="connsiteX90" fmla="*/ 403237 w 2544702"/>
                  <a:gd name="connsiteY90" fmla="*/ 1331750 h 1723108"/>
                  <a:gd name="connsiteX91" fmla="*/ 396353 w 2544702"/>
                  <a:gd name="connsiteY91" fmla="*/ 1312851 h 1723108"/>
                  <a:gd name="connsiteX92" fmla="*/ 382448 w 2544702"/>
                  <a:gd name="connsiteY92" fmla="*/ 1300161 h 1723108"/>
                  <a:gd name="connsiteX93" fmla="*/ 361523 w 2544702"/>
                  <a:gd name="connsiteY93" fmla="*/ 1287606 h 1723108"/>
                  <a:gd name="connsiteX94" fmla="*/ 340734 w 2544702"/>
                  <a:gd name="connsiteY94" fmla="*/ 1281261 h 1723108"/>
                  <a:gd name="connsiteX95" fmla="*/ 319809 w 2544702"/>
                  <a:gd name="connsiteY95" fmla="*/ 1281261 h 1723108"/>
                  <a:gd name="connsiteX96" fmla="*/ 312924 w 2544702"/>
                  <a:gd name="connsiteY96" fmla="*/ 1293951 h 1723108"/>
                  <a:gd name="connsiteX97" fmla="*/ 292000 w 2544702"/>
                  <a:gd name="connsiteY97" fmla="*/ 1274916 h 1723108"/>
                  <a:gd name="connsiteX98" fmla="*/ 264190 w 2544702"/>
                  <a:gd name="connsiteY98" fmla="*/ 1262362 h 1723108"/>
                  <a:gd name="connsiteX99" fmla="*/ 257305 w 2544702"/>
                  <a:gd name="connsiteY99" fmla="*/ 1249672 h 1723108"/>
                  <a:gd name="connsiteX100" fmla="*/ 243400 w 2544702"/>
                  <a:gd name="connsiteY100" fmla="*/ 1249672 h 1723108"/>
                  <a:gd name="connsiteX101" fmla="*/ 243400 w 2544702"/>
                  <a:gd name="connsiteY101" fmla="*/ 1243462 h 1723108"/>
                  <a:gd name="connsiteX102" fmla="*/ 215456 w 2544702"/>
                  <a:gd name="connsiteY102" fmla="*/ 1249672 h 1723108"/>
                  <a:gd name="connsiteX103" fmla="*/ 208571 w 2544702"/>
                  <a:gd name="connsiteY103" fmla="*/ 1224428 h 1723108"/>
                  <a:gd name="connsiteX104" fmla="*/ 208571 w 2544702"/>
                  <a:gd name="connsiteY104" fmla="*/ 1199183 h 1723108"/>
                  <a:gd name="connsiteX105" fmla="*/ 194666 w 2544702"/>
                  <a:gd name="connsiteY105" fmla="*/ 1173938 h 1723108"/>
                  <a:gd name="connsiteX106" fmla="*/ 208571 w 2544702"/>
                  <a:gd name="connsiteY106" fmla="*/ 1167728 h 1723108"/>
                  <a:gd name="connsiteX107" fmla="*/ 222476 w 2544702"/>
                  <a:gd name="connsiteY107" fmla="*/ 1167728 h 1723108"/>
                  <a:gd name="connsiteX108" fmla="*/ 236381 w 2544702"/>
                  <a:gd name="connsiteY108" fmla="*/ 1173938 h 1723108"/>
                  <a:gd name="connsiteX109" fmla="*/ 243400 w 2544702"/>
                  <a:gd name="connsiteY109" fmla="*/ 1167728 h 1723108"/>
                  <a:gd name="connsiteX110" fmla="*/ 236381 w 2544702"/>
                  <a:gd name="connsiteY110" fmla="*/ 1155039 h 1723108"/>
                  <a:gd name="connsiteX111" fmla="*/ 236381 w 2544702"/>
                  <a:gd name="connsiteY111" fmla="*/ 1142484 h 1723108"/>
                  <a:gd name="connsiteX112" fmla="*/ 222476 w 2544702"/>
                  <a:gd name="connsiteY112" fmla="*/ 1142484 h 1723108"/>
                  <a:gd name="connsiteX113" fmla="*/ 215456 w 2544702"/>
                  <a:gd name="connsiteY113" fmla="*/ 1136139 h 1723108"/>
                  <a:gd name="connsiteX114" fmla="*/ 222476 w 2544702"/>
                  <a:gd name="connsiteY114" fmla="*/ 1117240 h 1723108"/>
                  <a:gd name="connsiteX115" fmla="*/ 215456 w 2544702"/>
                  <a:gd name="connsiteY115" fmla="*/ 1104550 h 1723108"/>
                  <a:gd name="connsiteX116" fmla="*/ 236381 w 2544702"/>
                  <a:gd name="connsiteY116" fmla="*/ 1104550 h 1723108"/>
                  <a:gd name="connsiteX117" fmla="*/ 243400 w 2544702"/>
                  <a:gd name="connsiteY117" fmla="*/ 1098205 h 1723108"/>
                  <a:gd name="connsiteX118" fmla="*/ 243400 w 2544702"/>
                  <a:gd name="connsiteY118" fmla="*/ 1085650 h 1723108"/>
                  <a:gd name="connsiteX119" fmla="*/ 257305 w 2544702"/>
                  <a:gd name="connsiteY119" fmla="*/ 1060406 h 1723108"/>
                  <a:gd name="connsiteX120" fmla="*/ 278095 w 2544702"/>
                  <a:gd name="connsiteY120" fmla="*/ 1028816 h 1723108"/>
                  <a:gd name="connsiteX121" fmla="*/ 271210 w 2544702"/>
                  <a:gd name="connsiteY121" fmla="*/ 1028816 h 1723108"/>
                  <a:gd name="connsiteX122" fmla="*/ 264190 w 2544702"/>
                  <a:gd name="connsiteY122" fmla="*/ 1035161 h 1723108"/>
                  <a:gd name="connsiteX123" fmla="*/ 257305 w 2544702"/>
                  <a:gd name="connsiteY123" fmla="*/ 1022471 h 1723108"/>
                  <a:gd name="connsiteX124" fmla="*/ 250285 w 2544702"/>
                  <a:gd name="connsiteY124" fmla="*/ 1022471 h 1723108"/>
                  <a:gd name="connsiteX125" fmla="*/ 243400 w 2544702"/>
                  <a:gd name="connsiteY125" fmla="*/ 1009916 h 1723108"/>
                  <a:gd name="connsiteX126" fmla="*/ 229496 w 2544702"/>
                  <a:gd name="connsiteY126" fmla="*/ 1003571 h 1723108"/>
                  <a:gd name="connsiteX127" fmla="*/ 215456 w 2544702"/>
                  <a:gd name="connsiteY127" fmla="*/ 1009916 h 1723108"/>
                  <a:gd name="connsiteX128" fmla="*/ 201551 w 2544702"/>
                  <a:gd name="connsiteY128" fmla="*/ 1016261 h 1723108"/>
                  <a:gd name="connsiteX129" fmla="*/ 173742 w 2544702"/>
                  <a:gd name="connsiteY129" fmla="*/ 1028816 h 1723108"/>
                  <a:gd name="connsiteX130" fmla="*/ 145932 w 2544702"/>
                  <a:gd name="connsiteY130" fmla="*/ 1028816 h 1723108"/>
                  <a:gd name="connsiteX131" fmla="*/ 118123 w 2544702"/>
                  <a:gd name="connsiteY131" fmla="*/ 1016261 h 1723108"/>
                  <a:gd name="connsiteX132" fmla="*/ 118123 w 2544702"/>
                  <a:gd name="connsiteY132" fmla="*/ 1009916 h 1723108"/>
                  <a:gd name="connsiteX133" fmla="*/ 104218 w 2544702"/>
                  <a:gd name="connsiteY133" fmla="*/ 1009916 h 1723108"/>
                  <a:gd name="connsiteX134" fmla="*/ 90313 w 2544702"/>
                  <a:gd name="connsiteY134" fmla="*/ 997226 h 1723108"/>
                  <a:gd name="connsiteX135" fmla="*/ 97333 w 2544702"/>
                  <a:gd name="connsiteY135" fmla="*/ 997226 h 1723108"/>
                  <a:gd name="connsiteX136" fmla="*/ 90313 w 2544702"/>
                  <a:gd name="connsiteY136" fmla="*/ 978327 h 1723108"/>
                  <a:gd name="connsiteX137" fmla="*/ 76409 w 2544702"/>
                  <a:gd name="connsiteY137" fmla="*/ 965772 h 1723108"/>
                  <a:gd name="connsiteX138" fmla="*/ 69524 w 2544702"/>
                  <a:gd name="connsiteY138" fmla="*/ 971982 h 1723108"/>
                  <a:gd name="connsiteX139" fmla="*/ 69524 w 2544702"/>
                  <a:gd name="connsiteY139" fmla="*/ 959427 h 1723108"/>
                  <a:gd name="connsiteX140" fmla="*/ 34694 w 2544702"/>
                  <a:gd name="connsiteY140" fmla="*/ 953082 h 1723108"/>
                  <a:gd name="connsiteX141" fmla="*/ 27809 w 2544702"/>
                  <a:gd name="connsiteY141" fmla="*/ 946738 h 1723108"/>
                  <a:gd name="connsiteX142" fmla="*/ 41714 w 2544702"/>
                  <a:gd name="connsiteY142" fmla="*/ 940528 h 1723108"/>
                  <a:gd name="connsiteX143" fmla="*/ 48599 w 2544702"/>
                  <a:gd name="connsiteY143" fmla="*/ 940528 h 1723108"/>
                  <a:gd name="connsiteX144" fmla="*/ 48599 w 2544702"/>
                  <a:gd name="connsiteY144" fmla="*/ 927838 h 1723108"/>
                  <a:gd name="connsiteX145" fmla="*/ 48599 w 2544702"/>
                  <a:gd name="connsiteY145" fmla="*/ 908938 h 1723108"/>
                  <a:gd name="connsiteX146" fmla="*/ 41714 w 2544702"/>
                  <a:gd name="connsiteY146" fmla="*/ 896249 h 1723108"/>
                  <a:gd name="connsiteX147" fmla="*/ 41714 w 2544702"/>
                  <a:gd name="connsiteY147" fmla="*/ 883694 h 1723108"/>
                  <a:gd name="connsiteX148" fmla="*/ 34694 w 2544702"/>
                  <a:gd name="connsiteY148" fmla="*/ 877349 h 1723108"/>
                  <a:gd name="connsiteX149" fmla="*/ 6885 w 2544702"/>
                  <a:gd name="connsiteY149" fmla="*/ 877349 h 1723108"/>
                  <a:gd name="connsiteX150" fmla="*/ 0 w 2544702"/>
                  <a:gd name="connsiteY150" fmla="*/ 871004 h 1723108"/>
                  <a:gd name="connsiteX151" fmla="*/ 0 w 2544702"/>
                  <a:gd name="connsiteY151" fmla="*/ 858449 h 1723108"/>
                  <a:gd name="connsiteX152" fmla="*/ 0 w 2544702"/>
                  <a:gd name="connsiteY152" fmla="*/ 839550 h 1723108"/>
                  <a:gd name="connsiteX153" fmla="*/ 6885 w 2544702"/>
                  <a:gd name="connsiteY153" fmla="*/ 814170 h 1723108"/>
                  <a:gd name="connsiteX154" fmla="*/ 13905 w 2544702"/>
                  <a:gd name="connsiteY154" fmla="*/ 795270 h 1723108"/>
                  <a:gd name="connsiteX155" fmla="*/ 41714 w 2544702"/>
                  <a:gd name="connsiteY155" fmla="*/ 782716 h 1723108"/>
                  <a:gd name="connsiteX156" fmla="*/ 48599 w 2544702"/>
                  <a:gd name="connsiteY156" fmla="*/ 770026 h 1723108"/>
                  <a:gd name="connsiteX157" fmla="*/ 62504 w 2544702"/>
                  <a:gd name="connsiteY157" fmla="*/ 770026 h 1723108"/>
                  <a:gd name="connsiteX158" fmla="*/ 76409 w 2544702"/>
                  <a:gd name="connsiteY158" fmla="*/ 770026 h 1723108"/>
                  <a:gd name="connsiteX159" fmla="*/ 83429 w 2544702"/>
                  <a:gd name="connsiteY159" fmla="*/ 782716 h 1723108"/>
                  <a:gd name="connsiteX160" fmla="*/ 111238 w 2544702"/>
                  <a:gd name="connsiteY160" fmla="*/ 782716 h 1723108"/>
                  <a:gd name="connsiteX161" fmla="*/ 125143 w 2544702"/>
                  <a:gd name="connsiteY161" fmla="*/ 770026 h 1723108"/>
                  <a:gd name="connsiteX162" fmla="*/ 132028 w 2544702"/>
                  <a:gd name="connsiteY162" fmla="*/ 751126 h 1723108"/>
                  <a:gd name="connsiteX163" fmla="*/ 187647 w 2544702"/>
                  <a:gd name="connsiteY163" fmla="*/ 738436 h 1723108"/>
                  <a:gd name="connsiteX164" fmla="*/ 201551 w 2544702"/>
                  <a:gd name="connsiteY164" fmla="*/ 725882 h 1723108"/>
                  <a:gd name="connsiteX165" fmla="*/ 222476 w 2544702"/>
                  <a:gd name="connsiteY165" fmla="*/ 713192 h 1723108"/>
                  <a:gd name="connsiteX166" fmla="*/ 271210 w 2544702"/>
                  <a:gd name="connsiteY166" fmla="*/ 694292 h 1723108"/>
                  <a:gd name="connsiteX167" fmla="*/ 278095 w 2544702"/>
                  <a:gd name="connsiteY167" fmla="*/ 637458 h 1723108"/>
                  <a:gd name="connsiteX168" fmla="*/ 292000 w 2544702"/>
                  <a:gd name="connsiteY168" fmla="*/ 631248 h 1723108"/>
                  <a:gd name="connsiteX169" fmla="*/ 278095 w 2544702"/>
                  <a:gd name="connsiteY169" fmla="*/ 580759 h 1723108"/>
                  <a:gd name="connsiteX170" fmla="*/ 271210 w 2544702"/>
                  <a:gd name="connsiteY170" fmla="*/ 549170 h 1723108"/>
                  <a:gd name="connsiteX171" fmla="*/ 257305 w 2544702"/>
                  <a:gd name="connsiteY171" fmla="*/ 530270 h 1723108"/>
                  <a:gd name="connsiteX172" fmla="*/ 305904 w 2544702"/>
                  <a:gd name="connsiteY172" fmla="*/ 517580 h 1723108"/>
                  <a:gd name="connsiteX173" fmla="*/ 361523 w 2544702"/>
                  <a:gd name="connsiteY173" fmla="*/ 511236 h 1723108"/>
                  <a:gd name="connsiteX174" fmla="*/ 354639 w 2544702"/>
                  <a:gd name="connsiteY174" fmla="*/ 479781 h 1723108"/>
                  <a:gd name="connsiteX175" fmla="*/ 361523 w 2544702"/>
                  <a:gd name="connsiteY175" fmla="*/ 454537 h 1723108"/>
                  <a:gd name="connsiteX176" fmla="*/ 382448 w 2544702"/>
                  <a:gd name="connsiteY176" fmla="*/ 397703 h 1723108"/>
                  <a:gd name="connsiteX177" fmla="*/ 403237 w 2544702"/>
                  <a:gd name="connsiteY177" fmla="*/ 397703 h 1723108"/>
                  <a:gd name="connsiteX178" fmla="*/ 424162 w 2544702"/>
                  <a:gd name="connsiteY178" fmla="*/ 410257 h 1723108"/>
                  <a:gd name="connsiteX179" fmla="*/ 451972 w 2544702"/>
                  <a:gd name="connsiteY179" fmla="*/ 404048 h 1723108"/>
                  <a:gd name="connsiteX180" fmla="*/ 465877 w 2544702"/>
                  <a:gd name="connsiteY180" fmla="*/ 416602 h 1723108"/>
                  <a:gd name="connsiteX181" fmla="*/ 493686 w 2544702"/>
                  <a:gd name="connsiteY181" fmla="*/ 404048 h 1723108"/>
                  <a:gd name="connsiteX182" fmla="*/ 493686 w 2544702"/>
                  <a:gd name="connsiteY182" fmla="*/ 366113 h 1723108"/>
                  <a:gd name="connsiteX183" fmla="*/ 507591 w 2544702"/>
                  <a:gd name="connsiteY183" fmla="*/ 328314 h 1723108"/>
                  <a:gd name="connsiteX184" fmla="*/ 528380 w 2544702"/>
                  <a:gd name="connsiteY184" fmla="*/ 321969 h 1723108"/>
                  <a:gd name="connsiteX185" fmla="*/ 549305 w 2544702"/>
                  <a:gd name="connsiteY185" fmla="*/ 296725 h 1723108"/>
                  <a:gd name="connsiteX186" fmla="*/ 570094 w 2544702"/>
                  <a:gd name="connsiteY186" fmla="*/ 303069 h 1723108"/>
                  <a:gd name="connsiteX187" fmla="*/ 583999 w 2544702"/>
                  <a:gd name="connsiteY187" fmla="*/ 290380 h 1723108"/>
                  <a:gd name="connsiteX188" fmla="*/ 597904 w 2544702"/>
                  <a:gd name="connsiteY188" fmla="*/ 321969 h 1723108"/>
                  <a:gd name="connsiteX189" fmla="*/ 611809 w 2544702"/>
                  <a:gd name="connsiteY189" fmla="*/ 328314 h 1723108"/>
                  <a:gd name="connsiteX190" fmla="*/ 618829 w 2544702"/>
                  <a:gd name="connsiteY190" fmla="*/ 340869 h 1723108"/>
                  <a:gd name="connsiteX191" fmla="*/ 632733 w 2544702"/>
                  <a:gd name="connsiteY191" fmla="*/ 353559 h 1723108"/>
                  <a:gd name="connsiteX192" fmla="*/ 639618 w 2544702"/>
                  <a:gd name="connsiteY192" fmla="*/ 359768 h 1723108"/>
                  <a:gd name="connsiteX193" fmla="*/ 646638 w 2544702"/>
                  <a:gd name="connsiteY193" fmla="*/ 353559 h 1723108"/>
                  <a:gd name="connsiteX194" fmla="*/ 681332 w 2544702"/>
                  <a:gd name="connsiteY194" fmla="*/ 359768 h 1723108"/>
                  <a:gd name="connsiteX195" fmla="*/ 695237 w 2544702"/>
                  <a:gd name="connsiteY195" fmla="*/ 391358 h 1723108"/>
                  <a:gd name="connsiteX196" fmla="*/ 709142 w 2544702"/>
                  <a:gd name="connsiteY196" fmla="*/ 429292 h 1723108"/>
                  <a:gd name="connsiteX197" fmla="*/ 709142 w 2544702"/>
                  <a:gd name="connsiteY197" fmla="*/ 473436 h 1723108"/>
                  <a:gd name="connsiteX198" fmla="*/ 709142 w 2544702"/>
                  <a:gd name="connsiteY198" fmla="*/ 492336 h 1723108"/>
                  <a:gd name="connsiteX199" fmla="*/ 702257 w 2544702"/>
                  <a:gd name="connsiteY199" fmla="*/ 505026 h 1723108"/>
                  <a:gd name="connsiteX200" fmla="*/ 750856 w 2544702"/>
                  <a:gd name="connsiteY200" fmla="*/ 523925 h 1723108"/>
                  <a:gd name="connsiteX201" fmla="*/ 778666 w 2544702"/>
                  <a:gd name="connsiteY201" fmla="*/ 523925 h 1723108"/>
                  <a:gd name="connsiteX202" fmla="*/ 799590 w 2544702"/>
                  <a:gd name="connsiteY202" fmla="*/ 523925 h 1723108"/>
                  <a:gd name="connsiteX203" fmla="*/ 896923 w 2544702"/>
                  <a:gd name="connsiteY203" fmla="*/ 561725 h 1723108"/>
                  <a:gd name="connsiteX204" fmla="*/ 917713 w 2544702"/>
                  <a:gd name="connsiteY204" fmla="*/ 606004 h 1723108"/>
                  <a:gd name="connsiteX205" fmla="*/ 938638 w 2544702"/>
                  <a:gd name="connsiteY205" fmla="*/ 631248 h 1723108"/>
                  <a:gd name="connsiteX206" fmla="*/ 959427 w 2544702"/>
                  <a:gd name="connsiteY206" fmla="*/ 643803 h 1723108"/>
                  <a:gd name="connsiteX207" fmla="*/ 980352 w 2544702"/>
                  <a:gd name="connsiteY207" fmla="*/ 656493 h 1723108"/>
                  <a:gd name="connsiteX208" fmla="*/ 1008161 w 2544702"/>
                  <a:gd name="connsiteY208" fmla="*/ 656493 h 1723108"/>
                  <a:gd name="connsiteX209" fmla="*/ 1042991 w 2544702"/>
                  <a:gd name="connsiteY209" fmla="*/ 650148 h 1723108"/>
                  <a:gd name="connsiteX210" fmla="*/ 1126419 w 2544702"/>
                  <a:gd name="connsiteY210" fmla="*/ 643803 h 1723108"/>
                  <a:gd name="connsiteX211" fmla="*/ 1147209 w 2544702"/>
                  <a:gd name="connsiteY211" fmla="*/ 650148 h 1723108"/>
                  <a:gd name="connsiteX212" fmla="*/ 1161114 w 2544702"/>
                  <a:gd name="connsiteY212" fmla="*/ 662703 h 1723108"/>
                  <a:gd name="connsiteX213" fmla="*/ 1195943 w 2544702"/>
                  <a:gd name="connsiteY213" fmla="*/ 681737 h 1723108"/>
                  <a:gd name="connsiteX214" fmla="*/ 1216733 w 2544702"/>
                  <a:gd name="connsiteY214" fmla="*/ 687947 h 1723108"/>
                  <a:gd name="connsiteX215" fmla="*/ 1244542 w 2544702"/>
                  <a:gd name="connsiteY215" fmla="*/ 694292 h 1723108"/>
                  <a:gd name="connsiteX216" fmla="*/ 1272352 w 2544702"/>
                  <a:gd name="connsiteY216" fmla="*/ 706982 h 1723108"/>
                  <a:gd name="connsiteX217" fmla="*/ 1293276 w 2544702"/>
                  <a:gd name="connsiteY217" fmla="*/ 713192 h 1723108"/>
                  <a:gd name="connsiteX218" fmla="*/ 1334990 w 2544702"/>
                  <a:gd name="connsiteY218" fmla="*/ 700637 h 1723108"/>
                  <a:gd name="connsiteX219" fmla="*/ 1355780 w 2544702"/>
                  <a:gd name="connsiteY219" fmla="*/ 687947 h 1723108"/>
                  <a:gd name="connsiteX220" fmla="*/ 1362800 w 2544702"/>
                  <a:gd name="connsiteY220" fmla="*/ 681737 h 1723108"/>
                  <a:gd name="connsiteX221" fmla="*/ 1397494 w 2544702"/>
                  <a:gd name="connsiteY221" fmla="*/ 675393 h 1723108"/>
                  <a:gd name="connsiteX222" fmla="*/ 1432324 w 2544702"/>
                  <a:gd name="connsiteY222" fmla="*/ 669048 h 1723108"/>
                  <a:gd name="connsiteX223" fmla="*/ 1480923 w 2544702"/>
                  <a:gd name="connsiteY223" fmla="*/ 669048 h 1723108"/>
                  <a:gd name="connsiteX224" fmla="*/ 1501847 w 2544702"/>
                  <a:gd name="connsiteY224" fmla="*/ 662703 h 1723108"/>
                  <a:gd name="connsiteX225" fmla="*/ 1529657 w 2544702"/>
                  <a:gd name="connsiteY225" fmla="*/ 650148 h 1723108"/>
                  <a:gd name="connsiteX226" fmla="*/ 1557466 w 2544702"/>
                  <a:gd name="connsiteY226" fmla="*/ 631248 h 1723108"/>
                  <a:gd name="connsiteX227" fmla="*/ 1592161 w 2544702"/>
                  <a:gd name="connsiteY227" fmla="*/ 593314 h 1723108"/>
                  <a:gd name="connsiteX228" fmla="*/ 1585276 w 2544702"/>
                  <a:gd name="connsiteY228" fmla="*/ 580759 h 1723108"/>
                  <a:gd name="connsiteX229" fmla="*/ 1571371 w 2544702"/>
                  <a:gd name="connsiteY229" fmla="*/ 561725 h 1723108"/>
                  <a:gd name="connsiteX230" fmla="*/ 1592161 w 2544702"/>
                  <a:gd name="connsiteY230" fmla="*/ 523925 h 1723108"/>
                  <a:gd name="connsiteX231" fmla="*/ 1606065 w 2544702"/>
                  <a:gd name="connsiteY231" fmla="*/ 523925 h 1723108"/>
                  <a:gd name="connsiteX232" fmla="*/ 1633875 w 2544702"/>
                  <a:gd name="connsiteY232" fmla="*/ 536480 h 1723108"/>
                  <a:gd name="connsiteX233" fmla="*/ 1654800 w 2544702"/>
                  <a:gd name="connsiteY233" fmla="*/ 536480 h 1723108"/>
                  <a:gd name="connsiteX234" fmla="*/ 1682609 w 2544702"/>
                  <a:gd name="connsiteY234" fmla="*/ 517580 h 1723108"/>
                  <a:gd name="connsiteX235" fmla="*/ 1710419 w 2544702"/>
                  <a:gd name="connsiteY235" fmla="*/ 492336 h 1723108"/>
                  <a:gd name="connsiteX236" fmla="*/ 1724323 w 2544702"/>
                  <a:gd name="connsiteY236" fmla="*/ 492336 h 1723108"/>
                  <a:gd name="connsiteX237" fmla="*/ 1745113 w 2544702"/>
                  <a:gd name="connsiteY237" fmla="*/ 485991 h 1723108"/>
                  <a:gd name="connsiteX238" fmla="*/ 1766037 w 2544702"/>
                  <a:gd name="connsiteY238" fmla="*/ 467091 h 1723108"/>
                  <a:gd name="connsiteX239" fmla="*/ 1793847 w 2544702"/>
                  <a:gd name="connsiteY239" fmla="*/ 435502 h 1723108"/>
                  <a:gd name="connsiteX240" fmla="*/ 1905085 w 2544702"/>
                  <a:gd name="connsiteY240" fmla="*/ 422947 h 1723108"/>
                  <a:gd name="connsiteX241" fmla="*/ 1905085 w 2544702"/>
                  <a:gd name="connsiteY241" fmla="*/ 416602 h 1723108"/>
                  <a:gd name="connsiteX242" fmla="*/ 1891180 w 2544702"/>
                  <a:gd name="connsiteY242" fmla="*/ 410257 h 1723108"/>
                  <a:gd name="connsiteX243" fmla="*/ 1891180 w 2544702"/>
                  <a:gd name="connsiteY243" fmla="*/ 391358 h 1723108"/>
                  <a:gd name="connsiteX244" fmla="*/ 1877275 w 2544702"/>
                  <a:gd name="connsiteY244" fmla="*/ 372458 h 1723108"/>
                  <a:gd name="connsiteX245" fmla="*/ 1863371 w 2544702"/>
                  <a:gd name="connsiteY245" fmla="*/ 359768 h 1723108"/>
                  <a:gd name="connsiteX246" fmla="*/ 1849466 w 2544702"/>
                  <a:gd name="connsiteY246" fmla="*/ 347214 h 1723108"/>
                  <a:gd name="connsiteX247" fmla="*/ 1828541 w 2544702"/>
                  <a:gd name="connsiteY247" fmla="*/ 366113 h 1723108"/>
                  <a:gd name="connsiteX248" fmla="*/ 1807752 w 2544702"/>
                  <a:gd name="connsiteY248" fmla="*/ 372458 h 1723108"/>
                  <a:gd name="connsiteX249" fmla="*/ 1779942 w 2544702"/>
                  <a:gd name="connsiteY249" fmla="*/ 372458 h 1723108"/>
                  <a:gd name="connsiteX250" fmla="*/ 1745113 w 2544702"/>
                  <a:gd name="connsiteY250" fmla="*/ 372458 h 1723108"/>
                  <a:gd name="connsiteX251" fmla="*/ 1738228 w 2544702"/>
                  <a:gd name="connsiteY251" fmla="*/ 347214 h 1723108"/>
                  <a:gd name="connsiteX252" fmla="*/ 1745113 w 2544702"/>
                  <a:gd name="connsiteY252" fmla="*/ 321969 h 1723108"/>
                  <a:gd name="connsiteX253" fmla="*/ 1745113 w 2544702"/>
                  <a:gd name="connsiteY253" fmla="*/ 296725 h 1723108"/>
                  <a:gd name="connsiteX254" fmla="*/ 1745113 w 2544702"/>
                  <a:gd name="connsiteY254" fmla="*/ 277825 h 1723108"/>
                  <a:gd name="connsiteX255" fmla="*/ 1772922 w 2544702"/>
                  <a:gd name="connsiteY255" fmla="*/ 227336 h 1723108"/>
                  <a:gd name="connsiteX256" fmla="*/ 1835561 w 2544702"/>
                  <a:gd name="connsiteY256" fmla="*/ 252580 h 1723108"/>
                  <a:gd name="connsiteX257" fmla="*/ 1891180 w 2544702"/>
                  <a:gd name="connsiteY257" fmla="*/ 220991 h 1723108"/>
                  <a:gd name="connsiteX258" fmla="*/ 1926010 w 2544702"/>
                  <a:gd name="connsiteY258" fmla="*/ 126223 h 1723108"/>
                  <a:gd name="connsiteX259" fmla="*/ 1953819 w 2544702"/>
                  <a:gd name="connsiteY259" fmla="*/ 100978 h 1723108"/>
                  <a:gd name="connsiteX260" fmla="*/ 1953819 w 2544702"/>
                  <a:gd name="connsiteY260" fmla="*/ 69524 h 1723108"/>
                  <a:gd name="connsiteX261" fmla="*/ 1926010 w 2544702"/>
                  <a:gd name="connsiteY261" fmla="*/ 69524 h 1723108"/>
                  <a:gd name="connsiteX262" fmla="*/ 1926010 w 2544702"/>
                  <a:gd name="connsiteY262" fmla="*/ 56834 h 1723108"/>
                  <a:gd name="connsiteX263" fmla="*/ 1967724 w 2544702"/>
                  <a:gd name="connsiteY263" fmla="*/ 19035 h 1723108"/>
                  <a:gd name="connsiteX264" fmla="*/ 2078962 w 2544702"/>
                  <a:gd name="connsiteY264" fmla="*/ 0 h 1723108"/>
                  <a:gd name="connsiteX265" fmla="*/ 2162390 w 2544702"/>
                  <a:gd name="connsiteY265" fmla="*/ 31589 h 1723108"/>
                  <a:gd name="connsiteX266" fmla="*/ 2238799 w 2544702"/>
                  <a:gd name="connsiteY266" fmla="*/ 246236 h 1723108"/>
                  <a:gd name="connsiteX267" fmla="*/ 2363942 w 2544702"/>
                  <a:gd name="connsiteY267" fmla="*/ 296725 h 1723108"/>
                  <a:gd name="connsiteX268" fmla="*/ 2391751 w 2544702"/>
                  <a:gd name="connsiteY268" fmla="*/ 366113 h 1723108"/>
                  <a:gd name="connsiteX269" fmla="*/ 2544703 w 2544702"/>
                  <a:gd name="connsiteY269" fmla="*/ 321969 h 1723108"/>
                  <a:gd name="connsiteX270" fmla="*/ 2544703 w 2544702"/>
                  <a:gd name="connsiteY270" fmla="*/ 372458 h 1723108"/>
                  <a:gd name="connsiteX271" fmla="*/ 2530798 w 2544702"/>
                  <a:gd name="connsiteY271" fmla="*/ 378803 h 1723108"/>
                  <a:gd name="connsiteX272" fmla="*/ 2523913 w 2544702"/>
                  <a:gd name="connsiteY272" fmla="*/ 397703 h 1723108"/>
                  <a:gd name="connsiteX273" fmla="*/ 2502989 w 2544702"/>
                  <a:gd name="connsiteY273" fmla="*/ 441847 h 1723108"/>
                  <a:gd name="connsiteX274" fmla="*/ 2475179 w 2544702"/>
                  <a:gd name="connsiteY274" fmla="*/ 517580 h 1723108"/>
                  <a:gd name="connsiteX275" fmla="*/ 2468294 w 2544702"/>
                  <a:gd name="connsiteY275" fmla="*/ 523925 h 1723108"/>
                  <a:gd name="connsiteX276" fmla="*/ 2447370 w 2544702"/>
                  <a:gd name="connsiteY276" fmla="*/ 517580 h 1723108"/>
                  <a:gd name="connsiteX277" fmla="*/ 2426580 w 2544702"/>
                  <a:gd name="connsiteY277" fmla="*/ 511236 h 1723108"/>
                  <a:gd name="connsiteX278" fmla="*/ 2384866 w 2544702"/>
                  <a:gd name="connsiteY278" fmla="*/ 542825 h 1723108"/>
                  <a:gd name="connsiteX279" fmla="*/ 2391751 w 2544702"/>
                  <a:gd name="connsiteY279" fmla="*/ 561725 h 1723108"/>
                  <a:gd name="connsiteX280" fmla="*/ 2398771 w 2544702"/>
                  <a:gd name="connsiteY280" fmla="*/ 580759 h 1723108"/>
                  <a:gd name="connsiteX281" fmla="*/ 2398771 w 2544702"/>
                  <a:gd name="connsiteY281" fmla="*/ 618559 h 1723108"/>
                  <a:gd name="connsiteX282" fmla="*/ 2370961 w 2544702"/>
                  <a:gd name="connsiteY282" fmla="*/ 650148 h 1723108"/>
                  <a:gd name="connsiteX283" fmla="*/ 2370961 w 2544702"/>
                  <a:gd name="connsiteY283" fmla="*/ 662703 h 1723108"/>
                  <a:gd name="connsiteX284" fmla="*/ 2363942 w 2544702"/>
                  <a:gd name="connsiteY284" fmla="*/ 662703 h 1723108"/>
                  <a:gd name="connsiteX285" fmla="*/ 2350037 w 2544702"/>
                  <a:gd name="connsiteY285" fmla="*/ 643803 h 1723108"/>
                  <a:gd name="connsiteX286" fmla="*/ 2322227 w 2544702"/>
                  <a:gd name="connsiteY286" fmla="*/ 662703 h 1723108"/>
                  <a:gd name="connsiteX287" fmla="*/ 2301438 w 2544702"/>
                  <a:gd name="connsiteY287" fmla="*/ 694292 h 1723108"/>
                  <a:gd name="connsiteX288" fmla="*/ 2273628 w 2544702"/>
                  <a:gd name="connsiteY288" fmla="*/ 694292 h 1723108"/>
                  <a:gd name="connsiteX289" fmla="*/ 2252703 w 2544702"/>
                  <a:gd name="connsiteY289" fmla="*/ 725882 h 1723108"/>
                  <a:gd name="connsiteX290" fmla="*/ 2238799 w 2544702"/>
                  <a:gd name="connsiteY290" fmla="*/ 725882 h 1723108"/>
                  <a:gd name="connsiteX291" fmla="*/ 2210989 w 2544702"/>
                  <a:gd name="connsiteY291" fmla="*/ 719537 h 1723108"/>
                  <a:gd name="connsiteX292" fmla="*/ 2155370 w 2544702"/>
                  <a:gd name="connsiteY292" fmla="*/ 757471 h 1723108"/>
                  <a:gd name="connsiteX293" fmla="*/ 2127561 w 2544702"/>
                  <a:gd name="connsiteY293" fmla="*/ 782716 h 1723108"/>
                  <a:gd name="connsiteX294" fmla="*/ 2106771 w 2544702"/>
                  <a:gd name="connsiteY294" fmla="*/ 801615 h 1723108"/>
                  <a:gd name="connsiteX295" fmla="*/ 2051152 w 2544702"/>
                  <a:gd name="connsiteY295" fmla="*/ 820515 h 1723108"/>
                  <a:gd name="connsiteX296" fmla="*/ 2023343 w 2544702"/>
                  <a:gd name="connsiteY296" fmla="*/ 839550 h 1723108"/>
                  <a:gd name="connsiteX297" fmla="*/ 2009438 w 2544702"/>
                  <a:gd name="connsiteY297" fmla="*/ 858449 h 1723108"/>
                  <a:gd name="connsiteX298" fmla="*/ 2002418 w 2544702"/>
                  <a:gd name="connsiteY298" fmla="*/ 833205 h 1723108"/>
                  <a:gd name="connsiteX299" fmla="*/ 1981628 w 2544702"/>
                  <a:gd name="connsiteY299" fmla="*/ 826860 h 1723108"/>
                  <a:gd name="connsiteX300" fmla="*/ 2023343 w 2544702"/>
                  <a:gd name="connsiteY300" fmla="*/ 776371 h 1723108"/>
                  <a:gd name="connsiteX301" fmla="*/ 2002418 w 2544702"/>
                  <a:gd name="connsiteY301" fmla="*/ 744781 h 1723108"/>
                  <a:gd name="connsiteX302" fmla="*/ 2002418 w 2544702"/>
                  <a:gd name="connsiteY302" fmla="*/ 751126 h 1723108"/>
                  <a:gd name="connsiteX303" fmla="*/ 1974608 w 2544702"/>
                  <a:gd name="connsiteY303" fmla="*/ 757471 h 1723108"/>
                  <a:gd name="connsiteX304" fmla="*/ 1863371 w 2544702"/>
                  <a:gd name="connsiteY304" fmla="*/ 845759 h 1723108"/>
                  <a:gd name="connsiteX305" fmla="*/ 1842581 w 2544702"/>
                  <a:gd name="connsiteY305" fmla="*/ 845759 h 1723108"/>
                  <a:gd name="connsiteX306" fmla="*/ 1828541 w 2544702"/>
                  <a:gd name="connsiteY306" fmla="*/ 877349 h 1723108"/>
                  <a:gd name="connsiteX307" fmla="*/ 1842581 w 2544702"/>
                  <a:gd name="connsiteY307" fmla="*/ 896249 h 1723108"/>
                  <a:gd name="connsiteX308" fmla="*/ 1863371 w 2544702"/>
                  <a:gd name="connsiteY308" fmla="*/ 915283 h 1723108"/>
                  <a:gd name="connsiteX309" fmla="*/ 1912105 w 2544702"/>
                  <a:gd name="connsiteY309" fmla="*/ 953082 h 1723108"/>
                  <a:gd name="connsiteX310" fmla="*/ 1918989 w 2544702"/>
                  <a:gd name="connsiteY310" fmla="*/ 953082 h 1723108"/>
                  <a:gd name="connsiteX311" fmla="*/ 1939914 w 2544702"/>
                  <a:gd name="connsiteY311" fmla="*/ 927838 h 1723108"/>
                  <a:gd name="connsiteX312" fmla="*/ 1953819 w 2544702"/>
                  <a:gd name="connsiteY312" fmla="*/ 921493 h 1723108"/>
                  <a:gd name="connsiteX313" fmla="*/ 1967724 w 2544702"/>
                  <a:gd name="connsiteY313" fmla="*/ 915283 h 1723108"/>
                  <a:gd name="connsiteX314" fmla="*/ 1995533 w 2544702"/>
                  <a:gd name="connsiteY314" fmla="*/ 934183 h 1723108"/>
                  <a:gd name="connsiteX315" fmla="*/ 2016323 w 2544702"/>
                  <a:gd name="connsiteY315" fmla="*/ 927838 h 1723108"/>
                  <a:gd name="connsiteX316" fmla="*/ 2037247 w 2544702"/>
                  <a:gd name="connsiteY316" fmla="*/ 940528 h 1723108"/>
                  <a:gd name="connsiteX317" fmla="*/ 2030228 w 2544702"/>
                  <a:gd name="connsiteY317" fmla="*/ 953082 h 1723108"/>
                  <a:gd name="connsiteX318" fmla="*/ 2023343 w 2544702"/>
                  <a:gd name="connsiteY318" fmla="*/ 965772 h 1723108"/>
                  <a:gd name="connsiteX319" fmla="*/ 2016323 w 2544702"/>
                  <a:gd name="connsiteY319" fmla="*/ 959427 h 1723108"/>
                  <a:gd name="connsiteX320" fmla="*/ 1946799 w 2544702"/>
                  <a:gd name="connsiteY320" fmla="*/ 1003571 h 1723108"/>
                  <a:gd name="connsiteX321" fmla="*/ 1946799 w 2544702"/>
                  <a:gd name="connsiteY321" fmla="*/ 997226 h 1723108"/>
                  <a:gd name="connsiteX322" fmla="*/ 1939914 w 2544702"/>
                  <a:gd name="connsiteY322" fmla="*/ 997226 h 1723108"/>
                  <a:gd name="connsiteX323" fmla="*/ 1932894 w 2544702"/>
                  <a:gd name="connsiteY323" fmla="*/ 1003571 h 1723108"/>
                  <a:gd name="connsiteX324" fmla="*/ 1939914 w 2544702"/>
                  <a:gd name="connsiteY324" fmla="*/ 1009916 h 1723108"/>
                  <a:gd name="connsiteX325" fmla="*/ 1912105 w 2544702"/>
                  <a:gd name="connsiteY325" fmla="*/ 1035161 h 1723108"/>
                  <a:gd name="connsiteX326" fmla="*/ 1898200 w 2544702"/>
                  <a:gd name="connsiteY326" fmla="*/ 1060406 h 1723108"/>
                  <a:gd name="connsiteX327" fmla="*/ 1898200 w 2544702"/>
                  <a:gd name="connsiteY327" fmla="*/ 1066750 h 1723108"/>
                  <a:gd name="connsiteX328" fmla="*/ 1939914 w 2544702"/>
                  <a:gd name="connsiteY328" fmla="*/ 1091995 h 1723108"/>
                  <a:gd name="connsiteX329" fmla="*/ 1967724 w 2544702"/>
                  <a:gd name="connsiteY329" fmla="*/ 1155039 h 1723108"/>
                  <a:gd name="connsiteX330" fmla="*/ 1988513 w 2544702"/>
                  <a:gd name="connsiteY330" fmla="*/ 1186628 h 1723108"/>
                  <a:gd name="connsiteX331" fmla="*/ 2009438 w 2544702"/>
                  <a:gd name="connsiteY331" fmla="*/ 1211872 h 1723108"/>
                  <a:gd name="connsiteX332" fmla="*/ 1967724 w 2544702"/>
                  <a:gd name="connsiteY332" fmla="*/ 1205528 h 1723108"/>
                  <a:gd name="connsiteX333" fmla="*/ 1946799 w 2544702"/>
                  <a:gd name="connsiteY333" fmla="*/ 1199183 h 1723108"/>
                  <a:gd name="connsiteX334" fmla="*/ 1932894 w 2544702"/>
                  <a:gd name="connsiteY334" fmla="*/ 1199183 h 1723108"/>
                  <a:gd name="connsiteX335" fmla="*/ 1932894 w 2544702"/>
                  <a:gd name="connsiteY335" fmla="*/ 1205528 h 1723108"/>
                  <a:gd name="connsiteX336" fmla="*/ 1974608 w 2544702"/>
                  <a:gd name="connsiteY336" fmla="*/ 1218217 h 1723108"/>
                  <a:gd name="connsiteX337" fmla="*/ 2009438 w 2544702"/>
                  <a:gd name="connsiteY337" fmla="*/ 1249672 h 1723108"/>
                  <a:gd name="connsiteX338" fmla="*/ 1974608 w 2544702"/>
                  <a:gd name="connsiteY338" fmla="*/ 1268707 h 1723108"/>
                  <a:gd name="connsiteX339" fmla="*/ 1960704 w 2544702"/>
                  <a:gd name="connsiteY339" fmla="*/ 1274916 h 1723108"/>
                  <a:gd name="connsiteX340" fmla="*/ 1939914 w 2544702"/>
                  <a:gd name="connsiteY340" fmla="*/ 1281261 h 1723108"/>
                  <a:gd name="connsiteX341" fmla="*/ 1953819 w 2544702"/>
                  <a:gd name="connsiteY341" fmla="*/ 1287606 h 1723108"/>
                  <a:gd name="connsiteX342" fmla="*/ 1967724 w 2544702"/>
                  <a:gd name="connsiteY342" fmla="*/ 1293951 h 1723108"/>
                  <a:gd name="connsiteX343" fmla="*/ 1988513 w 2544702"/>
                  <a:gd name="connsiteY343" fmla="*/ 1319196 h 1723108"/>
                  <a:gd name="connsiteX344" fmla="*/ 2002418 w 2544702"/>
                  <a:gd name="connsiteY344" fmla="*/ 1312851 h 1723108"/>
                  <a:gd name="connsiteX345" fmla="*/ 2002418 w 2544702"/>
                  <a:gd name="connsiteY345" fmla="*/ 1331750 h 1723108"/>
                  <a:gd name="connsiteX346" fmla="*/ 1988513 w 2544702"/>
                  <a:gd name="connsiteY346" fmla="*/ 1331750 h 1723108"/>
                  <a:gd name="connsiteX347" fmla="*/ 1981628 w 2544702"/>
                  <a:gd name="connsiteY347" fmla="*/ 1375895 h 1723108"/>
                  <a:gd name="connsiteX348" fmla="*/ 1974608 w 2544702"/>
                  <a:gd name="connsiteY348" fmla="*/ 1375895 h 1723108"/>
                  <a:gd name="connsiteX349" fmla="*/ 1905085 w 2544702"/>
                  <a:gd name="connsiteY349" fmla="*/ 1502252 h 1723108"/>
                  <a:gd name="connsiteX350" fmla="*/ 1898200 w 2544702"/>
                  <a:gd name="connsiteY350" fmla="*/ 1502252 h 1723108"/>
                  <a:gd name="connsiteX351" fmla="*/ 1842581 w 2544702"/>
                  <a:gd name="connsiteY351" fmla="*/ 1558951 h 1723108"/>
                  <a:gd name="connsiteX352" fmla="*/ 1772922 w 2544702"/>
                  <a:gd name="connsiteY352" fmla="*/ 1590541 h 1723108"/>
                  <a:gd name="connsiteX353" fmla="*/ 1703398 w 2544702"/>
                  <a:gd name="connsiteY353" fmla="*/ 1622130 h 1723108"/>
                  <a:gd name="connsiteX354" fmla="*/ 1689494 w 2544702"/>
                  <a:gd name="connsiteY354" fmla="*/ 1634685 h 17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2544702" h="1723108">
                    <a:moveTo>
                      <a:pt x="1689494" y="1634685"/>
                    </a:moveTo>
                    <a:lnTo>
                      <a:pt x="1675589" y="1634685"/>
                    </a:lnTo>
                    <a:lnTo>
                      <a:pt x="1654800" y="1615785"/>
                    </a:lnTo>
                    <a:lnTo>
                      <a:pt x="1640895" y="1622130"/>
                    </a:lnTo>
                    <a:lnTo>
                      <a:pt x="1633875" y="1653719"/>
                    </a:lnTo>
                    <a:lnTo>
                      <a:pt x="1529657" y="1678964"/>
                    </a:lnTo>
                    <a:lnTo>
                      <a:pt x="1515752" y="1697863"/>
                    </a:lnTo>
                    <a:lnTo>
                      <a:pt x="1529657" y="1723108"/>
                    </a:lnTo>
                    <a:lnTo>
                      <a:pt x="1515752" y="1723108"/>
                    </a:lnTo>
                    <a:lnTo>
                      <a:pt x="1508732" y="1723108"/>
                    </a:lnTo>
                    <a:lnTo>
                      <a:pt x="1494828" y="1697863"/>
                    </a:lnTo>
                    <a:lnTo>
                      <a:pt x="1501847" y="1672619"/>
                    </a:lnTo>
                    <a:lnTo>
                      <a:pt x="1494828" y="1672619"/>
                    </a:lnTo>
                    <a:lnTo>
                      <a:pt x="1474038" y="1678964"/>
                    </a:lnTo>
                    <a:lnTo>
                      <a:pt x="1453113" y="1666274"/>
                    </a:lnTo>
                    <a:lnTo>
                      <a:pt x="1425304" y="1672619"/>
                    </a:lnTo>
                    <a:lnTo>
                      <a:pt x="1397494" y="1666274"/>
                    </a:lnTo>
                    <a:lnTo>
                      <a:pt x="1376705" y="1653719"/>
                    </a:lnTo>
                    <a:lnTo>
                      <a:pt x="1369685" y="1615785"/>
                    </a:lnTo>
                    <a:lnTo>
                      <a:pt x="1334990" y="1609440"/>
                    </a:lnTo>
                    <a:lnTo>
                      <a:pt x="1314066" y="1596886"/>
                    </a:lnTo>
                    <a:lnTo>
                      <a:pt x="1293276" y="1609440"/>
                    </a:lnTo>
                    <a:lnTo>
                      <a:pt x="1265467" y="1622130"/>
                    </a:lnTo>
                    <a:lnTo>
                      <a:pt x="1223753" y="1628475"/>
                    </a:lnTo>
                    <a:lnTo>
                      <a:pt x="1195943" y="1622130"/>
                    </a:lnTo>
                    <a:lnTo>
                      <a:pt x="1188923" y="1634685"/>
                    </a:lnTo>
                    <a:lnTo>
                      <a:pt x="1168133" y="1628475"/>
                    </a:lnTo>
                    <a:lnTo>
                      <a:pt x="1161114" y="1634685"/>
                    </a:lnTo>
                    <a:lnTo>
                      <a:pt x="1161114" y="1653719"/>
                    </a:lnTo>
                    <a:lnTo>
                      <a:pt x="1168133" y="1666274"/>
                    </a:lnTo>
                    <a:lnTo>
                      <a:pt x="1147209" y="1685174"/>
                    </a:lnTo>
                    <a:lnTo>
                      <a:pt x="1140324" y="1666274"/>
                    </a:lnTo>
                    <a:lnTo>
                      <a:pt x="1133304" y="1659929"/>
                    </a:lnTo>
                    <a:lnTo>
                      <a:pt x="1119399" y="1666274"/>
                    </a:lnTo>
                    <a:lnTo>
                      <a:pt x="1105495" y="1672619"/>
                    </a:lnTo>
                    <a:lnTo>
                      <a:pt x="1091590" y="1647375"/>
                    </a:lnTo>
                    <a:lnTo>
                      <a:pt x="1063780" y="1641030"/>
                    </a:lnTo>
                    <a:lnTo>
                      <a:pt x="1070800" y="1609440"/>
                    </a:lnTo>
                    <a:lnTo>
                      <a:pt x="1049876" y="1596886"/>
                    </a:lnTo>
                    <a:lnTo>
                      <a:pt x="1042991" y="1558951"/>
                    </a:lnTo>
                    <a:lnTo>
                      <a:pt x="1028951" y="1558951"/>
                    </a:lnTo>
                    <a:lnTo>
                      <a:pt x="1001142" y="1577986"/>
                    </a:lnTo>
                    <a:lnTo>
                      <a:pt x="994257" y="1571641"/>
                    </a:lnTo>
                    <a:lnTo>
                      <a:pt x="1001142" y="1558951"/>
                    </a:lnTo>
                    <a:lnTo>
                      <a:pt x="1001142" y="1546397"/>
                    </a:lnTo>
                    <a:lnTo>
                      <a:pt x="1008161" y="1521152"/>
                    </a:lnTo>
                    <a:lnTo>
                      <a:pt x="1022066" y="1489562"/>
                    </a:lnTo>
                    <a:lnTo>
                      <a:pt x="1035971" y="1470663"/>
                    </a:lnTo>
                    <a:lnTo>
                      <a:pt x="1042991" y="1445418"/>
                    </a:lnTo>
                    <a:lnTo>
                      <a:pt x="1035971" y="1407484"/>
                    </a:lnTo>
                    <a:lnTo>
                      <a:pt x="1022066" y="1407484"/>
                    </a:lnTo>
                    <a:lnTo>
                      <a:pt x="1015046" y="1382240"/>
                    </a:lnTo>
                    <a:lnTo>
                      <a:pt x="1008161" y="1375895"/>
                    </a:lnTo>
                    <a:lnTo>
                      <a:pt x="994257" y="1369685"/>
                    </a:lnTo>
                    <a:lnTo>
                      <a:pt x="987237" y="1375895"/>
                    </a:lnTo>
                    <a:lnTo>
                      <a:pt x="980352" y="1369685"/>
                    </a:lnTo>
                    <a:lnTo>
                      <a:pt x="959427" y="1363340"/>
                    </a:lnTo>
                    <a:lnTo>
                      <a:pt x="945523" y="1363340"/>
                    </a:lnTo>
                    <a:lnTo>
                      <a:pt x="945523" y="1344440"/>
                    </a:lnTo>
                    <a:lnTo>
                      <a:pt x="938638" y="1338095"/>
                    </a:lnTo>
                    <a:lnTo>
                      <a:pt x="938638" y="1325405"/>
                    </a:lnTo>
                    <a:lnTo>
                      <a:pt x="924733" y="1319196"/>
                    </a:lnTo>
                    <a:lnTo>
                      <a:pt x="896923" y="1331750"/>
                    </a:lnTo>
                    <a:lnTo>
                      <a:pt x="869114" y="1325405"/>
                    </a:lnTo>
                    <a:lnTo>
                      <a:pt x="813495" y="1369685"/>
                    </a:lnTo>
                    <a:lnTo>
                      <a:pt x="778666" y="1382240"/>
                    </a:lnTo>
                    <a:lnTo>
                      <a:pt x="750856" y="1394929"/>
                    </a:lnTo>
                    <a:lnTo>
                      <a:pt x="736951" y="1382240"/>
                    </a:lnTo>
                    <a:lnTo>
                      <a:pt x="716162" y="1388585"/>
                    </a:lnTo>
                    <a:lnTo>
                      <a:pt x="695237" y="1382240"/>
                    </a:lnTo>
                    <a:lnTo>
                      <a:pt x="688352" y="1375895"/>
                    </a:lnTo>
                    <a:lnTo>
                      <a:pt x="660543" y="1382240"/>
                    </a:lnTo>
                    <a:lnTo>
                      <a:pt x="632733" y="1413829"/>
                    </a:lnTo>
                    <a:lnTo>
                      <a:pt x="625714" y="1413829"/>
                    </a:lnTo>
                    <a:lnTo>
                      <a:pt x="625714" y="1382240"/>
                    </a:lnTo>
                    <a:lnTo>
                      <a:pt x="604924" y="1388585"/>
                    </a:lnTo>
                    <a:lnTo>
                      <a:pt x="591019" y="1388585"/>
                    </a:lnTo>
                    <a:lnTo>
                      <a:pt x="583999" y="1394929"/>
                    </a:lnTo>
                    <a:lnTo>
                      <a:pt x="535400" y="1382240"/>
                    </a:lnTo>
                    <a:lnTo>
                      <a:pt x="528380" y="1388585"/>
                    </a:lnTo>
                    <a:lnTo>
                      <a:pt x="514475" y="1388585"/>
                    </a:lnTo>
                    <a:lnTo>
                      <a:pt x="507591" y="1388585"/>
                    </a:lnTo>
                    <a:lnTo>
                      <a:pt x="500571" y="1375895"/>
                    </a:lnTo>
                    <a:lnTo>
                      <a:pt x="486666" y="1375895"/>
                    </a:lnTo>
                    <a:lnTo>
                      <a:pt x="472761" y="1369685"/>
                    </a:lnTo>
                    <a:lnTo>
                      <a:pt x="472761" y="1356995"/>
                    </a:lnTo>
                    <a:lnTo>
                      <a:pt x="438067" y="1350650"/>
                    </a:lnTo>
                    <a:lnTo>
                      <a:pt x="438067" y="1325405"/>
                    </a:lnTo>
                    <a:lnTo>
                      <a:pt x="424162" y="1325405"/>
                    </a:lnTo>
                    <a:lnTo>
                      <a:pt x="410257" y="1338095"/>
                    </a:lnTo>
                    <a:lnTo>
                      <a:pt x="403237" y="1331750"/>
                    </a:lnTo>
                    <a:lnTo>
                      <a:pt x="396353" y="1312851"/>
                    </a:lnTo>
                    <a:lnTo>
                      <a:pt x="382448" y="1300161"/>
                    </a:lnTo>
                    <a:lnTo>
                      <a:pt x="361523" y="1287606"/>
                    </a:lnTo>
                    <a:lnTo>
                      <a:pt x="340734" y="1281261"/>
                    </a:lnTo>
                    <a:lnTo>
                      <a:pt x="319809" y="1281261"/>
                    </a:lnTo>
                    <a:lnTo>
                      <a:pt x="312924" y="1293951"/>
                    </a:lnTo>
                    <a:lnTo>
                      <a:pt x="292000" y="1274916"/>
                    </a:lnTo>
                    <a:lnTo>
                      <a:pt x="264190" y="1262362"/>
                    </a:lnTo>
                    <a:lnTo>
                      <a:pt x="257305" y="1249672"/>
                    </a:lnTo>
                    <a:lnTo>
                      <a:pt x="243400" y="1249672"/>
                    </a:lnTo>
                    <a:lnTo>
                      <a:pt x="243400" y="1243462"/>
                    </a:lnTo>
                    <a:lnTo>
                      <a:pt x="215456" y="1249672"/>
                    </a:lnTo>
                    <a:lnTo>
                      <a:pt x="208571" y="1224428"/>
                    </a:lnTo>
                    <a:lnTo>
                      <a:pt x="208571" y="1199183"/>
                    </a:lnTo>
                    <a:lnTo>
                      <a:pt x="194666" y="1173938"/>
                    </a:lnTo>
                    <a:lnTo>
                      <a:pt x="208571" y="1167728"/>
                    </a:lnTo>
                    <a:lnTo>
                      <a:pt x="222476" y="1167728"/>
                    </a:lnTo>
                    <a:lnTo>
                      <a:pt x="236381" y="1173938"/>
                    </a:lnTo>
                    <a:lnTo>
                      <a:pt x="243400" y="1167728"/>
                    </a:lnTo>
                    <a:lnTo>
                      <a:pt x="236381" y="1155039"/>
                    </a:lnTo>
                    <a:lnTo>
                      <a:pt x="236381" y="1142484"/>
                    </a:lnTo>
                    <a:lnTo>
                      <a:pt x="222476" y="1142484"/>
                    </a:lnTo>
                    <a:lnTo>
                      <a:pt x="215456" y="1136139"/>
                    </a:lnTo>
                    <a:lnTo>
                      <a:pt x="222476" y="1117240"/>
                    </a:lnTo>
                    <a:lnTo>
                      <a:pt x="215456" y="1104550"/>
                    </a:lnTo>
                    <a:lnTo>
                      <a:pt x="236381" y="1104550"/>
                    </a:lnTo>
                    <a:lnTo>
                      <a:pt x="243400" y="1098205"/>
                    </a:lnTo>
                    <a:lnTo>
                      <a:pt x="243400" y="1085650"/>
                    </a:lnTo>
                    <a:lnTo>
                      <a:pt x="257305" y="1060406"/>
                    </a:lnTo>
                    <a:lnTo>
                      <a:pt x="278095" y="1028816"/>
                    </a:lnTo>
                    <a:lnTo>
                      <a:pt x="271210" y="1028816"/>
                    </a:lnTo>
                    <a:lnTo>
                      <a:pt x="264190" y="1035161"/>
                    </a:lnTo>
                    <a:lnTo>
                      <a:pt x="257305" y="1022471"/>
                    </a:lnTo>
                    <a:lnTo>
                      <a:pt x="250285" y="1022471"/>
                    </a:lnTo>
                    <a:lnTo>
                      <a:pt x="243400" y="1009916"/>
                    </a:lnTo>
                    <a:lnTo>
                      <a:pt x="229496" y="1003571"/>
                    </a:lnTo>
                    <a:lnTo>
                      <a:pt x="215456" y="1009916"/>
                    </a:lnTo>
                    <a:lnTo>
                      <a:pt x="201551" y="1016261"/>
                    </a:lnTo>
                    <a:lnTo>
                      <a:pt x="173742" y="1028816"/>
                    </a:lnTo>
                    <a:lnTo>
                      <a:pt x="145932" y="1028816"/>
                    </a:lnTo>
                    <a:lnTo>
                      <a:pt x="118123" y="1016261"/>
                    </a:lnTo>
                    <a:lnTo>
                      <a:pt x="118123" y="1009916"/>
                    </a:lnTo>
                    <a:lnTo>
                      <a:pt x="104218" y="1009916"/>
                    </a:lnTo>
                    <a:lnTo>
                      <a:pt x="90313" y="997226"/>
                    </a:lnTo>
                    <a:lnTo>
                      <a:pt x="97333" y="997226"/>
                    </a:lnTo>
                    <a:lnTo>
                      <a:pt x="90313" y="978327"/>
                    </a:lnTo>
                    <a:lnTo>
                      <a:pt x="76409" y="965772"/>
                    </a:lnTo>
                    <a:lnTo>
                      <a:pt x="69524" y="971982"/>
                    </a:lnTo>
                    <a:lnTo>
                      <a:pt x="69524" y="959427"/>
                    </a:lnTo>
                    <a:lnTo>
                      <a:pt x="34694" y="953082"/>
                    </a:lnTo>
                    <a:lnTo>
                      <a:pt x="27809" y="946738"/>
                    </a:lnTo>
                    <a:lnTo>
                      <a:pt x="41714" y="940528"/>
                    </a:lnTo>
                    <a:lnTo>
                      <a:pt x="48599" y="940528"/>
                    </a:lnTo>
                    <a:lnTo>
                      <a:pt x="48599" y="927838"/>
                    </a:lnTo>
                    <a:lnTo>
                      <a:pt x="48599" y="908938"/>
                    </a:lnTo>
                    <a:lnTo>
                      <a:pt x="41714" y="896249"/>
                    </a:lnTo>
                    <a:lnTo>
                      <a:pt x="41714" y="883694"/>
                    </a:lnTo>
                    <a:lnTo>
                      <a:pt x="34694" y="877349"/>
                    </a:lnTo>
                    <a:lnTo>
                      <a:pt x="6885" y="877349"/>
                    </a:lnTo>
                    <a:lnTo>
                      <a:pt x="0" y="871004"/>
                    </a:lnTo>
                    <a:lnTo>
                      <a:pt x="0" y="858449"/>
                    </a:lnTo>
                    <a:lnTo>
                      <a:pt x="0" y="839550"/>
                    </a:lnTo>
                    <a:lnTo>
                      <a:pt x="6885" y="814170"/>
                    </a:lnTo>
                    <a:lnTo>
                      <a:pt x="13905" y="795270"/>
                    </a:lnTo>
                    <a:lnTo>
                      <a:pt x="41714" y="782716"/>
                    </a:lnTo>
                    <a:lnTo>
                      <a:pt x="48599" y="770026"/>
                    </a:lnTo>
                    <a:lnTo>
                      <a:pt x="62504" y="770026"/>
                    </a:lnTo>
                    <a:lnTo>
                      <a:pt x="76409" y="770026"/>
                    </a:lnTo>
                    <a:lnTo>
                      <a:pt x="83429" y="782716"/>
                    </a:lnTo>
                    <a:lnTo>
                      <a:pt x="111238" y="782716"/>
                    </a:lnTo>
                    <a:lnTo>
                      <a:pt x="125143" y="770026"/>
                    </a:lnTo>
                    <a:lnTo>
                      <a:pt x="132028" y="751126"/>
                    </a:lnTo>
                    <a:lnTo>
                      <a:pt x="187647" y="738436"/>
                    </a:lnTo>
                    <a:lnTo>
                      <a:pt x="201551" y="725882"/>
                    </a:lnTo>
                    <a:lnTo>
                      <a:pt x="222476" y="713192"/>
                    </a:lnTo>
                    <a:lnTo>
                      <a:pt x="271210" y="694292"/>
                    </a:lnTo>
                    <a:lnTo>
                      <a:pt x="278095" y="637458"/>
                    </a:lnTo>
                    <a:lnTo>
                      <a:pt x="292000" y="631248"/>
                    </a:lnTo>
                    <a:lnTo>
                      <a:pt x="278095" y="580759"/>
                    </a:lnTo>
                    <a:lnTo>
                      <a:pt x="271210" y="549170"/>
                    </a:lnTo>
                    <a:lnTo>
                      <a:pt x="257305" y="530270"/>
                    </a:lnTo>
                    <a:lnTo>
                      <a:pt x="305904" y="517580"/>
                    </a:lnTo>
                    <a:lnTo>
                      <a:pt x="361523" y="511236"/>
                    </a:lnTo>
                    <a:lnTo>
                      <a:pt x="354639" y="479781"/>
                    </a:lnTo>
                    <a:lnTo>
                      <a:pt x="361523" y="454537"/>
                    </a:lnTo>
                    <a:lnTo>
                      <a:pt x="382448" y="397703"/>
                    </a:lnTo>
                    <a:lnTo>
                      <a:pt x="403237" y="397703"/>
                    </a:lnTo>
                    <a:lnTo>
                      <a:pt x="424162" y="410257"/>
                    </a:lnTo>
                    <a:lnTo>
                      <a:pt x="451972" y="404048"/>
                    </a:lnTo>
                    <a:lnTo>
                      <a:pt x="465877" y="416602"/>
                    </a:lnTo>
                    <a:lnTo>
                      <a:pt x="493686" y="404048"/>
                    </a:lnTo>
                    <a:lnTo>
                      <a:pt x="493686" y="366113"/>
                    </a:lnTo>
                    <a:lnTo>
                      <a:pt x="507591" y="328314"/>
                    </a:lnTo>
                    <a:lnTo>
                      <a:pt x="528380" y="321969"/>
                    </a:lnTo>
                    <a:lnTo>
                      <a:pt x="549305" y="296725"/>
                    </a:lnTo>
                    <a:lnTo>
                      <a:pt x="570094" y="303069"/>
                    </a:lnTo>
                    <a:lnTo>
                      <a:pt x="583999" y="290380"/>
                    </a:lnTo>
                    <a:lnTo>
                      <a:pt x="597904" y="321969"/>
                    </a:lnTo>
                    <a:lnTo>
                      <a:pt x="611809" y="328314"/>
                    </a:lnTo>
                    <a:lnTo>
                      <a:pt x="618829" y="340869"/>
                    </a:lnTo>
                    <a:lnTo>
                      <a:pt x="632733" y="353559"/>
                    </a:lnTo>
                    <a:lnTo>
                      <a:pt x="639618" y="359768"/>
                    </a:lnTo>
                    <a:lnTo>
                      <a:pt x="646638" y="353559"/>
                    </a:lnTo>
                    <a:lnTo>
                      <a:pt x="681332" y="359768"/>
                    </a:lnTo>
                    <a:lnTo>
                      <a:pt x="695237" y="391358"/>
                    </a:lnTo>
                    <a:lnTo>
                      <a:pt x="709142" y="429292"/>
                    </a:lnTo>
                    <a:lnTo>
                      <a:pt x="709142" y="473436"/>
                    </a:lnTo>
                    <a:lnTo>
                      <a:pt x="709142" y="492336"/>
                    </a:lnTo>
                    <a:lnTo>
                      <a:pt x="702257" y="505026"/>
                    </a:lnTo>
                    <a:lnTo>
                      <a:pt x="750856" y="523925"/>
                    </a:lnTo>
                    <a:lnTo>
                      <a:pt x="778666" y="523925"/>
                    </a:lnTo>
                    <a:lnTo>
                      <a:pt x="799590" y="523925"/>
                    </a:lnTo>
                    <a:lnTo>
                      <a:pt x="896923" y="561725"/>
                    </a:lnTo>
                    <a:lnTo>
                      <a:pt x="917713" y="606004"/>
                    </a:lnTo>
                    <a:lnTo>
                      <a:pt x="938638" y="631248"/>
                    </a:lnTo>
                    <a:lnTo>
                      <a:pt x="959427" y="643803"/>
                    </a:lnTo>
                    <a:lnTo>
                      <a:pt x="980352" y="656493"/>
                    </a:lnTo>
                    <a:lnTo>
                      <a:pt x="1008161" y="656493"/>
                    </a:lnTo>
                    <a:lnTo>
                      <a:pt x="1042991" y="650148"/>
                    </a:lnTo>
                    <a:lnTo>
                      <a:pt x="1126419" y="643803"/>
                    </a:lnTo>
                    <a:lnTo>
                      <a:pt x="1147209" y="650148"/>
                    </a:lnTo>
                    <a:lnTo>
                      <a:pt x="1161114" y="662703"/>
                    </a:lnTo>
                    <a:lnTo>
                      <a:pt x="1195943" y="681737"/>
                    </a:lnTo>
                    <a:lnTo>
                      <a:pt x="1216733" y="687947"/>
                    </a:lnTo>
                    <a:lnTo>
                      <a:pt x="1244542" y="694292"/>
                    </a:lnTo>
                    <a:lnTo>
                      <a:pt x="1272352" y="706982"/>
                    </a:lnTo>
                    <a:lnTo>
                      <a:pt x="1293276" y="713192"/>
                    </a:lnTo>
                    <a:lnTo>
                      <a:pt x="1334990" y="700637"/>
                    </a:lnTo>
                    <a:lnTo>
                      <a:pt x="1355780" y="687947"/>
                    </a:lnTo>
                    <a:lnTo>
                      <a:pt x="1362800" y="681737"/>
                    </a:lnTo>
                    <a:lnTo>
                      <a:pt x="1397494" y="675393"/>
                    </a:lnTo>
                    <a:lnTo>
                      <a:pt x="1432324" y="669048"/>
                    </a:lnTo>
                    <a:lnTo>
                      <a:pt x="1480923" y="669048"/>
                    </a:lnTo>
                    <a:lnTo>
                      <a:pt x="1501847" y="662703"/>
                    </a:lnTo>
                    <a:lnTo>
                      <a:pt x="1529657" y="650148"/>
                    </a:lnTo>
                    <a:lnTo>
                      <a:pt x="1557466" y="631248"/>
                    </a:lnTo>
                    <a:lnTo>
                      <a:pt x="1592161" y="593314"/>
                    </a:lnTo>
                    <a:lnTo>
                      <a:pt x="1585276" y="580759"/>
                    </a:lnTo>
                    <a:lnTo>
                      <a:pt x="1571371" y="561725"/>
                    </a:lnTo>
                    <a:lnTo>
                      <a:pt x="1592161" y="523925"/>
                    </a:lnTo>
                    <a:lnTo>
                      <a:pt x="1606065" y="523925"/>
                    </a:lnTo>
                    <a:lnTo>
                      <a:pt x="1633875" y="536480"/>
                    </a:lnTo>
                    <a:lnTo>
                      <a:pt x="1654800" y="536480"/>
                    </a:lnTo>
                    <a:lnTo>
                      <a:pt x="1682609" y="517580"/>
                    </a:lnTo>
                    <a:lnTo>
                      <a:pt x="1710419" y="492336"/>
                    </a:lnTo>
                    <a:lnTo>
                      <a:pt x="1724323" y="492336"/>
                    </a:lnTo>
                    <a:lnTo>
                      <a:pt x="1745113" y="485991"/>
                    </a:lnTo>
                    <a:lnTo>
                      <a:pt x="1766037" y="467091"/>
                    </a:lnTo>
                    <a:lnTo>
                      <a:pt x="1793847" y="435502"/>
                    </a:lnTo>
                    <a:lnTo>
                      <a:pt x="1905085" y="422947"/>
                    </a:lnTo>
                    <a:lnTo>
                      <a:pt x="1905085" y="416602"/>
                    </a:lnTo>
                    <a:lnTo>
                      <a:pt x="1891180" y="410257"/>
                    </a:lnTo>
                    <a:lnTo>
                      <a:pt x="1891180" y="391358"/>
                    </a:lnTo>
                    <a:lnTo>
                      <a:pt x="1877275" y="372458"/>
                    </a:lnTo>
                    <a:lnTo>
                      <a:pt x="1863371" y="359768"/>
                    </a:lnTo>
                    <a:lnTo>
                      <a:pt x="1849466" y="347214"/>
                    </a:lnTo>
                    <a:lnTo>
                      <a:pt x="1828541" y="366113"/>
                    </a:lnTo>
                    <a:lnTo>
                      <a:pt x="1807752" y="372458"/>
                    </a:lnTo>
                    <a:lnTo>
                      <a:pt x="1779942" y="372458"/>
                    </a:lnTo>
                    <a:lnTo>
                      <a:pt x="1745113" y="372458"/>
                    </a:lnTo>
                    <a:lnTo>
                      <a:pt x="1738228" y="347214"/>
                    </a:lnTo>
                    <a:lnTo>
                      <a:pt x="1745113" y="321969"/>
                    </a:lnTo>
                    <a:lnTo>
                      <a:pt x="1745113" y="296725"/>
                    </a:lnTo>
                    <a:lnTo>
                      <a:pt x="1745113" y="277825"/>
                    </a:lnTo>
                    <a:lnTo>
                      <a:pt x="1772922" y="227336"/>
                    </a:lnTo>
                    <a:lnTo>
                      <a:pt x="1835561" y="252580"/>
                    </a:lnTo>
                    <a:lnTo>
                      <a:pt x="1891180" y="220991"/>
                    </a:lnTo>
                    <a:lnTo>
                      <a:pt x="1926010" y="126223"/>
                    </a:lnTo>
                    <a:lnTo>
                      <a:pt x="1953819" y="100978"/>
                    </a:lnTo>
                    <a:lnTo>
                      <a:pt x="1953819" y="69524"/>
                    </a:lnTo>
                    <a:lnTo>
                      <a:pt x="1926010" y="69524"/>
                    </a:lnTo>
                    <a:lnTo>
                      <a:pt x="1926010" y="56834"/>
                    </a:lnTo>
                    <a:lnTo>
                      <a:pt x="1967724" y="19035"/>
                    </a:lnTo>
                    <a:lnTo>
                      <a:pt x="2078962" y="0"/>
                    </a:lnTo>
                    <a:lnTo>
                      <a:pt x="2162390" y="31589"/>
                    </a:lnTo>
                    <a:lnTo>
                      <a:pt x="2238799" y="246236"/>
                    </a:lnTo>
                    <a:lnTo>
                      <a:pt x="2363942" y="296725"/>
                    </a:lnTo>
                    <a:lnTo>
                      <a:pt x="2391751" y="366113"/>
                    </a:lnTo>
                    <a:lnTo>
                      <a:pt x="2544703" y="321969"/>
                    </a:lnTo>
                    <a:lnTo>
                      <a:pt x="2544703" y="372458"/>
                    </a:lnTo>
                    <a:lnTo>
                      <a:pt x="2530798" y="378803"/>
                    </a:lnTo>
                    <a:lnTo>
                      <a:pt x="2523913" y="397703"/>
                    </a:lnTo>
                    <a:lnTo>
                      <a:pt x="2502989" y="441847"/>
                    </a:lnTo>
                    <a:lnTo>
                      <a:pt x="2475179" y="517580"/>
                    </a:lnTo>
                    <a:lnTo>
                      <a:pt x="2468294" y="523925"/>
                    </a:lnTo>
                    <a:lnTo>
                      <a:pt x="2447370" y="517580"/>
                    </a:lnTo>
                    <a:lnTo>
                      <a:pt x="2426580" y="511236"/>
                    </a:lnTo>
                    <a:lnTo>
                      <a:pt x="2384866" y="542825"/>
                    </a:lnTo>
                    <a:lnTo>
                      <a:pt x="2391751" y="561725"/>
                    </a:lnTo>
                    <a:lnTo>
                      <a:pt x="2398771" y="580759"/>
                    </a:lnTo>
                    <a:lnTo>
                      <a:pt x="2398771" y="618559"/>
                    </a:lnTo>
                    <a:lnTo>
                      <a:pt x="2370961" y="650148"/>
                    </a:lnTo>
                    <a:lnTo>
                      <a:pt x="2370961" y="662703"/>
                    </a:lnTo>
                    <a:lnTo>
                      <a:pt x="2363942" y="662703"/>
                    </a:lnTo>
                    <a:lnTo>
                      <a:pt x="2350037" y="643803"/>
                    </a:lnTo>
                    <a:lnTo>
                      <a:pt x="2322227" y="662703"/>
                    </a:lnTo>
                    <a:lnTo>
                      <a:pt x="2301438" y="694292"/>
                    </a:lnTo>
                    <a:lnTo>
                      <a:pt x="2273628" y="694292"/>
                    </a:lnTo>
                    <a:lnTo>
                      <a:pt x="2252703" y="725882"/>
                    </a:lnTo>
                    <a:lnTo>
                      <a:pt x="2238799" y="725882"/>
                    </a:lnTo>
                    <a:lnTo>
                      <a:pt x="2210989" y="719537"/>
                    </a:lnTo>
                    <a:lnTo>
                      <a:pt x="2155370" y="757471"/>
                    </a:lnTo>
                    <a:lnTo>
                      <a:pt x="2127561" y="782716"/>
                    </a:lnTo>
                    <a:lnTo>
                      <a:pt x="2106771" y="801615"/>
                    </a:lnTo>
                    <a:lnTo>
                      <a:pt x="2051152" y="820515"/>
                    </a:lnTo>
                    <a:lnTo>
                      <a:pt x="2023343" y="839550"/>
                    </a:lnTo>
                    <a:lnTo>
                      <a:pt x="2009438" y="858449"/>
                    </a:lnTo>
                    <a:lnTo>
                      <a:pt x="2002418" y="833205"/>
                    </a:lnTo>
                    <a:lnTo>
                      <a:pt x="1981628" y="826860"/>
                    </a:lnTo>
                    <a:lnTo>
                      <a:pt x="2023343" y="776371"/>
                    </a:lnTo>
                    <a:lnTo>
                      <a:pt x="2002418" y="744781"/>
                    </a:lnTo>
                    <a:lnTo>
                      <a:pt x="2002418" y="751126"/>
                    </a:lnTo>
                    <a:lnTo>
                      <a:pt x="1974608" y="757471"/>
                    </a:lnTo>
                    <a:lnTo>
                      <a:pt x="1863371" y="845759"/>
                    </a:lnTo>
                    <a:lnTo>
                      <a:pt x="1842581" y="845759"/>
                    </a:lnTo>
                    <a:lnTo>
                      <a:pt x="1828541" y="877349"/>
                    </a:lnTo>
                    <a:lnTo>
                      <a:pt x="1842581" y="896249"/>
                    </a:lnTo>
                    <a:lnTo>
                      <a:pt x="1863371" y="915283"/>
                    </a:lnTo>
                    <a:lnTo>
                      <a:pt x="1912105" y="953082"/>
                    </a:lnTo>
                    <a:lnTo>
                      <a:pt x="1918989" y="953082"/>
                    </a:lnTo>
                    <a:lnTo>
                      <a:pt x="1939914" y="927838"/>
                    </a:lnTo>
                    <a:lnTo>
                      <a:pt x="1953819" y="921493"/>
                    </a:lnTo>
                    <a:lnTo>
                      <a:pt x="1967724" y="915283"/>
                    </a:lnTo>
                    <a:lnTo>
                      <a:pt x="1995533" y="934183"/>
                    </a:lnTo>
                    <a:lnTo>
                      <a:pt x="2016323" y="927838"/>
                    </a:lnTo>
                    <a:lnTo>
                      <a:pt x="2037247" y="940528"/>
                    </a:lnTo>
                    <a:lnTo>
                      <a:pt x="2030228" y="953082"/>
                    </a:lnTo>
                    <a:lnTo>
                      <a:pt x="2023343" y="965772"/>
                    </a:lnTo>
                    <a:lnTo>
                      <a:pt x="2016323" y="959427"/>
                    </a:lnTo>
                    <a:lnTo>
                      <a:pt x="1946799" y="1003571"/>
                    </a:lnTo>
                    <a:lnTo>
                      <a:pt x="1946799" y="997226"/>
                    </a:lnTo>
                    <a:lnTo>
                      <a:pt x="1939914" y="997226"/>
                    </a:lnTo>
                    <a:lnTo>
                      <a:pt x="1932894" y="1003571"/>
                    </a:lnTo>
                    <a:lnTo>
                      <a:pt x="1939914" y="1009916"/>
                    </a:lnTo>
                    <a:lnTo>
                      <a:pt x="1912105" y="1035161"/>
                    </a:lnTo>
                    <a:lnTo>
                      <a:pt x="1898200" y="1060406"/>
                    </a:lnTo>
                    <a:lnTo>
                      <a:pt x="1898200" y="1066750"/>
                    </a:lnTo>
                    <a:lnTo>
                      <a:pt x="1939914" y="1091995"/>
                    </a:lnTo>
                    <a:lnTo>
                      <a:pt x="1967724" y="1155039"/>
                    </a:lnTo>
                    <a:lnTo>
                      <a:pt x="1988513" y="1186628"/>
                    </a:lnTo>
                    <a:lnTo>
                      <a:pt x="2009438" y="1211872"/>
                    </a:lnTo>
                    <a:lnTo>
                      <a:pt x="1967724" y="1205528"/>
                    </a:lnTo>
                    <a:lnTo>
                      <a:pt x="1946799" y="1199183"/>
                    </a:lnTo>
                    <a:lnTo>
                      <a:pt x="1932894" y="1199183"/>
                    </a:lnTo>
                    <a:lnTo>
                      <a:pt x="1932894" y="1205528"/>
                    </a:lnTo>
                    <a:lnTo>
                      <a:pt x="1974608" y="1218217"/>
                    </a:lnTo>
                    <a:lnTo>
                      <a:pt x="2009438" y="1249672"/>
                    </a:lnTo>
                    <a:lnTo>
                      <a:pt x="1974608" y="1268707"/>
                    </a:lnTo>
                    <a:lnTo>
                      <a:pt x="1960704" y="1274916"/>
                    </a:lnTo>
                    <a:lnTo>
                      <a:pt x="1939914" y="1281261"/>
                    </a:lnTo>
                    <a:lnTo>
                      <a:pt x="1953819" y="1287606"/>
                    </a:lnTo>
                    <a:lnTo>
                      <a:pt x="1967724" y="1293951"/>
                    </a:lnTo>
                    <a:lnTo>
                      <a:pt x="1988513" y="1319196"/>
                    </a:lnTo>
                    <a:lnTo>
                      <a:pt x="2002418" y="1312851"/>
                    </a:lnTo>
                    <a:lnTo>
                      <a:pt x="2002418" y="1331750"/>
                    </a:lnTo>
                    <a:lnTo>
                      <a:pt x="1988513" y="1331750"/>
                    </a:lnTo>
                    <a:lnTo>
                      <a:pt x="1981628" y="1375895"/>
                    </a:lnTo>
                    <a:lnTo>
                      <a:pt x="1974608" y="1375895"/>
                    </a:lnTo>
                    <a:lnTo>
                      <a:pt x="1905085" y="1502252"/>
                    </a:lnTo>
                    <a:lnTo>
                      <a:pt x="1898200" y="1502252"/>
                    </a:lnTo>
                    <a:lnTo>
                      <a:pt x="1842581" y="1558951"/>
                    </a:lnTo>
                    <a:lnTo>
                      <a:pt x="1772922" y="1590541"/>
                    </a:lnTo>
                    <a:lnTo>
                      <a:pt x="1703398" y="1622130"/>
                    </a:lnTo>
                    <a:lnTo>
                      <a:pt x="1689494" y="1634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CDA02088-1D6F-49D5-F4A4-DA86F7555836}"/>
                  </a:ext>
                </a:extLst>
              </p:cNvPr>
              <p:cNvSpPr/>
              <p:nvPr/>
            </p:nvSpPr>
            <p:spPr>
              <a:xfrm>
                <a:off x="4968148" y="4904891"/>
                <a:ext cx="1494827" cy="586969"/>
              </a:xfrm>
              <a:custGeom>
                <a:avLst/>
                <a:gdLst>
                  <a:gd name="connsiteX0" fmla="*/ 1494827 w 1494827"/>
                  <a:gd name="connsiteY0" fmla="*/ 498546 h 586969"/>
                  <a:gd name="connsiteX1" fmla="*/ 1480923 w 1494827"/>
                  <a:gd name="connsiteY1" fmla="*/ 498546 h 586969"/>
                  <a:gd name="connsiteX2" fmla="*/ 1460133 w 1494827"/>
                  <a:gd name="connsiteY2" fmla="*/ 479646 h 586969"/>
                  <a:gd name="connsiteX3" fmla="*/ 1446228 w 1494827"/>
                  <a:gd name="connsiteY3" fmla="*/ 485991 h 586969"/>
                  <a:gd name="connsiteX4" fmla="*/ 1439208 w 1494827"/>
                  <a:gd name="connsiteY4" fmla="*/ 517580 h 586969"/>
                  <a:gd name="connsiteX5" fmla="*/ 1334990 w 1494827"/>
                  <a:gd name="connsiteY5" fmla="*/ 542825 h 586969"/>
                  <a:gd name="connsiteX6" fmla="*/ 1321086 w 1494827"/>
                  <a:gd name="connsiteY6" fmla="*/ 561724 h 586969"/>
                  <a:gd name="connsiteX7" fmla="*/ 1334990 w 1494827"/>
                  <a:gd name="connsiteY7" fmla="*/ 586969 h 586969"/>
                  <a:gd name="connsiteX8" fmla="*/ 1321086 w 1494827"/>
                  <a:gd name="connsiteY8" fmla="*/ 586969 h 586969"/>
                  <a:gd name="connsiteX9" fmla="*/ 1314066 w 1494827"/>
                  <a:gd name="connsiteY9" fmla="*/ 586969 h 586969"/>
                  <a:gd name="connsiteX10" fmla="*/ 1300161 w 1494827"/>
                  <a:gd name="connsiteY10" fmla="*/ 561724 h 586969"/>
                  <a:gd name="connsiteX11" fmla="*/ 1307181 w 1494827"/>
                  <a:gd name="connsiteY11" fmla="*/ 536480 h 586969"/>
                  <a:gd name="connsiteX12" fmla="*/ 1300161 w 1494827"/>
                  <a:gd name="connsiteY12" fmla="*/ 536480 h 586969"/>
                  <a:gd name="connsiteX13" fmla="*/ 1279371 w 1494827"/>
                  <a:gd name="connsiteY13" fmla="*/ 542825 h 586969"/>
                  <a:gd name="connsiteX14" fmla="*/ 1258447 w 1494827"/>
                  <a:gd name="connsiteY14" fmla="*/ 530135 h 586969"/>
                  <a:gd name="connsiteX15" fmla="*/ 1230638 w 1494827"/>
                  <a:gd name="connsiteY15" fmla="*/ 536480 h 586969"/>
                  <a:gd name="connsiteX16" fmla="*/ 1202828 w 1494827"/>
                  <a:gd name="connsiteY16" fmla="*/ 530135 h 586969"/>
                  <a:gd name="connsiteX17" fmla="*/ 1182038 w 1494827"/>
                  <a:gd name="connsiteY17" fmla="*/ 517580 h 586969"/>
                  <a:gd name="connsiteX18" fmla="*/ 1175018 w 1494827"/>
                  <a:gd name="connsiteY18" fmla="*/ 479646 h 586969"/>
                  <a:gd name="connsiteX19" fmla="*/ 1140324 w 1494827"/>
                  <a:gd name="connsiteY19" fmla="*/ 473301 h 586969"/>
                  <a:gd name="connsiteX20" fmla="*/ 1119399 w 1494827"/>
                  <a:gd name="connsiteY20" fmla="*/ 460747 h 586969"/>
                  <a:gd name="connsiteX21" fmla="*/ 1098610 w 1494827"/>
                  <a:gd name="connsiteY21" fmla="*/ 473301 h 586969"/>
                  <a:gd name="connsiteX22" fmla="*/ 1070800 w 1494827"/>
                  <a:gd name="connsiteY22" fmla="*/ 485991 h 586969"/>
                  <a:gd name="connsiteX23" fmla="*/ 1029086 w 1494827"/>
                  <a:gd name="connsiteY23" fmla="*/ 492336 h 586969"/>
                  <a:gd name="connsiteX24" fmla="*/ 1001276 w 1494827"/>
                  <a:gd name="connsiteY24" fmla="*/ 485991 h 586969"/>
                  <a:gd name="connsiteX25" fmla="*/ 994257 w 1494827"/>
                  <a:gd name="connsiteY25" fmla="*/ 498546 h 586969"/>
                  <a:gd name="connsiteX26" fmla="*/ 973467 w 1494827"/>
                  <a:gd name="connsiteY26" fmla="*/ 492336 h 586969"/>
                  <a:gd name="connsiteX27" fmla="*/ 966447 w 1494827"/>
                  <a:gd name="connsiteY27" fmla="*/ 498546 h 586969"/>
                  <a:gd name="connsiteX28" fmla="*/ 966447 w 1494827"/>
                  <a:gd name="connsiteY28" fmla="*/ 517580 h 586969"/>
                  <a:gd name="connsiteX29" fmla="*/ 973467 w 1494827"/>
                  <a:gd name="connsiteY29" fmla="*/ 530135 h 586969"/>
                  <a:gd name="connsiteX30" fmla="*/ 952542 w 1494827"/>
                  <a:gd name="connsiteY30" fmla="*/ 549035 h 586969"/>
                  <a:gd name="connsiteX31" fmla="*/ 945658 w 1494827"/>
                  <a:gd name="connsiteY31" fmla="*/ 530135 h 586969"/>
                  <a:gd name="connsiteX32" fmla="*/ 938638 w 1494827"/>
                  <a:gd name="connsiteY32" fmla="*/ 523790 h 586969"/>
                  <a:gd name="connsiteX33" fmla="*/ 924733 w 1494827"/>
                  <a:gd name="connsiteY33" fmla="*/ 530135 h 586969"/>
                  <a:gd name="connsiteX34" fmla="*/ 910828 w 1494827"/>
                  <a:gd name="connsiteY34" fmla="*/ 536480 h 586969"/>
                  <a:gd name="connsiteX35" fmla="*/ 896923 w 1494827"/>
                  <a:gd name="connsiteY35" fmla="*/ 511235 h 586969"/>
                  <a:gd name="connsiteX36" fmla="*/ 869114 w 1494827"/>
                  <a:gd name="connsiteY36" fmla="*/ 504891 h 586969"/>
                  <a:gd name="connsiteX37" fmla="*/ 876134 w 1494827"/>
                  <a:gd name="connsiteY37" fmla="*/ 473301 h 586969"/>
                  <a:gd name="connsiteX38" fmla="*/ 855209 w 1494827"/>
                  <a:gd name="connsiteY38" fmla="*/ 460747 h 586969"/>
                  <a:gd name="connsiteX39" fmla="*/ 848324 w 1494827"/>
                  <a:gd name="connsiteY39" fmla="*/ 422812 h 586969"/>
                  <a:gd name="connsiteX40" fmla="*/ 834285 w 1494827"/>
                  <a:gd name="connsiteY40" fmla="*/ 422812 h 586969"/>
                  <a:gd name="connsiteX41" fmla="*/ 806475 w 1494827"/>
                  <a:gd name="connsiteY41" fmla="*/ 441847 h 586969"/>
                  <a:gd name="connsiteX42" fmla="*/ 799590 w 1494827"/>
                  <a:gd name="connsiteY42" fmla="*/ 435502 h 586969"/>
                  <a:gd name="connsiteX43" fmla="*/ 806475 w 1494827"/>
                  <a:gd name="connsiteY43" fmla="*/ 422812 h 586969"/>
                  <a:gd name="connsiteX44" fmla="*/ 806475 w 1494827"/>
                  <a:gd name="connsiteY44" fmla="*/ 410258 h 586969"/>
                  <a:gd name="connsiteX45" fmla="*/ 813495 w 1494827"/>
                  <a:gd name="connsiteY45" fmla="*/ 385013 h 586969"/>
                  <a:gd name="connsiteX46" fmla="*/ 827400 w 1494827"/>
                  <a:gd name="connsiteY46" fmla="*/ 353423 h 586969"/>
                  <a:gd name="connsiteX47" fmla="*/ 841305 w 1494827"/>
                  <a:gd name="connsiteY47" fmla="*/ 334524 h 586969"/>
                  <a:gd name="connsiteX48" fmla="*/ 848324 w 1494827"/>
                  <a:gd name="connsiteY48" fmla="*/ 309279 h 586969"/>
                  <a:gd name="connsiteX49" fmla="*/ 841305 w 1494827"/>
                  <a:gd name="connsiteY49" fmla="*/ 271345 h 586969"/>
                  <a:gd name="connsiteX50" fmla="*/ 827400 w 1494827"/>
                  <a:gd name="connsiteY50" fmla="*/ 271345 h 586969"/>
                  <a:gd name="connsiteX51" fmla="*/ 820380 w 1494827"/>
                  <a:gd name="connsiteY51" fmla="*/ 246101 h 586969"/>
                  <a:gd name="connsiteX52" fmla="*/ 813495 w 1494827"/>
                  <a:gd name="connsiteY52" fmla="*/ 239756 h 586969"/>
                  <a:gd name="connsiteX53" fmla="*/ 799590 w 1494827"/>
                  <a:gd name="connsiteY53" fmla="*/ 233546 h 586969"/>
                  <a:gd name="connsiteX54" fmla="*/ 792570 w 1494827"/>
                  <a:gd name="connsiteY54" fmla="*/ 239756 h 586969"/>
                  <a:gd name="connsiteX55" fmla="*/ 785685 w 1494827"/>
                  <a:gd name="connsiteY55" fmla="*/ 233546 h 586969"/>
                  <a:gd name="connsiteX56" fmla="*/ 764761 w 1494827"/>
                  <a:gd name="connsiteY56" fmla="*/ 227201 h 586969"/>
                  <a:gd name="connsiteX57" fmla="*/ 750856 w 1494827"/>
                  <a:gd name="connsiteY57" fmla="*/ 227201 h 586969"/>
                  <a:gd name="connsiteX58" fmla="*/ 750856 w 1494827"/>
                  <a:gd name="connsiteY58" fmla="*/ 208301 h 586969"/>
                  <a:gd name="connsiteX59" fmla="*/ 743971 w 1494827"/>
                  <a:gd name="connsiteY59" fmla="*/ 201956 h 586969"/>
                  <a:gd name="connsiteX60" fmla="*/ 743971 w 1494827"/>
                  <a:gd name="connsiteY60" fmla="*/ 189266 h 586969"/>
                  <a:gd name="connsiteX61" fmla="*/ 730067 w 1494827"/>
                  <a:gd name="connsiteY61" fmla="*/ 183057 h 586969"/>
                  <a:gd name="connsiteX62" fmla="*/ 702257 w 1494827"/>
                  <a:gd name="connsiteY62" fmla="*/ 195611 h 586969"/>
                  <a:gd name="connsiteX63" fmla="*/ 674448 w 1494827"/>
                  <a:gd name="connsiteY63" fmla="*/ 189266 h 586969"/>
                  <a:gd name="connsiteX64" fmla="*/ 618829 w 1494827"/>
                  <a:gd name="connsiteY64" fmla="*/ 233546 h 586969"/>
                  <a:gd name="connsiteX65" fmla="*/ 583999 w 1494827"/>
                  <a:gd name="connsiteY65" fmla="*/ 246101 h 586969"/>
                  <a:gd name="connsiteX66" fmla="*/ 556190 w 1494827"/>
                  <a:gd name="connsiteY66" fmla="*/ 258790 h 586969"/>
                  <a:gd name="connsiteX67" fmla="*/ 542285 w 1494827"/>
                  <a:gd name="connsiteY67" fmla="*/ 246101 h 586969"/>
                  <a:gd name="connsiteX68" fmla="*/ 521495 w 1494827"/>
                  <a:gd name="connsiteY68" fmla="*/ 252445 h 586969"/>
                  <a:gd name="connsiteX69" fmla="*/ 500571 w 1494827"/>
                  <a:gd name="connsiteY69" fmla="*/ 246101 h 586969"/>
                  <a:gd name="connsiteX70" fmla="*/ 493686 w 1494827"/>
                  <a:gd name="connsiteY70" fmla="*/ 239756 h 586969"/>
                  <a:gd name="connsiteX71" fmla="*/ 465877 w 1494827"/>
                  <a:gd name="connsiteY71" fmla="*/ 246101 h 586969"/>
                  <a:gd name="connsiteX72" fmla="*/ 438067 w 1494827"/>
                  <a:gd name="connsiteY72" fmla="*/ 277690 h 586969"/>
                  <a:gd name="connsiteX73" fmla="*/ 431047 w 1494827"/>
                  <a:gd name="connsiteY73" fmla="*/ 277690 h 586969"/>
                  <a:gd name="connsiteX74" fmla="*/ 431047 w 1494827"/>
                  <a:gd name="connsiteY74" fmla="*/ 246101 h 586969"/>
                  <a:gd name="connsiteX75" fmla="*/ 410257 w 1494827"/>
                  <a:gd name="connsiteY75" fmla="*/ 252445 h 586969"/>
                  <a:gd name="connsiteX76" fmla="*/ 396353 w 1494827"/>
                  <a:gd name="connsiteY76" fmla="*/ 252445 h 586969"/>
                  <a:gd name="connsiteX77" fmla="*/ 389333 w 1494827"/>
                  <a:gd name="connsiteY77" fmla="*/ 258790 h 586969"/>
                  <a:gd name="connsiteX78" fmla="*/ 340734 w 1494827"/>
                  <a:gd name="connsiteY78" fmla="*/ 246101 h 586969"/>
                  <a:gd name="connsiteX79" fmla="*/ 333714 w 1494827"/>
                  <a:gd name="connsiteY79" fmla="*/ 252445 h 586969"/>
                  <a:gd name="connsiteX80" fmla="*/ 319809 w 1494827"/>
                  <a:gd name="connsiteY80" fmla="*/ 252445 h 586969"/>
                  <a:gd name="connsiteX81" fmla="*/ 312924 w 1494827"/>
                  <a:gd name="connsiteY81" fmla="*/ 252445 h 586969"/>
                  <a:gd name="connsiteX82" fmla="*/ 305904 w 1494827"/>
                  <a:gd name="connsiteY82" fmla="*/ 239756 h 586969"/>
                  <a:gd name="connsiteX83" fmla="*/ 292000 w 1494827"/>
                  <a:gd name="connsiteY83" fmla="*/ 239756 h 586969"/>
                  <a:gd name="connsiteX84" fmla="*/ 278095 w 1494827"/>
                  <a:gd name="connsiteY84" fmla="*/ 233546 h 586969"/>
                  <a:gd name="connsiteX85" fmla="*/ 278095 w 1494827"/>
                  <a:gd name="connsiteY85" fmla="*/ 220856 h 586969"/>
                  <a:gd name="connsiteX86" fmla="*/ 243400 w 1494827"/>
                  <a:gd name="connsiteY86" fmla="*/ 214511 h 586969"/>
                  <a:gd name="connsiteX87" fmla="*/ 243400 w 1494827"/>
                  <a:gd name="connsiteY87" fmla="*/ 189266 h 586969"/>
                  <a:gd name="connsiteX88" fmla="*/ 229496 w 1494827"/>
                  <a:gd name="connsiteY88" fmla="*/ 189266 h 586969"/>
                  <a:gd name="connsiteX89" fmla="*/ 215591 w 1494827"/>
                  <a:gd name="connsiteY89" fmla="*/ 201956 h 586969"/>
                  <a:gd name="connsiteX90" fmla="*/ 208571 w 1494827"/>
                  <a:gd name="connsiteY90" fmla="*/ 195611 h 586969"/>
                  <a:gd name="connsiteX91" fmla="*/ 201686 w 1494827"/>
                  <a:gd name="connsiteY91" fmla="*/ 176712 h 586969"/>
                  <a:gd name="connsiteX92" fmla="*/ 187782 w 1494827"/>
                  <a:gd name="connsiteY92" fmla="*/ 164022 h 586969"/>
                  <a:gd name="connsiteX93" fmla="*/ 166857 w 1494827"/>
                  <a:gd name="connsiteY93" fmla="*/ 151467 h 586969"/>
                  <a:gd name="connsiteX94" fmla="*/ 146067 w 1494827"/>
                  <a:gd name="connsiteY94" fmla="*/ 145122 h 586969"/>
                  <a:gd name="connsiteX95" fmla="*/ 125143 w 1494827"/>
                  <a:gd name="connsiteY95" fmla="*/ 145122 h 586969"/>
                  <a:gd name="connsiteX96" fmla="*/ 118258 w 1494827"/>
                  <a:gd name="connsiteY96" fmla="*/ 157812 h 586969"/>
                  <a:gd name="connsiteX97" fmla="*/ 97333 w 1494827"/>
                  <a:gd name="connsiteY97" fmla="*/ 138777 h 586969"/>
                  <a:gd name="connsiteX98" fmla="*/ 69524 w 1494827"/>
                  <a:gd name="connsiteY98" fmla="*/ 126223 h 586969"/>
                  <a:gd name="connsiteX99" fmla="*/ 62639 w 1494827"/>
                  <a:gd name="connsiteY99" fmla="*/ 113533 h 586969"/>
                  <a:gd name="connsiteX100" fmla="*/ 48734 w 1494827"/>
                  <a:gd name="connsiteY100" fmla="*/ 113533 h 586969"/>
                  <a:gd name="connsiteX101" fmla="*/ 48734 w 1494827"/>
                  <a:gd name="connsiteY101" fmla="*/ 107323 h 586969"/>
                  <a:gd name="connsiteX102" fmla="*/ 20790 w 1494827"/>
                  <a:gd name="connsiteY102" fmla="*/ 113533 h 586969"/>
                  <a:gd name="connsiteX103" fmla="*/ 13905 w 1494827"/>
                  <a:gd name="connsiteY103" fmla="*/ 88288 h 586969"/>
                  <a:gd name="connsiteX104" fmla="*/ 13905 w 1494827"/>
                  <a:gd name="connsiteY104" fmla="*/ 63044 h 586969"/>
                  <a:gd name="connsiteX105" fmla="*/ 0 w 1494827"/>
                  <a:gd name="connsiteY105" fmla="*/ 37799 h 586969"/>
                  <a:gd name="connsiteX106" fmla="*/ 13905 w 1494827"/>
                  <a:gd name="connsiteY106" fmla="*/ 31589 h 586969"/>
                  <a:gd name="connsiteX107" fmla="*/ 27809 w 1494827"/>
                  <a:gd name="connsiteY107" fmla="*/ 31589 h 586969"/>
                  <a:gd name="connsiteX108" fmla="*/ 41714 w 1494827"/>
                  <a:gd name="connsiteY108" fmla="*/ 37799 h 586969"/>
                  <a:gd name="connsiteX109" fmla="*/ 48734 w 1494827"/>
                  <a:gd name="connsiteY109" fmla="*/ 31589 h 586969"/>
                  <a:gd name="connsiteX110" fmla="*/ 41714 w 1494827"/>
                  <a:gd name="connsiteY110" fmla="*/ 18900 h 586969"/>
                  <a:gd name="connsiteX111" fmla="*/ 41714 w 1494827"/>
                  <a:gd name="connsiteY111" fmla="*/ 6345 h 586969"/>
                  <a:gd name="connsiteX112" fmla="*/ 27809 w 1494827"/>
                  <a:gd name="connsiteY112" fmla="*/ 6345 h 586969"/>
                  <a:gd name="connsiteX113" fmla="*/ 20790 w 1494827"/>
                  <a:gd name="connsiteY113" fmla="*/ 0 h 58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494827" h="586969">
                    <a:moveTo>
                      <a:pt x="1494827" y="498546"/>
                    </a:moveTo>
                    <a:lnTo>
                      <a:pt x="1480923" y="498546"/>
                    </a:lnTo>
                    <a:lnTo>
                      <a:pt x="1460133" y="479646"/>
                    </a:lnTo>
                    <a:lnTo>
                      <a:pt x="1446228" y="485991"/>
                    </a:lnTo>
                    <a:lnTo>
                      <a:pt x="1439208" y="517580"/>
                    </a:lnTo>
                    <a:lnTo>
                      <a:pt x="1334990" y="542825"/>
                    </a:lnTo>
                    <a:lnTo>
                      <a:pt x="1321086" y="561724"/>
                    </a:lnTo>
                    <a:lnTo>
                      <a:pt x="1334990" y="586969"/>
                    </a:lnTo>
                    <a:lnTo>
                      <a:pt x="1321086" y="586969"/>
                    </a:lnTo>
                    <a:lnTo>
                      <a:pt x="1314066" y="586969"/>
                    </a:lnTo>
                    <a:lnTo>
                      <a:pt x="1300161" y="561724"/>
                    </a:lnTo>
                    <a:lnTo>
                      <a:pt x="1307181" y="536480"/>
                    </a:lnTo>
                    <a:lnTo>
                      <a:pt x="1300161" y="536480"/>
                    </a:lnTo>
                    <a:lnTo>
                      <a:pt x="1279371" y="542825"/>
                    </a:lnTo>
                    <a:lnTo>
                      <a:pt x="1258447" y="530135"/>
                    </a:lnTo>
                    <a:lnTo>
                      <a:pt x="1230638" y="536480"/>
                    </a:lnTo>
                    <a:lnTo>
                      <a:pt x="1202828" y="530135"/>
                    </a:lnTo>
                    <a:lnTo>
                      <a:pt x="1182038" y="517580"/>
                    </a:lnTo>
                    <a:lnTo>
                      <a:pt x="1175018" y="479646"/>
                    </a:lnTo>
                    <a:lnTo>
                      <a:pt x="1140324" y="473301"/>
                    </a:lnTo>
                    <a:lnTo>
                      <a:pt x="1119399" y="460747"/>
                    </a:lnTo>
                    <a:lnTo>
                      <a:pt x="1098610" y="473301"/>
                    </a:lnTo>
                    <a:lnTo>
                      <a:pt x="1070800" y="485991"/>
                    </a:lnTo>
                    <a:lnTo>
                      <a:pt x="1029086" y="492336"/>
                    </a:lnTo>
                    <a:lnTo>
                      <a:pt x="1001276" y="485991"/>
                    </a:lnTo>
                    <a:lnTo>
                      <a:pt x="994257" y="498546"/>
                    </a:lnTo>
                    <a:lnTo>
                      <a:pt x="973467" y="492336"/>
                    </a:lnTo>
                    <a:lnTo>
                      <a:pt x="966447" y="498546"/>
                    </a:lnTo>
                    <a:lnTo>
                      <a:pt x="966447" y="517580"/>
                    </a:lnTo>
                    <a:lnTo>
                      <a:pt x="973467" y="530135"/>
                    </a:lnTo>
                    <a:lnTo>
                      <a:pt x="952542" y="549035"/>
                    </a:lnTo>
                    <a:lnTo>
                      <a:pt x="945658" y="530135"/>
                    </a:lnTo>
                    <a:lnTo>
                      <a:pt x="938638" y="523790"/>
                    </a:lnTo>
                    <a:lnTo>
                      <a:pt x="924733" y="530135"/>
                    </a:lnTo>
                    <a:lnTo>
                      <a:pt x="910828" y="536480"/>
                    </a:lnTo>
                    <a:lnTo>
                      <a:pt x="896923" y="511235"/>
                    </a:lnTo>
                    <a:lnTo>
                      <a:pt x="869114" y="504891"/>
                    </a:lnTo>
                    <a:lnTo>
                      <a:pt x="876134" y="473301"/>
                    </a:lnTo>
                    <a:lnTo>
                      <a:pt x="855209" y="460747"/>
                    </a:lnTo>
                    <a:lnTo>
                      <a:pt x="848324" y="422812"/>
                    </a:lnTo>
                    <a:lnTo>
                      <a:pt x="834285" y="422812"/>
                    </a:lnTo>
                    <a:lnTo>
                      <a:pt x="806475" y="441847"/>
                    </a:lnTo>
                    <a:lnTo>
                      <a:pt x="799590" y="435502"/>
                    </a:lnTo>
                    <a:lnTo>
                      <a:pt x="806475" y="422812"/>
                    </a:lnTo>
                    <a:lnTo>
                      <a:pt x="806475" y="410258"/>
                    </a:lnTo>
                    <a:lnTo>
                      <a:pt x="813495" y="385013"/>
                    </a:lnTo>
                    <a:lnTo>
                      <a:pt x="827400" y="353423"/>
                    </a:lnTo>
                    <a:lnTo>
                      <a:pt x="841305" y="334524"/>
                    </a:lnTo>
                    <a:lnTo>
                      <a:pt x="848324" y="309279"/>
                    </a:lnTo>
                    <a:lnTo>
                      <a:pt x="841305" y="271345"/>
                    </a:lnTo>
                    <a:lnTo>
                      <a:pt x="827400" y="271345"/>
                    </a:lnTo>
                    <a:lnTo>
                      <a:pt x="820380" y="246101"/>
                    </a:lnTo>
                    <a:lnTo>
                      <a:pt x="813495" y="239756"/>
                    </a:lnTo>
                    <a:lnTo>
                      <a:pt x="799590" y="233546"/>
                    </a:lnTo>
                    <a:lnTo>
                      <a:pt x="792570" y="239756"/>
                    </a:lnTo>
                    <a:lnTo>
                      <a:pt x="785685" y="233546"/>
                    </a:lnTo>
                    <a:lnTo>
                      <a:pt x="764761" y="227201"/>
                    </a:lnTo>
                    <a:lnTo>
                      <a:pt x="750856" y="227201"/>
                    </a:lnTo>
                    <a:lnTo>
                      <a:pt x="750856" y="208301"/>
                    </a:lnTo>
                    <a:lnTo>
                      <a:pt x="743971" y="201956"/>
                    </a:lnTo>
                    <a:lnTo>
                      <a:pt x="743971" y="189266"/>
                    </a:lnTo>
                    <a:lnTo>
                      <a:pt x="730067" y="183057"/>
                    </a:lnTo>
                    <a:lnTo>
                      <a:pt x="702257" y="195611"/>
                    </a:lnTo>
                    <a:lnTo>
                      <a:pt x="674448" y="189266"/>
                    </a:lnTo>
                    <a:lnTo>
                      <a:pt x="618829" y="233546"/>
                    </a:lnTo>
                    <a:lnTo>
                      <a:pt x="583999" y="246101"/>
                    </a:lnTo>
                    <a:lnTo>
                      <a:pt x="556190" y="258790"/>
                    </a:lnTo>
                    <a:lnTo>
                      <a:pt x="542285" y="246101"/>
                    </a:lnTo>
                    <a:lnTo>
                      <a:pt x="521495" y="252445"/>
                    </a:lnTo>
                    <a:lnTo>
                      <a:pt x="500571" y="246101"/>
                    </a:lnTo>
                    <a:lnTo>
                      <a:pt x="493686" y="239756"/>
                    </a:lnTo>
                    <a:lnTo>
                      <a:pt x="465877" y="246101"/>
                    </a:lnTo>
                    <a:lnTo>
                      <a:pt x="438067" y="277690"/>
                    </a:lnTo>
                    <a:lnTo>
                      <a:pt x="431047" y="277690"/>
                    </a:lnTo>
                    <a:lnTo>
                      <a:pt x="431047" y="246101"/>
                    </a:lnTo>
                    <a:lnTo>
                      <a:pt x="410257" y="252445"/>
                    </a:lnTo>
                    <a:lnTo>
                      <a:pt x="396353" y="252445"/>
                    </a:lnTo>
                    <a:lnTo>
                      <a:pt x="389333" y="258790"/>
                    </a:lnTo>
                    <a:lnTo>
                      <a:pt x="340734" y="246101"/>
                    </a:lnTo>
                    <a:lnTo>
                      <a:pt x="333714" y="252445"/>
                    </a:lnTo>
                    <a:lnTo>
                      <a:pt x="319809" y="252445"/>
                    </a:lnTo>
                    <a:lnTo>
                      <a:pt x="312924" y="252445"/>
                    </a:lnTo>
                    <a:lnTo>
                      <a:pt x="305904" y="239756"/>
                    </a:lnTo>
                    <a:lnTo>
                      <a:pt x="292000" y="239756"/>
                    </a:lnTo>
                    <a:lnTo>
                      <a:pt x="278095" y="233546"/>
                    </a:lnTo>
                    <a:lnTo>
                      <a:pt x="278095" y="220856"/>
                    </a:lnTo>
                    <a:lnTo>
                      <a:pt x="243400" y="214511"/>
                    </a:lnTo>
                    <a:lnTo>
                      <a:pt x="243400" y="189266"/>
                    </a:lnTo>
                    <a:lnTo>
                      <a:pt x="229496" y="189266"/>
                    </a:lnTo>
                    <a:lnTo>
                      <a:pt x="215591" y="201956"/>
                    </a:lnTo>
                    <a:lnTo>
                      <a:pt x="208571" y="195611"/>
                    </a:lnTo>
                    <a:lnTo>
                      <a:pt x="201686" y="176712"/>
                    </a:lnTo>
                    <a:lnTo>
                      <a:pt x="187782" y="164022"/>
                    </a:lnTo>
                    <a:lnTo>
                      <a:pt x="166857" y="151467"/>
                    </a:lnTo>
                    <a:lnTo>
                      <a:pt x="146067" y="145122"/>
                    </a:lnTo>
                    <a:lnTo>
                      <a:pt x="125143" y="145122"/>
                    </a:lnTo>
                    <a:lnTo>
                      <a:pt x="118258" y="157812"/>
                    </a:lnTo>
                    <a:lnTo>
                      <a:pt x="97333" y="138777"/>
                    </a:lnTo>
                    <a:lnTo>
                      <a:pt x="69524" y="126223"/>
                    </a:lnTo>
                    <a:lnTo>
                      <a:pt x="62639" y="113533"/>
                    </a:lnTo>
                    <a:lnTo>
                      <a:pt x="48734" y="113533"/>
                    </a:lnTo>
                    <a:lnTo>
                      <a:pt x="48734" y="107323"/>
                    </a:lnTo>
                    <a:lnTo>
                      <a:pt x="20790" y="113533"/>
                    </a:lnTo>
                    <a:lnTo>
                      <a:pt x="13905" y="88288"/>
                    </a:lnTo>
                    <a:lnTo>
                      <a:pt x="13905" y="63044"/>
                    </a:lnTo>
                    <a:lnTo>
                      <a:pt x="0" y="37799"/>
                    </a:lnTo>
                    <a:lnTo>
                      <a:pt x="13905" y="31589"/>
                    </a:lnTo>
                    <a:lnTo>
                      <a:pt x="27809" y="31589"/>
                    </a:lnTo>
                    <a:lnTo>
                      <a:pt x="41714" y="37799"/>
                    </a:lnTo>
                    <a:lnTo>
                      <a:pt x="48734" y="31589"/>
                    </a:lnTo>
                    <a:lnTo>
                      <a:pt x="41714" y="18900"/>
                    </a:lnTo>
                    <a:lnTo>
                      <a:pt x="41714" y="6345"/>
                    </a:lnTo>
                    <a:lnTo>
                      <a:pt x="27809" y="6345"/>
                    </a:lnTo>
                    <a:lnTo>
                      <a:pt x="20790" y="0"/>
                    </a:lnTo>
                  </a:path>
                </a:pathLst>
              </a:custGeom>
              <a:solidFill>
                <a:srgbClr val="EEDBF7"/>
              </a:solidFill>
              <a:ln w="3370" cap="flat">
                <a:solidFill>
                  <a:srgbClr val="EEDBF7"/>
                </a:solidFill>
                <a:prstDash val="solid"/>
                <a:round/>
              </a:ln>
            </p:spPr>
            <p:txBody>
              <a:bodyPr rtlCol="0" anchor="ctr"/>
              <a:lstStyle/>
              <a:p>
                <a:endParaRPr lang="en-US"/>
              </a:p>
            </p:txBody>
          </p:sp>
          <p:sp>
            <p:nvSpPr>
              <p:cNvPr id="363" name="Freeform: Shape 362">
                <a:extLst>
                  <a:ext uri="{FF2B5EF4-FFF2-40B4-BE49-F238E27FC236}">
                    <a16:creationId xmlns:a16="http://schemas.microsoft.com/office/drawing/2014/main" id="{4836B247-9223-D91C-CC04-7A1FFB7094ED}"/>
                  </a:ext>
                </a:extLst>
              </p:cNvPr>
              <p:cNvSpPr/>
              <p:nvPr/>
            </p:nvSpPr>
            <p:spPr>
              <a:xfrm>
                <a:off x="4773481" y="4059132"/>
                <a:ext cx="1293276" cy="845759"/>
              </a:xfrm>
              <a:custGeom>
                <a:avLst/>
                <a:gdLst>
                  <a:gd name="connsiteX0" fmla="*/ 215456 w 1293276"/>
                  <a:gd name="connsiteY0" fmla="*/ 845759 h 845759"/>
                  <a:gd name="connsiteX1" fmla="*/ 222476 w 1293276"/>
                  <a:gd name="connsiteY1" fmla="*/ 826860 h 845759"/>
                  <a:gd name="connsiteX2" fmla="*/ 215456 w 1293276"/>
                  <a:gd name="connsiteY2" fmla="*/ 814170 h 845759"/>
                  <a:gd name="connsiteX3" fmla="*/ 236381 w 1293276"/>
                  <a:gd name="connsiteY3" fmla="*/ 814170 h 845759"/>
                  <a:gd name="connsiteX4" fmla="*/ 243400 w 1293276"/>
                  <a:gd name="connsiteY4" fmla="*/ 807825 h 845759"/>
                  <a:gd name="connsiteX5" fmla="*/ 243400 w 1293276"/>
                  <a:gd name="connsiteY5" fmla="*/ 795270 h 845759"/>
                  <a:gd name="connsiteX6" fmla="*/ 257305 w 1293276"/>
                  <a:gd name="connsiteY6" fmla="*/ 770026 h 845759"/>
                  <a:gd name="connsiteX7" fmla="*/ 278095 w 1293276"/>
                  <a:gd name="connsiteY7" fmla="*/ 738436 h 845759"/>
                  <a:gd name="connsiteX8" fmla="*/ 271210 w 1293276"/>
                  <a:gd name="connsiteY8" fmla="*/ 738436 h 845759"/>
                  <a:gd name="connsiteX9" fmla="*/ 264190 w 1293276"/>
                  <a:gd name="connsiteY9" fmla="*/ 744781 h 845759"/>
                  <a:gd name="connsiteX10" fmla="*/ 257305 w 1293276"/>
                  <a:gd name="connsiteY10" fmla="*/ 732091 h 845759"/>
                  <a:gd name="connsiteX11" fmla="*/ 250285 w 1293276"/>
                  <a:gd name="connsiteY11" fmla="*/ 732091 h 845759"/>
                  <a:gd name="connsiteX12" fmla="*/ 243400 w 1293276"/>
                  <a:gd name="connsiteY12" fmla="*/ 719537 h 845759"/>
                  <a:gd name="connsiteX13" fmla="*/ 229496 w 1293276"/>
                  <a:gd name="connsiteY13" fmla="*/ 713192 h 845759"/>
                  <a:gd name="connsiteX14" fmla="*/ 215456 w 1293276"/>
                  <a:gd name="connsiteY14" fmla="*/ 719537 h 845759"/>
                  <a:gd name="connsiteX15" fmla="*/ 201551 w 1293276"/>
                  <a:gd name="connsiteY15" fmla="*/ 725881 h 845759"/>
                  <a:gd name="connsiteX16" fmla="*/ 173742 w 1293276"/>
                  <a:gd name="connsiteY16" fmla="*/ 738436 h 845759"/>
                  <a:gd name="connsiteX17" fmla="*/ 145932 w 1293276"/>
                  <a:gd name="connsiteY17" fmla="*/ 738436 h 845759"/>
                  <a:gd name="connsiteX18" fmla="*/ 118123 w 1293276"/>
                  <a:gd name="connsiteY18" fmla="*/ 725881 h 845759"/>
                  <a:gd name="connsiteX19" fmla="*/ 118123 w 1293276"/>
                  <a:gd name="connsiteY19" fmla="*/ 719537 h 845759"/>
                  <a:gd name="connsiteX20" fmla="*/ 104218 w 1293276"/>
                  <a:gd name="connsiteY20" fmla="*/ 719537 h 845759"/>
                  <a:gd name="connsiteX21" fmla="*/ 90313 w 1293276"/>
                  <a:gd name="connsiteY21" fmla="*/ 706847 h 845759"/>
                  <a:gd name="connsiteX22" fmla="*/ 97333 w 1293276"/>
                  <a:gd name="connsiteY22" fmla="*/ 706847 h 845759"/>
                  <a:gd name="connsiteX23" fmla="*/ 90313 w 1293276"/>
                  <a:gd name="connsiteY23" fmla="*/ 687947 h 845759"/>
                  <a:gd name="connsiteX24" fmla="*/ 76409 w 1293276"/>
                  <a:gd name="connsiteY24" fmla="*/ 675393 h 845759"/>
                  <a:gd name="connsiteX25" fmla="*/ 69524 w 1293276"/>
                  <a:gd name="connsiteY25" fmla="*/ 681602 h 845759"/>
                  <a:gd name="connsiteX26" fmla="*/ 69524 w 1293276"/>
                  <a:gd name="connsiteY26" fmla="*/ 669048 h 845759"/>
                  <a:gd name="connsiteX27" fmla="*/ 34694 w 1293276"/>
                  <a:gd name="connsiteY27" fmla="*/ 662703 h 845759"/>
                  <a:gd name="connsiteX28" fmla="*/ 27809 w 1293276"/>
                  <a:gd name="connsiteY28" fmla="*/ 656358 h 845759"/>
                  <a:gd name="connsiteX29" fmla="*/ 41714 w 1293276"/>
                  <a:gd name="connsiteY29" fmla="*/ 650148 h 845759"/>
                  <a:gd name="connsiteX30" fmla="*/ 48599 w 1293276"/>
                  <a:gd name="connsiteY30" fmla="*/ 650148 h 845759"/>
                  <a:gd name="connsiteX31" fmla="*/ 48599 w 1293276"/>
                  <a:gd name="connsiteY31" fmla="*/ 637458 h 845759"/>
                  <a:gd name="connsiteX32" fmla="*/ 48599 w 1293276"/>
                  <a:gd name="connsiteY32" fmla="*/ 618559 h 845759"/>
                  <a:gd name="connsiteX33" fmla="*/ 41714 w 1293276"/>
                  <a:gd name="connsiteY33" fmla="*/ 605869 h 845759"/>
                  <a:gd name="connsiteX34" fmla="*/ 41714 w 1293276"/>
                  <a:gd name="connsiteY34" fmla="*/ 593314 h 845759"/>
                  <a:gd name="connsiteX35" fmla="*/ 34694 w 1293276"/>
                  <a:gd name="connsiteY35" fmla="*/ 586969 h 845759"/>
                  <a:gd name="connsiteX36" fmla="*/ 6885 w 1293276"/>
                  <a:gd name="connsiteY36" fmla="*/ 586969 h 845759"/>
                  <a:gd name="connsiteX37" fmla="*/ 0 w 1293276"/>
                  <a:gd name="connsiteY37" fmla="*/ 580624 h 845759"/>
                  <a:gd name="connsiteX38" fmla="*/ 0 w 1293276"/>
                  <a:gd name="connsiteY38" fmla="*/ 568069 h 845759"/>
                  <a:gd name="connsiteX39" fmla="*/ 0 w 1293276"/>
                  <a:gd name="connsiteY39" fmla="*/ 549170 h 845759"/>
                  <a:gd name="connsiteX40" fmla="*/ 6885 w 1293276"/>
                  <a:gd name="connsiteY40" fmla="*/ 523925 h 845759"/>
                  <a:gd name="connsiteX41" fmla="*/ 13905 w 1293276"/>
                  <a:gd name="connsiteY41" fmla="*/ 504891 h 845759"/>
                  <a:gd name="connsiteX42" fmla="*/ 41714 w 1293276"/>
                  <a:gd name="connsiteY42" fmla="*/ 492336 h 845759"/>
                  <a:gd name="connsiteX43" fmla="*/ 48599 w 1293276"/>
                  <a:gd name="connsiteY43" fmla="*/ 479646 h 845759"/>
                  <a:gd name="connsiteX44" fmla="*/ 62504 w 1293276"/>
                  <a:gd name="connsiteY44" fmla="*/ 479646 h 845759"/>
                  <a:gd name="connsiteX45" fmla="*/ 76409 w 1293276"/>
                  <a:gd name="connsiteY45" fmla="*/ 479646 h 845759"/>
                  <a:gd name="connsiteX46" fmla="*/ 83429 w 1293276"/>
                  <a:gd name="connsiteY46" fmla="*/ 492336 h 845759"/>
                  <a:gd name="connsiteX47" fmla="*/ 111238 w 1293276"/>
                  <a:gd name="connsiteY47" fmla="*/ 492336 h 845759"/>
                  <a:gd name="connsiteX48" fmla="*/ 125143 w 1293276"/>
                  <a:gd name="connsiteY48" fmla="*/ 479646 h 845759"/>
                  <a:gd name="connsiteX49" fmla="*/ 132028 w 1293276"/>
                  <a:gd name="connsiteY49" fmla="*/ 460746 h 845759"/>
                  <a:gd name="connsiteX50" fmla="*/ 187647 w 1293276"/>
                  <a:gd name="connsiteY50" fmla="*/ 448057 h 845759"/>
                  <a:gd name="connsiteX51" fmla="*/ 201551 w 1293276"/>
                  <a:gd name="connsiteY51" fmla="*/ 435502 h 845759"/>
                  <a:gd name="connsiteX52" fmla="*/ 222476 w 1293276"/>
                  <a:gd name="connsiteY52" fmla="*/ 422812 h 845759"/>
                  <a:gd name="connsiteX53" fmla="*/ 271210 w 1293276"/>
                  <a:gd name="connsiteY53" fmla="*/ 403913 h 845759"/>
                  <a:gd name="connsiteX54" fmla="*/ 278095 w 1293276"/>
                  <a:gd name="connsiteY54" fmla="*/ 347078 h 845759"/>
                  <a:gd name="connsiteX55" fmla="*/ 292000 w 1293276"/>
                  <a:gd name="connsiteY55" fmla="*/ 340869 h 845759"/>
                  <a:gd name="connsiteX56" fmla="*/ 278095 w 1293276"/>
                  <a:gd name="connsiteY56" fmla="*/ 290380 h 845759"/>
                  <a:gd name="connsiteX57" fmla="*/ 271210 w 1293276"/>
                  <a:gd name="connsiteY57" fmla="*/ 258790 h 845759"/>
                  <a:gd name="connsiteX58" fmla="*/ 257305 w 1293276"/>
                  <a:gd name="connsiteY58" fmla="*/ 239890 h 845759"/>
                  <a:gd name="connsiteX59" fmla="*/ 305904 w 1293276"/>
                  <a:gd name="connsiteY59" fmla="*/ 227201 h 845759"/>
                  <a:gd name="connsiteX60" fmla="*/ 361523 w 1293276"/>
                  <a:gd name="connsiteY60" fmla="*/ 220856 h 845759"/>
                  <a:gd name="connsiteX61" fmla="*/ 354639 w 1293276"/>
                  <a:gd name="connsiteY61" fmla="*/ 189401 h 845759"/>
                  <a:gd name="connsiteX62" fmla="*/ 361523 w 1293276"/>
                  <a:gd name="connsiteY62" fmla="*/ 164157 h 845759"/>
                  <a:gd name="connsiteX63" fmla="*/ 382448 w 1293276"/>
                  <a:gd name="connsiteY63" fmla="*/ 107323 h 845759"/>
                  <a:gd name="connsiteX64" fmla="*/ 403237 w 1293276"/>
                  <a:gd name="connsiteY64" fmla="*/ 107323 h 845759"/>
                  <a:gd name="connsiteX65" fmla="*/ 424162 w 1293276"/>
                  <a:gd name="connsiteY65" fmla="*/ 119878 h 845759"/>
                  <a:gd name="connsiteX66" fmla="*/ 451972 w 1293276"/>
                  <a:gd name="connsiteY66" fmla="*/ 113668 h 845759"/>
                  <a:gd name="connsiteX67" fmla="*/ 465877 w 1293276"/>
                  <a:gd name="connsiteY67" fmla="*/ 126223 h 845759"/>
                  <a:gd name="connsiteX68" fmla="*/ 493686 w 1293276"/>
                  <a:gd name="connsiteY68" fmla="*/ 113668 h 845759"/>
                  <a:gd name="connsiteX69" fmla="*/ 493686 w 1293276"/>
                  <a:gd name="connsiteY69" fmla="*/ 75734 h 845759"/>
                  <a:gd name="connsiteX70" fmla="*/ 507591 w 1293276"/>
                  <a:gd name="connsiteY70" fmla="*/ 37934 h 845759"/>
                  <a:gd name="connsiteX71" fmla="*/ 528380 w 1293276"/>
                  <a:gd name="connsiteY71" fmla="*/ 31589 h 845759"/>
                  <a:gd name="connsiteX72" fmla="*/ 549305 w 1293276"/>
                  <a:gd name="connsiteY72" fmla="*/ 6345 h 845759"/>
                  <a:gd name="connsiteX73" fmla="*/ 570094 w 1293276"/>
                  <a:gd name="connsiteY73" fmla="*/ 12690 h 845759"/>
                  <a:gd name="connsiteX74" fmla="*/ 583999 w 1293276"/>
                  <a:gd name="connsiteY74" fmla="*/ 0 h 845759"/>
                  <a:gd name="connsiteX75" fmla="*/ 597904 w 1293276"/>
                  <a:gd name="connsiteY75" fmla="*/ 31589 h 845759"/>
                  <a:gd name="connsiteX76" fmla="*/ 611809 w 1293276"/>
                  <a:gd name="connsiteY76" fmla="*/ 37934 h 845759"/>
                  <a:gd name="connsiteX77" fmla="*/ 618829 w 1293276"/>
                  <a:gd name="connsiteY77" fmla="*/ 50489 h 845759"/>
                  <a:gd name="connsiteX78" fmla="*/ 632733 w 1293276"/>
                  <a:gd name="connsiteY78" fmla="*/ 63179 h 845759"/>
                  <a:gd name="connsiteX79" fmla="*/ 639618 w 1293276"/>
                  <a:gd name="connsiteY79" fmla="*/ 69389 h 845759"/>
                  <a:gd name="connsiteX80" fmla="*/ 646638 w 1293276"/>
                  <a:gd name="connsiteY80" fmla="*/ 63179 h 845759"/>
                  <a:gd name="connsiteX81" fmla="*/ 681332 w 1293276"/>
                  <a:gd name="connsiteY81" fmla="*/ 69389 h 845759"/>
                  <a:gd name="connsiteX82" fmla="*/ 695237 w 1293276"/>
                  <a:gd name="connsiteY82" fmla="*/ 100978 h 845759"/>
                  <a:gd name="connsiteX83" fmla="*/ 709142 w 1293276"/>
                  <a:gd name="connsiteY83" fmla="*/ 138912 h 845759"/>
                  <a:gd name="connsiteX84" fmla="*/ 709142 w 1293276"/>
                  <a:gd name="connsiteY84" fmla="*/ 183057 h 845759"/>
                  <a:gd name="connsiteX85" fmla="*/ 709142 w 1293276"/>
                  <a:gd name="connsiteY85" fmla="*/ 201956 h 845759"/>
                  <a:gd name="connsiteX86" fmla="*/ 702257 w 1293276"/>
                  <a:gd name="connsiteY86" fmla="*/ 214646 h 845759"/>
                  <a:gd name="connsiteX87" fmla="*/ 750856 w 1293276"/>
                  <a:gd name="connsiteY87" fmla="*/ 233546 h 845759"/>
                  <a:gd name="connsiteX88" fmla="*/ 778666 w 1293276"/>
                  <a:gd name="connsiteY88" fmla="*/ 233546 h 845759"/>
                  <a:gd name="connsiteX89" fmla="*/ 799590 w 1293276"/>
                  <a:gd name="connsiteY89" fmla="*/ 233546 h 845759"/>
                  <a:gd name="connsiteX90" fmla="*/ 896923 w 1293276"/>
                  <a:gd name="connsiteY90" fmla="*/ 271345 h 845759"/>
                  <a:gd name="connsiteX91" fmla="*/ 917713 w 1293276"/>
                  <a:gd name="connsiteY91" fmla="*/ 315624 h 845759"/>
                  <a:gd name="connsiteX92" fmla="*/ 938638 w 1293276"/>
                  <a:gd name="connsiteY92" fmla="*/ 340869 h 845759"/>
                  <a:gd name="connsiteX93" fmla="*/ 959427 w 1293276"/>
                  <a:gd name="connsiteY93" fmla="*/ 353423 h 845759"/>
                  <a:gd name="connsiteX94" fmla="*/ 980352 w 1293276"/>
                  <a:gd name="connsiteY94" fmla="*/ 366113 h 845759"/>
                  <a:gd name="connsiteX95" fmla="*/ 1008161 w 1293276"/>
                  <a:gd name="connsiteY95" fmla="*/ 366113 h 845759"/>
                  <a:gd name="connsiteX96" fmla="*/ 1042991 w 1293276"/>
                  <a:gd name="connsiteY96" fmla="*/ 359768 h 845759"/>
                  <a:gd name="connsiteX97" fmla="*/ 1126419 w 1293276"/>
                  <a:gd name="connsiteY97" fmla="*/ 353423 h 845759"/>
                  <a:gd name="connsiteX98" fmla="*/ 1147209 w 1293276"/>
                  <a:gd name="connsiteY98" fmla="*/ 359768 h 845759"/>
                  <a:gd name="connsiteX99" fmla="*/ 1161114 w 1293276"/>
                  <a:gd name="connsiteY99" fmla="*/ 372323 h 845759"/>
                  <a:gd name="connsiteX100" fmla="*/ 1195943 w 1293276"/>
                  <a:gd name="connsiteY100" fmla="*/ 391358 h 845759"/>
                  <a:gd name="connsiteX101" fmla="*/ 1216733 w 1293276"/>
                  <a:gd name="connsiteY101" fmla="*/ 397568 h 845759"/>
                  <a:gd name="connsiteX102" fmla="*/ 1244542 w 1293276"/>
                  <a:gd name="connsiteY102" fmla="*/ 403913 h 845759"/>
                  <a:gd name="connsiteX103" fmla="*/ 1272352 w 1293276"/>
                  <a:gd name="connsiteY103" fmla="*/ 416602 h 845759"/>
                  <a:gd name="connsiteX104" fmla="*/ 1293276 w 1293276"/>
                  <a:gd name="connsiteY104" fmla="*/ 422812 h 84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93276" h="845759">
                    <a:moveTo>
                      <a:pt x="215456" y="845759"/>
                    </a:moveTo>
                    <a:lnTo>
                      <a:pt x="222476" y="826860"/>
                    </a:lnTo>
                    <a:lnTo>
                      <a:pt x="215456" y="814170"/>
                    </a:lnTo>
                    <a:lnTo>
                      <a:pt x="236381" y="814170"/>
                    </a:lnTo>
                    <a:lnTo>
                      <a:pt x="243400" y="807825"/>
                    </a:lnTo>
                    <a:lnTo>
                      <a:pt x="243400" y="795270"/>
                    </a:lnTo>
                    <a:lnTo>
                      <a:pt x="257305" y="770026"/>
                    </a:lnTo>
                    <a:lnTo>
                      <a:pt x="278095" y="738436"/>
                    </a:lnTo>
                    <a:lnTo>
                      <a:pt x="271210" y="738436"/>
                    </a:lnTo>
                    <a:lnTo>
                      <a:pt x="264190" y="744781"/>
                    </a:lnTo>
                    <a:lnTo>
                      <a:pt x="257305" y="732091"/>
                    </a:lnTo>
                    <a:lnTo>
                      <a:pt x="250285" y="732091"/>
                    </a:lnTo>
                    <a:lnTo>
                      <a:pt x="243400" y="719537"/>
                    </a:lnTo>
                    <a:lnTo>
                      <a:pt x="229496" y="713192"/>
                    </a:lnTo>
                    <a:lnTo>
                      <a:pt x="215456" y="719537"/>
                    </a:lnTo>
                    <a:lnTo>
                      <a:pt x="201551" y="725881"/>
                    </a:lnTo>
                    <a:lnTo>
                      <a:pt x="173742" y="738436"/>
                    </a:lnTo>
                    <a:lnTo>
                      <a:pt x="145932" y="738436"/>
                    </a:lnTo>
                    <a:lnTo>
                      <a:pt x="118123" y="725881"/>
                    </a:lnTo>
                    <a:lnTo>
                      <a:pt x="118123" y="719537"/>
                    </a:lnTo>
                    <a:lnTo>
                      <a:pt x="104218" y="719537"/>
                    </a:lnTo>
                    <a:lnTo>
                      <a:pt x="90313" y="706847"/>
                    </a:lnTo>
                    <a:lnTo>
                      <a:pt x="97333" y="706847"/>
                    </a:lnTo>
                    <a:lnTo>
                      <a:pt x="90313" y="687947"/>
                    </a:lnTo>
                    <a:lnTo>
                      <a:pt x="76409" y="675393"/>
                    </a:lnTo>
                    <a:lnTo>
                      <a:pt x="69524" y="681602"/>
                    </a:lnTo>
                    <a:lnTo>
                      <a:pt x="69524" y="669048"/>
                    </a:lnTo>
                    <a:lnTo>
                      <a:pt x="34694" y="662703"/>
                    </a:lnTo>
                    <a:lnTo>
                      <a:pt x="27809" y="656358"/>
                    </a:lnTo>
                    <a:lnTo>
                      <a:pt x="41714" y="650148"/>
                    </a:lnTo>
                    <a:lnTo>
                      <a:pt x="48599" y="650148"/>
                    </a:lnTo>
                    <a:lnTo>
                      <a:pt x="48599" y="637458"/>
                    </a:lnTo>
                    <a:lnTo>
                      <a:pt x="48599" y="618559"/>
                    </a:lnTo>
                    <a:lnTo>
                      <a:pt x="41714" y="605869"/>
                    </a:lnTo>
                    <a:lnTo>
                      <a:pt x="41714" y="593314"/>
                    </a:lnTo>
                    <a:lnTo>
                      <a:pt x="34694" y="586969"/>
                    </a:lnTo>
                    <a:lnTo>
                      <a:pt x="6885" y="586969"/>
                    </a:lnTo>
                    <a:lnTo>
                      <a:pt x="0" y="580624"/>
                    </a:lnTo>
                    <a:lnTo>
                      <a:pt x="0" y="568069"/>
                    </a:lnTo>
                    <a:lnTo>
                      <a:pt x="0" y="549170"/>
                    </a:lnTo>
                    <a:lnTo>
                      <a:pt x="6885" y="523925"/>
                    </a:lnTo>
                    <a:lnTo>
                      <a:pt x="13905" y="504891"/>
                    </a:lnTo>
                    <a:lnTo>
                      <a:pt x="41714" y="492336"/>
                    </a:lnTo>
                    <a:lnTo>
                      <a:pt x="48599" y="479646"/>
                    </a:lnTo>
                    <a:lnTo>
                      <a:pt x="62504" y="479646"/>
                    </a:lnTo>
                    <a:lnTo>
                      <a:pt x="76409" y="479646"/>
                    </a:lnTo>
                    <a:lnTo>
                      <a:pt x="83429" y="492336"/>
                    </a:lnTo>
                    <a:lnTo>
                      <a:pt x="111238" y="492336"/>
                    </a:lnTo>
                    <a:lnTo>
                      <a:pt x="125143" y="479646"/>
                    </a:lnTo>
                    <a:lnTo>
                      <a:pt x="132028" y="460746"/>
                    </a:lnTo>
                    <a:lnTo>
                      <a:pt x="187647" y="448057"/>
                    </a:lnTo>
                    <a:lnTo>
                      <a:pt x="201551" y="435502"/>
                    </a:lnTo>
                    <a:lnTo>
                      <a:pt x="222476" y="422812"/>
                    </a:lnTo>
                    <a:lnTo>
                      <a:pt x="271210" y="403913"/>
                    </a:lnTo>
                    <a:lnTo>
                      <a:pt x="278095" y="347078"/>
                    </a:lnTo>
                    <a:lnTo>
                      <a:pt x="292000" y="340869"/>
                    </a:lnTo>
                    <a:lnTo>
                      <a:pt x="278095" y="290380"/>
                    </a:lnTo>
                    <a:lnTo>
                      <a:pt x="271210" y="258790"/>
                    </a:lnTo>
                    <a:lnTo>
                      <a:pt x="257305" y="239890"/>
                    </a:lnTo>
                    <a:lnTo>
                      <a:pt x="305904" y="227201"/>
                    </a:lnTo>
                    <a:lnTo>
                      <a:pt x="361523" y="220856"/>
                    </a:lnTo>
                    <a:lnTo>
                      <a:pt x="354639" y="189401"/>
                    </a:lnTo>
                    <a:lnTo>
                      <a:pt x="361523" y="164157"/>
                    </a:lnTo>
                    <a:lnTo>
                      <a:pt x="382448" y="107323"/>
                    </a:lnTo>
                    <a:lnTo>
                      <a:pt x="403237" y="107323"/>
                    </a:lnTo>
                    <a:lnTo>
                      <a:pt x="424162" y="119878"/>
                    </a:lnTo>
                    <a:lnTo>
                      <a:pt x="451972" y="113668"/>
                    </a:lnTo>
                    <a:lnTo>
                      <a:pt x="465877" y="126223"/>
                    </a:lnTo>
                    <a:lnTo>
                      <a:pt x="493686" y="113668"/>
                    </a:lnTo>
                    <a:lnTo>
                      <a:pt x="493686" y="75734"/>
                    </a:lnTo>
                    <a:lnTo>
                      <a:pt x="507591" y="37934"/>
                    </a:lnTo>
                    <a:lnTo>
                      <a:pt x="528380" y="31589"/>
                    </a:lnTo>
                    <a:lnTo>
                      <a:pt x="549305" y="6345"/>
                    </a:lnTo>
                    <a:lnTo>
                      <a:pt x="570094" y="12690"/>
                    </a:lnTo>
                    <a:lnTo>
                      <a:pt x="583999" y="0"/>
                    </a:lnTo>
                    <a:lnTo>
                      <a:pt x="597904" y="31589"/>
                    </a:lnTo>
                    <a:lnTo>
                      <a:pt x="611809" y="37934"/>
                    </a:lnTo>
                    <a:lnTo>
                      <a:pt x="618829" y="50489"/>
                    </a:lnTo>
                    <a:lnTo>
                      <a:pt x="632733" y="63179"/>
                    </a:lnTo>
                    <a:lnTo>
                      <a:pt x="639618" y="69389"/>
                    </a:lnTo>
                    <a:lnTo>
                      <a:pt x="646638" y="63179"/>
                    </a:lnTo>
                    <a:lnTo>
                      <a:pt x="681332" y="69389"/>
                    </a:lnTo>
                    <a:lnTo>
                      <a:pt x="695237" y="100978"/>
                    </a:lnTo>
                    <a:lnTo>
                      <a:pt x="709142" y="138912"/>
                    </a:lnTo>
                    <a:lnTo>
                      <a:pt x="709142" y="183057"/>
                    </a:lnTo>
                    <a:lnTo>
                      <a:pt x="709142" y="201956"/>
                    </a:lnTo>
                    <a:lnTo>
                      <a:pt x="702257" y="214646"/>
                    </a:lnTo>
                    <a:lnTo>
                      <a:pt x="750856" y="233546"/>
                    </a:lnTo>
                    <a:lnTo>
                      <a:pt x="778666" y="233546"/>
                    </a:lnTo>
                    <a:lnTo>
                      <a:pt x="799590" y="233546"/>
                    </a:lnTo>
                    <a:lnTo>
                      <a:pt x="896923" y="271345"/>
                    </a:lnTo>
                    <a:lnTo>
                      <a:pt x="917713" y="315624"/>
                    </a:lnTo>
                    <a:lnTo>
                      <a:pt x="938638" y="340869"/>
                    </a:lnTo>
                    <a:lnTo>
                      <a:pt x="959427" y="353423"/>
                    </a:lnTo>
                    <a:lnTo>
                      <a:pt x="980352" y="366113"/>
                    </a:lnTo>
                    <a:lnTo>
                      <a:pt x="1008161" y="366113"/>
                    </a:lnTo>
                    <a:lnTo>
                      <a:pt x="1042991" y="359768"/>
                    </a:lnTo>
                    <a:lnTo>
                      <a:pt x="1126419" y="353423"/>
                    </a:lnTo>
                    <a:lnTo>
                      <a:pt x="1147209" y="359768"/>
                    </a:lnTo>
                    <a:lnTo>
                      <a:pt x="1161114" y="372323"/>
                    </a:lnTo>
                    <a:lnTo>
                      <a:pt x="1195943" y="391358"/>
                    </a:lnTo>
                    <a:lnTo>
                      <a:pt x="1216733" y="397568"/>
                    </a:lnTo>
                    <a:lnTo>
                      <a:pt x="1244542" y="403913"/>
                    </a:lnTo>
                    <a:lnTo>
                      <a:pt x="1272352" y="416602"/>
                    </a:lnTo>
                    <a:lnTo>
                      <a:pt x="1293276" y="422812"/>
                    </a:lnTo>
                  </a:path>
                </a:pathLst>
              </a:custGeom>
              <a:solidFill>
                <a:srgbClr val="EEDBF7"/>
              </a:solidFill>
              <a:ln w="3370" cap="flat">
                <a:solidFill>
                  <a:srgbClr val="EEDBF7"/>
                </a:solidFill>
                <a:prstDash val="solid"/>
                <a:round/>
              </a:ln>
            </p:spPr>
            <p:txBody>
              <a:bodyPr rtlCol="0" anchor="ctr"/>
              <a:lstStyle/>
              <a:p>
                <a:endParaRPr lang="en-US"/>
              </a:p>
            </p:txBody>
          </p:sp>
          <p:sp>
            <p:nvSpPr>
              <p:cNvPr id="364" name="Freeform: Shape 363">
                <a:extLst>
                  <a:ext uri="{FF2B5EF4-FFF2-40B4-BE49-F238E27FC236}">
                    <a16:creationId xmlns:a16="http://schemas.microsoft.com/office/drawing/2014/main" id="{ED52E8EA-12C2-1F67-8F05-E35F0D962109}"/>
                  </a:ext>
                </a:extLst>
              </p:cNvPr>
              <p:cNvSpPr/>
              <p:nvPr/>
            </p:nvSpPr>
            <p:spPr>
              <a:xfrm>
                <a:off x="6066757" y="3768752"/>
                <a:ext cx="1251426" cy="1035160"/>
              </a:xfrm>
              <a:custGeom>
                <a:avLst/>
                <a:gdLst>
                  <a:gd name="connsiteX0" fmla="*/ 0 w 1251426"/>
                  <a:gd name="connsiteY0" fmla="*/ 713192 h 1035160"/>
                  <a:gd name="connsiteX1" fmla="*/ 41714 w 1251426"/>
                  <a:gd name="connsiteY1" fmla="*/ 700637 h 1035160"/>
                  <a:gd name="connsiteX2" fmla="*/ 62504 w 1251426"/>
                  <a:gd name="connsiteY2" fmla="*/ 687947 h 1035160"/>
                  <a:gd name="connsiteX3" fmla="*/ 69524 w 1251426"/>
                  <a:gd name="connsiteY3" fmla="*/ 681737 h 1035160"/>
                  <a:gd name="connsiteX4" fmla="*/ 104218 w 1251426"/>
                  <a:gd name="connsiteY4" fmla="*/ 675393 h 1035160"/>
                  <a:gd name="connsiteX5" fmla="*/ 139047 w 1251426"/>
                  <a:gd name="connsiteY5" fmla="*/ 669048 h 1035160"/>
                  <a:gd name="connsiteX6" fmla="*/ 187647 w 1251426"/>
                  <a:gd name="connsiteY6" fmla="*/ 669048 h 1035160"/>
                  <a:gd name="connsiteX7" fmla="*/ 208571 w 1251426"/>
                  <a:gd name="connsiteY7" fmla="*/ 662703 h 1035160"/>
                  <a:gd name="connsiteX8" fmla="*/ 236381 w 1251426"/>
                  <a:gd name="connsiteY8" fmla="*/ 650148 h 1035160"/>
                  <a:gd name="connsiteX9" fmla="*/ 264190 w 1251426"/>
                  <a:gd name="connsiteY9" fmla="*/ 631248 h 1035160"/>
                  <a:gd name="connsiteX10" fmla="*/ 298884 w 1251426"/>
                  <a:gd name="connsiteY10" fmla="*/ 593314 h 1035160"/>
                  <a:gd name="connsiteX11" fmla="*/ 291999 w 1251426"/>
                  <a:gd name="connsiteY11" fmla="*/ 580759 h 1035160"/>
                  <a:gd name="connsiteX12" fmla="*/ 278095 w 1251426"/>
                  <a:gd name="connsiteY12" fmla="*/ 561725 h 1035160"/>
                  <a:gd name="connsiteX13" fmla="*/ 298884 w 1251426"/>
                  <a:gd name="connsiteY13" fmla="*/ 523925 h 1035160"/>
                  <a:gd name="connsiteX14" fmla="*/ 312789 w 1251426"/>
                  <a:gd name="connsiteY14" fmla="*/ 523925 h 1035160"/>
                  <a:gd name="connsiteX15" fmla="*/ 340599 w 1251426"/>
                  <a:gd name="connsiteY15" fmla="*/ 536480 h 1035160"/>
                  <a:gd name="connsiteX16" fmla="*/ 361524 w 1251426"/>
                  <a:gd name="connsiteY16" fmla="*/ 536480 h 1035160"/>
                  <a:gd name="connsiteX17" fmla="*/ 389333 w 1251426"/>
                  <a:gd name="connsiteY17" fmla="*/ 517580 h 1035160"/>
                  <a:gd name="connsiteX18" fmla="*/ 417142 w 1251426"/>
                  <a:gd name="connsiteY18" fmla="*/ 492336 h 1035160"/>
                  <a:gd name="connsiteX19" fmla="*/ 431047 w 1251426"/>
                  <a:gd name="connsiteY19" fmla="*/ 492336 h 1035160"/>
                  <a:gd name="connsiteX20" fmla="*/ 451836 w 1251426"/>
                  <a:gd name="connsiteY20" fmla="*/ 485991 h 1035160"/>
                  <a:gd name="connsiteX21" fmla="*/ 472761 w 1251426"/>
                  <a:gd name="connsiteY21" fmla="*/ 467091 h 1035160"/>
                  <a:gd name="connsiteX22" fmla="*/ 500571 w 1251426"/>
                  <a:gd name="connsiteY22" fmla="*/ 435502 h 1035160"/>
                  <a:gd name="connsiteX23" fmla="*/ 611809 w 1251426"/>
                  <a:gd name="connsiteY23" fmla="*/ 422947 h 1035160"/>
                  <a:gd name="connsiteX24" fmla="*/ 611809 w 1251426"/>
                  <a:gd name="connsiteY24" fmla="*/ 416602 h 1035160"/>
                  <a:gd name="connsiteX25" fmla="*/ 597904 w 1251426"/>
                  <a:gd name="connsiteY25" fmla="*/ 410257 h 1035160"/>
                  <a:gd name="connsiteX26" fmla="*/ 597904 w 1251426"/>
                  <a:gd name="connsiteY26" fmla="*/ 391358 h 1035160"/>
                  <a:gd name="connsiteX27" fmla="*/ 583999 w 1251426"/>
                  <a:gd name="connsiteY27" fmla="*/ 372458 h 1035160"/>
                  <a:gd name="connsiteX28" fmla="*/ 570094 w 1251426"/>
                  <a:gd name="connsiteY28" fmla="*/ 359768 h 1035160"/>
                  <a:gd name="connsiteX29" fmla="*/ 556190 w 1251426"/>
                  <a:gd name="connsiteY29" fmla="*/ 347214 h 1035160"/>
                  <a:gd name="connsiteX30" fmla="*/ 535265 w 1251426"/>
                  <a:gd name="connsiteY30" fmla="*/ 366113 h 1035160"/>
                  <a:gd name="connsiteX31" fmla="*/ 514475 w 1251426"/>
                  <a:gd name="connsiteY31" fmla="*/ 372458 h 1035160"/>
                  <a:gd name="connsiteX32" fmla="*/ 486666 w 1251426"/>
                  <a:gd name="connsiteY32" fmla="*/ 372458 h 1035160"/>
                  <a:gd name="connsiteX33" fmla="*/ 451836 w 1251426"/>
                  <a:gd name="connsiteY33" fmla="*/ 372458 h 1035160"/>
                  <a:gd name="connsiteX34" fmla="*/ 444952 w 1251426"/>
                  <a:gd name="connsiteY34" fmla="*/ 347214 h 1035160"/>
                  <a:gd name="connsiteX35" fmla="*/ 451836 w 1251426"/>
                  <a:gd name="connsiteY35" fmla="*/ 321969 h 1035160"/>
                  <a:gd name="connsiteX36" fmla="*/ 451836 w 1251426"/>
                  <a:gd name="connsiteY36" fmla="*/ 296725 h 1035160"/>
                  <a:gd name="connsiteX37" fmla="*/ 451836 w 1251426"/>
                  <a:gd name="connsiteY37" fmla="*/ 277825 h 1035160"/>
                  <a:gd name="connsiteX38" fmla="*/ 479646 w 1251426"/>
                  <a:gd name="connsiteY38" fmla="*/ 227336 h 1035160"/>
                  <a:gd name="connsiteX39" fmla="*/ 542285 w 1251426"/>
                  <a:gd name="connsiteY39" fmla="*/ 252580 h 1035160"/>
                  <a:gd name="connsiteX40" fmla="*/ 597904 w 1251426"/>
                  <a:gd name="connsiteY40" fmla="*/ 220991 h 1035160"/>
                  <a:gd name="connsiteX41" fmla="*/ 632733 w 1251426"/>
                  <a:gd name="connsiteY41" fmla="*/ 126223 h 1035160"/>
                  <a:gd name="connsiteX42" fmla="*/ 660543 w 1251426"/>
                  <a:gd name="connsiteY42" fmla="*/ 100978 h 1035160"/>
                  <a:gd name="connsiteX43" fmla="*/ 660543 w 1251426"/>
                  <a:gd name="connsiteY43" fmla="*/ 69524 h 1035160"/>
                  <a:gd name="connsiteX44" fmla="*/ 632733 w 1251426"/>
                  <a:gd name="connsiteY44" fmla="*/ 69524 h 1035160"/>
                  <a:gd name="connsiteX45" fmla="*/ 632733 w 1251426"/>
                  <a:gd name="connsiteY45" fmla="*/ 56834 h 1035160"/>
                  <a:gd name="connsiteX46" fmla="*/ 674448 w 1251426"/>
                  <a:gd name="connsiteY46" fmla="*/ 19035 h 1035160"/>
                  <a:gd name="connsiteX47" fmla="*/ 785685 w 1251426"/>
                  <a:gd name="connsiteY47" fmla="*/ 0 h 1035160"/>
                  <a:gd name="connsiteX48" fmla="*/ 869114 w 1251426"/>
                  <a:gd name="connsiteY48" fmla="*/ 31589 h 1035160"/>
                  <a:gd name="connsiteX49" fmla="*/ 945522 w 1251426"/>
                  <a:gd name="connsiteY49" fmla="*/ 246236 h 1035160"/>
                  <a:gd name="connsiteX50" fmla="*/ 1070665 w 1251426"/>
                  <a:gd name="connsiteY50" fmla="*/ 296725 h 1035160"/>
                  <a:gd name="connsiteX51" fmla="*/ 1098475 w 1251426"/>
                  <a:gd name="connsiteY51" fmla="*/ 366113 h 1035160"/>
                  <a:gd name="connsiteX52" fmla="*/ 1251427 w 1251426"/>
                  <a:gd name="connsiteY52" fmla="*/ 321969 h 1035160"/>
                  <a:gd name="connsiteX53" fmla="*/ 1251427 w 1251426"/>
                  <a:gd name="connsiteY53" fmla="*/ 372458 h 1035160"/>
                  <a:gd name="connsiteX54" fmla="*/ 1237522 w 1251426"/>
                  <a:gd name="connsiteY54" fmla="*/ 378803 h 1035160"/>
                  <a:gd name="connsiteX55" fmla="*/ 1230637 w 1251426"/>
                  <a:gd name="connsiteY55" fmla="*/ 397703 h 1035160"/>
                  <a:gd name="connsiteX56" fmla="*/ 1209713 w 1251426"/>
                  <a:gd name="connsiteY56" fmla="*/ 441847 h 1035160"/>
                  <a:gd name="connsiteX57" fmla="*/ 1181903 w 1251426"/>
                  <a:gd name="connsiteY57" fmla="*/ 517580 h 1035160"/>
                  <a:gd name="connsiteX58" fmla="*/ 1175018 w 1251426"/>
                  <a:gd name="connsiteY58" fmla="*/ 523925 h 1035160"/>
                  <a:gd name="connsiteX59" fmla="*/ 1154094 w 1251426"/>
                  <a:gd name="connsiteY59" fmla="*/ 517580 h 1035160"/>
                  <a:gd name="connsiteX60" fmla="*/ 1133304 w 1251426"/>
                  <a:gd name="connsiteY60" fmla="*/ 511236 h 1035160"/>
                  <a:gd name="connsiteX61" fmla="*/ 1091590 w 1251426"/>
                  <a:gd name="connsiteY61" fmla="*/ 542825 h 1035160"/>
                  <a:gd name="connsiteX62" fmla="*/ 1098475 w 1251426"/>
                  <a:gd name="connsiteY62" fmla="*/ 561725 h 1035160"/>
                  <a:gd name="connsiteX63" fmla="*/ 1105495 w 1251426"/>
                  <a:gd name="connsiteY63" fmla="*/ 580759 h 1035160"/>
                  <a:gd name="connsiteX64" fmla="*/ 1105495 w 1251426"/>
                  <a:gd name="connsiteY64" fmla="*/ 618559 h 1035160"/>
                  <a:gd name="connsiteX65" fmla="*/ 1077685 w 1251426"/>
                  <a:gd name="connsiteY65" fmla="*/ 650148 h 1035160"/>
                  <a:gd name="connsiteX66" fmla="*/ 1077685 w 1251426"/>
                  <a:gd name="connsiteY66" fmla="*/ 662703 h 1035160"/>
                  <a:gd name="connsiteX67" fmla="*/ 1070665 w 1251426"/>
                  <a:gd name="connsiteY67" fmla="*/ 662703 h 1035160"/>
                  <a:gd name="connsiteX68" fmla="*/ 1056761 w 1251426"/>
                  <a:gd name="connsiteY68" fmla="*/ 643803 h 1035160"/>
                  <a:gd name="connsiteX69" fmla="*/ 1028951 w 1251426"/>
                  <a:gd name="connsiteY69" fmla="*/ 662703 h 1035160"/>
                  <a:gd name="connsiteX70" fmla="*/ 1008161 w 1251426"/>
                  <a:gd name="connsiteY70" fmla="*/ 694292 h 1035160"/>
                  <a:gd name="connsiteX71" fmla="*/ 980352 w 1251426"/>
                  <a:gd name="connsiteY71" fmla="*/ 694292 h 1035160"/>
                  <a:gd name="connsiteX72" fmla="*/ 959427 w 1251426"/>
                  <a:gd name="connsiteY72" fmla="*/ 725882 h 1035160"/>
                  <a:gd name="connsiteX73" fmla="*/ 945522 w 1251426"/>
                  <a:gd name="connsiteY73" fmla="*/ 725882 h 1035160"/>
                  <a:gd name="connsiteX74" fmla="*/ 917713 w 1251426"/>
                  <a:gd name="connsiteY74" fmla="*/ 719537 h 1035160"/>
                  <a:gd name="connsiteX75" fmla="*/ 862094 w 1251426"/>
                  <a:gd name="connsiteY75" fmla="*/ 757471 h 1035160"/>
                  <a:gd name="connsiteX76" fmla="*/ 834285 w 1251426"/>
                  <a:gd name="connsiteY76" fmla="*/ 782716 h 1035160"/>
                  <a:gd name="connsiteX77" fmla="*/ 813495 w 1251426"/>
                  <a:gd name="connsiteY77" fmla="*/ 801615 h 1035160"/>
                  <a:gd name="connsiteX78" fmla="*/ 757876 w 1251426"/>
                  <a:gd name="connsiteY78" fmla="*/ 820515 h 1035160"/>
                  <a:gd name="connsiteX79" fmla="*/ 730067 w 1251426"/>
                  <a:gd name="connsiteY79" fmla="*/ 839550 h 1035160"/>
                  <a:gd name="connsiteX80" fmla="*/ 716162 w 1251426"/>
                  <a:gd name="connsiteY80" fmla="*/ 858449 h 1035160"/>
                  <a:gd name="connsiteX81" fmla="*/ 709142 w 1251426"/>
                  <a:gd name="connsiteY81" fmla="*/ 833205 h 1035160"/>
                  <a:gd name="connsiteX82" fmla="*/ 688352 w 1251426"/>
                  <a:gd name="connsiteY82" fmla="*/ 826860 h 1035160"/>
                  <a:gd name="connsiteX83" fmla="*/ 730067 w 1251426"/>
                  <a:gd name="connsiteY83" fmla="*/ 776371 h 1035160"/>
                  <a:gd name="connsiteX84" fmla="*/ 709142 w 1251426"/>
                  <a:gd name="connsiteY84" fmla="*/ 744781 h 1035160"/>
                  <a:gd name="connsiteX85" fmla="*/ 709142 w 1251426"/>
                  <a:gd name="connsiteY85" fmla="*/ 751126 h 1035160"/>
                  <a:gd name="connsiteX86" fmla="*/ 681332 w 1251426"/>
                  <a:gd name="connsiteY86" fmla="*/ 757471 h 1035160"/>
                  <a:gd name="connsiteX87" fmla="*/ 570094 w 1251426"/>
                  <a:gd name="connsiteY87" fmla="*/ 845759 h 1035160"/>
                  <a:gd name="connsiteX88" fmla="*/ 549305 w 1251426"/>
                  <a:gd name="connsiteY88" fmla="*/ 845759 h 1035160"/>
                  <a:gd name="connsiteX89" fmla="*/ 535265 w 1251426"/>
                  <a:gd name="connsiteY89" fmla="*/ 877349 h 1035160"/>
                  <a:gd name="connsiteX90" fmla="*/ 549305 w 1251426"/>
                  <a:gd name="connsiteY90" fmla="*/ 896249 h 1035160"/>
                  <a:gd name="connsiteX91" fmla="*/ 570094 w 1251426"/>
                  <a:gd name="connsiteY91" fmla="*/ 915283 h 1035160"/>
                  <a:gd name="connsiteX92" fmla="*/ 618829 w 1251426"/>
                  <a:gd name="connsiteY92" fmla="*/ 953082 h 1035160"/>
                  <a:gd name="connsiteX93" fmla="*/ 625713 w 1251426"/>
                  <a:gd name="connsiteY93" fmla="*/ 953082 h 1035160"/>
                  <a:gd name="connsiteX94" fmla="*/ 646638 w 1251426"/>
                  <a:gd name="connsiteY94" fmla="*/ 927838 h 1035160"/>
                  <a:gd name="connsiteX95" fmla="*/ 660543 w 1251426"/>
                  <a:gd name="connsiteY95" fmla="*/ 921493 h 1035160"/>
                  <a:gd name="connsiteX96" fmla="*/ 674448 w 1251426"/>
                  <a:gd name="connsiteY96" fmla="*/ 915283 h 1035160"/>
                  <a:gd name="connsiteX97" fmla="*/ 702257 w 1251426"/>
                  <a:gd name="connsiteY97" fmla="*/ 934183 h 1035160"/>
                  <a:gd name="connsiteX98" fmla="*/ 723047 w 1251426"/>
                  <a:gd name="connsiteY98" fmla="*/ 927838 h 1035160"/>
                  <a:gd name="connsiteX99" fmla="*/ 743971 w 1251426"/>
                  <a:gd name="connsiteY99" fmla="*/ 940528 h 1035160"/>
                  <a:gd name="connsiteX100" fmla="*/ 736952 w 1251426"/>
                  <a:gd name="connsiteY100" fmla="*/ 953082 h 1035160"/>
                  <a:gd name="connsiteX101" fmla="*/ 730067 w 1251426"/>
                  <a:gd name="connsiteY101" fmla="*/ 965772 h 1035160"/>
                  <a:gd name="connsiteX102" fmla="*/ 723047 w 1251426"/>
                  <a:gd name="connsiteY102" fmla="*/ 959427 h 1035160"/>
                  <a:gd name="connsiteX103" fmla="*/ 653523 w 1251426"/>
                  <a:gd name="connsiteY103" fmla="*/ 1003571 h 1035160"/>
                  <a:gd name="connsiteX104" fmla="*/ 653523 w 1251426"/>
                  <a:gd name="connsiteY104" fmla="*/ 997226 h 1035160"/>
                  <a:gd name="connsiteX105" fmla="*/ 646638 w 1251426"/>
                  <a:gd name="connsiteY105" fmla="*/ 997226 h 1035160"/>
                  <a:gd name="connsiteX106" fmla="*/ 639618 w 1251426"/>
                  <a:gd name="connsiteY106" fmla="*/ 1003571 h 1035160"/>
                  <a:gd name="connsiteX107" fmla="*/ 646638 w 1251426"/>
                  <a:gd name="connsiteY107" fmla="*/ 1009916 h 1035160"/>
                  <a:gd name="connsiteX108" fmla="*/ 618829 w 1251426"/>
                  <a:gd name="connsiteY108" fmla="*/ 1035161 h 10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251426" h="1035160">
                    <a:moveTo>
                      <a:pt x="0" y="713192"/>
                    </a:moveTo>
                    <a:lnTo>
                      <a:pt x="41714" y="700637"/>
                    </a:lnTo>
                    <a:lnTo>
                      <a:pt x="62504" y="687947"/>
                    </a:lnTo>
                    <a:lnTo>
                      <a:pt x="69524" y="681737"/>
                    </a:lnTo>
                    <a:lnTo>
                      <a:pt x="104218" y="675393"/>
                    </a:lnTo>
                    <a:lnTo>
                      <a:pt x="139047" y="669048"/>
                    </a:lnTo>
                    <a:lnTo>
                      <a:pt x="187647" y="669048"/>
                    </a:lnTo>
                    <a:lnTo>
                      <a:pt x="208571" y="662703"/>
                    </a:lnTo>
                    <a:lnTo>
                      <a:pt x="236381" y="650148"/>
                    </a:lnTo>
                    <a:lnTo>
                      <a:pt x="264190" y="631248"/>
                    </a:lnTo>
                    <a:lnTo>
                      <a:pt x="298884" y="593314"/>
                    </a:lnTo>
                    <a:lnTo>
                      <a:pt x="291999" y="580759"/>
                    </a:lnTo>
                    <a:lnTo>
                      <a:pt x="278095" y="561725"/>
                    </a:lnTo>
                    <a:lnTo>
                      <a:pt x="298884" y="523925"/>
                    </a:lnTo>
                    <a:lnTo>
                      <a:pt x="312789" y="523925"/>
                    </a:lnTo>
                    <a:lnTo>
                      <a:pt x="340599" y="536480"/>
                    </a:lnTo>
                    <a:lnTo>
                      <a:pt x="361524" y="536480"/>
                    </a:lnTo>
                    <a:lnTo>
                      <a:pt x="389333" y="517580"/>
                    </a:lnTo>
                    <a:lnTo>
                      <a:pt x="417142" y="492336"/>
                    </a:lnTo>
                    <a:lnTo>
                      <a:pt x="431047" y="492336"/>
                    </a:lnTo>
                    <a:lnTo>
                      <a:pt x="451836" y="485991"/>
                    </a:lnTo>
                    <a:lnTo>
                      <a:pt x="472761" y="467091"/>
                    </a:lnTo>
                    <a:lnTo>
                      <a:pt x="500571" y="435502"/>
                    </a:lnTo>
                    <a:lnTo>
                      <a:pt x="611809" y="422947"/>
                    </a:lnTo>
                    <a:lnTo>
                      <a:pt x="611809" y="416602"/>
                    </a:lnTo>
                    <a:lnTo>
                      <a:pt x="597904" y="410257"/>
                    </a:lnTo>
                    <a:lnTo>
                      <a:pt x="597904" y="391358"/>
                    </a:lnTo>
                    <a:lnTo>
                      <a:pt x="583999" y="372458"/>
                    </a:lnTo>
                    <a:lnTo>
                      <a:pt x="570094" y="359768"/>
                    </a:lnTo>
                    <a:lnTo>
                      <a:pt x="556190" y="347214"/>
                    </a:lnTo>
                    <a:lnTo>
                      <a:pt x="535265" y="366113"/>
                    </a:lnTo>
                    <a:lnTo>
                      <a:pt x="514475" y="372458"/>
                    </a:lnTo>
                    <a:lnTo>
                      <a:pt x="486666" y="372458"/>
                    </a:lnTo>
                    <a:lnTo>
                      <a:pt x="451836" y="372458"/>
                    </a:lnTo>
                    <a:lnTo>
                      <a:pt x="444952" y="347214"/>
                    </a:lnTo>
                    <a:lnTo>
                      <a:pt x="451836" y="321969"/>
                    </a:lnTo>
                    <a:lnTo>
                      <a:pt x="451836" y="296725"/>
                    </a:lnTo>
                    <a:lnTo>
                      <a:pt x="451836" y="277825"/>
                    </a:lnTo>
                    <a:lnTo>
                      <a:pt x="479646" y="227336"/>
                    </a:lnTo>
                    <a:lnTo>
                      <a:pt x="542285" y="252580"/>
                    </a:lnTo>
                    <a:lnTo>
                      <a:pt x="597904" y="220991"/>
                    </a:lnTo>
                    <a:lnTo>
                      <a:pt x="632733" y="126223"/>
                    </a:lnTo>
                    <a:lnTo>
                      <a:pt x="660543" y="100978"/>
                    </a:lnTo>
                    <a:lnTo>
                      <a:pt x="660543" y="69524"/>
                    </a:lnTo>
                    <a:lnTo>
                      <a:pt x="632733" y="69524"/>
                    </a:lnTo>
                    <a:lnTo>
                      <a:pt x="632733" y="56834"/>
                    </a:lnTo>
                    <a:lnTo>
                      <a:pt x="674448" y="19035"/>
                    </a:lnTo>
                    <a:lnTo>
                      <a:pt x="785685" y="0"/>
                    </a:lnTo>
                    <a:lnTo>
                      <a:pt x="869114" y="31589"/>
                    </a:lnTo>
                    <a:lnTo>
                      <a:pt x="945522" y="246236"/>
                    </a:lnTo>
                    <a:lnTo>
                      <a:pt x="1070665" y="296725"/>
                    </a:lnTo>
                    <a:lnTo>
                      <a:pt x="1098475" y="366113"/>
                    </a:lnTo>
                    <a:lnTo>
                      <a:pt x="1251427" y="321969"/>
                    </a:lnTo>
                    <a:lnTo>
                      <a:pt x="1251427" y="372458"/>
                    </a:lnTo>
                    <a:lnTo>
                      <a:pt x="1237522" y="378803"/>
                    </a:lnTo>
                    <a:lnTo>
                      <a:pt x="1230637" y="397703"/>
                    </a:lnTo>
                    <a:lnTo>
                      <a:pt x="1209713" y="441847"/>
                    </a:lnTo>
                    <a:lnTo>
                      <a:pt x="1181903" y="517580"/>
                    </a:lnTo>
                    <a:lnTo>
                      <a:pt x="1175018" y="523925"/>
                    </a:lnTo>
                    <a:lnTo>
                      <a:pt x="1154094" y="517580"/>
                    </a:lnTo>
                    <a:lnTo>
                      <a:pt x="1133304" y="511236"/>
                    </a:lnTo>
                    <a:lnTo>
                      <a:pt x="1091590" y="542825"/>
                    </a:lnTo>
                    <a:lnTo>
                      <a:pt x="1098475" y="561725"/>
                    </a:lnTo>
                    <a:lnTo>
                      <a:pt x="1105495" y="580759"/>
                    </a:lnTo>
                    <a:lnTo>
                      <a:pt x="1105495" y="618559"/>
                    </a:lnTo>
                    <a:lnTo>
                      <a:pt x="1077685" y="650148"/>
                    </a:lnTo>
                    <a:lnTo>
                      <a:pt x="1077685" y="662703"/>
                    </a:lnTo>
                    <a:lnTo>
                      <a:pt x="1070665" y="662703"/>
                    </a:lnTo>
                    <a:lnTo>
                      <a:pt x="1056761" y="643803"/>
                    </a:lnTo>
                    <a:lnTo>
                      <a:pt x="1028951" y="662703"/>
                    </a:lnTo>
                    <a:lnTo>
                      <a:pt x="1008161" y="694292"/>
                    </a:lnTo>
                    <a:lnTo>
                      <a:pt x="980352" y="694292"/>
                    </a:lnTo>
                    <a:lnTo>
                      <a:pt x="959427" y="725882"/>
                    </a:lnTo>
                    <a:lnTo>
                      <a:pt x="945522" y="725882"/>
                    </a:lnTo>
                    <a:lnTo>
                      <a:pt x="917713" y="719537"/>
                    </a:lnTo>
                    <a:lnTo>
                      <a:pt x="862094" y="757471"/>
                    </a:lnTo>
                    <a:lnTo>
                      <a:pt x="834285" y="782716"/>
                    </a:lnTo>
                    <a:lnTo>
                      <a:pt x="813495" y="801615"/>
                    </a:lnTo>
                    <a:lnTo>
                      <a:pt x="757876" y="820515"/>
                    </a:lnTo>
                    <a:lnTo>
                      <a:pt x="730067" y="839550"/>
                    </a:lnTo>
                    <a:lnTo>
                      <a:pt x="716162" y="858449"/>
                    </a:lnTo>
                    <a:lnTo>
                      <a:pt x="709142" y="833205"/>
                    </a:lnTo>
                    <a:lnTo>
                      <a:pt x="688352" y="826860"/>
                    </a:lnTo>
                    <a:lnTo>
                      <a:pt x="730067" y="776371"/>
                    </a:lnTo>
                    <a:lnTo>
                      <a:pt x="709142" y="744781"/>
                    </a:lnTo>
                    <a:lnTo>
                      <a:pt x="709142" y="751126"/>
                    </a:lnTo>
                    <a:lnTo>
                      <a:pt x="681332" y="757471"/>
                    </a:lnTo>
                    <a:lnTo>
                      <a:pt x="570094" y="845759"/>
                    </a:lnTo>
                    <a:lnTo>
                      <a:pt x="549305" y="845759"/>
                    </a:lnTo>
                    <a:lnTo>
                      <a:pt x="535265" y="877349"/>
                    </a:lnTo>
                    <a:lnTo>
                      <a:pt x="549305" y="896249"/>
                    </a:lnTo>
                    <a:lnTo>
                      <a:pt x="570094" y="915283"/>
                    </a:lnTo>
                    <a:lnTo>
                      <a:pt x="618829" y="953082"/>
                    </a:lnTo>
                    <a:lnTo>
                      <a:pt x="625713" y="953082"/>
                    </a:lnTo>
                    <a:lnTo>
                      <a:pt x="646638" y="927838"/>
                    </a:lnTo>
                    <a:lnTo>
                      <a:pt x="660543" y="921493"/>
                    </a:lnTo>
                    <a:lnTo>
                      <a:pt x="674448" y="915283"/>
                    </a:lnTo>
                    <a:lnTo>
                      <a:pt x="702257" y="934183"/>
                    </a:lnTo>
                    <a:lnTo>
                      <a:pt x="723047" y="927838"/>
                    </a:lnTo>
                    <a:lnTo>
                      <a:pt x="743971" y="940528"/>
                    </a:lnTo>
                    <a:lnTo>
                      <a:pt x="736952" y="953082"/>
                    </a:lnTo>
                    <a:lnTo>
                      <a:pt x="730067" y="965772"/>
                    </a:lnTo>
                    <a:lnTo>
                      <a:pt x="723047" y="959427"/>
                    </a:lnTo>
                    <a:lnTo>
                      <a:pt x="653523" y="1003571"/>
                    </a:lnTo>
                    <a:lnTo>
                      <a:pt x="653523" y="997226"/>
                    </a:lnTo>
                    <a:lnTo>
                      <a:pt x="646638" y="997226"/>
                    </a:lnTo>
                    <a:lnTo>
                      <a:pt x="639618" y="1003571"/>
                    </a:lnTo>
                    <a:lnTo>
                      <a:pt x="646638" y="1009916"/>
                    </a:lnTo>
                    <a:lnTo>
                      <a:pt x="618829" y="1035161"/>
                    </a:lnTo>
                  </a:path>
                </a:pathLst>
              </a:custGeom>
              <a:solidFill>
                <a:srgbClr val="EEDBF7"/>
              </a:solidFill>
              <a:ln w="3370" cap="flat">
                <a:solidFill>
                  <a:srgbClr val="EEDBF7"/>
                </a:solidFill>
                <a:prstDash val="solid"/>
                <a:round/>
              </a:ln>
            </p:spPr>
            <p:txBody>
              <a:bodyPr rtlCol="0" anchor="ctr"/>
              <a:lstStyle/>
              <a:p>
                <a:endParaRPr lang="en-US"/>
              </a:p>
            </p:txBody>
          </p:sp>
          <p:sp>
            <p:nvSpPr>
              <p:cNvPr id="365" name="Freeform: Shape 364">
                <a:extLst>
                  <a:ext uri="{FF2B5EF4-FFF2-40B4-BE49-F238E27FC236}">
                    <a16:creationId xmlns:a16="http://schemas.microsoft.com/office/drawing/2014/main" id="{28946450-0046-79C7-95CD-A12C8ECEED2D}"/>
                  </a:ext>
                </a:extLst>
              </p:cNvPr>
              <p:cNvSpPr/>
              <p:nvPr/>
            </p:nvSpPr>
            <p:spPr>
              <a:xfrm>
                <a:off x="6462975" y="4803913"/>
                <a:ext cx="319944" cy="599523"/>
              </a:xfrm>
              <a:custGeom>
                <a:avLst/>
                <a:gdLst>
                  <a:gd name="connsiteX0" fmla="*/ 222611 w 319944"/>
                  <a:gd name="connsiteY0" fmla="*/ 0 h 599523"/>
                  <a:gd name="connsiteX1" fmla="*/ 208706 w 319944"/>
                  <a:gd name="connsiteY1" fmla="*/ 25245 h 599523"/>
                  <a:gd name="connsiteX2" fmla="*/ 208706 w 319944"/>
                  <a:gd name="connsiteY2" fmla="*/ 31589 h 599523"/>
                  <a:gd name="connsiteX3" fmla="*/ 250421 w 319944"/>
                  <a:gd name="connsiteY3" fmla="*/ 56834 h 599523"/>
                  <a:gd name="connsiteX4" fmla="*/ 278230 w 319944"/>
                  <a:gd name="connsiteY4" fmla="*/ 119878 h 599523"/>
                  <a:gd name="connsiteX5" fmla="*/ 299019 w 319944"/>
                  <a:gd name="connsiteY5" fmla="*/ 151467 h 599523"/>
                  <a:gd name="connsiteX6" fmla="*/ 319944 w 319944"/>
                  <a:gd name="connsiteY6" fmla="*/ 176712 h 599523"/>
                  <a:gd name="connsiteX7" fmla="*/ 278230 w 319944"/>
                  <a:gd name="connsiteY7" fmla="*/ 170367 h 599523"/>
                  <a:gd name="connsiteX8" fmla="*/ 257305 w 319944"/>
                  <a:gd name="connsiteY8" fmla="*/ 164022 h 599523"/>
                  <a:gd name="connsiteX9" fmla="*/ 243400 w 319944"/>
                  <a:gd name="connsiteY9" fmla="*/ 164022 h 599523"/>
                  <a:gd name="connsiteX10" fmla="*/ 243400 w 319944"/>
                  <a:gd name="connsiteY10" fmla="*/ 170367 h 599523"/>
                  <a:gd name="connsiteX11" fmla="*/ 285115 w 319944"/>
                  <a:gd name="connsiteY11" fmla="*/ 183057 h 599523"/>
                  <a:gd name="connsiteX12" fmla="*/ 319944 w 319944"/>
                  <a:gd name="connsiteY12" fmla="*/ 214511 h 599523"/>
                  <a:gd name="connsiteX13" fmla="*/ 285115 w 319944"/>
                  <a:gd name="connsiteY13" fmla="*/ 233546 h 599523"/>
                  <a:gd name="connsiteX14" fmla="*/ 271210 w 319944"/>
                  <a:gd name="connsiteY14" fmla="*/ 239756 h 599523"/>
                  <a:gd name="connsiteX15" fmla="*/ 250421 w 319944"/>
                  <a:gd name="connsiteY15" fmla="*/ 246101 h 599523"/>
                  <a:gd name="connsiteX16" fmla="*/ 264325 w 319944"/>
                  <a:gd name="connsiteY16" fmla="*/ 252445 h 599523"/>
                  <a:gd name="connsiteX17" fmla="*/ 278230 w 319944"/>
                  <a:gd name="connsiteY17" fmla="*/ 258790 h 599523"/>
                  <a:gd name="connsiteX18" fmla="*/ 299019 w 319944"/>
                  <a:gd name="connsiteY18" fmla="*/ 284035 h 599523"/>
                  <a:gd name="connsiteX19" fmla="*/ 312925 w 319944"/>
                  <a:gd name="connsiteY19" fmla="*/ 277690 h 599523"/>
                  <a:gd name="connsiteX20" fmla="*/ 312925 w 319944"/>
                  <a:gd name="connsiteY20" fmla="*/ 296590 h 599523"/>
                  <a:gd name="connsiteX21" fmla="*/ 299019 w 319944"/>
                  <a:gd name="connsiteY21" fmla="*/ 296590 h 599523"/>
                  <a:gd name="connsiteX22" fmla="*/ 292135 w 319944"/>
                  <a:gd name="connsiteY22" fmla="*/ 340734 h 599523"/>
                  <a:gd name="connsiteX23" fmla="*/ 285115 w 319944"/>
                  <a:gd name="connsiteY23" fmla="*/ 340734 h 599523"/>
                  <a:gd name="connsiteX24" fmla="*/ 215591 w 319944"/>
                  <a:gd name="connsiteY24" fmla="*/ 467091 h 599523"/>
                  <a:gd name="connsiteX25" fmla="*/ 208706 w 319944"/>
                  <a:gd name="connsiteY25" fmla="*/ 467091 h 599523"/>
                  <a:gd name="connsiteX26" fmla="*/ 153087 w 319944"/>
                  <a:gd name="connsiteY26" fmla="*/ 523791 h 599523"/>
                  <a:gd name="connsiteX27" fmla="*/ 83429 w 319944"/>
                  <a:gd name="connsiteY27" fmla="*/ 555380 h 599523"/>
                  <a:gd name="connsiteX28" fmla="*/ 13905 w 319944"/>
                  <a:gd name="connsiteY28" fmla="*/ 586969 h 599523"/>
                  <a:gd name="connsiteX29" fmla="*/ 0 w 319944"/>
                  <a:gd name="connsiteY29" fmla="*/ 599524 h 599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9944" h="599523">
                    <a:moveTo>
                      <a:pt x="222611" y="0"/>
                    </a:moveTo>
                    <a:lnTo>
                      <a:pt x="208706" y="25245"/>
                    </a:lnTo>
                    <a:lnTo>
                      <a:pt x="208706" y="31589"/>
                    </a:lnTo>
                    <a:lnTo>
                      <a:pt x="250421" y="56834"/>
                    </a:lnTo>
                    <a:lnTo>
                      <a:pt x="278230" y="119878"/>
                    </a:lnTo>
                    <a:lnTo>
                      <a:pt x="299019" y="151467"/>
                    </a:lnTo>
                    <a:lnTo>
                      <a:pt x="319944" y="176712"/>
                    </a:lnTo>
                    <a:lnTo>
                      <a:pt x="278230" y="170367"/>
                    </a:lnTo>
                    <a:lnTo>
                      <a:pt x="257305" y="164022"/>
                    </a:lnTo>
                    <a:lnTo>
                      <a:pt x="243400" y="164022"/>
                    </a:lnTo>
                    <a:lnTo>
                      <a:pt x="243400" y="170367"/>
                    </a:lnTo>
                    <a:lnTo>
                      <a:pt x="285115" y="183057"/>
                    </a:lnTo>
                    <a:lnTo>
                      <a:pt x="319944" y="214511"/>
                    </a:lnTo>
                    <a:lnTo>
                      <a:pt x="285115" y="233546"/>
                    </a:lnTo>
                    <a:lnTo>
                      <a:pt x="271210" y="239756"/>
                    </a:lnTo>
                    <a:lnTo>
                      <a:pt x="250421" y="246101"/>
                    </a:lnTo>
                    <a:lnTo>
                      <a:pt x="264325" y="252445"/>
                    </a:lnTo>
                    <a:lnTo>
                      <a:pt x="278230" y="258790"/>
                    </a:lnTo>
                    <a:lnTo>
                      <a:pt x="299019" y="284035"/>
                    </a:lnTo>
                    <a:lnTo>
                      <a:pt x="312925" y="277690"/>
                    </a:lnTo>
                    <a:lnTo>
                      <a:pt x="312925" y="296590"/>
                    </a:lnTo>
                    <a:lnTo>
                      <a:pt x="299019" y="296590"/>
                    </a:lnTo>
                    <a:lnTo>
                      <a:pt x="292135" y="340734"/>
                    </a:lnTo>
                    <a:lnTo>
                      <a:pt x="285115" y="340734"/>
                    </a:lnTo>
                    <a:lnTo>
                      <a:pt x="215591" y="467091"/>
                    </a:lnTo>
                    <a:lnTo>
                      <a:pt x="208706" y="467091"/>
                    </a:lnTo>
                    <a:lnTo>
                      <a:pt x="153087" y="523791"/>
                    </a:lnTo>
                    <a:lnTo>
                      <a:pt x="83429" y="555380"/>
                    </a:lnTo>
                    <a:lnTo>
                      <a:pt x="13905" y="586969"/>
                    </a:lnTo>
                    <a:lnTo>
                      <a:pt x="0" y="599524"/>
                    </a:lnTo>
                  </a:path>
                </a:pathLst>
              </a:custGeom>
              <a:solidFill>
                <a:srgbClr val="EEDBF7"/>
              </a:solidFill>
              <a:ln w="3370" cap="flat">
                <a:solidFill>
                  <a:srgbClr val="EEDBF7"/>
                </a:solidFill>
                <a:prstDash val="solid"/>
                <a:round/>
              </a:ln>
            </p:spPr>
            <p:txBody>
              <a:bodyPr rtlCol="0" anchor="ctr"/>
              <a:lstStyle/>
              <a:p>
                <a:endParaRPr lang="en-US"/>
              </a:p>
            </p:txBody>
          </p:sp>
          <p:sp>
            <p:nvSpPr>
              <p:cNvPr id="366" name="Freeform: Shape 365">
                <a:extLst>
                  <a:ext uri="{FF2B5EF4-FFF2-40B4-BE49-F238E27FC236}">
                    <a16:creationId xmlns:a16="http://schemas.microsoft.com/office/drawing/2014/main" id="{207FF21B-4997-9F9B-9C9F-A2D94C768341}"/>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F076A8CB-5404-426C-323B-617CA7B0A665}"/>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8" name="Freeform: Shape 367">
                <a:extLst>
                  <a:ext uri="{FF2B5EF4-FFF2-40B4-BE49-F238E27FC236}">
                    <a16:creationId xmlns:a16="http://schemas.microsoft.com/office/drawing/2014/main" id="{9BC7439B-52D6-CF7D-385E-7AB180376F65}"/>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8723F84C-43CB-7657-7720-E8FA189C4B77}"/>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0" name="Freeform: Shape 369">
                <a:extLst>
                  <a:ext uri="{FF2B5EF4-FFF2-40B4-BE49-F238E27FC236}">
                    <a16:creationId xmlns:a16="http://schemas.microsoft.com/office/drawing/2014/main" id="{77DACF99-C9B7-D3FB-3477-E59D33742DA6}"/>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F5F6BB8A-7E2A-FF5E-1BA4-7882B46E3AF3}"/>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2" name="Freeform: Shape 371">
                <a:extLst>
                  <a:ext uri="{FF2B5EF4-FFF2-40B4-BE49-F238E27FC236}">
                    <a16:creationId xmlns:a16="http://schemas.microsoft.com/office/drawing/2014/main" id="{B287AFC9-C10A-379D-B857-B4A11CE86BAA}"/>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D8D9DA"/>
              </a:solidFill>
              <a:ln w="13482"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174646D6-4414-A72A-A70C-89672803F991}"/>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4" name="Freeform: Shape 373">
                <a:extLst>
                  <a:ext uri="{FF2B5EF4-FFF2-40B4-BE49-F238E27FC236}">
                    <a16:creationId xmlns:a16="http://schemas.microsoft.com/office/drawing/2014/main" id="{FBBB2AFE-25E7-6683-8F39-118F22A25AEF}"/>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E021586C-1868-5633-6EA8-D1A810EBA1EC}"/>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6" name="Freeform: Shape 375">
                <a:extLst>
                  <a:ext uri="{FF2B5EF4-FFF2-40B4-BE49-F238E27FC236}">
                    <a16:creationId xmlns:a16="http://schemas.microsoft.com/office/drawing/2014/main" id="{35AE2B67-8439-D7D5-5733-8CEB75E3D2DD}"/>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07F4A0CD-256E-0E37-04E7-5CA6BB438765}"/>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78" name="Freeform: Shape 377">
                <a:extLst>
                  <a:ext uri="{FF2B5EF4-FFF2-40B4-BE49-F238E27FC236}">
                    <a16:creationId xmlns:a16="http://schemas.microsoft.com/office/drawing/2014/main" id="{57BBE82E-6D3C-8003-B5A5-ECDFBC9AF93D}"/>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5066129E-59B9-6220-A790-8AE791D7AD3C}"/>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0" name="Freeform: Shape 379">
                <a:extLst>
                  <a:ext uri="{FF2B5EF4-FFF2-40B4-BE49-F238E27FC236}">
                    <a16:creationId xmlns:a16="http://schemas.microsoft.com/office/drawing/2014/main" id="{DB79C116-790A-DF8C-A7D2-3B7762E2D499}"/>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C95D458E-2407-173B-B378-5ECDCA4113AE}"/>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2" name="Freeform: Shape 381">
                <a:extLst>
                  <a:ext uri="{FF2B5EF4-FFF2-40B4-BE49-F238E27FC236}">
                    <a16:creationId xmlns:a16="http://schemas.microsoft.com/office/drawing/2014/main" id="{30227207-27DA-55DF-86FA-4F0A382A82E3}"/>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597DE948-F714-D500-B482-4A508499052A}"/>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4" name="Freeform: Shape 383">
                <a:extLst>
                  <a:ext uri="{FF2B5EF4-FFF2-40B4-BE49-F238E27FC236}">
                    <a16:creationId xmlns:a16="http://schemas.microsoft.com/office/drawing/2014/main" id="{3B241EB7-007D-7ED3-B72B-B3D128C79438}"/>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7020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7020"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F7593FB4-2402-83CE-8DC7-F069D0EEBE5E}"/>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6885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6885"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6" name="Freeform: Shape 385">
                <a:extLst>
                  <a:ext uri="{FF2B5EF4-FFF2-40B4-BE49-F238E27FC236}">
                    <a16:creationId xmlns:a16="http://schemas.microsoft.com/office/drawing/2014/main" id="{037A4EA2-A0A4-82EE-2767-48B0DB34269A}"/>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171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171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171"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171"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311D9CD0-E51A-590B-6C73-77BFF35CDDF9}"/>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036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036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036"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036"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8" name="Freeform: Shape 387">
                <a:extLst>
                  <a:ext uri="{FF2B5EF4-FFF2-40B4-BE49-F238E27FC236}">
                    <a16:creationId xmlns:a16="http://schemas.microsoft.com/office/drawing/2014/main" id="{98CA04F6-769B-0670-7142-A29451BBC4BF}"/>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DFB5019-02C4-2152-A2D3-D25D3B4B9BFF}"/>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0" name="Freeform: Shape 389">
                <a:extLst>
                  <a:ext uri="{FF2B5EF4-FFF2-40B4-BE49-F238E27FC236}">
                    <a16:creationId xmlns:a16="http://schemas.microsoft.com/office/drawing/2014/main" id="{649572C1-00D7-75BD-A158-FE0589FD6D3E}"/>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A1FE7694-2557-C4E3-D8C2-572554490EA6}"/>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2" name="Freeform: Shape 391">
                <a:extLst>
                  <a:ext uri="{FF2B5EF4-FFF2-40B4-BE49-F238E27FC236}">
                    <a16:creationId xmlns:a16="http://schemas.microsoft.com/office/drawing/2014/main" id="{A85B7817-F42D-357D-3973-3F0F68A5261E}"/>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706A35AB-FC63-799D-BCB6-A8A0B59F67E9}"/>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94" name="Freeform: Shape 393">
                <a:extLst>
                  <a:ext uri="{FF2B5EF4-FFF2-40B4-BE49-F238E27FC236}">
                    <a16:creationId xmlns:a16="http://schemas.microsoft.com/office/drawing/2014/main" id="{A7CB6DD1-BAF0-5F34-301F-F37FFA953A57}"/>
                  </a:ext>
                </a:extLst>
              </p:cNvPr>
              <p:cNvSpPr/>
              <p:nvPr/>
            </p:nvSpPr>
            <p:spPr>
              <a:xfrm>
                <a:off x="4534941" y="4776103"/>
                <a:ext cx="1228207" cy="1228207"/>
              </a:xfrm>
              <a:custGeom>
                <a:avLst/>
                <a:gdLst>
                  <a:gd name="connsiteX0" fmla="*/ 0 w 1228207"/>
                  <a:gd name="connsiteY0" fmla="*/ 579545 h 1228207"/>
                  <a:gd name="connsiteX1" fmla="*/ 34829 w 1228207"/>
                  <a:gd name="connsiteY1" fmla="*/ 610999 h 1228207"/>
                  <a:gd name="connsiteX2" fmla="*/ 62774 w 1228207"/>
                  <a:gd name="connsiteY2" fmla="*/ 610999 h 1228207"/>
                  <a:gd name="connsiteX3" fmla="*/ 83698 w 1228207"/>
                  <a:gd name="connsiteY3" fmla="*/ 604654 h 1228207"/>
                  <a:gd name="connsiteX4" fmla="*/ 90718 w 1228207"/>
                  <a:gd name="connsiteY4" fmla="*/ 598309 h 1228207"/>
                  <a:gd name="connsiteX5" fmla="*/ 97603 w 1228207"/>
                  <a:gd name="connsiteY5" fmla="*/ 598309 h 1228207"/>
                  <a:gd name="connsiteX6" fmla="*/ 76679 w 1228207"/>
                  <a:gd name="connsiteY6" fmla="*/ 629898 h 1228207"/>
                  <a:gd name="connsiteX7" fmla="*/ 55754 w 1228207"/>
                  <a:gd name="connsiteY7" fmla="*/ 629898 h 1228207"/>
                  <a:gd name="connsiteX8" fmla="*/ 34829 w 1228207"/>
                  <a:gd name="connsiteY8" fmla="*/ 629898 h 1228207"/>
                  <a:gd name="connsiteX9" fmla="*/ 34829 w 1228207"/>
                  <a:gd name="connsiteY9" fmla="*/ 642453 h 1228207"/>
                  <a:gd name="connsiteX10" fmla="*/ 97603 w 1228207"/>
                  <a:gd name="connsiteY10" fmla="*/ 699152 h 1228207"/>
                  <a:gd name="connsiteX11" fmla="*/ 125548 w 1228207"/>
                  <a:gd name="connsiteY11" fmla="*/ 699152 h 1228207"/>
                  <a:gd name="connsiteX12" fmla="*/ 160512 w 1228207"/>
                  <a:gd name="connsiteY12" fmla="*/ 680253 h 1228207"/>
                  <a:gd name="connsiteX13" fmla="*/ 167397 w 1228207"/>
                  <a:gd name="connsiteY13" fmla="*/ 629898 h 1228207"/>
                  <a:gd name="connsiteX14" fmla="*/ 195341 w 1228207"/>
                  <a:gd name="connsiteY14" fmla="*/ 636108 h 1228207"/>
                  <a:gd name="connsiteX15" fmla="*/ 195341 w 1228207"/>
                  <a:gd name="connsiteY15" fmla="*/ 642453 h 1228207"/>
                  <a:gd name="connsiteX16" fmla="*/ 188321 w 1228207"/>
                  <a:gd name="connsiteY16" fmla="*/ 642453 h 1228207"/>
                  <a:gd name="connsiteX17" fmla="*/ 181437 w 1228207"/>
                  <a:gd name="connsiteY17" fmla="*/ 661353 h 1228207"/>
                  <a:gd name="connsiteX18" fmla="*/ 188321 w 1228207"/>
                  <a:gd name="connsiteY18" fmla="*/ 661353 h 1228207"/>
                  <a:gd name="connsiteX19" fmla="*/ 195341 w 1228207"/>
                  <a:gd name="connsiteY19" fmla="*/ 686598 h 1228207"/>
                  <a:gd name="connsiteX20" fmla="*/ 188321 w 1228207"/>
                  <a:gd name="connsiteY20" fmla="*/ 705497 h 1228207"/>
                  <a:gd name="connsiteX21" fmla="*/ 188321 w 1228207"/>
                  <a:gd name="connsiteY21" fmla="*/ 743296 h 1228207"/>
                  <a:gd name="connsiteX22" fmla="*/ 195341 w 1228207"/>
                  <a:gd name="connsiteY22" fmla="*/ 793650 h 1228207"/>
                  <a:gd name="connsiteX23" fmla="*/ 209246 w 1228207"/>
                  <a:gd name="connsiteY23" fmla="*/ 844005 h 1228207"/>
                  <a:gd name="connsiteX24" fmla="*/ 244210 w 1228207"/>
                  <a:gd name="connsiteY24" fmla="*/ 944848 h 1228207"/>
                  <a:gd name="connsiteX25" fmla="*/ 258115 w 1228207"/>
                  <a:gd name="connsiteY25" fmla="*/ 957402 h 1228207"/>
                  <a:gd name="connsiteX26" fmla="*/ 272155 w 1228207"/>
                  <a:gd name="connsiteY26" fmla="*/ 1007756 h 1228207"/>
                  <a:gd name="connsiteX27" fmla="*/ 293080 w 1228207"/>
                  <a:gd name="connsiteY27" fmla="*/ 1058111 h 1228207"/>
                  <a:gd name="connsiteX28" fmla="*/ 321024 w 1228207"/>
                  <a:gd name="connsiteY28" fmla="*/ 1089700 h 1228207"/>
                  <a:gd name="connsiteX29" fmla="*/ 341949 w 1228207"/>
                  <a:gd name="connsiteY29" fmla="*/ 1158954 h 1228207"/>
                  <a:gd name="connsiteX30" fmla="*/ 362873 w 1228207"/>
                  <a:gd name="connsiteY30" fmla="*/ 1196753 h 1228207"/>
                  <a:gd name="connsiteX31" fmla="*/ 369758 w 1228207"/>
                  <a:gd name="connsiteY31" fmla="*/ 1215653 h 1228207"/>
                  <a:gd name="connsiteX32" fmla="*/ 390683 w 1228207"/>
                  <a:gd name="connsiteY32" fmla="*/ 1228207 h 1228207"/>
                  <a:gd name="connsiteX33" fmla="*/ 418627 w 1228207"/>
                  <a:gd name="connsiteY33" fmla="*/ 1209308 h 1228207"/>
                  <a:gd name="connsiteX34" fmla="*/ 425647 w 1228207"/>
                  <a:gd name="connsiteY34" fmla="*/ 1190408 h 1228207"/>
                  <a:gd name="connsiteX35" fmla="*/ 453592 w 1228207"/>
                  <a:gd name="connsiteY35" fmla="*/ 1177853 h 1228207"/>
                  <a:gd name="connsiteX36" fmla="*/ 467496 w 1228207"/>
                  <a:gd name="connsiteY36" fmla="*/ 1140054 h 1228207"/>
                  <a:gd name="connsiteX37" fmla="*/ 488421 w 1228207"/>
                  <a:gd name="connsiteY37" fmla="*/ 1140054 h 1228207"/>
                  <a:gd name="connsiteX38" fmla="*/ 488421 w 1228207"/>
                  <a:gd name="connsiteY38" fmla="*/ 1108599 h 1228207"/>
                  <a:gd name="connsiteX39" fmla="*/ 488421 w 1228207"/>
                  <a:gd name="connsiteY39" fmla="*/ 1077010 h 1228207"/>
                  <a:gd name="connsiteX40" fmla="*/ 502461 w 1228207"/>
                  <a:gd name="connsiteY40" fmla="*/ 1045556 h 1228207"/>
                  <a:gd name="connsiteX41" fmla="*/ 509346 w 1228207"/>
                  <a:gd name="connsiteY41" fmla="*/ 1020311 h 1228207"/>
                  <a:gd name="connsiteX42" fmla="*/ 502461 w 1228207"/>
                  <a:gd name="connsiteY42" fmla="*/ 976302 h 1228207"/>
                  <a:gd name="connsiteX43" fmla="*/ 495441 w 1228207"/>
                  <a:gd name="connsiteY43" fmla="*/ 932158 h 1228207"/>
                  <a:gd name="connsiteX44" fmla="*/ 530270 w 1228207"/>
                  <a:gd name="connsiteY44" fmla="*/ 913258 h 1228207"/>
                  <a:gd name="connsiteX45" fmla="*/ 537290 w 1228207"/>
                  <a:gd name="connsiteY45" fmla="*/ 907048 h 1228207"/>
                  <a:gd name="connsiteX46" fmla="*/ 551195 w 1228207"/>
                  <a:gd name="connsiteY46" fmla="*/ 894358 h 1228207"/>
                  <a:gd name="connsiteX47" fmla="*/ 586159 w 1228207"/>
                  <a:gd name="connsiteY47" fmla="*/ 881804 h 1228207"/>
                  <a:gd name="connsiteX48" fmla="*/ 593179 w 1228207"/>
                  <a:gd name="connsiteY48" fmla="*/ 856559 h 1228207"/>
                  <a:gd name="connsiteX49" fmla="*/ 648933 w 1228207"/>
                  <a:gd name="connsiteY49" fmla="*/ 812550 h 1228207"/>
                  <a:gd name="connsiteX50" fmla="*/ 704822 w 1228207"/>
                  <a:gd name="connsiteY50" fmla="*/ 762196 h 1228207"/>
                  <a:gd name="connsiteX51" fmla="*/ 725747 w 1228207"/>
                  <a:gd name="connsiteY51" fmla="*/ 749506 h 1228207"/>
                  <a:gd name="connsiteX52" fmla="*/ 753556 w 1228207"/>
                  <a:gd name="connsiteY52" fmla="*/ 736951 h 1228207"/>
                  <a:gd name="connsiteX53" fmla="*/ 774616 w 1228207"/>
                  <a:gd name="connsiteY53" fmla="*/ 724397 h 1228207"/>
                  <a:gd name="connsiteX54" fmla="*/ 788520 w 1228207"/>
                  <a:gd name="connsiteY54" fmla="*/ 705497 h 1228207"/>
                  <a:gd name="connsiteX55" fmla="*/ 788520 w 1228207"/>
                  <a:gd name="connsiteY55" fmla="*/ 686598 h 1228207"/>
                  <a:gd name="connsiteX56" fmla="*/ 788520 w 1228207"/>
                  <a:gd name="connsiteY56" fmla="*/ 673908 h 1228207"/>
                  <a:gd name="connsiteX57" fmla="*/ 823350 w 1228207"/>
                  <a:gd name="connsiteY57" fmla="*/ 655008 h 1228207"/>
                  <a:gd name="connsiteX58" fmla="*/ 837390 w 1228207"/>
                  <a:gd name="connsiteY58" fmla="*/ 642453 h 1228207"/>
                  <a:gd name="connsiteX59" fmla="*/ 837390 w 1228207"/>
                  <a:gd name="connsiteY59" fmla="*/ 661353 h 1228207"/>
                  <a:gd name="connsiteX60" fmla="*/ 844409 w 1228207"/>
                  <a:gd name="connsiteY60" fmla="*/ 667698 h 1228207"/>
                  <a:gd name="connsiteX61" fmla="*/ 872219 w 1228207"/>
                  <a:gd name="connsiteY61" fmla="*/ 661353 h 1228207"/>
                  <a:gd name="connsiteX62" fmla="*/ 858314 w 1228207"/>
                  <a:gd name="connsiteY62" fmla="*/ 604654 h 1228207"/>
                  <a:gd name="connsiteX63" fmla="*/ 851294 w 1228207"/>
                  <a:gd name="connsiteY63" fmla="*/ 566855 h 1228207"/>
                  <a:gd name="connsiteX64" fmla="*/ 851294 w 1228207"/>
                  <a:gd name="connsiteY64" fmla="*/ 547955 h 1228207"/>
                  <a:gd name="connsiteX65" fmla="*/ 823350 w 1228207"/>
                  <a:gd name="connsiteY65" fmla="*/ 522845 h 1228207"/>
                  <a:gd name="connsiteX66" fmla="*/ 830370 w 1228207"/>
                  <a:gd name="connsiteY66" fmla="*/ 510156 h 1228207"/>
                  <a:gd name="connsiteX67" fmla="*/ 858314 w 1228207"/>
                  <a:gd name="connsiteY67" fmla="*/ 503946 h 1228207"/>
                  <a:gd name="connsiteX68" fmla="*/ 858314 w 1228207"/>
                  <a:gd name="connsiteY68" fmla="*/ 491256 h 1228207"/>
                  <a:gd name="connsiteX69" fmla="*/ 837390 w 1228207"/>
                  <a:gd name="connsiteY69" fmla="*/ 491256 h 1228207"/>
                  <a:gd name="connsiteX70" fmla="*/ 837390 w 1228207"/>
                  <a:gd name="connsiteY70" fmla="*/ 478701 h 1228207"/>
                  <a:gd name="connsiteX71" fmla="*/ 851294 w 1228207"/>
                  <a:gd name="connsiteY71" fmla="*/ 447247 h 1228207"/>
                  <a:gd name="connsiteX72" fmla="*/ 865334 w 1228207"/>
                  <a:gd name="connsiteY72" fmla="*/ 466146 h 1228207"/>
                  <a:gd name="connsiteX73" fmla="*/ 865334 w 1228207"/>
                  <a:gd name="connsiteY73" fmla="*/ 453457 h 1228207"/>
                  <a:gd name="connsiteX74" fmla="*/ 872219 w 1228207"/>
                  <a:gd name="connsiteY74" fmla="*/ 453457 h 1228207"/>
                  <a:gd name="connsiteX75" fmla="*/ 879239 w 1228207"/>
                  <a:gd name="connsiteY75" fmla="*/ 472357 h 1228207"/>
                  <a:gd name="connsiteX76" fmla="*/ 886259 w 1228207"/>
                  <a:gd name="connsiteY76" fmla="*/ 472357 h 1228207"/>
                  <a:gd name="connsiteX77" fmla="*/ 893144 w 1228207"/>
                  <a:gd name="connsiteY77" fmla="*/ 459801 h 1228207"/>
                  <a:gd name="connsiteX78" fmla="*/ 914068 w 1228207"/>
                  <a:gd name="connsiteY78" fmla="*/ 503946 h 1228207"/>
                  <a:gd name="connsiteX79" fmla="*/ 962937 w 1228207"/>
                  <a:gd name="connsiteY79" fmla="*/ 503946 h 1228207"/>
                  <a:gd name="connsiteX80" fmla="*/ 990882 w 1228207"/>
                  <a:gd name="connsiteY80" fmla="*/ 503946 h 1228207"/>
                  <a:gd name="connsiteX81" fmla="*/ 1011806 w 1228207"/>
                  <a:gd name="connsiteY81" fmla="*/ 510156 h 1228207"/>
                  <a:gd name="connsiteX82" fmla="*/ 990882 w 1228207"/>
                  <a:gd name="connsiteY82" fmla="*/ 535400 h 1228207"/>
                  <a:gd name="connsiteX83" fmla="*/ 962937 w 1228207"/>
                  <a:gd name="connsiteY83" fmla="*/ 560645 h 1228207"/>
                  <a:gd name="connsiteX84" fmla="*/ 969957 w 1228207"/>
                  <a:gd name="connsiteY84" fmla="*/ 592099 h 1228207"/>
                  <a:gd name="connsiteX85" fmla="*/ 983862 w 1228207"/>
                  <a:gd name="connsiteY85" fmla="*/ 604654 h 1228207"/>
                  <a:gd name="connsiteX86" fmla="*/ 997902 w 1228207"/>
                  <a:gd name="connsiteY86" fmla="*/ 566855 h 1228207"/>
                  <a:gd name="connsiteX87" fmla="*/ 1004787 w 1228207"/>
                  <a:gd name="connsiteY87" fmla="*/ 573200 h 1228207"/>
                  <a:gd name="connsiteX88" fmla="*/ 1018826 w 1228207"/>
                  <a:gd name="connsiteY88" fmla="*/ 610999 h 1228207"/>
                  <a:gd name="connsiteX89" fmla="*/ 1025846 w 1228207"/>
                  <a:gd name="connsiteY89" fmla="*/ 648798 h 1228207"/>
                  <a:gd name="connsiteX90" fmla="*/ 1046771 w 1228207"/>
                  <a:gd name="connsiteY90" fmla="*/ 642453 h 1228207"/>
                  <a:gd name="connsiteX91" fmla="*/ 1046771 w 1228207"/>
                  <a:gd name="connsiteY91" fmla="*/ 610999 h 1228207"/>
                  <a:gd name="connsiteX92" fmla="*/ 1053656 w 1228207"/>
                  <a:gd name="connsiteY92" fmla="*/ 604654 h 1228207"/>
                  <a:gd name="connsiteX93" fmla="*/ 1060676 w 1228207"/>
                  <a:gd name="connsiteY93" fmla="*/ 566855 h 1228207"/>
                  <a:gd name="connsiteX94" fmla="*/ 1088620 w 1228207"/>
                  <a:gd name="connsiteY94" fmla="*/ 566855 h 1228207"/>
                  <a:gd name="connsiteX95" fmla="*/ 1102525 w 1228207"/>
                  <a:gd name="connsiteY95" fmla="*/ 529055 h 1228207"/>
                  <a:gd name="connsiteX96" fmla="*/ 1116564 w 1228207"/>
                  <a:gd name="connsiteY96" fmla="*/ 503946 h 1228207"/>
                  <a:gd name="connsiteX97" fmla="*/ 1130469 w 1228207"/>
                  <a:gd name="connsiteY97" fmla="*/ 478701 h 1228207"/>
                  <a:gd name="connsiteX98" fmla="*/ 1130469 w 1228207"/>
                  <a:gd name="connsiteY98" fmla="*/ 459801 h 1228207"/>
                  <a:gd name="connsiteX99" fmla="*/ 1165299 w 1228207"/>
                  <a:gd name="connsiteY99" fmla="*/ 434557 h 1228207"/>
                  <a:gd name="connsiteX100" fmla="*/ 1193243 w 1228207"/>
                  <a:gd name="connsiteY100" fmla="*/ 415657 h 1228207"/>
                  <a:gd name="connsiteX101" fmla="*/ 1207283 w 1228207"/>
                  <a:gd name="connsiteY101" fmla="*/ 415657 h 1228207"/>
                  <a:gd name="connsiteX102" fmla="*/ 1214168 w 1228207"/>
                  <a:gd name="connsiteY102" fmla="*/ 390548 h 1228207"/>
                  <a:gd name="connsiteX103" fmla="*/ 1228207 w 1228207"/>
                  <a:gd name="connsiteY103" fmla="*/ 384203 h 1228207"/>
                  <a:gd name="connsiteX104" fmla="*/ 1221188 w 1228207"/>
                  <a:gd name="connsiteY104" fmla="*/ 365303 h 1228207"/>
                  <a:gd name="connsiteX105" fmla="*/ 1200263 w 1228207"/>
                  <a:gd name="connsiteY105" fmla="*/ 359093 h 1228207"/>
                  <a:gd name="connsiteX106" fmla="*/ 1186223 w 1228207"/>
                  <a:gd name="connsiteY106" fmla="*/ 359093 h 1228207"/>
                  <a:gd name="connsiteX107" fmla="*/ 1186223 w 1228207"/>
                  <a:gd name="connsiteY107" fmla="*/ 340194 h 1228207"/>
                  <a:gd name="connsiteX108" fmla="*/ 1179338 w 1228207"/>
                  <a:gd name="connsiteY108" fmla="*/ 333849 h 1228207"/>
                  <a:gd name="connsiteX109" fmla="*/ 1179338 w 1228207"/>
                  <a:gd name="connsiteY109" fmla="*/ 321294 h 1228207"/>
                  <a:gd name="connsiteX110" fmla="*/ 1165299 w 1228207"/>
                  <a:gd name="connsiteY110" fmla="*/ 314949 h 1228207"/>
                  <a:gd name="connsiteX111" fmla="*/ 1137489 w 1228207"/>
                  <a:gd name="connsiteY111" fmla="*/ 327504 h 1228207"/>
                  <a:gd name="connsiteX112" fmla="*/ 1109545 w 1228207"/>
                  <a:gd name="connsiteY112" fmla="*/ 321294 h 1228207"/>
                  <a:gd name="connsiteX113" fmla="*/ 1053656 w 1228207"/>
                  <a:gd name="connsiteY113" fmla="*/ 365303 h 1228207"/>
                  <a:gd name="connsiteX114" fmla="*/ 1018826 w 1228207"/>
                  <a:gd name="connsiteY114" fmla="*/ 377993 h 1228207"/>
                  <a:gd name="connsiteX115" fmla="*/ 990882 w 1228207"/>
                  <a:gd name="connsiteY115" fmla="*/ 390548 h 1228207"/>
                  <a:gd name="connsiteX116" fmla="*/ 990882 w 1228207"/>
                  <a:gd name="connsiteY116" fmla="*/ 403103 h 1228207"/>
                  <a:gd name="connsiteX117" fmla="*/ 1004787 w 1228207"/>
                  <a:gd name="connsiteY117" fmla="*/ 409448 h 1228207"/>
                  <a:gd name="connsiteX118" fmla="*/ 1004787 w 1228207"/>
                  <a:gd name="connsiteY118" fmla="*/ 428347 h 1228207"/>
                  <a:gd name="connsiteX119" fmla="*/ 983862 w 1228207"/>
                  <a:gd name="connsiteY119" fmla="*/ 434557 h 1228207"/>
                  <a:gd name="connsiteX120" fmla="*/ 942013 w 1228207"/>
                  <a:gd name="connsiteY120" fmla="*/ 434557 h 1228207"/>
                  <a:gd name="connsiteX121" fmla="*/ 900163 w 1228207"/>
                  <a:gd name="connsiteY121" fmla="*/ 434557 h 1228207"/>
                  <a:gd name="connsiteX122" fmla="*/ 872219 w 1228207"/>
                  <a:gd name="connsiteY122" fmla="*/ 434557 h 1228207"/>
                  <a:gd name="connsiteX123" fmla="*/ 865334 w 1228207"/>
                  <a:gd name="connsiteY123" fmla="*/ 422002 h 1228207"/>
                  <a:gd name="connsiteX124" fmla="*/ 872219 w 1228207"/>
                  <a:gd name="connsiteY124" fmla="*/ 409448 h 1228207"/>
                  <a:gd name="connsiteX125" fmla="*/ 865334 w 1228207"/>
                  <a:gd name="connsiteY125" fmla="*/ 409448 h 1228207"/>
                  <a:gd name="connsiteX126" fmla="*/ 865334 w 1228207"/>
                  <a:gd name="connsiteY126" fmla="*/ 377993 h 1228207"/>
                  <a:gd name="connsiteX127" fmla="*/ 837390 w 1228207"/>
                  <a:gd name="connsiteY127" fmla="*/ 384203 h 1228207"/>
                  <a:gd name="connsiteX128" fmla="*/ 830370 w 1228207"/>
                  <a:gd name="connsiteY128" fmla="*/ 409448 h 1228207"/>
                  <a:gd name="connsiteX129" fmla="*/ 830370 w 1228207"/>
                  <a:gd name="connsiteY129" fmla="*/ 428347 h 1228207"/>
                  <a:gd name="connsiteX130" fmla="*/ 837390 w 1228207"/>
                  <a:gd name="connsiteY130" fmla="*/ 434557 h 1228207"/>
                  <a:gd name="connsiteX131" fmla="*/ 830370 w 1228207"/>
                  <a:gd name="connsiteY131" fmla="*/ 453457 h 1228207"/>
                  <a:gd name="connsiteX132" fmla="*/ 795540 w 1228207"/>
                  <a:gd name="connsiteY132" fmla="*/ 453457 h 1228207"/>
                  <a:gd name="connsiteX133" fmla="*/ 746671 w 1228207"/>
                  <a:gd name="connsiteY133" fmla="*/ 447247 h 1228207"/>
                  <a:gd name="connsiteX134" fmla="*/ 704822 w 1228207"/>
                  <a:gd name="connsiteY134" fmla="*/ 434557 h 1228207"/>
                  <a:gd name="connsiteX135" fmla="*/ 690782 w 1228207"/>
                  <a:gd name="connsiteY135" fmla="*/ 422002 h 1228207"/>
                  <a:gd name="connsiteX136" fmla="*/ 676877 w 1228207"/>
                  <a:gd name="connsiteY136" fmla="*/ 415657 h 1228207"/>
                  <a:gd name="connsiteX137" fmla="*/ 614104 w 1228207"/>
                  <a:gd name="connsiteY137" fmla="*/ 409448 h 1228207"/>
                  <a:gd name="connsiteX138" fmla="*/ 565234 w 1228207"/>
                  <a:gd name="connsiteY138" fmla="*/ 384203 h 1228207"/>
                  <a:gd name="connsiteX139" fmla="*/ 509346 w 1228207"/>
                  <a:gd name="connsiteY139" fmla="*/ 346404 h 1228207"/>
                  <a:gd name="connsiteX140" fmla="*/ 516365 w 1228207"/>
                  <a:gd name="connsiteY140" fmla="*/ 302394 h 1228207"/>
                  <a:gd name="connsiteX141" fmla="*/ 537290 w 1228207"/>
                  <a:gd name="connsiteY141" fmla="*/ 277150 h 1228207"/>
                  <a:gd name="connsiteX142" fmla="*/ 544310 w 1228207"/>
                  <a:gd name="connsiteY142" fmla="*/ 277150 h 1228207"/>
                  <a:gd name="connsiteX143" fmla="*/ 502461 w 1228207"/>
                  <a:gd name="connsiteY143" fmla="*/ 258250 h 1228207"/>
                  <a:gd name="connsiteX144" fmla="*/ 495441 w 1228207"/>
                  <a:gd name="connsiteY144" fmla="*/ 245696 h 1228207"/>
                  <a:gd name="connsiteX145" fmla="*/ 481401 w 1228207"/>
                  <a:gd name="connsiteY145" fmla="*/ 245696 h 1228207"/>
                  <a:gd name="connsiteX146" fmla="*/ 481401 w 1228207"/>
                  <a:gd name="connsiteY146" fmla="*/ 239351 h 1228207"/>
                  <a:gd name="connsiteX147" fmla="*/ 453592 w 1228207"/>
                  <a:gd name="connsiteY147" fmla="*/ 245696 h 1228207"/>
                  <a:gd name="connsiteX148" fmla="*/ 446572 w 1228207"/>
                  <a:gd name="connsiteY148" fmla="*/ 220451 h 1228207"/>
                  <a:gd name="connsiteX149" fmla="*/ 446572 w 1228207"/>
                  <a:gd name="connsiteY149" fmla="*/ 195207 h 1228207"/>
                  <a:gd name="connsiteX150" fmla="*/ 432667 w 1228207"/>
                  <a:gd name="connsiteY150" fmla="*/ 170097 h 1228207"/>
                  <a:gd name="connsiteX151" fmla="*/ 446572 w 1228207"/>
                  <a:gd name="connsiteY151" fmla="*/ 163752 h 1228207"/>
                  <a:gd name="connsiteX152" fmla="*/ 460476 w 1228207"/>
                  <a:gd name="connsiteY152" fmla="*/ 163752 h 1228207"/>
                  <a:gd name="connsiteX153" fmla="*/ 474516 w 1228207"/>
                  <a:gd name="connsiteY153" fmla="*/ 170097 h 1228207"/>
                  <a:gd name="connsiteX154" fmla="*/ 481401 w 1228207"/>
                  <a:gd name="connsiteY154" fmla="*/ 163752 h 1228207"/>
                  <a:gd name="connsiteX155" fmla="*/ 474516 w 1228207"/>
                  <a:gd name="connsiteY155" fmla="*/ 151197 h 1228207"/>
                  <a:gd name="connsiteX156" fmla="*/ 474516 w 1228207"/>
                  <a:gd name="connsiteY156" fmla="*/ 138643 h 1228207"/>
                  <a:gd name="connsiteX157" fmla="*/ 460476 w 1228207"/>
                  <a:gd name="connsiteY157" fmla="*/ 138643 h 1228207"/>
                  <a:gd name="connsiteX158" fmla="*/ 453592 w 1228207"/>
                  <a:gd name="connsiteY158" fmla="*/ 132298 h 1228207"/>
                  <a:gd name="connsiteX159" fmla="*/ 460476 w 1228207"/>
                  <a:gd name="connsiteY159" fmla="*/ 113398 h 1228207"/>
                  <a:gd name="connsiteX160" fmla="*/ 453592 w 1228207"/>
                  <a:gd name="connsiteY160" fmla="*/ 100843 h 1228207"/>
                  <a:gd name="connsiteX161" fmla="*/ 474516 w 1228207"/>
                  <a:gd name="connsiteY161" fmla="*/ 100843 h 1228207"/>
                  <a:gd name="connsiteX162" fmla="*/ 481401 w 1228207"/>
                  <a:gd name="connsiteY162" fmla="*/ 94498 h 1228207"/>
                  <a:gd name="connsiteX163" fmla="*/ 481401 w 1228207"/>
                  <a:gd name="connsiteY163" fmla="*/ 81944 h 1228207"/>
                  <a:gd name="connsiteX164" fmla="*/ 495441 w 1228207"/>
                  <a:gd name="connsiteY164" fmla="*/ 56699 h 1228207"/>
                  <a:gd name="connsiteX165" fmla="*/ 516365 w 1228207"/>
                  <a:gd name="connsiteY165" fmla="*/ 25244 h 1228207"/>
                  <a:gd name="connsiteX166" fmla="*/ 509346 w 1228207"/>
                  <a:gd name="connsiteY166" fmla="*/ 25244 h 1228207"/>
                  <a:gd name="connsiteX167" fmla="*/ 502461 w 1228207"/>
                  <a:gd name="connsiteY167" fmla="*/ 31455 h 1228207"/>
                  <a:gd name="connsiteX168" fmla="*/ 495441 w 1228207"/>
                  <a:gd name="connsiteY168" fmla="*/ 18900 h 1228207"/>
                  <a:gd name="connsiteX169" fmla="*/ 488421 w 1228207"/>
                  <a:gd name="connsiteY169" fmla="*/ 18900 h 1228207"/>
                  <a:gd name="connsiteX170" fmla="*/ 481401 w 1228207"/>
                  <a:gd name="connsiteY170" fmla="*/ 6345 h 1228207"/>
                  <a:gd name="connsiteX171" fmla="*/ 467496 w 1228207"/>
                  <a:gd name="connsiteY171" fmla="*/ 0 h 1228207"/>
                  <a:gd name="connsiteX172" fmla="*/ 453592 w 1228207"/>
                  <a:gd name="connsiteY172" fmla="*/ 6345 h 1228207"/>
                  <a:gd name="connsiteX173" fmla="*/ 439552 w 1228207"/>
                  <a:gd name="connsiteY173" fmla="*/ 12555 h 1228207"/>
                  <a:gd name="connsiteX174" fmla="*/ 411742 w 1228207"/>
                  <a:gd name="connsiteY174" fmla="*/ 25244 h 1228207"/>
                  <a:gd name="connsiteX175" fmla="*/ 404722 w 1228207"/>
                  <a:gd name="connsiteY175" fmla="*/ 25244 h 1228207"/>
                  <a:gd name="connsiteX176" fmla="*/ 376778 w 1228207"/>
                  <a:gd name="connsiteY176" fmla="*/ 44144 h 1228207"/>
                  <a:gd name="connsiteX177" fmla="*/ 369758 w 1228207"/>
                  <a:gd name="connsiteY177" fmla="*/ 63044 h 1228207"/>
                  <a:gd name="connsiteX178" fmla="*/ 348834 w 1228207"/>
                  <a:gd name="connsiteY178" fmla="*/ 63044 h 1228207"/>
                  <a:gd name="connsiteX179" fmla="*/ 341949 w 1228207"/>
                  <a:gd name="connsiteY179" fmla="*/ 69254 h 1228207"/>
                  <a:gd name="connsiteX180" fmla="*/ 327909 w 1228207"/>
                  <a:gd name="connsiteY180" fmla="*/ 63044 h 1228207"/>
                  <a:gd name="connsiteX181" fmla="*/ 314004 w 1228207"/>
                  <a:gd name="connsiteY181" fmla="*/ 69254 h 1228207"/>
                  <a:gd name="connsiteX182" fmla="*/ 258115 w 1228207"/>
                  <a:gd name="connsiteY182" fmla="*/ 56699 h 1228207"/>
                  <a:gd name="connsiteX183" fmla="*/ 244210 w 1228207"/>
                  <a:gd name="connsiteY183" fmla="*/ 63044 h 1228207"/>
                  <a:gd name="connsiteX184" fmla="*/ 237191 w 1228207"/>
                  <a:gd name="connsiteY184" fmla="*/ 75599 h 1228207"/>
                  <a:gd name="connsiteX185" fmla="*/ 244210 w 1228207"/>
                  <a:gd name="connsiteY185" fmla="*/ 81944 h 1228207"/>
                  <a:gd name="connsiteX186" fmla="*/ 244210 w 1228207"/>
                  <a:gd name="connsiteY186" fmla="*/ 94498 h 1228207"/>
                  <a:gd name="connsiteX187" fmla="*/ 258115 w 1228207"/>
                  <a:gd name="connsiteY187" fmla="*/ 100843 h 1228207"/>
                  <a:gd name="connsiteX188" fmla="*/ 258115 w 1228207"/>
                  <a:gd name="connsiteY188" fmla="*/ 125953 h 1228207"/>
                  <a:gd name="connsiteX189" fmla="*/ 244210 w 1228207"/>
                  <a:gd name="connsiteY189" fmla="*/ 132298 h 1228207"/>
                  <a:gd name="connsiteX190" fmla="*/ 265135 w 1228207"/>
                  <a:gd name="connsiteY190" fmla="*/ 151197 h 1228207"/>
                  <a:gd name="connsiteX191" fmla="*/ 258115 w 1228207"/>
                  <a:gd name="connsiteY191" fmla="*/ 157542 h 1228207"/>
                  <a:gd name="connsiteX192" fmla="*/ 279040 w 1228207"/>
                  <a:gd name="connsiteY192" fmla="*/ 157542 h 1228207"/>
                  <a:gd name="connsiteX193" fmla="*/ 279040 w 1228207"/>
                  <a:gd name="connsiteY193" fmla="*/ 170097 h 1228207"/>
                  <a:gd name="connsiteX194" fmla="*/ 299964 w 1228207"/>
                  <a:gd name="connsiteY194" fmla="*/ 176442 h 1228207"/>
                  <a:gd name="connsiteX195" fmla="*/ 306984 w 1228207"/>
                  <a:gd name="connsiteY195" fmla="*/ 188997 h 1228207"/>
                  <a:gd name="connsiteX196" fmla="*/ 299964 w 1228207"/>
                  <a:gd name="connsiteY196" fmla="*/ 195207 h 1228207"/>
                  <a:gd name="connsiteX197" fmla="*/ 272155 w 1228207"/>
                  <a:gd name="connsiteY197" fmla="*/ 201552 h 1228207"/>
                  <a:gd name="connsiteX198" fmla="*/ 279040 w 1228207"/>
                  <a:gd name="connsiteY198" fmla="*/ 220451 h 1228207"/>
                  <a:gd name="connsiteX199" fmla="*/ 272155 w 1228207"/>
                  <a:gd name="connsiteY199" fmla="*/ 233006 h 1228207"/>
                  <a:gd name="connsiteX200" fmla="*/ 286060 w 1228207"/>
                  <a:gd name="connsiteY200" fmla="*/ 239351 h 1228207"/>
                  <a:gd name="connsiteX201" fmla="*/ 272155 w 1228207"/>
                  <a:gd name="connsiteY201" fmla="*/ 239351 h 1228207"/>
                  <a:gd name="connsiteX202" fmla="*/ 216266 w 1228207"/>
                  <a:gd name="connsiteY202" fmla="*/ 308605 h 1228207"/>
                  <a:gd name="connsiteX203" fmla="*/ 153492 w 1228207"/>
                  <a:gd name="connsiteY203" fmla="*/ 384203 h 1228207"/>
                  <a:gd name="connsiteX204" fmla="*/ 132568 w 1228207"/>
                  <a:gd name="connsiteY204" fmla="*/ 384203 h 1228207"/>
                  <a:gd name="connsiteX205" fmla="*/ 118528 w 1228207"/>
                  <a:gd name="connsiteY205" fmla="*/ 396758 h 1228207"/>
                  <a:gd name="connsiteX206" fmla="*/ 97603 w 1228207"/>
                  <a:gd name="connsiteY206" fmla="*/ 377993 h 1228207"/>
                  <a:gd name="connsiteX207" fmla="*/ 62774 w 1228207"/>
                  <a:gd name="connsiteY207" fmla="*/ 422002 h 1228207"/>
                  <a:gd name="connsiteX208" fmla="*/ 62774 w 1228207"/>
                  <a:gd name="connsiteY208" fmla="*/ 440902 h 1228207"/>
                  <a:gd name="connsiteX209" fmla="*/ 90718 w 1228207"/>
                  <a:gd name="connsiteY209" fmla="*/ 447247 h 1228207"/>
                  <a:gd name="connsiteX210" fmla="*/ 97603 w 1228207"/>
                  <a:gd name="connsiteY210" fmla="*/ 485046 h 1228207"/>
                  <a:gd name="connsiteX211" fmla="*/ 104623 w 1228207"/>
                  <a:gd name="connsiteY211" fmla="*/ 485046 h 1228207"/>
                  <a:gd name="connsiteX212" fmla="*/ 125548 w 1228207"/>
                  <a:gd name="connsiteY212" fmla="*/ 522845 h 1228207"/>
                  <a:gd name="connsiteX213" fmla="*/ 118528 w 1228207"/>
                  <a:gd name="connsiteY213" fmla="*/ 541745 h 1228207"/>
                  <a:gd name="connsiteX214" fmla="*/ 125548 w 1228207"/>
                  <a:gd name="connsiteY214" fmla="*/ 541745 h 1228207"/>
                  <a:gd name="connsiteX215" fmla="*/ 97603 w 1228207"/>
                  <a:gd name="connsiteY215" fmla="*/ 547955 h 1228207"/>
                  <a:gd name="connsiteX216" fmla="*/ 69794 w 1228207"/>
                  <a:gd name="connsiteY216" fmla="*/ 554300 h 1228207"/>
                  <a:gd name="connsiteX217" fmla="*/ 62774 w 1228207"/>
                  <a:gd name="connsiteY217" fmla="*/ 547955 h 1228207"/>
                  <a:gd name="connsiteX218" fmla="*/ 34829 w 1228207"/>
                  <a:gd name="connsiteY218" fmla="*/ 554300 h 1228207"/>
                  <a:gd name="connsiteX219" fmla="*/ 6885 w 1228207"/>
                  <a:gd name="connsiteY219" fmla="*/ 560645 h 1228207"/>
                  <a:gd name="connsiteX220" fmla="*/ 0 w 1228207"/>
                  <a:gd name="connsiteY220" fmla="*/ 573200 h 1228207"/>
                  <a:gd name="connsiteX221" fmla="*/ 0 w 1228207"/>
                  <a:gd name="connsiteY221" fmla="*/ 579545 h 122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1228207" h="1228207">
                    <a:moveTo>
                      <a:pt x="0" y="579545"/>
                    </a:moveTo>
                    <a:lnTo>
                      <a:pt x="34829" y="610999"/>
                    </a:lnTo>
                    <a:lnTo>
                      <a:pt x="62774" y="610999"/>
                    </a:lnTo>
                    <a:lnTo>
                      <a:pt x="83698" y="604654"/>
                    </a:lnTo>
                    <a:lnTo>
                      <a:pt x="90718" y="598309"/>
                    </a:lnTo>
                    <a:lnTo>
                      <a:pt x="97603" y="598309"/>
                    </a:lnTo>
                    <a:lnTo>
                      <a:pt x="76679" y="629898"/>
                    </a:lnTo>
                    <a:lnTo>
                      <a:pt x="55754" y="629898"/>
                    </a:lnTo>
                    <a:lnTo>
                      <a:pt x="34829" y="629898"/>
                    </a:lnTo>
                    <a:lnTo>
                      <a:pt x="34829" y="642453"/>
                    </a:lnTo>
                    <a:lnTo>
                      <a:pt x="97603" y="699152"/>
                    </a:lnTo>
                    <a:lnTo>
                      <a:pt x="125548" y="699152"/>
                    </a:lnTo>
                    <a:lnTo>
                      <a:pt x="160512" y="680253"/>
                    </a:lnTo>
                    <a:lnTo>
                      <a:pt x="167397" y="629898"/>
                    </a:lnTo>
                    <a:lnTo>
                      <a:pt x="195341" y="636108"/>
                    </a:lnTo>
                    <a:lnTo>
                      <a:pt x="195341" y="642453"/>
                    </a:lnTo>
                    <a:lnTo>
                      <a:pt x="188321" y="642453"/>
                    </a:lnTo>
                    <a:lnTo>
                      <a:pt x="181437" y="661353"/>
                    </a:lnTo>
                    <a:lnTo>
                      <a:pt x="188321" y="661353"/>
                    </a:lnTo>
                    <a:lnTo>
                      <a:pt x="195341" y="686598"/>
                    </a:lnTo>
                    <a:lnTo>
                      <a:pt x="188321" y="705497"/>
                    </a:lnTo>
                    <a:lnTo>
                      <a:pt x="188321" y="743296"/>
                    </a:lnTo>
                    <a:lnTo>
                      <a:pt x="195341" y="793650"/>
                    </a:lnTo>
                    <a:lnTo>
                      <a:pt x="209246" y="844005"/>
                    </a:lnTo>
                    <a:lnTo>
                      <a:pt x="244210" y="944848"/>
                    </a:lnTo>
                    <a:lnTo>
                      <a:pt x="258115" y="957402"/>
                    </a:lnTo>
                    <a:lnTo>
                      <a:pt x="272155" y="1007756"/>
                    </a:lnTo>
                    <a:lnTo>
                      <a:pt x="293080" y="1058111"/>
                    </a:lnTo>
                    <a:lnTo>
                      <a:pt x="321024" y="1089700"/>
                    </a:lnTo>
                    <a:lnTo>
                      <a:pt x="341949" y="1158954"/>
                    </a:lnTo>
                    <a:lnTo>
                      <a:pt x="362873" y="1196753"/>
                    </a:lnTo>
                    <a:lnTo>
                      <a:pt x="369758" y="1215653"/>
                    </a:lnTo>
                    <a:lnTo>
                      <a:pt x="390683" y="1228207"/>
                    </a:lnTo>
                    <a:lnTo>
                      <a:pt x="418627" y="1209308"/>
                    </a:lnTo>
                    <a:lnTo>
                      <a:pt x="425647" y="1190408"/>
                    </a:lnTo>
                    <a:lnTo>
                      <a:pt x="453592" y="1177853"/>
                    </a:lnTo>
                    <a:lnTo>
                      <a:pt x="467496" y="1140054"/>
                    </a:lnTo>
                    <a:lnTo>
                      <a:pt x="488421" y="1140054"/>
                    </a:lnTo>
                    <a:lnTo>
                      <a:pt x="488421" y="1108599"/>
                    </a:lnTo>
                    <a:lnTo>
                      <a:pt x="488421" y="1077010"/>
                    </a:lnTo>
                    <a:lnTo>
                      <a:pt x="502461" y="1045556"/>
                    </a:lnTo>
                    <a:lnTo>
                      <a:pt x="509346" y="1020311"/>
                    </a:lnTo>
                    <a:lnTo>
                      <a:pt x="502461" y="976302"/>
                    </a:lnTo>
                    <a:lnTo>
                      <a:pt x="495441" y="932158"/>
                    </a:lnTo>
                    <a:lnTo>
                      <a:pt x="530270" y="913258"/>
                    </a:lnTo>
                    <a:lnTo>
                      <a:pt x="537290" y="907048"/>
                    </a:lnTo>
                    <a:lnTo>
                      <a:pt x="551195" y="894358"/>
                    </a:lnTo>
                    <a:lnTo>
                      <a:pt x="586159" y="881804"/>
                    </a:lnTo>
                    <a:lnTo>
                      <a:pt x="593179" y="856559"/>
                    </a:lnTo>
                    <a:lnTo>
                      <a:pt x="648933" y="812550"/>
                    </a:lnTo>
                    <a:lnTo>
                      <a:pt x="704822" y="762196"/>
                    </a:lnTo>
                    <a:lnTo>
                      <a:pt x="725747" y="749506"/>
                    </a:lnTo>
                    <a:lnTo>
                      <a:pt x="753556" y="736951"/>
                    </a:lnTo>
                    <a:lnTo>
                      <a:pt x="774616" y="724397"/>
                    </a:lnTo>
                    <a:lnTo>
                      <a:pt x="788520" y="705497"/>
                    </a:lnTo>
                    <a:lnTo>
                      <a:pt x="788520" y="686598"/>
                    </a:lnTo>
                    <a:lnTo>
                      <a:pt x="788520" y="673908"/>
                    </a:lnTo>
                    <a:lnTo>
                      <a:pt x="823350" y="655008"/>
                    </a:lnTo>
                    <a:lnTo>
                      <a:pt x="837390" y="642453"/>
                    </a:lnTo>
                    <a:lnTo>
                      <a:pt x="837390" y="661353"/>
                    </a:lnTo>
                    <a:lnTo>
                      <a:pt x="844409" y="667698"/>
                    </a:lnTo>
                    <a:lnTo>
                      <a:pt x="872219" y="661353"/>
                    </a:lnTo>
                    <a:lnTo>
                      <a:pt x="858314" y="604654"/>
                    </a:lnTo>
                    <a:lnTo>
                      <a:pt x="851294" y="566855"/>
                    </a:lnTo>
                    <a:lnTo>
                      <a:pt x="851294" y="547955"/>
                    </a:lnTo>
                    <a:lnTo>
                      <a:pt x="823350" y="522845"/>
                    </a:lnTo>
                    <a:lnTo>
                      <a:pt x="830370" y="510156"/>
                    </a:lnTo>
                    <a:lnTo>
                      <a:pt x="858314" y="503946"/>
                    </a:lnTo>
                    <a:lnTo>
                      <a:pt x="858314" y="491256"/>
                    </a:lnTo>
                    <a:lnTo>
                      <a:pt x="837390" y="491256"/>
                    </a:lnTo>
                    <a:lnTo>
                      <a:pt x="837390" y="478701"/>
                    </a:lnTo>
                    <a:lnTo>
                      <a:pt x="851294" y="447247"/>
                    </a:lnTo>
                    <a:lnTo>
                      <a:pt x="865334" y="466146"/>
                    </a:lnTo>
                    <a:lnTo>
                      <a:pt x="865334" y="453457"/>
                    </a:lnTo>
                    <a:lnTo>
                      <a:pt x="872219" y="453457"/>
                    </a:lnTo>
                    <a:lnTo>
                      <a:pt x="879239" y="472357"/>
                    </a:lnTo>
                    <a:lnTo>
                      <a:pt x="886259" y="472357"/>
                    </a:lnTo>
                    <a:lnTo>
                      <a:pt x="893144" y="459801"/>
                    </a:lnTo>
                    <a:lnTo>
                      <a:pt x="914068" y="503946"/>
                    </a:lnTo>
                    <a:lnTo>
                      <a:pt x="962937" y="503946"/>
                    </a:lnTo>
                    <a:lnTo>
                      <a:pt x="990882" y="503946"/>
                    </a:lnTo>
                    <a:lnTo>
                      <a:pt x="1011806" y="510156"/>
                    </a:lnTo>
                    <a:lnTo>
                      <a:pt x="990882" y="535400"/>
                    </a:lnTo>
                    <a:lnTo>
                      <a:pt x="962937" y="560645"/>
                    </a:lnTo>
                    <a:lnTo>
                      <a:pt x="969957" y="592099"/>
                    </a:lnTo>
                    <a:lnTo>
                      <a:pt x="983862" y="604654"/>
                    </a:lnTo>
                    <a:lnTo>
                      <a:pt x="997902" y="566855"/>
                    </a:lnTo>
                    <a:lnTo>
                      <a:pt x="1004787" y="573200"/>
                    </a:lnTo>
                    <a:lnTo>
                      <a:pt x="1018826" y="610999"/>
                    </a:lnTo>
                    <a:lnTo>
                      <a:pt x="1025846" y="648798"/>
                    </a:lnTo>
                    <a:lnTo>
                      <a:pt x="1046771" y="642453"/>
                    </a:lnTo>
                    <a:lnTo>
                      <a:pt x="1046771" y="610999"/>
                    </a:lnTo>
                    <a:lnTo>
                      <a:pt x="1053656" y="604654"/>
                    </a:lnTo>
                    <a:lnTo>
                      <a:pt x="1060676" y="566855"/>
                    </a:lnTo>
                    <a:lnTo>
                      <a:pt x="1088620" y="566855"/>
                    </a:lnTo>
                    <a:lnTo>
                      <a:pt x="1102525" y="529055"/>
                    </a:lnTo>
                    <a:lnTo>
                      <a:pt x="1116564" y="503946"/>
                    </a:lnTo>
                    <a:lnTo>
                      <a:pt x="1130469" y="478701"/>
                    </a:lnTo>
                    <a:lnTo>
                      <a:pt x="1130469" y="459801"/>
                    </a:lnTo>
                    <a:lnTo>
                      <a:pt x="1165299" y="434557"/>
                    </a:lnTo>
                    <a:lnTo>
                      <a:pt x="1193243" y="415657"/>
                    </a:lnTo>
                    <a:lnTo>
                      <a:pt x="1207283" y="415657"/>
                    </a:lnTo>
                    <a:lnTo>
                      <a:pt x="1214168" y="390548"/>
                    </a:lnTo>
                    <a:lnTo>
                      <a:pt x="1228207" y="384203"/>
                    </a:lnTo>
                    <a:lnTo>
                      <a:pt x="1221188" y="365303"/>
                    </a:lnTo>
                    <a:lnTo>
                      <a:pt x="1200263" y="359093"/>
                    </a:lnTo>
                    <a:lnTo>
                      <a:pt x="1186223" y="359093"/>
                    </a:lnTo>
                    <a:lnTo>
                      <a:pt x="1186223" y="340194"/>
                    </a:lnTo>
                    <a:lnTo>
                      <a:pt x="1179338" y="333849"/>
                    </a:lnTo>
                    <a:lnTo>
                      <a:pt x="1179338" y="321294"/>
                    </a:lnTo>
                    <a:lnTo>
                      <a:pt x="1165299" y="314949"/>
                    </a:lnTo>
                    <a:lnTo>
                      <a:pt x="1137489" y="327504"/>
                    </a:lnTo>
                    <a:lnTo>
                      <a:pt x="1109545" y="321294"/>
                    </a:lnTo>
                    <a:lnTo>
                      <a:pt x="1053656" y="365303"/>
                    </a:lnTo>
                    <a:lnTo>
                      <a:pt x="1018826" y="377993"/>
                    </a:lnTo>
                    <a:lnTo>
                      <a:pt x="990882" y="390548"/>
                    </a:lnTo>
                    <a:lnTo>
                      <a:pt x="990882" y="403103"/>
                    </a:lnTo>
                    <a:lnTo>
                      <a:pt x="1004787" y="409448"/>
                    </a:lnTo>
                    <a:lnTo>
                      <a:pt x="1004787" y="428347"/>
                    </a:lnTo>
                    <a:lnTo>
                      <a:pt x="983862" y="434557"/>
                    </a:lnTo>
                    <a:lnTo>
                      <a:pt x="942013" y="434557"/>
                    </a:lnTo>
                    <a:lnTo>
                      <a:pt x="900163" y="434557"/>
                    </a:lnTo>
                    <a:lnTo>
                      <a:pt x="872219" y="434557"/>
                    </a:lnTo>
                    <a:lnTo>
                      <a:pt x="865334" y="422002"/>
                    </a:lnTo>
                    <a:lnTo>
                      <a:pt x="872219" y="409448"/>
                    </a:lnTo>
                    <a:lnTo>
                      <a:pt x="865334" y="409448"/>
                    </a:lnTo>
                    <a:lnTo>
                      <a:pt x="865334" y="377993"/>
                    </a:lnTo>
                    <a:lnTo>
                      <a:pt x="837390" y="384203"/>
                    </a:lnTo>
                    <a:lnTo>
                      <a:pt x="830370" y="409448"/>
                    </a:lnTo>
                    <a:lnTo>
                      <a:pt x="830370" y="428347"/>
                    </a:lnTo>
                    <a:lnTo>
                      <a:pt x="837390" y="434557"/>
                    </a:lnTo>
                    <a:lnTo>
                      <a:pt x="830370" y="453457"/>
                    </a:lnTo>
                    <a:lnTo>
                      <a:pt x="795540" y="453457"/>
                    </a:lnTo>
                    <a:lnTo>
                      <a:pt x="746671" y="447247"/>
                    </a:lnTo>
                    <a:lnTo>
                      <a:pt x="704822" y="434557"/>
                    </a:lnTo>
                    <a:lnTo>
                      <a:pt x="690782" y="422002"/>
                    </a:lnTo>
                    <a:lnTo>
                      <a:pt x="676877" y="415657"/>
                    </a:lnTo>
                    <a:lnTo>
                      <a:pt x="614104" y="409448"/>
                    </a:lnTo>
                    <a:lnTo>
                      <a:pt x="565234" y="384203"/>
                    </a:lnTo>
                    <a:lnTo>
                      <a:pt x="509346" y="346404"/>
                    </a:lnTo>
                    <a:lnTo>
                      <a:pt x="516365" y="302394"/>
                    </a:lnTo>
                    <a:lnTo>
                      <a:pt x="537290" y="277150"/>
                    </a:lnTo>
                    <a:lnTo>
                      <a:pt x="544310" y="277150"/>
                    </a:lnTo>
                    <a:lnTo>
                      <a:pt x="502461" y="258250"/>
                    </a:lnTo>
                    <a:lnTo>
                      <a:pt x="495441" y="245696"/>
                    </a:lnTo>
                    <a:lnTo>
                      <a:pt x="481401" y="245696"/>
                    </a:lnTo>
                    <a:lnTo>
                      <a:pt x="481401" y="239351"/>
                    </a:lnTo>
                    <a:lnTo>
                      <a:pt x="453592" y="245696"/>
                    </a:lnTo>
                    <a:lnTo>
                      <a:pt x="446572" y="220451"/>
                    </a:lnTo>
                    <a:lnTo>
                      <a:pt x="446572" y="195207"/>
                    </a:lnTo>
                    <a:lnTo>
                      <a:pt x="432667" y="170097"/>
                    </a:lnTo>
                    <a:lnTo>
                      <a:pt x="446572" y="163752"/>
                    </a:lnTo>
                    <a:lnTo>
                      <a:pt x="460476" y="163752"/>
                    </a:lnTo>
                    <a:lnTo>
                      <a:pt x="474516" y="170097"/>
                    </a:lnTo>
                    <a:lnTo>
                      <a:pt x="481401" y="163752"/>
                    </a:lnTo>
                    <a:lnTo>
                      <a:pt x="474516" y="151197"/>
                    </a:lnTo>
                    <a:lnTo>
                      <a:pt x="474516" y="138643"/>
                    </a:lnTo>
                    <a:lnTo>
                      <a:pt x="460476" y="138643"/>
                    </a:lnTo>
                    <a:lnTo>
                      <a:pt x="453592" y="132298"/>
                    </a:lnTo>
                    <a:lnTo>
                      <a:pt x="460476" y="113398"/>
                    </a:lnTo>
                    <a:lnTo>
                      <a:pt x="453592" y="100843"/>
                    </a:lnTo>
                    <a:lnTo>
                      <a:pt x="474516" y="100843"/>
                    </a:lnTo>
                    <a:lnTo>
                      <a:pt x="481401" y="94498"/>
                    </a:lnTo>
                    <a:lnTo>
                      <a:pt x="481401" y="81944"/>
                    </a:lnTo>
                    <a:lnTo>
                      <a:pt x="495441" y="56699"/>
                    </a:lnTo>
                    <a:lnTo>
                      <a:pt x="516365" y="25244"/>
                    </a:lnTo>
                    <a:lnTo>
                      <a:pt x="509346" y="25244"/>
                    </a:lnTo>
                    <a:lnTo>
                      <a:pt x="502461" y="31455"/>
                    </a:lnTo>
                    <a:lnTo>
                      <a:pt x="495441" y="18900"/>
                    </a:lnTo>
                    <a:lnTo>
                      <a:pt x="488421" y="18900"/>
                    </a:lnTo>
                    <a:lnTo>
                      <a:pt x="481401" y="6345"/>
                    </a:lnTo>
                    <a:lnTo>
                      <a:pt x="467496" y="0"/>
                    </a:lnTo>
                    <a:lnTo>
                      <a:pt x="453592" y="6345"/>
                    </a:lnTo>
                    <a:lnTo>
                      <a:pt x="439552" y="12555"/>
                    </a:lnTo>
                    <a:lnTo>
                      <a:pt x="411742" y="25244"/>
                    </a:lnTo>
                    <a:lnTo>
                      <a:pt x="404722" y="25244"/>
                    </a:lnTo>
                    <a:lnTo>
                      <a:pt x="376778" y="44144"/>
                    </a:lnTo>
                    <a:lnTo>
                      <a:pt x="369758" y="63044"/>
                    </a:lnTo>
                    <a:lnTo>
                      <a:pt x="348834" y="63044"/>
                    </a:lnTo>
                    <a:lnTo>
                      <a:pt x="341949" y="69254"/>
                    </a:lnTo>
                    <a:lnTo>
                      <a:pt x="327909" y="63044"/>
                    </a:lnTo>
                    <a:lnTo>
                      <a:pt x="314004" y="69254"/>
                    </a:lnTo>
                    <a:lnTo>
                      <a:pt x="258115" y="56699"/>
                    </a:lnTo>
                    <a:lnTo>
                      <a:pt x="244210" y="63044"/>
                    </a:lnTo>
                    <a:lnTo>
                      <a:pt x="237191" y="75599"/>
                    </a:lnTo>
                    <a:lnTo>
                      <a:pt x="244210" y="81944"/>
                    </a:lnTo>
                    <a:lnTo>
                      <a:pt x="244210" y="94498"/>
                    </a:lnTo>
                    <a:lnTo>
                      <a:pt x="258115" y="100843"/>
                    </a:lnTo>
                    <a:lnTo>
                      <a:pt x="258115" y="125953"/>
                    </a:lnTo>
                    <a:lnTo>
                      <a:pt x="244210" y="132298"/>
                    </a:lnTo>
                    <a:lnTo>
                      <a:pt x="265135" y="151197"/>
                    </a:lnTo>
                    <a:lnTo>
                      <a:pt x="258115" y="157542"/>
                    </a:lnTo>
                    <a:lnTo>
                      <a:pt x="279040" y="157542"/>
                    </a:lnTo>
                    <a:lnTo>
                      <a:pt x="279040" y="170097"/>
                    </a:lnTo>
                    <a:lnTo>
                      <a:pt x="299964" y="176442"/>
                    </a:lnTo>
                    <a:lnTo>
                      <a:pt x="306984" y="188997"/>
                    </a:lnTo>
                    <a:lnTo>
                      <a:pt x="299964" y="195207"/>
                    </a:lnTo>
                    <a:lnTo>
                      <a:pt x="272155" y="201552"/>
                    </a:lnTo>
                    <a:lnTo>
                      <a:pt x="279040" y="220451"/>
                    </a:lnTo>
                    <a:lnTo>
                      <a:pt x="272155" y="233006"/>
                    </a:lnTo>
                    <a:lnTo>
                      <a:pt x="286060" y="239351"/>
                    </a:lnTo>
                    <a:lnTo>
                      <a:pt x="272155" y="239351"/>
                    </a:lnTo>
                    <a:lnTo>
                      <a:pt x="216266" y="308605"/>
                    </a:lnTo>
                    <a:lnTo>
                      <a:pt x="153492" y="384203"/>
                    </a:lnTo>
                    <a:lnTo>
                      <a:pt x="132568" y="384203"/>
                    </a:lnTo>
                    <a:lnTo>
                      <a:pt x="118528" y="396758"/>
                    </a:lnTo>
                    <a:lnTo>
                      <a:pt x="97603" y="377993"/>
                    </a:lnTo>
                    <a:lnTo>
                      <a:pt x="62774" y="422002"/>
                    </a:lnTo>
                    <a:lnTo>
                      <a:pt x="62774" y="440902"/>
                    </a:lnTo>
                    <a:lnTo>
                      <a:pt x="90718" y="447247"/>
                    </a:lnTo>
                    <a:lnTo>
                      <a:pt x="97603" y="485046"/>
                    </a:lnTo>
                    <a:lnTo>
                      <a:pt x="104623" y="485046"/>
                    </a:lnTo>
                    <a:lnTo>
                      <a:pt x="125548" y="522845"/>
                    </a:lnTo>
                    <a:lnTo>
                      <a:pt x="118528" y="541745"/>
                    </a:lnTo>
                    <a:lnTo>
                      <a:pt x="125548" y="541745"/>
                    </a:lnTo>
                    <a:lnTo>
                      <a:pt x="97603" y="547955"/>
                    </a:lnTo>
                    <a:lnTo>
                      <a:pt x="69794" y="554300"/>
                    </a:lnTo>
                    <a:lnTo>
                      <a:pt x="62774" y="547955"/>
                    </a:lnTo>
                    <a:lnTo>
                      <a:pt x="34829" y="554300"/>
                    </a:lnTo>
                    <a:lnTo>
                      <a:pt x="6885" y="560645"/>
                    </a:lnTo>
                    <a:lnTo>
                      <a:pt x="0" y="573200"/>
                    </a:lnTo>
                    <a:lnTo>
                      <a:pt x="0" y="5795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C2665B8A-0290-61F3-4DA1-0882F353DB98}"/>
                  </a:ext>
                </a:extLst>
              </p:cNvPr>
              <p:cNvSpPr/>
              <p:nvPr/>
            </p:nvSpPr>
            <p:spPr>
              <a:xfrm>
                <a:off x="4534941" y="5141406"/>
                <a:ext cx="1228207" cy="862904"/>
              </a:xfrm>
              <a:custGeom>
                <a:avLst/>
                <a:gdLst>
                  <a:gd name="connsiteX0" fmla="*/ 0 w 1228207"/>
                  <a:gd name="connsiteY0" fmla="*/ 214241 h 862904"/>
                  <a:gd name="connsiteX1" fmla="*/ 34829 w 1228207"/>
                  <a:gd name="connsiteY1" fmla="*/ 245696 h 862904"/>
                  <a:gd name="connsiteX2" fmla="*/ 62774 w 1228207"/>
                  <a:gd name="connsiteY2" fmla="*/ 245696 h 862904"/>
                  <a:gd name="connsiteX3" fmla="*/ 83698 w 1228207"/>
                  <a:gd name="connsiteY3" fmla="*/ 239351 h 862904"/>
                  <a:gd name="connsiteX4" fmla="*/ 90718 w 1228207"/>
                  <a:gd name="connsiteY4" fmla="*/ 233006 h 862904"/>
                  <a:gd name="connsiteX5" fmla="*/ 97603 w 1228207"/>
                  <a:gd name="connsiteY5" fmla="*/ 233006 h 862904"/>
                  <a:gd name="connsiteX6" fmla="*/ 76679 w 1228207"/>
                  <a:gd name="connsiteY6" fmla="*/ 264595 h 862904"/>
                  <a:gd name="connsiteX7" fmla="*/ 55754 w 1228207"/>
                  <a:gd name="connsiteY7" fmla="*/ 264595 h 862904"/>
                  <a:gd name="connsiteX8" fmla="*/ 34829 w 1228207"/>
                  <a:gd name="connsiteY8" fmla="*/ 264595 h 862904"/>
                  <a:gd name="connsiteX9" fmla="*/ 34829 w 1228207"/>
                  <a:gd name="connsiteY9" fmla="*/ 277150 h 862904"/>
                  <a:gd name="connsiteX10" fmla="*/ 97603 w 1228207"/>
                  <a:gd name="connsiteY10" fmla="*/ 333849 h 862904"/>
                  <a:gd name="connsiteX11" fmla="*/ 125548 w 1228207"/>
                  <a:gd name="connsiteY11" fmla="*/ 333849 h 862904"/>
                  <a:gd name="connsiteX12" fmla="*/ 160512 w 1228207"/>
                  <a:gd name="connsiteY12" fmla="*/ 314949 h 862904"/>
                  <a:gd name="connsiteX13" fmla="*/ 167397 w 1228207"/>
                  <a:gd name="connsiteY13" fmla="*/ 264595 h 862904"/>
                  <a:gd name="connsiteX14" fmla="*/ 195341 w 1228207"/>
                  <a:gd name="connsiteY14" fmla="*/ 270805 h 862904"/>
                  <a:gd name="connsiteX15" fmla="*/ 195341 w 1228207"/>
                  <a:gd name="connsiteY15" fmla="*/ 277150 h 862904"/>
                  <a:gd name="connsiteX16" fmla="*/ 188321 w 1228207"/>
                  <a:gd name="connsiteY16" fmla="*/ 277150 h 862904"/>
                  <a:gd name="connsiteX17" fmla="*/ 181437 w 1228207"/>
                  <a:gd name="connsiteY17" fmla="*/ 296050 h 862904"/>
                  <a:gd name="connsiteX18" fmla="*/ 188321 w 1228207"/>
                  <a:gd name="connsiteY18" fmla="*/ 296050 h 862904"/>
                  <a:gd name="connsiteX19" fmla="*/ 195341 w 1228207"/>
                  <a:gd name="connsiteY19" fmla="*/ 321294 h 862904"/>
                  <a:gd name="connsiteX20" fmla="*/ 188321 w 1228207"/>
                  <a:gd name="connsiteY20" fmla="*/ 340194 h 862904"/>
                  <a:gd name="connsiteX21" fmla="*/ 188321 w 1228207"/>
                  <a:gd name="connsiteY21" fmla="*/ 377993 h 862904"/>
                  <a:gd name="connsiteX22" fmla="*/ 195341 w 1228207"/>
                  <a:gd name="connsiteY22" fmla="*/ 428347 h 862904"/>
                  <a:gd name="connsiteX23" fmla="*/ 209246 w 1228207"/>
                  <a:gd name="connsiteY23" fmla="*/ 478701 h 862904"/>
                  <a:gd name="connsiteX24" fmla="*/ 244210 w 1228207"/>
                  <a:gd name="connsiteY24" fmla="*/ 579545 h 862904"/>
                  <a:gd name="connsiteX25" fmla="*/ 258115 w 1228207"/>
                  <a:gd name="connsiteY25" fmla="*/ 592099 h 862904"/>
                  <a:gd name="connsiteX26" fmla="*/ 272155 w 1228207"/>
                  <a:gd name="connsiteY26" fmla="*/ 642453 h 862904"/>
                  <a:gd name="connsiteX27" fmla="*/ 293080 w 1228207"/>
                  <a:gd name="connsiteY27" fmla="*/ 692807 h 862904"/>
                  <a:gd name="connsiteX28" fmla="*/ 321024 w 1228207"/>
                  <a:gd name="connsiteY28" fmla="*/ 724397 h 862904"/>
                  <a:gd name="connsiteX29" fmla="*/ 341949 w 1228207"/>
                  <a:gd name="connsiteY29" fmla="*/ 793650 h 862904"/>
                  <a:gd name="connsiteX30" fmla="*/ 362873 w 1228207"/>
                  <a:gd name="connsiteY30" fmla="*/ 831450 h 862904"/>
                  <a:gd name="connsiteX31" fmla="*/ 369758 w 1228207"/>
                  <a:gd name="connsiteY31" fmla="*/ 850350 h 862904"/>
                  <a:gd name="connsiteX32" fmla="*/ 390683 w 1228207"/>
                  <a:gd name="connsiteY32" fmla="*/ 862904 h 862904"/>
                  <a:gd name="connsiteX33" fmla="*/ 418627 w 1228207"/>
                  <a:gd name="connsiteY33" fmla="*/ 844005 h 862904"/>
                  <a:gd name="connsiteX34" fmla="*/ 425647 w 1228207"/>
                  <a:gd name="connsiteY34" fmla="*/ 825105 h 862904"/>
                  <a:gd name="connsiteX35" fmla="*/ 453592 w 1228207"/>
                  <a:gd name="connsiteY35" fmla="*/ 812550 h 862904"/>
                  <a:gd name="connsiteX36" fmla="*/ 467496 w 1228207"/>
                  <a:gd name="connsiteY36" fmla="*/ 774751 h 862904"/>
                  <a:gd name="connsiteX37" fmla="*/ 488421 w 1228207"/>
                  <a:gd name="connsiteY37" fmla="*/ 774751 h 862904"/>
                  <a:gd name="connsiteX38" fmla="*/ 488421 w 1228207"/>
                  <a:gd name="connsiteY38" fmla="*/ 743296 h 862904"/>
                  <a:gd name="connsiteX39" fmla="*/ 488421 w 1228207"/>
                  <a:gd name="connsiteY39" fmla="*/ 711707 h 862904"/>
                  <a:gd name="connsiteX40" fmla="*/ 502461 w 1228207"/>
                  <a:gd name="connsiteY40" fmla="*/ 680253 h 862904"/>
                  <a:gd name="connsiteX41" fmla="*/ 509346 w 1228207"/>
                  <a:gd name="connsiteY41" fmla="*/ 655008 h 862904"/>
                  <a:gd name="connsiteX42" fmla="*/ 502461 w 1228207"/>
                  <a:gd name="connsiteY42" fmla="*/ 610999 h 862904"/>
                  <a:gd name="connsiteX43" fmla="*/ 495441 w 1228207"/>
                  <a:gd name="connsiteY43" fmla="*/ 566855 h 862904"/>
                  <a:gd name="connsiteX44" fmla="*/ 530270 w 1228207"/>
                  <a:gd name="connsiteY44" fmla="*/ 547955 h 862904"/>
                  <a:gd name="connsiteX45" fmla="*/ 537290 w 1228207"/>
                  <a:gd name="connsiteY45" fmla="*/ 541745 h 862904"/>
                  <a:gd name="connsiteX46" fmla="*/ 551195 w 1228207"/>
                  <a:gd name="connsiteY46" fmla="*/ 529055 h 862904"/>
                  <a:gd name="connsiteX47" fmla="*/ 586159 w 1228207"/>
                  <a:gd name="connsiteY47" fmla="*/ 516501 h 862904"/>
                  <a:gd name="connsiteX48" fmla="*/ 593179 w 1228207"/>
                  <a:gd name="connsiteY48" fmla="*/ 491256 h 862904"/>
                  <a:gd name="connsiteX49" fmla="*/ 648933 w 1228207"/>
                  <a:gd name="connsiteY49" fmla="*/ 447247 h 862904"/>
                  <a:gd name="connsiteX50" fmla="*/ 704822 w 1228207"/>
                  <a:gd name="connsiteY50" fmla="*/ 396893 h 862904"/>
                  <a:gd name="connsiteX51" fmla="*/ 725747 w 1228207"/>
                  <a:gd name="connsiteY51" fmla="*/ 384203 h 862904"/>
                  <a:gd name="connsiteX52" fmla="*/ 753556 w 1228207"/>
                  <a:gd name="connsiteY52" fmla="*/ 371648 h 862904"/>
                  <a:gd name="connsiteX53" fmla="*/ 774616 w 1228207"/>
                  <a:gd name="connsiteY53" fmla="*/ 359093 h 862904"/>
                  <a:gd name="connsiteX54" fmla="*/ 788520 w 1228207"/>
                  <a:gd name="connsiteY54" fmla="*/ 340194 h 862904"/>
                  <a:gd name="connsiteX55" fmla="*/ 788520 w 1228207"/>
                  <a:gd name="connsiteY55" fmla="*/ 321294 h 862904"/>
                  <a:gd name="connsiteX56" fmla="*/ 788520 w 1228207"/>
                  <a:gd name="connsiteY56" fmla="*/ 308605 h 862904"/>
                  <a:gd name="connsiteX57" fmla="*/ 823350 w 1228207"/>
                  <a:gd name="connsiteY57" fmla="*/ 289705 h 862904"/>
                  <a:gd name="connsiteX58" fmla="*/ 837390 w 1228207"/>
                  <a:gd name="connsiteY58" fmla="*/ 277150 h 862904"/>
                  <a:gd name="connsiteX59" fmla="*/ 837390 w 1228207"/>
                  <a:gd name="connsiteY59" fmla="*/ 296050 h 862904"/>
                  <a:gd name="connsiteX60" fmla="*/ 844409 w 1228207"/>
                  <a:gd name="connsiteY60" fmla="*/ 302395 h 862904"/>
                  <a:gd name="connsiteX61" fmla="*/ 872219 w 1228207"/>
                  <a:gd name="connsiteY61" fmla="*/ 296050 h 862904"/>
                  <a:gd name="connsiteX62" fmla="*/ 858314 w 1228207"/>
                  <a:gd name="connsiteY62" fmla="*/ 239351 h 862904"/>
                  <a:gd name="connsiteX63" fmla="*/ 851294 w 1228207"/>
                  <a:gd name="connsiteY63" fmla="*/ 201552 h 862904"/>
                  <a:gd name="connsiteX64" fmla="*/ 851294 w 1228207"/>
                  <a:gd name="connsiteY64" fmla="*/ 182652 h 862904"/>
                  <a:gd name="connsiteX65" fmla="*/ 823350 w 1228207"/>
                  <a:gd name="connsiteY65" fmla="*/ 157542 h 862904"/>
                  <a:gd name="connsiteX66" fmla="*/ 830370 w 1228207"/>
                  <a:gd name="connsiteY66" fmla="*/ 144852 h 862904"/>
                  <a:gd name="connsiteX67" fmla="*/ 858314 w 1228207"/>
                  <a:gd name="connsiteY67" fmla="*/ 138643 h 862904"/>
                  <a:gd name="connsiteX68" fmla="*/ 858314 w 1228207"/>
                  <a:gd name="connsiteY68" fmla="*/ 125953 h 862904"/>
                  <a:gd name="connsiteX69" fmla="*/ 837390 w 1228207"/>
                  <a:gd name="connsiteY69" fmla="*/ 125953 h 862904"/>
                  <a:gd name="connsiteX70" fmla="*/ 837390 w 1228207"/>
                  <a:gd name="connsiteY70" fmla="*/ 113398 h 862904"/>
                  <a:gd name="connsiteX71" fmla="*/ 851294 w 1228207"/>
                  <a:gd name="connsiteY71" fmla="*/ 81944 h 862904"/>
                  <a:gd name="connsiteX72" fmla="*/ 865334 w 1228207"/>
                  <a:gd name="connsiteY72" fmla="*/ 100843 h 862904"/>
                  <a:gd name="connsiteX73" fmla="*/ 865334 w 1228207"/>
                  <a:gd name="connsiteY73" fmla="*/ 88153 h 862904"/>
                  <a:gd name="connsiteX74" fmla="*/ 872219 w 1228207"/>
                  <a:gd name="connsiteY74" fmla="*/ 88153 h 862904"/>
                  <a:gd name="connsiteX75" fmla="*/ 879239 w 1228207"/>
                  <a:gd name="connsiteY75" fmla="*/ 107053 h 862904"/>
                  <a:gd name="connsiteX76" fmla="*/ 886259 w 1228207"/>
                  <a:gd name="connsiteY76" fmla="*/ 107053 h 862904"/>
                  <a:gd name="connsiteX77" fmla="*/ 893144 w 1228207"/>
                  <a:gd name="connsiteY77" fmla="*/ 94498 h 862904"/>
                  <a:gd name="connsiteX78" fmla="*/ 914068 w 1228207"/>
                  <a:gd name="connsiteY78" fmla="*/ 138643 h 862904"/>
                  <a:gd name="connsiteX79" fmla="*/ 962937 w 1228207"/>
                  <a:gd name="connsiteY79" fmla="*/ 138643 h 862904"/>
                  <a:gd name="connsiteX80" fmla="*/ 990882 w 1228207"/>
                  <a:gd name="connsiteY80" fmla="*/ 138643 h 862904"/>
                  <a:gd name="connsiteX81" fmla="*/ 1011806 w 1228207"/>
                  <a:gd name="connsiteY81" fmla="*/ 144852 h 862904"/>
                  <a:gd name="connsiteX82" fmla="*/ 990882 w 1228207"/>
                  <a:gd name="connsiteY82" fmla="*/ 170097 h 862904"/>
                  <a:gd name="connsiteX83" fmla="*/ 962937 w 1228207"/>
                  <a:gd name="connsiteY83" fmla="*/ 195341 h 862904"/>
                  <a:gd name="connsiteX84" fmla="*/ 969957 w 1228207"/>
                  <a:gd name="connsiteY84" fmla="*/ 226796 h 862904"/>
                  <a:gd name="connsiteX85" fmla="*/ 983862 w 1228207"/>
                  <a:gd name="connsiteY85" fmla="*/ 239351 h 862904"/>
                  <a:gd name="connsiteX86" fmla="*/ 997902 w 1228207"/>
                  <a:gd name="connsiteY86" fmla="*/ 201552 h 862904"/>
                  <a:gd name="connsiteX87" fmla="*/ 1004787 w 1228207"/>
                  <a:gd name="connsiteY87" fmla="*/ 207896 h 862904"/>
                  <a:gd name="connsiteX88" fmla="*/ 1018826 w 1228207"/>
                  <a:gd name="connsiteY88" fmla="*/ 245696 h 862904"/>
                  <a:gd name="connsiteX89" fmla="*/ 1025846 w 1228207"/>
                  <a:gd name="connsiteY89" fmla="*/ 283495 h 862904"/>
                  <a:gd name="connsiteX90" fmla="*/ 1046771 w 1228207"/>
                  <a:gd name="connsiteY90" fmla="*/ 277150 h 862904"/>
                  <a:gd name="connsiteX91" fmla="*/ 1046771 w 1228207"/>
                  <a:gd name="connsiteY91" fmla="*/ 245696 h 862904"/>
                  <a:gd name="connsiteX92" fmla="*/ 1053656 w 1228207"/>
                  <a:gd name="connsiteY92" fmla="*/ 239351 h 862904"/>
                  <a:gd name="connsiteX93" fmla="*/ 1060676 w 1228207"/>
                  <a:gd name="connsiteY93" fmla="*/ 201552 h 862904"/>
                  <a:gd name="connsiteX94" fmla="*/ 1088620 w 1228207"/>
                  <a:gd name="connsiteY94" fmla="*/ 201552 h 862904"/>
                  <a:gd name="connsiteX95" fmla="*/ 1102525 w 1228207"/>
                  <a:gd name="connsiteY95" fmla="*/ 163752 h 862904"/>
                  <a:gd name="connsiteX96" fmla="*/ 1116564 w 1228207"/>
                  <a:gd name="connsiteY96" fmla="*/ 138643 h 862904"/>
                  <a:gd name="connsiteX97" fmla="*/ 1130469 w 1228207"/>
                  <a:gd name="connsiteY97" fmla="*/ 113398 h 862904"/>
                  <a:gd name="connsiteX98" fmla="*/ 1130469 w 1228207"/>
                  <a:gd name="connsiteY98" fmla="*/ 94498 h 862904"/>
                  <a:gd name="connsiteX99" fmla="*/ 1165299 w 1228207"/>
                  <a:gd name="connsiteY99" fmla="*/ 69254 h 862904"/>
                  <a:gd name="connsiteX100" fmla="*/ 1193243 w 1228207"/>
                  <a:gd name="connsiteY100" fmla="*/ 50354 h 862904"/>
                  <a:gd name="connsiteX101" fmla="*/ 1207283 w 1228207"/>
                  <a:gd name="connsiteY101" fmla="*/ 50354 h 862904"/>
                  <a:gd name="connsiteX102" fmla="*/ 1214168 w 1228207"/>
                  <a:gd name="connsiteY102" fmla="*/ 25245 h 862904"/>
                  <a:gd name="connsiteX103" fmla="*/ 1228207 w 1228207"/>
                  <a:gd name="connsiteY103" fmla="*/ 18900 h 862904"/>
                  <a:gd name="connsiteX104" fmla="*/ 1221188 w 1228207"/>
                  <a:gd name="connsiteY104" fmla="*/ 0 h 86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28207" h="862904">
                    <a:moveTo>
                      <a:pt x="0" y="214241"/>
                    </a:moveTo>
                    <a:lnTo>
                      <a:pt x="34829" y="245696"/>
                    </a:lnTo>
                    <a:lnTo>
                      <a:pt x="62774" y="245696"/>
                    </a:lnTo>
                    <a:lnTo>
                      <a:pt x="83698" y="239351"/>
                    </a:lnTo>
                    <a:lnTo>
                      <a:pt x="90718" y="233006"/>
                    </a:lnTo>
                    <a:lnTo>
                      <a:pt x="97603" y="233006"/>
                    </a:lnTo>
                    <a:lnTo>
                      <a:pt x="76679" y="264595"/>
                    </a:lnTo>
                    <a:lnTo>
                      <a:pt x="55754" y="264595"/>
                    </a:lnTo>
                    <a:lnTo>
                      <a:pt x="34829" y="264595"/>
                    </a:lnTo>
                    <a:lnTo>
                      <a:pt x="34829" y="277150"/>
                    </a:lnTo>
                    <a:lnTo>
                      <a:pt x="97603" y="333849"/>
                    </a:lnTo>
                    <a:lnTo>
                      <a:pt x="125548" y="333849"/>
                    </a:lnTo>
                    <a:lnTo>
                      <a:pt x="160512" y="314949"/>
                    </a:lnTo>
                    <a:lnTo>
                      <a:pt x="167397" y="264595"/>
                    </a:lnTo>
                    <a:lnTo>
                      <a:pt x="195341" y="270805"/>
                    </a:lnTo>
                    <a:lnTo>
                      <a:pt x="195341" y="277150"/>
                    </a:lnTo>
                    <a:lnTo>
                      <a:pt x="188321" y="277150"/>
                    </a:lnTo>
                    <a:lnTo>
                      <a:pt x="181437" y="296050"/>
                    </a:lnTo>
                    <a:lnTo>
                      <a:pt x="188321" y="296050"/>
                    </a:lnTo>
                    <a:lnTo>
                      <a:pt x="195341" y="321294"/>
                    </a:lnTo>
                    <a:lnTo>
                      <a:pt x="188321" y="340194"/>
                    </a:lnTo>
                    <a:lnTo>
                      <a:pt x="188321" y="377993"/>
                    </a:lnTo>
                    <a:lnTo>
                      <a:pt x="195341" y="428347"/>
                    </a:lnTo>
                    <a:lnTo>
                      <a:pt x="209246" y="478701"/>
                    </a:lnTo>
                    <a:lnTo>
                      <a:pt x="244210" y="579545"/>
                    </a:lnTo>
                    <a:lnTo>
                      <a:pt x="258115" y="592099"/>
                    </a:lnTo>
                    <a:lnTo>
                      <a:pt x="272155" y="642453"/>
                    </a:lnTo>
                    <a:lnTo>
                      <a:pt x="293080" y="692807"/>
                    </a:lnTo>
                    <a:lnTo>
                      <a:pt x="321024" y="724397"/>
                    </a:lnTo>
                    <a:lnTo>
                      <a:pt x="341949" y="793650"/>
                    </a:lnTo>
                    <a:lnTo>
                      <a:pt x="362873" y="831450"/>
                    </a:lnTo>
                    <a:lnTo>
                      <a:pt x="369758" y="850350"/>
                    </a:lnTo>
                    <a:lnTo>
                      <a:pt x="390683" y="862904"/>
                    </a:lnTo>
                    <a:lnTo>
                      <a:pt x="418627" y="844005"/>
                    </a:lnTo>
                    <a:lnTo>
                      <a:pt x="425647" y="825105"/>
                    </a:lnTo>
                    <a:lnTo>
                      <a:pt x="453592" y="812550"/>
                    </a:lnTo>
                    <a:lnTo>
                      <a:pt x="467496" y="774751"/>
                    </a:lnTo>
                    <a:lnTo>
                      <a:pt x="488421" y="774751"/>
                    </a:lnTo>
                    <a:lnTo>
                      <a:pt x="488421" y="743296"/>
                    </a:lnTo>
                    <a:lnTo>
                      <a:pt x="488421" y="711707"/>
                    </a:lnTo>
                    <a:lnTo>
                      <a:pt x="502461" y="680253"/>
                    </a:lnTo>
                    <a:lnTo>
                      <a:pt x="509346" y="655008"/>
                    </a:lnTo>
                    <a:lnTo>
                      <a:pt x="502461" y="610999"/>
                    </a:lnTo>
                    <a:lnTo>
                      <a:pt x="495441" y="566855"/>
                    </a:lnTo>
                    <a:lnTo>
                      <a:pt x="530270" y="547955"/>
                    </a:lnTo>
                    <a:lnTo>
                      <a:pt x="537290" y="541745"/>
                    </a:lnTo>
                    <a:lnTo>
                      <a:pt x="551195" y="529055"/>
                    </a:lnTo>
                    <a:lnTo>
                      <a:pt x="586159" y="516501"/>
                    </a:lnTo>
                    <a:lnTo>
                      <a:pt x="593179" y="491256"/>
                    </a:lnTo>
                    <a:lnTo>
                      <a:pt x="648933" y="447247"/>
                    </a:lnTo>
                    <a:lnTo>
                      <a:pt x="704822" y="396893"/>
                    </a:lnTo>
                    <a:lnTo>
                      <a:pt x="725747" y="384203"/>
                    </a:lnTo>
                    <a:lnTo>
                      <a:pt x="753556" y="371648"/>
                    </a:lnTo>
                    <a:lnTo>
                      <a:pt x="774616" y="359093"/>
                    </a:lnTo>
                    <a:lnTo>
                      <a:pt x="788520" y="340194"/>
                    </a:lnTo>
                    <a:lnTo>
                      <a:pt x="788520" y="321294"/>
                    </a:lnTo>
                    <a:lnTo>
                      <a:pt x="788520" y="308605"/>
                    </a:lnTo>
                    <a:lnTo>
                      <a:pt x="823350" y="289705"/>
                    </a:lnTo>
                    <a:lnTo>
                      <a:pt x="837390" y="277150"/>
                    </a:lnTo>
                    <a:lnTo>
                      <a:pt x="837390" y="296050"/>
                    </a:lnTo>
                    <a:lnTo>
                      <a:pt x="844409" y="302395"/>
                    </a:lnTo>
                    <a:lnTo>
                      <a:pt x="872219" y="296050"/>
                    </a:lnTo>
                    <a:lnTo>
                      <a:pt x="858314" y="239351"/>
                    </a:lnTo>
                    <a:lnTo>
                      <a:pt x="851294" y="201552"/>
                    </a:lnTo>
                    <a:lnTo>
                      <a:pt x="851294" y="182652"/>
                    </a:lnTo>
                    <a:lnTo>
                      <a:pt x="823350" y="157542"/>
                    </a:lnTo>
                    <a:lnTo>
                      <a:pt x="830370" y="144852"/>
                    </a:lnTo>
                    <a:lnTo>
                      <a:pt x="858314" y="138643"/>
                    </a:lnTo>
                    <a:lnTo>
                      <a:pt x="858314" y="125953"/>
                    </a:lnTo>
                    <a:lnTo>
                      <a:pt x="837390" y="125953"/>
                    </a:lnTo>
                    <a:lnTo>
                      <a:pt x="837390" y="113398"/>
                    </a:lnTo>
                    <a:lnTo>
                      <a:pt x="851294" y="81944"/>
                    </a:lnTo>
                    <a:lnTo>
                      <a:pt x="865334" y="100843"/>
                    </a:lnTo>
                    <a:lnTo>
                      <a:pt x="865334" y="88153"/>
                    </a:lnTo>
                    <a:lnTo>
                      <a:pt x="872219" y="88153"/>
                    </a:lnTo>
                    <a:lnTo>
                      <a:pt x="879239" y="107053"/>
                    </a:lnTo>
                    <a:lnTo>
                      <a:pt x="886259" y="107053"/>
                    </a:lnTo>
                    <a:lnTo>
                      <a:pt x="893144" y="94498"/>
                    </a:lnTo>
                    <a:lnTo>
                      <a:pt x="914068" y="138643"/>
                    </a:lnTo>
                    <a:lnTo>
                      <a:pt x="962937" y="138643"/>
                    </a:lnTo>
                    <a:lnTo>
                      <a:pt x="990882" y="138643"/>
                    </a:lnTo>
                    <a:lnTo>
                      <a:pt x="1011806" y="144852"/>
                    </a:lnTo>
                    <a:lnTo>
                      <a:pt x="990882" y="170097"/>
                    </a:lnTo>
                    <a:lnTo>
                      <a:pt x="962937" y="195341"/>
                    </a:lnTo>
                    <a:lnTo>
                      <a:pt x="969957" y="226796"/>
                    </a:lnTo>
                    <a:lnTo>
                      <a:pt x="983862" y="239351"/>
                    </a:lnTo>
                    <a:lnTo>
                      <a:pt x="997902" y="201552"/>
                    </a:lnTo>
                    <a:lnTo>
                      <a:pt x="1004787" y="207896"/>
                    </a:lnTo>
                    <a:lnTo>
                      <a:pt x="1018826" y="245696"/>
                    </a:lnTo>
                    <a:lnTo>
                      <a:pt x="1025846" y="283495"/>
                    </a:lnTo>
                    <a:lnTo>
                      <a:pt x="1046771" y="277150"/>
                    </a:lnTo>
                    <a:lnTo>
                      <a:pt x="1046771" y="245696"/>
                    </a:lnTo>
                    <a:lnTo>
                      <a:pt x="1053656" y="239351"/>
                    </a:lnTo>
                    <a:lnTo>
                      <a:pt x="1060676" y="201552"/>
                    </a:lnTo>
                    <a:lnTo>
                      <a:pt x="1088620" y="201552"/>
                    </a:lnTo>
                    <a:lnTo>
                      <a:pt x="1102525" y="163752"/>
                    </a:lnTo>
                    <a:lnTo>
                      <a:pt x="1116564" y="138643"/>
                    </a:lnTo>
                    <a:lnTo>
                      <a:pt x="1130469" y="113398"/>
                    </a:lnTo>
                    <a:lnTo>
                      <a:pt x="1130469" y="94498"/>
                    </a:lnTo>
                    <a:lnTo>
                      <a:pt x="1165299" y="69254"/>
                    </a:lnTo>
                    <a:lnTo>
                      <a:pt x="1193243" y="50354"/>
                    </a:lnTo>
                    <a:lnTo>
                      <a:pt x="1207283" y="50354"/>
                    </a:lnTo>
                    <a:lnTo>
                      <a:pt x="1214168" y="25245"/>
                    </a:lnTo>
                    <a:lnTo>
                      <a:pt x="1228207" y="18900"/>
                    </a:lnTo>
                    <a:lnTo>
                      <a:pt x="1221188" y="0"/>
                    </a:lnTo>
                  </a:path>
                </a:pathLst>
              </a:custGeom>
              <a:solidFill>
                <a:srgbClr val="EEDBF7"/>
              </a:solidFill>
              <a:ln w="3370" cap="flat">
                <a:solidFill>
                  <a:srgbClr val="EEDBF7"/>
                </a:solidFill>
                <a:prstDash val="solid"/>
                <a:round/>
              </a:ln>
            </p:spPr>
            <p:txBody>
              <a:bodyPr rtlCol="0" anchor="ctr"/>
              <a:lstStyle/>
              <a:p>
                <a:endParaRPr lang="en-US"/>
              </a:p>
            </p:txBody>
          </p:sp>
          <p:sp>
            <p:nvSpPr>
              <p:cNvPr id="396" name="Freeform: Shape 395">
                <a:extLst>
                  <a:ext uri="{FF2B5EF4-FFF2-40B4-BE49-F238E27FC236}">
                    <a16:creationId xmlns:a16="http://schemas.microsoft.com/office/drawing/2014/main" id="{26D96061-4E6E-FE4F-0399-0B7B06A6E1EC}"/>
                  </a:ext>
                </a:extLst>
              </p:cNvPr>
              <p:cNvSpPr/>
              <p:nvPr/>
            </p:nvSpPr>
            <p:spPr>
              <a:xfrm>
                <a:off x="4541826" y="4776103"/>
                <a:ext cx="1214302" cy="560644"/>
              </a:xfrm>
              <a:custGeom>
                <a:avLst/>
                <a:gdLst>
                  <a:gd name="connsiteX0" fmla="*/ 1214303 w 1214302"/>
                  <a:gd name="connsiteY0" fmla="*/ 365303 h 560644"/>
                  <a:gd name="connsiteX1" fmla="*/ 1193378 w 1214302"/>
                  <a:gd name="connsiteY1" fmla="*/ 359093 h 560644"/>
                  <a:gd name="connsiteX2" fmla="*/ 1179338 w 1214302"/>
                  <a:gd name="connsiteY2" fmla="*/ 359093 h 560644"/>
                  <a:gd name="connsiteX3" fmla="*/ 1179338 w 1214302"/>
                  <a:gd name="connsiteY3" fmla="*/ 340194 h 560644"/>
                  <a:gd name="connsiteX4" fmla="*/ 1172453 w 1214302"/>
                  <a:gd name="connsiteY4" fmla="*/ 333849 h 560644"/>
                  <a:gd name="connsiteX5" fmla="*/ 1172453 w 1214302"/>
                  <a:gd name="connsiteY5" fmla="*/ 321294 h 560644"/>
                  <a:gd name="connsiteX6" fmla="*/ 1158414 w 1214302"/>
                  <a:gd name="connsiteY6" fmla="*/ 314949 h 560644"/>
                  <a:gd name="connsiteX7" fmla="*/ 1130604 w 1214302"/>
                  <a:gd name="connsiteY7" fmla="*/ 327504 h 560644"/>
                  <a:gd name="connsiteX8" fmla="*/ 1102660 w 1214302"/>
                  <a:gd name="connsiteY8" fmla="*/ 321294 h 560644"/>
                  <a:gd name="connsiteX9" fmla="*/ 1046771 w 1214302"/>
                  <a:gd name="connsiteY9" fmla="*/ 365303 h 560644"/>
                  <a:gd name="connsiteX10" fmla="*/ 1011941 w 1214302"/>
                  <a:gd name="connsiteY10" fmla="*/ 377993 h 560644"/>
                  <a:gd name="connsiteX11" fmla="*/ 983997 w 1214302"/>
                  <a:gd name="connsiteY11" fmla="*/ 390548 h 560644"/>
                  <a:gd name="connsiteX12" fmla="*/ 983997 w 1214302"/>
                  <a:gd name="connsiteY12" fmla="*/ 403103 h 560644"/>
                  <a:gd name="connsiteX13" fmla="*/ 997902 w 1214302"/>
                  <a:gd name="connsiteY13" fmla="*/ 409448 h 560644"/>
                  <a:gd name="connsiteX14" fmla="*/ 997902 w 1214302"/>
                  <a:gd name="connsiteY14" fmla="*/ 428347 h 560644"/>
                  <a:gd name="connsiteX15" fmla="*/ 976977 w 1214302"/>
                  <a:gd name="connsiteY15" fmla="*/ 434557 h 560644"/>
                  <a:gd name="connsiteX16" fmla="*/ 935128 w 1214302"/>
                  <a:gd name="connsiteY16" fmla="*/ 434557 h 560644"/>
                  <a:gd name="connsiteX17" fmla="*/ 893279 w 1214302"/>
                  <a:gd name="connsiteY17" fmla="*/ 434557 h 560644"/>
                  <a:gd name="connsiteX18" fmla="*/ 865334 w 1214302"/>
                  <a:gd name="connsiteY18" fmla="*/ 434557 h 560644"/>
                  <a:gd name="connsiteX19" fmla="*/ 858449 w 1214302"/>
                  <a:gd name="connsiteY19" fmla="*/ 422002 h 560644"/>
                  <a:gd name="connsiteX20" fmla="*/ 865334 w 1214302"/>
                  <a:gd name="connsiteY20" fmla="*/ 409448 h 560644"/>
                  <a:gd name="connsiteX21" fmla="*/ 858449 w 1214302"/>
                  <a:gd name="connsiteY21" fmla="*/ 409448 h 560644"/>
                  <a:gd name="connsiteX22" fmla="*/ 858449 w 1214302"/>
                  <a:gd name="connsiteY22" fmla="*/ 377993 h 560644"/>
                  <a:gd name="connsiteX23" fmla="*/ 830505 w 1214302"/>
                  <a:gd name="connsiteY23" fmla="*/ 384203 h 560644"/>
                  <a:gd name="connsiteX24" fmla="*/ 823485 w 1214302"/>
                  <a:gd name="connsiteY24" fmla="*/ 409448 h 560644"/>
                  <a:gd name="connsiteX25" fmla="*/ 823485 w 1214302"/>
                  <a:gd name="connsiteY25" fmla="*/ 428347 h 560644"/>
                  <a:gd name="connsiteX26" fmla="*/ 830505 w 1214302"/>
                  <a:gd name="connsiteY26" fmla="*/ 434557 h 560644"/>
                  <a:gd name="connsiteX27" fmla="*/ 823485 w 1214302"/>
                  <a:gd name="connsiteY27" fmla="*/ 453457 h 560644"/>
                  <a:gd name="connsiteX28" fmla="*/ 788656 w 1214302"/>
                  <a:gd name="connsiteY28" fmla="*/ 453457 h 560644"/>
                  <a:gd name="connsiteX29" fmla="*/ 739786 w 1214302"/>
                  <a:gd name="connsiteY29" fmla="*/ 447247 h 560644"/>
                  <a:gd name="connsiteX30" fmla="*/ 697937 w 1214302"/>
                  <a:gd name="connsiteY30" fmla="*/ 434557 h 560644"/>
                  <a:gd name="connsiteX31" fmla="*/ 683897 w 1214302"/>
                  <a:gd name="connsiteY31" fmla="*/ 422002 h 560644"/>
                  <a:gd name="connsiteX32" fmla="*/ 669993 w 1214302"/>
                  <a:gd name="connsiteY32" fmla="*/ 415657 h 560644"/>
                  <a:gd name="connsiteX33" fmla="*/ 607219 w 1214302"/>
                  <a:gd name="connsiteY33" fmla="*/ 409448 h 560644"/>
                  <a:gd name="connsiteX34" fmla="*/ 558350 w 1214302"/>
                  <a:gd name="connsiteY34" fmla="*/ 384203 h 560644"/>
                  <a:gd name="connsiteX35" fmla="*/ 502461 w 1214302"/>
                  <a:gd name="connsiteY35" fmla="*/ 346404 h 560644"/>
                  <a:gd name="connsiteX36" fmla="*/ 509481 w 1214302"/>
                  <a:gd name="connsiteY36" fmla="*/ 302394 h 560644"/>
                  <a:gd name="connsiteX37" fmla="*/ 530405 w 1214302"/>
                  <a:gd name="connsiteY37" fmla="*/ 277150 h 560644"/>
                  <a:gd name="connsiteX38" fmla="*/ 537425 w 1214302"/>
                  <a:gd name="connsiteY38" fmla="*/ 277150 h 560644"/>
                  <a:gd name="connsiteX39" fmla="*/ 495576 w 1214302"/>
                  <a:gd name="connsiteY39" fmla="*/ 258250 h 560644"/>
                  <a:gd name="connsiteX40" fmla="*/ 488556 w 1214302"/>
                  <a:gd name="connsiteY40" fmla="*/ 245696 h 560644"/>
                  <a:gd name="connsiteX41" fmla="*/ 474516 w 1214302"/>
                  <a:gd name="connsiteY41" fmla="*/ 245696 h 560644"/>
                  <a:gd name="connsiteX42" fmla="*/ 474516 w 1214302"/>
                  <a:gd name="connsiteY42" fmla="*/ 239351 h 560644"/>
                  <a:gd name="connsiteX43" fmla="*/ 446707 w 1214302"/>
                  <a:gd name="connsiteY43" fmla="*/ 245696 h 560644"/>
                  <a:gd name="connsiteX44" fmla="*/ 439687 w 1214302"/>
                  <a:gd name="connsiteY44" fmla="*/ 220451 h 560644"/>
                  <a:gd name="connsiteX45" fmla="*/ 439687 w 1214302"/>
                  <a:gd name="connsiteY45" fmla="*/ 195207 h 560644"/>
                  <a:gd name="connsiteX46" fmla="*/ 425782 w 1214302"/>
                  <a:gd name="connsiteY46" fmla="*/ 170097 h 560644"/>
                  <a:gd name="connsiteX47" fmla="*/ 439687 w 1214302"/>
                  <a:gd name="connsiteY47" fmla="*/ 163752 h 560644"/>
                  <a:gd name="connsiteX48" fmla="*/ 453592 w 1214302"/>
                  <a:gd name="connsiteY48" fmla="*/ 163752 h 560644"/>
                  <a:gd name="connsiteX49" fmla="*/ 467631 w 1214302"/>
                  <a:gd name="connsiteY49" fmla="*/ 170097 h 560644"/>
                  <a:gd name="connsiteX50" fmla="*/ 474516 w 1214302"/>
                  <a:gd name="connsiteY50" fmla="*/ 163752 h 560644"/>
                  <a:gd name="connsiteX51" fmla="*/ 467631 w 1214302"/>
                  <a:gd name="connsiteY51" fmla="*/ 151197 h 560644"/>
                  <a:gd name="connsiteX52" fmla="*/ 467631 w 1214302"/>
                  <a:gd name="connsiteY52" fmla="*/ 138643 h 560644"/>
                  <a:gd name="connsiteX53" fmla="*/ 453592 w 1214302"/>
                  <a:gd name="connsiteY53" fmla="*/ 138643 h 560644"/>
                  <a:gd name="connsiteX54" fmla="*/ 446707 w 1214302"/>
                  <a:gd name="connsiteY54" fmla="*/ 132298 h 560644"/>
                  <a:gd name="connsiteX55" fmla="*/ 453592 w 1214302"/>
                  <a:gd name="connsiteY55" fmla="*/ 113398 h 560644"/>
                  <a:gd name="connsiteX56" fmla="*/ 446707 w 1214302"/>
                  <a:gd name="connsiteY56" fmla="*/ 100843 h 560644"/>
                  <a:gd name="connsiteX57" fmla="*/ 467631 w 1214302"/>
                  <a:gd name="connsiteY57" fmla="*/ 100843 h 560644"/>
                  <a:gd name="connsiteX58" fmla="*/ 474516 w 1214302"/>
                  <a:gd name="connsiteY58" fmla="*/ 94498 h 560644"/>
                  <a:gd name="connsiteX59" fmla="*/ 474516 w 1214302"/>
                  <a:gd name="connsiteY59" fmla="*/ 81944 h 560644"/>
                  <a:gd name="connsiteX60" fmla="*/ 488556 w 1214302"/>
                  <a:gd name="connsiteY60" fmla="*/ 56699 h 560644"/>
                  <a:gd name="connsiteX61" fmla="*/ 509481 w 1214302"/>
                  <a:gd name="connsiteY61" fmla="*/ 25244 h 560644"/>
                  <a:gd name="connsiteX62" fmla="*/ 502461 w 1214302"/>
                  <a:gd name="connsiteY62" fmla="*/ 25244 h 560644"/>
                  <a:gd name="connsiteX63" fmla="*/ 495576 w 1214302"/>
                  <a:gd name="connsiteY63" fmla="*/ 31455 h 560644"/>
                  <a:gd name="connsiteX64" fmla="*/ 488556 w 1214302"/>
                  <a:gd name="connsiteY64" fmla="*/ 18900 h 560644"/>
                  <a:gd name="connsiteX65" fmla="*/ 481536 w 1214302"/>
                  <a:gd name="connsiteY65" fmla="*/ 18900 h 560644"/>
                  <a:gd name="connsiteX66" fmla="*/ 474516 w 1214302"/>
                  <a:gd name="connsiteY66" fmla="*/ 6345 h 560644"/>
                  <a:gd name="connsiteX67" fmla="*/ 460612 w 1214302"/>
                  <a:gd name="connsiteY67" fmla="*/ 0 h 560644"/>
                  <a:gd name="connsiteX68" fmla="*/ 446707 w 1214302"/>
                  <a:gd name="connsiteY68" fmla="*/ 6345 h 560644"/>
                  <a:gd name="connsiteX69" fmla="*/ 432667 w 1214302"/>
                  <a:gd name="connsiteY69" fmla="*/ 12555 h 560644"/>
                  <a:gd name="connsiteX70" fmla="*/ 404858 w 1214302"/>
                  <a:gd name="connsiteY70" fmla="*/ 25244 h 560644"/>
                  <a:gd name="connsiteX71" fmla="*/ 397838 w 1214302"/>
                  <a:gd name="connsiteY71" fmla="*/ 25244 h 560644"/>
                  <a:gd name="connsiteX72" fmla="*/ 369893 w 1214302"/>
                  <a:gd name="connsiteY72" fmla="*/ 44144 h 560644"/>
                  <a:gd name="connsiteX73" fmla="*/ 362873 w 1214302"/>
                  <a:gd name="connsiteY73" fmla="*/ 63044 h 560644"/>
                  <a:gd name="connsiteX74" fmla="*/ 341949 w 1214302"/>
                  <a:gd name="connsiteY74" fmla="*/ 63044 h 560644"/>
                  <a:gd name="connsiteX75" fmla="*/ 335064 w 1214302"/>
                  <a:gd name="connsiteY75" fmla="*/ 69254 h 560644"/>
                  <a:gd name="connsiteX76" fmla="*/ 321024 w 1214302"/>
                  <a:gd name="connsiteY76" fmla="*/ 63044 h 560644"/>
                  <a:gd name="connsiteX77" fmla="*/ 307119 w 1214302"/>
                  <a:gd name="connsiteY77" fmla="*/ 69254 h 560644"/>
                  <a:gd name="connsiteX78" fmla="*/ 251230 w 1214302"/>
                  <a:gd name="connsiteY78" fmla="*/ 56699 h 560644"/>
                  <a:gd name="connsiteX79" fmla="*/ 237326 w 1214302"/>
                  <a:gd name="connsiteY79" fmla="*/ 63044 h 560644"/>
                  <a:gd name="connsiteX80" fmla="*/ 230306 w 1214302"/>
                  <a:gd name="connsiteY80" fmla="*/ 75599 h 560644"/>
                  <a:gd name="connsiteX81" fmla="*/ 237326 w 1214302"/>
                  <a:gd name="connsiteY81" fmla="*/ 81944 h 560644"/>
                  <a:gd name="connsiteX82" fmla="*/ 237326 w 1214302"/>
                  <a:gd name="connsiteY82" fmla="*/ 94498 h 560644"/>
                  <a:gd name="connsiteX83" fmla="*/ 251230 w 1214302"/>
                  <a:gd name="connsiteY83" fmla="*/ 100843 h 560644"/>
                  <a:gd name="connsiteX84" fmla="*/ 251230 w 1214302"/>
                  <a:gd name="connsiteY84" fmla="*/ 125953 h 560644"/>
                  <a:gd name="connsiteX85" fmla="*/ 237326 w 1214302"/>
                  <a:gd name="connsiteY85" fmla="*/ 132298 h 560644"/>
                  <a:gd name="connsiteX86" fmla="*/ 258250 w 1214302"/>
                  <a:gd name="connsiteY86" fmla="*/ 151197 h 560644"/>
                  <a:gd name="connsiteX87" fmla="*/ 251230 w 1214302"/>
                  <a:gd name="connsiteY87" fmla="*/ 157542 h 560644"/>
                  <a:gd name="connsiteX88" fmla="*/ 272155 w 1214302"/>
                  <a:gd name="connsiteY88" fmla="*/ 157542 h 560644"/>
                  <a:gd name="connsiteX89" fmla="*/ 272155 w 1214302"/>
                  <a:gd name="connsiteY89" fmla="*/ 170097 h 560644"/>
                  <a:gd name="connsiteX90" fmla="*/ 293080 w 1214302"/>
                  <a:gd name="connsiteY90" fmla="*/ 176442 h 560644"/>
                  <a:gd name="connsiteX91" fmla="*/ 300100 w 1214302"/>
                  <a:gd name="connsiteY91" fmla="*/ 188997 h 560644"/>
                  <a:gd name="connsiteX92" fmla="*/ 293080 w 1214302"/>
                  <a:gd name="connsiteY92" fmla="*/ 195207 h 560644"/>
                  <a:gd name="connsiteX93" fmla="*/ 265270 w 1214302"/>
                  <a:gd name="connsiteY93" fmla="*/ 201552 h 560644"/>
                  <a:gd name="connsiteX94" fmla="*/ 272155 w 1214302"/>
                  <a:gd name="connsiteY94" fmla="*/ 220451 h 560644"/>
                  <a:gd name="connsiteX95" fmla="*/ 265270 w 1214302"/>
                  <a:gd name="connsiteY95" fmla="*/ 233006 h 560644"/>
                  <a:gd name="connsiteX96" fmla="*/ 279175 w 1214302"/>
                  <a:gd name="connsiteY96" fmla="*/ 239351 h 560644"/>
                  <a:gd name="connsiteX97" fmla="*/ 265270 w 1214302"/>
                  <a:gd name="connsiteY97" fmla="*/ 239351 h 560644"/>
                  <a:gd name="connsiteX98" fmla="*/ 209381 w 1214302"/>
                  <a:gd name="connsiteY98" fmla="*/ 308605 h 560644"/>
                  <a:gd name="connsiteX99" fmla="*/ 146607 w 1214302"/>
                  <a:gd name="connsiteY99" fmla="*/ 384203 h 560644"/>
                  <a:gd name="connsiteX100" fmla="*/ 125683 w 1214302"/>
                  <a:gd name="connsiteY100" fmla="*/ 384203 h 560644"/>
                  <a:gd name="connsiteX101" fmla="*/ 111643 w 1214302"/>
                  <a:gd name="connsiteY101" fmla="*/ 396758 h 560644"/>
                  <a:gd name="connsiteX102" fmla="*/ 90718 w 1214302"/>
                  <a:gd name="connsiteY102" fmla="*/ 377993 h 560644"/>
                  <a:gd name="connsiteX103" fmla="*/ 55889 w 1214302"/>
                  <a:gd name="connsiteY103" fmla="*/ 422002 h 560644"/>
                  <a:gd name="connsiteX104" fmla="*/ 55889 w 1214302"/>
                  <a:gd name="connsiteY104" fmla="*/ 440902 h 560644"/>
                  <a:gd name="connsiteX105" fmla="*/ 83834 w 1214302"/>
                  <a:gd name="connsiteY105" fmla="*/ 447247 h 560644"/>
                  <a:gd name="connsiteX106" fmla="*/ 90718 w 1214302"/>
                  <a:gd name="connsiteY106" fmla="*/ 485046 h 560644"/>
                  <a:gd name="connsiteX107" fmla="*/ 97738 w 1214302"/>
                  <a:gd name="connsiteY107" fmla="*/ 485046 h 560644"/>
                  <a:gd name="connsiteX108" fmla="*/ 118663 w 1214302"/>
                  <a:gd name="connsiteY108" fmla="*/ 522845 h 560644"/>
                  <a:gd name="connsiteX109" fmla="*/ 111643 w 1214302"/>
                  <a:gd name="connsiteY109" fmla="*/ 541745 h 560644"/>
                  <a:gd name="connsiteX110" fmla="*/ 118663 w 1214302"/>
                  <a:gd name="connsiteY110" fmla="*/ 541745 h 560644"/>
                  <a:gd name="connsiteX111" fmla="*/ 90718 w 1214302"/>
                  <a:gd name="connsiteY111" fmla="*/ 547955 h 560644"/>
                  <a:gd name="connsiteX112" fmla="*/ 62909 w 1214302"/>
                  <a:gd name="connsiteY112" fmla="*/ 554300 h 560644"/>
                  <a:gd name="connsiteX113" fmla="*/ 55889 w 1214302"/>
                  <a:gd name="connsiteY113" fmla="*/ 547955 h 560644"/>
                  <a:gd name="connsiteX114" fmla="*/ 27945 w 1214302"/>
                  <a:gd name="connsiteY114" fmla="*/ 554300 h 560644"/>
                  <a:gd name="connsiteX115" fmla="*/ 0 w 1214302"/>
                  <a:gd name="connsiteY115" fmla="*/ 560645 h 56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14302" h="560644">
                    <a:moveTo>
                      <a:pt x="1214303" y="365303"/>
                    </a:moveTo>
                    <a:lnTo>
                      <a:pt x="1193378" y="359093"/>
                    </a:lnTo>
                    <a:lnTo>
                      <a:pt x="1179338" y="359093"/>
                    </a:lnTo>
                    <a:lnTo>
                      <a:pt x="1179338" y="340194"/>
                    </a:lnTo>
                    <a:lnTo>
                      <a:pt x="1172453" y="333849"/>
                    </a:lnTo>
                    <a:lnTo>
                      <a:pt x="1172453" y="321294"/>
                    </a:lnTo>
                    <a:lnTo>
                      <a:pt x="1158414" y="314949"/>
                    </a:lnTo>
                    <a:lnTo>
                      <a:pt x="1130604" y="327504"/>
                    </a:lnTo>
                    <a:lnTo>
                      <a:pt x="1102660" y="321294"/>
                    </a:lnTo>
                    <a:lnTo>
                      <a:pt x="1046771" y="365303"/>
                    </a:lnTo>
                    <a:lnTo>
                      <a:pt x="1011941" y="377993"/>
                    </a:lnTo>
                    <a:lnTo>
                      <a:pt x="983997" y="390548"/>
                    </a:lnTo>
                    <a:lnTo>
                      <a:pt x="983997" y="403103"/>
                    </a:lnTo>
                    <a:lnTo>
                      <a:pt x="997902" y="409448"/>
                    </a:lnTo>
                    <a:lnTo>
                      <a:pt x="997902" y="428347"/>
                    </a:lnTo>
                    <a:lnTo>
                      <a:pt x="976977" y="434557"/>
                    </a:lnTo>
                    <a:lnTo>
                      <a:pt x="935128" y="434557"/>
                    </a:lnTo>
                    <a:lnTo>
                      <a:pt x="893279" y="434557"/>
                    </a:lnTo>
                    <a:lnTo>
                      <a:pt x="865334" y="434557"/>
                    </a:lnTo>
                    <a:lnTo>
                      <a:pt x="858449" y="422002"/>
                    </a:lnTo>
                    <a:lnTo>
                      <a:pt x="865334" y="409448"/>
                    </a:lnTo>
                    <a:lnTo>
                      <a:pt x="858449" y="409448"/>
                    </a:lnTo>
                    <a:lnTo>
                      <a:pt x="858449" y="377993"/>
                    </a:lnTo>
                    <a:lnTo>
                      <a:pt x="830505" y="384203"/>
                    </a:lnTo>
                    <a:lnTo>
                      <a:pt x="823485" y="409448"/>
                    </a:lnTo>
                    <a:lnTo>
                      <a:pt x="823485" y="428347"/>
                    </a:lnTo>
                    <a:lnTo>
                      <a:pt x="830505" y="434557"/>
                    </a:lnTo>
                    <a:lnTo>
                      <a:pt x="823485" y="453457"/>
                    </a:lnTo>
                    <a:lnTo>
                      <a:pt x="788656" y="453457"/>
                    </a:lnTo>
                    <a:lnTo>
                      <a:pt x="739786" y="447247"/>
                    </a:lnTo>
                    <a:lnTo>
                      <a:pt x="697937" y="434557"/>
                    </a:lnTo>
                    <a:lnTo>
                      <a:pt x="683897" y="422002"/>
                    </a:lnTo>
                    <a:lnTo>
                      <a:pt x="669993" y="415657"/>
                    </a:lnTo>
                    <a:lnTo>
                      <a:pt x="607219" y="409448"/>
                    </a:lnTo>
                    <a:lnTo>
                      <a:pt x="558350" y="384203"/>
                    </a:lnTo>
                    <a:lnTo>
                      <a:pt x="502461" y="346404"/>
                    </a:lnTo>
                    <a:lnTo>
                      <a:pt x="509481" y="302394"/>
                    </a:lnTo>
                    <a:lnTo>
                      <a:pt x="530405" y="277150"/>
                    </a:lnTo>
                    <a:lnTo>
                      <a:pt x="537425" y="277150"/>
                    </a:lnTo>
                    <a:lnTo>
                      <a:pt x="495576" y="258250"/>
                    </a:lnTo>
                    <a:lnTo>
                      <a:pt x="488556" y="245696"/>
                    </a:lnTo>
                    <a:lnTo>
                      <a:pt x="474516" y="245696"/>
                    </a:lnTo>
                    <a:lnTo>
                      <a:pt x="474516" y="239351"/>
                    </a:lnTo>
                    <a:lnTo>
                      <a:pt x="446707" y="245696"/>
                    </a:lnTo>
                    <a:lnTo>
                      <a:pt x="439687" y="220451"/>
                    </a:lnTo>
                    <a:lnTo>
                      <a:pt x="439687" y="195207"/>
                    </a:lnTo>
                    <a:lnTo>
                      <a:pt x="425782" y="170097"/>
                    </a:lnTo>
                    <a:lnTo>
                      <a:pt x="439687" y="163752"/>
                    </a:lnTo>
                    <a:lnTo>
                      <a:pt x="453592" y="163752"/>
                    </a:lnTo>
                    <a:lnTo>
                      <a:pt x="467631" y="170097"/>
                    </a:lnTo>
                    <a:lnTo>
                      <a:pt x="474516" y="163752"/>
                    </a:lnTo>
                    <a:lnTo>
                      <a:pt x="467631" y="151197"/>
                    </a:lnTo>
                    <a:lnTo>
                      <a:pt x="467631" y="138643"/>
                    </a:lnTo>
                    <a:lnTo>
                      <a:pt x="453592" y="138643"/>
                    </a:lnTo>
                    <a:lnTo>
                      <a:pt x="446707" y="132298"/>
                    </a:lnTo>
                    <a:lnTo>
                      <a:pt x="453592" y="113398"/>
                    </a:lnTo>
                    <a:lnTo>
                      <a:pt x="446707" y="100843"/>
                    </a:lnTo>
                    <a:lnTo>
                      <a:pt x="467631" y="100843"/>
                    </a:lnTo>
                    <a:lnTo>
                      <a:pt x="474516" y="94498"/>
                    </a:lnTo>
                    <a:lnTo>
                      <a:pt x="474516" y="81944"/>
                    </a:lnTo>
                    <a:lnTo>
                      <a:pt x="488556" y="56699"/>
                    </a:lnTo>
                    <a:lnTo>
                      <a:pt x="509481" y="25244"/>
                    </a:lnTo>
                    <a:lnTo>
                      <a:pt x="502461" y="25244"/>
                    </a:lnTo>
                    <a:lnTo>
                      <a:pt x="495576" y="31455"/>
                    </a:lnTo>
                    <a:lnTo>
                      <a:pt x="488556" y="18900"/>
                    </a:lnTo>
                    <a:lnTo>
                      <a:pt x="481536" y="18900"/>
                    </a:lnTo>
                    <a:lnTo>
                      <a:pt x="474516" y="6345"/>
                    </a:lnTo>
                    <a:lnTo>
                      <a:pt x="460612" y="0"/>
                    </a:lnTo>
                    <a:lnTo>
                      <a:pt x="446707" y="6345"/>
                    </a:lnTo>
                    <a:lnTo>
                      <a:pt x="432667" y="12555"/>
                    </a:lnTo>
                    <a:lnTo>
                      <a:pt x="404858" y="25244"/>
                    </a:lnTo>
                    <a:lnTo>
                      <a:pt x="397838" y="25244"/>
                    </a:lnTo>
                    <a:lnTo>
                      <a:pt x="369893" y="44144"/>
                    </a:lnTo>
                    <a:lnTo>
                      <a:pt x="362873" y="63044"/>
                    </a:lnTo>
                    <a:lnTo>
                      <a:pt x="341949" y="63044"/>
                    </a:lnTo>
                    <a:lnTo>
                      <a:pt x="335064" y="69254"/>
                    </a:lnTo>
                    <a:lnTo>
                      <a:pt x="321024" y="63044"/>
                    </a:lnTo>
                    <a:lnTo>
                      <a:pt x="307119" y="69254"/>
                    </a:lnTo>
                    <a:lnTo>
                      <a:pt x="251230" y="56699"/>
                    </a:lnTo>
                    <a:lnTo>
                      <a:pt x="237326" y="63044"/>
                    </a:lnTo>
                    <a:lnTo>
                      <a:pt x="230306" y="75599"/>
                    </a:lnTo>
                    <a:lnTo>
                      <a:pt x="237326" y="81944"/>
                    </a:lnTo>
                    <a:lnTo>
                      <a:pt x="237326" y="94498"/>
                    </a:lnTo>
                    <a:lnTo>
                      <a:pt x="251230" y="100843"/>
                    </a:lnTo>
                    <a:lnTo>
                      <a:pt x="251230" y="125953"/>
                    </a:lnTo>
                    <a:lnTo>
                      <a:pt x="237326" y="132298"/>
                    </a:lnTo>
                    <a:lnTo>
                      <a:pt x="258250" y="151197"/>
                    </a:lnTo>
                    <a:lnTo>
                      <a:pt x="251230" y="157542"/>
                    </a:lnTo>
                    <a:lnTo>
                      <a:pt x="272155" y="157542"/>
                    </a:lnTo>
                    <a:lnTo>
                      <a:pt x="272155" y="170097"/>
                    </a:lnTo>
                    <a:lnTo>
                      <a:pt x="293080" y="176442"/>
                    </a:lnTo>
                    <a:lnTo>
                      <a:pt x="300100" y="188997"/>
                    </a:lnTo>
                    <a:lnTo>
                      <a:pt x="293080" y="195207"/>
                    </a:lnTo>
                    <a:lnTo>
                      <a:pt x="265270" y="201552"/>
                    </a:lnTo>
                    <a:lnTo>
                      <a:pt x="272155" y="220451"/>
                    </a:lnTo>
                    <a:lnTo>
                      <a:pt x="265270" y="233006"/>
                    </a:lnTo>
                    <a:lnTo>
                      <a:pt x="279175" y="239351"/>
                    </a:lnTo>
                    <a:lnTo>
                      <a:pt x="265270" y="239351"/>
                    </a:lnTo>
                    <a:lnTo>
                      <a:pt x="209381" y="308605"/>
                    </a:lnTo>
                    <a:lnTo>
                      <a:pt x="146607" y="384203"/>
                    </a:lnTo>
                    <a:lnTo>
                      <a:pt x="125683" y="384203"/>
                    </a:lnTo>
                    <a:lnTo>
                      <a:pt x="111643" y="396758"/>
                    </a:lnTo>
                    <a:lnTo>
                      <a:pt x="90718" y="377993"/>
                    </a:lnTo>
                    <a:lnTo>
                      <a:pt x="55889" y="422002"/>
                    </a:lnTo>
                    <a:lnTo>
                      <a:pt x="55889" y="440902"/>
                    </a:lnTo>
                    <a:lnTo>
                      <a:pt x="83834" y="447247"/>
                    </a:lnTo>
                    <a:lnTo>
                      <a:pt x="90718" y="485046"/>
                    </a:lnTo>
                    <a:lnTo>
                      <a:pt x="97738" y="485046"/>
                    </a:lnTo>
                    <a:lnTo>
                      <a:pt x="118663" y="522845"/>
                    </a:lnTo>
                    <a:lnTo>
                      <a:pt x="111643" y="541745"/>
                    </a:lnTo>
                    <a:lnTo>
                      <a:pt x="118663" y="541745"/>
                    </a:lnTo>
                    <a:lnTo>
                      <a:pt x="90718" y="547955"/>
                    </a:lnTo>
                    <a:lnTo>
                      <a:pt x="62909" y="554300"/>
                    </a:lnTo>
                    <a:lnTo>
                      <a:pt x="55889" y="547955"/>
                    </a:lnTo>
                    <a:lnTo>
                      <a:pt x="27945" y="554300"/>
                    </a:lnTo>
                    <a:lnTo>
                      <a:pt x="0" y="560645"/>
                    </a:lnTo>
                  </a:path>
                </a:pathLst>
              </a:custGeom>
              <a:solidFill>
                <a:srgbClr val="EEDBF7"/>
              </a:solidFill>
              <a:ln w="3370" cap="flat">
                <a:solidFill>
                  <a:srgbClr val="EEDBF7"/>
                </a:solidFill>
                <a:prstDash val="solid"/>
                <a:round/>
              </a:ln>
            </p:spPr>
            <p:txBody>
              <a:bodyPr rtlCol="0" anchor="ctr"/>
              <a:lstStyle/>
              <a:p>
                <a:endParaRPr lang="en-US"/>
              </a:p>
            </p:txBody>
          </p:sp>
          <p:sp>
            <p:nvSpPr>
              <p:cNvPr id="397" name="Freeform: Shape 396">
                <a:extLst>
                  <a:ext uri="{FF2B5EF4-FFF2-40B4-BE49-F238E27FC236}">
                    <a16:creationId xmlns:a16="http://schemas.microsoft.com/office/drawing/2014/main" id="{9C5A085F-9072-8A6B-79DF-97BF66FEBBAD}"/>
                  </a:ext>
                </a:extLst>
              </p:cNvPr>
              <p:cNvSpPr/>
              <p:nvPr/>
            </p:nvSpPr>
            <p:spPr>
              <a:xfrm>
                <a:off x="4534941" y="5336748"/>
                <a:ext cx="6884" cy="18899"/>
              </a:xfrm>
              <a:custGeom>
                <a:avLst/>
                <a:gdLst>
                  <a:gd name="connsiteX0" fmla="*/ 6885 w 6884"/>
                  <a:gd name="connsiteY0" fmla="*/ 0 h 18899"/>
                  <a:gd name="connsiteX1" fmla="*/ 0 w 6884"/>
                  <a:gd name="connsiteY1" fmla="*/ 12555 h 18899"/>
                  <a:gd name="connsiteX2" fmla="*/ 0 w 6884"/>
                  <a:gd name="connsiteY2" fmla="*/ 18900 h 18899"/>
                </a:gdLst>
                <a:ahLst/>
                <a:cxnLst>
                  <a:cxn ang="0">
                    <a:pos x="connsiteX0" y="connsiteY0"/>
                  </a:cxn>
                  <a:cxn ang="0">
                    <a:pos x="connsiteX1" y="connsiteY1"/>
                  </a:cxn>
                  <a:cxn ang="0">
                    <a:pos x="connsiteX2" y="connsiteY2"/>
                  </a:cxn>
                </a:cxnLst>
                <a:rect l="l" t="t" r="r" b="b"/>
                <a:pathLst>
                  <a:path w="6884" h="18899">
                    <a:moveTo>
                      <a:pt x="6885" y="0"/>
                    </a:moveTo>
                    <a:lnTo>
                      <a:pt x="0" y="12555"/>
                    </a:lnTo>
                    <a:lnTo>
                      <a:pt x="0" y="18900"/>
                    </a:lnTo>
                  </a:path>
                </a:pathLst>
              </a:custGeom>
              <a:solidFill>
                <a:srgbClr val="EEDBF7"/>
              </a:solidFill>
              <a:ln w="3370" cap="flat">
                <a:solidFill>
                  <a:srgbClr val="EEDBF7"/>
                </a:solidFill>
                <a:prstDash val="solid"/>
                <a:round/>
              </a:ln>
            </p:spPr>
            <p:txBody>
              <a:bodyPr rtlCol="0" anchor="ctr"/>
              <a:lstStyle/>
              <a:p>
                <a:endParaRPr lang="en-US"/>
              </a:p>
            </p:txBody>
          </p:sp>
          <p:sp>
            <p:nvSpPr>
              <p:cNvPr id="398" name="Freeform: Shape 397">
                <a:extLst>
                  <a:ext uri="{FF2B5EF4-FFF2-40B4-BE49-F238E27FC236}">
                    <a16:creationId xmlns:a16="http://schemas.microsoft.com/office/drawing/2014/main" id="{5671A4AE-8472-168D-D615-114361D4F2DB}"/>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D088FAA7-20AF-F7BD-AC7A-C059E944BBFC}"/>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0" name="Freeform: Shape 399">
                <a:extLst>
                  <a:ext uri="{FF2B5EF4-FFF2-40B4-BE49-F238E27FC236}">
                    <a16:creationId xmlns:a16="http://schemas.microsoft.com/office/drawing/2014/main" id="{FCAD2A45-5F45-986D-DF13-17F26DB015AB}"/>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565D7BAE-F750-C64E-2BAE-79211F0D8B79}"/>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2" name="Freeform: Shape 401">
                <a:extLst>
                  <a:ext uri="{FF2B5EF4-FFF2-40B4-BE49-F238E27FC236}">
                    <a16:creationId xmlns:a16="http://schemas.microsoft.com/office/drawing/2014/main" id="{8BEF3374-DE3D-28D7-9E75-D2D8D3E57878}"/>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A432112B-0B63-B6CF-4606-C54CBADEF094}"/>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4" name="Freeform: Shape 403">
                <a:extLst>
                  <a:ext uri="{FF2B5EF4-FFF2-40B4-BE49-F238E27FC236}">
                    <a16:creationId xmlns:a16="http://schemas.microsoft.com/office/drawing/2014/main" id="{F90C5252-B680-42BE-873B-55F66FEB021E}"/>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309B6690-3C36-5C90-066C-EE859C1F7EE2}"/>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6" name="Freeform: Shape 405">
                <a:extLst>
                  <a:ext uri="{FF2B5EF4-FFF2-40B4-BE49-F238E27FC236}">
                    <a16:creationId xmlns:a16="http://schemas.microsoft.com/office/drawing/2014/main" id="{FAC5A338-F537-5A98-955E-6B41671BB9A4}"/>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3F4B85FD-E9EF-AB26-589A-261BDACAACF7}"/>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8" name="Freeform: Shape 407">
                <a:extLst>
                  <a:ext uri="{FF2B5EF4-FFF2-40B4-BE49-F238E27FC236}">
                    <a16:creationId xmlns:a16="http://schemas.microsoft.com/office/drawing/2014/main" id="{CC9854C3-8475-ACF8-A80D-DEEF6DF41C54}"/>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32D81A8C-01F4-9341-54B4-86E6199ED574}"/>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0" name="Freeform: Shape 409">
                <a:extLst>
                  <a:ext uri="{FF2B5EF4-FFF2-40B4-BE49-F238E27FC236}">
                    <a16:creationId xmlns:a16="http://schemas.microsoft.com/office/drawing/2014/main" id="{4BC7D932-F794-594E-5234-63CCADAC608B}"/>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82F6F946-D53E-0D19-8EB4-6A806CC116DA}"/>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2" name="Freeform: Shape 411">
                <a:extLst>
                  <a:ext uri="{FF2B5EF4-FFF2-40B4-BE49-F238E27FC236}">
                    <a16:creationId xmlns:a16="http://schemas.microsoft.com/office/drawing/2014/main" id="{C2BDD1ED-EEE0-CA67-94A2-0484BC81C48F}"/>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1CA88E28-F331-61EB-741F-A106B72478C6}"/>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4" name="Freeform: Shape 413">
                <a:extLst>
                  <a:ext uri="{FF2B5EF4-FFF2-40B4-BE49-F238E27FC236}">
                    <a16:creationId xmlns:a16="http://schemas.microsoft.com/office/drawing/2014/main" id="{E0F1CB63-1151-CBA8-89DA-84A70FC202B4}"/>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5B3D17F6-4E01-666F-5A6B-A920777C3A9C}"/>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6" name="Freeform: Shape 415">
                <a:extLst>
                  <a:ext uri="{FF2B5EF4-FFF2-40B4-BE49-F238E27FC236}">
                    <a16:creationId xmlns:a16="http://schemas.microsoft.com/office/drawing/2014/main" id="{04C1294B-F51C-CD63-6874-DB041D822E88}"/>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4A4253BC-1516-CD2A-424F-F691E2174977}"/>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18" name="Freeform: Shape 417">
                <a:extLst>
                  <a:ext uri="{FF2B5EF4-FFF2-40B4-BE49-F238E27FC236}">
                    <a16:creationId xmlns:a16="http://schemas.microsoft.com/office/drawing/2014/main" id="{D32D3847-5928-7FB4-AF67-0CCB3BD4F815}"/>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5F451F7B-990E-C630-DC0F-C0763FB41226}"/>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0" name="Freeform: Shape 419">
                <a:extLst>
                  <a:ext uri="{FF2B5EF4-FFF2-40B4-BE49-F238E27FC236}">
                    <a16:creationId xmlns:a16="http://schemas.microsoft.com/office/drawing/2014/main" id="{4F46CCB3-ED98-39A2-BF9B-1C975C018415}"/>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D68B1C98-73E1-3D9A-795C-38F5DFA38F48}"/>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2" name="Freeform: Shape 421">
                <a:extLst>
                  <a:ext uri="{FF2B5EF4-FFF2-40B4-BE49-F238E27FC236}">
                    <a16:creationId xmlns:a16="http://schemas.microsoft.com/office/drawing/2014/main" id="{4E24F734-B2E8-A6B3-4A98-ABC6F8660847}"/>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77C64B45-9C14-3A6C-0D80-7380FBB1C9E4}"/>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4" name="Freeform: Shape 423">
                <a:extLst>
                  <a:ext uri="{FF2B5EF4-FFF2-40B4-BE49-F238E27FC236}">
                    <a16:creationId xmlns:a16="http://schemas.microsoft.com/office/drawing/2014/main" id="{C79A8EAB-45E8-98AD-14EF-3670D3C49872}"/>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65DA89AE-1681-374E-5D17-AF3889172831}"/>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6" name="Freeform: Shape 425">
                <a:extLst>
                  <a:ext uri="{FF2B5EF4-FFF2-40B4-BE49-F238E27FC236}">
                    <a16:creationId xmlns:a16="http://schemas.microsoft.com/office/drawing/2014/main" id="{A3DDA33A-4769-DEE7-B5A3-75D923D1BFAA}"/>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CE4E096D-87C2-BC30-2A1D-FB61D53D546D}"/>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8" name="Freeform: Shape 427">
                <a:extLst>
                  <a:ext uri="{FF2B5EF4-FFF2-40B4-BE49-F238E27FC236}">
                    <a16:creationId xmlns:a16="http://schemas.microsoft.com/office/drawing/2014/main" id="{36C42D2F-4E3A-A4E2-377B-9531E726796E}"/>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DE69E793-79CA-B497-59A2-0DE9239DA3C5}"/>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0" name="Freeform: Shape 429">
                <a:extLst>
                  <a:ext uri="{FF2B5EF4-FFF2-40B4-BE49-F238E27FC236}">
                    <a16:creationId xmlns:a16="http://schemas.microsoft.com/office/drawing/2014/main" id="{94BEE406-C726-EF0A-47DF-36A8F58605C3}"/>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7CB48730-384C-8D13-C2D3-4A73CE21A97D}"/>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2" name="Freeform: Shape 431">
                <a:extLst>
                  <a:ext uri="{FF2B5EF4-FFF2-40B4-BE49-F238E27FC236}">
                    <a16:creationId xmlns:a16="http://schemas.microsoft.com/office/drawing/2014/main" id="{9DC07E92-315E-F1C6-6D34-C75EE7F28EA9}"/>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2B006E57-D763-ED6D-C2C2-65D908E89775}"/>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4" name="Freeform: Shape 433">
                <a:extLst>
                  <a:ext uri="{FF2B5EF4-FFF2-40B4-BE49-F238E27FC236}">
                    <a16:creationId xmlns:a16="http://schemas.microsoft.com/office/drawing/2014/main" id="{200F451B-8A6A-5909-D742-0D375135A8A7}"/>
                  </a:ext>
                </a:extLst>
              </p:cNvPr>
              <p:cNvSpPr/>
              <p:nvPr/>
            </p:nvSpPr>
            <p:spPr>
              <a:xfrm>
                <a:off x="5807292" y="6004310"/>
                <a:ext cx="13499" cy="13499"/>
              </a:xfrm>
              <a:custGeom>
                <a:avLst/>
                <a:gdLst>
                  <a:gd name="connsiteX0" fmla="*/ 0 w 13499"/>
                  <a:gd name="connsiteY0" fmla="*/ 0 h 13499"/>
                  <a:gd name="connsiteX1" fmla="*/ 0 w 13499"/>
                  <a:gd name="connsiteY1" fmla="*/ 0 h 13499"/>
                </a:gdLst>
                <a:ahLst/>
                <a:cxnLst>
                  <a:cxn ang="0">
                    <a:pos x="connsiteX0" y="connsiteY0"/>
                  </a:cxn>
                  <a:cxn ang="0">
                    <a:pos x="connsiteX1" y="connsiteY1"/>
                  </a:cxn>
                </a:cxnLst>
                <a:rect l="l" t="t" r="r" b="b"/>
                <a:pathLst>
                  <a:path w="13499" h="13499">
                    <a:moveTo>
                      <a:pt x="0" y="0"/>
                    </a:move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5" name="Freeform: Shape 434">
                <a:extLst>
                  <a:ext uri="{FF2B5EF4-FFF2-40B4-BE49-F238E27FC236}">
                    <a16:creationId xmlns:a16="http://schemas.microsoft.com/office/drawing/2014/main" id="{26419BE6-558C-D9FC-5856-C5907A476773}"/>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19C7A77C-9493-8D33-40B7-CACA2C8731FD}"/>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7" name="Freeform: Shape 436">
                <a:extLst>
                  <a:ext uri="{FF2B5EF4-FFF2-40B4-BE49-F238E27FC236}">
                    <a16:creationId xmlns:a16="http://schemas.microsoft.com/office/drawing/2014/main" id="{5DC4F6B3-0445-5CC3-81A0-BC5CFD8AE10F}"/>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2640D026-B186-3710-5704-1695CB171057}"/>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39" name="Freeform: Shape 438">
                <a:extLst>
                  <a:ext uri="{FF2B5EF4-FFF2-40B4-BE49-F238E27FC236}">
                    <a16:creationId xmlns:a16="http://schemas.microsoft.com/office/drawing/2014/main" id="{EC55683B-7E25-0212-A84D-2311C16A9264}"/>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7400C4DF-6377-C045-F48E-B39A6B8BA028}"/>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1" name="Freeform: Shape 440">
                <a:extLst>
                  <a:ext uri="{FF2B5EF4-FFF2-40B4-BE49-F238E27FC236}">
                    <a16:creationId xmlns:a16="http://schemas.microsoft.com/office/drawing/2014/main" id="{C36BDF69-D05E-86DB-B076-1A5E273A1785}"/>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FD1A2CEC-47DB-C29A-95B0-7B2FDD9F6490}"/>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3" name="Freeform: Shape 442">
                <a:extLst>
                  <a:ext uri="{FF2B5EF4-FFF2-40B4-BE49-F238E27FC236}">
                    <a16:creationId xmlns:a16="http://schemas.microsoft.com/office/drawing/2014/main" id="{74E8C1DE-8BAF-87A0-F002-CC31B910A551}"/>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7ACCC5E1-81C5-A3B9-B81A-E6B5ACFA1C43}"/>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5" name="Freeform: Shape 444">
                <a:extLst>
                  <a:ext uri="{FF2B5EF4-FFF2-40B4-BE49-F238E27FC236}">
                    <a16:creationId xmlns:a16="http://schemas.microsoft.com/office/drawing/2014/main" id="{9C158E3D-6F48-081D-001C-4D07630B0B98}"/>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0F9CB156-4E78-850C-AA6E-6AAA1889CE25}"/>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7" name="Freeform: Shape 446">
                <a:extLst>
                  <a:ext uri="{FF2B5EF4-FFF2-40B4-BE49-F238E27FC236}">
                    <a16:creationId xmlns:a16="http://schemas.microsoft.com/office/drawing/2014/main" id="{237FF89A-BA67-3CD4-0501-53409B549FF5}"/>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FC8FAF00-C992-2930-1A30-18B9D30EC209}"/>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9" name="Freeform: Shape 448">
                <a:extLst>
                  <a:ext uri="{FF2B5EF4-FFF2-40B4-BE49-F238E27FC236}">
                    <a16:creationId xmlns:a16="http://schemas.microsoft.com/office/drawing/2014/main" id="{48EF1981-E895-AECC-94D7-B2644F8067EF}"/>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E2A5059B-EAB7-A21B-D251-56CCC3C8468D}"/>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1" name="Freeform: Shape 450">
                <a:extLst>
                  <a:ext uri="{FF2B5EF4-FFF2-40B4-BE49-F238E27FC236}">
                    <a16:creationId xmlns:a16="http://schemas.microsoft.com/office/drawing/2014/main" id="{A833E70B-CBD5-8ED5-F580-37C37F55B597}"/>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4FDD933E-CEEF-6544-D1C1-C5E0AB50B791}"/>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3" name="Freeform: Shape 452">
                <a:extLst>
                  <a:ext uri="{FF2B5EF4-FFF2-40B4-BE49-F238E27FC236}">
                    <a16:creationId xmlns:a16="http://schemas.microsoft.com/office/drawing/2014/main" id="{882E722B-5D13-6421-B0ED-CA46182FF12E}"/>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4E2A695-8878-583D-E16F-1B52DA2D8803}"/>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5" name="Freeform: Shape 454">
                <a:extLst>
                  <a:ext uri="{FF2B5EF4-FFF2-40B4-BE49-F238E27FC236}">
                    <a16:creationId xmlns:a16="http://schemas.microsoft.com/office/drawing/2014/main" id="{54451782-1B38-2237-DDAE-EB35DBCFE1F2}"/>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568C8A17-8222-9F3C-50BE-B30510051D11}"/>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7" name="Freeform: Shape 456">
                <a:extLst>
                  <a:ext uri="{FF2B5EF4-FFF2-40B4-BE49-F238E27FC236}">
                    <a16:creationId xmlns:a16="http://schemas.microsoft.com/office/drawing/2014/main" id="{032D4017-6CA1-716D-394F-F4DE90CF5D77}"/>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AEFBFB2C-BADA-6736-1F50-A9A7E0D868BC}"/>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59" name="Freeform: Shape 458">
                <a:extLst>
                  <a:ext uri="{FF2B5EF4-FFF2-40B4-BE49-F238E27FC236}">
                    <a16:creationId xmlns:a16="http://schemas.microsoft.com/office/drawing/2014/main" id="{79D10FA2-CFAE-9BF2-89D3-C5849F42B60A}"/>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8D653501-D6D0-E78A-5E70-89350F821C4B}"/>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1" name="Freeform: Shape 460">
                <a:extLst>
                  <a:ext uri="{FF2B5EF4-FFF2-40B4-BE49-F238E27FC236}">
                    <a16:creationId xmlns:a16="http://schemas.microsoft.com/office/drawing/2014/main" id="{9AD53846-2A6E-F47F-989D-FE063B6E9374}"/>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61B44B2-B9A3-9002-BCAC-F6A4E9E244FE}"/>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3" name="Freeform: Shape 462">
                <a:extLst>
                  <a:ext uri="{FF2B5EF4-FFF2-40B4-BE49-F238E27FC236}">
                    <a16:creationId xmlns:a16="http://schemas.microsoft.com/office/drawing/2014/main" id="{D38F2597-C271-C0B8-BAE3-4827EC68AD77}"/>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39BE3846-6394-4140-B833-9F60A7098840}"/>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5" name="Freeform: Shape 464">
                <a:extLst>
                  <a:ext uri="{FF2B5EF4-FFF2-40B4-BE49-F238E27FC236}">
                    <a16:creationId xmlns:a16="http://schemas.microsoft.com/office/drawing/2014/main" id="{D563082E-05B1-DCE5-0DAA-63CE48E7FD08}"/>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14EABFFE-0DFC-5EB3-A9BA-900C0525C77D}"/>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pic>
            <p:nvPicPr>
              <p:cNvPr id="467" name="Graphic 466">
                <a:extLst>
                  <a:ext uri="{FF2B5EF4-FFF2-40B4-BE49-F238E27FC236}">
                    <a16:creationId xmlns:a16="http://schemas.microsoft.com/office/drawing/2014/main" id="{1FB238F8-839E-5AB0-08CD-8DB345B4DB9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421949" y="4569450"/>
                <a:ext cx="282342" cy="423514"/>
              </a:xfrm>
              <a:prstGeom prst="rect">
                <a:avLst/>
              </a:prstGeom>
            </p:spPr>
          </p:pic>
          <p:sp>
            <p:nvSpPr>
              <p:cNvPr id="468" name="TextBox 467">
                <a:extLst>
                  <a:ext uri="{FF2B5EF4-FFF2-40B4-BE49-F238E27FC236}">
                    <a16:creationId xmlns:a16="http://schemas.microsoft.com/office/drawing/2014/main" id="{F73FD8C8-3AA1-4A52-8C7C-2C75CD2C0F74}"/>
                  </a:ext>
                </a:extLst>
              </p:cNvPr>
              <p:cNvSpPr txBox="1"/>
              <p:nvPr/>
            </p:nvSpPr>
            <p:spPr>
              <a:xfrm>
                <a:off x="5811169" y="4134192"/>
                <a:ext cx="1569851" cy="335530"/>
              </a:xfrm>
              <a:prstGeom prst="rect">
                <a:avLst/>
              </a:prstGeom>
              <a:noFill/>
            </p:spPr>
            <p:txBody>
              <a:bodyPr wrap="square">
                <a:spAutoFit/>
              </a:bodyPr>
              <a:lstStyle/>
              <a:p>
                <a:pPr algn="ctr"/>
                <a:r>
                  <a:rPr lang="en-US" sz="1100" b="1" dirty="0"/>
                  <a:t>Shanghai</a:t>
                </a:r>
                <a:r>
                  <a:rPr lang="en-US" sz="1100" b="1" dirty="0">
                    <a:solidFill>
                      <a:schemeClr val="tx1"/>
                    </a:solidFill>
                  </a:rPr>
                  <a:t> </a:t>
                </a:r>
                <a:endParaRPr lang="en-US" sz="1100" b="1" dirty="0"/>
              </a:p>
            </p:txBody>
          </p:sp>
          <p:pic>
            <p:nvPicPr>
              <p:cNvPr id="469" name="Graphic 468">
                <a:extLst>
                  <a:ext uri="{FF2B5EF4-FFF2-40B4-BE49-F238E27FC236}">
                    <a16:creationId xmlns:a16="http://schemas.microsoft.com/office/drawing/2014/main" id="{47089465-6DDC-1498-A14E-B52A86ACF7C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574685" y="4811472"/>
                <a:ext cx="193181" cy="289774"/>
              </a:xfrm>
              <a:prstGeom prst="rect">
                <a:avLst/>
              </a:prstGeom>
            </p:spPr>
          </p:pic>
          <p:sp>
            <p:nvSpPr>
              <p:cNvPr id="470" name="TextBox 469">
                <a:extLst>
                  <a:ext uri="{FF2B5EF4-FFF2-40B4-BE49-F238E27FC236}">
                    <a16:creationId xmlns:a16="http://schemas.microsoft.com/office/drawing/2014/main" id="{4009516D-11CF-0462-5D51-678B84A73D38}"/>
                  </a:ext>
                </a:extLst>
              </p:cNvPr>
              <p:cNvSpPr txBox="1"/>
              <p:nvPr/>
            </p:nvSpPr>
            <p:spPr>
              <a:xfrm>
                <a:off x="6592841" y="4848398"/>
                <a:ext cx="2142915" cy="325662"/>
              </a:xfrm>
              <a:prstGeom prst="rect">
                <a:avLst/>
              </a:prstGeom>
              <a:noFill/>
            </p:spPr>
            <p:txBody>
              <a:bodyPr wrap="square">
                <a:spAutoFit/>
              </a:bodyPr>
              <a:lstStyle/>
              <a:p>
                <a:pPr algn="ctr"/>
                <a:r>
                  <a:rPr lang="en-US" sz="1050" b="1" dirty="0">
                    <a:solidFill>
                      <a:schemeClr val="tx1"/>
                    </a:solidFill>
                  </a:rPr>
                  <a:t>Shanghai (li </a:t>
                </a:r>
                <a:r>
                  <a:rPr lang="en-US" sz="1050" b="1" dirty="0" err="1">
                    <a:solidFill>
                      <a:schemeClr val="tx1"/>
                    </a:solidFill>
                  </a:rPr>
                  <a:t>bing</a:t>
                </a:r>
                <a:r>
                  <a:rPr lang="en-US" sz="1050" b="1" dirty="0">
                    <a:solidFill>
                      <a:schemeClr val="tx1"/>
                    </a:solidFill>
                  </a:rPr>
                  <a:t>)</a:t>
                </a:r>
                <a:endParaRPr lang="en-US" sz="1050" b="1" dirty="0"/>
              </a:p>
            </p:txBody>
          </p:sp>
          <p:pic>
            <p:nvPicPr>
              <p:cNvPr id="471" name="Graphic 470">
                <a:extLst>
                  <a:ext uri="{FF2B5EF4-FFF2-40B4-BE49-F238E27FC236}">
                    <a16:creationId xmlns:a16="http://schemas.microsoft.com/office/drawing/2014/main" id="{B0CCAAF1-FE67-C86F-672F-59DDA4FCC3A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369939" y="4797801"/>
                <a:ext cx="193181" cy="289774"/>
              </a:xfrm>
              <a:prstGeom prst="rect">
                <a:avLst/>
              </a:prstGeom>
            </p:spPr>
          </p:pic>
          <p:sp>
            <p:nvSpPr>
              <p:cNvPr id="472" name="TextBox 471">
                <a:extLst>
                  <a:ext uri="{FF2B5EF4-FFF2-40B4-BE49-F238E27FC236}">
                    <a16:creationId xmlns:a16="http://schemas.microsoft.com/office/drawing/2014/main" id="{99C73F68-80C0-72FA-1BC8-9EF33D8C6C5C}"/>
                  </a:ext>
                </a:extLst>
              </p:cNvPr>
              <p:cNvSpPr txBox="1"/>
              <p:nvPr/>
            </p:nvSpPr>
            <p:spPr>
              <a:xfrm>
                <a:off x="4872534" y="4772988"/>
                <a:ext cx="1959517" cy="325662"/>
              </a:xfrm>
              <a:prstGeom prst="rect">
                <a:avLst/>
              </a:prstGeom>
              <a:noFill/>
            </p:spPr>
            <p:txBody>
              <a:bodyPr wrap="square">
                <a:spAutoFit/>
              </a:bodyPr>
              <a:lstStyle/>
              <a:p>
                <a:pPr algn="ctr"/>
                <a:r>
                  <a:rPr lang="en-US" sz="1050" b="1" dirty="0">
                    <a:solidFill>
                      <a:schemeClr val="tx1"/>
                    </a:solidFill>
                  </a:rPr>
                  <a:t>Shanghai</a:t>
                </a:r>
                <a:endParaRPr lang="en-US" sz="1050" b="1" dirty="0"/>
              </a:p>
            </p:txBody>
          </p:sp>
          <p:pic>
            <p:nvPicPr>
              <p:cNvPr id="473" name="Graphic 472">
                <a:extLst>
                  <a:ext uri="{FF2B5EF4-FFF2-40B4-BE49-F238E27FC236}">
                    <a16:creationId xmlns:a16="http://schemas.microsoft.com/office/drawing/2014/main" id="{CB0E2EA8-A450-F220-4107-7F7328E2A0B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06332" y="5947890"/>
                <a:ext cx="193181" cy="289774"/>
              </a:xfrm>
              <a:prstGeom prst="rect">
                <a:avLst/>
              </a:prstGeom>
            </p:spPr>
          </p:pic>
        </p:grpSp>
        <p:pic>
          <p:nvPicPr>
            <p:cNvPr id="7" name="Graphic 6">
              <a:extLst>
                <a:ext uri="{FF2B5EF4-FFF2-40B4-BE49-F238E27FC236}">
                  <a16:creationId xmlns:a16="http://schemas.microsoft.com/office/drawing/2014/main" id="{37DAE3A5-94F1-EEEC-B1EA-1BD7816DB3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808508" y="5066004"/>
              <a:ext cx="150622" cy="225934"/>
            </a:xfrm>
            <a:prstGeom prst="rect">
              <a:avLst/>
            </a:prstGeom>
          </p:spPr>
        </p:pic>
      </p:grpSp>
      <p:sp>
        <p:nvSpPr>
          <p:cNvPr id="3" name="TextBox 2">
            <a:extLst>
              <a:ext uri="{FF2B5EF4-FFF2-40B4-BE49-F238E27FC236}">
                <a16:creationId xmlns:a16="http://schemas.microsoft.com/office/drawing/2014/main" id="{4EF6EBBD-01B2-2C3D-EBEA-7BBEFF0605CC}"/>
              </a:ext>
            </a:extLst>
          </p:cNvPr>
          <p:cNvSpPr txBox="1"/>
          <p:nvPr/>
        </p:nvSpPr>
        <p:spPr>
          <a:xfrm>
            <a:off x="5823276" y="5087989"/>
            <a:ext cx="1217292" cy="253916"/>
          </a:xfrm>
          <a:prstGeom prst="rect">
            <a:avLst/>
          </a:prstGeom>
          <a:noFill/>
        </p:spPr>
        <p:txBody>
          <a:bodyPr wrap="square">
            <a:spAutoFit/>
          </a:bodyPr>
          <a:lstStyle/>
          <a:p>
            <a:pPr algn="ctr"/>
            <a:r>
              <a:rPr lang="en-US" sz="1050" b="1" dirty="0"/>
              <a:t>Singapore </a:t>
            </a:r>
          </a:p>
        </p:txBody>
      </p:sp>
      <p:sp>
        <p:nvSpPr>
          <p:cNvPr id="10" name="TextBox 9">
            <a:extLst>
              <a:ext uri="{FF2B5EF4-FFF2-40B4-BE49-F238E27FC236}">
                <a16:creationId xmlns:a16="http://schemas.microsoft.com/office/drawing/2014/main" id="{D229BA1E-CB48-1996-E36C-E91F246B8438}"/>
              </a:ext>
            </a:extLst>
          </p:cNvPr>
          <p:cNvSpPr txBox="1"/>
          <p:nvPr/>
        </p:nvSpPr>
        <p:spPr>
          <a:xfrm>
            <a:off x="4755442" y="5095881"/>
            <a:ext cx="1402799" cy="253916"/>
          </a:xfrm>
          <a:prstGeom prst="rect">
            <a:avLst/>
          </a:prstGeom>
          <a:noFill/>
        </p:spPr>
        <p:txBody>
          <a:bodyPr wrap="square">
            <a:spAutoFit/>
          </a:bodyPr>
          <a:lstStyle/>
          <a:p>
            <a:pPr algn="ctr"/>
            <a:r>
              <a:rPr lang="en-US" sz="1050" b="1" dirty="0">
                <a:solidFill>
                  <a:schemeClr val="tx1"/>
                </a:solidFill>
              </a:rPr>
              <a:t>Singapore</a:t>
            </a:r>
            <a:endParaRPr lang="en-US" sz="1050" b="1" dirty="0"/>
          </a:p>
        </p:txBody>
      </p:sp>
      <p:pic>
        <p:nvPicPr>
          <p:cNvPr id="11" name="Graphic 10">
            <a:extLst>
              <a:ext uri="{FF2B5EF4-FFF2-40B4-BE49-F238E27FC236}">
                <a16:creationId xmlns:a16="http://schemas.microsoft.com/office/drawing/2014/main" id="{9987E8F4-C651-8ADF-EE8F-485671558FB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949023" y="4584465"/>
            <a:ext cx="150622" cy="225934"/>
          </a:xfrm>
          <a:prstGeom prst="rect">
            <a:avLst/>
          </a:prstGeom>
        </p:spPr>
      </p:pic>
      <p:sp>
        <p:nvSpPr>
          <p:cNvPr id="12" name="TextBox 11">
            <a:extLst>
              <a:ext uri="{FF2B5EF4-FFF2-40B4-BE49-F238E27FC236}">
                <a16:creationId xmlns:a16="http://schemas.microsoft.com/office/drawing/2014/main" id="{62EAF5FF-918B-A445-2968-CDDEF293107A}"/>
              </a:ext>
            </a:extLst>
          </p:cNvPr>
          <p:cNvSpPr txBox="1"/>
          <p:nvPr/>
        </p:nvSpPr>
        <p:spPr>
          <a:xfrm>
            <a:off x="3826437" y="4580567"/>
            <a:ext cx="1528853" cy="253916"/>
          </a:xfrm>
          <a:prstGeom prst="rect">
            <a:avLst/>
          </a:prstGeom>
          <a:noFill/>
        </p:spPr>
        <p:txBody>
          <a:bodyPr wrap="square">
            <a:spAutoFit/>
          </a:bodyPr>
          <a:lstStyle/>
          <a:p>
            <a:pPr algn="ctr"/>
            <a:r>
              <a:rPr lang="en-US" sz="1050" b="1" dirty="0"/>
              <a:t>Mumbai</a:t>
            </a:r>
          </a:p>
        </p:txBody>
      </p:sp>
    </p:spTree>
    <p:extLst>
      <p:ext uri="{BB962C8B-B14F-4D97-AF65-F5344CB8AC3E}">
        <p14:creationId xmlns:p14="http://schemas.microsoft.com/office/powerpoint/2010/main" val="291055754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 name="Title 237">
            <a:extLst>
              <a:ext uri="{FF2B5EF4-FFF2-40B4-BE49-F238E27FC236}">
                <a16:creationId xmlns:a16="http://schemas.microsoft.com/office/drawing/2014/main" id="{94970C5D-330A-BF87-8F2B-A577E657B0DA}"/>
              </a:ext>
            </a:extLst>
          </p:cNvPr>
          <p:cNvSpPr>
            <a:spLocks noGrp="1"/>
          </p:cNvSpPr>
          <p:nvPr>
            <p:ph type="title"/>
          </p:nvPr>
        </p:nvSpPr>
        <p:spPr>
          <a:xfrm>
            <a:off x="302400" y="302400"/>
            <a:ext cx="11591925" cy="303211"/>
          </a:xfrm>
        </p:spPr>
        <p:txBody>
          <a:bodyPr/>
          <a:lstStyle/>
          <a:p>
            <a:r>
              <a:rPr lang="en-US"/>
              <a:t>Asia - Colored</a:t>
            </a:r>
          </a:p>
        </p:txBody>
      </p:sp>
      <p:sp>
        <p:nvSpPr>
          <p:cNvPr id="2" name="Slide Number Placeholder 1">
            <a:extLst>
              <a:ext uri="{FF2B5EF4-FFF2-40B4-BE49-F238E27FC236}">
                <a16:creationId xmlns:a16="http://schemas.microsoft.com/office/drawing/2014/main" id="{82B25735-AF63-DE39-56FB-78A1EB253B91}"/>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94</a:t>
            </a:fld>
            <a:endParaRPr lang="en-US"/>
          </a:p>
        </p:txBody>
      </p:sp>
      <p:sp>
        <p:nvSpPr>
          <p:cNvPr id="3" name="Text Placeholder 2">
            <a:extLst>
              <a:ext uri="{FF2B5EF4-FFF2-40B4-BE49-F238E27FC236}">
                <a16:creationId xmlns:a16="http://schemas.microsoft.com/office/drawing/2014/main" id="{7CD8EDB5-B3FA-DE5E-509C-D6F9D14E8AF0}"/>
              </a:ext>
            </a:extLst>
          </p:cNvPr>
          <p:cNvSpPr>
            <a:spLocks noGrp="1"/>
          </p:cNvSpPr>
          <p:nvPr>
            <p:ph type="body" idx="11"/>
          </p:nvPr>
        </p:nvSpPr>
        <p:spPr>
          <a:xfrm>
            <a:off x="302400" y="605611"/>
            <a:ext cx="11587200" cy="288767"/>
          </a:xfrm>
        </p:spPr>
        <p:txBody>
          <a:bodyPr/>
          <a:lstStyle/>
          <a:p>
            <a:r>
              <a:rPr lang="en-US"/>
              <a:t>With text</a:t>
            </a:r>
          </a:p>
        </p:txBody>
      </p:sp>
      <p:sp>
        <p:nvSpPr>
          <p:cNvPr id="617" name="Text Placeholder 616">
            <a:extLst>
              <a:ext uri="{FF2B5EF4-FFF2-40B4-BE49-F238E27FC236}">
                <a16:creationId xmlns:a16="http://schemas.microsoft.com/office/drawing/2014/main" id="{DB071C66-8284-CEEA-BE41-4668085BD9ED}"/>
              </a:ext>
            </a:extLst>
          </p:cNvPr>
          <p:cNvSpPr>
            <a:spLocks noGrp="1"/>
          </p:cNvSpPr>
          <p:nvPr>
            <p:ph type="body" sz="quarter" idx="14"/>
          </p:nvPr>
        </p:nvSpPr>
        <p:spPr/>
        <p:txBody>
          <a:bodyPr/>
          <a:lstStyle/>
          <a:p>
            <a:endParaRPr lang="en-US"/>
          </a:p>
        </p:txBody>
      </p:sp>
      <p:grpSp>
        <p:nvGrpSpPr>
          <p:cNvPr id="12" name="Group 11">
            <a:extLst>
              <a:ext uri="{FF2B5EF4-FFF2-40B4-BE49-F238E27FC236}">
                <a16:creationId xmlns:a16="http://schemas.microsoft.com/office/drawing/2014/main" id="{CDD12CBD-171C-6BEF-5DCF-30BE9122F371}"/>
              </a:ext>
            </a:extLst>
          </p:cNvPr>
          <p:cNvGrpSpPr/>
          <p:nvPr/>
        </p:nvGrpSpPr>
        <p:grpSpPr>
          <a:xfrm>
            <a:off x="6093311" y="1348121"/>
            <a:ext cx="5310811" cy="4167079"/>
            <a:chOff x="3360965" y="1348121"/>
            <a:chExt cx="5470071" cy="4292041"/>
          </a:xfrm>
        </p:grpSpPr>
        <p:grpSp>
          <p:nvGrpSpPr>
            <p:cNvPr id="13" name="Group 12">
              <a:extLst>
                <a:ext uri="{FF2B5EF4-FFF2-40B4-BE49-F238E27FC236}">
                  <a16:creationId xmlns:a16="http://schemas.microsoft.com/office/drawing/2014/main" id="{2E8A03F4-E8E2-2177-9296-E334017DBE1E}"/>
                </a:ext>
              </a:extLst>
            </p:cNvPr>
            <p:cNvGrpSpPr/>
            <p:nvPr/>
          </p:nvGrpSpPr>
          <p:grpSpPr>
            <a:xfrm>
              <a:off x="3360965" y="1348121"/>
              <a:ext cx="5470071" cy="4292041"/>
              <a:chOff x="2661715" y="1197589"/>
              <a:chExt cx="7015685" cy="5504793"/>
            </a:xfrm>
          </p:grpSpPr>
          <p:sp>
            <p:nvSpPr>
              <p:cNvPr id="16" name="Freeform: Shape 15">
                <a:extLst>
                  <a:ext uri="{FF2B5EF4-FFF2-40B4-BE49-F238E27FC236}">
                    <a16:creationId xmlns:a16="http://schemas.microsoft.com/office/drawing/2014/main" id="{376047F3-F926-DA81-CF09-A0A506FC92B4}"/>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B1E2B40-10CF-1349-6849-7B236D373119}"/>
                  </a:ext>
                </a:extLst>
              </p:cNvPr>
              <p:cNvSpPr/>
              <p:nvPr/>
            </p:nvSpPr>
            <p:spPr>
              <a:xfrm>
                <a:off x="2785373" y="4458049"/>
                <a:ext cx="786360" cy="326963"/>
              </a:xfrm>
              <a:custGeom>
                <a:avLst/>
                <a:gdLst>
                  <a:gd name="connsiteX0" fmla="*/ 779341 w 786360"/>
                  <a:gd name="connsiteY0" fmla="*/ 119473 h 326963"/>
                  <a:gd name="connsiteX1" fmla="*/ 779341 w 786360"/>
                  <a:gd name="connsiteY1" fmla="*/ 119473 h 326963"/>
                  <a:gd name="connsiteX2" fmla="*/ 758281 w 786360"/>
                  <a:gd name="connsiteY2" fmla="*/ 106918 h 326963"/>
                  <a:gd name="connsiteX3" fmla="*/ 737221 w 786360"/>
                  <a:gd name="connsiteY3" fmla="*/ 88018 h 326963"/>
                  <a:gd name="connsiteX4" fmla="*/ 737221 w 786360"/>
                  <a:gd name="connsiteY4" fmla="*/ 69119 h 326963"/>
                  <a:gd name="connsiteX5" fmla="*/ 730202 w 786360"/>
                  <a:gd name="connsiteY5" fmla="*/ 50219 h 326963"/>
                  <a:gd name="connsiteX6" fmla="*/ 702122 w 786360"/>
                  <a:gd name="connsiteY6" fmla="*/ 25110 h 326963"/>
                  <a:gd name="connsiteX7" fmla="*/ 674043 w 786360"/>
                  <a:gd name="connsiteY7" fmla="*/ 31454 h 326963"/>
                  <a:gd name="connsiteX8" fmla="*/ 652983 w 786360"/>
                  <a:gd name="connsiteY8" fmla="*/ 31454 h 326963"/>
                  <a:gd name="connsiteX9" fmla="*/ 645963 w 786360"/>
                  <a:gd name="connsiteY9" fmla="*/ 25110 h 326963"/>
                  <a:gd name="connsiteX10" fmla="*/ 596824 w 786360"/>
                  <a:gd name="connsiteY10" fmla="*/ 56564 h 326963"/>
                  <a:gd name="connsiteX11" fmla="*/ 575764 w 786360"/>
                  <a:gd name="connsiteY11" fmla="*/ 50219 h 326963"/>
                  <a:gd name="connsiteX12" fmla="*/ 547685 w 786360"/>
                  <a:gd name="connsiteY12" fmla="*/ 50219 h 326963"/>
                  <a:gd name="connsiteX13" fmla="*/ 505566 w 786360"/>
                  <a:gd name="connsiteY13" fmla="*/ 62909 h 326963"/>
                  <a:gd name="connsiteX14" fmla="*/ 484506 w 786360"/>
                  <a:gd name="connsiteY14" fmla="*/ 50219 h 326963"/>
                  <a:gd name="connsiteX15" fmla="*/ 477486 w 786360"/>
                  <a:gd name="connsiteY15" fmla="*/ 56564 h 326963"/>
                  <a:gd name="connsiteX16" fmla="*/ 456427 w 786360"/>
                  <a:gd name="connsiteY16" fmla="*/ 44009 h 326963"/>
                  <a:gd name="connsiteX17" fmla="*/ 428347 w 786360"/>
                  <a:gd name="connsiteY17" fmla="*/ 44009 h 326963"/>
                  <a:gd name="connsiteX18" fmla="*/ 421327 w 786360"/>
                  <a:gd name="connsiteY18" fmla="*/ 18900 h 326963"/>
                  <a:gd name="connsiteX19" fmla="*/ 407287 w 786360"/>
                  <a:gd name="connsiteY19" fmla="*/ 25110 h 326963"/>
                  <a:gd name="connsiteX20" fmla="*/ 386228 w 786360"/>
                  <a:gd name="connsiteY20" fmla="*/ 12555 h 326963"/>
                  <a:gd name="connsiteX21" fmla="*/ 379073 w 786360"/>
                  <a:gd name="connsiteY21" fmla="*/ 0 h 326963"/>
                  <a:gd name="connsiteX22" fmla="*/ 365033 w 786360"/>
                  <a:gd name="connsiteY22" fmla="*/ 0 h 326963"/>
                  <a:gd name="connsiteX23" fmla="*/ 358013 w 786360"/>
                  <a:gd name="connsiteY23" fmla="*/ 6210 h 326963"/>
                  <a:gd name="connsiteX24" fmla="*/ 315894 w 786360"/>
                  <a:gd name="connsiteY24" fmla="*/ 6210 h 326963"/>
                  <a:gd name="connsiteX25" fmla="*/ 294835 w 786360"/>
                  <a:gd name="connsiteY25" fmla="*/ 6210 h 326963"/>
                  <a:gd name="connsiteX26" fmla="*/ 266755 w 786360"/>
                  <a:gd name="connsiteY26" fmla="*/ 18900 h 326963"/>
                  <a:gd name="connsiteX27" fmla="*/ 238676 w 786360"/>
                  <a:gd name="connsiteY27" fmla="*/ 31454 h 326963"/>
                  <a:gd name="connsiteX28" fmla="*/ 210596 w 786360"/>
                  <a:gd name="connsiteY28" fmla="*/ 56564 h 326963"/>
                  <a:gd name="connsiteX29" fmla="*/ 133378 w 786360"/>
                  <a:gd name="connsiteY29" fmla="*/ 44009 h 326963"/>
                  <a:gd name="connsiteX30" fmla="*/ 126358 w 786360"/>
                  <a:gd name="connsiteY30" fmla="*/ 56564 h 326963"/>
                  <a:gd name="connsiteX31" fmla="*/ 133378 w 786360"/>
                  <a:gd name="connsiteY31" fmla="*/ 62909 h 326963"/>
                  <a:gd name="connsiteX32" fmla="*/ 154437 w 786360"/>
                  <a:gd name="connsiteY32" fmla="*/ 69119 h 326963"/>
                  <a:gd name="connsiteX33" fmla="*/ 112318 w 786360"/>
                  <a:gd name="connsiteY33" fmla="*/ 75464 h 326963"/>
                  <a:gd name="connsiteX34" fmla="*/ 126358 w 786360"/>
                  <a:gd name="connsiteY34" fmla="*/ 88018 h 326963"/>
                  <a:gd name="connsiteX35" fmla="*/ 70199 w 786360"/>
                  <a:gd name="connsiteY35" fmla="*/ 100573 h 326963"/>
                  <a:gd name="connsiteX36" fmla="*/ 49139 w 786360"/>
                  <a:gd name="connsiteY36" fmla="*/ 94228 h 326963"/>
                  <a:gd name="connsiteX37" fmla="*/ 21060 w 786360"/>
                  <a:gd name="connsiteY37" fmla="*/ 106918 h 326963"/>
                  <a:gd name="connsiteX38" fmla="*/ 0 w 786360"/>
                  <a:gd name="connsiteY38" fmla="*/ 125683 h 326963"/>
                  <a:gd name="connsiteX39" fmla="*/ 0 w 786360"/>
                  <a:gd name="connsiteY39" fmla="*/ 144582 h 326963"/>
                  <a:gd name="connsiteX40" fmla="*/ 28079 w 786360"/>
                  <a:gd name="connsiteY40" fmla="*/ 132028 h 326963"/>
                  <a:gd name="connsiteX41" fmla="*/ 35099 w 786360"/>
                  <a:gd name="connsiteY41" fmla="*/ 163482 h 326963"/>
                  <a:gd name="connsiteX42" fmla="*/ 42119 w 786360"/>
                  <a:gd name="connsiteY42" fmla="*/ 188592 h 326963"/>
                  <a:gd name="connsiteX43" fmla="*/ 21060 w 786360"/>
                  <a:gd name="connsiteY43" fmla="*/ 188592 h 326963"/>
                  <a:gd name="connsiteX44" fmla="*/ 14040 w 786360"/>
                  <a:gd name="connsiteY44" fmla="*/ 176037 h 326963"/>
                  <a:gd name="connsiteX45" fmla="*/ 7020 w 786360"/>
                  <a:gd name="connsiteY45" fmla="*/ 194936 h 326963"/>
                  <a:gd name="connsiteX46" fmla="*/ 42119 w 786360"/>
                  <a:gd name="connsiteY46" fmla="*/ 213701 h 326963"/>
                  <a:gd name="connsiteX47" fmla="*/ 56159 w 786360"/>
                  <a:gd name="connsiteY47" fmla="*/ 232601 h 326963"/>
                  <a:gd name="connsiteX48" fmla="*/ 49139 w 786360"/>
                  <a:gd name="connsiteY48" fmla="*/ 245156 h 326963"/>
                  <a:gd name="connsiteX49" fmla="*/ 56159 w 786360"/>
                  <a:gd name="connsiteY49" fmla="*/ 282955 h 326963"/>
                  <a:gd name="connsiteX50" fmla="*/ 84238 w 786360"/>
                  <a:gd name="connsiteY50" fmla="*/ 276610 h 326963"/>
                  <a:gd name="connsiteX51" fmla="*/ 84238 w 786360"/>
                  <a:gd name="connsiteY51" fmla="*/ 282955 h 326963"/>
                  <a:gd name="connsiteX52" fmla="*/ 105298 w 786360"/>
                  <a:gd name="connsiteY52" fmla="*/ 270265 h 326963"/>
                  <a:gd name="connsiteX53" fmla="*/ 119338 w 786360"/>
                  <a:gd name="connsiteY53" fmla="*/ 282955 h 326963"/>
                  <a:gd name="connsiteX54" fmla="*/ 126358 w 786360"/>
                  <a:gd name="connsiteY54" fmla="*/ 276610 h 326963"/>
                  <a:gd name="connsiteX55" fmla="*/ 133378 w 786360"/>
                  <a:gd name="connsiteY55" fmla="*/ 301720 h 326963"/>
                  <a:gd name="connsiteX56" fmla="*/ 182517 w 786360"/>
                  <a:gd name="connsiteY56" fmla="*/ 295510 h 326963"/>
                  <a:gd name="connsiteX57" fmla="*/ 189536 w 786360"/>
                  <a:gd name="connsiteY57" fmla="*/ 270265 h 326963"/>
                  <a:gd name="connsiteX58" fmla="*/ 203576 w 786360"/>
                  <a:gd name="connsiteY58" fmla="*/ 270265 h 326963"/>
                  <a:gd name="connsiteX59" fmla="*/ 217616 w 786360"/>
                  <a:gd name="connsiteY59" fmla="*/ 270265 h 326963"/>
                  <a:gd name="connsiteX60" fmla="*/ 238676 w 786360"/>
                  <a:gd name="connsiteY60" fmla="*/ 282955 h 326963"/>
                  <a:gd name="connsiteX61" fmla="*/ 266755 w 786360"/>
                  <a:gd name="connsiteY61" fmla="*/ 301720 h 326963"/>
                  <a:gd name="connsiteX62" fmla="*/ 280795 w 786360"/>
                  <a:gd name="connsiteY62" fmla="*/ 314274 h 326963"/>
                  <a:gd name="connsiteX63" fmla="*/ 336954 w 786360"/>
                  <a:gd name="connsiteY63" fmla="*/ 295510 h 326963"/>
                  <a:gd name="connsiteX64" fmla="*/ 350994 w 786360"/>
                  <a:gd name="connsiteY64" fmla="*/ 276610 h 326963"/>
                  <a:gd name="connsiteX65" fmla="*/ 393248 w 786360"/>
                  <a:gd name="connsiteY65" fmla="*/ 282955 h 326963"/>
                  <a:gd name="connsiteX66" fmla="*/ 400268 w 786360"/>
                  <a:gd name="connsiteY66" fmla="*/ 276610 h 326963"/>
                  <a:gd name="connsiteX67" fmla="*/ 414307 w 786360"/>
                  <a:gd name="connsiteY67" fmla="*/ 270265 h 326963"/>
                  <a:gd name="connsiteX68" fmla="*/ 421327 w 786360"/>
                  <a:gd name="connsiteY68" fmla="*/ 276610 h 326963"/>
                  <a:gd name="connsiteX69" fmla="*/ 414307 w 786360"/>
                  <a:gd name="connsiteY69" fmla="*/ 289165 h 326963"/>
                  <a:gd name="connsiteX70" fmla="*/ 414307 w 786360"/>
                  <a:gd name="connsiteY70" fmla="*/ 326964 h 326963"/>
                  <a:gd name="connsiteX71" fmla="*/ 421327 w 786360"/>
                  <a:gd name="connsiteY71" fmla="*/ 326964 h 326963"/>
                  <a:gd name="connsiteX72" fmla="*/ 435367 w 786360"/>
                  <a:gd name="connsiteY72" fmla="*/ 295510 h 326963"/>
                  <a:gd name="connsiteX73" fmla="*/ 449407 w 786360"/>
                  <a:gd name="connsiteY73" fmla="*/ 270265 h 326963"/>
                  <a:gd name="connsiteX74" fmla="*/ 456427 w 786360"/>
                  <a:gd name="connsiteY74" fmla="*/ 276610 h 326963"/>
                  <a:gd name="connsiteX75" fmla="*/ 456427 w 786360"/>
                  <a:gd name="connsiteY75" fmla="*/ 282955 h 326963"/>
                  <a:gd name="connsiteX76" fmla="*/ 470466 w 786360"/>
                  <a:gd name="connsiteY76" fmla="*/ 282955 h 326963"/>
                  <a:gd name="connsiteX77" fmla="*/ 491526 w 786360"/>
                  <a:gd name="connsiteY77" fmla="*/ 276610 h 326963"/>
                  <a:gd name="connsiteX78" fmla="*/ 512586 w 786360"/>
                  <a:gd name="connsiteY78" fmla="*/ 264055 h 326963"/>
                  <a:gd name="connsiteX79" fmla="*/ 526625 w 786360"/>
                  <a:gd name="connsiteY79" fmla="*/ 276610 h 326963"/>
                  <a:gd name="connsiteX80" fmla="*/ 540665 w 786360"/>
                  <a:gd name="connsiteY80" fmla="*/ 276610 h 326963"/>
                  <a:gd name="connsiteX81" fmla="*/ 582784 w 786360"/>
                  <a:gd name="connsiteY81" fmla="*/ 270265 h 326963"/>
                  <a:gd name="connsiteX82" fmla="*/ 617884 w 786360"/>
                  <a:gd name="connsiteY82" fmla="*/ 257710 h 326963"/>
                  <a:gd name="connsiteX83" fmla="*/ 638943 w 786360"/>
                  <a:gd name="connsiteY83" fmla="*/ 257710 h 326963"/>
                  <a:gd name="connsiteX84" fmla="*/ 652983 w 786360"/>
                  <a:gd name="connsiteY84" fmla="*/ 257710 h 326963"/>
                  <a:gd name="connsiteX85" fmla="*/ 674043 w 786360"/>
                  <a:gd name="connsiteY85" fmla="*/ 245156 h 326963"/>
                  <a:gd name="connsiteX86" fmla="*/ 681062 w 786360"/>
                  <a:gd name="connsiteY86" fmla="*/ 257710 h 326963"/>
                  <a:gd name="connsiteX87" fmla="*/ 709142 w 786360"/>
                  <a:gd name="connsiteY87" fmla="*/ 238946 h 326963"/>
                  <a:gd name="connsiteX88" fmla="*/ 730202 w 786360"/>
                  <a:gd name="connsiteY88" fmla="*/ 245156 h 326963"/>
                  <a:gd name="connsiteX89" fmla="*/ 758281 w 786360"/>
                  <a:gd name="connsiteY89" fmla="*/ 245156 h 326963"/>
                  <a:gd name="connsiteX90" fmla="*/ 765301 w 786360"/>
                  <a:gd name="connsiteY90" fmla="*/ 251500 h 326963"/>
                  <a:gd name="connsiteX91" fmla="*/ 779341 w 786360"/>
                  <a:gd name="connsiteY91" fmla="*/ 251500 h 326963"/>
                  <a:gd name="connsiteX92" fmla="*/ 786360 w 786360"/>
                  <a:gd name="connsiteY92" fmla="*/ 251500 h 326963"/>
                  <a:gd name="connsiteX93" fmla="*/ 786360 w 786360"/>
                  <a:gd name="connsiteY93" fmla="*/ 238946 h 326963"/>
                  <a:gd name="connsiteX94" fmla="*/ 765301 w 786360"/>
                  <a:gd name="connsiteY94" fmla="*/ 220046 h 326963"/>
                  <a:gd name="connsiteX95" fmla="*/ 765301 w 786360"/>
                  <a:gd name="connsiteY95" fmla="*/ 176037 h 326963"/>
                  <a:gd name="connsiteX96" fmla="*/ 765301 w 786360"/>
                  <a:gd name="connsiteY96" fmla="*/ 157137 h 326963"/>
                  <a:gd name="connsiteX97" fmla="*/ 758281 w 786360"/>
                  <a:gd name="connsiteY97" fmla="*/ 138238 h 326963"/>
                  <a:gd name="connsiteX98" fmla="*/ 765301 w 786360"/>
                  <a:gd name="connsiteY98" fmla="*/ 132028 h 326963"/>
                  <a:gd name="connsiteX99" fmla="*/ 779341 w 786360"/>
                  <a:gd name="connsiteY99" fmla="*/ 119473 h 32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786360" h="326963">
                    <a:moveTo>
                      <a:pt x="779341" y="119473"/>
                    </a:moveTo>
                    <a:lnTo>
                      <a:pt x="779341" y="119473"/>
                    </a:lnTo>
                    <a:lnTo>
                      <a:pt x="758281" y="106918"/>
                    </a:lnTo>
                    <a:lnTo>
                      <a:pt x="737221" y="88018"/>
                    </a:lnTo>
                    <a:lnTo>
                      <a:pt x="737221" y="69119"/>
                    </a:lnTo>
                    <a:lnTo>
                      <a:pt x="730202" y="50219"/>
                    </a:lnTo>
                    <a:lnTo>
                      <a:pt x="702122" y="25110"/>
                    </a:lnTo>
                    <a:lnTo>
                      <a:pt x="674043" y="31454"/>
                    </a:lnTo>
                    <a:lnTo>
                      <a:pt x="652983" y="31454"/>
                    </a:lnTo>
                    <a:lnTo>
                      <a:pt x="645963" y="25110"/>
                    </a:lnTo>
                    <a:lnTo>
                      <a:pt x="596824" y="56564"/>
                    </a:lnTo>
                    <a:lnTo>
                      <a:pt x="575764" y="50219"/>
                    </a:lnTo>
                    <a:lnTo>
                      <a:pt x="547685" y="50219"/>
                    </a:lnTo>
                    <a:lnTo>
                      <a:pt x="505566" y="62909"/>
                    </a:lnTo>
                    <a:lnTo>
                      <a:pt x="484506" y="50219"/>
                    </a:lnTo>
                    <a:lnTo>
                      <a:pt x="477486" y="56564"/>
                    </a:lnTo>
                    <a:lnTo>
                      <a:pt x="456427" y="44009"/>
                    </a:lnTo>
                    <a:lnTo>
                      <a:pt x="428347" y="44009"/>
                    </a:lnTo>
                    <a:lnTo>
                      <a:pt x="421327" y="18900"/>
                    </a:lnTo>
                    <a:lnTo>
                      <a:pt x="407287" y="25110"/>
                    </a:lnTo>
                    <a:lnTo>
                      <a:pt x="386228" y="12555"/>
                    </a:lnTo>
                    <a:lnTo>
                      <a:pt x="379073" y="0"/>
                    </a:lnTo>
                    <a:lnTo>
                      <a:pt x="365033" y="0"/>
                    </a:lnTo>
                    <a:lnTo>
                      <a:pt x="358013" y="6210"/>
                    </a:lnTo>
                    <a:lnTo>
                      <a:pt x="315894" y="6210"/>
                    </a:lnTo>
                    <a:lnTo>
                      <a:pt x="294835" y="6210"/>
                    </a:lnTo>
                    <a:lnTo>
                      <a:pt x="266755" y="18900"/>
                    </a:lnTo>
                    <a:lnTo>
                      <a:pt x="238676" y="31454"/>
                    </a:lnTo>
                    <a:lnTo>
                      <a:pt x="210596" y="56564"/>
                    </a:lnTo>
                    <a:lnTo>
                      <a:pt x="133378" y="44009"/>
                    </a:lnTo>
                    <a:lnTo>
                      <a:pt x="126358" y="56564"/>
                    </a:lnTo>
                    <a:lnTo>
                      <a:pt x="133378" y="62909"/>
                    </a:lnTo>
                    <a:lnTo>
                      <a:pt x="154437" y="69119"/>
                    </a:lnTo>
                    <a:lnTo>
                      <a:pt x="112318" y="75464"/>
                    </a:lnTo>
                    <a:lnTo>
                      <a:pt x="126358" y="88018"/>
                    </a:lnTo>
                    <a:lnTo>
                      <a:pt x="70199" y="100573"/>
                    </a:lnTo>
                    <a:lnTo>
                      <a:pt x="49139" y="94228"/>
                    </a:lnTo>
                    <a:lnTo>
                      <a:pt x="21060" y="106918"/>
                    </a:lnTo>
                    <a:lnTo>
                      <a:pt x="0" y="125683"/>
                    </a:lnTo>
                    <a:lnTo>
                      <a:pt x="0" y="144582"/>
                    </a:lnTo>
                    <a:lnTo>
                      <a:pt x="28079" y="132028"/>
                    </a:lnTo>
                    <a:lnTo>
                      <a:pt x="35099" y="163482"/>
                    </a:lnTo>
                    <a:lnTo>
                      <a:pt x="42119" y="188592"/>
                    </a:lnTo>
                    <a:lnTo>
                      <a:pt x="21060" y="188592"/>
                    </a:lnTo>
                    <a:lnTo>
                      <a:pt x="14040" y="176037"/>
                    </a:lnTo>
                    <a:lnTo>
                      <a:pt x="7020" y="194936"/>
                    </a:lnTo>
                    <a:lnTo>
                      <a:pt x="42119" y="213701"/>
                    </a:lnTo>
                    <a:lnTo>
                      <a:pt x="56159" y="232601"/>
                    </a:lnTo>
                    <a:lnTo>
                      <a:pt x="49139" y="245156"/>
                    </a:lnTo>
                    <a:lnTo>
                      <a:pt x="56159" y="282955"/>
                    </a:lnTo>
                    <a:lnTo>
                      <a:pt x="84238" y="276610"/>
                    </a:lnTo>
                    <a:lnTo>
                      <a:pt x="84238" y="282955"/>
                    </a:lnTo>
                    <a:lnTo>
                      <a:pt x="105298" y="270265"/>
                    </a:lnTo>
                    <a:lnTo>
                      <a:pt x="119338" y="282955"/>
                    </a:lnTo>
                    <a:lnTo>
                      <a:pt x="126358" y="276610"/>
                    </a:lnTo>
                    <a:lnTo>
                      <a:pt x="133378" y="301720"/>
                    </a:lnTo>
                    <a:lnTo>
                      <a:pt x="182517" y="295510"/>
                    </a:lnTo>
                    <a:lnTo>
                      <a:pt x="189536" y="270265"/>
                    </a:lnTo>
                    <a:lnTo>
                      <a:pt x="203576" y="270265"/>
                    </a:lnTo>
                    <a:lnTo>
                      <a:pt x="217616" y="270265"/>
                    </a:lnTo>
                    <a:lnTo>
                      <a:pt x="238676" y="282955"/>
                    </a:lnTo>
                    <a:lnTo>
                      <a:pt x="266755" y="301720"/>
                    </a:lnTo>
                    <a:lnTo>
                      <a:pt x="280795" y="314274"/>
                    </a:lnTo>
                    <a:lnTo>
                      <a:pt x="336954" y="295510"/>
                    </a:lnTo>
                    <a:lnTo>
                      <a:pt x="350994" y="276610"/>
                    </a:lnTo>
                    <a:lnTo>
                      <a:pt x="393248" y="282955"/>
                    </a:lnTo>
                    <a:lnTo>
                      <a:pt x="400268" y="276610"/>
                    </a:lnTo>
                    <a:lnTo>
                      <a:pt x="414307" y="270265"/>
                    </a:lnTo>
                    <a:lnTo>
                      <a:pt x="421327" y="276610"/>
                    </a:lnTo>
                    <a:lnTo>
                      <a:pt x="414307" y="289165"/>
                    </a:lnTo>
                    <a:lnTo>
                      <a:pt x="414307" y="326964"/>
                    </a:lnTo>
                    <a:lnTo>
                      <a:pt x="421327" y="326964"/>
                    </a:lnTo>
                    <a:lnTo>
                      <a:pt x="435367" y="295510"/>
                    </a:lnTo>
                    <a:lnTo>
                      <a:pt x="449407" y="270265"/>
                    </a:lnTo>
                    <a:lnTo>
                      <a:pt x="456427" y="276610"/>
                    </a:lnTo>
                    <a:lnTo>
                      <a:pt x="456427" y="282955"/>
                    </a:lnTo>
                    <a:lnTo>
                      <a:pt x="470466" y="282955"/>
                    </a:lnTo>
                    <a:lnTo>
                      <a:pt x="491526" y="276610"/>
                    </a:lnTo>
                    <a:lnTo>
                      <a:pt x="512586" y="264055"/>
                    </a:lnTo>
                    <a:lnTo>
                      <a:pt x="526625" y="276610"/>
                    </a:lnTo>
                    <a:lnTo>
                      <a:pt x="540665" y="276610"/>
                    </a:lnTo>
                    <a:lnTo>
                      <a:pt x="582784" y="270265"/>
                    </a:lnTo>
                    <a:lnTo>
                      <a:pt x="617884" y="257710"/>
                    </a:lnTo>
                    <a:lnTo>
                      <a:pt x="638943" y="257710"/>
                    </a:lnTo>
                    <a:lnTo>
                      <a:pt x="652983" y="257710"/>
                    </a:lnTo>
                    <a:lnTo>
                      <a:pt x="674043" y="245156"/>
                    </a:lnTo>
                    <a:lnTo>
                      <a:pt x="681062" y="257710"/>
                    </a:lnTo>
                    <a:lnTo>
                      <a:pt x="709142" y="238946"/>
                    </a:lnTo>
                    <a:lnTo>
                      <a:pt x="730202" y="245156"/>
                    </a:lnTo>
                    <a:lnTo>
                      <a:pt x="758281" y="245156"/>
                    </a:lnTo>
                    <a:lnTo>
                      <a:pt x="765301" y="251500"/>
                    </a:lnTo>
                    <a:lnTo>
                      <a:pt x="779341" y="251500"/>
                    </a:lnTo>
                    <a:lnTo>
                      <a:pt x="786360" y="251500"/>
                    </a:lnTo>
                    <a:lnTo>
                      <a:pt x="786360" y="238946"/>
                    </a:lnTo>
                    <a:lnTo>
                      <a:pt x="765301" y="220046"/>
                    </a:lnTo>
                    <a:lnTo>
                      <a:pt x="765301" y="176037"/>
                    </a:lnTo>
                    <a:lnTo>
                      <a:pt x="765301" y="157137"/>
                    </a:lnTo>
                    <a:lnTo>
                      <a:pt x="758281" y="138238"/>
                    </a:lnTo>
                    <a:lnTo>
                      <a:pt x="765301" y="132028"/>
                    </a:lnTo>
                    <a:lnTo>
                      <a:pt x="779341" y="1194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8" name="Freeform: Shape 17">
                <a:extLst>
                  <a:ext uri="{FF2B5EF4-FFF2-40B4-BE49-F238E27FC236}">
                    <a16:creationId xmlns:a16="http://schemas.microsoft.com/office/drawing/2014/main" id="{04D4B053-0077-D2FB-7FF4-CAF2C5BE99CE}"/>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A4D0E13-28BE-6327-CCF1-98420B93FBD3}"/>
                  </a:ext>
                </a:extLst>
              </p:cNvPr>
              <p:cNvSpPr/>
              <p:nvPr/>
            </p:nvSpPr>
            <p:spPr>
              <a:xfrm>
                <a:off x="2855977" y="4749644"/>
                <a:ext cx="26594" cy="35369"/>
              </a:xfrm>
              <a:custGeom>
                <a:avLst/>
                <a:gdLst>
                  <a:gd name="connsiteX0" fmla="*/ 17685 w 26594"/>
                  <a:gd name="connsiteY0" fmla="*/ 28214 h 35369"/>
                  <a:gd name="connsiteX1" fmla="*/ 26594 w 26594"/>
                  <a:gd name="connsiteY1" fmla="*/ 0 h 35369"/>
                  <a:gd name="connsiteX2" fmla="*/ 0 w 26594"/>
                  <a:gd name="connsiteY2" fmla="*/ 21195 h 35369"/>
                  <a:gd name="connsiteX3" fmla="*/ 0 w 26594"/>
                  <a:gd name="connsiteY3" fmla="*/ 35369 h 35369"/>
                  <a:gd name="connsiteX4" fmla="*/ 17685 w 26594"/>
                  <a:gd name="connsiteY4" fmla="*/ 28214 h 35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94" h="35369">
                    <a:moveTo>
                      <a:pt x="17685" y="28214"/>
                    </a:moveTo>
                    <a:lnTo>
                      <a:pt x="26594" y="0"/>
                    </a:lnTo>
                    <a:lnTo>
                      <a:pt x="0" y="21195"/>
                    </a:lnTo>
                    <a:lnTo>
                      <a:pt x="0" y="35369"/>
                    </a:lnTo>
                    <a:lnTo>
                      <a:pt x="17685" y="282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 name="Freeform: Shape 19">
                <a:extLst>
                  <a:ext uri="{FF2B5EF4-FFF2-40B4-BE49-F238E27FC236}">
                    <a16:creationId xmlns:a16="http://schemas.microsoft.com/office/drawing/2014/main" id="{D08ADC28-BC74-E7D8-A81A-7E5A24CB2AAA}"/>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4AA77E6-94ED-61DC-A01F-3CD4C6F38286}"/>
                  </a:ext>
                </a:extLst>
              </p:cNvPr>
              <p:cNvSpPr/>
              <p:nvPr/>
            </p:nvSpPr>
            <p:spPr>
              <a:xfrm>
                <a:off x="2679265" y="4793788"/>
                <a:ext cx="114882" cy="35369"/>
              </a:xfrm>
              <a:custGeom>
                <a:avLst/>
                <a:gdLst>
                  <a:gd name="connsiteX0" fmla="*/ 27134 w 114882"/>
                  <a:gd name="connsiteY0" fmla="*/ 11745 h 35369"/>
                  <a:gd name="connsiteX1" fmla="*/ 27134 w 114882"/>
                  <a:gd name="connsiteY1" fmla="*/ 0 h 35369"/>
                  <a:gd name="connsiteX2" fmla="*/ 20385 w 114882"/>
                  <a:gd name="connsiteY2" fmla="*/ 5940 h 35369"/>
                  <a:gd name="connsiteX3" fmla="*/ 6750 w 114882"/>
                  <a:gd name="connsiteY3" fmla="*/ 0 h 35369"/>
                  <a:gd name="connsiteX4" fmla="*/ 6750 w 114882"/>
                  <a:gd name="connsiteY4" fmla="*/ 5940 h 35369"/>
                  <a:gd name="connsiteX5" fmla="*/ 0 w 114882"/>
                  <a:gd name="connsiteY5" fmla="*/ 17685 h 35369"/>
                  <a:gd name="connsiteX6" fmla="*/ 40634 w 114882"/>
                  <a:gd name="connsiteY6" fmla="*/ 23625 h 35369"/>
                  <a:gd name="connsiteX7" fmla="*/ 54134 w 114882"/>
                  <a:gd name="connsiteY7" fmla="*/ 35370 h 35369"/>
                  <a:gd name="connsiteX8" fmla="*/ 101383 w 114882"/>
                  <a:gd name="connsiteY8" fmla="*/ 29430 h 35369"/>
                  <a:gd name="connsiteX9" fmla="*/ 108133 w 114882"/>
                  <a:gd name="connsiteY9" fmla="*/ 29430 h 35369"/>
                  <a:gd name="connsiteX10" fmla="*/ 114883 w 114882"/>
                  <a:gd name="connsiteY10" fmla="*/ 17685 h 35369"/>
                  <a:gd name="connsiteX11" fmla="*/ 101383 w 114882"/>
                  <a:gd name="connsiteY11" fmla="*/ 23625 h 35369"/>
                  <a:gd name="connsiteX12" fmla="*/ 87883 w 114882"/>
                  <a:gd name="connsiteY12" fmla="*/ 17685 h 35369"/>
                  <a:gd name="connsiteX13" fmla="*/ 54134 w 114882"/>
                  <a:gd name="connsiteY13" fmla="*/ 11745 h 35369"/>
                  <a:gd name="connsiteX14" fmla="*/ 33884 w 114882"/>
                  <a:gd name="connsiteY14" fmla="*/ 11745 h 35369"/>
                  <a:gd name="connsiteX15" fmla="*/ 27134 w 114882"/>
                  <a:gd name="connsiteY15"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2" h="35369">
                    <a:moveTo>
                      <a:pt x="27134" y="11745"/>
                    </a:moveTo>
                    <a:lnTo>
                      <a:pt x="27134" y="0"/>
                    </a:lnTo>
                    <a:lnTo>
                      <a:pt x="20385" y="5940"/>
                    </a:lnTo>
                    <a:lnTo>
                      <a:pt x="6750" y="0"/>
                    </a:lnTo>
                    <a:lnTo>
                      <a:pt x="6750" y="5940"/>
                    </a:lnTo>
                    <a:lnTo>
                      <a:pt x="0" y="17685"/>
                    </a:lnTo>
                    <a:lnTo>
                      <a:pt x="40634" y="23625"/>
                    </a:lnTo>
                    <a:lnTo>
                      <a:pt x="54134" y="35370"/>
                    </a:lnTo>
                    <a:lnTo>
                      <a:pt x="101383" y="29430"/>
                    </a:lnTo>
                    <a:lnTo>
                      <a:pt x="108133" y="29430"/>
                    </a:lnTo>
                    <a:lnTo>
                      <a:pt x="114883" y="17685"/>
                    </a:lnTo>
                    <a:lnTo>
                      <a:pt x="101383" y="23625"/>
                    </a:lnTo>
                    <a:lnTo>
                      <a:pt x="87883" y="17685"/>
                    </a:lnTo>
                    <a:lnTo>
                      <a:pt x="54134" y="11745"/>
                    </a:lnTo>
                    <a:lnTo>
                      <a:pt x="33884" y="11745"/>
                    </a:lnTo>
                    <a:lnTo>
                      <a:pt x="27134"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 name="Freeform: Shape 21">
                <a:extLst>
                  <a:ext uri="{FF2B5EF4-FFF2-40B4-BE49-F238E27FC236}">
                    <a16:creationId xmlns:a16="http://schemas.microsoft.com/office/drawing/2014/main" id="{03D799CE-C169-8ECD-8B56-A897E75A1BFA}"/>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3CA83EC6-D630-7C3C-E982-EA6D4E9E52B9}"/>
                  </a:ext>
                </a:extLst>
              </p:cNvPr>
              <p:cNvSpPr/>
              <p:nvPr/>
            </p:nvSpPr>
            <p:spPr>
              <a:xfrm>
                <a:off x="2661715" y="4625851"/>
                <a:ext cx="61828" cy="53054"/>
              </a:xfrm>
              <a:custGeom>
                <a:avLst/>
                <a:gdLst>
                  <a:gd name="connsiteX0" fmla="*/ 61829 w 61828"/>
                  <a:gd name="connsiteY0" fmla="*/ 41309 h 53054"/>
                  <a:gd name="connsiteX1" fmla="*/ 54944 w 61828"/>
                  <a:gd name="connsiteY1" fmla="*/ 35369 h 53054"/>
                  <a:gd name="connsiteX2" fmla="*/ 48059 w 61828"/>
                  <a:gd name="connsiteY2" fmla="*/ 17685 h 53054"/>
                  <a:gd name="connsiteX3" fmla="*/ 27404 w 61828"/>
                  <a:gd name="connsiteY3" fmla="*/ 11880 h 53054"/>
                  <a:gd name="connsiteX4" fmla="*/ 13635 w 61828"/>
                  <a:gd name="connsiteY4" fmla="*/ 0 h 53054"/>
                  <a:gd name="connsiteX5" fmla="*/ 0 w 61828"/>
                  <a:gd name="connsiteY5" fmla="*/ 5940 h 53054"/>
                  <a:gd name="connsiteX6" fmla="*/ 6750 w 61828"/>
                  <a:gd name="connsiteY6" fmla="*/ 5940 h 53054"/>
                  <a:gd name="connsiteX7" fmla="*/ 20520 w 61828"/>
                  <a:gd name="connsiteY7" fmla="*/ 23625 h 53054"/>
                  <a:gd name="connsiteX8" fmla="*/ 48059 w 61828"/>
                  <a:gd name="connsiteY8" fmla="*/ 35369 h 53054"/>
                  <a:gd name="connsiteX9" fmla="*/ 54944 w 61828"/>
                  <a:gd name="connsiteY9" fmla="*/ 47249 h 53054"/>
                  <a:gd name="connsiteX10" fmla="*/ 61829 w 61828"/>
                  <a:gd name="connsiteY10" fmla="*/ 53054 h 53054"/>
                  <a:gd name="connsiteX11" fmla="*/ 61829 w 61828"/>
                  <a:gd name="connsiteY11" fmla="*/ 41309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828" h="53054">
                    <a:moveTo>
                      <a:pt x="61829" y="41309"/>
                    </a:moveTo>
                    <a:lnTo>
                      <a:pt x="54944" y="35369"/>
                    </a:lnTo>
                    <a:lnTo>
                      <a:pt x="48059" y="17685"/>
                    </a:lnTo>
                    <a:lnTo>
                      <a:pt x="27404" y="11880"/>
                    </a:lnTo>
                    <a:lnTo>
                      <a:pt x="13635" y="0"/>
                    </a:lnTo>
                    <a:lnTo>
                      <a:pt x="0" y="5940"/>
                    </a:lnTo>
                    <a:lnTo>
                      <a:pt x="6750" y="5940"/>
                    </a:lnTo>
                    <a:lnTo>
                      <a:pt x="20520" y="23625"/>
                    </a:lnTo>
                    <a:lnTo>
                      <a:pt x="48059" y="35369"/>
                    </a:lnTo>
                    <a:lnTo>
                      <a:pt x="54944" y="47249"/>
                    </a:lnTo>
                    <a:lnTo>
                      <a:pt x="61829" y="53054"/>
                    </a:lnTo>
                    <a:lnTo>
                      <a:pt x="61829" y="4130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 name="Freeform: Shape 23">
                <a:extLst>
                  <a:ext uri="{FF2B5EF4-FFF2-40B4-BE49-F238E27FC236}">
                    <a16:creationId xmlns:a16="http://schemas.microsoft.com/office/drawing/2014/main" id="{A5DB6416-48AE-6E11-AC3D-952D33B879B8}"/>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345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345"/>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808C0627-CD59-22AF-FDA6-A7278927E3E9}"/>
                  </a:ext>
                </a:extLst>
              </p:cNvPr>
              <p:cNvSpPr/>
              <p:nvPr/>
            </p:nvSpPr>
            <p:spPr>
              <a:xfrm>
                <a:off x="3545274" y="4581707"/>
                <a:ext cx="786360" cy="706847"/>
              </a:xfrm>
              <a:custGeom>
                <a:avLst/>
                <a:gdLst>
                  <a:gd name="connsiteX0" fmla="*/ 717377 w 786360"/>
                  <a:gd name="connsiteY0" fmla="*/ 706847 h 706847"/>
                  <a:gd name="connsiteX1" fmla="*/ 731146 w 786360"/>
                  <a:gd name="connsiteY1" fmla="*/ 662703 h 706847"/>
                  <a:gd name="connsiteX2" fmla="*/ 738031 w 786360"/>
                  <a:gd name="connsiteY2" fmla="*/ 656358 h 706847"/>
                  <a:gd name="connsiteX3" fmla="*/ 751936 w 786360"/>
                  <a:gd name="connsiteY3" fmla="*/ 643803 h 706847"/>
                  <a:gd name="connsiteX4" fmla="*/ 779476 w 786360"/>
                  <a:gd name="connsiteY4" fmla="*/ 637458 h 706847"/>
                  <a:gd name="connsiteX5" fmla="*/ 786360 w 786360"/>
                  <a:gd name="connsiteY5" fmla="*/ 618559 h 706847"/>
                  <a:gd name="connsiteX6" fmla="*/ 772591 w 786360"/>
                  <a:gd name="connsiteY6" fmla="*/ 612214 h 706847"/>
                  <a:gd name="connsiteX7" fmla="*/ 765706 w 786360"/>
                  <a:gd name="connsiteY7" fmla="*/ 568070 h 706847"/>
                  <a:gd name="connsiteX8" fmla="*/ 724262 w 786360"/>
                  <a:gd name="connsiteY8" fmla="*/ 542825 h 706847"/>
                  <a:gd name="connsiteX9" fmla="*/ 710492 w 786360"/>
                  <a:gd name="connsiteY9" fmla="*/ 517580 h 706847"/>
                  <a:gd name="connsiteX10" fmla="*/ 689837 w 786360"/>
                  <a:gd name="connsiteY10" fmla="*/ 498681 h 706847"/>
                  <a:gd name="connsiteX11" fmla="*/ 710492 w 786360"/>
                  <a:gd name="connsiteY11" fmla="*/ 467091 h 706847"/>
                  <a:gd name="connsiteX12" fmla="*/ 724262 w 786360"/>
                  <a:gd name="connsiteY12" fmla="*/ 429157 h 706847"/>
                  <a:gd name="connsiteX13" fmla="*/ 710492 w 786360"/>
                  <a:gd name="connsiteY13" fmla="*/ 410258 h 706847"/>
                  <a:gd name="connsiteX14" fmla="*/ 689837 w 786360"/>
                  <a:gd name="connsiteY14" fmla="*/ 410258 h 706847"/>
                  <a:gd name="connsiteX15" fmla="*/ 682952 w 786360"/>
                  <a:gd name="connsiteY15" fmla="*/ 397703 h 706847"/>
                  <a:gd name="connsiteX16" fmla="*/ 682952 w 786360"/>
                  <a:gd name="connsiteY16" fmla="*/ 372458 h 706847"/>
                  <a:gd name="connsiteX17" fmla="*/ 676068 w 786360"/>
                  <a:gd name="connsiteY17" fmla="*/ 340869 h 706847"/>
                  <a:gd name="connsiteX18" fmla="*/ 682952 w 786360"/>
                  <a:gd name="connsiteY18" fmla="*/ 328179 h 706847"/>
                  <a:gd name="connsiteX19" fmla="*/ 682952 w 786360"/>
                  <a:gd name="connsiteY19" fmla="*/ 309279 h 706847"/>
                  <a:gd name="connsiteX20" fmla="*/ 676068 w 786360"/>
                  <a:gd name="connsiteY20" fmla="*/ 302934 h 706847"/>
                  <a:gd name="connsiteX21" fmla="*/ 676068 w 786360"/>
                  <a:gd name="connsiteY21" fmla="*/ 284035 h 706847"/>
                  <a:gd name="connsiteX22" fmla="*/ 689837 w 786360"/>
                  <a:gd name="connsiteY22" fmla="*/ 277690 h 706847"/>
                  <a:gd name="connsiteX23" fmla="*/ 696722 w 786360"/>
                  <a:gd name="connsiteY23" fmla="*/ 252445 h 706847"/>
                  <a:gd name="connsiteX24" fmla="*/ 703607 w 786360"/>
                  <a:gd name="connsiteY24" fmla="*/ 220856 h 706847"/>
                  <a:gd name="connsiteX25" fmla="*/ 703607 w 786360"/>
                  <a:gd name="connsiteY25" fmla="*/ 189401 h 706847"/>
                  <a:gd name="connsiteX26" fmla="*/ 703607 w 786360"/>
                  <a:gd name="connsiteY26" fmla="*/ 164157 h 706847"/>
                  <a:gd name="connsiteX27" fmla="*/ 682952 w 786360"/>
                  <a:gd name="connsiteY27" fmla="*/ 164157 h 706847"/>
                  <a:gd name="connsiteX28" fmla="*/ 634623 w 786360"/>
                  <a:gd name="connsiteY28" fmla="*/ 132568 h 706847"/>
                  <a:gd name="connsiteX29" fmla="*/ 620854 w 786360"/>
                  <a:gd name="connsiteY29" fmla="*/ 113668 h 706847"/>
                  <a:gd name="connsiteX30" fmla="*/ 600199 w 786360"/>
                  <a:gd name="connsiteY30" fmla="*/ 113668 h 706847"/>
                  <a:gd name="connsiteX31" fmla="*/ 572524 w 786360"/>
                  <a:gd name="connsiteY31" fmla="*/ 100978 h 706847"/>
                  <a:gd name="connsiteX32" fmla="*/ 551870 w 786360"/>
                  <a:gd name="connsiteY32" fmla="*/ 88423 h 706847"/>
                  <a:gd name="connsiteX33" fmla="*/ 531215 w 786360"/>
                  <a:gd name="connsiteY33" fmla="*/ 75734 h 706847"/>
                  <a:gd name="connsiteX34" fmla="*/ 503541 w 786360"/>
                  <a:gd name="connsiteY34" fmla="*/ 75734 h 706847"/>
                  <a:gd name="connsiteX35" fmla="*/ 496656 w 786360"/>
                  <a:gd name="connsiteY35" fmla="*/ 88423 h 706847"/>
                  <a:gd name="connsiteX36" fmla="*/ 462231 w 786360"/>
                  <a:gd name="connsiteY36" fmla="*/ 88423 h 706847"/>
                  <a:gd name="connsiteX37" fmla="*/ 427672 w 786360"/>
                  <a:gd name="connsiteY37" fmla="*/ 119878 h 706847"/>
                  <a:gd name="connsiteX38" fmla="*/ 400133 w 786360"/>
                  <a:gd name="connsiteY38" fmla="*/ 119878 h 706847"/>
                  <a:gd name="connsiteX39" fmla="*/ 407017 w 786360"/>
                  <a:gd name="connsiteY39" fmla="*/ 151467 h 706847"/>
                  <a:gd name="connsiteX40" fmla="*/ 358688 w 786360"/>
                  <a:gd name="connsiteY40" fmla="*/ 151467 h 706847"/>
                  <a:gd name="connsiteX41" fmla="*/ 310359 w 786360"/>
                  <a:gd name="connsiteY41" fmla="*/ 164157 h 706847"/>
                  <a:gd name="connsiteX42" fmla="*/ 275935 w 786360"/>
                  <a:gd name="connsiteY42" fmla="*/ 151467 h 706847"/>
                  <a:gd name="connsiteX43" fmla="*/ 255280 w 786360"/>
                  <a:gd name="connsiteY43" fmla="*/ 138913 h 706847"/>
                  <a:gd name="connsiteX44" fmla="*/ 248260 w 786360"/>
                  <a:gd name="connsiteY44" fmla="*/ 126223 h 706847"/>
                  <a:gd name="connsiteX45" fmla="*/ 220721 w 786360"/>
                  <a:gd name="connsiteY45" fmla="*/ 119878 h 706847"/>
                  <a:gd name="connsiteX46" fmla="*/ 200066 w 786360"/>
                  <a:gd name="connsiteY46" fmla="*/ 113668 h 706847"/>
                  <a:gd name="connsiteX47" fmla="*/ 193181 w 786360"/>
                  <a:gd name="connsiteY47" fmla="*/ 63179 h 706847"/>
                  <a:gd name="connsiteX48" fmla="*/ 179277 w 786360"/>
                  <a:gd name="connsiteY48" fmla="*/ 63179 h 706847"/>
                  <a:gd name="connsiteX49" fmla="*/ 158622 w 786360"/>
                  <a:gd name="connsiteY49" fmla="*/ 50489 h 706847"/>
                  <a:gd name="connsiteX50" fmla="*/ 172392 w 786360"/>
                  <a:gd name="connsiteY50" fmla="*/ 37934 h 706847"/>
                  <a:gd name="connsiteX51" fmla="*/ 165507 w 786360"/>
                  <a:gd name="connsiteY51" fmla="*/ 12690 h 706847"/>
                  <a:gd name="connsiteX52" fmla="*/ 151737 w 786360"/>
                  <a:gd name="connsiteY52" fmla="*/ 6345 h 706847"/>
                  <a:gd name="connsiteX53" fmla="*/ 124198 w 786360"/>
                  <a:gd name="connsiteY53" fmla="*/ 18900 h 706847"/>
                  <a:gd name="connsiteX54" fmla="*/ 103408 w 786360"/>
                  <a:gd name="connsiteY54" fmla="*/ 44144 h 706847"/>
                  <a:gd name="connsiteX55" fmla="*/ 48329 w 786360"/>
                  <a:gd name="connsiteY55" fmla="*/ 44144 h 706847"/>
                  <a:gd name="connsiteX56" fmla="*/ 20655 w 786360"/>
                  <a:gd name="connsiteY56" fmla="*/ 0 h 706847"/>
                  <a:gd name="connsiteX57" fmla="*/ 6885 w 786360"/>
                  <a:gd name="connsiteY57" fmla="*/ 12690 h 706847"/>
                  <a:gd name="connsiteX58" fmla="*/ 0 w 786360"/>
                  <a:gd name="connsiteY58" fmla="*/ 18900 h 706847"/>
                  <a:gd name="connsiteX59" fmla="*/ 6885 w 786360"/>
                  <a:gd name="connsiteY59" fmla="*/ 37934 h 706847"/>
                  <a:gd name="connsiteX60" fmla="*/ 6885 w 786360"/>
                  <a:gd name="connsiteY60" fmla="*/ 56834 h 706847"/>
                  <a:gd name="connsiteX61" fmla="*/ 6885 w 786360"/>
                  <a:gd name="connsiteY61" fmla="*/ 100978 h 706847"/>
                  <a:gd name="connsiteX62" fmla="*/ 27540 w 786360"/>
                  <a:gd name="connsiteY62" fmla="*/ 119878 h 706847"/>
                  <a:gd name="connsiteX63" fmla="*/ 27540 w 786360"/>
                  <a:gd name="connsiteY63" fmla="*/ 151467 h 706847"/>
                  <a:gd name="connsiteX64" fmla="*/ 48329 w 786360"/>
                  <a:gd name="connsiteY64" fmla="*/ 176712 h 706847"/>
                  <a:gd name="connsiteX65" fmla="*/ 62099 w 786360"/>
                  <a:gd name="connsiteY65" fmla="*/ 195611 h 706847"/>
                  <a:gd name="connsiteX66" fmla="*/ 89638 w 786360"/>
                  <a:gd name="connsiteY66" fmla="*/ 201956 h 706847"/>
                  <a:gd name="connsiteX67" fmla="*/ 75869 w 786360"/>
                  <a:gd name="connsiteY67" fmla="*/ 220856 h 706847"/>
                  <a:gd name="connsiteX68" fmla="*/ 82753 w 786360"/>
                  <a:gd name="connsiteY68" fmla="*/ 233546 h 706847"/>
                  <a:gd name="connsiteX69" fmla="*/ 62099 w 786360"/>
                  <a:gd name="connsiteY69" fmla="*/ 252445 h 706847"/>
                  <a:gd name="connsiteX70" fmla="*/ 62099 w 786360"/>
                  <a:gd name="connsiteY70" fmla="*/ 258790 h 706847"/>
                  <a:gd name="connsiteX71" fmla="*/ 55214 w 786360"/>
                  <a:gd name="connsiteY71" fmla="*/ 271480 h 706847"/>
                  <a:gd name="connsiteX72" fmla="*/ 48329 w 786360"/>
                  <a:gd name="connsiteY72" fmla="*/ 284035 h 706847"/>
                  <a:gd name="connsiteX73" fmla="*/ 48329 w 786360"/>
                  <a:gd name="connsiteY73" fmla="*/ 302934 h 706847"/>
                  <a:gd name="connsiteX74" fmla="*/ 62099 w 786360"/>
                  <a:gd name="connsiteY74" fmla="*/ 309279 h 706847"/>
                  <a:gd name="connsiteX75" fmla="*/ 68984 w 786360"/>
                  <a:gd name="connsiteY75" fmla="*/ 321969 h 706847"/>
                  <a:gd name="connsiteX76" fmla="*/ 75869 w 786360"/>
                  <a:gd name="connsiteY76" fmla="*/ 334524 h 706847"/>
                  <a:gd name="connsiteX77" fmla="*/ 131083 w 786360"/>
                  <a:gd name="connsiteY77" fmla="*/ 372458 h 706847"/>
                  <a:gd name="connsiteX78" fmla="*/ 144852 w 786360"/>
                  <a:gd name="connsiteY78" fmla="*/ 403913 h 706847"/>
                  <a:gd name="connsiteX79" fmla="*/ 137967 w 786360"/>
                  <a:gd name="connsiteY79" fmla="*/ 435502 h 706847"/>
                  <a:gd name="connsiteX80" fmla="*/ 151737 w 786360"/>
                  <a:gd name="connsiteY80" fmla="*/ 441847 h 706847"/>
                  <a:gd name="connsiteX81" fmla="*/ 158622 w 786360"/>
                  <a:gd name="connsiteY81" fmla="*/ 460747 h 706847"/>
                  <a:gd name="connsiteX82" fmla="*/ 179277 w 786360"/>
                  <a:gd name="connsiteY82" fmla="*/ 479646 h 706847"/>
                  <a:gd name="connsiteX83" fmla="*/ 186296 w 786360"/>
                  <a:gd name="connsiteY83" fmla="*/ 473436 h 706847"/>
                  <a:gd name="connsiteX84" fmla="*/ 186296 w 786360"/>
                  <a:gd name="connsiteY84" fmla="*/ 460747 h 706847"/>
                  <a:gd name="connsiteX85" fmla="*/ 193181 w 786360"/>
                  <a:gd name="connsiteY85" fmla="*/ 460747 h 706847"/>
                  <a:gd name="connsiteX86" fmla="*/ 200066 w 786360"/>
                  <a:gd name="connsiteY86" fmla="*/ 460747 h 706847"/>
                  <a:gd name="connsiteX87" fmla="*/ 206951 w 786360"/>
                  <a:gd name="connsiteY87" fmla="*/ 479646 h 706847"/>
                  <a:gd name="connsiteX88" fmla="*/ 220721 w 786360"/>
                  <a:gd name="connsiteY88" fmla="*/ 485991 h 706847"/>
                  <a:gd name="connsiteX89" fmla="*/ 234491 w 786360"/>
                  <a:gd name="connsiteY89" fmla="*/ 479646 h 706847"/>
                  <a:gd name="connsiteX90" fmla="*/ 241376 w 786360"/>
                  <a:gd name="connsiteY90" fmla="*/ 479646 h 706847"/>
                  <a:gd name="connsiteX91" fmla="*/ 248260 w 786360"/>
                  <a:gd name="connsiteY91" fmla="*/ 504891 h 706847"/>
                  <a:gd name="connsiteX92" fmla="*/ 255280 w 786360"/>
                  <a:gd name="connsiteY92" fmla="*/ 504891 h 706847"/>
                  <a:gd name="connsiteX93" fmla="*/ 262165 w 786360"/>
                  <a:gd name="connsiteY93" fmla="*/ 523925 h 706847"/>
                  <a:gd name="connsiteX94" fmla="*/ 275935 w 786360"/>
                  <a:gd name="connsiteY94" fmla="*/ 536480 h 706847"/>
                  <a:gd name="connsiteX95" fmla="*/ 289705 w 786360"/>
                  <a:gd name="connsiteY95" fmla="*/ 549170 h 706847"/>
                  <a:gd name="connsiteX96" fmla="*/ 303474 w 786360"/>
                  <a:gd name="connsiteY96" fmla="*/ 580624 h 706847"/>
                  <a:gd name="connsiteX97" fmla="*/ 338034 w 786360"/>
                  <a:gd name="connsiteY97" fmla="*/ 599659 h 706847"/>
                  <a:gd name="connsiteX98" fmla="*/ 351803 w 786360"/>
                  <a:gd name="connsiteY98" fmla="*/ 618559 h 706847"/>
                  <a:gd name="connsiteX99" fmla="*/ 386228 w 786360"/>
                  <a:gd name="connsiteY99" fmla="*/ 624904 h 706847"/>
                  <a:gd name="connsiteX100" fmla="*/ 379343 w 786360"/>
                  <a:gd name="connsiteY100" fmla="*/ 631113 h 706847"/>
                  <a:gd name="connsiteX101" fmla="*/ 386228 w 786360"/>
                  <a:gd name="connsiteY101" fmla="*/ 637458 h 706847"/>
                  <a:gd name="connsiteX102" fmla="*/ 407017 w 786360"/>
                  <a:gd name="connsiteY102" fmla="*/ 637458 h 706847"/>
                  <a:gd name="connsiteX103" fmla="*/ 434557 w 786360"/>
                  <a:gd name="connsiteY103" fmla="*/ 643803 h 706847"/>
                  <a:gd name="connsiteX104" fmla="*/ 469116 w 786360"/>
                  <a:gd name="connsiteY104" fmla="*/ 631113 h 706847"/>
                  <a:gd name="connsiteX105" fmla="*/ 482886 w 786360"/>
                  <a:gd name="connsiteY105" fmla="*/ 624904 h 706847"/>
                  <a:gd name="connsiteX106" fmla="*/ 503541 w 786360"/>
                  <a:gd name="connsiteY106" fmla="*/ 618559 h 706847"/>
                  <a:gd name="connsiteX107" fmla="*/ 524195 w 786360"/>
                  <a:gd name="connsiteY107" fmla="*/ 624904 h 706847"/>
                  <a:gd name="connsiteX108" fmla="*/ 544985 w 786360"/>
                  <a:gd name="connsiteY108" fmla="*/ 681602 h 706847"/>
                  <a:gd name="connsiteX109" fmla="*/ 579409 w 786360"/>
                  <a:gd name="connsiteY109" fmla="*/ 681602 h 706847"/>
                  <a:gd name="connsiteX110" fmla="*/ 600199 w 786360"/>
                  <a:gd name="connsiteY110" fmla="*/ 687947 h 706847"/>
                  <a:gd name="connsiteX111" fmla="*/ 613969 w 786360"/>
                  <a:gd name="connsiteY111" fmla="*/ 694292 h 706847"/>
                  <a:gd name="connsiteX112" fmla="*/ 620854 w 786360"/>
                  <a:gd name="connsiteY112" fmla="*/ 687947 h 706847"/>
                  <a:gd name="connsiteX113" fmla="*/ 641508 w 786360"/>
                  <a:gd name="connsiteY113" fmla="*/ 694292 h 706847"/>
                  <a:gd name="connsiteX114" fmla="*/ 669048 w 786360"/>
                  <a:gd name="connsiteY114" fmla="*/ 700637 h 706847"/>
                  <a:gd name="connsiteX115" fmla="*/ 676068 w 786360"/>
                  <a:gd name="connsiteY115" fmla="*/ 694292 h 706847"/>
                  <a:gd name="connsiteX116" fmla="*/ 696722 w 786360"/>
                  <a:gd name="connsiteY116" fmla="*/ 700637 h 706847"/>
                  <a:gd name="connsiteX117" fmla="*/ 717377 w 786360"/>
                  <a:gd name="connsiteY117" fmla="*/ 706847 h 70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786360" h="706847">
                    <a:moveTo>
                      <a:pt x="717377" y="706847"/>
                    </a:moveTo>
                    <a:lnTo>
                      <a:pt x="731146" y="662703"/>
                    </a:lnTo>
                    <a:lnTo>
                      <a:pt x="738031" y="656358"/>
                    </a:lnTo>
                    <a:lnTo>
                      <a:pt x="751936" y="643803"/>
                    </a:lnTo>
                    <a:lnTo>
                      <a:pt x="779476" y="637458"/>
                    </a:lnTo>
                    <a:lnTo>
                      <a:pt x="786360" y="618559"/>
                    </a:lnTo>
                    <a:lnTo>
                      <a:pt x="772591" y="612214"/>
                    </a:lnTo>
                    <a:lnTo>
                      <a:pt x="765706" y="568070"/>
                    </a:lnTo>
                    <a:lnTo>
                      <a:pt x="724262" y="542825"/>
                    </a:lnTo>
                    <a:lnTo>
                      <a:pt x="710492" y="517580"/>
                    </a:lnTo>
                    <a:lnTo>
                      <a:pt x="689837" y="498681"/>
                    </a:lnTo>
                    <a:lnTo>
                      <a:pt x="710492" y="467091"/>
                    </a:lnTo>
                    <a:lnTo>
                      <a:pt x="724262" y="429157"/>
                    </a:lnTo>
                    <a:lnTo>
                      <a:pt x="710492" y="410258"/>
                    </a:lnTo>
                    <a:lnTo>
                      <a:pt x="689837" y="410258"/>
                    </a:lnTo>
                    <a:lnTo>
                      <a:pt x="682952" y="397703"/>
                    </a:lnTo>
                    <a:lnTo>
                      <a:pt x="682952" y="372458"/>
                    </a:lnTo>
                    <a:lnTo>
                      <a:pt x="676068" y="340869"/>
                    </a:lnTo>
                    <a:lnTo>
                      <a:pt x="682952" y="328179"/>
                    </a:lnTo>
                    <a:lnTo>
                      <a:pt x="682952" y="309279"/>
                    </a:lnTo>
                    <a:lnTo>
                      <a:pt x="676068" y="302934"/>
                    </a:lnTo>
                    <a:lnTo>
                      <a:pt x="676068" y="284035"/>
                    </a:lnTo>
                    <a:lnTo>
                      <a:pt x="689837" y="277690"/>
                    </a:lnTo>
                    <a:lnTo>
                      <a:pt x="696722" y="252445"/>
                    </a:lnTo>
                    <a:lnTo>
                      <a:pt x="703607" y="220856"/>
                    </a:lnTo>
                    <a:lnTo>
                      <a:pt x="703607" y="189401"/>
                    </a:lnTo>
                    <a:lnTo>
                      <a:pt x="703607" y="164157"/>
                    </a:lnTo>
                    <a:lnTo>
                      <a:pt x="682952" y="164157"/>
                    </a:lnTo>
                    <a:lnTo>
                      <a:pt x="634623" y="132568"/>
                    </a:lnTo>
                    <a:lnTo>
                      <a:pt x="620854" y="113668"/>
                    </a:lnTo>
                    <a:lnTo>
                      <a:pt x="600199" y="113668"/>
                    </a:lnTo>
                    <a:lnTo>
                      <a:pt x="572524" y="100978"/>
                    </a:lnTo>
                    <a:lnTo>
                      <a:pt x="551870" y="88423"/>
                    </a:lnTo>
                    <a:lnTo>
                      <a:pt x="531215" y="75734"/>
                    </a:lnTo>
                    <a:lnTo>
                      <a:pt x="503541" y="75734"/>
                    </a:lnTo>
                    <a:lnTo>
                      <a:pt x="496656" y="88423"/>
                    </a:lnTo>
                    <a:lnTo>
                      <a:pt x="462231" y="88423"/>
                    </a:lnTo>
                    <a:lnTo>
                      <a:pt x="427672" y="119878"/>
                    </a:lnTo>
                    <a:lnTo>
                      <a:pt x="400133" y="119878"/>
                    </a:lnTo>
                    <a:lnTo>
                      <a:pt x="407017" y="151467"/>
                    </a:lnTo>
                    <a:lnTo>
                      <a:pt x="358688" y="151467"/>
                    </a:lnTo>
                    <a:lnTo>
                      <a:pt x="310359" y="164157"/>
                    </a:lnTo>
                    <a:lnTo>
                      <a:pt x="275935" y="151467"/>
                    </a:lnTo>
                    <a:lnTo>
                      <a:pt x="255280" y="138913"/>
                    </a:lnTo>
                    <a:lnTo>
                      <a:pt x="248260" y="126223"/>
                    </a:lnTo>
                    <a:lnTo>
                      <a:pt x="220721" y="119878"/>
                    </a:lnTo>
                    <a:lnTo>
                      <a:pt x="200066" y="113668"/>
                    </a:lnTo>
                    <a:lnTo>
                      <a:pt x="193181" y="63179"/>
                    </a:lnTo>
                    <a:lnTo>
                      <a:pt x="179277" y="63179"/>
                    </a:lnTo>
                    <a:lnTo>
                      <a:pt x="158622" y="50489"/>
                    </a:lnTo>
                    <a:lnTo>
                      <a:pt x="172392" y="37934"/>
                    </a:lnTo>
                    <a:lnTo>
                      <a:pt x="165507" y="12690"/>
                    </a:lnTo>
                    <a:lnTo>
                      <a:pt x="151737" y="6345"/>
                    </a:lnTo>
                    <a:lnTo>
                      <a:pt x="124198" y="18900"/>
                    </a:lnTo>
                    <a:lnTo>
                      <a:pt x="103408" y="44144"/>
                    </a:lnTo>
                    <a:lnTo>
                      <a:pt x="48329" y="44144"/>
                    </a:lnTo>
                    <a:lnTo>
                      <a:pt x="20655" y="0"/>
                    </a:lnTo>
                    <a:lnTo>
                      <a:pt x="6885" y="12690"/>
                    </a:lnTo>
                    <a:lnTo>
                      <a:pt x="0" y="18900"/>
                    </a:lnTo>
                    <a:lnTo>
                      <a:pt x="6885" y="37934"/>
                    </a:lnTo>
                    <a:lnTo>
                      <a:pt x="6885" y="56834"/>
                    </a:lnTo>
                    <a:lnTo>
                      <a:pt x="6885" y="100978"/>
                    </a:lnTo>
                    <a:lnTo>
                      <a:pt x="27540" y="119878"/>
                    </a:lnTo>
                    <a:lnTo>
                      <a:pt x="27540" y="151467"/>
                    </a:lnTo>
                    <a:lnTo>
                      <a:pt x="48329" y="176712"/>
                    </a:lnTo>
                    <a:lnTo>
                      <a:pt x="62099" y="195611"/>
                    </a:lnTo>
                    <a:lnTo>
                      <a:pt x="89638" y="201956"/>
                    </a:lnTo>
                    <a:lnTo>
                      <a:pt x="75869" y="220856"/>
                    </a:lnTo>
                    <a:lnTo>
                      <a:pt x="82753" y="233546"/>
                    </a:lnTo>
                    <a:lnTo>
                      <a:pt x="62099" y="252445"/>
                    </a:lnTo>
                    <a:lnTo>
                      <a:pt x="62099" y="258790"/>
                    </a:lnTo>
                    <a:lnTo>
                      <a:pt x="55214" y="271480"/>
                    </a:lnTo>
                    <a:lnTo>
                      <a:pt x="48329" y="284035"/>
                    </a:lnTo>
                    <a:lnTo>
                      <a:pt x="48329" y="302934"/>
                    </a:lnTo>
                    <a:lnTo>
                      <a:pt x="62099" y="309279"/>
                    </a:lnTo>
                    <a:lnTo>
                      <a:pt x="68984" y="321969"/>
                    </a:lnTo>
                    <a:lnTo>
                      <a:pt x="75869" y="334524"/>
                    </a:lnTo>
                    <a:lnTo>
                      <a:pt x="131083" y="372458"/>
                    </a:lnTo>
                    <a:lnTo>
                      <a:pt x="144852" y="403913"/>
                    </a:lnTo>
                    <a:lnTo>
                      <a:pt x="137967" y="435502"/>
                    </a:lnTo>
                    <a:lnTo>
                      <a:pt x="151737" y="441847"/>
                    </a:lnTo>
                    <a:lnTo>
                      <a:pt x="158622" y="460747"/>
                    </a:lnTo>
                    <a:lnTo>
                      <a:pt x="179277" y="479646"/>
                    </a:lnTo>
                    <a:lnTo>
                      <a:pt x="186296" y="473436"/>
                    </a:lnTo>
                    <a:lnTo>
                      <a:pt x="186296" y="460747"/>
                    </a:lnTo>
                    <a:lnTo>
                      <a:pt x="193181" y="460747"/>
                    </a:lnTo>
                    <a:lnTo>
                      <a:pt x="200066" y="460747"/>
                    </a:lnTo>
                    <a:lnTo>
                      <a:pt x="206951" y="479646"/>
                    </a:lnTo>
                    <a:lnTo>
                      <a:pt x="220721" y="485991"/>
                    </a:lnTo>
                    <a:lnTo>
                      <a:pt x="234491" y="479646"/>
                    </a:lnTo>
                    <a:lnTo>
                      <a:pt x="241376" y="479646"/>
                    </a:lnTo>
                    <a:lnTo>
                      <a:pt x="248260" y="504891"/>
                    </a:lnTo>
                    <a:lnTo>
                      <a:pt x="255280" y="504891"/>
                    </a:lnTo>
                    <a:lnTo>
                      <a:pt x="262165" y="523925"/>
                    </a:lnTo>
                    <a:lnTo>
                      <a:pt x="275935" y="536480"/>
                    </a:lnTo>
                    <a:lnTo>
                      <a:pt x="289705" y="549170"/>
                    </a:lnTo>
                    <a:lnTo>
                      <a:pt x="303474" y="580624"/>
                    </a:lnTo>
                    <a:lnTo>
                      <a:pt x="338034" y="599659"/>
                    </a:lnTo>
                    <a:lnTo>
                      <a:pt x="351803" y="618559"/>
                    </a:lnTo>
                    <a:lnTo>
                      <a:pt x="386228" y="624904"/>
                    </a:lnTo>
                    <a:lnTo>
                      <a:pt x="379343" y="631113"/>
                    </a:lnTo>
                    <a:lnTo>
                      <a:pt x="386228" y="637458"/>
                    </a:lnTo>
                    <a:lnTo>
                      <a:pt x="407017" y="637458"/>
                    </a:lnTo>
                    <a:lnTo>
                      <a:pt x="434557" y="643803"/>
                    </a:lnTo>
                    <a:lnTo>
                      <a:pt x="469116" y="631113"/>
                    </a:lnTo>
                    <a:lnTo>
                      <a:pt x="482886" y="624904"/>
                    </a:lnTo>
                    <a:lnTo>
                      <a:pt x="503541" y="618559"/>
                    </a:lnTo>
                    <a:lnTo>
                      <a:pt x="524195" y="624904"/>
                    </a:lnTo>
                    <a:lnTo>
                      <a:pt x="544985" y="681602"/>
                    </a:lnTo>
                    <a:lnTo>
                      <a:pt x="579409" y="681602"/>
                    </a:lnTo>
                    <a:lnTo>
                      <a:pt x="600199" y="687947"/>
                    </a:lnTo>
                    <a:lnTo>
                      <a:pt x="613969" y="694292"/>
                    </a:lnTo>
                    <a:lnTo>
                      <a:pt x="620854" y="687947"/>
                    </a:lnTo>
                    <a:lnTo>
                      <a:pt x="641508" y="694292"/>
                    </a:lnTo>
                    <a:lnTo>
                      <a:pt x="669048" y="700637"/>
                    </a:lnTo>
                    <a:lnTo>
                      <a:pt x="676068" y="694292"/>
                    </a:lnTo>
                    <a:lnTo>
                      <a:pt x="696722" y="700637"/>
                    </a:lnTo>
                    <a:lnTo>
                      <a:pt x="717377" y="7068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6" name="Freeform: Shape 25">
                <a:extLst>
                  <a:ext uri="{FF2B5EF4-FFF2-40B4-BE49-F238E27FC236}">
                    <a16:creationId xmlns:a16="http://schemas.microsoft.com/office/drawing/2014/main" id="{58873DB9-B41D-49CE-49B2-AF7FD9089353}"/>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1AABA2C-AA45-0880-8BED-9770DAA1E7EA}"/>
                  </a:ext>
                </a:extLst>
              </p:cNvPr>
              <p:cNvSpPr/>
              <p:nvPr/>
            </p:nvSpPr>
            <p:spPr>
              <a:xfrm>
                <a:off x="4004671" y="5200265"/>
                <a:ext cx="35369" cy="26459"/>
              </a:xfrm>
              <a:custGeom>
                <a:avLst/>
                <a:gdLst>
                  <a:gd name="connsiteX0" fmla="*/ 35369 w 35369"/>
                  <a:gd name="connsiteY0" fmla="*/ 0 h 26459"/>
                  <a:gd name="connsiteX1" fmla="*/ 17685 w 35369"/>
                  <a:gd name="connsiteY1" fmla="*/ 0 h 26459"/>
                  <a:gd name="connsiteX2" fmla="*/ 0 w 35369"/>
                  <a:gd name="connsiteY2" fmla="*/ 26459 h 26459"/>
                  <a:gd name="connsiteX3" fmla="*/ 17685 w 35369"/>
                  <a:gd name="connsiteY3" fmla="*/ 17685 h 26459"/>
                  <a:gd name="connsiteX4" fmla="*/ 35369 w 35369"/>
                  <a:gd name="connsiteY4" fmla="*/ 0 h 2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26459">
                    <a:moveTo>
                      <a:pt x="35369" y="0"/>
                    </a:moveTo>
                    <a:lnTo>
                      <a:pt x="17685" y="0"/>
                    </a:lnTo>
                    <a:lnTo>
                      <a:pt x="0" y="26459"/>
                    </a:lnTo>
                    <a:lnTo>
                      <a:pt x="17685" y="17685"/>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8" name="Freeform: Shape 27">
                <a:extLst>
                  <a:ext uri="{FF2B5EF4-FFF2-40B4-BE49-F238E27FC236}">
                    <a16:creationId xmlns:a16="http://schemas.microsoft.com/office/drawing/2014/main" id="{E6D51F3E-1AFC-2F2C-600B-1C52BE51C925}"/>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0BB00CAF-ADD5-CBD3-CFDF-B7B55B487798}"/>
                  </a:ext>
                </a:extLst>
              </p:cNvPr>
              <p:cNvSpPr/>
              <p:nvPr/>
            </p:nvSpPr>
            <p:spPr>
              <a:xfrm>
                <a:off x="3121112" y="4988184"/>
                <a:ext cx="8909" cy="26459"/>
              </a:xfrm>
              <a:custGeom>
                <a:avLst/>
                <a:gdLst>
                  <a:gd name="connsiteX0" fmla="*/ 4455 w 8909"/>
                  <a:gd name="connsiteY0" fmla="*/ 26459 h 26459"/>
                  <a:gd name="connsiteX1" fmla="*/ 8910 w 8909"/>
                  <a:gd name="connsiteY1" fmla="*/ 26459 h 26459"/>
                  <a:gd name="connsiteX2" fmla="*/ 4455 w 8909"/>
                  <a:gd name="connsiteY2" fmla="*/ 13229 h 26459"/>
                  <a:gd name="connsiteX3" fmla="*/ 8910 w 8909"/>
                  <a:gd name="connsiteY3" fmla="*/ 6615 h 26459"/>
                  <a:gd name="connsiteX4" fmla="*/ 8910 w 8909"/>
                  <a:gd name="connsiteY4" fmla="*/ 0 h 26459"/>
                  <a:gd name="connsiteX5" fmla="*/ 0 w 8909"/>
                  <a:gd name="connsiteY5" fmla="*/ 13229 h 26459"/>
                  <a:gd name="connsiteX6" fmla="*/ 4455 w 8909"/>
                  <a:gd name="connsiteY6"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 h="26459">
                    <a:moveTo>
                      <a:pt x="4455" y="26459"/>
                    </a:moveTo>
                    <a:lnTo>
                      <a:pt x="8910" y="26459"/>
                    </a:lnTo>
                    <a:lnTo>
                      <a:pt x="4455" y="13229"/>
                    </a:lnTo>
                    <a:lnTo>
                      <a:pt x="8910" y="6615"/>
                    </a:lnTo>
                    <a:lnTo>
                      <a:pt x="8910" y="0"/>
                    </a:lnTo>
                    <a:lnTo>
                      <a:pt x="0" y="13229"/>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0" name="Freeform: Shape 29">
                <a:extLst>
                  <a:ext uri="{FF2B5EF4-FFF2-40B4-BE49-F238E27FC236}">
                    <a16:creationId xmlns:a16="http://schemas.microsoft.com/office/drawing/2014/main" id="{13AA242A-76DD-634B-0CBB-471B444295F5}"/>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D6C43813-AA47-2B7C-A37F-25590B062FA9}"/>
                  </a:ext>
                </a:extLst>
              </p:cNvPr>
              <p:cNvSpPr/>
              <p:nvPr/>
            </p:nvSpPr>
            <p:spPr>
              <a:xfrm>
                <a:off x="4040040" y="5235635"/>
                <a:ext cx="8909" cy="26459"/>
              </a:xfrm>
              <a:custGeom>
                <a:avLst/>
                <a:gdLst>
                  <a:gd name="connsiteX0" fmla="*/ 4455 w 8909"/>
                  <a:gd name="connsiteY0" fmla="*/ 26459 h 26459"/>
                  <a:gd name="connsiteX1" fmla="*/ 0 w 8909"/>
                  <a:gd name="connsiteY1" fmla="*/ 26459 h 26459"/>
                  <a:gd name="connsiteX2" fmla="*/ 0 w 8909"/>
                  <a:gd name="connsiteY2" fmla="*/ 6615 h 26459"/>
                  <a:gd name="connsiteX3" fmla="*/ 4455 w 8909"/>
                  <a:gd name="connsiteY3" fmla="*/ 0 h 26459"/>
                  <a:gd name="connsiteX4" fmla="*/ 8910 w 8909"/>
                  <a:gd name="connsiteY4" fmla="*/ 0 h 26459"/>
                  <a:gd name="connsiteX5" fmla="*/ 4455 w 8909"/>
                  <a:gd name="connsiteY5" fmla="*/ 26459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26459">
                    <a:moveTo>
                      <a:pt x="4455" y="26459"/>
                    </a:moveTo>
                    <a:lnTo>
                      <a:pt x="0" y="26459"/>
                    </a:lnTo>
                    <a:lnTo>
                      <a:pt x="0" y="6615"/>
                    </a:lnTo>
                    <a:lnTo>
                      <a:pt x="4455" y="0"/>
                    </a:lnTo>
                    <a:lnTo>
                      <a:pt x="8910" y="0"/>
                    </a:lnTo>
                    <a:lnTo>
                      <a:pt x="4455" y="2645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2" name="Freeform: Shape 31">
                <a:extLst>
                  <a:ext uri="{FF2B5EF4-FFF2-40B4-BE49-F238E27FC236}">
                    <a16:creationId xmlns:a16="http://schemas.microsoft.com/office/drawing/2014/main" id="{228D11DA-69CF-BFEB-2223-2086B910D5C9}"/>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F5D79E5-5713-0217-CD0C-622475AB3748}"/>
                  </a:ext>
                </a:extLst>
              </p:cNvPr>
              <p:cNvSpPr/>
              <p:nvPr/>
            </p:nvSpPr>
            <p:spPr>
              <a:xfrm>
                <a:off x="3934067" y="5323923"/>
                <a:ext cx="8774" cy="8909"/>
              </a:xfrm>
              <a:custGeom>
                <a:avLst/>
                <a:gdLst>
                  <a:gd name="connsiteX0" fmla="*/ 0 w 8774"/>
                  <a:gd name="connsiteY0" fmla="*/ 8910 h 8909"/>
                  <a:gd name="connsiteX1" fmla="*/ 8775 w 8774"/>
                  <a:gd name="connsiteY1" fmla="*/ 0 h 8909"/>
                  <a:gd name="connsiteX2" fmla="*/ 4455 w 8774"/>
                  <a:gd name="connsiteY2" fmla="*/ 0 h 8909"/>
                  <a:gd name="connsiteX3" fmla="*/ 0 w 8774"/>
                  <a:gd name="connsiteY3" fmla="*/ 8910 h 8909"/>
                </a:gdLst>
                <a:ahLst/>
                <a:cxnLst>
                  <a:cxn ang="0">
                    <a:pos x="connsiteX0" y="connsiteY0"/>
                  </a:cxn>
                  <a:cxn ang="0">
                    <a:pos x="connsiteX1" y="connsiteY1"/>
                  </a:cxn>
                  <a:cxn ang="0">
                    <a:pos x="connsiteX2" y="connsiteY2"/>
                  </a:cxn>
                  <a:cxn ang="0">
                    <a:pos x="connsiteX3" y="connsiteY3"/>
                  </a:cxn>
                </a:cxnLst>
                <a:rect l="l" t="t" r="r" b="b"/>
                <a:pathLst>
                  <a:path w="8774" h="8909">
                    <a:moveTo>
                      <a:pt x="0" y="8910"/>
                    </a:moveTo>
                    <a:lnTo>
                      <a:pt x="8775" y="0"/>
                    </a:lnTo>
                    <a:lnTo>
                      <a:pt x="4455"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4" name="Freeform: Shape 33">
                <a:extLst>
                  <a:ext uri="{FF2B5EF4-FFF2-40B4-BE49-F238E27FC236}">
                    <a16:creationId xmlns:a16="http://schemas.microsoft.com/office/drawing/2014/main" id="{0B3C3C85-5DF7-B6A4-04CB-A948AC813D72}"/>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50AEEC0A-6B14-7166-A1E9-0EB7938F4E83}"/>
                  </a:ext>
                </a:extLst>
              </p:cNvPr>
              <p:cNvSpPr/>
              <p:nvPr/>
            </p:nvSpPr>
            <p:spPr>
              <a:xfrm>
                <a:off x="3642472" y="3636319"/>
                <a:ext cx="1687603" cy="874783"/>
              </a:xfrm>
              <a:custGeom>
                <a:avLst/>
                <a:gdLst>
                  <a:gd name="connsiteX0" fmla="*/ 902863 w 1687603"/>
                  <a:gd name="connsiteY0" fmla="*/ 31454 h 874783"/>
                  <a:gd name="connsiteX1" fmla="*/ 902863 w 1687603"/>
                  <a:gd name="connsiteY1" fmla="*/ 12555 h 874783"/>
                  <a:gd name="connsiteX2" fmla="*/ 930673 w 1687603"/>
                  <a:gd name="connsiteY2" fmla="*/ 0 h 874783"/>
                  <a:gd name="connsiteX3" fmla="*/ 1013966 w 1687603"/>
                  <a:gd name="connsiteY3" fmla="*/ 12555 h 874783"/>
                  <a:gd name="connsiteX4" fmla="*/ 1027871 w 1687603"/>
                  <a:gd name="connsiteY4" fmla="*/ 50354 h 874783"/>
                  <a:gd name="connsiteX5" fmla="*/ 1020986 w 1687603"/>
                  <a:gd name="connsiteY5" fmla="*/ 75464 h 874783"/>
                  <a:gd name="connsiteX6" fmla="*/ 1020986 w 1687603"/>
                  <a:gd name="connsiteY6" fmla="*/ 88018 h 874783"/>
                  <a:gd name="connsiteX7" fmla="*/ 1041776 w 1687603"/>
                  <a:gd name="connsiteY7" fmla="*/ 81808 h 874783"/>
                  <a:gd name="connsiteX8" fmla="*/ 1069585 w 1687603"/>
                  <a:gd name="connsiteY8" fmla="*/ 88018 h 874783"/>
                  <a:gd name="connsiteX9" fmla="*/ 1111164 w 1687603"/>
                  <a:gd name="connsiteY9" fmla="*/ 100708 h 874783"/>
                  <a:gd name="connsiteX10" fmla="*/ 1125069 w 1687603"/>
                  <a:gd name="connsiteY10" fmla="*/ 94363 h 874783"/>
                  <a:gd name="connsiteX11" fmla="*/ 1132089 w 1687603"/>
                  <a:gd name="connsiteY11" fmla="*/ 106918 h 874783"/>
                  <a:gd name="connsiteX12" fmla="*/ 1111164 w 1687603"/>
                  <a:gd name="connsiteY12" fmla="*/ 119473 h 874783"/>
                  <a:gd name="connsiteX13" fmla="*/ 1118184 w 1687603"/>
                  <a:gd name="connsiteY13" fmla="*/ 132163 h 874783"/>
                  <a:gd name="connsiteX14" fmla="*/ 1132089 w 1687603"/>
                  <a:gd name="connsiteY14" fmla="*/ 132163 h 874783"/>
                  <a:gd name="connsiteX15" fmla="*/ 1152879 w 1687603"/>
                  <a:gd name="connsiteY15" fmla="*/ 132163 h 874783"/>
                  <a:gd name="connsiteX16" fmla="*/ 1194593 w 1687603"/>
                  <a:gd name="connsiteY16" fmla="*/ 113263 h 874783"/>
                  <a:gd name="connsiteX17" fmla="*/ 1229287 w 1687603"/>
                  <a:gd name="connsiteY17" fmla="*/ 88018 h 874783"/>
                  <a:gd name="connsiteX18" fmla="*/ 1257097 w 1687603"/>
                  <a:gd name="connsiteY18" fmla="*/ 69119 h 874783"/>
                  <a:gd name="connsiteX19" fmla="*/ 1257097 w 1687603"/>
                  <a:gd name="connsiteY19" fmla="*/ 81808 h 874783"/>
                  <a:gd name="connsiteX20" fmla="*/ 1243192 w 1687603"/>
                  <a:gd name="connsiteY20" fmla="*/ 100708 h 874783"/>
                  <a:gd name="connsiteX21" fmla="*/ 1271001 w 1687603"/>
                  <a:gd name="connsiteY21" fmla="*/ 113263 h 874783"/>
                  <a:gd name="connsiteX22" fmla="*/ 1291791 w 1687603"/>
                  <a:gd name="connsiteY22" fmla="*/ 138372 h 874783"/>
                  <a:gd name="connsiteX23" fmla="*/ 1333505 w 1687603"/>
                  <a:gd name="connsiteY23" fmla="*/ 195071 h 874783"/>
                  <a:gd name="connsiteX24" fmla="*/ 1368200 w 1687603"/>
                  <a:gd name="connsiteY24" fmla="*/ 257980 h 874783"/>
                  <a:gd name="connsiteX25" fmla="*/ 1396009 w 1687603"/>
                  <a:gd name="connsiteY25" fmla="*/ 308334 h 874783"/>
                  <a:gd name="connsiteX26" fmla="*/ 1423684 w 1687603"/>
                  <a:gd name="connsiteY26" fmla="*/ 276880 h 874783"/>
                  <a:gd name="connsiteX27" fmla="*/ 1444608 w 1687603"/>
                  <a:gd name="connsiteY27" fmla="*/ 289435 h 874783"/>
                  <a:gd name="connsiteX28" fmla="*/ 1451493 w 1687603"/>
                  <a:gd name="connsiteY28" fmla="*/ 314679 h 874783"/>
                  <a:gd name="connsiteX29" fmla="*/ 1493207 w 1687603"/>
                  <a:gd name="connsiteY29" fmla="*/ 314679 h 874783"/>
                  <a:gd name="connsiteX30" fmla="*/ 1521017 w 1687603"/>
                  <a:gd name="connsiteY30" fmla="*/ 308334 h 874783"/>
                  <a:gd name="connsiteX31" fmla="*/ 1534922 w 1687603"/>
                  <a:gd name="connsiteY31" fmla="*/ 295780 h 874783"/>
                  <a:gd name="connsiteX32" fmla="*/ 1611330 w 1687603"/>
                  <a:gd name="connsiteY32" fmla="*/ 383798 h 874783"/>
                  <a:gd name="connsiteX33" fmla="*/ 1652909 w 1687603"/>
                  <a:gd name="connsiteY33" fmla="*/ 390143 h 874783"/>
                  <a:gd name="connsiteX34" fmla="*/ 1666814 w 1687603"/>
                  <a:gd name="connsiteY34" fmla="*/ 377588 h 874783"/>
                  <a:gd name="connsiteX35" fmla="*/ 1687604 w 1687603"/>
                  <a:gd name="connsiteY35" fmla="*/ 415252 h 874783"/>
                  <a:gd name="connsiteX36" fmla="*/ 1680719 w 1687603"/>
                  <a:gd name="connsiteY36" fmla="*/ 440497 h 874783"/>
                  <a:gd name="connsiteX37" fmla="*/ 1659929 w 1687603"/>
                  <a:gd name="connsiteY37" fmla="*/ 459396 h 874783"/>
                  <a:gd name="connsiteX38" fmla="*/ 1639005 w 1687603"/>
                  <a:gd name="connsiteY38" fmla="*/ 465606 h 874783"/>
                  <a:gd name="connsiteX39" fmla="*/ 1625100 w 1687603"/>
                  <a:gd name="connsiteY39" fmla="*/ 503406 h 874783"/>
                  <a:gd name="connsiteX40" fmla="*/ 1625100 w 1687603"/>
                  <a:gd name="connsiteY40" fmla="*/ 541205 h 874783"/>
                  <a:gd name="connsiteX41" fmla="*/ 1597426 w 1687603"/>
                  <a:gd name="connsiteY41" fmla="*/ 553760 h 874783"/>
                  <a:gd name="connsiteX42" fmla="*/ 1583521 w 1687603"/>
                  <a:gd name="connsiteY42" fmla="*/ 541205 h 874783"/>
                  <a:gd name="connsiteX43" fmla="*/ 1555711 w 1687603"/>
                  <a:gd name="connsiteY43" fmla="*/ 547415 h 874783"/>
                  <a:gd name="connsiteX44" fmla="*/ 1534922 w 1687603"/>
                  <a:gd name="connsiteY44" fmla="*/ 534860 h 874783"/>
                  <a:gd name="connsiteX45" fmla="*/ 1513997 w 1687603"/>
                  <a:gd name="connsiteY45" fmla="*/ 534860 h 874783"/>
                  <a:gd name="connsiteX46" fmla="*/ 1493207 w 1687603"/>
                  <a:gd name="connsiteY46" fmla="*/ 591559 h 874783"/>
                  <a:gd name="connsiteX47" fmla="*/ 1486187 w 1687603"/>
                  <a:gd name="connsiteY47" fmla="*/ 616669 h 874783"/>
                  <a:gd name="connsiteX48" fmla="*/ 1493207 w 1687603"/>
                  <a:gd name="connsiteY48" fmla="*/ 648123 h 874783"/>
                  <a:gd name="connsiteX49" fmla="*/ 1437589 w 1687603"/>
                  <a:gd name="connsiteY49" fmla="*/ 654468 h 874783"/>
                  <a:gd name="connsiteX50" fmla="*/ 1388989 w 1687603"/>
                  <a:gd name="connsiteY50" fmla="*/ 667023 h 874783"/>
                  <a:gd name="connsiteX51" fmla="*/ 1402894 w 1687603"/>
                  <a:gd name="connsiteY51" fmla="*/ 685922 h 874783"/>
                  <a:gd name="connsiteX52" fmla="*/ 1409914 w 1687603"/>
                  <a:gd name="connsiteY52" fmla="*/ 717377 h 874783"/>
                  <a:gd name="connsiteX53" fmla="*/ 1423684 w 1687603"/>
                  <a:gd name="connsiteY53" fmla="*/ 767731 h 874783"/>
                  <a:gd name="connsiteX54" fmla="*/ 1409914 w 1687603"/>
                  <a:gd name="connsiteY54" fmla="*/ 774076 h 874783"/>
                  <a:gd name="connsiteX55" fmla="*/ 1402894 w 1687603"/>
                  <a:gd name="connsiteY55" fmla="*/ 805530 h 874783"/>
                  <a:gd name="connsiteX56" fmla="*/ 1368200 w 1687603"/>
                  <a:gd name="connsiteY56" fmla="*/ 799185 h 874783"/>
                  <a:gd name="connsiteX57" fmla="*/ 1361180 w 1687603"/>
                  <a:gd name="connsiteY57" fmla="*/ 780286 h 874783"/>
                  <a:gd name="connsiteX58" fmla="*/ 1298676 w 1687603"/>
                  <a:gd name="connsiteY58" fmla="*/ 774076 h 874783"/>
                  <a:gd name="connsiteX59" fmla="*/ 1236172 w 1687603"/>
                  <a:gd name="connsiteY59" fmla="*/ 774076 h 874783"/>
                  <a:gd name="connsiteX60" fmla="*/ 1180688 w 1687603"/>
                  <a:gd name="connsiteY60" fmla="*/ 774076 h 874783"/>
                  <a:gd name="connsiteX61" fmla="*/ 1159764 w 1687603"/>
                  <a:gd name="connsiteY61" fmla="*/ 767731 h 874783"/>
                  <a:gd name="connsiteX62" fmla="*/ 1145994 w 1687603"/>
                  <a:gd name="connsiteY62" fmla="*/ 755176 h 874783"/>
                  <a:gd name="connsiteX63" fmla="*/ 1118184 w 1687603"/>
                  <a:gd name="connsiteY63" fmla="*/ 767731 h 874783"/>
                  <a:gd name="connsiteX64" fmla="*/ 1111164 w 1687603"/>
                  <a:gd name="connsiteY64" fmla="*/ 799185 h 874783"/>
                  <a:gd name="connsiteX65" fmla="*/ 1062565 w 1687603"/>
                  <a:gd name="connsiteY65" fmla="*/ 780286 h 874783"/>
                  <a:gd name="connsiteX66" fmla="*/ 1041776 w 1687603"/>
                  <a:gd name="connsiteY66" fmla="*/ 780286 h 874783"/>
                  <a:gd name="connsiteX67" fmla="*/ 1020986 w 1687603"/>
                  <a:gd name="connsiteY67" fmla="*/ 786631 h 874783"/>
                  <a:gd name="connsiteX68" fmla="*/ 1013966 w 1687603"/>
                  <a:gd name="connsiteY68" fmla="*/ 805530 h 874783"/>
                  <a:gd name="connsiteX69" fmla="*/ 1000062 w 1687603"/>
                  <a:gd name="connsiteY69" fmla="*/ 818085 h 874783"/>
                  <a:gd name="connsiteX70" fmla="*/ 993177 w 1687603"/>
                  <a:gd name="connsiteY70" fmla="*/ 818085 h 874783"/>
                  <a:gd name="connsiteX71" fmla="*/ 979272 w 1687603"/>
                  <a:gd name="connsiteY71" fmla="*/ 836985 h 874783"/>
                  <a:gd name="connsiteX72" fmla="*/ 951462 w 1687603"/>
                  <a:gd name="connsiteY72" fmla="*/ 849539 h 874783"/>
                  <a:gd name="connsiteX73" fmla="*/ 923653 w 1687603"/>
                  <a:gd name="connsiteY73" fmla="*/ 874784 h 874783"/>
                  <a:gd name="connsiteX74" fmla="*/ 902863 w 1687603"/>
                  <a:gd name="connsiteY74" fmla="*/ 868439 h 874783"/>
                  <a:gd name="connsiteX75" fmla="*/ 882074 w 1687603"/>
                  <a:gd name="connsiteY75" fmla="*/ 862094 h 874783"/>
                  <a:gd name="connsiteX76" fmla="*/ 861149 w 1687603"/>
                  <a:gd name="connsiteY76" fmla="*/ 862094 h 874783"/>
                  <a:gd name="connsiteX77" fmla="*/ 847244 w 1687603"/>
                  <a:gd name="connsiteY77" fmla="*/ 868439 h 874783"/>
                  <a:gd name="connsiteX78" fmla="*/ 840359 w 1687603"/>
                  <a:gd name="connsiteY78" fmla="*/ 830640 h 874783"/>
                  <a:gd name="connsiteX79" fmla="*/ 812550 w 1687603"/>
                  <a:gd name="connsiteY79" fmla="*/ 830640 h 874783"/>
                  <a:gd name="connsiteX80" fmla="*/ 812550 w 1687603"/>
                  <a:gd name="connsiteY80" fmla="*/ 805530 h 874783"/>
                  <a:gd name="connsiteX81" fmla="*/ 819570 w 1687603"/>
                  <a:gd name="connsiteY81" fmla="*/ 805530 h 874783"/>
                  <a:gd name="connsiteX82" fmla="*/ 819570 w 1687603"/>
                  <a:gd name="connsiteY82" fmla="*/ 774076 h 874783"/>
                  <a:gd name="connsiteX83" fmla="*/ 805665 w 1687603"/>
                  <a:gd name="connsiteY83" fmla="*/ 774076 h 874783"/>
                  <a:gd name="connsiteX84" fmla="*/ 791760 w 1687603"/>
                  <a:gd name="connsiteY84" fmla="*/ 748831 h 874783"/>
                  <a:gd name="connsiteX85" fmla="*/ 763951 w 1687603"/>
                  <a:gd name="connsiteY85" fmla="*/ 729932 h 874783"/>
                  <a:gd name="connsiteX86" fmla="*/ 645828 w 1687603"/>
                  <a:gd name="connsiteY86" fmla="*/ 742621 h 874783"/>
                  <a:gd name="connsiteX87" fmla="*/ 576439 w 1687603"/>
                  <a:gd name="connsiteY87" fmla="*/ 673368 h 874783"/>
                  <a:gd name="connsiteX88" fmla="*/ 534725 w 1687603"/>
                  <a:gd name="connsiteY88" fmla="*/ 641913 h 874783"/>
                  <a:gd name="connsiteX89" fmla="*/ 500031 w 1687603"/>
                  <a:gd name="connsiteY89" fmla="*/ 623013 h 874783"/>
                  <a:gd name="connsiteX90" fmla="*/ 388928 w 1687603"/>
                  <a:gd name="connsiteY90" fmla="*/ 660813 h 874783"/>
                  <a:gd name="connsiteX91" fmla="*/ 395813 w 1687603"/>
                  <a:gd name="connsiteY91" fmla="*/ 862094 h 874783"/>
                  <a:gd name="connsiteX92" fmla="*/ 381908 w 1687603"/>
                  <a:gd name="connsiteY92" fmla="*/ 862094 h 874783"/>
                  <a:gd name="connsiteX93" fmla="*/ 361118 w 1687603"/>
                  <a:gd name="connsiteY93" fmla="*/ 855884 h 874783"/>
                  <a:gd name="connsiteX94" fmla="*/ 340329 w 1687603"/>
                  <a:gd name="connsiteY94" fmla="*/ 818085 h 874783"/>
                  <a:gd name="connsiteX95" fmla="*/ 319404 w 1687603"/>
                  <a:gd name="connsiteY95" fmla="*/ 805530 h 874783"/>
                  <a:gd name="connsiteX96" fmla="*/ 277825 w 1687603"/>
                  <a:gd name="connsiteY96" fmla="*/ 811740 h 874783"/>
                  <a:gd name="connsiteX97" fmla="*/ 256900 w 1687603"/>
                  <a:gd name="connsiteY97" fmla="*/ 824430 h 874783"/>
                  <a:gd name="connsiteX98" fmla="*/ 242996 w 1687603"/>
                  <a:gd name="connsiteY98" fmla="*/ 836985 h 874783"/>
                  <a:gd name="connsiteX99" fmla="*/ 242996 w 1687603"/>
                  <a:gd name="connsiteY99" fmla="*/ 805530 h 874783"/>
                  <a:gd name="connsiteX100" fmla="*/ 250015 w 1687603"/>
                  <a:gd name="connsiteY100" fmla="*/ 799185 h 874783"/>
                  <a:gd name="connsiteX101" fmla="*/ 256900 w 1687603"/>
                  <a:gd name="connsiteY101" fmla="*/ 786631 h 874783"/>
                  <a:gd name="connsiteX102" fmla="*/ 222206 w 1687603"/>
                  <a:gd name="connsiteY102" fmla="*/ 774076 h 874783"/>
                  <a:gd name="connsiteX103" fmla="*/ 215321 w 1687603"/>
                  <a:gd name="connsiteY103" fmla="*/ 761386 h 874783"/>
                  <a:gd name="connsiteX104" fmla="*/ 201416 w 1687603"/>
                  <a:gd name="connsiteY104" fmla="*/ 761386 h 874783"/>
                  <a:gd name="connsiteX105" fmla="*/ 201416 w 1687603"/>
                  <a:gd name="connsiteY105" fmla="*/ 748831 h 874783"/>
                  <a:gd name="connsiteX106" fmla="*/ 194396 w 1687603"/>
                  <a:gd name="connsiteY106" fmla="*/ 729932 h 874783"/>
                  <a:gd name="connsiteX107" fmla="*/ 173607 w 1687603"/>
                  <a:gd name="connsiteY107" fmla="*/ 704822 h 874783"/>
                  <a:gd name="connsiteX108" fmla="*/ 159702 w 1687603"/>
                  <a:gd name="connsiteY108" fmla="*/ 698477 h 874783"/>
                  <a:gd name="connsiteX109" fmla="*/ 152817 w 1687603"/>
                  <a:gd name="connsiteY109" fmla="*/ 685922 h 874783"/>
                  <a:gd name="connsiteX110" fmla="*/ 159702 w 1687603"/>
                  <a:gd name="connsiteY110" fmla="*/ 679577 h 874783"/>
                  <a:gd name="connsiteX111" fmla="*/ 180492 w 1687603"/>
                  <a:gd name="connsiteY111" fmla="*/ 679577 h 874783"/>
                  <a:gd name="connsiteX112" fmla="*/ 208301 w 1687603"/>
                  <a:gd name="connsiteY112" fmla="*/ 685922 h 874783"/>
                  <a:gd name="connsiteX113" fmla="*/ 201416 w 1687603"/>
                  <a:gd name="connsiteY113" fmla="*/ 660813 h 874783"/>
                  <a:gd name="connsiteX114" fmla="*/ 201416 w 1687603"/>
                  <a:gd name="connsiteY114" fmla="*/ 648123 h 874783"/>
                  <a:gd name="connsiteX115" fmla="*/ 229226 w 1687603"/>
                  <a:gd name="connsiteY115" fmla="*/ 648123 h 874783"/>
                  <a:gd name="connsiteX116" fmla="*/ 250015 w 1687603"/>
                  <a:gd name="connsiteY116" fmla="*/ 635568 h 874783"/>
                  <a:gd name="connsiteX117" fmla="*/ 270805 w 1687603"/>
                  <a:gd name="connsiteY117" fmla="*/ 648123 h 874783"/>
                  <a:gd name="connsiteX118" fmla="*/ 291730 w 1687603"/>
                  <a:gd name="connsiteY118" fmla="*/ 641913 h 874783"/>
                  <a:gd name="connsiteX119" fmla="*/ 312519 w 1687603"/>
                  <a:gd name="connsiteY119" fmla="*/ 648123 h 874783"/>
                  <a:gd name="connsiteX120" fmla="*/ 340329 w 1687603"/>
                  <a:gd name="connsiteY120" fmla="*/ 654468 h 874783"/>
                  <a:gd name="connsiteX121" fmla="*/ 340329 w 1687603"/>
                  <a:gd name="connsiteY121" fmla="*/ 648123 h 874783"/>
                  <a:gd name="connsiteX122" fmla="*/ 333309 w 1687603"/>
                  <a:gd name="connsiteY122" fmla="*/ 641913 h 874783"/>
                  <a:gd name="connsiteX123" fmla="*/ 347214 w 1687603"/>
                  <a:gd name="connsiteY123" fmla="*/ 641913 h 874783"/>
                  <a:gd name="connsiteX124" fmla="*/ 333309 w 1687603"/>
                  <a:gd name="connsiteY124" fmla="*/ 623013 h 874783"/>
                  <a:gd name="connsiteX125" fmla="*/ 319404 w 1687603"/>
                  <a:gd name="connsiteY125" fmla="*/ 604114 h 874783"/>
                  <a:gd name="connsiteX126" fmla="*/ 312519 w 1687603"/>
                  <a:gd name="connsiteY126" fmla="*/ 604114 h 874783"/>
                  <a:gd name="connsiteX127" fmla="*/ 284710 w 1687603"/>
                  <a:gd name="connsiteY127" fmla="*/ 572659 h 874783"/>
                  <a:gd name="connsiteX128" fmla="*/ 256900 w 1687603"/>
                  <a:gd name="connsiteY128" fmla="*/ 534860 h 874783"/>
                  <a:gd name="connsiteX129" fmla="*/ 222206 w 1687603"/>
                  <a:gd name="connsiteY129" fmla="*/ 541205 h 874783"/>
                  <a:gd name="connsiteX130" fmla="*/ 222206 w 1687603"/>
                  <a:gd name="connsiteY130" fmla="*/ 534860 h 874783"/>
                  <a:gd name="connsiteX131" fmla="*/ 187512 w 1687603"/>
                  <a:gd name="connsiteY131" fmla="*/ 528650 h 874783"/>
                  <a:gd name="connsiteX132" fmla="*/ 159702 w 1687603"/>
                  <a:gd name="connsiteY132" fmla="*/ 553760 h 874783"/>
                  <a:gd name="connsiteX133" fmla="*/ 83293 w 1687603"/>
                  <a:gd name="connsiteY133" fmla="*/ 566315 h 874783"/>
                  <a:gd name="connsiteX134" fmla="*/ 104218 w 1687603"/>
                  <a:gd name="connsiteY134" fmla="*/ 578869 h 874783"/>
                  <a:gd name="connsiteX135" fmla="*/ 90313 w 1687603"/>
                  <a:gd name="connsiteY135" fmla="*/ 585214 h 874783"/>
                  <a:gd name="connsiteX136" fmla="*/ 62504 w 1687603"/>
                  <a:gd name="connsiteY136" fmla="*/ 566315 h 874783"/>
                  <a:gd name="connsiteX137" fmla="*/ 69389 w 1687603"/>
                  <a:gd name="connsiteY137" fmla="*/ 560105 h 874783"/>
                  <a:gd name="connsiteX138" fmla="*/ 90313 w 1687603"/>
                  <a:gd name="connsiteY138" fmla="*/ 553760 h 874783"/>
                  <a:gd name="connsiteX139" fmla="*/ 83293 w 1687603"/>
                  <a:gd name="connsiteY139" fmla="*/ 515960 h 874783"/>
                  <a:gd name="connsiteX140" fmla="*/ 62504 w 1687603"/>
                  <a:gd name="connsiteY140" fmla="*/ 490851 h 874783"/>
                  <a:gd name="connsiteX141" fmla="*/ 34694 w 1687603"/>
                  <a:gd name="connsiteY141" fmla="*/ 497061 h 874783"/>
                  <a:gd name="connsiteX142" fmla="*/ 20790 w 1687603"/>
                  <a:gd name="connsiteY142" fmla="*/ 465606 h 874783"/>
                  <a:gd name="connsiteX143" fmla="*/ 0 w 1687603"/>
                  <a:gd name="connsiteY143" fmla="*/ 459396 h 874783"/>
                  <a:gd name="connsiteX144" fmla="*/ 6885 w 1687603"/>
                  <a:gd name="connsiteY144" fmla="*/ 421597 h 874783"/>
                  <a:gd name="connsiteX145" fmla="*/ 20790 w 1687603"/>
                  <a:gd name="connsiteY145" fmla="*/ 415252 h 874783"/>
                  <a:gd name="connsiteX146" fmla="*/ 13905 w 1687603"/>
                  <a:gd name="connsiteY146" fmla="*/ 396488 h 874783"/>
                  <a:gd name="connsiteX147" fmla="*/ 27809 w 1687603"/>
                  <a:gd name="connsiteY147" fmla="*/ 364898 h 874783"/>
                  <a:gd name="connsiteX148" fmla="*/ 41714 w 1687603"/>
                  <a:gd name="connsiteY148" fmla="*/ 327234 h 874783"/>
                  <a:gd name="connsiteX149" fmla="*/ 76409 w 1687603"/>
                  <a:gd name="connsiteY149" fmla="*/ 371243 h 874783"/>
                  <a:gd name="connsiteX150" fmla="*/ 97198 w 1687603"/>
                  <a:gd name="connsiteY150" fmla="*/ 358688 h 874783"/>
                  <a:gd name="connsiteX151" fmla="*/ 83293 w 1687603"/>
                  <a:gd name="connsiteY151" fmla="*/ 320889 h 874783"/>
                  <a:gd name="connsiteX152" fmla="*/ 117988 w 1687603"/>
                  <a:gd name="connsiteY152" fmla="*/ 308334 h 874783"/>
                  <a:gd name="connsiteX153" fmla="*/ 117988 w 1687603"/>
                  <a:gd name="connsiteY153" fmla="*/ 289435 h 874783"/>
                  <a:gd name="connsiteX154" fmla="*/ 215321 w 1687603"/>
                  <a:gd name="connsiteY154" fmla="*/ 264325 h 874783"/>
                  <a:gd name="connsiteX155" fmla="*/ 222206 w 1687603"/>
                  <a:gd name="connsiteY155" fmla="*/ 245426 h 874783"/>
                  <a:gd name="connsiteX156" fmla="*/ 242996 w 1687603"/>
                  <a:gd name="connsiteY156" fmla="*/ 245426 h 874783"/>
                  <a:gd name="connsiteX157" fmla="*/ 250015 w 1687603"/>
                  <a:gd name="connsiteY157" fmla="*/ 264325 h 874783"/>
                  <a:gd name="connsiteX158" fmla="*/ 319404 w 1687603"/>
                  <a:gd name="connsiteY158" fmla="*/ 289435 h 874783"/>
                  <a:gd name="connsiteX159" fmla="*/ 333309 w 1687603"/>
                  <a:gd name="connsiteY159" fmla="*/ 320889 h 874783"/>
                  <a:gd name="connsiteX160" fmla="*/ 340329 w 1687603"/>
                  <a:gd name="connsiteY160" fmla="*/ 320889 h 874783"/>
                  <a:gd name="connsiteX161" fmla="*/ 333309 w 1687603"/>
                  <a:gd name="connsiteY161" fmla="*/ 301989 h 874783"/>
                  <a:gd name="connsiteX162" fmla="*/ 347214 w 1687603"/>
                  <a:gd name="connsiteY162" fmla="*/ 295780 h 874783"/>
                  <a:gd name="connsiteX163" fmla="*/ 381908 w 1687603"/>
                  <a:gd name="connsiteY163" fmla="*/ 320889 h 874783"/>
                  <a:gd name="connsiteX164" fmla="*/ 423622 w 1687603"/>
                  <a:gd name="connsiteY164" fmla="*/ 295780 h 874783"/>
                  <a:gd name="connsiteX165" fmla="*/ 451432 w 1687603"/>
                  <a:gd name="connsiteY165" fmla="*/ 301989 h 874783"/>
                  <a:gd name="connsiteX166" fmla="*/ 472221 w 1687603"/>
                  <a:gd name="connsiteY166" fmla="*/ 295780 h 874783"/>
                  <a:gd name="connsiteX167" fmla="*/ 486126 w 1687603"/>
                  <a:gd name="connsiteY167" fmla="*/ 289435 h 874783"/>
                  <a:gd name="connsiteX168" fmla="*/ 506916 w 1687603"/>
                  <a:gd name="connsiteY168" fmla="*/ 320889 h 874783"/>
                  <a:gd name="connsiteX169" fmla="*/ 534725 w 1687603"/>
                  <a:gd name="connsiteY169" fmla="*/ 327234 h 874783"/>
                  <a:gd name="connsiteX170" fmla="*/ 562535 w 1687603"/>
                  <a:gd name="connsiteY170" fmla="*/ 308334 h 874783"/>
                  <a:gd name="connsiteX171" fmla="*/ 597229 w 1687603"/>
                  <a:gd name="connsiteY171" fmla="*/ 314679 h 874783"/>
                  <a:gd name="connsiteX172" fmla="*/ 618154 w 1687603"/>
                  <a:gd name="connsiteY172" fmla="*/ 308334 h 874783"/>
                  <a:gd name="connsiteX173" fmla="*/ 631923 w 1687603"/>
                  <a:gd name="connsiteY173" fmla="*/ 276880 h 874783"/>
                  <a:gd name="connsiteX174" fmla="*/ 625038 w 1687603"/>
                  <a:gd name="connsiteY174" fmla="*/ 270535 h 874783"/>
                  <a:gd name="connsiteX175" fmla="*/ 604249 w 1687603"/>
                  <a:gd name="connsiteY175" fmla="*/ 270535 h 874783"/>
                  <a:gd name="connsiteX176" fmla="*/ 590344 w 1687603"/>
                  <a:gd name="connsiteY176" fmla="*/ 257980 h 874783"/>
                  <a:gd name="connsiteX177" fmla="*/ 569419 w 1687603"/>
                  <a:gd name="connsiteY177" fmla="*/ 245426 h 874783"/>
                  <a:gd name="connsiteX178" fmla="*/ 562535 w 1687603"/>
                  <a:gd name="connsiteY178" fmla="*/ 232871 h 874783"/>
                  <a:gd name="connsiteX179" fmla="*/ 597229 w 1687603"/>
                  <a:gd name="connsiteY179" fmla="*/ 213971 h 874783"/>
                  <a:gd name="connsiteX180" fmla="*/ 604249 w 1687603"/>
                  <a:gd name="connsiteY180" fmla="*/ 201281 h 874783"/>
                  <a:gd name="connsiteX181" fmla="*/ 590344 w 1687603"/>
                  <a:gd name="connsiteY181" fmla="*/ 182517 h 874783"/>
                  <a:gd name="connsiteX182" fmla="*/ 652848 w 1687603"/>
                  <a:gd name="connsiteY182" fmla="*/ 157272 h 874783"/>
                  <a:gd name="connsiteX183" fmla="*/ 611134 w 1687603"/>
                  <a:gd name="connsiteY183" fmla="*/ 144717 h 874783"/>
                  <a:gd name="connsiteX184" fmla="*/ 611134 w 1687603"/>
                  <a:gd name="connsiteY184" fmla="*/ 132163 h 874783"/>
                  <a:gd name="connsiteX185" fmla="*/ 625038 w 1687603"/>
                  <a:gd name="connsiteY185" fmla="*/ 125818 h 874783"/>
                  <a:gd name="connsiteX186" fmla="*/ 604249 w 1687603"/>
                  <a:gd name="connsiteY186" fmla="*/ 125818 h 874783"/>
                  <a:gd name="connsiteX187" fmla="*/ 611134 w 1687603"/>
                  <a:gd name="connsiteY187" fmla="*/ 106918 h 874783"/>
                  <a:gd name="connsiteX188" fmla="*/ 631923 w 1687603"/>
                  <a:gd name="connsiteY188" fmla="*/ 106918 h 874783"/>
                  <a:gd name="connsiteX189" fmla="*/ 659733 w 1687603"/>
                  <a:gd name="connsiteY189" fmla="*/ 100708 h 874783"/>
                  <a:gd name="connsiteX190" fmla="*/ 687542 w 1687603"/>
                  <a:gd name="connsiteY190" fmla="*/ 94363 h 874783"/>
                  <a:gd name="connsiteX191" fmla="*/ 708332 w 1687603"/>
                  <a:gd name="connsiteY191" fmla="*/ 81808 h 874783"/>
                  <a:gd name="connsiteX192" fmla="*/ 729257 w 1687603"/>
                  <a:gd name="connsiteY192" fmla="*/ 88018 h 874783"/>
                  <a:gd name="connsiteX193" fmla="*/ 770836 w 1687603"/>
                  <a:gd name="connsiteY193" fmla="*/ 62909 h 874783"/>
                  <a:gd name="connsiteX194" fmla="*/ 812550 w 1687603"/>
                  <a:gd name="connsiteY194" fmla="*/ 50354 h 874783"/>
                  <a:gd name="connsiteX195" fmla="*/ 902863 w 1687603"/>
                  <a:gd name="connsiteY195" fmla="*/ 31454 h 874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1687603" h="874783">
                    <a:moveTo>
                      <a:pt x="902863" y="31454"/>
                    </a:moveTo>
                    <a:lnTo>
                      <a:pt x="902863" y="12555"/>
                    </a:lnTo>
                    <a:lnTo>
                      <a:pt x="930673" y="0"/>
                    </a:lnTo>
                    <a:lnTo>
                      <a:pt x="1013966" y="12555"/>
                    </a:lnTo>
                    <a:lnTo>
                      <a:pt x="1027871" y="50354"/>
                    </a:lnTo>
                    <a:lnTo>
                      <a:pt x="1020986" y="75464"/>
                    </a:lnTo>
                    <a:lnTo>
                      <a:pt x="1020986" y="88018"/>
                    </a:lnTo>
                    <a:lnTo>
                      <a:pt x="1041776" y="81808"/>
                    </a:lnTo>
                    <a:lnTo>
                      <a:pt x="1069585" y="88018"/>
                    </a:lnTo>
                    <a:lnTo>
                      <a:pt x="1111164" y="100708"/>
                    </a:lnTo>
                    <a:lnTo>
                      <a:pt x="1125069" y="94363"/>
                    </a:lnTo>
                    <a:lnTo>
                      <a:pt x="1132089" y="106918"/>
                    </a:lnTo>
                    <a:lnTo>
                      <a:pt x="1111164" y="119473"/>
                    </a:lnTo>
                    <a:lnTo>
                      <a:pt x="1118184" y="132163"/>
                    </a:lnTo>
                    <a:lnTo>
                      <a:pt x="1132089" y="132163"/>
                    </a:lnTo>
                    <a:lnTo>
                      <a:pt x="1152879" y="132163"/>
                    </a:lnTo>
                    <a:lnTo>
                      <a:pt x="1194593" y="113263"/>
                    </a:lnTo>
                    <a:lnTo>
                      <a:pt x="1229287" y="88018"/>
                    </a:lnTo>
                    <a:lnTo>
                      <a:pt x="1257097" y="69119"/>
                    </a:lnTo>
                    <a:lnTo>
                      <a:pt x="1257097" y="81808"/>
                    </a:lnTo>
                    <a:lnTo>
                      <a:pt x="1243192" y="100708"/>
                    </a:lnTo>
                    <a:lnTo>
                      <a:pt x="1271001" y="113263"/>
                    </a:lnTo>
                    <a:lnTo>
                      <a:pt x="1291791" y="138372"/>
                    </a:lnTo>
                    <a:lnTo>
                      <a:pt x="1333505" y="195071"/>
                    </a:lnTo>
                    <a:lnTo>
                      <a:pt x="1368200" y="257980"/>
                    </a:lnTo>
                    <a:lnTo>
                      <a:pt x="1396009" y="308334"/>
                    </a:lnTo>
                    <a:lnTo>
                      <a:pt x="1423684" y="276880"/>
                    </a:lnTo>
                    <a:lnTo>
                      <a:pt x="1444608" y="289435"/>
                    </a:lnTo>
                    <a:lnTo>
                      <a:pt x="1451493" y="314679"/>
                    </a:lnTo>
                    <a:lnTo>
                      <a:pt x="1493207" y="314679"/>
                    </a:lnTo>
                    <a:lnTo>
                      <a:pt x="1521017" y="308334"/>
                    </a:lnTo>
                    <a:lnTo>
                      <a:pt x="1534922" y="295780"/>
                    </a:lnTo>
                    <a:lnTo>
                      <a:pt x="1611330" y="383798"/>
                    </a:lnTo>
                    <a:lnTo>
                      <a:pt x="1652909" y="390143"/>
                    </a:lnTo>
                    <a:lnTo>
                      <a:pt x="1666814" y="377588"/>
                    </a:lnTo>
                    <a:lnTo>
                      <a:pt x="1687604" y="415252"/>
                    </a:lnTo>
                    <a:lnTo>
                      <a:pt x="1680719" y="440497"/>
                    </a:lnTo>
                    <a:lnTo>
                      <a:pt x="1659929" y="459396"/>
                    </a:lnTo>
                    <a:lnTo>
                      <a:pt x="1639005" y="465606"/>
                    </a:lnTo>
                    <a:lnTo>
                      <a:pt x="1625100" y="503406"/>
                    </a:lnTo>
                    <a:lnTo>
                      <a:pt x="1625100" y="541205"/>
                    </a:lnTo>
                    <a:lnTo>
                      <a:pt x="1597426" y="553760"/>
                    </a:lnTo>
                    <a:lnTo>
                      <a:pt x="1583521" y="541205"/>
                    </a:lnTo>
                    <a:lnTo>
                      <a:pt x="1555711" y="547415"/>
                    </a:lnTo>
                    <a:lnTo>
                      <a:pt x="1534922" y="534860"/>
                    </a:lnTo>
                    <a:lnTo>
                      <a:pt x="1513997" y="534860"/>
                    </a:lnTo>
                    <a:lnTo>
                      <a:pt x="1493207" y="591559"/>
                    </a:lnTo>
                    <a:lnTo>
                      <a:pt x="1486187" y="616669"/>
                    </a:lnTo>
                    <a:lnTo>
                      <a:pt x="1493207" y="648123"/>
                    </a:lnTo>
                    <a:lnTo>
                      <a:pt x="1437589" y="654468"/>
                    </a:lnTo>
                    <a:lnTo>
                      <a:pt x="1388989" y="667023"/>
                    </a:lnTo>
                    <a:lnTo>
                      <a:pt x="1402894" y="685922"/>
                    </a:lnTo>
                    <a:lnTo>
                      <a:pt x="1409914" y="717377"/>
                    </a:lnTo>
                    <a:lnTo>
                      <a:pt x="1423684" y="767731"/>
                    </a:lnTo>
                    <a:lnTo>
                      <a:pt x="1409914" y="774076"/>
                    </a:lnTo>
                    <a:lnTo>
                      <a:pt x="1402894" y="805530"/>
                    </a:lnTo>
                    <a:lnTo>
                      <a:pt x="1368200" y="799185"/>
                    </a:lnTo>
                    <a:lnTo>
                      <a:pt x="1361180" y="780286"/>
                    </a:lnTo>
                    <a:lnTo>
                      <a:pt x="1298676" y="774076"/>
                    </a:lnTo>
                    <a:lnTo>
                      <a:pt x="1236172" y="774076"/>
                    </a:lnTo>
                    <a:lnTo>
                      <a:pt x="1180688" y="774076"/>
                    </a:lnTo>
                    <a:lnTo>
                      <a:pt x="1159764" y="767731"/>
                    </a:lnTo>
                    <a:lnTo>
                      <a:pt x="1145994" y="755176"/>
                    </a:lnTo>
                    <a:lnTo>
                      <a:pt x="1118184" y="767731"/>
                    </a:lnTo>
                    <a:lnTo>
                      <a:pt x="1111164" y="799185"/>
                    </a:lnTo>
                    <a:lnTo>
                      <a:pt x="1062565" y="780286"/>
                    </a:lnTo>
                    <a:lnTo>
                      <a:pt x="1041776" y="780286"/>
                    </a:lnTo>
                    <a:lnTo>
                      <a:pt x="1020986" y="786631"/>
                    </a:lnTo>
                    <a:lnTo>
                      <a:pt x="1013966" y="805530"/>
                    </a:lnTo>
                    <a:lnTo>
                      <a:pt x="1000062" y="818085"/>
                    </a:lnTo>
                    <a:lnTo>
                      <a:pt x="993177" y="818085"/>
                    </a:lnTo>
                    <a:lnTo>
                      <a:pt x="979272" y="836985"/>
                    </a:lnTo>
                    <a:lnTo>
                      <a:pt x="951462" y="849539"/>
                    </a:lnTo>
                    <a:lnTo>
                      <a:pt x="923653" y="874784"/>
                    </a:lnTo>
                    <a:lnTo>
                      <a:pt x="902863" y="868439"/>
                    </a:lnTo>
                    <a:lnTo>
                      <a:pt x="882074" y="862094"/>
                    </a:lnTo>
                    <a:lnTo>
                      <a:pt x="861149" y="862094"/>
                    </a:lnTo>
                    <a:lnTo>
                      <a:pt x="847244" y="868439"/>
                    </a:lnTo>
                    <a:lnTo>
                      <a:pt x="840359" y="830640"/>
                    </a:lnTo>
                    <a:lnTo>
                      <a:pt x="812550" y="830640"/>
                    </a:lnTo>
                    <a:lnTo>
                      <a:pt x="812550" y="805530"/>
                    </a:lnTo>
                    <a:lnTo>
                      <a:pt x="819570" y="805530"/>
                    </a:lnTo>
                    <a:lnTo>
                      <a:pt x="819570" y="774076"/>
                    </a:lnTo>
                    <a:lnTo>
                      <a:pt x="805665" y="774076"/>
                    </a:lnTo>
                    <a:lnTo>
                      <a:pt x="791760" y="748831"/>
                    </a:lnTo>
                    <a:lnTo>
                      <a:pt x="763951" y="729932"/>
                    </a:lnTo>
                    <a:lnTo>
                      <a:pt x="645828" y="742621"/>
                    </a:lnTo>
                    <a:lnTo>
                      <a:pt x="576439" y="673368"/>
                    </a:lnTo>
                    <a:lnTo>
                      <a:pt x="534725" y="641913"/>
                    </a:lnTo>
                    <a:lnTo>
                      <a:pt x="500031" y="623013"/>
                    </a:lnTo>
                    <a:lnTo>
                      <a:pt x="388928" y="660813"/>
                    </a:lnTo>
                    <a:lnTo>
                      <a:pt x="395813" y="862094"/>
                    </a:lnTo>
                    <a:lnTo>
                      <a:pt x="381908" y="862094"/>
                    </a:lnTo>
                    <a:lnTo>
                      <a:pt x="361118" y="855884"/>
                    </a:lnTo>
                    <a:lnTo>
                      <a:pt x="340329" y="818085"/>
                    </a:lnTo>
                    <a:lnTo>
                      <a:pt x="319404" y="805530"/>
                    </a:lnTo>
                    <a:lnTo>
                      <a:pt x="277825" y="811740"/>
                    </a:lnTo>
                    <a:lnTo>
                      <a:pt x="256900" y="824430"/>
                    </a:lnTo>
                    <a:lnTo>
                      <a:pt x="242996" y="836985"/>
                    </a:lnTo>
                    <a:lnTo>
                      <a:pt x="242996" y="805530"/>
                    </a:lnTo>
                    <a:lnTo>
                      <a:pt x="250015" y="799185"/>
                    </a:lnTo>
                    <a:lnTo>
                      <a:pt x="256900" y="786631"/>
                    </a:lnTo>
                    <a:lnTo>
                      <a:pt x="222206" y="774076"/>
                    </a:lnTo>
                    <a:lnTo>
                      <a:pt x="215321" y="761386"/>
                    </a:lnTo>
                    <a:lnTo>
                      <a:pt x="201416" y="761386"/>
                    </a:lnTo>
                    <a:lnTo>
                      <a:pt x="201416" y="748831"/>
                    </a:lnTo>
                    <a:lnTo>
                      <a:pt x="194396" y="729932"/>
                    </a:lnTo>
                    <a:lnTo>
                      <a:pt x="173607" y="704822"/>
                    </a:lnTo>
                    <a:lnTo>
                      <a:pt x="159702" y="698477"/>
                    </a:lnTo>
                    <a:lnTo>
                      <a:pt x="152817" y="685922"/>
                    </a:lnTo>
                    <a:lnTo>
                      <a:pt x="159702" y="679577"/>
                    </a:lnTo>
                    <a:lnTo>
                      <a:pt x="180492" y="679577"/>
                    </a:lnTo>
                    <a:lnTo>
                      <a:pt x="208301" y="685922"/>
                    </a:lnTo>
                    <a:lnTo>
                      <a:pt x="201416" y="660813"/>
                    </a:lnTo>
                    <a:lnTo>
                      <a:pt x="201416" y="648123"/>
                    </a:lnTo>
                    <a:lnTo>
                      <a:pt x="229226" y="648123"/>
                    </a:lnTo>
                    <a:lnTo>
                      <a:pt x="250015" y="635568"/>
                    </a:lnTo>
                    <a:lnTo>
                      <a:pt x="270805" y="648123"/>
                    </a:lnTo>
                    <a:lnTo>
                      <a:pt x="291730" y="641913"/>
                    </a:lnTo>
                    <a:lnTo>
                      <a:pt x="312519" y="648123"/>
                    </a:lnTo>
                    <a:lnTo>
                      <a:pt x="340329" y="654468"/>
                    </a:lnTo>
                    <a:lnTo>
                      <a:pt x="340329" y="648123"/>
                    </a:lnTo>
                    <a:lnTo>
                      <a:pt x="333309" y="641913"/>
                    </a:lnTo>
                    <a:lnTo>
                      <a:pt x="347214" y="641913"/>
                    </a:lnTo>
                    <a:lnTo>
                      <a:pt x="333309" y="623013"/>
                    </a:lnTo>
                    <a:lnTo>
                      <a:pt x="319404" y="604114"/>
                    </a:lnTo>
                    <a:lnTo>
                      <a:pt x="312519" y="604114"/>
                    </a:lnTo>
                    <a:lnTo>
                      <a:pt x="284710" y="572659"/>
                    </a:lnTo>
                    <a:lnTo>
                      <a:pt x="256900" y="534860"/>
                    </a:lnTo>
                    <a:lnTo>
                      <a:pt x="222206" y="541205"/>
                    </a:lnTo>
                    <a:lnTo>
                      <a:pt x="222206" y="534860"/>
                    </a:lnTo>
                    <a:lnTo>
                      <a:pt x="187512" y="528650"/>
                    </a:lnTo>
                    <a:lnTo>
                      <a:pt x="159702" y="553760"/>
                    </a:lnTo>
                    <a:lnTo>
                      <a:pt x="83293" y="566315"/>
                    </a:lnTo>
                    <a:lnTo>
                      <a:pt x="104218" y="578869"/>
                    </a:lnTo>
                    <a:lnTo>
                      <a:pt x="90313" y="585214"/>
                    </a:lnTo>
                    <a:lnTo>
                      <a:pt x="62504" y="566315"/>
                    </a:lnTo>
                    <a:lnTo>
                      <a:pt x="69389" y="560105"/>
                    </a:lnTo>
                    <a:lnTo>
                      <a:pt x="90313" y="553760"/>
                    </a:lnTo>
                    <a:lnTo>
                      <a:pt x="83293" y="515960"/>
                    </a:lnTo>
                    <a:lnTo>
                      <a:pt x="62504" y="490851"/>
                    </a:lnTo>
                    <a:lnTo>
                      <a:pt x="34694" y="497061"/>
                    </a:lnTo>
                    <a:lnTo>
                      <a:pt x="20790" y="465606"/>
                    </a:lnTo>
                    <a:lnTo>
                      <a:pt x="0" y="459396"/>
                    </a:lnTo>
                    <a:lnTo>
                      <a:pt x="6885" y="421597"/>
                    </a:lnTo>
                    <a:lnTo>
                      <a:pt x="20790" y="415252"/>
                    </a:lnTo>
                    <a:lnTo>
                      <a:pt x="13905" y="396488"/>
                    </a:lnTo>
                    <a:lnTo>
                      <a:pt x="27809" y="364898"/>
                    </a:lnTo>
                    <a:lnTo>
                      <a:pt x="41714" y="327234"/>
                    </a:lnTo>
                    <a:lnTo>
                      <a:pt x="76409" y="371243"/>
                    </a:lnTo>
                    <a:lnTo>
                      <a:pt x="97198" y="358688"/>
                    </a:lnTo>
                    <a:lnTo>
                      <a:pt x="83293" y="320889"/>
                    </a:lnTo>
                    <a:lnTo>
                      <a:pt x="117988" y="308334"/>
                    </a:lnTo>
                    <a:lnTo>
                      <a:pt x="117988" y="289435"/>
                    </a:lnTo>
                    <a:lnTo>
                      <a:pt x="215321" y="264325"/>
                    </a:lnTo>
                    <a:lnTo>
                      <a:pt x="222206" y="245426"/>
                    </a:lnTo>
                    <a:lnTo>
                      <a:pt x="242996" y="245426"/>
                    </a:lnTo>
                    <a:lnTo>
                      <a:pt x="250015" y="264325"/>
                    </a:lnTo>
                    <a:lnTo>
                      <a:pt x="319404" y="289435"/>
                    </a:lnTo>
                    <a:lnTo>
                      <a:pt x="333309" y="320889"/>
                    </a:lnTo>
                    <a:lnTo>
                      <a:pt x="340329" y="320889"/>
                    </a:lnTo>
                    <a:lnTo>
                      <a:pt x="333309" y="301989"/>
                    </a:lnTo>
                    <a:lnTo>
                      <a:pt x="347214" y="295780"/>
                    </a:lnTo>
                    <a:lnTo>
                      <a:pt x="381908" y="320889"/>
                    </a:lnTo>
                    <a:lnTo>
                      <a:pt x="423622" y="295780"/>
                    </a:lnTo>
                    <a:lnTo>
                      <a:pt x="451432" y="301989"/>
                    </a:lnTo>
                    <a:lnTo>
                      <a:pt x="472221" y="295780"/>
                    </a:lnTo>
                    <a:lnTo>
                      <a:pt x="486126" y="289435"/>
                    </a:lnTo>
                    <a:lnTo>
                      <a:pt x="506916" y="320889"/>
                    </a:lnTo>
                    <a:lnTo>
                      <a:pt x="534725" y="327234"/>
                    </a:lnTo>
                    <a:lnTo>
                      <a:pt x="562535" y="308334"/>
                    </a:lnTo>
                    <a:lnTo>
                      <a:pt x="597229" y="314679"/>
                    </a:lnTo>
                    <a:lnTo>
                      <a:pt x="618154" y="308334"/>
                    </a:lnTo>
                    <a:lnTo>
                      <a:pt x="631923" y="276880"/>
                    </a:lnTo>
                    <a:lnTo>
                      <a:pt x="625038" y="270535"/>
                    </a:lnTo>
                    <a:lnTo>
                      <a:pt x="604249" y="270535"/>
                    </a:lnTo>
                    <a:lnTo>
                      <a:pt x="590344" y="257980"/>
                    </a:lnTo>
                    <a:lnTo>
                      <a:pt x="569419" y="245426"/>
                    </a:lnTo>
                    <a:lnTo>
                      <a:pt x="562535" y="232871"/>
                    </a:lnTo>
                    <a:lnTo>
                      <a:pt x="597229" y="213971"/>
                    </a:lnTo>
                    <a:lnTo>
                      <a:pt x="604249" y="201281"/>
                    </a:lnTo>
                    <a:lnTo>
                      <a:pt x="590344" y="182517"/>
                    </a:lnTo>
                    <a:lnTo>
                      <a:pt x="652848" y="157272"/>
                    </a:lnTo>
                    <a:lnTo>
                      <a:pt x="611134" y="144717"/>
                    </a:lnTo>
                    <a:lnTo>
                      <a:pt x="611134" y="132163"/>
                    </a:lnTo>
                    <a:lnTo>
                      <a:pt x="625038" y="125818"/>
                    </a:lnTo>
                    <a:lnTo>
                      <a:pt x="604249" y="125818"/>
                    </a:lnTo>
                    <a:lnTo>
                      <a:pt x="611134" y="106918"/>
                    </a:lnTo>
                    <a:lnTo>
                      <a:pt x="631923" y="106918"/>
                    </a:lnTo>
                    <a:lnTo>
                      <a:pt x="659733" y="100708"/>
                    </a:lnTo>
                    <a:lnTo>
                      <a:pt x="687542" y="94363"/>
                    </a:lnTo>
                    <a:lnTo>
                      <a:pt x="708332" y="81808"/>
                    </a:lnTo>
                    <a:lnTo>
                      <a:pt x="729257" y="88018"/>
                    </a:lnTo>
                    <a:lnTo>
                      <a:pt x="770836" y="62909"/>
                    </a:lnTo>
                    <a:lnTo>
                      <a:pt x="812550" y="50354"/>
                    </a:lnTo>
                    <a:lnTo>
                      <a:pt x="902863" y="314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6" name="Freeform: Shape 35">
                <a:extLst>
                  <a:ext uri="{FF2B5EF4-FFF2-40B4-BE49-F238E27FC236}">
                    <a16:creationId xmlns:a16="http://schemas.microsoft.com/office/drawing/2014/main" id="{D8E49B3A-CC2E-22EB-D4E1-76EB28597955}"/>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F262138-8796-8474-15A8-3FAA2001F36D}"/>
                  </a:ext>
                </a:extLst>
              </p:cNvPr>
              <p:cNvSpPr/>
              <p:nvPr/>
            </p:nvSpPr>
            <p:spPr>
              <a:xfrm>
                <a:off x="3571734" y="4466824"/>
                <a:ext cx="229765" cy="176711"/>
              </a:xfrm>
              <a:custGeom>
                <a:avLst/>
                <a:gdLst>
                  <a:gd name="connsiteX0" fmla="*/ 167127 w 229765"/>
                  <a:gd name="connsiteY0" fmla="*/ 176712 h 176711"/>
                  <a:gd name="connsiteX1" fmla="*/ 167127 w 229765"/>
                  <a:gd name="connsiteY1" fmla="*/ 145257 h 176711"/>
                  <a:gd name="connsiteX2" fmla="*/ 174012 w 229765"/>
                  <a:gd name="connsiteY2" fmla="*/ 138912 h 176711"/>
                  <a:gd name="connsiteX3" fmla="*/ 181032 w 229765"/>
                  <a:gd name="connsiteY3" fmla="*/ 151467 h 176711"/>
                  <a:gd name="connsiteX4" fmla="*/ 188052 w 229765"/>
                  <a:gd name="connsiteY4" fmla="*/ 126223 h 176711"/>
                  <a:gd name="connsiteX5" fmla="*/ 194936 w 229765"/>
                  <a:gd name="connsiteY5" fmla="*/ 94768 h 176711"/>
                  <a:gd name="connsiteX6" fmla="*/ 208841 w 229765"/>
                  <a:gd name="connsiteY6" fmla="*/ 82079 h 176711"/>
                  <a:gd name="connsiteX7" fmla="*/ 222746 w 229765"/>
                  <a:gd name="connsiteY7" fmla="*/ 82079 h 176711"/>
                  <a:gd name="connsiteX8" fmla="*/ 229766 w 229765"/>
                  <a:gd name="connsiteY8" fmla="*/ 88423 h 176711"/>
                  <a:gd name="connsiteX9" fmla="*/ 222746 w 229765"/>
                  <a:gd name="connsiteY9" fmla="*/ 75734 h 176711"/>
                  <a:gd name="connsiteX10" fmla="*/ 208841 w 229765"/>
                  <a:gd name="connsiteY10" fmla="*/ 69524 h 176711"/>
                  <a:gd name="connsiteX11" fmla="*/ 194936 w 229765"/>
                  <a:gd name="connsiteY11" fmla="*/ 69524 h 176711"/>
                  <a:gd name="connsiteX12" fmla="*/ 174012 w 229765"/>
                  <a:gd name="connsiteY12" fmla="*/ 31589 h 176711"/>
                  <a:gd name="connsiteX13" fmla="*/ 160107 w 229765"/>
                  <a:gd name="connsiteY13" fmla="*/ 19035 h 176711"/>
                  <a:gd name="connsiteX14" fmla="*/ 146202 w 229765"/>
                  <a:gd name="connsiteY14" fmla="*/ 6345 h 176711"/>
                  <a:gd name="connsiteX15" fmla="*/ 118393 w 229765"/>
                  <a:gd name="connsiteY15" fmla="*/ 37934 h 176711"/>
                  <a:gd name="connsiteX16" fmla="*/ 97468 w 229765"/>
                  <a:gd name="connsiteY16" fmla="*/ 31589 h 176711"/>
                  <a:gd name="connsiteX17" fmla="*/ 90583 w 229765"/>
                  <a:gd name="connsiteY17" fmla="*/ 19035 h 176711"/>
                  <a:gd name="connsiteX18" fmla="*/ 62639 w 229765"/>
                  <a:gd name="connsiteY18" fmla="*/ 0 h 176711"/>
                  <a:gd name="connsiteX19" fmla="*/ 55754 w 229765"/>
                  <a:gd name="connsiteY19" fmla="*/ 12690 h 176711"/>
                  <a:gd name="connsiteX20" fmla="*/ 62639 w 229765"/>
                  <a:gd name="connsiteY20" fmla="*/ 25244 h 176711"/>
                  <a:gd name="connsiteX21" fmla="*/ 69659 w 229765"/>
                  <a:gd name="connsiteY21" fmla="*/ 37934 h 176711"/>
                  <a:gd name="connsiteX22" fmla="*/ 41849 w 229765"/>
                  <a:gd name="connsiteY22" fmla="*/ 31589 h 176711"/>
                  <a:gd name="connsiteX23" fmla="*/ 20925 w 229765"/>
                  <a:gd name="connsiteY23" fmla="*/ 25244 h 176711"/>
                  <a:gd name="connsiteX24" fmla="*/ 0 w 229765"/>
                  <a:gd name="connsiteY24" fmla="*/ 31589 h 176711"/>
                  <a:gd name="connsiteX25" fmla="*/ 13905 w 229765"/>
                  <a:gd name="connsiteY25" fmla="*/ 44279 h 176711"/>
                  <a:gd name="connsiteX26" fmla="*/ 20925 w 229765"/>
                  <a:gd name="connsiteY26" fmla="*/ 50489 h 176711"/>
                  <a:gd name="connsiteX27" fmla="*/ 20925 w 229765"/>
                  <a:gd name="connsiteY27" fmla="*/ 69524 h 176711"/>
                  <a:gd name="connsiteX28" fmla="*/ 41849 w 229765"/>
                  <a:gd name="connsiteY28" fmla="*/ 88423 h 176711"/>
                  <a:gd name="connsiteX29" fmla="*/ 41849 w 229765"/>
                  <a:gd name="connsiteY29" fmla="*/ 100978 h 176711"/>
                  <a:gd name="connsiteX30" fmla="*/ 34829 w 229765"/>
                  <a:gd name="connsiteY30" fmla="*/ 100978 h 176711"/>
                  <a:gd name="connsiteX31" fmla="*/ 34829 w 229765"/>
                  <a:gd name="connsiteY31" fmla="*/ 107323 h 176711"/>
                  <a:gd name="connsiteX32" fmla="*/ 55754 w 229765"/>
                  <a:gd name="connsiteY32" fmla="*/ 120013 h 176711"/>
                  <a:gd name="connsiteX33" fmla="*/ 62639 w 229765"/>
                  <a:gd name="connsiteY33" fmla="*/ 120013 h 176711"/>
                  <a:gd name="connsiteX34" fmla="*/ 62639 w 229765"/>
                  <a:gd name="connsiteY34" fmla="*/ 132567 h 176711"/>
                  <a:gd name="connsiteX35" fmla="*/ 62639 w 229765"/>
                  <a:gd name="connsiteY35" fmla="*/ 138912 h 176711"/>
                  <a:gd name="connsiteX36" fmla="*/ 62639 w 229765"/>
                  <a:gd name="connsiteY36" fmla="*/ 145257 h 176711"/>
                  <a:gd name="connsiteX37" fmla="*/ 55754 w 229765"/>
                  <a:gd name="connsiteY37" fmla="*/ 145257 h 176711"/>
                  <a:gd name="connsiteX38" fmla="*/ 69659 w 229765"/>
                  <a:gd name="connsiteY38" fmla="*/ 157812 h 176711"/>
                  <a:gd name="connsiteX39" fmla="*/ 76544 w 229765"/>
                  <a:gd name="connsiteY39" fmla="*/ 157812 h 176711"/>
                  <a:gd name="connsiteX40" fmla="*/ 97468 w 229765"/>
                  <a:gd name="connsiteY40" fmla="*/ 132567 h 176711"/>
                  <a:gd name="connsiteX41" fmla="*/ 125278 w 229765"/>
                  <a:gd name="connsiteY41" fmla="*/ 120013 h 176711"/>
                  <a:gd name="connsiteX42" fmla="*/ 139317 w 229765"/>
                  <a:gd name="connsiteY42" fmla="*/ 126223 h 176711"/>
                  <a:gd name="connsiteX43" fmla="*/ 146202 w 229765"/>
                  <a:gd name="connsiteY43" fmla="*/ 151467 h 176711"/>
                  <a:gd name="connsiteX44" fmla="*/ 132297 w 229765"/>
                  <a:gd name="connsiteY44" fmla="*/ 164157 h 176711"/>
                  <a:gd name="connsiteX45" fmla="*/ 153222 w 229765"/>
                  <a:gd name="connsiteY45" fmla="*/ 176712 h 176711"/>
                  <a:gd name="connsiteX46" fmla="*/ 167127 w 229765"/>
                  <a:gd name="connsiteY46" fmla="*/ 176712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29765" h="176711">
                    <a:moveTo>
                      <a:pt x="167127" y="176712"/>
                    </a:moveTo>
                    <a:lnTo>
                      <a:pt x="167127" y="145257"/>
                    </a:lnTo>
                    <a:lnTo>
                      <a:pt x="174012" y="138912"/>
                    </a:lnTo>
                    <a:lnTo>
                      <a:pt x="181032" y="151467"/>
                    </a:lnTo>
                    <a:lnTo>
                      <a:pt x="188052" y="126223"/>
                    </a:lnTo>
                    <a:lnTo>
                      <a:pt x="194936" y="94768"/>
                    </a:lnTo>
                    <a:lnTo>
                      <a:pt x="208841" y="82079"/>
                    </a:lnTo>
                    <a:lnTo>
                      <a:pt x="222746" y="82079"/>
                    </a:lnTo>
                    <a:lnTo>
                      <a:pt x="229766" y="88423"/>
                    </a:lnTo>
                    <a:lnTo>
                      <a:pt x="222746" y="75734"/>
                    </a:lnTo>
                    <a:lnTo>
                      <a:pt x="208841" y="69524"/>
                    </a:lnTo>
                    <a:lnTo>
                      <a:pt x="194936" y="69524"/>
                    </a:lnTo>
                    <a:lnTo>
                      <a:pt x="174012" y="31589"/>
                    </a:lnTo>
                    <a:lnTo>
                      <a:pt x="160107" y="19035"/>
                    </a:lnTo>
                    <a:lnTo>
                      <a:pt x="146202" y="6345"/>
                    </a:lnTo>
                    <a:lnTo>
                      <a:pt x="118393" y="37934"/>
                    </a:lnTo>
                    <a:lnTo>
                      <a:pt x="97468" y="31589"/>
                    </a:lnTo>
                    <a:lnTo>
                      <a:pt x="90583" y="19035"/>
                    </a:lnTo>
                    <a:lnTo>
                      <a:pt x="62639" y="0"/>
                    </a:lnTo>
                    <a:lnTo>
                      <a:pt x="55754" y="12690"/>
                    </a:lnTo>
                    <a:lnTo>
                      <a:pt x="62639" y="25244"/>
                    </a:lnTo>
                    <a:lnTo>
                      <a:pt x="69659" y="37934"/>
                    </a:lnTo>
                    <a:lnTo>
                      <a:pt x="41849" y="31589"/>
                    </a:lnTo>
                    <a:lnTo>
                      <a:pt x="20925" y="25244"/>
                    </a:lnTo>
                    <a:lnTo>
                      <a:pt x="0" y="31589"/>
                    </a:lnTo>
                    <a:lnTo>
                      <a:pt x="13905" y="44279"/>
                    </a:lnTo>
                    <a:lnTo>
                      <a:pt x="20925" y="50489"/>
                    </a:lnTo>
                    <a:lnTo>
                      <a:pt x="20925" y="69524"/>
                    </a:lnTo>
                    <a:lnTo>
                      <a:pt x="41849" y="88423"/>
                    </a:lnTo>
                    <a:lnTo>
                      <a:pt x="41849" y="100978"/>
                    </a:lnTo>
                    <a:lnTo>
                      <a:pt x="34829" y="100978"/>
                    </a:lnTo>
                    <a:lnTo>
                      <a:pt x="34829" y="107323"/>
                    </a:lnTo>
                    <a:lnTo>
                      <a:pt x="55754" y="120013"/>
                    </a:lnTo>
                    <a:lnTo>
                      <a:pt x="62639" y="120013"/>
                    </a:lnTo>
                    <a:lnTo>
                      <a:pt x="62639" y="132567"/>
                    </a:lnTo>
                    <a:lnTo>
                      <a:pt x="62639" y="138912"/>
                    </a:lnTo>
                    <a:lnTo>
                      <a:pt x="62639" y="145257"/>
                    </a:lnTo>
                    <a:lnTo>
                      <a:pt x="55754" y="145257"/>
                    </a:lnTo>
                    <a:lnTo>
                      <a:pt x="69659" y="157812"/>
                    </a:lnTo>
                    <a:lnTo>
                      <a:pt x="76544" y="157812"/>
                    </a:lnTo>
                    <a:lnTo>
                      <a:pt x="97468" y="132567"/>
                    </a:lnTo>
                    <a:lnTo>
                      <a:pt x="125278" y="120013"/>
                    </a:lnTo>
                    <a:lnTo>
                      <a:pt x="139317" y="126223"/>
                    </a:lnTo>
                    <a:lnTo>
                      <a:pt x="146202" y="151467"/>
                    </a:lnTo>
                    <a:lnTo>
                      <a:pt x="132297" y="164157"/>
                    </a:lnTo>
                    <a:lnTo>
                      <a:pt x="153222" y="176712"/>
                    </a:lnTo>
                    <a:lnTo>
                      <a:pt x="167127" y="17671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38" name="Freeform: Shape 37">
                <a:extLst>
                  <a:ext uri="{FF2B5EF4-FFF2-40B4-BE49-F238E27FC236}">
                    <a16:creationId xmlns:a16="http://schemas.microsoft.com/office/drawing/2014/main" id="{1232D004-913F-8D7B-6D53-7B061668D8BE}"/>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391CA99-7A7B-51FA-8DD9-A635D61383C1}"/>
                  </a:ext>
                </a:extLst>
              </p:cNvPr>
              <p:cNvSpPr/>
              <p:nvPr/>
            </p:nvSpPr>
            <p:spPr>
              <a:xfrm>
                <a:off x="5356670" y="3857175"/>
                <a:ext cx="1325405" cy="627333"/>
              </a:xfrm>
              <a:custGeom>
                <a:avLst/>
                <a:gdLst>
                  <a:gd name="connsiteX0" fmla="*/ 1192838 w 1325405"/>
                  <a:gd name="connsiteY0" fmla="*/ 139452 h 627333"/>
                  <a:gd name="connsiteX1" fmla="*/ 1164893 w 1325405"/>
                  <a:gd name="connsiteY1" fmla="*/ 190077 h 627333"/>
                  <a:gd name="connsiteX2" fmla="*/ 1164893 w 1325405"/>
                  <a:gd name="connsiteY2" fmla="*/ 209111 h 627333"/>
                  <a:gd name="connsiteX3" fmla="*/ 1164893 w 1325405"/>
                  <a:gd name="connsiteY3" fmla="*/ 234491 h 627333"/>
                  <a:gd name="connsiteX4" fmla="*/ 1158009 w 1325405"/>
                  <a:gd name="connsiteY4" fmla="*/ 259870 h 627333"/>
                  <a:gd name="connsiteX5" fmla="*/ 1164893 w 1325405"/>
                  <a:gd name="connsiteY5" fmla="*/ 285115 h 627333"/>
                  <a:gd name="connsiteX6" fmla="*/ 1199858 w 1325405"/>
                  <a:gd name="connsiteY6" fmla="*/ 285115 h 627333"/>
                  <a:gd name="connsiteX7" fmla="*/ 1227668 w 1325405"/>
                  <a:gd name="connsiteY7" fmla="*/ 285115 h 627333"/>
                  <a:gd name="connsiteX8" fmla="*/ 1248592 w 1325405"/>
                  <a:gd name="connsiteY8" fmla="*/ 278770 h 627333"/>
                  <a:gd name="connsiteX9" fmla="*/ 1269516 w 1325405"/>
                  <a:gd name="connsiteY9" fmla="*/ 259870 h 627333"/>
                  <a:gd name="connsiteX10" fmla="*/ 1283556 w 1325405"/>
                  <a:gd name="connsiteY10" fmla="*/ 272425 h 627333"/>
                  <a:gd name="connsiteX11" fmla="*/ 1297461 w 1325405"/>
                  <a:gd name="connsiteY11" fmla="*/ 285115 h 627333"/>
                  <a:gd name="connsiteX12" fmla="*/ 1311366 w 1325405"/>
                  <a:gd name="connsiteY12" fmla="*/ 304149 h 627333"/>
                  <a:gd name="connsiteX13" fmla="*/ 1311366 w 1325405"/>
                  <a:gd name="connsiteY13" fmla="*/ 323184 h 627333"/>
                  <a:gd name="connsiteX14" fmla="*/ 1325406 w 1325405"/>
                  <a:gd name="connsiteY14" fmla="*/ 329529 h 627333"/>
                  <a:gd name="connsiteX15" fmla="*/ 1325406 w 1325405"/>
                  <a:gd name="connsiteY15" fmla="*/ 335874 h 627333"/>
                  <a:gd name="connsiteX16" fmla="*/ 1213763 w 1325405"/>
                  <a:gd name="connsiteY16" fmla="*/ 348564 h 627333"/>
                  <a:gd name="connsiteX17" fmla="*/ 1185818 w 1325405"/>
                  <a:gd name="connsiteY17" fmla="*/ 380153 h 627333"/>
                  <a:gd name="connsiteX18" fmla="*/ 1164893 w 1325405"/>
                  <a:gd name="connsiteY18" fmla="*/ 399188 h 627333"/>
                  <a:gd name="connsiteX19" fmla="*/ 1143969 w 1325405"/>
                  <a:gd name="connsiteY19" fmla="*/ 405532 h 627333"/>
                  <a:gd name="connsiteX20" fmla="*/ 1130064 w 1325405"/>
                  <a:gd name="connsiteY20" fmla="*/ 405532 h 627333"/>
                  <a:gd name="connsiteX21" fmla="*/ 1102120 w 1325405"/>
                  <a:gd name="connsiteY21" fmla="*/ 430912 h 627333"/>
                  <a:gd name="connsiteX22" fmla="*/ 1074310 w 1325405"/>
                  <a:gd name="connsiteY22" fmla="*/ 449947 h 627333"/>
                  <a:gd name="connsiteX23" fmla="*/ 1053386 w 1325405"/>
                  <a:gd name="connsiteY23" fmla="*/ 449947 h 627333"/>
                  <a:gd name="connsiteX24" fmla="*/ 1025441 w 1325405"/>
                  <a:gd name="connsiteY24" fmla="*/ 437257 h 627333"/>
                  <a:gd name="connsiteX25" fmla="*/ 1011401 w 1325405"/>
                  <a:gd name="connsiteY25" fmla="*/ 437257 h 627333"/>
                  <a:gd name="connsiteX26" fmla="*/ 990477 w 1325405"/>
                  <a:gd name="connsiteY26" fmla="*/ 475326 h 627333"/>
                  <a:gd name="connsiteX27" fmla="*/ 1004517 w 1325405"/>
                  <a:gd name="connsiteY27" fmla="*/ 494226 h 627333"/>
                  <a:gd name="connsiteX28" fmla="*/ 1011401 w 1325405"/>
                  <a:gd name="connsiteY28" fmla="*/ 506916 h 627333"/>
                  <a:gd name="connsiteX29" fmla="*/ 976572 w 1325405"/>
                  <a:gd name="connsiteY29" fmla="*/ 544985 h 627333"/>
                  <a:gd name="connsiteX30" fmla="*/ 948628 w 1325405"/>
                  <a:gd name="connsiteY30" fmla="*/ 564020 h 627333"/>
                  <a:gd name="connsiteX31" fmla="*/ 920818 w 1325405"/>
                  <a:gd name="connsiteY31" fmla="*/ 576709 h 627333"/>
                  <a:gd name="connsiteX32" fmla="*/ 899894 w 1325405"/>
                  <a:gd name="connsiteY32" fmla="*/ 583054 h 627333"/>
                  <a:gd name="connsiteX33" fmla="*/ 851024 w 1325405"/>
                  <a:gd name="connsiteY33" fmla="*/ 583054 h 627333"/>
                  <a:gd name="connsiteX34" fmla="*/ 816195 w 1325405"/>
                  <a:gd name="connsiteY34" fmla="*/ 589399 h 627333"/>
                  <a:gd name="connsiteX35" fmla="*/ 781231 w 1325405"/>
                  <a:gd name="connsiteY35" fmla="*/ 595609 h 627333"/>
                  <a:gd name="connsiteX36" fmla="*/ 774346 w 1325405"/>
                  <a:gd name="connsiteY36" fmla="*/ 601954 h 627333"/>
                  <a:gd name="connsiteX37" fmla="*/ 753421 w 1325405"/>
                  <a:gd name="connsiteY37" fmla="*/ 614644 h 627333"/>
                  <a:gd name="connsiteX38" fmla="*/ 711572 w 1325405"/>
                  <a:gd name="connsiteY38" fmla="*/ 627333 h 627333"/>
                  <a:gd name="connsiteX39" fmla="*/ 690512 w 1325405"/>
                  <a:gd name="connsiteY39" fmla="*/ 620989 h 627333"/>
                  <a:gd name="connsiteX40" fmla="*/ 662703 w 1325405"/>
                  <a:gd name="connsiteY40" fmla="*/ 608299 h 627333"/>
                  <a:gd name="connsiteX41" fmla="*/ 634758 w 1325405"/>
                  <a:gd name="connsiteY41" fmla="*/ 601954 h 627333"/>
                  <a:gd name="connsiteX42" fmla="*/ 613834 w 1325405"/>
                  <a:gd name="connsiteY42" fmla="*/ 595609 h 627333"/>
                  <a:gd name="connsiteX43" fmla="*/ 579004 w 1325405"/>
                  <a:gd name="connsiteY43" fmla="*/ 576709 h 627333"/>
                  <a:gd name="connsiteX44" fmla="*/ 564965 w 1325405"/>
                  <a:gd name="connsiteY44" fmla="*/ 564020 h 627333"/>
                  <a:gd name="connsiteX45" fmla="*/ 544040 w 1325405"/>
                  <a:gd name="connsiteY45" fmla="*/ 557675 h 627333"/>
                  <a:gd name="connsiteX46" fmla="*/ 460342 w 1325405"/>
                  <a:gd name="connsiteY46" fmla="*/ 564020 h 627333"/>
                  <a:gd name="connsiteX47" fmla="*/ 425512 w 1325405"/>
                  <a:gd name="connsiteY47" fmla="*/ 570364 h 627333"/>
                  <a:gd name="connsiteX48" fmla="*/ 397568 w 1325405"/>
                  <a:gd name="connsiteY48" fmla="*/ 570364 h 627333"/>
                  <a:gd name="connsiteX49" fmla="*/ 376643 w 1325405"/>
                  <a:gd name="connsiteY49" fmla="*/ 557675 h 627333"/>
                  <a:gd name="connsiteX50" fmla="*/ 355719 w 1325405"/>
                  <a:gd name="connsiteY50" fmla="*/ 544985 h 627333"/>
                  <a:gd name="connsiteX51" fmla="*/ 334794 w 1325405"/>
                  <a:gd name="connsiteY51" fmla="*/ 519605 h 627333"/>
                  <a:gd name="connsiteX52" fmla="*/ 313869 w 1325405"/>
                  <a:gd name="connsiteY52" fmla="*/ 475326 h 627333"/>
                  <a:gd name="connsiteX53" fmla="*/ 216266 w 1325405"/>
                  <a:gd name="connsiteY53" fmla="*/ 437257 h 627333"/>
                  <a:gd name="connsiteX54" fmla="*/ 195341 w 1325405"/>
                  <a:gd name="connsiteY54" fmla="*/ 437257 h 627333"/>
                  <a:gd name="connsiteX55" fmla="*/ 167397 w 1325405"/>
                  <a:gd name="connsiteY55" fmla="*/ 437257 h 627333"/>
                  <a:gd name="connsiteX56" fmla="*/ 118528 w 1325405"/>
                  <a:gd name="connsiteY56" fmla="*/ 418222 h 627333"/>
                  <a:gd name="connsiteX57" fmla="*/ 125548 w 1325405"/>
                  <a:gd name="connsiteY57" fmla="*/ 405532 h 627333"/>
                  <a:gd name="connsiteX58" fmla="*/ 125548 w 1325405"/>
                  <a:gd name="connsiteY58" fmla="*/ 386498 h 627333"/>
                  <a:gd name="connsiteX59" fmla="*/ 125548 w 1325405"/>
                  <a:gd name="connsiteY59" fmla="*/ 342219 h 627333"/>
                  <a:gd name="connsiteX60" fmla="*/ 111643 w 1325405"/>
                  <a:gd name="connsiteY60" fmla="*/ 304149 h 627333"/>
                  <a:gd name="connsiteX61" fmla="*/ 97603 w 1325405"/>
                  <a:gd name="connsiteY61" fmla="*/ 272425 h 627333"/>
                  <a:gd name="connsiteX62" fmla="*/ 62774 w 1325405"/>
                  <a:gd name="connsiteY62" fmla="*/ 266215 h 627333"/>
                  <a:gd name="connsiteX63" fmla="*/ 55754 w 1325405"/>
                  <a:gd name="connsiteY63" fmla="*/ 272425 h 627333"/>
                  <a:gd name="connsiteX64" fmla="*/ 48869 w 1325405"/>
                  <a:gd name="connsiteY64" fmla="*/ 266215 h 627333"/>
                  <a:gd name="connsiteX65" fmla="*/ 34829 w 1325405"/>
                  <a:gd name="connsiteY65" fmla="*/ 253525 h 627333"/>
                  <a:gd name="connsiteX66" fmla="*/ 27810 w 1325405"/>
                  <a:gd name="connsiteY66" fmla="*/ 240835 h 627333"/>
                  <a:gd name="connsiteX67" fmla="*/ 13905 w 1325405"/>
                  <a:gd name="connsiteY67" fmla="*/ 234491 h 627333"/>
                  <a:gd name="connsiteX68" fmla="*/ 0 w 1325405"/>
                  <a:gd name="connsiteY68" fmla="*/ 202766 h 627333"/>
                  <a:gd name="connsiteX69" fmla="*/ 6885 w 1325405"/>
                  <a:gd name="connsiteY69" fmla="*/ 190077 h 627333"/>
                  <a:gd name="connsiteX70" fmla="*/ 27810 w 1325405"/>
                  <a:gd name="connsiteY70" fmla="*/ 171042 h 627333"/>
                  <a:gd name="connsiteX71" fmla="*/ 76679 w 1325405"/>
                  <a:gd name="connsiteY71" fmla="*/ 145797 h 627333"/>
                  <a:gd name="connsiteX72" fmla="*/ 167397 w 1325405"/>
                  <a:gd name="connsiteY72" fmla="*/ 101383 h 627333"/>
                  <a:gd name="connsiteX73" fmla="*/ 272020 w 1325405"/>
                  <a:gd name="connsiteY73" fmla="*/ 107728 h 627333"/>
                  <a:gd name="connsiteX74" fmla="*/ 299964 w 1325405"/>
                  <a:gd name="connsiteY74" fmla="*/ 139452 h 627333"/>
                  <a:gd name="connsiteX75" fmla="*/ 362738 w 1325405"/>
                  <a:gd name="connsiteY75" fmla="*/ 139452 h 627333"/>
                  <a:gd name="connsiteX76" fmla="*/ 404588 w 1325405"/>
                  <a:gd name="connsiteY76" fmla="*/ 139452 h 627333"/>
                  <a:gd name="connsiteX77" fmla="*/ 425512 w 1325405"/>
                  <a:gd name="connsiteY77" fmla="*/ 133108 h 627333"/>
                  <a:gd name="connsiteX78" fmla="*/ 425512 w 1325405"/>
                  <a:gd name="connsiteY78" fmla="*/ 107728 h 627333"/>
                  <a:gd name="connsiteX79" fmla="*/ 432532 w 1325405"/>
                  <a:gd name="connsiteY79" fmla="*/ 95038 h 627333"/>
                  <a:gd name="connsiteX80" fmla="*/ 425512 w 1325405"/>
                  <a:gd name="connsiteY80" fmla="*/ 44414 h 627333"/>
                  <a:gd name="connsiteX81" fmla="*/ 481266 w 1325405"/>
                  <a:gd name="connsiteY81" fmla="*/ 0 h 627333"/>
                  <a:gd name="connsiteX82" fmla="*/ 592909 w 1325405"/>
                  <a:gd name="connsiteY82" fmla="*/ 44414 h 627333"/>
                  <a:gd name="connsiteX83" fmla="*/ 599929 w 1325405"/>
                  <a:gd name="connsiteY83" fmla="*/ 88693 h 627333"/>
                  <a:gd name="connsiteX84" fmla="*/ 627738 w 1325405"/>
                  <a:gd name="connsiteY84" fmla="*/ 107728 h 627333"/>
                  <a:gd name="connsiteX85" fmla="*/ 662703 w 1325405"/>
                  <a:gd name="connsiteY85" fmla="*/ 120418 h 627333"/>
                  <a:gd name="connsiteX86" fmla="*/ 725477 w 1325405"/>
                  <a:gd name="connsiteY86" fmla="*/ 95038 h 627333"/>
                  <a:gd name="connsiteX87" fmla="*/ 746401 w 1325405"/>
                  <a:gd name="connsiteY87" fmla="*/ 101383 h 627333"/>
                  <a:gd name="connsiteX88" fmla="*/ 781231 w 1325405"/>
                  <a:gd name="connsiteY88" fmla="*/ 120418 h 627333"/>
                  <a:gd name="connsiteX89" fmla="*/ 823080 w 1325405"/>
                  <a:gd name="connsiteY89" fmla="*/ 145797 h 627333"/>
                  <a:gd name="connsiteX90" fmla="*/ 871949 w 1325405"/>
                  <a:gd name="connsiteY90" fmla="*/ 171042 h 627333"/>
                  <a:gd name="connsiteX91" fmla="*/ 927703 w 1325405"/>
                  <a:gd name="connsiteY91" fmla="*/ 183732 h 627333"/>
                  <a:gd name="connsiteX92" fmla="*/ 955647 w 1325405"/>
                  <a:gd name="connsiteY92" fmla="*/ 190077 h 627333"/>
                  <a:gd name="connsiteX93" fmla="*/ 990477 w 1325405"/>
                  <a:gd name="connsiteY93" fmla="*/ 183732 h 627333"/>
                  <a:gd name="connsiteX94" fmla="*/ 1018421 w 1325405"/>
                  <a:gd name="connsiteY94" fmla="*/ 177387 h 627333"/>
                  <a:gd name="connsiteX95" fmla="*/ 1053386 w 1325405"/>
                  <a:gd name="connsiteY95" fmla="*/ 171042 h 627333"/>
                  <a:gd name="connsiteX96" fmla="*/ 1088215 w 1325405"/>
                  <a:gd name="connsiteY96" fmla="*/ 152142 h 627333"/>
                  <a:gd name="connsiteX97" fmla="*/ 1116159 w 1325405"/>
                  <a:gd name="connsiteY97" fmla="*/ 126763 h 627333"/>
                  <a:gd name="connsiteX98" fmla="*/ 1164893 w 1325405"/>
                  <a:gd name="connsiteY98" fmla="*/ 145797 h 627333"/>
                  <a:gd name="connsiteX99" fmla="*/ 1192838 w 1325405"/>
                  <a:gd name="connsiteY99" fmla="*/ 139452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325405" h="627333">
                    <a:moveTo>
                      <a:pt x="1192838" y="139452"/>
                    </a:moveTo>
                    <a:lnTo>
                      <a:pt x="1164893" y="190077"/>
                    </a:lnTo>
                    <a:lnTo>
                      <a:pt x="1164893" y="209111"/>
                    </a:lnTo>
                    <a:lnTo>
                      <a:pt x="1164893" y="234491"/>
                    </a:lnTo>
                    <a:lnTo>
                      <a:pt x="1158009" y="259870"/>
                    </a:lnTo>
                    <a:lnTo>
                      <a:pt x="1164893" y="285115"/>
                    </a:lnTo>
                    <a:lnTo>
                      <a:pt x="1199858" y="285115"/>
                    </a:lnTo>
                    <a:lnTo>
                      <a:pt x="1227668" y="285115"/>
                    </a:lnTo>
                    <a:lnTo>
                      <a:pt x="1248592" y="278770"/>
                    </a:lnTo>
                    <a:lnTo>
                      <a:pt x="1269516" y="259870"/>
                    </a:lnTo>
                    <a:lnTo>
                      <a:pt x="1283556" y="272425"/>
                    </a:lnTo>
                    <a:lnTo>
                      <a:pt x="1297461" y="285115"/>
                    </a:lnTo>
                    <a:lnTo>
                      <a:pt x="1311366" y="304149"/>
                    </a:lnTo>
                    <a:lnTo>
                      <a:pt x="1311366" y="323184"/>
                    </a:lnTo>
                    <a:lnTo>
                      <a:pt x="1325406" y="329529"/>
                    </a:lnTo>
                    <a:lnTo>
                      <a:pt x="1325406" y="335874"/>
                    </a:lnTo>
                    <a:lnTo>
                      <a:pt x="1213763" y="348564"/>
                    </a:lnTo>
                    <a:lnTo>
                      <a:pt x="1185818" y="380153"/>
                    </a:lnTo>
                    <a:lnTo>
                      <a:pt x="1164893" y="399188"/>
                    </a:lnTo>
                    <a:lnTo>
                      <a:pt x="1143969" y="405532"/>
                    </a:lnTo>
                    <a:lnTo>
                      <a:pt x="1130064" y="405532"/>
                    </a:lnTo>
                    <a:lnTo>
                      <a:pt x="1102120" y="430912"/>
                    </a:lnTo>
                    <a:lnTo>
                      <a:pt x="1074310" y="449947"/>
                    </a:lnTo>
                    <a:lnTo>
                      <a:pt x="1053386" y="449947"/>
                    </a:lnTo>
                    <a:lnTo>
                      <a:pt x="1025441" y="437257"/>
                    </a:lnTo>
                    <a:lnTo>
                      <a:pt x="1011401" y="437257"/>
                    </a:lnTo>
                    <a:lnTo>
                      <a:pt x="990477" y="475326"/>
                    </a:lnTo>
                    <a:lnTo>
                      <a:pt x="1004517" y="494226"/>
                    </a:lnTo>
                    <a:lnTo>
                      <a:pt x="1011401" y="506916"/>
                    </a:lnTo>
                    <a:lnTo>
                      <a:pt x="976572" y="544985"/>
                    </a:lnTo>
                    <a:lnTo>
                      <a:pt x="948628" y="564020"/>
                    </a:lnTo>
                    <a:lnTo>
                      <a:pt x="920818" y="576709"/>
                    </a:lnTo>
                    <a:lnTo>
                      <a:pt x="899894" y="583054"/>
                    </a:lnTo>
                    <a:lnTo>
                      <a:pt x="851024" y="583054"/>
                    </a:lnTo>
                    <a:lnTo>
                      <a:pt x="816195" y="589399"/>
                    </a:lnTo>
                    <a:lnTo>
                      <a:pt x="781231" y="595609"/>
                    </a:lnTo>
                    <a:lnTo>
                      <a:pt x="774346" y="601954"/>
                    </a:lnTo>
                    <a:lnTo>
                      <a:pt x="753421" y="614644"/>
                    </a:lnTo>
                    <a:lnTo>
                      <a:pt x="711572" y="627333"/>
                    </a:lnTo>
                    <a:lnTo>
                      <a:pt x="690512" y="620989"/>
                    </a:lnTo>
                    <a:lnTo>
                      <a:pt x="662703" y="608299"/>
                    </a:lnTo>
                    <a:lnTo>
                      <a:pt x="634758" y="601954"/>
                    </a:lnTo>
                    <a:lnTo>
                      <a:pt x="613834" y="595609"/>
                    </a:lnTo>
                    <a:lnTo>
                      <a:pt x="579004" y="576709"/>
                    </a:lnTo>
                    <a:lnTo>
                      <a:pt x="564965" y="564020"/>
                    </a:lnTo>
                    <a:lnTo>
                      <a:pt x="544040" y="557675"/>
                    </a:lnTo>
                    <a:lnTo>
                      <a:pt x="460342" y="564020"/>
                    </a:lnTo>
                    <a:lnTo>
                      <a:pt x="425512" y="570364"/>
                    </a:lnTo>
                    <a:lnTo>
                      <a:pt x="397568" y="570364"/>
                    </a:lnTo>
                    <a:lnTo>
                      <a:pt x="376643" y="557675"/>
                    </a:lnTo>
                    <a:lnTo>
                      <a:pt x="355719" y="544985"/>
                    </a:lnTo>
                    <a:lnTo>
                      <a:pt x="334794" y="519605"/>
                    </a:lnTo>
                    <a:lnTo>
                      <a:pt x="313869" y="475326"/>
                    </a:lnTo>
                    <a:lnTo>
                      <a:pt x="216266" y="437257"/>
                    </a:lnTo>
                    <a:lnTo>
                      <a:pt x="195341" y="437257"/>
                    </a:lnTo>
                    <a:lnTo>
                      <a:pt x="167397" y="437257"/>
                    </a:lnTo>
                    <a:lnTo>
                      <a:pt x="118528" y="418222"/>
                    </a:lnTo>
                    <a:lnTo>
                      <a:pt x="125548" y="405532"/>
                    </a:lnTo>
                    <a:lnTo>
                      <a:pt x="125548" y="386498"/>
                    </a:lnTo>
                    <a:lnTo>
                      <a:pt x="125548" y="342219"/>
                    </a:lnTo>
                    <a:lnTo>
                      <a:pt x="111643" y="304149"/>
                    </a:lnTo>
                    <a:lnTo>
                      <a:pt x="97603" y="272425"/>
                    </a:lnTo>
                    <a:lnTo>
                      <a:pt x="62774" y="266215"/>
                    </a:lnTo>
                    <a:lnTo>
                      <a:pt x="55754" y="272425"/>
                    </a:lnTo>
                    <a:lnTo>
                      <a:pt x="48869" y="266215"/>
                    </a:lnTo>
                    <a:lnTo>
                      <a:pt x="34829" y="253525"/>
                    </a:lnTo>
                    <a:lnTo>
                      <a:pt x="27810" y="240835"/>
                    </a:lnTo>
                    <a:lnTo>
                      <a:pt x="13905" y="234491"/>
                    </a:lnTo>
                    <a:lnTo>
                      <a:pt x="0" y="202766"/>
                    </a:lnTo>
                    <a:lnTo>
                      <a:pt x="6885" y="190077"/>
                    </a:lnTo>
                    <a:lnTo>
                      <a:pt x="27810" y="171042"/>
                    </a:lnTo>
                    <a:lnTo>
                      <a:pt x="76679" y="145797"/>
                    </a:lnTo>
                    <a:lnTo>
                      <a:pt x="167397" y="101383"/>
                    </a:lnTo>
                    <a:lnTo>
                      <a:pt x="272020" y="107728"/>
                    </a:lnTo>
                    <a:lnTo>
                      <a:pt x="299964" y="139452"/>
                    </a:lnTo>
                    <a:lnTo>
                      <a:pt x="362738" y="139452"/>
                    </a:lnTo>
                    <a:lnTo>
                      <a:pt x="404588" y="139452"/>
                    </a:lnTo>
                    <a:lnTo>
                      <a:pt x="425512" y="133108"/>
                    </a:lnTo>
                    <a:lnTo>
                      <a:pt x="425512" y="107728"/>
                    </a:lnTo>
                    <a:lnTo>
                      <a:pt x="432532" y="95038"/>
                    </a:lnTo>
                    <a:lnTo>
                      <a:pt x="425512" y="44414"/>
                    </a:lnTo>
                    <a:lnTo>
                      <a:pt x="481266" y="0"/>
                    </a:lnTo>
                    <a:lnTo>
                      <a:pt x="592909" y="44414"/>
                    </a:lnTo>
                    <a:lnTo>
                      <a:pt x="599929" y="88693"/>
                    </a:lnTo>
                    <a:lnTo>
                      <a:pt x="627738" y="107728"/>
                    </a:lnTo>
                    <a:lnTo>
                      <a:pt x="662703" y="120418"/>
                    </a:lnTo>
                    <a:lnTo>
                      <a:pt x="725477" y="95038"/>
                    </a:lnTo>
                    <a:lnTo>
                      <a:pt x="746401" y="101383"/>
                    </a:lnTo>
                    <a:lnTo>
                      <a:pt x="781231" y="120418"/>
                    </a:lnTo>
                    <a:lnTo>
                      <a:pt x="823080" y="145797"/>
                    </a:lnTo>
                    <a:lnTo>
                      <a:pt x="871949" y="171042"/>
                    </a:lnTo>
                    <a:lnTo>
                      <a:pt x="927703" y="183732"/>
                    </a:lnTo>
                    <a:lnTo>
                      <a:pt x="955647" y="190077"/>
                    </a:lnTo>
                    <a:lnTo>
                      <a:pt x="990477" y="183732"/>
                    </a:lnTo>
                    <a:lnTo>
                      <a:pt x="1018421" y="177387"/>
                    </a:lnTo>
                    <a:lnTo>
                      <a:pt x="1053386" y="171042"/>
                    </a:lnTo>
                    <a:lnTo>
                      <a:pt x="1088215" y="152142"/>
                    </a:lnTo>
                    <a:lnTo>
                      <a:pt x="1116159" y="126763"/>
                    </a:lnTo>
                    <a:lnTo>
                      <a:pt x="1164893" y="145797"/>
                    </a:lnTo>
                    <a:lnTo>
                      <a:pt x="1192838" y="13945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0" name="Freeform: Shape 39">
                <a:extLst>
                  <a:ext uri="{FF2B5EF4-FFF2-40B4-BE49-F238E27FC236}">
                    <a16:creationId xmlns:a16="http://schemas.microsoft.com/office/drawing/2014/main" id="{B0C187E6-9585-DDB5-7ECC-A493103EF117}"/>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9A059A82-C1CC-1BDA-3501-149C8F3C88C5}"/>
                  </a:ext>
                </a:extLst>
              </p:cNvPr>
              <p:cNvSpPr/>
              <p:nvPr/>
            </p:nvSpPr>
            <p:spPr>
              <a:xfrm>
                <a:off x="3509905" y="4493418"/>
                <a:ext cx="132567" cy="132432"/>
              </a:xfrm>
              <a:custGeom>
                <a:avLst/>
                <a:gdLst>
                  <a:gd name="connsiteX0" fmla="*/ 55754 w 132567"/>
                  <a:gd name="connsiteY0" fmla="*/ 92743 h 132432"/>
                  <a:gd name="connsiteX1" fmla="*/ 62774 w 132567"/>
                  <a:gd name="connsiteY1" fmla="*/ 86128 h 132432"/>
                  <a:gd name="connsiteX2" fmla="*/ 83699 w 132567"/>
                  <a:gd name="connsiteY2" fmla="*/ 99358 h 132432"/>
                  <a:gd name="connsiteX3" fmla="*/ 97603 w 132567"/>
                  <a:gd name="connsiteY3" fmla="*/ 99358 h 132432"/>
                  <a:gd name="connsiteX4" fmla="*/ 104623 w 132567"/>
                  <a:gd name="connsiteY4" fmla="*/ 112588 h 132432"/>
                  <a:gd name="connsiteX5" fmla="*/ 104623 w 132567"/>
                  <a:gd name="connsiteY5" fmla="*/ 132433 h 132432"/>
                  <a:gd name="connsiteX6" fmla="*/ 118528 w 132567"/>
                  <a:gd name="connsiteY6" fmla="*/ 132433 h 132432"/>
                  <a:gd name="connsiteX7" fmla="*/ 132568 w 132567"/>
                  <a:gd name="connsiteY7" fmla="*/ 132433 h 132432"/>
                  <a:gd name="connsiteX8" fmla="*/ 118528 w 132567"/>
                  <a:gd name="connsiteY8" fmla="*/ 119203 h 132432"/>
                  <a:gd name="connsiteX9" fmla="*/ 125548 w 132567"/>
                  <a:gd name="connsiteY9" fmla="*/ 119203 h 132432"/>
                  <a:gd name="connsiteX10" fmla="*/ 125548 w 132567"/>
                  <a:gd name="connsiteY10" fmla="*/ 112588 h 132432"/>
                  <a:gd name="connsiteX11" fmla="*/ 125548 w 132567"/>
                  <a:gd name="connsiteY11" fmla="*/ 105973 h 132432"/>
                  <a:gd name="connsiteX12" fmla="*/ 125548 w 132567"/>
                  <a:gd name="connsiteY12" fmla="*/ 92743 h 132432"/>
                  <a:gd name="connsiteX13" fmla="*/ 118528 w 132567"/>
                  <a:gd name="connsiteY13" fmla="*/ 92743 h 132432"/>
                  <a:gd name="connsiteX14" fmla="*/ 97603 w 132567"/>
                  <a:gd name="connsiteY14" fmla="*/ 79514 h 132432"/>
                  <a:gd name="connsiteX15" fmla="*/ 97603 w 132567"/>
                  <a:gd name="connsiteY15" fmla="*/ 72899 h 132432"/>
                  <a:gd name="connsiteX16" fmla="*/ 104623 w 132567"/>
                  <a:gd name="connsiteY16" fmla="*/ 72899 h 132432"/>
                  <a:gd name="connsiteX17" fmla="*/ 104623 w 132567"/>
                  <a:gd name="connsiteY17" fmla="*/ 59534 h 132432"/>
                  <a:gd name="connsiteX18" fmla="*/ 83699 w 132567"/>
                  <a:gd name="connsiteY18" fmla="*/ 39689 h 132432"/>
                  <a:gd name="connsiteX19" fmla="*/ 83699 w 132567"/>
                  <a:gd name="connsiteY19" fmla="*/ 19845 h 132432"/>
                  <a:gd name="connsiteX20" fmla="*/ 76679 w 132567"/>
                  <a:gd name="connsiteY20" fmla="*/ 13230 h 132432"/>
                  <a:gd name="connsiteX21" fmla="*/ 62774 w 132567"/>
                  <a:gd name="connsiteY21" fmla="*/ 0 h 132432"/>
                  <a:gd name="connsiteX22" fmla="*/ 0 w 132567"/>
                  <a:gd name="connsiteY22" fmla="*/ 6615 h 132432"/>
                  <a:gd name="connsiteX23" fmla="*/ 7020 w 132567"/>
                  <a:gd name="connsiteY23" fmla="*/ 19845 h 132432"/>
                  <a:gd name="connsiteX24" fmla="*/ 13905 w 132567"/>
                  <a:gd name="connsiteY24" fmla="*/ 26459 h 132432"/>
                  <a:gd name="connsiteX25" fmla="*/ 13905 w 132567"/>
                  <a:gd name="connsiteY25" fmla="*/ 52919 h 132432"/>
                  <a:gd name="connsiteX26" fmla="*/ 20925 w 132567"/>
                  <a:gd name="connsiteY26" fmla="*/ 66284 h 132432"/>
                  <a:gd name="connsiteX27" fmla="*/ 34829 w 132567"/>
                  <a:gd name="connsiteY27" fmla="*/ 72899 h 132432"/>
                  <a:gd name="connsiteX28" fmla="*/ 48869 w 132567"/>
                  <a:gd name="connsiteY28" fmla="*/ 79514 h 132432"/>
                  <a:gd name="connsiteX29" fmla="*/ 55754 w 132567"/>
                  <a:gd name="connsiteY29" fmla="*/ 92743 h 13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567" h="132432">
                    <a:moveTo>
                      <a:pt x="55754" y="92743"/>
                    </a:moveTo>
                    <a:lnTo>
                      <a:pt x="62774" y="86128"/>
                    </a:lnTo>
                    <a:lnTo>
                      <a:pt x="83699" y="99358"/>
                    </a:lnTo>
                    <a:lnTo>
                      <a:pt x="97603" y="99358"/>
                    </a:lnTo>
                    <a:lnTo>
                      <a:pt x="104623" y="112588"/>
                    </a:lnTo>
                    <a:lnTo>
                      <a:pt x="104623" y="132433"/>
                    </a:lnTo>
                    <a:lnTo>
                      <a:pt x="118528" y="132433"/>
                    </a:lnTo>
                    <a:lnTo>
                      <a:pt x="132568" y="132433"/>
                    </a:lnTo>
                    <a:lnTo>
                      <a:pt x="118528" y="119203"/>
                    </a:lnTo>
                    <a:lnTo>
                      <a:pt x="125548" y="119203"/>
                    </a:lnTo>
                    <a:lnTo>
                      <a:pt x="125548" y="112588"/>
                    </a:lnTo>
                    <a:lnTo>
                      <a:pt x="125548" y="105973"/>
                    </a:lnTo>
                    <a:lnTo>
                      <a:pt x="125548" y="92743"/>
                    </a:lnTo>
                    <a:lnTo>
                      <a:pt x="118528" y="92743"/>
                    </a:lnTo>
                    <a:lnTo>
                      <a:pt x="97603" y="79514"/>
                    </a:lnTo>
                    <a:lnTo>
                      <a:pt x="97603" y="72899"/>
                    </a:lnTo>
                    <a:lnTo>
                      <a:pt x="104623" y="72899"/>
                    </a:lnTo>
                    <a:lnTo>
                      <a:pt x="104623" y="59534"/>
                    </a:lnTo>
                    <a:lnTo>
                      <a:pt x="83699" y="39689"/>
                    </a:lnTo>
                    <a:lnTo>
                      <a:pt x="83699" y="19845"/>
                    </a:lnTo>
                    <a:lnTo>
                      <a:pt x="76679" y="13230"/>
                    </a:lnTo>
                    <a:lnTo>
                      <a:pt x="62774" y="0"/>
                    </a:lnTo>
                    <a:lnTo>
                      <a:pt x="0" y="6615"/>
                    </a:lnTo>
                    <a:lnTo>
                      <a:pt x="7020" y="19845"/>
                    </a:lnTo>
                    <a:lnTo>
                      <a:pt x="13905" y="26459"/>
                    </a:lnTo>
                    <a:lnTo>
                      <a:pt x="13905" y="52919"/>
                    </a:lnTo>
                    <a:lnTo>
                      <a:pt x="20925" y="66284"/>
                    </a:lnTo>
                    <a:lnTo>
                      <a:pt x="34829" y="72899"/>
                    </a:lnTo>
                    <a:lnTo>
                      <a:pt x="48869" y="79514"/>
                    </a:lnTo>
                    <a:lnTo>
                      <a:pt x="55754" y="9274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2" name="Freeform: Shape 41">
                <a:extLst>
                  <a:ext uri="{FF2B5EF4-FFF2-40B4-BE49-F238E27FC236}">
                    <a16:creationId xmlns:a16="http://schemas.microsoft.com/office/drawing/2014/main" id="{16A1E99C-0B4E-FFC6-C32B-EAEF81195502}"/>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87C2318-FBC7-C799-3A88-E173ED7652F4}"/>
                  </a:ext>
                </a:extLst>
              </p:cNvPr>
              <p:cNvSpPr/>
              <p:nvPr/>
            </p:nvSpPr>
            <p:spPr>
              <a:xfrm>
                <a:off x="3562959" y="4581707"/>
                <a:ext cx="44144" cy="44144"/>
              </a:xfrm>
              <a:custGeom>
                <a:avLst/>
                <a:gdLst>
                  <a:gd name="connsiteX0" fmla="*/ 0 w 44144"/>
                  <a:gd name="connsiteY0" fmla="*/ 6345 h 44144"/>
                  <a:gd name="connsiteX1" fmla="*/ 6210 w 44144"/>
                  <a:gd name="connsiteY1" fmla="*/ 0 h 44144"/>
                  <a:gd name="connsiteX2" fmla="*/ 25245 w 44144"/>
                  <a:gd name="connsiteY2" fmla="*/ 12690 h 44144"/>
                  <a:gd name="connsiteX3" fmla="*/ 37799 w 44144"/>
                  <a:gd name="connsiteY3" fmla="*/ 12690 h 44144"/>
                  <a:gd name="connsiteX4" fmla="*/ 44144 w 44144"/>
                  <a:gd name="connsiteY4" fmla="*/ 25244 h 44144"/>
                  <a:gd name="connsiteX5" fmla="*/ 44144 w 44144"/>
                  <a:gd name="connsiteY5" fmla="*/ 44144 h 44144"/>
                  <a:gd name="connsiteX6" fmla="*/ 25245 w 44144"/>
                  <a:gd name="connsiteY6" fmla="*/ 44144 h 44144"/>
                  <a:gd name="connsiteX7" fmla="*/ 0 w 44144"/>
                  <a:gd name="connsiteY7" fmla="*/ 6345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44" h="44144">
                    <a:moveTo>
                      <a:pt x="0" y="6345"/>
                    </a:moveTo>
                    <a:lnTo>
                      <a:pt x="6210" y="0"/>
                    </a:lnTo>
                    <a:lnTo>
                      <a:pt x="25245" y="12690"/>
                    </a:lnTo>
                    <a:lnTo>
                      <a:pt x="37799" y="12690"/>
                    </a:lnTo>
                    <a:lnTo>
                      <a:pt x="44144" y="25244"/>
                    </a:lnTo>
                    <a:lnTo>
                      <a:pt x="44144" y="44144"/>
                    </a:lnTo>
                    <a:lnTo>
                      <a:pt x="25245" y="44144"/>
                    </a:lnTo>
                    <a:lnTo>
                      <a:pt x="0"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4" name="Freeform: Shape 43">
                <a:extLst>
                  <a:ext uri="{FF2B5EF4-FFF2-40B4-BE49-F238E27FC236}">
                    <a16:creationId xmlns:a16="http://schemas.microsoft.com/office/drawing/2014/main" id="{CE414984-9E5A-C268-02F1-AED30C3DE29D}"/>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E304BC4-E19A-77E0-4B97-C19343755A41}"/>
                  </a:ext>
                </a:extLst>
              </p:cNvPr>
              <p:cNvSpPr/>
              <p:nvPr/>
            </p:nvSpPr>
            <p:spPr>
              <a:xfrm>
                <a:off x="9138490" y="2125292"/>
                <a:ext cx="70603" cy="88423"/>
              </a:xfrm>
              <a:custGeom>
                <a:avLst/>
                <a:gdLst>
                  <a:gd name="connsiteX0" fmla="*/ 70604 w 70603"/>
                  <a:gd name="connsiteY0" fmla="*/ 69389 h 88423"/>
                  <a:gd name="connsiteX1" fmla="*/ 14175 w 70603"/>
                  <a:gd name="connsiteY1" fmla="*/ 88423 h 88423"/>
                  <a:gd name="connsiteX2" fmla="*/ 0 w 70603"/>
                  <a:gd name="connsiteY2" fmla="*/ 63179 h 88423"/>
                  <a:gd name="connsiteX3" fmla="*/ 28214 w 70603"/>
                  <a:gd name="connsiteY3" fmla="*/ 25245 h 88423"/>
                  <a:gd name="connsiteX4" fmla="*/ 49409 w 70603"/>
                  <a:gd name="connsiteY4" fmla="*/ 12690 h 88423"/>
                  <a:gd name="connsiteX5" fmla="*/ 70604 w 70603"/>
                  <a:gd name="connsiteY5" fmla="*/ 0 h 88423"/>
                  <a:gd name="connsiteX6" fmla="*/ 70604 w 70603"/>
                  <a:gd name="connsiteY6" fmla="*/ 69389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603" h="88423">
                    <a:moveTo>
                      <a:pt x="70604" y="69389"/>
                    </a:moveTo>
                    <a:lnTo>
                      <a:pt x="14175" y="88423"/>
                    </a:lnTo>
                    <a:lnTo>
                      <a:pt x="0" y="63179"/>
                    </a:lnTo>
                    <a:lnTo>
                      <a:pt x="28214" y="25245"/>
                    </a:lnTo>
                    <a:lnTo>
                      <a:pt x="49409" y="12690"/>
                    </a:lnTo>
                    <a:lnTo>
                      <a:pt x="70604" y="0"/>
                    </a:lnTo>
                    <a:lnTo>
                      <a:pt x="70604" y="693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6" name="Freeform: Shape 45">
                <a:extLst>
                  <a:ext uri="{FF2B5EF4-FFF2-40B4-BE49-F238E27FC236}">
                    <a16:creationId xmlns:a16="http://schemas.microsoft.com/office/drawing/2014/main" id="{09F3335C-8B8C-D252-7666-BF47EE16520F}"/>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A918E0D-3948-FE51-521A-F91BC6BEA30E}"/>
                  </a:ext>
                </a:extLst>
              </p:cNvPr>
              <p:cNvSpPr/>
              <p:nvPr/>
            </p:nvSpPr>
            <p:spPr>
              <a:xfrm>
                <a:off x="7609779" y="3715833"/>
                <a:ext cx="132567" cy="530135"/>
              </a:xfrm>
              <a:custGeom>
                <a:avLst/>
                <a:gdLst>
                  <a:gd name="connsiteX0" fmla="*/ 55889 w 132567"/>
                  <a:gd name="connsiteY0" fmla="*/ 12555 h 530135"/>
                  <a:gd name="connsiteX1" fmla="*/ 55889 w 132567"/>
                  <a:gd name="connsiteY1" fmla="*/ 12555 h 530135"/>
                  <a:gd name="connsiteX2" fmla="*/ 83698 w 132567"/>
                  <a:gd name="connsiteY2" fmla="*/ 201956 h 530135"/>
                  <a:gd name="connsiteX3" fmla="*/ 104758 w 132567"/>
                  <a:gd name="connsiteY3" fmla="*/ 302934 h 530135"/>
                  <a:gd name="connsiteX4" fmla="*/ 118663 w 132567"/>
                  <a:gd name="connsiteY4" fmla="*/ 340734 h 530135"/>
                  <a:gd name="connsiteX5" fmla="*/ 132568 w 132567"/>
                  <a:gd name="connsiteY5" fmla="*/ 359768 h 530135"/>
                  <a:gd name="connsiteX6" fmla="*/ 118663 w 132567"/>
                  <a:gd name="connsiteY6" fmla="*/ 365978 h 530135"/>
                  <a:gd name="connsiteX7" fmla="*/ 90718 w 132567"/>
                  <a:gd name="connsiteY7" fmla="*/ 328179 h 530135"/>
                  <a:gd name="connsiteX8" fmla="*/ 62774 w 132567"/>
                  <a:gd name="connsiteY8" fmla="*/ 334524 h 530135"/>
                  <a:gd name="connsiteX9" fmla="*/ 41849 w 132567"/>
                  <a:gd name="connsiteY9" fmla="*/ 397568 h 530135"/>
                  <a:gd name="connsiteX10" fmla="*/ 83698 w 132567"/>
                  <a:gd name="connsiteY10" fmla="*/ 504891 h 530135"/>
                  <a:gd name="connsiteX11" fmla="*/ 62774 w 132567"/>
                  <a:gd name="connsiteY11" fmla="*/ 517445 h 530135"/>
                  <a:gd name="connsiteX12" fmla="*/ 34964 w 132567"/>
                  <a:gd name="connsiteY12" fmla="*/ 492201 h 530135"/>
                  <a:gd name="connsiteX13" fmla="*/ 20924 w 132567"/>
                  <a:gd name="connsiteY13" fmla="*/ 530135 h 530135"/>
                  <a:gd name="connsiteX14" fmla="*/ 0 w 132567"/>
                  <a:gd name="connsiteY14" fmla="*/ 511235 h 530135"/>
                  <a:gd name="connsiteX15" fmla="*/ 7020 w 132567"/>
                  <a:gd name="connsiteY15" fmla="*/ 466956 h 530135"/>
                  <a:gd name="connsiteX16" fmla="*/ 14040 w 132567"/>
                  <a:gd name="connsiteY16" fmla="*/ 416467 h 530135"/>
                  <a:gd name="connsiteX17" fmla="*/ 20924 w 132567"/>
                  <a:gd name="connsiteY17" fmla="*/ 290245 h 530135"/>
                  <a:gd name="connsiteX18" fmla="*/ 14040 w 132567"/>
                  <a:gd name="connsiteY18" fmla="*/ 164022 h 530135"/>
                  <a:gd name="connsiteX19" fmla="*/ 7020 w 132567"/>
                  <a:gd name="connsiteY19" fmla="*/ 69389 h 530135"/>
                  <a:gd name="connsiteX20" fmla="*/ 34964 w 132567"/>
                  <a:gd name="connsiteY20" fmla="*/ 56699 h 530135"/>
                  <a:gd name="connsiteX21" fmla="*/ 27945 w 132567"/>
                  <a:gd name="connsiteY21" fmla="*/ 0 h 530135"/>
                  <a:gd name="connsiteX22" fmla="*/ 55889 w 132567"/>
                  <a:gd name="connsiteY22" fmla="*/ 12555 h 530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567" h="530135">
                    <a:moveTo>
                      <a:pt x="55889" y="12555"/>
                    </a:moveTo>
                    <a:lnTo>
                      <a:pt x="55889" y="12555"/>
                    </a:lnTo>
                    <a:lnTo>
                      <a:pt x="83698" y="201956"/>
                    </a:lnTo>
                    <a:lnTo>
                      <a:pt x="104758" y="302934"/>
                    </a:lnTo>
                    <a:lnTo>
                      <a:pt x="118663" y="340734"/>
                    </a:lnTo>
                    <a:lnTo>
                      <a:pt x="132568" y="359768"/>
                    </a:lnTo>
                    <a:lnTo>
                      <a:pt x="118663" y="365978"/>
                    </a:lnTo>
                    <a:lnTo>
                      <a:pt x="90718" y="328179"/>
                    </a:lnTo>
                    <a:lnTo>
                      <a:pt x="62774" y="334524"/>
                    </a:lnTo>
                    <a:lnTo>
                      <a:pt x="41849" y="397568"/>
                    </a:lnTo>
                    <a:lnTo>
                      <a:pt x="83698" y="504891"/>
                    </a:lnTo>
                    <a:lnTo>
                      <a:pt x="62774" y="517445"/>
                    </a:lnTo>
                    <a:lnTo>
                      <a:pt x="34964" y="492201"/>
                    </a:lnTo>
                    <a:lnTo>
                      <a:pt x="20924" y="530135"/>
                    </a:lnTo>
                    <a:lnTo>
                      <a:pt x="0" y="511235"/>
                    </a:lnTo>
                    <a:lnTo>
                      <a:pt x="7020" y="466956"/>
                    </a:lnTo>
                    <a:lnTo>
                      <a:pt x="14040" y="416467"/>
                    </a:lnTo>
                    <a:lnTo>
                      <a:pt x="20924" y="290245"/>
                    </a:lnTo>
                    <a:lnTo>
                      <a:pt x="14040" y="164022"/>
                    </a:lnTo>
                    <a:lnTo>
                      <a:pt x="7020" y="69389"/>
                    </a:lnTo>
                    <a:lnTo>
                      <a:pt x="34964" y="56699"/>
                    </a:lnTo>
                    <a:lnTo>
                      <a:pt x="27945" y="0"/>
                    </a:lnTo>
                    <a:lnTo>
                      <a:pt x="55889" y="125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 name="Freeform: Shape 47">
                <a:extLst>
                  <a:ext uri="{FF2B5EF4-FFF2-40B4-BE49-F238E27FC236}">
                    <a16:creationId xmlns:a16="http://schemas.microsoft.com/office/drawing/2014/main" id="{F9F29153-0CEC-C0F8-DF5C-1F0EABFE83B3}"/>
                  </a:ext>
                </a:extLst>
              </p:cNvPr>
              <p:cNvSpPr/>
              <p:nvPr/>
            </p:nvSpPr>
            <p:spPr>
              <a:xfrm>
                <a:off x="8175283" y="3954373"/>
                <a:ext cx="53054" cy="35369"/>
              </a:xfrm>
              <a:custGeom>
                <a:avLst/>
                <a:gdLst>
                  <a:gd name="connsiteX0" fmla="*/ 30374 w 53054"/>
                  <a:gd name="connsiteY0" fmla="*/ 0 h 35369"/>
                  <a:gd name="connsiteX1" fmla="*/ 0 w 53054"/>
                  <a:gd name="connsiteY1" fmla="*/ 23490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490"/>
                    </a:lnTo>
                    <a:lnTo>
                      <a:pt x="0" y="35369"/>
                    </a:lnTo>
                    <a:lnTo>
                      <a:pt x="37934" y="35369"/>
                    </a:lnTo>
                    <a:lnTo>
                      <a:pt x="53054" y="11745"/>
                    </a:lnTo>
                    <a:lnTo>
                      <a:pt x="3037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79388E92-117B-ADBF-29B5-448DC8A62059}"/>
                  </a:ext>
                </a:extLst>
              </p:cNvPr>
              <p:cNvSpPr/>
              <p:nvPr/>
            </p:nvSpPr>
            <p:spPr>
              <a:xfrm>
                <a:off x="8175283" y="3954373"/>
                <a:ext cx="53054" cy="35369"/>
              </a:xfrm>
              <a:custGeom>
                <a:avLst/>
                <a:gdLst>
                  <a:gd name="connsiteX0" fmla="*/ 30374 w 53054"/>
                  <a:gd name="connsiteY0" fmla="*/ 0 h 35369"/>
                  <a:gd name="connsiteX1" fmla="*/ 0 w 53054"/>
                  <a:gd name="connsiteY1" fmla="*/ 23625 h 35369"/>
                  <a:gd name="connsiteX2" fmla="*/ 0 w 53054"/>
                  <a:gd name="connsiteY2" fmla="*/ 35369 h 35369"/>
                  <a:gd name="connsiteX3" fmla="*/ 37934 w 53054"/>
                  <a:gd name="connsiteY3" fmla="*/ 35369 h 35369"/>
                  <a:gd name="connsiteX4" fmla="*/ 53054 w 53054"/>
                  <a:gd name="connsiteY4" fmla="*/ 11745 h 35369"/>
                  <a:gd name="connsiteX5" fmla="*/ 30374 w 53054"/>
                  <a:gd name="connsiteY5"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4" h="35369">
                    <a:moveTo>
                      <a:pt x="30374" y="0"/>
                    </a:moveTo>
                    <a:lnTo>
                      <a:pt x="0" y="23625"/>
                    </a:lnTo>
                    <a:lnTo>
                      <a:pt x="0" y="35369"/>
                    </a:lnTo>
                    <a:lnTo>
                      <a:pt x="37934" y="35369"/>
                    </a:lnTo>
                    <a:lnTo>
                      <a:pt x="53054" y="11745"/>
                    </a:lnTo>
                    <a:lnTo>
                      <a:pt x="3037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 name="Freeform: Shape 49">
                <a:extLst>
                  <a:ext uri="{FF2B5EF4-FFF2-40B4-BE49-F238E27FC236}">
                    <a16:creationId xmlns:a16="http://schemas.microsoft.com/office/drawing/2014/main" id="{133C4F96-4B08-D94D-BFE7-94493BE6B7B2}"/>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E5F7393A-B2F9-F161-24DC-B302234B6435}"/>
                  </a:ext>
                </a:extLst>
              </p:cNvPr>
              <p:cNvSpPr/>
              <p:nvPr/>
            </p:nvSpPr>
            <p:spPr>
              <a:xfrm>
                <a:off x="8140049" y="4007427"/>
                <a:ext cx="35234" cy="35234"/>
              </a:xfrm>
              <a:custGeom>
                <a:avLst/>
                <a:gdLst>
                  <a:gd name="connsiteX0" fmla="*/ 35234 w 35234"/>
                  <a:gd name="connsiteY0" fmla="*/ 0 h 35234"/>
                  <a:gd name="connsiteX1" fmla="*/ 0 w 35234"/>
                  <a:gd name="connsiteY1" fmla="*/ 35234 h 35234"/>
                  <a:gd name="connsiteX2" fmla="*/ 35234 w 35234"/>
                  <a:gd name="connsiteY2" fmla="*/ 35234 h 35234"/>
                  <a:gd name="connsiteX3" fmla="*/ 35234 w 35234"/>
                  <a:gd name="connsiteY3" fmla="*/ 0 h 35234"/>
                </a:gdLst>
                <a:ahLst/>
                <a:cxnLst>
                  <a:cxn ang="0">
                    <a:pos x="connsiteX0" y="connsiteY0"/>
                  </a:cxn>
                  <a:cxn ang="0">
                    <a:pos x="connsiteX1" y="connsiteY1"/>
                  </a:cxn>
                  <a:cxn ang="0">
                    <a:pos x="connsiteX2" y="connsiteY2"/>
                  </a:cxn>
                  <a:cxn ang="0">
                    <a:pos x="connsiteX3" y="connsiteY3"/>
                  </a:cxn>
                </a:cxnLst>
                <a:rect l="l" t="t" r="r" b="b"/>
                <a:pathLst>
                  <a:path w="35234" h="35234">
                    <a:moveTo>
                      <a:pt x="35234" y="0"/>
                    </a:moveTo>
                    <a:lnTo>
                      <a:pt x="0" y="35234"/>
                    </a:lnTo>
                    <a:lnTo>
                      <a:pt x="35234" y="35234"/>
                    </a:lnTo>
                    <a:lnTo>
                      <a:pt x="3523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 name="Freeform: Shape 51">
                <a:extLst>
                  <a:ext uri="{FF2B5EF4-FFF2-40B4-BE49-F238E27FC236}">
                    <a16:creationId xmlns:a16="http://schemas.microsoft.com/office/drawing/2014/main" id="{43760ADD-5568-A017-A8F8-E7C9A34ED9DD}"/>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1BB552F-E2D8-9D3E-6B8B-B613910A2E9E}"/>
                  </a:ext>
                </a:extLst>
              </p:cNvPr>
              <p:cNvSpPr/>
              <p:nvPr/>
            </p:nvSpPr>
            <p:spPr>
              <a:xfrm>
                <a:off x="8104680" y="4069256"/>
                <a:ext cx="35369" cy="26459"/>
              </a:xfrm>
              <a:custGeom>
                <a:avLst/>
                <a:gdLst>
                  <a:gd name="connsiteX0" fmla="*/ 26459 w 35369"/>
                  <a:gd name="connsiteY0" fmla="*/ 0 h 26459"/>
                  <a:gd name="connsiteX1" fmla="*/ 0 w 35369"/>
                  <a:gd name="connsiteY1" fmla="*/ 26459 h 26459"/>
                  <a:gd name="connsiteX2" fmla="*/ 35369 w 35369"/>
                  <a:gd name="connsiteY2" fmla="*/ 15930 h 26459"/>
                  <a:gd name="connsiteX3" fmla="*/ 26459 w 35369"/>
                  <a:gd name="connsiteY3" fmla="*/ 0 h 26459"/>
                </a:gdLst>
                <a:ahLst/>
                <a:cxnLst>
                  <a:cxn ang="0">
                    <a:pos x="connsiteX0" y="connsiteY0"/>
                  </a:cxn>
                  <a:cxn ang="0">
                    <a:pos x="connsiteX1" y="connsiteY1"/>
                  </a:cxn>
                  <a:cxn ang="0">
                    <a:pos x="connsiteX2" y="connsiteY2"/>
                  </a:cxn>
                  <a:cxn ang="0">
                    <a:pos x="connsiteX3" y="connsiteY3"/>
                  </a:cxn>
                </a:cxnLst>
                <a:rect l="l" t="t" r="r" b="b"/>
                <a:pathLst>
                  <a:path w="35369" h="26459">
                    <a:moveTo>
                      <a:pt x="26459" y="0"/>
                    </a:moveTo>
                    <a:lnTo>
                      <a:pt x="0" y="26459"/>
                    </a:lnTo>
                    <a:lnTo>
                      <a:pt x="35369" y="15930"/>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 name="Freeform: Shape 53">
                <a:extLst>
                  <a:ext uri="{FF2B5EF4-FFF2-40B4-BE49-F238E27FC236}">
                    <a16:creationId xmlns:a16="http://schemas.microsoft.com/office/drawing/2014/main" id="{418DB460-9D39-1FFC-CBAD-68B949477206}"/>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5F151047-4C28-73A8-0899-C6B9FF312ED0}"/>
                  </a:ext>
                </a:extLst>
              </p:cNvPr>
              <p:cNvSpPr/>
              <p:nvPr/>
            </p:nvSpPr>
            <p:spPr>
              <a:xfrm>
                <a:off x="8033941" y="4148770"/>
                <a:ext cx="35369" cy="44144"/>
              </a:xfrm>
              <a:custGeom>
                <a:avLst/>
                <a:gdLst>
                  <a:gd name="connsiteX0" fmla="*/ 35370 w 35369"/>
                  <a:gd name="connsiteY0" fmla="*/ 0 h 44144"/>
                  <a:gd name="connsiteX1" fmla="*/ 29430 w 35369"/>
                  <a:gd name="connsiteY1" fmla="*/ 31589 h 44144"/>
                  <a:gd name="connsiteX2" fmla="*/ 0 w 35369"/>
                  <a:gd name="connsiteY2" fmla="*/ 44144 h 44144"/>
                  <a:gd name="connsiteX3" fmla="*/ 35370 w 35369"/>
                  <a:gd name="connsiteY3" fmla="*/ 0 h 44144"/>
                </a:gdLst>
                <a:ahLst/>
                <a:cxnLst>
                  <a:cxn ang="0">
                    <a:pos x="connsiteX0" y="connsiteY0"/>
                  </a:cxn>
                  <a:cxn ang="0">
                    <a:pos x="connsiteX1" y="connsiteY1"/>
                  </a:cxn>
                  <a:cxn ang="0">
                    <a:pos x="connsiteX2" y="connsiteY2"/>
                  </a:cxn>
                  <a:cxn ang="0">
                    <a:pos x="connsiteX3" y="connsiteY3"/>
                  </a:cxn>
                </a:cxnLst>
                <a:rect l="l" t="t" r="r" b="b"/>
                <a:pathLst>
                  <a:path w="35369" h="44144">
                    <a:moveTo>
                      <a:pt x="35370" y="0"/>
                    </a:moveTo>
                    <a:lnTo>
                      <a:pt x="29430" y="31589"/>
                    </a:lnTo>
                    <a:lnTo>
                      <a:pt x="0" y="44144"/>
                    </a:lnTo>
                    <a:lnTo>
                      <a:pt x="3537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 name="Freeform: Shape 55">
                <a:extLst>
                  <a:ext uri="{FF2B5EF4-FFF2-40B4-BE49-F238E27FC236}">
                    <a16:creationId xmlns:a16="http://schemas.microsoft.com/office/drawing/2014/main" id="{E6417564-0EA4-4576-0088-DA6BDB38A898}"/>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9F3AB08B-171D-6884-7C87-9E2C22FDF592}"/>
                  </a:ext>
                </a:extLst>
              </p:cNvPr>
              <p:cNvSpPr/>
              <p:nvPr/>
            </p:nvSpPr>
            <p:spPr>
              <a:xfrm>
                <a:off x="7945653" y="4228283"/>
                <a:ext cx="52918" cy="35369"/>
              </a:xfrm>
              <a:custGeom>
                <a:avLst/>
                <a:gdLst>
                  <a:gd name="connsiteX0" fmla="*/ 52919 w 52918"/>
                  <a:gd name="connsiteY0" fmla="*/ 5940 h 35369"/>
                  <a:gd name="connsiteX1" fmla="*/ 26459 w 52918"/>
                  <a:gd name="connsiteY1" fmla="*/ 29429 h 35369"/>
                  <a:gd name="connsiteX2" fmla="*/ 0 w 52918"/>
                  <a:gd name="connsiteY2" fmla="*/ 35369 h 35369"/>
                  <a:gd name="connsiteX3" fmla="*/ 0 w 52918"/>
                  <a:gd name="connsiteY3" fmla="*/ 29429 h 35369"/>
                  <a:gd name="connsiteX4" fmla="*/ 33074 w 52918"/>
                  <a:gd name="connsiteY4" fmla="*/ 0 h 35369"/>
                  <a:gd name="connsiteX5" fmla="*/ 52919 w 52918"/>
                  <a:gd name="connsiteY5" fmla="*/ 594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18" h="35369">
                    <a:moveTo>
                      <a:pt x="52919" y="5940"/>
                    </a:moveTo>
                    <a:lnTo>
                      <a:pt x="26459" y="29429"/>
                    </a:lnTo>
                    <a:lnTo>
                      <a:pt x="0" y="35369"/>
                    </a:lnTo>
                    <a:lnTo>
                      <a:pt x="0" y="29429"/>
                    </a:lnTo>
                    <a:lnTo>
                      <a:pt x="33074" y="0"/>
                    </a:lnTo>
                    <a:lnTo>
                      <a:pt x="52919"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 name="Freeform: Shape 57">
                <a:extLst>
                  <a:ext uri="{FF2B5EF4-FFF2-40B4-BE49-F238E27FC236}">
                    <a16:creationId xmlns:a16="http://schemas.microsoft.com/office/drawing/2014/main" id="{75110635-0A1D-8464-56F5-638AF86869DA}"/>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A95A4D4-791F-3776-9A38-508FCBC749CC}"/>
                  </a:ext>
                </a:extLst>
              </p:cNvPr>
              <p:cNvSpPr/>
              <p:nvPr/>
            </p:nvSpPr>
            <p:spPr>
              <a:xfrm>
                <a:off x="7830770" y="4272427"/>
                <a:ext cx="79513" cy="53054"/>
              </a:xfrm>
              <a:custGeom>
                <a:avLst/>
                <a:gdLst>
                  <a:gd name="connsiteX0" fmla="*/ 79514 w 79513"/>
                  <a:gd name="connsiteY0" fmla="*/ 5940 h 53054"/>
                  <a:gd name="connsiteX1" fmla="*/ 6615 w 79513"/>
                  <a:gd name="connsiteY1" fmla="*/ 53054 h 53054"/>
                  <a:gd name="connsiteX2" fmla="*/ 0 w 79513"/>
                  <a:gd name="connsiteY2" fmla="*/ 53054 h 53054"/>
                  <a:gd name="connsiteX3" fmla="*/ 13230 w 79513"/>
                  <a:gd name="connsiteY3" fmla="*/ 35369 h 53054"/>
                  <a:gd name="connsiteX4" fmla="*/ 33075 w 79513"/>
                  <a:gd name="connsiteY4" fmla="*/ 17685 h 53054"/>
                  <a:gd name="connsiteX5" fmla="*/ 52919 w 79513"/>
                  <a:gd name="connsiteY5" fmla="*/ 5940 h 53054"/>
                  <a:gd name="connsiteX6" fmla="*/ 72899 w 79513"/>
                  <a:gd name="connsiteY6" fmla="*/ 0 h 53054"/>
                  <a:gd name="connsiteX7" fmla="*/ 79514 w 79513"/>
                  <a:gd name="connsiteY7"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513" h="53054">
                    <a:moveTo>
                      <a:pt x="79514" y="5940"/>
                    </a:moveTo>
                    <a:lnTo>
                      <a:pt x="6615" y="53054"/>
                    </a:lnTo>
                    <a:lnTo>
                      <a:pt x="0" y="53054"/>
                    </a:lnTo>
                    <a:lnTo>
                      <a:pt x="13230" y="35369"/>
                    </a:lnTo>
                    <a:lnTo>
                      <a:pt x="33075" y="17685"/>
                    </a:lnTo>
                    <a:lnTo>
                      <a:pt x="52919" y="5940"/>
                    </a:lnTo>
                    <a:lnTo>
                      <a:pt x="72899" y="0"/>
                    </a:lnTo>
                    <a:lnTo>
                      <a:pt x="79514"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 name="Freeform: Shape 59">
                <a:extLst>
                  <a:ext uri="{FF2B5EF4-FFF2-40B4-BE49-F238E27FC236}">
                    <a16:creationId xmlns:a16="http://schemas.microsoft.com/office/drawing/2014/main" id="{AF031C35-6673-A6DA-D8C4-8D1D31E77028}"/>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B9B6ACE0-AEC6-EC9A-8893-EF1DADA68755}"/>
                  </a:ext>
                </a:extLst>
              </p:cNvPr>
              <p:cNvSpPr/>
              <p:nvPr/>
            </p:nvSpPr>
            <p:spPr>
              <a:xfrm>
                <a:off x="8864580" y="3786436"/>
                <a:ext cx="53054" cy="26594"/>
              </a:xfrm>
              <a:custGeom>
                <a:avLst/>
                <a:gdLst>
                  <a:gd name="connsiteX0" fmla="*/ 0 w 53054"/>
                  <a:gd name="connsiteY0" fmla="*/ 6615 h 26594"/>
                  <a:gd name="connsiteX1" fmla="*/ 30240 w 53054"/>
                  <a:gd name="connsiteY1" fmla="*/ 0 h 26594"/>
                  <a:gd name="connsiteX2" fmla="*/ 53054 w 53054"/>
                  <a:gd name="connsiteY2" fmla="*/ 26595 h 26594"/>
                  <a:gd name="connsiteX3" fmla="*/ 22680 w 53054"/>
                  <a:gd name="connsiteY3" fmla="*/ 26595 h 26594"/>
                  <a:gd name="connsiteX4" fmla="*/ 0 w 53054"/>
                  <a:gd name="connsiteY4" fmla="*/ 6615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54" h="26594">
                    <a:moveTo>
                      <a:pt x="0" y="6615"/>
                    </a:moveTo>
                    <a:lnTo>
                      <a:pt x="30240" y="0"/>
                    </a:lnTo>
                    <a:lnTo>
                      <a:pt x="53054" y="26595"/>
                    </a:lnTo>
                    <a:lnTo>
                      <a:pt x="22680" y="26595"/>
                    </a:lnTo>
                    <a:lnTo>
                      <a:pt x="0" y="661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2" name="Freeform: Shape 61">
                <a:extLst>
                  <a:ext uri="{FF2B5EF4-FFF2-40B4-BE49-F238E27FC236}">
                    <a16:creationId xmlns:a16="http://schemas.microsoft.com/office/drawing/2014/main" id="{088BC598-3CBE-AE20-BA19-EA88B715725F}"/>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73DCFF5-FA2F-77A3-24F0-0FAA2938E708}"/>
                  </a:ext>
                </a:extLst>
              </p:cNvPr>
              <p:cNvSpPr/>
              <p:nvPr/>
            </p:nvSpPr>
            <p:spPr>
              <a:xfrm>
                <a:off x="9067752" y="3848400"/>
                <a:ext cx="35369" cy="35234"/>
              </a:xfrm>
              <a:custGeom>
                <a:avLst/>
                <a:gdLst>
                  <a:gd name="connsiteX0" fmla="*/ 35369 w 35369"/>
                  <a:gd name="connsiteY0" fmla="*/ 0 h 35234"/>
                  <a:gd name="connsiteX1" fmla="*/ 35369 w 35369"/>
                  <a:gd name="connsiteY1" fmla="*/ 23489 h 35234"/>
                  <a:gd name="connsiteX2" fmla="*/ 0 w 35369"/>
                  <a:gd name="connsiteY2" fmla="*/ 35234 h 35234"/>
                  <a:gd name="connsiteX3" fmla="*/ 0 w 35369"/>
                  <a:gd name="connsiteY3" fmla="*/ 17550 h 35234"/>
                  <a:gd name="connsiteX4" fmla="*/ 35369 w 35369"/>
                  <a:gd name="connsiteY4" fmla="*/ 0 h 3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69" h="35234">
                    <a:moveTo>
                      <a:pt x="35369" y="0"/>
                    </a:moveTo>
                    <a:lnTo>
                      <a:pt x="35369" y="23489"/>
                    </a:lnTo>
                    <a:lnTo>
                      <a:pt x="0" y="35234"/>
                    </a:lnTo>
                    <a:lnTo>
                      <a:pt x="0" y="17550"/>
                    </a:lnTo>
                    <a:lnTo>
                      <a:pt x="3536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76" name="Freeform: Shape 475">
                <a:extLst>
                  <a:ext uri="{FF2B5EF4-FFF2-40B4-BE49-F238E27FC236}">
                    <a16:creationId xmlns:a16="http://schemas.microsoft.com/office/drawing/2014/main" id="{3DF2F0A1-0875-EFE3-2B05-2E7563E75160}"/>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697784EB-C9D2-406D-74A2-3418D7670EE1}"/>
                  </a:ext>
                </a:extLst>
              </p:cNvPr>
              <p:cNvSpPr/>
              <p:nvPr/>
            </p:nvSpPr>
            <p:spPr>
              <a:xfrm>
                <a:off x="9164950" y="3865950"/>
                <a:ext cx="44144" cy="26594"/>
              </a:xfrm>
              <a:custGeom>
                <a:avLst/>
                <a:gdLst>
                  <a:gd name="connsiteX0" fmla="*/ 14715 w 44144"/>
                  <a:gd name="connsiteY0" fmla="*/ 0 h 26594"/>
                  <a:gd name="connsiteX1" fmla="*/ 44144 w 44144"/>
                  <a:gd name="connsiteY1" fmla="*/ 6750 h 26594"/>
                  <a:gd name="connsiteX2" fmla="*/ 22140 w 44144"/>
                  <a:gd name="connsiteY2" fmla="*/ 26595 h 26594"/>
                  <a:gd name="connsiteX3" fmla="*/ 0 w 44144"/>
                  <a:gd name="connsiteY3" fmla="*/ 13365 h 26594"/>
                  <a:gd name="connsiteX4" fmla="*/ 14715 w 44144"/>
                  <a:gd name="connsiteY4" fmla="*/ 0 h 2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44" h="26594">
                    <a:moveTo>
                      <a:pt x="14715" y="0"/>
                    </a:moveTo>
                    <a:lnTo>
                      <a:pt x="44144" y="6750"/>
                    </a:lnTo>
                    <a:lnTo>
                      <a:pt x="22140" y="26595"/>
                    </a:lnTo>
                    <a:lnTo>
                      <a:pt x="0" y="13365"/>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78" name="Freeform: Shape 477">
                <a:extLst>
                  <a:ext uri="{FF2B5EF4-FFF2-40B4-BE49-F238E27FC236}">
                    <a16:creationId xmlns:a16="http://schemas.microsoft.com/office/drawing/2014/main" id="{6ED77F99-BE40-E674-580C-34EF6637A906}"/>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B0BBFEC-950F-0887-8553-E9B9C4808217}"/>
                  </a:ext>
                </a:extLst>
              </p:cNvPr>
              <p:cNvSpPr/>
              <p:nvPr/>
            </p:nvSpPr>
            <p:spPr>
              <a:xfrm>
                <a:off x="6346337" y="1710040"/>
                <a:ext cx="79513" cy="61828"/>
              </a:xfrm>
              <a:custGeom>
                <a:avLst/>
                <a:gdLst>
                  <a:gd name="connsiteX0" fmla="*/ 79513 w 79513"/>
                  <a:gd name="connsiteY0" fmla="*/ 12285 h 61828"/>
                  <a:gd name="connsiteX1" fmla="*/ 79513 w 79513"/>
                  <a:gd name="connsiteY1" fmla="*/ 30914 h 61828"/>
                  <a:gd name="connsiteX2" fmla="*/ 57779 w 79513"/>
                  <a:gd name="connsiteY2" fmla="*/ 61829 h 61828"/>
                  <a:gd name="connsiteX3" fmla="*/ 0 w 79513"/>
                  <a:gd name="connsiteY3" fmla="*/ 30914 h 61828"/>
                  <a:gd name="connsiteX4" fmla="*/ 21600 w 79513"/>
                  <a:gd name="connsiteY4" fmla="*/ 24705 h 61828"/>
                  <a:gd name="connsiteX5" fmla="*/ 21600 w 79513"/>
                  <a:gd name="connsiteY5" fmla="*/ 0 h 61828"/>
                  <a:gd name="connsiteX6" fmla="*/ 50489 w 79513"/>
                  <a:gd name="connsiteY6" fmla="*/ 0 h 61828"/>
                  <a:gd name="connsiteX7" fmla="*/ 72224 w 79513"/>
                  <a:gd name="connsiteY7" fmla="*/ 6210 h 61828"/>
                  <a:gd name="connsiteX8" fmla="*/ 79513 w 79513"/>
                  <a:gd name="connsiteY8" fmla="*/ 1228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13" h="61828">
                    <a:moveTo>
                      <a:pt x="79513" y="12285"/>
                    </a:moveTo>
                    <a:lnTo>
                      <a:pt x="79513" y="30914"/>
                    </a:lnTo>
                    <a:lnTo>
                      <a:pt x="57779" y="61829"/>
                    </a:lnTo>
                    <a:lnTo>
                      <a:pt x="0" y="30914"/>
                    </a:lnTo>
                    <a:lnTo>
                      <a:pt x="21600" y="24705"/>
                    </a:lnTo>
                    <a:lnTo>
                      <a:pt x="21600" y="0"/>
                    </a:lnTo>
                    <a:lnTo>
                      <a:pt x="50489" y="0"/>
                    </a:lnTo>
                    <a:lnTo>
                      <a:pt x="72224" y="6210"/>
                    </a:lnTo>
                    <a:lnTo>
                      <a:pt x="79513" y="122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0" name="Freeform: Shape 479">
                <a:extLst>
                  <a:ext uri="{FF2B5EF4-FFF2-40B4-BE49-F238E27FC236}">
                    <a16:creationId xmlns:a16="http://schemas.microsoft.com/office/drawing/2014/main" id="{2207F538-FCAD-CB19-968B-56304CE565F9}"/>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A1C16BE1-7E46-5CAD-0C43-7E606DCC0BAC}"/>
                  </a:ext>
                </a:extLst>
              </p:cNvPr>
              <p:cNvSpPr/>
              <p:nvPr/>
            </p:nvSpPr>
            <p:spPr>
              <a:xfrm>
                <a:off x="7353553" y="1506734"/>
                <a:ext cx="17684" cy="79513"/>
              </a:xfrm>
              <a:custGeom>
                <a:avLst/>
                <a:gdLst>
                  <a:gd name="connsiteX0" fmla="*/ 5940 w 17684"/>
                  <a:gd name="connsiteY0" fmla="*/ 79514 h 79513"/>
                  <a:gd name="connsiteX1" fmla="*/ 0 w 17684"/>
                  <a:gd name="connsiteY1" fmla="*/ 67364 h 79513"/>
                  <a:gd name="connsiteX2" fmla="*/ 0 w 17684"/>
                  <a:gd name="connsiteY2" fmla="*/ 0 h 79513"/>
                  <a:gd name="connsiteX3" fmla="*/ 17685 w 17684"/>
                  <a:gd name="connsiteY3" fmla="*/ 36719 h 79513"/>
                  <a:gd name="connsiteX4" fmla="*/ 5940 w 17684"/>
                  <a:gd name="connsiteY4" fmla="*/ 79514 h 79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84" h="79513">
                    <a:moveTo>
                      <a:pt x="5940" y="79514"/>
                    </a:moveTo>
                    <a:lnTo>
                      <a:pt x="0" y="67364"/>
                    </a:lnTo>
                    <a:lnTo>
                      <a:pt x="0" y="0"/>
                    </a:lnTo>
                    <a:lnTo>
                      <a:pt x="17685" y="36719"/>
                    </a:lnTo>
                    <a:lnTo>
                      <a:pt x="5940" y="7951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2" name="Freeform: Shape 481">
                <a:extLst>
                  <a:ext uri="{FF2B5EF4-FFF2-40B4-BE49-F238E27FC236}">
                    <a16:creationId xmlns:a16="http://schemas.microsoft.com/office/drawing/2014/main" id="{6C7D90E4-FFAE-F898-3510-E6ABB581E3E7}"/>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05FBDE5D-38EE-AC17-C46F-A3F4CD06F968}"/>
                  </a:ext>
                </a:extLst>
              </p:cNvPr>
              <p:cNvSpPr/>
              <p:nvPr/>
            </p:nvSpPr>
            <p:spPr>
              <a:xfrm>
                <a:off x="7388923" y="1462590"/>
                <a:ext cx="273910" cy="220855"/>
              </a:xfrm>
              <a:custGeom>
                <a:avLst/>
                <a:gdLst>
                  <a:gd name="connsiteX0" fmla="*/ 147553 w 273910"/>
                  <a:gd name="connsiteY0" fmla="*/ 79784 h 220855"/>
                  <a:gd name="connsiteX1" fmla="*/ 175632 w 273910"/>
                  <a:gd name="connsiteY1" fmla="*/ 55214 h 220855"/>
                  <a:gd name="connsiteX2" fmla="*/ 168612 w 273910"/>
                  <a:gd name="connsiteY2" fmla="*/ 18360 h 220855"/>
                  <a:gd name="connsiteX3" fmla="*/ 203712 w 273910"/>
                  <a:gd name="connsiteY3" fmla="*/ 18360 h 220855"/>
                  <a:gd name="connsiteX4" fmla="*/ 238811 w 273910"/>
                  <a:gd name="connsiteY4" fmla="*/ 67499 h 220855"/>
                  <a:gd name="connsiteX5" fmla="*/ 231791 w 273910"/>
                  <a:gd name="connsiteY5" fmla="*/ 153357 h 220855"/>
                  <a:gd name="connsiteX6" fmla="*/ 273910 w 273910"/>
                  <a:gd name="connsiteY6" fmla="*/ 184137 h 220855"/>
                  <a:gd name="connsiteX7" fmla="*/ 231791 w 273910"/>
                  <a:gd name="connsiteY7" fmla="*/ 196421 h 220855"/>
                  <a:gd name="connsiteX8" fmla="*/ 210731 w 273910"/>
                  <a:gd name="connsiteY8" fmla="*/ 165642 h 220855"/>
                  <a:gd name="connsiteX9" fmla="*/ 119473 w 273910"/>
                  <a:gd name="connsiteY9" fmla="*/ 184137 h 220855"/>
                  <a:gd name="connsiteX10" fmla="*/ 105298 w 273910"/>
                  <a:gd name="connsiteY10" fmla="*/ 220856 h 220855"/>
                  <a:gd name="connsiteX11" fmla="*/ 49139 w 273910"/>
                  <a:gd name="connsiteY11" fmla="*/ 202496 h 220855"/>
                  <a:gd name="connsiteX12" fmla="*/ 0 w 273910"/>
                  <a:gd name="connsiteY12" fmla="*/ 122713 h 220855"/>
                  <a:gd name="connsiteX13" fmla="*/ 28080 w 273910"/>
                  <a:gd name="connsiteY13" fmla="*/ 49139 h 220855"/>
                  <a:gd name="connsiteX14" fmla="*/ 21060 w 273910"/>
                  <a:gd name="connsiteY14" fmla="*/ 24570 h 220855"/>
                  <a:gd name="connsiteX15" fmla="*/ 91258 w 273910"/>
                  <a:gd name="connsiteY15" fmla="*/ 0 h 220855"/>
                  <a:gd name="connsiteX16" fmla="*/ 147553 w 273910"/>
                  <a:gd name="connsiteY16" fmla="*/ 79784 h 22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3910" h="220855">
                    <a:moveTo>
                      <a:pt x="147553" y="79784"/>
                    </a:moveTo>
                    <a:lnTo>
                      <a:pt x="175632" y="55214"/>
                    </a:lnTo>
                    <a:lnTo>
                      <a:pt x="168612" y="18360"/>
                    </a:lnTo>
                    <a:lnTo>
                      <a:pt x="203712" y="18360"/>
                    </a:lnTo>
                    <a:lnTo>
                      <a:pt x="238811" y="67499"/>
                    </a:lnTo>
                    <a:lnTo>
                      <a:pt x="231791" y="153357"/>
                    </a:lnTo>
                    <a:lnTo>
                      <a:pt x="273910" y="184137"/>
                    </a:lnTo>
                    <a:lnTo>
                      <a:pt x="231791" y="196421"/>
                    </a:lnTo>
                    <a:lnTo>
                      <a:pt x="210731" y="165642"/>
                    </a:lnTo>
                    <a:lnTo>
                      <a:pt x="119473" y="184137"/>
                    </a:lnTo>
                    <a:lnTo>
                      <a:pt x="105298" y="220856"/>
                    </a:lnTo>
                    <a:lnTo>
                      <a:pt x="49139" y="202496"/>
                    </a:lnTo>
                    <a:lnTo>
                      <a:pt x="0" y="122713"/>
                    </a:lnTo>
                    <a:lnTo>
                      <a:pt x="28080" y="49139"/>
                    </a:lnTo>
                    <a:lnTo>
                      <a:pt x="21060" y="24570"/>
                    </a:lnTo>
                    <a:lnTo>
                      <a:pt x="91258" y="0"/>
                    </a:lnTo>
                    <a:lnTo>
                      <a:pt x="147553" y="7978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4" name="Freeform: Shape 483">
                <a:extLst>
                  <a:ext uri="{FF2B5EF4-FFF2-40B4-BE49-F238E27FC236}">
                    <a16:creationId xmlns:a16="http://schemas.microsoft.com/office/drawing/2014/main" id="{7AE46CA1-7584-B1E4-6E42-E703AC005C3C}"/>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EC477B2-191B-8F33-0121-88D4C2A992AD}"/>
                  </a:ext>
                </a:extLst>
              </p:cNvPr>
              <p:cNvSpPr/>
              <p:nvPr/>
            </p:nvSpPr>
            <p:spPr>
              <a:xfrm>
                <a:off x="7609779" y="1453815"/>
                <a:ext cx="167936" cy="167801"/>
              </a:xfrm>
              <a:custGeom>
                <a:avLst/>
                <a:gdLst>
                  <a:gd name="connsiteX0" fmla="*/ 0 w 167936"/>
                  <a:gd name="connsiteY0" fmla="*/ 0 h 167801"/>
                  <a:gd name="connsiteX1" fmla="*/ 0 w 167936"/>
                  <a:gd name="connsiteY1" fmla="*/ 0 h 167801"/>
                  <a:gd name="connsiteX2" fmla="*/ 41984 w 167936"/>
                  <a:gd name="connsiteY2" fmla="*/ 18630 h 167801"/>
                  <a:gd name="connsiteX3" fmla="*/ 90988 w 167936"/>
                  <a:gd name="connsiteY3" fmla="*/ 43469 h 167801"/>
                  <a:gd name="connsiteX4" fmla="*/ 139992 w 167936"/>
                  <a:gd name="connsiteY4" fmla="*/ 74519 h 167801"/>
                  <a:gd name="connsiteX5" fmla="*/ 167937 w 167936"/>
                  <a:gd name="connsiteY5" fmla="*/ 105703 h 167801"/>
                  <a:gd name="connsiteX6" fmla="*/ 125952 w 167936"/>
                  <a:gd name="connsiteY6" fmla="*/ 167802 h 167801"/>
                  <a:gd name="connsiteX7" fmla="*/ 70064 w 167936"/>
                  <a:gd name="connsiteY7" fmla="*/ 167802 h 167801"/>
                  <a:gd name="connsiteX8" fmla="*/ 41984 w 167936"/>
                  <a:gd name="connsiteY8" fmla="*/ 118123 h 167801"/>
                  <a:gd name="connsiteX9" fmla="*/ 56024 w 167936"/>
                  <a:gd name="connsiteY9" fmla="*/ 62099 h 167801"/>
                  <a:gd name="connsiteX10" fmla="*/ 0 w 167936"/>
                  <a:gd name="connsiteY10" fmla="*/ 0 h 167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936" h="167801">
                    <a:moveTo>
                      <a:pt x="0" y="0"/>
                    </a:moveTo>
                    <a:lnTo>
                      <a:pt x="0" y="0"/>
                    </a:lnTo>
                    <a:lnTo>
                      <a:pt x="41984" y="18630"/>
                    </a:lnTo>
                    <a:lnTo>
                      <a:pt x="90988" y="43469"/>
                    </a:lnTo>
                    <a:lnTo>
                      <a:pt x="139992" y="74519"/>
                    </a:lnTo>
                    <a:lnTo>
                      <a:pt x="167937" y="105703"/>
                    </a:lnTo>
                    <a:lnTo>
                      <a:pt x="125952" y="167802"/>
                    </a:lnTo>
                    <a:lnTo>
                      <a:pt x="70064" y="167802"/>
                    </a:lnTo>
                    <a:lnTo>
                      <a:pt x="41984" y="118123"/>
                    </a:lnTo>
                    <a:lnTo>
                      <a:pt x="56024" y="62099"/>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6" name="Freeform: Shape 485">
                <a:extLst>
                  <a:ext uri="{FF2B5EF4-FFF2-40B4-BE49-F238E27FC236}">
                    <a16:creationId xmlns:a16="http://schemas.microsoft.com/office/drawing/2014/main" id="{87A1FEFB-ED78-ED02-BA97-4CE31264E168}"/>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C075353A-1389-A8A0-F2F2-CB627F87C58D}"/>
                  </a:ext>
                </a:extLst>
              </p:cNvPr>
              <p:cNvSpPr/>
              <p:nvPr/>
            </p:nvSpPr>
            <p:spPr>
              <a:xfrm>
                <a:off x="7804175" y="1568698"/>
                <a:ext cx="194396" cy="114747"/>
              </a:xfrm>
              <a:custGeom>
                <a:avLst/>
                <a:gdLst>
                  <a:gd name="connsiteX0" fmla="*/ 194396 w 194396"/>
                  <a:gd name="connsiteY0" fmla="*/ 57374 h 114747"/>
                  <a:gd name="connsiteX1" fmla="*/ 118123 w 194396"/>
                  <a:gd name="connsiteY1" fmla="*/ 114748 h 114747"/>
                  <a:gd name="connsiteX2" fmla="*/ 27809 w 194396"/>
                  <a:gd name="connsiteY2" fmla="*/ 63719 h 114747"/>
                  <a:gd name="connsiteX3" fmla="*/ 0 w 194396"/>
                  <a:gd name="connsiteY3" fmla="*/ 0 h 114747"/>
                  <a:gd name="connsiteX4" fmla="*/ 48599 w 194396"/>
                  <a:gd name="connsiteY4" fmla="*/ 6345 h 114747"/>
                  <a:gd name="connsiteX5" fmla="*/ 104218 w 194396"/>
                  <a:gd name="connsiteY5" fmla="*/ 19035 h 114747"/>
                  <a:gd name="connsiteX6" fmla="*/ 152817 w 194396"/>
                  <a:gd name="connsiteY6" fmla="*/ 38204 h 114747"/>
                  <a:gd name="connsiteX7" fmla="*/ 194396 w 194396"/>
                  <a:gd name="connsiteY7" fmla="*/ 57374 h 114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96" h="114747">
                    <a:moveTo>
                      <a:pt x="194396" y="57374"/>
                    </a:moveTo>
                    <a:lnTo>
                      <a:pt x="118123" y="114748"/>
                    </a:lnTo>
                    <a:lnTo>
                      <a:pt x="27809" y="63719"/>
                    </a:lnTo>
                    <a:lnTo>
                      <a:pt x="0" y="0"/>
                    </a:lnTo>
                    <a:lnTo>
                      <a:pt x="48599" y="6345"/>
                    </a:lnTo>
                    <a:lnTo>
                      <a:pt x="104218" y="19035"/>
                    </a:lnTo>
                    <a:lnTo>
                      <a:pt x="152817" y="38204"/>
                    </a:lnTo>
                    <a:lnTo>
                      <a:pt x="194396" y="573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88" name="Freeform: Shape 487">
                <a:extLst>
                  <a:ext uri="{FF2B5EF4-FFF2-40B4-BE49-F238E27FC236}">
                    <a16:creationId xmlns:a16="http://schemas.microsoft.com/office/drawing/2014/main" id="{D7288566-55C9-B2F7-D7BE-44943223AA34}"/>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B59F6DC3-FAC8-9DB2-105F-E30CB67D832E}"/>
                  </a:ext>
                </a:extLst>
              </p:cNvPr>
              <p:cNvSpPr/>
              <p:nvPr/>
            </p:nvSpPr>
            <p:spPr>
              <a:xfrm>
                <a:off x="7539175" y="1727725"/>
                <a:ext cx="44144" cy="70603"/>
              </a:xfrm>
              <a:custGeom>
                <a:avLst/>
                <a:gdLst>
                  <a:gd name="connsiteX0" fmla="*/ 44144 w 44144"/>
                  <a:gd name="connsiteY0" fmla="*/ 38474 h 70603"/>
                  <a:gd name="connsiteX1" fmla="*/ 44144 w 44144"/>
                  <a:gd name="connsiteY1" fmla="*/ 12825 h 70603"/>
                  <a:gd name="connsiteX2" fmla="*/ 22005 w 44144"/>
                  <a:gd name="connsiteY2" fmla="*/ 0 h 70603"/>
                  <a:gd name="connsiteX3" fmla="*/ 0 w 44144"/>
                  <a:gd name="connsiteY3" fmla="*/ 19305 h 70603"/>
                  <a:gd name="connsiteX4" fmla="*/ 14715 w 44144"/>
                  <a:gd name="connsiteY4" fmla="*/ 70604 h 70603"/>
                  <a:gd name="connsiteX5" fmla="*/ 44144 w 44144"/>
                  <a:gd name="connsiteY5" fmla="*/ 38474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70603">
                    <a:moveTo>
                      <a:pt x="44144" y="38474"/>
                    </a:moveTo>
                    <a:lnTo>
                      <a:pt x="44144" y="12825"/>
                    </a:lnTo>
                    <a:lnTo>
                      <a:pt x="22005" y="0"/>
                    </a:lnTo>
                    <a:lnTo>
                      <a:pt x="0" y="19305"/>
                    </a:lnTo>
                    <a:lnTo>
                      <a:pt x="14715" y="70604"/>
                    </a:lnTo>
                    <a:lnTo>
                      <a:pt x="44144" y="384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0" name="Freeform: Shape 489">
                <a:extLst>
                  <a:ext uri="{FF2B5EF4-FFF2-40B4-BE49-F238E27FC236}">
                    <a16:creationId xmlns:a16="http://schemas.microsoft.com/office/drawing/2014/main" id="{D38E1FE5-5140-8D4D-FD5A-802F7A3EF854}"/>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5F9C8230-C9C1-1A0D-F19B-941A1D3B175E}"/>
                  </a:ext>
                </a:extLst>
              </p:cNvPr>
              <p:cNvSpPr/>
              <p:nvPr/>
            </p:nvSpPr>
            <p:spPr>
              <a:xfrm>
                <a:off x="7521490" y="1816013"/>
                <a:ext cx="159027" cy="88423"/>
              </a:xfrm>
              <a:custGeom>
                <a:avLst/>
                <a:gdLst>
                  <a:gd name="connsiteX0" fmla="*/ 117583 w 159027"/>
                  <a:gd name="connsiteY0" fmla="*/ 0 h 88423"/>
                  <a:gd name="connsiteX1" fmla="*/ 159027 w 159027"/>
                  <a:gd name="connsiteY1" fmla="*/ 88423 h 88423"/>
                  <a:gd name="connsiteX2" fmla="*/ 6885 w 159027"/>
                  <a:gd name="connsiteY2" fmla="*/ 69524 h 88423"/>
                  <a:gd name="connsiteX3" fmla="*/ 0 w 159027"/>
                  <a:gd name="connsiteY3" fmla="*/ 56834 h 88423"/>
                  <a:gd name="connsiteX4" fmla="*/ 117583 w 159027"/>
                  <a:gd name="connsiteY4" fmla="*/ 0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7" h="88423">
                    <a:moveTo>
                      <a:pt x="117583" y="0"/>
                    </a:moveTo>
                    <a:lnTo>
                      <a:pt x="159027" y="88423"/>
                    </a:lnTo>
                    <a:lnTo>
                      <a:pt x="6885" y="69524"/>
                    </a:lnTo>
                    <a:lnTo>
                      <a:pt x="0" y="56834"/>
                    </a:lnTo>
                    <a:lnTo>
                      <a:pt x="11758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2" name="Freeform: Shape 491">
                <a:extLst>
                  <a:ext uri="{FF2B5EF4-FFF2-40B4-BE49-F238E27FC236}">
                    <a16:creationId xmlns:a16="http://schemas.microsoft.com/office/drawing/2014/main" id="{EE9D2C21-EB1B-994A-0EFE-ECFE72B5EDF1}"/>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2BB1FB7E-21DF-9224-EB4E-E786659E1068}"/>
                  </a:ext>
                </a:extLst>
              </p:cNvPr>
              <p:cNvSpPr/>
              <p:nvPr/>
            </p:nvSpPr>
            <p:spPr>
              <a:xfrm>
                <a:off x="7450752" y="2098833"/>
                <a:ext cx="44279" cy="35369"/>
              </a:xfrm>
              <a:custGeom>
                <a:avLst/>
                <a:gdLst>
                  <a:gd name="connsiteX0" fmla="*/ 6345 w 44279"/>
                  <a:gd name="connsiteY0" fmla="*/ 11745 h 35369"/>
                  <a:gd name="connsiteX1" fmla="*/ 31589 w 44279"/>
                  <a:gd name="connsiteY1" fmla="*/ 0 h 35369"/>
                  <a:gd name="connsiteX2" fmla="*/ 44279 w 44279"/>
                  <a:gd name="connsiteY2" fmla="*/ 17685 h 35369"/>
                  <a:gd name="connsiteX3" fmla="*/ 25244 w 44279"/>
                  <a:gd name="connsiteY3" fmla="*/ 35369 h 35369"/>
                  <a:gd name="connsiteX4" fmla="*/ 12690 w 44279"/>
                  <a:gd name="connsiteY4" fmla="*/ 35369 h 35369"/>
                  <a:gd name="connsiteX5" fmla="*/ 0 w 44279"/>
                  <a:gd name="connsiteY5" fmla="*/ 35369 h 35369"/>
                  <a:gd name="connsiteX6" fmla="*/ 6345 w 44279"/>
                  <a:gd name="connsiteY6" fmla="*/ 11745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79" h="35369">
                    <a:moveTo>
                      <a:pt x="6345" y="11745"/>
                    </a:moveTo>
                    <a:lnTo>
                      <a:pt x="31589" y="0"/>
                    </a:lnTo>
                    <a:lnTo>
                      <a:pt x="44279" y="17685"/>
                    </a:lnTo>
                    <a:lnTo>
                      <a:pt x="25244" y="35369"/>
                    </a:lnTo>
                    <a:lnTo>
                      <a:pt x="12690" y="35369"/>
                    </a:lnTo>
                    <a:lnTo>
                      <a:pt x="0" y="35369"/>
                    </a:lnTo>
                    <a:lnTo>
                      <a:pt x="6345" y="117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4" name="Freeform: Shape 493">
                <a:extLst>
                  <a:ext uri="{FF2B5EF4-FFF2-40B4-BE49-F238E27FC236}">
                    <a16:creationId xmlns:a16="http://schemas.microsoft.com/office/drawing/2014/main" id="{ED0ABA28-F45A-8A34-ED25-D60DDC4C8A41}"/>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6B56E1EE-B92E-A18F-55D3-BD622B125262}"/>
                  </a:ext>
                </a:extLst>
              </p:cNvPr>
              <p:cNvSpPr/>
              <p:nvPr/>
            </p:nvSpPr>
            <p:spPr>
              <a:xfrm>
                <a:off x="7503806" y="1975040"/>
                <a:ext cx="61829" cy="35369"/>
              </a:xfrm>
              <a:custGeom>
                <a:avLst/>
                <a:gdLst>
                  <a:gd name="connsiteX0" fmla="*/ 61829 w 61829"/>
                  <a:gd name="connsiteY0" fmla="*/ 0 h 35369"/>
                  <a:gd name="connsiteX1" fmla="*/ 41174 w 61829"/>
                  <a:gd name="connsiteY1" fmla="*/ 29564 h 35369"/>
                  <a:gd name="connsiteX2" fmla="*/ 27540 w 61829"/>
                  <a:gd name="connsiteY2" fmla="*/ 23625 h 35369"/>
                  <a:gd name="connsiteX3" fmla="*/ 6885 w 61829"/>
                  <a:gd name="connsiteY3" fmla="*/ 35369 h 35369"/>
                  <a:gd name="connsiteX4" fmla="*/ 0 w 61829"/>
                  <a:gd name="connsiteY4" fmla="*/ 29564 h 35369"/>
                  <a:gd name="connsiteX5" fmla="*/ 13770 w 61829"/>
                  <a:gd name="connsiteY5" fmla="*/ 5940 h 35369"/>
                  <a:gd name="connsiteX6" fmla="*/ 6885 w 61829"/>
                  <a:gd name="connsiteY6" fmla="*/ 0 h 35369"/>
                  <a:gd name="connsiteX7" fmla="*/ 61829 w 61829"/>
                  <a:gd name="connsiteY7" fmla="*/ 0 h 3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29" h="35369">
                    <a:moveTo>
                      <a:pt x="61829" y="0"/>
                    </a:moveTo>
                    <a:lnTo>
                      <a:pt x="41174" y="29564"/>
                    </a:lnTo>
                    <a:lnTo>
                      <a:pt x="27540" y="23625"/>
                    </a:lnTo>
                    <a:lnTo>
                      <a:pt x="6885" y="35369"/>
                    </a:lnTo>
                    <a:lnTo>
                      <a:pt x="0" y="29564"/>
                    </a:lnTo>
                    <a:lnTo>
                      <a:pt x="13770" y="5940"/>
                    </a:lnTo>
                    <a:lnTo>
                      <a:pt x="6885" y="0"/>
                    </a:lnTo>
                    <a:lnTo>
                      <a:pt x="6182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6" name="Freeform: Shape 495">
                <a:extLst>
                  <a:ext uri="{FF2B5EF4-FFF2-40B4-BE49-F238E27FC236}">
                    <a16:creationId xmlns:a16="http://schemas.microsoft.com/office/drawing/2014/main" id="{CB84ACFC-9042-D483-44FD-566CDBCE6673}"/>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5021654F-61B0-A3A1-4FBB-B7A14415D52D}"/>
                  </a:ext>
                </a:extLst>
              </p:cNvPr>
              <p:cNvSpPr/>
              <p:nvPr/>
            </p:nvSpPr>
            <p:spPr>
              <a:xfrm>
                <a:off x="8696644" y="2293229"/>
                <a:ext cx="61828" cy="52918"/>
              </a:xfrm>
              <a:custGeom>
                <a:avLst/>
                <a:gdLst>
                  <a:gd name="connsiteX0" fmla="*/ 6885 w 61828"/>
                  <a:gd name="connsiteY0" fmla="*/ 0 h 52918"/>
                  <a:gd name="connsiteX1" fmla="*/ 27539 w 61828"/>
                  <a:gd name="connsiteY1" fmla="*/ 0 h 52918"/>
                  <a:gd name="connsiteX2" fmla="*/ 61829 w 61828"/>
                  <a:gd name="connsiteY2" fmla="*/ 26459 h 52918"/>
                  <a:gd name="connsiteX3" fmla="*/ 54944 w 61828"/>
                  <a:gd name="connsiteY3" fmla="*/ 52919 h 52918"/>
                  <a:gd name="connsiteX4" fmla="*/ 27539 w 61828"/>
                  <a:gd name="connsiteY4" fmla="*/ 46304 h 52918"/>
                  <a:gd name="connsiteX5" fmla="*/ 0 w 61828"/>
                  <a:gd name="connsiteY5" fmla="*/ 13230 h 52918"/>
                  <a:gd name="connsiteX6" fmla="*/ 6885 w 61828"/>
                  <a:gd name="connsiteY6" fmla="*/ 0 h 5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2918">
                    <a:moveTo>
                      <a:pt x="6885" y="0"/>
                    </a:moveTo>
                    <a:lnTo>
                      <a:pt x="27539" y="0"/>
                    </a:lnTo>
                    <a:lnTo>
                      <a:pt x="61829" y="26459"/>
                    </a:lnTo>
                    <a:lnTo>
                      <a:pt x="54944" y="52919"/>
                    </a:lnTo>
                    <a:lnTo>
                      <a:pt x="27539" y="46304"/>
                    </a:lnTo>
                    <a:lnTo>
                      <a:pt x="0" y="13230"/>
                    </a:lnTo>
                    <a:lnTo>
                      <a:pt x="688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498" name="Freeform: Shape 497">
                <a:extLst>
                  <a:ext uri="{FF2B5EF4-FFF2-40B4-BE49-F238E27FC236}">
                    <a16:creationId xmlns:a16="http://schemas.microsoft.com/office/drawing/2014/main" id="{DA603C85-52D2-9307-019C-6F15E9F7471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96D41AF9-97E3-A77A-33F5-C6CD1A3D7EBB}"/>
                  </a:ext>
                </a:extLst>
              </p:cNvPr>
              <p:cNvSpPr/>
              <p:nvPr/>
            </p:nvSpPr>
            <p:spPr>
              <a:xfrm>
                <a:off x="3704301" y="2372743"/>
                <a:ext cx="97198" cy="97198"/>
              </a:xfrm>
              <a:custGeom>
                <a:avLst/>
                <a:gdLst>
                  <a:gd name="connsiteX0" fmla="*/ 22410 w 97198"/>
                  <a:gd name="connsiteY0" fmla="*/ 6480 h 97198"/>
                  <a:gd name="connsiteX1" fmla="*/ 44819 w 97198"/>
                  <a:gd name="connsiteY1" fmla="*/ 0 h 97198"/>
                  <a:gd name="connsiteX2" fmla="*/ 82213 w 97198"/>
                  <a:gd name="connsiteY2" fmla="*/ 25919 h 97198"/>
                  <a:gd name="connsiteX3" fmla="*/ 97198 w 97198"/>
                  <a:gd name="connsiteY3" fmla="*/ 51839 h 97198"/>
                  <a:gd name="connsiteX4" fmla="*/ 59804 w 97198"/>
                  <a:gd name="connsiteY4" fmla="*/ 77759 h 97198"/>
                  <a:gd name="connsiteX5" fmla="*/ 44819 w 97198"/>
                  <a:gd name="connsiteY5" fmla="*/ 90718 h 97198"/>
                  <a:gd name="connsiteX6" fmla="*/ 22410 w 97198"/>
                  <a:gd name="connsiteY6" fmla="*/ 97198 h 97198"/>
                  <a:gd name="connsiteX7" fmla="*/ 0 w 97198"/>
                  <a:gd name="connsiteY7" fmla="*/ 77759 h 97198"/>
                  <a:gd name="connsiteX8" fmla="*/ 0 w 97198"/>
                  <a:gd name="connsiteY8" fmla="*/ 45359 h 97198"/>
                  <a:gd name="connsiteX9" fmla="*/ 22410 w 97198"/>
                  <a:gd name="connsiteY9" fmla="*/ 6480 h 97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98" h="97198">
                    <a:moveTo>
                      <a:pt x="22410" y="6480"/>
                    </a:moveTo>
                    <a:lnTo>
                      <a:pt x="44819" y="0"/>
                    </a:lnTo>
                    <a:lnTo>
                      <a:pt x="82213" y="25919"/>
                    </a:lnTo>
                    <a:lnTo>
                      <a:pt x="97198" y="51839"/>
                    </a:lnTo>
                    <a:lnTo>
                      <a:pt x="59804" y="77759"/>
                    </a:lnTo>
                    <a:lnTo>
                      <a:pt x="44819" y="90718"/>
                    </a:lnTo>
                    <a:lnTo>
                      <a:pt x="22410" y="97198"/>
                    </a:lnTo>
                    <a:lnTo>
                      <a:pt x="0" y="77759"/>
                    </a:lnTo>
                    <a:lnTo>
                      <a:pt x="0" y="45359"/>
                    </a:lnTo>
                    <a:lnTo>
                      <a:pt x="22410" y="648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0" name="Freeform: Shape 499">
                <a:extLst>
                  <a:ext uri="{FF2B5EF4-FFF2-40B4-BE49-F238E27FC236}">
                    <a16:creationId xmlns:a16="http://schemas.microsoft.com/office/drawing/2014/main" id="{79A331F5-94A3-BB09-5C4F-54522FBBC27F}"/>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C5977EEE-5252-3011-641E-CE7975A58B20}"/>
                  </a:ext>
                </a:extLst>
              </p:cNvPr>
              <p:cNvSpPr/>
              <p:nvPr/>
            </p:nvSpPr>
            <p:spPr>
              <a:xfrm>
                <a:off x="3845644" y="1886752"/>
                <a:ext cx="256225" cy="371108"/>
              </a:xfrm>
              <a:custGeom>
                <a:avLst/>
                <a:gdLst>
                  <a:gd name="connsiteX0" fmla="*/ 145527 w 256225"/>
                  <a:gd name="connsiteY0" fmla="*/ 0 h 371108"/>
                  <a:gd name="connsiteX1" fmla="*/ 207761 w 256225"/>
                  <a:gd name="connsiteY1" fmla="*/ 31454 h 371108"/>
                  <a:gd name="connsiteX2" fmla="*/ 193991 w 256225"/>
                  <a:gd name="connsiteY2" fmla="*/ 75464 h 371108"/>
                  <a:gd name="connsiteX3" fmla="*/ 166182 w 256225"/>
                  <a:gd name="connsiteY3" fmla="*/ 88018 h 371108"/>
                  <a:gd name="connsiteX4" fmla="*/ 180087 w 256225"/>
                  <a:gd name="connsiteY4" fmla="*/ 94363 h 371108"/>
                  <a:gd name="connsiteX5" fmla="*/ 166182 w 256225"/>
                  <a:gd name="connsiteY5" fmla="*/ 138372 h 371108"/>
                  <a:gd name="connsiteX6" fmla="*/ 166182 w 256225"/>
                  <a:gd name="connsiteY6" fmla="*/ 194936 h 371108"/>
                  <a:gd name="connsiteX7" fmla="*/ 173202 w 256225"/>
                  <a:gd name="connsiteY7" fmla="*/ 245290 h 371108"/>
                  <a:gd name="connsiteX8" fmla="*/ 186972 w 256225"/>
                  <a:gd name="connsiteY8" fmla="*/ 289300 h 371108"/>
                  <a:gd name="connsiteX9" fmla="*/ 256225 w 256225"/>
                  <a:gd name="connsiteY9" fmla="*/ 345999 h 371108"/>
                  <a:gd name="connsiteX10" fmla="*/ 228551 w 256225"/>
                  <a:gd name="connsiteY10" fmla="*/ 371108 h 371108"/>
                  <a:gd name="connsiteX11" fmla="*/ 152412 w 256225"/>
                  <a:gd name="connsiteY11" fmla="*/ 364763 h 371108"/>
                  <a:gd name="connsiteX12" fmla="*/ 131623 w 256225"/>
                  <a:gd name="connsiteY12" fmla="*/ 345999 h 371108"/>
                  <a:gd name="connsiteX13" fmla="*/ 90043 w 256225"/>
                  <a:gd name="connsiteY13" fmla="*/ 339654 h 371108"/>
                  <a:gd name="connsiteX14" fmla="*/ 117718 w 256225"/>
                  <a:gd name="connsiteY14" fmla="*/ 301854 h 371108"/>
                  <a:gd name="connsiteX15" fmla="*/ 83158 w 256225"/>
                  <a:gd name="connsiteY15" fmla="*/ 276745 h 371108"/>
                  <a:gd name="connsiteX16" fmla="*/ 83158 w 256225"/>
                  <a:gd name="connsiteY16" fmla="*/ 245290 h 371108"/>
                  <a:gd name="connsiteX17" fmla="*/ 48464 w 256225"/>
                  <a:gd name="connsiteY17" fmla="*/ 232736 h 371108"/>
                  <a:gd name="connsiteX18" fmla="*/ 20790 w 256225"/>
                  <a:gd name="connsiteY18" fmla="*/ 257845 h 371108"/>
                  <a:gd name="connsiteX19" fmla="*/ 7020 w 256225"/>
                  <a:gd name="connsiteY19" fmla="*/ 245290 h 371108"/>
                  <a:gd name="connsiteX20" fmla="*/ 0 w 256225"/>
                  <a:gd name="connsiteY20" fmla="*/ 182382 h 371108"/>
                  <a:gd name="connsiteX21" fmla="*/ 34694 w 256225"/>
                  <a:gd name="connsiteY21" fmla="*/ 182382 h 371108"/>
                  <a:gd name="connsiteX22" fmla="*/ 48464 w 256225"/>
                  <a:gd name="connsiteY22" fmla="*/ 113263 h 371108"/>
                  <a:gd name="connsiteX23" fmla="*/ 41579 w 256225"/>
                  <a:gd name="connsiteY23" fmla="*/ 81809 h 371108"/>
                  <a:gd name="connsiteX24" fmla="*/ 69254 w 256225"/>
                  <a:gd name="connsiteY24" fmla="*/ 37664 h 371108"/>
                  <a:gd name="connsiteX25" fmla="*/ 145527 w 256225"/>
                  <a:gd name="connsiteY25"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225" h="371108">
                    <a:moveTo>
                      <a:pt x="145527" y="0"/>
                    </a:moveTo>
                    <a:lnTo>
                      <a:pt x="207761" y="31454"/>
                    </a:lnTo>
                    <a:lnTo>
                      <a:pt x="193991" y="75464"/>
                    </a:lnTo>
                    <a:lnTo>
                      <a:pt x="166182" y="88018"/>
                    </a:lnTo>
                    <a:lnTo>
                      <a:pt x="180087" y="94363"/>
                    </a:lnTo>
                    <a:lnTo>
                      <a:pt x="166182" y="138372"/>
                    </a:lnTo>
                    <a:lnTo>
                      <a:pt x="166182" y="194936"/>
                    </a:lnTo>
                    <a:lnTo>
                      <a:pt x="173202" y="245290"/>
                    </a:lnTo>
                    <a:lnTo>
                      <a:pt x="186972" y="289300"/>
                    </a:lnTo>
                    <a:lnTo>
                      <a:pt x="256225" y="345999"/>
                    </a:lnTo>
                    <a:lnTo>
                      <a:pt x="228551" y="371108"/>
                    </a:lnTo>
                    <a:lnTo>
                      <a:pt x="152412" y="364763"/>
                    </a:lnTo>
                    <a:lnTo>
                      <a:pt x="131623" y="345999"/>
                    </a:lnTo>
                    <a:lnTo>
                      <a:pt x="90043" y="339654"/>
                    </a:lnTo>
                    <a:lnTo>
                      <a:pt x="117718" y="301854"/>
                    </a:lnTo>
                    <a:lnTo>
                      <a:pt x="83158" y="276745"/>
                    </a:lnTo>
                    <a:lnTo>
                      <a:pt x="83158" y="245290"/>
                    </a:lnTo>
                    <a:lnTo>
                      <a:pt x="48464" y="232736"/>
                    </a:lnTo>
                    <a:lnTo>
                      <a:pt x="20790" y="257845"/>
                    </a:lnTo>
                    <a:lnTo>
                      <a:pt x="7020" y="245290"/>
                    </a:lnTo>
                    <a:lnTo>
                      <a:pt x="0" y="182382"/>
                    </a:lnTo>
                    <a:lnTo>
                      <a:pt x="34694" y="182382"/>
                    </a:lnTo>
                    <a:lnTo>
                      <a:pt x="48464" y="113263"/>
                    </a:lnTo>
                    <a:lnTo>
                      <a:pt x="41579" y="81809"/>
                    </a:lnTo>
                    <a:lnTo>
                      <a:pt x="69254" y="37664"/>
                    </a:lnTo>
                    <a:lnTo>
                      <a:pt x="14552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2" name="Freeform: Shape 501">
                <a:extLst>
                  <a:ext uri="{FF2B5EF4-FFF2-40B4-BE49-F238E27FC236}">
                    <a16:creationId xmlns:a16="http://schemas.microsoft.com/office/drawing/2014/main" id="{50F21768-A34F-3906-9473-9078E2A2660B}"/>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7BED3F79-827C-1E18-CA40-E3383906A404}"/>
                  </a:ext>
                </a:extLst>
              </p:cNvPr>
              <p:cNvSpPr/>
              <p:nvPr/>
            </p:nvSpPr>
            <p:spPr>
              <a:xfrm>
                <a:off x="3934067" y="1312337"/>
                <a:ext cx="645018" cy="592099"/>
              </a:xfrm>
              <a:custGeom>
                <a:avLst/>
                <a:gdLst>
                  <a:gd name="connsiteX0" fmla="*/ 0 w 645018"/>
                  <a:gd name="connsiteY0" fmla="*/ 515690 h 592099"/>
                  <a:gd name="connsiteX1" fmla="*/ 84103 w 645018"/>
                  <a:gd name="connsiteY1" fmla="*/ 445627 h 592099"/>
                  <a:gd name="connsiteX2" fmla="*/ 63044 w 645018"/>
                  <a:gd name="connsiteY2" fmla="*/ 426592 h 592099"/>
                  <a:gd name="connsiteX3" fmla="*/ 98143 w 645018"/>
                  <a:gd name="connsiteY3" fmla="*/ 420247 h 592099"/>
                  <a:gd name="connsiteX4" fmla="*/ 77084 w 645018"/>
                  <a:gd name="connsiteY4" fmla="*/ 407422 h 592099"/>
                  <a:gd name="connsiteX5" fmla="*/ 77084 w 645018"/>
                  <a:gd name="connsiteY5" fmla="*/ 305634 h 592099"/>
                  <a:gd name="connsiteX6" fmla="*/ 98143 w 645018"/>
                  <a:gd name="connsiteY6" fmla="*/ 324669 h 592099"/>
                  <a:gd name="connsiteX7" fmla="*/ 161187 w 645018"/>
                  <a:gd name="connsiteY7" fmla="*/ 286465 h 592099"/>
                  <a:gd name="connsiteX8" fmla="*/ 175227 w 645018"/>
                  <a:gd name="connsiteY8" fmla="*/ 241916 h 592099"/>
                  <a:gd name="connsiteX9" fmla="*/ 203306 w 645018"/>
                  <a:gd name="connsiteY9" fmla="*/ 229226 h 592099"/>
                  <a:gd name="connsiteX10" fmla="*/ 210326 w 645018"/>
                  <a:gd name="connsiteY10" fmla="*/ 203711 h 592099"/>
                  <a:gd name="connsiteX11" fmla="*/ 231386 w 645018"/>
                  <a:gd name="connsiteY11" fmla="*/ 184677 h 592099"/>
                  <a:gd name="connsiteX12" fmla="*/ 259330 w 645018"/>
                  <a:gd name="connsiteY12" fmla="*/ 165507 h 592099"/>
                  <a:gd name="connsiteX13" fmla="*/ 322509 w 645018"/>
                  <a:gd name="connsiteY13" fmla="*/ 140127 h 592099"/>
                  <a:gd name="connsiteX14" fmla="*/ 385553 w 645018"/>
                  <a:gd name="connsiteY14" fmla="*/ 120958 h 592099"/>
                  <a:gd name="connsiteX15" fmla="*/ 448732 w 645018"/>
                  <a:gd name="connsiteY15" fmla="*/ 114613 h 592099"/>
                  <a:gd name="connsiteX16" fmla="*/ 469656 w 645018"/>
                  <a:gd name="connsiteY16" fmla="*/ 82753 h 592099"/>
                  <a:gd name="connsiteX17" fmla="*/ 504756 w 645018"/>
                  <a:gd name="connsiteY17" fmla="*/ 51029 h 592099"/>
                  <a:gd name="connsiteX18" fmla="*/ 539855 w 645018"/>
                  <a:gd name="connsiteY18" fmla="*/ 19170 h 592099"/>
                  <a:gd name="connsiteX19" fmla="*/ 574954 w 645018"/>
                  <a:gd name="connsiteY19" fmla="*/ 0 h 592099"/>
                  <a:gd name="connsiteX20" fmla="*/ 637998 w 645018"/>
                  <a:gd name="connsiteY20" fmla="*/ 25515 h 592099"/>
                  <a:gd name="connsiteX21" fmla="*/ 645018 w 645018"/>
                  <a:gd name="connsiteY21" fmla="*/ 57374 h 592099"/>
                  <a:gd name="connsiteX22" fmla="*/ 595879 w 645018"/>
                  <a:gd name="connsiteY22" fmla="*/ 133783 h 592099"/>
                  <a:gd name="connsiteX23" fmla="*/ 504756 w 645018"/>
                  <a:gd name="connsiteY23" fmla="*/ 178332 h 592099"/>
                  <a:gd name="connsiteX24" fmla="*/ 462772 w 645018"/>
                  <a:gd name="connsiteY24" fmla="*/ 203711 h 592099"/>
                  <a:gd name="connsiteX25" fmla="*/ 427672 w 645018"/>
                  <a:gd name="connsiteY25" fmla="*/ 229226 h 592099"/>
                  <a:gd name="connsiteX26" fmla="*/ 413632 w 645018"/>
                  <a:gd name="connsiteY26" fmla="*/ 216536 h 592099"/>
                  <a:gd name="connsiteX27" fmla="*/ 413632 w 645018"/>
                  <a:gd name="connsiteY27" fmla="*/ 229226 h 592099"/>
                  <a:gd name="connsiteX28" fmla="*/ 406613 w 645018"/>
                  <a:gd name="connsiteY28" fmla="*/ 241916 h 592099"/>
                  <a:gd name="connsiteX29" fmla="*/ 378533 w 645018"/>
                  <a:gd name="connsiteY29" fmla="*/ 267430 h 592099"/>
                  <a:gd name="connsiteX30" fmla="*/ 322509 w 645018"/>
                  <a:gd name="connsiteY30" fmla="*/ 318324 h 592099"/>
                  <a:gd name="connsiteX31" fmla="*/ 287410 w 645018"/>
                  <a:gd name="connsiteY31" fmla="*/ 318324 h 592099"/>
                  <a:gd name="connsiteX32" fmla="*/ 273370 w 645018"/>
                  <a:gd name="connsiteY32" fmla="*/ 369218 h 592099"/>
                  <a:gd name="connsiteX33" fmla="*/ 238406 w 645018"/>
                  <a:gd name="connsiteY33" fmla="*/ 369218 h 592099"/>
                  <a:gd name="connsiteX34" fmla="*/ 259330 w 645018"/>
                  <a:gd name="connsiteY34" fmla="*/ 407422 h 592099"/>
                  <a:gd name="connsiteX35" fmla="*/ 217346 w 645018"/>
                  <a:gd name="connsiteY35" fmla="*/ 426592 h 592099"/>
                  <a:gd name="connsiteX36" fmla="*/ 189267 w 645018"/>
                  <a:gd name="connsiteY36" fmla="*/ 464796 h 592099"/>
                  <a:gd name="connsiteX37" fmla="*/ 161187 w 645018"/>
                  <a:gd name="connsiteY37" fmla="*/ 445627 h 592099"/>
                  <a:gd name="connsiteX38" fmla="*/ 147147 w 645018"/>
                  <a:gd name="connsiteY38" fmla="*/ 477486 h 592099"/>
                  <a:gd name="connsiteX39" fmla="*/ 168207 w 645018"/>
                  <a:gd name="connsiteY39" fmla="*/ 522035 h 592099"/>
                  <a:gd name="connsiteX40" fmla="*/ 154167 w 645018"/>
                  <a:gd name="connsiteY40" fmla="*/ 560240 h 592099"/>
                  <a:gd name="connsiteX41" fmla="*/ 126223 w 645018"/>
                  <a:gd name="connsiteY41" fmla="*/ 592099 h 592099"/>
                  <a:gd name="connsiteX42" fmla="*/ 63044 w 645018"/>
                  <a:gd name="connsiteY42" fmla="*/ 566585 h 592099"/>
                  <a:gd name="connsiteX43" fmla="*/ 14040 w 645018"/>
                  <a:gd name="connsiteY43" fmla="*/ 579274 h 592099"/>
                  <a:gd name="connsiteX44" fmla="*/ 28080 w 645018"/>
                  <a:gd name="connsiteY44" fmla="*/ 547550 h 592099"/>
                  <a:gd name="connsiteX45" fmla="*/ 56024 w 645018"/>
                  <a:gd name="connsiteY45" fmla="*/ 528380 h 592099"/>
                  <a:gd name="connsiteX46" fmla="*/ 0 w 645018"/>
                  <a:gd name="connsiteY46" fmla="*/ 515690 h 59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5018" h="592099">
                    <a:moveTo>
                      <a:pt x="0" y="515690"/>
                    </a:moveTo>
                    <a:lnTo>
                      <a:pt x="84103" y="445627"/>
                    </a:lnTo>
                    <a:lnTo>
                      <a:pt x="63044" y="426592"/>
                    </a:lnTo>
                    <a:lnTo>
                      <a:pt x="98143" y="420247"/>
                    </a:lnTo>
                    <a:lnTo>
                      <a:pt x="77084" y="407422"/>
                    </a:lnTo>
                    <a:lnTo>
                      <a:pt x="77084" y="305634"/>
                    </a:lnTo>
                    <a:lnTo>
                      <a:pt x="98143" y="324669"/>
                    </a:lnTo>
                    <a:lnTo>
                      <a:pt x="161187" y="286465"/>
                    </a:lnTo>
                    <a:lnTo>
                      <a:pt x="175227" y="241916"/>
                    </a:lnTo>
                    <a:lnTo>
                      <a:pt x="203306" y="229226"/>
                    </a:lnTo>
                    <a:lnTo>
                      <a:pt x="210326" y="203711"/>
                    </a:lnTo>
                    <a:lnTo>
                      <a:pt x="231386" y="184677"/>
                    </a:lnTo>
                    <a:lnTo>
                      <a:pt x="259330" y="165507"/>
                    </a:lnTo>
                    <a:lnTo>
                      <a:pt x="322509" y="140127"/>
                    </a:lnTo>
                    <a:lnTo>
                      <a:pt x="385553" y="120958"/>
                    </a:lnTo>
                    <a:lnTo>
                      <a:pt x="448732" y="114613"/>
                    </a:lnTo>
                    <a:lnTo>
                      <a:pt x="469656" y="82753"/>
                    </a:lnTo>
                    <a:lnTo>
                      <a:pt x="504756" y="51029"/>
                    </a:lnTo>
                    <a:lnTo>
                      <a:pt x="539855" y="19170"/>
                    </a:lnTo>
                    <a:lnTo>
                      <a:pt x="574954" y="0"/>
                    </a:lnTo>
                    <a:lnTo>
                      <a:pt x="637998" y="25515"/>
                    </a:lnTo>
                    <a:lnTo>
                      <a:pt x="645018" y="57374"/>
                    </a:lnTo>
                    <a:lnTo>
                      <a:pt x="595879" y="133783"/>
                    </a:lnTo>
                    <a:lnTo>
                      <a:pt x="504756" y="178332"/>
                    </a:lnTo>
                    <a:lnTo>
                      <a:pt x="462772" y="203711"/>
                    </a:lnTo>
                    <a:lnTo>
                      <a:pt x="427672" y="229226"/>
                    </a:lnTo>
                    <a:lnTo>
                      <a:pt x="413632" y="216536"/>
                    </a:lnTo>
                    <a:lnTo>
                      <a:pt x="413632" y="229226"/>
                    </a:lnTo>
                    <a:lnTo>
                      <a:pt x="406613" y="241916"/>
                    </a:lnTo>
                    <a:lnTo>
                      <a:pt x="378533" y="267430"/>
                    </a:lnTo>
                    <a:lnTo>
                      <a:pt x="322509" y="318324"/>
                    </a:lnTo>
                    <a:lnTo>
                      <a:pt x="287410" y="318324"/>
                    </a:lnTo>
                    <a:lnTo>
                      <a:pt x="273370" y="369218"/>
                    </a:lnTo>
                    <a:lnTo>
                      <a:pt x="238406" y="369218"/>
                    </a:lnTo>
                    <a:lnTo>
                      <a:pt x="259330" y="407422"/>
                    </a:lnTo>
                    <a:lnTo>
                      <a:pt x="217346" y="426592"/>
                    </a:lnTo>
                    <a:lnTo>
                      <a:pt x="189267" y="464796"/>
                    </a:lnTo>
                    <a:lnTo>
                      <a:pt x="161187" y="445627"/>
                    </a:lnTo>
                    <a:lnTo>
                      <a:pt x="147147" y="477486"/>
                    </a:lnTo>
                    <a:lnTo>
                      <a:pt x="168207" y="522035"/>
                    </a:lnTo>
                    <a:lnTo>
                      <a:pt x="154167" y="560240"/>
                    </a:lnTo>
                    <a:lnTo>
                      <a:pt x="126223" y="592099"/>
                    </a:lnTo>
                    <a:lnTo>
                      <a:pt x="63044" y="566585"/>
                    </a:lnTo>
                    <a:lnTo>
                      <a:pt x="14040" y="579274"/>
                    </a:lnTo>
                    <a:lnTo>
                      <a:pt x="28080" y="547550"/>
                    </a:lnTo>
                    <a:lnTo>
                      <a:pt x="56024" y="528380"/>
                    </a:lnTo>
                    <a:lnTo>
                      <a:pt x="0" y="51569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4" name="Freeform: Shape 503">
                <a:extLst>
                  <a:ext uri="{FF2B5EF4-FFF2-40B4-BE49-F238E27FC236}">
                    <a16:creationId xmlns:a16="http://schemas.microsoft.com/office/drawing/2014/main" id="{18006DCA-E410-F22E-9B3C-2F8969666741}"/>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054899BF-48F8-C924-D266-A822357A2420}"/>
                  </a:ext>
                </a:extLst>
              </p:cNvPr>
              <p:cNvSpPr/>
              <p:nvPr/>
            </p:nvSpPr>
            <p:spPr>
              <a:xfrm>
                <a:off x="3881013" y="2160662"/>
                <a:ext cx="35369" cy="53054"/>
              </a:xfrm>
              <a:custGeom>
                <a:avLst/>
                <a:gdLst>
                  <a:gd name="connsiteX0" fmla="*/ 0 w 35369"/>
                  <a:gd name="connsiteY0" fmla="*/ 5940 h 53054"/>
                  <a:gd name="connsiteX1" fmla="*/ 28350 w 35369"/>
                  <a:gd name="connsiteY1" fmla="*/ 0 h 53054"/>
                  <a:gd name="connsiteX2" fmla="*/ 28350 w 35369"/>
                  <a:gd name="connsiteY2" fmla="*/ 11745 h 53054"/>
                  <a:gd name="connsiteX3" fmla="*/ 35369 w 35369"/>
                  <a:gd name="connsiteY3" fmla="*/ 23490 h 53054"/>
                  <a:gd name="connsiteX4" fmla="*/ 35369 w 35369"/>
                  <a:gd name="connsiteY4" fmla="*/ 53054 h 53054"/>
                  <a:gd name="connsiteX5" fmla="*/ 0 w 35369"/>
                  <a:gd name="connsiteY5" fmla="*/ 594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53054">
                    <a:moveTo>
                      <a:pt x="0" y="5940"/>
                    </a:moveTo>
                    <a:lnTo>
                      <a:pt x="28350" y="0"/>
                    </a:lnTo>
                    <a:lnTo>
                      <a:pt x="28350" y="11745"/>
                    </a:lnTo>
                    <a:lnTo>
                      <a:pt x="35369" y="23490"/>
                    </a:lnTo>
                    <a:lnTo>
                      <a:pt x="35369" y="53054"/>
                    </a:lnTo>
                    <a:lnTo>
                      <a:pt x="0" y="594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6" name="Freeform: Shape 505">
                <a:extLst>
                  <a:ext uri="{FF2B5EF4-FFF2-40B4-BE49-F238E27FC236}">
                    <a16:creationId xmlns:a16="http://schemas.microsoft.com/office/drawing/2014/main" id="{F0491D85-6A48-0944-B099-5F0825921C17}"/>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7FD109EE-CF97-B208-B812-BF538EF1FD26}"/>
                  </a:ext>
                </a:extLst>
              </p:cNvPr>
              <p:cNvSpPr/>
              <p:nvPr/>
            </p:nvSpPr>
            <p:spPr>
              <a:xfrm>
                <a:off x="4119554" y="2266635"/>
                <a:ext cx="79513" cy="88423"/>
              </a:xfrm>
              <a:custGeom>
                <a:avLst/>
                <a:gdLst>
                  <a:gd name="connsiteX0" fmla="*/ 0 w 79513"/>
                  <a:gd name="connsiteY0" fmla="*/ 25245 h 88423"/>
                  <a:gd name="connsiteX1" fmla="*/ 19980 w 79513"/>
                  <a:gd name="connsiteY1" fmla="*/ 0 h 88423"/>
                  <a:gd name="connsiteX2" fmla="*/ 79514 w 79513"/>
                  <a:gd name="connsiteY2" fmla="*/ 75734 h 88423"/>
                  <a:gd name="connsiteX3" fmla="*/ 53054 w 79513"/>
                  <a:gd name="connsiteY3" fmla="*/ 88423 h 88423"/>
                  <a:gd name="connsiteX4" fmla="*/ 0 w 79513"/>
                  <a:gd name="connsiteY4" fmla="*/ 25245 h 88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13" h="88423">
                    <a:moveTo>
                      <a:pt x="0" y="25245"/>
                    </a:moveTo>
                    <a:lnTo>
                      <a:pt x="19980" y="0"/>
                    </a:lnTo>
                    <a:lnTo>
                      <a:pt x="79514" y="75734"/>
                    </a:lnTo>
                    <a:lnTo>
                      <a:pt x="53054" y="88423"/>
                    </a:lnTo>
                    <a:lnTo>
                      <a:pt x="0" y="252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08" name="Freeform: Shape 507">
                <a:extLst>
                  <a:ext uri="{FF2B5EF4-FFF2-40B4-BE49-F238E27FC236}">
                    <a16:creationId xmlns:a16="http://schemas.microsoft.com/office/drawing/2014/main" id="{23243580-6C77-E5CC-1A27-062827C87980}"/>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4FEF3B0-3EEB-6BF1-76C3-90ED19C94882}"/>
                  </a:ext>
                </a:extLst>
              </p:cNvPr>
              <p:cNvSpPr/>
              <p:nvPr/>
            </p:nvSpPr>
            <p:spPr>
              <a:xfrm>
                <a:off x="4623229" y="1877842"/>
                <a:ext cx="61828" cy="53054"/>
              </a:xfrm>
              <a:custGeom>
                <a:avLst/>
                <a:gdLst>
                  <a:gd name="connsiteX0" fmla="*/ 0 w 61828"/>
                  <a:gd name="connsiteY0" fmla="*/ 53054 h 53054"/>
                  <a:gd name="connsiteX1" fmla="*/ 0 w 61828"/>
                  <a:gd name="connsiteY1" fmla="*/ 53054 h 53054"/>
                  <a:gd name="connsiteX2" fmla="*/ 6885 w 61828"/>
                  <a:gd name="connsiteY2" fmla="*/ 23625 h 53054"/>
                  <a:gd name="connsiteX3" fmla="*/ 13770 w 61828"/>
                  <a:gd name="connsiteY3" fmla="*/ 0 h 53054"/>
                  <a:gd name="connsiteX4" fmla="*/ 48194 w 61828"/>
                  <a:gd name="connsiteY4" fmla="*/ 5940 h 53054"/>
                  <a:gd name="connsiteX5" fmla="*/ 61829 w 61828"/>
                  <a:gd name="connsiteY5" fmla="*/ 29564 h 53054"/>
                  <a:gd name="connsiteX6" fmla="*/ 0 w 61828"/>
                  <a:gd name="connsiteY6" fmla="*/ 53054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8" h="53054">
                    <a:moveTo>
                      <a:pt x="0" y="53054"/>
                    </a:moveTo>
                    <a:lnTo>
                      <a:pt x="0" y="53054"/>
                    </a:lnTo>
                    <a:lnTo>
                      <a:pt x="6885" y="23625"/>
                    </a:lnTo>
                    <a:lnTo>
                      <a:pt x="13770" y="0"/>
                    </a:lnTo>
                    <a:lnTo>
                      <a:pt x="48194" y="5940"/>
                    </a:lnTo>
                    <a:lnTo>
                      <a:pt x="61829" y="29564"/>
                    </a:lnTo>
                    <a:lnTo>
                      <a:pt x="0" y="5305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0" name="Freeform: Shape 509">
                <a:extLst>
                  <a:ext uri="{FF2B5EF4-FFF2-40B4-BE49-F238E27FC236}">
                    <a16:creationId xmlns:a16="http://schemas.microsoft.com/office/drawing/2014/main" id="{945510B3-4391-B9F5-8437-78C787C2CDDD}"/>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03155E7-AC1B-9FF3-6E97-E945CDDEE9F0}"/>
                  </a:ext>
                </a:extLst>
              </p:cNvPr>
              <p:cNvSpPr/>
              <p:nvPr/>
            </p:nvSpPr>
            <p:spPr>
              <a:xfrm>
                <a:off x="4985562" y="1930896"/>
                <a:ext cx="35369" cy="44144"/>
              </a:xfrm>
              <a:custGeom>
                <a:avLst/>
                <a:gdLst>
                  <a:gd name="connsiteX0" fmla="*/ 21195 w 35369"/>
                  <a:gd name="connsiteY0" fmla="*/ 0 h 44144"/>
                  <a:gd name="connsiteX1" fmla="*/ 21195 w 35369"/>
                  <a:gd name="connsiteY1" fmla="*/ 0 h 44144"/>
                  <a:gd name="connsiteX2" fmla="*/ 28214 w 35369"/>
                  <a:gd name="connsiteY2" fmla="*/ 18900 h 44144"/>
                  <a:gd name="connsiteX3" fmla="*/ 35369 w 35369"/>
                  <a:gd name="connsiteY3" fmla="*/ 44144 h 44144"/>
                  <a:gd name="connsiteX4" fmla="*/ 0 w 35369"/>
                  <a:gd name="connsiteY4" fmla="*/ 25245 h 44144"/>
                  <a:gd name="connsiteX5" fmla="*/ 21195 w 35369"/>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44144">
                    <a:moveTo>
                      <a:pt x="21195" y="0"/>
                    </a:moveTo>
                    <a:lnTo>
                      <a:pt x="21195" y="0"/>
                    </a:lnTo>
                    <a:lnTo>
                      <a:pt x="28214" y="18900"/>
                    </a:lnTo>
                    <a:lnTo>
                      <a:pt x="35369" y="44144"/>
                    </a:lnTo>
                    <a:lnTo>
                      <a:pt x="0" y="25245"/>
                    </a:lnTo>
                    <a:lnTo>
                      <a:pt x="2119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2" name="Freeform: Shape 191">
                <a:extLst>
                  <a:ext uri="{FF2B5EF4-FFF2-40B4-BE49-F238E27FC236}">
                    <a16:creationId xmlns:a16="http://schemas.microsoft.com/office/drawing/2014/main" id="{3DF03469-23FC-E20F-E997-4B894601E552}"/>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7D512F0-83FC-E1E6-B172-8107B63071DF}"/>
                  </a:ext>
                </a:extLst>
              </p:cNvPr>
              <p:cNvSpPr/>
              <p:nvPr/>
            </p:nvSpPr>
            <p:spPr>
              <a:xfrm>
                <a:off x="4906049" y="1992725"/>
                <a:ext cx="52918" cy="44279"/>
              </a:xfrm>
              <a:custGeom>
                <a:avLst/>
                <a:gdLst>
                  <a:gd name="connsiteX0" fmla="*/ 26459 w 52918"/>
                  <a:gd name="connsiteY0" fmla="*/ 0 h 44279"/>
                  <a:gd name="connsiteX1" fmla="*/ 52919 w 52918"/>
                  <a:gd name="connsiteY1" fmla="*/ 16605 h 44279"/>
                  <a:gd name="connsiteX2" fmla="*/ 39689 w 52918"/>
                  <a:gd name="connsiteY2" fmla="*/ 33209 h 44279"/>
                  <a:gd name="connsiteX3" fmla="*/ 6615 w 52918"/>
                  <a:gd name="connsiteY3" fmla="*/ 44279 h 44279"/>
                  <a:gd name="connsiteX4" fmla="*/ 0 w 52918"/>
                  <a:gd name="connsiteY4" fmla="*/ 33209 h 44279"/>
                  <a:gd name="connsiteX5" fmla="*/ 13230 w 52918"/>
                  <a:gd name="connsiteY5" fmla="*/ 16605 h 44279"/>
                  <a:gd name="connsiteX6" fmla="*/ 26459 w 52918"/>
                  <a:gd name="connsiteY6" fmla="*/ 0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8" h="44279">
                    <a:moveTo>
                      <a:pt x="26459" y="0"/>
                    </a:moveTo>
                    <a:lnTo>
                      <a:pt x="52919" y="16605"/>
                    </a:lnTo>
                    <a:lnTo>
                      <a:pt x="39689" y="33209"/>
                    </a:lnTo>
                    <a:lnTo>
                      <a:pt x="6615" y="44279"/>
                    </a:lnTo>
                    <a:lnTo>
                      <a:pt x="0" y="33209"/>
                    </a:lnTo>
                    <a:lnTo>
                      <a:pt x="13230" y="16605"/>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4" name="Freeform: Shape 193">
                <a:extLst>
                  <a:ext uri="{FF2B5EF4-FFF2-40B4-BE49-F238E27FC236}">
                    <a16:creationId xmlns:a16="http://schemas.microsoft.com/office/drawing/2014/main" id="{B481F4B7-CF45-95D5-86E5-014DDE28E39B}"/>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4B68E63B-D124-6292-2EB6-D550675FB3D0}"/>
                  </a:ext>
                </a:extLst>
              </p:cNvPr>
              <p:cNvSpPr/>
              <p:nvPr/>
            </p:nvSpPr>
            <p:spPr>
              <a:xfrm>
                <a:off x="8617130" y="3645094"/>
                <a:ext cx="44144" cy="44144"/>
              </a:xfrm>
              <a:custGeom>
                <a:avLst/>
                <a:gdLst>
                  <a:gd name="connsiteX0" fmla="*/ 7425 w 44144"/>
                  <a:gd name="connsiteY0" fmla="*/ 0 h 44144"/>
                  <a:gd name="connsiteX1" fmla="*/ 14715 w 44144"/>
                  <a:gd name="connsiteY1" fmla="*/ 0 h 44144"/>
                  <a:gd name="connsiteX2" fmla="*/ 44144 w 44144"/>
                  <a:gd name="connsiteY2" fmla="*/ 44144 h 44144"/>
                  <a:gd name="connsiteX3" fmla="*/ 14715 w 44144"/>
                  <a:gd name="connsiteY3" fmla="*/ 31590 h 44144"/>
                  <a:gd name="connsiteX4" fmla="*/ 0 w 44144"/>
                  <a:gd name="connsiteY4" fmla="*/ 0 h 44144"/>
                  <a:gd name="connsiteX5" fmla="*/ 7425 w 44144"/>
                  <a:gd name="connsiteY5" fmla="*/ 0 h 4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44" h="44144">
                    <a:moveTo>
                      <a:pt x="7425" y="0"/>
                    </a:moveTo>
                    <a:lnTo>
                      <a:pt x="14715" y="0"/>
                    </a:lnTo>
                    <a:lnTo>
                      <a:pt x="44144" y="44144"/>
                    </a:lnTo>
                    <a:lnTo>
                      <a:pt x="14715" y="31590"/>
                    </a:lnTo>
                    <a:lnTo>
                      <a:pt x="0" y="0"/>
                    </a:lnTo>
                    <a:lnTo>
                      <a:pt x="742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6" name="Freeform: Shape 195">
                <a:extLst>
                  <a:ext uri="{FF2B5EF4-FFF2-40B4-BE49-F238E27FC236}">
                    <a16:creationId xmlns:a16="http://schemas.microsoft.com/office/drawing/2014/main" id="{F237E041-EAA0-8156-850F-A39D1409BA59}"/>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61044B9A-B735-A921-D212-B2F7351D8C85}"/>
                  </a:ext>
                </a:extLst>
              </p:cNvPr>
              <p:cNvSpPr/>
              <p:nvPr/>
            </p:nvSpPr>
            <p:spPr>
              <a:xfrm>
                <a:off x="9553743" y="2964707"/>
                <a:ext cx="123657" cy="70738"/>
              </a:xfrm>
              <a:custGeom>
                <a:avLst/>
                <a:gdLst>
                  <a:gd name="connsiteX0" fmla="*/ 82484 w 123657"/>
                  <a:gd name="connsiteY0" fmla="*/ 70739 h 70738"/>
                  <a:gd name="connsiteX1" fmla="*/ 41309 w 123657"/>
                  <a:gd name="connsiteY1" fmla="*/ 38609 h 70738"/>
                  <a:gd name="connsiteX2" fmla="*/ 6885 w 123657"/>
                  <a:gd name="connsiteY2" fmla="*/ 38609 h 70738"/>
                  <a:gd name="connsiteX3" fmla="*/ 0 w 123657"/>
                  <a:gd name="connsiteY3" fmla="*/ 0 h 70738"/>
                  <a:gd name="connsiteX4" fmla="*/ 34425 w 123657"/>
                  <a:gd name="connsiteY4" fmla="*/ 0 h 70738"/>
                  <a:gd name="connsiteX5" fmla="*/ 68714 w 123657"/>
                  <a:gd name="connsiteY5" fmla="*/ 12825 h 70738"/>
                  <a:gd name="connsiteX6" fmla="*/ 96253 w 123657"/>
                  <a:gd name="connsiteY6" fmla="*/ 25785 h 70738"/>
                  <a:gd name="connsiteX7" fmla="*/ 123658 w 123657"/>
                  <a:gd name="connsiteY7" fmla="*/ 44954 h 70738"/>
                  <a:gd name="connsiteX8" fmla="*/ 82484 w 123657"/>
                  <a:gd name="connsiteY8" fmla="*/ 70739 h 7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7" h="70738">
                    <a:moveTo>
                      <a:pt x="82484" y="70739"/>
                    </a:moveTo>
                    <a:lnTo>
                      <a:pt x="41309" y="38609"/>
                    </a:lnTo>
                    <a:lnTo>
                      <a:pt x="6885" y="38609"/>
                    </a:lnTo>
                    <a:lnTo>
                      <a:pt x="0" y="0"/>
                    </a:lnTo>
                    <a:lnTo>
                      <a:pt x="34425" y="0"/>
                    </a:lnTo>
                    <a:lnTo>
                      <a:pt x="68714" y="12825"/>
                    </a:lnTo>
                    <a:lnTo>
                      <a:pt x="96253" y="25785"/>
                    </a:lnTo>
                    <a:lnTo>
                      <a:pt x="123658" y="44954"/>
                    </a:lnTo>
                    <a:lnTo>
                      <a:pt x="82484" y="7073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198" name="Freeform: Shape 197">
                <a:extLst>
                  <a:ext uri="{FF2B5EF4-FFF2-40B4-BE49-F238E27FC236}">
                    <a16:creationId xmlns:a16="http://schemas.microsoft.com/office/drawing/2014/main" id="{9E738C54-F63C-9577-91B3-24CB7EE7C1FB}"/>
                  </a:ext>
                </a:extLst>
              </p:cNvPr>
              <p:cNvSpPr/>
              <p:nvPr/>
            </p:nvSpPr>
            <p:spPr>
              <a:xfrm>
                <a:off x="2820743" y="1197589"/>
                <a:ext cx="6812513" cy="3304603"/>
              </a:xfrm>
              <a:custGeom>
                <a:avLst/>
                <a:gdLst>
                  <a:gd name="connsiteX0" fmla="*/ 6540899 w 6812513"/>
                  <a:gd name="connsiteY0" fmla="*/ 1368470 h 3304603"/>
                  <a:gd name="connsiteX1" fmla="*/ 6526994 w 6812513"/>
                  <a:gd name="connsiteY1" fmla="*/ 1387369 h 3304603"/>
                  <a:gd name="connsiteX2" fmla="*/ 6547784 w 6812513"/>
                  <a:gd name="connsiteY2" fmla="*/ 1412614 h 3304603"/>
                  <a:gd name="connsiteX3" fmla="*/ 6610558 w 6812513"/>
                  <a:gd name="connsiteY3" fmla="*/ 1387369 h 3304603"/>
                  <a:gd name="connsiteX4" fmla="*/ 6589633 w 6812513"/>
                  <a:gd name="connsiteY4" fmla="*/ 1456758 h 3304603"/>
                  <a:gd name="connsiteX5" fmla="*/ 6631483 w 6812513"/>
                  <a:gd name="connsiteY5" fmla="*/ 1526147 h 3304603"/>
                  <a:gd name="connsiteX6" fmla="*/ 6673197 w 6812513"/>
                  <a:gd name="connsiteY6" fmla="*/ 1444203 h 3304603"/>
                  <a:gd name="connsiteX7" fmla="*/ 6721931 w 6812513"/>
                  <a:gd name="connsiteY7" fmla="*/ 1463103 h 3304603"/>
                  <a:gd name="connsiteX8" fmla="*/ 6770800 w 6812513"/>
                  <a:gd name="connsiteY8" fmla="*/ 1532492 h 3304603"/>
                  <a:gd name="connsiteX9" fmla="*/ 6812514 w 6812513"/>
                  <a:gd name="connsiteY9" fmla="*/ 1545046 h 3304603"/>
                  <a:gd name="connsiteX10" fmla="*/ 6777684 w 6812513"/>
                  <a:gd name="connsiteY10" fmla="*/ 1563946 h 3304603"/>
                  <a:gd name="connsiteX11" fmla="*/ 6749875 w 6812513"/>
                  <a:gd name="connsiteY11" fmla="*/ 1608090 h 3304603"/>
                  <a:gd name="connsiteX12" fmla="*/ 6680217 w 6812513"/>
                  <a:gd name="connsiteY12" fmla="*/ 1614435 h 3304603"/>
                  <a:gd name="connsiteX13" fmla="*/ 6666312 w 6812513"/>
                  <a:gd name="connsiteY13" fmla="*/ 1677479 h 3304603"/>
                  <a:gd name="connsiteX14" fmla="*/ 6701141 w 6812513"/>
                  <a:gd name="connsiteY14" fmla="*/ 1709068 h 3304603"/>
                  <a:gd name="connsiteX15" fmla="*/ 6673197 w 6812513"/>
                  <a:gd name="connsiteY15" fmla="*/ 1727968 h 3304603"/>
                  <a:gd name="connsiteX16" fmla="*/ 6575729 w 6812513"/>
                  <a:gd name="connsiteY16" fmla="*/ 1677479 h 3304603"/>
                  <a:gd name="connsiteX17" fmla="*/ 6547784 w 6812513"/>
                  <a:gd name="connsiteY17" fmla="*/ 1614435 h 3304603"/>
                  <a:gd name="connsiteX18" fmla="*/ 6526994 w 6812513"/>
                  <a:gd name="connsiteY18" fmla="*/ 1595536 h 3304603"/>
                  <a:gd name="connsiteX19" fmla="*/ 6443296 w 6812513"/>
                  <a:gd name="connsiteY19" fmla="*/ 1601880 h 3304603"/>
                  <a:gd name="connsiteX20" fmla="*/ 6443296 w 6812513"/>
                  <a:gd name="connsiteY20" fmla="*/ 1519802 h 3304603"/>
                  <a:gd name="connsiteX21" fmla="*/ 6380657 w 6812513"/>
                  <a:gd name="connsiteY21" fmla="*/ 1545046 h 3304603"/>
                  <a:gd name="connsiteX22" fmla="*/ 6408467 w 6812513"/>
                  <a:gd name="connsiteY22" fmla="*/ 1601880 h 3304603"/>
                  <a:gd name="connsiteX23" fmla="*/ 6324903 w 6812513"/>
                  <a:gd name="connsiteY23" fmla="*/ 1690169 h 3304603"/>
                  <a:gd name="connsiteX24" fmla="*/ 6276169 w 6812513"/>
                  <a:gd name="connsiteY24" fmla="*/ 1677479 h 3304603"/>
                  <a:gd name="connsiteX25" fmla="*/ 6276169 w 6812513"/>
                  <a:gd name="connsiteY25" fmla="*/ 1715278 h 3304603"/>
                  <a:gd name="connsiteX26" fmla="*/ 6359733 w 6812513"/>
                  <a:gd name="connsiteY26" fmla="*/ 1828811 h 3304603"/>
                  <a:gd name="connsiteX27" fmla="*/ 6345828 w 6812513"/>
                  <a:gd name="connsiteY27" fmla="*/ 1835156 h 3304603"/>
                  <a:gd name="connsiteX28" fmla="*/ 6366752 w 6812513"/>
                  <a:gd name="connsiteY28" fmla="*/ 1860401 h 3304603"/>
                  <a:gd name="connsiteX29" fmla="*/ 6345828 w 6812513"/>
                  <a:gd name="connsiteY29" fmla="*/ 1898200 h 3304603"/>
                  <a:gd name="connsiteX30" fmla="*/ 6269149 w 6812513"/>
                  <a:gd name="connsiteY30" fmla="*/ 1872955 h 3304603"/>
                  <a:gd name="connsiteX31" fmla="*/ 5990514 w 6812513"/>
                  <a:gd name="connsiteY31" fmla="*/ 2055877 h 3304603"/>
                  <a:gd name="connsiteX32" fmla="*/ 5983629 w 6812513"/>
                  <a:gd name="connsiteY32" fmla="*/ 2093676 h 3304603"/>
                  <a:gd name="connsiteX33" fmla="*/ 5941780 w 6812513"/>
                  <a:gd name="connsiteY33" fmla="*/ 2049532 h 3304603"/>
                  <a:gd name="connsiteX34" fmla="*/ 5893046 w 6812513"/>
                  <a:gd name="connsiteY34" fmla="*/ 2043322 h 3304603"/>
                  <a:gd name="connsiteX35" fmla="*/ 5809483 w 6812513"/>
                  <a:gd name="connsiteY35" fmla="*/ 2106366 h 3304603"/>
                  <a:gd name="connsiteX36" fmla="*/ 5809483 w 6812513"/>
                  <a:gd name="connsiteY36" fmla="*/ 2049532 h 3304603"/>
                  <a:gd name="connsiteX37" fmla="*/ 5760749 w 6812513"/>
                  <a:gd name="connsiteY37" fmla="*/ 2106366 h 3304603"/>
                  <a:gd name="connsiteX38" fmla="*/ 5697975 w 6812513"/>
                  <a:gd name="connsiteY38" fmla="*/ 2100021 h 3304603"/>
                  <a:gd name="connsiteX39" fmla="*/ 5691090 w 6812513"/>
                  <a:gd name="connsiteY39" fmla="*/ 2137821 h 3304603"/>
                  <a:gd name="connsiteX40" fmla="*/ 5670165 w 6812513"/>
                  <a:gd name="connsiteY40" fmla="*/ 2181965 h 3304603"/>
                  <a:gd name="connsiteX41" fmla="*/ 5635336 w 6812513"/>
                  <a:gd name="connsiteY41" fmla="*/ 2251353 h 3304603"/>
                  <a:gd name="connsiteX42" fmla="*/ 5663145 w 6812513"/>
                  <a:gd name="connsiteY42" fmla="*/ 2251353 h 3304603"/>
                  <a:gd name="connsiteX43" fmla="*/ 5684070 w 6812513"/>
                  <a:gd name="connsiteY43" fmla="*/ 2264043 h 3304603"/>
                  <a:gd name="connsiteX44" fmla="*/ 5663145 w 6812513"/>
                  <a:gd name="connsiteY44" fmla="*/ 2345987 h 3304603"/>
                  <a:gd name="connsiteX45" fmla="*/ 5684070 w 6812513"/>
                  <a:gd name="connsiteY45" fmla="*/ 2352332 h 3304603"/>
                  <a:gd name="connsiteX46" fmla="*/ 5677050 w 6812513"/>
                  <a:gd name="connsiteY46" fmla="*/ 2396476 h 3304603"/>
                  <a:gd name="connsiteX47" fmla="*/ 5642221 w 6812513"/>
                  <a:gd name="connsiteY47" fmla="*/ 2371231 h 3304603"/>
                  <a:gd name="connsiteX48" fmla="*/ 5621431 w 6812513"/>
                  <a:gd name="connsiteY48" fmla="*/ 2434275 h 3304603"/>
                  <a:gd name="connsiteX49" fmla="*/ 5635336 w 6812513"/>
                  <a:gd name="connsiteY49" fmla="*/ 2491109 h 3304603"/>
                  <a:gd name="connsiteX50" fmla="*/ 5614411 w 6812513"/>
                  <a:gd name="connsiteY50" fmla="*/ 2503664 h 3304603"/>
                  <a:gd name="connsiteX51" fmla="*/ 5586602 w 6812513"/>
                  <a:gd name="connsiteY51" fmla="*/ 2497319 h 3304603"/>
                  <a:gd name="connsiteX52" fmla="*/ 5544753 w 6812513"/>
                  <a:gd name="connsiteY52" fmla="*/ 2535253 h 3304603"/>
                  <a:gd name="connsiteX53" fmla="*/ 5551772 w 6812513"/>
                  <a:gd name="connsiteY53" fmla="*/ 2591952 h 3304603"/>
                  <a:gd name="connsiteX54" fmla="*/ 5537733 w 6812513"/>
                  <a:gd name="connsiteY54" fmla="*/ 2591952 h 3304603"/>
                  <a:gd name="connsiteX55" fmla="*/ 5488999 w 6812513"/>
                  <a:gd name="connsiteY55" fmla="*/ 2636096 h 3304603"/>
                  <a:gd name="connsiteX56" fmla="*/ 5475094 w 6812513"/>
                  <a:gd name="connsiteY56" fmla="*/ 2680240 h 3304603"/>
                  <a:gd name="connsiteX57" fmla="*/ 5419340 w 6812513"/>
                  <a:gd name="connsiteY57" fmla="*/ 2743284 h 3304603"/>
                  <a:gd name="connsiteX58" fmla="*/ 5405435 w 6812513"/>
                  <a:gd name="connsiteY58" fmla="*/ 2730730 h 3304603"/>
                  <a:gd name="connsiteX59" fmla="*/ 5370606 w 6812513"/>
                  <a:gd name="connsiteY59" fmla="*/ 2402821 h 3304603"/>
                  <a:gd name="connsiteX60" fmla="*/ 5370606 w 6812513"/>
                  <a:gd name="connsiteY60" fmla="*/ 2371231 h 3304603"/>
                  <a:gd name="connsiteX61" fmla="*/ 5384510 w 6812513"/>
                  <a:gd name="connsiteY61" fmla="*/ 2339642 h 3304603"/>
                  <a:gd name="connsiteX62" fmla="*/ 5405435 w 6812513"/>
                  <a:gd name="connsiteY62" fmla="*/ 2308187 h 3304603"/>
                  <a:gd name="connsiteX63" fmla="*/ 5426360 w 6812513"/>
                  <a:gd name="connsiteY63" fmla="*/ 2289288 h 3304603"/>
                  <a:gd name="connsiteX64" fmla="*/ 5419340 w 6812513"/>
                  <a:gd name="connsiteY64" fmla="*/ 2264043 h 3304603"/>
                  <a:gd name="connsiteX65" fmla="*/ 5482114 w 6812513"/>
                  <a:gd name="connsiteY65" fmla="*/ 2245144 h 3304603"/>
                  <a:gd name="connsiteX66" fmla="*/ 5551772 w 6812513"/>
                  <a:gd name="connsiteY66" fmla="*/ 2156855 h 3304603"/>
                  <a:gd name="connsiteX67" fmla="*/ 5586602 w 6812513"/>
                  <a:gd name="connsiteY67" fmla="*/ 2112711 h 3304603"/>
                  <a:gd name="connsiteX68" fmla="*/ 5628316 w 6812513"/>
                  <a:gd name="connsiteY68" fmla="*/ 2074777 h 3304603"/>
                  <a:gd name="connsiteX69" fmla="*/ 5635336 w 6812513"/>
                  <a:gd name="connsiteY69" fmla="*/ 2055877 h 3304603"/>
                  <a:gd name="connsiteX70" fmla="*/ 5704995 w 6812513"/>
                  <a:gd name="connsiteY70" fmla="*/ 2018078 h 3304603"/>
                  <a:gd name="connsiteX71" fmla="*/ 5697975 w 6812513"/>
                  <a:gd name="connsiteY71" fmla="*/ 1999178 h 3304603"/>
                  <a:gd name="connsiteX72" fmla="*/ 5711879 w 6812513"/>
                  <a:gd name="connsiteY72" fmla="*/ 1986488 h 3304603"/>
                  <a:gd name="connsiteX73" fmla="*/ 5725919 w 6812513"/>
                  <a:gd name="connsiteY73" fmla="*/ 1904545 h 3304603"/>
                  <a:gd name="connsiteX74" fmla="*/ 5760749 w 6812513"/>
                  <a:gd name="connsiteY74" fmla="*/ 1879300 h 3304603"/>
                  <a:gd name="connsiteX75" fmla="*/ 5732804 w 6812513"/>
                  <a:gd name="connsiteY75" fmla="*/ 1866746 h 3304603"/>
                  <a:gd name="connsiteX76" fmla="*/ 5691090 w 6812513"/>
                  <a:gd name="connsiteY76" fmla="*/ 1885645 h 3304603"/>
                  <a:gd name="connsiteX77" fmla="*/ 5677050 w 6812513"/>
                  <a:gd name="connsiteY77" fmla="*/ 1929789 h 3304603"/>
                  <a:gd name="connsiteX78" fmla="*/ 5614411 w 6812513"/>
                  <a:gd name="connsiteY78" fmla="*/ 1980278 h 3304603"/>
                  <a:gd name="connsiteX79" fmla="*/ 5572562 w 6812513"/>
                  <a:gd name="connsiteY79" fmla="*/ 2005388 h 3304603"/>
                  <a:gd name="connsiteX80" fmla="*/ 5558657 w 6812513"/>
                  <a:gd name="connsiteY80" fmla="*/ 2011733 h 3304603"/>
                  <a:gd name="connsiteX81" fmla="*/ 5544753 w 6812513"/>
                  <a:gd name="connsiteY81" fmla="*/ 2011733 h 3304603"/>
                  <a:gd name="connsiteX82" fmla="*/ 5565677 w 6812513"/>
                  <a:gd name="connsiteY82" fmla="*/ 1929789 h 3304603"/>
                  <a:gd name="connsiteX83" fmla="*/ 5537733 w 6812513"/>
                  <a:gd name="connsiteY83" fmla="*/ 1929789 h 3304603"/>
                  <a:gd name="connsiteX84" fmla="*/ 5502903 w 6812513"/>
                  <a:gd name="connsiteY84" fmla="*/ 1929789 h 3304603"/>
                  <a:gd name="connsiteX85" fmla="*/ 5433245 w 6812513"/>
                  <a:gd name="connsiteY85" fmla="*/ 1948689 h 3304603"/>
                  <a:gd name="connsiteX86" fmla="*/ 5307967 w 6812513"/>
                  <a:gd name="connsiteY86" fmla="*/ 2106366 h 3304603"/>
                  <a:gd name="connsiteX87" fmla="*/ 5307967 w 6812513"/>
                  <a:gd name="connsiteY87" fmla="*/ 2131611 h 3304603"/>
                  <a:gd name="connsiteX88" fmla="*/ 5342796 w 6812513"/>
                  <a:gd name="connsiteY88" fmla="*/ 2144166 h 3304603"/>
                  <a:gd name="connsiteX89" fmla="*/ 5335776 w 6812513"/>
                  <a:gd name="connsiteY89" fmla="*/ 2163065 h 3304603"/>
                  <a:gd name="connsiteX90" fmla="*/ 5196459 w 6812513"/>
                  <a:gd name="connsiteY90" fmla="*/ 2181965 h 3304603"/>
                  <a:gd name="connsiteX91" fmla="*/ 5182554 w 6812513"/>
                  <a:gd name="connsiteY91" fmla="*/ 2163065 h 3304603"/>
                  <a:gd name="connsiteX92" fmla="*/ 5224268 w 6812513"/>
                  <a:gd name="connsiteY92" fmla="*/ 2150510 h 3304603"/>
                  <a:gd name="connsiteX93" fmla="*/ 5203479 w 6812513"/>
                  <a:gd name="connsiteY93" fmla="*/ 2131611 h 3304603"/>
                  <a:gd name="connsiteX94" fmla="*/ 5168650 w 6812513"/>
                  <a:gd name="connsiteY94" fmla="*/ 2125266 h 3304603"/>
                  <a:gd name="connsiteX95" fmla="*/ 5133820 w 6812513"/>
                  <a:gd name="connsiteY95" fmla="*/ 2118921 h 3304603"/>
                  <a:gd name="connsiteX96" fmla="*/ 5105876 w 6812513"/>
                  <a:gd name="connsiteY96" fmla="*/ 2112711 h 3304603"/>
                  <a:gd name="connsiteX97" fmla="*/ 5029332 w 6812513"/>
                  <a:gd name="connsiteY97" fmla="*/ 2150510 h 3304603"/>
                  <a:gd name="connsiteX98" fmla="*/ 4987483 w 6812513"/>
                  <a:gd name="connsiteY98" fmla="*/ 2137821 h 3304603"/>
                  <a:gd name="connsiteX99" fmla="*/ 4973578 w 6812513"/>
                  <a:gd name="connsiteY99" fmla="*/ 2156855 h 3304603"/>
                  <a:gd name="connsiteX100" fmla="*/ 4945634 w 6812513"/>
                  <a:gd name="connsiteY100" fmla="*/ 2137821 h 3304603"/>
                  <a:gd name="connsiteX101" fmla="*/ 4813336 w 6812513"/>
                  <a:gd name="connsiteY101" fmla="*/ 2163065 h 3304603"/>
                  <a:gd name="connsiteX102" fmla="*/ 4499872 w 6812513"/>
                  <a:gd name="connsiteY102" fmla="*/ 2453175 h 3304603"/>
                  <a:gd name="connsiteX103" fmla="*/ 4513777 w 6812513"/>
                  <a:gd name="connsiteY103" fmla="*/ 2484764 h 3304603"/>
                  <a:gd name="connsiteX104" fmla="*/ 4583435 w 6812513"/>
                  <a:gd name="connsiteY104" fmla="*/ 2497319 h 3304603"/>
                  <a:gd name="connsiteX105" fmla="*/ 4583435 w 6812513"/>
                  <a:gd name="connsiteY105" fmla="*/ 2554153 h 3304603"/>
                  <a:gd name="connsiteX106" fmla="*/ 4667134 w 6812513"/>
                  <a:gd name="connsiteY106" fmla="*/ 2566708 h 3304603"/>
                  <a:gd name="connsiteX107" fmla="*/ 4667134 w 6812513"/>
                  <a:gd name="connsiteY107" fmla="*/ 2516219 h 3304603"/>
                  <a:gd name="connsiteX108" fmla="*/ 4708848 w 6812513"/>
                  <a:gd name="connsiteY108" fmla="*/ 2516219 h 3304603"/>
                  <a:gd name="connsiteX109" fmla="*/ 4771622 w 6812513"/>
                  <a:gd name="connsiteY109" fmla="*/ 2585607 h 3304603"/>
                  <a:gd name="connsiteX110" fmla="*/ 4764602 w 6812513"/>
                  <a:gd name="connsiteY110" fmla="*/ 2604642 h 3304603"/>
                  <a:gd name="connsiteX111" fmla="*/ 4715868 w 6812513"/>
                  <a:gd name="connsiteY111" fmla="*/ 2591952 h 3304603"/>
                  <a:gd name="connsiteX112" fmla="*/ 4722753 w 6812513"/>
                  <a:gd name="connsiteY112" fmla="*/ 2617197 h 3304603"/>
                  <a:gd name="connsiteX113" fmla="*/ 4771622 w 6812513"/>
                  <a:gd name="connsiteY113" fmla="*/ 2629751 h 3304603"/>
                  <a:gd name="connsiteX114" fmla="*/ 4750697 w 6812513"/>
                  <a:gd name="connsiteY114" fmla="*/ 2654996 h 3304603"/>
                  <a:gd name="connsiteX115" fmla="*/ 4743677 w 6812513"/>
                  <a:gd name="connsiteY115" fmla="*/ 2686585 h 3304603"/>
                  <a:gd name="connsiteX116" fmla="*/ 4729773 w 6812513"/>
                  <a:gd name="connsiteY116" fmla="*/ 2755974 h 3304603"/>
                  <a:gd name="connsiteX117" fmla="*/ 4722753 w 6812513"/>
                  <a:gd name="connsiteY117" fmla="*/ 2837918 h 3304603"/>
                  <a:gd name="connsiteX118" fmla="*/ 4729773 w 6812513"/>
                  <a:gd name="connsiteY118" fmla="*/ 2894617 h 3304603"/>
                  <a:gd name="connsiteX119" fmla="*/ 4513777 w 6812513"/>
                  <a:gd name="connsiteY119" fmla="*/ 3184726 h 3304603"/>
                  <a:gd name="connsiteX120" fmla="*/ 4437233 w 6812513"/>
                  <a:gd name="connsiteY120" fmla="*/ 3228870 h 3304603"/>
                  <a:gd name="connsiteX121" fmla="*/ 4402404 w 6812513"/>
                  <a:gd name="connsiteY121" fmla="*/ 3216316 h 3304603"/>
                  <a:gd name="connsiteX122" fmla="*/ 4395384 w 6812513"/>
                  <a:gd name="connsiteY122" fmla="*/ 3197416 h 3304603"/>
                  <a:gd name="connsiteX123" fmla="*/ 4360555 w 6812513"/>
                  <a:gd name="connsiteY123" fmla="*/ 3222661 h 3304603"/>
                  <a:gd name="connsiteX124" fmla="*/ 4325725 w 6812513"/>
                  <a:gd name="connsiteY124" fmla="*/ 3260460 h 3304603"/>
                  <a:gd name="connsiteX125" fmla="*/ 4325725 w 6812513"/>
                  <a:gd name="connsiteY125" fmla="*/ 3222661 h 3304603"/>
                  <a:gd name="connsiteX126" fmla="*/ 4353670 w 6812513"/>
                  <a:gd name="connsiteY126" fmla="*/ 3191071 h 3304603"/>
                  <a:gd name="connsiteX127" fmla="*/ 4353670 w 6812513"/>
                  <a:gd name="connsiteY127" fmla="*/ 3153272 h 3304603"/>
                  <a:gd name="connsiteX128" fmla="*/ 4346650 w 6812513"/>
                  <a:gd name="connsiteY128" fmla="*/ 3134372 h 3304603"/>
                  <a:gd name="connsiteX129" fmla="*/ 4339630 w 6812513"/>
                  <a:gd name="connsiteY129" fmla="*/ 3115472 h 3304603"/>
                  <a:gd name="connsiteX130" fmla="*/ 4381479 w 6812513"/>
                  <a:gd name="connsiteY130" fmla="*/ 3083883 h 3304603"/>
                  <a:gd name="connsiteX131" fmla="*/ 4402404 w 6812513"/>
                  <a:gd name="connsiteY131" fmla="*/ 3090228 h 3304603"/>
                  <a:gd name="connsiteX132" fmla="*/ 4423328 w 6812513"/>
                  <a:gd name="connsiteY132" fmla="*/ 3096438 h 3304603"/>
                  <a:gd name="connsiteX133" fmla="*/ 4430213 w 6812513"/>
                  <a:gd name="connsiteY133" fmla="*/ 3090228 h 3304603"/>
                  <a:gd name="connsiteX134" fmla="*/ 4458158 w 6812513"/>
                  <a:gd name="connsiteY134" fmla="*/ 3014494 h 3304603"/>
                  <a:gd name="connsiteX135" fmla="*/ 4478947 w 6812513"/>
                  <a:gd name="connsiteY135" fmla="*/ 2970350 h 3304603"/>
                  <a:gd name="connsiteX136" fmla="*/ 4485967 w 6812513"/>
                  <a:gd name="connsiteY136" fmla="*/ 2951450 h 3304603"/>
                  <a:gd name="connsiteX137" fmla="*/ 4499872 w 6812513"/>
                  <a:gd name="connsiteY137" fmla="*/ 2945105 h 3304603"/>
                  <a:gd name="connsiteX138" fmla="*/ 4499872 w 6812513"/>
                  <a:gd name="connsiteY138" fmla="*/ 2894617 h 3304603"/>
                  <a:gd name="connsiteX139" fmla="*/ 4346650 w 6812513"/>
                  <a:gd name="connsiteY139" fmla="*/ 2938761 h 3304603"/>
                  <a:gd name="connsiteX140" fmla="*/ 4318840 w 6812513"/>
                  <a:gd name="connsiteY140" fmla="*/ 2869507 h 3304603"/>
                  <a:gd name="connsiteX141" fmla="*/ 4193428 w 6812513"/>
                  <a:gd name="connsiteY141" fmla="*/ 2819018 h 3304603"/>
                  <a:gd name="connsiteX142" fmla="*/ 4116749 w 6812513"/>
                  <a:gd name="connsiteY142" fmla="*/ 2604642 h 3304603"/>
                  <a:gd name="connsiteX143" fmla="*/ 4033186 w 6812513"/>
                  <a:gd name="connsiteY143" fmla="*/ 2573052 h 3304603"/>
                  <a:gd name="connsiteX144" fmla="*/ 3921678 w 6812513"/>
                  <a:gd name="connsiteY144" fmla="*/ 2591952 h 3304603"/>
                  <a:gd name="connsiteX145" fmla="*/ 3879963 w 6812513"/>
                  <a:gd name="connsiteY145" fmla="*/ 2629751 h 3304603"/>
                  <a:gd name="connsiteX146" fmla="*/ 3879963 w 6812513"/>
                  <a:gd name="connsiteY146" fmla="*/ 2642441 h 3304603"/>
                  <a:gd name="connsiteX147" fmla="*/ 3907773 w 6812513"/>
                  <a:gd name="connsiteY147" fmla="*/ 2642441 h 3304603"/>
                  <a:gd name="connsiteX148" fmla="*/ 3907773 w 6812513"/>
                  <a:gd name="connsiteY148" fmla="*/ 2673896 h 3304603"/>
                  <a:gd name="connsiteX149" fmla="*/ 3879963 w 6812513"/>
                  <a:gd name="connsiteY149" fmla="*/ 2699140 h 3304603"/>
                  <a:gd name="connsiteX150" fmla="*/ 3845134 w 6812513"/>
                  <a:gd name="connsiteY150" fmla="*/ 2793773 h 3304603"/>
                  <a:gd name="connsiteX151" fmla="*/ 3789380 w 6812513"/>
                  <a:gd name="connsiteY151" fmla="*/ 2825363 h 3304603"/>
                  <a:gd name="connsiteX152" fmla="*/ 3726741 w 6812513"/>
                  <a:gd name="connsiteY152" fmla="*/ 2800118 h 3304603"/>
                  <a:gd name="connsiteX153" fmla="*/ 3698797 w 6812513"/>
                  <a:gd name="connsiteY153" fmla="*/ 2806328 h 3304603"/>
                  <a:gd name="connsiteX154" fmla="*/ 3650063 w 6812513"/>
                  <a:gd name="connsiteY154" fmla="*/ 2787429 h 3304603"/>
                  <a:gd name="connsiteX155" fmla="*/ 3622253 w 6812513"/>
                  <a:gd name="connsiteY155" fmla="*/ 2812673 h 3304603"/>
                  <a:gd name="connsiteX156" fmla="*/ 3587424 w 6812513"/>
                  <a:gd name="connsiteY156" fmla="*/ 2831573 h 3304603"/>
                  <a:gd name="connsiteX157" fmla="*/ 3552594 w 6812513"/>
                  <a:gd name="connsiteY157" fmla="*/ 2837918 h 3304603"/>
                  <a:gd name="connsiteX158" fmla="*/ 3524650 w 6812513"/>
                  <a:gd name="connsiteY158" fmla="*/ 2844263 h 3304603"/>
                  <a:gd name="connsiteX159" fmla="*/ 3489821 w 6812513"/>
                  <a:gd name="connsiteY159" fmla="*/ 2850472 h 3304603"/>
                  <a:gd name="connsiteX160" fmla="*/ 3462011 w 6812513"/>
                  <a:gd name="connsiteY160" fmla="*/ 2844263 h 3304603"/>
                  <a:gd name="connsiteX161" fmla="*/ 3406257 w 6812513"/>
                  <a:gd name="connsiteY161" fmla="*/ 2831573 h 3304603"/>
                  <a:gd name="connsiteX162" fmla="*/ 3357523 w 6812513"/>
                  <a:gd name="connsiteY162" fmla="*/ 2806328 h 3304603"/>
                  <a:gd name="connsiteX163" fmla="*/ 3315674 w 6812513"/>
                  <a:gd name="connsiteY163" fmla="*/ 2781219 h 3304603"/>
                  <a:gd name="connsiteX164" fmla="*/ 3280844 w 6812513"/>
                  <a:gd name="connsiteY164" fmla="*/ 2762184 h 3304603"/>
                  <a:gd name="connsiteX165" fmla="*/ 3259920 w 6812513"/>
                  <a:gd name="connsiteY165" fmla="*/ 2755974 h 3304603"/>
                  <a:gd name="connsiteX166" fmla="*/ 3197281 w 6812513"/>
                  <a:gd name="connsiteY166" fmla="*/ 2781219 h 3304603"/>
                  <a:gd name="connsiteX167" fmla="*/ 3162452 w 6812513"/>
                  <a:gd name="connsiteY167" fmla="*/ 2768529 h 3304603"/>
                  <a:gd name="connsiteX168" fmla="*/ 3134642 w 6812513"/>
                  <a:gd name="connsiteY168" fmla="*/ 2749629 h 3304603"/>
                  <a:gd name="connsiteX169" fmla="*/ 3127622 w 6812513"/>
                  <a:gd name="connsiteY169" fmla="*/ 2705485 h 3304603"/>
                  <a:gd name="connsiteX170" fmla="*/ 3016114 w 6812513"/>
                  <a:gd name="connsiteY170" fmla="*/ 2661341 h 3304603"/>
                  <a:gd name="connsiteX171" fmla="*/ 2960495 w 6812513"/>
                  <a:gd name="connsiteY171" fmla="*/ 2705485 h 3304603"/>
                  <a:gd name="connsiteX172" fmla="*/ 2967380 w 6812513"/>
                  <a:gd name="connsiteY172" fmla="*/ 2755974 h 3304603"/>
                  <a:gd name="connsiteX173" fmla="*/ 2960495 w 6812513"/>
                  <a:gd name="connsiteY173" fmla="*/ 2768529 h 3304603"/>
                  <a:gd name="connsiteX174" fmla="*/ 2960495 w 6812513"/>
                  <a:gd name="connsiteY174" fmla="*/ 2793773 h 3304603"/>
                  <a:gd name="connsiteX175" fmla="*/ 2939571 w 6812513"/>
                  <a:gd name="connsiteY175" fmla="*/ 2800118 h 3304603"/>
                  <a:gd name="connsiteX176" fmla="*/ 2897721 w 6812513"/>
                  <a:gd name="connsiteY176" fmla="*/ 2800118 h 3304603"/>
                  <a:gd name="connsiteX177" fmla="*/ 2835083 w 6812513"/>
                  <a:gd name="connsiteY177" fmla="*/ 2800118 h 3304603"/>
                  <a:gd name="connsiteX178" fmla="*/ 2807138 w 6812513"/>
                  <a:gd name="connsiteY178" fmla="*/ 2768529 h 3304603"/>
                  <a:gd name="connsiteX179" fmla="*/ 2702650 w 6812513"/>
                  <a:gd name="connsiteY179" fmla="*/ 2762184 h 3304603"/>
                  <a:gd name="connsiteX180" fmla="*/ 2556448 w 6812513"/>
                  <a:gd name="connsiteY180" fmla="*/ 2831573 h 3304603"/>
                  <a:gd name="connsiteX181" fmla="*/ 2542543 w 6812513"/>
                  <a:gd name="connsiteY181" fmla="*/ 2850472 h 3304603"/>
                  <a:gd name="connsiteX182" fmla="*/ 2535523 w 6812513"/>
                  <a:gd name="connsiteY182" fmla="*/ 2863162 h 3304603"/>
                  <a:gd name="connsiteX183" fmla="*/ 2521618 w 6812513"/>
                  <a:gd name="connsiteY183" fmla="*/ 2875717 h 3304603"/>
                  <a:gd name="connsiteX184" fmla="*/ 2500694 w 6812513"/>
                  <a:gd name="connsiteY184" fmla="*/ 2869507 h 3304603"/>
                  <a:gd name="connsiteX185" fmla="*/ 2507714 w 6812513"/>
                  <a:gd name="connsiteY185" fmla="*/ 2844263 h 3304603"/>
                  <a:gd name="connsiteX186" fmla="*/ 2486789 w 6812513"/>
                  <a:gd name="connsiteY186" fmla="*/ 2812673 h 3304603"/>
                  <a:gd name="connsiteX187" fmla="*/ 2472884 w 6812513"/>
                  <a:gd name="connsiteY187" fmla="*/ 2825363 h 3304603"/>
                  <a:gd name="connsiteX188" fmla="*/ 2431035 w 6812513"/>
                  <a:gd name="connsiteY188" fmla="*/ 2819018 h 3304603"/>
                  <a:gd name="connsiteX189" fmla="*/ 2354356 w 6812513"/>
                  <a:gd name="connsiteY189" fmla="*/ 2730730 h 3304603"/>
                  <a:gd name="connsiteX190" fmla="*/ 2340452 w 6812513"/>
                  <a:gd name="connsiteY190" fmla="*/ 2743284 h 3304603"/>
                  <a:gd name="connsiteX191" fmla="*/ 2312642 w 6812513"/>
                  <a:gd name="connsiteY191" fmla="*/ 2749629 h 3304603"/>
                  <a:gd name="connsiteX192" fmla="*/ 2270793 w 6812513"/>
                  <a:gd name="connsiteY192" fmla="*/ 2749629 h 3304603"/>
                  <a:gd name="connsiteX193" fmla="*/ 2263908 w 6812513"/>
                  <a:gd name="connsiteY193" fmla="*/ 2724385 h 3304603"/>
                  <a:gd name="connsiteX194" fmla="*/ 2242984 w 6812513"/>
                  <a:gd name="connsiteY194" fmla="*/ 2711830 h 3304603"/>
                  <a:gd name="connsiteX195" fmla="*/ 2215039 w 6812513"/>
                  <a:gd name="connsiteY195" fmla="*/ 2743284 h 3304603"/>
                  <a:gd name="connsiteX196" fmla="*/ 2187230 w 6812513"/>
                  <a:gd name="connsiteY196" fmla="*/ 2692930 h 3304603"/>
                  <a:gd name="connsiteX197" fmla="*/ 2152400 w 6812513"/>
                  <a:gd name="connsiteY197" fmla="*/ 2629751 h 3304603"/>
                  <a:gd name="connsiteX198" fmla="*/ 2110551 w 6812513"/>
                  <a:gd name="connsiteY198" fmla="*/ 2573052 h 3304603"/>
                  <a:gd name="connsiteX199" fmla="*/ 2089761 w 6812513"/>
                  <a:gd name="connsiteY199" fmla="*/ 2547808 h 3304603"/>
                  <a:gd name="connsiteX200" fmla="*/ 2061817 w 6812513"/>
                  <a:gd name="connsiteY200" fmla="*/ 2535253 h 3304603"/>
                  <a:gd name="connsiteX201" fmla="*/ 2075722 w 6812513"/>
                  <a:gd name="connsiteY201" fmla="*/ 2516219 h 3304603"/>
                  <a:gd name="connsiteX202" fmla="*/ 2075722 w 6812513"/>
                  <a:gd name="connsiteY202" fmla="*/ 2503664 h 3304603"/>
                  <a:gd name="connsiteX203" fmla="*/ 2047912 w 6812513"/>
                  <a:gd name="connsiteY203" fmla="*/ 2522563 h 3304603"/>
                  <a:gd name="connsiteX204" fmla="*/ 2013083 w 6812513"/>
                  <a:gd name="connsiteY204" fmla="*/ 2547808 h 3304603"/>
                  <a:gd name="connsiteX205" fmla="*/ 1971233 w 6812513"/>
                  <a:gd name="connsiteY205" fmla="*/ 2566708 h 3304603"/>
                  <a:gd name="connsiteX206" fmla="*/ 1950444 w 6812513"/>
                  <a:gd name="connsiteY206" fmla="*/ 2566708 h 3304603"/>
                  <a:gd name="connsiteX207" fmla="*/ 1936404 w 6812513"/>
                  <a:gd name="connsiteY207" fmla="*/ 2566708 h 3304603"/>
                  <a:gd name="connsiteX208" fmla="*/ 1929519 w 6812513"/>
                  <a:gd name="connsiteY208" fmla="*/ 2554153 h 3304603"/>
                  <a:gd name="connsiteX209" fmla="*/ 1950444 w 6812513"/>
                  <a:gd name="connsiteY209" fmla="*/ 2541463 h 3304603"/>
                  <a:gd name="connsiteX210" fmla="*/ 1943424 w 6812513"/>
                  <a:gd name="connsiteY210" fmla="*/ 2528908 h 3304603"/>
                  <a:gd name="connsiteX211" fmla="*/ 1929519 w 6812513"/>
                  <a:gd name="connsiteY211" fmla="*/ 2535253 h 3304603"/>
                  <a:gd name="connsiteX212" fmla="*/ 1887670 w 6812513"/>
                  <a:gd name="connsiteY212" fmla="*/ 2522563 h 3304603"/>
                  <a:gd name="connsiteX213" fmla="*/ 1859861 w 6812513"/>
                  <a:gd name="connsiteY213" fmla="*/ 2516219 h 3304603"/>
                  <a:gd name="connsiteX214" fmla="*/ 1838936 w 6812513"/>
                  <a:gd name="connsiteY214" fmla="*/ 2522563 h 3304603"/>
                  <a:gd name="connsiteX215" fmla="*/ 1838936 w 6812513"/>
                  <a:gd name="connsiteY215" fmla="*/ 2510009 h 3304603"/>
                  <a:gd name="connsiteX216" fmla="*/ 1845956 w 6812513"/>
                  <a:gd name="connsiteY216" fmla="*/ 2484764 h 3304603"/>
                  <a:gd name="connsiteX217" fmla="*/ 1831916 w 6812513"/>
                  <a:gd name="connsiteY217" fmla="*/ 2446965 h 3304603"/>
                  <a:gd name="connsiteX218" fmla="*/ 1748353 w 6812513"/>
                  <a:gd name="connsiteY218" fmla="*/ 2434275 h 3304603"/>
                  <a:gd name="connsiteX219" fmla="*/ 1720543 w 6812513"/>
                  <a:gd name="connsiteY219" fmla="*/ 2446965 h 3304603"/>
                  <a:gd name="connsiteX220" fmla="*/ 1720543 w 6812513"/>
                  <a:gd name="connsiteY220" fmla="*/ 2465864 h 3304603"/>
                  <a:gd name="connsiteX221" fmla="*/ 1629960 w 6812513"/>
                  <a:gd name="connsiteY221" fmla="*/ 2484764 h 3304603"/>
                  <a:gd name="connsiteX222" fmla="*/ 1588111 w 6812513"/>
                  <a:gd name="connsiteY222" fmla="*/ 2497319 h 3304603"/>
                  <a:gd name="connsiteX223" fmla="*/ 1546396 w 6812513"/>
                  <a:gd name="connsiteY223" fmla="*/ 2522563 h 3304603"/>
                  <a:gd name="connsiteX224" fmla="*/ 1525472 w 6812513"/>
                  <a:gd name="connsiteY224" fmla="*/ 2516219 h 3304603"/>
                  <a:gd name="connsiteX225" fmla="*/ 1504547 w 6812513"/>
                  <a:gd name="connsiteY225" fmla="*/ 2528908 h 3304603"/>
                  <a:gd name="connsiteX226" fmla="*/ 1476738 w 6812513"/>
                  <a:gd name="connsiteY226" fmla="*/ 2535253 h 3304603"/>
                  <a:gd name="connsiteX227" fmla="*/ 1448793 w 6812513"/>
                  <a:gd name="connsiteY227" fmla="*/ 2541463 h 3304603"/>
                  <a:gd name="connsiteX228" fmla="*/ 1428004 w 6812513"/>
                  <a:gd name="connsiteY228" fmla="*/ 2541463 h 3304603"/>
                  <a:gd name="connsiteX229" fmla="*/ 1420984 w 6812513"/>
                  <a:gd name="connsiteY229" fmla="*/ 2560363 h 3304603"/>
                  <a:gd name="connsiteX230" fmla="*/ 1441908 w 6812513"/>
                  <a:gd name="connsiteY230" fmla="*/ 2560363 h 3304603"/>
                  <a:gd name="connsiteX231" fmla="*/ 1428004 w 6812513"/>
                  <a:gd name="connsiteY231" fmla="*/ 2566708 h 3304603"/>
                  <a:gd name="connsiteX232" fmla="*/ 1428004 w 6812513"/>
                  <a:gd name="connsiteY232" fmla="*/ 2579397 h 3304603"/>
                  <a:gd name="connsiteX233" fmla="*/ 1469718 w 6812513"/>
                  <a:gd name="connsiteY233" fmla="*/ 2591952 h 3304603"/>
                  <a:gd name="connsiteX234" fmla="*/ 1407079 w 6812513"/>
                  <a:gd name="connsiteY234" fmla="*/ 2617197 h 3304603"/>
                  <a:gd name="connsiteX235" fmla="*/ 1420984 w 6812513"/>
                  <a:gd name="connsiteY235" fmla="*/ 2636096 h 3304603"/>
                  <a:gd name="connsiteX236" fmla="*/ 1413964 w 6812513"/>
                  <a:gd name="connsiteY236" fmla="*/ 2648786 h 3304603"/>
                  <a:gd name="connsiteX237" fmla="*/ 1379135 w 6812513"/>
                  <a:gd name="connsiteY237" fmla="*/ 2667686 h 3304603"/>
                  <a:gd name="connsiteX238" fmla="*/ 1386154 w 6812513"/>
                  <a:gd name="connsiteY238" fmla="*/ 2680240 h 3304603"/>
                  <a:gd name="connsiteX239" fmla="*/ 1407079 w 6812513"/>
                  <a:gd name="connsiteY239" fmla="*/ 2692930 h 3304603"/>
                  <a:gd name="connsiteX240" fmla="*/ 1420984 w 6812513"/>
                  <a:gd name="connsiteY240" fmla="*/ 2705485 h 3304603"/>
                  <a:gd name="connsiteX241" fmla="*/ 1441908 w 6812513"/>
                  <a:gd name="connsiteY241" fmla="*/ 2705485 h 3304603"/>
                  <a:gd name="connsiteX242" fmla="*/ 1448793 w 6812513"/>
                  <a:gd name="connsiteY242" fmla="*/ 2711830 h 3304603"/>
                  <a:gd name="connsiteX243" fmla="*/ 1434888 w 6812513"/>
                  <a:gd name="connsiteY243" fmla="*/ 2743284 h 3304603"/>
                  <a:gd name="connsiteX244" fmla="*/ 1413964 w 6812513"/>
                  <a:gd name="connsiteY244" fmla="*/ 2749629 h 3304603"/>
                  <a:gd name="connsiteX245" fmla="*/ 1379135 w 6812513"/>
                  <a:gd name="connsiteY245" fmla="*/ 2743284 h 3304603"/>
                  <a:gd name="connsiteX246" fmla="*/ 1351325 w 6812513"/>
                  <a:gd name="connsiteY246" fmla="*/ 2762184 h 3304603"/>
                  <a:gd name="connsiteX247" fmla="*/ 1323516 w 6812513"/>
                  <a:gd name="connsiteY247" fmla="*/ 2755974 h 3304603"/>
                  <a:gd name="connsiteX248" fmla="*/ 1302591 w 6812513"/>
                  <a:gd name="connsiteY248" fmla="*/ 2724385 h 3304603"/>
                  <a:gd name="connsiteX249" fmla="*/ 1288686 w 6812513"/>
                  <a:gd name="connsiteY249" fmla="*/ 2730730 h 3304603"/>
                  <a:gd name="connsiteX250" fmla="*/ 1267762 w 6812513"/>
                  <a:gd name="connsiteY250" fmla="*/ 2737075 h 3304603"/>
                  <a:gd name="connsiteX251" fmla="*/ 1239817 w 6812513"/>
                  <a:gd name="connsiteY251" fmla="*/ 2730730 h 3304603"/>
                  <a:gd name="connsiteX252" fmla="*/ 1198103 w 6812513"/>
                  <a:gd name="connsiteY252" fmla="*/ 2755974 h 3304603"/>
                  <a:gd name="connsiteX253" fmla="*/ 1163274 w 6812513"/>
                  <a:gd name="connsiteY253" fmla="*/ 2730730 h 3304603"/>
                  <a:gd name="connsiteX254" fmla="*/ 1149369 w 6812513"/>
                  <a:gd name="connsiteY254" fmla="*/ 2737075 h 3304603"/>
                  <a:gd name="connsiteX255" fmla="*/ 1156254 w 6812513"/>
                  <a:gd name="connsiteY255" fmla="*/ 2755974 h 3304603"/>
                  <a:gd name="connsiteX256" fmla="*/ 1149369 w 6812513"/>
                  <a:gd name="connsiteY256" fmla="*/ 2755974 h 3304603"/>
                  <a:gd name="connsiteX257" fmla="*/ 1135329 w 6812513"/>
                  <a:gd name="connsiteY257" fmla="*/ 2724385 h 3304603"/>
                  <a:gd name="connsiteX258" fmla="*/ 1065670 w 6812513"/>
                  <a:gd name="connsiteY258" fmla="*/ 2699140 h 3304603"/>
                  <a:gd name="connsiteX259" fmla="*/ 1058785 w 6812513"/>
                  <a:gd name="connsiteY259" fmla="*/ 2680240 h 3304603"/>
                  <a:gd name="connsiteX260" fmla="*/ 1037861 w 6812513"/>
                  <a:gd name="connsiteY260" fmla="*/ 2680240 h 3304603"/>
                  <a:gd name="connsiteX261" fmla="*/ 1030841 w 6812513"/>
                  <a:gd name="connsiteY261" fmla="*/ 2699140 h 3304603"/>
                  <a:gd name="connsiteX262" fmla="*/ 933373 w 6812513"/>
                  <a:gd name="connsiteY262" fmla="*/ 2724385 h 3304603"/>
                  <a:gd name="connsiteX263" fmla="*/ 933373 w 6812513"/>
                  <a:gd name="connsiteY263" fmla="*/ 2743284 h 3304603"/>
                  <a:gd name="connsiteX264" fmla="*/ 898543 w 6812513"/>
                  <a:gd name="connsiteY264" fmla="*/ 2755974 h 3304603"/>
                  <a:gd name="connsiteX265" fmla="*/ 912448 w 6812513"/>
                  <a:gd name="connsiteY265" fmla="*/ 2793773 h 3304603"/>
                  <a:gd name="connsiteX266" fmla="*/ 891523 w 6812513"/>
                  <a:gd name="connsiteY266" fmla="*/ 2806328 h 3304603"/>
                  <a:gd name="connsiteX267" fmla="*/ 856694 w 6812513"/>
                  <a:gd name="connsiteY267" fmla="*/ 2762184 h 3304603"/>
                  <a:gd name="connsiteX268" fmla="*/ 842789 w 6812513"/>
                  <a:gd name="connsiteY268" fmla="*/ 2800118 h 3304603"/>
                  <a:gd name="connsiteX269" fmla="*/ 828885 w 6812513"/>
                  <a:gd name="connsiteY269" fmla="*/ 2831573 h 3304603"/>
                  <a:gd name="connsiteX270" fmla="*/ 835905 w 6812513"/>
                  <a:gd name="connsiteY270" fmla="*/ 2850472 h 3304603"/>
                  <a:gd name="connsiteX271" fmla="*/ 821865 w 6812513"/>
                  <a:gd name="connsiteY271" fmla="*/ 2856817 h 3304603"/>
                  <a:gd name="connsiteX272" fmla="*/ 814980 w 6812513"/>
                  <a:gd name="connsiteY272" fmla="*/ 2894617 h 3304603"/>
                  <a:gd name="connsiteX273" fmla="*/ 835905 w 6812513"/>
                  <a:gd name="connsiteY273" fmla="*/ 2900961 h 3304603"/>
                  <a:gd name="connsiteX274" fmla="*/ 849809 w 6812513"/>
                  <a:gd name="connsiteY274" fmla="*/ 2932551 h 3304603"/>
                  <a:gd name="connsiteX275" fmla="*/ 877619 w 6812513"/>
                  <a:gd name="connsiteY275" fmla="*/ 2926206 h 3304603"/>
                  <a:gd name="connsiteX276" fmla="*/ 898543 w 6812513"/>
                  <a:gd name="connsiteY276" fmla="*/ 2951450 h 3304603"/>
                  <a:gd name="connsiteX277" fmla="*/ 905563 w 6812513"/>
                  <a:gd name="connsiteY277" fmla="*/ 2989250 h 3304603"/>
                  <a:gd name="connsiteX278" fmla="*/ 884639 w 6812513"/>
                  <a:gd name="connsiteY278" fmla="*/ 2989250 h 3304603"/>
                  <a:gd name="connsiteX279" fmla="*/ 877619 w 6812513"/>
                  <a:gd name="connsiteY279" fmla="*/ 3001940 h 3304603"/>
                  <a:gd name="connsiteX280" fmla="*/ 905563 w 6812513"/>
                  <a:gd name="connsiteY280" fmla="*/ 3020839 h 3304603"/>
                  <a:gd name="connsiteX281" fmla="*/ 891523 w 6812513"/>
                  <a:gd name="connsiteY281" fmla="*/ 3046084 h 3304603"/>
                  <a:gd name="connsiteX282" fmla="*/ 877619 w 6812513"/>
                  <a:gd name="connsiteY282" fmla="*/ 3046084 h 3304603"/>
                  <a:gd name="connsiteX283" fmla="*/ 870734 w 6812513"/>
                  <a:gd name="connsiteY283" fmla="*/ 3020839 h 3304603"/>
                  <a:gd name="connsiteX284" fmla="*/ 856694 w 6812513"/>
                  <a:gd name="connsiteY284" fmla="*/ 3020839 h 3304603"/>
                  <a:gd name="connsiteX285" fmla="*/ 863714 w 6812513"/>
                  <a:gd name="connsiteY285" fmla="*/ 3027184 h 3304603"/>
                  <a:gd name="connsiteX286" fmla="*/ 856694 w 6812513"/>
                  <a:gd name="connsiteY286" fmla="*/ 3052294 h 3304603"/>
                  <a:gd name="connsiteX287" fmla="*/ 849809 w 6812513"/>
                  <a:gd name="connsiteY287" fmla="*/ 3052294 h 3304603"/>
                  <a:gd name="connsiteX288" fmla="*/ 849809 w 6812513"/>
                  <a:gd name="connsiteY288" fmla="*/ 3071328 h 3304603"/>
                  <a:gd name="connsiteX289" fmla="*/ 842789 w 6812513"/>
                  <a:gd name="connsiteY289" fmla="*/ 3090228 h 3304603"/>
                  <a:gd name="connsiteX290" fmla="*/ 821865 w 6812513"/>
                  <a:gd name="connsiteY290" fmla="*/ 3121682 h 3304603"/>
                  <a:gd name="connsiteX291" fmla="*/ 856694 w 6812513"/>
                  <a:gd name="connsiteY291" fmla="*/ 3172171 h 3304603"/>
                  <a:gd name="connsiteX292" fmla="*/ 863714 w 6812513"/>
                  <a:gd name="connsiteY292" fmla="*/ 3159617 h 3304603"/>
                  <a:gd name="connsiteX293" fmla="*/ 856694 w 6812513"/>
                  <a:gd name="connsiteY293" fmla="*/ 3203761 h 3304603"/>
                  <a:gd name="connsiteX294" fmla="*/ 891523 w 6812513"/>
                  <a:gd name="connsiteY294" fmla="*/ 3273015 h 3304603"/>
                  <a:gd name="connsiteX295" fmla="*/ 863714 w 6812513"/>
                  <a:gd name="connsiteY295" fmla="*/ 3304604 h 3304603"/>
                  <a:gd name="connsiteX296" fmla="*/ 842789 w 6812513"/>
                  <a:gd name="connsiteY296" fmla="*/ 3298259 h 3304603"/>
                  <a:gd name="connsiteX297" fmla="*/ 835905 w 6812513"/>
                  <a:gd name="connsiteY297" fmla="*/ 3285704 h 3304603"/>
                  <a:gd name="connsiteX298" fmla="*/ 780151 w 6812513"/>
                  <a:gd name="connsiteY298" fmla="*/ 3247905 h 3304603"/>
                  <a:gd name="connsiteX299" fmla="*/ 780151 w 6812513"/>
                  <a:gd name="connsiteY299" fmla="*/ 3228870 h 3304603"/>
                  <a:gd name="connsiteX300" fmla="*/ 759226 w 6812513"/>
                  <a:gd name="connsiteY300" fmla="*/ 3222661 h 3304603"/>
                  <a:gd name="connsiteX301" fmla="*/ 703472 w 6812513"/>
                  <a:gd name="connsiteY301" fmla="*/ 3228870 h 3304603"/>
                  <a:gd name="connsiteX302" fmla="*/ 661758 w 6812513"/>
                  <a:gd name="connsiteY302" fmla="*/ 3197416 h 3304603"/>
                  <a:gd name="connsiteX303" fmla="*/ 626928 w 6812513"/>
                  <a:gd name="connsiteY303" fmla="*/ 3191071 h 3304603"/>
                  <a:gd name="connsiteX304" fmla="*/ 592099 w 6812513"/>
                  <a:gd name="connsiteY304" fmla="*/ 3184726 h 3304603"/>
                  <a:gd name="connsiteX305" fmla="*/ 564155 w 6812513"/>
                  <a:gd name="connsiteY305" fmla="*/ 3178516 h 3304603"/>
                  <a:gd name="connsiteX306" fmla="*/ 550250 w 6812513"/>
                  <a:gd name="connsiteY306" fmla="*/ 3178516 h 3304603"/>
                  <a:gd name="connsiteX307" fmla="*/ 536345 w 6812513"/>
                  <a:gd name="connsiteY307" fmla="*/ 3178516 h 3304603"/>
                  <a:gd name="connsiteX308" fmla="*/ 501516 w 6812513"/>
                  <a:gd name="connsiteY308" fmla="*/ 3153272 h 3304603"/>
                  <a:gd name="connsiteX309" fmla="*/ 466686 w 6812513"/>
                  <a:gd name="connsiteY309" fmla="*/ 3134372 h 3304603"/>
                  <a:gd name="connsiteX310" fmla="*/ 431857 w 6812513"/>
                  <a:gd name="connsiteY310" fmla="*/ 3109128 h 3304603"/>
                  <a:gd name="connsiteX311" fmla="*/ 417952 w 6812513"/>
                  <a:gd name="connsiteY311" fmla="*/ 3096438 h 3304603"/>
                  <a:gd name="connsiteX312" fmla="*/ 403913 w 6812513"/>
                  <a:gd name="connsiteY312" fmla="*/ 3083883 h 3304603"/>
                  <a:gd name="connsiteX313" fmla="*/ 410932 w 6812513"/>
                  <a:gd name="connsiteY313" fmla="*/ 3071328 h 3304603"/>
                  <a:gd name="connsiteX314" fmla="*/ 438742 w 6812513"/>
                  <a:gd name="connsiteY314" fmla="*/ 3071328 h 3304603"/>
                  <a:gd name="connsiteX315" fmla="*/ 459666 w 6812513"/>
                  <a:gd name="connsiteY315" fmla="*/ 3039739 h 3304603"/>
                  <a:gd name="connsiteX316" fmla="*/ 480591 w 6812513"/>
                  <a:gd name="connsiteY316" fmla="*/ 3033394 h 3304603"/>
                  <a:gd name="connsiteX317" fmla="*/ 452782 w 6812513"/>
                  <a:gd name="connsiteY317" fmla="*/ 3008150 h 3304603"/>
                  <a:gd name="connsiteX318" fmla="*/ 452782 w 6812513"/>
                  <a:gd name="connsiteY318" fmla="*/ 2995595 h 3304603"/>
                  <a:gd name="connsiteX319" fmla="*/ 480591 w 6812513"/>
                  <a:gd name="connsiteY319" fmla="*/ 2995595 h 3304603"/>
                  <a:gd name="connsiteX320" fmla="*/ 480591 w 6812513"/>
                  <a:gd name="connsiteY320" fmla="*/ 2989250 h 3304603"/>
                  <a:gd name="connsiteX321" fmla="*/ 515420 w 6812513"/>
                  <a:gd name="connsiteY321" fmla="*/ 2976695 h 3304603"/>
                  <a:gd name="connsiteX322" fmla="*/ 508401 w 6812513"/>
                  <a:gd name="connsiteY322" fmla="*/ 2964005 h 3304603"/>
                  <a:gd name="connsiteX323" fmla="*/ 466686 w 6812513"/>
                  <a:gd name="connsiteY323" fmla="*/ 2970350 h 3304603"/>
                  <a:gd name="connsiteX324" fmla="*/ 466686 w 6812513"/>
                  <a:gd name="connsiteY324" fmla="*/ 2951450 h 3304603"/>
                  <a:gd name="connsiteX325" fmla="*/ 494496 w 6812513"/>
                  <a:gd name="connsiteY325" fmla="*/ 2919861 h 3304603"/>
                  <a:gd name="connsiteX326" fmla="*/ 529325 w 6812513"/>
                  <a:gd name="connsiteY326" fmla="*/ 2926206 h 3304603"/>
                  <a:gd name="connsiteX327" fmla="*/ 536345 w 6812513"/>
                  <a:gd name="connsiteY327" fmla="*/ 2900961 h 3304603"/>
                  <a:gd name="connsiteX328" fmla="*/ 529325 w 6812513"/>
                  <a:gd name="connsiteY328" fmla="*/ 2875717 h 3304603"/>
                  <a:gd name="connsiteX329" fmla="*/ 543230 w 6812513"/>
                  <a:gd name="connsiteY329" fmla="*/ 2863162 h 3304603"/>
                  <a:gd name="connsiteX330" fmla="*/ 529325 w 6812513"/>
                  <a:gd name="connsiteY330" fmla="*/ 2856817 h 3304603"/>
                  <a:gd name="connsiteX331" fmla="*/ 550250 w 6812513"/>
                  <a:gd name="connsiteY331" fmla="*/ 2837918 h 3304603"/>
                  <a:gd name="connsiteX332" fmla="*/ 543230 w 6812513"/>
                  <a:gd name="connsiteY332" fmla="*/ 2825363 h 3304603"/>
                  <a:gd name="connsiteX333" fmla="*/ 550250 w 6812513"/>
                  <a:gd name="connsiteY333" fmla="*/ 2819018 h 3304603"/>
                  <a:gd name="connsiteX334" fmla="*/ 473571 w 6812513"/>
                  <a:gd name="connsiteY334" fmla="*/ 2787429 h 3304603"/>
                  <a:gd name="connsiteX335" fmla="*/ 459666 w 6812513"/>
                  <a:gd name="connsiteY335" fmla="*/ 2793773 h 3304603"/>
                  <a:gd name="connsiteX336" fmla="*/ 431857 w 6812513"/>
                  <a:gd name="connsiteY336" fmla="*/ 2762184 h 3304603"/>
                  <a:gd name="connsiteX337" fmla="*/ 403913 w 6812513"/>
                  <a:gd name="connsiteY337" fmla="*/ 2774874 h 3304603"/>
                  <a:gd name="connsiteX338" fmla="*/ 355178 w 6812513"/>
                  <a:gd name="connsiteY338" fmla="*/ 2762184 h 3304603"/>
                  <a:gd name="connsiteX339" fmla="*/ 334254 w 6812513"/>
                  <a:gd name="connsiteY339" fmla="*/ 2711830 h 3304603"/>
                  <a:gd name="connsiteX340" fmla="*/ 299424 w 6812513"/>
                  <a:gd name="connsiteY340" fmla="*/ 2705485 h 3304603"/>
                  <a:gd name="connsiteX341" fmla="*/ 299424 w 6812513"/>
                  <a:gd name="connsiteY341" fmla="*/ 2686585 h 3304603"/>
                  <a:gd name="connsiteX342" fmla="*/ 306444 w 6812513"/>
                  <a:gd name="connsiteY342" fmla="*/ 2673896 h 3304603"/>
                  <a:gd name="connsiteX343" fmla="*/ 285520 w 6812513"/>
                  <a:gd name="connsiteY343" fmla="*/ 2642441 h 3304603"/>
                  <a:gd name="connsiteX344" fmla="*/ 201956 w 6812513"/>
                  <a:gd name="connsiteY344" fmla="*/ 2654996 h 3304603"/>
                  <a:gd name="connsiteX345" fmla="*/ 181032 w 6812513"/>
                  <a:gd name="connsiteY345" fmla="*/ 2591952 h 3304603"/>
                  <a:gd name="connsiteX346" fmla="*/ 188052 w 6812513"/>
                  <a:gd name="connsiteY346" fmla="*/ 2579397 h 3304603"/>
                  <a:gd name="connsiteX347" fmla="*/ 215861 w 6812513"/>
                  <a:gd name="connsiteY347" fmla="*/ 2585607 h 3304603"/>
                  <a:gd name="connsiteX348" fmla="*/ 243805 w 6812513"/>
                  <a:gd name="connsiteY348" fmla="*/ 2566708 h 3304603"/>
                  <a:gd name="connsiteX349" fmla="*/ 243805 w 6812513"/>
                  <a:gd name="connsiteY349" fmla="*/ 2560363 h 3304603"/>
                  <a:gd name="connsiteX350" fmla="*/ 222881 w 6812513"/>
                  <a:gd name="connsiteY350" fmla="*/ 2541463 h 3304603"/>
                  <a:gd name="connsiteX351" fmla="*/ 201956 w 6812513"/>
                  <a:gd name="connsiteY351" fmla="*/ 2541463 h 3304603"/>
                  <a:gd name="connsiteX352" fmla="*/ 201956 w 6812513"/>
                  <a:gd name="connsiteY352" fmla="*/ 2528908 h 3304603"/>
                  <a:gd name="connsiteX353" fmla="*/ 188052 w 6812513"/>
                  <a:gd name="connsiteY353" fmla="*/ 2510009 h 3304603"/>
                  <a:gd name="connsiteX354" fmla="*/ 160107 w 6812513"/>
                  <a:gd name="connsiteY354" fmla="*/ 2478419 h 3304603"/>
                  <a:gd name="connsiteX355" fmla="*/ 167127 w 6812513"/>
                  <a:gd name="connsiteY355" fmla="*/ 2446965 h 3304603"/>
                  <a:gd name="connsiteX356" fmla="*/ 167127 w 6812513"/>
                  <a:gd name="connsiteY356" fmla="*/ 2415375 h 3304603"/>
                  <a:gd name="connsiteX357" fmla="*/ 139317 w 6812513"/>
                  <a:gd name="connsiteY357" fmla="*/ 2402821 h 3304603"/>
                  <a:gd name="connsiteX358" fmla="*/ 104488 w 6812513"/>
                  <a:gd name="connsiteY358" fmla="*/ 2409031 h 3304603"/>
                  <a:gd name="connsiteX359" fmla="*/ 104488 w 6812513"/>
                  <a:gd name="connsiteY359" fmla="*/ 2396476 h 3304603"/>
                  <a:gd name="connsiteX360" fmla="*/ 76544 w 6812513"/>
                  <a:gd name="connsiteY360" fmla="*/ 2383786 h 3304603"/>
                  <a:gd name="connsiteX361" fmla="*/ 55619 w 6812513"/>
                  <a:gd name="connsiteY361" fmla="*/ 2377576 h 3304603"/>
                  <a:gd name="connsiteX362" fmla="*/ 48734 w 6812513"/>
                  <a:gd name="connsiteY362" fmla="*/ 2345987 h 3304603"/>
                  <a:gd name="connsiteX363" fmla="*/ 27809 w 6812513"/>
                  <a:gd name="connsiteY363" fmla="*/ 2320742 h 3304603"/>
                  <a:gd name="connsiteX364" fmla="*/ 34829 w 6812513"/>
                  <a:gd name="connsiteY364" fmla="*/ 2295498 h 3304603"/>
                  <a:gd name="connsiteX365" fmla="*/ 20790 w 6812513"/>
                  <a:gd name="connsiteY365" fmla="*/ 2276598 h 3304603"/>
                  <a:gd name="connsiteX366" fmla="*/ 27809 w 6812513"/>
                  <a:gd name="connsiteY366" fmla="*/ 2251353 h 3304603"/>
                  <a:gd name="connsiteX367" fmla="*/ 0 w 6812513"/>
                  <a:gd name="connsiteY367" fmla="*/ 2169410 h 3304603"/>
                  <a:gd name="connsiteX368" fmla="*/ 34829 w 6812513"/>
                  <a:gd name="connsiteY368" fmla="*/ 2156855 h 3304603"/>
                  <a:gd name="connsiteX369" fmla="*/ 48734 w 6812513"/>
                  <a:gd name="connsiteY369" fmla="*/ 2137821 h 3304603"/>
                  <a:gd name="connsiteX370" fmla="*/ 41714 w 6812513"/>
                  <a:gd name="connsiteY370" fmla="*/ 2125266 h 3304603"/>
                  <a:gd name="connsiteX371" fmla="*/ 41714 w 6812513"/>
                  <a:gd name="connsiteY371" fmla="*/ 2106366 h 3304603"/>
                  <a:gd name="connsiteX372" fmla="*/ 132298 w 6812513"/>
                  <a:gd name="connsiteY372" fmla="*/ 2093676 h 3304603"/>
                  <a:gd name="connsiteX373" fmla="*/ 118393 w 6812513"/>
                  <a:gd name="connsiteY373" fmla="*/ 2074777 h 3304603"/>
                  <a:gd name="connsiteX374" fmla="*/ 62639 w 6812513"/>
                  <a:gd name="connsiteY374" fmla="*/ 2062222 h 3304603"/>
                  <a:gd name="connsiteX375" fmla="*/ 62639 w 6812513"/>
                  <a:gd name="connsiteY375" fmla="*/ 2043322 h 3304603"/>
                  <a:gd name="connsiteX376" fmla="*/ 62639 w 6812513"/>
                  <a:gd name="connsiteY376" fmla="*/ 2049532 h 3304603"/>
                  <a:gd name="connsiteX377" fmla="*/ 69659 w 6812513"/>
                  <a:gd name="connsiteY377" fmla="*/ 2030632 h 3304603"/>
                  <a:gd name="connsiteX378" fmla="*/ 27809 w 6812513"/>
                  <a:gd name="connsiteY378" fmla="*/ 2043322 h 3304603"/>
                  <a:gd name="connsiteX379" fmla="*/ 69659 w 6812513"/>
                  <a:gd name="connsiteY379" fmla="*/ 2005388 h 3304603"/>
                  <a:gd name="connsiteX380" fmla="*/ 111373 w 6812513"/>
                  <a:gd name="connsiteY380" fmla="*/ 1961244 h 3304603"/>
                  <a:gd name="connsiteX381" fmla="*/ 153222 w 6812513"/>
                  <a:gd name="connsiteY381" fmla="*/ 1910890 h 3304603"/>
                  <a:gd name="connsiteX382" fmla="*/ 181032 w 6812513"/>
                  <a:gd name="connsiteY382" fmla="*/ 1860401 h 3304603"/>
                  <a:gd name="connsiteX383" fmla="*/ 181032 w 6812513"/>
                  <a:gd name="connsiteY383" fmla="*/ 1835156 h 3304603"/>
                  <a:gd name="connsiteX384" fmla="*/ 132298 w 6812513"/>
                  <a:gd name="connsiteY384" fmla="*/ 1772112 h 3304603"/>
                  <a:gd name="connsiteX385" fmla="*/ 153222 w 6812513"/>
                  <a:gd name="connsiteY385" fmla="*/ 1721623 h 3304603"/>
                  <a:gd name="connsiteX386" fmla="*/ 132298 w 6812513"/>
                  <a:gd name="connsiteY386" fmla="*/ 1696379 h 3304603"/>
                  <a:gd name="connsiteX387" fmla="*/ 125278 w 6812513"/>
                  <a:gd name="connsiteY387" fmla="*/ 1671134 h 3304603"/>
                  <a:gd name="connsiteX388" fmla="*/ 118393 w 6812513"/>
                  <a:gd name="connsiteY388" fmla="*/ 1664924 h 3304603"/>
                  <a:gd name="connsiteX389" fmla="*/ 118393 w 6812513"/>
                  <a:gd name="connsiteY389" fmla="*/ 1620780 h 3304603"/>
                  <a:gd name="connsiteX390" fmla="*/ 132298 w 6812513"/>
                  <a:gd name="connsiteY390" fmla="*/ 1576636 h 3304603"/>
                  <a:gd name="connsiteX391" fmla="*/ 90448 w 6812513"/>
                  <a:gd name="connsiteY391" fmla="*/ 1463103 h 3304603"/>
                  <a:gd name="connsiteX392" fmla="*/ 125278 w 6812513"/>
                  <a:gd name="connsiteY392" fmla="*/ 1393714 h 3304603"/>
                  <a:gd name="connsiteX393" fmla="*/ 62639 w 6812513"/>
                  <a:gd name="connsiteY393" fmla="*/ 1280181 h 3304603"/>
                  <a:gd name="connsiteX394" fmla="*/ 90448 w 6812513"/>
                  <a:gd name="connsiteY394" fmla="*/ 1229692 h 3304603"/>
                  <a:gd name="connsiteX395" fmla="*/ 104488 w 6812513"/>
                  <a:gd name="connsiteY395" fmla="*/ 1204448 h 3304603"/>
                  <a:gd name="connsiteX396" fmla="*/ 125278 w 6812513"/>
                  <a:gd name="connsiteY396" fmla="*/ 1191893 h 3304603"/>
                  <a:gd name="connsiteX397" fmla="*/ 132298 w 6812513"/>
                  <a:gd name="connsiteY397" fmla="*/ 1166648 h 3304603"/>
                  <a:gd name="connsiteX398" fmla="*/ 160107 w 6812513"/>
                  <a:gd name="connsiteY398" fmla="*/ 1147749 h 3304603"/>
                  <a:gd name="connsiteX399" fmla="*/ 194936 w 6812513"/>
                  <a:gd name="connsiteY399" fmla="*/ 1166648 h 3304603"/>
                  <a:gd name="connsiteX400" fmla="*/ 208976 w 6812513"/>
                  <a:gd name="connsiteY400" fmla="*/ 1147749 h 3304603"/>
                  <a:gd name="connsiteX401" fmla="*/ 201956 w 6812513"/>
                  <a:gd name="connsiteY401" fmla="*/ 1128849 h 3304603"/>
                  <a:gd name="connsiteX402" fmla="*/ 250690 w 6812513"/>
                  <a:gd name="connsiteY402" fmla="*/ 1154094 h 3304603"/>
                  <a:gd name="connsiteX403" fmla="*/ 243805 w 6812513"/>
                  <a:gd name="connsiteY403" fmla="*/ 1172993 h 3304603"/>
                  <a:gd name="connsiteX404" fmla="*/ 215861 w 6812513"/>
                  <a:gd name="connsiteY404" fmla="*/ 1154094 h 3304603"/>
                  <a:gd name="connsiteX405" fmla="*/ 208976 w 6812513"/>
                  <a:gd name="connsiteY405" fmla="*/ 1172993 h 3304603"/>
                  <a:gd name="connsiteX406" fmla="*/ 250690 w 6812513"/>
                  <a:gd name="connsiteY406" fmla="*/ 1191893 h 3304603"/>
                  <a:gd name="connsiteX407" fmla="*/ 243805 w 6812513"/>
                  <a:gd name="connsiteY407" fmla="*/ 1204448 h 3304603"/>
                  <a:gd name="connsiteX408" fmla="*/ 369083 w 6812513"/>
                  <a:gd name="connsiteY408" fmla="*/ 1217138 h 3304603"/>
                  <a:gd name="connsiteX409" fmla="*/ 585079 w 6812513"/>
                  <a:gd name="connsiteY409" fmla="*/ 1387369 h 3304603"/>
                  <a:gd name="connsiteX410" fmla="*/ 592099 w 6812513"/>
                  <a:gd name="connsiteY410" fmla="*/ 1475658 h 3304603"/>
                  <a:gd name="connsiteX411" fmla="*/ 494496 w 6812513"/>
                  <a:gd name="connsiteY411" fmla="*/ 1545046 h 3304603"/>
                  <a:gd name="connsiteX412" fmla="*/ 313464 w 6812513"/>
                  <a:gd name="connsiteY412" fmla="*/ 1500902 h 3304603"/>
                  <a:gd name="connsiteX413" fmla="*/ 306444 w 6812513"/>
                  <a:gd name="connsiteY413" fmla="*/ 1482003 h 3304603"/>
                  <a:gd name="connsiteX414" fmla="*/ 229766 w 6812513"/>
                  <a:gd name="connsiteY414" fmla="*/ 1437858 h 3304603"/>
                  <a:gd name="connsiteX415" fmla="*/ 222881 w 6812513"/>
                  <a:gd name="connsiteY415" fmla="*/ 1450413 h 3304603"/>
                  <a:gd name="connsiteX416" fmla="*/ 222881 w 6812513"/>
                  <a:gd name="connsiteY416" fmla="*/ 1463103 h 3304603"/>
                  <a:gd name="connsiteX417" fmla="*/ 236786 w 6812513"/>
                  <a:gd name="connsiteY417" fmla="*/ 1482003 h 3304603"/>
                  <a:gd name="connsiteX418" fmla="*/ 264595 w 6812513"/>
                  <a:gd name="connsiteY418" fmla="*/ 1513592 h 3304603"/>
                  <a:gd name="connsiteX419" fmla="*/ 327369 w 6812513"/>
                  <a:gd name="connsiteY419" fmla="*/ 1570291 h 3304603"/>
                  <a:gd name="connsiteX420" fmla="*/ 306444 w 6812513"/>
                  <a:gd name="connsiteY420" fmla="*/ 1620780 h 3304603"/>
                  <a:gd name="connsiteX421" fmla="*/ 327369 w 6812513"/>
                  <a:gd name="connsiteY421" fmla="*/ 1702724 h 3304603"/>
                  <a:gd name="connsiteX422" fmla="*/ 445762 w 6812513"/>
                  <a:gd name="connsiteY422" fmla="*/ 1765767 h 3304603"/>
                  <a:gd name="connsiteX423" fmla="*/ 466686 w 6812513"/>
                  <a:gd name="connsiteY423" fmla="*/ 1759423 h 3304603"/>
                  <a:gd name="connsiteX424" fmla="*/ 403913 w 6812513"/>
                  <a:gd name="connsiteY424" fmla="*/ 1683824 h 3304603"/>
                  <a:gd name="connsiteX425" fmla="*/ 417952 w 6812513"/>
                  <a:gd name="connsiteY425" fmla="*/ 1639680 h 3304603"/>
                  <a:gd name="connsiteX426" fmla="*/ 578059 w 6812513"/>
                  <a:gd name="connsiteY426" fmla="*/ 1702724 h 3304603"/>
                  <a:gd name="connsiteX427" fmla="*/ 550250 w 6812513"/>
                  <a:gd name="connsiteY427" fmla="*/ 1652234 h 3304603"/>
                  <a:gd name="connsiteX428" fmla="*/ 536345 w 6812513"/>
                  <a:gd name="connsiteY428" fmla="*/ 1614435 h 3304603"/>
                  <a:gd name="connsiteX429" fmla="*/ 536345 w 6812513"/>
                  <a:gd name="connsiteY429" fmla="*/ 1595536 h 3304603"/>
                  <a:gd name="connsiteX430" fmla="*/ 640833 w 6812513"/>
                  <a:gd name="connsiteY430" fmla="*/ 1500902 h 3304603"/>
                  <a:gd name="connsiteX431" fmla="*/ 717377 w 6812513"/>
                  <a:gd name="connsiteY431" fmla="*/ 1551391 h 3304603"/>
                  <a:gd name="connsiteX432" fmla="*/ 731416 w 6812513"/>
                  <a:gd name="connsiteY432" fmla="*/ 1456758 h 3304603"/>
                  <a:gd name="connsiteX433" fmla="*/ 703472 w 6812513"/>
                  <a:gd name="connsiteY433" fmla="*/ 1425169 h 3304603"/>
                  <a:gd name="connsiteX434" fmla="*/ 717377 w 6812513"/>
                  <a:gd name="connsiteY434" fmla="*/ 1311771 h 3304603"/>
                  <a:gd name="connsiteX435" fmla="*/ 682547 w 6812513"/>
                  <a:gd name="connsiteY435" fmla="*/ 1273836 h 3304603"/>
                  <a:gd name="connsiteX436" fmla="*/ 780151 w 6812513"/>
                  <a:gd name="connsiteY436" fmla="*/ 1299081 h 3304603"/>
                  <a:gd name="connsiteX437" fmla="*/ 821865 w 6812513"/>
                  <a:gd name="connsiteY437" fmla="*/ 1368470 h 3304603"/>
                  <a:gd name="connsiteX438" fmla="*/ 752206 w 6812513"/>
                  <a:gd name="connsiteY438" fmla="*/ 1400059 h 3304603"/>
                  <a:gd name="connsiteX439" fmla="*/ 794055 w 6812513"/>
                  <a:gd name="connsiteY439" fmla="*/ 1469448 h 3304603"/>
                  <a:gd name="connsiteX440" fmla="*/ 814980 w 6812513"/>
                  <a:gd name="connsiteY440" fmla="*/ 1469448 h 3304603"/>
                  <a:gd name="connsiteX441" fmla="*/ 821865 w 6812513"/>
                  <a:gd name="connsiteY441" fmla="*/ 1488347 h 3304603"/>
                  <a:gd name="connsiteX442" fmla="*/ 863714 w 6812513"/>
                  <a:gd name="connsiteY442" fmla="*/ 1450413 h 3304603"/>
                  <a:gd name="connsiteX443" fmla="*/ 877619 w 6812513"/>
                  <a:gd name="connsiteY443" fmla="*/ 1393714 h 3304603"/>
                  <a:gd name="connsiteX444" fmla="*/ 1030841 w 6812513"/>
                  <a:gd name="connsiteY444" fmla="*/ 1299081 h 3304603"/>
                  <a:gd name="connsiteX445" fmla="*/ 1065670 w 6812513"/>
                  <a:gd name="connsiteY445" fmla="*/ 1311771 h 3304603"/>
                  <a:gd name="connsiteX446" fmla="*/ 1100500 w 6812513"/>
                  <a:gd name="connsiteY446" fmla="*/ 1254937 h 3304603"/>
                  <a:gd name="connsiteX447" fmla="*/ 1149369 w 6812513"/>
                  <a:gd name="connsiteY447" fmla="*/ 1242382 h 3304603"/>
                  <a:gd name="connsiteX448" fmla="*/ 1128444 w 6812513"/>
                  <a:gd name="connsiteY448" fmla="*/ 1261282 h 3304603"/>
                  <a:gd name="connsiteX449" fmla="*/ 1128444 w 6812513"/>
                  <a:gd name="connsiteY449" fmla="*/ 1311771 h 3304603"/>
                  <a:gd name="connsiteX450" fmla="*/ 1163274 w 6812513"/>
                  <a:gd name="connsiteY450" fmla="*/ 1330670 h 3304603"/>
                  <a:gd name="connsiteX451" fmla="*/ 1170158 w 6812513"/>
                  <a:gd name="connsiteY451" fmla="*/ 1305426 h 3304603"/>
                  <a:gd name="connsiteX452" fmla="*/ 1267762 w 6812513"/>
                  <a:gd name="connsiteY452" fmla="*/ 1292736 h 3304603"/>
                  <a:gd name="connsiteX453" fmla="*/ 1302591 w 6812513"/>
                  <a:gd name="connsiteY453" fmla="*/ 1248592 h 3304603"/>
                  <a:gd name="connsiteX454" fmla="*/ 1337420 w 6812513"/>
                  <a:gd name="connsiteY454" fmla="*/ 1236037 h 3304603"/>
                  <a:gd name="connsiteX455" fmla="*/ 1337420 w 6812513"/>
                  <a:gd name="connsiteY455" fmla="*/ 1299081 h 3304603"/>
                  <a:gd name="connsiteX456" fmla="*/ 1413964 w 6812513"/>
                  <a:gd name="connsiteY456" fmla="*/ 1248592 h 3304603"/>
                  <a:gd name="connsiteX457" fmla="*/ 1393174 w 6812513"/>
                  <a:gd name="connsiteY457" fmla="*/ 1166648 h 3304603"/>
                  <a:gd name="connsiteX458" fmla="*/ 1413964 w 6812513"/>
                  <a:gd name="connsiteY458" fmla="*/ 1147749 h 3304603"/>
                  <a:gd name="connsiteX459" fmla="*/ 1546396 w 6812513"/>
                  <a:gd name="connsiteY459" fmla="*/ 1179338 h 3304603"/>
                  <a:gd name="connsiteX460" fmla="*/ 1595131 w 6812513"/>
                  <a:gd name="connsiteY460" fmla="*/ 1210793 h 3304603"/>
                  <a:gd name="connsiteX461" fmla="*/ 1636980 w 6812513"/>
                  <a:gd name="connsiteY461" fmla="*/ 1248592 h 3304603"/>
                  <a:gd name="connsiteX462" fmla="*/ 1720543 w 6812513"/>
                  <a:gd name="connsiteY462" fmla="*/ 1324326 h 3304603"/>
                  <a:gd name="connsiteX463" fmla="*/ 1755373 w 6812513"/>
                  <a:gd name="connsiteY463" fmla="*/ 1254937 h 3304603"/>
                  <a:gd name="connsiteX464" fmla="*/ 1713523 w 6812513"/>
                  <a:gd name="connsiteY464" fmla="*/ 1179338 h 3304603"/>
                  <a:gd name="connsiteX465" fmla="*/ 1664789 w 6812513"/>
                  <a:gd name="connsiteY465" fmla="*/ 1166648 h 3304603"/>
                  <a:gd name="connsiteX466" fmla="*/ 1671809 w 6812513"/>
                  <a:gd name="connsiteY466" fmla="*/ 1122504 h 3304603"/>
                  <a:gd name="connsiteX467" fmla="*/ 1671809 w 6812513"/>
                  <a:gd name="connsiteY467" fmla="*/ 1065805 h 3304603"/>
                  <a:gd name="connsiteX468" fmla="*/ 1671809 w 6812513"/>
                  <a:gd name="connsiteY468" fmla="*/ 1015316 h 3304603"/>
                  <a:gd name="connsiteX469" fmla="*/ 1664789 w 6812513"/>
                  <a:gd name="connsiteY469" fmla="*/ 964827 h 3304603"/>
                  <a:gd name="connsiteX470" fmla="*/ 1727428 w 6812513"/>
                  <a:gd name="connsiteY470" fmla="*/ 901783 h 3304603"/>
                  <a:gd name="connsiteX471" fmla="*/ 1741468 w 6812513"/>
                  <a:gd name="connsiteY471" fmla="*/ 826050 h 3304603"/>
                  <a:gd name="connsiteX472" fmla="*/ 1755373 w 6812513"/>
                  <a:gd name="connsiteY472" fmla="*/ 781906 h 3304603"/>
                  <a:gd name="connsiteX473" fmla="*/ 1769277 w 6812513"/>
                  <a:gd name="connsiteY473" fmla="*/ 750451 h 3304603"/>
                  <a:gd name="connsiteX474" fmla="*/ 1901575 w 6812513"/>
                  <a:gd name="connsiteY474" fmla="*/ 775696 h 3304603"/>
                  <a:gd name="connsiteX475" fmla="*/ 1908595 w 6812513"/>
                  <a:gd name="connsiteY475" fmla="*/ 813495 h 3304603"/>
                  <a:gd name="connsiteX476" fmla="*/ 1901575 w 6812513"/>
                  <a:gd name="connsiteY476" fmla="*/ 857639 h 3304603"/>
                  <a:gd name="connsiteX477" fmla="*/ 1887670 w 6812513"/>
                  <a:gd name="connsiteY477" fmla="*/ 901783 h 3304603"/>
                  <a:gd name="connsiteX478" fmla="*/ 1866746 w 6812513"/>
                  <a:gd name="connsiteY478" fmla="*/ 939583 h 3304603"/>
                  <a:gd name="connsiteX479" fmla="*/ 1880785 w 6812513"/>
                  <a:gd name="connsiteY479" fmla="*/ 1008971 h 3304603"/>
                  <a:gd name="connsiteX480" fmla="*/ 1894690 w 6812513"/>
                  <a:gd name="connsiteY480" fmla="*/ 1084705 h 3304603"/>
                  <a:gd name="connsiteX481" fmla="*/ 1901575 w 6812513"/>
                  <a:gd name="connsiteY481" fmla="*/ 1160304 h 3304603"/>
                  <a:gd name="connsiteX482" fmla="*/ 1894690 w 6812513"/>
                  <a:gd name="connsiteY482" fmla="*/ 1236037 h 3304603"/>
                  <a:gd name="connsiteX483" fmla="*/ 1936404 w 6812513"/>
                  <a:gd name="connsiteY483" fmla="*/ 1280181 h 3304603"/>
                  <a:gd name="connsiteX484" fmla="*/ 1908595 w 6812513"/>
                  <a:gd name="connsiteY484" fmla="*/ 1368470 h 3304603"/>
                  <a:gd name="connsiteX485" fmla="*/ 1894690 w 6812513"/>
                  <a:gd name="connsiteY485" fmla="*/ 1418959 h 3304603"/>
                  <a:gd name="connsiteX486" fmla="*/ 1873765 w 6812513"/>
                  <a:gd name="connsiteY486" fmla="*/ 1456758 h 3304603"/>
                  <a:gd name="connsiteX487" fmla="*/ 1783182 w 6812513"/>
                  <a:gd name="connsiteY487" fmla="*/ 1482003 h 3304603"/>
                  <a:gd name="connsiteX488" fmla="*/ 1797087 w 6812513"/>
                  <a:gd name="connsiteY488" fmla="*/ 1513592 h 3304603"/>
                  <a:gd name="connsiteX489" fmla="*/ 1880785 w 6812513"/>
                  <a:gd name="connsiteY489" fmla="*/ 1532492 h 3304603"/>
                  <a:gd name="connsiteX490" fmla="*/ 1887670 w 6812513"/>
                  <a:gd name="connsiteY490" fmla="*/ 1526147 h 3304603"/>
                  <a:gd name="connsiteX491" fmla="*/ 1894690 w 6812513"/>
                  <a:gd name="connsiteY491" fmla="*/ 1494557 h 3304603"/>
                  <a:gd name="connsiteX492" fmla="*/ 1943424 w 6812513"/>
                  <a:gd name="connsiteY492" fmla="*/ 1469448 h 3304603"/>
                  <a:gd name="connsiteX493" fmla="*/ 1943424 w 6812513"/>
                  <a:gd name="connsiteY493" fmla="*/ 1444203 h 3304603"/>
                  <a:gd name="connsiteX494" fmla="*/ 1957329 w 6812513"/>
                  <a:gd name="connsiteY494" fmla="*/ 1418959 h 3304603"/>
                  <a:gd name="connsiteX495" fmla="*/ 1971233 w 6812513"/>
                  <a:gd name="connsiteY495" fmla="*/ 1400059 h 3304603"/>
                  <a:gd name="connsiteX496" fmla="*/ 1992158 w 6812513"/>
                  <a:gd name="connsiteY496" fmla="*/ 1381024 h 3304603"/>
                  <a:gd name="connsiteX497" fmla="*/ 1985273 w 6812513"/>
                  <a:gd name="connsiteY497" fmla="*/ 1267627 h 3304603"/>
                  <a:gd name="connsiteX498" fmla="*/ 2096646 w 6812513"/>
                  <a:gd name="connsiteY498" fmla="*/ 1299081 h 3304603"/>
                  <a:gd name="connsiteX499" fmla="*/ 2096646 w 6812513"/>
                  <a:gd name="connsiteY499" fmla="*/ 1381024 h 3304603"/>
                  <a:gd name="connsiteX500" fmla="*/ 2166305 w 6812513"/>
                  <a:gd name="connsiteY500" fmla="*/ 1393714 h 3304603"/>
                  <a:gd name="connsiteX501" fmla="*/ 2138496 w 6812513"/>
                  <a:gd name="connsiteY501" fmla="*/ 1324326 h 3304603"/>
                  <a:gd name="connsiteX502" fmla="*/ 2117571 w 6812513"/>
                  <a:gd name="connsiteY502" fmla="*/ 1254937 h 3304603"/>
                  <a:gd name="connsiteX503" fmla="*/ 2047912 w 6812513"/>
                  <a:gd name="connsiteY503" fmla="*/ 1217138 h 3304603"/>
                  <a:gd name="connsiteX504" fmla="*/ 2006063 w 6812513"/>
                  <a:gd name="connsiteY504" fmla="*/ 1229692 h 3304603"/>
                  <a:gd name="connsiteX505" fmla="*/ 1950444 w 6812513"/>
                  <a:gd name="connsiteY505" fmla="*/ 1217138 h 3304603"/>
                  <a:gd name="connsiteX506" fmla="*/ 1971233 w 6812513"/>
                  <a:gd name="connsiteY506" fmla="*/ 1040561 h 3304603"/>
                  <a:gd name="connsiteX507" fmla="*/ 1922500 w 6812513"/>
                  <a:gd name="connsiteY507" fmla="*/ 933373 h 3304603"/>
                  <a:gd name="connsiteX508" fmla="*/ 1992158 w 6812513"/>
                  <a:gd name="connsiteY508" fmla="*/ 763006 h 3304603"/>
                  <a:gd name="connsiteX509" fmla="*/ 2026987 w 6812513"/>
                  <a:gd name="connsiteY509" fmla="*/ 800940 h 3304603"/>
                  <a:gd name="connsiteX510" fmla="*/ 2020103 w 6812513"/>
                  <a:gd name="connsiteY510" fmla="*/ 838739 h 3304603"/>
                  <a:gd name="connsiteX511" fmla="*/ 2013083 w 6812513"/>
                  <a:gd name="connsiteY511" fmla="*/ 882884 h 3304603"/>
                  <a:gd name="connsiteX512" fmla="*/ 2013083 w 6812513"/>
                  <a:gd name="connsiteY512" fmla="*/ 920683 h 3304603"/>
                  <a:gd name="connsiteX513" fmla="*/ 2020103 w 6812513"/>
                  <a:gd name="connsiteY513" fmla="*/ 958482 h 3304603"/>
                  <a:gd name="connsiteX514" fmla="*/ 2138496 w 6812513"/>
                  <a:gd name="connsiteY514" fmla="*/ 990072 h 3304603"/>
                  <a:gd name="connsiteX515" fmla="*/ 2131476 w 6812513"/>
                  <a:gd name="connsiteY515" fmla="*/ 964827 h 3304603"/>
                  <a:gd name="connsiteX516" fmla="*/ 2061817 w 6812513"/>
                  <a:gd name="connsiteY516" fmla="*/ 933373 h 3304603"/>
                  <a:gd name="connsiteX517" fmla="*/ 2047912 w 6812513"/>
                  <a:gd name="connsiteY517" fmla="*/ 889229 h 3304603"/>
                  <a:gd name="connsiteX518" fmla="*/ 2061817 w 6812513"/>
                  <a:gd name="connsiteY518" fmla="*/ 876539 h 3304603"/>
                  <a:gd name="connsiteX519" fmla="*/ 2082742 w 6812513"/>
                  <a:gd name="connsiteY519" fmla="*/ 914338 h 3304603"/>
                  <a:gd name="connsiteX520" fmla="*/ 2124591 w 6812513"/>
                  <a:gd name="connsiteY520" fmla="*/ 895438 h 3304603"/>
                  <a:gd name="connsiteX521" fmla="*/ 2103666 w 6812513"/>
                  <a:gd name="connsiteY521" fmla="*/ 870194 h 3304603"/>
                  <a:gd name="connsiteX522" fmla="*/ 2180210 w 6812513"/>
                  <a:gd name="connsiteY522" fmla="*/ 832395 h 3304603"/>
                  <a:gd name="connsiteX523" fmla="*/ 2277813 w 6812513"/>
                  <a:gd name="connsiteY523" fmla="*/ 908128 h 3304603"/>
                  <a:gd name="connsiteX524" fmla="*/ 2347472 w 6812513"/>
                  <a:gd name="connsiteY524" fmla="*/ 920683 h 3304603"/>
                  <a:gd name="connsiteX525" fmla="*/ 2305622 w 6812513"/>
                  <a:gd name="connsiteY525" fmla="*/ 977517 h 3304603"/>
                  <a:gd name="connsiteX526" fmla="*/ 2305622 w 6812513"/>
                  <a:gd name="connsiteY526" fmla="*/ 1090915 h 3304603"/>
                  <a:gd name="connsiteX527" fmla="*/ 2347472 w 6812513"/>
                  <a:gd name="connsiteY527" fmla="*/ 1116159 h 3304603"/>
                  <a:gd name="connsiteX528" fmla="*/ 2368396 w 6812513"/>
                  <a:gd name="connsiteY528" fmla="*/ 1046771 h 3304603"/>
                  <a:gd name="connsiteX529" fmla="*/ 2347472 w 6812513"/>
                  <a:gd name="connsiteY529" fmla="*/ 971172 h 3304603"/>
                  <a:gd name="connsiteX530" fmla="*/ 2368396 w 6812513"/>
                  <a:gd name="connsiteY530" fmla="*/ 927028 h 3304603"/>
                  <a:gd name="connsiteX531" fmla="*/ 2354356 w 6812513"/>
                  <a:gd name="connsiteY531" fmla="*/ 895438 h 3304603"/>
                  <a:gd name="connsiteX532" fmla="*/ 2305622 w 6812513"/>
                  <a:gd name="connsiteY532" fmla="*/ 863984 h 3304603"/>
                  <a:gd name="connsiteX533" fmla="*/ 2305622 w 6812513"/>
                  <a:gd name="connsiteY533" fmla="*/ 845084 h 3304603"/>
                  <a:gd name="connsiteX534" fmla="*/ 2249869 w 6812513"/>
                  <a:gd name="connsiteY534" fmla="*/ 819840 h 3304603"/>
                  <a:gd name="connsiteX535" fmla="*/ 2242984 w 6812513"/>
                  <a:gd name="connsiteY535" fmla="*/ 781906 h 3304603"/>
                  <a:gd name="connsiteX536" fmla="*/ 2229079 w 6812513"/>
                  <a:gd name="connsiteY536" fmla="*/ 744106 h 3304603"/>
                  <a:gd name="connsiteX537" fmla="*/ 2229079 w 6812513"/>
                  <a:gd name="connsiteY537" fmla="*/ 699962 h 3304603"/>
                  <a:gd name="connsiteX538" fmla="*/ 2235964 w 6812513"/>
                  <a:gd name="connsiteY538" fmla="*/ 662163 h 3304603"/>
                  <a:gd name="connsiteX539" fmla="*/ 2486789 w 6812513"/>
                  <a:gd name="connsiteY539" fmla="*/ 611674 h 3304603"/>
                  <a:gd name="connsiteX540" fmla="*/ 2465865 w 6812513"/>
                  <a:gd name="connsiteY540" fmla="*/ 561185 h 3304603"/>
                  <a:gd name="connsiteX541" fmla="*/ 2451960 w 6812513"/>
                  <a:gd name="connsiteY541" fmla="*/ 529730 h 3304603"/>
                  <a:gd name="connsiteX542" fmla="*/ 2444940 w 6812513"/>
                  <a:gd name="connsiteY542" fmla="*/ 498141 h 3304603"/>
                  <a:gd name="connsiteX543" fmla="*/ 2507714 w 6812513"/>
                  <a:gd name="connsiteY543" fmla="*/ 453997 h 3304603"/>
                  <a:gd name="connsiteX544" fmla="*/ 2500694 w 6812513"/>
                  <a:gd name="connsiteY544" fmla="*/ 428752 h 3304603"/>
                  <a:gd name="connsiteX545" fmla="*/ 2556448 w 6812513"/>
                  <a:gd name="connsiteY545" fmla="*/ 390953 h 3304603"/>
                  <a:gd name="connsiteX546" fmla="*/ 2626107 w 6812513"/>
                  <a:gd name="connsiteY546" fmla="*/ 359363 h 3304603"/>
                  <a:gd name="connsiteX547" fmla="*/ 2702650 w 6812513"/>
                  <a:gd name="connsiteY547" fmla="*/ 327909 h 3304603"/>
                  <a:gd name="connsiteX548" fmla="*/ 2772309 w 6812513"/>
                  <a:gd name="connsiteY548" fmla="*/ 309009 h 3304603"/>
                  <a:gd name="connsiteX549" fmla="*/ 2744499 w 6812513"/>
                  <a:gd name="connsiteY549" fmla="*/ 277420 h 3304603"/>
                  <a:gd name="connsiteX550" fmla="*/ 2883817 w 6812513"/>
                  <a:gd name="connsiteY550" fmla="*/ 271075 h 3304603"/>
                  <a:gd name="connsiteX551" fmla="*/ 2862892 w 6812513"/>
                  <a:gd name="connsiteY551" fmla="*/ 309009 h 3304603"/>
                  <a:gd name="connsiteX552" fmla="*/ 2897721 w 6812513"/>
                  <a:gd name="connsiteY552" fmla="*/ 309009 h 3304603"/>
                  <a:gd name="connsiteX553" fmla="*/ 2988305 w 6812513"/>
                  <a:gd name="connsiteY553" fmla="*/ 239621 h 3304603"/>
                  <a:gd name="connsiteX554" fmla="*/ 3030154 w 6812513"/>
                  <a:gd name="connsiteY554" fmla="*/ 283765 h 3304603"/>
                  <a:gd name="connsiteX555" fmla="*/ 3037039 w 6812513"/>
                  <a:gd name="connsiteY555" fmla="*/ 245830 h 3304603"/>
                  <a:gd name="connsiteX556" fmla="*/ 2995325 w 6812513"/>
                  <a:gd name="connsiteY556" fmla="*/ 201686 h 3304603"/>
                  <a:gd name="connsiteX557" fmla="*/ 3092793 w 6812513"/>
                  <a:gd name="connsiteY557" fmla="*/ 195476 h 3304603"/>
                  <a:gd name="connsiteX558" fmla="*/ 3078888 w 6812513"/>
                  <a:gd name="connsiteY558" fmla="*/ 144987 h 3304603"/>
                  <a:gd name="connsiteX559" fmla="*/ 3169471 w 6812513"/>
                  <a:gd name="connsiteY559" fmla="*/ 0 h 3304603"/>
                  <a:gd name="connsiteX560" fmla="*/ 3280844 w 6812513"/>
                  <a:gd name="connsiteY560" fmla="*/ 12555 h 3304603"/>
                  <a:gd name="connsiteX561" fmla="*/ 3280844 w 6812513"/>
                  <a:gd name="connsiteY561" fmla="*/ 107188 h 3304603"/>
                  <a:gd name="connsiteX562" fmla="*/ 3350503 w 6812513"/>
                  <a:gd name="connsiteY562" fmla="*/ 119743 h 3304603"/>
                  <a:gd name="connsiteX563" fmla="*/ 3343618 w 6812513"/>
                  <a:gd name="connsiteY563" fmla="*/ 157542 h 3304603"/>
                  <a:gd name="connsiteX564" fmla="*/ 3301769 w 6812513"/>
                  <a:gd name="connsiteY564" fmla="*/ 208031 h 3304603"/>
                  <a:gd name="connsiteX565" fmla="*/ 3350503 w 6812513"/>
                  <a:gd name="connsiteY565" fmla="*/ 208031 h 3304603"/>
                  <a:gd name="connsiteX566" fmla="*/ 3385332 w 6812513"/>
                  <a:gd name="connsiteY566" fmla="*/ 157542 h 3304603"/>
                  <a:gd name="connsiteX567" fmla="*/ 3510745 w 6812513"/>
                  <a:gd name="connsiteY567" fmla="*/ 163887 h 3304603"/>
                  <a:gd name="connsiteX568" fmla="*/ 3545574 w 6812513"/>
                  <a:gd name="connsiteY568" fmla="*/ 189132 h 3304603"/>
                  <a:gd name="connsiteX569" fmla="*/ 3580404 w 6812513"/>
                  <a:gd name="connsiteY569" fmla="*/ 233276 h 3304603"/>
                  <a:gd name="connsiteX570" fmla="*/ 3608213 w 6812513"/>
                  <a:gd name="connsiteY570" fmla="*/ 277420 h 3304603"/>
                  <a:gd name="connsiteX571" fmla="*/ 3615233 w 6812513"/>
                  <a:gd name="connsiteY571" fmla="*/ 296320 h 3304603"/>
                  <a:gd name="connsiteX572" fmla="*/ 3622253 w 6812513"/>
                  <a:gd name="connsiteY572" fmla="*/ 315219 h 3304603"/>
                  <a:gd name="connsiteX573" fmla="*/ 3594309 w 6812513"/>
                  <a:gd name="connsiteY573" fmla="*/ 441442 h 3304603"/>
                  <a:gd name="connsiteX574" fmla="*/ 3531670 w 6812513"/>
                  <a:gd name="connsiteY574" fmla="*/ 479241 h 3304603"/>
                  <a:gd name="connsiteX575" fmla="*/ 3475916 w 6812513"/>
                  <a:gd name="connsiteY575" fmla="*/ 535940 h 3304603"/>
                  <a:gd name="connsiteX576" fmla="*/ 3427182 w 6812513"/>
                  <a:gd name="connsiteY576" fmla="*/ 599119 h 3304603"/>
                  <a:gd name="connsiteX577" fmla="*/ 3385332 w 6812513"/>
                  <a:gd name="connsiteY577" fmla="*/ 655818 h 3304603"/>
                  <a:gd name="connsiteX578" fmla="*/ 3343618 w 6812513"/>
                  <a:gd name="connsiteY578" fmla="*/ 655818 h 3304603"/>
                  <a:gd name="connsiteX579" fmla="*/ 3308789 w 6812513"/>
                  <a:gd name="connsiteY579" fmla="*/ 744106 h 3304603"/>
                  <a:gd name="connsiteX580" fmla="*/ 3448106 w 6812513"/>
                  <a:gd name="connsiteY580" fmla="*/ 681062 h 3304603"/>
                  <a:gd name="connsiteX581" fmla="*/ 3462011 w 6812513"/>
                  <a:gd name="connsiteY581" fmla="*/ 599119 h 3304603"/>
                  <a:gd name="connsiteX582" fmla="*/ 3524650 w 6812513"/>
                  <a:gd name="connsiteY582" fmla="*/ 592774 h 3304603"/>
                  <a:gd name="connsiteX583" fmla="*/ 3517765 w 6812513"/>
                  <a:gd name="connsiteY583" fmla="*/ 624228 h 3304603"/>
                  <a:gd name="connsiteX584" fmla="*/ 3601328 w 6812513"/>
                  <a:gd name="connsiteY584" fmla="*/ 649473 h 3304603"/>
                  <a:gd name="connsiteX585" fmla="*/ 3594309 w 6812513"/>
                  <a:gd name="connsiteY585" fmla="*/ 681062 h 3304603"/>
                  <a:gd name="connsiteX586" fmla="*/ 3657082 w 6812513"/>
                  <a:gd name="connsiteY586" fmla="*/ 718862 h 3304603"/>
                  <a:gd name="connsiteX587" fmla="*/ 3698797 w 6812513"/>
                  <a:gd name="connsiteY587" fmla="*/ 643263 h 3304603"/>
                  <a:gd name="connsiteX588" fmla="*/ 3838114 w 6812513"/>
                  <a:gd name="connsiteY588" fmla="*/ 674718 h 3304603"/>
                  <a:gd name="connsiteX589" fmla="*/ 3879963 w 6812513"/>
                  <a:gd name="connsiteY589" fmla="*/ 744106 h 3304603"/>
                  <a:gd name="connsiteX590" fmla="*/ 4026165 w 6812513"/>
                  <a:gd name="connsiteY590" fmla="*/ 718862 h 3304603"/>
                  <a:gd name="connsiteX591" fmla="*/ 4019281 w 6812513"/>
                  <a:gd name="connsiteY591" fmla="*/ 630573 h 3304603"/>
                  <a:gd name="connsiteX592" fmla="*/ 4040205 w 6812513"/>
                  <a:gd name="connsiteY592" fmla="*/ 618019 h 3304603"/>
                  <a:gd name="connsiteX593" fmla="*/ 4158598 w 6812513"/>
                  <a:gd name="connsiteY593" fmla="*/ 681062 h 3304603"/>
                  <a:gd name="connsiteX594" fmla="*/ 4221237 w 6812513"/>
                  <a:gd name="connsiteY594" fmla="*/ 674718 h 3304603"/>
                  <a:gd name="connsiteX595" fmla="*/ 4276991 w 6812513"/>
                  <a:gd name="connsiteY595" fmla="*/ 744106 h 3304603"/>
                  <a:gd name="connsiteX596" fmla="*/ 4284011 w 6812513"/>
                  <a:gd name="connsiteY596" fmla="*/ 826050 h 3304603"/>
                  <a:gd name="connsiteX597" fmla="*/ 4242162 w 6812513"/>
                  <a:gd name="connsiteY597" fmla="*/ 889229 h 3304603"/>
                  <a:gd name="connsiteX598" fmla="*/ 4263086 w 6812513"/>
                  <a:gd name="connsiteY598" fmla="*/ 927028 h 3304603"/>
                  <a:gd name="connsiteX599" fmla="*/ 4284011 w 6812513"/>
                  <a:gd name="connsiteY599" fmla="*/ 971172 h 3304603"/>
                  <a:gd name="connsiteX600" fmla="*/ 4318840 w 6812513"/>
                  <a:gd name="connsiteY600" fmla="*/ 1015316 h 3304603"/>
                  <a:gd name="connsiteX601" fmla="*/ 4332745 w 6812513"/>
                  <a:gd name="connsiteY601" fmla="*/ 1027871 h 3304603"/>
                  <a:gd name="connsiteX602" fmla="*/ 4353670 w 6812513"/>
                  <a:gd name="connsiteY602" fmla="*/ 1040561 h 3304603"/>
                  <a:gd name="connsiteX603" fmla="*/ 4409289 w 6812513"/>
                  <a:gd name="connsiteY603" fmla="*/ 876539 h 3304603"/>
                  <a:gd name="connsiteX604" fmla="*/ 4451138 w 6812513"/>
                  <a:gd name="connsiteY604" fmla="*/ 952272 h 3304603"/>
                  <a:gd name="connsiteX605" fmla="*/ 4534701 w 6812513"/>
                  <a:gd name="connsiteY605" fmla="*/ 920683 h 3304603"/>
                  <a:gd name="connsiteX606" fmla="*/ 4632170 w 6812513"/>
                  <a:gd name="connsiteY606" fmla="*/ 983727 h 3304603"/>
                  <a:gd name="connsiteX607" fmla="*/ 4653094 w 6812513"/>
                  <a:gd name="connsiteY607" fmla="*/ 971172 h 3304603"/>
                  <a:gd name="connsiteX608" fmla="*/ 4674019 w 6812513"/>
                  <a:gd name="connsiteY608" fmla="*/ 952272 h 3304603"/>
                  <a:gd name="connsiteX609" fmla="*/ 4715868 w 6812513"/>
                  <a:gd name="connsiteY609" fmla="*/ 901783 h 3304603"/>
                  <a:gd name="connsiteX610" fmla="*/ 4743677 w 6812513"/>
                  <a:gd name="connsiteY610" fmla="*/ 845084 h 3304603"/>
                  <a:gd name="connsiteX611" fmla="*/ 4764602 w 6812513"/>
                  <a:gd name="connsiteY611" fmla="*/ 794595 h 3304603"/>
                  <a:gd name="connsiteX612" fmla="*/ 4764602 w 6812513"/>
                  <a:gd name="connsiteY612" fmla="*/ 763006 h 3304603"/>
                  <a:gd name="connsiteX613" fmla="*/ 5126800 w 6812513"/>
                  <a:gd name="connsiteY613" fmla="*/ 851294 h 3304603"/>
                  <a:gd name="connsiteX614" fmla="*/ 5091971 w 6812513"/>
                  <a:gd name="connsiteY614" fmla="*/ 914338 h 3304603"/>
                  <a:gd name="connsiteX615" fmla="*/ 5203479 w 6812513"/>
                  <a:gd name="connsiteY615" fmla="*/ 945927 h 3304603"/>
                  <a:gd name="connsiteX616" fmla="*/ 5238308 w 6812513"/>
                  <a:gd name="connsiteY616" fmla="*/ 1027871 h 3304603"/>
                  <a:gd name="connsiteX617" fmla="*/ 5502903 w 6812513"/>
                  <a:gd name="connsiteY617" fmla="*/ 1008971 h 3304603"/>
                  <a:gd name="connsiteX618" fmla="*/ 5537733 w 6812513"/>
                  <a:gd name="connsiteY618" fmla="*/ 1147749 h 3304603"/>
                  <a:gd name="connsiteX619" fmla="*/ 5600506 w 6812513"/>
                  <a:gd name="connsiteY619" fmla="*/ 1191893 h 3304603"/>
                  <a:gd name="connsiteX620" fmla="*/ 5739824 w 6812513"/>
                  <a:gd name="connsiteY620" fmla="*/ 1166648 h 3304603"/>
                  <a:gd name="connsiteX621" fmla="*/ 5872122 w 6812513"/>
                  <a:gd name="connsiteY621" fmla="*/ 1147749 h 3304603"/>
                  <a:gd name="connsiteX622" fmla="*/ 5893046 w 6812513"/>
                  <a:gd name="connsiteY622" fmla="*/ 1210793 h 3304603"/>
                  <a:gd name="connsiteX623" fmla="*/ 5969725 w 6812513"/>
                  <a:gd name="connsiteY623" fmla="*/ 1267627 h 3304603"/>
                  <a:gd name="connsiteX624" fmla="*/ 6011439 w 6812513"/>
                  <a:gd name="connsiteY624" fmla="*/ 1229692 h 3304603"/>
                  <a:gd name="connsiteX625" fmla="*/ 5990514 w 6812513"/>
                  <a:gd name="connsiteY625" fmla="*/ 1116159 h 3304603"/>
                  <a:gd name="connsiteX626" fmla="*/ 6213530 w 6812513"/>
                  <a:gd name="connsiteY626" fmla="*/ 1135194 h 3304603"/>
                  <a:gd name="connsiteX627" fmla="*/ 6276169 w 6812513"/>
                  <a:gd name="connsiteY627" fmla="*/ 1172993 h 3304603"/>
                  <a:gd name="connsiteX628" fmla="*/ 6373637 w 6812513"/>
                  <a:gd name="connsiteY628" fmla="*/ 1242382 h 3304603"/>
                  <a:gd name="connsiteX629" fmla="*/ 6540899 w 6812513"/>
                  <a:gd name="connsiteY629" fmla="*/ 1368470 h 330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Lst>
                <a:rect l="l" t="t" r="r" b="b"/>
                <a:pathLst>
                  <a:path w="6812513" h="3304603">
                    <a:moveTo>
                      <a:pt x="6540899" y="1368470"/>
                    </a:moveTo>
                    <a:lnTo>
                      <a:pt x="6526994" y="1387369"/>
                    </a:lnTo>
                    <a:lnTo>
                      <a:pt x="6547784" y="1412614"/>
                    </a:lnTo>
                    <a:lnTo>
                      <a:pt x="6610558" y="1387369"/>
                    </a:lnTo>
                    <a:lnTo>
                      <a:pt x="6589633" y="1456758"/>
                    </a:lnTo>
                    <a:lnTo>
                      <a:pt x="6631483" y="1526147"/>
                    </a:lnTo>
                    <a:lnTo>
                      <a:pt x="6673197" y="1444203"/>
                    </a:lnTo>
                    <a:lnTo>
                      <a:pt x="6721931" y="1463103"/>
                    </a:lnTo>
                    <a:lnTo>
                      <a:pt x="6770800" y="1532492"/>
                    </a:lnTo>
                    <a:lnTo>
                      <a:pt x="6812514" y="1545046"/>
                    </a:lnTo>
                    <a:lnTo>
                      <a:pt x="6777684" y="1563946"/>
                    </a:lnTo>
                    <a:lnTo>
                      <a:pt x="6749875" y="1608090"/>
                    </a:lnTo>
                    <a:lnTo>
                      <a:pt x="6680217" y="1614435"/>
                    </a:lnTo>
                    <a:lnTo>
                      <a:pt x="6666312" y="1677479"/>
                    </a:lnTo>
                    <a:lnTo>
                      <a:pt x="6701141" y="1709068"/>
                    </a:lnTo>
                    <a:lnTo>
                      <a:pt x="6673197" y="1727968"/>
                    </a:lnTo>
                    <a:lnTo>
                      <a:pt x="6575729" y="1677479"/>
                    </a:lnTo>
                    <a:lnTo>
                      <a:pt x="6547784" y="1614435"/>
                    </a:lnTo>
                    <a:lnTo>
                      <a:pt x="6526994" y="1595536"/>
                    </a:lnTo>
                    <a:lnTo>
                      <a:pt x="6443296" y="1601880"/>
                    </a:lnTo>
                    <a:lnTo>
                      <a:pt x="6443296" y="1519802"/>
                    </a:lnTo>
                    <a:lnTo>
                      <a:pt x="6380657" y="1545046"/>
                    </a:lnTo>
                    <a:lnTo>
                      <a:pt x="6408467" y="1601880"/>
                    </a:lnTo>
                    <a:lnTo>
                      <a:pt x="6324903" y="1690169"/>
                    </a:lnTo>
                    <a:lnTo>
                      <a:pt x="6276169" y="1677479"/>
                    </a:lnTo>
                    <a:lnTo>
                      <a:pt x="6276169" y="1715278"/>
                    </a:lnTo>
                    <a:lnTo>
                      <a:pt x="6359733" y="1828811"/>
                    </a:lnTo>
                    <a:lnTo>
                      <a:pt x="6345828" y="1835156"/>
                    </a:lnTo>
                    <a:lnTo>
                      <a:pt x="6366752" y="1860401"/>
                    </a:lnTo>
                    <a:lnTo>
                      <a:pt x="6345828" y="1898200"/>
                    </a:lnTo>
                    <a:lnTo>
                      <a:pt x="6269149" y="1872955"/>
                    </a:lnTo>
                    <a:lnTo>
                      <a:pt x="5990514" y="2055877"/>
                    </a:lnTo>
                    <a:lnTo>
                      <a:pt x="5983629" y="2093676"/>
                    </a:lnTo>
                    <a:lnTo>
                      <a:pt x="5941780" y="2049532"/>
                    </a:lnTo>
                    <a:lnTo>
                      <a:pt x="5893046" y="2043322"/>
                    </a:lnTo>
                    <a:lnTo>
                      <a:pt x="5809483" y="2106366"/>
                    </a:lnTo>
                    <a:lnTo>
                      <a:pt x="5809483" y="2049532"/>
                    </a:lnTo>
                    <a:lnTo>
                      <a:pt x="5760749" y="2106366"/>
                    </a:lnTo>
                    <a:lnTo>
                      <a:pt x="5697975" y="2100021"/>
                    </a:lnTo>
                    <a:lnTo>
                      <a:pt x="5691090" y="2137821"/>
                    </a:lnTo>
                    <a:lnTo>
                      <a:pt x="5670165" y="2181965"/>
                    </a:lnTo>
                    <a:lnTo>
                      <a:pt x="5635336" y="2251353"/>
                    </a:lnTo>
                    <a:lnTo>
                      <a:pt x="5663145" y="2251353"/>
                    </a:lnTo>
                    <a:lnTo>
                      <a:pt x="5684070" y="2264043"/>
                    </a:lnTo>
                    <a:lnTo>
                      <a:pt x="5663145" y="2345987"/>
                    </a:lnTo>
                    <a:lnTo>
                      <a:pt x="5684070" y="2352332"/>
                    </a:lnTo>
                    <a:lnTo>
                      <a:pt x="5677050" y="2396476"/>
                    </a:lnTo>
                    <a:lnTo>
                      <a:pt x="5642221" y="2371231"/>
                    </a:lnTo>
                    <a:lnTo>
                      <a:pt x="5621431" y="2434275"/>
                    </a:lnTo>
                    <a:lnTo>
                      <a:pt x="5635336" y="2491109"/>
                    </a:lnTo>
                    <a:lnTo>
                      <a:pt x="5614411" y="2503664"/>
                    </a:lnTo>
                    <a:lnTo>
                      <a:pt x="5586602" y="2497319"/>
                    </a:lnTo>
                    <a:lnTo>
                      <a:pt x="5544753" y="2535253"/>
                    </a:lnTo>
                    <a:lnTo>
                      <a:pt x="5551772" y="2591952"/>
                    </a:lnTo>
                    <a:lnTo>
                      <a:pt x="5537733" y="2591952"/>
                    </a:lnTo>
                    <a:lnTo>
                      <a:pt x="5488999" y="2636096"/>
                    </a:lnTo>
                    <a:lnTo>
                      <a:pt x="5475094" y="2680240"/>
                    </a:lnTo>
                    <a:lnTo>
                      <a:pt x="5419340" y="2743284"/>
                    </a:lnTo>
                    <a:lnTo>
                      <a:pt x="5405435" y="2730730"/>
                    </a:lnTo>
                    <a:lnTo>
                      <a:pt x="5370606" y="2402821"/>
                    </a:lnTo>
                    <a:lnTo>
                      <a:pt x="5370606" y="2371231"/>
                    </a:lnTo>
                    <a:lnTo>
                      <a:pt x="5384510" y="2339642"/>
                    </a:lnTo>
                    <a:lnTo>
                      <a:pt x="5405435" y="2308187"/>
                    </a:lnTo>
                    <a:lnTo>
                      <a:pt x="5426360" y="2289288"/>
                    </a:lnTo>
                    <a:lnTo>
                      <a:pt x="5419340" y="2264043"/>
                    </a:lnTo>
                    <a:lnTo>
                      <a:pt x="5482114" y="2245144"/>
                    </a:lnTo>
                    <a:lnTo>
                      <a:pt x="5551772" y="2156855"/>
                    </a:lnTo>
                    <a:lnTo>
                      <a:pt x="5586602" y="2112711"/>
                    </a:lnTo>
                    <a:lnTo>
                      <a:pt x="5628316" y="2074777"/>
                    </a:lnTo>
                    <a:lnTo>
                      <a:pt x="5635336" y="2055877"/>
                    </a:lnTo>
                    <a:lnTo>
                      <a:pt x="5704995" y="2018078"/>
                    </a:lnTo>
                    <a:lnTo>
                      <a:pt x="5697975" y="1999178"/>
                    </a:lnTo>
                    <a:lnTo>
                      <a:pt x="5711879" y="1986488"/>
                    </a:lnTo>
                    <a:lnTo>
                      <a:pt x="5725919" y="1904545"/>
                    </a:lnTo>
                    <a:lnTo>
                      <a:pt x="5760749" y="1879300"/>
                    </a:lnTo>
                    <a:lnTo>
                      <a:pt x="5732804" y="1866746"/>
                    </a:lnTo>
                    <a:lnTo>
                      <a:pt x="5691090" y="1885645"/>
                    </a:lnTo>
                    <a:lnTo>
                      <a:pt x="5677050" y="1929789"/>
                    </a:lnTo>
                    <a:lnTo>
                      <a:pt x="5614411" y="1980278"/>
                    </a:lnTo>
                    <a:lnTo>
                      <a:pt x="5572562" y="2005388"/>
                    </a:lnTo>
                    <a:lnTo>
                      <a:pt x="5558657" y="2011733"/>
                    </a:lnTo>
                    <a:lnTo>
                      <a:pt x="5544753" y="2011733"/>
                    </a:lnTo>
                    <a:lnTo>
                      <a:pt x="5565677" y="1929789"/>
                    </a:lnTo>
                    <a:lnTo>
                      <a:pt x="5537733" y="1929789"/>
                    </a:lnTo>
                    <a:lnTo>
                      <a:pt x="5502903" y="1929789"/>
                    </a:lnTo>
                    <a:lnTo>
                      <a:pt x="5433245" y="1948689"/>
                    </a:lnTo>
                    <a:lnTo>
                      <a:pt x="5307967" y="2106366"/>
                    </a:lnTo>
                    <a:lnTo>
                      <a:pt x="5307967" y="2131611"/>
                    </a:lnTo>
                    <a:lnTo>
                      <a:pt x="5342796" y="2144166"/>
                    </a:lnTo>
                    <a:lnTo>
                      <a:pt x="5335776" y="2163065"/>
                    </a:lnTo>
                    <a:lnTo>
                      <a:pt x="5196459" y="2181965"/>
                    </a:lnTo>
                    <a:lnTo>
                      <a:pt x="5182554" y="2163065"/>
                    </a:lnTo>
                    <a:lnTo>
                      <a:pt x="5224268" y="2150510"/>
                    </a:lnTo>
                    <a:lnTo>
                      <a:pt x="5203479" y="2131611"/>
                    </a:lnTo>
                    <a:lnTo>
                      <a:pt x="5168650" y="2125266"/>
                    </a:lnTo>
                    <a:lnTo>
                      <a:pt x="5133820" y="2118921"/>
                    </a:lnTo>
                    <a:lnTo>
                      <a:pt x="5105876" y="2112711"/>
                    </a:lnTo>
                    <a:lnTo>
                      <a:pt x="5029332" y="2150510"/>
                    </a:lnTo>
                    <a:lnTo>
                      <a:pt x="4987483" y="2137821"/>
                    </a:lnTo>
                    <a:lnTo>
                      <a:pt x="4973578" y="2156855"/>
                    </a:lnTo>
                    <a:lnTo>
                      <a:pt x="4945634" y="2137821"/>
                    </a:lnTo>
                    <a:lnTo>
                      <a:pt x="4813336" y="2163065"/>
                    </a:lnTo>
                    <a:lnTo>
                      <a:pt x="4499872" y="2453175"/>
                    </a:lnTo>
                    <a:lnTo>
                      <a:pt x="4513777" y="2484764"/>
                    </a:lnTo>
                    <a:lnTo>
                      <a:pt x="4583435" y="2497319"/>
                    </a:lnTo>
                    <a:lnTo>
                      <a:pt x="4583435" y="2554153"/>
                    </a:lnTo>
                    <a:lnTo>
                      <a:pt x="4667134" y="2566708"/>
                    </a:lnTo>
                    <a:lnTo>
                      <a:pt x="4667134" y="2516219"/>
                    </a:lnTo>
                    <a:lnTo>
                      <a:pt x="4708848" y="2516219"/>
                    </a:lnTo>
                    <a:lnTo>
                      <a:pt x="4771622" y="2585607"/>
                    </a:lnTo>
                    <a:lnTo>
                      <a:pt x="4764602" y="2604642"/>
                    </a:lnTo>
                    <a:lnTo>
                      <a:pt x="4715868" y="2591952"/>
                    </a:lnTo>
                    <a:lnTo>
                      <a:pt x="4722753" y="2617197"/>
                    </a:lnTo>
                    <a:lnTo>
                      <a:pt x="4771622" y="2629751"/>
                    </a:lnTo>
                    <a:lnTo>
                      <a:pt x="4750697" y="2654996"/>
                    </a:lnTo>
                    <a:lnTo>
                      <a:pt x="4743677" y="2686585"/>
                    </a:lnTo>
                    <a:lnTo>
                      <a:pt x="4729773" y="2755974"/>
                    </a:lnTo>
                    <a:lnTo>
                      <a:pt x="4722753" y="2837918"/>
                    </a:lnTo>
                    <a:lnTo>
                      <a:pt x="4729773" y="2894617"/>
                    </a:lnTo>
                    <a:lnTo>
                      <a:pt x="4513777" y="3184726"/>
                    </a:lnTo>
                    <a:lnTo>
                      <a:pt x="4437233" y="3228870"/>
                    </a:lnTo>
                    <a:lnTo>
                      <a:pt x="4402404" y="3216316"/>
                    </a:lnTo>
                    <a:lnTo>
                      <a:pt x="4395384" y="3197416"/>
                    </a:lnTo>
                    <a:lnTo>
                      <a:pt x="4360555" y="3222661"/>
                    </a:lnTo>
                    <a:lnTo>
                      <a:pt x="4325725" y="3260460"/>
                    </a:lnTo>
                    <a:lnTo>
                      <a:pt x="4325725" y="3222661"/>
                    </a:lnTo>
                    <a:lnTo>
                      <a:pt x="4353670" y="3191071"/>
                    </a:lnTo>
                    <a:lnTo>
                      <a:pt x="4353670" y="3153272"/>
                    </a:lnTo>
                    <a:lnTo>
                      <a:pt x="4346650" y="3134372"/>
                    </a:lnTo>
                    <a:lnTo>
                      <a:pt x="4339630" y="3115472"/>
                    </a:lnTo>
                    <a:lnTo>
                      <a:pt x="4381479" y="3083883"/>
                    </a:lnTo>
                    <a:lnTo>
                      <a:pt x="4402404" y="3090228"/>
                    </a:lnTo>
                    <a:lnTo>
                      <a:pt x="4423328" y="3096438"/>
                    </a:lnTo>
                    <a:lnTo>
                      <a:pt x="4430213" y="3090228"/>
                    </a:lnTo>
                    <a:lnTo>
                      <a:pt x="4458158" y="3014494"/>
                    </a:lnTo>
                    <a:lnTo>
                      <a:pt x="4478947" y="2970350"/>
                    </a:lnTo>
                    <a:lnTo>
                      <a:pt x="4485967" y="2951450"/>
                    </a:lnTo>
                    <a:lnTo>
                      <a:pt x="4499872" y="2945105"/>
                    </a:lnTo>
                    <a:lnTo>
                      <a:pt x="4499872" y="2894617"/>
                    </a:lnTo>
                    <a:lnTo>
                      <a:pt x="4346650" y="2938761"/>
                    </a:lnTo>
                    <a:lnTo>
                      <a:pt x="4318840" y="2869507"/>
                    </a:lnTo>
                    <a:lnTo>
                      <a:pt x="4193428" y="2819018"/>
                    </a:lnTo>
                    <a:lnTo>
                      <a:pt x="4116749" y="2604642"/>
                    </a:lnTo>
                    <a:lnTo>
                      <a:pt x="4033186" y="2573052"/>
                    </a:lnTo>
                    <a:lnTo>
                      <a:pt x="3921678" y="2591952"/>
                    </a:lnTo>
                    <a:lnTo>
                      <a:pt x="3879963" y="2629751"/>
                    </a:lnTo>
                    <a:lnTo>
                      <a:pt x="3879963" y="2642441"/>
                    </a:lnTo>
                    <a:lnTo>
                      <a:pt x="3907773" y="2642441"/>
                    </a:lnTo>
                    <a:lnTo>
                      <a:pt x="3907773" y="2673896"/>
                    </a:lnTo>
                    <a:lnTo>
                      <a:pt x="3879963" y="2699140"/>
                    </a:lnTo>
                    <a:lnTo>
                      <a:pt x="3845134" y="2793773"/>
                    </a:lnTo>
                    <a:lnTo>
                      <a:pt x="3789380" y="2825363"/>
                    </a:lnTo>
                    <a:lnTo>
                      <a:pt x="3726741" y="2800118"/>
                    </a:lnTo>
                    <a:lnTo>
                      <a:pt x="3698797" y="2806328"/>
                    </a:lnTo>
                    <a:lnTo>
                      <a:pt x="3650063" y="2787429"/>
                    </a:lnTo>
                    <a:lnTo>
                      <a:pt x="3622253" y="2812673"/>
                    </a:lnTo>
                    <a:lnTo>
                      <a:pt x="3587424" y="2831573"/>
                    </a:lnTo>
                    <a:lnTo>
                      <a:pt x="3552594" y="2837918"/>
                    </a:lnTo>
                    <a:lnTo>
                      <a:pt x="3524650" y="2844263"/>
                    </a:lnTo>
                    <a:lnTo>
                      <a:pt x="3489821" y="2850472"/>
                    </a:lnTo>
                    <a:lnTo>
                      <a:pt x="3462011" y="2844263"/>
                    </a:lnTo>
                    <a:lnTo>
                      <a:pt x="3406257" y="2831573"/>
                    </a:lnTo>
                    <a:lnTo>
                      <a:pt x="3357523" y="2806328"/>
                    </a:lnTo>
                    <a:lnTo>
                      <a:pt x="3315674" y="2781219"/>
                    </a:lnTo>
                    <a:lnTo>
                      <a:pt x="3280844" y="2762184"/>
                    </a:lnTo>
                    <a:lnTo>
                      <a:pt x="3259920" y="2755974"/>
                    </a:lnTo>
                    <a:lnTo>
                      <a:pt x="3197281" y="2781219"/>
                    </a:lnTo>
                    <a:lnTo>
                      <a:pt x="3162452" y="2768529"/>
                    </a:lnTo>
                    <a:lnTo>
                      <a:pt x="3134642" y="2749629"/>
                    </a:lnTo>
                    <a:lnTo>
                      <a:pt x="3127622" y="2705485"/>
                    </a:lnTo>
                    <a:lnTo>
                      <a:pt x="3016114" y="2661341"/>
                    </a:lnTo>
                    <a:lnTo>
                      <a:pt x="2960495" y="2705485"/>
                    </a:lnTo>
                    <a:lnTo>
                      <a:pt x="2967380" y="2755974"/>
                    </a:lnTo>
                    <a:lnTo>
                      <a:pt x="2960495" y="2768529"/>
                    </a:lnTo>
                    <a:lnTo>
                      <a:pt x="2960495" y="2793773"/>
                    </a:lnTo>
                    <a:lnTo>
                      <a:pt x="2939571" y="2800118"/>
                    </a:lnTo>
                    <a:lnTo>
                      <a:pt x="2897721" y="2800118"/>
                    </a:lnTo>
                    <a:lnTo>
                      <a:pt x="2835083" y="2800118"/>
                    </a:lnTo>
                    <a:lnTo>
                      <a:pt x="2807138" y="2768529"/>
                    </a:lnTo>
                    <a:lnTo>
                      <a:pt x="2702650" y="2762184"/>
                    </a:lnTo>
                    <a:lnTo>
                      <a:pt x="2556448" y="2831573"/>
                    </a:lnTo>
                    <a:lnTo>
                      <a:pt x="2542543" y="2850472"/>
                    </a:lnTo>
                    <a:lnTo>
                      <a:pt x="2535523" y="2863162"/>
                    </a:lnTo>
                    <a:lnTo>
                      <a:pt x="2521618" y="2875717"/>
                    </a:lnTo>
                    <a:lnTo>
                      <a:pt x="2500694" y="2869507"/>
                    </a:lnTo>
                    <a:lnTo>
                      <a:pt x="2507714" y="2844263"/>
                    </a:lnTo>
                    <a:lnTo>
                      <a:pt x="2486789" y="2812673"/>
                    </a:lnTo>
                    <a:lnTo>
                      <a:pt x="2472884" y="2825363"/>
                    </a:lnTo>
                    <a:lnTo>
                      <a:pt x="2431035" y="2819018"/>
                    </a:lnTo>
                    <a:lnTo>
                      <a:pt x="2354356" y="2730730"/>
                    </a:lnTo>
                    <a:lnTo>
                      <a:pt x="2340452" y="2743284"/>
                    </a:lnTo>
                    <a:lnTo>
                      <a:pt x="2312642" y="2749629"/>
                    </a:lnTo>
                    <a:lnTo>
                      <a:pt x="2270793" y="2749629"/>
                    </a:lnTo>
                    <a:lnTo>
                      <a:pt x="2263908" y="2724385"/>
                    </a:lnTo>
                    <a:lnTo>
                      <a:pt x="2242984" y="2711830"/>
                    </a:lnTo>
                    <a:lnTo>
                      <a:pt x="2215039" y="2743284"/>
                    </a:lnTo>
                    <a:lnTo>
                      <a:pt x="2187230" y="2692930"/>
                    </a:lnTo>
                    <a:lnTo>
                      <a:pt x="2152400" y="2629751"/>
                    </a:lnTo>
                    <a:lnTo>
                      <a:pt x="2110551" y="2573052"/>
                    </a:lnTo>
                    <a:lnTo>
                      <a:pt x="2089761" y="2547808"/>
                    </a:lnTo>
                    <a:lnTo>
                      <a:pt x="2061817" y="2535253"/>
                    </a:lnTo>
                    <a:lnTo>
                      <a:pt x="2075722" y="2516219"/>
                    </a:lnTo>
                    <a:lnTo>
                      <a:pt x="2075722" y="2503664"/>
                    </a:lnTo>
                    <a:lnTo>
                      <a:pt x="2047912" y="2522563"/>
                    </a:lnTo>
                    <a:lnTo>
                      <a:pt x="2013083" y="2547808"/>
                    </a:lnTo>
                    <a:lnTo>
                      <a:pt x="1971233" y="2566708"/>
                    </a:lnTo>
                    <a:lnTo>
                      <a:pt x="1950444" y="2566708"/>
                    </a:lnTo>
                    <a:lnTo>
                      <a:pt x="1936404" y="2566708"/>
                    </a:lnTo>
                    <a:lnTo>
                      <a:pt x="1929519" y="2554153"/>
                    </a:lnTo>
                    <a:lnTo>
                      <a:pt x="1950444" y="2541463"/>
                    </a:lnTo>
                    <a:lnTo>
                      <a:pt x="1943424" y="2528908"/>
                    </a:lnTo>
                    <a:lnTo>
                      <a:pt x="1929519" y="2535253"/>
                    </a:lnTo>
                    <a:lnTo>
                      <a:pt x="1887670" y="2522563"/>
                    </a:lnTo>
                    <a:lnTo>
                      <a:pt x="1859861" y="2516219"/>
                    </a:lnTo>
                    <a:lnTo>
                      <a:pt x="1838936" y="2522563"/>
                    </a:lnTo>
                    <a:lnTo>
                      <a:pt x="1838936" y="2510009"/>
                    </a:lnTo>
                    <a:lnTo>
                      <a:pt x="1845956" y="2484764"/>
                    </a:lnTo>
                    <a:lnTo>
                      <a:pt x="1831916" y="2446965"/>
                    </a:lnTo>
                    <a:lnTo>
                      <a:pt x="1748353" y="2434275"/>
                    </a:lnTo>
                    <a:lnTo>
                      <a:pt x="1720543" y="2446965"/>
                    </a:lnTo>
                    <a:lnTo>
                      <a:pt x="1720543" y="2465864"/>
                    </a:lnTo>
                    <a:lnTo>
                      <a:pt x="1629960" y="2484764"/>
                    </a:lnTo>
                    <a:lnTo>
                      <a:pt x="1588111" y="2497319"/>
                    </a:lnTo>
                    <a:lnTo>
                      <a:pt x="1546396" y="2522563"/>
                    </a:lnTo>
                    <a:lnTo>
                      <a:pt x="1525472" y="2516219"/>
                    </a:lnTo>
                    <a:lnTo>
                      <a:pt x="1504547" y="2528908"/>
                    </a:lnTo>
                    <a:lnTo>
                      <a:pt x="1476738" y="2535253"/>
                    </a:lnTo>
                    <a:lnTo>
                      <a:pt x="1448793" y="2541463"/>
                    </a:lnTo>
                    <a:lnTo>
                      <a:pt x="1428004" y="2541463"/>
                    </a:lnTo>
                    <a:lnTo>
                      <a:pt x="1420984" y="2560363"/>
                    </a:lnTo>
                    <a:lnTo>
                      <a:pt x="1441908" y="2560363"/>
                    </a:lnTo>
                    <a:lnTo>
                      <a:pt x="1428004" y="2566708"/>
                    </a:lnTo>
                    <a:lnTo>
                      <a:pt x="1428004" y="2579397"/>
                    </a:lnTo>
                    <a:lnTo>
                      <a:pt x="1469718" y="2591952"/>
                    </a:lnTo>
                    <a:lnTo>
                      <a:pt x="1407079" y="2617197"/>
                    </a:lnTo>
                    <a:lnTo>
                      <a:pt x="1420984" y="2636096"/>
                    </a:lnTo>
                    <a:lnTo>
                      <a:pt x="1413964" y="2648786"/>
                    </a:lnTo>
                    <a:lnTo>
                      <a:pt x="1379135" y="2667686"/>
                    </a:lnTo>
                    <a:lnTo>
                      <a:pt x="1386154" y="2680240"/>
                    </a:lnTo>
                    <a:lnTo>
                      <a:pt x="1407079" y="2692930"/>
                    </a:lnTo>
                    <a:lnTo>
                      <a:pt x="1420984" y="2705485"/>
                    </a:lnTo>
                    <a:lnTo>
                      <a:pt x="1441908" y="2705485"/>
                    </a:lnTo>
                    <a:lnTo>
                      <a:pt x="1448793" y="2711830"/>
                    </a:lnTo>
                    <a:lnTo>
                      <a:pt x="1434888" y="2743284"/>
                    </a:lnTo>
                    <a:lnTo>
                      <a:pt x="1413964" y="2749629"/>
                    </a:lnTo>
                    <a:lnTo>
                      <a:pt x="1379135" y="2743284"/>
                    </a:lnTo>
                    <a:lnTo>
                      <a:pt x="1351325" y="2762184"/>
                    </a:lnTo>
                    <a:lnTo>
                      <a:pt x="1323516" y="2755974"/>
                    </a:lnTo>
                    <a:lnTo>
                      <a:pt x="1302591" y="2724385"/>
                    </a:lnTo>
                    <a:lnTo>
                      <a:pt x="1288686" y="2730730"/>
                    </a:lnTo>
                    <a:lnTo>
                      <a:pt x="1267762" y="2737075"/>
                    </a:lnTo>
                    <a:lnTo>
                      <a:pt x="1239817" y="2730730"/>
                    </a:lnTo>
                    <a:lnTo>
                      <a:pt x="1198103" y="2755974"/>
                    </a:lnTo>
                    <a:lnTo>
                      <a:pt x="1163274" y="2730730"/>
                    </a:lnTo>
                    <a:lnTo>
                      <a:pt x="1149369" y="2737075"/>
                    </a:lnTo>
                    <a:lnTo>
                      <a:pt x="1156254" y="2755974"/>
                    </a:lnTo>
                    <a:lnTo>
                      <a:pt x="1149369" y="2755974"/>
                    </a:lnTo>
                    <a:lnTo>
                      <a:pt x="1135329" y="2724385"/>
                    </a:lnTo>
                    <a:lnTo>
                      <a:pt x="1065670" y="2699140"/>
                    </a:lnTo>
                    <a:lnTo>
                      <a:pt x="1058785" y="2680240"/>
                    </a:lnTo>
                    <a:lnTo>
                      <a:pt x="1037861" y="2680240"/>
                    </a:lnTo>
                    <a:lnTo>
                      <a:pt x="1030841" y="2699140"/>
                    </a:lnTo>
                    <a:lnTo>
                      <a:pt x="933373" y="2724385"/>
                    </a:lnTo>
                    <a:lnTo>
                      <a:pt x="933373" y="2743284"/>
                    </a:lnTo>
                    <a:lnTo>
                      <a:pt x="898543" y="2755974"/>
                    </a:lnTo>
                    <a:lnTo>
                      <a:pt x="912448" y="2793773"/>
                    </a:lnTo>
                    <a:lnTo>
                      <a:pt x="891523" y="2806328"/>
                    </a:lnTo>
                    <a:lnTo>
                      <a:pt x="856694" y="2762184"/>
                    </a:lnTo>
                    <a:lnTo>
                      <a:pt x="842789" y="2800118"/>
                    </a:lnTo>
                    <a:lnTo>
                      <a:pt x="828885" y="2831573"/>
                    </a:lnTo>
                    <a:lnTo>
                      <a:pt x="835905" y="2850472"/>
                    </a:lnTo>
                    <a:lnTo>
                      <a:pt x="821865" y="2856817"/>
                    </a:lnTo>
                    <a:lnTo>
                      <a:pt x="814980" y="2894617"/>
                    </a:lnTo>
                    <a:lnTo>
                      <a:pt x="835905" y="2900961"/>
                    </a:lnTo>
                    <a:lnTo>
                      <a:pt x="849809" y="2932551"/>
                    </a:lnTo>
                    <a:lnTo>
                      <a:pt x="877619" y="2926206"/>
                    </a:lnTo>
                    <a:lnTo>
                      <a:pt x="898543" y="2951450"/>
                    </a:lnTo>
                    <a:lnTo>
                      <a:pt x="905563" y="2989250"/>
                    </a:lnTo>
                    <a:lnTo>
                      <a:pt x="884639" y="2989250"/>
                    </a:lnTo>
                    <a:lnTo>
                      <a:pt x="877619" y="3001940"/>
                    </a:lnTo>
                    <a:lnTo>
                      <a:pt x="905563" y="3020839"/>
                    </a:lnTo>
                    <a:lnTo>
                      <a:pt x="891523" y="3046084"/>
                    </a:lnTo>
                    <a:lnTo>
                      <a:pt x="877619" y="3046084"/>
                    </a:lnTo>
                    <a:lnTo>
                      <a:pt x="870734" y="3020839"/>
                    </a:lnTo>
                    <a:lnTo>
                      <a:pt x="856694" y="3020839"/>
                    </a:lnTo>
                    <a:lnTo>
                      <a:pt x="863714" y="3027184"/>
                    </a:lnTo>
                    <a:lnTo>
                      <a:pt x="856694" y="3052294"/>
                    </a:lnTo>
                    <a:lnTo>
                      <a:pt x="849809" y="3052294"/>
                    </a:lnTo>
                    <a:lnTo>
                      <a:pt x="849809" y="3071328"/>
                    </a:lnTo>
                    <a:lnTo>
                      <a:pt x="842789" y="3090228"/>
                    </a:lnTo>
                    <a:lnTo>
                      <a:pt x="821865" y="3121682"/>
                    </a:lnTo>
                    <a:lnTo>
                      <a:pt x="856694" y="3172171"/>
                    </a:lnTo>
                    <a:lnTo>
                      <a:pt x="863714" y="3159617"/>
                    </a:lnTo>
                    <a:lnTo>
                      <a:pt x="856694" y="3203761"/>
                    </a:lnTo>
                    <a:lnTo>
                      <a:pt x="891523" y="3273015"/>
                    </a:lnTo>
                    <a:lnTo>
                      <a:pt x="863714" y="3304604"/>
                    </a:lnTo>
                    <a:lnTo>
                      <a:pt x="842789" y="3298259"/>
                    </a:lnTo>
                    <a:lnTo>
                      <a:pt x="835905" y="3285704"/>
                    </a:lnTo>
                    <a:lnTo>
                      <a:pt x="780151" y="3247905"/>
                    </a:lnTo>
                    <a:lnTo>
                      <a:pt x="780151" y="3228870"/>
                    </a:lnTo>
                    <a:lnTo>
                      <a:pt x="759226" y="3222661"/>
                    </a:lnTo>
                    <a:lnTo>
                      <a:pt x="703472" y="3228870"/>
                    </a:lnTo>
                    <a:lnTo>
                      <a:pt x="661758" y="3197416"/>
                    </a:lnTo>
                    <a:lnTo>
                      <a:pt x="626928" y="3191071"/>
                    </a:lnTo>
                    <a:lnTo>
                      <a:pt x="592099" y="3184726"/>
                    </a:lnTo>
                    <a:lnTo>
                      <a:pt x="564155" y="3178516"/>
                    </a:lnTo>
                    <a:lnTo>
                      <a:pt x="550250" y="3178516"/>
                    </a:lnTo>
                    <a:lnTo>
                      <a:pt x="536345" y="3178516"/>
                    </a:lnTo>
                    <a:lnTo>
                      <a:pt x="501516" y="3153272"/>
                    </a:lnTo>
                    <a:lnTo>
                      <a:pt x="466686" y="3134372"/>
                    </a:lnTo>
                    <a:lnTo>
                      <a:pt x="431857" y="3109128"/>
                    </a:lnTo>
                    <a:lnTo>
                      <a:pt x="417952" y="3096438"/>
                    </a:lnTo>
                    <a:lnTo>
                      <a:pt x="403913" y="3083883"/>
                    </a:lnTo>
                    <a:lnTo>
                      <a:pt x="410932" y="3071328"/>
                    </a:lnTo>
                    <a:lnTo>
                      <a:pt x="438742" y="3071328"/>
                    </a:lnTo>
                    <a:lnTo>
                      <a:pt x="459666" y="3039739"/>
                    </a:lnTo>
                    <a:lnTo>
                      <a:pt x="480591" y="3033394"/>
                    </a:lnTo>
                    <a:lnTo>
                      <a:pt x="452782" y="3008150"/>
                    </a:lnTo>
                    <a:lnTo>
                      <a:pt x="452782" y="2995595"/>
                    </a:lnTo>
                    <a:lnTo>
                      <a:pt x="480591" y="2995595"/>
                    </a:lnTo>
                    <a:lnTo>
                      <a:pt x="480591" y="2989250"/>
                    </a:lnTo>
                    <a:lnTo>
                      <a:pt x="515420" y="2976695"/>
                    </a:lnTo>
                    <a:lnTo>
                      <a:pt x="508401" y="2964005"/>
                    </a:lnTo>
                    <a:lnTo>
                      <a:pt x="466686" y="2970350"/>
                    </a:lnTo>
                    <a:lnTo>
                      <a:pt x="466686" y="2951450"/>
                    </a:lnTo>
                    <a:lnTo>
                      <a:pt x="494496" y="2919861"/>
                    </a:lnTo>
                    <a:lnTo>
                      <a:pt x="529325" y="2926206"/>
                    </a:lnTo>
                    <a:lnTo>
                      <a:pt x="536345" y="2900961"/>
                    </a:lnTo>
                    <a:lnTo>
                      <a:pt x="529325" y="2875717"/>
                    </a:lnTo>
                    <a:lnTo>
                      <a:pt x="543230" y="2863162"/>
                    </a:lnTo>
                    <a:lnTo>
                      <a:pt x="529325" y="2856817"/>
                    </a:lnTo>
                    <a:lnTo>
                      <a:pt x="550250" y="2837918"/>
                    </a:lnTo>
                    <a:lnTo>
                      <a:pt x="543230" y="2825363"/>
                    </a:lnTo>
                    <a:lnTo>
                      <a:pt x="550250" y="2819018"/>
                    </a:lnTo>
                    <a:lnTo>
                      <a:pt x="473571" y="2787429"/>
                    </a:lnTo>
                    <a:lnTo>
                      <a:pt x="459666" y="2793773"/>
                    </a:lnTo>
                    <a:lnTo>
                      <a:pt x="431857" y="2762184"/>
                    </a:lnTo>
                    <a:lnTo>
                      <a:pt x="403913" y="2774874"/>
                    </a:lnTo>
                    <a:lnTo>
                      <a:pt x="355178" y="2762184"/>
                    </a:lnTo>
                    <a:lnTo>
                      <a:pt x="334254" y="2711830"/>
                    </a:lnTo>
                    <a:lnTo>
                      <a:pt x="299424" y="2705485"/>
                    </a:lnTo>
                    <a:lnTo>
                      <a:pt x="299424" y="2686585"/>
                    </a:lnTo>
                    <a:lnTo>
                      <a:pt x="306444" y="2673896"/>
                    </a:lnTo>
                    <a:lnTo>
                      <a:pt x="285520" y="2642441"/>
                    </a:lnTo>
                    <a:lnTo>
                      <a:pt x="201956" y="2654996"/>
                    </a:lnTo>
                    <a:lnTo>
                      <a:pt x="181032" y="2591952"/>
                    </a:lnTo>
                    <a:lnTo>
                      <a:pt x="188052" y="2579397"/>
                    </a:lnTo>
                    <a:lnTo>
                      <a:pt x="215861" y="2585607"/>
                    </a:lnTo>
                    <a:lnTo>
                      <a:pt x="243805" y="2566708"/>
                    </a:lnTo>
                    <a:lnTo>
                      <a:pt x="243805" y="2560363"/>
                    </a:lnTo>
                    <a:lnTo>
                      <a:pt x="222881" y="2541463"/>
                    </a:lnTo>
                    <a:lnTo>
                      <a:pt x="201956" y="2541463"/>
                    </a:lnTo>
                    <a:lnTo>
                      <a:pt x="201956" y="2528908"/>
                    </a:lnTo>
                    <a:lnTo>
                      <a:pt x="188052" y="2510009"/>
                    </a:lnTo>
                    <a:lnTo>
                      <a:pt x="160107" y="2478419"/>
                    </a:lnTo>
                    <a:lnTo>
                      <a:pt x="167127" y="2446965"/>
                    </a:lnTo>
                    <a:lnTo>
                      <a:pt x="167127" y="2415375"/>
                    </a:lnTo>
                    <a:lnTo>
                      <a:pt x="139317" y="2402821"/>
                    </a:lnTo>
                    <a:lnTo>
                      <a:pt x="104488" y="2409031"/>
                    </a:lnTo>
                    <a:lnTo>
                      <a:pt x="104488" y="2396476"/>
                    </a:lnTo>
                    <a:lnTo>
                      <a:pt x="76544" y="2383786"/>
                    </a:lnTo>
                    <a:lnTo>
                      <a:pt x="55619" y="2377576"/>
                    </a:lnTo>
                    <a:lnTo>
                      <a:pt x="48734" y="2345987"/>
                    </a:lnTo>
                    <a:lnTo>
                      <a:pt x="27809" y="2320742"/>
                    </a:lnTo>
                    <a:lnTo>
                      <a:pt x="34829" y="2295498"/>
                    </a:lnTo>
                    <a:lnTo>
                      <a:pt x="20790" y="2276598"/>
                    </a:lnTo>
                    <a:lnTo>
                      <a:pt x="27809" y="2251353"/>
                    </a:lnTo>
                    <a:lnTo>
                      <a:pt x="0" y="2169410"/>
                    </a:lnTo>
                    <a:lnTo>
                      <a:pt x="34829" y="2156855"/>
                    </a:lnTo>
                    <a:lnTo>
                      <a:pt x="48734" y="2137821"/>
                    </a:lnTo>
                    <a:lnTo>
                      <a:pt x="41714" y="2125266"/>
                    </a:lnTo>
                    <a:lnTo>
                      <a:pt x="41714" y="2106366"/>
                    </a:lnTo>
                    <a:lnTo>
                      <a:pt x="132298" y="2093676"/>
                    </a:lnTo>
                    <a:lnTo>
                      <a:pt x="118393" y="2074777"/>
                    </a:lnTo>
                    <a:lnTo>
                      <a:pt x="62639" y="2062222"/>
                    </a:lnTo>
                    <a:lnTo>
                      <a:pt x="62639" y="2043322"/>
                    </a:lnTo>
                    <a:lnTo>
                      <a:pt x="62639" y="2049532"/>
                    </a:lnTo>
                    <a:lnTo>
                      <a:pt x="69659" y="2030632"/>
                    </a:lnTo>
                    <a:lnTo>
                      <a:pt x="27809" y="2043322"/>
                    </a:lnTo>
                    <a:lnTo>
                      <a:pt x="69659" y="2005388"/>
                    </a:lnTo>
                    <a:lnTo>
                      <a:pt x="111373" y="1961244"/>
                    </a:lnTo>
                    <a:lnTo>
                      <a:pt x="153222" y="1910890"/>
                    </a:lnTo>
                    <a:lnTo>
                      <a:pt x="181032" y="1860401"/>
                    </a:lnTo>
                    <a:lnTo>
                      <a:pt x="181032" y="1835156"/>
                    </a:lnTo>
                    <a:lnTo>
                      <a:pt x="132298" y="1772112"/>
                    </a:lnTo>
                    <a:lnTo>
                      <a:pt x="153222" y="1721623"/>
                    </a:lnTo>
                    <a:lnTo>
                      <a:pt x="132298" y="1696379"/>
                    </a:lnTo>
                    <a:lnTo>
                      <a:pt x="125278" y="1671134"/>
                    </a:lnTo>
                    <a:lnTo>
                      <a:pt x="118393" y="1664924"/>
                    </a:lnTo>
                    <a:lnTo>
                      <a:pt x="118393" y="1620780"/>
                    </a:lnTo>
                    <a:lnTo>
                      <a:pt x="132298" y="1576636"/>
                    </a:lnTo>
                    <a:lnTo>
                      <a:pt x="90448" y="1463103"/>
                    </a:lnTo>
                    <a:lnTo>
                      <a:pt x="125278" y="1393714"/>
                    </a:lnTo>
                    <a:lnTo>
                      <a:pt x="62639" y="1280181"/>
                    </a:lnTo>
                    <a:lnTo>
                      <a:pt x="90448" y="1229692"/>
                    </a:lnTo>
                    <a:lnTo>
                      <a:pt x="104488" y="1204448"/>
                    </a:lnTo>
                    <a:lnTo>
                      <a:pt x="125278" y="1191893"/>
                    </a:lnTo>
                    <a:lnTo>
                      <a:pt x="132298" y="1166648"/>
                    </a:lnTo>
                    <a:lnTo>
                      <a:pt x="160107" y="1147749"/>
                    </a:lnTo>
                    <a:lnTo>
                      <a:pt x="194936" y="1166648"/>
                    </a:lnTo>
                    <a:lnTo>
                      <a:pt x="208976" y="1147749"/>
                    </a:lnTo>
                    <a:lnTo>
                      <a:pt x="201956" y="1128849"/>
                    </a:lnTo>
                    <a:lnTo>
                      <a:pt x="250690" y="1154094"/>
                    </a:lnTo>
                    <a:lnTo>
                      <a:pt x="243805" y="1172993"/>
                    </a:lnTo>
                    <a:lnTo>
                      <a:pt x="215861" y="1154094"/>
                    </a:lnTo>
                    <a:lnTo>
                      <a:pt x="208976" y="1172993"/>
                    </a:lnTo>
                    <a:lnTo>
                      <a:pt x="250690" y="1191893"/>
                    </a:lnTo>
                    <a:lnTo>
                      <a:pt x="243805" y="1204448"/>
                    </a:lnTo>
                    <a:lnTo>
                      <a:pt x="369083" y="1217138"/>
                    </a:lnTo>
                    <a:lnTo>
                      <a:pt x="585079" y="1387369"/>
                    </a:lnTo>
                    <a:lnTo>
                      <a:pt x="592099" y="1475658"/>
                    </a:lnTo>
                    <a:lnTo>
                      <a:pt x="494496" y="1545046"/>
                    </a:lnTo>
                    <a:lnTo>
                      <a:pt x="313464" y="1500902"/>
                    </a:lnTo>
                    <a:lnTo>
                      <a:pt x="306444" y="1482003"/>
                    </a:lnTo>
                    <a:lnTo>
                      <a:pt x="229766" y="1437858"/>
                    </a:lnTo>
                    <a:lnTo>
                      <a:pt x="222881" y="1450413"/>
                    </a:lnTo>
                    <a:lnTo>
                      <a:pt x="222881" y="1463103"/>
                    </a:lnTo>
                    <a:lnTo>
                      <a:pt x="236786" y="1482003"/>
                    </a:lnTo>
                    <a:lnTo>
                      <a:pt x="264595" y="1513592"/>
                    </a:lnTo>
                    <a:lnTo>
                      <a:pt x="327369" y="1570291"/>
                    </a:lnTo>
                    <a:lnTo>
                      <a:pt x="306444" y="1620780"/>
                    </a:lnTo>
                    <a:lnTo>
                      <a:pt x="327369" y="1702724"/>
                    </a:lnTo>
                    <a:lnTo>
                      <a:pt x="445762" y="1765767"/>
                    </a:lnTo>
                    <a:lnTo>
                      <a:pt x="466686" y="1759423"/>
                    </a:lnTo>
                    <a:lnTo>
                      <a:pt x="403913" y="1683824"/>
                    </a:lnTo>
                    <a:lnTo>
                      <a:pt x="417952" y="1639680"/>
                    </a:lnTo>
                    <a:lnTo>
                      <a:pt x="578059" y="1702724"/>
                    </a:lnTo>
                    <a:lnTo>
                      <a:pt x="550250" y="1652234"/>
                    </a:lnTo>
                    <a:lnTo>
                      <a:pt x="536345" y="1614435"/>
                    </a:lnTo>
                    <a:lnTo>
                      <a:pt x="536345" y="1595536"/>
                    </a:lnTo>
                    <a:lnTo>
                      <a:pt x="640833" y="1500902"/>
                    </a:lnTo>
                    <a:lnTo>
                      <a:pt x="717377" y="1551391"/>
                    </a:lnTo>
                    <a:lnTo>
                      <a:pt x="731416" y="1456758"/>
                    </a:lnTo>
                    <a:lnTo>
                      <a:pt x="703472" y="1425169"/>
                    </a:lnTo>
                    <a:lnTo>
                      <a:pt x="717377" y="1311771"/>
                    </a:lnTo>
                    <a:lnTo>
                      <a:pt x="682547" y="1273836"/>
                    </a:lnTo>
                    <a:lnTo>
                      <a:pt x="780151" y="1299081"/>
                    </a:lnTo>
                    <a:lnTo>
                      <a:pt x="821865" y="1368470"/>
                    </a:lnTo>
                    <a:lnTo>
                      <a:pt x="752206" y="1400059"/>
                    </a:lnTo>
                    <a:lnTo>
                      <a:pt x="794055" y="1469448"/>
                    </a:lnTo>
                    <a:lnTo>
                      <a:pt x="814980" y="1469448"/>
                    </a:lnTo>
                    <a:lnTo>
                      <a:pt x="821865" y="1488347"/>
                    </a:lnTo>
                    <a:lnTo>
                      <a:pt x="863714" y="1450413"/>
                    </a:lnTo>
                    <a:lnTo>
                      <a:pt x="877619" y="1393714"/>
                    </a:lnTo>
                    <a:lnTo>
                      <a:pt x="1030841" y="1299081"/>
                    </a:lnTo>
                    <a:lnTo>
                      <a:pt x="1065670" y="1311771"/>
                    </a:lnTo>
                    <a:lnTo>
                      <a:pt x="1100500" y="1254937"/>
                    </a:lnTo>
                    <a:lnTo>
                      <a:pt x="1149369" y="1242382"/>
                    </a:lnTo>
                    <a:lnTo>
                      <a:pt x="1128444" y="1261282"/>
                    </a:lnTo>
                    <a:lnTo>
                      <a:pt x="1128444" y="1311771"/>
                    </a:lnTo>
                    <a:lnTo>
                      <a:pt x="1163274" y="1330670"/>
                    </a:lnTo>
                    <a:lnTo>
                      <a:pt x="1170158" y="1305426"/>
                    </a:lnTo>
                    <a:lnTo>
                      <a:pt x="1267762" y="1292736"/>
                    </a:lnTo>
                    <a:lnTo>
                      <a:pt x="1302591" y="1248592"/>
                    </a:lnTo>
                    <a:lnTo>
                      <a:pt x="1337420" y="1236037"/>
                    </a:lnTo>
                    <a:lnTo>
                      <a:pt x="1337420" y="1299081"/>
                    </a:lnTo>
                    <a:lnTo>
                      <a:pt x="1413964" y="1248592"/>
                    </a:lnTo>
                    <a:lnTo>
                      <a:pt x="1393174" y="1166648"/>
                    </a:lnTo>
                    <a:lnTo>
                      <a:pt x="1413964" y="1147749"/>
                    </a:lnTo>
                    <a:lnTo>
                      <a:pt x="1546396" y="1179338"/>
                    </a:lnTo>
                    <a:lnTo>
                      <a:pt x="1595131" y="1210793"/>
                    </a:lnTo>
                    <a:lnTo>
                      <a:pt x="1636980" y="1248592"/>
                    </a:lnTo>
                    <a:lnTo>
                      <a:pt x="1720543" y="1324326"/>
                    </a:lnTo>
                    <a:lnTo>
                      <a:pt x="1755373" y="1254937"/>
                    </a:lnTo>
                    <a:lnTo>
                      <a:pt x="1713523" y="1179338"/>
                    </a:lnTo>
                    <a:lnTo>
                      <a:pt x="1664789" y="1166648"/>
                    </a:lnTo>
                    <a:lnTo>
                      <a:pt x="1671809" y="1122504"/>
                    </a:lnTo>
                    <a:lnTo>
                      <a:pt x="1671809" y="1065805"/>
                    </a:lnTo>
                    <a:lnTo>
                      <a:pt x="1671809" y="1015316"/>
                    </a:lnTo>
                    <a:lnTo>
                      <a:pt x="1664789" y="964827"/>
                    </a:lnTo>
                    <a:lnTo>
                      <a:pt x="1727428" y="901783"/>
                    </a:lnTo>
                    <a:lnTo>
                      <a:pt x="1741468" y="826050"/>
                    </a:lnTo>
                    <a:lnTo>
                      <a:pt x="1755373" y="781906"/>
                    </a:lnTo>
                    <a:lnTo>
                      <a:pt x="1769277" y="750451"/>
                    </a:lnTo>
                    <a:lnTo>
                      <a:pt x="1901575" y="775696"/>
                    </a:lnTo>
                    <a:lnTo>
                      <a:pt x="1908595" y="813495"/>
                    </a:lnTo>
                    <a:lnTo>
                      <a:pt x="1901575" y="857639"/>
                    </a:lnTo>
                    <a:lnTo>
                      <a:pt x="1887670" y="901783"/>
                    </a:lnTo>
                    <a:lnTo>
                      <a:pt x="1866746" y="939583"/>
                    </a:lnTo>
                    <a:lnTo>
                      <a:pt x="1880785" y="1008971"/>
                    </a:lnTo>
                    <a:lnTo>
                      <a:pt x="1894690" y="1084705"/>
                    </a:lnTo>
                    <a:lnTo>
                      <a:pt x="1901575" y="1160304"/>
                    </a:lnTo>
                    <a:lnTo>
                      <a:pt x="1894690" y="1236037"/>
                    </a:lnTo>
                    <a:lnTo>
                      <a:pt x="1936404" y="1280181"/>
                    </a:lnTo>
                    <a:lnTo>
                      <a:pt x="1908595" y="1368470"/>
                    </a:lnTo>
                    <a:lnTo>
                      <a:pt x="1894690" y="1418959"/>
                    </a:lnTo>
                    <a:lnTo>
                      <a:pt x="1873765" y="1456758"/>
                    </a:lnTo>
                    <a:lnTo>
                      <a:pt x="1783182" y="1482003"/>
                    </a:lnTo>
                    <a:lnTo>
                      <a:pt x="1797087" y="1513592"/>
                    </a:lnTo>
                    <a:lnTo>
                      <a:pt x="1880785" y="1532492"/>
                    </a:lnTo>
                    <a:lnTo>
                      <a:pt x="1887670" y="1526147"/>
                    </a:lnTo>
                    <a:lnTo>
                      <a:pt x="1894690" y="1494557"/>
                    </a:lnTo>
                    <a:lnTo>
                      <a:pt x="1943424" y="1469448"/>
                    </a:lnTo>
                    <a:lnTo>
                      <a:pt x="1943424" y="1444203"/>
                    </a:lnTo>
                    <a:lnTo>
                      <a:pt x="1957329" y="1418959"/>
                    </a:lnTo>
                    <a:lnTo>
                      <a:pt x="1971233" y="1400059"/>
                    </a:lnTo>
                    <a:lnTo>
                      <a:pt x="1992158" y="1381024"/>
                    </a:lnTo>
                    <a:lnTo>
                      <a:pt x="1985273" y="1267627"/>
                    </a:lnTo>
                    <a:lnTo>
                      <a:pt x="2096646" y="1299081"/>
                    </a:lnTo>
                    <a:lnTo>
                      <a:pt x="2096646" y="1381024"/>
                    </a:lnTo>
                    <a:lnTo>
                      <a:pt x="2166305" y="1393714"/>
                    </a:lnTo>
                    <a:lnTo>
                      <a:pt x="2138496" y="1324326"/>
                    </a:lnTo>
                    <a:lnTo>
                      <a:pt x="2117571" y="1254937"/>
                    </a:lnTo>
                    <a:lnTo>
                      <a:pt x="2047912" y="1217138"/>
                    </a:lnTo>
                    <a:lnTo>
                      <a:pt x="2006063" y="1229692"/>
                    </a:lnTo>
                    <a:lnTo>
                      <a:pt x="1950444" y="1217138"/>
                    </a:lnTo>
                    <a:lnTo>
                      <a:pt x="1971233" y="1040561"/>
                    </a:lnTo>
                    <a:lnTo>
                      <a:pt x="1922500" y="933373"/>
                    </a:lnTo>
                    <a:lnTo>
                      <a:pt x="1992158" y="763006"/>
                    </a:lnTo>
                    <a:lnTo>
                      <a:pt x="2026987" y="800940"/>
                    </a:lnTo>
                    <a:lnTo>
                      <a:pt x="2020103" y="838739"/>
                    </a:lnTo>
                    <a:lnTo>
                      <a:pt x="2013083" y="882884"/>
                    </a:lnTo>
                    <a:lnTo>
                      <a:pt x="2013083" y="920683"/>
                    </a:lnTo>
                    <a:lnTo>
                      <a:pt x="2020103" y="958482"/>
                    </a:lnTo>
                    <a:lnTo>
                      <a:pt x="2138496" y="990072"/>
                    </a:lnTo>
                    <a:lnTo>
                      <a:pt x="2131476" y="964827"/>
                    </a:lnTo>
                    <a:lnTo>
                      <a:pt x="2061817" y="933373"/>
                    </a:lnTo>
                    <a:lnTo>
                      <a:pt x="2047912" y="889229"/>
                    </a:lnTo>
                    <a:lnTo>
                      <a:pt x="2061817" y="876539"/>
                    </a:lnTo>
                    <a:lnTo>
                      <a:pt x="2082742" y="914338"/>
                    </a:lnTo>
                    <a:lnTo>
                      <a:pt x="2124591" y="895438"/>
                    </a:lnTo>
                    <a:lnTo>
                      <a:pt x="2103666" y="870194"/>
                    </a:lnTo>
                    <a:lnTo>
                      <a:pt x="2180210" y="832395"/>
                    </a:lnTo>
                    <a:lnTo>
                      <a:pt x="2277813" y="908128"/>
                    </a:lnTo>
                    <a:lnTo>
                      <a:pt x="2347472" y="920683"/>
                    </a:lnTo>
                    <a:lnTo>
                      <a:pt x="2305622" y="977517"/>
                    </a:lnTo>
                    <a:lnTo>
                      <a:pt x="2305622" y="1090915"/>
                    </a:lnTo>
                    <a:lnTo>
                      <a:pt x="2347472" y="1116159"/>
                    </a:lnTo>
                    <a:lnTo>
                      <a:pt x="2368396" y="1046771"/>
                    </a:lnTo>
                    <a:lnTo>
                      <a:pt x="2347472" y="971172"/>
                    </a:lnTo>
                    <a:lnTo>
                      <a:pt x="2368396" y="927028"/>
                    </a:lnTo>
                    <a:lnTo>
                      <a:pt x="2354356" y="895438"/>
                    </a:lnTo>
                    <a:lnTo>
                      <a:pt x="2305622" y="863984"/>
                    </a:lnTo>
                    <a:lnTo>
                      <a:pt x="2305622" y="845084"/>
                    </a:lnTo>
                    <a:lnTo>
                      <a:pt x="2249869" y="819840"/>
                    </a:lnTo>
                    <a:lnTo>
                      <a:pt x="2242984" y="781906"/>
                    </a:lnTo>
                    <a:lnTo>
                      <a:pt x="2229079" y="744106"/>
                    </a:lnTo>
                    <a:lnTo>
                      <a:pt x="2229079" y="699962"/>
                    </a:lnTo>
                    <a:lnTo>
                      <a:pt x="2235964" y="662163"/>
                    </a:lnTo>
                    <a:lnTo>
                      <a:pt x="2486789" y="611674"/>
                    </a:lnTo>
                    <a:lnTo>
                      <a:pt x="2465865" y="561185"/>
                    </a:lnTo>
                    <a:lnTo>
                      <a:pt x="2451960" y="529730"/>
                    </a:lnTo>
                    <a:lnTo>
                      <a:pt x="2444940" y="498141"/>
                    </a:lnTo>
                    <a:lnTo>
                      <a:pt x="2507714" y="453997"/>
                    </a:lnTo>
                    <a:lnTo>
                      <a:pt x="2500694" y="428752"/>
                    </a:lnTo>
                    <a:lnTo>
                      <a:pt x="2556448" y="390953"/>
                    </a:lnTo>
                    <a:lnTo>
                      <a:pt x="2626107" y="359363"/>
                    </a:lnTo>
                    <a:lnTo>
                      <a:pt x="2702650" y="327909"/>
                    </a:lnTo>
                    <a:lnTo>
                      <a:pt x="2772309" y="309009"/>
                    </a:lnTo>
                    <a:lnTo>
                      <a:pt x="2744499" y="277420"/>
                    </a:lnTo>
                    <a:lnTo>
                      <a:pt x="2883817" y="271075"/>
                    </a:lnTo>
                    <a:lnTo>
                      <a:pt x="2862892" y="309009"/>
                    </a:lnTo>
                    <a:lnTo>
                      <a:pt x="2897721" y="309009"/>
                    </a:lnTo>
                    <a:lnTo>
                      <a:pt x="2988305" y="239621"/>
                    </a:lnTo>
                    <a:lnTo>
                      <a:pt x="3030154" y="283765"/>
                    </a:lnTo>
                    <a:lnTo>
                      <a:pt x="3037039" y="245830"/>
                    </a:lnTo>
                    <a:lnTo>
                      <a:pt x="2995325" y="201686"/>
                    </a:lnTo>
                    <a:lnTo>
                      <a:pt x="3092793" y="195476"/>
                    </a:lnTo>
                    <a:lnTo>
                      <a:pt x="3078888" y="144987"/>
                    </a:lnTo>
                    <a:lnTo>
                      <a:pt x="3169471" y="0"/>
                    </a:lnTo>
                    <a:lnTo>
                      <a:pt x="3280844" y="12555"/>
                    </a:lnTo>
                    <a:lnTo>
                      <a:pt x="3280844" y="107188"/>
                    </a:lnTo>
                    <a:lnTo>
                      <a:pt x="3350503" y="119743"/>
                    </a:lnTo>
                    <a:lnTo>
                      <a:pt x="3343618" y="157542"/>
                    </a:lnTo>
                    <a:lnTo>
                      <a:pt x="3301769" y="208031"/>
                    </a:lnTo>
                    <a:lnTo>
                      <a:pt x="3350503" y="208031"/>
                    </a:lnTo>
                    <a:lnTo>
                      <a:pt x="3385332" y="157542"/>
                    </a:lnTo>
                    <a:lnTo>
                      <a:pt x="3510745" y="163887"/>
                    </a:lnTo>
                    <a:lnTo>
                      <a:pt x="3545574" y="189132"/>
                    </a:lnTo>
                    <a:lnTo>
                      <a:pt x="3580404" y="233276"/>
                    </a:lnTo>
                    <a:lnTo>
                      <a:pt x="3608213" y="277420"/>
                    </a:lnTo>
                    <a:lnTo>
                      <a:pt x="3615233" y="296320"/>
                    </a:lnTo>
                    <a:lnTo>
                      <a:pt x="3622253" y="315219"/>
                    </a:lnTo>
                    <a:lnTo>
                      <a:pt x="3594309" y="441442"/>
                    </a:lnTo>
                    <a:lnTo>
                      <a:pt x="3531670" y="479241"/>
                    </a:lnTo>
                    <a:lnTo>
                      <a:pt x="3475916" y="535940"/>
                    </a:lnTo>
                    <a:lnTo>
                      <a:pt x="3427182" y="599119"/>
                    </a:lnTo>
                    <a:lnTo>
                      <a:pt x="3385332" y="655818"/>
                    </a:lnTo>
                    <a:lnTo>
                      <a:pt x="3343618" y="655818"/>
                    </a:lnTo>
                    <a:lnTo>
                      <a:pt x="3308789" y="744106"/>
                    </a:lnTo>
                    <a:lnTo>
                      <a:pt x="3448106" y="681062"/>
                    </a:lnTo>
                    <a:lnTo>
                      <a:pt x="3462011" y="599119"/>
                    </a:lnTo>
                    <a:lnTo>
                      <a:pt x="3524650" y="592774"/>
                    </a:lnTo>
                    <a:lnTo>
                      <a:pt x="3517765" y="624228"/>
                    </a:lnTo>
                    <a:lnTo>
                      <a:pt x="3601328" y="649473"/>
                    </a:lnTo>
                    <a:lnTo>
                      <a:pt x="3594309" y="681062"/>
                    </a:lnTo>
                    <a:lnTo>
                      <a:pt x="3657082" y="718862"/>
                    </a:lnTo>
                    <a:lnTo>
                      <a:pt x="3698797" y="643263"/>
                    </a:lnTo>
                    <a:lnTo>
                      <a:pt x="3838114" y="674718"/>
                    </a:lnTo>
                    <a:lnTo>
                      <a:pt x="3879963" y="744106"/>
                    </a:lnTo>
                    <a:lnTo>
                      <a:pt x="4026165" y="718862"/>
                    </a:lnTo>
                    <a:lnTo>
                      <a:pt x="4019281" y="630573"/>
                    </a:lnTo>
                    <a:lnTo>
                      <a:pt x="4040205" y="618019"/>
                    </a:lnTo>
                    <a:lnTo>
                      <a:pt x="4158598" y="681062"/>
                    </a:lnTo>
                    <a:lnTo>
                      <a:pt x="4221237" y="674718"/>
                    </a:lnTo>
                    <a:lnTo>
                      <a:pt x="4276991" y="744106"/>
                    </a:lnTo>
                    <a:lnTo>
                      <a:pt x="4284011" y="826050"/>
                    </a:lnTo>
                    <a:lnTo>
                      <a:pt x="4242162" y="889229"/>
                    </a:lnTo>
                    <a:lnTo>
                      <a:pt x="4263086" y="927028"/>
                    </a:lnTo>
                    <a:lnTo>
                      <a:pt x="4284011" y="971172"/>
                    </a:lnTo>
                    <a:lnTo>
                      <a:pt x="4318840" y="1015316"/>
                    </a:lnTo>
                    <a:lnTo>
                      <a:pt x="4332745" y="1027871"/>
                    </a:lnTo>
                    <a:lnTo>
                      <a:pt x="4353670" y="1040561"/>
                    </a:lnTo>
                    <a:lnTo>
                      <a:pt x="4409289" y="876539"/>
                    </a:lnTo>
                    <a:lnTo>
                      <a:pt x="4451138" y="952272"/>
                    </a:lnTo>
                    <a:lnTo>
                      <a:pt x="4534701" y="920683"/>
                    </a:lnTo>
                    <a:lnTo>
                      <a:pt x="4632170" y="983727"/>
                    </a:lnTo>
                    <a:lnTo>
                      <a:pt x="4653094" y="971172"/>
                    </a:lnTo>
                    <a:lnTo>
                      <a:pt x="4674019" y="952272"/>
                    </a:lnTo>
                    <a:lnTo>
                      <a:pt x="4715868" y="901783"/>
                    </a:lnTo>
                    <a:lnTo>
                      <a:pt x="4743677" y="845084"/>
                    </a:lnTo>
                    <a:lnTo>
                      <a:pt x="4764602" y="794595"/>
                    </a:lnTo>
                    <a:lnTo>
                      <a:pt x="4764602" y="763006"/>
                    </a:lnTo>
                    <a:lnTo>
                      <a:pt x="5126800" y="851294"/>
                    </a:lnTo>
                    <a:lnTo>
                      <a:pt x="5091971" y="914338"/>
                    </a:lnTo>
                    <a:lnTo>
                      <a:pt x="5203479" y="945927"/>
                    </a:lnTo>
                    <a:lnTo>
                      <a:pt x="5238308" y="1027871"/>
                    </a:lnTo>
                    <a:lnTo>
                      <a:pt x="5502903" y="1008971"/>
                    </a:lnTo>
                    <a:lnTo>
                      <a:pt x="5537733" y="1147749"/>
                    </a:lnTo>
                    <a:lnTo>
                      <a:pt x="5600506" y="1191893"/>
                    </a:lnTo>
                    <a:lnTo>
                      <a:pt x="5739824" y="1166648"/>
                    </a:lnTo>
                    <a:lnTo>
                      <a:pt x="5872122" y="1147749"/>
                    </a:lnTo>
                    <a:lnTo>
                      <a:pt x="5893046" y="1210793"/>
                    </a:lnTo>
                    <a:lnTo>
                      <a:pt x="5969725" y="1267627"/>
                    </a:lnTo>
                    <a:lnTo>
                      <a:pt x="6011439" y="1229692"/>
                    </a:lnTo>
                    <a:lnTo>
                      <a:pt x="5990514" y="1116159"/>
                    </a:lnTo>
                    <a:lnTo>
                      <a:pt x="6213530" y="1135194"/>
                    </a:lnTo>
                    <a:lnTo>
                      <a:pt x="6276169" y="1172993"/>
                    </a:lnTo>
                    <a:lnTo>
                      <a:pt x="6373637" y="1242382"/>
                    </a:lnTo>
                    <a:lnTo>
                      <a:pt x="6540899" y="136847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2746EDE9-6267-9690-3BF8-C36AA215F8B4}"/>
                  </a:ext>
                </a:extLst>
              </p:cNvPr>
              <p:cNvSpPr/>
              <p:nvPr/>
            </p:nvSpPr>
            <p:spPr>
              <a:xfrm>
                <a:off x="7320614" y="2566059"/>
                <a:ext cx="2312642" cy="1816256"/>
              </a:xfrm>
              <a:custGeom>
                <a:avLst/>
                <a:gdLst>
                  <a:gd name="connsiteX0" fmla="*/ 2041027 w 2312642"/>
                  <a:gd name="connsiteY0" fmla="*/ 0 h 1816256"/>
                  <a:gd name="connsiteX1" fmla="*/ 2027123 w 2312642"/>
                  <a:gd name="connsiteY1" fmla="*/ 18900 h 1816256"/>
                  <a:gd name="connsiteX2" fmla="*/ 2047912 w 2312642"/>
                  <a:gd name="connsiteY2" fmla="*/ 44144 h 1816256"/>
                  <a:gd name="connsiteX3" fmla="*/ 2110686 w 2312642"/>
                  <a:gd name="connsiteY3" fmla="*/ 18900 h 1816256"/>
                  <a:gd name="connsiteX4" fmla="*/ 2089762 w 2312642"/>
                  <a:gd name="connsiteY4" fmla="*/ 88288 h 1816256"/>
                  <a:gd name="connsiteX5" fmla="*/ 2131611 w 2312642"/>
                  <a:gd name="connsiteY5" fmla="*/ 157677 h 1816256"/>
                  <a:gd name="connsiteX6" fmla="*/ 2173325 w 2312642"/>
                  <a:gd name="connsiteY6" fmla="*/ 75734 h 1816256"/>
                  <a:gd name="connsiteX7" fmla="*/ 2222059 w 2312642"/>
                  <a:gd name="connsiteY7" fmla="*/ 94633 h 1816256"/>
                  <a:gd name="connsiteX8" fmla="*/ 2270928 w 2312642"/>
                  <a:gd name="connsiteY8" fmla="*/ 164022 h 1816256"/>
                  <a:gd name="connsiteX9" fmla="*/ 2312642 w 2312642"/>
                  <a:gd name="connsiteY9" fmla="*/ 176577 h 1816256"/>
                  <a:gd name="connsiteX10" fmla="*/ 2277813 w 2312642"/>
                  <a:gd name="connsiteY10" fmla="*/ 195476 h 1816256"/>
                  <a:gd name="connsiteX11" fmla="*/ 2250004 w 2312642"/>
                  <a:gd name="connsiteY11" fmla="*/ 239621 h 1816256"/>
                  <a:gd name="connsiteX12" fmla="*/ 2180345 w 2312642"/>
                  <a:gd name="connsiteY12" fmla="*/ 245965 h 1816256"/>
                  <a:gd name="connsiteX13" fmla="*/ 2166440 w 2312642"/>
                  <a:gd name="connsiteY13" fmla="*/ 309009 h 1816256"/>
                  <a:gd name="connsiteX14" fmla="*/ 2201269 w 2312642"/>
                  <a:gd name="connsiteY14" fmla="*/ 340599 h 1816256"/>
                  <a:gd name="connsiteX15" fmla="*/ 2173325 w 2312642"/>
                  <a:gd name="connsiteY15" fmla="*/ 359498 h 1816256"/>
                  <a:gd name="connsiteX16" fmla="*/ 2075857 w 2312642"/>
                  <a:gd name="connsiteY16" fmla="*/ 309009 h 1816256"/>
                  <a:gd name="connsiteX17" fmla="*/ 2047912 w 2312642"/>
                  <a:gd name="connsiteY17" fmla="*/ 245965 h 1816256"/>
                  <a:gd name="connsiteX18" fmla="*/ 2027123 w 2312642"/>
                  <a:gd name="connsiteY18" fmla="*/ 227066 h 1816256"/>
                  <a:gd name="connsiteX19" fmla="*/ 1943424 w 2312642"/>
                  <a:gd name="connsiteY19" fmla="*/ 233411 h 1816256"/>
                  <a:gd name="connsiteX20" fmla="*/ 1943424 w 2312642"/>
                  <a:gd name="connsiteY20" fmla="*/ 151332 h 1816256"/>
                  <a:gd name="connsiteX21" fmla="*/ 1880785 w 2312642"/>
                  <a:gd name="connsiteY21" fmla="*/ 176577 h 1816256"/>
                  <a:gd name="connsiteX22" fmla="*/ 1908595 w 2312642"/>
                  <a:gd name="connsiteY22" fmla="*/ 233411 h 1816256"/>
                  <a:gd name="connsiteX23" fmla="*/ 1825031 w 2312642"/>
                  <a:gd name="connsiteY23" fmla="*/ 321699 h 1816256"/>
                  <a:gd name="connsiteX24" fmla="*/ 1776297 w 2312642"/>
                  <a:gd name="connsiteY24" fmla="*/ 309009 h 1816256"/>
                  <a:gd name="connsiteX25" fmla="*/ 1776297 w 2312642"/>
                  <a:gd name="connsiteY25" fmla="*/ 346809 h 1816256"/>
                  <a:gd name="connsiteX26" fmla="*/ 1859861 w 2312642"/>
                  <a:gd name="connsiteY26" fmla="*/ 460342 h 1816256"/>
                  <a:gd name="connsiteX27" fmla="*/ 1845956 w 2312642"/>
                  <a:gd name="connsiteY27" fmla="*/ 466686 h 1816256"/>
                  <a:gd name="connsiteX28" fmla="*/ 1866881 w 2312642"/>
                  <a:gd name="connsiteY28" fmla="*/ 491931 h 1816256"/>
                  <a:gd name="connsiteX29" fmla="*/ 1845956 w 2312642"/>
                  <a:gd name="connsiteY29" fmla="*/ 529730 h 1816256"/>
                  <a:gd name="connsiteX30" fmla="*/ 1769277 w 2312642"/>
                  <a:gd name="connsiteY30" fmla="*/ 504486 h 1816256"/>
                  <a:gd name="connsiteX31" fmla="*/ 1490643 w 2312642"/>
                  <a:gd name="connsiteY31" fmla="*/ 687407 h 1816256"/>
                  <a:gd name="connsiteX32" fmla="*/ 1483758 w 2312642"/>
                  <a:gd name="connsiteY32" fmla="*/ 725207 h 1816256"/>
                  <a:gd name="connsiteX33" fmla="*/ 1441908 w 2312642"/>
                  <a:gd name="connsiteY33" fmla="*/ 681062 h 1816256"/>
                  <a:gd name="connsiteX34" fmla="*/ 1393174 w 2312642"/>
                  <a:gd name="connsiteY34" fmla="*/ 674853 h 1816256"/>
                  <a:gd name="connsiteX35" fmla="*/ 1309611 w 2312642"/>
                  <a:gd name="connsiteY35" fmla="*/ 737896 h 1816256"/>
                  <a:gd name="connsiteX36" fmla="*/ 1309611 w 2312642"/>
                  <a:gd name="connsiteY36" fmla="*/ 681062 h 1816256"/>
                  <a:gd name="connsiteX37" fmla="*/ 1260877 w 2312642"/>
                  <a:gd name="connsiteY37" fmla="*/ 737896 h 1816256"/>
                  <a:gd name="connsiteX38" fmla="*/ 1198103 w 2312642"/>
                  <a:gd name="connsiteY38" fmla="*/ 731552 h 1816256"/>
                  <a:gd name="connsiteX39" fmla="*/ 1191218 w 2312642"/>
                  <a:gd name="connsiteY39" fmla="*/ 769351 h 1816256"/>
                  <a:gd name="connsiteX40" fmla="*/ 1170293 w 2312642"/>
                  <a:gd name="connsiteY40" fmla="*/ 813495 h 1816256"/>
                  <a:gd name="connsiteX41" fmla="*/ 1135464 w 2312642"/>
                  <a:gd name="connsiteY41" fmla="*/ 882884 h 1816256"/>
                  <a:gd name="connsiteX42" fmla="*/ 1163274 w 2312642"/>
                  <a:gd name="connsiteY42" fmla="*/ 882884 h 1816256"/>
                  <a:gd name="connsiteX43" fmla="*/ 1184198 w 2312642"/>
                  <a:gd name="connsiteY43" fmla="*/ 895573 h 1816256"/>
                  <a:gd name="connsiteX44" fmla="*/ 1163274 w 2312642"/>
                  <a:gd name="connsiteY44" fmla="*/ 977517 h 1816256"/>
                  <a:gd name="connsiteX45" fmla="*/ 1184198 w 2312642"/>
                  <a:gd name="connsiteY45" fmla="*/ 983862 h 1816256"/>
                  <a:gd name="connsiteX46" fmla="*/ 1177178 w 2312642"/>
                  <a:gd name="connsiteY46" fmla="*/ 1028006 h 1816256"/>
                  <a:gd name="connsiteX47" fmla="*/ 1142349 w 2312642"/>
                  <a:gd name="connsiteY47" fmla="*/ 1002761 h 1816256"/>
                  <a:gd name="connsiteX48" fmla="*/ 1121560 w 2312642"/>
                  <a:gd name="connsiteY48" fmla="*/ 1065805 h 1816256"/>
                  <a:gd name="connsiteX49" fmla="*/ 1135464 w 2312642"/>
                  <a:gd name="connsiteY49" fmla="*/ 1122639 h 1816256"/>
                  <a:gd name="connsiteX50" fmla="*/ 1114539 w 2312642"/>
                  <a:gd name="connsiteY50" fmla="*/ 1135194 h 1816256"/>
                  <a:gd name="connsiteX51" fmla="*/ 1086730 w 2312642"/>
                  <a:gd name="connsiteY51" fmla="*/ 1128849 h 1816256"/>
                  <a:gd name="connsiteX52" fmla="*/ 1044881 w 2312642"/>
                  <a:gd name="connsiteY52" fmla="*/ 1166783 h 1816256"/>
                  <a:gd name="connsiteX53" fmla="*/ 1051901 w 2312642"/>
                  <a:gd name="connsiteY53" fmla="*/ 1223482 h 1816256"/>
                  <a:gd name="connsiteX54" fmla="*/ 1037861 w 2312642"/>
                  <a:gd name="connsiteY54" fmla="*/ 1223482 h 1816256"/>
                  <a:gd name="connsiteX55" fmla="*/ 989127 w 2312642"/>
                  <a:gd name="connsiteY55" fmla="*/ 1267627 h 1816256"/>
                  <a:gd name="connsiteX56" fmla="*/ 975222 w 2312642"/>
                  <a:gd name="connsiteY56" fmla="*/ 1311771 h 1816256"/>
                  <a:gd name="connsiteX57" fmla="*/ 919468 w 2312642"/>
                  <a:gd name="connsiteY57" fmla="*/ 1374815 h 1816256"/>
                  <a:gd name="connsiteX58" fmla="*/ 905563 w 2312642"/>
                  <a:gd name="connsiteY58" fmla="*/ 1362260 h 1816256"/>
                  <a:gd name="connsiteX59" fmla="*/ 870734 w 2312642"/>
                  <a:gd name="connsiteY59" fmla="*/ 1034351 h 1816256"/>
                  <a:gd name="connsiteX60" fmla="*/ 870734 w 2312642"/>
                  <a:gd name="connsiteY60" fmla="*/ 1002761 h 1816256"/>
                  <a:gd name="connsiteX61" fmla="*/ 884639 w 2312642"/>
                  <a:gd name="connsiteY61" fmla="*/ 971172 h 1816256"/>
                  <a:gd name="connsiteX62" fmla="*/ 905563 w 2312642"/>
                  <a:gd name="connsiteY62" fmla="*/ 939718 h 1816256"/>
                  <a:gd name="connsiteX63" fmla="*/ 926488 w 2312642"/>
                  <a:gd name="connsiteY63" fmla="*/ 920818 h 1816256"/>
                  <a:gd name="connsiteX64" fmla="*/ 919468 w 2312642"/>
                  <a:gd name="connsiteY64" fmla="*/ 895573 h 1816256"/>
                  <a:gd name="connsiteX65" fmla="*/ 982242 w 2312642"/>
                  <a:gd name="connsiteY65" fmla="*/ 876674 h 1816256"/>
                  <a:gd name="connsiteX66" fmla="*/ 1051901 w 2312642"/>
                  <a:gd name="connsiteY66" fmla="*/ 788385 h 1816256"/>
                  <a:gd name="connsiteX67" fmla="*/ 1086730 w 2312642"/>
                  <a:gd name="connsiteY67" fmla="*/ 744241 h 1816256"/>
                  <a:gd name="connsiteX68" fmla="*/ 1128444 w 2312642"/>
                  <a:gd name="connsiteY68" fmla="*/ 706307 h 1816256"/>
                  <a:gd name="connsiteX69" fmla="*/ 1135464 w 2312642"/>
                  <a:gd name="connsiteY69" fmla="*/ 687407 h 1816256"/>
                  <a:gd name="connsiteX70" fmla="*/ 1205123 w 2312642"/>
                  <a:gd name="connsiteY70" fmla="*/ 649608 h 1816256"/>
                  <a:gd name="connsiteX71" fmla="*/ 1198103 w 2312642"/>
                  <a:gd name="connsiteY71" fmla="*/ 630708 h 1816256"/>
                  <a:gd name="connsiteX72" fmla="*/ 1212008 w 2312642"/>
                  <a:gd name="connsiteY72" fmla="*/ 618019 h 1816256"/>
                  <a:gd name="connsiteX73" fmla="*/ 1226047 w 2312642"/>
                  <a:gd name="connsiteY73" fmla="*/ 536075 h 1816256"/>
                  <a:gd name="connsiteX74" fmla="*/ 1260877 w 2312642"/>
                  <a:gd name="connsiteY74" fmla="*/ 510831 h 1816256"/>
                  <a:gd name="connsiteX75" fmla="*/ 1232932 w 2312642"/>
                  <a:gd name="connsiteY75" fmla="*/ 498276 h 1816256"/>
                  <a:gd name="connsiteX76" fmla="*/ 1191218 w 2312642"/>
                  <a:gd name="connsiteY76" fmla="*/ 517175 h 1816256"/>
                  <a:gd name="connsiteX77" fmla="*/ 1177178 w 2312642"/>
                  <a:gd name="connsiteY77" fmla="*/ 561320 h 1816256"/>
                  <a:gd name="connsiteX78" fmla="*/ 1114539 w 2312642"/>
                  <a:gd name="connsiteY78" fmla="*/ 611809 h 1816256"/>
                  <a:gd name="connsiteX79" fmla="*/ 1072690 w 2312642"/>
                  <a:gd name="connsiteY79" fmla="*/ 636918 h 1816256"/>
                  <a:gd name="connsiteX80" fmla="*/ 1058786 w 2312642"/>
                  <a:gd name="connsiteY80" fmla="*/ 643263 h 1816256"/>
                  <a:gd name="connsiteX81" fmla="*/ 1044881 w 2312642"/>
                  <a:gd name="connsiteY81" fmla="*/ 643263 h 1816256"/>
                  <a:gd name="connsiteX82" fmla="*/ 1065805 w 2312642"/>
                  <a:gd name="connsiteY82" fmla="*/ 561320 h 1816256"/>
                  <a:gd name="connsiteX83" fmla="*/ 1037861 w 2312642"/>
                  <a:gd name="connsiteY83" fmla="*/ 561320 h 1816256"/>
                  <a:gd name="connsiteX84" fmla="*/ 1003032 w 2312642"/>
                  <a:gd name="connsiteY84" fmla="*/ 561320 h 1816256"/>
                  <a:gd name="connsiteX85" fmla="*/ 933373 w 2312642"/>
                  <a:gd name="connsiteY85" fmla="*/ 580219 h 1816256"/>
                  <a:gd name="connsiteX86" fmla="*/ 808095 w 2312642"/>
                  <a:gd name="connsiteY86" fmla="*/ 737896 h 1816256"/>
                  <a:gd name="connsiteX87" fmla="*/ 808095 w 2312642"/>
                  <a:gd name="connsiteY87" fmla="*/ 763141 h 1816256"/>
                  <a:gd name="connsiteX88" fmla="*/ 842924 w 2312642"/>
                  <a:gd name="connsiteY88" fmla="*/ 775696 h 1816256"/>
                  <a:gd name="connsiteX89" fmla="*/ 835905 w 2312642"/>
                  <a:gd name="connsiteY89" fmla="*/ 794595 h 1816256"/>
                  <a:gd name="connsiteX90" fmla="*/ 696587 w 2312642"/>
                  <a:gd name="connsiteY90" fmla="*/ 813495 h 1816256"/>
                  <a:gd name="connsiteX91" fmla="*/ 682682 w 2312642"/>
                  <a:gd name="connsiteY91" fmla="*/ 794595 h 1816256"/>
                  <a:gd name="connsiteX92" fmla="*/ 724397 w 2312642"/>
                  <a:gd name="connsiteY92" fmla="*/ 782040 h 1816256"/>
                  <a:gd name="connsiteX93" fmla="*/ 703607 w 2312642"/>
                  <a:gd name="connsiteY93" fmla="*/ 763141 h 1816256"/>
                  <a:gd name="connsiteX94" fmla="*/ 668778 w 2312642"/>
                  <a:gd name="connsiteY94" fmla="*/ 756796 h 1816256"/>
                  <a:gd name="connsiteX95" fmla="*/ 633949 w 2312642"/>
                  <a:gd name="connsiteY95" fmla="*/ 750451 h 1816256"/>
                  <a:gd name="connsiteX96" fmla="*/ 606004 w 2312642"/>
                  <a:gd name="connsiteY96" fmla="*/ 744241 h 1816256"/>
                  <a:gd name="connsiteX97" fmla="*/ 529460 w 2312642"/>
                  <a:gd name="connsiteY97" fmla="*/ 782040 h 1816256"/>
                  <a:gd name="connsiteX98" fmla="*/ 487611 w 2312642"/>
                  <a:gd name="connsiteY98" fmla="*/ 769351 h 1816256"/>
                  <a:gd name="connsiteX99" fmla="*/ 473706 w 2312642"/>
                  <a:gd name="connsiteY99" fmla="*/ 788385 h 1816256"/>
                  <a:gd name="connsiteX100" fmla="*/ 445762 w 2312642"/>
                  <a:gd name="connsiteY100" fmla="*/ 769351 h 1816256"/>
                  <a:gd name="connsiteX101" fmla="*/ 313464 w 2312642"/>
                  <a:gd name="connsiteY101" fmla="*/ 794595 h 1816256"/>
                  <a:gd name="connsiteX102" fmla="*/ 0 w 2312642"/>
                  <a:gd name="connsiteY102" fmla="*/ 1084705 h 1816256"/>
                  <a:gd name="connsiteX103" fmla="*/ 13905 w 2312642"/>
                  <a:gd name="connsiteY103" fmla="*/ 1116294 h 1816256"/>
                  <a:gd name="connsiteX104" fmla="*/ 83563 w 2312642"/>
                  <a:gd name="connsiteY104" fmla="*/ 1128849 h 1816256"/>
                  <a:gd name="connsiteX105" fmla="*/ 83563 w 2312642"/>
                  <a:gd name="connsiteY105" fmla="*/ 1185683 h 1816256"/>
                  <a:gd name="connsiteX106" fmla="*/ 167262 w 2312642"/>
                  <a:gd name="connsiteY106" fmla="*/ 1198238 h 1816256"/>
                  <a:gd name="connsiteX107" fmla="*/ 167262 w 2312642"/>
                  <a:gd name="connsiteY107" fmla="*/ 1147749 h 1816256"/>
                  <a:gd name="connsiteX108" fmla="*/ 208976 w 2312642"/>
                  <a:gd name="connsiteY108" fmla="*/ 1147749 h 1816256"/>
                  <a:gd name="connsiteX109" fmla="*/ 271750 w 2312642"/>
                  <a:gd name="connsiteY109" fmla="*/ 1217138 h 1816256"/>
                  <a:gd name="connsiteX110" fmla="*/ 264730 w 2312642"/>
                  <a:gd name="connsiteY110" fmla="*/ 1236172 h 1816256"/>
                  <a:gd name="connsiteX111" fmla="*/ 215996 w 2312642"/>
                  <a:gd name="connsiteY111" fmla="*/ 1223482 h 1816256"/>
                  <a:gd name="connsiteX112" fmla="*/ 222881 w 2312642"/>
                  <a:gd name="connsiteY112" fmla="*/ 1248727 h 1816256"/>
                  <a:gd name="connsiteX113" fmla="*/ 271750 w 2312642"/>
                  <a:gd name="connsiteY113" fmla="*/ 1261282 h 1816256"/>
                  <a:gd name="connsiteX114" fmla="*/ 250826 w 2312642"/>
                  <a:gd name="connsiteY114" fmla="*/ 1286526 h 1816256"/>
                  <a:gd name="connsiteX115" fmla="*/ 243805 w 2312642"/>
                  <a:gd name="connsiteY115" fmla="*/ 1318116 h 1816256"/>
                  <a:gd name="connsiteX116" fmla="*/ 229901 w 2312642"/>
                  <a:gd name="connsiteY116" fmla="*/ 1387504 h 1816256"/>
                  <a:gd name="connsiteX117" fmla="*/ 222881 w 2312642"/>
                  <a:gd name="connsiteY117" fmla="*/ 1469448 h 1816256"/>
                  <a:gd name="connsiteX118" fmla="*/ 229901 w 2312642"/>
                  <a:gd name="connsiteY118" fmla="*/ 1526147 h 1816256"/>
                  <a:gd name="connsiteX119" fmla="*/ 13905 w 2312642"/>
                  <a:gd name="connsiteY119" fmla="*/ 1816256 h 18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2312642" h="1816256">
                    <a:moveTo>
                      <a:pt x="2041027" y="0"/>
                    </a:moveTo>
                    <a:lnTo>
                      <a:pt x="2027123" y="18900"/>
                    </a:lnTo>
                    <a:lnTo>
                      <a:pt x="2047912" y="44144"/>
                    </a:lnTo>
                    <a:lnTo>
                      <a:pt x="2110686" y="18900"/>
                    </a:lnTo>
                    <a:lnTo>
                      <a:pt x="2089762" y="88288"/>
                    </a:lnTo>
                    <a:lnTo>
                      <a:pt x="2131611" y="157677"/>
                    </a:lnTo>
                    <a:lnTo>
                      <a:pt x="2173325" y="75734"/>
                    </a:lnTo>
                    <a:lnTo>
                      <a:pt x="2222059" y="94633"/>
                    </a:lnTo>
                    <a:lnTo>
                      <a:pt x="2270928" y="164022"/>
                    </a:lnTo>
                    <a:lnTo>
                      <a:pt x="2312642" y="176577"/>
                    </a:lnTo>
                    <a:lnTo>
                      <a:pt x="2277813" y="195476"/>
                    </a:lnTo>
                    <a:lnTo>
                      <a:pt x="2250004" y="239621"/>
                    </a:lnTo>
                    <a:lnTo>
                      <a:pt x="2180345" y="245965"/>
                    </a:lnTo>
                    <a:lnTo>
                      <a:pt x="2166440" y="309009"/>
                    </a:lnTo>
                    <a:lnTo>
                      <a:pt x="2201269" y="340599"/>
                    </a:lnTo>
                    <a:lnTo>
                      <a:pt x="2173325" y="359498"/>
                    </a:lnTo>
                    <a:lnTo>
                      <a:pt x="2075857" y="309009"/>
                    </a:lnTo>
                    <a:lnTo>
                      <a:pt x="2047912" y="245965"/>
                    </a:lnTo>
                    <a:lnTo>
                      <a:pt x="2027123" y="227066"/>
                    </a:lnTo>
                    <a:lnTo>
                      <a:pt x="1943424" y="233411"/>
                    </a:lnTo>
                    <a:lnTo>
                      <a:pt x="1943424" y="151332"/>
                    </a:lnTo>
                    <a:lnTo>
                      <a:pt x="1880785" y="176577"/>
                    </a:lnTo>
                    <a:lnTo>
                      <a:pt x="1908595" y="233411"/>
                    </a:lnTo>
                    <a:lnTo>
                      <a:pt x="1825031" y="321699"/>
                    </a:lnTo>
                    <a:lnTo>
                      <a:pt x="1776297" y="309009"/>
                    </a:lnTo>
                    <a:lnTo>
                      <a:pt x="1776297" y="346809"/>
                    </a:lnTo>
                    <a:lnTo>
                      <a:pt x="1859861" y="460342"/>
                    </a:lnTo>
                    <a:lnTo>
                      <a:pt x="1845956" y="466686"/>
                    </a:lnTo>
                    <a:lnTo>
                      <a:pt x="1866881" y="491931"/>
                    </a:lnTo>
                    <a:lnTo>
                      <a:pt x="1845956" y="529730"/>
                    </a:lnTo>
                    <a:lnTo>
                      <a:pt x="1769277" y="504486"/>
                    </a:lnTo>
                    <a:lnTo>
                      <a:pt x="1490643" y="687407"/>
                    </a:lnTo>
                    <a:lnTo>
                      <a:pt x="1483758" y="725207"/>
                    </a:lnTo>
                    <a:lnTo>
                      <a:pt x="1441908" y="681062"/>
                    </a:lnTo>
                    <a:lnTo>
                      <a:pt x="1393174" y="674853"/>
                    </a:lnTo>
                    <a:lnTo>
                      <a:pt x="1309611" y="737896"/>
                    </a:lnTo>
                    <a:lnTo>
                      <a:pt x="1309611" y="681062"/>
                    </a:lnTo>
                    <a:lnTo>
                      <a:pt x="1260877" y="737896"/>
                    </a:lnTo>
                    <a:lnTo>
                      <a:pt x="1198103" y="731552"/>
                    </a:lnTo>
                    <a:lnTo>
                      <a:pt x="1191218" y="769351"/>
                    </a:lnTo>
                    <a:lnTo>
                      <a:pt x="1170293" y="813495"/>
                    </a:lnTo>
                    <a:lnTo>
                      <a:pt x="1135464" y="882884"/>
                    </a:lnTo>
                    <a:lnTo>
                      <a:pt x="1163274" y="882884"/>
                    </a:lnTo>
                    <a:lnTo>
                      <a:pt x="1184198" y="895573"/>
                    </a:lnTo>
                    <a:lnTo>
                      <a:pt x="1163274" y="977517"/>
                    </a:lnTo>
                    <a:lnTo>
                      <a:pt x="1184198" y="983862"/>
                    </a:lnTo>
                    <a:lnTo>
                      <a:pt x="1177178" y="1028006"/>
                    </a:lnTo>
                    <a:lnTo>
                      <a:pt x="1142349" y="1002761"/>
                    </a:lnTo>
                    <a:lnTo>
                      <a:pt x="1121560" y="1065805"/>
                    </a:lnTo>
                    <a:lnTo>
                      <a:pt x="1135464" y="1122639"/>
                    </a:lnTo>
                    <a:lnTo>
                      <a:pt x="1114539" y="1135194"/>
                    </a:lnTo>
                    <a:lnTo>
                      <a:pt x="1086730" y="1128849"/>
                    </a:lnTo>
                    <a:lnTo>
                      <a:pt x="1044881" y="1166783"/>
                    </a:lnTo>
                    <a:lnTo>
                      <a:pt x="1051901" y="1223482"/>
                    </a:lnTo>
                    <a:lnTo>
                      <a:pt x="1037861" y="1223482"/>
                    </a:lnTo>
                    <a:lnTo>
                      <a:pt x="989127" y="1267627"/>
                    </a:lnTo>
                    <a:lnTo>
                      <a:pt x="975222" y="1311771"/>
                    </a:lnTo>
                    <a:lnTo>
                      <a:pt x="919468" y="1374815"/>
                    </a:lnTo>
                    <a:lnTo>
                      <a:pt x="905563" y="1362260"/>
                    </a:lnTo>
                    <a:lnTo>
                      <a:pt x="870734" y="1034351"/>
                    </a:lnTo>
                    <a:lnTo>
                      <a:pt x="870734" y="1002761"/>
                    </a:lnTo>
                    <a:lnTo>
                      <a:pt x="884639" y="971172"/>
                    </a:lnTo>
                    <a:lnTo>
                      <a:pt x="905563" y="939718"/>
                    </a:lnTo>
                    <a:lnTo>
                      <a:pt x="926488" y="920818"/>
                    </a:lnTo>
                    <a:lnTo>
                      <a:pt x="919468" y="895573"/>
                    </a:lnTo>
                    <a:lnTo>
                      <a:pt x="982242" y="876674"/>
                    </a:lnTo>
                    <a:lnTo>
                      <a:pt x="1051901" y="788385"/>
                    </a:lnTo>
                    <a:lnTo>
                      <a:pt x="1086730" y="744241"/>
                    </a:lnTo>
                    <a:lnTo>
                      <a:pt x="1128444" y="706307"/>
                    </a:lnTo>
                    <a:lnTo>
                      <a:pt x="1135464" y="687407"/>
                    </a:lnTo>
                    <a:lnTo>
                      <a:pt x="1205123" y="649608"/>
                    </a:lnTo>
                    <a:lnTo>
                      <a:pt x="1198103" y="630708"/>
                    </a:lnTo>
                    <a:lnTo>
                      <a:pt x="1212008" y="618019"/>
                    </a:lnTo>
                    <a:lnTo>
                      <a:pt x="1226047" y="536075"/>
                    </a:lnTo>
                    <a:lnTo>
                      <a:pt x="1260877" y="510831"/>
                    </a:lnTo>
                    <a:lnTo>
                      <a:pt x="1232932" y="498276"/>
                    </a:lnTo>
                    <a:lnTo>
                      <a:pt x="1191218" y="517175"/>
                    </a:lnTo>
                    <a:lnTo>
                      <a:pt x="1177178" y="561320"/>
                    </a:lnTo>
                    <a:lnTo>
                      <a:pt x="1114539" y="611809"/>
                    </a:lnTo>
                    <a:lnTo>
                      <a:pt x="1072690" y="636918"/>
                    </a:lnTo>
                    <a:lnTo>
                      <a:pt x="1058786" y="643263"/>
                    </a:lnTo>
                    <a:lnTo>
                      <a:pt x="1044881" y="643263"/>
                    </a:lnTo>
                    <a:lnTo>
                      <a:pt x="1065805" y="561320"/>
                    </a:lnTo>
                    <a:lnTo>
                      <a:pt x="1037861" y="561320"/>
                    </a:lnTo>
                    <a:lnTo>
                      <a:pt x="1003032" y="561320"/>
                    </a:lnTo>
                    <a:lnTo>
                      <a:pt x="933373" y="580219"/>
                    </a:lnTo>
                    <a:lnTo>
                      <a:pt x="808095" y="737896"/>
                    </a:lnTo>
                    <a:lnTo>
                      <a:pt x="808095" y="763141"/>
                    </a:lnTo>
                    <a:lnTo>
                      <a:pt x="842924" y="775696"/>
                    </a:lnTo>
                    <a:lnTo>
                      <a:pt x="835905" y="794595"/>
                    </a:lnTo>
                    <a:lnTo>
                      <a:pt x="696587" y="813495"/>
                    </a:lnTo>
                    <a:lnTo>
                      <a:pt x="682682" y="794595"/>
                    </a:lnTo>
                    <a:lnTo>
                      <a:pt x="724397" y="782040"/>
                    </a:lnTo>
                    <a:lnTo>
                      <a:pt x="703607" y="763141"/>
                    </a:lnTo>
                    <a:lnTo>
                      <a:pt x="668778" y="756796"/>
                    </a:lnTo>
                    <a:lnTo>
                      <a:pt x="633949" y="750451"/>
                    </a:lnTo>
                    <a:lnTo>
                      <a:pt x="606004" y="744241"/>
                    </a:lnTo>
                    <a:lnTo>
                      <a:pt x="529460" y="782040"/>
                    </a:lnTo>
                    <a:lnTo>
                      <a:pt x="487611" y="769351"/>
                    </a:lnTo>
                    <a:lnTo>
                      <a:pt x="473706" y="788385"/>
                    </a:lnTo>
                    <a:lnTo>
                      <a:pt x="445762" y="769351"/>
                    </a:lnTo>
                    <a:lnTo>
                      <a:pt x="313464" y="794595"/>
                    </a:lnTo>
                    <a:lnTo>
                      <a:pt x="0" y="1084705"/>
                    </a:lnTo>
                    <a:lnTo>
                      <a:pt x="13905" y="1116294"/>
                    </a:lnTo>
                    <a:lnTo>
                      <a:pt x="83563" y="1128849"/>
                    </a:lnTo>
                    <a:lnTo>
                      <a:pt x="83563" y="1185683"/>
                    </a:lnTo>
                    <a:lnTo>
                      <a:pt x="167262" y="1198238"/>
                    </a:lnTo>
                    <a:lnTo>
                      <a:pt x="167262" y="1147749"/>
                    </a:lnTo>
                    <a:lnTo>
                      <a:pt x="208976" y="1147749"/>
                    </a:lnTo>
                    <a:lnTo>
                      <a:pt x="271750" y="1217138"/>
                    </a:lnTo>
                    <a:lnTo>
                      <a:pt x="264730" y="1236172"/>
                    </a:lnTo>
                    <a:lnTo>
                      <a:pt x="215996" y="1223482"/>
                    </a:lnTo>
                    <a:lnTo>
                      <a:pt x="222881" y="1248727"/>
                    </a:lnTo>
                    <a:lnTo>
                      <a:pt x="271750" y="1261282"/>
                    </a:lnTo>
                    <a:lnTo>
                      <a:pt x="250826" y="1286526"/>
                    </a:lnTo>
                    <a:lnTo>
                      <a:pt x="243805" y="1318116"/>
                    </a:lnTo>
                    <a:lnTo>
                      <a:pt x="229901" y="1387504"/>
                    </a:lnTo>
                    <a:lnTo>
                      <a:pt x="222881" y="1469448"/>
                    </a:lnTo>
                    <a:lnTo>
                      <a:pt x="229901" y="1526147"/>
                    </a:lnTo>
                    <a:lnTo>
                      <a:pt x="13905" y="1816256"/>
                    </a:lnTo>
                  </a:path>
                </a:pathLst>
              </a:custGeom>
              <a:solidFill>
                <a:srgbClr val="EEDBF7"/>
              </a:solidFill>
              <a:ln w="3370" cap="flat">
                <a:solidFill>
                  <a:srgbClr val="EEDBF7"/>
                </a:solidFill>
                <a:prstDash val="solid"/>
                <a:round/>
              </a:ln>
            </p:spPr>
            <p:txBody>
              <a:bodyPr rtlCol="0" anchor="ctr"/>
              <a:lstStyle/>
              <a:p>
                <a:endParaRPr lang="en-US"/>
              </a:p>
            </p:txBody>
          </p:sp>
          <p:sp>
            <p:nvSpPr>
              <p:cNvPr id="200" name="Freeform: Shape 199">
                <a:extLst>
                  <a:ext uri="{FF2B5EF4-FFF2-40B4-BE49-F238E27FC236}">
                    <a16:creationId xmlns:a16="http://schemas.microsoft.com/office/drawing/2014/main" id="{DA61A907-BB39-BCE5-E28C-98830D8BC8B3}"/>
                  </a:ext>
                </a:extLst>
              </p:cNvPr>
              <p:cNvSpPr/>
              <p:nvPr/>
            </p:nvSpPr>
            <p:spPr>
              <a:xfrm>
                <a:off x="4241726" y="3631864"/>
                <a:ext cx="3092792" cy="826184"/>
              </a:xfrm>
              <a:custGeom>
                <a:avLst/>
                <a:gdLst>
                  <a:gd name="connsiteX0" fmla="*/ 3092793 w 3092792"/>
                  <a:gd name="connsiteY0" fmla="*/ 750451 h 826184"/>
                  <a:gd name="connsiteX1" fmla="*/ 3016249 w 3092792"/>
                  <a:gd name="connsiteY1" fmla="*/ 794595 h 826184"/>
                  <a:gd name="connsiteX2" fmla="*/ 2981420 w 3092792"/>
                  <a:gd name="connsiteY2" fmla="*/ 782041 h 826184"/>
                  <a:gd name="connsiteX3" fmla="*/ 2974400 w 3092792"/>
                  <a:gd name="connsiteY3" fmla="*/ 763141 h 826184"/>
                  <a:gd name="connsiteX4" fmla="*/ 2939571 w 3092792"/>
                  <a:gd name="connsiteY4" fmla="*/ 788386 h 826184"/>
                  <a:gd name="connsiteX5" fmla="*/ 2904741 w 3092792"/>
                  <a:gd name="connsiteY5" fmla="*/ 826185 h 826184"/>
                  <a:gd name="connsiteX6" fmla="*/ 2904741 w 3092792"/>
                  <a:gd name="connsiteY6" fmla="*/ 788386 h 826184"/>
                  <a:gd name="connsiteX7" fmla="*/ 2932686 w 3092792"/>
                  <a:gd name="connsiteY7" fmla="*/ 756796 h 826184"/>
                  <a:gd name="connsiteX8" fmla="*/ 2932686 w 3092792"/>
                  <a:gd name="connsiteY8" fmla="*/ 718997 h 826184"/>
                  <a:gd name="connsiteX9" fmla="*/ 2925666 w 3092792"/>
                  <a:gd name="connsiteY9" fmla="*/ 700097 h 826184"/>
                  <a:gd name="connsiteX10" fmla="*/ 2918646 w 3092792"/>
                  <a:gd name="connsiteY10" fmla="*/ 681198 h 826184"/>
                  <a:gd name="connsiteX11" fmla="*/ 2960495 w 3092792"/>
                  <a:gd name="connsiteY11" fmla="*/ 649608 h 826184"/>
                  <a:gd name="connsiteX12" fmla="*/ 2981420 w 3092792"/>
                  <a:gd name="connsiteY12" fmla="*/ 655953 h 826184"/>
                  <a:gd name="connsiteX13" fmla="*/ 3002345 w 3092792"/>
                  <a:gd name="connsiteY13" fmla="*/ 662163 h 826184"/>
                  <a:gd name="connsiteX14" fmla="*/ 3009229 w 3092792"/>
                  <a:gd name="connsiteY14" fmla="*/ 655953 h 826184"/>
                  <a:gd name="connsiteX15" fmla="*/ 3037174 w 3092792"/>
                  <a:gd name="connsiteY15" fmla="*/ 580219 h 826184"/>
                  <a:gd name="connsiteX16" fmla="*/ 3057964 w 3092792"/>
                  <a:gd name="connsiteY16" fmla="*/ 536075 h 826184"/>
                  <a:gd name="connsiteX17" fmla="*/ 3064983 w 3092792"/>
                  <a:gd name="connsiteY17" fmla="*/ 517175 h 826184"/>
                  <a:gd name="connsiteX18" fmla="*/ 3078888 w 3092792"/>
                  <a:gd name="connsiteY18" fmla="*/ 510831 h 826184"/>
                  <a:gd name="connsiteX19" fmla="*/ 3078888 w 3092792"/>
                  <a:gd name="connsiteY19" fmla="*/ 460342 h 826184"/>
                  <a:gd name="connsiteX20" fmla="*/ 2925666 w 3092792"/>
                  <a:gd name="connsiteY20" fmla="*/ 504621 h 826184"/>
                  <a:gd name="connsiteX21" fmla="*/ 2897856 w 3092792"/>
                  <a:gd name="connsiteY21" fmla="*/ 435232 h 826184"/>
                  <a:gd name="connsiteX22" fmla="*/ 2772444 w 3092792"/>
                  <a:gd name="connsiteY22" fmla="*/ 384743 h 826184"/>
                  <a:gd name="connsiteX23" fmla="*/ 2695765 w 3092792"/>
                  <a:gd name="connsiteY23" fmla="*/ 170367 h 826184"/>
                  <a:gd name="connsiteX24" fmla="*/ 2612202 w 3092792"/>
                  <a:gd name="connsiteY24" fmla="*/ 138777 h 826184"/>
                  <a:gd name="connsiteX25" fmla="*/ 2500694 w 3092792"/>
                  <a:gd name="connsiteY25" fmla="*/ 157677 h 826184"/>
                  <a:gd name="connsiteX26" fmla="*/ 2458980 w 3092792"/>
                  <a:gd name="connsiteY26" fmla="*/ 195476 h 826184"/>
                  <a:gd name="connsiteX27" fmla="*/ 2458980 w 3092792"/>
                  <a:gd name="connsiteY27" fmla="*/ 208166 h 826184"/>
                  <a:gd name="connsiteX28" fmla="*/ 2486789 w 3092792"/>
                  <a:gd name="connsiteY28" fmla="*/ 208166 h 826184"/>
                  <a:gd name="connsiteX29" fmla="*/ 2486789 w 3092792"/>
                  <a:gd name="connsiteY29" fmla="*/ 239621 h 826184"/>
                  <a:gd name="connsiteX30" fmla="*/ 2458980 w 3092792"/>
                  <a:gd name="connsiteY30" fmla="*/ 264865 h 826184"/>
                  <a:gd name="connsiteX31" fmla="*/ 2424150 w 3092792"/>
                  <a:gd name="connsiteY31" fmla="*/ 359498 h 826184"/>
                  <a:gd name="connsiteX32" fmla="*/ 2368396 w 3092792"/>
                  <a:gd name="connsiteY32" fmla="*/ 391088 h 826184"/>
                  <a:gd name="connsiteX33" fmla="*/ 2305757 w 3092792"/>
                  <a:gd name="connsiteY33" fmla="*/ 365843 h 826184"/>
                  <a:gd name="connsiteX34" fmla="*/ 2277813 w 3092792"/>
                  <a:gd name="connsiteY34" fmla="*/ 372053 h 826184"/>
                  <a:gd name="connsiteX35" fmla="*/ 2229079 w 3092792"/>
                  <a:gd name="connsiteY35" fmla="*/ 353154 h 826184"/>
                  <a:gd name="connsiteX36" fmla="*/ 2201270 w 3092792"/>
                  <a:gd name="connsiteY36" fmla="*/ 378398 h 826184"/>
                  <a:gd name="connsiteX37" fmla="*/ 2166440 w 3092792"/>
                  <a:gd name="connsiteY37" fmla="*/ 397298 h 826184"/>
                  <a:gd name="connsiteX38" fmla="*/ 2131611 w 3092792"/>
                  <a:gd name="connsiteY38" fmla="*/ 403643 h 826184"/>
                  <a:gd name="connsiteX39" fmla="*/ 2103666 w 3092792"/>
                  <a:gd name="connsiteY39" fmla="*/ 409988 h 826184"/>
                  <a:gd name="connsiteX40" fmla="*/ 2068837 w 3092792"/>
                  <a:gd name="connsiteY40" fmla="*/ 416197 h 826184"/>
                  <a:gd name="connsiteX41" fmla="*/ 2041027 w 3092792"/>
                  <a:gd name="connsiteY41" fmla="*/ 409988 h 826184"/>
                  <a:gd name="connsiteX42" fmla="*/ 1985273 w 3092792"/>
                  <a:gd name="connsiteY42" fmla="*/ 397298 h 826184"/>
                  <a:gd name="connsiteX43" fmla="*/ 1936539 w 3092792"/>
                  <a:gd name="connsiteY43" fmla="*/ 372053 h 826184"/>
                  <a:gd name="connsiteX44" fmla="*/ 1894690 w 3092792"/>
                  <a:gd name="connsiteY44" fmla="*/ 346944 h 826184"/>
                  <a:gd name="connsiteX45" fmla="*/ 1859861 w 3092792"/>
                  <a:gd name="connsiteY45" fmla="*/ 327909 h 826184"/>
                  <a:gd name="connsiteX46" fmla="*/ 1838936 w 3092792"/>
                  <a:gd name="connsiteY46" fmla="*/ 321699 h 826184"/>
                  <a:gd name="connsiteX47" fmla="*/ 1776297 w 3092792"/>
                  <a:gd name="connsiteY47" fmla="*/ 346944 h 826184"/>
                  <a:gd name="connsiteX48" fmla="*/ 1741468 w 3092792"/>
                  <a:gd name="connsiteY48" fmla="*/ 334254 h 826184"/>
                  <a:gd name="connsiteX49" fmla="*/ 1713658 w 3092792"/>
                  <a:gd name="connsiteY49" fmla="*/ 315354 h 826184"/>
                  <a:gd name="connsiteX50" fmla="*/ 1706638 w 3092792"/>
                  <a:gd name="connsiteY50" fmla="*/ 271210 h 826184"/>
                  <a:gd name="connsiteX51" fmla="*/ 1595131 w 3092792"/>
                  <a:gd name="connsiteY51" fmla="*/ 227066 h 826184"/>
                  <a:gd name="connsiteX52" fmla="*/ 1539512 w 3092792"/>
                  <a:gd name="connsiteY52" fmla="*/ 271210 h 826184"/>
                  <a:gd name="connsiteX53" fmla="*/ 1546396 w 3092792"/>
                  <a:gd name="connsiteY53" fmla="*/ 321699 h 826184"/>
                  <a:gd name="connsiteX54" fmla="*/ 1539512 w 3092792"/>
                  <a:gd name="connsiteY54" fmla="*/ 334254 h 826184"/>
                  <a:gd name="connsiteX55" fmla="*/ 1539512 w 3092792"/>
                  <a:gd name="connsiteY55" fmla="*/ 359498 h 826184"/>
                  <a:gd name="connsiteX56" fmla="*/ 1518587 w 3092792"/>
                  <a:gd name="connsiteY56" fmla="*/ 365843 h 826184"/>
                  <a:gd name="connsiteX57" fmla="*/ 1476738 w 3092792"/>
                  <a:gd name="connsiteY57" fmla="*/ 365843 h 826184"/>
                  <a:gd name="connsiteX58" fmla="*/ 1414099 w 3092792"/>
                  <a:gd name="connsiteY58" fmla="*/ 365843 h 826184"/>
                  <a:gd name="connsiteX59" fmla="*/ 1386154 w 3092792"/>
                  <a:gd name="connsiteY59" fmla="*/ 334254 h 826184"/>
                  <a:gd name="connsiteX60" fmla="*/ 1281666 w 3092792"/>
                  <a:gd name="connsiteY60" fmla="*/ 327909 h 826184"/>
                  <a:gd name="connsiteX61" fmla="*/ 1135464 w 3092792"/>
                  <a:gd name="connsiteY61" fmla="*/ 397298 h 826184"/>
                  <a:gd name="connsiteX62" fmla="*/ 1121559 w 3092792"/>
                  <a:gd name="connsiteY62" fmla="*/ 416197 h 826184"/>
                  <a:gd name="connsiteX63" fmla="*/ 1114539 w 3092792"/>
                  <a:gd name="connsiteY63" fmla="*/ 428887 h 826184"/>
                  <a:gd name="connsiteX64" fmla="*/ 1100635 w 3092792"/>
                  <a:gd name="connsiteY64" fmla="*/ 441442 h 826184"/>
                  <a:gd name="connsiteX65" fmla="*/ 1079710 w 3092792"/>
                  <a:gd name="connsiteY65" fmla="*/ 435232 h 826184"/>
                  <a:gd name="connsiteX66" fmla="*/ 1086730 w 3092792"/>
                  <a:gd name="connsiteY66" fmla="*/ 409988 h 826184"/>
                  <a:gd name="connsiteX67" fmla="*/ 1065805 w 3092792"/>
                  <a:gd name="connsiteY67" fmla="*/ 378398 h 826184"/>
                  <a:gd name="connsiteX68" fmla="*/ 1051901 w 3092792"/>
                  <a:gd name="connsiteY68" fmla="*/ 391088 h 826184"/>
                  <a:gd name="connsiteX69" fmla="*/ 1010051 w 3092792"/>
                  <a:gd name="connsiteY69" fmla="*/ 384743 h 826184"/>
                  <a:gd name="connsiteX70" fmla="*/ 933373 w 3092792"/>
                  <a:gd name="connsiteY70" fmla="*/ 296455 h 826184"/>
                  <a:gd name="connsiteX71" fmla="*/ 919468 w 3092792"/>
                  <a:gd name="connsiteY71" fmla="*/ 309009 h 826184"/>
                  <a:gd name="connsiteX72" fmla="*/ 891659 w 3092792"/>
                  <a:gd name="connsiteY72" fmla="*/ 315354 h 826184"/>
                  <a:gd name="connsiteX73" fmla="*/ 849809 w 3092792"/>
                  <a:gd name="connsiteY73" fmla="*/ 315354 h 826184"/>
                  <a:gd name="connsiteX74" fmla="*/ 842924 w 3092792"/>
                  <a:gd name="connsiteY74" fmla="*/ 290110 h 826184"/>
                  <a:gd name="connsiteX75" fmla="*/ 822000 w 3092792"/>
                  <a:gd name="connsiteY75" fmla="*/ 277555 h 826184"/>
                  <a:gd name="connsiteX76" fmla="*/ 794055 w 3092792"/>
                  <a:gd name="connsiteY76" fmla="*/ 309009 h 826184"/>
                  <a:gd name="connsiteX77" fmla="*/ 766246 w 3092792"/>
                  <a:gd name="connsiteY77" fmla="*/ 258655 h 826184"/>
                  <a:gd name="connsiteX78" fmla="*/ 731417 w 3092792"/>
                  <a:gd name="connsiteY78" fmla="*/ 195476 h 826184"/>
                  <a:gd name="connsiteX79" fmla="*/ 689567 w 3092792"/>
                  <a:gd name="connsiteY79" fmla="*/ 138777 h 826184"/>
                  <a:gd name="connsiteX80" fmla="*/ 668778 w 3092792"/>
                  <a:gd name="connsiteY80" fmla="*/ 113533 h 826184"/>
                  <a:gd name="connsiteX81" fmla="*/ 640833 w 3092792"/>
                  <a:gd name="connsiteY81" fmla="*/ 100978 h 826184"/>
                  <a:gd name="connsiteX82" fmla="*/ 654738 w 3092792"/>
                  <a:gd name="connsiteY82" fmla="*/ 81944 h 826184"/>
                  <a:gd name="connsiteX83" fmla="*/ 654738 w 3092792"/>
                  <a:gd name="connsiteY83" fmla="*/ 69389 h 826184"/>
                  <a:gd name="connsiteX84" fmla="*/ 626928 w 3092792"/>
                  <a:gd name="connsiteY84" fmla="*/ 88288 h 826184"/>
                  <a:gd name="connsiteX85" fmla="*/ 592099 w 3092792"/>
                  <a:gd name="connsiteY85" fmla="*/ 113533 h 826184"/>
                  <a:gd name="connsiteX86" fmla="*/ 550250 w 3092792"/>
                  <a:gd name="connsiteY86" fmla="*/ 132433 h 826184"/>
                  <a:gd name="connsiteX87" fmla="*/ 529460 w 3092792"/>
                  <a:gd name="connsiteY87" fmla="*/ 132433 h 826184"/>
                  <a:gd name="connsiteX88" fmla="*/ 515421 w 3092792"/>
                  <a:gd name="connsiteY88" fmla="*/ 132433 h 826184"/>
                  <a:gd name="connsiteX89" fmla="*/ 508536 w 3092792"/>
                  <a:gd name="connsiteY89" fmla="*/ 119878 h 826184"/>
                  <a:gd name="connsiteX90" fmla="*/ 529460 w 3092792"/>
                  <a:gd name="connsiteY90" fmla="*/ 107188 h 826184"/>
                  <a:gd name="connsiteX91" fmla="*/ 522440 w 3092792"/>
                  <a:gd name="connsiteY91" fmla="*/ 94633 h 826184"/>
                  <a:gd name="connsiteX92" fmla="*/ 508536 w 3092792"/>
                  <a:gd name="connsiteY92" fmla="*/ 100978 h 826184"/>
                  <a:gd name="connsiteX93" fmla="*/ 466686 w 3092792"/>
                  <a:gd name="connsiteY93" fmla="*/ 88288 h 826184"/>
                  <a:gd name="connsiteX94" fmla="*/ 438877 w 3092792"/>
                  <a:gd name="connsiteY94" fmla="*/ 81944 h 826184"/>
                  <a:gd name="connsiteX95" fmla="*/ 417952 w 3092792"/>
                  <a:gd name="connsiteY95" fmla="*/ 88288 h 826184"/>
                  <a:gd name="connsiteX96" fmla="*/ 417952 w 3092792"/>
                  <a:gd name="connsiteY96" fmla="*/ 75734 h 826184"/>
                  <a:gd name="connsiteX97" fmla="*/ 424972 w 3092792"/>
                  <a:gd name="connsiteY97" fmla="*/ 50489 h 826184"/>
                  <a:gd name="connsiteX98" fmla="*/ 410932 w 3092792"/>
                  <a:gd name="connsiteY98" fmla="*/ 12690 h 826184"/>
                  <a:gd name="connsiteX99" fmla="*/ 327369 w 3092792"/>
                  <a:gd name="connsiteY99" fmla="*/ 0 h 826184"/>
                  <a:gd name="connsiteX100" fmla="*/ 299560 w 3092792"/>
                  <a:gd name="connsiteY100" fmla="*/ 12690 h 826184"/>
                  <a:gd name="connsiteX101" fmla="*/ 299560 w 3092792"/>
                  <a:gd name="connsiteY101" fmla="*/ 31589 h 826184"/>
                  <a:gd name="connsiteX102" fmla="*/ 208976 w 3092792"/>
                  <a:gd name="connsiteY102" fmla="*/ 50489 h 826184"/>
                  <a:gd name="connsiteX103" fmla="*/ 167127 w 3092792"/>
                  <a:gd name="connsiteY103" fmla="*/ 63044 h 826184"/>
                  <a:gd name="connsiteX104" fmla="*/ 125413 w 3092792"/>
                  <a:gd name="connsiteY104" fmla="*/ 88288 h 826184"/>
                  <a:gd name="connsiteX105" fmla="*/ 104488 w 3092792"/>
                  <a:gd name="connsiteY105" fmla="*/ 81944 h 826184"/>
                  <a:gd name="connsiteX106" fmla="*/ 83563 w 3092792"/>
                  <a:gd name="connsiteY106" fmla="*/ 94633 h 826184"/>
                  <a:gd name="connsiteX107" fmla="*/ 55754 w 3092792"/>
                  <a:gd name="connsiteY107" fmla="*/ 100978 h 826184"/>
                  <a:gd name="connsiteX108" fmla="*/ 27810 w 3092792"/>
                  <a:gd name="connsiteY108" fmla="*/ 107188 h 826184"/>
                  <a:gd name="connsiteX109" fmla="*/ 7020 w 3092792"/>
                  <a:gd name="connsiteY109" fmla="*/ 107188 h 826184"/>
                  <a:gd name="connsiteX110" fmla="*/ 0 w 3092792"/>
                  <a:gd name="connsiteY110" fmla="*/ 126088 h 826184"/>
                  <a:gd name="connsiteX111" fmla="*/ 20925 w 3092792"/>
                  <a:gd name="connsiteY111" fmla="*/ 126088 h 826184"/>
                  <a:gd name="connsiteX112" fmla="*/ 7020 w 3092792"/>
                  <a:gd name="connsiteY112" fmla="*/ 132433 h 8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092792" h="826184">
                    <a:moveTo>
                      <a:pt x="3092793" y="750451"/>
                    </a:moveTo>
                    <a:lnTo>
                      <a:pt x="3016249" y="794595"/>
                    </a:lnTo>
                    <a:lnTo>
                      <a:pt x="2981420" y="782041"/>
                    </a:lnTo>
                    <a:lnTo>
                      <a:pt x="2974400" y="763141"/>
                    </a:lnTo>
                    <a:lnTo>
                      <a:pt x="2939571" y="788386"/>
                    </a:lnTo>
                    <a:lnTo>
                      <a:pt x="2904741" y="826185"/>
                    </a:lnTo>
                    <a:lnTo>
                      <a:pt x="2904741" y="788386"/>
                    </a:lnTo>
                    <a:lnTo>
                      <a:pt x="2932686" y="756796"/>
                    </a:lnTo>
                    <a:lnTo>
                      <a:pt x="2932686" y="718997"/>
                    </a:lnTo>
                    <a:lnTo>
                      <a:pt x="2925666" y="700097"/>
                    </a:lnTo>
                    <a:lnTo>
                      <a:pt x="2918646" y="681198"/>
                    </a:lnTo>
                    <a:lnTo>
                      <a:pt x="2960495" y="649608"/>
                    </a:lnTo>
                    <a:lnTo>
                      <a:pt x="2981420" y="655953"/>
                    </a:lnTo>
                    <a:lnTo>
                      <a:pt x="3002345" y="662163"/>
                    </a:lnTo>
                    <a:lnTo>
                      <a:pt x="3009229" y="655953"/>
                    </a:lnTo>
                    <a:lnTo>
                      <a:pt x="3037174" y="580219"/>
                    </a:lnTo>
                    <a:lnTo>
                      <a:pt x="3057964" y="536075"/>
                    </a:lnTo>
                    <a:lnTo>
                      <a:pt x="3064983" y="517175"/>
                    </a:lnTo>
                    <a:lnTo>
                      <a:pt x="3078888" y="510831"/>
                    </a:lnTo>
                    <a:lnTo>
                      <a:pt x="3078888" y="460342"/>
                    </a:lnTo>
                    <a:lnTo>
                      <a:pt x="2925666" y="504621"/>
                    </a:lnTo>
                    <a:lnTo>
                      <a:pt x="2897856" y="435232"/>
                    </a:lnTo>
                    <a:lnTo>
                      <a:pt x="2772444" y="384743"/>
                    </a:lnTo>
                    <a:lnTo>
                      <a:pt x="2695765" y="170367"/>
                    </a:lnTo>
                    <a:lnTo>
                      <a:pt x="2612202" y="138777"/>
                    </a:lnTo>
                    <a:lnTo>
                      <a:pt x="2500694" y="157677"/>
                    </a:lnTo>
                    <a:lnTo>
                      <a:pt x="2458980" y="195476"/>
                    </a:lnTo>
                    <a:lnTo>
                      <a:pt x="2458980" y="208166"/>
                    </a:lnTo>
                    <a:lnTo>
                      <a:pt x="2486789" y="208166"/>
                    </a:lnTo>
                    <a:lnTo>
                      <a:pt x="2486789" y="239621"/>
                    </a:lnTo>
                    <a:lnTo>
                      <a:pt x="2458980" y="264865"/>
                    </a:lnTo>
                    <a:lnTo>
                      <a:pt x="2424150" y="359498"/>
                    </a:lnTo>
                    <a:lnTo>
                      <a:pt x="2368396" y="391088"/>
                    </a:lnTo>
                    <a:lnTo>
                      <a:pt x="2305757" y="365843"/>
                    </a:lnTo>
                    <a:lnTo>
                      <a:pt x="2277813" y="372053"/>
                    </a:lnTo>
                    <a:lnTo>
                      <a:pt x="2229079" y="353154"/>
                    </a:lnTo>
                    <a:lnTo>
                      <a:pt x="2201270" y="378398"/>
                    </a:lnTo>
                    <a:lnTo>
                      <a:pt x="2166440" y="397298"/>
                    </a:lnTo>
                    <a:lnTo>
                      <a:pt x="2131611" y="403643"/>
                    </a:lnTo>
                    <a:lnTo>
                      <a:pt x="2103666" y="409988"/>
                    </a:lnTo>
                    <a:lnTo>
                      <a:pt x="2068837" y="416197"/>
                    </a:lnTo>
                    <a:lnTo>
                      <a:pt x="2041027" y="409988"/>
                    </a:lnTo>
                    <a:lnTo>
                      <a:pt x="1985273" y="397298"/>
                    </a:lnTo>
                    <a:lnTo>
                      <a:pt x="1936539" y="372053"/>
                    </a:lnTo>
                    <a:lnTo>
                      <a:pt x="1894690" y="346944"/>
                    </a:lnTo>
                    <a:lnTo>
                      <a:pt x="1859861" y="327909"/>
                    </a:lnTo>
                    <a:lnTo>
                      <a:pt x="1838936" y="321699"/>
                    </a:lnTo>
                    <a:lnTo>
                      <a:pt x="1776297" y="346944"/>
                    </a:lnTo>
                    <a:lnTo>
                      <a:pt x="1741468" y="334254"/>
                    </a:lnTo>
                    <a:lnTo>
                      <a:pt x="1713658" y="315354"/>
                    </a:lnTo>
                    <a:lnTo>
                      <a:pt x="1706638" y="271210"/>
                    </a:lnTo>
                    <a:lnTo>
                      <a:pt x="1595131" y="227066"/>
                    </a:lnTo>
                    <a:lnTo>
                      <a:pt x="1539512" y="271210"/>
                    </a:lnTo>
                    <a:lnTo>
                      <a:pt x="1546396" y="321699"/>
                    </a:lnTo>
                    <a:lnTo>
                      <a:pt x="1539512" y="334254"/>
                    </a:lnTo>
                    <a:lnTo>
                      <a:pt x="1539512" y="359498"/>
                    </a:lnTo>
                    <a:lnTo>
                      <a:pt x="1518587" y="365843"/>
                    </a:lnTo>
                    <a:lnTo>
                      <a:pt x="1476738" y="365843"/>
                    </a:lnTo>
                    <a:lnTo>
                      <a:pt x="1414099" y="365843"/>
                    </a:lnTo>
                    <a:lnTo>
                      <a:pt x="1386154" y="334254"/>
                    </a:lnTo>
                    <a:lnTo>
                      <a:pt x="1281666" y="327909"/>
                    </a:lnTo>
                    <a:lnTo>
                      <a:pt x="1135464" y="397298"/>
                    </a:lnTo>
                    <a:lnTo>
                      <a:pt x="1121559" y="416197"/>
                    </a:lnTo>
                    <a:lnTo>
                      <a:pt x="1114539" y="428887"/>
                    </a:lnTo>
                    <a:lnTo>
                      <a:pt x="1100635" y="441442"/>
                    </a:lnTo>
                    <a:lnTo>
                      <a:pt x="1079710" y="435232"/>
                    </a:lnTo>
                    <a:lnTo>
                      <a:pt x="1086730" y="409988"/>
                    </a:lnTo>
                    <a:lnTo>
                      <a:pt x="1065805" y="378398"/>
                    </a:lnTo>
                    <a:lnTo>
                      <a:pt x="1051901" y="391088"/>
                    </a:lnTo>
                    <a:lnTo>
                      <a:pt x="1010051" y="384743"/>
                    </a:lnTo>
                    <a:lnTo>
                      <a:pt x="933373" y="296455"/>
                    </a:lnTo>
                    <a:lnTo>
                      <a:pt x="919468" y="309009"/>
                    </a:lnTo>
                    <a:lnTo>
                      <a:pt x="891659" y="315354"/>
                    </a:lnTo>
                    <a:lnTo>
                      <a:pt x="849809" y="315354"/>
                    </a:lnTo>
                    <a:lnTo>
                      <a:pt x="842924" y="290110"/>
                    </a:lnTo>
                    <a:lnTo>
                      <a:pt x="822000" y="277555"/>
                    </a:lnTo>
                    <a:lnTo>
                      <a:pt x="794055" y="309009"/>
                    </a:lnTo>
                    <a:lnTo>
                      <a:pt x="766246" y="258655"/>
                    </a:lnTo>
                    <a:lnTo>
                      <a:pt x="731417" y="195476"/>
                    </a:lnTo>
                    <a:lnTo>
                      <a:pt x="689567" y="138777"/>
                    </a:lnTo>
                    <a:lnTo>
                      <a:pt x="668778" y="113533"/>
                    </a:lnTo>
                    <a:lnTo>
                      <a:pt x="640833" y="100978"/>
                    </a:lnTo>
                    <a:lnTo>
                      <a:pt x="654738" y="81944"/>
                    </a:lnTo>
                    <a:lnTo>
                      <a:pt x="654738" y="69389"/>
                    </a:lnTo>
                    <a:lnTo>
                      <a:pt x="626928" y="88288"/>
                    </a:lnTo>
                    <a:lnTo>
                      <a:pt x="592099" y="113533"/>
                    </a:lnTo>
                    <a:lnTo>
                      <a:pt x="550250" y="132433"/>
                    </a:lnTo>
                    <a:lnTo>
                      <a:pt x="529460" y="132433"/>
                    </a:lnTo>
                    <a:lnTo>
                      <a:pt x="515421" y="132433"/>
                    </a:lnTo>
                    <a:lnTo>
                      <a:pt x="508536" y="119878"/>
                    </a:lnTo>
                    <a:lnTo>
                      <a:pt x="529460" y="107188"/>
                    </a:lnTo>
                    <a:lnTo>
                      <a:pt x="522440" y="94633"/>
                    </a:lnTo>
                    <a:lnTo>
                      <a:pt x="508536" y="100978"/>
                    </a:lnTo>
                    <a:lnTo>
                      <a:pt x="466686" y="88288"/>
                    </a:lnTo>
                    <a:lnTo>
                      <a:pt x="438877" y="81944"/>
                    </a:lnTo>
                    <a:lnTo>
                      <a:pt x="417952" y="88288"/>
                    </a:lnTo>
                    <a:lnTo>
                      <a:pt x="417952" y="75734"/>
                    </a:lnTo>
                    <a:lnTo>
                      <a:pt x="424972" y="50489"/>
                    </a:lnTo>
                    <a:lnTo>
                      <a:pt x="410932" y="12690"/>
                    </a:lnTo>
                    <a:lnTo>
                      <a:pt x="327369" y="0"/>
                    </a:lnTo>
                    <a:lnTo>
                      <a:pt x="299560" y="12690"/>
                    </a:lnTo>
                    <a:lnTo>
                      <a:pt x="299560" y="31589"/>
                    </a:lnTo>
                    <a:lnTo>
                      <a:pt x="208976" y="50489"/>
                    </a:lnTo>
                    <a:lnTo>
                      <a:pt x="167127" y="63044"/>
                    </a:lnTo>
                    <a:lnTo>
                      <a:pt x="125413" y="88288"/>
                    </a:lnTo>
                    <a:lnTo>
                      <a:pt x="104488" y="81944"/>
                    </a:lnTo>
                    <a:lnTo>
                      <a:pt x="83563" y="94633"/>
                    </a:lnTo>
                    <a:lnTo>
                      <a:pt x="55754" y="100978"/>
                    </a:lnTo>
                    <a:lnTo>
                      <a:pt x="27810" y="107188"/>
                    </a:lnTo>
                    <a:lnTo>
                      <a:pt x="7020" y="107188"/>
                    </a:lnTo>
                    <a:lnTo>
                      <a:pt x="0" y="126088"/>
                    </a:lnTo>
                    <a:lnTo>
                      <a:pt x="20925" y="126088"/>
                    </a:lnTo>
                    <a:lnTo>
                      <a:pt x="7020" y="132433"/>
                    </a:lnTo>
                  </a:path>
                </a:pathLst>
              </a:custGeom>
              <a:solidFill>
                <a:srgbClr val="EEDBF7"/>
              </a:solidFill>
              <a:ln w="3370" cap="flat">
                <a:solidFill>
                  <a:srgbClr val="EEDBF7"/>
                </a:solidFill>
                <a:prstDash val="solid"/>
                <a:round/>
              </a:ln>
            </p:spPr>
            <p:txBody>
              <a:bodyPr rtlCol="0" anchor="ctr"/>
              <a:lstStyle/>
              <a:p>
                <a:endParaRPr lang="en-US"/>
              </a:p>
            </p:txBody>
          </p:sp>
          <p:sp>
            <p:nvSpPr>
              <p:cNvPr id="201" name="Freeform: Shape 200">
                <a:extLst>
                  <a:ext uri="{FF2B5EF4-FFF2-40B4-BE49-F238E27FC236}">
                    <a16:creationId xmlns:a16="http://schemas.microsoft.com/office/drawing/2014/main" id="{8B19CD00-B100-F5AA-3F9B-41F33D0C08B4}"/>
                  </a:ext>
                </a:extLst>
              </p:cNvPr>
              <p:cNvSpPr/>
              <p:nvPr/>
            </p:nvSpPr>
            <p:spPr>
              <a:xfrm>
                <a:off x="3001774" y="3739052"/>
                <a:ext cx="1288686" cy="763140"/>
              </a:xfrm>
              <a:custGeom>
                <a:avLst/>
                <a:gdLst>
                  <a:gd name="connsiteX0" fmla="*/ 1246972 w 1288686"/>
                  <a:gd name="connsiteY0" fmla="*/ 25244 h 763140"/>
                  <a:gd name="connsiteX1" fmla="*/ 1246972 w 1288686"/>
                  <a:gd name="connsiteY1" fmla="*/ 37934 h 763140"/>
                  <a:gd name="connsiteX2" fmla="*/ 1288686 w 1288686"/>
                  <a:gd name="connsiteY2" fmla="*/ 50489 h 763140"/>
                  <a:gd name="connsiteX3" fmla="*/ 1226047 w 1288686"/>
                  <a:gd name="connsiteY3" fmla="*/ 75734 h 763140"/>
                  <a:gd name="connsiteX4" fmla="*/ 1239952 w 1288686"/>
                  <a:gd name="connsiteY4" fmla="*/ 94633 h 763140"/>
                  <a:gd name="connsiteX5" fmla="*/ 1232932 w 1288686"/>
                  <a:gd name="connsiteY5" fmla="*/ 107323 h 763140"/>
                  <a:gd name="connsiteX6" fmla="*/ 1198103 w 1288686"/>
                  <a:gd name="connsiteY6" fmla="*/ 126223 h 763140"/>
                  <a:gd name="connsiteX7" fmla="*/ 1205123 w 1288686"/>
                  <a:gd name="connsiteY7" fmla="*/ 138777 h 763140"/>
                  <a:gd name="connsiteX8" fmla="*/ 1226047 w 1288686"/>
                  <a:gd name="connsiteY8" fmla="*/ 151467 h 763140"/>
                  <a:gd name="connsiteX9" fmla="*/ 1239952 w 1288686"/>
                  <a:gd name="connsiteY9" fmla="*/ 164022 h 763140"/>
                  <a:gd name="connsiteX10" fmla="*/ 1260877 w 1288686"/>
                  <a:gd name="connsiteY10" fmla="*/ 164022 h 763140"/>
                  <a:gd name="connsiteX11" fmla="*/ 1267762 w 1288686"/>
                  <a:gd name="connsiteY11" fmla="*/ 170367 h 763140"/>
                  <a:gd name="connsiteX12" fmla="*/ 1253857 w 1288686"/>
                  <a:gd name="connsiteY12" fmla="*/ 201821 h 763140"/>
                  <a:gd name="connsiteX13" fmla="*/ 1232932 w 1288686"/>
                  <a:gd name="connsiteY13" fmla="*/ 208166 h 763140"/>
                  <a:gd name="connsiteX14" fmla="*/ 1198103 w 1288686"/>
                  <a:gd name="connsiteY14" fmla="*/ 201821 h 763140"/>
                  <a:gd name="connsiteX15" fmla="*/ 1170293 w 1288686"/>
                  <a:gd name="connsiteY15" fmla="*/ 220721 h 763140"/>
                  <a:gd name="connsiteX16" fmla="*/ 1142484 w 1288686"/>
                  <a:gd name="connsiteY16" fmla="*/ 214511 h 763140"/>
                  <a:gd name="connsiteX17" fmla="*/ 1121559 w 1288686"/>
                  <a:gd name="connsiteY17" fmla="*/ 182922 h 763140"/>
                  <a:gd name="connsiteX18" fmla="*/ 1107655 w 1288686"/>
                  <a:gd name="connsiteY18" fmla="*/ 189267 h 763140"/>
                  <a:gd name="connsiteX19" fmla="*/ 1086730 w 1288686"/>
                  <a:gd name="connsiteY19" fmla="*/ 195611 h 763140"/>
                  <a:gd name="connsiteX20" fmla="*/ 1058785 w 1288686"/>
                  <a:gd name="connsiteY20" fmla="*/ 189267 h 763140"/>
                  <a:gd name="connsiteX21" fmla="*/ 1017071 w 1288686"/>
                  <a:gd name="connsiteY21" fmla="*/ 214511 h 763140"/>
                  <a:gd name="connsiteX22" fmla="*/ 982242 w 1288686"/>
                  <a:gd name="connsiteY22" fmla="*/ 189267 h 763140"/>
                  <a:gd name="connsiteX23" fmla="*/ 968337 w 1288686"/>
                  <a:gd name="connsiteY23" fmla="*/ 195611 h 763140"/>
                  <a:gd name="connsiteX24" fmla="*/ 975222 w 1288686"/>
                  <a:gd name="connsiteY24" fmla="*/ 214511 h 763140"/>
                  <a:gd name="connsiteX25" fmla="*/ 968337 w 1288686"/>
                  <a:gd name="connsiteY25" fmla="*/ 214511 h 763140"/>
                  <a:gd name="connsiteX26" fmla="*/ 954297 w 1288686"/>
                  <a:gd name="connsiteY26" fmla="*/ 182922 h 763140"/>
                  <a:gd name="connsiteX27" fmla="*/ 884639 w 1288686"/>
                  <a:gd name="connsiteY27" fmla="*/ 157677 h 763140"/>
                  <a:gd name="connsiteX28" fmla="*/ 877754 w 1288686"/>
                  <a:gd name="connsiteY28" fmla="*/ 138777 h 763140"/>
                  <a:gd name="connsiteX29" fmla="*/ 856829 w 1288686"/>
                  <a:gd name="connsiteY29" fmla="*/ 138777 h 763140"/>
                  <a:gd name="connsiteX30" fmla="*/ 849809 w 1288686"/>
                  <a:gd name="connsiteY30" fmla="*/ 157677 h 763140"/>
                  <a:gd name="connsiteX31" fmla="*/ 752341 w 1288686"/>
                  <a:gd name="connsiteY31" fmla="*/ 182922 h 763140"/>
                  <a:gd name="connsiteX32" fmla="*/ 752341 w 1288686"/>
                  <a:gd name="connsiteY32" fmla="*/ 201821 h 763140"/>
                  <a:gd name="connsiteX33" fmla="*/ 717512 w 1288686"/>
                  <a:gd name="connsiteY33" fmla="*/ 214511 h 763140"/>
                  <a:gd name="connsiteX34" fmla="*/ 731416 w 1288686"/>
                  <a:gd name="connsiteY34" fmla="*/ 252310 h 763140"/>
                  <a:gd name="connsiteX35" fmla="*/ 710492 w 1288686"/>
                  <a:gd name="connsiteY35" fmla="*/ 264865 h 763140"/>
                  <a:gd name="connsiteX36" fmla="*/ 675663 w 1288686"/>
                  <a:gd name="connsiteY36" fmla="*/ 220721 h 763140"/>
                  <a:gd name="connsiteX37" fmla="*/ 661758 w 1288686"/>
                  <a:gd name="connsiteY37" fmla="*/ 258655 h 763140"/>
                  <a:gd name="connsiteX38" fmla="*/ 647853 w 1288686"/>
                  <a:gd name="connsiteY38" fmla="*/ 290110 h 763140"/>
                  <a:gd name="connsiteX39" fmla="*/ 654873 w 1288686"/>
                  <a:gd name="connsiteY39" fmla="*/ 309009 h 763140"/>
                  <a:gd name="connsiteX40" fmla="*/ 640833 w 1288686"/>
                  <a:gd name="connsiteY40" fmla="*/ 315354 h 763140"/>
                  <a:gd name="connsiteX41" fmla="*/ 633948 w 1288686"/>
                  <a:gd name="connsiteY41" fmla="*/ 353154 h 763140"/>
                  <a:gd name="connsiteX42" fmla="*/ 654873 w 1288686"/>
                  <a:gd name="connsiteY42" fmla="*/ 359498 h 763140"/>
                  <a:gd name="connsiteX43" fmla="*/ 668778 w 1288686"/>
                  <a:gd name="connsiteY43" fmla="*/ 391088 h 763140"/>
                  <a:gd name="connsiteX44" fmla="*/ 696587 w 1288686"/>
                  <a:gd name="connsiteY44" fmla="*/ 384743 h 763140"/>
                  <a:gd name="connsiteX45" fmla="*/ 717512 w 1288686"/>
                  <a:gd name="connsiteY45" fmla="*/ 409987 h 763140"/>
                  <a:gd name="connsiteX46" fmla="*/ 724532 w 1288686"/>
                  <a:gd name="connsiteY46" fmla="*/ 447787 h 763140"/>
                  <a:gd name="connsiteX47" fmla="*/ 703607 w 1288686"/>
                  <a:gd name="connsiteY47" fmla="*/ 447787 h 763140"/>
                  <a:gd name="connsiteX48" fmla="*/ 696587 w 1288686"/>
                  <a:gd name="connsiteY48" fmla="*/ 460476 h 763140"/>
                  <a:gd name="connsiteX49" fmla="*/ 724532 w 1288686"/>
                  <a:gd name="connsiteY49" fmla="*/ 479376 h 763140"/>
                  <a:gd name="connsiteX50" fmla="*/ 710492 w 1288686"/>
                  <a:gd name="connsiteY50" fmla="*/ 504621 h 763140"/>
                  <a:gd name="connsiteX51" fmla="*/ 696587 w 1288686"/>
                  <a:gd name="connsiteY51" fmla="*/ 504621 h 763140"/>
                  <a:gd name="connsiteX52" fmla="*/ 689702 w 1288686"/>
                  <a:gd name="connsiteY52" fmla="*/ 479376 h 763140"/>
                  <a:gd name="connsiteX53" fmla="*/ 675663 w 1288686"/>
                  <a:gd name="connsiteY53" fmla="*/ 479376 h 763140"/>
                  <a:gd name="connsiteX54" fmla="*/ 682682 w 1288686"/>
                  <a:gd name="connsiteY54" fmla="*/ 485721 h 763140"/>
                  <a:gd name="connsiteX55" fmla="*/ 675663 w 1288686"/>
                  <a:gd name="connsiteY55" fmla="*/ 510831 h 763140"/>
                  <a:gd name="connsiteX56" fmla="*/ 668778 w 1288686"/>
                  <a:gd name="connsiteY56" fmla="*/ 510831 h 763140"/>
                  <a:gd name="connsiteX57" fmla="*/ 668778 w 1288686"/>
                  <a:gd name="connsiteY57" fmla="*/ 529865 h 763140"/>
                  <a:gd name="connsiteX58" fmla="*/ 661758 w 1288686"/>
                  <a:gd name="connsiteY58" fmla="*/ 548765 h 763140"/>
                  <a:gd name="connsiteX59" fmla="*/ 640833 w 1288686"/>
                  <a:gd name="connsiteY59" fmla="*/ 580219 h 763140"/>
                  <a:gd name="connsiteX60" fmla="*/ 675663 w 1288686"/>
                  <a:gd name="connsiteY60" fmla="*/ 630708 h 763140"/>
                  <a:gd name="connsiteX61" fmla="*/ 682682 w 1288686"/>
                  <a:gd name="connsiteY61" fmla="*/ 618153 h 763140"/>
                  <a:gd name="connsiteX62" fmla="*/ 675663 w 1288686"/>
                  <a:gd name="connsiteY62" fmla="*/ 662298 h 763140"/>
                  <a:gd name="connsiteX63" fmla="*/ 710492 w 1288686"/>
                  <a:gd name="connsiteY63" fmla="*/ 731552 h 763140"/>
                  <a:gd name="connsiteX64" fmla="*/ 682682 w 1288686"/>
                  <a:gd name="connsiteY64" fmla="*/ 763141 h 763140"/>
                  <a:gd name="connsiteX65" fmla="*/ 661758 w 1288686"/>
                  <a:gd name="connsiteY65" fmla="*/ 756796 h 763140"/>
                  <a:gd name="connsiteX66" fmla="*/ 654873 w 1288686"/>
                  <a:gd name="connsiteY66" fmla="*/ 744241 h 763140"/>
                  <a:gd name="connsiteX67" fmla="*/ 599119 w 1288686"/>
                  <a:gd name="connsiteY67" fmla="*/ 706442 h 763140"/>
                  <a:gd name="connsiteX68" fmla="*/ 599119 w 1288686"/>
                  <a:gd name="connsiteY68" fmla="*/ 687407 h 763140"/>
                  <a:gd name="connsiteX69" fmla="*/ 578194 w 1288686"/>
                  <a:gd name="connsiteY69" fmla="*/ 681198 h 763140"/>
                  <a:gd name="connsiteX70" fmla="*/ 522440 w 1288686"/>
                  <a:gd name="connsiteY70" fmla="*/ 687407 h 763140"/>
                  <a:gd name="connsiteX71" fmla="*/ 480726 w 1288686"/>
                  <a:gd name="connsiteY71" fmla="*/ 655953 h 763140"/>
                  <a:gd name="connsiteX72" fmla="*/ 445897 w 1288686"/>
                  <a:gd name="connsiteY72" fmla="*/ 649608 h 763140"/>
                  <a:gd name="connsiteX73" fmla="*/ 411067 w 1288686"/>
                  <a:gd name="connsiteY73" fmla="*/ 643263 h 763140"/>
                  <a:gd name="connsiteX74" fmla="*/ 383123 w 1288686"/>
                  <a:gd name="connsiteY74" fmla="*/ 637053 h 763140"/>
                  <a:gd name="connsiteX75" fmla="*/ 369218 w 1288686"/>
                  <a:gd name="connsiteY75" fmla="*/ 637053 h 763140"/>
                  <a:gd name="connsiteX76" fmla="*/ 355313 w 1288686"/>
                  <a:gd name="connsiteY76" fmla="*/ 637053 h 763140"/>
                  <a:gd name="connsiteX77" fmla="*/ 320484 w 1288686"/>
                  <a:gd name="connsiteY77" fmla="*/ 611809 h 763140"/>
                  <a:gd name="connsiteX78" fmla="*/ 285655 w 1288686"/>
                  <a:gd name="connsiteY78" fmla="*/ 592909 h 763140"/>
                  <a:gd name="connsiteX79" fmla="*/ 250825 w 1288686"/>
                  <a:gd name="connsiteY79" fmla="*/ 567665 h 763140"/>
                  <a:gd name="connsiteX80" fmla="*/ 236921 w 1288686"/>
                  <a:gd name="connsiteY80" fmla="*/ 554975 h 763140"/>
                  <a:gd name="connsiteX81" fmla="*/ 222881 w 1288686"/>
                  <a:gd name="connsiteY81" fmla="*/ 542420 h 763140"/>
                  <a:gd name="connsiteX82" fmla="*/ 229901 w 1288686"/>
                  <a:gd name="connsiteY82" fmla="*/ 529865 h 763140"/>
                  <a:gd name="connsiteX83" fmla="*/ 257710 w 1288686"/>
                  <a:gd name="connsiteY83" fmla="*/ 529865 h 763140"/>
                  <a:gd name="connsiteX84" fmla="*/ 278635 w 1288686"/>
                  <a:gd name="connsiteY84" fmla="*/ 498276 h 763140"/>
                  <a:gd name="connsiteX85" fmla="*/ 299559 w 1288686"/>
                  <a:gd name="connsiteY85" fmla="*/ 491931 h 763140"/>
                  <a:gd name="connsiteX86" fmla="*/ 271750 w 1288686"/>
                  <a:gd name="connsiteY86" fmla="*/ 466686 h 763140"/>
                  <a:gd name="connsiteX87" fmla="*/ 271750 w 1288686"/>
                  <a:gd name="connsiteY87" fmla="*/ 454132 h 763140"/>
                  <a:gd name="connsiteX88" fmla="*/ 299559 w 1288686"/>
                  <a:gd name="connsiteY88" fmla="*/ 454132 h 763140"/>
                  <a:gd name="connsiteX89" fmla="*/ 299559 w 1288686"/>
                  <a:gd name="connsiteY89" fmla="*/ 447787 h 763140"/>
                  <a:gd name="connsiteX90" fmla="*/ 334389 w 1288686"/>
                  <a:gd name="connsiteY90" fmla="*/ 435232 h 763140"/>
                  <a:gd name="connsiteX91" fmla="*/ 327369 w 1288686"/>
                  <a:gd name="connsiteY91" fmla="*/ 422542 h 763140"/>
                  <a:gd name="connsiteX92" fmla="*/ 285655 w 1288686"/>
                  <a:gd name="connsiteY92" fmla="*/ 428887 h 763140"/>
                  <a:gd name="connsiteX93" fmla="*/ 285655 w 1288686"/>
                  <a:gd name="connsiteY93" fmla="*/ 409987 h 763140"/>
                  <a:gd name="connsiteX94" fmla="*/ 313464 w 1288686"/>
                  <a:gd name="connsiteY94" fmla="*/ 378398 h 763140"/>
                  <a:gd name="connsiteX95" fmla="*/ 348294 w 1288686"/>
                  <a:gd name="connsiteY95" fmla="*/ 384743 h 763140"/>
                  <a:gd name="connsiteX96" fmla="*/ 355313 w 1288686"/>
                  <a:gd name="connsiteY96" fmla="*/ 359498 h 763140"/>
                  <a:gd name="connsiteX97" fmla="*/ 348294 w 1288686"/>
                  <a:gd name="connsiteY97" fmla="*/ 334254 h 763140"/>
                  <a:gd name="connsiteX98" fmla="*/ 362198 w 1288686"/>
                  <a:gd name="connsiteY98" fmla="*/ 321699 h 763140"/>
                  <a:gd name="connsiteX99" fmla="*/ 348294 w 1288686"/>
                  <a:gd name="connsiteY99" fmla="*/ 315354 h 763140"/>
                  <a:gd name="connsiteX100" fmla="*/ 369218 w 1288686"/>
                  <a:gd name="connsiteY100" fmla="*/ 296455 h 763140"/>
                  <a:gd name="connsiteX101" fmla="*/ 362198 w 1288686"/>
                  <a:gd name="connsiteY101" fmla="*/ 283900 h 763140"/>
                  <a:gd name="connsiteX102" fmla="*/ 369218 w 1288686"/>
                  <a:gd name="connsiteY102" fmla="*/ 277555 h 763140"/>
                  <a:gd name="connsiteX103" fmla="*/ 292540 w 1288686"/>
                  <a:gd name="connsiteY103" fmla="*/ 245965 h 763140"/>
                  <a:gd name="connsiteX104" fmla="*/ 278635 w 1288686"/>
                  <a:gd name="connsiteY104" fmla="*/ 252310 h 763140"/>
                  <a:gd name="connsiteX105" fmla="*/ 250825 w 1288686"/>
                  <a:gd name="connsiteY105" fmla="*/ 220721 h 763140"/>
                  <a:gd name="connsiteX106" fmla="*/ 222881 w 1288686"/>
                  <a:gd name="connsiteY106" fmla="*/ 233411 h 763140"/>
                  <a:gd name="connsiteX107" fmla="*/ 174147 w 1288686"/>
                  <a:gd name="connsiteY107" fmla="*/ 220721 h 763140"/>
                  <a:gd name="connsiteX108" fmla="*/ 153222 w 1288686"/>
                  <a:gd name="connsiteY108" fmla="*/ 170367 h 763140"/>
                  <a:gd name="connsiteX109" fmla="*/ 118393 w 1288686"/>
                  <a:gd name="connsiteY109" fmla="*/ 164022 h 763140"/>
                  <a:gd name="connsiteX110" fmla="*/ 118393 w 1288686"/>
                  <a:gd name="connsiteY110" fmla="*/ 145122 h 763140"/>
                  <a:gd name="connsiteX111" fmla="*/ 125413 w 1288686"/>
                  <a:gd name="connsiteY111" fmla="*/ 132433 h 763140"/>
                  <a:gd name="connsiteX112" fmla="*/ 104488 w 1288686"/>
                  <a:gd name="connsiteY112" fmla="*/ 100978 h 763140"/>
                  <a:gd name="connsiteX113" fmla="*/ 20925 w 1288686"/>
                  <a:gd name="connsiteY113" fmla="*/ 113533 h 763140"/>
                  <a:gd name="connsiteX114" fmla="*/ 0 w 1288686"/>
                  <a:gd name="connsiteY114" fmla="*/ 50489 h 763140"/>
                  <a:gd name="connsiteX115" fmla="*/ 7020 w 1288686"/>
                  <a:gd name="connsiteY115" fmla="*/ 37934 h 763140"/>
                  <a:gd name="connsiteX116" fmla="*/ 34829 w 1288686"/>
                  <a:gd name="connsiteY116" fmla="*/ 44144 h 763140"/>
                  <a:gd name="connsiteX117" fmla="*/ 62774 w 1288686"/>
                  <a:gd name="connsiteY117" fmla="*/ 25244 h 763140"/>
                  <a:gd name="connsiteX118" fmla="*/ 62774 w 1288686"/>
                  <a:gd name="connsiteY118" fmla="*/ 18900 h 763140"/>
                  <a:gd name="connsiteX119" fmla="*/ 41849 w 1288686"/>
                  <a:gd name="connsiteY119" fmla="*/ 0 h 763140"/>
                  <a:gd name="connsiteX120" fmla="*/ 20925 w 1288686"/>
                  <a:gd name="connsiteY120" fmla="*/ 0 h 7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1288686" h="763140">
                    <a:moveTo>
                      <a:pt x="1246972" y="25244"/>
                    </a:moveTo>
                    <a:lnTo>
                      <a:pt x="1246972" y="37934"/>
                    </a:lnTo>
                    <a:lnTo>
                      <a:pt x="1288686" y="50489"/>
                    </a:lnTo>
                    <a:lnTo>
                      <a:pt x="1226047" y="75734"/>
                    </a:lnTo>
                    <a:lnTo>
                      <a:pt x="1239952" y="94633"/>
                    </a:lnTo>
                    <a:lnTo>
                      <a:pt x="1232932" y="107323"/>
                    </a:lnTo>
                    <a:lnTo>
                      <a:pt x="1198103" y="126223"/>
                    </a:lnTo>
                    <a:lnTo>
                      <a:pt x="1205123" y="138777"/>
                    </a:lnTo>
                    <a:lnTo>
                      <a:pt x="1226047" y="151467"/>
                    </a:lnTo>
                    <a:lnTo>
                      <a:pt x="1239952" y="164022"/>
                    </a:lnTo>
                    <a:lnTo>
                      <a:pt x="1260877" y="164022"/>
                    </a:lnTo>
                    <a:lnTo>
                      <a:pt x="1267762" y="170367"/>
                    </a:lnTo>
                    <a:lnTo>
                      <a:pt x="1253857" y="201821"/>
                    </a:lnTo>
                    <a:lnTo>
                      <a:pt x="1232932" y="208166"/>
                    </a:lnTo>
                    <a:lnTo>
                      <a:pt x="1198103" y="201821"/>
                    </a:lnTo>
                    <a:lnTo>
                      <a:pt x="1170293" y="220721"/>
                    </a:lnTo>
                    <a:lnTo>
                      <a:pt x="1142484" y="214511"/>
                    </a:lnTo>
                    <a:lnTo>
                      <a:pt x="1121559" y="182922"/>
                    </a:lnTo>
                    <a:lnTo>
                      <a:pt x="1107655" y="189267"/>
                    </a:lnTo>
                    <a:lnTo>
                      <a:pt x="1086730" y="195611"/>
                    </a:lnTo>
                    <a:lnTo>
                      <a:pt x="1058785" y="189267"/>
                    </a:lnTo>
                    <a:lnTo>
                      <a:pt x="1017071" y="214511"/>
                    </a:lnTo>
                    <a:lnTo>
                      <a:pt x="982242" y="189267"/>
                    </a:lnTo>
                    <a:lnTo>
                      <a:pt x="968337" y="195611"/>
                    </a:lnTo>
                    <a:lnTo>
                      <a:pt x="975222" y="214511"/>
                    </a:lnTo>
                    <a:lnTo>
                      <a:pt x="968337" y="214511"/>
                    </a:lnTo>
                    <a:lnTo>
                      <a:pt x="954297" y="182922"/>
                    </a:lnTo>
                    <a:lnTo>
                      <a:pt x="884639" y="157677"/>
                    </a:lnTo>
                    <a:lnTo>
                      <a:pt x="877754" y="138777"/>
                    </a:lnTo>
                    <a:lnTo>
                      <a:pt x="856829" y="138777"/>
                    </a:lnTo>
                    <a:lnTo>
                      <a:pt x="849809" y="157677"/>
                    </a:lnTo>
                    <a:lnTo>
                      <a:pt x="752341" y="182922"/>
                    </a:lnTo>
                    <a:lnTo>
                      <a:pt x="752341" y="201821"/>
                    </a:lnTo>
                    <a:lnTo>
                      <a:pt x="717512" y="214511"/>
                    </a:lnTo>
                    <a:lnTo>
                      <a:pt x="731416" y="252310"/>
                    </a:lnTo>
                    <a:lnTo>
                      <a:pt x="710492" y="264865"/>
                    </a:lnTo>
                    <a:lnTo>
                      <a:pt x="675663" y="220721"/>
                    </a:lnTo>
                    <a:lnTo>
                      <a:pt x="661758" y="258655"/>
                    </a:lnTo>
                    <a:lnTo>
                      <a:pt x="647853" y="290110"/>
                    </a:lnTo>
                    <a:lnTo>
                      <a:pt x="654873" y="309009"/>
                    </a:lnTo>
                    <a:lnTo>
                      <a:pt x="640833" y="315354"/>
                    </a:lnTo>
                    <a:lnTo>
                      <a:pt x="633948" y="353154"/>
                    </a:lnTo>
                    <a:lnTo>
                      <a:pt x="654873" y="359498"/>
                    </a:lnTo>
                    <a:lnTo>
                      <a:pt x="668778" y="391088"/>
                    </a:lnTo>
                    <a:lnTo>
                      <a:pt x="696587" y="384743"/>
                    </a:lnTo>
                    <a:lnTo>
                      <a:pt x="717512" y="409987"/>
                    </a:lnTo>
                    <a:lnTo>
                      <a:pt x="724532" y="447787"/>
                    </a:lnTo>
                    <a:lnTo>
                      <a:pt x="703607" y="447787"/>
                    </a:lnTo>
                    <a:lnTo>
                      <a:pt x="696587" y="460476"/>
                    </a:lnTo>
                    <a:lnTo>
                      <a:pt x="724532" y="479376"/>
                    </a:lnTo>
                    <a:lnTo>
                      <a:pt x="710492" y="504621"/>
                    </a:lnTo>
                    <a:lnTo>
                      <a:pt x="696587" y="504621"/>
                    </a:lnTo>
                    <a:lnTo>
                      <a:pt x="689702" y="479376"/>
                    </a:lnTo>
                    <a:lnTo>
                      <a:pt x="675663" y="479376"/>
                    </a:lnTo>
                    <a:lnTo>
                      <a:pt x="682682" y="485721"/>
                    </a:lnTo>
                    <a:lnTo>
                      <a:pt x="675663" y="510831"/>
                    </a:lnTo>
                    <a:lnTo>
                      <a:pt x="668778" y="510831"/>
                    </a:lnTo>
                    <a:lnTo>
                      <a:pt x="668778" y="529865"/>
                    </a:lnTo>
                    <a:lnTo>
                      <a:pt x="661758" y="548765"/>
                    </a:lnTo>
                    <a:lnTo>
                      <a:pt x="640833" y="580219"/>
                    </a:lnTo>
                    <a:lnTo>
                      <a:pt x="675663" y="630708"/>
                    </a:lnTo>
                    <a:lnTo>
                      <a:pt x="682682" y="618153"/>
                    </a:lnTo>
                    <a:lnTo>
                      <a:pt x="675663" y="662298"/>
                    </a:lnTo>
                    <a:lnTo>
                      <a:pt x="710492" y="731552"/>
                    </a:lnTo>
                    <a:lnTo>
                      <a:pt x="682682" y="763141"/>
                    </a:lnTo>
                    <a:lnTo>
                      <a:pt x="661758" y="756796"/>
                    </a:lnTo>
                    <a:lnTo>
                      <a:pt x="654873" y="744241"/>
                    </a:lnTo>
                    <a:lnTo>
                      <a:pt x="599119" y="706442"/>
                    </a:lnTo>
                    <a:lnTo>
                      <a:pt x="599119" y="687407"/>
                    </a:lnTo>
                    <a:lnTo>
                      <a:pt x="578194" y="681198"/>
                    </a:lnTo>
                    <a:lnTo>
                      <a:pt x="522440" y="687407"/>
                    </a:lnTo>
                    <a:lnTo>
                      <a:pt x="480726" y="655953"/>
                    </a:lnTo>
                    <a:lnTo>
                      <a:pt x="445897" y="649608"/>
                    </a:lnTo>
                    <a:lnTo>
                      <a:pt x="411067" y="643263"/>
                    </a:lnTo>
                    <a:lnTo>
                      <a:pt x="383123" y="637053"/>
                    </a:lnTo>
                    <a:lnTo>
                      <a:pt x="369218" y="637053"/>
                    </a:lnTo>
                    <a:lnTo>
                      <a:pt x="355313" y="637053"/>
                    </a:lnTo>
                    <a:lnTo>
                      <a:pt x="320484" y="611809"/>
                    </a:lnTo>
                    <a:lnTo>
                      <a:pt x="285655" y="592909"/>
                    </a:lnTo>
                    <a:lnTo>
                      <a:pt x="250825" y="567665"/>
                    </a:lnTo>
                    <a:lnTo>
                      <a:pt x="236921" y="554975"/>
                    </a:lnTo>
                    <a:lnTo>
                      <a:pt x="222881" y="542420"/>
                    </a:lnTo>
                    <a:lnTo>
                      <a:pt x="229901" y="529865"/>
                    </a:lnTo>
                    <a:lnTo>
                      <a:pt x="257710" y="529865"/>
                    </a:lnTo>
                    <a:lnTo>
                      <a:pt x="278635" y="498276"/>
                    </a:lnTo>
                    <a:lnTo>
                      <a:pt x="299559" y="491931"/>
                    </a:lnTo>
                    <a:lnTo>
                      <a:pt x="271750" y="466686"/>
                    </a:lnTo>
                    <a:lnTo>
                      <a:pt x="271750" y="454132"/>
                    </a:lnTo>
                    <a:lnTo>
                      <a:pt x="299559" y="454132"/>
                    </a:lnTo>
                    <a:lnTo>
                      <a:pt x="299559" y="447787"/>
                    </a:lnTo>
                    <a:lnTo>
                      <a:pt x="334389" y="435232"/>
                    </a:lnTo>
                    <a:lnTo>
                      <a:pt x="327369" y="422542"/>
                    </a:lnTo>
                    <a:lnTo>
                      <a:pt x="285655" y="428887"/>
                    </a:lnTo>
                    <a:lnTo>
                      <a:pt x="285655" y="409987"/>
                    </a:lnTo>
                    <a:lnTo>
                      <a:pt x="313464" y="378398"/>
                    </a:lnTo>
                    <a:lnTo>
                      <a:pt x="348294" y="384743"/>
                    </a:lnTo>
                    <a:lnTo>
                      <a:pt x="355313" y="359498"/>
                    </a:lnTo>
                    <a:lnTo>
                      <a:pt x="348294" y="334254"/>
                    </a:lnTo>
                    <a:lnTo>
                      <a:pt x="362198" y="321699"/>
                    </a:lnTo>
                    <a:lnTo>
                      <a:pt x="348294" y="315354"/>
                    </a:lnTo>
                    <a:lnTo>
                      <a:pt x="369218" y="296455"/>
                    </a:lnTo>
                    <a:lnTo>
                      <a:pt x="362198" y="283900"/>
                    </a:lnTo>
                    <a:lnTo>
                      <a:pt x="369218" y="277555"/>
                    </a:lnTo>
                    <a:lnTo>
                      <a:pt x="292540" y="245965"/>
                    </a:lnTo>
                    <a:lnTo>
                      <a:pt x="278635" y="252310"/>
                    </a:lnTo>
                    <a:lnTo>
                      <a:pt x="250825" y="220721"/>
                    </a:lnTo>
                    <a:lnTo>
                      <a:pt x="222881" y="233411"/>
                    </a:lnTo>
                    <a:lnTo>
                      <a:pt x="174147" y="220721"/>
                    </a:lnTo>
                    <a:lnTo>
                      <a:pt x="153222" y="170367"/>
                    </a:lnTo>
                    <a:lnTo>
                      <a:pt x="118393" y="164022"/>
                    </a:lnTo>
                    <a:lnTo>
                      <a:pt x="118393" y="145122"/>
                    </a:lnTo>
                    <a:lnTo>
                      <a:pt x="125413" y="132433"/>
                    </a:lnTo>
                    <a:lnTo>
                      <a:pt x="104488" y="100978"/>
                    </a:lnTo>
                    <a:lnTo>
                      <a:pt x="20925" y="113533"/>
                    </a:lnTo>
                    <a:lnTo>
                      <a:pt x="0" y="50489"/>
                    </a:lnTo>
                    <a:lnTo>
                      <a:pt x="7020" y="37934"/>
                    </a:lnTo>
                    <a:lnTo>
                      <a:pt x="34829" y="44144"/>
                    </a:lnTo>
                    <a:lnTo>
                      <a:pt x="62774" y="25244"/>
                    </a:lnTo>
                    <a:lnTo>
                      <a:pt x="62774" y="18900"/>
                    </a:lnTo>
                    <a:lnTo>
                      <a:pt x="41849" y="0"/>
                    </a:lnTo>
                    <a:lnTo>
                      <a:pt x="20925" y="0"/>
                    </a:lnTo>
                  </a:path>
                </a:pathLst>
              </a:custGeom>
              <a:solidFill>
                <a:srgbClr val="EEDBF7"/>
              </a:solidFill>
              <a:ln w="3370" cap="flat">
                <a:solidFill>
                  <a:srgbClr val="EEDBF7"/>
                </a:solidFill>
                <a:prstDash val="solid"/>
                <a:round/>
              </a:ln>
            </p:spPr>
            <p:txBody>
              <a:bodyPr rtlCol="0" anchor="ctr"/>
              <a:lstStyle/>
              <a:p>
                <a:endParaRPr lang="en-US"/>
              </a:p>
            </p:txBody>
          </p:sp>
          <p:sp>
            <p:nvSpPr>
              <p:cNvPr id="202" name="Freeform: Shape 201">
                <a:extLst>
                  <a:ext uri="{FF2B5EF4-FFF2-40B4-BE49-F238E27FC236}">
                    <a16:creationId xmlns:a16="http://schemas.microsoft.com/office/drawing/2014/main" id="{9A8BEEAF-93A7-4AA9-DB24-A8ED884C068D}"/>
                  </a:ext>
                </a:extLst>
              </p:cNvPr>
              <p:cNvSpPr/>
              <p:nvPr/>
            </p:nvSpPr>
            <p:spPr>
              <a:xfrm>
                <a:off x="2820743" y="2320094"/>
                <a:ext cx="1755372" cy="1418958"/>
              </a:xfrm>
              <a:custGeom>
                <a:avLst/>
                <a:gdLst>
                  <a:gd name="connsiteX0" fmla="*/ 201956 w 1755372"/>
                  <a:gd name="connsiteY0" fmla="*/ 1418959 h 1418958"/>
                  <a:gd name="connsiteX1" fmla="*/ 201956 w 1755372"/>
                  <a:gd name="connsiteY1" fmla="*/ 1418959 h 1418958"/>
                  <a:gd name="connsiteX2" fmla="*/ 201956 w 1755372"/>
                  <a:gd name="connsiteY2" fmla="*/ 1406404 h 1418958"/>
                  <a:gd name="connsiteX3" fmla="*/ 188052 w 1755372"/>
                  <a:gd name="connsiteY3" fmla="*/ 1387504 h 1418958"/>
                  <a:gd name="connsiteX4" fmla="*/ 160107 w 1755372"/>
                  <a:gd name="connsiteY4" fmla="*/ 1355915 h 1418958"/>
                  <a:gd name="connsiteX5" fmla="*/ 167127 w 1755372"/>
                  <a:gd name="connsiteY5" fmla="*/ 1324461 h 1418958"/>
                  <a:gd name="connsiteX6" fmla="*/ 167127 w 1755372"/>
                  <a:gd name="connsiteY6" fmla="*/ 1292871 h 1418958"/>
                  <a:gd name="connsiteX7" fmla="*/ 139317 w 1755372"/>
                  <a:gd name="connsiteY7" fmla="*/ 1280316 h 1418958"/>
                  <a:gd name="connsiteX8" fmla="*/ 104488 w 1755372"/>
                  <a:gd name="connsiteY8" fmla="*/ 1286526 h 1418958"/>
                  <a:gd name="connsiteX9" fmla="*/ 104488 w 1755372"/>
                  <a:gd name="connsiteY9" fmla="*/ 1273971 h 1418958"/>
                  <a:gd name="connsiteX10" fmla="*/ 76544 w 1755372"/>
                  <a:gd name="connsiteY10" fmla="*/ 1261282 h 1418958"/>
                  <a:gd name="connsiteX11" fmla="*/ 55619 w 1755372"/>
                  <a:gd name="connsiteY11" fmla="*/ 1255072 h 1418958"/>
                  <a:gd name="connsiteX12" fmla="*/ 48734 w 1755372"/>
                  <a:gd name="connsiteY12" fmla="*/ 1223482 h 1418958"/>
                  <a:gd name="connsiteX13" fmla="*/ 27809 w 1755372"/>
                  <a:gd name="connsiteY13" fmla="*/ 1198238 h 1418958"/>
                  <a:gd name="connsiteX14" fmla="*/ 34829 w 1755372"/>
                  <a:gd name="connsiteY14" fmla="*/ 1172993 h 1418958"/>
                  <a:gd name="connsiteX15" fmla="*/ 20790 w 1755372"/>
                  <a:gd name="connsiteY15" fmla="*/ 1154094 h 1418958"/>
                  <a:gd name="connsiteX16" fmla="*/ 27809 w 1755372"/>
                  <a:gd name="connsiteY16" fmla="*/ 1128849 h 1418958"/>
                  <a:gd name="connsiteX17" fmla="*/ 0 w 1755372"/>
                  <a:gd name="connsiteY17" fmla="*/ 1046906 h 1418958"/>
                  <a:gd name="connsiteX18" fmla="*/ 34829 w 1755372"/>
                  <a:gd name="connsiteY18" fmla="*/ 1034351 h 1418958"/>
                  <a:gd name="connsiteX19" fmla="*/ 48734 w 1755372"/>
                  <a:gd name="connsiteY19" fmla="*/ 1015316 h 1418958"/>
                  <a:gd name="connsiteX20" fmla="*/ 41714 w 1755372"/>
                  <a:gd name="connsiteY20" fmla="*/ 1002761 h 1418958"/>
                  <a:gd name="connsiteX21" fmla="*/ 41714 w 1755372"/>
                  <a:gd name="connsiteY21" fmla="*/ 983862 h 1418958"/>
                  <a:gd name="connsiteX22" fmla="*/ 132298 w 1755372"/>
                  <a:gd name="connsiteY22" fmla="*/ 971172 h 1418958"/>
                  <a:gd name="connsiteX23" fmla="*/ 118393 w 1755372"/>
                  <a:gd name="connsiteY23" fmla="*/ 952273 h 1418958"/>
                  <a:gd name="connsiteX24" fmla="*/ 62639 w 1755372"/>
                  <a:gd name="connsiteY24" fmla="*/ 939718 h 1418958"/>
                  <a:gd name="connsiteX25" fmla="*/ 62639 w 1755372"/>
                  <a:gd name="connsiteY25" fmla="*/ 920818 h 1418958"/>
                  <a:gd name="connsiteX26" fmla="*/ 62639 w 1755372"/>
                  <a:gd name="connsiteY26" fmla="*/ 927028 h 1418958"/>
                  <a:gd name="connsiteX27" fmla="*/ 69659 w 1755372"/>
                  <a:gd name="connsiteY27" fmla="*/ 908128 h 1418958"/>
                  <a:gd name="connsiteX28" fmla="*/ 27809 w 1755372"/>
                  <a:gd name="connsiteY28" fmla="*/ 920818 h 1418958"/>
                  <a:gd name="connsiteX29" fmla="*/ 69659 w 1755372"/>
                  <a:gd name="connsiteY29" fmla="*/ 882884 h 1418958"/>
                  <a:gd name="connsiteX30" fmla="*/ 111373 w 1755372"/>
                  <a:gd name="connsiteY30" fmla="*/ 838740 h 1418958"/>
                  <a:gd name="connsiteX31" fmla="*/ 153222 w 1755372"/>
                  <a:gd name="connsiteY31" fmla="*/ 788385 h 1418958"/>
                  <a:gd name="connsiteX32" fmla="*/ 181032 w 1755372"/>
                  <a:gd name="connsiteY32" fmla="*/ 737896 h 1418958"/>
                  <a:gd name="connsiteX33" fmla="*/ 181032 w 1755372"/>
                  <a:gd name="connsiteY33" fmla="*/ 712652 h 1418958"/>
                  <a:gd name="connsiteX34" fmla="*/ 132298 w 1755372"/>
                  <a:gd name="connsiteY34" fmla="*/ 649608 h 1418958"/>
                  <a:gd name="connsiteX35" fmla="*/ 153222 w 1755372"/>
                  <a:gd name="connsiteY35" fmla="*/ 599119 h 1418958"/>
                  <a:gd name="connsiteX36" fmla="*/ 132298 w 1755372"/>
                  <a:gd name="connsiteY36" fmla="*/ 573874 h 1418958"/>
                  <a:gd name="connsiteX37" fmla="*/ 125278 w 1755372"/>
                  <a:gd name="connsiteY37" fmla="*/ 548630 h 1418958"/>
                  <a:gd name="connsiteX38" fmla="*/ 118393 w 1755372"/>
                  <a:gd name="connsiteY38" fmla="*/ 542420 h 1418958"/>
                  <a:gd name="connsiteX39" fmla="*/ 118393 w 1755372"/>
                  <a:gd name="connsiteY39" fmla="*/ 498276 h 1418958"/>
                  <a:gd name="connsiteX40" fmla="*/ 132298 w 1755372"/>
                  <a:gd name="connsiteY40" fmla="*/ 454132 h 1418958"/>
                  <a:gd name="connsiteX41" fmla="*/ 90448 w 1755372"/>
                  <a:gd name="connsiteY41" fmla="*/ 340599 h 1418958"/>
                  <a:gd name="connsiteX42" fmla="*/ 125278 w 1755372"/>
                  <a:gd name="connsiteY42" fmla="*/ 271210 h 1418958"/>
                  <a:gd name="connsiteX43" fmla="*/ 62639 w 1755372"/>
                  <a:gd name="connsiteY43" fmla="*/ 157677 h 1418958"/>
                  <a:gd name="connsiteX44" fmla="*/ 90448 w 1755372"/>
                  <a:gd name="connsiteY44" fmla="*/ 107188 h 1418958"/>
                  <a:gd name="connsiteX45" fmla="*/ 104488 w 1755372"/>
                  <a:gd name="connsiteY45" fmla="*/ 81943 h 1418958"/>
                  <a:gd name="connsiteX46" fmla="*/ 125278 w 1755372"/>
                  <a:gd name="connsiteY46" fmla="*/ 69389 h 1418958"/>
                  <a:gd name="connsiteX47" fmla="*/ 132298 w 1755372"/>
                  <a:gd name="connsiteY47" fmla="*/ 44144 h 1418958"/>
                  <a:gd name="connsiteX48" fmla="*/ 160107 w 1755372"/>
                  <a:gd name="connsiteY48" fmla="*/ 25245 h 1418958"/>
                  <a:gd name="connsiteX49" fmla="*/ 194936 w 1755372"/>
                  <a:gd name="connsiteY49" fmla="*/ 44144 h 1418958"/>
                  <a:gd name="connsiteX50" fmla="*/ 208976 w 1755372"/>
                  <a:gd name="connsiteY50" fmla="*/ 25245 h 1418958"/>
                  <a:gd name="connsiteX51" fmla="*/ 201956 w 1755372"/>
                  <a:gd name="connsiteY51" fmla="*/ 6345 h 1418958"/>
                  <a:gd name="connsiteX52" fmla="*/ 250690 w 1755372"/>
                  <a:gd name="connsiteY52" fmla="*/ 31589 h 1418958"/>
                  <a:gd name="connsiteX53" fmla="*/ 243805 w 1755372"/>
                  <a:gd name="connsiteY53" fmla="*/ 50489 h 1418958"/>
                  <a:gd name="connsiteX54" fmla="*/ 215861 w 1755372"/>
                  <a:gd name="connsiteY54" fmla="*/ 31589 h 1418958"/>
                  <a:gd name="connsiteX55" fmla="*/ 208976 w 1755372"/>
                  <a:gd name="connsiteY55" fmla="*/ 50489 h 1418958"/>
                  <a:gd name="connsiteX56" fmla="*/ 250690 w 1755372"/>
                  <a:gd name="connsiteY56" fmla="*/ 69389 h 1418958"/>
                  <a:gd name="connsiteX57" fmla="*/ 243805 w 1755372"/>
                  <a:gd name="connsiteY57" fmla="*/ 81943 h 1418958"/>
                  <a:gd name="connsiteX58" fmla="*/ 369083 w 1755372"/>
                  <a:gd name="connsiteY58" fmla="*/ 94633 h 1418958"/>
                  <a:gd name="connsiteX59" fmla="*/ 585079 w 1755372"/>
                  <a:gd name="connsiteY59" fmla="*/ 264865 h 1418958"/>
                  <a:gd name="connsiteX60" fmla="*/ 592099 w 1755372"/>
                  <a:gd name="connsiteY60" fmla="*/ 353154 h 1418958"/>
                  <a:gd name="connsiteX61" fmla="*/ 494496 w 1755372"/>
                  <a:gd name="connsiteY61" fmla="*/ 422542 h 1418958"/>
                  <a:gd name="connsiteX62" fmla="*/ 313464 w 1755372"/>
                  <a:gd name="connsiteY62" fmla="*/ 378398 h 1418958"/>
                  <a:gd name="connsiteX63" fmla="*/ 306444 w 1755372"/>
                  <a:gd name="connsiteY63" fmla="*/ 359498 h 1418958"/>
                  <a:gd name="connsiteX64" fmla="*/ 229766 w 1755372"/>
                  <a:gd name="connsiteY64" fmla="*/ 315354 h 1418958"/>
                  <a:gd name="connsiteX65" fmla="*/ 222881 w 1755372"/>
                  <a:gd name="connsiteY65" fmla="*/ 327909 h 1418958"/>
                  <a:gd name="connsiteX66" fmla="*/ 222881 w 1755372"/>
                  <a:gd name="connsiteY66" fmla="*/ 340599 h 1418958"/>
                  <a:gd name="connsiteX67" fmla="*/ 236786 w 1755372"/>
                  <a:gd name="connsiteY67" fmla="*/ 359498 h 1418958"/>
                  <a:gd name="connsiteX68" fmla="*/ 264595 w 1755372"/>
                  <a:gd name="connsiteY68" fmla="*/ 391088 h 1418958"/>
                  <a:gd name="connsiteX69" fmla="*/ 327369 w 1755372"/>
                  <a:gd name="connsiteY69" fmla="*/ 447787 h 1418958"/>
                  <a:gd name="connsiteX70" fmla="*/ 306444 w 1755372"/>
                  <a:gd name="connsiteY70" fmla="*/ 498276 h 1418958"/>
                  <a:gd name="connsiteX71" fmla="*/ 327369 w 1755372"/>
                  <a:gd name="connsiteY71" fmla="*/ 580219 h 1418958"/>
                  <a:gd name="connsiteX72" fmla="*/ 445762 w 1755372"/>
                  <a:gd name="connsiteY72" fmla="*/ 643263 h 1418958"/>
                  <a:gd name="connsiteX73" fmla="*/ 466686 w 1755372"/>
                  <a:gd name="connsiteY73" fmla="*/ 636918 h 1418958"/>
                  <a:gd name="connsiteX74" fmla="*/ 403913 w 1755372"/>
                  <a:gd name="connsiteY74" fmla="*/ 561320 h 1418958"/>
                  <a:gd name="connsiteX75" fmla="*/ 417952 w 1755372"/>
                  <a:gd name="connsiteY75" fmla="*/ 517175 h 1418958"/>
                  <a:gd name="connsiteX76" fmla="*/ 578059 w 1755372"/>
                  <a:gd name="connsiteY76" fmla="*/ 580219 h 1418958"/>
                  <a:gd name="connsiteX77" fmla="*/ 550250 w 1755372"/>
                  <a:gd name="connsiteY77" fmla="*/ 529730 h 1418958"/>
                  <a:gd name="connsiteX78" fmla="*/ 536345 w 1755372"/>
                  <a:gd name="connsiteY78" fmla="*/ 491931 h 1418958"/>
                  <a:gd name="connsiteX79" fmla="*/ 536345 w 1755372"/>
                  <a:gd name="connsiteY79" fmla="*/ 473031 h 1418958"/>
                  <a:gd name="connsiteX80" fmla="*/ 640833 w 1755372"/>
                  <a:gd name="connsiteY80" fmla="*/ 378398 h 1418958"/>
                  <a:gd name="connsiteX81" fmla="*/ 717377 w 1755372"/>
                  <a:gd name="connsiteY81" fmla="*/ 428887 h 1418958"/>
                  <a:gd name="connsiteX82" fmla="*/ 731416 w 1755372"/>
                  <a:gd name="connsiteY82" fmla="*/ 334254 h 1418958"/>
                  <a:gd name="connsiteX83" fmla="*/ 703472 w 1755372"/>
                  <a:gd name="connsiteY83" fmla="*/ 302664 h 1418958"/>
                  <a:gd name="connsiteX84" fmla="*/ 717377 w 1755372"/>
                  <a:gd name="connsiteY84" fmla="*/ 189267 h 1418958"/>
                  <a:gd name="connsiteX85" fmla="*/ 682547 w 1755372"/>
                  <a:gd name="connsiteY85" fmla="*/ 151332 h 1418958"/>
                  <a:gd name="connsiteX86" fmla="*/ 780151 w 1755372"/>
                  <a:gd name="connsiteY86" fmla="*/ 176577 h 1418958"/>
                  <a:gd name="connsiteX87" fmla="*/ 821865 w 1755372"/>
                  <a:gd name="connsiteY87" fmla="*/ 245965 h 1418958"/>
                  <a:gd name="connsiteX88" fmla="*/ 752206 w 1755372"/>
                  <a:gd name="connsiteY88" fmla="*/ 277555 h 1418958"/>
                  <a:gd name="connsiteX89" fmla="*/ 794055 w 1755372"/>
                  <a:gd name="connsiteY89" fmla="*/ 346944 h 1418958"/>
                  <a:gd name="connsiteX90" fmla="*/ 814980 w 1755372"/>
                  <a:gd name="connsiteY90" fmla="*/ 346944 h 1418958"/>
                  <a:gd name="connsiteX91" fmla="*/ 821865 w 1755372"/>
                  <a:gd name="connsiteY91" fmla="*/ 365843 h 1418958"/>
                  <a:gd name="connsiteX92" fmla="*/ 863714 w 1755372"/>
                  <a:gd name="connsiteY92" fmla="*/ 327909 h 1418958"/>
                  <a:gd name="connsiteX93" fmla="*/ 877619 w 1755372"/>
                  <a:gd name="connsiteY93" fmla="*/ 271210 h 1418958"/>
                  <a:gd name="connsiteX94" fmla="*/ 1030841 w 1755372"/>
                  <a:gd name="connsiteY94" fmla="*/ 176577 h 1418958"/>
                  <a:gd name="connsiteX95" fmla="*/ 1065670 w 1755372"/>
                  <a:gd name="connsiteY95" fmla="*/ 189267 h 1418958"/>
                  <a:gd name="connsiteX96" fmla="*/ 1100500 w 1755372"/>
                  <a:gd name="connsiteY96" fmla="*/ 132433 h 1418958"/>
                  <a:gd name="connsiteX97" fmla="*/ 1149369 w 1755372"/>
                  <a:gd name="connsiteY97" fmla="*/ 119878 h 1418958"/>
                  <a:gd name="connsiteX98" fmla="*/ 1128444 w 1755372"/>
                  <a:gd name="connsiteY98" fmla="*/ 138777 h 1418958"/>
                  <a:gd name="connsiteX99" fmla="*/ 1128444 w 1755372"/>
                  <a:gd name="connsiteY99" fmla="*/ 189267 h 1418958"/>
                  <a:gd name="connsiteX100" fmla="*/ 1163274 w 1755372"/>
                  <a:gd name="connsiteY100" fmla="*/ 208166 h 1418958"/>
                  <a:gd name="connsiteX101" fmla="*/ 1170158 w 1755372"/>
                  <a:gd name="connsiteY101" fmla="*/ 182922 h 1418958"/>
                  <a:gd name="connsiteX102" fmla="*/ 1267762 w 1755372"/>
                  <a:gd name="connsiteY102" fmla="*/ 170232 h 1418958"/>
                  <a:gd name="connsiteX103" fmla="*/ 1302591 w 1755372"/>
                  <a:gd name="connsiteY103" fmla="*/ 126088 h 1418958"/>
                  <a:gd name="connsiteX104" fmla="*/ 1337420 w 1755372"/>
                  <a:gd name="connsiteY104" fmla="*/ 113533 h 1418958"/>
                  <a:gd name="connsiteX105" fmla="*/ 1337420 w 1755372"/>
                  <a:gd name="connsiteY105" fmla="*/ 176577 h 1418958"/>
                  <a:gd name="connsiteX106" fmla="*/ 1413964 w 1755372"/>
                  <a:gd name="connsiteY106" fmla="*/ 126088 h 1418958"/>
                  <a:gd name="connsiteX107" fmla="*/ 1393174 w 1755372"/>
                  <a:gd name="connsiteY107" fmla="*/ 44144 h 1418958"/>
                  <a:gd name="connsiteX108" fmla="*/ 1413964 w 1755372"/>
                  <a:gd name="connsiteY108" fmla="*/ 25245 h 1418958"/>
                  <a:gd name="connsiteX109" fmla="*/ 1546396 w 1755372"/>
                  <a:gd name="connsiteY109" fmla="*/ 56834 h 1418958"/>
                  <a:gd name="connsiteX110" fmla="*/ 1595131 w 1755372"/>
                  <a:gd name="connsiteY110" fmla="*/ 88288 h 1418958"/>
                  <a:gd name="connsiteX111" fmla="*/ 1636980 w 1755372"/>
                  <a:gd name="connsiteY111" fmla="*/ 126088 h 1418958"/>
                  <a:gd name="connsiteX112" fmla="*/ 1720543 w 1755372"/>
                  <a:gd name="connsiteY112" fmla="*/ 201821 h 1418958"/>
                  <a:gd name="connsiteX113" fmla="*/ 1755373 w 1755372"/>
                  <a:gd name="connsiteY113" fmla="*/ 132433 h 1418958"/>
                  <a:gd name="connsiteX114" fmla="*/ 1713523 w 1755372"/>
                  <a:gd name="connsiteY114" fmla="*/ 56834 h 1418958"/>
                  <a:gd name="connsiteX115" fmla="*/ 1664789 w 1755372"/>
                  <a:gd name="connsiteY115" fmla="*/ 44144 h 1418958"/>
                  <a:gd name="connsiteX116" fmla="*/ 1671809 w 1755372"/>
                  <a:gd name="connsiteY116" fmla="*/ 0 h 141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755372" h="1418958">
                    <a:moveTo>
                      <a:pt x="201956" y="1418959"/>
                    </a:moveTo>
                    <a:lnTo>
                      <a:pt x="201956" y="1418959"/>
                    </a:lnTo>
                    <a:lnTo>
                      <a:pt x="201956" y="1406404"/>
                    </a:lnTo>
                    <a:lnTo>
                      <a:pt x="188052" y="1387504"/>
                    </a:lnTo>
                    <a:lnTo>
                      <a:pt x="160107" y="1355915"/>
                    </a:lnTo>
                    <a:lnTo>
                      <a:pt x="167127" y="1324461"/>
                    </a:lnTo>
                    <a:lnTo>
                      <a:pt x="167127" y="1292871"/>
                    </a:lnTo>
                    <a:lnTo>
                      <a:pt x="139317" y="1280316"/>
                    </a:lnTo>
                    <a:lnTo>
                      <a:pt x="104488" y="1286526"/>
                    </a:lnTo>
                    <a:lnTo>
                      <a:pt x="104488" y="1273971"/>
                    </a:lnTo>
                    <a:lnTo>
                      <a:pt x="76544" y="1261282"/>
                    </a:lnTo>
                    <a:lnTo>
                      <a:pt x="55619" y="1255072"/>
                    </a:lnTo>
                    <a:lnTo>
                      <a:pt x="48734" y="1223482"/>
                    </a:lnTo>
                    <a:lnTo>
                      <a:pt x="27809" y="1198238"/>
                    </a:lnTo>
                    <a:lnTo>
                      <a:pt x="34829" y="1172993"/>
                    </a:lnTo>
                    <a:lnTo>
                      <a:pt x="20790" y="1154094"/>
                    </a:lnTo>
                    <a:lnTo>
                      <a:pt x="27809" y="1128849"/>
                    </a:lnTo>
                    <a:lnTo>
                      <a:pt x="0" y="1046906"/>
                    </a:lnTo>
                    <a:lnTo>
                      <a:pt x="34829" y="1034351"/>
                    </a:lnTo>
                    <a:lnTo>
                      <a:pt x="48734" y="1015316"/>
                    </a:lnTo>
                    <a:lnTo>
                      <a:pt x="41714" y="1002761"/>
                    </a:lnTo>
                    <a:lnTo>
                      <a:pt x="41714" y="983862"/>
                    </a:lnTo>
                    <a:lnTo>
                      <a:pt x="132298" y="971172"/>
                    </a:lnTo>
                    <a:lnTo>
                      <a:pt x="118393" y="952273"/>
                    </a:lnTo>
                    <a:lnTo>
                      <a:pt x="62639" y="939718"/>
                    </a:lnTo>
                    <a:lnTo>
                      <a:pt x="62639" y="920818"/>
                    </a:lnTo>
                    <a:lnTo>
                      <a:pt x="62639" y="927028"/>
                    </a:lnTo>
                    <a:lnTo>
                      <a:pt x="69659" y="908128"/>
                    </a:lnTo>
                    <a:lnTo>
                      <a:pt x="27809" y="920818"/>
                    </a:lnTo>
                    <a:lnTo>
                      <a:pt x="69659" y="882884"/>
                    </a:lnTo>
                    <a:lnTo>
                      <a:pt x="111373" y="838740"/>
                    </a:lnTo>
                    <a:lnTo>
                      <a:pt x="153222" y="788385"/>
                    </a:lnTo>
                    <a:lnTo>
                      <a:pt x="181032" y="737896"/>
                    </a:lnTo>
                    <a:lnTo>
                      <a:pt x="181032" y="712652"/>
                    </a:lnTo>
                    <a:lnTo>
                      <a:pt x="132298" y="649608"/>
                    </a:lnTo>
                    <a:lnTo>
                      <a:pt x="153222" y="599119"/>
                    </a:lnTo>
                    <a:lnTo>
                      <a:pt x="132298" y="573874"/>
                    </a:lnTo>
                    <a:lnTo>
                      <a:pt x="125278" y="548630"/>
                    </a:lnTo>
                    <a:lnTo>
                      <a:pt x="118393" y="542420"/>
                    </a:lnTo>
                    <a:lnTo>
                      <a:pt x="118393" y="498276"/>
                    </a:lnTo>
                    <a:lnTo>
                      <a:pt x="132298" y="454132"/>
                    </a:lnTo>
                    <a:lnTo>
                      <a:pt x="90448" y="340599"/>
                    </a:lnTo>
                    <a:lnTo>
                      <a:pt x="125278" y="271210"/>
                    </a:lnTo>
                    <a:lnTo>
                      <a:pt x="62639" y="157677"/>
                    </a:lnTo>
                    <a:lnTo>
                      <a:pt x="90448" y="107188"/>
                    </a:lnTo>
                    <a:lnTo>
                      <a:pt x="104488" y="81943"/>
                    </a:lnTo>
                    <a:lnTo>
                      <a:pt x="125278" y="69389"/>
                    </a:lnTo>
                    <a:lnTo>
                      <a:pt x="132298" y="44144"/>
                    </a:lnTo>
                    <a:lnTo>
                      <a:pt x="160107" y="25245"/>
                    </a:lnTo>
                    <a:lnTo>
                      <a:pt x="194936" y="44144"/>
                    </a:lnTo>
                    <a:lnTo>
                      <a:pt x="208976" y="25245"/>
                    </a:lnTo>
                    <a:lnTo>
                      <a:pt x="201956" y="6345"/>
                    </a:lnTo>
                    <a:lnTo>
                      <a:pt x="250690" y="31589"/>
                    </a:lnTo>
                    <a:lnTo>
                      <a:pt x="243805" y="50489"/>
                    </a:lnTo>
                    <a:lnTo>
                      <a:pt x="215861" y="31589"/>
                    </a:lnTo>
                    <a:lnTo>
                      <a:pt x="208976" y="50489"/>
                    </a:lnTo>
                    <a:lnTo>
                      <a:pt x="250690" y="69389"/>
                    </a:lnTo>
                    <a:lnTo>
                      <a:pt x="243805" y="81943"/>
                    </a:lnTo>
                    <a:lnTo>
                      <a:pt x="369083" y="94633"/>
                    </a:lnTo>
                    <a:lnTo>
                      <a:pt x="585079" y="264865"/>
                    </a:lnTo>
                    <a:lnTo>
                      <a:pt x="592099" y="353154"/>
                    </a:lnTo>
                    <a:lnTo>
                      <a:pt x="494496" y="422542"/>
                    </a:lnTo>
                    <a:lnTo>
                      <a:pt x="313464" y="378398"/>
                    </a:lnTo>
                    <a:lnTo>
                      <a:pt x="306444" y="359498"/>
                    </a:lnTo>
                    <a:lnTo>
                      <a:pt x="229766" y="315354"/>
                    </a:lnTo>
                    <a:lnTo>
                      <a:pt x="222881" y="327909"/>
                    </a:lnTo>
                    <a:lnTo>
                      <a:pt x="222881" y="340599"/>
                    </a:lnTo>
                    <a:lnTo>
                      <a:pt x="236786" y="359498"/>
                    </a:lnTo>
                    <a:lnTo>
                      <a:pt x="264595" y="391088"/>
                    </a:lnTo>
                    <a:lnTo>
                      <a:pt x="327369" y="447787"/>
                    </a:lnTo>
                    <a:lnTo>
                      <a:pt x="306444" y="498276"/>
                    </a:lnTo>
                    <a:lnTo>
                      <a:pt x="327369" y="580219"/>
                    </a:lnTo>
                    <a:lnTo>
                      <a:pt x="445762" y="643263"/>
                    </a:lnTo>
                    <a:lnTo>
                      <a:pt x="466686" y="636918"/>
                    </a:lnTo>
                    <a:lnTo>
                      <a:pt x="403913" y="561320"/>
                    </a:lnTo>
                    <a:lnTo>
                      <a:pt x="417952" y="517175"/>
                    </a:lnTo>
                    <a:lnTo>
                      <a:pt x="578059" y="580219"/>
                    </a:lnTo>
                    <a:lnTo>
                      <a:pt x="550250" y="529730"/>
                    </a:lnTo>
                    <a:lnTo>
                      <a:pt x="536345" y="491931"/>
                    </a:lnTo>
                    <a:lnTo>
                      <a:pt x="536345" y="473031"/>
                    </a:lnTo>
                    <a:lnTo>
                      <a:pt x="640833" y="378398"/>
                    </a:lnTo>
                    <a:lnTo>
                      <a:pt x="717377" y="428887"/>
                    </a:lnTo>
                    <a:lnTo>
                      <a:pt x="731416" y="334254"/>
                    </a:lnTo>
                    <a:lnTo>
                      <a:pt x="703472" y="302664"/>
                    </a:lnTo>
                    <a:lnTo>
                      <a:pt x="717377" y="189267"/>
                    </a:lnTo>
                    <a:lnTo>
                      <a:pt x="682547" y="151332"/>
                    </a:lnTo>
                    <a:lnTo>
                      <a:pt x="780151" y="176577"/>
                    </a:lnTo>
                    <a:lnTo>
                      <a:pt x="821865" y="245965"/>
                    </a:lnTo>
                    <a:lnTo>
                      <a:pt x="752206" y="277555"/>
                    </a:lnTo>
                    <a:lnTo>
                      <a:pt x="794055" y="346944"/>
                    </a:lnTo>
                    <a:lnTo>
                      <a:pt x="814980" y="346944"/>
                    </a:lnTo>
                    <a:lnTo>
                      <a:pt x="821865" y="365843"/>
                    </a:lnTo>
                    <a:lnTo>
                      <a:pt x="863714" y="327909"/>
                    </a:lnTo>
                    <a:lnTo>
                      <a:pt x="877619" y="271210"/>
                    </a:lnTo>
                    <a:lnTo>
                      <a:pt x="1030841" y="176577"/>
                    </a:lnTo>
                    <a:lnTo>
                      <a:pt x="1065670" y="189267"/>
                    </a:lnTo>
                    <a:lnTo>
                      <a:pt x="1100500" y="132433"/>
                    </a:lnTo>
                    <a:lnTo>
                      <a:pt x="1149369" y="119878"/>
                    </a:lnTo>
                    <a:lnTo>
                      <a:pt x="1128444" y="138777"/>
                    </a:lnTo>
                    <a:lnTo>
                      <a:pt x="1128444" y="189267"/>
                    </a:lnTo>
                    <a:lnTo>
                      <a:pt x="1163274" y="208166"/>
                    </a:lnTo>
                    <a:lnTo>
                      <a:pt x="1170158" y="182922"/>
                    </a:lnTo>
                    <a:lnTo>
                      <a:pt x="1267762" y="170232"/>
                    </a:lnTo>
                    <a:lnTo>
                      <a:pt x="1302591" y="126088"/>
                    </a:lnTo>
                    <a:lnTo>
                      <a:pt x="1337420" y="113533"/>
                    </a:lnTo>
                    <a:lnTo>
                      <a:pt x="1337420" y="176577"/>
                    </a:lnTo>
                    <a:lnTo>
                      <a:pt x="1413964" y="126088"/>
                    </a:lnTo>
                    <a:lnTo>
                      <a:pt x="1393174" y="44144"/>
                    </a:lnTo>
                    <a:lnTo>
                      <a:pt x="1413964" y="25245"/>
                    </a:lnTo>
                    <a:lnTo>
                      <a:pt x="1546396" y="56834"/>
                    </a:lnTo>
                    <a:lnTo>
                      <a:pt x="1595131" y="88288"/>
                    </a:lnTo>
                    <a:lnTo>
                      <a:pt x="1636980" y="126088"/>
                    </a:lnTo>
                    <a:lnTo>
                      <a:pt x="1720543" y="201821"/>
                    </a:lnTo>
                    <a:lnTo>
                      <a:pt x="1755373" y="132433"/>
                    </a:lnTo>
                    <a:lnTo>
                      <a:pt x="1713523" y="56834"/>
                    </a:lnTo>
                    <a:lnTo>
                      <a:pt x="1664789" y="44144"/>
                    </a:lnTo>
                    <a:lnTo>
                      <a:pt x="1671809" y="0"/>
                    </a:lnTo>
                  </a:path>
                </a:pathLst>
              </a:custGeom>
              <a:solidFill>
                <a:srgbClr val="EEDBF7"/>
              </a:solidFill>
              <a:ln w="3370" cap="flat">
                <a:solidFill>
                  <a:srgbClr val="EEDBF7"/>
                </a:solidFill>
                <a:prstDash val="solid"/>
                <a:round/>
              </a:ln>
            </p:spPr>
            <p:txBody>
              <a:bodyPr rtlCol="0" anchor="ctr"/>
              <a:lstStyle/>
              <a:p>
                <a:endParaRPr lang="en-US"/>
              </a:p>
            </p:txBody>
          </p:sp>
          <p:sp>
            <p:nvSpPr>
              <p:cNvPr id="203" name="Freeform: Shape 202">
                <a:extLst>
                  <a:ext uri="{FF2B5EF4-FFF2-40B4-BE49-F238E27FC236}">
                    <a16:creationId xmlns:a16="http://schemas.microsoft.com/office/drawing/2014/main" id="{6F8AC7FE-85BD-B1D4-E446-E4601BD73162}"/>
                  </a:ext>
                </a:extLst>
              </p:cNvPr>
              <p:cNvSpPr/>
              <p:nvPr/>
            </p:nvSpPr>
            <p:spPr>
              <a:xfrm>
                <a:off x="4485532" y="1197589"/>
                <a:ext cx="1957463" cy="1532491"/>
              </a:xfrm>
              <a:custGeom>
                <a:avLst/>
                <a:gdLst>
                  <a:gd name="connsiteX0" fmla="*/ 7020 w 1957463"/>
                  <a:gd name="connsiteY0" fmla="*/ 1122504 h 1532491"/>
                  <a:gd name="connsiteX1" fmla="*/ 7020 w 1957463"/>
                  <a:gd name="connsiteY1" fmla="*/ 1065805 h 1532491"/>
                  <a:gd name="connsiteX2" fmla="*/ 7020 w 1957463"/>
                  <a:gd name="connsiteY2" fmla="*/ 1015316 h 1532491"/>
                  <a:gd name="connsiteX3" fmla="*/ 0 w 1957463"/>
                  <a:gd name="connsiteY3" fmla="*/ 964827 h 1532491"/>
                  <a:gd name="connsiteX4" fmla="*/ 62639 w 1957463"/>
                  <a:gd name="connsiteY4" fmla="*/ 901783 h 1532491"/>
                  <a:gd name="connsiteX5" fmla="*/ 76679 w 1957463"/>
                  <a:gd name="connsiteY5" fmla="*/ 826050 h 1532491"/>
                  <a:gd name="connsiteX6" fmla="*/ 90583 w 1957463"/>
                  <a:gd name="connsiteY6" fmla="*/ 781906 h 1532491"/>
                  <a:gd name="connsiteX7" fmla="*/ 104488 w 1957463"/>
                  <a:gd name="connsiteY7" fmla="*/ 750451 h 1532491"/>
                  <a:gd name="connsiteX8" fmla="*/ 236786 w 1957463"/>
                  <a:gd name="connsiteY8" fmla="*/ 775696 h 1532491"/>
                  <a:gd name="connsiteX9" fmla="*/ 243805 w 1957463"/>
                  <a:gd name="connsiteY9" fmla="*/ 813495 h 1532491"/>
                  <a:gd name="connsiteX10" fmla="*/ 236786 w 1957463"/>
                  <a:gd name="connsiteY10" fmla="*/ 857639 h 1532491"/>
                  <a:gd name="connsiteX11" fmla="*/ 222881 w 1957463"/>
                  <a:gd name="connsiteY11" fmla="*/ 901783 h 1532491"/>
                  <a:gd name="connsiteX12" fmla="*/ 201956 w 1957463"/>
                  <a:gd name="connsiteY12" fmla="*/ 939583 h 1532491"/>
                  <a:gd name="connsiteX13" fmla="*/ 215996 w 1957463"/>
                  <a:gd name="connsiteY13" fmla="*/ 1008971 h 1532491"/>
                  <a:gd name="connsiteX14" fmla="*/ 229901 w 1957463"/>
                  <a:gd name="connsiteY14" fmla="*/ 1084705 h 1532491"/>
                  <a:gd name="connsiteX15" fmla="*/ 236786 w 1957463"/>
                  <a:gd name="connsiteY15" fmla="*/ 1160304 h 1532491"/>
                  <a:gd name="connsiteX16" fmla="*/ 229901 w 1957463"/>
                  <a:gd name="connsiteY16" fmla="*/ 1236037 h 1532491"/>
                  <a:gd name="connsiteX17" fmla="*/ 271615 w 1957463"/>
                  <a:gd name="connsiteY17" fmla="*/ 1280181 h 1532491"/>
                  <a:gd name="connsiteX18" fmla="*/ 243805 w 1957463"/>
                  <a:gd name="connsiteY18" fmla="*/ 1368470 h 1532491"/>
                  <a:gd name="connsiteX19" fmla="*/ 229901 w 1957463"/>
                  <a:gd name="connsiteY19" fmla="*/ 1418959 h 1532491"/>
                  <a:gd name="connsiteX20" fmla="*/ 208976 w 1957463"/>
                  <a:gd name="connsiteY20" fmla="*/ 1456758 h 1532491"/>
                  <a:gd name="connsiteX21" fmla="*/ 118393 w 1957463"/>
                  <a:gd name="connsiteY21" fmla="*/ 1482003 h 1532491"/>
                  <a:gd name="connsiteX22" fmla="*/ 132298 w 1957463"/>
                  <a:gd name="connsiteY22" fmla="*/ 1513592 h 1532491"/>
                  <a:gd name="connsiteX23" fmla="*/ 215996 w 1957463"/>
                  <a:gd name="connsiteY23" fmla="*/ 1532492 h 1532491"/>
                  <a:gd name="connsiteX24" fmla="*/ 222881 w 1957463"/>
                  <a:gd name="connsiteY24" fmla="*/ 1526147 h 1532491"/>
                  <a:gd name="connsiteX25" fmla="*/ 229901 w 1957463"/>
                  <a:gd name="connsiteY25" fmla="*/ 1494557 h 1532491"/>
                  <a:gd name="connsiteX26" fmla="*/ 278635 w 1957463"/>
                  <a:gd name="connsiteY26" fmla="*/ 1469448 h 1532491"/>
                  <a:gd name="connsiteX27" fmla="*/ 278635 w 1957463"/>
                  <a:gd name="connsiteY27" fmla="*/ 1444203 h 1532491"/>
                  <a:gd name="connsiteX28" fmla="*/ 292540 w 1957463"/>
                  <a:gd name="connsiteY28" fmla="*/ 1418959 h 1532491"/>
                  <a:gd name="connsiteX29" fmla="*/ 306444 w 1957463"/>
                  <a:gd name="connsiteY29" fmla="*/ 1400059 h 1532491"/>
                  <a:gd name="connsiteX30" fmla="*/ 327369 w 1957463"/>
                  <a:gd name="connsiteY30" fmla="*/ 1381024 h 1532491"/>
                  <a:gd name="connsiteX31" fmla="*/ 320484 w 1957463"/>
                  <a:gd name="connsiteY31" fmla="*/ 1267627 h 1532491"/>
                  <a:gd name="connsiteX32" fmla="*/ 431857 w 1957463"/>
                  <a:gd name="connsiteY32" fmla="*/ 1299081 h 1532491"/>
                  <a:gd name="connsiteX33" fmla="*/ 431857 w 1957463"/>
                  <a:gd name="connsiteY33" fmla="*/ 1381024 h 1532491"/>
                  <a:gd name="connsiteX34" fmla="*/ 501516 w 1957463"/>
                  <a:gd name="connsiteY34" fmla="*/ 1393714 h 1532491"/>
                  <a:gd name="connsiteX35" fmla="*/ 473706 w 1957463"/>
                  <a:gd name="connsiteY35" fmla="*/ 1324326 h 1532491"/>
                  <a:gd name="connsiteX36" fmla="*/ 452782 w 1957463"/>
                  <a:gd name="connsiteY36" fmla="*/ 1254937 h 1532491"/>
                  <a:gd name="connsiteX37" fmla="*/ 383123 w 1957463"/>
                  <a:gd name="connsiteY37" fmla="*/ 1217138 h 1532491"/>
                  <a:gd name="connsiteX38" fmla="*/ 341274 w 1957463"/>
                  <a:gd name="connsiteY38" fmla="*/ 1229692 h 1532491"/>
                  <a:gd name="connsiteX39" fmla="*/ 285655 w 1957463"/>
                  <a:gd name="connsiteY39" fmla="*/ 1217138 h 1532491"/>
                  <a:gd name="connsiteX40" fmla="*/ 306444 w 1957463"/>
                  <a:gd name="connsiteY40" fmla="*/ 1040561 h 1532491"/>
                  <a:gd name="connsiteX41" fmla="*/ 257710 w 1957463"/>
                  <a:gd name="connsiteY41" fmla="*/ 933373 h 1532491"/>
                  <a:gd name="connsiteX42" fmla="*/ 327369 w 1957463"/>
                  <a:gd name="connsiteY42" fmla="*/ 763006 h 1532491"/>
                  <a:gd name="connsiteX43" fmla="*/ 362198 w 1957463"/>
                  <a:gd name="connsiteY43" fmla="*/ 800940 h 1532491"/>
                  <a:gd name="connsiteX44" fmla="*/ 355314 w 1957463"/>
                  <a:gd name="connsiteY44" fmla="*/ 838739 h 1532491"/>
                  <a:gd name="connsiteX45" fmla="*/ 348294 w 1957463"/>
                  <a:gd name="connsiteY45" fmla="*/ 882884 h 1532491"/>
                  <a:gd name="connsiteX46" fmla="*/ 348294 w 1957463"/>
                  <a:gd name="connsiteY46" fmla="*/ 920683 h 1532491"/>
                  <a:gd name="connsiteX47" fmla="*/ 355314 w 1957463"/>
                  <a:gd name="connsiteY47" fmla="*/ 958482 h 1532491"/>
                  <a:gd name="connsiteX48" fmla="*/ 473706 w 1957463"/>
                  <a:gd name="connsiteY48" fmla="*/ 990072 h 1532491"/>
                  <a:gd name="connsiteX49" fmla="*/ 466686 w 1957463"/>
                  <a:gd name="connsiteY49" fmla="*/ 964827 h 1532491"/>
                  <a:gd name="connsiteX50" fmla="*/ 397028 w 1957463"/>
                  <a:gd name="connsiteY50" fmla="*/ 933373 h 1532491"/>
                  <a:gd name="connsiteX51" fmla="*/ 383123 w 1957463"/>
                  <a:gd name="connsiteY51" fmla="*/ 889229 h 1532491"/>
                  <a:gd name="connsiteX52" fmla="*/ 397028 w 1957463"/>
                  <a:gd name="connsiteY52" fmla="*/ 876539 h 1532491"/>
                  <a:gd name="connsiteX53" fmla="*/ 417952 w 1957463"/>
                  <a:gd name="connsiteY53" fmla="*/ 914338 h 1532491"/>
                  <a:gd name="connsiteX54" fmla="*/ 459801 w 1957463"/>
                  <a:gd name="connsiteY54" fmla="*/ 895438 h 1532491"/>
                  <a:gd name="connsiteX55" fmla="*/ 438877 w 1957463"/>
                  <a:gd name="connsiteY55" fmla="*/ 870194 h 1532491"/>
                  <a:gd name="connsiteX56" fmla="*/ 515421 w 1957463"/>
                  <a:gd name="connsiteY56" fmla="*/ 832395 h 1532491"/>
                  <a:gd name="connsiteX57" fmla="*/ 613024 w 1957463"/>
                  <a:gd name="connsiteY57" fmla="*/ 908128 h 1532491"/>
                  <a:gd name="connsiteX58" fmla="*/ 682682 w 1957463"/>
                  <a:gd name="connsiteY58" fmla="*/ 920683 h 1532491"/>
                  <a:gd name="connsiteX59" fmla="*/ 640833 w 1957463"/>
                  <a:gd name="connsiteY59" fmla="*/ 977517 h 1532491"/>
                  <a:gd name="connsiteX60" fmla="*/ 640833 w 1957463"/>
                  <a:gd name="connsiteY60" fmla="*/ 1090915 h 1532491"/>
                  <a:gd name="connsiteX61" fmla="*/ 682682 w 1957463"/>
                  <a:gd name="connsiteY61" fmla="*/ 1116159 h 1532491"/>
                  <a:gd name="connsiteX62" fmla="*/ 703607 w 1957463"/>
                  <a:gd name="connsiteY62" fmla="*/ 1046771 h 1532491"/>
                  <a:gd name="connsiteX63" fmla="*/ 682682 w 1957463"/>
                  <a:gd name="connsiteY63" fmla="*/ 971172 h 1532491"/>
                  <a:gd name="connsiteX64" fmla="*/ 703607 w 1957463"/>
                  <a:gd name="connsiteY64" fmla="*/ 927028 h 1532491"/>
                  <a:gd name="connsiteX65" fmla="*/ 689567 w 1957463"/>
                  <a:gd name="connsiteY65" fmla="*/ 895438 h 1532491"/>
                  <a:gd name="connsiteX66" fmla="*/ 640833 w 1957463"/>
                  <a:gd name="connsiteY66" fmla="*/ 863984 h 1532491"/>
                  <a:gd name="connsiteX67" fmla="*/ 640833 w 1957463"/>
                  <a:gd name="connsiteY67" fmla="*/ 845084 h 1532491"/>
                  <a:gd name="connsiteX68" fmla="*/ 585079 w 1957463"/>
                  <a:gd name="connsiteY68" fmla="*/ 819840 h 1532491"/>
                  <a:gd name="connsiteX69" fmla="*/ 578194 w 1957463"/>
                  <a:gd name="connsiteY69" fmla="*/ 781906 h 1532491"/>
                  <a:gd name="connsiteX70" fmla="*/ 564290 w 1957463"/>
                  <a:gd name="connsiteY70" fmla="*/ 744106 h 1532491"/>
                  <a:gd name="connsiteX71" fmla="*/ 564290 w 1957463"/>
                  <a:gd name="connsiteY71" fmla="*/ 699962 h 1532491"/>
                  <a:gd name="connsiteX72" fmla="*/ 571174 w 1957463"/>
                  <a:gd name="connsiteY72" fmla="*/ 662163 h 1532491"/>
                  <a:gd name="connsiteX73" fmla="*/ 822000 w 1957463"/>
                  <a:gd name="connsiteY73" fmla="*/ 611674 h 1532491"/>
                  <a:gd name="connsiteX74" fmla="*/ 801075 w 1957463"/>
                  <a:gd name="connsiteY74" fmla="*/ 561185 h 1532491"/>
                  <a:gd name="connsiteX75" fmla="*/ 787170 w 1957463"/>
                  <a:gd name="connsiteY75" fmla="*/ 529730 h 1532491"/>
                  <a:gd name="connsiteX76" fmla="*/ 780151 w 1957463"/>
                  <a:gd name="connsiteY76" fmla="*/ 498141 h 1532491"/>
                  <a:gd name="connsiteX77" fmla="*/ 842924 w 1957463"/>
                  <a:gd name="connsiteY77" fmla="*/ 453997 h 1532491"/>
                  <a:gd name="connsiteX78" fmla="*/ 835905 w 1957463"/>
                  <a:gd name="connsiteY78" fmla="*/ 428752 h 1532491"/>
                  <a:gd name="connsiteX79" fmla="*/ 891659 w 1957463"/>
                  <a:gd name="connsiteY79" fmla="*/ 390953 h 1532491"/>
                  <a:gd name="connsiteX80" fmla="*/ 961317 w 1957463"/>
                  <a:gd name="connsiteY80" fmla="*/ 359363 h 1532491"/>
                  <a:gd name="connsiteX81" fmla="*/ 1037861 w 1957463"/>
                  <a:gd name="connsiteY81" fmla="*/ 327909 h 1532491"/>
                  <a:gd name="connsiteX82" fmla="*/ 1107520 w 1957463"/>
                  <a:gd name="connsiteY82" fmla="*/ 309009 h 1532491"/>
                  <a:gd name="connsiteX83" fmla="*/ 1079710 w 1957463"/>
                  <a:gd name="connsiteY83" fmla="*/ 277420 h 1532491"/>
                  <a:gd name="connsiteX84" fmla="*/ 1219028 w 1957463"/>
                  <a:gd name="connsiteY84" fmla="*/ 271075 h 1532491"/>
                  <a:gd name="connsiteX85" fmla="*/ 1198103 w 1957463"/>
                  <a:gd name="connsiteY85" fmla="*/ 309009 h 1532491"/>
                  <a:gd name="connsiteX86" fmla="*/ 1232932 w 1957463"/>
                  <a:gd name="connsiteY86" fmla="*/ 309009 h 1532491"/>
                  <a:gd name="connsiteX87" fmla="*/ 1323516 w 1957463"/>
                  <a:gd name="connsiteY87" fmla="*/ 239621 h 1532491"/>
                  <a:gd name="connsiteX88" fmla="*/ 1365365 w 1957463"/>
                  <a:gd name="connsiteY88" fmla="*/ 283765 h 1532491"/>
                  <a:gd name="connsiteX89" fmla="*/ 1372250 w 1957463"/>
                  <a:gd name="connsiteY89" fmla="*/ 245830 h 1532491"/>
                  <a:gd name="connsiteX90" fmla="*/ 1330535 w 1957463"/>
                  <a:gd name="connsiteY90" fmla="*/ 201686 h 1532491"/>
                  <a:gd name="connsiteX91" fmla="*/ 1428004 w 1957463"/>
                  <a:gd name="connsiteY91" fmla="*/ 195476 h 1532491"/>
                  <a:gd name="connsiteX92" fmla="*/ 1414099 w 1957463"/>
                  <a:gd name="connsiteY92" fmla="*/ 144987 h 1532491"/>
                  <a:gd name="connsiteX93" fmla="*/ 1504682 w 1957463"/>
                  <a:gd name="connsiteY93" fmla="*/ 0 h 1532491"/>
                  <a:gd name="connsiteX94" fmla="*/ 1616055 w 1957463"/>
                  <a:gd name="connsiteY94" fmla="*/ 12555 h 1532491"/>
                  <a:gd name="connsiteX95" fmla="*/ 1616055 w 1957463"/>
                  <a:gd name="connsiteY95" fmla="*/ 107188 h 1532491"/>
                  <a:gd name="connsiteX96" fmla="*/ 1685714 w 1957463"/>
                  <a:gd name="connsiteY96" fmla="*/ 119743 h 1532491"/>
                  <a:gd name="connsiteX97" fmla="*/ 1678829 w 1957463"/>
                  <a:gd name="connsiteY97" fmla="*/ 157542 h 1532491"/>
                  <a:gd name="connsiteX98" fmla="*/ 1636980 w 1957463"/>
                  <a:gd name="connsiteY98" fmla="*/ 208031 h 1532491"/>
                  <a:gd name="connsiteX99" fmla="*/ 1685714 w 1957463"/>
                  <a:gd name="connsiteY99" fmla="*/ 208031 h 1532491"/>
                  <a:gd name="connsiteX100" fmla="*/ 1720543 w 1957463"/>
                  <a:gd name="connsiteY100" fmla="*/ 157542 h 1532491"/>
                  <a:gd name="connsiteX101" fmla="*/ 1845956 w 1957463"/>
                  <a:gd name="connsiteY101" fmla="*/ 163887 h 1532491"/>
                  <a:gd name="connsiteX102" fmla="*/ 1880785 w 1957463"/>
                  <a:gd name="connsiteY102" fmla="*/ 189132 h 1532491"/>
                  <a:gd name="connsiteX103" fmla="*/ 1915615 w 1957463"/>
                  <a:gd name="connsiteY103" fmla="*/ 233276 h 1532491"/>
                  <a:gd name="connsiteX104" fmla="*/ 1943424 w 1957463"/>
                  <a:gd name="connsiteY104" fmla="*/ 277420 h 1532491"/>
                  <a:gd name="connsiteX105" fmla="*/ 1950444 w 1957463"/>
                  <a:gd name="connsiteY105" fmla="*/ 296320 h 1532491"/>
                  <a:gd name="connsiteX106" fmla="*/ 1957464 w 1957463"/>
                  <a:gd name="connsiteY106" fmla="*/ 315219 h 1532491"/>
                  <a:gd name="connsiteX107" fmla="*/ 1929519 w 1957463"/>
                  <a:gd name="connsiteY107" fmla="*/ 441442 h 1532491"/>
                  <a:gd name="connsiteX108" fmla="*/ 1866880 w 1957463"/>
                  <a:gd name="connsiteY108" fmla="*/ 479241 h 1532491"/>
                  <a:gd name="connsiteX109" fmla="*/ 1811127 w 1957463"/>
                  <a:gd name="connsiteY109" fmla="*/ 535940 h 1532491"/>
                  <a:gd name="connsiteX110" fmla="*/ 1762392 w 1957463"/>
                  <a:gd name="connsiteY110" fmla="*/ 599119 h 1532491"/>
                  <a:gd name="connsiteX111" fmla="*/ 1720543 w 1957463"/>
                  <a:gd name="connsiteY111" fmla="*/ 655818 h 1532491"/>
                  <a:gd name="connsiteX112" fmla="*/ 1678829 w 1957463"/>
                  <a:gd name="connsiteY112" fmla="*/ 655818 h 1532491"/>
                  <a:gd name="connsiteX113" fmla="*/ 1644000 w 1957463"/>
                  <a:gd name="connsiteY113" fmla="*/ 744106 h 1532491"/>
                  <a:gd name="connsiteX114" fmla="*/ 1783317 w 1957463"/>
                  <a:gd name="connsiteY114" fmla="*/ 681062 h 15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57463" h="1532491">
                    <a:moveTo>
                      <a:pt x="7020" y="1122504"/>
                    </a:moveTo>
                    <a:lnTo>
                      <a:pt x="7020" y="1065805"/>
                    </a:lnTo>
                    <a:lnTo>
                      <a:pt x="7020" y="1015316"/>
                    </a:lnTo>
                    <a:lnTo>
                      <a:pt x="0" y="964827"/>
                    </a:lnTo>
                    <a:lnTo>
                      <a:pt x="62639" y="901783"/>
                    </a:lnTo>
                    <a:lnTo>
                      <a:pt x="76679" y="826050"/>
                    </a:lnTo>
                    <a:lnTo>
                      <a:pt x="90583" y="781906"/>
                    </a:lnTo>
                    <a:lnTo>
                      <a:pt x="104488" y="750451"/>
                    </a:lnTo>
                    <a:lnTo>
                      <a:pt x="236786" y="775696"/>
                    </a:lnTo>
                    <a:lnTo>
                      <a:pt x="243805" y="813495"/>
                    </a:lnTo>
                    <a:lnTo>
                      <a:pt x="236786" y="857639"/>
                    </a:lnTo>
                    <a:lnTo>
                      <a:pt x="222881" y="901783"/>
                    </a:lnTo>
                    <a:lnTo>
                      <a:pt x="201956" y="939583"/>
                    </a:lnTo>
                    <a:lnTo>
                      <a:pt x="215996" y="1008971"/>
                    </a:lnTo>
                    <a:lnTo>
                      <a:pt x="229901" y="1084705"/>
                    </a:lnTo>
                    <a:lnTo>
                      <a:pt x="236786" y="1160304"/>
                    </a:lnTo>
                    <a:lnTo>
                      <a:pt x="229901" y="1236037"/>
                    </a:lnTo>
                    <a:lnTo>
                      <a:pt x="271615" y="1280181"/>
                    </a:lnTo>
                    <a:lnTo>
                      <a:pt x="243805" y="1368470"/>
                    </a:lnTo>
                    <a:lnTo>
                      <a:pt x="229901" y="1418959"/>
                    </a:lnTo>
                    <a:lnTo>
                      <a:pt x="208976" y="1456758"/>
                    </a:lnTo>
                    <a:lnTo>
                      <a:pt x="118393" y="1482003"/>
                    </a:lnTo>
                    <a:lnTo>
                      <a:pt x="132298" y="1513592"/>
                    </a:lnTo>
                    <a:lnTo>
                      <a:pt x="215996" y="1532492"/>
                    </a:lnTo>
                    <a:lnTo>
                      <a:pt x="222881" y="1526147"/>
                    </a:lnTo>
                    <a:lnTo>
                      <a:pt x="229901" y="1494557"/>
                    </a:lnTo>
                    <a:lnTo>
                      <a:pt x="278635" y="1469448"/>
                    </a:lnTo>
                    <a:lnTo>
                      <a:pt x="278635" y="1444203"/>
                    </a:lnTo>
                    <a:lnTo>
                      <a:pt x="292540" y="1418959"/>
                    </a:lnTo>
                    <a:lnTo>
                      <a:pt x="306444" y="1400059"/>
                    </a:lnTo>
                    <a:lnTo>
                      <a:pt x="327369" y="1381024"/>
                    </a:lnTo>
                    <a:lnTo>
                      <a:pt x="320484" y="1267627"/>
                    </a:lnTo>
                    <a:lnTo>
                      <a:pt x="431857" y="1299081"/>
                    </a:lnTo>
                    <a:lnTo>
                      <a:pt x="431857" y="1381024"/>
                    </a:lnTo>
                    <a:lnTo>
                      <a:pt x="501516" y="1393714"/>
                    </a:lnTo>
                    <a:lnTo>
                      <a:pt x="473706" y="1324326"/>
                    </a:lnTo>
                    <a:lnTo>
                      <a:pt x="452782" y="1254937"/>
                    </a:lnTo>
                    <a:lnTo>
                      <a:pt x="383123" y="1217138"/>
                    </a:lnTo>
                    <a:lnTo>
                      <a:pt x="341274" y="1229692"/>
                    </a:lnTo>
                    <a:lnTo>
                      <a:pt x="285655" y="1217138"/>
                    </a:lnTo>
                    <a:lnTo>
                      <a:pt x="306444" y="1040561"/>
                    </a:lnTo>
                    <a:lnTo>
                      <a:pt x="257710" y="933373"/>
                    </a:lnTo>
                    <a:lnTo>
                      <a:pt x="327369" y="763006"/>
                    </a:lnTo>
                    <a:lnTo>
                      <a:pt x="362198" y="800940"/>
                    </a:lnTo>
                    <a:lnTo>
                      <a:pt x="355314" y="838739"/>
                    </a:lnTo>
                    <a:lnTo>
                      <a:pt x="348294" y="882884"/>
                    </a:lnTo>
                    <a:lnTo>
                      <a:pt x="348294" y="920683"/>
                    </a:lnTo>
                    <a:lnTo>
                      <a:pt x="355314" y="958482"/>
                    </a:lnTo>
                    <a:lnTo>
                      <a:pt x="473706" y="990072"/>
                    </a:lnTo>
                    <a:lnTo>
                      <a:pt x="466686" y="964827"/>
                    </a:lnTo>
                    <a:lnTo>
                      <a:pt x="397028" y="933373"/>
                    </a:lnTo>
                    <a:lnTo>
                      <a:pt x="383123" y="889229"/>
                    </a:lnTo>
                    <a:lnTo>
                      <a:pt x="397028" y="876539"/>
                    </a:lnTo>
                    <a:lnTo>
                      <a:pt x="417952" y="914338"/>
                    </a:lnTo>
                    <a:lnTo>
                      <a:pt x="459801" y="895438"/>
                    </a:lnTo>
                    <a:lnTo>
                      <a:pt x="438877" y="870194"/>
                    </a:lnTo>
                    <a:lnTo>
                      <a:pt x="515421" y="832395"/>
                    </a:lnTo>
                    <a:lnTo>
                      <a:pt x="613024" y="908128"/>
                    </a:lnTo>
                    <a:lnTo>
                      <a:pt x="682682" y="920683"/>
                    </a:lnTo>
                    <a:lnTo>
                      <a:pt x="640833" y="977517"/>
                    </a:lnTo>
                    <a:lnTo>
                      <a:pt x="640833" y="1090915"/>
                    </a:lnTo>
                    <a:lnTo>
                      <a:pt x="682682" y="1116159"/>
                    </a:lnTo>
                    <a:lnTo>
                      <a:pt x="703607" y="1046771"/>
                    </a:lnTo>
                    <a:lnTo>
                      <a:pt x="682682" y="971172"/>
                    </a:lnTo>
                    <a:lnTo>
                      <a:pt x="703607" y="927028"/>
                    </a:lnTo>
                    <a:lnTo>
                      <a:pt x="689567" y="895438"/>
                    </a:lnTo>
                    <a:lnTo>
                      <a:pt x="640833" y="863984"/>
                    </a:lnTo>
                    <a:lnTo>
                      <a:pt x="640833" y="845084"/>
                    </a:lnTo>
                    <a:lnTo>
                      <a:pt x="585079" y="819840"/>
                    </a:lnTo>
                    <a:lnTo>
                      <a:pt x="578194" y="781906"/>
                    </a:lnTo>
                    <a:lnTo>
                      <a:pt x="564290" y="744106"/>
                    </a:lnTo>
                    <a:lnTo>
                      <a:pt x="564290" y="699962"/>
                    </a:lnTo>
                    <a:lnTo>
                      <a:pt x="571174" y="662163"/>
                    </a:lnTo>
                    <a:lnTo>
                      <a:pt x="822000" y="611674"/>
                    </a:lnTo>
                    <a:lnTo>
                      <a:pt x="801075" y="561185"/>
                    </a:lnTo>
                    <a:lnTo>
                      <a:pt x="787170" y="529730"/>
                    </a:lnTo>
                    <a:lnTo>
                      <a:pt x="780151" y="498141"/>
                    </a:lnTo>
                    <a:lnTo>
                      <a:pt x="842924" y="453997"/>
                    </a:lnTo>
                    <a:lnTo>
                      <a:pt x="835905" y="428752"/>
                    </a:lnTo>
                    <a:lnTo>
                      <a:pt x="891659" y="390953"/>
                    </a:lnTo>
                    <a:lnTo>
                      <a:pt x="961317" y="359363"/>
                    </a:lnTo>
                    <a:lnTo>
                      <a:pt x="1037861" y="327909"/>
                    </a:lnTo>
                    <a:lnTo>
                      <a:pt x="1107520" y="309009"/>
                    </a:lnTo>
                    <a:lnTo>
                      <a:pt x="1079710" y="277420"/>
                    </a:lnTo>
                    <a:lnTo>
                      <a:pt x="1219028" y="271075"/>
                    </a:lnTo>
                    <a:lnTo>
                      <a:pt x="1198103" y="309009"/>
                    </a:lnTo>
                    <a:lnTo>
                      <a:pt x="1232932" y="309009"/>
                    </a:lnTo>
                    <a:lnTo>
                      <a:pt x="1323516" y="239621"/>
                    </a:lnTo>
                    <a:lnTo>
                      <a:pt x="1365365" y="283765"/>
                    </a:lnTo>
                    <a:lnTo>
                      <a:pt x="1372250" y="245830"/>
                    </a:lnTo>
                    <a:lnTo>
                      <a:pt x="1330535" y="201686"/>
                    </a:lnTo>
                    <a:lnTo>
                      <a:pt x="1428004" y="195476"/>
                    </a:lnTo>
                    <a:lnTo>
                      <a:pt x="1414099" y="144987"/>
                    </a:lnTo>
                    <a:lnTo>
                      <a:pt x="1504682" y="0"/>
                    </a:lnTo>
                    <a:lnTo>
                      <a:pt x="1616055" y="12555"/>
                    </a:lnTo>
                    <a:lnTo>
                      <a:pt x="1616055" y="107188"/>
                    </a:lnTo>
                    <a:lnTo>
                      <a:pt x="1685714" y="119743"/>
                    </a:lnTo>
                    <a:lnTo>
                      <a:pt x="1678829" y="157542"/>
                    </a:lnTo>
                    <a:lnTo>
                      <a:pt x="1636980" y="208031"/>
                    </a:lnTo>
                    <a:lnTo>
                      <a:pt x="1685714" y="208031"/>
                    </a:lnTo>
                    <a:lnTo>
                      <a:pt x="1720543" y="157542"/>
                    </a:lnTo>
                    <a:lnTo>
                      <a:pt x="1845956" y="163887"/>
                    </a:lnTo>
                    <a:lnTo>
                      <a:pt x="1880785" y="189132"/>
                    </a:lnTo>
                    <a:lnTo>
                      <a:pt x="1915615" y="233276"/>
                    </a:lnTo>
                    <a:lnTo>
                      <a:pt x="1943424" y="277420"/>
                    </a:lnTo>
                    <a:lnTo>
                      <a:pt x="1950444" y="296320"/>
                    </a:lnTo>
                    <a:lnTo>
                      <a:pt x="1957464" y="315219"/>
                    </a:lnTo>
                    <a:lnTo>
                      <a:pt x="1929519" y="441442"/>
                    </a:lnTo>
                    <a:lnTo>
                      <a:pt x="1866880" y="479241"/>
                    </a:lnTo>
                    <a:lnTo>
                      <a:pt x="1811127" y="535940"/>
                    </a:lnTo>
                    <a:lnTo>
                      <a:pt x="1762392" y="599119"/>
                    </a:lnTo>
                    <a:lnTo>
                      <a:pt x="1720543" y="655818"/>
                    </a:lnTo>
                    <a:lnTo>
                      <a:pt x="1678829" y="655818"/>
                    </a:lnTo>
                    <a:lnTo>
                      <a:pt x="1644000" y="744106"/>
                    </a:lnTo>
                    <a:lnTo>
                      <a:pt x="1783317" y="681062"/>
                    </a:lnTo>
                  </a:path>
                </a:pathLst>
              </a:custGeom>
              <a:solidFill>
                <a:srgbClr val="EEDBF7"/>
              </a:solidFill>
              <a:ln w="3370" cap="flat">
                <a:solidFill>
                  <a:srgbClr val="EEDBF7"/>
                </a:solidFill>
                <a:prstDash val="solid"/>
                <a:round/>
              </a:ln>
            </p:spPr>
            <p:txBody>
              <a:bodyPr rtlCol="0" anchor="ctr"/>
              <a:lstStyle/>
              <a:p>
                <a:endParaRPr lang="en-US"/>
              </a:p>
            </p:txBody>
          </p:sp>
          <p:sp>
            <p:nvSpPr>
              <p:cNvPr id="204" name="Freeform: Shape 203">
                <a:extLst>
                  <a:ext uri="{FF2B5EF4-FFF2-40B4-BE49-F238E27FC236}">
                    <a16:creationId xmlns:a16="http://schemas.microsoft.com/office/drawing/2014/main" id="{4FDEA0A8-D562-4B44-A8C9-BA3F5BE3CEDF}"/>
                  </a:ext>
                </a:extLst>
              </p:cNvPr>
              <p:cNvSpPr/>
              <p:nvPr/>
            </p:nvSpPr>
            <p:spPr>
              <a:xfrm>
                <a:off x="6268848" y="1790364"/>
                <a:ext cx="3092792" cy="775695"/>
              </a:xfrm>
              <a:custGeom>
                <a:avLst/>
                <a:gdLst>
                  <a:gd name="connsiteX0" fmla="*/ 0 w 3092792"/>
                  <a:gd name="connsiteY0" fmla="*/ 88288 h 775695"/>
                  <a:gd name="connsiteX1" fmla="*/ 13905 w 3092792"/>
                  <a:gd name="connsiteY1" fmla="*/ 6345 h 775695"/>
                  <a:gd name="connsiteX2" fmla="*/ 76544 w 3092792"/>
                  <a:gd name="connsiteY2" fmla="*/ 0 h 775695"/>
                  <a:gd name="connsiteX3" fmla="*/ 69659 w 3092792"/>
                  <a:gd name="connsiteY3" fmla="*/ 31454 h 775695"/>
                  <a:gd name="connsiteX4" fmla="*/ 153222 w 3092792"/>
                  <a:gd name="connsiteY4" fmla="*/ 56699 h 775695"/>
                  <a:gd name="connsiteX5" fmla="*/ 146203 w 3092792"/>
                  <a:gd name="connsiteY5" fmla="*/ 88288 h 775695"/>
                  <a:gd name="connsiteX6" fmla="*/ 208976 w 3092792"/>
                  <a:gd name="connsiteY6" fmla="*/ 126088 h 775695"/>
                  <a:gd name="connsiteX7" fmla="*/ 250690 w 3092792"/>
                  <a:gd name="connsiteY7" fmla="*/ 50489 h 775695"/>
                  <a:gd name="connsiteX8" fmla="*/ 390008 w 3092792"/>
                  <a:gd name="connsiteY8" fmla="*/ 81943 h 775695"/>
                  <a:gd name="connsiteX9" fmla="*/ 431857 w 3092792"/>
                  <a:gd name="connsiteY9" fmla="*/ 151332 h 775695"/>
                  <a:gd name="connsiteX10" fmla="*/ 578059 w 3092792"/>
                  <a:gd name="connsiteY10" fmla="*/ 126088 h 775695"/>
                  <a:gd name="connsiteX11" fmla="*/ 571175 w 3092792"/>
                  <a:gd name="connsiteY11" fmla="*/ 37799 h 775695"/>
                  <a:gd name="connsiteX12" fmla="*/ 592099 w 3092792"/>
                  <a:gd name="connsiteY12" fmla="*/ 25245 h 775695"/>
                  <a:gd name="connsiteX13" fmla="*/ 710492 w 3092792"/>
                  <a:gd name="connsiteY13" fmla="*/ 88288 h 775695"/>
                  <a:gd name="connsiteX14" fmla="*/ 773131 w 3092792"/>
                  <a:gd name="connsiteY14" fmla="*/ 81943 h 775695"/>
                  <a:gd name="connsiteX15" fmla="*/ 828885 w 3092792"/>
                  <a:gd name="connsiteY15" fmla="*/ 151332 h 775695"/>
                  <a:gd name="connsiteX16" fmla="*/ 835905 w 3092792"/>
                  <a:gd name="connsiteY16" fmla="*/ 233276 h 775695"/>
                  <a:gd name="connsiteX17" fmla="*/ 794055 w 3092792"/>
                  <a:gd name="connsiteY17" fmla="*/ 296455 h 775695"/>
                  <a:gd name="connsiteX18" fmla="*/ 814980 w 3092792"/>
                  <a:gd name="connsiteY18" fmla="*/ 334254 h 775695"/>
                  <a:gd name="connsiteX19" fmla="*/ 835905 w 3092792"/>
                  <a:gd name="connsiteY19" fmla="*/ 378398 h 775695"/>
                  <a:gd name="connsiteX20" fmla="*/ 870734 w 3092792"/>
                  <a:gd name="connsiteY20" fmla="*/ 422542 h 775695"/>
                  <a:gd name="connsiteX21" fmla="*/ 884639 w 3092792"/>
                  <a:gd name="connsiteY21" fmla="*/ 435097 h 775695"/>
                  <a:gd name="connsiteX22" fmla="*/ 905563 w 3092792"/>
                  <a:gd name="connsiteY22" fmla="*/ 447787 h 775695"/>
                  <a:gd name="connsiteX23" fmla="*/ 961182 w 3092792"/>
                  <a:gd name="connsiteY23" fmla="*/ 283765 h 775695"/>
                  <a:gd name="connsiteX24" fmla="*/ 1003032 w 3092792"/>
                  <a:gd name="connsiteY24" fmla="*/ 359498 h 775695"/>
                  <a:gd name="connsiteX25" fmla="*/ 1086595 w 3092792"/>
                  <a:gd name="connsiteY25" fmla="*/ 327909 h 775695"/>
                  <a:gd name="connsiteX26" fmla="*/ 1184198 w 3092792"/>
                  <a:gd name="connsiteY26" fmla="*/ 390953 h 775695"/>
                  <a:gd name="connsiteX27" fmla="*/ 1204988 w 3092792"/>
                  <a:gd name="connsiteY27" fmla="*/ 378398 h 775695"/>
                  <a:gd name="connsiteX28" fmla="*/ 1225913 w 3092792"/>
                  <a:gd name="connsiteY28" fmla="*/ 359498 h 775695"/>
                  <a:gd name="connsiteX29" fmla="*/ 1267762 w 3092792"/>
                  <a:gd name="connsiteY29" fmla="*/ 309009 h 775695"/>
                  <a:gd name="connsiteX30" fmla="*/ 1295571 w 3092792"/>
                  <a:gd name="connsiteY30" fmla="*/ 252310 h 775695"/>
                  <a:gd name="connsiteX31" fmla="*/ 1316496 w 3092792"/>
                  <a:gd name="connsiteY31" fmla="*/ 201821 h 775695"/>
                  <a:gd name="connsiteX32" fmla="*/ 1316496 w 3092792"/>
                  <a:gd name="connsiteY32" fmla="*/ 170232 h 775695"/>
                  <a:gd name="connsiteX33" fmla="*/ 1678694 w 3092792"/>
                  <a:gd name="connsiteY33" fmla="*/ 258520 h 775695"/>
                  <a:gd name="connsiteX34" fmla="*/ 1643865 w 3092792"/>
                  <a:gd name="connsiteY34" fmla="*/ 321564 h 775695"/>
                  <a:gd name="connsiteX35" fmla="*/ 1755373 w 3092792"/>
                  <a:gd name="connsiteY35" fmla="*/ 353153 h 775695"/>
                  <a:gd name="connsiteX36" fmla="*/ 1790202 w 3092792"/>
                  <a:gd name="connsiteY36" fmla="*/ 435097 h 775695"/>
                  <a:gd name="connsiteX37" fmla="*/ 2054797 w 3092792"/>
                  <a:gd name="connsiteY37" fmla="*/ 416197 h 775695"/>
                  <a:gd name="connsiteX38" fmla="*/ 2089626 w 3092792"/>
                  <a:gd name="connsiteY38" fmla="*/ 554975 h 775695"/>
                  <a:gd name="connsiteX39" fmla="*/ 2152400 w 3092792"/>
                  <a:gd name="connsiteY39" fmla="*/ 599119 h 775695"/>
                  <a:gd name="connsiteX40" fmla="*/ 2291718 w 3092792"/>
                  <a:gd name="connsiteY40" fmla="*/ 573874 h 775695"/>
                  <a:gd name="connsiteX41" fmla="*/ 2424016 w 3092792"/>
                  <a:gd name="connsiteY41" fmla="*/ 554975 h 775695"/>
                  <a:gd name="connsiteX42" fmla="*/ 2444940 w 3092792"/>
                  <a:gd name="connsiteY42" fmla="*/ 618019 h 775695"/>
                  <a:gd name="connsiteX43" fmla="*/ 2521619 w 3092792"/>
                  <a:gd name="connsiteY43" fmla="*/ 674853 h 775695"/>
                  <a:gd name="connsiteX44" fmla="*/ 2563333 w 3092792"/>
                  <a:gd name="connsiteY44" fmla="*/ 636918 h 775695"/>
                  <a:gd name="connsiteX45" fmla="*/ 2542408 w 3092792"/>
                  <a:gd name="connsiteY45" fmla="*/ 523385 h 775695"/>
                  <a:gd name="connsiteX46" fmla="*/ 2765424 w 3092792"/>
                  <a:gd name="connsiteY46" fmla="*/ 542420 h 775695"/>
                  <a:gd name="connsiteX47" fmla="*/ 2828063 w 3092792"/>
                  <a:gd name="connsiteY47" fmla="*/ 580219 h 775695"/>
                  <a:gd name="connsiteX48" fmla="*/ 2925531 w 3092792"/>
                  <a:gd name="connsiteY48" fmla="*/ 649608 h 775695"/>
                  <a:gd name="connsiteX49" fmla="*/ 3092793 w 3092792"/>
                  <a:gd name="connsiteY49" fmla="*/ 775696 h 775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92792" h="775695">
                    <a:moveTo>
                      <a:pt x="0" y="88288"/>
                    </a:moveTo>
                    <a:lnTo>
                      <a:pt x="13905" y="6345"/>
                    </a:lnTo>
                    <a:lnTo>
                      <a:pt x="76544" y="0"/>
                    </a:lnTo>
                    <a:lnTo>
                      <a:pt x="69659" y="31454"/>
                    </a:lnTo>
                    <a:lnTo>
                      <a:pt x="153222" y="56699"/>
                    </a:lnTo>
                    <a:lnTo>
                      <a:pt x="146203" y="88288"/>
                    </a:lnTo>
                    <a:lnTo>
                      <a:pt x="208976" y="126088"/>
                    </a:lnTo>
                    <a:lnTo>
                      <a:pt x="250690" y="50489"/>
                    </a:lnTo>
                    <a:lnTo>
                      <a:pt x="390008" y="81943"/>
                    </a:lnTo>
                    <a:lnTo>
                      <a:pt x="431857" y="151332"/>
                    </a:lnTo>
                    <a:lnTo>
                      <a:pt x="578059" y="126088"/>
                    </a:lnTo>
                    <a:lnTo>
                      <a:pt x="571175" y="37799"/>
                    </a:lnTo>
                    <a:lnTo>
                      <a:pt x="592099" y="25245"/>
                    </a:lnTo>
                    <a:lnTo>
                      <a:pt x="710492" y="88288"/>
                    </a:lnTo>
                    <a:lnTo>
                      <a:pt x="773131" y="81943"/>
                    </a:lnTo>
                    <a:lnTo>
                      <a:pt x="828885" y="151332"/>
                    </a:lnTo>
                    <a:lnTo>
                      <a:pt x="835905" y="233276"/>
                    </a:lnTo>
                    <a:lnTo>
                      <a:pt x="794055" y="296455"/>
                    </a:lnTo>
                    <a:lnTo>
                      <a:pt x="814980" y="334254"/>
                    </a:lnTo>
                    <a:lnTo>
                      <a:pt x="835905" y="378398"/>
                    </a:lnTo>
                    <a:lnTo>
                      <a:pt x="870734" y="422542"/>
                    </a:lnTo>
                    <a:lnTo>
                      <a:pt x="884639" y="435097"/>
                    </a:lnTo>
                    <a:lnTo>
                      <a:pt x="905563" y="447787"/>
                    </a:lnTo>
                    <a:lnTo>
                      <a:pt x="961182" y="283765"/>
                    </a:lnTo>
                    <a:lnTo>
                      <a:pt x="1003032" y="359498"/>
                    </a:lnTo>
                    <a:lnTo>
                      <a:pt x="1086595" y="327909"/>
                    </a:lnTo>
                    <a:lnTo>
                      <a:pt x="1184198" y="390953"/>
                    </a:lnTo>
                    <a:lnTo>
                      <a:pt x="1204988" y="378398"/>
                    </a:lnTo>
                    <a:lnTo>
                      <a:pt x="1225913" y="359498"/>
                    </a:lnTo>
                    <a:lnTo>
                      <a:pt x="1267762" y="309009"/>
                    </a:lnTo>
                    <a:lnTo>
                      <a:pt x="1295571" y="252310"/>
                    </a:lnTo>
                    <a:lnTo>
                      <a:pt x="1316496" y="201821"/>
                    </a:lnTo>
                    <a:lnTo>
                      <a:pt x="1316496" y="170232"/>
                    </a:lnTo>
                    <a:lnTo>
                      <a:pt x="1678694" y="258520"/>
                    </a:lnTo>
                    <a:lnTo>
                      <a:pt x="1643865" y="321564"/>
                    </a:lnTo>
                    <a:lnTo>
                      <a:pt x="1755373" y="353153"/>
                    </a:lnTo>
                    <a:lnTo>
                      <a:pt x="1790202" y="435097"/>
                    </a:lnTo>
                    <a:lnTo>
                      <a:pt x="2054797" y="416197"/>
                    </a:lnTo>
                    <a:lnTo>
                      <a:pt x="2089626" y="554975"/>
                    </a:lnTo>
                    <a:lnTo>
                      <a:pt x="2152400" y="599119"/>
                    </a:lnTo>
                    <a:lnTo>
                      <a:pt x="2291718" y="573874"/>
                    </a:lnTo>
                    <a:lnTo>
                      <a:pt x="2424016" y="554975"/>
                    </a:lnTo>
                    <a:lnTo>
                      <a:pt x="2444940" y="618019"/>
                    </a:lnTo>
                    <a:lnTo>
                      <a:pt x="2521619" y="674853"/>
                    </a:lnTo>
                    <a:lnTo>
                      <a:pt x="2563333" y="636918"/>
                    </a:lnTo>
                    <a:lnTo>
                      <a:pt x="2542408" y="523385"/>
                    </a:lnTo>
                    <a:lnTo>
                      <a:pt x="2765424" y="542420"/>
                    </a:lnTo>
                    <a:lnTo>
                      <a:pt x="2828063" y="580219"/>
                    </a:lnTo>
                    <a:lnTo>
                      <a:pt x="2925531" y="649608"/>
                    </a:lnTo>
                    <a:lnTo>
                      <a:pt x="3092793" y="775696"/>
                    </a:lnTo>
                  </a:path>
                </a:pathLst>
              </a:custGeom>
              <a:solidFill>
                <a:srgbClr val="EEDBF7"/>
              </a:solidFill>
              <a:ln w="3370" cap="flat">
                <a:solidFill>
                  <a:srgbClr val="EEDBF7"/>
                </a:solidFill>
                <a:prstDash val="solid"/>
                <a:round/>
              </a:ln>
            </p:spPr>
            <p:txBody>
              <a:bodyPr rtlCol="0" anchor="ctr"/>
              <a:lstStyle/>
              <a:p>
                <a:endParaRPr lang="en-US"/>
              </a:p>
            </p:txBody>
          </p:sp>
          <p:sp>
            <p:nvSpPr>
              <p:cNvPr id="205" name="Freeform: Shape 204">
                <a:extLst>
                  <a:ext uri="{FF2B5EF4-FFF2-40B4-BE49-F238E27FC236}">
                    <a16:creationId xmlns:a16="http://schemas.microsoft.com/office/drawing/2014/main" id="{642D67BF-FD9B-5F28-DEC0-3033D0C71A6C}"/>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DCBEAEDD-CC54-B5AE-EADB-AE795601A1B9}"/>
                  </a:ext>
                </a:extLst>
              </p:cNvPr>
              <p:cNvSpPr/>
              <p:nvPr/>
            </p:nvSpPr>
            <p:spPr>
              <a:xfrm>
                <a:off x="3359653" y="4378535"/>
                <a:ext cx="282819" cy="123657"/>
              </a:xfrm>
              <a:custGeom>
                <a:avLst/>
                <a:gdLst>
                  <a:gd name="connsiteX0" fmla="*/ 0 w 282819"/>
                  <a:gd name="connsiteY0" fmla="*/ 0 h 123657"/>
                  <a:gd name="connsiteX1" fmla="*/ 0 w 282819"/>
                  <a:gd name="connsiteY1" fmla="*/ 0 h 123657"/>
                  <a:gd name="connsiteX2" fmla="*/ 14175 w 282819"/>
                  <a:gd name="connsiteY2" fmla="*/ 0 h 123657"/>
                  <a:gd name="connsiteX3" fmla="*/ 28349 w 282819"/>
                  <a:gd name="connsiteY3" fmla="*/ 0 h 123657"/>
                  <a:gd name="connsiteX4" fmla="*/ 56564 w 282819"/>
                  <a:gd name="connsiteY4" fmla="*/ 6210 h 123657"/>
                  <a:gd name="connsiteX5" fmla="*/ 91933 w 282819"/>
                  <a:gd name="connsiteY5" fmla="*/ 12285 h 123657"/>
                  <a:gd name="connsiteX6" fmla="*/ 127303 w 282819"/>
                  <a:gd name="connsiteY6" fmla="*/ 18495 h 123657"/>
                  <a:gd name="connsiteX7" fmla="*/ 169692 w 282819"/>
                  <a:gd name="connsiteY7" fmla="*/ 49409 h 123657"/>
                  <a:gd name="connsiteX8" fmla="*/ 226256 w 282819"/>
                  <a:gd name="connsiteY8" fmla="*/ 43199 h 123657"/>
                  <a:gd name="connsiteX9" fmla="*/ 247450 w 282819"/>
                  <a:gd name="connsiteY9" fmla="*/ 49409 h 123657"/>
                  <a:gd name="connsiteX10" fmla="*/ 247450 w 282819"/>
                  <a:gd name="connsiteY10" fmla="*/ 68039 h 123657"/>
                  <a:gd name="connsiteX11" fmla="*/ 275665 w 282819"/>
                  <a:gd name="connsiteY11" fmla="*/ 86533 h 123657"/>
                  <a:gd name="connsiteX12" fmla="*/ 268645 w 282819"/>
                  <a:gd name="connsiteY12" fmla="*/ 98953 h 123657"/>
                  <a:gd name="connsiteX13" fmla="*/ 275665 w 282819"/>
                  <a:gd name="connsiteY13" fmla="*/ 111238 h 123657"/>
                  <a:gd name="connsiteX14" fmla="*/ 282820 w 282819"/>
                  <a:gd name="connsiteY14" fmla="*/ 123658 h 123657"/>
                  <a:gd name="connsiteX15" fmla="*/ 254470 w 282819"/>
                  <a:gd name="connsiteY15" fmla="*/ 117448 h 123657"/>
                  <a:gd name="connsiteX16" fmla="*/ 233276 w 282819"/>
                  <a:gd name="connsiteY16" fmla="*/ 111238 h 123657"/>
                  <a:gd name="connsiteX17" fmla="*/ 190886 w 282819"/>
                  <a:gd name="connsiteY17" fmla="*/ 117448 h 123657"/>
                  <a:gd name="connsiteX18" fmla="*/ 148497 w 282819"/>
                  <a:gd name="connsiteY18" fmla="*/ 123658 h 123657"/>
                  <a:gd name="connsiteX19" fmla="*/ 127303 w 282819"/>
                  <a:gd name="connsiteY19" fmla="*/ 105163 h 123657"/>
                  <a:gd name="connsiteX20" fmla="*/ 98953 w 282819"/>
                  <a:gd name="connsiteY20" fmla="*/ 111238 h 123657"/>
                  <a:gd name="connsiteX21" fmla="*/ 77759 w 282819"/>
                  <a:gd name="connsiteY21" fmla="*/ 111238 h 123657"/>
                  <a:gd name="connsiteX22" fmla="*/ 70739 w 282819"/>
                  <a:gd name="connsiteY22" fmla="*/ 105163 h 123657"/>
                  <a:gd name="connsiteX23" fmla="*/ 77759 w 282819"/>
                  <a:gd name="connsiteY23" fmla="*/ 98953 h 123657"/>
                  <a:gd name="connsiteX24" fmla="*/ 77759 w 282819"/>
                  <a:gd name="connsiteY24" fmla="*/ 74249 h 123657"/>
                  <a:gd name="connsiteX25" fmla="*/ 77759 w 282819"/>
                  <a:gd name="connsiteY25" fmla="*/ 61829 h 123657"/>
                  <a:gd name="connsiteX26" fmla="*/ 63719 w 282819"/>
                  <a:gd name="connsiteY26" fmla="*/ 43199 h 123657"/>
                  <a:gd name="connsiteX27" fmla="*/ 49544 w 282819"/>
                  <a:gd name="connsiteY27" fmla="*/ 30915 h 123657"/>
                  <a:gd name="connsiteX28" fmla="*/ 21195 w 282819"/>
                  <a:gd name="connsiteY28" fmla="*/ 12285 h 123657"/>
                  <a:gd name="connsiteX29" fmla="*/ 0 w 282819"/>
                  <a:gd name="connsiteY29"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2819" h="123657">
                    <a:moveTo>
                      <a:pt x="0" y="0"/>
                    </a:moveTo>
                    <a:lnTo>
                      <a:pt x="0" y="0"/>
                    </a:lnTo>
                    <a:lnTo>
                      <a:pt x="14175" y="0"/>
                    </a:lnTo>
                    <a:lnTo>
                      <a:pt x="28349" y="0"/>
                    </a:lnTo>
                    <a:lnTo>
                      <a:pt x="56564" y="6210"/>
                    </a:lnTo>
                    <a:lnTo>
                      <a:pt x="91933" y="12285"/>
                    </a:lnTo>
                    <a:lnTo>
                      <a:pt x="127303" y="18495"/>
                    </a:lnTo>
                    <a:lnTo>
                      <a:pt x="169692" y="49409"/>
                    </a:lnTo>
                    <a:lnTo>
                      <a:pt x="226256" y="43199"/>
                    </a:lnTo>
                    <a:lnTo>
                      <a:pt x="247450" y="49409"/>
                    </a:lnTo>
                    <a:lnTo>
                      <a:pt x="247450" y="68039"/>
                    </a:lnTo>
                    <a:lnTo>
                      <a:pt x="275665" y="86533"/>
                    </a:lnTo>
                    <a:lnTo>
                      <a:pt x="268645" y="98953"/>
                    </a:lnTo>
                    <a:lnTo>
                      <a:pt x="275665" y="111238"/>
                    </a:lnTo>
                    <a:lnTo>
                      <a:pt x="282820" y="123658"/>
                    </a:lnTo>
                    <a:lnTo>
                      <a:pt x="254470" y="117448"/>
                    </a:lnTo>
                    <a:lnTo>
                      <a:pt x="233276" y="111238"/>
                    </a:lnTo>
                    <a:lnTo>
                      <a:pt x="190886" y="117448"/>
                    </a:lnTo>
                    <a:lnTo>
                      <a:pt x="148497" y="123658"/>
                    </a:lnTo>
                    <a:lnTo>
                      <a:pt x="127303" y="105163"/>
                    </a:lnTo>
                    <a:lnTo>
                      <a:pt x="98953" y="111238"/>
                    </a:lnTo>
                    <a:lnTo>
                      <a:pt x="77759" y="111238"/>
                    </a:lnTo>
                    <a:lnTo>
                      <a:pt x="70739" y="105163"/>
                    </a:lnTo>
                    <a:lnTo>
                      <a:pt x="77759" y="98953"/>
                    </a:lnTo>
                    <a:lnTo>
                      <a:pt x="77759" y="74249"/>
                    </a:lnTo>
                    <a:lnTo>
                      <a:pt x="77759" y="61829"/>
                    </a:lnTo>
                    <a:lnTo>
                      <a:pt x="63719" y="43199"/>
                    </a:lnTo>
                    <a:lnTo>
                      <a:pt x="49544" y="30915"/>
                    </a:lnTo>
                    <a:lnTo>
                      <a:pt x="21195" y="1228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7" name="Freeform: Shape 206">
                <a:extLst>
                  <a:ext uri="{FF2B5EF4-FFF2-40B4-BE49-F238E27FC236}">
                    <a16:creationId xmlns:a16="http://schemas.microsoft.com/office/drawing/2014/main" id="{5C9622B0-B107-FABB-8D2E-7C0BD727F739}"/>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7D47C128-BBB6-6588-1468-B325E3B08496}"/>
                  </a:ext>
                </a:extLst>
              </p:cNvPr>
              <p:cNvSpPr/>
              <p:nvPr/>
            </p:nvSpPr>
            <p:spPr>
              <a:xfrm>
                <a:off x="5674725" y="1436130"/>
                <a:ext cx="53053" cy="26459"/>
              </a:xfrm>
              <a:custGeom>
                <a:avLst/>
                <a:gdLst>
                  <a:gd name="connsiteX0" fmla="*/ 39824 w 53053"/>
                  <a:gd name="connsiteY0" fmla="*/ 26460 h 26459"/>
                  <a:gd name="connsiteX1" fmla="*/ 0 w 53053"/>
                  <a:gd name="connsiteY1" fmla="*/ 0 h 26459"/>
                  <a:gd name="connsiteX2" fmla="*/ 46439 w 53053"/>
                  <a:gd name="connsiteY2" fmla="*/ 0 h 26459"/>
                  <a:gd name="connsiteX3" fmla="*/ 53054 w 53053"/>
                  <a:gd name="connsiteY3" fmla="*/ 6615 h 26459"/>
                  <a:gd name="connsiteX4" fmla="*/ 53054 w 53053"/>
                  <a:gd name="connsiteY4" fmla="*/ 19845 h 26459"/>
                  <a:gd name="connsiteX5" fmla="*/ 39824 w 53053"/>
                  <a:gd name="connsiteY5" fmla="*/ 2646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53" h="26459">
                    <a:moveTo>
                      <a:pt x="39824" y="26460"/>
                    </a:moveTo>
                    <a:lnTo>
                      <a:pt x="0" y="0"/>
                    </a:lnTo>
                    <a:lnTo>
                      <a:pt x="46439" y="0"/>
                    </a:lnTo>
                    <a:lnTo>
                      <a:pt x="53054" y="6615"/>
                    </a:lnTo>
                    <a:lnTo>
                      <a:pt x="53054" y="19845"/>
                    </a:lnTo>
                    <a:lnTo>
                      <a:pt x="39824" y="2646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09" name="Freeform: Shape 208">
                <a:extLst>
                  <a:ext uri="{FF2B5EF4-FFF2-40B4-BE49-F238E27FC236}">
                    <a16:creationId xmlns:a16="http://schemas.microsoft.com/office/drawing/2014/main" id="{5318E4B7-AC55-958C-3ACF-05C9BE3A3524}"/>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6E00785E-449B-3348-FD7D-FF473273CF17}"/>
                  </a:ext>
                </a:extLst>
              </p:cNvPr>
              <p:cNvSpPr/>
              <p:nvPr/>
            </p:nvSpPr>
            <p:spPr>
              <a:xfrm>
                <a:off x="7424292" y="3654004"/>
                <a:ext cx="35369" cy="35234"/>
              </a:xfrm>
              <a:custGeom>
                <a:avLst/>
                <a:gdLst>
                  <a:gd name="connsiteX0" fmla="*/ 0 w 35369"/>
                  <a:gd name="connsiteY0" fmla="*/ 29430 h 35234"/>
                  <a:gd name="connsiteX1" fmla="*/ 21194 w 35369"/>
                  <a:gd name="connsiteY1" fmla="*/ 35234 h 35234"/>
                  <a:gd name="connsiteX2" fmla="*/ 35369 w 35369"/>
                  <a:gd name="connsiteY2" fmla="*/ 5805 h 35234"/>
                  <a:gd name="connsiteX3" fmla="*/ 14175 w 35369"/>
                  <a:gd name="connsiteY3" fmla="*/ 0 h 35234"/>
                  <a:gd name="connsiteX4" fmla="*/ 7020 w 35369"/>
                  <a:gd name="connsiteY4" fmla="*/ 17550 h 35234"/>
                  <a:gd name="connsiteX5" fmla="*/ 0 w 35369"/>
                  <a:gd name="connsiteY5" fmla="*/ 2943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35234">
                    <a:moveTo>
                      <a:pt x="0" y="29430"/>
                    </a:moveTo>
                    <a:lnTo>
                      <a:pt x="21194" y="35234"/>
                    </a:lnTo>
                    <a:lnTo>
                      <a:pt x="35369" y="5805"/>
                    </a:lnTo>
                    <a:lnTo>
                      <a:pt x="14175" y="0"/>
                    </a:lnTo>
                    <a:lnTo>
                      <a:pt x="7020" y="17550"/>
                    </a:lnTo>
                    <a:lnTo>
                      <a:pt x="0" y="294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1" name="Freeform: Shape 210">
                <a:extLst>
                  <a:ext uri="{FF2B5EF4-FFF2-40B4-BE49-F238E27FC236}">
                    <a16:creationId xmlns:a16="http://schemas.microsoft.com/office/drawing/2014/main" id="{48A255B8-C930-1224-28FB-0CC4FB4EA42C}"/>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CC410D26-F593-1CE3-50D5-D1D96E0BD9FB}"/>
                  </a:ext>
                </a:extLst>
              </p:cNvPr>
              <p:cNvSpPr/>
              <p:nvPr/>
            </p:nvSpPr>
            <p:spPr>
              <a:xfrm>
                <a:off x="8511157" y="3353500"/>
                <a:ext cx="52919" cy="61828"/>
              </a:xfrm>
              <a:custGeom>
                <a:avLst/>
                <a:gdLst>
                  <a:gd name="connsiteX0" fmla="*/ 15120 w 52919"/>
                  <a:gd name="connsiteY0" fmla="*/ 20655 h 61828"/>
                  <a:gd name="connsiteX1" fmla="*/ 0 w 52919"/>
                  <a:gd name="connsiteY1" fmla="*/ 61829 h 61828"/>
                  <a:gd name="connsiteX2" fmla="*/ 7560 w 52919"/>
                  <a:gd name="connsiteY2" fmla="*/ 61829 h 61828"/>
                  <a:gd name="connsiteX3" fmla="*/ 52919 w 52919"/>
                  <a:gd name="connsiteY3" fmla="*/ 20655 h 61828"/>
                  <a:gd name="connsiteX4" fmla="*/ 52919 w 52919"/>
                  <a:gd name="connsiteY4" fmla="*/ 0 h 61828"/>
                  <a:gd name="connsiteX5" fmla="*/ 30240 w 52919"/>
                  <a:gd name="connsiteY5" fmla="*/ 6885 h 61828"/>
                  <a:gd name="connsiteX6" fmla="*/ 15120 w 52919"/>
                  <a:gd name="connsiteY6" fmla="*/ 20655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919" h="61828">
                    <a:moveTo>
                      <a:pt x="15120" y="20655"/>
                    </a:moveTo>
                    <a:lnTo>
                      <a:pt x="0" y="61829"/>
                    </a:lnTo>
                    <a:lnTo>
                      <a:pt x="7560" y="61829"/>
                    </a:lnTo>
                    <a:lnTo>
                      <a:pt x="52919" y="20655"/>
                    </a:lnTo>
                    <a:lnTo>
                      <a:pt x="52919" y="0"/>
                    </a:lnTo>
                    <a:lnTo>
                      <a:pt x="30240" y="6885"/>
                    </a:lnTo>
                    <a:lnTo>
                      <a:pt x="15120" y="2065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3" name="Freeform: Shape 212">
                <a:extLst>
                  <a:ext uri="{FF2B5EF4-FFF2-40B4-BE49-F238E27FC236}">
                    <a16:creationId xmlns:a16="http://schemas.microsoft.com/office/drawing/2014/main" id="{F6A41DC4-2F35-ED12-8A78-05AAC4EA7002}"/>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817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817"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044D96EA-134F-EA2B-B5EF-A00B69219961}"/>
                  </a:ext>
                </a:extLst>
              </p:cNvPr>
              <p:cNvSpPr/>
              <p:nvPr/>
            </p:nvSpPr>
            <p:spPr>
              <a:xfrm>
                <a:off x="4587860" y="4387310"/>
                <a:ext cx="459531" cy="220990"/>
              </a:xfrm>
              <a:custGeom>
                <a:avLst/>
                <a:gdLst>
                  <a:gd name="connsiteX0" fmla="*/ 69659 w 459531"/>
                  <a:gd name="connsiteY0" fmla="*/ 51974 h 220990"/>
                  <a:gd name="connsiteX1" fmla="*/ 76679 w 459531"/>
                  <a:gd name="connsiteY1" fmla="*/ 32534 h 220990"/>
                  <a:gd name="connsiteX2" fmla="*/ 97468 w 459531"/>
                  <a:gd name="connsiteY2" fmla="*/ 26054 h 220990"/>
                  <a:gd name="connsiteX3" fmla="*/ 118393 w 459531"/>
                  <a:gd name="connsiteY3" fmla="*/ 26054 h 220990"/>
                  <a:gd name="connsiteX4" fmla="*/ 167127 w 459531"/>
                  <a:gd name="connsiteY4" fmla="*/ 45494 h 220990"/>
                  <a:gd name="connsiteX5" fmla="*/ 174147 w 459531"/>
                  <a:gd name="connsiteY5" fmla="*/ 12960 h 220990"/>
                  <a:gd name="connsiteX6" fmla="*/ 201956 w 459531"/>
                  <a:gd name="connsiteY6" fmla="*/ 0 h 220990"/>
                  <a:gd name="connsiteX7" fmla="*/ 215861 w 459531"/>
                  <a:gd name="connsiteY7" fmla="*/ 12960 h 220990"/>
                  <a:gd name="connsiteX8" fmla="*/ 236786 w 459531"/>
                  <a:gd name="connsiteY8" fmla="*/ 19575 h 220990"/>
                  <a:gd name="connsiteX9" fmla="*/ 299425 w 459531"/>
                  <a:gd name="connsiteY9" fmla="*/ 19575 h 220990"/>
                  <a:gd name="connsiteX10" fmla="*/ 362063 w 459531"/>
                  <a:gd name="connsiteY10" fmla="*/ 19575 h 220990"/>
                  <a:gd name="connsiteX11" fmla="*/ 417682 w 459531"/>
                  <a:gd name="connsiteY11" fmla="*/ 26054 h 220990"/>
                  <a:gd name="connsiteX12" fmla="*/ 424702 w 459531"/>
                  <a:gd name="connsiteY12" fmla="*/ 45494 h 220990"/>
                  <a:gd name="connsiteX13" fmla="*/ 459532 w 459531"/>
                  <a:gd name="connsiteY13" fmla="*/ 51974 h 220990"/>
                  <a:gd name="connsiteX14" fmla="*/ 459532 w 459531"/>
                  <a:gd name="connsiteY14" fmla="*/ 78029 h 220990"/>
                  <a:gd name="connsiteX15" fmla="*/ 410798 w 459531"/>
                  <a:gd name="connsiteY15" fmla="*/ 97468 h 220990"/>
                  <a:gd name="connsiteX16" fmla="*/ 389873 w 459531"/>
                  <a:gd name="connsiteY16" fmla="*/ 110428 h 220990"/>
                  <a:gd name="connsiteX17" fmla="*/ 375968 w 459531"/>
                  <a:gd name="connsiteY17" fmla="*/ 123523 h 220990"/>
                  <a:gd name="connsiteX18" fmla="*/ 320349 w 459531"/>
                  <a:gd name="connsiteY18" fmla="*/ 136482 h 220990"/>
                  <a:gd name="connsiteX19" fmla="*/ 313329 w 459531"/>
                  <a:gd name="connsiteY19" fmla="*/ 155922 h 220990"/>
                  <a:gd name="connsiteX20" fmla="*/ 299425 w 459531"/>
                  <a:gd name="connsiteY20" fmla="*/ 168882 h 220990"/>
                  <a:gd name="connsiteX21" fmla="*/ 271615 w 459531"/>
                  <a:gd name="connsiteY21" fmla="*/ 168882 h 220990"/>
                  <a:gd name="connsiteX22" fmla="*/ 264595 w 459531"/>
                  <a:gd name="connsiteY22" fmla="*/ 155922 h 220990"/>
                  <a:gd name="connsiteX23" fmla="*/ 250690 w 459531"/>
                  <a:gd name="connsiteY23" fmla="*/ 155922 h 220990"/>
                  <a:gd name="connsiteX24" fmla="*/ 236786 w 459531"/>
                  <a:gd name="connsiteY24" fmla="*/ 155922 h 220990"/>
                  <a:gd name="connsiteX25" fmla="*/ 229766 w 459531"/>
                  <a:gd name="connsiteY25" fmla="*/ 168882 h 220990"/>
                  <a:gd name="connsiteX26" fmla="*/ 201956 w 459531"/>
                  <a:gd name="connsiteY26" fmla="*/ 181977 h 220990"/>
                  <a:gd name="connsiteX27" fmla="*/ 194936 w 459531"/>
                  <a:gd name="connsiteY27" fmla="*/ 194936 h 220990"/>
                  <a:gd name="connsiteX28" fmla="*/ 188052 w 459531"/>
                  <a:gd name="connsiteY28" fmla="*/ 207896 h 220990"/>
                  <a:gd name="connsiteX29" fmla="*/ 174147 w 459531"/>
                  <a:gd name="connsiteY29" fmla="*/ 201416 h 220990"/>
                  <a:gd name="connsiteX30" fmla="*/ 174147 w 459531"/>
                  <a:gd name="connsiteY30" fmla="*/ 214376 h 220990"/>
                  <a:gd name="connsiteX31" fmla="*/ 153222 w 459531"/>
                  <a:gd name="connsiteY31" fmla="*/ 214376 h 220990"/>
                  <a:gd name="connsiteX32" fmla="*/ 139318 w 459531"/>
                  <a:gd name="connsiteY32" fmla="*/ 220991 h 220990"/>
                  <a:gd name="connsiteX33" fmla="*/ 125413 w 459531"/>
                  <a:gd name="connsiteY33" fmla="*/ 220991 h 220990"/>
                  <a:gd name="connsiteX34" fmla="*/ 104488 w 459531"/>
                  <a:gd name="connsiteY34" fmla="*/ 220991 h 220990"/>
                  <a:gd name="connsiteX35" fmla="*/ 104488 w 459531"/>
                  <a:gd name="connsiteY35" fmla="*/ 207896 h 220990"/>
                  <a:gd name="connsiteX36" fmla="*/ 90583 w 459531"/>
                  <a:gd name="connsiteY36" fmla="*/ 201416 h 220990"/>
                  <a:gd name="connsiteX37" fmla="*/ 69659 w 459531"/>
                  <a:gd name="connsiteY37" fmla="*/ 214376 h 220990"/>
                  <a:gd name="connsiteX38" fmla="*/ 55754 w 459531"/>
                  <a:gd name="connsiteY38" fmla="*/ 207896 h 220990"/>
                  <a:gd name="connsiteX39" fmla="*/ 34829 w 459531"/>
                  <a:gd name="connsiteY39" fmla="*/ 201416 h 220990"/>
                  <a:gd name="connsiteX40" fmla="*/ 7020 w 459531"/>
                  <a:gd name="connsiteY40" fmla="*/ 207896 h 220990"/>
                  <a:gd name="connsiteX41" fmla="*/ 0 w 459531"/>
                  <a:gd name="connsiteY41" fmla="*/ 201416 h 220990"/>
                  <a:gd name="connsiteX42" fmla="*/ 0 w 459531"/>
                  <a:gd name="connsiteY42" fmla="*/ 181977 h 220990"/>
                  <a:gd name="connsiteX43" fmla="*/ 13905 w 459531"/>
                  <a:gd name="connsiteY43" fmla="*/ 175497 h 220990"/>
                  <a:gd name="connsiteX44" fmla="*/ 27945 w 459531"/>
                  <a:gd name="connsiteY44" fmla="*/ 175497 h 220990"/>
                  <a:gd name="connsiteX45" fmla="*/ 41849 w 459531"/>
                  <a:gd name="connsiteY45" fmla="*/ 175497 h 220990"/>
                  <a:gd name="connsiteX46" fmla="*/ 48734 w 459531"/>
                  <a:gd name="connsiteY46" fmla="*/ 181977 h 220990"/>
                  <a:gd name="connsiteX47" fmla="*/ 69659 w 459531"/>
                  <a:gd name="connsiteY47" fmla="*/ 168882 h 220990"/>
                  <a:gd name="connsiteX48" fmla="*/ 111373 w 459531"/>
                  <a:gd name="connsiteY48" fmla="*/ 168882 h 220990"/>
                  <a:gd name="connsiteX49" fmla="*/ 118393 w 459531"/>
                  <a:gd name="connsiteY49" fmla="*/ 155922 h 220990"/>
                  <a:gd name="connsiteX50" fmla="*/ 146202 w 459531"/>
                  <a:gd name="connsiteY50" fmla="*/ 149442 h 220990"/>
                  <a:gd name="connsiteX51" fmla="*/ 160107 w 459531"/>
                  <a:gd name="connsiteY51" fmla="*/ 136482 h 220990"/>
                  <a:gd name="connsiteX52" fmla="*/ 132298 w 459531"/>
                  <a:gd name="connsiteY52" fmla="*/ 130002 h 220990"/>
                  <a:gd name="connsiteX53" fmla="*/ 104488 w 459531"/>
                  <a:gd name="connsiteY53" fmla="*/ 110428 h 220990"/>
                  <a:gd name="connsiteX54" fmla="*/ 104488 w 459531"/>
                  <a:gd name="connsiteY54" fmla="*/ 103948 h 220990"/>
                  <a:gd name="connsiteX55" fmla="*/ 97468 w 459531"/>
                  <a:gd name="connsiteY55" fmla="*/ 97468 h 220990"/>
                  <a:gd name="connsiteX56" fmla="*/ 90583 w 459531"/>
                  <a:gd name="connsiteY56" fmla="*/ 116908 h 220990"/>
                  <a:gd name="connsiteX57" fmla="*/ 62639 w 459531"/>
                  <a:gd name="connsiteY57" fmla="*/ 110428 h 220990"/>
                  <a:gd name="connsiteX58" fmla="*/ 55754 w 459531"/>
                  <a:gd name="connsiteY58" fmla="*/ 103948 h 220990"/>
                  <a:gd name="connsiteX59" fmla="*/ 41849 w 459531"/>
                  <a:gd name="connsiteY59" fmla="*/ 97468 h 220990"/>
                  <a:gd name="connsiteX60" fmla="*/ 41849 w 459531"/>
                  <a:gd name="connsiteY60" fmla="*/ 90988 h 220990"/>
                  <a:gd name="connsiteX61" fmla="*/ 83563 w 459531"/>
                  <a:gd name="connsiteY61" fmla="*/ 64934 h 220990"/>
                  <a:gd name="connsiteX62" fmla="*/ 76679 w 459531"/>
                  <a:gd name="connsiteY62" fmla="*/ 58454 h 220990"/>
                  <a:gd name="connsiteX63" fmla="*/ 69659 w 459531"/>
                  <a:gd name="connsiteY63" fmla="*/ 51974 h 22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59531" h="220990">
                    <a:moveTo>
                      <a:pt x="69659" y="51974"/>
                    </a:moveTo>
                    <a:lnTo>
                      <a:pt x="76679" y="32534"/>
                    </a:lnTo>
                    <a:lnTo>
                      <a:pt x="97468" y="26054"/>
                    </a:lnTo>
                    <a:lnTo>
                      <a:pt x="118393" y="26054"/>
                    </a:lnTo>
                    <a:lnTo>
                      <a:pt x="167127" y="45494"/>
                    </a:lnTo>
                    <a:lnTo>
                      <a:pt x="174147" y="12960"/>
                    </a:lnTo>
                    <a:lnTo>
                      <a:pt x="201956" y="0"/>
                    </a:lnTo>
                    <a:lnTo>
                      <a:pt x="215861" y="12960"/>
                    </a:lnTo>
                    <a:lnTo>
                      <a:pt x="236786" y="19575"/>
                    </a:lnTo>
                    <a:lnTo>
                      <a:pt x="299425" y="19575"/>
                    </a:lnTo>
                    <a:lnTo>
                      <a:pt x="362063" y="19575"/>
                    </a:lnTo>
                    <a:lnTo>
                      <a:pt x="417682" y="26054"/>
                    </a:lnTo>
                    <a:lnTo>
                      <a:pt x="424702" y="45494"/>
                    </a:lnTo>
                    <a:lnTo>
                      <a:pt x="459532" y="51974"/>
                    </a:lnTo>
                    <a:lnTo>
                      <a:pt x="459532" y="78029"/>
                    </a:lnTo>
                    <a:lnTo>
                      <a:pt x="410798" y="97468"/>
                    </a:lnTo>
                    <a:lnTo>
                      <a:pt x="389873" y="110428"/>
                    </a:lnTo>
                    <a:lnTo>
                      <a:pt x="375968" y="123523"/>
                    </a:lnTo>
                    <a:lnTo>
                      <a:pt x="320349" y="136482"/>
                    </a:lnTo>
                    <a:lnTo>
                      <a:pt x="313329" y="155922"/>
                    </a:lnTo>
                    <a:lnTo>
                      <a:pt x="299425" y="168882"/>
                    </a:lnTo>
                    <a:lnTo>
                      <a:pt x="271615" y="168882"/>
                    </a:lnTo>
                    <a:lnTo>
                      <a:pt x="264595" y="155922"/>
                    </a:lnTo>
                    <a:lnTo>
                      <a:pt x="250690" y="155922"/>
                    </a:lnTo>
                    <a:lnTo>
                      <a:pt x="236786" y="155922"/>
                    </a:lnTo>
                    <a:lnTo>
                      <a:pt x="229766" y="168882"/>
                    </a:lnTo>
                    <a:lnTo>
                      <a:pt x="201956" y="181977"/>
                    </a:lnTo>
                    <a:lnTo>
                      <a:pt x="194936" y="194936"/>
                    </a:lnTo>
                    <a:lnTo>
                      <a:pt x="188052" y="207896"/>
                    </a:lnTo>
                    <a:lnTo>
                      <a:pt x="174147" y="201416"/>
                    </a:lnTo>
                    <a:lnTo>
                      <a:pt x="174147" y="214376"/>
                    </a:lnTo>
                    <a:lnTo>
                      <a:pt x="153222" y="214376"/>
                    </a:lnTo>
                    <a:lnTo>
                      <a:pt x="139318" y="220991"/>
                    </a:lnTo>
                    <a:lnTo>
                      <a:pt x="125413" y="220991"/>
                    </a:lnTo>
                    <a:lnTo>
                      <a:pt x="104488" y="220991"/>
                    </a:lnTo>
                    <a:lnTo>
                      <a:pt x="104488" y="207896"/>
                    </a:lnTo>
                    <a:lnTo>
                      <a:pt x="90583" y="201416"/>
                    </a:lnTo>
                    <a:lnTo>
                      <a:pt x="69659" y="214376"/>
                    </a:lnTo>
                    <a:lnTo>
                      <a:pt x="55754" y="207896"/>
                    </a:lnTo>
                    <a:lnTo>
                      <a:pt x="34829" y="201416"/>
                    </a:lnTo>
                    <a:lnTo>
                      <a:pt x="7020" y="207896"/>
                    </a:lnTo>
                    <a:lnTo>
                      <a:pt x="0" y="201416"/>
                    </a:lnTo>
                    <a:lnTo>
                      <a:pt x="0" y="181977"/>
                    </a:lnTo>
                    <a:lnTo>
                      <a:pt x="13905" y="175497"/>
                    </a:lnTo>
                    <a:lnTo>
                      <a:pt x="27945" y="175497"/>
                    </a:lnTo>
                    <a:lnTo>
                      <a:pt x="41849" y="175497"/>
                    </a:lnTo>
                    <a:lnTo>
                      <a:pt x="48734" y="181977"/>
                    </a:lnTo>
                    <a:lnTo>
                      <a:pt x="69659" y="168882"/>
                    </a:lnTo>
                    <a:lnTo>
                      <a:pt x="111373" y="168882"/>
                    </a:lnTo>
                    <a:lnTo>
                      <a:pt x="118393" y="155922"/>
                    </a:lnTo>
                    <a:lnTo>
                      <a:pt x="146202" y="149442"/>
                    </a:lnTo>
                    <a:lnTo>
                      <a:pt x="160107" y="136482"/>
                    </a:lnTo>
                    <a:lnTo>
                      <a:pt x="132298" y="130002"/>
                    </a:lnTo>
                    <a:lnTo>
                      <a:pt x="104488" y="110428"/>
                    </a:lnTo>
                    <a:lnTo>
                      <a:pt x="104488" y="103948"/>
                    </a:lnTo>
                    <a:lnTo>
                      <a:pt x="97468" y="97468"/>
                    </a:lnTo>
                    <a:lnTo>
                      <a:pt x="90583" y="116908"/>
                    </a:lnTo>
                    <a:lnTo>
                      <a:pt x="62639" y="110428"/>
                    </a:lnTo>
                    <a:lnTo>
                      <a:pt x="55754" y="103948"/>
                    </a:lnTo>
                    <a:lnTo>
                      <a:pt x="41849" y="97468"/>
                    </a:lnTo>
                    <a:lnTo>
                      <a:pt x="41849" y="90988"/>
                    </a:lnTo>
                    <a:lnTo>
                      <a:pt x="83563" y="64934"/>
                    </a:lnTo>
                    <a:lnTo>
                      <a:pt x="76679" y="58454"/>
                    </a:lnTo>
                    <a:lnTo>
                      <a:pt x="69659" y="5197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5" name="Freeform: Shape 214">
                <a:extLst>
                  <a:ext uri="{FF2B5EF4-FFF2-40B4-BE49-F238E27FC236}">
                    <a16:creationId xmlns:a16="http://schemas.microsoft.com/office/drawing/2014/main" id="{638A5C0D-27BD-2853-376F-EAF7D799C160}"/>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B4D61C34-12EC-3CA8-0F4F-531D90C3D58F}"/>
                  </a:ext>
                </a:extLst>
              </p:cNvPr>
              <p:cNvSpPr/>
              <p:nvPr/>
            </p:nvSpPr>
            <p:spPr>
              <a:xfrm>
                <a:off x="4508346" y="4511103"/>
                <a:ext cx="318189" cy="229630"/>
              </a:xfrm>
              <a:custGeom>
                <a:avLst/>
                <a:gdLst>
                  <a:gd name="connsiteX0" fmla="*/ 268645 w 318189"/>
                  <a:gd name="connsiteY0" fmla="*/ 80594 h 229630"/>
                  <a:gd name="connsiteX1" fmla="*/ 268645 w 318189"/>
                  <a:gd name="connsiteY1" fmla="*/ 80594 h 229630"/>
                  <a:gd name="connsiteX2" fmla="*/ 268645 w 318189"/>
                  <a:gd name="connsiteY2" fmla="*/ 105433 h 229630"/>
                  <a:gd name="connsiteX3" fmla="*/ 268645 w 318189"/>
                  <a:gd name="connsiteY3" fmla="*/ 124063 h 229630"/>
                  <a:gd name="connsiteX4" fmla="*/ 268645 w 318189"/>
                  <a:gd name="connsiteY4" fmla="*/ 130273 h 229630"/>
                  <a:gd name="connsiteX5" fmla="*/ 275665 w 318189"/>
                  <a:gd name="connsiteY5" fmla="*/ 136482 h 229630"/>
                  <a:gd name="connsiteX6" fmla="*/ 304014 w 318189"/>
                  <a:gd name="connsiteY6" fmla="*/ 136482 h 229630"/>
                  <a:gd name="connsiteX7" fmla="*/ 311034 w 318189"/>
                  <a:gd name="connsiteY7" fmla="*/ 142692 h 229630"/>
                  <a:gd name="connsiteX8" fmla="*/ 311034 w 318189"/>
                  <a:gd name="connsiteY8" fmla="*/ 155112 h 229630"/>
                  <a:gd name="connsiteX9" fmla="*/ 318189 w 318189"/>
                  <a:gd name="connsiteY9" fmla="*/ 167532 h 229630"/>
                  <a:gd name="connsiteX10" fmla="*/ 318189 w 318189"/>
                  <a:gd name="connsiteY10" fmla="*/ 186161 h 229630"/>
                  <a:gd name="connsiteX11" fmla="*/ 318189 w 318189"/>
                  <a:gd name="connsiteY11" fmla="*/ 198581 h 229630"/>
                  <a:gd name="connsiteX12" fmla="*/ 311034 w 318189"/>
                  <a:gd name="connsiteY12" fmla="*/ 198581 h 229630"/>
                  <a:gd name="connsiteX13" fmla="*/ 318189 w 318189"/>
                  <a:gd name="connsiteY13" fmla="*/ 192371 h 229630"/>
                  <a:gd name="connsiteX14" fmla="*/ 289840 w 318189"/>
                  <a:gd name="connsiteY14" fmla="*/ 192371 h 229630"/>
                  <a:gd name="connsiteX15" fmla="*/ 275665 w 318189"/>
                  <a:gd name="connsiteY15" fmla="*/ 198581 h 229630"/>
                  <a:gd name="connsiteX16" fmla="*/ 268645 w 318189"/>
                  <a:gd name="connsiteY16" fmla="*/ 192371 h 229630"/>
                  <a:gd name="connsiteX17" fmla="*/ 254470 w 318189"/>
                  <a:gd name="connsiteY17" fmla="*/ 186161 h 229630"/>
                  <a:gd name="connsiteX18" fmla="*/ 219236 w 318189"/>
                  <a:gd name="connsiteY18" fmla="*/ 211001 h 229630"/>
                  <a:gd name="connsiteX19" fmla="*/ 183867 w 318189"/>
                  <a:gd name="connsiteY19" fmla="*/ 229631 h 229630"/>
                  <a:gd name="connsiteX20" fmla="*/ 169692 w 318189"/>
                  <a:gd name="connsiteY20" fmla="*/ 204791 h 229630"/>
                  <a:gd name="connsiteX21" fmla="*/ 176712 w 318189"/>
                  <a:gd name="connsiteY21" fmla="*/ 167532 h 229630"/>
                  <a:gd name="connsiteX22" fmla="*/ 162672 w 318189"/>
                  <a:gd name="connsiteY22" fmla="*/ 161322 h 229630"/>
                  <a:gd name="connsiteX23" fmla="*/ 169692 w 318189"/>
                  <a:gd name="connsiteY23" fmla="*/ 148902 h 229630"/>
                  <a:gd name="connsiteX24" fmla="*/ 148497 w 318189"/>
                  <a:gd name="connsiteY24" fmla="*/ 136482 h 229630"/>
                  <a:gd name="connsiteX25" fmla="*/ 141477 w 318189"/>
                  <a:gd name="connsiteY25" fmla="*/ 136482 h 229630"/>
                  <a:gd name="connsiteX26" fmla="*/ 120148 w 318189"/>
                  <a:gd name="connsiteY26" fmla="*/ 167532 h 229630"/>
                  <a:gd name="connsiteX27" fmla="*/ 120148 w 318189"/>
                  <a:gd name="connsiteY27" fmla="*/ 173742 h 229630"/>
                  <a:gd name="connsiteX28" fmla="*/ 113128 w 318189"/>
                  <a:gd name="connsiteY28" fmla="*/ 186161 h 229630"/>
                  <a:gd name="connsiteX29" fmla="*/ 91933 w 318189"/>
                  <a:gd name="connsiteY29" fmla="*/ 179952 h 229630"/>
                  <a:gd name="connsiteX30" fmla="*/ 84914 w 318189"/>
                  <a:gd name="connsiteY30" fmla="*/ 186161 h 229630"/>
                  <a:gd name="connsiteX31" fmla="*/ 84914 w 318189"/>
                  <a:gd name="connsiteY31" fmla="*/ 198581 h 229630"/>
                  <a:gd name="connsiteX32" fmla="*/ 84914 w 318189"/>
                  <a:gd name="connsiteY32" fmla="*/ 204791 h 229630"/>
                  <a:gd name="connsiteX33" fmla="*/ 63719 w 318189"/>
                  <a:gd name="connsiteY33" fmla="*/ 198581 h 229630"/>
                  <a:gd name="connsiteX34" fmla="*/ 28350 w 318189"/>
                  <a:gd name="connsiteY34" fmla="*/ 211001 h 229630"/>
                  <a:gd name="connsiteX35" fmla="*/ 14175 w 318189"/>
                  <a:gd name="connsiteY35" fmla="*/ 198581 h 229630"/>
                  <a:gd name="connsiteX36" fmla="*/ 14175 w 318189"/>
                  <a:gd name="connsiteY36" fmla="*/ 192371 h 229630"/>
                  <a:gd name="connsiteX37" fmla="*/ 14175 w 318189"/>
                  <a:gd name="connsiteY37" fmla="*/ 186161 h 229630"/>
                  <a:gd name="connsiteX38" fmla="*/ 28350 w 318189"/>
                  <a:gd name="connsiteY38" fmla="*/ 167532 h 229630"/>
                  <a:gd name="connsiteX39" fmla="*/ 42389 w 318189"/>
                  <a:gd name="connsiteY39" fmla="*/ 148902 h 229630"/>
                  <a:gd name="connsiteX40" fmla="*/ 28350 w 318189"/>
                  <a:gd name="connsiteY40" fmla="*/ 124063 h 229630"/>
                  <a:gd name="connsiteX41" fmla="*/ 28350 w 318189"/>
                  <a:gd name="connsiteY41" fmla="*/ 105433 h 229630"/>
                  <a:gd name="connsiteX42" fmla="*/ 7155 w 318189"/>
                  <a:gd name="connsiteY42" fmla="*/ 105433 h 229630"/>
                  <a:gd name="connsiteX43" fmla="*/ 0 w 318189"/>
                  <a:gd name="connsiteY43" fmla="*/ 93013 h 229630"/>
                  <a:gd name="connsiteX44" fmla="*/ 0 w 318189"/>
                  <a:gd name="connsiteY44" fmla="*/ 86803 h 229630"/>
                  <a:gd name="connsiteX45" fmla="*/ 7155 w 318189"/>
                  <a:gd name="connsiteY45" fmla="*/ 74384 h 229630"/>
                  <a:gd name="connsiteX46" fmla="*/ 49544 w 318189"/>
                  <a:gd name="connsiteY46" fmla="*/ 74384 h 229630"/>
                  <a:gd name="connsiteX47" fmla="*/ 56564 w 318189"/>
                  <a:gd name="connsiteY47" fmla="*/ 55754 h 229630"/>
                  <a:gd name="connsiteX48" fmla="*/ 77758 w 318189"/>
                  <a:gd name="connsiteY48" fmla="*/ 43334 h 229630"/>
                  <a:gd name="connsiteX49" fmla="*/ 77758 w 318189"/>
                  <a:gd name="connsiteY49" fmla="*/ 30914 h 229630"/>
                  <a:gd name="connsiteX50" fmla="*/ 84914 w 318189"/>
                  <a:gd name="connsiteY50" fmla="*/ 18630 h 229630"/>
                  <a:gd name="connsiteX51" fmla="*/ 98953 w 318189"/>
                  <a:gd name="connsiteY51" fmla="*/ 18630 h 229630"/>
                  <a:gd name="connsiteX52" fmla="*/ 127303 w 318189"/>
                  <a:gd name="connsiteY52" fmla="*/ 0 h 229630"/>
                  <a:gd name="connsiteX53" fmla="*/ 134322 w 318189"/>
                  <a:gd name="connsiteY53" fmla="*/ 0 h 229630"/>
                  <a:gd name="connsiteX54" fmla="*/ 141477 w 318189"/>
                  <a:gd name="connsiteY54" fmla="*/ 18630 h 229630"/>
                  <a:gd name="connsiteX55" fmla="*/ 127303 w 318189"/>
                  <a:gd name="connsiteY55" fmla="*/ 24839 h 229630"/>
                  <a:gd name="connsiteX56" fmla="*/ 134322 w 318189"/>
                  <a:gd name="connsiteY56" fmla="*/ 43334 h 229630"/>
                  <a:gd name="connsiteX57" fmla="*/ 148497 w 318189"/>
                  <a:gd name="connsiteY57" fmla="*/ 43334 h 229630"/>
                  <a:gd name="connsiteX58" fmla="*/ 127303 w 318189"/>
                  <a:gd name="connsiteY58" fmla="*/ 55754 h 229630"/>
                  <a:gd name="connsiteX59" fmla="*/ 120148 w 318189"/>
                  <a:gd name="connsiteY59" fmla="*/ 49544 h 229630"/>
                  <a:gd name="connsiteX60" fmla="*/ 106108 w 318189"/>
                  <a:gd name="connsiteY60" fmla="*/ 49544 h 229630"/>
                  <a:gd name="connsiteX61" fmla="*/ 91933 w 318189"/>
                  <a:gd name="connsiteY61" fmla="*/ 49544 h 229630"/>
                  <a:gd name="connsiteX62" fmla="*/ 77758 w 318189"/>
                  <a:gd name="connsiteY62" fmla="*/ 55754 h 229630"/>
                  <a:gd name="connsiteX63" fmla="*/ 77758 w 318189"/>
                  <a:gd name="connsiteY63" fmla="*/ 74384 h 229630"/>
                  <a:gd name="connsiteX64" fmla="*/ 84914 w 318189"/>
                  <a:gd name="connsiteY64" fmla="*/ 80594 h 229630"/>
                  <a:gd name="connsiteX65" fmla="*/ 113128 w 318189"/>
                  <a:gd name="connsiteY65" fmla="*/ 74384 h 229630"/>
                  <a:gd name="connsiteX66" fmla="*/ 134322 w 318189"/>
                  <a:gd name="connsiteY66" fmla="*/ 80594 h 229630"/>
                  <a:gd name="connsiteX67" fmla="*/ 148497 w 318189"/>
                  <a:gd name="connsiteY67" fmla="*/ 86803 h 229630"/>
                  <a:gd name="connsiteX68" fmla="*/ 169692 w 318189"/>
                  <a:gd name="connsiteY68" fmla="*/ 74384 h 229630"/>
                  <a:gd name="connsiteX69" fmla="*/ 183867 w 318189"/>
                  <a:gd name="connsiteY69" fmla="*/ 80594 h 229630"/>
                  <a:gd name="connsiteX70" fmla="*/ 183867 w 318189"/>
                  <a:gd name="connsiteY70" fmla="*/ 93013 h 229630"/>
                  <a:gd name="connsiteX71" fmla="*/ 205061 w 318189"/>
                  <a:gd name="connsiteY71" fmla="*/ 93013 h 229630"/>
                  <a:gd name="connsiteX72" fmla="*/ 219236 w 318189"/>
                  <a:gd name="connsiteY72" fmla="*/ 93013 h 229630"/>
                  <a:gd name="connsiteX73" fmla="*/ 233276 w 318189"/>
                  <a:gd name="connsiteY73" fmla="*/ 86803 h 229630"/>
                  <a:gd name="connsiteX74" fmla="*/ 254470 w 318189"/>
                  <a:gd name="connsiteY74" fmla="*/ 86803 h 229630"/>
                  <a:gd name="connsiteX75" fmla="*/ 254470 w 318189"/>
                  <a:gd name="connsiteY75" fmla="*/ 74384 h 229630"/>
                  <a:gd name="connsiteX76" fmla="*/ 268645 w 318189"/>
                  <a:gd name="connsiteY76" fmla="*/ 80594 h 2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8189" h="229630">
                    <a:moveTo>
                      <a:pt x="268645" y="80594"/>
                    </a:moveTo>
                    <a:lnTo>
                      <a:pt x="268645" y="80594"/>
                    </a:lnTo>
                    <a:lnTo>
                      <a:pt x="268645" y="105433"/>
                    </a:lnTo>
                    <a:lnTo>
                      <a:pt x="268645" y="124063"/>
                    </a:lnTo>
                    <a:lnTo>
                      <a:pt x="268645" y="130273"/>
                    </a:lnTo>
                    <a:lnTo>
                      <a:pt x="275665" y="136482"/>
                    </a:lnTo>
                    <a:lnTo>
                      <a:pt x="304014" y="136482"/>
                    </a:lnTo>
                    <a:lnTo>
                      <a:pt x="311034" y="142692"/>
                    </a:lnTo>
                    <a:lnTo>
                      <a:pt x="311034" y="155112"/>
                    </a:lnTo>
                    <a:lnTo>
                      <a:pt x="318189" y="167532"/>
                    </a:lnTo>
                    <a:lnTo>
                      <a:pt x="318189" y="186161"/>
                    </a:lnTo>
                    <a:lnTo>
                      <a:pt x="318189" y="198581"/>
                    </a:lnTo>
                    <a:lnTo>
                      <a:pt x="311034" y="198581"/>
                    </a:lnTo>
                    <a:lnTo>
                      <a:pt x="318189" y="192371"/>
                    </a:lnTo>
                    <a:lnTo>
                      <a:pt x="289840" y="192371"/>
                    </a:lnTo>
                    <a:lnTo>
                      <a:pt x="275665" y="198581"/>
                    </a:lnTo>
                    <a:lnTo>
                      <a:pt x="268645" y="192371"/>
                    </a:lnTo>
                    <a:lnTo>
                      <a:pt x="254470" y="186161"/>
                    </a:lnTo>
                    <a:lnTo>
                      <a:pt x="219236" y="211001"/>
                    </a:lnTo>
                    <a:lnTo>
                      <a:pt x="183867" y="229631"/>
                    </a:lnTo>
                    <a:lnTo>
                      <a:pt x="169692" y="204791"/>
                    </a:lnTo>
                    <a:lnTo>
                      <a:pt x="176712" y="167532"/>
                    </a:lnTo>
                    <a:lnTo>
                      <a:pt x="162672" y="161322"/>
                    </a:lnTo>
                    <a:lnTo>
                      <a:pt x="169692" y="148902"/>
                    </a:lnTo>
                    <a:lnTo>
                      <a:pt x="148497" y="136482"/>
                    </a:lnTo>
                    <a:lnTo>
                      <a:pt x="141477" y="136482"/>
                    </a:lnTo>
                    <a:lnTo>
                      <a:pt x="120148" y="167532"/>
                    </a:lnTo>
                    <a:lnTo>
                      <a:pt x="120148" y="173742"/>
                    </a:lnTo>
                    <a:lnTo>
                      <a:pt x="113128" y="186161"/>
                    </a:lnTo>
                    <a:lnTo>
                      <a:pt x="91933" y="179952"/>
                    </a:lnTo>
                    <a:lnTo>
                      <a:pt x="84914" y="186161"/>
                    </a:lnTo>
                    <a:lnTo>
                      <a:pt x="84914" y="198581"/>
                    </a:lnTo>
                    <a:lnTo>
                      <a:pt x="84914" y="204791"/>
                    </a:lnTo>
                    <a:lnTo>
                      <a:pt x="63719" y="198581"/>
                    </a:lnTo>
                    <a:lnTo>
                      <a:pt x="28350" y="211001"/>
                    </a:lnTo>
                    <a:lnTo>
                      <a:pt x="14175" y="198581"/>
                    </a:lnTo>
                    <a:lnTo>
                      <a:pt x="14175" y="192371"/>
                    </a:lnTo>
                    <a:lnTo>
                      <a:pt x="14175" y="186161"/>
                    </a:lnTo>
                    <a:lnTo>
                      <a:pt x="28350" y="167532"/>
                    </a:lnTo>
                    <a:lnTo>
                      <a:pt x="42389" y="148902"/>
                    </a:lnTo>
                    <a:lnTo>
                      <a:pt x="28350" y="124063"/>
                    </a:lnTo>
                    <a:lnTo>
                      <a:pt x="28350" y="105433"/>
                    </a:lnTo>
                    <a:lnTo>
                      <a:pt x="7155" y="105433"/>
                    </a:lnTo>
                    <a:lnTo>
                      <a:pt x="0" y="93013"/>
                    </a:lnTo>
                    <a:lnTo>
                      <a:pt x="0" y="86803"/>
                    </a:lnTo>
                    <a:lnTo>
                      <a:pt x="7155" y="74384"/>
                    </a:lnTo>
                    <a:lnTo>
                      <a:pt x="49544" y="74384"/>
                    </a:lnTo>
                    <a:lnTo>
                      <a:pt x="56564" y="55754"/>
                    </a:lnTo>
                    <a:lnTo>
                      <a:pt x="77758" y="43334"/>
                    </a:lnTo>
                    <a:lnTo>
                      <a:pt x="77758" y="30914"/>
                    </a:lnTo>
                    <a:lnTo>
                      <a:pt x="84914" y="18630"/>
                    </a:lnTo>
                    <a:lnTo>
                      <a:pt x="98953" y="18630"/>
                    </a:lnTo>
                    <a:lnTo>
                      <a:pt x="127303" y="0"/>
                    </a:lnTo>
                    <a:lnTo>
                      <a:pt x="134322" y="0"/>
                    </a:lnTo>
                    <a:lnTo>
                      <a:pt x="141477" y="18630"/>
                    </a:lnTo>
                    <a:lnTo>
                      <a:pt x="127303" y="24839"/>
                    </a:lnTo>
                    <a:lnTo>
                      <a:pt x="134322" y="43334"/>
                    </a:lnTo>
                    <a:lnTo>
                      <a:pt x="148497" y="43334"/>
                    </a:lnTo>
                    <a:lnTo>
                      <a:pt x="127303" y="55754"/>
                    </a:lnTo>
                    <a:lnTo>
                      <a:pt x="120148" y="49544"/>
                    </a:lnTo>
                    <a:lnTo>
                      <a:pt x="106108" y="49544"/>
                    </a:lnTo>
                    <a:lnTo>
                      <a:pt x="91933" y="49544"/>
                    </a:lnTo>
                    <a:lnTo>
                      <a:pt x="77758" y="55754"/>
                    </a:lnTo>
                    <a:lnTo>
                      <a:pt x="77758" y="74384"/>
                    </a:lnTo>
                    <a:lnTo>
                      <a:pt x="84914" y="80594"/>
                    </a:lnTo>
                    <a:lnTo>
                      <a:pt x="113128" y="74384"/>
                    </a:lnTo>
                    <a:lnTo>
                      <a:pt x="134322" y="80594"/>
                    </a:lnTo>
                    <a:lnTo>
                      <a:pt x="148497" y="86803"/>
                    </a:lnTo>
                    <a:lnTo>
                      <a:pt x="169692" y="74384"/>
                    </a:lnTo>
                    <a:lnTo>
                      <a:pt x="183867" y="80594"/>
                    </a:lnTo>
                    <a:lnTo>
                      <a:pt x="183867" y="93013"/>
                    </a:lnTo>
                    <a:lnTo>
                      <a:pt x="205061" y="93013"/>
                    </a:lnTo>
                    <a:lnTo>
                      <a:pt x="219236" y="93013"/>
                    </a:lnTo>
                    <a:lnTo>
                      <a:pt x="233276" y="86803"/>
                    </a:lnTo>
                    <a:lnTo>
                      <a:pt x="254470" y="86803"/>
                    </a:lnTo>
                    <a:lnTo>
                      <a:pt x="254470" y="74384"/>
                    </a:lnTo>
                    <a:lnTo>
                      <a:pt x="268645" y="8059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7" name="Freeform: Shape 216">
                <a:extLst>
                  <a:ext uri="{FF2B5EF4-FFF2-40B4-BE49-F238E27FC236}">
                    <a16:creationId xmlns:a16="http://schemas.microsoft.com/office/drawing/2014/main" id="{4F09EBF3-94A1-E568-32B6-B18A05BC2280}"/>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DFEE0538-7746-824D-81A9-10D308AE5B9F}"/>
                  </a:ext>
                </a:extLst>
              </p:cNvPr>
              <p:cNvSpPr/>
              <p:nvPr/>
            </p:nvSpPr>
            <p:spPr>
              <a:xfrm>
                <a:off x="3881013" y="4413905"/>
                <a:ext cx="591964" cy="397567"/>
              </a:xfrm>
              <a:custGeom>
                <a:avLst/>
                <a:gdLst>
                  <a:gd name="connsiteX0" fmla="*/ 62639 w 591964"/>
                  <a:gd name="connsiteY0" fmla="*/ 283900 h 397567"/>
                  <a:gd name="connsiteX1" fmla="*/ 90583 w 591964"/>
                  <a:gd name="connsiteY1" fmla="*/ 283900 h 397567"/>
                  <a:gd name="connsiteX2" fmla="*/ 125413 w 591964"/>
                  <a:gd name="connsiteY2" fmla="*/ 252445 h 397567"/>
                  <a:gd name="connsiteX3" fmla="*/ 160242 w 591964"/>
                  <a:gd name="connsiteY3" fmla="*/ 252445 h 397567"/>
                  <a:gd name="connsiteX4" fmla="*/ 167127 w 591964"/>
                  <a:gd name="connsiteY4" fmla="*/ 239756 h 397567"/>
                  <a:gd name="connsiteX5" fmla="*/ 195071 w 591964"/>
                  <a:gd name="connsiteY5" fmla="*/ 239756 h 397567"/>
                  <a:gd name="connsiteX6" fmla="*/ 215861 w 591964"/>
                  <a:gd name="connsiteY6" fmla="*/ 252445 h 397567"/>
                  <a:gd name="connsiteX7" fmla="*/ 236786 w 591964"/>
                  <a:gd name="connsiteY7" fmla="*/ 265000 h 397567"/>
                  <a:gd name="connsiteX8" fmla="*/ 264730 w 591964"/>
                  <a:gd name="connsiteY8" fmla="*/ 277690 h 397567"/>
                  <a:gd name="connsiteX9" fmla="*/ 285520 w 591964"/>
                  <a:gd name="connsiteY9" fmla="*/ 277690 h 397567"/>
                  <a:gd name="connsiteX10" fmla="*/ 299560 w 591964"/>
                  <a:gd name="connsiteY10" fmla="*/ 296590 h 397567"/>
                  <a:gd name="connsiteX11" fmla="*/ 348294 w 591964"/>
                  <a:gd name="connsiteY11" fmla="*/ 328179 h 397567"/>
                  <a:gd name="connsiteX12" fmla="*/ 369083 w 591964"/>
                  <a:gd name="connsiteY12" fmla="*/ 328179 h 397567"/>
                  <a:gd name="connsiteX13" fmla="*/ 369083 w 591964"/>
                  <a:gd name="connsiteY13" fmla="*/ 353423 h 397567"/>
                  <a:gd name="connsiteX14" fmla="*/ 369083 w 591964"/>
                  <a:gd name="connsiteY14" fmla="*/ 378668 h 397567"/>
                  <a:gd name="connsiteX15" fmla="*/ 383123 w 591964"/>
                  <a:gd name="connsiteY15" fmla="*/ 384878 h 397567"/>
                  <a:gd name="connsiteX16" fmla="*/ 397028 w 591964"/>
                  <a:gd name="connsiteY16" fmla="*/ 384878 h 397567"/>
                  <a:gd name="connsiteX17" fmla="*/ 410932 w 591964"/>
                  <a:gd name="connsiteY17" fmla="*/ 397567 h 397567"/>
                  <a:gd name="connsiteX18" fmla="*/ 445762 w 591964"/>
                  <a:gd name="connsiteY18" fmla="*/ 384878 h 397567"/>
                  <a:gd name="connsiteX19" fmla="*/ 452782 w 591964"/>
                  <a:gd name="connsiteY19" fmla="*/ 372323 h 397567"/>
                  <a:gd name="connsiteX20" fmla="*/ 452782 w 591964"/>
                  <a:gd name="connsiteY20" fmla="*/ 365978 h 397567"/>
                  <a:gd name="connsiteX21" fmla="*/ 508401 w 591964"/>
                  <a:gd name="connsiteY21" fmla="*/ 340734 h 397567"/>
                  <a:gd name="connsiteX22" fmla="*/ 515421 w 591964"/>
                  <a:gd name="connsiteY22" fmla="*/ 315489 h 397567"/>
                  <a:gd name="connsiteX23" fmla="*/ 515421 w 591964"/>
                  <a:gd name="connsiteY23" fmla="*/ 302934 h 397567"/>
                  <a:gd name="connsiteX24" fmla="*/ 522440 w 591964"/>
                  <a:gd name="connsiteY24" fmla="*/ 296590 h 397567"/>
                  <a:gd name="connsiteX25" fmla="*/ 550250 w 591964"/>
                  <a:gd name="connsiteY25" fmla="*/ 296590 h 397567"/>
                  <a:gd name="connsiteX26" fmla="*/ 550250 w 591964"/>
                  <a:gd name="connsiteY26" fmla="*/ 283900 h 397567"/>
                  <a:gd name="connsiteX27" fmla="*/ 557135 w 591964"/>
                  <a:gd name="connsiteY27" fmla="*/ 283900 h 397567"/>
                  <a:gd name="connsiteX28" fmla="*/ 578059 w 591964"/>
                  <a:gd name="connsiteY28" fmla="*/ 290245 h 397567"/>
                  <a:gd name="connsiteX29" fmla="*/ 591964 w 591964"/>
                  <a:gd name="connsiteY29" fmla="*/ 290245 h 397567"/>
                  <a:gd name="connsiteX30" fmla="*/ 591964 w 591964"/>
                  <a:gd name="connsiteY30" fmla="*/ 271345 h 397567"/>
                  <a:gd name="connsiteX31" fmla="*/ 591964 w 591964"/>
                  <a:gd name="connsiteY31" fmla="*/ 258655 h 397567"/>
                  <a:gd name="connsiteX32" fmla="*/ 578059 w 591964"/>
                  <a:gd name="connsiteY32" fmla="*/ 246100 h 397567"/>
                  <a:gd name="connsiteX33" fmla="*/ 564155 w 591964"/>
                  <a:gd name="connsiteY33" fmla="*/ 239756 h 397567"/>
                  <a:gd name="connsiteX34" fmla="*/ 543230 w 591964"/>
                  <a:gd name="connsiteY34" fmla="*/ 239756 h 397567"/>
                  <a:gd name="connsiteX35" fmla="*/ 487611 w 591964"/>
                  <a:gd name="connsiteY35" fmla="*/ 195611 h 397567"/>
                  <a:gd name="connsiteX36" fmla="*/ 424837 w 591964"/>
                  <a:gd name="connsiteY36" fmla="*/ 157677 h 397567"/>
                  <a:gd name="connsiteX37" fmla="*/ 417952 w 591964"/>
                  <a:gd name="connsiteY37" fmla="*/ 145122 h 397567"/>
                  <a:gd name="connsiteX38" fmla="*/ 417952 w 591964"/>
                  <a:gd name="connsiteY38" fmla="*/ 126223 h 397567"/>
                  <a:gd name="connsiteX39" fmla="*/ 403913 w 591964"/>
                  <a:gd name="connsiteY39" fmla="*/ 107188 h 397567"/>
                  <a:gd name="connsiteX40" fmla="*/ 397028 w 591964"/>
                  <a:gd name="connsiteY40" fmla="*/ 88288 h 397567"/>
                  <a:gd name="connsiteX41" fmla="*/ 383123 w 591964"/>
                  <a:gd name="connsiteY41" fmla="*/ 81943 h 397567"/>
                  <a:gd name="connsiteX42" fmla="*/ 369083 w 591964"/>
                  <a:gd name="connsiteY42" fmla="*/ 88288 h 397567"/>
                  <a:gd name="connsiteX43" fmla="*/ 320349 w 591964"/>
                  <a:gd name="connsiteY43" fmla="*/ 75734 h 397567"/>
                  <a:gd name="connsiteX44" fmla="*/ 320349 w 591964"/>
                  <a:gd name="connsiteY44" fmla="*/ 56699 h 397567"/>
                  <a:gd name="connsiteX45" fmla="*/ 327369 w 591964"/>
                  <a:gd name="connsiteY45" fmla="*/ 56699 h 397567"/>
                  <a:gd name="connsiteX46" fmla="*/ 313464 w 591964"/>
                  <a:gd name="connsiteY46" fmla="*/ 44144 h 397567"/>
                  <a:gd name="connsiteX47" fmla="*/ 313464 w 591964"/>
                  <a:gd name="connsiteY47" fmla="*/ 31454 h 397567"/>
                  <a:gd name="connsiteX48" fmla="*/ 285520 w 591964"/>
                  <a:gd name="connsiteY48" fmla="*/ 25244 h 397567"/>
                  <a:gd name="connsiteX49" fmla="*/ 257710 w 591964"/>
                  <a:gd name="connsiteY49" fmla="*/ 0 h 397567"/>
                  <a:gd name="connsiteX50" fmla="*/ 250690 w 591964"/>
                  <a:gd name="connsiteY50" fmla="*/ 6210 h 397567"/>
                  <a:gd name="connsiteX51" fmla="*/ 243806 w 591964"/>
                  <a:gd name="connsiteY51" fmla="*/ 12555 h 397567"/>
                  <a:gd name="connsiteX52" fmla="*/ 250690 w 591964"/>
                  <a:gd name="connsiteY52" fmla="*/ 25244 h 397567"/>
                  <a:gd name="connsiteX53" fmla="*/ 236786 w 591964"/>
                  <a:gd name="connsiteY53" fmla="*/ 18900 h 397567"/>
                  <a:gd name="connsiteX54" fmla="*/ 229901 w 591964"/>
                  <a:gd name="connsiteY54" fmla="*/ 18900 h 397567"/>
                  <a:gd name="connsiteX55" fmla="*/ 229901 w 591964"/>
                  <a:gd name="connsiteY55" fmla="*/ 31454 h 397567"/>
                  <a:gd name="connsiteX56" fmla="*/ 201956 w 591964"/>
                  <a:gd name="connsiteY56" fmla="*/ 37799 h 397567"/>
                  <a:gd name="connsiteX57" fmla="*/ 188052 w 591964"/>
                  <a:gd name="connsiteY57" fmla="*/ 50489 h 397567"/>
                  <a:gd name="connsiteX58" fmla="*/ 195071 w 591964"/>
                  <a:gd name="connsiteY58" fmla="*/ 81943 h 397567"/>
                  <a:gd name="connsiteX59" fmla="*/ 188052 w 591964"/>
                  <a:gd name="connsiteY59" fmla="*/ 88288 h 397567"/>
                  <a:gd name="connsiteX60" fmla="*/ 153222 w 591964"/>
                  <a:gd name="connsiteY60" fmla="*/ 81943 h 397567"/>
                  <a:gd name="connsiteX61" fmla="*/ 139317 w 591964"/>
                  <a:gd name="connsiteY61" fmla="*/ 81943 h 397567"/>
                  <a:gd name="connsiteX62" fmla="*/ 118393 w 591964"/>
                  <a:gd name="connsiteY62" fmla="*/ 75734 h 397567"/>
                  <a:gd name="connsiteX63" fmla="*/ 97468 w 591964"/>
                  <a:gd name="connsiteY63" fmla="*/ 37799 h 397567"/>
                  <a:gd name="connsiteX64" fmla="*/ 76679 w 591964"/>
                  <a:gd name="connsiteY64" fmla="*/ 25244 h 397567"/>
                  <a:gd name="connsiteX65" fmla="*/ 34829 w 591964"/>
                  <a:gd name="connsiteY65" fmla="*/ 31454 h 397567"/>
                  <a:gd name="connsiteX66" fmla="*/ 13905 w 591964"/>
                  <a:gd name="connsiteY66" fmla="*/ 44144 h 397567"/>
                  <a:gd name="connsiteX67" fmla="*/ 0 w 591964"/>
                  <a:gd name="connsiteY67" fmla="*/ 56699 h 397567"/>
                  <a:gd name="connsiteX68" fmla="*/ 7020 w 591964"/>
                  <a:gd name="connsiteY68" fmla="*/ 75734 h 397567"/>
                  <a:gd name="connsiteX69" fmla="*/ 20925 w 591964"/>
                  <a:gd name="connsiteY69" fmla="*/ 88288 h 397567"/>
                  <a:gd name="connsiteX70" fmla="*/ 13905 w 591964"/>
                  <a:gd name="connsiteY70" fmla="*/ 63044 h 397567"/>
                  <a:gd name="connsiteX71" fmla="*/ 27810 w 591964"/>
                  <a:gd name="connsiteY71" fmla="*/ 50489 h 397567"/>
                  <a:gd name="connsiteX72" fmla="*/ 48734 w 591964"/>
                  <a:gd name="connsiteY72" fmla="*/ 44144 h 397567"/>
                  <a:gd name="connsiteX73" fmla="*/ 55754 w 591964"/>
                  <a:gd name="connsiteY73" fmla="*/ 44144 h 397567"/>
                  <a:gd name="connsiteX74" fmla="*/ 76679 w 591964"/>
                  <a:gd name="connsiteY74" fmla="*/ 75734 h 397567"/>
                  <a:gd name="connsiteX75" fmla="*/ 97468 w 591964"/>
                  <a:gd name="connsiteY75" fmla="*/ 94633 h 397567"/>
                  <a:gd name="connsiteX76" fmla="*/ 90583 w 591964"/>
                  <a:gd name="connsiteY76" fmla="*/ 107188 h 397567"/>
                  <a:gd name="connsiteX77" fmla="*/ 76679 w 591964"/>
                  <a:gd name="connsiteY77" fmla="*/ 113533 h 397567"/>
                  <a:gd name="connsiteX78" fmla="*/ 83563 w 591964"/>
                  <a:gd name="connsiteY78" fmla="*/ 113533 h 397567"/>
                  <a:gd name="connsiteX79" fmla="*/ 76679 w 591964"/>
                  <a:gd name="connsiteY79" fmla="*/ 119878 h 397567"/>
                  <a:gd name="connsiteX80" fmla="*/ 27810 w 591964"/>
                  <a:gd name="connsiteY80" fmla="*/ 113533 h 397567"/>
                  <a:gd name="connsiteX81" fmla="*/ 20925 w 591964"/>
                  <a:gd name="connsiteY81" fmla="*/ 94633 h 397567"/>
                  <a:gd name="connsiteX82" fmla="*/ 20925 w 591964"/>
                  <a:gd name="connsiteY82" fmla="*/ 113533 h 397567"/>
                  <a:gd name="connsiteX83" fmla="*/ 13905 w 591964"/>
                  <a:gd name="connsiteY83" fmla="*/ 132433 h 397567"/>
                  <a:gd name="connsiteX84" fmla="*/ 20925 w 591964"/>
                  <a:gd name="connsiteY84" fmla="*/ 157677 h 397567"/>
                  <a:gd name="connsiteX85" fmla="*/ 41849 w 591964"/>
                  <a:gd name="connsiteY85" fmla="*/ 151467 h 397567"/>
                  <a:gd name="connsiteX86" fmla="*/ 55754 w 591964"/>
                  <a:gd name="connsiteY86" fmla="*/ 151467 h 397567"/>
                  <a:gd name="connsiteX87" fmla="*/ 62639 w 591964"/>
                  <a:gd name="connsiteY87" fmla="*/ 164022 h 397567"/>
                  <a:gd name="connsiteX88" fmla="*/ 48734 w 591964"/>
                  <a:gd name="connsiteY88" fmla="*/ 157677 h 397567"/>
                  <a:gd name="connsiteX89" fmla="*/ 41849 w 591964"/>
                  <a:gd name="connsiteY89" fmla="*/ 164022 h 397567"/>
                  <a:gd name="connsiteX90" fmla="*/ 62639 w 591964"/>
                  <a:gd name="connsiteY90" fmla="*/ 176712 h 397567"/>
                  <a:gd name="connsiteX91" fmla="*/ 41849 w 591964"/>
                  <a:gd name="connsiteY91" fmla="*/ 189266 h 397567"/>
                  <a:gd name="connsiteX92" fmla="*/ 69659 w 591964"/>
                  <a:gd name="connsiteY92" fmla="*/ 201956 h 397567"/>
                  <a:gd name="connsiteX93" fmla="*/ 62639 w 591964"/>
                  <a:gd name="connsiteY93" fmla="*/ 220856 h 397567"/>
                  <a:gd name="connsiteX94" fmla="*/ 62639 w 591964"/>
                  <a:gd name="connsiteY94" fmla="*/ 246100 h 397567"/>
                  <a:gd name="connsiteX95" fmla="*/ 62639 w 591964"/>
                  <a:gd name="connsiteY95" fmla="*/ 283900 h 3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91964" h="397567">
                    <a:moveTo>
                      <a:pt x="62639" y="283900"/>
                    </a:moveTo>
                    <a:lnTo>
                      <a:pt x="90583" y="283900"/>
                    </a:lnTo>
                    <a:lnTo>
                      <a:pt x="125413" y="252445"/>
                    </a:lnTo>
                    <a:lnTo>
                      <a:pt x="160242" y="252445"/>
                    </a:lnTo>
                    <a:lnTo>
                      <a:pt x="167127" y="239756"/>
                    </a:lnTo>
                    <a:lnTo>
                      <a:pt x="195071" y="239756"/>
                    </a:lnTo>
                    <a:lnTo>
                      <a:pt x="215861" y="252445"/>
                    </a:lnTo>
                    <a:lnTo>
                      <a:pt x="236786" y="265000"/>
                    </a:lnTo>
                    <a:lnTo>
                      <a:pt x="264730" y="277690"/>
                    </a:lnTo>
                    <a:lnTo>
                      <a:pt x="285520" y="277690"/>
                    </a:lnTo>
                    <a:lnTo>
                      <a:pt x="299560" y="296590"/>
                    </a:lnTo>
                    <a:lnTo>
                      <a:pt x="348294" y="328179"/>
                    </a:lnTo>
                    <a:lnTo>
                      <a:pt x="369083" y="328179"/>
                    </a:lnTo>
                    <a:lnTo>
                      <a:pt x="369083" y="353423"/>
                    </a:lnTo>
                    <a:lnTo>
                      <a:pt x="369083" y="378668"/>
                    </a:lnTo>
                    <a:lnTo>
                      <a:pt x="383123" y="384878"/>
                    </a:lnTo>
                    <a:lnTo>
                      <a:pt x="397028" y="384878"/>
                    </a:lnTo>
                    <a:lnTo>
                      <a:pt x="410932" y="397567"/>
                    </a:lnTo>
                    <a:lnTo>
                      <a:pt x="445762" y="384878"/>
                    </a:lnTo>
                    <a:lnTo>
                      <a:pt x="452782" y="372323"/>
                    </a:lnTo>
                    <a:lnTo>
                      <a:pt x="452782" y="365978"/>
                    </a:lnTo>
                    <a:lnTo>
                      <a:pt x="508401" y="340734"/>
                    </a:lnTo>
                    <a:lnTo>
                      <a:pt x="515421" y="315489"/>
                    </a:lnTo>
                    <a:lnTo>
                      <a:pt x="515421" y="302934"/>
                    </a:lnTo>
                    <a:lnTo>
                      <a:pt x="522440" y="296590"/>
                    </a:lnTo>
                    <a:lnTo>
                      <a:pt x="550250" y="296590"/>
                    </a:lnTo>
                    <a:lnTo>
                      <a:pt x="550250" y="283900"/>
                    </a:lnTo>
                    <a:lnTo>
                      <a:pt x="557135" y="283900"/>
                    </a:lnTo>
                    <a:lnTo>
                      <a:pt x="578059" y="290245"/>
                    </a:lnTo>
                    <a:lnTo>
                      <a:pt x="591964" y="290245"/>
                    </a:lnTo>
                    <a:lnTo>
                      <a:pt x="591964" y="271345"/>
                    </a:lnTo>
                    <a:lnTo>
                      <a:pt x="591964" y="258655"/>
                    </a:lnTo>
                    <a:lnTo>
                      <a:pt x="578059" y="246100"/>
                    </a:lnTo>
                    <a:lnTo>
                      <a:pt x="564155" y="239756"/>
                    </a:lnTo>
                    <a:lnTo>
                      <a:pt x="543230" y="239756"/>
                    </a:lnTo>
                    <a:lnTo>
                      <a:pt x="487611" y="195611"/>
                    </a:lnTo>
                    <a:lnTo>
                      <a:pt x="424837" y="157677"/>
                    </a:lnTo>
                    <a:lnTo>
                      <a:pt x="417952" y="145122"/>
                    </a:lnTo>
                    <a:lnTo>
                      <a:pt x="417952" y="126223"/>
                    </a:lnTo>
                    <a:lnTo>
                      <a:pt x="403913" y="107188"/>
                    </a:lnTo>
                    <a:lnTo>
                      <a:pt x="397028" y="88288"/>
                    </a:lnTo>
                    <a:lnTo>
                      <a:pt x="383123" y="81943"/>
                    </a:lnTo>
                    <a:lnTo>
                      <a:pt x="369083" y="88288"/>
                    </a:lnTo>
                    <a:lnTo>
                      <a:pt x="320349" y="75734"/>
                    </a:lnTo>
                    <a:lnTo>
                      <a:pt x="320349" y="56699"/>
                    </a:lnTo>
                    <a:lnTo>
                      <a:pt x="327369" y="56699"/>
                    </a:lnTo>
                    <a:lnTo>
                      <a:pt x="313464" y="44144"/>
                    </a:lnTo>
                    <a:lnTo>
                      <a:pt x="313464" y="31454"/>
                    </a:lnTo>
                    <a:lnTo>
                      <a:pt x="285520" y="25244"/>
                    </a:lnTo>
                    <a:lnTo>
                      <a:pt x="257710" y="0"/>
                    </a:lnTo>
                    <a:lnTo>
                      <a:pt x="250690" y="6210"/>
                    </a:lnTo>
                    <a:lnTo>
                      <a:pt x="243806" y="12555"/>
                    </a:lnTo>
                    <a:lnTo>
                      <a:pt x="250690" y="25244"/>
                    </a:lnTo>
                    <a:lnTo>
                      <a:pt x="236786" y="18900"/>
                    </a:lnTo>
                    <a:lnTo>
                      <a:pt x="229901" y="18900"/>
                    </a:lnTo>
                    <a:lnTo>
                      <a:pt x="229901" y="31454"/>
                    </a:lnTo>
                    <a:lnTo>
                      <a:pt x="201956" y="37799"/>
                    </a:lnTo>
                    <a:lnTo>
                      <a:pt x="188052" y="50489"/>
                    </a:lnTo>
                    <a:lnTo>
                      <a:pt x="195071" y="81943"/>
                    </a:lnTo>
                    <a:lnTo>
                      <a:pt x="188052" y="88288"/>
                    </a:lnTo>
                    <a:lnTo>
                      <a:pt x="153222" y="81943"/>
                    </a:lnTo>
                    <a:lnTo>
                      <a:pt x="139317" y="81943"/>
                    </a:lnTo>
                    <a:lnTo>
                      <a:pt x="118393" y="75734"/>
                    </a:lnTo>
                    <a:lnTo>
                      <a:pt x="97468" y="37799"/>
                    </a:lnTo>
                    <a:lnTo>
                      <a:pt x="76679" y="25244"/>
                    </a:lnTo>
                    <a:lnTo>
                      <a:pt x="34829" y="31454"/>
                    </a:lnTo>
                    <a:lnTo>
                      <a:pt x="13905" y="44144"/>
                    </a:lnTo>
                    <a:lnTo>
                      <a:pt x="0" y="56699"/>
                    </a:lnTo>
                    <a:lnTo>
                      <a:pt x="7020" y="75734"/>
                    </a:lnTo>
                    <a:lnTo>
                      <a:pt x="20925" y="88288"/>
                    </a:lnTo>
                    <a:lnTo>
                      <a:pt x="13905" y="63044"/>
                    </a:lnTo>
                    <a:lnTo>
                      <a:pt x="27810" y="50489"/>
                    </a:lnTo>
                    <a:lnTo>
                      <a:pt x="48734" y="44144"/>
                    </a:lnTo>
                    <a:lnTo>
                      <a:pt x="55754" y="44144"/>
                    </a:lnTo>
                    <a:lnTo>
                      <a:pt x="76679" y="75734"/>
                    </a:lnTo>
                    <a:lnTo>
                      <a:pt x="97468" y="94633"/>
                    </a:lnTo>
                    <a:lnTo>
                      <a:pt x="90583" y="107188"/>
                    </a:lnTo>
                    <a:lnTo>
                      <a:pt x="76679" y="113533"/>
                    </a:lnTo>
                    <a:lnTo>
                      <a:pt x="83563" y="113533"/>
                    </a:lnTo>
                    <a:lnTo>
                      <a:pt x="76679" y="119878"/>
                    </a:lnTo>
                    <a:lnTo>
                      <a:pt x="27810" y="113533"/>
                    </a:lnTo>
                    <a:lnTo>
                      <a:pt x="20925" y="94633"/>
                    </a:lnTo>
                    <a:lnTo>
                      <a:pt x="20925" y="113533"/>
                    </a:lnTo>
                    <a:lnTo>
                      <a:pt x="13905" y="132433"/>
                    </a:lnTo>
                    <a:lnTo>
                      <a:pt x="20925" y="157677"/>
                    </a:lnTo>
                    <a:lnTo>
                      <a:pt x="41849" y="151467"/>
                    </a:lnTo>
                    <a:lnTo>
                      <a:pt x="55754" y="151467"/>
                    </a:lnTo>
                    <a:lnTo>
                      <a:pt x="62639" y="164022"/>
                    </a:lnTo>
                    <a:lnTo>
                      <a:pt x="48734" y="157677"/>
                    </a:lnTo>
                    <a:lnTo>
                      <a:pt x="41849" y="164022"/>
                    </a:lnTo>
                    <a:lnTo>
                      <a:pt x="62639" y="176712"/>
                    </a:lnTo>
                    <a:lnTo>
                      <a:pt x="41849" y="189266"/>
                    </a:lnTo>
                    <a:lnTo>
                      <a:pt x="69659" y="201956"/>
                    </a:lnTo>
                    <a:lnTo>
                      <a:pt x="62639" y="220856"/>
                    </a:lnTo>
                    <a:lnTo>
                      <a:pt x="62639" y="246100"/>
                    </a:lnTo>
                    <a:lnTo>
                      <a:pt x="62639" y="28390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19" name="Freeform: Shape 218">
                <a:extLst>
                  <a:ext uri="{FF2B5EF4-FFF2-40B4-BE49-F238E27FC236}">
                    <a16:creationId xmlns:a16="http://schemas.microsoft.com/office/drawing/2014/main" id="{FAD87FCB-9F3C-2625-1CD1-3D77BF9AD3A0}"/>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592DF52B-D28A-C0BA-BC56-5DA53C328441}"/>
                  </a:ext>
                </a:extLst>
              </p:cNvPr>
              <p:cNvSpPr/>
              <p:nvPr/>
            </p:nvSpPr>
            <p:spPr>
              <a:xfrm>
                <a:off x="4031265" y="4254743"/>
                <a:ext cx="715756" cy="459531"/>
              </a:xfrm>
              <a:custGeom>
                <a:avLst/>
                <a:gdLst>
                  <a:gd name="connsiteX0" fmla="*/ 375158 w 715756"/>
                  <a:gd name="connsiteY0" fmla="*/ 108538 h 459531"/>
                  <a:gd name="connsiteX1" fmla="*/ 257035 w 715756"/>
                  <a:gd name="connsiteY1" fmla="*/ 121363 h 459531"/>
                  <a:gd name="connsiteX2" fmla="*/ 187647 w 715756"/>
                  <a:gd name="connsiteY2" fmla="*/ 51164 h 459531"/>
                  <a:gd name="connsiteX3" fmla="*/ 145932 w 715756"/>
                  <a:gd name="connsiteY3" fmla="*/ 19170 h 459531"/>
                  <a:gd name="connsiteX4" fmla="*/ 111103 w 715756"/>
                  <a:gd name="connsiteY4" fmla="*/ 0 h 459531"/>
                  <a:gd name="connsiteX5" fmla="*/ 0 w 715756"/>
                  <a:gd name="connsiteY5" fmla="*/ 38339 h 459531"/>
                  <a:gd name="connsiteX6" fmla="*/ 6885 w 715756"/>
                  <a:gd name="connsiteY6" fmla="*/ 242591 h 459531"/>
                  <a:gd name="connsiteX7" fmla="*/ 41714 w 715756"/>
                  <a:gd name="connsiteY7" fmla="*/ 248935 h 459531"/>
                  <a:gd name="connsiteX8" fmla="*/ 48599 w 715756"/>
                  <a:gd name="connsiteY8" fmla="*/ 242591 h 459531"/>
                  <a:gd name="connsiteX9" fmla="*/ 41714 w 715756"/>
                  <a:gd name="connsiteY9" fmla="*/ 210596 h 459531"/>
                  <a:gd name="connsiteX10" fmla="*/ 55619 w 715756"/>
                  <a:gd name="connsiteY10" fmla="*/ 197906 h 459531"/>
                  <a:gd name="connsiteX11" fmla="*/ 83293 w 715756"/>
                  <a:gd name="connsiteY11" fmla="*/ 191561 h 459531"/>
                  <a:gd name="connsiteX12" fmla="*/ 83293 w 715756"/>
                  <a:gd name="connsiteY12" fmla="*/ 178737 h 459531"/>
                  <a:gd name="connsiteX13" fmla="*/ 90313 w 715756"/>
                  <a:gd name="connsiteY13" fmla="*/ 178737 h 459531"/>
                  <a:gd name="connsiteX14" fmla="*/ 104218 w 715756"/>
                  <a:gd name="connsiteY14" fmla="*/ 185082 h 459531"/>
                  <a:gd name="connsiteX15" fmla="*/ 97198 w 715756"/>
                  <a:gd name="connsiteY15" fmla="*/ 172392 h 459531"/>
                  <a:gd name="connsiteX16" fmla="*/ 104218 w 715756"/>
                  <a:gd name="connsiteY16" fmla="*/ 165912 h 459531"/>
                  <a:gd name="connsiteX17" fmla="*/ 111103 w 715756"/>
                  <a:gd name="connsiteY17" fmla="*/ 159567 h 459531"/>
                  <a:gd name="connsiteX18" fmla="*/ 138912 w 715756"/>
                  <a:gd name="connsiteY18" fmla="*/ 185082 h 459531"/>
                  <a:gd name="connsiteX19" fmla="*/ 166722 w 715756"/>
                  <a:gd name="connsiteY19" fmla="*/ 191561 h 459531"/>
                  <a:gd name="connsiteX20" fmla="*/ 166722 w 715756"/>
                  <a:gd name="connsiteY20" fmla="*/ 204251 h 459531"/>
                  <a:gd name="connsiteX21" fmla="*/ 180627 w 715756"/>
                  <a:gd name="connsiteY21" fmla="*/ 217076 h 459531"/>
                  <a:gd name="connsiteX22" fmla="*/ 173742 w 715756"/>
                  <a:gd name="connsiteY22" fmla="*/ 217076 h 459531"/>
                  <a:gd name="connsiteX23" fmla="*/ 173742 w 715756"/>
                  <a:gd name="connsiteY23" fmla="*/ 236111 h 459531"/>
                  <a:gd name="connsiteX24" fmla="*/ 222341 w 715756"/>
                  <a:gd name="connsiteY24" fmla="*/ 248935 h 459531"/>
                  <a:gd name="connsiteX25" fmla="*/ 236246 w 715756"/>
                  <a:gd name="connsiteY25" fmla="*/ 242591 h 459531"/>
                  <a:gd name="connsiteX26" fmla="*/ 250150 w 715756"/>
                  <a:gd name="connsiteY26" fmla="*/ 248935 h 459531"/>
                  <a:gd name="connsiteX27" fmla="*/ 257035 w 715756"/>
                  <a:gd name="connsiteY27" fmla="*/ 268105 h 459531"/>
                  <a:gd name="connsiteX28" fmla="*/ 270940 w 715756"/>
                  <a:gd name="connsiteY28" fmla="*/ 287275 h 459531"/>
                  <a:gd name="connsiteX29" fmla="*/ 270940 w 715756"/>
                  <a:gd name="connsiteY29" fmla="*/ 306309 h 459531"/>
                  <a:gd name="connsiteX30" fmla="*/ 277960 w 715756"/>
                  <a:gd name="connsiteY30" fmla="*/ 319134 h 459531"/>
                  <a:gd name="connsiteX31" fmla="*/ 340464 w 715756"/>
                  <a:gd name="connsiteY31" fmla="*/ 357474 h 459531"/>
                  <a:gd name="connsiteX32" fmla="*/ 396083 w 715756"/>
                  <a:gd name="connsiteY32" fmla="*/ 402158 h 459531"/>
                  <a:gd name="connsiteX33" fmla="*/ 416872 w 715756"/>
                  <a:gd name="connsiteY33" fmla="*/ 402158 h 459531"/>
                  <a:gd name="connsiteX34" fmla="*/ 430777 w 715756"/>
                  <a:gd name="connsiteY34" fmla="*/ 408503 h 459531"/>
                  <a:gd name="connsiteX35" fmla="*/ 444682 w 715756"/>
                  <a:gd name="connsiteY35" fmla="*/ 421192 h 459531"/>
                  <a:gd name="connsiteX36" fmla="*/ 444682 w 715756"/>
                  <a:gd name="connsiteY36" fmla="*/ 434017 h 459531"/>
                  <a:gd name="connsiteX37" fmla="*/ 444682 w 715756"/>
                  <a:gd name="connsiteY37" fmla="*/ 453187 h 459531"/>
                  <a:gd name="connsiteX38" fmla="*/ 493281 w 715756"/>
                  <a:gd name="connsiteY38" fmla="*/ 459532 h 459531"/>
                  <a:gd name="connsiteX39" fmla="*/ 493281 w 715756"/>
                  <a:gd name="connsiteY39" fmla="*/ 453187 h 459531"/>
                  <a:gd name="connsiteX40" fmla="*/ 493281 w 715756"/>
                  <a:gd name="connsiteY40" fmla="*/ 446707 h 459531"/>
                  <a:gd name="connsiteX41" fmla="*/ 507186 w 715756"/>
                  <a:gd name="connsiteY41" fmla="*/ 427672 h 459531"/>
                  <a:gd name="connsiteX42" fmla="*/ 521090 w 715756"/>
                  <a:gd name="connsiteY42" fmla="*/ 408503 h 459531"/>
                  <a:gd name="connsiteX43" fmla="*/ 507186 w 715756"/>
                  <a:gd name="connsiteY43" fmla="*/ 382988 h 459531"/>
                  <a:gd name="connsiteX44" fmla="*/ 507186 w 715756"/>
                  <a:gd name="connsiteY44" fmla="*/ 363818 h 459531"/>
                  <a:gd name="connsiteX45" fmla="*/ 486396 w 715756"/>
                  <a:gd name="connsiteY45" fmla="*/ 363818 h 459531"/>
                  <a:gd name="connsiteX46" fmla="*/ 479376 w 715756"/>
                  <a:gd name="connsiteY46" fmla="*/ 350994 h 459531"/>
                  <a:gd name="connsiteX47" fmla="*/ 479376 w 715756"/>
                  <a:gd name="connsiteY47" fmla="*/ 344649 h 459531"/>
                  <a:gd name="connsiteX48" fmla="*/ 486396 w 715756"/>
                  <a:gd name="connsiteY48" fmla="*/ 331959 h 459531"/>
                  <a:gd name="connsiteX49" fmla="*/ 528110 w 715756"/>
                  <a:gd name="connsiteY49" fmla="*/ 331959 h 459531"/>
                  <a:gd name="connsiteX50" fmla="*/ 534995 w 715756"/>
                  <a:gd name="connsiteY50" fmla="*/ 312789 h 459531"/>
                  <a:gd name="connsiteX51" fmla="*/ 555920 w 715756"/>
                  <a:gd name="connsiteY51" fmla="*/ 299964 h 459531"/>
                  <a:gd name="connsiteX52" fmla="*/ 555920 w 715756"/>
                  <a:gd name="connsiteY52" fmla="*/ 287275 h 459531"/>
                  <a:gd name="connsiteX53" fmla="*/ 562805 w 715756"/>
                  <a:gd name="connsiteY53" fmla="*/ 274450 h 459531"/>
                  <a:gd name="connsiteX54" fmla="*/ 576709 w 715756"/>
                  <a:gd name="connsiteY54" fmla="*/ 274450 h 459531"/>
                  <a:gd name="connsiteX55" fmla="*/ 604519 w 715756"/>
                  <a:gd name="connsiteY55" fmla="*/ 255280 h 459531"/>
                  <a:gd name="connsiteX56" fmla="*/ 611404 w 715756"/>
                  <a:gd name="connsiteY56" fmla="*/ 255280 h 459531"/>
                  <a:gd name="connsiteX57" fmla="*/ 618424 w 715756"/>
                  <a:gd name="connsiteY57" fmla="*/ 274450 h 459531"/>
                  <a:gd name="connsiteX58" fmla="*/ 604519 w 715756"/>
                  <a:gd name="connsiteY58" fmla="*/ 280795 h 459531"/>
                  <a:gd name="connsiteX59" fmla="*/ 611404 w 715756"/>
                  <a:gd name="connsiteY59" fmla="*/ 299964 h 459531"/>
                  <a:gd name="connsiteX60" fmla="*/ 639213 w 715756"/>
                  <a:gd name="connsiteY60" fmla="*/ 299964 h 459531"/>
                  <a:gd name="connsiteX61" fmla="*/ 667023 w 715756"/>
                  <a:gd name="connsiteY61" fmla="*/ 299964 h 459531"/>
                  <a:gd name="connsiteX62" fmla="*/ 674042 w 715756"/>
                  <a:gd name="connsiteY62" fmla="*/ 287275 h 459531"/>
                  <a:gd name="connsiteX63" fmla="*/ 701852 w 715756"/>
                  <a:gd name="connsiteY63" fmla="*/ 280795 h 459531"/>
                  <a:gd name="connsiteX64" fmla="*/ 715757 w 715756"/>
                  <a:gd name="connsiteY64" fmla="*/ 268105 h 459531"/>
                  <a:gd name="connsiteX65" fmla="*/ 687947 w 715756"/>
                  <a:gd name="connsiteY65" fmla="*/ 261760 h 459531"/>
                  <a:gd name="connsiteX66" fmla="*/ 660138 w 715756"/>
                  <a:gd name="connsiteY66" fmla="*/ 242591 h 459531"/>
                  <a:gd name="connsiteX67" fmla="*/ 660138 w 715756"/>
                  <a:gd name="connsiteY67" fmla="*/ 236111 h 459531"/>
                  <a:gd name="connsiteX68" fmla="*/ 653118 w 715756"/>
                  <a:gd name="connsiteY68" fmla="*/ 229766 h 459531"/>
                  <a:gd name="connsiteX69" fmla="*/ 646233 w 715756"/>
                  <a:gd name="connsiteY69" fmla="*/ 248935 h 459531"/>
                  <a:gd name="connsiteX70" fmla="*/ 618424 w 715756"/>
                  <a:gd name="connsiteY70" fmla="*/ 242591 h 459531"/>
                  <a:gd name="connsiteX71" fmla="*/ 611404 w 715756"/>
                  <a:gd name="connsiteY71" fmla="*/ 236111 h 459531"/>
                  <a:gd name="connsiteX72" fmla="*/ 597499 w 715756"/>
                  <a:gd name="connsiteY72" fmla="*/ 229766 h 459531"/>
                  <a:gd name="connsiteX73" fmla="*/ 597499 w 715756"/>
                  <a:gd name="connsiteY73" fmla="*/ 223421 h 459531"/>
                  <a:gd name="connsiteX74" fmla="*/ 639213 w 715756"/>
                  <a:gd name="connsiteY74" fmla="*/ 197906 h 459531"/>
                  <a:gd name="connsiteX75" fmla="*/ 632328 w 715756"/>
                  <a:gd name="connsiteY75" fmla="*/ 191561 h 459531"/>
                  <a:gd name="connsiteX76" fmla="*/ 625308 w 715756"/>
                  <a:gd name="connsiteY76" fmla="*/ 185082 h 459531"/>
                  <a:gd name="connsiteX77" fmla="*/ 611404 w 715756"/>
                  <a:gd name="connsiteY77" fmla="*/ 197906 h 459531"/>
                  <a:gd name="connsiteX78" fmla="*/ 604519 w 715756"/>
                  <a:gd name="connsiteY78" fmla="*/ 197906 h 459531"/>
                  <a:gd name="connsiteX79" fmla="*/ 590614 w 715756"/>
                  <a:gd name="connsiteY79" fmla="*/ 217076 h 459531"/>
                  <a:gd name="connsiteX80" fmla="*/ 562805 w 715756"/>
                  <a:gd name="connsiteY80" fmla="*/ 229766 h 459531"/>
                  <a:gd name="connsiteX81" fmla="*/ 534995 w 715756"/>
                  <a:gd name="connsiteY81" fmla="*/ 255280 h 459531"/>
                  <a:gd name="connsiteX82" fmla="*/ 514205 w 715756"/>
                  <a:gd name="connsiteY82" fmla="*/ 248935 h 459531"/>
                  <a:gd name="connsiteX83" fmla="*/ 493281 w 715756"/>
                  <a:gd name="connsiteY83" fmla="*/ 242591 h 459531"/>
                  <a:gd name="connsiteX84" fmla="*/ 472491 w 715756"/>
                  <a:gd name="connsiteY84" fmla="*/ 242591 h 459531"/>
                  <a:gd name="connsiteX85" fmla="*/ 458587 w 715756"/>
                  <a:gd name="connsiteY85" fmla="*/ 248935 h 459531"/>
                  <a:gd name="connsiteX86" fmla="*/ 451702 w 715756"/>
                  <a:gd name="connsiteY86" fmla="*/ 210596 h 459531"/>
                  <a:gd name="connsiteX87" fmla="*/ 423892 w 715756"/>
                  <a:gd name="connsiteY87" fmla="*/ 210596 h 459531"/>
                  <a:gd name="connsiteX88" fmla="*/ 423892 w 715756"/>
                  <a:gd name="connsiteY88" fmla="*/ 185082 h 459531"/>
                  <a:gd name="connsiteX89" fmla="*/ 430777 w 715756"/>
                  <a:gd name="connsiteY89" fmla="*/ 185082 h 459531"/>
                  <a:gd name="connsiteX90" fmla="*/ 430777 w 715756"/>
                  <a:gd name="connsiteY90" fmla="*/ 153222 h 459531"/>
                  <a:gd name="connsiteX91" fmla="*/ 416872 w 715756"/>
                  <a:gd name="connsiteY91" fmla="*/ 153222 h 459531"/>
                  <a:gd name="connsiteX92" fmla="*/ 402967 w 715756"/>
                  <a:gd name="connsiteY92" fmla="*/ 127708 h 459531"/>
                  <a:gd name="connsiteX93" fmla="*/ 375158 w 715756"/>
                  <a:gd name="connsiteY93" fmla="*/ 108538 h 4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715756" h="459531">
                    <a:moveTo>
                      <a:pt x="375158" y="108538"/>
                    </a:moveTo>
                    <a:lnTo>
                      <a:pt x="257035" y="121363"/>
                    </a:lnTo>
                    <a:lnTo>
                      <a:pt x="187647" y="51164"/>
                    </a:lnTo>
                    <a:lnTo>
                      <a:pt x="145932" y="19170"/>
                    </a:lnTo>
                    <a:lnTo>
                      <a:pt x="111103" y="0"/>
                    </a:lnTo>
                    <a:lnTo>
                      <a:pt x="0" y="38339"/>
                    </a:lnTo>
                    <a:lnTo>
                      <a:pt x="6885" y="242591"/>
                    </a:lnTo>
                    <a:lnTo>
                      <a:pt x="41714" y="248935"/>
                    </a:lnTo>
                    <a:lnTo>
                      <a:pt x="48599" y="242591"/>
                    </a:lnTo>
                    <a:lnTo>
                      <a:pt x="41714" y="210596"/>
                    </a:lnTo>
                    <a:lnTo>
                      <a:pt x="55619" y="197906"/>
                    </a:lnTo>
                    <a:lnTo>
                      <a:pt x="83293" y="191561"/>
                    </a:lnTo>
                    <a:lnTo>
                      <a:pt x="83293" y="178737"/>
                    </a:lnTo>
                    <a:lnTo>
                      <a:pt x="90313" y="178737"/>
                    </a:lnTo>
                    <a:lnTo>
                      <a:pt x="104218" y="185082"/>
                    </a:lnTo>
                    <a:lnTo>
                      <a:pt x="97198" y="172392"/>
                    </a:lnTo>
                    <a:lnTo>
                      <a:pt x="104218" y="165912"/>
                    </a:lnTo>
                    <a:lnTo>
                      <a:pt x="111103" y="159567"/>
                    </a:lnTo>
                    <a:lnTo>
                      <a:pt x="138912" y="185082"/>
                    </a:lnTo>
                    <a:lnTo>
                      <a:pt x="166722" y="191561"/>
                    </a:lnTo>
                    <a:lnTo>
                      <a:pt x="166722" y="204251"/>
                    </a:lnTo>
                    <a:lnTo>
                      <a:pt x="180627" y="217076"/>
                    </a:lnTo>
                    <a:lnTo>
                      <a:pt x="173742" y="217076"/>
                    </a:lnTo>
                    <a:lnTo>
                      <a:pt x="173742" y="236111"/>
                    </a:lnTo>
                    <a:lnTo>
                      <a:pt x="222341" y="248935"/>
                    </a:lnTo>
                    <a:lnTo>
                      <a:pt x="236246" y="242591"/>
                    </a:lnTo>
                    <a:lnTo>
                      <a:pt x="250150" y="248935"/>
                    </a:lnTo>
                    <a:lnTo>
                      <a:pt x="257035" y="268105"/>
                    </a:lnTo>
                    <a:lnTo>
                      <a:pt x="270940" y="287275"/>
                    </a:lnTo>
                    <a:lnTo>
                      <a:pt x="270940" y="306309"/>
                    </a:lnTo>
                    <a:lnTo>
                      <a:pt x="277960" y="319134"/>
                    </a:lnTo>
                    <a:lnTo>
                      <a:pt x="340464" y="357474"/>
                    </a:lnTo>
                    <a:lnTo>
                      <a:pt x="396083" y="402158"/>
                    </a:lnTo>
                    <a:lnTo>
                      <a:pt x="416872" y="402158"/>
                    </a:lnTo>
                    <a:lnTo>
                      <a:pt x="430777" y="408503"/>
                    </a:lnTo>
                    <a:lnTo>
                      <a:pt x="444682" y="421192"/>
                    </a:lnTo>
                    <a:lnTo>
                      <a:pt x="444682" y="434017"/>
                    </a:lnTo>
                    <a:lnTo>
                      <a:pt x="444682" y="453187"/>
                    </a:lnTo>
                    <a:lnTo>
                      <a:pt x="493281" y="459532"/>
                    </a:lnTo>
                    <a:lnTo>
                      <a:pt x="493281" y="453187"/>
                    </a:lnTo>
                    <a:lnTo>
                      <a:pt x="493281" y="446707"/>
                    </a:lnTo>
                    <a:lnTo>
                      <a:pt x="507186" y="427672"/>
                    </a:lnTo>
                    <a:lnTo>
                      <a:pt x="521090" y="408503"/>
                    </a:lnTo>
                    <a:lnTo>
                      <a:pt x="507186" y="382988"/>
                    </a:lnTo>
                    <a:lnTo>
                      <a:pt x="507186" y="363818"/>
                    </a:lnTo>
                    <a:lnTo>
                      <a:pt x="486396" y="363818"/>
                    </a:lnTo>
                    <a:lnTo>
                      <a:pt x="479376" y="350994"/>
                    </a:lnTo>
                    <a:lnTo>
                      <a:pt x="479376" y="344649"/>
                    </a:lnTo>
                    <a:lnTo>
                      <a:pt x="486396" y="331959"/>
                    </a:lnTo>
                    <a:lnTo>
                      <a:pt x="528110" y="331959"/>
                    </a:lnTo>
                    <a:lnTo>
                      <a:pt x="534995" y="312789"/>
                    </a:lnTo>
                    <a:lnTo>
                      <a:pt x="555920" y="299964"/>
                    </a:lnTo>
                    <a:lnTo>
                      <a:pt x="555920" y="287275"/>
                    </a:lnTo>
                    <a:lnTo>
                      <a:pt x="562805" y="274450"/>
                    </a:lnTo>
                    <a:lnTo>
                      <a:pt x="576709" y="274450"/>
                    </a:lnTo>
                    <a:lnTo>
                      <a:pt x="604519" y="255280"/>
                    </a:lnTo>
                    <a:lnTo>
                      <a:pt x="611404" y="255280"/>
                    </a:lnTo>
                    <a:lnTo>
                      <a:pt x="618424" y="274450"/>
                    </a:lnTo>
                    <a:lnTo>
                      <a:pt x="604519" y="280795"/>
                    </a:lnTo>
                    <a:lnTo>
                      <a:pt x="611404" y="299964"/>
                    </a:lnTo>
                    <a:lnTo>
                      <a:pt x="639213" y="299964"/>
                    </a:lnTo>
                    <a:lnTo>
                      <a:pt x="667023" y="299964"/>
                    </a:lnTo>
                    <a:lnTo>
                      <a:pt x="674042" y="287275"/>
                    </a:lnTo>
                    <a:lnTo>
                      <a:pt x="701852" y="280795"/>
                    </a:lnTo>
                    <a:lnTo>
                      <a:pt x="715757" y="268105"/>
                    </a:lnTo>
                    <a:lnTo>
                      <a:pt x="687947" y="261760"/>
                    </a:lnTo>
                    <a:lnTo>
                      <a:pt x="660138" y="242591"/>
                    </a:lnTo>
                    <a:lnTo>
                      <a:pt x="660138" y="236111"/>
                    </a:lnTo>
                    <a:lnTo>
                      <a:pt x="653118" y="229766"/>
                    </a:lnTo>
                    <a:lnTo>
                      <a:pt x="646233" y="248935"/>
                    </a:lnTo>
                    <a:lnTo>
                      <a:pt x="618424" y="242591"/>
                    </a:lnTo>
                    <a:lnTo>
                      <a:pt x="611404" y="236111"/>
                    </a:lnTo>
                    <a:lnTo>
                      <a:pt x="597499" y="229766"/>
                    </a:lnTo>
                    <a:lnTo>
                      <a:pt x="597499" y="223421"/>
                    </a:lnTo>
                    <a:lnTo>
                      <a:pt x="639213" y="197906"/>
                    </a:lnTo>
                    <a:lnTo>
                      <a:pt x="632328" y="191561"/>
                    </a:lnTo>
                    <a:lnTo>
                      <a:pt x="625308" y="185082"/>
                    </a:lnTo>
                    <a:lnTo>
                      <a:pt x="611404" y="197906"/>
                    </a:lnTo>
                    <a:lnTo>
                      <a:pt x="604519" y="197906"/>
                    </a:lnTo>
                    <a:lnTo>
                      <a:pt x="590614" y="217076"/>
                    </a:lnTo>
                    <a:lnTo>
                      <a:pt x="562805" y="229766"/>
                    </a:lnTo>
                    <a:lnTo>
                      <a:pt x="534995" y="255280"/>
                    </a:lnTo>
                    <a:lnTo>
                      <a:pt x="514205" y="248935"/>
                    </a:lnTo>
                    <a:lnTo>
                      <a:pt x="493281" y="242591"/>
                    </a:lnTo>
                    <a:lnTo>
                      <a:pt x="472491" y="242591"/>
                    </a:lnTo>
                    <a:lnTo>
                      <a:pt x="458587" y="248935"/>
                    </a:lnTo>
                    <a:lnTo>
                      <a:pt x="451702" y="210596"/>
                    </a:lnTo>
                    <a:lnTo>
                      <a:pt x="423892" y="210596"/>
                    </a:lnTo>
                    <a:lnTo>
                      <a:pt x="423892" y="185082"/>
                    </a:lnTo>
                    <a:lnTo>
                      <a:pt x="430777" y="185082"/>
                    </a:lnTo>
                    <a:lnTo>
                      <a:pt x="430777" y="153222"/>
                    </a:lnTo>
                    <a:lnTo>
                      <a:pt x="416872" y="153222"/>
                    </a:lnTo>
                    <a:lnTo>
                      <a:pt x="402967" y="127708"/>
                    </a:lnTo>
                    <a:lnTo>
                      <a:pt x="375158" y="10853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1" name="Freeform: Shape 220">
                <a:extLst>
                  <a:ext uri="{FF2B5EF4-FFF2-40B4-BE49-F238E27FC236}">
                    <a16:creationId xmlns:a16="http://schemas.microsoft.com/office/drawing/2014/main" id="{B3F4A6CF-1C85-88A4-AEA0-5960DCFC0463}"/>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4464E0B5-F0DA-EB6C-1011-9F0A2F4E8119}"/>
                  </a:ext>
                </a:extLst>
              </p:cNvPr>
              <p:cNvSpPr/>
              <p:nvPr/>
            </p:nvSpPr>
            <p:spPr>
              <a:xfrm>
                <a:off x="4632139" y="4572932"/>
                <a:ext cx="17684" cy="8774"/>
              </a:xfrm>
              <a:custGeom>
                <a:avLst/>
                <a:gdLst>
                  <a:gd name="connsiteX0" fmla="*/ 17685 w 17684"/>
                  <a:gd name="connsiteY0" fmla="*/ 8775 h 8774"/>
                  <a:gd name="connsiteX1" fmla="*/ 0 w 17684"/>
                  <a:gd name="connsiteY1" fmla="*/ 0 h 8774"/>
                  <a:gd name="connsiteX2" fmla="*/ 0 w 17684"/>
                  <a:gd name="connsiteY2" fmla="*/ 8775 h 8774"/>
                  <a:gd name="connsiteX3" fmla="*/ 17685 w 17684"/>
                  <a:gd name="connsiteY3" fmla="*/ 8775 h 8774"/>
                </a:gdLst>
                <a:ahLst/>
                <a:cxnLst>
                  <a:cxn ang="0">
                    <a:pos x="connsiteX0" y="connsiteY0"/>
                  </a:cxn>
                  <a:cxn ang="0">
                    <a:pos x="connsiteX1" y="connsiteY1"/>
                  </a:cxn>
                  <a:cxn ang="0">
                    <a:pos x="connsiteX2" y="connsiteY2"/>
                  </a:cxn>
                  <a:cxn ang="0">
                    <a:pos x="connsiteX3" y="connsiteY3"/>
                  </a:cxn>
                </a:cxnLst>
                <a:rect l="l" t="t" r="r" b="b"/>
                <a:pathLst>
                  <a:path w="17684" h="8774">
                    <a:moveTo>
                      <a:pt x="17685" y="8775"/>
                    </a:moveTo>
                    <a:lnTo>
                      <a:pt x="0" y="0"/>
                    </a:lnTo>
                    <a:lnTo>
                      <a:pt x="0" y="8775"/>
                    </a:lnTo>
                    <a:lnTo>
                      <a:pt x="17685" y="877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3" name="Freeform: Shape 222">
                <a:extLst>
                  <a:ext uri="{FF2B5EF4-FFF2-40B4-BE49-F238E27FC236}">
                    <a16:creationId xmlns:a16="http://schemas.microsoft.com/office/drawing/2014/main" id="{EBF06499-F55E-ED0E-0925-03684E912072}"/>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827004C2-E532-C83B-23A9-94B5161C91B4}"/>
                  </a:ext>
                </a:extLst>
              </p:cNvPr>
              <p:cNvSpPr/>
              <p:nvPr/>
            </p:nvSpPr>
            <p:spPr>
              <a:xfrm>
                <a:off x="4658599" y="4555247"/>
                <a:ext cx="8774" cy="17684"/>
              </a:xfrm>
              <a:custGeom>
                <a:avLst/>
                <a:gdLst>
                  <a:gd name="connsiteX0" fmla="*/ 8775 w 8774"/>
                  <a:gd name="connsiteY0" fmla="*/ 17685 h 17684"/>
                  <a:gd name="connsiteX1" fmla="*/ 4455 w 8774"/>
                  <a:gd name="connsiteY1" fmla="*/ 0 h 17684"/>
                  <a:gd name="connsiteX2" fmla="*/ 0 w 8774"/>
                  <a:gd name="connsiteY2" fmla="*/ 5805 h 17684"/>
                  <a:gd name="connsiteX3" fmla="*/ 0 w 8774"/>
                  <a:gd name="connsiteY3" fmla="*/ 17685 h 17684"/>
                  <a:gd name="connsiteX4" fmla="*/ 8775 w 8774"/>
                  <a:gd name="connsiteY4" fmla="*/ 17685 h 17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4" h="17684">
                    <a:moveTo>
                      <a:pt x="8775" y="17685"/>
                    </a:moveTo>
                    <a:lnTo>
                      <a:pt x="4455" y="0"/>
                    </a:lnTo>
                    <a:lnTo>
                      <a:pt x="0" y="5805"/>
                    </a:lnTo>
                    <a:lnTo>
                      <a:pt x="0" y="17685"/>
                    </a:lnTo>
                    <a:lnTo>
                      <a:pt x="8775" y="1768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5" name="Freeform: Shape 224">
                <a:extLst>
                  <a:ext uri="{FF2B5EF4-FFF2-40B4-BE49-F238E27FC236}">
                    <a16:creationId xmlns:a16="http://schemas.microsoft.com/office/drawing/2014/main" id="{883F23BC-41FB-196D-B053-92DA84F3A107}"/>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20BB37AF-CA26-57EB-12BD-4F1DB387B7CF}"/>
                  </a:ext>
                </a:extLst>
              </p:cNvPr>
              <p:cNvSpPr/>
              <p:nvPr/>
            </p:nvSpPr>
            <p:spPr>
              <a:xfrm>
                <a:off x="4685058" y="4564022"/>
                <a:ext cx="8909" cy="8909"/>
              </a:xfrm>
              <a:custGeom>
                <a:avLst/>
                <a:gdLst>
                  <a:gd name="connsiteX0" fmla="*/ 8910 w 8909"/>
                  <a:gd name="connsiteY0" fmla="*/ 8910 h 8909"/>
                  <a:gd name="connsiteX1" fmla="*/ 0 w 8909"/>
                  <a:gd name="connsiteY1" fmla="*/ 0 h 8909"/>
                  <a:gd name="connsiteX2" fmla="*/ 0 w 8909"/>
                  <a:gd name="connsiteY2" fmla="*/ 8910 h 8909"/>
                  <a:gd name="connsiteX3" fmla="*/ 8910 w 8909"/>
                  <a:gd name="connsiteY3" fmla="*/ 8910 h 8909"/>
                </a:gdLst>
                <a:ahLst/>
                <a:cxnLst>
                  <a:cxn ang="0">
                    <a:pos x="connsiteX0" y="connsiteY0"/>
                  </a:cxn>
                  <a:cxn ang="0">
                    <a:pos x="connsiteX1" y="connsiteY1"/>
                  </a:cxn>
                  <a:cxn ang="0">
                    <a:pos x="connsiteX2" y="connsiteY2"/>
                  </a:cxn>
                  <a:cxn ang="0">
                    <a:pos x="connsiteX3" y="connsiteY3"/>
                  </a:cxn>
                </a:cxnLst>
                <a:rect l="l" t="t" r="r" b="b"/>
                <a:pathLst>
                  <a:path w="8909" h="8909">
                    <a:moveTo>
                      <a:pt x="8910" y="8910"/>
                    </a:moveTo>
                    <a:lnTo>
                      <a:pt x="0" y="0"/>
                    </a:lnTo>
                    <a:lnTo>
                      <a:pt x="0" y="8910"/>
                    </a:lnTo>
                    <a:lnTo>
                      <a:pt x="8910" y="89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27" name="Freeform: Shape 226">
                <a:extLst>
                  <a:ext uri="{FF2B5EF4-FFF2-40B4-BE49-F238E27FC236}">
                    <a16:creationId xmlns:a16="http://schemas.microsoft.com/office/drawing/2014/main" id="{A2BB6D7C-6406-74CF-76A2-80856CC5F287}"/>
                  </a:ext>
                </a:extLst>
              </p:cNvPr>
              <p:cNvSpPr/>
              <p:nvPr/>
            </p:nvSpPr>
            <p:spPr>
              <a:xfrm>
                <a:off x="4773481" y="3768752"/>
                <a:ext cx="2544702" cy="1723108"/>
              </a:xfrm>
              <a:custGeom>
                <a:avLst/>
                <a:gdLst>
                  <a:gd name="connsiteX0" fmla="*/ 1689494 w 2544702"/>
                  <a:gd name="connsiteY0" fmla="*/ 1634685 h 1723108"/>
                  <a:gd name="connsiteX1" fmla="*/ 1675589 w 2544702"/>
                  <a:gd name="connsiteY1" fmla="*/ 1634685 h 1723108"/>
                  <a:gd name="connsiteX2" fmla="*/ 1654800 w 2544702"/>
                  <a:gd name="connsiteY2" fmla="*/ 1615785 h 1723108"/>
                  <a:gd name="connsiteX3" fmla="*/ 1640895 w 2544702"/>
                  <a:gd name="connsiteY3" fmla="*/ 1622130 h 1723108"/>
                  <a:gd name="connsiteX4" fmla="*/ 1633875 w 2544702"/>
                  <a:gd name="connsiteY4" fmla="*/ 1653719 h 1723108"/>
                  <a:gd name="connsiteX5" fmla="*/ 1529657 w 2544702"/>
                  <a:gd name="connsiteY5" fmla="*/ 1678964 h 1723108"/>
                  <a:gd name="connsiteX6" fmla="*/ 1515752 w 2544702"/>
                  <a:gd name="connsiteY6" fmla="*/ 1697863 h 1723108"/>
                  <a:gd name="connsiteX7" fmla="*/ 1529657 w 2544702"/>
                  <a:gd name="connsiteY7" fmla="*/ 1723108 h 1723108"/>
                  <a:gd name="connsiteX8" fmla="*/ 1515752 w 2544702"/>
                  <a:gd name="connsiteY8" fmla="*/ 1723108 h 1723108"/>
                  <a:gd name="connsiteX9" fmla="*/ 1508732 w 2544702"/>
                  <a:gd name="connsiteY9" fmla="*/ 1723108 h 1723108"/>
                  <a:gd name="connsiteX10" fmla="*/ 1494828 w 2544702"/>
                  <a:gd name="connsiteY10" fmla="*/ 1697863 h 1723108"/>
                  <a:gd name="connsiteX11" fmla="*/ 1501847 w 2544702"/>
                  <a:gd name="connsiteY11" fmla="*/ 1672619 h 1723108"/>
                  <a:gd name="connsiteX12" fmla="*/ 1494828 w 2544702"/>
                  <a:gd name="connsiteY12" fmla="*/ 1672619 h 1723108"/>
                  <a:gd name="connsiteX13" fmla="*/ 1474038 w 2544702"/>
                  <a:gd name="connsiteY13" fmla="*/ 1678964 h 1723108"/>
                  <a:gd name="connsiteX14" fmla="*/ 1453113 w 2544702"/>
                  <a:gd name="connsiteY14" fmla="*/ 1666274 h 1723108"/>
                  <a:gd name="connsiteX15" fmla="*/ 1425304 w 2544702"/>
                  <a:gd name="connsiteY15" fmla="*/ 1672619 h 1723108"/>
                  <a:gd name="connsiteX16" fmla="*/ 1397494 w 2544702"/>
                  <a:gd name="connsiteY16" fmla="*/ 1666274 h 1723108"/>
                  <a:gd name="connsiteX17" fmla="*/ 1376705 w 2544702"/>
                  <a:gd name="connsiteY17" fmla="*/ 1653719 h 1723108"/>
                  <a:gd name="connsiteX18" fmla="*/ 1369685 w 2544702"/>
                  <a:gd name="connsiteY18" fmla="*/ 1615785 h 1723108"/>
                  <a:gd name="connsiteX19" fmla="*/ 1334990 w 2544702"/>
                  <a:gd name="connsiteY19" fmla="*/ 1609440 h 1723108"/>
                  <a:gd name="connsiteX20" fmla="*/ 1314066 w 2544702"/>
                  <a:gd name="connsiteY20" fmla="*/ 1596886 h 1723108"/>
                  <a:gd name="connsiteX21" fmla="*/ 1293276 w 2544702"/>
                  <a:gd name="connsiteY21" fmla="*/ 1609440 h 1723108"/>
                  <a:gd name="connsiteX22" fmla="*/ 1265467 w 2544702"/>
                  <a:gd name="connsiteY22" fmla="*/ 1622130 h 1723108"/>
                  <a:gd name="connsiteX23" fmla="*/ 1223753 w 2544702"/>
                  <a:gd name="connsiteY23" fmla="*/ 1628475 h 1723108"/>
                  <a:gd name="connsiteX24" fmla="*/ 1195943 w 2544702"/>
                  <a:gd name="connsiteY24" fmla="*/ 1622130 h 1723108"/>
                  <a:gd name="connsiteX25" fmla="*/ 1188923 w 2544702"/>
                  <a:gd name="connsiteY25" fmla="*/ 1634685 h 1723108"/>
                  <a:gd name="connsiteX26" fmla="*/ 1168133 w 2544702"/>
                  <a:gd name="connsiteY26" fmla="*/ 1628475 h 1723108"/>
                  <a:gd name="connsiteX27" fmla="*/ 1161114 w 2544702"/>
                  <a:gd name="connsiteY27" fmla="*/ 1634685 h 1723108"/>
                  <a:gd name="connsiteX28" fmla="*/ 1161114 w 2544702"/>
                  <a:gd name="connsiteY28" fmla="*/ 1653719 h 1723108"/>
                  <a:gd name="connsiteX29" fmla="*/ 1168133 w 2544702"/>
                  <a:gd name="connsiteY29" fmla="*/ 1666274 h 1723108"/>
                  <a:gd name="connsiteX30" fmla="*/ 1147209 w 2544702"/>
                  <a:gd name="connsiteY30" fmla="*/ 1685174 h 1723108"/>
                  <a:gd name="connsiteX31" fmla="*/ 1140324 w 2544702"/>
                  <a:gd name="connsiteY31" fmla="*/ 1666274 h 1723108"/>
                  <a:gd name="connsiteX32" fmla="*/ 1133304 w 2544702"/>
                  <a:gd name="connsiteY32" fmla="*/ 1659929 h 1723108"/>
                  <a:gd name="connsiteX33" fmla="*/ 1119399 w 2544702"/>
                  <a:gd name="connsiteY33" fmla="*/ 1666274 h 1723108"/>
                  <a:gd name="connsiteX34" fmla="*/ 1105495 w 2544702"/>
                  <a:gd name="connsiteY34" fmla="*/ 1672619 h 1723108"/>
                  <a:gd name="connsiteX35" fmla="*/ 1091590 w 2544702"/>
                  <a:gd name="connsiteY35" fmla="*/ 1647375 h 1723108"/>
                  <a:gd name="connsiteX36" fmla="*/ 1063780 w 2544702"/>
                  <a:gd name="connsiteY36" fmla="*/ 1641030 h 1723108"/>
                  <a:gd name="connsiteX37" fmla="*/ 1070800 w 2544702"/>
                  <a:gd name="connsiteY37" fmla="*/ 1609440 h 1723108"/>
                  <a:gd name="connsiteX38" fmla="*/ 1049876 w 2544702"/>
                  <a:gd name="connsiteY38" fmla="*/ 1596886 h 1723108"/>
                  <a:gd name="connsiteX39" fmla="*/ 1042991 w 2544702"/>
                  <a:gd name="connsiteY39" fmla="*/ 1558951 h 1723108"/>
                  <a:gd name="connsiteX40" fmla="*/ 1028951 w 2544702"/>
                  <a:gd name="connsiteY40" fmla="*/ 1558951 h 1723108"/>
                  <a:gd name="connsiteX41" fmla="*/ 1001142 w 2544702"/>
                  <a:gd name="connsiteY41" fmla="*/ 1577986 h 1723108"/>
                  <a:gd name="connsiteX42" fmla="*/ 994257 w 2544702"/>
                  <a:gd name="connsiteY42" fmla="*/ 1571641 h 1723108"/>
                  <a:gd name="connsiteX43" fmla="*/ 1001142 w 2544702"/>
                  <a:gd name="connsiteY43" fmla="*/ 1558951 h 1723108"/>
                  <a:gd name="connsiteX44" fmla="*/ 1001142 w 2544702"/>
                  <a:gd name="connsiteY44" fmla="*/ 1546397 h 1723108"/>
                  <a:gd name="connsiteX45" fmla="*/ 1008161 w 2544702"/>
                  <a:gd name="connsiteY45" fmla="*/ 1521152 h 1723108"/>
                  <a:gd name="connsiteX46" fmla="*/ 1022066 w 2544702"/>
                  <a:gd name="connsiteY46" fmla="*/ 1489562 h 1723108"/>
                  <a:gd name="connsiteX47" fmla="*/ 1035971 w 2544702"/>
                  <a:gd name="connsiteY47" fmla="*/ 1470663 h 1723108"/>
                  <a:gd name="connsiteX48" fmla="*/ 1042991 w 2544702"/>
                  <a:gd name="connsiteY48" fmla="*/ 1445418 h 1723108"/>
                  <a:gd name="connsiteX49" fmla="*/ 1035971 w 2544702"/>
                  <a:gd name="connsiteY49" fmla="*/ 1407484 h 1723108"/>
                  <a:gd name="connsiteX50" fmla="*/ 1022066 w 2544702"/>
                  <a:gd name="connsiteY50" fmla="*/ 1407484 h 1723108"/>
                  <a:gd name="connsiteX51" fmla="*/ 1015046 w 2544702"/>
                  <a:gd name="connsiteY51" fmla="*/ 1382240 h 1723108"/>
                  <a:gd name="connsiteX52" fmla="*/ 1008161 w 2544702"/>
                  <a:gd name="connsiteY52" fmla="*/ 1375895 h 1723108"/>
                  <a:gd name="connsiteX53" fmla="*/ 994257 w 2544702"/>
                  <a:gd name="connsiteY53" fmla="*/ 1369685 h 1723108"/>
                  <a:gd name="connsiteX54" fmla="*/ 987237 w 2544702"/>
                  <a:gd name="connsiteY54" fmla="*/ 1375895 h 1723108"/>
                  <a:gd name="connsiteX55" fmla="*/ 980352 w 2544702"/>
                  <a:gd name="connsiteY55" fmla="*/ 1369685 h 1723108"/>
                  <a:gd name="connsiteX56" fmla="*/ 959427 w 2544702"/>
                  <a:gd name="connsiteY56" fmla="*/ 1363340 h 1723108"/>
                  <a:gd name="connsiteX57" fmla="*/ 945523 w 2544702"/>
                  <a:gd name="connsiteY57" fmla="*/ 1363340 h 1723108"/>
                  <a:gd name="connsiteX58" fmla="*/ 945523 w 2544702"/>
                  <a:gd name="connsiteY58" fmla="*/ 1344440 h 1723108"/>
                  <a:gd name="connsiteX59" fmla="*/ 938638 w 2544702"/>
                  <a:gd name="connsiteY59" fmla="*/ 1338095 h 1723108"/>
                  <a:gd name="connsiteX60" fmla="*/ 938638 w 2544702"/>
                  <a:gd name="connsiteY60" fmla="*/ 1325405 h 1723108"/>
                  <a:gd name="connsiteX61" fmla="*/ 924733 w 2544702"/>
                  <a:gd name="connsiteY61" fmla="*/ 1319196 h 1723108"/>
                  <a:gd name="connsiteX62" fmla="*/ 896923 w 2544702"/>
                  <a:gd name="connsiteY62" fmla="*/ 1331750 h 1723108"/>
                  <a:gd name="connsiteX63" fmla="*/ 869114 w 2544702"/>
                  <a:gd name="connsiteY63" fmla="*/ 1325405 h 1723108"/>
                  <a:gd name="connsiteX64" fmla="*/ 813495 w 2544702"/>
                  <a:gd name="connsiteY64" fmla="*/ 1369685 h 1723108"/>
                  <a:gd name="connsiteX65" fmla="*/ 778666 w 2544702"/>
                  <a:gd name="connsiteY65" fmla="*/ 1382240 h 1723108"/>
                  <a:gd name="connsiteX66" fmla="*/ 750856 w 2544702"/>
                  <a:gd name="connsiteY66" fmla="*/ 1394929 h 1723108"/>
                  <a:gd name="connsiteX67" fmla="*/ 736951 w 2544702"/>
                  <a:gd name="connsiteY67" fmla="*/ 1382240 h 1723108"/>
                  <a:gd name="connsiteX68" fmla="*/ 716162 w 2544702"/>
                  <a:gd name="connsiteY68" fmla="*/ 1388585 h 1723108"/>
                  <a:gd name="connsiteX69" fmla="*/ 695237 w 2544702"/>
                  <a:gd name="connsiteY69" fmla="*/ 1382240 h 1723108"/>
                  <a:gd name="connsiteX70" fmla="*/ 688352 w 2544702"/>
                  <a:gd name="connsiteY70" fmla="*/ 1375895 h 1723108"/>
                  <a:gd name="connsiteX71" fmla="*/ 660543 w 2544702"/>
                  <a:gd name="connsiteY71" fmla="*/ 1382240 h 1723108"/>
                  <a:gd name="connsiteX72" fmla="*/ 632733 w 2544702"/>
                  <a:gd name="connsiteY72" fmla="*/ 1413829 h 1723108"/>
                  <a:gd name="connsiteX73" fmla="*/ 625714 w 2544702"/>
                  <a:gd name="connsiteY73" fmla="*/ 1413829 h 1723108"/>
                  <a:gd name="connsiteX74" fmla="*/ 625714 w 2544702"/>
                  <a:gd name="connsiteY74" fmla="*/ 1382240 h 1723108"/>
                  <a:gd name="connsiteX75" fmla="*/ 604924 w 2544702"/>
                  <a:gd name="connsiteY75" fmla="*/ 1388585 h 1723108"/>
                  <a:gd name="connsiteX76" fmla="*/ 591019 w 2544702"/>
                  <a:gd name="connsiteY76" fmla="*/ 1388585 h 1723108"/>
                  <a:gd name="connsiteX77" fmla="*/ 583999 w 2544702"/>
                  <a:gd name="connsiteY77" fmla="*/ 1394929 h 1723108"/>
                  <a:gd name="connsiteX78" fmla="*/ 535400 w 2544702"/>
                  <a:gd name="connsiteY78" fmla="*/ 1382240 h 1723108"/>
                  <a:gd name="connsiteX79" fmla="*/ 528380 w 2544702"/>
                  <a:gd name="connsiteY79" fmla="*/ 1388585 h 1723108"/>
                  <a:gd name="connsiteX80" fmla="*/ 514475 w 2544702"/>
                  <a:gd name="connsiteY80" fmla="*/ 1388585 h 1723108"/>
                  <a:gd name="connsiteX81" fmla="*/ 507591 w 2544702"/>
                  <a:gd name="connsiteY81" fmla="*/ 1388585 h 1723108"/>
                  <a:gd name="connsiteX82" fmla="*/ 500571 w 2544702"/>
                  <a:gd name="connsiteY82" fmla="*/ 1375895 h 1723108"/>
                  <a:gd name="connsiteX83" fmla="*/ 486666 w 2544702"/>
                  <a:gd name="connsiteY83" fmla="*/ 1375895 h 1723108"/>
                  <a:gd name="connsiteX84" fmla="*/ 472761 w 2544702"/>
                  <a:gd name="connsiteY84" fmla="*/ 1369685 h 1723108"/>
                  <a:gd name="connsiteX85" fmla="*/ 472761 w 2544702"/>
                  <a:gd name="connsiteY85" fmla="*/ 1356995 h 1723108"/>
                  <a:gd name="connsiteX86" fmla="*/ 438067 w 2544702"/>
                  <a:gd name="connsiteY86" fmla="*/ 1350650 h 1723108"/>
                  <a:gd name="connsiteX87" fmla="*/ 438067 w 2544702"/>
                  <a:gd name="connsiteY87" fmla="*/ 1325405 h 1723108"/>
                  <a:gd name="connsiteX88" fmla="*/ 424162 w 2544702"/>
                  <a:gd name="connsiteY88" fmla="*/ 1325405 h 1723108"/>
                  <a:gd name="connsiteX89" fmla="*/ 410257 w 2544702"/>
                  <a:gd name="connsiteY89" fmla="*/ 1338095 h 1723108"/>
                  <a:gd name="connsiteX90" fmla="*/ 403237 w 2544702"/>
                  <a:gd name="connsiteY90" fmla="*/ 1331750 h 1723108"/>
                  <a:gd name="connsiteX91" fmla="*/ 396353 w 2544702"/>
                  <a:gd name="connsiteY91" fmla="*/ 1312851 h 1723108"/>
                  <a:gd name="connsiteX92" fmla="*/ 382448 w 2544702"/>
                  <a:gd name="connsiteY92" fmla="*/ 1300161 h 1723108"/>
                  <a:gd name="connsiteX93" fmla="*/ 361523 w 2544702"/>
                  <a:gd name="connsiteY93" fmla="*/ 1287606 h 1723108"/>
                  <a:gd name="connsiteX94" fmla="*/ 340734 w 2544702"/>
                  <a:gd name="connsiteY94" fmla="*/ 1281261 h 1723108"/>
                  <a:gd name="connsiteX95" fmla="*/ 319809 w 2544702"/>
                  <a:gd name="connsiteY95" fmla="*/ 1281261 h 1723108"/>
                  <a:gd name="connsiteX96" fmla="*/ 312924 w 2544702"/>
                  <a:gd name="connsiteY96" fmla="*/ 1293951 h 1723108"/>
                  <a:gd name="connsiteX97" fmla="*/ 292000 w 2544702"/>
                  <a:gd name="connsiteY97" fmla="*/ 1274916 h 1723108"/>
                  <a:gd name="connsiteX98" fmla="*/ 264190 w 2544702"/>
                  <a:gd name="connsiteY98" fmla="*/ 1262362 h 1723108"/>
                  <a:gd name="connsiteX99" fmla="*/ 257305 w 2544702"/>
                  <a:gd name="connsiteY99" fmla="*/ 1249672 h 1723108"/>
                  <a:gd name="connsiteX100" fmla="*/ 243400 w 2544702"/>
                  <a:gd name="connsiteY100" fmla="*/ 1249672 h 1723108"/>
                  <a:gd name="connsiteX101" fmla="*/ 243400 w 2544702"/>
                  <a:gd name="connsiteY101" fmla="*/ 1243462 h 1723108"/>
                  <a:gd name="connsiteX102" fmla="*/ 215456 w 2544702"/>
                  <a:gd name="connsiteY102" fmla="*/ 1249672 h 1723108"/>
                  <a:gd name="connsiteX103" fmla="*/ 208571 w 2544702"/>
                  <a:gd name="connsiteY103" fmla="*/ 1224428 h 1723108"/>
                  <a:gd name="connsiteX104" fmla="*/ 208571 w 2544702"/>
                  <a:gd name="connsiteY104" fmla="*/ 1199183 h 1723108"/>
                  <a:gd name="connsiteX105" fmla="*/ 194666 w 2544702"/>
                  <a:gd name="connsiteY105" fmla="*/ 1173938 h 1723108"/>
                  <a:gd name="connsiteX106" fmla="*/ 208571 w 2544702"/>
                  <a:gd name="connsiteY106" fmla="*/ 1167728 h 1723108"/>
                  <a:gd name="connsiteX107" fmla="*/ 222476 w 2544702"/>
                  <a:gd name="connsiteY107" fmla="*/ 1167728 h 1723108"/>
                  <a:gd name="connsiteX108" fmla="*/ 236381 w 2544702"/>
                  <a:gd name="connsiteY108" fmla="*/ 1173938 h 1723108"/>
                  <a:gd name="connsiteX109" fmla="*/ 243400 w 2544702"/>
                  <a:gd name="connsiteY109" fmla="*/ 1167728 h 1723108"/>
                  <a:gd name="connsiteX110" fmla="*/ 236381 w 2544702"/>
                  <a:gd name="connsiteY110" fmla="*/ 1155039 h 1723108"/>
                  <a:gd name="connsiteX111" fmla="*/ 236381 w 2544702"/>
                  <a:gd name="connsiteY111" fmla="*/ 1142484 h 1723108"/>
                  <a:gd name="connsiteX112" fmla="*/ 222476 w 2544702"/>
                  <a:gd name="connsiteY112" fmla="*/ 1142484 h 1723108"/>
                  <a:gd name="connsiteX113" fmla="*/ 215456 w 2544702"/>
                  <a:gd name="connsiteY113" fmla="*/ 1136139 h 1723108"/>
                  <a:gd name="connsiteX114" fmla="*/ 222476 w 2544702"/>
                  <a:gd name="connsiteY114" fmla="*/ 1117240 h 1723108"/>
                  <a:gd name="connsiteX115" fmla="*/ 215456 w 2544702"/>
                  <a:gd name="connsiteY115" fmla="*/ 1104550 h 1723108"/>
                  <a:gd name="connsiteX116" fmla="*/ 236381 w 2544702"/>
                  <a:gd name="connsiteY116" fmla="*/ 1104550 h 1723108"/>
                  <a:gd name="connsiteX117" fmla="*/ 243400 w 2544702"/>
                  <a:gd name="connsiteY117" fmla="*/ 1098205 h 1723108"/>
                  <a:gd name="connsiteX118" fmla="*/ 243400 w 2544702"/>
                  <a:gd name="connsiteY118" fmla="*/ 1085650 h 1723108"/>
                  <a:gd name="connsiteX119" fmla="*/ 257305 w 2544702"/>
                  <a:gd name="connsiteY119" fmla="*/ 1060406 h 1723108"/>
                  <a:gd name="connsiteX120" fmla="*/ 278095 w 2544702"/>
                  <a:gd name="connsiteY120" fmla="*/ 1028816 h 1723108"/>
                  <a:gd name="connsiteX121" fmla="*/ 271210 w 2544702"/>
                  <a:gd name="connsiteY121" fmla="*/ 1028816 h 1723108"/>
                  <a:gd name="connsiteX122" fmla="*/ 264190 w 2544702"/>
                  <a:gd name="connsiteY122" fmla="*/ 1035161 h 1723108"/>
                  <a:gd name="connsiteX123" fmla="*/ 257305 w 2544702"/>
                  <a:gd name="connsiteY123" fmla="*/ 1022471 h 1723108"/>
                  <a:gd name="connsiteX124" fmla="*/ 250285 w 2544702"/>
                  <a:gd name="connsiteY124" fmla="*/ 1022471 h 1723108"/>
                  <a:gd name="connsiteX125" fmla="*/ 243400 w 2544702"/>
                  <a:gd name="connsiteY125" fmla="*/ 1009916 h 1723108"/>
                  <a:gd name="connsiteX126" fmla="*/ 229496 w 2544702"/>
                  <a:gd name="connsiteY126" fmla="*/ 1003571 h 1723108"/>
                  <a:gd name="connsiteX127" fmla="*/ 215456 w 2544702"/>
                  <a:gd name="connsiteY127" fmla="*/ 1009916 h 1723108"/>
                  <a:gd name="connsiteX128" fmla="*/ 201551 w 2544702"/>
                  <a:gd name="connsiteY128" fmla="*/ 1016261 h 1723108"/>
                  <a:gd name="connsiteX129" fmla="*/ 173742 w 2544702"/>
                  <a:gd name="connsiteY129" fmla="*/ 1028816 h 1723108"/>
                  <a:gd name="connsiteX130" fmla="*/ 145932 w 2544702"/>
                  <a:gd name="connsiteY130" fmla="*/ 1028816 h 1723108"/>
                  <a:gd name="connsiteX131" fmla="*/ 118123 w 2544702"/>
                  <a:gd name="connsiteY131" fmla="*/ 1016261 h 1723108"/>
                  <a:gd name="connsiteX132" fmla="*/ 118123 w 2544702"/>
                  <a:gd name="connsiteY132" fmla="*/ 1009916 h 1723108"/>
                  <a:gd name="connsiteX133" fmla="*/ 104218 w 2544702"/>
                  <a:gd name="connsiteY133" fmla="*/ 1009916 h 1723108"/>
                  <a:gd name="connsiteX134" fmla="*/ 90313 w 2544702"/>
                  <a:gd name="connsiteY134" fmla="*/ 997226 h 1723108"/>
                  <a:gd name="connsiteX135" fmla="*/ 97333 w 2544702"/>
                  <a:gd name="connsiteY135" fmla="*/ 997226 h 1723108"/>
                  <a:gd name="connsiteX136" fmla="*/ 90313 w 2544702"/>
                  <a:gd name="connsiteY136" fmla="*/ 978327 h 1723108"/>
                  <a:gd name="connsiteX137" fmla="*/ 76409 w 2544702"/>
                  <a:gd name="connsiteY137" fmla="*/ 965772 h 1723108"/>
                  <a:gd name="connsiteX138" fmla="*/ 69524 w 2544702"/>
                  <a:gd name="connsiteY138" fmla="*/ 971982 h 1723108"/>
                  <a:gd name="connsiteX139" fmla="*/ 69524 w 2544702"/>
                  <a:gd name="connsiteY139" fmla="*/ 959427 h 1723108"/>
                  <a:gd name="connsiteX140" fmla="*/ 34694 w 2544702"/>
                  <a:gd name="connsiteY140" fmla="*/ 953082 h 1723108"/>
                  <a:gd name="connsiteX141" fmla="*/ 27809 w 2544702"/>
                  <a:gd name="connsiteY141" fmla="*/ 946738 h 1723108"/>
                  <a:gd name="connsiteX142" fmla="*/ 41714 w 2544702"/>
                  <a:gd name="connsiteY142" fmla="*/ 940528 h 1723108"/>
                  <a:gd name="connsiteX143" fmla="*/ 48599 w 2544702"/>
                  <a:gd name="connsiteY143" fmla="*/ 940528 h 1723108"/>
                  <a:gd name="connsiteX144" fmla="*/ 48599 w 2544702"/>
                  <a:gd name="connsiteY144" fmla="*/ 927838 h 1723108"/>
                  <a:gd name="connsiteX145" fmla="*/ 48599 w 2544702"/>
                  <a:gd name="connsiteY145" fmla="*/ 908938 h 1723108"/>
                  <a:gd name="connsiteX146" fmla="*/ 41714 w 2544702"/>
                  <a:gd name="connsiteY146" fmla="*/ 896249 h 1723108"/>
                  <a:gd name="connsiteX147" fmla="*/ 41714 w 2544702"/>
                  <a:gd name="connsiteY147" fmla="*/ 883694 h 1723108"/>
                  <a:gd name="connsiteX148" fmla="*/ 34694 w 2544702"/>
                  <a:gd name="connsiteY148" fmla="*/ 877349 h 1723108"/>
                  <a:gd name="connsiteX149" fmla="*/ 6885 w 2544702"/>
                  <a:gd name="connsiteY149" fmla="*/ 877349 h 1723108"/>
                  <a:gd name="connsiteX150" fmla="*/ 0 w 2544702"/>
                  <a:gd name="connsiteY150" fmla="*/ 871004 h 1723108"/>
                  <a:gd name="connsiteX151" fmla="*/ 0 w 2544702"/>
                  <a:gd name="connsiteY151" fmla="*/ 858449 h 1723108"/>
                  <a:gd name="connsiteX152" fmla="*/ 0 w 2544702"/>
                  <a:gd name="connsiteY152" fmla="*/ 839550 h 1723108"/>
                  <a:gd name="connsiteX153" fmla="*/ 6885 w 2544702"/>
                  <a:gd name="connsiteY153" fmla="*/ 814170 h 1723108"/>
                  <a:gd name="connsiteX154" fmla="*/ 13905 w 2544702"/>
                  <a:gd name="connsiteY154" fmla="*/ 795270 h 1723108"/>
                  <a:gd name="connsiteX155" fmla="*/ 41714 w 2544702"/>
                  <a:gd name="connsiteY155" fmla="*/ 782716 h 1723108"/>
                  <a:gd name="connsiteX156" fmla="*/ 48599 w 2544702"/>
                  <a:gd name="connsiteY156" fmla="*/ 770026 h 1723108"/>
                  <a:gd name="connsiteX157" fmla="*/ 62504 w 2544702"/>
                  <a:gd name="connsiteY157" fmla="*/ 770026 h 1723108"/>
                  <a:gd name="connsiteX158" fmla="*/ 76409 w 2544702"/>
                  <a:gd name="connsiteY158" fmla="*/ 770026 h 1723108"/>
                  <a:gd name="connsiteX159" fmla="*/ 83429 w 2544702"/>
                  <a:gd name="connsiteY159" fmla="*/ 782716 h 1723108"/>
                  <a:gd name="connsiteX160" fmla="*/ 111238 w 2544702"/>
                  <a:gd name="connsiteY160" fmla="*/ 782716 h 1723108"/>
                  <a:gd name="connsiteX161" fmla="*/ 125143 w 2544702"/>
                  <a:gd name="connsiteY161" fmla="*/ 770026 h 1723108"/>
                  <a:gd name="connsiteX162" fmla="*/ 132028 w 2544702"/>
                  <a:gd name="connsiteY162" fmla="*/ 751126 h 1723108"/>
                  <a:gd name="connsiteX163" fmla="*/ 187647 w 2544702"/>
                  <a:gd name="connsiteY163" fmla="*/ 738436 h 1723108"/>
                  <a:gd name="connsiteX164" fmla="*/ 201551 w 2544702"/>
                  <a:gd name="connsiteY164" fmla="*/ 725882 h 1723108"/>
                  <a:gd name="connsiteX165" fmla="*/ 222476 w 2544702"/>
                  <a:gd name="connsiteY165" fmla="*/ 713192 h 1723108"/>
                  <a:gd name="connsiteX166" fmla="*/ 271210 w 2544702"/>
                  <a:gd name="connsiteY166" fmla="*/ 694292 h 1723108"/>
                  <a:gd name="connsiteX167" fmla="*/ 278095 w 2544702"/>
                  <a:gd name="connsiteY167" fmla="*/ 637458 h 1723108"/>
                  <a:gd name="connsiteX168" fmla="*/ 292000 w 2544702"/>
                  <a:gd name="connsiteY168" fmla="*/ 631248 h 1723108"/>
                  <a:gd name="connsiteX169" fmla="*/ 278095 w 2544702"/>
                  <a:gd name="connsiteY169" fmla="*/ 580759 h 1723108"/>
                  <a:gd name="connsiteX170" fmla="*/ 271210 w 2544702"/>
                  <a:gd name="connsiteY170" fmla="*/ 549170 h 1723108"/>
                  <a:gd name="connsiteX171" fmla="*/ 257305 w 2544702"/>
                  <a:gd name="connsiteY171" fmla="*/ 530270 h 1723108"/>
                  <a:gd name="connsiteX172" fmla="*/ 305904 w 2544702"/>
                  <a:gd name="connsiteY172" fmla="*/ 517580 h 1723108"/>
                  <a:gd name="connsiteX173" fmla="*/ 361523 w 2544702"/>
                  <a:gd name="connsiteY173" fmla="*/ 511236 h 1723108"/>
                  <a:gd name="connsiteX174" fmla="*/ 354639 w 2544702"/>
                  <a:gd name="connsiteY174" fmla="*/ 479781 h 1723108"/>
                  <a:gd name="connsiteX175" fmla="*/ 361523 w 2544702"/>
                  <a:gd name="connsiteY175" fmla="*/ 454537 h 1723108"/>
                  <a:gd name="connsiteX176" fmla="*/ 382448 w 2544702"/>
                  <a:gd name="connsiteY176" fmla="*/ 397703 h 1723108"/>
                  <a:gd name="connsiteX177" fmla="*/ 403237 w 2544702"/>
                  <a:gd name="connsiteY177" fmla="*/ 397703 h 1723108"/>
                  <a:gd name="connsiteX178" fmla="*/ 424162 w 2544702"/>
                  <a:gd name="connsiteY178" fmla="*/ 410257 h 1723108"/>
                  <a:gd name="connsiteX179" fmla="*/ 451972 w 2544702"/>
                  <a:gd name="connsiteY179" fmla="*/ 404048 h 1723108"/>
                  <a:gd name="connsiteX180" fmla="*/ 465877 w 2544702"/>
                  <a:gd name="connsiteY180" fmla="*/ 416602 h 1723108"/>
                  <a:gd name="connsiteX181" fmla="*/ 493686 w 2544702"/>
                  <a:gd name="connsiteY181" fmla="*/ 404048 h 1723108"/>
                  <a:gd name="connsiteX182" fmla="*/ 493686 w 2544702"/>
                  <a:gd name="connsiteY182" fmla="*/ 366113 h 1723108"/>
                  <a:gd name="connsiteX183" fmla="*/ 507591 w 2544702"/>
                  <a:gd name="connsiteY183" fmla="*/ 328314 h 1723108"/>
                  <a:gd name="connsiteX184" fmla="*/ 528380 w 2544702"/>
                  <a:gd name="connsiteY184" fmla="*/ 321969 h 1723108"/>
                  <a:gd name="connsiteX185" fmla="*/ 549305 w 2544702"/>
                  <a:gd name="connsiteY185" fmla="*/ 296725 h 1723108"/>
                  <a:gd name="connsiteX186" fmla="*/ 570094 w 2544702"/>
                  <a:gd name="connsiteY186" fmla="*/ 303069 h 1723108"/>
                  <a:gd name="connsiteX187" fmla="*/ 583999 w 2544702"/>
                  <a:gd name="connsiteY187" fmla="*/ 290380 h 1723108"/>
                  <a:gd name="connsiteX188" fmla="*/ 597904 w 2544702"/>
                  <a:gd name="connsiteY188" fmla="*/ 321969 h 1723108"/>
                  <a:gd name="connsiteX189" fmla="*/ 611809 w 2544702"/>
                  <a:gd name="connsiteY189" fmla="*/ 328314 h 1723108"/>
                  <a:gd name="connsiteX190" fmla="*/ 618829 w 2544702"/>
                  <a:gd name="connsiteY190" fmla="*/ 340869 h 1723108"/>
                  <a:gd name="connsiteX191" fmla="*/ 632733 w 2544702"/>
                  <a:gd name="connsiteY191" fmla="*/ 353559 h 1723108"/>
                  <a:gd name="connsiteX192" fmla="*/ 639618 w 2544702"/>
                  <a:gd name="connsiteY192" fmla="*/ 359768 h 1723108"/>
                  <a:gd name="connsiteX193" fmla="*/ 646638 w 2544702"/>
                  <a:gd name="connsiteY193" fmla="*/ 353559 h 1723108"/>
                  <a:gd name="connsiteX194" fmla="*/ 681332 w 2544702"/>
                  <a:gd name="connsiteY194" fmla="*/ 359768 h 1723108"/>
                  <a:gd name="connsiteX195" fmla="*/ 695237 w 2544702"/>
                  <a:gd name="connsiteY195" fmla="*/ 391358 h 1723108"/>
                  <a:gd name="connsiteX196" fmla="*/ 709142 w 2544702"/>
                  <a:gd name="connsiteY196" fmla="*/ 429292 h 1723108"/>
                  <a:gd name="connsiteX197" fmla="*/ 709142 w 2544702"/>
                  <a:gd name="connsiteY197" fmla="*/ 473436 h 1723108"/>
                  <a:gd name="connsiteX198" fmla="*/ 709142 w 2544702"/>
                  <a:gd name="connsiteY198" fmla="*/ 492336 h 1723108"/>
                  <a:gd name="connsiteX199" fmla="*/ 702257 w 2544702"/>
                  <a:gd name="connsiteY199" fmla="*/ 505026 h 1723108"/>
                  <a:gd name="connsiteX200" fmla="*/ 750856 w 2544702"/>
                  <a:gd name="connsiteY200" fmla="*/ 523925 h 1723108"/>
                  <a:gd name="connsiteX201" fmla="*/ 778666 w 2544702"/>
                  <a:gd name="connsiteY201" fmla="*/ 523925 h 1723108"/>
                  <a:gd name="connsiteX202" fmla="*/ 799590 w 2544702"/>
                  <a:gd name="connsiteY202" fmla="*/ 523925 h 1723108"/>
                  <a:gd name="connsiteX203" fmla="*/ 896923 w 2544702"/>
                  <a:gd name="connsiteY203" fmla="*/ 561725 h 1723108"/>
                  <a:gd name="connsiteX204" fmla="*/ 917713 w 2544702"/>
                  <a:gd name="connsiteY204" fmla="*/ 606004 h 1723108"/>
                  <a:gd name="connsiteX205" fmla="*/ 938638 w 2544702"/>
                  <a:gd name="connsiteY205" fmla="*/ 631248 h 1723108"/>
                  <a:gd name="connsiteX206" fmla="*/ 959427 w 2544702"/>
                  <a:gd name="connsiteY206" fmla="*/ 643803 h 1723108"/>
                  <a:gd name="connsiteX207" fmla="*/ 980352 w 2544702"/>
                  <a:gd name="connsiteY207" fmla="*/ 656493 h 1723108"/>
                  <a:gd name="connsiteX208" fmla="*/ 1008161 w 2544702"/>
                  <a:gd name="connsiteY208" fmla="*/ 656493 h 1723108"/>
                  <a:gd name="connsiteX209" fmla="*/ 1042991 w 2544702"/>
                  <a:gd name="connsiteY209" fmla="*/ 650148 h 1723108"/>
                  <a:gd name="connsiteX210" fmla="*/ 1126419 w 2544702"/>
                  <a:gd name="connsiteY210" fmla="*/ 643803 h 1723108"/>
                  <a:gd name="connsiteX211" fmla="*/ 1147209 w 2544702"/>
                  <a:gd name="connsiteY211" fmla="*/ 650148 h 1723108"/>
                  <a:gd name="connsiteX212" fmla="*/ 1161114 w 2544702"/>
                  <a:gd name="connsiteY212" fmla="*/ 662703 h 1723108"/>
                  <a:gd name="connsiteX213" fmla="*/ 1195943 w 2544702"/>
                  <a:gd name="connsiteY213" fmla="*/ 681737 h 1723108"/>
                  <a:gd name="connsiteX214" fmla="*/ 1216733 w 2544702"/>
                  <a:gd name="connsiteY214" fmla="*/ 687947 h 1723108"/>
                  <a:gd name="connsiteX215" fmla="*/ 1244542 w 2544702"/>
                  <a:gd name="connsiteY215" fmla="*/ 694292 h 1723108"/>
                  <a:gd name="connsiteX216" fmla="*/ 1272352 w 2544702"/>
                  <a:gd name="connsiteY216" fmla="*/ 706982 h 1723108"/>
                  <a:gd name="connsiteX217" fmla="*/ 1293276 w 2544702"/>
                  <a:gd name="connsiteY217" fmla="*/ 713192 h 1723108"/>
                  <a:gd name="connsiteX218" fmla="*/ 1334990 w 2544702"/>
                  <a:gd name="connsiteY218" fmla="*/ 700637 h 1723108"/>
                  <a:gd name="connsiteX219" fmla="*/ 1355780 w 2544702"/>
                  <a:gd name="connsiteY219" fmla="*/ 687947 h 1723108"/>
                  <a:gd name="connsiteX220" fmla="*/ 1362800 w 2544702"/>
                  <a:gd name="connsiteY220" fmla="*/ 681737 h 1723108"/>
                  <a:gd name="connsiteX221" fmla="*/ 1397494 w 2544702"/>
                  <a:gd name="connsiteY221" fmla="*/ 675393 h 1723108"/>
                  <a:gd name="connsiteX222" fmla="*/ 1432324 w 2544702"/>
                  <a:gd name="connsiteY222" fmla="*/ 669048 h 1723108"/>
                  <a:gd name="connsiteX223" fmla="*/ 1480923 w 2544702"/>
                  <a:gd name="connsiteY223" fmla="*/ 669048 h 1723108"/>
                  <a:gd name="connsiteX224" fmla="*/ 1501847 w 2544702"/>
                  <a:gd name="connsiteY224" fmla="*/ 662703 h 1723108"/>
                  <a:gd name="connsiteX225" fmla="*/ 1529657 w 2544702"/>
                  <a:gd name="connsiteY225" fmla="*/ 650148 h 1723108"/>
                  <a:gd name="connsiteX226" fmla="*/ 1557466 w 2544702"/>
                  <a:gd name="connsiteY226" fmla="*/ 631248 h 1723108"/>
                  <a:gd name="connsiteX227" fmla="*/ 1592161 w 2544702"/>
                  <a:gd name="connsiteY227" fmla="*/ 593314 h 1723108"/>
                  <a:gd name="connsiteX228" fmla="*/ 1585276 w 2544702"/>
                  <a:gd name="connsiteY228" fmla="*/ 580759 h 1723108"/>
                  <a:gd name="connsiteX229" fmla="*/ 1571371 w 2544702"/>
                  <a:gd name="connsiteY229" fmla="*/ 561725 h 1723108"/>
                  <a:gd name="connsiteX230" fmla="*/ 1592161 w 2544702"/>
                  <a:gd name="connsiteY230" fmla="*/ 523925 h 1723108"/>
                  <a:gd name="connsiteX231" fmla="*/ 1606065 w 2544702"/>
                  <a:gd name="connsiteY231" fmla="*/ 523925 h 1723108"/>
                  <a:gd name="connsiteX232" fmla="*/ 1633875 w 2544702"/>
                  <a:gd name="connsiteY232" fmla="*/ 536480 h 1723108"/>
                  <a:gd name="connsiteX233" fmla="*/ 1654800 w 2544702"/>
                  <a:gd name="connsiteY233" fmla="*/ 536480 h 1723108"/>
                  <a:gd name="connsiteX234" fmla="*/ 1682609 w 2544702"/>
                  <a:gd name="connsiteY234" fmla="*/ 517580 h 1723108"/>
                  <a:gd name="connsiteX235" fmla="*/ 1710419 w 2544702"/>
                  <a:gd name="connsiteY235" fmla="*/ 492336 h 1723108"/>
                  <a:gd name="connsiteX236" fmla="*/ 1724323 w 2544702"/>
                  <a:gd name="connsiteY236" fmla="*/ 492336 h 1723108"/>
                  <a:gd name="connsiteX237" fmla="*/ 1745113 w 2544702"/>
                  <a:gd name="connsiteY237" fmla="*/ 485991 h 1723108"/>
                  <a:gd name="connsiteX238" fmla="*/ 1766037 w 2544702"/>
                  <a:gd name="connsiteY238" fmla="*/ 467091 h 1723108"/>
                  <a:gd name="connsiteX239" fmla="*/ 1793847 w 2544702"/>
                  <a:gd name="connsiteY239" fmla="*/ 435502 h 1723108"/>
                  <a:gd name="connsiteX240" fmla="*/ 1905085 w 2544702"/>
                  <a:gd name="connsiteY240" fmla="*/ 422947 h 1723108"/>
                  <a:gd name="connsiteX241" fmla="*/ 1905085 w 2544702"/>
                  <a:gd name="connsiteY241" fmla="*/ 416602 h 1723108"/>
                  <a:gd name="connsiteX242" fmla="*/ 1891180 w 2544702"/>
                  <a:gd name="connsiteY242" fmla="*/ 410257 h 1723108"/>
                  <a:gd name="connsiteX243" fmla="*/ 1891180 w 2544702"/>
                  <a:gd name="connsiteY243" fmla="*/ 391358 h 1723108"/>
                  <a:gd name="connsiteX244" fmla="*/ 1877275 w 2544702"/>
                  <a:gd name="connsiteY244" fmla="*/ 372458 h 1723108"/>
                  <a:gd name="connsiteX245" fmla="*/ 1863371 w 2544702"/>
                  <a:gd name="connsiteY245" fmla="*/ 359768 h 1723108"/>
                  <a:gd name="connsiteX246" fmla="*/ 1849466 w 2544702"/>
                  <a:gd name="connsiteY246" fmla="*/ 347214 h 1723108"/>
                  <a:gd name="connsiteX247" fmla="*/ 1828541 w 2544702"/>
                  <a:gd name="connsiteY247" fmla="*/ 366113 h 1723108"/>
                  <a:gd name="connsiteX248" fmla="*/ 1807752 w 2544702"/>
                  <a:gd name="connsiteY248" fmla="*/ 372458 h 1723108"/>
                  <a:gd name="connsiteX249" fmla="*/ 1779942 w 2544702"/>
                  <a:gd name="connsiteY249" fmla="*/ 372458 h 1723108"/>
                  <a:gd name="connsiteX250" fmla="*/ 1745113 w 2544702"/>
                  <a:gd name="connsiteY250" fmla="*/ 372458 h 1723108"/>
                  <a:gd name="connsiteX251" fmla="*/ 1738228 w 2544702"/>
                  <a:gd name="connsiteY251" fmla="*/ 347214 h 1723108"/>
                  <a:gd name="connsiteX252" fmla="*/ 1745113 w 2544702"/>
                  <a:gd name="connsiteY252" fmla="*/ 321969 h 1723108"/>
                  <a:gd name="connsiteX253" fmla="*/ 1745113 w 2544702"/>
                  <a:gd name="connsiteY253" fmla="*/ 296725 h 1723108"/>
                  <a:gd name="connsiteX254" fmla="*/ 1745113 w 2544702"/>
                  <a:gd name="connsiteY254" fmla="*/ 277825 h 1723108"/>
                  <a:gd name="connsiteX255" fmla="*/ 1772922 w 2544702"/>
                  <a:gd name="connsiteY255" fmla="*/ 227336 h 1723108"/>
                  <a:gd name="connsiteX256" fmla="*/ 1835561 w 2544702"/>
                  <a:gd name="connsiteY256" fmla="*/ 252580 h 1723108"/>
                  <a:gd name="connsiteX257" fmla="*/ 1891180 w 2544702"/>
                  <a:gd name="connsiteY257" fmla="*/ 220991 h 1723108"/>
                  <a:gd name="connsiteX258" fmla="*/ 1926010 w 2544702"/>
                  <a:gd name="connsiteY258" fmla="*/ 126223 h 1723108"/>
                  <a:gd name="connsiteX259" fmla="*/ 1953819 w 2544702"/>
                  <a:gd name="connsiteY259" fmla="*/ 100978 h 1723108"/>
                  <a:gd name="connsiteX260" fmla="*/ 1953819 w 2544702"/>
                  <a:gd name="connsiteY260" fmla="*/ 69524 h 1723108"/>
                  <a:gd name="connsiteX261" fmla="*/ 1926010 w 2544702"/>
                  <a:gd name="connsiteY261" fmla="*/ 69524 h 1723108"/>
                  <a:gd name="connsiteX262" fmla="*/ 1926010 w 2544702"/>
                  <a:gd name="connsiteY262" fmla="*/ 56834 h 1723108"/>
                  <a:gd name="connsiteX263" fmla="*/ 1967724 w 2544702"/>
                  <a:gd name="connsiteY263" fmla="*/ 19035 h 1723108"/>
                  <a:gd name="connsiteX264" fmla="*/ 2078962 w 2544702"/>
                  <a:gd name="connsiteY264" fmla="*/ 0 h 1723108"/>
                  <a:gd name="connsiteX265" fmla="*/ 2162390 w 2544702"/>
                  <a:gd name="connsiteY265" fmla="*/ 31589 h 1723108"/>
                  <a:gd name="connsiteX266" fmla="*/ 2238799 w 2544702"/>
                  <a:gd name="connsiteY266" fmla="*/ 246236 h 1723108"/>
                  <a:gd name="connsiteX267" fmla="*/ 2363942 w 2544702"/>
                  <a:gd name="connsiteY267" fmla="*/ 296725 h 1723108"/>
                  <a:gd name="connsiteX268" fmla="*/ 2391751 w 2544702"/>
                  <a:gd name="connsiteY268" fmla="*/ 366113 h 1723108"/>
                  <a:gd name="connsiteX269" fmla="*/ 2544703 w 2544702"/>
                  <a:gd name="connsiteY269" fmla="*/ 321969 h 1723108"/>
                  <a:gd name="connsiteX270" fmla="*/ 2544703 w 2544702"/>
                  <a:gd name="connsiteY270" fmla="*/ 372458 h 1723108"/>
                  <a:gd name="connsiteX271" fmla="*/ 2530798 w 2544702"/>
                  <a:gd name="connsiteY271" fmla="*/ 378803 h 1723108"/>
                  <a:gd name="connsiteX272" fmla="*/ 2523913 w 2544702"/>
                  <a:gd name="connsiteY272" fmla="*/ 397703 h 1723108"/>
                  <a:gd name="connsiteX273" fmla="*/ 2502989 w 2544702"/>
                  <a:gd name="connsiteY273" fmla="*/ 441847 h 1723108"/>
                  <a:gd name="connsiteX274" fmla="*/ 2475179 w 2544702"/>
                  <a:gd name="connsiteY274" fmla="*/ 517580 h 1723108"/>
                  <a:gd name="connsiteX275" fmla="*/ 2468294 w 2544702"/>
                  <a:gd name="connsiteY275" fmla="*/ 523925 h 1723108"/>
                  <a:gd name="connsiteX276" fmla="*/ 2447370 w 2544702"/>
                  <a:gd name="connsiteY276" fmla="*/ 517580 h 1723108"/>
                  <a:gd name="connsiteX277" fmla="*/ 2426580 w 2544702"/>
                  <a:gd name="connsiteY277" fmla="*/ 511236 h 1723108"/>
                  <a:gd name="connsiteX278" fmla="*/ 2384866 w 2544702"/>
                  <a:gd name="connsiteY278" fmla="*/ 542825 h 1723108"/>
                  <a:gd name="connsiteX279" fmla="*/ 2391751 w 2544702"/>
                  <a:gd name="connsiteY279" fmla="*/ 561725 h 1723108"/>
                  <a:gd name="connsiteX280" fmla="*/ 2398771 w 2544702"/>
                  <a:gd name="connsiteY280" fmla="*/ 580759 h 1723108"/>
                  <a:gd name="connsiteX281" fmla="*/ 2398771 w 2544702"/>
                  <a:gd name="connsiteY281" fmla="*/ 618559 h 1723108"/>
                  <a:gd name="connsiteX282" fmla="*/ 2370961 w 2544702"/>
                  <a:gd name="connsiteY282" fmla="*/ 650148 h 1723108"/>
                  <a:gd name="connsiteX283" fmla="*/ 2370961 w 2544702"/>
                  <a:gd name="connsiteY283" fmla="*/ 662703 h 1723108"/>
                  <a:gd name="connsiteX284" fmla="*/ 2363942 w 2544702"/>
                  <a:gd name="connsiteY284" fmla="*/ 662703 h 1723108"/>
                  <a:gd name="connsiteX285" fmla="*/ 2350037 w 2544702"/>
                  <a:gd name="connsiteY285" fmla="*/ 643803 h 1723108"/>
                  <a:gd name="connsiteX286" fmla="*/ 2322227 w 2544702"/>
                  <a:gd name="connsiteY286" fmla="*/ 662703 h 1723108"/>
                  <a:gd name="connsiteX287" fmla="*/ 2301438 w 2544702"/>
                  <a:gd name="connsiteY287" fmla="*/ 694292 h 1723108"/>
                  <a:gd name="connsiteX288" fmla="*/ 2273628 w 2544702"/>
                  <a:gd name="connsiteY288" fmla="*/ 694292 h 1723108"/>
                  <a:gd name="connsiteX289" fmla="*/ 2252703 w 2544702"/>
                  <a:gd name="connsiteY289" fmla="*/ 725882 h 1723108"/>
                  <a:gd name="connsiteX290" fmla="*/ 2238799 w 2544702"/>
                  <a:gd name="connsiteY290" fmla="*/ 725882 h 1723108"/>
                  <a:gd name="connsiteX291" fmla="*/ 2210989 w 2544702"/>
                  <a:gd name="connsiteY291" fmla="*/ 719537 h 1723108"/>
                  <a:gd name="connsiteX292" fmla="*/ 2155370 w 2544702"/>
                  <a:gd name="connsiteY292" fmla="*/ 757471 h 1723108"/>
                  <a:gd name="connsiteX293" fmla="*/ 2127561 w 2544702"/>
                  <a:gd name="connsiteY293" fmla="*/ 782716 h 1723108"/>
                  <a:gd name="connsiteX294" fmla="*/ 2106771 w 2544702"/>
                  <a:gd name="connsiteY294" fmla="*/ 801615 h 1723108"/>
                  <a:gd name="connsiteX295" fmla="*/ 2051152 w 2544702"/>
                  <a:gd name="connsiteY295" fmla="*/ 820515 h 1723108"/>
                  <a:gd name="connsiteX296" fmla="*/ 2023343 w 2544702"/>
                  <a:gd name="connsiteY296" fmla="*/ 839550 h 1723108"/>
                  <a:gd name="connsiteX297" fmla="*/ 2009438 w 2544702"/>
                  <a:gd name="connsiteY297" fmla="*/ 858449 h 1723108"/>
                  <a:gd name="connsiteX298" fmla="*/ 2002418 w 2544702"/>
                  <a:gd name="connsiteY298" fmla="*/ 833205 h 1723108"/>
                  <a:gd name="connsiteX299" fmla="*/ 1981628 w 2544702"/>
                  <a:gd name="connsiteY299" fmla="*/ 826860 h 1723108"/>
                  <a:gd name="connsiteX300" fmla="*/ 2023343 w 2544702"/>
                  <a:gd name="connsiteY300" fmla="*/ 776371 h 1723108"/>
                  <a:gd name="connsiteX301" fmla="*/ 2002418 w 2544702"/>
                  <a:gd name="connsiteY301" fmla="*/ 744781 h 1723108"/>
                  <a:gd name="connsiteX302" fmla="*/ 2002418 w 2544702"/>
                  <a:gd name="connsiteY302" fmla="*/ 751126 h 1723108"/>
                  <a:gd name="connsiteX303" fmla="*/ 1974608 w 2544702"/>
                  <a:gd name="connsiteY303" fmla="*/ 757471 h 1723108"/>
                  <a:gd name="connsiteX304" fmla="*/ 1863371 w 2544702"/>
                  <a:gd name="connsiteY304" fmla="*/ 845759 h 1723108"/>
                  <a:gd name="connsiteX305" fmla="*/ 1842581 w 2544702"/>
                  <a:gd name="connsiteY305" fmla="*/ 845759 h 1723108"/>
                  <a:gd name="connsiteX306" fmla="*/ 1828541 w 2544702"/>
                  <a:gd name="connsiteY306" fmla="*/ 877349 h 1723108"/>
                  <a:gd name="connsiteX307" fmla="*/ 1842581 w 2544702"/>
                  <a:gd name="connsiteY307" fmla="*/ 896249 h 1723108"/>
                  <a:gd name="connsiteX308" fmla="*/ 1863371 w 2544702"/>
                  <a:gd name="connsiteY308" fmla="*/ 915283 h 1723108"/>
                  <a:gd name="connsiteX309" fmla="*/ 1912105 w 2544702"/>
                  <a:gd name="connsiteY309" fmla="*/ 953082 h 1723108"/>
                  <a:gd name="connsiteX310" fmla="*/ 1918989 w 2544702"/>
                  <a:gd name="connsiteY310" fmla="*/ 953082 h 1723108"/>
                  <a:gd name="connsiteX311" fmla="*/ 1939914 w 2544702"/>
                  <a:gd name="connsiteY311" fmla="*/ 927838 h 1723108"/>
                  <a:gd name="connsiteX312" fmla="*/ 1953819 w 2544702"/>
                  <a:gd name="connsiteY312" fmla="*/ 921493 h 1723108"/>
                  <a:gd name="connsiteX313" fmla="*/ 1967724 w 2544702"/>
                  <a:gd name="connsiteY313" fmla="*/ 915283 h 1723108"/>
                  <a:gd name="connsiteX314" fmla="*/ 1995533 w 2544702"/>
                  <a:gd name="connsiteY314" fmla="*/ 934183 h 1723108"/>
                  <a:gd name="connsiteX315" fmla="*/ 2016323 w 2544702"/>
                  <a:gd name="connsiteY315" fmla="*/ 927838 h 1723108"/>
                  <a:gd name="connsiteX316" fmla="*/ 2037247 w 2544702"/>
                  <a:gd name="connsiteY316" fmla="*/ 940528 h 1723108"/>
                  <a:gd name="connsiteX317" fmla="*/ 2030228 w 2544702"/>
                  <a:gd name="connsiteY317" fmla="*/ 953082 h 1723108"/>
                  <a:gd name="connsiteX318" fmla="*/ 2023343 w 2544702"/>
                  <a:gd name="connsiteY318" fmla="*/ 965772 h 1723108"/>
                  <a:gd name="connsiteX319" fmla="*/ 2016323 w 2544702"/>
                  <a:gd name="connsiteY319" fmla="*/ 959427 h 1723108"/>
                  <a:gd name="connsiteX320" fmla="*/ 1946799 w 2544702"/>
                  <a:gd name="connsiteY320" fmla="*/ 1003571 h 1723108"/>
                  <a:gd name="connsiteX321" fmla="*/ 1946799 w 2544702"/>
                  <a:gd name="connsiteY321" fmla="*/ 997226 h 1723108"/>
                  <a:gd name="connsiteX322" fmla="*/ 1939914 w 2544702"/>
                  <a:gd name="connsiteY322" fmla="*/ 997226 h 1723108"/>
                  <a:gd name="connsiteX323" fmla="*/ 1932894 w 2544702"/>
                  <a:gd name="connsiteY323" fmla="*/ 1003571 h 1723108"/>
                  <a:gd name="connsiteX324" fmla="*/ 1939914 w 2544702"/>
                  <a:gd name="connsiteY324" fmla="*/ 1009916 h 1723108"/>
                  <a:gd name="connsiteX325" fmla="*/ 1912105 w 2544702"/>
                  <a:gd name="connsiteY325" fmla="*/ 1035161 h 1723108"/>
                  <a:gd name="connsiteX326" fmla="*/ 1898200 w 2544702"/>
                  <a:gd name="connsiteY326" fmla="*/ 1060406 h 1723108"/>
                  <a:gd name="connsiteX327" fmla="*/ 1898200 w 2544702"/>
                  <a:gd name="connsiteY327" fmla="*/ 1066750 h 1723108"/>
                  <a:gd name="connsiteX328" fmla="*/ 1939914 w 2544702"/>
                  <a:gd name="connsiteY328" fmla="*/ 1091995 h 1723108"/>
                  <a:gd name="connsiteX329" fmla="*/ 1967724 w 2544702"/>
                  <a:gd name="connsiteY329" fmla="*/ 1155039 h 1723108"/>
                  <a:gd name="connsiteX330" fmla="*/ 1988513 w 2544702"/>
                  <a:gd name="connsiteY330" fmla="*/ 1186628 h 1723108"/>
                  <a:gd name="connsiteX331" fmla="*/ 2009438 w 2544702"/>
                  <a:gd name="connsiteY331" fmla="*/ 1211872 h 1723108"/>
                  <a:gd name="connsiteX332" fmla="*/ 1967724 w 2544702"/>
                  <a:gd name="connsiteY332" fmla="*/ 1205528 h 1723108"/>
                  <a:gd name="connsiteX333" fmla="*/ 1946799 w 2544702"/>
                  <a:gd name="connsiteY333" fmla="*/ 1199183 h 1723108"/>
                  <a:gd name="connsiteX334" fmla="*/ 1932894 w 2544702"/>
                  <a:gd name="connsiteY334" fmla="*/ 1199183 h 1723108"/>
                  <a:gd name="connsiteX335" fmla="*/ 1932894 w 2544702"/>
                  <a:gd name="connsiteY335" fmla="*/ 1205528 h 1723108"/>
                  <a:gd name="connsiteX336" fmla="*/ 1974608 w 2544702"/>
                  <a:gd name="connsiteY336" fmla="*/ 1218217 h 1723108"/>
                  <a:gd name="connsiteX337" fmla="*/ 2009438 w 2544702"/>
                  <a:gd name="connsiteY337" fmla="*/ 1249672 h 1723108"/>
                  <a:gd name="connsiteX338" fmla="*/ 1974608 w 2544702"/>
                  <a:gd name="connsiteY338" fmla="*/ 1268707 h 1723108"/>
                  <a:gd name="connsiteX339" fmla="*/ 1960704 w 2544702"/>
                  <a:gd name="connsiteY339" fmla="*/ 1274916 h 1723108"/>
                  <a:gd name="connsiteX340" fmla="*/ 1939914 w 2544702"/>
                  <a:gd name="connsiteY340" fmla="*/ 1281261 h 1723108"/>
                  <a:gd name="connsiteX341" fmla="*/ 1953819 w 2544702"/>
                  <a:gd name="connsiteY341" fmla="*/ 1287606 h 1723108"/>
                  <a:gd name="connsiteX342" fmla="*/ 1967724 w 2544702"/>
                  <a:gd name="connsiteY342" fmla="*/ 1293951 h 1723108"/>
                  <a:gd name="connsiteX343" fmla="*/ 1988513 w 2544702"/>
                  <a:gd name="connsiteY343" fmla="*/ 1319196 h 1723108"/>
                  <a:gd name="connsiteX344" fmla="*/ 2002418 w 2544702"/>
                  <a:gd name="connsiteY344" fmla="*/ 1312851 h 1723108"/>
                  <a:gd name="connsiteX345" fmla="*/ 2002418 w 2544702"/>
                  <a:gd name="connsiteY345" fmla="*/ 1331750 h 1723108"/>
                  <a:gd name="connsiteX346" fmla="*/ 1988513 w 2544702"/>
                  <a:gd name="connsiteY346" fmla="*/ 1331750 h 1723108"/>
                  <a:gd name="connsiteX347" fmla="*/ 1981628 w 2544702"/>
                  <a:gd name="connsiteY347" fmla="*/ 1375895 h 1723108"/>
                  <a:gd name="connsiteX348" fmla="*/ 1974608 w 2544702"/>
                  <a:gd name="connsiteY348" fmla="*/ 1375895 h 1723108"/>
                  <a:gd name="connsiteX349" fmla="*/ 1905085 w 2544702"/>
                  <a:gd name="connsiteY349" fmla="*/ 1502252 h 1723108"/>
                  <a:gd name="connsiteX350" fmla="*/ 1898200 w 2544702"/>
                  <a:gd name="connsiteY350" fmla="*/ 1502252 h 1723108"/>
                  <a:gd name="connsiteX351" fmla="*/ 1842581 w 2544702"/>
                  <a:gd name="connsiteY351" fmla="*/ 1558951 h 1723108"/>
                  <a:gd name="connsiteX352" fmla="*/ 1772922 w 2544702"/>
                  <a:gd name="connsiteY352" fmla="*/ 1590541 h 1723108"/>
                  <a:gd name="connsiteX353" fmla="*/ 1703398 w 2544702"/>
                  <a:gd name="connsiteY353" fmla="*/ 1622130 h 1723108"/>
                  <a:gd name="connsiteX354" fmla="*/ 1689494 w 2544702"/>
                  <a:gd name="connsiteY354" fmla="*/ 1634685 h 17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Lst>
                <a:rect l="l" t="t" r="r" b="b"/>
                <a:pathLst>
                  <a:path w="2544702" h="1723108">
                    <a:moveTo>
                      <a:pt x="1689494" y="1634685"/>
                    </a:moveTo>
                    <a:lnTo>
                      <a:pt x="1675589" y="1634685"/>
                    </a:lnTo>
                    <a:lnTo>
                      <a:pt x="1654800" y="1615785"/>
                    </a:lnTo>
                    <a:lnTo>
                      <a:pt x="1640895" y="1622130"/>
                    </a:lnTo>
                    <a:lnTo>
                      <a:pt x="1633875" y="1653719"/>
                    </a:lnTo>
                    <a:lnTo>
                      <a:pt x="1529657" y="1678964"/>
                    </a:lnTo>
                    <a:lnTo>
                      <a:pt x="1515752" y="1697863"/>
                    </a:lnTo>
                    <a:lnTo>
                      <a:pt x="1529657" y="1723108"/>
                    </a:lnTo>
                    <a:lnTo>
                      <a:pt x="1515752" y="1723108"/>
                    </a:lnTo>
                    <a:lnTo>
                      <a:pt x="1508732" y="1723108"/>
                    </a:lnTo>
                    <a:lnTo>
                      <a:pt x="1494828" y="1697863"/>
                    </a:lnTo>
                    <a:lnTo>
                      <a:pt x="1501847" y="1672619"/>
                    </a:lnTo>
                    <a:lnTo>
                      <a:pt x="1494828" y="1672619"/>
                    </a:lnTo>
                    <a:lnTo>
                      <a:pt x="1474038" y="1678964"/>
                    </a:lnTo>
                    <a:lnTo>
                      <a:pt x="1453113" y="1666274"/>
                    </a:lnTo>
                    <a:lnTo>
                      <a:pt x="1425304" y="1672619"/>
                    </a:lnTo>
                    <a:lnTo>
                      <a:pt x="1397494" y="1666274"/>
                    </a:lnTo>
                    <a:lnTo>
                      <a:pt x="1376705" y="1653719"/>
                    </a:lnTo>
                    <a:lnTo>
                      <a:pt x="1369685" y="1615785"/>
                    </a:lnTo>
                    <a:lnTo>
                      <a:pt x="1334990" y="1609440"/>
                    </a:lnTo>
                    <a:lnTo>
                      <a:pt x="1314066" y="1596886"/>
                    </a:lnTo>
                    <a:lnTo>
                      <a:pt x="1293276" y="1609440"/>
                    </a:lnTo>
                    <a:lnTo>
                      <a:pt x="1265467" y="1622130"/>
                    </a:lnTo>
                    <a:lnTo>
                      <a:pt x="1223753" y="1628475"/>
                    </a:lnTo>
                    <a:lnTo>
                      <a:pt x="1195943" y="1622130"/>
                    </a:lnTo>
                    <a:lnTo>
                      <a:pt x="1188923" y="1634685"/>
                    </a:lnTo>
                    <a:lnTo>
                      <a:pt x="1168133" y="1628475"/>
                    </a:lnTo>
                    <a:lnTo>
                      <a:pt x="1161114" y="1634685"/>
                    </a:lnTo>
                    <a:lnTo>
                      <a:pt x="1161114" y="1653719"/>
                    </a:lnTo>
                    <a:lnTo>
                      <a:pt x="1168133" y="1666274"/>
                    </a:lnTo>
                    <a:lnTo>
                      <a:pt x="1147209" y="1685174"/>
                    </a:lnTo>
                    <a:lnTo>
                      <a:pt x="1140324" y="1666274"/>
                    </a:lnTo>
                    <a:lnTo>
                      <a:pt x="1133304" y="1659929"/>
                    </a:lnTo>
                    <a:lnTo>
                      <a:pt x="1119399" y="1666274"/>
                    </a:lnTo>
                    <a:lnTo>
                      <a:pt x="1105495" y="1672619"/>
                    </a:lnTo>
                    <a:lnTo>
                      <a:pt x="1091590" y="1647375"/>
                    </a:lnTo>
                    <a:lnTo>
                      <a:pt x="1063780" y="1641030"/>
                    </a:lnTo>
                    <a:lnTo>
                      <a:pt x="1070800" y="1609440"/>
                    </a:lnTo>
                    <a:lnTo>
                      <a:pt x="1049876" y="1596886"/>
                    </a:lnTo>
                    <a:lnTo>
                      <a:pt x="1042991" y="1558951"/>
                    </a:lnTo>
                    <a:lnTo>
                      <a:pt x="1028951" y="1558951"/>
                    </a:lnTo>
                    <a:lnTo>
                      <a:pt x="1001142" y="1577986"/>
                    </a:lnTo>
                    <a:lnTo>
                      <a:pt x="994257" y="1571641"/>
                    </a:lnTo>
                    <a:lnTo>
                      <a:pt x="1001142" y="1558951"/>
                    </a:lnTo>
                    <a:lnTo>
                      <a:pt x="1001142" y="1546397"/>
                    </a:lnTo>
                    <a:lnTo>
                      <a:pt x="1008161" y="1521152"/>
                    </a:lnTo>
                    <a:lnTo>
                      <a:pt x="1022066" y="1489562"/>
                    </a:lnTo>
                    <a:lnTo>
                      <a:pt x="1035971" y="1470663"/>
                    </a:lnTo>
                    <a:lnTo>
                      <a:pt x="1042991" y="1445418"/>
                    </a:lnTo>
                    <a:lnTo>
                      <a:pt x="1035971" y="1407484"/>
                    </a:lnTo>
                    <a:lnTo>
                      <a:pt x="1022066" y="1407484"/>
                    </a:lnTo>
                    <a:lnTo>
                      <a:pt x="1015046" y="1382240"/>
                    </a:lnTo>
                    <a:lnTo>
                      <a:pt x="1008161" y="1375895"/>
                    </a:lnTo>
                    <a:lnTo>
                      <a:pt x="994257" y="1369685"/>
                    </a:lnTo>
                    <a:lnTo>
                      <a:pt x="987237" y="1375895"/>
                    </a:lnTo>
                    <a:lnTo>
                      <a:pt x="980352" y="1369685"/>
                    </a:lnTo>
                    <a:lnTo>
                      <a:pt x="959427" y="1363340"/>
                    </a:lnTo>
                    <a:lnTo>
                      <a:pt x="945523" y="1363340"/>
                    </a:lnTo>
                    <a:lnTo>
                      <a:pt x="945523" y="1344440"/>
                    </a:lnTo>
                    <a:lnTo>
                      <a:pt x="938638" y="1338095"/>
                    </a:lnTo>
                    <a:lnTo>
                      <a:pt x="938638" y="1325405"/>
                    </a:lnTo>
                    <a:lnTo>
                      <a:pt x="924733" y="1319196"/>
                    </a:lnTo>
                    <a:lnTo>
                      <a:pt x="896923" y="1331750"/>
                    </a:lnTo>
                    <a:lnTo>
                      <a:pt x="869114" y="1325405"/>
                    </a:lnTo>
                    <a:lnTo>
                      <a:pt x="813495" y="1369685"/>
                    </a:lnTo>
                    <a:lnTo>
                      <a:pt x="778666" y="1382240"/>
                    </a:lnTo>
                    <a:lnTo>
                      <a:pt x="750856" y="1394929"/>
                    </a:lnTo>
                    <a:lnTo>
                      <a:pt x="736951" y="1382240"/>
                    </a:lnTo>
                    <a:lnTo>
                      <a:pt x="716162" y="1388585"/>
                    </a:lnTo>
                    <a:lnTo>
                      <a:pt x="695237" y="1382240"/>
                    </a:lnTo>
                    <a:lnTo>
                      <a:pt x="688352" y="1375895"/>
                    </a:lnTo>
                    <a:lnTo>
                      <a:pt x="660543" y="1382240"/>
                    </a:lnTo>
                    <a:lnTo>
                      <a:pt x="632733" y="1413829"/>
                    </a:lnTo>
                    <a:lnTo>
                      <a:pt x="625714" y="1413829"/>
                    </a:lnTo>
                    <a:lnTo>
                      <a:pt x="625714" y="1382240"/>
                    </a:lnTo>
                    <a:lnTo>
                      <a:pt x="604924" y="1388585"/>
                    </a:lnTo>
                    <a:lnTo>
                      <a:pt x="591019" y="1388585"/>
                    </a:lnTo>
                    <a:lnTo>
                      <a:pt x="583999" y="1394929"/>
                    </a:lnTo>
                    <a:lnTo>
                      <a:pt x="535400" y="1382240"/>
                    </a:lnTo>
                    <a:lnTo>
                      <a:pt x="528380" y="1388585"/>
                    </a:lnTo>
                    <a:lnTo>
                      <a:pt x="514475" y="1388585"/>
                    </a:lnTo>
                    <a:lnTo>
                      <a:pt x="507591" y="1388585"/>
                    </a:lnTo>
                    <a:lnTo>
                      <a:pt x="500571" y="1375895"/>
                    </a:lnTo>
                    <a:lnTo>
                      <a:pt x="486666" y="1375895"/>
                    </a:lnTo>
                    <a:lnTo>
                      <a:pt x="472761" y="1369685"/>
                    </a:lnTo>
                    <a:lnTo>
                      <a:pt x="472761" y="1356995"/>
                    </a:lnTo>
                    <a:lnTo>
                      <a:pt x="438067" y="1350650"/>
                    </a:lnTo>
                    <a:lnTo>
                      <a:pt x="438067" y="1325405"/>
                    </a:lnTo>
                    <a:lnTo>
                      <a:pt x="424162" y="1325405"/>
                    </a:lnTo>
                    <a:lnTo>
                      <a:pt x="410257" y="1338095"/>
                    </a:lnTo>
                    <a:lnTo>
                      <a:pt x="403237" y="1331750"/>
                    </a:lnTo>
                    <a:lnTo>
                      <a:pt x="396353" y="1312851"/>
                    </a:lnTo>
                    <a:lnTo>
                      <a:pt x="382448" y="1300161"/>
                    </a:lnTo>
                    <a:lnTo>
                      <a:pt x="361523" y="1287606"/>
                    </a:lnTo>
                    <a:lnTo>
                      <a:pt x="340734" y="1281261"/>
                    </a:lnTo>
                    <a:lnTo>
                      <a:pt x="319809" y="1281261"/>
                    </a:lnTo>
                    <a:lnTo>
                      <a:pt x="312924" y="1293951"/>
                    </a:lnTo>
                    <a:lnTo>
                      <a:pt x="292000" y="1274916"/>
                    </a:lnTo>
                    <a:lnTo>
                      <a:pt x="264190" y="1262362"/>
                    </a:lnTo>
                    <a:lnTo>
                      <a:pt x="257305" y="1249672"/>
                    </a:lnTo>
                    <a:lnTo>
                      <a:pt x="243400" y="1249672"/>
                    </a:lnTo>
                    <a:lnTo>
                      <a:pt x="243400" y="1243462"/>
                    </a:lnTo>
                    <a:lnTo>
                      <a:pt x="215456" y="1249672"/>
                    </a:lnTo>
                    <a:lnTo>
                      <a:pt x="208571" y="1224428"/>
                    </a:lnTo>
                    <a:lnTo>
                      <a:pt x="208571" y="1199183"/>
                    </a:lnTo>
                    <a:lnTo>
                      <a:pt x="194666" y="1173938"/>
                    </a:lnTo>
                    <a:lnTo>
                      <a:pt x="208571" y="1167728"/>
                    </a:lnTo>
                    <a:lnTo>
                      <a:pt x="222476" y="1167728"/>
                    </a:lnTo>
                    <a:lnTo>
                      <a:pt x="236381" y="1173938"/>
                    </a:lnTo>
                    <a:lnTo>
                      <a:pt x="243400" y="1167728"/>
                    </a:lnTo>
                    <a:lnTo>
                      <a:pt x="236381" y="1155039"/>
                    </a:lnTo>
                    <a:lnTo>
                      <a:pt x="236381" y="1142484"/>
                    </a:lnTo>
                    <a:lnTo>
                      <a:pt x="222476" y="1142484"/>
                    </a:lnTo>
                    <a:lnTo>
                      <a:pt x="215456" y="1136139"/>
                    </a:lnTo>
                    <a:lnTo>
                      <a:pt x="222476" y="1117240"/>
                    </a:lnTo>
                    <a:lnTo>
                      <a:pt x="215456" y="1104550"/>
                    </a:lnTo>
                    <a:lnTo>
                      <a:pt x="236381" y="1104550"/>
                    </a:lnTo>
                    <a:lnTo>
                      <a:pt x="243400" y="1098205"/>
                    </a:lnTo>
                    <a:lnTo>
                      <a:pt x="243400" y="1085650"/>
                    </a:lnTo>
                    <a:lnTo>
                      <a:pt x="257305" y="1060406"/>
                    </a:lnTo>
                    <a:lnTo>
                      <a:pt x="278095" y="1028816"/>
                    </a:lnTo>
                    <a:lnTo>
                      <a:pt x="271210" y="1028816"/>
                    </a:lnTo>
                    <a:lnTo>
                      <a:pt x="264190" y="1035161"/>
                    </a:lnTo>
                    <a:lnTo>
                      <a:pt x="257305" y="1022471"/>
                    </a:lnTo>
                    <a:lnTo>
                      <a:pt x="250285" y="1022471"/>
                    </a:lnTo>
                    <a:lnTo>
                      <a:pt x="243400" y="1009916"/>
                    </a:lnTo>
                    <a:lnTo>
                      <a:pt x="229496" y="1003571"/>
                    </a:lnTo>
                    <a:lnTo>
                      <a:pt x="215456" y="1009916"/>
                    </a:lnTo>
                    <a:lnTo>
                      <a:pt x="201551" y="1016261"/>
                    </a:lnTo>
                    <a:lnTo>
                      <a:pt x="173742" y="1028816"/>
                    </a:lnTo>
                    <a:lnTo>
                      <a:pt x="145932" y="1028816"/>
                    </a:lnTo>
                    <a:lnTo>
                      <a:pt x="118123" y="1016261"/>
                    </a:lnTo>
                    <a:lnTo>
                      <a:pt x="118123" y="1009916"/>
                    </a:lnTo>
                    <a:lnTo>
                      <a:pt x="104218" y="1009916"/>
                    </a:lnTo>
                    <a:lnTo>
                      <a:pt x="90313" y="997226"/>
                    </a:lnTo>
                    <a:lnTo>
                      <a:pt x="97333" y="997226"/>
                    </a:lnTo>
                    <a:lnTo>
                      <a:pt x="90313" y="978327"/>
                    </a:lnTo>
                    <a:lnTo>
                      <a:pt x="76409" y="965772"/>
                    </a:lnTo>
                    <a:lnTo>
                      <a:pt x="69524" y="971982"/>
                    </a:lnTo>
                    <a:lnTo>
                      <a:pt x="69524" y="959427"/>
                    </a:lnTo>
                    <a:lnTo>
                      <a:pt x="34694" y="953082"/>
                    </a:lnTo>
                    <a:lnTo>
                      <a:pt x="27809" y="946738"/>
                    </a:lnTo>
                    <a:lnTo>
                      <a:pt x="41714" y="940528"/>
                    </a:lnTo>
                    <a:lnTo>
                      <a:pt x="48599" y="940528"/>
                    </a:lnTo>
                    <a:lnTo>
                      <a:pt x="48599" y="927838"/>
                    </a:lnTo>
                    <a:lnTo>
                      <a:pt x="48599" y="908938"/>
                    </a:lnTo>
                    <a:lnTo>
                      <a:pt x="41714" y="896249"/>
                    </a:lnTo>
                    <a:lnTo>
                      <a:pt x="41714" y="883694"/>
                    </a:lnTo>
                    <a:lnTo>
                      <a:pt x="34694" y="877349"/>
                    </a:lnTo>
                    <a:lnTo>
                      <a:pt x="6885" y="877349"/>
                    </a:lnTo>
                    <a:lnTo>
                      <a:pt x="0" y="871004"/>
                    </a:lnTo>
                    <a:lnTo>
                      <a:pt x="0" y="858449"/>
                    </a:lnTo>
                    <a:lnTo>
                      <a:pt x="0" y="839550"/>
                    </a:lnTo>
                    <a:lnTo>
                      <a:pt x="6885" y="814170"/>
                    </a:lnTo>
                    <a:lnTo>
                      <a:pt x="13905" y="795270"/>
                    </a:lnTo>
                    <a:lnTo>
                      <a:pt x="41714" y="782716"/>
                    </a:lnTo>
                    <a:lnTo>
                      <a:pt x="48599" y="770026"/>
                    </a:lnTo>
                    <a:lnTo>
                      <a:pt x="62504" y="770026"/>
                    </a:lnTo>
                    <a:lnTo>
                      <a:pt x="76409" y="770026"/>
                    </a:lnTo>
                    <a:lnTo>
                      <a:pt x="83429" y="782716"/>
                    </a:lnTo>
                    <a:lnTo>
                      <a:pt x="111238" y="782716"/>
                    </a:lnTo>
                    <a:lnTo>
                      <a:pt x="125143" y="770026"/>
                    </a:lnTo>
                    <a:lnTo>
                      <a:pt x="132028" y="751126"/>
                    </a:lnTo>
                    <a:lnTo>
                      <a:pt x="187647" y="738436"/>
                    </a:lnTo>
                    <a:lnTo>
                      <a:pt x="201551" y="725882"/>
                    </a:lnTo>
                    <a:lnTo>
                      <a:pt x="222476" y="713192"/>
                    </a:lnTo>
                    <a:lnTo>
                      <a:pt x="271210" y="694292"/>
                    </a:lnTo>
                    <a:lnTo>
                      <a:pt x="278095" y="637458"/>
                    </a:lnTo>
                    <a:lnTo>
                      <a:pt x="292000" y="631248"/>
                    </a:lnTo>
                    <a:lnTo>
                      <a:pt x="278095" y="580759"/>
                    </a:lnTo>
                    <a:lnTo>
                      <a:pt x="271210" y="549170"/>
                    </a:lnTo>
                    <a:lnTo>
                      <a:pt x="257305" y="530270"/>
                    </a:lnTo>
                    <a:lnTo>
                      <a:pt x="305904" y="517580"/>
                    </a:lnTo>
                    <a:lnTo>
                      <a:pt x="361523" y="511236"/>
                    </a:lnTo>
                    <a:lnTo>
                      <a:pt x="354639" y="479781"/>
                    </a:lnTo>
                    <a:lnTo>
                      <a:pt x="361523" y="454537"/>
                    </a:lnTo>
                    <a:lnTo>
                      <a:pt x="382448" y="397703"/>
                    </a:lnTo>
                    <a:lnTo>
                      <a:pt x="403237" y="397703"/>
                    </a:lnTo>
                    <a:lnTo>
                      <a:pt x="424162" y="410257"/>
                    </a:lnTo>
                    <a:lnTo>
                      <a:pt x="451972" y="404048"/>
                    </a:lnTo>
                    <a:lnTo>
                      <a:pt x="465877" y="416602"/>
                    </a:lnTo>
                    <a:lnTo>
                      <a:pt x="493686" y="404048"/>
                    </a:lnTo>
                    <a:lnTo>
                      <a:pt x="493686" y="366113"/>
                    </a:lnTo>
                    <a:lnTo>
                      <a:pt x="507591" y="328314"/>
                    </a:lnTo>
                    <a:lnTo>
                      <a:pt x="528380" y="321969"/>
                    </a:lnTo>
                    <a:lnTo>
                      <a:pt x="549305" y="296725"/>
                    </a:lnTo>
                    <a:lnTo>
                      <a:pt x="570094" y="303069"/>
                    </a:lnTo>
                    <a:lnTo>
                      <a:pt x="583999" y="290380"/>
                    </a:lnTo>
                    <a:lnTo>
                      <a:pt x="597904" y="321969"/>
                    </a:lnTo>
                    <a:lnTo>
                      <a:pt x="611809" y="328314"/>
                    </a:lnTo>
                    <a:lnTo>
                      <a:pt x="618829" y="340869"/>
                    </a:lnTo>
                    <a:lnTo>
                      <a:pt x="632733" y="353559"/>
                    </a:lnTo>
                    <a:lnTo>
                      <a:pt x="639618" y="359768"/>
                    </a:lnTo>
                    <a:lnTo>
                      <a:pt x="646638" y="353559"/>
                    </a:lnTo>
                    <a:lnTo>
                      <a:pt x="681332" y="359768"/>
                    </a:lnTo>
                    <a:lnTo>
                      <a:pt x="695237" y="391358"/>
                    </a:lnTo>
                    <a:lnTo>
                      <a:pt x="709142" y="429292"/>
                    </a:lnTo>
                    <a:lnTo>
                      <a:pt x="709142" y="473436"/>
                    </a:lnTo>
                    <a:lnTo>
                      <a:pt x="709142" y="492336"/>
                    </a:lnTo>
                    <a:lnTo>
                      <a:pt x="702257" y="505026"/>
                    </a:lnTo>
                    <a:lnTo>
                      <a:pt x="750856" y="523925"/>
                    </a:lnTo>
                    <a:lnTo>
                      <a:pt x="778666" y="523925"/>
                    </a:lnTo>
                    <a:lnTo>
                      <a:pt x="799590" y="523925"/>
                    </a:lnTo>
                    <a:lnTo>
                      <a:pt x="896923" y="561725"/>
                    </a:lnTo>
                    <a:lnTo>
                      <a:pt x="917713" y="606004"/>
                    </a:lnTo>
                    <a:lnTo>
                      <a:pt x="938638" y="631248"/>
                    </a:lnTo>
                    <a:lnTo>
                      <a:pt x="959427" y="643803"/>
                    </a:lnTo>
                    <a:lnTo>
                      <a:pt x="980352" y="656493"/>
                    </a:lnTo>
                    <a:lnTo>
                      <a:pt x="1008161" y="656493"/>
                    </a:lnTo>
                    <a:lnTo>
                      <a:pt x="1042991" y="650148"/>
                    </a:lnTo>
                    <a:lnTo>
                      <a:pt x="1126419" y="643803"/>
                    </a:lnTo>
                    <a:lnTo>
                      <a:pt x="1147209" y="650148"/>
                    </a:lnTo>
                    <a:lnTo>
                      <a:pt x="1161114" y="662703"/>
                    </a:lnTo>
                    <a:lnTo>
                      <a:pt x="1195943" y="681737"/>
                    </a:lnTo>
                    <a:lnTo>
                      <a:pt x="1216733" y="687947"/>
                    </a:lnTo>
                    <a:lnTo>
                      <a:pt x="1244542" y="694292"/>
                    </a:lnTo>
                    <a:lnTo>
                      <a:pt x="1272352" y="706982"/>
                    </a:lnTo>
                    <a:lnTo>
                      <a:pt x="1293276" y="713192"/>
                    </a:lnTo>
                    <a:lnTo>
                      <a:pt x="1334990" y="700637"/>
                    </a:lnTo>
                    <a:lnTo>
                      <a:pt x="1355780" y="687947"/>
                    </a:lnTo>
                    <a:lnTo>
                      <a:pt x="1362800" y="681737"/>
                    </a:lnTo>
                    <a:lnTo>
                      <a:pt x="1397494" y="675393"/>
                    </a:lnTo>
                    <a:lnTo>
                      <a:pt x="1432324" y="669048"/>
                    </a:lnTo>
                    <a:lnTo>
                      <a:pt x="1480923" y="669048"/>
                    </a:lnTo>
                    <a:lnTo>
                      <a:pt x="1501847" y="662703"/>
                    </a:lnTo>
                    <a:lnTo>
                      <a:pt x="1529657" y="650148"/>
                    </a:lnTo>
                    <a:lnTo>
                      <a:pt x="1557466" y="631248"/>
                    </a:lnTo>
                    <a:lnTo>
                      <a:pt x="1592161" y="593314"/>
                    </a:lnTo>
                    <a:lnTo>
                      <a:pt x="1585276" y="580759"/>
                    </a:lnTo>
                    <a:lnTo>
                      <a:pt x="1571371" y="561725"/>
                    </a:lnTo>
                    <a:lnTo>
                      <a:pt x="1592161" y="523925"/>
                    </a:lnTo>
                    <a:lnTo>
                      <a:pt x="1606065" y="523925"/>
                    </a:lnTo>
                    <a:lnTo>
                      <a:pt x="1633875" y="536480"/>
                    </a:lnTo>
                    <a:lnTo>
                      <a:pt x="1654800" y="536480"/>
                    </a:lnTo>
                    <a:lnTo>
                      <a:pt x="1682609" y="517580"/>
                    </a:lnTo>
                    <a:lnTo>
                      <a:pt x="1710419" y="492336"/>
                    </a:lnTo>
                    <a:lnTo>
                      <a:pt x="1724323" y="492336"/>
                    </a:lnTo>
                    <a:lnTo>
                      <a:pt x="1745113" y="485991"/>
                    </a:lnTo>
                    <a:lnTo>
                      <a:pt x="1766037" y="467091"/>
                    </a:lnTo>
                    <a:lnTo>
                      <a:pt x="1793847" y="435502"/>
                    </a:lnTo>
                    <a:lnTo>
                      <a:pt x="1905085" y="422947"/>
                    </a:lnTo>
                    <a:lnTo>
                      <a:pt x="1905085" y="416602"/>
                    </a:lnTo>
                    <a:lnTo>
                      <a:pt x="1891180" y="410257"/>
                    </a:lnTo>
                    <a:lnTo>
                      <a:pt x="1891180" y="391358"/>
                    </a:lnTo>
                    <a:lnTo>
                      <a:pt x="1877275" y="372458"/>
                    </a:lnTo>
                    <a:lnTo>
                      <a:pt x="1863371" y="359768"/>
                    </a:lnTo>
                    <a:lnTo>
                      <a:pt x="1849466" y="347214"/>
                    </a:lnTo>
                    <a:lnTo>
                      <a:pt x="1828541" y="366113"/>
                    </a:lnTo>
                    <a:lnTo>
                      <a:pt x="1807752" y="372458"/>
                    </a:lnTo>
                    <a:lnTo>
                      <a:pt x="1779942" y="372458"/>
                    </a:lnTo>
                    <a:lnTo>
                      <a:pt x="1745113" y="372458"/>
                    </a:lnTo>
                    <a:lnTo>
                      <a:pt x="1738228" y="347214"/>
                    </a:lnTo>
                    <a:lnTo>
                      <a:pt x="1745113" y="321969"/>
                    </a:lnTo>
                    <a:lnTo>
                      <a:pt x="1745113" y="296725"/>
                    </a:lnTo>
                    <a:lnTo>
                      <a:pt x="1745113" y="277825"/>
                    </a:lnTo>
                    <a:lnTo>
                      <a:pt x="1772922" y="227336"/>
                    </a:lnTo>
                    <a:lnTo>
                      <a:pt x="1835561" y="252580"/>
                    </a:lnTo>
                    <a:lnTo>
                      <a:pt x="1891180" y="220991"/>
                    </a:lnTo>
                    <a:lnTo>
                      <a:pt x="1926010" y="126223"/>
                    </a:lnTo>
                    <a:lnTo>
                      <a:pt x="1953819" y="100978"/>
                    </a:lnTo>
                    <a:lnTo>
                      <a:pt x="1953819" y="69524"/>
                    </a:lnTo>
                    <a:lnTo>
                      <a:pt x="1926010" y="69524"/>
                    </a:lnTo>
                    <a:lnTo>
                      <a:pt x="1926010" y="56834"/>
                    </a:lnTo>
                    <a:lnTo>
                      <a:pt x="1967724" y="19035"/>
                    </a:lnTo>
                    <a:lnTo>
                      <a:pt x="2078962" y="0"/>
                    </a:lnTo>
                    <a:lnTo>
                      <a:pt x="2162390" y="31589"/>
                    </a:lnTo>
                    <a:lnTo>
                      <a:pt x="2238799" y="246236"/>
                    </a:lnTo>
                    <a:lnTo>
                      <a:pt x="2363942" y="296725"/>
                    </a:lnTo>
                    <a:lnTo>
                      <a:pt x="2391751" y="366113"/>
                    </a:lnTo>
                    <a:lnTo>
                      <a:pt x="2544703" y="321969"/>
                    </a:lnTo>
                    <a:lnTo>
                      <a:pt x="2544703" y="372458"/>
                    </a:lnTo>
                    <a:lnTo>
                      <a:pt x="2530798" y="378803"/>
                    </a:lnTo>
                    <a:lnTo>
                      <a:pt x="2523913" y="397703"/>
                    </a:lnTo>
                    <a:lnTo>
                      <a:pt x="2502989" y="441847"/>
                    </a:lnTo>
                    <a:lnTo>
                      <a:pt x="2475179" y="517580"/>
                    </a:lnTo>
                    <a:lnTo>
                      <a:pt x="2468294" y="523925"/>
                    </a:lnTo>
                    <a:lnTo>
                      <a:pt x="2447370" y="517580"/>
                    </a:lnTo>
                    <a:lnTo>
                      <a:pt x="2426580" y="511236"/>
                    </a:lnTo>
                    <a:lnTo>
                      <a:pt x="2384866" y="542825"/>
                    </a:lnTo>
                    <a:lnTo>
                      <a:pt x="2391751" y="561725"/>
                    </a:lnTo>
                    <a:lnTo>
                      <a:pt x="2398771" y="580759"/>
                    </a:lnTo>
                    <a:lnTo>
                      <a:pt x="2398771" y="618559"/>
                    </a:lnTo>
                    <a:lnTo>
                      <a:pt x="2370961" y="650148"/>
                    </a:lnTo>
                    <a:lnTo>
                      <a:pt x="2370961" y="662703"/>
                    </a:lnTo>
                    <a:lnTo>
                      <a:pt x="2363942" y="662703"/>
                    </a:lnTo>
                    <a:lnTo>
                      <a:pt x="2350037" y="643803"/>
                    </a:lnTo>
                    <a:lnTo>
                      <a:pt x="2322227" y="662703"/>
                    </a:lnTo>
                    <a:lnTo>
                      <a:pt x="2301438" y="694292"/>
                    </a:lnTo>
                    <a:lnTo>
                      <a:pt x="2273628" y="694292"/>
                    </a:lnTo>
                    <a:lnTo>
                      <a:pt x="2252703" y="725882"/>
                    </a:lnTo>
                    <a:lnTo>
                      <a:pt x="2238799" y="725882"/>
                    </a:lnTo>
                    <a:lnTo>
                      <a:pt x="2210989" y="719537"/>
                    </a:lnTo>
                    <a:lnTo>
                      <a:pt x="2155370" y="757471"/>
                    </a:lnTo>
                    <a:lnTo>
                      <a:pt x="2127561" y="782716"/>
                    </a:lnTo>
                    <a:lnTo>
                      <a:pt x="2106771" y="801615"/>
                    </a:lnTo>
                    <a:lnTo>
                      <a:pt x="2051152" y="820515"/>
                    </a:lnTo>
                    <a:lnTo>
                      <a:pt x="2023343" y="839550"/>
                    </a:lnTo>
                    <a:lnTo>
                      <a:pt x="2009438" y="858449"/>
                    </a:lnTo>
                    <a:lnTo>
                      <a:pt x="2002418" y="833205"/>
                    </a:lnTo>
                    <a:lnTo>
                      <a:pt x="1981628" y="826860"/>
                    </a:lnTo>
                    <a:lnTo>
                      <a:pt x="2023343" y="776371"/>
                    </a:lnTo>
                    <a:lnTo>
                      <a:pt x="2002418" y="744781"/>
                    </a:lnTo>
                    <a:lnTo>
                      <a:pt x="2002418" y="751126"/>
                    </a:lnTo>
                    <a:lnTo>
                      <a:pt x="1974608" y="757471"/>
                    </a:lnTo>
                    <a:lnTo>
                      <a:pt x="1863371" y="845759"/>
                    </a:lnTo>
                    <a:lnTo>
                      <a:pt x="1842581" y="845759"/>
                    </a:lnTo>
                    <a:lnTo>
                      <a:pt x="1828541" y="877349"/>
                    </a:lnTo>
                    <a:lnTo>
                      <a:pt x="1842581" y="896249"/>
                    </a:lnTo>
                    <a:lnTo>
                      <a:pt x="1863371" y="915283"/>
                    </a:lnTo>
                    <a:lnTo>
                      <a:pt x="1912105" y="953082"/>
                    </a:lnTo>
                    <a:lnTo>
                      <a:pt x="1918989" y="953082"/>
                    </a:lnTo>
                    <a:lnTo>
                      <a:pt x="1939914" y="927838"/>
                    </a:lnTo>
                    <a:lnTo>
                      <a:pt x="1953819" y="921493"/>
                    </a:lnTo>
                    <a:lnTo>
                      <a:pt x="1967724" y="915283"/>
                    </a:lnTo>
                    <a:lnTo>
                      <a:pt x="1995533" y="934183"/>
                    </a:lnTo>
                    <a:lnTo>
                      <a:pt x="2016323" y="927838"/>
                    </a:lnTo>
                    <a:lnTo>
                      <a:pt x="2037247" y="940528"/>
                    </a:lnTo>
                    <a:lnTo>
                      <a:pt x="2030228" y="953082"/>
                    </a:lnTo>
                    <a:lnTo>
                      <a:pt x="2023343" y="965772"/>
                    </a:lnTo>
                    <a:lnTo>
                      <a:pt x="2016323" y="959427"/>
                    </a:lnTo>
                    <a:lnTo>
                      <a:pt x="1946799" y="1003571"/>
                    </a:lnTo>
                    <a:lnTo>
                      <a:pt x="1946799" y="997226"/>
                    </a:lnTo>
                    <a:lnTo>
                      <a:pt x="1939914" y="997226"/>
                    </a:lnTo>
                    <a:lnTo>
                      <a:pt x="1932894" y="1003571"/>
                    </a:lnTo>
                    <a:lnTo>
                      <a:pt x="1939914" y="1009916"/>
                    </a:lnTo>
                    <a:lnTo>
                      <a:pt x="1912105" y="1035161"/>
                    </a:lnTo>
                    <a:lnTo>
                      <a:pt x="1898200" y="1060406"/>
                    </a:lnTo>
                    <a:lnTo>
                      <a:pt x="1898200" y="1066750"/>
                    </a:lnTo>
                    <a:lnTo>
                      <a:pt x="1939914" y="1091995"/>
                    </a:lnTo>
                    <a:lnTo>
                      <a:pt x="1967724" y="1155039"/>
                    </a:lnTo>
                    <a:lnTo>
                      <a:pt x="1988513" y="1186628"/>
                    </a:lnTo>
                    <a:lnTo>
                      <a:pt x="2009438" y="1211872"/>
                    </a:lnTo>
                    <a:lnTo>
                      <a:pt x="1967724" y="1205528"/>
                    </a:lnTo>
                    <a:lnTo>
                      <a:pt x="1946799" y="1199183"/>
                    </a:lnTo>
                    <a:lnTo>
                      <a:pt x="1932894" y="1199183"/>
                    </a:lnTo>
                    <a:lnTo>
                      <a:pt x="1932894" y="1205528"/>
                    </a:lnTo>
                    <a:lnTo>
                      <a:pt x="1974608" y="1218217"/>
                    </a:lnTo>
                    <a:lnTo>
                      <a:pt x="2009438" y="1249672"/>
                    </a:lnTo>
                    <a:lnTo>
                      <a:pt x="1974608" y="1268707"/>
                    </a:lnTo>
                    <a:lnTo>
                      <a:pt x="1960704" y="1274916"/>
                    </a:lnTo>
                    <a:lnTo>
                      <a:pt x="1939914" y="1281261"/>
                    </a:lnTo>
                    <a:lnTo>
                      <a:pt x="1953819" y="1287606"/>
                    </a:lnTo>
                    <a:lnTo>
                      <a:pt x="1967724" y="1293951"/>
                    </a:lnTo>
                    <a:lnTo>
                      <a:pt x="1988513" y="1319196"/>
                    </a:lnTo>
                    <a:lnTo>
                      <a:pt x="2002418" y="1312851"/>
                    </a:lnTo>
                    <a:lnTo>
                      <a:pt x="2002418" y="1331750"/>
                    </a:lnTo>
                    <a:lnTo>
                      <a:pt x="1988513" y="1331750"/>
                    </a:lnTo>
                    <a:lnTo>
                      <a:pt x="1981628" y="1375895"/>
                    </a:lnTo>
                    <a:lnTo>
                      <a:pt x="1974608" y="1375895"/>
                    </a:lnTo>
                    <a:lnTo>
                      <a:pt x="1905085" y="1502252"/>
                    </a:lnTo>
                    <a:lnTo>
                      <a:pt x="1898200" y="1502252"/>
                    </a:lnTo>
                    <a:lnTo>
                      <a:pt x="1842581" y="1558951"/>
                    </a:lnTo>
                    <a:lnTo>
                      <a:pt x="1772922" y="1590541"/>
                    </a:lnTo>
                    <a:lnTo>
                      <a:pt x="1703398" y="1622130"/>
                    </a:lnTo>
                    <a:lnTo>
                      <a:pt x="1689494" y="163468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BD3AB9FC-EB4A-7866-5EE3-9AA6AF890650}"/>
                  </a:ext>
                </a:extLst>
              </p:cNvPr>
              <p:cNvSpPr/>
              <p:nvPr/>
            </p:nvSpPr>
            <p:spPr>
              <a:xfrm>
                <a:off x="4968148" y="4904891"/>
                <a:ext cx="1494827" cy="586969"/>
              </a:xfrm>
              <a:custGeom>
                <a:avLst/>
                <a:gdLst>
                  <a:gd name="connsiteX0" fmla="*/ 1494827 w 1494827"/>
                  <a:gd name="connsiteY0" fmla="*/ 498546 h 586969"/>
                  <a:gd name="connsiteX1" fmla="*/ 1480923 w 1494827"/>
                  <a:gd name="connsiteY1" fmla="*/ 498546 h 586969"/>
                  <a:gd name="connsiteX2" fmla="*/ 1460133 w 1494827"/>
                  <a:gd name="connsiteY2" fmla="*/ 479646 h 586969"/>
                  <a:gd name="connsiteX3" fmla="*/ 1446228 w 1494827"/>
                  <a:gd name="connsiteY3" fmla="*/ 485991 h 586969"/>
                  <a:gd name="connsiteX4" fmla="*/ 1439208 w 1494827"/>
                  <a:gd name="connsiteY4" fmla="*/ 517580 h 586969"/>
                  <a:gd name="connsiteX5" fmla="*/ 1334990 w 1494827"/>
                  <a:gd name="connsiteY5" fmla="*/ 542825 h 586969"/>
                  <a:gd name="connsiteX6" fmla="*/ 1321086 w 1494827"/>
                  <a:gd name="connsiteY6" fmla="*/ 561724 h 586969"/>
                  <a:gd name="connsiteX7" fmla="*/ 1334990 w 1494827"/>
                  <a:gd name="connsiteY7" fmla="*/ 586969 h 586969"/>
                  <a:gd name="connsiteX8" fmla="*/ 1321086 w 1494827"/>
                  <a:gd name="connsiteY8" fmla="*/ 586969 h 586969"/>
                  <a:gd name="connsiteX9" fmla="*/ 1314066 w 1494827"/>
                  <a:gd name="connsiteY9" fmla="*/ 586969 h 586969"/>
                  <a:gd name="connsiteX10" fmla="*/ 1300161 w 1494827"/>
                  <a:gd name="connsiteY10" fmla="*/ 561724 h 586969"/>
                  <a:gd name="connsiteX11" fmla="*/ 1307181 w 1494827"/>
                  <a:gd name="connsiteY11" fmla="*/ 536480 h 586969"/>
                  <a:gd name="connsiteX12" fmla="*/ 1300161 w 1494827"/>
                  <a:gd name="connsiteY12" fmla="*/ 536480 h 586969"/>
                  <a:gd name="connsiteX13" fmla="*/ 1279371 w 1494827"/>
                  <a:gd name="connsiteY13" fmla="*/ 542825 h 586969"/>
                  <a:gd name="connsiteX14" fmla="*/ 1258447 w 1494827"/>
                  <a:gd name="connsiteY14" fmla="*/ 530135 h 586969"/>
                  <a:gd name="connsiteX15" fmla="*/ 1230638 w 1494827"/>
                  <a:gd name="connsiteY15" fmla="*/ 536480 h 586969"/>
                  <a:gd name="connsiteX16" fmla="*/ 1202828 w 1494827"/>
                  <a:gd name="connsiteY16" fmla="*/ 530135 h 586969"/>
                  <a:gd name="connsiteX17" fmla="*/ 1182038 w 1494827"/>
                  <a:gd name="connsiteY17" fmla="*/ 517580 h 586969"/>
                  <a:gd name="connsiteX18" fmla="*/ 1175018 w 1494827"/>
                  <a:gd name="connsiteY18" fmla="*/ 479646 h 586969"/>
                  <a:gd name="connsiteX19" fmla="*/ 1140324 w 1494827"/>
                  <a:gd name="connsiteY19" fmla="*/ 473301 h 586969"/>
                  <a:gd name="connsiteX20" fmla="*/ 1119399 w 1494827"/>
                  <a:gd name="connsiteY20" fmla="*/ 460747 h 586969"/>
                  <a:gd name="connsiteX21" fmla="*/ 1098610 w 1494827"/>
                  <a:gd name="connsiteY21" fmla="*/ 473301 h 586969"/>
                  <a:gd name="connsiteX22" fmla="*/ 1070800 w 1494827"/>
                  <a:gd name="connsiteY22" fmla="*/ 485991 h 586969"/>
                  <a:gd name="connsiteX23" fmla="*/ 1029086 w 1494827"/>
                  <a:gd name="connsiteY23" fmla="*/ 492336 h 586969"/>
                  <a:gd name="connsiteX24" fmla="*/ 1001276 w 1494827"/>
                  <a:gd name="connsiteY24" fmla="*/ 485991 h 586969"/>
                  <a:gd name="connsiteX25" fmla="*/ 994257 w 1494827"/>
                  <a:gd name="connsiteY25" fmla="*/ 498546 h 586969"/>
                  <a:gd name="connsiteX26" fmla="*/ 973467 w 1494827"/>
                  <a:gd name="connsiteY26" fmla="*/ 492336 h 586969"/>
                  <a:gd name="connsiteX27" fmla="*/ 966447 w 1494827"/>
                  <a:gd name="connsiteY27" fmla="*/ 498546 h 586969"/>
                  <a:gd name="connsiteX28" fmla="*/ 966447 w 1494827"/>
                  <a:gd name="connsiteY28" fmla="*/ 517580 h 586969"/>
                  <a:gd name="connsiteX29" fmla="*/ 973467 w 1494827"/>
                  <a:gd name="connsiteY29" fmla="*/ 530135 h 586969"/>
                  <a:gd name="connsiteX30" fmla="*/ 952542 w 1494827"/>
                  <a:gd name="connsiteY30" fmla="*/ 549035 h 586969"/>
                  <a:gd name="connsiteX31" fmla="*/ 945658 w 1494827"/>
                  <a:gd name="connsiteY31" fmla="*/ 530135 h 586969"/>
                  <a:gd name="connsiteX32" fmla="*/ 938638 w 1494827"/>
                  <a:gd name="connsiteY32" fmla="*/ 523790 h 586969"/>
                  <a:gd name="connsiteX33" fmla="*/ 924733 w 1494827"/>
                  <a:gd name="connsiteY33" fmla="*/ 530135 h 586969"/>
                  <a:gd name="connsiteX34" fmla="*/ 910828 w 1494827"/>
                  <a:gd name="connsiteY34" fmla="*/ 536480 h 586969"/>
                  <a:gd name="connsiteX35" fmla="*/ 896923 w 1494827"/>
                  <a:gd name="connsiteY35" fmla="*/ 511235 h 586969"/>
                  <a:gd name="connsiteX36" fmla="*/ 869114 w 1494827"/>
                  <a:gd name="connsiteY36" fmla="*/ 504891 h 586969"/>
                  <a:gd name="connsiteX37" fmla="*/ 876134 w 1494827"/>
                  <a:gd name="connsiteY37" fmla="*/ 473301 h 586969"/>
                  <a:gd name="connsiteX38" fmla="*/ 855209 w 1494827"/>
                  <a:gd name="connsiteY38" fmla="*/ 460747 h 586969"/>
                  <a:gd name="connsiteX39" fmla="*/ 848324 w 1494827"/>
                  <a:gd name="connsiteY39" fmla="*/ 422812 h 586969"/>
                  <a:gd name="connsiteX40" fmla="*/ 834285 w 1494827"/>
                  <a:gd name="connsiteY40" fmla="*/ 422812 h 586969"/>
                  <a:gd name="connsiteX41" fmla="*/ 806475 w 1494827"/>
                  <a:gd name="connsiteY41" fmla="*/ 441847 h 586969"/>
                  <a:gd name="connsiteX42" fmla="*/ 799590 w 1494827"/>
                  <a:gd name="connsiteY42" fmla="*/ 435502 h 586969"/>
                  <a:gd name="connsiteX43" fmla="*/ 806475 w 1494827"/>
                  <a:gd name="connsiteY43" fmla="*/ 422812 h 586969"/>
                  <a:gd name="connsiteX44" fmla="*/ 806475 w 1494827"/>
                  <a:gd name="connsiteY44" fmla="*/ 410258 h 586969"/>
                  <a:gd name="connsiteX45" fmla="*/ 813495 w 1494827"/>
                  <a:gd name="connsiteY45" fmla="*/ 385013 h 586969"/>
                  <a:gd name="connsiteX46" fmla="*/ 827400 w 1494827"/>
                  <a:gd name="connsiteY46" fmla="*/ 353423 h 586969"/>
                  <a:gd name="connsiteX47" fmla="*/ 841305 w 1494827"/>
                  <a:gd name="connsiteY47" fmla="*/ 334524 h 586969"/>
                  <a:gd name="connsiteX48" fmla="*/ 848324 w 1494827"/>
                  <a:gd name="connsiteY48" fmla="*/ 309279 h 586969"/>
                  <a:gd name="connsiteX49" fmla="*/ 841305 w 1494827"/>
                  <a:gd name="connsiteY49" fmla="*/ 271345 h 586969"/>
                  <a:gd name="connsiteX50" fmla="*/ 827400 w 1494827"/>
                  <a:gd name="connsiteY50" fmla="*/ 271345 h 586969"/>
                  <a:gd name="connsiteX51" fmla="*/ 820380 w 1494827"/>
                  <a:gd name="connsiteY51" fmla="*/ 246101 h 586969"/>
                  <a:gd name="connsiteX52" fmla="*/ 813495 w 1494827"/>
                  <a:gd name="connsiteY52" fmla="*/ 239756 h 586969"/>
                  <a:gd name="connsiteX53" fmla="*/ 799590 w 1494827"/>
                  <a:gd name="connsiteY53" fmla="*/ 233546 h 586969"/>
                  <a:gd name="connsiteX54" fmla="*/ 792570 w 1494827"/>
                  <a:gd name="connsiteY54" fmla="*/ 239756 h 586969"/>
                  <a:gd name="connsiteX55" fmla="*/ 785685 w 1494827"/>
                  <a:gd name="connsiteY55" fmla="*/ 233546 h 586969"/>
                  <a:gd name="connsiteX56" fmla="*/ 764761 w 1494827"/>
                  <a:gd name="connsiteY56" fmla="*/ 227201 h 586969"/>
                  <a:gd name="connsiteX57" fmla="*/ 750856 w 1494827"/>
                  <a:gd name="connsiteY57" fmla="*/ 227201 h 586969"/>
                  <a:gd name="connsiteX58" fmla="*/ 750856 w 1494827"/>
                  <a:gd name="connsiteY58" fmla="*/ 208301 h 586969"/>
                  <a:gd name="connsiteX59" fmla="*/ 743971 w 1494827"/>
                  <a:gd name="connsiteY59" fmla="*/ 201956 h 586969"/>
                  <a:gd name="connsiteX60" fmla="*/ 743971 w 1494827"/>
                  <a:gd name="connsiteY60" fmla="*/ 189266 h 586969"/>
                  <a:gd name="connsiteX61" fmla="*/ 730067 w 1494827"/>
                  <a:gd name="connsiteY61" fmla="*/ 183057 h 586969"/>
                  <a:gd name="connsiteX62" fmla="*/ 702257 w 1494827"/>
                  <a:gd name="connsiteY62" fmla="*/ 195611 h 586969"/>
                  <a:gd name="connsiteX63" fmla="*/ 674448 w 1494827"/>
                  <a:gd name="connsiteY63" fmla="*/ 189266 h 586969"/>
                  <a:gd name="connsiteX64" fmla="*/ 618829 w 1494827"/>
                  <a:gd name="connsiteY64" fmla="*/ 233546 h 586969"/>
                  <a:gd name="connsiteX65" fmla="*/ 583999 w 1494827"/>
                  <a:gd name="connsiteY65" fmla="*/ 246101 h 586969"/>
                  <a:gd name="connsiteX66" fmla="*/ 556190 w 1494827"/>
                  <a:gd name="connsiteY66" fmla="*/ 258790 h 586969"/>
                  <a:gd name="connsiteX67" fmla="*/ 542285 w 1494827"/>
                  <a:gd name="connsiteY67" fmla="*/ 246101 h 586969"/>
                  <a:gd name="connsiteX68" fmla="*/ 521495 w 1494827"/>
                  <a:gd name="connsiteY68" fmla="*/ 252445 h 586969"/>
                  <a:gd name="connsiteX69" fmla="*/ 500571 w 1494827"/>
                  <a:gd name="connsiteY69" fmla="*/ 246101 h 586969"/>
                  <a:gd name="connsiteX70" fmla="*/ 493686 w 1494827"/>
                  <a:gd name="connsiteY70" fmla="*/ 239756 h 586969"/>
                  <a:gd name="connsiteX71" fmla="*/ 465877 w 1494827"/>
                  <a:gd name="connsiteY71" fmla="*/ 246101 h 586969"/>
                  <a:gd name="connsiteX72" fmla="*/ 438067 w 1494827"/>
                  <a:gd name="connsiteY72" fmla="*/ 277690 h 586969"/>
                  <a:gd name="connsiteX73" fmla="*/ 431047 w 1494827"/>
                  <a:gd name="connsiteY73" fmla="*/ 277690 h 586969"/>
                  <a:gd name="connsiteX74" fmla="*/ 431047 w 1494827"/>
                  <a:gd name="connsiteY74" fmla="*/ 246101 h 586969"/>
                  <a:gd name="connsiteX75" fmla="*/ 410257 w 1494827"/>
                  <a:gd name="connsiteY75" fmla="*/ 252445 h 586969"/>
                  <a:gd name="connsiteX76" fmla="*/ 396353 w 1494827"/>
                  <a:gd name="connsiteY76" fmla="*/ 252445 h 586969"/>
                  <a:gd name="connsiteX77" fmla="*/ 389333 w 1494827"/>
                  <a:gd name="connsiteY77" fmla="*/ 258790 h 586969"/>
                  <a:gd name="connsiteX78" fmla="*/ 340734 w 1494827"/>
                  <a:gd name="connsiteY78" fmla="*/ 246101 h 586969"/>
                  <a:gd name="connsiteX79" fmla="*/ 333714 w 1494827"/>
                  <a:gd name="connsiteY79" fmla="*/ 252445 h 586969"/>
                  <a:gd name="connsiteX80" fmla="*/ 319809 w 1494827"/>
                  <a:gd name="connsiteY80" fmla="*/ 252445 h 586969"/>
                  <a:gd name="connsiteX81" fmla="*/ 312924 w 1494827"/>
                  <a:gd name="connsiteY81" fmla="*/ 252445 h 586969"/>
                  <a:gd name="connsiteX82" fmla="*/ 305904 w 1494827"/>
                  <a:gd name="connsiteY82" fmla="*/ 239756 h 586969"/>
                  <a:gd name="connsiteX83" fmla="*/ 292000 w 1494827"/>
                  <a:gd name="connsiteY83" fmla="*/ 239756 h 586969"/>
                  <a:gd name="connsiteX84" fmla="*/ 278095 w 1494827"/>
                  <a:gd name="connsiteY84" fmla="*/ 233546 h 586969"/>
                  <a:gd name="connsiteX85" fmla="*/ 278095 w 1494827"/>
                  <a:gd name="connsiteY85" fmla="*/ 220856 h 586969"/>
                  <a:gd name="connsiteX86" fmla="*/ 243400 w 1494827"/>
                  <a:gd name="connsiteY86" fmla="*/ 214511 h 586969"/>
                  <a:gd name="connsiteX87" fmla="*/ 243400 w 1494827"/>
                  <a:gd name="connsiteY87" fmla="*/ 189266 h 586969"/>
                  <a:gd name="connsiteX88" fmla="*/ 229496 w 1494827"/>
                  <a:gd name="connsiteY88" fmla="*/ 189266 h 586969"/>
                  <a:gd name="connsiteX89" fmla="*/ 215591 w 1494827"/>
                  <a:gd name="connsiteY89" fmla="*/ 201956 h 586969"/>
                  <a:gd name="connsiteX90" fmla="*/ 208571 w 1494827"/>
                  <a:gd name="connsiteY90" fmla="*/ 195611 h 586969"/>
                  <a:gd name="connsiteX91" fmla="*/ 201686 w 1494827"/>
                  <a:gd name="connsiteY91" fmla="*/ 176712 h 586969"/>
                  <a:gd name="connsiteX92" fmla="*/ 187782 w 1494827"/>
                  <a:gd name="connsiteY92" fmla="*/ 164022 h 586969"/>
                  <a:gd name="connsiteX93" fmla="*/ 166857 w 1494827"/>
                  <a:gd name="connsiteY93" fmla="*/ 151467 h 586969"/>
                  <a:gd name="connsiteX94" fmla="*/ 146067 w 1494827"/>
                  <a:gd name="connsiteY94" fmla="*/ 145122 h 586969"/>
                  <a:gd name="connsiteX95" fmla="*/ 125143 w 1494827"/>
                  <a:gd name="connsiteY95" fmla="*/ 145122 h 586969"/>
                  <a:gd name="connsiteX96" fmla="*/ 118258 w 1494827"/>
                  <a:gd name="connsiteY96" fmla="*/ 157812 h 586969"/>
                  <a:gd name="connsiteX97" fmla="*/ 97333 w 1494827"/>
                  <a:gd name="connsiteY97" fmla="*/ 138777 h 586969"/>
                  <a:gd name="connsiteX98" fmla="*/ 69524 w 1494827"/>
                  <a:gd name="connsiteY98" fmla="*/ 126223 h 586969"/>
                  <a:gd name="connsiteX99" fmla="*/ 62639 w 1494827"/>
                  <a:gd name="connsiteY99" fmla="*/ 113533 h 586969"/>
                  <a:gd name="connsiteX100" fmla="*/ 48734 w 1494827"/>
                  <a:gd name="connsiteY100" fmla="*/ 113533 h 586969"/>
                  <a:gd name="connsiteX101" fmla="*/ 48734 w 1494827"/>
                  <a:gd name="connsiteY101" fmla="*/ 107323 h 586969"/>
                  <a:gd name="connsiteX102" fmla="*/ 20790 w 1494827"/>
                  <a:gd name="connsiteY102" fmla="*/ 113533 h 586969"/>
                  <a:gd name="connsiteX103" fmla="*/ 13905 w 1494827"/>
                  <a:gd name="connsiteY103" fmla="*/ 88288 h 586969"/>
                  <a:gd name="connsiteX104" fmla="*/ 13905 w 1494827"/>
                  <a:gd name="connsiteY104" fmla="*/ 63044 h 586969"/>
                  <a:gd name="connsiteX105" fmla="*/ 0 w 1494827"/>
                  <a:gd name="connsiteY105" fmla="*/ 37799 h 586969"/>
                  <a:gd name="connsiteX106" fmla="*/ 13905 w 1494827"/>
                  <a:gd name="connsiteY106" fmla="*/ 31589 h 586969"/>
                  <a:gd name="connsiteX107" fmla="*/ 27809 w 1494827"/>
                  <a:gd name="connsiteY107" fmla="*/ 31589 h 586969"/>
                  <a:gd name="connsiteX108" fmla="*/ 41714 w 1494827"/>
                  <a:gd name="connsiteY108" fmla="*/ 37799 h 586969"/>
                  <a:gd name="connsiteX109" fmla="*/ 48734 w 1494827"/>
                  <a:gd name="connsiteY109" fmla="*/ 31589 h 586969"/>
                  <a:gd name="connsiteX110" fmla="*/ 41714 w 1494827"/>
                  <a:gd name="connsiteY110" fmla="*/ 18900 h 586969"/>
                  <a:gd name="connsiteX111" fmla="*/ 41714 w 1494827"/>
                  <a:gd name="connsiteY111" fmla="*/ 6345 h 586969"/>
                  <a:gd name="connsiteX112" fmla="*/ 27809 w 1494827"/>
                  <a:gd name="connsiteY112" fmla="*/ 6345 h 586969"/>
                  <a:gd name="connsiteX113" fmla="*/ 20790 w 1494827"/>
                  <a:gd name="connsiteY113" fmla="*/ 0 h 58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494827" h="586969">
                    <a:moveTo>
                      <a:pt x="1494827" y="498546"/>
                    </a:moveTo>
                    <a:lnTo>
                      <a:pt x="1480923" y="498546"/>
                    </a:lnTo>
                    <a:lnTo>
                      <a:pt x="1460133" y="479646"/>
                    </a:lnTo>
                    <a:lnTo>
                      <a:pt x="1446228" y="485991"/>
                    </a:lnTo>
                    <a:lnTo>
                      <a:pt x="1439208" y="517580"/>
                    </a:lnTo>
                    <a:lnTo>
                      <a:pt x="1334990" y="542825"/>
                    </a:lnTo>
                    <a:lnTo>
                      <a:pt x="1321086" y="561724"/>
                    </a:lnTo>
                    <a:lnTo>
                      <a:pt x="1334990" y="586969"/>
                    </a:lnTo>
                    <a:lnTo>
                      <a:pt x="1321086" y="586969"/>
                    </a:lnTo>
                    <a:lnTo>
                      <a:pt x="1314066" y="586969"/>
                    </a:lnTo>
                    <a:lnTo>
                      <a:pt x="1300161" y="561724"/>
                    </a:lnTo>
                    <a:lnTo>
                      <a:pt x="1307181" y="536480"/>
                    </a:lnTo>
                    <a:lnTo>
                      <a:pt x="1300161" y="536480"/>
                    </a:lnTo>
                    <a:lnTo>
                      <a:pt x="1279371" y="542825"/>
                    </a:lnTo>
                    <a:lnTo>
                      <a:pt x="1258447" y="530135"/>
                    </a:lnTo>
                    <a:lnTo>
                      <a:pt x="1230638" y="536480"/>
                    </a:lnTo>
                    <a:lnTo>
                      <a:pt x="1202828" y="530135"/>
                    </a:lnTo>
                    <a:lnTo>
                      <a:pt x="1182038" y="517580"/>
                    </a:lnTo>
                    <a:lnTo>
                      <a:pt x="1175018" y="479646"/>
                    </a:lnTo>
                    <a:lnTo>
                      <a:pt x="1140324" y="473301"/>
                    </a:lnTo>
                    <a:lnTo>
                      <a:pt x="1119399" y="460747"/>
                    </a:lnTo>
                    <a:lnTo>
                      <a:pt x="1098610" y="473301"/>
                    </a:lnTo>
                    <a:lnTo>
                      <a:pt x="1070800" y="485991"/>
                    </a:lnTo>
                    <a:lnTo>
                      <a:pt x="1029086" y="492336"/>
                    </a:lnTo>
                    <a:lnTo>
                      <a:pt x="1001276" y="485991"/>
                    </a:lnTo>
                    <a:lnTo>
                      <a:pt x="994257" y="498546"/>
                    </a:lnTo>
                    <a:lnTo>
                      <a:pt x="973467" y="492336"/>
                    </a:lnTo>
                    <a:lnTo>
                      <a:pt x="966447" y="498546"/>
                    </a:lnTo>
                    <a:lnTo>
                      <a:pt x="966447" y="517580"/>
                    </a:lnTo>
                    <a:lnTo>
                      <a:pt x="973467" y="530135"/>
                    </a:lnTo>
                    <a:lnTo>
                      <a:pt x="952542" y="549035"/>
                    </a:lnTo>
                    <a:lnTo>
                      <a:pt x="945658" y="530135"/>
                    </a:lnTo>
                    <a:lnTo>
                      <a:pt x="938638" y="523790"/>
                    </a:lnTo>
                    <a:lnTo>
                      <a:pt x="924733" y="530135"/>
                    </a:lnTo>
                    <a:lnTo>
                      <a:pt x="910828" y="536480"/>
                    </a:lnTo>
                    <a:lnTo>
                      <a:pt x="896923" y="511235"/>
                    </a:lnTo>
                    <a:lnTo>
                      <a:pt x="869114" y="504891"/>
                    </a:lnTo>
                    <a:lnTo>
                      <a:pt x="876134" y="473301"/>
                    </a:lnTo>
                    <a:lnTo>
                      <a:pt x="855209" y="460747"/>
                    </a:lnTo>
                    <a:lnTo>
                      <a:pt x="848324" y="422812"/>
                    </a:lnTo>
                    <a:lnTo>
                      <a:pt x="834285" y="422812"/>
                    </a:lnTo>
                    <a:lnTo>
                      <a:pt x="806475" y="441847"/>
                    </a:lnTo>
                    <a:lnTo>
                      <a:pt x="799590" y="435502"/>
                    </a:lnTo>
                    <a:lnTo>
                      <a:pt x="806475" y="422812"/>
                    </a:lnTo>
                    <a:lnTo>
                      <a:pt x="806475" y="410258"/>
                    </a:lnTo>
                    <a:lnTo>
                      <a:pt x="813495" y="385013"/>
                    </a:lnTo>
                    <a:lnTo>
                      <a:pt x="827400" y="353423"/>
                    </a:lnTo>
                    <a:lnTo>
                      <a:pt x="841305" y="334524"/>
                    </a:lnTo>
                    <a:lnTo>
                      <a:pt x="848324" y="309279"/>
                    </a:lnTo>
                    <a:lnTo>
                      <a:pt x="841305" y="271345"/>
                    </a:lnTo>
                    <a:lnTo>
                      <a:pt x="827400" y="271345"/>
                    </a:lnTo>
                    <a:lnTo>
                      <a:pt x="820380" y="246101"/>
                    </a:lnTo>
                    <a:lnTo>
                      <a:pt x="813495" y="239756"/>
                    </a:lnTo>
                    <a:lnTo>
                      <a:pt x="799590" y="233546"/>
                    </a:lnTo>
                    <a:lnTo>
                      <a:pt x="792570" y="239756"/>
                    </a:lnTo>
                    <a:lnTo>
                      <a:pt x="785685" y="233546"/>
                    </a:lnTo>
                    <a:lnTo>
                      <a:pt x="764761" y="227201"/>
                    </a:lnTo>
                    <a:lnTo>
                      <a:pt x="750856" y="227201"/>
                    </a:lnTo>
                    <a:lnTo>
                      <a:pt x="750856" y="208301"/>
                    </a:lnTo>
                    <a:lnTo>
                      <a:pt x="743971" y="201956"/>
                    </a:lnTo>
                    <a:lnTo>
                      <a:pt x="743971" y="189266"/>
                    </a:lnTo>
                    <a:lnTo>
                      <a:pt x="730067" y="183057"/>
                    </a:lnTo>
                    <a:lnTo>
                      <a:pt x="702257" y="195611"/>
                    </a:lnTo>
                    <a:lnTo>
                      <a:pt x="674448" y="189266"/>
                    </a:lnTo>
                    <a:lnTo>
                      <a:pt x="618829" y="233546"/>
                    </a:lnTo>
                    <a:lnTo>
                      <a:pt x="583999" y="246101"/>
                    </a:lnTo>
                    <a:lnTo>
                      <a:pt x="556190" y="258790"/>
                    </a:lnTo>
                    <a:lnTo>
                      <a:pt x="542285" y="246101"/>
                    </a:lnTo>
                    <a:lnTo>
                      <a:pt x="521495" y="252445"/>
                    </a:lnTo>
                    <a:lnTo>
                      <a:pt x="500571" y="246101"/>
                    </a:lnTo>
                    <a:lnTo>
                      <a:pt x="493686" y="239756"/>
                    </a:lnTo>
                    <a:lnTo>
                      <a:pt x="465877" y="246101"/>
                    </a:lnTo>
                    <a:lnTo>
                      <a:pt x="438067" y="277690"/>
                    </a:lnTo>
                    <a:lnTo>
                      <a:pt x="431047" y="277690"/>
                    </a:lnTo>
                    <a:lnTo>
                      <a:pt x="431047" y="246101"/>
                    </a:lnTo>
                    <a:lnTo>
                      <a:pt x="410257" y="252445"/>
                    </a:lnTo>
                    <a:lnTo>
                      <a:pt x="396353" y="252445"/>
                    </a:lnTo>
                    <a:lnTo>
                      <a:pt x="389333" y="258790"/>
                    </a:lnTo>
                    <a:lnTo>
                      <a:pt x="340734" y="246101"/>
                    </a:lnTo>
                    <a:lnTo>
                      <a:pt x="333714" y="252445"/>
                    </a:lnTo>
                    <a:lnTo>
                      <a:pt x="319809" y="252445"/>
                    </a:lnTo>
                    <a:lnTo>
                      <a:pt x="312924" y="252445"/>
                    </a:lnTo>
                    <a:lnTo>
                      <a:pt x="305904" y="239756"/>
                    </a:lnTo>
                    <a:lnTo>
                      <a:pt x="292000" y="239756"/>
                    </a:lnTo>
                    <a:lnTo>
                      <a:pt x="278095" y="233546"/>
                    </a:lnTo>
                    <a:lnTo>
                      <a:pt x="278095" y="220856"/>
                    </a:lnTo>
                    <a:lnTo>
                      <a:pt x="243400" y="214511"/>
                    </a:lnTo>
                    <a:lnTo>
                      <a:pt x="243400" y="189266"/>
                    </a:lnTo>
                    <a:lnTo>
                      <a:pt x="229496" y="189266"/>
                    </a:lnTo>
                    <a:lnTo>
                      <a:pt x="215591" y="201956"/>
                    </a:lnTo>
                    <a:lnTo>
                      <a:pt x="208571" y="195611"/>
                    </a:lnTo>
                    <a:lnTo>
                      <a:pt x="201686" y="176712"/>
                    </a:lnTo>
                    <a:lnTo>
                      <a:pt x="187782" y="164022"/>
                    </a:lnTo>
                    <a:lnTo>
                      <a:pt x="166857" y="151467"/>
                    </a:lnTo>
                    <a:lnTo>
                      <a:pt x="146067" y="145122"/>
                    </a:lnTo>
                    <a:lnTo>
                      <a:pt x="125143" y="145122"/>
                    </a:lnTo>
                    <a:lnTo>
                      <a:pt x="118258" y="157812"/>
                    </a:lnTo>
                    <a:lnTo>
                      <a:pt x="97333" y="138777"/>
                    </a:lnTo>
                    <a:lnTo>
                      <a:pt x="69524" y="126223"/>
                    </a:lnTo>
                    <a:lnTo>
                      <a:pt x="62639" y="113533"/>
                    </a:lnTo>
                    <a:lnTo>
                      <a:pt x="48734" y="113533"/>
                    </a:lnTo>
                    <a:lnTo>
                      <a:pt x="48734" y="107323"/>
                    </a:lnTo>
                    <a:lnTo>
                      <a:pt x="20790" y="113533"/>
                    </a:lnTo>
                    <a:lnTo>
                      <a:pt x="13905" y="88288"/>
                    </a:lnTo>
                    <a:lnTo>
                      <a:pt x="13905" y="63044"/>
                    </a:lnTo>
                    <a:lnTo>
                      <a:pt x="0" y="37799"/>
                    </a:lnTo>
                    <a:lnTo>
                      <a:pt x="13905" y="31589"/>
                    </a:lnTo>
                    <a:lnTo>
                      <a:pt x="27809" y="31589"/>
                    </a:lnTo>
                    <a:lnTo>
                      <a:pt x="41714" y="37799"/>
                    </a:lnTo>
                    <a:lnTo>
                      <a:pt x="48734" y="31589"/>
                    </a:lnTo>
                    <a:lnTo>
                      <a:pt x="41714" y="18900"/>
                    </a:lnTo>
                    <a:lnTo>
                      <a:pt x="41714" y="6345"/>
                    </a:lnTo>
                    <a:lnTo>
                      <a:pt x="27809" y="6345"/>
                    </a:lnTo>
                    <a:lnTo>
                      <a:pt x="20790" y="0"/>
                    </a:lnTo>
                  </a:path>
                </a:pathLst>
              </a:custGeom>
              <a:solidFill>
                <a:srgbClr val="EEDBF7"/>
              </a:solidFill>
              <a:ln w="3370" cap="flat">
                <a:solidFill>
                  <a:srgbClr val="EEDBF7"/>
                </a:solidFill>
                <a:prstDash val="solid"/>
                <a:round/>
              </a:ln>
            </p:spPr>
            <p:txBody>
              <a:bodyPr rtlCol="0" anchor="ctr"/>
              <a:lstStyle/>
              <a:p>
                <a:endParaRPr lang="en-US"/>
              </a:p>
            </p:txBody>
          </p:sp>
          <p:sp>
            <p:nvSpPr>
              <p:cNvPr id="229" name="Freeform: Shape 228">
                <a:extLst>
                  <a:ext uri="{FF2B5EF4-FFF2-40B4-BE49-F238E27FC236}">
                    <a16:creationId xmlns:a16="http://schemas.microsoft.com/office/drawing/2014/main" id="{B07BD08D-CC86-A487-5C90-DE2FC752A59E}"/>
                  </a:ext>
                </a:extLst>
              </p:cNvPr>
              <p:cNvSpPr/>
              <p:nvPr/>
            </p:nvSpPr>
            <p:spPr>
              <a:xfrm>
                <a:off x="4773481" y="4059132"/>
                <a:ext cx="1293276" cy="845759"/>
              </a:xfrm>
              <a:custGeom>
                <a:avLst/>
                <a:gdLst>
                  <a:gd name="connsiteX0" fmla="*/ 215456 w 1293276"/>
                  <a:gd name="connsiteY0" fmla="*/ 845759 h 845759"/>
                  <a:gd name="connsiteX1" fmla="*/ 222476 w 1293276"/>
                  <a:gd name="connsiteY1" fmla="*/ 826860 h 845759"/>
                  <a:gd name="connsiteX2" fmla="*/ 215456 w 1293276"/>
                  <a:gd name="connsiteY2" fmla="*/ 814170 h 845759"/>
                  <a:gd name="connsiteX3" fmla="*/ 236381 w 1293276"/>
                  <a:gd name="connsiteY3" fmla="*/ 814170 h 845759"/>
                  <a:gd name="connsiteX4" fmla="*/ 243400 w 1293276"/>
                  <a:gd name="connsiteY4" fmla="*/ 807825 h 845759"/>
                  <a:gd name="connsiteX5" fmla="*/ 243400 w 1293276"/>
                  <a:gd name="connsiteY5" fmla="*/ 795270 h 845759"/>
                  <a:gd name="connsiteX6" fmla="*/ 257305 w 1293276"/>
                  <a:gd name="connsiteY6" fmla="*/ 770026 h 845759"/>
                  <a:gd name="connsiteX7" fmla="*/ 278095 w 1293276"/>
                  <a:gd name="connsiteY7" fmla="*/ 738436 h 845759"/>
                  <a:gd name="connsiteX8" fmla="*/ 271210 w 1293276"/>
                  <a:gd name="connsiteY8" fmla="*/ 738436 h 845759"/>
                  <a:gd name="connsiteX9" fmla="*/ 264190 w 1293276"/>
                  <a:gd name="connsiteY9" fmla="*/ 744781 h 845759"/>
                  <a:gd name="connsiteX10" fmla="*/ 257305 w 1293276"/>
                  <a:gd name="connsiteY10" fmla="*/ 732091 h 845759"/>
                  <a:gd name="connsiteX11" fmla="*/ 250285 w 1293276"/>
                  <a:gd name="connsiteY11" fmla="*/ 732091 h 845759"/>
                  <a:gd name="connsiteX12" fmla="*/ 243400 w 1293276"/>
                  <a:gd name="connsiteY12" fmla="*/ 719537 h 845759"/>
                  <a:gd name="connsiteX13" fmla="*/ 229496 w 1293276"/>
                  <a:gd name="connsiteY13" fmla="*/ 713192 h 845759"/>
                  <a:gd name="connsiteX14" fmla="*/ 215456 w 1293276"/>
                  <a:gd name="connsiteY14" fmla="*/ 719537 h 845759"/>
                  <a:gd name="connsiteX15" fmla="*/ 201551 w 1293276"/>
                  <a:gd name="connsiteY15" fmla="*/ 725881 h 845759"/>
                  <a:gd name="connsiteX16" fmla="*/ 173742 w 1293276"/>
                  <a:gd name="connsiteY16" fmla="*/ 738436 h 845759"/>
                  <a:gd name="connsiteX17" fmla="*/ 145932 w 1293276"/>
                  <a:gd name="connsiteY17" fmla="*/ 738436 h 845759"/>
                  <a:gd name="connsiteX18" fmla="*/ 118123 w 1293276"/>
                  <a:gd name="connsiteY18" fmla="*/ 725881 h 845759"/>
                  <a:gd name="connsiteX19" fmla="*/ 118123 w 1293276"/>
                  <a:gd name="connsiteY19" fmla="*/ 719537 h 845759"/>
                  <a:gd name="connsiteX20" fmla="*/ 104218 w 1293276"/>
                  <a:gd name="connsiteY20" fmla="*/ 719537 h 845759"/>
                  <a:gd name="connsiteX21" fmla="*/ 90313 w 1293276"/>
                  <a:gd name="connsiteY21" fmla="*/ 706847 h 845759"/>
                  <a:gd name="connsiteX22" fmla="*/ 97333 w 1293276"/>
                  <a:gd name="connsiteY22" fmla="*/ 706847 h 845759"/>
                  <a:gd name="connsiteX23" fmla="*/ 90313 w 1293276"/>
                  <a:gd name="connsiteY23" fmla="*/ 687947 h 845759"/>
                  <a:gd name="connsiteX24" fmla="*/ 76409 w 1293276"/>
                  <a:gd name="connsiteY24" fmla="*/ 675393 h 845759"/>
                  <a:gd name="connsiteX25" fmla="*/ 69524 w 1293276"/>
                  <a:gd name="connsiteY25" fmla="*/ 681602 h 845759"/>
                  <a:gd name="connsiteX26" fmla="*/ 69524 w 1293276"/>
                  <a:gd name="connsiteY26" fmla="*/ 669048 h 845759"/>
                  <a:gd name="connsiteX27" fmla="*/ 34694 w 1293276"/>
                  <a:gd name="connsiteY27" fmla="*/ 662703 h 845759"/>
                  <a:gd name="connsiteX28" fmla="*/ 27809 w 1293276"/>
                  <a:gd name="connsiteY28" fmla="*/ 656358 h 845759"/>
                  <a:gd name="connsiteX29" fmla="*/ 41714 w 1293276"/>
                  <a:gd name="connsiteY29" fmla="*/ 650148 h 845759"/>
                  <a:gd name="connsiteX30" fmla="*/ 48599 w 1293276"/>
                  <a:gd name="connsiteY30" fmla="*/ 650148 h 845759"/>
                  <a:gd name="connsiteX31" fmla="*/ 48599 w 1293276"/>
                  <a:gd name="connsiteY31" fmla="*/ 637458 h 845759"/>
                  <a:gd name="connsiteX32" fmla="*/ 48599 w 1293276"/>
                  <a:gd name="connsiteY32" fmla="*/ 618559 h 845759"/>
                  <a:gd name="connsiteX33" fmla="*/ 41714 w 1293276"/>
                  <a:gd name="connsiteY33" fmla="*/ 605869 h 845759"/>
                  <a:gd name="connsiteX34" fmla="*/ 41714 w 1293276"/>
                  <a:gd name="connsiteY34" fmla="*/ 593314 h 845759"/>
                  <a:gd name="connsiteX35" fmla="*/ 34694 w 1293276"/>
                  <a:gd name="connsiteY35" fmla="*/ 586969 h 845759"/>
                  <a:gd name="connsiteX36" fmla="*/ 6885 w 1293276"/>
                  <a:gd name="connsiteY36" fmla="*/ 586969 h 845759"/>
                  <a:gd name="connsiteX37" fmla="*/ 0 w 1293276"/>
                  <a:gd name="connsiteY37" fmla="*/ 580624 h 845759"/>
                  <a:gd name="connsiteX38" fmla="*/ 0 w 1293276"/>
                  <a:gd name="connsiteY38" fmla="*/ 568069 h 845759"/>
                  <a:gd name="connsiteX39" fmla="*/ 0 w 1293276"/>
                  <a:gd name="connsiteY39" fmla="*/ 549170 h 845759"/>
                  <a:gd name="connsiteX40" fmla="*/ 6885 w 1293276"/>
                  <a:gd name="connsiteY40" fmla="*/ 523925 h 845759"/>
                  <a:gd name="connsiteX41" fmla="*/ 13905 w 1293276"/>
                  <a:gd name="connsiteY41" fmla="*/ 504891 h 845759"/>
                  <a:gd name="connsiteX42" fmla="*/ 41714 w 1293276"/>
                  <a:gd name="connsiteY42" fmla="*/ 492336 h 845759"/>
                  <a:gd name="connsiteX43" fmla="*/ 48599 w 1293276"/>
                  <a:gd name="connsiteY43" fmla="*/ 479646 h 845759"/>
                  <a:gd name="connsiteX44" fmla="*/ 62504 w 1293276"/>
                  <a:gd name="connsiteY44" fmla="*/ 479646 h 845759"/>
                  <a:gd name="connsiteX45" fmla="*/ 76409 w 1293276"/>
                  <a:gd name="connsiteY45" fmla="*/ 479646 h 845759"/>
                  <a:gd name="connsiteX46" fmla="*/ 83429 w 1293276"/>
                  <a:gd name="connsiteY46" fmla="*/ 492336 h 845759"/>
                  <a:gd name="connsiteX47" fmla="*/ 111238 w 1293276"/>
                  <a:gd name="connsiteY47" fmla="*/ 492336 h 845759"/>
                  <a:gd name="connsiteX48" fmla="*/ 125143 w 1293276"/>
                  <a:gd name="connsiteY48" fmla="*/ 479646 h 845759"/>
                  <a:gd name="connsiteX49" fmla="*/ 132028 w 1293276"/>
                  <a:gd name="connsiteY49" fmla="*/ 460746 h 845759"/>
                  <a:gd name="connsiteX50" fmla="*/ 187647 w 1293276"/>
                  <a:gd name="connsiteY50" fmla="*/ 448057 h 845759"/>
                  <a:gd name="connsiteX51" fmla="*/ 201551 w 1293276"/>
                  <a:gd name="connsiteY51" fmla="*/ 435502 h 845759"/>
                  <a:gd name="connsiteX52" fmla="*/ 222476 w 1293276"/>
                  <a:gd name="connsiteY52" fmla="*/ 422812 h 845759"/>
                  <a:gd name="connsiteX53" fmla="*/ 271210 w 1293276"/>
                  <a:gd name="connsiteY53" fmla="*/ 403913 h 845759"/>
                  <a:gd name="connsiteX54" fmla="*/ 278095 w 1293276"/>
                  <a:gd name="connsiteY54" fmla="*/ 347078 h 845759"/>
                  <a:gd name="connsiteX55" fmla="*/ 292000 w 1293276"/>
                  <a:gd name="connsiteY55" fmla="*/ 340869 h 845759"/>
                  <a:gd name="connsiteX56" fmla="*/ 278095 w 1293276"/>
                  <a:gd name="connsiteY56" fmla="*/ 290380 h 845759"/>
                  <a:gd name="connsiteX57" fmla="*/ 271210 w 1293276"/>
                  <a:gd name="connsiteY57" fmla="*/ 258790 h 845759"/>
                  <a:gd name="connsiteX58" fmla="*/ 257305 w 1293276"/>
                  <a:gd name="connsiteY58" fmla="*/ 239890 h 845759"/>
                  <a:gd name="connsiteX59" fmla="*/ 305904 w 1293276"/>
                  <a:gd name="connsiteY59" fmla="*/ 227201 h 845759"/>
                  <a:gd name="connsiteX60" fmla="*/ 361523 w 1293276"/>
                  <a:gd name="connsiteY60" fmla="*/ 220856 h 845759"/>
                  <a:gd name="connsiteX61" fmla="*/ 354639 w 1293276"/>
                  <a:gd name="connsiteY61" fmla="*/ 189401 h 845759"/>
                  <a:gd name="connsiteX62" fmla="*/ 361523 w 1293276"/>
                  <a:gd name="connsiteY62" fmla="*/ 164157 h 845759"/>
                  <a:gd name="connsiteX63" fmla="*/ 382448 w 1293276"/>
                  <a:gd name="connsiteY63" fmla="*/ 107323 h 845759"/>
                  <a:gd name="connsiteX64" fmla="*/ 403237 w 1293276"/>
                  <a:gd name="connsiteY64" fmla="*/ 107323 h 845759"/>
                  <a:gd name="connsiteX65" fmla="*/ 424162 w 1293276"/>
                  <a:gd name="connsiteY65" fmla="*/ 119878 h 845759"/>
                  <a:gd name="connsiteX66" fmla="*/ 451972 w 1293276"/>
                  <a:gd name="connsiteY66" fmla="*/ 113668 h 845759"/>
                  <a:gd name="connsiteX67" fmla="*/ 465877 w 1293276"/>
                  <a:gd name="connsiteY67" fmla="*/ 126223 h 845759"/>
                  <a:gd name="connsiteX68" fmla="*/ 493686 w 1293276"/>
                  <a:gd name="connsiteY68" fmla="*/ 113668 h 845759"/>
                  <a:gd name="connsiteX69" fmla="*/ 493686 w 1293276"/>
                  <a:gd name="connsiteY69" fmla="*/ 75734 h 845759"/>
                  <a:gd name="connsiteX70" fmla="*/ 507591 w 1293276"/>
                  <a:gd name="connsiteY70" fmla="*/ 37934 h 845759"/>
                  <a:gd name="connsiteX71" fmla="*/ 528380 w 1293276"/>
                  <a:gd name="connsiteY71" fmla="*/ 31589 h 845759"/>
                  <a:gd name="connsiteX72" fmla="*/ 549305 w 1293276"/>
                  <a:gd name="connsiteY72" fmla="*/ 6345 h 845759"/>
                  <a:gd name="connsiteX73" fmla="*/ 570094 w 1293276"/>
                  <a:gd name="connsiteY73" fmla="*/ 12690 h 845759"/>
                  <a:gd name="connsiteX74" fmla="*/ 583999 w 1293276"/>
                  <a:gd name="connsiteY74" fmla="*/ 0 h 845759"/>
                  <a:gd name="connsiteX75" fmla="*/ 597904 w 1293276"/>
                  <a:gd name="connsiteY75" fmla="*/ 31589 h 845759"/>
                  <a:gd name="connsiteX76" fmla="*/ 611809 w 1293276"/>
                  <a:gd name="connsiteY76" fmla="*/ 37934 h 845759"/>
                  <a:gd name="connsiteX77" fmla="*/ 618829 w 1293276"/>
                  <a:gd name="connsiteY77" fmla="*/ 50489 h 845759"/>
                  <a:gd name="connsiteX78" fmla="*/ 632733 w 1293276"/>
                  <a:gd name="connsiteY78" fmla="*/ 63179 h 845759"/>
                  <a:gd name="connsiteX79" fmla="*/ 639618 w 1293276"/>
                  <a:gd name="connsiteY79" fmla="*/ 69389 h 845759"/>
                  <a:gd name="connsiteX80" fmla="*/ 646638 w 1293276"/>
                  <a:gd name="connsiteY80" fmla="*/ 63179 h 845759"/>
                  <a:gd name="connsiteX81" fmla="*/ 681332 w 1293276"/>
                  <a:gd name="connsiteY81" fmla="*/ 69389 h 845759"/>
                  <a:gd name="connsiteX82" fmla="*/ 695237 w 1293276"/>
                  <a:gd name="connsiteY82" fmla="*/ 100978 h 845759"/>
                  <a:gd name="connsiteX83" fmla="*/ 709142 w 1293276"/>
                  <a:gd name="connsiteY83" fmla="*/ 138912 h 845759"/>
                  <a:gd name="connsiteX84" fmla="*/ 709142 w 1293276"/>
                  <a:gd name="connsiteY84" fmla="*/ 183057 h 845759"/>
                  <a:gd name="connsiteX85" fmla="*/ 709142 w 1293276"/>
                  <a:gd name="connsiteY85" fmla="*/ 201956 h 845759"/>
                  <a:gd name="connsiteX86" fmla="*/ 702257 w 1293276"/>
                  <a:gd name="connsiteY86" fmla="*/ 214646 h 845759"/>
                  <a:gd name="connsiteX87" fmla="*/ 750856 w 1293276"/>
                  <a:gd name="connsiteY87" fmla="*/ 233546 h 845759"/>
                  <a:gd name="connsiteX88" fmla="*/ 778666 w 1293276"/>
                  <a:gd name="connsiteY88" fmla="*/ 233546 h 845759"/>
                  <a:gd name="connsiteX89" fmla="*/ 799590 w 1293276"/>
                  <a:gd name="connsiteY89" fmla="*/ 233546 h 845759"/>
                  <a:gd name="connsiteX90" fmla="*/ 896923 w 1293276"/>
                  <a:gd name="connsiteY90" fmla="*/ 271345 h 845759"/>
                  <a:gd name="connsiteX91" fmla="*/ 917713 w 1293276"/>
                  <a:gd name="connsiteY91" fmla="*/ 315624 h 845759"/>
                  <a:gd name="connsiteX92" fmla="*/ 938638 w 1293276"/>
                  <a:gd name="connsiteY92" fmla="*/ 340869 h 845759"/>
                  <a:gd name="connsiteX93" fmla="*/ 959427 w 1293276"/>
                  <a:gd name="connsiteY93" fmla="*/ 353423 h 845759"/>
                  <a:gd name="connsiteX94" fmla="*/ 980352 w 1293276"/>
                  <a:gd name="connsiteY94" fmla="*/ 366113 h 845759"/>
                  <a:gd name="connsiteX95" fmla="*/ 1008161 w 1293276"/>
                  <a:gd name="connsiteY95" fmla="*/ 366113 h 845759"/>
                  <a:gd name="connsiteX96" fmla="*/ 1042991 w 1293276"/>
                  <a:gd name="connsiteY96" fmla="*/ 359768 h 845759"/>
                  <a:gd name="connsiteX97" fmla="*/ 1126419 w 1293276"/>
                  <a:gd name="connsiteY97" fmla="*/ 353423 h 845759"/>
                  <a:gd name="connsiteX98" fmla="*/ 1147209 w 1293276"/>
                  <a:gd name="connsiteY98" fmla="*/ 359768 h 845759"/>
                  <a:gd name="connsiteX99" fmla="*/ 1161114 w 1293276"/>
                  <a:gd name="connsiteY99" fmla="*/ 372323 h 845759"/>
                  <a:gd name="connsiteX100" fmla="*/ 1195943 w 1293276"/>
                  <a:gd name="connsiteY100" fmla="*/ 391358 h 845759"/>
                  <a:gd name="connsiteX101" fmla="*/ 1216733 w 1293276"/>
                  <a:gd name="connsiteY101" fmla="*/ 397568 h 845759"/>
                  <a:gd name="connsiteX102" fmla="*/ 1244542 w 1293276"/>
                  <a:gd name="connsiteY102" fmla="*/ 403913 h 845759"/>
                  <a:gd name="connsiteX103" fmla="*/ 1272352 w 1293276"/>
                  <a:gd name="connsiteY103" fmla="*/ 416602 h 845759"/>
                  <a:gd name="connsiteX104" fmla="*/ 1293276 w 1293276"/>
                  <a:gd name="connsiteY104" fmla="*/ 422812 h 845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93276" h="845759">
                    <a:moveTo>
                      <a:pt x="215456" y="845759"/>
                    </a:moveTo>
                    <a:lnTo>
                      <a:pt x="222476" y="826860"/>
                    </a:lnTo>
                    <a:lnTo>
                      <a:pt x="215456" y="814170"/>
                    </a:lnTo>
                    <a:lnTo>
                      <a:pt x="236381" y="814170"/>
                    </a:lnTo>
                    <a:lnTo>
                      <a:pt x="243400" y="807825"/>
                    </a:lnTo>
                    <a:lnTo>
                      <a:pt x="243400" y="795270"/>
                    </a:lnTo>
                    <a:lnTo>
                      <a:pt x="257305" y="770026"/>
                    </a:lnTo>
                    <a:lnTo>
                      <a:pt x="278095" y="738436"/>
                    </a:lnTo>
                    <a:lnTo>
                      <a:pt x="271210" y="738436"/>
                    </a:lnTo>
                    <a:lnTo>
                      <a:pt x="264190" y="744781"/>
                    </a:lnTo>
                    <a:lnTo>
                      <a:pt x="257305" y="732091"/>
                    </a:lnTo>
                    <a:lnTo>
                      <a:pt x="250285" y="732091"/>
                    </a:lnTo>
                    <a:lnTo>
                      <a:pt x="243400" y="719537"/>
                    </a:lnTo>
                    <a:lnTo>
                      <a:pt x="229496" y="713192"/>
                    </a:lnTo>
                    <a:lnTo>
                      <a:pt x="215456" y="719537"/>
                    </a:lnTo>
                    <a:lnTo>
                      <a:pt x="201551" y="725881"/>
                    </a:lnTo>
                    <a:lnTo>
                      <a:pt x="173742" y="738436"/>
                    </a:lnTo>
                    <a:lnTo>
                      <a:pt x="145932" y="738436"/>
                    </a:lnTo>
                    <a:lnTo>
                      <a:pt x="118123" y="725881"/>
                    </a:lnTo>
                    <a:lnTo>
                      <a:pt x="118123" y="719537"/>
                    </a:lnTo>
                    <a:lnTo>
                      <a:pt x="104218" y="719537"/>
                    </a:lnTo>
                    <a:lnTo>
                      <a:pt x="90313" y="706847"/>
                    </a:lnTo>
                    <a:lnTo>
                      <a:pt x="97333" y="706847"/>
                    </a:lnTo>
                    <a:lnTo>
                      <a:pt x="90313" y="687947"/>
                    </a:lnTo>
                    <a:lnTo>
                      <a:pt x="76409" y="675393"/>
                    </a:lnTo>
                    <a:lnTo>
                      <a:pt x="69524" y="681602"/>
                    </a:lnTo>
                    <a:lnTo>
                      <a:pt x="69524" y="669048"/>
                    </a:lnTo>
                    <a:lnTo>
                      <a:pt x="34694" y="662703"/>
                    </a:lnTo>
                    <a:lnTo>
                      <a:pt x="27809" y="656358"/>
                    </a:lnTo>
                    <a:lnTo>
                      <a:pt x="41714" y="650148"/>
                    </a:lnTo>
                    <a:lnTo>
                      <a:pt x="48599" y="650148"/>
                    </a:lnTo>
                    <a:lnTo>
                      <a:pt x="48599" y="637458"/>
                    </a:lnTo>
                    <a:lnTo>
                      <a:pt x="48599" y="618559"/>
                    </a:lnTo>
                    <a:lnTo>
                      <a:pt x="41714" y="605869"/>
                    </a:lnTo>
                    <a:lnTo>
                      <a:pt x="41714" y="593314"/>
                    </a:lnTo>
                    <a:lnTo>
                      <a:pt x="34694" y="586969"/>
                    </a:lnTo>
                    <a:lnTo>
                      <a:pt x="6885" y="586969"/>
                    </a:lnTo>
                    <a:lnTo>
                      <a:pt x="0" y="580624"/>
                    </a:lnTo>
                    <a:lnTo>
                      <a:pt x="0" y="568069"/>
                    </a:lnTo>
                    <a:lnTo>
                      <a:pt x="0" y="549170"/>
                    </a:lnTo>
                    <a:lnTo>
                      <a:pt x="6885" y="523925"/>
                    </a:lnTo>
                    <a:lnTo>
                      <a:pt x="13905" y="504891"/>
                    </a:lnTo>
                    <a:lnTo>
                      <a:pt x="41714" y="492336"/>
                    </a:lnTo>
                    <a:lnTo>
                      <a:pt x="48599" y="479646"/>
                    </a:lnTo>
                    <a:lnTo>
                      <a:pt x="62504" y="479646"/>
                    </a:lnTo>
                    <a:lnTo>
                      <a:pt x="76409" y="479646"/>
                    </a:lnTo>
                    <a:lnTo>
                      <a:pt x="83429" y="492336"/>
                    </a:lnTo>
                    <a:lnTo>
                      <a:pt x="111238" y="492336"/>
                    </a:lnTo>
                    <a:lnTo>
                      <a:pt x="125143" y="479646"/>
                    </a:lnTo>
                    <a:lnTo>
                      <a:pt x="132028" y="460746"/>
                    </a:lnTo>
                    <a:lnTo>
                      <a:pt x="187647" y="448057"/>
                    </a:lnTo>
                    <a:lnTo>
                      <a:pt x="201551" y="435502"/>
                    </a:lnTo>
                    <a:lnTo>
                      <a:pt x="222476" y="422812"/>
                    </a:lnTo>
                    <a:lnTo>
                      <a:pt x="271210" y="403913"/>
                    </a:lnTo>
                    <a:lnTo>
                      <a:pt x="278095" y="347078"/>
                    </a:lnTo>
                    <a:lnTo>
                      <a:pt x="292000" y="340869"/>
                    </a:lnTo>
                    <a:lnTo>
                      <a:pt x="278095" y="290380"/>
                    </a:lnTo>
                    <a:lnTo>
                      <a:pt x="271210" y="258790"/>
                    </a:lnTo>
                    <a:lnTo>
                      <a:pt x="257305" y="239890"/>
                    </a:lnTo>
                    <a:lnTo>
                      <a:pt x="305904" y="227201"/>
                    </a:lnTo>
                    <a:lnTo>
                      <a:pt x="361523" y="220856"/>
                    </a:lnTo>
                    <a:lnTo>
                      <a:pt x="354639" y="189401"/>
                    </a:lnTo>
                    <a:lnTo>
                      <a:pt x="361523" y="164157"/>
                    </a:lnTo>
                    <a:lnTo>
                      <a:pt x="382448" y="107323"/>
                    </a:lnTo>
                    <a:lnTo>
                      <a:pt x="403237" y="107323"/>
                    </a:lnTo>
                    <a:lnTo>
                      <a:pt x="424162" y="119878"/>
                    </a:lnTo>
                    <a:lnTo>
                      <a:pt x="451972" y="113668"/>
                    </a:lnTo>
                    <a:lnTo>
                      <a:pt x="465877" y="126223"/>
                    </a:lnTo>
                    <a:lnTo>
                      <a:pt x="493686" y="113668"/>
                    </a:lnTo>
                    <a:lnTo>
                      <a:pt x="493686" y="75734"/>
                    </a:lnTo>
                    <a:lnTo>
                      <a:pt x="507591" y="37934"/>
                    </a:lnTo>
                    <a:lnTo>
                      <a:pt x="528380" y="31589"/>
                    </a:lnTo>
                    <a:lnTo>
                      <a:pt x="549305" y="6345"/>
                    </a:lnTo>
                    <a:lnTo>
                      <a:pt x="570094" y="12690"/>
                    </a:lnTo>
                    <a:lnTo>
                      <a:pt x="583999" y="0"/>
                    </a:lnTo>
                    <a:lnTo>
                      <a:pt x="597904" y="31589"/>
                    </a:lnTo>
                    <a:lnTo>
                      <a:pt x="611809" y="37934"/>
                    </a:lnTo>
                    <a:lnTo>
                      <a:pt x="618829" y="50489"/>
                    </a:lnTo>
                    <a:lnTo>
                      <a:pt x="632733" y="63179"/>
                    </a:lnTo>
                    <a:lnTo>
                      <a:pt x="639618" y="69389"/>
                    </a:lnTo>
                    <a:lnTo>
                      <a:pt x="646638" y="63179"/>
                    </a:lnTo>
                    <a:lnTo>
                      <a:pt x="681332" y="69389"/>
                    </a:lnTo>
                    <a:lnTo>
                      <a:pt x="695237" y="100978"/>
                    </a:lnTo>
                    <a:lnTo>
                      <a:pt x="709142" y="138912"/>
                    </a:lnTo>
                    <a:lnTo>
                      <a:pt x="709142" y="183057"/>
                    </a:lnTo>
                    <a:lnTo>
                      <a:pt x="709142" y="201956"/>
                    </a:lnTo>
                    <a:lnTo>
                      <a:pt x="702257" y="214646"/>
                    </a:lnTo>
                    <a:lnTo>
                      <a:pt x="750856" y="233546"/>
                    </a:lnTo>
                    <a:lnTo>
                      <a:pt x="778666" y="233546"/>
                    </a:lnTo>
                    <a:lnTo>
                      <a:pt x="799590" y="233546"/>
                    </a:lnTo>
                    <a:lnTo>
                      <a:pt x="896923" y="271345"/>
                    </a:lnTo>
                    <a:lnTo>
                      <a:pt x="917713" y="315624"/>
                    </a:lnTo>
                    <a:lnTo>
                      <a:pt x="938638" y="340869"/>
                    </a:lnTo>
                    <a:lnTo>
                      <a:pt x="959427" y="353423"/>
                    </a:lnTo>
                    <a:lnTo>
                      <a:pt x="980352" y="366113"/>
                    </a:lnTo>
                    <a:lnTo>
                      <a:pt x="1008161" y="366113"/>
                    </a:lnTo>
                    <a:lnTo>
                      <a:pt x="1042991" y="359768"/>
                    </a:lnTo>
                    <a:lnTo>
                      <a:pt x="1126419" y="353423"/>
                    </a:lnTo>
                    <a:lnTo>
                      <a:pt x="1147209" y="359768"/>
                    </a:lnTo>
                    <a:lnTo>
                      <a:pt x="1161114" y="372323"/>
                    </a:lnTo>
                    <a:lnTo>
                      <a:pt x="1195943" y="391358"/>
                    </a:lnTo>
                    <a:lnTo>
                      <a:pt x="1216733" y="397568"/>
                    </a:lnTo>
                    <a:lnTo>
                      <a:pt x="1244542" y="403913"/>
                    </a:lnTo>
                    <a:lnTo>
                      <a:pt x="1272352" y="416602"/>
                    </a:lnTo>
                    <a:lnTo>
                      <a:pt x="1293276" y="422812"/>
                    </a:lnTo>
                  </a:path>
                </a:pathLst>
              </a:custGeom>
              <a:solidFill>
                <a:srgbClr val="EEDBF7"/>
              </a:solidFill>
              <a:ln w="3370" cap="flat">
                <a:solidFill>
                  <a:srgbClr val="EEDBF7"/>
                </a:solidFill>
                <a:prstDash val="solid"/>
                <a:round/>
              </a:ln>
            </p:spPr>
            <p:txBody>
              <a:bodyPr rtlCol="0" anchor="ctr"/>
              <a:lstStyle/>
              <a:p>
                <a:endParaRPr lang="en-US"/>
              </a:p>
            </p:txBody>
          </p:sp>
          <p:sp>
            <p:nvSpPr>
              <p:cNvPr id="230" name="Freeform: Shape 229">
                <a:extLst>
                  <a:ext uri="{FF2B5EF4-FFF2-40B4-BE49-F238E27FC236}">
                    <a16:creationId xmlns:a16="http://schemas.microsoft.com/office/drawing/2014/main" id="{4BB58005-A4D0-8195-B4F0-35668488CEC9}"/>
                  </a:ext>
                </a:extLst>
              </p:cNvPr>
              <p:cNvSpPr/>
              <p:nvPr/>
            </p:nvSpPr>
            <p:spPr>
              <a:xfrm>
                <a:off x="6066757" y="3768752"/>
                <a:ext cx="1251426" cy="1035160"/>
              </a:xfrm>
              <a:custGeom>
                <a:avLst/>
                <a:gdLst>
                  <a:gd name="connsiteX0" fmla="*/ 0 w 1251426"/>
                  <a:gd name="connsiteY0" fmla="*/ 713192 h 1035160"/>
                  <a:gd name="connsiteX1" fmla="*/ 41714 w 1251426"/>
                  <a:gd name="connsiteY1" fmla="*/ 700637 h 1035160"/>
                  <a:gd name="connsiteX2" fmla="*/ 62504 w 1251426"/>
                  <a:gd name="connsiteY2" fmla="*/ 687947 h 1035160"/>
                  <a:gd name="connsiteX3" fmla="*/ 69524 w 1251426"/>
                  <a:gd name="connsiteY3" fmla="*/ 681737 h 1035160"/>
                  <a:gd name="connsiteX4" fmla="*/ 104218 w 1251426"/>
                  <a:gd name="connsiteY4" fmla="*/ 675393 h 1035160"/>
                  <a:gd name="connsiteX5" fmla="*/ 139047 w 1251426"/>
                  <a:gd name="connsiteY5" fmla="*/ 669048 h 1035160"/>
                  <a:gd name="connsiteX6" fmla="*/ 187647 w 1251426"/>
                  <a:gd name="connsiteY6" fmla="*/ 669048 h 1035160"/>
                  <a:gd name="connsiteX7" fmla="*/ 208571 w 1251426"/>
                  <a:gd name="connsiteY7" fmla="*/ 662703 h 1035160"/>
                  <a:gd name="connsiteX8" fmla="*/ 236381 w 1251426"/>
                  <a:gd name="connsiteY8" fmla="*/ 650148 h 1035160"/>
                  <a:gd name="connsiteX9" fmla="*/ 264190 w 1251426"/>
                  <a:gd name="connsiteY9" fmla="*/ 631248 h 1035160"/>
                  <a:gd name="connsiteX10" fmla="*/ 298884 w 1251426"/>
                  <a:gd name="connsiteY10" fmla="*/ 593314 h 1035160"/>
                  <a:gd name="connsiteX11" fmla="*/ 291999 w 1251426"/>
                  <a:gd name="connsiteY11" fmla="*/ 580759 h 1035160"/>
                  <a:gd name="connsiteX12" fmla="*/ 278095 w 1251426"/>
                  <a:gd name="connsiteY12" fmla="*/ 561725 h 1035160"/>
                  <a:gd name="connsiteX13" fmla="*/ 298884 w 1251426"/>
                  <a:gd name="connsiteY13" fmla="*/ 523925 h 1035160"/>
                  <a:gd name="connsiteX14" fmla="*/ 312789 w 1251426"/>
                  <a:gd name="connsiteY14" fmla="*/ 523925 h 1035160"/>
                  <a:gd name="connsiteX15" fmla="*/ 340599 w 1251426"/>
                  <a:gd name="connsiteY15" fmla="*/ 536480 h 1035160"/>
                  <a:gd name="connsiteX16" fmla="*/ 361524 w 1251426"/>
                  <a:gd name="connsiteY16" fmla="*/ 536480 h 1035160"/>
                  <a:gd name="connsiteX17" fmla="*/ 389333 w 1251426"/>
                  <a:gd name="connsiteY17" fmla="*/ 517580 h 1035160"/>
                  <a:gd name="connsiteX18" fmla="*/ 417142 w 1251426"/>
                  <a:gd name="connsiteY18" fmla="*/ 492336 h 1035160"/>
                  <a:gd name="connsiteX19" fmla="*/ 431047 w 1251426"/>
                  <a:gd name="connsiteY19" fmla="*/ 492336 h 1035160"/>
                  <a:gd name="connsiteX20" fmla="*/ 451836 w 1251426"/>
                  <a:gd name="connsiteY20" fmla="*/ 485991 h 1035160"/>
                  <a:gd name="connsiteX21" fmla="*/ 472761 w 1251426"/>
                  <a:gd name="connsiteY21" fmla="*/ 467091 h 1035160"/>
                  <a:gd name="connsiteX22" fmla="*/ 500571 w 1251426"/>
                  <a:gd name="connsiteY22" fmla="*/ 435502 h 1035160"/>
                  <a:gd name="connsiteX23" fmla="*/ 611809 w 1251426"/>
                  <a:gd name="connsiteY23" fmla="*/ 422947 h 1035160"/>
                  <a:gd name="connsiteX24" fmla="*/ 611809 w 1251426"/>
                  <a:gd name="connsiteY24" fmla="*/ 416602 h 1035160"/>
                  <a:gd name="connsiteX25" fmla="*/ 597904 w 1251426"/>
                  <a:gd name="connsiteY25" fmla="*/ 410257 h 1035160"/>
                  <a:gd name="connsiteX26" fmla="*/ 597904 w 1251426"/>
                  <a:gd name="connsiteY26" fmla="*/ 391358 h 1035160"/>
                  <a:gd name="connsiteX27" fmla="*/ 583999 w 1251426"/>
                  <a:gd name="connsiteY27" fmla="*/ 372458 h 1035160"/>
                  <a:gd name="connsiteX28" fmla="*/ 570094 w 1251426"/>
                  <a:gd name="connsiteY28" fmla="*/ 359768 h 1035160"/>
                  <a:gd name="connsiteX29" fmla="*/ 556190 w 1251426"/>
                  <a:gd name="connsiteY29" fmla="*/ 347214 h 1035160"/>
                  <a:gd name="connsiteX30" fmla="*/ 535265 w 1251426"/>
                  <a:gd name="connsiteY30" fmla="*/ 366113 h 1035160"/>
                  <a:gd name="connsiteX31" fmla="*/ 514475 w 1251426"/>
                  <a:gd name="connsiteY31" fmla="*/ 372458 h 1035160"/>
                  <a:gd name="connsiteX32" fmla="*/ 486666 w 1251426"/>
                  <a:gd name="connsiteY32" fmla="*/ 372458 h 1035160"/>
                  <a:gd name="connsiteX33" fmla="*/ 451836 w 1251426"/>
                  <a:gd name="connsiteY33" fmla="*/ 372458 h 1035160"/>
                  <a:gd name="connsiteX34" fmla="*/ 444952 w 1251426"/>
                  <a:gd name="connsiteY34" fmla="*/ 347214 h 1035160"/>
                  <a:gd name="connsiteX35" fmla="*/ 451836 w 1251426"/>
                  <a:gd name="connsiteY35" fmla="*/ 321969 h 1035160"/>
                  <a:gd name="connsiteX36" fmla="*/ 451836 w 1251426"/>
                  <a:gd name="connsiteY36" fmla="*/ 296725 h 1035160"/>
                  <a:gd name="connsiteX37" fmla="*/ 451836 w 1251426"/>
                  <a:gd name="connsiteY37" fmla="*/ 277825 h 1035160"/>
                  <a:gd name="connsiteX38" fmla="*/ 479646 w 1251426"/>
                  <a:gd name="connsiteY38" fmla="*/ 227336 h 1035160"/>
                  <a:gd name="connsiteX39" fmla="*/ 542285 w 1251426"/>
                  <a:gd name="connsiteY39" fmla="*/ 252580 h 1035160"/>
                  <a:gd name="connsiteX40" fmla="*/ 597904 w 1251426"/>
                  <a:gd name="connsiteY40" fmla="*/ 220991 h 1035160"/>
                  <a:gd name="connsiteX41" fmla="*/ 632733 w 1251426"/>
                  <a:gd name="connsiteY41" fmla="*/ 126223 h 1035160"/>
                  <a:gd name="connsiteX42" fmla="*/ 660543 w 1251426"/>
                  <a:gd name="connsiteY42" fmla="*/ 100978 h 1035160"/>
                  <a:gd name="connsiteX43" fmla="*/ 660543 w 1251426"/>
                  <a:gd name="connsiteY43" fmla="*/ 69524 h 1035160"/>
                  <a:gd name="connsiteX44" fmla="*/ 632733 w 1251426"/>
                  <a:gd name="connsiteY44" fmla="*/ 69524 h 1035160"/>
                  <a:gd name="connsiteX45" fmla="*/ 632733 w 1251426"/>
                  <a:gd name="connsiteY45" fmla="*/ 56834 h 1035160"/>
                  <a:gd name="connsiteX46" fmla="*/ 674448 w 1251426"/>
                  <a:gd name="connsiteY46" fmla="*/ 19035 h 1035160"/>
                  <a:gd name="connsiteX47" fmla="*/ 785685 w 1251426"/>
                  <a:gd name="connsiteY47" fmla="*/ 0 h 1035160"/>
                  <a:gd name="connsiteX48" fmla="*/ 869114 w 1251426"/>
                  <a:gd name="connsiteY48" fmla="*/ 31589 h 1035160"/>
                  <a:gd name="connsiteX49" fmla="*/ 945522 w 1251426"/>
                  <a:gd name="connsiteY49" fmla="*/ 246236 h 1035160"/>
                  <a:gd name="connsiteX50" fmla="*/ 1070665 w 1251426"/>
                  <a:gd name="connsiteY50" fmla="*/ 296725 h 1035160"/>
                  <a:gd name="connsiteX51" fmla="*/ 1098475 w 1251426"/>
                  <a:gd name="connsiteY51" fmla="*/ 366113 h 1035160"/>
                  <a:gd name="connsiteX52" fmla="*/ 1251427 w 1251426"/>
                  <a:gd name="connsiteY52" fmla="*/ 321969 h 1035160"/>
                  <a:gd name="connsiteX53" fmla="*/ 1251427 w 1251426"/>
                  <a:gd name="connsiteY53" fmla="*/ 372458 h 1035160"/>
                  <a:gd name="connsiteX54" fmla="*/ 1237522 w 1251426"/>
                  <a:gd name="connsiteY54" fmla="*/ 378803 h 1035160"/>
                  <a:gd name="connsiteX55" fmla="*/ 1230637 w 1251426"/>
                  <a:gd name="connsiteY55" fmla="*/ 397703 h 1035160"/>
                  <a:gd name="connsiteX56" fmla="*/ 1209713 w 1251426"/>
                  <a:gd name="connsiteY56" fmla="*/ 441847 h 1035160"/>
                  <a:gd name="connsiteX57" fmla="*/ 1181903 w 1251426"/>
                  <a:gd name="connsiteY57" fmla="*/ 517580 h 1035160"/>
                  <a:gd name="connsiteX58" fmla="*/ 1175018 w 1251426"/>
                  <a:gd name="connsiteY58" fmla="*/ 523925 h 1035160"/>
                  <a:gd name="connsiteX59" fmla="*/ 1154094 w 1251426"/>
                  <a:gd name="connsiteY59" fmla="*/ 517580 h 1035160"/>
                  <a:gd name="connsiteX60" fmla="*/ 1133304 w 1251426"/>
                  <a:gd name="connsiteY60" fmla="*/ 511236 h 1035160"/>
                  <a:gd name="connsiteX61" fmla="*/ 1091590 w 1251426"/>
                  <a:gd name="connsiteY61" fmla="*/ 542825 h 1035160"/>
                  <a:gd name="connsiteX62" fmla="*/ 1098475 w 1251426"/>
                  <a:gd name="connsiteY62" fmla="*/ 561725 h 1035160"/>
                  <a:gd name="connsiteX63" fmla="*/ 1105495 w 1251426"/>
                  <a:gd name="connsiteY63" fmla="*/ 580759 h 1035160"/>
                  <a:gd name="connsiteX64" fmla="*/ 1105495 w 1251426"/>
                  <a:gd name="connsiteY64" fmla="*/ 618559 h 1035160"/>
                  <a:gd name="connsiteX65" fmla="*/ 1077685 w 1251426"/>
                  <a:gd name="connsiteY65" fmla="*/ 650148 h 1035160"/>
                  <a:gd name="connsiteX66" fmla="*/ 1077685 w 1251426"/>
                  <a:gd name="connsiteY66" fmla="*/ 662703 h 1035160"/>
                  <a:gd name="connsiteX67" fmla="*/ 1070665 w 1251426"/>
                  <a:gd name="connsiteY67" fmla="*/ 662703 h 1035160"/>
                  <a:gd name="connsiteX68" fmla="*/ 1056761 w 1251426"/>
                  <a:gd name="connsiteY68" fmla="*/ 643803 h 1035160"/>
                  <a:gd name="connsiteX69" fmla="*/ 1028951 w 1251426"/>
                  <a:gd name="connsiteY69" fmla="*/ 662703 h 1035160"/>
                  <a:gd name="connsiteX70" fmla="*/ 1008161 w 1251426"/>
                  <a:gd name="connsiteY70" fmla="*/ 694292 h 1035160"/>
                  <a:gd name="connsiteX71" fmla="*/ 980352 w 1251426"/>
                  <a:gd name="connsiteY71" fmla="*/ 694292 h 1035160"/>
                  <a:gd name="connsiteX72" fmla="*/ 959427 w 1251426"/>
                  <a:gd name="connsiteY72" fmla="*/ 725882 h 1035160"/>
                  <a:gd name="connsiteX73" fmla="*/ 945522 w 1251426"/>
                  <a:gd name="connsiteY73" fmla="*/ 725882 h 1035160"/>
                  <a:gd name="connsiteX74" fmla="*/ 917713 w 1251426"/>
                  <a:gd name="connsiteY74" fmla="*/ 719537 h 1035160"/>
                  <a:gd name="connsiteX75" fmla="*/ 862094 w 1251426"/>
                  <a:gd name="connsiteY75" fmla="*/ 757471 h 1035160"/>
                  <a:gd name="connsiteX76" fmla="*/ 834285 w 1251426"/>
                  <a:gd name="connsiteY76" fmla="*/ 782716 h 1035160"/>
                  <a:gd name="connsiteX77" fmla="*/ 813495 w 1251426"/>
                  <a:gd name="connsiteY77" fmla="*/ 801615 h 1035160"/>
                  <a:gd name="connsiteX78" fmla="*/ 757876 w 1251426"/>
                  <a:gd name="connsiteY78" fmla="*/ 820515 h 1035160"/>
                  <a:gd name="connsiteX79" fmla="*/ 730067 w 1251426"/>
                  <a:gd name="connsiteY79" fmla="*/ 839550 h 1035160"/>
                  <a:gd name="connsiteX80" fmla="*/ 716162 w 1251426"/>
                  <a:gd name="connsiteY80" fmla="*/ 858449 h 1035160"/>
                  <a:gd name="connsiteX81" fmla="*/ 709142 w 1251426"/>
                  <a:gd name="connsiteY81" fmla="*/ 833205 h 1035160"/>
                  <a:gd name="connsiteX82" fmla="*/ 688352 w 1251426"/>
                  <a:gd name="connsiteY82" fmla="*/ 826860 h 1035160"/>
                  <a:gd name="connsiteX83" fmla="*/ 730067 w 1251426"/>
                  <a:gd name="connsiteY83" fmla="*/ 776371 h 1035160"/>
                  <a:gd name="connsiteX84" fmla="*/ 709142 w 1251426"/>
                  <a:gd name="connsiteY84" fmla="*/ 744781 h 1035160"/>
                  <a:gd name="connsiteX85" fmla="*/ 709142 w 1251426"/>
                  <a:gd name="connsiteY85" fmla="*/ 751126 h 1035160"/>
                  <a:gd name="connsiteX86" fmla="*/ 681332 w 1251426"/>
                  <a:gd name="connsiteY86" fmla="*/ 757471 h 1035160"/>
                  <a:gd name="connsiteX87" fmla="*/ 570094 w 1251426"/>
                  <a:gd name="connsiteY87" fmla="*/ 845759 h 1035160"/>
                  <a:gd name="connsiteX88" fmla="*/ 549305 w 1251426"/>
                  <a:gd name="connsiteY88" fmla="*/ 845759 h 1035160"/>
                  <a:gd name="connsiteX89" fmla="*/ 535265 w 1251426"/>
                  <a:gd name="connsiteY89" fmla="*/ 877349 h 1035160"/>
                  <a:gd name="connsiteX90" fmla="*/ 549305 w 1251426"/>
                  <a:gd name="connsiteY90" fmla="*/ 896249 h 1035160"/>
                  <a:gd name="connsiteX91" fmla="*/ 570094 w 1251426"/>
                  <a:gd name="connsiteY91" fmla="*/ 915283 h 1035160"/>
                  <a:gd name="connsiteX92" fmla="*/ 618829 w 1251426"/>
                  <a:gd name="connsiteY92" fmla="*/ 953082 h 1035160"/>
                  <a:gd name="connsiteX93" fmla="*/ 625713 w 1251426"/>
                  <a:gd name="connsiteY93" fmla="*/ 953082 h 1035160"/>
                  <a:gd name="connsiteX94" fmla="*/ 646638 w 1251426"/>
                  <a:gd name="connsiteY94" fmla="*/ 927838 h 1035160"/>
                  <a:gd name="connsiteX95" fmla="*/ 660543 w 1251426"/>
                  <a:gd name="connsiteY95" fmla="*/ 921493 h 1035160"/>
                  <a:gd name="connsiteX96" fmla="*/ 674448 w 1251426"/>
                  <a:gd name="connsiteY96" fmla="*/ 915283 h 1035160"/>
                  <a:gd name="connsiteX97" fmla="*/ 702257 w 1251426"/>
                  <a:gd name="connsiteY97" fmla="*/ 934183 h 1035160"/>
                  <a:gd name="connsiteX98" fmla="*/ 723047 w 1251426"/>
                  <a:gd name="connsiteY98" fmla="*/ 927838 h 1035160"/>
                  <a:gd name="connsiteX99" fmla="*/ 743971 w 1251426"/>
                  <a:gd name="connsiteY99" fmla="*/ 940528 h 1035160"/>
                  <a:gd name="connsiteX100" fmla="*/ 736952 w 1251426"/>
                  <a:gd name="connsiteY100" fmla="*/ 953082 h 1035160"/>
                  <a:gd name="connsiteX101" fmla="*/ 730067 w 1251426"/>
                  <a:gd name="connsiteY101" fmla="*/ 965772 h 1035160"/>
                  <a:gd name="connsiteX102" fmla="*/ 723047 w 1251426"/>
                  <a:gd name="connsiteY102" fmla="*/ 959427 h 1035160"/>
                  <a:gd name="connsiteX103" fmla="*/ 653523 w 1251426"/>
                  <a:gd name="connsiteY103" fmla="*/ 1003571 h 1035160"/>
                  <a:gd name="connsiteX104" fmla="*/ 653523 w 1251426"/>
                  <a:gd name="connsiteY104" fmla="*/ 997226 h 1035160"/>
                  <a:gd name="connsiteX105" fmla="*/ 646638 w 1251426"/>
                  <a:gd name="connsiteY105" fmla="*/ 997226 h 1035160"/>
                  <a:gd name="connsiteX106" fmla="*/ 639618 w 1251426"/>
                  <a:gd name="connsiteY106" fmla="*/ 1003571 h 1035160"/>
                  <a:gd name="connsiteX107" fmla="*/ 646638 w 1251426"/>
                  <a:gd name="connsiteY107" fmla="*/ 1009916 h 1035160"/>
                  <a:gd name="connsiteX108" fmla="*/ 618829 w 1251426"/>
                  <a:gd name="connsiteY108" fmla="*/ 1035161 h 10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251426" h="1035160">
                    <a:moveTo>
                      <a:pt x="0" y="713192"/>
                    </a:moveTo>
                    <a:lnTo>
                      <a:pt x="41714" y="700637"/>
                    </a:lnTo>
                    <a:lnTo>
                      <a:pt x="62504" y="687947"/>
                    </a:lnTo>
                    <a:lnTo>
                      <a:pt x="69524" y="681737"/>
                    </a:lnTo>
                    <a:lnTo>
                      <a:pt x="104218" y="675393"/>
                    </a:lnTo>
                    <a:lnTo>
                      <a:pt x="139047" y="669048"/>
                    </a:lnTo>
                    <a:lnTo>
                      <a:pt x="187647" y="669048"/>
                    </a:lnTo>
                    <a:lnTo>
                      <a:pt x="208571" y="662703"/>
                    </a:lnTo>
                    <a:lnTo>
                      <a:pt x="236381" y="650148"/>
                    </a:lnTo>
                    <a:lnTo>
                      <a:pt x="264190" y="631248"/>
                    </a:lnTo>
                    <a:lnTo>
                      <a:pt x="298884" y="593314"/>
                    </a:lnTo>
                    <a:lnTo>
                      <a:pt x="291999" y="580759"/>
                    </a:lnTo>
                    <a:lnTo>
                      <a:pt x="278095" y="561725"/>
                    </a:lnTo>
                    <a:lnTo>
                      <a:pt x="298884" y="523925"/>
                    </a:lnTo>
                    <a:lnTo>
                      <a:pt x="312789" y="523925"/>
                    </a:lnTo>
                    <a:lnTo>
                      <a:pt x="340599" y="536480"/>
                    </a:lnTo>
                    <a:lnTo>
                      <a:pt x="361524" y="536480"/>
                    </a:lnTo>
                    <a:lnTo>
                      <a:pt x="389333" y="517580"/>
                    </a:lnTo>
                    <a:lnTo>
                      <a:pt x="417142" y="492336"/>
                    </a:lnTo>
                    <a:lnTo>
                      <a:pt x="431047" y="492336"/>
                    </a:lnTo>
                    <a:lnTo>
                      <a:pt x="451836" y="485991"/>
                    </a:lnTo>
                    <a:lnTo>
                      <a:pt x="472761" y="467091"/>
                    </a:lnTo>
                    <a:lnTo>
                      <a:pt x="500571" y="435502"/>
                    </a:lnTo>
                    <a:lnTo>
                      <a:pt x="611809" y="422947"/>
                    </a:lnTo>
                    <a:lnTo>
                      <a:pt x="611809" y="416602"/>
                    </a:lnTo>
                    <a:lnTo>
                      <a:pt x="597904" y="410257"/>
                    </a:lnTo>
                    <a:lnTo>
                      <a:pt x="597904" y="391358"/>
                    </a:lnTo>
                    <a:lnTo>
                      <a:pt x="583999" y="372458"/>
                    </a:lnTo>
                    <a:lnTo>
                      <a:pt x="570094" y="359768"/>
                    </a:lnTo>
                    <a:lnTo>
                      <a:pt x="556190" y="347214"/>
                    </a:lnTo>
                    <a:lnTo>
                      <a:pt x="535265" y="366113"/>
                    </a:lnTo>
                    <a:lnTo>
                      <a:pt x="514475" y="372458"/>
                    </a:lnTo>
                    <a:lnTo>
                      <a:pt x="486666" y="372458"/>
                    </a:lnTo>
                    <a:lnTo>
                      <a:pt x="451836" y="372458"/>
                    </a:lnTo>
                    <a:lnTo>
                      <a:pt x="444952" y="347214"/>
                    </a:lnTo>
                    <a:lnTo>
                      <a:pt x="451836" y="321969"/>
                    </a:lnTo>
                    <a:lnTo>
                      <a:pt x="451836" y="296725"/>
                    </a:lnTo>
                    <a:lnTo>
                      <a:pt x="451836" y="277825"/>
                    </a:lnTo>
                    <a:lnTo>
                      <a:pt x="479646" y="227336"/>
                    </a:lnTo>
                    <a:lnTo>
                      <a:pt x="542285" y="252580"/>
                    </a:lnTo>
                    <a:lnTo>
                      <a:pt x="597904" y="220991"/>
                    </a:lnTo>
                    <a:lnTo>
                      <a:pt x="632733" y="126223"/>
                    </a:lnTo>
                    <a:lnTo>
                      <a:pt x="660543" y="100978"/>
                    </a:lnTo>
                    <a:lnTo>
                      <a:pt x="660543" y="69524"/>
                    </a:lnTo>
                    <a:lnTo>
                      <a:pt x="632733" y="69524"/>
                    </a:lnTo>
                    <a:lnTo>
                      <a:pt x="632733" y="56834"/>
                    </a:lnTo>
                    <a:lnTo>
                      <a:pt x="674448" y="19035"/>
                    </a:lnTo>
                    <a:lnTo>
                      <a:pt x="785685" y="0"/>
                    </a:lnTo>
                    <a:lnTo>
                      <a:pt x="869114" y="31589"/>
                    </a:lnTo>
                    <a:lnTo>
                      <a:pt x="945522" y="246236"/>
                    </a:lnTo>
                    <a:lnTo>
                      <a:pt x="1070665" y="296725"/>
                    </a:lnTo>
                    <a:lnTo>
                      <a:pt x="1098475" y="366113"/>
                    </a:lnTo>
                    <a:lnTo>
                      <a:pt x="1251427" y="321969"/>
                    </a:lnTo>
                    <a:lnTo>
                      <a:pt x="1251427" y="372458"/>
                    </a:lnTo>
                    <a:lnTo>
                      <a:pt x="1237522" y="378803"/>
                    </a:lnTo>
                    <a:lnTo>
                      <a:pt x="1230637" y="397703"/>
                    </a:lnTo>
                    <a:lnTo>
                      <a:pt x="1209713" y="441847"/>
                    </a:lnTo>
                    <a:lnTo>
                      <a:pt x="1181903" y="517580"/>
                    </a:lnTo>
                    <a:lnTo>
                      <a:pt x="1175018" y="523925"/>
                    </a:lnTo>
                    <a:lnTo>
                      <a:pt x="1154094" y="517580"/>
                    </a:lnTo>
                    <a:lnTo>
                      <a:pt x="1133304" y="511236"/>
                    </a:lnTo>
                    <a:lnTo>
                      <a:pt x="1091590" y="542825"/>
                    </a:lnTo>
                    <a:lnTo>
                      <a:pt x="1098475" y="561725"/>
                    </a:lnTo>
                    <a:lnTo>
                      <a:pt x="1105495" y="580759"/>
                    </a:lnTo>
                    <a:lnTo>
                      <a:pt x="1105495" y="618559"/>
                    </a:lnTo>
                    <a:lnTo>
                      <a:pt x="1077685" y="650148"/>
                    </a:lnTo>
                    <a:lnTo>
                      <a:pt x="1077685" y="662703"/>
                    </a:lnTo>
                    <a:lnTo>
                      <a:pt x="1070665" y="662703"/>
                    </a:lnTo>
                    <a:lnTo>
                      <a:pt x="1056761" y="643803"/>
                    </a:lnTo>
                    <a:lnTo>
                      <a:pt x="1028951" y="662703"/>
                    </a:lnTo>
                    <a:lnTo>
                      <a:pt x="1008161" y="694292"/>
                    </a:lnTo>
                    <a:lnTo>
                      <a:pt x="980352" y="694292"/>
                    </a:lnTo>
                    <a:lnTo>
                      <a:pt x="959427" y="725882"/>
                    </a:lnTo>
                    <a:lnTo>
                      <a:pt x="945522" y="725882"/>
                    </a:lnTo>
                    <a:lnTo>
                      <a:pt x="917713" y="719537"/>
                    </a:lnTo>
                    <a:lnTo>
                      <a:pt x="862094" y="757471"/>
                    </a:lnTo>
                    <a:lnTo>
                      <a:pt x="834285" y="782716"/>
                    </a:lnTo>
                    <a:lnTo>
                      <a:pt x="813495" y="801615"/>
                    </a:lnTo>
                    <a:lnTo>
                      <a:pt x="757876" y="820515"/>
                    </a:lnTo>
                    <a:lnTo>
                      <a:pt x="730067" y="839550"/>
                    </a:lnTo>
                    <a:lnTo>
                      <a:pt x="716162" y="858449"/>
                    </a:lnTo>
                    <a:lnTo>
                      <a:pt x="709142" y="833205"/>
                    </a:lnTo>
                    <a:lnTo>
                      <a:pt x="688352" y="826860"/>
                    </a:lnTo>
                    <a:lnTo>
                      <a:pt x="730067" y="776371"/>
                    </a:lnTo>
                    <a:lnTo>
                      <a:pt x="709142" y="744781"/>
                    </a:lnTo>
                    <a:lnTo>
                      <a:pt x="709142" y="751126"/>
                    </a:lnTo>
                    <a:lnTo>
                      <a:pt x="681332" y="757471"/>
                    </a:lnTo>
                    <a:lnTo>
                      <a:pt x="570094" y="845759"/>
                    </a:lnTo>
                    <a:lnTo>
                      <a:pt x="549305" y="845759"/>
                    </a:lnTo>
                    <a:lnTo>
                      <a:pt x="535265" y="877349"/>
                    </a:lnTo>
                    <a:lnTo>
                      <a:pt x="549305" y="896249"/>
                    </a:lnTo>
                    <a:lnTo>
                      <a:pt x="570094" y="915283"/>
                    </a:lnTo>
                    <a:lnTo>
                      <a:pt x="618829" y="953082"/>
                    </a:lnTo>
                    <a:lnTo>
                      <a:pt x="625713" y="953082"/>
                    </a:lnTo>
                    <a:lnTo>
                      <a:pt x="646638" y="927838"/>
                    </a:lnTo>
                    <a:lnTo>
                      <a:pt x="660543" y="921493"/>
                    </a:lnTo>
                    <a:lnTo>
                      <a:pt x="674448" y="915283"/>
                    </a:lnTo>
                    <a:lnTo>
                      <a:pt x="702257" y="934183"/>
                    </a:lnTo>
                    <a:lnTo>
                      <a:pt x="723047" y="927838"/>
                    </a:lnTo>
                    <a:lnTo>
                      <a:pt x="743971" y="940528"/>
                    </a:lnTo>
                    <a:lnTo>
                      <a:pt x="736952" y="953082"/>
                    </a:lnTo>
                    <a:lnTo>
                      <a:pt x="730067" y="965772"/>
                    </a:lnTo>
                    <a:lnTo>
                      <a:pt x="723047" y="959427"/>
                    </a:lnTo>
                    <a:lnTo>
                      <a:pt x="653523" y="1003571"/>
                    </a:lnTo>
                    <a:lnTo>
                      <a:pt x="653523" y="997226"/>
                    </a:lnTo>
                    <a:lnTo>
                      <a:pt x="646638" y="997226"/>
                    </a:lnTo>
                    <a:lnTo>
                      <a:pt x="639618" y="1003571"/>
                    </a:lnTo>
                    <a:lnTo>
                      <a:pt x="646638" y="1009916"/>
                    </a:lnTo>
                    <a:lnTo>
                      <a:pt x="618829" y="1035161"/>
                    </a:lnTo>
                  </a:path>
                </a:pathLst>
              </a:custGeom>
              <a:solidFill>
                <a:srgbClr val="EEDBF7"/>
              </a:solidFill>
              <a:ln w="3370" cap="flat">
                <a:solidFill>
                  <a:srgbClr val="EEDBF7"/>
                </a:solidFill>
                <a:prstDash val="solid"/>
                <a:round/>
              </a:ln>
            </p:spPr>
            <p:txBody>
              <a:bodyPr rtlCol="0" anchor="ctr"/>
              <a:lstStyle/>
              <a:p>
                <a:endParaRPr lang="en-US"/>
              </a:p>
            </p:txBody>
          </p:sp>
          <p:sp>
            <p:nvSpPr>
              <p:cNvPr id="231" name="Freeform: Shape 230">
                <a:extLst>
                  <a:ext uri="{FF2B5EF4-FFF2-40B4-BE49-F238E27FC236}">
                    <a16:creationId xmlns:a16="http://schemas.microsoft.com/office/drawing/2014/main" id="{D2CA21CB-22BD-CC04-3CAE-19B5F190856E}"/>
                  </a:ext>
                </a:extLst>
              </p:cNvPr>
              <p:cNvSpPr/>
              <p:nvPr/>
            </p:nvSpPr>
            <p:spPr>
              <a:xfrm>
                <a:off x="6462975" y="4803913"/>
                <a:ext cx="319944" cy="599523"/>
              </a:xfrm>
              <a:custGeom>
                <a:avLst/>
                <a:gdLst>
                  <a:gd name="connsiteX0" fmla="*/ 222611 w 319944"/>
                  <a:gd name="connsiteY0" fmla="*/ 0 h 599523"/>
                  <a:gd name="connsiteX1" fmla="*/ 208706 w 319944"/>
                  <a:gd name="connsiteY1" fmla="*/ 25245 h 599523"/>
                  <a:gd name="connsiteX2" fmla="*/ 208706 w 319944"/>
                  <a:gd name="connsiteY2" fmla="*/ 31589 h 599523"/>
                  <a:gd name="connsiteX3" fmla="*/ 250421 w 319944"/>
                  <a:gd name="connsiteY3" fmla="*/ 56834 h 599523"/>
                  <a:gd name="connsiteX4" fmla="*/ 278230 w 319944"/>
                  <a:gd name="connsiteY4" fmla="*/ 119878 h 599523"/>
                  <a:gd name="connsiteX5" fmla="*/ 299019 w 319944"/>
                  <a:gd name="connsiteY5" fmla="*/ 151467 h 599523"/>
                  <a:gd name="connsiteX6" fmla="*/ 319944 w 319944"/>
                  <a:gd name="connsiteY6" fmla="*/ 176712 h 599523"/>
                  <a:gd name="connsiteX7" fmla="*/ 278230 w 319944"/>
                  <a:gd name="connsiteY7" fmla="*/ 170367 h 599523"/>
                  <a:gd name="connsiteX8" fmla="*/ 257305 w 319944"/>
                  <a:gd name="connsiteY8" fmla="*/ 164022 h 599523"/>
                  <a:gd name="connsiteX9" fmla="*/ 243400 w 319944"/>
                  <a:gd name="connsiteY9" fmla="*/ 164022 h 599523"/>
                  <a:gd name="connsiteX10" fmla="*/ 243400 w 319944"/>
                  <a:gd name="connsiteY10" fmla="*/ 170367 h 599523"/>
                  <a:gd name="connsiteX11" fmla="*/ 285115 w 319944"/>
                  <a:gd name="connsiteY11" fmla="*/ 183057 h 599523"/>
                  <a:gd name="connsiteX12" fmla="*/ 319944 w 319944"/>
                  <a:gd name="connsiteY12" fmla="*/ 214511 h 599523"/>
                  <a:gd name="connsiteX13" fmla="*/ 285115 w 319944"/>
                  <a:gd name="connsiteY13" fmla="*/ 233546 h 599523"/>
                  <a:gd name="connsiteX14" fmla="*/ 271210 w 319944"/>
                  <a:gd name="connsiteY14" fmla="*/ 239756 h 599523"/>
                  <a:gd name="connsiteX15" fmla="*/ 250421 w 319944"/>
                  <a:gd name="connsiteY15" fmla="*/ 246101 h 599523"/>
                  <a:gd name="connsiteX16" fmla="*/ 264325 w 319944"/>
                  <a:gd name="connsiteY16" fmla="*/ 252445 h 599523"/>
                  <a:gd name="connsiteX17" fmla="*/ 278230 w 319944"/>
                  <a:gd name="connsiteY17" fmla="*/ 258790 h 599523"/>
                  <a:gd name="connsiteX18" fmla="*/ 299019 w 319944"/>
                  <a:gd name="connsiteY18" fmla="*/ 284035 h 599523"/>
                  <a:gd name="connsiteX19" fmla="*/ 312925 w 319944"/>
                  <a:gd name="connsiteY19" fmla="*/ 277690 h 599523"/>
                  <a:gd name="connsiteX20" fmla="*/ 312925 w 319944"/>
                  <a:gd name="connsiteY20" fmla="*/ 296590 h 599523"/>
                  <a:gd name="connsiteX21" fmla="*/ 299019 w 319944"/>
                  <a:gd name="connsiteY21" fmla="*/ 296590 h 599523"/>
                  <a:gd name="connsiteX22" fmla="*/ 292135 w 319944"/>
                  <a:gd name="connsiteY22" fmla="*/ 340734 h 599523"/>
                  <a:gd name="connsiteX23" fmla="*/ 285115 w 319944"/>
                  <a:gd name="connsiteY23" fmla="*/ 340734 h 599523"/>
                  <a:gd name="connsiteX24" fmla="*/ 215591 w 319944"/>
                  <a:gd name="connsiteY24" fmla="*/ 467091 h 599523"/>
                  <a:gd name="connsiteX25" fmla="*/ 208706 w 319944"/>
                  <a:gd name="connsiteY25" fmla="*/ 467091 h 599523"/>
                  <a:gd name="connsiteX26" fmla="*/ 153087 w 319944"/>
                  <a:gd name="connsiteY26" fmla="*/ 523791 h 599523"/>
                  <a:gd name="connsiteX27" fmla="*/ 83429 w 319944"/>
                  <a:gd name="connsiteY27" fmla="*/ 555380 h 599523"/>
                  <a:gd name="connsiteX28" fmla="*/ 13905 w 319944"/>
                  <a:gd name="connsiteY28" fmla="*/ 586969 h 599523"/>
                  <a:gd name="connsiteX29" fmla="*/ 0 w 319944"/>
                  <a:gd name="connsiteY29" fmla="*/ 599524 h 599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9944" h="599523">
                    <a:moveTo>
                      <a:pt x="222611" y="0"/>
                    </a:moveTo>
                    <a:lnTo>
                      <a:pt x="208706" y="25245"/>
                    </a:lnTo>
                    <a:lnTo>
                      <a:pt x="208706" y="31589"/>
                    </a:lnTo>
                    <a:lnTo>
                      <a:pt x="250421" y="56834"/>
                    </a:lnTo>
                    <a:lnTo>
                      <a:pt x="278230" y="119878"/>
                    </a:lnTo>
                    <a:lnTo>
                      <a:pt x="299019" y="151467"/>
                    </a:lnTo>
                    <a:lnTo>
                      <a:pt x="319944" y="176712"/>
                    </a:lnTo>
                    <a:lnTo>
                      <a:pt x="278230" y="170367"/>
                    </a:lnTo>
                    <a:lnTo>
                      <a:pt x="257305" y="164022"/>
                    </a:lnTo>
                    <a:lnTo>
                      <a:pt x="243400" y="164022"/>
                    </a:lnTo>
                    <a:lnTo>
                      <a:pt x="243400" y="170367"/>
                    </a:lnTo>
                    <a:lnTo>
                      <a:pt x="285115" y="183057"/>
                    </a:lnTo>
                    <a:lnTo>
                      <a:pt x="319944" y="214511"/>
                    </a:lnTo>
                    <a:lnTo>
                      <a:pt x="285115" y="233546"/>
                    </a:lnTo>
                    <a:lnTo>
                      <a:pt x="271210" y="239756"/>
                    </a:lnTo>
                    <a:lnTo>
                      <a:pt x="250421" y="246101"/>
                    </a:lnTo>
                    <a:lnTo>
                      <a:pt x="264325" y="252445"/>
                    </a:lnTo>
                    <a:lnTo>
                      <a:pt x="278230" y="258790"/>
                    </a:lnTo>
                    <a:lnTo>
                      <a:pt x="299019" y="284035"/>
                    </a:lnTo>
                    <a:lnTo>
                      <a:pt x="312925" y="277690"/>
                    </a:lnTo>
                    <a:lnTo>
                      <a:pt x="312925" y="296590"/>
                    </a:lnTo>
                    <a:lnTo>
                      <a:pt x="299019" y="296590"/>
                    </a:lnTo>
                    <a:lnTo>
                      <a:pt x="292135" y="340734"/>
                    </a:lnTo>
                    <a:lnTo>
                      <a:pt x="285115" y="340734"/>
                    </a:lnTo>
                    <a:lnTo>
                      <a:pt x="215591" y="467091"/>
                    </a:lnTo>
                    <a:lnTo>
                      <a:pt x="208706" y="467091"/>
                    </a:lnTo>
                    <a:lnTo>
                      <a:pt x="153087" y="523791"/>
                    </a:lnTo>
                    <a:lnTo>
                      <a:pt x="83429" y="555380"/>
                    </a:lnTo>
                    <a:lnTo>
                      <a:pt x="13905" y="586969"/>
                    </a:lnTo>
                    <a:lnTo>
                      <a:pt x="0" y="599524"/>
                    </a:lnTo>
                  </a:path>
                </a:pathLst>
              </a:custGeom>
              <a:solidFill>
                <a:srgbClr val="EEDBF7"/>
              </a:solidFill>
              <a:ln w="3370" cap="flat">
                <a:solidFill>
                  <a:srgbClr val="EEDBF7"/>
                </a:solidFill>
                <a:prstDash val="solid"/>
                <a:round/>
              </a:ln>
            </p:spPr>
            <p:txBody>
              <a:bodyPr rtlCol="0" anchor="ctr"/>
              <a:lstStyle/>
              <a:p>
                <a:endParaRPr lang="en-US"/>
              </a:p>
            </p:txBody>
          </p:sp>
          <p:sp>
            <p:nvSpPr>
              <p:cNvPr id="232" name="Freeform: Shape 231">
                <a:extLst>
                  <a:ext uri="{FF2B5EF4-FFF2-40B4-BE49-F238E27FC236}">
                    <a16:creationId xmlns:a16="http://schemas.microsoft.com/office/drawing/2014/main" id="{6349B88E-13D5-5194-834D-4818DDA51FA1}"/>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D6D9602-BFDF-F4CF-B558-D245BF1E828C}"/>
                  </a:ext>
                </a:extLst>
              </p:cNvPr>
              <p:cNvSpPr/>
              <p:nvPr/>
            </p:nvSpPr>
            <p:spPr>
              <a:xfrm>
                <a:off x="6231454" y="5500635"/>
                <a:ext cx="97198" cy="88423"/>
              </a:xfrm>
              <a:custGeom>
                <a:avLst/>
                <a:gdLst>
                  <a:gd name="connsiteX0" fmla="*/ 76274 w 97198"/>
                  <a:gd name="connsiteY0" fmla="*/ 6345 h 88423"/>
                  <a:gd name="connsiteX1" fmla="*/ 83294 w 97198"/>
                  <a:gd name="connsiteY1" fmla="*/ 0 h 88423"/>
                  <a:gd name="connsiteX2" fmla="*/ 97198 w 97198"/>
                  <a:gd name="connsiteY2" fmla="*/ 6345 h 88423"/>
                  <a:gd name="connsiteX3" fmla="*/ 97198 w 97198"/>
                  <a:gd name="connsiteY3" fmla="*/ 25244 h 88423"/>
                  <a:gd name="connsiteX4" fmla="*/ 90178 w 97198"/>
                  <a:gd name="connsiteY4" fmla="*/ 31589 h 88423"/>
                  <a:gd name="connsiteX5" fmla="*/ 76274 w 97198"/>
                  <a:gd name="connsiteY5" fmla="*/ 50489 h 88423"/>
                  <a:gd name="connsiteX6" fmla="*/ 69389 w 97198"/>
                  <a:gd name="connsiteY6" fmla="*/ 69524 h 88423"/>
                  <a:gd name="connsiteX7" fmla="*/ 62504 w 97198"/>
                  <a:gd name="connsiteY7" fmla="*/ 75733 h 88423"/>
                  <a:gd name="connsiteX8" fmla="*/ 48599 w 97198"/>
                  <a:gd name="connsiteY8" fmla="*/ 75733 h 88423"/>
                  <a:gd name="connsiteX9" fmla="*/ 48599 w 97198"/>
                  <a:gd name="connsiteY9" fmla="*/ 88423 h 88423"/>
                  <a:gd name="connsiteX10" fmla="*/ 6885 w 97198"/>
                  <a:gd name="connsiteY10" fmla="*/ 75733 h 88423"/>
                  <a:gd name="connsiteX11" fmla="*/ 0 w 97198"/>
                  <a:gd name="connsiteY11" fmla="*/ 63179 h 88423"/>
                  <a:gd name="connsiteX12" fmla="*/ 0 w 97198"/>
                  <a:gd name="connsiteY12" fmla="*/ 37934 h 88423"/>
                  <a:gd name="connsiteX13" fmla="*/ 34694 w 97198"/>
                  <a:gd name="connsiteY13" fmla="*/ 6345 h 88423"/>
                  <a:gd name="connsiteX14" fmla="*/ 76274 w 97198"/>
                  <a:gd name="connsiteY14" fmla="*/ 6345 h 8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198" h="88423">
                    <a:moveTo>
                      <a:pt x="76274" y="6345"/>
                    </a:moveTo>
                    <a:lnTo>
                      <a:pt x="83294" y="0"/>
                    </a:lnTo>
                    <a:lnTo>
                      <a:pt x="97198" y="6345"/>
                    </a:lnTo>
                    <a:lnTo>
                      <a:pt x="97198" y="25244"/>
                    </a:lnTo>
                    <a:lnTo>
                      <a:pt x="90178" y="31589"/>
                    </a:lnTo>
                    <a:lnTo>
                      <a:pt x="76274" y="50489"/>
                    </a:lnTo>
                    <a:lnTo>
                      <a:pt x="69389" y="69524"/>
                    </a:lnTo>
                    <a:lnTo>
                      <a:pt x="62504" y="75733"/>
                    </a:lnTo>
                    <a:lnTo>
                      <a:pt x="48599" y="75733"/>
                    </a:lnTo>
                    <a:lnTo>
                      <a:pt x="48599" y="88423"/>
                    </a:lnTo>
                    <a:lnTo>
                      <a:pt x="6885" y="75733"/>
                    </a:lnTo>
                    <a:lnTo>
                      <a:pt x="0" y="63179"/>
                    </a:lnTo>
                    <a:lnTo>
                      <a:pt x="0" y="37934"/>
                    </a:lnTo>
                    <a:lnTo>
                      <a:pt x="34694" y="6345"/>
                    </a:lnTo>
                    <a:lnTo>
                      <a:pt x="76274"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34" name="Freeform: Shape 233">
                <a:extLst>
                  <a:ext uri="{FF2B5EF4-FFF2-40B4-BE49-F238E27FC236}">
                    <a16:creationId xmlns:a16="http://schemas.microsoft.com/office/drawing/2014/main" id="{378670C4-95F2-AE6C-C9B1-CAEC20116EFE}"/>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FDB4516E-2269-4C8F-53F4-AC714181E299}"/>
                  </a:ext>
                </a:extLst>
              </p:cNvPr>
              <p:cNvSpPr/>
              <p:nvPr/>
            </p:nvSpPr>
            <p:spPr>
              <a:xfrm>
                <a:off x="5771923" y="5474175"/>
                <a:ext cx="326963" cy="627333"/>
              </a:xfrm>
              <a:custGeom>
                <a:avLst/>
                <a:gdLst>
                  <a:gd name="connsiteX0" fmla="*/ 222611 w 326963"/>
                  <a:gd name="connsiteY0" fmla="*/ 386498 h 627333"/>
                  <a:gd name="connsiteX1" fmla="*/ 208706 w 326963"/>
                  <a:gd name="connsiteY1" fmla="*/ 367598 h 627333"/>
                  <a:gd name="connsiteX2" fmla="*/ 194801 w 326963"/>
                  <a:gd name="connsiteY2" fmla="*/ 361253 h 627333"/>
                  <a:gd name="connsiteX3" fmla="*/ 180897 w 326963"/>
                  <a:gd name="connsiteY3" fmla="*/ 342218 h 627333"/>
                  <a:gd name="connsiteX4" fmla="*/ 139182 w 326963"/>
                  <a:gd name="connsiteY4" fmla="*/ 342218 h 627333"/>
                  <a:gd name="connsiteX5" fmla="*/ 139182 w 326963"/>
                  <a:gd name="connsiteY5" fmla="*/ 310494 h 627333"/>
                  <a:gd name="connsiteX6" fmla="*/ 97333 w 326963"/>
                  <a:gd name="connsiteY6" fmla="*/ 310494 h 627333"/>
                  <a:gd name="connsiteX7" fmla="*/ 97333 w 326963"/>
                  <a:gd name="connsiteY7" fmla="*/ 342218 h 627333"/>
                  <a:gd name="connsiteX8" fmla="*/ 90448 w 326963"/>
                  <a:gd name="connsiteY8" fmla="*/ 380153 h 627333"/>
                  <a:gd name="connsiteX9" fmla="*/ 76544 w 326963"/>
                  <a:gd name="connsiteY9" fmla="*/ 411877 h 627333"/>
                  <a:gd name="connsiteX10" fmla="*/ 62639 w 326963"/>
                  <a:gd name="connsiteY10" fmla="*/ 443602 h 627333"/>
                  <a:gd name="connsiteX11" fmla="*/ 69524 w 326963"/>
                  <a:gd name="connsiteY11" fmla="*/ 481536 h 627333"/>
                  <a:gd name="connsiteX12" fmla="*/ 97333 w 326963"/>
                  <a:gd name="connsiteY12" fmla="*/ 481536 h 627333"/>
                  <a:gd name="connsiteX13" fmla="*/ 104353 w 326963"/>
                  <a:gd name="connsiteY13" fmla="*/ 506915 h 627333"/>
                  <a:gd name="connsiteX14" fmla="*/ 111373 w 326963"/>
                  <a:gd name="connsiteY14" fmla="*/ 519605 h 627333"/>
                  <a:gd name="connsiteX15" fmla="*/ 118258 w 326963"/>
                  <a:gd name="connsiteY15" fmla="*/ 538640 h 627333"/>
                  <a:gd name="connsiteX16" fmla="*/ 125278 w 326963"/>
                  <a:gd name="connsiteY16" fmla="*/ 564020 h 627333"/>
                  <a:gd name="connsiteX17" fmla="*/ 139182 w 326963"/>
                  <a:gd name="connsiteY17" fmla="*/ 576709 h 627333"/>
                  <a:gd name="connsiteX18" fmla="*/ 166992 w 326963"/>
                  <a:gd name="connsiteY18" fmla="*/ 576709 h 627333"/>
                  <a:gd name="connsiteX19" fmla="*/ 194801 w 326963"/>
                  <a:gd name="connsiteY19" fmla="*/ 608299 h 627333"/>
                  <a:gd name="connsiteX20" fmla="*/ 187781 w 326963"/>
                  <a:gd name="connsiteY20" fmla="*/ 614644 h 627333"/>
                  <a:gd name="connsiteX21" fmla="*/ 166992 w 326963"/>
                  <a:gd name="connsiteY21" fmla="*/ 614644 h 627333"/>
                  <a:gd name="connsiteX22" fmla="*/ 153087 w 326963"/>
                  <a:gd name="connsiteY22" fmla="*/ 627333 h 627333"/>
                  <a:gd name="connsiteX23" fmla="*/ 153087 w 326963"/>
                  <a:gd name="connsiteY23" fmla="*/ 608299 h 627333"/>
                  <a:gd name="connsiteX24" fmla="*/ 146067 w 326963"/>
                  <a:gd name="connsiteY24" fmla="*/ 595609 h 627333"/>
                  <a:gd name="connsiteX25" fmla="*/ 111373 w 326963"/>
                  <a:gd name="connsiteY25" fmla="*/ 589264 h 627333"/>
                  <a:gd name="connsiteX26" fmla="*/ 111373 w 326963"/>
                  <a:gd name="connsiteY26" fmla="*/ 595609 h 627333"/>
                  <a:gd name="connsiteX27" fmla="*/ 83428 w 326963"/>
                  <a:gd name="connsiteY27" fmla="*/ 557675 h 627333"/>
                  <a:gd name="connsiteX28" fmla="*/ 48734 w 326963"/>
                  <a:gd name="connsiteY28" fmla="*/ 525950 h 627333"/>
                  <a:gd name="connsiteX29" fmla="*/ 34829 w 326963"/>
                  <a:gd name="connsiteY29" fmla="*/ 525950 h 627333"/>
                  <a:gd name="connsiteX30" fmla="*/ 27809 w 326963"/>
                  <a:gd name="connsiteY30" fmla="*/ 506915 h 627333"/>
                  <a:gd name="connsiteX31" fmla="*/ 34829 w 326963"/>
                  <a:gd name="connsiteY31" fmla="*/ 481536 h 627333"/>
                  <a:gd name="connsiteX32" fmla="*/ 48734 w 326963"/>
                  <a:gd name="connsiteY32" fmla="*/ 443602 h 627333"/>
                  <a:gd name="connsiteX33" fmla="*/ 83428 w 326963"/>
                  <a:gd name="connsiteY33" fmla="*/ 373808 h 627333"/>
                  <a:gd name="connsiteX34" fmla="*/ 69524 w 326963"/>
                  <a:gd name="connsiteY34" fmla="*/ 335873 h 627333"/>
                  <a:gd name="connsiteX35" fmla="*/ 62639 w 326963"/>
                  <a:gd name="connsiteY35" fmla="*/ 310494 h 627333"/>
                  <a:gd name="connsiteX36" fmla="*/ 62639 w 326963"/>
                  <a:gd name="connsiteY36" fmla="*/ 291460 h 627333"/>
                  <a:gd name="connsiteX37" fmla="*/ 34829 w 326963"/>
                  <a:gd name="connsiteY37" fmla="*/ 266080 h 627333"/>
                  <a:gd name="connsiteX38" fmla="*/ 27809 w 326963"/>
                  <a:gd name="connsiteY38" fmla="*/ 259870 h 627333"/>
                  <a:gd name="connsiteX39" fmla="*/ 27809 w 326963"/>
                  <a:gd name="connsiteY39" fmla="*/ 247180 h 627333"/>
                  <a:gd name="connsiteX40" fmla="*/ 34829 w 326963"/>
                  <a:gd name="connsiteY40" fmla="*/ 228146 h 627333"/>
                  <a:gd name="connsiteX41" fmla="*/ 48734 w 326963"/>
                  <a:gd name="connsiteY41" fmla="*/ 196421 h 627333"/>
                  <a:gd name="connsiteX42" fmla="*/ 48734 w 326963"/>
                  <a:gd name="connsiteY42" fmla="*/ 190076 h 627333"/>
                  <a:gd name="connsiteX43" fmla="*/ 41714 w 326963"/>
                  <a:gd name="connsiteY43" fmla="*/ 190076 h 627333"/>
                  <a:gd name="connsiteX44" fmla="*/ 41714 w 326963"/>
                  <a:gd name="connsiteY44" fmla="*/ 158352 h 627333"/>
                  <a:gd name="connsiteX45" fmla="*/ 27809 w 326963"/>
                  <a:gd name="connsiteY45" fmla="*/ 145797 h 627333"/>
                  <a:gd name="connsiteX46" fmla="*/ 13905 w 326963"/>
                  <a:gd name="connsiteY46" fmla="*/ 133107 h 627333"/>
                  <a:gd name="connsiteX47" fmla="*/ 0 w 326963"/>
                  <a:gd name="connsiteY47" fmla="*/ 101383 h 627333"/>
                  <a:gd name="connsiteX48" fmla="*/ 20925 w 326963"/>
                  <a:gd name="connsiteY48" fmla="*/ 50624 h 627333"/>
                  <a:gd name="connsiteX49" fmla="*/ 41714 w 326963"/>
                  <a:gd name="connsiteY49" fmla="*/ 50624 h 627333"/>
                  <a:gd name="connsiteX50" fmla="*/ 69524 w 326963"/>
                  <a:gd name="connsiteY50" fmla="*/ 38069 h 627333"/>
                  <a:gd name="connsiteX51" fmla="*/ 97333 w 326963"/>
                  <a:gd name="connsiteY51" fmla="*/ 19034 h 627333"/>
                  <a:gd name="connsiteX52" fmla="*/ 111373 w 326963"/>
                  <a:gd name="connsiteY52" fmla="*/ 0 h 627333"/>
                  <a:gd name="connsiteX53" fmla="*/ 125278 w 326963"/>
                  <a:gd name="connsiteY53" fmla="*/ 19034 h 627333"/>
                  <a:gd name="connsiteX54" fmla="*/ 125278 w 326963"/>
                  <a:gd name="connsiteY54" fmla="*/ 44414 h 627333"/>
                  <a:gd name="connsiteX55" fmla="*/ 146067 w 326963"/>
                  <a:gd name="connsiteY55" fmla="*/ 50624 h 627333"/>
                  <a:gd name="connsiteX56" fmla="*/ 139182 w 326963"/>
                  <a:gd name="connsiteY56" fmla="*/ 95038 h 627333"/>
                  <a:gd name="connsiteX57" fmla="*/ 139182 w 326963"/>
                  <a:gd name="connsiteY57" fmla="*/ 139452 h 627333"/>
                  <a:gd name="connsiteX58" fmla="*/ 180897 w 326963"/>
                  <a:gd name="connsiteY58" fmla="*/ 107728 h 627333"/>
                  <a:gd name="connsiteX59" fmla="*/ 194801 w 326963"/>
                  <a:gd name="connsiteY59" fmla="*/ 107728 h 627333"/>
                  <a:gd name="connsiteX60" fmla="*/ 194801 w 326963"/>
                  <a:gd name="connsiteY60" fmla="*/ 120418 h 627333"/>
                  <a:gd name="connsiteX61" fmla="*/ 208706 w 326963"/>
                  <a:gd name="connsiteY61" fmla="*/ 120418 h 627333"/>
                  <a:gd name="connsiteX62" fmla="*/ 222611 w 326963"/>
                  <a:gd name="connsiteY62" fmla="*/ 114073 h 627333"/>
                  <a:gd name="connsiteX63" fmla="*/ 229496 w 326963"/>
                  <a:gd name="connsiteY63" fmla="*/ 101383 h 627333"/>
                  <a:gd name="connsiteX64" fmla="*/ 257440 w 326963"/>
                  <a:gd name="connsiteY64" fmla="*/ 101383 h 627333"/>
                  <a:gd name="connsiteX65" fmla="*/ 285250 w 326963"/>
                  <a:gd name="connsiteY65" fmla="*/ 139452 h 627333"/>
                  <a:gd name="connsiteX66" fmla="*/ 299154 w 326963"/>
                  <a:gd name="connsiteY66" fmla="*/ 190076 h 627333"/>
                  <a:gd name="connsiteX67" fmla="*/ 313059 w 326963"/>
                  <a:gd name="connsiteY67" fmla="*/ 202766 h 627333"/>
                  <a:gd name="connsiteX68" fmla="*/ 326964 w 326963"/>
                  <a:gd name="connsiteY68" fmla="*/ 221801 h 627333"/>
                  <a:gd name="connsiteX69" fmla="*/ 326964 w 326963"/>
                  <a:gd name="connsiteY69" fmla="*/ 266080 h 627333"/>
                  <a:gd name="connsiteX70" fmla="*/ 319944 w 326963"/>
                  <a:gd name="connsiteY70" fmla="*/ 272425 h 627333"/>
                  <a:gd name="connsiteX71" fmla="*/ 313059 w 326963"/>
                  <a:gd name="connsiteY71" fmla="*/ 278770 h 627333"/>
                  <a:gd name="connsiteX72" fmla="*/ 299154 w 326963"/>
                  <a:gd name="connsiteY72" fmla="*/ 272425 h 627333"/>
                  <a:gd name="connsiteX73" fmla="*/ 236515 w 326963"/>
                  <a:gd name="connsiteY73" fmla="*/ 272425 h 627333"/>
                  <a:gd name="connsiteX74" fmla="*/ 194801 w 326963"/>
                  <a:gd name="connsiteY74" fmla="*/ 304149 h 627333"/>
                  <a:gd name="connsiteX75" fmla="*/ 215591 w 326963"/>
                  <a:gd name="connsiteY75" fmla="*/ 348563 h 627333"/>
                  <a:gd name="connsiteX76" fmla="*/ 222611 w 326963"/>
                  <a:gd name="connsiteY76" fmla="*/ 386498 h 62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26963" h="627333">
                    <a:moveTo>
                      <a:pt x="222611" y="386498"/>
                    </a:moveTo>
                    <a:lnTo>
                      <a:pt x="208706" y="367598"/>
                    </a:lnTo>
                    <a:lnTo>
                      <a:pt x="194801" y="361253"/>
                    </a:lnTo>
                    <a:lnTo>
                      <a:pt x="180897" y="342218"/>
                    </a:lnTo>
                    <a:lnTo>
                      <a:pt x="139182" y="342218"/>
                    </a:lnTo>
                    <a:lnTo>
                      <a:pt x="139182" y="310494"/>
                    </a:lnTo>
                    <a:lnTo>
                      <a:pt x="97333" y="310494"/>
                    </a:lnTo>
                    <a:lnTo>
                      <a:pt x="97333" y="342218"/>
                    </a:lnTo>
                    <a:lnTo>
                      <a:pt x="90448" y="380153"/>
                    </a:lnTo>
                    <a:lnTo>
                      <a:pt x="76544" y="411877"/>
                    </a:lnTo>
                    <a:lnTo>
                      <a:pt x="62639" y="443602"/>
                    </a:lnTo>
                    <a:lnTo>
                      <a:pt x="69524" y="481536"/>
                    </a:lnTo>
                    <a:lnTo>
                      <a:pt x="97333" y="481536"/>
                    </a:lnTo>
                    <a:lnTo>
                      <a:pt x="104353" y="506915"/>
                    </a:lnTo>
                    <a:lnTo>
                      <a:pt x="111373" y="519605"/>
                    </a:lnTo>
                    <a:lnTo>
                      <a:pt x="118258" y="538640"/>
                    </a:lnTo>
                    <a:lnTo>
                      <a:pt x="125278" y="564020"/>
                    </a:lnTo>
                    <a:lnTo>
                      <a:pt x="139182" y="576709"/>
                    </a:lnTo>
                    <a:lnTo>
                      <a:pt x="166992" y="576709"/>
                    </a:lnTo>
                    <a:lnTo>
                      <a:pt x="194801" y="608299"/>
                    </a:lnTo>
                    <a:lnTo>
                      <a:pt x="187781" y="614644"/>
                    </a:lnTo>
                    <a:lnTo>
                      <a:pt x="166992" y="614644"/>
                    </a:lnTo>
                    <a:lnTo>
                      <a:pt x="153087" y="627333"/>
                    </a:lnTo>
                    <a:lnTo>
                      <a:pt x="153087" y="608299"/>
                    </a:lnTo>
                    <a:lnTo>
                      <a:pt x="146067" y="595609"/>
                    </a:lnTo>
                    <a:lnTo>
                      <a:pt x="111373" y="589264"/>
                    </a:lnTo>
                    <a:lnTo>
                      <a:pt x="111373" y="595609"/>
                    </a:lnTo>
                    <a:lnTo>
                      <a:pt x="83428" y="557675"/>
                    </a:lnTo>
                    <a:lnTo>
                      <a:pt x="48734" y="525950"/>
                    </a:lnTo>
                    <a:lnTo>
                      <a:pt x="34829" y="525950"/>
                    </a:lnTo>
                    <a:lnTo>
                      <a:pt x="27809" y="506915"/>
                    </a:lnTo>
                    <a:lnTo>
                      <a:pt x="34829" y="481536"/>
                    </a:lnTo>
                    <a:lnTo>
                      <a:pt x="48734" y="443602"/>
                    </a:lnTo>
                    <a:lnTo>
                      <a:pt x="83428" y="373808"/>
                    </a:lnTo>
                    <a:lnTo>
                      <a:pt x="69524" y="335873"/>
                    </a:lnTo>
                    <a:lnTo>
                      <a:pt x="62639" y="310494"/>
                    </a:lnTo>
                    <a:lnTo>
                      <a:pt x="62639" y="291460"/>
                    </a:lnTo>
                    <a:lnTo>
                      <a:pt x="34829" y="266080"/>
                    </a:lnTo>
                    <a:lnTo>
                      <a:pt x="27809" y="259870"/>
                    </a:lnTo>
                    <a:lnTo>
                      <a:pt x="27809" y="247180"/>
                    </a:lnTo>
                    <a:lnTo>
                      <a:pt x="34829" y="228146"/>
                    </a:lnTo>
                    <a:lnTo>
                      <a:pt x="48734" y="196421"/>
                    </a:lnTo>
                    <a:lnTo>
                      <a:pt x="48734" y="190076"/>
                    </a:lnTo>
                    <a:lnTo>
                      <a:pt x="41714" y="190076"/>
                    </a:lnTo>
                    <a:lnTo>
                      <a:pt x="41714" y="158352"/>
                    </a:lnTo>
                    <a:lnTo>
                      <a:pt x="27809" y="145797"/>
                    </a:lnTo>
                    <a:lnTo>
                      <a:pt x="13905" y="133107"/>
                    </a:lnTo>
                    <a:lnTo>
                      <a:pt x="0" y="101383"/>
                    </a:lnTo>
                    <a:lnTo>
                      <a:pt x="20925" y="50624"/>
                    </a:lnTo>
                    <a:lnTo>
                      <a:pt x="41714" y="50624"/>
                    </a:lnTo>
                    <a:lnTo>
                      <a:pt x="69524" y="38069"/>
                    </a:lnTo>
                    <a:lnTo>
                      <a:pt x="97333" y="19034"/>
                    </a:lnTo>
                    <a:lnTo>
                      <a:pt x="111373" y="0"/>
                    </a:lnTo>
                    <a:lnTo>
                      <a:pt x="125278" y="19034"/>
                    </a:lnTo>
                    <a:lnTo>
                      <a:pt x="125278" y="44414"/>
                    </a:lnTo>
                    <a:lnTo>
                      <a:pt x="146067" y="50624"/>
                    </a:lnTo>
                    <a:lnTo>
                      <a:pt x="139182" y="95038"/>
                    </a:lnTo>
                    <a:lnTo>
                      <a:pt x="139182" y="139452"/>
                    </a:lnTo>
                    <a:lnTo>
                      <a:pt x="180897" y="107728"/>
                    </a:lnTo>
                    <a:lnTo>
                      <a:pt x="194801" y="107728"/>
                    </a:lnTo>
                    <a:lnTo>
                      <a:pt x="194801" y="120418"/>
                    </a:lnTo>
                    <a:lnTo>
                      <a:pt x="208706" y="120418"/>
                    </a:lnTo>
                    <a:lnTo>
                      <a:pt x="222611" y="114073"/>
                    </a:lnTo>
                    <a:lnTo>
                      <a:pt x="229496" y="101383"/>
                    </a:lnTo>
                    <a:lnTo>
                      <a:pt x="257440" y="101383"/>
                    </a:lnTo>
                    <a:lnTo>
                      <a:pt x="285250" y="139452"/>
                    </a:lnTo>
                    <a:lnTo>
                      <a:pt x="299154" y="190076"/>
                    </a:lnTo>
                    <a:lnTo>
                      <a:pt x="313059" y="202766"/>
                    </a:lnTo>
                    <a:lnTo>
                      <a:pt x="326964" y="221801"/>
                    </a:lnTo>
                    <a:lnTo>
                      <a:pt x="326964" y="266080"/>
                    </a:lnTo>
                    <a:lnTo>
                      <a:pt x="319944" y="272425"/>
                    </a:lnTo>
                    <a:lnTo>
                      <a:pt x="313059" y="278770"/>
                    </a:lnTo>
                    <a:lnTo>
                      <a:pt x="299154" y="272425"/>
                    </a:lnTo>
                    <a:lnTo>
                      <a:pt x="236515" y="272425"/>
                    </a:lnTo>
                    <a:lnTo>
                      <a:pt x="194801" y="304149"/>
                    </a:lnTo>
                    <a:lnTo>
                      <a:pt x="215591" y="348563"/>
                    </a:lnTo>
                    <a:lnTo>
                      <a:pt x="222611" y="38649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36" name="Freeform: Shape 235">
                <a:extLst>
                  <a:ext uri="{FF2B5EF4-FFF2-40B4-BE49-F238E27FC236}">
                    <a16:creationId xmlns:a16="http://schemas.microsoft.com/office/drawing/2014/main" id="{EB5AE089-F1A3-B561-A1C5-48B923429B3F}"/>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EBB4D909-9F18-ADD8-03FB-60F3240B3409}"/>
                  </a:ext>
                </a:extLst>
              </p:cNvPr>
              <p:cNvSpPr/>
              <p:nvPr/>
            </p:nvSpPr>
            <p:spPr>
              <a:xfrm>
                <a:off x="5878031" y="5403436"/>
                <a:ext cx="300369" cy="353423"/>
              </a:xfrm>
              <a:custGeom>
                <a:avLst/>
                <a:gdLst>
                  <a:gd name="connsiteX0" fmla="*/ 69794 w 300369"/>
                  <a:gd name="connsiteY0" fmla="*/ 179817 h 353423"/>
                  <a:gd name="connsiteX1" fmla="*/ 83833 w 300369"/>
                  <a:gd name="connsiteY1" fmla="*/ 179817 h 353423"/>
                  <a:gd name="connsiteX2" fmla="*/ 83833 w 300369"/>
                  <a:gd name="connsiteY2" fmla="*/ 192237 h 353423"/>
                  <a:gd name="connsiteX3" fmla="*/ 97738 w 300369"/>
                  <a:gd name="connsiteY3" fmla="*/ 192237 h 353423"/>
                  <a:gd name="connsiteX4" fmla="*/ 111778 w 300369"/>
                  <a:gd name="connsiteY4" fmla="*/ 186027 h 353423"/>
                  <a:gd name="connsiteX5" fmla="*/ 118663 w 300369"/>
                  <a:gd name="connsiteY5" fmla="*/ 173607 h 353423"/>
                  <a:gd name="connsiteX6" fmla="*/ 146607 w 300369"/>
                  <a:gd name="connsiteY6" fmla="*/ 173607 h 353423"/>
                  <a:gd name="connsiteX7" fmla="*/ 174552 w 300369"/>
                  <a:gd name="connsiteY7" fmla="*/ 210866 h 353423"/>
                  <a:gd name="connsiteX8" fmla="*/ 188592 w 300369"/>
                  <a:gd name="connsiteY8" fmla="*/ 260410 h 353423"/>
                  <a:gd name="connsiteX9" fmla="*/ 202496 w 300369"/>
                  <a:gd name="connsiteY9" fmla="*/ 272830 h 353423"/>
                  <a:gd name="connsiteX10" fmla="*/ 216536 w 300369"/>
                  <a:gd name="connsiteY10" fmla="*/ 291460 h 353423"/>
                  <a:gd name="connsiteX11" fmla="*/ 216536 w 300369"/>
                  <a:gd name="connsiteY11" fmla="*/ 334929 h 353423"/>
                  <a:gd name="connsiteX12" fmla="*/ 209516 w 300369"/>
                  <a:gd name="connsiteY12" fmla="*/ 347349 h 353423"/>
                  <a:gd name="connsiteX13" fmla="*/ 237461 w 300369"/>
                  <a:gd name="connsiteY13" fmla="*/ 353423 h 353423"/>
                  <a:gd name="connsiteX14" fmla="*/ 244480 w 300369"/>
                  <a:gd name="connsiteY14" fmla="*/ 341139 h 353423"/>
                  <a:gd name="connsiteX15" fmla="*/ 272425 w 300369"/>
                  <a:gd name="connsiteY15" fmla="*/ 334929 h 353423"/>
                  <a:gd name="connsiteX16" fmla="*/ 279445 w 300369"/>
                  <a:gd name="connsiteY16" fmla="*/ 341139 h 353423"/>
                  <a:gd name="connsiteX17" fmla="*/ 300369 w 300369"/>
                  <a:gd name="connsiteY17" fmla="*/ 328719 h 353423"/>
                  <a:gd name="connsiteX18" fmla="*/ 300369 w 300369"/>
                  <a:gd name="connsiteY18" fmla="*/ 310089 h 353423"/>
                  <a:gd name="connsiteX19" fmla="*/ 293349 w 300369"/>
                  <a:gd name="connsiteY19" fmla="*/ 285250 h 353423"/>
                  <a:gd name="connsiteX20" fmla="*/ 286330 w 300369"/>
                  <a:gd name="connsiteY20" fmla="*/ 260410 h 353423"/>
                  <a:gd name="connsiteX21" fmla="*/ 272425 w 300369"/>
                  <a:gd name="connsiteY21" fmla="*/ 248125 h 353423"/>
                  <a:gd name="connsiteX22" fmla="*/ 265405 w 300369"/>
                  <a:gd name="connsiteY22" fmla="*/ 248125 h 353423"/>
                  <a:gd name="connsiteX23" fmla="*/ 258385 w 300369"/>
                  <a:gd name="connsiteY23" fmla="*/ 235706 h 353423"/>
                  <a:gd name="connsiteX24" fmla="*/ 251500 w 300369"/>
                  <a:gd name="connsiteY24" fmla="*/ 223286 h 353423"/>
                  <a:gd name="connsiteX25" fmla="*/ 230441 w 300369"/>
                  <a:gd name="connsiteY25" fmla="*/ 198446 h 353423"/>
                  <a:gd name="connsiteX26" fmla="*/ 209516 w 300369"/>
                  <a:gd name="connsiteY26" fmla="*/ 179817 h 353423"/>
                  <a:gd name="connsiteX27" fmla="*/ 202496 w 300369"/>
                  <a:gd name="connsiteY27" fmla="*/ 173607 h 353423"/>
                  <a:gd name="connsiteX28" fmla="*/ 202496 w 300369"/>
                  <a:gd name="connsiteY28" fmla="*/ 167397 h 353423"/>
                  <a:gd name="connsiteX29" fmla="*/ 153627 w 300369"/>
                  <a:gd name="connsiteY29" fmla="*/ 136483 h 353423"/>
                  <a:gd name="connsiteX30" fmla="*/ 160647 w 300369"/>
                  <a:gd name="connsiteY30" fmla="*/ 124063 h 353423"/>
                  <a:gd name="connsiteX31" fmla="*/ 174552 w 300369"/>
                  <a:gd name="connsiteY31" fmla="*/ 124063 h 353423"/>
                  <a:gd name="connsiteX32" fmla="*/ 188592 w 300369"/>
                  <a:gd name="connsiteY32" fmla="*/ 105433 h 353423"/>
                  <a:gd name="connsiteX33" fmla="*/ 160647 w 300369"/>
                  <a:gd name="connsiteY33" fmla="*/ 68309 h 353423"/>
                  <a:gd name="connsiteX34" fmla="*/ 118663 w 300369"/>
                  <a:gd name="connsiteY34" fmla="*/ 68309 h 353423"/>
                  <a:gd name="connsiteX35" fmla="*/ 111778 w 300369"/>
                  <a:gd name="connsiteY35" fmla="*/ 55889 h 353423"/>
                  <a:gd name="connsiteX36" fmla="*/ 104758 w 300369"/>
                  <a:gd name="connsiteY36" fmla="*/ 37259 h 353423"/>
                  <a:gd name="connsiteX37" fmla="*/ 83833 w 300369"/>
                  <a:gd name="connsiteY37" fmla="*/ 6210 h 353423"/>
                  <a:gd name="connsiteX38" fmla="*/ 62774 w 300369"/>
                  <a:gd name="connsiteY38" fmla="*/ 0 h 353423"/>
                  <a:gd name="connsiteX39" fmla="*/ 55889 w 300369"/>
                  <a:gd name="connsiteY39" fmla="*/ 6210 h 353423"/>
                  <a:gd name="connsiteX40" fmla="*/ 55889 w 300369"/>
                  <a:gd name="connsiteY40" fmla="*/ 24839 h 353423"/>
                  <a:gd name="connsiteX41" fmla="*/ 62774 w 300369"/>
                  <a:gd name="connsiteY41" fmla="*/ 37259 h 353423"/>
                  <a:gd name="connsiteX42" fmla="*/ 41849 w 300369"/>
                  <a:gd name="connsiteY42" fmla="*/ 55889 h 353423"/>
                  <a:gd name="connsiteX43" fmla="*/ 34829 w 300369"/>
                  <a:gd name="connsiteY43" fmla="*/ 37259 h 353423"/>
                  <a:gd name="connsiteX44" fmla="*/ 27944 w 300369"/>
                  <a:gd name="connsiteY44" fmla="*/ 49679 h 353423"/>
                  <a:gd name="connsiteX45" fmla="*/ 13905 w 300369"/>
                  <a:gd name="connsiteY45" fmla="*/ 55889 h 353423"/>
                  <a:gd name="connsiteX46" fmla="*/ 13905 w 300369"/>
                  <a:gd name="connsiteY46" fmla="*/ 68309 h 353423"/>
                  <a:gd name="connsiteX47" fmla="*/ 6885 w 300369"/>
                  <a:gd name="connsiteY47" fmla="*/ 68309 h 353423"/>
                  <a:gd name="connsiteX48" fmla="*/ 0 w 300369"/>
                  <a:gd name="connsiteY48" fmla="*/ 74519 h 353423"/>
                  <a:gd name="connsiteX49" fmla="*/ 13905 w 300369"/>
                  <a:gd name="connsiteY49" fmla="*/ 93013 h 353423"/>
                  <a:gd name="connsiteX50" fmla="*/ 13905 w 300369"/>
                  <a:gd name="connsiteY50" fmla="*/ 117853 h 353423"/>
                  <a:gd name="connsiteX51" fmla="*/ 34829 w 300369"/>
                  <a:gd name="connsiteY51" fmla="*/ 124063 h 353423"/>
                  <a:gd name="connsiteX52" fmla="*/ 27944 w 300369"/>
                  <a:gd name="connsiteY52" fmla="*/ 167397 h 353423"/>
                  <a:gd name="connsiteX53" fmla="*/ 27944 w 300369"/>
                  <a:gd name="connsiteY53" fmla="*/ 210866 h 353423"/>
                  <a:gd name="connsiteX54" fmla="*/ 69794 w 300369"/>
                  <a:gd name="connsiteY54" fmla="*/ 179817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00369" h="353423">
                    <a:moveTo>
                      <a:pt x="69794" y="179817"/>
                    </a:moveTo>
                    <a:lnTo>
                      <a:pt x="83833" y="179817"/>
                    </a:lnTo>
                    <a:lnTo>
                      <a:pt x="83833" y="192237"/>
                    </a:lnTo>
                    <a:lnTo>
                      <a:pt x="97738" y="192237"/>
                    </a:lnTo>
                    <a:lnTo>
                      <a:pt x="111778" y="186027"/>
                    </a:lnTo>
                    <a:lnTo>
                      <a:pt x="118663" y="173607"/>
                    </a:lnTo>
                    <a:lnTo>
                      <a:pt x="146607" y="173607"/>
                    </a:lnTo>
                    <a:lnTo>
                      <a:pt x="174552" y="210866"/>
                    </a:lnTo>
                    <a:lnTo>
                      <a:pt x="188592" y="260410"/>
                    </a:lnTo>
                    <a:lnTo>
                      <a:pt x="202496" y="272830"/>
                    </a:lnTo>
                    <a:lnTo>
                      <a:pt x="216536" y="291460"/>
                    </a:lnTo>
                    <a:lnTo>
                      <a:pt x="216536" y="334929"/>
                    </a:lnTo>
                    <a:lnTo>
                      <a:pt x="209516" y="347349"/>
                    </a:lnTo>
                    <a:lnTo>
                      <a:pt x="237461" y="353423"/>
                    </a:lnTo>
                    <a:lnTo>
                      <a:pt x="244480" y="341139"/>
                    </a:lnTo>
                    <a:lnTo>
                      <a:pt x="272425" y="334929"/>
                    </a:lnTo>
                    <a:lnTo>
                      <a:pt x="279445" y="341139"/>
                    </a:lnTo>
                    <a:lnTo>
                      <a:pt x="300369" y="328719"/>
                    </a:lnTo>
                    <a:lnTo>
                      <a:pt x="300369" y="310089"/>
                    </a:lnTo>
                    <a:lnTo>
                      <a:pt x="293349" y="285250"/>
                    </a:lnTo>
                    <a:lnTo>
                      <a:pt x="286330" y="260410"/>
                    </a:lnTo>
                    <a:lnTo>
                      <a:pt x="272425" y="248125"/>
                    </a:lnTo>
                    <a:lnTo>
                      <a:pt x="265405" y="248125"/>
                    </a:lnTo>
                    <a:lnTo>
                      <a:pt x="258385" y="235706"/>
                    </a:lnTo>
                    <a:lnTo>
                      <a:pt x="251500" y="223286"/>
                    </a:lnTo>
                    <a:lnTo>
                      <a:pt x="230441" y="198446"/>
                    </a:lnTo>
                    <a:lnTo>
                      <a:pt x="209516" y="179817"/>
                    </a:lnTo>
                    <a:lnTo>
                      <a:pt x="202496" y="173607"/>
                    </a:lnTo>
                    <a:lnTo>
                      <a:pt x="202496" y="167397"/>
                    </a:lnTo>
                    <a:lnTo>
                      <a:pt x="153627" y="136483"/>
                    </a:lnTo>
                    <a:lnTo>
                      <a:pt x="160647" y="124063"/>
                    </a:lnTo>
                    <a:lnTo>
                      <a:pt x="174552" y="124063"/>
                    </a:lnTo>
                    <a:lnTo>
                      <a:pt x="188592" y="105433"/>
                    </a:lnTo>
                    <a:lnTo>
                      <a:pt x="160647" y="68309"/>
                    </a:lnTo>
                    <a:lnTo>
                      <a:pt x="118663" y="68309"/>
                    </a:lnTo>
                    <a:lnTo>
                      <a:pt x="111778" y="55889"/>
                    </a:lnTo>
                    <a:lnTo>
                      <a:pt x="104758" y="37259"/>
                    </a:lnTo>
                    <a:lnTo>
                      <a:pt x="83833" y="6210"/>
                    </a:lnTo>
                    <a:lnTo>
                      <a:pt x="62774" y="0"/>
                    </a:lnTo>
                    <a:lnTo>
                      <a:pt x="55889" y="6210"/>
                    </a:lnTo>
                    <a:lnTo>
                      <a:pt x="55889" y="24839"/>
                    </a:lnTo>
                    <a:lnTo>
                      <a:pt x="62774" y="37259"/>
                    </a:lnTo>
                    <a:lnTo>
                      <a:pt x="41849" y="55889"/>
                    </a:lnTo>
                    <a:lnTo>
                      <a:pt x="34829" y="37259"/>
                    </a:lnTo>
                    <a:lnTo>
                      <a:pt x="27944" y="49679"/>
                    </a:lnTo>
                    <a:lnTo>
                      <a:pt x="13905" y="55889"/>
                    </a:lnTo>
                    <a:lnTo>
                      <a:pt x="13905" y="68309"/>
                    </a:lnTo>
                    <a:lnTo>
                      <a:pt x="6885" y="68309"/>
                    </a:lnTo>
                    <a:lnTo>
                      <a:pt x="0" y="74519"/>
                    </a:lnTo>
                    <a:lnTo>
                      <a:pt x="13905" y="93013"/>
                    </a:lnTo>
                    <a:lnTo>
                      <a:pt x="13905" y="117853"/>
                    </a:lnTo>
                    <a:lnTo>
                      <a:pt x="34829" y="124063"/>
                    </a:lnTo>
                    <a:lnTo>
                      <a:pt x="27944" y="167397"/>
                    </a:lnTo>
                    <a:lnTo>
                      <a:pt x="27944" y="210866"/>
                    </a:lnTo>
                    <a:lnTo>
                      <a:pt x="69794" y="17981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245" name="Freeform: Shape 244">
                <a:extLst>
                  <a:ext uri="{FF2B5EF4-FFF2-40B4-BE49-F238E27FC236}">
                    <a16:creationId xmlns:a16="http://schemas.microsoft.com/office/drawing/2014/main" id="{698D8AE7-4CC2-138E-5960-EA047D9A5BCE}"/>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D8D9DA"/>
              </a:solidFill>
              <a:ln w="13482"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573BA177-BC3C-09CB-38B6-535D7873EA7B}"/>
                  </a:ext>
                </a:extLst>
              </p:cNvPr>
              <p:cNvSpPr/>
              <p:nvPr/>
            </p:nvSpPr>
            <p:spPr>
              <a:xfrm>
                <a:off x="7159157" y="6348959"/>
                <a:ext cx="432937" cy="353423"/>
              </a:xfrm>
              <a:custGeom>
                <a:avLst/>
                <a:gdLst>
                  <a:gd name="connsiteX0" fmla="*/ 426052 w 432937"/>
                  <a:gd name="connsiteY0" fmla="*/ 88288 h 353423"/>
                  <a:gd name="connsiteX1" fmla="*/ 426052 w 432937"/>
                  <a:gd name="connsiteY1" fmla="*/ 88288 h 353423"/>
                  <a:gd name="connsiteX2" fmla="*/ 426052 w 432937"/>
                  <a:gd name="connsiteY2" fmla="*/ 176712 h 353423"/>
                  <a:gd name="connsiteX3" fmla="*/ 426052 w 432937"/>
                  <a:gd name="connsiteY3" fmla="*/ 227201 h 353423"/>
                  <a:gd name="connsiteX4" fmla="*/ 419032 w 432937"/>
                  <a:gd name="connsiteY4" fmla="*/ 258790 h 353423"/>
                  <a:gd name="connsiteX5" fmla="*/ 426052 w 432937"/>
                  <a:gd name="connsiteY5" fmla="*/ 277690 h 353423"/>
                  <a:gd name="connsiteX6" fmla="*/ 432937 w 432937"/>
                  <a:gd name="connsiteY6" fmla="*/ 302934 h 353423"/>
                  <a:gd name="connsiteX7" fmla="*/ 432937 w 432937"/>
                  <a:gd name="connsiteY7" fmla="*/ 353423 h 353423"/>
                  <a:gd name="connsiteX8" fmla="*/ 405128 w 432937"/>
                  <a:gd name="connsiteY8" fmla="*/ 334524 h 353423"/>
                  <a:gd name="connsiteX9" fmla="*/ 377183 w 432937"/>
                  <a:gd name="connsiteY9" fmla="*/ 309279 h 353423"/>
                  <a:gd name="connsiteX10" fmla="*/ 356123 w 432937"/>
                  <a:gd name="connsiteY10" fmla="*/ 315489 h 353423"/>
                  <a:gd name="connsiteX11" fmla="*/ 335199 w 432937"/>
                  <a:gd name="connsiteY11" fmla="*/ 315489 h 353423"/>
                  <a:gd name="connsiteX12" fmla="*/ 335199 w 432937"/>
                  <a:gd name="connsiteY12" fmla="*/ 321834 h 353423"/>
                  <a:gd name="connsiteX13" fmla="*/ 286330 w 432937"/>
                  <a:gd name="connsiteY13" fmla="*/ 321834 h 353423"/>
                  <a:gd name="connsiteX14" fmla="*/ 293350 w 432937"/>
                  <a:gd name="connsiteY14" fmla="*/ 302934 h 353423"/>
                  <a:gd name="connsiteX15" fmla="*/ 307254 w 432937"/>
                  <a:gd name="connsiteY15" fmla="*/ 284035 h 353423"/>
                  <a:gd name="connsiteX16" fmla="*/ 321294 w 432937"/>
                  <a:gd name="connsiteY16" fmla="*/ 284035 h 353423"/>
                  <a:gd name="connsiteX17" fmla="*/ 335199 w 432937"/>
                  <a:gd name="connsiteY17" fmla="*/ 271345 h 353423"/>
                  <a:gd name="connsiteX18" fmla="*/ 321294 w 432937"/>
                  <a:gd name="connsiteY18" fmla="*/ 265000 h 353423"/>
                  <a:gd name="connsiteX19" fmla="*/ 328314 w 432937"/>
                  <a:gd name="connsiteY19" fmla="*/ 252445 h 353423"/>
                  <a:gd name="connsiteX20" fmla="*/ 314274 w 432937"/>
                  <a:gd name="connsiteY20" fmla="*/ 227201 h 353423"/>
                  <a:gd name="connsiteX21" fmla="*/ 300369 w 432937"/>
                  <a:gd name="connsiteY21" fmla="*/ 201956 h 353423"/>
                  <a:gd name="connsiteX22" fmla="*/ 293350 w 432937"/>
                  <a:gd name="connsiteY22" fmla="*/ 201956 h 353423"/>
                  <a:gd name="connsiteX23" fmla="*/ 286330 w 432937"/>
                  <a:gd name="connsiteY23" fmla="*/ 195611 h 353423"/>
                  <a:gd name="connsiteX24" fmla="*/ 216536 w 432937"/>
                  <a:gd name="connsiteY24" fmla="*/ 176712 h 353423"/>
                  <a:gd name="connsiteX25" fmla="*/ 181572 w 432937"/>
                  <a:gd name="connsiteY25" fmla="*/ 164022 h 353423"/>
                  <a:gd name="connsiteX26" fmla="*/ 160647 w 432937"/>
                  <a:gd name="connsiteY26" fmla="*/ 157812 h 353423"/>
                  <a:gd name="connsiteX27" fmla="*/ 160647 w 432937"/>
                  <a:gd name="connsiteY27" fmla="*/ 145122 h 353423"/>
                  <a:gd name="connsiteX28" fmla="*/ 139723 w 432937"/>
                  <a:gd name="connsiteY28" fmla="*/ 151467 h 353423"/>
                  <a:gd name="connsiteX29" fmla="*/ 118798 w 432937"/>
                  <a:gd name="connsiteY29" fmla="*/ 132568 h 353423"/>
                  <a:gd name="connsiteX30" fmla="*/ 118798 w 432937"/>
                  <a:gd name="connsiteY30" fmla="*/ 100978 h 353423"/>
                  <a:gd name="connsiteX31" fmla="*/ 104758 w 432937"/>
                  <a:gd name="connsiteY31" fmla="*/ 145122 h 353423"/>
                  <a:gd name="connsiteX32" fmla="*/ 83833 w 432937"/>
                  <a:gd name="connsiteY32" fmla="*/ 151467 h 353423"/>
                  <a:gd name="connsiteX33" fmla="*/ 76814 w 432937"/>
                  <a:gd name="connsiteY33" fmla="*/ 126223 h 353423"/>
                  <a:gd name="connsiteX34" fmla="*/ 55889 w 432937"/>
                  <a:gd name="connsiteY34" fmla="*/ 107323 h 353423"/>
                  <a:gd name="connsiteX35" fmla="*/ 41984 w 432937"/>
                  <a:gd name="connsiteY35" fmla="*/ 100978 h 353423"/>
                  <a:gd name="connsiteX36" fmla="*/ 41984 w 432937"/>
                  <a:gd name="connsiteY36" fmla="*/ 94633 h 353423"/>
                  <a:gd name="connsiteX37" fmla="*/ 48869 w 432937"/>
                  <a:gd name="connsiteY37" fmla="*/ 94633 h 353423"/>
                  <a:gd name="connsiteX38" fmla="*/ 69929 w 432937"/>
                  <a:gd name="connsiteY38" fmla="*/ 94633 h 353423"/>
                  <a:gd name="connsiteX39" fmla="*/ 90853 w 432937"/>
                  <a:gd name="connsiteY39" fmla="*/ 82078 h 353423"/>
                  <a:gd name="connsiteX40" fmla="*/ 111778 w 432937"/>
                  <a:gd name="connsiteY40" fmla="*/ 88288 h 353423"/>
                  <a:gd name="connsiteX41" fmla="*/ 118798 w 432937"/>
                  <a:gd name="connsiteY41" fmla="*/ 82078 h 353423"/>
                  <a:gd name="connsiteX42" fmla="*/ 118798 w 432937"/>
                  <a:gd name="connsiteY42" fmla="*/ 69389 h 353423"/>
                  <a:gd name="connsiteX43" fmla="*/ 83833 w 432937"/>
                  <a:gd name="connsiteY43" fmla="*/ 75733 h 353423"/>
                  <a:gd name="connsiteX44" fmla="*/ 62909 w 432937"/>
                  <a:gd name="connsiteY44" fmla="*/ 75733 h 353423"/>
                  <a:gd name="connsiteX45" fmla="*/ 48869 w 432937"/>
                  <a:gd name="connsiteY45" fmla="*/ 69389 h 353423"/>
                  <a:gd name="connsiteX46" fmla="*/ 34964 w 432937"/>
                  <a:gd name="connsiteY46" fmla="*/ 50489 h 353423"/>
                  <a:gd name="connsiteX47" fmla="*/ 14040 w 432937"/>
                  <a:gd name="connsiteY47" fmla="*/ 44144 h 353423"/>
                  <a:gd name="connsiteX48" fmla="*/ 14040 w 432937"/>
                  <a:gd name="connsiteY48" fmla="*/ 50489 h 353423"/>
                  <a:gd name="connsiteX49" fmla="*/ 0 w 432937"/>
                  <a:gd name="connsiteY49" fmla="*/ 44144 h 353423"/>
                  <a:gd name="connsiteX50" fmla="*/ 14040 w 432937"/>
                  <a:gd name="connsiteY50" fmla="*/ 18900 h 353423"/>
                  <a:gd name="connsiteX51" fmla="*/ 27945 w 432937"/>
                  <a:gd name="connsiteY51" fmla="*/ 12555 h 353423"/>
                  <a:gd name="connsiteX52" fmla="*/ 41984 w 432937"/>
                  <a:gd name="connsiteY52" fmla="*/ 6345 h 353423"/>
                  <a:gd name="connsiteX53" fmla="*/ 55889 w 432937"/>
                  <a:gd name="connsiteY53" fmla="*/ 0 h 353423"/>
                  <a:gd name="connsiteX54" fmla="*/ 76814 w 432937"/>
                  <a:gd name="connsiteY54" fmla="*/ 0 h 353423"/>
                  <a:gd name="connsiteX55" fmla="*/ 104758 w 432937"/>
                  <a:gd name="connsiteY55" fmla="*/ 18900 h 353423"/>
                  <a:gd name="connsiteX56" fmla="*/ 125683 w 432937"/>
                  <a:gd name="connsiteY56" fmla="*/ 18900 h 353423"/>
                  <a:gd name="connsiteX57" fmla="*/ 132702 w 432937"/>
                  <a:gd name="connsiteY57" fmla="*/ 31589 h 353423"/>
                  <a:gd name="connsiteX58" fmla="*/ 132702 w 432937"/>
                  <a:gd name="connsiteY58" fmla="*/ 56834 h 353423"/>
                  <a:gd name="connsiteX59" fmla="*/ 132702 w 432937"/>
                  <a:gd name="connsiteY59" fmla="*/ 75733 h 353423"/>
                  <a:gd name="connsiteX60" fmla="*/ 146742 w 432937"/>
                  <a:gd name="connsiteY60" fmla="*/ 94633 h 353423"/>
                  <a:gd name="connsiteX61" fmla="*/ 146742 w 432937"/>
                  <a:gd name="connsiteY61" fmla="*/ 88288 h 353423"/>
                  <a:gd name="connsiteX62" fmla="*/ 153627 w 432937"/>
                  <a:gd name="connsiteY62" fmla="*/ 88288 h 353423"/>
                  <a:gd name="connsiteX63" fmla="*/ 167667 w 432937"/>
                  <a:gd name="connsiteY63" fmla="*/ 113533 h 353423"/>
                  <a:gd name="connsiteX64" fmla="*/ 181572 w 432937"/>
                  <a:gd name="connsiteY64" fmla="*/ 119878 h 353423"/>
                  <a:gd name="connsiteX65" fmla="*/ 195611 w 432937"/>
                  <a:gd name="connsiteY65" fmla="*/ 119878 h 353423"/>
                  <a:gd name="connsiteX66" fmla="*/ 202496 w 432937"/>
                  <a:gd name="connsiteY66" fmla="*/ 107323 h 353423"/>
                  <a:gd name="connsiteX67" fmla="*/ 209516 w 432937"/>
                  <a:gd name="connsiteY67" fmla="*/ 100978 h 353423"/>
                  <a:gd name="connsiteX68" fmla="*/ 223556 w 432937"/>
                  <a:gd name="connsiteY68" fmla="*/ 88288 h 353423"/>
                  <a:gd name="connsiteX69" fmla="*/ 230441 w 432937"/>
                  <a:gd name="connsiteY69" fmla="*/ 75733 h 353423"/>
                  <a:gd name="connsiteX70" fmla="*/ 265405 w 432937"/>
                  <a:gd name="connsiteY70" fmla="*/ 63044 h 353423"/>
                  <a:gd name="connsiteX71" fmla="*/ 265405 w 432937"/>
                  <a:gd name="connsiteY71" fmla="*/ 56834 h 353423"/>
                  <a:gd name="connsiteX72" fmla="*/ 286330 w 432937"/>
                  <a:gd name="connsiteY72" fmla="*/ 37799 h 353423"/>
                  <a:gd name="connsiteX73" fmla="*/ 342219 w 432937"/>
                  <a:gd name="connsiteY73" fmla="*/ 69389 h 353423"/>
                  <a:gd name="connsiteX74" fmla="*/ 370163 w 432937"/>
                  <a:gd name="connsiteY74" fmla="*/ 75733 h 353423"/>
                  <a:gd name="connsiteX75" fmla="*/ 398108 w 432937"/>
                  <a:gd name="connsiteY75" fmla="*/ 75733 h 353423"/>
                  <a:gd name="connsiteX76" fmla="*/ 412012 w 432937"/>
                  <a:gd name="connsiteY76" fmla="*/ 88288 h 353423"/>
                  <a:gd name="connsiteX77" fmla="*/ 426052 w 432937"/>
                  <a:gd name="connsiteY77" fmla="*/ 88288 h 35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937" h="353423">
                    <a:moveTo>
                      <a:pt x="426052" y="88288"/>
                    </a:moveTo>
                    <a:lnTo>
                      <a:pt x="426052" y="88288"/>
                    </a:lnTo>
                    <a:lnTo>
                      <a:pt x="426052" y="176712"/>
                    </a:lnTo>
                    <a:lnTo>
                      <a:pt x="426052" y="227201"/>
                    </a:lnTo>
                    <a:lnTo>
                      <a:pt x="419032" y="258790"/>
                    </a:lnTo>
                    <a:lnTo>
                      <a:pt x="426052" y="277690"/>
                    </a:lnTo>
                    <a:lnTo>
                      <a:pt x="432937" y="302934"/>
                    </a:lnTo>
                    <a:lnTo>
                      <a:pt x="432937" y="353423"/>
                    </a:lnTo>
                    <a:lnTo>
                      <a:pt x="405128" y="334524"/>
                    </a:lnTo>
                    <a:lnTo>
                      <a:pt x="377183" y="309279"/>
                    </a:lnTo>
                    <a:lnTo>
                      <a:pt x="356123" y="315489"/>
                    </a:lnTo>
                    <a:lnTo>
                      <a:pt x="335199" y="315489"/>
                    </a:lnTo>
                    <a:lnTo>
                      <a:pt x="335199" y="321834"/>
                    </a:lnTo>
                    <a:lnTo>
                      <a:pt x="286330" y="321834"/>
                    </a:lnTo>
                    <a:lnTo>
                      <a:pt x="293350" y="302934"/>
                    </a:lnTo>
                    <a:lnTo>
                      <a:pt x="307254" y="284035"/>
                    </a:lnTo>
                    <a:lnTo>
                      <a:pt x="321294" y="284035"/>
                    </a:lnTo>
                    <a:lnTo>
                      <a:pt x="335199" y="271345"/>
                    </a:lnTo>
                    <a:lnTo>
                      <a:pt x="321294" y="265000"/>
                    </a:lnTo>
                    <a:lnTo>
                      <a:pt x="328314" y="252445"/>
                    </a:lnTo>
                    <a:lnTo>
                      <a:pt x="314274" y="227201"/>
                    </a:lnTo>
                    <a:lnTo>
                      <a:pt x="300369" y="201956"/>
                    </a:lnTo>
                    <a:lnTo>
                      <a:pt x="293350" y="201956"/>
                    </a:lnTo>
                    <a:lnTo>
                      <a:pt x="286330" y="195611"/>
                    </a:lnTo>
                    <a:lnTo>
                      <a:pt x="216536" y="176712"/>
                    </a:lnTo>
                    <a:lnTo>
                      <a:pt x="181572" y="164022"/>
                    </a:lnTo>
                    <a:lnTo>
                      <a:pt x="160647" y="157812"/>
                    </a:lnTo>
                    <a:lnTo>
                      <a:pt x="160647" y="145122"/>
                    </a:lnTo>
                    <a:lnTo>
                      <a:pt x="139723" y="151467"/>
                    </a:lnTo>
                    <a:lnTo>
                      <a:pt x="118798" y="132568"/>
                    </a:lnTo>
                    <a:lnTo>
                      <a:pt x="118798" y="100978"/>
                    </a:lnTo>
                    <a:lnTo>
                      <a:pt x="104758" y="145122"/>
                    </a:lnTo>
                    <a:lnTo>
                      <a:pt x="83833" y="151467"/>
                    </a:lnTo>
                    <a:lnTo>
                      <a:pt x="76814" y="126223"/>
                    </a:lnTo>
                    <a:lnTo>
                      <a:pt x="55889" y="107323"/>
                    </a:lnTo>
                    <a:lnTo>
                      <a:pt x="41984" y="100978"/>
                    </a:lnTo>
                    <a:lnTo>
                      <a:pt x="41984" y="94633"/>
                    </a:lnTo>
                    <a:lnTo>
                      <a:pt x="48869" y="94633"/>
                    </a:lnTo>
                    <a:lnTo>
                      <a:pt x="69929" y="94633"/>
                    </a:lnTo>
                    <a:lnTo>
                      <a:pt x="90853" y="82078"/>
                    </a:lnTo>
                    <a:lnTo>
                      <a:pt x="111778" y="88288"/>
                    </a:lnTo>
                    <a:lnTo>
                      <a:pt x="118798" y="82078"/>
                    </a:lnTo>
                    <a:lnTo>
                      <a:pt x="118798" y="69389"/>
                    </a:lnTo>
                    <a:lnTo>
                      <a:pt x="83833" y="75733"/>
                    </a:lnTo>
                    <a:lnTo>
                      <a:pt x="62909" y="75733"/>
                    </a:lnTo>
                    <a:lnTo>
                      <a:pt x="48869" y="69389"/>
                    </a:lnTo>
                    <a:lnTo>
                      <a:pt x="34964" y="50489"/>
                    </a:lnTo>
                    <a:lnTo>
                      <a:pt x="14040" y="44144"/>
                    </a:lnTo>
                    <a:lnTo>
                      <a:pt x="14040" y="50489"/>
                    </a:lnTo>
                    <a:lnTo>
                      <a:pt x="0" y="44144"/>
                    </a:lnTo>
                    <a:lnTo>
                      <a:pt x="14040" y="18900"/>
                    </a:lnTo>
                    <a:lnTo>
                      <a:pt x="27945" y="12555"/>
                    </a:lnTo>
                    <a:lnTo>
                      <a:pt x="41984" y="6345"/>
                    </a:lnTo>
                    <a:lnTo>
                      <a:pt x="55889" y="0"/>
                    </a:lnTo>
                    <a:lnTo>
                      <a:pt x="76814" y="0"/>
                    </a:lnTo>
                    <a:lnTo>
                      <a:pt x="104758" y="18900"/>
                    </a:lnTo>
                    <a:lnTo>
                      <a:pt x="125683" y="18900"/>
                    </a:lnTo>
                    <a:lnTo>
                      <a:pt x="132702" y="31589"/>
                    </a:lnTo>
                    <a:lnTo>
                      <a:pt x="132702" y="56834"/>
                    </a:lnTo>
                    <a:lnTo>
                      <a:pt x="132702" y="75733"/>
                    </a:lnTo>
                    <a:lnTo>
                      <a:pt x="146742" y="94633"/>
                    </a:lnTo>
                    <a:lnTo>
                      <a:pt x="146742" y="88288"/>
                    </a:lnTo>
                    <a:lnTo>
                      <a:pt x="153627" y="88288"/>
                    </a:lnTo>
                    <a:lnTo>
                      <a:pt x="167667" y="113533"/>
                    </a:lnTo>
                    <a:lnTo>
                      <a:pt x="181572" y="119878"/>
                    </a:lnTo>
                    <a:lnTo>
                      <a:pt x="195611" y="119878"/>
                    </a:lnTo>
                    <a:lnTo>
                      <a:pt x="202496" y="107323"/>
                    </a:lnTo>
                    <a:lnTo>
                      <a:pt x="209516" y="100978"/>
                    </a:lnTo>
                    <a:lnTo>
                      <a:pt x="223556" y="88288"/>
                    </a:lnTo>
                    <a:lnTo>
                      <a:pt x="230441" y="75733"/>
                    </a:lnTo>
                    <a:lnTo>
                      <a:pt x="265405" y="63044"/>
                    </a:lnTo>
                    <a:lnTo>
                      <a:pt x="265405" y="56834"/>
                    </a:lnTo>
                    <a:lnTo>
                      <a:pt x="286330" y="37799"/>
                    </a:lnTo>
                    <a:lnTo>
                      <a:pt x="342219" y="69389"/>
                    </a:lnTo>
                    <a:lnTo>
                      <a:pt x="370163" y="75733"/>
                    </a:lnTo>
                    <a:lnTo>
                      <a:pt x="398108" y="75733"/>
                    </a:lnTo>
                    <a:lnTo>
                      <a:pt x="412012" y="88288"/>
                    </a:lnTo>
                    <a:lnTo>
                      <a:pt x="426052" y="8828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3" name="Freeform: Shape 512">
                <a:extLst>
                  <a:ext uri="{FF2B5EF4-FFF2-40B4-BE49-F238E27FC236}">
                    <a16:creationId xmlns:a16="http://schemas.microsoft.com/office/drawing/2014/main" id="{9D920282-AF87-C30B-1098-96B7B609BB96}"/>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7FA2FBBB-C4DA-E137-883C-561F8C46C094}"/>
                  </a:ext>
                </a:extLst>
              </p:cNvPr>
              <p:cNvSpPr/>
              <p:nvPr/>
            </p:nvSpPr>
            <p:spPr>
              <a:xfrm>
                <a:off x="5878031" y="6066139"/>
                <a:ext cx="167801" cy="203306"/>
              </a:xfrm>
              <a:custGeom>
                <a:avLst/>
                <a:gdLst>
                  <a:gd name="connsiteX0" fmla="*/ 83833 w 167801"/>
                  <a:gd name="connsiteY0" fmla="*/ 18495 h 203306"/>
                  <a:gd name="connsiteX1" fmla="*/ 90853 w 167801"/>
                  <a:gd name="connsiteY1" fmla="*/ 18495 h 203306"/>
                  <a:gd name="connsiteX2" fmla="*/ 118798 w 167801"/>
                  <a:gd name="connsiteY2" fmla="*/ 36990 h 203306"/>
                  <a:gd name="connsiteX3" fmla="*/ 132837 w 167801"/>
                  <a:gd name="connsiteY3" fmla="*/ 67769 h 203306"/>
                  <a:gd name="connsiteX4" fmla="*/ 132837 w 167801"/>
                  <a:gd name="connsiteY4" fmla="*/ 110833 h 203306"/>
                  <a:gd name="connsiteX5" fmla="*/ 132837 w 167801"/>
                  <a:gd name="connsiteY5" fmla="*/ 135538 h 203306"/>
                  <a:gd name="connsiteX6" fmla="*/ 139857 w 167801"/>
                  <a:gd name="connsiteY6" fmla="*/ 147822 h 203306"/>
                  <a:gd name="connsiteX7" fmla="*/ 146877 w 167801"/>
                  <a:gd name="connsiteY7" fmla="*/ 154032 h 203306"/>
                  <a:gd name="connsiteX8" fmla="*/ 160782 w 167801"/>
                  <a:gd name="connsiteY8" fmla="*/ 166317 h 203306"/>
                  <a:gd name="connsiteX9" fmla="*/ 167802 w 167801"/>
                  <a:gd name="connsiteY9" fmla="*/ 191022 h 203306"/>
                  <a:gd name="connsiteX10" fmla="*/ 167802 w 167801"/>
                  <a:gd name="connsiteY10" fmla="*/ 203306 h 203306"/>
                  <a:gd name="connsiteX11" fmla="*/ 146877 w 167801"/>
                  <a:gd name="connsiteY11" fmla="*/ 197096 h 203306"/>
                  <a:gd name="connsiteX12" fmla="*/ 132837 w 167801"/>
                  <a:gd name="connsiteY12" fmla="*/ 203306 h 203306"/>
                  <a:gd name="connsiteX13" fmla="*/ 90853 w 167801"/>
                  <a:gd name="connsiteY13" fmla="*/ 178602 h 203306"/>
                  <a:gd name="connsiteX14" fmla="*/ 48869 w 167801"/>
                  <a:gd name="connsiteY14" fmla="*/ 147822 h 203306"/>
                  <a:gd name="connsiteX15" fmla="*/ 41849 w 167801"/>
                  <a:gd name="connsiteY15" fmla="*/ 129328 h 203306"/>
                  <a:gd name="connsiteX16" fmla="*/ 27944 w 167801"/>
                  <a:gd name="connsiteY16" fmla="*/ 110833 h 203306"/>
                  <a:gd name="connsiteX17" fmla="*/ 20924 w 167801"/>
                  <a:gd name="connsiteY17" fmla="*/ 98548 h 203306"/>
                  <a:gd name="connsiteX18" fmla="*/ 13905 w 167801"/>
                  <a:gd name="connsiteY18" fmla="*/ 73979 h 203306"/>
                  <a:gd name="connsiteX19" fmla="*/ 6885 w 167801"/>
                  <a:gd name="connsiteY19" fmla="*/ 61694 h 203306"/>
                  <a:gd name="connsiteX20" fmla="*/ 6885 w 167801"/>
                  <a:gd name="connsiteY20" fmla="*/ 36990 h 203306"/>
                  <a:gd name="connsiteX21" fmla="*/ 0 w 167801"/>
                  <a:gd name="connsiteY21" fmla="*/ 0 h 203306"/>
                  <a:gd name="connsiteX22" fmla="*/ 34964 w 167801"/>
                  <a:gd name="connsiteY22" fmla="*/ 6210 h 203306"/>
                  <a:gd name="connsiteX23" fmla="*/ 41849 w 167801"/>
                  <a:gd name="connsiteY23" fmla="*/ 18495 h 203306"/>
                  <a:gd name="connsiteX24" fmla="*/ 41849 w 167801"/>
                  <a:gd name="connsiteY24" fmla="*/ 36990 h 203306"/>
                  <a:gd name="connsiteX25" fmla="*/ 55889 w 167801"/>
                  <a:gd name="connsiteY25" fmla="*/ 24705 h 203306"/>
                  <a:gd name="connsiteX26" fmla="*/ 76949 w 167801"/>
                  <a:gd name="connsiteY26" fmla="*/ 24705 h 203306"/>
                  <a:gd name="connsiteX27" fmla="*/ 83833 w 167801"/>
                  <a:gd name="connsiteY27" fmla="*/ 18495 h 20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801" h="203306">
                    <a:moveTo>
                      <a:pt x="83833" y="18495"/>
                    </a:moveTo>
                    <a:lnTo>
                      <a:pt x="90853" y="18495"/>
                    </a:lnTo>
                    <a:lnTo>
                      <a:pt x="118798" y="36990"/>
                    </a:lnTo>
                    <a:lnTo>
                      <a:pt x="132837" y="67769"/>
                    </a:lnTo>
                    <a:lnTo>
                      <a:pt x="132837" y="110833"/>
                    </a:lnTo>
                    <a:lnTo>
                      <a:pt x="132837" y="135538"/>
                    </a:lnTo>
                    <a:lnTo>
                      <a:pt x="139857" y="147822"/>
                    </a:lnTo>
                    <a:lnTo>
                      <a:pt x="146877" y="154032"/>
                    </a:lnTo>
                    <a:lnTo>
                      <a:pt x="160782" y="166317"/>
                    </a:lnTo>
                    <a:lnTo>
                      <a:pt x="167802" y="191022"/>
                    </a:lnTo>
                    <a:lnTo>
                      <a:pt x="167802" y="203306"/>
                    </a:lnTo>
                    <a:lnTo>
                      <a:pt x="146877" y="197096"/>
                    </a:lnTo>
                    <a:lnTo>
                      <a:pt x="132837" y="203306"/>
                    </a:lnTo>
                    <a:lnTo>
                      <a:pt x="90853" y="178602"/>
                    </a:lnTo>
                    <a:lnTo>
                      <a:pt x="48869" y="147822"/>
                    </a:lnTo>
                    <a:lnTo>
                      <a:pt x="41849" y="129328"/>
                    </a:lnTo>
                    <a:lnTo>
                      <a:pt x="27944" y="110833"/>
                    </a:lnTo>
                    <a:lnTo>
                      <a:pt x="20924" y="98548"/>
                    </a:lnTo>
                    <a:lnTo>
                      <a:pt x="13905" y="73979"/>
                    </a:lnTo>
                    <a:lnTo>
                      <a:pt x="6885" y="61694"/>
                    </a:lnTo>
                    <a:lnTo>
                      <a:pt x="6885" y="36990"/>
                    </a:lnTo>
                    <a:lnTo>
                      <a:pt x="0" y="0"/>
                    </a:lnTo>
                    <a:lnTo>
                      <a:pt x="34964" y="6210"/>
                    </a:lnTo>
                    <a:lnTo>
                      <a:pt x="41849" y="18495"/>
                    </a:lnTo>
                    <a:lnTo>
                      <a:pt x="41849" y="36990"/>
                    </a:lnTo>
                    <a:lnTo>
                      <a:pt x="55889" y="24705"/>
                    </a:lnTo>
                    <a:lnTo>
                      <a:pt x="76949" y="24705"/>
                    </a:lnTo>
                    <a:lnTo>
                      <a:pt x="83833" y="1849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5" name="Freeform: Shape 514">
                <a:extLst>
                  <a:ext uri="{FF2B5EF4-FFF2-40B4-BE49-F238E27FC236}">
                    <a16:creationId xmlns:a16="http://schemas.microsoft.com/office/drawing/2014/main" id="{B0E3F52C-8447-9682-2252-1AE4CC0BE751}"/>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67D5368B-0D80-1CB9-A8FD-3A304369B5D4}"/>
                  </a:ext>
                </a:extLst>
              </p:cNvPr>
              <p:cNvSpPr/>
              <p:nvPr/>
            </p:nvSpPr>
            <p:spPr>
              <a:xfrm>
                <a:off x="6266689" y="6048455"/>
                <a:ext cx="406477" cy="247450"/>
              </a:xfrm>
              <a:custGeom>
                <a:avLst/>
                <a:gdLst>
                  <a:gd name="connsiteX0" fmla="*/ 182247 w 406477"/>
                  <a:gd name="connsiteY0" fmla="*/ 95173 h 247450"/>
                  <a:gd name="connsiteX1" fmla="*/ 210326 w 406477"/>
                  <a:gd name="connsiteY1" fmla="*/ 120553 h 247450"/>
                  <a:gd name="connsiteX2" fmla="*/ 217346 w 406477"/>
                  <a:gd name="connsiteY2" fmla="*/ 114208 h 247450"/>
                  <a:gd name="connsiteX3" fmla="*/ 217346 w 406477"/>
                  <a:gd name="connsiteY3" fmla="*/ 95173 h 247450"/>
                  <a:gd name="connsiteX4" fmla="*/ 245290 w 406477"/>
                  <a:gd name="connsiteY4" fmla="*/ 101518 h 247450"/>
                  <a:gd name="connsiteX5" fmla="*/ 245290 w 406477"/>
                  <a:gd name="connsiteY5" fmla="*/ 88829 h 247450"/>
                  <a:gd name="connsiteX6" fmla="*/ 238271 w 406477"/>
                  <a:gd name="connsiteY6" fmla="*/ 82484 h 247450"/>
                  <a:gd name="connsiteX7" fmla="*/ 252310 w 406477"/>
                  <a:gd name="connsiteY7" fmla="*/ 69794 h 247450"/>
                  <a:gd name="connsiteX8" fmla="*/ 245290 w 406477"/>
                  <a:gd name="connsiteY8" fmla="*/ 63449 h 247450"/>
                  <a:gd name="connsiteX9" fmla="*/ 259330 w 406477"/>
                  <a:gd name="connsiteY9" fmla="*/ 57104 h 247450"/>
                  <a:gd name="connsiteX10" fmla="*/ 301449 w 406477"/>
                  <a:gd name="connsiteY10" fmla="*/ 0 h 247450"/>
                  <a:gd name="connsiteX11" fmla="*/ 301449 w 406477"/>
                  <a:gd name="connsiteY11" fmla="*/ 19035 h 247450"/>
                  <a:gd name="connsiteX12" fmla="*/ 315354 w 406477"/>
                  <a:gd name="connsiteY12" fmla="*/ 6345 h 247450"/>
                  <a:gd name="connsiteX13" fmla="*/ 336414 w 406477"/>
                  <a:gd name="connsiteY13" fmla="*/ 19035 h 247450"/>
                  <a:gd name="connsiteX14" fmla="*/ 336414 w 406477"/>
                  <a:gd name="connsiteY14" fmla="*/ 44414 h 247450"/>
                  <a:gd name="connsiteX15" fmla="*/ 350453 w 406477"/>
                  <a:gd name="connsiteY15" fmla="*/ 38069 h 247450"/>
                  <a:gd name="connsiteX16" fmla="*/ 350453 w 406477"/>
                  <a:gd name="connsiteY16" fmla="*/ 50759 h 247450"/>
                  <a:gd name="connsiteX17" fmla="*/ 364493 w 406477"/>
                  <a:gd name="connsiteY17" fmla="*/ 50759 h 247450"/>
                  <a:gd name="connsiteX18" fmla="*/ 385553 w 406477"/>
                  <a:gd name="connsiteY18" fmla="*/ 57104 h 247450"/>
                  <a:gd name="connsiteX19" fmla="*/ 406477 w 406477"/>
                  <a:gd name="connsiteY19" fmla="*/ 69794 h 247450"/>
                  <a:gd name="connsiteX20" fmla="*/ 385553 w 406477"/>
                  <a:gd name="connsiteY20" fmla="*/ 82484 h 247450"/>
                  <a:gd name="connsiteX21" fmla="*/ 364493 w 406477"/>
                  <a:gd name="connsiteY21" fmla="*/ 82484 h 247450"/>
                  <a:gd name="connsiteX22" fmla="*/ 364493 w 406477"/>
                  <a:gd name="connsiteY22" fmla="*/ 95173 h 247450"/>
                  <a:gd name="connsiteX23" fmla="*/ 378533 w 406477"/>
                  <a:gd name="connsiteY23" fmla="*/ 101518 h 247450"/>
                  <a:gd name="connsiteX24" fmla="*/ 350453 w 406477"/>
                  <a:gd name="connsiteY24" fmla="*/ 114208 h 247450"/>
                  <a:gd name="connsiteX25" fmla="*/ 343433 w 406477"/>
                  <a:gd name="connsiteY25" fmla="*/ 107863 h 247450"/>
                  <a:gd name="connsiteX26" fmla="*/ 336414 w 406477"/>
                  <a:gd name="connsiteY26" fmla="*/ 114208 h 247450"/>
                  <a:gd name="connsiteX27" fmla="*/ 322374 w 406477"/>
                  <a:gd name="connsiteY27" fmla="*/ 107863 h 247450"/>
                  <a:gd name="connsiteX28" fmla="*/ 301449 w 406477"/>
                  <a:gd name="connsiteY28" fmla="*/ 107863 h 247450"/>
                  <a:gd name="connsiteX29" fmla="*/ 259330 w 406477"/>
                  <a:gd name="connsiteY29" fmla="*/ 107863 h 247450"/>
                  <a:gd name="connsiteX30" fmla="*/ 203306 w 406477"/>
                  <a:gd name="connsiteY30" fmla="*/ 215726 h 247450"/>
                  <a:gd name="connsiteX31" fmla="*/ 175226 w 406477"/>
                  <a:gd name="connsiteY31" fmla="*/ 228416 h 247450"/>
                  <a:gd name="connsiteX32" fmla="*/ 154302 w 406477"/>
                  <a:gd name="connsiteY32" fmla="*/ 228416 h 247450"/>
                  <a:gd name="connsiteX33" fmla="*/ 140262 w 406477"/>
                  <a:gd name="connsiteY33" fmla="*/ 228416 h 247450"/>
                  <a:gd name="connsiteX34" fmla="*/ 133242 w 406477"/>
                  <a:gd name="connsiteY34" fmla="*/ 222071 h 247450"/>
                  <a:gd name="connsiteX35" fmla="*/ 112183 w 406477"/>
                  <a:gd name="connsiteY35" fmla="*/ 222071 h 247450"/>
                  <a:gd name="connsiteX36" fmla="*/ 84103 w 406477"/>
                  <a:gd name="connsiteY36" fmla="*/ 241106 h 247450"/>
                  <a:gd name="connsiteX37" fmla="*/ 63179 w 406477"/>
                  <a:gd name="connsiteY37" fmla="*/ 247451 h 247450"/>
                  <a:gd name="connsiteX38" fmla="*/ 56159 w 406477"/>
                  <a:gd name="connsiteY38" fmla="*/ 241106 h 247450"/>
                  <a:gd name="connsiteX39" fmla="*/ 35099 w 406477"/>
                  <a:gd name="connsiteY39" fmla="*/ 241106 h 247450"/>
                  <a:gd name="connsiteX40" fmla="*/ 21060 w 406477"/>
                  <a:gd name="connsiteY40" fmla="*/ 241106 h 247450"/>
                  <a:gd name="connsiteX41" fmla="*/ 7020 w 406477"/>
                  <a:gd name="connsiteY41" fmla="*/ 222071 h 247450"/>
                  <a:gd name="connsiteX42" fmla="*/ 0 w 406477"/>
                  <a:gd name="connsiteY42" fmla="*/ 196691 h 247450"/>
                  <a:gd name="connsiteX43" fmla="*/ 7020 w 406477"/>
                  <a:gd name="connsiteY43" fmla="*/ 196691 h 247450"/>
                  <a:gd name="connsiteX44" fmla="*/ 7020 w 406477"/>
                  <a:gd name="connsiteY44" fmla="*/ 209381 h 247450"/>
                  <a:gd name="connsiteX45" fmla="*/ 63179 w 406477"/>
                  <a:gd name="connsiteY45" fmla="*/ 215726 h 247450"/>
                  <a:gd name="connsiteX46" fmla="*/ 70198 w 406477"/>
                  <a:gd name="connsiteY46" fmla="*/ 190347 h 247450"/>
                  <a:gd name="connsiteX47" fmla="*/ 77219 w 406477"/>
                  <a:gd name="connsiteY47" fmla="*/ 190347 h 247450"/>
                  <a:gd name="connsiteX48" fmla="*/ 84103 w 406477"/>
                  <a:gd name="connsiteY48" fmla="*/ 164967 h 247450"/>
                  <a:gd name="connsiteX49" fmla="*/ 133242 w 406477"/>
                  <a:gd name="connsiteY49" fmla="*/ 158622 h 247450"/>
                  <a:gd name="connsiteX50" fmla="*/ 161187 w 406477"/>
                  <a:gd name="connsiteY50" fmla="*/ 126898 h 247450"/>
                  <a:gd name="connsiteX51" fmla="*/ 175226 w 406477"/>
                  <a:gd name="connsiteY51" fmla="*/ 114208 h 247450"/>
                  <a:gd name="connsiteX52" fmla="*/ 182247 w 406477"/>
                  <a:gd name="connsiteY52" fmla="*/ 95173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6477" h="247450">
                    <a:moveTo>
                      <a:pt x="182247" y="95173"/>
                    </a:moveTo>
                    <a:lnTo>
                      <a:pt x="210326" y="120553"/>
                    </a:lnTo>
                    <a:lnTo>
                      <a:pt x="217346" y="114208"/>
                    </a:lnTo>
                    <a:lnTo>
                      <a:pt x="217346" y="95173"/>
                    </a:lnTo>
                    <a:lnTo>
                      <a:pt x="245290" y="101518"/>
                    </a:lnTo>
                    <a:lnTo>
                      <a:pt x="245290" y="88829"/>
                    </a:lnTo>
                    <a:lnTo>
                      <a:pt x="238271" y="82484"/>
                    </a:lnTo>
                    <a:lnTo>
                      <a:pt x="252310" y="69794"/>
                    </a:lnTo>
                    <a:lnTo>
                      <a:pt x="245290" y="63449"/>
                    </a:lnTo>
                    <a:lnTo>
                      <a:pt x="259330" y="57104"/>
                    </a:lnTo>
                    <a:lnTo>
                      <a:pt x="301449" y="0"/>
                    </a:lnTo>
                    <a:lnTo>
                      <a:pt x="301449" y="19035"/>
                    </a:lnTo>
                    <a:lnTo>
                      <a:pt x="315354" y="6345"/>
                    </a:lnTo>
                    <a:lnTo>
                      <a:pt x="336414" y="19035"/>
                    </a:lnTo>
                    <a:lnTo>
                      <a:pt x="336414" y="44414"/>
                    </a:lnTo>
                    <a:lnTo>
                      <a:pt x="350453" y="38069"/>
                    </a:lnTo>
                    <a:lnTo>
                      <a:pt x="350453" y="50759"/>
                    </a:lnTo>
                    <a:lnTo>
                      <a:pt x="364493" y="50759"/>
                    </a:lnTo>
                    <a:lnTo>
                      <a:pt x="385553" y="57104"/>
                    </a:lnTo>
                    <a:lnTo>
                      <a:pt x="406477" y="69794"/>
                    </a:lnTo>
                    <a:lnTo>
                      <a:pt x="385553" y="82484"/>
                    </a:lnTo>
                    <a:lnTo>
                      <a:pt x="364493" y="82484"/>
                    </a:lnTo>
                    <a:lnTo>
                      <a:pt x="364493" y="95173"/>
                    </a:lnTo>
                    <a:lnTo>
                      <a:pt x="378533" y="101518"/>
                    </a:lnTo>
                    <a:lnTo>
                      <a:pt x="350453" y="114208"/>
                    </a:lnTo>
                    <a:lnTo>
                      <a:pt x="343433" y="107863"/>
                    </a:lnTo>
                    <a:lnTo>
                      <a:pt x="336414" y="114208"/>
                    </a:lnTo>
                    <a:lnTo>
                      <a:pt x="322374" y="107863"/>
                    </a:lnTo>
                    <a:lnTo>
                      <a:pt x="301449" y="107863"/>
                    </a:lnTo>
                    <a:lnTo>
                      <a:pt x="259330" y="107863"/>
                    </a:lnTo>
                    <a:lnTo>
                      <a:pt x="203306" y="215726"/>
                    </a:lnTo>
                    <a:lnTo>
                      <a:pt x="175226" y="228416"/>
                    </a:lnTo>
                    <a:lnTo>
                      <a:pt x="154302" y="228416"/>
                    </a:lnTo>
                    <a:lnTo>
                      <a:pt x="140262" y="228416"/>
                    </a:lnTo>
                    <a:lnTo>
                      <a:pt x="133242" y="222071"/>
                    </a:lnTo>
                    <a:lnTo>
                      <a:pt x="112183" y="222071"/>
                    </a:lnTo>
                    <a:lnTo>
                      <a:pt x="84103" y="241106"/>
                    </a:lnTo>
                    <a:lnTo>
                      <a:pt x="63179" y="247451"/>
                    </a:lnTo>
                    <a:lnTo>
                      <a:pt x="56159" y="241106"/>
                    </a:lnTo>
                    <a:lnTo>
                      <a:pt x="35099" y="241106"/>
                    </a:lnTo>
                    <a:lnTo>
                      <a:pt x="21060" y="241106"/>
                    </a:lnTo>
                    <a:lnTo>
                      <a:pt x="7020" y="222071"/>
                    </a:lnTo>
                    <a:lnTo>
                      <a:pt x="0" y="196691"/>
                    </a:lnTo>
                    <a:lnTo>
                      <a:pt x="7020" y="196691"/>
                    </a:lnTo>
                    <a:lnTo>
                      <a:pt x="7020" y="209381"/>
                    </a:lnTo>
                    <a:lnTo>
                      <a:pt x="63179" y="215726"/>
                    </a:lnTo>
                    <a:lnTo>
                      <a:pt x="70198" y="190347"/>
                    </a:lnTo>
                    <a:lnTo>
                      <a:pt x="77219" y="190347"/>
                    </a:lnTo>
                    <a:lnTo>
                      <a:pt x="84103" y="164967"/>
                    </a:lnTo>
                    <a:lnTo>
                      <a:pt x="133242" y="158622"/>
                    </a:lnTo>
                    <a:lnTo>
                      <a:pt x="161187" y="126898"/>
                    </a:lnTo>
                    <a:lnTo>
                      <a:pt x="175226" y="114208"/>
                    </a:lnTo>
                    <a:lnTo>
                      <a:pt x="182247" y="9517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7" name="Freeform: Shape 516">
                <a:extLst>
                  <a:ext uri="{FF2B5EF4-FFF2-40B4-BE49-F238E27FC236}">
                    <a16:creationId xmlns:a16="http://schemas.microsoft.com/office/drawing/2014/main" id="{4F571DBC-B132-7C44-AF23-0316B4C9C43C}"/>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36582C6C-D58A-519C-6999-25D60D7D2363}"/>
                  </a:ext>
                </a:extLst>
              </p:cNvPr>
              <p:cNvSpPr/>
              <p:nvPr/>
            </p:nvSpPr>
            <p:spPr>
              <a:xfrm>
                <a:off x="6240229" y="6154563"/>
                <a:ext cx="424162" cy="344648"/>
              </a:xfrm>
              <a:custGeom>
                <a:avLst/>
                <a:gdLst>
                  <a:gd name="connsiteX0" fmla="*/ 367598 w 424162"/>
                  <a:gd name="connsiteY0" fmla="*/ 6345 h 344648"/>
                  <a:gd name="connsiteX1" fmla="*/ 360579 w 424162"/>
                  <a:gd name="connsiteY1" fmla="*/ 12690 h 344648"/>
                  <a:gd name="connsiteX2" fmla="*/ 374618 w 424162"/>
                  <a:gd name="connsiteY2" fmla="*/ 19169 h 344648"/>
                  <a:gd name="connsiteX3" fmla="*/ 374618 w 424162"/>
                  <a:gd name="connsiteY3" fmla="*/ 25514 h 344648"/>
                  <a:gd name="connsiteX4" fmla="*/ 353424 w 424162"/>
                  <a:gd name="connsiteY4" fmla="*/ 31859 h 344648"/>
                  <a:gd name="connsiteX5" fmla="*/ 381773 w 424162"/>
                  <a:gd name="connsiteY5" fmla="*/ 82888 h 344648"/>
                  <a:gd name="connsiteX6" fmla="*/ 381773 w 424162"/>
                  <a:gd name="connsiteY6" fmla="*/ 95713 h 344648"/>
                  <a:gd name="connsiteX7" fmla="*/ 424162 w 424162"/>
                  <a:gd name="connsiteY7" fmla="*/ 140397 h 344648"/>
                  <a:gd name="connsiteX8" fmla="*/ 409987 w 424162"/>
                  <a:gd name="connsiteY8" fmla="*/ 140397 h 344648"/>
                  <a:gd name="connsiteX9" fmla="*/ 388793 w 424162"/>
                  <a:gd name="connsiteY9" fmla="*/ 140397 h 344648"/>
                  <a:gd name="connsiteX10" fmla="*/ 381773 w 424162"/>
                  <a:gd name="connsiteY10" fmla="*/ 134052 h 344648"/>
                  <a:gd name="connsiteX11" fmla="*/ 381773 w 424162"/>
                  <a:gd name="connsiteY11" fmla="*/ 140397 h 344648"/>
                  <a:gd name="connsiteX12" fmla="*/ 374618 w 424162"/>
                  <a:gd name="connsiteY12" fmla="*/ 146742 h 344648"/>
                  <a:gd name="connsiteX13" fmla="*/ 367598 w 424162"/>
                  <a:gd name="connsiteY13" fmla="*/ 159567 h 344648"/>
                  <a:gd name="connsiteX14" fmla="*/ 360579 w 424162"/>
                  <a:gd name="connsiteY14" fmla="*/ 178601 h 344648"/>
                  <a:gd name="connsiteX15" fmla="*/ 360579 w 424162"/>
                  <a:gd name="connsiteY15" fmla="*/ 204251 h 344648"/>
                  <a:gd name="connsiteX16" fmla="*/ 346404 w 424162"/>
                  <a:gd name="connsiteY16" fmla="*/ 223286 h 344648"/>
                  <a:gd name="connsiteX17" fmla="*/ 325209 w 424162"/>
                  <a:gd name="connsiteY17" fmla="*/ 236111 h 344648"/>
                  <a:gd name="connsiteX18" fmla="*/ 311034 w 424162"/>
                  <a:gd name="connsiteY18" fmla="*/ 248800 h 344648"/>
                  <a:gd name="connsiteX19" fmla="*/ 318054 w 424162"/>
                  <a:gd name="connsiteY19" fmla="*/ 248800 h 344648"/>
                  <a:gd name="connsiteX20" fmla="*/ 318054 w 424162"/>
                  <a:gd name="connsiteY20" fmla="*/ 261625 h 344648"/>
                  <a:gd name="connsiteX21" fmla="*/ 325209 w 424162"/>
                  <a:gd name="connsiteY21" fmla="*/ 267970 h 344648"/>
                  <a:gd name="connsiteX22" fmla="*/ 325209 w 424162"/>
                  <a:gd name="connsiteY22" fmla="*/ 280795 h 344648"/>
                  <a:gd name="connsiteX23" fmla="*/ 318054 w 424162"/>
                  <a:gd name="connsiteY23" fmla="*/ 280795 h 344648"/>
                  <a:gd name="connsiteX24" fmla="*/ 296860 w 424162"/>
                  <a:gd name="connsiteY24" fmla="*/ 318999 h 344648"/>
                  <a:gd name="connsiteX25" fmla="*/ 275665 w 424162"/>
                  <a:gd name="connsiteY25" fmla="*/ 331824 h 344648"/>
                  <a:gd name="connsiteX26" fmla="*/ 247451 w 424162"/>
                  <a:gd name="connsiteY26" fmla="*/ 344649 h 344648"/>
                  <a:gd name="connsiteX27" fmla="*/ 240296 w 424162"/>
                  <a:gd name="connsiteY27" fmla="*/ 318999 h 344648"/>
                  <a:gd name="connsiteX28" fmla="*/ 226256 w 424162"/>
                  <a:gd name="connsiteY28" fmla="*/ 312654 h 344648"/>
                  <a:gd name="connsiteX29" fmla="*/ 205061 w 424162"/>
                  <a:gd name="connsiteY29" fmla="*/ 312654 h 344648"/>
                  <a:gd name="connsiteX30" fmla="*/ 197906 w 424162"/>
                  <a:gd name="connsiteY30" fmla="*/ 306309 h 344648"/>
                  <a:gd name="connsiteX31" fmla="*/ 183867 w 424162"/>
                  <a:gd name="connsiteY31" fmla="*/ 306309 h 344648"/>
                  <a:gd name="connsiteX32" fmla="*/ 176712 w 424162"/>
                  <a:gd name="connsiteY32" fmla="*/ 299964 h 344648"/>
                  <a:gd name="connsiteX33" fmla="*/ 169692 w 424162"/>
                  <a:gd name="connsiteY33" fmla="*/ 306309 h 344648"/>
                  <a:gd name="connsiteX34" fmla="*/ 148497 w 424162"/>
                  <a:gd name="connsiteY34" fmla="*/ 312654 h 344648"/>
                  <a:gd name="connsiteX35" fmla="*/ 127303 w 424162"/>
                  <a:gd name="connsiteY35" fmla="*/ 318999 h 344648"/>
                  <a:gd name="connsiteX36" fmla="*/ 120148 w 424162"/>
                  <a:gd name="connsiteY36" fmla="*/ 287140 h 344648"/>
                  <a:gd name="connsiteX37" fmla="*/ 113128 w 424162"/>
                  <a:gd name="connsiteY37" fmla="*/ 293484 h 344648"/>
                  <a:gd name="connsiteX38" fmla="*/ 106108 w 424162"/>
                  <a:gd name="connsiteY38" fmla="*/ 293484 h 344648"/>
                  <a:gd name="connsiteX39" fmla="*/ 91933 w 424162"/>
                  <a:gd name="connsiteY39" fmla="*/ 299964 h 344648"/>
                  <a:gd name="connsiteX40" fmla="*/ 77759 w 424162"/>
                  <a:gd name="connsiteY40" fmla="*/ 299964 h 344648"/>
                  <a:gd name="connsiteX41" fmla="*/ 63584 w 424162"/>
                  <a:gd name="connsiteY41" fmla="*/ 293484 h 344648"/>
                  <a:gd name="connsiteX42" fmla="*/ 56564 w 424162"/>
                  <a:gd name="connsiteY42" fmla="*/ 293484 h 344648"/>
                  <a:gd name="connsiteX43" fmla="*/ 49544 w 424162"/>
                  <a:gd name="connsiteY43" fmla="*/ 274450 h 344648"/>
                  <a:gd name="connsiteX44" fmla="*/ 49544 w 424162"/>
                  <a:gd name="connsiteY44" fmla="*/ 248800 h 344648"/>
                  <a:gd name="connsiteX45" fmla="*/ 42389 w 424162"/>
                  <a:gd name="connsiteY45" fmla="*/ 223286 h 344648"/>
                  <a:gd name="connsiteX46" fmla="*/ 28350 w 424162"/>
                  <a:gd name="connsiteY46" fmla="*/ 204251 h 344648"/>
                  <a:gd name="connsiteX47" fmla="*/ 14175 w 424162"/>
                  <a:gd name="connsiteY47" fmla="*/ 191426 h 344648"/>
                  <a:gd name="connsiteX48" fmla="*/ 7020 w 424162"/>
                  <a:gd name="connsiteY48" fmla="*/ 165912 h 344648"/>
                  <a:gd name="connsiteX49" fmla="*/ 0 w 424162"/>
                  <a:gd name="connsiteY49" fmla="*/ 140397 h 344648"/>
                  <a:gd name="connsiteX50" fmla="*/ 7020 w 424162"/>
                  <a:gd name="connsiteY50" fmla="*/ 114883 h 344648"/>
                  <a:gd name="connsiteX51" fmla="*/ 28350 w 424162"/>
                  <a:gd name="connsiteY51" fmla="*/ 89368 h 344648"/>
                  <a:gd name="connsiteX52" fmla="*/ 35369 w 424162"/>
                  <a:gd name="connsiteY52" fmla="*/ 114883 h 344648"/>
                  <a:gd name="connsiteX53" fmla="*/ 49544 w 424162"/>
                  <a:gd name="connsiteY53" fmla="*/ 134052 h 344648"/>
                  <a:gd name="connsiteX54" fmla="*/ 63584 w 424162"/>
                  <a:gd name="connsiteY54" fmla="*/ 134052 h 344648"/>
                  <a:gd name="connsiteX55" fmla="*/ 84778 w 424162"/>
                  <a:gd name="connsiteY55" fmla="*/ 134052 h 344648"/>
                  <a:gd name="connsiteX56" fmla="*/ 91933 w 424162"/>
                  <a:gd name="connsiteY56" fmla="*/ 140397 h 344648"/>
                  <a:gd name="connsiteX57" fmla="*/ 113128 w 424162"/>
                  <a:gd name="connsiteY57" fmla="*/ 134052 h 344648"/>
                  <a:gd name="connsiteX58" fmla="*/ 141342 w 424162"/>
                  <a:gd name="connsiteY58" fmla="*/ 114883 h 344648"/>
                  <a:gd name="connsiteX59" fmla="*/ 162537 w 424162"/>
                  <a:gd name="connsiteY59" fmla="*/ 114883 h 344648"/>
                  <a:gd name="connsiteX60" fmla="*/ 169692 w 424162"/>
                  <a:gd name="connsiteY60" fmla="*/ 121227 h 344648"/>
                  <a:gd name="connsiteX61" fmla="*/ 183867 w 424162"/>
                  <a:gd name="connsiteY61" fmla="*/ 121227 h 344648"/>
                  <a:gd name="connsiteX62" fmla="*/ 205061 w 424162"/>
                  <a:gd name="connsiteY62" fmla="*/ 121227 h 344648"/>
                  <a:gd name="connsiteX63" fmla="*/ 233276 w 424162"/>
                  <a:gd name="connsiteY63" fmla="*/ 108403 h 344648"/>
                  <a:gd name="connsiteX64" fmla="*/ 289840 w 424162"/>
                  <a:gd name="connsiteY64" fmla="*/ 0 h 344648"/>
                  <a:gd name="connsiteX65" fmla="*/ 332229 w 424162"/>
                  <a:gd name="connsiteY65" fmla="*/ 0 h 344648"/>
                  <a:gd name="connsiteX66" fmla="*/ 353424 w 424162"/>
                  <a:gd name="connsiteY66" fmla="*/ 0 h 344648"/>
                  <a:gd name="connsiteX67" fmla="*/ 367598 w 424162"/>
                  <a:gd name="connsiteY67" fmla="*/ 6345 h 34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24162" h="344648">
                    <a:moveTo>
                      <a:pt x="367598" y="6345"/>
                    </a:moveTo>
                    <a:lnTo>
                      <a:pt x="360579" y="12690"/>
                    </a:lnTo>
                    <a:lnTo>
                      <a:pt x="374618" y="19169"/>
                    </a:lnTo>
                    <a:lnTo>
                      <a:pt x="374618" y="25514"/>
                    </a:lnTo>
                    <a:lnTo>
                      <a:pt x="353424" y="31859"/>
                    </a:lnTo>
                    <a:lnTo>
                      <a:pt x="381773" y="82888"/>
                    </a:lnTo>
                    <a:lnTo>
                      <a:pt x="381773" y="95713"/>
                    </a:lnTo>
                    <a:lnTo>
                      <a:pt x="424162" y="140397"/>
                    </a:lnTo>
                    <a:lnTo>
                      <a:pt x="409987" y="140397"/>
                    </a:lnTo>
                    <a:lnTo>
                      <a:pt x="388793" y="140397"/>
                    </a:lnTo>
                    <a:lnTo>
                      <a:pt x="381773" y="134052"/>
                    </a:lnTo>
                    <a:lnTo>
                      <a:pt x="381773" y="140397"/>
                    </a:lnTo>
                    <a:lnTo>
                      <a:pt x="374618" y="146742"/>
                    </a:lnTo>
                    <a:lnTo>
                      <a:pt x="367598" y="159567"/>
                    </a:lnTo>
                    <a:lnTo>
                      <a:pt x="360579" y="178601"/>
                    </a:lnTo>
                    <a:lnTo>
                      <a:pt x="360579" y="204251"/>
                    </a:lnTo>
                    <a:lnTo>
                      <a:pt x="346404" y="223286"/>
                    </a:lnTo>
                    <a:lnTo>
                      <a:pt x="325209" y="236111"/>
                    </a:lnTo>
                    <a:lnTo>
                      <a:pt x="311034" y="248800"/>
                    </a:lnTo>
                    <a:lnTo>
                      <a:pt x="318054" y="248800"/>
                    </a:lnTo>
                    <a:lnTo>
                      <a:pt x="318054" y="261625"/>
                    </a:lnTo>
                    <a:lnTo>
                      <a:pt x="325209" y="267970"/>
                    </a:lnTo>
                    <a:lnTo>
                      <a:pt x="325209" y="280795"/>
                    </a:lnTo>
                    <a:lnTo>
                      <a:pt x="318054" y="280795"/>
                    </a:lnTo>
                    <a:lnTo>
                      <a:pt x="296860" y="318999"/>
                    </a:lnTo>
                    <a:lnTo>
                      <a:pt x="275665" y="331824"/>
                    </a:lnTo>
                    <a:lnTo>
                      <a:pt x="247451" y="344649"/>
                    </a:lnTo>
                    <a:lnTo>
                      <a:pt x="240296" y="318999"/>
                    </a:lnTo>
                    <a:lnTo>
                      <a:pt x="226256" y="312654"/>
                    </a:lnTo>
                    <a:lnTo>
                      <a:pt x="205061" y="312654"/>
                    </a:lnTo>
                    <a:lnTo>
                      <a:pt x="197906" y="306309"/>
                    </a:lnTo>
                    <a:lnTo>
                      <a:pt x="183867" y="306309"/>
                    </a:lnTo>
                    <a:lnTo>
                      <a:pt x="176712" y="299964"/>
                    </a:lnTo>
                    <a:lnTo>
                      <a:pt x="169692" y="306309"/>
                    </a:lnTo>
                    <a:lnTo>
                      <a:pt x="148497" y="312654"/>
                    </a:lnTo>
                    <a:lnTo>
                      <a:pt x="127303" y="318999"/>
                    </a:lnTo>
                    <a:lnTo>
                      <a:pt x="120148" y="287140"/>
                    </a:lnTo>
                    <a:lnTo>
                      <a:pt x="113128" y="293484"/>
                    </a:lnTo>
                    <a:lnTo>
                      <a:pt x="106108" y="293484"/>
                    </a:lnTo>
                    <a:lnTo>
                      <a:pt x="91933" y="299964"/>
                    </a:lnTo>
                    <a:lnTo>
                      <a:pt x="77759" y="299964"/>
                    </a:lnTo>
                    <a:lnTo>
                      <a:pt x="63584" y="293484"/>
                    </a:lnTo>
                    <a:lnTo>
                      <a:pt x="56564" y="293484"/>
                    </a:lnTo>
                    <a:lnTo>
                      <a:pt x="49544" y="274450"/>
                    </a:lnTo>
                    <a:lnTo>
                      <a:pt x="49544" y="248800"/>
                    </a:lnTo>
                    <a:lnTo>
                      <a:pt x="42389" y="223286"/>
                    </a:lnTo>
                    <a:lnTo>
                      <a:pt x="28350" y="204251"/>
                    </a:lnTo>
                    <a:lnTo>
                      <a:pt x="14175" y="191426"/>
                    </a:lnTo>
                    <a:lnTo>
                      <a:pt x="7020" y="165912"/>
                    </a:lnTo>
                    <a:lnTo>
                      <a:pt x="0" y="140397"/>
                    </a:lnTo>
                    <a:lnTo>
                      <a:pt x="7020" y="114883"/>
                    </a:lnTo>
                    <a:lnTo>
                      <a:pt x="28350" y="89368"/>
                    </a:lnTo>
                    <a:lnTo>
                      <a:pt x="35369" y="114883"/>
                    </a:lnTo>
                    <a:lnTo>
                      <a:pt x="49544" y="134052"/>
                    </a:lnTo>
                    <a:lnTo>
                      <a:pt x="63584" y="134052"/>
                    </a:lnTo>
                    <a:lnTo>
                      <a:pt x="84778" y="134052"/>
                    </a:lnTo>
                    <a:lnTo>
                      <a:pt x="91933" y="140397"/>
                    </a:lnTo>
                    <a:lnTo>
                      <a:pt x="113128" y="134052"/>
                    </a:lnTo>
                    <a:lnTo>
                      <a:pt x="141342" y="114883"/>
                    </a:lnTo>
                    <a:lnTo>
                      <a:pt x="162537" y="114883"/>
                    </a:lnTo>
                    <a:lnTo>
                      <a:pt x="169692" y="121227"/>
                    </a:lnTo>
                    <a:lnTo>
                      <a:pt x="183867" y="121227"/>
                    </a:lnTo>
                    <a:lnTo>
                      <a:pt x="205061" y="121227"/>
                    </a:lnTo>
                    <a:lnTo>
                      <a:pt x="233276" y="108403"/>
                    </a:lnTo>
                    <a:lnTo>
                      <a:pt x="289840" y="0"/>
                    </a:lnTo>
                    <a:lnTo>
                      <a:pt x="332229" y="0"/>
                    </a:lnTo>
                    <a:lnTo>
                      <a:pt x="353424" y="0"/>
                    </a:lnTo>
                    <a:lnTo>
                      <a:pt x="367598" y="634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19" name="Freeform: Shape 518">
                <a:extLst>
                  <a:ext uri="{FF2B5EF4-FFF2-40B4-BE49-F238E27FC236}">
                    <a16:creationId xmlns:a16="http://schemas.microsoft.com/office/drawing/2014/main" id="{7A745B91-91EA-DACD-543B-4B6A97F1147D}"/>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77F2269A-35C7-0AE2-8BBB-55A42697C0B1}"/>
                  </a:ext>
                </a:extLst>
              </p:cNvPr>
              <p:cNvSpPr/>
              <p:nvPr/>
            </p:nvSpPr>
            <p:spPr>
              <a:xfrm>
                <a:off x="6452310" y="6127968"/>
                <a:ext cx="61828" cy="44279"/>
              </a:xfrm>
              <a:custGeom>
                <a:avLst/>
                <a:gdLst>
                  <a:gd name="connsiteX0" fmla="*/ 0 w 61828"/>
                  <a:gd name="connsiteY0" fmla="*/ 19035 h 44279"/>
                  <a:gd name="connsiteX1" fmla="*/ 27539 w 61828"/>
                  <a:gd name="connsiteY1" fmla="*/ 44279 h 44279"/>
                  <a:gd name="connsiteX2" fmla="*/ 34424 w 61828"/>
                  <a:gd name="connsiteY2" fmla="*/ 37934 h 44279"/>
                  <a:gd name="connsiteX3" fmla="*/ 34424 w 61828"/>
                  <a:gd name="connsiteY3" fmla="*/ 19035 h 44279"/>
                  <a:gd name="connsiteX4" fmla="*/ 61829 w 61828"/>
                  <a:gd name="connsiteY4" fmla="*/ 25380 h 44279"/>
                  <a:gd name="connsiteX5" fmla="*/ 61829 w 61828"/>
                  <a:gd name="connsiteY5" fmla="*/ 12690 h 44279"/>
                  <a:gd name="connsiteX6" fmla="*/ 54944 w 61828"/>
                  <a:gd name="connsiteY6" fmla="*/ 6345 h 44279"/>
                  <a:gd name="connsiteX7" fmla="*/ 41174 w 61828"/>
                  <a:gd name="connsiteY7" fmla="*/ 6345 h 44279"/>
                  <a:gd name="connsiteX8" fmla="*/ 41174 w 61828"/>
                  <a:gd name="connsiteY8" fmla="*/ 0 h 44279"/>
                  <a:gd name="connsiteX9" fmla="*/ 20655 w 61828"/>
                  <a:gd name="connsiteY9" fmla="*/ 12690 h 44279"/>
                  <a:gd name="connsiteX10" fmla="*/ 0 w 61828"/>
                  <a:gd name="connsiteY10" fmla="*/ 19035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828" h="44279">
                    <a:moveTo>
                      <a:pt x="0" y="19035"/>
                    </a:moveTo>
                    <a:lnTo>
                      <a:pt x="27539" y="44279"/>
                    </a:lnTo>
                    <a:lnTo>
                      <a:pt x="34424" y="37934"/>
                    </a:lnTo>
                    <a:lnTo>
                      <a:pt x="34424" y="19035"/>
                    </a:lnTo>
                    <a:lnTo>
                      <a:pt x="61829" y="25380"/>
                    </a:lnTo>
                    <a:lnTo>
                      <a:pt x="61829" y="12690"/>
                    </a:lnTo>
                    <a:lnTo>
                      <a:pt x="54944" y="6345"/>
                    </a:lnTo>
                    <a:lnTo>
                      <a:pt x="41174" y="6345"/>
                    </a:lnTo>
                    <a:lnTo>
                      <a:pt x="41174" y="0"/>
                    </a:lnTo>
                    <a:lnTo>
                      <a:pt x="20655" y="12690"/>
                    </a:lnTo>
                    <a:lnTo>
                      <a:pt x="0" y="19035"/>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1" name="Freeform: Shape 520">
                <a:extLst>
                  <a:ext uri="{FF2B5EF4-FFF2-40B4-BE49-F238E27FC236}">
                    <a16:creationId xmlns:a16="http://schemas.microsoft.com/office/drawing/2014/main" id="{0D20D0DF-E9DA-CB5D-6F93-8DFAC208DDD6}"/>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EEA300EC-F7A2-7A20-E2AC-9B15325F9DA7}"/>
                  </a:ext>
                </a:extLst>
              </p:cNvPr>
              <p:cNvSpPr/>
              <p:nvPr/>
            </p:nvSpPr>
            <p:spPr>
              <a:xfrm>
                <a:off x="6028148" y="5907112"/>
                <a:ext cx="8909" cy="26594"/>
              </a:xfrm>
              <a:custGeom>
                <a:avLst/>
                <a:gdLst>
                  <a:gd name="connsiteX0" fmla="*/ 4455 w 8909"/>
                  <a:gd name="connsiteY0" fmla="*/ 0 h 26594"/>
                  <a:gd name="connsiteX1" fmla="*/ 8910 w 8909"/>
                  <a:gd name="connsiteY1" fmla="*/ 26595 h 26594"/>
                  <a:gd name="connsiteX2" fmla="*/ 0 w 8909"/>
                  <a:gd name="connsiteY2" fmla="*/ 0 h 26594"/>
                  <a:gd name="connsiteX3" fmla="*/ 4455 w 8909"/>
                  <a:gd name="connsiteY3" fmla="*/ 0 h 26594"/>
                </a:gdLst>
                <a:ahLst/>
                <a:cxnLst>
                  <a:cxn ang="0">
                    <a:pos x="connsiteX0" y="connsiteY0"/>
                  </a:cxn>
                  <a:cxn ang="0">
                    <a:pos x="connsiteX1" y="connsiteY1"/>
                  </a:cxn>
                  <a:cxn ang="0">
                    <a:pos x="connsiteX2" y="connsiteY2"/>
                  </a:cxn>
                  <a:cxn ang="0">
                    <a:pos x="connsiteX3" y="connsiteY3"/>
                  </a:cxn>
                </a:cxnLst>
                <a:rect l="l" t="t" r="r" b="b"/>
                <a:pathLst>
                  <a:path w="8909" h="26594">
                    <a:moveTo>
                      <a:pt x="4455" y="0"/>
                    </a:moveTo>
                    <a:lnTo>
                      <a:pt x="8910" y="26595"/>
                    </a:lnTo>
                    <a:lnTo>
                      <a:pt x="0" y="0"/>
                    </a:lnTo>
                    <a:lnTo>
                      <a:pt x="445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3" name="Freeform: Shape 522">
                <a:extLst>
                  <a:ext uri="{FF2B5EF4-FFF2-40B4-BE49-F238E27FC236}">
                    <a16:creationId xmlns:a16="http://schemas.microsoft.com/office/drawing/2014/main" id="{C82418E5-7F32-E110-E1E7-C51C677374F7}"/>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7020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7020"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B510E9C7-7686-21DE-FEF2-06CBEECD0747}"/>
                  </a:ext>
                </a:extLst>
              </p:cNvPr>
              <p:cNvSpPr/>
              <p:nvPr/>
            </p:nvSpPr>
            <p:spPr>
              <a:xfrm>
                <a:off x="5966319" y="5368202"/>
                <a:ext cx="291594" cy="618423"/>
              </a:xfrm>
              <a:custGeom>
                <a:avLst/>
                <a:gdLst>
                  <a:gd name="connsiteX0" fmla="*/ 236111 w 291594"/>
                  <a:gd name="connsiteY0" fmla="*/ 75733 h 618423"/>
                  <a:gd name="connsiteX1" fmla="*/ 236111 w 291594"/>
                  <a:gd name="connsiteY1" fmla="*/ 75733 h 618423"/>
                  <a:gd name="connsiteX2" fmla="*/ 222206 w 291594"/>
                  <a:gd name="connsiteY2" fmla="*/ 81944 h 618423"/>
                  <a:gd name="connsiteX3" fmla="*/ 208301 w 291594"/>
                  <a:gd name="connsiteY3" fmla="*/ 94633 h 618423"/>
                  <a:gd name="connsiteX4" fmla="*/ 173607 w 291594"/>
                  <a:gd name="connsiteY4" fmla="*/ 126223 h 618423"/>
                  <a:gd name="connsiteX5" fmla="*/ 145797 w 291594"/>
                  <a:gd name="connsiteY5" fmla="*/ 164022 h 618423"/>
                  <a:gd name="connsiteX6" fmla="*/ 138913 w 291594"/>
                  <a:gd name="connsiteY6" fmla="*/ 182921 h 618423"/>
                  <a:gd name="connsiteX7" fmla="*/ 145797 w 291594"/>
                  <a:gd name="connsiteY7" fmla="*/ 201956 h 618423"/>
                  <a:gd name="connsiteX8" fmla="*/ 166587 w 291594"/>
                  <a:gd name="connsiteY8" fmla="*/ 220856 h 618423"/>
                  <a:gd name="connsiteX9" fmla="*/ 166587 w 291594"/>
                  <a:gd name="connsiteY9" fmla="*/ 233410 h 618423"/>
                  <a:gd name="connsiteX10" fmla="*/ 180492 w 291594"/>
                  <a:gd name="connsiteY10" fmla="*/ 246100 h 618423"/>
                  <a:gd name="connsiteX11" fmla="*/ 208301 w 291594"/>
                  <a:gd name="connsiteY11" fmla="*/ 283900 h 618423"/>
                  <a:gd name="connsiteX12" fmla="*/ 270805 w 291594"/>
                  <a:gd name="connsiteY12" fmla="*/ 340734 h 618423"/>
                  <a:gd name="connsiteX13" fmla="*/ 284710 w 291594"/>
                  <a:gd name="connsiteY13" fmla="*/ 372323 h 618423"/>
                  <a:gd name="connsiteX14" fmla="*/ 291594 w 291594"/>
                  <a:gd name="connsiteY14" fmla="*/ 422812 h 618423"/>
                  <a:gd name="connsiteX15" fmla="*/ 291594 w 291594"/>
                  <a:gd name="connsiteY15" fmla="*/ 466956 h 618423"/>
                  <a:gd name="connsiteX16" fmla="*/ 277690 w 291594"/>
                  <a:gd name="connsiteY16" fmla="*/ 504891 h 618423"/>
                  <a:gd name="connsiteX17" fmla="*/ 236111 w 291594"/>
                  <a:gd name="connsiteY17" fmla="*/ 530135 h 618423"/>
                  <a:gd name="connsiteX18" fmla="*/ 208301 w 291594"/>
                  <a:gd name="connsiteY18" fmla="*/ 542690 h 618423"/>
                  <a:gd name="connsiteX19" fmla="*/ 187512 w 291594"/>
                  <a:gd name="connsiteY19" fmla="*/ 542690 h 618423"/>
                  <a:gd name="connsiteX20" fmla="*/ 180492 w 291594"/>
                  <a:gd name="connsiteY20" fmla="*/ 555380 h 618423"/>
                  <a:gd name="connsiteX21" fmla="*/ 173607 w 291594"/>
                  <a:gd name="connsiteY21" fmla="*/ 561590 h 618423"/>
                  <a:gd name="connsiteX22" fmla="*/ 180492 w 291594"/>
                  <a:gd name="connsiteY22" fmla="*/ 567935 h 618423"/>
                  <a:gd name="connsiteX23" fmla="*/ 173607 w 291594"/>
                  <a:gd name="connsiteY23" fmla="*/ 574279 h 618423"/>
                  <a:gd name="connsiteX24" fmla="*/ 152682 w 291594"/>
                  <a:gd name="connsiteY24" fmla="*/ 561590 h 618423"/>
                  <a:gd name="connsiteX25" fmla="*/ 159702 w 291594"/>
                  <a:gd name="connsiteY25" fmla="*/ 580624 h 618423"/>
                  <a:gd name="connsiteX26" fmla="*/ 138913 w 291594"/>
                  <a:gd name="connsiteY26" fmla="*/ 593179 h 618423"/>
                  <a:gd name="connsiteX27" fmla="*/ 117988 w 291594"/>
                  <a:gd name="connsiteY27" fmla="*/ 612079 h 618423"/>
                  <a:gd name="connsiteX28" fmla="*/ 111103 w 291594"/>
                  <a:gd name="connsiteY28" fmla="*/ 618424 h 618423"/>
                  <a:gd name="connsiteX29" fmla="*/ 111103 w 291594"/>
                  <a:gd name="connsiteY29" fmla="*/ 612079 h 618423"/>
                  <a:gd name="connsiteX30" fmla="*/ 111103 w 291594"/>
                  <a:gd name="connsiteY30" fmla="*/ 605869 h 618423"/>
                  <a:gd name="connsiteX31" fmla="*/ 104083 w 291594"/>
                  <a:gd name="connsiteY31" fmla="*/ 580624 h 618423"/>
                  <a:gd name="connsiteX32" fmla="*/ 111103 w 291594"/>
                  <a:gd name="connsiteY32" fmla="*/ 567935 h 618423"/>
                  <a:gd name="connsiteX33" fmla="*/ 117988 w 291594"/>
                  <a:gd name="connsiteY33" fmla="*/ 555380 h 618423"/>
                  <a:gd name="connsiteX34" fmla="*/ 97198 w 291594"/>
                  <a:gd name="connsiteY34" fmla="*/ 549035 h 618423"/>
                  <a:gd name="connsiteX35" fmla="*/ 90313 w 291594"/>
                  <a:gd name="connsiteY35" fmla="*/ 536345 h 618423"/>
                  <a:gd name="connsiteX36" fmla="*/ 111103 w 291594"/>
                  <a:gd name="connsiteY36" fmla="*/ 536345 h 618423"/>
                  <a:gd name="connsiteX37" fmla="*/ 111103 w 291594"/>
                  <a:gd name="connsiteY37" fmla="*/ 523790 h 618423"/>
                  <a:gd name="connsiteX38" fmla="*/ 152682 w 291594"/>
                  <a:gd name="connsiteY38" fmla="*/ 511100 h 618423"/>
                  <a:gd name="connsiteX39" fmla="*/ 173607 w 291594"/>
                  <a:gd name="connsiteY39" fmla="*/ 479646 h 618423"/>
                  <a:gd name="connsiteX40" fmla="*/ 215186 w 291594"/>
                  <a:gd name="connsiteY40" fmla="*/ 466956 h 618423"/>
                  <a:gd name="connsiteX41" fmla="*/ 215186 w 291594"/>
                  <a:gd name="connsiteY41" fmla="*/ 429157 h 618423"/>
                  <a:gd name="connsiteX42" fmla="*/ 215186 w 291594"/>
                  <a:gd name="connsiteY42" fmla="*/ 372323 h 618423"/>
                  <a:gd name="connsiteX43" fmla="*/ 208301 w 291594"/>
                  <a:gd name="connsiteY43" fmla="*/ 315489 h 618423"/>
                  <a:gd name="connsiteX44" fmla="*/ 194397 w 291594"/>
                  <a:gd name="connsiteY44" fmla="*/ 296590 h 618423"/>
                  <a:gd name="connsiteX45" fmla="*/ 187512 w 291594"/>
                  <a:gd name="connsiteY45" fmla="*/ 283900 h 618423"/>
                  <a:gd name="connsiteX46" fmla="*/ 180492 w 291594"/>
                  <a:gd name="connsiteY46" fmla="*/ 283900 h 618423"/>
                  <a:gd name="connsiteX47" fmla="*/ 173607 w 291594"/>
                  <a:gd name="connsiteY47" fmla="*/ 271345 h 618423"/>
                  <a:gd name="connsiteX48" fmla="*/ 166587 w 291594"/>
                  <a:gd name="connsiteY48" fmla="*/ 258655 h 618423"/>
                  <a:gd name="connsiteX49" fmla="*/ 145797 w 291594"/>
                  <a:gd name="connsiteY49" fmla="*/ 233410 h 618423"/>
                  <a:gd name="connsiteX50" fmla="*/ 125008 w 291594"/>
                  <a:gd name="connsiteY50" fmla="*/ 214511 h 618423"/>
                  <a:gd name="connsiteX51" fmla="*/ 117988 w 291594"/>
                  <a:gd name="connsiteY51" fmla="*/ 208166 h 618423"/>
                  <a:gd name="connsiteX52" fmla="*/ 117988 w 291594"/>
                  <a:gd name="connsiteY52" fmla="*/ 201956 h 618423"/>
                  <a:gd name="connsiteX53" fmla="*/ 69389 w 291594"/>
                  <a:gd name="connsiteY53" fmla="*/ 170367 h 618423"/>
                  <a:gd name="connsiteX54" fmla="*/ 76409 w 291594"/>
                  <a:gd name="connsiteY54" fmla="*/ 157677 h 618423"/>
                  <a:gd name="connsiteX55" fmla="*/ 90313 w 291594"/>
                  <a:gd name="connsiteY55" fmla="*/ 157677 h 618423"/>
                  <a:gd name="connsiteX56" fmla="*/ 104083 w 291594"/>
                  <a:gd name="connsiteY56" fmla="*/ 138777 h 618423"/>
                  <a:gd name="connsiteX57" fmla="*/ 76409 w 291594"/>
                  <a:gd name="connsiteY57" fmla="*/ 100978 h 618423"/>
                  <a:gd name="connsiteX58" fmla="*/ 34694 w 291594"/>
                  <a:gd name="connsiteY58" fmla="*/ 100978 h 618423"/>
                  <a:gd name="connsiteX59" fmla="*/ 27809 w 291594"/>
                  <a:gd name="connsiteY59" fmla="*/ 88288 h 618423"/>
                  <a:gd name="connsiteX60" fmla="*/ 20790 w 291594"/>
                  <a:gd name="connsiteY60" fmla="*/ 69389 h 618423"/>
                  <a:gd name="connsiteX61" fmla="*/ 0 w 291594"/>
                  <a:gd name="connsiteY61" fmla="*/ 37799 h 618423"/>
                  <a:gd name="connsiteX62" fmla="*/ 6885 w 291594"/>
                  <a:gd name="connsiteY62" fmla="*/ 25244 h 618423"/>
                  <a:gd name="connsiteX63" fmla="*/ 34694 w 291594"/>
                  <a:gd name="connsiteY63" fmla="*/ 31454 h 618423"/>
                  <a:gd name="connsiteX64" fmla="*/ 76409 w 291594"/>
                  <a:gd name="connsiteY64" fmla="*/ 25244 h 618423"/>
                  <a:gd name="connsiteX65" fmla="*/ 104083 w 291594"/>
                  <a:gd name="connsiteY65" fmla="*/ 12555 h 618423"/>
                  <a:gd name="connsiteX66" fmla="*/ 125008 w 291594"/>
                  <a:gd name="connsiteY66" fmla="*/ 0 h 618423"/>
                  <a:gd name="connsiteX67" fmla="*/ 145797 w 291594"/>
                  <a:gd name="connsiteY67" fmla="*/ 12555 h 618423"/>
                  <a:gd name="connsiteX68" fmla="*/ 180492 w 291594"/>
                  <a:gd name="connsiteY68" fmla="*/ 18900 h 618423"/>
                  <a:gd name="connsiteX69" fmla="*/ 187512 w 291594"/>
                  <a:gd name="connsiteY69" fmla="*/ 56699 h 618423"/>
                  <a:gd name="connsiteX70" fmla="*/ 208301 w 291594"/>
                  <a:gd name="connsiteY70" fmla="*/ 69389 h 618423"/>
                  <a:gd name="connsiteX71" fmla="*/ 236111 w 291594"/>
                  <a:gd name="connsiteY71" fmla="*/ 75733 h 618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594" h="618423">
                    <a:moveTo>
                      <a:pt x="236111" y="75733"/>
                    </a:moveTo>
                    <a:lnTo>
                      <a:pt x="236111" y="75733"/>
                    </a:lnTo>
                    <a:lnTo>
                      <a:pt x="222206" y="81944"/>
                    </a:lnTo>
                    <a:lnTo>
                      <a:pt x="208301" y="94633"/>
                    </a:lnTo>
                    <a:lnTo>
                      <a:pt x="173607" y="126223"/>
                    </a:lnTo>
                    <a:lnTo>
                      <a:pt x="145797" y="164022"/>
                    </a:lnTo>
                    <a:lnTo>
                      <a:pt x="138913" y="182921"/>
                    </a:lnTo>
                    <a:lnTo>
                      <a:pt x="145797" y="201956"/>
                    </a:lnTo>
                    <a:lnTo>
                      <a:pt x="166587" y="220856"/>
                    </a:lnTo>
                    <a:lnTo>
                      <a:pt x="166587" y="233410"/>
                    </a:lnTo>
                    <a:lnTo>
                      <a:pt x="180492" y="246100"/>
                    </a:lnTo>
                    <a:lnTo>
                      <a:pt x="208301" y="283900"/>
                    </a:lnTo>
                    <a:lnTo>
                      <a:pt x="270805" y="340734"/>
                    </a:lnTo>
                    <a:lnTo>
                      <a:pt x="284710" y="372323"/>
                    </a:lnTo>
                    <a:lnTo>
                      <a:pt x="291594" y="422812"/>
                    </a:lnTo>
                    <a:lnTo>
                      <a:pt x="291594" y="466956"/>
                    </a:lnTo>
                    <a:lnTo>
                      <a:pt x="277690" y="504891"/>
                    </a:lnTo>
                    <a:lnTo>
                      <a:pt x="236111" y="530135"/>
                    </a:lnTo>
                    <a:lnTo>
                      <a:pt x="208301" y="542690"/>
                    </a:lnTo>
                    <a:lnTo>
                      <a:pt x="187512" y="542690"/>
                    </a:lnTo>
                    <a:lnTo>
                      <a:pt x="180492" y="555380"/>
                    </a:lnTo>
                    <a:lnTo>
                      <a:pt x="173607" y="561590"/>
                    </a:lnTo>
                    <a:lnTo>
                      <a:pt x="180492" y="567935"/>
                    </a:lnTo>
                    <a:lnTo>
                      <a:pt x="173607" y="574279"/>
                    </a:lnTo>
                    <a:lnTo>
                      <a:pt x="152682" y="561590"/>
                    </a:lnTo>
                    <a:lnTo>
                      <a:pt x="159702" y="580624"/>
                    </a:lnTo>
                    <a:lnTo>
                      <a:pt x="138913" y="593179"/>
                    </a:lnTo>
                    <a:lnTo>
                      <a:pt x="117988" y="612079"/>
                    </a:lnTo>
                    <a:lnTo>
                      <a:pt x="111103" y="618424"/>
                    </a:lnTo>
                    <a:lnTo>
                      <a:pt x="111103" y="612079"/>
                    </a:lnTo>
                    <a:lnTo>
                      <a:pt x="111103" y="605869"/>
                    </a:lnTo>
                    <a:lnTo>
                      <a:pt x="104083" y="580624"/>
                    </a:lnTo>
                    <a:lnTo>
                      <a:pt x="111103" y="567935"/>
                    </a:lnTo>
                    <a:lnTo>
                      <a:pt x="117988" y="555380"/>
                    </a:lnTo>
                    <a:lnTo>
                      <a:pt x="97198" y="549035"/>
                    </a:lnTo>
                    <a:lnTo>
                      <a:pt x="90313" y="536345"/>
                    </a:lnTo>
                    <a:lnTo>
                      <a:pt x="111103" y="536345"/>
                    </a:lnTo>
                    <a:lnTo>
                      <a:pt x="111103" y="523790"/>
                    </a:lnTo>
                    <a:lnTo>
                      <a:pt x="152682" y="511100"/>
                    </a:lnTo>
                    <a:lnTo>
                      <a:pt x="173607" y="479646"/>
                    </a:lnTo>
                    <a:lnTo>
                      <a:pt x="215186" y="466956"/>
                    </a:lnTo>
                    <a:lnTo>
                      <a:pt x="215186" y="429157"/>
                    </a:lnTo>
                    <a:lnTo>
                      <a:pt x="215186" y="372323"/>
                    </a:lnTo>
                    <a:lnTo>
                      <a:pt x="208301" y="315489"/>
                    </a:lnTo>
                    <a:lnTo>
                      <a:pt x="194397" y="296590"/>
                    </a:lnTo>
                    <a:lnTo>
                      <a:pt x="187512" y="283900"/>
                    </a:lnTo>
                    <a:lnTo>
                      <a:pt x="180492" y="283900"/>
                    </a:lnTo>
                    <a:lnTo>
                      <a:pt x="173607" y="271345"/>
                    </a:lnTo>
                    <a:lnTo>
                      <a:pt x="166587" y="258655"/>
                    </a:lnTo>
                    <a:lnTo>
                      <a:pt x="145797" y="233410"/>
                    </a:lnTo>
                    <a:lnTo>
                      <a:pt x="125008" y="214511"/>
                    </a:lnTo>
                    <a:lnTo>
                      <a:pt x="117988" y="208166"/>
                    </a:lnTo>
                    <a:lnTo>
                      <a:pt x="117988" y="201956"/>
                    </a:lnTo>
                    <a:lnTo>
                      <a:pt x="69389" y="170367"/>
                    </a:lnTo>
                    <a:lnTo>
                      <a:pt x="76409" y="157677"/>
                    </a:lnTo>
                    <a:lnTo>
                      <a:pt x="90313" y="157677"/>
                    </a:lnTo>
                    <a:lnTo>
                      <a:pt x="104083" y="138777"/>
                    </a:lnTo>
                    <a:lnTo>
                      <a:pt x="76409" y="100978"/>
                    </a:lnTo>
                    <a:lnTo>
                      <a:pt x="34694" y="100978"/>
                    </a:lnTo>
                    <a:lnTo>
                      <a:pt x="27809" y="88288"/>
                    </a:lnTo>
                    <a:lnTo>
                      <a:pt x="20790" y="69389"/>
                    </a:lnTo>
                    <a:lnTo>
                      <a:pt x="0" y="37799"/>
                    </a:lnTo>
                    <a:lnTo>
                      <a:pt x="6885" y="25244"/>
                    </a:lnTo>
                    <a:lnTo>
                      <a:pt x="34694" y="31454"/>
                    </a:lnTo>
                    <a:lnTo>
                      <a:pt x="76409" y="25244"/>
                    </a:lnTo>
                    <a:lnTo>
                      <a:pt x="104083" y="12555"/>
                    </a:lnTo>
                    <a:lnTo>
                      <a:pt x="125008" y="0"/>
                    </a:lnTo>
                    <a:lnTo>
                      <a:pt x="145797" y="12555"/>
                    </a:lnTo>
                    <a:lnTo>
                      <a:pt x="180492" y="18900"/>
                    </a:lnTo>
                    <a:lnTo>
                      <a:pt x="187512" y="56699"/>
                    </a:lnTo>
                    <a:lnTo>
                      <a:pt x="208301" y="69389"/>
                    </a:lnTo>
                    <a:lnTo>
                      <a:pt x="236111" y="75733"/>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5" name="Freeform: Shape 524">
                <a:extLst>
                  <a:ext uri="{FF2B5EF4-FFF2-40B4-BE49-F238E27FC236}">
                    <a16:creationId xmlns:a16="http://schemas.microsoft.com/office/drawing/2014/main" id="{3C8ED398-6D06-E0A6-5FC8-ADBC940EEAF8}"/>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171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171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171"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171"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813B9707-E3F1-2ACE-4E30-F85E4BB800D7}"/>
                  </a:ext>
                </a:extLst>
              </p:cNvPr>
              <p:cNvSpPr/>
              <p:nvPr/>
            </p:nvSpPr>
            <p:spPr>
              <a:xfrm>
                <a:off x="5542157" y="5138436"/>
                <a:ext cx="371108" cy="777585"/>
              </a:xfrm>
              <a:custGeom>
                <a:avLst/>
                <a:gdLst>
                  <a:gd name="connsiteX0" fmla="*/ 273100 w 371108"/>
                  <a:gd name="connsiteY0" fmla="*/ 777586 h 777585"/>
                  <a:gd name="connsiteX1" fmla="*/ 266080 w 371108"/>
                  <a:gd name="connsiteY1" fmla="*/ 771241 h 777585"/>
                  <a:gd name="connsiteX2" fmla="*/ 280120 w 371108"/>
                  <a:gd name="connsiteY2" fmla="*/ 714272 h 777585"/>
                  <a:gd name="connsiteX3" fmla="*/ 266080 w 371108"/>
                  <a:gd name="connsiteY3" fmla="*/ 708062 h 777585"/>
                  <a:gd name="connsiteX4" fmla="*/ 266080 w 371108"/>
                  <a:gd name="connsiteY4" fmla="*/ 701717 h 777585"/>
                  <a:gd name="connsiteX5" fmla="*/ 273100 w 371108"/>
                  <a:gd name="connsiteY5" fmla="*/ 701717 h 777585"/>
                  <a:gd name="connsiteX6" fmla="*/ 266080 w 371108"/>
                  <a:gd name="connsiteY6" fmla="*/ 663783 h 777585"/>
                  <a:gd name="connsiteX7" fmla="*/ 252175 w 371108"/>
                  <a:gd name="connsiteY7" fmla="*/ 632194 h 777585"/>
                  <a:gd name="connsiteX8" fmla="*/ 252175 w 371108"/>
                  <a:gd name="connsiteY8" fmla="*/ 638403 h 777585"/>
                  <a:gd name="connsiteX9" fmla="*/ 231116 w 371108"/>
                  <a:gd name="connsiteY9" fmla="*/ 581569 h 777585"/>
                  <a:gd name="connsiteX10" fmla="*/ 231116 w 371108"/>
                  <a:gd name="connsiteY10" fmla="*/ 518391 h 777585"/>
                  <a:gd name="connsiteX11" fmla="*/ 210056 w 371108"/>
                  <a:gd name="connsiteY11" fmla="*/ 512046 h 777585"/>
                  <a:gd name="connsiteX12" fmla="*/ 203036 w 371108"/>
                  <a:gd name="connsiteY12" fmla="*/ 499356 h 777585"/>
                  <a:gd name="connsiteX13" fmla="*/ 196151 w 371108"/>
                  <a:gd name="connsiteY13" fmla="*/ 499356 h 777585"/>
                  <a:gd name="connsiteX14" fmla="*/ 189131 w 371108"/>
                  <a:gd name="connsiteY14" fmla="*/ 480456 h 777585"/>
                  <a:gd name="connsiteX15" fmla="*/ 182112 w 371108"/>
                  <a:gd name="connsiteY15" fmla="*/ 505701 h 777585"/>
                  <a:gd name="connsiteX16" fmla="*/ 154032 w 371108"/>
                  <a:gd name="connsiteY16" fmla="*/ 524601 h 777585"/>
                  <a:gd name="connsiteX17" fmla="*/ 133108 w 371108"/>
                  <a:gd name="connsiteY17" fmla="*/ 549980 h 777585"/>
                  <a:gd name="connsiteX18" fmla="*/ 119068 w 371108"/>
                  <a:gd name="connsiteY18" fmla="*/ 543635 h 777585"/>
                  <a:gd name="connsiteX19" fmla="*/ 112048 w 371108"/>
                  <a:gd name="connsiteY19" fmla="*/ 549980 h 777585"/>
                  <a:gd name="connsiteX20" fmla="*/ 105028 w 371108"/>
                  <a:gd name="connsiteY20" fmla="*/ 543635 h 777585"/>
                  <a:gd name="connsiteX21" fmla="*/ 91123 w 371108"/>
                  <a:gd name="connsiteY21" fmla="*/ 537290 h 777585"/>
                  <a:gd name="connsiteX22" fmla="*/ 98008 w 371108"/>
                  <a:gd name="connsiteY22" fmla="*/ 530945 h 777585"/>
                  <a:gd name="connsiteX23" fmla="*/ 84103 w 371108"/>
                  <a:gd name="connsiteY23" fmla="*/ 537290 h 777585"/>
                  <a:gd name="connsiteX24" fmla="*/ 91123 w 371108"/>
                  <a:gd name="connsiteY24" fmla="*/ 505701 h 777585"/>
                  <a:gd name="connsiteX25" fmla="*/ 91123 w 371108"/>
                  <a:gd name="connsiteY25" fmla="*/ 467767 h 777585"/>
                  <a:gd name="connsiteX26" fmla="*/ 84103 w 371108"/>
                  <a:gd name="connsiteY26" fmla="*/ 436177 h 777585"/>
                  <a:gd name="connsiteX27" fmla="*/ 70064 w 371108"/>
                  <a:gd name="connsiteY27" fmla="*/ 404588 h 777585"/>
                  <a:gd name="connsiteX28" fmla="*/ 70064 w 371108"/>
                  <a:gd name="connsiteY28" fmla="*/ 417143 h 777585"/>
                  <a:gd name="connsiteX29" fmla="*/ 56024 w 371108"/>
                  <a:gd name="connsiteY29" fmla="*/ 410932 h 777585"/>
                  <a:gd name="connsiteX30" fmla="*/ 56024 w 371108"/>
                  <a:gd name="connsiteY30" fmla="*/ 379208 h 777585"/>
                  <a:gd name="connsiteX31" fmla="*/ 28080 w 371108"/>
                  <a:gd name="connsiteY31" fmla="*/ 360308 h 777585"/>
                  <a:gd name="connsiteX32" fmla="*/ 7020 w 371108"/>
                  <a:gd name="connsiteY32" fmla="*/ 347619 h 777585"/>
                  <a:gd name="connsiteX33" fmla="*/ 0 w 371108"/>
                  <a:gd name="connsiteY33" fmla="*/ 328719 h 777585"/>
                  <a:gd name="connsiteX34" fmla="*/ 14040 w 371108"/>
                  <a:gd name="connsiteY34" fmla="*/ 309684 h 777585"/>
                  <a:gd name="connsiteX35" fmla="*/ 14040 w 371108"/>
                  <a:gd name="connsiteY35" fmla="*/ 284440 h 777585"/>
                  <a:gd name="connsiteX36" fmla="*/ 35099 w 371108"/>
                  <a:gd name="connsiteY36" fmla="*/ 278095 h 777585"/>
                  <a:gd name="connsiteX37" fmla="*/ 35099 w 371108"/>
                  <a:gd name="connsiteY37" fmla="*/ 246506 h 777585"/>
                  <a:gd name="connsiteX38" fmla="*/ 42119 w 371108"/>
                  <a:gd name="connsiteY38" fmla="*/ 240161 h 777585"/>
                  <a:gd name="connsiteX39" fmla="*/ 49004 w 371108"/>
                  <a:gd name="connsiteY39" fmla="*/ 202226 h 777585"/>
                  <a:gd name="connsiteX40" fmla="*/ 77084 w 371108"/>
                  <a:gd name="connsiteY40" fmla="*/ 202226 h 777585"/>
                  <a:gd name="connsiteX41" fmla="*/ 91123 w 371108"/>
                  <a:gd name="connsiteY41" fmla="*/ 164292 h 777585"/>
                  <a:gd name="connsiteX42" fmla="*/ 105028 w 371108"/>
                  <a:gd name="connsiteY42" fmla="*/ 139048 h 777585"/>
                  <a:gd name="connsiteX43" fmla="*/ 119068 w 371108"/>
                  <a:gd name="connsiteY43" fmla="*/ 113803 h 777585"/>
                  <a:gd name="connsiteX44" fmla="*/ 119068 w 371108"/>
                  <a:gd name="connsiteY44" fmla="*/ 94769 h 777585"/>
                  <a:gd name="connsiteX45" fmla="*/ 154032 w 371108"/>
                  <a:gd name="connsiteY45" fmla="*/ 69524 h 777585"/>
                  <a:gd name="connsiteX46" fmla="*/ 182112 w 371108"/>
                  <a:gd name="connsiteY46" fmla="*/ 50489 h 777585"/>
                  <a:gd name="connsiteX47" fmla="*/ 196151 w 371108"/>
                  <a:gd name="connsiteY47" fmla="*/ 50489 h 777585"/>
                  <a:gd name="connsiteX48" fmla="*/ 203036 w 371108"/>
                  <a:gd name="connsiteY48" fmla="*/ 25245 h 777585"/>
                  <a:gd name="connsiteX49" fmla="*/ 217076 w 371108"/>
                  <a:gd name="connsiteY49" fmla="*/ 18900 h 777585"/>
                  <a:gd name="connsiteX50" fmla="*/ 217076 w 371108"/>
                  <a:gd name="connsiteY50" fmla="*/ 6345 h 777585"/>
                  <a:gd name="connsiteX51" fmla="*/ 224096 w 371108"/>
                  <a:gd name="connsiteY51" fmla="*/ 0 h 777585"/>
                  <a:gd name="connsiteX52" fmla="*/ 238136 w 371108"/>
                  <a:gd name="connsiteY52" fmla="*/ 6345 h 777585"/>
                  <a:gd name="connsiteX53" fmla="*/ 245156 w 371108"/>
                  <a:gd name="connsiteY53" fmla="*/ 12555 h 777585"/>
                  <a:gd name="connsiteX54" fmla="*/ 252175 w 371108"/>
                  <a:gd name="connsiteY54" fmla="*/ 37934 h 777585"/>
                  <a:gd name="connsiteX55" fmla="*/ 266080 w 371108"/>
                  <a:gd name="connsiteY55" fmla="*/ 37934 h 777585"/>
                  <a:gd name="connsiteX56" fmla="*/ 273100 w 371108"/>
                  <a:gd name="connsiteY56" fmla="*/ 75869 h 777585"/>
                  <a:gd name="connsiteX57" fmla="*/ 266080 w 371108"/>
                  <a:gd name="connsiteY57" fmla="*/ 101113 h 777585"/>
                  <a:gd name="connsiteX58" fmla="*/ 252175 w 371108"/>
                  <a:gd name="connsiteY58" fmla="*/ 120013 h 777585"/>
                  <a:gd name="connsiteX59" fmla="*/ 238136 w 371108"/>
                  <a:gd name="connsiteY59" fmla="*/ 151737 h 777585"/>
                  <a:gd name="connsiteX60" fmla="*/ 231116 w 371108"/>
                  <a:gd name="connsiteY60" fmla="*/ 176982 h 777585"/>
                  <a:gd name="connsiteX61" fmla="*/ 231116 w 371108"/>
                  <a:gd name="connsiteY61" fmla="*/ 189672 h 777585"/>
                  <a:gd name="connsiteX62" fmla="*/ 224096 w 371108"/>
                  <a:gd name="connsiteY62" fmla="*/ 202226 h 777585"/>
                  <a:gd name="connsiteX63" fmla="*/ 231116 w 371108"/>
                  <a:gd name="connsiteY63" fmla="*/ 208571 h 777585"/>
                  <a:gd name="connsiteX64" fmla="*/ 259060 w 371108"/>
                  <a:gd name="connsiteY64" fmla="*/ 189672 h 777585"/>
                  <a:gd name="connsiteX65" fmla="*/ 273100 w 371108"/>
                  <a:gd name="connsiteY65" fmla="*/ 189672 h 777585"/>
                  <a:gd name="connsiteX66" fmla="*/ 280120 w 371108"/>
                  <a:gd name="connsiteY66" fmla="*/ 227606 h 777585"/>
                  <a:gd name="connsiteX67" fmla="*/ 301179 w 371108"/>
                  <a:gd name="connsiteY67" fmla="*/ 240161 h 777585"/>
                  <a:gd name="connsiteX68" fmla="*/ 294159 w 371108"/>
                  <a:gd name="connsiteY68" fmla="*/ 271750 h 777585"/>
                  <a:gd name="connsiteX69" fmla="*/ 322104 w 371108"/>
                  <a:gd name="connsiteY69" fmla="*/ 278095 h 777585"/>
                  <a:gd name="connsiteX70" fmla="*/ 336144 w 371108"/>
                  <a:gd name="connsiteY70" fmla="*/ 303339 h 777585"/>
                  <a:gd name="connsiteX71" fmla="*/ 350184 w 371108"/>
                  <a:gd name="connsiteY71" fmla="*/ 297130 h 777585"/>
                  <a:gd name="connsiteX72" fmla="*/ 364088 w 371108"/>
                  <a:gd name="connsiteY72" fmla="*/ 290785 h 777585"/>
                  <a:gd name="connsiteX73" fmla="*/ 371108 w 371108"/>
                  <a:gd name="connsiteY73" fmla="*/ 297130 h 777585"/>
                  <a:gd name="connsiteX74" fmla="*/ 364088 w 371108"/>
                  <a:gd name="connsiteY74" fmla="*/ 309684 h 777585"/>
                  <a:gd name="connsiteX75" fmla="*/ 350184 w 371108"/>
                  <a:gd name="connsiteY75" fmla="*/ 316029 h 777585"/>
                  <a:gd name="connsiteX76" fmla="*/ 350184 w 371108"/>
                  <a:gd name="connsiteY76" fmla="*/ 328719 h 777585"/>
                  <a:gd name="connsiteX77" fmla="*/ 343164 w 371108"/>
                  <a:gd name="connsiteY77" fmla="*/ 328719 h 777585"/>
                  <a:gd name="connsiteX78" fmla="*/ 322104 w 371108"/>
                  <a:gd name="connsiteY78" fmla="*/ 353963 h 777585"/>
                  <a:gd name="connsiteX79" fmla="*/ 301179 w 371108"/>
                  <a:gd name="connsiteY79" fmla="*/ 372998 h 777585"/>
                  <a:gd name="connsiteX80" fmla="*/ 273100 w 371108"/>
                  <a:gd name="connsiteY80" fmla="*/ 385553 h 777585"/>
                  <a:gd name="connsiteX81" fmla="*/ 245156 w 371108"/>
                  <a:gd name="connsiteY81" fmla="*/ 385553 h 777585"/>
                  <a:gd name="connsiteX82" fmla="*/ 224096 w 371108"/>
                  <a:gd name="connsiteY82" fmla="*/ 436177 h 777585"/>
                  <a:gd name="connsiteX83" fmla="*/ 238136 w 371108"/>
                  <a:gd name="connsiteY83" fmla="*/ 467767 h 777585"/>
                  <a:gd name="connsiteX84" fmla="*/ 252175 w 371108"/>
                  <a:gd name="connsiteY84" fmla="*/ 480456 h 777585"/>
                  <a:gd name="connsiteX85" fmla="*/ 266080 w 371108"/>
                  <a:gd name="connsiteY85" fmla="*/ 493011 h 777585"/>
                  <a:gd name="connsiteX86" fmla="*/ 266080 w 371108"/>
                  <a:gd name="connsiteY86" fmla="*/ 524601 h 777585"/>
                  <a:gd name="connsiteX87" fmla="*/ 273100 w 371108"/>
                  <a:gd name="connsiteY87" fmla="*/ 524601 h 777585"/>
                  <a:gd name="connsiteX88" fmla="*/ 273100 w 371108"/>
                  <a:gd name="connsiteY88" fmla="*/ 530945 h 777585"/>
                  <a:gd name="connsiteX89" fmla="*/ 259060 w 371108"/>
                  <a:gd name="connsiteY89" fmla="*/ 562535 h 777585"/>
                  <a:gd name="connsiteX90" fmla="*/ 252175 w 371108"/>
                  <a:gd name="connsiteY90" fmla="*/ 581569 h 777585"/>
                  <a:gd name="connsiteX91" fmla="*/ 252175 w 371108"/>
                  <a:gd name="connsiteY91" fmla="*/ 594259 h 777585"/>
                  <a:gd name="connsiteX92" fmla="*/ 259060 w 371108"/>
                  <a:gd name="connsiteY92" fmla="*/ 600469 h 777585"/>
                  <a:gd name="connsiteX93" fmla="*/ 287140 w 371108"/>
                  <a:gd name="connsiteY93" fmla="*/ 625849 h 777585"/>
                  <a:gd name="connsiteX94" fmla="*/ 287140 w 371108"/>
                  <a:gd name="connsiteY94" fmla="*/ 644748 h 777585"/>
                  <a:gd name="connsiteX95" fmla="*/ 294159 w 371108"/>
                  <a:gd name="connsiteY95" fmla="*/ 670128 h 777585"/>
                  <a:gd name="connsiteX96" fmla="*/ 308199 w 371108"/>
                  <a:gd name="connsiteY96" fmla="*/ 708062 h 777585"/>
                  <a:gd name="connsiteX97" fmla="*/ 287140 w 371108"/>
                  <a:gd name="connsiteY97" fmla="*/ 745861 h 777585"/>
                  <a:gd name="connsiteX98" fmla="*/ 280120 w 371108"/>
                  <a:gd name="connsiteY98" fmla="*/ 758551 h 777585"/>
                  <a:gd name="connsiteX99" fmla="*/ 273100 w 371108"/>
                  <a:gd name="connsiteY99" fmla="*/ 777586 h 7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71108" h="777585">
                    <a:moveTo>
                      <a:pt x="273100" y="777586"/>
                    </a:moveTo>
                    <a:lnTo>
                      <a:pt x="266080" y="771241"/>
                    </a:lnTo>
                    <a:lnTo>
                      <a:pt x="280120" y="714272"/>
                    </a:lnTo>
                    <a:lnTo>
                      <a:pt x="266080" y="708062"/>
                    </a:lnTo>
                    <a:lnTo>
                      <a:pt x="266080" y="701717"/>
                    </a:lnTo>
                    <a:lnTo>
                      <a:pt x="273100" y="701717"/>
                    </a:lnTo>
                    <a:lnTo>
                      <a:pt x="266080" y="663783"/>
                    </a:lnTo>
                    <a:lnTo>
                      <a:pt x="252175" y="632194"/>
                    </a:lnTo>
                    <a:lnTo>
                      <a:pt x="252175" y="638403"/>
                    </a:lnTo>
                    <a:lnTo>
                      <a:pt x="231116" y="581569"/>
                    </a:lnTo>
                    <a:lnTo>
                      <a:pt x="231116" y="518391"/>
                    </a:lnTo>
                    <a:lnTo>
                      <a:pt x="210056" y="512046"/>
                    </a:lnTo>
                    <a:lnTo>
                      <a:pt x="203036" y="499356"/>
                    </a:lnTo>
                    <a:lnTo>
                      <a:pt x="196151" y="499356"/>
                    </a:lnTo>
                    <a:lnTo>
                      <a:pt x="189131" y="480456"/>
                    </a:lnTo>
                    <a:lnTo>
                      <a:pt x="182112" y="505701"/>
                    </a:lnTo>
                    <a:lnTo>
                      <a:pt x="154032" y="524601"/>
                    </a:lnTo>
                    <a:lnTo>
                      <a:pt x="133108" y="549980"/>
                    </a:lnTo>
                    <a:lnTo>
                      <a:pt x="119068" y="543635"/>
                    </a:lnTo>
                    <a:lnTo>
                      <a:pt x="112048" y="549980"/>
                    </a:lnTo>
                    <a:lnTo>
                      <a:pt x="105028" y="543635"/>
                    </a:lnTo>
                    <a:lnTo>
                      <a:pt x="91123" y="537290"/>
                    </a:lnTo>
                    <a:lnTo>
                      <a:pt x="98008" y="530945"/>
                    </a:lnTo>
                    <a:lnTo>
                      <a:pt x="84103" y="537290"/>
                    </a:lnTo>
                    <a:lnTo>
                      <a:pt x="91123" y="505701"/>
                    </a:lnTo>
                    <a:lnTo>
                      <a:pt x="91123" y="467767"/>
                    </a:lnTo>
                    <a:lnTo>
                      <a:pt x="84103" y="436177"/>
                    </a:lnTo>
                    <a:lnTo>
                      <a:pt x="70064" y="404588"/>
                    </a:lnTo>
                    <a:lnTo>
                      <a:pt x="70064" y="417143"/>
                    </a:lnTo>
                    <a:lnTo>
                      <a:pt x="56024" y="410932"/>
                    </a:lnTo>
                    <a:lnTo>
                      <a:pt x="56024" y="379208"/>
                    </a:lnTo>
                    <a:lnTo>
                      <a:pt x="28080" y="360308"/>
                    </a:lnTo>
                    <a:lnTo>
                      <a:pt x="7020" y="347619"/>
                    </a:lnTo>
                    <a:lnTo>
                      <a:pt x="0" y="328719"/>
                    </a:lnTo>
                    <a:lnTo>
                      <a:pt x="14040" y="309684"/>
                    </a:lnTo>
                    <a:lnTo>
                      <a:pt x="14040" y="284440"/>
                    </a:lnTo>
                    <a:lnTo>
                      <a:pt x="35099" y="278095"/>
                    </a:lnTo>
                    <a:lnTo>
                      <a:pt x="35099" y="246506"/>
                    </a:lnTo>
                    <a:lnTo>
                      <a:pt x="42119" y="240161"/>
                    </a:lnTo>
                    <a:lnTo>
                      <a:pt x="49004" y="202226"/>
                    </a:lnTo>
                    <a:lnTo>
                      <a:pt x="77084" y="202226"/>
                    </a:lnTo>
                    <a:lnTo>
                      <a:pt x="91123" y="164292"/>
                    </a:lnTo>
                    <a:lnTo>
                      <a:pt x="105028" y="139048"/>
                    </a:lnTo>
                    <a:lnTo>
                      <a:pt x="119068" y="113803"/>
                    </a:lnTo>
                    <a:lnTo>
                      <a:pt x="119068" y="94769"/>
                    </a:lnTo>
                    <a:lnTo>
                      <a:pt x="154032" y="69524"/>
                    </a:lnTo>
                    <a:lnTo>
                      <a:pt x="182112" y="50489"/>
                    </a:lnTo>
                    <a:lnTo>
                      <a:pt x="196151" y="50489"/>
                    </a:lnTo>
                    <a:lnTo>
                      <a:pt x="203036" y="25245"/>
                    </a:lnTo>
                    <a:lnTo>
                      <a:pt x="217076" y="18900"/>
                    </a:lnTo>
                    <a:lnTo>
                      <a:pt x="217076" y="6345"/>
                    </a:lnTo>
                    <a:lnTo>
                      <a:pt x="224096" y="0"/>
                    </a:lnTo>
                    <a:lnTo>
                      <a:pt x="238136" y="6345"/>
                    </a:lnTo>
                    <a:lnTo>
                      <a:pt x="245156" y="12555"/>
                    </a:lnTo>
                    <a:lnTo>
                      <a:pt x="252175" y="37934"/>
                    </a:lnTo>
                    <a:lnTo>
                      <a:pt x="266080" y="37934"/>
                    </a:lnTo>
                    <a:lnTo>
                      <a:pt x="273100" y="75869"/>
                    </a:lnTo>
                    <a:lnTo>
                      <a:pt x="266080" y="101113"/>
                    </a:lnTo>
                    <a:lnTo>
                      <a:pt x="252175" y="120013"/>
                    </a:lnTo>
                    <a:lnTo>
                      <a:pt x="238136" y="151737"/>
                    </a:lnTo>
                    <a:lnTo>
                      <a:pt x="231116" y="176982"/>
                    </a:lnTo>
                    <a:lnTo>
                      <a:pt x="231116" y="189672"/>
                    </a:lnTo>
                    <a:lnTo>
                      <a:pt x="224096" y="202226"/>
                    </a:lnTo>
                    <a:lnTo>
                      <a:pt x="231116" y="208571"/>
                    </a:lnTo>
                    <a:lnTo>
                      <a:pt x="259060" y="189672"/>
                    </a:lnTo>
                    <a:lnTo>
                      <a:pt x="273100" y="189672"/>
                    </a:lnTo>
                    <a:lnTo>
                      <a:pt x="280120" y="227606"/>
                    </a:lnTo>
                    <a:lnTo>
                      <a:pt x="301179" y="240161"/>
                    </a:lnTo>
                    <a:lnTo>
                      <a:pt x="294159" y="271750"/>
                    </a:lnTo>
                    <a:lnTo>
                      <a:pt x="322104" y="278095"/>
                    </a:lnTo>
                    <a:lnTo>
                      <a:pt x="336144" y="303339"/>
                    </a:lnTo>
                    <a:lnTo>
                      <a:pt x="350184" y="297130"/>
                    </a:lnTo>
                    <a:lnTo>
                      <a:pt x="364088" y="290785"/>
                    </a:lnTo>
                    <a:lnTo>
                      <a:pt x="371108" y="297130"/>
                    </a:lnTo>
                    <a:lnTo>
                      <a:pt x="364088" y="309684"/>
                    </a:lnTo>
                    <a:lnTo>
                      <a:pt x="350184" y="316029"/>
                    </a:lnTo>
                    <a:lnTo>
                      <a:pt x="350184" y="328719"/>
                    </a:lnTo>
                    <a:lnTo>
                      <a:pt x="343164" y="328719"/>
                    </a:lnTo>
                    <a:lnTo>
                      <a:pt x="322104" y="353963"/>
                    </a:lnTo>
                    <a:lnTo>
                      <a:pt x="301179" y="372998"/>
                    </a:lnTo>
                    <a:lnTo>
                      <a:pt x="273100" y="385553"/>
                    </a:lnTo>
                    <a:lnTo>
                      <a:pt x="245156" y="385553"/>
                    </a:lnTo>
                    <a:lnTo>
                      <a:pt x="224096" y="436177"/>
                    </a:lnTo>
                    <a:lnTo>
                      <a:pt x="238136" y="467767"/>
                    </a:lnTo>
                    <a:lnTo>
                      <a:pt x="252175" y="480456"/>
                    </a:lnTo>
                    <a:lnTo>
                      <a:pt x="266080" y="493011"/>
                    </a:lnTo>
                    <a:lnTo>
                      <a:pt x="266080" y="524601"/>
                    </a:lnTo>
                    <a:lnTo>
                      <a:pt x="273100" y="524601"/>
                    </a:lnTo>
                    <a:lnTo>
                      <a:pt x="273100" y="530945"/>
                    </a:lnTo>
                    <a:lnTo>
                      <a:pt x="259060" y="562535"/>
                    </a:lnTo>
                    <a:lnTo>
                      <a:pt x="252175" y="581569"/>
                    </a:lnTo>
                    <a:lnTo>
                      <a:pt x="252175" y="594259"/>
                    </a:lnTo>
                    <a:lnTo>
                      <a:pt x="259060" y="600469"/>
                    </a:lnTo>
                    <a:lnTo>
                      <a:pt x="287140" y="625849"/>
                    </a:lnTo>
                    <a:lnTo>
                      <a:pt x="287140" y="644748"/>
                    </a:lnTo>
                    <a:lnTo>
                      <a:pt x="294159" y="670128"/>
                    </a:lnTo>
                    <a:lnTo>
                      <a:pt x="308199" y="708062"/>
                    </a:lnTo>
                    <a:lnTo>
                      <a:pt x="287140" y="745861"/>
                    </a:lnTo>
                    <a:lnTo>
                      <a:pt x="280120" y="758551"/>
                    </a:lnTo>
                    <a:lnTo>
                      <a:pt x="273100" y="777586"/>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7" name="Freeform: Shape 526">
                <a:extLst>
                  <a:ext uri="{FF2B5EF4-FFF2-40B4-BE49-F238E27FC236}">
                    <a16:creationId xmlns:a16="http://schemas.microsoft.com/office/drawing/2014/main" id="{C2A96D7F-9CC8-8D6C-E2B1-EC4D02A746D2}"/>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DF136775-0EAD-F02F-6B3C-887D1FB79317}"/>
                  </a:ext>
                </a:extLst>
              </p:cNvPr>
              <p:cNvSpPr/>
              <p:nvPr/>
            </p:nvSpPr>
            <p:spPr>
              <a:xfrm>
                <a:off x="5966319" y="5730400"/>
                <a:ext cx="212081" cy="176711"/>
              </a:xfrm>
              <a:custGeom>
                <a:avLst/>
                <a:gdLst>
                  <a:gd name="connsiteX0" fmla="*/ 212081 w 212081"/>
                  <a:gd name="connsiteY0" fmla="*/ 0 h 176711"/>
                  <a:gd name="connsiteX1" fmla="*/ 212081 w 212081"/>
                  <a:gd name="connsiteY1" fmla="*/ 0 h 176711"/>
                  <a:gd name="connsiteX2" fmla="*/ 212081 w 212081"/>
                  <a:gd name="connsiteY2" fmla="*/ 26190 h 176711"/>
                  <a:gd name="connsiteX3" fmla="*/ 212081 w 212081"/>
                  <a:gd name="connsiteY3" fmla="*/ 45764 h 176711"/>
                  <a:gd name="connsiteX4" fmla="*/ 212081 w 212081"/>
                  <a:gd name="connsiteY4" fmla="*/ 71954 h 176711"/>
                  <a:gd name="connsiteX5" fmla="*/ 212081 w 212081"/>
                  <a:gd name="connsiteY5" fmla="*/ 104758 h 176711"/>
                  <a:gd name="connsiteX6" fmla="*/ 171042 w 212081"/>
                  <a:gd name="connsiteY6" fmla="*/ 117853 h 176711"/>
                  <a:gd name="connsiteX7" fmla="*/ 150522 w 212081"/>
                  <a:gd name="connsiteY7" fmla="*/ 150522 h 176711"/>
                  <a:gd name="connsiteX8" fmla="*/ 109483 w 212081"/>
                  <a:gd name="connsiteY8" fmla="*/ 163617 h 176711"/>
                  <a:gd name="connsiteX9" fmla="*/ 109483 w 212081"/>
                  <a:gd name="connsiteY9" fmla="*/ 176712 h 176711"/>
                  <a:gd name="connsiteX10" fmla="*/ 88963 w 212081"/>
                  <a:gd name="connsiteY10" fmla="*/ 176712 h 176711"/>
                  <a:gd name="connsiteX11" fmla="*/ 82079 w 212081"/>
                  <a:gd name="connsiteY11" fmla="*/ 176712 h 176711"/>
                  <a:gd name="connsiteX12" fmla="*/ 54674 w 212081"/>
                  <a:gd name="connsiteY12" fmla="*/ 176712 h 176711"/>
                  <a:gd name="connsiteX13" fmla="*/ 54674 w 212081"/>
                  <a:gd name="connsiteY13" fmla="*/ 157137 h 176711"/>
                  <a:gd name="connsiteX14" fmla="*/ 54674 w 212081"/>
                  <a:gd name="connsiteY14" fmla="*/ 150522 h 176711"/>
                  <a:gd name="connsiteX15" fmla="*/ 41039 w 212081"/>
                  <a:gd name="connsiteY15" fmla="*/ 163617 h 176711"/>
                  <a:gd name="connsiteX16" fmla="*/ 20520 w 212081"/>
                  <a:gd name="connsiteY16" fmla="*/ 104758 h 176711"/>
                  <a:gd name="connsiteX17" fmla="*/ 0 w 212081"/>
                  <a:gd name="connsiteY17" fmla="*/ 45764 h 176711"/>
                  <a:gd name="connsiteX18" fmla="*/ 41039 w 212081"/>
                  <a:gd name="connsiteY18" fmla="*/ 13095 h 176711"/>
                  <a:gd name="connsiteX19" fmla="*/ 102598 w 212081"/>
                  <a:gd name="connsiteY19" fmla="*/ 13095 h 176711"/>
                  <a:gd name="connsiteX20" fmla="*/ 116368 w 212081"/>
                  <a:gd name="connsiteY20" fmla="*/ 19710 h 176711"/>
                  <a:gd name="connsiteX21" fmla="*/ 123118 w 212081"/>
                  <a:gd name="connsiteY21" fmla="*/ 19710 h 176711"/>
                  <a:gd name="connsiteX22" fmla="*/ 150522 w 212081"/>
                  <a:gd name="connsiteY22" fmla="*/ 26190 h 176711"/>
                  <a:gd name="connsiteX23" fmla="*/ 157407 w 212081"/>
                  <a:gd name="connsiteY23" fmla="*/ 13095 h 176711"/>
                  <a:gd name="connsiteX24" fmla="*/ 184677 w 212081"/>
                  <a:gd name="connsiteY24" fmla="*/ 6615 h 176711"/>
                  <a:gd name="connsiteX25" fmla="*/ 191561 w 212081"/>
                  <a:gd name="connsiteY25" fmla="*/ 13095 h 176711"/>
                  <a:gd name="connsiteX26" fmla="*/ 212081 w 212081"/>
                  <a:gd name="connsiteY26"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1" h="176711">
                    <a:moveTo>
                      <a:pt x="212081" y="0"/>
                    </a:moveTo>
                    <a:lnTo>
                      <a:pt x="212081" y="0"/>
                    </a:lnTo>
                    <a:lnTo>
                      <a:pt x="212081" y="26190"/>
                    </a:lnTo>
                    <a:lnTo>
                      <a:pt x="212081" y="45764"/>
                    </a:lnTo>
                    <a:lnTo>
                      <a:pt x="212081" y="71954"/>
                    </a:lnTo>
                    <a:lnTo>
                      <a:pt x="212081" y="104758"/>
                    </a:lnTo>
                    <a:lnTo>
                      <a:pt x="171042" y="117853"/>
                    </a:lnTo>
                    <a:lnTo>
                      <a:pt x="150522" y="150522"/>
                    </a:lnTo>
                    <a:lnTo>
                      <a:pt x="109483" y="163617"/>
                    </a:lnTo>
                    <a:lnTo>
                      <a:pt x="109483" y="176712"/>
                    </a:lnTo>
                    <a:lnTo>
                      <a:pt x="88963" y="176712"/>
                    </a:lnTo>
                    <a:lnTo>
                      <a:pt x="82079" y="176712"/>
                    </a:lnTo>
                    <a:lnTo>
                      <a:pt x="54674" y="176712"/>
                    </a:lnTo>
                    <a:lnTo>
                      <a:pt x="54674" y="157137"/>
                    </a:lnTo>
                    <a:lnTo>
                      <a:pt x="54674" y="150522"/>
                    </a:lnTo>
                    <a:lnTo>
                      <a:pt x="41039" y="163617"/>
                    </a:lnTo>
                    <a:lnTo>
                      <a:pt x="20520" y="104758"/>
                    </a:lnTo>
                    <a:lnTo>
                      <a:pt x="0" y="45764"/>
                    </a:lnTo>
                    <a:lnTo>
                      <a:pt x="41039" y="13095"/>
                    </a:lnTo>
                    <a:lnTo>
                      <a:pt x="102598" y="13095"/>
                    </a:lnTo>
                    <a:lnTo>
                      <a:pt x="116368" y="19710"/>
                    </a:lnTo>
                    <a:lnTo>
                      <a:pt x="123118" y="19710"/>
                    </a:lnTo>
                    <a:lnTo>
                      <a:pt x="150522" y="26190"/>
                    </a:lnTo>
                    <a:lnTo>
                      <a:pt x="157407" y="13095"/>
                    </a:lnTo>
                    <a:lnTo>
                      <a:pt x="184677" y="6615"/>
                    </a:lnTo>
                    <a:lnTo>
                      <a:pt x="191561" y="13095"/>
                    </a:lnTo>
                    <a:lnTo>
                      <a:pt x="212081"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29" name="Freeform: Shape 528">
                <a:extLst>
                  <a:ext uri="{FF2B5EF4-FFF2-40B4-BE49-F238E27FC236}">
                    <a16:creationId xmlns:a16="http://schemas.microsoft.com/office/drawing/2014/main" id="{B247F0C2-ACEC-4AFC-A94D-62990147AE69}"/>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DC04AD2-5FD5-7DF2-8DC1-9C007B5F78BE}"/>
                  </a:ext>
                </a:extLst>
              </p:cNvPr>
              <p:cNvSpPr/>
              <p:nvPr/>
            </p:nvSpPr>
            <p:spPr>
              <a:xfrm>
                <a:off x="5400815" y="5147211"/>
                <a:ext cx="141342" cy="61828"/>
              </a:xfrm>
              <a:custGeom>
                <a:avLst/>
                <a:gdLst>
                  <a:gd name="connsiteX0" fmla="*/ 127303 w 141342"/>
                  <a:gd name="connsiteY0" fmla="*/ 18629 h 61828"/>
                  <a:gd name="connsiteX1" fmla="*/ 113128 w 141342"/>
                  <a:gd name="connsiteY1" fmla="*/ 6210 h 61828"/>
                  <a:gd name="connsiteX2" fmla="*/ 91933 w 141342"/>
                  <a:gd name="connsiteY2" fmla="*/ 12420 h 61828"/>
                  <a:gd name="connsiteX3" fmla="*/ 70739 w 141342"/>
                  <a:gd name="connsiteY3" fmla="*/ 6210 h 61828"/>
                  <a:gd name="connsiteX4" fmla="*/ 63584 w 141342"/>
                  <a:gd name="connsiteY4" fmla="*/ 0 h 61828"/>
                  <a:gd name="connsiteX5" fmla="*/ 35369 w 141342"/>
                  <a:gd name="connsiteY5" fmla="*/ 6210 h 61828"/>
                  <a:gd name="connsiteX6" fmla="*/ 0 w 141342"/>
                  <a:gd name="connsiteY6" fmla="*/ 49544 h 61828"/>
                  <a:gd name="connsiteX7" fmla="*/ 7020 w 141342"/>
                  <a:gd name="connsiteY7" fmla="*/ 61829 h 61828"/>
                  <a:gd name="connsiteX8" fmla="*/ 35369 w 141342"/>
                  <a:gd name="connsiteY8" fmla="*/ 61829 h 61828"/>
                  <a:gd name="connsiteX9" fmla="*/ 77758 w 141342"/>
                  <a:gd name="connsiteY9" fmla="*/ 61829 h 61828"/>
                  <a:gd name="connsiteX10" fmla="*/ 120148 w 141342"/>
                  <a:gd name="connsiteY10" fmla="*/ 61829 h 61828"/>
                  <a:gd name="connsiteX11" fmla="*/ 141342 w 141342"/>
                  <a:gd name="connsiteY11" fmla="*/ 55754 h 61828"/>
                  <a:gd name="connsiteX12" fmla="*/ 141342 w 141342"/>
                  <a:gd name="connsiteY12" fmla="*/ 37124 h 61828"/>
                  <a:gd name="connsiteX13" fmla="*/ 127303 w 141342"/>
                  <a:gd name="connsiteY13" fmla="*/ 30914 h 61828"/>
                  <a:gd name="connsiteX14" fmla="*/ 127303 w 141342"/>
                  <a:gd name="connsiteY14" fmla="*/ 18629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342" h="61828">
                    <a:moveTo>
                      <a:pt x="127303" y="18629"/>
                    </a:moveTo>
                    <a:lnTo>
                      <a:pt x="113128" y="6210"/>
                    </a:lnTo>
                    <a:lnTo>
                      <a:pt x="91933" y="12420"/>
                    </a:lnTo>
                    <a:lnTo>
                      <a:pt x="70739" y="6210"/>
                    </a:lnTo>
                    <a:lnTo>
                      <a:pt x="63584" y="0"/>
                    </a:lnTo>
                    <a:lnTo>
                      <a:pt x="35369" y="6210"/>
                    </a:lnTo>
                    <a:lnTo>
                      <a:pt x="0" y="49544"/>
                    </a:lnTo>
                    <a:lnTo>
                      <a:pt x="7020" y="61829"/>
                    </a:lnTo>
                    <a:lnTo>
                      <a:pt x="35369" y="61829"/>
                    </a:lnTo>
                    <a:lnTo>
                      <a:pt x="77758" y="61829"/>
                    </a:lnTo>
                    <a:lnTo>
                      <a:pt x="120148" y="61829"/>
                    </a:lnTo>
                    <a:lnTo>
                      <a:pt x="141342" y="55754"/>
                    </a:lnTo>
                    <a:lnTo>
                      <a:pt x="141342" y="37124"/>
                    </a:lnTo>
                    <a:lnTo>
                      <a:pt x="127303" y="30914"/>
                    </a:lnTo>
                    <a:lnTo>
                      <a:pt x="127303" y="1862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1" name="Freeform: Shape 530">
                <a:extLst>
                  <a:ext uri="{FF2B5EF4-FFF2-40B4-BE49-F238E27FC236}">
                    <a16:creationId xmlns:a16="http://schemas.microsoft.com/office/drawing/2014/main" id="{89F41A2D-5ED4-8A4E-61AA-0230B1E1C181}"/>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945C3688-0903-C36C-BE39-A395E4D2B070}"/>
                  </a:ext>
                </a:extLst>
              </p:cNvPr>
              <p:cNvSpPr/>
              <p:nvPr/>
            </p:nvSpPr>
            <p:spPr>
              <a:xfrm>
                <a:off x="5356670" y="5226725"/>
                <a:ext cx="203171" cy="238540"/>
              </a:xfrm>
              <a:custGeom>
                <a:avLst/>
                <a:gdLst>
                  <a:gd name="connsiteX0" fmla="*/ 189132 w 203171"/>
                  <a:gd name="connsiteY0" fmla="*/ 238541 h 238540"/>
                  <a:gd name="connsiteX1" fmla="*/ 203171 w 203171"/>
                  <a:gd name="connsiteY1" fmla="*/ 220316 h 238540"/>
                  <a:gd name="connsiteX2" fmla="*/ 196151 w 203171"/>
                  <a:gd name="connsiteY2" fmla="*/ 171312 h 238540"/>
                  <a:gd name="connsiteX3" fmla="*/ 182112 w 203171"/>
                  <a:gd name="connsiteY3" fmla="*/ 122443 h 238540"/>
                  <a:gd name="connsiteX4" fmla="*/ 175227 w 203171"/>
                  <a:gd name="connsiteY4" fmla="*/ 116233 h 238540"/>
                  <a:gd name="connsiteX5" fmla="*/ 161187 w 203171"/>
                  <a:gd name="connsiteY5" fmla="*/ 152952 h 238540"/>
                  <a:gd name="connsiteX6" fmla="*/ 147147 w 203171"/>
                  <a:gd name="connsiteY6" fmla="*/ 140668 h 238540"/>
                  <a:gd name="connsiteX7" fmla="*/ 140127 w 203171"/>
                  <a:gd name="connsiteY7" fmla="*/ 110158 h 238540"/>
                  <a:gd name="connsiteX8" fmla="*/ 168207 w 203171"/>
                  <a:gd name="connsiteY8" fmla="*/ 85723 h 238540"/>
                  <a:gd name="connsiteX9" fmla="*/ 189132 w 203171"/>
                  <a:gd name="connsiteY9" fmla="*/ 61154 h 238540"/>
                  <a:gd name="connsiteX10" fmla="*/ 168207 w 203171"/>
                  <a:gd name="connsiteY10" fmla="*/ 55079 h 238540"/>
                  <a:gd name="connsiteX11" fmla="*/ 140127 w 203171"/>
                  <a:gd name="connsiteY11" fmla="*/ 55079 h 238540"/>
                  <a:gd name="connsiteX12" fmla="*/ 91123 w 203171"/>
                  <a:gd name="connsiteY12" fmla="*/ 55079 h 238540"/>
                  <a:gd name="connsiteX13" fmla="*/ 70064 w 203171"/>
                  <a:gd name="connsiteY13" fmla="*/ 12285 h 238540"/>
                  <a:gd name="connsiteX14" fmla="*/ 63044 w 203171"/>
                  <a:gd name="connsiteY14" fmla="*/ 24570 h 238540"/>
                  <a:gd name="connsiteX15" fmla="*/ 56024 w 203171"/>
                  <a:gd name="connsiteY15" fmla="*/ 24570 h 238540"/>
                  <a:gd name="connsiteX16" fmla="*/ 49004 w 203171"/>
                  <a:gd name="connsiteY16" fmla="*/ 6210 h 238540"/>
                  <a:gd name="connsiteX17" fmla="*/ 41984 w 203171"/>
                  <a:gd name="connsiteY17" fmla="*/ 6210 h 238540"/>
                  <a:gd name="connsiteX18" fmla="*/ 41984 w 203171"/>
                  <a:gd name="connsiteY18" fmla="*/ 18360 h 238540"/>
                  <a:gd name="connsiteX19" fmla="*/ 27945 w 203171"/>
                  <a:gd name="connsiteY19" fmla="*/ 0 h 238540"/>
                  <a:gd name="connsiteX20" fmla="*/ 14040 w 203171"/>
                  <a:gd name="connsiteY20" fmla="*/ 30644 h 238540"/>
                  <a:gd name="connsiteX21" fmla="*/ 14040 w 203171"/>
                  <a:gd name="connsiteY21" fmla="*/ 42794 h 238540"/>
                  <a:gd name="connsiteX22" fmla="*/ 34965 w 203171"/>
                  <a:gd name="connsiteY22" fmla="*/ 42794 h 238540"/>
                  <a:gd name="connsiteX23" fmla="*/ 34965 w 203171"/>
                  <a:gd name="connsiteY23" fmla="*/ 55079 h 238540"/>
                  <a:gd name="connsiteX24" fmla="*/ 7020 w 203171"/>
                  <a:gd name="connsiteY24" fmla="*/ 61154 h 238540"/>
                  <a:gd name="connsiteX25" fmla="*/ 0 w 203171"/>
                  <a:gd name="connsiteY25" fmla="*/ 73439 h 238540"/>
                  <a:gd name="connsiteX26" fmla="*/ 27945 w 203171"/>
                  <a:gd name="connsiteY26" fmla="*/ 97873 h 238540"/>
                  <a:gd name="connsiteX27" fmla="*/ 27945 w 203171"/>
                  <a:gd name="connsiteY27" fmla="*/ 116233 h 238540"/>
                  <a:gd name="connsiteX28" fmla="*/ 34965 w 203171"/>
                  <a:gd name="connsiteY28" fmla="*/ 152952 h 238540"/>
                  <a:gd name="connsiteX29" fmla="*/ 49004 w 203171"/>
                  <a:gd name="connsiteY29" fmla="*/ 208031 h 238540"/>
                  <a:gd name="connsiteX30" fmla="*/ 91123 w 203171"/>
                  <a:gd name="connsiteY30" fmla="*/ 189672 h 238540"/>
                  <a:gd name="connsiteX31" fmla="*/ 105028 w 203171"/>
                  <a:gd name="connsiteY31" fmla="*/ 201956 h 238540"/>
                  <a:gd name="connsiteX32" fmla="*/ 119068 w 203171"/>
                  <a:gd name="connsiteY32" fmla="*/ 183597 h 238540"/>
                  <a:gd name="connsiteX33" fmla="*/ 112048 w 203171"/>
                  <a:gd name="connsiteY33" fmla="*/ 165237 h 238540"/>
                  <a:gd name="connsiteX34" fmla="*/ 126088 w 203171"/>
                  <a:gd name="connsiteY34" fmla="*/ 152952 h 238540"/>
                  <a:gd name="connsiteX35" fmla="*/ 133108 w 203171"/>
                  <a:gd name="connsiteY35" fmla="*/ 165237 h 238540"/>
                  <a:gd name="connsiteX36" fmla="*/ 154167 w 203171"/>
                  <a:gd name="connsiteY36" fmla="*/ 159027 h 238540"/>
                  <a:gd name="connsiteX37" fmla="*/ 168207 w 203171"/>
                  <a:gd name="connsiteY37" fmla="*/ 177387 h 238540"/>
                  <a:gd name="connsiteX38" fmla="*/ 175227 w 203171"/>
                  <a:gd name="connsiteY38" fmla="*/ 201956 h 238540"/>
                  <a:gd name="connsiteX39" fmla="*/ 182112 w 203171"/>
                  <a:gd name="connsiteY39" fmla="*/ 226391 h 238540"/>
                  <a:gd name="connsiteX40" fmla="*/ 189132 w 203171"/>
                  <a:gd name="connsiteY40" fmla="*/ 238541 h 23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3171" h="238540">
                    <a:moveTo>
                      <a:pt x="189132" y="238541"/>
                    </a:moveTo>
                    <a:lnTo>
                      <a:pt x="203171" y="220316"/>
                    </a:lnTo>
                    <a:lnTo>
                      <a:pt x="196151" y="171312"/>
                    </a:lnTo>
                    <a:lnTo>
                      <a:pt x="182112" y="122443"/>
                    </a:lnTo>
                    <a:lnTo>
                      <a:pt x="175227" y="116233"/>
                    </a:lnTo>
                    <a:lnTo>
                      <a:pt x="161187" y="152952"/>
                    </a:lnTo>
                    <a:lnTo>
                      <a:pt x="147147" y="140668"/>
                    </a:lnTo>
                    <a:lnTo>
                      <a:pt x="140127" y="110158"/>
                    </a:lnTo>
                    <a:lnTo>
                      <a:pt x="168207" y="85723"/>
                    </a:lnTo>
                    <a:lnTo>
                      <a:pt x="189132" y="61154"/>
                    </a:lnTo>
                    <a:lnTo>
                      <a:pt x="168207" y="55079"/>
                    </a:lnTo>
                    <a:lnTo>
                      <a:pt x="140127" y="55079"/>
                    </a:lnTo>
                    <a:lnTo>
                      <a:pt x="91123" y="55079"/>
                    </a:lnTo>
                    <a:lnTo>
                      <a:pt x="70064" y="12285"/>
                    </a:lnTo>
                    <a:lnTo>
                      <a:pt x="63044" y="24570"/>
                    </a:lnTo>
                    <a:lnTo>
                      <a:pt x="56024" y="24570"/>
                    </a:lnTo>
                    <a:lnTo>
                      <a:pt x="49004" y="6210"/>
                    </a:lnTo>
                    <a:lnTo>
                      <a:pt x="41984" y="6210"/>
                    </a:lnTo>
                    <a:lnTo>
                      <a:pt x="41984" y="18360"/>
                    </a:lnTo>
                    <a:lnTo>
                      <a:pt x="27945" y="0"/>
                    </a:lnTo>
                    <a:lnTo>
                      <a:pt x="14040" y="30644"/>
                    </a:lnTo>
                    <a:lnTo>
                      <a:pt x="14040" y="42794"/>
                    </a:lnTo>
                    <a:lnTo>
                      <a:pt x="34965" y="42794"/>
                    </a:lnTo>
                    <a:lnTo>
                      <a:pt x="34965" y="55079"/>
                    </a:lnTo>
                    <a:lnTo>
                      <a:pt x="7020" y="61154"/>
                    </a:lnTo>
                    <a:lnTo>
                      <a:pt x="0" y="73439"/>
                    </a:lnTo>
                    <a:lnTo>
                      <a:pt x="27945" y="97873"/>
                    </a:lnTo>
                    <a:lnTo>
                      <a:pt x="27945" y="116233"/>
                    </a:lnTo>
                    <a:lnTo>
                      <a:pt x="34965" y="152952"/>
                    </a:lnTo>
                    <a:lnTo>
                      <a:pt x="49004" y="208031"/>
                    </a:lnTo>
                    <a:lnTo>
                      <a:pt x="91123" y="189672"/>
                    </a:lnTo>
                    <a:lnTo>
                      <a:pt x="105028" y="201956"/>
                    </a:lnTo>
                    <a:lnTo>
                      <a:pt x="119068" y="183597"/>
                    </a:lnTo>
                    <a:lnTo>
                      <a:pt x="112048" y="165237"/>
                    </a:lnTo>
                    <a:lnTo>
                      <a:pt x="126088" y="152952"/>
                    </a:lnTo>
                    <a:lnTo>
                      <a:pt x="133108" y="165237"/>
                    </a:lnTo>
                    <a:lnTo>
                      <a:pt x="154167" y="159027"/>
                    </a:lnTo>
                    <a:lnTo>
                      <a:pt x="168207" y="177387"/>
                    </a:lnTo>
                    <a:lnTo>
                      <a:pt x="175227" y="201956"/>
                    </a:lnTo>
                    <a:lnTo>
                      <a:pt x="182112" y="226391"/>
                    </a:lnTo>
                    <a:lnTo>
                      <a:pt x="189132" y="238541"/>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3" name="Freeform: Shape 532">
                <a:extLst>
                  <a:ext uri="{FF2B5EF4-FFF2-40B4-BE49-F238E27FC236}">
                    <a16:creationId xmlns:a16="http://schemas.microsoft.com/office/drawing/2014/main" id="{CAB42618-95BA-AF3A-5FE0-4F06AAD3B103}"/>
                  </a:ext>
                </a:extLst>
              </p:cNvPr>
              <p:cNvSpPr/>
              <p:nvPr/>
            </p:nvSpPr>
            <p:spPr>
              <a:xfrm>
                <a:off x="4534941" y="4776103"/>
                <a:ext cx="1228207" cy="1228207"/>
              </a:xfrm>
              <a:custGeom>
                <a:avLst/>
                <a:gdLst>
                  <a:gd name="connsiteX0" fmla="*/ 0 w 1228207"/>
                  <a:gd name="connsiteY0" fmla="*/ 579545 h 1228207"/>
                  <a:gd name="connsiteX1" fmla="*/ 34829 w 1228207"/>
                  <a:gd name="connsiteY1" fmla="*/ 610999 h 1228207"/>
                  <a:gd name="connsiteX2" fmla="*/ 62774 w 1228207"/>
                  <a:gd name="connsiteY2" fmla="*/ 610999 h 1228207"/>
                  <a:gd name="connsiteX3" fmla="*/ 83698 w 1228207"/>
                  <a:gd name="connsiteY3" fmla="*/ 604654 h 1228207"/>
                  <a:gd name="connsiteX4" fmla="*/ 90718 w 1228207"/>
                  <a:gd name="connsiteY4" fmla="*/ 598309 h 1228207"/>
                  <a:gd name="connsiteX5" fmla="*/ 97603 w 1228207"/>
                  <a:gd name="connsiteY5" fmla="*/ 598309 h 1228207"/>
                  <a:gd name="connsiteX6" fmla="*/ 76679 w 1228207"/>
                  <a:gd name="connsiteY6" fmla="*/ 629898 h 1228207"/>
                  <a:gd name="connsiteX7" fmla="*/ 55754 w 1228207"/>
                  <a:gd name="connsiteY7" fmla="*/ 629898 h 1228207"/>
                  <a:gd name="connsiteX8" fmla="*/ 34829 w 1228207"/>
                  <a:gd name="connsiteY8" fmla="*/ 629898 h 1228207"/>
                  <a:gd name="connsiteX9" fmla="*/ 34829 w 1228207"/>
                  <a:gd name="connsiteY9" fmla="*/ 642453 h 1228207"/>
                  <a:gd name="connsiteX10" fmla="*/ 97603 w 1228207"/>
                  <a:gd name="connsiteY10" fmla="*/ 699152 h 1228207"/>
                  <a:gd name="connsiteX11" fmla="*/ 125548 w 1228207"/>
                  <a:gd name="connsiteY11" fmla="*/ 699152 h 1228207"/>
                  <a:gd name="connsiteX12" fmla="*/ 160512 w 1228207"/>
                  <a:gd name="connsiteY12" fmla="*/ 680253 h 1228207"/>
                  <a:gd name="connsiteX13" fmla="*/ 167397 w 1228207"/>
                  <a:gd name="connsiteY13" fmla="*/ 629898 h 1228207"/>
                  <a:gd name="connsiteX14" fmla="*/ 195341 w 1228207"/>
                  <a:gd name="connsiteY14" fmla="*/ 636108 h 1228207"/>
                  <a:gd name="connsiteX15" fmla="*/ 195341 w 1228207"/>
                  <a:gd name="connsiteY15" fmla="*/ 642453 h 1228207"/>
                  <a:gd name="connsiteX16" fmla="*/ 188321 w 1228207"/>
                  <a:gd name="connsiteY16" fmla="*/ 642453 h 1228207"/>
                  <a:gd name="connsiteX17" fmla="*/ 181437 w 1228207"/>
                  <a:gd name="connsiteY17" fmla="*/ 661353 h 1228207"/>
                  <a:gd name="connsiteX18" fmla="*/ 188321 w 1228207"/>
                  <a:gd name="connsiteY18" fmla="*/ 661353 h 1228207"/>
                  <a:gd name="connsiteX19" fmla="*/ 195341 w 1228207"/>
                  <a:gd name="connsiteY19" fmla="*/ 686598 h 1228207"/>
                  <a:gd name="connsiteX20" fmla="*/ 188321 w 1228207"/>
                  <a:gd name="connsiteY20" fmla="*/ 705497 h 1228207"/>
                  <a:gd name="connsiteX21" fmla="*/ 188321 w 1228207"/>
                  <a:gd name="connsiteY21" fmla="*/ 743296 h 1228207"/>
                  <a:gd name="connsiteX22" fmla="*/ 195341 w 1228207"/>
                  <a:gd name="connsiteY22" fmla="*/ 793650 h 1228207"/>
                  <a:gd name="connsiteX23" fmla="*/ 209246 w 1228207"/>
                  <a:gd name="connsiteY23" fmla="*/ 844005 h 1228207"/>
                  <a:gd name="connsiteX24" fmla="*/ 244210 w 1228207"/>
                  <a:gd name="connsiteY24" fmla="*/ 944848 h 1228207"/>
                  <a:gd name="connsiteX25" fmla="*/ 258115 w 1228207"/>
                  <a:gd name="connsiteY25" fmla="*/ 957402 h 1228207"/>
                  <a:gd name="connsiteX26" fmla="*/ 272155 w 1228207"/>
                  <a:gd name="connsiteY26" fmla="*/ 1007756 h 1228207"/>
                  <a:gd name="connsiteX27" fmla="*/ 293080 w 1228207"/>
                  <a:gd name="connsiteY27" fmla="*/ 1058111 h 1228207"/>
                  <a:gd name="connsiteX28" fmla="*/ 321024 w 1228207"/>
                  <a:gd name="connsiteY28" fmla="*/ 1089700 h 1228207"/>
                  <a:gd name="connsiteX29" fmla="*/ 341949 w 1228207"/>
                  <a:gd name="connsiteY29" fmla="*/ 1158954 h 1228207"/>
                  <a:gd name="connsiteX30" fmla="*/ 362873 w 1228207"/>
                  <a:gd name="connsiteY30" fmla="*/ 1196753 h 1228207"/>
                  <a:gd name="connsiteX31" fmla="*/ 369758 w 1228207"/>
                  <a:gd name="connsiteY31" fmla="*/ 1215653 h 1228207"/>
                  <a:gd name="connsiteX32" fmla="*/ 390683 w 1228207"/>
                  <a:gd name="connsiteY32" fmla="*/ 1228207 h 1228207"/>
                  <a:gd name="connsiteX33" fmla="*/ 418627 w 1228207"/>
                  <a:gd name="connsiteY33" fmla="*/ 1209308 h 1228207"/>
                  <a:gd name="connsiteX34" fmla="*/ 425647 w 1228207"/>
                  <a:gd name="connsiteY34" fmla="*/ 1190408 h 1228207"/>
                  <a:gd name="connsiteX35" fmla="*/ 453592 w 1228207"/>
                  <a:gd name="connsiteY35" fmla="*/ 1177853 h 1228207"/>
                  <a:gd name="connsiteX36" fmla="*/ 467496 w 1228207"/>
                  <a:gd name="connsiteY36" fmla="*/ 1140054 h 1228207"/>
                  <a:gd name="connsiteX37" fmla="*/ 488421 w 1228207"/>
                  <a:gd name="connsiteY37" fmla="*/ 1140054 h 1228207"/>
                  <a:gd name="connsiteX38" fmla="*/ 488421 w 1228207"/>
                  <a:gd name="connsiteY38" fmla="*/ 1108599 h 1228207"/>
                  <a:gd name="connsiteX39" fmla="*/ 488421 w 1228207"/>
                  <a:gd name="connsiteY39" fmla="*/ 1077010 h 1228207"/>
                  <a:gd name="connsiteX40" fmla="*/ 502461 w 1228207"/>
                  <a:gd name="connsiteY40" fmla="*/ 1045556 h 1228207"/>
                  <a:gd name="connsiteX41" fmla="*/ 509346 w 1228207"/>
                  <a:gd name="connsiteY41" fmla="*/ 1020311 h 1228207"/>
                  <a:gd name="connsiteX42" fmla="*/ 502461 w 1228207"/>
                  <a:gd name="connsiteY42" fmla="*/ 976302 h 1228207"/>
                  <a:gd name="connsiteX43" fmla="*/ 495441 w 1228207"/>
                  <a:gd name="connsiteY43" fmla="*/ 932158 h 1228207"/>
                  <a:gd name="connsiteX44" fmla="*/ 530270 w 1228207"/>
                  <a:gd name="connsiteY44" fmla="*/ 913258 h 1228207"/>
                  <a:gd name="connsiteX45" fmla="*/ 537290 w 1228207"/>
                  <a:gd name="connsiteY45" fmla="*/ 907048 h 1228207"/>
                  <a:gd name="connsiteX46" fmla="*/ 551195 w 1228207"/>
                  <a:gd name="connsiteY46" fmla="*/ 894358 h 1228207"/>
                  <a:gd name="connsiteX47" fmla="*/ 586159 w 1228207"/>
                  <a:gd name="connsiteY47" fmla="*/ 881804 h 1228207"/>
                  <a:gd name="connsiteX48" fmla="*/ 593179 w 1228207"/>
                  <a:gd name="connsiteY48" fmla="*/ 856559 h 1228207"/>
                  <a:gd name="connsiteX49" fmla="*/ 648933 w 1228207"/>
                  <a:gd name="connsiteY49" fmla="*/ 812550 h 1228207"/>
                  <a:gd name="connsiteX50" fmla="*/ 704822 w 1228207"/>
                  <a:gd name="connsiteY50" fmla="*/ 762196 h 1228207"/>
                  <a:gd name="connsiteX51" fmla="*/ 725747 w 1228207"/>
                  <a:gd name="connsiteY51" fmla="*/ 749506 h 1228207"/>
                  <a:gd name="connsiteX52" fmla="*/ 753556 w 1228207"/>
                  <a:gd name="connsiteY52" fmla="*/ 736951 h 1228207"/>
                  <a:gd name="connsiteX53" fmla="*/ 774616 w 1228207"/>
                  <a:gd name="connsiteY53" fmla="*/ 724397 h 1228207"/>
                  <a:gd name="connsiteX54" fmla="*/ 788520 w 1228207"/>
                  <a:gd name="connsiteY54" fmla="*/ 705497 h 1228207"/>
                  <a:gd name="connsiteX55" fmla="*/ 788520 w 1228207"/>
                  <a:gd name="connsiteY55" fmla="*/ 686598 h 1228207"/>
                  <a:gd name="connsiteX56" fmla="*/ 788520 w 1228207"/>
                  <a:gd name="connsiteY56" fmla="*/ 673908 h 1228207"/>
                  <a:gd name="connsiteX57" fmla="*/ 823350 w 1228207"/>
                  <a:gd name="connsiteY57" fmla="*/ 655008 h 1228207"/>
                  <a:gd name="connsiteX58" fmla="*/ 837390 w 1228207"/>
                  <a:gd name="connsiteY58" fmla="*/ 642453 h 1228207"/>
                  <a:gd name="connsiteX59" fmla="*/ 837390 w 1228207"/>
                  <a:gd name="connsiteY59" fmla="*/ 661353 h 1228207"/>
                  <a:gd name="connsiteX60" fmla="*/ 844409 w 1228207"/>
                  <a:gd name="connsiteY60" fmla="*/ 667698 h 1228207"/>
                  <a:gd name="connsiteX61" fmla="*/ 872219 w 1228207"/>
                  <a:gd name="connsiteY61" fmla="*/ 661353 h 1228207"/>
                  <a:gd name="connsiteX62" fmla="*/ 858314 w 1228207"/>
                  <a:gd name="connsiteY62" fmla="*/ 604654 h 1228207"/>
                  <a:gd name="connsiteX63" fmla="*/ 851294 w 1228207"/>
                  <a:gd name="connsiteY63" fmla="*/ 566855 h 1228207"/>
                  <a:gd name="connsiteX64" fmla="*/ 851294 w 1228207"/>
                  <a:gd name="connsiteY64" fmla="*/ 547955 h 1228207"/>
                  <a:gd name="connsiteX65" fmla="*/ 823350 w 1228207"/>
                  <a:gd name="connsiteY65" fmla="*/ 522845 h 1228207"/>
                  <a:gd name="connsiteX66" fmla="*/ 830370 w 1228207"/>
                  <a:gd name="connsiteY66" fmla="*/ 510156 h 1228207"/>
                  <a:gd name="connsiteX67" fmla="*/ 858314 w 1228207"/>
                  <a:gd name="connsiteY67" fmla="*/ 503946 h 1228207"/>
                  <a:gd name="connsiteX68" fmla="*/ 858314 w 1228207"/>
                  <a:gd name="connsiteY68" fmla="*/ 491256 h 1228207"/>
                  <a:gd name="connsiteX69" fmla="*/ 837390 w 1228207"/>
                  <a:gd name="connsiteY69" fmla="*/ 491256 h 1228207"/>
                  <a:gd name="connsiteX70" fmla="*/ 837390 w 1228207"/>
                  <a:gd name="connsiteY70" fmla="*/ 478701 h 1228207"/>
                  <a:gd name="connsiteX71" fmla="*/ 851294 w 1228207"/>
                  <a:gd name="connsiteY71" fmla="*/ 447247 h 1228207"/>
                  <a:gd name="connsiteX72" fmla="*/ 865334 w 1228207"/>
                  <a:gd name="connsiteY72" fmla="*/ 466146 h 1228207"/>
                  <a:gd name="connsiteX73" fmla="*/ 865334 w 1228207"/>
                  <a:gd name="connsiteY73" fmla="*/ 453457 h 1228207"/>
                  <a:gd name="connsiteX74" fmla="*/ 872219 w 1228207"/>
                  <a:gd name="connsiteY74" fmla="*/ 453457 h 1228207"/>
                  <a:gd name="connsiteX75" fmla="*/ 879239 w 1228207"/>
                  <a:gd name="connsiteY75" fmla="*/ 472357 h 1228207"/>
                  <a:gd name="connsiteX76" fmla="*/ 886259 w 1228207"/>
                  <a:gd name="connsiteY76" fmla="*/ 472357 h 1228207"/>
                  <a:gd name="connsiteX77" fmla="*/ 893144 w 1228207"/>
                  <a:gd name="connsiteY77" fmla="*/ 459801 h 1228207"/>
                  <a:gd name="connsiteX78" fmla="*/ 914068 w 1228207"/>
                  <a:gd name="connsiteY78" fmla="*/ 503946 h 1228207"/>
                  <a:gd name="connsiteX79" fmla="*/ 962937 w 1228207"/>
                  <a:gd name="connsiteY79" fmla="*/ 503946 h 1228207"/>
                  <a:gd name="connsiteX80" fmla="*/ 990882 w 1228207"/>
                  <a:gd name="connsiteY80" fmla="*/ 503946 h 1228207"/>
                  <a:gd name="connsiteX81" fmla="*/ 1011806 w 1228207"/>
                  <a:gd name="connsiteY81" fmla="*/ 510156 h 1228207"/>
                  <a:gd name="connsiteX82" fmla="*/ 990882 w 1228207"/>
                  <a:gd name="connsiteY82" fmla="*/ 535400 h 1228207"/>
                  <a:gd name="connsiteX83" fmla="*/ 962937 w 1228207"/>
                  <a:gd name="connsiteY83" fmla="*/ 560645 h 1228207"/>
                  <a:gd name="connsiteX84" fmla="*/ 969957 w 1228207"/>
                  <a:gd name="connsiteY84" fmla="*/ 592099 h 1228207"/>
                  <a:gd name="connsiteX85" fmla="*/ 983862 w 1228207"/>
                  <a:gd name="connsiteY85" fmla="*/ 604654 h 1228207"/>
                  <a:gd name="connsiteX86" fmla="*/ 997902 w 1228207"/>
                  <a:gd name="connsiteY86" fmla="*/ 566855 h 1228207"/>
                  <a:gd name="connsiteX87" fmla="*/ 1004787 w 1228207"/>
                  <a:gd name="connsiteY87" fmla="*/ 573200 h 1228207"/>
                  <a:gd name="connsiteX88" fmla="*/ 1018826 w 1228207"/>
                  <a:gd name="connsiteY88" fmla="*/ 610999 h 1228207"/>
                  <a:gd name="connsiteX89" fmla="*/ 1025846 w 1228207"/>
                  <a:gd name="connsiteY89" fmla="*/ 648798 h 1228207"/>
                  <a:gd name="connsiteX90" fmla="*/ 1046771 w 1228207"/>
                  <a:gd name="connsiteY90" fmla="*/ 642453 h 1228207"/>
                  <a:gd name="connsiteX91" fmla="*/ 1046771 w 1228207"/>
                  <a:gd name="connsiteY91" fmla="*/ 610999 h 1228207"/>
                  <a:gd name="connsiteX92" fmla="*/ 1053656 w 1228207"/>
                  <a:gd name="connsiteY92" fmla="*/ 604654 h 1228207"/>
                  <a:gd name="connsiteX93" fmla="*/ 1060676 w 1228207"/>
                  <a:gd name="connsiteY93" fmla="*/ 566855 h 1228207"/>
                  <a:gd name="connsiteX94" fmla="*/ 1088620 w 1228207"/>
                  <a:gd name="connsiteY94" fmla="*/ 566855 h 1228207"/>
                  <a:gd name="connsiteX95" fmla="*/ 1102525 w 1228207"/>
                  <a:gd name="connsiteY95" fmla="*/ 529055 h 1228207"/>
                  <a:gd name="connsiteX96" fmla="*/ 1116564 w 1228207"/>
                  <a:gd name="connsiteY96" fmla="*/ 503946 h 1228207"/>
                  <a:gd name="connsiteX97" fmla="*/ 1130469 w 1228207"/>
                  <a:gd name="connsiteY97" fmla="*/ 478701 h 1228207"/>
                  <a:gd name="connsiteX98" fmla="*/ 1130469 w 1228207"/>
                  <a:gd name="connsiteY98" fmla="*/ 459801 h 1228207"/>
                  <a:gd name="connsiteX99" fmla="*/ 1165299 w 1228207"/>
                  <a:gd name="connsiteY99" fmla="*/ 434557 h 1228207"/>
                  <a:gd name="connsiteX100" fmla="*/ 1193243 w 1228207"/>
                  <a:gd name="connsiteY100" fmla="*/ 415657 h 1228207"/>
                  <a:gd name="connsiteX101" fmla="*/ 1207283 w 1228207"/>
                  <a:gd name="connsiteY101" fmla="*/ 415657 h 1228207"/>
                  <a:gd name="connsiteX102" fmla="*/ 1214168 w 1228207"/>
                  <a:gd name="connsiteY102" fmla="*/ 390548 h 1228207"/>
                  <a:gd name="connsiteX103" fmla="*/ 1228207 w 1228207"/>
                  <a:gd name="connsiteY103" fmla="*/ 384203 h 1228207"/>
                  <a:gd name="connsiteX104" fmla="*/ 1221188 w 1228207"/>
                  <a:gd name="connsiteY104" fmla="*/ 365303 h 1228207"/>
                  <a:gd name="connsiteX105" fmla="*/ 1200263 w 1228207"/>
                  <a:gd name="connsiteY105" fmla="*/ 359093 h 1228207"/>
                  <a:gd name="connsiteX106" fmla="*/ 1186223 w 1228207"/>
                  <a:gd name="connsiteY106" fmla="*/ 359093 h 1228207"/>
                  <a:gd name="connsiteX107" fmla="*/ 1186223 w 1228207"/>
                  <a:gd name="connsiteY107" fmla="*/ 340194 h 1228207"/>
                  <a:gd name="connsiteX108" fmla="*/ 1179338 w 1228207"/>
                  <a:gd name="connsiteY108" fmla="*/ 333849 h 1228207"/>
                  <a:gd name="connsiteX109" fmla="*/ 1179338 w 1228207"/>
                  <a:gd name="connsiteY109" fmla="*/ 321294 h 1228207"/>
                  <a:gd name="connsiteX110" fmla="*/ 1165299 w 1228207"/>
                  <a:gd name="connsiteY110" fmla="*/ 314949 h 1228207"/>
                  <a:gd name="connsiteX111" fmla="*/ 1137489 w 1228207"/>
                  <a:gd name="connsiteY111" fmla="*/ 327504 h 1228207"/>
                  <a:gd name="connsiteX112" fmla="*/ 1109545 w 1228207"/>
                  <a:gd name="connsiteY112" fmla="*/ 321294 h 1228207"/>
                  <a:gd name="connsiteX113" fmla="*/ 1053656 w 1228207"/>
                  <a:gd name="connsiteY113" fmla="*/ 365303 h 1228207"/>
                  <a:gd name="connsiteX114" fmla="*/ 1018826 w 1228207"/>
                  <a:gd name="connsiteY114" fmla="*/ 377993 h 1228207"/>
                  <a:gd name="connsiteX115" fmla="*/ 990882 w 1228207"/>
                  <a:gd name="connsiteY115" fmla="*/ 390548 h 1228207"/>
                  <a:gd name="connsiteX116" fmla="*/ 990882 w 1228207"/>
                  <a:gd name="connsiteY116" fmla="*/ 403103 h 1228207"/>
                  <a:gd name="connsiteX117" fmla="*/ 1004787 w 1228207"/>
                  <a:gd name="connsiteY117" fmla="*/ 409448 h 1228207"/>
                  <a:gd name="connsiteX118" fmla="*/ 1004787 w 1228207"/>
                  <a:gd name="connsiteY118" fmla="*/ 428347 h 1228207"/>
                  <a:gd name="connsiteX119" fmla="*/ 983862 w 1228207"/>
                  <a:gd name="connsiteY119" fmla="*/ 434557 h 1228207"/>
                  <a:gd name="connsiteX120" fmla="*/ 942013 w 1228207"/>
                  <a:gd name="connsiteY120" fmla="*/ 434557 h 1228207"/>
                  <a:gd name="connsiteX121" fmla="*/ 900163 w 1228207"/>
                  <a:gd name="connsiteY121" fmla="*/ 434557 h 1228207"/>
                  <a:gd name="connsiteX122" fmla="*/ 872219 w 1228207"/>
                  <a:gd name="connsiteY122" fmla="*/ 434557 h 1228207"/>
                  <a:gd name="connsiteX123" fmla="*/ 865334 w 1228207"/>
                  <a:gd name="connsiteY123" fmla="*/ 422002 h 1228207"/>
                  <a:gd name="connsiteX124" fmla="*/ 872219 w 1228207"/>
                  <a:gd name="connsiteY124" fmla="*/ 409448 h 1228207"/>
                  <a:gd name="connsiteX125" fmla="*/ 865334 w 1228207"/>
                  <a:gd name="connsiteY125" fmla="*/ 409448 h 1228207"/>
                  <a:gd name="connsiteX126" fmla="*/ 865334 w 1228207"/>
                  <a:gd name="connsiteY126" fmla="*/ 377993 h 1228207"/>
                  <a:gd name="connsiteX127" fmla="*/ 837390 w 1228207"/>
                  <a:gd name="connsiteY127" fmla="*/ 384203 h 1228207"/>
                  <a:gd name="connsiteX128" fmla="*/ 830370 w 1228207"/>
                  <a:gd name="connsiteY128" fmla="*/ 409448 h 1228207"/>
                  <a:gd name="connsiteX129" fmla="*/ 830370 w 1228207"/>
                  <a:gd name="connsiteY129" fmla="*/ 428347 h 1228207"/>
                  <a:gd name="connsiteX130" fmla="*/ 837390 w 1228207"/>
                  <a:gd name="connsiteY130" fmla="*/ 434557 h 1228207"/>
                  <a:gd name="connsiteX131" fmla="*/ 830370 w 1228207"/>
                  <a:gd name="connsiteY131" fmla="*/ 453457 h 1228207"/>
                  <a:gd name="connsiteX132" fmla="*/ 795540 w 1228207"/>
                  <a:gd name="connsiteY132" fmla="*/ 453457 h 1228207"/>
                  <a:gd name="connsiteX133" fmla="*/ 746671 w 1228207"/>
                  <a:gd name="connsiteY133" fmla="*/ 447247 h 1228207"/>
                  <a:gd name="connsiteX134" fmla="*/ 704822 w 1228207"/>
                  <a:gd name="connsiteY134" fmla="*/ 434557 h 1228207"/>
                  <a:gd name="connsiteX135" fmla="*/ 690782 w 1228207"/>
                  <a:gd name="connsiteY135" fmla="*/ 422002 h 1228207"/>
                  <a:gd name="connsiteX136" fmla="*/ 676877 w 1228207"/>
                  <a:gd name="connsiteY136" fmla="*/ 415657 h 1228207"/>
                  <a:gd name="connsiteX137" fmla="*/ 614104 w 1228207"/>
                  <a:gd name="connsiteY137" fmla="*/ 409448 h 1228207"/>
                  <a:gd name="connsiteX138" fmla="*/ 565234 w 1228207"/>
                  <a:gd name="connsiteY138" fmla="*/ 384203 h 1228207"/>
                  <a:gd name="connsiteX139" fmla="*/ 509346 w 1228207"/>
                  <a:gd name="connsiteY139" fmla="*/ 346404 h 1228207"/>
                  <a:gd name="connsiteX140" fmla="*/ 516365 w 1228207"/>
                  <a:gd name="connsiteY140" fmla="*/ 302394 h 1228207"/>
                  <a:gd name="connsiteX141" fmla="*/ 537290 w 1228207"/>
                  <a:gd name="connsiteY141" fmla="*/ 277150 h 1228207"/>
                  <a:gd name="connsiteX142" fmla="*/ 544310 w 1228207"/>
                  <a:gd name="connsiteY142" fmla="*/ 277150 h 1228207"/>
                  <a:gd name="connsiteX143" fmla="*/ 502461 w 1228207"/>
                  <a:gd name="connsiteY143" fmla="*/ 258250 h 1228207"/>
                  <a:gd name="connsiteX144" fmla="*/ 495441 w 1228207"/>
                  <a:gd name="connsiteY144" fmla="*/ 245696 h 1228207"/>
                  <a:gd name="connsiteX145" fmla="*/ 481401 w 1228207"/>
                  <a:gd name="connsiteY145" fmla="*/ 245696 h 1228207"/>
                  <a:gd name="connsiteX146" fmla="*/ 481401 w 1228207"/>
                  <a:gd name="connsiteY146" fmla="*/ 239351 h 1228207"/>
                  <a:gd name="connsiteX147" fmla="*/ 453592 w 1228207"/>
                  <a:gd name="connsiteY147" fmla="*/ 245696 h 1228207"/>
                  <a:gd name="connsiteX148" fmla="*/ 446572 w 1228207"/>
                  <a:gd name="connsiteY148" fmla="*/ 220451 h 1228207"/>
                  <a:gd name="connsiteX149" fmla="*/ 446572 w 1228207"/>
                  <a:gd name="connsiteY149" fmla="*/ 195207 h 1228207"/>
                  <a:gd name="connsiteX150" fmla="*/ 432667 w 1228207"/>
                  <a:gd name="connsiteY150" fmla="*/ 170097 h 1228207"/>
                  <a:gd name="connsiteX151" fmla="*/ 446572 w 1228207"/>
                  <a:gd name="connsiteY151" fmla="*/ 163752 h 1228207"/>
                  <a:gd name="connsiteX152" fmla="*/ 460476 w 1228207"/>
                  <a:gd name="connsiteY152" fmla="*/ 163752 h 1228207"/>
                  <a:gd name="connsiteX153" fmla="*/ 474516 w 1228207"/>
                  <a:gd name="connsiteY153" fmla="*/ 170097 h 1228207"/>
                  <a:gd name="connsiteX154" fmla="*/ 481401 w 1228207"/>
                  <a:gd name="connsiteY154" fmla="*/ 163752 h 1228207"/>
                  <a:gd name="connsiteX155" fmla="*/ 474516 w 1228207"/>
                  <a:gd name="connsiteY155" fmla="*/ 151197 h 1228207"/>
                  <a:gd name="connsiteX156" fmla="*/ 474516 w 1228207"/>
                  <a:gd name="connsiteY156" fmla="*/ 138643 h 1228207"/>
                  <a:gd name="connsiteX157" fmla="*/ 460476 w 1228207"/>
                  <a:gd name="connsiteY157" fmla="*/ 138643 h 1228207"/>
                  <a:gd name="connsiteX158" fmla="*/ 453592 w 1228207"/>
                  <a:gd name="connsiteY158" fmla="*/ 132298 h 1228207"/>
                  <a:gd name="connsiteX159" fmla="*/ 460476 w 1228207"/>
                  <a:gd name="connsiteY159" fmla="*/ 113398 h 1228207"/>
                  <a:gd name="connsiteX160" fmla="*/ 453592 w 1228207"/>
                  <a:gd name="connsiteY160" fmla="*/ 100843 h 1228207"/>
                  <a:gd name="connsiteX161" fmla="*/ 474516 w 1228207"/>
                  <a:gd name="connsiteY161" fmla="*/ 100843 h 1228207"/>
                  <a:gd name="connsiteX162" fmla="*/ 481401 w 1228207"/>
                  <a:gd name="connsiteY162" fmla="*/ 94498 h 1228207"/>
                  <a:gd name="connsiteX163" fmla="*/ 481401 w 1228207"/>
                  <a:gd name="connsiteY163" fmla="*/ 81944 h 1228207"/>
                  <a:gd name="connsiteX164" fmla="*/ 495441 w 1228207"/>
                  <a:gd name="connsiteY164" fmla="*/ 56699 h 1228207"/>
                  <a:gd name="connsiteX165" fmla="*/ 516365 w 1228207"/>
                  <a:gd name="connsiteY165" fmla="*/ 25244 h 1228207"/>
                  <a:gd name="connsiteX166" fmla="*/ 509346 w 1228207"/>
                  <a:gd name="connsiteY166" fmla="*/ 25244 h 1228207"/>
                  <a:gd name="connsiteX167" fmla="*/ 502461 w 1228207"/>
                  <a:gd name="connsiteY167" fmla="*/ 31455 h 1228207"/>
                  <a:gd name="connsiteX168" fmla="*/ 495441 w 1228207"/>
                  <a:gd name="connsiteY168" fmla="*/ 18900 h 1228207"/>
                  <a:gd name="connsiteX169" fmla="*/ 488421 w 1228207"/>
                  <a:gd name="connsiteY169" fmla="*/ 18900 h 1228207"/>
                  <a:gd name="connsiteX170" fmla="*/ 481401 w 1228207"/>
                  <a:gd name="connsiteY170" fmla="*/ 6345 h 1228207"/>
                  <a:gd name="connsiteX171" fmla="*/ 467496 w 1228207"/>
                  <a:gd name="connsiteY171" fmla="*/ 0 h 1228207"/>
                  <a:gd name="connsiteX172" fmla="*/ 453592 w 1228207"/>
                  <a:gd name="connsiteY172" fmla="*/ 6345 h 1228207"/>
                  <a:gd name="connsiteX173" fmla="*/ 439552 w 1228207"/>
                  <a:gd name="connsiteY173" fmla="*/ 12555 h 1228207"/>
                  <a:gd name="connsiteX174" fmla="*/ 411742 w 1228207"/>
                  <a:gd name="connsiteY174" fmla="*/ 25244 h 1228207"/>
                  <a:gd name="connsiteX175" fmla="*/ 404722 w 1228207"/>
                  <a:gd name="connsiteY175" fmla="*/ 25244 h 1228207"/>
                  <a:gd name="connsiteX176" fmla="*/ 376778 w 1228207"/>
                  <a:gd name="connsiteY176" fmla="*/ 44144 h 1228207"/>
                  <a:gd name="connsiteX177" fmla="*/ 369758 w 1228207"/>
                  <a:gd name="connsiteY177" fmla="*/ 63044 h 1228207"/>
                  <a:gd name="connsiteX178" fmla="*/ 348834 w 1228207"/>
                  <a:gd name="connsiteY178" fmla="*/ 63044 h 1228207"/>
                  <a:gd name="connsiteX179" fmla="*/ 341949 w 1228207"/>
                  <a:gd name="connsiteY179" fmla="*/ 69254 h 1228207"/>
                  <a:gd name="connsiteX180" fmla="*/ 327909 w 1228207"/>
                  <a:gd name="connsiteY180" fmla="*/ 63044 h 1228207"/>
                  <a:gd name="connsiteX181" fmla="*/ 314004 w 1228207"/>
                  <a:gd name="connsiteY181" fmla="*/ 69254 h 1228207"/>
                  <a:gd name="connsiteX182" fmla="*/ 258115 w 1228207"/>
                  <a:gd name="connsiteY182" fmla="*/ 56699 h 1228207"/>
                  <a:gd name="connsiteX183" fmla="*/ 244210 w 1228207"/>
                  <a:gd name="connsiteY183" fmla="*/ 63044 h 1228207"/>
                  <a:gd name="connsiteX184" fmla="*/ 237191 w 1228207"/>
                  <a:gd name="connsiteY184" fmla="*/ 75599 h 1228207"/>
                  <a:gd name="connsiteX185" fmla="*/ 244210 w 1228207"/>
                  <a:gd name="connsiteY185" fmla="*/ 81944 h 1228207"/>
                  <a:gd name="connsiteX186" fmla="*/ 244210 w 1228207"/>
                  <a:gd name="connsiteY186" fmla="*/ 94498 h 1228207"/>
                  <a:gd name="connsiteX187" fmla="*/ 258115 w 1228207"/>
                  <a:gd name="connsiteY187" fmla="*/ 100843 h 1228207"/>
                  <a:gd name="connsiteX188" fmla="*/ 258115 w 1228207"/>
                  <a:gd name="connsiteY188" fmla="*/ 125953 h 1228207"/>
                  <a:gd name="connsiteX189" fmla="*/ 244210 w 1228207"/>
                  <a:gd name="connsiteY189" fmla="*/ 132298 h 1228207"/>
                  <a:gd name="connsiteX190" fmla="*/ 265135 w 1228207"/>
                  <a:gd name="connsiteY190" fmla="*/ 151197 h 1228207"/>
                  <a:gd name="connsiteX191" fmla="*/ 258115 w 1228207"/>
                  <a:gd name="connsiteY191" fmla="*/ 157542 h 1228207"/>
                  <a:gd name="connsiteX192" fmla="*/ 279040 w 1228207"/>
                  <a:gd name="connsiteY192" fmla="*/ 157542 h 1228207"/>
                  <a:gd name="connsiteX193" fmla="*/ 279040 w 1228207"/>
                  <a:gd name="connsiteY193" fmla="*/ 170097 h 1228207"/>
                  <a:gd name="connsiteX194" fmla="*/ 299964 w 1228207"/>
                  <a:gd name="connsiteY194" fmla="*/ 176442 h 1228207"/>
                  <a:gd name="connsiteX195" fmla="*/ 306984 w 1228207"/>
                  <a:gd name="connsiteY195" fmla="*/ 188997 h 1228207"/>
                  <a:gd name="connsiteX196" fmla="*/ 299964 w 1228207"/>
                  <a:gd name="connsiteY196" fmla="*/ 195207 h 1228207"/>
                  <a:gd name="connsiteX197" fmla="*/ 272155 w 1228207"/>
                  <a:gd name="connsiteY197" fmla="*/ 201552 h 1228207"/>
                  <a:gd name="connsiteX198" fmla="*/ 279040 w 1228207"/>
                  <a:gd name="connsiteY198" fmla="*/ 220451 h 1228207"/>
                  <a:gd name="connsiteX199" fmla="*/ 272155 w 1228207"/>
                  <a:gd name="connsiteY199" fmla="*/ 233006 h 1228207"/>
                  <a:gd name="connsiteX200" fmla="*/ 286060 w 1228207"/>
                  <a:gd name="connsiteY200" fmla="*/ 239351 h 1228207"/>
                  <a:gd name="connsiteX201" fmla="*/ 272155 w 1228207"/>
                  <a:gd name="connsiteY201" fmla="*/ 239351 h 1228207"/>
                  <a:gd name="connsiteX202" fmla="*/ 216266 w 1228207"/>
                  <a:gd name="connsiteY202" fmla="*/ 308605 h 1228207"/>
                  <a:gd name="connsiteX203" fmla="*/ 153492 w 1228207"/>
                  <a:gd name="connsiteY203" fmla="*/ 384203 h 1228207"/>
                  <a:gd name="connsiteX204" fmla="*/ 132568 w 1228207"/>
                  <a:gd name="connsiteY204" fmla="*/ 384203 h 1228207"/>
                  <a:gd name="connsiteX205" fmla="*/ 118528 w 1228207"/>
                  <a:gd name="connsiteY205" fmla="*/ 396758 h 1228207"/>
                  <a:gd name="connsiteX206" fmla="*/ 97603 w 1228207"/>
                  <a:gd name="connsiteY206" fmla="*/ 377993 h 1228207"/>
                  <a:gd name="connsiteX207" fmla="*/ 62774 w 1228207"/>
                  <a:gd name="connsiteY207" fmla="*/ 422002 h 1228207"/>
                  <a:gd name="connsiteX208" fmla="*/ 62774 w 1228207"/>
                  <a:gd name="connsiteY208" fmla="*/ 440902 h 1228207"/>
                  <a:gd name="connsiteX209" fmla="*/ 90718 w 1228207"/>
                  <a:gd name="connsiteY209" fmla="*/ 447247 h 1228207"/>
                  <a:gd name="connsiteX210" fmla="*/ 97603 w 1228207"/>
                  <a:gd name="connsiteY210" fmla="*/ 485046 h 1228207"/>
                  <a:gd name="connsiteX211" fmla="*/ 104623 w 1228207"/>
                  <a:gd name="connsiteY211" fmla="*/ 485046 h 1228207"/>
                  <a:gd name="connsiteX212" fmla="*/ 125548 w 1228207"/>
                  <a:gd name="connsiteY212" fmla="*/ 522845 h 1228207"/>
                  <a:gd name="connsiteX213" fmla="*/ 118528 w 1228207"/>
                  <a:gd name="connsiteY213" fmla="*/ 541745 h 1228207"/>
                  <a:gd name="connsiteX214" fmla="*/ 125548 w 1228207"/>
                  <a:gd name="connsiteY214" fmla="*/ 541745 h 1228207"/>
                  <a:gd name="connsiteX215" fmla="*/ 97603 w 1228207"/>
                  <a:gd name="connsiteY215" fmla="*/ 547955 h 1228207"/>
                  <a:gd name="connsiteX216" fmla="*/ 69794 w 1228207"/>
                  <a:gd name="connsiteY216" fmla="*/ 554300 h 1228207"/>
                  <a:gd name="connsiteX217" fmla="*/ 62774 w 1228207"/>
                  <a:gd name="connsiteY217" fmla="*/ 547955 h 1228207"/>
                  <a:gd name="connsiteX218" fmla="*/ 34829 w 1228207"/>
                  <a:gd name="connsiteY218" fmla="*/ 554300 h 1228207"/>
                  <a:gd name="connsiteX219" fmla="*/ 6885 w 1228207"/>
                  <a:gd name="connsiteY219" fmla="*/ 560645 h 1228207"/>
                  <a:gd name="connsiteX220" fmla="*/ 0 w 1228207"/>
                  <a:gd name="connsiteY220" fmla="*/ 573200 h 1228207"/>
                  <a:gd name="connsiteX221" fmla="*/ 0 w 1228207"/>
                  <a:gd name="connsiteY221" fmla="*/ 579545 h 122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1228207" h="1228207">
                    <a:moveTo>
                      <a:pt x="0" y="579545"/>
                    </a:moveTo>
                    <a:lnTo>
                      <a:pt x="34829" y="610999"/>
                    </a:lnTo>
                    <a:lnTo>
                      <a:pt x="62774" y="610999"/>
                    </a:lnTo>
                    <a:lnTo>
                      <a:pt x="83698" y="604654"/>
                    </a:lnTo>
                    <a:lnTo>
                      <a:pt x="90718" y="598309"/>
                    </a:lnTo>
                    <a:lnTo>
                      <a:pt x="97603" y="598309"/>
                    </a:lnTo>
                    <a:lnTo>
                      <a:pt x="76679" y="629898"/>
                    </a:lnTo>
                    <a:lnTo>
                      <a:pt x="55754" y="629898"/>
                    </a:lnTo>
                    <a:lnTo>
                      <a:pt x="34829" y="629898"/>
                    </a:lnTo>
                    <a:lnTo>
                      <a:pt x="34829" y="642453"/>
                    </a:lnTo>
                    <a:lnTo>
                      <a:pt x="97603" y="699152"/>
                    </a:lnTo>
                    <a:lnTo>
                      <a:pt x="125548" y="699152"/>
                    </a:lnTo>
                    <a:lnTo>
                      <a:pt x="160512" y="680253"/>
                    </a:lnTo>
                    <a:lnTo>
                      <a:pt x="167397" y="629898"/>
                    </a:lnTo>
                    <a:lnTo>
                      <a:pt x="195341" y="636108"/>
                    </a:lnTo>
                    <a:lnTo>
                      <a:pt x="195341" y="642453"/>
                    </a:lnTo>
                    <a:lnTo>
                      <a:pt x="188321" y="642453"/>
                    </a:lnTo>
                    <a:lnTo>
                      <a:pt x="181437" y="661353"/>
                    </a:lnTo>
                    <a:lnTo>
                      <a:pt x="188321" y="661353"/>
                    </a:lnTo>
                    <a:lnTo>
                      <a:pt x="195341" y="686598"/>
                    </a:lnTo>
                    <a:lnTo>
                      <a:pt x="188321" y="705497"/>
                    </a:lnTo>
                    <a:lnTo>
                      <a:pt x="188321" y="743296"/>
                    </a:lnTo>
                    <a:lnTo>
                      <a:pt x="195341" y="793650"/>
                    </a:lnTo>
                    <a:lnTo>
                      <a:pt x="209246" y="844005"/>
                    </a:lnTo>
                    <a:lnTo>
                      <a:pt x="244210" y="944848"/>
                    </a:lnTo>
                    <a:lnTo>
                      <a:pt x="258115" y="957402"/>
                    </a:lnTo>
                    <a:lnTo>
                      <a:pt x="272155" y="1007756"/>
                    </a:lnTo>
                    <a:lnTo>
                      <a:pt x="293080" y="1058111"/>
                    </a:lnTo>
                    <a:lnTo>
                      <a:pt x="321024" y="1089700"/>
                    </a:lnTo>
                    <a:lnTo>
                      <a:pt x="341949" y="1158954"/>
                    </a:lnTo>
                    <a:lnTo>
                      <a:pt x="362873" y="1196753"/>
                    </a:lnTo>
                    <a:lnTo>
                      <a:pt x="369758" y="1215653"/>
                    </a:lnTo>
                    <a:lnTo>
                      <a:pt x="390683" y="1228207"/>
                    </a:lnTo>
                    <a:lnTo>
                      <a:pt x="418627" y="1209308"/>
                    </a:lnTo>
                    <a:lnTo>
                      <a:pt x="425647" y="1190408"/>
                    </a:lnTo>
                    <a:lnTo>
                      <a:pt x="453592" y="1177853"/>
                    </a:lnTo>
                    <a:lnTo>
                      <a:pt x="467496" y="1140054"/>
                    </a:lnTo>
                    <a:lnTo>
                      <a:pt x="488421" y="1140054"/>
                    </a:lnTo>
                    <a:lnTo>
                      <a:pt x="488421" y="1108599"/>
                    </a:lnTo>
                    <a:lnTo>
                      <a:pt x="488421" y="1077010"/>
                    </a:lnTo>
                    <a:lnTo>
                      <a:pt x="502461" y="1045556"/>
                    </a:lnTo>
                    <a:lnTo>
                      <a:pt x="509346" y="1020311"/>
                    </a:lnTo>
                    <a:lnTo>
                      <a:pt x="502461" y="976302"/>
                    </a:lnTo>
                    <a:lnTo>
                      <a:pt x="495441" y="932158"/>
                    </a:lnTo>
                    <a:lnTo>
                      <a:pt x="530270" y="913258"/>
                    </a:lnTo>
                    <a:lnTo>
                      <a:pt x="537290" y="907048"/>
                    </a:lnTo>
                    <a:lnTo>
                      <a:pt x="551195" y="894358"/>
                    </a:lnTo>
                    <a:lnTo>
                      <a:pt x="586159" y="881804"/>
                    </a:lnTo>
                    <a:lnTo>
                      <a:pt x="593179" y="856559"/>
                    </a:lnTo>
                    <a:lnTo>
                      <a:pt x="648933" y="812550"/>
                    </a:lnTo>
                    <a:lnTo>
                      <a:pt x="704822" y="762196"/>
                    </a:lnTo>
                    <a:lnTo>
                      <a:pt x="725747" y="749506"/>
                    </a:lnTo>
                    <a:lnTo>
                      <a:pt x="753556" y="736951"/>
                    </a:lnTo>
                    <a:lnTo>
                      <a:pt x="774616" y="724397"/>
                    </a:lnTo>
                    <a:lnTo>
                      <a:pt x="788520" y="705497"/>
                    </a:lnTo>
                    <a:lnTo>
                      <a:pt x="788520" y="686598"/>
                    </a:lnTo>
                    <a:lnTo>
                      <a:pt x="788520" y="673908"/>
                    </a:lnTo>
                    <a:lnTo>
                      <a:pt x="823350" y="655008"/>
                    </a:lnTo>
                    <a:lnTo>
                      <a:pt x="837390" y="642453"/>
                    </a:lnTo>
                    <a:lnTo>
                      <a:pt x="837390" y="661353"/>
                    </a:lnTo>
                    <a:lnTo>
                      <a:pt x="844409" y="667698"/>
                    </a:lnTo>
                    <a:lnTo>
                      <a:pt x="872219" y="661353"/>
                    </a:lnTo>
                    <a:lnTo>
                      <a:pt x="858314" y="604654"/>
                    </a:lnTo>
                    <a:lnTo>
                      <a:pt x="851294" y="566855"/>
                    </a:lnTo>
                    <a:lnTo>
                      <a:pt x="851294" y="547955"/>
                    </a:lnTo>
                    <a:lnTo>
                      <a:pt x="823350" y="522845"/>
                    </a:lnTo>
                    <a:lnTo>
                      <a:pt x="830370" y="510156"/>
                    </a:lnTo>
                    <a:lnTo>
                      <a:pt x="858314" y="503946"/>
                    </a:lnTo>
                    <a:lnTo>
                      <a:pt x="858314" y="491256"/>
                    </a:lnTo>
                    <a:lnTo>
                      <a:pt x="837390" y="491256"/>
                    </a:lnTo>
                    <a:lnTo>
                      <a:pt x="837390" y="478701"/>
                    </a:lnTo>
                    <a:lnTo>
                      <a:pt x="851294" y="447247"/>
                    </a:lnTo>
                    <a:lnTo>
                      <a:pt x="865334" y="466146"/>
                    </a:lnTo>
                    <a:lnTo>
                      <a:pt x="865334" y="453457"/>
                    </a:lnTo>
                    <a:lnTo>
                      <a:pt x="872219" y="453457"/>
                    </a:lnTo>
                    <a:lnTo>
                      <a:pt x="879239" y="472357"/>
                    </a:lnTo>
                    <a:lnTo>
                      <a:pt x="886259" y="472357"/>
                    </a:lnTo>
                    <a:lnTo>
                      <a:pt x="893144" y="459801"/>
                    </a:lnTo>
                    <a:lnTo>
                      <a:pt x="914068" y="503946"/>
                    </a:lnTo>
                    <a:lnTo>
                      <a:pt x="962937" y="503946"/>
                    </a:lnTo>
                    <a:lnTo>
                      <a:pt x="990882" y="503946"/>
                    </a:lnTo>
                    <a:lnTo>
                      <a:pt x="1011806" y="510156"/>
                    </a:lnTo>
                    <a:lnTo>
                      <a:pt x="990882" y="535400"/>
                    </a:lnTo>
                    <a:lnTo>
                      <a:pt x="962937" y="560645"/>
                    </a:lnTo>
                    <a:lnTo>
                      <a:pt x="969957" y="592099"/>
                    </a:lnTo>
                    <a:lnTo>
                      <a:pt x="983862" y="604654"/>
                    </a:lnTo>
                    <a:lnTo>
                      <a:pt x="997902" y="566855"/>
                    </a:lnTo>
                    <a:lnTo>
                      <a:pt x="1004787" y="573200"/>
                    </a:lnTo>
                    <a:lnTo>
                      <a:pt x="1018826" y="610999"/>
                    </a:lnTo>
                    <a:lnTo>
                      <a:pt x="1025846" y="648798"/>
                    </a:lnTo>
                    <a:lnTo>
                      <a:pt x="1046771" y="642453"/>
                    </a:lnTo>
                    <a:lnTo>
                      <a:pt x="1046771" y="610999"/>
                    </a:lnTo>
                    <a:lnTo>
                      <a:pt x="1053656" y="604654"/>
                    </a:lnTo>
                    <a:lnTo>
                      <a:pt x="1060676" y="566855"/>
                    </a:lnTo>
                    <a:lnTo>
                      <a:pt x="1088620" y="566855"/>
                    </a:lnTo>
                    <a:lnTo>
                      <a:pt x="1102525" y="529055"/>
                    </a:lnTo>
                    <a:lnTo>
                      <a:pt x="1116564" y="503946"/>
                    </a:lnTo>
                    <a:lnTo>
                      <a:pt x="1130469" y="478701"/>
                    </a:lnTo>
                    <a:lnTo>
                      <a:pt x="1130469" y="459801"/>
                    </a:lnTo>
                    <a:lnTo>
                      <a:pt x="1165299" y="434557"/>
                    </a:lnTo>
                    <a:lnTo>
                      <a:pt x="1193243" y="415657"/>
                    </a:lnTo>
                    <a:lnTo>
                      <a:pt x="1207283" y="415657"/>
                    </a:lnTo>
                    <a:lnTo>
                      <a:pt x="1214168" y="390548"/>
                    </a:lnTo>
                    <a:lnTo>
                      <a:pt x="1228207" y="384203"/>
                    </a:lnTo>
                    <a:lnTo>
                      <a:pt x="1221188" y="365303"/>
                    </a:lnTo>
                    <a:lnTo>
                      <a:pt x="1200263" y="359093"/>
                    </a:lnTo>
                    <a:lnTo>
                      <a:pt x="1186223" y="359093"/>
                    </a:lnTo>
                    <a:lnTo>
                      <a:pt x="1186223" y="340194"/>
                    </a:lnTo>
                    <a:lnTo>
                      <a:pt x="1179338" y="333849"/>
                    </a:lnTo>
                    <a:lnTo>
                      <a:pt x="1179338" y="321294"/>
                    </a:lnTo>
                    <a:lnTo>
                      <a:pt x="1165299" y="314949"/>
                    </a:lnTo>
                    <a:lnTo>
                      <a:pt x="1137489" y="327504"/>
                    </a:lnTo>
                    <a:lnTo>
                      <a:pt x="1109545" y="321294"/>
                    </a:lnTo>
                    <a:lnTo>
                      <a:pt x="1053656" y="365303"/>
                    </a:lnTo>
                    <a:lnTo>
                      <a:pt x="1018826" y="377993"/>
                    </a:lnTo>
                    <a:lnTo>
                      <a:pt x="990882" y="390548"/>
                    </a:lnTo>
                    <a:lnTo>
                      <a:pt x="990882" y="403103"/>
                    </a:lnTo>
                    <a:lnTo>
                      <a:pt x="1004787" y="409448"/>
                    </a:lnTo>
                    <a:lnTo>
                      <a:pt x="1004787" y="428347"/>
                    </a:lnTo>
                    <a:lnTo>
                      <a:pt x="983862" y="434557"/>
                    </a:lnTo>
                    <a:lnTo>
                      <a:pt x="942013" y="434557"/>
                    </a:lnTo>
                    <a:lnTo>
                      <a:pt x="900163" y="434557"/>
                    </a:lnTo>
                    <a:lnTo>
                      <a:pt x="872219" y="434557"/>
                    </a:lnTo>
                    <a:lnTo>
                      <a:pt x="865334" y="422002"/>
                    </a:lnTo>
                    <a:lnTo>
                      <a:pt x="872219" y="409448"/>
                    </a:lnTo>
                    <a:lnTo>
                      <a:pt x="865334" y="409448"/>
                    </a:lnTo>
                    <a:lnTo>
                      <a:pt x="865334" y="377993"/>
                    </a:lnTo>
                    <a:lnTo>
                      <a:pt x="837390" y="384203"/>
                    </a:lnTo>
                    <a:lnTo>
                      <a:pt x="830370" y="409448"/>
                    </a:lnTo>
                    <a:lnTo>
                      <a:pt x="830370" y="428347"/>
                    </a:lnTo>
                    <a:lnTo>
                      <a:pt x="837390" y="434557"/>
                    </a:lnTo>
                    <a:lnTo>
                      <a:pt x="830370" y="453457"/>
                    </a:lnTo>
                    <a:lnTo>
                      <a:pt x="795540" y="453457"/>
                    </a:lnTo>
                    <a:lnTo>
                      <a:pt x="746671" y="447247"/>
                    </a:lnTo>
                    <a:lnTo>
                      <a:pt x="704822" y="434557"/>
                    </a:lnTo>
                    <a:lnTo>
                      <a:pt x="690782" y="422002"/>
                    </a:lnTo>
                    <a:lnTo>
                      <a:pt x="676877" y="415657"/>
                    </a:lnTo>
                    <a:lnTo>
                      <a:pt x="614104" y="409448"/>
                    </a:lnTo>
                    <a:lnTo>
                      <a:pt x="565234" y="384203"/>
                    </a:lnTo>
                    <a:lnTo>
                      <a:pt x="509346" y="346404"/>
                    </a:lnTo>
                    <a:lnTo>
                      <a:pt x="516365" y="302394"/>
                    </a:lnTo>
                    <a:lnTo>
                      <a:pt x="537290" y="277150"/>
                    </a:lnTo>
                    <a:lnTo>
                      <a:pt x="544310" y="277150"/>
                    </a:lnTo>
                    <a:lnTo>
                      <a:pt x="502461" y="258250"/>
                    </a:lnTo>
                    <a:lnTo>
                      <a:pt x="495441" y="245696"/>
                    </a:lnTo>
                    <a:lnTo>
                      <a:pt x="481401" y="245696"/>
                    </a:lnTo>
                    <a:lnTo>
                      <a:pt x="481401" y="239351"/>
                    </a:lnTo>
                    <a:lnTo>
                      <a:pt x="453592" y="245696"/>
                    </a:lnTo>
                    <a:lnTo>
                      <a:pt x="446572" y="220451"/>
                    </a:lnTo>
                    <a:lnTo>
                      <a:pt x="446572" y="195207"/>
                    </a:lnTo>
                    <a:lnTo>
                      <a:pt x="432667" y="170097"/>
                    </a:lnTo>
                    <a:lnTo>
                      <a:pt x="446572" y="163752"/>
                    </a:lnTo>
                    <a:lnTo>
                      <a:pt x="460476" y="163752"/>
                    </a:lnTo>
                    <a:lnTo>
                      <a:pt x="474516" y="170097"/>
                    </a:lnTo>
                    <a:lnTo>
                      <a:pt x="481401" y="163752"/>
                    </a:lnTo>
                    <a:lnTo>
                      <a:pt x="474516" y="151197"/>
                    </a:lnTo>
                    <a:lnTo>
                      <a:pt x="474516" y="138643"/>
                    </a:lnTo>
                    <a:lnTo>
                      <a:pt x="460476" y="138643"/>
                    </a:lnTo>
                    <a:lnTo>
                      <a:pt x="453592" y="132298"/>
                    </a:lnTo>
                    <a:lnTo>
                      <a:pt x="460476" y="113398"/>
                    </a:lnTo>
                    <a:lnTo>
                      <a:pt x="453592" y="100843"/>
                    </a:lnTo>
                    <a:lnTo>
                      <a:pt x="474516" y="100843"/>
                    </a:lnTo>
                    <a:lnTo>
                      <a:pt x="481401" y="94498"/>
                    </a:lnTo>
                    <a:lnTo>
                      <a:pt x="481401" y="81944"/>
                    </a:lnTo>
                    <a:lnTo>
                      <a:pt x="495441" y="56699"/>
                    </a:lnTo>
                    <a:lnTo>
                      <a:pt x="516365" y="25244"/>
                    </a:lnTo>
                    <a:lnTo>
                      <a:pt x="509346" y="25244"/>
                    </a:lnTo>
                    <a:lnTo>
                      <a:pt x="502461" y="31455"/>
                    </a:lnTo>
                    <a:lnTo>
                      <a:pt x="495441" y="18900"/>
                    </a:lnTo>
                    <a:lnTo>
                      <a:pt x="488421" y="18900"/>
                    </a:lnTo>
                    <a:lnTo>
                      <a:pt x="481401" y="6345"/>
                    </a:lnTo>
                    <a:lnTo>
                      <a:pt x="467496" y="0"/>
                    </a:lnTo>
                    <a:lnTo>
                      <a:pt x="453592" y="6345"/>
                    </a:lnTo>
                    <a:lnTo>
                      <a:pt x="439552" y="12555"/>
                    </a:lnTo>
                    <a:lnTo>
                      <a:pt x="411742" y="25244"/>
                    </a:lnTo>
                    <a:lnTo>
                      <a:pt x="404722" y="25244"/>
                    </a:lnTo>
                    <a:lnTo>
                      <a:pt x="376778" y="44144"/>
                    </a:lnTo>
                    <a:lnTo>
                      <a:pt x="369758" y="63044"/>
                    </a:lnTo>
                    <a:lnTo>
                      <a:pt x="348834" y="63044"/>
                    </a:lnTo>
                    <a:lnTo>
                      <a:pt x="341949" y="69254"/>
                    </a:lnTo>
                    <a:lnTo>
                      <a:pt x="327909" y="63044"/>
                    </a:lnTo>
                    <a:lnTo>
                      <a:pt x="314004" y="69254"/>
                    </a:lnTo>
                    <a:lnTo>
                      <a:pt x="258115" y="56699"/>
                    </a:lnTo>
                    <a:lnTo>
                      <a:pt x="244210" y="63044"/>
                    </a:lnTo>
                    <a:lnTo>
                      <a:pt x="237191" y="75599"/>
                    </a:lnTo>
                    <a:lnTo>
                      <a:pt x="244210" y="81944"/>
                    </a:lnTo>
                    <a:lnTo>
                      <a:pt x="244210" y="94498"/>
                    </a:lnTo>
                    <a:lnTo>
                      <a:pt x="258115" y="100843"/>
                    </a:lnTo>
                    <a:lnTo>
                      <a:pt x="258115" y="125953"/>
                    </a:lnTo>
                    <a:lnTo>
                      <a:pt x="244210" y="132298"/>
                    </a:lnTo>
                    <a:lnTo>
                      <a:pt x="265135" y="151197"/>
                    </a:lnTo>
                    <a:lnTo>
                      <a:pt x="258115" y="157542"/>
                    </a:lnTo>
                    <a:lnTo>
                      <a:pt x="279040" y="157542"/>
                    </a:lnTo>
                    <a:lnTo>
                      <a:pt x="279040" y="170097"/>
                    </a:lnTo>
                    <a:lnTo>
                      <a:pt x="299964" y="176442"/>
                    </a:lnTo>
                    <a:lnTo>
                      <a:pt x="306984" y="188997"/>
                    </a:lnTo>
                    <a:lnTo>
                      <a:pt x="299964" y="195207"/>
                    </a:lnTo>
                    <a:lnTo>
                      <a:pt x="272155" y="201552"/>
                    </a:lnTo>
                    <a:lnTo>
                      <a:pt x="279040" y="220451"/>
                    </a:lnTo>
                    <a:lnTo>
                      <a:pt x="272155" y="233006"/>
                    </a:lnTo>
                    <a:lnTo>
                      <a:pt x="286060" y="239351"/>
                    </a:lnTo>
                    <a:lnTo>
                      <a:pt x="272155" y="239351"/>
                    </a:lnTo>
                    <a:lnTo>
                      <a:pt x="216266" y="308605"/>
                    </a:lnTo>
                    <a:lnTo>
                      <a:pt x="153492" y="384203"/>
                    </a:lnTo>
                    <a:lnTo>
                      <a:pt x="132568" y="384203"/>
                    </a:lnTo>
                    <a:lnTo>
                      <a:pt x="118528" y="396758"/>
                    </a:lnTo>
                    <a:lnTo>
                      <a:pt x="97603" y="377993"/>
                    </a:lnTo>
                    <a:lnTo>
                      <a:pt x="62774" y="422002"/>
                    </a:lnTo>
                    <a:lnTo>
                      <a:pt x="62774" y="440902"/>
                    </a:lnTo>
                    <a:lnTo>
                      <a:pt x="90718" y="447247"/>
                    </a:lnTo>
                    <a:lnTo>
                      <a:pt x="97603" y="485046"/>
                    </a:lnTo>
                    <a:lnTo>
                      <a:pt x="104623" y="485046"/>
                    </a:lnTo>
                    <a:lnTo>
                      <a:pt x="125548" y="522845"/>
                    </a:lnTo>
                    <a:lnTo>
                      <a:pt x="118528" y="541745"/>
                    </a:lnTo>
                    <a:lnTo>
                      <a:pt x="125548" y="541745"/>
                    </a:lnTo>
                    <a:lnTo>
                      <a:pt x="97603" y="547955"/>
                    </a:lnTo>
                    <a:lnTo>
                      <a:pt x="69794" y="554300"/>
                    </a:lnTo>
                    <a:lnTo>
                      <a:pt x="62774" y="547955"/>
                    </a:lnTo>
                    <a:lnTo>
                      <a:pt x="34829" y="554300"/>
                    </a:lnTo>
                    <a:lnTo>
                      <a:pt x="6885" y="560645"/>
                    </a:lnTo>
                    <a:lnTo>
                      <a:pt x="0" y="573200"/>
                    </a:lnTo>
                    <a:lnTo>
                      <a:pt x="0" y="579545"/>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B2733D83-B6B0-751B-AF0B-641C19731F99}"/>
                  </a:ext>
                </a:extLst>
              </p:cNvPr>
              <p:cNvSpPr/>
              <p:nvPr/>
            </p:nvSpPr>
            <p:spPr>
              <a:xfrm>
                <a:off x="4534941" y="5141406"/>
                <a:ext cx="1228207" cy="862904"/>
              </a:xfrm>
              <a:custGeom>
                <a:avLst/>
                <a:gdLst>
                  <a:gd name="connsiteX0" fmla="*/ 0 w 1228207"/>
                  <a:gd name="connsiteY0" fmla="*/ 214241 h 862904"/>
                  <a:gd name="connsiteX1" fmla="*/ 34829 w 1228207"/>
                  <a:gd name="connsiteY1" fmla="*/ 245696 h 862904"/>
                  <a:gd name="connsiteX2" fmla="*/ 62774 w 1228207"/>
                  <a:gd name="connsiteY2" fmla="*/ 245696 h 862904"/>
                  <a:gd name="connsiteX3" fmla="*/ 83698 w 1228207"/>
                  <a:gd name="connsiteY3" fmla="*/ 239351 h 862904"/>
                  <a:gd name="connsiteX4" fmla="*/ 90718 w 1228207"/>
                  <a:gd name="connsiteY4" fmla="*/ 233006 h 862904"/>
                  <a:gd name="connsiteX5" fmla="*/ 97603 w 1228207"/>
                  <a:gd name="connsiteY5" fmla="*/ 233006 h 862904"/>
                  <a:gd name="connsiteX6" fmla="*/ 76679 w 1228207"/>
                  <a:gd name="connsiteY6" fmla="*/ 264595 h 862904"/>
                  <a:gd name="connsiteX7" fmla="*/ 55754 w 1228207"/>
                  <a:gd name="connsiteY7" fmla="*/ 264595 h 862904"/>
                  <a:gd name="connsiteX8" fmla="*/ 34829 w 1228207"/>
                  <a:gd name="connsiteY8" fmla="*/ 264595 h 862904"/>
                  <a:gd name="connsiteX9" fmla="*/ 34829 w 1228207"/>
                  <a:gd name="connsiteY9" fmla="*/ 277150 h 862904"/>
                  <a:gd name="connsiteX10" fmla="*/ 97603 w 1228207"/>
                  <a:gd name="connsiteY10" fmla="*/ 333849 h 862904"/>
                  <a:gd name="connsiteX11" fmla="*/ 125548 w 1228207"/>
                  <a:gd name="connsiteY11" fmla="*/ 333849 h 862904"/>
                  <a:gd name="connsiteX12" fmla="*/ 160512 w 1228207"/>
                  <a:gd name="connsiteY12" fmla="*/ 314949 h 862904"/>
                  <a:gd name="connsiteX13" fmla="*/ 167397 w 1228207"/>
                  <a:gd name="connsiteY13" fmla="*/ 264595 h 862904"/>
                  <a:gd name="connsiteX14" fmla="*/ 195341 w 1228207"/>
                  <a:gd name="connsiteY14" fmla="*/ 270805 h 862904"/>
                  <a:gd name="connsiteX15" fmla="*/ 195341 w 1228207"/>
                  <a:gd name="connsiteY15" fmla="*/ 277150 h 862904"/>
                  <a:gd name="connsiteX16" fmla="*/ 188321 w 1228207"/>
                  <a:gd name="connsiteY16" fmla="*/ 277150 h 862904"/>
                  <a:gd name="connsiteX17" fmla="*/ 181437 w 1228207"/>
                  <a:gd name="connsiteY17" fmla="*/ 296050 h 862904"/>
                  <a:gd name="connsiteX18" fmla="*/ 188321 w 1228207"/>
                  <a:gd name="connsiteY18" fmla="*/ 296050 h 862904"/>
                  <a:gd name="connsiteX19" fmla="*/ 195341 w 1228207"/>
                  <a:gd name="connsiteY19" fmla="*/ 321294 h 862904"/>
                  <a:gd name="connsiteX20" fmla="*/ 188321 w 1228207"/>
                  <a:gd name="connsiteY20" fmla="*/ 340194 h 862904"/>
                  <a:gd name="connsiteX21" fmla="*/ 188321 w 1228207"/>
                  <a:gd name="connsiteY21" fmla="*/ 377993 h 862904"/>
                  <a:gd name="connsiteX22" fmla="*/ 195341 w 1228207"/>
                  <a:gd name="connsiteY22" fmla="*/ 428347 h 862904"/>
                  <a:gd name="connsiteX23" fmla="*/ 209246 w 1228207"/>
                  <a:gd name="connsiteY23" fmla="*/ 478701 h 862904"/>
                  <a:gd name="connsiteX24" fmla="*/ 244210 w 1228207"/>
                  <a:gd name="connsiteY24" fmla="*/ 579545 h 862904"/>
                  <a:gd name="connsiteX25" fmla="*/ 258115 w 1228207"/>
                  <a:gd name="connsiteY25" fmla="*/ 592099 h 862904"/>
                  <a:gd name="connsiteX26" fmla="*/ 272155 w 1228207"/>
                  <a:gd name="connsiteY26" fmla="*/ 642453 h 862904"/>
                  <a:gd name="connsiteX27" fmla="*/ 293080 w 1228207"/>
                  <a:gd name="connsiteY27" fmla="*/ 692807 h 862904"/>
                  <a:gd name="connsiteX28" fmla="*/ 321024 w 1228207"/>
                  <a:gd name="connsiteY28" fmla="*/ 724397 h 862904"/>
                  <a:gd name="connsiteX29" fmla="*/ 341949 w 1228207"/>
                  <a:gd name="connsiteY29" fmla="*/ 793650 h 862904"/>
                  <a:gd name="connsiteX30" fmla="*/ 362873 w 1228207"/>
                  <a:gd name="connsiteY30" fmla="*/ 831450 h 862904"/>
                  <a:gd name="connsiteX31" fmla="*/ 369758 w 1228207"/>
                  <a:gd name="connsiteY31" fmla="*/ 850350 h 862904"/>
                  <a:gd name="connsiteX32" fmla="*/ 390683 w 1228207"/>
                  <a:gd name="connsiteY32" fmla="*/ 862904 h 862904"/>
                  <a:gd name="connsiteX33" fmla="*/ 418627 w 1228207"/>
                  <a:gd name="connsiteY33" fmla="*/ 844005 h 862904"/>
                  <a:gd name="connsiteX34" fmla="*/ 425647 w 1228207"/>
                  <a:gd name="connsiteY34" fmla="*/ 825105 h 862904"/>
                  <a:gd name="connsiteX35" fmla="*/ 453592 w 1228207"/>
                  <a:gd name="connsiteY35" fmla="*/ 812550 h 862904"/>
                  <a:gd name="connsiteX36" fmla="*/ 467496 w 1228207"/>
                  <a:gd name="connsiteY36" fmla="*/ 774751 h 862904"/>
                  <a:gd name="connsiteX37" fmla="*/ 488421 w 1228207"/>
                  <a:gd name="connsiteY37" fmla="*/ 774751 h 862904"/>
                  <a:gd name="connsiteX38" fmla="*/ 488421 w 1228207"/>
                  <a:gd name="connsiteY38" fmla="*/ 743296 h 862904"/>
                  <a:gd name="connsiteX39" fmla="*/ 488421 w 1228207"/>
                  <a:gd name="connsiteY39" fmla="*/ 711707 h 862904"/>
                  <a:gd name="connsiteX40" fmla="*/ 502461 w 1228207"/>
                  <a:gd name="connsiteY40" fmla="*/ 680253 h 862904"/>
                  <a:gd name="connsiteX41" fmla="*/ 509346 w 1228207"/>
                  <a:gd name="connsiteY41" fmla="*/ 655008 h 862904"/>
                  <a:gd name="connsiteX42" fmla="*/ 502461 w 1228207"/>
                  <a:gd name="connsiteY42" fmla="*/ 610999 h 862904"/>
                  <a:gd name="connsiteX43" fmla="*/ 495441 w 1228207"/>
                  <a:gd name="connsiteY43" fmla="*/ 566855 h 862904"/>
                  <a:gd name="connsiteX44" fmla="*/ 530270 w 1228207"/>
                  <a:gd name="connsiteY44" fmla="*/ 547955 h 862904"/>
                  <a:gd name="connsiteX45" fmla="*/ 537290 w 1228207"/>
                  <a:gd name="connsiteY45" fmla="*/ 541745 h 862904"/>
                  <a:gd name="connsiteX46" fmla="*/ 551195 w 1228207"/>
                  <a:gd name="connsiteY46" fmla="*/ 529055 h 862904"/>
                  <a:gd name="connsiteX47" fmla="*/ 586159 w 1228207"/>
                  <a:gd name="connsiteY47" fmla="*/ 516501 h 862904"/>
                  <a:gd name="connsiteX48" fmla="*/ 593179 w 1228207"/>
                  <a:gd name="connsiteY48" fmla="*/ 491256 h 862904"/>
                  <a:gd name="connsiteX49" fmla="*/ 648933 w 1228207"/>
                  <a:gd name="connsiteY49" fmla="*/ 447247 h 862904"/>
                  <a:gd name="connsiteX50" fmla="*/ 704822 w 1228207"/>
                  <a:gd name="connsiteY50" fmla="*/ 396893 h 862904"/>
                  <a:gd name="connsiteX51" fmla="*/ 725747 w 1228207"/>
                  <a:gd name="connsiteY51" fmla="*/ 384203 h 862904"/>
                  <a:gd name="connsiteX52" fmla="*/ 753556 w 1228207"/>
                  <a:gd name="connsiteY52" fmla="*/ 371648 h 862904"/>
                  <a:gd name="connsiteX53" fmla="*/ 774616 w 1228207"/>
                  <a:gd name="connsiteY53" fmla="*/ 359093 h 862904"/>
                  <a:gd name="connsiteX54" fmla="*/ 788520 w 1228207"/>
                  <a:gd name="connsiteY54" fmla="*/ 340194 h 862904"/>
                  <a:gd name="connsiteX55" fmla="*/ 788520 w 1228207"/>
                  <a:gd name="connsiteY55" fmla="*/ 321294 h 862904"/>
                  <a:gd name="connsiteX56" fmla="*/ 788520 w 1228207"/>
                  <a:gd name="connsiteY56" fmla="*/ 308605 h 862904"/>
                  <a:gd name="connsiteX57" fmla="*/ 823350 w 1228207"/>
                  <a:gd name="connsiteY57" fmla="*/ 289705 h 862904"/>
                  <a:gd name="connsiteX58" fmla="*/ 837390 w 1228207"/>
                  <a:gd name="connsiteY58" fmla="*/ 277150 h 862904"/>
                  <a:gd name="connsiteX59" fmla="*/ 837390 w 1228207"/>
                  <a:gd name="connsiteY59" fmla="*/ 296050 h 862904"/>
                  <a:gd name="connsiteX60" fmla="*/ 844409 w 1228207"/>
                  <a:gd name="connsiteY60" fmla="*/ 302395 h 862904"/>
                  <a:gd name="connsiteX61" fmla="*/ 872219 w 1228207"/>
                  <a:gd name="connsiteY61" fmla="*/ 296050 h 862904"/>
                  <a:gd name="connsiteX62" fmla="*/ 858314 w 1228207"/>
                  <a:gd name="connsiteY62" fmla="*/ 239351 h 862904"/>
                  <a:gd name="connsiteX63" fmla="*/ 851294 w 1228207"/>
                  <a:gd name="connsiteY63" fmla="*/ 201552 h 862904"/>
                  <a:gd name="connsiteX64" fmla="*/ 851294 w 1228207"/>
                  <a:gd name="connsiteY64" fmla="*/ 182652 h 862904"/>
                  <a:gd name="connsiteX65" fmla="*/ 823350 w 1228207"/>
                  <a:gd name="connsiteY65" fmla="*/ 157542 h 862904"/>
                  <a:gd name="connsiteX66" fmla="*/ 830370 w 1228207"/>
                  <a:gd name="connsiteY66" fmla="*/ 144852 h 862904"/>
                  <a:gd name="connsiteX67" fmla="*/ 858314 w 1228207"/>
                  <a:gd name="connsiteY67" fmla="*/ 138643 h 862904"/>
                  <a:gd name="connsiteX68" fmla="*/ 858314 w 1228207"/>
                  <a:gd name="connsiteY68" fmla="*/ 125953 h 862904"/>
                  <a:gd name="connsiteX69" fmla="*/ 837390 w 1228207"/>
                  <a:gd name="connsiteY69" fmla="*/ 125953 h 862904"/>
                  <a:gd name="connsiteX70" fmla="*/ 837390 w 1228207"/>
                  <a:gd name="connsiteY70" fmla="*/ 113398 h 862904"/>
                  <a:gd name="connsiteX71" fmla="*/ 851294 w 1228207"/>
                  <a:gd name="connsiteY71" fmla="*/ 81944 h 862904"/>
                  <a:gd name="connsiteX72" fmla="*/ 865334 w 1228207"/>
                  <a:gd name="connsiteY72" fmla="*/ 100843 h 862904"/>
                  <a:gd name="connsiteX73" fmla="*/ 865334 w 1228207"/>
                  <a:gd name="connsiteY73" fmla="*/ 88153 h 862904"/>
                  <a:gd name="connsiteX74" fmla="*/ 872219 w 1228207"/>
                  <a:gd name="connsiteY74" fmla="*/ 88153 h 862904"/>
                  <a:gd name="connsiteX75" fmla="*/ 879239 w 1228207"/>
                  <a:gd name="connsiteY75" fmla="*/ 107053 h 862904"/>
                  <a:gd name="connsiteX76" fmla="*/ 886259 w 1228207"/>
                  <a:gd name="connsiteY76" fmla="*/ 107053 h 862904"/>
                  <a:gd name="connsiteX77" fmla="*/ 893144 w 1228207"/>
                  <a:gd name="connsiteY77" fmla="*/ 94498 h 862904"/>
                  <a:gd name="connsiteX78" fmla="*/ 914068 w 1228207"/>
                  <a:gd name="connsiteY78" fmla="*/ 138643 h 862904"/>
                  <a:gd name="connsiteX79" fmla="*/ 962937 w 1228207"/>
                  <a:gd name="connsiteY79" fmla="*/ 138643 h 862904"/>
                  <a:gd name="connsiteX80" fmla="*/ 990882 w 1228207"/>
                  <a:gd name="connsiteY80" fmla="*/ 138643 h 862904"/>
                  <a:gd name="connsiteX81" fmla="*/ 1011806 w 1228207"/>
                  <a:gd name="connsiteY81" fmla="*/ 144852 h 862904"/>
                  <a:gd name="connsiteX82" fmla="*/ 990882 w 1228207"/>
                  <a:gd name="connsiteY82" fmla="*/ 170097 h 862904"/>
                  <a:gd name="connsiteX83" fmla="*/ 962937 w 1228207"/>
                  <a:gd name="connsiteY83" fmla="*/ 195341 h 862904"/>
                  <a:gd name="connsiteX84" fmla="*/ 969957 w 1228207"/>
                  <a:gd name="connsiteY84" fmla="*/ 226796 h 862904"/>
                  <a:gd name="connsiteX85" fmla="*/ 983862 w 1228207"/>
                  <a:gd name="connsiteY85" fmla="*/ 239351 h 862904"/>
                  <a:gd name="connsiteX86" fmla="*/ 997902 w 1228207"/>
                  <a:gd name="connsiteY86" fmla="*/ 201552 h 862904"/>
                  <a:gd name="connsiteX87" fmla="*/ 1004787 w 1228207"/>
                  <a:gd name="connsiteY87" fmla="*/ 207896 h 862904"/>
                  <a:gd name="connsiteX88" fmla="*/ 1018826 w 1228207"/>
                  <a:gd name="connsiteY88" fmla="*/ 245696 h 862904"/>
                  <a:gd name="connsiteX89" fmla="*/ 1025846 w 1228207"/>
                  <a:gd name="connsiteY89" fmla="*/ 283495 h 862904"/>
                  <a:gd name="connsiteX90" fmla="*/ 1046771 w 1228207"/>
                  <a:gd name="connsiteY90" fmla="*/ 277150 h 862904"/>
                  <a:gd name="connsiteX91" fmla="*/ 1046771 w 1228207"/>
                  <a:gd name="connsiteY91" fmla="*/ 245696 h 862904"/>
                  <a:gd name="connsiteX92" fmla="*/ 1053656 w 1228207"/>
                  <a:gd name="connsiteY92" fmla="*/ 239351 h 862904"/>
                  <a:gd name="connsiteX93" fmla="*/ 1060676 w 1228207"/>
                  <a:gd name="connsiteY93" fmla="*/ 201552 h 862904"/>
                  <a:gd name="connsiteX94" fmla="*/ 1088620 w 1228207"/>
                  <a:gd name="connsiteY94" fmla="*/ 201552 h 862904"/>
                  <a:gd name="connsiteX95" fmla="*/ 1102525 w 1228207"/>
                  <a:gd name="connsiteY95" fmla="*/ 163752 h 862904"/>
                  <a:gd name="connsiteX96" fmla="*/ 1116564 w 1228207"/>
                  <a:gd name="connsiteY96" fmla="*/ 138643 h 862904"/>
                  <a:gd name="connsiteX97" fmla="*/ 1130469 w 1228207"/>
                  <a:gd name="connsiteY97" fmla="*/ 113398 h 862904"/>
                  <a:gd name="connsiteX98" fmla="*/ 1130469 w 1228207"/>
                  <a:gd name="connsiteY98" fmla="*/ 94498 h 862904"/>
                  <a:gd name="connsiteX99" fmla="*/ 1165299 w 1228207"/>
                  <a:gd name="connsiteY99" fmla="*/ 69254 h 862904"/>
                  <a:gd name="connsiteX100" fmla="*/ 1193243 w 1228207"/>
                  <a:gd name="connsiteY100" fmla="*/ 50354 h 862904"/>
                  <a:gd name="connsiteX101" fmla="*/ 1207283 w 1228207"/>
                  <a:gd name="connsiteY101" fmla="*/ 50354 h 862904"/>
                  <a:gd name="connsiteX102" fmla="*/ 1214168 w 1228207"/>
                  <a:gd name="connsiteY102" fmla="*/ 25245 h 862904"/>
                  <a:gd name="connsiteX103" fmla="*/ 1228207 w 1228207"/>
                  <a:gd name="connsiteY103" fmla="*/ 18900 h 862904"/>
                  <a:gd name="connsiteX104" fmla="*/ 1221188 w 1228207"/>
                  <a:gd name="connsiteY104" fmla="*/ 0 h 86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28207" h="862904">
                    <a:moveTo>
                      <a:pt x="0" y="214241"/>
                    </a:moveTo>
                    <a:lnTo>
                      <a:pt x="34829" y="245696"/>
                    </a:lnTo>
                    <a:lnTo>
                      <a:pt x="62774" y="245696"/>
                    </a:lnTo>
                    <a:lnTo>
                      <a:pt x="83698" y="239351"/>
                    </a:lnTo>
                    <a:lnTo>
                      <a:pt x="90718" y="233006"/>
                    </a:lnTo>
                    <a:lnTo>
                      <a:pt x="97603" y="233006"/>
                    </a:lnTo>
                    <a:lnTo>
                      <a:pt x="76679" y="264595"/>
                    </a:lnTo>
                    <a:lnTo>
                      <a:pt x="55754" y="264595"/>
                    </a:lnTo>
                    <a:lnTo>
                      <a:pt x="34829" y="264595"/>
                    </a:lnTo>
                    <a:lnTo>
                      <a:pt x="34829" y="277150"/>
                    </a:lnTo>
                    <a:lnTo>
                      <a:pt x="97603" y="333849"/>
                    </a:lnTo>
                    <a:lnTo>
                      <a:pt x="125548" y="333849"/>
                    </a:lnTo>
                    <a:lnTo>
                      <a:pt x="160512" y="314949"/>
                    </a:lnTo>
                    <a:lnTo>
                      <a:pt x="167397" y="264595"/>
                    </a:lnTo>
                    <a:lnTo>
                      <a:pt x="195341" y="270805"/>
                    </a:lnTo>
                    <a:lnTo>
                      <a:pt x="195341" y="277150"/>
                    </a:lnTo>
                    <a:lnTo>
                      <a:pt x="188321" y="277150"/>
                    </a:lnTo>
                    <a:lnTo>
                      <a:pt x="181437" y="296050"/>
                    </a:lnTo>
                    <a:lnTo>
                      <a:pt x="188321" y="296050"/>
                    </a:lnTo>
                    <a:lnTo>
                      <a:pt x="195341" y="321294"/>
                    </a:lnTo>
                    <a:lnTo>
                      <a:pt x="188321" y="340194"/>
                    </a:lnTo>
                    <a:lnTo>
                      <a:pt x="188321" y="377993"/>
                    </a:lnTo>
                    <a:lnTo>
                      <a:pt x="195341" y="428347"/>
                    </a:lnTo>
                    <a:lnTo>
                      <a:pt x="209246" y="478701"/>
                    </a:lnTo>
                    <a:lnTo>
                      <a:pt x="244210" y="579545"/>
                    </a:lnTo>
                    <a:lnTo>
                      <a:pt x="258115" y="592099"/>
                    </a:lnTo>
                    <a:lnTo>
                      <a:pt x="272155" y="642453"/>
                    </a:lnTo>
                    <a:lnTo>
                      <a:pt x="293080" y="692807"/>
                    </a:lnTo>
                    <a:lnTo>
                      <a:pt x="321024" y="724397"/>
                    </a:lnTo>
                    <a:lnTo>
                      <a:pt x="341949" y="793650"/>
                    </a:lnTo>
                    <a:lnTo>
                      <a:pt x="362873" y="831450"/>
                    </a:lnTo>
                    <a:lnTo>
                      <a:pt x="369758" y="850350"/>
                    </a:lnTo>
                    <a:lnTo>
                      <a:pt x="390683" y="862904"/>
                    </a:lnTo>
                    <a:lnTo>
                      <a:pt x="418627" y="844005"/>
                    </a:lnTo>
                    <a:lnTo>
                      <a:pt x="425647" y="825105"/>
                    </a:lnTo>
                    <a:lnTo>
                      <a:pt x="453592" y="812550"/>
                    </a:lnTo>
                    <a:lnTo>
                      <a:pt x="467496" y="774751"/>
                    </a:lnTo>
                    <a:lnTo>
                      <a:pt x="488421" y="774751"/>
                    </a:lnTo>
                    <a:lnTo>
                      <a:pt x="488421" y="743296"/>
                    </a:lnTo>
                    <a:lnTo>
                      <a:pt x="488421" y="711707"/>
                    </a:lnTo>
                    <a:lnTo>
                      <a:pt x="502461" y="680253"/>
                    </a:lnTo>
                    <a:lnTo>
                      <a:pt x="509346" y="655008"/>
                    </a:lnTo>
                    <a:lnTo>
                      <a:pt x="502461" y="610999"/>
                    </a:lnTo>
                    <a:lnTo>
                      <a:pt x="495441" y="566855"/>
                    </a:lnTo>
                    <a:lnTo>
                      <a:pt x="530270" y="547955"/>
                    </a:lnTo>
                    <a:lnTo>
                      <a:pt x="537290" y="541745"/>
                    </a:lnTo>
                    <a:lnTo>
                      <a:pt x="551195" y="529055"/>
                    </a:lnTo>
                    <a:lnTo>
                      <a:pt x="586159" y="516501"/>
                    </a:lnTo>
                    <a:lnTo>
                      <a:pt x="593179" y="491256"/>
                    </a:lnTo>
                    <a:lnTo>
                      <a:pt x="648933" y="447247"/>
                    </a:lnTo>
                    <a:lnTo>
                      <a:pt x="704822" y="396893"/>
                    </a:lnTo>
                    <a:lnTo>
                      <a:pt x="725747" y="384203"/>
                    </a:lnTo>
                    <a:lnTo>
                      <a:pt x="753556" y="371648"/>
                    </a:lnTo>
                    <a:lnTo>
                      <a:pt x="774616" y="359093"/>
                    </a:lnTo>
                    <a:lnTo>
                      <a:pt x="788520" y="340194"/>
                    </a:lnTo>
                    <a:lnTo>
                      <a:pt x="788520" y="321294"/>
                    </a:lnTo>
                    <a:lnTo>
                      <a:pt x="788520" y="308605"/>
                    </a:lnTo>
                    <a:lnTo>
                      <a:pt x="823350" y="289705"/>
                    </a:lnTo>
                    <a:lnTo>
                      <a:pt x="837390" y="277150"/>
                    </a:lnTo>
                    <a:lnTo>
                      <a:pt x="837390" y="296050"/>
                    </a:lnTo>
                    <a:lnTo>
                      <a:pt x="844409" y="302395"/>
                    </a:lnTo>
                    <a:lnTo>
                      <a:pt x="872219" y="296050"/>
                    </a:lnTo>
                    <a:lnTo>
                      <a:pt x="858314" y="239351"/>
                    </a:lnTo>
                    <a:lnTo>
                      <a:pt x="851294" y="201552"/>
                    </a:lnTo>
                    <a:lnTo>
                      <a:pt x="851294" y="182652"/>
                    </a:lnTo>
                    <a:lnTo>
                      <a:pt x="823350" y="157542"/>
                    </a:lnTo>
                    <a:lnTo>
                      <a:pt x="830370" y="144852"/>
                    </a:lnTo>
                    <a:lnTo>
                      <a:pt x="858314" y="138643"/>
                    </a:lnTo>
                    <a:lnTo>
                      <a:pt x="858314" y="125953"/>
                    </a:lnTo>
                    <a:lnTo>
                      <a:pt x="837390" y="125953"/>
                    </a:lnTo>
                    <a:lnTo>
                      <a:pt x="837390" y="113398"/>
                    </a:lnTo>
                    <a:lnTo>
                      <a:pt x="851294" y="81944"/>
                    </a:lnTo>
                    <a:lnTo>
                      <a:pt x="865334" y="100843"/>
                    </a:lnTo>
                    <a:lnTo>
                      <a:pt x="865334" y="88153"/>
                    </a:lnTo>
                    <a:lnTo>
                      <a:pt x="872219" y="88153"/>
                    </a:lnTo>
                    <a:lnTo>
                      <a:pt x="879239" y="107053"/>
                    </a:lnTo>
                    <a:lnTo>
                      <a:pt x="886259" y="107053"/>
                    </a:lnTo>
                    <a:lnTo>
                      <a:pt x="893144" y="94498"/>
                    </a:lnTo>
                    <a:lnTo>
                      <a:pt x="914068" y="138643"/>
                    </a:lnTo>
                    <a:lnTo>
                      <a:pt x="962937" y="138643"/>
                    </a:lnTo>
                    <a:lnTo>
                      <a:pt x="990882" y="138643"/>
                    </a:lnTo>
                    <a:lnTo>
                      <a:pt x="1011806" y="144852"/>
                    </a:lnTo>
                    <a:lnTo>
                      <a:pt x="990882" y="170097"/>
                    </a:lnTo>
                    <a:lnTo>
                      <a:pt x="962937" y="195341"/>
                    </a:lnTo>
                    <a:lnTo>
                      <a:pt x="969957" y="226796"/>
                    </a:lnTo>
                    <a:lnTo>
                      <a:pt x="983862" y="239351"/>
                    </a:lnTo>
                    <a:lnTo>
                      <a:pt x="997902" y="201552"/>
                    </a:lnTo>
                    <a:lnTo>
                      <a:pt x="1004787" y="207896"/>
                    </a:lnTo>
                    <a:lnTo>
                      <a:pt x="1018826" y="245696"/>
                    </a:lnTo>
                    <a:lnTo>
                      <a:pt x="1025846" y="283495"/>
                    </a:lnTo>
                    <a:lnTo>
                      <a:pt x="1046771" y="277150"/>
                    </a:lnTo>
                    <a:lnTo>
                      <a:pt x="1046771" y="245696"/>
                    </a:lnTo>
                    <a:lnTo>
                      <a:pt x="1053656" y="239351"/>
                    </a:lnTo>
                    <a:lnTo>
                      <a:pt x="1060676" y="201552"/>
                    </a:lnTo>
                    <a:lnTo>
                      <a:pt x="1088620" y="201552"/>
                    </a:lnTo>
                    <a:lnTo>
                      <a:pt x="1102525" y="163752"/>
                    </a:lnTo>
                    <a:lnTo>
                      <a:pt x="1116564" y="138643"/>
                    </a:lnTo>
                    <a:lnTo>
                      <a:pt x="1130469" y="113398"/>
                    </a:lnTo>
                    <a:lnTo>
                      <a:pt x="1130469" y="94498"/>
                    </a:lnTo>
                    <a:lnTo>
                      <a:pt x="1165299" y="69254"/>
                    </a:lnTo>
                    <a:lnTo>
                      <a:pt x="1193243" y="50354"/>
                    </a:lnTo>
                    <a:lnTo>
                      <a:pt x="1207283" y="50354"/>
                    </a:lnTo>
                    <a:lnTo>
                      <a:pt x="1214168" y="25245"/>
                    </a:lnTo>
                    <a:lnTo>
                      <a:pt x="1228207" y="18900"/>
                    </a:lnTo>
                    <a:lnTo>
                      <a:pt x="1221188" y="0"/>
                    </a:lnTo>
                  </a:path>
                </a:pathLst>
              </a:custGeom>
              <a:solidFill>
                <a:srgbClr val="EEDBF7"/>
              </a:solidFill>
              <a:ln w="3370" cap="flat">
                <a:solidFill>
                  <a:srgbClr val="EEDBF7"/>
                </a:solidFill>
                <a:prstDash val="solid"/>
                <a:round/>
              </a:ln>
            </p:spPr>
            <p:txBody>
              <a:bodyPr rtlCol="0" anchor="ctr"/>
              <a:lstStyle/>
              <a:p>
                <a:endParaRPr lang="en-US"/>
              </a:p>
            </p:txBody>
          </p:sp>
          <p:sp>
            <p:nvSpPr>
              <p:cNvPr id="535" name="Freeform: Shape 534">
                <a:extLst>
                  <a:ext uri="{FF2B5EF4-FFF2-40B4-BE49-F238E27FC236}">
                    <a16:creationId xmlns:a16="http://schemas.microsoft.com/office/drawing/2014/main" id="{6E30FF6B-C6B6-FBB0-0306-0F386B880F2E}"/>
                  </a:ext>
                </a:extLst>
              </p:cNvPr>
              <p:cNvSpPr/>
              <p:nvPr/>
            </p:nvSpPr>
            <p:spPr>
              <a:xfrm>
                <a:off x="4541826" y="4776103"/>
                <a:ext cx="1214302" cy="560644"/>
              </a:xfrm>
              <a:custGeom>
                <a:avLst/>
                <a:gdLst>
                  <a:gd name="connsiteX0" fmla="*/ 1214303 w 1214302"/>
                  <a:gd name="connsiteY0" fmla="*/ 365303 h 560644"/>
                  <a:gd name="connsiteX1" fmla="*/ 1193378 w 1214302"/>
                  <a:gd name="connsiteY1" fmla="*/ 359093 h 560644"/>
                  <a:gd name="connsiteX2" fmla="*/ 1179338 w 1214302"/>
                  <a:gd name="connsiteY2" fmla="*/ 359093 h 560644"/>
                  <a:gd name="connsiteX3" fmla="*/ 1179338 w 1214302"/>
                  <a:gd name="connsiteY3" fmla="*/ 340194 h 560644"/>
                  <a:gd name="connsiteX4" fmla="*/ 1172453 w 1214302"/>
                  <a:gd name="connsiteY4" fmla="*/ 333849 h 560644"/>
                  <a:gd name="connsiteX5" fmla="*/ 1172453 w 1214302"/>
                  <a:gd name="connsiteY5" fmla="*/ 321294 h 560644"/>
                  <a:gd name="connsiteX6" fmla="*/ 1158414 w 1214302"/>
                  <a:gd name="connsiteY6" fmla="*/ 314949 h 560644"/>
                  <a:gd name="connsiteX7" fmla="*/ 1130604 w 1214302"/>
                  <a:gd name="connsiteY7" fmla="*/ 327504 h 560644"/>
                  <a:gd name="connsiteX8" fmla="*/ 1102660 w 1214302"/>
                  <a:gd name="connsiteY8" fmla="*/ 321294 h 560644"/>
                  <a:gd name="connsiteX9" fmla="*/ 1046771 w 1214302"/>
                  <a:gd name="connsiteY9" fmla="*/ 365303 h 560644"/>
                  <a:gd name="connsiteX10" fmla="*/ 1011941 w 1214302"/>
                  <a:gd name="connsiteY10" fmla="*/ 377993 h 560644"/>
                  <a:gd name="connsiteX11" fmla="*/ 983997 w 1214302"/>
                  <a:gd name="connsiteY11" fmla="*/ 390548 h 560644"/>
                  <a:gd name="connsiteX12" fmla="*/ 983997 w 1214302"/>
                  <a:gd name="connsiteY12" fmla="*/ 403103 h 560644"/>
                  <a:gd name="connsiteX13" fmla="*/ 997902 w 1214302"/>
                  <a:gd name="connsiteY13" fmla="*/ 409448 h 560644"/>
                  <a:gd name="connsiteX14" fmla="*/ 997902 w 1214302"/>
                  <a:gd name="connsiteY14" fmla="*/ 428347 h 560644"/>
                  <a:gd name="connsiteX15" fmla="*/ 976977 w 1214302"/>
                  <a:gd name="connsiteY15" fmla="*/ 434557 h 560644"/>
                  <a:gd name="connsiteX16" fmla="*/ 935128 w 1214302"/>
                  <a:gd name="connsiteY16" fmla="*/ 434557 h 560644"/>
                  <a:gd name="connsiteX17" fmla="*/ 893279 w 1214302"/>
                  <a:gd name="connsiteY17" fmla="*/ 434557 h 560644"/>
                  <a:gd name="connsiteX18" fmla="*/ 865334 w 1214302"/>
                  <a:gd name="connsiteY18" fmla="*/ 434557 h 560644"/>
                  <a:gd name="connsiteX19" fmla="*/ 858449 w 1214302"/>
                  <a:gd name="connsiteY19" fmla="*/ 422002 h 560644"/>
                  <a:gd name="connsiteX20" fmla="*/ 865334 w 1214302"/>
                  <a:gd name="connsiteY20" fmla="*/ 409448 h 560644"/>
                  <a:gd name="connsiteX21" fmla="*/ 858449 w 1214302"/>
                  <a:gd name="connsiteY21" fmla="*/ 409448 h 560644"/>
                  <a:gd name="connsiteX22" fmla="*/ 858449 w 1214302"/>
                  <a:gd name="connsiteY22" fmla="*/ 377993 h 560644"/>
                  <a:gd name="connsiteX23" fmla="*/ 830505 w 1214302"/>
                  <a:gd name="connsiteY23" fmla="*/ 384203 h 560644"/>
                  <a:gd name="connsiteX24" fmla="*/ 823485 w 1214302"/>
                  <a:gd name="connsiteY24" fmla="*/ 409448 h 560644"/>
                  <a:gd name="connsiteX25" fmla="*/ 823485 w 1214302"/>
                  <a:gd name="connsiteY25" fmla="*/ 428347 h 560644"/>
                  <a:gd name="connsiteX26" fmla="*/ 830505 w 1214302"/>
                  <a:gd name="connsiteY26" fmla="*/ 434557 h 560644"/>
                  <a:gd name="connsiteX27" fmla="*/ 823485 w 1214302"/>
                  <a:gd name="connsiteY27" fmla="*/ 453457 h 560644"/>
                  <a:gd name="connsiteX28" fmla="*/ 788656 w 1214302"/>
                  <a:gd name="connsiteY28" fmla="*/ 453457 h 560644"/>
                  <a:gd name="connsiteX29" fmla="*/ 739786 w 1214302"/>
                  <a:gd name="connsiteY29" fmla="*/ 447247 h 560644"/>
                  <a:gd name="connsiteX30" fmla="*/ 697937 w 1214302"/>
                  <a:gd name="connsiteY30" fmla="*/ 434557 h 560644"/>
                  <a:gd name="connsiteX31" fmla="*/ 683897 w 1214302"/>
                  <a:gd name="connsiteY31" fmla="*/ 422002 h 560644"/>
                  <a:gd name="connsiteX32" fmla="*/ 669993 w 1214302"/>
                  <a:gd name="connsiteY32" fmla="*/ 415657 h 560644"/>
                  <a:gd name="connsiteX33" fmla="*/ 607219 w 1214302"/>
                  <a:gd name="connsiteY33" fmla="*/ 409448 h 560644"/>
                  <a:gd name="connsiteX34" fmla="*/ 558350 w 1214302"/>
                  <a:gd name="connsiteY34" fmla="*/ 384203 h 560644"/>
                  <a:gd name="connsiteX35" fmla="*/ 502461 w 1214302"/>
                  <a:gd name="connsiteY35" fmla="*/ 346404 h 560644"/>
                  <a:gd name="connsiteX36" fmla="*/ 509481 w 1214302"/>
                  <a:gd name="connsiteY36" fmla="*/ 302394 h 560644"/>
                  <a:gd name="connsiteX37" fmla="*/ 530405 w 1214302"/>
                  <a:gd name="connsiteY37" fmla="*/ 277150 h 560644"/>
                  <a:gd name="connsiteX38" fmla="*/ 537425 w 1214302"/>
                  <a:gd name="connsiteY38" fmla="*/ 277150 h 560644"/>
                  <a:gd name="connsiteX39" fmla="*/ 495576 w 1214302"/>
                  <a:gd name="connsiteY39" fmla="*/ 258250 h 560644"/>
                  <a:gd name="connsiteX40" fmla="*/ 488556 w 1214302"/>
                  <a:gd name="connsiteY40" fmla="*/ 245696 h 560644"/>
                  <a:gd name="connsiteX41" fmla="*/ 474516 w 1214302"/>
                  <a:gd name="connsiteY41" fmla="*/ 245696 h 560644"/>
                  <a:gd name="connsiteX42" fmla="*/ 474516 w 1214302"/>
                  <a:gd name="connsiteY42" fmla="*/ 239351 h 560644"/>
                  <a:gd name="connsiteX43" fmla="*/ 446707 w 1214302"/>
                  <a:gd name="connsiteY43" fmla="*/ 245696 h 560644"/>
                  <a:gd name="connsiteX44" fmla="*/ 439687 w 1214302"/>
                  <a:gd name="connsiteY44" fmla="*/ 220451 h 560644"/>
                  <a:gd name="connsiteX45" fmla="*/ 439687 w 1214302"/>
                  <a:gd name="connsiteY45" fmla="*/ 195207 h 560644"/>
                  <a:gd name="connsiteX46" fmla="*/ 425782 w 1214302"/>
                  <a:gd name="connsiteY46" fmla="*/ 170097 h 560644"/>
                  <a:gd name="connsiteX47" fmla="*/ 439687 w 1214302"/>
                  <a:gd name="connsiteY47" fmla="*/ 163752 h 560644"/>
                  <a:gd name="connsiteX48" fmla="*/ 453592 w 1214302"/>
                  <a:gd name="connsiteY48" fmla="*/ 163752 h 560644"/>
                  <a:gd name="connsiteX49" fmla="*/ 467631 w 1214302"/>
                  <a:gd name="connsiteY49" fmla="*/ 170097 h 560644"/>
                  <a:gd name="connsiteX50" fmla="*/ 474516 w 1214302"/>
                  <a:gd name="connsiteY50" fmla="*/ 163752 h 560644"/>
                  <a:gd name="connsiteX51" fmla="*/ 467631 w 1214302"/>
                  <a:gd name="connsiteY51" fmla="*/ 151197 h 560644"/>
                  <a:gd name="connsiteX52" fmla="*/ 467631 w 1214302"/>
                  <a:gd name="connsiteY52" fmla="*/ 138643 h 560644"/>
                  <a:gd name="connsiteX53" fmla="*/ 453592 w 1214302"/>
                  <a:gd name="connsiteY53" fmla="*/ 138643 h 560644"/>
                  <a:gd name="connsiteX54" fmla="*/ 446707 w 1214302"/>
                  <a:gd name="connsiteY54" fmla="*/ 132298 h 560644"/>
                  <a:gd name="connsiteX55" fmla="*/ 453592 w 1214302"/>
                  <a:gd name="connsiteY55" fmla="*/ 113398 h 560644"/>
                  <a:gd name="connsiteX56" fmla="*/ 446707 w 1214302"/>
                  <a:gd name="connsiteY56" fmla="*/ 100843 h 560644"/>
                  <a:gd name="connsiteX57" fmla="*/ 467631 w 1214302"/>
                  <a:gd name="connsiteY57" fmla="*/ 100843 h 560644"/>
                  <a:gd name="connsiteX58" fmla="*/ 474516 w 1214302"/>
                  <a:gd name="connsiteY58" fmla="*/ 94498 h 560644"/>
                  <a:gd name="connsiteX59" fmla="*/ 474516 w 1214302"/>
                  <a:gd name="connsiteY59" fmla="*/ 81944 h 560644"/>
                  <a:gd name="connsiteX60" fmla="*/ 488556 w 1214302"/>
                  <a:gd name="connsiteY60" fmla="*/ 56699 h 560644"/>
                  <a:gd name="connsiteX61" fmla="*/ 509481 w 1214302"/>
                  <a:gd name="connsiteY61" fmla="*/ 25244 h 560644"/>
                  <a:gd name="connsiteX62" fmla="*/ 502461 w 1214302"/>
                  <a:gd name="connsiteY62" fmla="*/ 25244 h 560644"/>
                  <a:gd name="connsiteX63" fmla="*/ 495576 w 1214302"/>
                  <a:gd name="connsiteY63" fmla="*/ 31455 h 560644"/>
                  <a:gd name="connsiteX64" fmla="*/ 488556 w 1214302"/>
                  <a:gd name="connsiteY64" fmla="*/ 18900 h 560644"/>
                  <a:gd name="connsiteX65" fmla="*/ 481536 w 1214302"/>
                  <a:gd name="connsiteY65" fmla="*/ 18900 h 560644"/>
                  <a:gd name="connsiteX66" fmla="*/ 474516 w 1214302"/>
                  <a:gd name="connsiteY66" fmla="*/ 6345 h 560644"/>
                  <a:gd name="connsiteX67" fmla="*/ 460612 w 1214302"/>
                  <a:gd name="connsiteY67" fmla="*/ 0 h 560644"/>
                  <a:gd name="connsiteX68" fmla="*/ 446707 w 1214302"/>
                  <a:gd name="connsiteY68" fmla="*/ 6345 h 560644"/>
                  <a:gd name="connsiteX69" fmla="*/ 432667 w 1214302"/>
                  <a:gd name="connsiteY69" fmla="*/ 12555 h 560644"/>
                  <a:gd name="connsiteX70" fmla="*/ 404858 w 1214302"/>
                  <a:gd name="connsiteY70" fmla="*/ 25244 h 560644"/>
                  <a:gd name="connsiteX71" fmla="*/ 397838 w 1214302"/>
                  <a:gd name="connsiteY71" fmla="*/ 25244 h 560644"/>
                  <a:gd name="connsiteX72" fmla="*/ 369893 w 1214302"/>
                  <a:gd name="connsiteY72" fmla="*/ 44144 h 560644"/>
                  <a:gd name="connsiteX73" fmla="*/ 362873 w 1214302"/>
                  <a:gd name="connsiteY73" fmla="*/ 63044 h 560644"/>
                  <a:gd name="connsiteX74" fmla="*/ 341949 w 1214302"/>
                  <a:gd name="connsiteY74" fmla="*/ 63044 h 560644"/>
                  <a:gd name="connsiteX75" fmla="*/ 335064 w 1214302"/>
                  <a:gd name="connsiteY75" fmla="*/ 69254 h 560644"/>
                  <a:gd name="connsiteX76" fmla="*/ 321024 w 1214302"/>
                  <a:gd name="connsiteY76" fmla="*/ 63044 h 560644"/>
                  <a:gd name="connsiteX77" fmla="*/ 307119 w 1214302"/>
                  <a:gd name="connsiteY77" fmla="*/ 69254 h 560644"/>
                  <a:gd name="connsiteX78" fmla="*/ 251230 w 1214302"/>
                  <a:gd name="connsiteY78" fmla="*/ 56699 h 560644"/>
                  <a:gd name="connsiteX79" fmla="*/ 237326 w 1214302"/>
                  <a:gd name="connsiteY79" fmla="*/ 63044 h 560644"/>
                  <a:gd name="connsiteX80" fmla="*/ 230306 w 1214302"/>
                  <a:gd name="connsiteY80" fmla="*/ 75599 h 560644"/>
                  <a:gd name="connsiteX81" fmla="*/ 237326 w 1214302"/>
                  <a:gd name="connsiteY81" fmla="*/ 81944 h 560644"/>
                  <a:gd name="connsiteX82" fmla="*/ 237326 w 1214302"/>
                  <a:gd name="connsiteY82" fmla="*/ 94498 h 560644"/>
                  <a:gd name="connsiteX83" fmla="*/ 251230 w 1214302"/>
                  <a:gd name="connsiteY83" fmla="*/ 100843 h 560644"/>
                  <a:gd name="connsiteX84" fmla="*/ 251230 w 1214302"/>
                  <a:gd name="connsiteY84" fmla="*/ 125953 h 560644"/>
                  <a:gd name="connsiteX85" fmla="*/ 237326 w 1214302"/>
                  <a:gd name="connsiteY85" fmla="*/ 132298 h 560644"/>
                  <a:gd name="connsiteX86" fmla="*/ 258250 w 1214302"/>
                  <a:gd name="connsiteY86" fmla="*/ 151197 h 560644"/>
                  <a:gd name="connsiteX87" fmla="*/ 251230 w 1214302"/>
                  <a:gd name="connsiteY87" fmla="*/ 157542 h 560644"/>
                  <a:gd name="connsiteX88" fmla="*/ 272155 w 1214302"/>
                  <a:gd name="connsiteY88" fmla="*/ 157542 h 560644"/>
                  <a:gd name="connsiteX89" fmla="*/ 272155 w 1214302"/>
                  <a:gd name="connsiteY89" fmla="*/ 170097 h 560644"/>
                  <a:gd name="connsiteX90" fmla="*/ 293080 w 1214302"/>
                  <a:gd name="connsiteY90" fmla="*/ 176442 h 560644"/>
                  <a:gd name="connsiteX91" fmla="*/ 300100 w 1214302"/>
                  <a:gd name="connsiteY91" fmla="*/ 188997 h 560644"/>
                  <a:gd name="connsiteX92" fmla="*/ 293080 w 1214302"/>
                  <a:gd name="connsiteY92" fmla="*/ 195207 h 560644"/>
                  <a:gd name="connsiteX93" fmla="*/ 265270 w 1214302"/>
                  <a:gd name="connsiteY93" fmla="*/ 201552 h 560644"/>
                  <a:gd name="connsiteX94" fmla="*/ 272155 w 1214302"/>
                  <a:gd name="connsiteY94" fmla="*/ 220451 h 560644"/>
                  <a:gd name="connsiteX95" fmla="*/ 265270 w 1214302"/>
                  <a:gd name="connsiteY95" fmla="*/ 233006 h 560644"/>
                  <a:gd name="connsiteX96" fmla="*/ 279175 w 1214302"/>
                  <a:gd name="connsiteY96" fmla="*/ 239351 h 560644"/>
                  <a:gd name="connsiteX97" fmla="*/ 265270 w 1214302"/>
                  <a:gd name="connsiteY97" fmla="*/ 239351 h 560644"/>
                  <a:gd name="connsiteX98" fmla="*/ 209381 w 1214302"/>
                  <a:gd name="connsiteY98" fmla="*/ 308605 h 560644"/>
                  <a:gd name="connsiteX99" fmla="*/ 146607 w 1214302"/>
                  <a:gd name="connsiteY99" fmla="*/ 384203 h 560644"/>
                  <a:gd name="connsiteX100" fmla="*/ 125683 w 1214302"/>
                  <a:gd name="connsiteY100" fmla="*/ 384203 h 560644"/>
                  <a:gd name="connsiteX101" fmla="*/ 111643 w 1214302"/>
                  <a:gd name="connsiteY101" fmla="*/ 396758 h 560644"/>
                  <a:gd name="connsiteX102" fmla="*/ 90718 w 1214302"/>
                  <a:gd name="connsiteY102" fmla="*/ 377993 h 560644"/>
                  <a:gd name="connsiteX103" fmla="*/ 55889 w 1214302"/>
                  <a:gd name="connsiteY103" fmla="*/ 422002 h 560644"/>
                  <a:gd name="connsiteX104" fmla="*/ 55889 w 1214302"/>
                  <a:gd name="connsiteY104" fmla="*/ 440902 h 560644"/>
                  <a:gd name="connsiteX105" fmla="*/ 83834 w 1214302"/>
                  <a:gd name="connsiteY105" fmla="*/ 447247 h 560644"/>
                  <a:gd name="connsiteX106" fmla="*/ 90718 w 1214302"/>
                  <a:gd name="connsiteY106" fmla="*/ 485046 h 560644"/>
                  <a:gd name="connsiteX107" fmla="*/ 97738 w 1214302"/>
                  <a:gd name="connsiteY107" fmla="*/ 485046 h 560644"/>
                  <a:gd name="connsiteX108" fmla="*/ 118663 w 1214302"/>
                  <a:gd name="connsiteY108" fmla="*/ 522845 h 560644"/>
                  <a:gd name="connsiteX109" fmla="*/ 111643 w 1214302"/>
                  <a:gd name="connsiteY109" fmla="*/ 541745 h 560644"/>
                  <a:gd name="connsiteX110" fmla="*/ 118663 w 1214302"/>
                  <a:gd name="connsiteY110" fmla="*/ 541745 h 560644"/>
                  <a:gd name="connsiteX111" fmla="*/ 90718 w 1214302"/>
                  <a:gd name="connsiteY111" fmla="*/ 547955 h 560644"/>
                  <a:gd name="connsiteX112" fmla="*/ 62909 w 1214302"/>
                  <a:gd name="connsiteY112" fmla="*/ 554300 h 560644"/>
                  <a:gd name="connsiteX113" fmla="*/ 55889 w 1214302"/>
                  <a:gd name="connsiteY113" fmla="*/ 547955 h 560644"/>
                  <a:gd name="connsiteX114" fmla="*/ 27945 w 1214302"/>
                  <a:gd name="connsiteY114" fmla="*/ 554300 h 560644"/>
                  <a:gd name="connsiteX115" fmla="*/ 0 w 1214302"/>
                  <a:gd name="connsiteY115" fmla="*/ 560645 h 56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214302" h="560644">
                    <a:moveTo>
                      <a:pt x="1214303" y="365303"/>
                    </a:moveTo>
                    <a:lnTo>
                      <a:pt x="1193378" y="359093"/>
                    </a:lnTo>
                    <a:lnTo>
                      <a:pt x="1179338" y="359093"/>
                    </a:lnTo>
                    <a:lnTo>
                      <a:pt x="1179338" y="340194"/>
                    </a:lnTo>
                    <a:lnTo>
                      <a:pt x="1172453" y="333849"/>
                    </a:lnTo>
                    <a:lnTo>
                      <a:pt x="1172453" y="321294"/>
                    </a:lnTo>
                    <a:lnTo>
                      <a:pt x="1158414" y="314949"/>
                    </a:lnTo>
                    <a:lnTo>
                      <a:pt x="1130604" y="327504"/>
                    </a:lnTo>
                    <a:lnTo>
                      <a:pt x="1102660" y="321294"/>
                    </a:lnTo>
                    <a:lnTo>
                      <a:pt x="1046771" y="365303"/>
                    </a:lnTo>
                    <a:lnTo>
                      <a:pt x="1011941" y="377993"/>
                    </a:lnTo>
                    <a:lnTo>
                      <a:pt x="983997" y="390548"/>
                    </a:lnTo>
                    <a:lnTo>
                      <a:pt x="983997" y="403103"/>
                    </a:lnTo>
                    <a:lnTo>
                      <a:pt x="997902" y="409448"/>
                    </a:lnTo>
                    <a:lnTo>
                      <a:pt x="997902" y="428347"/>
                    </a:lnTo>
                    <a:lnTo>
                      <a:pt x="976977" y="434557"/>
                    </a:lnTo>
                    <a:lnTo>
                      <a:pt x="935128" y="434557"/>
                    </a:lnTo>
                    <a:lnTo>
                      <a:pt x="893279" y="434557"/>
                    </a:lnTo>
                    <a:lnTo>
                      <a:pt x="865334" y="434557"/>
                    </a:lnTo>
                    <a:lnTo>
                      <a:pt x="858449" y="422002"/>
                    </a:lnTo>
                    <a:lnTo>
                      <a:pt x="865334" y="409448"/>
                    </a:lnTo>
                    <a:lnTo>
                      <a:pt x="858449" y="409448"/>
                    </a:lnTo>
                    <a:lnTo>
                      <a:pt x="858449" y="377993"/>
                    </a:lnTo>
                    <a:lnTo>
                      <a:pt x="830505" y="384203"/>
                    </a:lnTo>
                    <a:lnTo>
                      <a:pt x="823485" y="409448"/>
                    </a:lnTo>
                    <a:lnTo>
                      <a:pt x="823485" y="428347"/>
                    </a:lnTo>
                    <a:lnTo>
                      <a:pt x="830505" y="434557"/>
                    </a:lnTo>
                    <a:lnTo>
                      <a:pt x="823485" y="453457"/>
                    </a:lnTo>
                    <a:lnTo>
                      <a:pt x="788656" y="453457"/>
                    </a:lnTo>
                    <a:lnTo>
                      <a:pt x="739786" y="447247"/>
                    </a:lnTo>
                    <a:lnTo>
                      <a:pt x="697937" y="434557"/>
                    </a:lnTo>
                    <a:lnTo>
                      <a:pt x="683897" y="422002"/>
                    </a:lnTo>
                    <a:lnTo>
                      <a:pt x="669993" y="415657"/>
                    </a:lnTo>
                    <a:lnTo>
                      <a:pt x="607219" y="409448"/>
                    </a:lnTo>
                    <a:lnTo>
                      <a:pt x="558350" y="384203"/>
                    </a:lnTo>
                    <a:lnTo>
                      <a:pt x="502461" y="346404"/>
                    </a:lnTo>
                    <a:lnTo>
                      <a:pt x="509481" y="302394"/>
                    </a:lnTo>
                    <a:lnTo>
                      <a:pt x="530405" y="277150"/>
                    </a:lnTo>
                    <a:lnTo>
                      <a:pt x="537425" y="277150"/>
                    </a:lnTo>
                    <a:lnTo>
                      <a:pt x="495576" y="258250"/>
                    </a:lnTo>
                    <a:lnTo>
                      <a:pt x="488556" y="245696"/>
                    </a:lnTo>
                    <a:lnTo>
                      <a:pt x="474516" y="245696"/>
                    </a:lnTo>
                    <a:lnTo>
                      <a:pt x="474516" y="239351"/>
                    </a:lnTo>
                    <a:lnTo>
                      <a:pt x="446707" y="245696"/>
                    </a:lnTo>
                    <a:lnTo>
                      <a:pt x="439687" y="220451"/>
                    </a:lnTo>
                    <a:lnTo>
                      <a:pt x="439687" y="195207"/>
                    </a:lnTo>
                    <a:lnTo>
                      <a:pt x="425782" y="170097"/>
                    </a:lnTo>
                    <a:lnTo>
                      <a:pt x="439687" y="163752"/>
                    </a:lnTo>
                    <a:lnTo>
                      <a:pt x="453592" y="163752"/>
                    </a:lnTo>
                    <a:lnTo>
                      <a:pt x="467631" y="170097"/>
                    </a:lnTo>
                    <a:lnTo>
                      <a:pt x="474516" y="163752"/>
                    </a:lnTo>
                    <a:lnTo>
                      <a:pt x="467631" y="151197"/>
                    </a:lnTo>
                    <a:lnTo>
                      <a:pt x="467631" y="138643"/>
                    </a:lnTo>
                    <a:lnTo>
                      <a:pt x="453592" y="138643"/>
                    </a:lnTo>
                    <a:lnTo>
                      <a:pt x="446707" y="132298"/>
                    </a:lnTo>
                    <a:lnTo>
                      <a:pt x="453592" y="113398"/>
                    </a:lnTo>
                    <a:lnTo>
                      <a:pt x="446707" y="100843"/>
                    </a:lnTo>
                    <a:lnTo>
                      <a:pt x="467631" y="100843"/>
                    </a:lnTo>
                    <a:lnTo>
                      <a:pt x="474516" y="94498"/>
                    </a:lnTo>
                    <a:lnTo>
                      <a:pt x="474516" y="81944"/>
                    </a:lnTo>
                    <a:lnTo>
                      <a:pt x="488556" y="56699"/>
                    </a:lnTo>
                    <a:lnTo>
                      <a:pt x="509481" y="25244"/>
                    </a:lnTo>
                    <a:lnTo>
                      <a:pt x="502461" y="25244"/>
                    </a:lnTo>
                    <a:lnTo>
                      <a:pt x="495576" y="31455"/>
                    </a:lnTo>
                    <a:lnTo>
                      <a:pt x="488556" y="18900"/>
                    </a:lnTo>
                    <a:lnTo>
                      <a:pt x="481536" y="18900"/>
                    </a:lnTo>
                    <a:lnTo>
                      <a:pt x="474516" y="6345"/>
                    </a:lnTo>
                    <a:lnTo>
                      <a:pt x="460612" y="0"/>
                    </a:lnTo>
                    <a:lnTo>
                      <a:pt x="446707" y="6345"/>
                    </a:lnTo>
                    <a:lnTo>
                      <a:pt x="432667" y="12555"/>
                    </a:lnTo>
                    <a:lnTo>
                      <a:pt x="404858" y="25244"/>
                    </a:lnTo>
                    <a:lnTo>
                      <a:pt x="397838" y="25244"/>
                    </a:lnTo>
                    <a:lnTo>
                      <a:pt x="369893" y="44144"/>
                    </a:lnTo>
                    <a:lnTo>
                      <a:pt x="362873" y="63044"/>
                    </a:lnTo>
                    <a:lnTo>
                      <a:pt x="341949" y="63044"/>
                    </a:lnTo>
                    <a:lnTo>
                      <a:pt x="335064" y="69254"/>
                    </a:lnTo>
                    <a:lnTo>
                      <a:pt x="321024" y="63044"/>
                    </a:lnTo>
                    <a:lnTo>
                      <a:pt x="307119" y="69254"/>
                    </a:lnTo>
                    <a:lnTo>
                      <a:pt x="251230" y="56699"/>
                    </a:lnTo>
                    <a:lnTo>
                      <a:pt x="237326" y="63044"/>
                    </a:lnTo>
                    <a:lnTo>
                      <a:pt x="230306" y="75599"/>
                    </a:lnTo>
                    <a:lnTo>
                      <a:pt x="237326" y="81944"/>
                    </a:lnTo>
                    <a:lnTo>
                      <a:pt x="237326" y="94498"/>
                    </a:lnTo>
                    <a:lnTo>
                      <a:pt x="251230" y="100843"/>
                    </a:lnTo>
                    <a:lnTo>
                      <a:pt x="251230" y="125953"/>
                    </a:lnTo>
                    <a:lnTo>
                      <a:pt x="237326" y="132298"/>
                    </a:lnTo>
                    <a:lnTo>
                      <a:pt x="258250" y="151197"/>
                    </a:lnTo>
                    <a:lnTo>
                      <a:pt x="251230" y="157542"/>
                    </a:lnTo>
                    <a:lnTo>
                      <a:pt x="272155" y="157542"/>
                    </a:lnTo>
                    <a:lnTo>
                      <a:pt x="272155" y="170097"/>
                    </a:lnTo>
                    <a:lnTo>
                      <a:pt x="293080" y="176442"/>
                    </a:lnTo>
                    <a:lnTo>
                      <a:pt x="300100" y="188997"/>
                    </a:lnTo>
                    <a:lnTo>
                      <a:pt x="293080" y="195207"/>
                    </a:lnTo>
                    <a:lnTo>
                      <a:pt x="265270" y="201552"/>
                    </a:lnTo>
                    <a:lnTo>
                      <a:pt x="272155" y="220451"/>
                    </a:lnTo>
                    <a:lnTo>
                      <a:pt x="265270" y="233006"/>
                    </a:lnTo>
                    <a:lnTo>
                      <a:pt x="279175" y="239351"/>
                    </a:lnTo>
                    <a:lnTo>
                      <a:pt x="265270" y="239351"/>
                    </a:lnTo>
                    <a:lnTo>
                      <a:pt x="209381" y="308605"/>
                    </a:lnTo>
                    <a:lnTo>
                      <a:pt x="146607" y="384203"/>
                    </a:lnTo>
                    <a:lnTo>
                      <a:pt x="125683" y="384203"/>
                    </a:lnTo>
                    <a:lnTo>
                      <a:pt x="111643" y="396758"/>
                    </a:lnTo>
                    <a:lnTo>
                      <a:pt x="90718" y="377993"/>
                    </a:lnTo>
                    <a:lnTo>
                      <a:pt x="55889" y="422002"/>
                    </a:lnTo>
                    <a:lnTo>
                      <a:pt x="55889" y="440902"/>
                    </a:lnTo>
                    <a:lnTo>
                      <a:pt x="83834" y="447247"/>
                    </a:lnTo>
                    <a:lnTo>
                      <a:pt x="90718" y="485046"/>
                    </a:lnTo>
                    <a:lnTo>
                      <a:pt x="97738" y="485046"/>
                    </a:lnTo>
                    <a:lnTo>
                      <a:pt x="118663" y="522845"/>
                    </a:lnTo>
                    <a:lnTo>
                      <a:pt x="111643" y="541745"/>
                    </a:lnTo>
                    <a:lnTo>
                      <a:pt x="118663" y="541745"/>
                    </a:lnTo>
                    <a:lnTo>
                      <a:pt x="90718" y="547955"/>
                    </a:lnTo>
                    <a:lnTo>
                      <a:pt x="62909" y="554300"/>
                    </a:lnTo>
                    <a:lnTo>
                      <a:pt x="55889" y="547955"/>
                    </a:lnTo>
                    <a:lnTo>
                      <a:pt x="27945" y="554300"/>
                    </a:lnTo>
                    <a:lnTo>
                      <a:pt x="0" y="560645"/>
                    </a:lnTo>
                  </a:path>
                </a:pathLst>
              </a:custGeom>
              <a:solidFill>
                <a:srgbClr val="EEDBF7"/>
              </a:solidFill>
              <a:ln w="3370" cap="flat">
                <a:solidFill>
                  <a:srgbClr val="EEDBF7"/>
                </a:solidFill>
                <a:prstDash val="solid"/>
                <a:round/>
              </a:ln>
            </p:spPr>
            <p:txBody>
              <a:bodyPr rtlCol="0" anchor="ctr"/>
              <a:lstStyle/>
              <a:p>
                <a:endParaRPr lang="en-US"/>
              </a:p>
            </p:txBody>
          </p:sp>
          <p:sp>
            <p:nvSpPr>
              <p:cNvPr id="536" name="Freeform: Shape 535">
                <a:extLst>
                  <a:ext uri="{FF2B5EF4-FFF2-40B4-BE49-F238E27FC236}">
                    <a16:creationId xmlns:a16="http://schemas.microsoft.com/office/drawing/2014/main" id="{B3574389-9913-372B-8EDD-5A00EA8D3D36}"/>
                  </a:ext>
                </a:extLst>
              </p:cNvPr>
              <p:cNvSpPr/>
              <p:nvPr/>
            </p:nvSpPr>
            <p:spPr>
              <a:xfrm>
                <a:off x="4534941" y="5336748"/>
                <a:ext cx="6884" cy="18899"/>
              </a:xfrm>
              <a:custGeom>
                <a:avLst/>
                <a:gdLst>
                  <a:gd name="connsiteX0" fmla="*/ 6885 w 6884"/>
                  <a:gd name="connsiteY0" fmla="*/ 0 h 18899"/>
                  <a:gd name="connsiteX1" fmla="*/ 0 w 6884"/>
                  <a:gd name="connsiteY1" fmla="*/ 12555 h 18899"/>
                  <a:gd name="connsiteX2" fmla="*/ 0 w 6884"/>
                  <a:gd name="connsiteY2" fmla="*/ 18900 h 18899"/>
                </a:gdLst>
                <a:ahLst/>
                <a:cxnLst>
                  <a:cxn ang="0">
                    <a:pos x="connsiteX0" y="connsiteY0"/>
                  </a:cxn>
                  <a:cxn ang="0">
                    <a:pos x="connsiteX1" y="connsiteY1"/>
                  </a:cxn>
                  <a:cxn ang="0">
                    <a:pos x="connsiteX2" y="connsiteY2"/>
                  </a:cxn>
                </a:cxnLst>
                <a:rect l="l" t="t" r="r" b="b"/>
                <a:pathLst>
                  <a:path w="6884" h="18899">
                    <a:moveTo>
                      <a:pt x="6885" y="0"/>
                    </a:moveTo>
                    <a:lnTo>
                      <a:pt x="0" y="12555"/>
                    </a:lnTo>
                    <a:lnTo>
                      <a:pt x="0" y="18900"/>
                    </a:lnTo>
                  </a:path>
                </a:pathLst>
              </a:custGeom>
              <a:solidFill>
                <a:srgbClr val="EEDBF7"/>
              </a:solidFill>
              <a:ln w="3370" cap="flat">
                <a:solidFill>
                  <a:srgbClr val="EEDBF7"/>
                </a:solidFill>
                <a:prstDash val="solid"/>
                <a:round/>
              </a:ln>
            </p:spPr>
            <p:txBody>
              <a:bodyPr rtlCol="0" anchor="ctr"/>
              <a:lstStyle/>
              <a:p>
                <a:endParaRPr lang="en-US"/>
              </a:p>
            </p:txBody>
          </p:sp>
          <p:sp>
            <p:nvSpPr>
              <p:cNvPr id="537" name="Freeform: Shape 536">
                <a:extLst>
                  <a:ext uri="{FF2B5EF4-FFF2-40B4-BE49-F238E27FC236}">
                    <a16:creationId xmlns:a16="http://schemas.microsoft.com/office/drawing/2014/main" id="{8C669C7F-9303-11CA-E63A-8F78EFA254B6}"/>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2C65231B-CBD9-4D03-07CF-FB929B824CB2}"/>
                  </a:ext>
                </a:extLst>
              </p:cNvPr>
              <p:cNvSpPr/>
              <p:nvPr/>
            </p:nvSpPr>
            <p:spPr>
              <a:xfrm>
                <a:off x="4225662" y="4652445"/>
                <a:ext cx="600873" cy="441711"/>
              </a:xfrm>
              <a:custGeom>
                <a:avLst/>
                <a:gdLst>
                  <a:gd name="connsiteX0" fmla="*/ 27944 w 600873"/>
                  <a:gd name="connsiteY0" fmla="*/ 145122 h 441711"/>
                  <a:gd name="connsiteX1" fmla="*/ 27944 w 600873"/>
                  <a:gd name="connsiteY1" fmla="*/ 145122 h 441711"/>
                  <a:gd name="connsiteX2" fmla="*/ 27944 w 600873"/>
                  <a:gd name="connsiteY2" fmla="*/ 176712 h 441711"/>
                  <a:gd name="connsiteX3" fmla="*/ 13905 w 600873"/>
                  <a:gd name="connsiteY3" fmla="*/ 208301 h 441711"/>
                  <a:gd name="connsiteX4" fmla="*/ 0 w 600873"/>
                  <a:gd name="connsiteY4" fmla="*/ 214511 h 441711"/>
                  <a:gd name="connsiteX5" fmla="*/ 0 w 600873"/>
                  <a:gd name="connsiteY5" fmla="*/ 233546 h 441711"/>
                  <a:gd name="connsiteX6" fmla="*/ 7020 w 600873"/>
                  <a:gd name="connsiteY6" fmla="*/ 239756 h 441711"/>
                  <a:gd name="connsiteX7" fmla="*/ 7020 w 600873"/>
                  <a:gd name="connsiteY7" fmla="*/ 258790 h 441711"/>
                  <a:gd name="connsiteX8" fmla="*/ 0 w 600873"/>
                  <a:gd name="connsiteY8" fmla="*/ 271345 h 441711"/>
                  <a:gd name="connsiteX9" fmla="*/ 7020 w 600873"/>
                  <a:gd name="connsiteY9" fmla="*/ 302934 h 441711"/>
                  <a:gd name="connsiteX10" fmla="*/ 7020 w 600873"/>
                  <a:gd name="connsiteY10" fmla="*/ 328179 h 441711"/>
                  <a:gd name="connsiteX11" fmla="*/ 13905 w 600873"/>
                  <a:gd name="connsiteY11" fmla="*/ 340734 h 441711"/>
                  <a:gd name="connsiteX12" fmla="*/ 34964 w 600873"/>
                  <a:gd name="connsiteY12" fmla="*/ 340734 h 441711"/>
                  <a:gd name="connsiteX13" fmla="*/ 48869 w 600873"/>
                  <a:gd name="connsiteY13" fmla="*/ 359769 h 441711"/>
                  <a:gd name="connsiteX14" fmla="*/ 41849 w 600873"/>
                  <a:gd name="connsiteY14" fmla="*/ 378668 h 441711"/>
                  <a:gd name="connsiteX15" fmla="*/ 34964 w 600873"/>
                  <a:gd name="connsiteY15" fmla="*/ 391223 h 441711"/>
                  <a:gd name="connsiteX16" fmla="*/ 20925 w 600873"/>
                  <a:gd name="connsiteY16" fmla="*/ 410258 h 441711"/>
                  <a:gd name="connsiteX17" fmla="*/ 13905 w 600873"/>
                  <a:gd name="connsiteY17" fmla="*/ 422812 h 441711"/>
                  <a:gd name="connsiteX18" fmla="*/ 55889 w 600873"/>
                  <a:gd name="connsiteY18" fmla="*/ 435502 h 441711"/>
                  <a:gd name="connsiteX19" fmla="*/ 90853 w 600873"/>
                  <a:gd name="connsiteY19" fmla="*/ 435502 h 441711"/>
                  <a:gd name="connsiteX20" fmla="*/ 118798 w 600873"/>
                  <a:gd name="connsiteY20" fmla="*/ 435502 h 441711"/>
                  <a:gd name="connsiteX21" fmla="*/ 146742 w 600873"/>
                  <a:gd name="connsiteY21" fmla="*/ 441712 h 441711"/>
                  <a:gd name="connsiteX22" fmla="*/ 160647 w 600873"/>
                  <a:gd name="connsiteY22" fmla="*/ 435502 h 441711"/>
                  <a:gd name="connsiteX23" fmla="*/ 202631 w 600873"/>
                  <a:gd name="connsiteY23" fmla="*/ 429157 h 441711"/>
                  <a:gd name="connsiteX24" fmla="*/ 230576 w 600873"/>
                  <a:gd name="connsiteY24" fmla="*/ 429157 h 441711"/>
                  <a:gd name="connsiteX25" fmla="*/ 244480 w 600873"/>
                  <a:gd name="connsiteY25" fmla="*/ 416467 h 441711"/>
                  <a:gd name="connsiteX26" fmla="*/ 244480 w 600873"/>
                  <a:gd name="connsiteY26" fmla="*/ 372323 h 441711"/>
                  <a:gd name="connsiteX27" fmla="*/ 258520 w 600873"/>
                  <a:gd name="connsiteY27" fmla="*/ 353424 h 441711"/>
                  <a:gd name="connsiteX28" fmla="*/ 300369 w 600873"/>
                  <a:gd name="connsiteY28" fmla="*/ 353424 h 441711"/>
                  <a:gd name="connsiteX29" fmla="*/ 300369 w 600873"/>
                  <a:gd name="connsiteY29" fmla="*/ 347079 h 441711"/>
                  <a:gd name="connsiteX30" fmla="*/ 293350 w 600873"/>
                  <a:gd name="connsiteY30" fmla="*/ 347079 h 441711"/>
                  <a:gd name="connsiteX31" fmla="*/ 314409 w 600873"/>
                  <a:gd name="connsiteY31" fmla="*/ 334524 h 441711"/>
                  <a:gd name="connsiteX32" fmla="*/ 335334 w 600873"/>
                  <a:gd name="connsiteY32" fmla="*/ 328179 h 441711"/>
                  <a:gd name="connsiteX33" fmla="*/ 349239 w 600873"/>
                  <a:gd name="connsiteY33" fmla="*/ 340734 h 441711"/>
                  <a:gd name="connsiteX34" fmla="*/ 363278 w 600873"/>
                  <a:gd name="connsiteY34" fmla="*/ 328179 h 441711"/>
                  <a:gd name="connsiteX35" fmla="*/ 363278 w 600873"/>
                  <a:gd name="connsiteY35" fmla="*/ 309279 h 441711"/>
                  <a:gd name="connsiteX36" fmla="*/ 363278 w 600873"/>
                  <a:gd name="connsiteY36" fmla="*/ 296590 h 441711"/>
                  <a:gd name="connsiteX37" fmla="*/ 377183 w 600873"/>
                  <a:gd name="connsiteY37" fmla="*/ 271345 h 441711"/>
                  <a:gd name="connsiteX38" fmla="*/ 391223 w 600873"/>
                  <a:gd name="connsiteY38" fmla="*/ 265000 h 441711"/>
                  <a:gd name="connsiteX39" fmla="*/ 412147 w 600873"/>
                  <a:gd name="connsiteY39" fmla="*/ 252445 h 441711"/>
                  <a:gd name="connsiteX40" fmla="*/ 405128 w 600873"/>
                  <a:gd name="connsiteY40" fmla="*/ 239756 h 441711"/>
                  <a:gd name="connsiteX41" fmla="*/ 391223 w 600873"/>
                  <a:gd name="connsiteY41" fmla="*/ 227201 h 441711"/>
                  <a:gd name="connsiteX42" fmla="*/ 391223 w 600873"/>
                  <a:gd name="connsiteY42" fmla="*/ 220856 h 441711"/>
                  <a:gd name="connsiteX43" fmla="*/ 419167 w 600873"/>
                  <a:gd name="connsiteY43" fmla="*/ 227201 h 441711"/>
                  <a:gd name="connsiteX44" fmla="*/ 440092 w 600873"/>
                  <a:gd name="connsiteY44" fmla="*/ 220856 h 441711"/>
                  <a:gd name="connsiteX45" fmla="*/ 447112 w 600873"/>
                  <a:gd name="connsiteY45" fmla="*/ 208301 h 441711"/>
                  <a:gd name="connsiteX46" fmla="*/ 440092 w 600873"/>
                  <a:gd name="connsiteY46" fmla="*/ 201957 h 441711"/>
                  <a:gd name="connsiteX47" fmla="*/ 461151 w 600873"/>
                  <a:gd name="connsiteY47" fmla="*/ 170367 h 441711"/>
                  <a:gd name="connsiteX48" fmla="*/ 461151 w 600873"/>
                  <a:gd name="connsiteY48" fmla="*/ 132568 h 441711"/>
                  <a:gd name="connsiteX49" fmla="*/ 447112 w 600873"/>
                  <a:gd name="connsiteY49" fmla="*/ 126223 h 441711"/>
                  <a:gd name="connsiteX50" fmla="*/ 454131 w 600873"/>
                  <a:gd name="connsiteY50" fmla="*/ 113533 h 441711"/>
                  <a:gd name="connsiteX51" fmla="*/ 468036 w 600873"/>
                  <a:gd name="connsiteY51" fmla="*/ 100978 h 441711"/>
                  <a:gd name="connsiteX52" fmla="*/ 475056 w 600873"/>
                  <a:gd name="connsiteY52" fmla="*/ 107323 h 441711"/>
                  <a:gd name="connsiteX53" fmla="*/ 482076 w 600873"/>
                  <a:gd name="connsiteY53" fmla="*/ 94633 h 441711"/>
                  <a:gd name="connsiteX54" fmla="*/ 489096 w 600873"/>
                  <a:gd name="connsiteY54" fmla="*/ 88288 h 441711"/>
                  <a:gd name="connsiteX55" fmla="*/ 517040 w 600873"/>
                  <a:gd name="connsiteY55" fmla="*/ 82079 h 441711"/>
                  <a:gd name="connsiteX56" fmla="*/ 544985 w 600873"/>
                  <a:gd name="connsiteY56" fmla="*/ 82079 h 441711"/>
                  <a:gd name="connsiteX57" fmla="*/ 572929 w 600873"/>
                  <a:gd name="connsiteY57" fmla="*/ 82079 h 441711"/>
                  <a:gd name="connsiteX58" fmla="*/ 586834 w 600873"/>
                  <a:gd name="connsiteY58" fmla="*/ 75734 h 441711"/>
                  <a:gd name="connsiteX59" fmla="*/ 579814 w 600873"/>
                  <a:gd name="connsiteY59" fmla="*/ 69389 h 441711"/>
                  <a:gd name="connsiteX60" fmla="*/ 593854 w 600873"/>
                  <a:gd name="connsiteY60" fmla="*/ 63044 h 441711"/>
                  <a:gd name="connsiteX61" fmla="*/ 600874 w 600873"/>
                  <a:gd name="connsiteY61" fmla="*/ 56834 h 441711"/>
                  <a:gd name="connsiteX62" fmla="*/ 572929 w 600873"/>
                  <a:gd name="connsiteY62" fmla="*/ 56834 h 441711"/>
                  <a:gd name="connsiteX63" fmla="*/ 558890 w 600873"/>
                  <a:gd name="connsiteY63" fmla="*/ 63044 h 441711"/>
                  <a:gd name="connsiteX64" fmla="*/ 551870 w 600873"/>
                  <a:gd name="connsiteY64" fmla="*/ 56834 h 441711"/>
                  <a:gd name="connsiteX65" fmla="*/ 537965 w 600873"/>
                  <a:gd name="connsiteY65" fmla="*/ 50489 h 441711"/>
                  <a:gd name="connsiteX66" fmla="*/ 503001 w 600873"/>
                  <a:gd name="connsiteY66" fmla="*/ 75734 h 441711"/>
                  <a:gd name="connsiteX67" fmla="*/ 468036 w 600873"/>
                  <a:gd name="connsiteY67" fmla="*/ 94633 h 441711"/>
                  <a:gd name="connsiteX68" fmla="*/ 454131 w 600873"/>
                  <a:gd name="connsiteY68" fmla="*/ 69389 h 441711"/>
                  <a:gd name="connsiteX69" fmla="*/ 461151 w 600873"/>
                  <a:gd name="connsiteY69" fmla="*/ 31590 h 441711"/>
                  <a:gd name="connsiteX70" fmla="*/ 447112 w 600873"/>
                  <a:gd name="connsiteY70" fmla="*/ 25245 h 441711"/>
                  <a:gd name="connsiteX71" fmla="*/ 454131 w 600873"/>
                  <a:gd name="connsiteY71" fmla="*/ 12555 h 441711"/>
                  <a:gd name="connsiteX72" fmla="*/ 433072 w 600873"/>
                  <a:gd name="connsiteY72" fmla="*/ 0 h 441711"/>
                  <a:gd name="connsiteX73" fmla="*/ 426187 w 600873"/>
                  <a:gd name="connsiteY73" fmla="*/ 0 h 441711"/>
                  <a:gd name="connsiteX74" fmla="*/ 405128 w 600873"/>
                  <a:gd name="connsiteY74" fmla="*/ 31590 h 441711"/>
                  <a:gd name="connsiteX75" fmla="*/ 405128 w 600873"/>
                  <a:gd name="connsiteY75" fmla="*/ 37800 h 441711"/>
                  <a:gd name="connsiteX76" fmla="*/ 398243 w 600873"/>
                  <a:gd name="connsiteY76" fmla="*/ 50489 h 441711"/>
                  <a:gd name="connsiteX77" fmla="*/ 377183 w 600873"/>
                  <a:gd name="connsiteY77" fmla="*/ 44144 h 441711"/>
                  <a:gd name="connsiteX78" fmla="*/ 370298 w 600873"/>
                  <a:gd name="connsiteY78" fmla="*/ 50489 h 441711"/>
                  <a:gd name="connsiteX79" fmla="*/ 370298 w 600873"/>
                  <a:gd name="connsiteY79" fmla="*/ 63044 h 441711"/>
                  <a:gd name="connsiteX80" fmla="*/ 370298 w 600873"/>
                  <a:gd name="connsiteY80" fmla="*/ 69389 h 441711"/>
                  <a:gd name="connsiteX81" fmla="*/ 349239 w 600873"/>
                  <a:gd name="connsiteY81" fmla="*/ 63044 h 441711"/>
                  <a:gd name="connsiteX82" fmla="*/ 314409 w 600873"/>
                  <a:gd name="connsiteY82" fmla="*/ 75734 h 441711"/>
                  <a:gd name="connsiteX83" fmla="*/ 300369 w 600873"/>
                  <a:gd name="connsiteY83" fmla="*/ 63044 h 441711"/>
                  <a:gd name="connsiteX84" fmla="*/ 265405 w 600873"/>
                  <a:gd name="connsiteY84" fmla="*/ 56834 h 441711"/>
                  <a:gd name="connsiteX85" fmla="*/ 237461 w 600873"/>
                  <a:gd name="connsiteY85" fmla="*/ 56834 h 441711"/>
                  <a:gd name="connsiteX86" fmla="*/ 216536 w 600873"/>
                  <a:gd name="connsiteY86" fmla="*/ 50489 h 441711"/>
                  <a:gd name="connsiteX87" fmla="*/ 209516 w 600873"/>
                  <a:gd name="connsiteY87" fmla="*/ 50489 h 441711"/>
                  <a:gd name="connsiteX88" fmla="*/ 209516 w 600873"/>
                  <a:gd name="connsiteY88" fmla="*/ 63044 h 441711"/>
                  <a:gd name="connsiteX89" fmla="*/ 181572 w 600873"/>
                  <a:gd name="connsiteY89" fmla="*/ 63044 h 441711"/>
                  <a:gd name="connsiteX90" fmla="*/ 174687 w 600873"/>
                  <a:gd name="connsiteY90" fmla="*/ 69389 h 441711"/>
                  <a:gd name="connsiteX91" fmla="*/ 174687 w 600873"/>
                  <a:gd name="connsiteY91" fmla="*/ 82079 h 441711"/>
                  <a:gd name="connsiteX92" fmla="*/ 167667 w 600873"/>
                  <a:gd name="connsiteY92" fmla="*/ 107323 h 441711"/>
                  <a:gd name="connsiteX93" fmla="*/ 111778 w 600873"/>
                  <a:gd name="connsiteY93" fmla="*/ 132568 h 441711"/>
                  <a:gd name="connsiteX94" fmla="*/ 111778 w 600873"/>
                  <a:gd name="connsiteY94" fmla="*/ 138777 h 441711"/>
                  <a:gd name="connsiteX95" fmla="*/ 104758 w 600873"/>
                  <a:gd name="connsiteY95" fmla="*/ 151467 h 441711"/>
                  <a:gd name="connsiteX96" fmla="*/ 69794 w 600873"/>
                  <a:gd name="connsiteY96" fmla="*/ 164022 h 441711"/>
                  <a:gd name="connsiteX97" fmla="*/ 55889 w 600873"/>
                  <a:gd name="connsiteY97" fmla="*/ 151467 h 441711"/>
                  <a:gd name="connsiteX98" fmla="*/ 41849 w 600873"/>
                  <a:gd name="connsiteY98" fmla="*/ 151467 h 441711"/>
                  <a:gd name="connsiteX99" fmla="*/ 27944 w 600873"/>
                  <a:gd name="connsiteY99" fmla="*/ 145122 h 44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0873" h="441711">
                    <a:moveTo>
                      <a:pt x="27944" y="145122"/>
                    </a:moveTo>
                    <a:lnTo>
                      <a:pt x="27944" y="145122"/>
                    </a:lnTo>
                    <a:lnTo>
                      <a:pt x="27944" y="176712"/>
                    </a:lnTo>
                    <a:lnTo>
                      <a:pt x="13905" y="208301"/>
                    </a:lnTo>
                    <a:lnTo>
                      <a:pt x="0" y="214511"/>
                    </a:lnTo>
                    <a:lnTo>
                      <a:pt x="0" y="233546"/>
                    </a:lnTo>
                    <a:lnTo>
                      <a:pt x="7020" y="239756"/>
                    </a:lnTo>
                    <a:lnTo>
                      <a:pt x="7020" y="258790"/>
                    </a:lnTo>
                    <a:lnTo>
                      <a:pt x="0" y="271345"/>
                    </a:lnTo>
                    <a:lnTo>
                      <a:pt x="7020" y="302934"/>
                    </a:lnTo>
                    <a:lnTo>
                      <a:pt x="7020" y="328179"/>
                    </a:lnTo>
                    <a:lnTo>
                      <a:pt x="13905" y="340734"/>
                    </a:lnTo>
                    <a:lnTo>
                      <a:pt x="34964" y="340734"/>
                    </a:lnTo>
                    <a:lnTo>
                      <a:pt x="48869" y="359769"/>
                    </a:lnTo>
                    <a:lnTo>
                      <a:pt x="41849" y="378668"/>
                    </a:lnTo>
                    <a:lnTo>
                      <a:pt x="34964" y="391223"/>
                    </a:lnTo>
                    <a:lnTo>
                      <a:pt x="20925" y="410258"/>
                    </a:lnTo>
                    <a:lnTo>
                      <a:pt x="13905" y="422812"/>
                    </a:lnTo>
                    <a:lnTo>
                      <a:pt x="55889" y="435502"/>
                    </a:lnTo>
                    <a:lnTo>
                      <a:pt x="90853" y="435502"/>
                    </a:lnTo>
                    <a:lnTo>
                      <a:pt x="118798" y="435502"/>
                    </a:lnTo>
                    <a:lnTo>
                      <a:pt x="146742" y="441712"/>
                    </a:lnTo>
                    <a:lnTo>
                      <a:pt x="160647" y="435502"/>
                    </a:lnTo>
                    <a:lnTo>
                      <a:pt x="202631" y="429157"/>
                    </a:lnTo>
                    <a:lnTo>
                      <a:pt x="230576" y="429157"/>
                    </a:lnTo>
                    <a:lnTo>
                      <a:pt x="244480" y="416467"/>
                    </a:lnTo>
                    <a:lnTo>
                      <a:pt x="244480" y="372323"/>
                    </a:lnTo>
                    <a:lnTo>
                      <a:pt x="258520" y="353424"/>
                    </a:lnTo>
                    <a:lnTo>
                      <a:pt x="300369" y="353424"/>
                    </a:lnTo>
                    <a:lnTo>
                      <a:pt x="300369" y="347079"/>
                    </a:lnTo>
                    <a:lnTo>
                      <a:pt x="293350" y="347079"/>
                    </a:lnTo>
                    <a:lnTo>
                      <a:pt x="314409" y="334524"/>
                    </a:lnTo>
                    <a:lnTo>
                      <a:pt x="335334" y="328179"/>
                    </a:lnTo>
                    <a:lnTo>
                      <a:pt x="349239" y="340734"/>
                    </a:lnTo>
                    <a:lnTo>
                      <a:pt x="363278" y="328179"/>
                    </a:lnTo>
                    <a:lnTo>
                      <a:pt x="363278" y="309279"/>
                    </a:lnTo>
                    <a:lnTo>
                      <a:pt x="363278" y="296590"/>
                    </a:lnTo>
                    <a:lnTo>
                      <a:pt x="377183" y="271345"/>
                    </a:lnTo>
                    <a:lnTo>
                      <a:pt x="391223" y="265000"/>
                    </a:lnTo>
                    <a:lnTo>
                      <a:pt x="412147" y="252445"/>
                    </a:lnTo>
                    <a:lnTo>
                      <a:pt x="405128" y="239756"/>
                    </a:lnTo>
                    <a:lnTo>
                      <a:pt x="391223" y="227201"/>
                    </a:lnTo>
                    <a:lnTo>
                      <a:pt x="391223" y="220856"/>
                    </a:lnTo>
                    <a:lnTo>
                      <a:pt x="419167" y="227201"/>
                    </a:lnTo>
                    <a:lnTo>
                      <a:pt x="440092" y="220856"/>
                    </a:lnTo>
                    <a:lnTo>
                      <a:pt x="447112" y="208301"/>
                    </a:lnTo>
                    <a:lnTo>
                      <a:pt x="440092" y="201957"/>
                    </a:lnTo>
                    <a:lnTo>
                      <a:pt x="461151" y="170367"/>
                    </a:lnTo>
                    <a:lnTo>
                      <a:pt x="461151" y="132568"/>
                    </a:lnTo>
                    <a:lnTo>
                      <a:pt x="447112" y="126223"/>
                    </a:lnTo>
                    <a:lnTo>
                      <a:pt x="454131" y="113533"/>
                    </a:lnTo>
                    <a:lnTo>
                      <a:pt x="468036" y="100978"/>
                    </a:lnTo>
                    <a:lnTo>
                      <a:pt x="475056" y="107323"/>
                    </a:lnTo>
                    <a:lnTo>
                      <a:pt x="482076" y="94633"/>
                    </a:lnTo>
                    <a:lnTo>
                      <a:pt x="489096" y="88288"/>
                    </a:lnTo>
                    <a:lnTo>
                      <a:pt x="517040" y="82079"/>
                    </a:lnTo>
                    <a:lnTo>
                      <a:pt x="544985" y="82079"/>
                    </a:lnTo>
                    <a:lnTo>
                      <a:pt x="572929" y="82079"/>
                    </a:lnTo>
                    <a:lnTo>
                      <a:pt x="586834" y="75734"/>
                    </a:lnTo>
                    <a:lnTo>
                      <a:pt x="579814" y="69389"/>
                    </a:lnTo>
                    <a:lnTo>
                      <a:pt x="593854" y="63044"/>
                    </a:lnTo>
                    <a:lnTo>
                      <a:pt x="600874" y="56834"/>
                    </a:lnTo>
                    <a:lnTo>
                      <a:pt x="572929" y="56834"/>
                    </a:lnTo>
                    <a:lnTo>
                      <a:pt x="558890" y="63044"/>
                    </a:lnTo>
                    <a:lnTo>
                      <a:pt x="551870" y="56834"/>
                    </a:lnTo>
                    <a:lnTo>
                      <a:pt x="537965" y="50489"/>
                    </a:lnTo>
                    <a:lnTo>
                      <a:pt x="503001" y="75734"/>
                    </a:lnTo>
                    <a:lnTo>
                      <a:pt x="468036" y="94633"/>
                    </a:lnTo>
                    <a:lnTo>
                      <a:pt x="454131" y="69389"/>
                    </a:lnTo>
                    <a:lnTo>
                      <a:pt x="461151" y="31590"/>
                    </a:lnTo>
                    <a:lnTo>
                      <a:pt x="447112" y="25245"/>
                    </a:lnTo>
                    <a:lnTo>
                      <a:pt x="454131" y="12555"/>
                    </a:lnTo>
                    <a:lnTo>
                      <a:pt x="433072" y="0"/>
                    </a:lnTo>
                    <a:lnTo>
                      <a:pt x="426187" y="0"/>
                    </a:lnTo>
                    <a:lnTo>
                      <a:pt x="405128" y="31590"/>
                    </a:lnTo>
                    <a:lnTo>
                      <a:pt x="405128" y="37800"/>
                    </a:lnTo>
                    <a:lnTo>
                      <a:pt x="398243" y="50489"/>
                    </a:lnTo>
                    <a:lnTo>
                      <a:pt x="377183" y="44144"/>
                    </a:lnTo>
                    <a:lnTo>
                      <a:pt x="370298" y="50489"/>
                    </a:lnTo>
                    <a:lnTo>
                      <a:pt x="370298" y="63044"/>
                    </a:lnTo>
                    <a:lnTo>
                      <a:pt x="370298" y="69389"/>
                    </a:lnTo>
                    <a:lnTo>
                      <a:pt x="349239" y="63044"/>
                    </a:lnTo>
                    <a:lnTo>
                      <a:pt x="314409" y="75734"/>
                    </a:lnTo>
                    <a:lnTo>
                      <a:pt x="300369" y="63044"/>
                    </a:lnTo>
                    <a:lnTo>
                      <a:pt x="265405" y="56834"/>
                    </a:lnTo>
                    <a:lnTo>
                      <a:pt x="237461" y="56834"/>
                    </a:lnTo>
                    <a:lnTo>
                      <a:pt x="216536" y="50489"/>
                    </a:lnTo>
                    <a:lnTo>
                      <a:pt x="209516" y="50489"/>
                    </a:lnTo>
                    <a:lnTo>
                      <a:pt x="209516" y="63044"/>
                    </a:lnTo>
                    <a:lnTo>
                      <a:pt x="181572" y="63044"/>
                    </a:lnTo>
                    <a:lnTo>
                      <a:pt x="174687" y="69389"/>
                    </a:lnTo>
                    <a:lnTo>
                      <a:pt x="174687" y="82079"/>
                    </a:lnTo>
                    <a:lnTo>
                      <a:pt x="167667" y="107323"/>
                    </a:lnTo>
                    <a:lnTo>
                      <a:pt x="111778" y="132568"/>
                    </a:lnTo>
                    <a:lnTo>
                      <a:pt x="111778" y="138777"/>
                    </a:lnTo>
                    <a:lnTo>
                      <a:pt x="104758" y="151467"/>
                    </a:lnTo>
                    <a:lnTo>
                      <a:pt x="69794" y="164022"/>
                    </a:lnTo>
                    <a:lnTo>
                      <a:pt x="55889" y="151467"/>
                    </a:lnTo>
                    <a:lnTo>
                      <a:pt x="41849" y="151467"/>
                    </a:lnTo>
                    <a:lnTo>
                      <a:pt x="27944" y="14512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39" name="Freeform: Shape 538">
                <a:extLst>
                  <a:ext uri="{FF2B5EF4-FFF2-40B4-BE49-F238E27FC236}">
                    <a16:creationId xmlns:a16="http://schemas.microsoft.com/office/drawing/2014/main" id="{E9145FAF-E37C-F133-BCA6-5C150FF3F854}"/>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714EC1B-347B-42E5-DA98-4D4C2DD78D81}"/>
                  </a:ext>
                </a:extLst>
              </p:cNvPr>
              <p:cNvSpPr/>
              <p:nvPr/>
            </p:nvSpPr>
            <p:spPr>
              <a:xfrm>
                <a:off x="4234436" y="4723049"/>
                <a:ext cx="706847" cy="627468"/>
              </a:xfrm>
              <a:custGeom>
                <a:avLst/>
                <a:gdLst>
                  <a:gd name="connsiteX0" fmla="*/ 0 w 706847"/>
                  <a:gd name="connsiteY0" fmla="*/ 348564 h 627468"/>
                  <a:gd name="connsiteX1" fmla="*/ 0 w 706847"/>
                  <a:gd name="connsiteY1" fmla="*/ 348564 h 627468"/>
                  <a:gd name="connsiteX2" fmla="*/ 41984 w 706847"/>
                  <a:gd name="connsiteY2" fmla="*/ 361253 h 627468"/>
                  <a:gd name="connsiteX3" fmla="*/ 76949 w 706847"/>
                  <a:gd name="connsiteY3" fmla="*/ 361253 h 627468"/>
                  <a:gd name="connsiteX4" fmla="*/ 105028 w 706847"/>
                  <a:gd name="connsiteY4" fmla="*/ 361253 h 627468"/>
                  <a:gd name="connsiteX5" fmla="*/ 132973 w 706847"/>
                  <a:gd name="connsiteY5" fmla="*/ 367598 h 627468"/>
                  <a:gd name="connsiteX6" fmla="*/ 147012 w 706847"/>
                  <a:gd name="connsiteY6" fmla="*/ 361253 h 627468"/>
                  <a:gd name="connsiteX7" fmla="*/ 188997 w 706847"/>
                  <a:gd name="connsiteY7" fmla="*/ 354909 h 627468"/>
                  <a:gd name="connsiteX8" fmla="*/ 216941 w 706847"/>
                  <a:gd name="connsiteY8" fmla="*/ 354909 h 627468"/>
                  <a:gd name="connsiteX9" fmla="*/ 230981 w 706847"/>
                  <a:gd name="connsiteY9" fmla="*/ 342219 h 627468"/>
                  <a:gd name="connsiteX10" fmla="*/ 230981 w 706847"/>
                  <a:gd name="connsiteY10" fmla="*/ 297940 h 627468"/>
                  <a:gd name="connsiteX11" fmla="*/ 245020 w 706847"/>
                  <a:gd name="connsiteY11" fmla="*/ 278905 h 627468"/>
                  <a:gd name="connsiteX12" fmla="*/ 287005 w 706847"/>
                  <a:gd name="connsiteY12" fmla="*/ 278905 h 627468"/>
                  <a:gd name="connsiteX13" fmla="*/ 287005 w 706847"/>
                  <a:gd name="connsiteY13" fmla="*/ 272560 h 627468"/>
                  <a:gd name="connsiteX14" fmla="*/ 279985 w 706847"/>
                  <a:gd name="connsiteY14" fmla="*/ 272560 h 627468"/>
                  <a:gd name="connsiteX15" fmla="*/ 301044 w 706847"/>
                  <a:gd name="connsiteY15" fmla="*/ 259870 h 627468"/>
                  <a:gd name="connsiteX16" fmla="*/ 321969 w 706847"/>
                  <a:gd name="connsiteY16" fmla="*/ 253525 h 627468"/>
                  <a:gd name="connsiteX17" fmla="*/ 336009 w 706847"/>
                  <a:gd name="connsiteY17" fmla="*/ 266215 h 627468"/>
                  <a:gd name="connsiteX18" fmla="*/ 349914 w 706847"/>
                  <a:gd name="connsiteY18" fmla="*/ 253525 h 627468"/>
                  <a:gd name="connsiteX19" fmla="*/ 349914 w 706847"/>
                  <a:gd name="connsiteY19" fmla="*/ 234491 h 627468"/>
                  <a:gd name="connsiteX20" fmla="*/ 349914 w 706847"/>
                  <a:gd name="connsiteY20" fmla="*/ 221801 h 627468"/>
                  <a:gd name="connsiteX21" fmla="*/ 363953 w 706847"/>
                  <a:gd name="connsiteY21" fmla="*/ 196556 h 627468"/>
                  <a:gd name="connsiteX22" fmla="*/ 377993 w 706847"/>
                  <a:gd name="connsiteY22" fmla="*/ 190211 h 627468"/>
                  <a:gd name="connsiteX23" fmla="*/ 398918 w 706847"/>
                  <a:gd name="connsiteY23" fmla="*/ 177522 h 627468"/>
                  <a:gd name="connsiteX24" fmla="*/ 391898 w 706847"/>
                  <a:gd name="connsiteY24" fmla="*/ 164832 h 627468"/>
                  <a:gd name="connsiteX25" fmla="*/ 377993 w 706847"/>
                  <a:gd name="connsiteY25" fmla="*/ 152142 h 627468"/>
                  <a:gd name="connsiteX26" fmla="*/ 377993 w 706847"/>
                  <a:gd name="connsiteY26" fmla="*/ 145797 h 627468"/>
                  <a:gd name="connsiteX27" fmla="*/ 405937 w 706847"/>
                  <a:gd name="connsiteY27" fmla="*/ 152142 h 627468"/>
                  <a:gd name="connsiteX28" fmla="*/ 426997 w 706847"/>
                  <a:gd name="connsiteY28" fmla="*/ 145797 h 627468"/>
                  <a:gd name="connsiteX29" fmla="*/ 434017 w 706847"/>
                  <a:gd name="connsiteY29" fmla="*/ 133108 h 627468"/>
                  <a:gd name="connsiteX30" fmla="*/ 426997 w 706847"/>
                  <a:gd name="connsiteY30" fmla="*/ 126763 h 627468"/>
                  <a:gd name="connsiteX31" fmla="*/ 447922 w 706847"/>
                  <a:gd name="connsiteY31" fmla="*/ 95173 h 627468"/>
                  <a:gd name="connsiteX32" fmla="*/ 447922 w 706847"/>
                  <a:gd name="connsiteY32" fmla="*/ 57104 h 627468"/>
                  <a:gd name="connsiteX33" fmla="*/ 434017 w 706847"/>
                  <a:gd name="connsiteY33" fmla="*/ 50759 h 627468"/>
                  <a:gd name="connsiteX34" fmla="*/ 440902 w 706847"/>
                  <a:gd name="connsiteY34" fmla="*/ 38069 h 627468"/>
                  <a:gd name="connsiteX35" fmla="*/ 454942 w 706847"/>
                  <a:gd name="connsiteY35" fmla="*/ 25380 h 627468"/>
                  <a:gd name="connsiteX36" fmla="*/ 461962 w 706847"/>
                  <a:gd name="connsiteY36" fmla="*/ 31724 h 627468"/>
                  <a:gd name="connsiteX37" fmla="*/ 468981 w 706847"/>
                  <a:gd name="connsiteY37" fmla="*/ 19035 h 627468"/>
                  <a:gd name="connsiteX38" fmla="*/ 476001 w 706847"/>
                  <a:gd name="connsiteY38" fmla="*/ 12690 h 627468"/>
                  <a:gd name="connsiteX39" fmla="*/ 503946 w 706847"/>
                  <a:gd name="connsiteY39" fmla="*/ 6345 h 627468"/>
                  <a:gd name="connsiteX40" fmla="*/ 531890 w 706847"/>
                  <a:gd name="connsiteY40" fmla="*/ 6345 h 627468"/>
                  <a:gd name="connsiteX41" fmla="*/ 559970 w 706847"/>
                  <a:gd name="connsiteY41" fmla="*/ 6345 h 627468"/>
                  <a:gd name="connsiteX42" fmla="*/ 573874 w 706847"/>
                  <a:gd name="connsiteY42" fmla="*/ 0 h 627468"/>
                  <a:gd name="connsiteX43" fmla="*/ 608974 w 706847"/>
                  <a:gd name="connsiteY43" fmla="*/ 6345 h 627468"/>
                  <a:gd name="connsiteX44" fmla="*/ 608974 w 706847"/>
                  <a:gd name="connsiteY44" fmla="*/ 19035 h 627468"/>
                  <a:gd name="connsiteX45" fmla="*/ 615994 w 706847"/>
                  <a:gd name="connsiteY45" fmla="*/ 12690 h 627468"/>
                  <a:gd name="connsiteX46" fmla="*/ 629898 w 706847"/>
                  <a:gd name="connsiteY46" fmla="*/ 25380 h 627468"/>
                  <a:gd name="connsiteX47" fmla="*/ 636918 w 706847"/>
                  <a:gd name="connsiteY47" fmla="*/ 44414 h 627468"/>
                  <a:gd name="connsiteX48" fmla="*/ 629898 w 706847"/>
                  <a:gd name="connsiteY48" fmla="*/ 44414 h 627468"/>
                  <a:gd name="connsiteX49" fmla="*/ 643938 w 706847"/>
                  <a:gd name="connsiteY49" fmla="*/ 57104 h 627468"/>
                  <a:gd name="connsiteX50" fmla="*/ 657978 w 706847"/>
                  <a:gd name="connsiteY50" fmla="*/ 57104 h 627468"/>
                  <a:gd name="connsiteX51" fmla="*/ 657978 w 706847"/>
                  <a:gd name="connsiteY51" fmla="*/ 63449 h 627468"/>
                  <a:gd name="connsiteX52" fmla="*/ 678902 w 706847"/>
                  <a:gd name="connsiteY52" fmla="*/ 69794 h 627468"/>
                  <a:gd name="connsiteX53" fmla="*/ 706847 w 706847"/>
                  <a:gd name="connsiteY53" fmla="*/ 76139 h 627468"/>
                  <a:gd name="connsiteX54" fmla="*/ 678902 w 706847"/>
                  <a:gd name="connsiteY54" fmla="*/ 95173 h 627468"/>
                  <a:gd name="connsiteX55" fmla="*/ 671883 w 706847"/>
                  <a:gd name="connsiteY55" fmla="*/ 114073 h 627468"/>
                  <a:gd name="connsiteX56" fmla="*/ 650958 w 706847"/>
                  <a:gd name="connsiteY56" fmla="*/ 114073 h 627468"/>
                  <a:gd name="connsiteX57" fmla="*/ 643938 w 706847"/>
                  <a:gd name="connsiteY57" fmla="*/ 120418 h 627468"/>
                  <a:gd name="connsiteX58" fmla="*/ 629898 w 706847"/>
                  <a:gd name="connsiteY58" fmla="*/ 114073 h 627468"/>
                  <a:gd name="connsiteX59" fmla="*/ 615994 w 706847"/>
                  <a:gd name="connsiteY59" fmla="*/ 120418 h 627468"/>
                  <a:gd name="connsiteX60" fmla="*/ 559970 w 706847"/>
                  <a:gd name="connsiteY60" fmla="*/ 107728 h 627468"/>
                  <a:gd name="connsiteX61" fmla="*/ 545930 w 706847"/>
                  <a:gd name="connsiteY61" fmla="*/ 114073 h 627468"/>
                  <a:gd name="connsiteX62" fmla="*/ 538910 w 706847"/>
                  <a:gd name="connsiteY62" fmla="*/ 126763 h 627468"/>
                  <a:gd name="connsiteX63" fmla="*/ 545930 w 706847"/>
                  <a:gd name="connsiteY63" fmla="*/ 133108 h 627468"/>
                  <a:gd name="connsiteX64" fmla="*/ 545930 w 706847"/>
                  <a:gd name="connsiteY64" fmla="*/ 145797 h 627468"/>
                  <a:gd name="connsiteX65" fmla="*/ 559970 w 706847"/>
                  <a:gd name="connsiteY65" fmla="*/ 152142 h 627468"/>
                  <a:gd name="connsiteX66" fmla="*/ 559970 w 706847"/>
                  <a:gd name="connsiteY66" fmla="*/ 177522 h 627468"/>
                  <a:gd name="connsiteX67" fmla="*/ 545930 w 706847"/>
                  <a:gd name="connsiteY67" fmla="*/ 183867 h 627468"/>
                  <a:gd name="connsiteX68" fmla="*/ 566990 w 706847"/>
                  <a:gd name="connsiteY68" fmla="*/ 202901 h 627468"/>
                  <a:gd name="connsiteX69" fmla="*/ 559970 w 706847"/>
                  <a:gd name="connsiteY69" fmla="*/ 209111 h 627468"/>
                  <a:gd name="connsiteX70" fmla="*/ 580894 w 706847"/>
                  <a:gd name="connsiteY70" fmla="*/ 209111 h 627468"/>
                  <a:gd name="connsiteX71" fmla="*/ 580894 w 706847"/>
                  <a:gd name="connsiteY71" fmla="*/ 221801 h 627468"/>
                  <a:gd name="connsiteX72" fmla="*/ 601954 w 706847"/>
                  <a:gd name="connsiteY72" fmla="*/ 228146 h 627468"/>
                  <a:gd name="connsiteX73" fmla="*/ 608974 w 706847"/>
                  <a:gd name="connsiteY73" fmla="*/ 240835 h 627468"/>
                  <a:gd name="connsiteX74" fmla="*/ 601954 w 706847"/>
                  <a:gd name="connsiteY74" fmla="*/ 247180 h 627468"/>
                  <a:gd name="connsiteX75" fmla="*/ 573874 w 706847"/>
                  <a:gd name="connsiteY75" fmla="*/ 253525 h 627468"/>
                  <a:gd name="connsiteX76" fmla="*/ 580894 w 706847"/>
                  <a:gd name="connsiteY76" fmla="*/ 272560 h 627468"/>
                  <a:gd name="connsiteX77" fmla="*/ 573874 w 706847"/>
                  <a:gd name="connsiteY77" fmla="*/ 285250 h 627468"/>
                  <a:gd name="connsiteX78" fmla="*/ 587914 w 706847"/>
                  <a:gd name="connsiteY78" fmla="*/ 291595 h 627468"/>
                  <a:gd name="connsiteX79" fmla="*/ 573874 w 706847"/>
                  <a:gd name="connsiteY79" fmla="*/ 291595 h 627468"/>
                  <a:gd name="connsiteX80" fmla="*/ 517985 w 706847"/>
                  <a:gd name="connsiteY80" fmla="*/ 361253 h 627468"/>
                  <a:gd name="connsiteX81" fmla="*/ 454942 w 706847"/>
                  <a:gd name="connsiteY81" fmla="*/ 437257 h 627468"/>
                  <a:gd name="connsiteX82" fmla="*/ 434017 w 706847"/>
                  <a:gd name="connsiteY82" fmla="*/ 437257 h 627468"/>
                  <a:gd name="connsiteX83" fmla="*/ 419977 w 706847"/>
                  <a:gd name="connsiteY83" fmla="*/ 449947 h 627468"/>
                  <a:gd name="connsiteX84" fmla="*/ 398918 w 706847"/>
                  <a:gd name="connsiteY84" fmla="*/ 430912 h 627468"/>
                  <a:gd name="connsiteX85" fmla="*/ 363953 w 706847"/>
                  <a:gd name="connsiteY85" fmla="*/ 475326 h 627468"/>
                  <a:gd name="connsiteX86" fmla="*/ 363953 w 706847"/>
                  <a:gd name="connsiteY86" fmla="*/ 494361 h 627468"/>
                  <a:gd name="connsiteX87" fmla="*/ 391898 w 706847"/>
                  <a:gd name="connsiteY87" fmla="*/ 500706 h 627468"/>
                  <a:gd name="connsiteX88" fmla="*/ 398918 w 706847"/>
                  <a:gd name="connsiteY88" fmla="*/ 538640 h 627468"/>
                  <a:gd name="connsiteX89" fmla="*/ 405937 w 706847"/>
                  <a:gd name="connsiteY89" fmla="*/ 538640 h 627468"/>
                  <a:gd name="connsiteX90" fmla="*/ 426997 w 706847"/>
                  <a:gd name="connsiteY90" fmla="*/ 576709 h 627468"/>
                  <a:gd name="connsiteX91" fmla="*/ 419977 w 706847"/>
                  <a:gd name="connsiteY91" fmla="*/ 595744 h 627468"/>
                  <a:gd name="connsiteX92" fmla="*/ 426997 w 706847"/>
                  <a:gd name="connsiteY92" fmla="*/ 595744 h 627468"/>
                  <a:gd name="connsiteX93" fmla="*/ 398918 w 706847"/>
                  <a:gd name="connsiteY93" fmla="*/ 602089 h 627468"/>
                  <a:gd name="connsiteX94" fmla="*/ 370973 w 706847"/>
                  <a:gd name="connsiteY94" fmla="*/ 608434 h 627468"/>
                  <a:gd name="connsiteX95" fmla="*/ 363953 w 706847"/>
                  <a:gd name="connsiteY95" fmla="*/ 602089 h 627468"/>
                  <a:gd name="connsiteX96" fmla="*/ 336009 w 706847"/>
                  <a:gd name="connsiteY96" fmla="*/ 608434 h 627468"/>
                  <a:gd name="connsiteX97" fmla="*/ 307929 w 706847"/>
                  <a:gd name="connsiteY97" fmla="*/ 614779 h 627468"/>
                  <a:gd name="connsiteX98" fmla="*/ 301044 w 706847"/>
                  <a:gd name="connsiteY98" fmla="*/ 627469 h 627468"/>
                  <a:gd name="connsiteX99" fmla="*/ 301044 w 706847"/>
                  <a:gd name="connsiteY99" fmla="*/ 621124 h 627468"/>
                  <a:gd name="connsiteX100" fmla="*/ 279985 w 706847"/>
                  <a:gd name="connsiteY100" fmla="*/ 621124 h 627468"/>
                  <a:gd name="connsiteX101" fmla="*/ 258925 w 706847"/>
                  <a:gd name="connsiteY101" fmla="*/ 583054 h 627468"/>
                  <a:gd name="connsiteX102" fmla="*/ 245020 w 706847"/>
                  <a:gd name="connsiteY102" fmla="*/ 576709 h 627468"/>
                  <a:gd name="connsiteX103" fmla="*/ 223961 w 706847"/>
                  <a:gd name="connsiteY103" fmla="*/ 551330 h 627468"/>
                  <a:gd name="connsiteX104" fmla="*/ 161052 w 706847"/>
                  <a:gd name="connsiteY104" fmla="*/ 551330 h 627468"/>
                  <a:gd name="connsiteX105" fmla="*/ 154032 w 706847"/>
                  <a:gd name="connsiteY105" fmla="*/ 564020 h 627468"/>
                  <a:gd name="connsiteX106" fmla="*/ 132973 w 706847"/>
                  <a:gd name="connsiteY106" fmla="*/ 551330 h 627468"/>
                  <a:gd name="connsiteX107" fmla="*/ 98008 w 706847"/>
                  <a:gd name="connsiteY107" fmla="*/ 557675 h 627468"/>
                  <a:gd name="connsiteX108" fmla="*/ 56024 w 706847"/>
                  <a:gd name="connsiteY108" fmla="*/ 564020 h 627468"/>
                  <a:gd name="connsiteX109" fmla="*/ 49004 w 706847"/>
                  <a:gd name="connsiteY109" fmla="*/ 557675 h 627468"/>
                  <a:gd name="connsiteX110" fmla="*/ 34964 w 706847"/>
                  <a:gd name="connsiteY110" fmla="*/ 570364 h 627468"/>
                  <a:gd name="connsiteX111" fmla="*/ 28080 w 706847"/>
                  <a:gd name="connsiteY111" fmla="*/ 564020 h 627468"/>
                  <a:gd name="connsiteX112" fmla="*/ 41984 w 706847"/>
                  <a:gd name="connsiteY112" fmla="*/ 519740 h 627468"/>
                  <a:gd name="connsiteX113" fmla="*/ 49004 w 706847"/>
                  <a:gd name="connsiteY113" fmla="*/ 513395 h 627468"/>
                  <a:gd name="connsiteX114" fmla="*/ 63044 w 706847"/>
                  <a:gd name="connsiteY114" fmla="*/ 500706 h 627468"/>
                  <a:gd name="connsiteX115" fmla="*/ 90988 w 706847"/>
                  <a:gd name="connsiteY115" fmla="*/ 494361 h 627468"/>
                  <a:gd name="connsiteX116" fmla="*/ 98008 w 706847"/>
                  <a:gd name="connsiteY116" fmla="*/ 475326 h 627468"/>
                  <a:gd name="connsiteX117" fmla="*/ 83968 w 706847"/>
                  <a:gd name="connsiteY117" fmla="*/ 468981 h 627468"/>
                  <a:gd name="connsiteX118" fmla="*/ 76949 w 706847"/>
                  <a:gd name="connsiteY118" fmla="*/ 424567 h 627468"/>
                  <a:gd name="connsiteX119" fmla="*/ 34964 w 706847"/>
                  <a:gd name="connsiteY119" fmla="*/ 399322 h 627468"/>
                  <a:gd name="connsiteX120" fmla="*/ 21060 w 706847"/>
                  <a:gd name="connsiteY120" fmla="*/ 373943 h 627468"/>
                  <a:gd name="connsiteX121" fmla="*/ 0 w 706847"/>
                  <a:gd name="connsiteY121" fmla="*/ 354909 h 627468"/>
                  <a:gd name="connsiteX122" fmla="*/ 0 w 706847"/>
                  <a:gd name="connsiteY122" fmla="*/ 348564 h 627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06847" h="627468">
                    <a:moveTo>
                      <a:pt x="0" y="348564"/>
                    </a:moveTo>
                    <a:lnTo>
                      <a:pt x="0" y="348564"/>
                    </a:lnTo>
                    <a:lnTo>
                      <a:pt x="41984" y="361253"/>
                    </a:lnTo>
                    <a:lnTo>
                      <a:pt x="76949" y="361253"/>
                    </a:lnTo>
                    <a:lnTo>
                      <a:pt x="105028" y="361253"/>
                    </a:lnTo>
                    <a:lnTo>
                      <a:pt x="132973" y="367598"/>
                    </a:lnTo>
                    <a:lnTo>
                      <a:pt x="147012" y="361253"/>
                    </a:lnTo>
                    <a:lnTo>
                      <a:pt x="188997" y="354909"/>
                    </a:lnTo>
                    <a:lnTo>
                      <a:pt x="216941" y="354909"/>
                    </a:lnTo>
                    <a:lnTo>
                      <a:pt x="230981" y="342219"/>
                    </a:lnTo>
                    <a:lnTo>
                      <a:pt x="230981" y="297940"/>
                    </a:lnTo>
                    <a:lnTo>
                      <a:pt x="245020" y="278905"/>
                    </a:lnTo>
                    <a:lnTo>
                      <a:pt x="287005" y="278905"/>
                    </a:lnTo>
                    <a:lnTo>
                      <a:pt x="287005" y="272560"/>
                    </a:lnTo>
                    <a:lnTo>
                      <a:pt x="279985" y="272560"/>
                    </a:lnTo>
                    <a:lnTo>
                      <a:pt x="301044" y="259870"/>
                    </a:lnTo>
                    <a:lnTo>
                      <a:pt x="321969" y="253525"/>
                    </a:lnTo>
                    <a:lnTo>
                      <a:pt x="336009" y="266215"/>
                    </a:lnTo>
                    <a:lnTo>
                      <a:pt x="349914" y="253525"/>
                    </a:lnTo>
                    <a:lnTo>
                      <a:pt x="349914" y="234491"/>
                    </a:lnTo>
                    <a:lnTo>
                      <a:pt x="349914" y="221801"/>
                    </a:lnTo>
                    <a:lnTo>
                      <a:pt x="363953" y="196556"/>
                    </a:lnTo>
                    <a:lnTo>
                      <a:pt x="377993" y="190211"/>
                    </a:lnTo>
                    <a:lnTo>
                      <a:pt x="398918" y="177522"/>
                    </a:lnTo>
                    <a:lnTo>
                      <a:pt x="391898" y="164832"/>
                    </a:lnTo>
                    <a:lnTo>
                      <a:pt x="377993" y="152142"/>
                    </a:lnTo>
                    <a:lnTo>
                      <a:pt x="377993" y="145797"/>
                    </a:lnTo>
                    <a:lnTo>
                      <a:pt x="405937" y="152142"/>
                    </a:lnTo>
                    <a:lnTo>
                      <a:pt x="426997" y="145797"/>
                    </a:lnTo>
                    <a:lnTo>
                      <a:pt x="434017" y="133108"/>
                    </a:lnTo>
                    <a:lnTo>
                      <a:pt x="426997" y="126763"/>
                    </a:lnTo>
                    <a:lnTo>
                      <a:pt x="447922" y="95173"/>
                    </a:lnTo>
                    <a:lnTo>
                      <a:pt x="447922" y="57104"/>
                    </a:lnTo>
                    <a:lnTo>
                      <a:pt x="434017" y="50759"/>
                    </a:lnTo>
                    <a:lnTo>
                      <a:pt x="440902" y="38069"/>
                    </a:lnTo>
                    <a:lnTo>
                      <a:pt x="454942" y="25380"/>
                    </a:lnTo>
                    <a:lnTo>
                      <a:pt x="461962" y="31724"/>
                    </a:lnTo>
                    <a:lnTo>
                      <a:pt x="468981" y="19035"/>
                    </a:lnTo>
                    <a:lnTo>
                      <a:pt x="476001" y="12690"/>
                    </a:lnTo>
                    <a:lnTo>
                      <a:pt x="503946" y="6345"/>
                    </a:lnTo>
                    <a:lnTo>
                      <a:pt x="531890" y="6345"/>
                    </a:lnTo>
                    <a:lnTo>
                      <a:pt x="559970" y="6345"/>
                    </a:lnTo>
                    <a:lnTo>
                      <a:pt x="573874" y="0"/>
                    </a:lnTo>
                    <a:lnTo>
                      <a:pt x="608974" y="6345"/>
                    </a:lnTo>
                    <a:lnTo>
                      <a:pt x="608974" y="19035"/>
                    </a:lnTo>
                    <a:lnTo>
                      <a:pt x="615994" y="12690"/>
                    </a:lnTo>
                    <a:lnTo>
                      <a:pt x="629898" y="25380"/>
                    </a:lnTo>
                    <a:lnTo>
                      <a:pt x="636918" y="44414"/>
                    </a:lnTo>
                    <a:lnTo>
                      <a:pt x="629898" y="44414"/>
                    </a:lnTo>
                    <a:lnTo>
                      <a:pt x="643938" y="57104"/>
                    </a:lnTo>
                    <a:lnTo>
                      <a:pt x="657978" y="57104"/>
                    </a:lnTo>
                    <a:lnTo>
                      <a:pt x="657978" y="63449"/>
                    </a:lnTo>
                    <a:lnTo>
                      <a:pt x="678902" y="69794"/>
                    </a:lnTo>
                    <a:lnTo>
                      <a:pt x="706847" y="76139"/>
                    </a:lnTo>
                    <a:lnTo>
                      <a:pt x="678902" y="95173"/>
                    </a:lnTo>
                    <a:lnTo>
                      <a:pt x="671883" y="114073"/>
                    </a:lnTo>
                    <a:lnTo>
                      <a:pt x="650958" y="114073"/>
                    </a:lnTo>
                    <a:lnTo>
                      <a:pt x="643938" y="120418"/>
                    </a:lnTo>
                    <a:lnTo>
                      <a:pt x="629898" y="114073"/>
                    </a:lnTo>
                    <a:lnTo>
                      <a:pt x="615994" y="120418"/>
                    </a:lnTo>
                    <a:lnTo>
                      <a:pt x="559970" y="107728"/>
                    </a:lnTo>
                    <a:lnTo>
                      <a:pt x="545930" y="114073"/>
                    </a:lnTo>
                    <a:lnTo>
                      <a:pt x="538910" y="126763"/>
                    </a:lnTo>
                    <a:lnTo>
                      <a:pt x="545930" y="133108"/>
                    </a:lnTo>
                    <a:lnTo>
                      <a:pt x="545930" y="145797"/>
                    </a:lnTo>
                    <a:lnTo>
                      <a:pt x="559970" y="152142"/>
                    </a:lnTo>
                    <a:lnTo>
                      <a:pt x="559970" y="177522"/>
                    </a:lnTo>
                    <a:lnTo>
                      <a:pt x="545930" y="183867"/>
                    </a:lnTo>
                    <a:lnTo>
                      <a:pt x="566990" y="202901"/>
                    </a:lnTo>
                    <a:lnTo>
                      <a:pt x="559970" y="209111"/>
                    </a:lnTo>
                    <a:lnTo>
                      <a:pt x="580894" y="209111"/>
                    </a:lnTo>
                    <a:lnTo>
                      <a:pt x="580894" y="221801"/>
                    </a:lnTo>
                    <a:lnTo>
                      <a:pt x="601954" y="228146"/>
                    </a:lnTo>
                    <a:lnTo>
                      <a:pt x="608974" y="240835"/>
                    </a:lnTo>
                    <a:lnTo>
                      <a:pt x="601954" y="247180"/>
                    </a:lnTo>
                    <a:lnTo>
                      <a:pt x="573874" y="253525"/>
                    </a:lnTo>
                    <a:lnTo>
                      <a:pt x="580894" y="272560"/>
                    </a:lnTo>
                    <a:lnTo>
                      <a:pt x="573874" y="285250"/>
                    </a:lnTo>
                    <a:lnTo>
                      <a:pt x="587914" y="291595"/>
                    </a:lnTo>
                    <a:lnTo>
                      <a:pt x="573874" y="291595"/>
                    </a:lnTo>
                    <a:lnTo>
                      <a:pt x="517985" y="361253"/>
                    </a:lnTo>
                    <a:lnTo>
                      <a:pt x="454942" y="437257"/>
                    </a:lnTo>
                    <a:lnTo>
                      <a:pt x="434017" y="437257"/>
                    </a:lnTo>
                    <a:lnTo>
                      <a:pt x="419977" y="449947"/>
                    </a:lnTo>
                    <a:lnTo>
                      <a:pt x="398918" y="430912"/>
                    </a:lnTo>
                    <a:lnTo>
                      <a:pt x="363953" y="475326"/>
                    </a:lnTo>
                    <a:lnTo>
                      <a:pt x="363953" y="494361"/>
                    </a:lnTo>
                    <a:lnTo>
                      <a:pt x="391898" y="500706"/>
                    </a:lnTo>
                    <a:lnTo>
                      <a:pt x="398918" y="538640"/>
                    </a:lnTo>
                    <a:lnTo>
                      <a:pt x="405937" y="538640"/>
                    </a:lnTo>
                    <a:lnTo>
                      <a:pt x="426997" y="576709"/>
                    </a:lnTo>
                    <a:lnTo>
                      <a:pt x="419977" y="595744"/>
                    </a:lnTo>
                    <a:lnTo>
                      <a:pt x="426997" y="595744"/>
                    </a:lnTo>
                    <a:lnTo>
                      <a:pt x="398918" y="602089"/>
                    </a:lnTo>
                    <a:lnTo>
                      <a:pt x="370973" y="608434"/>
                    </a:lnTo>
                    <a:lnTo>
                      <a:pt x="363953" y="602089"/>
                    </a:lnTo>
                    <a:lnTo>
                      <a:pt x="336009" y="608434"/>
                    </a:lnTo>
                    <a:lnTo>
                      <a:pt x="307929" y="614779"/>
                    </a:lnTo>
                    <a:lnTo>
                      <a:pt x="301044" y="627469"/>
                    </a:lnTo>
                    <a:lnTo>
                      <a:pt x="301044" y="621124"/>
                    </a:lnTo>
                    <a:lnTo>
                      <a:pt x="279985" y="621124"/>
                    </a:lnTo>
                    <a:lnTo>
                      <a:pt x="258925" y="583054"/>
                    </a:lnTo>
                    <a:lnTo>
                      <a:pt x="245020" y="576709"/>
                    </a:lnTo>
                    <a:lnTo>
                      <a:pt x="223961" y="551330"/>
                    </a:lnTo>
                    <a:lnTo>
                      <a:pt x="161052" y="551330"/>
                    </a:lnTo>
                    <a:lnTo>
                      <a:pt x="154032" y="564020"/>
                    </a:lnTo>
                    <a:lnTo>
                      <a:pt x="132973" y="551330"/>
                    </a:lnTo>
                    <a:lnTo>
                      <a:pt x="98008" y="557675"/>
                    </a:lnTo>
                    <a:lnTo>
                      <a:pt x="56024" y="564020"/>
                    </a:lnTo>
                    <a:lnTo>
                      <a:pt x="49004" y="557675"/>
                    </a:lnTo>
                    <a:lnTo>
                      <a:pt x="34964" y="570364"/>
                    </a:lnTo>
                    <a:lnTo>
                      <a:pt x="28080" y="564020"/>
                    </a:lnTo>
                    <a:lnTo>
                      <a:pt x="41984" y="519740"/>
                    </a:lnTo>
                    <a:lnTo>
                      <a:pt x="49004" y="513395"/>
                    </a:lnTo>
                    <a:lnTo>
                      <a:pt x="63044" y="500706"/>
                    </a:lnTo>
                    <a:lnTo>
                      <a:pt x="90988" y="494361"/>
                    </a:lnTo>
                    <a:lnTo>
                      <a:pt x="98008" y="475326"/>
                    </a:lnTo>
                    <a:lnTo>
                      <a:pt x="83968" y="468981"/>
                    </a:lnTo>
                    <a:lnTo>
                      <a:pt x="76949" y="424567"/>
                    </a:lnTo>
                    <a:lnTo>
                      <a:pt x="34964" y="399322"/>
                    </a:lnTo>
                    <a:lnTo>
                      <a:pt x="21060" y="373943"/>
                    </a:lnTo>
                    <a:lnTo>
                      <a:pt x="0" y="354909"/>
                    </a:lnTo>
                    <a:lnTo>
                      <a:pt x="0" y="3485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1" name="Freeform: Shape 540">
                <a:extLst>
                  <a:ext uri="{FF2B5EF4-FFF2-40B4-BE49-F238E27FC236}">
                    <a16:creationId xmlns:a16="http://schemas.microsoft.com/office/drawing/2014/main" id="{CCFB1707-5E2C-72C2-5421-EE7CAADFF2CF}"/>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E96FD121-E18D-5575-2492-A61D7CADC026}"/>
                  </a:ext>
                </a:extLst>
              </p:cNvPr>
              <p:cNvSpPr/>
              <p:nvPr/>
            </p:nvSpPr>
            <p:spPr>
              <a:xfrm>
                <a:off x="6593653" y="5871743"/>
                <a:ext cx="97197" cy="123792"/>
              </a:xfrm>
              <a:custGeom>
                <a:avLst/>
                <a:gdLst>
                  <a:gd name="connsiteX0" fmla="*/ 90313 w 97197"/>
                  <a:gd name="connsiteY0" fmla="*/ 0 h 123792"/>
                  <a:gd name="connsiteX1" fmla="*/ 97198 w 97197"/>
                  <a:gd name="connsiteY1" fmla="*/ 0 h 123792"/>
                  <a:gd name="connsiteX2" fmla="*/ 97198 w 97197"/>
                  <a:gd name="connsiteY2" fmla="*/ 19575 h 123792"/>
                  <a:gd name="connsiteX3" fmla="*/ 97198 w 97197"/>
                  <a:gd name="connsiteY3" fmla="*/ 39149 h 123792"/>
                  <a:gd name="connsiteX4" fmla="*/ 62503 w 97197"/>
                  <a:gd name="connsiteY4" fmla="*/ 58589 h 123792"/>
                  <a:gd name="connsiteX5" fmla="*/ 62503 w 97197"/>
                  <a:gd name="connsiteY5" fmla="*/ 71684 h 123792"/>
                  <a:gd name="connsiteX6" fmla="*/ 7020 w 97197"/>
                  <a:gd name="connsiteY6" fmla="*/ 123793 h 123792"/>
                  <a:gd name="connsiteX7" fmla="*/ 0 w 97197"/>
                  <a:gd name="connsiteY7" fmla="*/ 123793 h 123792"/>
                  <a:gd name="connsiteX8" fmla="*/ 7020 w 97197"/>
                  <a:gd name="connsiteY8" fmla="*/ 104218 h 123792"/>
                  <a:gd name="connsiteX9" fmla="*/ 34694 w 97197"/>
                  <a:gd name="connsiteY9" fmla="*/ 71684 h 123792"/>
                  <a:gd name="connsiteX10" fmla="*/ 55619 w 97197"/>
                  <a:gd name="connsiteY10" fmla="*/ 52109 h 123792"/>
                  <a:gd name="connsiteX11" fmla="*/ 76408 w 97197"/>
                  <a:gd name="connsiteY11" fmla="*/ 39149 h 123792"/>
                  <a:gd name="connsiteX12" fmla="*/ 90313 w 97197"/>
                  <a:gd name="connsiteY12"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197" h="123792">
                    <a:moveTo>
                      <a:pt x="90313" y="0"/>
                    </a:moveTo>
                    <a:lnTo>
                      <a:pt x="97198" y="0"/>
                    </a:lnTo>
                    <a:lnTo>
                      <a:pt x="97198" y="19575"/>
                    </a:lnTo>
                    <a:lnTo>
                      <a:pt x="97198" y="39149"/>
                    </a:lnTo>
                    <a:lnTo>
                      <a:pt x="62503" y="58589"/>
                    </a:lnTo>
                    <a:lnTo>
                      <a:pt x="62503" y="71684"/>
                    </a:lnTo>
                    <a:lnTo>
                      <a:pt x="7020" y="123793"/>
                    </a:lnTo>
                    <a:lnTo>
                      <a:pt x="0" y="123793"/>
                    </a:lnTo>
                    <a:lnTo>
                      <a:pt x="7020" y="104218"/>
                    </a:lnTo>
                    <a:lnTo>
                      <a:pt x="34694" y="71684"/>
                    </a:lnTo>
                    <a:lnTo>
                      <a:pt x="55619" y="52109"/>
                    </a:lnTo>
                    <a:lnTo>
                      <a:pt x="76408" y="39149"/>
                    </a:lnTo>
                    <a:lnTo>
                      <a:pt x="90313"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3" name="Freeform: Shape 542">
                <a:extLst>
                  <a:ext uri="{FF2B5EF4-FFF2-40B4-BE49-F238E27FC236}">
                    <a16:creationId xmlns:a16="http://schemas.microsoft.com/office/drawing/2014/main" id="{EE973090-75CC-7FD0-D395-141EA93A8CEA}"/>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8163691D-5B43-2188-0AB3-5B171D79BA17}"/>
                  </a:ext>
                </a:extLst>
              </p:cNvPr>
              <p:cNvSpPr/>
              <p:nvPr/>
            </p:nvSpPr>
            <p:spPr>
              <a:xfrm>
                <a:off x="6717445" y="5783454"/>
                <a:ext cx="44144" cy="53054"/>
              </a:xfrm>
              <a:custGeom>
                <a:avLst/>
                <a:gdLst>
                  <a:gd name="connsiteX0" fmla="*/ 0 w 44144"/>
                  <a:gd name="connsiteY0" fmla="*/ 0 h 53054"/>
                  <a:gd name="connsiteX1" fmla="*/ 25244 w 44144"/>
                  <a:gd name="connsiteY1" fmla="*/ 0 h 53054"/>
                  <a:gd name="connsiteX2" fmla="*/ 44144 w 44144"/>
                  <a:gd name="connsiteY2" fmla="*/ 13230 h 53054"/>
                  <a:gd name="connsiteX3" fmla="*/ 44144 w 44144"/>
                  <a:gd name="connsiteY3" fmla="*/ 26460 h 53054"/>
                  <a:gd name="connsiteX4" fmla="*/ 44144 w 44144"/>
                  <a:gd name="connsiteY4" fmla="*/ 46304 h 53054"/>
                  <a:gd name="connsiteX5" fmla="*/ 31455 w 44144"/>
                  <a:gd name="connsiteY5" fmla="*/ 53054 h 53054"/>
                  <a:gd name="connsiteX6" fmla="*/ 25244 w 44144"/>
                  <a:gd name="connsiteY6" fmla="*/ 33075 h 53054"/>
                  <a:gd name="connsiteX7" fmla="*/ 12555 w 44144"/>
                  <a:gd name="connsiteY7" fmla="*/ 13230 h 53054"/>
                  <a:gd name="connsiteX8" fmla="*/ 0 w 44144"/>
                  <a:gd name="connsiteY8" fmla="*/ 0 h 5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144" h="53054">
                    <a:moveTo>
                      <a:pt x="0" y="0"/>
                    </a:moveTo>
                    <a:lnTo>
                      <a:pt x="25244" y="0"/>
                    </a:lnTo>
                    <a:lnTo>
                      <a:pt x="44144" y="13230"/>
                    </a:lnTo>
                    <a:lnTo>
                      <a:pt x="44144" y="26460"/>
                    </a:lnTo>
                    <a:lnTo>
                      <a:pt x="44144" y="46304"/>
                    </a:lnTo>
                    <a:lnTo>
                      <a:pt x="31455" y="53054"/>
                    </a:lnTo>
                    <a:lnTo>
                      <a:pt x="25244" y="33075"/>
                    </a:lnTo>
                    <a:lnTo>
                      <a:pt x="12555" y="132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5" name="Freeform: Shape 544">
                <a:extLst>
                  <a:ext uri="{FF2B5EF4-FFF2-40B4-BE49-F238E27FC236}">
                    <a16:creationId xmlns:a16="http://schemas.microsoft.com/office/drawing/2014/main" id="{375FBF7B-64C2-7621-EAA1-433994350B23}"/>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E0FF3915-EE22-0EF4-854C-F3A7AA99D0F0}"/>
                  </a:ext>
                </a:extLst>
              </p:cNvPr>
              <p:cNvSpPr/>
              <p:nvPr/>
            </p:nvSpPr>
            <p:spPr>
              <a:xfrm>
                <a:off x="6690851" y="5571373"/>
                <a:ext cx="185621" cy="247450"/>
              </a:xfrm>
              <a:custGeom>
                <a:avLst/>
                <a:gdLst>
                  <a:gd name="connsiteX0" fmla="*/ 107053 w 185621"/>
                  <a:gd name="connsiteY0" fmla="*/ 12420 h 247450"/>
                  <a:gd name="connsiteX1" fmla="*/ 107053 w 185621"/>
                  <a:gd name="connsiteY1" fmla="*/ 12420 h 247450"/>
                  <a:gd name="connsiteX2" fmla="*/ 99898 w 185621"/>
                  <a:gd name="connsiteY2" fmla="*/ 30915 h 247450"/>
                  <a:gd name="connsiteX3" fmla="*/ 99898 w 185621"/>
                  <a:gd name="connsiteY3" fmla="*/ 49409 h 247450"/>
                  <a:gd name="connsiteX4" fmla="*/ 114208 w 185621"/>
                  <a:gd name="connsiteY4" fmla="*/ 61829 h 247450"/>
                  <a:gd name="connsiteX5" fmla="*/ 107053 w 185621"/>
                  <a:gd name="connsiteY5" fmla="*/ 80458 h 247450"/>
                  <a:gd name="connsiteX6" fmla="*/ 99898 w 185621"/>
                  <a:gd name="connsiteY6" fmla="*/ 98953 h 247450"/>
                  <a:gd name="connsiteX7" fmla="*/ 78569 w 185621"/>
                  <a:gd name="connsiteY7" fmla="*/ 111373 h 247450"/>
                  <a:gd name="connsiteX8" fmla="*/ 71414 w 185621"/>
                  <a:gd name="connsiteY8" fmla="*/ 129868 h 247450"/>
                  <a:gd name="connsiteX9" fmla="*/ 71414 w 185621"/>
                  <a:gd name="connsiteY9" fmla="*/ 136078 h 247450"/>
                  <a:gd name="connsiteX10" fmla="*/ 78569 w 185621"/>
                  <a:gd name="connsiteY10" fmla="*/ 160782 h 247450"/>
                  <a:gd name="connsiteX11" fmla="*/ 78569 w 185621"/>
                  <a:gd name="connsiteY11" fmla="*/ 173202 h 247450"/>
                  <a:gd name="connsiteX12" fmla="*/ 85723 w 185621"/>
                  <a:gd name="connsiteY12" fmla="*/ 185486 h 247450"/>
                  <a:gd name="connsiteX13" fmla="*/ 92878 w 185621"/>
                  <a:gd name="connsiteY13" fmla="*/ 191697 h 247450"/>
                  <a:gd name="connsiteX14" fmla="*/ 107053 w 185621"/>
                  <a:gd name="connsiteY14" fmla="*/ 191697 h 247450"/>
                  <a:gd name="connsiteX15" fmla="*/ 107053 w 185621"/>
                  <a:gd name="connsiteY15" fmla="*/ 179412 h 247450"/>
                  <a:gd name="connsiteX16" fmla="*/ 121363 w 185621"/>
                  <a:gd name="connsiteY16" fmla="*/ 173202 h 247450"/>
                  <a:gd name="connsiteX17" fmla="*/ 171312 w 185621"/>
                  <a:gd name="connsiteY17" fmla="*/ 197906 h 247450"/>
                  <a:gd name="connsiteX18" fmla="*/ 171312 w 185621"/>
                  <a:gd name="connsiteY18" fmla="*/ 222611 h 247450"/>
                  <a:gd name="connsiteX19" fmla="*/ 185622 w 185621"/>
                  <a:gd name="connsiteY19" fmla="*/ 228821 h 247450"/>
                  <a:gd name="connsiteX20" fmla="*/ 178467 w 185621"/>
                  <a:gd name="connsiteY20" fmla="*/ 247451 h 247450"/>
                  <a:gd name="connsiteX21" fmla="*/ 171312 w 185621"/>
                  <a:gd name="connsiteY21" fmla="*/ 235031 h 247450"/>
                  <a:gd name="connsiteX22" fmla="*/ 178467 w 185621"/>
                  <a:gd name="connsiteY22" fmla="*/ 235031 h 247450"/>
                  <a:gd name="connsiteX23" fmla="*/ 164157 w 185621"/>
                  <a:gd name="connsiteY23" fmla="*/ 235031 h 247450"/>
                  <a:gd name="connsiteX24" fmla="*/ 149847 w 185621"/>
                  <a:gd name="connsiteY24" fmla="*/ 228821 h 247450"/>
                  <a:gd name="connsiteX25" fmla="*/ 135673 w 185621"/>
                  <a:gd name="connsiteY25" fmla="*/ 204116 h 247450"/>
                  <a:gd name="connsiteX26" fmla="*/ 121363 w 185621"/>
                  <a:gd name="connsiteY26" fmla="*/ 197906 h 247450"/>
                  <a:gd name="connsiteX27" fmla="*/ 114208 w 185621"/>
                  <a:gd name="connsiteY27" fmla="*/ 191697 h 247450"/>
                  <a:gd name="connsiteX28" fmla="*/ 121363 w 185621"/>
                  <a:gd name="connsiteY28" fmla="*/ 222611 h 247450"/>
                  <a:gd name="connsiteX29" fmla="*/ 92878 w 185621"/>
                  <a:gd name="connsiteY29" fmla="*/ 191697 h 247450"/>
                  <a:gd name="connsiteX30" fmla="*/ 78569 w 185621"/>
                  <a:gd name="connsiteY30" fmla="*/ 191697 h 247450"/>
                  <a:gd name="connsiteX31" fmla="*/ 64259 w 185621"/>
                  <a:gd name="connsiteY31" fmla="*/ 204116 h 247450"/>
                  <a:gd name="connsiteX32" fmla="*/ 57104 w 185621"/>
                  <a:gd name="connsiteY32" fmla="*/ 204116 h 247450"/>
                  <a:gd name="connsiteX33" fmla="*/ 42794 w 185621"/>
                  <a:gd name="connsiteY33" fmla="*/ 191697 h 247450"/>
                  <a:gd name="connsiteX34" fmla="*/ 42794 w 185621"/>
                  <a:gd name="connsiteY34" fmla="*/ 197906 h 247450"/>
                  <a:gd name="connsiteX35" fmla="*/ 35774 w 185621"/>
                  <a:gd name="connsiteY35" fmla="*/ 185486 h 247450"/>
                  <a:gd name="connsiteX36" fmla="*/ 49949 w 185621"/>
                  <a:gd name="connsiteY36" fmla="*/ 160782 h 247450"/>
                  <a:gd name="connsiteX37" fmla="*/ 35774 w 185621"/>
                  <a:gd name="connsiteY37" fmla="*/ 154572 h 247450"/>
                  <a:gd name="connsiteX38" fmla="*/ 35774 w 185621"/>
                  <a:gd name="connsiteY38" fmla="*/ 173202 h 247450"/>
                  <a:gd name="connsiteX39" fmla="*/ 21465 w 185621"/>
                  <a:gd name="connsiteY39" fmla="*/ 154572 h 247450"/>
                  <a:gd name="connsiteX40" fmla="*/ 14310 w 185621"/>
                  <a:gd name="connsiteY40" fmla="*/ 154572 h 247450"/>
                  <a:gd name="connsiteX41" fmla="*/ 0 w 185621"/>
                  <a:gd name="connsiteY41" fmla="*/ 98953 h 247450"/>
                  <a:gd name="connsiteX42" fmla="*/ 7155 w 185621"/>
                  <a:gd name="connsiteY42" fmla="*/ 98953 h 247450"/>
                  <a:gd name="connsiteX43" fmla="*/ 14310 w 185621"/>
                  <a:gd name="connsiteY43" fmla="*/ 105163 h 247450"/>
                  <a:gd name="connsiteX44" fmla="*/ 21465 w 185621"/>
                  <a:gd name="connsiteY44" fmla="*/ 98953 h 247450"/>
                  <a:gd name="connsiteX45" fmla="*/ 28619 w 185621"/>
                  <a:gd name="connsiteY45" fmla="*/ 49409 h 247450"/>
                  <a:gd name="connsiteX46" fmla="*/ 28619 w 185621"/>
                  <a:gd name="connsiteY46" fmla="*/ 18495 h 247450"/>
                  <a:gd name="connsiteX47" fmla="*/ 35774 w 185621"/>
                  <a:gd name="connsiteY47" fmla="*/ 0 h 247450"/>
                  <a:gd name="connsiteX48" fmla="*/ 57104 w 185621"/>
                  <a:gd name="connsiteY48" fmla="*/ 0 h 247450"/>
                  <a:gd name="connsiteX49" fmla="*/ 78569 w 185621"/>
                  <a:gd name="connsiteY49" fmla="*/ 12420 h 247450"/>
                  <a:gd name="connsiteX50" fmla="*/ 92878 w 185621"/>
                  <a:gd name="connsiteY50" fmla="*/ 12420 h 247450"/>
                  <a:gd name="connsiteX51" fmla="*/ 92878 w 185621"/>
                  <a:gd name="connsiteY51" fmla="*/ 0 h 247450"/>
                  <a:gd name="connsiteX52" fmla="*/ 99898 w 185621"/>
                  <a:gd name="connsiteY52" fmla="*/ 0 h 247450"/>
                  <a:gd name="connsiteX53" fmla="*/ 107053 w 185621"/>
                  <a:gd name="connsiteY53" fmla="*/ 12420 h 24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85621" h="247450">
                    <a:moveTo>
                      <a:pt x="107053" y="12420"/>
                    </a:moveTo>
                    <a:lnTo>
                      <a:pt x="107053" y="12420"/>
                    </a:lnTo>
                    <a:lnTo>
                      <a:pt x="99898" y="30915"/>
                    </a:lnTo>
                    <a:lnTo>
                      <a:pt x="99898" y="49409"/>
                    </a:lnTo>
                    <a:lnTo>
                      <a:pt x="114208" y="61829"/>
                    </a:lnTo>
                    <a:lnTo>
                      <a:pt x="107053" y="80458"/>
                    </a:lnTo>
                    <a:lnTo>
                      <a:pt x="99898" y="98953"/>
                    </a:lnTo>
                    <a:lnTo>
                      <a:pt x="78569" y="111373"/>
                    </a:lnTo>
                    <a:lnTo>
                      <a:pt x="71414" y="129868"/>
                    </a:lnTo>
                    <a:lnTo>
                      <a:pt x="71414" y="136078"/>
                    </a:lnTo>
                    <a:lnTo>
                      <a:pt x="78569" y="160782"/>
                    </a:lnTo>
                    <a:lnTo>
                      <a:pt x="78569" y="173202"/>
                    </a:lnTo>
                    <a:lnTo>
                      <a:pt x="85723" y="185486"/>
                    </a:lnTo>
                    <a:lnTo>
                      <a:pt x="92878" y="191697"/>
                    </a:lnTo>
                    <a:lnTo>
                      <a:pt x="107053" y="191697"/>
                    </a:lnTo>
                    <a:lnTo>
                      <a:pt x="107053" y="179412"/>
                    </a:lnTo>
                    <a:lnTo>
                      <a:pt x="121363" y="173202"/>
                    </a:lnTo>
                    <a:lnTo>
                      <a:pt x="171312" y="197906"/>
                    </a:lnTo>
                    <a:lnTo>
                      <a:pt x="171312" y="222611"/>
                    </a:lnTo>
                    <a:lnTo>
                      <a:pt x="185622" y="228821"/>
                    </a:lnTo>
                    <a:lnTo>
                      <a:pt x="178467" y="247451"/>
                    </a:lnTo>
                    <a:lnTo>
                      <a:pt x="171312" y="235031"/>
                    </a:lnTo>
                    <a:lnTo>
                      <a:pt x="178467" y="235031"/>
                    </a:lnTo>
                    <a:lnTo>
                      <a:pt x="164157" y="235031"/>
                    </a:lnTo>
                    <a:lnTo>
                      <a:pt x="149847" y="228821"/>
                    </a:lnTo>
                    <a:lnTo>
                      <a:pt x="135673" y="204116"/>
                    </a:lnTo>
                    <a:lnTo>
                      <a:pt x="121363" y="197906"/>
                    </a:lnTo>
                    <a:lnTo>
                      <a:pt x="114208" y="191697"/>
                    </a:lnTo>
                    <a:lnTo>
                      <a:pt x="121363" y="222611"/>
                    </a:lnTo>
                    <a:lnTo>
                      <a:pt x="92878" y="191697"/>
                    </a:lnTo>
                    <a:lnTo>
                      <a:pt x="78569" y="191697"/>
                    </a:lnTo>
                    <a:lnTo>
                      <a:pt x="64259" y="204116"/>
                    </a:lnTo>
                    <a:lnTo>
                      <a:pt x="57104" y="204116"/>
                    </a:lnTo>
                    <a:lnTo>
                      <a:pt x="42794" y="191697"/>
                    </a:lnTo>
                    <a:lnTo>
                      <a:pt x="42794" y="197906"/>
                    </a:lnTo>
                    <a:lnTo>
                      <a:pt x="35774" y="185486"/>
                    </a:lnTo>
                    <a:lnTo>
                      <a:pt x="49949" y="160782"/>
                    </a:lnTo>
                    <a:lnTo>
                      <a:pt x="35774" y="154572"/>
                    </a:lnTo>
                    <a:lnTo>
                      <a:pt x="35774" y="173202"/>
                    </a:lnTo>
                    <a:lnTo>
                      <a:pt x="21465" y="154572"/>
                    </a:lnTo>
                    <a:lnTo>
                      <a:pt x="14310" y="154572"/>
                    </a:lnTo>
                    <a:lnTo>
                      <a:pt x="0" y="98953"/>
                    </a:lnTo>
                    <a:lnTo>
                      <a:pt x="7155" y="98953"/>
                    </a:lnTo>
                    <a:lnTo>
                      <a:pt x="14310" y="105163"/>
                    </a:lnTo>
                    <a:lnTo>
                      <a:pt x="21465" y="98953"/>
                    </a:lnTo>
                    <a:lnTo>
                      <a:pt x="28619" y="49409"/>
                    </a:lnTo>
                    <a:lnTo>
                      <a:pt x="28619" y="18495"/>
                    </a:lnTo>
                    <a:lnTo>
                      <a:pt x="35774" y="0"/>
                    </a:lnTo>
                    <a:lnTo>
                      <a:pt x="57104" y="0"/>
                    </a:lnTo>
                    <a:lnTo>
                      <a:pt x="78569" y="12420"/>
                    </a:lnTo>
                    <a:lnTo>
                      <a:pt x="92878" y="12420"/>
                    </a:lnTo>
                    <a:lnTo>
                      <a:pt x="92878" y="0"/>
                    </a:lnTo>
                    <a:lnTo>
                      <a:pt x="99898" y="0"/>
                    </a:lnTo>
                    <a:lnTo>
                      <a:pt x="107053" y="1242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7" name="Freeform: Shape 546">
                <a:extLst>
                  <a:ext uri="{FF2B5EF4-FFF2-40B4-BE49-F238E27FC236}">
                    <a16:creationId xmlns:a16="http://schemas.microsoft.com/office/drawing/2014/main" id="{B54BA089-ABC0-671A-281D-BCC3F86D8E76}"/>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53CB6695-4935-8275-5B38-89645393C085}"/>
                  </a:ext>
                </a:extLst>
              </p:cNvPr>
              <p:cNvSpPr/>
              <p:nvPr/>
            </p:nvSpPr>
            <p:spPr>
              <a:xfrm>
                <a:off x="6832328" y="5818824"/>
                <a:ext cx="35234" cy="35234"/>
              </a:xfrm>
              <a:custGeom>
                <a:avLst/>
                <a:gdLst>
                  <a:gd name="connsiteX0" fmla="*/ 7020 w 35234"/>
                  <a:gd name="connsiteY0" fmla="*/ 0 h 35234"/>
                  <a:gd name="connsiteX1" fmla="*/ 35234 w 35234"/>
                  <a:gd name="connsiteY1" fmla="*/ 21194 h 35234"/>
                  <a:gd name="connsiteX2" fmla="*/ 35234 w 35234"/>
                  <a:gd name="connsiteY2" fmla="*/ 35234 h 35234"/>
                  <a:gd name="connsiteX3" fmla="*/ 28214 w 35234"/>
                  <a:gd name="connsiteY3" fmla="*/ 28214 h 35234"/>
                  <a:gd name="connsiteX4" fmla="*/ 14039 w 35234"/>
                  <a:gd name="connsiteY4" fmla="*/ 14039 h 35234"/>
                  <a:gd name="connsiteX5" fmla="*/ 0 w 35234"/>
                  <a:gd name="connsiteY5" fmla="*/ 21194 h 35234"/>
                  <a:gd name="connsiteX6" fmla="*/ 7020 w 35234"/>
                  <a:gd name="connsiteY6" fmla="*/ 0 h 3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34" h="35234">
                    <a:moveTo>
                      <a:pt x="7020" y="0"/>
                    </a:moveTo>
                    <a:lnTo>
                      <a:pt x="35234" y="21194"/>
                    </a:lnTo>
                    <a:lnTo>
                      <a:pt x="35234" y="35234"/>
                    </a:lnTo>
                    <a:lnTo>
                      <a:pt x="28214" y="28214"/>
                    </a:lnTo>
                    <a:lnTo>
                      <a:pt x="14039" y="14039"/>
                    </a:lnTo>
                    <a:lnTo>
                      <a:pt x="0" y="21194"/>
                    </a:lnTo>
                    <a:lnTo>
                      <a:pt x="702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49" name="Freeform: Shape 548">
                <a:extLst>
                  <a:ext uri="{FF2B5EF4-FFF2-40B4-BE49-F238E27FC236}">
                    <a16:creationId xmlns:a16="http://schemas.microsoft.com/office/drawing/2014/main" id="{3F14B773-87EF-D1BA-E79B-4BDF49A5C0F7}"/>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A6A05E4-552E-C498-FFBF-6AB6BD2F582A}"/>
                  </a:ext>
                </a:extLst>
              </p:cNvPr>
              <p:cNvSpPr/>
              <p:nvPr/>
            </p:nvSpPr>
            <p:spPr>
              <a:xfrm>
                <a:off x="6894157" y="5818824"/>
                <a:ext cx="61829" cy="70603"/>
              </a:xfrm>
              <a:custGeom>
                <a:avLst/>
                <a:gdLst>
                  <a:gd name="connsiteX0" fmla="*/ 0 w 61829"/>
                  <a:gd name="connsiteY0" fmla="*/ 0 h 70603"/>
                  <a:gd name="connsiteX1" fmla="*/ 30915 w 61829"/>
                  <a:gd name="connsiteY1" fmla="*/ 0 h 70603"/>
                  <a:gd name="connsiteX2" fmla="*/ 54134 w 61829"/>
                  <a:gd name="connsiteY2" fmla="*/ 14039 h 70603"/>
                  <a:gd name="connsiteX3" fmla="*/ 61829 w 61829"/>
                  <a:gd name="connsiteY3" fmla="*/ 70603 h 70603"/>
                  <a:gd name="connsiteX4" fmla="*/ 23084 w 61829"/>
                  <a:gd name="connsiteY4" fmla="*/ 49409 h 70603"/>
                  <a:gd name="connsiteX5" fmla="*/ 30915 w 61829"/>
                  <a:gd name="connsiteY5" fmla="*/ 35234 h 70603"/>
                  <a:gd name="connsiteX6" fmla="*/ 0 w 61829"/>
                  <a:gd name="connsiteY6"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829" h="70603">
                    <a:moveTo>
                      <a:pt x="0" y="0"/>
                    </a:moveTo>
                    <a:lnTo>
                      <a:pt x="30915" y="0"/>
                    </a:lnTo>
                    <a:lnTo>
                      <a:pt x="54134" y="14039"/>
                    </a:lnTo>
                    <a:lnTo>
                      <a:pt x="61829" y="70603"/>
                    </a:lnTo>
                    <a:lnTo>
                      <a:pt x="23084" y="49409"/>
                    </a:lnTo>
                    <a:lnTo>
                      <a:pt x="30915" y="35234"/>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1" name="Freeform: Shape 550">
                <a:extLst>
                  <a:ext uri="{FF2B5EF4-FFF2-40B4-BE49-F238E27FC236}">
                    <a16:creationId xmlns:a16="http://schemas.microsoft.com/office/drawing/2014/main" id="{405E63EE-1EC7-BDE7-75F5-E6AD26F6F5B7}"/>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1ADBD3E-1E15-2C06-31F7-1D6AE88B3BDD}"/>
                  </a:ext>
                </a:extLst>
              </p:cNvPr>
              <p:cNvSpPr/>
              <p:nvPr/>
            </p:nvSpPr>
            <p:spPr>
              <a:xfrm>
                <a:off x="6788049" y="5845283"/>
                <a:ext cx="44279" cy="61828"/>
              </a:xfrm>
              <a:custGeom>
                <a:avLst/>
                <a:gdLst>
                  <a:gd name="connsiteX0" fmla="*/ 0 w 44279"/>
                  <a:gd name="connsiteY0" fmla="*/ 0 h 61828"/>
                  <a:gd name="connsiteX1" fmla="*/ 6345 w 44279"/>
                  <a:gd name="connsiteY1" fmla="*/ 0 h 61828"/>
                  <a:gd name="connsiteX2" fmla="*/ 18900 w 44279"/>
                  <a:gd name="connsiteY2" fmla="*/ 12420 h 61828"/>
                  <a:gd name="connsiteX3" fmla="*/ 44279 w 44279"/>
                  <a:gd name="connsiteY3" fmla="*/ 18495 h 61828"/>
                  <a:gd name="connsiteX4" fmla="*/ 37934 w 44279"/>
                  <a:gd name="connsiteY4" fmla="*/ 30915 h 61828"/>
                  <a:gd name="connsiteX5" fmla="*/ 25244 w 44279"/>
                  <a:gd name="connsiteY5" fmla="*/ 49544 h 61828"/>
                  <a:gd name="connsiteX6" fmla="*/ 6345 w 44279"/>
                  <a:gd name="connsiteY6" fmla="*/ 55619 h 61828"/>
                  <a:gd name="connsiteX7" fmla="*/ 0 w 44279"/>
                  <a:gd name="connsiteY7" fmla="*/ 61829 h 61828"/>
                  <a:gd name="connsiteX8" fmla="*/ 0 w 44279"/>
                  <a:gd name="connsiteY8" fmla="*/ 30915 h 61828"/>
                  <a:gd name="connsiteX9" fmla="*/ 0 w 44279"/>
                  <a:gd name="connsiteY9" fmla="*/ 12420 h 61828"/>
                  <a:gd name="connsiteX10" fmla="*/ 0 w 44279"/>
                  <a:gd name="connsiteY10"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79" h="61828">
                    <a:moveTo>
                      <a:pt x="0" y="0"/>
                    </a:moveTo>
                    <a:lnTo>
                      <a:pt x="6345" y="0"/>
                    </a:lnTo>
                    <a:lnTo>
                      <a:pt x="18900" y="12420"/>
                    </a:lnTo>
                    <a:lnTo>
                      <a:pt x="44279" y="18495"/>
                    </a:lnTo>
                    <a:lnTo>
                      <a:pt x="37934" y="30915"/>
                    </a:lnTo>
                    <a:lnTo>
                      <a:pt x="25244" y="49544"/>
                    </a:lnTo>
                    <a:lnTo>
                      <a:pt x="6345" y="55619"/>
                    </a:lnTo>
                    <a:lnTo>
                      <a:pt x="0" y="61829"/>
                    </a:lnTo>
                    <a:lnTo>
                      <a:pt x="0" y="30915"/>
                    </a:lnTo>
                    <a:lnTo>
                      <a:pt x="0" y="1242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3" name="Freeform: Shape 552">
                <a:extLst>
                  <a:ext uri="{FF2B5EF4-FFF2-40B4-BE49-F238E27FC236}">
                    <a16:creationId xmlns:a16="http://schemas.microsoft.com/office/drawing/2014/main" id="{FFB2CE02-DB90-9B7C-5A84-C7B927089A91}"/>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82EBA88C-6B91-972E-5DE4-58453812A9FE}"/>
                  </a:ext>
                </a:extLst>
              </p:cNvPr>
              <p:cNvSpPr/>
              <p:nvPr/>
            </p:nvSpPr>
            <p:spPr>
              <a:xfrm>
                <a:off x="6805734" y="5889427"/>
                <a:ext cx="44144" cy="79513"/>
              </a:xfrm>
              <a:custGeom>
                <a:avLst/>
                <a:gdLst>
                  <a:gd name="connsiteX0" fmla="*/ 22139 w 44144"/>
                  <a:gd name="connsiteY0" fmla="*/ 6210 h 79513"/>
                  <a:gd name="connsiteX1" fmla="*/ 29429 w 44144"/>
                  <a:gd name="connsiteY1" fmla="*/ 0 h 79513"/>
                  <a:gd name="connsiteX2" fmla="*/ 44144 w 44144"/>
                  <a:gd name="connsiteY2" fmla="*/ 6210 h 79513"/>
                  <a:gd name="connsiteX3" fmla="*/ 36854 w 44144"/>
                  <a:gd name="connsiteY3" fmla="*/ 30645 h 79513"/>
                  <a:gd name="connsiteX4" fmla="*/ 29429 w 44144"/>
                  <a:gd name="connsiteY4" fmla="*/ 55079 h 79513"/>
                  <a:gd name="connsiteX5" fmla="*/ 29429 w 44144"/>
                  <a:gd name="connsiteY5" fmla="*/ 73439 h 79513"/>
                  <a:gd name="connsiteX6" fmla="*/ 22139 w 44144"/>
                  <a:gd name="connsiteY6" fmla="*/ 79514 h 79513"/>
                  <a:gd name="connsiteX7" fmla="*/ 0 w 44144"/>
                  <a:gd name="connsiteY7" fmla="*/ 49004 h 79513"/>
                  <a:gd name="connsiteX8" fmla="*/ 0 w 44144"/>
                  <a:gd name="connsiteY8" fmla="*/ 42794 h 79513"/>
                  <a:gd name="connsiteX9" fmla="*/ 14715 w 44144"/>
                  <a:gd name="connsiteY9" fmla="*/ 36719 h 79513"/>
                  <a:gd name="connsiteX10" fmla="*/ 22139 w 44144"/>
                  <a:gd name="connsiteY10" fmla="*/ 621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44" h="79513">
                    <a:moveTo>
                      <a:pt x="22139" y="6210"/>
                    </a:moveTo>
                    <a:lnTo>
                      <a:pt x="29429" y="0"/>
                    </a:lnTo>
                    <a:lnTo>
                      <a:pt x="44144" y="6210"/>
                    </a:lnTo>
                    <a:lnTo>
                      <a:pt x="36854" y="30645"/>
                    </a:lnTo>
                    <a:lnTo>
                      <a:pt x="29429" y="55079"/>
                    </a:lnTo>
                    <a:lnTo>
                      <a:pt x="29429" y="73439"/>
                    </a:lnTo>
                    <a:lnTo>
                      <a:pt x="22139" y="79514"/>
                    </a:lnTo>
                    <a:lnTo>
                      <a:pt x="0" y="49004"/>
                    </a:lnTo>
                    <a:lnTo>
                      <a:pt x="0" y="42794"/>
                    </a:lnTo>
                    <a:lnTo>
                      <a:pt x="14715" y="36719"/>
                    </a:lnTo>
                    <a:lnTo>
                      <a:pt x="22139" y="621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5" name="Freeform: Shape 554">
                <a:extLst>
                  <a:ext uri="{FF2B5EF4-FFF2-40B4-BE49-F238E27FC236}">
                    <a16:creationId xmlns:a16="http://schemas.microsoft.com/office/drawing/2014/main" id="{C4379EF7-2AF0-FDAA-3F42-9EA6D4DF30C6}"/>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67D78946-605F-9785-19CB-EF8EA69592CD}"/>
                  </a:ext>
                </a:extLst>
              </p:cNvPr>
              <p:cNvSpPr/>
              <p:nvPr/>
            </p:nvSpPr>
            <p:spPr>
              <a:xfrm>
                <a:off x="6885247" y="5862968"/>
                <a:ext cx="35369" cy="61828"/>
              </a:xfrm>
              <a:custGeom>
                <a:avLst/>
                <a:gdLst>
                  <a:gd name="connsiteX0" fmla="*/ 0 w 35369"/>
                  <a:gd name="connsiteY0" fmla="*/ 0 h 61828"/>
                  <a:gd name="connsiteX1" fmla="*/ 5940 w 35369"/>
                  <a:gd name="connsiteY1" fmla="*/ 6885 h 61828"/>
                  <a:gd name="connsiteX2" fmla="*/ 17685 w 35369"/>
                  <a:gd name="connsiteY2" fmla="*/ 6885 h 61828"/>
                  <a:gd name="connsiteX3" fmla="*/ 23625 w 35369"/>
                  <a:gd name="connsiteY3" fmla="*/ 13770 h 61828"/>
                  <a:gd name="connsiteX4" fmla="*/ 23625 w 35369"/>
                  <a:gd name="connsiteY4" fmla="*/ 34289 h 61828"/>
                  <a:gd name="connsiteX5" fmla="*/ 35369 w 35369"/>
                  <a:gd name="connsiteY5" fmla="*/ 54944 h 61828"/>
                  <a:gd name="connsiteX6" fmla="*/ 23625 w 35369"/>
                  <a:gd name="connsiteY6" fmla="*/ 54944 h 61828"/>
                  <a:gd name="connsiteX7" fmla="*/ 23625 w 35369"/>
                  <a:gd name="connsiteY7" fmla="*/ 61829 h 61828"/>
                  <a:gd name="connsiteX8" fmla="*/ 17685 w 35369"/>
                  <a:gd name="connsiteY8" fmla="*/ 54944 h 61828"/>
                  <a:gd name="connsiteX9" fmla="*/ 11745 w 35369"/>
                  <a:gd name="connsiteY9" fmla="*/ 20655 h 61828"/>
                  <a:gd name="connsiteX10" fmla="*/ 5940 w 35369"/>
                  <a:gd name="connsiteY10" fmla="*/ 27540 h 61828"/>
                  <a:gd name="connsiteX11" fmla="*/ 0 w 35369"/>
                  <a:gd name="connsiteY11" fmla="*/ 0 h 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69" h="61828">
                    <a:moveTo>
                      <a:pt x="0" y="0"/>
                    </a:moveTo>
                    <a:lnTo>
                      <a:pt x="5940" y="6885"/>
                    </a:lnTo>
                    <a:lnTo>
                      <a:pt x="17685" y="6885"/>
                    </a:lnTo>
                    <a:lnTo>
                      <a:pt x="23625" y="13770"/>
                    </a:lnTo>
                    <a:lnTo>
                      <a:pt x="23625" y="34289"/>
                    </a:lnTo>
                    <a:lnTo>
                      <a:pt x="35369" y="54944"/>
                    </a:lnTo>
                    <a:lnTo>
                      <a:pt x="23625" y="54944"/>
                    </a:lnTo>
                    <a:lnTo>
                      <a:pt x="23625" y="61829"/>
                    </a:lnTo>
                    <a:lnTo>
                      <a:pt x="17685" y="54944"/>
                    </a:lnTo>
                    <a:lnTo>
                      <a:pt x="11745" y="20655"/>
                    </a:lnTo>
                    <a:lnTo>
                      <a:pt x="5940" y="2754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7" name="Freeform: Shape 556">
                <a:extLst>
                  <a:ext uri="{FF2B5EF4-FFF2-40B4-BE49-F238E27FC236}">
                    <a16:creationId xmlns:a16="http://schemas.microsoft.com/office/drawing/2014/main" id="{2AF52DC6-0E7D-F8F5-4586-C049DDA91091}"/>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9604C276-E613-F478-06CD-05FED47F4DC1}"/>
                  </a:ext>
                </a:extLst>
              </p:cNvPr>
              <p:cNvSpPr/>
              <p:nvPr/>
            </p:nvSpPr>
            <p:spPr>
              <a:xfrm>
                <a:off x="6841103" y="5880653"/>
                <a:ext cx="26459" cy="70603"/>
              </a:xfrm>
              <a:custGeom>
                <a:avLst/>
                <a:gdLst>
                  <a:gd name="connsiteX0" fmla="*/ 26459 w 26459"/>
                  <a:gd name="connsiteY0" fmla="*/ 0 h 70603"/>
                  <a:gd name="connsiteX1" fmla="*/ 26459 w 26459"/>
                  <a:gd name="connsiteY1" fmla="*/ 32129 h 70603"/>
                  <a:gd name="connsiteX2" fmla="*/ 13230 w 26459"/>
                  <a:gd name="connsiteY2" fmla="*/ 51434 h 70603"/>
                  <a:gd name="connsiteX3" fmla="*/ 6615 w 26459"/>
                  <a:gd name="connsiteY3" fmla="*/ 70604 h 70603"/>
                  <a:gd name="connsiteX4" fmla="*/ 0 w 26459"/>
                  <a:gd name="connsiteY4" fmla="*/ 51434 h 70603"/>
                  <a:gd name="connsiteX5" fmla="*/ 26459 w 26459"/>
                  <a:gd name="connsiteY5" fmla="*/ 0 h 7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9" h="70603">
                    <a:moveTo>
                      <a:pt x="26459" y="0"/>
                    </a:moveTo>
                    <a:lnTo>
                      <a:pt x="26459" y="32129"/>
                    </a:lnTo>
                    <a:lnTo>
                      <a:pt x="13230" y="51434"/>
                    </a:lnTo>
                    <a:lnTo>
                      <a:pt x="6615" y="70604"/>
                    </a:lnTo>
                    <a:lnTo>
                      <a:pt x="0" y="51434"/>
                    </a:lnTo>
                    <a:lnTo>
                      <a:pt x="2645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59" name="Freeform: Shape 558">
                <a:extLst>
                  <a:ext uri="{FF2B5EF4-FFF2-40B4-BE49-F238E27FC236}">
                    <a16:creationId xmlns:a16="http://schemas.microsoft.com/office/drawing/2014/main" id="{F3E6474B-FB4B-0439-1815-6E7173E1AF4F}"/>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EEC3FDC5-C336-24EB-134A-2CB666D1E8D3}"/>
                  </a:ext>
                </a:extLst>
              </p:cNvPr>
              <p:cNvSpPr/>
              <p:nvPr/>
            </p:nvSpPr>
            <p:spPr>
              <a:xfrm>
                <a:off x="6858788" y="5916022"/>
                <a:ext cx="35369" cy="26459"/>
              </a:xfrm>
              <a:custGeom>
                <a:avLst/>
                <a:gdLst>
                  <a:gd name="connsiteX0" fmla="*/ 0 w 35369"/>
                  <a:gd name="connsiteY0" fmla="*/ 13230 h 26459"/>
                  <a:gd name="connsiteX1" fmla="*/ 14175 w 35369"/>
                  <a:gd name="connsiteY1" fmla="*/ 0 h 26459"/>
                  <a:gd name="connsiteX2" fmla="*/ 35369 w 35369"/>
                  <a:gd name="connsiteY2" fmla="*/ 6615 h 26459"/>
                  <a:gd name="connsiteX3" fmla="*/ 28214 w 35369"/>
                  <a:gd name="connsiteY3" fmla="*/ 26459 h 26459"/>
                  <a:gd name="connsiteX4" fmla="*/ 7020 w 35369"/>
                  <a:gd name="connsiteY4" fmla="*/ 26459 h 26459"/>
                  <a:gd name="connsiteX5" fmla="*/ 0 w 35369"/>
                  <a:gd name="connsiteY5" fmla="*/ 13230 h 26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69" h="26459">
                    <a:moveTo>
                      <a:pt x="0" y="13230"/>
                    </a:moveTo>
                    <a:lnTo>
                      <a:pt x="14175" y="0"/>
                    </a:lnTo>
                    <a:lnTo>
                      <a:pt x="35369" y="6615"/>
                    </a:lnTo>
                    <a:lnTo>
                      <a:pt x="28214" y="26459"/>
                    </a:lnTo>
                    <a:lnTo>
                      <a:pt x="7020" y="26459"/>
                    </a:lnTo>
                    <a:lnTo>
                      <a:pt x="0" y="132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1" name="Freeform: Shape 560">
                <a:extLst>
                  <a:ext uri="{FF2B5EF4-FFF2-40B4-BE49-F238E27FC236}">
                    <a16:creationId xmlns:a16="http://schemas.microsoft.com/office/drawing/2014/main" id="{11662672-1CAC-BBD0-1BBA-A88303D6B0C7}"/>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FC27E936-D82D-C096-80CB-60C94833F541}"/>
                  </a:ext>
                </a:extLst>
              </p:cNvPr>
              <p:cNvSpPr/>
              <p:nvPr/>
            </p:nvSpPr>
            <p:spPr>
              <a:xfrm>
                <a:off x="6788049" y="5933707"/>
                <a:ext cx="194396" cy="176711"/>
              </a:xfrm>
              <a:custGeom>
                <a:avLst/>
                <a:gdLst>
                  <a:gd name="connsiteX0" fmla="*/ 145797 w 194396"/>
                  <a:gd name="connsiteY0" fmla="*/ 0 h 176711"/>
                  <a:gd name="connsiteX1" fmla="*/ 152817 w 194396"/>
                  <a:gd name="connsiteY1" fmla="*/ 0 h 176711"/>
                  <a:gd name="connsiteX2" fmla="*/ 180492 w 194396"/>
                  <a:gd name="connsiteY2" fmla="*/ 39149 h 176711"/>
                  <a:gd name="connsiteX3" fmla="*/ 180492 w 194396"/>
                  <a:gd name="connsiteY3" fmla="*/ 78434 h 176711"/>
                  <a:gd name="connsiteX4" fmla="*/ 194396 w 194396"/>
                  <a:gd name="connsiteY4" fmla="*/ 111238 h 176711"/>
                  <a:gd name="connsiteX5" fmla="*/ 180492 w 194396"/>
                  <a:gd name="connsiteY5" fmla="*/ 143907 h 176711"/>
                  <a:gd name="connsiteX6" fmla="*/ 173607 w 194396"/>
                  <a:gd name="connsiteY6" fmla="*/ 117718 h 176711"/>
                  <a:gd name="connsiteX7" fmla="*/ 145797 w 194396"/>
                  <a:gd name="connsiteY7" fmla="*/ 130813 h 176711"/>
                  <a:gd name="connsiteX8" fmla="*/ 152817 w 194396"/>
                  <a:gd name="connsiteY8" fmla="*/ 157002 h 176711"/>
                  <a:gd name="connsiteX9" fmla="*/ 145797 w 194396"/>
                  <a:gd name="connsiteY9" fmla="*/ 176712 h 176711"/>
                  <a:gd name="connsiteX10" fmla="*/ 97198 w 194396"/>
                  <a:gd name="connsiteY10" fmla="*/ 150522 h 176711"/>
                  <a:gd name="connsiteX11" fmla="*/ 83293 w 194396"/>
                  <a:gd name="connsiteY11" fmla="*/ 117718 h 176711"/>
                  <a:gd name="connsiteX12" fmla="*/ 90313 w 194396"/>
                  <a:gd name="connsiteY12" fmla="*/ 98143 h 176711"/>
                  <a:gd name="connsiteX13" fmla="*/ 69524 w 194396"/>
                  <a:gd name="connsiteY13" fmla="*/ 78434 h 176711"/>
                  <a:gd name="connsiteX14" fmla="*/ 48599 w 194396"/>
                  <a:gd name="connsiteY14" fmla="*/ 91528 h 176711"/>
                  <a:gd name="connsiteX15" fmla="*/ 27809 w 194396"/>
                  <a:gd name="connsiteY15" fmla="*/ 85049 h 176711"/>
                  <a:gd name="connsiteX16" fmla="*/ 13905 w 194396"/>
                  <a:gd name="connsiteY16" fmla="*/ 117718 h 176711"/>
                  <a:gd name="connsiteX17" fmla="*/ 0 w 194396"/>
                  <a:gd name="connsiteY17" fmla="*/ 117718 h 176711"/>
                  <a:gd name="connsiteX18" fmla="*/ 7020 w 194396"/>
                  <a:gd name="connsiteY18" fmla="*/ 78434 h 176711"/>
                  <a:gd name="connsiteX19" fmla="*/ 55619 w 194396"/>
                  <a:gd name="connsiteY19" fmla="*/ 45764 h 176711"/>
                  <a:gd name="connsiteX20" fmla="*/ 76409 w 194396"/>
                  <a:gd name="connsiteY20" fmla="*/ 52244 h 176711"/>
                  <a:gd name="connsiteX21" fmla="*/ 76409 w 194396"/>
                  <a:gd name="connsiteY21" fmla="*/ 58859 h 176711"/>
                  <a:gd name="connsiteX22" fmla="*/ 111103 w 194396"/>
                  <a:gd name="connsiteY22" fmla="*/ 52244 h 176711"/>
                  <a:gd name="connsiteX23" fmla="*/ 145797 w 194396"/>
                  <a:gd name="connsiteY23" fmla="*/ 32670 h 176711"/>
                  <a:gd name="connsiteX24" fmla="*/ 145797 w 194396"/>
                  <a:gd name="connsiteY24" fmla="*/ 0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396" h="176711">
                    <a:moveTo>
                      <a:pt x="145797" y="0"/>
                    </a:moveTo>
                    <a:lnTo>
                      <a:pt x="152817" y="0"/>
                    </a:lnTo>
                    <a:lnTo>
                      <a:pt x="180492" y="39149"/>
                    </a:lnTo>
                    <a:lnTo>
                      <a:pt x="180492" y="78434"/>
                    </a:lnTo>
                    <a:lnTo>
                      <a:pt x="194396" y="111238"/>
                    </a:lnTo>
                    <a:lnTo>
                      <a:pt x="180492" y="143907"/>
                    </a:lnTo>
                    <a:lnTo>
                      <a:pt x="173607" y="117718"/>
                    </a:lnTo>
                    <a:lnTo>
                      <a:pt x="145797" y="130813"/>
                    </a:lnTo>
                    <a:lnTo>
                      <a:pt x="152817" y="157002"/>
                    </a:lnTo>
                    <a:lnTo>
                      <a:pt x="145797" y="176712"/>
                    </a:lnTo>
                    <a:lnTo>
                      <a:pt x="97198" y="150522"/>
                    </a:lnTo>
                    <a:lnTo>
                      <a:pt x="83293" y="117718"/>
                    </a:lnTo>
                    <a:lnTo>
                      <a:pt x="90313" y="98143"/>
                    </a:lnTo>
                    <a:lnTo>
                      <a:pt x="69524" y="78434"/>
                    </a:lnTo>
                    <a:lnTo>
                      <a:pt x="48599" y="91528"/>
                    </a:lnTo>
                    <a:lnTo>
                      <a:pt x="27809" y="85049"/>
                    </a:lnTo>
                    <a:lnTo>
                      <a:pt x="13905" y="117718"/>
                    </a:lnTo>
                    <a:lnTo>
                      <a:pt x="0" y="117718"/>
                    </a:lnTo>
                    <a:lnTo>
                      <a:pt x="7020" y="78434"/>
                    </a:lnTo>
                    <a:lnTo>
                      <a:pt x="55619" y="45764"/>
                    </a:lnTo>
                    <a:lnTo>
                      <a:pt x="76409" y="52244"/>
                    </a:lnTo>
                    <a:lnTo>
                      <a:pt x="76409" y="58859"/>
                    </a:lnTo>
                    <a:lnTo>
                      <a:pt x="111103" y="52244"/>
                    </a:lnTo>
                    <a:lnTo>
                      <a:pt x="145797" y="32670"/>
                    </a:lnTo>
                    <a:lnTo>
                      <a:pt x="145797"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3" name="Freeform: Shape 562">
                <a:extLst>
                  <a:ext uri="{FF2B5EF4-FFF2-40B4-BE49-F238E27FC236}">
                    <a16:creationId xmlns:a16="http://schemas.microsoft.com/office/drawing/2014/main" id="{EBAB722A-97E1-0C22-FC03-DD47E964A04E}"/>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19B0C5C-E844-14F3-BD0A-602AC3E67482}"/>
                  </a:ext>
                </a:extLst>
              </p:cNvPr>
              <p:cNvSpPr/>
              <p:nvPr/>
            </p:nvSpPr>
            <p:spPr>
              <a:xfrm>
                <a:off x="7035499" y="6437248"/>
                <a:ext cx="114883" cy="44279"/>
              </a:xfrm>
              <a:custGeom>
                <a:avLst/>
                <a:gdLst>
                  <a:gd name="connsiteX0" fmla="*/ 0 w 114883"/>
                  <a:gd name="connsiteY0" fmla="*/ 31589 h 44279"/>
                  <a:gd name="connsiteX1" fmla="*/ 0 w 114883"/>
                  <a:gd name="connsiteY1" fmla="*/ 19035 h 44279"/>
                  <a:gd name="connsiteX2" fmla="*/ 6750 w 114883"/>
                  <a:gd name="connsiteY2" fmla="*/ 6345 h 44279"/>
                  <a:gd name="connsiteX3" fmla="*/ 33749 w 114883"/>
                  <a:gd name="connsiteY3" fmla="*/ 6345 h 44279"/>
                  <a:gd name="connsiteX4" fmla="*/ 60749 w 114883"/>
                  <a:gd name="connsiteY4" fmla="*/ 0 h 44279"/>
                  <a:gd name="connsiteX5" fmla="*/ 81134 w 114883"/>
                  <a:gd name="connsiteY5" fmla="*/ 12690 h 44279"/>
                  <a:gd name="connsiteX6" fmla="*/ 101383 w 114883"/>
                  <a:gd name="connsiteY6" fmla="*/ 12690 h 44279"/>
                  <a:gd name="connsiteX7" fmla="*/ 108133 w 114883"/>
                  <a:gd name="connsiteY7" fmla="*/ 25244 h 44279"/>
                  <a:gd name="connsiteX8" fmla="*/ 114883 w 114883"/>
                  <a:gd name="connsiteY8" fmla="*/ 31589 h 44279"/>
                  <a:gd name="connsiteX9" fmla="*/ 114883 w 114883"/>
                  <a:gd name="connsiteY9" fmla="*/ 37934 h 44279"/>
                  <a:gd name="connsiteX10" fmla="*/ 114883 w 114883"/>
                  <a:gd name="connsiteY10" fmla="*/ 44279 h 44279"/>
                  <a:gd name="connsiteX11" fmla="*/ 67499 w 114883"/>
                  <a:gd name="connsiteY11" fmla="*/ 25244 h 44279"/>
                  <a:gd name="connsiteX12" fmla="*/ 53999 w 114883"/>
                  <a:gd name="connsiteY12" fmla="*/ 25244 h 44279"/>
                  <a:gd name="connsiteX13" fmla="*/ 33749 w 114883"/>
                  <a:gd name="connsiteY13" fmla="*/ 19035 h 44279"/>
                  <a:gd name="connsiteX14" fmla="*/ 20250 w 114883"/>
                  <a:gd name="connsiteY14" fmla="*/ 31589 h 44279"/>
                  <a:gd name="connsiteX15" fmla="*/ 6750 w 114883"/>
                  <a:gd name="connsiteY15" fmla="*/ 19035 h 44279"/>
                  <a:gd name="connsiteX16" fmla="*/ 0 w 114883"/>
                  <a:gd name="connsiteY16" fmla="*/ 31589 h 44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83" h="44279">
                    <a:moveTo>
                      <a:pt x="0" y="31589"/>
                    </a:moveTo>
                    <a:lnTo>
                      <a:pt x="0" y="19035"/>
                    </a:lnTo>
                    <a:lnTo>
                      <a:pt x="6750" y="6345"/>
                    </a:lnTo>
                    <a:lnTo>
                      <a:pt x="33749" y="6345"/>
                    </a:lnTo>
                    <a:lnTo>
                      <a:pt x="60749" y="0"/>
                    </a:lnTo>
                    <a:lnTo>
                      <a:pt x="81134" y="12690"/>
                    </a:lnTo>
                    <a:lnTo>
                      <a:pt x="101383" y="12690"/>
                    </a:lnTo>
                    <a:lnTo>
                      <a:pt x="108133" y="25244"/>
                    </a:lnTo>
                    <a:lnTo>
                      <a:pt x="114883" y="31589"/>
                    </a:lnTo>
                    <a:lnTo>
                      <a:pt x="114883" y="37934"/>
                    </a:lnTo>
                    <a:lnTo>
                      <a:pt x="114883" y="44279"/>
                    </a:lnTo>
                    <a:lnTo>
                      <a:pt x="67499" y="25244"/>
                    </a:lnTo>
                    <a:lnTo>
                      <a:pt x="53999" y="25244"/>
                    </a:lnTo>
                    <a:lnTo>
                      <a:pt x="33749" y="19035"/>
                    </a:lnTo>
                    <a:lnTo>
                      <a:pt x="20250" y="31589"/>
                    </a:lnTo>
                    <a:lnTo>
                      <a:pt x="6750" y="19035"/>
                    </a:lnTo>
                    <a:lnTo>
                      <a:pt x="0" y="31589"/>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5" name="Freeform: Shape 564">
                <a:extLst>
                  <a:ext uri="{FF2B5EF4-FFF2-40B4-BE49-F238E27FC236}">
                    <a16:creationId xmlns:a16="http://schemas.microsoft.com/office/drawing/2014/main" id="{FABBBD67-320E-4AF3-0964-0738BA5C5592}"/>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1103085D-BC64-EA76-53F2-D99F054D5A6B}"/>
                  </a:ext>
                </a:extLst>
              </p:cNvPr>
              <p:cNvSpPr/>
              <p:nvPr/>
            </p:nvSpPr>
            <p:spPr>
              <a:xfrm>
                <a:off x="6664391" y="6260536"/>
                <a:ext cx="256224" cy="300504"/>
              </a:xfrm>
              <a:custGeom>
                <a:avLst/>
                <a:gdLst>
                  <a:gd name="connsiteX0" fmla="*/ 103813 w 256224"/>
                  <a:gd name="connsiteY0" fmla="*/ 18764 h 300504"/>
                  <a:gd name="connsiteX1" fmla="*/ 110833 w 256224"/>
                  <a:gd name="connsiteY1" fmla="*/ 25109 h 300504"/>
                  <a:gd name="connsiteX2" fmla="*/ 138508 w 256224"/>
                  <a:gd name="connsiteY2" fmla="*/ 31319 h 300504"/>
                  <a:gd name="connsiteX3" fmla="*/ 159297 w 256224"/>
                  <a:gd name="connsiteY3" fmla="*/ 37529 h 300504"/>
                  <a:gd name="connsiteX4" fmla="*/ 186972 w 256224"/>
                  <a:gd name="connsiteY4" fmla="*/ 31319 h 300504"/>
                  <a:gd name="connsiteX5" fmla="*/ 214646 w 256224"/>
                  <a:gd name="connsiteY5" fmla="*/ 31319 h 300504"/>
                  <a:gd name="connsiteX6" fmla="*/ 249340 w 256224"/>
                  <a:gd name="connsiteY6" fmla="*/ 0 h 300504"/>
                  <a:gd name="connsiteX7" fmla="*/ 256225 w 256224"/>
                  <a:gd name="connsiteY7" fmla="*/ 18764 h 300504"/>
                  <a:gd name="connsiteX8" fmla="*/ 235436 w 256224"/>
                  <a:gd name="connsiteY8" fmla="*/ 43874 h 300504"/>
                  <a:gd name="connsiteX9" fmla="*/ 180087 w 256224"/>
                  <a:gd name="connsiteY9" fmla="*/ 62639 h 300504"/>
                  <a:gd name="connsiteX10" fmla="*/ 159297 w 256224"/>
                  <a:gd name="connsiteY10" fmla="*/ 56429 h 300504"/>
                  <a:gd name="connsiteX11" fmla="*/ 124602 w 256224"/>
                  <a:gd name="connsiteY11" fmla="*/ 56429 h 300504"/>
                  <a:gd name="connsiteX12" fmla="*/ 55349 w 256224"/>
                  <a:gd name="connsiteY12" fmla="*/ 62639 h 300504"/>
                  <a:gd name="connsiteX13" fmla="*/ 48464 w 256224"/>
                  <a:gd name="connsiteY13" fmla="*/ 81403 h 300504"/>
                  <a:gd name="connsiteX14" fmla="*/ 62369 w 256224"/>
                  <a:gd name="connsiteY14" fmla="*/ 106378 h 300504"/>
                  <a:gd name="connsiteX15" fmla="*/ 76138 w 256224"/>
                  <a:gd name="connsiteY15" fmla="*/ 125278 h 300504"/>
                  <a:gd name="connsiteX16" fmla="*/ 103813 w 256224"/>
                  <a:gd name="connsiteY16" fmla="*/ 112723 h 300504"/>
                  <a:gd name="connsiteX17" fmla="*/ 124602 w 256224"/>
                  <a:gd name="connsiteY17" fmla="*/ 112723 h 300504"/>
                  <a:gd name="connsiteX18" fmla="*/ 145392 w 256224"/>
                  <a:gd name="connsiteY18" fmla="*/ 106378 h 300504"/>
                  <a:gd name="connsiteX19" fmla="*/ 159297 w 256224"/>
                  <a:gd name="connsiteY19" fmla="*/ 100168 h 300504"/>
                  <a:gd name="connsiteX20" fmla="*/ 180087 w 256224"/>
                  <a:gd name="connsiteY20" fmla="*/ 93958 h 300504"/>
                  <a:gd name="connsiteX21" fmla="*/ 186972 w 256224"/>
                  <a:gd name="connsiteY21" fmla="*/ 106378 h 300504"/>
                  <a:gd name="connsiteX22" fmla="*/ 180087 w 256224"/>
                  <a:gd name="connsiteY22" fmla="*/ 112723 h 300504"/>
                  <a:gd name="connsiteX23" fmla="*/ 159297 w 256224"/>
                  <a:gd name="connsiteY23" fmla="*/ 112723 h 300504"/>
                  <a:gd name="connsiteX24" fmla="*/ 138508 w 256224"/>
                  <a:gd name="connsiteY24" fmla="*/ 131487 h 300504"/>
                  <a:gd name="connsiteX25" fmla="*/ 117718 w 256224"/>
                  <a:gd name="connsiteY25" fmla="*/ 144042 h 300504"/>
                  <a:gd name="connsiteX26" fmla="*/ 103813 w 256224"/>
                  <a:gd name="connsiteY26" fmla="*/ 144042 h 300504"/>
                  <a:gd name="connsiteX27" fmla="*/ 103813 w 256224"/>
                  <a:gd name="connsiteY27" fmla="*/ 150252 h 300504"/>
                  <a:gd name="connsiteX28" fmla="*/ 145392 w 256224"/>
                  <a:gd name="connsiteY28" fmla="*/ 200336 h 300504"/>
                  <a:gd name="connsiteX29" fmla="*/ 138508 w 256224"/>
                  <a:gd name="connsiteY29" fmla="*/ 206546 h 300504"/>
                  <a:gd name="connsiteX30" fmla="*/ 138508 w 256224"/>
                  <a:gd name="connsiteY30" fmla="*/ 219101 h 300504"/>
                  <a:gd name="connsiteX31" fmla="*/ 152412 w 256224"/>
                  <a:gd name="connsiteY31" fmla="*/ 237866 h 300504"/>
                  <a:gd name="connsiteX32" fmla="*/ 159297 w 256224"/>
                  <a:gd name="connsiteY32" fmla="*/ 237866 h 300504"/>
                  <a:gd name="connsiteX33" fmla="*/ 159297 w 256224"/>
                  <a:gd name="connsiteY33" fmla="*/ 244075 h 300504"/>
                  <a:gd name="connsiteX34" fmla="*/ 138508 w 256224"/>
                  <a:gd name="connsiteY34" fmla="*/ 250420 h 300504"/>
                  <a:gd name="connsiteX35" fmla="*/ 124602 w 256224"/>
                  <a:gd name="connsiteY35" fmla="*/ 269185 h 300504"/>
                  <a:gd name="connsiteX36" fmla="*/ 110833 w 256224"/>
                  <a:gd name="connsiteY36" fmla="*/ 262975 h 300504"/>
                  <a:gd name="connsiteX37" fmla="*/ 103813 w 256224"/>
                  <a:gd name="connsiteY37" fmla="*/ 244075 h 300504"/>
                  <a:gd name="connsiteX38" fmla="*/ 110833 w 256224"/>
                  <a:gd name="connsiteY38" fmla="*/ 237866 h 300504"/>
                  <a:gd name="connsiteX39" fmla="*/ 96928 w 256224"/>
                  <a:gd name="connsiteY39" fmla="*/ 225310 h 300504"/>
                  <a:gd name="connsiteX40" fmla="*/ 83159 w 256224"/>
                  <a:gd name="connsiteY40" fmla="*/ 206546 h 300504"/>
                  <a:gd name="connsiteX41" fmla="*/ 90043 w 256224"/>
                  <a:gd name="connsiteY41" fmla="*/ 194126 h 300504"/>
                  <a:gd name="connsiteX42" fmla="*/ 83159 w 256224"/>
                  <a:gd name="connsiteY42" fmla="*/ 175226 h 300504"/>
                  <a:gd name="connsiteX43" fmla="*/ 76138 w 256224"/>
                  <a:gd name="connsiteY43" fmla="*/ 175226 h 300504"/>
                  <a:gd name="connsiteX44" fmla="*/ 55349 w 256224"/>
                  <a:gd name="connsiteY44" fmla="*/ 200336 h 300504"/>
                  <a:gd name="connsiteX45" fmla="*/ 62369 w 256224"/>
                  <a:gd name="connsiteY45" fmla="*/ 212891 h 300504"/>
                  <a:gd name="connsiteX46" fmla="*/ 62369 w 256224"/>
                  <a:gd name="connsiteY46" fmla="*/ 231655 h 300504"/>
                  <a:gd name="connsiteX47" fmla="*/ 62369 w 256224"/>
                  <a:gd name="connsiteY47" fmla="*/ 256630 h 300504"/>
                  <a:gd name="connsiteX48" fmla="*/ 55349 w 256224"/>
                  <a:gd name="connsiteY48" fmla="*/ 269185 h 300504"/>
                  <a:gd name="connsiteX49" fmla="*/ 62369 w 256224"/>
                  <a:gd name="connsiteY49" fmla="*/ 294159 h 300504"/>
                  <a:gd name="connsiteX50" fmla="*/ 27674 w 256224"/>
                  <a:gd name="connsiteY50" fmla="*/ 300504 h 300504"/>
                  <a:gd name="connsiteX51" fmla="*/ 20790 w 256224"/>
                  <a:gd name="connsiteY51" fmla="*/ 281740 h 300504"/>
                  <a:gd name="connsiteX52" fmla="*/ 27674 w 256224"/>
                  <a:gd name="connsiteY52" fmla="*/ 244075 h 300504"/>
                  <a:gd name="connsiteX53" fmla="*/ 27674 w 256224"/>
                  <a:gd name="connsiteY53" fmla="*/ 225310 h 300504"/>
                  <a:gd name="connsiteX54" fmla="*/ 20790 w 256224"/>
                  <a:gd name="connsiteY54" fmla="*/ 212891 h 300504"/>
                  <a:gd name="connsiteX55" fmla="*/ 6885 w 256224"/>
                  <a:gd name="connsiteY55" fmla="*/ 212891 h 300504"/>
                  <a:gd name="connsiteX56" fmla="*/ 0 w 256224"/>
                  <a:gd name="connsiteY56" fmla="*/ 175226 h 300504"/>
                  <a:gd name="connsiteX57" fmla="*/ 20790 w 256224"/>
                  <a:gd name="connsiteY57" fmla="*/ 137697 h 300504"/>
                  <a:gd name="connsiteX58" fmla="*/ 27674 w 256224"/>
                  <a:gd name="connsiteY58" fmla="*/ 106378 h 300504"/>
                  <a:gd name="connsiteX59" fmla="*/ 34559 w 256224"/>
                  <a:gd name="connsiteY59" fmla="*/ 68848 h 300504"/>
                  <a:gd name="connsiteX60" fmla="*/ 41579 w 256224"/>
                  <a:gd name="connsiteY60" fmla="*/ 43874 h 300504"/>
                  <a:gd name="connsiteX61" fmla="*/ 69254 w 256224"/>
                  <a:gd name="connsiteY61" fmla="*/ 37529 h 300504"/>
                  <a:gd name="connsiteX62" fmla="*/ 76138 w 256224"/>
                  <a:gd name="connsiteY62" fmla="*/ 25109 h 300504"/>
                  <a:gd name="connsiteX63" fmla="*/ 90043 w 256224"/>
                  <a:gd name="connsiteY63" fmla="*/ 18764 h 300504"/>
                  <a:gd name="connsiteX64" fmla="*/ 103813 w 256224"/>
                  <a:gd name="connsiteY64" fmla="*/ 18764 h 300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6224" h="300504">
                    <a:moveTo>
                      <a:pt x="103813" y="18764"/>
                    </a:moveTo>
                    <a:lnTo>
                      <a:pt x="110833" y="25109"/>
                    </a:lnTo>
                    <a:lnTo>
                      <a:pt x="138508" y="31319"/>
                    </a:lnTo>
                    <a:lnTo>
                      <a:pt x="159297" y="37529"/>
                    </a:lnTo>
                    <a:lnTo>
                      <a:pt x="186972" y="31319"/>
                    </a:lnTo>
                    <a:lnTo>
                      <a:pt x="214646" y="31319"/>
                    </a:lnTo>
                    <a:lnTo>
                      <a:pt x="249340" y="0"/>
                    </a:lnTo>
                    <a:lnTo>
                      <a:pt x="256225" y="18764"/>
                    </a:lnTo>
                    <a:lnTo>
                      <a:pt x="235436" y="43874"/>
                    </a:lnTo>
                    <a:lnTo>
                      <a:pt x="180087" y="62639"/>
                    </a:lnTo>
                    <a:lnTo>
                      <a:pt x="159297" y="56429"/>
                    </a:lnTo>
                    <a:lnTo>
                      <a:pt x="124602" y="56429"/>
                    </a:lnTo>
                    <a:lnTo>
                      <a:pt x="55349" y="62639"/>
                    </a:lnTo>
                    <a:lnTo>
                      <a:pt x="48464" y="81403"/>
                    </a:lnTo>
                    <a:lnTo>
                      <a:pt x="62369" y="106378"/>
                    </a:lnTo>
                    <a:lnTo>
                      <a:pt x="76138" y="125278"/>
                    </a:lnTo>
                    <a:lnTo>
                      <a:pt x="103813" y="112723"/>
                    </a:lnTo>
                    <a:lnTo>
                      <a:pt x="124602" y="112723"/>
                    </a:lnTo>
                    <a:lnTo>
                      <a:pt x="145392" y="106378"/>
                    </a:lnTo>
                    <a:lnTo>
                      <a:pt x="159297" y="100168"/>
                    </a:lnTo>
                    <a:lnTo>
                      <a:pt x="180087" y="93958"/>
                    </a:lnTo>
                    <a:lnTo>
                      <a:pt x="186972" y="106378"/>
                    </a:lnTo>
                    <a:lnTo>
                      <a:pt x="180087" y="112723"/>
                    </a:lnTo>
                    <a:lnTo>
                      <a:pt x="159297" y="112723"/>
                    </a:lnTo>
                    <a:lnTo>
                      <a:pt x="138508" y="131487"/>
                    </a:lnTo>
                    <a:lnTo>
                      <a:pt x="117718" y="144042"/>
                    </a:lnTo>
                    <a:lnTo>
                      <a:pt x="103813" y="144042"/>
                    </a:lnTo>
                    <a:lnTo>
                      <a:pt x="103813" y="150252"/>
                    </a:lnTo>
                    <a:lnTo>
                      <a:pt x="145392" y="200336"/>
                    </a:lnTo>
                    <a:lnTo>
                      <a:pt x="138508" y="206546"/>
                    </a:lnTo>
                    <a:lnTo>
                      <a:pt x="138508" y="219101"/>
                    </a:lnTo>
                    <a:lnTo>
                      <a:pt x="152412" y="237866"/>
                    </a:lnTo>
                    <a:lnTo>
                      <a:pt x="159297" y="237866"/>
                    </a:lnTo>
                    <a:lnTo>
                      <a:pt x="159297" y="244075"/>
                    </a:lnTo>
                    <a:lnTo>
                      <a:pt x="138508" y="250420"/>
                    </a:lnTo>
                    <a:lnTo>
                      <a:pt x="124602" y="269185"/>
                    </a:lnTo>
                    <a:lnTo>
                      <a:pt x="110833" y="262975"/>
                    </a:lnTo>
                    <a:lnTo>
                      <a:pt x="103813" y="244075"/>
                    </a:lnTo>
                    <a:lnTo>
                      <a:pt x="110833" y="237866"/>
                    </a:lnTo>
                    <a:lnTo>
                      <a:pt x="96928" y="225310"/>
                    </a:lnTo>
                    <a:lnTo>
                      <a:pt x="83159" y="206546"/>
                    </a:lnTo>
                    <a:lnTo>
                      <a:pt x="90043" y="194126"/>
                    </a:lnTo>
                    <a:lnTo>
                      <a:pt x="83159" y="175226"/>
                    </a:lnTo>
                    <a:lnTo>
                      <a:pt x="76138" y="175226"/>
                    </a:lnTo>
                    <a:lnTo>
                      <a:pt x="55349" y="200336"/>
                    </a:lnTo>
                    <a:lnTo>
                      <a:pt x="62369" y="212891"/>
                    </a:lnTo>
                    <a:lnTo>
                      <a:pt x="62369" y="231655"/>
                    </a:lnTo>
                    <a:lnTo>
                      <a:pt x="62369" y="256630"/>
                    </a:lnTo>
                    <a:lnTo>
                      <a:pt x="55349" y="269185"/>
                    </a:lnTo>
                    <a:lnTo>
                      <a:pt x="62369" y="294159"/>
                    </a:lnTo>
                    <a:lnTo>
                      <a:pt x="27674" y="300504"/>
                    </a:lnTo>
                    <a:lnTo>
                      <a:pt x="20790" y="281740"/>
                    </a:lnTo>
                    <a:lnTo>
                      <a:pt x="27674" y="244075"/>
                    </a:lnTo>
                    <a:lnTo>
                      <a:pt x="27674" y="225310"/>
                    </a:lnTo>
                    <a:lnTo>
                      <a:pt x="20790" y="212891"/>
                    </a:lnTo>
                    <a:lnTo>
                      <a:pt x="6885" y="212891"/>
                    </a:lnTo>
                    <a:lnTo>
                      <a:pt x="0" y="175226"/>
                    </a:lnTo>
                    <a:lnTo>
                      <a:pt x="20790" y="137697"/>
                    </a:lnTo>
                    <a:lnTo>
                      <a:pt x="27674" y="106378"/>
                    </a:lnTo>
                    <a:lnTo>
                      <a:pt x="34559" y="68848"/>
                    </a:lnTo>
                    <a:lnTo>
                      <a:pt x="41579" y="43874"/>
                    </a:lnTo>
                    <a:lnTo>
                      <a:pt x="69254" y="37529"/>
                    </a:lnTo>
                    <a:lnTo>
                      <a:pt x="76138" y="25109"/>
                    </a:lnTo>
                    <a:lnTo>
                      <a:pt x="90043" y="18764"/>
                    </a:lnTo>
                    <a:lnTo>
                      <a:pt x="103813" y="187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7" name="Freeform: Shape 566">
                <a:extLst>
                  <a:ext uri="{FF2B5EF4-FFF2-40B4-BE49-F238E27FC236}">
                    <a16:creationId xmlns:a16="http://schemas.microsoft.com/office/drawing/2014/main" id="{023A9962-8390-7122-C77E-FE3E95459F32}"/>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DADDA2EB-66CC-9580-A3C7-A8670CB90670}"/>
                  </a:ext>
                </a:extLst>
              </p:cNvPr>
              <p:cNvSpPr/>
              <p:nvPr/>
            </p:nvSpPr>
            <p:spPr>
              <a:xfrm>
                <a:off x="6955986" y="6454932"/>
                <a:ext cx="44144" cy="26594"/>
              </a:xfrm>
              <a:custGeom>
                <a:avLst/>
                <a:gdLst>
                  <a:gd name="connsiteX0" fmla="*/ 0 w 44144"/>
                  <a:gd name="connsiteY0" fmla="*/ 0 h 26594"/>
                  <a:gd name="connsiteX1" fmla="*/ 6345 w 44144"/>
                  <a:gd name="connsiteY1" fmla="*/ 5400 h 26594"/>
                  <a:gd name="connsiteX2" fmla="*/ 31589 w 44144"/>
                  <a:gd name="connsiteY2" fmla="*/ 0 h 26594"/>
                  <a:gd name="connsiteX3" fmla="*/ 44144 w 44144"/>
                  <a:gd name="connsiteY3" fmla="*/ 10665 h 26594"/>
                  <a:gd name="connsiteX4" fmla="*/ 44144 w 44144"/>
                  <a:gd name="connsiteY4" fmla="*/ 15930 h 26594"/>
                  <a:gd name="connsiteX5" fmla="*/ 44144 w 44144"/>
                  <a:gd name="connsiteY5" fmla="*/ 21195 h 26594"/>
                  <a:gd name="connsiteX6" fmla="*/ 31589 w 44144"/>
                  <a:gd name="connsiteY6" fmla="*/ 26595 h 26594"/>
                  <a:gd name="connsiteX7" fmla="*/ 18900 w 44144"/>
                  <a:gd name="connsiteY7" fmla="*/ 21195 h 26594"/>
                  <a:gd name="connsiteX8" fmla="*/ 6345 w 44144"/>
                  <a:gd name="connsiteY8" fmla="*/ 15930 h 26594"/>
                  <a:gd name="connsiteX9" fmla="*/ 0 w 44144"/>
                  <a:gd name="connsiteY9"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144" h="26594">
                    <a:moveTo>
                      <a:pt x="0" y="0"/>
                    </a:moveTo>
                    <a:lnTo>
                      <a:pt x="6345" y="5400"/>
                    </a:lnTo>
                    <a:lnTo>
                      <a:pt x="31589" y="0"/>
                    </a:lnTo>
                    <a:lnTo>
                      <a:pt x="44144" y="10665"/>
                    </a:lnTo>
                    <a:lnTo>
                      <a:pt x="44144" y="15930"/>
                    </a:lnTo>
                    <a:lnTo>
                      <a:pt x="44144" y="21195"/>
                    </a:lnTo>
                    <a:lnTo>
                      <a:pt x="31589" y="26595"/>
                    </a:lnTo>
                    <a:lnTo>
                      <a:pt x="18900" y="21195"/>
                    </a:lnTo>
                    <a:lnTo>
                      <a:pt x="6345" y="1593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69" name="Freeform: Shape 568">
                <a:extLst>
                  <a:ext uri="{FF2B5EF4-FFF2-40B4-BE49-F238E27FC236}">
                    <a16:creationId xmlns:a16="http://schemas.microsoft.com/office/drawing/2014/main" id="{A8CAF7C8-FE8F-5EF6-1B5F-D55EAB0DC7FA}"/>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F91BDF1B-D7AD-0449-7F0B-CEDE0BE70648}"/>
                  </a:ext>
                </a:extLst>
              </p:cNvPr>
              <p:cNvSpPr/>
              <p:nvPr/>
            </p:nvSpPr>
            <p:spPr>
              <a:xfrm>
                <a:off x="7009040" y="6242851"/>
                <a:ext cx="61828" cy="123792"/>
              </a:xfrm>
              <a:custGeom>
                <a:avLst/>
                <a:gdLst>
                  <a:gd name="connsiteX0" fmla="*/ 27404 w 61828"/>
                  <a:gd name="connsiteY0" fmla="*/ 0 h 123792"/>
                  <a:gd name="connsiteX1" fmla="*/ 27404 w 61828"/>
                  <a:gd name="connsiteY1" fmla="*/ 6210 h 123792"/>
                  <a:gd name="connsiteX2" fmla="*/ 20519 w 61828"/>
                  <a:gd name="connsiteY2" fmla="*/ 18630 h 123792"/>
                  <a:gd name="connsiteX3" fmla="*/ 27404 w 61828"/>
                  <a:gd name="connsiteY3" fmla="*/ 24840 h 123792"/>
                  <a:gd name="connsiteX4" fmla="*/ 27404 w 61828"/>
                  <a:gd name="connsiteY4" fmla="*/ 37124 h 123792"/>
                  <a:gd name="connsiteX5" fmla="*/ 13635 w 61828"/>
                  <a:gd name="connsiteY5" fmla="*/ 55754 h 123792"/>
                  <a:gd name="connsiteX6" fmla="*/ 20519 w 61828"/>
                  <a:gd name="connsiteY6" fmla="*/ 55754 h 123792"/>
                  <a:gd name="connsiteX7" fmla="*/ 41174 w 61828"/>
                  <a:gd name="connsiteY7" fmla="*/ 30915 h 123792"/>
                  <a:gd name="connsiteX8" fmla="*/ 54944 w 61828"/>
                  <a:gd name="connsiteY8" fmla="*/ 30915 h 123792"/>
                  <a:gd name="connsiteX9" fmla="*/ 54944 w 61828"/>
                  <a:gd name="connsiteY9" fmla="*/ 37124 h 123792"/>
                  <a:gd name="connsiteX10" fmla="*/ 54944 w 61828"/>
                  <a:gd name="connsiteY10" fmla="*/ 49544 h 123792"/>
                  <a:gd name="connsiteX11" fmla="*/ 41174 w 61828"/>
                  <a:gd name="connsiteY11" fmla="*/ 61964 h 123792"/>
                  <a:gd name="connsiteX12" fmla="*/ 54944 w 61828"/>
                  <a:gd name="connsiteY12" fmla="*/ 68039 h 123792"/>
                  <a:gd name="connsiteX13" fmla="*/ 61829 w 61828"/>
                  <a:gd name="connsiteY13" fmla="*/ 80459 h 123792"/>
                  <a:gd name="connsiteX14" fmla="*/ 27404 w 61828"/>
                  <a:gd name="connsiteY14" fmla="*/ 68039 h 123792"/>
                  <a:gd name="connsiteX15" fmla="*/ 27404 w 61828"/>
                  <a:gd name="connsiteY15" fmla="*/ 74249 h 123792"/>
                  <a:gd name="connsiteX16" fmla="*/ 27404 w 61828"/>
                  <a:gd name="connsiteY16" fmla="*/ 98953 h 123792"/>
                  <a:gd name="connsiteX17" fmla="*/ 41174 w 61828"/>
                  <a:gd name="connsiteY17" fmla="*/ 123793 h 123792"/>
                  <a:gd name="connsiteX18" fmla="*/ 20519 w 61828"/>
                  <a:gd name="connsiteY18" fmla="*/ 98953 h 123792"/>
                  <a:gd name="connsiteX19" fmla="*/ 13635 w 61828"/>
                  <a:gd name="connsiteY19" fmla="*/ 74249 h 123792"/>
                  <a:gd name="connsiteX20" fmla="*/ 6750 w 61828"/>
                  <a:gd name="connsiteY20" fmla="*/ 55754 h 123792"/>
                  <a:gd name="connsiteX21" fmla="*/ 0 w 61828"/>
                  <a:gd name="connsiteY21" fmla="*/ 43334 h 123792"/>
                  <a:gd name="connsiteX22" fmla="*/ 6750 w 61828"/>
                  <a:gd name="connsiteY22" fmla="*/ 18630 h 123792"/>
                  <a:gd name="connsiteX23" fmla="*/ 27404 w 61828"/>
                  <a:gd name="connsiteY23" fmla="*/ 0 h 123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828" h="123792">
                    <a:moveTo>
                      <a:pt x="27404" y="0"/>
                    </a:moveTo>
                    <a:lnTo>
                      <a:pt x="27404" y="6210"/>
                    </a:lnTo>
                    <a:lnTo>
                      <a:pt x="20519" y="18630"/>
                    </a:lnTo>
                    <a:lnTo>
                      <a:pt x="27404" y="24840"/>
                    </a:lnTo>
                    <a:lnTo>
                      <a:pt x="27404" y="37124"/>
                    </a:lnTo>
                    <a:lnTo>
                      <a:pt x="13635" y="55754"/>
                    </a:lnTo>
                    <a:lnTo>
                      <a:pt x="20519" y="55754"/>
                    </a:lnTo>
                    <a:lnTo>
                      <a:pt x="41174" y="30915"/>
                    </a:lnTo>
                    <a:lnTo>
                      <a:pt x="54944" y="30915"/>
                    </a:lnTo>
                    <a:lnTo>
                      <a:pt x="54944" y="37124"/>
                    </a:lnTo>
                    <a:lnTo>
                      <a:pt x="54944" y="49544"/>
                    </a:lnTo>
                    <a:lnTo>
                      <a:pt x="41174" y="61964"/>
                    </a:lnTo>
                    <a:lnTo>
                      <a:pt x="54944" y="68039"/>
                    </a:lnTo>
                    <a:lnTo>
                      <a:pt x="61829" y="80459"/>
                    </a:lnTo>
                    <a:lnTo>
                      <a:pt x="27404" y="68039"/>
                    </a:lnTo>
                    <a:lnTo>
                      <a:pt x="27404" y="74249"/>
                    </a:lnTo>
                    <a:lnTo>
                      <a:pt x="27404" y="98953"/>
                    </a:lnTo>
                    <a:lnTo>
                      <a:pt x="41174" y="123793"/>
                    </a:lnTo>
                    <a:lnTo>
                      <a:pt x="20519" y="98953"/>
                    </a:lnTo>
                    <a:lnTo>
                      <a:pt x="13635" y="74249"/>
                    </a:lnTo>
                    <a:lnTo>
                      <a:pt x="6750" y="55754"/>
                    </a:lnTo>
                    <a:lnTo>
                      <a:pt x="0" y="43334"/>
                    </a:lnTo>
                    <a:lnTo>
                      <a:pt x="6750" y="18630"/>
                    </a:lnTo>
                    <a:lnTo>
                      <a:pt x="2740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1" name="Freeform: Shape 570">
                <a:extLst>
                  <a:ext uri="{FF2B5EF4-FFF2-40B4-BE49-F238E27FC236}">
                    <a16:creationId xmlns:a16="http://schemas.microsoft.com/office/drawing/2014/main" id="{6E7CF1B4-D56F-E909-780A-C0EF739F1BC5}"/>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A5B27B79-1871-3041-56E4-BDF0F50ED943}"/>
                  </a:ext>
                </a:extLst>
              </p:cNvPr>
              <p:cNvSpPr/>
              <p:nvPr/>
            </p:nvSpPr>
            <p:spPr>
              <a:xfrm>
                <a:off x="6028148" y="6269445"/>
                <a:ext cx="8909" cy="8775"/>
              </a:xfrm>
              <a:custGeom>
                <a:avLst/>
                <a:gdLst>
                  <a:gd name="connsiteX0" fmla="*/ 8910 w 8909"/>
                  <a:gd name="connsiteY0" fmla="*/ 0 h 8775"/>
                  <a:gd name="connsiteX1" fmla="*/ 4455 w 8909"/>
                  <a:gd name="connsiteY1" fmla="*/ 0 h 8775"/>
                  <a:gd name="connsiteX2" fmla="*/ 0 w 8909"/>
                  <a:gd name="connsiteY2" fmla="*/ 0 h 8775"/>
                  <a:gd name="connsiteX3" fmla="*/ 0 w 8909"/>
                  <a:gd name="connsiteY3" fmla="*/ 8775 h 8775"/>
                  <a:gd name="connsiteX4" fmla="*/ 8910 w 8909"/>
                  <a:gd name="connsiteY4" fmla="*/ 0 h 8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9" h="8775">
                    <a:moveTo>
                      <a:pt x="8910" y="0"/>
                    </a:moveTo>
                    <a:lnTo>
                      <a:pt x="4455" y="0"/>
                    </a:lnTo>
                    <a:lnTo>
                      <a:pt x="0" y="0"/>
                    </a:lnTo>
                    <a:lnTo>
                      <a:pt x="0" y="8775"/>
                    </a:lnTo>
                    <a:lnTo>
                      <a:pt x="891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3" name="Freeform: Shape 572">
                <a:extLst>
                  <a:ext uri="{FF2B5EF4-FFF2-40B4-BE49-F238E27FC236}">
                    <a16:creationId xmlns:a16="http://schemas.microsoft.com/office/drawing/2014/main" id="{816A9497-EAE6-9A5A-7C2B-848459B469DA}"/>
                  </a:ext>
                </a:extLst>
              </p:cNvPr>
              <p:cNvSpPr/>
              <p:nvPr/>
            </p:nvSpPr>
            <p:spPr>
              <a:xfrm>
                <a:off x="5807292" y="6004310"/>
                <a:ext cx="13499" cy="13499"/>
              </a:xfrm>
              <a:custGeom>
                <a:avLst/>
                <a:gdLst>
                  <a:gd name="connsiteX0" fmla="*/ 0 w 13499"/>
                  <a:gd name="connsiteY0" fmla="*/ 0 h 13499"/>
                  <a:gd name="connsiteX1" fmla="*/ 0 w 13499"/>
                  <a:gd name="connsiteY1" fmla="*/ 0 h 13499"/>
                </a:gdLst>
                <a:ahLst/>
                <a:cxnLst>
                  <a:cxn ang="0">
                    <a:pos x="connsiteX0" y="connsiteY0"/>
                  </a:cxn>
                  <a:cxn ang="0">
                    <a:pos x="connsiteX1" y="connsiteY1"/>
                  </a:cxn>
                </a:cxnLst>
                <a:rect l="l" t="t" r="r" b="b"/>
                <a:pathLst>
                  <a:path w="13499" h="13499">
                    <a:moveTo>
                      <a:pt x="0" y="0"/>
                    </a:move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4" name="Freeform: Shape 573">
                <a:extLst>
                  <a:ext uri="{FF2B5EF4-FFF2-40B4-BE49-F238E27FC236}">
                    <a16:creationId xmlns:a16="http://schemas.microsoft.com/office/drawing/2014/main" id="{3D9182D6-1863-CB50-7CFA-3EF26AE41A68}"/>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ECD06D2B-C058-9BF3-8946-DF5166B12AB8}"/>
                  </a:ext>
                </a:extLst>
              </p:cNvPr>
              <p:cNvSpPr/>
              <p:nvPr/>
            </p:nvSpPr>
            <p:spPr>
              <a:xfrm>
                <a:off x="5789608" y="5854058"/>
                <a:ext cx="17684" cy="17684"/>
              </a:xfrm>
              <a:custGeom>
                <a:avLst/>
                <a:gdLst>
                  <a:gd name="connsiteX0" fmla="*/ 11745 w 17684"/>
                  <a:gd name="connsiteY0" fmla="*/ 0 h 17684"/>
                  <a:gd name="connsiteX1" fmla="*/ 0 w 17684"/>
                  <a:gd name="connsiteY1" fmla="*/ 17685 h 17684"/>
                  <a:gd name="connsiteX2" fmla="*/ 17685 w 17684"/>
                  <a:gd name="connsiteY2" fmla="*/ 11880 h 17684"/>
                  <a:gd name="connsiteX3" fmla="*/ 11745 w 17684"/>
                  <a:gd name="connsiteY3" fmla="*/ 0 h 17684"/>
                </a:gdLst>
                <a:ahLst/>
                <a:cxnLst>
                  <a:cxn ang="0">
                    <a:pos x="connsiteX0" y="connsiteY0"/>
                  </a:cxn>
                  <a:cxn ang="0">
                    <a:pos x="connsiteX1" y="connsiteY1"/>
                  </a:cxn>
                  <a:cxn ang="0">
                    <a:pos x="connsiteX2" y="connsiteY2"/>
                  </a:cxn>
                  <a:cxn ang="0">
                    <a:pos x="connsiteX3" y="connsiteY3"/>
                  </a:cxn>
                </a:cxnLst>
                <a:rect l="l" t="t" r="r" b="b"/>
                <a:pathLst>
                  <a:path w="17684" h="17684">
                    <a:moveTo>
                      <a:pt x="11745" y="0"/>
                    </a:moveTo>
                    <a:lnTo>
                      <a:pt x="0" y="17685"/>
                    </a:lnTo>
                    <a:lnTo>
                      <a:pt x="17685" y="11880"/>
                    </a:lnTo>
                    <a:lnTo>
                      <a:pt x="1174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6" name="Freeform: Shape 575">
                <a:extLst>
                  <a:ext uri="{FF2B5EF4-FFF2-40B4-BE49-F238E27FC236}">
                    <a16:creationId xmlns:a16="http://schemas.microsoft.com/office/drawing/2014/main" id="{75850A5D-52B5-63E5-9F85-ED080AD653D4}"/>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1A739E66-7406-89BC-EFC9-788872394F9D}"/>
                  </a:ext>
                </a:extLst>
              </p:cNvPr>
              <p:cNvSpPr/>
              <p:nvPr/>
            </p:nvSpPr>
            <p:spPr>
              <a:xfrm>
                <a:off x="5674725" y="6110418"/>
                <a:ext cx="450621" cy="459396"/>
              </a:xfrm>
              <a:custGeom>
                <a:avLst/>
                <a:gdLst>
                  <a:gd name="connsiteX0" fmla="*/ 0 w 450621"/>
                  <a:gd name="connsiteY0" fmla="*/ 0 h 459396"/>
                  <a:gd name="connsiteX1" fmla="*/ 20790 w 450621"/>
                  <a:gd name="connsiteY1" fmla="*/ 0 h 459396"/>
                  <a:gd name="connsiteX2" fmla="*/ 34694 w 450621"/>
                  <a:gd name="connsiteY2" fmla="*/ 6210 h 459396"/>
                  <a:gd name="connsiteX3" fmla="*/ 69389 w 450621"/>
                  <a:gd name="connsiteY3" fmla="*/ 12555 h 459396"/>
                  <a:gd name="connsiteX4" fmla="*/ 97063 w 450621"/>
                  <a:gd name="connsiteY4" fmla="*/ 18765 h 459396"/>
                  <a:gd name="connsiteX5" fmla="*/ 110968 w 450621"/>
                  <a:gd name="connsiteY5" fmla="*/ 25110 h 459396"/>
                  <a:gd name="connsiteX6" fmla="*/ 117853 w 450621"/>
                  <a:gd name="connsiteY6" fmla="*/ 31455 h 459396"/>
                  <a:gd name="connsiteX7" fmla="*/ 131757 w 450621"/>
                  <a:gd name="connsiteY7" fmla="*/ 56564 h 459396"/>
                  <a:gd name="connsiteX8" fmla="*/ 145662 w 450621"/>
                  <a:gd name="connsiteY8" fmla="*/ 69119 h 459396"/>
                  <a:gd name="connsiteX9" fmla="*/ 159432 w 450621"/>
                  <a:gd name="connsiteY9" fmla="*/ 75464 h 459396"/>
                  <a:gd name="connsiteX10" fmla="*/ 180222 w 450621"/>
                  <a:gd name="connsiteY10" fmla="*/ 94364 h 459396"/>
                  <a:gd name="connsiteX11" fmla="*/ 194126 w 450621"/>
                  <a:gd name="connsiteY11" fmla="*/ 100708 h 459396"/>
                  <a:gd name="connsiteX12" fmla="*/ 201011 w 450621"/>
                  <a:gd name="connsiteY12" fmla="*/ 113263 h 459396"/>
                  <a:gd name="connsiteX13" fmla="*/ 208031 w 450621"/>
                  <a:gd name="connsiteY13" fmla="*/ 113263 h 459396"/>
                  <a:gd name="connsiteX14" fmla="*/ 221801 w 450621"/>
                  <a:gd name="connsiteY14" fmla="*/ 125818 h 459396"/>
                  <a:gd name="connsiteX15" fmla="*/ 235706 w 450621"/>
                  <a:gd name="connsiteY15" fmla="*/ 138372 h 459396"/>
                  <a:gd name="connsiteX16" fmla="*/ 235706 w 450621"/>
                  <a:gd name="connsiteY16" fmla="*/ 132163 h 459396"/>
                  <a:gd name="connsiteX17" fmla="*/ 242725 w 450621"/>
                  <a:gd name="connsiteY17" fmla="*/ 132163 h 459396"/>
                  <a:gd name="connsiteX18" fmla="*/ 256495 w 450621"/>
                  <a:gd name="connsiteY18" fmla="*/ 151062 h 459396"/>
                  <a:gd name="connsiteX19" fmla="*/ 284305 w 450621"/>
                  <a:gd name="connsiteY19" fmla="*/ 163617 h 459396"/>
                  <a:gd name="connsiteX20" fmla="*/ 291190 w 450621"/>
                  <a:gd name="connsiteY20" fmla="*/ 169827 h 459396"/>
                  <a:gd name="connsiteX21" fmla="*/ 291190 w 450621"/>
                  <a:gd name="connsiteY21" fmla="*/ 176172 h 459396"/>
                  <a:gd name="connsiteX22" fmla="*/ 298074 w 450621"/>
                  <a:gd name="connsiteY22" fmla="*/ 169827 h 459396"/>
                  <a:gd name="connsiteX23" fmla="*/ 305094 w 450621"/>
                  <a:gd name="connsiteY23" fmla="*/ 182517 h 459396"/>
                  <a:gd name="connsiteX24" fmla="*/ 325884 w 450621"/>
                  <a:gd name="connsiteY24" fmla="*/ 182517 h 459396"/>
                  <a:gd name="connsiteX25" fmla="*/ 325884 w 450621"/>
                  <a:gd name="connsiteY25" fmla="*/ 188727 h 459396"/>
                  <a:gd name="connsiteX26" fmla="*/ 325884 w 450621"/>
                  <a:gd name="connsiteY26" fmla="*/ 207626 h 459396"/>
                  <a:gd name="connsiteX27" fmla="*/ 339789 w 450621"/>
                  <a:gd name="connsiteY27" fmla="*/ 201416 h 459396"/>
                  <a:gd name="connsiteX28" fmla="*/ 353558 w 450621"/>
                  <a:gd name="connsiteY28" fmla="*/ 207626 h 459396"/>
                  <a:gd name="connsiteX29" fmla="*/ 353558 w 450621"/>
                  <a:gd name="connsiteY29" fmla="*/ 220181 h 459396"/>
                  <a:gd name="connsiteX30" fmla="*/ 346673 w 450621"/>
                  <a:gd name="connsiteY30" fmla="*/ 232871 h 459396"/>
                  <a:gd name="connsiteX31" fmla="*/ 353558 w 450621"/>
                  <a:gd name="connsiteY31" fmla="*/ 232871 h 459396"/>
                  <a:gd name="connsiteX32" fmla="*/ 339789 w 450621"/>
                  <a:gd name="connsiteY32" fmla="*/ 251771 h 459396"/>
                  <a:gd name="connsiteX33" fmla="*/ 346673 w 450621"/>
                  <a:gd name="connsiteY33" fmla="*/ 257980 h 459396"/>
                  <a:gd name="connsiteX34" fmla="*/ 360578 w 450621"/>
                  <a:gd name="connsiteY34" fmla="*/ 264325 h 459396"/>
                  <a:gd name="connsiteX35" fmla="*/ 381368 w 450621"/>
                  <a:gd name="connsiteY35" fmla="*/ 264325 h 459396"/>
                  <a:gd name="connsiteX36" fmla="*/ 388253 w 450621"/>
                  <a:gd name="connsiteY36" fmla="*/ 295780 h 459396"/>
                  <a:gd name="connsiteX37" fmla="*/ 402157 w 450621"/>
                  <a:gd name="connsiteY37" fmla="*/ 308335 h 459396"/>
                  <a:gd name="connsiteX38" fmla="*/ 402157 w 450621"/>
                  <a:gd name="connsiteY38" fmla="*/ 314679 h 459396"/>
                  <a:gd name="connsiteX39" fmla="*/ 436852 w 450621"/>
                  <a:gd name="connsiteY39" fmla="*/ 320889 h 459396"/>
                  <a:gd name="connsiteX40" fmla="*/ 443737 w 450621"/>
                  <a:gd name="connsiteY40" fmla="*/ 333579 h 459396"/>
                  <a:gd name="connsiteX41" fmla="*/ 450622 w 450621"/>
                  <a:gd name="connsiteY41" fmla="*/ 352479 h 459396"/>
                  <a:gd name="connsiteX42" fmla="*/ 443737 w 450621"/>
                  <a:gd name="connsiteY42" fmla="*/ 371243 h 459396"/>
                  <a:gd name="connsiteX43" fmla="*/ 450622 w 450621"/>
                  <a:gd name="connsiteY43" fmla="*/ 377588 h 459396"/>
                  <a:gd name="connsiteX44" fmla="*/ 443737 w 450621"/>
                  <a:gd name="connsiteY44" fmla="*/ 453187 h 459396"/>
                  <a:gd name="connsiteX45" fmla="*/ 422947 w 450621"/>
                  <a:gd name="connsiteY45" fmla="*/ 446842 h 459396"/>
                  <a:gd name="connsiteX46" fmla="*/ 415927 w 450621"/>
                  <a:gd name="connsiteY46" fmla="*/ 453187 h 459396"/>
                  <a:gd name="connsiteX47" fmla="*/ 395138 w 450621"/>
                  <a:gd name="connsiteY47" fmla="*/ 446842 h 459396"/>
                  <a:gd name="connsiteX48" fmla="*/ 395138 w 450621"/>
                  <a:gd name="connsiteY48" fmla="*/ 459396 h 459396"/>
                  <a:gd name="connsiteX49" fmla="*/ 374348 w 450621"/>
                  <a:gd name="connsiteY49" fmla="*/ 440497 h 459396"/>
                  <a:gd name="connsiteX50" fmla="*/ 353558 w 450621"/>
                  <a:gd name="connsiteY50" fmla="*/ 421597 h 459396"/>
                  <a:gd name="connsiteX51" fmla="*/ 305094 w 450621"/>
                  <a:gd name="connsiteY51" fmla="*/ 390143 h 459396"/>
                  <a:gd name="connsiteX52" fmla="*/ 277285 w 450621"/>
                  <a:gd name="connsiteY52" fmla="*/ 352479 h 459396"/>
                  <a:gd name="connsiteX53" fmla="*/ 242725 w 450621"/>
                  <a:gd name="connsiteY53" fmla="*/ 314679 h 459396"/>
                  <a:gd name="connsiteX54" fmla="*/ 235706 w 450621"/>
                  <a:gd name="connsiteY54" fmla="*/ 289435 h 459396"/>
                  <a:gd name="connsiteX55" fmla="*/ 214916 w 450621"/>
                  <a:gd name="connsiteY55" fmla="*/ 264325 h 459396"/>
                  <a:gd name="connsiteX56" fmla="*/ 201011 w 450621"/>
                  <a:gd name="connsiteY56" fmla="*/ 245426 h 459396"/>
                  <a:gd name="connsiteX57" fmla="*/ 194126 w 450621"/>
                  <a:gd name="connsiteY57" fmla="*/ 220181 h 459396"/>
                  <a:gd name="connsiteX58" fmla="*/ 166452 w 450621"/>
                  <a:gd name="connsiteY58" fmla="*/ 213971 h 459396"/>
                  <a:gd name="connsiteX59" fmla="*/ 166452 w 450621"/>
                  <a:gd name="connsiteY59" fmla="*/ 182517 h 459396"/>
                  <a:gd name="connsiteX60" fmla="*/ 152547 w 450621"/>
                  <a:gd name="connsiteY60" fmla="*/ 157272 h 459396"/>
                  <a:gd name="connsiteX61" fmla="*/ 131757 w 450621"/>
                  <a:gd name="connsiteY61" fmla="*/ 138372 h 459396"/>
                  <a:gd name="connsiteX62" fmla="*/ 103948 w 450621"/>
                  <a:gd name="connsiteY62" fmla="*/ 132163 h 459396"/>
                  <a:gd name="connsiteX63" fmla="*/ 103948 w 450621"/>
                  <a:gd name="connsiteY63" fmla="*/ 106918 h 459396"/>
                  <a:gd name="connsiteX64" fmla="*/ 97063 w 450621"/>
                  <a:gd name="connsiteY64" fmla="*/ 106918 h 459396"/>
                  <a:gd name="connsiteX65" fmla="*/ 83158 w 450621"/>
                  <a:gd name="connsiteY65" fmla="*/ 88019 h 459396"/>
                  <a:gd name="connsiteX66" fmla="*/ 69389 w 450621"/>
                  <a:gd name="connsiteY66" fmla="*/ 75464 h 459396"/>
                  <a:gd name="connsiteX67" fmla="*/ 62369 w 450621"/>
                  <a:gd name="connsiteY67" fmla="*/ 75464 h 459396"/>
                  <a:gd name="connsiteX68" fmla="*/ 20790 w 450621"/>
                  <a:gd name="connsiteY68" fmla="*/ 37664 h 459396"/>
                  <a:gd name="connsiteX69" fmla="*/ 6885 w 450621"/>
                  <a:gd name="connsiteY69" fmla="*/ 18765 h 459396"/>
                  <a:gd name="connsiteX70" fmla="*/ 0 w 450621"/>
                  <a:gd name="connsiteY70" fmla="*/ 0 h 4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50621" h="459396">
                    <a:moveTo>
                      <a:pt x="0" y="0"/>
                    </a:moveTo>
                    <a:lnTo>
                      <a:pt x="20790" y="0"/>
                    </a:lnTo>
                    <a:lnTo>
                      <a:pt x="34694" y="6210"/>
                    </a:lnTo>
                    <a:lnTo>
                      <a:pt x="69389" y="12555"/>
                    </a:lnTo>
                    <a:lnTo>
                      <a:pt x="97063" y="18765"/>
                    </a:lnTo>
                    <a:lnTo>
                      <a:pt x="110968" y="25110"/>
                    </a:lnTo>
                    <a:lnTo>
                      <a:pt x="117853" y="31455"/>
                    </a:lnTo>
                    <a:lnTo>
                      <a:pt x="131757" y="56564"/>
                    </a:lnTo>
                    <a:lnTo>
                      <a:pt x="145662" y="69119"/>
                    </a:lnTo>
                    <a:lnTo>
                      <a:pt x="159432" y="75464"/>
                    </a:lnTo>
                    <a:lnTo>
                      <a:pt x="180222" y="94364"/>
                    </a:lnTo>
                    <a:lnTo>
                      <a:pt x="194126" y="100708"/>
                    </a:lnTo>
                    <a:lnTo>
                      <a:pt x="201011" y="113263"/>
                    </a:lnTo>
                    <a:lnTo>
                      <a:pt x="208031" y="113263"/>
                    </a:lnTo>
                    <a:lnTo>
                      <a:pt x="221801" y="125818"/>
                    </a:lnTo>
                    <a:lnTo>
                      <a:pt x="235706" y="138372"/>
                    </a:lnTo>
                    <a:lnTo>
                      <a:pt x="235706" y="132163"/>
                    </a:lnTo>
                    <a:lnTo>
                      <a:pt x="242725" y="132163"/>
                    </a:lnTo>
                    <a:lnTo>
                      <a:pt x="256495" y="151062"/>
                    </a:lnTo>
                    <a:lnTo>
                      <a:pt x="284305" y="163617"/>
                    </a:lnTo>
                    <a:lnTo>
                      <a:pt x="291190" y="169827"/>
                    </a:lnTo>
                    <a:lnTo>
                      <a:pt x="291190" y="176172"/>
                    </a:lnTo>
                    <a:lnTo>
                      <a:pt x="298074" y="169827"/>
                    </a:lnTo>
                    <a:lnTo>
                      <a:pt x="305094" y="182517"/>
                    </a:lnTo>
                    <a:lnTo>
                      <a:pt x="325884" y="182517"/>
                    </a:lnTo>
                    <a:lnTo>
                      <a:pt x="325884" y="188727"/>
                    </a:lnTo>
                    <a:lnTo>
                      <a:pt x="325884" y="207626"/>
                    </a:lnTo>
                    <a:lnTo>
                      <a:pt x="339789" y="201416"/>
                    </a:lnTo>
                    <a:lnTo>
                      <a:pt x="353558" y="207626"/>
                    </a:lnTo>
                    <a:lnTo>
                      <a:pt x="353558" y="220181"/>
                    </a:lnTo>
                    <a:lnTo>
                      <a:pt x="346673" y="232871"/>
                    </a:lnTo>
                    <a:lnTo>
                      <a:pt x="353558" y="232871"/>
                    </a:lnTo>
                    <a:lnTo>
                      <a:pt x="339789" y="251771"/>
                    </a:lnTo>
                    <a:lnTo>
                      <a:pt x="346673" y="257980"/>
                    </a:lnTo>
                    <a:lnTo>
                      <a:pt x="360578" y="264325"/>
                    </a:lnTo>
                    <a:lnTo>
                      <a:pt x="381368" y="264325"/>
                    </a:lnTo>
                    <a:lnTo>
                      <a:pt x="388253" y="295780"/>
                    </a:lnTo>
                    <a:lnTo>
                      <a:pt x="402157" y="308335"/>
                    </a:lnTo>
                    <a:lnTo>
                      <a:pt x="402157" y="314679"/>
                    </a:lnTo>
                    <a:lnTo>
                      <a:pt x="436852" y="320889"/>
                    </a:lnTo>
                    <a:lnTo>
                      <a:pt x="443737" y="333579"/>
                    </a:lnTo>
                    <a:lnTo>
                      <a:pt x="450622" y="352479"/>
                    </a:lnTo>
                    <a:lnTo>
                      <a:pt x="443737" y="371243"/>
                    </a:lnTo>
                    <a:lnTo>
                      <a:pt x="450622" y="377588"/>
                    </a:lnTo>
                    <a:lnTo>
                      <a:pt x="443737" y="453187"/>
                    </a:lnTo>
                    <a:lnTo>
                      <a:pt x="422947" y="446842"/>
                    </a:lnTo>
                    <a:lnTo>
                      <a:pt x="415927" y="453187"/>
                    </a:lnTo>
                    <a:lnTo>
                      <a:pt x="395138" y="446842"/>
                    </a:lnTo>
                    <a:lnTo>
                      <a:pt x="395138" y="459396"/>
                    </a:lnTo>
                    <a:lnTo>
                      <a:pt x="374348" y="440497"/>
                    </a:lnTo>
                    <a:lnTo>
                      <a:pt x="353558" y="421597"/>
                    </a:lnTo>
                    <a:lnTo>
                      <a:pt x="305094" y="390143"/>
                    </a:lnTo>
                    <a:lnTo>
                      <a:pt x="277285" y="352479"/>
                    </a:lnTo>
                    <a:lnTo>
                      <a:pt x="242725" y="314679"/>
                    </a:lnTo>
                    <a:lnTo>
                      <a:pt x="235706" y="289435"/>
                    </a:lnTo>
                    <a:lnTo>
                      <a:pt x="214916" y="264325"/>
                    </a:lnTo>
                    <a:lnTo>
                      <a:pt x="201011" y="245426"/>
                    </a:lnTo>
                    <a:lnTo>
                      <a:pt x="194126" y="220181"/>
                    </a:lnTo>
                    <a:lnTo>
                      <a:pt x="166452" y="213971"/>
                    </a:lnTo>
                    <a:lnTo>
                      <a:pt x="166452" y="182517"/>
                    </a:lnTo>
                    <a:lnTo>
                      <a:pt x="152547" y="157272"/>
                    </a:lnTo>
                    <a:lnTo>
                      <a:pt x="131757" y="138372"/>
                    </a:lnTo>
                    <a:lnTo>
                      <a:pt x="103948" y="132163"/>
                    </a:lnTo>
                    <a:lnTo>
                      <a:pt x="103948" y="106918"/>
                    </a:lnTo>
                    <a:lnTo>
                      <a:pt x="97063" y="106918"/>
                    </a:lnTo>
                    <a:lnTo>
                      <a:pt x="83158" y="88019"/>
                    </a:lnTo>
                    <a:lnTo>
                      <a:pt x="69389" y="75464"/>
                    </a:lnTo>
                    <a:lnTo>
                      <a:pt x="62369" y="75464"/>
                    </a:lnTo>
                    <a:lnTo>
                      <a:pt x="20790" y="37664"/>
                    </a:lnTo>
                    <a:lnTo>
                      <a:pt x="6885" y="18765"/>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78" name="Freeform: Shape 577">
                <a:extLst>
                  <a:ext uri="{FF2B5EF4-FFF2-40B4-BE49-F238E27FC236}">
                    <a16:creationId xmlns:a16="http://schemas.microsoft.com/office/drawing/2014/main" id="{37105A65-AB02-E4A3-4C69-3294D3404E71}"/>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01B79F93-5842-CE9B-DFEA-CD3D0FD6C3EE}"/>
                  </a:ext>
                </a:extLst>
              </p:cNvPr>
              <p:cNvSpPr/>
              <p:nvPr/>
            </p:nvSpPr>
            <p:spPr>
              <a:xfrm>
                <a:off x="6089977" y="6393103"/>
                <a:ext cx="61964" cy="61829"/>
              </a:xfrm>
              <a:custGeom>
                <a:avLst/>
                <a:gdLst>
                  <a:gd name="connsiteX0" fmla="*/ 0 w 61964"/>
                  <a:gd name="connsiteY0" fmla="*/ 18630 h 61829"/>
                  <a:gd name="connsiteX1" fmla="*/ 6885 w 61964"/>
                  <a:gd name="connsiteY1" fmla="*/ 0 h 61829"/>
                  <a:gd name="connsiteX2" fmla="*/ 20655 w 61964"/>
                  <a:gd name="connsiteY2" fmla="*/ 0 h 61829"/>
                  <a:gd name="connsiteX3" fmla="*/ 20655 w 61964"/>
                  <a:gd name="connsiteY3" fmla="*/ 6210 h 61829"/>
                  <a:gd name="connsiteX4" fmla="*/ 27539 w 61964"/>
                  <a:gd name="connsiteY4" fmla="*/ 0 h 61829"/>
                  <a:gd name="connsiteX5" fmla="*/ 48194 w 61964"/>
                  <a:gd name="connsiteY5" fmla="*/ 37124 h 61829"/>
                  <a:gd name="connsiteX6" fmla="*/ 61964 w 61964"/>
                  <a:gd name="connsiteY6" fmla="*/ 37124 h 61829"/>
                  <a:gd name="connsiteX7" fmla="*/ 61964 w 61964"/>
                  <a:gd name="connsiteY7" fmla="*/ 61829 h 61829"/>
                  <a:gd name="connsiteX8" fmla="*/ 55079 w 61964"/>
                  <a:gd name="connsiteY8" fmla="*/ 61829 h 61829"/>
                  <a:gd name="connsiteX9" fmla="*/ 41309 w 61964"/>
                  <a:gd name="connsiteY9" fmla="*/ 49544 h 61829"/>
                  <a:gd name="connsiteX10" fmla="*/ 27539 w 61964"/>
                  <a:gd name="connsiteY10" fmla="*/ 24705 h 61829"/>
                  <a:gd name="connsiteX11" fmla="*/ 0 w 61964"/>
                  <a:gd name="connsiteY11" fmla="*/ 18630 h 61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964" h="61829">
                    <a:moveTo>
                      <a:pt x="0" y="18630"/>
                    </a:moveTo>
                    <a:lnTo>
                      <a:pt x="6885" y="0"/>
                    </a:lnTo>
                    <a:lnTo>
                      <a:pt x="20655" y="0"/>
                    </a:lnTo>
                    <a:lnTo>
                      <a:pt x="20655" y="6210"/>
                    </a:lnTo>
                    <a:lnTo>
                      <a:pt x="27539" y="0"/>
                    </a:lnTo>
                    <a:lnTo>
                      <a:pt x="48194" y="37124"/>
                    </a:lnTo>
                    <a:lnTo>
                      <a:pt x="61964" y="37124"/>
                    </a:lnTo>
                    <a:lnTo>
                      <a:pt x="61964" y="61829"/>
                    </a:lnTo>
                    <a:lnTo>
                      <a:pt x="55079" y="61829"/>
                    </a:lnTo>
                    <a:lnTo>
                      <a:pt x="41309" y="49544"/>
                    </a:lnTo>
                    <a:lnTo>
                      <a:pt x="27539" y="24705"/>
                    </a:lnTo>
                    <a:lnTo>
                      <a:pt x="0" y="1863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0" name="Freeform: Shape 579">
                <a:extLst>
                  <a:ext uri="{FF2B5EF4-FFF2-40B4-BE49-F238E27FC236}">
                    <a16:creationId xmlns:a16="http://schemas.microsoft.com/office/drawing/2014/main" id="{23441673-F099-5FBA-DF05-6846775900EA}"/>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024C3CE1-0021-22B2-A0EA-97318AE159EC}"/>
                  </a:ext>
                </a:extLst>
              </p:cNvPr>
              <p:cNvSpPr/>
              <p:nvPr/>
            </p:nvSpPr>
            <p:spPr>
              <a:xfrm>
                <a:off x="6187175" y="6437248"/>
                <a:ext cx="26594" cy="26594"/>
              </a:xfrm>
              <a:custGeom>
                <a:avLst/>
                <a:gdLst>
                  <a:gd name="connsiteX0" fmla="*/ 6615 w 26594"/>
                  <a:gd name="connsiteY0" fmla="*/ 0 h 26594"/>
                  <a:gd name="connsiteX1" fmla="*/ 13365 w 26594"/>
                  <a:gd name="connsiteY1" fmla="*/ 0 h 26594"/>
                  <a:gd name="connsiteX2" fmla="*/ 26595 w 26594"/>
                  <a:gd name="connsiteY2" fmla="*/ 6615 h 26594"/>
                  <a:gd name="connsiteX3" fmla="*/ 26595 w 26594"/>
                  <a:gd name="connsiteY3" fmla="*/ 26595 h 26594"/>
                  <a:gd name="connsiteX4" fmla="*/ 6615 w 26594"/>
                  <a:gd name="connsiteY4" fmla="*/ 19979 h 26594"/>
                  <a:gd name="connsiteX5" fmla="*/ 0 w 26594"/>
                  <a:gd name="connsiteY5" fmla="*/ 6615 h 26594"/>
                  <a:gd name="connsiteX6" fmla="*/ 6615 w 26594"/>
                  <a:gd name="connsiteY6" fmla="*/ 0 h 2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94" h="26594">
                    <a:moveTo>
                      <a:pt x="6615" y="0"/>
                    </a:moveTo>
                    <a:lnTo>
                      <a:pt x="13365" y="0"/>
                    </a:lnTo>
                    <a:lnTo>
                      <a:pt x="26595" y="6615"/>
                    </a:lnTo>
                    <a:lnTo>
                      <a:pt x="26595" y="26595"/>
                    </a:lnTo>
                    <a:lnTo>
                      <a:pt x="6615" y="19979"/>
                    </a:lnTo>
                    <a:lnTo>
                      <a:pt x="0" y="6615"/>
                    </a:lnTo>
                    <a:lnTo>
                      <a:pt x="66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2" name="Freeform: Shape 581">
                <a:extLst>
                  <a:ext uri="{FF2B5EF4-FFF2-40B4-BE49-F238E27FC236}">
                    <a16:creationId xmlns:a16="http://schemas.microsoft.com/office/drawing/2014/main" id="{9AFA4674-D16A-BCF6-165E-C1E68AE7F8E7}"/>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4233FEB5-EB79-1467-BF17-24B4ACF930B8}"/>
                  </a:ext>
                </a:extLst>
              </p:cNvPr>
              <p:cNvSpPr/>
              <p:nvPr/>
            </p:nvSpPr>
            <p:spPr>
              <a:xfrm>
                <a:off x="5480328" y="5403436"/>
                <a:ext cx="8909" cy="17684"/>
              </a:xfrm>
              <a:custGeom>
                <a:avLst/>
                <a:gdLst>
                  <a:gd name="connsiteX0" fmla="*/ 0 w 8909"/>
                  <a:gd name="connsiteY0" fmla="*/ 0 h 17684"/>
                  <a:gd name="connsiteX1" fmla="*/ 0 w 8909"/>
                  <a:gd name="connsiteY1" fmla="*/ 17685 h 17684"/>
                  <a:gd name="connsiteX2" fmla="*/ 8910 w 8909"/>
                  <a:gd name="connsiteY2" fmla="*/ 17685 h 17684"/>
                  <a:gd name="connsiteX3" fmla="*/ 8910 w 8909"/>
                  <a:gd name="connsiteY3" fmla="*/ 5940 h 17684"/>
                  <a:gd name="connsiteX4" fmla="*/ 8910 w 8909"/>
                  <a:gd name="connsiteY4" fmla="*/ 0 h 17684"/>
                  <a:gd name="connsiteX5" fmla="*/ 0 w 8909"/>
                  <a:gd name="connsiteY5" fmla="*/ 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09" h="17684">
                    <a:moveTo>
                      <a:pt x="0" y="0"/>
                    </a:moveTo>
                    <a:lnTo>
                      <a:pt x="0" y="17685"/>
                    </a:lnTo>
                    <a:lnTo>
                      <a:pt x="8910" y="17685"/>
                    </a:lnTo>
                    <a:lnTo>
                      <a:pt x="8910" y="5940"/>
                    </a:lnTo>
                    <a:lnTo>
                      <a:pt x="8910" y="0"/>
                    </a:lnTo>
                    <a:lnTo>
                      <a:pt x="0"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4" name="Freeform: Shape 583">
                <a:extLst>
                  <a:ext uri="{FF2B5EF4-FFF2-40B4-BE49-F238E27FC236}">
                    <a16:creationId xmlns:a16="http://schemas.microsoft.com/office/drawing/2014/main" id="{501DD337-A695-D678-652F-C4DD931941A0}"/>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2982D189-0B10-5F3F-39B4-A5F141E4E000}"/>
                  </a:ext>
                </a:extLst>
              </p:cNvPr>
              <p:cNvSpPr/>
              <p:nvPr/>
            </p:nvSpPr>
            <p:spPr>
              <a:xfrm>
                <a:off x="5020932" y="5933707"/>
                <a:ext cx="88288" cy="150117"/>
              </a:xfrm>
              <a:custGeom>
                <a:avLst/>
                <a:gdLst>
                  <a:gd name="connsiteX0" fmla="*/ 14715 w 88288"/>
                  <a:gd name="connsiteY0" fmla="*/ 0 h 150117"/>
                  <a:gd name="connsiteX1" fmla="*/ 7290 w 88288"/>
                  <a:gd name="connsiteY1" fmla="*/ 0 h 150117"/>
                  <a:gd name="connsiteX2" fmla="*/ 22005 w 88288"/>
                  <a:gd name="connsiteY2" fmla="*/ 12420 h 150117"/>
                  <a:gd name="connsiteX3" fmla="*/ 14715 w 88288"/>
                  <a:gd name="connsiteY3" fmla="*/ 18765 h 150117"/>
                  <a:gd name="connsiteX4" fmla="*/ 0 w 88288"/>
                  <a:gd name="connsiteY4" fmla="*/ 68849 h 150117"/>
                  <a:gd name="connsiteX5" fmla="*/ 0 w 88288"/>
                  <a:gd name="connsiteY5" fmla="*/ 112588 h 150117"/>
                  <a:gd name="connsiteX6" fmla="*/ 7290 w 88288"/>
                  <a:gd name="connsiteY6" fmla="*/ 131353 h 150117"/>
                  <a:gd name="connsiteX7" fmla="*/ 22005 w 88288"/>
                  <a:gd name="connsiteY7" fmla="*/ 150117 h 150117"/>
                  <a:gd name="connsiteX8" fmla="*/ 44144 w 88288"/>
                  <a:gd name="connsiteY8" fmla="*/ 150117 h 150117"/>
                  <a:gd name="connsiteX9" fmla="*/ 66149 w 88288"/>
                  <a:gd name="connsiteY9" fmla="*/ 143907 h 150117"/>
                  <a:gd name="connsiteX10" fmla="*/ 80999 w 88288"/>
                  <a:gd name="connsiteY10" fmla="*/ 131353 h 150117"/>
                  <a:gd name="connsiteX11" fmla="*/ 88288 w 88288"/>
                  <a:gd name="connsiteY11" fmla="*/ 112588 h 150117"/>
                  <a:gd name="connsiteX12" fmla="*/ 88288 w 88288"/>
                  <a:gd name="connsiteY12" fmla="*/ 87614 h 150117"/>
                  <a:gd name="connsiteX13" fmla="*/ 66149 w 88288"/>
                  <a:gd name="connsiteY13" fmla="*/ 43739 h 150117"/>
                  <a:gd name="connsiteX14" fmla="*/ 29430 w 88288"/>
                  <a:gd name="connsiteY14" fmla="*/ 0 h 150117"/>
                  <a:gd name="connsiteX15" fmla="*/ 14715 w 88288"/>
                  <a:gd name="connsiteY15" fmla="*/ 0 h 15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288" h="150117">
                    <a:moveTo>
                      <a:pt x="14715" y="0"/>
                    </a:moveTo>
                    <a:lnTo>
                      <a:pt x="7290" y="0"/>
                    </a:lnTo>
                    <a:lnTo>
                      <a:pt x="22005" y="12420"/>
                    </a:lnTo>
                    <a:lnTo>
                      <a:pt x="14715" y="18765"/>
                    </a:lnTo>
                    <a:lnTo>
                      <a:pt x="0" y="68849"/>
                    </a:lnTo>
                    <a:lnTo>
                      <a:pt x="0" y="112588"/>
                    </a:lnTo>
                    <a:lnTo>
                      <a:pt x="7290" y="131353"/>
                    </a:lnTo>
                    <a:lnTo>
                      <a:pt x="22005" y="150117"/>
                    </a:lnTo>
                    <a:lnTo>
                      <a:pt x="44144" y="150117"/>
                    </a:lnTo>
                    <a:lnTo>
                      <a:pt x="66149" y="143907"/>
                    </a:lnTo>
                    <a:lnTo>
                      <a:pt x="80999" y="131353"/>
                    </a:lnTo>
                    <a:lnTo>
                      <a:pt x="88288" y="112588"/>
                    </a:lnTo>
                    <a:lnTo>
                      <a:pt x="88288" y="87614"/>
                    </a:lnTo>
                    <a:lnTo>
                      <a:pt x="66149" y="43739"/>
                    </a:lnTo>
                    <a:lnTo>
                      <a:pt x="29430" y="0"/>
                    </a:lnTo>
                    <a:lnTo>
                      <a:pt x="14715"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6" name="Freeform: Shape 585">
                <a:extLst>
                  <a:ext uri="{FF2B5EF4-FFF2-40B4-BE49-F238E27FC236}">
                    <a16:creationId xmlns:a16="http://schemas.microsoft.com/office/drawing/2014/main" id="{0118E9AB-4C9C-442E-1F25-A8AFC01BC0DE}"/>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37C12176-7952-BE54-0ACC-6187943AD566}"/>
                  </a:ext>
                </a:extLst>
              </p:cNvPr>
              <p:cNvSpPr/>
              <p:nvPr/>
            </p:nvSpPr>
            <p:spPr>
              <a:xfrm>
                <a:off x="6708535" y="5279779"/>
                <a:ext cx="70738" cy="123657"/>
              </a:xfrm>
              <a:custGeom>
                <a:avLst/>
                <a:gdLst>
                  <a:gd name="connsiteX0" fmla="*/ 56564 w 70738"/>
                  <a:gd name="connsiteY0" fmla="*/ 0 h 123657"/>
                  <a:gd name="connsiteX1" fmla="*/ 70739 w 70738"/>
                  <a:gd name="connsiteY1" fmla="*/ 6210 h 123657"/>
                  <a:gd name="connsiteX2" fmla="*/ 70739 w 70738"/>
                  <a:gd name="connsiteY2" fmla="*/ 37124 h 123657"/>
                  <a:gd name="connsiteX3" fmla="*/ 56564 w 70738"/>
                  <a:gd name="connsiteY3" fmla="*/ 68039 h 123657"/>
                  <a:gd name="connsiteX4" fmla="*/ 49544 w 70738"/>
                  <a:gd name="connsiteY4" fmla="*/ 98953 h 123657"/>
                  <a:gd name="connsiteX5" fmla="*/ 35369 w 70738"/>
                  <a:gd name="connsiteY5" fmla="*/ 123658 h 123657"/>
                  <a:gd name="connsiteX6" fmla="*/ 14175 w 70738"/>
                  <a:gd name="connsiteY6" fmla="*/ 123658 h 123657"/>
                  <a:gd name="connsiteX7" fmla="*/ 0 w 70738"/>
                  <a:gd name="connsiteY7" fmla="*/ 105163 h 123657"/>
                  <a:gd name="connsiteX8" fmla="*/ 0 w 70738"/>
                  <a:gd name="connsiteY8" fmla="*/ 74249 h 123657"/>
                  <a:gd name="connsiteX9" fmla="*/ 7155 w 70738"/>
                  <a:gd name="connsiteY9" fmla="*/ 43334 h 123657"/>
                  <a:gd name="connsiteX10" fmla="*/ 28350 w 70738"/>
                  <a:gd name="connsiteY10" fmla="*/ 12420 h 123657"/>
                  <a:gd name="connsiteX11" fmla="*/ 42389 w 70738"/>
                  <a:gd name="connsiteY11" fmla="*/ 6210 h 123657"/>
                  <a:gd name="connsiteX12" fmla="*/ 56564 w 70738"/>
                  <a:gd name="connsiteY12" fmla="*/ 0 h 123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8" h="123657">
                    <a:moveTo>
                      <a:pt x="56564" y="0"/>
                    </a:moveTo>
                    <a:lnTo>
                      <a:pt x="70739" y="6210"/>
                    </a:lnTo>
                    <a:lnTo>
                      <a:pt x="70739" y="37124"/>
                    </a:lnTo>
                    <a:lnTo>
                      <a:pt x="56564" y="68039"/>
                    </a:lnTo>
                    <a:lnTo>
                      <a:pt x="49544" y="98953"/>
                    </a:lnTo>
                    <a:lnTo>
                      <a:pt x="35369" y="123658"/>
                    </a:lnTo>
                    <a:lnTo>
                      <a:pt x="14175" y="123658"/>
                    </a:lnTo>
                    <a:lnTo>
                      <a:pt x="0" y="105163"/>
                    </a:lnTo>
                    <a:lnTo>
                      <a:pt x="0" y="74249"/>
                    </a:lnTo>
                    <a:lnTo>
                      <a:pt x="7155" y="43334"/>
                    </a:lnTo>
                    <a:lnTo>
                      <a:pt x="28350" y="12420"/>
                    </a:lnTo>
                    <a:lnTo>
                      <a:pt x="42389" y="6210"/>
                    </a:lnTo>
                    <a:lnTo>
                      <a:pt x="5656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88" name="Freeform: Shape 587">
                <a:extLst>
                  <a:ext uri="{FF2B5EF4-FFF2-40B4-BE49-F238E27FC236}">
                    <a16:creationId xmlns:a16="http://schemas.microsoft.com/office/drawing/2014/main" id="{F184EA92-520F-5986-E411-224DCC2042D6}"/>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D9CC3458-A9C5-92AF-5AC5-AF54B2EC567D}"/>
                  </a:ext>
                </a:extLst>
              </p:cNvPr>
              <p:cNvSpPr/>
              <p:nvPr/>
            </p:nvSpPr>
            <p:spPr>
              <a:xfrm>
                <a:off x="5047391" y="5050013"/>
                <a:ext cx="326963" cy="176711"/>
              </a:xfrm>
              <a:custGeom>
                <a:avLst/>
                <a:gdLst>
                  <a:gd name="connsiteX0" fmla="*/ 319944 w 326963"/>
                  <a:gd name="connsiteY0" fmla="*/ 151467 h 176711"/>
                  <a:gd name="connsiteX1" fmla="*/ 326964 w 326963"/>
                  <a:gd name="connsiteY1" fmla="*/ 157812 h 176711"/>
                  <a:gd name="connsiteX2" fmla="*/ 319944 w 326963"/>
                  <a:gd name="connsiteY2" fmla="*/ 176712 h 176711"/>
                  <a:gd name="connsiteX3" fmla="*/ 285250 w 326963"/>
                  <a:gd name="connsiteY3" fmla="*/ 176712 h 176711"/>
                  <a:gd name="connsiteX4" fmla="*/ 236515 w 326963"/>
                  <a:gd name="connsiteY4" fmla="*/ 170367 h 176711"/>
                  <a:gd name="connsiteX5" fmla="*/ 194801 w 326963"/>
                  <a:gd name="connsiteY5" fmla="*/ 157812 h 176711"/>
                  <a:gd name="connsiteX6" fmla="*/ 180897 w 326963"/>
                  <a:gd name="connsiteY6" fmla="*/ 145122 h 176711"/>
                  <a:gd name="connsiteX7" fmla="*/ 166992 w 326963"/>
                  <a:gd name="connsiteY7" fmla="*/ 138913 h 176711"/>
                  <a:gd name="connsiteX8" fmla="*/ 104353 w 326963"/>
                  <a:gd name="connsiteY8" fmla="*/ 132568 h 176711"/>
                  <a:gd name="connsiteX9" fmla="*/ 55619 w 326963"/>
                  <a:gd name="connsiteY9" fmla="*/ 107323 h 176711"/>
                  <a:gd name="connsiteX10" fmla="*/ 0 w 326963"/>
                  <a:gd name="connsiteY10" fmla="*/ 69389 h 176711"/>
                  <a:gd name="connsiteX11" fmla="*/ 6885 w 326963"/>
                  <a:gd name="connsiteY11" fmla="*/ 25244 h 176711"/>
                  <a:gd name="connsiteX12" fmla="*/ 27809 w 326963"/>
                  <a:gd name="connsiteY12" fmla="*/ 0 h 176711"/>
                  <a:gd name="connsiteX13" fmla="*/ 34829 w 326963"/>
                  <a:gd name="connsiteY13" fmla="*/ 0 h 176711"/>
                  <a:gd name="connsiteX14" fmla="*/ 41714 w 326963"/>
                  <a:gd name="connsiteY14" fmla="*/ 12690 h 176711"/>
                  <a:gd name="connsiteX15" fmla="*/ 48734 w 326963"/>
                  <a:gd name="connsiteY15" fmla="*/ 0 h 176711"/>
                  <a:gd name="connsiteX16" fmla="*/ 69524 w 326963"/>
                  <a:gd name="connsiteY16" fmla="*/ 0 h 176711"/>
                  <a:gd name="connsiteX17" fmla="*/ 90448 w 326963"/>
                  <a:gd name="connsiteY17" fmla="*/ 6345 h 176711"/>
                  <a:gd name="connsiteX18" fmla="*/ 111238 w 326963"/>
                  <a:gd name="connsiteY18" fmla="*/ 18900 h 176711"/>
                  <a:gd name="connsiteX19" fmla="*/ 125143 w 326963"/>
                  <a:gd name="connsiteY19" fmla="*/ 31589 h 176711"/>
                  <a:gd name="connsiteX20" fmla="*/ 132162 w 326963"/>
                  <a:gd name="connsiteY20" fmla="*/ 50489 h 176711"/>
                  <a:gd name="connsiteX21" fmla="*/ 139047 w 326963"/>
                  <a:gd name="connsiteY21" fmla="*/ 56834 h 176711"/>
                  <a:gd name="connsiteX22" fmla="*/ 153087 w 326963"/>
                  <a:gd name="connsiteY22" fmla="*/ 44144 h 176711"/>
                  <a:gd name="connsiteX23" fmla="*/ 166992 w 326963"/>
                  <a:gd name="connsiteY23" fmla="*/ 44144 h 176711"/>
                  <a:gd name="connsiteX24" fmla="*/ 166992 w 326963"/>
                  <a:gd name="connsiteY24" fmla="*/ 69389 h 176711"/>
                  <a:gd name="connsiteX25" fmla="*/ 201686 w 326963"/>
                  <a:gd name="connsiteY25" fmla="*/ 75733 h 176711"/>
                  <a:gd name="connsiteX26" fmla="*/ 201686 w 326963"/>
                  <a:gd name="connsiteY26" fmla="*/ 88423 h 176711"/>
                  <a:gd name="connsiteX27" fmla="*/ 215591 w 326963"/>
                  <a:gd name="connsiteY27" fmla="*/ 94633 h 176711"/>
                  <a:gd name="connsiteX28" fmla="*/ 229496 w 326963"/>
                  <a:gd name="connsiteY28" fmla="*/ 94633 h 176711"/>
                  <a:gd name="connsiteX29" fmla="*/ 236515 w 326963"/>
                  <a:gd name="connsiteY29" fmla="*/ 107323 h 176711"/>
                  <a:gd name="connsiteX30" fmla="*/ 243400 w 326963"/>
                  <a:gd name="connsiteY30" fmla="*/ 107323 h 176711"/>
                  <a:gd name="connsiteX31" fmla="*/ 257305 w 326963"/>
                  <a:gd name="connsiteY31" fmla="*/ 107323 h 176711"/>
                  <a:gd name="connsiteX32" fmla="*/ 264325 w 326963"/>
                  <a:gd name="connsiteY32" fmla="*/ 100978 h 176711"/>
                  <a:gd name="connsiteX33" fmla="*/ 313059 w 326963"/>
                  <a:gd name="connsiteY33" fmla="*/ 113668 h 176711"/>
                  <a:gd name="connsiteX34" fmla="*/ 326964 w 326963"/>
                  <a:gd name="connsiteY34" fmla="*/ 113668 h 176711"/>
                  <a:gd name="connsiteX35" fmla="*/ 319944 w 326963"/>
                  <a:gd name="connsiteY35" fmla="*/ 132568 h 176711"/>
                  <a:gd name="connsiteX36" fmla="*/ 319944 w 326963"/>
                  <a:gd name="connsiteY36" fmla="*/ 151467 h 17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6963" h="176711">
                    <a:moveTo>
                      <a:pt x="319944" y="151467"/>
                    </a:moveTo>
                    <a:lnTo>
                      <a:pt x="326964" y="157812"/>
                    </a:lnTo>
                    <a:lnTo>
                      <a:pt x="319944" y="176712"/>
                    </a:lnTo>
                    <a:lnTo>
                      <a:pt x="285250" y="176712"/>
                    </a:lnTo>
                    <a:lnTo>
                      <a:pt x="236515" y="170367"/>
                    </a:lnTo>
                    <a:lnTo>
                      <a:pt x="194801" y="157812"/>
                    </a:lnTo>
                    <a:lnTo>
                      <a:pt x="180897" y="145122"/>
                    </a:lnTo>
                    <a:lnTo>
                      <a:pt x="166992" y="138913"/>
                    </a:lnTo>
                    <a:lnTo>
                      <a:pt x="104353" y="132568"/>
                    </a:lnTo>
                    <a:lnTo>
                      <a:pt x="55619" y="107323"/>
                    </a:lnTo>
                    <a:lnTo>
                      <a:pt x="0" y="69389"/>
                    </a:lnTo>
                    <a:lnTo>
                      <a:pt x="6885" y="25244"/>
                    </a:lnTo>
                    <a:lnTo>
                      <a:pt x="27809" y="0"/>
                    </a:lnTo>
                    <a:lnTo>
                      <a:pt x="34829" y="0"/>
                    </a:lnTo>
                    <a:lnTo>
                      <a:pt x="41714" y="12690"/>
                    </a:lnTo>
                    <a:lnTo>
                      <a:pt x="48734" y="0"/>
                    </a:lnTo>
                    <a:lnTo>
                      <a:pt x="69524" y="0"/>
                    </a:lnTo>
                    <a:lnTo>
                      <a:pt x="90448" y="6345"/>
                    </a:lnTo>
                    <a:lnTo>
                      <a:pt x="111238" y="18900"/>
                    </a:lnTo>
                    <a:lnTo>
                      <a:pt x="125143" y="31589"/>
                    </a:lnTo>
                    <a:lnTo>
                      <a:pt x="132162" y="50489"/>
                    </a:lnTo>
                    <a:lnTo>
                      <a:pt x="139047" y="56834"/>
                    </a:lnTo>
                    <a:lnTo>
                      <a:pt x="153087" y="44144"/>
                    </a:lnTo>
                    <a:lnTo>
                      <a:pt x="166992" y="44144"/>
                    </a:lnTo>
                    <a:lnTo>
                      <a:pt x="166992" y="69389"/>
                    </a:lnTo>
                    <a:lnTo>
                      <a:pt x="201686" y="75733"/>
                    </a:lnTo>
                    <a:lnTo>
                      <a:pt x="201686" y="88423"/>
                    </a:lnTo>
                    <a:lnTo>
                      <a:pt x="215591" y="94633"/>
                    </a:lnTo>
                    <a:lnTo>
                      <a:pt x="229496" y="94633"/>
                    </a:lnTo>
                    <a:lnTo>
                      <a:pt x="236515" y="107323"/>
                    </a:lnTo>
                    <a:lnTo>
                      <a:pt x="243400" y="107323"/>
                    </a:lnTo>
                    <a:lnTo>
                      <a:pt x="257305" y="107323"/>
                    </a:lnTo>
                    <a:lnTo>
                      <a:pt x="264325" y="100978"/>
                    </a:lnTo>
                    <a:lnTo>
                      <a:pt x="313059" y="113668"/>
                    </a:lnTo>
                    <a:lnTo>
                      <a:pt x="326964" y="113668"/>
                    </a:lnTo>
                    <a:lnTo>
                      <a:pt x="319944" y="132568"/>
                    </a:lnTo>
                    <a:lnTo>
                      <a:pt x="319944" y="15146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0" name="Freeform: Shape 589">
                <a:extLst>
                  <a:ext uri="{FF2B5EF4-FFF2-40B4-BE49-F238E27FC236}">
                    <a16:creationId xmlns:a16="http://schemas.microsoft.com/office/drawing/2014/main" id="{DB92F6DD-F8FA-57EF-087F-2DDD1A4AA103}"/>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A68F2182-766A-9C26-E143-E713DA943142}"/>
                  </a:ext>
                </a:extLst>
              </p:cNvPr>
              <p:cNvSpPr/>
              <p:nvPr/>
            </p:nvSpPr>
            <p:spPr>
              <a:xfrm>
                <a:off x="6885247" y="4413905"/>
                <a:ext cx="265135" cy="282684"/>
              </a:xfrm>
              <a:custGeom>
                <a:avLst/>
                <a:gdLst>
                  <a:gd name="connsiteX0" fmla="*/ 0 w 265135"/>
                  <a:gd name="connsiteY0" fmla="*/ 160647 h 282684"/>
                  <a:gd name="connsiteX1" fmla="*/ 14040 w 265135"/>
                  <a:gd name="connsiteY1" fmla="*/ 179817 h 282684"/>
                  <a:gd name="connsiteX2" fmla="*/ 27945 w 265135"/>
                  <a:gd name="connsiteY2" fmla="*/ 179817 h 282684"/>
                  <a:gd name="connsiteX3" fmla="*/ 48869 w 265135"/>
                  <a:gd name="connsiteY3" fmla="*/ 186296 h 282684"/>
                  <a:gd name="connsiteX4" fmla="*/ 41849 w 265135"/>
                  <a:gd name="connsiteY4" fmla="*/ 224906 h 282684"/>
                  <a:gd name="connsiteX5" fmla="*/ 41849 w 265135"/>
                  <a:gd name="connsiteY5" fmla="*/ 231251 h 282684"/>
                  <a:gd name="connsiteX6" fmla="*/ 48869 w 265135"/>
                  <a:gd name="connsiteY6" fmla="*/ 231251 h 282684"/>
                  <a:gd name="connsiteX7" fmla="*/ 27945 w 265135"/>
                  <a:gd name="connsiteY7" fmla="*/ 237731 h 282684"/>
                  <a:gd name="connsiteX8" fmla="*/ 20925 w 265135"/>
                  <a:gd name="connsiteY8" fmla="*/ 263380 h 282684"/>
                  <a:gd name="connsiteX9" fmla="*/ 41849 w 265135"/>
                  <a:gd name="connsiteY9" fmla="*/ 263380 h 282684"/>
                  <a:gd name="connsiteX10" fmla="*/ 34964 w 265135"/>
                  <a:gd name="connsiteY10" fmla="*/ 269860 h 282684"/>
                  <a:gd name="connsiteX11" fmla="*/ 41849 w 265135"/>
                  <a:gd name="connsiteY11" fmla="*/ 282685 h 282684"/>
                  <a:gd name="connsiteX12" fmla="*/ 55889 w 265135"/>
                  <a:gd name="connsiteY12" fmla="*/ 276205 h 282684"/>
                  <a:gd name="connsiteX13" fmla="*/ 55889 w 265135"/>
                  <a:gd name="connsiteY13" fmla="*/ 263380 h 282684"/>
                  <a:gd name="connsiteX14" fmla="*/ 76814 w 265135"/>
                  <a:gd name="connsiteY14" fmla="*/ 276205 h 282684"/>
                  <a:gd name="connsiteX15" fmla="*/ 90718 w 265135"/>
                  <a:gd name="connsiteY15" fmla="*/ 269860 h 282684"/>
                  <a:gd name="connsiteX16" fmla="*/ 97738 w 265135"/>
                  <a:gd name="connsiteY16" fmla="*/ 276205 h 282684"/>
                  <a:gd name="connsiteX17" fmla="*/ 111643 w 265135"/>
                  <a:gd name="connsiteY17" fmla="*/ 263380 h 282684"/>
                  <a:gd name="connsiteX18" fmla="*/ 132568 w 265135"/>
                  <a:gd name="connsiteY18" fmla="*/ 250555 h 282684"/>
                  <a:gd name="connsiteX19" fmla="*/ 174417 w 265135"/>
                  <a:gd name="connsiteY19" fmla="*/ 237731 h 282684"/>
                  <a:gd name="connsiteX20" fmla="*/ 153492 w 265135"/>
                  <a:gd name="connsiteY20" fmla="*/ 218426 h 282684"/>
                  <a:gd name="connsiteX21" fmla="*/ 139587 w 265135"/>
                  <a:gd name="connsiteY21" fmla="*/ 205601 h 282684"/>
                  <a:gd name="connsiteX22" fmla="*/ 132568 w 265135"/>
                  <a:gd name="connsiteY22" fmla="*/ 205601 h 282684"/>
                  <a:gd name="connsiteX23" fmla="*/ 132568 w 265135"/>
                  <a:gd name="connsiteY23" fmla="*/ 173472 h 282684"/>
                  <a:gd name="connsiteX24" fmla="*/ 153492 w 265135"/>
                  <a:gd name="connsiteY24" fmla="*/ 160647 h 282684"/>
                  <a:gd name="connsiteX25" fmla="*/ 174417 w 265135"/>
                  <a:gd name="connsiteY25" fmla="*/ 154167 h 282684"/>
                  <a:gd name="connsiteX26" fmla="*/ 209246 w 265135"/>
                  <a:gd name="connsiteY26" fmla="*/ 128517 h 282684"/>
                  <a:gd name="connsiteX27" fmla="*/ 230171 w 265135"/>
                  <a:gd name="connsiteY27" fmla="*/ 102733 h 282684"/>
                  <a:gd name="connsiteX28" fmla="*/ 244210 w 265135"/>
                  <a:gd name="connsiteY28" fmla="*/ 70604 h 282684"/>
                  <a:gd name="connsiteX29" fmla="*/ 265135 w 265135"/>
                  <a:gd name="connsiteY29" fmla="*/ 44954 h 282684"/>
                  <a:gd name="connsiteX30" fmla="*/ 265135 w 265135"/>
                  <a:gd name="connsiteY30" fmla="*/ 19170 h 282684"/>
                  <a:gd name="connsiteX31" fmla="*/ 258115 w 265135"/>
                  <a:gd name="connsiteY31" fmla="*/ 19170 h 282684"/>
                  <a:gd name="connsiteX32" fmla="*/ 244210 w 265135"/>
                  <a:gd name="connsiteY32" fmla="*/ 0 h 282684"/>
                  <a:gd name="connsiteX33" fmla="*/ 216266 w 265135"/>
                  <a:gd name="connsiteY33" fmla="*/ 19170 h 282684"/>
                  <a:gd name="connsiteX34" fmla="*/ 195341 w 265135"/>
                  <a:gd name="connsiteY34" fmla="*/ 51299 h 282684"/>
                  <a:gd name="connsiteX35" fmla="*/ 167397 w 265135"/>
                  <a:gd name="connsiteY35" fmla="*/ 51299 h 282684"/>
                  <a:gd name="connsiteX36" fmla="*/ 146472 w 265135"/>
                  <a:gd name="connsiteY36" fmla="*/ 83428 h 282684"/>
                  <a:gd name="connsiteX37" fmla="*/ 132568 w 265135"/>
                  <a:gd name="connsiteY37" fmla="*/ 83428 h 282684"/>
                  <a:gd name="connsiteX38" fmla="*/ 104623 w 265135"/>
                  <a:gd name="connsiteY38" fmla="*/ 77083 h 282684"/>
                  <a:gd name="connsiteX39" fmla="*/ 48869 w 265135"/>
                  <a:gd name="connsiteY39" fmla="*/ 115558 h 282684"/>
                  <a:gd name="connsiteX40" fmla="*/ 20925 w 265135"/>
                  <a:gd name="connsiteY40" fmla="*/ 141342 h 282684"/>
                  <a:gd name="connsiteX41" fmla="*/ 0 w 265135"/>
                  <a:gd name="connsiteY41" fmla="*/ 160647 h 28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5135" h="282684">
                    <a:moveTo>
                      <a:pt x="0" y="160647"/>
                    </a:moveTo>
                    <a:lnTo>
                      <a:pt x="14040" y="179817"/>
                    </a:lnTo>
                    <a:lnTo>
                      <a:pt x="27945" y="179817"/>
                    </a:lnTo>
                    <a:lnTo>
                      <a:pt x="48869" y="186296"/>
                    </a:lnTo>
                    <a:lnTo>
                      <a:pt x="41849" y="224906"/>
                    </a:lnTo>
                    <a:lnTo>
                      <a:pt x="41849" y="231251"/>
                    </a:lnTo>
                    <a:lnTo>
                      <a:pt x="48869" y="231251"/>
                    </a:lnTo>
                    <a:lnTo>
                      <a:pt x="27945" y="237731"/>
                    </a:lnTo>
                    <a:lnTo>
                      <a:pt x="20925" y="263380"/>
                    </a:lnTo>
                    <a:lnTo>
                      <a:pt x="41849" y="263380"/>
                    </a:lnTo>
                    <a:lnTo>
                      <a:pt x="34964" y="269860"/>
                    </a:lnTo>
                    <a:lnTo>
                      <a:pt x="41849" y="282685"/>
                    </a:lnTo>
                    <a:lnTo>
                      <a:pt x="55889" y="276205"/>
                    </a:lnTo>
                    <a:lnTo>
                      <a:pt x="55889" y="263380"/>
                    </a:lnTo>
                    <a:lnTo>
                      <a:pt x="76814" y="276205"/>
                    </a:lnTo>
                    <a:lnTo>
                      <a:pt x="90718" y="269860"/>
                    </a:lnTo>
                    <a:lnTo>
                      <a:pt x="97738" y="276205"/>
                    </a:lnTo>
                    <a:lnTo>
                      <a:pt x="111643" y="263380"/>
                    </a:lnTo>
                    <a:lnTo>
                      <a:pt x="132568" y="250555"/>
                    </a:lnTo>
                    <a:lnTo>
                      <a:pt x="174417" y="237731"/>
                    </a:lnTo>
                    <a:lnTo>
                      <a:pt x="153492" y="218426"/>
                    </a:lnTo>
                    <a:lnTo>
                      <a:pt x="139587" y="205601"/>
                    </a:lnTo>
                    <a:lnTo>
                      <a:pt x="132568" y="205601"/>
                    </a:lnTo>
                    <a:lnTo>
                      <a:pt x="132568" y="173472"/>
                    </a:lnTo>
                    <a:lnTo>
                      <a:pt x="153492" y="160647"/>
                    </a:lnTo>
                    <a:lnTo>
                      <a:pt x="174417" y="154167"/>
                    </a:lnTo>
                    <a:lnTo>
                      <a:pt x="209246" y="128517"/>
                    </a:lnTo>
                    <a:lnTo>
                      <a:pt x="230171" y="102733"/>
                    </a:lnTo>
                    <a:lnTo>
                      <a:pt x="244210" y="70604"/>
                    </a:lnTo>
                    <a:lnTo>
                      <a:pt x="265135" y="44954"/>
                    </a:lnTo>
                    <a:lnTo>
                      <a:pt x="265135" y="19170"/>
                    </a:lnTo>
                    <a:lnTo>
                      <a:pt x="258115" y="19170"/>
                    </a:lnTo>
                    <a:lnTo>
                      <a:pt x="244210" y="0"/>
                    </a:lnTo>
                    <a:lnTo>
                      <a:pt x="216266" y="19170"/>
                    </a:lnTo>
                    <a:lnTo>
                      <a:pt x="195341" y="51299"/>
                    </a:lnTo>
                    <a:lnTo>
                      <a:pt x="167397" y="51299"/>
                    </a:lnTo>
                    <a:lnTo>
                      <a:pt x="146472" y="83428"/>
                    </a:lnTo>
                    <a:lnTo>
                      <a:pt x="132568" y="83428"/>
                    </a:lnTo>
                    <a:lnTo>
                      <a:pt x="104623" y="77083"/>
                    </a:lnTo>
                    <a:lnTo>
                      <a:pt x="48869" y="115558"/>
                    </a:lnTo>
                    <a:lnTo>
                      <a:pt x="20925" y="141342"/>
                    </a:lnTo>
                    <a:lnTo>
                      <a:pt x="0" y="160647"/>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2" name="Freeform: Shape 591">
                <a:extLst>
                  <a:ext uri="{FF2B5EF4-FFF2-40B4-BE49-F238E27FC236}">
                    <a16:creationId xmlns:a16="http://schemas.microsoft.com/office/drawing/2014/main" id="{BEFC8AB2-16D9-CBCB-5A34-65D86C088478}"/>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22E2A05E-5B8B-5DD9-C535-8E89870146A9}"/>
                  </a:ext>
                </a:extLst>
              </p:cNvPr>
              <p:cNvSpPr/>
              <p:nvPr/>
            </p:nvSpPr>
            <p:spPr>
              <a:xfrm>
                <a:off x="6955986" y="4652445"/>
                <a:ext cx="150251" cy="203171"/>
              </a:xfrm>
              <a:custGeom>
                <a:avLst/>
                <a:gdLst>
                  <a:gd name="connsiteX0" fmla="*/ 14310 w 150251"/>
                  <a:gd name="connsiteY0" fmla="*/ 43064 h 203171"/>
                  <a:gd name="connsiteX1" fmla="*/ 28619 w 150251"/>
                  <a:gd name="connsiteY1" fmla="*/ 67769 h 203171"/>
                  <a:gd name="connsiteX2" fmla="*/ 0 w 150251"/>
                  <a:gd name="connsiteY2" fmla="*/ 92339 h 203171"/>
                  <a:gd name="connsiteX3" fmla="*/ 28619 w 150251"/>
                  <a:gd name="connsiteY3" fmla="*/ 135402 h 203171"/>
                  <a:gd name="connsiteX4" fmla="*/ 21465 w 150251"/>
                  <a:gd name="connsiteY4" fmla="*/ 141613 h 203171"/>
                  <a:gd name="connsiteX5" fmla="*/ 14310 w 150251"/>
                  <a:gd name="connsiteY5" fmla="*/ 166182 h 203171"/>
                  <a:gd name="connsiteX6" fmla="*/ 7155 w 150251"/>
                  <a:gd name="connsiteY6" fmla="*/ 203171 h 203171"/>
                  <a:gd name="connsiteX7" fmla="*/ 35774 w 150251"/>
                  <a:gd name="connsiteY7" fmla="*/ 184677 h 203171"/>
                  <a:gd name="connsiteX8" fmla="*/ 71549 w 150251"/>
                  <a:gd name="connsiteY8" fmla="*/ 172392 h 203171"/>
                  <a:gd name="connsiteX9" fmla="*/ 93013 w 150251"/>
                  <a:gd name="connsiteY9" fmla="*/ 178602 h 203171"/>
                  <a:gd name="connsiteX10" fmla="*/ 107323 w 150251"/>
                  <a:gd name="connsiteY10" fmla="*/ 166182 h 203171"/>
                  <a:gd name="connsiteX11" fmla="*/ 121632 w 150251"/>
                  <a:gd name="connsiteY11" fmla="*/ 166182 h 203171"/>
                  <a:gd name="connsiteX12" fmla="*/ 135942 w 150251"/>
                  <a:gd name="connsiteY12" fmla="*/ 153897 h 203171"/>
                  <a:gd name="connsiteX13" fmla="*/ 143097 w 150251"/>
                  <a:gd name="connsiteY13" fmla="*/ 141613 h 203171"/>
                  <a:gd name="connsiteX14" fmla="*/ 150252 w 150251"/>
                  <a:gd name="connsiteY14" fmla="*/ 117043 h 203171"/>
                  <a:gd name="connsiteX15" fmla="*/ 143097 w 150251"/>
                  <a:gd name="connsiteY15" fmla="*/ 73844 h 203171"/>
                  <a:gd name="connsiteX16" fmla="*/ 121632 w 150251"/>
                  <a:gd name="connsiteY16" fmla="*/ 30779 h 203171"/>
                  <a:gd name="connsiteX17" fmla="*/ 100168 w 150251"/>
                  <a:gd name="connsiteY17" fmla="*/ 0 h 203171"/>
                  <a:gd name="connsiteX18" fmla="*/ 50084 w 150251"/>
                  <a:gd name="connsiteY18" fmla="*/ 12285 h 203171"/>
                  <a:gd name="connsiteX19" fmla="*/ 28619 w 150251"/>
                  <a:gd name="connsiteY19" fmla="*/ 24570 h 203171"/>
                  <a:gd name="connsiteX20" fmla="*/ 14310 w 150251"/>
                  <a:gd name="connsiteY20" fmla="*/ 43064 h 20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0251" h="203171">
                    <a:moveTo>
                      <a:pt x="14310" y="43064"/>
                    </a:moveTo>
                    <a:lnTo>
                      <a:pt x="28619" y="67769"/>
                    </a:lnTo>
                    <a:lnTo>
                      <a:pt x="0" y="92339"/>
                    </a:lnTo>
                    <a:lnTo>
                      <a:pt x="28619" y="135402"/>
                    </a:lnTo>
                    <a:lnTo>
                      <a:pt x="21465" y="141613"/>
                    </a:lnTo>
                    <a:lnTo>
                      <a:pt x="14310" y="166182"/>
                    </a:lnTo>
                    <a:lnTo>
                      <a:pt x="7155" y="203171"/>
                    </a:lnTo>
                    <a:lnTo>
                      <a:pt x="35774" y="184677"/>
                    </a:lnTo>
                    <a:lnTo>
                      <a:pt x="71549" y="172392"/>
                    </a:lnTo>
                    <a:lnTo>
                      <a:pt x="93013" y="178602"/>
                    </a:lnTo>
                    <a:lnTo>
                      <a:pt x="107323" y="166182"/>
                    </a:lnTo>
                    <a:lnTo>
                      <a:pt x="121632" y="166182"/>
                    </a:lnTo>
                    <a:lnTo>
                      <a:pt x="135942" y="153897"/>
                    </a:lnTo>
                    <a:lnTo>
                      <a:pt x="143097" y="141613"/>
                    </a:lnTo>
                    <a:lnTo>
                      <a:pt x="150252" y="117043"/>
                    </a:lnTo>
                    <a:lnTo>
                      <a:pt x="143097" y="73844"/>
                    </a:lnTo>
                    <a:lnTo>
                      <a:pt x="121632" y="30779"/>
                    </a:lnTo>
                    <a:lnTo>
                      <a:pt x="100168" y="0"/>
                    </a:lnTo>
                    <a:lnTo>
                      <a:pt x="50084" y="12285"/>
                    </a:lnTo>
                    <a:lnTo>
                      <a:pt x="28619" y="24570"/>
                    </a:lnTo>
                    <a:lnTo>
                      <a:pt x="14310" y="4306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4" name="Freeform: Shape 593">
                <a:extLst>
                  <a:ext uri="{FF2B5EF4-FFF2-40B4-BE49-F238E27FC236}">
                    <a16:creationId xmlns:a16="http://schemas.microsoft.com/office/drawing/2014/main" id="{75FF202C-903A-B3AA-D3ED-059C377AD59B}"/>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5AB8786F-7E97-59DE-F7B1-D3145108DAA1}"/>
                  </a:ext>
                </a:extLst>
              </p:cNvPr>
              <p:cNvSpPr/>
              <p:nvPr/>
            </p:nvSpPr>
            <p:spPr>
              <a:xfrm>
                <a:off x="7768941" y="4325482"/>
                <a:ext cx="35234" cy="53053"/>
              </a:xfrm>
              <a:custGeom>
                <a:avLst/>
                <a:gdLst>
                  <a:gd name="connsiteX0" fmla="*/ 28214 w 35234"/>
                  <a:gd name="connsiteY0" fmla="*/ 0 h 53053"/>
                  <a:gd name="connsiteX1" fmla="*/ 35234 w 35234"/>
                  <a:gd name="connsiteY1" fmla="*/ 13230 h 53053"/>
                  <a:gd name="connsiteX2" fmla="*/ 14039 w 35234"/>
                  <a:gd name="connsiteY2" fmla="*/ 53054 h 53053"/>
                  <a:gd name="connsiteX3" fmla="*/ 0 w 35234"/>
                  <a:gd name="connsiteY3" fmla="*/ 39824 h 53053"/>
                  <a:gd name="connsiteX4" fmla="*/ 28214 w 35234"/>
                  <a:gd name="connsiteY4" fmla="*/ 0 h 53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4" h="53053">
                    <a:moveTo>
                      <a:pt x="28214" y="0"/>
                    </a:moveTo>
                    <a:lnTo>
                      <a:pt x="35234" y="13230"/>
                    </a:lnTo>
                    <a:lnTo>
                      <a:pt x="14039" y="53054"/>
                    </a:lnTo>
                    <a:lnTo>
                      <a:pt x="0" y="39824"/>
                    </a:lnTo>
                    <a:lnTo>
                      <a:pt x="28214"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6" name="Freeform: Shape 595">
                <a:extLst>
                  <a:ext uri="{FF2B5EF4-FFF2-40B4-BE49-F238E27FC236}">
                    <a16:creationId xmlns:a16="http://schemas.microsoft.com/office/drawing/2014/main" id="{FECC444E-A94C-18AE-87AD-8F9C839A018E}"/>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F2F7829-3912-89D3-2275-1B2F6C154916}"/>
                  </a:ext>
                </a:extLst>
              </p:cNvPr>
              <p:cNvSpPr/>
              <p:nvPr/>
            </p:nvSpPr>
            <p:spPr>
              <a:xfrm>
                <a:off x="7539175" y="4272427"/>
                <a:ext cx="220856" cy="220991"/>
              </a:xfrm>
              <a:custGeom>
                <a:avLst/>
                <a:gdLst>
                  <a:gd name="connsiteX0" fmla="*/ 220856 w 220856"/>
                  <a:gd name="connsiteY0" fmla="*/ 113668 h 220991"/>
                  <a:gd name="connsiteX1" fmla="*/ 220856 w 220856"/>
                  <a:gd name="connsiteY1" fmla="*/ 113668 h 220991"/>
                  <a:gd name="connsiteX2" fmla="*/ 200202 w 220856"/>
                  <a:gd name="connsiteY2" fmla="*/ 126223 h 220991"/>
                  <a:gd name="connsiteX3" fmla="*/ 172527 w 220856"/>
                  <a:gd name="connsiteY3" fmla="*/ 145257 h 220991"/>
                  <a:gd name="connsiteX4" fmla="*/ 151872 w 220856"/>
                  <a:gd name="connsiteY4" fmla="*/ 170502 h 220991"/>
                  <a:gd name="connsiteX5" fmla="*/ 137967 w 220856"/>
                  <a:gd name="connsiteY5" fmla="*/ 189401 h 220991"/>
                  <a:gd name="connsiteX6" fmla="*/ 82754 w 220856"/>
                  <a:gd name="connsiteY6" fmla="*/ 157812 h 220991"/>
                  <a:gd name="connsiteX7" fmla="*/ 20655 w 220856"/>
                  <a:gd name="connsiteY7" fmla="*/ 164157 h 220991"/>
                  <a:gd name="connsiteX8" fmla="*/ 48329 w 220856"/>
                  <a:gd name="connsiteY8" fmla="*/ 195746 h 220991"/>
                  <a:gd name="connsiteX9" fmla="*/ 48329 w 220856"/>
                  <a:gd name="connsiteY9" fmla="*/ 201956 h 220991"/>
                  <a:gd name="connsiteX10" fmla="*/ 6885 w 220856"/>
                  <a:gd name="connsiteY10" fmla="*/ 220991 h 220991"/>
                  <a:gd name="connsiteX11" fmla="*/ 0 w 220856"/>
                  <a:gd name="connsiteY11" fmla="*/ 157812 h 220991"/>
                  <a:gd name="connsiteX12" fmla="*/ 6885 w 220856"/>
                  <a:gd name="connsiteY12" fmla="*/ 138913 h 220991"/>
                  <a:gd name="connsiteX13" fmla="*/ 20655 w 220856"/>
                  <a:gd name="connsiteY13" fmla="*/ 120013 h 220991"/>
                  <a:gd name="connsiteX14" fmla="*/ 41444 w 220856"/>
                  <a:gd name="connsiteY14" fmla="*/ 100978 h 220991"/>
                  <a:gd name="connsiteX15" fmla="*/ 62099 w 220856"/>
                  <a:gd name="connsiteY15" fmla="*/ 94768 h 220991"/>
                  <a:gd name="connsiteX16" fmla="*/ 75869 w 220856"/>
                  <a:gd name="connsiteY16" fmla="*/ 50489 h 220991"/>
                  <a:gd name="connsiteX17" fmla="*/ 75869 w 220856"/>
                  <a:gd name="connsiteY17" fmla="*/ 25245 h 220991"/>
                  <a:gd name="connsiteX18" fmla="*/ 68984 w 220856"/>
                  <a:gd name="connsiteY18" fmla="*/ 6345 h 220991"/>
                  <a:gd name="connsiteX19" fmla="*/ 89773 w 220856"/>
                  <a:gd name="connsiteY19" fmla="*/ 0 h 220991"/>
                  <a:gd name="connsiteX20" fmla="*/ 103543 w 220856"/>
                  <a:gd name="connsiteY20" fmla="*/ 19035 h 220991"/>
                  <a:gd name="connsiteX21" fmla="*/ 124198 w 220856"/>
                  <a:gd name="connsiteY21" fmla="*/ 37934 h 220991"/>
                  <a:gd name="connsiteX22" fmla="*/ 158757 w 220856"/>
                  <a:gd name="connsiteY22" fmla="*/ 63179 h 220991"/>
                  <a:gd name="connsiteX23" fmla="*/ 193317 w 220856"/>
                  <a:gd name="connsiteY23" fmla="*/ 88423 h 220991"/>
                  <a:gd name="connsiteX24" fmla="*/ 213971 w 220856"/>
                  <a:gd name="connsiteY24" fmla="*/ 100978 h 220991"/>
                  <a:gd name="connsiteX25" fmla="*/ 220856 w 220856"/>
                  <a:gd name="connsiteY25" fmla="*/ 113668 h 22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0856" h="220991">
                    <a:moveTo>
                      <a:pt x="220856" y="113668"/>
                    </a:moveTo>
                    <a:lnTo>
                      <a:pt x="220856" y="113668"/>
                    </a:lnTo>
                    <a:lnTo>
                      <a:pt x="200202" y="126223"/>
                    </a:lnTo>
                    <a:lnTo>
                      <a:pt x="172527" y="145257"/>
                    </a:lnTo>
                    <a:lnTo>
                      <a:pt x="151872" y="170502"/>
                    </a:lnTo>
                    <a:lnTo>
                      <a:pt x="137967" y="189401"/>
                    </a:lnTo>
                    <a:lnTo>
                      <a:pt x="82754" y="157812"/>
                    </a:lnTo>
                    <a:lnTo>
                      <a:pt x="20655" y="164157"/>
                    </a:lnTo>
                    <a:lnTo>
                      <a:pt x="48329" y="195746"/>
                    </a:lnTo>
                    <a:lnTo>
                      <a:pt x="48329" y="201956"/>
                    </a:lnTo>
                    <a:lnTo>
                      <a:pt x="6885" y="220991"/>
                    </a:lnTo>
                    <a:lnTo>
                      <a:pt x="0" y="157812"/>
                    </a:lnTo>
                    <a:lnTo>
                      <a:pt x="6885" y="138913"/>
                    </a:lnTo>
                    <a:lnTo>
                      <a:pt x="20655" y="120013"/>
                    </a:lnTo>
                    <a:lnTo>
                      <a:pt x="41444" y="100978"/>
                    </a:lnTo>
                    <a:lnTo>
                      <a:pt x="62099" y="94768"/>
                    </a:lnTo>
                    <a:lnTo>
                      <a:pt x="75869" y="50489"/>
                    </a:lnTo>
                    <a:lnTo>
                      <a:pt x="75869" y="25245"/>
                    </a:lnTo>
                    <a:lnTo>
                      <a:pt x="68984" y="6345"/>
                    </a:lnTo>
                    <a:lnTo>
                      <a:pt x="89773" y="0"/>
                    </a:lnTo>
                    <a:lnTo>
                      <a:pt x="103543" y="19035"/>
                    </a:lnTo>
                    <a:lnTo>
                      <a:pt x="124198" y="37934"/>
                    </a:lnTo>
                    <a:lnTo>
                      <a:pt x="158757" y="63179"/>
                    </a:lnTo>
                    <a:lnTo>
                      <a:pt x="193317" y="88423"/>
                    </a:lnTo>
                    <a:lnTo>
                      <a:pt x="213971" y="100978"/>
                    </a:lnTo>
                    <a:lnTo>
                      <a:pt x="220856" y="113668"/>
                    </a:lnTo>
                    <a:close/>
                  </a:path>
                </a:pathLst>
              </a:custGeom>
              <a:solidFill>
                <a:srgbClr val="EEDBF7"/>
              </a:solidFill>
              <a:ln w="3370" cap="flat">
                <a:solidFill>
                  <a:srgbClr val="EEDBF7"/>
                </a:solidFill>
                <a:prstDash val="solid"/>
                <a:round/>
              </a:ln>
            </p:spPr>
            <p:txBody>
              <a:bodyPr rtlCol="0" anchor="ctr"/>
              <a:lstStyle/>
              <a:p>
                <a:endParaRPr lang="en-US"/>
              </a:p>
            </p:txBody>
          </p:sp>
          <p:sp>
            <p:nvSpPr>
              <p:cNvPr id="598" name="Freeform: Shape 597">
                <a:extLst>
                  <a:ext uri="{FF2B5EF4-FFF2-40B4-BE49-F238E27FC236}">
                    <a16:creationId xmlns:a16="http://schemas.microsoft.com/office/drawing/2014/main" id="{7E3B4EFE-88D1-4E32-7F1F-CC54ED8284DC}"/>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7A92D7F6-AE6F-1274-A9F6-18454663FA0A}"/>
                  </a:ext>
                </a:extLst>
              </p:cNvPr>
              <p:cNvSpPr/>
              <p:nvPr/>
            </p:nvSpPr>
            <p:spPr>
              <a:xfrm>
                <a:off x="7159157" y="4502193"/>
                <a:ext cx="450621" cy="388792"/>
              </a:xfrm>
              <a:custGeom>
                <a:avLst/>
                <a:gdLst>
                  <a:gd name="connsiteX0" fmla="*/ 443737 w 450621"/>
                  <a:gd name="connsiteY0" fmla="*/ 156732 h 388792"/>
                  <a:gd name="connsiteX1" fmla="*/ 429832 w 450621"/>
                  <a:gd name="connsiteY1" fmla="*/ 150522 h 388792"/>
                  <a:gd name="connsiteX2" fmla="*/ 416062 w 450621"/>
                  <a:gd name="connsiteY2" fmla="*/ 175632 h 388792"/>
                  <a:gd name="connsiteX3" fmla="*/ 422947 w 450621"/>
                  <a:gd name="connsiteY3" fmla="*/ 213161 h 388792"/>
                  <a:gd name="connsiteX4" fmla="*/ 416062 w 450621"/>
                  <a:gd name="connsiteY4" fmla="*/ 257170 h 388792"/>
                  <a:gd name="connsiteX5" fmla="*/ 402158 w 450621"/>
                  <a:gd name="connsiteY5" fmla="*/ 301044 h 388792"/>
                  <a:gd name="connsiteX6" fmla="*/ 388253 w 450621"/>
                  <a:gd name="connsiteY6" fmla="*/ 313599 h 388792"/>
                  <a:gd name="connsiteX7" fmla="*/ 374348 w 450621"/>
                  <a:gd name="connsiteY7" fmla="*/ 326154 h 388792"/>
                  <a:gd name="connsiteX8" fmla="*/ 367463 w 450621"/>
                  <a:gd name="connsiteY8" fmla="*/ 313599 h 388792"/>
                  <a:gd name="connsiteX9" fmla="*/ 339789 w 450621"/>
                  <a:gd name="connsiteY9" fmla="*/ 338574 h 388792"/>
                  <a:gd name="connsiteX10" fmla="*/ 318999 w 450621"/>
                  <a:gd name="connsiteY10" fmla="*/ 338574 h 388792"/>
                  <a:gd name="connsiteX11" fmla="*/ 291190 w 450621"/>
                  <a:gd name="connsiteY11" fmla="*/ 344919 h 388792"/>
                  <a:gd name="connsiteX12" fmla="*/ 256495 w 450621"/>
                  <a:gd name="connsiteY12" fmla="*/ 370028 h 388792"/>
                  <a:gd name="connsiteX13" fmla="*/ 221936 w 450621"/>
                  <a:gd name="connsiteY13" fmla="*/ 357473 h 388792"/>
                  <a:gd name="connsiteX14" fmla="*/ 187241 w 450621"/>
                  <a:gd name="connsiteY14" fmla="*/ 388793 h 388792"/>
                  <a:gd name="connsiteX15" fmla="*/ 173337 w 450621"/>
                  <a:gd name="connsiteY15" fmla="*/ 370028 h 388792"/>
                  <a:gd name="connsiteX16" fmla="*/ 180357 w 450621"/>
                  <a:gd name="connsiteY16" fmla="*/ 357473 h 388792"/>
                  <a:gd name="connsiteX17" fmla="*/ 187241 w 450621"/>
                  <a:gd name="connsiteY17" fmla="*/ 338574 h 388792"/>
                  <a:gd name="connsiteX18" fmla="*/ 166452 w 450621"/>
                  <a:gd name="connsiteY18" fmla="*/ 338574 h 388792"/>
                  <a:gd name="connsiteX19" fmla="*/ 145662 w 450621"/>
                  <a:gd name="connsiteY19" fmla="*/ 332364 h 388792"/>
                  <a:gd name="connsiteX20" fmla="*/ 124873 w 450621"/>
                  <a:gd name="connsiteY20" fmla="*/ 344919 h 388792"/>
                  <a:gd name="connsiteX21" fmla="*/ 117853 w 450621"/>
                  <a:gd name="connsiteY21" fmla="*/ 344919 h 388792"/>
                  <a:gd name="connsiteX22" fmla="*/ 69389 w 450621"/>
                  <a:gd name="connsiteY22" fmla="*/ 357473 h 388792"/>
                  <a:gd name="connsiteX23" fmla="*/ 62369 w 450621"/>
                  <a:gd name="connsiteY23" fmla="*/ 351128 h 388792"/>
                  <a:gd name="connsiteX24" fmla="*/ 48599 w 450621"/>
                  <a:gd name="connsiteY24" fmla="*/ 376238 h 388792"/>
                  <a:gd name="connsiteX25" fmla="*/ 34694 w 450621"/>
                  <a:gd name="connsiteY25" fmla="*/ 370028 h 388792"/>
                  <a:gd name="connsiteX26" fmla="*/ 13905 w 450621"/>
                  <a:gd name="connsiteY26" fmla="*/ 370028 h 388792"/>
                  <a:gd name="connsiteX27" fmla="*/ 0 w 450621"/>
                  <a:gd name="connsiteY27" fmla="*/ 370028 h 388792"/>
                  <a:gd name="connsiteX28" fmla="*/ 0 w 450621"/>
                  <a:gd name="connsiteY28" fmla="*/ 351128 h 388792"/>
                  <a:gd name="connsiteX29" fmla="*/ 20790 w 450621"/>
                  <a:gd name="connsiteY29" fmla="*/ 344919 h 388792"/>
                  <a:gd name="connsiteX30" fmla="*/ 41579 w 450621"/>
                  <a:gd name="connsiteY30" fmla="*/ 332364 h 388792"/>
                  <a:gd name="connsiteX31" fmla="*/ 83294 w 450621"/>
                  <a:gd name="connsiteY31" fmla="*/ 294700 h 388792"/>
                  <a:gd name="connsiteX32" fmla="*/ 131758 w 450621"/>
                  <a:gd name="connsiteY32" fmla="*/ 294700 h 388792"/>
                  <a:gd name="connsiteX33" fmla="*/ 180357 w 450621"/>
                  <a:gd name="connsiteY33" fmla="*/ 282145 h 388792"/>
                  <a:gd name="connsiteX34" fmla="*/ 180357 w 450621"/>
                  <a:gd name="connsiteY34" fmla="*/ 294700 h 388792"/>
                  <a:gd name="connsiteX35" fmla="*/ 201146 w 450621"/>
                  <a:gd name="connsiteY35" fmla="*/ 294700 h 388792"/>
                  <a:gd name="connsiteX36" fmla="*/ 214916 w 450621"/>
                  <a:gd name="connsiteY36" fmla="*/ 288490 h 388792"/>
                  <a:gd name="connsiteX37" fmla="*/ 214916 w 450621"/>
                  <a:gd name="connsiteY37" fmla="*/ 263380 h 388792"/>
                  <a:gd name="connsiteX38" fmla="*/ 228821 w 450621"/>
                  <a:gd name="connsiteY38" fmla="*/ 250825 h 388792"/>
                  <a:gd name="connsiteX39" fmla="*/ 235706 w 450621"/>
                  <a:gd name="connsiteY39" fmla="*/ 238271 h 388792"/>
                  <a:gd name="connsiteX40" fmla="*/ 242726 w 450621"/>
                  <a:gd name="connsiteY40" fmla="*/ 206951 h 388792"/>
                  <a:gd name="connsiteX41" fmla="*/ 256495 w 450621"/>
                  <a:gd name="connsiteY41" fmla="*/ 194397 h 388792"/>
                  <a:gd name="connsiteX42" fmla="*/ 263515 w 450621"/>
                  <a:gd name="connsiteY42" fmla="*/ 200606 h 388792"/>
                  <a:gd name="connsiteX43" fmla="*/ 263515 w 450621"/>
                  <a:gd name="connsiteY43" fmla="*/ 206951 h 388792"/>
                  <a:gd name="connsiteX44" fmla="*/ 249610 w 450621"/>
                  <a:gd name="connsiteY44" fmla="*/ 219506 h 388792"/>
                  <a:gd name="connsiteX45" fmla="*/ 256495 w 450621"/>
                  <a:gd name="connsiteY45" fmla="*/ 232061 h 388792"/>
                  <a:gd name="connsiteX46" fmla="*/ 270400 w 450621"/>
                  <a:gd name="connsiteY46" fmla="*/ 232061 h 388792"/>
                  <a:gd name="connsiteX47" fmla="*/ 305094 w 450621"/>
                  <a:gd name="connsiteY47" fmla="*/ 206951 h 388792"/>
                  <a:gd name="connsiteX48" fmla="*/ 339789 w 450621"/>
                  <a:gd name="connsiteY48" fmla="*/ 163077 h 388792"/>
                  <a:gd name="connsiteX49" fmla="*/ 367463 w 450621"/>
                  <a:gd name="connsiteY49" fmla="*/ 119203 h 388792"/>
                  <a:gd name="connsiteX50" fmla="*/ 381368 w 450621"/>
                  <a:gd name="connsiteY50" fmla="*/ 81539 h 388792"/>
                  <a:gd name="connsiteX51" fmla="*/ 367463 w 450621"/>
                  <a:gd name="connsiteY51" fmla="*/ 68984 h 388792"/>
                  <a:gd name="connsiteX52" fmla="*/ 374348 w 450621"/>
                  <a:gd name="connsiteY52" fmla="*/ 43874 h 388792"/>
                  <a:gd name="connsiteX53" fmla="*/ 388253 w 450621"/>
                  <a:gd name="connsiteY53" fmla="*/ 12555 h 388792"/>
                  <a:gd name="connsiteX54" fmla="*/ 429832 w 450621"/>
                  <a:gd name="connsiteY54" fmla="*/ 0 h 388792"/>
                  <a:gd name="connsiteX55" fmla="*/ 443737 w 450621"/>
                  <a:gd name="connsiteY55" fmla="*/ 31320 h 388792"/>
                  <a:gd name="connsiteX56" fmla="*/ 450622 w 450621"/>
                  <a:gd name="connsiteY56" fmla="*/ 75194 h 388792"/>
                  <a:gd name="connsiteX57" fmla="*/ 450622 w 450621"/>
                  <a:gd name="connsiteY57" fmla="*/ 119203 h 388792"/>
                  <a:gd name="connsiteX58" fmla="*/ 443737 w 450621"/>
                  <a:gd name="connsiteY58" fmla="*/ 156732 h 38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50621" h="388792">
                    <a:moveTo>
                      <a:pt x="443737" y="156732"/>
                    </a:moveTo>
                    <a:lnTo>
                      <a:pt x="429832" y="150522"/>
                    </a:lnTo>
                    <a:lnTo>
                      <a:pt x="416062" y="175632"/>
                    </a:lnTo>
                    <a:lnTo>
                      <a:pt x="422947" y="213161"/>
                    </a:lnTo>
                    <a:lnTo>
                      <a:pt x="416062" y="257170"/>
                    </a:lnTo>
                    <a:lnTo>
                      <a:pt x="402158" y="301044"/>
                    </a:lnTo>
                    <a:lnTo>
                      <a:pt x="388253" y="313599"/>
                    </a:lnTo>
                    <a:lnTo>
                      <a:pt x="374348" y="326154"/>
                    </a:lnTo>
                    <a:lnTo>
                      <a:pt x="367463" y="313599"/>
                    </a:lnTo>
                    <a:lnTo>
                      <a:pt x="339789" y="338574"/>
                    </a:lnTo>
                    <a:lnTo>
                      <a:pt x="318999" y="338574"/>
                    </a:lnTo>
                    <a:lnTo>
                      <a:pt x="291190" y="344919"/>
                    </a:lnTo>
                    <a:lnTo>
                      <a:pt x="256495" y="370028"/>
                    </a:lnTo>
                    <a:lnTo>
                      <a:pt x="221936" y="357473"/>
                    </a:lnTo>
                    <a:lnTo>
                      <a:pt x="187241" y="388793"/>
                    </a:lnTo>
                    <a:lnTo>
                      <a:pt x="173337" y="370028"/>
                    </a:lnTo>
                    <a:lnTo>
                      <a:pt x="180357" y="357473"/>
                    </a:lnTo>
                    <a:lnTo>
                      <a:pt x="187241" y="338574"/>
                    </a:lnTo>
                    <a:lnTo>
                      <a:pt x="166452" y="338574"/>
                    </a:lnTo>
                    <a:lnTo>
                      <a:pt x="145662" y="332364"/>
                    </a:lnTo>
                    <a:lnTo>
                      <a:pt x="124873" y="344919"/>
                    </a:lnTo>
                    <a:lnTo>
                      <a:pt x="117853" y="344919"/>
                    </a:lnTo>
                    <a:lnTo>
                      <a:pt x="69389" y="357473"/>
                    </a:lnTo>
                    <a:lnTo>
                      <a:pt x="62369" y="351128"/>
                    </a:lnTo>
                    <a:lnTo>
                      <a:pt x="48599" y="376238"/>
                    </a:lnTo>
                    <a:lnTo>
                      <a:pt x="34694" y="370028"/>
                    </a:lnTo>
                    <a:lnTo>
                      <a:pt x="13905" y="370028"/>
                    </a:lnTo>
                    <a:lnTo>
                      <a:pt x="0" y="370028"/>
                    </a:lnTo>
                    <a:lnTo>
                      <a:pt x="0" y="351128"/>
                    </a:lnTo>
                    <a:lnTo>
                      <a:pt x="20790" y="344919"/>
                    </a:lnTo>
                    <a:lnTo>
                      <a:pt x="41579" y="332364"/>
                    </a:lnTo>
                    <a:lnTo>
                      <a:pt x="83294" y="294700"/>
                    </a:lnTo>
                    <a:lnTo>
                      <a:pt x="131758" y="294700"/>
                    </a:lnTo>
                    <a:lnTo>
                      <a:pt x="180357" y="282145"/>
                    </a:lnTo>
                    <a:lnTo>
                      <a:pt x="180357" y="294700"/>
                    </a:lnTo>
                    <a:lnTo>
                      <a:pt x="201146" y="294700"/>
                    </a:lnTo>
                    <a:lnTo>
                      <a:pt x="214916" y="288490"/>
                    </a:lnTo>
                    <a:lnTo>
                      <a:pt x="214916" y="263380"/>
                    </a:lnTo>
                    <a:lnTo>
                      <a:pt x="228821" y="250825"/>
                    </a:lnTo>
                    <a:lnTo>
                      <a:pt x="235706" y="238271"/>
                    </a:lnTo>
                    <a:lnTo>
                      <a:pt x="242726" y="206951"/>
                    </a:lnTo>
                    <a:lnTo>
                      <a:pt x="256495" y="194397"/>
                    </a:lnTo>
                    <a:lnTo>
                      <a:pt x="263515" y="200606"/>
                    </a:lnTo>
                    <a:lnTo>
                      <a:pt x="263515" y="206951"/>
                    </a:lnTo>
                    <a:lnTo>
                      <a:pt x="249610" y="219506"/>
                    </a:lnTo>
                    <a:lnTo>
                      <a:pt x="256495" y="232061"/>
                    </a:lnTo>
                    <a:lnTo>
                      <a:pt x="270400" y="232061"/>
                    </a:lnTo>
                    <a:lnTo>
                      <a:pt x="305094" y="206951"/>
                    </a:lnTo>
                    <a:lnTo>
                      <a:pt x="339789" y="163077"/>
                    </a:lnTo>
                    <a:lnTo>
                      <a:pt x="367463" y="119203"/>
                    </a:lnTo>
                    <a:lnTo>
                      <a:pt x="381368" y="81539"/>
                    </a:lnTo>
                    <a:lnTo>
                      <a:pt x="367463" y="68984"/>
                    </a:lnTo>
                    <a:lnTo>
                      <a:pt x="374348" y="43874"/>
                    </a:lnTo>
                    <a:lnTo>
                      <a:pt x="388253" y="12555"/>
                    </a:lnTo>
                    <a:lnTo>
                      <a:pt x="429832" y="0"/>
                    </a:lnTo>
                    <a:lnTo>
                      <a:pt x="443737" y="31320"/>
                    </a:lnTo>
                    <a:lnTo>
                      <a:pt x="450622" y="75194"/>
                    </a:lnTo>
                    <a:lnTo>
                      <a:pt x="450622" y="119203"/>
                    </a:lnTo>
                    <a:lnTo>
                      <a:pt x="443737" y="156732"/>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0" name="Freeform: Shape 599">
                <a:extLst>
                  <a:ext uri="{FF2B5EF4-FFF2-40B4-BE49-F238E27FC236}">
                    <a16:creationId xmlns:a16="http://schemas.microsoft.com/office/drawing/2014/main" id="{07966626-B7A7-2911-0725-31E560258D88}"/>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5BD8680F-F554-F635-C0FB-C11F29AED622}"/>
                  </a:ext>
                </a:extLst>
              </p:cNvPr>
              <p:cNvSpPr/>
              <p:nvPr/>
            </p:nvSpPr>
            <p:spPr>
              <a:xfrm>
                <a:off x="7212211" y="4873301"/>
                <a:ext cx="105973" cy="79513"/>
              </a:xfrm>
              <a:custGeom>
                <a:avLst/>
                <a:gdLst>
                  <a:gd name="connsiteX0" fmla="*/ 86128 w 105973"/>
                  <a:gd name="connsiteY0" fmla="*/ 49004 h 79513"/>
                  <a:gd name="connsiteX1" fmla="*/ 66284 w 105973"/>
                  <a:gd name="connsiteY1" fmla="*/ 42794 h 79513"/>
                  <a:gd name="connsiteX2" fmla="*/ 26460 w 105973"/>
                  <a:gd name="connsiteY2" fmla="*/ 79513 h 79513"/>
                  <a:gd name="connsiteX3" fmla="*/ 0 w 105973"/>
                  <a:gd name="connsiteY3" fmla="*/ 42794 h 79513"/>
                  <a:gd name="connsiteX4" fmla="*/ 26460 w 105973"/>
                  <a:gd name="connsiteY4" fmla="*/ 18359 h 79513"/>
                  <a:gd name="connsiteX5" fmla="*/ 53054 w 105973"/>
                  <a:gd name="connsiteY5" fmla="*/ 18359 h 79513"/>
                  <a:gd name="connsiteX6" fmla="*/ 72899 w 105973"/>
                  <a:gd name="connsiteY6" fmla="*/ 0 h 79513"/>
                  <a:gd name="connsiteX7" fmla="*/ 105973 w 105973"/>
                  <a:gd name="connsiteY7" fmla="*/ 24435 h 79513"/>
                  <a:gd name="connsiteX8" fmla="*/ 86128 w 105973"/>
                  <a:gd name="connsiteY8" fmla="*/ 49004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973" h="79513">
                    <a:moveTo>
                      <a:pt x="86128" y="49004"/>
                    </a:moveTo>
                    <a:lnTo>
                      <a:pt x="66284" y="42794"/>
                    </a:lnTo>
                    <a:lnTo>
                      <a:pt x="26460" y="79513"/>
                    </a:lnTo>
                    <a:lnTo>
                      <a:pt x="0" y="42794"/>
                    </a:lnTo>
                    <a:lnTo>
                      <a:pt x="26460" y="18359"/>
                    </a:lnTo>
                    <a:lnTo>
                      <a:pt x="53054" y="18359"/>
                    </a:lnTo>
                    <a:lnTo>
                      <a:pt x="72899" y="0"/>
                    </a:lnTo>
                    <a:lnTo>
                      <a:pt x="105973" y="24435"/>
                    </a:lnTo>
                    <a:lnTo>
                      <a:pt x="86128" y="49004"/>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2" name="Freeform: Shape 601">
                <a:extLst>
                  <a:ext uri="{FF2B5EF4-FFF2-40B4-BE49-F238E27FC236}">
                    <a16:creationId xmlns:a16="http://schemas.microsoft.com/office/drawing/2014/main" id="{EF2DE0E5-9E28-2A06-5A56-4D4F9D5F806C}"/>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E4859032-AD2F-0E60-9C53-81F3D78F3307}"/>
                  </a:ext>
                </a:extLst>
              </p:cNvPr>
              <p:cNvSpPr/>
              <p:nvPr/>
            </p:nvSpPr>
            <p:spPr>
              <a:xfrm>
                <a:off x="7106238" y="4882211"/>
                <a:ext cx="97198" cy="141342"/>
              </a:xfrm>
              <a:custGeom>
                <a:avLst/>
                <a:gdLst>
                  <a:gd name="connsiteX0" fmla="*/ 41579 w 97198"/>
                  <a:gd name="connsiteY0" fmla="*/ 0 h 141342"/>
                  <a:gd name="connsiteX1" fmla="*/ 34694 w 97198"/>
                  <a:gd name="connsiteY1" fmla="*/ 19169 h 141342"/>
                  <a:gd name="connsiteX2" fmla="*/ 13770 w 97198"/>
                  <a:gd name="connsiteY2" fmla="*/ 19169 h 141342"/>
                  <a:gd name="connsiteX3" fmla="*/ 0 w 97198"/>
                  <a:gd name="connsiteY3" fmla="*/ 32129 h 141342"/>
                  <a:gd name="connsiteX4" fmla="*/ 13770 w 97198"/>
                  <a:gd name="connsiteY4" fmla="*/ 44954 h 141342"/>
                  <a:gd name="connsiteX5" fmla="*/ 13770 w 97198"/>
                  <a:gd name="connsiteY5" fmla="*/ 51299 h 141342"/>
                  <a:gd name="connsiteX6" fmla="*/ 6885 w 97198"/>
                  <a:gd name="connsiteY6" fmla="*/ 44954 h 141342"/>
                  <a:gd name="connsiteX7" fmla="*/ 6885 w 97198"/>
                  <a:gd name="connsiteY7" fmla="*/ 64259 h 141342"/>
                  <a:gd name="connsiteX8" fmla="*/ 20790 w 97198"/>
                  <a:gd name="connsiteY8" fmla="*/ 57779 h 141342"/>
                  <a:gd name="connsiteX9" fmla="*/ 27675 w 97198"/>
                  <a:gd name="connsiteY9" fmla="*/ 64259 h 141342"/>
                  <a:gd name="connsiteX10" fmla="*/ 34694 w 97198"/>
                  <a:gd name="connsiteY10" fmla="*/ 57779 h 141342"/>
                  <a:gd name="connsiteX11" fmla="*/ 20790 w 97198"/>
                  <a:gd name="connsiteY11" fmla="*/ 51299 h 141342"/>
                  <a:gd name="connsiteX12" fmla="*/ 20790 w 97198"/>
                  <a:gd name="connsiteY12" fmla="*/ 38474 h 141342"/>
                  <a:gd name="connsiteX13" fmla="*/ 27675 w 97198"/>
                  <a:gd name="connsiteY13" fmla="*/ 38474 h 141342"/>
                  <a:gd name="connsiteX14" fmla="*/ 34694 w 97198"/>
                  <a:gd name="connsiteY14" fmla="*/ 51299 h 141342"/>
                  <a:gd name="connsiteX15" fmla="*/ 41579 w 97198"/>
                  <a:gd name="connsiteY15" fmla="*/ 70603 h 141342"/>
                  <a:gd name="connsiteX16" fmla="*/ 27675 w 97198"/>
                  <a:gd name="connsiteY16" fmla="*/ 96388 h 141342"/>
                  <a:gd name="connsiteX17" fmla="*/ 27675 w 97198"/>
                  <a:gd name="connsiteY17" fmla="*/ 122037 h 141342"/>
                  <a:gd name="connsiteX18" fmla="*/ 41579 w 97198"/>
                  <a:gd name="connsiteY18" fmla="*/ 134862 h 141342"/>
                  <a:gd name="connsiteX19" fmla="*/ 41579 w 97198"/>
                  <a:gd name="connsiteY19" fmla="*/ 109213 h 141342"/>
                  <a:gd name="connsiteX20" fmla="*/ 48599 w 97198"/>
                  <a:gd name="connsiteY20" fmla="*/ 109213 h 141342"/>
                  <a:gd name="connsiteX21" fmla="*/ 48599 w 97198"/>
                  <a:gd name="connsiteY21" fmla="*/ 122037 h 141342"/>
                  <a:gd name="connsiteX22" fmla="*/ 48599 w 97198"/>
                  <a:gd name="connsiteY22" fmla="*/ 141342 h 141342"/>
                  <a:gd name="connsiteX23" fmla="*/ 62369 w 97198"/>
                  <a:gd name="connsiteY23" fmla="*/ 134862 h 141342"/>
                  <a:gd name="connsiteX24" fmla="*/ 69389 w 97198"/>
                  <a:gd name="connsiteY24" fmla="*/ 122037 h 141342"/>
                  <a:gd name="connsiteX25" fmla="*/ 83294 w 97198"/>
                  <a:gd name="connsiteY25" fmla="*/ 83428 h 141342"/>
                  <a:gd name="connsiteX26" fmla="*/ 97198 w 97198"/>
                  <a:gd name="connsiteY26" fmla="*/ 51299 h 141342"/>
                  <a:gd name="connsiteX27" fmla="*/ 97198 w 97198"/>
                  <a:gd name="connsiteY27" fmla="*/ 32129 h 141342"/>
                  <a:gd name="connsiteX28" fmla="*/ 83294 w 97198"/>
                  <a:gd name="connsiteY28" fmla="*/ 32129 h 141342"/>
                  <a:gd name="connsiteX29" fmla="*/ 83294 w 97198"/>
                  <a:gd name="connsiteY29" fmla="*/ 12825 h 141342"/>
                  <a:gd name="connsiteX30" fmla="*/ 62369 w 97198"/>
                  <a:gd name="connsiteY30" fmla="*/ 12825 h 141342"/>
                  <a:gd name="connsiteX31" fmla="*/ 55484 w 97198"/>
                  <a:gd name="connsiteY31" fmla="*/ 0 h 141342"/>
                  <a:gd name="connsiteX32" fmla="*/ 41579 w 97198"/>
                  <a:gd name="connsiteY32" fmla="*/ 0 h 14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7198" h="141342">
                    <a:moveTo>
                      <a:pt x="41579" y="0"/>
                    </a:moveTo>
                    <a:lnTo>
                      <a:pt x="34694" y="19169"/>
                    </a:lnTo>
                    <a:lnTo>
                      <a:pt x="13770" y="19169"/>
                    </a:lnTo>
                    <a:lnTo>
                      <a:pt x="0" y="32129"/>
                    </a:lnTo>
                    <a:lnTo>
                      <a:pt x="13770" y="44954"/>
                    </a:lnTo>
                    <a:lnTo>
                      <a:pt x="13770" y="51299"/>
                    </a:lnTo>
                    <a:lnTo>
                      <a:pt x="6885" y="44954"/>
                    </a:lnTo>
                    <a:lnTo>
                      <a:pt x="6885" y="64259"/>
                    </a:lnTo>
                    <a:lnTo>
                      <a:pt x="20790" y="57779"/>
                    </a:lnTo>
                    <a:lnTo>
                      <a:pt x="27675" y="64259"/>
                    </a:lnTo>
                    <a:lnTo>
                      <a:pt x="34694" y="57779"/>
                    </a:lnTo>
                    <a:lnTo>
                      <a:pt x="20790" y="51299"/>
                    </a:lnTo>
                    <a:lnTo>
                      <a:pt x="20790" y="38474"/>
                    </a:lnTo>
                    <a:lnTo>
                      <a:pt x="27675" y="38474"/>
                    </a:lnTo>
                    <a:lnTo>
                      <a:pt x="34694" y="51299"/>
                    </a:lnTo>
                    <a:lnTo>
                      <a:pt x="41579" y="70603"/>
                    </a:lnTo>
                    <a:lnTo>
                      <a:pt x="27675" y="96388"/>
                    </a:lnTo>
                    <a:lnTo>
                      <a:pt x="27675" y="122037"/>
                    </a:lnTo>
                    <a:lnTo>
                      <a:pt x="41579" y="134862"/>
                    </a:lnTo>
                    <a:lnTo>
                      <a:pt x="41579" y="109213"/>
                    </a:lnTo>
                    <a:lnTo>
                      <a:pt x="48599" y="109213"/>
                    </a:lnTo>
                    <a:lnTo>
                      <a:pt x="48599" y="122037"/>
                    </a:lnTo>
                    <a:lnTo>
                      <a:pt x="48599" y="141342"/>
                    </a:lnTo>
                    <a:lnTo>
                      <a:pt x="62369" y="134862"/>
                    </a:lnTo>
                    <a:lnTo>
                      <a:pt x="69389" y="122037"/>
                    </a:lnTo>
                    <a:lnTo>
                      <a:pt x="83294" y="83428"/>
                    </a:lnTo>
                    <a:lnTo>
                      <a:pt x="97198" y="51299"/>
                    </a:lnTo>
                    <a:lnTo>
                      <a:pt x="97198" y="32129"/>
                    </a:lnTo>
                    <a:lnTo>
                      <a:pt x="83294" y="32129"/>
                    </a:lnTo>
                    <a:lnTo>
                      <a:pt x="83294" y="12825"/>
                    </a:lnTo>
                    <a:lnTo>
                      <a:pt x="62369" y="12825"/>
                    </a:lnTo>
                    <a:lnTo>
                      <a:pt x="55484" y="0"/>
                    </a:lnTo>
                    <a:lnTo>
                      <a:pt x="41579" y="0"/>
                    </a:lnTo>
                    <a:close/>
                  </a:path>
                </a:pathLst>
              </a:custGeom>
              <a:solidFill>
                <a:srgbClr val="EEDBF7"/>
              </a:solidFill>
              <a:ln w="3370" cap="flat">
                <a:solidFill>
                  <a:srgbClr val="EEDBF7"/>
                </a:solidFill>
                <a:prstDash val="solid"/>
                <a:round/>
              </a:ln>
            </p:spPr>
            <p:txBody>
              <a:bodyPr rtlCol="0" anchor="ctr"/>
              <a:lstStyle/>
              <a:p>
                <a:endParaRPr lang="en-US"/>
              </a:p>
            </p:txBody>
          </p:sp>
          <p:sp>
            <p:nvSpPr>
              <p:cNvPr id="604" name="Freeform: Shape 603">
                <a:extLst>
                  <a:ext uri="{FF2B5EF4-FFF2-40B4-BE49-F238E27FC236}">
                    <a16:creationId xmlns:a16="http://schemas.microsoft.com/office/drawing/2014/main" id="{A09BBF4B-5C45-B4F3-9163-326C67BA1D34}"/>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13482" cap="flat">
                <a:solidFill>
                  <a:srgbClr val="EEDBF7"/>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F7A20F84-1BD5-804C-0420-27AC6E6342EF}"/>
                  </a:ext>
                </a:extLst>
              </p:cNvPr>
              <p:cNvSpPr/>
              <p:nvPr/>
            </p:nvSpPr>
            <p:spPr>
              <a:xfrm>
                <a:off x="6964761" y="4899761"/>
                <a:ext cx="26594" cy="17684"/>
              </a:xfrm>
              <a:custGeom>
                <a:avLst/>
                <a:gdLst>
                  <a:gd name="connsiteX0" fmla="*/ 0 w 26594"/>
                  <a:gd name="connsiteY0" fmla="*/ 8910 h 17684"/>
                  <a:gd name="connsiteX1" fmla="*/ 0 w 26594"/>
                  <a:gd name="connsiteY1" fmla="*/ 17685 h 17684"/>
                  <a:gd name="connsiteX2" fmla="*/ 13229 w 26594"/>
                  <a:gd name="connsiteY2" fmla="*/ 17685 h 17684"/>
                  <a:gd name="connsiteX3" fmla="*/ 26595 w 26594"/>
                  <a:gd name="connsiteY3" fmla="*/ 8910 h 17684"/>
                  <a:gd name="connsiteX4" fmla="*/ 19979 w 26594"/>
                  <a:gd name="connsiteY4" fmla="*/ 0 h 17684"/>
                  <a:gd name="connsiteX5" fmla="*/ 0 w 26594"/>
                  <a:gd name="connsiteY5" fmla="*/ 8910 h 1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4" h="17684">
                    <a:moveTo>
                      <a:pt x="0" y="8910"/>
                    </a:moveTo>
                    <a:lnTo>
                      <a:pt x="0" y="17685"/>
                    </a:lnTo>
                    <a:lnTo>
                      <a:pt x="13229" y="17685"/>
                    </a:lnTo>
                    <a:lnTo>
                      <a:pt x="26595" y="8910"/>
                    </a:lnTo>
                    <a:lnTo>
                      <a:pt x="19979" y="0"/>
                    </a:lnTo>
                    <a:lnTo>
                      <a:pt x="0" y="8910"/>
                    </a:lnTo>
                    <a:close/>
                  </a:path>
                </a:pathLst>
              </a:custGeom>
              <a:solidFill>
                <a:srgbClr val="EEDBF7"/>
              </a:solidFill>
              <a:ln w="3370" cap="flat">
                <a:solidFill>
                  <a:srgbClr val="EEDBF7"/>
                </a:solidFill>
                <a:prstDash val="solid"/>
                <a:round/>
              </a:ln>
            </p:spPr>
            <p:txBody>
              <a:bodyPr rtlCol="0" anchor="ctr"/>
              <a:lstStyle/>
              <a:p>
                <a:endParaRPr lang="en-US"/>
              </a:p>
            </p:txBody>
          </p:sp>
          <p:pic>
            <p:nvPicPr>
              <p:cNvPr id="606" name="Graphic 605">
                <a:extLst>
                  <a:ext uri="{FF2B5EF4-FFF2-40B4-BE49-F238E27FC236}">
                    <a16:creationId xmlns:a16="http://schemas.microsoft.com/office/drawing/2014/main" id="{7428E4C5-5123-D6D8-DEB7-F2D604AC0D2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421949" y="4569450"/>
                <a:ext cx="282342" cy="423514"/>
              </a:xfrm>
              <a:prstGeom prst="rect">
                <a:avLst/>
              </a:prstGeom>
            </p:spPr>
          </p:pic>
          <p:sp>
            <p:nvSpPr>
              <p:cNvPr id="607" name="TextBox 606">
                <a:extLst>
                  <a:ext uri="{FF2B5EF4-FFF2-40B4-BE49-F238E27FC236}">
                    <a16:creationId xmlns:a16="http://schemas.microsoft.com/office/drawing/2014/main" id="{200B7FCF-13E0-2215-4187-BEDE75D3C2EE}"/>
                  </a:ext>
                </a:extLst>
              </p:cNvPr>
              <p:cNvSpPr txBox="1"/>
              <p:nvPr/>
            </p:nvSpPr>
            <p:spPr>
              <a:xfrm>
                <a:off x="5798449" y="4211960"/>
                <a:ext cx="1569851" cy="345592"/>
              </a:xfrm>
              <a:prstGeom prst="rect">
                <a:avLst/>
              </a:prstGeom>
              <a:noFill/>
            </p:spPr>
            <p:txBody>
              <a:bodyPr wrap="square">
                <a:spAutoFit/>
              </a:bodyPr>
              <a:lstStyle/>
              <a:p>
                <a:pPr algn="ctr"/>
                <a:r>
                  <a:rPr lang="en-US" sz="1100" b="1" dirty="0"/>
                  <a:t>Shanghai</a:t>
                </a:r>
                <a:r>
                  <a:rPr lang="en-US" sz="1100" b="1" dirty="0">
                    <a:solidFill>
                      <a:schemeClr val="tx1"/>
                    </a:solidFill>
                  </a:rPr>
                  <a:t> </a:t>
                </a:r>
                <a:endParaRPr lang="en-US" sz="1100" b="1" dirty="0"/>
              </a:p>
            </p:txBody>
          </p:sp>
          <p:pic>
            <p:nvPicPr>
              <p:cNvPr id="608" name="Graphic 607">
                <a:extLst>
                  <a:ext uri="{FF2B5EF4-FFF2-40B4-BE49-F238E27FC236}">
                    <a16:creationId xmlns:a16="http://schemas.microsoft.com/office/drawing/2014/main" id="{7C83ABE6-2288-D12F-1DA2-FF7607DEA01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6574685" y="4811472"/>
                <a:ext cx="193181" cy="289774"/>
              </a:xfrm>
              <a:prstGeom prst="rect">
                <a:avLst/>
              </a:prstGeom>
            </p:spPr>
          </p:pic>
          <p:sp>
            <p:nvSpPr>
              <p:cNvPr id="609" name="TextBox 608">
                <a:extLst>
                  <a:ext uri="{FF2B5EF4-FFF2-40B4-BE49-F238E27FC236}">
                    <a16:creationId xmlns:a16="http://schemas.microsoft.com/office/drawing/2014/main" id="{61B21AC2-FC68-2B6A-B14E-26CDB80922C0}"/>
                  </a:ext>
                </a:extLst>
              </p:cNvPr>
              <p:cNvSpPr txBox="1"/>
              <p:nvPr/>
            </p:nvSpPr>
            <p:spPr>
              <a:xfrm>
                <a:off x="6494178" y="4834617"/>
                <a:ext cx="2142916" cy="335428"/>
              </a:xfrm>
              <a:prstGeom prst="rect">
                <a:avLst/>
              </a:prstGeom>
              <a:noFill/>
            </p:spPr>
            <p:txBody>
              <a:bodyPr wrap="square">
                <a:spAutoFit/>
              </a:bodyPr>
              <a:lstStyle/>
              <a:p>
                <a:pPr algn="ctr"/>
                <a:r>
                  <a:rPr lang="en-US" sz="1050" b="1" dirty="0">
                    <a:solidFill>
                      <a:schemeClr val="tx1"/>
                    </a:solidFill>
                  </a:rPr>
                  <a:t>Shanghai (li </a:t>
                </a:r>
                <a:r>
                  <a:rPr lang="en-US" sz="1050" b="1" dirty="0" err="1">
                    <a:solidFill>
                      <a:schemeClr val="tx1"/>
                    </a:solidFill>
                  </a:rPr>
                  <a:t>bing</a:t>
                </a:r>
                <a:r>
                  <a:rPr lang="en-US" sz="1050" b="1" dirty="0">
                    <a:solidFill>
                      <a:schemeClr val="tx1"/>
                    </a:solidFill>
                  </a:rPr>
                  <a:t>)</a:t>
                </a:r>
                <a:endParaRPr lang="en-US" sz="1050" b="1" dirty="0"/>
              </a:p>
            </p:txBody>
          </p:sp>
          <p:pic>
            <p:nvPicPr>
              <p:cNvPr id="610" name="Graphic 609">
                <a:extLst>
                  <a:ext uri="{FF2B5EF4-FFF2-40B4-BE49-F238E27FC236}">
                    <a16:creationId xmlns:a16="http://schemas.microsoft.com/office/drawing/2014/main" id="{F5891352-536F-2604-9C59-D28622D8782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69939" y="4797801"/>
                <a:ext cx="193181" cy="289774"/>
              </a:xfrm>
              <a:prstGeom prst="rect">
                <a:avLst/>
              </a:prstGeom>
            </p:spPr>
          </p:pic>
          <p:sp>
            <p:nvSpPr>
              <p:cNvPr id="611" name="TextBox 610">
                <a:extLst>
                  <a:ext uri="{FF2B5EF4-FFF2-40B4-BE49-F238E27FC236}">
                    <a16:creationId xmlns:a16="http://schemas.microsoft.com/office/drawing/2014/main" id="{14EE3428-4737-FBAB-0CBC-B9B54EF1EEEB}"/>
                  </a:ext>
                </a:extLst>
              </p:cNvPr>
              <p:cNvSpPr txBox="1"/>
              <p:nvPr/>
            </p:nvSpPr>
            <p:spPr>
              <a:xfrm>
                <a:off x="4906049" y="4793968"/>
                <a:ext cx="1959517" cy="335428"/>
              </a:xfrm>
              <a:prstGeom prst="rect">
                <a:avLst/>
              </a:prstGeom>
              <a:noFill/>
            </p:spPr>
            <p:txBody>
              <a:bodyPr wrap="square">
                <a:spAutoFit/>
              </a:bodyPr>
              <a:lstStyle/>
              <a:p>
                <a:pPr algn="ctr"/>
                <a:r>
                  <a:rPr lang="en-US" sz="1050" b="1" dirty="0">
                    <a:solidFill>
                      <a:schemeClr val="tx1"/>
                    </a:solidFill>
                  </a:rPr>
                  <a:t>Shanghai</a:t>
                </a:r>
                <a:endParaRPr lang="en-US" sz="1050" b="1" dirty="0"/>
              </a:p>
            </p:txBody>
          </p:sp>
          <p:pic>
            <p:nvPicPr>
              <p:cNvPr id="612" name="Graphic 611">
                <a:extLst>
                  <a:ext uri="{FF2B5EF4-FFF2-40B4-BE49-F238E27FC236}">
                    <a16:creationId xmlns:a16="http://schemas.microsoft.com/office/drawing/2014/main" id="{B7491CEC-92E3-4566-EEE4-93FA070DE6B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906332" y="5947890"/>
                <a:ext cx="193181" cy="289774"/>
              </a:xfrm>
              <a:prstGeom prst="rect">
                <a:avLst/>
              </a:prstGeom>
            </p:spPr>
          </p:pic>
          <p:sp>
            <p:nvSpPr>
              <p:cNvPr id="613" name="TextBox 612">
                <a:extLst>
                  <a:ext uri="{FF2B5EF4-FFF2-40B4-BE49-F238E27FC236}">
                    <a16:creationId xmlns:a16="http://schemas.microsoft.com/office/drawing/2014/main" id="{610B31CF-7FC7-099B-C231-E3A16E833AA6}"/>
                  </a:ext>
                </a:extLst>
              </p:cNvPr>
              <p:cNvSpPr txBox="1"/>
              <p:nvPr/>
            </p:nvSpPr>
            <p:spPr>
              <a:xfrm>
                <a:off x="5875639" y="5940055"/>
                <a:ext cx="1608066" cy="335428"/>
              </a:xfrm>
              <a:prstGeom prst="rect">
                <a:avLst/>
              </a:prstGeom>
              <a:noFill/>
            </p:spPr>
            <p:txBody>
              <a:bodyPr wrap="square">
                <a:spAutoFit/>
              </a:bodyPr>
              <a:lstStyle/>
              <a:p>
                <a:pPr algn="ctr"/>
                <a:r>
                  <a:rPr lang="en-US" sz="1050" b="1" dirty="0"/>
                  <a:t>Singapore 3</a:t>
                </a:r>
              </a:p>
            </p:txBody>
          </p:sp>
        </p:grpSp>
        <p:pic>
          <p:nvPicPr>
            <p:cNvPr id="14" name="Graphic 13">
              <a:extLst>
                <a:ext uri="{FF2B5EF4-FFF2-40B4-BE49-F238E27FC236}">
                  <a16:creationId xmlns:a16="http://schemas.microsoft.com/office/drawing/2014/main" id="{BC94E799-E01B-1CEB-B4EC-0863E365985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08508" y="5066004"/>
              <a:ext cx="150622" cy="225934"/>
            </a:xfrm>
            <a:prstGeom prst="rect">
              <a:avLst/>
            </a:prstGeom>
          </p:spPr>
        </p:pic>
        <p:sp>
          <p:nvSpPr>
            <p:cNvPr id="15" name="TextBox 14">
              <a:extLst>
                <a:ext uri="{FF2B5EF4-FFF2-40B4-BE49-F238E27FC236}">
                  <a16:creationId xmlns:a16="http://schemas.microsoft.com/office/drawing/2014/main" id="{86D7853E-1155-575B-CFC8-AF3CEBD8F4EC}"/>
                </a:ext>
              </a:extLst>
            </p:cNvPr>
            <p:cNvSpPr txBox="1"/>
            <p:nvPr/>
          </p:nvSpPr>
          <p:spPr>
            <a:xfrm>
              <a:off x="4726867" y="5043750"/>
              <a:ext cx="1444866" cy="261530"/>
            </a:xfrm>
            <a:prstGeom prst="rect">
              <a:avLst/>
            </a:prstGeom>
            <a:noFill/>
          </p:spPr>
          <p:txBody>
            <a:bodyPr wrap="square">
              <a:spAutoFit/>
            </a:bodyPr>
            <a:lstStyle/>
            <a:p>
              <a:pPr algn="ctr"/>
              <a:r>
                <a:rPr lang="en-US" sz="1050" b="1" dirty="0">
                  <a:solidFill>
                    <a:schemeClr val="tx1"/>
                  </a:solidFill>
                </a:rPr>
                <a:t>Singapore</a:t>
              </a:r>
              <a:endParaRPr lang="en-US" sz="1050" b="1" dirty="0"/>
            </a:p>
          </p:txBody>
        </p:sp>
      </p:grpSp>
      <p:pic>
        <p:nvPicPr>
          <p:cNvPr id="4" name="Graphic 3">
            <a:extLst>
              <a:ext uri="{FF2B5EF4-FFF2-40B4-BE49-F238E27FC236}">
                <a16:creationId xmlns:a16="http://schemas.microsoft.com/office/drawing/2014/main" id="{26A6F9E3-1533-420E-757D-8EC7E2D8182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7622945" y="4522912"/>
            <a:ext cx="150622" cy="225934"/>
          </a:xfrm>
          <a:prstGeom prst="rect">
            <a:avLst/>
          </a:prstGeom>
        </p:spPr>
      </p:pic>
      <p:sp>
        <p:nvSpPr>
          <p:cNvPr id="5" name="TextBox 4">
            <a:extLst>
              <a:ext uri="{FF2B5EF4-FFF2-40B4-BE49-F238E27FC236}">
                <a16:creationId xmlns:a16="http://schemas.microsoft.com/office/drawing/2014/main" id="{7E16590E-5AA4-5423-D40F-66C0BB4E8FF0}"/>
              </a:ext>
            </a:extLst>
          </p:cNvPr>
          <p:cNvSpPr txBox="1"/>
          <p:nvPr/>
        </p:nvSpPr>
        <p:spPr>
          <a:xfrm>
            <a:off x="6405015" y="4538254"/>
            <a:ext cx="1528853" cy="253916"/>
          </a:xfrm>
          <a:prstGeom prst="rect">
            <a:avLst/>
          </a:prstGeom>
          <a:noFill/>
        </p:spPr>
        <p:txBody>
          <a:bodyPr wrap="square">
            <a:spAutoFit/>
          </a:bodyPr>
          <a:lstStyle/>
          <a:p>
            <a:pPr algn="ctr"/>
            <a:r>
              <a:rPr lang="en-US" sz="1050" b="1" dirty="0"/>
              <a:t>Mumbai</a:t>
            </a:r>
          </a:p>
        </p:txBody>
      </p:sp>
    </p:spTree>
    <p:extLst>
      <p:ext uri="{BB962C8B-B14F-4D97-AF65-F5344CB8AC3E}">
        <p14:creationId xmlns:p14="http://schemas.microsoft.com/office/powerpoint/2010/main" val="399061121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37E7AA0-ABB1-7AAB-EB9A-0B95219CFC5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95</a:t>
            </a:fld>
            <a:endParaRPr lang="en-US"/>
          </a:p>
        </p:txBody>
      </p:sp>
      <p:sp>
        <p:nvSpPr>
          <p:cNvPr id="84" name="Text Placeholder 83">
            <a:extLst>
              <a:ext uri="{FF2B5EF4-FFF2-40B4-BE49-F238E27FC236}">
                <a16:creationId xmlns:a16="http://schemas.microsoft.com/office/drawing/2014/main" id="{AA9B19DE-6870-0087-960E-56F7101C2783}"/>
              </a:ext>
            </a:extLst>
          </p:cNvPr>
          <p:cNvSpPr>
            <a:spLocks noGrp="1"/>
          </p:cNvSpPr>
          <p:nvPr>
            <p:ph type="body" idx="11"/>
          </p:nvPr>
        </p:nvSpPr>
        <p:spPr>
          <a:xfrm>
            <a:off x="302400" y="605611"/>
            <a:ext cx="8064500" cy="288767"/>
          </a:xfrm>
        </p:spPr>
        <p:txBody>
          <a:bodyPr/>
          <a:lstStyle/>
          <a:p>
            <a:r>
              <a:rPr lang="en-US"/>
              <a:t>No text</a:t>
            </a:r>
          </a:p>
        </p:txBody>
      </p:sp>
      <p:sp>
        <p:nvSpPr>
          <p:cNvPr id="83" name="Title 82">
            <a:extLst>
              <a:ext uri="{FF2B5EF4-FFF2-40B4-BE49-F238E27FC236}">
                <a16:creationId xmlns:a16="http://schemas.microsoft.com/office/drawing/2014/main" id="{85979FA6-BFBF-C748-5FF8-4E5F10028290}"/>
              </a:ext>
            </a:extLst>
          </p:cNvPr>
          <p:cNvSpPr>
            <a:spLocks noGrp="1"/>
          </p:cNvSpPr>
          <p:nvPr>
            <p:ph type="title"/>
          </p:nvPr>
        </p:nvSpPr>
        <p:spPr>
          <a:xfrm>
            <a:off x="302401" y="302400"/>
            <a:ext cx="8064500" cy="303211"/>
          </a:xfrm>
        </p:spPr>
        <p:txBody>
          <a:bodyPr/>
          <a:lstStyle/>
          <a:p>
            <a:r>
              <a:rPr lang="en-US"/>
              <a:t>Oceana - Colored</a:t>
            </a:r>
          </a:p>
        </p:txBody>
      </p:sp>
      <p:grpSp>
        <p:nvGrpSpPr>
          <p:cNvPr id="17" name="Group 16">
            <a:extLst>
              <a:ext uri="{FF2B5EF4-FFF2-40B4-BE49-F238E27FC236}">
                <a16:creationId xmlns:a16="http://schemas.microsoft.com/office/drawing/2014/main" id="{5824DE60-9B09-7281-0B2C-515009C7F196}"/>
              </a:ext>
            </a:extLst>
          </p:cNvPr>
          <p:cNvGrpSpPr/>
          <p:nvPr/>
        </p:nvGrpSpPr>
        <p:grpSpPr>
          <a:xfrm>
            <a:off x="3797732" y="1436686"/>
            <a:ext cx="5375119" cy="4269350"/>
            <a:chOff x="3797732" y="1436686"/>
            <a:chExt cx="5375119" cy="4269350"/>
          </a:xfrm>
        </p:grpSpPr>
        <p:grpSp>
          <p:nvGrpSpPr>
            <p:cNvPr id="5" name="Group 4">
              <a:extLst>
                <a:ext uri="{FF2B5EF4-FFF2-40B4-BE49-F238E27FC236}">
                  <a16:creationId xmlns:a16="http://schemas.microsoft.com/office/drawing/2014/main" id="{E9057DFF-9D29-C760-594C-E0212E468F52}"/>
                </a:ext>
              </a:extLst>
            </p:cNvPr>
            <p:cNvGrpSpPr/>
            <p:nvPr/>
          </p:nvGrpSpPr>
          <p:grpSpPr>
            <a:xfrm>
              <a:off x="3797732" y="1436686"/>
              <a:ext cx="4350747" cy="4269350"/>
              <a:chOff x="3428668" y="1436686"/>
              <a:chExt cx="5049404" cy="4954936"/>
            </a:xfrm>
          </p:grpSpPr>
          <p:sp>
            <p:nvSpPr>
              <p:cNvPr id="43" name="Freeform: Shape 42">
                <a:extLst>
                  <a:ext uri="{FF2B5EF4-FFF2-40B4-BE49-F238E27FC236}">
                    <a16:creationId xmlns:a16="http://schemas.microsoft.com/office/drawing/2014/main" id="{3ABF0536-4C03-C4B3-D2DA-AEE7FF422EF6}"/>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518A118-1573-59F7-2D7D-D8661CFDB10F}"/>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grpSp>
            <p:nvGrpSpPr>
              <p:cNvPr id="3" name="Group 2">
                <a:extLst>
                  <a:ext uri="{FF2B5EF4-FFF2-40B4-BE49-F238E27FC236}">
                    <a16:creationId xmlns:a16="http://schemas.microsoft.com/office/drawing/2014/main" id="{A835FC07-24C3-EE3F-989C-736FC01CAED3}"/>
                  </a:ext>
                </a:extLst>
              </p:cNvPr>
              <p:cNvGrpSpPr/>
              <p:nvPr/>
            </p:nvGrpSpPr>
            <p:grpSpPr>
              <a:xfrm>
                <a:off x="3428668" y="1436686"/>
                <a:ext cx="5049404" cy="3984628"/>
                <a:chOff x="2848242" y="1341438"/>
                <a:chExt cx="6399698" cy="5050184"/>
              </a:xfrm>
            </p:grpSpPr>
            <p:sp>
              <p:nvSpPr>
                <p:cNvPr id="4" name="Freeform: Shape 3">
                  <a:extLst>
                    <a:ext uri="{FF2B5EF4-FFF2-40B4-BE49-F238E27FC236}">
                      <a16:creationId xmlns:a16="http://schemas.microsoft.com/office/drawing/2014/main" id="{B656CB6A-359A-A126-D133-811AB9D33B7D}"/>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72A0753-7457-0660-6978-03ECA977E06F}"/>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88" name="Freeform: Shape 87">
                  <a:extLst>
                    <a:ext uri="{FF2B5EF4-FFF2-40B4-BE49-F238E27FC236}">
                      <a16:creationId xmlns:a16="http://schemas.microsoft.com/office/drawing/2014/main" id="{E3B26170-87E8-465A-8CDD-0923A76F6987}"/>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19B0E3E-7961-E957-9621-6ABB86EAA6D2}"/>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0" name="Freeform: Shape 89">
                  <a:extLst>
                    <a:ext uri="{FF2B5EF4-FFF2-40B4-BE49-F238E27FC236}">
                      <a16:creationId xmlns:a16="http://schemas.microsoft.com/office/drawing/2014/main" id="{53B972A1-F596-003D-E6EC-78C808AA60A2}"/>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73BE4341-0302-80BB-B11F-BC504F3722F5}"/>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2" name="Freeform: Shape 91">
                  <a:extLst>
                    <a:ext uri="{FF2B5EF4-FFF2-40B4-BE49-F238E27FC236}">
                      <a16:creationId xmlns:a16="http://schemas.microsoft.com/office/drawing/2014/main" id="{534C3C38-85FC-778B-B61D-C6C55E906EEF}"/>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8786B9DA-F977-7072-A54D-8D4AAA6640BD}"/>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4" name="Freeform: Shape 93">
                  <a:extLst>
                    <a:ext uri="{FF2B5EF4-FFF2-40B4-BE49-F238E27FC236}">
                      <a16:creationId xmlns:a16="http://schemas.microsoft.com/office/drawing/2014/main" id="{2EE4B968-479C-B8E2-42D7-501832CA5FE5}"/>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8E9C6427-A0A1-8543-B60F-AE05363CC684}"/>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6" name="Freeform: Shape 95">
                  <a:extLst>
                    <a:ext uri="{FF2B5EF4-FFF2-40B4-BE49-F238E27FC236}">
                      <a16:creationId xmlns:a16="http://schemas.microsoft.com/office/drawing/2014/main" id="{C9B35AB8-8E90-B82D-A30D-1394417F5A96}"/>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F9914BE-A3F8-97CA-AAB1-C8E41EB5DD2B}"/>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98" name="Freeform: Shape 97">
                  <a:extLst>
                    <a:ext uri="{FF2B5EF4-FFF2-40B4-BE49-F238E27FC236}">
                      <a16:creationId xmlns:a16="http://schemas.microsoft.com/office/drawing/2014/main" id="{CFB7A960-3611-5164-F883-5903FC6A2AEA}"/>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E9D66F2-46D7-1584-995B-859EEA30F69B}"/>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0" name="Freeform: Shape 99">
                  <a:extLst>
                    <a:ext uri="{FF2B5EF4-FFF2-40B4-BE49-F238E27FC236}">
                      <a16:creationId xmlns:a16="http://schemas.microsoft.com/office/drawing/2014/main" id="{23CB2082-52C7-D0AB-0486-459F95AE5ABE}"/>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135C1035-2917-807F-75B9-E808BBEF1492}"/>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2" name="Freeform: Shape 101">
                  <a:extLst>
                    <a:ext uri="{FF2B5EF4-FFF2-40B4-BE49-F238E27FC236}">
                      <a16:creationId xmlns:a16="http://schemas.microsoft.com/office/drawing/2014/main" id="{2EB6619E-E36E-7452-7126-35E98ACF9883}"/>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44A465CD-F14F-7CDA-C48B-BB1E0A373AF8}"/>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4" name="Freeform: Shape 103">
                  <a:extLst>
                    <a:ext uri="{FF2B5EF4-FFF2-40B4-BE49-F238E27FC236}">
                      <a16:creationId xmlns:a16="http://schemas.microsoft.com/office/drawing/2014/main" id="{B4A35016-D828-B69E-E6D5-45528671D3A1}"/>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1823A9C7-D3B2-5A54-5D31-06F95BEB8149}"/>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6" name="Freeform: Shape 105">
                  <a:extLst>
                    <a:ext uri="{FF2B5EF4-FFF2-40B4-BE49-F238E27FC236}">
                      <a16:creationId xmlns:a16="http://schemas.microsoft.com/office/drawing/2014/main" id="{BA88728F-3917-F4E0-1010-96D52BBF1117}"/>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0E46708-AFA1-399F-2703-615BAD11D293}"/>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8" name="Freeform: Shape 107">
                  <a:extLst>
                    <a:ext uri="{FF2B5EF4-FFF2-40B4-BE49-F238E27FC236}">
                      <a16:creationId xmlns:a16="http://schemas.microsoft.com/office/drawing/2014/main" id="{AB3A1176-7DCD-1A21-4DB2-B756696D5F20}"/>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181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181"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29B0D76F-ABC7-AB16-1AC2-63C375D15D91}"/>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056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056"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E74A2349-381D-619E-18E3-60423F3C781C}"/>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3C97918-50A0-30D7-648D-F0237147424E}"/>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E72127F5-FA18-C8AC-3771-49946BD2DFE5}"/>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651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651"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4086828B-3E31-CF28-2D65-7F361BF8DD4B}"/>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526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526"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7CDBC33D-CCBA-CA60-E263-A98F6D21D328}"/>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EA6A20E5-C53E-3FDD-E929-68D596228B43}"/>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01DB5FC6-3B5F-E41A-82D9-56EB2A6515FC}"/>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83C15FC3-1E22-4CAE-8869-3880ECB4C2D3}"/>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6F0D91A7-4DEF-F0E6-97A3-96D7706FBFF7}"/>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43966ABF-4D47-9892-E961-F544D1BA88EB}"/>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29A83F35-29AF-738E-7E0A-CAF9CFEF7525}"/>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EBE84EE-3B93-5924-1D0B-6B173890C2D7}"/>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2" name="Freeform: Shape 121">
                  <a:extLst>
                    <a:ext uri="{FF2B5EF4-FFF2-40B4-BE49-F238E27FC236}">
                      <a16:creationId xmlns:a16="http://schemas.microsoft.com/office/drawing/2014/main" id="{A678A13A-7248-5CFC-BB87-D8E8E005F629}"/>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603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603"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160902C2-EEBC-554F-AF01-D12B89FF581A}"/>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478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478"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4" name="Freeform: Shape 123">
                  <a:extLst>
                    <a:ext uri="{FF2B5EF4-FFF2-40B4-BE49-F238E27FC236}">
                      <a16:creationId xmlns:a16="http://schemas.microsoft.com/office/drawing/2014/main" id="{DD7EF303-1EC3-8970-2548-CA15DE0CFD0D}"/>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45BDE22-1FC9-2E93-1B62-F2A8AAE10D3F}"/>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6" name="Freeform: Shape 125">
                  <a:extLst>
                    <a:ext uri="{FF2B5EF4-FFF2-40B4-BE49-F238E27FC236}">
                      <a16:creationId xmlns:a16="http://schemas.microsoft.com/office/drawing/2014/main" id="{2F343570-808A-075D-E91B-870EE78612E7}"/>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7040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7040"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0AB91B9B-4029-4996-D9FD-9761C8F5AD17}"/>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6915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6915"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8" name="Freeform: Shape 127">
                  <a:extLst>
                    <a:ext uri="{FF2B5EF4-FFF2-40B4-BE49-F238E27FC236}">
                      <a16:creationId xmlns:a16="http://schemas.microsoft.com/office/drawing/2014/main" id="{ADE5818A-C67F-162A-CE6D-B549ECDDD5DF}"/>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721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721"/>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51E7549E-209F-E877-6ABA-A92E852D21DE}"/>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845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845"/>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0" name="Freeform: Shape 129">
                  <a:extLst>
                    <a:ext uri="{FF2B5EF4-FFF2-40B4-BE49-F238E27FC236}">
                      <a16:creationId xmlns:a16="http://schemas.microsoft.com/office/drawing/2014/main" id="{D3A118D9-9C2D-8926-6648-00A90E21EE08}"/>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211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211"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261FC98-76F5-A085-F274-8244D16A323F}"/>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336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336"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2" name="Freeform: Shape 131">
                  <a:extLst>
                    <a:ext uri="{FF2B5EF4-FFF2-40B4-BE49-F238E27FC236}">
                      <a16:creationId xmlns:a16="http://schemas.microsoft.com/office/drawing/2014/main" id="{86634D62-2E8D-0854-E508-E532F26B39F9}"/>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04566F60-6202-00B1-77BC-6C8804D7FE39}"/>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43AAF480-F40D-2D7D-B0D2-A718C678D7FE}"/>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A64AC061-4D81-87DD-520B-BBF54D9129B5}"/>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B55F55E1-09CF-4C8C-DCA0-8A7ED72BDF76}"/>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E3AB716F-DC15-8A80-26EA-7641DCF39B00}"/>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8" name="Freeform: Shape 137">
                  <a:extLst>
                    <a:ext uri="{FF2B5EF4-FFF2-40B4-BE49-F238E27FC236}">
                      <a16:creationId xmlns:a16="http://schemas.microsoft.com/office/drawing/2014/main" id="{16F3D1E4-E104-B734-C1AF-FE092DB8EBA9}"/>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552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552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552"/>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552"/>
                      </a:lnTo>
                      <a:lnTo>
                        <a:pt x="18736" y="112293"/>
                      </a:lnTo>
                      <a:lnTo>
                        <a:pt x="18736" y="79942"/>
                      </a:lnTo>
                      <a:lnTo>
                        <a:pt x="27355" y="86937"/>
                      </a:lnTo>
                      <a:lnTo>
                        <a:pt x="46091" y="49089"/>
                      </a:lnTo>
                      <a:lnTo>
                        <a:pt x="61330" y="0"/>
                      </a:lnTo>
                      <a:lnTo>
                        <a:pt x="78068" y="4908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C190230C-C1F2-0228-6F56-B8C40B72347E}"/>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677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677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677"/>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677"/>
                      </a:lnTo>
                      <a:lnTo>
                        <a:pt x="18736" y="112293"/>
                      </a:lnTo>
                      <a:lnTo>
                        <a:pt x="18736" y="79942"/>
                      </a:lnTo>
                      <a:lnTo>
                        <a:pt x="27355" y="86937"/>
                      </a:lnTo>
                      <a:lnTo>
                        <a:pt x="46091" y="49089"/>
                      </a:lnTo>
                      <a:lnTo>
                        <a:pt x="61330" y="0"/>
                      </a:lnTo>
                      <a:lnTo>
                        <a:pt x="78068" y="4908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0" name="Freeform: Shape 139">
                  <a:extLst>
                    <a:ext uri="{FF2B5EF4-FFF2-40B4-BE49-F238E27FC236}">
                      <a16:creationId xmlns:a16="http://schemas.microsoft.com/office/drawing/2014/main" id="{B66E99FD-5575-72D9-2EC0-83A58356861E}"/>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DA9E9B06-D608-6149-C620-974EDF9C7D8D}"/>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2" name="Freeform: Shape 141">
                  <a:extLst>
                    <a:ext uri="{FF2B5EF4-FFF2-40B4-BE49-F238E27FC236}">
                      <a16:creationId xmlns:a16="http://schemas.microsoft.com/office/drawing/2014/main" id="{8D30A568-5994-3778-AFFA-E69D64B27404}"/>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65C94679-CFD9-9E03-C701-5C7E70C7788B}"/>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4" name="Freeform: Shape 143">
                  <a:extLst>
                    <a:ext uri="{FF2B5EF4-FFF2-40B4-BE49-F238E27FC236}">
                      <a16:creationId xmlns:a16="http://schemas.microsoft.com/office/drawing/2014/main" id="{717F6702-FB66-5BE2-2F71-6C78320C1704}"/>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D4CC3F13-4C1C-CD8A-F1DF-47EFCA0A1DAF}"/>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6" name="Freeform: Shape 145">
                  <a:extLst>
                    <a:ext uri="{FF2B5EF4-FFF2-40B4-BE49-F238E27FC236}">
                      <a16:creationId xmlns:a16="http://schemas.microsoft.com/office/drawing/2014/main" id="{BCACC7E5-0C23-16D0-4507-81892BC64C5E}"/>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8EF6A21A-87B2-D99C-FDF1-EBF982FBD117}"/>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8" name="Freeform: Shape 147">
                  <a:extLst>
                    <a:ext uri="{FF2B5EF4-FFF2-40B4-BE49-F238E27FC236}">
                      <a16:creationId xmlns:a16="http://schemas.microsoft.com/office/drawing/2014/main" id="{FC5B74EA-6D30-54F2-FB68-4C5BFE8680CE}"/>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78F4F50F-9DF6-CAD3-7D04-83596972461A}"/>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0" name="Freeform: Shape 149">
                  <a:extLst>
                    <a:ext uri="{FF2B5EF4-FFF2-40B4-BE49-F238E27FC236}">
                      <a16:creationId xmlns:a16="http://schemas.microsoft.com/office/drawing/2014/main" id="{9E857102-2E20-0BB7-1FAD-A4205AC1DE29}"/>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140AE6C-BFB3-8DA1-0E27-17DD60C85294}"/>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14208247-D951-F631-7DD2-74F74E2976BF}"/>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2080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2080" y="362985"/>
                      </a:lnTo>
                      <a:lnTo>
                        <a:pt x="70324" y="366732"/>
                      </a:lnTo>
                      <a:lnTo>
                        <a:pt x="67451" y="413198"/>
                      </a:lnTo>
                      <a:lnTo>
                        <a:pt x="69449" y="457915"/>
                      </a:lnTo>
                      <a:lnTo>
                        <a:pt x="76819" y="50075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0C5132B-2B1E-8872-F330-7F005778DDDF}"/>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1955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1955" y="362985"/>
                      </a:lnTo>
                      <a:lnTo>
                        <a:pt x="70324" y="366732"/>
                      </a:lnTo>
                      <a:lnTo>
                        <a:pt x="67451" y="413198"/>
                      </a:lnTo>
                      <a:lnTo>
                        <a:pt x="69449" y="457915"/>
                      </a:lnTo>
                      <a:lnTo>
                        <a:pt x="76819" y="50075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4" name="Freeform: Shape 153">
                  <a:extLst>
                    <a:ext uri="{FF2B5EF4-FFF2-40B4-BE49-F238E27FC236}">
                      <a16:creationId xmlns:a16="http://schemas.microsoft.com/office/drawing/2014/main" id="{A754472F-1005-5483-C3DC-82E2647CB15D}"/>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8AA84090-9282-752C-833F-A3246010611E}"/>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6237" cap="flat">
                  <a:solidFill>
                    <a:srgbClr val="EDF2AE"/>
                  </a:solidFill>
                  <a:prstDash val="solid"/>
                  <a:round/>
                </a:ln>
              </p:spPr>
              <p:txBody>
                <a:bodyPr rtlCol="0" anchor="ctr"/>
                <a:lstStyle/>
                <a:p>
                  <a:endParaRPr lang="en-US"/>
                </a:p>
              </p:txBody>
            </p:sp>
            <p:pic>
              <p:nvPicPr>
                <p:cNvPr id="156" name="Graphic 155">
                  <a:extLst>
                    <a:ext uri="{FF2B5EF4-FFF2-40B4-BE49-F238E27FC236}">
                      <a16:creationId xmlns:a16="http://schemas.microsoft.com/office/drawing/2014/main" id="{BBB405E9-3C69-6427-BF1A-FB02199ED27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20075" y="3688247"/>
                  <a:ext cx="282343" cy="423514"/>
                </a:xfrm>
                <a:prstGeom prst="rect">
                  <a:avLst/>
                </a:prstGeom>
              </p:spPr>
            </p:pic>
            <p:sp>
              <p:nvSpPr>
                <p:cNvPr id="157" name="TextBox 156">
                  <a:extLst>
                    <a:ext uri="{FF2B5EF4-FFF2-40B4-BE49-F238E27FC236}">
                      <a16:creationId xmlns:a16="http://schemas.microsoft.com/office/drawing/2014/main" id="{285356E5-88E8-3748-ED4F-BF4BEE584F1C}"/>
                    </a:ext>
                  </a:extLst>
                </p:cNvPr>
                <p:cNvSpPr txBox="1"/>
                <p:nvPr/>
              </p:nvSpPr>
              <p:spPr>
                <a:xfrm>
                  <a:off x="4968269" y="3723878"/>
                  <a:ext cx="1906341" cy="384813"/>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pic>
              <p:nvPicPr>
                <p:cNvPr id="158" name="Graphic 157">
                  <a:extLst>
                    <a:ext uri="{FF2B5EF4-FFF2-40B4-BE49-F238E27FC236}">
                      <a16:creationId xmlns:a16="http://schemas.microsoft.com/office/drawing/2014/main" id="{9ECD6634-DE37-7BBA-773A-90D9143995C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164584" y="4089503"/>
                  <a:ext cx="286163" cy="429245"/>
                </a:xfrm>
                <a:prstGeom prst="rect">
                  <a:avLst/>
                </a:prstGeom>
              </p:spPr>
            </p:pic>
            <p:sp>
              <p:nvSpPr>
                <p:cNvPr id="159" name="TextBox 158">
                  <a:extLst>
                    <a:ext uri="{FF2B5EF4-FFF2-40B4-BE49-F238E27FC236}">
                      <a16:creationId xmlns:a16="http://schemas.microsoft.com/office/drawing/2014/main" id="{FD034B57-B662-62A0-66FB-8AA34BE97F55}"/>
                    </a:ext>
                  </a:extLst>
                </p:cNvPr>
                <p:cNvSpPr txBox="1"/>
                <p:nvPr/>
              </p:nvSpPr>
              <p:spPr>
                <a:xfrm>
                  <a:off x="5333426" y="4504131"/>
                  <a:ext cx="1917626" cy="373496"/>
                </a:xfrm>
                <a:prstGeom prst="rect">
                  <a:avLst/>
                </a:prstGeom>
                <a:noFill/>
              </p:spPr>
              <p:txBody>
                <a:bodyPr wrap="square">
                  <a:spAutoFit/>
                </a:bodyPr>
                <a:lstStyle/>
                <a:p>
                  <a:pPr algn="ctr"/>
                  <a:r>
                    <a:rPr lang="en-US" sz="1050" b="1" dirty="0">
                      <a:solidFill>
                        <a:schemeClr val="tx1"/>
                      </a:solidFill>
                    </a:rPr>
                    <a:t>Wagga Wagga</a:t>
                  </a:r>
                  <a:endParaRPr lang="en-US" sz="1050" b="1" dirty="0"/>
                </a:p>
              </p:txBody>
            </p:sp>
            <p:pic>
              <p:nvPicPr>
                <p:cNvPr id="160" name="Graphic 159">
                  <a:extLst>
                    <a:ext uri="{FF2B5EF4-FFF2-40B4-BE49-F238E27FC236}">
                      <a16:creationId xmlns:a16="http://schemas.microsoft.com/office/drawing/2014/main" id="{AC554AE1-89C9-C79C-EDE8-DE5C8FCD77B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1520" y="4054058"/>
                  <a:ext cx="265630" cy="398446"/>
                </a:xfrm>
                <a:prstGeom prst="rect">
                  <a:avLst/>
                </a:prstGeom>
              </p:spPr>
            </p:pic>
            <p:sp>
              <p:nvSpPr>
                <p:cNvPr id="161" name="TextBox 160">
                  <a:extLst>
                    <a:ext uri="{FF2B5EF4-FFF2-40B4-BE49-F238E27FC236}">
                      <a16:creationId xmlns:a16="http://schemas.microsoft.com/office/drawing/2014/main" id="{48100C28-197E-4743-8E3A-2A06DA21D237}"/>
                    </a:ext>
                  </a:extLst>
                </p:cNvPr>
                <p:cNvSpPr txBox="1"/>
                <p:nvPr/>
              </p:nvSpPr>
              <p:spPr>
                <a:xfrm>
                  <a:off x="6274414" y="4177122"/>
                  <a:ext cx="2356526" cy="373496"/>
                </a:xfrm>
                <a:prstGeom prst="rect">
                  <a:avLst/>
                </a:prstGeom>
                <a:noFill/>
              </p:spPr>
              <p:txBody>
                <a:bodyPr wrap="square">
                  <a:spAutoFit/>
                </a:bodyPr>
                <a:lstStyle/>
                <a:p>
                  <a:pPr algn="ctr"/>
                  <a:r>
                    <a:rPr lang="en-US" sz="1050" b="1" dirty="0">
                      <a:solidFill>
                        <a:schemeClr val="tx1"/>
                      </a:solidFill>
                    </a:rPr>
                    <a:t>Balgowlah</a:t>
                  </a:r>
                  <a:endParaRPr lang="en-US" sz="1050" b="1" dirty="0"/>
                </a:p>
              </p:txBody>
            </p:sp>
            <p:pic>
              <p:nvPicPr>
                <p:cNvPr id="162" name="Graphic 161">
                  <a:extLst>
                    <a:ext uri="{FF2B5EF4-FFF2-40B4-BE49-F238E27FC236}">
                      <a16:creationId xmlns:a16="http://schemas.microsoft.com/office/drawing/2014/main" id="{981ED9EB-45D9-46CA-AD6B-5428D41328A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76076" y="3583499"/>
                  <a:ext cx="293684" cy="440527"/>
                </a:xfrm>
                <a:prstGeom prst="rect">
                  <a:avLst/>
                </a:prstGeom>
              </p:spPr>
            </p:pic>
            <p:sp>
              <p:nvSpPr>
                <p:cNvPr id="163" name="TextBox 162">
                  <a:extLst>
                    <a:ext uri="{FF2B5EF4-FFF2-40B4-BE49-F238E27FC236}">
                      <a16:creationId xmlns:a16="http://schemas.microsoft.com/office/drawing/2014/main" id="{7B5B1DB4-D76E-CF6F-3FE7-6BF112724423}"/>
                    </a:ext>
                  </a:extLst>
                </p:cNvPr>
                <p:cNvSpPr txBox="1"/>
                <p:nvPr/>
              </p:nvSpPr>
              <p:spPr>
                <a:xfrm>
                  <a:off x="6437341" y="3652375"/>
                  <a:ext cx="2371015" cy="373496"/>
                </a:xfrm>
                <a:prstGeom prst="rect">
                  <a:avLst/>
                </a:prstGeom>
                <a:noFill/>
              </p:spPr>
              <p:txBody>
                <a:bodyPr wrap="square">
                  <a:spAutoFit/>
                </a:bodyPr>
                <a:lstStyle/>
                <a:p>
                  <a:pPr algn="ctr"/>
                  <a:r>
                    <a:rPr lang="en-US" sz="1050" b="1" dirty="0" err="1">
                      <a:solidFill>
                        <a:schemeClr val="tx1"/>
                      </a:solidFill>
                    </a:rPr>
                    <a:t>Moorebank</a:t>
                  </a:r>
                  <a:r>
                    <a:rPr lang="en-US" sz="1050" b="1" dirty="0">
                      <a:solidFill>
                        <a:schemeClr val="tx1"/>
                      </a:solidFill>
                    </a:rPr>
                    <a:t> </a:t>
                  </a:r>
                  <a:endParaRPr lang="en-US" sz="1050" b="1" dirty="0"/>
                </a:p>
              </p:txBody>
            </p:sp>
          </p:grpSp>
        </p:grpSp>
        <p:pic>
          <p:nvPicPr>
            <p:cNvPr id="15" name="Graphic 14">
              <a:extLst>
                <a:ext uri="{FF2B5EF4-FFF2-40B4-BE49-F238E27FC236}">
                  <a16:creationId xmlns:a16="http://schemas.microsoft.com/office/drawing/2014/main" id="{0E9A5380-4BD0-777E-6D60-8162CCBE62D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98517" y="3163764"/>
              <a:ext cx="191947" cy="287920"/>
            </a:xfrm>
            <a:prstGeom prst="rect">
              <a:avLst/>
            </a:prstGeom>
          </p:spPr>
        </p:pic>
        <p:sp>
          <p:nvSpPr>
            <p:cNvPr id="16" name="TextBox 15">
              <a:extLst>
                <a:ext uri="{FF2B5EF4-FFF2-40B4-BE49-F238E27FC236}">
                  <a16:creationId xmlns:a16="http://schemas.microsoft.com/office/drawing/2014/main" id="{F9CC7E25-CF5E-966A-0D9C-F0A7F160F960}"/>
                </a:ext>
              </a:extLst>
            </p:cNvPr>
            <p:cNvSpPr txBox="1"/>
            <p:nvPr/>
          </p:nvSpPr>
          <p:spPr>
            <a:xfrm>
              <a:off x="7560949" y="3196413"/>
              <a:ext cx="1611902" cy="253916"/>
            </a:xfrm>
            <a:prstGeom prst="rect">
              <a:avLst/>
            </a:prstGeom>
            <a:noFill/>
          </p:spPr>
          <p:txBody>
            <a:bodyPr wrap="square">
              <a:spAutoFit/>
            </a:bodyPr>
            <a:lstStyle/>
            <a:p>
              <a:pPr algn="ctr"/>
              <a:r>
                <a:rPr lang="en-US" sz="1050" b="1" dirty="0">
                  <a:solidFill>
                    <a:schemeClr val="tx1"/>
                  </a:solidFill>
                </a:rPr>
                <a:t>Auckland</a:t>
              </a:r>
              <a:endParaRPr lang="en-US" sz="1050" b="1" dirty="0"/>
            </a:p>
          </p:txBody>
        </p:sp>
      </p:grpSp>
    </p:spTree>
    <p:extLst>
      <p:ext uri="{BB962C8B-B14F-4D97-AF65-F5344CB8AC3E}">
        <p14:creationId xmlns:p14="http://schemas.microsoft.com/office/powerpoint/2010/main" val="349807941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Title 82">
            <a:extLst>
              <a:ext uri="{FF2B5EF4-FFF2-40B4-BE49-F238E27FC236}">
                <a16:creationId xmlns:a16="http://schemas.microsoft.com/office/drawing/2014/main" id="{85979FA6-BFBF-C748-5FF8-4E5F10028290}"/>
              </a:ext>
            </a:extLst>
          </p:cNvPr>
          <p:cNvSpPr>
            <a:spLocks noGrp="1"/>
          </p:cNvSpPr>
          <p:nvPr>
            <p:ph type="title"/>
          </p:nvPr>
        </p:nvSpPr>
        <p:spPr>
          <a:xfrm>
            <a:off x="302400" y="302400"/>
            <a:ext cx="11591925" cy="303211"/>
          </a:xfrm>
        </p:spPr>
        <p:txBody>
          <a:bodyPr/>
          <a:lstStyle/>
          <a:p>
            <a:r>
              <a:rPr lang="en-US"/>
              <a:t>Oceana - Colored</a:t>
            </a:r>
          </a:p>
        </p:txBody>
      </p:sp>
      <p:sp>
        <p:nvSpPr>
          <p:cNvPr id="2" name="Slide Number Placeholder 1">
            <a:extLst>
              <a:ext uri="{FF2B5EF4-FFF2-40B4-BE49-F238E27FC236}">
                <a16:creationId xmlns:a16="http://schemas.microsoft.com/office/drawing/2014/main" id="{D37E7AA0-ABB1-7AAB-EB9A-0B95219CFC58}"/>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96</a:t>
            </a:fld>
            <a:endParaRPr lang="en-US"/>
          </a:p>
        </p:txBody>
      </p:sp>
      <p:sp>
        <p:nvSpPr>
          <p:cNvPr id="3" name="Text Placeholder 2">
            <a:extLst>
              <a:ext uri="{FF2B5EF4-FFF2-40B4-BE49-F238E27FC236}">
                <a16:creationId xmlns:a16="http://schemas.microsoft.com/office/drawing/2014/main" id="{3C139C67-3754-F2C0-3655-92CE3A7DB13D}"/>
              </a:ext>
            </a:extLst>
          </p:cNvPr>
          <p:cNvSpPr>
            <a:spLocks noGrp="1"/>
          </p:cNvSpPr>
          <p:nvPr>
            <p:ph type="body" idx="11"/>
          </p:nvPr>
        </p:nvSpPr>
        <p:spPr>
          <a:xfrm>
            <a:off x="302400" y="605611"/>
            <a:ext cx="11587200" cy="288767"/>
          </a:xfrm>
        </p:spPr>
        <p:txBody>
          <a:bodyPr/>
          <a:lstStyle/>
          <a:p>
            <a:r>
              <a:rPr lang="en-US"/>
              <a:t>With text</a:t>
            </a:r>
          </a:p>
        </p:txBody>
      </p:sp>
      <p:sp>
        <p:nvSpPr>
          <p:cNvPr id="183" name="Text Placeholder 182">
            <a:extLst>
              <a:ext uri="{FF2B5EF4-FFF2-40B4-BE49-F238E27FC236}">
                <a16:creationId xmlns:a16="http://schemas.microsoft.com/office/drawing/2014/main" id="{C9CC3A62-F643-E673-ED94-556A927DC6CB}"/>
              </a:ext>
            </a:extLst>
          </p:cNvPr>
          <p:cNvSpPr>
            <a:spLocks noGrp="1"/>
          </p:cNvSpPr>
          <p:nvPr>
            <p:ph type="body" sz="quarter" idx="15"/>
          </p:nvPr>
        </p:nvSpPr>
        <p:spPr/>
        <p:txBody>
          <a:bodyPr/>
          <a:lstStyle/>
          <a:p>
            <a:endParaRPr lang="en-US"/>
          </a:p>
        </p:txBody>
      </p:sp>
      <p:grpSp>
        <p:nvGrpSpPr>
          <p:cNvPr id="94" name="Group 93">
            <a:extLst>
              <a:ext uri="{FF2B5EF4-FFF2-40B4-BE49-F238E27FC236}">
                <a16:creationId xmlns:a16="http://schemas.microsoft.com/office/drawing/2014/main" id="{D87D3700-2CD7-E999-0228-BB9EF1D08F77}"/>
              </a:ext>
            </a:extLst>
          </p:cNvPr>
          <p:cNvGrpSpPr/>
          <p:nvPr/>
        </p:nvGrpSpPr>
        <p:grpSpPr>
          <a:xfrm>
            <a:off x="363928" y="1373082"/>
            <a:ext cx="5371362" cy="4269350"/>
            <a:chOff x="3797732" y="1436686"/>
            <a:chExt cx="5371362" cy="4269350"/>
          </a:xfrm>
        </p:grpSpPr>
        <p:grpSp>
          <p:nvGrpSpPr>
            <p:cNvPr id="95" name="Group 94">
              <a:extLst>
                <a:ext uri="{FF2B5EF4-FFF2-40B4-BE49-F238E27FC236}">
                  <a16:creationId xmlns:a16="http://schemas.microsoft.com/office/drawing/2014/main" id="{CF39D015-A081-4182-FCDE-E4A5898DCA47}"/>
                </a:ext>
              </a:extLst>
            </p:cNvPr>
            <p:cNvGrpSpPr/>
            <p:nvPr/>
          </p:nvGrpSpPr>
          <p:grpSpPr>
            <a:xfrm>
              <a:off x="3797732" y="1436686"/>
              <a:ext cx="4350747" cy="4269350"/>
              <a:chOff x="3428668" y="1436686"/>
              <a:chExt cx="5049404" cy="4954936"/>
            </a:xfrm>
          </p:grpSpPr>
          <p:sp>
            <p:nvSpPr>
              <p:cNvPr id="98" name="Freeform: Shape 97">
                <a:extLst>
                  <a:ext uri="{FF2B5EF4-FFF2-40B4-BE49-F238E27FC236}">
                    <a16:creationId xmlns:a16="http://schemas.microsoft.com/office/drawing/2014/main" id="{0E55C477-5DFB-21B1-FA70-EECED10E1243}"/>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3F3A198-D8FC-8B89-5ACD-BF7B130A7ED8}"/>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grpSp>
            <p:nvGrpSpPr>
              <p:cNvPr id="100" name="Group 99">
                <a:extLst>
                  <a:ext uri="{FF2B5EF4-FFF2-40B4-BE49-F238E27FC236}">
                    <a16:creationId xmlns:a16="http://schemas.microsoft.com/office/drawing/2014/main" id="{6B825599-BF28-9E99-A5CE-74F7EC7EF81B}"/>
                  </a:ext>
                </a:extLst>
              </p:cNvPr>
              <p:cNvGrpSpPr/>
              <p:nvPr/>
            </p:nvGrpSpPr>
            <p:grpSpPr>
              <a:xfrm>
                <a:off x="3428668" y="1436686"/>
                <a:ext cx="5049404" cy="3984628"/>
                <a:chOff x="2848242" y="1341438"/>
                <a:chExt cx="6399698" cy="5050184"/>
              </a:xfrm>
            </p:grpSpPr>
            <p:sp>
              <p:nvSpPr>
                <p:cNvPr id="101" name="Freeform: Shape 100">
                  <a:extLst>
                    <a:ext uri="{FF2B5EF4-FFF2-40B4-BE49-F238E27FC236}">
                      <a16:creationId xmlns:a16="http://schemas.microsoft.com/office/drawing/2014/main" id="{E87FD924-036C-C2D1-AB93-7827190ACADB}"/>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BE94869C-1B32-BA96-5A21-EE18DA41BD07}"/>
                    </a:ext>
                  </a:extLst>
                </p:cNvPr>
                <p:cNvSpPr/>
                <p:nvPr/>
              </p:nvSpPr>
              <p:spPr>
                <a:xfrm>
                  <a:off x="4618698" y="1370417"/>
                  <a:ext cx="123409" cy="72571"/>
                </a:xfrm>
                <a:custGeom>
                  <a:avLst/>
                  <a:gdLst>
                    <a:gd name="connsiteX0" fmla="*/ 108296 w 123409"/>
                    <a:gd name="connsiteY0" fmla="*/ 12866 h 72571"/>
                    <a:gd name="connsiteX1" fmla="*/ 123410 w 123409"/>
                    <a:gd name="connsiteY1" fmla="*/ 28479 h 72571"/>
                    <a:gd name="connsiteX2" fmla="*/ 117914 w 123409"/>
                    <a:gd name="connsiteY2" fmla="*/ 41345 h 72571"/>
                    <a:gd name="connsiteX3" fmla="*/ 72697 w 123409"/>
                    <a:gd name="connsiteY3" fmla="*/ 72572 h 72571"/>
                    <a:gd name="connsiteX4" fmla="*/ 42469 w 123409"/>
                    <a:gd name="connsiteY4" fmla="*/ 64078 h 72571"/>
                    <a:gd name="connsiteX5" fmla="*/ 0 w 123409"/>
                    <a:gd name="connsiteY5" fmla="*/ 15738 h 72571"/>
                    <a:gd name="connsiteX6" fmla="*/ 9618 w 123409"/>
                    <a:gd name="connsiteY6" fmla="*/ 0 h 72571"/>
                    <a:gd name="connsiteX7" fmla="*/ 30103 w 123409"/>
                    <a:gd name="connsiteY7" fmla="*/ 21359 h 72571"/>
                    <a:gd name="connsiteX8" fmla="*/ 108296 w 123409"/>
                    <a:gd name="connsiteY8" fmla="*/ 12866 h 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09" h="72571">
                      <a:moveTo>
                        <a:pt x="108296" y="12866"/>
                      </a:moveTo>
                      <a:lnTo>
                        <a:pt x="123410" y="28479"/>
                      </a:lnTo>
                      <a:lnTo>
                        <a:pt x="117914" y="41345"/>
                      </a:lnTo>
                      <a:lnTo>
                        <a:pt x="72697" y="72572"/>
                      </a:lnTo>
                      <a:lnTo>
                        <a:pt x="42469" y="64078"/>
                      </a:lnTo>
                      <a:lnTo>
                        <a:pt x="0" y="15738"/>
                      </a:lnTo>
                      <a:lnTo>
                        <a:pt x="9618" y="0"/>
                      </a:lnTo>
                      <a:lnTo>
                        <a:pt x="30103" y="21359"/>
                      </a:lnTo>
                      <a:lnTo>
                        <a:pt x="108296" y="1286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3" name="Freeform: Shape 102">
                  <a:extLst>
                    <a:ext uri="{FF2B5EF4-FFF2-40B4-BE49-F238E27FC236}">
                      <a16:creationId xmlns:a16="http://schemas.microsoft.com/office/drawing/2014/main" id="{BBB28D13-1080-45F0-A0E6-F674E77DAA00}"/>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AF197B7D-E57C-E899-551A-45652A1CC4C3}"/>
                    </a:ext>
                  </a:extLst>
                </p:cNvPr>
                <p:cNvSpPr/>
                <p:nvPr/>
              </p:nvSpPr>
              <p:spPr>
                <a:xfrm>
                  <a:off x="4582475" y="1406765"/>
                  <a:ext cx="43468" cy="36223"/>
                </a:xfrm>
                <a:custGeom>
                  <a:avLst/>
                  <a:gdLst>
                    <a:gd name="connsiteX0" fmla="*/ 43468 w 43468"/>
                    <a:gd name="connsiteY0" fmla="*/ 29478 h 36223"/>
                    <a:gd name="connsiteX1" fmla="*/ 23982 w 43468"/>
                    <a:gd name="connsiteY1" fmla="*/ 36224 h 36223"/>
                    <a:gd name="connsiteX2" fmla="*/ 0 w 43468"/>
                    <a:gd name="connsiteY2" fmla="*/ 32226 h 36223"/>
                    <a:gd name="connsiteX3" fmla="*/ 0 w 43468"/>
                    <a:gd name="connsiteY3" fmla="*/ 7994 h 36223"/>
                    <a:gd name="connsiteX4" fmla="*/ 10492 w 43468"/>
                    <a:gd name="connsiteY4" fmla="*/ 0 h 36223"/>
                    <a:gd name="connsiteX5" fmla="*/ 43468 w 43468"/>
                    <a:gd name="connsiteY5" fmla="*/ 20110 h 36223"/>
                    <a:gd name="connsiteX6" fmla="*/ 43468 w 43468"/>
                    <a:gd name="connsiteY6" fmla="*/ 29478 h 3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8" h="36223">
                      <a:moveTo>
                        <a:pt x="43468" y="29478"/>
                      </a:moveTo>
                      <a:lnTo>
                        <a:pt x="23982" y="36224"/>
                      </a:lnTo>
                      <a:lnTo>
                        <a:pt x="0" y="32226"/>
                      </a:lnTo>
                      <a:lnTo>
                        <a:pt x="0" y="7994"/>
                      </a:lnTo>
                      <a:lnTo>
                        <a:pt x="10492" y="0"/>
                      </a:lnTo>
                      <a:lnTo>
                        <a:pt x="43468" y="20110"/>
                      </a:lnTo>
                      <a:lnTo>
                        <a:pt x="43468" y="2947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5" name="Freeform: Shape 104">
                  <a:extLst>
                    <a:ext uri="{FF2B5EF4-FFF2-40B4-BE49-F238E27FC236}">
                      <a16:creationId xmlns:a16="http://schemas.microsoft.com/office/drawing/2014/main" id="{AEFEB277-6D7B-7AD3-6A61-217B70DAE7FD}"/>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23453EC-3F4B-5962-5604-623C7FD67175}"/>
                    </a:ext>
                  </a:extLst>
                </p:cNvPr>
                <p:cNvSpPr/>
                <p:nvPr/>
              </p:nvSpPr>
              <p:spPr>
                <a:xfrm>
                  <a:off x="5315314" y="1689684"/>
                  <a:ext cx="57957" cy="50837"/>
                </a:xfrm>
                <a:custGeom>
                  <a:avLst/>
                  <a:gdLst>
                    <a:gd name="connsiteX0" fmla="*/ 49714 w 57957"/>
                    <a:gd name="connsiteY0" fmla="*/ 37098 h 50837"/>
                    <a:gd name="connsiteX1" fmla="*/ 57958 w 57957"/>
                    <a:gd name="connsiteY1" fmla="*/ 42594 h 50837"/>
                    <a:gd name="connsiteX2" fmla="*/ 45592 w 57957"/>
                    <a:gd name="connsiteY2" fmla="*/ 50838 h 50837"/>
                    <a:gd name="connsiteX3" fmla="*/ 10992 w 57957"/>
                    <a:gd name="connsiteY3" fmla="*/ 46716 h 50837"/>
                    <a:gd name="connsiteX4" fmla="*/ 0 w 57957"/>
                    <a:gd name="connsiteY4" fmla="*/ 37098 h 50837"/>
                    <a:gd name="connsiteX5" fmla="*/ 16488 w 57957"/>
                    <a:gd name="connsiteY5" fmla="*/ 0 h 50837"/>
                    <a:gd name="connsiteX6" fmla="*/ 45592 w 57957"/>
                    <a:gd name="connsiteY6" fmla="*/ 4122 h 50837"/>
                    <a:gd name="connsiteX7" fmla="*/ 49714 w 57957"/>
                    <a:gd name="connsiteY7" fmla="*/ 3709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57" h="50837">
                      <a:moveTo>
                        <a:pt x="49714" y="37098"/>
                      </a:moveTo>
                      <a:lnTo>
                        <a:pt x="57958" y="42594"/>
                      </a:lnTo>
                      <a:lnTo>
                        <a:pt x="45592" y="50838"/>
                      </a:lnTo>
                      <a:lnTo>
                        <a:pt x="10992" y="46716"/>
                      </a:lnTo>
                      <a:lnTo>
                        <a:pt x="0" y="37098"/>
                      </a:lnTo>
                      <a:lnTo>
                        <a:pt x="16488" y="0"/>
                      </a:lnTo>
                      <a:lnTo>
                        <a:pt x="45592" y="4122"/>
                      </a:lnTo>
                      <a:lnTo>
                        <a:pt x="49714" y="3709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7" name="Freeform: Shape 106">
                  <a:extLst>
                    <a:ext uri="{FF2B5EF4-FFF2-40B4-BE49-F238E27FC236}">
                      <a16:creationId xmlns:a16="http://schemas.microsoft.com/office/drawing/2014/main" id="{0EEF2BFA-317D-5337-6522-433B3F05EBBD}"/>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01676768-282E-4573-8BD6-078DB74AE5DC}"/>
                    </a:ext>
                  </a:extLst>
                </p:cNvPr>
                <p:cNvSpPr/>
                <p:nvPr/>
              </p:nvSpPr>
              <p:spPr>
                <a:xfrm>
                  <a:off x="3007876" y="2654728"/>
                  <a:ext cx="14489" cy="14489"/>
                </a:xfrm>
                <a:custGeom>
                  <a:avLst/>
                  <a:gdLst>
                    <a:gd name="connsiteX0" fmla="*/ 0 w 14489"/>
                    <a:gd name="connsiteY0" fmla="*/ 11242 h 14489"/>
                    <a:gd name="connsiteX1" fmla="*/ 3997 w 14489"/>
                    <a:gd name="connsiteY1" fmla="*/ 14489 h 14489"/>
                    <a:gd name="connsiteX2" fmla="*/ 14489 w 14489"/>
                    <a:gd name="connsiteY2" fmla="*/ 3373 h 14489"/>
                    <a:gd name="connsiteX3" fmla="*/ 10492 w 14489"/>
                    <a:gd name="connsiteY3" fmla="*/ 0 h 14489"/>
                    <a:gd name="connsiteX4" fmla="*/ 0 w 14489"/>
                    <a:gd name="connsiteY4" fmla="*/ 11242 h 14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14489">
                      <a:moveTo>
                        <a:pt x="0" y="11242"/>
                      </a:moveTo>
                      <a:lnTo>
                        <a:pt x="3997" y="14489"/>
                      </a:lnTo>
                      <a:lnTo>
                        <a:pt x="14489" y="3373"/>
                      </a:lnTo>
                      <a:lnTo>
                        <a:pt x="10492" y="0"/>
                      </a:lnTo>
                      <a:lnTo>
                        <a:pt x="0" y="1124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09" name="Freeform: Shape 108">
                  <a:extLst>
                    <a:ext uri="{FF2B5EF4-FFF2-40B4-BE49-F238E27FC236}">
                      <a16:creationId xmlns:a16="http://schemas.microsoft.com/office/drawing/2014/main" id="{C491BB59-5BBC-2359-B01F-3BCA79767BA5}"/>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547D2CE-41AA-CEBC-7F5B-7035D8632050}"/>
                    </a:ext>
                  </a:extLst>
                </p:cNvPr>
                <p:cNvSpPr/>
                <p:nvPr/>
              </p:nvSpPr>
              <p:spPr>
                <a:xfrm>
                  <a:off x="6226331" y="2843766"/>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1" name="Freeform: Shape 110">
                  <a:extLst>
                    <a:ext uri="{FF2B5EF4-FFF2-40B4-BE49-F238E27FC236}">
                      <a16:creationId xmlns:a16="http://schemas.microsoft.com/office/drawing/2014/main" id="{8AAA3F05-D75A-5E0B-CA85-F46F5BE58DFF}"/>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55165D47-A637-572E-F2CD-DE1E1BDBCF26}"/>
                    </a:ext>
                  </a:extLst>
                </p:cNvPr>
                <p:cNvSpPr/>
                <p:nvPr/>
              </p:nvSpPr>
              <p:spPr>
                <a:xfrm>
                  <a:off x="5264477" y="4272796"/>
                  <a:ext cx="137899" cy="50837"/>
                </a:xfrm>
                <a:custGeom>
                  <a:avLst/>
                  <a:gdLst>
                    <a:gd name="connsiteX0" fmla="*/ 137899 w 137899"/>
                    <a:gd name="connsiteY0" fmla="*/ 30228 h 50837"/>
                    <a:gd name="connsiteX1" fmla="*/ 109420 w 137899"/>
                    <a:gd name="connsiteY1" fmla="*/ 35724 h 50837"/>
                    <a:gd name="connsiteX2" fmla="*/ 76694 w 137899"/>
                    <a:gd name="connsiteY2" fmla="*/ 50838 h 50837"/>
                    <a:gd name="connsiteX3" fmla="*/ 7120 w 137899"/>
                    <a:gd name="connsiteY3" fmla="*/ 42594 h 50837"/>
                    <a:gd name="connsiteX4" fmla="*/ 0 w 137899"/>
                    <a:gd name="connsiteY4" fmla="*/ 34350 h 50837"/>
                    <a:gd name="connsiteX5" fmla="*/ 15614 w 137899"/>
                    <a:gd name="connsiteY5" fmla="*/ 15114 h 50837"/>
                    <a:gd name="connsiteX6" fmla="*/ 49714 w 137899"/>
                    <a:gd name="connsiteY6" fmla="*/ 0 h 50837"/>
                    <a:gd name="connsiteX7" fmla="*/ 137899 w 137899"/>
                    <a:gd name="connsiteY7" fmla="*/ 21984 h 50837"/>
                    <a:gd name="connsiteX8" fmla="*/ 137899 w 137899"/>
                    <a:gd name="connsiteY8" fmla="*/ 30228 h 5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99" h="50837">
                      <a:moveTo>
                        <a:pt x="137899" y="30228"/>
                      </a:moveTo>
                      <a:lnTo>
                        <a:pt x="109420" y="35724"/>
                      </a:lnTo>
                      <a:lnTo>
                        <a:pt x="76694" y="50838"/>
                      </a:lnTo>
                      <a:lnTo>
                        <a:pt x="7120" y="42594"/>
                      </a:lnTo>
                      <a:lnTo>
                        <a:pt x="0" y="34350"/>
                      </a:lnTo>
                      <a:lnTo>
                        <a:pt x="15614" y="15114"/>
                      </a:lnTo>
                      <a:lnTo>
                        <a:pt x="49714" y="0"/>
                      </a:lnTo>
                      <a:lnTo>
                        <a:pt x="137899" y="21984"/>
                      </a:lnTo>
                      <a:lnTo>
                        <a:pt x="137899" y="3022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3" name="Freeform: Shape 112">
                  <a:extLst>
                    <a:ext uri="{FF2B5EF4-FFF2-40B4-BE49-F238E27FC236}">
                      <a16:creationId xmlns:a16="http://schemas.microsoft.com/office/drawing/2014/main" id="{0FADE553-75EB-DE4E-E384-3901F5697B50}"/>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3E0791A7-1C01-2EC9-4EF3-92753C9BCA14}"/>
                    </a:ext>
                  </a:extLst>
                </p:cNvPr>
                <p:cNvSpPr/>
                <p:nvPr/>
              </p:nvSpPr>
              <p:spPr>
                <a:xfrm>
                  <a:off x="5924744" y="4809779"/>
                  <a:ext cx="21733" cy="28978"/>
                </a:xfrm>
                <a:custGeom>
                  <a:avLst/>
                  <a:gdLst>
                    <a:gd name="connsiteX0" fmla="*/ 7994 w 21733"/>
                    <a:gd name="connsiteY0" fmla="*/ 0 h 28978"/>
                    <a:gd name="connsiteX1" fmla="*/ 0 w 21733"/>
                    <a:gd name="connsiteY1" fmla="*/ 1374 h 28978"/>
                    <a:gd name="connsiteX2" fmla="*/ 11866 w 21733"/>
                    <a:gd name="connsiteY2" fmla="*/ 28979 h 28978"/>
                    <a:gd name="connsiteX3" fmla="*/ 21734 w 21733"/>
                    <a:gd name="connsiteY3" fmla="*/ 27730 h 28978"/>
                    <a:gd name="connsiteX4" fmla="*/ 7994 w 21733"/>
                    <a:gd name="connsiteY4" fmla="*/ 0 h 28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28978">
                      <a:moveTo>
                        <a:pt x="7994" y="0"/>
                      </a:moveTo>
                      <a:lnTo>
                        <a:pt x="0" y="1374"/>
                      </a:lnTo>
                      <a:lnTo>
                        <a:pt x="11866" y="28979"/>
                      </a:lnTo>
                      <a:lnTo>
                        <a:pt x="21734" y="27730"/>
                      </a:lnTo>
                      <a:lnTo>
                        <a:pt x="7994" y="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5" name="Freeform: Shape 114">
                  <a:extLst>
                    <a:ext uri="{FF2B5EF4-FFF2-40B4-BE49-F238E27FC236}">
                      <a16:creationId xmlns:a16="http://schemas.microsoft.com/office/drawing/2014/main" id="{431AC4A1-AA8E-4DB6-B629-33E4D7243CE8}"/>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0B2C4085-B478-60FE-F019-A69D068D4F4C}"/>
                    </a:ext>
                  </a:extLst>
                </p:cNvPr>
                <p:cNvSpPr/>
                <p:nvPr/>
              </p:nvSpPr>
              <p:spPr>
                <a:xfrm>
                  <a:off x="6280359" y="4867861"/>
                  <a:ext cx="36223" cy="36223"/>
                </a:xfrm>
                <a:custGeom>
                  <a:avLst/>
                  <a:gdLst>
                    <a:gd name="connsiteX0" fmla="*/ 33226 w 36223"/>
                    <a:gd name="connsiteY0" fmla="*/ 36223 h 36223"/>
                    <a:gd name="connsiteX1" fmla="*/ 36224 w 36223"/>
                    <a:gd name="connsiteY1" fmla="*/ 32226 h 36223"/>
                    <a:gd name="connsiteX2" fmla="*/ 2998 w 36223"/>
                    <a:gd name="connsiteY2" fmla="*/ 0 h 36223"/>
                    <a:gd name="connsiteX3" fmla="*/ 0 w 36223"/>
                    <a:gd name="connsiteY3" fmla="*/ 3997 h 36223"/>
                    <a:gd name="connsiteX4" fmla="*/ 33226 w 36223"/>
                    <a:gd name="connsiteY4" fmla="*/ 36223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23" h="36223">
                      <a:moveTo>
                        <a:pt x="33226" y="36223"/>
                      </a:moveTo>
                      <a:lnTo>
                        <a:pt x="36224" y="32226"/>
                      </a:lnTo>
                      <a:lnTo>
                        <a:pt x="2998" y="0"/>
                      </a:lnTo>
                      <a:lnTo>
                        <a:pt x="0" y="3997"/>
                      </a:lnTo>
                      <a:lnTo>
                        <a:pt x="33226" y="3622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9B9635CD-56B4-2512-107F-BE18EB94C540}"/>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1718695B-0255-4E1C-5548-954332BC0441}"/>
                    </a:ext>
                  </a:extLst>
                </p:cNvPr>
                <p:cNvSpPr/>
                <p:nvPr/>
              </p:nvSpPr>
              <p:spPr>
                <a:xfrm>
                  <a:off x="4480799" y="1355928"/>
                  <a:ext cx="1015882" cy="1770456"/>
                </a:xfrm>
                <a:custGeom>
                  <a:avLst/>
                  <a:gdLst>
                    <a:gd name="connsiteX0" fmla="*/ 0 w 1015882"/>
                    <a:gd name="connsiteY0" fmla="*/ 483771 h 1770456"/>
                    <a:gd name="connsiteX1" fmla="*/ 22858 w 1015882"/>
                    <a:gd name="connsiteY1" fmla="*/ 1125053 h 1770456"/>
                    <a:gd name="connsiteX2" fmla="*/ 44218 w 1015882"/>
                    <a:gd name="connsiteY2" fmla="*/ 1764835 h 1770456"/>
                    <a:gd name="connsiteX3" fmla="*/ 783677 w 1015882"/>
                    <a:gd name="connsiteY3" fmla="*/ 1766209 h 1770456"/>
                    <a:gd name="connsiteX4" fmla="*/ 981658 w 1015882"/>
                    <a:gd name="connsiteY4" fmla="*/ 1770456 h 1770456"/>
                    <a:gd name="connsiteX5" fmla="*/ 1015883 w 1015882"/>
                    <a:gd name="connsiteY5" fmla="*/ 683750 h 1770456"/>
                    <a:gd name="connsiteX6" fmla="*/ 990276 w 1015882"/>
                    <a:gd name="connsiteY6" fmla="*/ 644029 h 1770456"/>
                    <a:gd name="connsiteX7" fmla="*/ 928946 w 1015882"/>
                    <a:gd name="connsiteY7" fmla="*/ 608555 h 1770456"/>
                    <a:gd name="connsiteX8" fmla="*/ 873362 w 1015882"/>
                    <a:gd name="connsiteY8" fmla="*/ 583074 h 1770456"/>
                    <a:gd name="connsiteX9" fmla="*/ 837763 w 1015882"/>
                    <a:gd name="connsiteY9" fmla="*/ 548974 h 1770456"/>
                    <a:gd name="connsiteX10" fmla="*/ 816403 w 1015882"/>
                    <a:gd name="connsiteY10" fmla="*/ 553346 h 1770456"/>
                    <a:gd name="connsiteX11" fmla="*/ 729467 w 1015882"/>
                    <a:gd name="connsiteY11" fmla="*/ 458290 h 1770456"/>
                    <a:gd name="connsiteX12" fmla="*/ 742333 w 1015882"/>
                    <a:gd name="connsiteY12" fmla="*/ 445424 h 1770456"/>
                    <a:gd name="connsiteX13" fmla="*/ 762318 w 1015882"/>
                    <a:gd name="connsiteY13" fmla="*/ 387342 h 1770456"/>
                    <a:gd name="connsiteX14" fmla="*/ 790797 w 1015882"/>
                    <a:gd name="connsiteY14" fmla="*/ 310648 h 1770456"/>
                    <a:gd name="connsiteX15" fmla="*/ 775059 w 1015882"/>
                    <a:gd name="connsiteY15" fmla="*/ 303653 h 1770456"/>
                    <a:gd name="connsiteX16" fmla="*/ 775059 w 1015882"/>
                    <a:gd name="connsiteY16" fmla="*/ 295159 h 1770456"/>
                    <a:gd name="connsiteX17" fmla="*/ 786425 w 1015882"/>
                    <a:gd name="connsiteY17" fmla="*/ 268179 h 1770456"/>
                    <a:gd name="connsiteX18" fmla="*/ 812157 w 1015882"/>
                    <a:gd name="connsiteY18" fmla="*/ 266680 h 1770456"/>
                    <a:gd name="connsiteX19" fmla="*/ 846382 w 1015882"/>
                    <a:gd name="connsiteY19" fmla="*/ 248319 h 1770456"/>
                    <a:gd name="connsiteX20" fmla="*/ 847756 w 1015882"/>
                    <a:gd name="connsiteY20" fmla="*/ 224211 h 1770456"/>
                    <a:gd name="connsiteX21" fmla="*/ 896220 w 1015882"/>
                    <a:gd name="connsiteY21" fmla="*/ 150390 h 1770456"/>
                    <a:gd name="connsiteX22" fmla="*/ 896220 w 1015882"/>
                    <a:gd name="connsiteY22" fmla="*/ 126283 h 1770456"/>
                    <a:gd name="connsiteX23" fmla="*/ 884853 w 1015882"/>
                    <a:gd name="connsiteY23" fmla="*/ 120662 h 1770456"/>
                    <a:gd name="connsiteX24" fmla="*/ 864868 w 1015882"/>
                    <a:gd name="connsiteY24" fmla="*/ 130530 h 1770456"/>
                    <a:gd name="connsiteX25" fmla="*/ 834890 w 1015882"/>
                    <a:gd name="connsiteY25" fmla="*/ 109295 h 1770456"/>
                    <a:gd name="connsiteX26" fmla="*/ 824897 w 1015882"/>
                    <a:gd name="connsiteY26" fmla="*/ 120662 h 1770456"/>
                    <a:gd name="connsiteX27" fmla="*/ 820650 w 1015882"/>
                    <a:gd name="connsiteY27" fmla="*/ 139023 h 1770456"/>
                    <a:gd name="connsiteX28" fmla="*/ 802164 w 1015882"/>
                    <a:gd name="connsiteY28" fmla="*/ 154637 h 1770456"/>
                    <a:gd name="connsiteX29" fmla="*/ 792171 w 1015882"/>
                    <a:gd name="connsiteY29" fmla="*/ 144769 h 1770456"/>
                    <a:gd name="connsiteX30" fmla="*/ 785051 w 1015882"/>
                    <a:gd name="connsiteY30" fmla="*/ 109295 h 1770456"/>
                    <a:gd name="connsiteX31" fmla="*/ 807910 w 1015882"/>
                    <a:gd name="connsiteY31" fmla="*/ 96430 h 1770456"/>
                    <a:gd name="connsiteX32" fmla="*/ 869115 w 1015882"/>
                    <a:gd name="connsiteY32" fmla="*/ 35474 h 1770456"/>
                    <a:gd name="connsiteX33" fmla="*/ 880482 w 1015882"/>
                    <a:gd name="connsiteY33" fmla="*/ 5746 h 1770456"/>
                    <a:gd name="connsiteX34" fmla="*/ 777932 w 1015882"/>
                    <a:gd name="connsiteY34" fmla="*/ 83689 h 1770456"/>
                    <a:gd name="connsiteX35" fmla="*/ 693868 w 1015882"/>
                    <a:gd name="connsiteY35" fmla="*/ 133403 h 1770456"/>
                    <a:gd name="connsiteX36" fmla="*/ 651149 w 1015882"/>
                    <a:gd name="connsiteY36" fmla="*/ 100801 h 1770456"/>
                    <a:gd name="connsiteX37" fmla="*/ 621171 w 1015882"/>
                    <a:gd name="connsiteY37" fmla="*/ 113542 h 1770456"/>
                    <a:gd name="connsiteX38" fmla="*/ 564213 w 1015882"/>
                    <a:gd name="connsiteY38" fmla="*/ 96430 h 1770456"/>
                    <a:gd name="connsiteX39" fmla="*/ 534360 w 1015882"/>
                    <a:gd name="connsiteY39" fmla="*/ 73821 h 1770456"/>
                    <a:gd name="connsiteX40" fmla="*/ 498636 w 1015882"/>
                    <a:gd name="connsiteY40" fmla="*/ 82315 h 1770456"/>
                    <a:gd name="connsiteX41" fmla="*/ 487269 w 1015882"/>
                    <a:gd name="connsiteY41" fmla="*/ 72322 h 1770456"/>
                    <a:gd name="connsiteX42" fmla="*/ 463037 w 1015882"/>
                    <a:gd name="connsiteY42" fmla="*/ 72322 h 1770456"/>
                    <a:gd name="connsiteX43" fmla="*/ 431685 w 1015882"/>
                    <a:gd name="connsiteY43" fmla="*/ 35474 h 1770456"/>
                    <a:gd name="connsiteX44" fmla="*/ 394712 w 1015882"/>
                    <a:gd name="connsiteY44" fmla="*/ 42594 h 1770456"/>
                    <a:gd name="connsiteX45" fmla="*/ 383345 w 1015882"/>
                    <a:gd name="connsiteY45" fmla="*/ 5746 h 1770456"/>
                    <a:gd name="connsiteX46" fmla="*/ 360487 w 1015882"/>
                    <a:gd name="connsiteY46" fmla="*/ 0 h 1770456"/>
                    <a:gd name="connsiteX47" fmla="*/ 329135 w 1015882"/>
                    <a:gd name="connsiteY47" fmla="*/ 18486 h 1770456"/>
                    <a:gd name="connsiteX48" fmla="*/ 310648 w 1015882"/>
                    <a:gd name="connsiteY48" fmla="*/ 18486 h 1770456"/>
                    <a:gd name="connsiteX49" fmla="*/ 304902 w 1015882"/>
                    <a:gd name="connsiteY49" fmla="*/ 31227 h 1770456"/>
                    <a:gd name="connsiteX50" fmla="*/ 339127 w 1015882"/>
                    <a:gd name="connsiteY50" fmla="*/ 48215 h 1770456"/>
                    <a:gd name="connsiteX51" fmla="*/ 364733 w 1015882"/>
                    <a:gd name="connsiteY51" fmla="*/ 49714 h 1770456"/>
                    <a:gd name="connsiteX52" fmla="*/ 394712 w 1015882"/>
                    <a:gd name="connsiteY52" fmla="*/ 90809 h 1770456"/>
                    <a:gd name="connsiteX53" fmla="*/ 381846 w 1015882"/>
                    <a:gd name="connsiteY53" fmla="*/ 120662 h 1770456"/>
                    <a:gd name="connsiteX54" fmla="*/ 339127 w 1015882"/>
                    <a:gd name="connsiteY54" fmla="*/ 137649 h 1770456"/>
                    <a:gd name="connsiteX55" fmla="*/ 310648 w 1015882"/>
                    <a:gd name="connsiteY55" fmla="*/ 130530 h 1770456"/>
                    <a:gd name="connsiteX56" fmla="*/ 283543 w 1015882"/>
                    <a:gd name="connsiteY56" fmla="*/ 139023 h 1770456"/>
                    <a:gd name="connsiteX57" fmla="*/ 230831 w 1015882"/>
                    <a:gd name="connsiteY57" fmla="*/ 122036 h 1770456"/>
                    <a:gd name="connsiteX58" fmla="*/ 205225 w 1015882"/>
                    <a:gd name="connsiteY58" fmla="*/ 134777 h 1770456"/>
                    <a:gd name="connsiteX59" fmla="*/ 189487 w 1015882"/>
                    <a:gd name="connsiteY59" fmla="*/ 134777 h 1770456"/>
                    <a:gd name="connsiteX60" fmla="*/ 175247 w 1015882"/>
                    <a:gd name="connsiteY60" fmla="*/ 156011 h 1770456"/>
                    <a:gd name="connsiteX61" fmla="*/ 141022 w 1015882"/>
                    <a:gd name="connsiteY61" fmla="*/ 180243 h 1770456"/>
                    <a:gd name="connsiteX62" fmla="*/ 115416 w 1015882"/>
                    <a:gd name="connsiteY62" fmla="*/ 219964 h 1770456"/>
                    <a:gd name="connsiteX63" fmla="*/ 95430 w 1015882"/>
                    <a:gd name="connsiteY63" fmla="*/ 234079 h 1770456"/>
                    <a:gd name="connsiteX64" fmla="*/ 112543 w 1015882"/>
                    <a:gd name="connsiteY64" fmla="*/ 276673 h 1770456"/>
                    <a:gd name="connsiteX65" fmla="*/ 95430 w 1015882"/>
                    <a:gd name="connsiteY65" fmla="*/ 297907 h 1770456"/>
                    <a:gd name="connsiteX66" fmla="*/ 72697 w 1015882"/>
                    <a:gd name="connsiteY66" fmla="*/ 300780 h 1770456"/>
                    <a:gd name="connsiteX67" fmla="*/ 61330 w 1015882"/>
                    <a:gd name="connsiteY67" fmla="*/ 319267 h 1770456"/>
                    <a:gd name="connsiteX68" fmla="*/ 61330 w 1015882"/>
                    <a:gd name="connsiteY68" fmla="*/ 346122 h 1770456"/>
                    <a:gd name="connsiteX69" fmla="*/ 22858 w 1015882"/>
                    <a:gd name="connsiteY69" fmla="*/ 392963 h 1770456"/>
                    <a:gd name="connsiteX70" fmla="*/ 39971 w 1015882"/>
                    <a:gd name="connsiteY70" fmla="*/ 485145 h 1770456"/>
                    <a:gd name="connsiteX71" fmla="*/ 0 w 1015882"/>
                    <a:gd name="connsiteY71" fmla="*/ 483771 h 177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015882" h="1770456">
                      <a:moveTo>
                        <a:pt x="0" y="483771"/>
                      </a:moveTo>
                      <a:lnTo>
                        <a:pt x="22858" y="1125053"/>
                      </a:lnTo>
                      <a:lnTo>
                        <a:pt x="44218" y="1764835"/>
                      </a:lnTo>
                      <a:lnTo>
                        <a:pt x="783677" y="1766209"/>
                      </a:lnTo>
                      <a:lnTo>
                        <a:pt x="981658" y="1770456"/>
                      </a:lnTo>
                      <a:lnTo>
                        <a:pt x="1015883" y="683750"/>
                      </a:lnTo>
                      <a:lnTo>
                        <a:pt x="990276" y="644029"/>
                      </a:lnTo>
                      <a:lnTo>
                        <a:pt x="928946" y="608555"/>
                      </a:lnTo>
                      <a:lnTo>
                        <a:pt x="873362" y="583074"/>
                      </a:lnTo>
                      <a:lnTo>
                        <a:pt x="837763" y="548974"/>
                      </a:lnTo>
                      <a:lnTo>
                        <a:pt x="816403" y="553346"/>
                      </a:lnTo>
                      <a:lnTo>
                        <a:pt x="729467" y="458290"/>
                      </a:lnTo>
                      <a:lnTo>
                        <a:pt x="742333" y="445424"/>
                      </a:lnTo>
                      <a:lnTo>
                        <a:pt x="762318" y="387342"/>
                      </a:lnTo>
                      <a:lnTo>
                        <a:pt x="790797" y="310648"/>
                      </a:lnTo>
                      <a:lnTo>
                        <a:pt x="775059" y="303653"/>
                      </a:lnTo>
                      <a:lnTo>
                        <a:pt x="775059" y="295159"/>
                      </a:lnTo>
                      <a:lnTo>
                        <a:pt x="786425" y="268179"/>
                      </a:lnTo>
                      <a:lnTo>
                        <a:pt x="812157" y="266680"/>
                      </a:lnTo>
                      <a:lnTo>
                        <a:pt x="846382" y="248319"/>
                      </a:lnTo>
                      <a:lnTo>
                        <a:pt x="847756" y="224211"/>
                      </a:lnTo>
                      <a:lnTo>
                        <a:pt x="896220" y="150390"/>
                      </a:lnTo>
                      <a:lnTo>
                        <a:pt x="896220" y="126283"/>
                      </a:lnTo>
                      <a:lnTo>
                        <a:pt x="884853" y="120662"/>
                      </a:lnTo>
                      <a:lnTo>
                        <a:pt x="864868" y="130530"/>
                      </a:lnTo>
                      <a:lnTo>
                        <a:pt x="834890" y="109295"/>
                      </a:lnTo>
                      <a:lnTo>
                        <a:pt x="824897" y="120662"/>
                      </a:lnTo>
                      <a:lnTo>
                        <a:pt x="820650" y="139023"/>
                      </a:lnTo>
                      <a:lnTo>
                        <a:pt x="802164" y="154637"/>
                      </a:lnTo>
                      <a:lnTo>
                        <a:pt x="792171" y="144769"/>
                      </a:lnTo>
                      <a:lnTo>
                        <a:pt x="785051" y="109295"/>
                      </a:lnTo>
                      <a:lnTo>
                        <a:pt x="807910" y="96430"/>
                      </a:lnTo>
                      <a:lnTo>
                        <a:pt x="869115" y="35474"/>
                      </a:lnTo>
                      <a:lnTo>
                        <a:pt x="880482" y="5746"/>
                      </a:lnTo>
                      <a:lnTo>
                        <a:pt x="777932" y="83689"/>
                      </a:lnTo>
                      <a:lnTo>
                        <a:pt x="693868" y="133403"/>
                      </a:lnTo>
                      <a:lnTo>
                        <a:pt x="651149" y="100801"/>
                      </a:lnTo>
                      <a:lnTo>
                        <a:pt x="621171" y="113542"/>
                      </a:lnTo>
                      <a:lnTo>
                        <a:pt x="564213" y="96430"/>
                      </a:lnTo>
                      <a:lnTo>
                        <a:pt x="534360" y="73821"/>
                      </a:lnTo>
                      <a:lnTo>
                        <a:pt x="498636" y="82315"/>
                      </a:lnTo>
                      <a:lnTo>
                        <a:pt x="487269" y="72322"/>
                      </a:lnTo>
                      <a:lnTo>
                        <a:pt x="463037" y="72322"/>
                      </a:lnTo>
                      <a:lnTo>
                        <a:pt x="431685" y="35474"/>
                      </a:lnTo>
                      <a:lnTo>
                        <a:pt x="394712" y="42594"/>
                      </a:lnTo>
                      <a:lnTo>
                        <a:pt x="383345" y="5746"/>
                      </a:lnTo>
                      <a:lnTo>
                        <a:pt x="360487" y="0"/>
                      </a:lnTo>
                      <a:lnTo>
                        <a:pt x="329135" y="18486"/>
                      </a:lnTo>
                      <a:lnTo>
                        <a:pt x="310648" y="18486"/>
                      </a:lnTo>
                      <a:lnTo>
                        <a:pt x="304902" y="31227"/>
                      </a:lnTo>
                      <a:lnTo>
                        <a:pt x="339127" y="48215"/>
                      </a:lnTo>
                      <a:lnTo>
                        <a:pt x="364733" y="49714"/>
                      </a:lnTo>
                      <a:lnTo>
                        <a:pt x="394712" y="90809"/>
                      </a:lnTo>
                      <a:lnTo>
                        <a:pt x="381846" y="120662"/>
                      </a:lnTo>
                      <a:lnTo>
                        <a:pt x="339127" y="137649"/>
                      </a:lnTo>
                      <a:lnTo>
                        <a:pt x="310648" y="130530"/>
                      </a:lnTo>
                      <a:lnTo>
                        <a:pt x="283543" y="139023"/>
                      </a:lnTo>
                      <a:lnTo>
                        <a:pt x="230831" y="122036"/>
                      </a:lnTo>
                      <a:lnTo>
                        <a:pt x="205225" y="134777"/>
                      </a:lnTo>
                      <a:lnTo>
                        <a:pt x="189487" y="134777"/>
                      </a:lnTo>
                      <a:lnTo>
                        <a:pt x="175247" y="156011"/>
                      </a:lnTo>
                      <a:lnTo>
                        <a:pt x="141022" y="180243"/>
                      </a:lnTo>
                      <a:lnTo>
                        <a:pt x="115416" y="219964"/>
                      </a:lnTo>
                      <a:lnTo>
                        <a:pt x="95430" y="234079"/>
                      </a:lnTo>
                      <a:lnTo>
                        <a:pt x="112543" y="276673"/>
                      </a:lnTo>
                      <a:lnTo>
                        <a:pt x="95430" y="297907"/>
                      </a:lnTo>
                      <a:lnTo>
                        <a:pt x="72697" y="300780"/>
                      </a:lnTo>
                      <a:lnTo>
                        <a:pt x="61330" y="319267"/>
                      </a:lnTo>
                      <a:lnTo>
                        <a:pt x="61330" y="346122"/>
                      </a:lnTo>
                      <a:lnTo>
                        <a:pt x="22858" y="392963"/>
                      </a:lnTo>
                      <a:lnTo>
                        <a:pt x="39971" y="485145"/>
                      </a:lnTo>
                      <a:lnTo>
                        <a:pt x="0" y="4837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19" name="Freeform: Shape 118">
                  <a:extLst>
                    <a:ext uri="{FF2B5EF4-FFF2-40B4-BE49-F238E27FC236}">
                      <a16:creationId xmlns:a16="http://schemas.microsoft.com/office/drawing/2014/main" id="{E41A9C8D-E583-66ED-9546-E8FA833E8C87}"/>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03A13B43-AEAB-58CE-872F-120C99DB4A44}"/>
                    </a:ext>
                  </a:extLst>
                </p:cNvPr>
                <p:cNvSpPr/>
                <p:nvPr/>
              </p:nvSpPr>
              <p:spPr>
                <a:xfrm>
                  <a:off x="5707153" y="3496488"/>
                  <a:ext cx="1313290" cy="1095574"/>
                </a:xfrm>
                <a:custGeom>
                  <a:avLst/>
                  <a:gdLst>
                    <a:gd name="connsiteX0" fmla="*/ 0 w 1313290"/>
                    <a:gd name="connsiteY0" fmla="*/ 602060 h 1095574"/>
                    <a:gd name="connsiteX1" fmla="*/ 31227 w 1313290"/>
                    <a:gd name="connsiteY1" fmla="*/ 0 h 1095574"/>
                    <a:gd name="connsiteX2" fmla="*/ 720598 w 1313290"/>
                    <a:gd name="connsiteY2" fmla="*/ 59831 h 1095574"/>
                    <a:gd name="connsiteX3" fmla="*/ 832891 w 1313290"/>
                    <a:gd name="connsiteY3" fmla="*/ 71323 h 1095574"/>
                    <a:gd name="connsiteX4" fmla="*/ 868365 w 1313290"/>
                    <a:gd name="connsiteY4" fmla="*/ 47091 h 1095574"/>
                    <a:gd name="connsiteX5" fmla="*/ 912458 w 1313290"/>
                    <a:gd name="connsiteY5" fmla="*/ 45592 h 1095574"/>
                    <a:gd name="connsiteX6" fmla="*/ 942311 w 1313290"/>
                    <a:gd name="connsiteY6" fmla="*/ 37098 h 1095574"/>
                    <a:gd name="connsiteX7" fmla="*/ 1003392 w 1313290"/>
                    <a:gd name="connsiteY7" fmla="*/ 54210 h 1095574"/>
                    <a:gd name="connsiteX8" fmla="*/ 1038991 w 1313290"/>
                    <a:gd name="connsiteY8" fmla="*/ 57083 h 1095574"/>
                    <a:gd name="connsiteX9" fmla="*/ 1063098 w 1313290"/>
                    <a:gd name="connsiteY9" fmla="*/ 108421 h 1095574"/>
                    <a:gd name="connsiteX10" fmla="*/ 1100071 w 1313290"/>
                    <a:gd name="connsiteY10" fmla="*/ 108421 h 1095574"/>
                    <a:gd name="connsiteX11" fmla="*/ 1139917 w 1313290"/>
                    <a:gd name="connsiteY11" fmla="*/ 88435 h 1095574"/>
                    <a:gd name="connsiteX12" fmla="*/ 1154032 w 1313290"/>
                    <a:gd name="connsiteY12" fmla="*/ 86937 h 1095574"/>
                    <a:gd name="connsiteX13" fmla="*/ 1175391 w 1313290"/>
                    <a:gd name="connsiteY13" fmla="*/ 47091 h 1095574"/>
                    <a:gd name="connsiteX14" fmla="*/ 1210990 w 1313290"/>
                    <a:gd name="connsiteY14" fmla="*/ 34225 h 1095574"/>
                    <a:gd name="connsiteX15" fmla="*/ 1307544 w 1313290"/>
                    <a:gd name="connsiteY15" fmla="*/ 34225 h 1095574"/>
                    <a:gd name="connsiteX16" fmla="*/ 1313290 w 1313290"/>
                    <a:gd name="connsiteY16" fmla="*/ 101301 h 1095574"/>
                    <a:gd name="connsiteX17" fmla="*/ 1300425 w 1313290"/>
                    <a:gd name="connsiteY17" fmla="*/ 154012 h 1095574"/>
                    <a:gd name="connsiteX18" fmla="*/ 1220858 w 1313290"/>
                    <a:gd name="connsiteY18" fmla="*/ 345248 h 1095574"/>
                    <a:gd name="connsiteX19" fmla="*/ 1217985 w 1313290"/>
                    <a:gd name="connsiteY19" fmla="*/ 389465 h 1095574"/>
                    <a:gd name="connsiteX20" fmla="*/ 1162650 w 1313290"/>
                    <a:gd name="connsiteY20" fmla="*/ 487893 h 1095574"/>
                    <a:gd name="connsiteX21" fmla="*/ 1139917 w 1313290"/>
                    <a:gd name="connsiteY21" fmla="*/ 527864 h 1095574"/>
                    <a:gd name="connsiteX22" fmla="*/ 1118557 w 1313290"/>
                    <a:gd name="connsiteY22" fmla="*/ 552097 h 1095574"/>
                    <a:gd name="connsiteX23" fmla="*/ 1014758 w 1313290"/>
                    <a:gd name="connsiteY23" fmla="*/ 643405 h 1095574"/>
                    <a:gd name="connsiteX24" fmla="*/ 966419 w 1313290"/>
                    <a:gd name="connsiteY24" fmla="*/ 724720 h 1095574"/>
                    <a:gd name="connsiteX25" fmla="*/ 915331 w 1313290"/>
                    <a:gd name="connsiteY25" fmla="*/ 833141 h 1095574"/>
                    <a:gd name="connsiteX26" fmla="*/ 876859 w 1313290"/>
                    <a:gd name="connsiteY26" fmla="*/ 888725 h 1095574"/>
                    <a:gd name="connsiteX27" fmla="*/ 831392 w 1313290"/>
                    <a:gd name="connsiteY27" fmla="*/ 1028623 h 1095574"/>
                    <a:gd name="connsiteX28" fmla="*/ 818652 w 1313290"/>
                    <a:gd name="connsiteY28" fmla="*/ 1095574 h 1095574"/>
                    <a:gd name="connsiteX29" fmla="*/ 668012 w 1313290"/>
                    <a:gd name="connsiteY29" fmla="*/ 991525 h 1095574"/>
                    <a:gd name="connsiteX30" fmla="*/ 660892 w 1313290"/>
                    <a:gd name="connsiteY30" fmla="*/ 945809 h 1095574"/>
                    <a:gd name="connsiteX31" fmla="*/ 631039 w 1313290"/>
                    <a:gd name="connsiteY31" fmla="*/ 897344 h 1095574"/>
                    <a:gd name="connsiteX32" fmla="*/ 480399 w 1313290"/>
                    <a:gd name="connsiteY32" fmla="*/ 875860 h 1095574"/>
                    <a:gd name="connsiteX33" fmla="*/ 437680 w 1313290"/>
                    <a:gd name="connsiteY33" fmla="*/ 857373 h 1095574"/>
                    <a:gd name="connsiteX34" fmla="*/ 390840 w 1313290"/>
                    <a:gd name="connsiteY34" fmla="*/ 844508 h 1095574"/>
                    <a:gd name="connsiteX35" fmla="*/ 353866 w 1313290"/>
                    <a:gd name="connsiteY35" fmla="*/ 868740 h 1095574"/>
                    <a:gd name="connsiteX36" fmla="*/ 326886 w 1313290"/>
                    <a:gd name="connsiteY36" fmla="*/ 857373 h 1095574"/>
                    <a:gd name="connsiteX37" fmla="*/ 292786 w 1313290"/>
                    <a:gd name="connsiteY37" fmla="*/ 804537 h 1095574"/>
                    <a:gd name="connsiteX38" fmla="*/ 214593 w 1313290"/>
                    <a:gd name="connsiteY38" fmla="*/ 750327 h 1095574"/>
                    <a:gd name="connsiteX39" fmla="*/ 210346 w 1313290"/>
                    <a:gd name="connsiteY39" fmla="*/ 718975 h 1095574"/>
                    <a:gd name="connsiteX40" fmla="*/ 205974 w 1313290"/>
                    <a:gd name="connsiteY40" fmla="*/ 691869 h 1095574"/>
                    <a:gd name="connsiteX41" fmla="*/ 171874 w 1313290"/>
                    <a:gd name="connsiteY41" fmla="*/ 676131 h 1095574"/>
                    <a:gd name="connsiteX42" fmla="*/ 144894 w 1313290"/>
                    <a:gd name="connsiteY42" fmla="*/ 691869 h 1095574"/>
                    <a:gd name="connsiteX43" fmla="*/ 83814 w 1313290"/>
                    <a:gd name="connsiteY43" fmla="*/ 606307 h 1095574"/>
                    <a:gd name="connsiteX44" fmla="*/ 1374 w 1313290"/>
                    <a:gd name="connsiteY44" fmla="*/ 602060 h 1095574"/>
                    <a:gd name="connsiteX45" fmla="*/ 0 w 1313290"/>
                    <a:gd name="connsiteY45" fmla="*/ 602060 h 109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13290" h="1095574">
                      <a:moveTo>
                        <a:pt x="0" y="602060"/>
                      </a:moveTo>
                      <a:lnTo>
                        <a:pt x="31227" y="0"/>
                      </a:lnTo>
                      <a:lnTo>
                        <a:pt x="720598" y="59831"/>
                      </a:lnTo>
                      <a:lnTo>
                        <a:pt x="832891" y="71323"/>
                      </a:lnTo>
                      <a:lnTo>
                        <a:pt x="868365" y="47091"/>
                      </a:lnTo>
                      <a:lnTo>
                        <a:pt x="912458" y="45592"/>
                      </a:lnTo>
                      <a:lnTo>
                        <a:pt x="942311" y="37098"/>
                      </a:lnTo>
                      <a:lnTo>
                        <a:pt x="1003392" y="54210"/>
                      </a:lnTo>
                      <a:lnTo>
                        <a:pt x="1038991" y="57083"/>
                      </a:lnTo>
                      <a:lnTo>
                        <a:pt x="1063098" y="108421"/>
                      </a:lnTo>
                      <a:lnTo>
                        <a:pt x="1100071" y="108421"/>
                      </a:lnTo>
                      <a:lnTo>
                        <a:pt x="1139917" y="88435"/>
                      </a:lnTo>
                      <a:lnTo>
                        <a:pt x="1154032" y="86937"/>
                      </a:lnTo>
                      <a:lnTo>
                        <a:pt x="1175391" y="47091"/>
                      </a:lnTo>
                      <a:lnTo>
                        <a:pt x="1210990" y="34225"/>
                      </a:lnTo>
                      <a:lnTo>
                        <a:pt x="1307544" y="34225"/>
                      </a:lnTo>
                      <a:lnTo>
                        <a:pt x="1313290" y="101301"/>
                      </a:lnTo>
                      <a:lnTo>
                        <a:pt x="1300425" y="154012"/>
                      </a:lnTo>
                      <a:lnTo>
                        <a:pt x="1220858" y="345248"/>
                      </a:lnTo>
                      <a:lnTo>
                        <a:pt x="1217985" y="389465"/>
                      </a:lnTo>
                      <a:lnTo>
                        <a:pt x="1162650" y="487893"/>
                      </a:lnTo>
                      <a:lnTo>
                        <a:pt x="1139917" y="527864"/>
                      </a:lnTo>
                      <a:lnTo>
                        <a:pt x="1118557" y="552097"/>
                      </a:lnTo>
                      <a:lnTo>
                        <a:pt x="1014758" y="643405"/>
                      </a:lnTo>
                      <a:lnTo>
                        <a:pt x="966419" y="724720"/>
                      </a:lnTo>
                      <a:lnTo>
                        <a:pt x="915331" y="833141"/>
                      </a:lnTo>
                      <a:lnTo>
                        <a:pt x="876859" y="888725"/>
                      </a:lnTo>
                      <a:lnTo>
                        <a:pt x="831392" y="1028623"/>
                      </a:lnTo>
                      <a:lnTo>
                        <a:pt x="818652" y="1095574"/>
                      </a:lnTo>
                      <a:lnTo>
                        <a:pt x="668012" y="991525"/>
                      </a:lnTo>
                      <a:lnTo>
                        <a:pt x="660892" y="945809"/>
                      </a:lnTo>
                      <a:lnTo>
                        <a:pt x="631039" y="897344"/>
                      </a:lnTo>
                      <a:lnTo>
                        <a:pt x="480399" y="875860"/>
                      </a:lnTo>
                      <a:lnTo>
                        <a:pt x="437680" y="857373"/>
                      </a:lnTo>
                      <a:lnTo>
                        <a:pt x="390840" y="844508"/>
                      </a:lnTo>
                      <a:lnTo>
                        <a:pt x="353866" y="868740"/>
                      </a:lnTo>
                      <a:lnTo>
                        <a:pt x="326886" y="857373"/>
                      </a:lnTo>
                      <a:lnTo>
                        <a:pt x="292786" y="804537"/>
                      </a:lnTo>
                      <a:lnTo>
                        <a:pt x="214593" y="750327"/>
                      </a:lnTo>
                      <a:lnTo>
                        <a:pt x="210346" y="718975"/>
                      </a:lnTo>
                      <a:lnTo>
                        <a:pt x="205974" y="691869"/>
                      </a:lnTo>
                      <a:lnTo>
                        <a:pt x="171874" y="676131"/>
                      </a:lnTo>
                      <a:lnTo>
                        <a:pt x="144894" y="691869"/>
                      </a:lnTo>
                      <a:lnTo>
                        <a:pt x="83814" y="606307"/>
                      </a:lnTo>
                      <a:lnTo>
                        <a:pt x="1374" y="602060"/>
                      </a:lnTo>
                      <a:lnTo>
                        <a:pt x="0" y="6020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1" name="Freeform: Shape 120">
                  <a:extLst>
                    <a:ext uri="{FF2B5EF4-FFF2-40B4-BE49-F238E27FC236}">
                      <a16:creationId xmlns:a16="http://schemas.microsoft.com/office/drawing/2014/main" id="{E32A3CD1-14BD-0F95-360F-88C35F40EDE5}"/>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FA97534-C92F-34D7-B60B-4CB4E42357DE}"/>
                    </a:ext>
                  </a:extLst>
                </p:cNvPr>
                <p:cNvSpPr/>
                <p:nvPr/>
              </p:nvSpPr>
              <p:spPr>
                <a:xfrm>
                  <a:off x="4524392" y="3119139"/>
                  <a:ext cx="1233473" cy="1487537"/>
                </a:xfrm>
                <a:custGeom>
                  <a:avLst/>
                  <a:gdLst>
                    <a:gd name="connsiteX0" fmla="*/ 19860 w 1233473"/>
                    <a:gd name="connsiteY0" fmla="*/ 688247 h 1487537"/>
                    <a:gd name="connsiteX1" fmla="*/ 147892 w 1233473"/>
                    <a:gd name="connsiteY1" fmla="*/ 688247 h 1487537"/>
                    <a:gd name="connsiteX2" fmla="*/ 223337 w 1233473"/>
                    <a:gd name="connsiteY2" fmla="*/ 661267 h 1487537"/>
                    <a:gd name="connsiteX3" fmla="*/ 324388 w 1233473"/>
                    <a:gd name="connsiteY3" fmla="*/ 722472 h 1487537"/>
                    <a:gd name="connsiteX4" fmla="*/ 362735 w 1233473"/>
                    <a:gd name="connsiteY4" fmla="*/ 722472 h 1487537"/>
                    <a:gd name="connsiteX5" fmla="*/ 398334 w 1233473"/>
                    <a:gd name="connsiteY5" fmla="*/ 736587 h 1487537"/>
                    <a:gd name="connsiteX6" fmla="*/ 473779 w 1233473"/>
                    <a:gd name="connsiteY6" fmla="*/ 766440 h 1487537"/>
                    <a:gd name="connsiteX7" fmla="*/ 480899 w 1233473"/>
                    <a:gd name="connsiteY7" fmla="*/ 783552 h 1487537"/>
                    <a:gd name="connsiteX8" fmla="*/ 493639 w 1233473"/>
                    <a:gd name="connsiteY8" fmla="*/ 784926 h 1487537"/>
                    <a:gd name="connsiteX9" fmla="*/ 506505 w 1233473"/>
                    <a:gd name="connsiteY9" fmla="*/ 796418 h 1487537"/>
                    <a:gd name="connsiteX10" fmla="*/ 496512 w 1233473"/>
                    <a:gd name="connsiteY10" fmla="*/ 826271 h 1487537"/>
                    <a:gd name="connsiteX11" fmla="*/ 527864 w 1233473"/>
                    <a:gd name="connsiteY11" fmla="*/ 865992 h 1487537"/>
                    <a:gd name="connsiteX12" fmla="*/ 561964 w 1233473"/>
                    <a:gd name="connsiteY12" fmla="*/ 883105 h 1487537"/>
                    <a:gd name="connsiteX13" fmla="*/ 584698 w 1233473"/>
                    <a:gd name="connsiteY13" fmla="*/ 932818 h 1487537"/>
                    <a:gd name="connsiteX14" fmla="*/ 627416 w 1233473"/>
                    <a:gd name="connsiteY14" fmla="*/ 984031 h 1487537"/>
                    <a:gd name="connsiteX15" fmla="*/ 623170 w 1233473"/>
                    <a:gd name="connsiteY15" fmla="*/ 996896 h 1487537"/>
                    <a:gd name="connsiteX16" fmla="*/ 631663 w 1233473"/>
                    <a:gd name="connsiteY16" fmla="*/ 1053730 h 1487537"/>
                    <a:gd name="connsiteX17" fmla="*/ 667262 w 1233473"/>
                    <a:gd name="connsiteY17" fmla="*/ 1069343 h 1487537"/>
                    <a:gd name="connsiteX18" fmla="*/ 681502 w 1233473"/>
                    <a:gd name="connsiteY18" fmla="*/ 1062349 h 1487537"/>
                    <a:gd name="connsiteX19" fmla="*/ 684375 w 1233473"/>
                    <a:gd name="connsiteY19" fmla="*/ 1028124 h 1487537"/>
                    <a:gd name="connsiteX20" fmla="*/ 726969 w 1233473"/>
                    <a:gd name="connsiteY20" fmla="*/ 959923 h 1487537"/>
                    <a:gd name="connsiteX21" fmla="*/ 758321 w 1233473"/>
                    <a:gd name="connsiteY21" fmla="*/ 937190 h 1487537"/>
                    <a:gd name="connsiteX22" fmla="*/ 822274 w 1233473"/>
                    <a:gd name="connsiteY22" fmla="*/ 891598 h 1487537"/>
                    <a:gd name="connsiteX23" fmla="*/ 853626 w 1233473"/>
                    <a:gd name="connsiteY23" fmla="*/ 827645 h 1487537"/>
                    <a:gd name="connsiteX24" fmla="*/ 873487 w 1233473"/>
                    <a:gd name="connsiteY24" fmla="*/ 803413 h 1487537"/>
                    <a:gd name="connsiteX25" fmla="*/ 873487 w 1233473"/>
                    <a:gd name="connsiteY25" fmla="*/ 843259 h 1487537"/>
                    <a:gd name="connsiteX26" fmla="*/ 860746 w 1233473"/>
                    <a:gd name="connsiteY26" fmla="*/ 871738 h 1487537"/>
                    <a:gd name="connsiteX27" fmla="*/ 873487 w 1233473"/>
                    <a:gd name="connsiteY27" fmla="*/ 905838 h 1487537"/>
                    <a:gd name="connsiteX28" fmla="*/ 849379 w 1233473"/>
                    <a:gd name="connsiteY28" fmla="*/ 942811 h 1487537"/>
                    <a:gd name="connsiteX29" fmla="*/ 828020 w 1233473"/>
                    <a:gd name="connsiteY29" fmla="*/ 1035243 h 1487537"/>
                    <a:gd name="connsiteX30" fmla="*/ 810907 w 1233473"/>
                    <a:gd name="connsiteY30" fmla="*/ 1070842 h 1487537"/>
                    <a:gd name="connsiteX31" fmla="*/ 789548 w 1233473"/>
                    <a:gd name="connsiteY31" fmla="*/ 1066596 h 1487537"/>
                    <a:gd name="connsiteX32" fmla="*/ 754074 w 1233473"/>
                    <a:gd name="connsiteY32" fmla="*/ 1100696 h 1487537"/>
                    <a:gd name="connsiteX33" fmla="*/ 758321 w 1233473"/>
                    <a:gd name="connsiteY33" fmla="*/ 1127676 h 1487537"/>
                    <a:gd name="connsiteX34" fmla="*/ 792421 w 1233473"/>
                    <a:gd name="connsiteY34" fmla="*/ 1113436 h 1487537"/>
                    <a:gd name="connsiteX35" fmla="*/ 836514 w 1233473"/>
                    <a:gd name="connsiteY35" fmla="*/ 1112062 h 1487537"/>
                    <a:gd name="connsiteX36" fmla="*/ 847880 w 1233473"/>
                    <a:gd name="connsiteY36" fmla="*/ 1094950 h 1487537"/>
                    <a:gd name="connsiteX37" fmla="*/ 879232 w 1233473"/>
                    <a:gd name="connsiteY37" fmla="*/ 1001143 h 1487537"/>
                    <a:gd name="connsiteX38" fmla="*/ 886352 w 1233473"/>
                    <a:gd name="connsiteY38" fmla="*/ 1004016 h 1487537"/>
                    <a:gd name="connsiteX39" fmla="*/ 893472 w 1233473"/>
                    <a:gd name="connsiteY39" fmla="*/ 1013884 h 1487537"/>
                    <a:gd name="connsiteX40" fmla="*/ 936191 w 1233473"/>
                    <a:gd name="connsiteY40" fmla="*/ 1077962 h 1487537"/>
                    <a:gd name="connsiteX41" fmla="*/ 904839 w 1233473"/>
                    <a:gd name="connsiteY41" fmla="*/ 1130549 h 1487537"/>
                    <a:gd name="connsiteX42" fmla="*/ 896345 w 1233473"/>
                    <a:gd name="connsiteY42" fmla="*/ 1160402 h 1487537"/>
                    <a:gd name="connsiteX43" fmla="*/ 903465 w 1233473"/>
                    <a:gd name="connsiteY43" fmla="*/ 1160402 h 1487537"/>
                    <a:gd name="connsiteX44" fmla="*/ 961797 w 1233473"/>
                    <a:gd name="connsiteY44" fmla="*/ 1144788 h 1487537"/>
                    <a:gd name="connsiteX45" fmla="*/ 991650 w 1233473"/>
                    <a:gd name="connsiteY45" fmla="*/ 1144788 h 1487537"/>
                    <a:gd name="connsiteX46" fmla="*/ 974538 w 1233473"/>
                    <a:gd name="connsiteY46" fmla="*/ 1164649 h 1487537"/>
                    <a:gd name="connsiteX47" fmla="*/ 1014384 w 1233473"/>
                    <a:gd name="connsiteY47" fmla="*/ 1234348 h 1487537"/>
                    <a:gd name="connsiteX48" fmla="*/ 1044237 w 1233473"/>
                    <a:gd name="connsiteY48" fmla="*/ 1312541 h 1487537"/>
                    <a:gd name="connsiteX49" fmla="*/ 1027249 w 1233473"/>
                    <a:gd name="connsiteY49" fmla="*/ 1356633 h 1487537"/>
                    <a:gd name="connsiteX50" fmla="*/ 1102569 w 1233473"/>
                    <a:gd name="connsiteY50" fmla="*/ 1466179 h 1487537"/>
                    <a:gd name="connsiteX51" fmla="*/ 1129675 w 1233473"/>
                    <a:gd name="connsiteY51" fmla="*/ 1467552 h 1487537"/>
                    <a:gd name="connsiteX52" fmla="*/ 1158029 w 1233473"/>
                    <a:gd name="connsiteY52" fmla="*/ 1487538 h 1487537"/>
                    <a:gd name="connsiteX53" fmla="*/ 1183635 w 1233473"/>
                    <a:gd name="connsiteY53" fmla="*/ 979784 h 1487537"/>
                    <a:gd name="connsiteX54" fmla="*/ 1214987 w 1233473"/>
                    <a:gd name="connsiteY54" fmla="*/ 379722 h 1487537"/>
                    <a:gd name="connsiteX55" fmla="*/ 1233474 w 1233473"/>
                    <a:gd name="connsiteY55" fmla="*/ 25606 h 1487537"/>
                    <a:gd name="connsiteX56" fmla="*/ 936191 w 1233473"/>
                    <a:gd name="connsiteY56" fmla="*/ 5746 h 1487537"/>
                    <a:gd name="connsiteX57" fmla="*/ 738335 w 1233473"/>
                    <a:gd name="connsiteY57" fmla="*/ 1374 h 1487537"/>
                    <a:gd name="connsiteX58" fmla="*/ 0 w 1233473"/>
                    <a:gd name="connsiteY58" fmla="*/ 0 h 1487537"/>
                    <a:gd name="connsiteX59" fmla="*/ 19860 w 1233473"/>
                    <a:gd name="connsiteY59" fmla="*/ 688247 h 148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233473" h="1487537">
                      <a:moveTo>
                        <a:pt x="19860" y="688247"/>
                      </a:moveTo>
                      <a:lnTo>
                        <a:pt x="147892" y="688247"/>
                      </a:lnTo>
                      <a:lnTo>
                        <a:pt x="223337" y="661267"/>
                      </a:lnTo>
                      <a:lnTo>
                        <a:pt x="324388" y="722472"/>
                      </a:lnTo>
                      <a:lnTo>
                        <a:pt x="362735" y="722472"/>
                      </a:lnTo>
                      <a:lnTo>
                        <a:pt x="398334" y="736587"/>
                      </a:lnTo>
                      <a:lnTo>
                        <a:pt x="473779" y="766440"/>
                      </a:lnTo>
                      <a:lnTo>
                        <a:pt x="480899" y="783552"/>
                      </a:lnTo>
                      <a:lnTo>
                        <a:pt x="493639" y="784926"/>
                      </a:lnTo>
                      <a:lnTo>
                        <a:pt x="506505" y="796418"/>
                      </a:lnTo>
                      <a:lnTo>
                        <a:pt x="496512" y="826271"/>
                      </a:lnTo>
                      <a:lnTo>
                        <a:pt x="527864" y="865992"/>
                      </a:lnTo>
                      <a:lnTo>
                        <a:pt x="561964" y="883105"/>
                      </a:lnTo>
                      <a:lnTo>
                        <a:pt x="584698" y="932818"/>
                      </a:lnTo>
                      <a:lnTo>
                        <a:pt x="627416" y="984031"/>
                      </a:lnTo>
                      <a:lnTo>
                        <a:pt x="623170" y="996896"/>
                      </a:lnTo>
                      <a:lnTo>
                        <a:pt x="631663" y="1053730"/>
                      </a:lnTo>
                      <a:lnTo>
                        <a:pt x="667262" y="1069343"/>
                      </a:lnTo>
                      <a:lnTo>
                        <a:pt x="681502" y="1062349"/>
                      </a:lnTo>
                      <a:lnTo>
                        <a:pt x="684375" y="1028124"/>
                      </a:lnTo>
                      <a:lnTo>
                        <a:pt x="726969" y="959923"/>
                      </a:lnTo>
                      <a:lnTo>
                        <a:pt x="758321" y="937190"/>
                      </a:lnTo>
                      <a:lnTo>
                        <a:pt x="822274" y="891598"/>
                      </a:lnTo>
                      <a:lnTo>
                        <a:pt x="853626" y="827645"/>
                      </a:lnTo>
                      <a:lnTo>
                        <a:pt x="873487" y="803413"/>
                      </a:lnTo>
                      <a:lnTo>
                        <a:pt x="873487" y="843259"/>
                      </a:lnTo>
                      <a:lnTo>
                        <a:pt x="860746" y="871738"/>
                      </a:lnTo>
                      <a:lnTo>
                        <a:pt x="873487" y="905838"/>
                      </a:lnTo>
                      <a:lnTo>
                        <a:pt x="849379" y="942811"/>
                      </a:lnTo>
                      <a:lnTo>
                        <a:pt x="828020" y="1035243"/>
                      </a:lnTo>
                      <a:lnTo>
                        <a:pt x="810907" y="1070842"/>
                      </a:lnTo>
                      <a:lnTo>
                        <a:pt x="789548" y="1066596"/>
                      </a:lnTo>
                      <a:lnTo>
                        <a:pt x="754074" y="1100696"/>
                      </a:lnTo>
                      <a:lnTo>
                        <a:pt x="758321" y="1127676"/>
                      </a:lnTo>
                      <a:lnTo>
                        <a:pt x="792421" y="1113436"/>
                      </a:lnTo>
                      <a:lnTo>
                        <a:pt x="836514" y="1112062"/>
                      </a:lnTo>
                      <a:lnTo>
                        <a:pt x="847880" y="1094950"/>
                      </a:lnTo>
                      <a:lnTo>
                        <a:pt x="879232" y="1001143"/>
                      </a:lnTo>
                      <a:lnTo>
                        <a:pt x="886352" y="1004016"/>
                      </a:lnTo>
                      <a:lnTo>
                        <a:pt x="893472" y="1013884"/>
                      </a:lnTo>
                      <a:lnTo>
                        <a:pt x="936191" y="1077962"/>
                      </a:lnTo>
                      <a:lnTo>
                        <a:pt x="904839" y="1130549"/>
                      </a:lnTo>
                      <a:lnTo>
                        <a:pt x="896345" y="1160402"/>
                      </a:lnTo>
                      <a:lnTo>
                        <a:pt x="903465" y="1160402"/>
                      </a:lnTo>
                      <a:lnTo>
                        <a:pt x="961797" y="1144788"/>
                      </a:lnTo>
                      <a:lnTo>
                        <a:pt x="991650" y="1144788"/>
                      </a:lnTo>
                      <a:lnTo>
                        <a:pt x="974538" y="1164649"/>
                      </a:lnTo>
                      <a:lnTo>
                        <a:pt x="1014384" y="1234348"/>
                      </a:lnTo>
                      <a:lnTo>
                        <a:pt x="1044237" y="1312541"/>
                      </a:lnTo>
                      <a:lnTo>
                        <a:pt x="1027249" y="1356633"/>
                      </a:lnTo>
                      <a:lnTo>
                        <a:pt x="1102569" y="1466179"/>
                      </a:lnTo>
                      <a:lnTo>
                        <a:pt x="1129675" y="1467552"/>
                      </a:lnTo>
                      <a:lnTo>
                        <a:pt x="1158029" y="1487538"/>
                      </a:lnTo>
                      <a:lnTo>
                        <a:pt x="1183635" y="979784"/>
                      </a:lnTo>
                      <a:lnTo>
                        <a:pt x="1214987" y="379722"/>
                      </a:lnTo>
                      <a:lnTo>
                        <a:pt x="1233474" y="25606"/>
                      </a:lnTo>
                      <a:lnTo>
                        <a:pt x="936191" y="5746"/>
                      </a:lnTo>
                      <a:lnTo>
                        <a:pt x="738335" y="1374"/>
                      </a:lnTo>
                      <a:lnTo>
                        <a:pt x="0" y="0"/>
                      </a:lnTo>
                      <a:lnTo>
                        <a:pt x="19860" y="68824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3" name="Freeform: Shape 122">
                  <a:extLst>
                    <a:ext uri="{FF2B5EF4-FFF2-40B4-BE49-F238E27FC236}">
                      <a16:creationId xmlns:a16="http://schemas.microsoft.com/office/drawing/2014/main" id="{FE24022A-D947-D8FE-61DB-4174B911BC83}"/>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181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181"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FE61A43B-ABAF-B381-B050-BA3DD6B53C2F}"/>
                    </a:ext>
                  </a:extLst>
                </p:cNvPr>
                <p:cNvSpPr/>
                <p:nvPr/>
              </p:nvSpPr>
              <p:spPr>
                <a:xfrm>
                  <a:off x="2848242" y="1696928"/>
                  <a:ext cx="1697884" cy="2619460"/>
                </a:xfrm>
                <a:custGeom>
                  <a:avLst/>
                  <a:gdLst>
                    <a:gd name="connsiteX0" fmla="*/ 1678024 w 1697884"/>
                    <a:gd name="connsiteY0" fmla="*/ 1422460 h 2619460"/>
                    <a:gd name="connsiteX1" fmla="*/ 1656789 w 1697884"/>
                    <a:gd name="connsiteY1" fmla="*/ 782928 h 2619460"/>
                    <a:gd name="connsiteX2" fmla="*/ 1634056 w 1697884"/>
                    <a:gd name="connsiteY2" fmla="*/ 141896 h 2619460"/>
                    <a:gd name="connsiteX3" fmla="*/ 1580220 w 1697884"/>
                    <a:gd name="connsiteY3" fmla="*/ 120537 h 2619460"/>
                    <a:gd name="connsiteX4" fmla="*/ 1515018 w 1697884"/>
                    <a:gd name="connsiteY4" fmla="*/ 143270 h 2619460"/>
                    <a:gd name="connsiteX5" fmla="*/ 1510771 w 1697884"/>
                    <a:gd name="connsiteY5" fmla="*/ 137649 h 2619460"/>
                    <a:gd name="connsiteX6" fmla="*/ 1519265 w 1697884"/>
                    <a:gd name="connsiteY6" fmla="*/ 116290 h 2619460"/>
                    <a:gd name="connsiteX7" fmla="*/ 1486664 w 1697884"/>
                    <a:gd name="connsiteY7" fmla="*/ 76694 h 2619460"/>
                    <a:gd name="connsiteX8" fmla="*/ 1405973 w 1697884"/>
                    <a:gd name="connsiteY8" fmla="*/ 19860 h 2619460"/>
                    <a:gd name="connsiteX9" fmla="*/ 1367626 w 1697884"/>
                    <a:gd name="connsiteY9" fmla="*/ 0 h 2619460"/>
                    <a:gd name="connsiteX10" fmla="*/ 1350638 w 1697884"/>
                    <a:gd name="connsiteY10" fmla="*/ 8619 h 2619460"/>
                    <a:gd name="connsiteX11" fmla="*/ 1337897 w 1697884"/>
                    <a:gd name="connsiteY11" fmla="*/ 39721 h 2619460"/>
                    <a:gd name="connsiteX12" fmla="*/ 1323783 w 1697884"/>
                    <a:gd name="connsiteY12" fmla="*/ 45467 h 2619460"/>
                    <a:gd name="connsiteX13" fmla="*/ 1306670 w 1697884"/>
                    <a:gd name="connsiteY13" fmla="*/ 35474 h 2619460"/>
                    <a:gd name="connsiteX14" fmla="*/ 1272695 w 1697884"/>
                    <a:gd name="connsiteY14" fmla="*/ 51088 h 2619460"/>
                    <a:gd name="connsiteX15" fmla="*/ 1250087 w 1697884"/>
                    <a:gd name="connsiteY15" fmla="*/ 92183 h 2619460"/>
                    <a:gd name="connsiteX16" fmla="*/ 1214612 w 1697884"/>
                    <a:gd name="connsiteY16" fmla="*/ 80941 h 2619460"/>
                    <a:gd name="connsiteX17" fmla="*/ 1173517 w 1697884"/>
                    <a:gd name="connsiteY17" fmla="*/ 113542 h 2619460"/>
                    <a:gd name="connsiteX18" fmla="*/ 1166398 w 1697884"/>
                    <a:gd name="connsiteY18" fmla="*/ 130530 h 2619460"/>
                    <a:gd name="connsiteX19" fmla="*/ 1177764 w 1697884"/>
                    <a:gd name="connsiteY19" fmla="*/ 154637 h 2619460"/>
                    <a:gd name="connsiteX20" fmla="*/ 1177764 w 1697884"/>
                    <a:gd name="connsiteY20" fmla="*/ 167378 h 2619460"/>
                    <a:gd name="connsiteX21" fmla="*/ 1159278 w 1697884"/>
                    <a:gd name="connsiteY21" fmla="*/ 168877 h 2619460"/>
                    <a:gd name="connsiteX22" fmla="*/ 1122430 w 1697884"/>
                    <a:gd name="connsiteY22" fmla="*/ 198605 h 2619460"/>
                    <a:gd name="connsiteX23" fmla="*/ 1101195 w 1697884"/>
                    <a:gd name="connsiteY23" fmla="*/ 197231 h 2619460"/>
                    <a:gd name="connsiteX24" fmla="*/ 1091328 w 1697884"/>
                    <a:gd name="connsiteY24" fmla="*/ 211346 h 2619460"/>
                    <a:gd name="connsiteX25" fmla="*/ 1099821 w 1697884"/>
                    <a:gd name="connsiteY25" fmla="*/ 225585 h 2619460"/>
                    <a:gd name="connsiteX26" fmla="*/ 1091328 w 1697884"/>
                    <a:gd name="connsiteY26" fmla="*/ 249693 h 2619460"/>
                    <a:gd name="connsiteX27" fmla="*/ 1112562 w 1697884"/>
                    <a:gd name="connsiteY27" fmla="*/ 280795 h 2619460"/>
                    <a:gd name="connsiteX28" fmla="*/ 1118183 w 1697884"/>
                    <a:gd name="connsiteY28" fmla="*/ 300655 h 2619460"/>
                    <a:gd name="connsiteX29" fmla="*/ 1104068 w 1697884"/>
                    <a:gd name="connsiteY29" fmla="*/ 310648 h 2619460"/>
                    <a:gd name="connsiteX30" fmla="*/ 1091328 w 1697884"/>
                    <a:gd name="connsiteY30" fmla="*/ 334755 h 2619460"/>
                    <a:gd name="connsiteX31" fmla="*/ 996397 w 1697884"/>
                    <a:gd name="connsiteY31" fmla="*/ 319142 h 2619460"/>
                    <a:gd name="connsiteX32" fmla="*/ 966544 w 1697884"/>
                    <a:gd name="connsiteY32" fmla="*/ 319142 h 2619460"/>
                    <a:gd name="connsiteX33" fmla="*/ 966544 w 1697884"/>
                    <a:gd name="connsiteY33" fmla="*/ 331882 h 2619460"/>
                    <a:gd name="connsiteX34" fmla="*/ 989277 w 1697884"/>
                    <a:gd name="connsiteY34" fmla="*/ 341875 h 2619460"/>
                    <a:gd name="connsiteX35" fmla="*/ 992150 w 1697884"/>
                    <a:gd name="connsiteY35" fmla="*/ 363110 h 2619460"/>
                    <a:gd name="connsiteX36" fmla="*/ 1027499 w 1697884"/>
                    <a:gd name="connsiteY36" fmla="*/ 380097 h 2619460"/>
                    <a:gd name="connsiteX37" fmla="*/ 1043113 w 1697884"/>
                    <a:gd name="connsiteY37" fmla="*/ 424065 h 2619460"/>
                    <a:gd name="connsiteX38" fmla="*/ 1031746 w 1697884"/>
                    <a:gd name="connsiteY38" fmla="*/ 448172 h 2619460"/>
                    <a:gd name="connsiteX39" fmla="*/ 1010512 w 1697884"/>
                    <a:gd name="connsiteY39" fmla="*/ 452419 h 2619460"/>
                    <a:gd name="connsiteX40" fmla="*/ 976536 w 1697884"/>
                    <a:gd name="connsiteY40" fmla="*/ 435432 h 2619460"/>
                    <a:gd name="connsiteX41" fmla="*/ 948182 w 1697884"/>
                    <a:gd name="connsiteY41" fmla="*/ 353242 h 2619460"/>
                    <a:gd name="connsiteX42" fmla="*/ 938189 w 1697884"/>
                    <a:gd name="connsiteY42" fmla="*/ 353242 h 2619460"/>
                    <a:gd name="connsiteX43" fmla="*/ 877234 w 1697884"/>
                    <a:gd name="connsiteY43" fmla="*/ 434058 h 2619460"/>
                    <a:gd name="connsiteX44" fmla="*/ 851753 w 1697884"/>
                    <a:gd name="connsiteY44" fmla="*/ 499260 h 2619460"/>
                    <a:gd name="connsiteX45" fmla="*/ 875860 w 1697884"/>
                    <a:gd name="connsiteY45" fmla="*/ 557343 h 2619460"/>
                    <a:gd name="connsiteX46" fmla="*/ 851753 w 1697884"/>
                    <a:gd name="connsiteY46" fmla="*/ 584323 h 2619460"/>
                    <a:gd name="connsiteX47" fmla="*/ 795044 w 1697884"/>
                    <a:gd name="connsiteY47" fmla="*/ 690745 h 2619460"/>
                    <a:gd name="connsiteX48" fmla="*/ 746954 w 1697884"/>
                    <a:gd name="connsiteY48" fmla="*/ 758820 h 2619460"/>
                    <a:gd name="connsiteX49" fmla="*/ 661891 w 1697884"/>
                    <a:gd name="connsiteY49" fmla="*/ 807035 h 2619460"/>
                    <a:gd name="connsiteX50" fmla="*/ 535734 w 1697884"/>
                    <a:gd name="connsiteY50" fmla="*/ 819776 h 2619460"/>
                    <a:gd name="connsiteX51" fmla="*/ 508753 w 1697884"/>
                    <a:gd name="connsiteY51" fmla="*/ 856624 h 2619460"/>
                    <a:gd name="connsiteX52" fmla="*/ 440803 w 1697884"/>
                    <a:gd name="connsiteY52" fmla="*/ 872238 h 2619460"/>
                    <a:gd name="connsiteX53" fmla="*/ 401082 w 1697884"/>
                    <a:gd name="connsiteY53" fmla="*/ 913333 h 2619460"/>
                    <a:gd name="connsiteX54" fmla="*/ 340126 w 1697884"/>
                    <a:gd name="connsiteY54" fmla="*/ 920452 h 2619460"/>
                    <a:gd name="connsiteX55" fmla="*/ 294785 w 1697884"/>
                    <a:gd name="connsiteY55" fmla="*/ 948807 h 2619460"/>
                    <a:gd name="connsiteX56" fmla="*/ 126158 w 1697884"/>
                    <a:gd name="connsiteY56" fmla="*/ 1090703 h 2619460"/>
                    <a:gd name="connsiteX57" fmla="*/ 96430 w 1697884"/>
                    <a:gd name="connsiteY57" fmla="*/ 1137419 h 2619460"/>
                    <a:gd name="connsiteX58" fmla="*/ 60955 w 1697884"/>
                    <a:gd name="connsiteY58" fmla="*/ 1178514 h 2619460"/>
                    <a:gd name="connsiteX59" fmla="*/ 56709 w 1697884"/>
                    <a:gd name="connsiteY59" fmla="*/ 1171519 h 2619460"/>
                    <a:gd name="connsiteX60" fmla="*/ 48215 w 1697884"/>
                    <a:gd name="connsiteY60" fmla="*/ 1131798 h 2619460"/>
                    <a:gd name="connsiteX61" fmla="*/ 41095 w 1697884"/>
                    <a:gd name="connsiteY61" fmla="*/ 1130299 h 2619460"/>
                    <a:gd name="connsiteX62" fmla="*/ 14115 w 1697884"/>
                    <a:gd name="connsiteY62" fmla="*/ 1184260 h 2619460"/>
                    <a:gd name="connsiteX63" fmla="*/ 31227 w 1697884"/>
                    <a:gd name="connsiteY63" fmla="*/ 1263702 h 2619460"/>
                    <a:gd name="connsiteX64" fmla="*/ 12741 w 1697884"/>
                    <a:gd name="connsiteY64" fmla="*/ 1345892 h 2619460"/>
                    <a:gd name="connsiteX65" fmla="*/ 9868 w 1697884"/>
                    <a:gd name="connsiteY65" fmla="*/ 1409720 h 2619460"/>
                    <a:gd name="connsiteX66" fmla="*/ 79317 w 1697884"/>
                    <a:gd name="connsiteY66" fmla="*/ 1503276 h 2619460"/>
                    <a:gd name="connsiteX67" fmla="*/ 123285 w 1697884"/>
                    <a:gd name="connsiteY67" fmla="*/ 1609699 h 2619460"/>
                    <a:gd name="connsiteX68" fmla="*/ 116165 w 1697884"/>
                    <a:gd name="connsiteY68" fmla="*/ 1618192 h 2619460"/>
                    <a:gd name="connsiteX69" fmla="*/ 52462 w 1697884"/>
                    <a:gd name="connsiteY69" fmla="*/ 1560110 h 2619460"/>
                    <a:gd name="connsiteX70" fmla="*/ 45342 w 1697884"/>
                    <a:gd name="connsiteY70" fmla="*/ 1567105 h 2619460"/>
                    <a:gd name="connsiteX71" fmla="*/ 89310 w 1697884"/>
                    <a:gd name="connsiteY71" fmla="*/ 1643799 h 2619460"/>
                    <a:gd name="connsiteX72" fmla="*/ 87811 w 1697884"/>
                    <a:gd name="connsiteY72" fmla="*/ 1656539 h 2619460"/>
                    <a:gd name="connsiteX73" fmla="*/ 82190 w 1697884"/>
                    <a:gd name="connsiteY73" fmla="*/ 1653667 h 2619460"/>
                    <a:gd name="connsiteX74" fmla="*/ 75070 w 1697884"/>
                    <a:gd name="connsiteY74" fmla="*/ 1639427 h 2619460"/>
                    <a:gd name="connsiteX75" fmla="*/ 0 w 1697884"/>
                    <a:gd name="connsiteY75" fmla="*/ 1562858 h 2619460"/>
                    <a:gd name="connsiteX76" fmla="*/ 15614 w 1697884"/>
                    <a:gd name="connsiteY76" fmla="*/ 1608325 h 2619460"/>
                    <a:gd name="connsiteX77" fmla="*/ 148766 w 1697884"/>
                    <a:gd name="connsiteY77" fmla="*/ 1769957 h 2619460"/>
                    <a:gd name="connsiteX78" fmla="*/ 170126 w 1697884"/>
                    <a:gd name="connsiteY78" fmla="*/ 1829538 h 2619460"/>
                    <a:gd name="connsiteX79" fmla="*/ 262183 w 1697884"/>
                    <a:gd name="connsiteY79" fmla="*/ 1958569 h 2619460"/>
                    <a:gd name="connsiteX80" fmla="*/ 269303 w 1697884"/>
                    <a:gd name="connsiteY80" fmla="*/ 1998290 h 2619460"/>
                    <a:gd name="connsiteX81" fmla="*/ 290538 w 1697884"/>
                    <a:gd name="connsiteY81" fmla="*/ 2081979 h 2619460"/>
                    <a:gd name="connsiteX82" fmla="*/ 392588 w 1697884"/>
                    <a:gd name="connsiteY82" fmla="*/ 2247857 h 2619460"/>
                    <a:gd name="connsiteX83" fmla="*/ 381221 w 1697884"/>
                    <a:gd name="connsiteY83" fmla="*/ 2313185 h 2619460"/>
                    <a:gd name="connsiteX84" fmla="*/ 398209 w 1697884"/>
                    <a:gd name="connsiteY84" fmla="*/ 2410988 h 2619460"/>
                    <a:gd name="connsiteX85" fmla="*/ 381221 w 1697884"/>
                    <a:gd name="connsiteY85" fmla="*/ 2459203 h 2619460"/>
                    <a:gd name="connsiteX86" fmla="*/ 350119 w 1697884"/>
                    <a:gd name="connsiteY86" fmla="*/ 2467697 h 2619460"/>
                    <a:gd name="connsiteX87" fmla="*/ 334506 w 1697884"/>
                    <a:gd name="connsiteY87" fmla="*/ 2476190 h 2619460"/>
                    <a:gd name="connsiteX88" fmla="*/ 371354 w 1697884"/>
                    <a:gd name="connsiteY88" fmla="*/ 2566999 h 2619460"/>
                    <a:gd name="connsiteX89" fmla="*/ 403955 w 1697884"/>
                    <a:gd name="connsiteY89" fmla="*/ 2566999 h 2619460"/>
                    <a:gd name="connsiteX90" fmla="*/ 440803 w 1697884"/>
                    <a:gd name="connsiteY90" fmla="*/ 2588234 h 2619460"/>
                    <a:gd name="connsiteX91" fmla="*/ 500259 w 1697884"/>
                    <a:gd name="connsiteY91" fmla="*/ 2610967 h 2619460"/>
                    <a:gd name="connsiteX92" fmla="*/ 565462 w 1697884"/>
                    <a:gd name="connsiteY92" fmla="*/ 2619461 h 2619460"/>
                    <a:gd name="connsiteX93" fmla="*/ 630664 w 1697884"/>
                    <a:gd name="connsiteY93" fmla="*/ 2606720 h 2619460"/>
                    <a:gd name="connsiteX94" fmla="*/ 736961 w 1697884"/>
                    <a:gd name="connsiteY94" fmla="*/ 2514538 h 2619460"/>
                    <a:gd name="connsiteX95" fmla="*/ 753949 w 1697884"/>
                    <a:gd name="connsiteY95" fmla="*/ 2520158 h 2619460"/>
                    <a:gd name="connsiteX96" fmla="*/ 782303 w 1697884"/>
                    <a:gd name="connsiteY96" fmla="*/ 2503171 h 2619460"/>
                    <a:gd name="connsiteX97" fmla="*/ 782303 w 1697884"/>
                    <a:gd name="connsiteY97" fmla="*/ 2476190 h 2619460"/>
                    <a:gd name="connsiteX98" fmla="*/ 795044 w 1697884"/>
                    <a:gd name="connsiteY98" fmla="*/ 2453582 h 2619460"/>
                    <a:gd name="connsiteX99" fmla="*/ 996397 w 1697884"/>
                    <a:gd name="connsiteY99" fmla="*/ 2412362 h 2619460"/>
                    <a:gd name="connsiteX100" fmla="*/ 1023252 w 1697884"/>
                    <a:gd name="connsiteY100" fmla="*/ 2429475 h 2619460"/>
                    <a:gd name="connsiteX101" fmla="*/ 1075714 w 1697884"/>
                    <a:gd name="connsiteY101" fmla="*/ 2420856 h 2619460"/>
                    <a:gd name="connsiteX102" fmla="*/ 1135295 w 1697884"/>
                    <a:gd name="connsiteY102" fmla="*/ 2427976 h 2619460"/>
                    <a:gd name="connsiteX103" fmla="*/ 1143789 w 1697884"/>
                    <a:gd name="connsiteY103" fmla="*/ 2410988 h 2619460"/>
                    <a:gd name="connsiteX104" fmla="*/ 1173517 w 1697884"/>
                    <a:gd name="connsiteY104" fmla="*/ 2396749 h 2619460"/>
                    <a:gd name="connsiteX105" fmla="*/ 1224480 w 1697884"/>
                    <a:gd name="connsiteY105" fmla="*/ 2286204 h 2619460"/>
                    <a:gd name="connsiteX106" fmla="*/ 1255707 w 1697884"/>
                    <a:gd name="connsiteY106" fmla="*/ 2270591 h 2619460"/>
                    <a:gd name="connsiteX107" fmla="*/ 1350638 w 1697884"/>
                    <a:gd name="connsiteY107" fmla="*/ 2215256 h 2619460"/>
                    <a:gd name="connsiteX108" fmla="*/ 1422960 w 1697884"/>
                    <a:gd name="connsiteY108" fmla="*/ 2199643 h 2619460"/>
                    <a:gd name="connsiteX109" fmla="*/ 1547619 w 1697884"/>
                    <a:gd name="connsiteY109" fmla="*/ 2182655 h 2619460"/>
                    <a:gd name="connsiteX110" fmla="*/ 1610073 w 1697884"/>
                    <a:gd name="connsiteY110" fmla="*/ 2155675 h 2619460"/>
                    <a:gd name="connsiteX111" fmla="*/ 1697884 w 1697884"/>
                    <a:gd name="connsiteY111" fmla="*/ 2108959 h 2619460"/>
                    <a:gd name="connsiteX112" fmla="*/ 1678024 w 1697884"/>
                    <a:gd name="connsiteY112" fmla="*/ 1422460 h 261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697884" h="2619460">
                      <a:moveTo>
                        <a:pt x="1678024" y="1422460"/>
                      </a:moveTo>
                      <a:lnTo>
                        <a:pt x="1656789" y="782928"/>
                      </a:lnTo>
                      <a:lnTo>
                        <a:pt x="1634056" y="141896"/>
                      </a:lnTo>
                      <a:lnTo>
                        <a:pt x="1580220" y="120537"/>
                      </a:lnTo>
                      <a:lnTo>
                        <a:pt x="1515018" y="143270"/>
                      </a:lnTo>
                      <a:lnTo>
                        <a:pt x="1510771" y="137649"/>
                      </a:lnTo>
                      <a:lnTo>
                        <a:pt x="1519265" y="116290"/>
                      </a:lnTo>
                      <a:lnTo>
                        <a:pt x="1486664" y="76694"/>
                      </a:lnTo>
                      <a:lnTo>
                        <a:pt x="1405973" y="19860"/>
                      </a:lnTo>
                      <a:lnTo>
                        <a:pt x="1367626" y="0"/>
                      </a:lnTo>
                      <a:lnTo>
                        <a:pt x="1350638" y="8619"/>
                      </a:lnTo>
                      <a:lnTo>
                        <a:pt x="1337897" y="39721"/>
                      </a:lnTo>
                      <a:lnTo>
                        <a:pt x="1323783" y="45467"/>
                      </a:lnTo>
                      <a:lnTo>
                        <a:pt x="1306670" y="35474"/>
                      </a:lnTo>
                      <a:lnTo>
                        <a:pt x="1272695" y="51088"/>
                      </a:lnTo>
                      <a:lnTo>
                        <a:pt x="1250087" y="92183"/>
                      </a:lnTo>
                      <a:lnTo>
                        <a:pt x="1214612" y="80941"/>
                      </a:lnTo>
                      <a:lnTo>
                        <a:pt x="1173517" y="113542"/>
                      </a:lnTo>
                      <a:lnTo>
                        <a:pt x="1166398" y="130530"/>
                      </a:lnTo>
                      <a:lnTo>
                        <a:pt x="1177764" y="154637"/>
                      </a:lnTo>
                      <a:lnTo>
                        <a:pt x="1177764" y="167378"/>
                      </a:lnTo>
                      <a:lnTo>
                        <a:pt x="1159278" y="168877"/>
                      </a:lnTo>
                      <a:lnTo>
                        <a:pt x="1122430" y="198605"/>
                      </a:lnTo>
                      <a:lnTo>
                        <a:pt x="1101195" y="197231"/>
                      </a:lnTo>
                      <a:lnTo>
                        <a:pt x="1091328" y="211346"/>
                      </a:lnTo>
                      <a:lnTo>
                        <a:pt x="1099821" y="225585"/>
                      </a:lnTo>
                      <a:lnTo>
                        <a:pt x="1091328" y="249693"/>
                      </a:lnTo>
                      <a:lnTo>
                        <a:pt x="1112562" y="280795"/>
                      </a:lnTo>
                      <a:lnTo>
                        <a:pt x="1118183" y="300655"/>
                      </a:lnTo>
                      <a:lnTo>
                        <a:pt x="1104068" y="310648"/>
                      </a:lnTo>
                      <a:lnTo>
                        <a:pt x="1091328" y="334755"/>
                      </a:lnTo>
                      <a:lnTo>
                        <a:pt x="996397" y="319142"/>
                      </a:lnTo>
                      <a:lnTo>
                        <a:pt x="966544" y="319142"/>
                      </a:lnTo>
                      <a:lnTo>
                        <a:pt x="966544" y="331882"/>
                      </a:lnTo>
                      <a:lnTo>
                        <a:pt x="989277" y="341875"/>
                      </a:lnTo>
                      <a:lnTo>
                        <a:pt x="992150" y="363110"/>
                      </a:lnTo>
                      <a:lnTo>
                        <a:pt x="1027499" y="380097"/>
                      </a:lnTo>
                      <a:lnTo>
                        <a:pt x="1043113" y="424065"/>
                      </a:lnTo>
                      <a:lnTo>
                        <a:pt x="1031746" y="448172"/>
                      </a:lnTo>
                      <a:lnTo>
                        <a:pt x="1010512" y="452419"/>
                      </a:lnTo>
                      <a:lnTo>
                        <a:pt x="976536" y="435432"/>
                      </a:lnTo>
                      <a:lnTo>
                        <a:pt x="948182" y="353242"/>
                      </a:lnTo>
                      <a:lnTo>
                        <a:pt x="938189" y="353242"/>
                      </a:lnTo>
                      <a:lnTo>
                        <a:pt x="877234" y="434058"/>
                      </a:lnTo>
                      <a:lnTo>
                        <a:pt x="851753" y="499260"/>
                      </a:lnTo>
                      <a:lnTo>
                        <a:pt x="875860" y="557343"/>
                      </a:lnTo>
                      <a:lnTo>
                        <a:pt x="851753" y="584323"/>
                      </a:lnTo>
                      <a:lnTo>
                        <a:pt x="795044" y="690745"/>
                      </a:lnTo>
                      <a:lnTo>
                        <a:pt x="746954" y="758820"/>
                      </a:lnTo>
                      <a:lnTo>
                        <a:pt x="661891" y="807035"/>
                      </a:lnTo>
                      <a:lnTo>
                        <a:pt x="535734" y="819776"/>
                      </a:lnTo>
                      <a:lnTo>
                        <a:pt x="508753" y="856624"/>
                      </a:lnTo>
                      <a:lnTo>
                        <a:pt x="440803" y="872238"/>
                      </a:lnTo>
                      <a:lnTo>
                        <a:pt x="401082" y="913333"/>
                      </a:lnTo>
                      <a:lnTo>
                        <a:pt x="340126" y="920452"/>
                      </a:lnTo>
                      <a:lnTo>
                        <a:pt x="294785" y="948807"/>
                      </a:lnTo>
                      <a:lnTo>
                        <a:pt x="126158" y="1090703"/>
                      </a:lnTo>
                      <a:lnTo>
                        <a:pt x="96430" y="1137419"/>
                      </a:lnTo>
                      <a:lnTo>
                        <a:pt x="60955" y="1178514"/>
                      </a:lnTo>
                      <a:lnTo>
                        <a:pt x="56709" y="1171519"/>
                      </a:lnTo>
                      <a:lnTo>
                        <a:pt x="48215" y="1131798"/>
                      </a:lnTo>
                      <a:lnTo>
                        <a:pt x="41095" y="1130299"/>
                      </a:lnTo>
                      <a:lnTo>
                        <a:pt x="14115" y="1184260"/>
                      </a:lnTo>
                      <a:lnTo>
                        <a:pt x="31227" y="1263702"/>
                      </a:lnTo>
                      <a:lnTo>
                        <a:pt x="12741" y="1345892"/>
                      </a:lnTo>
                      <a:lnTo>
                        <a:pt x="9868" y="1409720"/>
                      </a:lnTo>
                      <a:lnTo>
                        <a:pt x="79317" y="1503276"/>
                      </a:lnTo>
                      <a:lnTo>
                        <a:pt x="123285" y="1609699"/>
                      </a:lnTo>
                      <a:lnTo>
                        <a:pt x="116165" y="1618192"/>
                      </a:lnTo>
                      <a:lnTo>
                        <a:pt x="52462" y="1560110"/>
                      </a:lnTo>
                      <a:lnTo>
                        <a:pt x="45342" y="1567105"/>
                      </a:lnTo>
                      <a:lnTo>
                        <a:pt x="89310" y="1643799"/>
                      </a:lnTo>
                      <a:lnTo>
                        <a:pt x="87811" y="1656539"/>
                      </a:lnTo>
                      <a:lnTo>
                        <a:pt x="82190" y="1653667"/>
                      </a:lnTo>
                      <a:lnTo>
                        <a:pt x="75070" y="1639427"/>
                      </a:lnTo>
                      <a:lnTo>
                        <a:pt x="0" y="1562858"/>
                      </a:lnTo>
                      <a:lnTo>
                        <a:pt x="15614" y="1608325"/>
                      </a:lnTo>
                      <a:lnTo>
                        <a:pt x="148766" y="1769957"/>
                      </a:lnTo>
                      <a:lnTo>
                        <a:pt x="170126" y="1829538"/>
                      </a:lnTo>
                      <a:lnTo>
                        <a:pt x="262183" y="1958569"/>
                      </a:lnTo>
                      <a:lnTo>
                        <a:pt x="269303" y="1998290"/>
                      </a:lnTo>
                      <a:lnTo>
                        <a:pt x="290538" y="2081979"/>
                      </a:lnTo>
                      <a:lnTo>
                        <a:pt x="392588" y="2247857"/>
                      </a:lnTo>
                      <a:lnTo>
                        <a:pt x="381221" y="2313185"/>
                      </a:lnTo>
                      <a:lnTo>
                        <a:pt x="398209" y="2410988"/>
                      </a:lnTo>
                      <a:lnTo>
                        <a:pt x="381221" y="2459203"/>
                      </a:lnTo>
                      <a:lnTo>
                        <a:pt x="350119" y="2467697"/>
                      </a:lnTo>
                      <a:lnTo>
                        <a:pt x="334506" y="2476190"/>
                      </a:lnTo>
                      <a:lnTo>
                        <a:pt x="371354" y="2566999"/>
                      </a:lnTo>
                      <a:lnTo>
                        <a:pt x="403955" y="2566999"/>
                      </a:lnTo>
                      <a:lnTo>
                        <a:pt x="440803" y="2588234"/>
                      </a:lnTo>
                      <a:lnTo>
                        <a:pt x="500259" y="2610967"/>
                      </a:lnTo>
                      <a:lnTo>
                        <a:pt x="565462" y="2619461"/>
                      </a:lnTo>
                      <a:lnTo>
                        <a:pt x="630664" y="2606720"/>
                      </a:lnTo>
                      <a:lnTo>
                        <a:pt x="736961" y="2514538"/>
                      </a:lnTo>
                      <a:lnTo>
                        <a:pt x="753949" y="2520158"/>
                      </a:lnTo>
                      <a:lnTo>
                        <a:pt x="782303" y="2503171"/>
                      </a:lnTo>
                      <a:lnTo>
                        <a:pt x="782303" y="2476190"/>
                      </a:lnTo>
                      <a:lnTo>
                        <a:pt x="795044" y="2453582"/>
                      </a:lnTo>
                      <a:lnTo>
                        <a:pt x="996397" y="2412362"/>
                      </a:lnTo>
                      <a:lnTo>
                        <a:pt x="1023252" y="2429475"/>
                      </a:lnTo>
                      <a:lnTo>
                        <a:pt x="1075714" y="2420856"/>
                      </a:lnTo>
                      <a:lnTo>
                        <a:pt x="1135295" y="2427976"/>
                      </a:lnTo>
                      <a:lnTo>
                        <a:pt x="1143789" y="2410988"/>
                      </a:lnTo>
                      <a:lnTo>
                        <a:pt x="1173517" y="2396749"/>
                      </a:lnTo>
                      <a:lnTo>
                        <a:pt x="1224480" y="2286204"/>
                      </a:lnTo>
                      <a:lnTo>
                        <a:pt x="1255707" y="2270591"/>
                      </a:lnTo>
                      <a:lnTo>
                        <a:pt x="1350638" y="2215256"/>
                      </a:lnTo>
                      <a:lnTo>
                        <a:pt x="1422960" y="2199643"/>
                      </a:lnTo>
                      <a:lnTo>
                        <a:pt x="1547619" y="2182655"/>
                      </a:lnTo>
                      <a:lnTo>
                        <a:pt x="1610073" y="2155675"/>
                      </a:lnTo>
                      <a:lnTo>
                        <a:pt x="1697884" y="2108959"/>
                      </a:lnTo>
                      <a:lnTo>
                        <a:pt x="1678024" y="14224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5" name="Freeform: Shape 124">
                  <a:extLst>
                    <a:ext uri="{FF2B5EF4-FFF2-40B4-BE49-F238E27FC236}">
                      <a16:creationId xmlns:a16="http://schemas.microsoft.com/office/drawing/2014/main" id="{7DC2EDC1-6267-85C0-25B1-5EACF710A9AA}"/>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E0D4E40A-B088-561D-6322-B0818F1FEAD3}"/>
                    </a:ext>
                  </a:extLst>
                </p:cNvPr>
                <p:cNvSpPr/>
                <p:nvPr/>
              </p:nvSpPr>
              <p:spPr>
                <a:xfrm>
                  <a:off x="5685294" y="4098673"/>
                  <a:ext cx="841759" cy="645778"/>
                </a:xfrm>
                <a:custGeom>
                  <a:avLst/>
                  <a:gdLst>
                    <a:gd name="connsiteX0" fmla="*/ 0 w 841759"/>
                    <a:gd name="connsiteY0" fmla="*/ 505630 h 645778"/>
                    <a:gd name="connsiteX1" fmla="*/ 25481 w 841759"/>
                    <a:gd name="connsiteY1" fmla="*/ 0 h 645778"/>
                    <a:gd name="connsiteX2" fmla="*/ 26980 w 841759"/>
                    <a:gd name="connsiteY2" fmla="*/ 0 h 645778"/>
                    <a:gd name="connsiteX3" fmla="*/ 109170 w 841759"/>
                    <a:gd name="connsiteY3" fmla="*/ 4247 h 645778"/>
                    <a:gd name="connsiteX4" fmla="*/ 170126 w 841759"/>
                    <a:gd name="connsiteY4" fmla="*/ 89310 h 645778"/>
                    <a:gd name="connsiteX5" fmla="*/ 196981 w 841759"/>
                    <a:gd name="connsiteY5" fmla="*/ 73696 h 645778"/>
                    <a:gd name="connsiteX6" fmla="*/ 230956 w 841759"/>
                    <a:gd name="connsiteY6" fmla="*/ 89310 h 645778"/>
                    <a:gd name="connsiteX7" fmla="*/ 235203 w 841759"/>
                    <a:gd name="connsiteY7" fmla="*/ 116165 h 645778"/>
                    <a:gd name="connsiteX8" fmla="*/ 239450 w 841759"/>
                    <a:gd name="connsiteY8" fmla="*/ 147267 h 645778"/>
                    <a:gd name="connsiteX9" fmla="*/ 317393 w 841759"/>
                    <a:gd name="connsiteY9" fmla="*/ 201103 h 645778"/>
                    <a:gd name="connsiteX10" fmla="*/ 351493 w 841759"/>
                    <a:gd name="connsiteY10" fmla="*/ 253565 h 645778"/>
                    <a:gd name="connsiteX11" fmla="*/ 378349 w 841759"/>
                    <a:gd name="connsiteY11" fmla="*/ 264806 h 645778"/>
                    <a:gd name="connsiteX12" fmla="*/ 415196 w 841759"/>
                    <a:gd name="connsiteY12" fmla="*/ 240824 h 645778"/>
                    <a:gd name="connsiteX13" fmla="*/ 461912 w 841759"/>
                    <a:gd name="connsiteY13" fmla="*/ 253565 h 645778"/>
                    <a:gd name="connsiteX14" fmla="*/ 504506 w 841759"/>
                    <a:gd name="connsiteY14" fmla="*/ 271926 h 645778"/>
                    <a:gd name="connsiteX15" fmla="*/ 654647 w 841759"/>
                    <a:gd name="connsiteY15" fmla="*/ 293161 h 645778"/>
                    <a:gd name="connsiteX16" fmla="*/ 684375 w 841759"/>
                    <a:gd name="connsiteY16" fmla="*/ 341376 h 645778"/>
                    <a:gd name="connsiteX17" fmla="*/ 691495 w 841759"/>
                    <a:gd name="connsiteY17" fmla="*/ 386592 h 645778"/>
                    <a:gd name="connsiteX18" fmla="*/ 841760 w 841759"/>
                    <a:gd name="connsiteY18" fmla="*/ 490017 h 645778"/>
                    <a:gd name="connsiteX19" fmla="*/ 793545 w 841759"/>
                    <a:gd name="connsiteY19" fmla="*/ 518371 h 645778"/>
                    <a:gd name="connsiteX20" fmla="*/ 637659 w 841759"/>
                    <a:gd name="connsiteY20" fmla="*/ 538231 h 645778"/>
                    <a:gd name="connsiteX21" fmla="*/ 603684 w 841759"/>
                    <a:gd name="connsiteY21" fmla="*/ 545227 h 645778"/>
                    <a:gd name="connsiteX22" fmla="*/ 524367 w 841759"/>
                    <a:gd name="connsiteY22" fmla="*/ 607556 h 645778"/>
                    <a:gd name="connsiteX23" fmla="*/ 490267 w 841759"/>
                    <a:gd name="connsiteY23" fmla="*/ 614676 h 645778"/>
                    <a:gd name="connsiteX24" fmla="*/ 486020 w 841759"/>
                    <a:gd name="connsiteY24" fmla="*/ 620297 h 645778"/>
                    <a:gd name="connsiteX25" fmla="*/ 494514 w 841759"/>
                    <a:gd name="connsiteY25" fmla="*/ 631663 h 645778"/>
                    <a:gd name="connsiteX26" fmla="*/ 487519 w 841759"/>
                    <a:gd name="connsiteY26" fmla="*/ 643030 h 645778"/>
                    <a:gd name="connsiteX27" fmla="*/ 476152 w 841759"/>
                    <a:gd name="connsiteY27" fmla="*/ 645778 h 645778"/>
                    <a:gd name="connsiteX28" fmla="*/ 432184 w 841759"/>
                    <a:gd name="connsiteY28" fmla="*/ 603309 h 645778"/>
                    <a:gd name="connsiteX29" fmla="*/ 412324 w 841759"/>
                    <a:gd name="connsiteY29" fmla="*/ 582075 h 645778"/>
                    <a:gd name="connsiteX30" fmla="*/ 393962 w 841759"/>
                    <a:gd name="connsiteY30" fmla="*/ 580701 h 645778"/>
                    <a:gd name="connsiteX31" fmla="*/ 364234 w 841759"/>
                    <a:gd name="connsiteY31" fmla="*/ 563713 h 645778"/>
                    <a:gd name="connsiteX32" fmla="*/ 347246 w 841759"/>
                    <a:gd name="connsiteY32" fmla="*/ 559466 h 645778"/>
                    <a:gd name="connsiteX33" fmla="*/ 342999 w 841759"/>
                    <a:gd name="connsiteY33" fmla="*/ 546726 h 645778"/>
                    <a:gd name="connsiteX34" fmla="*/ 368481 w 841759"/>
                    <a:gd name="connsiteY34" fmla="*/ 509877 h 645778"/>
                    <a:gd name="connsiteX35" fmla="*/ 359987 w 841759"/>
                    <a:gd name="connsiteY35" fmla="*/ 485770 h 645778"/>
                    <a:gd name="connsiteX36" fmla="*/ 328760 w 841759"/>
                    <a:gd name="connsiteY36" fmla="*/ 498511 h 645778"/>
                    <a:gd name="connsiteX37" fmla="*/ 323139 w 841759"/>
                    <a:gd name="connsiteY37" fmla="*/ 504132 h 645778"/>
                    <a:gd name="connsiteX38" fmla="*/ 333007 w 841759"/>
                    <a:gd name="connsiteY38" fmla="*/ 515498 h 645778"/>
                    <a:gd name="connsiteX39" fmla="*/ 335880 w 841759"/>
                    <a:gd name="connsiteY39" fmla="*/ 521244 h 645778"/>
                    <a:gd name="connsiteX40" fmla="*/ 215468 w 841759"/>
                    <a:gd name="connsiteY40" fmla="*/ 594815 h 645778"/>
                    <a:gd name="connsiteX41" fmla="*/ 153013 w 841759"/>
                    <a:gd name="connsiteY41" fmla="*/ 556593 h 645778"/>
                    <a:gd name="connsiteX42" fmla="*/ 102050 w 841759"/>
                    <a:gd name="connsiteY42" fmla="*/ 525491 h 645778"/>
                    <a:gd name="connsiteX43" fmla="*/ 73696 w 841759"/>
                    <a:gd name="connsiteY43" fmla="*/ 525491 h 645778"/>
                    <a:gd name="connsiteX44" fmla="*/ 49589 w 841759"/>
                    <a:gd name="connsiteY44" fmla="*/ 525491 h 645778"/>
                    <a:gd name="connsiteX45" fmla="*/ 36848 w 841759"/>
                    <a:gd name="connsiteY45" fmla="*/ 528239 h 645778"/>
                    <a:gd name="connsiteX46" fmla="*/ 0 w 841759"/>
                    <a:gd name="connsiteY46" fmla="*/ 505630 h 645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41759" h="645778">
                      <a:moveTo>
                        <a:pt x="0" y="505630"/>
                      </a:moveTo>
                      <a:lnTo>
                        <a:pt x="25481" y="0"/>
                      </a:lnTo>
                      <a:lnTo>
                        <a:pt x="26980" y="0"/>
                      </a:lnTo>
                      <a:lnTo>
                        <a:pt x="109170" y="4247"/>
                      </a:lnTo>
                      <a:lnTo>
                        <a:pt x="170126" y="89310"/>
                      </a:lnTo>
                      <a:lnTo>
                        <a:pt x="196981" y="73696"/>
                      </a:lnTo>
                      <a:lnTo>
                        <a:pt x="230956" y="89310"/>
                      </a:lnTo>
                      <a:lnTo>
                        <a:pt x="235203" y="116165"/>
                      </a:lnTo>
                      <a:lnTo>
                        <a:pt x="239450" y="147267"/>
                      </a:lnTo>
                      <a:lnTo>
                        <a:pt x="317393" y="201103"/>
                      </a:lnTo>
                      <a:lnTo>
                        <a:pt x="351493" y="253565"/>
                      </a:lnTo>
                      <a:lnTo>
                        <a:pt x="378349" y="264806"/>
                      </a:lnTo>
                      <a:lnTo>
                        <a:pt x="415196" y="240824"/>
                      </a:lnTo>
                      <a:lnTo>
                        <a:pt x="461912" y="253565"/>
                      </a:lnTo>
                      <a:lnTo>
                        <a:pt x="504506" y="271926"/>
                      </a:lnTo>
                      <a:lnTo>
                        <a:pt x="654647" y="293161"/>
                      </a:lnTo>
                      <a:lnTo>
                        <a:pt x="684375" y="341376"/>
                      </a:lnTo>
                      <a:lnTo>
                        <a:pt x="691495" y="386592"/>
                      </a:lnTo>
                      <a:lnTo>
                        <a:pt x="841760" y="490017"/>
                      </a:lnTo>
                      <a:lnTo>
                        <a:pt x="793545" y="518371"/>
                      </a:lnTo>
                      <a:lnTo>
                        <a:pt x="637659" y="538231"/>
                      </a:lnTo>
                      <a:lnTo>
                        <a:pt x="603684" y="545227"/>
                      </a:lnTo>
                      <a:lnTo>
                        <a:pt x="524367" y="607556"/>
                      </a:lnTo>
                      <a:lnTo>
                        <a:pt x="490267" y="614676"/>
                      </a:lnTo>
                      <a:lnTo>
                        <a:pt x="486020" y="620297"/>
                      </a:lnTo>
                      <a:lnTo>
                        <a:pt x="494514" y="631663"/>
                      </a:lnTo>
                      <a:lnTo>
                        <a:pt x="487519" y="643030"/>
                      </a:lnTo>
                      <a:lnTo>
                        <a:pt x="476152" y="645778"/>
                      </a:lnTo>
                      <a:lnTo>
                        <a:pt x="432184" y="603309"/>
                      </a:lnTo>
                      <a:lnTo>
                        <a:pt x="412324" y="582075"/>
                      </a:lnTo>
                      <a:lnTo>
                        <a:pt x="393962" y="580701"/>
                      </a:lnTo>
                      <a:lnTo>
                        <a:pt x="364234" y="563713"/>
                      </a:lnTo>
                      <a:lnTo>
                        <a:pt x="347246" y="559466"/>
                      </a:lnTo>
                      <a:lnTo>
                        <a:pt x="342999" y="546726"/>
                      </a:lnTo>
                      <a:lnTo>
                        <a:pt x="368481" y="509877"/>
                      </a:lnTo>
                      <a:lnTo>
                        <a:pt x="359987" y="485770"/>
                      </a:lnTo>
                      <a:lnTo>
                        <a:pt x="328760" y="498511"/>
                      </a:lnTo>
                      <a:lnTo>
                        <a:pt x="323139" y="504132"/>
                      </a:lnTo>
                      <a:lnTo>
                        <a:pt x="333007" y="515498"/>
                      </a:lnTo>
                      <a:lnTo>
                        <a:pt x="335880" y="521244"/>
                      </a:lnTo>
                      <a:lnTo>
                        <a:pt x="215468" y="594815"/>
                      </a:lnTo>
                      <a:lnTo>
                        <a:pt x="153013" y="556593"/>
                      </a:lnTo>
                      <a:lnTo>
                        <a:pt x="102050" y="525491"/>
                      </a:lnTo>
                      <a:lnTo>
                        <a:pt x="73696" y="525491"/>
                      </a:lnTo>
                      <a:lnTo>
                        <a:pt x="49589" y="525491"/>
                      </a:lnTo>
                      <a:lnTo>
                        <a:pt x="36848" y="528239"/>
                      </a:lnTo>
                      <a:lnTo>
                        <a:pt x="0" y="5056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7" name="Freeform: Shape 126">
                  <a:extLst>
                    <a:ext uri="{FF2B5EF4-FFF2-40B4-BE49-F238E27FC236}">
                      <a16:creationId xmlns:a16="http://schemas.microsoft.com/office/drawing/2014/main" id="{54B72046-5BD3-ADC3-96C4-B0719CE35B4B}"/>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651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651"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79C74E17-8673-FFD6-4B09-8D19C5939B46}"/>
                    </a:ext>
                  </a:extLst>
                </p:cNvPr>
                <p:cNvSpPr/>
                <p:nvPr/>
              </p:nvSpPr>
              <p:spPr>
                <a:xfrm>
                  <a:off x="5460333" y="1341438"/>
                  <a:ext cx="1567354" cy="2263845"/>
                </a:xfrm>
                <a:custGeom>
                  <a:avLst/>
                  <a:gdLst>
                    <a:gd name="connsiteX0" fmla="*/ 0 w 1567354"/>
                    <a:gd name="connsiteY0" fmla="*/ 1783322 h 2263845"/>
                    <a:gd name="connsiteX1" fmla="*/ 34225 w 1567354"/>
                    <a:gd name="connsiteY1" fmla="*/ 697490 h 2263845"/>
                    <a:gd name="connsiteX2" fmla="*/ 82565 w 1567354"/>
                    <a:gd name="connsiteY2" fmla="*/ 717351 h 2263845"/>
                    <a:gd name="connsiteX3" fmla="*/ 150765 w 1567354"/>
                    <a:gd name="connsiteY3" fmla="*/ 748453 h 2263845"/>
                    <a:gd name="connsiteX4" fmla="*/ 159384 w 1567354"/>
                    <a:gd name="connsiteY4" fmla="*/ 783927 h 2263845"/>
                    <a:gd name="connsiteX5" fmla="*/ 220464 w 1567354"/>
                    <a:gd name="connsiteY5" fmla="*/ 823648 h 2263845"/>
                    <a:gd name="connsiteX6" fmla="*/ 295909 w 1567354"/>
                    <a:gd name="connsiteY6" fmla="*/ 820775 h 2263845"/>
                    <a:gd name="connsiteX7" fmla="*/ 340002 w 1567354"/>
                    <a:gd name="connsiteY7" fmla="*/ 789548 h 2263845"/>
                    <a:gd name="connsiteX8" fmla="*/ 392588 w 1567354"/>
                    <a:gd name="connsiteY8" fmla="*/ 691745 h 2263845"/>
                    <a:gd name="connsiteX9" fmla="*/ 435307 w 1567354"/>
                    <a:gd name="connsiteY9" fmla="*/ 571333 h 2263845"/>
                    <a:gd name="connsiteX10" fmla="*/ 448048 w 1567354"/>
                    <a:gd name="connsiteY10" fmla="*/ 491891 h 2263845"/>
                    <a:gd name="connsiteX11" fmla="*/ 428187 w 1567354"/>
                    <a:gd name="connsiteY11" fmla="*/ 445175 h 2263845"/>
                    <a:gd name="connsiteX12" fmla="*/ 438055 w 1567354"/>
                    <a:gd name="connsiteY12" fmla="*/ 425314 h 2263845"/>
                    <a:gd name="connsiteX13" fmla="*/ 440928 w 1567354"/>
                    <a:gd name="connsiteY13" fmla="*/ 377099 h 2263845"/>
                    <a:gd name="connsiteX14" fmla="*/ 449422 w 1567354"/>
                    <a:gd name="connsiteY14" fmla="*/ 350119 h 2263845"/>
                    <a:gd name="connsiteX15" fmla="*/ 450921 w 1567354"/>
                    <a:gd name="connsiteY15" fmla="*/ 317518 h 2263845"/>
                    <a:gd name="connsiteX16" fmla="*/ 487893 w 1567354"/>
                    <a:gd name="connsiteY16" fmla="*/ 236702 h 2263845"/>
                    <a:gd name="connsiteX17" fmla="*/ 467908 w 1567354"/>
                    <a:gd name="connsiteY17" fmla="*/ 216842 h 2263845"/>
                    <a:gd name="connsiteX18" fmla="*/ 475028 w 1567354"/>
                    <a:gd name="connsiteY18" fmla="*/ 184240 h 2263845"/>
                    <a:gd name="connsiteX19" fmla="*/ 516373 w 1567354"/>
                    <a:gd name="connsiteY19" fmla="*/ 120537 h 2263845"/>
                    <a:gd name="connsiteX20" fmla="*/ 543353 w 1567354"/>
                    <a:gd name="connsiteY20" fmla="*/ 39721 h 2263845"/>
                    <a:gd name="connsiteX21" fmla="*/ 580326 w 1567354"/>
                    <a:gd name="connsiteY21" fmla="*/ 0 h 2263845"/>
                    <a:gd name="connsiteX22" fmla="*/ 591693 w 1567354"/>
                    <a:gd name="connsiteY22" fmla="*/ 15614 h 2263845"/>
                    <a:gd name="connsiteX23" fmla="*/ 604558 w 1567354"/>
                    <a:gd name="connsiteY23" fmla="*/ 42469 h 2263845"/>
                    <a:gd name="connsiteX24" fmla="*/ 614426 w 1567354"/>
                    <a:gd name="connsiteY24" fmla="*/ 100676 h 2263845"/>
                    <a:gd name="connsiteX25" fmla="*/ 620172 w 1567354"/>
                    <a:gd name="connsiteY25" fmla="*/ 158759 h 2263845"/>
                    <a:gd name="connsiteX26" fmla="*/ 648526 w 1567354"/>
                    <a:gd name="connsiteY26" fmla="*/ 168752 h 2263845"/>
                    <a:gd name="connsiteX27" fmla="*/ 645778 w 1567354"/>
                    <a:gd name="connsiteY27" fmla="*/ 191360 h 2263845"/>
                    <a:gd name="connsiteX28" fmla="*/ 638658 w 1567354"/>
                    <a:gd name="connsiteY28" fmla="*/ 201353 h 2263845"/>
                    <a:gd name="connsiteX29" fmla="*/ 672759 w 1567354"/>
                    <a:gd name="connsiteY29" fmla="*/ 242448 h 2263845"/>
                    <a:gd name="connsiteX30" fmla="*/ 665639 w 1567354"/>
                    <a:gd name="connsiteY30" fmla="*/ 282044 h 2263845"/>
                    <a:gd name="connsiteX31" fmla="*/ 682751 w 1567354"/>
                    <a:gd name="connsiteY31" fmla="*/ 303403 h 2263845"/>
                    <a:gd name="connsiteX32" fmla="*/ 686998 w 1567354"/>
                    <a:gd name="connsiteY32" fmla="*/ 401207 h 2263845"/>
                    <a:gd name="connsiteX33" fmla="*/ 694118 w 1567354"/>
                    <a:gd name="connsiteY33" fmla="*/ 442302 h 2263845"/>
                    <a:gd name="connsiteX34" fmla="*/ 694118 w 1567354"/>
                    <a:gd name="connsiteY34" fmla="*/ 447923 h 2263845"/>
                    <a:gd name="connsiteX35" fmla="*/ 718225 w 1567354"/>
                    <a:gd name="connsiteY35" fmla="*/ 472030 h 2263845"/>
                    <a:gd name="connsiteX36" fmla="*/ 750951 w 1567354"/>
                    <a:gd name="connsiteY36" fmla="*/ 449422 h 2263845"/>
                    <a:gd name="connsiteX37" fmla="*/ 769438 w 1567354"/>
                    <a:gd name="connsiteY37" fmla="*/ 456416 h 2263845"/>
                    <a:gd name="connsiteX38" fmla="*/ 786550 w 1567354"/>
                    <a:gd name="connsiteY38" fmla="*/ 447923 h 2263845"/>
                    <a:gd name="connsiteX39" fmla="*/ 792171 w 1567354"/>
                    <a:gd name="connsiteY39" fmla="*/ 450796 h 2263845"/>
                    <a:gd name="connsiteX40" fmla="*/ 803663 w 1567354"/>
                    <a:gd name="connsiteY40" fmla="*/ 480524 h 2263845"/>
                    <a:gd name="connsiteX41" fmla="*/ 864743 w 1567354"/>
                    <a:gd name="connsiteY41" fmla="*/ 540105 h 2263845"/>
                    <a:gd name="connsiteX42" fmla="*/ 857623 w 1567354"/>
                    <a:gd name="connsiteY42" fmla="*/ 548599 h 2263845"/>
                    <a:gd name="connsiteX43" fmla="*/ 850503 w 1567354"/>
                    <a:gd name="connsiteY43" fmla="*/ 625168 h 2263845"/>
                    <a:gd name="connsiteX44" fmla="*/ 874736 w 1567354"/>
                    <a:gd name="connsiteY44" fmla="*/ 679004 h 2263845"/>
                    <a:gd name="connsiteX45" fmla="*/ 864743 w 1567354"/>
                    <a:gd name="connsiteY45" fmla="*/ 717351 h 2263845"/>
                    <a:gd name="connsiteX46" fmla="*/ 884729 w 1567354"/>
                    <a:gd name="connsiteY46" fmla="*/ 752700 h 2263845"/>
                    <a:gd name="connsiteX47" fmla="*/ 903215 w 1567354"/>
                    <a:gd name="connsiteY47" fmla="*/ 772560 h 2263845"/>
                    <a:gd name="connsiteX48" fmla="*/ 915956 w 1567354"/>
                    <a:gd name="connsiteY48" fmla="*/ 783927 h 2263845"/>
                    <a:gd name="connsiteX49" fmla="*/ 915956 w 1567354"/>
                    <a:gd name="connsiteY49" fmla="*/ 827895 h 2263845"/>
                    <a:gd name="connsiteX50" fmla="*/ 911709 w 1567354"/>
                    <a:gd name="connsiteY50" fmla="*/ 946933 h 2263845"/>
                    <a:gd name="connsiteX51" fmla="*/ 928821 w 1567354"/>
                    <a:gd name="connsiteY51" fmla="*/ 942686 h 2263845"/>
                    <a:gd name="connsiteX52" fmla="*/ 938689 w 1567354"/>
                    <a:gd name="connsiteY52" fmla="*/ 954053 h 2263845"/>
                    <a:gd name="connsiteX53" fmla="*/ 934442 w 1567354"/>
                    <a:gd name="connsiteY53" fmla="*/ 1002268 h 2263845"/>
                    <a:gd name="connsiteX54" fmla="*/ 991400 w 1567354"/>
                    <a:gd name="connsiteY54" fmla="*/ 1074465 h 2263845"/>
                    <a:gd name="connsiteX55" fmla="*/ 1001268 w 1567354"/>
                    <a:gd name="connsiteY55" fmla="*/ 1065971 h 2263845"/>
                    <a:gd name="connsiteX56" fmla="*/ 1022628 w 1567354"/>
                    <a:gd name="connsiteY56" fmla="*/ 1092951 h 2263845"/>
                    <a:gd name="connsiteX57" fmla="*/ 1059601 w 1567354"/>
                    <a:gd name="connsiteY57" fmla="*/ 1098572 h 2263845"/>
                    <a:gd name="connsiteX58" fmla="*/ 1079461 w 1567354"/>
                    <a:gd name="connsiteY58" fmla="*/ 1134046 h 2263845"/>
                    <a:gd name="connsiteX59" fmla="*/ 1095200 w 1567354"/>
                    <a:gd name="connsiteY59" fmla="*/ 1135420 h 2263845"/>
                    <a:gd name="connsiteX60" fmla="*/ 1106566 w 1567354"/>
                    <a:gd name="connsiteY60" fmla="*/ 1158154 h 2263845"/>
                    <a:gd name="connsiteX61" fmla="*/ 1129300 w 1567354"/>
                    <a:gd name="connsiteY61" fmla="*/ 1170894 h 2263845"/>
                    <a:gd name="connsiteX62" fmla="*/ 1149160 w 1567354"/>
                    <a:gd name="connsiteY62" fmla="*/ 1195002 h 2263845"/>
                    <a:gd name="connsiteX63" fmla="*/ 1169146 w 1567354"/>
                    <a:gd name="connsiteY63" fmla="*/ 1196376 h 2263845"/>
                    <a:gd name="connsiteX64" fmla="*/ 1189006 w 1567354"/>
                    <a:gd name="connsiteY64" fmla="*/ 1230476 h 2263845"/>
                    <a:gd name="connsiteX65" fmla="*/ 1180512 w 1567354"/>
                    <a:gd name="connsiteY65" fmla="*/ 1253084 h 2263845"/>
                    <a:gd name="connsiteX66" fmla="*/ 1220358 w 1567354"/>
                    <a:gd name="connsiteY66" fmla="*/ 1321160 h 2263845"/>
                    <a:gd name="connsiteX67" fmla="*/ 1251586 w 1567354"/>
                    <a:gd name="connsiteY67" fmla="*/ 1394856 h 2263845"/>
                    <a:gd name="connsiteX68" fmla="*/ 1251586 w 1567354"/>
                    <a:gd name="connsiteY68" fmla="*/ 1443070 h 2263845"/>
                    <a:gd name="connsiteX69" fmla="*/ 1277192 w 1567354"/>
                    <a:gd name="connsiteY69" fmla="*/ 1482791 h 2263845"/>
                    <a:gd name="connsiteX70" fmla="*/ 1290057 w 1567354"/>
                    <a:gd name="connsiteY70" fmla="*/ 1458684 h 2263845"/>
                    <a:gd name="connsiteX71" fmla="*/ 1311292 w 1567354"/>
                    <a:gd name="connsiteY71" fmla="*/ 1478545 h 2263845"/>
                    <a:gd name="connsiteX72" fmla="*/ 1348265 w 1567354"/>
                    <a:gd name="connsiteY72" fmla="*/ 1504026 h 2263845"/>
                    <a:gd name="connsiteX73" fmla="*/ 1358257 w 1567354"/>
                    <a:gd name="connsiteY73" fmla="*/ 1481417 h 2263845"/>
                    <a:gd name="connsiteX74" fmla="*/ 1362505 w 1567354"/>
                    <a:gd name="connsiteY74" fmla="*/ 1485664 h 2263845"/>
                    <a:gd name="connsiteX75" fmla="*/ 1371123 w 1567354"/>
                    <a:gd name="connsiteY75" fmla="*/ 1499779 h 2263845"/>
                    <a:gd name="connsiteX76" fmla="*/ 1368250 w 1567354"/>
                    <a:gd name="connsiteY76" fmla="*/ 1614570 h 2263845"/>
                    <a:gd name="connsiteX77" fmla="*/ 1380991 w 1567354"/>
                    <a:gd name="connsiteY77" fmla="*/ 1614570 h 2263845"/>
                    <a:gd name="connsiteX78" fmla="*/ 1409470 w 1567354"/>
                    <a:gd name="connsiteY78" fmla="*/ 1644423 h 2263845"/>
                    <a:gd name="connsiteX79" fmla="*/ 1417964 w 1567354"/>
                    <a:gd name="connsiteY79" fmla="*/ 1672778 h 2263845"/>
                    <a:gd name="connsiteX80" fmla="*/ 1440822 w 1567354"/>
                    <a:gd name="connsiteY80" fmla="*/ 1698259 h 2263845"/>
                    <a:gd name="connsiteX81" fmla="*/ 1489162 w 1567354"/>
                    <a:gd name="connsiteY81" fmla="*/ 1766334 h 2263845"/>
                    <a:gd name="connsiteX82" fmla="*/ 1550242 w 1567354"/>
                    <a:gd name="connsiteY82" fmla="*/ 1875504 h 2263845"/>
                    <a:gd name="connsiteX83" fmla="*/ 1567355 w 1567354"/>
                    <a:gd name="connsiteY83" fmla="*/ 1933587 h 2263845"/>
                    <a:gd name="connsiteX84" fmla="*/ 1557362 w 1567354"/>
                    <a:gd name="connsiteY84" fmla="*/ 1963315 h 2263845"/>
                    <a:gd name="connsiteX85" fmla="*/ 1550242 w 1567354"/>
                    <a:gd name="connsiteY85" fmla="*/ 2092346 h 2263845"/>
                    <a:gd name="connsiteX86" fmla="*/ 1563108 w 1567354"/>
                    <a:gd name="connsiteY86" fmla="*/ 2146182 h 2263845"/>
                    <a:gd name="connsiteX87" fmla="*/ 1555988 w 1567354"/>
                    <a:gd name="connsiteY87" fmla="*/ 2190150 h 2263845"/>
                    <a:gd name="connsiteX88" fmla="*/ 1459309 w 1567354"/>
                    <a:gd name="connsiteY88" fmla="*/ 2190150 h 2263845"/>
                    <a:gd name="connsiteX89" fmla="*/ 1423710 w 1567354"/>
                    <a:gd name="connsiteY89" fmla="*/ 2202890 h 2263845"/>
                    <a:gd name="connsiteX90" fmla="*/ 1402350 w 1567354"/>
                    <a:gd name="connsiteY90" fmla="*/ 2242611 h 2263845"/>
                    <a:gd name="connsiteX91" fmla="*/ 1388111 w 1567354"/>
                    <a:gd name="connsiteY91" fmla="*/ 2243985 h 2263845"/>
                    <a:gd name="connsiteX92" fmla="*/ 1348265 w 1567354"/>
                    <a:gd name="connsiteY92" fmla="*/ 2263846 h 2263845"/>
                    <a:gd name="connsiteX93" fmla="*/ 1311292 w 1567354"/>
                    <a:gd name="connsiteY93" fmla="*/ 2263846 h 2263845"/>
                    <a:gd name="connsiteX94" fmla="*/ 1287185 w 1567354"/>
                    <a:gd name="connsiteY94" fmla="*/ 2212883 h 2263845"/>
                    <a:gd name="connsiteX95" fmla="*/ 1251586 w 1567354"/>
                    <a:gd name="connsiteY95" fmla="*/ 2210010 h 2263845"/>
                    <a:gd name="connsiteX96" fmla="*/ 1190505 w 1567354"/>
                    <a:gd name="connsiteY96" fmla="*/ 2193023 h 2263845"/>
                    <a:gd name="connsiteX97" fmla="*/ 1160527 w 1567354"/>
                    <a:gd name="connsiteY97" fmla="*/ 2201516 h 2263845"/>
                    <a:gd name="connsiteX98" fmla="*/ 1116559 w 1567354"/>
                    <a:gd name="connsiteY98" fmla="*/ 2202890 h 2263845"/>
                    <a:gd name="connsiteX99" fmla="*/ 1080960 w 1567354"/>
                    <a:gd name="connsiteY99" fmla="*/ 2226998 h 2263845"/>
                    <a:gd name="connsiteX100" fmla="*/ 968542 w 1567354"/>
                    <a:gd name="connsiteY100" fmla="*/ 2215631 h 2263845"/>
                    <a:gd name="connsiteX101" fmla="*/ 278796 w 1567354"/>
                    <a:gd name="connsiteY101" fmla="*/ 2156174 h 2263845"/>
                    <a:gd name="connsiteX102" fmla="*/ 297283 w 1567354"/>
                    <a:gd name="connsiteY102" fmla="*/ 1803182 h 2263845"/>
                    <a:gd name="connsiteX103" fmla="*/ 0 w 1567354"/>
                    <a:gd name="connsiteY103" fmla="*/ 1783322 h 226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567354" h="2263845">
                      <a:moveTo>
                        <a:pt x="0" y="1783322"/>
                      </a:moveTo>
                      <a:lnTo>
                        <a:pt x="34225" y="697490"/>
                      </a:lnTo>
                      <a:lnTo>
                        <a:pt x="82565" y="717351"/>
                      </a:lnTo>
                      <a:lnTo>
                        <a:pt x="150765" y="748453"/>
                      </a:lnTo>
                      <a:lnTo>
                        <a:pt x="159384" y="783927"/>
                      </a:lnTo>
                      <a:lnTo>
                        <a:pt x="220464" y="823648"/>
                      </a:lnTo>
                      <a:lnTo>
                        <a:pt x="295909" y="820775"/>
                      </a:lnTo>
                      <a:lnTo>
                        <a:pt x="340002" y="789548"/>
                      </a:lnTo>
                      <a:lnTo>
                        <a:pt x="392588" y="691745"/>
                      </a:lnTo>
                      <a:lnTo>
                        <a:pt x="435307" y="571333"/>
                      </a:lnTo>
                      <a:lnTo>
                        <a:pt x="448048" y="491891"/>
                      </a:lnTo>
                      <a:lnTo>
                        <a:pt x="428187" y="445175"/>
                      </a:lnTo>
                      <a:lnTo>
                        <a:pt x="438055" y="425314"/>
                      </a:lnTo>
                      <a:lnTo>
                        <a:pt x="440928" y="377099"/>
                      </a:lnTo>
                      <a:lnTo>
                        <a:pt x="449422" y="350119"/>
                      </a:lnTo>
                      <a:lnTo>
                        <a:pt x="450921" y="317518"/>
                      </a:lnTo>
                      <a:lnTo>
                        <a:pt x="487893" y="236702"/>
                      </a:lnTo>
                      <a:lnTo>
                        <a:pt x="467908" y="216842"/>
                      </a:lnTo>
                      <a:lnTo>
                        <a:pt x="475028" y="184240"/>
                      </a:lnTo>
                      <a:lnTo>
                        <a:pt x="516373" y="120537"/>
                      </a:lnTo>
                      <a:lnTo>
                        <a:pt x="543353" y="39721"/>
                      </a:lnTo>
                      <a:lnTo>
                        <a:pt x="580326" y="0"/>
                      </a:lnTo>
                      <a:lnTo>
                        <a:pt x="591693" y="15614"/>
                      </a:lnTo>
                      <a:lnTo>
                        <a:pt x="604558" y="42469"/>
                      </a:lnTo>
                      <a:lnTo>
                        <a:pt x="614426" y="100676"/>
                      </a:lnTo>
                      <a:lnTo>
                        <a:pt x="620172" y="158759"/>
                      </a:lnTo>
                      <a:lnTo>
                        <a:pt x="648526" y="168752"/>
                      </a:lnTo>
                      <a:lnTo>
                        <a:pt x="645778" y="191360"/>
                      </a:lnTo>
                      <a:lnTo>
                        <a:pt x="638658" y="201353"/>
                      </a:lnTo>
                      <a:lnTo>
                        <a:pt x="672759" y="242448"/>
                      </a:lnTo>
                      <a:lnTo>
                        <a:pt x="665639" y="282044"/>
                      </a:lnTo>
                      <a:lnTo>
                        <a:pt x="682751" y="303403"/>
                      </a:lnTo>
                      <a:lnTo>
                        <a:pt x="686998" y="401207"/>
                      </a:lnTo>
                      <a:lnTo>
                        <a:pt x="694118" y="442302"/>
                      </a:lnTo>
                      <a:lnTo>
                        <a:pt x="694118" y="447923"/>
                      </a:lnTo>
                      <a:lnTo>
                        <a:pt x="718225" y="472030"/>
                      </a:lnTo>
                      <a:lnTo>
                        <a:pt x="750951" y="449422"/>
                      </a:lnTo>
                      <a:lnTo>
                        <a:pt x="769438" y="456416"/>
                      </a:lnTo>
                      <a:lnTo>
                        <a:pt x="786550" y="447923"/>
                      </a:lnTo>
                      <a:lnTo>
                        <a:pt x="792171" y="450796"/>
                      </a:lnTo>
                      <a:lnTo>
                        <a:pt x="803663" y="480524"/>
                      </a:lnTo>
                      <a:lnTo>
                        <a:pt x="864743" y="540105"/>
                      </a:lnTo>
                      <a:lnTo>
                        <a:pt x="857623" y="548599"/>
                      </a:lnTo>
                      <a:lnTo>
                        <a:pt x="850503" y="625168"/>
                      </a:lnTo>
                      <a:lnTo>
                        <a:pt x="874736" y="679004"/>
                      </a:lnTo>
                      <a:lnTo>
                        <a:pt x="864743" y="717351"/>
                      </a:lnTo>
                      <a:lnTo>
                        <a:pt x="884729" y="752700"/>
                      </a:lnTo>
                      <a:lnTo>
                        <a:pt x="903215" y="772560"/>
                      </a:lnTo>
                      <a:lnTo>
                        <a:pt x="915956" y="783927"/>
                      </a:lnTo>
                      <a:lnTo>
                        <a:pt x="915956" y="827895"/>
                      </a:lnTo>
                      <a:lnTo>
                        <a:pt x="911709" y="946933"/>
                      </a:lnTo>
                      <a:lnTo>
                        <a:pt x="928821" y="942686"/>
                      </a:lnTo>
                      <a:lnTo>
                        <a:pt x="938689" y="954053"/>
                      </a:lnTo>
                      <a:lnTo>
                        <a:pt x="934442" y="1002268"/>
                      </a:lnTo>
                      <a:lnTo>
                        <a:pt x="991400" y="1074465"/>
                      </a:lnTo>
                      <a:lnTo>
                        <a:pt x="1001268" y="1065971"/>
                      </a:lnTo>
                      <a:lnTo>
                        <a:pt x="1022628" y="1092951"/>
                      </a:lnTo>
                      <a:lnTo>
                        <a:pt x="1059601" y="1098572"/>
                      </a:lnTo>
                      <a:lnTo>
                        <a:pt x="1079461" y="1134046"/>
                      </a:lnTo>
                      <a:lnTo>
                        <a:pt x="1095200" y="1135420"/>
                      </a:lnTo>
                      <a:lnTo>
                        <a:pt x="1106566" y="1158154"/>
                      </a:lnTo>
                      <a:lnTo>
                        <a:pt x="1129300" y="1170894"/>
                      </a:lnTo>
                      <a:lnTo>
                        <a:pt x="1149160" y="1195002"/>
                      </a:lnTo>
                      <a:lnTo>
                        <a:pt x="1169146" y="1196376"/>
                      </a:lnTo>
                      <a:lnTo>
                        <a:pt x="1189006" y="1230476"/>
                      </a:lnTo>
                      <a:lnTo>
                        <a:pt x="1180512" y="1253084"/>
                      </a:lnTo>
                      <a:lnTo>
                        <a:pt x="1220358" y="1321160"/>
                      </a:lnTo>
                      <a:lnTo>
                        <a:pt x="1251586" y="1394856"/>
                      </a:lnTo>
                      <a:lnTo>
                        <a:pt x="1251586" y="1443070"/>
                      </a:lnTo>
                      <a:lnTo>
                        <a:pt x="1277192" y="1482791"/>
                      </a:lnTo>
                      <a:lnTo>
                        <a:pt x="1290057" y="1458684"/>
                      </a:lnTo>
                      <a:lnTo>
                        <a:pt x="1311292" y="1478545"/>
                      </a:lnTo>
                      <a:lnTo>
                        <a:pt x="1348265" y="1504026"/>
                      </a:lnTo>
                      <a:lnTo>
                        <a:pt x="1358257" y="1481417"/>
                      </a:lnTo>
                      <a:lnTo>
                        <a:pt x="1362505" y="1485664"/>
                      </a:lnTo>
                      <a:lnTo>
                        <a:pt x="1371123" y="1499779"/>
                      </a:lnTo>
                      <a:lnTo>
                        <a:pt x="1368250" y="1614570"/>
                      </a:lnTo>
                      <a:lnTo>
                        <a:pt x="1380991" y="1614570"/>
                      </a:lnTo>
                      <a:lnTo>
                        <a:pt x="1409470" y="1644423"/>
                      </a:lnTo>
                      <a:lnTo>
                        <a:pt x="1417964" y="1672778"/>
                      </a:lnTo>
                      <a:lnTo>
                        <a:pt x="1440822" y="1698259"/>
                      </a:lnTo>
                      <a:lnTo>
                        <a:pt x="1489162" y="1766334"/>
                      </a:lnTo>
                      <a:lnTo>
                        <a:pt x="1550242" y="1875504"/>
                      </a:lnTo>
                      <a:lnTo>
                        <a:pt x="1567355" y="1933587"/>
                      </a:lnTo>
                      <a:lnTo>
                        <a:pt x="1557362" y="1963315"/>
                      </a:lnTo>
                      <a:lnTo>
                        <a:pt x="1550242" y="2092346"/>
                      </a:lnTo>
                      <a:lnTo>
                        <a:pt x="1563108" y="2146182"/>
                      </a:lnTo>
                      <a:lnTo>
                        <a:pt x="1555988" y="2190150"/>
                      </a:lnTo>
                      <a:lnTo>
                        <a:pt x="1459309" y="2190150"/>
                      </a:lnTo>
                      <a:lnTo>
                        <a:pt x="1423710" y="2202890"/>
                      </a:lnTo>
                      <a:lnTo>
                        <a:pt x="1402350" y="2242611"/>
                      </a:lnTo>
                      <a:lnTo>
                        <a:pt x="1388111" y="2243985"/>
                      </a:lnTo>
                      <a:lnTo>
                        <a:pt x="1348265" y="2263846"/>
                      </a:lnTo>
                      <a:lnTo>
                        <a:pt x="1311292" y="2263846"/>
                      </a:lnTo>
                      <a:lnTo>
                        <a:pt x="1287185" y="2212883"/>
                      </a:lnTo>
                      <a:lnTo>
                        <a:pt x="1251586" y="2210010"/>
                      </a:lnTo>
                      <a:lnTo>
                        <a:pt x="1190505" y="2193023"/>
                      </a:lnTo>
                      <a:lnTo>
                        <a:pt x="1160527" y="2201516"/>
                      </a:lnTo>
                      <a:lnTo>
                        <a:pt x="1116559" y="2202890"/>
                      </a:lnTo>
                      <a:lnTo>
                        <a:pt x="1080960" y="2226998"/>
                      </a:lnTo>
                      <a:lnTo>
                        <a:pt x="968542" y="2215631"/>
                      </a:lnTo>
                      <a:lnTo>
                        <a:pt x="278796" y="2156174"/>
                      </a:lnTo>
                      <a:lnTo>
                        <a:pt x="297283" y="1803182"/>
                      </a:lnTo>
                      <a:lnTo>
                        <a:pt x="0" y="1783322"/>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29" name="Freeform: Shape 128">
                  <a:extLst>
                    <a:ext uri="{FF2B5EF4-FFF2-40B4-BE49-F238E27FC236}">
                      <a16:creationId xmlns:a16="http://schemas.microsoft.com/office/drawing/2014/main" id="{37921A02-3B8B-7318-4E84-484897653734}"/>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064D618-9BCA-D1BF-0229-571B87DC2EB1}"/>
                    </a:ext>
                  </a:extLst>
                </p:cNvPr>
                <p:cNvSpPr/>
                <p:nvPr/>
              </p:nvSpPr>
              <p:spPr>
                <a:xfrm>
                  <a:off x="5990071" y="4933188"/>
                  <a:ext cx="326511" cy="369979"/>
                </a:xfrm>
                <a:custGeom>
                  <a:avLst/>
                  <a:gdLst>
                    <a:gd name="connsiteX0" fmla="*/ 258061 w 326511"/>
                    <a:gd name="connsiteY0" fmla="*/ 50338 h 369979"/>
                    <a:gd name="connsiteX1" fmla="*/ 299406 w 326511"/>
                    <a:gd name="connsiteY1" fmla="*/ 27355 h 369979"/>
                    <a:gd name="connsiteX2" fmla="*/ 326512 w 326511"/>
                    <a:gd name="connsiteY2" fmla="*/ 57583 h 369979"/>
                    <a:gd name="connsiteX3" fmla="*/ 318018 w 326511"/>
                    <a:gd name="connsiteY3" fmla="*/ 171250 h 369979"/>
                    <a:gd name="connsiteX4" fmla="*/ 275174 w 326511"/>
                    <a:gd name="connsiteY4" fmla="*/ 237577 h 369979"/>
                    <a:gd name="connsiteX5" fmla="*/ 273800 w 326511"/>
                    <a:gd name="connsiteY5" fmla="*/ 279296 h 369979"/>
                    <a:gd name="connsiteX6" fmla="*/ 253815 w 326511"/>
                    <a:gd name="connsiteY6" fmla="*/ 325387 h 369979"/>
                    <a:gd name="connsiteX7" fmla="*/ 238076 w 326511"/>
                    <a:gd name="connsiteY7" fmla="*/ 295159 h 369979"/>
                    <a:gd name="connsiteX8" fmla="*/ 222462 w 326511"/>
                    <a:gd name="connsiteY8" fmla="*/ 289414 h 369979"/>
                    <a:gd name="connsiteX9" fmla="*/ 179619 w 326511"/>
                    <a:gd name="connsiteY9" fmla="*/ 361361 h 369979"/>
                    <a:gd name="connsiteX10" fmla="*/ 159758 w 326511"/>
                    <a:gd name="connsiteY10" fmla="*/ 369980 h 369979"/>
                    <a:gd name="connsiteX11" fmla="*/ 122660 w 326511"/>
                    <a:gd name="connsiteY11" fmla="*/ 358488 h 369979"/>
                    <a:gd name="connsiteX12" fmla="*/ 99802 w 326511"/>
                    <a:gd name="connsiteY12" fmla="*/ 365733 h 369979"/>
                    <a:gd name="connsiteX13" fmla="*/ 91308 w 326511"/>
                    <a:gd name="connsiteY13" fmla="*/ 364234 h 369979"/>
                    <a:gd name="connsiteX14" fmla="*/ 91308 w 326511"/>
                    <a:gd name="connsiteY14" fmla="*/ 334006 h 369979"/>
                    <a:gd name="connsiteX15" fmla="*/ 42719 w 326511"/>
                    <a:gd name="connsiteY15" fmla="*/ 262059 h 369979"/>
                    <a:gd name="connsiteX16" fmla="*/ 29978 w 326511"/>
                    <a:gd name="connsiteY16" fmla="*/ 211595 h 369979"/>
                    <a:gd name="connsiteX17" fmla="*/ 44218 w 326511"/>
                    <a:gd name="connsiteY17" fmla="*/ 185740 h 369979"/>
                    <a:gd name="connsiteX18" fmla="*/ 0 w 326511"/>
                    <a:gd name="connsiteY18" fmla="*/ 82065 h 369979"/>
                    <a:gd name="connsiteX19" fmla="*/ 1374 w 326511"/>
                    <a:gd name="connsiteY19" fmla="*/ 14365 h 369979"/>
                    <a:gd name="connsiteX20" fmla="*/ 19985 w 326511"/>
                    <a:gd name="connsiteY20" fmla="*/ 0 h 369979"/>
                    <a:gd name="connsiteX21" fmla="*/ 152513 w 326511"/>
                    <a:gd name="connsiteY21" fmla="*/ 63329 h 369979"/>
                    <a:gd name="connsiteX22" fmla="*/ 258061 w 326511"/>
                    <a:gd name="connsiteY22" fmla="*/ 50338 h 36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511" h="369979">
                      <a:moveTo>
                        <a:pt x="258061" y="50338"/>
                      </a:moveTo>
                      <a:lnTo>
                        <a:pt x="299406" y="27355"/>
                      </a:lnTo>
                      <a:lnTo>
                        <a:pt x="326512" y="57583"/>
                      </a:lnTo>
                      <a:lnTo>
                        <a:pt x="318018" y="171250"/>
                      </a:lnTo>
                      <a:lnTo>
                        <a:pt x="275174" y="237577"/>
                      </a:lnTo>
                      <a:lnTo>
                        <a:pt x="273800" y="279296"/>
                      </a:lnTo>
                      <a:lnTo>
                        <a:pt x="253815" y="325387"/>
                      </a:lnTo>
                      <a:lnTo>
                        <a:pt x="238076" y="295159"/>
                      </a:lnTo>
                      <a:lnTo>
                        <a:pt x="222462" y="289414"/>
                      </a:lnTo>
                      <a:lnTo>
                        <a:pt x="179619" y="361361"/>
                      </a:lnTo>
                      <a:lnTo>
                        <a:pt x="159758" y="369980"/>
                      </a:lnTo>
                      <a:lnTo>
                        <a:pt x="122660" y="358488"/>
                      </a:lnTo>
                      <a:lnTo>
                        <a:pt x="99802" y="365733"/>
                      </a:lnTo>
                      <a:lnTo>
                        <a:pt x="91308" y="364234"/>
                      </a:lnTo>
                      <a:lnTo>
                        <a:pt x="91308" y="334006"/>
                      </a:lnTo>
                      <a:lnTo>
                        <a:pt x="42719" y="262059"/>
                      </a:lnTo>
                      <a:lnTo>
                        <a:pt x="29978" y="211595"/>
                      </a:lnTo>
                      <a:lnTo>
                        <a:pt x="44218" y="185740"/>
                      </a:lnTo>
                      <a:lnTo>
                        <a:pt x="0" y="82065"/>
                      </a:lnTo>
                      <a:lnTo>
                        <a:pt x="1374" y="14365"/>
                      </a:lnTo>
                      <a:lnTo>
                        <a:pt x="19985" y="0"/>
                      </a:lnTo>
                      <a:lnTo>
                        <a:pt x="152513" y="63329"/>
                      </a:lnTo>
                      <a:lnTo>
                        <a:pt x="258061" y="5033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1" name="Freeform: Shape 130">
                  <a:extLst>
                    <a:ext uri="{FF2B5EF4-FFF2-40B4-BE49-F238E27FC236}">
                      <a16:creationId xmlns:a16="http://schemas.microsoft.com/office/drawing/2014/main" id="{955908BA-AB11-CA26-26EE-50C842A0D746}"/>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77735B8E-0588-CB73-71FD-EC6E279F250A}"/>
                    </a:ext>
                  </a:extLst>
                </p:cNvPr>
                <p:cNvSpPr/>
                <p:nvPr/>
              </p:nvSpPr>
              <p:spPr>
                <a:xfrm>
                  <a:off x="8449899" y="4867861"/>
                  <a:ext cx="145019" cy="500633"/>
                </a:xfrm>
                <a:custGeom>
                  <a:avLst/>
                  <a:gdLst>
                    <a:gd name="connsiteX0" fmla="*/ 76694 w 145019"/>
                    <a:gd name="connsiteY0" fmla="*/ 442177 h 500633"/>
                    <a:gd name="connsiteX1" fmla="*/ 71323 w 145019"/>
                    <a:gd name="connsiteY1" fmla="*/ 435682 h 500633"/>
                    <a:gd name="connsiteX2" fmla="*/ 64953 w 145019"/>
                    <a:gd name="connsiteY2" fmla="*/ 455167 h 500633"/>
                    <a:gd name="connsiteX3" fmla="*/ 63578 w 145019"/>
                    <a:gd name="connsiteY3" fmla="*/ 471905 h 500633"/>
                    <a:gd name="connsiteX4" fmla="*/ 46091 w 145019"/>
                    <a:gd name="connsiteY4" fmla="*/ 500634 h 500633"/>
                    <a:gd name="connsiteX5" fmla="*/ 36348 w 145019"/>
                    <a:gd name="connsiteY5" fmla="*/ 483896 h 500633"/>
                    <a:gd name="connsiteX6" fmla="*/ 36348 w 145019"/>
                    <a:gd name="connsiteY6" fmla="*/ 455167 h 500633"/>
                    <a:gd name="connsiteX7" fmla="*/ 24732 w 145019"/>
                    <a:gd name="connsiteY7" fmla="*/ 455167 h 500633"/>
                    <a:gd name="connsiteX8" fmla="*/ 13990 w 145019"/>
                    <a:gd name="connsiteY8" fmla="*/ 441302 h 500633"/>
                    <a:gd name="connsiteX9" fmla="*/ 7245 w 145019"/>
                    <a:gd name="connsiteY9" fmla="*/ 428312 h 500633"/>
                    <a:gd name="connsiteX10" fmla="*/ 10118 w 145019"/>
                    <a:gd name="connsiteY10" fmla="*/ 407952 h 500633"/>
                    <a:gd name="connsiteX11" fmla="*/ 0 w 145019"/>
                    <a:gd name="connsiteY11" fmla="*/ 407952 h 500633"/>
                    <a:gd name="connsiteX12" fmla="*/ 5746 w 145019"/>
                    <a:gd name="connsiteY12" fmla="*/ 374601 h 500633"/>
                    <a:gd name="connsiteX13" fmla="*/ 10118 w 145019"/>
                    <a:gd name="connsiteY13" fmla="*/ 357863 h 500633"/>
                    <a:gd name="connsiteX14" fmla="*/ 10118 w 145019"/>
                    <a:gd name="connsiteY14" fmla="*/ 331008 h 500633"/>
                    <a:gd name="connsiteX15" fmla="*/ 18362 w 145019"/>
                    <a:gd name="connsiteY15" fmla="*/ 317018 h 500633"/>
                    <a:gd name="connsiteX16" fmla="*/ 26106 w 145019"/>
                    <a:gd name="connsiteY16" fmla="*/ 322639 h 500633"/>
                    <a:gd name="connsiteX17" fmla="*/ 27105 w 145019"/>
                    <a:gd name="connsiteY17" fmla="*/ 303153 h 500633"/>
                    <a:gd name="connsiteX18" fmla="*/ 36348 w 145019"/>
                    <a:gd name="connsiteY18" fmla="*/ 300405 h 500633"/>
                    <a:gd name="connsiteX19" fmla="*/ 34350 w 145019"/>
                    <a:gd name="connsiteY19" fmla="*/ 275299 h 500633"/>
                    <a:gd name="connsiteX20" fmla="*/ 41719 w 145019"/>
                    <a:gd name="connsiteY20" fmla="*/ 260559 h 500633"/>
                    <a:gd name="connsiteX21" fmla="*/ 43593 w 145019"/>
                    <a:gd name="connsiteY21" fmla="*/ 252191 h 500633"/>
                    <a:gd name="connsiteX22" fmla="*/ 44593 w 145019"/>
                    <a:gd name="connsiteY22" fmla="*/ 233579 h 500633"/>
                    <a:gd name="connsiteX23" fmla="*/ 56209 w 145019"/>
                    <a:gd name="connsiteY23" fmla="*/ 236452 h 500633"/>
                    <a:gd name="connsiteX24" fmla="*/ 64953 w 145019"/>
                    <a:gd name="connsiteY24" fmla="*/ 224336 h 500633"/>
                    <a:gd name="connsiteX25" fmla="*/ 65452 w 145019"/>
                    <a:gd name="connsiteY25" fmla="*/ 205849 h 500633"/>
                    <a:gd name="connsiteX26" fmla="*/ 58208 w 145019"/>
                    <a:gd name="connsiteY26" fmla="*/ 191860 h 500633"/>
                    <a:gd name="connsiteX27" fmla="*/ 71323 w 145019"/>
                    <a:gd name="connsiteY27" fmla="*/ 189112 h 500633"/>
                    <a:gd name="connsiteX28" fmla="*/ 72697 w 145019"/>
                    <a:gd name="connsiteY28" fmla="*/ 174247 h 500633"/>
                    <a:gd name="connsiteX29" fmla="*/ 64953 w 145019"/>
                    <a:gd name="connsiteY29" fmla="*/ 174247 h 500633"/>
                    <a:gd name="connsiteX30" fmla="*/ 52337 w 145019"/>
                    <a:gd name="connsiteY30" fmla="*/ 125158 h 500633"/>
                    <a:gd name="connsiteX31" fmla="*/ 34350 w 145019"/>
                    <a:gd name="connsiteY31" fmla="*/ 135401 h 500633"/>
                    <a:gd name="connsiteX32" fmla="*/ 30478 w 145019"/>
                    <a:gd name="connsiteY32" fmla="*/ 122410 h 500633"/>
                    <a:gd name="connsiteX33" fmla="*/ 39222 w 145019"/>
                    <a:gd name="connsiteY33" fmla="*/ 107546 h 500633"/>
                    <a:gd name="connsiteX34" fmla="*/ 30478 w 145019"/>
                    <a:gd name="connsiteY34" fmla="*/ 99178 h 500633"/>
                    <a:gd name="connsiteX35" fmla="*/ 21360 w 145019"/>
                    <a:gd name="connsiteY35" fmla="*/ 86187 h 500633"/>
                    <a:gd name="connsiteX36" fmla="*/ 21734 w 145019"/>
                    <a:gd name="connsiteY36" fmla="*/ 66701 h 500633"/>
                    <a:gd name="connsiteX37" fmla="*/ 48964 w 145019"/>
                    <a:gd name="connsiteY37" fmla="*/ 35224 h 500633"/>
                    <a:gd name="connsiteX38" fmla="*/ 65452 w 145019"/>
                    <a:gd name="connsiteY38" fmla="*/ 29603 h 500633"/>
                    <a:gd name="connsiteX39" fmla="*/ 58208 w 145019"/>
                    <a:gd name="connsiteY39" fmla="*/ 16613 h 500633"/>
                    <a:gd name="connsiteX40" fmla="*/ 65452 w 145019"/>
                    <a:gd name="connsiteY40" fmla="*/ 1874 h 500633"/>
                    <a:gd name="connsiteX41" fmla="*/ 77069 w 145019"/>
                    <a:gd name="connsiteY41" fmla="*/ 7370 h 500633"/>
                    <a:gd name="connsiteX42" fmla="*/ 93182 w 145019"/>
                    <a:gd name="connsiteY42" fmla="*/ 0 h 500633"/>
                    <a:gd name="connsiteX43" fmla="*/ 104299 w 145019"/>
                    <a:gd name="connsiteY43" fmla="*/ 10118 h 500633"/>
                    <a:gd name="connsiteX44" fmla="*/ 112043 w 145019"/>
                    <a:gd name="connsiteY44" fmla="*/ 24107 h 500633"/>
                    <a:gd name="connsiteX45" fmla="*/ 98928 w 145019"/>
                    <a:gd name="connsiteY45" fmla="*/ 12990 h 500633"/>
                    <a:gd name="connsiteX46" fmla="*/ 88810 w 145019"/>
                    <a:gd name="connsiteY46" fmla="*/ 10118 h 500633"/>
                    <a:gd name="connsiteX47" fmla="*/ 75195 w 145019"/>
                    <a:gd name="connsiteY47" fmla="*/ 18486 h 500633"/>
                    <a:gd name="connsiteX48" fmla="*/ 67950 w 145019"/>
                    <a:gd name="connsiteY48" fmla="*/ 35224 h 500633"/>
                    <a:gd name="connsiteX49" fmla="*/ 72322 w 145019"/>
                    <a:gd name="connsiteY49" fmla="*/ 57458 h 500633"/>
                    <a:gd name="connsiteX50" fmla="*/ 78068 w 145019"/>
                    <a:gd name="connsiteY50" fmla="*/ 76944 h 500633"/>
                    <a:gd name="connsiteX51" fmla="*/ 88810 w 145019"/>
                    <a:gd name="connsiteY51" fmla="*/ 90809 h 500633"/>
                    <a:gd name="connsiteX52" fmla="*/ 106297 w 145019"/>
                    <a:gd name="connsiteY52" fmla="*/ 72322 h 500633"/>
                    <a:gd name="connsiteX53" fmla="*/ 101926 w 145019"/>
                    <a:gd name="connsiteY53" fmla="*/ 93557 h 500633"/>
                    <a:gd name="connsiteX54" fmla="*/ 114541 w 145019"/>
                    <a:gd name="connsiteY54" fmla="*/ 94556 h 500633"/>
                    <a:gd name="connsiteX55" fmla="*/ 117414 w 145019"/>
                    <a:gd name="connsiteY55" fmla="*/ 111294 h 500633"/>
                    <a:gd name="connsiteX56" fmla="*/ 110170 w 145019"/>
                    <a:gd name="connsiteY56" fmla="*/ 116790 h 500633"/>
                    <a:gd name="connsiteX57" fmla="*/ 110544 w 145019"/>
                    <a:gd name="connsiteY57" fmla="*/ 146518 h 500633"/>
                    <a:gd name="connsiteX58" fmla="*/ 112043 w 145019"/>
                    <a:gd name="connsiteY58" fmla="*/ 166878 h 500633"/>
                    <a:gd name="connsiteX59" fmla="*/ 117414 w 145019"/>
                    <a:gd name="connsiteY59" fmla="*/ 179868 h 500633"/>
                    <a:gd name="connsiteX60" fmla="*/ 117914 w 145019"/>
                    <a:gd name="connsiteY60" fmla="*/ 202977 h 500633"/>
                    <a:gd name="connsiteX61" fmla="*/ 128031 w 145019"/>
                    <a:gd name="connsiteY61" fmla="*/ 214093 h 500633"/>
                    <a:gd name="connsiteX62" fmla="*/ 140647 w 145019"/>
                    <a:gd name="connsiteY62" fmla="*/ 227084 h 500633"/>
                    <a:gd name="connsiteX63" fmla="*/ 145019 w 145019"/>
                    <a:gd name="connsiteY63" fmla="*/ 241948 h 500633"/>
                    <a:gd name="connsiteX64" fmla="*/ 139273 w 145019"/>
                    <a:gd name="connsiteY64" fmla="*/ 257687 h 500633"/>
                    <a:gd name="connsiteX65" fmla="*/ 144145 w 145019"/>
                    <a:gd name="connsiteY65" fmla="*/ 269803 h 500633"/>
                    <a:gd name="connsiteX66" fmla="*/ 131904 w 145019"/>
                    <a:gd name="connsiteY66" fmla="*/ 271676 h 500633"/>
                    <a:gd name="connsiteX67" fmla="*/ 125159 w 145019"/>
                    <a:gd name="connsiteY67" fmla="*/ 297533 h 500633"/>
                    <a:gd name="connsiteX68" fmla="*/ 116415 w 145019"/>
                    <a:gd name="connsiteY68" fmla="*/ 303153 h 500633"/>
                    <a:gd name="connsiteX69" fmla="*/ 89685 w 145019"/>
                    <a:gd name="connsiteY69" fmla="*/ 372728 h 500633"/>
                    <a:gd name="connsiteX70" fmla="*/ 93182 w 145019"/>
                    <a:gd name="connsiteY70" fmla="*/ 389340 h 500633"/>
                    <a:gd name="connsiteX71" fmla="*/ 76694 w 145019"/>
                    <a:gd name="connsiteY71" fmla="*/ 442177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5019" h="500633">
                      <a:moveTo>
                        <a:pt x="76694" y="442177"/>
                      </a:moveTo>
                      <a:lnTo>
                        <a:pt x="71323" y="435682"/>
                      </a:lnTo>
                      <a:lnTo>
                        <a:pt x="64953" y="455167"/>
                      </a:lnTo>
                      <a:lnTo>
                        <a:pt x="63578" y="471905"/>
                      </a:lnTo>
                      <a:lnTo>
                        <a:pt x="46091" y="500634"/>
                      </a:lnTo>
                      <a:lnTo>
                        <a:pt x="36348" y="483896"/>
                      </a:lnTo>
                      <a:lnTo>
                        <a:pt x="36348" y="455167"/>
                      </a:lnTo>
                      <a:lnTo>
                        <a:pt x="24732" y="455167"/>
                      </a:lnTo>
                      <a:lnTo>
                        <a:pt x="13990" y="441302"/>
                      </a:lnTo>
                      <a:lnTo>
                        <a:pt x="7245" y="428312"/>
                      </a:lnTo>
                      <a:lnTo>
                        <a:pt x="10118" y="407952"/>
                      </a:lnTo>
                      <a:lnTo>
                        <a:pt x="0" y="407952"/>
                      </a:lnTo>
                      <a:lnTo>
                        <a:pt x="5746" y="374601"/>
                      </a:lnTo>
                      <a:lnTo>
                        <a:pt x="10118" y="357863"/>
                      </a:lnTo>
                      <a:lnTo>
                        <a:pt x="10118" y="331008"/>
                      </a:lnTo>
                      <a:lnTo>
                        <a:pt x="18362" y="317018"/>
                      </a:lnTo>
                      <a:lnTo>
                        <a:pt x="26106" y="322639"/>
                      </a:lnTo>
                      <a:lnTo>
                        <a:pt x="27105" y="303153"/>
                      </a:lnTo>
                      <a:lnTo>
                        <a:pt x="36348" y="300405"/>
                      </a:lnTo>
                      <a:lnTo>
                        <a:pt x="34350" y="275299"/>
                      </a:lnTo>
                      <a:lnTo>
                        <a:pt x="41719" y="260559"/>
                      </a:lnTo>
                      <a:lnTo>
                        <a:pt x="43593" y="252191"/>
                      </a:lnTo>
                      <a:lnTo>
                        <a:pt x="44593" y="233579"/>
                      </a:lnTo>
                      <a:lnTo>
                        <a:pt x="56209" y="236452"/>
                      </a:lnTo>
                      <a:lnTo>
                        <a:pt x="64953" y="224336"/>
                      </a:lnTo>
                      <a:lnTo>
                        <a:pt x="65452" y="205849"/>
                      </a:lnTo>
                      <a:lnTo>
                        <a:pt x="58208" y="191860"/>
                      </a:lnTo>
                      <a:lnTo>
                        <a:pt x="71323" y="189112"/>
                      </a:lnTo>
                      <a:lnTo>
                        <a:pt x="72697" y="174247"/>
                      </a:lnTo>
                      <a:lnTo>
                        <a:pt x="64953" y="174247"/>
                      </a:lnTo>
                      <a:lnTo>
                        <a:pt x="52337" y="125158"/>
                      </a:lnTo>
                      <a:lnTo>
                        <a:pt x="34350" y="135401"/>
                      </a:lnTo>
                      <a:lnTo>
                        <a:pt x="30478" y="122410"/>
                      </a:lnTo>
                      <a:lnTo>
                        <a:pt x="39222" y="107546"/>
                      </a:lnTo>
                      <a:lnTo>
                        <a:pt x="30478" y="99178"/>
                      </a:lnTo>
                      <a:lnTo>
                        <a:pt x="21360" y="86187"/>
                      </a:lnTo>
                      <a:lnTo>
                        <a:pt x="21734" y="66701"/>
                      </a:lnTo>
                      <a:lnTo>
                        <a:pt x="48964" y="35224"/>
                      </a:lnTo>
                      <a:lnTo>
                        <a:pt x="65452" y="29603"/>
                      </a:lnTo>
                      <a:lnTo>
                        <a:pt x="58208" y="16613"/>
                      </a:lnTo>
                      <a:lnTo>
                        <a:pt x="65452" y="1874"/>
                      </a:lnTo>
                      <a:lnTo>
                        <a:pt x="77069" y="7370"/>
                      </a:lnTo>
                      <a:lnTo>
                        <a:pt x="93182" y="0"/>
                      </a:lnTo>
                      <a:lnTo>
                        <a:pt x="104299" y="10118"/>
                      </a:lnTo>
                      <a:lnTo>
                        <a:pt x="112043" y="24107"/>
                      </a:lnTo>
                      <a:lnTo>
                        <a:pt x="98928" y="12990"/>
                      </a:lnTo>
                      <a:lnTo>
                        <a:pt x="88810" y="10118"/>
                      </a:lnTo>
                      <a:lnTo>
                        <a:pt x="75195" y="18486"/>
                      </a:lnTo>
                      <a:lnTo>
                        <a:pt x="67950" y="35224"/>
                      </a:lnTo>
                      <a:lnTo>
                        <a:pt x="72322" y="57458"/>
                      </a:lnTo>
                      <a:lnTo>
                        <a:pt x="78068" y="76944"/>
                      </a:lnTo>
                      <a:lnTo>
                        <a:pt x="88810" y="90809"/>
                      </a:lnTo>
                      <a:lnTo>
                        <a:pt x="106297" y="72322"/>
                      </a:lnTo>
                      <a:lnTo>
                        <a:pt x="101926" y="93557"/>
                      </a:lnTo>
                      <a:lnTo>
                        <a:pt x="114541" y="94556"/>
                      </a:lnTo>
                      <a:lnTo>
                        <a:pt x="117414" y="111294"/>
                      </a:lnTo>
                      <a:lnTo>
                        <a:pt x="110170" y="116790"/>
                      </a:lnTo>
                      <a:lnTo>
                        <a:pt x="110544" y="146518"/>
                      </a:lnTo>
                      <a:lnTo>
                        <a:pt x="112043" y="166878"/>
                      </a:lnTo>
                      <a:lnTo>
                        <a:pt x="117414" y="179868"/>
                      </a:lnTo>
                      <a:lnTo>
                        <a:pt x="117914" y="202977"/>
                      </a:lnTo>
                      <a:lnTo>
                        <a:pt x="128031" y="214093"/>
                      </a:lnTo>
                      <a:lnTo>
                        <a:pt x="140647" y="227084"/>
                      </a:lnTo>
                      <a:lnTo>
                        <a:pt x="145019" y="241948"/>
                      </a:lnTo>
                      <a:lnTo>
                        <a:pt x="139273" y="257687"/>
                      </a:lnTo>
                      <a:lnTo>
                        <a:pt x="144145" y="269803"/>
                      </a:lnTo>
                      <a:lnTo>
                        <a:pt x="131904" y="271676"/>
                      </a:lnTo>
                      <a:lnTo>
                        <a:pt x="125159" y="297533"/>
                      </a:lnTo>
                      <a:lnTo>
                        <a:pt x="116415" y="303153"/>
                      </a:lnTo>
                      <a:lnTo>
                        <a:pt x="89685" y="372728"/>
                      </a:lnTo>
                      <a:lnTo>
                        <a:pt x="93182" y="389340"/>
                      </a:lnTo>
                      <a:lnTo>
                        <a:pt x="76694" y="44217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3" name="Freeform: Shape 132">
                  <a:extLst>
                    <a:ext uri="{FF2B5EF4-FFF2-40B4-BE49-F238E27FC236}">
                      <a16:creationId xmlns:a16="http://schemas.microsoft.com/office/drawing/2014/main" id="{88D342B8-05DB-285F-6F54-89F6F66C5C08}"/>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AF241C99-FDA8-EC97-349D-72FE747542C4}"/>
                    </a:ext>
                  </a:extLst>
                </p:cNvPr>
                <p:cNvSpPr/>
                <p:nvPr/>
              </p:nvSpPr>
              <p:spPr>
                <a:xfrm>
                  <a:off x="8529715" y="4896840"/>
                  <a:ext cx="188612" cy="507878"/>
                </a:xfrm>
                <a:custGeom>
                  <a:avLst/>
                  <a:gdLst>
                    <a:gd name="connsiteX0" fmla="*/ 53086 w 188612"/>
                    <a:gd name="connsiteY0" fmla="*/ 464785 h 507878"/>
                    <a:gd name="connsiteX1" fmla="*/ 66452 w 188612"/>
                    <a:gd name="connsiteY1" fmla="*/ 431934 h 507878"/>
                    <a:gd name="connsiteX2" fmla="*/ 76569 w 188612"/>
                    <a:gd name="connsiteY2" fmla="*/ 433808 h 507878"/>
                    <a:gd name="connsiteX3" fmla="*/ 86562 w 188612"/>
                    <a:gd name="connsiteY3" fmla="*/ 419693 h 507878"/>
                    <a:gd name="connsiteX4" fmla="*/ 80816 w 188612"/>
                    <a:gd name="connsiteY4" fmla="*/ 402831 h 507878"/>
                    <a:gd name="connsiteX5" fmla="*/ 103424 w 188612"/>
                    <a:gd name="connsiteY5" fmla="*/ 367107 h 507878"/>
                    <a:gd name="connsiteX6" fmla="*/ 117789 w 188612"/>
                    <a:gd name="connsiteY6" fmla="*/ 340876 h 507878"/>
                    <a:gd name="connsiteX7" fmla="*/ 120662 w 188612"/>
                    <a:gd name="connsiteY7" fmla="*/ 352992 h 507878"/>
                    <a:gd name="connsiteX8" fmla="*/ 135026 w 188612"/>
                    <a:gd name="connsiteY8" fmla="*/ 344623 h 507878"/>
                    <a:gd name="connsiteX9" fmla="*/ 150765 w 188612"/>
                    <a:gd name="connsiteY9" fmla="*/ 352992 h 507878"/>
                    <a:gd name="connsiteX10" fmla="*/ 165629 w 188612"/>
                    <a:gd name="connsiteY10" fmla="*/ 319267 h 507878"/>
                    <a:gd name="connsiteX11" fmla="*/ 172749 w 188612"/>
                    <a:gd name="connsiteY11" fmla="*/ 295784 h 507878"/>
                    <a:gd name="connsiteX12" fmla="*/ 158384 w 188612"/>
                    <a:gd name="connsiteY12" fmla="*/ 298532 h 507878"/>
                    <a:gd name="connsiteX13" fmla="*/ 154137 w 188612"/>
                    <a:gd name="connsiteY13" fmla="*/ 293910 h 507878"/>
                    <a:gd name="connsiteX14" fmla="*/ 160882 w 188612"/>
                    <a:gd name="connsiteY14" fmla="*/ 282668 h 507878"/>
                    <a:gd name="connsiteX15" fmla="*/ 162256 w 188612"/>
                    <a:gd name="connsiteY15" fmla="*/ 247819 h 507878"/>
                    <a:gd name="connsiteX16" fmla="*/ 155511 w 188612"/>
                    <a:gd name="connsiteY16" fmla="*/ 230956 h 507878"/>
                    <a:gd name="connsiteX17" fmla="*/ 144020 w 188612"/>
                    <a:gd name="connsiteY17" fmla="*/ 217840 h 507878"/>
                    <a:gd name="connsiteX18" fmla="*/ 146892 w 188612"/>
                    <a:gd name="connsiteY18" fmla="*/ 199979 h 507878"/>
                    <a:gd name="connsiteX19" fmla="*/ 155511 w 188612"/>
                    <a:gd name="connsiteY19" fmla="*/ 174622 h 507878"/>
                    <a:gd name="connsiteX20" fmla="*/ 165129 w 188612"/>
                    <a:gd name="connsiteY20" fmla="*/ 172749 h 507878"/>
                    <a:gd name="connsiteX21" fmla="*/ 175247 w 188612"/>
                    <a:gd name="connsiteY21" fmla="*/ 164380 h 507878"/>
                    <a:gd name="connsiteX22" fmla="*/ 178495 w 188612"/>
                    <a:gd name="connsiteY22" fmla="*/ 140897 h 507878"/>
                    <a:gd name="connsiteX23" fmla="*/ 187113 w 188612"/>
                    <a:gd name="connsiteY23" fmla="*/ 132403 h 507878"/>
                    <a:gd name="connsiteX24" fmla="*/ 188612 w 188612"/>
                    <a:gd name="connsiteY24" fmla="*/ 112668 h 507878"/>
                    <a:gd name="connsiteX25" fmla="*/ 188612 w 188612"/>
                    <a:gd name="connsiteY25" fmla="*/ 102300 h 507878"/>
                    <a:gd name="connsiteX26" fmla="*/ 182367 w 188612"/>
                    <a:gd name="connsiteY26" fmla="*/ 118288 h 507878"/>
                    <a:gd name="connsiteX27" fmla="*/ 178120 w 188612"/>
                    <a:gd name="connsiteY27" fmla="*/ 124909 h 507878"/>
                    <a:gd name="connsiteX28" fmla="*/ 169501 w 188612"/>
                    <a:gd name="connsiteY28" fmla="*/ 135276 h 507878"/>
                    <a:gd name="connsiteX29" fmla="*/ 169501 w 188612"/>
                    <a:gd name="connsiteY29" fmla="*/ 153013 h 507878"/>
                    <a:gd name="connsiteX30" fmla="*/ 159883 w 188612"/>
                    <a:gd name="connsiteY30" fmla="*/ 152139 h 507878"/>
                    <a:gd name="connsiteX31" fmla="*/ 154137 w 188612"/>
                    <a:gd name="connsiteY31" fmla="*/ 138024 h 507878"/>
                    <a:gd name="connsiteX32" fmla="*/ 162256 w 188612"/>
                    <a:gd name="connsiteY32" fmla="*/ 127656 h 507878"/>
                    <a:gd name="connsiteX33" fmla="*/ 162256 w 188612"/>
                    <a:gd name="connsiteY33" fmla="*/ 112668 h 507878"/>
                    <a:gd name="connsiteX34" fmla="*/ 167003 w 188612"/>
                    <a:gd name="connsiteY34" fmla="*/ 112668 h 507878"/>
                    <a:gd name="connsiteX35" fmla="*/ 170875 w 188612"/>
                    <a:gd name="connsiteY35" fmla="*/ 101426 h 507878"/>
                    <a:gd name="connsiteX36" fmla="*/ 179494 w 188612"/>
                    <a:gd name="connsiteY36" fmla="*/ 78942 h 507878"/>
                    <a:gd name="connsiteX37" fmla="*/ 168502 w 188612"/>
                    <a:gd name="connsiteY37" fmla="*/ 93931 h 507878"/>
                    <a:gd name="connsiteX38" fmla="*/ 169501 w 188612"/>
                    <a:gd name="connsiteY38" fmla="*/ 71323 h 507878"/>
                    <a:gd name="connsiteX39" fmla="*/ 162756 w 188612"/>
                    <a:gd name="connsiteY39" fmla="*/ 76069 h 507878"/>
                    <a:gd name="connsiteX40" fmla="*/ 156511 w 188612"/>
                    <a:gd name="connsiteY40" fmla="*/ 88310 h 507878"/>
                    <a:gd name="connsiteX41" fmla="*/ 152264 w 188612"/>
                    <a:gd name="connsiteY41" fmla="*/ 74195 h 507878"/>
                    <a:gd name="connsiteX42" fmla="*/ 147892 w 188612"/>
                    <a:gd name="connsiteY42" fmla="*/ 99552 h 507878"/>
                    <a:gd name="connsiteX43" fmla="*/ 142146 w 188612"/>
                    <a:gd name="connsiteY43" fmla="*/ 109920 h 507878"/>
                    <a:gd name="connsiteX44" fmla="*/ 145019 w 188612"/>
                    <a:gd name="connsiteY44" fmla="*/ 81690 h 507878"/>
                    <a:gd name="connsiteX45" fmla="*/ 148392 w 188612"/>
                    <a:gd name="connsiteY45" fmla="*/ 70448 h 507878"/>
                    <a:gd name="connsiteX46" fmla="*/ 149391 w 188612"/>
                    <a:gd name="connsiteY46" fmla="*/ 54460 h 507878"/>
                    <a:gd name="connsiteX47" fmla="*/ 140772 w 188612"/>
                    <a:gd name="connsiteY47" fmla="*/ 48839 h 507878"/>
                    <a:gd name="connsiteX48" fmla="*/ 127781 w 188612"/>
                    <a:gd name="connsiteY48" fmla="*/ 61955 h 507878"/>
                    <a:gd name="connsiteX49" fmla="*/ 126408 w 188612"/>
                    <a:gd name="connsiteY49" fmla="*/ 50713 h 507878"/>
                    <a:gd name="connsiteX50" fmla="*/ 134027 w 188612"/>
                    <a:gd name="connsiteY50" fmla="*/ 37597 h 507878"/>
                    <a:gd name="connsiteX51" fmla="*/ 144020 w 188612"/>
                    <a:gd name="connsiteY51" fmla="*/ 23483 h 507878"/>
                    <a:gd name="connsiteX52" fmla="*/ 139773 w 188612"/>
                    <a:gd name="connsiteY52" fmla="*/ 16862 h 507878"/>
                    <a:gd name="connsiteX53" fmla="*/ 143645 w 188612"/>
                    <a:gd name="connsiteY53" fmla="*/ 0 h 507878"/>
                    <a:gd name="connsiteX54" fmla="*/ 131154 w 188612"/>
                    <a:gd name="connsiteY54" fmla="*/ 31977 h 507878"/>
                    <a:gd name="connsiteX55" fmla="*/ 130654 w 188612"/>
                    <a:gd name="connsiteY55" fmla="*/ 16862 h 507878"/>
                    <a:gd name="connsiteX56" fmla="*/ 119163 w 188612"/>
                    <a:gd name="connsiteY56" fmla="*/ 34725 h 507878"/>
                    <a:gd name="connsiteX57" fmla="*/ 122036 w 188612"/>
                    <a:gd name="connsiteY57" fmla="*/ 42219 h 507878"/>
                    <a:gd name="connsiteX58" fmla="*/ 117789 w 188612"/>
                    <a:gd name="connsiteY58" fmla="*/ 62954 h 507878"/>
                    <a:gd name="connsiteX59" fmla="*/ 107671 w 188612"/>
                    <a:gd name="connsiteY59" fmla="*/ 78942 h 507878"/>
                    <a:gd name="connsiteX60" fmla="*/ 110544 w 188612"/>
                    <a:gd name="connsiteY60" fmla="*/ 88310 h 507878"/>
                    <a:gd name="connsiteX61" fmla="*/ 106297 w 188612"/>
                    <a:gd name="connsiteY61" fmla="*/ 101426 h 507878"/>
                    <a:gd name="connsiteX62" fmla="*/ 97679 w 188612"/>
                    <a:gd name="connsiteY62" fmla="*/ 84563 h 507878"/>
                    <a:gd name="connsiteX63" fmla="*/ 82315 w 188612"/>
                    <a:gd name="connsiteY63" fmla="*/ 116415 h 507878"/>
                    <a:gd name="connsiteX64" fmla="*/ 76569 w 188612"/>
                    <a:gd name="connsiteY64" fmla="*/ 121161 h 507878"/>
                    <a:gd name="connsiteX65" fmla="*/ 52087 w 188612"/>
                    <a:gd name="connsiteY65" fmla="*/ 164380 h 507878"/>
                    <a:gd name="connsiteX66" fmla="*/ 61705 w 188612"/>
                    <a:gd name="connsiteY66" fmla="*/ 177495 h 507878"/>
                    <a:gd name="connsiteX67" fmla="*/ 67451 w 188612"/>
                    <a:gd name="connsiteY67" fmla="*/ 192484 h 507878"/>
                    <a:gd name="connsiteX68" fmla="*/ 61705 w 188612"/>
                    <a:gd name="connsiteY68" fmla="*/ 206599 h 507878"/>
                    <a:gd name="connsiteX69" fmla="*/ 66452 w 188612"/>
                    <a:gd name="connsiteY69" fmla="*/ 219714 h 507878"/>
                    <a:gd name="connsiteX70" fmla="*/ 54585 w 188612"/>
                    <a:gd name="connsiteY70" fmla="*/ 220588 h 507878"/>
                    <a:gd name="connsiteX71" fmla="*/ 47341 w 188612"/>
                    <a:gd name="connsiteY71" fmla="*/ 247819 h 507878"/>
                    <a:gd name="connsiteX72" fmla="*/ 38722 w 188612"/>
                    <a:gd name="connsiteY72" fmla="*/ 250692 h 507878"/>
                    <a:gd name="connsiteX73" fmla="*/ 12866 w 188612"/>
                    <a:gd name="connsiteY73" fmla="*/ 324887 h 507878"/>
                    <a:gd name="connsiteX74" fmla="*/ 17237 w 188612"/>
                    <a:gd name="connsiteY74" fmla="*/ 340876 h 507878"/>
                    <a:gd name="connsiteX75" fmla="*/ 0 w 188612"/>
                    <a:gd name="connsiteY75" fmla="*/ 392463 h 507878"/>
                    <a:gd name="connsiteX76" fmla="*/ 1874 w 188612"/>
                    <a:gd name="connsiteY76" fmla="*/ 414946 h 507878"/>
                    <a:gd name="connsiteX77" fmla="*/ 11491 w 188612"/>
                    <a:gd name="connsiteY77" fmla="*/ 412199 h 507878"/>
                    <a:gd name="connsiteX78" fmla="*/ 17612 w 188612"/>
                    <a:gd name="connsiteY78" fmla="*/ 422441 h 507878"/>
                    <a:gd name="connsiteX79" fmla="*/ 11866 w 188612"/>
                    <a:gd name="connsiteY79" fmla="*/ 429061 h 507878"/>
                    <a:gd name="connsiteX80" fmla="*/ 15738 w 188612"/>
                    <a:gd name="connsiteY80" fmla="*/ 439429 h 507878"/>
                    <a:gd name="connsiteX81" fmla="*/ 16238 w 188612"/>
                    <a:gd name="connsiteY81" fmla="*/ 454418 h 507878"/>
                    <a:gd name="connsiteX82" fmla="*/ 24857 w 188612"/>
                    <a:gd name="connsiteY82" fmla="*/ 454418 h 507878"/>
                    <a:gd name="connsiteX83" fmla="*/ 23358 w 188612"/>
                    <a:gd name="connsiteY83" fmla="*/ 470406 h 507878"/>
                    <a:gd name="connsiteX84" fmla="*/ 30602 w 188612"/>
                    <a:gd name="connsiteY84" fmla="*/ 476901 h 507878"/>
                    <a:gd name="connsiteX85" fmla="*/ 30103 w 188612"/>
                    <a:gd name="connsiteY85" fmla="*/ 492890 h 507878"/>
                    <a:gd name="connsiteX86" fmla="*/ 34850 w 188612"/>
                    <a:gd name="connsiteY86" fmla="*/ 507879 h 507878"/>
                    <a:gd name="connsiteX87" fmla="*/ 40595 w 188612"/>
                    <a:gd name="connsiteY87" fmla="*/ 496637 h 507878"/>
                    <a:gd name="connsiteX88" fmla="*/ 47341 w 188612"/>
                    <a:gd name="connsiteY88" fmla="*/ 499510 h 507878"/>
                    <a:gd name="connsiteX89" fmla="*/ 54960 w 188612"/>
                    <a:gd name="connsiteY89" fmla="*/ 481648 h 507878"/>
                    <a:gd name="connsiteX90" fmla="*/ 53086 w 188612"/>
                    <a:gd name="connsiteY90" fmla="*/ 464785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88612" h="507878">
                      <a:moveTo>
                        <a:pt x="53086" y="464785"/>
                      </a:moveTo>
                      <a:lnTo>
                        <a:pt x="66452" y="431934"/>
                      </a:lnTo>
                      <a:lnTo>
                        <a:pt x="76569" y="433808"/>
                      </a:lnTo>
                      <a:lnTo>
                        <a:pt x="86562" y="419693"/>
                      </a:lnTo>
                      <a:lnTo>
                        <a:pt x="80816" y="402831"/>
                      </a:lnTo>
                      <a:lnTo>
                        <a:pt x="103424" y="367107"/>
                      </a:lnTo>
                      <a:lnTo>
                        <a:pt x="117789" y="340876"/>
                      </a:lnTo>
                      <a:lnTo>
                        <a:pt x="120662" y="352992"/>
                      </a:lnTo>
                      <a:lnTo>
                        <a:pt x="135026" y="344623"/>
                      </a:lnTo>
                      <a:lnTo>
                        <a:pt x="150765" y="352992"/>
                      </a:lnTo>
                      <a:lnTo>
                        <a:pt x="165629" y="319267"/>
                      </a:lnTo>
                      <a:lnTo>
                        <a:pt x="172749" y="295784"/>
                      </a:lnTo>
                      <a:lnTo>
                        <a:pt x="158384" y="298532"/>
                      </a:lnTo>
                      <a:lnTo>
                        <a:pt x="154137" y="293910"/>
                      </a:lnTo>
                      <a:lnTo>
                        <a:pt x="160882" y="282668"/>
                      </a:lnTo>
                      <a:lnTo>
                        <a:pt x="162256" y="247819"/>
                      </a:lnTo>
                      <a:lnTo>
                        <a:pt x="155511" y="230956"/>
                      </a:lnTo>
                      <a:lnTo>
                        <a:pt x="144020" y="217840"/>
                      </a:lnTo>
                      <a:lnTo>
                        <a:pt x="146892" y="199979"/>
                      </a:lnTo>
                      <a:lnTo>
                        <a:pt x="155511" y="174622"/>
                      </a:lnTo>
                      <a:lnTo>
                        <a:pt x="165129" y="172749"/>
                      </a:lnTo>
                      <a:lnTo>
                        <a:pt x="175247" y="164380"/>
                      </a:lnTo>
                      <a:lnTo>
                        <a:pt x="178495" y="140897"/>
                      </a:lnTo>
                      <a:lnTo>
                        <a:pt x="187113" y="132403"/>
                      </a:lnTo>
                      <a:lnTo>
                        <a:pt x="188612" y="112668"/>
                      </a:lnTo>
                      <a:lnTo>
                        <a:pt x="188612" y="102300"/>
                      </a:lnTo>
                      <a:lnTo>
                        <a:pt x="182367" y="118288"/>
                      </a:lnTo>
                      <a:lnTo>
                        <a:pt x="178120" y="124909"/>
                      </a:lnTo>
                      <a:lnTo>
                        <a:pt x="169501" y="135276"/>
                      </a:lnTo>
                      <a:lnTo>
                        <a:pt x="169501" y="153013"/>
                      </a:lnTo>
                      <a:lnTo>
                        <a:pt x="159883" y="152139"/>
                      </a:lnTo>
                      <a:lnTo>
                        <a:pt x="154137" y="138024"/>
                      </a:lnTo>
                      <a:lnTo>
                        <a:pt x="162256" y="127656"/>
                      </a:lnTo>
                      <a:lnTo>
                        <a:pt x="162256" y="112668"/>
                      </a:lnTo>
                      <a:lnTo>
                        <a:pt x="167003" y="112668"/>
                      </a:lnTo>
                      <a:lnTo>
                        <a:pt x="170875" y="101426"/>
                      </a:lnTo>
                      <a:lnTo>
                        <a:pt x="179494" y="78942"/>
                      </a:lnTo>
                      <a:lnTo>
                        <a:pt x="168502" y="93931"/>
                      </a:lnTo>
                      <a:lnTo>
                        <a:pt x="169501" y="71323"/>
                      </a:lnTo>
                      <a:lnTo>
                        <a:pt x="162756" y="76069"/>
                      </a:lnTo>
                      <a:lnTo>
                        <a:pt x="156511" y="88310"/>
                      </a:lnTo>
                      <a:lnTo>
                        <a:pt x="152264" y="74195"/>
                      </a:lnTo>
                      <a:lnTo>
                        <a:pt x="147892" y="99552"/>
                      </a:lnTo>
                      <a:lnTo>
                        <a:pt x="142146" y="109920"/>
                      </a:lnTo>
                      <a:lnTo>
                        <a:pt x="145019" y="81690"/>
                      </a:lnTo>
                      <a:lnTo>
                        <a:pt x="148392" y="70448"/>
                      </a:lnTo>
                      <a:lnTo>
                        <a:pt x="149391" y="54460"/>
                      </a:lnTo>
                      <a:lnTo>
                        <a:pt x="140772" y="48839"/>
                      </a:lnTo>
                      <a:lnTo>
                        <a:pt x="127781" y="61955"/>
                      </a:lnTo>
                      <a:lnTo>
                        <a:pt x="126408" y="50713"/>
                      </a:lnTo>
                      <a:lnTo>
                        <a:pt x="134027" y="37597"/>
                      </a:lnTo>
                      <a:lnTo>
                        <a:pt x="144020" y="23483"/>
                      </a:lnTo>
                      <a:lnTo>
                        <a:pt x="139773" y="16862"/>
                      </a:lnTo>
                      <a:lnTo>
                        <a:pt x="143645" y="0"/>
                      </a:lnTo>
                      <a:lnTo>
                        <a:pt x="131154" y="31977"/>
                      </a:lnTo>
                      <a:lnTo>
                        <a:pt x="130654" y="16862"/>
                      </a:lnTo>
                      <a:lnTo>
                        <a:pt x="119163" y="34725"/>
                      </a:lnTo>
                      <a:lnTo>
                        <a:pt x="122036" y="42219"/>
                      </a:lnTo>
                      <a:lnTo>
                        <a:pt x="117789" y="62954"/>
                      </a:lnTo>
                      <a:lnTo>
                        <a:pt x="107671" y="78942"/>
                      </a:lnTo>
                      <a:lnTo>
                        <a:pt x="110544" y="88310"/>
                      </a:lnTo>
                      <a:lnTo>
                        <a:pt x="106297" y="101426"/>
                      </a:lnTo>
                      <a:lnTo>
                        <a:pt x="97679" y="84563"/>
                      </a:lnTo>
                      <a:lnTo>
                        <a:pt x="82315" y="116415"/>
                      </a:lnTo>
                      <a:lnTo>
                        <a:pt x="76569" y="121161"/>
                      </a:lnTo>
                      <a:lnTo>
                        <a:pt x="52087" y="164380"/>
                      </a:lnTo>
                      <a:lnTo>
                        <a:pt x="61705" y="177495"/>
                      </a:lnTo>
                      <a:lnTo>
                        <a:pt x="67451" y="192484"/>
                      </a:lnTo>
                      <a:lnTo>
                        <a:pt x="61705" y="206599"/>
                      </a:lnTo>
                      <a:lnTo>
                        <a:pt x="66452" y="219714"/>
                      </a:lnTo>
                      <a:lnTo>
                        <a:pt x="54585" y="220588"/>
                      </a:lnTo>
                      <a:lnTo>
                        <a:pt x="47341" y="247819"/>
                      </a:lnTo>
                      <a:lnTo>
                        <a:pt x="38722" y="250692"/>
                      </a:lnTo>
                      <a:lnTo>
                        <a:pt x="12866" y="324887"/>
                      </a:lnTo>
                      <a:lnTo>
                        <a:pt x="17237" y="340876"/>
                      </a:lnTo>
                      <a:lnTo>
                        <a:pt x="0" y="392463"/>
                      </a:lnTo>
                      <a:lnTo>
                        <a:pt x="1874" y="414946"/>
                      </a:lnTo>
                      <a:lnTo>
                        <a:pt x="11491" y="412199"/>
                      </a:lnTo>
                      <a:lnTo>
                        <a:pt x="17612" y="422441"/>
                      </a:lnTo>
                      <a:lnTo>
                        <a:pt x="11866" y="429061"/>
                      </a:lnTo>
                      <a:lnTo>
                        <a:pt x="15738" y="439429"/>
                      </a:lnTo>
                      <a:lnTo>
                        <a:pt x="16238" y="454418"/>
                      </a:lnTo>
                      <a:lnTo>
                        <a:pt x="24857" y="454418"/>
                      </a:lnTo>
                      <a:lnTo>
                        <a:pt x="23358" y="470406"/>
                      </a:lnTo>
                      <a:lnTo>
                        <a:pt x="30602" y="476901"/>
                      </a:lnTo>
                      <a:lnTo>
                        <a:pt x="30103" y="492890"/>
                      </a:lnTo>
                      <a:lnTo>
                        <a:pt x="34850" y="507879"/>
                      </a:lnTo>
                      <a:lnTo>
                        <a:pt x="40595" y="496637"/>
                      </a:lnTo>
                      <a:lnTo>
                        <a:pt x="47341" y="499510"/>
                      </a:lnTo>
                      <a:lnTo>
                        <a:pt x="54960" y="481648"/>
                      </a:lnTo>
                      <a:lnTo>
                        <a:pt x="53086" y="46478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5" name="Freeform: Shape 134">
                  <a:extLst>
                    <a:ext uri="{FF2B5EF4-FFF2-40B4-BE49-F238E27FC236}">
                      <a16:creationId xmlns:a16="http://schemas.microsoft.com/office/drawing/2014/main" id="{AB0D33E9-30CD-A059-5B83-3503E6A1B8FF}"/>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947DFF1-6A2E-8BCE-6C29-30E0048C8CE1}"/>
                    </a:ext>
                  </a:extLst>
                </p:cNvPr>
                <p:cNvSpPr/>
                <p:nvPr/>
              </p:nvSpPr>
              <p:spPr>
                <a:xfrm>
                  <a:off x="8007222" y="4911329"/>
                  <a:ext cx="515123" cy="500759"/>
                </a:xfrm>
                <a:custGeom>
                  <a:avLst/>
                  <a:gdLst>
                    <a:gd name="connsiteX0" fmla="*/ 191360 w 515123"/>
                    <a:gd name="connsiteY0" fmla="*/ 347996 h 500759"/>
                    <a:gd name="connsiteX1" fmla="*/ 174248 w 515123"/>
                    <a:gd name="connsiteY1" fmla="*/ 372353 h 500759"/>
                    <a:gd name="connsiteX2" fmla="*/ 159009 w 515123"/>
                    <a:gd name="connsiteY2" fmla="*/ 378723 h 500759"/>
                    <a:gd name="connsiteX3" fmla="*/ 149141 w 515123"/>
                    <a:gd name="connsiteY3" fmla="*/ 380472 h 500759"/>
                    <a:gd name="connsiteX4" fmla="*/ 144270 w 515123"/>
                    <a:gd name="connsiteY4" fmla="*/ 377849 h 500759"/>
                    <a:gd name="connsiteX5" fmla="*/ 132528 w 515123"/>
                    <a:gd name="connsiteY5" fmla="*/ 388091 h 500759"/>
                    <a:gd name="connsiteX6" fmla="*/ 103050 w 515123"/>
                    <a:gd name="connsiteY6" fmla="*/ 411200 h 500759"/>
                    <a:gd name="connsiteX7" fmla="*/ 88810 w 515123"/>
                    <a:gd name="connsiteY7" fmla="*/ 414572 h 500759"/>
                    <a:gd name="connsiteX8" fmla="*/ 78068 w 515123"/>
                    <a:gd name="connsiteY8" fmla="*/ 427313 h 500759"/>
                    <a:gd name="connsiteX9" fmla="*/ 78568 w 515123"/>
                    <a:gd name="connsiteY9" fmla="*/ 436681 h 500759"/>
                    <a:gd name="connsiteX10" fmla="*/ 71198 w 515123"/>
                    <a:gd name="connsiteY10" fmla="*/ 432434 h 500759"/>
                    <a:gd name="connsiteX11" fmla="*/ 63829 w 515123"/>
                    <a:gd name="connsiteY11" fmla="*/ 432934 h 500759"/>
                    <a:gd name="connsiteX12" fmla="*/ 53461 w 515123"/>
                    <a:gd name="connsiteY12" fmla="*/ 429062 h 500759"/>
                    <a:gd name="connsiteX13" fmla="*/ 49089 w 515123"/>
                    <a:gd name="connsiteY13" fmla="*/ 435057 h 500759"/>
                    <a:gd name="connsiteX14" fmla="*/ 32851 w 515123"/>
                    <a:gd name="connsiteY14" fmla="*/ 432434 h 500759"/>
                    <a:gd name="connsiteX15" fmla="*/ 26980 w 515123"/>
                    <a:gd name="connsiteY15" fmla="*/ 440553 h 500759"/>
                    <a:gd name="connsiteX16" fmla="*/ 16238 w 515123"/>
                    <a:gd name="connsiteY16" fmla="*/ 458040 h 500759"/>
                    <a:gd name="connsiteX17" fmla="*/ 0 w 515123"/>
                    <a:gd name="connsiteY17" fmla="*/ 468658 h 500759"/>
                    <a:gd name="connsiteX18" fmla="*/ 7869 w 515123"/>
                    <a:gd name="connsiteY18" fmla="*/ 473404 h 500759"/>
                    <a:gd name="connsiteX19" fmla="*/ 17612 w 515123"/>
                    <a:gd name="connsiteY19" fmla="*/ 468658 h 500759"/>
                    <a:gd name="connsiteX20" fmla="*/ 28479 w 515123"/>
                    <a:gd name="connsiteY20" fmla="*/ 471281 h 500759"/>
                    <a:gd name="connsiteX21" fmla="*/ 30978 w 515123"/>
                    <a:gd name="connsiteY21" fmla="*/ 479774 h 500759"/>
                    <a:gd name="connsiteX22" fmla="*/ 36848 w 515123"/>
                    <a:gd name="connsiteY22" fmla="*/ 481149 h 500759"/>
                    <a:gd name="connsiteX23" fmla="*/ 35349 w 515123"/>
                    <a:gd name="connsiteY23" fmla="*/ 486645 h 500759"/>
                    <a:gd name="connsiteX24" fmla="*/ 30978 w 515123"/>
                    <a:gd name="connsiteY24" fmla="*/ 490517 h 500759"/>
                    <a:gd name="connsiteX25" fmla="*/ 31352 w 515123"/>
                    <a:gd name="connsiteY25" fmla="*/ 500759 h 500759"/>
                    <a:gd name="connsiteX26" fmla="*/ 42719 w 515123"/>
                    <a:gd name="connsiteY26" fmla="*/ 499010 h 500759"/>
                    <a:gd name="connsiteX27" fmla="*/ 53461 w 515123"/>
                    <a:gd name="connsiteY27" fmla="*/ 493889 h 500759"/>
                    <a:gd name="connsiteX28" fmla="*/ 60331 w 515123"/>
                    <a:gd name="connsiteY28" fmla="*/ 495138 h 500759"/>
                    <a:gd name="connsiteX29" fmla="*/ 67701 w 515123"/>
                    <a:gd name="connsiteY29" fmla="*/ 484896 h 500759"/>
                    <a:gd name="connsiteX30" fmla="*/ 73571 w 515123"/>
                    <a:gd name="connsiteY30" fmla="*/ 488768 h 500759"/>
                    <a:gd name="connsiteX31" fmla="*/ 82440 w 515123"/>
                    <a:gd name="connsiteY31" fmla="*/ 479774 h 500759"/>
                    <a:gd name="connsiteX32" fmla="*/ 85438 w 515123"/>
                    <a:gd name="connsiteY32" fmla="*/ 473404 h 500759"/>
                    <a:gd name="connsiteX33" fmla="*/ 87311 w 515123"/>
                    <a:gd name="connsiteY33" fmla="*/ 461913 h 500759"/>
                    <a:gd name="connsiteX34" fmla="*/ 98678 w 515123"/>
                    <a:gd name="connsiteY34" fmla="*/ 460663 h 500759"/>
                    <a:gd name="connsiteX35" fmla="*/ 102051 w 515123"/>
                    <a:gd name="connsiteY35" fmla="*/ 451670 h 500759"/>
                    <a:gd name="connsiteX36" fmla="*/ 107422 w 515123"/>
                    <a:gd name="connsiteY36" fmla="*/ 443176 h 500759"/>
                    <a:gd name="connsiteX37" fmla="*/ 116790 w 515123"/>
                    <a:gd name="connsiteY37" fmla="*/ 443176 h 500759"/>
                    <a:gd name="connsiteX38" fmla="*/ 127032 w 515123"/>
                    <a:gd name="connsiteY38" fmla="*/ 447798 h 500759"/>
                    <a:gd name="connsiteX39" fmla="*/ 135901 w 515123"/>
                    <a:gd name="connsiteY39" fmla="*/ 440553 h 500759"/>
                    <a:gd name="connsiteX40" fmla="*/ 146268 w 515123"/>
                    <a:gd name="connsiteY40" fmla="*/ 444425 h 500759"/>
                    <a:gd name="connsiteX41" fmla="*/ 156011 w 515123"/>
                    <a:gd name="connsiteY41" fmla="*/ 438055 h 500759"/>
                    <a:gd name="connsiteX42" fmla="*/ 166379 w 515123"/>
                    <a:gd name="connsiteY42" fmla="*/ 435057 h 500759"/>
                    <a:gd name="connsiteX43" fmla="*/ 166379 w 515123"/>
                    <a:gd name="connsiteY43" fmla="*/ 425189 h 500759"/>
                    <a:gd name="connsiteX44" fmla="*/ 181118 w 515123"/>
                    <a:gd name="connsiteY44" fmla="*/ 423940 h 500759"/>
                    <a:gd name="connsiteX45" fmla="*/ 194733 w 515123"/>
                    <a:gd name="connsiteY45" fmla="*/ 406078 h 500759"/>
                    <a:gd name="connsiteX46" fmla="*/ 200728 w 515123"/>
                    <a:gd name="connsiteY46" fmla="*/ 407328 h 500759"/>
                    <a:gd name="connsiteX47" fmla="*/ 208972 w 515123"/>
                    <a:gd name="connsiteY47" fmla="*/ 396710 h 500759"/>
                    <a:gd name="connsiteX48" fmla="*/ 223712 w 515123"/>
                    <a:gd name="connsiteY48" fmla="*/ 381721 h 500759"/>
                    <a:gd name="connsiteX49" fmla="*/ 222213 w 515123"/>
                    <a:gd name="connsiteY49" fmla="*/ 373602 h 500759"/>
                    <a:gd name="connsiteX50" fmla="*/ 237452 w 515123"/>
                    <a:gd name="connsiteY50" fmla="*/ 362111 h 500759"/>
                    <a:gd name="connsiteX51" fmla="*/ 253690 w 515123"/>
                    <a:gd name="connsiteY51" fmla="*/ 362111 h 500759"/>
                    <a:gd name="connsiteX52" fmla="*/ 272301 w 515123"/>
                    <a:gd name="connsiteY52" fmla="*/ 345872 h 500759"/>
                    <a:gd name="connsiteX53" fmla="*/ 280171 w 515123"/>
                    <a:gd name="connsiteY53" fmla="*/ 352243 h 500759"/>
                    <a:gd name="connsiteX54" fmla="*/ 285542 w 515123"/>
                    <a:gd name="connsiteY54" fmla="*/ 340376 h 500759"/>
                    <a:gd name="connsiteX55" fmla="*/ 296409 w 515123"/>
                    <a:gd name="connsiteY55" fmla="*/ 339127 h 500759"/>
                    <a:gd name="connsiteX56" fmla="*/ 316519 w 515123"/>
                    <a:gd name="connsiteY56" fmla="*/ 319891 h 500759"/>
                    <a:gd name="connsiteX57" fmla="*/ 321390 w 515123"/>
                    <a:gd name="connsiteY57" fmla="*/ 322389 h 500759"/>
                    <a:gd name="connsiteX58" fmla="*/ 328760 w 515123"/>
                    <a:gd name="connsiteY58" fmla="*/ 308400 h 500759"/>
                    <a:gd name="connsiteX59" fmla="*/ 341500 w 515123"/>
                    <a:gd name="connsiteY59" fmla="*/ 302030 h 500759"/>
                    <a:gd name="connsiteX60" fmla="*/ 348870 w 515123"/>
                    <a:gd name="connsiteY60" fmla="*/ 302030 h 500759"/>
                    <a:gd name="connsiteX61" fmla="*/ 353742 w 515123"/>
                    <a:gd name="connsiteY61" fmla="*/ 287915 h 500759"/>
                    <a:gd name="connsiteX62" fmla="*/ 367981 w 515123"/>
                    <a:gd name="connsiteY62" fmla="*/ 285292 h 500759"/>
                    <a:gd name="connsiteX63" fmla="*/ 373852 w 515123"/>
                    <a:gd name="connsiteY63" fmla="*/ 278921 h 500759"/>
                    <a:gd name="connsiteX64" fmla="*/ 387592 w 515123"/>
                    <a:gd name="connsiteY64" fmla="*/ 280171 h 500759"/>
                    <a:gd name="connsiteX65" fmla="*/ 396461 w 515123"/>
                    <a:gd name="connsiteY65" fmla="*/ 276798 h 500759"/>
                    <a:gd name="connsiteX66" fmla="*/ 406703 w 515123"/>
                    <a:gd name="connsiteY66" fmla="*/ 279421 h 500759"/>
                    <a:gd name="connsiteX67" fmla="*/ 410700 w 515123"/>
                    <a:gd name="connsiteY67" fmla="*/ 263557 h 500759"/>
                    <a:gd name="connsiteX68" fmla="*/ 417070 w 515123"/>
                    <a:gd name="connsiteY68" fmla="*/ 263557 h 500759"/>
                    <a:gd name="connsiteX69" fmla="*/ 426813 w 515123"/>
                    <a:gd name="connsiteY69" fmla="*/ 246945 h 500759"/>
                    <a:gd name="connsiteX70" fmla="*/ 437680 w 515123"/>
                    <a:gd name="connsiteY70" fmla="*/ 243073 h 500759"/>
                    <a:gd name="connsiteX71" fmla="*/ 444550 w 515123"/>
                    <a:gd name="connsiteY71" fmla="*/ 243073 h 500759"/>
                    <a:gd name="connsiteX72" fmla="*/ 465660 w 515123"/>
                    <a:gd name="connsiteY72" fmla="*/ 217591 h 500759"/>
                    <a:gd name="connsiteX73" fmla="*/ 473030 w 515123"/>
                    <a:gd name="connsiteY73" fmla="*/ 219215 h 500759"/>
                    <a:gd name="connsiteX74" fmla="*/ 475902 w 515123"/>
                    <a:gd name="connsiteY74" fmla="*/ 208598 h 500759"/>
                    <a:gd name="connsiteX75" fmla="*/ 483272 w 515123"/>
                    <a:gd name="connsiteY75" fmla="*/ 209847 h 500759"/>
                    <a:gd name="connsiteX76" fmla="*/ 490641 w 515123"/>
                    <a:gd name="connsiteY76" fmla="*/ 197481 h 500759"/>
                    <a:gd name="connsiteX77" fmla="*/ 478900 w 515123"/>
                    <a:gd name="connsiteY77" fmla="*/ 194483 h 500759"/>
                    <a:gd name="connsiteX78" fmla="*/ 478900 w 515123"/>
                    <a:gd name="connsiteY78" fmla="*/ 175747 h 500759"/>
                    <a:gd name="connsiteX79" fmla="*/ 466659 w 515123"/>
                    <a:gd name="connsiteY79" fmla="*/ 178245 h 500759"/>
                    <a:gd name="connsiteX80" fmla="*/ 450421 w 515123"/>
                    <a:gd name="connsiteY80" fmla="*/ 166379 h 500759"/>
                    <a:gd name="connsiteX81" fmla="*/ 451920 w 515123"/>
                    <a:gd name="connsiteY81" fmla="*/ 154013 h 500759"/>
                    <a:gd name="connsiteX82" fmla="*/ 440553 w 515123"/>
                    <a:gd name="connsiteY82" fmla="*/ 156511 h 500759"/>
                    <a:gd name="connsiteX83" fmla="*/ 448922 w 515123"/>
                    <a:gd name="connsiteY83" fmla="*/ 135651 h 500759"/>
                    <a:gd name="connsiteX84" fmla="*/ 452419 w 515123"/>
                    <a:gd name="connsiteY84" fmla="*/ 131779 h 500759"/>
                    <a:gd name="connsiteX85" fmla="*/ 451920 w 515123"/>
                    <a:gd name="connsiteY85" fmla="*/ 119413 h 500759"/>
                    <a:gd name="connsiteX86" fmla="*/ 460663 w 515123"/>
                    <a:gd name="connsiteY86" fmla="*/ 112668 h 500759"/>
                    <a:gd name="connsiteX87" fmla="*/ 468533 w 515123"/>
                    <a:gd name="connsiteY87" fmla="*/ 116915 h 500759"/>
                    <a:gd name="connsiteX88" fmla="*/ 469532 w 515123"/>
                    <a:gd name="connsiteY88" fmla="*/ 107547 h 500759"/>
                    <a:gd name="connsiteX89" fmla="*/ 479899 w 515123"/>
                    <a:gd name="connsiteY89" fmla="*/ 106672 h 500759"/>
                    <a:gd name="connsiteX90" fmla="*/ 475902 w 515123"/>
                    <a:gd name="connsiteY90" fmla="*/ 94681 h 500759"/>
                    <a:gd name="connsiteX91" fmla="*/ 484771 w 515123"/>
                    <a:gd name="connsiteY91" fmla="*/ 87436 h 500759"/>
                    <a:gd name="connsiteX92" fmla="*/ 486270 w 515123"/>
                    <a:gd name="connsiteY92" fmla="*/ 74696 h 500759"/>
                    <a:gd name="connsiteX93" fmla="*/ 498011 w 515123"/>
                    <a:gd name="connsiteY93" fmla="*/ 76819 h 500759"/>
                    <a:gd name="connsiteX94" fmla="*/ 506880 w 515123"/>
                    <a:gd name="connsiteY94" fmla="*/ 70823 h 500759"/>
                    <a:gd name="connsiteX95" fmla="*/ 508254 w 515123"/>
                    <a:gd name="connsiteY95" fmla="*/ 63204 h 500759"/>
                    <a:gd name="connsiteX96" fmla="*/ 500509 w 515123"/>
                    <a:gd name="connsiteY96" fmla="*/ 56709 h 500759"/>
                    <a:gd name="connsiteX97" fmla="*/ 513750 w 515123"/>
                    <a:gd name="connsiteY97" fmla="*/ 55460 h 500759"/>
                    <a:gd name="connsiteX98" fmla="*/ 515124 w 515123"/>
                    <a:gd name="connsiteY98" fmla="*/ 47840 h 500759"/>
                    <a:gd name="connsiteX99" fmla="*/ 506880 w 515123"/>
                    <a:gd name="connsiteY99" fmla="*/ 47840 h 500759"/>
                    <a:gd name="connsiteX100" fmla="*/ 495013 w 515123"/>
                    <a:gd name="connsiteY100" fmla="*/ 25607 h 500759"/>
                    <a:gd name="connsiteX101" fmla="*/ 476902 w 515123"/>
                    <a:gd name="connsiteY101" fmla="*/ 30728 h 500759"/>
                    <a:gd name="connsiteX102" fmla="*/ 474029 w 515123"/>
                    <a:gd name="connsiteY102" fmla="*/ 24732 h 500759"/>
                    <a:gd name="connsiteX103" fmla="*/ 480399 w 515123"/>
                    <a:gd name="connsiteY103" fmla="*/ 18362 h 500759"/>
                    <a:gd name="connsiteX104" fmla="*/ 465160 w 515123"/>
                    <a:gd name="connsiteY104" fmla="*/ 10243 h 500759"/>
                    <a:gd name="connsiteX105" fmla="*/ 464161 w 515123"/>
                    <a:gd name="connsiteY105" fmla="*/ 0 h 500759"/>
                    <a:gd name="connsiteX106" fmla="*/ 446549 w 515123"/>
                    <a:gd name="connsiteY106" fmla="*/ 7745 h 500759"/>
                    <a:gd name="connsiteX107" fmla="*/ 446049 w 515123"/>
                    <a:gd name="connsiteY107" fmla="*/ 59332 h 500759"/>
                    <a:gd name="connsiteX108" fmla="*/ 428312 w 515123"/>
                    <a:gd name="connsiteY108" fmla="*/ 94681 h 500759"/>
                    <a:gd name="connsiteX109" fmla="*/ 403830 w 515123"/>
                    <a:gd name="connsiteY109" fmla="*/ 120287 h 500759"/>
                    <a:gd name="connsiteX110" fmla="*/ 396461 w 515123"/>
                    <a:gd name="connsiteY110" fmla="*/ 124159 h 500759"/>
                    <a:gd name="connsiteX111" fmla="*/ 374351 w 515123"/>
                    <a:gd name="connsiteY111" fmla="*/ 123285 h 500759"/>
                    <a:gd name="connsiteX112" fmla="*/ 372853 w 515123"/>
                    <a:gd name="connsiteY112" fmla="*/ 142521 h 500759"/>
                    <a:gd name="connsiteX113" fmla="*/ 366982 w 515123"/>
                    <a:gd name="connsiteY113" fmla="*/ 148392 h 500759"/>
                    <a:gd name="connsiteX114" fmla="*/ 366982 w 515123"/>
                    <a:gd name="connsiteY114" fmla="*/ 156136 h 500759"/>
                    <a:gd name="connsiteX115" fmla="*/ 359113 w 515123"/>
                    <a:gd name="connsiteY115" fmla="*/ 171500 h 500759"/>
                    <a:gd name="connsiteX116" fmla="*/ 356739 w 515123"/>
                    <a:gd name="connsiteY116" fmla="*/ 193234 h 500759"/>
                    <a:gd name="connsiteX117" fmla="*/ 341500 w 515123"/>
                    <a:gd name="connsiteY117" fmla="*/ 220089 h 500759"/>
                    <a:gd name="connsiteX118" fmla="*/ 334631 w 515123"/>
                    <a:gd name="connsiteY118" fmla="*/ 240574 h 500759"/>
                    <a:gd name="connsiteX119" fmla="*/ 317018 w 515123"/>
                    <a:gd name="connsiteY119" fmla="*/ 253315 h 500759"/>
                    <a:gd name="connsiteX120" fmla="*/ 293411 w 515123"/>
                    <a:gd name="connsiteY120" fmla="*/ 283168 h 500759"/>
                    <a:gd name="connsiteX121" fmla="*/ 284043 w 515123"/>
                    <a:gd name="connsiteY121" fmla="*/ 288290 h 500759"/>
                    <a:gd name="connsiteX122" fmla="*/ 266930 w 515123"/>
                    <a:gd name="connsiteY122" fmla="*/ 297283 h 500759"/>
                    <a:gd name="connsiteX123" fmla="*/ 247319 w 515123"/>
                    <a:gd name="connsiteY123" fmla="*/ 304528 h 500759"/>
                    <a:gd name="connsiteX124" fmla="*/ 238451 w 515123"/>
                    <a:gd name="connsiteY124" fmla="*/ 312272 h 500759"/>
                    <a:gd name="connsiteX125" fmla="*/ 230082 w 515123"/>
                    <a:gd name="connsiteY125" fmla="*/ 321640 h 500759"/>
                    <a:gd name="connsiteX126" fmla="*/ 217841 w 515123"/>
                    <a:gd name="connsiteY126" fmla="*/ 332632 h 500759"/>
                    <a:gd name="connsiteX127" fmla="*/ 210971 w 515123"/>
                    <a:gd name="connsiteY127" fmla="*/ 344248 h 500759"/>
                    <a:gd name="connsiteX128" fmla="*/ 201603 w 515123"/>
                    <a:gd name="connsiteY128" fmla="*/ 349744 h 500759"/>
                    <a:gd name="connsiteX129" fmla="*/ 191360 w 515123"/>
                    <a:gd name="connsiteY129" fmla="*/ 347996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15123" h="500759">
                      <a:moveTo>
                        <a:pt x="191360" y="347996"/>
                      </a:moveTo>
                      <a:lnTo>
                        <a:pt x="174248" y="372353"/>
                      </a:lnTo>
                      <a:lnTo>
                        <a:pt x="159009" y="378723"/>
                      </a:lnTo>
                      <a:lnTo>
                        <a:pt x="149141" y="380472"/>
                      </a:lnTo>
                      <a:lnTo>
                        <a:pt x="144270" y="377849"/>
                      </a:lnTo>
                      <a:lnTo>
                        <a:pt x="132528" y="388091"/>
                      </a:lnTo>
                      <a:lnTo>
                        <a:pt x="103050" y="411200"/>
                      </a:lnTo>
                      <a:lnTo>
                        <a:pt x="88810" y="414572"/>
                      </a:lnTo>
                      <a:lnTo>
                        <a:pt x="78068" y="427313"/>
                      </a:lnTo>
                      <a:lnTo>
                        <a:pt x="78568" y="436681"/>
                      </a:lnTo>
                      <a:lnTo>
                        <a:pt x="71198" y="432434"/>
                      </a:lnTo>
                      <a:lnTo>
                        <a:pt x="63829" y="432934"/>
                      </a:lnTo>
                      <a:lnTo>
                        <a:pt x="53461" y="429062"/>
                      </a:lnTo>
                      <a:lnTo>
                        <a:pt x="49089" y="435057"/>
                      </a:lnTo>
                      <a:lnTo>
                        <a:pt x="32851" y="432434"/>
                      </a:lnTo>
                      <a:lnTo>
                        <a:pt x="26980" y="440553"/>
                      </a:lnTo>
                      <a:lnTo>
                        <a:pt x="16238" y="458040"/>
                      </a:lnTo>
                      <a:lnTo>
                        <a:pt x="0" y="468658"/>
                      </a:lnTo>
                      <a:lnTo>
                        <a:pt x="7869" y="473404"/>
                      </a:lnTo>
                      <a:lnTo>
                        <a:pt x="17612" y="468658"/>
                      </a:lnTo>
                      <a:lnTo>
                        <a:pt x="28479" y="471281"/>
                      </a:lnTo>
                      <a:lnTo>
                        <a:pt x="30978" y="479774"/>
                      </a:lnTo>
                      <a:lnTo>
                        <a:pt x="36848" y="481149"/>
                      </a:lnTo>
                      <a:lnTo>
                        <a:pt x="35349" y="486645"/>
                      </a:lnTo>
                      <a:lnTo>
                        <a:pt x="30978" y="490517"/>
                      </a:lnTo>
                      <a:lnTo>
                        <a:pt x="31352" y="500759"/>
                      </a:lnTo>
                      <a:lnTo>
                        <a:pt x="42719" y="499010"/>
                      </a:lnTo>
                      <a:lnTo>
                        <a:pt x="53461" y="493889"/>
                      </a:lnTo>
                      <a:lnTo>
                        <a:pt x="60331" y="495138"/>
                      </a:lnTo>
                      <a:lnTo>
                        <a:pt x="67701" y="484896"/>
                      </a:lnTo>
                      <a:lnTo>
                        <a:pt x="73571" y="488768"/>
                      </a:lnTo>
                      <a:lnTo>
                        <a:pt x="82440" y="479774"/>
                      </a:lnTo>
                      <a:lnTo>
                        <a:pt x="85438" y="473404"/>
                      </a:lnTo>
                      <a:lnTo>
                        <a:pt x="87311" y="461913"/>
                      </a:lnTo>
                      <a:lnTo>
                        <a:pt x="98678" y="460663"/>
                      </a:lnTo>
                      <a:lnTo>
                        <a:pt x="102051" y="451670"/>
                      </a:lnTo>
                      <a:lnTo>
                        <a:pt x="107422" y="443176"/>
                      </a:lnTo>
                      <a:lnTo>
                        <a:pt x="116790" y="443176"/>
                      </a:lnTo>
                      <a:lnTo>
                        <a:pt x="127032" y="447798"/>
                      </a:lnTo>
                      <a:lnTo>
                        <a:pt x="135901" y="440553"/>
                      </a:lnTo>
                      <a:lnTo>
                        <a:pt x="146268" y="444425"/>
                      </a:lnTo>
                      <a:lnTo>
                        <a:pt x="156011" y="438055"/>
                      </a:lnTo>
                      <a:lnTo>
                        <a:pt x="166379" y="435057"/>
                      </a:lnTo>
                      <a:lnTo>
                        <a:pt x="166379" y="425189"/>
                      </a:lnTo>
                      <a:lnTo>
                        <a:pt x="181118" y="423940"/>
                      </a:lnTo>
                      <a:lnTo>
                        <a:pt x="194733" y="406078"/>
                      </a:lnTo>
                      <a:lnTo>
                        <a:pt x="200728" y="407328"/>
                      </a:lnTo>
                      <a:lnTo>
                        <a:pt x="208972" y="396710"/>
                      </a:lnTo>
                      <a:lnTo>
                        <a:pt x="223712" y="381721"/>
                      </a:lnTo>
                      <a:lnTo>
                        <a:pt x="222213" y="373602"/>
                      </a:lnTo>
                      <a:lnTo>
                        <a:pt x="237452" y="362111"/>
                      </a:lnTo>
                      <a:lnTo>
                        <a:pt x="253690" y="362111"/>
                      </a:lnTo>
                      <a:lnTo>
                        <a:pt x="272301" y="345872"/>
                      </a:lnTo>
                      <a:lnTo>
                        <a:pt x="280171" y="352243"/>
                      </a:lnTo>
                      <a:lnTo>
                        <a:pt x="285542" y="340376"/>
                      </a:lnTo>
                      <a:lnTo>
                        <a:pt x="296409" y="339127"/>
                      </a:lnTo>
                      <a:lnTo>
                        <a:pt x="316519" y="319891"/>
                      </a:lnTo>
                      <a:lnTo>
                        <a:pt x="321390" y="322389"/>
                      </a:lnTo>
                      <a:lnTo>
                        <a:pt x="328760" y="308400"/>
                      </a:lnTo>
                      <a:lnTo>
                        <a:pt x="341500" y="302030"/>
                      </a:lnTo>
                      <a:lnTo>
                        <a:pt x="348870" y="302030"/>
                      </a:lnTo>
                      <a:lnTo>
                        <a:pt x="353742" y="287915"/>
                      </a:lnTo>
                      <a:lnTo>
                        <a:pt x="367981" y="285292"/>
                      </a:lnTo>
                      <a:lnTo>
                        <a:pt x="373852" y="278921"/>
                      </a:lnTo>
                      <a:lnTo>
                        <a:pt x="387592" y="280171"/>
                      </a:lnTo>
                      <a:lnTo>
                        <a:pt x="396461" y="276798"/>
                      </a:lnTo>
                      <a:lnTo>
                        <a:pt x="406703" y="279421"/>
                      </a:lnTo>
                      <a:lnTo>
                        <a:pt x="410700" y="263557"/>
                      </a:lnTo>
                      <a:lnTo>
                        <a:pt x="417070" y="263557"/>
                      </a:lnTo>
                      <a:lnTo>
                        <a:pt x="426813" y="246945"/>
                      </a:lnTo>
                      <a:lnTo>
                        <a:pt x="437680" y="243073"/>
                      </a:lnTo>
                      <a:lnTo>
                        <a:pt x="444550" y="243073"/>
                      </a:lnTo>
                      <a:lnTo>
                        <a:pt x="465660" y="217591"/>
                      </a:lnTo>
                      <a:lnTo>
                        <a:pt x="473030" y="219215"/>
                      </a:lnTo>
                      <a:lnTo>
                        <a:pt x="475902" y="208598"/>
                      </a:lnTo>
                      <a:lnTo>
                        <a:pt x="483272" y="209847"/>
                      </a:lnTo>
                      <a:lnTo>
                        <a:pt x="490641" y="197481"/>
                      </a:lnTo>
                      <a:lnTo>
                        <a:pt x="478900" y="194483"/>
                      </a:lnTo>
                      <a:lnTo>
                        <a:pt x="478900" y="175747"/>
                      </a:lnTo>
                      <a:lnTo>
                        <a:pt x="466659" y="178245"/>
                      </a:lnTo>
                      <a:lnTo>
                        <a:pt x="450421" y="166379"/>
                      </a:lnTo>
                      <a:lnTo>
                        <a:pt x="451920" y="154013"/>
                      </a:lnTo>
                      <a:lnTo>
                        <a:pt x="440553" y="156511"/>
                      </a:lnTo>
                      <a:lnTo>
                        <a:pt x="448922" y="135651"/>
                      </a:lnTo>
                      <a:lnTo>
                        <a:pt x="452419" y="131779"/>
                      </a:lnTo>
                      <a:lnTo>
                        <a:pt x="451920" y="119413"/>
                      </a:lnTo>
                      <a:lnTo>
                        <a:pt x="460663" y="112668"/>
                      </a:lnTo>
                      <a:lnTo>
                        <a:pt x="468533" y="116915"/>
                      </a:lnTo>
                      <a:lnTo>
                        <a:pt x="469532" y="107547"/>
                      </a:lnTo>
                      <a:lnTo>
                        <a:pt x="479899" y="106672"/>
                      </a:lnTo>
                      <a:lnTo>
                        <a:pt x="475902" y="94681"/>
                      </a:lnTo>
                      <a:lnTo>
                        <a:pt x="484771" y="87436"/>
                      </a:lnTo>
                      <a:lnTo>
                        <a:pt x="486270" y="74696"/>
                      </a:lnTo>
                      <a:lnTo>
                        <a:pt x="498011" y="76819"/>
                      </a:lnTo>
                      <a:lnTo>
                        <a:pt x="506880" y="70823"/>
                      </a:lnTo>
                      <a:lnTo>
                        <a:pt x="508254" y="63204"/>
                      </a:lnTo>
                      <a:lnTo>
                        <a:pt x="500509" y="56709"/>
                      </a:lnTo>
                      <a:lnTo>
                        <a:pt x="513750" y="55460"/>
                      </a:lnTo>
                      <a:lnTo>
                        <a:pt x="515124" y="47840"/>
                      </a:lnTo>
                      <a:lnTo>
                        <a:pt x="506880" y="47840"/>
                      </a:lnTo>
                      <a:lnTo>
                        <a:pt x="495013" y="25607"/>
                      </a:lnTo>
                      <a:lnTo>
                        <a:pt x="476902" y="30728"/>
                      </a:lnTo>
                      <a:lnTo>
                        <a:pt x="474029" y="24732"/>
                      </a:lnTo>
                      <a:lnTo>
                        <a:pt x="480399" y="18362"/>
                      </a:lnTo>
                      <a:lnTo>
                        <a:pt x="465160" y="10243"/>
                      </a:lnTo>
                      <a:lnTo>
                        <a:pt x="464161" y="0"/>
                      </a:lnTo>
                      <a:lnTo>
                        <a:pt x="446549" y="7745"/>
                      </a:lnTo>
                      <a:lnTo>
                        <a:pt x="446049" y="59332"/>
                      </a:lnTo>
                      <a:lnTo>
                        <a:pt x="428312" y="94681"/>
                      </a:lnTo>
                      <a:lnTo>
                        <a:pt x="403830" y="120287"/>
                      </a:lnTo>
                      <a:lnTo>
                        <a:pt x="396461" y="124159"/>
                      </a:lnTo>
                      <a:lnTo>
                        <a:pt x="374351" y="123285"/>
                      </a:lnTo>
                      <a:lnTo>
                        <a:pt x="372853" y="142521"/>
                      </a:lnTo>
                      <a:lnTo>
                        <a:pt x="366982" y="148392"/>
                      </a:lnTo>
                      <a:lnTo>
                        <a:pt x="366982" y="156136"/>
                      </a:lnTo>
                      <a:lnTo>
                        <a:pt x="359113" y="171500"/>
                      </a:lnTo>
                      <a:lnTo>
                        <a:pt x="356739" y="193234"/>
                      </a:lnTo>
                      <a:lnTo>
                        <a:pt x="341500" y="220089"/>
                      </a:lnTo>
                      <a:lnTo>
                        <a:pt x="334631" y="240574"/>
                      </a:lnTo>
                      <a:lnTo>
                        <a:pt x="317018" y="253315"/>
                      </a:lnTo>
                      <a:lnTo>
                        <a:pt x="293411" y="283168"/>
                      </a:lnTo>
                      <a:lnTo>
                        <a:pt x="284043" y="288290"/>
                      </a:lnTo>
                      <a:lnTo>
                        <a:pt x="266930" y="297283"/>
                      </a:lnTo>
                      <a:lnTo>
                        <a:pt x="247319" y="304528"/>
                      </a:lnTo>
                      <a:lnTo>
                        <a:pt x="238451" y="312272"/>
                      </a:lnTo>
                      <a:lnTo>
                        <a:pt x="230082" y="321640"/>
                      </a:lnTo>
                      <a:lnTo>
                        <a:pt x="217841" y="332632"/>
                      </a:lnTo>
                      <a:lnTo>
                        <a:pt x="210971" y="344248"/>
                      </a:lnTo>
                      <a:lnTo>
                        <a:pt x="201603" y="349744"/>
                      </a:lnTo>
                      <a:lnTo>
                        <a:pt x="191360" y="34799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7" name="Freeform: Shape 136">
                  <a:extLst>
                    <a:ext uri="{FF2B5EF4-FFF2-40B4-BE49-F238E27FC236}">
                      <a16:creationId xmlns:a16="http://schemas.microsoft.com/office/drawing/2014/main" id="{3157CDDE-AFB0-E798-A8BA-F0BE90B12030}"/>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603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603"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3174C182-6663-E9B4-3449-32A58E414858}"/>
                    </a:ext>
                  </a:extLst>
                </p:cNvPr>
                <p:cNvSpPr/>
                <p:nvPr/>
              </p:nvSpPr>
              <p:spPr>
                <a:xfrm>
                  <a:off x="7840344" y="5484535"/>
                  <a:ext cx="312022" cy="500758"/>
                </a:xfrm>
                <a:custGeom>
                  <a:avLst/>
                  <a:gdLst>
                    <a:gd name="connsiteX0" fmla="*/ 171624 w 312022"/>
                    <a:gd name="connsiteY0" fmla="*/ 127157 h 500758"/>
                    <a:gd name="connsiteX1" fmla="*/ 169251 w 312022"/>
                    <a:gd name="connsiteY1" fmla="*/ 140397 h 500758"/>
                    <a:gd name="connsiteX2" fmla="*/ 191110 w 312022"/>
                    <a:gd name="connsiteY2" fmla="*/ 161007 h 500758"/>
                    <a:gd name="connsiteX3" fmla="*/ 200478 w 312022"/>
                    <a:gd name="connsiteY3" fmla="*/ 167003 h 500758"/>
                    <a:gd name="connsiteX4" fmla="*/ 194608 w 312022"/>
                    <a:gd name="connsiteY4" fmla="*/ 176246 h 500758"/>
                    <a:gd name="connsiteX5" fmla="*/ 191610 w 312022"/>
                    <a:gd name="connsiteY5" fmla="*/ 192734 h 500758"/>
                    <a:gd name="connsiteX6" fmla="*/ 200104 w 312022"/>
                    <a:gd name="connsiteY6" fmla="*/ 203976 h 500758"/>
                    <a:gd name="connsiteX7" fmla="*/ 203476 w 312022"/>
                    <a:gd name="connsiteY7" fmla="*/ 222587 h 500758"/>
                    <a:gd name="connsiteX8" fmla="*/ 225960 w 312022"/>
                    <a:gd name="connsiteY8" fmla="*/ 217966 h 500758"/>
                    <a:gd name="connsiteX9" fmla="*/ 240824 w 312022"/>
                    <a:gd name="connsiteY9" fmla="*/ 204725 h 500758"/>
                    <a:gd name="connsiteX10" fmla="*/ 246320 w 312022"/>
                    <a:gd name="connsiteY10" fmla="*/ 215967 h 500758"/>
                    <a:gd name="connsiteX11" fmla="*/ 249318 w 312022"/>
                    <a:gd name="connsiteY11" fmla="*/ 228583 h 500758"/>
                    <a:gd name="connsiteX12" fmla="*/ 257312 w 312022"/>
                    <a:gd name="connsiteY12" fmla="*/ 244446 h 500758"/>
                    <a:gd name="connsiteX13" fmla="*/ 269178 w 312022"/>
                    <a:gd name="connsiteY13" fmla="*/ 246445 h 500758"/>
                    <a:gd name="connsiteX14" fmla="*/ 276173 w 312022"/>
                    <a:gd name="connsiteY14" fmla="*/ 214593 h 500758"/>
                    <a:gd name="connsiteX15" fmla="*/ 287165 w 312022"/>
                    <a:gd name="connsiteY15" fmla="*/ 209972 h 500758"/>
                    <a:gd name="connsiteX16" fmla="*/ 303528 w 312022"/>
                    <a:gd name="connsiteY16" fmla="*/ 233829 h 500758"/>
                    <a:gd name="connsiteX17" fmla="*/ 291162 w 312022"/>
                    <a:gd name="connsiteY17" fmla="*/ 243822 h 500758"/>
                    <a:gd name="connsiteX18" fmla="*/ 290163 w 312022"/>
                    <a:gd name="connsiteY18" fmla="*/ 273550 h 500758"/>
                    <a:gd name="connsiteX19" fmla="*/ 279670 w 312022"/>
                    <a:gd name="connsiteY19" fmla="*/ 294035 h 500758"/>
                    <a:gd name="connsiteX20" fmla="*/ 280670 w 312022"/>
                    <a:gd name="connsiteY20" fmla="*/ 317893 h 500758"/>
                    <a:gd name="connsiteX21" fmla="*/ 279670 w 312022"/>
                    <a:gd name="connsiteY21" fmla="*/ 331883 h 500758"/>
                    <a:gd name="connsiteX22" fmla="*/ 291162 w 312022"/>
                    <a:gd name="connsiteY22" fmla="*/ 331883 h 500758"/>
                    <a:gd name="connsiteX23" fmla="*/ 288165 w 312022"/>
                    <a:gd name="connsiteY23" fmla="*/ 357614 h 500758"/>
                    <a:gd name="connsiteX24" fmla="*/ 301529 w 312022"/>
                    <a:gd name="connsiteY24" fmla="*/ 370979 h 500758"/>
                    <a:gd name="connsiteX25" fmla="*/ 297033 w 312022"/>
                    <a:gd name="connsiteY25" fmla="*/ 386842 h 500758"/>
                    <a:gd name="connsiteX26" fmla="*/ 306026 w 312022"/>
                    <a:gd name="connsiteY26" fmla="*/ 403330 h 500758"/>
                    <a:gd name="connsiteX27" fmla="*/ 303528 w 312022"/>
                    <a:gd name="connsiteY27" fmla="*/ 429186 h 500758"/>
                    <a:gd name="connsiteX28" fmla="*/ 297033 w 312022"/>
                    <a:gd name="connsiteY28" fmla="*/ 434433 h 500758"/>
                    <a:gd name="connsiteX29" fmla="*/ 307525 w 312022"/>
                    <a:gd name="connsiteY29" fmla="*/ 445050 h 500758"/>
                    <a:gd name="connsiteX30" fmla="*/ 302029 w 312022"/>
                    <a:gd name="connsiteY30" fmla="*/ 453044 h 500758"/>
                    <a:gd name="connsiteX31" fmla="*/ 312022 w 312022"/>
                    <a:gd name="connsiteY31" fmla="*/ 466909 h 500758"/>
                    <a:gd name="connsiteX32" fmla="*/ 303029 w 312022"/>
                    <a:gd name="connsiteY32" fmla="*/ 474903 h 500758"/>
                    <a:gd name="connsiteX33" fmla="*/ 310523 w 312022"/>
                    <a:gd name="connsiteY33" fmla="*/ 498011 h 500758"/>
                    <a:gd name="connsiteX34" fmla="*/ 299032 w 312022"/>
                    <a:gd name="connsiteY34" fmla="*/ 488768 h 500758"/>
                    <a:gd name="connsiteX35" fmla="*/ 296033 w 312022"/>
                    <a:gd name="connsiteY35" fmla="*/ 498011 h 500758"/>
                    <a:gd name="connsiteX36" fmla="*/ 269178 w 312022"/>
                    <a:gd name="connsiteY36" fmla="*/ 500759 h 500758"/>
                    <a:gd name="connsiteX37" fmla="*/ 265681 w 312022"/>
                    <a:gd name="connsiteY37" fmla="*/ 486145 h 500758"/>
                    <a:gd name="connsiteX38" fmla="*/ 255313 w 312022"/>
                    <a:gd name="connsiteY38" fmla="*/ 478900 h 500758"/>
                    <a:gd name="connsiteX39" fmla="*/ 245321 w 312022"/>
                    <a:gd name="connsiteY39" fmla="*/ 482897 h 500758"/>
                    <a:gd name="connsiteX40" fmla="*/ 237826 w 312022"/>
                    <a:gd name="connsiteY40" fmla="*/ 478151 h 500758"/>
                    <a:gd name="connsiteX41" fmla="*/ 233329 w 312022"/>
                    <a:gd name="connsiteY41" fmla="*/ 488768 h 500758"/>
                    <a:gd name="connsiteX42" fmla="*/ 222462 w 312022"/>
                    <a:gd name="connsiteY42" fmla="*/ 484771 h 500758"/>
                    <a:gd name="connsiteX43" fmla="*/ 213469 w 312022"/>
                    <a:gd name="connsiteY43" fmla="*/ 476277 h 500758"/>
                    <a:gd name="connsiteX44" fmla="*/ 208972 w 312022"/>
                    <a:gd name="connsiteY44" fmla="*/ 492140 h 500758"/>
                    <a:gd name="connsiteX45" fmla="*/ 202977 w 312022"/>
                    <a:gd name="connsiteY45" fmla="*/ 472280 h 500758"/>
                    <a:gd name="connsiteX46" fmla="*/ 213969 w 312022"/>
                    <a:gd name="connsiteY46" fmla="*/ 468283 h 500758"/>
                    <a:gd name="connsiteX47" fmla="*/ 218465 w 312022"/>
                    <a:gd name="connsiteY47" fmla="*/ 459040 h 500758"/>
                    <a:gd name="connsiteX48" fmla="*/ 213469 w 312022"/>
                    <a:gd name="connsiteY48" fmla="*/ 454418 h 500758"/>
                    <a:gd name="connsiteX49" fmla="*/ 204975 w 312022"/>
                    <a:gd name="connsiteY49" fmla="*/ 459040 h 500758"/>
                    <a:gd name="connsiteX50" fmla="*/ 199105 w 312022"/>
                    <a:gd name="connsiteY50" fmla="*/ 447048 h 500758"/>
                    <a:gd name="connsiteX51" fmla="*/ 194108 w 312022"/>
                    <a:gd name="connsiteY51" fmla="*/ 434433 h 500758"/>
                    <a:gd name="connsiteX52" fmla="*/ 181118 w 312022"/>
                    <a:gd name="connsiteY52" fmla="*/ 436431 h 500758"/>
                    <a:gd name="connsiteX53" fmla="*/ 179619 w 312022"/>
                    <a:gd name="connsiteY53" fmla="*/ 450421 h 500758"/>
                    <a:gd name="connsiteX54" fmla="*/ 167752 w 312022"/>
                    <a:gd name="connsiteY54" fmla="*/ 438430 h 500758"/>
                    <a:gd name="connsiteX55" fmla="*/ 161757 w 312022"/>
                    <a:gd name="connsiteY55" fmla="*/ 449047 h 500758"/>
                    <a:gd name="connsiteX56" fmla="*/ 155261 w 312022"/>
                    <a:gd name="connsiteY56" fmla="*/ 441178 h 500758"/>
                    <a:gd name="connsiteX57" fmla="*/ 153763 w 312022"/>
                    <a:gd name="connsiteY57" fmla="*/ 450421 h 500758"/>
                    <a:gd name="connsiteX58" fmla="*/ 140273 w 312022"/>
                    <a:gd name="connsiteY58" fmla="*/ 432559 h 500758"/>
                    <a:gd name="connsiteX59" fmla="*/ 147767 w 312022"/>
                    <a:gd name="connsiteY59" fmla="*/ 428562 h 500758"/>
                    <a:gd name="connsiteX60" fmla="*/ 137899 w 312022"/>
                    <a:gd name="connsiteY60" fmla="*/ 416571 h 500758"/>
                    <a:gd name="connsiteX61" fmla="*/ 125908 w 312022"/>
                    <a:gd name="connsiteY61" fmla="*/ 404704 h 500758"/>
                    <a:gd name="connsiteX62" fmla="*/ 116914 w 312022"/>
                    <a:gd name="connsiteY62" fmla="*/ 398708 h 500758"/>
                    <a:gd name="connsiteX63" fmla="*/ 106047 w 312022"/>
                    <a:gd name="connsiteY63" fmla="*/ 401332 h 500758"/>
                    <a:gd name="connsiteX64" fmla="*/ 102050 w 312022"/>
                    <a:gd name="connsiteY64" fmla="*/ 412699 h 500758"/>
                    <a:gd name="connsiteX65" fmla="*/ 106547 w 312022"/>
                    <a:gd name="connsiteY65" fmla="*/ 420567 h 500758"/>
                    <a:gd name="connsiteX66" fmla="*/ 98553 w 312022"/>
                    <a:gd name="connsiteY66" fmla="*/ 425189 h 500758"/>
                    <a:gd name="connsiteX67" fmla="*/ 91059 w 312022"/>
                    <a:gd name="connsiteY67" fmla="*/ 421192 h 500758"/>
                    <a:gd name="connsiteX68" fmla="*/ 88060 w 312022"/>
                    <a:gd name="connsiteY68" fmla="*/ 430560 h 500758"/>
                    <a:gd name="connsiteX69" fmla="*/ 72197 w 312022"/>
                    <a:gd name="connsiteY69" fmla="*/ 420567 h 500758"/>
                    <a:gd name="connsiteX70" fmla="*/ 58707 w 312022"/>
                    <a:gd name="connsiteY70" fmla="*/ 419319 h 500758"/>
                    <a:gd name="connsiteX71" fmla="*/ 46716 w 312022"/>
                    <a:gd name="connsiteY71" fmla="*/ 415321 h 500758"/>
                    <a:gd name="connsiteX72" fmla="*/ 40845 w 312022"/>
                    <a:gd name="connsiteY72" fmla="*/ 422566 h 500758"/>
                    <a:gd name="connsiteX73" fmla="*/ 27355 w 312022"/>
                    <a:gd name="connsiteY73" fmla="*/ 414572 h 500758"/>
                    <a:gd name="connsiteX74" fmla="*/ 25356 w 312022"/>
                    <a:gd name="connsiteY74" fmla="*/ 404704 h 500758"/>
                    <a:gd name="connsiteX75" fmla="*/ 37847 w 312022"/>
                    <a:gd name="connsiteY75" fmla="*/ 393462 h 500758"/>
                    <a:gd name="connsiteX76" fmla="*/ 39346 w 312022"/>
                    <a:gd name="connsiteY76" fmla="*/ 383470 h 500758"/>
                    <a:gd name="connsiteX77" fmla="*/ 34350 w 312022"/>
                    <a:gd name="connsiteY77" fmla="*/ 383470 h 500758"/>
                    <a:gd name="connsiteX78" fmla="*/ 25856 w 312022"/>
                    <a:gd name="connsiteY78" fmla="*/ 395461 h 500758"/>
                    <a:gd name="connsiteX79" fmla="*/ 19860 w 312022"/>
                    <a:gd name="connsiteY79" fmla="*/ 382845 h 500758"/>
                    <a:gd name="connsiteX80" fmla="*/ 24357 w 312022"/>
                    <a:gd name="connsiteY80" fmla="*/ 373602 h 500758"/>
                    <a:gd name="connsiteX81" fmla="*/ 40845 w 312022"/>
                    <a:gd name="connsiteY81" fmla="*/ 370979 h 500758"/>
                    <a:gd name="connsiteX82" fmla="*/ 36348 w 312022"/>
                    <a:gd name="connsiteY82" fmla="*/ 365608 h 500758"/>
                    <a:gd name="connsiteX83" fmla="*/ 25356 w 312022"/>
                    <a:gd name="connsiteY83" fmla="*/ 368980 h 500758"/>
                    <a:gd name="connsiteX84" fmla="*/ 30353 w 312022"/>
                    <a:gd name="connsiteY84" fmla="*/ 353742 h 500758"/>
                    <a:gd name="connsiteX85" fmla="*/ 18362 w 312022"/>
                    <a:gd name="connsiteY85" fmla="*/ 368980 h 500758"/>
                    <a:gd name="connsiteX86" fmla="*/ 7994 w 312022"/>
                    <a:gd name="connsiteY86" fmla="*/ 380847 h 500758"/>
                    <a:gd name="connsiteX87" fmla="*/ 3497 w 312022"/>
                    <a:gd name="connsiteY87" fmla="*/ 356989 h 500758"/>
                    <a:gd name="connsiteX88" fmla="*/ 0 w 312022"/>
                    <a:gd name="connsiteY88" fmla="*/ 343749 h 500758"/>
                    <a:gd name="connsiteX89" fmla="*/ 7994 w 312022"/>
                    <a:gd name="connsiteY89" fmla="*/ 335130 h 500758"/>
                    <a:gd name="connsiteX90" fmla="*/ 17862 w 312022"/>
                    <a:gd name="connsiteY90" fmla="*/ 341126 h 500758"/>
                    <a:gd name="connsiteX91" fmla="*/ 28354 w 312022"/>
                    <a:gd name="connsiteY91" fmla="*/ 331133 h 500758"/>
                    <a:gd name="connsiteX92" fmla="*/ 37348 w 312022"/>
                    <a:gd name="connsiteY92" fmla="*/ 325887 h 500758"/>
                    <a:gd name="connsiteX93" fmla="*/ 43343 w 312022"/>
                    <a:gd name="connsiteY93" fmla="*/ 331133 h 500758"/>
                    <a:gd name="connsiteX94" fmla="*/ 49214 w 312022"/>
                    <a:gd name="connsiteY94" fmla="*/ 321890 h 500758"/>
                    <a:gd name="connsiteX95" fmla="*/ 55709 w 312022"/>
                    <a:gd name="connsiteY95" fmla="*/ 323264 h 500758"/>
                    <a:gd name="connsiteX96" fmla="*/ 55709 w 312022"/>
                    <a:gd name="connsiteY96" fmla="*/ 308025 h 500758"/>
                    <a:gd name="connsiteX97" fmla="*/ 49714 w 312022"/>
                    <a:gd name="connsiteY97" fmla="*/ 310024 h 500758"/>
                    <a:gd name="connsiteX98" fmla="*/ 48215 w 312022"/>
                    <a:gd name="connsiteY98" fmla="*/ 317268 h 500758"/>
                    <a:gd name="connsiteX99" fmla="*/ 42344 w 312022"/>
                    <a:gd name="connsiteY99" fmla="*/ 312022 h 500758"/>
                    <a:gd name="connsiteX100" fmla="*/ 34850 w 312022"/>
                    <a:gd name="connsiteY100" fmla="*/ 315894 h 500758"/>
                    <a:gd name="connsiteX101" fmla="*/ 29853 w 312022"/>
                    <a:gd name="connsiteY101" fmla="*/ 319891 h 500758"/>
                    <a:gd name="connsiteX102" fmla="*/ 16363 w 312022"/>
                    <a:gd name="connsiteY102" fmla="*/ 325262 h 500758"/>
                    <a:gd name="connsiteX103" fmla="*/ 14989 w 312022"/>
                    <a:gd name="connsiteY103" fmla="*/ 314020 h 500758"/>
                    <a:gd name="connsiteX104" fmla="*/ 6495 w 312022"/>
                    <a:gd name="connsiteY104" fmla="*/ 303403 h 500758"/>
                    <a:gd name="connsiteX105" fmla="*/ 14989 w 312022"/>
                    <a:gd name="connsiteY105" fmla="*/ 296034 h 500758"/>
                    <a:gd name="connsiteX106" fmla="*/ 24357 w 312022"/>
                    <a:gd name="connsiteY106" fmla="*/ 294035 h 500758"/>
                    <a:gd name="connsiteX107" fmla="*/ 32851 w 312022"/>
                    <a:gd name="connsiteY107" fmla="*/ 295409 h 500758"/>
                    <a:gd name="connsiteX108" fmla="*/ 43343 w 312022"/>
                    <a:gd name="connsiteY108" fmla="*/ 287415 h 500758"/>
                    <a:gd name="connsiteX109" fmla="*/ 40845 w 312022"/>
                    <a:gd name="connsiteY109" fmla="*/ 280170 h 500758"/>
                    <a:gd name="connsiteX110" fmla="*/ 28854 w 312022"/>
                    <a:gd name="connsiteY110" fmla="*/ 286166 h 500758"/>
                    <a:gd name="connsiteX111" fmla="*/ 22858 w 312022"/>
                    <a:gd name="connsiteY111" fmla="*/ 290163 h 500758"/>
                    <a:gd name="connsiteX112" fmla="*/ 23858 w 312022"/>
                    <a:gd name="connsiteY112" fmla="*/ 283543 h 500758"/>
                    <a:gd name="connsiteX113" fmla="*/ 30353 w 312022"/>
                    <a:gd name="connsiteY113" fmla="*/ 273550 h 500758"/>
                    <a:gd name="connsiteX114" fmla="*/ 28354 w 312022"/>
                    <a:gd name="connsiteY114" fmla="*/ 255688 h 500758"/>
                    <a:gd name="connsiteX115" fmla="*/ 32851 w 312022"/>
                    <a:gd name="connsiteY115" fmla="*/ 249692 h 500758"/>
                    <a:gd name="connsiteX116" fmla="*/ 40845 w 312022"/>
                    <a:gd name="connsiteY116" fmla="*/ 261684 h 500758"/>
                    <a:gd name="connsiteX117" fmla="*/ 49714 w 312022"/>
                    <a:gd name="connsiteY117" fmla="*/ 255688 h 500758"/>
                    <a:gd name="connsiteX118" fmla="*/ 42344 w 312022"/>
                    <a:gd name="connsiteY118" fmla="*/ 247694 h 500758"/>
                    <a:gd name="connsiteX119" fmla="*/ 32851 w 312022"/>
                    <a:gd name="connsiteY119" fmla="*/ 245695 h 500758"/>
                    <a:gd name="connsiteX120" fmla="*/ 38846 w 312022"/>
                    <a:gd name="connsiteY120" fmla="*/ 219964 h 500758"/>
                    <a:gd name="connsiteX121" fmla="*/ 49714 w 312022"/>
                    <a:gd name="connsiteY121" fmla="*/ 229832 h 500758"/>
                    <a:gd name="connsiteX122" fmla="*/ 61205 w 312022"/>
                    <a:gd name="connsiteY122" fmla="*/ 238451 h 500758"/>
                    <a:gd name="connsiteX123" fmla="*/ 58208 w 312022"/>
                    <a:gd name="connsiteY123" fmla="*/ 229832 h 500758"/>
                    <a:gd name="connsiteX124" fmla="*/ 52212 w 312022"/>
                    <a:gd name="connsiteY124" fmla="*/ 225835 h 500758"/>
                    <a:gd name="connsiteX125" fmla="*/ 46341 w 312022"/>
                    <a:gd name="connsiteY125" fmla="*/ 220589 h 500758"/>
                    <a:gd name="connsiteX126" fmla="*/ 43343 w 312022"/>
                    <a:gd name="connsiteY126" fmla="*/ 209972 h 500758"/>
                    <a:gd name="connsiteX127" fmla="*/ 47715 w 312022"/>
                    <a:gd name="connsiteY127" fmla="*/ 196731 h 500758"/>
                    <a:gd name="connsiteX128" fmla="*/ 49714 w 312022"/>
                    <a:gd name="connsiteY128" fmla="*/ 207973 h 500758"/>
                    <a:gd name="connsiteX129" fmla="*/ 51213 w 312022"/>
                    <a:gd name="connsiteY129" fmla="*/ 217966 h 500758"/>
                    <a:gd name="connsiteX130" fmla="*/ 61205 w 312022"/>
                    <a:gd name="connsiteY130" fmla="*/ 224586 h 500758"/>
                    <a:gd name="connsiteX131" fmla="*/ 55709 w 312022"/>
                    <a:gd name="connsiteY131" fmla="*/ 210596 h 500758"/>
                    <a:gd name="connsiteX132" fmla="*/ 52212 w 312022"/>
                    <a:gd name="connsiteY132" fmla="*/ 200728 h 500758"/>
                    <a:gd name="connsiteX133" fmla="*/ 52711 w 312022"/>
                    <a:gd name="connsiteY133" fmla="*/ 192734 h 500758"/>
                    <a:gd name="connsiteX134" fmla="*/ 68700 w 312022"/>
                    <a:gd name="connsiteY134" fmla="*/ 202727 h 500758"/>
                    <a:gd name="connsiteX135" fmla="*/ 61205 w 312022"/>
                    <a:gd name="connsiteY135" fmla="*/ 186863 h 500758"/>
                    <a:gd name="connsiteX136" fmla="*/ 56709 w 312022"/>
                    <a:gd name="connsiteY136" fmla="*/ 180243 h 500758"/>
                    <a:gd name="connsiteX137" fmla="*/ 67700 w 312022"/>
                    <a:gd name="connsiteY137" fmla="*/ 184115 h 500758"/>
                    <a:gd name="connsiteX138" fmla="*/ 71697 w 312022"/>
                    <a:gd name="connsiteY138" fmla="*/ 192734 h 500758"/>
                    <a:gd name="connsiteX139" fmla="*/ 75195 w 312022"/>
                    <a:gd name="connsiteY139" fmla="*/ 186114 h 500758"/>
                    <a:gd name="connsiteX140" fmla="*/ 70698 w 312022"/>
                    <a:gd name="connsiteY140" fmla="*/ 180868 h 500758"/>
                    <a:gd name="connsiteX141" fmla="*/ 64703 w 312022"/>
                    <a:gd name="connsiteY141" fmla="*/ 174872 h 500758"/>
                    <a:gd name="connsiteX142" fmla="*/ 67201 w 312022"/>
                    <a:gd name="connsiteY142" fmla="*/ 164255 h 500758"/>
                    <a:gd name="connsiteX143" fmla="*/ 75195 w 312022"/>
                    <a:gd name="connsiteY143" fmla="*/ 170251 h 500758"/>
                    <a:gd name="connsiteX144" fmla="*/ 85063 w 312022"/>
                    <a:gd name="connsiteY144" fmla="*/ 174872 h 500758"/>
                    <a:gd name="connsiteX145" fmla="*/ 91059 w 312022"/>
                    <a:gd name="connsiteY145" fmla="*/ 174872 h 500758"/>
                    <a:gd name="connsiteX146" fmla="*/ 79567 w 312022"/>
                    <a:gd name="connsiteY146" fmla="*/ 168252 h 500758"/>
                    <a:gd name="connsiteX147" fmla="*/ 71697 w 312022"/>
                    <a:gd name="connsiteY147" fmla="*/ 161007 h 500758"/>
                    <a:gd name="connsiteX148" fmla="*/ 77568 w 312022"/>
                    <a:gd name="connsiteY148" fmla="*/ 146393 h 500758"/>
                    <a:gd name="connsiteX149" fmla="*/ 82564 w 312022"/>
                    <a:gd name="connsiteY149" fmla="*/ 139148 h 500758"/>
                    <a:gd name="connsiteX150" fmla="*/ 89559 w 312022"/>
                    <a:gd name="connsiteY150" fmla="*/ 132528 h 500758"/>
                    <a:gd name="connsiteX151" fmla="*/ 94056 w 312022"/>
                    <a:gd name="connsiteY151" fmla="*/ 144394 h 500758"/>
                    <a:gd name="connsiteX152" fmla="*/ 94556 w 312022"/>
                    <a:gd name="connsiteY152" fmla="*/ 151015 h 500758"/>
                    <a:gd name="connsiteX153" fmla="*/ 95555 w 312022"/>
                    <a:gd name="connsiteY153" fmla="*/ 163006 h 500758"/>
                    <a:gd name="connsiteX154" fmla="*/ 104549 w 312022"/>
                    <a:gd name="connsiteY154" fmla="*/ 156386 h 500758"/>
                    <a:gd name="connsiteX155" fmla="*/ 97554 w 312022"/>
                    <a:gd name="connsiteY155" fmla="*/ 149016 h 500758"/>
                    <a:gd name="connsiteX156" fmla="*/ 98553 w 312022"/>
                    <a:gd name="connsiteY156" fmla="*/ 139148 h 500758"/>
                    <a:gd name="connsiteX157" fmla="*/ 91558 w 312022"/>
                    <a:gd name="connsiteY157" fmla="*/ 129156 h 500758"/>
                    <a:gd name="connsiteX158" fmla="*/ 103549 w 312022"/>
                    <a:gd name="connsiteY158" fmla="*/ 111294 h 500758"/>
                    <a:gd name="connsiteX159" fmla="*/ 108046 w 312022"/>
                    <a:gd name="connsiteY159" fmla="*/ 118538 h 500758"/>
                    <a:gd name="connsiteX160" fmla="*/ 103050 w 312022"/>
                    <a:gd name="connsiteY160" fmla="*/ 126533 h 500758"/>
                    <a:gd name="connsiteX161" fmla="*/ 112418 w 312022"/>
                    <a:gd name="connsiteY161" fmla="*/ 139148 h 500758"/>
                    <a:gd name="connsiteX162" fmla="*/ 110919 w 312022"/>
                    <a:gd name="connsiteY162" fmla="*/ 125283 h 500758"/>
                    <a:gd name="connsiteX163" fmla="*/ 115416 w 312022"/>
                    <a:gd name="connsiteY163" fmla="*/ 119288 h 500758"/>
                    <a:gd name="connsiteX164" fmla="*/ 107546 w 312022"/>
                    <a:gd name="connsiteY164" fmla="*/ 105298 h 500758"/>
                    <a:gd name="connsiteX165" fmla="*/ 114916 w 312022"/>
                    <a:gd name="connsiteY165" fmla="*/ 106672 h 500758"/>
                    <a:gd name="connsiteX166" fmla="*/ 113417 w 312022"/>
                    <a:gd name="connsiteY166" fmla="*/ 90809 h 500758"/>
                    <a:gd name="connsiteX167" fmla="*/ 125908 w 312022"/>
                    <a:gd name="connsiteY167" fmla="*/ 98678 h 500758"/>
                    <a:gd name="connsiteX168" fmla="*/ 122910 w 312022"/>
                    <a:gd name="connsiteY168" fmla="*/ 82815 h 500758"/>
                    <a:gd name="connsiteX169" fmla="*/ 134402 w 312022"/>
                    <a:gd name="connsiteY169" fmla="*/ 71573 h 500758"/>
                    <a:gd name="connsiteX170" fmla="*/ 152764 w 312022"/>
                    <a:gd name="connsiteY170" fmla="*/ 86812 h 500758"/>
                    <a:gd name="connsiteX171" fmla="*/ 141771 w 312022"/>
                    <a:gd name="connsiteY171" fmla="*/ 103424 h 500758"/>
                    <a:gd name="connsiteX172" fmla="*/ 157260 w 312022"/>
                    <a:gd name="connsiteY172" fmla="*/ 90809 h 500758"/>
                    <a:gd name="connsiteX173" fmla="*/ 152264 w 312022"/>
                    <a:gd name="connsiteY173" fmla="*/ 79567 h 500758"/>
                    <a:gd name="connsiteX174" fmla="*/ 144769 w 312022"/>
                    <a:gd name="connsiteY174" fmla="*/ 72947 h 500758"/>
                    <a:gd name="connsiteX175" fmla="*/ 137899 w 312022"/>
                    <a:gd name="connsiteY175" fmla="*/ 68949 h 500758"/>
                    <a:gd name="connsiteX176" fmla="*/ 143770 w 312022"/>
                    <a:gd name="connsiteY176" fmla="*/ 51088 h 500758"/>
                    <a:gd name="connsiteX177" fmla="*/ 149765 w 312022"/>
                    <a:gd name="connsiteY177" fmla="*/ 35849 h 500758"/>
                    <a:gd name="connsiteX178" fmla="*/ 158759 w 312022"/>
                    <a:gd name="connsiteY178" fmla="*/ 29229 h 500758"/>
                    <a:gd name="connsiteX179" fmla="*/ 158759 w 312022"/>
                    <a:gd name="connsiteY179" fmla="*/ 17237 h 500758"/>
                    <a:gd name="connsiteX180" fmla="*/ 170126 w 312022"/>
                    <a:gd name="connsiteY180" fmla="*/ 17987 h 500758"/>
                    <a:gd name="connsiteX181" fmla="*/ 173623 w 312022"/>
                    <a:gd name="connsiteY181" fmla="*/ 5996 h 500758"/>
                    <a:gd name="connsiteX182" fmla="*/ 182616 w 312022"/>
                    <a:gd name="connsiteY182" fmla="*/ 0 h 500758"/>
                    <a:gd name="connsiteX183" fmla="*/ 194608 w 312022"/>
                    <a:gd name="connsiteY183" fmla="*/ 1999 h 500758"/>
                    <a:gd name="connsiteX184" fmla="*/ 197606 w 312022"/>
                    <a:gd name="connsiteY184" fmla="*/ 17237 h 500758"/>
                    <a:gd name="connsiteX185" fmla="*/ 204476 w 312022"/>
                    <a:gd name="connsiteY185" fmla="*/ 17237 h 500758"/>
                    <a:gd name="connsiteX186" fmla="*/ 201977 w 312022"/>
                    <a:gd name="connsiteY186" fmla="*/ 27230 h 500758"/>
                    <a:gd name="connsiteX187" fmla="*/ 197606 w 312022"/>
                    <a:gd name="connsiteY187" fmla="*/ 31227 h 500758"/>
                    <a:gd name="connsiteX188" fmla="*/ 199105 w 312022"/>
                    <a:gd name="connsiteY188" fmla="*/ 49089 h 500758"/>
                    <a:gd name="connsiteX189" fmla="*/ 190111 w 312022"/>
                    <a:gd name="connsiteY189" fmla="*/ 53711 h 500758"/>
                    <a:gd name="connsiteX190" fmla="*/ 182616 w 312022"/>
                    <a:gd name="connsiteY190" fmla="*/ 70948 h 500758"/>
                    <a:gd name="connsiteX191" fmla="*/ 183616 w 312022"/>
                    <a:gd name="connsiteY191" fmla="*/ 90809 h 500758"/>
                    <a:gd name="connsiteX192" fmla="*/ 185115 w 312022"/>
                    <a:gd name="connsiteY192" fmla="*/ 109295 h 500758"/>
                    <a:gd name="connsiteX193" fmla="*/ 182616 w 312022"/>
                    <a:gd name="connsiteY193" fmla="*/ 122535 h 500758"/>
                    <a:gd name="connsiteX194" fmla="*/ 173623 w 312022"/>
                    <a:gd name="connsiteY194" fmla="*/ 118538 h 500758"/>
                    <a:gd name="connsiteX195" fmla="*/ 171624 w 312022"/>
                    <a:gd name="connsiteY195" fmla="*/ 127157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312022" h="500758">
                      <a:moveTo>
                        <a:pt x="171624" y="127157"/>
                      </a:moveTo>
                      <a:lnTo>
                        <a:pt x="169251" y="140397"/>
                      </a:lnTo>
                      <a:lnTo>
                        <a:pt x="191110" y="161007"/>
                      </a:lnTo>
                      <a:lnTo>
                        <a:pt x="200478" y="167003"/>
                      </a:lnTo>
                      <a:lnTo>
                        <a:pt x="194608" y="176246"/>
                      </a:lnTo>
                      <a:lnTo>
                        <a:pt x="191610" y="192734"/>
                      </a:lnTo>
                      <a:lnTo>
                        <a:pt x="200104" y="203976"/>
                      </a:lnTo>
                      <a:lnTo>
                        <a:pt x="203476" y="222587"/>
                      </a:lnTo>
                      <a:lnTo>
                        <a:pt x="225960" y="217966"/>
                      </a:lnTo>
                      <a:lnTo>
                        <a:pt x="240824" y="204725"/>
                      </a:lnTo>
                      <a:lnTo>
                        <a:pt x="246320" y="215967"/>
                      </a:lnTo>
                      <a:lnTo>
                        <a:pt x="249318" y="228583"/>
                      </a:lnTo>
                      <a:lnTo>
                        <a:pt x="257312" y="244446"/>
                      </a:lnTo>
                      <a:lnTo>
                        <a:pt x="269178" y="246445"/>
                      </a:lnTo>
                      <a:lnTo>
                        <a:pt x="276173" y="214593"/>
                      </a:lnTo>
                      <a:lnTo>
                        <a:pt x="287165" y="209972"/>
                      </a:lnTo>
                      <a:lnTo>
                        <a:pt x="303528" y="233829"/>
                      </a:lnTo>
                      <a:lnTo>
                        <a:pt x="291162" y="243822"/>
                      </a:lnTo>
                      <a:lnTo>
                        <a:pt x="290163" y="273550"/>
                      </a:lnTo>
                      <a:lnTo>
                        <a:pt x="279670" y="294035"/>
                      </a:lnTo>
                      <a:lnTo>
                        <a:pt x="280670" y="317893"/>
                      </a:lnTo>
                      <a:lnTo>
                        <a:pt x="279670" y="331883"/>
                      </a:lnTo>
                      <a:lnTo>
                        <a:pt x="291162" y="331883"/>
                      </a:lnTo>
                      <a:lnTo>
                        <a:pt x="288165" y="357614"/>
                      </a:lnTo>
                      <a:lnTo>
                        <a:pt x="301529" y="370979"/>
                      </a:lnTo>
                      <a:lnTo>
                        <a:pt x="297033" y="386842"/>
                      </a:lnTo>
                      <a:lnTo>
                        <a:pt x="306026" y="403330"/>
                      </a:lnTo>
                      <a:lnTo>
                        <a:pt x="303528" y="429186"/>
                      </a:lnTo>
                      <a:lnTo>
                        <a:pt x="297033" y="434433"/>
                      </a:lnTo>
                      <a:lnTo>
                        <a:pt x="307525" y="445050"/>
                      </a:lnTo>
                      <a:lnTo>
                        <a:pt x="302029" y="453044"/>
                      </a:lnTo>
                      <a:lnTo>
                        <a:pt x="312022" y="466909"/>
                      </a:lnTo>
                      <a:lnTo>
                        <a:pt x="303029" y="474903"/>
                      </a:lnTo>
                      <a:lnTo>
                        <a:pt x="310523" y="498011"/>
                      </a:lnTo>
                      <a:lnTo>
                        <a:pt x="299032" y="488768"/>
                      </a:lnTo>
                      <a:lnTo>
                        <a:pt x="296033" y="498011"/>
                      </a:lnTo>
                      <a:lnTo>
                        <a:pt x="269178" y="500759"/>
                      </a:lnTo>
                      <a:lnTo>
                        <a:pt x="265681" y="486145"/>
                      </a:lnTo>
                      <a:lnTo>
                        <a:pt x="255313" y="478900"/>
                      </a:lnTo>
                      <a:lnTo>
                        <a:pt x="245321" y="482897"/>
                      </a:lnTo>
                      <a:lnTo>
                        <a:pt x="237826" y="478151"/>
                      </a:lnTo>
                      <a:lnTo>
                        <a:pt x="233329" y="488768"/>
                      </a:lnTo>
                      <a:lnTo>
                        <a:pt x="222462" y="484771"/>
                      </a:lnTo>
                      <a:lnTo>
                        <a:pt x="213469" y="476277"/>
                      </a:lnTo>
                      <a:lnTo>
                        <a:pt x="208972" y="492140"/>
                      </a:lnTo>
                      <a:lnTo>
                        <a:pt x="202977" y="472280"/>
                      </a:lnTo>
                      <a:lnTo>
                        <a:pt x="213969" y="468283"/>
                      </a:lnTo>
                      <a:lnTo>
                        <a:pt x="218465" y="459040"/>
                      </a:lnTo>
                      <a:lnTo>
                        <a:pt x="213469" y="454418"/>
                      </a:lnTo>
                      <a:lnTo>
                        <a:pt x="204975" y="459040"/>
                      </a:lnTo>
                      <a:lnTo>
                        <a:pt x="199105" y="447048"/>
                      </a:lnTo>
                      <a:lnTo>
                        <a:pt x="194108" y="434433"/>
                      </a:lnTo>
                      <a:lnTo>
                        <a:pt x="181118" y="436431"/>
                      </a:lnTo>
                      <a:lnTo>
                        <a:pt x="179619" y="450421"/>
                      </a:lnTo>
                      <a:lnTo>
                        <a:pt x="167752" y="438430"/>
                      </a:lnTo>
                      <a:lnTo>
                        <a:pt x="161757" y="449047"/>
                      </a:lnTo>
                      <a:lnTo>
                        <a:pt x="155261" y="441178"/>
                      </a:lnTo>
                      <a:lnTo>
                        <a:pt x="153763" y="450421"/>
                      </a:lnTo>
                      <a:lnTo>
                        <a:pt x="140273" y="432559"/>
                      </a:lnTo>
                      <a:lnTo>
                        <a:pt x="147767" y="428562"/>
                      </a:lnTo>
                      <a:lnTo>
                        <a:pt x="137899" y="416571"/>
                      </a:lnTo>
                      <a:lnTo>
                        <a:pt x="125908" y="404704"/>
                      </a:lnTo>
                      <a:lnTo>
                        <a:pt x="116914" y="398708"/>
                      </a:lnTo>
                      <a:lnTo>
                        <a:pt x="106047" y="401332"/>
                      </a:lnTo>
                      <a:lnTo>
                        <a:pt x="102050" y="412699"/>
                      </a:lnTo>
                      <a:lnTo>
                        <a:pt x="106547" y="420567"/>
                      </a:lnTo>
                      <a:lnTo>
                        <a:pt x="98553" y="425189"/>
                      </a:lnTo>
                      <a:lnTo>
                        <a:pt x="91059" y="421192"/>
                      </a:lnTo>
                      <a:lnTo>
                        <a:pt x="88060" y="430560"/>
                      </a:lnTo>
                      <a:lnTo>
                        <a:pt x="72197" y="420567"/>
                      </a:lnTo>
                      <a:lnTo>
                        <a:pt x="58707" y="419319"/>
                      </a:lnTo>
                      <a:lnTo>
                        <a:pt x="46716" y="415321"/>
                      </a:lnTo>
                      <a:lnTo>
                        <a:pt x="40845" y="422566"/>
                      </a:lnTo>
                      <a:lnTo>
                        <a:pt x="27355" y="414572"/>
                      </a:lnTo>
                      <a:lnTo>
                        <a:pt x="25356" y="404704"/>
                      </a:lnTo>
                      <a:lnTo>
                        <a:pt x="37847" y="393462"/>
                      </a:lnTo>
                      <a:lnTo>
                        <a:pt x="39346" y="383470"/>
                      </a:lnTo>
                      <a:lnTo>
                        <a:pt x="34350" y="383470"/>
                      </a:lnTo>
                      <a:lnTo>
                        <a:pt x="25856" y="395461"/>
                      </a:lnTo>
                      <a:lnTo>
                        <a:pt x="19860" y="382845"/>
                      </a:lnTo>
                      <a:lnTo>
                        <a:pt x="24357" y="373602"/>
                      </a:lnTo>
                      <a:lnTo>
                        <a:pt x="40845" y="370979"/>
                      </a:lnTo>
                      <a:lnTo>
                        <a:pt x="36348" y="365608"/>
                      </a:lnTo>
                      <a:lnTo>
                        <a:pt x="25356" y="368980"/>
                      </a:lnTo>
                      <a:lnTo>
                        <a:pt x="30353" y="353742"/>
                      </a:lnTo>
                      <a:lnTo>
                        <a:pt x="18362" y="368980"/>
                      </a:lnTo>
                      <a:lnTo>
                        <a:pt x="7994" y="380847"/>
                      </a:lnTo>
                      <a:lnTo>
                        <a:pt x="3497" y="356989"/>
                      </a:lnTo>
                      <a:lnTo>
                        <a:pt x="0" y="343749"/>
                      </a:lnTo>
                      <a:lnTo>
                        <a:pt x="7994" y="335130"/>
                      </a:lnTo>
                      <a:lnTo>
                        <a:pt x="17862" y="341126"/>
                      </a:lnTo>
                      <a:lnTo>
                        <a:pt x="28354" y="331133"/>
                      </a:lnTo>
                      <a:lnTo>
                        <a:pt x="37348" y="325887"/>
                      </a:lnTo>
                      <a:lnTo>
                        <a:pt x="43343" y="331133"/>
                      </a:lnTo>
                      <a:lnTo>
                        <a:pt x="49214" y="321890"/>
                      </a:lnTo>
                      <a:lnTo>
                        <a:pt x="55709" y="323264"/>
                      </a:lnTo>
                      <a:lnTo>
                        <a:pt x="55709" y="308025"/>
                      </a:lnTo>
                      <a:lnTo>
                        <a:pt x="49714" y="310024"/>
                      </a:lnTo>
                      <a:lnTo>
                        <a:pt x="48215" y="317268"/>
                      </a:lnTo>
                      <a:lnTo>
                        <a:pt x="42344" y="312022"/>
                      </a:lnTo>
                      <a:lnTo>
                        <a:pt x="34850" y="315894"/>
                      </a:lnTo>
                      <a:lnTo>
                        <a:pt x="29853" y="319891"/>
                      </a:lnTo>
                      <a:lnTo>
                        <a:pt x="16363" y="325262"/>
                      </a:lnTo>
                      <a:lnTo>
                        <a:pt x="14989" y="314020"/>
                      </a:lnTo>
                      <a:lnTo>
                        <a:pt x="6495" y="303403"/>
                      </a:lnTo>
                      <a:lnTo>
                        <a:pt x="14989" y="296034"/>
                      </a:lnTo>
                      <a:lnTo>
                        <a:pt x="24357" y="294035"/>
                      </a:lnTo>
                      <a:lnTo>
                        <a:pt x="32851" y="295409"/>
                      </a:lnTo>
                      <a:lnTo>
                        <a:pt x="43343" y="287415"/>
                      </a:lnTo>
                      <a:lnTo>
                        <a:pt x="40845" y="280170"/>
                      </a:lnTo>
                      <a:lnTo>
                        <a:pt x="28854" y="286166"/>
                      </a:lnTo>
                      <a:lnTo>
                        <a:pt x="22858" y="290163"/>
                      </a:lnTo>
                      <a:lnTo>
                        <a:pt x="23858" y="283543"/>
                      </a:lnTo>
                      <a:lnTo>
                        <a:pt x="30353" y="273550"/>
                      </a:lnTo>
                      <a:lnTo>
                        <a:pt x="28354" y="255688"/>
                      </a:lnTo>
                      <a:lnTo>
                        <a:pt x="32851" y="249692"/>
                      </a:lnTo>
                      <a:lnTo>
                        <a:pt x="40845" y="261684"/>
                      </a:lnTo>
                      <a:lnTo>
                        <a:pt x="49714" y="255688"/>
                      </a:lnTo>
                      <a:lnTo>
                        <a:pt x="42344" y="247694"/>
                      </a:lnTo>
                      <a:lnTo>
                        <a:pt x="32851" y="245695"/>
                      </a:lnTo>
                      <a:lnTo>
                        <a:pt x="38846" y="219964"/>
                      </a:lnTo>
                      <a:lnTo>
                        <a:pt x="49714" y="229832"/>
                      </a:lnTo>
                      <a:lnTo>
                        <a:pt x="61205" y="238451"/>
                      </a:lnTo>
                      <a:lnTo>
                        <a:pt x="58208" y="229832"/>
                      </a:lnTo>
                      <a:lnTo>
                        <a:pt x="52212" y="225835"/>
                      </a:lnTo>
                      <a:lnTo>
                        <a:pt x="46341" y="220589"/>
                      </a:lnTo>
                      <a:lnTo>
                        <a:pt x="43343" y="209972"/>
                      </a:lnTo>
                      <a:lnTo>
                        <a:pt x="47715" y="196731"/>
                      </a:lnTo>
                      <a:lnTo>
                        <a:pt x="49714" y="207973"/>
                      </a:lnTo>
                      <a:lnTo>
                        <a:pt x="51213" y="217966"/>
                      </a:lnTo>
                      <a:lnTo>
                        <a:pt x="61205" y="224586"/>
                      </a:lnTo>
                      <a:lnTo>
                        <a:pt x="55709" y="210596"/>
                      </a:lnTo>
                      <a:lnTo>
                        <a:pt x="52212" y="200728"/>
                      </a:lnTo>
                      <a:lnTo>
                        <a:pt x="52711" y="192734"/>
                      </a:lnTo>
                      <a:lnTo>
                        <a:pt x="68700" y="202727"/>
                      </a:lnTo>
                      <a:lnTo>
                        <a:pt x="61205" y="186863"/>
                      </a:lnTo>
                      <a:lnTo>
                        <a:pt x="56709" y="180243"/>
                      </a:lnTo>
                      <a:lnTo>
                        <a:pt x="67700" y="184115"/>
                      </a:lnTo>
                      <a:lnTo>
                        <a:pt x="71697" y="192734"/>
                      </a:lnTo>
                      <a:lnTo>
                        <a:pt x="75195" y="186114"/>
                      </a:lnTo>
                      <a:lnTo>
                        <a:pt x="70698" y="180868"/>
                      </a:lnTo>
                      <a:lnTo>
                        <a:pt x="64703" y="174872"/>
                      </a:lnTo>
                      <a:lnTo>
                        <a:pt x="67201" y="164255"/>
                      </a:lnTo>
                      <a:lnTo>
                        <a:pt x="75195" y="170251"/>
                      </a:lnTo>
                      <a:lnTo>
                        <a:pt x="85063" y="174872"/>
                      </a:lnTo>
                      <a:lnTo>
                        <a:pt x="91059" y="174872"/>
                      </a:lnTo>
                      <a:lnTo>
                        <a:pt x="79567" y="168252"/>
                      </a:lnTo>
                      <a:lnTo>
                        <a:pt x="71697" y="161007"/>
                      </a:lnTo>
                      <a:lnTo>
                        <a:pt x="77568" y="146393"/>
                      </a:lnTo>
                      <a:lnTo>
                        <a:pt x="82564" y="139148"/>
                      </a:lnTo>
                      <a:lnTo>
                        <a:pt x="89559" y="132528"/>
                      </a:lnTo>
                      <a:lnTo>
                        <a:pt x="94056" y="144394"/>
                      </a:lnTo>
                      <a:lnTo>
                        <a:pt x="94556" y="151015"/>
                      </a:lnTo>
                      <a:lnTo>
                        <a:pt x="95555" y="163006"/>
                      </a:lnTo>
                      <a:lnTo>
                        <a:pt x="104549" y="156386"/>
                      </a:lnTo>
                      <a:lnTo>
                        <a:pt x="97554" y="149016"/>
                      </a:lnTo>
                      <a:lnTo>
                        <a:pt x="98553" y="139148"/>
                      </a:lnTo>
                      <a:lnTo>
                        <a:pt x="91558" y="129156"/>
                      </a:lnTo>
                      <a:lnTo>
                        <a:pt x="103549" y="111294"/>
                      </a:lnTo>
                      <a:lnTo>
                        <a:pt x="108046" y="118538"/>
                      </a:lnTo>
                      <a:lnTo>
                        <a:pt x="103050" y="126533"/>
                      </a:lnTo>
                      <a:lnTo>
                        <a:pt x="112418" y="139148"/>
                      </a:lnTo>
                      <a:lnTo>
                        <a:pt x="110919" y="125283"/>
                      </a:lnTo>
                      <a:lnTo>
                        <a:pt x="115416" y="119288"/>
                      </a:lnTo>
                      <a:lnTo>
                        <a:pt x="107546" y="105298"/>
                      </a:lnTo>
                      <a:lnTo>
                        <a:pt x="114916" y="106672"/>
                      </a:lnTo>
                      <a:lnTo>
                        <a:pt x="113417" y="90809"/>
                      </a:lnTo>
                      <a:lnTo>
                        <a:pt x="125908" y="98678"/>
                      </a:lnTo>
                      <a:lnTo>
                        <a:pt x="122910" y="82815"/>
                      </a:lnTo>
                      <a:lnTo>
                        <a:pt x="134402" y="71573"/>
                      </a:lnTo>
                      <a:lnTo>
                        <a:pt x="152764" y="86812"/>
                      </a:lnTo>
                      <a:lnTo>
                        <a:pt x="141771" y="103424"/>
                      </a:lnTo>
                      <a:lnTo>
                        <a:pt x="157260" y="90809"/>
                      </a:lnTo>
                      <a:lnTo>
                        <a:pt x="152264" y="79567"/>
                      </a:lnTo>
                      <a:lnTo>
                        <a:pt x="144769" y="72947"/>
                      </a:lnTo>
                      <a:lnTo>
                        <a:pt x="137899" y="68949"/>
                      </a:lnTo>
                      <a:lnTo>
                        <a:pt x="143770" y="51088"/>
                      </a:lnTo>
                      <a:lnTo>
                        <a:pt x="149765" y="35849"/>
                      </a:lnTo>
                      <a:lnTo>
                        <a:pt x="158759" y="29229"/>
                      </a:lnTo>
                      <a:lnTo>
                        <a:pt x="158759" y="17237"/>
                      </a:lnTo>
                      <a:lnTo>
                        <a:pt x="170126" y="17987"/>
                      </a:lnTo>
                      <a:lnTo>
                        <a:pt x="173623" y="5996"/>
                      </a:lnTo>
                      <a:lnTo>
                        <a:pt x="182616" y="0"/>
                      </a:lnTo>
                      <a:lnTo>
                        <a:pt x="194608" y="1999"/>
                      </a:lnTo>
                      <a:lnTo>
                        <a:pt x="197606" y="17237"/>
                      </a:lnTo>
                      <a:lnTo>
                        <a:pt x="204476" y="17237"/>
                      </a:lnTo>
                      <a:lnTo>
                        <a:pt x="201977" y="27230"/>
                      </a:lnTo>
                      <a:lnTo>
                        <a:pt x="197606" y="31227"/>
                      </a:lnTo>
                      <a:lnTo>
                        <a:pt x="199105" y="49089"/>
                      </a:lnTo>
                      <a:lnTo>
                        <a:pt x="190111" y="53711"/>
                      </a:lnTo>
                      <a:lnTo>
                        <a:pt x="182616" y="70948"/>
                      </a:lnTo>
                      <a:lnTo>
                        <a:pt x="183616" y="90809"/>
                      </a:lnTo>
                      <a:lnTo>
                        <a:pt x="185115" y="109295"/>
                      </a:lnTo>
                      <a:lnTo>
                        <a:pt x="182616" y="122535"/>
                      </a:lnTo>
                      <a:lnTo>
                        <a:pt x="173623" y="118538"/>
                      </a:lnTo>
                      <a:lnTo>
                        <a:pt x="171624" y="12715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39" name="Freeform: Shape 138">
                  <a:extLst>
                    <a:ext uri="{FF2B5EF4-FFF2-40B4-BE49-F238E27FC236}">
                      <a16:creationId xmlns:a16="http://schemas.microsoft.com/office/drawing/2014/main" id="{7E142FD3-6BDC-6F15-57C5-88D0ABA556DD}"/>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D8D9DA"/>
                </a:solidFill>
                <a:ln w="1247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AFD6DBC-B6E1-AD63-8D02-F3D61A76F0B4}"/>
                    </a:ext>
                  </a:extLst>
                </p:cNvPr>
                <p:cNvSpPr/>
                <p:nvPr/>
              </p:nvSpPr>
              <p:spPr>
                <a:xfrm>
                  <a:off x="7963754" y="5890989"/>
                  <a:ext cx="79816" cy="500633"/>
                </a:xfrm>
                <a:custGeom>
                  <a:avLst/>
                  <a:gdLst>
                    <a:gd name="connsiteX0" fmla="*/ 11117 w 79816"/>
                    <a:gd name="connsiteY0" fmla="*/ 500634 h 500633"/>
                    <a:gd name="connsiteX1" fmla="*/ 0 w 79816"/>
                    <a:gd name="connsiteY1" fmla="*/ 459789 h 500633"/>
                    <a:gd name="connsiteX2" fmla="*/ 12990 w 79816"/>
                    <a:gd name="connsiteY2" fmla="*/ 421442 h 500633"/>
                    <a:gd name="connsiteX3" fmla="*/ 13990 w 79816"/>
                    <a:gd name="connsiteY3" fmla="*/ 370354 h 500633"/>
                    <a:gd name="connsiteX4" fmla="*/ 8619 w 79816"/>
                    <a:gd name="connsiteY4" fmla="*/ 347371 h 500633"/>
                    <a:gd name="connsiteX5" fmla="*/ 16863 w 79816"/>
                    <a:gd name="connsiteY5" fmla="*/ 291162 h 500633"/>
                    <a:gd name="connsiteX6" fmla="*/ 24607 w 79816"/>
                    <a:gd name="connsiteY6" fmla="*/ 314145 h 500633"/>
                    <a:gd name="connsiteX7" fmla="*/ 23108 w 79816"/>
                    <a:gd name="connsiteY7" fmla="*/ 214468 h 500633"/>
                    <a:gd name="connsiteX8" fmla="*/ 28479 w 79816"/>
                    <a:gd name="connsiteY8" fmla="*/ 224711 h 500633"/>
                    <a:gd name="connsiteX9" fmla="*/ 31852 w 79816"/>
                    <a:gd name="connsiteY9" fmla="*/ 199229 h 500633"/>
                    <a:gd name="connsiteX10" fmla="*/ 28979 w 79816"/>
                    <a:gd name="connsiteY10" fmla="*/ 153263 h 500633"/>
                    <a:gd name="connsiteX11" fmla="*/ 22733 w 79816"/>
                    <a:gd name="connsiteY11" fmla="*/ 114916 h 500633"/>
                    <a:gd name="connsiteX12" fmla="*/ 22733 w 79816"/>
                    <a:gd name="connsiteY12" fmla="*/ 76569 h 500633"/>
                    <a:gd name="connsiteX13" fmla="*/ 23108 w 79816"/>
                    <a:gd name="connsiteY13" fmla="*/ 22983 h 500633"/>
                    <a:gd name="connsiteX14" fmla="*/ 31852 w 79816"/>
                    <a:gd name="connsiteY14" fmla="*/ 0 h 500633"/>
                    <a:gd name="connsiteX15" fmla="*/ 44467 w 79816"/>
                    <a:gd name="connsiteY15" fmla="*/ 22983 h 500633"/>
                    <a:gd name="connsiteX16" fmla="*/ 52212 w 79816"/>
                    <a:gd name="connsiteY16" fmla="*/ 48464 h 500633"/>
                    <a:gd name="connsiteX17" fmla="*/ 53586 w 79816"/>
                    <a:gd name="connsiteY17" fmla="*/ 84188 h 500633"/>
                    <a:gd name="connsiteX18" fmla="*/ 66701 w 79816"/>
                    <a:gd name="connsiteY18" fmla="*/ 122535 h 500633"/>
                    <a:gd name="connsiteX19" fmla="*/ 73446 w 79816"/>
                    <a:gd name="connsiteY19" fmla="*/ 163380 h 500633"/>
                    <a:gd name="connsiteX20" fmla="*/ 66201 w 79816"/>
                    <a:gd name="connsiteY20" fmla="*/ 171125 h 500633"/>
                    <a:gd name="connsiteX21" fmla="*/ 55085 w 79816"/>
                    <a:gd name="connsiteY21" fmla="*/ 163380 h 500633"/>
                    <a:gd name="connsiteX22" fmla="*/ 48839 w 79816"/>
                    <a:gd name="connsiteY22" fmla="*/ 155761 h 500633"/>
                    <a:gd name="connsiteX23" fmla="*/ 45841 w 79816"/>
                    <a:gd name="connsiteY23" fmla="*/ 240075 h 500633"/>
                    <a:gd name="connsiteX24" fmla="*/ 54585 w 79816"/>
                    <a:gd name="connsiteY24" fmla="*/ 209347 h 500633"/>
                    <a:gd name="connsiteX25" fmla="*/ 61830 w 79816"/>
                    <a:gd name="connsiteY25" fmla="*/ 217091 h 500633"/>
                    <a:gd name="connsiteX26" fmla="*/ 64703 w 79816"/>
                    <a:gd name="connsiteY26" fmla="*/ 252815 h 500633"/>
                    <a:gd name="connsiteX27" fmla="*/ 76319 w 79816"/>
                    <a:gd name="connsiteY27" fmla="*/ 224711 h 500633"/>
                    <a:gd name="connsiteX28" fmla="*/ 79816 w 79816"/>
                    <a:gd name="connsiteY28" fmla="*/ 260434 h 500633"/>
                    <a:gd name="connsiteX29" fmla="*/ 73446 w 79816"/>
                    <a:gd name="connsiteY29" fmla="*/ 309024 h 500633"/>
                    <a:gd name="connsiteX30" fmla="*/ 67700 w 79816"/>
                    <a:gd name="connsiteY30" fmla="*/ 339627 h 500633"/>
                    <a:gd name="connsiteX31" fmla="*/ 53211 w 79816"/>
                    <a:gd name="connsiteY31" fmla="*/ 352492 h 500633"/>
                    <a:gd name="connsiteX32" fmla="*/ 40595 w 79816"/>
                    <a:gd name="connsiteY32" fmla="*/ 400957 h 500633"/>
                    <a:gd name="connsiteX33" fmla="*/ 32851 w 79816"/>
                    <a:gd name="connsiteY33" fmla="*/ 406078 h 500633"/>
                    <a:gd name="connsiteX34" fmla="*/ 22733 w 79816"/>
                    <a:gd name="connsiteY34" fmla="*/ 375476 h 500633"/>
                    <a:gd name="connsiteX35" fmla="*/ 15863 w 79816"/>
                    <a:gd name="connsiteY35" fmla="*/ 416321 h 500633"/>
                    <a:gd name="connsiteX36" fmla="*/ 12491 w 79816"/>
                    <a:gd name="connsiteY36" fmla="*/ 462287 h 500633"/>
                    <a:gd name="connsiteX37" fmla="*/ 11117 w 79816"/>
                    <a:gd name="connsiteY37" fmla="*/ 50063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816" h="500633">
                      <a:moveTo>
                        <a:pt x="11117" y="500634"/>
                      </a:moveTo>
                      <a:lnTo>
                        <a:pt x="0" y="459789"/>
                      </a:lnTo>
                      <a:lnTo>
                        <a:pt x="12990" y="421442"/>
                      </a:lnTo>
                      <a:lnTo>
                        <a:pt x="13990" y="370354"/>
                      </a:lnTo>
                      <a:lnTo>
                        <a:pt x="8619" y="347371"/>
                      </a:lnTo>
                      <a:lnTo>
                        <a:pt x="16863" y="291162"/>
                      </a:lnTo>
                      <a:lnTo>
                        <a:pt x="24607" y="314145"/>
                      </a:lnTo>
                      <a:lnTo>
                        <a:pt x="23108" y="214468"/>
                      </a:lnTo>
                      <a:lnTo>
                        <a:pt x="28479" y="224711"/>
                      </a:lnTo>
                      <a:lnTo>
                        <a:pt x="31852" y="199229"/>
                      </a:lnTo>
                      <a:lnTo>
                        <a:pt x="28979" y="153263"/>
                      </a:lnTo>
                      <a:lnTo>
                        <a:pt x="22733" y="114916"/>
                      </a:lnTo>
                      <a:lnTo>
                        <a:pt x="22733" y="76569"/>
                      </a:lnTo>
                      <a:lnTo>
                        <a:pt x="23108" y="22983"/>
                      </a:lnTo>
                      <a:lnTo>
                        <a:pt x="31852" y="0"/>
                      </a:lnTo>
                      <a:lnTo>
                        <a:pt x="44467" y="22983"/>
                      </a:lnTo>
                      <a:lnTo>
                        <a:pt x="52212" y="48464"/>
                      </a:lnTo>
                      <a:lnTo>
                        <a:pt x="53586" y="84188"/>
                      </a:lnTo>
                      <a:lnTo>
                        <a:pt x="66701" y="122535"/>
                      </a:lnTo>
                      <a:lnTo>
                        <a:pt x="73446" y="163380"/>
                      </a:lnTo>
                      <a:lnTo>
                        <a:pt x="66201" y="171125"/>
                      </a:lnTo>
                      <a:lnTo>
                        <a:pt x="55085" y="163380"/>
                      </a:lnTo>
                      <a:lnTo>
                        <a:pt x="48839" y="155761"/>
                      </a:lnTo>
                      <a:lnTo>
                        <a:pt x="45841" y="240075"/>
                      </a:lnTo>
                      <a:lnTo>
                        <a:pt x="54585" y="209347"/>
                      </a:lnTo>
                      <a:lnTo>
                        <a:pt x="61830" y="217091"/>
                      </a:lnTo>
                      <a:lnTo>
                        <a:pt x="64703" y="252815"/>
                      </a:lnTo>
                      <a:lnTo>
                        <a:pt x="76319" y="224711"/>
                      </a:lnTo>
                      <a:lnTo>
                        <a:pt x="79816" y="260434"/>
                      </a:lnTo>
                      <a:lnTo>
                        <a:pt x="73446" y="309024"/>
                      </a:lnTo>
                      <a:lnTo>
                        <a:pt x="67700" y="339627"/>
                      </a:lnTo>
                      <a:lnTo>
                        <a:pt x="53211" y="352492"/>
                      </a:lnTo>
                      <a:lnTo>
                        <a:pt x="40595" y="400957"/>
                      </a:lnTo>
                      <a:lnTo>
                        <a:pt x="32851" y="406078"/>
                      </a:lnTo>
                      <a:lnTo>
                        <a:pt x="22733" y="375476"/>
                      </a:lnTo>
                      <a:lnTo>
                        <a:pt x="15863" y="416321"/>
                      </a:lnTo>
                      <a:lnTo>
                        <a:pt x="12491" y="462287"/>
                      </a:lnTo>
                      <a:lnTo>
                        <a:pt x="11117" y="500634"/>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1" name="Freeform: Shape 140">
                  <a:extLst>
                    <a:ext uri="{FF2B5EF4-FFF2-40B4-BE49-F238E27FC236}">
                      <a16:creationId xmlns:a16="http://schemas.microsoft.com/office/drawing/2014/main" id="{30087E65-0ED5-78C2-3785-69871444ACC5}"/>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7040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7040"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98D89C1-8F47-7C76-6AE9-FB0E1A1B93BA}"/>
                    </a:ext>
                  </a:extLst>
                </p:cNvPr>
                <p:cNvSpPr/>
                <p:nvPr/>
              </p:nvSpPr>
              <p:spPr>
                <a:xfrm>
                  <a:off x="8007222" y="5433823"/>
                  <a:ext cx="341001" cy="500633"/>
                </a:xfrm>
                <a:custGeom>
                  <a:avLst/>
                  <a:gdLst>
                    <a:gd name="connsiteX0" fmla="*/ 283293 w 341001"/>
                    <a:gd name="connsiteY0" fmla="*/ 179868 h 500633"/>
                    <a:gd name="connsiteX1" fmla="*/ 268054 w 341001"/>
                    <a:gd name="connsiteY1" fmla="*/ 197980 h 500633"/>
                    <a:gd name="connsiteX2" fmla="*/ 259560 w 341001"/>
                    <a:gd name="connsiteY2" fmla="*/ 204476 h 500633"/>
                    <a:gd name="connsiteX3" fmla="*/ 253690 w 341001"/>
                    <a:gd name="connsiteY3" fmla="*/ 195732 h 500633"/>
                    <a:gd name="connsiteX4" fmla="*/ 257687 w 341001"/>
                    <a:gd name="connsiteY4" fmla="*/ 185739 h 500633"/>
                    <a:gd name="connsiteX5" fmla="*/ 253190 w 341001"/>
                    <a:gd name="connsiteY5" fmla="*/ 171749 h 500633"/>
                    <a:gd name="connsiteX6" fmla="*/ 239825 w 341001"/>
                    <a:gd name="connsiteY6" fmla="*/ 175247 h 500633"/>
                    <a:gd name="connsiteX7" fmla="*/ 223587 w 341001"/>
                    <a:gd name="connsiteY7" fmla="*/ 179868 h 500633"/>
                    <a:gd name="connsiteX8" fmla="*/ 219590 w 341001"/>
                    <a:gd name="connsiteY8" fmla="*/ 168252 h 500633"/>
                    <a:gd name="connsiteX9" fmla="*/ 207349 w 341001"/>
                    <a:gd name="connsiteY9" fmla="*/ 126158 h 500633"/>
                    <a:gd name="connsiteX10" fmla="*/ 197481 w 341001"/>
                    <a:gd name="connsiteY10" fmla="*/ 130779 h 500633"/>
                    <a:gd name="connsiteX11" fmla="*/ 189487 w 341001"/>
                    <a:gd name="connsiteY11" fmla="*/ 130779 h 500633"/>
                    <a:gd name="connsiteX12" fmla="*/ 184116 w 341001"/>
                    <a:gd name="connsiteY12" fmla="*/ 111543 h 500633"/>
                    <a:gd name="connsiteX13" fmla="*/ 173249 w 341001"/>
                    <a:gd name="connsiteY13" fmla="*/ 115041 h 500633"/>
                    <a:gd name="connsiteX14" fmla="*/ 174748 w 341001"/>
                    <a:gd name="connsiteY14" fmla="*/ 94056 h 500633"/>
                    <a:gd name="connsiteX15" fmla="*/ 160383 w 341001"/>
                    <a:gd name="connsiteY15" fmla="*/ 90559 h 500633"/>
                    <a:gd name="connsiteX16" fmla="*/ 164880 w 341001"/>
                    <a:gd name="connsiteY16" fmla="*/ 57833 h 500633"/>
                    <a:gd name="connsiteX17" fmla="*/ 163381 w 341001"/>
                    <a:gd name="connsiteY17" fmla="*/ 43843 h 500633"/>
                    <a:gd name="connsiteX18" fmla="*/ 179619 w 341001"/>
                    <a:gd name="connsiteY18" fmla="*/ 13990 h 500633"/>
                    <a:gd name="connsiteX19" fmla="*/ 178120 w 341001"/>
                    <a:gd name="connsiteY19" fmla="*/ 0 h 500633"/>
                    <a:gd name="connsiteX20" fmla="*/ 162881 w 341001"/>
                    <a:gd name="connsiteY20" fmla="*/ 1124 h 500633"/>
                    <a:gd name="connsiteX21" fmla="*/ 164380 w 341001"/>
                    <a:gd name="connsiteY21" fmla="*/ 15739 h 500633"/>
                    <a:gd name="connsiteX22" fmla="*/ 156011 w 341001"/>
                    <a:gd name="connsiteY22" fmla="*/ 17487 h 500633"/>
                    <a:gd name="connsiteX23" fmla="*/ 145144 w 341001"/>
                    <a:gd name="connsiteY23" fmla="*/ 26231 h 500633"/>
                    <a:gd name="connsiteX24" fmla="*/ 135276 w 341001"/>
                    <a:gd name="connsiteY24" fmla="*/ 20985 h 500633"/>
                    <a:gd name="connsiteX25" fmla="*/ 124909 w 341001"/>
                    <a:gd name="connsiteY25" fmla="*/ 32726 h 500633"/>
                    <a:gd name="connsiteX26" fmla="*/ 115541 w 341001"/>
                    <a:gd name="connsiteY26" fmla="*/ 26231 h 500633"/>
                    <a:gd name="connsiteX27" fmla="*/ 104174 w 341001"/>
                    <a:gd name="connsiteY27" fmla="*/ 24482 h 500633"/>
                    <a:gd name="connsiteX28" fmla="*/ 96305 w 341001"/>
                    <a:gd name="connsiteY28" fmla="*/ 50213 h 500633"/>
                    <a:gd name="connsiteX29" fmla="*/ 82940 w 341001"/>
                    <a:gd name="connsiteY29" fmla="*/ 50213 h 500633"/>
                    <a:gd name="connsiteX30" fmla="*/ 83439 w 341001"/>
                    <a:gd name="connsiteY30" fmla="*/ 66576 h 500633"/>
                    <a:gd name="connsiteX31" fmla="*/ 78942 w 341001"/>
                    <a:gd name="connsiteY31" fmla="*/ 76569 h 500633"/>
                    <a:gd name="connsiteX32" fmla="*/ 70074 w 341001"/>
                    <a:gd name="connsiteY32" fmla="*/ 89310 h 500633"/>
                    <a:gd name="connsiteX33" fmla="*/ 65202 w 341001"/>
                    <a:gd name="connsiteY33" fmla="*/ 83564 h 500633"/>
                    <a:gd name="connsiteX34" fmla="*/ 58208 w 341001"/>
                    <a:gd name="connsiteY34" fmla="*/ 98178 h 500633"/>
                    <a:gd name="connsiteX35" fmla="*/ 50838 w 341001"/>
                    <a:gd name="connsiteY35" fmla="*/ 92807 h 500633"/>
                    <a:gd name="connsiteX36" fmla="*/ 41970 w 341001"/>
                    <a:gd name="connsiteY36" fmla="*/ 101676 h 500633"/>
                    <a:gd name="connsiteX37" fmla="*/ 27105 w 341001"/>
                    <a:gd name="connsiteY37" fmla="*/ 104549 h 500633"/>
                    <a:gd name="connsiteX38" fmla="*/ 19736 w 341001"/>
                    <a:gd name="connsiteY38" fmla="*/ 108046 h 500633"/>
                    <a:gd name="connsiteX39" fmla="*/ 11866 w 341001"/>
                    <a:gd name="connsiteY39" fmla="*/ 120912 h 500633"/>
                    <a:gd name="connsiteX40" fmla="*/ 14864 w 341001"/>
                    <a:gd name="connsiteY40" fmla="*/ 157135 h 500633"/>
                    <a:gd name="connsiteX41" fmla="*/ 12366 w 341001"/>
                    <a:gd name="connsiteY41" fmla="*/ 168252 h 500633"/>
                    <a:gd name="connsiteX42" fmla="*/ 2998 w 341001"/>
                    <a:gd name="connsiteY42" fmla="*/ 164130 h 500633"/>
                    <a:gd name="connsiteX43" fmla="*/ 0 w 341001"/>
                    <a:gd name="connsiteY43" fmla="*/ 183990 h 500633"/>
                    <a:gd name="connsiteX44" fmla="*/ 19736 w 341001"/>
                    <a:gd name="connsiteY44" fmla="*/ 202727 h 500633"/>
                    <a:gd name="connsiteX45" fmla="*/ 29604 w 341001"/>
                    <a:gd name="connsiteY45" fmla="*/ 208597 h 500633"/>
                    <a:gd name="connsiteX46" fmla="*/ 23733 w 341001"/>
                    <a:gd name="connsiteY46" fmla="*/ 216717 h 500633"/>
                    <a:gd name="connsiteX47" fmla="*/ 20735 w 341001"/>
                    <a:gd name="connsiteY47" fmla="*/ 231331 h 500633"/>
                    <a:gd name="connsiteX48" fmla="*/ 29604 w 341001"/>
                    <a:gd name="connsiteY48" fmla="*/ 240075 h 500633"/>
                    <a:gd name="connsiteX49" fmla="*/ 33101 w 341001"/>
                    <a:gd name="connsiteY49" fmla="*/ 255813 h 500633"/>
                    <a:gd name="connsiteX50" fmla="*/ 54835 w 341001"/>
                    <a:gd name="connsiteY50" fmla="*/ 253565 h 500633"/>
                    <a:gd name="connsiteX51" fmla="*/ 69574 w 341001"/>
                    <a:gd name="connsiteY51" fmla="*/ 241823 h 500633"/>
                    <a:gd name="connsiteX52" fmla="*/ 78942 w 341001"/>
                    <a:gd name="connsiteY52" fmla="*/ 257062 h 500633"/>
                    <a:gd name="connsiteX53" fmla="*/ 80441 w 341001"/>
                    <a:gd name="connsiteY53" fmla="*/ 264057 h 500633"/>
                    <a:gd name="connsiteX54" fmla="*/ 85937 w 341001"/>
                    <a:gd name="connsiteY54" fmla="*/ 278671 h 500633"/>
                    <a:gd name="connsiteX55" fmla="*/ 97679 w 341001"/>
                    <a:gd name="connsiteY55" fmla="*/ 278671 h 500633"/>
                    <a:gd name="connsiteX56" fmla="*/ 103674 w 341001"/>
                    <a:gd name="connsiteY56" fmla="*/ 250567 h 500633"/>
                    <a:gd name="connsiteX57" fmla="*/ 114042 w 341001"/>
                    <a:gd name="connsiteY57" fmla="*/ 246570 h 500633"/>
                    <a:gd name="connsiteX58" fmla="*/ 133278 w 341001"/>
                    <a:gd name="connsiteY58" fmla="*/ 265806 h 500633"/>
                    <a:gd name="connsiteX59" fmla="*/ 118913 w 341001"/>
                    <a:gd name="connsiteY59" fmla="*/ 275174 h 500633"/>
                    <a:gd name="connsiteX60" fmla="*/ 118913 w 341001"/>
                    <a:gd name="connsiteY60" fmla="*/ 304402 h 500633"/>
                    <a:gd name="connsiteX61" fmla="*/ 108046 w 341001"/>
                    <a:gd name="connsiteY61" fmla="*/ 318892 h 500633"/>
                    <a:gd name="connsiteX62" fmla="*/ 109545 w 341001"/>
                    <a:gd name="connsiteY62" fmla="*/ 340002 h 500633"/>
                    <a:gd name="connsiteX63" fmla="*/ 108046 w 341001"/>
                    <a:gd name="connsiteY63" fmla="*/ 353991 h 500633"/>
                    <a:gd name="connsiteX64" fmla="*/ 119912 w 341001"/>
                    <a:gd name="connsiteY64" fmla="*/ 353367 h 500633"/>
                    <a:gd name="connsiteX65" fmla="*/ 116915 w 341001"/>
                    <a:gd name="connsiteY65" fmla="*/ 376849 h 500633"/>
                    <a:gd name="connsiteX66" fmla="*/ 130280 w 341001"/>
                    <a:gd name="connsiteY66" fmla="*/ 388466 h 500633"/>
                    <a:gd name="connsiteX67" fmla="*/ 124909 w 341001"/>
                    <a:gd name="connsiteY67" fmla="*/ 400707 h 500633"/>
                    <a:gd name="connsiteX68" fmla="*/ 133778 w 341001"/>
                    <a:gd name="connsiteY68" fmla="*/ 414822 h 500633"/>
                    <a:gd name="connsiteX69" fmla="*/ 133778 w 341001"/>
                    <a:gd name="connsiteY69" fmla="*/ 438180 h 500633"/>
                    <a:gd name="connsiteX70" fmla="*/ 124909 w 341001"/>
                    <a:gd name="connsiteY70" fmla="*/ 443426 h 500633"/>
                    <a:gd name="connsiteX71" fmla="*/ 136775 w 341001"/>
                    <a:gd name="connsiteY71" fmla="*/ 451545 h 500633"/>
                    <a:gd name="connsiteX72" fmla="*/ 129281 w 341001"/>
                    <a:gd name="connsiteY72" fmla="*/ 460289 h 500633"/>
                    <a:gd name="connsiteX73" fmla="*/ 139149 w 341001"/>
                    <a:gd name="connsiteY73" fmla="*/ 473154 h 500633"/>
                    <a:gd name="connsiteX74" fmla="*/ 130779 w 341001"/>
                    <a:gd name="connsiteY74" fmla="*/ 480149 h 500633"/>
                    <a:gd name="connsiteX75" fmla="*/ 139648 w 341001"/>
                    <a:gd name="connsiteY75" fmla="*/ 500634 h 500633"/>
                    <a:gd name="connsiteX76" fmla="*/ 152514 w 341001"/>
                    <a:gd name="connsiteY76" fmla="*/ 494264 h 500633"/>
                    <a:gd name="connsiteX77" fmla="*/ 165879 w 341001"/>
                    <a:gd name="connsiteY77" fmla="*/ 480149 h 500633"/>
                    <a:gd name="connsiteX78" fmla="*/ 178120 w 341001"/>
                    <a:gd name="connsiteY78" fmla="*/ 481398 h 500633"/>
                    <a:gd name="connsiteX79" fmla="*/ 187113 w 341001"/>
                    <a:gd name="connsiteY79" fmla="*/ 471405 h 500633"/>
                    <a:gd name="connsiteX80" fmla="*/ 198355 w 341001"/>
                    <a:gd name="connsiteY80" fmla="*/ 453294 h 500633"/>
                    <a:gd name="connsiteX81" fmla="*/ 192984 w 341001"/>
                    <a:gd name="connsiteY81" fmla="*/ 448048 h 500633"/>
                    <a:gd name="connsiteX82" fmla="*/ 203351 w 341001"/>
                    <a:gd name="connsiteY82" fmla="*/ 436431 h 500633"/>
                    <a:gd name="connsiteX83" fmla="*/ 222088 w 341001"/>
                    <a:gd name="connsiteY83" fmla="*/ 414822 h 500633"/>
                    <a:gd name="connsiteX84" fmla="*/ 235953 w 341001"/>
                    <a:gd name="connsiteY84" fmla="*/ 407702 h 500633"/>
                    <a:gd name="connsiteX85" fmla="*/ 243322 w 341001"/>
                    <a:gd name="connsiteY85" fmla="*/ 387342 h 500633"/>
                    <a:gd name="connsiteX86" fmla="*/ 245821 w 341001"/>
                    <a:gd name="connsiteY86" fmla="*/ 376849 h 500633"/>
                    <a:gd name="connsiteX87" fmla="*/ 256188 w 341001"/>
                    <a:gd name="connsiteY87" fmla="*/ 359238 h 500633"/>
                    <a:gd name="connsiteX88" fmla="*/ 272926 w 341001"/>
                    <a:gd name="connsiteY88" fmla="*/ 355740 h 500633"/>
                    <a:gd name="connsiteX89" fmla="*/ 290163 w 341001"/>
                    <a:gd name="connsiteY89" fmla="*/ 355740 h 500633"/>
                    <a:gd name="connsiteX90" fmla="*/ 299531 w 341001"/>
                    <a:gd name="connsiteY90" fmla="*/ 342874 h 500633"/>
                    <a:gd name="connsiteX91" fmla="*/ 301030 w 341001"/>
                    <a:gd name="connsiteY91" fmla="*/ 330633 h 500633"/>
                    <a:gd name="connsiteX92" fmla="*/ 284292 w 341001"/>
                    <a:gd name="connsiteY92" fmla="*/ 322514 h 500633"/>
                    <a:gd name="connsiteX93" fmla="*/ 291662 w 341001"/>
                    <a:gd name="connsiteY93" fmla="*/ 302654 h 500633"/>
                    <a:gd name="connsiteX94" fmla="*/ 305527 w 341001"/>
                    <a:gd name="connsiteY94" fmla="*/ 286790 h 500633"/>
                    <a:gd name="connsiteX95" fmla="*/ 309399 w 341001"/>
                    <a:gd name="connsiteY95" fmla="*/ 269303 h 500633"/>
                    <a:gd name="connsiteX96" fmla="*/ 312897 w 341001"/>
                    <a:gd name="connsiteY96" fmla="*/ 262308 h 500633"/>
                    <a:gd name="connsiteX97" fmla="*/ 315894 w 341001"/>
                    <a:gd name="connsiteY97" fmla="*/ 255313 h 500633"/>
                    <a:gd name="connsiteX98" fmla="*/ 306526 w 341001"/>
                    <a:gd name="connsiteY98" fmla="*/ 250067 h 500633"/>
                    <a:gd name="connsiteX99" fmla="*/ 317393 w 341001"/>
                    <a:gd name="connsiteY99" fmla="*/ 226085 h 500633"/>
                    <a:gd name="connsiteX100" fmla="*/ 321765 w 341001"/>
                    <a:gd name="connsiteY100" fmla="*/ 203226 h 500633"/>
                    <a:gd name="connsiteX101" fmla="*/ 336629 w 341001"/>
                    <a:gd name="connsiteY101" fmla="*/ 187488 h 500633"/>
                    <a:gd name="connsiteX102" fmla="*/ 341001 w 341001"/>
                    <a:gd name="connsiteY102" fmla="*/ 174622 h 500633"/>
                    <a:gd name="connsiteX103" fmla="*/ 327261 w 341001"/>
                    <a:gd name="connsiteY103" fmla="*/ 176995 h 500633"/>
                    <a:gd name="connsiteX104" fmla="*/ 314395 w 341001"/>
                    <a:gd name="connsiteY104" fmla="*/ 167627 h 500633"/>
                    <a:gd name="connsiteX105" fmla="*/ 303528 w 341001"/>
                    <a:gd name="connsiteY105" fmla="*/ 171125 h 500633"/>
                    <a:gd name="connsiteX106" fmla="*/ 293661 w 341001"/>
                    <a:gd name="connsiteY106" fmla="*/ 171749 h 500633"/>
                    <a:gd name="connsiteX107" fmla="*/ 283293 w 341001"/>
                    <a:gd name="connsiteY107" fmla="*/ 179868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41001" h="500633">
                      <a:moveTo>
                        <a:pt x="283293" y="179868"/>
                      </a:moveTo>
                      <a:lnTo>
                        <a:pt x="268054" y="197980"/>
                      </a:lnTo>
                      <a:lnTo>
                        <a:pt x="259560" y="204476"/>
                      </a:lnTo>
                      <a:lnTo>
                        <a:pt x="253690" y="195732"/>
                      </a:lnTo>
                      <a:lnTo>
                        <a:pt x="257687" y="185739"/>
                      </a:lnTo>
                      <a:lnTo>
                        <a:pt x="253190" y="171749"/>
                      </a:lnTo>
                      <a:lnTo>
                        <a:pt x="239825" y="175247"/>
                      </a:lnTo>
                      <a:lnTo>
                        <a:pt x="223587" y="179868"/>
                      </a:lnTo>
                      <a:lnTo>
                        <a:pt x="219590" y="168252"/>
                      </a:lnTo>
                      <a:lnTo>
                        <a:pt x="207349" y="126158"/>
                      </a:lnTo>
                      <a:lnTo>
                        <a:pt x="197481" y="130779"/>
                      </a:lnTo>
                      <a:lnTo>
                        <a:pt x="189487" y="130779"/>
                      </a:lnTo>
                      <a:lnTo>
                        <a:pt x="184116" y="111543"/>
                      </a:lnTo>
                      <a:lnTo>
                        <a:pt x="173249" y="115041"/>
                      </a:lnTo>
                      <a:lnTo>
                        <a:pt x="174748" y="94056"/>
                      </a:lnTo>
                      <a:lnTo>
                        <a:pt x="160383" y="90559"/>
                      </a:lnTo>
                      <a:lnTo>
                        <a:pt x="164880" y="57833"/>
                      </a:lnTo>
                      <a:lnTo>
                        <a:pt x="163381" y="43843"/>
                      </a:lnTo>
                      <a:lnTo>
                        <a:pt x="179619" y="13990"/>
                      </a:lnTo>
                      <a:lnTo>
                        <a:pt x="178120" y="0"/>
                      </a:lnTo>
                      <a:lnTo>
                        <a:pt x="162881" y="1124"/>
                      </a:lnTo>
                      <a:lnTo>
                        <a:pt x="164380" y="15739"/>
                      </a:lnTo>
                      <a:lnTo>
                        <a:pt x="156011" y="17487"/>
                      </a:lnTo>
                      <a:lnTo>
                        <a:pt x="145144" y="26231"/>
                      </a:lnTo>
                      <a:lnTo>
                        <a:pt x="135276" y="20985"/>
                      </a:lnTo>
                      <a:lnTo>
                        <a:pt x="124909" y="32726"/>
                      </a:lnTo>
                      <a:lnTo>
                        <a:pt x="115541" y="26231"/>
                      </a:lnTo>
                      <a:lnTo>
                        <a:pt x="104174" y="24482"/>
                      </a:lnTo>
                      <a:lnTo>
                        <a:pt x="96305" y="50213"/>
                      </a:lnTo>
                      <a:lnTo>
                        <a:pt x="82940" y="50213"/>
                      </a:lnTo>
                      <a:lnTo>
                        <a:pt x="83439" y="66576"/>
                      </a:lnTo>
                      <a:lnTo>
                        <a:pt x="78942" y="76569"/>
                      </a:lnTo>
                      <a:lnTo>
                        <a:pt x="70074" y="89310"/>
                      </a:lnTo>
                      <a:lnTo>
                        <a:pt x="65202" y="83564"/>
                      </a:lnTo>
                      <a:lnTo>
                        <a:pt x="58208" y="98178"/>
                      </a:lnTo>
                      <a:lnTo>
                        <a:pt x="50838" y="92807"/>
                      </a:lnTo>
                      <a:lnTo>
                        <a:pt x="41970" y="101676"/>
                      </a:lnTo>
                      <a:lnTo>
                        <a:pt x="27105" y="104549"/>
                      </a:lnTo>
                      <a:lnTo>
                        <a:pt x="19736" y="108046"/>
                      </a:lnTo>
                      <a:lnTo>
                        <a:pt x="11866" y="120912"/>
                      </a:lnTo>
                      <a:lnTo>
                        <a:pt x="14864" y="157135"/>
                      </a:lnTo>
                      <a:lnTo>
                        <a:pt x="12366" y="168252"/>
                      </a:lnTo>
                      <a:lnTo>
                        <a:pt x="2998" y="164130"/>
                      </a:lnTo>
                      <a:lnTo>
                        <a:pt x="0" y="183990"/>
                      </a:lnTo>
                      <a:lnTo>
                        <a:pt x="19736" y="202727"/>
                      </a:lnTo>
                      <a:lnTo>
                        <a:pt x="29604" y="208597"/>
                      </a:lnTo>
                      <a:lnTo>
                        <a:pt x="23733" y="216717"/>
                      </a:lnTo>
                      <a:lnTo>
                        <a:pt x="20735" y="231331"/>
                      </a:lnTo>
                      <a:lnTo>
                        <a:pt x="29604" y="240075"/>
                      </a:lnTo>
                      <a:lnTo>
                        <a:pt x="33101" y="255813"/>
                      </a:lnTo>
                      <a:lnTo>
                        <a:pt x="54835" y="253565"/>
                      </a:lnTo>
                      <a:lnTo>
                        <a:pt x="69574" y="241823"/>
                      </a:lnTo>
                      <a:lnTo>
                        <a:pt x="78942" y="257062"/>
                      </a:lnTo>
                      <a:lnTo>
                        <a:pt x="80441" y="264057"/>
                      </a:lnTo>
                      <a:lnTo>
                        <a:pt x="85937" y="278671"/>
                      </a:lnTo>
                      <a:lnTo>
                        <a:pt x="97679" y="278671"/>
                      </a:lnTo>
                      <a:lnTo>
                        <a:pt x="103674" y="250567"/>
                      </a:lnTo>
                      <a:lnTo>
                        <a:pt x="114042" y="246570"/>
                      </a:lnTo>
                      <a:lnTo>
                        <a:pt x="133278" y="265806"/>
                      </a:lnTo>
                      <a:lnTo>
                        <a:pt x="118913" y="275174"/>
                      </a:lnTo>
                      <a:lnTo>
                        <a:pt x="118913" y="304402"/>
                      </a:lnTo>
                      <a:lnTo>
                        <a:pt x="108046" y="318892"/>
                      </a:lnTo>
                      <a:lnTo>
                        <a:pt x="109545" y="340002"/>
                      </a:lnTo>
                      <a:lnTo>
                        <a:pt x="108046" y="353991"/>
                      </a:lnTo>
                      <a:lnTo>
                        <a:pt x="119912" y="353367"/>
                      </a:lnTo>
                      <a:lnTo>
                        <a:pt x="116915" y="376849"/>
                      </a:lnTo>
                      <a:lnTo>
                        <a:pt x="130280" y="388466"/>
                      </a:lnTo>
                      <a:lnTo>
                        <a:pt x="124909" y="400707"/>
                      </a:lnTo>
                      <a:lnTo>
                        <a:pt x="133778" y="414822"/>
                      </a:lnTo>
                      <a:lnTo>
                        <a:pt x="133778" y="438180"/>
                      </a:lnTo>
                      <a:lnTo>
                        <a:pt x="124909" y="443426"/>
                      </a:lnTo>
                      <a:lnTo>
                        <a:pt x="136775" y="451545"/>
                      </a:lnTo>
                      <a:lnTo>
                        <a:pt x="129281" y="460289"/>
                      </a:lnTo>
                      <a:lnTo>
                        <a:pt x="139149" y="473154"/>
                      </a:lnTo>
                      <a:lnTo>
                        <a:pt x="130779" y="480149"/>
                      </a:lnTo>
                      <a:lnTo>
                        <a:pt x="139648" y="500634"/>
                      </a:lnTo>
                      <a:lnTo>
                        <a:pt x="152514" y="494264"/>
                      </a:lnTo>
                      <a:lnTo>
                        <a:pt x="165879" y="480149"/>
                      </a:lnTo>
                      <a:lnTo>
                        <a:pt x="178120" y="481398"/>
                      </a:lnTo>
                      <a:lnTo>
                        <a:pt x="187113" y="471405"/>
                      </a:lnTo>
                      <a:lnTo>
                        <a:pt x="198355" y="453294"/>
                      </a:lnTo>
                      <a:lnTo>
                        <a:pt x="192984" y="448048"/>
                      </a:lnTo>
                      <a:lnTo>
                        <a:pt x="203351" y="436431"/>
                      </a:lnTo>
                      <a:lnTo>
                        <a:pt x="222088" y="414822"/>
                      </a:lnTo>
                      <a:lnTo>
                        <a:pt x="235953" y="407702"/>
                      </a:lnTo>
                      <a:lnTo>
                        <a:pt x="243322" y="387342"/>
                      </a:lnTo>
                      <a:lnTo>
                        <a:pt x="245821" y="376849"/>
                      </a:lnTo>
                      <a:lnTo>
                        <a:pt x="256188" y="359238"/>
                      </a:lnTo>
                      <a:lnTo>
                        <a:pt x="272926" y="355740"/>
                      </a:lnTo>
                      <a:lnTo>
                        <a:pt x="290163" y="355740"/>
                      </a:lnTo>
                      <a:lnTo>
                        <a:pt x="299531" y="342874"/>
                      </a:lnTo>
                      <a:lnTo>
                        <a:pt x="301030" y="330633"/>
                      </a:lnTo>
                      <a:lnTo>
                        <a:pt x="284292" y="322514"/>
                      </a:lnTo>
                      <a:lnTo>
                        <a:pt x="291662" y="302654"/>
                      </a:lnTo>
                      <a:lnTo>
                        <a:pt x="305527" y="286790"/>
                      </a:lnTo>
                      <a:lnTo>
                        <a:pt x="309399" y="269303"/>
                      </a:lnTo>
                      <a:lnTo>
                        <a:pt x="312897" y="262308"/>
                      </a:lnTo>
                      <a:lnTo>
                        <a:pt x="315894" y="255313"/>
                      </a:lnTo>
                      <a:lnTo>
                        <a:pt x="306526" y="250067"/>
                      </a:lnTo>
                      <a:lnTo>
                        <a:pt x="317393" y="226085"/>
                      </a:lnTo>
                      <a:lnTo>
                        <a:pt x="321765" y="203226"/>
                      </a:lnTo>
                      <a:lnTo>
                        <a:pt x="336629" y="187488"/>
                      </a:lnTo>
                      <a:lnTo>
                        <a:pt x="341001" y="174622"/>
                      </a:lnTo>
                      <a:lnTo>
                        <a:pt x="327261" y="176995"/>
                      </a:lnTo>
                      <a:lnTo>
                        <a:pt x="314395" y="167627"/>
                      </a:lnTo>
                      <a:lnTo>
                        <a:pt x="303528" y="171125"/>
                      </a:lnTo>
                      <a:lnTo>
                        <a:pt x="293661" y="171749"/>
                      </a:lnTo>
                      <a:lnTo>
                        <a:pt x="283293" y="17986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3" name="Freeform: Shape 142">
                  <a:extLst>
                    <a:ext uri="{FF2B5EF4-FFF2-40B4-BE49-F238E27FC236}">
                      <a16:creationId xmlns:a16="http://schemas.microsoft.com/office/drawing/2014/main" id="{3345EF10-1497-A3C8-32F8-F2BBD99709A0}"/>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721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721"/>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C4152D63-D0BE-FB63-894B-50F084AEE550}"/>
                    </a:ext>
                  </a:extLst>
                </p:cNvPr>
                <p:cNvSpPr/>
                <p:nvPr/>
              </p:nvSpPr>
              <p:spPr>
                <a:xfrm>
                  <a:off x="8166855" y="5085577"/>
                  <a:ext cx="515123" cy="507878"/>
                </a:xfrm>
                <a:custGeom>
                  <a:avLst/>
                  <a:gdLst>
                    <a:gd name="connsiteX0" fmla="*/ 366483 w 515123"/>
                    <a:gd name="connsiteY0" fmla="*/ 198230 h 507878"/>
                    <a:gd name="connsiteX1" fmla="*/ 390090 w 515123"/>
                    <a:gd name="connsiteY1" fmla="*/ 187488 h 507878"/>
                    <a:gd name="connsiteX2" fmla="*/ 399958 w 515123"/>
                    <a:gd name="connsiteY2" fmla="*/ 183991 h 507878"/>
                    <a:gd name="connsiteX3" fmla="*/ 403330 w 515123"/>
                    <a:gd name="connsiteY3" fmla="*/ 176371 h 507878"/>
                    <a:gd name="connsiteX4" fmla="*/ 413198 w 515123"/>
                    <a:gd name="connsiteY4" fmla="*/ 170750 h 507878"/>
                    <a:gd name="connsiteX5" fmla="*/ 424065 w 515123"/>
                    <a:gd name="connsiteY5" fmla="*/ 163131 h 507878"/>
                    <a:gd name="connsiteX6" fmla="*/ 431435 w 515123"/>
                    <a:gd name="connsiteY6" fmla="*/ 145893 h 507878"/>
                    <a:gd name="connsiteX7" fmla="*/ 441802 w 515123"/>
                    <a:gd name="connsiteY7" fmla="*/ 118913 h 507878"/>
                    <a:gd name="connsiteX8" fmla="*/ 447673 w 515123"/>
                    <a:gd name="connsiteY8" fmla="*/ 99053 h 507878"/>
                    <a:gd name="connsiteX9" fmla="*/ 456042 w 515123"/>
                    <a:gd name="connsiteY9" fmla="*/ 86936 h 507878"/>
                    <a:gd name="connsiteX10" fmla="*/ 470906 w 515123"/>
                    <a:gd name="connsiteY10" fmla="*/ 81815 h 507878"/>
                    <a:gd name="connsiteX11" fmla="*/ 471406 w 515123"/>
                    <a:gd name="connsiteY11" fmla="*/ 73196 h 507878"/>
                    <a:gd name="connsiteX12" fmla="*/ 484146 w 515123"/>
                    <a:gd name="connsiteY12" fmla="*/ 53336 h 507878"/>
                    <a:gd name="connsiteX13" fmla="*/ 499385 w 515123"/>
                    <a:gd name="connsiteY13" fmla="*/ 42094 h 507878"/>
                    <a:gd name="connsiteX14" fmla="*/ 499385 w 515123"/>
                    <a:gd name="connsiteY14" fmla="*/ 33475 h 507878"/>
                    <a:gd name="connsiteX15" fmla="*/ 515124 w 515123"/>
                    <a:gd name="connsiteY15" fmla="*/ 6995 h 507878"/>
                    <a:gd name="connsiteX16" fmla="*/ 503382 w 515123"/>
                    <a:gd name="connsiteY16" fmla="*/ 3997 h 507878"/>
                    <a:gd name="connsiteX17" fmla="*/ 484146 w 515123"/>
                    <a:gd name="connsiteY17" fmla="*/ 7619 h 507878"/>
                    <a:gd name="connsiteX18" fmla="*/ 481149 w 515123"/>
                    <a:gd name="connsiteY18" fmla="*/ 0 h 507878"/>
                    <a:gd name="connsiteX19" fmla="*/ 467908 w 515123"/>
                    <a:gd name="connsiteY19" fmla="*/ 13115 h 507878"/>
                    <a:gd name="connsiteX20" fmla="*/ 443301 w 515123"/>
                    <a:gd name="connsiteY20" fmla="*/ 34974 h 507878"/>
                    <a:gd name="connsiteX21" fmla="*/ 448672 w 515123"/>
                    <a:gd name="connsiteY21" fmla="*/ 42094 h 507878"/>
                    <a:gd name="connsiteX22" fmla="*/ 439804 w 515123"/>
                    <a:gd name="connsiteY22" fmla="*/ 50213 h 507878"/>
                    <a:gd name="connsiteX23" fmla="*/ 428437 w 515123"/>
                    <a:gd name="connsiteY23" fmla="*/ 50213 h 507878"/>
                    <a:gd name="connsiteX24" fmla="*/ 413698 w 515123"/>
                    <a:gd name="connsiteY24" fmla="*/ 67076 h 507878"/>
                    <a:gd name="connsiteX25" fmla="*/ 415197 w 515123"/>
                    <a:gd name="connsiteY25" fmla="*/ 77193 h 507878"/>
                    <a:gd name="connsiteX26" fmla="*/ 410325 w 515123"/>
                    <a:gd name="connsiteY26" fmla="*/ 86936 h 507878"/>
                    <a:gd name="connsiteX27" fmla="*/ 401957 w 515123"/>
                    <a:gd name="connsiteY27" fmla="*/ 83814 h 507878"/>
                    <a:gd name="connsiteX28" fmla="*/ 395961 w 515123"/>
                    <a:gd name="connsiteY28" fmla="*/ 89934 h 507878"/>
                    <a:gd name="connsiteX29" fmla="*/ 391089 w 515123"/>
                    <a:gd name="connsiteY29" fmla="*/ 84813 h 507878"/>
                    <a:gd name="connsiteX30" fmla="*/ 392588 w 515123"/>
                    <a:gd name="connsiteY30" fmla="*/ 74696 h 507878"/>
                    <a:gd name="connsiteX31" fmla="*/ 384219 w 515123"/>
                    <a:gd name="connsiteY31" fmla="*/ 70074 h 507878"/>
                    <a:gd name="connsiteX32" fmla="*/ 385594 w 515123"/>
                    <a:gd name="connsiteY32" fmla="*/ 61955 h 507878"/>
                    <a:gd name="connsiteX33" fmla="*/ 376725 w 515123"/>
                    <a:gd name="connsiteY33" fmla="*/ 62454 h 507878"/>
                    <a:gd name="connsiteX34" fmla="*/ 376350 w 515123"/>
                    <a:gd name="connsiteY34" fmla="*/ 54835 h 507878"/>
                    <a:gd name="connsiteX35" fmla="*/ 371854 w 515123"/>
                    <a:gd name="connsiteY35" fmla="*/ 48714 h 507878"/>
                    <a:gd name="connsiteX36" fmla="*/ 376725 w 515123"/>
                    <a:gd name="connsiteY36" fmla="*/ 44218 h 507878"/>
                    <a:gd name="connsiteX37" fmla="*/ 370854 w 515123"/>
                    <a:gd name="connsiteY37" fmla="*/ 39096 h 507878"/>
                    <a:gd name="connsiteX38" fmla="*/ 361986 w 515123"/>
                    <a:gd name="connsiteY38" fmla="*/ 40595 h 507878"/>
                    <a:gd name="connsiteX39" fmla="*/ 361486 w 515123"/>
                    <a:gd name="connsiteY39" fmla="*/ 28979 h 507878"/>
                    <a:gd name="connsiteX40" fmla="*/ 353117 w 515123"/>
                    <a:gd name="connsiteY40" fmla="*/ 25856 h 507878"/>
                    <a:gd name="connsiteX41" fmla="*/ 347246 w 515123"/>
                    <a:gd name="connsiteY41" fmla="*/ 37598 h 507878"/>
                    <a:gd name="connsiteX42" fmla="*/ 347246 w 515123"/>
                    <a:gd name="connsiteY42" fmla="*/ 46716 h 507878"/>
                    <a:gd name="connsiteX43" fmla="*/ 331008 w 515123"/>
                    <a:gd name="connsiteY43" fmla="*/ 58957 h 507878"/>
                    <a:gd name="connsiteX44" fmla="*/ 325013 w 515123"/>
                    <a:gd name="connsiteY44" fmla="*/ 74196 h 507878"/>
                    <a:gd name="connsiteX45" fmla="*/ 315769 w 515123"/>
                    <a:gd name="connsiteY45" fmla="*/ 73196 h 507878"/>
                    <a:gd name="connsiteX46" fmla="*/ 311772 w 515123"/>
                    <a:gd name="connsiteY46" fmla="*/ 88435 h 507878"/>
                    <a:gd name="connsiteX47" fmla="*/ 305402 w 515123"/>
                    <a:gd name="connsiteY47" fmla="*/ 83814 h 507878"/>
                    <a:gd name="connsiteX48" fmla="*/ 285167 w 515123"/>
                    <a:gd name="connsiteY48" fmla="*/ 115291 h 507878"/>
                    <a:gd name="connsiteX49" fmla="*/ 277797 w 515123"/>
                    <a:gd name="connsiteY49" fmla="*/ 114291 h 507878"/>
                    <a:gd name="connsiteX50" fmla="*/ 265931 w 515123"/>
                    <a:gd name="connsiteY50" fmla="*/ 118913 h 507878"/>
                    <a:gd name="connsiteX51" fmla="*/ 256563 w 515123"/>
                    <a:gd name="connsiteY51" fmla="*/ 141272 h 507878"/>
                    <a:gd name="connsiteX52" fmla="*/ 249193 w 515123"/>
                    <a:gd name="connsiteY52" fmla="*/ 138274 h 507878"/>
                    <a:gd name="connsiteX53" fmla="*/ 247694 w 515123"/>
                    <a:gd name="connsiteY53" fmla="*/ 158509 h 507878"/>
                    <a:gd name="connsiteX54" fmla="*/ 238826 w 515123"/>
                    <a:gd name="connsiteY54" fmla="*/ 155012 h 507878"/>
                    <a:gd name="connsiteX55" fmla="*/ 227584 w 515123"/>
                    <a:gd name="connsiteY55" fmla="*/ 159633 h 507878"/>
                    <a:gd name="connsiteX56" fmla="*/ 215218 w 515123"/>
                    <a:gd name="connsiteY56" fmla="*/ 158009 h 507878"/>
                    <a:gd name="connsiteX57" fmla="*/ 206349 w 515123"/>
                    <a:gd name="connsiteY57" fmla="*/ 166253 h 507878"/>
                    <a:gd name="connsiteX58" fmla="*/ 192110 w 515123"/>
                    <a:gd name="connsiteY58" fmla="*/ 167752 h 507878"/>
                    <a:gd name="connsiteX59" fmla="*/ 189112 w 515123"/>
                    <a:gd name="connsiteY59" fmla="*/ 185490 h 507878"/>
                    <a:gd name="connsiteX60" fmla="*/ 183241 w 515123"/>
                    <a:gd name="connsiteY60" fmla="*/ 184490 h 507878"/>
                    <a:gd name="connsiteX61" fmla="*/ 168002 w 515123"/>
                    <a:gd name="connsiteY61" fmla="*/ 192110 h 507878"/>
                    <a:gd name="connsiteX62" fmla="*/ 162007 w 515123"/>
                    <a:gd name="connsiteY62" fmla="*/ 209972 h 507878"/>
                    <a:gd name="connsiteX63" fmla="*/ 157635 w 515123"/>
                    <a:gd name="connsiteY63" fmla="*/ 205850 h 507878"/>
                    <a:gd name="connsiteX64" fmla="*/ 135901 w 515123"/>
                    <a:gd name="connsiteY64" fmla="*/ 228708 h 507878"/>
                    <a:gd name="connsiteX65" fmla="*/ 123660 w 515123"/>
                    <a:gd name="connsiteY65" fmla="*/ 229707 h 507878"/>
                    <a:gd name="connsiteX66" fmla="*/ 120662 w 515123"/>
                    <a:gd name="connsiteY66" fmla="*/ 245446 h 507878"/>
                    <a:gd name="connsiteX67" fmla="*/ 113292 w 515123"/>
                    <a:gd name="connsiteY67" fmla="*/ 237327 h 507878"/>
                    <a:gd name="connsiteX68" fmla="*/ 93057 w 515123"/>
                    <a:gd name="connsiteY68" fmla="*/ 256188 h 507878"/>
                    <a:gd name="connsiteX69" fmla="*/ 78318 w 515123"/>
                    <a:gd name="connsiteY69" fmla="*/ 257187 h 507878"/>
                    <a:gd name="connsiteX70" fmla="*/ 61580 w 515123"/>
                    <a:gd name="connsiteY70" fmla="*/ 269928 h 507878"/>
                    <a:gd name="connsiteX71" fmla="*/ 62080 w 515123"/>
                    <a:gd name="connsiteY71" fmla="*/ 281544 h 507878"/>
                    <a:gd name="connsiteX72" fmla="*/ 39846 w 515123"/>
                    <a:gd name="connsiteY72" fmla="*/ 309524 h 507878"/>
                    <a:gd name="connsiteX73" fmla="*/ 33975 w 515123"/>
                    <a:gd name="connsiteY73" fmla="*/ 308025 h 507878"/>
                    <a:gd name="connsiteX74" fmla="*/ 20236 w 515123"/>
                    <a:gd name="connsiteY74" fmla="*/ 330384 h 507878"/>
                    <a:gd name="connsiteX75" fmla="*/ 20735 w 515123"/>
                    <a:gd name="connsiteY75" fmla="*/ 344123 h 507878"/>
                    <a:gd name="connsiteX76" fmla="*/ 4497 w 515123"/>
                    <a:gd name="connsiteY76" fmla="*/ 367482 h 507878"/>
                    <a:gd name="connsiteX77" fmla="*/ 5371 w 515123"/>
                    <a:gd name="connsiteY77" fmla="*/ 382845 h 507878"/>
                    <a:gd name="connsiteX78" fmla="*/ 0 w 515123"/>
                    <a:gd name="connsiteY78" fmla="*/ 410200 h 507878"/>
                    <a:gd name="connsiteX79" fmla="*/ 15739 w 515123"/>
                    <a:gd name="connsiteY79" fmla="*/ 412823 h 507878"/>
                    <a:gd name="connsiteX80" fmla="*/ 14240 w 515123"/>
                    <a:gd name="connsiteY80" fmla="*/ 431060 h 507878"/>
                    <a:gd name="connsiteX81" fmla="*/ 23608 w 515123"/>
                    <a:gd name="connsiteY81" fmla="*/ 427063 h 507878"/>
                    <a:gd name="connsiteX82" fmla="*/ 30978 w 515123"/>
                    <a:gd name="connsiteY82" fmla="*/ 444800 h 507878"/>
                    <a:gd name="connsiteX83" fmla="*/ 36973 w 515123"/>
                    <a:gd name="connsiteY83" fmla="*/ 444800 h 507878"/>
                    <a:gd name="connsiteX84" fmla="*/ 46841 w 515123"/>
                    <a:gd name="connsiteY84" fmla="*/ 440803 h 507878"/>
                    <a:gd name="connsiteX85" fmla="*/ 64578 w 515123"/>
                    <a:gd name="connsiteY85" fmla="*/ 489018 h 507878"/>
                    <a:gd name="connsiteX86" fmla="*/ 92557 w 515123"/>
                    <a:gd name="connsiteY86" fmla="*/ 479899 h 507878"/>
                    <a:gd name="connsiteX87" fmla="*/ 97554 w 515123"/>
                    <a:gd name="connsiteY87" fmla="*/ 492140 h 507878"/>
                    <a:gd name="connsiteX88" fmla="*/ 92557 w 515123"/>
                    <a:gd name="connsiteY88" fmla="*/ 501259 h 507878"/>
                    <a:gd name="connsiteX89" fmla="*/ 100427 w 515123"/>
                    <a:gd name="connsiteY89" fmla="*/ 507879 h 507878"/>
                    <a:gd name="connsiteX90" fmla="*/ 110295 w 515123"/>
                    <a:gd name="connsiteY90" fmla="*/ 501758 h 507878"/>
                    <a:gd name="connsiteX91" fmla="*/ 124159 w 515123"/>
                    <a:gd name="connsiteY91" fmla="*/ 487519 h 507878"/>
                    <a:gd name="connsiteX92" fmla="*/ 134027 w 515123"/>
                    <a:gd name="connsiteY92" fmla="*/ 479899 h 507878"/>
                    <a:gd name="connsiteX93" fmla="*/ 143270 w 515123"/>
                    <a:gd name="connsiteY93" fmla="*/ 480399 h 507878"/>
                    <a:gd name="connsiteX94" fmla="*/ 153138 w 515123"/>
                    <a:gd name="connsiteY94" fmla="*/ 476901 h 507878"/>
                    <a:gd name="connsiteX95" fmla="*/ 168002 w 515123"/>
                    <a:gd name="connsiteY95" fmla="*/ 482897 h 507878"/>
                    <a:gd name="connsiteX96" fmla="*/ 181742 w 515123"/>
                    <a:gd name="connsiteY96" fmla="*/ 482897 h 507878"/>
                    <a:gd name="connsiteX97" fmla="*/ 187613 w 515123"/>
                    <a:gd name="connsiteY97" fmla="*/ 476901 h 507878"/>
                    <a:gd name="connsiteX98" fmla="*/ 187113 w 515123"/>
                    <a:gd name="connsiteY98" fmla="*/ 462037 h 507878"/>
                    <a:gd name="connsiteX99" fmla="*/ 185740 w 515123"/>
                    <a:gd name="connsiteY99" fmla="*/ 446798 h 507878"/>
                    <a:gd name="connsiteX100" fmla="*/ 179744 w 515123"/>
                    <a:gd name="connsiteY100" fmla="*/ 432559 h 507878"/>
                    <a:gd name="connsiteX101" fmla="*/ 194608 w 515123"/>
                    <a:gd name="connsiteY101" fmla="*/ 405204 h 507878"/>
                    <a:gd name="connsiteX102" fmla="*/ 194983 w 515123"/>
                    <a:gd name="connsiteY102" fmla="*/ 385343 h 507878"/>
                    <a:gd name="connsiteX103" fmla="*/ 231456 w 515123"/>
                    <a:gd name="connsiteY103" fmla="*/ 355365 h 507878"/>
                    <a:gd name="connsiteX104" fmla="*/ 271427 w 515123"/>
                    <a:gd name="connsiteY104" fmla="*/ 335505 h 507878"/>
                    <a:gd name="connsiteX105" fmla="*/ 315769 w 515123"/>
                    <a:gd name="connsiteY105" fmla="*/ 312647 h 507878"/>
                    <a:gd name="connsiteX106" fmla="*/ 316144 w 515123"/>
                    <a:gd name="connsiteY106" fmla="*/ 306026 h 507878"/>
                    <a:gd name="connsiteX107" fmla="*/ 317143 w 515123"/>
                    <a:gd name="connsiteY107" fmla="*/ 297408 h 507878"/>
                    <a:gd name="connsiteX108" fmla="*/ 322140 w 515123"/>
                    <a:gd name="connsiteY108" fmla="*/ 292786 h 507878"/>
                    <a:gd name="connsiteX109" fmla="*/ 329010 w 515123"/>
                    <a:gd name="connsiteY109" fmla="*/ 289788 h 507878"/>
                    <a:gd name="connsiteX110" fmla="*/ 338378 w 515123"/>
                    <a:gd name="connsiteY110" fmla="*/ 298407 h 507878"/>
                    <a:gd name="connsiteX111" fmla="*/ 343749 w 515123"/>
                    <a:gd name="connsiteY111" fmla="*/ 303528 h 507878"/>
                    <a:gd name="connsiteX112" fmla="*/ 357114 w 515123"/>
                    <a:gd name="connsiteY112" fmla="*/ 311148 h 507878"/>
                    <a:gd name="connsiteX113" fmla="*/ 367482 w 515123"/>
                    <a:gd name="connsiteY113" fmla="*/ 316644 h 507878"/>
                    <a:gd name="connsiteX114" fmla="*/ 381222 w 515123"/>
                    <a:gd name="connsiteY114" fmla="*/ 318767 h 507878"/>
                    <a:gd name="connsiteX115" fmla="*/ 376350 w 515123"/>
                    <a:gd name="connsiteY115" fmla="*/ 311148 h 507878"/>
                    <a:gd name="connsiteX116" fmla="*/ 377724 w 515123"/>
                    <a:gd name="connsiteY116" fmla="*/ 303528 h 507878"/>
                    <a:gd name="connsiteX117" fmla="*/ 379223 w 515123"/>
                    <a:gd name="connsiteY117" fmla="*/ 297408 h 507878"/>
                    <a:gd name="connsiteX118" fmla="*/ 385219 w 515123"/>
                    <a:gd name="connsiteY118" fmla="*/ 298407 h 507878"/>
                    <a:gd name="connsiteX119" fmla="*/ 381222 w 515123"/>
                    <a:gd name="connsiteY119" fmla="*/ 306026 h 507878"/>
                    <a:gd name="connsiteX120" fmla="*/ 382721 w 515123"/>
                    <a:gd name="connsiteY120" fmla="*/ 312147 h 507878"/>
                    <a:gd name="connsiteX121" fmla="*/ 389590 w 515123"/>
                    <a:gd name="connsiteY121" fmla="*/ 317143 h 507878"/>
                    <a:gd name="connsiteX122" fmla="*/ 398459 w 515123"/>
                    <a:gd name="connsiteY122" fmla="*/ 306526 h 507878"/>
                    <a:gd name="connsiteX123" fmla="*/ 401957 w 515123"/>
                    <a:gd name="connsiteY123" fmla="*/ 293785 h 507878"/>
                    <a:gd name="connsiteX124" fmla="*/ 395961 w 515123"/>
                    <a:gd name="connsiteY124" fmla="*/ 284667 h 507878"/>
                    <a:gd name="connsiteX125" fmla="*/ 387092 w 515123"/>
                    <a:gd name="connsiteY125" fmla="*/ 279046 h 507878"/>
                    <a:gd name="connsiteX126" fmla="*/ 368855 w 515123"/>
                    <a:gd name="connsiteY126" fmla="*/ 273925 h 507878"/>
                    <a:gd name="connsiteX127" fmla="*/ 359987 w 515123"/>
                    <a:gd name="connsiteY127" fmla="*/ 264807 h 507878"/>
                    <a:gd name="connsiteX128" fmla="*/ 353117 w 515123"/>
                    <a:gd name="connsiteY128" fmla="*/ 253190 h 507878"/>
                    <a:gd name="connsiteX129" fmla="*/ 357614 w 515123"/>
                    <a:gd name="connsiteY129" fmla="*/ 238950 h 507878"/>
                    <a:gd name="connsiteX130" fmla="*/ 356115 w 515123"/>
                    <a:gd name="connsiteY130" fmla="*/ 222587 h 507878"/>
                    <a:gd name="connsiteX131" fmla="*/ 361486 w 515123"/>
                    <a:gd name="connsiteY131" fmla="*/ 207349 h 507878"/>
                    <a:gd name="connsiteX132" fmla="*/ 366483 w 515123"/>
                    <a:gd name="connsiteY132" fmla="*/ 19823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15123" h="507878">
                      <a:moveTo>
                        <a:pt x="366483" y="198230"/>
                      </a:moveTo>
                      <a:lnTo>
                        <a:pt x="390090" y="187488"/>
                      </a:lnTo>
                      <a:lnTo>
                        <a:pt x="399958" y="183991"/>
                      </a:lnTo>
                      <a:lnTo>
                        <a:pt x="403330" y="176371"/>
                      </a:lnTo>
                      <a:lnTo>
                        <a:pt x="413198" y="170750"/>
                      </a:lnTo>
                      <a:lnTo>
                        <a:pt x="424065" y="163131"/>
                      </a:lnTo>
                      <a:lnTo>
                        <a:pt x="431435" y="145893"/>
                      </a:lnTo>
                      <a:lnTo>
                        <a:pt x="441802" y="118913"/>
                      </a:lnTo>
                      <a:lnTo>
                        <a:pt x="447673" y="99053"/>
                      </a:lnTo>
                      <a:lnTo>
                        <a:pt x="456042" y="86936"/>
                      </a:lnTo>
                      <a:lnTo>
                        <a:pt x="470906" y="81815"/>
                      </a:lnTo>
                      <a:lnTo>
                        <a:pt x="471406" y="73196"/>
                      </a:lnTo>
                      <a:lnTo>
                        <a:pt x="484146" y="53336"/>
                      </a:lnTo>
                      <a:lnTo>
                        <a:pt x="499385" y="42094"/>
                      </a:lnTo>
                      <a:lnTo>
                        <a:pt x="499385" y="33475"/>
                      </a:lnTo>
                      <a:lnTo>
                        <a:pt x="515124" y="6995"/>
                      </a:lnTo>
                      <a:lnTo>
                        <a:pt x="503382" y="3997"/>
                      </a:lnTo>
                      <a:lnTo>
                        <a:pt x="484146" y="7619"/>
                      </a:lnTo>
                      <a:lnTo>
                        <a:pt x="481149" y="0"/>
                      </a:lnTo>
                      <a:lnTo>
                        <a:pt x="467908" y="13115"/>
                      </a:lnTo>
                      <a:lnTo>
                        <a:pt x="443301" y="34974"/>
                      </a:lnTo>
                      <a:lnTo>
                        <a:pt x="448672" y="42094"/>
                      </a:lnTo>
                      <a:lnTo>
                        <a:pt x="439804" y="50213"/>
                      </a:lnTo>
                      <a:lnTo>
                        <a:pt x="428437" y="50213"/>
                      </a:lnTo>
                      <a:lnTo>
                        <a:pt x="413698" y="67076"/>
                      </a:lnTo>
                      <a:lnTo>
                        <a:pt x="415197" y="77193"/>
                      </a:lnTo>
                      <a:lnTo>
                        <a:pt x="410325" y="86936"/>
                      </a:lnTo>
                      <a:lnTo>
                        <a:pt x="401957" y="83814"/>
                      </a:lnTo>
                      <a:lnTo>
                        <a:pt x="395961" y="89934"/>
                      </a:lnTo>
                      <a:lnTo>
                        <a:pt x="391089" y="84813"/>
                      </a:lnTo>
                      <a:lnTo>
                        <a:pt x="392588" y="74696"/>
                      </a:lnTo>
                      <a:lnTo>
                        <a:pt x="384219" y="70074"/>
                      </a:lnTo>
                      <a:lnTo>
                        <a:pt x="385594" y="61955"/>
                      </a:lnTo>
                      <a:lnTo>
                        <a:pt x="376725" y="62454"/>
                      </a:lnTo>
                      <a:lnTo>
                        <a:pt x="376350" y="54835"/>
                      </a:lnTo>
                      <a:lnTo>
                        <a:pt x="371854" y="48714"/>
                      </a:lnTo>
                      <a:lnTo>
                        <a:pt x="376725" y="44218"/>
                      </a:lnTo>
                      <a:lnTo>
                        <a:pt x="370854" y="39096"/>
                      </a:lnTo>
                      <a:lnTo>
                        <a:pt x="361986" y="40595"/>
                      </a:lnTo>
                      <a:lnTo>
                        <a:pt x="361486" y="28979"/>
                      </a:lnTo>
                      <a:lnTo>
                        <a:pt x="353117" y="25856"/>
                      </a:lnTo>
                      <a:lnTo>
                        <a:pt x="347246" y="37598"/>
                      </a:lnTo>
                      <a:lnTo>
                        <a:pt x="347246" y="46716"/>
                      </a:lnTo>
                      <a:lnTo>
                        <a:pt x="331008" y="58957"/>
                      </a:lnTo>
                      <a:lnTo>
                        <a:pt x="325013" y="74196"/>
                      </a:lnTo>
                      <a:lnTo>
                        <a:pt x="315769" y="73196"/>
                      </a:lnTo>
                      <a:lnTo>
                        <a:pt x="311772" y="88435"/>
                      </a:lnTo>
                      <a:lnTo>
                        <a:pt x="305402" y="83814"/>
                      </a:lnTo>
                      <a:lnTo>
                        <a:pt x="285167" y="115291"/>
                      </a:lnTo>
                      <a:lnTo>
                        <a:pt x="277797" y="114291"/>
                      </a:lnTo>
                      <a:lnTo>
                        <a:pt x="265931" y="118913"/>
                      </a:lnTo>
                      <a:lnTo>
                        <a:pt x="256563" y="141272"/>
                      </a:lnTo>
                      <a:lnTo>
                        <a:pt x="249193" y="138274"/>
                      </a:lnTo>
                      <a:lnTo>
                        <a:pt x="247694" y="158509"/>
                      </a:lnTo>
                      <a:lnTo>
                        <a:pt x="238826" y="155012"/>
                      </a:lnTo>
                      <a:lnTo>
                        <a:pt x="227584" y="159633"/>
                      </a:lnTo>
                      <a:lnTo>
                        <a:pt x="215218" y="158009"/>
                      </a:lnTo>
                      <a:lnTo>
                        <a:pt x="206349" y="166253"/>
                      </a:lnTo>
                      <a:lnTo>
                        <a:pt x="192110" y="167752"/>
                      </a:lnTo>
                      <a:lnTo>
                        <a:pt x="189112" y="185490"/>
                      </a:lnTo>
                      <a:lnTo>
                        <a:pt x="183241" y="184490"/>
                      </a:lnTo>
                      <a:lnTo>
                        <a:pt x="168002" y="192110"/>
                      </a:lnTo>
                      <a:lnTo>
                        <a:pt x="162007" y="209972"/>
                      </a:lnTo>
                      <a:lnTo>
                        <a:pt x="157635" y="205850"/>
                      </a:lnTo>
                      <a:lnTo>
                        <a:pt x="135901" y="228708"/>
                      </a:lnTo>
                      <a:lnTo>
                        <a:pt x="123660" y="229707"/>
                      </a:lnTo>
                      <a:lnTo>
                        <a:pt x="120662" y="245446"/>
                      </a:lnTo>
                      <a:lnTo>
                        <a:pt x="113292" y="237327"/>
                      </a:lnTo>
                      <a:lnTo>
                        <a:pt x="93057" y="256188"/>
                      </a:lnTo>
                      <a:lnTo>
                        <a:pt x="78318" y="257187"/>
                      </a:lnTo>
                      <a:lnTo>
                        <a:pt x="61580" y="269928"/>
                      </a:lnTo>
                      <a:lnTo>
                        <a:pt x="62080" y="281544"/>
                      </a:lnTo>
                      <a:lnTo>
                        <a:pt x="39846" y="309524"/>
                      </a:lnTo>
                      <a:lnTo>
                        <a:pt x="33975" y="308025"/>
                      </a:lnTo>
                      <a:lnTo>
                        <a:pt x="20236" y="330384"/>
                      </a:lnTo>
                      <a:lnTo>
                        <a:pt x="20735" y="344123"/>
                      </a:lnTo>
                      <a:lnTo>
                        <a:pt x="4497" y="367482"/>
                      </a:lnTo>
                      <a:lnTo>
                        <a:pt x="5371" y="382845"/>
                      </a:lnTo>
                      <a:lnTo>
                        <a:pt x="0" y="410200"/>
                      </a:lnTo>
                      <a:lnTo>
                        <a:pt x="15739" y="412823"/>
                      </a:lnTo>
                      <a:lnTo>
                        <a:pt x="14240" y="431060"/>
                      </a:lnTo>
                      <a:lnTo>
                        <a:pt x="23608" y="427063"/>
                      </a:lnTo>
                      <a:lnTo>
                        <a:pt x="30978" y="444800"/>
                      </a:lnTo>
                      <a:lnTo>
                        <a:pt x="36973" y="444800"/>
                      </a:lnTo>
                      <a:lnTo>
                        <a:pt x="46841" y="440803"/>
                      </a:lnTo>
                      <a:lnTo>
                        <a:pt x="64578" y="489018"/>
                      </a:lnTo>
                      <a:lnTo>
                        <a:pt x="92557" y="479899"/>
                      </a:lnTo>
                      <a:lnTo>
                        <a:pt x="97554" y="492140"/>
                      </a:lnTo>
                      <a:lnTo>
                        <a:pt x="92557" y="501259"/>
                      </a:lnTo>
                      <a:lnTo>
                        <a:pt x="100427" y="507879"/>
                      </a:lnTo>
                      <a:lnTo>
                        <a:pt x="110295" y="501758"/>
                      </a:lnTo>
                      <a:lnTo>
                        <a:pt x="124159" y="487519"/>
                      </a:lnTo>
                      <a:lnTo>
                        <a:pt x="134027" y="479899"/>
                      </a:lnTo>
                      <a:lnTo>
                        <a:pt x="143270" y="480399"/>
                      </a:lnTo>
                      <a:lnTo>
                        <a:pt x="153138" y="476901"/>
                      </a:lnTo>
                      <a:lnTo>
                        <a:pt x="168002" y="482897"/>
                      </a:lnTo>
                      <a:lnTo>
                        <a:pt x="181742" y="482897"/>
                      </a:lnTo>
                      <a:lnTo>
                        <a:pt x="187613" y="476901"/>
                      </a:lnTo>
                      <a:lnTo>
                        <a:pt x="187113" y="462037"/>
                      </a:lnTo>
                      <a:lnTo>
                        <a:pt x="185740" y="446798"/>
                      </a:lnTo>
                      <a:lnTo>
                        <a:pt x="179744" y="432559"/>
                      </a:lnTo>
                      <a:lnTo>
                        <a:pt x="194608" y="405204"/>
                      </a:lnTo>
                      <a:lnTo>
                        <a:pt x="194983" y="385343"/>
                      </a:lnTo>
                      <a:lnTo>
                        <a:pt x="231456" y="355365"/>
                      </a:lnTo>
                      <a:lnTo>
                        <a:pt x="271427" y="335505"/>
                      </a:lnTo>
                      <a:lnTo>
                        <a:pt x="315769" y="312647"/>
                      </a:lnTo>
                      <a:lnTo>
                        <a:pt x="316144" y="306026"/>
                      </a:lnTo>
                      <a:lnTo>
                        <a:pt x="317143" y="297408"/>
                      </a:lnTo>
                      <a:lnTo>
                        <a:pt x="322140" y="292786"/>
                      </a:lnTo>
                      <a:lnTo>
                        <a:pt x="329010" y="289788"/>
                      </a:lnTo>
                      <a:lnTo>
                        <a:pt x="338378" y="298407"/>
                      </a:lnTo>
                      <a:lnTo>
                        <a:pt x="343749" y="303528"/>
                      </a:lnTo>
                      <a:lnTo>
                        <a:pt x="357114" y="311148"/>
                      </a:lnTo>
                      <a:lnTo>
                        <a:pt x="367482" y="316644"/>
                      </a:lnTo>
                      <a:lnTo>
                        <a:pt x="381222" y="318767"/>
                      </a:lnTo>
                      <a:lnTo>
                        <a:pt x="376350" y="311148"/>
                      </a:lnTo>
                      <a:lnTo>
                        <a:pt x="377724" y="303528"/>
                      </a:lnTo>
                      <a:lnTo>
                        <a:pt x="379223" y="297408"/>
                      </a:lnTo>
                      <a:lnTo>
                        <a:pt x="385219" y="298407"/>
                      </a:lnTo>
                      <a:lnTo>
                        <a:pt x="381222" y="306026"/>
                      </a:lnTo>
                      <a:lnTo>
                        <a:pt x="382721" y="312147"/>
                      </a:lnTo>
                      <a:lnTo>
                        <a:pt x="389590" y="317143"/>
                      </a:lnTo>
                      <a:lnTo>
                        <a:pt x="398459" y="306526"/>
                      </a:lnTo>
                      <a:lnTo>
                        <a:pt x="401957" y="293785"/>
                      </a:lnTo>
                      <a:lnTo>
                        <a:pt x="395961" y="284667"/>
                      </a:lnTo>
                      <a:lnTo>
                        <a:pt x="387092" y="279046"/>
                      </a:lnTo>
                      <a:lnTo>
                        <a:pt x="368855" y="273925"/>
                      </a:lnTo>
                      <a:lnTo>
                        <a:pt x="359987" y="264807"/>
                      </a:lnTo>
                      <a:lnTo>
                        <a:pt x="353117" y="253190"/>
                      </a:lnTo>
                      <a:lnTo>
                        <a:pt x="357614" y="238950"/>
                      </a:lnTo>
                      <a:lnTo>
                        <a:pt x="356115" y="222587"/>
                      </a:lnTo>
                      <a:lnTo>
                        <a:pt x="361486" y="207349"/>
                      </a:lnTo>
                      <a:lnTo>
                        <a:pt x="366483" y="19823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5" name="Freeform: Shape 144">
                  <a:extLst>
                    <a:ext uri="{FF2B5EF4-FFF2-40B4-BE49-F238E27FC236}">
                      <a16:creationId xmlns:a16="http://schemas.microsoft.com/office/drawing/2014/main" id="{1D1587B5-2610-D2B3-0540-3ADC7D220126}"/>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211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211"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91077591-9A88-B9A0-B497-624D07911CCC}"/>
                    </a:ext>
                  </a:extLst>
                </p:cNvPr>
                <p:cNvSpPr/>
                <p:nvPr/>
              </p:nvSpPr>
              <p:spPr>
                <a:xfrm>
                  <a:off x="8529715" y="3873713"/>
                  <a:ext cx="246694" cy="500759"/>
                </a:xfrm>
                <a:custGeom>
                  <a:avLst/>
                  <a:gdLst>
                    <a:gd name="connsiteX0" fmla="*/ 90683 w 246694"/>
                    <a:gd name="connsiteY0" fmla="*/ 284043 h 500759"/>
                    <a:gd name="connsiteX1" fmla="*/ 137524 w 246694"/>
                    <a:gd name="connsiteY1" fmla="*/ 389216 h 500759"/>
                    <a:gd name="connsiteX2" fmla="*/ 159383 w 246694"/>
                    <a:gd name="connsiteY2" fmla="*/ 449422 h 500759"/>
                    <a:gd name="connsiteX3" fmla="*/ 174372 w 246694"/>
                    <a:gd name="connsiteY3" fmla="*/ 500759 h 500759"/>
                    <a:gd name="connsiteX4" fmla="*/ 190861 w 246694"/>
                    <a:gd name="connsiteY4" fmla="*/ 493514 h 500759"/>
                    <a:gd name="connsiteX5" fmla="*/ 185365 w 246694"/>
                    <a:gd name="connsiteY5" fmla="*/ 476652 h 500759"/>
                    <a:gd name="connsiteX6" fmla="*/ 176371 w 246694"/>
                    <a:gd name="connsiteY6" fmla="*/ 459789 h 500759"/>
                    <a:gd name="connsiteX7" fmla="*/ 167378 w 246694"/>
                    <a:gd name="connsiteY7" fmla="*/ 442177 h 500759"/>
                    <a:gd name="connsiteX8" fmla="*/ 164380 w 246694"/>
                    <a:gd name="connsiteY8" fmla="*/ 426064 h 500759"/>
                    <a:gd name="connsiteX9" fmla="*/ 177870 w 246694"/>
                    <a:gd name="connsiteY9" fmla="*/ 444550 h 500759"/>
                    <a:gd name="connsiteX10" fmla="*/ 183366 w 246694"/>
                    <a:gd name="connsiteY10" fmla="*/ 440553 h 500759"/>
                    <a:gd name="connsiteX11" fmla="*/ 200354 w 246694"/>
                    <a:gd name="connsiteY11" fmla="*/ 469407 h 500759"/>
                    <a:gd name="connsiteX12" fmla="*/ 203226 w 246694"/>
                    <a:gd name="connsiteY12" fmla="*/ 462162 h 500759"/>
                    <a:gd name="connsiteX13" fmla="*/ 192359 w 246694"/>
                    <a:gd name="connsiteY13" fmla="*/ 447798 h 500759"/>
                    <a:gd name="connsiteX14" fmla="*/ 195357 w 246694"/>
                    <a:gd name="connsiteY14" fmla="*/ 437306 h 500759"/>
                    <a:gd name="connsiteX15" fmla="*/ 201853 w 246694"/>
                    <a:gd name="connsiteY15" fmla="*/ 433308 h 500759"/>
                    <a:gd name="connsiteX16" fmla="*/ 201353 w 246694"/>
                    <a:gd name="connsiteY16" fmla="*/ 445300 h 500759"/>
                    <a:gd name="connsiteX17" fmla="*/ 206224 w 246694"/>
                    <a:gd name="connsiteY17" fmla="*/ 445300 h 500759"/>
                    <a:gd name="connsiteX18" fmla="*/ 204725 w 246694"/>
                    <a:gd name="connsiteY18" fmla="*/ 454168 h 500759"/>
                    <a:gd name="connsiteX19" fmla="*/ 215217 w 246694"/>
                    <a:gd name="connsiteY19" fmla="*/ 435682 h 500759"/>
                    <a:gd name="connsiteX20" fmla="*/ 222712 w 246694"/>
                    <a:gd name="connsiteY20" fmla="*/ 439679 h 500759"/>
                    <a:gd name="connsiteX21" fmla="*/ 214718 w 246694"/>
                    <a:gd name="connsiteY21" fmla="*/ 454168 h 500759"/>
                    <a:gd name="connsiteX22" fmla="*/ 210221 w 246694"/>
                    <a:gd name="connsiteY22" fmla="*/ 462162 h 500759"/>
                    <a:gd name="connsiteX23" fmla="*/ 204226 w 246694"/>
                    <a:gd name="connsiteY23" fmla="*/ 469407 h 500759"/>
                    <a:gd name="connsiteX24" fmla="*/ 202852 w 246694"/>
                    <a:gd name="connsiteY24" fmla="*/ 483896 h 500759"/>
                    <a:gd name="connsiteX25" fmla="*/ 213219 w 246694"/>
                    <a:gd name="connsiteY25" fmla="*/ 487893 h 500759"/>
                    <a:gd name="connsiteX26" fmla="*/ 223712 w 246694"/>
                    <a:gd name="connsiteY26" fmla="*/ 473404 h 500759"/>
                    <a:gd name="connsiteX27" fmla="*/ 232705 w 246694"/>
                    <a:gd name="connsiteY27" fmla="*/ 459789 h 500759"/>
                    <a:gd name="connsiteX28" fmla="*/ 244696 w 246694"/>
                    <a:gd name="connsiteY28" fmla="*/ 438180 h 500759"/>
                    <a:gd name="connsiteX29" fmla="*/ 246195 w 246694"/>
                    <a:gd name="connsiteY29" fmla="*/ 415696 h 500759"/>
                    <a:gd name="connsiteX30" fmla="*/ 229707 w 246694"/>
                    <a:gd name="connsiteY30" fmla="*/ 408451 h 500759"/>
                    <a:gd name="connsiteX31" fmla="*/ 229707 w 246694"/>
                    <a:gd name="connsiteY31" fmla="*/ 392463 h 500759"/>
                    <a:gd name="connsiteX32" fmla="*/ 228208 w 246694"/>
                    <a:gd name="connsiteY32" fmla="*/ 369980 h 500759"/>
                    <a:gd name="connsiteX33" fmla="*/ 222213 w 246694"/>
                    <a:gd name="connsiteY33" fmla="*/ 356240 h 500759"/>
                    <a:gd name="connsiteX34" fmla="*/ 212220 w 246694"/>
                    <a:gd name="connsiteY34" fmla="*/ 365108 h 500759"/>
                    <a:gd name="connsiteX35" fmla="*/ 209222 w 246694"/>
                    <a:gd name="connsiteY35" fmla="*/ 341001 h 500759"/>
                    <a:gd name="connsiteX36" fmla="*/ 222712 w 246694"/>
                    <a:gd name="connsiteY36" fmla="*/ 346622 h 500759"/>
                    <a:gd name="connsiteX37" fmla="*/ 231206 w 246694"/>
                    <a:gd name="connsiteY37" fmla="*/ 344248 h 500759"/>
                    <a:gd name="connsiteX38" fmla="*/ 234204 w 246694"/>
                    <a:gd name="connsiteY38" fmla="*/ 361111 h 500759"/>
                    <a:gd name="connsiteX39" fmla="*/ 238700 w 246694"/>
                    <a:gd name="connsiteY39" fmla="*/ 367481 h 500759"/>
                    <a:gd name="connsiteX40" fmla="*/ 246695 w 246694"/>
                    <a:gd name="connsiteY40" fmla="*/ 368356 h 500759"/>
                    <a:gd name="connsiteX41" fmla="*/ 242198 w 246694"/>
                    <a:gd name="connsiteY41" fmla="*/ 356240 h 500759"/>
                    <a:gd name="connsiteX42" fmla="*/ 240699 w 246694"/>
                    <a:gd name="connsiteY42" fmla="*/ 341875 h 500759"/>
                    <a:gd name="connsiteX43" fmla="*/ 237701 w 246694"/>
                    <a:gd name="connsiteY43" fmla="*/ 332257 h 500759"/>
                    <a:gd name="connsiteX44" fmla="*/ 230207 w 246694"/>
                    <a:gd name="connsiteY44" fmla="*/ 322639 h 500759"/>
                    <a:gd name="connsiteX45" fmla="*/ 231206 w 246694"/>
                    <a:gd name="connsiteY45" fmla="*/ 312147 h 500759"/>
                    <a:gd name="connsiteX46" fmla="*/ 234704 w 246694"/>
                    <a:gd name="connsiteY46" fmla="*/ 305777 h 500759"/>
                    <a:gd name="connsiteX47" fmla="*/ 243197 w 246694"/>
                    <a:gd name="connsiteY47" fmla="*/ 317768 h 500759"/>
                    <a:gd name="connsiteX48" fmla="*/ 239200 w 246694"/>
                    <a:gd name="connsiteY48" fmla="*/ 292911 h 500759"/>
                    <a:gd name="connsiteX49" fmla="*/ 231206 w 246694"/>
                    <a:gd name="connsiteY49" fmla="*/ 290538 h 500759"/>
                    <a:gd name="connsiteX50" fmla="*/ 226709 w 246694"/>
                    <a:gd name="connsiteY50" fmla="*/ 266430 h 500759"/>
                    <a:gd name="connsiteX51" fmla="*/ 217716 w 246694"/>
                    <a:gd name="connsiteY51" fmla="*/ 259186 h 500759"/>
                    <a:gd name="connsiteX52" fmla="*/ 210721 w 246694"/>
                    <a:gd name="connsiteY52" fmla="*/ 235203 h 500759"/>
                    <a:gd name="connsiteX53" fmla="*/ 222712 w 246694"/>
                    <a:gd name="connsiteY53" fmla="*/ 235203 h 500759"/>
                    <a:gd name="connsiteX54" fmla="*/ 210221 w 246694"/>
                    <a:gd name="connsiteY54" fmla="*/ 225460 h 500759"/>
                    <a:gd name="connsiteX55" fmla="*/ 211720 w 246694"/>
                    <a:gd name="connsiteY55" fmla="*/ 206224 h 500759"/>
                    <a:gd name="connsiteX56" fmla="*/ 202852 w 246694"/>
                    <a:gd name="connsiteY56" fmla="*/ 216717 h 500759"/>
                    <a:gd name="connsiteX57" fmla="*/ 193858 w 246694"/>
                    <a:gd name="connsiteY57" fmla="*/ 219090 h 500759"/>
                    <a:gd name="connsiteX58" fmla="*/ 185365 w 246694"/>
                    <a:gd name="connsiteY58" fmla="*/ 209472 h 500759"/>
                    <a:gd name="connsiteX59" fmla="*/ 189362 w 246694"/>
                    <a:gd name="connsiteY59" fmla="*/ 221463 h 500759"/>
                    <a:gd name="connsiteX60" fmla="*/ 202852 w 246694"/>
                    <a:gd name="connsiteY60" fmla="*/ 231081 h 500759"/>
                    <a:gd name="connsiteX61" fmla="*/ 196856 w 246694"/>
                    <a:gd name="connsiteY61" fmla="*/ 233579 h 500759"/>
                    <a:gd name="connsiteX62" fmla="*/ 182367 w 246694"/>
                    <a:gd name="connsiteY62" fmla="*/ 247944 h 500759"/>
                    <a:gd name="connsiteX63" fmla="*/ 184865 w 246694"/>
                    <a:gd name="connsiteY63" fmla="*/ 227958 h 500759"/>
                    <a:gd name="connsiteX64" fmla="*/ 177870 w 246694"/>
                    <a:gd name="connsiteY64" fmla="*/ 218341 h 500759"/>
                    <a:gd name="connsiteX65" fmla="*/ 178869 w 246694"/>
                    <a:gd name="connsiteY65" fmla="*/ 206224 h 500759"/>
                    <a:gd name="connsiteX66" fmla="*/ 187863 w 246694"/>
                    <a:gd name="connsiteY66" fmla="*/ 187863 h 500759"/>
                    <a:gd name="connsiteX67" fmla="*/ 182367 w 246694"/>
                    <a:gd name="connsiteY67" fmla="*/ 178120 h 500759"/>
                    <a:gd name="connsiteX68" fmla="*/ 171375 w 246694"/>
                    <a:gd name="connsiteY68" fmla="*/ 180618 h 500759"/>
                    <a:gd name="connsiteX69" fmla="*/ 160882 w 246694"/>
                    <a:gd name="connsiteY69" fmla="*/ 170126 h 500759"/>
                    <a:gd name="connsiteX70" fmla="*/ 162881 w 246694"/>
                    <a:gd name="connsiteY70" fmla="*/ 156511 h 500759"/>
                    <a:gd name="connsiteX71" fmla="*/ 150515 w 246694"/>
                    <a:gd name="connsiteY71" fmla="*/ 148516 h 500759"/>
                    <a:gd name="connsiteX72" fmla="*/ 146518 w 246694"/>
                    <a:gd name="connsiteY72" fmla="*/ 156511 h 500759"/>
                    <a:gd name="connsiteX73" fmla="*/ 140522 w 246694"/>
                    <a:gd name="connsiteY73" fmla="*/ 167753 h 500759"/>
                    <a:gd name="connsiteX74" fmla="*/ 134027 w 246694"/>
                    <a:gd name="connsiteY74" fmla="*/ 158884 h 500759"/>
                    <a:gd name="connsiteX75" fmla="*/ 140522 w 246694"/>
                    <a:gd name="connsiteY75" fmla="*/ 151639 h 500759"/>
                    <a:gd name="connsiteX76" fmla="*/ 134027 w 246694"/>
                    <a:gd name="connsiteY76" fmla="*/ 137275 h 500759"/>
                    <a:gd name="connsiteX77" fmla="*/ 126533 w 246694"/>
                    <a:gd name="connsiteY77" fmla="*/ 137275 h 500759"/>
                    <a:gd name="connsiteX78" fmla="*/ 117539 w 246694"/>
                    <a:gd name="connsiteY78" fmla="*/ 126782 h 500759"/>
                    <a:gd name="connsiteX79" fmla="*/ 108546 w 246694"/>
                    <a:gd name="connsiteY79" fmla="*/ 129281 h 500759"/>
                    <a:gd name="connsiteX80" fmla="*/ 116540 w 246694"/>
                    <a:gd name="connsiteY80" fmla="*/ 141272 h 500759"/>
                    <a:gd name="connsiteX81" fmla="*/ 117539 w 246694"/>
                    <a:gd name="connsiteY81" fmla="*/ 155761 h 500759"/>
                    <a:gd name="connsiteX82" fmla="*/ 110544 w 246694"/>
                    <a:gd name="connsiteY82" fmla="*/ 144519 h 500759"/>
                    <a:gd name="connsiteX83" fmla="*/ 101176 w 246694"/>
                    <a:gd name="connsiteY83" fmla="*/ 139648 h 500759"/>
                    <a:gd name="connsiteX84" fmla="*/ 93682 w 246694"/>
                    <a:gd name="connsiteY84" fmla="*/ 131654 h 500759"/>
                    <a:gd name="connsiteX85" fmla="*/ 91183 w 246694"/>
                    <a:gd name="connsiteY85" fmla="*/ 119663 h 500759"/>
                    <a:gd name="connsiteX86" fmla="*/ 99677 w 246694"/>
                    <a:gd name="connsiteY86" fmla="*/ 114791 h 500759"/>
                    <a:gd name="connsiteX87" fmla="*/ 104549 w 246694"/>
                    <a:gd name="connsiteY87" fmla="*/ 105173 h 500759"/>
                    <a:gd name="connsiteX88" fmla="*/ 98178 w 246694"/>
                    <a:gd name="connsiteY88" fmla="*/ 101176 h 500759"/>
                    <a:gd name="connsiteX89" fmla="*/ 89185 w 246694"/>
                    <a:gd name="connsiteY89" fmla="*/ 108421 h 500759"/>
                    <a:gd name="connsiteX90" fmla="*/ 83689 w 246694"/>
                    <a:gd name="connsiteY90" fmla="*/ 110794 h 500759"/>
                    <a:gd name="connsiteX91" fmla="*/ 89185 w 246694"/>
                    <a:gd name="connsiteY91" fmla="*/ 125283 h 500759"/>
                    <a:gd name="connsiteX92" fmla="*/ 90683 w 246694"/>
                    <a:gd name="connsiteY92" fmla="*/ 141272 h 500759"/>
                    <a:gd name="connsiteX93" fmla="*/ 84688 w 246694"/>
                    <a:gd name="connsiteY93" fmla="*/ 146893 h 500759"/>
                    <a:gd name="connsiteX94" fmla="*/ 74695 w 246694"/>
                    <a:gd name="connsiteY94" fmla="*/ 148516 h 500759"/>
                    <a:gd name="connsiteX95" fmla="*/ 72697 w 246694"/>
                    <a:gd name="connsiteY95" fmla="*/ 134901 h 500759"/>
                    <a:gd name="connsiteX96" fmla="*/ 77693 w 246694"/>
                    <a:gd name="connsiteY96" fmla="*/ 124409 h 500759"/>
                    <a:gd name="connsiteX97" fmla="*/ 81690 w 246694"/>
                    <a:gd name="connsiteY97" fmla="*/ 117164 h 500759"/>
                    <a:gd name="connsiteX98" fmla="*/ 70199 w 246694"/>
                    <a:gd name="connsiteY98" fmla="*/ 117164 h 500759"/>
                    <a:gd name="connsiteX99" fmla="*/ 66701 w 246694"/>
                    <a:gd name="connsiteY99" fmla="*/ 105173 h 500759"/>
                    <a:gd name="connsiteX100" fmla="*/ 56709 w 246694"/>
                    <a:gd name="connsiteY100" fmla="*/ 90684 h 500759"/>
                    <a:gd name="connsiteX101" fmla="*/ 71198 w 246694"/>
                    <a:gd name="connsiteY101" fmla="*/ 100302 h 500759"/>
                    <a:gd name="connsiteX102" fmla="*/ 62204 w 246694"/>
                    <a:gd name="connsiteY102" fmla="*/ 79442 h 500759"/>
                    <a:gd name="connsiteX103" fmla="*/ 52337 w 246694"/>
                    <a:gd name="connsiteY103" fmla="*/ 65078 h 500759"/>
                    <a:gd name="connsiteX104" fmla="*/ 46341 w 246694"/>
                    <a:gd name="connsiteY104" fmla="*/ 52961 h 500759"/>
                    <a:gd name="connsiteX105" fmla="*/ 36848 w 246694"/>
                    <a:gd name="connsiteY105" fmla="*/ 36224 h 500759"/>
                    <a:gd name="connsiteX106" fmla="*/ 32351 w 246694"/>
                    <a:gd name="connsiteY106" fmla="*/ 24107 h 500759"/>
                    <a:gd name="connsiteX107" fmla="*/ 31352 w 246694"/>
                    <a:gd name="connsiteY107" fmla="*/ 13740 h 500759"/>
                    <a:gd name="connsiteX108" fmla="*/ 48839 w 246694"/>
                    <a:gd name="connsiteY108" fmla="*/ 24107 h 500759"/>
                    <a:gd name="connsiteX109" fmla="*/ 47341 w 246694"/>
                    <a:gd name="connsiteY109" fmla="*/ 1624 h 500759"/>
                    <a:gd name="connsiteX110" fmla="*/ 41345 w 246694"/>
                    <a:gd name="connsiteY110" fmla="*/ 0 h 500759"/>
                    <a:gd name="connsiteX111" fmla="*/ 27854 w 246694"/>
                    <a:gd name="connsiteY111" fmla="*/ 1624 h 500759"/>
                    <a:gd name="connsiteX112" fmla="*/ 19361 w 246694"/>
                    <a:gd name="connsiteY112" fmla="*/ 9743 h 500759"/>
                    <a:gd name="connsiteX113" fmla="*/ 8868 w 246694"/>
                    <a:gd name="connsiteY113" fmla="*/ 4122 h 500759"/>
                    <a:gd name="connsiteX114" fmla="*/ 1499 w 246694"/>
                    <a:gd name="connsiteY114" fmla="*/ 2498 h 500759"/>
                    <a:gd name="connsiteX115" fmla="*/ 0 w 246694"/>
                    <a:gd name="connsiteY115" fmla="*/ 12116 h 500759"/>
                    <a:gd name="connsiteX116" fmla="*/ 15863 w 246694"/>
                    <a:gd name="connsiteY116" fmla="*/ 32976 h 500759"/>
                    <a:gd name="connsiteX117" fmla="*/ 58208 w 246694"/>
                    <a:gd name="connsiteY117" fmla="*/ 130030 h 500759"/>
                    <a:gd name="connsiteX118" fmla="*/ 68200 w 246694"/>
                    <a:gd name="connsiteY118" fmla="*/ 153263 h 500759"/>
                    <a:gd name="connsiteX119" fmla="*/ 69699 w 246694"/>
                    <a:gd name="connsiteY119" fmla="*/ 174997 h 500759"/>
                    <a:gd name="connsiteX120" fmla="*/ 63704 w 246694"/>
                    <a:gd name="connsiteY120" fmla="*/ 189362 h 500759"/>
                    <a:gd name="connsiteX121" fmla="*/ 53336 w 246694"/>
                    <a:gd name="connsiteY121" fmla="*/ 184615 h 500759"/>
                    <a:gd name="connsiteX122" fmla="*/ 47341 w 246694"/>
                    <a:gd name="connsiteY122" fmla="*/ 190236 h 500759"/>
                    <a:gd name="connsiteX123" fmla="*/ 62704 w 246694"/>
                    <a:gd name="connsiteY123" fmla="*/ 216717 h 500759"/>
                    <a:gd name="connsiteX124" fmla="*/ 69699 w 246694"/>
                    <a:gd name="connsiteY124" fmla="*/ 209472 h 500759"/>
                    <a:gd name="connsiteX125" fmla="*/ 65702 w 246694"/>
                    <a:gd name="connsiteY125" fmla="*/ 221463 h 500759"/>
                    <a:gd name="connsiteX126" fmla="*/ 68700 w 246694"/>
                    <a:gd name="connsiteY126" fmla="*/ 228708 h 500759"/>
                    <a:gd name="connsiteX127" fmla="*/ 77194 w 246694"/>
                    <a:gd name="connsiteY127" fmla="*/ 218341 h 500759"/>
                    <a:gd name="connsiteX128" fmla="*/ 71697 w 246694"/>
                    <a:gd name="connsiteY128" fmla="*/ 239950 h 500759"/>
                    <a:gd name="connsiteX129" fmla="*/ 89684 w 246694"/>
                    <a:gd name="connsiteY129" fmla="*/ 272051 h 500759"/>
                    <a:gd name="connsiteX130" fmla="*/ 92682 w 246694"/>
                    <a:gd name="connsiteY130" fmla="*/ 252815 h 500759"/>
                    <a:gd name="connsiteX131" fmla="*/ 98178 w 246694"/>
                    <a:gd name="connsiteY131" fmla="*/ 239950 h 500759"/>
                    <a:gd name="connsiteX132" fmla="*/ 102675 w 246694"/>
                    <a:gd name="connsiteY132" fmla="*/ 233579 h 500759"/>
                    <a:gd name="connsiteX133" fmla="*/ 107546 w 246694"/>
                    <a:gd name="connsiteY133" fmla="*/ 238326 h 500759"/>
                    <a:gd name="connsiteX134" fmla="*/ 110045 w 246694"/>
                    <a:gd name="connsiteY134" fmla="*/ 220714 h 500759"/>
                    <a:gd name="connsiteX135" fmla="*/ 115041 w 246694"/>
                    <a:gd name="connsiteY135" fmla="*/ 226335 h 500759"/>
                    <a:gd name="connsiteX136" fmla="*/ 124034 w 246694"/>
                    <a:gd name="connsiteY136" fmla="*/ 228708 h 500759"/>
                    <a:gd name="connsiteX137" fmla="*/ 114541 w 246694"/>
                    <a:gd name="connsiteY137" fmla="*/ 245571 h 500759"/>
                    <a:gd name="connsiteX138" fmla="*/ 107546 w 246694"/>
                    <a:gd name="connsiteY138" fmla="*/ 245571 h 500759"/>
                    <a:gd name="connsiteX139" fmla="*/ 102675 w 246694"/>
                    <a:gd name="connsiteY139" fmla="*/ 256812 h 500759"/>
                    <a:gd name="connsiteX140" fmla="*/ 96679 w 246694"/>
                    <a:gd name="connsiteY140" fmla="*/ 272051 h 500759"/>
                    <a:gd name="connsiteX141" fmla="*/ 90683 w 246694"/>
                    <a:gd name="connsiteY141" fmla="*/ 284043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246694" h="500759">
                      <a:moveTo>
                        <a:pt x="90683" y="284043"/>
                      </a:moveTo>
                      <a:lnTo>
                        <a:pt x="137524" y="389216"/>
                      </a:lnTo>
                      <a:lnTo>
                        <a:pt x="159383" y="449422"/>
                      </a:lnTo>
                      <a:lnTo>
                        <a:pt x="174372" y="500759"/>
                      </a:lnTo>
                      <a:lnTo>
                        <a:pt x="190861" y="493514"/>
                      </a:lnTo>
                      <a:lnTo>
                        <a:pt x="185365" y="476652"/>
                      </a:lnTo>
                      <a:lnTo>
                        <a:pt x="176371" y="459789"/>
                      </a:lnTo>
                      <a:lnTo>
                        <a:pt x="167378" y="442177"/>
                      </a:lnTo>
                      <a:lnTo>
                        <a:pt x="164380" y="426064"/>
                      </a:lnTo>
                      <a:lnTo>
                        <a:pt x="177870" y="444550"/>
                      </a:lnTo>
                      <a:lnTo>
                        <a:pt x="183366" y="440553"/>
                      </a:lnTo>
                      <a:lnTo>
                        <a:pt x="200354" y="469407"/>
                      </a:lnTo>
                      <a:lnTo>
                        <a:pt x="203226" y="462162"/>
                      </a:lnTo>
                      <a:lnTo>
                        <a:pt x="192359" y="447798"/>
                      </a:lnTo>
                      <a:lnTo>
                        <a:pt x="195357" y="437306"/>
                      </a:lnTo>
                      <a:lnTo>
                        <a:pt x="201853" y="433308"/>
                      </a:lnTo>
                      <a:lnTo>
                        <a:pt x="201353" y="445300"/>
                      </a:lnTo>
                      <a:lnTo>
                        <a:pt x="206224" y="445300"/>
                      </a:lnTo>
                      <a:lnTo>
                        <a:pt x="204725" y="454168"/>
                      </a:lnTo>
                      <a:lnTo>
                        <a:pt x="215217" y="435682"/>
                      </a:lnTo>
                      <a:lnTo>
                        <a:pt x="222712" y="439679"/>
                      </a:lnTo>
                      <a:lnTo>
                        <a:pt x="214718" y="454168"/>
                      </a:lnTo>
                      <a:lnTo>
                        <a:pt x="210221" y="462162"/>
                      </a:lnTo>
                      <a:lnTo>
                        <a:pt x="204226" y="469407"/>
                      </a:lnTo>
                      <a:lnTo>
                        <a:pt x="202852" y="483896"/>
                      </a:lnTo>
                      <a:lnTo>
                        <a:pt x="213219" y="487893"/>
                      </a:lnTo>
                      <a:lnTo>
                        <a:pt x="223712" y="473404"/>
                      </a:lnTo>
                      <a:lnTo>
                        <a:pt x="232705" y="459789"/>
                      </a:lnTo>
                      <a:lnTo>
                        <a:pt x="244696" y="438180"/>
                      </a:lnTo>
                      <a:lnTo>
                        <a:pt x="246195" y="415696"/>
                      </a:lnTo>
                      <a:lnTo>
                        <a:pt x="229707" y="408451"/>
                      </a:lnTo>
                      <a:lnTo>
                        <a:pt x="229707" y="392463"/>
                      </a:lnTo>
                      <a:lnTo>
                        <a:pt x="228208" y="369980"/>
                      </a:lnTo>
                      <a:lnTo>
                        <a:pt x="222213" y="356240"/>
                      </a:lnTo>
                      <a:lnTo>
                        <a:pt x="212220" y="365108"/>
                      </a:lnTo>
                      <a:lnTo>
                        <a:pt x="209222" y="341001"/>
                      </a:lnTo>
                      <a:lnTo>
                        <a:pt x="222712" y="346622"/>
                      </a:lnTo>
                      <a:lnTo>
                        <a:pt x="231206" y="344248"/>
                      </a:lnTo>
                      <a:lnTo>
                        <a:pt x="234204" y="361111"/>
                      </a:lnTo>
                      <a:lnTo>
                        <a:pt x="238700" y="367481"/>
                      </a:lnTo>
                      <a:lnTo>
                        <a:pt x="246695" y="368356"/>
                      </a:lnTo>
                      <a:lnTo>
                        <a:pt x="242198" y="356240"/>
                      </a:lnTo>
                      <a:lnTo>
                        <a:pt x="240699" y="341875"/>
                      </a:lnTo>
                      <a:lnTo>
                        <a:pt x="237701" y="332257"/>
                      </a:lnTo>
                      <a:lnTo>
                        <a:pt x="230207" y="322639"/>
                      </a:lnTo>
                      <a:lnTo>
                        <a:pt x="231206" y="312147"/>
                      </a:lnTo>
                      <a:lnTo>
                        <a:pt x="234704" y="305777"/>
                      </a:lnTo>
                      <a:lnTo>
                        <a:pt x="243197" y="317768"/>
                      </a:lnTo>
                      <a:lnTo>
                        <a:pt x="239200" y="292911"/>
                      </a:lnTo>
                      <a:lnTo>
                        <a:pt x="231206" y="290538"/>
                      </a:lnTo>
                      <a:lnTo>
                        <a:pt x="226709" y="266430"/>
                      </a:lnTo>
                      <a:lnTo>
                        <a:pt x="217716" y="259186"/>
                      </a:lnTo>
                      <a:lnTo>
                        <a:pt x="210721" y="235203"/>
                      </a:lnTo>
                      <a:lnTo>
                        <a:pt x="222712" y="235203"/>
                      </a:lnTo>
                      <a:lnTo>
                        <a:pt x="210221" y="225460"/>
                      </a:lnTo>
                      <a:lnTo>
                        <a:pt x="211720" y="206224"/>
                      </a:lnTo>
                      <a:lnTo>
                        <a:pt x="202852" y="216717"/>
                      </a:lnTo>
                      <a:lnTo>
                        <a:pt x="193858" y="219090"/>
                      </a:lnTo>
                      <a:lnTo>
                        <a:pt x="185365" y="209472"/>
                      </a:lnTo>
                      <a:lnTo>
                        <a:pt x="189362" y="221463"/>
                      </a:lnTo>
                      <a:lnTo>
                        <a:pt x="202852" y="231081"/>
                      </a:lnTo>
                      <a:lnTo>
                        <a:pt x="196856" y="233579"/>
                      </a:lnTo>
                      <a:lnTo>
                        <a:pt x="182367" y="247944"/>
                      </a:lnTo>
                      <a:lnTo>
                        <a:pt x="184865" y="227958"/>
                      </a:lnTo>
                      <a:lnTo>
                        <a:pt x="177870" y="218341"/>
                      </a:lnTo>
                      <a:lnTo>
                        <a:pt x="178869" y="206224"/>
                      </a:lnTo>
                      <a:lnTo>
                        <a:pt x="187863" y="187863"/>
                      </a:lnTo>
                      <a:lnTo>
                        <a:pt x="182367" y="178120"/>
                      </a:lnTo>
                      <a:lnTo>
                        <a:pt x="171375" y="180618"/>
                      </a:lnTo>
                      <a:lnTo>
                        <a:pt x="160882" y="170126"/>
                      </a:lnTo>
                      <a:lnTo>
                        <a:pt x="162881" y="156511"/>
                      </a:lnTo>
                      <a:lnTo>
                        <a:pt x="150515" y="148516"/>
                      </a:lnTo>
                      <a:lnTo>
                        <a:pt x="146518" y="156511"/>
                      </a:lnTo>
                      <a:lnTo>
                        <a:pt x="140522" y="167753"/>
                      </a:lnTo>
                      <a:lnTo>
                        <a:pt x="134027" y="158884"/>
                      </a:lnTo>
                      <a:lnTo>
                        <a:pt x="140522" y="151639"/>
                      </a:lnTo>
                      <a:lnTo>
                        <a:pt x="134027" y="137275"/>
                      </a:lnTo>
                      <a:lnTo>
                        <a:pt x="126533" y="137275"/>
                      </a:lnTo>
                      <a:lnTo>
                        <a:pt x="117539" y="126782"/>
                      </a:lnTo>
                      <a:lnTo>
                        <a:pt x="108546" y="129281"/>
                      </a:lnTo>
                      <a:lnTo>
                        <a:pt x="116540" y="141272"/>
                      </a:lnTo>
                      <a:lnTo>
                        <a:pt x="117539" y="155761"/>
                      </a:lnTo>
                      <a:lnTo>
                        <a:pt x="110544" y="144519"/>
                      </a:lnTo>
                      <a:lnTo>
                        <a:pt x="101176" y="139648"/>
                      </a:lnTo>
                      <a:lnTo>
                        <a:pt x="93682" y="131654"/>
                      </a:lnTo>
                      <a:lnTo>
                        <a:pt x="91183" y="119663"/>
                      </a:lnTo>
                      <a:lnTo>
                        <a:pt x="99677" y="114791"/>
                      </a:lnTo>
                      <a:lnTo>
                        <a:pt x="104549" y="105173"/>
                      </a:lnTo>
                      <a:lnTo>
                        <a:pt x="98178" y="101176"/>
                      </a:lnTo>
                      <a:lnTo>
                        <a:pt x="89185" y="108421"/>
                      </a:lnTo>
                      <a:lnTo>
                        <a:pt x="83689" y="110794"/>
                      </a:lnTo>
                      <a:lnTo>
                        <a:pt x="89185" y="125283"/>
                      </a:lnTo>
                      <a:lnTo>
                        <a:pt x="90683" y="141272"/>
                      </a:lnTo>
                      <a:lnTo>
                        <a:pt x="84688" y="146893"/>
                      </a:lnTo>
                      <a:lnTo>
                        <a:pt x="74695" y="148516"/>
                      </a:lnTo>
                      <a:lnTo>
                        <a:pt x="72697" y="134901"/>
                      </a:lnTo>
                      <a:lnTo>
                        <a:pt x="77693" y="124409"/>
                      </a:lnTo>
                      <a:lnTo>
                        <a:pt x="81690" y="117164"/>
                      </a:lnTo>
                      <a:lnTo>
                        <a:pt x="70199" y="117164"/>
                      </a:lnTo>
                      <a:lnTo>
                        <a:pt x="66701" y="105173"/>
                      </a:lnTo>
                      <a:lnTo>
                        <a:pt x="56709" y="90684"/>
                      </a:lnTo>
                      <a:lnTo>
                        <a:pt x="71198" y="100302"/>
                      </a:lnTo>
                      <a:lnTo>
                        <a:pt x="62204" y="79442"/>
                      </a:lnTo>
                      <a:lnTo>
                        <a:pt x="52337" y="65078"/>
                      </a:lnTo>
                      <a:lnTo>
                        <a:pt x="46341" y="52961"/>
                      </a:lnTo>
                      <a:lnTo>
                        <a:pt x="36848" y="36224"/>
                      </a:lnTo>
                      <a:lnTo>
                        <a:pt x="32351" y="24107"/>
                      </a:lnTo>
                      <a:lnTo>
                        <a:pt x="31352" y="13740"/>
                      </a:lnTo>
                      <a:lnTo>
                        <a:pt x="48839" y="24107"/>
                      </a:lnTo>
                      <a:lnTo>
                        <a:pt x="47341" y="1624"/>
                      </a:lnTo>
                      <a:lnTo>
                        <a:pt x="41345" y="0"/>
                      </a:lnTo>
                      <a:lnTo>
                        <a:pt x="27854" y="1624"/>
                      </a:lnTo>
                      <a:lnTo>
                        <a:pt x="19361" y="9743"/>
                      </a:lnTo>
                      <a:lnTo>
                        <a:pt x="8868" y="4122"/>
                      </a:lnTo>
                      <a:lnTo>
                        <a:pt x="1499" y="2498"/>
                      </a:lnTo>
                      <a:lnTo>
                        <a:pt x="0" y="12116"/>
                      </a:lnTo>
                      <a:lnTo>
                        <a:pt x="15863" y="32976"/>
                      </a:lnTo>
                      <a:lnTo>
                        <a:pt x="58208" y="130030"/>
                      </a:lnTo>
                      <a:lnTo>
                        <a:pt x="68200" y="153263"/>
                      </a:lnTo>
                      <a:lnTo>
                        <a:pt x="69699" y="174997"/>
                      </a:lnTo>
                      <a:lnTo>
                        <a:pt x="63704" y="189362"/>
                      </a:lnTo>
                      <a:lnTo>
                        <a:pt x="53336" y="184615"/>
                      </a:lnTo>
                      <a:lnTo>
                        <a:pt x="47341" y="190236"/>
                      </a:lnTo>
                      <a:lnTo>
                        <a:pt x="62704" y="216717"/>
                      </a:lnTo>
                      <a:lnTo>
                        <a:pt x="69699" y="209472"/>
                      </a:lnTo>
                      <a:lnTo>
                        <a:pt x="65702" y="221463"/>
                      </a:lnTo>
                      <a:lnTo>
                        <a:pt x="68700" y="228708"/>
                      </a:lnTo>
                      <a:lnTo>
                        <a:pt x="77194" y="218341"/>
                      </a:lnTo>
                      <a:lnTo>
                        <a:pt x="71697" y="239950"/>
                      </a:lnTo>
                      <a:lnTo>
                        <a:pt x="89684" y="272051"/>
                      </a:lnTo>
                      <a:lnTo>
                        <a:pt x="92682" y="252815"/>
                      </a:lnTo>
                      <a:lnTo>
                        <a:pt x="98178" y="239950"/>
                      </a:lnTo>
                      <a:lnTo>
                        <a:pt x="102675" y="233579"/>
                      </a:lnTo>
                      <a:lnTo>
                        <a:pt x="107546" y="238326"/>
                      </a:lnTo>
                      <a:lnTo>
                        <a:pt x="110045" y="220714"/>
                      </a:lnTo>
                      <a:lnTo>
                        <a:pt x="115041" y="226335"/>
                      </a:lnTo>
                      <a:lnTo>
                        <a:pt x="124034" y="228708"/>
                      </a:lnTo>
                      <a:lnTo>
                        <a:pt x="114541" y="245571"/>
                      </a:lnTo>
                      <a:lnTo>
                        <a:pt x="107546" y="245571"/>
                      </a:lnTo>
                      <a:lnTo>
                        <a:pt x="102675" y="256812"/>
                      </a:lnTo>
                      <a:lnTo>
                        <a:pt x="96679" y="272051"/>
                      </a:lnTo>
                      <a:lnTo>
                        <a:pt x="90683" y="284043"/>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7" name="Freeform: Shape 146">
                  <a:extLst>
                    <a:ext uri="{FF2B5EF4-FFF2-40B4-BE49-F238E27FC236}">
                      <a16:creationId xmlns:a16="http://schemas.microsoft.com/office/drawing/2014/main" id="{85DF182F-C521-62CB-DB3F-6820F586C29F}"/>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1790AD6-09B5-B939-3AB9-20172070B03F}"/>
                    </a:ext>
                  </a:extLst>
                </p:cNvPr>
                <p:cNvSpPr/>
                <p:nvPr/>
              </p:nvSpPr>
              <p:spPr>
                <a:xfrm>
                  <a:off x="8863471" y="4149511"/>
                  <a:ext cx="28978" cy="500634"/>
                </a:xfrm>
                <a:custGeom>
                  <a:avLst/>
                  <a:gdLst>
                    <a:gd name="connsiteX0" fmla="*/ 2498 w 28978"/>
                    <a:gd name="connsiteY0" fmla="*/ 293286 h 500634"/>
                    <a:gd name="connsiteX1" fmla="*/ 14739 w 28978"/>
                    <a:gd name="connsiteY1" fmla="*/ 338877 h 500634"/>
                    <a:gd name="connsiteX2" fmla="*/ 10617 w 28978"/>
                    <a:gd name="connsiteY2" fmla="*/ 414697 h 500634"/>
                    <a:gd name="connsiteX3" fmla="*/ 22358 w 28978"/>
                    <a:gd name="connsiteY3" fmla="*/ 424815 h 500634"/>
                    <a:gd name="connsiteX4" fmla="*/ 22858 w 28978"/>
                    <a:gd name="connsiteY4" fmla="*/ 500634 h 500634"/>
                    <a:gd name="connsiteX5" fmla="*/ 28979 w 28978"/>
                    <a:gd name="connsiteY5" fmla="*/ 409576 h 500634"/>
                    <a:gd name="connsiteX6" fmla="*/ 20860 w 28978"/>
                    <a:gd name="connsiteY6" fmla="*/ 333756 h 500634"/>
                    <a:gd name="connsiteX7" fmla="*/ 24357 w 28978"/>
                    <a:gd name="connsiteY7" fmla="*/ 202227 h 500634"/>
                    <a:gd name="connsiteX8" fmla="*/ 16238 w 28978"/>
                    <a:gd name="connsiteY8" fmla="*/ 171875 h 500634"/>
                    <a:gd name="connsiteX9" fmla="*/ 11616 w 28978"/>
                    <a:gd name="connsiteY9" fmla="*/ 0 h 500634"/>
                    <a:gd name="connsiteX10" fmla="*/ 2998 w 28978"/>
                    <a:gd name="connsiteY10" fmla="*/ 50588 h 500634"/>
                    <a:gd name="connsiteX11" fmla="*/ 5621 w 28978"/>
                    <a:gd name="connsiteY11" fmla="*/ 106172 h 500634"/>
                    <a:gd name="connsiteX12" fmla="*/ 0 w 28978"/>
                    <a:gd name="connsiteY12" fmla="*/ 166878 h 500634"/>
                    <a:gd name="connsiteX13" fmla="*/ 4497 w 28978"/>
                    <a:gd name="connsiteY13" fmla="*/ 202227 h 500634"/>
                    <a:gd name="connsiteX14" fmla="*/ 0 w 28978"/>
                    <a:gd name="connsiteY14" fmla="*/ 242698 h 500634"/>
                    <a:gd name="connsiteX15" fmla="*/ 2498 w 28978"/>
                    <a:gd name="connsiteY15" fmla="*/ 293286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978" h="500634">
                      <a:moveTo>
                        <a:pt x="2498" y="293286"/>
                      </a:moveTo>
                      <a:lnTo>
                        <a:pt x="14739" y="338877"/>
                      </a:lnTo>
                      <a:lnTo>
                        <a:pt x="10617" y="414697"/>
                      </a:lnTo>
                      <a:lnTo>
                        <a:pt x="22358" y="424815"/>
                      </a:lnTo>
                      <a:lnTo>
                        <a:pt x="22858" y="500634"/>
                      </a:lnTo>
                      <a:lnTo>
                        <a:pt x="28979" y="409576"/>
                      </a:lnTo>
                      <a:lnTo>
                        <a:pt x="20860" y="333756"/>
                      </a:lnTo>
                      <a:lnTo>
                        <a:pt x="24357" y="202227"/>
                      </a:lnTo>
                      <a:lnTo>
                        <a:pt x="16238" y="171875"/>
                      </a:lnTo>
                      <a:lnTo>
                        <a:pt x="11616" y="0"/>
                      </a:lnTo>
                      <a:lnTo>
                        <a:pt x="2998" y="50588"/>
                      </a:lnTo>
                      <a:lnTo>
                        <a:pt x="5621" y="106172"/>
                      </a:lnTo>
                      <a:lnTo>
                        <a:pt x="0" y="166878"/>
                      </a:lnTo>
                      <a:lnTo>
                        <a:pt x="4497" y="202227"/>
                      </a:lnTo>
                      <a:lnTo>
                        <a:pt x="0" y="242698"/>
                      </a:lnTo>
                      <a:lnTo>
                        <a:pt x="2498" y="293286"/>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49" name="Freeform: Shape 148">
                  <a:extLst>
                    <a:ext uri="{FF2B5EF4-FFF2-40B4-BE49-F238E27FC236}">
                      <a16:creationId xmlns:a16="http://schemas.microsoft.com/office/drawing/2014/main" id="{0EDADEE0-39CE-FD15-9ADE-3B80DD67F3B8}"/>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0445A0A-8AF8-B4A2-FD01-C24C4CD2B667}"/>
                    </a:ext>
                  </a:extLst>
                </p:cNvPr>
                <p:cNvSpPr/>
                <p:nvPr/>
              </p:nvSpPr>
              <p:spPr>
                <a:xfrm>
                  <a:off x="8892450" y="4584818"/>
                  <a:ext cx="43593" cy="500758"/>
                </a:xfrm>
                <a:custGeom>
                  <a:avLst/>
                  <a:gdLst>
                    <a:gd name="connsiteX0" fmla="*/ 11991 w 43593"/>
                    <a:gd name="connsiteY0" fmla="*/ 211470 h 500758"/>
                    <a:gd name="connsiteX1" fmla="*/ 5746 w 43593"/>
                    <a:gd name="connsiteY1" fmla="*/ 344998 h 500758"/>
                    <a:gd name="connsiteX2" fmla="*/ 0 w 43593"/>
                    <a:gd name="connsiteY2" fmla="*/ 500759 h 500758"/>
                    <a:gd name="connsiteX3" fmla="*/ 11991 w 43593"/>
                    <a:gd name="connsiteY3" fmla="*/ 467284 h 500758"/>
                    <a:gd name="connsiteX4" fmla="*/ 27729 w 43593"/>
                    <a:gd name="connsiteY4" fmla="*/ 394961 h 500758"/>
                    <a:gd name="connsiteX5" fmla="*/ 37847 w 43593"/>
                    <a:gd name="connsiteY5" fmla="*/ 311522 h 500758"/>
                    <a:gd name="connsiteX6" fmla="*/ 42094 w 43593"/>
                    <a:gd name="connsiteY6" fmla="*/ 216966 h 500758"/>
                    <a:gd name="connsiteX7" fmla="*/ 43593 w 43593"/>
                    <a:gd name="connsiteY7" fmla="*/ 0 h 500758"/>
                    <a:gd name="connsiteX8" fmla="*/ 35849 w 43593"/>
                    <a:gd name="connsiteY8" fmla="*/ 128031 h 500758"/>
                    <a:gd name="connsiteX9" fmla="*/ 28729 w 43593"/>
                    <a:gd name="connsiteY9" fmla="*/ 50089 h 500758"/>
                    <a:gd name="connsiteX10" fmla="*/ 22983 w 43593"/>
                    <a:gd name="connsiteY10" fmla="*/ 11117 h 500758"/>
                    <a:gd name="connsiteX11" fmla="*/ 14364 w 43593"/>
                    <a:gd name="connsiteY11" fmla="*/ 11117 h 500758"/>
                    <a:gd name="connsiteX12" fmla="*/ 5746 w 43593"/>
                    <a:gd name="connsiteY12" fmla="*/ 61205 h 500758"/>
                    <a:gd name="connsiteX13" fmla="*/ 4372 w 43593"/>
                    <a:gd name="connsiteY13" fmla="*/ 116914 h 500758"/>
                    <a:gd name="connsiteX14" fmla="*/ 4372 w 43593"/>
                    <a:gd name="connsiteY14" fmla="*/ 183616 h 500758"/>
                    <a:gd name="connsiteX15" fmla="*/ 5746 w 43593"/>
                    <a:gd name="connsiteY15" fmla="*/ 261434 h 500758"/>
                    <a:gd name="connsiteX16" fmla="*/ 11991 w 43593"/>
                    <a:gd name="connsiteY16" fmla="*/ 211470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93" h="500758">
                      <a:moveTo>
                        <a:pt x="11991" y="211470"/>
                      </a:moveTo>
                      <a:lnTo>
                        <a:pt x="5746" y="344998"/>
                      </a:lnTo>
                      <a:lnTo>
                        <a:pt x="0" y="500759"/>
                      </a:lnTo>
                      <a:lnTo>
                        <a:pt x="11991" y="467284"/>
                      </a:lnTo>
                      <a:lnTo>
                        <a:pt x="27729" y="394961"/>
                      </a:lnTo>
                      <a:lnTo>
                        <a:pt x="37847" y="311522"/>
                      </a:lnTo>
                      <a:lnTo>
                        <a:pt x="42094" y="216966"/>
                      </a:lnTo>
                      <a:lnTo>
                        <a:pt x="43593" y="0"/>
                      </a:lnTo>
                      <a:lnTo>
                        <a:pt x="35849" y="128031"/>
                      </a:lnTo>
                      <a:lnTo>
                        <a:pt x="28729" y="50089"/>
                      </a:lnTo>
                      <a:lnTo>
                        <a:pt x="22983" y="11117"/>
                      </a:lnTo>
                      <a:lnTo>
                        <a:pt x="14364" y="11117"/>
                      </a:lnTo>
                      <a:lnTo>
                        <a:pt x="5746" y="61205"/>
                      </a:lnTo>
                      <a:lnTo>
                        <a:pt x="4372" y="116914"/>
                      </a:lnTo>
                      <a:lnTo>
                        <a:pt x="4372" y="183616"/>
                      </a:lnTo>
                      <a:lnTo>
                        <a:pt x="5746" y="261434"/>
                      </a:lnTo>
                      <a:lnTo>
                        <a:pt x="11991" y="21147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1" name="Freeform: Shape 150">
                  <a:extLst>
                    <a:ext uri="{FF2B5EF4-FFF2-40B4-BE49-F238E27FC236}">
                      <a16:creationId xmlns:a16="http://schemas.microsoft.com/office/drawing/2014/main" id="{807E168D-29C3-D413-0D83-49646C35F868}"/>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9EB20F6D-283E-D922-A775-6FF1E6ED5EC4}"/>
                    </a:ext>
                  </a:extLst>
                </p:cNvPr>
                <p:cNvSpPr/>
                <p:nvPr/>
              </p:nvSpPr>
              <p:spPr>
                <a:xfrm>
                  <a:off x="8761796" y="4214838"/>
                  <a:ext cx="232205" cy="507879"/>
                </a:xfrm>
                <a:custGeom>
                  <a:avLst/>
                  <a:gdLst>
                    <a:gd name="connsiteX0" fmla="*/ 107047 w 232205"/>
                    <a:gd name="connsiteY0" fmla="*/ 358988 h 507879"/>
                    <a:gd name="connsiteX1" fmla="*/ 95805 w 232205"/>
                    <a:gd name="connsiteY1" fmla="*/ 364109 h 507879"/>
                    <a:gd name="connsiteX2" fmla="*/ 90809 w 232205"/>
                    <a:gd name="connsiteY2" fmla="*/ 380472 h 507879"/>
                    <a:gd name="connsiteX3" fmla="*/ 89435 w 232205"/>
                    <a:gd name="connsiteY3" fmla="*/ 372603 h 507879"/>
                    <a:gd name="connsiteX4" fmla="*/ 81066 w 232205"/>
                    <a:gd name="connsiteY4" fmla="*/ 383844 h 507879"/>
                    <a:gd name="connsiteX5" fmla="*/ 67825 w 232205"/>
                    <a:gd name="connsiteY5" fmla="*/ 386093 h 507879"/>
                    <a:gd name="connsiteX6" fmla="*/ 58457 w 232205"/>
                    <a:gd name="connsiteY6" fmla="*/ 382720 h 507879"/>
                    <a:gd name="connsiteX7" fmla="*/ 51088 w 232205"/>
                    <a:gd name="connsiteY7" fmla="*/ 391214 h 507879"/>
                    <a:gd name="connsiteX8" fmla="*/ 42719 w 232205"/>
                    <a:gd name="connsiteY8" fmla="*/ 389591 h 507879"/>
                    <a:gd name="connsiteX9" fmla="*/ 39346 w 232205"/>
                    <a:gd name="connsiteY9" fmla="*/ 403080 h 507879"/>
                    <a:gd name="connsiteX10" fmla="*/ 27980 w 232205"/>
                    <a:gd name="connsiteY10" fmla="*/ 409326 h 507879"/>
                    <a:gd name="connsiteX11" fmla="*/ 25107 w 232205"/>
                    <a:gd name="connsiteY11" fmla="*/ 404205 h 507879"/>
                    <a:gd name="connsiteX12" fmla="*/ 18736 w 232205"/>
                    <a:gd name="connsiteY12" fmla="*/ 400832 h 507879"/>
                    <a:gd name="connsiteX13" fmla="*/ 6870 w 232205"/>
                    <a:gd name="connsiteY13" fmla="*/ 397459 h 507879"/>
                    <a:gd name="connsiteX14" fmla="*/ 0 w 232205"/>
                    <a:gd name="connsiteY14" fmla="*/ 395711 h 507879"/>
                    <a:gd name="connsiteX15" fmla="*/ 1499 w 232205"/>
                    <a:gd name="connsiteY15" fmla="*/ 382720 h 507879"/>
                    <a:gd name="connsiteX16" fmla="*/ 6870 w 232205"/>
                    <a:gd name="connsiteY16" fmla="*/ 369105 h 507879"/>
                    <a:gd name="connsiteX17" fmla="*/ 2498 w 232205"/>
                    <a:gd name="connsiteY17" fmla="*/ 360112 h 507879"/>
                    <a:gd name="connsiteX18" fmla="*/ 5496 w 232205"/>
                    <a:gd name="connsiteY18" fmla="*/ 335130 h 507879"/>
                    <a:gd name="connsiteX19" fmla="*/ 15739 w 232205"/>
                    <a:gd name="connsiteY19" fmla="*/ 324388 h 507879"/>
                    <a:gd name="connsiteX20" fmla="*/ 11866 w 232205"/>
                    <a:gd name="connsiteY20" fmla="*/ 287040 h 507879"/>
                    <a:gd name="connsiteX21" fmla="*/ 25107 w 232205"/>
                    <a:gd name="connsiteY21" fmla="*/ 289289 h 507879"/>
                    <a:gd name="connsiteX22" fmla="*/ 30478 w 232205"/>
                    <a:gd name="connsiteY22" fmla="*/ 298907 h 507879"/>
                    <a:gd name="connsiteX23" fmla="*/ 42719 w 232205"/>
                    <a:gd name="connsiteY23" fmla="*/ 282544 h 507879"/>
                    <a:gd name="connsiteX24" fmla="*/ 32476 w 232205"/>
                    <a:gd name="connsiteY24" fmla="*/ 275174 h 507879"/>
                    <a:gd name="connsiteX25" fmla="*/ 25107 w 232205"/>
                    <a:gd name="connsiteY25" fmla="*/ 266680 h 507879"/>
                    <a:gd name="connsiteX26" fmla="*/ 23608 w 232205"/>
                    <a:gd name="connsiteY26" fmla="*/ 255313 h 507879"/>
                    <a:gd name="connsiteX27" fmla="*/ 20235 w 232205"/>
                    <a:gd name="connsiteY27" fmla="*/ 244571 h 507879"/>
                    <a:gd name="connsiteX28" fmla="*/ 37847 w 232205"/>
                    <a:gd name="connsiteY28" fmla="*/ 234329 h 507879"/>
                    <a:gd name="connsiteX29" fmla="*/ 46716 w 232205"/>
                    <a:gd name="connsiteY29" fmla="*/ 238326 h 507879"/>
                    <a:gd name="connsiteX30" fmla="*/ 48215 w 232205"/>
                    <a:gd name="connsiteY30" fmla="*/ 224711 h 507879"/>
                    <a:gd name="connsiteX31" fmla="*/ 33975 w 232205"/>
                    <a:gd name="connsiteY31" fmla="*/ 231581 h 507879"/>
                    <a:gd name="connsiteX32" fmla="*/ 21609 w 232205"/>
                    <a:gd name="connsiteY32" fmla="*/ 167003 h 507879"/>
                    <a:gd name="connsiteX33" fmla="*/ 36848 w 232205"/>
                    <a:gd name="connsiteY33" fmla="*/ 148267 h 507879"/>
                    <a:gd name="connsiteX34" fmla="*/ 26106 w 232205"/>
                    <a:gd name="connsiteY34" fmla="*/ 147767 h 507879"/>
                    <a:gd name="connsiteX35" fmla="*/ 19236 w 232205"/>
                    <a:gd name="connsiteY35" fmla="*/ 151764 h 507879"/>
                    <a:gd name="connsiteX36" fmla="*/ 19236 w 232205"/>
                    <a:gd name="connsiteY36" fmla="*/ 161882 h 507879"/>
                    <a:gd name="connsiteX37" fmla="*/ 14739 w 232205"/>
                    <a:gd name="connsiteY37" fmla="*/ 142646 h 507879"/>
                    <a:gd name="connsiteX38" fmla="*/ 33975 w 232205"/>
                    <a:gd name="connsiteY38" fmla="*/ 129655 h 507879"/>
                    <a:gd name="connsiteX39" fmla="*/ 45217 w 232205"/>
                    <a:gd name="connsiteY39" fmla="*/ 133028 h 507879"/>
                    <a:gd name="connsiteX40" fmla="*/ 48714 w 232205"/>
                    <a:gd name="connsiteY40" fmla="*/ 122785 h 507879"/>
                    <a:gd name="connsiteX41" fmla="*/ 57458 w 232205"/>
                    <a:gd name="connsiteY41" fmla="*/ 124534 h 507879"/>
                    <a:gd name="connsiteX42" fmla="*/ 67825 w 232205"/>
                    <a:gd name="connsiteY42" fmla="*/ 117789 h 507879"/>
                    <a:gd name="connsiteX43" fmla="*/ 81066 w 232205"/>
                    <a:gd name="connsiteY43" fmla="*/ 119413 h 507879"/>
                    <a:gd name="connsiteX44" fmla="*/ 94306 w 232205"/>
                    <a:gd name="connsiteY44" fmla="*/ 110919 h 507879"/>
                    <a:gd name="connsiteX45" fmla="*/ 94306 w 232205"/>
                    <a:gd name="connsiteY45" fmla="*/ 124534 h 507879"/>
                    <a:gd name="connsiteX46" fmla="*/ 97304 w 232205"/>
                    <a:gd name="connsiteY46" fmla="*/ 131279 h 507879"/>
                    <a:gd name="connsiteX47" fmla="*/ 103175 w 232205"/>
                    <a:gd name="connsiteY47" fmla="*/ 139273 h 507879"/>
                    <a:gd name="connsiteX48" fmla="*/ 111918 w 232205"/>
                    <a:gd name="connsiteY48" fmla="*/ 134152 h 507879"/>
                    <a:gd name="connsiteX49" fmla="*/ 122286 w 232205"/>
                    <a:gd name="connsiteY49" fmla="*/ 129655 h 507879"/>
                    <a:gd name="connsiteX50" fmla="*/ 126158 w 232205"/>
                    <a:gd name="connsiteY50" fmla="*/ 142646 h 507879"/>
                    <a:gd name="connsiteX51" fmla="*/ 129655 w 232205"/>
                    <a:gd name="connsiteY51" fmla="*/ 129031 h 507879"/>
                    <a:gd name="connsiteX52" fmla="*/ 120787 w 232205"/>
                    <a:gd name="connsiteY52" fmla="*/ 118913 h 507879"/>
                    <a:gd name="connsiteX53" fmla="*/ 121786 w 232205"/>
                    <a:gd name="connsiteY53" fmla="*/ 106922 h 507879"/>
                    <a:gd name="connsiteX54" fmla="*/ 120787 w 232205"/>
                    <a:gd name="connsiteY54" fmla="*/ 92308 h 507879"/>
                    <a:gd name="connsiteX55" fmla="*/ 113417 w 232205"/>
                    <a:gd name="connsiteY55" fmla="*/ 80316 h 507879"/>
                    <a:gd name="connsiteX56" fmla="*/ 107047 w 232205"/>
                    <a:gd name="connsiteY56" fmla="*/ 70199 h 507879"/>
                    <a:gd name="connsiteX57" fmla="*/ 122286 w 232205"/>
                    <a:gd name="connsiteY57" fmla="*/ 61080 h 507879"/>
                    <a:gd name="connsiteX58" fmla="*/ 120787 w 232205"/>
                    <a:gd name="connsiteY58" fmla="*/ 54335 h 507879"/>
                    <a:gd name="connsiteX59" fmla="*/ 112918 w 232205"/>
                    <a:gd name="connsiteY59" fmla="*/ 47465 h 507879"/>
                    <a:gd name="connsiteX60" fmla="*/ 112918 w 232205"/>
                    <a:gd name="connsiteY60" fmla="*/ 33975 h 507879"/>
                    <a:gd name="connsiteX61" fmla="*/ 118913 w 232205"/>
                    <a:gd name="connsiteY61" fmla="*/ 29354 h 507879"/>
                    <a:gd name="connsiteX62" fmla="*/ 101676 w 232205"/>
                    <a:gd name="connsiteY62" fmla="*/ 14115 h 507879"/>
                    <a:gd name="connsiteX63" fmla="*/ 102675 w 232205"/>
                    <a:gd name="connsiteY63" fmla="*/ 4996 h 507879"/>
                    <a:gd name="connsiteX64" fmla="*/ 107547 w 232205"/>
                    <a:gd name="connsiteY64" fmla="*/ 0 h 507879"/>
                    <a:gd name="connsiteX65" fmla="*/ 115915 w 232205"/>
                    <a:gd name="connsiteY65" fmla="*/ 10742 h 507879"/>
                    <a:gd name="connsiteX66" fmla="*/ 124784 w 232205"/>
                    <a:gd name="connsiteY66" fmla="*/ 8993 h 507879"/>
                    <a:gd name="connsiteX67" fmla="*/ 125283 w 232205"/>
                    <a:gd name="connsiteY67" fmla="*/ 25481 h 507879"/>
                    <a:gd name="connsiteX68" fmla="*/ 132653 w 232205"/>
                    <a:gd name="connsiteY68" fmla="*/ 28854 h 507879"/>
                    <a:gd name="connsiteX69" fmla="*/ 127657 w 232205"/>
                    <a:gd name="connsiteY69" fmla="*/ 41345 h 507879"/>
                    <a:gd name="connsiteX70" fmla="*/ 135526 w 232205"/>
                    <a:gd name="connsiteY70" fmla="*/ 44093 h 507879"/>
                    <a:gd name="connsiteX71" fmla="*/ 136525 w 232205"/>
                    <a:gd name="connsiteY71" fmla="*/ 54335 h 507879"/>
                    <a:gd name="connsiteX72" fmla="*/ 145893 w 232205"/>
                    <a:gd name="connsiteY72" fmla="*/ 50963 h 507879"/>
                    <a:gd name="connsiteX73" fmla="*/ 158634 w 232205"/>
                    <a:gd name="connsiteY73" fmla="*/ 42469 h 507879"/>
                    <a:gd name="connsiteX74" fmla="*/ 163505 w 232205"/>
                    <a:gd name="connsiteY74" fmla="*/ 49839 h 507879"/>
                    <a:gd name="connsiteX75" fmla="*/ 152764 w 232205"/>
                    <a:gd name="connsiteY75" fmla="*/ 54335 h 507879"/>
                    <a:gd name="connsiteX76" fmla="*/ 147267 w 232205"/>
                    <a:gd name="connsiteY76" fmla="*/ 61705 h 507879"/>
                    <a:gd name="connsiteX77" fmla="*/ 141397 w 232205"/>
                    <a:gd name="connsiteY77" fmla="*/ 67950 h 507879"/>
                    <a:gd name="connsiteX78" fmla="*/ 147267 w 232205"/>
                    <a:gd name="connsiteY78" fmla="*/ 83814 h 507879"/>
                    <a:gd name="connsiteX79" fmla="*/ 149766 w 232205"/>
                    <a:gd name="connsiteY79" fmla="*/ 69574 h 507879"/>
                    <a:gd name="connsiteX80" fmla="*/ 156136 w 232205"/>
                    <a:gd name="connsiteY80" fmla="*/ 76944 h 507879"/>
                    <a:gd name="connsiteX81" fmla="*/ 157635 w 232205"/>
                    <a:gd name="connsiteY81" fmla="*/ 64453 h 507879"/>
                    <a:gd name="connsiteX82" fmla="*/ 164505 w 232205"/>
                    <a:gd name="connsiteY82" fmla="*/ 78068 h 507879"/>
                    <a:gd name="connsiteX83" fmla="*/ 166004 w 232205"/>
                    <a:gd name="connsiteY83" fmla="*/ 87186 h 507879"/>
                    <a:gd name="connsiteX84" fmla="*/ 163006 w 232205"/>
                    <a:gd name="connsiteY84" fmla="*/ 99053 h 507879"/>
                    <a:gd name="connsiteX85" fmla="*/ 167503 w 232205"/>
                    <a:gd name="connsiteY85" fmla="*/ 112668 h 507879"/>
                    <a:gd name="connsiteX86" fmla="*/ 164505 w 232205"/>
                    <a:gd name="connsiteY86" fmla="*/ 126283 h 507879"/>
                    <a:gd name="connsiteX87" fmla="*/ 163006 w 232205"/>
                    <a:gd name="connsiteY87" fmla="*/ 140897 h 507879"/>
                    <a:gd name="connsiteX88" fmla="*/ 170875 w 232205"/>
                    <a:gd name="connsiteY88" fmla="*/ 163006 h 507879"/>
                    <a:gd name="connsiteX89" fmla="*/ 164505 w 232205"/>
                    <a:gd name="connsiteY89" fmla="*/ 176621 h 507879"/>
                    <a:gd name="connsiteX90" fmla="*/ 161507 w 232205"/>
                    <a:gd name="connsiteY90" fmla="*/ 186864 h 507879"/>
                    <a:gd name="connsiteX91" fmla="*/ 155637 w 232205"/>
                    <a:gd name="connsiteY91" fmla="*/ 183991 h 507879"/>
                    <a:gd name="connsiteX92" fmla="*/ 155637 w 232205"/>
                    <a:gd name="connsiteY92" fmla="*/ 195857 h 507879"/>
                    <a:gd name="connsiteX93" fmla="*/ 157635 w 232205"/>
                    <a:gd name="connsiteY93" fmla="*/ 204351 h 507879"/>
                    <a:gd name="connsiteX94" fmla="*/ 156136 w 232205"/>
                    <a:gd name="connsiteY94" fmla="*/ 211221 h 507879"/>
                    <a:gd name="connsiteX95" fmla="*/ 163006 w 232205"/>
                    <a:gd name="connsiteY95" fmla="*/ 217966 h 507879"/>
                    <a:gd name="connsiteX96" fmla="*/ 165005 w 232205"/>
                    <a:gd name="connsiteY96" fmla="*/ 239450 h 507879"/>
                    <a:gd name="connsiteX97" fmla="*/ 167503 w 232205"/>
                    <a:gd name="connsiteY97" fmla="*/ 251941 h 507879"/>
                    <a:gd name="connsiteX98" fmla="*/ 171875 w 232205"/>
                    <a:gd name="connsiteY98" fmla="*/ 259810 h 507879"/>
                    <a:gd name="connsiteX99" fmla="*/ 169376 w 232205"/>
                    <a:gd name="connsiteY99" fmla="*/ 271802 h 507879"/>
                    <a:gd name="connsiteX100" fmla="*/ 179244 w 232205"/>
                    <a:gd name="connsiteY100" fmla="*/ 281919 h 507879"/>
                    <a:gd name="connsiteX101" fmla="*/ 185115 w 232205"/>
                    <a:gd name="connsiteY101" fmla="*/ 301155 h 507879"/>
                    <a:gd name="connsiteX102" fmla="*/ 188113 w 232205"/>
                    <a:gd name="connsiteY102" fmla="*/ 316519 h 507879"/>
                    <a:gd name="connsiteX103" fmla="*/ 200354 w 232205"/>
                    <a:gd name="connsiteY103" fmla="*/ 318143 h 507879"/>
                    <a:gd name="connsiteX104" fmla="*/ 217966 w 232205"/>
                    <a:gd name="connsiteY104" fmla="*/ 339752 h 507879"/>
                    <a:gd name="connsiteX105" fmla="*/ 225335 w 232205"/>
                    <a:gd name="connsiteY105" fmla="*/ 338003 h 507879"/>
                    <a:gd name="connsiteX106" fmla="*/ 232205 w 232205"/>
                    <a:gd name="connsiteY106" fmla="*/ 353242 h 507879"/>
                    <a:gd name="connsiteX107" fmla="*/ 230831 w 232205"/>
                    <a:gd name="connsiteY107" fmla="*/ 365733 h 507879"/>
                    <a:gd name="connsiteX108" fmla="*/ 217466 w 232205"/>
                    <a:gd name="connsiteY108" fmla="*/ 394587 h 507879"/>
                    <a:gd name="connsiteX109" fmla="*/ 210097 w 232205"/>
                    <a:gd name="connsiteY109" fmla="*/ 404205 h 507879"/>
                    <a:gd name="connsiteX110" fmla="*/ 204226 w 232205"/>
                    <a:gd name="connsiteY110" fmla="*/ 415072 h 507879"/>
                    <a:gd name="connsiteX111" fmla="*/ 198855 w 232205"/>
                    <a:gd name="connsiteY111" fmla="*/ 429686 h 507879"/>
                    <a:gd name="connsiteX112" fmla="*/ 196856 w 232205"/>
                    <a:gd name="connsiteY112" fmla="*/ 445050 h 507879"/>
                    <a:gd name="connsiteX113" fmla="*/ 197356 w 232205"/>
                    <a:gd name="connsiteY113" fmla="*/ 454043 h 507879"/>
                    <a:gd name="connsiteX114" fmla="*/ 188612 w 232205"/>
                    <a:gd name="connsiteY114" fmla="*/ 456916 h 507879"/>
                    <a:gd name="connsiteX115" fmla="*/ 183616 w 232205"/>
                    <a:gd name="connsiteY115" fmla="*/ 463661 h 507879"/>
                    <a:gd name="connsiteX116" fmla="*/ 183616 w 232205"/>
                    <a:gd name="connsiteY116" fmla="*/ 472155 h 507879"/>
                    <a:gd name="connsiteX117" fmla="*/ 174872 w 232205"/>
                    <a:gd name="connsiteY117" fmla="*/ 476152 h 507879"/>
                    <a:gd name="connsiteX118" fmla="*/ 169376 w 232205"/>
                    <a:gd name="connsiteY118" fmla="*/ 471031 h 507879"/>
                    <a:gd name="connsiteX119" fmla="*/ 158634 w 232205"/>
                    <a:gd name="connsiteY119" fmla="*/ 493140 h 507879"/>
                    <a:gd name="connsiteX120" fmla="*/ 154637 w 232205"/>
                    <a:gd name="connsiteY120" fmla="*/ 489767 h 507879"/>
                    <a:gd name="connsiteX121" fmla="*/ 148766 w 232205"/>
                    <a:gd name="connsiteY121" fmla="*/ 499385 h 507879"/>
                    <a:gd name="connsiteX122" fmla="*/ 143895 w 232205"/>
                    <a:gd name="connsiteY122" fmla="*/ 507879 h 507879"/>
                    <a:gd name="connsiteX123" fmla="*/ 119288 w 232205"/>
                    <a:gd name="connsiteY123" fmla="*/ 505006 h 507879"/>
                    <a:gd name="connsiteX124" fmla="*/ 112918 w 232205"/>
                    <a:gd name="connsiteY124" fmla="*/ 499385 h 507879"/>
                    <a:gd name="connsiteX125" fmla="*/ 124784 w 232205"/>
                    <a:gd name="connsiteY125" fmla="*/ 475652 h 507879"/>
                    <a:gd name="connsiteX126" fmla="*/ 116415 w 232205"/>
                    <a:gd name="connsiteY126" fmla="*/ 462537 h 507879"/>
                    <a:gd name="connsiteX127" fmla="*/ 129156 w 232205"/>
                    <a:gd name="connsiteY127" fmla="*/ 450671 h 507879"/>
                    <a:gd name="connsiteX128" fmla="*/ 111543 w 232205"/>
                    <a:gd name="connsiteY128" fmla="*/ 449047 h 507879"/>
                    <a:gd name="connsiteX129" fmla="*/ 116415 w 232205"/>
                    <a:gd name="connsiteY129" fmla="*/ 433683 h 507879"/>
                    <a:gd name="connsiteX130" fmla="*/ 110045 w 232205"/>
                    <a:gd name="connsiteY130" fmla="*/ 425189 h 507879"/>
                    <a:gd name="connsiteX131" fmla="*/ 115915 w 232205"/>
                    <a:gd name="connsiteY131" fmla="*/ 419569 h 507879"/>
                    <a:gd name="connsiteX132" fmla="*/ 109045 w 232205"/>
                    <a:gd name="connsiteY132" fmla="*/ 409326 h 507879"/>
                    <a:gd name="connsiteX133" fmla="*/ 117414 w 232205"/>
                    <a:gd name="connsiteY133" fmla="*/ 397459 h 507879"/>
                    <a:gd name="connsiteX134" fmla="*/ 122286 w 232205"/>
                    <a:gd name="connsiteY134" fmla="*/ 382221 h 507879"/>
                    <a:gd name="connsiteX135" fmla="*/ 124784 w 232205"/>
                    <a:gd name="connsiteY135" fmla="*/ 368606 h 507879"/>
                    <a:gd name="connsiteX136" fmla="*/ 116415 w 232205"/>
                    <a:gd name="connsiteY136" fmla="*/ 360112 h 507879"/>
                    <a:gd name="connsiteX137" fmla="*/ 107047 w 232205"/>
                    <a:gd name="connsiteY137" fmla="*/ 358988 h 50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2205" h="507879">
                      <a:moveTo>
                        <a:pt x="107047" y="358988"/>
                      </a:moveTo>
                      <a:lnTo>
                        <a:pt x="95805" y="364109"/>
                      </a:lnTo>
                      <a:lnTo>
                        <a:pt x="90809" y="380472"/>
                      </a:lnTo>
                      <a:lnTo>
                        <a:pt x="89435" y="372603"/>
                      </a:lnTo>
                      <a:lnTo>
                        <a:pt x="81066" y="383844"/>
                      </a:lnTo>
                      <a:lnTo>
                        <a:pt x="67825" y="386093"/>
                      </a:lnTo>
                      <a:lnTo>
                        <a:pt x="58457" y="382720"/>
                      </a:lnTo>
                      <a:lnTo>
                        <a:pt x="51088" y="391214"/>
                      </a:lnTo>
                      <a:lnTo>
                        <a:pt x="42719" y="389591"/>
                      </a:lnTo>
                      <a:lnTo>
                        <a:pt x="39346" y="403080"/>
                      </a:lnTo>
                      <a:lnTo>
                        <a:pt x="27980" y="409326"/>
                      </a:lnTo>
                      <a:lnTo>
                        <a:pt x="25107" y="404205"/>
                      </a:lnTo>
                      <a:lnTo>
                        <a:pt x="18736" y="400832"/>
                      </a:lnTo>
                      <a:lnTo>
                        <a:pt x="6870" y="397459"/>
                      </a:lnTo>
                      <a:lnTo>
                        <a:pt x="0" y="395711"/>
                      </a:lnTo>
                      <a:lnTo>
                        <a:pt x="1499" y="382720"/>
                      </a:lnTo>
                      <a:lnTo>
                        <a:pt x="6870" y="369105"/>
                      </a:lnTo>
                      <a:lnTo>
                        <a:pt x="2498" y="360112"/>
                      </a:lnTo>
                      <a:lnTo>
                        <a:pt x="5496" y="335130"/>
                      </a:lnTo>
                      <a:lnTo>
                        <a:pt x="15739" y="324388"/>
                      </a:lnTo>
                      <a:lnTo>
                        <a:pt x="11866" y="287040"/>
                      </a:lnTo>
                      <a:lnTo>
                        <a:pt x="25107" y="289289"/>
                      </a:lnTo>
                      <a:lnTo>
                        <a:pt x="30478" y="298907"/>
                      </a:lnTo>
                      <a:lnTo>
                        <a:pt x="42719" y="282544"/>
                      </a:lnTo>
                      <a:lnTo>
                        <a:pt x="32476" y="275174"/>
                      </a:lnTo>
                      <a:lnTo>
                        <a:pt x="25107" y="266680"/>
                      </a:lnTo>
                      <a:lnTo>
                        <a:pt x="23608" y="255313"/>
                      </a:lnTo>
                      <a:lnTo>
                        <a:pt x="20235" y="244571"/>
                      </a:lnTo>
                      <a:lnTo>
                        <a:pt x="37847" y="234329"/>
                      </a:lnTo>
                      <a:lnTo>
                        <a:pt x="46716" y="238326"/>
                      </a:lnTo>
                      <a:lnTo>
                        <a:pt x="48215" y="224711"/>
                      </a:lnTo>
                      <a:lnTo>
                        <a:pt x="33975" y="231581"/>
                      </a:lnTo>
                      <a:lnTo>
                        <a:pt x="21609" y="167003"/>
                      </a:lnTo>
                      <a:lnTo>
                        <a:pt x="36848" y="148267"/>
                      </a:lnTo>
                      <a:lnTo>
                        <a:pt x="26106" y="147767"/>
                      </a:lnTo>
                      <a:lnTo>
                        <a:pt x="19236" y="151764"/>
                      </a:lnTo>
                      <a:lnTo>
                        <a:pt x="19236" y="161882"/>
                      </a:lnTo>
                      <a:lnTo>
                        <a:pt x="14739" y="142646"/>
                      </a:lnTo>
                      <a:lnTo>
                        <a:pt x="33975" y="129655"/>
                      </a:lnTo>
                      <a:lnTo>
                        <a:pt x="45217" y="133028"/>
                      </a:lnTo>
                      <a:lnTo>
                        <a:pt x="48714" y="122785"/>
                      </a:lnTo>
                      <a:lnTo>
                        <a:pt x="57458" y="124534"/>
                      </a:lnTo>
                      <a:lnTo>
                        <a:pt x="67825" y="117789"/>
                      </a:lnTo>
                      <a:lnTo>
                        <a:pt x="81066" y="119413"/>
                      </a:lnTo>
                      <a:lnTo>
                        <a:pt x="94306" y="110919"/>
                      </a:lnTo>
                      <a:lnTo>
                        <a:pt x="94306" y="124534"/>
                      </a:lnTo>
                      <a:lnTo>
                        <a:pt x="97304" y="131279"/>
                      </a:lnTo>
                      <a:lnTo>
                        <a:pt x="103175" y="139273"/>
                      </a:lnTo>
                      <a:lnTo>
                        <a:pt x="111918" y="134152"/>
                      </a:lnTo>
                      <a:lnTo>
                        <a:pt x="122286" y="129655"/>
                      </a:lnTo>
                      <a:lnTo>
                        <a:pt x="126158" y="142646"/>
                      </a:lnTo>
                      <a:lnTo>
                        <a:pt x="129655" y="129031"/>
                      </a:lnTo>
                      <a:lnTo>
                        <a:pt x="120787" y="118913"/>
                      </a:lnTo>
                      <a:lnTo>
                        <a:pt x="121786" y="106922"/>
                      </a:lnTo>
                      <a:lnTo>
                        <a:pt x="120787" y="92308"/>
                      </a:lnTo>
                      <a:lnTo>
                        <a:pt x="113417" y="80316"/>
                      </a:lnTo>
                      <a:lnTo>
                        <a:pt x="107047" y="70199"/>
                      </a:lnTo>
                      <a:lnTo>
                        <a:pt x="122286" y="61080"/>
                      </a:lnTo>
                      <a:lnTo>
                        <a:pt x="120787" y="54335"/>
                      </a:lnTo>
                      <a:lnTo>
                        <a:pt x="112918" y="47465"/>
                      </a:lnTo>
                      <a:lnTo>
                        <a:pt x="112918" y="33975"/>
                      </a:lnTo>
                      <a:lnTo>
                        <a:pt x="118913" y="29354"/>
                      </a:lnTo>
                      <a:lnTo>
                        <a:pt x="101676" y="14115"/>
                      </a:lnTo>
                      <a:lnTo>
                        <a:pt x="102675" y="4996"/>
                      </a:lnTo>
                      <a:lnTo>
                        <a:pt x="107547" y="0"/>
                      </a:lnTo>
                      <a:lnTo>
                        <a:pt x="115915" y="10742"/>
                      </a:lnTo>
                      <a:lnTo>
                        <a:pt x="124784" y="8993"/>
                      </a:lnTo>
                      <a:lnTo>
                        <a:pt x="125283" y="25481"/>
                      </a:lnTo>
                      <a:lnTo>
                        <a:pt x="132653" y="28854"/>
                      </a:lnTo>
                      <a:lnTo>
                        <a:pt x="127657" y="41345"/>
                      </a:lnTo>
                      <a:lnTo>
                        <a:pt x="135526" y="44093"/>
                      </a:lnTo>
                      <a:lnTo>
                        <a:pt x="136525" y="54335"/>
                      </a:lnTo>
                      <a:lnTo>
                        <a:pt x="145893" y="50963"/>
                      </a:lnTo>
                      <a:lnTo>
                        <a:pt x="158634" y="42469"/>
                      </a:lnTo>
                      <a:lnTo>
                        <a:pt x="163505" y="49839"/>
                      </a:lnTo>
                      <a:lnTo>
                        <a:pt x="152764" y="54335"/>
                      </a:lnTo>
                      <a:lnTo>
                        <a:pt x="147267" y="61705"/>
                      </a:lnTo>
                      <a:lnTo>
                        <a:pt x="141397" y="67950"/>
                      </a:lnTo>
                      <a:lnTo>
                        <a:pt x="147267" y="83814"/>
                      </a:lnTo>
                      <a:lnTo>
                        <a:pt x="149766" y="69574"/>
                      </a:lnTo>
                      <a:lnTo>
                        <a:pt x="156136" y="76944"/>
                      </a:lnTo>
                      <a:lnTo>
                        <a:pt x="157635" y="64453"/>
                      </a:lnTo>
                      <a:lnTo>
                        <a:pt x="164505" y="78068"/>
                      </a:lnTo>
                      <a:lnTo>
                        <a:pt x="166004" y="87186"/>
                      </a:lnTo>
                      <a:lnTo>
                        <a:pt x="163006" y="99053"/>
                      </a:lnTo>
                      <a:lnTo>
                        <a:pt x="167503" y="112668"/>
                      </a:lnTo>
                      <a:lnTo>
                        <a:pt x="164505" y="126283"/>
                      </a:lnTo>
                      <a:lnTo>
                        <a:pt x="163006" y="140897"/>
                      </a:lnTo>
                      <a:lnTo>
                        <a:pt x="170875" y="163006"/>
                      </a:lnTo>
                      <a:lnTo>
                        <a:pt x="164505" y="176621"/>
                      </a:lnTo>
                      <a:lnTo>
                        <a:pt x="161507" y="186864"/>
                      </a:lnTo>
                      <a:lnTo>
                        <a:pt x="155637" y="183991"/>
                      </a:lnTo>
                      <a:lnTo>
                        <a:pt x="155637" y="195857"/>
                      </a:lnTo>
                      <a:lnTo>
                        <a:pt x="157635" y="204351"/>
                      </a:lnTo>
                      <a:lnTo>
                        <a:pt x="156136" y="211221"/>
                      </a:lnTo>
                      <a:lnTo>
                        <a:pt x="163006" y="217966"/>
                      </a:lnTo>
                      <a:lnTo>
                        <a:pt x="165005" y="239450"/>
                      </a:lnTo>
                      <a:lnTo>
                        <a:pt x="167503" y="251941"/>
                      </a:lnTo>
                      <a:lnTo>
                        <a:pt x="171875" y="259810"/>
                      </a:lnTo>
                      <a:lnTo>
                        <a:pt x="169376" y="271802"/>
                      </a:lnTo>
                      <a:lnTo>
                        <a:pt x="179244" y="281919"/>
                      </a:lnTo>
                      <a:lnTo>
                        <a:pt x="185115" y="301155"/>
                      </a:lnTo>
                      <a:lnTo>
                        <a:pt x="188113" y="316519"/>
                      </a:lnTo>
                      <a:lnTo>
                        <a:pt x="200354" y="318143"/>
                      </a:lnTo>
                      <a:lnTo>
                        <a:pt x="217966" y="339752"/>
                      </a:lnTo>
                      <a:lnTo>
                        <a:pt x="225335" y="338003"/>
                      </a:lnTo>
                      <a:lnTo>
                        <a:pt x="232205" y="353242"/>
                      </a:lnTo>
                      <a:lnTo>
                        <a:pt x="230831" y="365733"/>
                      </a:lnTo>
                      <a:lnTo>
                        <a:pt x="217466" y="394587"/>
                      </a:lnTo>
                      <a:lnTo>
                        <a:pt x="210097" y="404205"/>
                      </a:lnTo>
                      <a:lnTo>
                        <a:pt x="204226" y="415072"/>
                      </a:lnTo>
                      <a:lnTo>
                        <a:pt x="198855" y="429686"/>
                      </a:lnTo>
                      <a:lnTo>
                        <a:pt x="196856" y="445050"/>
                      </a:lnTo>
                      <a:lnTo>
                        <a:pt x="197356" y="454043"/>
                      </a:lnTo>
                      <a:lnTo>
                        <a:pt x="188612" y="456916"/>
                      </a:lnTo>
                      <a:lnTo>
                        <a:pt x="183616" y="463661"/>
                      </a:lnTo>
                      <a:lnTo>
                        <a:pt x="183616" y="472155"/>
                      </a:lnTo>
                      <a:lnTo>
                        <a:pt x="174872" y="476152"/>
                      </a:lnTo>
                      <a:lnTo>
                        <a:pt x="169376" y="471031"/>
                      </a:lnTo>
                      <a:lnTo>
                        <a:pt x="158634" y="493140"/>
                      </a:lnTo>
                      <a:lnTo>
                        <a:pt x="154637" y="489767"/>
                      </a:lnTo>
                      <a:lnTo>
                        <a:pt x="148766" y="499385"/>
                      </a:lnTo>
                      <a:lnTo>
                        <a:pt x="143895" y="507879"/>
                      </a:lnTo>
                      <a:lnTo>
                        <a:pt x="119288" y="505006"/>
                      </a:lnTo>
                      <a:lnTo>
                        <a:pt x="112918" y="499385"/>
                      </a:lnTo>
                      <a:lnTo>
                        <a:pt x="124784" y="475652"/>
                      </a:lnTo>
                      <a:lnTo>
                        <a:pt x="116415" y="462537"/>
                      </a:lnTo>
                      <a:lnTo>
                        <a:pt x="129156" y="450671"/>
                      </a:lnTo>
                      <a:lnTo>
                        <a:pt x="111543" y="449047"/>
                      </a:lnTo>
                      <a:lnTo>
                        <a:pt x="116415" y="433683"/>
                      </a:lnTo>
                      <a:lnTo>
                        <a:pt x="110045" y="425189"/>
                      </a:lnTo>
                      <a:lnTo>
                        <a:pt x="115915" y="419569"/>
                      </a:lnTo>
                      <a:lnTo>
                        <a:pt x="109045" y="409326"/>
                      </a:lnTo>
                      <a:lnTo>
                        <a:pt x="117414" y="397459"/>
                      </a:lnTo>
                      <a:lnTo>
                        <a:pt x="122286" y="382221"/>
                      </a:lnTo>
                      <a:lnTo>
                        <a:pt x="124784" y="368606"/>
                      </a:lnTo>
                      <a:lnTo>
                        <a:pt x="116415" y="360112"/>
                      </a:lnTo>
                      <a:lnTo>
                        <a:pt x="107047" y="358988"/>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3" name="Freeform: Shape 152">
                  <a:extLst>
                    <a:ext uri="{FF2B5EF4-FFF2-40B4-BE49-F238E27FC236}">
                      <a16:creationId xmlns:a16="http://schemas.microsoft.com/office/drawing/2014/main" id="{CA05BEBA-FF78-273F-96F0-5D5C30920615}"/>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552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552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552"/>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552"/>
                      </a:lnTo>
                      <a:lnTo>
                        <a:pt x="18736" y="112293"/>
                      </a:lnTo>
                      <a:lnTo>
                        <a:pt x="18736" y="79942"/>
                      </a:lnTo>
                      <a:lnTo>
                        <a:pt x="27355" y="86937"/>
                      </a:lnTo>
                      <a:lnTo>
                        <a:pt x="46091" y="49089"/>
                      </a:lnTo>
                      <a:lnTo>
                        <a:pt x="61330" y="0"/>
                      </a:lnTo>
                      <a:lnTo>
                        <a:pt x="78068" y="4908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562975EC-66F8-990C-4214-C6F11E9D60B1}"/>
                    </a:ext>
                  </a:extLst>
                </p:cNvPr>
                <p:cNvSpPr/>
                <p:nvPr/>
              </p:nvSpPr>
              <p:spPr>
                <a:xfrm>
                  <a:off x="8711083" y="4156756"/>
                  <a:ext cx="145143" cy="507878"/>
                </a:xfrm>
                <a:custGeom>
                  <a:avLst/>
                  <a:gdLst>
                    <a:gd name="connsiteX0" fmla="*/ 78068 w 145143"/>
                    <a:gd name="connsiteY0" fmla="*/ 49089 h 507878"/>
                    <a:gd name="connsiteX1" fmla="*/ 89809 w 145143"/>
                    <a:gd name="connsiteY1" fmla="*/ 74321 h 507878"/>
                    <a:gd name="connsiteX2" fmla="*/ 73571 w 145143"/>
                    <a:gd name="connsiteY2" fmla="*/ 79942 h 507878"/>
                    <a:gd name="connsiteX3" fmla="*/ 94806 w 145143"/>
                    <a:gd name="connsiteY3" fmla="*/ 108046 h 507878"/>
                    <a:gd name="connsiteX4" fmla="*/ 87311 w 145143"/>
                    <a:gd name="connsiteY4" fmla="*/ 117914 h 507878"/>
                    <a:gd name="connsiteX5" fmla="*/ 73571 w 145143"/>
                    <a:gd name="connsiteY5" fmla="*/ 99677 h 507878"/>
                    <a:gd name="connsiteX6" fmla="*/ 73571 w 145143"/>
                    <a:gd name="connsiteY6" fmla="*/ 120662 h 507878"/>
                    <a:gd name="connsiteX7" fmla="*/ 82690 w 145143"/>
                    <a:gd name="connsiteY7" fmla="*/ 154387 h 507878"/>
                    <a:gd name="connsiteX8" fmla="*/ 76569 w 145143"/>
                    <a:gd name="connsiteY8" fmla="*/ 147267 h 507878"/>
                    <a:gd name="connsiteX9" fmla="*/ 70449 w 145143"/>
                    <a:gd name="connsiteY9" fmla="*/ 130530 h 507878"/>
                    <a:gd name="connsiteX10" fmla="*/ 70449 w 145143"/>
                    <a:gd name="connsiteY10" fmla="*/ 164130 h 507878"/>
                    <a:gd name="connsiteX11" fmla="*/ 72073 w 145143"/>
                    <a:gd name="connsiteY11" fmla="*/ 214718 h 507878"/>
                    <a:gd name="connsiteX12" fmla="*/ 91308 w 145143"/>
                    <a:gd name="connsiteY12" fmla="*/ 200603 h 507878"/>
                    <a:gd name="connsiteX13" fmla="*/ 80691 w 145143"/>
                    <a:gd name="connsiteY13" fmla="*/ 213219 h 507878"/>
                    <a:gd name="connsiteX14" fmla="*/ 73072 w 145143"/>
                    <a:gd name="connsiteY14" fmla="*/ 235703 h 507878"/>
                    <a:gd name="connsiteX15" fmla="*/ 80691 w 145143"/>
                    <a:gd name="connsiteY15" fmla="*/ 251191 h 507878"/>
                    <a:gd name="connsiteX16" fmla="*/ 79192 w 145143"/>
                    <a:gd name="connsiteY16" fmla="*/ 272176 h 507878"/>
                    <a:gd name="connsiteX17" fmla="*/ 80691 w 145143"/>
                    <a:gd name="connsiteY17" fmla="*/ 297408 h 507878"/>
                    <a:gd name="connsiteX18" fmla="*/ 77568 w 145143"/>
                    <a:gd name="connsiteY18" fmla="*/ 310024 h 507878"/>
                    <a:gd name="connsiteX19" fmla="*/ 90309 w 145143"/>
                    <a:gd name="connsiteY19" fmla="*/ 311522 h 507878"/>
                    <a:gd name="connsiteX20" fmla="*/ 94806 w 145143"/>
                    <a:gd name="connsiteY20" fmla="*/ 336754 h 507878"/>
                    <a:gd name="connsiteX21" fmla="*/ 105048 w 145143"/>
                    <a:gd name="connsiteY21" fmla="*/ 356365 h 507878"/>
                    <a:gd name="connsiteX22" fmla="*/ 105548 w 145143"/>
                    <a:gd name="connsiteY22" fmla="*/ 332507 h 507878"/>
                    <a:gd name="connsiteX23" fmla="*/ 114666 w 145143"/>
                    <a:gd name="connsiteY23" fmla="*/ 332507 h 507878"/>
                    <a:gd name="connsiteX24" fmla="*/ 125283 w 145143"/>
                    <a:gd name="connsiteY24" fmla="*/ 356365 h 507878"/>
                    <a:gd name="connsiteX25" fmla="*/ 134402 w 145143"/>
                    <a:gd name="connsiteY25" fmla="*/ 360611 h 507878"/>
                    <a:gd name="connsiteX26" fmla="*/ 145144 w 145143"/>
                    <a:gd name="connsiteY26" fmla="*/ 394212 h 507878"/>
                    <a:gd name="connsiteX27" fmla="*/ 144645 w 145143"/>
                    <a:gd name="connsiteY27" fmla="*/ 429311 h 507878"/>
                    <a:gd name="connsiteX28" fmla="*/ 131404 w 145143"/>
                    <a:gd name="connsiteY28" fmla="*/ 450421 h 507878"/>
                    <a:gd name="connsiteX29" fmla="*/ 116165 w 145143"/>
                    <a:gd name="connsiteY29" fmla="*/ 446174 h 507878"/>
                    <a:gd name="connsiteX30" fmla="*/ 105548 w 145143"/>
                    <a:gd name="connsiteY30" fmla="*/ 463037 h 507878"/>
                    <a:gd name="connsiteX31" fmla="*/ 95930 w 145143"/>
                    <a:gd name="connsiteY31" fmla="*/ 458790 h 507878"/>
                    <a:gd name="connsiteX32" fmla="*/ 91808 w 145143"/>
                    <a:gd name="connsiteY32" fmla="*/ 484021 h 507878"/>
                    <a:gd name="connsiteX33" fmla="*/ 83689 w 145143"/>
                    <a:gd name="connsiteY33" fmla="*/ 474278 h 507878"/>
                    <a:gd name="connsiteX34" fmla="*/ 60830 w 145143"/>
                    <a:gd name="connsiteY34" fmla="*/ 507879 h 507878"/>
                    <a:gd name="connsiteX35" fmla="*/ 50214 w 145143"/>
                    <a:gd name="connsiteY35" fmla="*/ 415322 h 507878"/>
                    <a:gd name="connsiteX36" fmla="*/ 60830 w 145143"/>
                    <a:gd name="connsiteY36" fmla="*/ 404080 h 507878"/>
                    <a:gd name="connsiteX37" fmla="*/ 66951 w 145143"/>
                    <a:gd name="connsiteY37" fmla="*/ 484021 h 507878"/>
                    <a:gd name="connsiteX38" fmla="*/ 68450 w 145143"/>
                    <a:gd name="connsiteY38" fmla="*/ 458790 h 507878"/>
                    <a:gd name="connsiteX39" fmla="*/ 78068 w 145143"/>
                    <a:gd name="connsiteY39" fmla="*/ 461663 h 507878"/>
                    <a:gd name="connsiteX40" fmla="*/ 71573 w 145143"/>
                    <a:gd name="connsiteY40" fmla="*/ 441927 h 507878"/>
                    <a:gd name="connsiteX41" fmla="*/ 76069 w 145143"/>
                    <a:gd name="connsiteY41" fmla="*/ 425189 h 507878"/>
                    <a:gd name="connsiteX42" fmla="*/ 89809 w 145143"/>
                    <a:gd name="connsiteY42" fmla="*/ 412449 h 507878"/>
                    <a:gd name="connsiteX43" fmla="*/ 72073 w 145143"/>
                    <a:gd name="connsiteY43" fmla="*/ 378848 h 507878"/>
                    <a:gd name="connsiteX44" fmla="*/ 79192 w 145143"/>
                    <a:gd name="connsiteY44" fmla="*/ 360611 h 507878"/>
                    <a:gd name="connsiteX45" fmla="*/ 68950 w 145143"/>
                    <a:gd name="connsiteY45" fmla="*/ 356365 h 507878"/>
                    <a:gd name="connsiteX46" fmla="*/ 58333 w 145143"/>
                    <a:gd name="connsiteY46" fmla="*/ 360611 h 507878"/>
                    <a:gd name="connsiteX47" fmla="*/ 56334 w 145143"/>
                    <a:gd name="connsiteY47" fmla="*/ 374601 h 507878"/>
                    <a:gd name="connsiteX48" fmla="*/ 48714 w 145143"/>
                    <a:gd name="connsiteY48" fmla="*/ 387217 h 507878"/>
                    <a:gd name="connsiteX49" fmla="*/ 41095 w 145143"/>
                    <a:gd name="connsiteY49" fmla="*/ 395711 h 507878"/>
                    <a:gd name="connsiteX50" fmla="*/ 33475 w 145143"/>
                    <a:gd name="connsiteY50" fmla="*/ 294660 h 507878"/>
                    <a:gd name="connsiteX51" fmla="*/ 21235 w 145143"/>
                    <a:gd name="connsiteY51" fmla="*/ 225835 h 507878"/>
                    <a:gd name="connsiteX52" fmla="*/ 0 w 145143"/>
                    <a:gd name="connsiteY52" fmla="*/ 147267 h 507878"/>
                    <a:gd name="connsiteX53" fmla="*/ 11117 w 145143"/>
                    <a:gd name="connsiteY53" fmla="*/ 122036 h 507878"/>
                    <a:gd name="connsiteX54" fmla="*/ 22859 w 145143"/>
                    <a:gd name="connsiteY54" fmla="*/ 176746 h 507878"/>
                    <a:gd name="connsiteX55" fmla="*/ 24857 w 145143"/>
                    <a:gd name="connsiteY55" fmla="*/ 214718 h 507878"/>
                    <a:gd name="connsiteX56" fmla="*/ 38597 w 145143"/>
                    <a:gd name="connsiteY56" fmla="*/ 221713 h 507878"/>
                    <a:gd name="connsiteX57" fmla="*/ 38597 w 145143"/>
                    <a:gd name="connsiteY57" fmla="*/ 167003 h 507878"/>
                    <a:gd name="connsiteX58" fmla="*/ 32476 w 145143"/>
                    <a:gd name="connsiteY58" fmla="*/ 150140 h 507878"/>
                    <a:gd name="connsiteX59" fmla="*/ 37972 w 145143"/>
                    <a:gd name="connsiteY59" fmla="*/ 133278 h 507878"/>
                    <a:gd name="connsiteX60" fmla="*/ 35474 w 145143"/>
                    <a:gd name="connsiteY60" fmla="*/ 84189 h 507878"/>
                    <a:gd name="connsiteX61" fmla="*/ 29354 w 145143"/>
                    <a:gd name="connsiteY61" fmla="*/ 120662 h 507878"/>
                    <a:gd name="connsiteX62" fmla="*/ 21734 w 145143"/>
                    <a:gd name="connsiteY62" fmla="*/ 99677 h 507878"/>
                    <a:gd name="connsiteX63" fmla="*/ 18736 w 145143"/>
                    <a:gd name="connsiteY63" fmla="*/ 112293 h 507878"/>
                    <a:gd name="connsiteX64" fmla="*/ 18736 w 145143"/>
                    <a:gd name="connsiteY64" fmla="*/ 79942 h 507878"/>
                    <a:gd name="connsiteX65" fmla="*/ 27355 w 145143"/>
                    <a:gd name="connsiteY65" fmla="*/ 86937 h 507878"/>
                    <a:gd name="connsiteX66" fmla="*/ 46091 w 145143"/>
                    <a:gd name="connsiteY66" fmla="*/ 49089 h 507878"/>
                    <a:gd name="connsiteX67" fmla="*/ 61330 w 145143"/>
                    <a:gd name="connsiteY67" fmla="*/ 0 h 507878"/>
                    <a:gd name="connsiteX68" fmla="*/ 78068 w 145143"/>
                    <a:gd name="connsiteY68" fmla="*/ 49089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45143" h="507878">
                      <a:moveTo>
                        <a:pt x="78068" y="49089"/>
                      </a:moveTo>
                      <a:lnTo>
                        <a:pt x="89809" y="74321"/>
                      </a:lnTo>
                      <a:lnTo>
                        <a:pt x="73571" y="79942"/>
                      </a:lnTo>
                      <a:lnTo>
                        <a:pt x="94806" y="108046"/>
                      </a:lnTo>
                      <a:lnTo>
                        <a:pt x="87311" y="117914"/>
                      </a:lnTo>
                      <a:lnTo>
                        <a:pt x="73571" y="99677"/>
                      </a:lnTo>
                      <a:lnTo>
                        <a:pt x="73571" y="120662"/>
                      </a:lnTo>
                      <a:lnTo>
                        <a:pt x="82690" y="154387"/>
                      </a:lnTo>
                      <a:lnTo>
                        <a:pt x="76569" y="147267"/>
                      </a:lnTo>
                      <a:lnTo>
                        <a:pt x="70449" y="130530"/>
                      </a:lnTo>
                      <a:lnTo>
                        <a:pt x="70449" y="164130"/>
                      </a:lnTo>
                      <a:lnTo>
                        <a:pt x="72073" y="214718"/>
                      </a:lnTo>
                      <a:lnTo>
                        <a:pt x="91308" y="200603"/>
                      </a:lnTo>
                      <a:lnTo>
                        <a:pt x="80691" y="213219"/>
                      </a:lnTo>
                      <a:lnTo>
                        <a:pt x="73072" y="235703"/>
                      </a:lnTo>
                      <a:lnTo>
                        <a:pt x="80691" y="251191"/>
                      </a:lnTo>
                      <a:lnTo>
                        <a:pt x="79192" y="272176"/>
                      </a:lnTo>
                      <a:lnTo>
                        <a:pt x="80691" y="297408"/>
                      </a:lnTo>
                      <a:lnTo>
                        <a:pt x="77568" y="310024"/>
                      </a:lnTo>
                      <a:lnTo>
                        <a:pt x="90309" y="311522"/>
                      </a:lnTo>
                      <a:lnTo>
                        <a:pt x="94806" y="336754"/>
                      </a:lnTo>
                      <a:lnTo>
                        <a:pt x="105048" y="356365"/>
                      </a:lnTo>
                      <a:lnTo>
                        <a:pt x="105548" y="332507"/>
                      </a:lnTo>
                      <a:lnTo>
                        <a:pt x="114666" y="332507"/>
                      </a:lnTo>
                      <a:lnTo>
                        <a:pt x="125283" y="356365"/>
                      </a:lnTo>
                      <a:lnTo>
                        <a:pt x="134402" y="360611"/>
                      </a:lnTo>
                      <a:lnTo>
                        <a:pt x="145144" y="394212"/>
                      </a:lnTo>
                      <a:lnTo>
                        <a:pt x="144645" y="429311"/>
                      </a:lnTo>
                      <a:lnTo>
                        <a:pt x="131404" y="450421"/>
                      </a:lnTo>
                      <a:lnTo>
                        <a:pt x="116165" y="446174"/>
                      </a:lnTo>
                      <a:lnTo>
                        <a:pt x="105548" y="463037"/>
                      </a:lnTo>
                      <a:lnTo>
                        <a:pt x="95930" y="458790"/>
                      </a:lnTo>
                      <a:lnTo>
                        <a:pt x="91808" y="484021"/>
                      </a:lnTo>
                      <a:lnTo>
                        <a:pt x="83689" y="474278"/>
                      </a:lnTo>
                      <a:lnTo>
                        <a:pt x="60830" y="507879"/>
                      </a:lnTo>
                      <a:lnTo>
                        <a:pt x="50214" y="415322"/>
                      </a:lnTo>
                      <a:lnTo>
                        <a:pt x="60830" y="404080"/>
                      </a:lnTo>
                      <a:lnTo>
                        <a:pt x="66951" y="484021"/>
                      </a:lnTo>
                      <a:lnTo>
                        <a:pt x="68450" y="458790"/>
                      </a:lnTo>
                      <a:lnTo>
                        <a:pt x="78068" y="461663"/>
                      </a:lnTo>
                      <a:lnTo>
                        <a:pt x="71573" y="441927"/>
                      </a:lnTo>
                      <a:lnTo>
                        <a:pt x="76069" y="425189"/>
                      </a:lnTo>
                      <a:lnTo>
                        <a:pt x="89809" y="412449"/>
                      </a:lnTo>
                      <a:lnTo>
                        <a:pt x="72073" y="378848"/>
                      </a:lnTo>
                      <a:lnTo>
                        <a:pt x="79192" y="360611"/>
                      </a:lnTo>
                      <a:lnTo>
                        <a:pt x="68950" y="356365"/>
                      </a:lnTo>
                      <a:lnTo>
                        <a:pt x="58333" y="360611"/>
                      </a:lnTo>
                      <a:lnTo>
                        <a:pt x="56334" y="374601"/>
                      </a:lnTo>
                      <a:lnTo>
                        <a:pt x="48714" y="387217"/>
                      </a:lnTo>
                      <a:lnTo>
                        <a:pt x="41095" y="395711"/>
                      </a:lnTo>
                      <a:lnTo>
                        <a:pt x="33475" y="294660"/>
                      </a:lnTo>
                      <a:lnTo>
                        <a:pt x="21235" y="225835"/>
                      </a:lnTo>
                      <a:lnTo>
                        <a:pt x="0" y="147267"/>
                      </a:lnTo>
                      <a:lnTo>
                        <a:pt x="11117" y="122036"/>
                      </a:lnTo>
                      <a:lnTo>
                        <a:pt x="22859" y="176746"/>
                      </a:lnTo>
                      <a:lnTo>
                        <a:pt x="24857" y="214718"/>
                      </a:lnTo>
                      <a:lnTo>
                        <a:pt x="38597" y="221713"/>
                      </a:lnTo>
                      <a:lnTo>
                        <a:pt x="38597" y="167003"/>
                      </a:lnTo>
                      <a:lnTo>
                        <a:pt x="32476" y="150140"/>
                      </a:lnTo>
                      <a:lnTo>
                        <a:pt x="37972" y="133278"/>
                      </a:lnTo>
                      <a:lnTo>
                        <a:pt x="35474" y="84189"/>
                      </a:lnTo>
                      <a:lnTo>
                        <a:pt x="29354" y="120662"/>
                      </a:lnTo>
                      <a:lnTo>
                        <a:pt x="21734" y="99677"/>
                      </a:lnTo>
                      <a:lnTo>
                        <a:pt x="18736" y="112293"/>
                      </a:lnTo>
                      <a:lnTo>
                        <a:pt x="18736" y="79942"/>
                      </a:lnTo>
                      <a:lnTo>
                        <a:pt x="27355" y="86937"/>
                      </a:lnTo>
                      <a:lnTo>
                        <a:pt x="46091" y="49089"/>
                      </a:lnTo>
                      <a:lnTo>
                        <a:pt x="61330" y="0"/>
                      </a:lnTo>
                      <a:lnTo>
                        <a:pt x="78068" y="4908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5" name="Freeform: Shape 154">
                  <a:extLst>
                    <a:ext uri="{FF2B5EF4-FFF2-40B4-BE49-F238E27FC236}">
                      <a16:creationId xmlns:a16="http://schemas.microsoft.com/office/drawing/2014/main" id="{33AC32D8-8A5C-9DCA-5AD0-AC8674045479}"/>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E1EA2A78-A9F6-D031-26D8-1724093C755C}"/>
                    </a:ext>
                  </a:extLst>
                </p:cNvPr>
                <p:cNvSpPr/>
                <p:nvPr/>
              </p:nvSpPr>
              <p:spPr>
                <a:xfrm>
                  <a:off x="8798144" y="4258307"/>
                  <a:ext cx="14489" cy="500634"/>
                </a:xfrm>
                <a:custGeom>
                  <a:avLst/>
                  <a:gdLst>
                    <a:gd name="connsiteX0" fmla="*/ 0 w 14489"/>
                    <a:gd name="connsiteY0" fmla="*/ 375475 h 500634"/>
                    <a:gd name="connsiteX1" fmla="*/ 14489 w 14489"/>
                    <a:gd name="connsiteY1" fmla="*/ 0 h 500634"/>
                    <a:gd name="connsiteX2" fmla="*/ 9493 w 14489"/>
                    <a:gd name="connsiteY2" fmla="*/ 300406 h 500634"/>
                    <a:gd name="connsiteX3" fmla="*/ 6245 w 14489"/>
                    <a:gd name="connsiteY3" fmla="*/ 500634 h 500634"/>
                    <a:gd name="connsiteX4" fmla="*/ 0 w 14489"/>
                    <a:gd name="connsiteY4" fmla="*/ 375475 h 50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9" h="500634">
                      <a:moveTo>
                        <a:pt x="0" y="375475"/>
                      </a:moveTo>
                      <a:lnTo>
                        <a:pt x="14489" y="0"/>
                      </a:lnTo>
                      <a:lnTo>
                        <a:pt x="9493" y="300406"/>
                      </a:lnTo>
                      <a:lnTo>
                        <a:pt x="6245" y="500634"/>
                      </a:lnTo>
                      <a:lnTo>
                        <a:pt x="0" y="375475"/>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7" name="Freeform: Shape 156">
                  <a:extLst>
                    <a:ext uri="{FF2B5EF4-FFF2-40B4-BE49-F238E27FC236}">
                      <a16:creationId xmlns:a16="http://schemas.microsoft.com/office/drawing/2014/main" id="{807CE917-F4B1-63C4-9B4D-C09FA8374BAC}"/>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C91F71E4-E5DF-783E-B814-BF71C2802C41}"/>
                    </a:ext>
                  </a:extLst>
                </p:cNvPr>
                <p:cNvSpPr/>
                <p:nvPr/>
              </p:nvSpPr>
              <p:spPr>
                <a:xfrm>
                  <a:off x="8819878" y="4258307"/>
                  <a:ext cx="21734" cy="500634"/>
                </a:xfrm>
                <a:custGeom>
                  <a:avLst/>
                  <a:gdLst>
                    <a:gd name="connsiteX0" fmla="*/ 0 w 21734"/>
                    <a:gd name="connsiteY0" fmla="*/ 250317 h 500634"/>
                    <a:gd name="connsiteX1" fmla="*/ 6870 w 21734"/>
                    <a:gd name="connsiteY1" fmla="*/ 458915 h 500634"/>
                    <a:gd name="connsiteX2" fmla="*/ 16363 w 21734"/>
                    <a:gd name="connsiteY2" fmla="*/ 500634 h 500634"/>
                    <a:gd name="connsiteX3" fmla="*/ 19985 w 21734"/>
                    <a:gd name="connsiteY3" fmla="*/ 347746 h 500634"/>
                    <a:gd name="connsiteX4" fmla="*/ 21734 w 21734"/>
                    <a:gd name="connsiteY4" fmla="*/ 166878 h 500634"/>
                    <a:gd name="connsiteX5" fmla="*/ 17737 w 21734"/>
                    <a:gd name="connsiteY5" fmla="*/ 0 h 500634"/>
                    <a:gd name="connsiteX6" fmla="*/ 12241 w 21734"/>
                    <a:gd name="connsiteY6" fmla="*/ 166878 h 500634"/>
                    <a:gd name="connsiteX7" fmla="*/ 6370 w 21734"/>
                    <a:gd name="connsiteY7" fmla="*/ 208598 h 500634"/>
                    <a:gd name="connsiteX8" fmla="*/ 0 w 21734"/>
                    <a:gd name="connsiteY8" fmla="*/ 25031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4" h="500634">
                      <a:moveTo>
                        <a:pt x="0" y="250317"/>
                      </a:moveTo>
                      <a:lnTo>
                        <a:pt x="6870" y="458915"/>
                      </a:lnTo>
                      <a:lnTo>
                        <a:pt x="16363" y="500634"/>
                      </a:lnTo>
                      <a:lnTo>
                        <a:pt x="19985" y="347746"/>
                      </a:lnTo>
                      <a:lnTo>
                        <a:pt x="21734" y="166878"/>
                      </a:lnTo>
                      <a:lnTo>
                        <a:pt x="17737" y="0"/>
                      </a:lnTo>
                      <a:lnTo>
                        <a:pt x="12241" y="166878"/>
                      </a:lnTo>
                      <a:lnTo>
                        <a:pt x="6370" y="208598"/>
                      </a:lnTo>
                      <a:lnTo>
                        <a:pt x="0" y="25031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59" name="Freeform: Shape 158">
                  <a:extLst>
                    <a:ext uri="{FF2B5EF4-FFF2-40B4-BE49-F238E27FC236}">
                      <a16:creationId xmlns:a16="http://schemas.microsoft.com/office/drawing/2014/main" id="{152A3944-8D70-B208-AB22-FFFC35698AAE}"/>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B4283B42-222F-BCBB-52EB-09C5E3BC46B7}"/>
                    </a:ext>
                  </a:extLst>
                </p:cNvPr>
                <p:cNvSpPr/>
                <p:nvPr/>
              </p:nvSpPr>
              <p:spPr>
                <a:xfrm>
                  <a:off x="8653000" y="4584818"/>
                  <a:ext cx="145143" cy="500758"/>
                </a:xfrm>
                <a:custGeom>
                  <a:avLst/>
                  <a:gdLst>
                    <a:gd name="connsiteX0" fmla="*/ 26106 w 145143"/>
                    <a:gd name="connsiteY0" fmla="*/ 346871 h 500758"/>
                    <a:gd name="connsiteX1" fmla="*/ 48215 w 145143"/>
                    <a:gd name="connsiteY1" fmla="*/ 364359 h 500758"/>
                    <a:gd name="connsiteX2" fmla="*/ 62704 w 145143"/>
                    <a:gd name="connsiteY2" fmla="*/ 379223 h 500758"/>
                    <a:gd name="connsiteX3" fmla="*/ 67950 w 145143"/>
                    <a:gd name="connsiteY3" fmla="*/ 400832 h 500758"/>
                    <a:gd name="connsiteX4" fmla="*/ 78568 w 145143"/>
                    <a:gd name="connsiteY4" fmla="*/ 435931 h 500758"/>
                    <a:gd name="connsiteX5" fmla="*/ 88186 w 145143"/>
                    <a:gd name="connsiteY5" fmla="*/ 456167 h 500758"/>
                    <a:gd name="connsiteX6" fmla="*/ 94056 w 145143"/>
                    <a:gd name="connsiteY6" fmla="*/ 480399 h 500758"/>
                    <a:gd name="connsiteX7" fmla="*/ 101801 w 145143"/>
                    <a:gd name="connsiteY7" fmla="*/ 481773 h 500758"/>
                    <a:gd name="connsiteX8" fmla="*/ 111918 w 145143"/>
                    <a:gd name="connsiteY8" fmla="*/ 498011 h 500758"/>
                    <a:gd name="connsiteX9" fmla="*/ 122036 w 145143"/>
                    <a:gd name="connsiteY9" fmla="*/ 500759 h 500758"/>
                    <a:gd name="connsiteX10" fmla="*/ 122036 w 145143"/>
                    <a:gd name="connsiteY10" fmla="*/ 484521 h 500758"/>
                    <a:gd name="connsiteX11" fmla="*/ 136025 w 145143"/>
                    <a:gd name="connsiteY11" fmla="*/ 449422 h 500758"/>
                    <a:gd name="connsiteX12" fmla="*/ 136025 w 145143"/>
                    <a:gd name="connsiteY12" fmla="*/ 433183 h 500758"/>
                    <a:gd name="connsiteX13" fmla="*/ 143145 w 145143"/>
                    <a:gd name="connsiteY13" fmla="*/ 412948 h 500758"/>
                    <a:gd name="connsiteX14" fmla="*/ 137899 w 145143"/>
                    <a:gd name="connsiteY14" fmla="*/ 383345 h 500758"/>
                    <a:gd name="connsiteX15" fmla="*/ 145144 w 145143"/>
                    <a:gd name="connsiteY15" fmla="*/ 358988 h 500758"/>
                    <a:gd name="connsiteX16" fmla="*/ 141771 w 145143"/>
                    <a:gd name="connsiteY16" fmla="*/ 328010 h 500758"/>
                    <a:gd name="connsiteX17" fmla="*/ 135026 w 145143"/>
                    <a:gd name="connsiteY17" fmla="*/ 323888 h 500758"/>
                    <a:gd name="connsiteX18" fmla="*/ 132153 w 145143"/>
                    <a:gd name="connsiteY18" fmla="*/ 302279 h 500758"/>
                    <a:gd name="connsiteX19" fmla="*/ 135026 w 145143"/>
                    <a:gd name="connsiteY19" fmla="*/ 286166 h 500758"/>
                    <a:gd name="connsiteX20" fmla="*/ 129281 w 145143"/>
                    <a:gd name="connsiteY20" fmla="*/ 273925 h 500758"/>
                    <a:gd name="connsiteX21" fmla="*/ 124909 w 145143"/>
                    <a:gd name="connsiteY21" fmla="*/ 251067 h 500758"/>
                    <a:gd name="connsiteX22" fmla="*/ 118663 w 145143"/>
                    <a:gd name="connsiteY22" fmla="*/ 249692 h 500758"/>
                    <a:gd name="connsiteX23" fmla="*/ 111419 w 145143"/>
                    <a:gd name="connsiteY23" fmla="*/ 202477 h 500758"/>
                    <a:gd name="connsiteX24" fmla="*/ 113292 w 145143"/>
                    <a:gd name="connsiteY24" fmla="*/ 172749 h 500758"/>
                    <a:gd name="connsiteX25" fmla="*/ 122910 w 145143"/>
                    <a:gd name="connsiteY25" fmla="*/ 156636 h 500758"/>
                    <a:gd name="connsiteX26" fmla="*/ 119038 w 145143"/>
                    <a:gd name="connsiteY26" fmla="*/ 132278 h 500758"/>
                    <a:gd name="connsiteX27" fmla="*/ 122036 w 145143"/>
                    <a:gd name="connsiteY27" fmla="*/ 116040 h 500758"/>
                    <a:gd name="connsiteX28" fmla="*/ 124409 w 145143"/>
                    <a:gd name="connsiteY28" fmla="*/ 103924 h 500758"/>
                    <a:gd name="connsiteX29" fmla="*/ 130654 w 145143"/>
                    <a:gd name="connsiteY29" fmla="*/ 103924 h 500758"/>
                    <a:gd name="connsiteX30" fmla="*/ 129281 w 145143"/>
                    <a:gd name="connsiteY30" fmla="*/ 83689 h 500758"/>
                    <a:gd name="connsiteX31" fmla="*/ 124909 w 145143"/>
                    <a:gd name="connsiteY31" fmla="*/ 75570 h 500758"/>
                    <a:gd name="connsiteX32" fmla="*/ 127782 w 145143"/>
                    <a:gd name="connsiteY32" fmla="*/ 39221 h 500758"/>
                    <a:gd name="connsiteX33" fmla="*/ 127782 w 145143"/>
                    <a:gd name="connsiteY33" fmla="*/ 16238 h 500758"/>
                    <a:gd name="connsiteX34" fmla="*/ 107047 w 145143"/>
                    <a:gd name="connsiteY34" fmla="*/ 0 h 500758"/>
                    <a:gd name="connsiteX35" fmla="*/ 102675 w 145143"/>
                    <a:gd name="connsiteY35" fmla="*/ 20235 h 500758"/>
                    <a:gd name="connsiteX36" fmla="*/ 102675 w 145143"/>
                    <a:gd name="connsiteY36" fmla="*/ 44593 h 500758"/>
                    <a:gd name="connsiteX37" fmla="*/ 95430 w 145143"/>
                    <a:gd name="connsiteY37" fmla="*/ 71573 h 500758"/>
                    <a:gd name="connsiteX38" fmla="*/ 81066 w 145143"/>
                    <a:gd name="connsiteY38" fmla="*/ 103924 h 500758"/>
                    <a:gd name="connsiteX39" fmla="*/ 75695 w 145143"/>
                    <a:gd name="connsiteY39" fmla="*/ 117414 h 500758"/>
                    <a:gd name="connsiteX40" fmla="*/ 65577 w 145143"/>
                    <a:gd name="connsiteY40" fmla="*/ 116040 h 500758"/>
                    <a:gd name="connsiteX41" fmla="*/ 52586 w 145143"/>
                    <a:gd name="connsiteY41" fmla="*/ 116040 h 500758"/>
                    <a:gd name="connsiteX42" fmla="*/ 42469 w 145143"/>
                    <a:gd name="connsiteY42" fmla="*/ 133652 h 500758"/>
                    <a:gd name="connsiteX43" fmla="*/ 31852 w 145143"/>
                    <a:gd name="connsiteY43" fmla="*/ 152513 h 500758"/>
                    <a:gd name="connsiteX44" fmla="*/ 20235 w 145143"/>
                    <a:gd name="connsiteY44" fmla="*/ 166004 h 500758"/>
                    <a:gd name="connsiteX45" fmla="*/ 2873 w 145143"/>
                    <a:gd name="connsiteY45" fmla="*/ 206474 h 500758"/>
                    <a:gd name="connsiteX46" fmla="*/ 0 w 145143"/>
                    <a:gd name="connsiteY46" fmla="*/ 233454 h 500758"/>
                    <a:gd name="connsiteX47" fmla="*/ 0 w 145143"/>
                    <a:gd name="connsiteY47" fmla="*/ 261809 h 500758"/>
                    <a:gd name="connsiteX48" fmla="*/ 2873 w 145143"/>
                    <a:gd name="connsiteY48" fmla="*/ 283418 h 500758"/>
                    <a:gd name="connsiteX49" fmla="*/ 7744 w 145143"/>
                    <a:gd name="connsiteY49" fmla="*/ 302279 h 500758"/>
                    <a:gd name="connsiteX50" fmla="*/ 26106 w 145143"/>
                    <a:gd name="connsiteY50" fmla="*/ 346871 h 50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45143" h="500758">
                      <a:moveTo>
                        <a:pt x="26106" y="346871"/>
                      </a:moveTo>
                      <a:lnTo>
                        <a:pt x="48215" y="364359"/>
                      </a:lnTo>
                      <a:lnTo>
                        <a:pt x="62704" y="379223"/>
                      </a:lnTo>
                      <a:lnTo>
                        <a:pt x="67950" y="400832"/>
                      </a:lnTo>
                      <a:lnTo>
                        <a:pt x="78568" y="435931"/>
                      </a:lnTo>
                      <a:lnTo>
                        <a:pt x="88186" y="456167"/>
                      </a:lnTo>
                      <a:lnTo>
                        <a:pt x="94056" y="480399"/>
                      </a:lnTo>
                      <a:lnTo>
                        <a:pt x="101801" y="481773"/>
                      </a:lnTo>
                      <a:lnTo>
                        <a:pt x="111918" y="498011"/>
                      </a:lnTo>
                      <a:lnTo>
                        <a:pt x="122036" y="500759"/>
                      </a:lnTo>
                      <a:lnTo>
                        <a:pt x="122036" y="484521"/>
                      </a:lnTo>
                      <a:lnTo>
                        <a:pt x="136025" y="449422"/>
                      </a:lnTo>
                      <a:lnTo>
                        <a:pt x="136025" y="433183"/>
                      </a:lnTo>
                      <a:lnTo>
                        <a:pt x="143145" y="412948"/>
                      </a:lnTo>
                      <a:lnTo>
                        <a:pt x="137899" y="383345"/>
                      </a:lnTo>
                      <a:lnTo>
                        <a:pt x="145144" y="358988"/>
                      </a:lnTo>
                      <a:lnTo>
                        <a:pt x="141771" y="328010"/>
                      </a:lnTo>
                      <a:lnTo>
                        <a:pt x="135026" y="323888"/>
                      </a:lnTo>
                      <a:lnTo>
                        <a:pt x="132153" y="302279"/>
                      </a:lnTo>
                      <a:lnTo>
                        <a:pt x="135026" y="286166"/>
                      </a:lnTo>
                      <a:lnTo>
                        <a:pt x="129281" y="273925"/>
                      </a:lnTo>
                      <a:lnTo>
                        <a:pt x="124909" y="251067"/>
                      </a:lnTo>
                      <a:lnTo>
                        <a:pt x="118663" y="249692"/>
                      </a:lnTo>
                      <a:lnTo>
                        <a:pt x="111419" y="202477"/>
                      </a:lnTo>
                      <a:lnTo>
                        <a:pt x="113292" y="172749"/>
                      </a:lnTo>
                      <a:lnTo>
                        <a:pt x="122910" y="156636"/>
                      </a:lnTo>
                      <a:lnTo>
                        <a:pt x="119038" y="132278"/>
                      </a:lnTo>
                      <a:lnTo>
                        <a:pt x="122036" y="116040"/>
                      </a:lnTo>
                      <a:lnTo>
                        <a:pt x="124409" y="103924"/>
                      </a:lnTo>
                      <a:lnTo>
                        <a:pt x="130654" y="103924"/>
                      </a:lnTo>
                      <a:lnTo>
                        <a:pt x="129281" y="83689"/>
                      </a:lnTo>
                      <a:lnTo>
                        <a:pt x="124909" y="75570"/>
                      </a:lnTo>
                      <a:lnTo>
                        <a:pt x="127782" y="39221"/>
                      </a:lnTo>
                      <a:lnTo>
                        <a:pt x="127782" y="16238"/>
                      </a:lnTo>
                      <a:lnTo>
                        <a:pt x="107047" y="0"/>
                      </a:lnTo>
                      <a:lnTo>
                        <a:pt x="102675" y="20235"/>
                      </a:lnTo>
                      <a:lnTo>
                        <a:pt x="102675" y="44593"/>
                      </a:lnTo>
                      <a:lnTo>
                        <a:pt x="95430" y="71573"/>
                      </a:lnTo>
                      <a:lnTo>
                        <a:pt x="81066" y="103924"/>
                      </a:lnTo>
                      <a:lnTo>
                        <a:pt x="75695" y="117414"/>
                      </a:lnTo>
                      <a:lnTo>
                        <a:pt x="65577" y="116040"/>
                      </a:lnTo>
                      <a:lnTo>
                        <a:pt x="52586" y="116040"/>
                      </a:lnTo>
                      <a:lnTo>
                        <a:pt x="42469" y="133652"/>
                      </a:lnTo>
                      <a:lnTo>
                        <a:pt x="31852" y="152513"/>
                      </a:lnTo>
                      <a:lnTo>
                        <a:pt x="20235" y="166004"/>
                      </a:lnTo>
                      <a:lnTo>
                        <a:pt x="2873" y="206474"/>
                      </a:lnTo>
                      <a:lnTo>
                        <a:pt x="0" y="233454"/>
                      </a:lnTo>
                      <a:lnTo>
                        <a:pt x="0" y="261809"/>
                      </a:lnTo>
                      <a:lnTo>
                        <a:pt x="2873" y="283418"/>
                      </a:lnTo>
                      <a:lnTo>
                        <a:pt x="7744" y="302279"/>
                      </a:lnTo>
                      <a:lnTo>
                        <a:pt x="26106" y="346871"/>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1" name="Freeform: Shape 160">
                  <a:extLst>
                    <a:ext uri="{FF2B5EF4-FFF2-40B4-BE49-F238E27FC236}">
                      <a16:creationId xmlns:a16="http://schemas.microsoft.com/office/drawing/2014/main" id="{87A0E65B-3AC3-1BFA-7E70-91BCABF3E08A}"/>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3B6A4924-7733-0524-33B4-90E4883BB7F8}"/>
                    </a:ext>
                  </a:extLst>
                </p:cNvPr>
                <p:cNvSpPr/>
                <p:nvPr/>
              </p:nvSpPr>
              <p:spPr>
                <a:xfrm>
                  <a:off x="9066573" y="4417940"/>
                  <a:ext cx="181367" cy="500634"/>
                </a:xfrm>
                <a:custGeom>
                  <a:avLst/>
                  <a:gdLst>
                    <a:gd name="connsiteX0" fmla="*/ 181367 w 181367"/>
                    <a:gd name="connsiteY0" fmla="*/ 58707 h 500634"/>
                    <a:gd name="connsiteX1" fmla="*/ 173498 w 181367"/>
                    <a:gd name="connsiteY1" fmla="*/ 31602 h 500634"/>
                    <a:gd name="connsiteX2" fmla="*/ 160133 w 181367"/>
                    <a:gd name="connsiteY2" fmla="*/ 31602 h 500634"/>
                    <a:gd name="connsiteX3" fmla="*/ 151639 w 181367"/>
                    <a:gd name="connsiteY3" fmla="*/ 3373 h 500634"/>
                    <a:gd name="connsiteX4" fmla="*/ 136775 w 181367"/>
                    <a:gd name="connsiteY4" fmla="*/ 0 h 500634"/>
                    <a:gd name="connsiteX5" fmla="*/ 127407 w 181367"/>
                    <a:gd name="connsiteY5" fmla="*/ 0 h 500634"/>
                    <a:gd name="connsiteX6" fmla="*/ 125908 w 181367"/>
                    <a:gd name="connsiteY6" fmla="*/ 14739 h 500634"/>
                    <a:gd name="connsiteX7" fmla="*/ 115541 w 181367"/>
                    <a:gd name="connsiteY7" fmla="*/ 16988 h 500634"/>
                    <a:gd name="connsiteX8" fmla="*/ 112543 w 181367"/>
                    <a:gd name="connsiteY8" fmla="*/ 30478 h 500634"/>
                    <a:gd name="connsiteX9" fmla="*/ 111044 w 181367"/>
                    <a:gd name="connsiteY9" fmla="*/ 54210 h 500634"/>
                    <a:gd name="connsiteX10" fmla="*/ 109545 w 181367"/>
                    <a:gd name="connsiteY10" fmla="*/ 67701 h 500634"/>
                    <a:gd name="connsiteX11" fmla="*/ 122911 w 181367"/>
                    <a:gd name="connsiteY11" fmla="*/ 64328 h 500634"/>
                    <a:gd name="connsiteX12" fmla="*/ 125908 w 181367"/>
                    <a:gd name="connsiteY12" fmla="*/ 75570 h 500634"/>
                    <a:gd name="connsiteX13" fmla="*/ 112543 w 181367"/>
                    <a:gd name="connsiteY13" fmla="*/ 91308 h 500634"/>
                    <a:gd name="connsiteX14" fmla="*/ 93682 w 181367"/>
                    <a:gd name="connsiteY14" fmla="*/ 193983 h 500634"/>
                    <a:gd name="connsiteX15" fmla="*/ 75820 w 181367"/>
                    <a:gd name="connsiteY15" fmla="*/ 148891 h 500634"/>
                    <a:gd name="connsiteX16" fmla="*/ 72447 w 181367"/>
                    <a:gd name="connsiteY16" fmla="*/ 183865 h 500634"/>
                    <a:gd name="connsiteX17" fmla="*/ 66452 w 181367"/>
                    <a:gd name="connsiteY17" fmla="*/ 207473 h 500634"/>
                    <a:gd name="connsiteX18" fmla="*/ 43094 w 181367"/>
                    <a:gd name="connsiteY18" fmla="*/ 226709 h 500634"/>
                    <a:gd name="connsiteX19" fmla="*/ 47591 w 181367"/>
                    <a:gd name="connsiteY19" fmla="*/ 261684 h 500634"/>
                    <a:gd name="connsiteX20" fmla="*/ 14365 w 181367"/>
                    <a:gd name="connsiteY20" fmla="*/ 290912 h 500634"/>
                    <a:gd name="connsiteX21" fmla="*/ 14365 w 181367"/>
                    <a:gd name="connsiteY21" fmla="*/ 315769 h 500634"/>
                    <a:gd name="connsiteX22" fmla="*/ 0 w 181367"/>
                    <a:gd name="connsiteY22" fmla="*/ 341750 h 500634"/>
                    <a:gd name="connsiteX23" fmla="*/ 17362 w 181367"/>
                    <a:gd name="connsiteY23" fmla="*/ 379972 h 500634"/>
                    <a:gd name="connsiteX24" fmla="*/ 20860 w 181367"/>
                    <a:gd name="connsiteY24" fmla="*/ 358613 h 500634"/>
                    <a:gd name="connsiteX25" fmla="*/ 41220 w 181367"/>
                    <a:gd name="connsiteY25" fmla="*/ 372103 h 500634"/>
                    <a:gd name="connsiteX26" fmla="*/ 32726 w 181367"/>
                    <a:gd name="connsiteY26" fmla="*/ 382346 h 500634"/>
                    <a:gd name="connsiteX27" fmla="*/ 40221 w 181367"/>
                    <a:gd name="connsiteY27" fmla="*/ 396960 h 500634"/>
                    <a:gd name="connsiteX28" fmla="*/ 38722 w 181367"/>
                    <a:gd name="connsiteY28" fmla="*/ 417195 h 500634"/>
                    <a:gd name="connsiteX29" fmla="*/ 49089 w 181367"/>
                    <a:gd name="connsiteY29" fmla="*/ 436431 h 500634"/>
                    <a:gd name="connsiteX30" fmla="*/ 53086 w 181367"/>
                    <a:gd name="connsiteY30" fmla="*/ 456666 h 500634"/>
                    <a:gd name="connsiteX31" fmla="*/ 59457 w 181367"/>
                    <a:gd name="connsiteY31" fmla="*/ 447673 h 500634"/>
                    <a:gd name="connsiteX32" fmla="*/ 60456 w 181367"/>
                    <a:gd name="connsiteY32" fmla="*/ 473654 h 500634"/>
                    <a:gd name="connsiteX33" fmla="*/ 75320 w 181367"/>
                    <a:gd name="connsiteY33" fmla="*/ 473654 h 500634"/>
                    <a:gd name="connsiteX34" fmla="*/ 86312 w 181367"/>
                    <a:gd name="connsiteY34" fmla="*/ 500634 h 500634"/>
                    <a:gd name="connsiteX35" fmla="*/ 90684 w 181367"/>
                    <a:gd name="connsiteY35" fmla="*/ 451045 h 500634"/>
                    <a:gd name="connsiteX36" fmla="*/ 93682 w 181367"/>
                    <a:gd name="connsiteY36" fmla="*/ 390215 h 500634"/>
                    <a:gd name="connsiteX37" fmla="*/ 109545 w 181367"/>
                    <a:gd name="connsiteY37" fmla="*/ 403705 h 500634"/>
                    <a:gd name="connsiteX38" fmla="*/ 131904 w 181367"/>
                    <a:gd name="connsiteY38" fmla="*/ 363110 h 500634"/>
                    <a:gd name="connsiteX39" fmla="*/ 141272 w 181367"/>
                    <a:gd name="connsiteY39" fmla="*/ 346247 h 500634"/>
                    <a:gd name="connsiteX40" fmla="*/ 134902 w 181367"/>
                    <a:gd name="connsiteY40" fmla="*/ 334880 h 500634"/>
                    <a:gd name="connsiteX41" fmla="*/ 145769 w 181367"/>
                    <a:gd name="connsiteY41" fmla="*/ 280795 h 500634"/>
                    <a:gd name="connsiteX42" fmla="*/ 151639 w 181367"/>
                    <a:gd name="connsiteY42" fmla="*/ 268429 h 500634"/>
                    <a:gd name="connsiteX43" fmla="*/ 144270 w 181367"/>
                    <a:gd name="connsiteY43" fmla="*/ 246945 h 500634"/>
                    <a:gd name="connsiteX44" fmla="*/ 152638 w 181367"/>
                    <a:gd name="connsiteY44" fmla="*/ 231206 h 500634"/>
                    <a:gd name="connsiteX45" fmla="*/ 145769 w 181367"/>
                    <a:gd name="connsiteY45" fmla="*/ 209722 h 500634"/>
                    <a:gd name="connsiteX46" fmla="*/ 156136 w 181367"/>
                    <a:gd name="connsiteY46" fmla="*/ 193983 h 500634"/>
                    <a:gd name="connsiteX47" fmla="*/ 153138 w 181367"/>
                    <a:gd name="connsiteY47" fmla="*/ 173623 h 500634"/>
                    <a:gd name="connsiteX48" fmla="*/ 160133 w 181367"/>
                    <a:gd name="connsiteY48" fmla="*/ 156760 h 500634"/>
                    <a:gd name="connsiteX49" fmla="*/ 160133 w 181367"/>
                    <a:gd name="connsiteY49" fmla="*/ 131903 h 500634"/>
                    <a:gd name="connsiteX50" fmla="*/ 176996 w 181367"/>
                    <a:gd name="connsiteY50" fmla="*/ 84563 h 500634"/>
                    <a:gd name="connsiteX51" fmla="*/ 181367 w 181367"/>
                    <a:gd name="connsiteY51" fmla="*/ 58707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367" h="500634">
                      <a:moveTo>
                        <a:pt x="181367" y="58707"/>
                      </a:moveTo>
                      <a:lnTo>
                        <a:pt x="173498" y="31602"/>
                      </a:lnTo>
                      <a:lnTo>
                        <a:pt x="160133" y="31602"/>
                      </a:lnTo>
                      <a:lnTo>
                        <a:pt x="151639" y="3373"/>
                      </a:lnTo>
                      <a:lnTo>
                        <a:pt x="136775" y="0"/>
                      </a:lnTo>
                      <a:lnTo>
                        <a:pt x="127407" y="0"/>
                      </a:lnTo>
                      <a:lnTo>
                        <a:pt x="125908" y="14739"/>
                      </a:lnTo>
                      <a:lnTo>
                        <a:pt x="115541" y="16988"/>
                      </a:lnTo>
                      <a:lnTo>
                        <a:pt x="112543" y="30478"/>
                      </a:lnTo>
                      <a:lnTo>
                        <a:pt x="111044" y="54210"/>
                      </a:lnTo>
                      <a:lnTo>
                        <a:pt x="109545" y="67701"/>
                      </a:lnTo>
                      <a:lnTo>
                        <a:pt x="122911" y="64328"/>
                      </a:lnTo>
                      <a:lnTo>
                        <a:pt x="125908" y="75570"/>
                      </a:lnTo>
                      <a:lnTo>
                        <a:pt x="112543" y="91308"/>
                      </a:lnTo>
                      <a:lnTo>
                        <a:pt x="93682" y="193983"/>
                      </a:lnTo>
                      <a:lnTo>
                        <a:pt x="75820" y="148891"/>
                      </a:lnTo>
                      <a:lnTo>
                        <a:pt x="72447" y="183865"/>
                      </a:lnTo>
                      <a:lnTo>
                        <a:pt x="66452" y="207473"/>
                      </a:lnTo>
                      <a:lnTo>
                        <a:pt x="43094" y="226709"/>
                      </a:lnTo>
                      <a:lnTo>
                        <a:pt x="47591" y="261684"/>
                      </a:lnTo>
                      <a:lnTo>
                        <a:pt x="14365" y="290912"/>
                      </a:lnTo>
                      <a:lnTo>
                        <a:pt x="14365" y="315769"/>
                      </a:lnTo>
                      <a:lnTo>
                        <a:pt x="0" y="341750"/>
                      </a:lnTo>
                      <a:lnTo>
                        <a:pt x="17362" y="379972"/>
                      </a:lnTo>
                      <a:lnTo>
                        <a:pt x="20860" y="358613"/>
                      </a:lnTo>
                      <a:lnTo>
                        <a:pt x="41220" y="372103"/>
                      </a:lnTo>
                      <a:lnTo>
                        <a:pt x="32726" y="382346"/>
                      </a:lnTo>
                      <a:lnTo>
                        <a:pt x="40221" y="396960"/>
                      </a:lnTo>
                      <a:lnTo>
                        <a:pt x="38722" y="417195"/>
                      </a:lnTo>
                      <a:lnTo>
                        <a:pt x="49089" y="436431"/>
                      </a:lnTo>
                      <a:lnTo>
                        <a:pt x="53086" y="456666"/>
                      </a:lnTo>
                      <a:lnTo>
                        <a:pt x="59457" y="447673"/>
                      </a:lnTo>
                      <a:lnTo>
                        <a:pt x="60456" y="473654"/>
                      </a:lnTo>
                      <a:lnTo>
                        <a:pt x="75320" y="473654"/>
                      </a:lnTo>
                      <a:lnTo>
                        <a:pt x="86312" y="500634"/>
                      </a:lnTo>
                      <a:lnTo>
                        <a:pt x="90684" y="451045"/>
                      </a:lnTo>
                      <a:lnTo>
                        <a:pt x="93682" y="390215"/>
                      </a:lnTo>
                      <a:lnTo>
                        <a:pt x="109545" y="403705"/>
                      </a:lnTo>
                      <a:lnTo>
                        <a:pt x="131904" y="363110"/>
                      </a:lnTo>
                      <a:lnTo>
                        <a:pt x="141272" y="346247"/>
                      </a:lnTo>
                      <a:lnTo>
                        <a:pt x="134902" y="334880"/>
                      </a:lnTo>
                      <a:lnTo>
                        <a:pt x="145769" y="280795"/>
                      </a:lnTo>
                      <a:lnTo>
                        <a:pt x="151639" y="268429"/>
                      </a:lnTo>
                      <a:lnTo>
                        <a:pt x="144270" y="246945"/>
                      </a:lnTo>
                      <a:lnTo>
                        <a:pt x="152638" y="231206"/>
                      </a:lnTo>
                      <a:lnTo>
                        <a:pt x="145769" y="209722"/>
                      </a:lnTo>
                      <a:lnTo>
                        <a:pt x="156136" y="193983"/>
                      </a:lnTo>
                      <a:lnTo>
                        <a:pt x="153138" y="173623"/>
                      </a:lnTo>
                      <a:lnTo>
                        <a:pt x="160133" y="156760"/>
                      </a:lnTo>
                      <a:lnTo>
                        <a:pt x="160133" y="131903"/>
                      </a:lnTo>
                      <a:lnTo>
                        <a:pt x="176996" y="84563"/>
                      </a:lnTo>
                      <a:lnTo>
                        <a:pt x="181367" y="58707"/>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3" name="Freeform: Shape 162">
                  <a:extLst>
                    <a:ext uri="{FF2B5EF4-FFF2-40B4-BE49-F238E27FC236}">
                      <a16:creationId xmlns:a16="http://schemas.microsoft.com/office/drawing/2014/main" id="{B01BFC79-E163-5558-A083-9E84F4EC56DE}"/>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F0AD302-BD40-09F3-E420-0878F9C3AE6A}"/>
                    </a:ext>
                  </a:extLst>
                </p:cNvPr>
                <p:cNvSpPr/>
                <p:nvPr/>
              </p:nvSpPr>
              <p:spPr>
                <a:xfrm>
                  <a:off x="8914184" y="4367227"/>
                  <a:ext cx="283043" cy="507878"/>
                </a:xfrm>
                <a:custGeom>
                  <a:avLst/>
                  <a:gdLst>
                    <a:gd name="connsiteX0" fmla="*/ 100052 w 283043"/>
                    <a:gd name="connsiteY0" fmla="*/ 464660 h 507878"/>
                    <a:gd name="connsiteX1" fmla="*/ 101551 w 283043"/>
                    <a:gd name="connsiteY1" fmla="*/ 421442 h 507878"/>
                    <a:gd name="connsiteX2" fmla="*/ 112918 w 283043"/>
                    <a:gd name="connsiteY2" fmla="*/ 411824 h 507878"/>
                    <a:gd name="connsiteX3" fmla="*/ 129905 w 283043"/>
                    <a:gd name="connsiteY3" fmla="*/ 420443 h 507878"/>
                    <a:gd name="connsiteX4" fmla="*/ 144269 w 283043"/>
                    <a:gd name="connsiteY4" fmla="*/ 395586 h 507878"/>
                    <a:gd name="connsiteX5" fmla="*/ 152264 w 283043"/>
                    <a:gd name="connsiteY5" fmla="*/ 401332 h 507878"/>
                    <a:gd name="connsiteX6" fmla="*/ 154762 w 283043"/>
                    <a:gd name="connsiteY6" fmla="*/ 381096 h 507878"/>
                    <a:gd name="connsiteX7" fmla="*/ 168627 w 283043"/>
                    <a:gd name="connsiteY7" fmla="*/ 362860 h 507878"/>
                    <a:gd name="connsiteX8" fmla="*/ 168627 w 283043"/>
                    <a:gd name="connsiteY8" fmla="*/ 335005 h 507878"/>
                    <a:gd name="connsiteX9" fmla="*/ 203976 w 283043"/>
                    <a:gd name="connsiteY9" fmla="*/ 313895 h 507878"/>
                    <a:gd name="connsiteX10" fmla="*/ 196981 w 283043"/>
                    <a:gd name="connsiteY10" fmla="*/ 282169 h 507878"/>
                    <a:gd name="connsiteX11" fmla="*/ 220839 w 283043"/>
                    <a:gd name="connsiteY11" fmla="*/ 268804 h 507878"/>
                    <a:gd name="connsiteX12" fmla="*/ 226834 w 283043"/>
                    <a:gd name="connsiteY12" fmla="*/ 253440 h 507878"/>
                    <a:gd name="connsiteX13" fmla="*/ 227833 w 283043"/>
                    <a:gd name="connsiteY13" fmla="*/ 242822 h 507878"/>
                    <a:gd name="connsiteX14" fmla="*/ 231331 w 283043"/>
                    <a:gd name="connsiteY14" fmla="*/ 218840 h 507878"/>
                    <a:gd name="connsiteX15" fmla="*/ 248693 w 283043"/>
                    <a:gd name="connsiteY15" fmla="*/ 256313 h 507878"/>
                    <a:gd name="connsiteX16" fmla="*/ 268054 w 283043"/>
                    <a:gd name="connsiteY16" fmla="*/ 169876 h 507878"/>
                    <a:gd name="connsiteX17" fmla="*/ 281544 w 283043"/>
                    <a:gd name="connsiteY17" fmla="*/ 155511 h 507878"/>
                    <a:gd name="connsiteX18" fmla="*/ 278546 w 283043"/>
                    <a:gd name="connsiteY18" fmla="*/ 146893 h 507878"/>
                    <a:gd name="connsiteX19" fmla="*/ 265181 w 283043"/>
                    <a:gd name="connsiteY19" fmla="*/ 149765 h 507878"/>
                    <a:gd name="connsiteX20" fmla="*/ 270053 w 283043"/>
                    <a:gd name="connsiteY20" fmla="*/ 106547 h 507878"/>
                    <a:gd name="connsiteX21" fmla="*/ 278546 w 283043"/>
                    <a:gd name="connsiteY21" fmla="*/ 106547 h 507878"/>
                    <a:gd name="connsiteX22" fmla="*/ 283043 w 283043"/>
                    <a:gd name="connsiteY22" fmla="*/ 90184 h 507878"/>
                    <a:gd name="connsiteX23" fmla="*/ 276048 w 283043"/>
                    <a:gd name="connsiteY23" fmla="*/ 84438 h 507878"/>
                    <a:gd name="connsiteX24" fmla="*/ 267055 w 283043"/>
                    <a:gd name="connsiteY24" fmla="*/ 106547 h 507878"/>
                    <a:gd name="connsiteX25" fmla="*/ 258186 w 283043"/>
                    <a:gd name="connsiteY25" fmla="*/ 107546 h 507878"/>
                    <a:gd name="connsiteX26" fmla="*/ 253190 w 283043"/>
                    <a:gd name="connsiteY26" fmla="*/ 123784 h 507878"/>
                    <a:gd name="connsiteX27" fmla="*/ 239700 w 283043"/>
                    <a:gd name="connsiteY27" fmla="*/ 123784 h 507878"/>
                    <a:gd name="connsiteX28" fmla="*/ 231331 w 283043"/>
                    <a:gd name="connsiteY28" fmla="*/ 150640 h 507878"/>
                    <a:gd name="connsiteX29" fmla="*/ 222337 w 283043"/>
                    <a:gd name="connsiteY29" fmla="*/ 170875 h 507878"/>
                    <a:gd name="connsiteX30" fmla="*/ 205974 w 283043"/>
                    <a:gd name="connsiteY30" fmla="*/ 195857 h 507878"/>
                    <a:gd name="connsiteX31" fmla="*/ 196981 w 283043"/>
                    <a:gd name="connsiteY31" fmla="*/ 211221 h 507878"/>
                    <a:gd name="connsiteX32" fmla="*/ 187488 w 283043"/>
                    <a:gd name="connsiteY32" fmla="*/ 213094 h 507878"/>
                    <a:gd name="connsiteX33" fmla="*/ 170126 w 283043"/>
                    <a:gd name="connsiteY33" fmla="*/ 215967 h 507878"/>
                    <a:gd name="connsiteX34" fmla="*/ 158134 w 283043"/>
                    <a:gd name="connsiteY34" fmla="*/ 210221 h 507878"/>
                    <a:gd name="connsiteX35" fmla="*/ 140272 w 283043"/>
                    <a:gd name="connsiteY35" fmla="*/ 195857 h 507878"/>
                    <a:gd name="connsiteX36" fmla="*/ 126907 w 283043"/>
                    <a:gd name="connsiteY36" fmla="*/ 176621 h 507878"/>
                    <a:gd name="connsiteX37" fmla="*/ 100052 w 283043"/>
                    <a:gd name="connsiteY37" fmla="*/ 150640 h 507878"/>
                    <a:gd name="connsiteX38" fmla="*/ 86562 w 283043"/>
                    <a:gd name="connsiteY38" fmla="*/ 135276 h 507878"/>
                    <a:gd name="connsiteX39" fmla="*/ 71697 w 283043"/>
                    <a:gd name="connsiteY39" fmla="*/ 112293 h 507878"/>
                    <a:gd name="connsiteX40" fmla="*/ 53211 w 283043"/>
                    <a:gd name="connsiteY40" fmla="*/ 95056 h 507878"/>
                    <a:gd name="connsiteX41" fmla="*/ 42844 w 283043"/>
                    <a:gd name="connsiteY41" fmla="*/ 97928 h 507878"/>
                    <a:gd name="connsiteX42" fmla="*/ 31352 w 283043"/>
                    <a:gd name="connsiteY42" fmla="*/ 100801 h 507878"/>
                    <a:gd name="connsiteX43" fmla="*/ 21984 w 283043"/>
                    <a:gd name="connsiteY43" fmla="*/ 84438 h 507878"/>
                    <a:gd name="connsiteX44" fmla="*/ 17987 w 283043"/>
                    <a:gd name="connsiteY44" fmla="*/ 57583 h 507878"/>
                    <a:gd name="connsiteX45" fmla="*/ 17987 w 283043"/>
                    <a:gd name="connsiteY45" fmla="*/ 41220 h 507878"/>
                    <a:gd name="connsiteX46" fmla="*/ 26356 w 283043"/>
                    <a:gd name="connsiteY46" fmla="*/ 61455 h 507878"/>
                    <a:gd name="connsiteX47" fmla="*/ 29853 w 283043"/>
                    <a:gd name="connsiteY47" fmla="*/ 77693 h 507878"/>
                    <a:gd name="connsiteX48" fmla="*/ 42844 w 283043"/>
                    <a:gd name="connsiteY48" fmla="*/ 89185 h 507878"/>
                    <a:gd name="connsiteX49" fmla="*/ 36848 w 283043"/>
                    <a:gd name="connsiteY49" fmla="*/ 66201 h 507878"/>
                    <a:gd name="connsiteX50" fmla="*/ 26356 w 283043"/>
                    <a:gd name="connsiteY50" fmla="*/ 43093 h 507878"/>
                    <a:gd name="connsiteX51" fmla="*/ 17487 w 283043"/>
                    <a:gd name="connsiteY51" fmla="*/ 17237 h 507878"/>
                    <a:gd name="connsiteX52" fmla="*/ 17487 w 283043"/>
                    <a:gd name="connsiteY52" fmla="*/ 0 h 507878"/>
                    <a:gd name="connsiteX53" fmla="*/ 8993 w 283043"/>
                    <a:gd name="connsiteY53" fmla="*/ 23982 h 507878"/>
                    <a:gd name="connsiteX54" fmla="*/ 8993 w 283043"/>
                    <a:gd name="connsiteY54" fmla="*/ 38347 h 507878"/>
                    <a:gd name="connsiteX55" fmla="*/ 999 w 283043"/>
                    <a:gd name="connsiteY55" fmla="*/ 31602 h 507878"/>
                    <a:gd name="connsiteX56" fmla="*/ 2498 w 283043"/>
                    <a:gd name="connsiteY56" fmla="*/ 55584 h 507878"/>
                    <a:gd name="connsiteX57" fmla="*/ 3997 w 283043"/>
                    <a:gd name="connsiteY57" fmla="*/ 70074 h 507878"/>
                    <a:gd name="connsiteX58" fmla="*/ 0 w 283043"/>
                    <a:gd name="connsiteY58" fmla="*/ 78692 h 507878"/>
                    <a:gd name="connsiteX59" fmla="*/ 8993 w 283043"/>
                    <a:gd name="connsiteY59" fmla="*/ 90184 h 507878"/>
                    <a:gd name="connsiteX60" fmla="*/ 9993 w 283043"/>
                    <a:gd name="connsiteY60" fmla="*/ 127657 h 507878"/>
                    <a:gd name="connsiteX61" fmla="*/ 11991 w 283043"/>
                    <a:gd name="connsiteY61" fmla="*/ 144894 h 507878"/>
                    <a:gd name="connsiteX62" fmla="*/ 17487 w 283043"/>
                    <a:gd name="connsiteY62" fmla="*/ 165129 h 507878"/>
                    <a:gd name="connsiteX63" fmla="*/ 13490 w 283043"/>
                    <a:gd name="connsiteY63" fmla="*/ 181368 h 507878"/>
                    <a:gd name="connsiteX64" fmla="*/ 25356 w 283043"/>
                    <a:gd name="connsiteY64" fmla="*/ 199604 h 507878"/>
                    <a:gd name="connsiteX65" fmla="*/ 31352 w 283043"/>
                    <a:gd name="connsiteY65" fmla="*/ 237077 h 507878"/>
                    <a:gd name="connsiteX66" fmla="*/ 32851 w 283043"/>
                    <a:gd name="connsiteY66" fmla="*/ 260185 h 507878"/>
                    <a:gd name="connsiteX67" fmla="*/ 46341 w 283043"/>
                    <a:gd name="connsiteY67" fmla="*/ 260185 h 507878"/>
                    <a:gd name="connsiteX68" fmla="*/ 62704 w 283043"/>
                    <a:gd name="connsiteY68" fmla="*/ 300530 h 507878"/>
                    <a:gd name="connsiteX69" fmla="*/ 70199 w 283043"/>
                    <a:gd name="connsiteY69" fmla="*/ 293785 h 507878"/>
                    <a:gd name="connsiteX70" fmla="*/ 78568 w 283043"/>
                    <a:gd name="connsiteY70" fmla="*/ 319641 h 507878"/>
                    <a:gd name="connsiteX71" fmla="*/ 76194 w 283043"/>
                    <a:gd name="connsiteY71" fmla="*/ 339877 h 507878"/>
                    <a:gd name="connsiteX72" fmla="*/ 64203 w 283043"/>
                    <a:gd name="connsiteY72" fmla="*/ 392588 h 507878"/>
                    <a:gd name="connsiteX73" fmla="*/ 56209 w 283043"/>
                    <a:gd name="connsiteY73" fmla="*/ 404205 h 507878"/>
                    <a:gd name="connsiteX74" fmla="*/ 48839 w 283043"/>
                    <a:gd name="connsiteY74" fmla="*/ 434932 h 507878"/>
                    <a:gd name="connsiteX75" fmla="*/ 43343 w 283043"/>
                    <a:gd name="connsiteY75" fmla="*/ 458915 h 507878"/>
                    <a:gd name="connsiteX76" fmla="*/ 44842 w 283043"/>
                    <a:gd name="connsiteY76" fmla="*/ 472280 h 507878"/>
                    <a:gd name="connsiteX77" fmla="*/ 50213 w 283043"/>
                    <a:gd name="connsiteY77" fmla="*/ 476152 h 507878"/>
                    <a:gd name="connsiteX78" fmla="*/ 62704 w 283043"/>
                    <a:gd name="connsiteY78" fmla="*/ 507879 h 507878"/>
                    <a:gd name="connsiteX79" fmla="*/ 77568 w 283043"/>
                    <a:gd name="connsiteY79" fmla="*/ 446424 h 507878"/>
                    <a:gd name="connsiteX80" fmla="*/ 86062 w 283043"/>
                    <a:gd name="connsiteY80" fmla="*/ 455043 h 507878"/>
                    <a:gd name="connsiteX81" fmla="*/ 91059 w 283043"/>
                    <a:gd name="connsiteY81" fmla="*/ 446424 h 507878"/>
                    <a:gd name="connsiteX82" fmla="*/ 100052 w 283043"/>
                    <a:gd name="connsiteY82" fmla="*/ 464660 h 5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83043" h="507878">
                      <a:moveTo>
                        <a:pt x="100052" y="464660"/>
                      </a:moveTo>
                      <a:lnTo>
                        <a:pt x="101551" y="421442"/>
                      </a:lnTo>
                      <a:lnTo>
                        <a:pt x="112918" y="411824"/>
                      </a:lnTo>
                      <a:lnTo>
                        <a:pt x="129905" y="420443"/>
                      </a:lnTo>
                      <a:lnTo>
                        <a:pt x="144269" y="395586"/>
                      </a:lnTo>
                      <a:lnTo>
                        <a:pt x="152264" y="401332"/>
                      </a:lnTo>
                      <a:lnTo>
                        <a:pt x="154762" y="381096"/>
                      </a:lnTo>
                      <a:lnTo>
                        <a:pt x="168627" y="362860"/>
                      </a:lnTo>
                      <a:lnTo>
                        <a:pt x="168627" y="335005"/>
                      </a:lnTo>
                      <a:lnTo>
                        <a:pt x="203976" y="313895"/>
                      </a:lnTo>
                      <a:lnTo>
                        <a:pt x="196981" y="282169"/>
                      </a:lnTo>
                      <a:lnTo>
                        <a:pt x="220839" y="268804"/>
                      </a:lnTo>
                      <a:lnTo>
                        <a:pt x="226834" y="253440"/>
                      </a:lnTo>
                      <a:lnTo>
                        <a:pt x="227833" y="242822"/>
                      </a:lnTo>
                      <a:lnTo>
                        <a:pt x="231331" y="218840"/>
                      </a:lnTo>
                      <a:lnTo>
                        <a:pt x="248693" y="256313"/>
                      </a:lnTo>
                      <a:lnTo>
                        <a:pt x="268054" y="169876"/>
                      </a:lnTo>
                      <a:lnTo>
                        <a:pt x="281544" y="155511"/>
                      </a:lnTo>
                      <a:lnTo>
                        <a:pt x="278546" y="146893"/>
                      </a:lnTo>
                      <a:lnTo>
                        <a:pt x="265181" y="149765"/>
                      </a:lnTo>
                      <a:lnTo>
                        <a:pt x="270053" y="106547"/>
                      </a:lnTo>
                      <a:lnTo>
                        <a:pt x="278546" y="106547"/>
                      </a:lnTo>
                      <a:lnTo>
                        <a:pt x="283043" y="90184"/>
                      </a:lnTo>
                      <a:lnTo>
                        <a:pt x="276048" y="84438"/>
                      </a:lnTo>
                      <a:lnTo>
                        <a:pt x="267055" y="106547"/>
                      </a:lnTo>
                      <a:lnTo>
                        <a:pt x="258186" y="107546"/>
                      </a:lnTo>
                      <a:lnTo>
                        <a:pt x="253190" y="123784"/>
                      </a:lnTo>
                      <a:lnTo>
                        <a:pt x="239700" y="123784"/>
                      </a:lnTo>
                      <a:lnTo>
                        <a:pt x="231331" y="150640"/>
                      </a:lnTo>
                      <a:lnTo>
                        <a:pt x="222337" y="170875"/>
                      </a:lnTo>
                      <a:lnTo>
                        <a:pt x="205974" y="195857"/>
                      </a:lnTo>
                      <a:lnTo>
                        <a:pt x="196981" y="211221"/>
                      </a:lnTo>
                      <a:lnTo>
                        <a:pt x="187488" y="213094"/>
                      </a:lnTo>
                      <a:lnTo>
                        <a:pt x="170126" y="215967"/>
                      </a:lnTo>
                      <a:lnTo>
                        <a:pt x="158134" y="210221"/>
                      </a:lnTo>
                      <a:lnTo>
                        <a:pt x="140272" y="195857"/>
                      </a:lnTo>
                      <a:lnTo>
                        <a:pt x="126907" y="176621"/>
                      </a:lnTo>
                      <a:lnTo>
                        <a:pt x="100052" y="150640"/>
                      </a:lnTo>
                      <a:lnTo>
                        <a:pt x="86562" y="135276"/>
                      </a:lnTo>
                      <a:lnTo>
                        <a:pt x="71697" y="112293"/>
                      </a:lnTo>
                      <a:lnTo>
                        <a:pt x="53211" y="95056"/>
                      </a:lnTo>
                      <a:lnTo>
                        <a:pt x="42844" y="97928"/>
                      </a:lnTo>
                      <a:lnTo>
                        <a:pt x="31352" y="100801"/>
                      </a:lnTo>
                      <a:lnTo>
                        <a:pt x="21984" y="84438"/>
                      </a:lnTo>
                      <a:lnTo>
                        <a:pt x="17987" y="57583"/>
                      </a:lnTo>
                      <a:lnTo>
                        <a:pt x="17987" y="41220"/>
                      </a:lnTo>
                      <a:lnTo>
                        <a:pt x="26356" y="61455"/>
                      </a:lnTo>
                      <a:lnTo>
                        <a:pt x="29853" y="77693"/>
                      </a:lnTo>
                      <a:lnTo>
                        <a:pt x="42844" y="89185"/>
                      </a:lnTo>
                      <a:lnTo>
                        <a:pt x="36848" y="66201"/>
                      </a:lnTo>
                      <a:lnTo>
                        <a:pt x="26356" y="43093"/>
                      </a:lnTo>
                      <a:lnTo>
                        <a:pt x="17487" y="17237"/>
                      </a:lnTo>
                      <a:lnTo>
                        <a:pt x="17487" y="0"/>
                      </a:lnTo>
                      <a:lnTo>
                        <a:pt x="8993" y="23982"/>
                      </a:lnTo>
                      <a:lnTo>
                        <a:pt x="8993" y="38347"/>
                      </a:lnTo>
                      <a:lnTo>
                        <a:pt x="999" y="31602"/>
                      </a:lnTo>
                      <a:lnTo>
                        <a:pt x="2498" y="55584"/>
                      </a:lnTo>
                      <a:lnTo>
                        <a:pt x="3997" y="70074"/>
                      </a:lnTo>
                      <a:lnTo>
                        <a:pt x="0" y="78692"/>
                      </a:lnTo>
                      <a:lnTo>
                        <a:pt x="8993" y="90184"/>
                      </a:lnTo>
                      <a:lnTo>
                        <a:pt x="9993" y="127657"/>
                      </a:lnTo>
                      <a:lnTo>
                        <a:pt x="11991" y="144894"/>
                      </a:lnTo>
                      <a:lnTo>
                        <a:pt x="17487" y="165129"/>
                      </a:lnTo>
                      <a:lnTo>
                        <a:pt x="13490" y="181368"/>
                      </a:lnTo>
                      <a:lnTo>
                        <a:pt x="25356" y="199604"/>
                      </a:lnTo>
                      <a:lnTo>
                        <a:pt x="31352" y="237077"/>
                      </a:lnTo>
                      <a:lnTo>
                        <a:pt x="32851" y="260185"/>
                      </a:lnTo>
                      <a:lnTo>
                        <a:pt x="46341" y="260185"/>
                      </a:lnTo>
                      <a:lnTo>
                        <a:pt x="62704" y="300530"/>
                      </a:lnTo>
                      <a:lnTo>
                        <a:pt x="70199" y="293785"/>
                      </a:lnTo>
                      <a:lnTo>
                        <a:pt x="78568" y="319641"/>
                      </a:lnTo>
                      <a:lnTo>
                        <a:pt x="76194" y="339877"/>
                      </a:lnTo>
                      <a:lnTo>
                        <a:pt x="64203" y="392588"/>
                      </a:lnTo>
                      <a:lnTo>
                        <a:pt x="56209" y="404205"/>
                      </a:lnTo>
                      <a:lnTo>
                        <a:pt x="48839" y="434932"/>
                      </a:lnTo>
                      <a:lnTo>
                        <a:pt x="43343" y="458915"/>
                      </a:lnTo>
                      <a:lnTo>
                        <a:pt x="44842" y="472280"/>
                      </a:lnTo>
                      <a:lnTo>
                        <a:pt x="50213" y="476152"/>
                      </a:lnTo>
                      <a:lnTo>
                        <a:pt x="62704" y="507879"/>
                      </a:lnTo>
                      <a:lnTo>
                        <a:pt x="77568" y="446424"/>
                      </a:lnTo>
                      <a:lnTo>
                        <a:pt x="86062" y="455043"/>
                      </a:lnTo>
                      <a:lnTo>
                        <a:pt x="91059" y="446424"/>
                      </a:lnTo>
                      <a:lnTo>
                        <a:pt x="100052" y="464660"/>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5" name="Freeform: Shape 164">
                  <a:extLst>
                    <a:ext uri="{FF2B5EF4-FFF2-40B4-BE49-F238E27FC236}">
                      <a16:creationId xmlns:a16="http://schemas.microsoft.com/office/drawing/2014/main" id="{AD1C4EF3-3F56-724C-70AE-A13261D9108D}"/>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968E1450-35CC-6B4F-D740-39FBDAFA479C}"/>
                    </a:ext>
                  </a:extLst>
                </p:cNvPr>
                <p:cNvSpPr/>
                <p:nvPr/>
              </p:nvSpPr>
              <p:spPr>
                <a:xfrm>
                  <a:off x="8928798" y="4577573"/>
                  <a:ext cx="239325" cy="500634"/>
                </a:xfrm>
                <a:custGeom>
                  <a:avLst/>
                  <a:gdLst>
                    <a:gd name="connsiteX0" fmla="*/ 117164 w 239325"/>
                    <a:gd name="connsiteY0" fmla="*/ 309649 h 500634"/>
                    <a:gd name="connsiteX1" fmla="*/ 109670 w 239325"/>
                    <a:gd name="connsiteY1" fmla="*/ 337628 h 500634"/>
                    <a:gd name="connsiteX2" fmla="*/ 110170 w 239325"/>
                    <a:gd name="connsiteY2" fmla="*/ 348870 h 500634"/>
                    <a:gd name="connsiteX3" fmla="*/ 104299 w 239325"/>
                    <a:gd name="connsiteY3" fmla="*/ 356740 h 500634"/>
                    <a:gd name="connsiteX4" fmla="*/ 92308 w 239325"/>
                    <a:gd name="connsiteY4" fmla="*/ 402956 h 500634"/>
                    <a:gd name="connsiteX5" fmla="*/ 95305 w 239325"/>
                    <a:gd name="connsiteY5" fmla="*/ 414322 h 500634"/>
                    <a:gd name="connsiteX6" fmla="*/ 78942 w 239325"/>
                    <a:gd name="connsiteY6" fmla="*/ 448298 h 500634"/>
                    <a:gd name="connsiteX7" fmla="*/ 68450 w 239325"/>
                    <a:gd name="connsiteY7" fmla="*/ 457915 h 500634"/>
                    <a:gd name="connsiteX8" fmla="*/ 64078 w 239325"/>
                    <a:gd name="connsiteY8" fmla="*/ 468408 h 500634"/>
                    <a:gd name="connsiteX9" fmla="*/ 59582 w 239325"/>
                    <a:gd name="connsiteY9" fmla="*/ 500634 h 500634"/>
                    <a:gd name="connsiteX10" fmla="*/ 37223 w 239325"/>
                    <a:gd name="connsiteY10" fmla="*/ 492890 h 500634"/>
                    <a:gd name="connsiteX11" fmla="*/ 31227 w 239325"/>
                    <a:gd name="connsiteY11" fmla="*/ 482398 h 500634"/>
                    <a:gd name="connsiteX12" fmla="*/ 35724 w 239325"/>
                    <a:gd name="connsiteY12" fmla="*/ 466659 h 500634"/>
                    <a:gd name="connsiteX13" fmla="*/ 32227 w 239325"/>
                    <a:gd name="connsiteY13" fmla="*/ 455292 h 500634"/>
                    <a:gd name="connsiteX14" fmla="*/ 36723 w 239325"/>
                    <a:gd name="connsiteY14" fmla="*/ 435307 h 500634"/>
                    <a:gd name="connsiteX15" fmla="*/ 32227 w 239325"/>
                    <a:gd name="connsiteY15" fmla="*/ 426564 h 500634"/>
                    <a:gd name="connsiteX16" fmla="*/ 25232 w 239325"/>
                    <a:gd name="connsiteY16" fmla="*/ 413448 h 500634"/>
                    <a:gd name="connsiteX17" fmla="*/ 23733 w 239325"/>
                    <a:gd name="connsiteY17" fmla="*/ 395961 h 500634"/>
                    <a:gd name="connsiteX18" fmla="*/ 20360 w 239325"/>
                    <a:gd name="connsiteY18" fmla="*/ 388217 h 500634"/>
                    <a:gd name="connsiteX19" fmla="*/ 6870 w 239325"/>
                    <a:gd name="connsiteY19" fmla="*/ 390839 h 500634"/>
                    <a:gd name="connsiteX20" fmla="*/ 3872 w 239325"/>
                    <a:gd name="connsiteY20" fmla="*/ 379473 h 500634"/>
                    <a:gd name="connsiteX21" fmla="*/ 5871 w 239325"/>
                    <a:gd name="connsiteY21" fmla="*/ 364609 h 500634"/>
                    <a:gd name="connsiteX22" fmla="*/ 2873 w 239325"/>
                    <a:gd name="connsiteY22" fmla="*/ 354116 h 500634"/>
                    <a:gd name="connsiteX23" fmla="*/ 7370 w 239325"/>
                    <a:gd name="connsiteY23" fmla="*/ 346247 h 500634"/>
                    <a:gd name="connsiteX24" fmla="*/ 7370 w 239325"/>
                    <a:gd name="connsiteY24" fmla="*/ 337628 h 500634"/>
                    <a:gd name="connsiteX25" fmla="*/ 8369 w 239325"/>
                    <a:gd name="connsiteY25" fmla="*/ 324513 h 500634"/>
                    <a:gd name="connsiteX26" fmla="*/ 13365 w 239325"/>
                    <a:gd name="connsiteY26" fmla="*/ 316644 h 500634"/>
                    <a:gd name="connsiteX27" fmla="*/ 14365 w 239325"/>
                    <a:gd name="connsiteY27" fmla="*/ 301780 h 500634"/>
                    <a:gd name="connsiteX28" fmla="*/ 19361 w 239325"/>
                    <a:gd name="connsiteY28" fmla="*/ 291412 h 500634"/>
                    <a:gd name="connsiteX29" fmla="*/ 14864 w 239325"/>
                    <a:gd name="connsiteY29" fmla="*/ 283543 h 500634"/>
                    <a:gd name="connsiteX30" fmla="*/ 10368 w 239325"/>
                    <a:gd name="connsiteY30" fmla="*/ 269553 h 500634"/>
                    <a:gd name="connsiteX31" fmla="*/ 11367 w 239325"/>
                    <a:gd name="connsiteY31" fmla="*/ 259935 h 500634"/>
                    <a:gd name="connsiteX32" fmla="*/ 17862 w 239325"/>
                    <a:gd name="connsiteY32" fmla="*/ 251192 h 500634"/>
                    <a:gd name="connsiteX33" fmla="*/ 12866 w 239325"/>
                    <a:gd name="connsiteY33" fmla="*/ 238201 h 500634"/>
                    <a:gd name="connsiteX34" fmla="*/ 8869 w 239325"/>
                    <a:gd name="connsiteY34" fmla="*/ 210222 h 500634"/>
                    <a:gd name="connsiteX35" fmla="*/ 1374 w 239325"/>
                    <a:gd name="connsiteY35" fmla="*/ 210222 h 500634"/>
                    <a:gd name="connsiteX36" fmla="*/ 0 w 239325"/>
                    <a:gd name="connsiteY36" fmla="*/ 193609 h 500634"/>
                    <a:gd name="connsiteX37" fmla="*/ 5371 w 239325"/>
                    <a:gd name="connsiteY37" fmla="*/ 185864 h 500634"/>
                    <a:gd name="connsiteX38" fmla="*/ 3872 w 239325"/>
                    <a:gd name="connsiteY38" fmla="*/ 175372 h 500634"/>
                    <a:gd name="connsiteX39" fmla="*/ 11367 w 239325"/>
                    <a:gd name="connsiteY39" fmla="*/ 163131 h 500634"/>
                    <a:gd name="connsiteX40" fmla="*/ 5371 w 239325"/>
                    <a:gd name="connsiteY40" fmla="*/ 150015 h 500634"/>
                    <a:gd name="connsiteX41" fmla="*/ 4372 w 239325"/>
                    <a:gd name="connsiteY41" fmla="*/ 130904 h 500634"/>
                    <a:gd name="connsiteX42" fmla="*/ 15864 w 239325"/>
                    <a:gd name="connsiteY42" fmla="*/ 129156 h 500634"/>
                    <a:gd name="connsiteX43" fmla="*/ 16363 w 239325"/>
                    <a:gd name="connsiteY43" fmla="*/ 112543 h 500634"/>
                    <a:gd name="connsiteX44" fmla="*/ 19361 w 239325"/>
                    <a:gd name="connsiteY44" fmla="*/ 104674 h 500634"/>
                    <a:gd name="connsiteX45" fmla="*/ 29728 w 239325"/>
                    <a:gd name="connsiteY45" fmla="*/ 99428 h 500634"/>
                    <a:gd name="connsiteX46" fmla="*/ 28229 w 239325"/>
                    <a:gd name="connsiteY46" fmla="*/ 82065 h 500634"/>
                    <a:gd name="connsiteX47" fmla="*/ 36723 w 239325"/>
                    <a:gd name="connsiteY47" fmla="*/ 84688 h 500634"/>
                    <a:gd name="connsiteX48" fmla="*/ 48590 w 239325"/>
                    <a:gd name="connsiteY48" fmla="*/ 116040 h 500634"/>
                    <a:gd name="connsiteX49" fmla="*/ 64078 w 239325"/>
                    <a:gd name="connsiteY49" fmla="*/ 58458 h 500634"/>
                    <a:gd name="connsiteX50" fmla="*/ 71448 w 239325"/>
                    <a:gd name="connsiteY50" fmla="*/ 68075 h 500634"/>
                    <a:gd name="connsiteX51" fmla="*/ 75945 w 239325"/>
                    <a:gd name="connsiteY51" fmla="*/ 58458 h 500634"/>
                    <a:gd name="connsiteX52" fmla="*/ 85937 w 239325"/>
                    <a:gd name="connsiteY52" fmla="*/ 75945 h 500634"/>
                    <a:gd name="connsiteX53" fmla="*/ 87811 w 239325"/>
                    <a:gd name="connsiteY53" fmla="*/ 36599 h 500634"/>
                    <a:gd name="connsiteX54" fmla="*/ 101301 w 239325"/>
                    <a:gd name="connsiteY54" fmla="*/ 26231 h 500634"/>
                    <a:gd name="connsiteX55" fmla="*/ 114666 w 239325"/>
                    <a:gd name="connsiteY55" fmla="*/ 36599 h 500634"/>
                    <a:gd name="connsiteX56" fmla="*/ 131030 w 239325"/>
                    <a:gd name="connsiteY56" fmla="*/ 13116 h 500634"/>
                    <a:gd name="connsiteX57" fmla="*/ 137025 w 239325"/>
                    <a:gd name="connsiteY57" fmla="*/ 19236 h 500634"/>
                    <a:gd name="connsiteX58" fmla="*/ 142521 w 239325"/>
                    <a:gd name="connsiteY58" fmla="*/ 0 h 500634"/>
                    <a:gd name="connsiteX59" fmla="*/ 157385 w 239325"/>
                    <a:gd name="connsiteY59" fmla="*/ 29728 h 500634"/>
                    <a:gd name="connsiteX60" fmla="*/ 160882 w 239325"/>
                    <a:gd name="connsiteY60" fmla="*/ 13990 h 500634"/>
                    <a:gd name="connsiteX61" fmla="*/ 182742 w 239325"/>
                    <a:gd name="connsiteY61" fmla="*/ 21859 h 500634"/>
                    <a:gd name="connsiteX62" fmla="*/ 174248 w 239325"/>
                    <a:gd name="connsiteY62" fmla="*/ 28854 h 500634"/>
                    <a:gd name="connsiteX63" fmla="*/ 181243 w 239325"/>
                    <a:gd name="connsiteY63" fmla="*/ 37473 h 500634"/>
                    <a:gd name="connsiteX64" fmla="*/ 179744 w 239325"/>
                    <a:gd name="connsiteY64" fmla="*/ 57583 h 500634"/>
                    <a:gd name="connsiteX65" fmla="*/ 190236 w 239325"/>
                    <a:gd name="connsiteY65" fmla="*/ 68075 h 500634"/>
                    <a:gd name="connsiteX66" fmla="*/ 195232 w 239325"/>
                    <a:gd name="connsiteY66" fmla="*/ 88935 h 500634"/>
                    <a:gd name="connsiteX67" fmla="*/ 199604 w 239325"/>
                    <a:gd name="connsiteY67" fmla="*/ 81191 h 500634"/>
                    <a:gd name="connsiteX68" fmla="*/ 202103 w 239325"/>
                    <a:gd name="connsiteY68" fmla="*/ 100302 h 500634"/>
                    <a:gd name="connsiteX69" fmla="*/ 216092 w 239325"/>
                    <a:gd name="connsiteY69" fmla="*/ 104674 h 500634"/>
                    <a:gd name="connsiteX70" fmla="*/ 227958 w 239325"/>
                    <a:gd name="connsiteY70" fmla="*/ 120412 h 500634"/>
                    <a:gd name="connsiteX71" fmla="*/ 224461 w 239325"/>
                    <a:gd name="connsiteY71" fmla="*/ 134402 h 500634"/>
                    <a:gd name="connsiteX72" fmla="*/ 224961 w 239325"/>
                    <a:gd name="connsiteY72" fmla="*/ 146518 h 500634"/>
                    <a:gd name="connsiteX73" fmla="*/ 228958 w 239325"/>
                    <a:gd name="connsiteY73" fmla="*/ 155262 h 500634"/>
                    <a:gd name="connsiteX74" fmla="*/ 233954 w 239325"/>
                    <a:gd name="connsiteY74" fmla="*/ 157010 h 500634"/>
                    <a:gd name="connsiteX75" fmla="*/ 239325 w 239325"/>
                    <a:gd name="connsiteY75" fmla="*/ 157885 h 500634"/>
                    <a:gd name="connsiteX76" fmla="*/ 231956 w 239325"/>
                    <a:gd name="connsiteY76" fmla="*/ 165754 h 500634"/>
                    <a:gd name="connsiteX77" fmla="*/ 225960 w 239325"/>
                    <a:gd name="connsiteY77" fmla="*/ 181492 h 500634"/>
                    <a:gd name="connsiteX78" fmla="*/ 222962 w 239325"/>
                    <a:gd name="connsiteY78" fmla="*/ 197106 h 500634"/>
                    <a:gd name="connsiteX79" fmla="*/ 217591 w 239325"/>
                    <a:gd name="connsiteY79" fmla="*/ 188488 h 500634"/>
                    <a:gd name="connsiteX80" fmla="*/ 216092 w 239325"/>
                    <a:gd name="connsiteY80" fmla="*/ 173623 h 500634"/>
                    <a:gd name="connsiteX81" fmla="*/ 219964 w 239325"/>
                    <a:gd name="connsiteY81" fmla="*/ 159633 h 500634"/>
                    <a:gd name="connsiteX82" fmla="*/ 221963 w 239325"/>
                    <a:gd name="connsiteY82" fmla="*/ 147393 h 500634"/>
                    <a:gd name="connsiteX83" fmla="*/ 218466 w 239325"/>
                    <a:gd name="connsiteY83" fmla="*/ 137025 h 500634"/>
                    <a:gd name="connsiteX84" fmla="*/ 214593 w 239325"/>
                    <a:gd name="connsiteY84" fmla="*/ 147393 h 500634"/>
                    <a:gd name="connsiteX85" fmla="*/ 200603 w 239325"/>
                    <a:gd name="connsiteY85" fmla="*/ 141272 h 500634"/>
                    <a:gd name="connsiteX86" fmla="*/ 176746 w 239325"/>
                    <a:gd name="connsiteY86" fmla="*/ 142146 h 500634"/>
                    <a:gd name="connsiteX87" fmla="*/ 161882 w 239325"/>
                    <a:gd name="connsiteY87" fmla="*/ 139523 h 500634"/>
                    <a:gd name="connsiteX88" fmla="*/ 144020 w 239325"/>
                    <a:gd name="connsiteY88" fmla="*/ 149141 h 500634"/>
                    <a:gd name="connsiteX89" fmla="*/ 135026 w 239325"/>
                    <a:gd name="connsiteY89" fmla="*/ 157885 h 500634"/>
                    <a:gd name="connsiteX90" fmla="*/ 123660 w 239325"/>
                    <a:gd name="connsiteY90" fmla="*/ 170126 h 500634"/>
                    <a:gd name="connsiteX91" fmla="*/ 114666 w 239325"/>
                    <a:gd name="connsiteY91" fmla="*/ 194483 h 500634"/>
                    <a:gd name="connsiteX92" fmla="*/ 99303 w 239325"/>
                    <a:gd name="connsiteY92" fmla="*/ 211970 h 500634"/>
                    <a:gd name="connsiteX93" fmla="*/ 97804 w 239325"/>
                    <a:gd name="connsiteY93" fmla="*/ 238201 h 500634"/>
                    <a:gd name="connsiteX94" fmla="*/ 104299 w 239325"/>
                    <a:gd name="connsiteY94" fmla="*/ 254689 h 500634"/>
                    <a:gd name="connsiteX95" fmla="*/ 102800 w 239325"/>
                    <a:gd name="connsiteY95" fmla="*/ 269553 h 500634"/>
                    <a:gd name="connsiteX96" fmla="*/ 107297 w 239325"/>
                    <a:gd name="connsiteY96" fmla="*/ 282669 h 500634"/>
                    <a:gd name="connsiteX97" fmla="*/ 115666 w 239325"/>
                    <a:gd name="connsiteY97" fmla="*/ 293036 h 500634"/>
                    <a:gd name="connsiteX98" fmla="*/ 122161 w 239325"/>
                    <a:gd name="connsiteY98" fmla="*/ 286166 h 500634"/>
                    <a:gd name="connsiteX99" fmla="*/ 124659 w 239325"/>
                    <a:gd name="connsiteY99" fmla="*/ 295659 h 500634"/>
                    <a:gd name="connsiteX100" fmla="*/ 117164 w 239325"/>
                    <a:gd name="connsiteY100" fmla="*/ 309649 h 50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39325" h="500634">
                      <a:moveTo>
                        <a:pt x="117164" y="309649"/>
                      </a:moveTo>
                      <a:lnTo>
                        <a:pt x="109670" y="337628"/>
                      </a:lnTo>
                      <a:lnTo>
                        <a:pt x="110170" y="348870"/>
                      </a:lnTo>
                      <a:lnTo>
                        <a:pt x="104299" y="356740"/>
                      </a:lnTo>
                      <a:lnTo>
                        <a:pt x="92308" y="402956"/>
                      </a:lnTo>
                      <a:lnTo>
                        <a:pt x="95305" y="414322"/>
                      </a:lnTo>
                      <a:lnTo>
                        <a:pt x="78942" y="448298"/>
                      </a:lnTo>
                      <a:lnTo>
                        <a:pt x="68450" y="457915"/>
                      </a:lnTo>
                      <a:lnTo>
                        <a:pt x="64078" y="468408"/>
                      </a:lnTo>
                      <a:lnTo>
                        <a:pt x="59582" y="500634"/>
                      </a:lnTo>
                      <a:lnTo>
                        <a:pt x="37223" y="492890"/>
                      </a:lnTo>
                      <a:lnTo>
                        <a:pt x="31227" y="482398"/>
                      </a:lnTo>
                      <a:lnTo>
                        <a:pt x="35724" y="466659"/>
                      </a:lnTo>
                      <a:lnTo>
                        <a:pt x="32227" y="455292"/>
                      </a:lnTo>
                      <a:lnTo>
                        <a:pt x="36723" y="435307"/>
                      </a:lnTo>
                      <a:lnTo>
                        <a:pt x="32227" y="426564"/>
                      </a:lnTo>
                      <a:lnTo>
                        <a:pt x="25232" y="413448"/>
                      </a:lnTo>
                      <a:lnTo>
                        <a:pt x="23733" y="395961"/>
                      </a:lnTo>
                      <a:lnTo>
                        <a:pt x="20360" y="388217"/>
                      </a:lnTo>
                      <a:lnTo>
                        <a:pt x="6870" y="390839"/>
                      </a:lnTo>
                      <a:lnTo>
                        <a:pt x="3872" y="379473"/>
                      </a:lnTo>
                      <a:lnTo>
                        <a:pt x="5871" y="364609"/>
                      </a:lnTo>
                      <a:lnTo>
                        <a:pt x="2873" y="354116"/>
                      </a:lnTo>
                      <a:lnTo>
                        <a:pt x="7370" y="346247"/>
                      </a:lnTo>
                      <a:lnTo>
                        <a:pt x="7370" y="337628"/>
                      </a:lnTo>
                      <a:lnTo>
                        <a:pt x="8369" y="324513"/>
                      </a:lnTo>
                      <a:lnTo>
                        <a:pt x="13365" y="316644"/>
                      </a:lnTo>
                      <a:lnTo>
                        <a:pt x="14365" y="301780"/>
                      </a:lnTo>
                      <a:lnTo>
                        <a:pt x="19361" y="291412"/>
                      </a:lnTo>
                      <a:lnTo>
                        <a:pt x="14864" y="283543"/>
                      </a:lnTo>
                      <a:lnTo>
                        <a:pt x="10368" y="269553"/>
                      </a:lnTo>
                      <a:lnTo>
                        <a:pt x="11367" y="259935"/>
                      </a:lnTo>
                      <a:lnTo>
                        <a:pt x="17862" y="251192"/>
                      </a:lnTo>
                      <a:lnTo>
                        <a:pt x="12866" y="238201"/>
                      </a:lnTo>
                      <a:lnTo>
                        <a:pt x="8869" y="210222"/>
                      </a:lnTo>
                      <a:lnTo>
                        <a:pt x="1374" y="210222"/>
                      </a:lnTo>
                      <a:lnTo>
                        <a:pt x="0" y="193609"/>
                      </a:lnTo>
                      <a:lnTo>
                        <a:pt x="5371" y="185864"/>
                      </a:lnTo>
                      <a:lnTo>
                        <a:pt x="3872" y="175372"/>
                      </a:lnTo>
                      <a:lnTo>
                        <a:pt x="11367" y="163131"/>
                      </a:lnTo>
                      <a:lnTo>
                        <a:pt x="5371" y="150015"/>
                      </a:lnTo>
                      <a:lnTo>
                        <a:pt x="4372" y="130904"/>
                      </a:lnTo>
                      <a:lnTo>
                        <a:pt x="15864" y="129156"/>
                      </a:lnTo>
                      <a:lnTo>
                        <a:pt x="16363" y="112543"/>
                      </a:lnTo>
                      <a:lnTo>
                        <a:pt x="19361" y="104674"/>
                      </a:lnTo>
                      <a:lnTo>
                        <a:pt x="29728" y="99428"/>
                      </a:lnTo>
                      <a:lnTo>
                        <a:pt x="28229" y="82065"/>
                      </a:lnTo>
                      <a:lnTo>
                        <a:pt x="36723" y="84688"/>
                      </a:lnTo>
                      <a:lnTo>
                        <a:pt x="48590" y="116040"/>
                      </a:lnTo>
                      <a:lnTo>
                        <a:pt x="64078" y="58458"/>
                      </a:lnTo>
                      <a:lnTo>
                        <a:pt x="71448" y="68075"/>
                      </a:lnTo>
                      <a:lnTo>
                        <a:pt x="75945" y="58458"/>
                      </a:lnTo>
                      <a:lnTo>
                        <a:pt x="85937" y="75945"/>
                      </a:lnTo>
                      <a:lnTo>
                        <a:pt x="87811" y="36599"/>
                      </a:lnTo>
                      <a:lnTo>
                        <a:pt x="101301" y="26231"/>
                      </a:lnTo>
                      <a:lnTo>
                        <a:pt x="114666" y="36599"/>
                      </a:lnTo>
                      <a:lnTo>
                        <a:pt x="131030" y="13116"/>
                      </a:lnTo>
                      <a:lnTo>
                        <a:pt x="137025" y="19236"/>
                      </a:lnTo>
                      <a:lnTo>
                        <a:pt x="142521" y="0"/>
                      </a:lnTo>
                      <a:lnTo>
                        <a:pt x="157385" y="29728"/>
                      </a:lnTo>
                      <a:lnTo>
                        <a:pt x="160882" y="13990"/>
                      </a:lnTo>
                      <a:lnTo>
                        <a:pt x="182742" y="21859"/>
                      </a:lnTo>
                      <a:lnTo>
                        <a:pt x="174248" y="28854"/>
                      </a:lnTo>
                      <a:lnTo>
                        <a:pt x="181243" y="37473"/>
                      </a:lnTo>
                      <a:lnTo>
                        <a:pt x="179744" y="57583"/>
                      </a:lnTo>
                      <a:lnTo>
                        <a:pt x="190236" y="68075"/>
                      </a:lnTo>
                      <a:lnTo>
                        <a:pt x="195232" y="88935"/>
                      </a:lnTo>
                      <a:lnTo>
                        <a:pt x="199604" y="81191"/>
                      </a:lnTo>
                      <a:lnTo>
                        <a:pt x="202103" y="100302"/>
                      </a:lnTo>
                      <a:lnTo>
                        <a:pt x="216092" y="104674"/>
                      </a:lnTo>
                      <a:lnTo>
                        <a:pt x="227958" y="120412"/>
                      </a:lnTo>
                      <a:lnTo>
                        <a:pt x="224461" y="134402"/>
                      </a:lnTo>
                      <a:lnTo>
                        <a:pt x="224961" y="146518"/>
                      </a:lnTo>
                      <a:lnTo>
                        <a:pt x="228958" y="155262"/>
                      </a:lnTo>
                      <a:lnTo>
                        <a:pt x="233954" y="157010"/>
                      </a:lnTo>
                      <a:lnTo>
                        <a:pt x="239325" y="157885"/>
                      </a:lnTo>
                      <a:lnTo>
                        <a:pt x="231956" y="165754"/>
                      </a:lnTo>
                      <a:lnTo>
                        <a:pt x="225960" y="181492"/>
                      </a:lnTo>
                      <a:lnTo>
                        <a:pt x="222962" y="197106"/>
                      </a:lnTo>
                      <a:lnTo>
                        <a:pt x="217591" y="188488"/>
                      </a:lnTo>
                      <a:lnTo>
                        <a:pt x="216092" y="173623"/>
                      </a:lnTo>
                      <a:lnTo>
                        <a:pt x="219964" y="159633"/>
                      </a:lnTo>
                      <a:lnTo>
                        <a:pt x="221963" y="147393"/>
                      </a:lnTo>
                      <a:lnTo>
                        <a:pt x="218466" y="137025"/>
                      </a:lnTo>
                      <a:lnTo>
                        <a:pt x="214593" y="147393"/>
                      </a:lnTo>
                      <a:lnTo>
                        <a:pt x="200603" y="141272"/>
                      </a:lnTo>
                      <a:lnTo>
                        <a:pt x="176746" y="142146"/>
                      </a:lnTo>
                      <a:lnTo>
                        <a:pt x="161882" y="139523"/>
                      </a:lnTo>
                      <a:lnTo>
                        <a:pt x="144020" y="149141"/>
                      </a:lnTo>
                      <a:lnTo>
                        <a:pt x="135026" y="157885"/>
                      </a:lnTo>
                      <a:lnTo>
                        <a:pt x="123660" y="170126"/>
                      </a:lnTo>
                      <a:lnTo>
                        <a:pt x="114666" y="194483"/>
                      </a:lnTo>
                      <a:lnTo>
                        <a:pt x="99303" y="211970"/>
                      </a:lnTo>
                      <a:lnTo>
                        <a:pt x="97804" y="238201"/>
                      </a:lnTo>
                      <a:lnTo>
                        <a:pt x="104299" y="254689"/>
                      </a:lnTo>
                      <a:lnTo>
                        <a:pt x="102800" y="269553"/>
                      </a:lnTo>
                      <a:lnTo>
                        <a:pt x="107297" y="282669"/>
                      </a:lnTo>
                      <a:lnTo>
                        <a:pt x="115666" y="293036"/>
                      </a:lnTo>
                      <a:lnTo>
                        <a:pt x="122161" y="286166"/>
                      </a:lnTo>
                      <a:lnTo>
                        <a:pt x="124659" y="295659"/>
                      </a:lnTo>
                      <a:lnTo>
                        <a:pt x="117164" y="30964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7" name="Freeform: Shape 166">
                  <a:extLst>
                    <a:ext uri="{FF2B5EF4-FFF2-40B4-BE49-F238E27FC236}">
                      <a16:creationId xmlns:a16="http://schemas.microsoft.com/office/drawing/2014/main" id="{122F16C0-7A75-1CAF-476F-297F7965DE12}"/>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2080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2080" y="362985"/>
                      </a:lnTo>
                      <a:lnTo>
                        <a:pt x="70324" y="366732"/>
                      </a:lnTo>
                      <a:lnTo>
                        <a:pt x="67451" y="413198"/>
                      </a:lnTo>
                      <a:lnTo>
                        <a:pt x="69449" y="457915"/>
                      </a:lnTo>
                      <a:lnTo>
                        <a:pt x="76819" y="500759"/>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98893FE-7DE1-A92D-C211-E5387F523B8E}"/>
                    </a:ext>
                  </a:extLst>
                </p:cNvPr>
                <p:cNvSpPr/>
                <p:nvPr/>
              </p:nvSpPr>
              <p:spPr>
                <a:xfrm>
                  <a:off x="8747306" y="4911329"/>
                  <a:ext cx="203226" cy="500759"/>
                </a:xfrm>
                <a:custGeom>
                  <a:avLst/>
                  <a:gdLst>
                    <a:gd name="connsiteX0" fmla="*/ 76819 w 203226"/>
                    <a:gd name="connsiteY0" fmla="*/ 500759 h 500759"/>
                    <a:gd name="connsiteX1" fmla="*/ 85688 w 203226"/>
                    <a:gd name="connsiteY1" fmla="*/ 463536 h 500759"/>
                    <a:gd name="connsiteX2" fmla="*/ 95430 w 203226"/>
                    <a:gd name="connsiteY2" fmla="*/ 474653 h 500759"/>
                    <a:gd name="connsiteX3" fmla="*/ 102800 w 203226"/>
                    <a:gd name="connsiteY3" fmla="*/ 439304 h 500759"/>
                    <a:gd name="connsiteX4" fmla="*/ 126408 w 203226"/>
                    <a:gd name="connsiteY4" fmla="*/ 379723 h 500759"/>
                    <a:gd name="connsiteX5" fmla="*/ 138774 w 203226"/>
                    <a:gd name="connsiteY5" fmla="*/ 349994 h 500759"/>
                    <a:gd name="connsiteX6" fmla="*/ 154512 w 203226"/>
                    <a:gd name="connsiteY6" fmla="*/ 288539 h 500759"/>
                    <a:gd name="connsiteX7" fmla="*/ 162381 w 203226"/>
                    <a:gd name="connsiteY7" fmla="*/ 238326 h 500759"/>
                    <a:gd name="connsiteX8" fmla="*/ 172249 w 203226"/>
                    <a:gd name="connsiteY8" fmla="*/ 206599 h 500759"/>
                    <a:gd name="connsiteX9" fmla="*/ 176621 w 203226"/>
                    <a:gd name="connsiteY9" fmla="*/ 173124 h 500759"/>
                    <a:gd name="connsiteX10" fmla="*/ 176621 w 203226"/>
                    <a:gd name="connsiteY10" fmla="*/ 137774 h 500759"/>
                    <a:gd name="connsiteX11" fmla="*/ 182992 w 203226"/>
                    <a:gd name="connsiteY11" fmla="*/ 98678 h 500759"/>
                    <a:gd name="connsiteX12" fmla="*/ 194858 w 203226"/>
                    <a:gd name="connsiteY12" fmla="*/ 50338 h 500759"/>
                    <a:gd name="connsiteX13" fmla="*/ 203227 w 203226"/>
                    <a:gd name="connsiteY13" fmla="*/ 27980 h 500759"/>
                    <a:gd name="connsiteX14" fmla="*/ 197356 w 203226"/>
                    <a:gd name="connsiteY14" fmla="*/ 3747 h 500759"/>
                    <a:gd name="connsiteX15" fmla="*/ 184490 w 203226"/>
                    <a:gd name="connsiteY15" fmla="*/ 5621 h 500759"/>
                    <a:gd name="connsiteX16" fmla="*/ 175122 w 203226"/>
                    <a:gd name="connsiteY16" fmla="*/ 26106 h 500759"/>
                    <a:gd name="connsiteX17" fmla="*/ 158884 w 203226"/>
                    <a:gd name="connsiteY17" fmla="*/ 33600 h 500759"/>
                    <a:gd name="connsiteX18" fmla="*/ 144145 w 203226"/>
                    <a:gd name="connsiteY18" fmla="*/ 48465 h 500759"/>
                    <a:gd name="connsiteX19" fmla="*/ 137275 w 203226"/>
                    <a:gd name="connsiteY19" fmla="*/ 42844 h 500759"/>
                    <a:gd name="connsiteX20" fmla="*/ 138774 w 203226"/>
                    <a:gd name="connsiteY20" fmla="*/ 11242 h 500759"/>
                    <a:gd name="connsiteX21" fmla="*/ 127907 w 203226"/>
                    <a:gd name="connsiteY21" fmla="*/ 20485 h 500759"/>
                    <a:gd name="connsiteX22" fmla="*/ 113667 w 203226"/>
                    <a:gd name="connsiteY22" fmla="*/ 33600 h 500759"/>
                    <a:gd name="connsiteX23" fmla="*/ 107297 w 203226"/>
                    <a:gd name="connsiteY23" fmla="*/ 16738 h 500759"/>
                    <a:gd name="connsiteX24" fmla="*/ 91558 w 203226"/>
                    <a:gd name="connsiteY24" fmla="*/ 22359 h 500759"/>
                    <a:gd name="connsiteX25" fmla="*/ 76319 w 203226"/>
                    <a:gd name="connsiteY25" fmla="*/ 27980 h 500759"/>
                    <a:gd name="connsiteX26" fmla="*/ 67950 w 203226"/>
                    <a:gd name="connsiteY26" fmla="*/ 14989 h 500759"/>
                    <a:gd name="connsiteX27" fmla="*/ 60081 w 203226"/>
                    <a:gd name="connsiteY27" fmla="*/ 0 h 500759"/>
                    <a:gd name="connsiteX28" fmla="*/ 52711 w 203226"/>
                    <a:gd name="connsiteY28" fmla="*/ 37223 h 500759"/>
                    <a:gd name="connsiteX29" fmla="*/ 45342 w 203226"/>
                    <a:gd name="connsiteY29" fmla="*/ 87561 h 500759"/>
                    <a:gd name="connsiteX30" fmla="*/ 35474 w 203226"/>
                    <a:gd name="connsiteY30" fmla="*/ 121037 h 500759"/>
                    <a:gd name="connsiteX31" fmla="*/ 26106 w 203226"/>
                    <a:gd name="connsiteY31" fmla="*/ 160133 h 500759"/>
                    <a:gd name="connsiteX32" fmla="*/ 31977 w 203226"/>
                    <a:gd name="connsiteY32" fmla="*/ 182492 h 500759"/>
                    <a:gd name="connsiteX33" fmla="*/ 20236 w 203226"/>
                    <a:gd name="connsiteY33" fmla="*/ 199230 h 500759"/>
                    <a:gd name="connsiteX34" fmla="*/ 13365 w 203226"/>
                    <a:gd name="connsiteY34" fmla="*/ 223337 h 500759"/>
                    <a:gd name="connsiteX35" fmla="*/ 5996 w 203226"/>
                    <a:gd name="connsiteY35" fmla="*/ 277423 h 500759"/>
                    <a:gd name="connsiteX36" fmla="*/ 0 w 203226"/>
                    <a:gd name="connsiteY36" fmla="*/ 277423 h 500759"/>
                    <a:gd name="connsiteX37" fmla="*/ 1499 w 203226"/>
                    <a:gd name="connsiteY37" fmla="*/ 329509 h 500759"/>
                    <a:gd name="connsiteX38" fmla="*/ 14240 w 203226"/>
                    <a:gd name="connsiteY38" fmla="*/ 338753 h 500759"/>
                    <a:gd name="connsiteX39" fmla="*/ 24607 w 203226"/>
                    <a:gd name="connsiteY39" fmla="*/ 284792 h 500759"/>
                    <a:gd name="connsiteX40" fmla="*/ 27605 w 203226"/>
                    <a:gd name="connsiteY40" fmla="*/ 262433 h 500759"/>
                    <a:gd name="connsiteX41" fmla="*/ 39846 w 203226"/>
                    <a:gd name="connsiteY41" fmla="*/ 262433 h 500759"/>
                    <a:gd name="connsiteX42" fmla="*/ 33476 w 203226"/>
                    <a:gd name="connsiteY42" fmla="*/ 301530 h 500759"/>
                    <a:gd name="connsiteX43" fmla="*/ 28104 w 203226"/>
                    <a:gd name="connsiteY43" fmla="*/ 344373 h 500759"/>
                    <a:gd name="connsiteX44" fmla="*/ 32476 w 203226"/>
                    <a:gd name="connsiteY44" fmla="*/ 372228 h 500759"/>
                    <a:gd name="connsiteX45" fmla="*/ 41345 w 203226"/>
                    <a:gd name="connsiteY45" fmla="*/ 340626 h 500759"/>
                    <a:gd name="connsiteX46" fmla="*/ 54585 w 203226"/>
                    <a:gd name="connsiteY46" fmla="*/ 355490 h 500759"/>
                    <a:gd name="connsiteX47" fmla="*/ 61955 w 203226"/>
                    <a:gd name="connsiteY47" fmla="*/ 362985 h 500759"/>
                    <a:gd name="connsiteX48" fmla="*/ 70324 w 203226"/>
                    <a:gd name="connsiteY48" fmla="*/ 366732 h 500759"/>
                    <a:gd name="connsiteX49" fmla="*/ 67451 w 203226"/>
                    <a:gd name="connsiteY49" fmla="*/ 413198 h 500759"/>
                    <a:gd name="connsiteX50" fmla="*/ 69449 w 203226"/>
                    <a:gd name="connsiteY50" fmla="*/ 457915 h 500759"/>
                    <a:gd name="connsiteX51" fmla="*/ 76819 w 203226"/>
                    <a:gd name="connsiteY51" fmla="*/ 500759 h 50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03226" h="500759">
                      <a:moveTo>
                        <a:pt x="76819" y="500759"/>
                      </a:moveTo>
                      <a:lnTo>
                        <a:pt x="85688" y="463536"/>
                      </a:lnTo>
                      <a:lnTo>
                        <a:pt x="95430" y="474653"/>
                      </a:lnTo>
                      <a:lnTo>
                        <a:pt x="102800" y="439304"/>
                      </a:lnTo>
                      <a:lnTo>
                        <a:pt x="126408" y="379723"/>
                      </a:lnTo>
                      <a:lnTo>
                        <a:pt x="138774" y="349994"/>
                      </a:lnTo>
                      <a:lnTo>
                        <a:pt x="154512" y="288539"/>
                      </a:lnTo>
                      <a:lnTo>
                        <a:pt x="162381" y="238326"/>
                      </a:lnTo>
                      <a:lnTo>
                        <a:pt x="172249" y="206599"/>
                      </a:lnTo>
                      <a:lnTo>
                        <a:pt x="176621" y="173124"/>
                      </a:lnTo>
                      <a:lnTo>
                        <a:pt x="176621" y="137774"/>
                      </a:lnTo>
                      <a:lnTo>
                        <a:pt x="182992" y="98678"/>
                      </a:lnTo>
                      <a:lnTo>
                        <a:pt x="194858" y="50338"/>
                      </a:lnTo>
                      <a:lnTo>
                        <a:pt x="203227" y="27980"/>
                      </a:lnTo>
                      <a:lnTo>
                        <a:pt x="197356" y="3747"/>
                      </a:lnTo>
                      <a:lnTo>
                        <a:pt x="184490" y="5621"/>
                      </a:lnTo>
                      <a:lnTo>
                        <a:pt x="175122" y="26106"/>
                      </a:lnTo>
                      <a:lnTo>
                        <a:pt x="158884" y="33600"/>
                      </a:lnTo>
                      <a:lnTo>
                        <a:pt x="144145" y="48465"/>
                      </a:lnTo>
                      <a:lnTo>
                        <a:pt x="137275" y="42844"/>
                      </a:lnTo>
                      <a:lnTo>
                        <a:pt x="138774" y="11242"/>
                      </a:lnTo>
                      <a:lnTo>
                        <a:pt x="127907" y="20485"/>
                      </a:lnTo>
                      <a:lnTo>
                        <a:pt x="113667" y="33600"/>
                      </a:lnTo>
                      <a:lnTo>
                        <a:pt x="107297" y="16738"/>
                      </a:lnTo>
                      <a:lnTo>
                        <a:pt x="91558" y="22359"/>
                      </a:lnTo>
                      <a:lnTo>
                        <a:pt x="76319" y="27980"/>
                      </a:lnTo>
                      <a:lnTo>
                        <a:pt x="67950" y="14989"/>
                      </a:lnTo>
                      <a:lnTo>
                        <a:pt x="60081" y="0"/>
                      </a:lnTo>
                      <a:lnTo>
                        <a:pt x="52711" y="37223"/>
                      </a:lnTo>
                      <a:lnTo>
                        <a:pt x="45342" y="87561"/>
                      </a:lnTo>
                      <a:lnTo>
                        <a:pt x="35474" y="121037"/>
                      </a:lnTo>
                      <a:lnTo>
                        <a:pt x="26106" y="160133"/>
                      </a:lnTo>
                      <a:lnTo>
                        <a:pt x="31977" y="182492"/>
                      </a:lnTo>
                      <a:lnTo>
                        <a:pt x="20236" y="199230"/>
                      </a:lnTo>
                      <a:lnTo>
                        <a:pt x="13365" y="223337"/>
                      </a:lnTo>
                      <a:lnTo>
                        <a:pt x="5996" y="277423"/>
                      </a:lnTo>
                      <a:lnTo>
                        <a:pt x="0" y="277423"/>
                      </a:lnTo>
                      <a:lnTo>
                        <a:pt x="1499" y="329509"/>
                      </a:lnTo>
                      <a:lnTo>
                        <a:pt x="14240" y="338753"/>
                      </a:lnTo>
                      <a:lnTo>
                        <a:pt x="24607" y="284792"/>
                      </a:lnTo>
                      <a:lnTo>
                        <a:pt x="27605" y="262433"/>
                      </a:lnTo>
                      <a:lnTo>
                        <a:pt x="39846" y="262433"/>
                      </a:lnTo>
                      <a:lnTo>
                        <a:pt x="33476" y="301530"/>
                      </a:lnTo>
                      <a:lnTo>
                        <a:pt x="28104" y="344373"/>
                      </a:lnTo>
                      <a:lnTo>
                        <a:pt x="32476" y="372228"/>
                      </a:lnTo>
                      <a:lnTo>
                        <a:pt x="41345" y="340626"/>
                      </a:lnTo>
                      <a:lnTo>
                        <a:pt x="54585" y="355490"/>
                      </a:lnTo>
                      <a:lnTo>
                        <a:pt x="61955" y="362985"/>
                      </a:lnTo>
                      <a:lnTo>
                        <a:pt x="70324" y="366732"/>
                      </a:lnTo>
                      <a:lnTo>
                        <a:pt x="67451" y="413198"/>
                      </a:lnTo>
                      <a:lnTo>
                        <a:pt x="69449" y="457915"/>
                      </a:lnTo>
                      <a:lnTo>
                        <a:pt x="76819" y="500759"/>
                      </a:lnTo>
                      <a:close/>
                    </a:path>
                  </a:pathLst>
                </a:custGeom>
                <a:solidFill>
                  <a:srgbClr val="EDF2AE"/>
                </a:solidFill>
                <a:ln w="6237" cap="flat">
                  <a:solidFill>
                    <a:srgbClr val="EDF2AE"/>
                  </a:solidFill>
                  <a:prstDash val="solid"/>
                  <a:round/>
                </a:ln>
              </p:spPr>
              <p:txBody>
                <a:bodyPr rtlCol="0" anchor="ctr"/>
                <a:lstStyle/>
                <a:p>
                  <a:endParaRPr lang="en-US"/>
                </a:p>
              </p:txBody>
            </p:sp>
            <p:sp>
              <p:nvSpPr>
                <p:cNvPr id="169" name="Freeform: Shape 168">
                  <a:extLst>
                    <a:ext uri="{FF2B5EF4-FFF2-40B4-BE49-F238E27FC236}">
                      <a16:creationId xmlns:a16="http://schemas.microsoft.com/office/drawing/2014/main" id="{E39F1EC4-62AE-8E00-25BC-EA48F9243313}"/>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12474" cap="flat">
                  <a:solidFill>
                    <a:srgbClr val="EDF2AE"/>
                  </a:solid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70D9565-96B1-318A-26F4-18AD0826F576}"/>
                    </a:ext>
                  </a:extLst>
                </p:cNvPr>
                <p:cNvSpPr/>
                <p:nvPr/>
              </p:nvSpPr>
              <p:spPr>
                <a:xfrm>
                  <a:off x="8769165" y="4548595"/>
                  <a:ext cx="217591" cy="500633"/>
                </a:xfrm>
                <a:custGeom>
                  <a:avLst/>
                  <a:gdLst>
                    <a:gd name="connsiteX0" fmla="*/ 43968 w 217591"/>
                    <a:gd name="connsiteY0" fmla="*/ 349994 h 500633"/>
                    <a:gd name="connsiteX1" fmla="*/ 52212 w 217591"/>
                    <a:gd name="connsiteY1" fmla="*/ 371728 h 500633"/>
                    <a:gd name="connsiteX2" fmla="*/ 54086 w 217591"/>
                    <a:gd name="connsiteY2" fmla="*/ 394337 h 500633"/>
                    <a:gd name="connsiteX3" fmla="*/ 55085 w 217591"/>
                    <a:gd name="connsiteY3" fmla="*/ 419693 h 500633"/>
                    <a:gd name="connsiteX4" fmla="*/ 52212 w 217591"/>
                    <a:gd name="connsiteY4" fmla="*/ 437305 h 500633"/>
                    <a:gd name="connsiteX5" fmla="*/ 52711 w 217591"/>
                    <a:gd name="connsiteY5" fmla="*/ 453419 h 500633"/>
                    <a:gd name="connsiteX6" fmla="*/ 46341 w 217591"/>
                    <a:gd name="connsiteY6" fmla="*/ 468907 h 500633"/>
                    <a:gd name="connsiteX7" fmla="*/ 41095 w 217591"/>
                    <a:gd name="connsiteY7" fmla="*/ 483771 h 500633"/>
                    <a:gd name="connsiteX8" fmla="*/ 54086 w 217591"/>
                    <a:gd name="connsiteY8" fmla="*/ 493639 h 500633"/>
                    <a:gd name="connsiteX9" fmla="*/ 88436 w 217591"/>
                    <a:gd name="connsiteY9" fmla="*/ 490017 h 500633"/>
                    <a:gd name="connsiteX10" fmla="*/ 91808 w 217591"/>
                    <a:gd name="connsiteY10" fmla="*/ 496387 h 500633"/>
                    <a:gd name="connsiteX11" fmla="*/ 117914 w 217591"/>
                    <a:gd name="connsiteY11" fmla="*/ 487269 h 500633"/>
                    <a:gd name="connsiteX12" fmla="*/ 116040 w 217591"/>
                    <a:gd name="connsiteY12" fmla="*/ 498511 h 500633"/>
                    <a:gd name="connsiteX13" fmla="*/ 122286 w 217591"/>
                    <a:gd name="connsiteY13" fmla="*/ 500634 h 500633"/>
                    <a:gd name="connsiteX14" fmla="*/ 130530 w 217591"/>
                    <a:gd name="connsiteY14" fmla="*/ 496387 h 500633"/>
                    <a:gd name="connsiteX15" fmla="*/ 141147 w 217591"/>
                    <a:gd name="connsiteY15" fmla="*/ 494264 h 500633"/>
                    <a:gd name="connsiteX16" fmla="*/ 153763 w 217591"/>
                    <a:gd name="connsiteY16" fmla="*/ 496387 h 500633"/>
                    <a:gd name="connsiteX17" fmla="*/ 161008 w 217591"/>
                    <a:gd name="connsiteY17" fmla="*/ 485145 h 500633"/>
                    <a:gd name="connsiteX18" fmla="*/ 174623 w 217591"/>
                    <a:gd name="connsiteY18" fmla="*/ 485145 h 500633"/>
                    <a:gd name="connsiteX19" fmla="*/ 180368 w 217591"/>
                    <a:gd name="connsiteY19" fmla="*/ 491516 h 500633"/>
                    <a:gd name="connsiteX20" fmla="*/ 187613 w 217591"/>
                    <a:gd name="connsiteY20" fmla="*/ 477401 h 500633"/>
                    <a:gd name="connsiteX21" fmla="*/ 197731 w 217591"/>
                    <a:gd name="connsiteY21" fmla="*/ 464036 h 500633"/>
                    <a:gd name="connsiteX22" fmla="*/ 206474 w 217591"/>
                    <a:gd name="connsiteY22" fmla="*/ 454168 h 500633"/>
                    <a:gd name="connsiteX23" fmla="*/ 217591 w 217591"/>
                    <a:gd name="connsiteY23" fmla="*/ 456292 h 500633"/>
                    <a:gd name="connsiteX24" fmla="*/ 216592 w 217591"/>
                    <a:gd name="connsiteY24" fmla="*/ 442926 h 500633"/>
                    <a:gd name="connsiteX25" fmla="*/ 193484 w 217591"/>
                    <a:gd name="connsiteY25" fmla="*/ 436556 h 500633"/>
                    <a:gd name="connsiteX26" fmla="*/ 188612 w 217591"/>
                    <a:gd name="connsiteY26" fmla="*/ 428811 h 500633"/>
                    <a:gd name="connsiteX27" fmla="*/ 191985 w 217591"/>
                    <a:gd name="connsiteY27" fmla="*/ 419693 h 500633"/>
                    <a:gd name="connsiteX28" fmla="*/ 189112 w 217591"/>
                    <a:gd name="connsiteY28" fmla="*/ 407702 h 500633"/>
                    <a:gd name="connsiteX29" fmla="*/ 193484 w 217591"/>
                    <a:gd name="connsiteY29" fmla="*/ 390839 h 500633"/>
                    <a:gd name="connsiteX30" fmla="*/ 185740 w 217591"/>
                    <a:gd name="connsiteY30" fmla="*/ 375351 h 500633"/>
                    <a:gd name="connsiteX31" fmla="*/ 181867 w 217591"/>
                    <a:gd name="connsiteY31" fmla="*/ 359113 h 500633"/>
                    <a:gd name="connsiteX32" fmla="*/ 176996 w 217591"/>
                    <a:gd name="connsiteY32" fmla="*/ 350618 h 500633"/>
                    <a:gd name="connsiteX33" fmla="*/ 164380 w 217591"/>
                    <a:gd name="connsiteY33" fmla="*/ 354866 h 500633"/>
                    <a:gd name="connsiteX34" fmla="*/ 161507 w 217591"/>
                    <a:gd name="connsiteY34" fmla="*/ 348495 h 500633"/>
                    <a:gd name="connsiteX35" fmla="*/ 164380 w 217591"/>
                    <a:gd name="connsiteY35" fmla="*/ 337254 h 500633"/>
                    <a:gd name="connsiteX36" fmla="*/ 161008 w 217591"/>
                    <a:gd name="connsiteY36" fmla="*/ 323139 h 500633"/>
                    <a:gd name="connsiteX37" fmla="*/ 164380 w 217591"/>
                    <a:gd name="connsiteY37" fmla="*/ 316893 h 500633"/>
                    <a:gd name="connsiteX38" fmla="*/ 165379 w 217591"/>
                    <a:gd name="connsiteY38" fmla="*/ 302029 h 500633"/>
                    <a:gd name="connsiteX39" fmla="*/ 171625 w 217591"/>
                    <a:gd name="connsiteY39" fmla="*/ 295034 h 500633"/>
                    <a:gd name="connsiteX40" fmla="*/ 170251 w 217591"/>
                    <a:gd name="connsiteY40" fmla="*/ 283043 h 500633"/>
                    <a:gd name="connsiteX41" fmla="*/ 177496 w 217591"/>
                    <a:gd name="connsiteY41" fmla="*/ 276048 h 500633"/>
                    <a:gd name="connsiteX42" fmla="*/ 168252 w 217591"/>
                    <a:gd name="connsiteY42" fmla="*/ 259061 h 500633"/>
                    <a:gd name="connsiteX43" fmla="*/ 168752 w 217591"/>
                    <a:gd name="connsiteY43" fmla="*/ 249193 h 500633"/>
                    <a:gd name="connsiteX44" fmla="*/ 174623 w 217591"/>
                    <a:gd name="connsiteY44" fmla="*/ 242198 h 500633"/>
                    <a:gd name="connsiteX45" fmla="*/ 169751 w 217591"/>
                    <a:gd name="connsiteY45" fmla="*/ 231706 h 500633"/>
                    <a:gd name="connsiteX46" fmla="*/ 166878 w 217591"/>
                    <a:gd name="connsiteY46" fmla="*/ 209097 h 500633"/>
                    <a:gd name="connsiteX47" fmla="*/ 161008 w 217591"/>
                    <a:gd name="connsiteY47" fmla="*/ 210471 h 500633"/>
                    <a:gd name="connsiteX48" fmla="*/ 158134 w 217591"/>
                    <a:gd name="connsiteY48" fmla="*/ 196481 h 500633"/>
                    <a:gd name="connsiteX49" fmla="*/ 163006 w 217591"/>
                    <a:gd name="connsiteY49" fmla="*/ 187987 h 500633"/>
                    <a:gd name="connsiteX50" fmla="*/ 161507 w 217591"/>
                    <a:gd name="connsiteY50" fmla="*/ 179494 h 500633"/>
                    <a:gd name="connsiteX51" fmla="*/ 169751 w 217591"/>
                    <a:gd name="connsiteY51" fmla="*/ 171125 h 500633"/>
                    <a:gd name="connsiteX52" fmla="*/ 162506 w 217591"/>
                    <a:gd name="connsiteY52" fmla="*/ 162631 h 500633"/>
                    <a:gd name="connsiteX53" fmla="*/ 163881 w 217591"/>
                    <a:gd name="connsiteY53" fmla="*/ 145019 h 500633"/>
                    <a:gd name="connsiteX54" fmla="*/ 159633 w 217591"/>
                    <a:gd name="connsiteY54" fmla="*/ 140772 h 500633"/>
                    <a:gd name="connsiteX55" fmla="*/ 149391 w 217591"/>
                    <a:gd name="connsiteY55" fmla="*/ 170375 h 500633"/>
                    <a:gd name="connsiteX56" fmla="*/ 145519 w 217591"/>
                    <a:gd name="connsiteY56" fmla="*/ 164755 h 500633"/>
                    <a:gd name="connsiteX57" fmla="*/ 134902 w 217591"/>
                    <a:gd name="connsiteY57" fmla="*/ 187238 h 500633"/>
                    <a:gd name="connsiteX58" fmla="*/ 110669 w 217591"/>
                    <a:gd name="connsiteY58" fmla="*/ 185114 h 500633"/>
                    <a:gd name="connsiteX59" fmla="*/ 102925 w 217591"/>
                    <a:gd name="connsiteY59" fmla="*/ 176746 h 500633"/>
                    <a:gd name="connsiteX60" fmla="*/ 114541 w 217591"/>
                    <a:gd name="connsiteY60" fmla="*/ 147892 h 500633"/>
                    <a:gd name="connsiteX61" fmla="*/ 106422 w 217591"/>
                    <a:gd name="connsiteY61" fmla="*/ 130904 h 500633"/>
                    <a:gd name="connsiteX62" fmla="*/ 119413 w 217591"/>
                    <a:gd name="connsiteY62" fmla="*/ 116165 h 500633"/>
                    <a:gd name="connsiteX63" fmla="*/ 102051 w 217591"/>
                    <a:gd name="connsiteY63" fmla="*/ 114042 h 500633"/>
                    <a:gd name="connsiteX64" fmla="*/ 105923 w 217591"/>
                    <a:gd name="connsiteY64" fmla="*/ 96430 h 500633"/>
                    <a:gd name="connsiteX65" fmla="*/ 100552 w 217591"/>
                    <a:gd name="connsiteY65" fmla="*/ 84438 h 500633"/>
                    <a:gd name="connsiteX66" fmla="*/ 107297 w 217591"/>
                    <a:gd name="connsiteY66" fmla="*/ 76069 h 500633"/>
                    <a:gd name="connsiteX67" fmla="*/ 99053 w 217591"/>
                    <a:gd name="connsiteY67" fmla="*/ 63328 h 500633"/>
                    <a:gd name="connsiteX68" fmla="*/ 106422 w 217591"/>
                    <a:gd name="connsiteY68" fmla="*/ 52836 h 500633"/>
                    <a:gd name="connsiteX69" fmla="*/ 116040 w 217591"/>
                    <a:gd name="connsiteY69" fmla="*/ 14115 h 500633"/>
                    <a:gd name="connsiteX70" fmla="*/ 109295 w 217591"/>
                    <a:gd name="connsiteY70" fmla="*/ 3497 h 500633"/>
                    <a:gd name="connsiteX71" fmla="*/ 97679 w 217591"/>
                    <a:gd name="connsiteY71" fmla="*/ 0 h 500633"/>
                    <a:gd name="connsiteX72" fmla="*/ 86062 w 217591"/>
                    <a:gd name="connsiteY72" fmla="*/ 6370 h 500633"/>
                    <a:gd name="connsiteX73" fmla="*/ 82690 w 217591"/>
                    <a:gd name="connsiteY73" fmla="*/ 31727 h 500633"/>
                    <a:gd name="connsiteX74" fmla="*/ 79817 w 217591"/>
                    <a:gd name="connsiteY74" fmla="*/ 20360 h 500633"/>
                    <a:gd name="connsiteX75" fmla="*/ 74446 w 217591"/>
                    <a:gd name="connsiteY75" fmla="*/ 33101 h 500633"/>
                    <a:gd name="connsiteX76" fmla="*/ 61330 w 217591"/>
                    <a:gd name="connsiteY76" fmla="*/ 35849 h 500633"/>
                    <a:gd name="connsiteX77" fmla="*/ 52212 w 217591"/>
                    <a:gd name="connsiteY77" fmla="*/ 29603 h 500633"/>
                    <a:gd name="connsiteX78" fmla="*/ 46341 w 217591"/>
                    <a:gd name="connsiteY78" fmla="*/ 41469 h 500633"/>
                    <a:gd name="connsiteX79" fmla="*/ 37723 w 217591"/>
                    <a:gd name="connsiteY79" fmla="*/ 39471 h 500633"/>
                    <a:gd name="connsiteX80" fmla="*/ 30852 w 217591"/>
                    <a:gd name="connsiteY80" fmla="*/ 58457 h 500633"/>
                    <a:gd name="connsiteX81" fmla="*/ 22234 w 217591"/>
                    <a:gd name="connsiteY81" fmla="*/ 66826 h 500633"/>
                    <a:gd name="connsiteX82" fmla="*/ 18861 w 217591"/>
                    <a:gd name="connsiteY82" fmla="*/ 58457 h 500633"/>
                    <a:gd name="connsiteX83" fmla="*/ 13490 w 217591"/>
                    <a:gd name="connsiteY83" fmla="*/ 86562 h 500633"/>
                    <a:gd name="connsiteX84" fmla="*/ 20236 w 217591"/>
                    <a:gd name="connsiteY84" fmla="*/ 101426 h 500633"/>
                    <a:gd name="connsiteX85" fmla="*/ 13490 w 217591"/>
                    <a:gd name="connsiteY85" fmla="*/ 98553 h 500633"/>
                    <a:gd name="connsiteX86" fmla="*/ 7745 w 217591"/>
                    <a:gd name="connsiteY86" fmla="*/ 114042 h 500633"/>
                    <a:gd name="connsiteX87" fmla="*/ 11492 w 217591"/>
                    <a:gd name="connsiteY87" fmla="*/ 128781 h 500633"/>
                    <a:gd name="connsiteX88" fmla="*/ 0 w 217591"/>
                    <a:gd name="connsiteY88" fmla="*/ 137275 h 500633"/>
                    <a:gd name="connsiteX89" fmla="*/ 375 w 217591"/>
                    <a:gd name="connsiteY89" fmla="*/ 147892 h 500633"/>
                    <a:gd name="connsiteX90" fmla="*/ 5746 w 217591"/>
                    <a:gd name="connsiteY90" fmla="*/ 180993 h 500633"/>
                    <a:gd name="connsiteX91" fmla="*/ 11992 w 217591"/>
                    <a:gd name="connsiteY91" fmla="*/ 178869 h 500633"/>
                    <a:gd name="connsiteX92" fmla="*/ 16363 w 217591"/>
                    <a:gd name="connsiteY92" fmla="*/ 189362 h 500633"/>
                    <a:gd name="connsiteX93" fmla="*/ 24607 w 217591"/>
                    <a:gd name="connsiteY93" fmla="*/ 196481 h 500633"/>
                    <a:gd name="connsiteX94" fmla="*/ 20236 w 217591"/>
                    <a:gd name="connsiteY94" fmla="*/ 202102 h 500633"/>
                    <a:gd name="connsiteX95" fmla="*/ 21734 w 217591"/>
                    <a:gd name="connsiteY95" fmla="*/ 216841 h 500633"/>
                    <a:gd name="connsiteX96" fmla="*/ 32351 w 217591"/>
                    <a:gd name="connsiteY96" fmla="*/ 221088 h 500633"/>
                    <a:gd name="connsiteX97" fmla="*/ 34725 w 217591"/>
                    <a:gd name="connsiteY97" fmla="*/ 232330 h 500633"/>
                    <a:gd name="connsiteX98" fmla="*/ 27480 w 217591"/>
                    <a:gd name="connsiteY98" fmla="*/ 248568 h 500633"/>
                    <a:gd name="connsiteX99" fmla="*/ 30852 w 217591"/>
                    <a:gd name="connsiteY99" fmla="*/ 259061 h 500633"/>
                    <a:gd name="connsiteX100" fmla="*/ 25107 w 217591"/>
                    <a:gd name="connsiteY100" fmla="*/ 273925 h 500633"/>
                    <a:gd name="connsiteX101" fmla="*/ 25107 w 217591"/>
                    <a:gd name="connsiteY101" fmla="*/ 284417 h 500633"/>
                    <a:gd name="connsiteX102" fmla="*/ 10617 w 217591"/>
                    <a:gd name="connsiteY102" fmla="*/ 297782 h 500633"/>
                    <a:gd name="connsiteX103" fmla="*/ 10118 w 217591"/>
                    <a:gd name="connsiteY103" fmla="*/ 307650 h 500633"/>
                    <a:gd name="connsiteX104" fmla="*/ 25107 w 217591"/>
                    <a:gd name="connsiteY104" fmla="*/ 312647 h 500633"/>
                    <a:gd name="connsiteX105" fmla="*/ 33851 w 217591"/>
                    <a:gd name="connsiteY105" fmla="*/ 328884 h 500633"/>
                    <a:gd name="connsiteX106" fmla="*/ 43968 w 217591"/>
                    <a:gd name="connsiteY106" fmla="*/ 349994 h 50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17591" h="500633">
                      <a:moveTo>
                        <a:pt x="43968" y="349994"/>
                      </a:moveTo>
                      <a:lnTo>
                        <a:pt x="52212" y="371728"/>
                      </a:lnTo>
                      <a:lnTo>
                        <a:pt x="54086" y="394337"/>
                      </a:lnTo>
                      <a:lnTo>
                        <a:pt x="55085" y="419693"/>
                      </a:lnTo>
                      <a:lnTo>
                        <a:pt x="52212" y="437305"/>
                      </a:lnTo>
                      <a:lnTo>
                        <a:pt x="52711" y="453419"/>
                      </a:lnTo>
                      <a:lnTo>
                        <a:pt x="46341" y="468907"/>
                      </a:lnTo>
                      <a:lnTo>
                        <a:pt x="41095" y="483771"/>
                      </a:lnTo>
                      <a:lnTo>
                        <a:pt x="54086" y="493639"/>
                      </a:lnTo>
                      <a:lnTo>
                        <a:pt x="88436" y="490017"/>
                      </a:lnTo>
                      <a:lnTo>
                        <a:pt x="91808" y="496387"/>
                      </a:lnTo>
                      <a:lnTo>
                        <a:pt x="117914" y="487269"/>
                      </a:lnTo>
                      <a:lnTo>
                        <a:pt x="116040" y="498511"/>
                      </a:lnTo>
                      <a:lnTo>
                        <a:pt x="122286" y="500634"/>
                      </a:lnTo>
                      <a:lnTo>
                        <a:pt x="130530" y="496387"/>
                      </a:lnTo>
                      <a:lnTo>
                        <a:pt x="141147" y="494264"/>
                      </a:lnTo>
                      <a:lnTo>
                        <a:pt x="153763" y="496387"/>
                      </a:lnTo>
                      <a:lnTo>
                        <a:pt x="161008" y="485145"/>
                      </a:lnTo>
                      <a:lnTo>
                        <a:pt x="174623" y="485145"/>
                      </a:lnTo>
                      <a:lnTo>
                        <a:pt x="180368" y="491516"/>
                      </a:lnTo>
                      <a:lnTo>
                        <a:pt x="187613" y="477401"/>
                      </a:lnTo>
                      <a:lnTo>
                        <a:pt x="197731" y="464036"/>
                      </a:lnTo>
                      <a:lnTo>
                        <a:pt x="206474" y="454168"/>
                      </a:lnTo>
                      <a:lnTo>
                        <a:pt x="217591" y="456292"/>
                      </a:lnTo>
                      <a:lnTo>
                        <a:pt x="216592" y="442926"/>
                      </a:lnTo>
                      <a:lnTo>
                        <a:pt x="193484" y="436556"/>
                      </a:lnTo>
                      <a:lnTo>
                        <a:pt x="188612" y="428811"/>
                      </a:lnTo>
                      <a:lnTo>
                        <a:pt x="191985" y="419693"/>
                      </a:lnTo>
                      <a:lnTo>
                        <a:pt x="189112" y="407702"/>
                      </a:lnTo>
                      <a:lnTo>
                        <a:pt x="193484" y="390839"/>
                      </a:lnTo>
                      <a:lnTo>
                        <a:pt x="185740" y="375351"/>
                      </a:lnTo>
                      <a:lnTo>
                        <a:pt x="181867" y="359113"/>
                      </a:lnTo>
                      <a:lnTo>
                        <a:pt x="176996" y="350618"/>
                      </a:lnTo>
                      <a:lnTo>
                        <a:pt x="164380" y="354866"/>
                      </a:lnTo>
                      <a:lnTo>
                        <a:pt x="161507" y="348495"/>
                      </a:lnTo>
                      <a:lnTo>
                        <a:pt x="164380" y="337254"/>
                      </a:lnTo>
                      <a:lnTo>
                        <a:pt x="161008" y="323139"/>
                      </a:lnTo>
                      <a:lnTo>
                        <a:pt x="164380" y="316893"/>
                      </a:lnTo>
                      <a:lnTo>
                        <a:pt x="165379" y="302029"/>
                      </a:lnTo>
                      <a:lnTo>
                        <a:pt x="171625" y="295034"/>
                      </a:lnTo>
                      <a:lnTo>
                        <a:pt x="170251" y="283043"/>
                      </a:lnTo>
                      <a:lnTo>
                        <a:pt x="177496" y="276048"/>
                      </a:lnTo>
                      <a:lnTo>
                        <a:pt x="168252" y="259061"/>
                      </a:lnTo>
                      <a:lnTo>
                        <a:pt x="168752" y="249193"/>
                      </a:lnTo>
                      <a:lnTo>
                        <a:pt x="174623" y="242198"/>
                      </a:lnTo>
                      <a:lnTo>
                        <a:pt x="169751" y="231706"/>
                      </a:lnTo>
                      <a:lnTo>
                        <a:pt x="166878" y="209097"/>
                      </a:lnTo>
                      <a:lnTo>
                        <a:pt x="161008" y="210471"/>
                      </a:lnTo>
                      <a:lnTo>
                        <a:pt x="158134" y="196481"/>
                      </a:lnTo>
                      <a:lnTo>
                        <a:pt x="163006" y="187987"/>
                      </a:lnTo>
                      <a:lnTo>
                        <a:pt x="161507" y="179494"/>
                      </a:lnTo>
                      <a:lnTo>
                        <a:pt x="169751" y="171125"/>
                      </a:lnTo>
                      <a:lnTo>
                        <a:pt x="162506" y="162631"/>
                      </a:lnTo>
                      <a:lnTo>
                        <a:pt x="163881" y="145019"/>
                      </a:lnTo>
                      <a:lnTo>
                        <a:pt x="159633" y="140772"/>
                      </a:lnTo>
                      <a:lnTo>
                        <a:pt x="149391" y="170375"/>
                      </a:lnTo>
                      <a:lnTo>
                        <a:pt x="145519" y="164755"/>
                      </a:lnTo>
                      <a:lnTo>
                        <a:pt x="134902" y="187238"/>
                      </a:lnTo>
                      <a:lnTo>
                        <a:pt x="110669" y="185114"/>
                      </a:lnTo>
                      <a:lnTo>
                        <a:pt x="102925" y="176746"/>
                      </a:lnTo>
                      <a:lnTo>
                        <a:pt x="114541" y="147892"/>
                      </a:lnTo>
                      <a:lnTo>
                        <a:pt x="106422" y="130904"/>
                      </a:lnTo>
                      <a:lnTo>
                        <a:pt x="119413" y="116165"/>
                      </a:lnTo>
                      <a:lnTo>
                        <a:pt x="102051" y="114042"/>
                      </a:lnTo>
                      <a:lnTo>
                        <a:pt x="105923" y="96430"/>
                      </a:lnTo>
                      <a:lnTo>
                        <a:pt x="100552" y="84438"/>
                      </a:lnTo>
                      <a:lnTo>
                        <a:pt x="107297" y="76069"/>
                      </a:lnTo>
                      <a:lnTo>
                        <a:pt x="99053" y="63328"/>
                      </a:lnTo>
                      <a:lnTo>
                        <a:pt x="106422" y="52836"/>
                      </a:lnTo>
                      <a:lnTo>
                        <a:pt x="116040" y="14115"/>
                      </a:lnTo>
                      <a:lnTo>
                        <a:pt x="109295" y="3497"/>
                      </a:lnTo>
                      <a:lnTo>
                        <a:pt x="97679" y="0"/>
                      </a:lnTo>
                      <a:lnTo>
                        <a:pt x="86062" y="6370"/>
                      </a:lnTo>
                      <a:lnTo>
                        <a:pt x="82690" y="31727"/>
                      </a:lnTo>
                      <a:lnTo>
                        <a:pt x="79817" y="20360"/>
                      </a:lnTo>
                      <a:lnTo>
                        <a:pt x="74446" y="33101"/>
                      </a:lnTo>
                      <a:lnTo>
                        <a:pt x="61330" y="35849"/>
                      </a:lnTo>
                      <a:lnTo>
                        <a:pt x="52212" y="29603"/>
                      </a:lnTo>
                      <a:lnTo>
                        <a:pt x="46341" y="41469"/>
                      </a:lnTo>
                      <a:lnTo>
                        <a:pt x="37723" y="39471"/>
                      </a:lnTo>
                      <a:lnTo>
                        <a:pt x="30852" y="58457"/>
                      </a:lnTo>
                      <a:lnTo>
                        <a:pt x="22234" y="66826"/>
                      </a:lnTo>
                      <a:lnTo>
                        <a:pt x="18861" y="58457"/>
                      </a:lnTo>
                      <a:lnTo>
                        <a:pt x="13490" y="86562"/>
                      </a:lnTo>
                      <a:lnTo>
                        <a:pt x="20236" y="101426"/>
                      </a:lnTo>
                      <a:lnTo>
                        <a:pt x="13490" y="98553"/>
                      </a:lnTo>
                      <a:lnTo>
                        <a:pt x="7745" y="114042"/>
                      </a:lnTo>
                      <a:lnTo>
                        <a:pt x="11492" y="128781"/>
                      </a:lnTo>
                      <a:lnTo>
                        <a:pt x="0" y="137275"/>
                      </a:lnTo>
                      <a:lnTo>
                        <a:pt x="375" y="147892"/>
                      </a:lnTo>
                      <a:lnTo>
                        <a:pt x="5746" y="180993"/>
                      </a:lnTo>
                      <a:lnTo>
                        <a:pt x="11992" y="178869"/>
                      </a:lnTo>
                      <a:lnTo>
                        <a:pt x="16363" y="189362"/>
                      </a:lnTo>
                      <a:lnTo>
                        <a:pt x="24607" y="196481"/>
                      </a:lnTo>
                      <a:lnTo>
                        <a:pt x="20236" y="202102"/>
                      </a:lnTo>
                      <a:lnTo>
                        <a:pt x="21734" y="216841"/>
                      </a:lnTo>
                      <a:lnTo>
                        <a:pt x="32351" y="221088"/>
                      </a:lnTo>
                      <a:lnTo>
                        <a:pt x="34725" y="232330"/>
                      </a:lnTo>
                      <a:lnTo>
                        <a:pt x="27480" y="248568"/>
                      </a:lnTo>
                      <a:lnTo>
                        <a:pt x="30852" y="259061"/>
                      </a:lnTo>
                      <a:lnTo>
                        <a:pt x="25107" y="273925"/>
                      </a:lnTo>
                      <a:lnTo>
                        <a:pt x="25107" y="284417"/>
                      </a:lnTo>
                      <a:lnTo>
                        <a:pt x="10617" y="297782"/>
                      </a:lnTo>
                      <a:lnTo>
                        <a:pt x="10118" y="307650"/>
                      </a:lnTo>
                      <a:lnTo>
                        <a:pt x="25107" y="312647"/>
                      </a:lnTo>
                      <a:lnTo>
                        <a:pt x="33851" y="328884"/>
                      </a:lnTo>
                      <a:lnTo>
                        <a:pt x="43968" y="349994"/>
                      </a:lnTo>
                      <a:close/>
                    </a:path>
                  </a:pathLst>
                </a:custGeom>
                <a:solidFill>
                  <a:srgbClr val="EDF2AE"/>
                </a:solidFill>
                <a:ln w="6237" cap="flat">
                  <a:solidFill>
                    <a:srgbClr val="EDF2AE"/>
                  </a:solidFill>
                  <a:prstDash val="solid"/>
                  <a:round/>
                </a:ln>
              </p:spPr>
              <p:txBody>
                <a:bodyPr rtlCol="0" anchor="ctr"/>
                <a:lstStyle/>
                <a:p>
                  <a:endParaRPr lang="en-US"/>
                </a:p>
              </p:txBody>
            </p:sp>
            <p:pic>
              <p:nvPicPr>
                <p:cNvPr id="171" name="Graphic 170">
                  <a:extLst>
                    <a:ext uri="{FF2B5EF4-FFF2-40B4-BE49-F238E27FC236}">
                      <a16:creationId xmlns:a16="http://schemas.microsoft.com/office/drawing/2014/main" id="{DB3D4E93-6A15-669F-4968-487DA6DAF4E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520075" y="3688247"/>
                  <a:ext cx="282343" cy="423514"/>
                </a:xfrm>
                <a:prstGeom prst="rect">
                  <a:avLst/>
                </a:prstGeom>
              </p:spPr>
            </p:pic>
            <p:sp>
              <p:nvSpPr>
                <p:cNvPr id="172" name="TextBox 171">
                  <a:extLst>
                    <a:ext uri="{FF2B5EF4-FFF2-40B4-BE49-F238E27FC236}">
                      <a16:creationId xmlns:a16="http://schemas.microsoft.com/office/drawing/2014/main" id="{11416C11-3C95-049B-2987-F6649299DDC5}"/>
                    </a:ext>
                  </a:extLst>
                </p:cNvPr>
                <p:cNvSpPr txBox="1"/>
                <p:nvPr/>
              </p:nvSpPr>
              <p:spPr>
                <a:xfrm>
                  <a:off x="4940840" y="3711198"/>
                  <a:ext cx="1906341" cy="384813"/>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pic>
              <p:nvPicPr>
                <p:cNvPr id="173" name="Graphic 172">
                  <a:extLst>
                    <a:ext uri="{FF2B5EF4-FFF2-40B4-BE49-F238E27FC236}">
                      <a16:creationId xmlns:a16="http://schemas.microsoft.com/office/drawing/2014/main" id="{C3593EFB-80D0-7A27-533B-A8C26F0FB46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164584" y="4089503"/>
                  <a:ext cx="286163" cy="429245"/>
                </a:xfrm>
                <a:prstGeom prst="rect">
                  <a:avLst/>
                </a:prstGeom>
              </p:spPr>
            </p:pic>
            <p:sp>
              <p:nvSpPr>
                <p:cNvPr id="174" name="TextBox 173">
                  <a:extLst>
                    <a:ext uri="{FF2B5EF4-FFF2-40B4-BE49-F238E27FC236}">
                      <a16:creationId xmlns:a16="http://schemas.microsoft.com/office/drawing/2014/main" id="{2B1EB045-32DD-E505-AC2D-82CCCDD71054}"/>
                    </a:ext>
                  </a:extLst>
                </p:cNvPr>
                <p:cNvSpPr txBox="1"/>
                <p:nvPr/>
              </p:nvSpPr>
              <p:spPr>
                <a:xfrm>
                  <a:off x="5501645" y="4516813"/>
                  <a:ext cx="1656381" cy="373496"/>
                </a:xfrm>
                <a:prstGeom prst="rect">
                  <a:avLst/>
                </a:prstGeom>
                <a:noFill/>
              </p:spPr>
              <p:txBody>
                <a:bodyPr wrap="square">
                  <a:spAutoFit/>
                </a:bodyPr>
                <a:lstStyle/>
                <a:p>
                  <a:pPr algn="ctr"/>
                  <a:r>
                    <a:rPr lang="en-US" sz="1050" b="1" dirty="0">
                      <a:solidFill>
                        <a:schemeClr val="tx1"/>
                      </a:solidFill>
                    </a:rPr>
                    <a:t>Wagga Wagga</a:t>
                  </a:r>
                  <a:endParaRPr lang="en-US" sz="1050" b="1" dirty="0"/>
                </a:p>
              </p:txBody>
            </p:sp>
            <p:pic>
              <p:nvPicPr>
                <p:cNvPr id="175" name="Graphic 174">
                  <a:extLst>
                    <a:ext uri="{FF2B5EF4-FFF2-40B4-BE49-F238E27FC236}">
                      <a16:creationId xmlns:a16="http://schemas.microsoft.com/office/drawing/2014/main" id="{7EB59FE4-24DF-393C-3D05-1B090C7C129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1520" y="4054058"/>
                  <a:ext cx="265630" cy="398446"/>
                </a:xfrm>
                <a:prstGeom prst="rect">
                  <a:avLst/>
                </a:prstGeom>
              </p:spPr>
            </p:pic>
            <p:sp>
              <p:nvSpPr>
                <p:cNvPr id="176" name="TextBox 175">
                  <a:extLst>
                    <a:ext uri="{FF2B5EF4-FFF2-40B4-BE49-F238E27FC236}">
                      <a16:creationId xmlns:a16="http://schemas.microsoft.com/office/drawing/2014/main" id="{425750B2-0485-8D43-D113-8E08CA35CF62}"/>
                    </a:ext>
                  </a:extLst>
                </p:cNvPr>
                <p:cNvSpPr txBox="1"/>
                <p:nvPr/>
              </p:nvSpPr>
              <p:spPr>
                <a:xfrm>
                  <a:off x="6269582" y="4140740"/>
                  <a:ext cx="2356526" cy="373496"/>
                </a:xfrm>
                <a:prstGeom prst="rect">
                  <a:avLst/>
                </a:prstGeom>
                <a:noFill/>
              </p:spPr>
              <p:txBody>
                <a:bodyPr wrap="square">
                  <a:spAutoFit/>
                </a:bodyPr>
                <a:lstStyle/>
                <a:p>
                  <a:pPr algn="ctr"/>
                  <a:r>
                    <a:rPr lang="en-US" sz="1050" b="1" dirty="0">
                      <a:solidFill>
                        <a:schemeClr val="tx1"/>
                      </a:solidFill>
                    </a:rPr>
                    <a:t>Balgowlah</a:t>
                  </a:r>
                  <a:endParaRPr lang="en-US" sz="1050" b="1" dirty="0"/>
                </a:p>
              </p:txBody>
            </p:sp>
            <p:pic>
              <p:nvPicPr>
                <p:cNvPr id="177" name="Graphic 176">
                  <a:extLst>
                    <a:ext uri="{FF2B5EF4-FFF2-40B4-BE49-F238E27FC236}">
                      <a16:creationId xmlns:a16="http://schemas.microsoft.com/office/drawing/2014/main" id="{05BBD26D-7163-51DA-7E08-E726952C6D4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76076" y="3583499"/>
                  <a:ext cx="293684" cy="440527"/>
                </a:xfrm>
                <a:prstGeom prst="rect">
                  <a:avLst/>
                </a:prstGeom>
              </p:spPr>
            </p:pic>
            <p:sp>
              <p:nvSpPr>
                <p:cNvPr id="178" name="TextBox 177">
                  <a:extLst>
                    <a:ext uri="{FF2B5EF4-FFF2-40B4-BE49-F238E27FC236}">
                      <a16:creationId xmlns:a16="http://schemas.microsoft.com/office/drawing/2014/main" id="{B84D98E7-147B-4C7D-875E-E7D70CAB920F}"/>
                    </a:ext>
                  </a:extLst>
                </p:cNvPr>
                <p:cNvSpPr txBox="1"/>
                <p:nvPr/>
              </p:nvSpPr>
              <p:spPr>
                <a:xfrm>
                  <a:off x="6378149" y="3626035"/>
                  <a:ext cx="2371015" cy="373496"/>
                </a:xfrm>
                <a:prstGeom prst="rect">
                  <a:avLst/>
                </a:prstGeom>
                <a:noFill/>
              </p:spPr>
              <p:txBody>
                <a:bodyPr wrap="square">
                  <a:spAutoFit/>
                </a:bodyPr>
                <a:lstStyle/>
                <a:p>
                  <a:pPr algn="ctr"/>
                  <a:r>
                    <a:rPr lang="en-US" sz="1050" b="1" dirty="0" err="1">
                      <a:solidFill>
                        <a:schemeClr val="tx1"/>
                      </a:solidFill>
                    </a:rPr>
                    <a:t>Moorebank</a:t>
                  </a:r>
                  <a:endParaRPr lang="en-US" sz="1050" b="1" dirty="0"/>
                </a:p>
              </p:txBody>
            </p:sp>
          </p:grpSp>
        </p:grpSp>
        <p:pic>
          <p:nvPicPr>
            <p:cNvPr id="96" name="Graphic 95">
              <a:extLst>
                <a:ext uri="{FF2B5EF4-FFF2-40B4-BE49-F238E27FC236}">
                  <a16:creationId xmlns:a16="http://schemas.microsoft.com/office/drawing/2014/main" id="{E8E69EA4-4359-D30E-2E93-872FCFBE95D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798517" y="3163764"/>
              <a:ext cx="191947" cy="287920"/>
            </a:xfrm>
            <a:prstGeom prst="rect">
              <a:avLst/>
            </a:prstGeom>
          </p:spPr>
        </p:pic>
        <p:sp>
          <p:nvSpPr>
            <p:cNvPr id="97" name="TextBox 96">
              <a:extLst>
                <a:ext uri="{FF2B5EF4-FFF2-40B4-BE49-F238E27FC236}">
                  <a16:creationId xmlns:a16="http://schemas.microsoft.com/office/drawing/2014/main" id="{3A8FDC9F-AC22-859A-1A25-3DFCBC7578F7}"/>
                </a:ext>
              </a:extLst>
            </p:cNvPr>
            <p:cNvSpPr txBox="1"/>
            <p:nvPr/>
          </p:nvSpPr>
          <p:spPr>
            <a:xfrm>
              <a:off x="7557192" y="3186723"/>
              <a:ext cx="1611902" cy="253916"/>
            </a:xfrm>
            <a:prstGeom prst="rect">
              <a:avLst/>
            </a:prstGeom>
            <a:noFill/>
          </p:spPr>
          <p:txBody>
            <a:bodyPr wrap="square">
              <a:spAutoFit/>
            </a:bodyPr>
            <a:lstStyle/>
            <a:p>
              <a:pPr algn="ctr"/>
              <a:r>
                <a:rPr lang="en-US" sz="1050" b="1" dirty="0">
                  <a:solidFill>
                    <a:schemeClr val="tx1"/>
                  </a:solidFill>
                </a:rPr>
                <a:t>Auckland</a:t>
              </a:r>
              <a:endParaRPr lang="en-US" sz="1050" b="1" dirty="0"/>
            </a:p>
          </p:txBody>
        </p:sp>
      </p:grpSp>
    </p:spTree>
    <p:extLst>
      <p:ext uri="{BB962C8B-B14F-4D97-AF65-F5344CB8AC3E}">
        <p14:creationId xmlns:p14="http://schemas.microsoft.com/office/powerpoint/2010/main" val="305961474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DC893DFF-D06D-237E-F9BC-E5CD5FBFE82C}"/>
              </a:ext>
            </a:extLst>
          </p:cNvPr>
          <p:cNvSpPr>
            <a:spLocks noGrp="1"/>
          </p:cNvSpPr>
          <p:nvPr>
            <p:ph type="sldNum" sz="quarter" idx="10"/>
          </p:nvPr>
        </p:nvSpPr>
        <p:spPr/>
        <p:txBody>
          <a:bodyPr/>
          <a:lstStyle/>
          <a:p>
            <a:fld id="{5BA3E189-2F3A-42E5-B572-3520703B6186}" type="slidenum">
              <a:rPr lang="en-US" smtClean="0"/>
              <a:pPr/>
              <a:t>97</a:t>
            </a:fld>
            <a:endParaRPr lang="en-US"/>
          </a:p>
        </p:txBody>
      </p:sp>
      <p:sp>
        <p:nvSpPr>
          <p:cNvPr id="371" name="Text Placeholder 370">
            <a:extLst>
              <a:ext uri="{FF2B5EF4-FFF2-40B4-BE49-F238E27FC236}">
                <a16:creationId xmlns:a16="http://schemas.microsoft.com/office/drawing/2014/main" id="{F4C74048-987E-AD41-0183-804084484AED}"/>
              </a:ext>
            </a:extLst>
          </p:cNvPr>
          <p:cNvSpPr>
            <a:spLocks noGrp="1"/>
          </p:cNvSpPr>
          <p:nvPr>
            <p:ph type="body" idx="11"/>
          </p:nvPr>
        </p:nvSpPr>
        <p:spPr/>
        <p:txBody>
          <a:bodyPr/>
          <a:lstStyle/>
          <a:p>
            <a:r>
              <a:rPr lang="en-US"/>
              <a:t>No text</a:t>
            </a:r>
          </a:p>
        </p:txBody>
      </p:sp>
      <p:sp>
        <p:nvSpPr>
          <p:cNvPr id="370" name="Title 369">
            <a:extLst>
              <a:ext uri="{FF2B5EF4-FFF2-40B4-BE49-F238E27FC236}">
                <a16:creationId xmlns:a16="http://schemas.microsoft.com/office/drawing/2014/main" id="{D825CFA2-C8B7-8261-942A-4C8828B8BECA}"/>
              </a:ext>
            </a:extLst>
          </p:cNvPr>
          <p:cNvSpPr>
            <a:spLocks noGrp="1"/>
          </p:cNvSpPr>
          <p:nvPr>
            <p:ph type="title"/>
          </p:nvPr>
        </p:nvSpPr>
        <p:spPr/>
        <p:txBody>
          <a:bodyPr/>
          <a:lstStyle/>
          <a:p>
            <a:r>
              <a:rPr lang="en-US"/>
              <a:t>North America - Colored</a:t>
            </a:r>
          </a:p>
        </p:txBody>
      </p:sp>
      <p:grpSp>
        <p:nvGrpSpPr>
          <p:cNvPr id="378" name="Group 377">
            <a:extLst>
              <a:ext uri="{FF2B5EF4-FFF2-40B4-BE49-F238E27FC236}">
                <a16:creationId xmlns:a16="http://schemas.microsoft.com/office/drawing/2014/main" id="{229C4330-C4E3-2CD2-B82B-F66358B085DA}"/>
              </a:ext>
            </a:extLst>
          </p:cNvPr>
          <p:cNvGrpSpPr/>
          <p:nvPr/>
        </p:nvGrpSpPr>
        <p:grpSpPr>
          <a:xfrm>
            <a:off x="3381989" y="1318914"/>
            <a:ext cx="5428023" cy="4342439"/>
            <a:chOff x="3381989" y="1318914"/>
            <a:chExt cx="5428023" cy="4342439"/>
          </a:xfrm>
        </p:grpSpPr>
        <p:grpSp>
          <p:nvGrpSpPr>
            <p:cNvPr id="376" name="Group 375">
              <a:extLst>
                <a:ext uri="{FF2B5EF4-FFF2-40B4-BE49-F238E27FC236}">
                  <a16:creationId xmlns:a16="http://schemas.microsoft.com/office/drawing/2014/main" id="{1C2B8A2A-9EB9-A63E-3F0D-A01D22431600}"/>
                </a:ext>
              </a:extLst>
            </p:cNvPr>
            <p:cNvGrpSpPr/>
            <p:nvPr/>
          </p:nvGrpSpPr>
          <p:grpSpPr>
            <a:xfrm>
              <a:off x="3381989" y="1318914"/>
              <a:ext cx="5428023" cy="4342439"/>
              <a:chOff x="2092572" y="1024953"/>
              <a:chExt cx="7046294" cy="5637062"/>
            </a:xfrm>
          </p:grpSpPr>
          <p:sp>
            <p:nvSpPr>
              <p:cNvPr id="125" name="Freeform: Shape 124">
                <a:extLst>
                  <a:ext uri="{FF2B5EF4-FFF2-40B4-BE49-F238E27FC236}">
                    <a16:creationId xmlns:a16="http://schemas.microsoft.com/office/drawing/2014/main" id="{0E51D98C-D57F-F298-81FE-272931E10AD9}"/>
                  </a:ext>
                </a:extLst>
              </p:cNvPr>
              <p:cNvSpPr/>
              <p:nvPr/>
            </p:nvSpPr>
            <p:spPr>
              <a:xfrm>
                <a:off x="2092572" y="2650999"/>
                <a:ext cx="1438853" cy="1557066"/>
              </a:xfrm>
              <a:custGeom>
                <a:avLst/>
                <a:gdLst>
                  <a:gd name="connsiteX0" fmla="*/ 1438853 w 1438853"/>
                  <a:gd name="connsiteY0" fmla="*/ 1218335 h 1557066"/>
                  <a:gd name="connsiteX1" fmla="*/ 1438853 w 1438853"/>
                  <a:gd name="connsiteY1" fmla="*/ 1218335 h 1557066"/>
                  <a:gd name="connsiteX2" fmla="*/ 1390581 w 1438853"/>
                  <a:gd name="connsiteY2" fmla="*/ 1166223 h 1557066"/>
                  <a:gd name="connsiteX3" fmla="*/ 1390581 w 1438853"/>
                  <a:gd name="connsiteY3" fmla="*/ 1140167 h 1557066"/>
                  <a:gd name="connsiteX4" fmla="*/ 1334354 w 1438853"/>
                  <a:gd name="connsiteY4" fmla="*/ 1146612 h 1557066"/>
                  <a:gd name="connsiteX5" fmla="*/ 1326263 w 1438853"/>
                  <a:gd name="connsiteY5" fmla="*/ 1153195 h 1557066"/>
                  <a:gd name="connsiteX6" fmla="*/ 1302127 w 1438853"/>
                  <a:gd name="connsiteY6" fmla="*/ 1146612 h 1557066"/>
                  <a:gd name="connsiteX7" fmla="*/ 1302127 w 1438853"/>
                  <a:gd name="connsiteY7" fmla="*/ 202005 h 1557066"/>
                  <a:gd name="connsiteX8" fmla="*/ 1294173 w 1438853"/>
                  <a:gd name="connsiteY8" fmla="*/ 202005 h 1557066"/>
                  <a:gd name="connsiteX9" fmla="*/ 1294173 w 1438853"/>
                  <a:gd name="connsiteY9" fmla="*/ 215033 h 1557066"/>
                  <a:gd name="connsiteX10" fmla="*/ 1197627 w 1438853"/>
                  <a:gd name="connsiteY10" fmla="*/ 149892 h 1557066"/>
                  <a:gd name="connsiteX11" fmla="*/ 1149492 w 1438853"/>
                  <a:gd name="connsiteY11" fmla="*/ 156337 h 1557066"/>
                  <a:gd name="connsiteX12" fmla="*/ 1101219 w 1438853"/>
                  <a:gd name="connsiteY12" fmla="*/ 169366 h 1557066"/>
                  <a:gd name="connsiteX13" fmla="*/ 1061038 w 1438853"/>
                  <a:gd name="connsiteY13" fmla="*/ 149892 h 1557066"/>
                  <a:gd name="connsiteX14" fmla="*/ 1044993 w 1438853"/>
                  <a:gd name="connsiteY14" fmla="*/ 149892 h 1557066"/>
                  <a:gd name="connsiteX15" fmla="*/ 1028810 w 1438853"/>
                  <a:gd name="connsiteY15" fmla="*/ 149892 h 1557066"/>
                  <a:gd name="connsiteX16" fmla="*/ 980675 w 1438853"/>
                  <a:gd name="connsiteY16" fmla="*/ 136864 h 1557066"/>
                  <a:gd name="connsiteX17" fmla="*/ 908266 w 1438853"/>
                  <a:gd name="connsiteY17" fmla="*/ 104225 h 1557066"/>
                  <a:gd name="connsiteX18" fmla="*/ 860130 w 1438853"/>
                  <a:gd name="connsiteY18" fmla="*/ 117253 h 1557066"/>
                  <a:gd name="connsiteX19" fmla="*/ 868084 w 1438853"/>
                  <a:gd name="connsiteY19" fmla="*/ 110808 h 1557066"/>
                  <a:gd name="connsiteX20" fmla="*/ 860130 w 1438853"/>
                  <a:gd name="connsiteY20" fmla="*/ 104225 h 1557066"/>
                  <a:gd name="connsiteX21" fmla="*/ 787721 w 1438853"/>
                  <a:gd name="connsiteY21" fmla="*/ 110808 h 1557066"/>
                  <a:gd name="connsiteX22" fmla="*/ 795813 w 1438853"/>
                  <a:gd name="connsiteY22" fmla="*/ 97779 h 1557066"/>
                  <a:gd name="connsiteX23" fmla="*/ 779630 w 1438853"/>
                  <a:gd name="connsiteY23" fmla="*/ 97779 h 1557066"/>
                  <a:gd name="connsiteX24" fmla="*/ 763585 w 1438853"/>
                  <a:gd name="connsiteY24" fmla="*/ 84751 h 1557066"/>
                  <a:gd name="connsiteX25" fmla="*/ 771676 w 1438853"/>
                  <a:gd name="connsiteY25" fmla="*/ 65141 h 1557066"/>
                  <a:gd name="connsiteX26" fmla="*/ 739449 w 1438853"/>
                  <a:gd name="connsiteY26" fmla="*/ 58695 h 1557066"/>
                  <a:gd name="connsiteX27" fmla="*/ 739449 w 1438853"/>
                  <a:gd name="connsiteY27" fmla="*/ 71723 h 1557066"/>
                  <a:gd name="connsiteX28" fmla="*/ 731495 w 1438853"/>
                  <a:gd name="connsiteY28" fmla="*/ 71723 h 1557066"/>
                  <a:gd name="connsiteX29" fmla="*/ 715450 w 1438853"/>
                  <a:gd name="connsiteY29" fmla="*/ 52113 h 1557066"/>
                  <a:gd name="connsiteX30" fmla="*/ 667177 w 1438853"/>
                  <a:gd name="connsiteY30" fmla="*/ 65141 h 1557066"/>
                  <a:gd name="connsiteX31" fmla="*/ 651132 w 1438853"/>
                  <a:gd name="connsiteY31" fmla="*/ 58695 h 1557066"/>
                  <a:gd name="connsiteX32" fmla="*/ 651132 w 1438853"/>
                  <a:gd name="connsiteY32" fmla="*/ 52113 h 1557066"/>
                  <a:gd name="connsiteX33" fmla="*/ 643041 w 1438853"/>
                  <a:gd name="connsiteY33" fmla="*/ 32639 h 1557066"/>
                  <a:gd name="connsiteX34" fmla="*/ 626996 w 1438853"/>
                  <a:gd name="connsiteY34" fmla="*/ 26056 h 1557066"/>
                  <a:gd name="connsiteX35" fmla="*/ 610950 w 1438853"/>
                  <a:gd name="connsiteY35" fmla="*/ 45667 h 1557066"/>
                  <a:gd name="connsiteX36" fmla="*/ 610950 w 1438853"/>
                  <a:gd name="connsiteY36" fmla="*/ 58695 h 1557066"/>
                  <a:gd name="connsiteX37" fmla="*/ 618904 w 1438853"/>
                  <a:gd name="connsiteY37" fmla="*/ 78169 h 1557066"/>
                  <a:gd name="connsiteX38" fmla="*/ 610950 w 1438853"/>
                  <a:gd name="connsiteY38" fmla="*/ 78169 h 1557066"/>
                  <a:gd name="connsiteX39" fmla="*/ 602859 w 1438853"/>
                  <a:gd name="connsiteY39" fmla="*/ 65141 h 1557066"/>
                  <a:gd name="connsiteX40" fmla="*/ 570769 w 1438853"/>
                  <a:gd name="connsiteY40" fmla="*/ 65141 h 1557066"/>
                  <a:gd name="connsiteX41" fmla="*/ 570769 w 1438853"/>
                  <a:gd name="connsiteY41" fmla="*/ 52113 h 1557066"/>
                  <a:gd name="connsiteX42" fmla="*/ 602859 w 1438853"/>
                  <a:gd name="connsiteY42" fmla="*/ 39084 h 1557066"/>
                  <a:gd name="connsiteX43" fmla="*/ 602859 w 1438853"/>
                  <a:gd name="connsiteY43" fmla="*/ 26056 h 1557066"/>
                  <a:gd name="connsiteX44" fmla="*/ 546633 w 1438853"/>
                  <a:gd name="connsiteY44" fmla="*/ 0 h 1557066"/>
                  <a:gd name="connsiteX45" fmla="*/ 538541 w 1438853"/>
                  <a:gd name="connsiteY45" fmla="*/ 13028 h 1557066"/>
                  <a:gd name="connsiteX46" fmla="*/ 538541 w 1438853"/>
                  <a:gd name="connsiteY46" fmla="*/ 26056 h 1557066"/>
                  <a:gd name="connsiteX47" fmla="*/ 514405 w 1438853"/>
                  <a:gd name="connsiteY47" fmla="*/ 45667 h 1557066"/>
                  <a:gd name="connsiteX48" fmla="*/ 490269 w 1438853"/>
                  <a:gd name="connsiteY48" fmla="*/ 65141 h 1557066"/>
                  <a:gd name="connsiteX49" fmla="*/ 458179 w 1438853"/>
                  <a:gd name="connsiteY49" fmla="*/ 78169 h 1557066"/>
                  <a:gd name="connsiteX50" fmla="*/ 426088 w 1438853"/>
                  <a:gd name="connsiteY50" fmla="*/ 84751 h 1557066"/>
                  <a:gd name="connsiteX51" fmla="*/ 417997 w 1438853"/>
                  <a:gd name="connsiteY51" fmla="*/ 78169 h 1557066"/>
                  <a:gd name="connsiteX52" fmla="*/ 442133 w 1438853"/>
                  <a:gd name="connsiteY52" fmla="*/ 52113 h 1557066"/>
                  <a:gd name="connsiteX53" fmla="*/ 409906 w 1438853"/>
                  <a:gd name="connsiteY53" fmla="*/ 65141 h 1557066"/>
                  <a:gd name="connsiteX54" fmla="*/ 393861 w 1438853"/>
                  <a:gd name="connsiteY54" fmla="*/ 78169 h 1557066"/>
                  <a:gd name="connsiteX55" fmla="*/ 385770 w 1438853"/>
                  <a:gd name="connsiteY55" fmla="*/ 84751 h 1557066"/>
                  <a:gd name="connsiteX56" fmla="*/ 417997 w 1438853"/>
                  <a:gd name="connsiteY56" fmla="*/ 104225 h 1557066"/>
                  <a:gd name="connsiteX57" fmla="*/ 393861 w 1438853"/>
                  <a:gd name="connsiteY57" fmla="*/ 130281 h 1557066"/>
                  <a:gd name="connsiteX58" fmla="*/ 385770 w 1438853"/>
                  <a:gd name="connsiteY58" fmla="*/ 123836 h 1557066"/>
                  <a:gd name="connsiteX59" fmla="*/ 377816 w 1438853"/>
                  <a:gd name="connsiteY59" fmla="*/ 130281 h 1557066"/>
                  <a:gd name="connsiteX60" fmla="*/ 393861 w 1438853"/>
                  <a:gd name="connsiteY60" fmla="*/ 104225 h 1557066"/>
                  <a:gd name="connsiteX61" fmla="*/ 377816 w 1438853"/>
                  <a:gd name="connsiteY61" fmla="*/ 97779 h 1557066"/>
                  <a:gd name="connsiteX62" fmla="*/ 297453 w 1438853"/>
                  <a:gd name="connsiteY62" fmla="*/ 149892 h 1557066"/>
                  <a:gd name="connsiteX63" fmla="*/ 305407 w 1438853"/>
                  <a:gd name="connsiteY63" fmla="*/ 136864 h 1557066"/>
                  <a:gd name="connsiteX64" fmla="*/ 297453 w 1438853"/>
                  <a:gd name="connsiteY64" fmla="*/ 130281 h 1557066"/>
                  <a:gd name="connsiteX65" fmla="*/ 273316 w 1438853"/>
                  <a:gd name="connsiteY65" fmla="*/ 162920 h 1557066"/>
                  <a:gd name="connsiteX66" fmla="*/ 249180 w 1438853"/>
                  <a:gd name="connsiteY66" fmla="*/ 202005 h 1557066"/>
                  <a:gd name="connsiteX67" fmla="*/ 225044 w 1438853"/>
                  <a:gd name="connsiteY67" fmla="*/ 247534 h 1557066"/>
                  <a:gd name="connsiteX68" fmla="*/ 217090 w 1438853"/>
                  <a:gd name="connsiteY68" fmla="*/ 273591 h 1557066"/>
                  <a:gd name="connsiteX69" fmla="*/ 200907 w 1438853"/>
                  <a:gd name="connsiteY69" fmla="*/ 286619 h 1557066"/>
                  <a:gd name="connsiteX70" fmla="*/ 88454 w 1438853"/>
                  <a:gd name="connsiteY70" fmla="*/ 299647 h 1557066"/>
                  <a:gd name="connsiteX71" fmla="*/ 88454 w 1438853"/>
                  <a:gd name="connsiteY71" fmla="*/ 345314 h 1557066"/>
                  <a:gd name="connsiteX72" fmla="*/ 96408 w 1438853"/>
                  <a:gd name="connsiteY72" fmla="*/ 345314 h 1557066"/>
                  <a:gd name="connsiteX73" fmla="*/ 56227 w 1438853"/>
                  <a:gd name="connsiteY73" fmla="*/ 358342 h 1557066"/>
                  <a:gd name="connsiteX74" fmla="*/ 112590 w 1438853"/>
                  <a:gd name="connsiteY74" fmla="*/ 384398 h 1557066"/>
                  <a:gd name="connsiteX75" fmla="*/ 160726 w 1438853"/>
                  <a:gd name="connsiteY75" fmla="*/ 417037 h 1557066"/>
                  <a:gd name="connsiteX76" fmla="*/ 176771 w 1438853"/>
                  <a:gd name="connsiteY76" fmla="*/ 436511 h 1557066"/>
                  <a:gd name="connsiteX77" fmla="*/ 192953 w 1438853"/>
                  <a:gd name="connsiteY77" fmla="*/ 449539 h 1557066"/>
                  <a:gd name="connsiteX78" fmla="*/ 208999 w 1438853"/>
                  <a:gd name="connsiteY78" fmla="*/ 475595 h 1557066"/>
                  <a:gd name="connsiteX79" fmla="*/ 217090 w 1438853"/>
                  <a:gd name="connsiteY79" fmla="*/ 501651 h 1557066"/>
                  <a:gd name="connsiteX80" fmla="*/ 257271 w 1438853"/>
                  <a:gd name="connsiteY80" fmla="*/ 514679 h 1557066"/>
                  <a:gd name="connsiteX81" fmla="*/ 257271 w 1438853"/>
                  <a:gd name="connsiteY81" fmla="*/ 501651 h 1557066"/>
                  <a:gd name="connsiteX82" fmla="*/ 273316 w 1438853"/>
                  <a:gd name="connsiteY82" fmla="*/ 495206 h 1557066"/>
                  <a:gd name="connsiteX83" fmla="*/ 265225 w 1438853"/>
                  <a:gd name="connsiteY83" fmla="*/ 508234 h 1557066"/>
                  <a:gd name="connsiteX84" fmla="*/ 273316 w 1438853"/>
                  <a:gd name="connsiteY84" fmla="*/ 514679 h 1557066"/>
                  <a:gd name="connsiteX85" fmla="*/ 313498 w 1438853"/>
                  <a:gd name="connsiteY85" fmla="*/ 508234 h 1557066"/>
                  <a:gd name="connsiteX86" fmla="*/ 321589 w 1438853"/>
                  <a:gd name="connsiteY86" fmla="*/ 514679 h 1557066"/>
                  <a:gd name="connsiteX87" fmla="*/ 297453 w 1438853"/>
                  <a:gd name="connsiteY87" fmla="*/ 534290 h 1557066"/>
                  <a:gd name="connsiteX88" fmla="*/ 329543 w 1438853"/>
                  <a:gd name="connsiteY88" fmla="*/ 540736 h 1557066"/>
                  <a:gd name="connsiteX89" fmla="*/ 337634 w 1438853"/>
                  <a:gd name="connsiteY89" fmla="*/ 553764 h 1557066"/>
                  <a:gd name="connsiteX90" fmla="*/ 409906 w 1438853"/>
                  <a:gd name="connsiteY90" fmla="*/ 547318 h 1557066"/>
                  <a:gd name="connsiteX91" fmla="*/ 417997 w 1438853"/>
                  <a:gd name="connsiteY91" fmla="*/ 553764 h 1557066"/>
                  <a:gd name="connsiteX92" fmla="*/ 361770 w 1438853"/>
                  <a:gd name="connsiteY92" fmla="*/ 579820 h 1557066"/>
                  <a:gd name="connsiteX93" fmla="*/ 337634 w 1438853"/>
                  <a:gd name="connsiteY93" fmla="*/ 560346 h 1557066"/>
                  <a:gd name="connsiteX94" fmla="*/ 305407 w 1438853"/>
                  <a:gd name="connsiteY94" fmla="*/ 566792 h 1557066"/>
                  <a:gd name="connsiteX95" fmla="*/ 297453 w 1438853"/>
                  <a:gd name="connsiteY95" fmla="*/ 579820 h 1557066"/>
                  <a:gd name="connsiteX96" fmla="*/ 345588 w 1438853"/>
                  <a:gd name="connsiteY96" fmla="*/ 586403 h 1557066"/>
                  <a:gd name="connsiteX97" fmla="*/ 305407 w 1438853"/>
                  <a:gd name="connsiteY97" fmla="*/ 618904 h 1557066"/>
                  <a:gd name="connsiteX98" fmla="*/ 289361 w 1438853"/>
                  <a:gd name="connsiteY98" fmla="*/ 605876 h 1557066"/>
                  <a:gd name="connsiteX99" fmla="*/ 217090 w 1438853"/>
                  <a:gd name="connsiteY99" fmla="*/ 605876 h 1557066"/>
                  <a:gd name="connsiteX100" fmla="*/ 192953 w 1438853"/>
                  <a:gd name="connsiteY100" fmla="*/ 592848 h 1557066"/>
                  <a:gd name="connsiteX101" fmla="*/ 208999 w 1438853"/>
                  <a:gd name="connsiteY101" fmla="*/ 586403 h 1557066"/>
                  <a:gd name="connsiteX102" fmla="*/ 208999 w 1438853"/>
                  <a:gd name="connsiteY102" fmla="*/ 560346 h 1557066"/>
                  <a:gd name="connsiteX103" fmla="*/ 217090 w 1438853"/>
                  <a:gd name="connsiteY103" fmla="*/ 553764 h 1557066"/>
                  <a:gd name="connsiteX104" fmla="*/ 168817 w 1438853"/>
                  <a:gd name="connsiteY104" fmla="*/ 553764 h 1557066"/>
                  <a:gd name="connsiteX105" fmla="*/ 112590 w 1438853"/>
                  <a:gd name="connsiteY105" fmla="*/ 586403 h 1557066"/>
                  <a:gd name="connsiteX106" fmla="*/ 120544 w 1438853"/>
                  <a:gd name="connsiteY106" fmla="*/ 599431 h 1557066"/>
                  <a:gd name="connsiteX107" fmla="*/ 88454 w 1438853"/>
                  <a:gd name="connsiteY107" fmla="*/ 599431 h 1557066"/>
                  <a:gd name="connsiteX108" fmla="*/ 64318 w 1438853"/>
                  <a:gd name="connsiteY108" fmla="*/ 618904 h 1557066"/>
                  <a:gd name="connsiteX109" fmla="*/ 48273 w 1438853"/>
                  <a:gd name="connsiteY109" fmla="*/ 625487 h 1557066"/>
                  <a:gd name="connsiteX110" fmla="*/ 32090 w 1438853"/>
                  <a:gd name="connsiteY110" fmla="*/ 631932 h 1557066"/>
                  <a:gd name="connsiteX111" fmla="*/ 32090 w 1438853"/>
                  <a:gd name="connsiteY111" fmla="*/ 638515 h 1557066"/>
                  <a:gd name="connsiteX112" fmla="*/ 0 w 1438853"/>
                  <a:gd name="connsiteY112" fmla="*/ 644961 h 1557066"/>
                  <a:gd name="connsiteX113" fmla="*/ 40181 w 1438853"/>
                  <a:gd name="connsiteY113" fmla="*/ 677599 h 1557066"/>
                  <a:gd name="connsiteX114" fmla="*/ 96408 w 1438853"/>
                  <a:gd name="connsiteY114" fmla="*/ 684045 h 1557066"/>
                  <a:gd name="connsiteX115" fmla="*/ 72409 w 1438853"/>
                  <a:gd name="connsiteY115" fmla="*/ 703656 h 1557066"/>
                  <a:gd name="connsiteX116" fmla="*/ 64318 w 1438853"/>
                  <a:gd name="connsiteY116" fmla="*/ 690628 h 1557066"/>
                  <a:gd name="connsiteX117" fmla="*/ 56227 w 1438853"/>
                  <a:gd name="connsiteY117" fmla="*/ 697073 h 1557066"/>
                  <a:gd name="connsiteX118" fmla="*/ 80363 w 1438853"/>
                  <a:gd name="connsiteY118" fmla="*/ 723129 h 1557066"/>
                  <a:gd name="connsiteX119" fmla="*/ 80363 w 1438853"/>
                  <a:gd name="connsiteY119" fmla="*/ 742740 h 1557066"/>
                  <a:gd name="connsiteX120" fmla="*/ 96408 w 1438853"/>
                  <a:gd name="connsiteY120" fmla="*/ 755768 h 1557066"/>
                  <a:gd name="connsiteX121" fmla="*/ 120544 w 1438853"/>
                  <a:gd name="connsiteY121" fmla="*/ 768796 h 1557066"/>
                  <a:gd name="connsiteX122" fmla="*/ 152772 w 1438853"/>
                  <a:gd name="connsiteY122" fmla="*/ 768796 h 1557066"/>
                  <a:gd name="connsiteX123" fmla="*/ 184862 w 1438853"/>
                  <a:gd name="connsiteY123" fmla="*/ 768796 h 1557066"/>
                  <a:gd name="connsiteX124" fmla="*/ 217090 w 1438853"/>
                  <a:gd name="connsiteY124" fmla="*/ 755768 h 1557066"/>
                  <a:gd name="connsiteX125" fmla="*/ 241089 w 1438853"/>
                  <a:gd name="connsiteY125" fmla="*/ 775242 h 1557066"/>
                  <a:gd name="connsiteX126" fmla="*/ 241089 w 1438853"/>
                  <a:gd name="connsiteY126" fmla="*/ 762214 h 1557066"/>
                  <a:gd name="connsiteX127" fmla="*/ 225044 w 1438853"/>
                  <a:gd name="connsiteY127" fmla="*/ 755768 h 1557066"/>
                  <a:gd name="connsiteX128" fmla="*/ 241089 w 1438853"/>
                  <a:gd name="connsiteY128" fmla="*/ 749186 h 1557066"/>
                  <a:gd name="connsiteX129" fmla="*/ 257271 w 1438853"/>
                  <a:gd name="connsiteY129" fmla="*/ 768796 h 1557066"/>
                  <a:gd name="connsiteX130" fmla="*/ 257271 w 1438853"/>
                  <a:gd name="connsiteY130" fmla="*/ 788270 h 1557066"/>
                  <a:gd name="connsiteX131" fmla="*/ 281270 w 1438853"/>
                  <a:gd name="connsiteY131" fmla="*/ 755768 h 1557066"/>
                  <a:gd name="connsiteX132" fmla="*/ 305407 w 1438853"/>
                  <a:gd name="connsiteY132" fmla="*/ 736157 h 1557066"/>
                  <a:gd name="connsiteX133" fmla="*/ 329543 w 1438853"/>
                  <a:gd name="connsiteY133" fmla="*/ 736157 h 1557066"/>
                  <a:gd name="connsiteX134" fmla="*/ 337634 w 1438853"/>
                  <a:gd name="connsiteY134" fmla="*/ 723129 h 1557066"/>
                  <a:gd name="connsiteX135" fmla="*/ 353679 w 1438853"/>
                  <a:gd name="connsiteY135" fmla="*/ 736157 h 1557066"/>
                  <a:gd name="connsiteX136" fmla="*/ 345588 w 1438853"/>
                  <a:gd name="connsiteY136" fmla="*/ 762214 h 1557066"/>
                  <a:gd name="connsiteX137" fmla="*/ 321589 w 1438853"/>
                  <a:gd name="connsiteY137" fmla="*/ 762214 h 1557066"/>
                  <a:gd name="connsiteX138" fmla="*/ 321589 w 1438853"/>
                  <a:gd name="connsiteY138" fmla="*/ 775242 h 1557066"/>
                  <a:gd name="connsiteX139" fmla="*/ 337634 w 1438853"/>
                  <a:gd name="connsiteY139" fmla="*/ 775242 h 1557066"/>
                  <a:gd name="connsiteX140" fmla="*/ 345588 w 1438853"/>
                  <a:gd name="connsiteY140" fmla="*/ 807881 h 1557066"/>
                  <a:gd name="connsiteX141" fmla="*/ 353679 w 1438853"/>
                  <a:gd name="connsiteY141" fmla="*/ 833937 h 1557066"/>
                  <a:gd name="connsiteX142" fmla="*/ 337634 w 1438853"/>
                  <a:gd name="connsiteY142" fmla="*/ 853548 h 1557066"/>
                  <a:gd name="connsiteX143" fmla="*/ 289361 w 1438853"/>
                  <a:gd name="connsiteY143" fmla="*/ 873021 h 1557066"/>
                  <a:gd name="connsiteX144" fmla="*/ 289361 w 1438853"/>
                  <a:gd name="connsiteY144" fmla="*/ 859993 h 1557066"/>
                  <a:gd name="connsiteX145" fmla="*/ 281270 w 1438853"/>
                  <a:gd name="connsiteY145" fmla="*/ 859993 h 1557066"/>
                  <a:gd name="connsiteX146" fmla="*/ 249180 w 1438853"/>
                  <a:gd name="connsiteY146" fmla="*/ 899078 h 1557066"/>
                  <a:gd name="connsiteX147" fmla="*/ 225044 w 1438853"/>
                  <a:gd name="connsiteY147" fmla="*/ 899078 h 1557066"/>
                  <a:gd name="connsiteX148" fmla="*/ 192953 w 1438853"/>
                  <a:gd name="connsiteY148" fmla="*/ 918688 h 1557066"/>
                  <a:gd name="connsiteX149" fmla="*/ 192953 w 1438853"/>
                  <a:gd name="connsiteY149" fmla="*/ 931716 h 1557066"/>
                  <a:gd name="connsiteX150" fmla="*/ 168817 w 1438853"/>
                  <a:gd name="connsiteY150" fmla="*/ 931716 h 1557066"/>
                  <a:gd name="connsiteX151" fmla="*/ 144681 w 1438853"/>
                  <a:gd name="connsiteY151" fmla="*/ 944745 h 1557066"/>
                  <a:gd name="connsiteX152" fmla="*/ 128636 w 1438853"/>
                  <a:gd name="connsiteY152" fmla="*/ 964218 h 1557066"/>
                  <a:gd name="connsiteX153" fmla="*/ 112590 w 1438853"/>
                  <a:gd name="connsiteY153" fmla="*/ 983829 h 1557066"/>
                  <a:gd name="connsiteX154" fmla="*/ 112590 w 1438853"/>
                  <a:gd name="connsiteY154" fmla="*/ 1009885 h 1557066"/>
                  <a:gd name="connsiteX155" fmla="*/ 96408 w 1438853"/>
                  <a:gd name="connsiteY155" fmla="*/ 1016331 h 1557066"/>
                  <a:gd name="connsiteX156" fmla="*/ 104499 w 1438853"/>
                  <a:gd name="connsiteY156" fmla="*/ 1022913 h 1557066"/>
                  <a:gd name="connsiteX157" fmla="*/ 88454 w 1438853"/>
                  <a:gd name="connsiteY157" fmla="*/ 1029359 h 1557066"/>
                  <a:gd name="connsiteX158" fmla="*/ 88454 w 1438853"/>
                  <a:gd name="connsiteY158" fmla="*/ 1042387 h 1557066"/>
                  <a:gd name="connsiteX159" fmla="*/ 128636 w 1438853"/>
                  <a:gd name="connsiteY159" fmla="*/ 1029359 h 1557066"/>
                  <a:gd name="connsiteX160" fmla="*/ 136590 w 1438853"/>
                  <a:gd name="connsiteY160" fmla="*/ 1035941 h 1557066"/>
                  <a:gd name="connsiteX161" fmla="*/ 112590 w 1438853"/>
                  <a:gd name="connsiteY161" fmla="*/ 1042387 h 1557066"/>
                  <a:gd name="connsiteX162" fmla="*/ 104499 w 1438853"/>
                  <a:gd name="connsiteY162" fmla="*/ 1048970 h 1557066"/>
                  <a:gd name="connsiteX163" fmla="*/ 112590 w 1438853"/>
                  <a:gd name="connsiteY163" fmla="*/ 1055415 h 1557066"/>
                  <a:gd name="connsiteX164" fmla="*/ 128636 w 1438853"/>
                  <a:gd name="connsiteY164" fmla="*/ 1048970 h 1557066"/>
                  <a:gd name="connsiteX165" fmla="*/ 128636 w 1438853"/>
                  <a:gd name="connsiteY165" fmla="*/ 1061998 h 1557066"/>
                  <a:gd name="connsiteX166" fmla="*/ 136590 w 1438853"/>
                  <a:gd name="connsiteY166" fmla="*/ 1081471 h 1557066"/>
                  <a:gd name="connsiteX167" fmla="*/ 168817 w 1438853"/>
                  <a:gd name="connsiteY167" fmla="*/ 1094500 h 1557066"/>
                  <a:gd name="connsiteX168" fmla="*/ 208999 w 1438853"/>
                  <a:gd name="connsiteY168" fmla="*/ 1094500 h 1557066"/>
                  <a:gd name="connsiteX169" fmla="*/ 208999 w 1438853"/>
                  <a:gd name="connsiteY169" fmla="*/ 1101082 h 1557066"/>
                  <a:gd name="connsiteX170" fmla="*/ 200907 w 1438853"/>
                  <a:gd name="connsiteY170" fmla="*/ 1107528 h 1557066"/>
                  <a:gd name="connsiteX171" fmla="*/ 184862 w 1438853"/>
                  <a:gd name="connsiteY171" fmla="*/ 1120556 h 1557066"/>
                  <a:gd name="connsiteX172" fmla="*/ 168817 w 1438853"/>
                  <a:gd name="connsiteY172" fmla="*/ 1146612 h 1557066"/>
                  <a:gd name="connsiteX173" fmla="*/ 176771 w 1438853"/>
                  <a:gd name="connsiteY173" fmla="*/ 1166223 h 1557066"/>
                  <a:gd name="connsiteX174" fmla="*/ 192953 w 1438853"/>
                  <a:gd name="connsiteY174" fmla="*/ 1159640 h 1557066"/>
                  <a:gd name="connsiteX175" fmla="*/ 192953 w 1438853"/>
                  <a:gd name="connsiteY175" fmla="*/ 1172668 h 1557066"/>
                  <a:gd name="connsiteX176" fmla="*/ 192953 w 1438853"/>
                  <a:gd name="connsiteY176" fmla="*/ 1179251 h 1557066"/>
                  <a:gd name="connsiteX177" fmla="*/ 200907 w 1438853"/>
                  <a:gd name="connsiteY177" fmla="*/ 1192279 h 1557066"/>
                  <a:gd name="connsiteX178" fmla="*/ 241089 w 1438853"/>
                  <a:gd name="connsiteY178" fmla="*/ 1198724 h 1557066"/>
                  <a:gd name="connsiteX179" fmla="*/ 273316 w 1438853"/>
                  <a:gd name="connsiteY179" fmla="*/ 1153195 h 1557066"/>
                  <a:gd name="connsiteX180" fmla="*/ 265225 w 1438853"/>
                  <a:gd name="connsiteY180" fmla="*/ 1140167 h 1557066"/>
                  <a:gd name="connsiteX181" fmla="*/ 273316 w 1438853"/>
                  <a:gd name="connsiteY181" fmla="*/ 1127138 h 1557066"/>
                  <a:gd name="connsiteX182" fmla="*/ 289361 w 1438853"/>
                  <a:gd name="connsiteY182" fmla="*/ 1114110 h 1557066"/>
                  <a:gd name="connsiteX183" fmla="*/ 313498 w 1438853"/>
                  <a:gd name="connsiteY183" fmla="*/ 1094500 h 1557066"/>
                  <a:gd name="connsiteX184" fmla="*/ 281270 w 1438853"/>
                  <a:gd name="connsiteY184" fmla="*/ 1140167 h 1557066"/>
                  <a:gd name="connsiteX185" fmla="*/ 305407 w 1438853"/>
                  <a:gd name="connsiteY185" fmla="*/ 1205307 h 1557066"/>
                  <a:gd name="connsiteX186" fmla="*/ 289361 w 1438853"/>
                  <a:gd name="connsiteY186" fmla="*/ 1231363 h 1557066"/>
                  <a:gd name="connsiteX187" fmla="*/ 313498 w 1438853"/>
                  <a:gd name="connsiteY187" fmla="*/ 1244391 h 1557066"/>
                  <a:gd name="connsiteX188" fmla="*/ 289361 w 1438853"/>
                  <a:gd name="connsiteY188" fmla="*/ 1276893 h 1557066"/>
                  <a:gd name="connsiteX189" fmla="*/ 305407 w 1438853"/>
                  <a:gd name="connsiteY189" fmla="*/ 1283476 h 1557066"/>
                  <a:gd name="connsiteX190" fmla="*/ 345588 w 1438853"/>
                  <a:gd name="connsiteY190" fmla="*/ 1257419 h 1557066"/>
                  <a:gd name="connsiteX191" fmla="*/ 361770 w 1438853"/>
                  <a:gd name="connsiteY191" fmla="*/ 1244391 h 1557066"/>
                  <a:gd name="connsiteX192" fmla="*/ 377816 w 1438853"/>
                  <a:gd name="connsiteY192" fmla="*/ 1224781 h 1557066"/>
                  <a:gd name="connsiteX193" fmla="*/ 377816 w 1438853"/>
                  <a:gd name="connsiteY193" fmla="*/ 1257419 h 1557066"/>
                  <a:gd name="connsiteX194" fmla="*/ 393861 w 1438853"/>
                  <a:gd name="connsiteY194" fmla="*/ 1263865 h 1557066"/>
                  <a:gd name="connsiteX195" fmla="*/ 409906 w 1438853"/>
                  <a:gd name="connsiteY195" fmla="*/ 1257419 h 1557066"/>
                  <a:gd name="connsiteX196" fmla="*/ 434042 w 1438853"/>
                  <a:gd name="connsiteY196" fmla="*/ 1296504 h 1557066"/>
                  <a:gd name="connsiteX197" fmla="*/ 450087 w 1438853"/>
                  <a:gd name="connsiteY197" fmla="*/ 1289921 h 1557066"/>
                  <a:gd name="connsiteX198" fmla="*/ 442133 w 1438853"/>
                  <a:gd name="connsiteY198" fmla="*/ 1270448 h 1557066"/>
                  <a:gd name="connsiteX199" fmla="*/ 458179 w 1438853"/>
                  <a:gd name="connsiteY199" fmla="*/ 1250837 h 1557066"/>
                  <a:gd name="connsiteX200" fmla="*/ 466270 w 1438853"/>
                  <a:gd name="connsiteY200" fmla="*/ 1250837 h 1557066"/>
                  <a:gd name="connsiteX201" fmla="*/ 458179 w 1438853"/>
                  <a:gd name="connsiteY201" fmla="*/ 1263865 h 1557066"/>
                  <a:gd name="connsiteX202" fmla="*/ 482315 w 1438853"/>
                  <a:gd name="connsiteY202" fmla="*/ 1276893 h 1557066"/>
                  <a:gd name="connsiteX203" fmla="*/ 546633 w 1438853"/>
                  <a:gd name="connsiteY203" fmla="*/ 1244391 h 1557066"/>
                  <a:gd name="connsiteX204" fmla="*/ 506451 w 1438853"/>
                  <a:gd name="connsiteY204" fmla="*/ 1302949 h 1557066"/>
                  <a:gd name="connsiteX205" fmla="*/ 514405 w 1438853"/>
                  <a:gd name="connsiteY205" fmla="*/ 1302949 h 1557066"/>
                  <a:gd name="connsiteX206" fmla="*/ 506451 w 1438853"/>
                  <a:gd name="connsiteY206" fmla="*/ 1315978 h 1557066"/>
                  <a:gd name="connsiteX207" fmla="*/ 498360 w 1438853"/>
                  <a:gd name="connsiteY207" fmla="*/ 1342171 h 1557066"/>
                  <a:gd name="connsiteX208" fmla="*/ 482315 w 1438853"/>
                  <a:gd name="connsiteY208" fmla="*/ 1381255 h 1557066"/>
                  <a:gd name="connsiteX209" fmla="*/ 474224 w 1438853"/>
                  <a:gd name="connsiteY209" fmla="*/ 1381255 h 1557066"/>
                  <a:gd name="connsiteX210" fmla="*/ 450087 w 1438853"/>
                  <a:gd name="connsiteY210" fmla="*/ 1420340 h 1557066"/>
                  <a:gd name="connsiteX211" fmla="*/ 434042 w 1438853"/>
                  <a:gd name="connsiteY211" fmla="*/ 1420340 h 1557066"/>
                  <a:gd name="connsiteX212" fmla="*/ 409906 w 1438853"/>
                  <a:gd name="connsiteY212" fmla="*/ 1433368 h 1557066"/>
                  <a:gd name="connsiteX213" fmla="*/ 385770 w 1438853"/>
                  <a:gd name="connsiteY213" fmla="*/ 1452841 h 1557066"/>
                  <a:gd name="connsiteX214" fmla="*/ 361770 w 1438853"/>
                  <a:gd name="connsiteY214" fmla="*/ 1472452 h 1557066"/>
                  <a:gd name="connsiteX215" fmla="*/ 353679 w 1438853"/>
                  <a:gd name="connsiteY215" fmla="*/ 1498508 h 1557066"/>
                  <a:gd name="connsiteX216" fmla="*/ 345588 w 1438853"/>
                  <a:gd name="connsiteY216" fmla="*/ 1485480 h 1557066"/>
                  <a:gd name="connsiteX217" fmla="*/ 345588 w 1438853"/>
                  <a:gd name="connsiteY217" fmla="*/ 1478898 h 1557066"/>
                  <a:gd name="connsiteX218" fmla="*/ 329543 w 1438853"/>
                  <a:gd name="connsiteY218" fmla="*/ 1478898 h 1557066"/>
                  <a:gd name="connsiteX219" fmla="*/ 321589 w 1438853"/>
                  <a:gd name="connsiteY219" fmla="*/ 1485480 h 1557066"/>
                  <a:gd name="connsiteX220" fmla="*/ 289361 w 1438853"/>
                  <a:gd name="connsiteY220" fmla="*/ 1498508 h 1557066"/>
                  <a:gd name="connsiteX221" fmla="*/ 265225 w 1438853"/>
                  <a:gd name="connsiteY221" fmla="*/ 1517982 h 1557066"/>
                  <a:gd name="connsiteX222" fmla="*/ 249180 w 1438853"/>
                  <a:gd name="connsiteY222" fmla="*/ 1537593 h 1557066"/>
                  <a:gd name="connsiteX223" fmla="*/ 233135 w 1438853"/>
                  <a:gd name="connsiteY223" fmla="*/ 1544038 h 1557066"/>
                  <a:gd name="connsiteX224" fmla="*/ 217090 w 1438853"/>
                  <a:gd name="connsiteY224" fmla="*/ 1544038 h 1557066"/>
                  <a:gd name="connsiteX225" fmla="*/ 241089 w 1438853"/>
                  <a:gd name="connsiteY225" fmla="*/ 1557066 h 1557066"/>
                  <a:gd name="connsiteX226" fmla="*/ 233135 w 1438853"/>
                  <a:gd name="connsiteY226" fmla="*/ 1544038 h 1557066"/>
                  <a:gd name="connsiteX227" fmla="*/ 249180 w 1438853"/>
                  <a:gd name="connsiteY227" fmla="*/ 1557066 h 1557066"/>
                  <a:gd name="connsiteX228" fmla="*/ 289361 w 1438853"/>
                  <a:gd name="connsiteY228" fmla="*/ 1544038 h 1557066"/>
                  <a:gd name="connsiteX229" fmla="*/ 313498 w 1438853"/>
                  <a:gd name="connsiteY229" fmla="*/ 1511536 h 1557066"/>
                  <a:gd name="connsiteX230" fmla="*/ 321589 w 1438853"/>
                  <a:gd name="connsiteY230" fmla="*/ 1511536 h 1557066"/>
                  <a:gd name="connsiteX231" fmla="*/ 313498 w 1438853"/>
                  <a:gd name="connsiteY231" fmla="*/ 1531010 h 1557066"/>
                  <a:gd name="connsiteX232" fmla="*/ 353679 w 1438853"/>
                  <a:gd name="connsiteY232" fmla="*/ 1517982 h 1557066"/>
                  <a:gd name="connsiteX233" fmla="*/ 353679 w 1438853"/>
                  <a:gd name="connsiteY233" fmla="*/ 1511536 h 1557066"/>
                  <a:gd name="connsiteX234" fmla="*/ 361770 w 1438853"/>
                  <a:gd name="connsiteY234" fmla="*/ 1517982 h 1557066"/>
                  <a:gd name="connsiteX235" fmla="*/ 393861 w 1438853"/>
                  <a:gd name="connsiteY235" fmla="*/ 1491926 h 1557066"/>
                  <a:gd name="connsiteX236" fmla="*/ 401952 w 1438853"/>
                  <a:gd name="connsiteY236" fmla="*/ 1498508 h 1557066"/>
                  <a:gd name="connsiteX237" fmla="*/ 426088 w 1438853"/>
                  <a:gd name="connsiteY237" fmla="*/ 1491926 h 1557066"/>
                  <a:gd name="connsiteX238" fmla="*/ 450087 w 1438853"/>
                  <a:gd name="connsiteY238" fmla="*/ 1478898 h 1557066"/>
                  <a:gd name="connsiteX239" fmla="*/ 450087 w 1438853"/>
                  <a:gd name="connsiteY239" fmla="*/ 1459424 h 1557066"/>
                  <a:gd name="connsiteX240" fmla="*/ 498360 w 1438853"/>
                  <a:gd name="connsiteY240" fmla="*/ 1433368 h 1557066"/>
                  <a:gd name="connsiteX241" fmla="*/ 506451 w 1438853"/>
                  <a:gd name="connsiteY241" fmla="*/ 1433368 h 1557066"/>
                  <a:gd name="connsiteX242" fmla="*/ 506451 w 1438853"/>
                  <a:gd name="connsiteY242" fmla="*/ 1420340 h 1557066"/>
                  <a:gd name="connsiteX243" fmla="*/ 586814 w 1438853"/>
                  <a:gd name="connsiteY243" fmla="*/ 1361645 h 1557066"/>
                  <a:gd name="connsiteX244" fmla="*/ 634950 w 1438853"/>
                  <a:gd name="connsiteY244" fmla="*/ 1329143 h 1557066"/>
                  <a:gd name="connsiteX245" fmla="*/ 667177 w 1438853"/>
                  <a:gd name="connsiteY245" fmla="*/ 1315978 h 1557066"/>
                  <a:gd name="connsiteX246" fmla="*/ 707359 w 1438853"/>
                  <a:gd name="connsiteY246" fmla="*/ 1263865 h 1557066"/>
                  <a:gd name="connsiteX247" fmla="*/ 691313 w 1438853"/>
                  <a:gd name="connsiteY247" fmla="*/ 1244391 h 1557066"/>
                  <a:gd name="connsiteX248" fmla="*/ 667177 w 1438853"/>
                  <a:gd name="connsiteY248" fmla="*/ 1244391 h 1557066"/>
                  <a:gd name="connsiteX249" fmla="*/ 675268 w 1438853"/>
                  <a:gd name="connsiteY249" fmla="*/ 1218335 h 1557066"/>
                  <a:gd name="connsiteX250" fmla="*/ 691313 w 1438853"/>
                  <a:gd name="connsiteY250" fmla="*/ 1205307 h 1557066"/>
                  <a:gd name="connsiteX251" fmla="*/ 707359 w 1438853"/>
                  <a:gd name="connsiteY251" fmla="*/ 1192279 h 1557066"/>
                  <a:gd name="connsiteX252" fmla="*/ 739449 w 1438853"/>
                  <a:gd name="connsiteY252" fmla="*/ 1159640 h 1557066"/>
                  <a:gd name="connsiteX253" fmla="*/ 723404 w 1438853"/>
                  <a:gd name="connsiteY253" fmla="*/ 1146612 h 1557066"/>
                  <a:gd name="connsiteX254" fmla="*/ 755631 w 1438853"/>
                  <a:gd name="connsiteY254" fmla="*/ 1133584 h 1557066"/>
                  <a:gd name="connsiteX255" fmla="*/ 771676 w 1438853"/>
                  <a:gd name="connsiteY255" fmla="*/ 1114110 h 1557066"/>
                  <a:gd name="connsiteX256" fmla="*/ 787721 w 1438853"/>
                  <a:gd name="connsiteY256" fmla="*/ 1088054 h 1557066"/>
                  <a:gd name="connsiteX257" fmla="*/ 811858 w 1438853"/>
                  <a:gd name="connsiteY257" fmla="*/ 1068443 h 1557066"/>
                  <a:gd name="connsiteX258" fmla="*/ 835994 w 1438853"/>
                  <a:gd name="connsiteY258" fmla="*/ 1061998 h 1557066"/>
                  <a:gd name="connsiteX259" fmla="*/ 835994 w 1438853"/>
                  <a:gd name="connsiteY259" fmla="*/ 1022913 h 1557066"/>
                  <a:gd name="connsiteX260" fmla="*/ 843948 w 1438853"/>
                  <a:gd name="connsiteY260" fmla="*/ 983829 h 1557066"/>
                  <a:gd name="connsiteX261" fmla="*/ 860130 w 1438853"/>
                  <a:gd name="connsiteY261" fmla="*/ 977246 h 1557066"/>
                  <a:gd name="connsiteX262" fmla="*/ 900312 w 1438853"/>
                  <a:gd name="connsiteY262" fmla="*/ 1048970 h 1557066"/>
                  <a:gd name="connsiteX263" fmla="*/ 868084 w 1438853"/>
                  <a:gd name="connsiteY263" fmla="*/ 1068443 h 1557066"/>
                  <a:gd name="connsiteX264" fmla="*/ 868084 w 1438853"/>
                  <a:gd name="connsiteY264" fmla="*/ 1075026 h 1557066"/>
                  <a:gd name="connsiteX265" fmla="*/ 916357 w 1438853"/>
                  <a:gd name="connsiteY265" fmla="*/ 1094500 h 1557066"/>
                  <a:gd name="connsiteX266" fmla="*/ 908266 w 1438853"/>
                  <a:gd name="connsiteY266" fmla="*/ 1101082 h 1557066"/>
                  <a:gd name="connsiteX267" fmla="*/ 860130 w 1438853"/>
                  <a:gd name="connsiteY267" fmla="*/ 1094500 h 1557066"/>
                  <a:gd name="connsiteX268" fmla="*/ 852039 w 1438853"/>
                  <a:gd name="connsiteY268" fmla="*/ 1081471 h 1557066"/>
                  <a:gd name="connsiteX269" fmla="*/ 803767 w 1438853"/>
                  <a:gd name="connsiteY269" fmla="*/ 1107528 h 1557066"/>
                  <a:gd name="connsiteX270" fmla="*/ 803767 w 1438853"/>
                  <a:gd name="connsiteY270" fmla="*/ 1127138 h 1557066"/>
                  <a:gd name="connsiteX271" fmla="*/ 803767 w 1438853"/>
                  <a:gd name="connsiteY271" fmla="*/ 1146612 h 1557066"/>
                  <a:gd name="connsiteX272" fmla="*/ 779630 w 1438853"/>
                  <a:gd name="connsiteY272" fmla="*/ 1185696 h 1557066"/>
                  <a:gd name="connsiteX273" fmla="*/ 795813 w 1438853"/>
                  <a:gd name="connsiteY273" fmla="*/ 1198724 h 1557066"/>
                  <a:gd name="connsiteX274" fmla="*/ 819949 w 1438853"/>
                  <a:gd name="connsiteY274" fmla="*/ 1185696 h 1557066"/>
                  <a:gd name="connsiteX275" fmla="*/ 811858 w 1438853"/>
                  <a:gd name="connsiteY275" fmla="*/ 1198724 h 1557066"/>
                  <a:gd name="connsiteX276" fmla="*/ 803767 w 1438853"/>
                  <a:gd name="connsiteY276" fmla="*/ 1211752 h 1557066"/>
                  <a:gd name="connsiteX277" fmla="*/ 779630 w 1438853"/>
                  <a:gd name="connsiteY277" fmla="*/ 1231363 h 1557066"/>
                  <a:gd name="connsiteX278" fmla="*/ 787721 w 1438853"/>
                  <a:gd name="connsiteY278" fmla="*/ 1237809 h 1557066"/>
                  <a:gd name="connsiteX279" fmla="*/ 811858 w 1438853"/>
                  <a:gd name="connsiteY279" fmla="*/ 1231363 h 1557066"/>
                  <a:gd name="connsiteX280" fmla="*/ 811858 w 1438853"/>
                  <a:gd name="connsiteY280" fmla="*/ 1224781 h 1557066"/>
                  <a:gd name="connsiteX281" fmla="*/ 819949 w 1438853"/>
                  <a:gd name="connsiteY281" fmla="*/ 1231363 h 1557066"/>
                  <a:gd name="connsiteX282" fmla="*/ 843948 w 1438853"/>
                  <a:gd name="connsiteY282" fmla="*/ 1205307 h 1557066"/>
                  <a:gd name="connsiteX283" fmla="*/ 852039 w 1438853"/>
                  <a:gd name="connsiteY283" fmla="*/ 1218335 h 1557066"/>
                  <a:gd name="connsiteX284" fmla="*/ 884130 w 1438853"/>
                  <a:gd name="connsiteY284" fmla="*/ 1192279 h 1557066"/>
                  <a:gd name="connsiteX285" fmla="*/ 892221 w 1438853"/>
                  <a:gd name="connsiteY285" fmla="*/ 1159640 h 1557066"/>
                  <a:gd name="connsiteX286" fmla="*/ 940493 w 1438853"/>
                  <a:gd name="connsiteY286" fmla="*/ 1166223 h 1557066"/>
                  <a:gd name="connsiteX287" fmla="*/ 940493 w 1438853"/>
                  <a:gd name="connsiteY287" fmla="*/ 1159640 h 1557066"/>
                  <a:gd name="connsiteX288" fmla="*/ 956539 w 1438853"/>
                  <a:gd name="connsiteY288" fmla="*/ 1146612 h 1557066"/>
                  <a:gd name="connsiteX289" fmla="*/ 948447 w 1438853"/>
                  <a:gd name="connsiteY289" fmla="*/ 1146612 h 1557066"/>
                  <a:gd name="connsiteX290" fmla="*/ 964630 w 1438853"/>
                  <a:gd name="connsiteY290" fmla="*/ 1120556 h 1557066"/>
                  <a:gd name="connsiteX291" fmla="*/ 956539 w 1438853"/>
                  <a:gd name="connsiteY291" fmla="*/ 1120556 h 1557066"/>
                  <a:gd name="connsiteX292" fmla="*/ 932402 w 1438853"/>
                  <a:gd name="connsiteY292" fmla="*/ 1127138 h 1557066"/>
                  <a:gd name="connsiteX293" fmla="*/ 932402 w 1438853"/>
                  <a:gd name="connsiteY293" fmla="*/ 1120556 h 1557066"/>
                  <a:gd name="connsiteX294" fmla="*/ 948447 w 1438853"/>
                  <a:gd name="connsiteY294" fmla="*/ 1114110 h 1557066"/>
                  <a:gd name="connsiteX295" fmla="*/ 948447 w 1438853"/>
                  <a:gd name="connsiteY295" fmla="*/ 1075026 h 1557066"/>
                  <a:gd name="connsiteX296" fmla="*/ 956539 w 1438853"/>
                  <a:gd name="connsiteY296" fmla="*/ 1081471 h 1557066"/>
                  <a:gd name="connsiteX297" fmla="*/ 972584 w 1438853"/>
                  <a:gd name="connsiteY297" fmla="*/ 1061998 h 1557066"/>
                  <a:gd name="connsiteX298" fmla="*/ 980675 w 1438853"/>
                  <a:gd name="connsiteY298" fmla="*/ 1088054 h 1557066"/>
                  <a:gd name="connsiteX299" fmla="*/ 1028810 w 1438853"/>
                  <a:gd name="connsiteY299" fmla="*/ 1075026 h 1557066"/>
                  <a:gd name="connsiteX300" fmla="*/ 1093128 w 1438853"/>
                  <a:gd name="connsiteY300" fmla="*/ 1140167 h 1557066"/>
                  <a:gd name="connsiteX301" fmla="*/ 1117264 w 1438853"/>
                  <a:gd name="connsiteY301" fmla="*/ 1140167 h 1557066"/>
                  <a:gd name="connsiteX302" fmla="*/ 1157446 w 1438853"/>
                  <a:gd name="connsiteY302" fmla="*/ 1166223 h 1557066"/>
                  <a:gd name="connsiteX303" fmla="*/ 1237809 w 1438853"/>
                  <a:gd name="connsiteY303" fmla="*/ 1166223 h 1557066"/>
                  <a:gd name="connsiteX304" fmla="*/ 1294173 w 1438853"/>
                  <a:gd name="connsiteY304" fmla="*/ 1172668 h 1557066"/>
                  <a:gd name="connsiteX305" fmla="*/ 1310218 w 1438853"/>
                  <a:gd name="connsiteY305" fmla="*/ 1179251 h 1557066"/>
                  <a:gd name="connsiteX306" fmla="*/ 1318309 w 1438853"/>
                  <a:gd name="connsiteY306" fmla="*/ 1192279 h 1557066"/>
                  <a:gd name="connsiteX307" fmla="*/ 1350399 w 1438853"/>
                  <a:gd name="connsiteY307" fmla="*/ 1185696 h 1557066"/>
                  <a:gd name="connsiteX308" fmla="*/ 1374536 w 1438853"/>
                  <a:gd name="connsiteY308" fmla="*/ 1159640 h 1557066"/>
                  <a:gd name="connsiteX309" fmla="*/ 1398672 w 1438853"/>
                  <a:gd name="connsiteY309" fmla="*/ 1179251 h 1557066"/>
                  <a:gd name="connsiteX310" fmla="*/ 1382490 w 1438853"/>
                  <a:gd name="connsiteY310" fmla="*/ 1185696 h 1557066"/>
                  <a:gd name="connsiteX311" fmla="*/ 1382490 w 1438853"/>
                  <a:gd name="connsiteY311" fmla="*/ 1205307 h 1557066"/>
                  <a:gd name="connsiteX312" fmla="*/ 1374536 w 1438853"/>
                  <a:gd name="connsiteY312" fmla="*/ 1198724 h 1557066"/>
                  <a:gd name="connsiteX313" fmla="*/ 1358490 w 1438853"/>
                  <a:gd name="connsiteY313" fmla="*/ 1205307 h 1557066"/>
                  <a:gd name="connsiteX314" fmla="*/ 1414717 w 1438853"/>
                  <a:gd name="connsiteY314" fmla="*/ 1237809 h 1557066"/>
                  <a:gd name="connsiteX315" fmla="*/ 1430762 w 1438853"/>
                  <a:gd name="connsiteY315" fmla="*/ 1231363 h 1557066"/>
                  <a:gd name="connsiteX316" fmla="*/ 1430762 w 1438853"/>
                  <a:gd name="connsiteY316" fmla="*/ 1218335 h 1557066"/>
                  <a:gd name="connsiteX317" fmla="*/ 1438853 w 1438853"/>
                  <a:gd name="connsiteY317" fmla="*/ 1218335 h 15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1438853" h="1557066">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lnTo>
                      <a:pt x="80363" y="723129"/>
                    </a:lnTo>
                    <a:lnTo>
                      <a:pt x="80363" y="742740"/>
                    </a:lnTo>
                    <a:lnTo>
                      <a:pt x="96408" y="755768"/>
                    </a:lnTo>
                    <a:lnTo>
                      <a:pt x="120544" y="768796"/>
                    </a:lnTo>
                    <a:lnTo>
                      <a:pt x="152772" y="768796"/>
                    </a:lnTo>
                    <a:lnTo>
                      <a:pt x="184862" y="768796"/>
                    </a:lnTo>
                    <a:lnTo>
                      <a:pt x="217090" y="755768"/>
                    </a:lnTo>
                    <a:lnTo>
                      <a:pt x="241089" y="775242"/>
                    </a:lnTo>
                    <a:lnTo>
                      <a:pt x="241089" y="762214"/>
                    </a:lnTo>
                    <a:lnTo>
                      <a:pt x="225044" y="755768"/>
                    </a:lnTo>
                    <a:lnTo>
                      <a:pt x="241089" y="749186"/>
                    </a:lnTo>
                    <a:lnTo>
                      <a:pt x="257271" y="768796"/>
                    </a:lnTo>
                    <a:lnTo>
                      <a:pt x="257271" y="788270"/>
                    </a:lnTo>
                    <a:lnTo>
                      <a:pt x="281270" y="755768"/>
                    </a:lnTo>
                    <a:lnTo>
                      <a:pt x="305407" y="736157"/>
                    </a:lnTo>
                    <a:lnTo>
                      <a:pt x="329543" y="736157"/>
                    </a:lnTo>
                    <a:lnTo>
                      <a:pt x="337634" y="723129"/>
                    </a:lnTo>
                    <a:lnTo>
                      <a:pt x="353679" y="736157"/>
                    </a:lnTo>
                    <a:lnTo>
                      <a:pt x="345588" y="762214"/>
                    </a:lnTo>
                    <a:lnTo>
                      <a:pt x="321589" y="762214"/>
                    </a:lnTo>
                    <a:lnTo>
                      <a:pt x="321589" y="775242"/>
                    </a:lnTo>
                    <a:lnTo>
                      <a:pt x="337634" y="775242"/>
                    </a:lnTo>
                    <a:lnTo>
                      <a:pt x="345588" y="807881"/>
                    </a:lnTo>
                    <a:lnTo>
                      <a:pt x="353679" y="833937"/>
                    </a:lnTo>
                    <a:lnTo>
                      <a:pt x="337634" y="853548"/>
                    </a:lnTo>
                    <a:lnTo>
                      <a:pt x="289361" y="873021"/>
                    </a:lnTo>
                    <a:lnTo>
                      <a:pt x="289361" y="859993"/>
                    </a:lnTo>
                    <a:lnTo>
                      <a:pt x="281270" y="859993"/>
                    </a:lnTo>
                    <a:lnTo>
                      <a:pt x="249180" y="899078"/>
                    </a:lnTo>
                    <a:lnTo>
                      <a:pt x="225044" y="899078"/>
                    </a:lnTo>
                    <a:lnTo>
                      <a:pt x="192953" y="918688"/>
                    </a:lnTo>
                    <a:lnTo>
                      <a:pt x="192953" y="931716"/>
                    </a:lnTo>
                    <a:lnTo>
                      <a:pt x="168817" y="931716"/>
                    </a:lnTo>
                    <a:lnTo>
                      <a:pt x="144681" y="944745"/>
                    </a:lnTo>
                    <a:lnTo>
                      <a:pt x="128636" y="964218"/>
                    </a:lnTo>
                    <a:lnTo>
                      <a:pt x="112590" y="983829"/>
                    </a:lnTo>
                    <a:lnTo>
                      <a:pt x="112590" y="1009885"/>
                    </a:lnTo>
                    <a:lnTo>
                      <a:pt x="96408" y="1016331"/>
                    </a:lnTo>
                    <a:lnTo>
                      <a:pt x="104499" y="1022913"/>
                    </a:lnTo>
                    <a:lnTo>
                      <a:pt x="88454" y="1029359"/>
                    </a:lnTo>
                    <a:lnTo>
                      <a:pt x="88454" y="1042387"/>
                    </a:lnTo>
                    <a:lnTo>
                      <a:pt x="128636" y="1029359"/>
                    </a:lnTo>
                    <a:lnTo>
                      <a:pt x="136590" y="1035941"/>
                    </a:lnTo>
                    <a:lnTo>
                      <a:pt x="112590" y="1042387"/>
                    </a:lnTo>
                    <a:lnTo>
                      <a:pt x="104499" y="1048970"/>
                    </a:lnTo>
                    <a:lnTo>
                      <a:pt x="112590" y="1055415"/>
                    </a:lnTo>
                    <a:lnTo>
                      <a:pt x="128636" y="1048970"/>
                    </a:lnTo>
                    <a:lnTo>
                      <a:pt x="128636" y="1061998"/>
                    </a:lnTo>
                    <a:lnTo>
                      <a:pt x="136590" y="1081471"/>
                    </a:lnTo>
                    <a:lnTo>
                      <a:pt x="168817" y="1094500"/>
                    </a:lnTo>
                    <a:lnTo>
                      <a:pt x="208999" y="1094500"/>
                    </a:lnTo>
                    <a:lnTo>
                      <a:pt x="208999" y="1101082"/>
                    </a:lnTo>
                    <a:lnTo>
                      <a:pt x="200907" y="1107528"/>
                    </a:lnTo>
                    <a:lnTo>
                      <a:pt x="184862" y="1120556"/>
                    </a:lnTo>
                    <a:lnTo>
                      <a:pt x="168817" y="1146612"/>
                    </a:lnTo>
                    <a:lnTo>
                      <a:pt x="176771" y="1166223"/>
                    </a:lnTo>
                    <a:lnTo>
                      <a:pt x="192953" y="1159640"/>
                    </a:lnTo>
                    <a:lnTo>
                      <a:pt x="192953" y="1172668"/>
                    </a:lnTo>
                    <a:lnTo>
                      <a:pt x="192953" y="1179251"/>
                    </a:lnTo>
                    <a:lnTo>
                      <a:pt x="200907" y="1192279"/>
                    </a:lnTo>
                    <a:lnTo>
                      <a:pt x="241089" y="1198724"/>
                    </a:lnTo>
                    <a:lnTo>
                      <a:pt x="273316" y="1153195"/>
                    </a:lnTo>
                    <a:lnTo>
                      <a:pt x="265225" y="1140167"/>
                    </a:lnTo>
                    <a:lnTo>
                      <a:pt x="273316" y="1127138"/>
                    </a:lnTo>
                    <a:lnTo>
                      <a:pt x="289361" y="1114110"/>
                    </a:lnTo>
                    <a:lnTo>
                      <a:pt x="313498" y="1094500"/>
                    </a:lnTo>
                    <a:lnTo>
                      <a:pt x="281270" y="1140167"/>
                    </a:lnTo>
                    <a:lnTo>
                      <a:pt x="305407" y="1205307"/>
                    </a:lnTo>
                    <a:lnTo>
                      <a:pt x="289361" y="1231363"/>
                    </a:lnTo>
                    <a:lnTo>
                      <a:pt x="313498" y="1244391"/>
                    </a:lnTo>
                    <a:lnTo>
                      <a:pt x="289361" y="1276893"/>
                    </a:lnTo>
                    <a:lnTo>
                      <a:pt x="305407" y="1283476"/>
                    </a:lnTo>
                    <a:lnTo>
                      <a:pt x="345588" y="1257419"/>
                    </a:lnTo>
                    <a:lnTo>
                      <a:pt x="361770" y="1244391"/>
                    </a:lnTo>
                    <a:lnTo>
                      <a:pt x="377816" y="1224781"/>
                    </a:lnTo>
                    <a:lnTo>
                      <a:pt x="377816" y="1257419"/>
                    </a:lnTo>
                    <a:lnTo>
                      <a:pt x="393861" y="1263865"/>
                    </a:lnTo>
                    <a:lnTo>
                      <a:pt x="409906" y="1257419"/>
                    </a:lnTo>
                    <a:lnTo>
                      <a:pt x="434042" y="1296504"/>
                    </a:lnTo>
                    <a:lnTo>
                      <a:pt x="450087" y="1289921"/>
                    </a:lnTo>
                    <a:lnTo>
                      <a:pt x="442133" y="1270448"/>
                    </a:lnTo>
                    <a:lnTo>
                      <a:pt x="458179" y="1250837"/>
                    </a:lnTo>
                    <a:lnTo>
                      <a:pt x="466270" y="1250837"/>
                    </a:lnTo>
                    <a:lnTo>
                      <a:pt x="458179" y="1263865"/>
                    </a:lnTo>
                    <a:lnTo>
                      <a:pt x="482315" y="1276893"/>
                    </a:lnTo>
                    <a:lnTo>
                      <a:pt x="546633" y="1244391"/>
                    </a:lnTo>
                    <a:lnTo>
                      <a:pt x="506451" y="1302949"/>
                    </a:lnTo>
                    <a:lnTo>
                      <a:pt x="514405" y="1302949"/>
                    </a:lnTo>
                    <a:lnTo>
                      <a:pt x="506451" y="1315978"/>
                    </a:lnTo>
                    <a:lnTo>
                      <a:pt x="498360" y="1342171"/>
                    </a:lnTo>
                    <a:lnTo>
                      <a:pt x="482315" y="1381255"/>
                    </a:lnTo>
                    <a:lnTo>
                      <a:pt x="474224" y="1381255"/>
                    </a:lnTo>
                    <a:lnTo>
                      <a:pt x="450087" y="1420340"/>
                    </a:lnTo>
                    <a:lnTo>
                      <a:pt x="434042" y="1420340"/>
                    </a:lnTo>
                    <a:lnTo>
                      <a:pt x="409906" y="1433368"/>
                    </a:lnTo>
                    <a:lnTo>
                      <a:pt x="385770" y="1452841"/>
                    </a:lnTo>
                    <a:lnTo>
                      <a:pt x="361770" y="1472452"/>
                    </a:lnTo>
                    <a:lnTo>
                      <a:pt x="353679" y="1498508"/>
                    </a:lnTo>
                    <a:lnTo>
                      <a:pt x="345588" y="1485480"/>
                    </a:lnTo>
                    <a:lnTo>
                      <a:pt x="345588" y="1478898"/>
                    </a:lnTo>
                    <a:lnTo>
                      <a:pt x="329543" y="1478898"/>
                    </a:lnTo>
                    <a:lnTo>
                      <a:pt x="321589" y="1485480"/>
                    </a:lnTo>
                    <a:lnTo>
                      <a:pt x="289361" y="1498508"/>
                    </a:lnTo>
                    <a:lnTo>
                      <a:pt x="265225" y="1517982"/>
                    </a:lnTo>
                    <a:lnTo>
                      <a:pt x="249180" y="1537593"/>
                    </a:lnTo>
                    <a:lnTo>
                      <a:pt x="233135" y="1544038"/>
                    </a:lnTo>
                    <a:lnTo>
                      <a:pt x="217090" y="1544038"/>
                    </a:lnTo>
                    <a:lnTo>
                      <a:pt x="241089" y="1557066"/>
                    </a:lnTo>
                    <a:lnTo>
                      <a:pt x="233135" y="1544038"/>
                    </a:lnTo>
                    <a:lnTo>
                      <a:pt x="249180" y="1557066"/>
                    </a:lnTo>
                    <a:lnTo>
                      <a:pt x="289361" y="1544038"/>
                    </a:lnTo>
                    <a:lnTo>
                      <a:pt x="313498" y="1511536"/>
                    </a:lnTo>
                    <a:lnTo>
                      <a:pt x="321589" y="1511536"/>
                    </a:lnTo>
                    <a:lnTo>
                      <a:pt x="313498" y="1531010"/>
                    </a:lnTo>
                    <a:lnTo>
                      <a:pt x="353679" y="1517982"/>
                    </a:lnTo>
                    <a:lnTo>
                      <a:pt x="353679" y="1511536"/>
                    </a:lnTo>
                    <a:lnTo>
                      <a:pt x="361770" y="1517982"/>
                    </a:lnTo>
                    <a:lnTo>
                      <a:pt x="393861" y="1491926"/>
                    </a:lnTo>
                    <a:lnTo>
                      <a:pt x="401952" y="1498508"/>
                    </a:lnTo>
                    <a:lnTo>
                      <a:pt x="426088" y="1491926"/>
                    </a:lnTo>
                    <a:lnTo>
                      <a:pt x="450087" y="1478898"/>
                    </a:lnTo>
                    <a:lnTo>
                      <a:pt x="450087" y="1459424"/>
                    </a:lnTo>
                    <a:lnTo>
                      <a:pt x="498360" y="1433368"/>
                    </a:lnTo>
                    <a:lnTo>
                      <a:pt x="506451" y="1433368"/>
                    </a:lnTo>
                    <a:lnTo>
                      <a:pt x="506451" y="1420340"/>
                    </a:lnTo>
                    <a:lnTo>
                      <a:pt x="586814" y="1361645"/>
                    </a:lnTo>
                    <a:lnTo>
                      <a:pt x="634950" y="1329143"/>
                    </a:lnTo>
                    <a:lnTo>
                      <a:pt x="667177" y="1315978"/>
                    </a:lnTo>
                    <a:lnTo>
                      <a:pt x="707359" y="1263865"/>
                    </a:lnTo>
                    <a:lnTo>
                      <a:pt x="691313" y="1244391"/>
                    </a:lnTo>
                    <a:lnTo>
                      <a:pt x="667177" y="1244391"/>
                    </a:lnTo>
                    <a:lnTo>
                      <a:pt x="675268" y="1218335"/>
                    </a:lnTo>
                    <a:lnTo>
                      <a:pt x="691313" y="1205307"/>
                    </a:lnTo>
                    <a:lnTo>
                      <a:pt x="707359" y="1192279"/>
                    </a:lnTo>
                    <a:lnTo>
                      <a:pt x="739449" y="1159640"/>
                    </a:lnTo>
                    <a:lnTo>
                      <a:pt x="723404" y="1146612"/>
                    </a:lnTo>
                    <a:lnTo>
                      <a:pt x="755631" y="1133584"/>
                    </a:lnTo>
                    <a:lnTo>
                      <a:pt x="771676" y="1114110"/>
                    </a:lnTo>
                    <a:lnTo>
                      <a:pt x="787721" y="1088054"/>
                    </a:lnTo>
                    <a:lnTo>
                      <a:pt x="811858" y="1068443"/>
                    </a:lnTo>
                    <a:lnTo>
                      <a:pt x="835994" y="1061998"/>
                    </a:lnTo>
                    <a:lnTo>
                      <a:pt x="835994" y="1022913"/>
                    </a:lnTo>
                    <a:lnTo>
                      <a:pt x="843948" y="983829"/>
                    </a:lnTo>
                    <a:lnTo>
                      <a:pt x="860130" y="977246"/>
                    </a:lnTo>
                    <a:lnTo>
                      <a:pt x="900312" y="1048970"/>
                    </a:lnTo>
                    <a:lnTo>
                      <a:pt x="868084" y="1068443"/>
                    </a:lnTo>
                    <a:lnTo>
                      <a:pt x="868084" y="1075026"/>
                    </a:lnTo>
                    <a:lnTo>
                      <a:pt x="916357" y="1094500"/>
                    </a:lnTo>
                    <a:lnTo>
                      <a:pt x="908266" y="1101082"/>
                    </a:lnTo>
                    <a:lnTo>
                      <a:pt x="860130" y="1094500"/>
                    </a:lnTo>
                    <a:lnTo>
                      <a:pt x="852039" y="1081471"/>
                    </a:lnTo>
                    <a:lnTo>
                      <a:pt x="803767" y="1107528"/>
                    </a:lnTo>
                    <a:lnTo>
                      <a:pt x="803767" y="1127138"/>
                    </a:lnTo>
                    <a:lnTo>
                      <a:pt x="803767" y="1146612"/>
                    </a:lnTo>
                    <a:lnTo>
                      <a:pt x="779630" y="1185696"/>
                    </a:lnTo>
                    <a:lnTo>
                      <a:pt x="795813" y="1198724"/>
                    </a:lnTo>
                    <a:lnTo>
                      <a:pt x="819949" y="1185696"/>
                    </a:lnTo>
                    <a:lnTo>
                      <a:pt x="811858" y="1198724"/>
                    </a:lnTo>
                    <a:lnTo>
                      <a:pt x="803767" y="1211752"/>
                    </a:lnTo>
                    <a:lnTo>
                      <a:pt x="779630" y="1231363"/>
                    </a:lnTo>
                    <a:lnTo>
                      <a:pt x="787721" y="1237809"/>
                    </a:lnTo>
                    <a:lnTo>
                      <a:pt x="811858" y="1231363"/>
                    </a:lnTo>
                    <a:lnTo>
                      <a:pt x="811858" y="1224781"/>
                    </a:lnTo>
                    <a:lnTo>
                      <a:pt x="819949" y="1231363"/>
                    </a:lnTo>
                    <a:lnTo>
                      <a:pt x="843948" y="1205307"/>
                    </a:lnTo>
                    <a:lnTo>
                      <a:pt x="852039" y="1218335"/>
                    </a:lnTo>
                    <a:lnTo>
                      <a:pt x="884130" y="1192279"/>
                    </a:lnTo>
                    <a:lnTo>
                      <a:pt x="892221" y="1159640"/>
                    </a:lnTo>
                    <a:lnTo>
                      <a:pt x="940493" y="1166223"/>
                    </a:lnTo>
                    <a:lnTo>
                      <a:pt x="940493" y="1159640"/>
                    </a:lnTo>
                    <a:lnTo>
                      <a:pt x="956539" y="1146612"/>
                    </a:lnTo>
                    <a:lnTo>
                      <a:pt x="948447" y="1146612"/>
                    </a:lnTo>
                    <a:lnTo>
                      <a:pt x="964630" y="1120556"/>
                    </a:lnTo>
                    <a:lnTo>
                      <a:pt x="956539" y="1120556"/>
                    </a:lnTo>
                    <a:lnTo>
                      <a:pt x="932402" y="1127138"/>
                    </a:lnTo>
                    <a:lnTo>
                      <a:pt x="932402" y="1120556"/>
                    </a:lnTo>
                    <a:lnTo>
                      <a:pt x="948447" y="1114110"/>
                    </a:lnTo>
                    <a:lnTo>
                      <a:pt x="948447" y="1075026"/>
                    </a:lnTo>
                    <a:lnTo>
                      <a:pt x="956539" y="1081471"/>
                    </a:lnTo>
                    <a:lnTo>
                      <a:pt x="972584" y="1061998"/>
                    </a:lnTo>
                    <a:lnTo>
                      <a:pt x="980675" y="1088054"/>
                    </a:lnTo>
                    <a:lnTo>
                      <a:pt x="1028810" y="1075026"/>
                    </a:lnTo>
                    <a:lnTo>
                      <a:pt x="1093128" y="1140167"/>
                    </a:lnTo>
                    <a:lnTo>
                      <a:pt x="1117264" y="1140167"/>
                    </a:lnTo>
                    <a:lnTo>
                      <a:pt x="1157446" y="1166223"/>
                    </a:lnTo>
                    <a:lnTo>
                      <a:pt x="1237809" y="1166223"/>
                    </a:lnTo>
                    <a:lnTo>
                      <a:pt x="1294173" y="1172668"/>
                    </a:lnTo>
                    <a:lnTo>
                      <a:pt x="1310218" y="1179251"/>
                    </a:lnTo>
                    <a:lnTo>
                      <a:pt x="1318309" y="1192279"/>
                    </a:lnTo>
                    <a:lnTo>
                      <a:pt x="1350399" y="1185696"/>
                    </a:lnTo>
                    <a:lnTo>
                      <a:pt x="1374536" y="1159640"/>
                    </a:lnTo>
                    <a:lnTo>
                      <a:pt x="1398672" y="1179251"/>
                    </a:lnTo>
                    <a:lnTo>
                      <a:pt x="1382490" y="1185696"/>
                    </a:lnTo>
                    <a:lnTo>
                      <a:pt x="1382490" y="1205307"/>
                    </a:lnTo>
                    <a:lnTo>
                      <a:pt x="1374536" y="1198724"/>
                    </a:lnTo>
                    <a:lnTo>
                      <a:pt x="1358490" y="1205307"/>
                    </a:lnTo>
                    <a:lnTo>
                      <a:pt x="1414717" y="1237809"/>
                    </a:lnTo>
                    <a:lnTo>
                      <a:pt x="1430762" y="1231363"/>
                    </a:lnTo>
                    <a:lnTo>
                      <a:pt x="1430762" y="1218335"/>
                    </a:lnTo>
                    <a:lnTo>
                      <a:pt x="1438853" y="12183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C442162-83D5-5915-991D-D467368AB040}"/>
                  </a:ext>
                </a:extLst>
              </p:cNvPr>
              <p:cNvSpPr/>
              <p:nvPr/>
            </p:nvSpPr>
            <p:spPr>
              <a:xfrm>
                <a:off x="2092572" y="2650999"/>
                <a:ext cx="1438853" cy="1218335"/>
              </a:xfrm>
              <a:custGeom>
                <a:avLst/>
                <a:gdLst>
                  <a:gd name="connsiteX0" fmla="*/ 1438853 w 1438853"/>
                  <a:gd name="connsiteY0" fmla="*/ 1218335 h 1218335"/>
                  <a:gd name="connsiteX1" fmla="*/ 1438853 w 1438853"/>
                  <a:gd name="connsiteY1" fmla="*/ 1218335 h 1218335"/>
                  <a:gd name="connsiteX2" fmla="*/ 1390581 w 1438853"/>
                  <a:gd name="connsiteY2" fmla="*/ 1166223 h 1218335"/>
                  <a:gd name="connsiteX3" fmla="*/ 1390581 w 1438853"/>
                  <a:gd name="connsiteY3" fmla="*/ 1140167 h 1218335"/>
                  <a:gd name="connsiteX4" fmla="*/ 1334354 w 1438853"/>
                  <a:gd name="connsiteY4" fmla="*/ 1146612 h 1218335"/>
                  <a:gd name="connsiteX5" fmla="*/ 1326263 w 1438853"/>
                  <a:gd name="connsiteY5" fmla="*/ 1153195 h 1218335"/>
                  <a:gd name="connsiteX6" fmla="*/ 1302127 w 1438853"/>
                  <a:gd name="connsiteY6" fmla="*/ 1146612 h 1218335"/>
                  <a:gd name="connsiteX7" fmla="*/ 1302127 w 1438853"/>
                  <a:gd name="connsiteY7" fmla="*/ 202005 h 1218335"/>
                  <a:gd name="connsiteX8" fmla="*/ 1294173 w 1438853"/>
                  <a:gd name="connsiteY8" fmla="*/ 202005 h 1218335"/>
                  <a:gd name="connsiteX9" fmla="*/ 1294173 w 1438853"/>
                  <a:gd name="connsiteY9" fmla="*/ 215033 h 1218335"/>
                  <a:gd name="connsiteX10" fmla="*/ 1197627 w 1438853"/>
                  <a:gd name="connsiteY10" fmla="*/ 149892 h 1218335"/>
                  <a:gd name="connsiteX11" fmla="*/ 1149492 w 1438853"/>
                  <a:gd name="connsiteY11" fmla="*/ 156337 h 1218335"/>
                  <a:gd name="connsiteX12" fmla="*/ 1101219 w 1438853"/>
                  <a:gd name="connsiteY12" fmla="*/ 169366 h 1218335"/>
                  <a:gd name="connsiteX13" fmla="*/ 1061038 w 1438853"/>
                  <a:gd name="connsiteY13" fmla="*/ 149892 h 1218335"/>
                  <a:gd name="connsiteX14" fmla="*/ 1044993 w 1438853"/>
                  <a:gd name="connsiteY14" fmla="*/ 149892 h 1218335"/>
                  <a:gd name="connsiteX15" fmla="*/ 1028810 w 1438853"/>
                  <a:gd name="connsiteY15" fmla="*/ 149892 h 1218335"/>
                  <a:gd name="connsiteX16" fmla="*/ 980675 w 1438853"/>
                  <a:gd name="connsiteY16" fmla="*/ 136864 h 1218335"/>
                  <a:gd name="connsiteX17" fmla="*/ 908266 w 1438853"/>
                  <a:gd name="connsiteY17" fmla="*/ 104225 h 1218335"/>
                  <a:gd name="connsiteX18" fmla="*/ 860130 w 1438853"/>
                  <a:gd name="connsiteY18" fmla="*/ 117253 h 1218335"/>
                  <a:gd name="connsiteX19" fmla="*/ 868084 w 1438853"/>
                  <a:gd name="connsiteY19" fmla="*/ 110808 h 1218335"/>
                  <a:gd name="connsiteX20" fmla="*/ 860130 w 1438853"/>
                  <a:gd name="connsiteY20" fmla="*/ 104225 h 1218335"/>
                  <a:gd name="connsiteX21" fmla="*/ 787721 w 1438853"/>
                  <a:gd name="connsiteY21" fmla="*/ 110808 h 1218335"/>
                  <a:gd name="connsiteX22" fmla="*/ 795813 w 1438853"/>
                  <a:gd name="connsiteY22" fmla="*/ 97779 h 1218335"/>
                  <a:gd name="connsiteX23" fmla="*/ 779630 w 1438853"/>
                  <a:gd name="connsiteY23" fmla="*/ 97779 h 1218335"/>
                  <a:gd name="connsiteX24" fmla="*/ 763585 w 1438853"/>
                  <a:gd name="connsiteY24" fmla="*/ 84751 h 1218335"/>
                  <a:gd name="connsiteX25" fmla="*/ 771676 w 1438853"/>
                  <a:gd name="connsiteY25" fmla="*/ 65141 h 1218335"/>
                  <a:gd name="connsiteX26" fmla="*/ 739449 w 1438853"/>
                  <a:gd name="connsiteY26" fmla="*/ 58695 h 1218335"/>
                  <a:gd name="connsiteX27" fmla="*/ 739449 w 1438853"/>
                  <a:gd name="connsiteY27" fmla="*/ 71723 h 1218335"/>
                  <a:gd name="connsiteX28" fmla="*/ 731495 w 1438853"/>
                  <a:gd name="connsiteY28" fmla="*/ 71723 h 1218335"/>
                  <a:gd name="connsiteX29" fmla="*/ 715450 w 1438853"/>
                  <a:gd name="connsiteY29" fmla="*/ 52113 h 1218335"/>
                  <a:gd name="connsiteX30" fmla="*/ 667177 w 1438853"/>
                  <a:gd name="connsiteY30" fmla="*/ 65141 h 1218335"/>
                  <a:gd name="connsiteX31" fmla="*/ 651132 w 1438853"/>
                  <a:gd name="connsiteY31" fmla="*/ 58695 h 1218335"/>
                  <a:gd name="connsiteX32" fmla="*/ 651132 w 1438853"/>
                  <a:gd name="connsiteY32" fmla="*/ 52113 h 1218335"/>
                  <a:gd name="connsiteX33" fmla="*/ 643041 w 1438853"/>
                  <a:gd name="connsiteY33" fmla="*/ 32639 h 1218335"/>
                  <a:gd name="connsiteX34" fmla="*/ 626996 w 1438853"/>
                  <a:gd name="connsiteY34" fmla="*/ 26056 h 1218335"/>
                  <a:gd name="connsiteX35" fmla="*/ 610950 w 1438853"/>
                  <a:gd name="connsiteY35" fmla="*/ 45667 h 1218335"/>
                  <a:gd name="connsiteX36" fmla="*/ 610950 w 1438853"/>
                  <a:gd name="connsiteY36" fmla="*/ 58695 h 1218335"/>
                  <a:gd name="connsiteX37" fmla="*/ 618904 w 1438853"/>
                  <a:gd name="connsiteY37" fmla="*/ 78169 h 1218335"/>
                  <a:gd name="connsiteX38" fmla="*/ 610950 w 1438853"/>
                  <a:gd name="connsiteY38" fmla="*/ 78169 h 1218335"/>
                  <a:gd name="connsiteX39" fmla="*/ 602859 w 1438853"/>
                  <a:gd name="connsiteY39" fmla="*/ 65141 h 1218335"/>
                  <a:gd name="connsiteX40" fmla="*/ 570769 w 1438853"/>
                  <a:gd name="connsiteY40" fmla="*/ 65141 h 1218335"/>
                  <a:gd name="connsiteX41" fmla="*/ 570769 w 1438853"/>
                  <a:gd name="connsiteY41" fmla="*/ 52113 h 1218335"/>
                  <a:gd name="connsiteX42" fmla="*/ 602859 w 1438853"/>
                  <a:gd name="connsiteY42" fmla="*/ 39084 h 1218335"/>
                  <a:gd name="connsiteX43" fmla="*/ 602859 w 1438853"/>
                  <a:gd name="connsiteY43" fmla="*/ 26056 h 1218335"/>
                  <a:gd name="connsiteX44" fmla="*/ 546633 w 1438853"/>
                  <a:gd name="connsiteY44" fmla="*/ 0 h 1218335"/>
                  <a:gd name="connsiteX45" fmla="*/ 538541 w 1438853"/>
                  <a:gd name="connsiteY45" fmla="*/ 13028 h 1218335"/>
                  <a:gd name="connsiteX46" fmla="*/ 538541 w 1438853"/>
                  <a:gd name="connsiteY46" fmla="*/ 26056 h 1218335"/>
                  <a:gd name="connsiteX47" fmla="*/ 514405 w 1438853"/>
                  <a:gd name="connsiteY47" fmla="*/ 45667 h 1218335"/>
                  <a:gd name="connsiteX48" fmla="*/ 490269 w 1438853"/>
                  <a:gd name="connsiteY48" fmla="*/ 65141 h 1218335"/>
                  <a:gd name="connsiteX49" fmla="*/ 458179 w 1438853"/>
                  <a:gd name="connsiteY49" fmla="*/ 78169 h 1218335"/>
                  <a:gd name="connsiteX50" fmla="*/ 426088 w 1438853"/>
                  <a:gd name="connsiteY50" fmla="*/ 84751 h 1218335"/>
                  <a:gd name="connsiteX51" fmla="*/ 417997 w 1438853"/>
                  <a:gd name="connsiteY51" fmla="*/ 78169 h 1218335"/>
                  <a:gd name="connsiteX52" fmla="*/ 442133 w 1438853"/>
                  <a:gd name="connsiteY52" fmla="*/ 52113 h 1218335"/>
                  <a:gd name="connsiteX53" fmla="*/ 409906 w 1438853"/>
                  <a:gd name="connsiteY53" fmla="*/ 65141 h 1218335"/>
                  <a:gd name="connsiteX54" fmla="*/ 393861 w 1438853"/>
                  <a:gd name="connsiteY54" fmla="*/ 78169 h 1218335"/>
                  <a:gd name="connsiteX55" fmla="*/ 385770 w 1438853"/>
                  <a:gd name="connsiteY55" fmla="*/ 84751 h 1218335"/>
                  <a:gd name="connsiteX56" fmla="*/ 417997 w 1438853"/>
                  <a:gd name="connsiteY56" fmla="*/ 104225 h 1218335"/>
                  <a:gd name="connsiteX57" fmla="*/ 393861 w 1438853"/>
                  <a:gd name="connsiteY57" fmla="*/ 130281 h 1218335"/>
                  <a:gd name="connsiteX58" fmla="*/ 385770 w 1438853"/>
                  <a:gd name="connsiteY58" fmla="*/ 123836 h 1218335"/>
                  <a:gd name="connsiteX59" fmla="*/ 377816 w 1438853"/>
                  <a:gd name="connsiteY59" fmla="*/ 130281 h 1218335"/>
                  <a:gd name="connsiteX60" fmla="*/ 393861 w 1438853"/>
                  <a:gd name="connsiteY60" fmla="*/ 104225 h 1218335"/>
                  <a:gd name="connsiteX61" fmla="*/ 377816 w 1438853"/>
                  <a:gd name="connsiteY61" fmla="*/ 97779 h 1218335"/>
                  <a:gd name="connsiteX62" fmla="*/ 297453 w 1438853"/>
                  <a:gd name="connsiteY62" fmla="*/ 149892 h 1218335"/>
                  <a:gd name="connsiteX63" fmla="*/ 305407 w 1438853"/>
                  <a:gd name="connsiteY63" fmla="*/ 136864 h 1218335"/>
                  <a:gd name="connsiteX64" fmla="*/ 297453 w 1438853"/>
                  <a:gd name="connsiteY64" fmla="*/ 130281 h 1218335"/>
                  <a:gd name="connsiteX65" fmla="*/ 273316 w 1438853"/>
                  <a:gd name="connsiteY65" fmla="*/ 162920 h 1218335"/>
                  <a:gd name="connsiteX66" fmla="*/ 249180 w 1438853"/>
                  <a:gd name="connsiteY66" fmla="*/ 202005 h 1218335"/>
                  <a:gd name="connsiteX67" fmla="*/ 225044 w 1438853"/>
                  <a:gd name="connsiteY67" fmla="*/ 247534 h 1218335"/>
                  <a:gd name="connsiteX68" fmla="*/ 217090 w 1438853"/>
                  <a:gd name="connsiteY68" fmla="*/ 273591 h 1218335"/>
                  <a:gd name="connsiteX69" fmla="*/ 200907 w 1438853"/>
                  <a:gd name="connsiteY69" fmla="*/ 286619 h 1218335"/>
                  <a:gd name="connsiteX70" fmla="*/ 88454 w 1438853"/>
                  <a:gd name="connsiteY70" fmla="*/ 299647 h 1218335"/>
                  <a:gd name="connsiteX71" fmla="*/ 88454 w 1438853"/>
                  <a:gd name="connsiteY71" fmla="*/ 345314 h 1218335"/>
                  <a:gd name="connsiteX72" fmla="*/ 96408 w 1438853"/>
                  <a:gd name="connsiteY72" fmla="*/ 345314 h 1218335"/>
                  <a:gd name="connsiteX73" fmla="*/ 56227 w 1438853"/>
                  <a:gd name="connsiteY73" fmla="*/ 358342 h 1218335"/>
                  <a:gd name="connsiteX74" fmla="*/ 112590 w 1438853"/>
                  <a:gd name="connsiteY74" fmla="*/ 384398 h 1218335"/>
                  <a:gd name="connsiteX75" fmla="*/ 160726 w 1438853"/>
                  <a:gd name="connsiteY75" fmla="*/ 417037 h 1218335"/>
                  <a:gd name="connsiteX76" fmla="*/ 176771 w 1438853"/>
                  <a:gd name="connsiteY76" fmla="*/ 436511 h 1218335"/>
                  <a:gd name="connsiteX77" fmla="*/ 192953 w 1438853"/>
                  <a:gd name="connsiteY77" fmla="*/ 449539 h 1218335"/>
                  <a:gd name="connsiteX78" fmla="*/ 208999 w 1438853"/>
                  <a:gd name="connsiteY78" fmla="*/ 475595 h 1218335"/>
                  <a:gd name="connsiteX79" fmla="*/ 217090 w 1438853"/>
                  <a:gd name="connsiteY79" fmla="*/ 501651 h 1218335"/>
                  <a:gd name="connsiteX80" fmla="*/ 257271 w 1438853"/>
                  <a:gd name="connsiteY80" fmla="*/ 514679 h 1218335"/>
                  <a:gd name="connsiteX81" fmla="*/ 257271 w 1438853"/>
                  <a:gd name="connsiteY81" fmla="*/ 501651 h 1218335"/>
                  <a:gd name="connsiteX82" fmla="*/ 273316 w 1438853"/>
                  <a:gd name="connsiteY82" fmla="*/ 495206 h 1218335"/>
                  <a:gd name="connsiteX83" fmla="*/ 265225 w 1438853"/>
                  <a:gd name="connsiteY83" fmla="*/ 508234 h 1218335"/>
                  <a:gd name="connsiteX84" fmla="*/ 273316 w 1438853"/>
                  <a:gd name="connsiteY84" fmla="*/ 514679 h 1218335"/>
                  <a:gd name="connsiteX85" fmla="*/ 313498 w 1438853"/>
                  <a:gd name="connsiteY85" fmla="*/ 508234 h 1218335"/>
                  <a:gd name="connsiteX86" fmla="*/ 321589 w 1438853"/>
                  <a:gd name="connsiteY86" fmla="*/ 514679 h 1218335"/>
                  <a:gd name="connsiteX87" fmla="*/ 297453 w 1438853"/>
                  <a:gd name="connsiteY87" fmla="*/ 534290 h 1218335"/>
                  <a:gd name="connsiteX88" fmla="*/ 329543 w 1438853"/>
                  <a:gd name="connsiteY88" fmla="*/ 540736 h 1218335"/>
                  <a:gd name="connsiteX89" fmla="*/ 337634 w 1438853"/>
                  <a:gd name="connsiteY89" fmla="*/ 553764 h 1218335"/>
                  <a:gd name="connsiteX90" fmla="*/ 409906 w 1438853"/>
                  <a:gd name="connsiteY90" fmla="*/ 547318 h 1218335"/>
                  <a:gd name="connsiteX91" fmla="*/ 417997 w 1438853"/>
                  <a:gd name="connsiteY91" fmla="*/ 553764 h 1218335"/>
                  <a:gd name="connsiteX92" fmla="*/ 361770 w 1438853"/>
                  <a:gd name="connsiteY92" fmla="*/ 579820 h 1218335"/>
                  <a:gd name="connsiteX93" fmla="*/ 337634 w 1438853"/>
                  <a:gd name="connsiteY93" fmla="*/ 560346 h 1218335"/>
                  <a:gd name="connsiteX94" fmla="*/ 305407 w 1438853"/>
                  <a:gd name="connsiteY94" fmla="*/ 566792 h 1218335"/>
                  <a:gd name="connsiteX95" fmla="*/ 297453 w 1438853"/>
                  <a:gd name="connsiteY95" fmla="*/ 579820 h 1218335"/>
                  <a:gd name="connsiteX96" fmla="*/ 345588 w 1438853"/>
                  <a:gd name="connsiteY96" fmla="*/ 586403 h 1218335"/>
                  <a:gd name="connsiteX97" fmla="*/ 305407 w 1438853"/>
                  <a:gd name="connsiteY97" fmla="*/ 618904 h 1218335"/>
                  <a:gd name="connsiteX98" fmla="*/ 289361 w 1438853"/>
                  <a:gd name="connsiteY98" fmla="*/ 605876 h 1218335"/>
                  <a:gd name="connsiteX99" fmla="*/ 217090 w 1438853"/>
                  <a:gd name="connsiteY99" fmla="*/ 605876 h 1218335"/>
                  <a:gd name="connsiteX100" fmla="*/ 192953 w 1438853"/>
                  <a:gd name="connsiteY100" fmla="*/ 592848 h 1218335"/>
                  <a:gd name="connsiteX101" fmla="*/ 208999 w 1438853"/>
                  <a:gd name="connsiteY101" fmla="*/ 586403 h 1218335"/>
                  <a:gd name="connsiteX102" fmla="*/ 208999 w 1438853"/>
                  <a:gd name="connsiteY102" fmla="*/ 560346 h 1218335"/>
                  <a:gd name="connsiteX103" fmla="*/ 217090 w 1438853"/>
                  <a:gd name="connsiteY103" fmla="*/ 553764 h 1218335"/>
                  <a:gd name="connsiteX104" fmla="*/ 168817 w 1438853"/>
                  <a:gd name="connsiteY104" fmla="*/ 553764 h 1218335"/>
                  <a:gd name="connsiteX105" fmla="*/ 112590 w 1438853"/>
                  <a:gd name="connsiteY105" fmla="*/ 586403 h 1218335"/>
                  <a:gd name="connsiteX106" fmla="*/ 120544 w 1438853"/>
                  <a:gd name="connsiteY106" fmla="*/ 599431 h 1218335"/>
                  <a:gd name="connsiteX107" fmla="*/ 88454 w 1438853"/>
                  <a:gd name="connsiteY107" fmla="*/ 599431 h 1218335"/>
                  <a:gd name="connsiteX108" fmla="*/ 64318 w 1438853"/>
                  <a:gd name="connsiteY108" fmla="*/ 618904 h 1218335"/>
                  <a:gd name="connsiteX109" fmla="*/ 48273 w 1438853"/>
                  <a:gd name="connsiteY109" fmla="*/ 625487 h 1218335"/>
                  <a:gd name="connsiteX110" fmla="*/ 32090 w 1438853"/>
                  <a:gd name="connsiteY110" fmla="*/ 631932 h 1218335"/>
                  <a:gd name="connsiteX111" fmla="*/ 32090 w 1438853"/>
                  <a:gd name="connsiteY111" fmla="*/ 638515 h 1218335"/>
                  <a:gd name="connsiteX112" fmla="*/ 0 w 1438853"/>
                  <a:gd name="connsiteY112" fmla="*/ 644961 h 1218335"/>
                  <a:gd name="connsiteX113" fmla="*/ 40181 w 1438853"/>
                  <a:gd name="connsiteY113" fmla="*/ 677599 h 1218335"/>
                  <a:gd name="connsiteX114" fmla="*/ 96408 w 1438853"/>
                  <a:gd name="connsiteY114" fmla="*/ 684045 h 1218335"/>
                  <a:gd name="connsiteX115" fmla="*/ 72409 w 1438853"/>
                  <a:gd name="connsiteY115" fmla="*/ 703656 h 1218335"/>
                  <a:gd name="connsiteX116" fmla="*/ 64318 w 1438853"/>
                  <a:gd name="connsiteY116" fmla="*/ 690628 h 1218335"/>
                  <a:gd name="connsiteX117" fmla="*/ 56227 w 1438853"/>
                  <a:gd name="connsiteY117" fmla="*/ 697073 h 121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438853" h="1218335">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path>
                </a:pathLst>
              </a:custGeom>
              <a:solidFill>
                <a:srgbClr val="CBE7F5"/>
              </a:solidFill>
              <a:ln w="13713" cap="flat">
                <a:solidFill>
                  <a:srgbClr val="CBE7F5"/>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14181F38-260D-C4B1-DEE1-D73478828A06}"/>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3DB36A8D-2FB8-5D09-A7FF-981FB436A98A}"/>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FEEC00C2-94DA-7C9F-0909-C71041057F1F}"/>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A3480261-9176-D9BD-047E-AB062B527CDD}"/>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9061B54-B8FE-2D6D-F976-83A0E413B7B8}"/>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08F11831-1D34-2D53-F684-84FA5D10A83A}"/>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grpSp>
            <p:nvGrpSpPr>
              <p:cNvPr id="375" name="Group 374">
                <a:extLst>
                  <a:ext uri="{FF2B5EF4-FFF2-40B4-BE49-F238E27FC236}">
                    <a16:creationId xmlns:a16="http://schemas.microsoft.com/office/drawing/2014/main" id="{B741E61C-C9D9-79BB-E46C-C2319511EF63}"/>
                  </a:ext>
                </a:extLst>
              </p:cNvPr>
              <p:cNvGrpSpPr/>
              <p:nvPr/>
            </p:nvGrpSpPr>
            <p:grpSpPr>
              <a:xfrm>
                <a:off x="2358619" y="1024953"/>
                <a:ext cx="6780247" cy="5637062"/>
                <a:chOff x="2358619" y="1024953"/>
                <a:chExt cx="6780247" cy="5637062"/>
              </a:xfrm>
            </p:grpSpPr>
            <p:sp>
              <p:nvSpPr>
                <p:cNvPr id="5" name="Freeform: Shape 4">
                  <a:extLst>
                    <a:ext uri="{FF2B5EF4-FFF2-40B4-BE49-F238E27FC236}">
                      <a16:creationId xmlns:a16="http://schemas.microsoft.com/office/drawing/2014/main" id="{2ED060F4-6D30-549C-4B96-77A31ABBE681}"/>
                    </a:ext>
                  </a:extLst>
                </p:cNvPr>
                <p:cNvSpPr/>
                <p:nvPr/>
              </p:nvSpPr>
              <p:spPr>
                <a:xfrm>
                  <a:off x="6655430" y="1586671"/>
                  <a:ext cx="2483434" cy="2375095"/>
                </a:xfrm>
                <a:custGeom>
                  <a:avLst/>
                  <a:gdLst>
                    <a:gd name="connsiteX0" fmla="*/ 1265922 w 2483434"/>
                    <a:gd name="connsiteY0" fmla="*/ 2159788 h 2375095"/>
                    <a:gd name="connsiteX1" fmla="*/ 1265922 w 2483434"/>
                    <a:gd name="connsiteY1" fmla="*/ 2159788 h 2375095"/>
                    <a:gd name="connsiteX2" fmla="*/ 1233695 w 2483434"/>
                    <a:gd name="connsiteY2" fmla="*/ 2159788 h 2375095"/>
                    <a:gd name="connsiteX3" fmla="*/ 1217512 w 2483434"/>
                    <a:gd name="connsiteY3" fmla="*/ 2166234 h 2375095"/>
                    <a:gd name="connsiteX4" fmla="*/ 1209421 w 2483434"/>
                    <a:gd name="connsiteY4" fmla="*/ 2179262 h 2375095"/>
                    <a:gd name="connsiteX5" fmla="*/ 1225603 w 2483434"/>
                    <a:gd name="connsiteY5" fmla="*/ 2179262 h 2375095"/>
                    <a:gd name="connsiteX6" fmla="*/ 1233695 w 2483434"/>
                    <a:gd name="connsiteY6" fmla="*/ 2211901 h 2375095"/>
                    <a:gd name="connsiteX7" fmla="*/ 1241649 w 2483434"/>
                    <a:gd name="connsiteY7" fmla="*/ 2244540 h 2375095"/>
                    <a:gd name="connsiteX8" fmla="*/ 1225603 w 2483434"/>
                    <a:gd name="connsiteY8" fmla="*/ 2264151 h 2375095"/>
                    <a:gd name="connsiteX9" fmla="*/ 1209421 w 2483434"/>
                    <a:gd name="connsiteY9" fmla="*/ 2283761 h 2375095"/>
                    <a:gd name="connsiteX10" fmla="*/ 1209421 w 2483434"/>
                    <a:gd name="connsiteY10" fmla="*/ 2309818 h 2375095"/>
                    <a:gd name="connsiteX11" fmla="*/ 1209421 w 2483434"/>
                    <a:gd name="connsiteY11" fmla="*/ 2335874 h 2375095"/>
                    <a:gd name="connsiteX12" fmla="*/ 1185285 w 2483434"/>
                    <a:gd name="connsiteY12" fmla="*/ 2348902 h 2375095"/>
                    <a:gd name="connsiteX13" fmla="*/ 1193376 w 2483434"/>
                    <a:gd name="connsiteY13" fmla="*/ 2368513 h 2375095"/>
                    <a:gd name="connsiteX14" fmla="*/ 1153057 w 2483434"/>
                    <a:gd name="connsiteY14" fmla="*/ 2368513 h 2375095"/>
                    <a:gd name="connsiteX15" fmla="*/ 1153057 w 2483434"/>
                    <a:gd name="connsiteY15" fmla="*/ 2355485 h 2375095"/>
                    <a:gd name="connsiteX16" fmla="*/ 1120693 w 2483434"/>
                    <a:gd name="connsiteY16" fmla="*/ 2375095 h 2375095"/>
                    <a:gd name="connsiteX17" fmla="*/ 1096556 w 2483434"/>
                    <a:gd name="connsiteY17" fmla="*/ 2362067 h 2375095"/>
                    <a:gd name="connsiteX18" fmla="*/ 1112739 w 2483434"/>
                    <a:gd name="connsiteY18" fmla="*/ 2335874 h 2375095"/>
                    <a:gd name="connsiteX19" fmla="*/ 1096556 w 2483434"/>
                    <a:gd name="connsiteY19" fmla="*/ 2348902 h 2375095"/>
                    <a:gd name="connsiteX20" fmla="*/ 1096556 w 2483434"/>
                    <a:gd name="connsiteY20" fmla="*/ 2329428 h 2375095"/>
                    <a:gd name="connsiteX21" fmla="*/ 1088465 w 2483434"/>
                    <a:gd name="connsiteY21" fmla="*/ 2329428 h 2375095"/>
                    <a:gd name="connsiteX22" fmla="*/ 1080374 w 2483434"/>
                    <a:gd name="connsiteY22" fmla="*/ 2342457 h 2375095"/>
                    <a:gd name="connsiteX23" fmla="*/ 1072420 w 2483434"/>
                    <a:gd name="connsiteY23" fmla="*/ 2329428 h 2375095"/>
                    <a:gd name="connsiteX24" fmla="*/ 1088465 w 2483434"/>
                    <a:gd name="connsiteY24" fmla="*/ 2316263 h 2375095"/>
                    <a:gd name="connsiteX25" fmla="*/ 1088465 w 2483434"/>
                    <a:gd name="connsiteY25" fmla="*/ 2309818 h 2375095"/>
                    <a:gd name="connsiteX26" fmla="*/ 1056238 w 2483434"/>
                    <a:gd name="connsiteY26" fmla="*/ 2322846 h 2375095"/>
                    <a:gd name="connsiteX27" fmla="*/ 1048147 w 2483434"/>
                    <a:gd name="connsiteY27" fmla="*/ 2322846 h 2375095"/>
                    <a:gd name="connsiteX28" fmla="*/ 1064329 w 2483434"/>
                    <a:gd name="connsiteY28" fmla="*/ 2316263 h 2375095"/>
                    <a:gd name="connsiteX29" fmla="*/ 1080374 w 2483434"/>
                    <a:gd name="connsiteY29" fmla="*/ 2303235 h 2375095"/>
                    <a:gd name="connsiteX30" fmla="*/ 1056238 w 2483434"/>
                    <a:gd name="connsiteY30" fmla="*/ 2309818 h 2375095"/>
                    <a:gd name="connsiteX31" fmla="*/ 1064329 w 2483434"/>
                    <a:gd name="connsiteY31" fmla="*/ 2296790 h 2375095"/>
                    <a:gd name="connsiteX32" fmla="*/ 959556 w 2483434"/>
                    <a:gd name="connsiteY32" fmla="*/ 2316263 h 2375095"/>
                    <a:gd name="connsiteX33" fmla="*/ 983692 w 2483434"/>
                    <a:gd name="connsiteY33" fmla="*/ 2303235 h 2375095"/>
                    <a:gd name="connsiteX34" fmla="*/ 951464 w 2483434"/>
                    <a:gd name="connsiteY34" fmla="*/ 2283761 h 2375095"/>
                    <a:gd name="connsiteX35" fmla="*/ 943373 w 2483434"/>
                    <a:gd name="connsiteY35" fmla="*/ 2283761 h 2375095"/>
                    <a:gd name="connsiteX36" fmla="*/ 935282 w 2483434"/>
                    <a:gd name="connsiteY36" fmla="*/ 2283761 h 2375095"/>
                    <a:gd name="connsiteX37" fmla="*/ 935282 w 2483434"/>
                    <a:gd name="connsiteY37" fmla="*/ 2277179 h 2375095"/>
                    <a:gd name="connsiteX38" fmla="*/ 919237 w 2483434"/>
                    <a:gd name="connsiteY38" fmla="*/ 2277179 h 2375095"/>
                    <a:gd name="connsiteX39" fmla="*/ 951464 w 2483434"/>
                    <a:gd name="connsiteY39" fmla="*/ 2264151 h 2375095"/>
                    <a:gd name="connsiteX40" fmla="*/ 911146 w 2483434"/>
                    <a:gd name="connsiteY40" fmla="*/ 2264151 h 2375095"/>
                    <a:gd name="connsiteX41" fmla="*/ 919237 w 2483434"/>
                    <a:gd name="connsiteY41" fmla="*/ 2251122 h 2375095"/>
                    <a:gd name="connsiteX42" fmla="*/ 903055 w 2483434"/>
                    <a:gd name="connsiteY42" fmla="*/ 2238094 h 2375095"/>
                    <a:gd name="connsiteX43" fmla="*/ 919237 w 2483434"/>
                    <a:gd name="connsiteY43" fmla="*/ 2218484 h 2375095"/>
                    <a:gd name="connsiteX44" fmla="*/ 886873 w 2483434"/>
                    <a:gd name="connsiteY44" fmla="*/ 2231512 h 2375095"/>
                    <a:gd name="connsiteX45" fmla="*/ 886873 w 2483434"/>
                    <a:gd name="connsiteY45" fmla="*/ 2218484 h 2375095"/>
                    <a:gd name="connsiteX46" fmla="*/ 886873 w 2483434"/>
                    <a:gd name="connsiteY46" fmla="*/ 2211901 h 2375095"/>
                    <a:gd name="connsiteX47" fmla="*/ 894964 w 2483434"/>
                    <a:gd name="connsiteY47" fmla="*/ 2211901 h 2375095"/>
                    <a:gd name="connsiteX48" fmla="*/ 854645 w 2483434"/>
                    <a:gd name="connsiteY48" fmla="*/ 2153206 h 2375095"/>
                    <a:gd name="connsiteX49" fmla="*/ 838600 w 2483434"/>
                    <a:gd name="connsiteY49" fmla="*/ 2153206 h 2375095"/>
                    <a:gd name="connsiteX50" fmla="*/ 822417 w 2483434"/>
                    <a:gd name="connsiteY50" fmla="*/ 2120567 h 2375095"/>
                    <a:gd name="connsiteX51" fmla="*/ 806235 w 2483434"/>
                    <a:gd name="connsiteY51" fmla="*/ 2100956 h 2375095"/>
                    <a:gd name="connsiteX52" fmla="*/ 814326 w 2483434"/>
                    <a:gd name="connsiteY52" fmla="*/ 2087928 h 2375095"/>
                    <a:gd name="connsiteX53" fmla="*/ 798281 w 2483434"/>
                    <a:gd name="connsiteY53" fmla="*/ 2094511 h 2375095"/>
                    <a:gd name="connsiteX54" fmla="*/ 798281 w 2483434"/>
                    <a:gd name="connsiteY54" fmla="*/ 2061872 h 2375095"/>
                    <a:gd name="connsiteX55" fmla="*/ 822417 w 2483434"/>
                    <a:gd name="connsiteY55" fmla="*/ 2048844 h 2375095"/>
                    <a:gd name="connsiteX56" fmla="*/ 830509 w 2483434"/>
                    <a:gd name="connsiteY56" fmla="*/ 2042261 h 2375095"/>
                    <a:gd name="connsiteX57" fmla="*/ 862736 w 2483434"/>
                    <a:gd name="connsiteY57" fmla="*/ 2029233 h 2375095"/>
                    <a:gd name="connsiteX58" fmla="*/ 870827 w 2483434"/>
                    <a:gd name="connsiteY58" fmla="*/ 2016205 h 2375095"/>
                    <a:gd name="connsiteX59" fmla="*/ 838600 w 2483434"/>
                    <a:gd name="connsiteY59" fmla="*/ 2003177 h 2375095"/>
                    <a:gd name="connsiteX60" fmla="*/ 814326 w 2483434"/>
                    <a:gd name="connsiteY60" fmla="*/ 2009622 h 2375095"/>
                    <a:gd name="connsiteX61" fmla="*/ 790190 w 2483434"/>
                    <a:gd name="connsiteY61" fmla="*/ 2048844 h 2375095"/>
                    <a:gd name="connsiteX62" fmla="*/ 774008 w 2483434"/>
                    <a:gd name="connsiteY62" fmla="*/ 2048844 h 2375095"/>
                    <a:gd name="connsiteX63" fmla="*/ 774008 w 2483434"/>
                    <a:gd name="connsiteY63" fmla="*/ 2016205 h 2375095"/>
                    <a:gd name="connsiteX64" fmla="*/ 782099 w 2483434"/>
                    <a:gd name="connsiteY64" fmla="*/ 2003177 h 2375095"/>
                    <a:gd name="connsiteX65" fmla="*/ 774008 w 2483434"/>
                    <a:gd name="connsiteY65" fmla="*/ 2003177 h 2375095"/>
                    <a:gd name="connsiteX66" fmla="*/ 774008 w 2483434"/>
                    <a:gd name="connsiteY66" fmla="*/ 1983566 h 2375095"/>
                    <a:gd name="connsiteX67" fmla="*/ 765917 w 2483434"/>
                    <a:gd name="connsiteY67" fmla="*/ 1983566 h 2375095"/>
                    <a:gd name="connsiteX68" fmla="*/ 749871 w 2483434"/>
                    <a:gd name="connsiteY68" fmla="*/ 1957510 h 2375095"/>
                    <a:gd name="connsiteX69" fmla="*/ 733689 w 2483434"/>
                    <a:gd name="connsiteY69" fmla="*/ 1931316 h 2375095"/>
                    <a:gd name="connsiteX70" fmla="*/ 717644 w 2483434"/>
                    <a:gd name="connsiteY70" fmla="*/ 1905260 h 2375095"/>
                    <a:gd name="connsiteX71" fmla="*/ 709553 w 2483434"/>
                    <a:gd name="connsiteY71" fmla="*/ 1879204 h 2375095"/>
                    <a:gd name="connsiteX72" fmla="*/ 709553 w 2483434"/>
                    <a:gd name="connsiteY72" fmla="*/ 1872621 h 2375095"/>
                    <a:gd name="connsiteX73" fmla="*/ 709553 w 2483434"/>
                    <a:gd name="connsiteY73" fmla="*/ 1866176 h 2375095"/>
                    <a:gd name="connsiteX74" fmla="*/ 701461 w 2483434"/>
                    <a:gd name="connsiteY74" fmla="*/ 1866176 h 2375095"/>
                    <a:gd name="connsiteX75" fmla="*/ 709553 w 2483434"/>
                    <a:gd name="connsiteY75" fmla="*/ 1839982 h 2375095"/>
                    <a:gd name="connsiteX76" fmla="*/ 725598 w 2483434"/>
                    <a:gd name="connsiteY76" fmla="*/ 1813926 h 2375095"/>
                    <a:gd name="connsiteX77" fmla="*/ 701461 w 2483434"/>
                    <a:gd name="connsiteY77" fmla="*/ 1813926 h 2375095"/>
                    <a:gd name="connsiteX78" fmla="*/ 701461 w 2483434"/>
                    <a:gd name="connsiteY78" fmla="*/ 1807343 h 2375095"/>
                    <a:gd name="connsiteX79" fmla="*/ 685279 w 2483434"/>
                    <a:gd name="connsiteY79" fmla="*/ 1781287 h 2375095"/>
                    <a:gd name="connsiteX80" fmla="*/ 701461 w 2483434"/>
                    <a:gd name="connsiteY80" fmla="*/ 1748648 h 2375095"/>
                    <a:gd name="connsiteX81" fmla="*/ 725598 w 2483434"/>
                    <a:gd name="connsiteY81" fmla="*/ 1716009 h 2375095"/>
                    <a:gd name="connsiteX82" fmla="*/ 709553 w 2483434"/>
                    <a:gd name="connsiteY82" fmla="*/ 1702981 h 2375095"/>
                    <a:gd name="connsiteX83" fmla="*/ 822417 w 2483434"/>
                    <a:gd name="connsiteY83" fmla="*/ 1702981 h 2375095"/>
                    <a:gd name="connsiteX84" fmla="*/ 798281 w 2483434"/>
                    <a:gd name="connsiteY84" fmla="*/ 1683371 h 2375095"/>
                    <a:gd name="connsiteX85" fmla="*/ 814326 w 2483434"/>
                    <a:gd name="connsiteY85" fmla="*/ 1676925 h 2375095"/>
                    <a:gd name="connsiteX86" fmla="*/ 814326 w 2483434"/>
                    <a:gd name="connsiteY86" fmla="*/ 1670342 h 2375095"/>
                    <a:gd name="connsiteX87" fmla="*/ 798281 w 2483434"/>
                    <a:gd name="connsiteY87" fmla="*/ 1670342 h 2375095"/>
                    <a:gd name="connsiteX88" fmla="*/ 806235 w 2483434"/>
                    <a:gd name="connsiteY88" fmla="*/ 1683371 h 2375095"/>
                    <a:gd name="connsiteX89" fmla="*/ 741780 w 2483434"/>
                    <a:gd name="connsiteY89" fmla="*/ 1689953 h 2375095"/>
                    <a:gd name="connsiteX90" fmla="*/ 733689 w 2483434"/>
                    <a:gd name="connsiteY90" fmla="*/ 1676925 h 2375095"/>
                    <a:gd name="connsiteX91" fmla="*/ 749871 w 2483434"/>
                    <a:gd name="connsiteY91" fmla="*/ 1657314 h 2375095"/>
                    <a:gd name="connsiteX92" fmla="*/ 814326 w 2483434"/>
                    <a:gd name="connsiteY92" fmla="*/ 1657314 h 2375095"/>
                    <a:gd name="connsiteX93" fmla="*/ 822417 w 2483434"/>
                    <a:gd name="connsiteY93" fmla="*/ 1637704 h 2375095"/>
                    <a:gd name="connsiteX94" fmla="*/ 814326 w 2483434"/>
                    <a:gd name="connsiteY94" fmla="*/ 1637704 h 2375095"/>
                    <a:gd name="connsiteX95" fmla="*/ 814326 w 2483434"/>
                    <a:gd name="connsiteY95" fmla="*/ 1605065 h 2375095"/>
                    <a:gd name="connsiteX96" fmla="*/ 830509 w 2483434"/>
                    <a:gd name="connsiteY96" fmla="*/ 1572563 h 2375095"/>
                    <a:gd name="connsiteX97" fmla="*/ 838600 w 2483434"/>
                    <a:gd name="connsiteY97" fmla="*/ 1539924 h 2375095"/>
                    <a:gd name="connsiteX98" fmla="*/ 854645 w 2483434"/>
                    <a:gd name="connsiteY98" fmla="*/ 1507285 h 2375095"/>
                    <a:gd name="connsiteX99" fmla="*/ 774008 w 2483434"/>
                    <a:gd name="connsiteY99" fmla="*/ 1487675 h 2375095"/>
                    <a:gd name="connsiteX100" fmla="*/ 685279 w 2483434"/>
                    <a:gd name="connsiteY100" fmla="*/ 1468064 h 2375095"/>
                    <a:gd name="connsiteX101" fmla="*/ 661143 w 2483434"/>
                    <a:gd name="connsiteY101" fmla="*/ 1435425 h 2375095"/>
                    <a:gd name="connsiteX102" fmla="*/ 685279 w 2483434"/>
                    <a:gd name="connsiteY102" fmla="*/ 1422397 h 2375095"/>
                    <a:gd name="connsiteX103" fmla="*/ 741780 w 2483434"/>
                    <a:gd name="connsiteY103" fmla="*/ 1428979 h 2375095"/>
                    <a:gd name="connsiteX104" fmla="*/ 782099 w 2483434"/>
                    <a:gd name="connsiteY104" fmla="*/ 1461618 h 2375095"/>
                    <a:gd name="connsiteX105" fmla="*/ 814326 w 2483434"/>
                    <a:gd name="connsiteY105" fmla="*/ 1468064 h 2375095"/>
                    <a:gd name="connsiteX106" fmla="*/ 838600 w 2483434"/>
                    <a:gd name="connsiteY106" fmla="*/ 1474646 h 2375095"/>
                    <a:gd name="connsiteX107" fmla="*/ 838600 w 2483434"/>
                    <a:gd name="connsiteY107" fmla="*/ 1448590 h 2375095"/>
                    <a:gd name="connsiteX108" fmla="*/ 830509 w 2483434"/>
                    <a:gd name="connsiteY108" fmla="*/ 1422397 h 2375095"/>
                    <a:gd name="connsiteX109" fmla="*/ 798281 w 2483434"/>
                    <a:gd name="connsiteY109" fmla="*/ 1422397 h 2375095"/>
                    <a:gd name="connsiteX110" fmla="*/ 782099 w 2483434"/>
                    <a:gd name="connsiteY110" fmla="*/ 1324617 h 2375095"/>
                    <a:gd name="connsiteX111" fmla="*/ 741780 w 2483434"/>
                    <a:gd name="connsiteY111" fmla="*/ 1331063 h 2375095"/>
                    <a:gd name="connsiteX112" fmla="*/ 733689 w 2483434"/>
                    <a:gd name="connsiteY112" fmla="*/ 1298424 h 2375095"/>
                    <a:gd name="connsiteX113" fmla="*/ 717644 w 2483434"/>
                    <a:gd name="connsiteY113" fmla="*/ 1311452 h 2375095"/>
                    <a:gd name="connsiteX114" fmla="*/ 701461 w 2483434"/>
                    <a:gd name="connsiteY114" fmla="*/ 1285396 h 2375095"/>
                    <a:gd name="connsiteX115" fmla="*/ 701461 w 2483434"/>
                    <a:gd name="connsiteY115" fmla="*/ 1305006 h 2375095"/>
                    <a:gd name="connsiteX116" fmla="*/ 677325 w 2483434"/>
                    <a:gd name="connsiteY116" fmla="*/ 1331063 h 2375095"/>
                    <a:gd name="connsiteX117" fmla="*/ 685279 w 2483434"/>
                    <a:gd name="connsiteY117" fmla="*/ 1337645 h 2375095"/>
                    <a:gd name="connsiteX118" fmla="*/ 685279 w 2483434"/>
                    <a:gd name="connsiteY118" fmla="*/ 1350673 h 2375095"/>
                    <a:gd name="connsiteX119" fmla="*/ 661143 w 2483434"/>
                    <a:gd name="connsiteY119" fmla="*/ 1357119 h 2375095"/>
                    <a:gd name="connsiteX120" fmla="*/ 620824 w 2483434"/>
                    <a:gd name="connsiteY120" fmla="*/ 1357119 h 2375095"/>
                    <a:gd name="connsiteX121" fmla="*/ 604779 w 2483434"/>
                    <a:gd name="connsiteY121" fmla="*/ 1324617 h 2375095"/>
                    <a:gd name="connsiteX122" fmla="*/ 628915 w 2483434"/>
                    <a:gd name="connsiteY122" fmla="*/ 1291978 h 2375095"/>
                    <a:gd name="connsiteX123" fmla="*/ 612733 w 2483434"/>
                    <a:gd name="connsiteY123" fmla="*/ 1285396 h 2375095"/>
                    <a:gd name="connsiteX124" fmla="*/ 628915 w 2483434"/>
                    <a:gd name="connsiteY124" fmla="*/ 1252757 h 2375095"/>
                    <a:gd name="connsiteX125" fmla="*/ 644961 w 2483434"/>
                    <a:gd name="connsiteY125" fmla="*/ 1239729 h 2375095"/>
                    <a:gd name="connsiteX126" fmla="*/ 653052 w 2483434"/>
                    <a:gd name="connsiteY126" fmla="*/ 1233146 h 2375095"/>
                    <a:gd name="connsiteX127" fmla="*/ 653052 w 2483434"/>
                    <a:gd name="connsiteY127" fmla="*/ 1181034 h 2375095"/>
                    <a:gd name="connsiteX128" fmla="*/ 604779 w 2483434"/>
                    <a:gd name="connsiteY128" fmla="*/ 1161423 h 2375095"/>
                    <a:gd name="connsiteX129" fmla="*/ 628915 w 2483434"/>
                    <a:gd name="connsiteY129" fmla="*/ 1115756 h 2375095"/>
                    <a:gd name="connsiteX130" fmla="*/ 612733 w 2483434"/>
                    <a:gd name="connsiteY130" fmla="*/ 1102728 h 2375095"/>
                    <a:gd name="connsiteX131" fmla="*/ 596688 w 2483434"/>
                    <a:gd name="connsiteY131" fmla="*/ 1057061 h 2375095"/>
                    <a:gd name="connsiteX132" fmla="*/ 580506 w 2483434"/>
                    <a:gd name="connsiteY132" fmla="*/ 1044033 h 2375095"/>
                    <a:gd name="connsiteX133" fmla="*/ 580506 w 2483434"/>
                    <a:gd name="connsiteY133" fmla="*/ 972172 h 2375095"/>
                    <a:gd name="connsiteX134" fmla="*/ 532096 w 2483434"/>
                    <a:gd name="connsiteY134" fmla="*/ 972172 h 2375095"/>
                    <a:gd name="connsiteX135" fmla="*/ 499869 w 2483434"/>
                    <a:gd name="connsiteY135" fmla="*/ 920060 h 2375095"/>
                    <a:gd name="connsiteX136" fmla="*/ 475732 w 2483434"/>
                    <a:gd name="connsiteY136" fmla="*/ 926505 h 2375095"/>
                    <a:gd name="connsiteX137" fmla="*/ 475732 w 2483434"/>
                    <a:gd name="connsiteY137" fmla="*/ 907032 h 2375095"/>
                    <a:gd name="connsiteX138" fmla="*/ 314458 w 2483434"/>
                    <a:gd name="connsiteY138" fmla="*/ 848199 h 2375095"/>
                    <a:gd name="connsiteX139" fmla="*/ 282230 w 2483434"/>
                    <a:gd name="connsiteY139" fmla="*/ 874393 h 2375095"/>
                    <a:gd name="connsiteX140" fmla="*/ 274139 w 2483434"/>
                    <a:gd name="connsiteY140" fmla="*/ 854782 h 2375095"/>
                    <a:gd name="connsiteX141" fmla="*/ 217638 w 2483434"/>
                    <a:gd name="connsiteY141" fmla="*/ 900449 h 2375095"/>
                    <a:gd name="connsiteX142" fmla="*/ 201593 w 2483434"/>
                    <a:gd name="connsiteY142" fmla="*/ 887421 h 2375095"/>
                    <a:gd name="connsiteX143" fmla="*/ 209684 w 2483434"/>
                    <a:gd name="connsiteY143" fmla="*/ 861228 h 2375095"/>
                    <a:gd name="connsiteX144" fmla="*/ 185411 w 2483434"/>
                    <a:gd name="connsiteY144" fmla="*/ 854782 h 2375095"/>
                    <a:gd name="connsiteX145" fmla="*/ 169366 w 2483434"/>
                    <a:gd name="connsiteY145" fmla="*/ 880838 h 2375095"/>
                    <a:gd name="connsiteX146" fmla="*/ 137001 w 2483434"/>
                    <a:gd name="connsiteY146" fmla="*/ 861228 h 2375095"/>
                    <a:gd name="connsiteX147" fmla="*/ 120956 w 2483434"/>
                    <a:gd name="connsiteY147" fmla="*/ 874393 h 2375095"/>
                    <a:gd name="connsiteX148" fmla="*/ 169366 w 2483434"/>
                    <a:gd name="connsiteY148" fmla="*/ 920060 h 2375095"/>
                    <a:gd name="connsiteX149" fmla="*/ 120956 w 2483434"/>
                    <a:gd name="connsiteY149" fmla="*/ 907032 h 2375095"/>
                    <a:gd name="connsiteX150" fmla="*/ 80637 w 2483434"/>
                    <a:gd name="connsiteY150" fmla="*/ 887421 h 2375095"/>
                    <a:gd name="connsiteX151" fmla="*/ 40319 w 2483434"/>
                    <a:gd name="connsiteY151" fmla="*/ 867810 h 2375095"/>
                    <a:gd name="connsiteX152" fmla="*/ 16045 w 2483434"/>
                    <a:gd name="connsiteY152" fmla="*/ 835171 h 2375095"/>
                    <a:gd name="connsiteX153" fmla="*/ 80637 w 2483434"/>
                    <a:gd name="connsiteY153" fmla="*/ 789504 h 2375095"/>
                    <a:gd name="connsiteX154" fmla="*/ 0 w 2483434"/>
                    <a:gd name="connsiteY154" fmla="*/ 737255 h 2375095"/>
                    <a:gd name="connsiteX155" fmla="*/ 161275 w 2483434"/>
                    <a:gd name="connsiteY155" fmla="*/ 724226 h 2375095"/>
                    <a:gd name="connsiteX156" fmla="*/ 88728 w 2483434"/>
                    <a:gd name="connsiteY156" fmla="*/ 672114 h 2375095"/>
                    <a:gd name="connsiteX157" fmla="*/ 161275 w 2483434"/>
                    <a:gd name="connsiteY157" fmla="*/ 632893 h 2375095"/>
                    <a:gd name="connsiteX158" fmla="*/ 185411 w 2483434"/>
                    <a:gd name="connsiteY158" fmla="*/ 593808 h 2375095"/>
                    <a:gd name="connsiteX159" fmla="*/ 153183 w 2483434"/>
                    <a:gd name="connsiteY159" fmla="*/ 541558 h 2375095"/>
                    <a:gd name="connsiteX160" fmla="*/ 209684 w 2483434"/>
                    <a:gd name="connsiteY160" fmla="*/ 489309 h 2375095"/>
                    <a:gd name="connsiteX161" fmla="*/ 241911 w 2483434"/>
                    <a:gd name="connsiteY161" fmla="*/ 502474 h 2375095"/>
                    <a:gd name="connsiteX162" fmla="*/ 274139 w 2483434"/>
                    <a:gd name="connsiteY162" fmla="*/ 515502 h 2375095"/>
                    <a:gd name="connsiteX163" fmla="*/ 322549 w 2483434"/>
                    <a:gd name="connsiteY163" fmla="*/ 554587 h 2375095"/>
                    <a:gd name="connsiteX164" fmla="*/ 306367 w 2483434"/>
                    <a:gd name="connsiteY164" fmla="*/ 482863 h 2375095"/>
                    <a:gd name="connsiteX165" fmla="*/ 475732 w 2483434"/>
                    <a:gd name="connsiteY165" fmla="*/ 378501 h 2375095"/>
                    <a:gd name="connsiteX166" fmla="*/ 516051 w 2483434"/>
                    <a:gd name="connsiteY166" fmla="*/ 587225 h 2375095"/>
                    <a:gd name="connsiteX167" fmla="*/ 532096 w 2483434"/>
                    <a:gd name="connsiteY167" fmla="*/ 580780 h 2375095"/>
                    <a:gd name="connsiteX168" fmla="*/ 548278 w 2483434"/>
                    <a:gd name="connsiteY168" fmla="*/ 469835 h 2375095"/>
                    <a:gd name="connsiteX169" fmla="*/ 685279 w 2483434"/>
                    <a:gd name="connsiteY169" fmla="*/ 548141 h 2375095"/>
                    <a:gd name="connsiteX170" fmla="*/ 637007 w 2483434"/>
                    <a:gd name="connsiteY170" fmla="*/ 489309 h 2375095"/>
                    <a:gd name="connsiteX171" fmla="*/ 701461 w 2483434"/>
                    <a:gd name="connsiteY171" fmla="*/ 495892 h 2375095"/>
                    <a:gd name="connsiteX172" fmla="*/ 628915 w 2483434"/>
                    <a:gd name="connsiteY172" fmla="*/ 339280 h 2375095"/>
                    <a:gd name="connsiteX173" fmla="*/ 628915 w 2483434"/>
                    <a:gd name="connsiteY173" fmla="*/ 332834 h 2375095"/>
                    <a:gd name="connsiteX174" fmla="*/ 717644 w 2483434"/>
                    <a:gd name="connsiteY174" fmla="*/ 345862 h 2375095"/>
                    <a:gd name="connsiteX175" fmla="*/ 790190 w 2483434"/>
                    <a:gd name="connsiteY175" fmla="*/ 424168 h 2375095"/>
                    <a:gd name="connsiteX176" fmla="*/ 806235 w 2483434"/>
                    <a:gd name="connsiteY176" fmla="*/ 430614 h 2375095"/>
                    <a:gd name="connsiteX177" fmla="*/ 830509 w 2483434"/>
                    <a:gd name="connsiteY177" fmla="*/ 443642 h 2375095"/>
                    <a:gd name="connsiteX178" fmla="*/ 870827 w 2483434"/>
                    <a:gd name="connsiteY178" fmla="*/ 469835 h 2375095"/>
                    <a:gd name="connsiteX179" fmla="*/ 903055 w 2483434"/>
                    <a:gd name="connsiteY179" fmla="*/ 502474 h 2375095"/>
                    <a:gd name="connsiteX180" fmla="*/ 927191 w 2483434"/>
                    <a:gd name="connsiteY180" fmla="*/ 535113 h 2375095"/>
                    <a:gd name="connsiteX181" fmla="*/ 943373 w 2483434"/>
                    <a:gd name="connsiteY181" fmla="*/ 508920 h 2375095"/>
                    <a:gd name="connsiteX182" fmla="*/ 911146 w 2483434"/>
                    <a:gd name="connsiteY182" fmla="*/ 469835 h 2375095"/>
                    <a:gd name="connsiteX183" fmla="*/ 927191 w 2483434"/>
                    <a:gd name="connsiteY183" fmla="*/ 397975 h 2375095"/>
                    <a:gd name="connsiteX184" fmla="*/ 959556 w 2483434"/>
                    <a:gd name="connsiteY184" fmla="*/ 384947 h 2375095"/>
                    <a:gd name="connsiteX185" fmla="*/ 967509 w 2483434"/>
                    <a:gd name="connsiteY185" fmla="*/ 365473 h 2375095"/>
                    <a:gd name="connsiteX186" fmla="*/ 878918 w 2483434"/>
                    <a:gd name="connsiteY186" fmla="*/ 260974 h 2375095"/>
                    <a:gd name="connsiteX187" fmla="*/ 1048147 w 2483434"/>
                    <a:gd name="connsiteY187" fmla="*/ 287167 h 2375095"/>
                    <a:gd name="connsiteX188" fmla="*/ 1048147 w 2483434"/>
                    <a:gd name="connsiteY188" fmla="*/ 345862 h 2375095"/>
                    <a:gd name="connsiteX189" fmla="*/ 1056238 w 2483434"/>
                    <a:gd name="connsiteY189" fmla="*/ 332834 h 2375095"/>
                    <a:gd name="connsiteX190" fmla="*/ 1048147 w 2483434"/>
                    <a:gd name="connsiteY190" fmla="*/ 274002 h 2375095"/>
                    <a:gd name="connsiteX191" fmla="*/ 1056238 w 2483434"/>
                    <a:gd name="connsiteY191" fmla="*/ 267557 h 2375095"/>
                    <a:gd name="connsiteX192" fmla="*/ 1136875 w 2483434"/>
                    <a:gd name="connsiteY192" fmla="*/ 365473 h 2375095"/>
                    <a:gd name="connsiteX193" fmla="*/ 1136875 w 2483434"/>
                    <a:gd name="connsiteY193" fmla="*/ 326252 h 2375095"/>
                    <a:gd name="connsiteX194" fmla="*/ 1136875 w 2483434"/>
                    <a:gd name="connsiteY194" fmla="*/ 293613 h 2375095"/>
                    <a:gd name="connsiteX195" fmla="*/ 1120693 w 2483434"/>
                    <a:gd name="connsiteY195" fmla="*/ 280585 h 2375095"/>
                    <a:gd name="connsiteX196" fmla="*/ 1096556 w 2483434"/>
                    <a:gd name="connsiteY196" fmla="*/ 267557 h 2375095"/>
                    <a:gd name="connsiteX197" fmla="*/ 1040056 w 2483434"/>
                    <a:gd name="connsiteY197" fmla="*/ 254528 h 2375095"/>
                    <a:gd name="connsiteX198" fmla="*/ 975600 w 2483434"/>
                    <a:gd name="connsiteY198" fmla="*/ 241500 h 2375095"/>
                    <a:gd name="connsiteX199" fmla="*/ 927191 w 2483434"/>
                    <a:gd name="connsiteY199" fmla="*/ 241500 h 2375095"/>
                    <a:gd name="connsiteX200" fmla="*/ 903055 w 2483434"/>
                    <a:gd name="connsiteY200" fmla="*/ 202279 h 2375095"/>
                    <a:gd name="connsiteX201" fmla="*/ 878918 w 2483434"/>
                    <a:gd name="connsiteY201" fmla="*/ 163194 h 2375095"/>
                    <a:gd name="connsiteX202" fmla="*/ 886873 w 2483434"/>
                    <a:gd name="connsiteY202" fmla="*/ 150029 h 2375095"/>
                    <a:gd name="connsiteX203" fmla="*/ 951464 w 2483434"/>
                    <a:gd name="connsiteY203" fmla="*/ 137001 h 2375095"/>
                    <a:gd name="connsiteX204" fmla="*/ 1007828 w 2483434"/>
                    <a:gd name="connsiteY204" fmla="*/ 110945 h 2375095"/>
                    <a:gd name="connsiteX205" fmla="*/ 1048147 w 2483434"/>
                    <a:gd name="connsiteY205" fmla="*/ 137001 h 2375095"/>
                    <a:gd name="connsiteX206" fmla="*/ 1040056 w 2483434"/>
                    <a:gd name="connsiteY206" fmla="*/ 169640 h 2375095"/>
                    <a:gd name="connsiteX207" fmla="*/ 1161012 w 2483434"/>
                    <a:gd name="connsiteY207" fmla="*/ 215307 h 2375095"/>
                    <a:gd name="connsiteX208" fmla="*/ 1193376 w 2483434"/>
                    <a:gd name="connsiteY208" fmla="*/ 260974 h 2375095"/>
                    <a:gd name="connsiteX209" fmla="*/ 1201330 w 2483434"/>
                    <a:gd name="connsiteY209" fmla="*/ 247946 h 2375095"/>
                    <a:gd name="connsiteX210" fmla="*/ 1177194 w 2483434"/>
                    <a:gd name="connsiteY210" fmla="*/ 202279 h 2375095"/>
                    <a:gd name="connsiteX211" fmla="*/ 1193376 w 2483434"/>
                    <a:gd name="connsiteY211" fmla="*/ 176223 h 2375095"/>
                    <a:gd name="connsiteX212" fmla="*/ 1265922 w 2483434"/>
                    <a:gd name="connsiteY212" fmla="*/ 150029 h 2375095"/>
                    <a:gd name="connsiteX213" fmla="*/ 1209421 w 2483434"/>
                    <a:gd name="connsiteY213" fmla="*/ 137001 h 2375095"/>
                    <a:gd name="connsiteX214" fmla="*/ 1185285 w 2483434"/>
                    <a:gd name="connsiteY214" fmla="*/ 123973 h 2375095"/>
                    <a:gd name="connsiteX215" fmla="*/ 1185285 w 2483434"/>
                    <a:gd name="connsiteY215" fmla="*/ 117527 h 2375095"/>
                    <a:gd name="connsiteX216" fmla="*/ 1177194 w 2483434"/>
                    <a:gd name="connsiteY216" fmla="*/ 104362 h 2375095"/>
                    <a:gd name="connsiteX217" fmla="*/ 1185285 w 2483434"/>
                    <a:gd name="connsiteY217" fmla="*/ 58695 h 2375095"/>
                    <a:gd name="connsiteX218" fmla="*/ 1217512 w 2483434"/>
                    <a:gd name="connsiteY218" fmla="*/ 58695 h 2375095"/>
                    <a:gd name="connsiteX219" fmla="*/ 1233695 w 2483434"/>
                    <a:gd name="connsiteY219" fmla="*/ 32639 h 2375095"/>
                    <a:gd name="connsiteX220" fmla="*/ 1298150 w 2483434"/>
                    <a:gd name="connsiteY220" fmla="*/ 84889 h 2375095"/>
                    <a:gd name="connsiteX221" fmla="*/ 1274013 w 2483434"/>
                    <a:gd name="connsiteY221" fmla="*/ 32639 h 2375095"/>
                    <a:gd name="connsiteX222" fmla="*/ 1290059 w 2483434"/>
                    <a:gd name="connsiteY222" fmla="*/ 19611 h 2375095"/>
                    <a:gd name="connsiteX223" fmla="*/ 1322286 w 2483434"/>
                    <a:gd name="connsiteY223" fmla="*/ 13028 h 2375095"/>
                    <a:gd name="connsiteX224" fmla="*/ 1370696 w 2483434"/>
                    <a:gd name="connsiteY224" fmla="*/ 6583 h 2375095"/>
                    <a:gd name="connsiteX225" fmla="*/ 1411014 w 2483434"/>
                    <a:gd name="connsiteY225" fmla="*/ 52250 h 2375095"/>
                    <a:gd name="connsiteX226" fmla="*/ 1402923 w 2483434"/>
                    <a:gd name="connsiteY226" fmla="*/ 19611 h 2375095"/>
                    <a:gd name="connsiteX227" fmla="*/ 1427197 w 2483434"/>
                    <a:gd name="connsiteY227" fmla="*/ 0 h 2375095"/>
                    <a:gd name="connsiteX228" fmla="*/ 1652926 w 2483434"/>
                    <a:gd name="connsiteY228" fmla="*/ 39222 h 2375095"/>
                    <a:gd name="connsiteX229" fmla="*/ 1636744 w 2483434"/>
                    <a:gd name="connsiteY229" fmla="*/ 45667 h 2375095"/>
                    <a:gd name="connsiteX230" fmla="*/ 1652926 w 2483434"/>
                    <a:gd name="connsiteY230" fmla="*/ 65278 h 2375095"/>
                    <a:gd name="connsiteX231" fmla="*/ 1757700 w 2483434"/>
                    <a:gd name="connsiteY231" fmla="*/ 65278 h 2375095"/>
                    <a:gd name="connsiteX232" fmla="*/ 1806109 w 2483434"/>
                    <a:gd name="connsiteY232" fmla="*/ 97917 h 2375095"/>
                    <a:gd name="connsiteX233" fmla="*/ 1781973 w 2483434"/>
                    <a:gd name="connsiteY233" fmla="*/ 130556 h 2375095"/>
                    <a:gd name="connsiteX234" fmla="*/ 1644835 w 2483434"/>
                    <a:gd name="connsiteY234" fmla="*/ 143584 h 2375095"/>
                    <a:gd name="connsiteX235" fmla="*/ 1556106 w 2483434"/>
                    <a:gd name="connsiteY235" fmla="*/ 156612 h 2375095"/>
                    <a:gd name="connsiteX236" fmla="*/ 1475469 w 2483434"/>
                    <a:gd name="connsiteY236" fmla="*/ 182668 h 2375095"/>
                    <a:gd name="connsiteX237" fmla="*/ 1346559 w 2483434"/>
                    <a:gd name="connsiteY237" fmla="*/ 228335 h 2375095"/>
                    <a:gd name="connsiteX238" fmla="*/ 1346559 w 2483434"/>
                    <a:gd name="connsiteY238" fmla="*/ 247946 h 2375095"/>
                    <a:gd name="connsiteX239" fmla="*/ 1378787 w 2483434"/>
                    <a:gd name="connsiteY239" fmla="*/ 221890 h 2375095"/>
                    <a:gd name="connsiteX240" fmla="*/ 1402923 w 2483434"/>
                    <a:gd name="connsiteY240" fmla="*/ 228335 h 2375095"/>
                    <a:gd name="connsiteX241" fmla="*/ 1411014 w 2483434"/>
                    <a:gd name="connsiteY241" fmla="*/ 254528 h 2375095"/>
                    <a:gd name="connsiteX242" fmla="*/ 1435151 w 2483434"/>
                    <a:gd name="connsiteY242" fmla="*/ 215307 h 2375095"/>
                    <a:gd name="connsiteX243" fmla="*/ 1507834 w 2483434"/>
                    <a:gd name="connsiteY243" fmla="*/ 221890 h 2375095"/>
                    <a:gd name="connsiteX244" fmla="*/ 1596425 w 2483434"/>
                    <a:gd name="connsiteY244" fmla="*/ 163194 h 2375095"/>
                    <a:gd name="connsiteX245" fmla="*/ 1669108 w 2483434"/>
                    <a:gd name="connsiteY245" fmla="*/ 176223 h 2375095"/>
                    <a:gd name="connsiteX246" fmla="*/ 1669108 w 2483434"/>
                    <a:gd name="connsiteY246" fmla="*/ 195696 h 2375095"/>
                    <a:gd name="connsiteX247" fmla="*/ 1830245 w 2483434"/>
                    <a:gd name="connsiteY247" fmla="*/ 150029 h 2375095"/>
                    <a:gd name="connsiteX248" fmla="*/ 1846428 w 2483434"/>
                    <a:gd name="connsiteY248" fmla="*/ 163194 h 2375095"/>
                    <a:gd name="connsiteX249" fmla="*/ 1846428 w 2483434"/>
                    <a:gd name="connsiteY249" fmla="*/ 176223 h 2375095"/>
                    <a:gd name="connsiteX250" fmla="*/ 1854519 w 2483434"/>
                    <a:gd name="connsiteY250" fmla="*/ 195696 h 2375095"/>
                    <a:gd name="connsiteX251" fmla="*/ 1781973 w 2483434"/>
                    <a:gd name="connsiteY251" fmla="*/ 267557 h 2375095"/>
                    <a:gd name="connsiteX252" fmla="*/ 1894838 w 2483434"/>
                    <a:gd name="connsiteY252" fmla="*/ 228335 h 2375095"/>
                    <a:gd name="connsiteX253" fmla="*/ 1894838 w 2483434"/>
                    <a:gd name="connsiteY253" fmla="*/ 267557 h 2375095"/>
                    <a:gd name="connsiteX254" fmla="*/ 1927065 w 2483434"/>
                    <a:gd name="connsiteY254" fmla="*/ 241500 h 2375095"/>
                    <a:gd name="connsiteX255" fmla="*/ 1967384 w 2483434"/>
                    <a:gd name="connsiteY255" fmla="*/ 254528 h 2375095"/>
                    <a:gd name="connsiteX256" fmla="*/ 2023884 w 2483434"/>
                    <a:gd name="connsiteY256" fmla="*/ 319669 h 2375095"/>
                    <a:gd name="connsiteX257" fmla="*/ 1935156 w 2483434"/>
                    <a:gd name="connsiteY257" fmla="*/ 397975 h 2375095"/>
                    <a:gd name="connsiteX258" fmla="*/ 1894838 w 2483434"/>
                    <a:gd name="connsiteY258" fmla="*/ 358890 h 2375095"/>
                    <a:gd name="connsiteX259" fmla="*/ 1491651 w 2483434"/>
                    <a:gd name="connsiteY259" fmla="*/ 495892 h 2375095"/>
                    <a:gd name="connsiteX260" fmla="*/ 1459424 w 2483434"/>
                    <a:gd name="connsiteY260" fmla="*/ 561169 h 2375095"/>
                    <a:gd name="connsiteX261" fmla="*/ 1483560 w 2483434"/>
                    <a:gd name="connsiteY261" fmla="*/ 554587 h 2375095"/>
                    <a:gd name="connsiteX262" fmla="*/ 1830245 w 2483434"/>
                    <a:gd name="connsiteY262" fmla="*/ 495892 h 2375095"/>
                    <a:gd name="connsiteX263" fmla="*/ 1830245 w 2483434"/>
                    <a:gd name="connsiteY263" fmla="*/ 521948 h 2375095"/>
                    <a:gd name="connsiteX264" fmla="*/ 1733563 w 2483434"/>
                    <a:gd name="connsiteY264" fmla="*/ 606836 h 2375095"/>
                    <a:gd name="connsiteX265" fmla="*/ 1757700 w 2483434"/>
                    <a:gd name="connsiteY265" fmla="*/ 619864 h 2375095"/>
                    <a:gd name="connsiteX266" fmla="*/ 1902929 w 2483434"/>
                    <a:gd name="connsiteY266" fmla="*/ 541558 h 2375095"/>
                    <a:gd name="connsiteX267" fmla="*/ 1894838 w 2483434"/>
                    <a:gd name="connsiteY267" fmla="*/ 495892 h 2375095"/>
                    <a:gd name="connsiteX268" fmla="*/ 1910883 w 2483434"/>
                    <a:gd name="connsiteY268" fmla="*/ 476281 h 2375095"/>
                    <a:gd name="connsiteX269" fmla="*/ 1983566 w 2483434"/>
                    <a:gd name="connsiteY269" fmla="*/ 463253 h 2375095"/>
                    <a:gd name="connsiteX270" fmla="*/ 2104522 w 2483434"/>
                    <a:gd name="connsiteY270" fmla="*/ 561169 h 2375095"/>
                    <a:gd name="connsiteX271" fmla="*/ 2096431 w 2483434"/>
                    <a:gd name="connsiteY271" fmla="*/ 613282 h 2375095"/>
                    <a:gd name="connsiteX272" fmla="*/ 2128658 w 2483434"/>
                    <a:gd name="connsiteY272" fmla="*/ 587225 h 2375095"/>
                    <a:gd name="connsiteX273" fmla="*/ 2201204 w 2483434"/>
                    <a:gd name="connsiteY273" fmla="*/ 606836 h 2375095"/>
                    <a:gd name="connsiteX274" fmla="*/ 2201204 w 2483434"/>
                    <a:gd name="connsiteY274" fmla="*/ 587225 h 2375095"/>
                    <a:gd name="connsiteX275" fmla="*/ 2225340 w 2483434"/>
                    <a:gd name="connsiteY275" fmla="*/ 580780 h 2375095"/>
                    <a:gd name="connsiteX276" fmla="*/ 2209296 w 2483434"/>
                    <a:gd name="connsiteY276" fmla="*/ 541558 h 2375095"/>
                    <a:gd name="connsiteX277" fmla="*/ 2225340 w 2483434"/>
                    <a:gd name="connsiteY277" fmla="*/ 541558 h 2375095"/>
                    <a:gd name="connsiteX278" fmla="*/ 2233432 w 2483434"/>
                    <a:gd name="connsiteY278" fmla="*/ 515502 h 2375095"/>
                    <a:gd name="connsiteX279" fmla="*/ 2346296 w 2483434"/>
                    <a:gd name="connsiteY279" fmla="*/ 495892 h 2375095"/>
                    <a:gd name="connsiteX280" fmla="*/ 2451207 w 2483434"/>
                    <a:gd name="connsiteY280" fmla="*/ 535113 h 2375095"/>
                    <a:gd name="connsiteX281" fmla="*/ 2483435 w 2483434"/>
                    <a:gd name="connsiteY281" fmla="*/ 580780 h 2375095"/>
                    <a:gd name="connsiteX282" fmla="*/ 2378661 w 2483434"/>
                    <a:gd name="connsiteY282" fmla="*/ 678560 h 2375095"/>
                    <a:gd name="connsiteX283" fmla="*/ 2322160 w 2483434"/>
                    <a:gd name="connsiteY283" fmla="*/ 737255 h 2375095"/>
                    <a:gd name="connsiteX284" fmla="*/ 2298024 w 2483434"/>
                    <a:gd name="connsiteY284" fmla="*/ 756865 h 2375095"/>
                    <a:gd name="connsiteX285" fmla="*/ 2298024 w 2483434"/>
                    <a:gd name="connsiteY285" fmla="*/ 769893 h 2375095"/>
                    <a:gd name="connsiteX286" fmla="*/ 2257705 w 2483434"/>
                    <a:gd name="connsiteY286" fmla="*/ 796087 h 2375095"/>
                    <a:gd name="connsiteX287" fmla="*/ 2233432 w 2483434"/>
                    <a:gd name="connsiteY287" fmla="*/ 769893 h 2375095"/>
                    <a:gd name="connsiteX288" fmla="*/ 2209296 w 2483434"/>
                    <a:gd name="connsiteY288" fmla="*/ 789504 h 2375095"/>
                    <a:gd name="connsiteX289" fmla="*/ 2217387 w 2483434"/>
                    <a:gd name="connsiteY289" fmla="*/ 815560 h 2375095"/>
                    <a:gd name="connsiteX290" fmla="*/ 2233432 w 2483434"/>
                    <a:gd name="connsiteY290" fmla="*/ 809115 h 2375095"/>
                    <a:gd name="connsiteX291" fmla="*/ 2257705 w 2483434"/>
                    <a:gd name="connsiteY291" fmla="*/ 835171 h 2375095"/>
                    <a:gd name="connsiteX292" fmla="*/ 2257705 w 2483434"/>
                    <a:gd name="connsiteY292" fmla="*/ 861228 h 2375095"/>
                    <a:gd name="connsiteX293" fmla="*/ 2305978 w 2483434"/>
                    <a:gd name="connsiteY293" fmla="*/ 874393 h 2375095"/>
                    <a:gd name="connsiteX294" fmla="*/ 2289933 w 2483434"/>
                    <a:gd name="connsiteY294" fmla="*/ 854782 h 2375095"/>
                    <a:gd name="connsiteX295" fmla="*/ 2338343 w 2483434"/>
                    <a:gd name="connsiteY295" fmla="*/ 861228 h 2375095"/>
                    <a:gd name="connsiteX296" fmla="*/ 2346296 w 2483434"/>
                    <a:gd name="connsiteY296" fmla="*/ 880838 h 2375095"/>
                    <a:gd name="connsiteX297" fmla="*/ 2281841 w 2483434"/>
                    <a:gd name="connsiteY297" fmla="*/ 900449 h 2375095"/>
                    <a:gd name="connsiteX298" fmla="*/ 2330251 w 2483434"/>
                    <a:gd name="connsiteY298" fmla="*/ 913477 h 2375095"/>
                    <a:gd name="connsiteX299" fmla="*/ 2338343 w 2483434"/>
                    <a:gd name="connsiteY299" fmla="*/ 933088 h 2375095"/>
                    <a:gd name="connsiteX300" fmla="*/ 2338343 w 2483434"/>
                    <a:gd name="connsiteY300" fmla="*/ 952699 h 2375095"/>
                    <a:gd name="connsiteX301" fmla="*/ 2338343 w 2483434"/>
                    <a:gd name="connsiteY301" fmla="*/ 972172 h 2375095"/>
                    <a:gd name="connsiteX302" fmla="*/ 2322160 w 2483434"/>
                    <a:gd name="connsiteY302" fmla="*/ 991783 h 2375095"/>
                    <a:gd name="connsiteX303" fmla="*/ 2281841 w 2483434"/>
                    <a:gd name="connsiteY303" fmla="*/ 978755 h 2375095"/>
                    <a:gd name="connsiteX304" fmla="*/ 2257705 w 2483434"/>
                    <a:gd name="connsiteY304" fmla="*/ 972172 h 2375095"/>
                    <a:gd name="connsiteX305" fmla="*/ 2233432 w 2483434"/>
                    <a:gd name="connsiteY305" fmla="*/ 972172 h 2375095"/>
                    <a:gd name="connsiteX306" fmla="*/ 2241523 w 2483434"/>
                    <a:gd name="connsiteY306" fmla="*/ 1017839 h 2375095"/>
                    <a:gd name="connsiteX307" fmla="*/ 2241523 w 2483434"/>
                    <a:gd name="connsiteY307" fmla="*/ 1044033 h 2375095"/>
                    <a:gd name="connsiteX308" fmla="*/ 2257705 w 2483434"/>
                    <a:gd name="connsiteY308" fmla="*/ 1057061 h 2375095"/>
                    <a:gd name="connsiteX309" fmla="*/ 2249614 w 2483434"/>
                    <a:gd name="connsiteY309" fmla="*/ 1102728 h 2375095"/>
                    <a:gd name="connsiteX310" fmla="*/ 2209296 w 2483434"/>
                    <a:gd name="connsiteY310" fmla="*/ 1102728 h 2375095"/>
                    <a:gd name="connsiteX311" fmla="*/ 2160886 w 2483434"/>
                    <a:gd name="connsiteY311" fmla="*/ 1135367 h 2375095"/>
                    <a:gd name="connsiteX312" fmla="*/ 2072157 w 2483434"/>
                    <a:gd name="connsiteY312" fmla="*/ 1070089 h 2375095"/>
                    <a:gd name="connsiteX313" fmla="*/ 1999611 w 2483434"/>
                    <a:gd name="connsiteY313" fmla="*/ 1135367 h 2375095"/>
                    <a:gd name="connsiteX314" fmla="*/ 1943248 w 2483434"/>
                    <a:gd name="connsiteY314" fmla="*/ 1135367 h 2375095"/>
                    <a:gd name="connsiteX315" fmla="*/ 1951201 w 2483434"/>
                    <a:gd name="connsiteY315" fmla="*/ 1154977 h 2375095"/>
                    <a:gd name="connsiteX316" fmla="*/ 2039930 w 2483434"/>
                    <a:gd name="connsiteY316" fmla="*/ 1161423 h 2375095"/>
                    <a:gd name="connsiteX317" fmla="*/ 1959292 w 2483434"/>
                    <a:gd name="connsiteY317" fmla="*/ 1187479 h 2375095"/>
                    <a:gd name="connsiteX318" fmla="*/ 1975475 w 2483434"/>
                    <a:gd name="connsiteY318" fmla="*/ 1213673 h 2375095"/>
                    <a:gd name="connsiteX319" fmla="*/ 2048021 w 2483434"/>
                    <a:gd name="connsiteY319" fmla="*/ 1207090 h 2375095"/>
                    <a:gd name="connsiteX320" fmla="*/ 2048021 w 2483434"/>
                    <a:gd name="connsiteY320" fmla="*/ 1226701 h 2375095"/>
                    <a:gd name="connsiteX321" fmla="*/ 2015793 w 2483434"/>
                    <a:gd name="connsiteY321" fmla="*/ 1233146 h 2375095"/>
                    <a:gd name="connsiteX322" fmla="*/ 2015793 w 2483434"/>
                    <a:gd name="connsiteY322" fmla="*/ 1278813 h 2375095"/>
                    <a:gd name="connsiteX323" fmla="*/ 2056112 w 2483434"/>
                    <a:gd name="connsiteY323" fmla="*/ 1252757 h 2375095"/>
                    <a:gd name="connsiteX324" fmla="*/ 2072157 w 2483434"/>
                    <a:gd name="connsiteY324" fmla="*/ 1272368 h 2375095"/>
                    <a:gd name="connsiteX325" fmla="*/ 2096431 w 2483434"/>
                    <a:gd name="connsiteY325" fmla="*/ 1278813 h 2375095"/>
                    <a:gd name="connsiteX326" fmla="*/ 2152795 w 2483434"/>
                    <a:gd name="connsiteY326" fmla="*/ 1298424 h 2375095"/>
                    <a:gd name="connsiteX327" fmla="*/ 2160886 w 2483434"/>
                    <a:gd name="connsiteY327" fmla="*/ 1311452 h 2375095"/>
                    <a:gd name="connsiteX328" fmla="*/ 2177068 w 2483434"/>
                    <a:gd name="connsiteY328" fmla="*/ 1318035 h 2375095"/>
                    <a:gd name="connsiteX329" fmla="*/ 2160886 w 2483434"/>
                    <a:gd name="connsiteY329" fmla="*/ 1344091 h 2375095"/>
                    <a:gd name="connsiteX330" fmla="*/ 2152795 w 2483434"/>
                    <a:gd name="connsiteY330" fmla="*/ 1357119 h 2375095"/>
                    <a:gd name="connsiteX331" fmla="*/ 2152795 w 2483434"/>
                    <a:gd name="connsiteY331" fmla="*/ 1370284 h 2375095"/>
                    <a:gd name="connsiteX332" fmla="*/ 2201204 w 2483434"/>
                    <a:gd name="connsiteY332" fmla="*/ 1370284 h 2375095"/>
                    <a:gd name="connsiteX333" fmla="*/ 2193113 w 2483434"/>
                    <a:gd name="connsiteY333" fmla="*/ 1389758 h 2375095"/>
                    <a:gd name="connsiteX334" fmla="*/ 2193113 w 2483434"/>
                    <a:gd name="connsiteY334" fmla="*/ 1415951 h 2375095"/>
                    <a:gd name="connsiteX335" fmla="*/ 2193113 w 2483434"/>
                    <a:gd name="connsiteY335" fmla="*/ 1442007 h 2375095"/>
                    <a:gd name="connsiteX336" fmla="*/ 2201204 w 2483434"/>
                    <a:gd name="connsiteY336" fmla="*/ 1461618 h 2375095"/>
                    <a:gd name="connsiteX337" fmla="*/ 2112476 w 2483434"/>
                    <a:gd name="connsiteY337" fmla="*/ 1455036 h 2375095"/>
                    <a:gd name="connsiteX338" fmla="*/ 2080248 w 2483434"/>
                    <a:gd name="connsiteY338" fmla="*/ 1428979 h 2375095"/>
                    <a:gd name="connsiteX339" fmla="*/ 2080248 w 2483434"/>
                    <a:gd name="connsiteY339" fmla="*/ 1409369 h 2375095"/>
                    <a:gd name="connsiteX340" fmla="*/ 2064203 w 2483434"/>
                    <a:gd name="connsiteY340" fmla="*/ 1389758 h 2375095"/>
                    <a:gd name="connsiteX341" fmla="*/ 2015793 w 2483434"/>
                    <a:gd name="connsiteY341" fmla="*/ 1350673 h 2375095"/>
                    <a:gd name="connsiteX342" fmla="*/ 1959292 w 2483434"/>
                    <a:gd name="connsiteY342" fmla="*/ 1324617 h 2375095"/>
                    <a:gd name="connsiteX343" fmla="*/ 1918974 w 2483434"/>
                    <a:gd name="connsiteY343" fmla="*/ 1311452 h 2375095"/>
                    <a:gd name="connsiteX344" fmla="*/ 1910883 w 2483434"/>
                    <a:gd name="connsiteY344" fmla="*/ 1331063 h 2375095"/>
                    <a:gd name="connsiteX345" fmla="*/ 1927065 w 2483434"/>
                    <a:gd name="connsiteY345" fmla="*/ 1344091 h 2375095"/>
                    <a:gd name="connsiteX346" fmla="*/ 1951201 w 2483434"/>
                    <a:gd name="connsiteY346" fmla="*/ 1357119 h 2375095"/>
                    <a:gd name="connsiteX347" fmla="*/ 1999611 w 2483434"/>
                    <a:gd name="connsiteY347" fmla="*/ 1370284 h 2375095"/>
                    <a:gd name="connsiteX348" fmla="*/ 2007702 w 2483434"/>
                    <a:gd name="connsiteY348" fmla="*/ 1383312 h 2375095"/>
                    <a:gd name="connsiteX349" fmla="*/ 1959292 w 2483434"/>
                    <a:gd name="connsiteY349" fmla="*/ 1402786 h 2375095"/>
                    <a:gd name="connsiteX350" fmla="*/ 1927065 w 2483434"/>
                    <a:gd name="connsiteY350" fmla="*/ 1409369 h 2375095"/>
                    <a:gd name="connsiteX351" fmla="*/ 1886746 w 2483434"/>
                    <a:gd name="connsiteY351" fmla="*/ 1409369 h 2375095"/>
                    <a:gd name="connsiteX352" fmla="*/ 1886746 w 2483434"/>
                    <a:gd name="connsiteY352" fmla="*/ 1442007 h 2375095"/>
                    <a:gd name="connsiteX353" fmla="*/ 1854519 w 2483434"/>
                    <a:gd name="connsiteY353" fmla="*/ 1461618 h 2375095"/>
                    <a:gd name="connsiteX354" fmla="*/ 1878655 w 2483434"/>
                    <a:gd name="connsiteY354" fmla="*/ 1468064 h 2375095"/>
                    <a:gd name="connsiteX355" fmla="*/ 1910883 w 2483434"/>
                    <a:gd name="connsiteY355" fmla="*/ 1468064 h 2375095"/>
                    <a:gd name="connsiteX356" fmla="*/ 1959292 w 2483434"/>
                    <a:gd name="connsiteY356" fmla="*/ 1468064 h 2375095"/>
                    <a:gd name="connsiteX357" fmla="*/ 1967384 w 2483434"/>
                    <a:gd name="connsiteY357" fmla="*/ 1474646 h 2375095"/>
                    <a:gd name="connsiteX358" fmla="*/ 1870564 w 2483434"/>
                    <a:gd name="connsiteY358" fmla="*/ 1507285 h 2375095"/>
                    <a:gd name="connsiteX359" fmla="*/ 1927065 w 2483434"/>
                    <a:gd name="connsiteY359" fmla="*/ 1507285 h 2375095"/>
                    <a:gd name="connsiteX360" fmla="*/ 1935156 w 2483434"/>
                    <a:gd name="connsiteY360" fmla="*/ 1494257 h 2375095"/>
                    <a:gd name="connsiteX361" fmla="*/ 1959292 w 2483434"/>
                    <a:gd name="connsiteY361" fmla="*/ 1494257 h 2375095"/>
                    <a:gd name="connsiteX362" fmla="*/ 1983566 w 2483434"/>
                    <a:gd name="connsiteY362" fmla="*/ 1487675 h 2375095"/>
                    <a:gd name="connsiteX363" fmla="*/ 2015793 w 2483434"/>
                    <a:gd name="connsiteY363" fmla="*/ 1468064 h 2375095"/>
                    <a:gd name="connsiteX364" fmla="*/ 2056112 w 2483434"/>
                    <a:gd name="connsiteY364" fmla="*/ 1487675 h 2375095"/>
                    <a:gd name="connsiteX365" fmla="*/ 2096431 w 2483434"/>
                    <a:gd name="connsiteY365" fmla="*/ 1494257 h 2375095"/>
                    <a:gd name="connsiteX366" fmla="*/ 2136749 w 2483434"/>
                    <a:gd name="connsiteY366" fmla="*/ 1500703 h 2375095"/>
                    <a:gd name="connsiteX367" fmla="*/ 2177068 w 2483434"/>
                    <a:gd name="connsiteY367" fmla="*/ 1494257 h 2375095"/>
                    <a:gd name="connsiteX368" fmla="*/ 2160886 w 2483434"/>
                    <a:gd name="connsiteY368" fmla="*/ 1513731 h 2375095"/>
                    <a:gd name="connsiteX369" fmla="*/ 2128658 w 2483434"/>
                    <a:gd name="connsiteY369" fmla="*/ 1513731 h 2375095"/>
                    <a:gd name="connsiteX370" fmla="*/ 2096431 w 2483434"/>
                    <a:gd name="connsiteY370" fmla="*/ 1539924 h 2375095"/>
                    <a:gd name="connsiteX371" fmla="*/ 2104522 w 2483434"/>
                    <a:gd name="connsiteY371" fmla="*/ 1546370 h 2375095"/>
                    <a:gd name="connsiteX372" fmla="*/ 2096431 w 2483434"/>
                    <a:gd name="connsiteY372" fmla="*/ 1559398 h 2375095"/>
                    <a:gd name="connsiteX373" fmla="*/ 2072157 w 2483434"/>
                    <a:gd name="connsiteY373" fmla="*/ 1552952 h 2375095"/>
                    <a:gd name="connsiteX374" fmla="*/ 2080248 w 2483434"/>
                    <a:gd name="connsiteY374" fmla="*/ 1572563 h 2375095"/>
                    <a:gd name="connsiteX375" fmla="*/ 2007702 w 2483434"/>
                    <a:gd name="connsiteY375" fmla="*/ 1605065 h 2375095"/>
                    <a:gd name="connsiteX376" fmla="*/ 2015793 w 2483434"/>
                    <a:gd name="connsiteY376" fmla="*/ 1618230 h 2375095"/>
                    <a:gd name="connsiteX377" fmla="*/ 1910883 w 2483434"/>
                    <a:gd name="connsiteY377" fmla="*/ 1663897 h 2375095"/>
                    <a:gd name="connsiteX378" fmla="*/ 1902929 w 2483434"/>
                    <a:gd name="connsiteY378" fmla="*/ 1657314 h 2375095"/>
                    <a:gd name="connsiteX379" fmla="*/ 1830245 w 2483434"/>
                    <a:gd name="connsiteY379" fmla="*/ 1689953 h 2375095"/>
                    <a:gd name="connsiteX380" fmla="*/ 1814201 w 2483434"/>
                    <a:gd name="connsiteY380" fmla="*/ 1670342 h 2375095"/>
                    <a:gd name="connsiteX381" fmla="*/ 1798018 w 2483434"/>
                    <a:gd name="connsiteY381" fmla="*/ 1683371 h 2375095"/>
                    <a:gd name="connsiteX382" fmla="*/ 1798018 w 2483434"/>
                    <a:gd name="connsiteY382" fmla="*/ 1702981 h 2375095"/>
                    <a:gd name="connsiteX383" fmla="*/ 1685153 w 2483434"/>
                    <a:gd name="connsiteY383" fmla="*/ 1650732 h 2375095"/>
                    <a:gd name="connsiteX384" fmla="*/ 1685153 w 2483434"/>
                    <a:gd name="connsiteY384" fmla="*/ 1657314 h 2375095"/>
                    <a:gd name="connsiteX385" fmla="*/ 1677062 w 2483434"/>
                    <a:gd name="connsiteY385" fmla="*/ 1657314 h 2375095"/>
                    <a:gd name="connsiteX386" fmla="*/ 1693245 w 2483434"/>
                    <a:gd name="connsiteY386" fmla="*/ 1689953 h 2375095"/>
                    <a:gd name="connsiteX387" fmla="*/ 1693245 w 2483434"/>
                    <a:gd name="connsiteY387" fmla="*/ 1722592 h 2375095"/>
                    <a:gd name="connsiteX388" fmla="*/ 1612607 w 2483434"/>
                    <a:gd name="connsiteY388" fmla="*/ 1794315 h 2375095"/>
                    <a:gd name="connsiteX389" fmla="*/ 1531970 w 2483434"/>
                    <a:gd name="connsiteY389" fmla="*/ 1859593 h 2375095"/>
                    <a:gd name="connsiteX390" fmla="*/ 1531970 w 2483434"/>
                    <a:gd name="connsiteY390" fmla="*/ 1866176 h 2375095"/>
                    <a:gd name="connsiteX391" fmla="*/ 1540061 w 2483434"/>
                    <a:gd name="connsiteY391" fmla="*/ 1879204 h 2375095"/>
                    <a:gd name="connsiteX392" fmla="*/ 1523879 w 2483434"/>
                    <a:gd name="connsiteY392" fmla="*/ 1905260 h 2375095"/>
                    <a:gd name="connsiteX393" fmla="*/ 1507834 w 2483434"/>
                    <a:gd name="connsiteY393" fmla="*/ 1905260 h 2375095"/>
                    <a:gd name="connsiteX394" fmla="*/ 1507834 w 2483434"/>
                    <a:gd name="connsiteY394" fmla="*/ 1892232 h 2375095"/>
                    <a:gd name="connsiteX395" fmla="*/ 1499742 w 2483434"/>
                    <a:gd name="connsiteY395" fmla="*/ 1892232 h 2375095"/>
                    <a:gd name="connsiteX396" fmla="*/ 1491651 w 2483434"/>
                    <a:gd name="connsiteY396" fmla="*/ 1911843 h 2375095"/>
                    <a:gd name="connsiteX397" fmla="*/ 1467515 w 2483434"/>
                    <a:gd name="connsiteY397" fmla="*/ 1885649 h 2375095"/>
                    <a:gd name="connsiteX398" fmla="*/ 1467515 w 2483434"/>
                    <a:gd name="connsiteY398" fmla="*/ 1905260 h 2375095"/>
                    <a:gd name="connsiteX399" fmla="*/ 1459424 w 2483434"/>
                    <a:gd name="connsiteY399" fmla="*/ 1905260 h 2375095"/>
                    <a:gd name="connsiteX400" fmla="*/ 1467515 w 2483434"/>
                    <a:gd name="connsiteY400" fmla="*/ 1911843 h 2375095"/>
                    <a:gd name="connsiteX401" fmla="*/ 1443242 w 2483434"/>
                    <a:gd name="connsiteY401" fmla="*/ 1898677 h 2375095"/>
                    <a:gd name="connsiteX402" fmla="*/ 1475469 w 2483434"/>
                    <a:gd name="connsiteY402" fmla="*/ 1866176 h 2375095"/>
                    <a:gd name="connsiteX403" fmla="*/ 1451333 w 2483434"/>
                    <a:gd name="connsiteY403" fmla="*/ 1872621 h 2375095"/>
                    <a:gd name="connsiteX404" fmla="*/ 1443242 w 2483434"/>
                    <a:gd name="connsiteY404" fmla="*/ 1859593 h 2375095"/>
                    <a:gd name="connsiteX405" fmla="*/ 1427197 w 2483434"/>
                    <a:gd name="connsiteY405" fmla="*/ 1866176 h 2375095"/>
                    <a:gd name="connsiteX406" fmla="*/ 1443242 w 2483434"/>
                    <a:gd name="connsiteY406" fmla="*/ 1879204 h 2375095"/>
                    <a:gd name="connsiteX407" fmla="*/ 1427197 w 2483434"/>
                    <a:gd name="connsiteY407" fmla="*/ 1885649 h 2375095"/>
                    <a:gd name="connsiteX408" fmla="*/ 1427197 w 2483434"/>
                    <a:gd name="connsiteY408" fmla="*/ 1905260 h 2375095"/>
                    <a:gd name="connsiteX409" fmla="*/ 1411014 w 2483434"/>
                    <a:gd name="connsiteY409" fmla="*/ 1898677 h 2375095"/>
                    <a:gd name="connsiteX410" fmla="*/ 1411014 w 2483434"/>
                    <a:gd name="connsiteY410" fmla="*/ 1905260 h 2375095"/>
                    <a:gd name="connsiteX411" fmla="*/ 1427197 w 2483434"/>
                    <a:gd name="connsiteY411" fmla="*/ 1918288 h 2375095"/>
                    <a:gd name="connsiteX412" fmla="*/ 1419106 w 2483434"/>
                    <a:gd name="connsiteY412" fmla="*/ 1931316 h 2375095"/>
                    <a:gd name="connsiteX413" fmla="*/ 1394832 w 2483434"/>
                    <a:gd name="connsiteY413" fmla="*/ 1924871 h 2375095"/>
                    <a:gd name="connsiteX414" fmla="*/ 1402923 w 2483434"/>
                    <a:gd name="connsiteY414" fmla="*/ 1931316 h 2375095"/>
                    <a:gd name="connsiteX415" fmla="*/ 1378787 w 2483434"/>
                    <a:gd name="connsiteY415" fmla="*/ 1937899 h 2375095"/>
                    <a:gd name="connsiteX416" fmla="*/ 1370696 w 2483434"/>
                    <a:gd name="connsiteY416" fmla="*/ 1924871 h 2375095"/>
                    <a:gd name="connsiteX417" fmla="*/ 1362604 w 2483434"/>
                    <a:gd name="connsiteY417" fmla="*/ 1937899 h 2375095"/>
                    <a:gd name="connsiteX418" fmla="*/ 1354651 w 2483434"/>
                    <a:gd name="connsiteY418" fmla="*/ 1924871 h 2375095"/>
                    <a:gd name="connsiteX419" fmla="*/ 1346559 w 2483434"/>
                    <a:gd name="connsiteY419" fmla="*/ 1937899 h 2375095"/>
                    <a:gd name="connsiteX420" fmla="*/ 1330377 w 2483434"/>
                    <a:gd name="connsiteY420" fmla="*/ 1944482 h 2375095"/>
                    <a:gd name="connsiteX421" fmla="*/ 1338468 w 2483434"/>
                    <a:gd name="connsiteY421" fmla="*/ 1944482 h 2375095"/>
                    <a:gd name="connsiteX422" fmla="*/ 1346559 w 2483434"/>
                    <a:gd name="connsiteY422" fmla="*/ 1963955 h 2375095"/>
                    <a:gd name="connsiteX423" fmla="*/ 1330377 w 2483434"/>
                    <a:gd name="connsiteY423" fmla="*/ 1983566 h 2375095"/>
                    <a:gd name="connsiteX424" fmla="*/ 1290059 w 2483434"/>
                    <a:gd name="connsiteY424" fmla="*/ 1976983 h 2375095"/>
                    <a:gd name="connsiteX425" fmla="*/ 1281967 w 2483434"/>
                    <a:gd name="connsiteY425" fmla="*/ 1990149 h 2375095"/>
                    <a:gd name="connsiteX426" fmla="*/ 1290059 w 2483434"/>
                    <a:gd name="connsiteY426" fmla="*/ 1990149 h 2375095"/>
                    <a:gd name="connsiteX427" fmla="*/ 1306241 w 2483434"/>
                    <a:gd name="connsiteY427" fmla="*/ 2029233 h 2375095"/>
                    <a:gd name="connsiteX428" fmla="*/ 1322286 w 2483434"/>
                    <a:gd name="connsiteY428" fmla="*/ 2035816 h 2375095"/>
                    <a:gd name="connsiteX429" fmla="*/ 1265922 w 2483434"/>
                    <a:gd name="connsiteY429" fmla="*/ 2042261 h 2375095"/>
                    <a:gd name="connsiteX430" fmla="*/ 1274013 w 2483434"/>
                    <a:gd name="connsiteY430" fmla="*/ 2055289 h 2375095"/>
                    <a:gd name="connsiteX431" fmla="*/ 1306241 w 2483434"/>
                    <a:gd name="connsiteY431" fmla="*/ 2055289 h 2375095"/>
                    <a:gd name="connsiteX432" fmla="*/ 1306241 w 2483434"/>
                    <a:gd name="connsiteY432" fmla="*/ 2074900 h 2375095"/>
                    <a:gd name="connsiteX433" fmla="*/ 1314332 w 2483434"/>
                    <a:gd name="connsiteY433" fmla="*/ 2087928 h 2375095"/>
                    <a:gd name="connsiteX434" fmla="*/ 1274013 w 2483434"/>
                    <a:gd name="connsiteY434" fmla="*/ 2087928 h 2375095"/>
                    <a:gd name="connsiteX435" fmla="*/ 1298150 w 2483434"/>
                    <a:gd name="connsiteY435" fmla="*/ 2094511 h 2375095"/>
                    <a:gd name="connsiteX436" fmla="*/ 1306241 w 2483434"/>
                    <a:gd name="connsiteY436" fmla="*/ 2107539 h 2375095"/>
                    <a:gd name="connsiteX437" fmla="*/ 1298150 w 2483434"/>
                    <a:gd name="connsiteY437" fmla="*/ 2114121 h 2375095"/>
                    <a:gd name="connsiteX438" fmla="*/ 1290059 w 2483434"/>
                    <a:gd name="connsiteY438" fmla="*/ 2114121 h 2375095"/>
                    <a:gd name="connsiteX439" fmla="*/ 1290059 w 2483434"/>
                    <a:gd name="connsiteY439" fmla="*/ 2120567 h 2375095"/>
                    <a:gd name="connsiteX440" fmla="*/ 1281967 w 2483434"/>
                    <a:gd name="connsiteY440" fmla="*/ 2133595 h 2375095"/>
                    <a:gd name="connsiteX441" fmla="*/ 1265922 w 2483434"/>
                    <a:gd name="connsiteY441" fmla="*/ 2127150 h 2375095"/>
                    <a:gd name="connsiteX442" fmla="*/ 1265922 w 2483434"/>
                    <a:gd name="connsiteY442" fmla="*/ 2133595 h 2375095"/>
                    <a:gd name="connsiteX443" fmla="*/ 1265922 w 2483434"/>
                    <a:gd name="connsiteY443" fmla="*/ 2140178 h 2375095"/>
                    <a:gd name="connsiteX444" fmla="*/ 1274013 w 2483434"/>
                    <a:gd name="connsiteY444" fmla="*/ 2146623 h 2375095"/>
                    <a:gd name="connsiteX445" fmla="*/ 1241649 w 2483434"/>
                    <a:gd name="connsiteY445" fmla="*/ 2140178 h 2375095"/>
                    <a:gd name="connsiteX446" fmla="*/ 1265922 w 2483434"/>
                    <a:gd name="connsiteY446" fmla="*/ 2159788 h 237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2483434" h="2375095">
                      <a:moveTo>
                        <a:pt x="1265922" y="2159788"/>
                      </a:moveTo>
                      <a:lnTo>
                        <a:pt x="1265922" y="2159788"/>
                      </a:lnTo>
                      <a:lnTo>
                        <a:pt x="1233695" y="2159788"/>
                      </a:lnTo>
                      <a:lnTo>
                        <a:pt x="1217512" y="2166234"/>
                      </a:lnTo>
                      <a:lnTo>
                        <a:pt x="1209421" y="2179262"/>
                      </a:lnTo>
                      <a:lnTo>
                        <a:pt x="1225603" y="2179262"/>
                      </a:lnTo>
                      <a:lnTo>
                        <a:pt x="1233695" y="2211901"/>
                      </a:lnTo>
                      <a:lnTo>
                        <a:pt x="1241649" y="2244540"/>
                      </a:lnTo>
                      <a:lnTo>
                        <a:pt x="1225603" y="2264151"/>
                      </a:lnTo>
                      <a:lnTo>
                        <a:pt x="1209421" y="2283761"/>
                      </a:lnTo>
                      <a:lnTo>
                        <a:pt x="1209421" y="2309818"/>
                      </a:lnTo>
                      <a:lnTo>
                        <a:pt x="1209421" y="2335874"/>
                      </a:lnTo>
                      <a:lnTo>
                        <a:pt x="1185285" y="2348902"/>
                      </a:lnTo>
                      <a:lnTo>
                        <a:pt x="1193376" y="2368513"/>
                      </a:lnTo>
                      <a:lnTo>
                        <a:pt x="1153057" y="2368513"/>
                      </a:lnTo>
                      <a:lnTo>
                        <a:pt x="1153057" y="2355485"/>
                      </a:lnTo>
                      <a:lnTo>
                        <a:pt x="1120693" y="2375095"/>
                      </a:lnTo>
                      <a:lnTo>
                        <a:pt x="1096556" y="2362067"/>
                      </a:lnTo>
                      <a:lnTo>
                        <a:pt x="1112739" y="2335874"/>
                      </a:lnTo>
                      <a:lnTo>
                        <a:pt x="1096556" y="2348902"/>
                      </a:lnTo>
                      <a:lnTo>
                        <a:pt x="1096556" y="2329428"/>
                      </a:lnTo>
                      <a:lnTo>
                        <a:pt x="1088465" y="2329428"/>
                      </a:lnTo>
                      <a:lnTo>
                        <a:pt x="1080374" y="2342457"/>
                      </a:lnTo>
                      <a:lnTo>
                        <a:pt x="1072420" y="2329428"/>
                      </a:lnTo>
                      <a:lnTo>
                        <a:pt x="1088465" y="2316263"/>
                      </a:lnTo>
                      <a:lnTo>
                        <a:pt x="1088465" y="2309818"/>
                      </a:lnTo>
                      <a:lnTo>
                        <a:pt x="1056238" y="2322846"/>
                      </a:lnTo>
                      <a:lnTo>
                        <a:pt x="1048147" y="2322846"/>
                      </a:lnTo>
                      <a:lnTo>
                        <a:pt x="1064329" y="2316263"/>
                      </a:lnTo>
                      <a:lnTo>
                        <a:pt x="1080374" y="2303235"/>
                      </a:lnTo>
                      <a:lnTo>
                        <a:pt x="1056238" y="2309818"/>
                      </a:lnTo>
                      <a:lnTo>
                        <a:pt x="1064329" y="2296790"/>
                      </a:lnTo>
                      <a:lnTo>
                        <a:pt x="959556" y="2316263"/>
                      </a:lnTo>
                      <a:lnTo>
                        <a:pt x="983692" y="2303235"/>
                      </a:lnTo>
                      <a:lnTo>
                        <a:pt x="951464" y="2283761"/>
                      </a:lnTo>
                      <a:lnTo>
                        <a:pt x="943373" y="2283761"/>
                      </a:lnTo>
                      <a:lnTo>
                        <a:pt x="935282" y="2283761"/>
                      </a:lnTo>
                      <a:lnTo>
                        <a:pt x="935282" y="2277179"/>
                      </a:lnTo>
                      <a:lnTo>
                        <a:pt x="919237" y="2277179"/>
                      </a:lnTo>
                      <a:lnTo>
                        <a:pt x="951464" y="2264151"/>
                      </a:lnTo>
                      <a:lnTo>
                        <a:pt x="911146" y="2264151"/>
                      </a:lnTo>
                      <a:lnTo>
                        <a:pt x="919237" y="2251122"/>
                      </a:lnTo>
                      <a:lnTo>
                        <a:pt x="903055" y="2238094"/>
                      </a:lnTo>
                      <a:lnTo>
                        <a:pt x="919237" y="2218484"/>
                      </a:lnTo>
                      <a:lnTo>
                        <a:pt x="886873" y="2231512"/>
                      </a:lnTo>
                      <a:lnTo>
                        <a:pt x="886873" y="2218484"/>
                      </a:lnTo>
                      <a:lnTo>
                        <a:pt x="886873" y="2211901"/>
                      </a:lnTo>
                      <a:lnTo>
                        <a:pt x="894964" y="2211901"/>
                      </a:lnTo>
                      <a:lnTo>
                        <a:pt x="854645" y="2153206"/>
                      </a:lnTo>
                      <a:lnTo>
                        <a:pt x="838600" y="2153206"/>
                      </a:lnTo>
                      <a:lnTo>
                        <a:pt x="822417" y="2120567"/>
                      </a:lnTo>
                      <a:lnTo>
                        <a:pt x="806235" y="2100956"/>
                      </a:lnTo>
                      <a:lnTo>
                        <a:pt x="814326" y="2087928"/>
                      </a:lnTo>
                      <a:lnTo>
                        <a:pt x="798281" y="2094511"/>
                      </a:lnTo>
                      <a:lnTo>
                        <a:pt x="798281" y="2061872"/>
                      </a:lnTo>
                      <a:lnTo>
                        <a:pt x="822417" y="2048844"/>
                      </a:lnTo>
                      <a:lnTo>
                        <a:pt x="830509" y="2042261"/>
                      </a:lnTo>
                      <a:lnTo>
                        <a:pt x="862736" y="2029233"/>
                      </a:lnTo>
                      <a:lnTo>
                        <a:pt x="870827" y="2016205"/>
                      </a:lnTo>
                      <a:lnTo>
                        <a:pt x="838600" y="2003177"/>
                      </a:lnTo>
                      <a:lnTo>
                        <a:pt x="814326" y="2009622"/>
                      </a:lnTo>
                      <a:lnTo>
                        <a:pt x="790190" y="2048844"/>
                      </a:lnTo>
                      <a:lnTo>
                        <a:pt x="774008" y="2048844"/>
                      </a:lnTo>
                      <a:lnTo>
                        <a:pt x="774008" y="2016205"/>
                      </a:lnTo>
                      <a:lnTo>
                        <a:pt x="782099" y="2003177"/>
                      </a:lnTo>
                      <a:lnTo>
                        <a:pt x="774008" y="2003177"/>
                      </a:lnTo>
                      <a:lnTo>
                        <a:pt x="774008" y="1983566"/>
                      </a:lnTo>
                      <a:lnTo>
                        <a:pt x="765917" y="1983566"/>
                      </a:lnTo>
                      <a:lnTo>
                        <a:pt x="749871" y="1957510"/>
                      </a:lnTo>
                      <a:lnTo>
                        <a:pt x="733689" y="1931316"/>
                      </a:lnTo>
                      <a:lnTo>
                        <a:pt x="717644" y="1905260"/>
                      </a:lnTo>
                      <a:lnTo>
                        <a:pt x="709553" y="1879204"/>
                      </a:lnTo>
                      <a:lnTo>
                        <a:pt x="709553" y="1872621"/>
                      </a:lnTo>
                      <a:lnTo>
                        <a:pt x="709553" y="1866176"/>
                      </a:lnTo>
                      <a:lnTo>
                        <a:pt x="701461" y="1866176"/>
                      </a:lnTo>
                      <a:lnTo>
                        <a:pt x="709553" y="1839982"/>
                      </a:lnTo>
                      <a:lnTo>
                        <a:pt x="725598" y="1813926"/>
                      </a:lnTo>
                      <a:lnTo>
                        <a:pt x="701461" y="1813926"/>
                      </a:lnTo>
                      <a:lnTo>
                        <a:pt x="701461" y="1807343"/>
                      </a:lnTo>
                      <a:lnTo>
                        <a:pt x="685279" y="1781287"/>
                      </a:lnTo>
                      <a:lnTo>
                        <a:pt x="701461" y="1748648"/>
                      </a:lnTo>
                      <a:lnTo>
                        <a:pt x="725598" y="1716009"/>
                      </a:lnTo>
                      <a:lnTo>
                        <a:pt x="709553" y="1702981"/>
                      </a:lnTo>
                      <a:lnTo>
                        <a:pt x="822417" y="1702981"/>
                      </a:lnTo>
                      <a:lnTo>
                        <a:pt x="798281" y="1683371"/>
                      </a:lnTo>
                      <a:lnTo>
                        <a:pt x="814326" y="1676925"/>
                      </a:lnTo>
                      <a:lnTo>
                        <a:pt x="814326" y="1670342"/>
                      </a:lnTo>
                      <a:lnTo>
                        <a:pt x="798281" y="1670342"/>
                      </a:lnTo>
                      <a:lnTo>
                        <a:pt x="806235" y="1683371"/>
                      </a:lnTo>
                      <a:lnTo>
                        <a:pt x="741780" y="1689953"/>
                      </a:lnTo>
                      <a:lnTo>
                        <a:pt x="733689" y="1676925"/>
                      </a:lnTo>
                      <a:lnTo>
                        <a:pt x="749871" y="1657314"/>
                      </a:lnTo>
                      <a:lnTo>
                        <a:pt x="814326" y="1657314"/>
                      </a:lnTo>
                      <a:lnTo>
                        <a:pt x="822417" y="1637704"/>
                      </a:lnTo>
                      <a:lnTo>
                        <a:pt x="814326" y="1637704"/>
                      </a:lnTo>
                      <a:lnTo>
                        <a:pt x="814326" y="1605065"/>
                      </a:lnTo>
                      <a:lnTo>
                        <a:pt x="830509" y="1572563"/>
                      </a:lnTo>
                      <a:lnTo>
                        <a:pt x="838600" y="1539924"/>
                      </a:lnTo>
                      <a:lnTo>
                        <a:pt x="854645" y="1507285"/>
                      </a:lnTo>
                      <a:lnTo>
                        <a:pt x="774008" y="1487675"/>
                      </a:lnTo>
                      <a:lnTo>
                        <a:pt x="685279" y="1468064"/>
                      </a:lnTo>
                      <a:lnTo>
                        <a:pt x="661143" y="1435425"/>
                      </a:lnTo>
                      <a:lnTo>
                        <a:pt x="685279" y="1422397"/>
                      </a:lnTo>
                      <a:lnTo>
                        <a:pt x="741780" y="1428979"/>
                      </a:lnTo>
                      <a:lnTo>
                        <a:pt x="782099" y="1461618"/>
                      </a:lnTo>
                      <a:lnTo>
                        <a:pt x="814326" y="1468064"/>
                      </a:lnTo>
                      <a:lnTo>
                        <a:pt x="838600" y="1474646"/>
                      </a:lnTo>
                      <a:lnTo>
                        <a:pt x="838600" y="1448590"/>
                      </a:lnTo>
                      <a:lnTo>
                        <a:pt x="830509" y="1422397"/>
                      </a:lnTo>
                      <a:lnTo>
                        <a:pt x="798281" y="1422397"/>
                      </a:lnTo>
                      <a:lnTo>
                        <a:pt x="782099" y="1324617"/>
                      </a:lnTo>
                      <a:lnTo>
                        <a:pt x="741780" y="1331063"/>
                      </a:lnTo>
                      <a:lnTo>
                        <a:pt x="733689" y="1298424"/>
                      </a:ln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lnTo>
                        <a:pt x="1652926" y="65278"/>
                      </a:lnTo>
                      <a:lnTo>
                        <a:pt x="1757700" y="65278"/>
                      </a:lnTo>
                      <a:lnTo>
                        <a:pt x="1806109" y="97917"/>
                      </a:lnTo>
                      <a:lnTo>
                        <a:pt x="1781973" y="130556"/>
                      </a:lnTo>
                      <a:lnTo>
                        <a:pt x="1644835" y="143584"/>
                      </a:lnTo>
                      <a:lnTo>
                        <a:pt x="1556106" y="156612"/>
                      </a:lnTo>
                      <a:lnTo>
                        <a:pt x="1475469" y="182668"/>
                      </a:lnTo>
                      <a:lnTo>
                        <a:pt x="1346559" y="228335"/>
                      </a:lnTo>
                      <a:lnTo>
                        <a:pt x="1346559" y="247946"/>
                      </a:lnTo>
                      <a:lnTo>
                        <a:pt x="1378787" y="221890"/>
                      </a:lnTo>
                      <a:lnTo>
                        <a:pt x="1402923" y="228335"/>
                      </a:lnTo>
                      <a:lnTo>
                        <a:pt x="1411014" y="254528"/>
                      </a:lnTo>
                      <a:lnTo>
                        <a:pt x="1435151" y="215307"/>
                      </a:lnTo>
                      <a:lnTo>
                        <a:pt x="1507834" y="221890"/>
                      </a:lnTo>
                      <a:lnTo>
                        <a:pt x="1596425" y="163194"/>
                      </a:lnTo>
                      <a:lnTo>
                        <a:pt x="1669108" y="176223"/>
                      </a:lnTo>
                      <a:lnTo>
                        <a:pt x="1669108" y="195696"/>
                      </a:lnTo>
                      <a:lnTo>
                        <a:pt x="1830245" y="150029"/>
                      </a:lnTo>
                      <a:lnTo>
                        <a:pt x="1846428" y="163194"/>
                      </a:lnTo>
                      <a:lnTo>
                        <a:pt x="1846428" y="176223"/>
                      </a:lnTo>
                      <a:lnTo>
                        <a:pt x="1854519" y="195696"/>
                      </a:lnTo>
                      <a:lnTo>
                        <a:pt x="1781973" y="267557"/>
                      </a:lnTo>
                      <a:lnTo>
                        <a:pt x="1894838" y="228335"/>
                      </a:lnTo>
                      <a:lnTo>
                        <a:pt x="1894838" y="267557"/>
                      </a:lnTo>
                      <a:lnTo>
                        <a:pt x="1927065" y="241500"/>
                      </a:lnTo>
                      <a:lnTo>
                        <a:pt x="1967384" y="254528"/>
                      </a:lnTo>
                      <a:lnTo>
                        <a:pt x="2023884" y="319669"/>
                      </a:lnTo>
                      <a:lnTo>
                        <a:pt x="1935156" y="397975"/>
                      </a:lnTo>
                      <a:lnTo>
                        <a:pt x="1894838" y="358890"/>
                      </a:lnTo>
                      <a:lnTo>
                        <a:pt x="1491651" y="495892"/>
                      </a:lnTo>
                      <a:lnTo>
                        <a:pt x="1459424" y="561169"/>
                      </a:lnTo>
                      <a:lnTo>
                        <a:pt x="1483560" y="554587"/>
                      </a:lnTo>
                      <a:lnTo>
                        <a:pt x="1830245" y="495892"/>
                      </a:lnTo>
                      <a:lnTo>
                        <a:pt x="1830245" y="521948"/>
                      </a:lnTo>
                      <a:lnTo>
                        <a:pt x="1733563" y="606836"/>
                      </a:lnTo>
                      <a:lnTo>
                        <a:pt x="1757700" y="619864"/>
                      </a:lnTo>
                      <a:lnTo>
                        <a:pt x="1902929" y="541558"/>
                      </a:lnTo>
                      <a:lnTo>
                        <a:pt x="1894838" y="495892"/>
                      </a:lnTo>
                      <a:lnTo>
                        <a:pt x="1910883" y="476281"/>
                      </a:lnTo>
                      <a:lnTo>
                        <a:pt x="1983566" y="463253"/>
                      </a:lnTo>
                      <a:lnTo>
                        <a:pt x="2104522" y="561169"/>
                      </a:lnTo>
                      <a:lnTo>
                        <a:pt x="2096431" y="613282"/>
                      </a:lnTo>
                      <a:lnTo>
                        <a:pt x="2128658" y="587225"/>
                      </a:lnTo>
                      <a:lnTo>
                        <a:pt x="2201204" y="606836"/>
                      </a:lnTo>
                      <a:lnTo>
                        <a:pt x="2201204" y="587225"/>
                      </a:lnTo>
                      <a:lnTo>
                        <a:pt x="2225340" y="580780"/>
                      </a:lnTo>
                      <a:lnTo>
                        <a:pt x="2209296" y="541558"/>
                      </a:lnTo>
                      <a:lnTo>
                        <a:pt x="2225340" y="541558"/>
                      </a:lnTo>
                      <a:lnTo>
                        <a:pt x="2233432" y="515502"/>
                      </a:lnTo>
                      <a:lnTo>
                        <a:pt x="2346296" y="495892"/>
                      </a:lnTo>
                      <a:lnTo>
                        <a:pt x="2451207" y="535113"/>
                      </a:lnTo>
                      <a:lnTo>
                        <a:pt x="2483435" y="580780"/>
                      </a:lnTo>
                      <a:lnTo>
                        <a:pt x="2378661" y="678560"/>
                      </a:lnTo>
                      <a:lnTo>
                        <a:pt x="2322160" y="737255"/>
                      </a:lnTo>
                      <a:lnTo>
                        <a:pt x="2298024" y="756865"/>
                      </a:lnTo>
                      <a:lnTo>
                        <a:pt x="2298024" y="769893"/>
                      </a:lnTo>
                      <a:lnTo>
                        <a:pt x="2257705" y="796087"/>
                      </a:lnTo>
                      <a:lnTo>
                        <a:pt x="2233432" y="769893"/>
                      </a:lnTo>
                      <a:lnTo>
                        <a:pt x="2209296" y="789504"/>
                      </a:lnTo>
                      <a:lnTo>
                        <a:pt x="2217387" y="815560"/>
                      </a:lnTo>
                      <a:lnTo>
                        <a:pt x="2233432" y="809115"/>
                      </a:lnTo>
                      <a:lnTo>
                        <a:pt x="2257705" y="835171"/>
                      </a:lnTo>
                      <a:lnTo>
                        <a:pt x="2257705" y="861228"/>
                      </a:lnTo>
                      <a:lnTo>
                        <a:pt x="2305978" y="874393"/>
                      </a:lnTo>
                      <a:lnTo>
                        <a:pt x="2289933" y="854782"/>
                      </a:lnTo>
                      <a:lnTo>
                        <a:pt x="2338343" y="861228"/>
                      </a:lnTo>
                      <a:lnTo>
                        <a:pt x="2346296" y="880838"/>
                      </a:lnTo>
                      <a:lnTo>
                        <a:pt x="2281841" y="900449"/>
                      </a:lnTo>
                      <a:lnTo>
                        <a:pt x="2330251" y="913477"/>
                      </a:lnTo>
                      <a:lnTo>
                        <a:pt x="2338343" y="933088"/>
                      </a:lnTo>
                      <a:lnTo>
                        <a:pt x="2338343" y="952699"/>
                      </a:lnTo>
                      <a:lnTo>
                        <a:pt x="2338343" y="972172"/>
                      </a:lnTo>
                      <a:lnTo>
                        <a:pt x="2322160" y="991783"/>
                      </a:lnTo>
                      <a:lnTo>
                        <a:pt x="2281841" y="978755"/>
                      </a:lnTo>
                      <a:lnTo>
                        <a:pt x="2257705" y="972172"/>
                      </a:lnTo>
                      <a:lnTo>
                        <a:pt x="2233432" y="972172"/>
                      </a:lnTo>
                      <a:lnTo>
                        <a:pt x="2241523" y="1017839"/>
                      </a:lnTo>
                      <a:lnTo>
                        <a:pt x="2241523" y="1044033"/>
                      </a:lnTo>
                      <a:lnTo>
                        <a:pt x="2257705" y="1057061"/>
                      </a:lnTo>
                      <a:lnTo>
                        <a:pt x="2249614" y="1102728"/>
                      </a:lnTo>
                      <a:lnTo>
                        <a:pt x="2209296" y="1102728"/>
                      </a:lnTo>
                      <a:lnTo>
                        <a:pt x="2160886" y="1135367"/>
                      </a:lnTo>
                      <a:lnTo>
                        <a:pt x="2072157" y="1070089"/>
                      </a:lnTo>
                      <a:lnTo>
                        <a:pt x="1999611" y="1135367"/>
                      </a:lnTo>
                      <a:lnTo>
                        <a:pt x="1943248" y="1135367"/>
                      </a:lnTo>
                      <a:lnTo>
                        <a:pt x="1951201" y="1154977"/>
                      </a:lnTo>
                      <a:lnTo>
                        <a:pt x="2039930" y="1161423"/>
                      </a:lnTo>
                      <a:lnTo>
                        <a:pt x="1959292" y="1187479"/>
                      </a:lnTo>
                      <a:lnTo>
                        <a:pt x="1975475" y="1213673"/>
                      </a:lnTo>
                      <a:lnTo>
                        <a:pt x="2048021" y="1207090"/>
                      </a:lnTo>
                      <a:lnTo>
                        <a:pt x="2048021" y="1226701"/>
                      </a:lnTo>
                      <a:lnTo>
                        <a:pt x="2015793" y="1233146"/>
                      </a:lnTo>
                      <a:lnTo>
                        <a:pt x="2015793" y="1278813"/>
                      </a:lnTo>
                      <a:lnTo>
                        <a:pt x="2056112" y="1252757"/>
                      </a:lnTo>
                      <a:lnTo>
                        <a:pt x="2072157" y="1272368"/>
                      </a:lnTo>
                      <a:lnTo>
                        <a:pt x="2096431" y="1278813"/>
                      </a:lnTo>
                      <a:lnTo>
                        <a:pt x="2152795" y="1298424"/>
                      </a:lnTo>
                      <a:lnTo>
                        <a:pt x="2160886" y="1311452"/>
                      </a:lnTo>
                      <a:lnTo>
                        <a:pt x="2177068" y="1318035"/>
                      </a:lnTo>
                      <a:lnTo>
                        <a:pt x="2160886" y="1344091"/>
                      </a:lnTo>
                      <a:lnTo>
                        <a:pt x="2152795" y="1357119"/>
                      </a:lnTo>
                      <a:lnTo>
                        <a:pt x="2152795" y="1370284"/>
                      </a:lnTo>
                      <a:lnTo>
                        <a:pt x="2201204" y="1370284"/>
                      </a:lnTo>
                      <a:lnTo>
                        <a:pt x="2193113" y="1389758"/>
                      </a:lnTo>
                      <a:lnTo>
                        <a:pt x="2193113" y="1415951"/>
                      </a:lnTo>
                      <a:lnTo>
                        <a:pt x="2193113" y="1442007"/>
                      </a:lnTo>
                      <a:lnTo>
                        <a:pt x="2201204" y="1461618"/>
                      </a:lnTo>
                      <a:lnTo>
                        <a:pt x="2112476" y="1455036"/>
                      </a:lnTo>
                      <a:lnTo>
                        <a:pt x="2080248" y="1428979"/>
                      </a:lnTo>
                      <a:lnTo>
                        <a:pt x="2080248" y="1409369"/>
                      </a:lnTo>
                      <a:lnTo>
                        <a:pt x="2064203" y="1389758"/>
                      </a:lnTo>
                      <a:lnTo>
                        <a:pt x="2015793" y="1350673"/>
                      </a:lnTo>
                      <a:lnTo>
                        <a:pt x="1959292" y="1324617"/>
                      </a:lnTo>
                      <a:lnTo>
                        <a:pt x="1918974" y="1311452"/>
                      </a:lnTo>
                      <a:lnTo>
                        <a:pt x="1910883" y="1331063"/>
                      </a:lnTo>
                      <a:lnTo>
                        <a:pt x="1927065" y="1344091"/>
                      </a:lnTo>
                      <a:lnTo>
                        <a:pt x="1951201" y="1357119"/>
                      </a:lnTo>
                      <a:lnTo>
                        <a:pt x="1999611" y="1370284"/>
                      </a:lnTo>
                      <a:lnTo>
                        <a:pt x="2007702" y="1383312"/>
                      </a:lnTo>
                      <a:lnTo>
                        <a:pt x="1959292" y="1402786"/>
                      </a:lnTo>
                      <a:lnTo>
                        <a:pt x="1927065" y="1409369"/>
                      </a:lnTo>
                      <a:lnTo>
                        <a:pt x="1886746" y="1409369"/>
                      </a:lnTo>
                      <a:lnTo>
                        <a:pt x="1886746" y="1442007"/>
                      </a:lnTo>
                      <a:lnTo>
                        <a:pt x="1854519" y="1461618"/>
                      </a:lnTo>
                      <a:lnTo>
                        <a:pt x="1878655" y="1468064"/>
                      </a:lnTo>
                      <a:lnTo>
                        <a:pt x="1910883" y="1468064"/>
                      </a:lnTo>
                      <a:lnTo>
                        <a:pt x="1959292" y="1468064"/>
                      </a:lnTo>
                      <a:lnTo>
                        <a:pt x="1967384" y="1474646"/>
                      </a:lnTo>
                      <a:lnTo>
                        <a:pt x="1870564" y="1507285"/>
                      </a:lnTo>
                      <a:lnTo>
                        <a:pt x="1927065" y="1507285"/>
                      </a:lnTo>
                      <a:lnTo>
                        <a:pt x="1935156" y="1494257"/>
                      </a:lnTo>
                      <a:lnTo>
                        <a:pt x="1959292" y="1494257"/>
                      </a:lnTo>
                      <a:lnTo>
                        <a:pt x="1983566" y="1487675"/>
                      </a:lnTo>
                      <a:lnTo>
                        <a:pt x="2015793" y="1468064"/>
                      </a:lnTo>
                      <a:lnTo>
                        <a:pt x="2056112" y="1487675"/>
                      </a:lnTo>
                      <a:lnTo>
                        <a:pt x="2096431" y="1494257"/>
                      </a:lnTo>
                      <a:lnTo>
                        <a:pt x="2136749" y="1500703"/>
                      </a:lnTo>
                      <a:lnTo>
                        <a:pt x="2177068" y="1494257"/>
                      </a:lnTo>
                      <a:lnTo>
                        <a:pt x="2160886" y="1513731"/>
                      </a:lnTo>
                      <a:lnTo>
                        <a:pt x="2128658" y="1513731"/>
                      </a:lnTo>
                      <a:lnTo>
                        <a:pt x="2096431" y="1539924"/>
                      </a:lnTo>
                      <a:lnTo>
                        <a:pt x="2104522" y="1546370"/>
                      </a:lnTo>
                      <a:lnTo>
                        <a:pt x="2096431" y="1559398"/>
                      </a:lnTo>
                      <a:lnTo>
                        <a:pt x="2072157" y="1552952"/>
                      </a:lnTo>
                      <a:lnTo>
                        <a:pt x="2080248" y="1572563"/>
                      </a:lnTo>
                      <a:lnTo>
                        <a:pt x="2007702" y="1605065"/>
                      </a:lnTo>
                      <a:lnTo>
                        <a:pt x="2015793" y="1618230"/>
                      </a:lnTo>
                      <a:lnTo>
                        <a:pt x="1910883" y="1663897"/>
                      </a:lnTo>
                      <a:lnTo>
                        <a:pt x="1902929" y="1657314"/>
                      </a:lnTo>
                      <a:lnTo>
                        <a:pt x="1830245" y="1689953"/>
                      </a:lnTo>
                      <a:lnTo>
                        <a:pt x="1814201" y="1670342"/>
                      </a:lnTo>
                      <a:lnTo>
                        <a:pt x="1798018" y="1683371"/>
                      </a:lnTo>
                      <a:lnTo>
                        <a:pt x="1798018" y="1702981"/>
                      </a:lnTo>
                      <a:lnTo>
                        <a:pt x="1685153" y="1650732"/>
                      </a:lnTo>
                      <a:lnTo>
                        <a:pt x="1685153" y="1657314"/>
                      </a:lnTo>
                      <a:lnTo>
                        <a:pt x="1677062" y="1657314"/>
                      </a:lnTo>
                      <a:lnTo>
                        <a:pt x="1693245" y="1689953"/>
                      </a:lnTo>
                      <a:lnTo>
                        <a:pt x="1693245" y="1722592"/>
                      </a:lnTo>
                      <a:lnTo>
                        <a:pt x="1612607" y="1794315"/>
                      </a:lnTo>
                      <a:lnTo>
                        <a:pt x="1531970" y="1859593"/>
                      </a:lnTo>
                      <a:lnTo>
                        <a:pt x="1531970" y="1866176"/>
                      </a:lnTo>
                      <a:lnTo>
                        <a:pt x="1540061" y="1879204"/>
                      </a:lnTo>
                      <a:lnTo>
                        <a:pt x="1523879" y="1905260"/>
                      </a:lnTo>
                      <a:lnTo>
                        <a:pt x="1507834" y="1905260"/>
                      </a:lnTo>
                      <a:lnTo>
                        <a:pt x="1507834" y="1892232"/>
                      </a:lnTo>
                      <a:lnTo>
                        <a:pt x="1499742" y="1892232"/>
                      </a:lnTo>
                      <a:lnTo>
                        <a:pt x="1491651" y="1911843"/>
                      </a:lnTo>
                      <a:lnTo>
                        <a:pt x="1467515" y="1885649"/>
                      </a:lnTo>
                      <a:lnTo>
                        <a:pt x="1467515" y="1905260"/>
                      </a:lnTo>
                      <a:lnTo>
                        <a:pt x="1459424" y="1905260"/>
                      </a:lnTo>
                      <a:lnTo>
                        <a:pt x="1467515" y="1911843"/>
                      </a:lnTo>
                      <a:lnTo>
                        <a:pt x="1443242" y="1898677"/>
                      </a:lnTo>
                      <a:lnTo>
                        <a:pt x="1475469" y="1866176"/>
                      </a:lnTo>
                      <a:lnTo>
                        <a:pt x="1451333" y="1872621"/>
                      </a:lnTo>
                      <a:lnTo>
                        <a:pt x="1443242" y="1859593"/>
                      </a:lnTo>
                      <a:lnTo>
                        <a:pt x="1427197" y="1866176"/>
                      </a:lnTo>
                      <a:lnTo>
                        <a:pt x="1443242" y="1879204"/>
                      </a:lnTo>
                      <a:lnTo>
                        <a:pt x="1427197" y="1885649"/>
                      </a:lnTo>
                      <a:lnTo>
                        <a:pt x="1427197" y="1905260"/>
                      </a:lnTo>
                      <a:lnTo>
                        <a:pt x="1411014" y="1898677"/>
                      </a:lnTo>
                      <a:lnTo>
                        <a:pt x="1411014" y="1905260"/>
                      </a:lnTo>
                      <a:lnTo>
                        <a:pt x="1427197" y="1918288"/>
                      </a:lnTo>
                      <a:lnTo>
                        <a:pt x="1419106" y="1931316"/>
                      </a:lnTo>
                      <a:lnTo>
                        <a:pt x="1394832" y="1924871"/>
                      </a:lnTo>
                      <a:lnTo>
                        <a:pt x="1402923" y="1931316"/>
                      </a:lnTo>
                      <a:lnTo>
                        <a:pt x="1378787" y="1937899"/>
                      </a:lnTo>
                      <a:lnTo>
                        <a:pt x="1370696" y="1924871"/>
                      </a:lnTo>
                      <a:lnTo>
                        <a:pt x="1362604" y="1937899"/>
                      </a:lnTo>
                      <a:lnTo>
                        <a:pt x="1354651" y="1924871"/>
                      </a:lnTo>
                      <a:lnTo>
                        <a:pt x="1346559" y="1937899"/>
                      </a:lnTo>
                      <a:lnTo>
                        <a:pt x="1330377" y="1944482"/>
                      </a:lnTo>
                      <a:lnTo>
                        <a:pt x="1338468" y="1944482"/>
                      </a:lnTo>
                      <a:lnTo>
                        <a:pt x="1346559" y="1963955"/>
                      </a:lnTo>
                      <a:lnTo>
                        <a:pt x="1330377" y="1983566"/>
                      </a:lnTo>
                      <a:lnTo>
                        <a:pt x="1290059" y="1976983"/>
                      </a:lnTo>
                      <a:lnTo>
                        <a:pt x="1281967" y="1990149"/>
                      </a:lnTo>
                      <a:lnTo>
                        <a:pt x="1290059" y="1990149"/>
                      </a:lnTo>
                      <a:lnTo>
                        <a:pt x="1306241" y="2029233"/>
                      </a:lnTo>
                      <a:lnTo>
                        <a:pt x="1322286" y="2035816"/>
                      </a:lnTo>
                      <a:lnTo>
                        <a:pt x="1265922" y="2042261"/>
                      </a:lnTo>
                      <a:lnTo>
                        <a:pt x="1274013" y="2055289"/>
                      </a:lnTo>
                      <a:lnTo>
                        <a:pt x="1306241" y="2055289"/>
                      </a:lnTo>
                      <a:lnTo>
                        <a:pt x="1306241" y="2074900"/>
                      </a:lnTo>
                      <a:lnTo>
                        <a:pt x="1314332" y="2087928"/>
                      </a:lnTo>
                      <a:lnTo>
                        <a:pt x="1274013" y="2087928"/>
                      </a:lnTo>
                      <a:lnTo>
                        <a:pt x="1298150" y="2094511"/>
                      </a:lnTo>
                      <a:lnTo>
                        <a:pt x="1306241" y="2107539"/>
                      </a:lnTo>
                      <a:lnTo>
                        <a:pt x="1298150" y="2114121"/>
                      </a:lnTo>
                      <a:lnTo>
                        <a:pt x="1290059" y="2114121"/>
                      </a:lnTo>
                      <a:lnTo>
                        <a:pt x="1290059" y="2120567"/>
                      </a:lnTo>
                      <a:lnTo>
                        <a:pt x="1281967" y="2133595"/>
                      </a:lnTo>
                      <a:lnTo>
                        <a:pt x="1265922" y="2127150"/>
                      </a:lnTo>
                      <a:lnTo>
                        <a:pt x="1265922" y="2133595"/>
                      </a:lnTo>
                      <a:lnTo>
                        <a:pt x="1265922" y="2140178"/>
                      </a:lnTo>
                      <a:lnTo>
                        <a:pt x="1274013" y="2146623"/>
                      </a:lnTo>
                      <a:lnTo>
                        <a:pt x="1241649" y="2140178"/>
                      </a:lnTo>
                      <a:lnTo>
                        <a:pt x="1265922" y="215978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BBBDD4F7-0ED4-998D-59C9-A9ECB30326B4}"/>
                    </a:ext>
                  </a:extLst>
                </p:cNvPr>
                <p:cNvSpPr/>
                <p:nvPr/>
              </p:nvSpPr>
              <p:spPr>
                <a:xfrm>
                  <a:off x="7316574" y="2885094"/>
                  <a:ext cx="604779" cy="1076671"/>
                </a:xfrm>
                <a:custGeom>
                  <a:avLst/>
                  <a:gdLst>
                    <a:gd name="connsiteX0" fmla="*/ 604779 w 604779"/>
                    <a:gd name="connsiteY0" fmla="*/ 861365 h 1076671"/>
                    <a:gd name="connsiteX1" fmla="*/ 604779 w 604779"/>
                    <a:gd name="connsiteY1" fmla="*/ 861365 h 1076671"/>
                    <a:gd name="connsiteX2" fmla="*/ 572552 w 604779"/>
                    <a:gd name="connsiteY2" fmla="*/ 861365 h 1076671"/>
                    <a:gd name="connsiteX3" fmla="*/ 556370 w 604779"/>
                    <a:gd name="connsiteY3" fmla="*/ 867810 h 1076671"/>
                    <a:gd name="connsiteX4" fmla="*/ 548278 w 604779"/>
                    <a:gd name="connsiteY4" fmla="*/ 880838 h 1076671"/>
                    <a:gd name="connsiteX5" fmla="*/ 564461 w 604779"/>
                    <a:gd name="connsiteY5" fmla="*/ 880838 h 1076671"/>
                    <a:gd name="connsiteX6" fmla="*/ 572552 w 604779"/>
                    <a:gd name="connsiteY6" fmla="*/ 913477 h 1076671"/>
                    <a:gd name="connsiteX7" fmla="*/ 580506 w 604779"/>
                    <a:gd name="connsiteY7" fmla="*/ 946116 h 1076671"/>
                    <a:gd name="connsiteX8" fmla="*/ 564461 w 604779"/>
                    <a:gd name="connsiteY8" fmla="*/ 965727 h 1076671"/>
                    <a:gd name="connsiteX9" fmla="*/ 548278 w 604779"/>
                    <a:gd name="connsiteY9" fmla="*/ 985338 h 1076671"/>
                    <a:gd name="connsiteX10" fmla="*/ 548278 w 604779"/>
                    <a:gd name="connsiteY10" fmla="*/ 1011394 h 1076671"/>
                    <a:gd name="connsiteX11" fmla="*/ 548278 w 604779"/>
                    <a:gd name="connsiteY11" fmla="*/ 1037450 h 1076671"/>
                    <a:gd name="connsiteX12" fmla="*/ 524142 w 604779"/>
                    <a:gd name="connsiteY12" fmla="*/ 1050478 h 1076671"/>
                    <a:gd name="connsiteX13" fmla="*/ 532233 w 604779"/>
                    <a:gd name="connsiteY13" fmla="*/ 1070089 h 1076671"/>
                    <a:gd name="connsiteX14" fmla="*/ 491914 w 604779"/>
                    <a:gd name="connsiteY14" fmla="*/ 1070089 h 1076671"/>
                    <a:gd name="connsiteX15" fmla="*/ 491914 w 604779"/>
                    <a:gd name="connsiteY15" fmla="*/ 1057061 h 1076671"/>
                    <a:gd name="connsiteX16" fmla="*/ 459550 w 604779"/>
                    <a:gd name="connsiteY16" fmla="*/ 1076671 h 1076671"/>
                    <a:gd name="connsiteX17" fmla="*/ 435414 w 604779"/>
                    <a:gd name="connsiteY17" fmla="*/ 1063643 h 1076671"/>
                    <a:gd name="connsiteX18" fmla="*/ 451596 w 604779"/>
                    <a:gd name="connsiteY18" fmla="*/ 1037450 h 1076671"/>
                    <a:gd name="connsiteX19" fmla="*/ 435414 w 604779"/>
                    <a:gd name="connsiteY19" fmla="*/ 1050478 h 1076671"/>
                    <a:gd name="connsiteX20" fmla="*/ 435414 w 604779"/>
                    <a:gd name="connsiteY20" fmla="*/ 1031005 h 1076671"/>
                    <a:gd name="connsiteX21" fmla="*/ 427322 w 604779"/>
                    <a:gd name="connsiteY21" fmla="*/ 1031005 h 1076671"/>
                    <a:gd name="connsiteX22" fmla="*/ 419231 w 604779"/>
                    <a:gd name="connsiteY22" fmla="*/ 1044033 h 1076671"/>
                    <a:gd name="connsiteX23" fmla="*/ 411278 w 604779"/>
                    <a:gd name="connsiteY23" fmla="*/ 1031005 h 1076671"/>
                    <a:gd name="connsiteX24" fmla="*/ 427322 w 604779"/>
                    <a:gd name="connsiteY24" fmla="*/ 1017976 h 1076671"/>
                    <a:gd name="connsiteX25" fmla="*/ 427322 w 604779"/>
                    <a:gd name="connsiteY25" fmla="*/ 1011394 h 1076671"/>
                    <a:gd name="connsiteX26" fmla="*/ 395095 w 604779"/>
                    <a:gd name="connsiteY26" fmla="*/ 1024422 h 1076671"/>
                    <a:gd name="connsiteX27" fmla="*/ 387004 w 604779"/>
                    <a:gd name="connsiteY27" fmla="*/ 1024422 h 1076671"/>
                    <a:gd name="connsiteX28" fmla="*/ 403186 w 604779"/>
                    <a:gd name="connsiteY28" fmla="*/ 1017976 h 1076671"/>
                    <a:gd name="connsiteX29" fmla="*/ 419231 w 604779"/>
                    <a:gd name="connsiteY29" fmla="*/ 1004811 h 1076671"/>
                    <a:gd name="connsiteX30" fmla="*/ 395095 w 604779"/>
                    <a:gd name="connsiteY30" fmla="*/ 1011394 h 1076671"/>
                    <a:gd name="connsiteX31" fmla="*/ 403186 w 604779"/>
                    <a:gd name="connsiteY31" fmla="*/ 998366 h 1076671"/>
                    <a:gd name="connsiteX32" fmla="*/ 298413 w 604779"/>
                    <a:gd name="connsiteY32" fmla="*/ 1017976 h 1076671"/>
                    <a:gd name="connsiteX33" fmla="*/ 322549 w 604779"/>
                    <a:gd name="connsiteY33" fmla="*/ 1004811 h 1076671"/>
                    <a:gd name="connsiteX34" fmla="*/ 290322 w 604779"/>
                    <a:gd name="connsiteY34" fmla="*/ 985338 h 1076671"/>
                    <a:gd name="connsiteX35" fmla="*/ 282231 w 604779"/>
                    <a:gd name="connsiteY35" fmla="*/ 985338 h 1076671"/>
                    <a:gd name="connsiteX36" fmla="*/ 274139 w 604779"/>
                    <a:gd name="connsiteY36" fmla="*/ 985338 h 1076671"/>
                    <a:gd name="connsiteX37" fmla="*/ 274139 w 604779"/>
                    <a:gd name="connsiteY37" fmla="*/ 978755 h 1076671"/>
                    <a:gd name="connsiteX38" fmla="*/ 258094 w 604779"/>
                    <a:gd name="connsiteY38" fmla="*/ 978755 h 1076671"/>
                    <a:gd name="connsiteX39" fmla="*/ 290322 w 604779"/>
                    <a:gd name="connsiteY39" fmla="*/ 965727 h 1076671"/>
                    <a:gd name="connsiteX40" fmla="*/ 250003 w 604779"/>
                    <a:gd name="connsiteY40" fmla="*/ 965727 h 1076671"/>
                    <a:gd name="connsiteX41" fmla="*/ 258094 w 604779"/>
                    <a:gd name="connsiteY41" fmla="*/ 952699 h 1076671"/>
                    <a:gd name="connsiteX42" fmla="*/ 241912 w 604779"/>
                    <a:gd name="connsiteY42" fmla="*/ 939671 h 1076671"/>
                    <a:gd name="connsiteX43" fmla="*/ 258094 w 604779"/>
                    <a:gd name="connsiteY43" fmla="*/ 920060 h 1076671"/>
                    <a:gd name="connsiteX44" fmla="*/ 225730 w 604779"/>
                    <a:gd name="connsiteY44" fmla="*/ 933088 h 1076671"/>
                    <a:gd name="connsiteX45" fmla="*/ 225730 w 604779"/>
                    <a:gd name="connsiteY45" fmla="*/ 920060 h 1076671"/>
                    <a:gd name="connsiteX46" fmla="*/ 225730 w 604779"/>
                    <a:gd name="connsiteY46" fmla="*/ 913477 h 1076671"/>
                    <a:gd name="connsiteX47" fmla="*/ 233821 w 604779"/>
                    <a:gd name="connsiteY47" fmla="*/ 913477 h 1076671"/>
                    <a:gd name="connsiteX48" fmla="*/ 193502 w 604779"/>
                    <a:gd name="connsiteY48" fmla="*/ 854782 h 1076671"/>
                    <a:gd name="connsiteX49" fmla="*/ 177457 w 604779"/>
                    <a:gd name="connsiteY49" fmla="*/ 854782 h 1076671"/>
                    <a:gd name="connsiteX50" fmla="*/ 161275 w 604779"/>
                    <a:gd name="connsiteY50" fmla="*/ 822143 h 1076671"/>
                    <a:gd name="connsiteX51" fmla="*/ 145092 w 604779"/>
                    <a:gd name="connsiteY51" fmla="*/ 802532 h 1076671"/>
                    <a:gd name="connsiteX52" fmla="*/ 153183 w 604779"/>
                    <a:gd name="connsiteY52" fmla="*/ 789504 h 1076671"/>
                    <a:gd name="connsiteX53" fmla="*/ 137138 w 604779"/>
                    <a:gd name="connsiteY53" fmla="*/ 796087 h 1076671"/>
                    <a:gd name="connsiteX54" fmla="*/ 137138 w 604779"/>
                    <a:gd name="connsiteY54" fmla="*/ 763448 h 1076671"/>
                    <a:gd name="connsiteX55" fmla="*/ 161275 w 604779"/>
                    <a:gd name="connsiteY55" fmla="*/ 750420 h 1076671"/>
                    <a:gd name="connsiteX56" fmla="*/ 169366 w 604779"/>
                    <a:gd name="connsiteY56" fmla="*/ 743837 h 1076671"/>
                    <a:gd name="connsiteX57" fmla="*/ 201593 w 604779"/>
                    <a:gd name="connsiteY57" fmla="*/ 730809 h 1076671"/>
                    <a:gd name="connsiteX58" fmla="*/ 209684 w 604779"/>
                    <a:gd name="connsiteY58" fmla="*/ 717781 h 1076671"/>
                    <a:gd name="connsiteX59" fmla="*/ 177457 w 604779"/>
                    <a:gd name="connsiteY59" fmla="*/ 704753 h 1076671"/>
                    <a:gd name="connsiteX60" fmla="*/ 153183 w 604779"/>
                    <a:gd name="connsiteY60" fmla="*/ 711198 h 1076671"/>
                    <a:gd name="connsiteX61" fmla="*/ 129047 w 604779"/>
                    <a:gd name="connsiteY61" fmla="*/ 750420 h 1076671"/>
                    <a:gd name="connsiteX62" fmla="*/ 112865 w 604779"/>
                    <a:gd name="connsiteY62" fmla="*/ 750420 h 1076671"/>
                    <a:gd name="connsiteX63" fmla="*/ 112865 w 604779"/>
                    <a:gd name="connsiteY63" fmla="*/ 717781 h 1076671"/>
                    <a:gd name="connsiteX64" fmla="*/ 120956 w 604779"/>
                    <a:gd name="connsiteY64" fmla="*/ 704753 h 1076671"/>
                    <a:gd name="connsiteX65" fmla="*/ 112865 w 604779"/>
                    <a:gd name="connsiteY65" fmla="*/ 704753 h 1076671"/>
                    <a:gd name="connsiteX66" fmla="*/ 112865 w 604779"/>
                    <a:gd name="connsiteY66" fmla="*/ 685142 h 1076671"/>
                    <a:gd name="connsiteX67" fmla="*/ 104774 w 604779"/>
                    <a:gd name="connsiteY67" fmla="*/ 685142 h 1076671"/>
                    <a:gd name="connsiteX68" fmla="*/ 88728 w 604779"/>
                    <a:gd name="connsiteY68" fmla="*/ 659086 h 1076671"/>
                    <a:gd name="connsiteX69" fmla="*/ 72546 w 604779"/>
                    <a:gd name="connsiteY69" fmla="*/ 632892 h 1076671"/>
                    <a:gd name="connsiteX70" fmla="*/ 56501 w 604779"/>
                    <a:gd name="connsiteY70" fmla="*/ 606836 h 1076671"/>
                    <a:gd name="connsiteX71" fmla="*/ 48410 w 604779"/>
                    <a:gd name="connsiteY71" fmla="*/ 580780 h 1076671"/>
                    <a:gd name="connsiteX72" fmla="*/ 48410 w 604779"/>
                    <a:gd name="connsiteY72" fmla="*/ 574197 h 1076671"/>
                    <a:gd name="connsiteX73" fmla="*/ 48410 w 604779"/>
                    <a:gd name="connsiteY73" fmla="*/ 567752 h 1076671"/>
                    <a:gd name="connsiteX74" fmla="*/ 40319 w 604779"/>
                    <a:gd name="connsiteY74" fmla="*/ 567752 h 1076671"/>
                    <a:gd name="connsiteX75" fmla="*/ 48410 w 604779"/>
                    <a:gd name="connsiteY75" fmla="*/ 541559 h 1076671"/>
                    <a:gd name="connsiteX76" fmla="*/ 64455 w 604779"/>
                    <a:gd name="connsiteY76" fmla="*/ 515502 h 1076671"/>
                    <a:gd name="connsiteX77" fmla="*/ 40319 w 604779"/>
                    <a:gd name="connsiteY77" fmla="*/ 515502 h 1076671"/>
                    <a:gd name="connsiteX78" fmla="*/ 40319 w 604779"/>
                    <a:gd name="connsiteY78" fmla="*/ 508920 h 1076671"/>
                    <a:gd name="connsiteX79" fmla="*/ 24136 w 604779"/>
                    <a:gd name="connsiteY79" fmla="*/ 482863 h 1076671"/>
                    <a:gd name="connsiteX80" fmla="*/ 40319 w 604779"/>
                    <a:gd name="connsiteY80" fmla="*/ 450225 h 1076671"/>
                    <a:gd name="connsiteX81" fmla="*/ 64455 w 604779"/>
                    <a:gd name="connsiteY81" fmla="*/ 417586 h 1076671"/>
                    <a:gd name="connsiteX82" fmla="*/ 48410 w 604779"/>
                    <a:gd name="connsiteY82" fmla="*/ 404557 h 1076671"/>
                    <a:gd name="connsiteX83" fmla="*/ 161275 w 604779"/>
                    <a:gd name="connsiteY83" fmla="*/ 404557 h 1076671"/>
                    <a:gd name="connsiteX84" fmla="*/ 137138 w 604779"/>
                    <a:gd name="connsiteY84" fmla="*/ 384947 h 1076671"/>
                    <a:gd name="connsiteX85" fmla="*/ 153183 w 604779"/>
                    <a:gd name="connsiteY85" fmla="*/ 378501 h 1076671"/>
                    <a:gd name="connsiteX86" fmla="*/ 153183 w 604779"/>
                    <a:gd name="connsiteY86" fmla="*/ 371919 h 1076671"/>
                    <a:gd name="connsiteX87" fmla="*/ 137138 w 604779"/>
                    <a:gd name="connsiteY87" fmla="*/ 371919 h 1076671"/>
                    <a:gd name="connsiteX88" fmla="*/ 145092 w 604779"/>
                    <a:gd name="connsiteY88" fmla="*/ 384947 h 1076671"/>
                    <a:gd name="connsiteX89" fmla="*/ 80637 w 604779"/>
                    <a:gd name="connsiteY89" fmla="*/ 391529 h 1076671"/>
                    <a:gd name="connsiteX90" fmla="*/ 72546 w 604779"/>
                    <a:gd name="connsiteY90" fmla="*/ 378501 h 1076671"/>
                    <a:gd name="connsiteX91" fmla="*/ 88728 w 604779"/>
                    <a:gd name="connsiteY91" fmla="*/ 358890 h 1076671"/>
                    <a:gd name="connsiteX92" fmla="*/ 153183 w 604779"/>
                    <a:gd name="connsiteY92" fmla="*/ 358890 h 1076671"/>
                    <a:gd name="connsiteX93" fmla="*/ 161275 w 604779"/>
                    <a:gd name="connsiteY93" fmla="*/ 339280 h 1076671"/>
                    <a:gd name="connsiteX94" fmla="*/ 153183 w 604779"/>
                    <a:gd name="connsiteY94" fmla="*/ 339280 h 1076671"/>
                    <a:gd name="connsiteX95" fmla="*/ 153183 w 604779"/>
                    <a:gd name="connsiteY95" fmla="*/ 306641 h 1076671"/>
                    <a:gd name="connsiteX96" fmla="*/ 169366 w 604779"/>
                    <a:gd name="connsiteY96" fmla="*/ 274139 h 1076671"/>
                    <a:gd name="connsiteX97" fmla="*/ 177457 w 604779"/>
                    <a:gd name="connsiteY97" fmla="*/ 241500 h 1076671"/>
                    <a:gd name="connsiteX98" fmla="*/ 193502 w 604779"/>
                    <a:gd name="connsiteY98" fmla="*/ 208861 h 1076671"/>
                    <a:gd name="connsiteX99" fmla="*/ 112865 w 604779"/>
                    <a:gd name="connsiteY99" fmla="*/ 189251 h 1076671"/>
                    <a:gd name="connsiteX100" fmla="*/ 24136 w 604779"/>
                    <a:gd name="connsiteY100" fmla="*/ 169640 h 1076671"/>
                    <a:gd name="connsiteX101" fmla="*/ 0 w 604779"/>
                    <a:gd name="connsiteY101" fmla="*/ 137001 h 1076671"/>
                    <a:gd name="connsiteX102" fmla="*/ 24136 w 604779"/>
                    <a:gd name="connsiteY102" fmla="*/ 123973 h 1076671"/>
                    <a:gd name="connsiteX103" fmla="*/ 80637 w 604779"/>
                    <a:gd name="connsiteY103" fmla="*/ 130556 h 1076671"/>
                    <a:gd name="connsiteX104" fmla="*/ 120956 w 604779"/>
                    <a:gd name="connsiteY104" fmla="*/ 163194 h 1076671"/>
                    <a:gd name="connsiteX105" fmla="*/ 153183 w 604779"/>
                    <a:gd name="connsiteY105" fmla="*/ 169640 h 1076671"/>
                    <a:gd name="connsiteX106" fmla="*/ 177457 w 604779"/>
                    <a:gd name="connsiteY106" fmla="*/ 176223 h 1076671"/>
                    <a:gd name="connsiteX107" fmla="*/ 177457 w 604779"/>
                    <a:gd name="connsiteY107" fmla="*/ 150166 h 1076671"/>
                    <a:gd name="connsiteX108" fmla="*/ 169366 w 604779"/>
                    <a:gd name="connsiteY108" fmla="*/ 123973 h 1076671"/>
                    <a:gd name="connsiteX109" fmla="*/ 137138 w 604779"/>
                    <a:gd name="connsiteY109" fmla="*/ 123973 h 1076671"/>
                    <a:gd name="connsiteX110" fmla="*/ 120956 w 604779"/>
                    <a:gd name="connsiteY110" fmla="*/ 26193 h 1076671"/>
                    <a:gd name="connsiteX111" fmla="*/ 80637 w 604779"/>
                    <a:gd name="connsiteY111" fmla="*/ 32639 h 1076671"/>
                    <a:gd name="connsiteX112" fmla="*/ 72546 w 604779"/>
                    <a:gd name="connsiteY112" fmla="*/ 0 h 107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04779" h="1076671">
                      <a:moveTo>
                        <a:pt x="604779" y="861365"/>
                      </a:moveTo>
                      <a:lnTo>
                        <a:pt x="604779" y="861365"/>
                      </a:lnTo>
                      <a:lnTo>
                        <a:pt x="572552" y="861365"/>
                      </a:lnTo>
                      <a:lnTo>
                        <a:pt x="556370" y="867810"/>
                      </a:lnTo>
                      <a:lnTo>
                        <a:pt x="548278" y="880838"/>
                      </a:lnTo>
                      <a:lnTo>
                        <a:pt x="564461" y="880838"/>
                      </a:lnTo>
                      <a:lnTo>
                        <a:pt x="572552" y="913477"/>
                      </a:lnTo>
                      <a:lnTo>
                        <a:pt x="580506" y="946116"/>
                      </a:lnTo>
                      <a:lnTo>
                        <a:pt x="564461" y="965727"/>
                      </a:lnTo>
                      <a:lnTo>
                        <a:pt x="548278" y="985338"/>
                      </a:lnTo>
                      <a:lnTo>
                        <a:pt x="548278" y="1011394"/>
                      </a:lnTo>
                      <a:lnTo>
                        <a:pt x="548278" y="1037450"/>
                      </a:lnTo>
                      <a:lnTo>
                        <a:pt x="524142" y="1050478"/>
                      </a:lnTo>
                      <a:lnTo>
                        <a:pt x="532233" y="1070089"/>
                      </a:lnTo>
                      <a:lnTo>
                        <a:pt x="491914" y="1070089"/>
                      </a:lnTo>
                      <a:lnTo>
                        <a:pt x="491914" y="1057061"/>
                      </a:lnTo>
                      <a:lnTo>
                        <a:pt x="459550" y="1076671"/>
                      </a:lnTo>
                      <a:lnTo>
                        <a:pt x="435414" y="1063643"/>
                      </a:lnTo>
                      <a:lnTo>
                        <a:pt x="451596" y="1037450"/>
                      </a:lnTo>
                      <a:lnTo>
                        <a:pt x="435414" y="1050478"/>
                      </a:lnTo>
                      <a:lnTo>
                        <a:pt x="435414" y="1031005"/>
                      </a:lnTo>
                      <a:lnTo>
                        <a:pt x="427322" y="1031005"/>
                      </a:lnTo>
                      <a:lnTo>
                        <a:pt x="419231" y="1044033"/>
                      </a:lnTo>
                      <a:lnTo>
                        <a:pt x="411278" y="1031005"/>
                      </a:lnTo>
                      <a:lnTo>
                        <a:pt x="427322" y="1017976"/>
                      </a:lnTo>
                      <a:lnTo>
                        <a:pt x="427322" y="1011394"/>
                      </a:lnTo>
                      <a:lnTo>
                        <a:pt x="395095" y="1024422"/>
                      </a:lnTo>
                      <a:lnTo>
                        <a:pt x="387004" y="1024422"/>
                      </a:lnTo>
                      <a:lnTo>
                        <a:pt x="403186" y="1017976"/>
                      </a:lnTo>
                      <a:lnTo>
                        <a:pt x="419231" y="1004811"/>
                      </a:lnTo>
                      <a:lnTo>
                        <a:pt x="395095" y="1011394"/>
                      </a:lnTo>
                      <a:lnTo>
                        <a:pt x="403186" y="998366"/>
                      </a:lnTo>
                      <a:lnTo>
                        <a:pt x="298413" y="1017976"/>
                      </a:lnTo>
                      <a:lnTo>
                        <a:pt x="322549" y="1004811"/>
                      </a:lnTo>
                      <a:lnTo>
                        <a:pt x="290322" y="985338"/>
                      </a:lnTo>
                      <a:lnTo>
                        <a:pt x="282231" y="985338"/>
                      </a:lnTo>
                      <a:lnTo>
                        <a:pt x="274139" y="985338"/>
                      </a:lnTo>
                      <a:lnTo>
                        <a:pt x="274139" y="978755"/>
                      </a:lnTo>
                      <a:lnTo>
                        <a:pt x="258094" y="978755"/>
                      </a:lnTo>
                      <a:lnTo>
                        <a:pt x="290322" y="965727"/>
                      </a:lnTo>
                      <a:lnTo>
                        <a:pt x="250003" y="965727"/>
                      </a:lnTo>
                      <a:lnTo>
                        <a:pt x="258094" y="952699"/>
                      </a:lnTo>
                      <a:lnTo>
                        <a:pt x="241912" y="939671"/>
                      </a:lnTo>
                      <a:lnTo>
                        <a:pt x="258094" y="920060"/>
                      </a:lnTo>
                      <a:lnTo>
                        <a:pt x="225730" y="933088"/>
                      </a:lnTo>
                      <a:lnTo>
                        <a:pt x="225730" y="920060"/>
                      </a:lnTo>
                      <a:lnTo>
                        <a:pt x="225730" y="913477"/>
                      </a:lnTo>
                      <a:lnTo>
                        <a:pt x="233821" y="913477"/>
                      </a:lnTo>
                      <a:lnTo>
                        <a:pt x="193502" y="854782"/>
                      </a:lnTo>
                      <a:lnTo>
                        <a:pt x="177457" y="854782"/>
                      </a:lnTo>
                      <a:lnTo>
                        <a:pt x="161275" y="822143"/>
                      </a:lnTo>
                      <a:lnTo>
                        <a:pt x="145092" y="802532"/>
                      </a:lnTo>
                      <a:lnTo>
                        <a:pt x="153183" y="789504"/>
                      </a:lnTo>
                      <a:lnTo>
                        <a:pt x="137138" y="796087"/>
                      </a:lnTo>
                      <a:lnTo>
                        <a:pt x="137138" y="763448"/>
                      </a:lnTo>
                      <a:lnTo>
                        <a:pt x="161275" y="750420"/>
                      </a:lnTo>
                      <a:lnTo>
                        <a:pt x="169366" y="743837"/>
                      </a:lnTo>
                      <a:lnTo>
                        <a:pt x="201593" y="730809"/>
                      </a:lnTo>
                      <a:lnTo>
                        <a:pt x="209684" y="717781"/>
                      </a:lnTo>
                      <a:lnTo>
                        <a:pt x="177457" y="704753"/>
                      </a:lnTo>
                      <a:lnTo>
                        <a:pt x="153183" y="711198"/>
                      </a:lnTo>
                      <a:lnTo>
                        <a:pt x="129047" y="750420"/>
                      </a:lnTo>
                      <a:lnTo>
                        <a:pt x="112865" y="750420"/>
                      </a:lnTo>
                      <a:lnTo>
                        <a:pt x="112865" y="717781"/>
                      </a:lnTo>
                      <a:lnTo>
                        <a:pt x="120956" y="704753"/>
                      </a:lnTo>
                      <a:lnTo>
                        <a:pt x="112865" y="704753"/>
                      </a:lnTo>
                      <a:lnTo>
                        <a:pt x="112865" y="685142"/>
                      </a:lnTo>
                      <a:lnTo>
                        <a:pt x="104774" y="685142"/>
                      </a:lnTo>
                      <a:lnTo>
                        <a:pt x="88728" y="659086"/>
                      </a:lnTo>
                      <a:lnTo>
                        <a:pt x="72546" y="632892"/>
                      </a:lnTo>
                      <a:lnTo>
                        <a:pt x="56501" y="606836"/>
                      </a:lnTo>
                      <a:lnTo>
                        <a:pt x="48410" y="580780"/>
                      </a:lnTo>
                      <a:lnTo>
                        <a:pt x="48410" y="574197"/>
                      </a:lnTo>
                      <a:lnTo>
                        <a:pt x="48410" y="567752"/>
                      </a:lnTo>
                      <a:lnTo>
                        <a:pt x="40319" y="567752"/>
                      </a:lnTo>
                      <a:lnTo>
                        <a:pt x="48410" y="541559"/>
                      </a:lnTo>
                      <a:lnTo>
                        <a:pt x="64455" y="515502"/>
                      </a:lnTo>
                      <a:lnTo>
                        <a:pt x="40319" y="515502"/>
                      </a:lnTo>
                      <a:lnTo>
                        <a:pt x="40319" y="508920"/>
                      </a:lnTo>
                      <a:lnTo>
                        <a:pt x="24136" y="482863"/>
                      </a:lnTo>
                      <a:lnTo>
                        <a:pt x="40319" y="450225"/>
                      </a:lnTo>
                      <a:lnTo>
                        <a:pt x="64455" y="417586"/>
                      </a:lnTo>
                      <a:lnTo>
                        <a:pt x="48410" y="404557"/>
                      </a:lnTo>
                      <a:lnTo>
                        <a:pt x="161275" y="404557"/>
                      </a:lnTo>
                      <a:lnTo>
                        <a:pt x="137138" y="384947"/>
                      </a:lnTo>
                      <a:lnTo>
                        <a:pt x="153183" y="378501"/>
                      </a:lnTo>
                      <a:lnTo>
                        <a:pt x="153183" y="371919"/>
                      </a:lnTo>
                      <a:lnTo>
                        <a:pt x="137138" y="371919"/>
                      </a:lnTo>
                      <a:lnTo>
                        <a:pt x="145092" y="384947"/>
                      </a:lnTo>
                      <a:lnTo>
                        <a:pt x="80637" y="391529"/>
                      </a:lnTo>
                      <a:lnTo>
                        <a:pt x="72546" y="378501"/>
                      </a:lnTo>
                      <a:lnTo>
                        <a:pt x="88728" y="358890"/>
                      </a:lnTo>
                      <a:lnTo>
                        <a:pt x="153183" y="358890"/>
                      </a:lnTo>
                      <a:lnTo>
                        <a:pt x="161275" y="339280"/>
                      </a:lnTo>
                      <a:lnTo>
                        <a:pt x="153183" y="339280"/>
                      </a:lnTo>
                      <a:lnTo>
                        <a:pt x="153183" y="306641"/>
                      </a:lnTo>
                      <a:lnTo>
                        <a:pt x="169366" y="274139"/>
                      </a:lnTo>
                      <a:lnTo>
                        <a:pt x="177457" y="241500"/>
                      </a:lnTo>
                      <a:lnTo>
                        <a:pt x="193502" y="208861"/>
                      </a:lnTo>
                      <a:lnTo>
                        <a:pt x="112865" y="189251"/>
                      </a:lnTo>
                      <a:lnTo>
                        <a:pt x="24136" y="169640"/>
                      </a:lnTo>
                      <a:lnTo>
                        <a:pt x="0" y="137001"/>
                      </a:lnTo>
                      <a:lnTo>
                        <a:pt x="24136" y="123973"/>
                      </a:lnTo>
                      <a:lnTo>
                        <a:pt x="80637" y="130556"/>
                      </a:lnTo>
                      <a:lnTo>
                        <a:pt x="120956" y="163194"/>
                      </a:lnTo>
                      <a:lnTo>
                        <a:pt x="153183" y="169640"/>
                      </a:lnTo>
                      <a:lnTo>
                        <a:pt x="177457" y="176223"/>
                      </a:lnTo>
                      <a:lnTo>
                        <a:pt x="177457" y="150166"/>
                      </a:lnTo>
                      <a:lnTo>
                        <a:pt x="169366" y="123973"/>
                      </a:lnTo>
                      <a:lnTo>
                        <a:pt x="137138" y="123973"/>
                      </a:lnTo>
                      <a:lnTo>
                        <a:pt x="120956" y="26193"/>
                      </a:lnTo>
                      <a:lnTo>
                        <a:pt x="80637" y="32639"/>
                      </a:lnTo>
                      <a:lnTo>
                        <a:pt x="72546" y="0"/>
                      </a:lnTo>
                    </a:path>
                  </a:pathLst>
                </a:custGeom>
                <a:solidFill>
                  <a:srgbClr val="CBE7F5"/>
                </a:solidFill>
                <a:ln w="13713" cap="flat">
                  <a:solidFill>
                    <a:srgbClr val="CBE7F5"/>
                  </a:solid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24040BD1-5D0D-BE4C-45DF-CC220AE92B31}"/>
                    </a:ext>
                  </a:extLst>
                </p:cNvPr>
                <p:cNvSpPr/>
                <p:nvPr/>
              </p:nvSpPr>
              <p:spPr>
                <a:xfrm>
                  <a:off x="6655431" y="1586670"/>
                  <a:ext cx="1652925" cy="1357118"/>
                </a:xfrm>
                <a:custGeom>
                  <a:avLst/>
                  <a:gdLst>
                    <a:gd name="connsiteX0" fmla="*/ 733689 w 1652925"/>
                    <a:gd name="connsiteY0" fmla="*/ 1298424 h 1357118"/>
                    <a:gd name="connsiteX1" fmla="*/ 717644 w 1652925"/>
                    <a:gd name="connsiteY1" fmla="*/ 1311452 h 1357118"/>
                    <a:gd name="connsiteX2" fmla="*/ 701461 w 1652925"/>
                    <a:gd name="connsiteY2" fmla="*/ 1285396 h 1357118"/>
                    <a:gd name="connsiteX3" fmla="*/ 701461 w 1652925"/>
                    <a:gd name="connsiteY3" fmla="*/ 1305006 h 1357118"/>
                    <a:gd name="connsiteX4" fmla="*/ 677325 w 1652925"/>
                    <a:gd name="connsiteY4" fmla="*/ 1331063 h 1357118"/>
                    <a:gd name="connsiteX5" fmla="*/ 685279 w 1652925"/>
                    <a:gd name="connsiteY5" fmla="*/ 1337645 h 1357118"/>
                    <a:gd name="connsiteX6" fmla="*/ 685279 w 1652925"/>
                    <a:gd name="connsiteY6" fmla="*/ 1350673 h 1357118"/>
                    <a:gd name="connsiteX7" fmla="*/ 661143 w 1652925"/>
                    <a:gd name="connsiteY7" fmla="*/ 1357119 h 1357118"/>
                    <a:gd name="connsiteX8" fmla="*/ 620824 w 1652925"/>
                    <a:gd name="connsiteY8" fmla="*/ 1357119 h 1357118"/>
                    <a:gd name="connsiteX9" fmla="*/ 604779 w 1652925"/>
                    <a:gd name="connsiteY9" fmla="*/ 1324617 h 1357118"/>
                    <a:gd name="connsiteX10" fmla="*/ 628915 w 1652925"/>
                    <a:gd name="connsiteY10" fmla="*/ 1291978 h 1357118"/>
                    <a:gd name="connsiteX11" fmla="*/ 612733 w 1652925"/>
                    <a:gd name="connsiteY11" fmla="*/ 1285396 h 1357118"/>
                    <a:gd name="connsiteX12" fmla="*/ 628915 w 1652925"/>
                    <a:gd name="connsiteY12" fmla="*/ 1252757 h 1357118"/>
                    <a:gd name="connsiteX13" fmla="*/ 644961 w 1652925"/>
                    <a:gd name="connsiteY13" fmla="*/ 1239729 h 1357118"/>
                    <a:gd name="connsiteX14" fmla="*/ 653052 w 1652925"/>
                    <a:gd name="connsiteY14" fmla="*/ 1233146 h 1357118"/>
                    <a:gd name="connsiteX15" fmla="*/ 653052 w 1652925"/>
                    <a:gd name="connsiteY15" fmla="*/ 1181034 h 1357118"/>
                    <a:gd name="connsiteX16" fmla="*/ 604779 w 1652925"/>
                    <a:gd name="connsiteY16" fmla="*/ 1161423 h 1357118"/>
                    <a:gd name="connsiteX17" fmla="*/ 628915 w 1652925"/>
                    <a:gd name="connsiteY17" fmla="*/ 1115756 h 1357118"/>
                    <a:gd name="connsiteX18" fmla="*/ 612733 w 1652925"/>
                    <a:gd name="connsiteY18" fmla="*/ 1102728 h 1357118"/>
                    <a:gd name="connsiteX19" fmla="*/ 596688 w 1652925"/>
                    <a:gd name="connsiteY19" fmla="*/ 1057061 h 1357118"/>
                    <a:gd name="connsiteX20" fmla="*/ 580506 w 1652925"/>
                    <a:gd name="connsiteY20" fmla="*/ 1044033 h 1357118"/>
                    <a:gd name="connsiteX21" fmla="*/ 580506 w 1652925"/>
                    <a:gd name="connsiteY21" fmla="*/ 972172 h 1357118"/>
                    <a:gd name="connsiteX22" fmla="*/ 532096 w 1652925"/>
                    <a:gd name="connsiteY22" fmla="*/ 972172 h 1357118"/>
                    <a:gd name="connsiteX23" fmla="*/ 499869 w 1652925"/>
                    <a:gd name="connsiteY23" fmla="*/ 920060 h 1357118"/>
                    <a:gd name="connsiteX24" fmla="*/ 475732 w 1652925"/>
                    <a:gd name="connsiteY24" fmla="*/ 926505 h 1357118"/>
                    <a:gd name="connsiteX25" fmla="*/ 475732 w 1652925"/>
                    <a:gd name="connsiteY25" fmla="*/ 907032 h 1357118"/>
                    <a:gd name="connsiteX26" fmla="*/ 314458 w 1652925"/>
                    <a:gd name="connsiteY26" fmla="*/ 848199 h 1357118"/>
                    <a:gd name="connsiteX27" fmla="*/ 282230 w 1652925"/>
                    <a:gd name="connsiteY27" fmla="*/ 874393 h 1357118"/>
                    <a:gd name="connsiteX28" fmla="*/ 274139 w 1652925"/>
                    <a:gd name="connsiteY28" fmla="*/ 854782 h 1357118"/>
                    <a:gd name="connsiteX29" fmla="*/ 217638 w 1652925"/>
                    <a:gd name="connsiteY29" fmla="*/ 900449 h 1357118"/>
                    <a:gd name="connsiteX30" fmla="*/ 201593 w 1652925"/>
                    <a:gd name="connsiteY30" fmla="*/ 887421 h 1357118"/>
                    <a:gd name="connsiteX31" fmla="*/ 209684 w 1652925"/>
                    <a:gd name="connsiteY31" fmla="*/ 861228 h 1357118"/>
                    <a:gd name="connsiteX32" fmla="*/ 185411 w 1652925"/>
                    <a:gd name="connsiteY32" fmla="*/ 854782 h 1357118"/>
                    <a:gd name="connsiteX33" fmla="*/ 169366 w 1652925"/>
                    <a:gd name="connsiteY33" fmla="*/ 880838 h 1357118"/>
                    <a:gd name="connsiteX34" fmla="*/ 137001 w 1652925"/>
                    <a:gd name="connsiteY34" fmla="*/ 861228 h 1357118"/>
                    <a:gd name="connsiteX35" fmla="*/ 120956 w 1652925"/>
                    <a:gd name="connsiteY35" fmla="*/ 874393 h 1357118"/>
                    <a:gd name="connsiteX36" fmla="*/ 169366 w 1652925"/>
                    <a:gd name="connsiteY36" fmla="*/ 920060 h 1357118"/>
                    <a:gd name="connsiteX37" fmla="*/ 120956 w 1652925"/>
                    <a:gd name="connsiteY37" fmla="*/ 907032 h 1357118"/>
                    <a:gd name="connsiteX38" fmla="*/ 80637 w 1652925"/>
                    <a:gd name="connsiteY38" fmla="*/ 887421 h 1357118"/>
                    <a:gd name="connsiteX39" fmla="*/ 40319 w 1652925"/>
                    <a:gd name="connsiteY39" fmla="*/ 867810 h 1357118"/>
                    <a:gd name="connsiteX40" fmla="*/ 16045 w 1652925"/>
                    <a:gd name="connsiteY40" fmla="*/ 835171 h 1357118"/>
                    <a:gd name="connsiteX41" fmla="*/ 80637 w 1652925"/>
                    <a:gd name="connsiteY41" fmla="*/ 789504 h 1357118"/>
                    <a:gd name="connsiteX42" fmla="*/ 0 w 1652925"/>
                    <a:gd name="connsiteY42" fmla="*/ 737255 h 1357118"/>
                    <a:gd name="connsiteX43" fmla="*/ 161275 w 1652925"/>
                    <a:gd name="connsiteY43" fmla="*/ 724226 h 1357118"/>
                    <a:gd name="connsiteX44" fmla="*/ 88728 w 1652925"/>
                    <a:gd name="connsiteY44" fmla="*/ 672114 h 1357118"/>
                    <a:gd name="connsiteX45" fmla="*/ 161275 w 1652925"/>
                    <a:gd name="connsiteY45" fmla="*/ 632893 h 1357118"/>
                    <a:gd name="connsiteX46" fmla="*/ 185411 w 1652925"/>
                    <a:gd name="connsiteY46" fmla="*/ 593808 h 1357118"/>
                    <a:gd name="connsiteX47" fmla="*/ 153183 w 1652925"/>
                    <a:gd name="connsiteY47" fmla="*/ 541558 h 1357118"/>
                    <a:gd name="connsiteX48" fmla="*/ 209684 w 1652925"/>
                    <a:gd name="connsiteY48" fmla="*/ 489309 h 1357118"/>
                    <a:gd name="connsiteX49" fmla="*/ 241911 w 1652925"/>
                    <a:gd name="connsiteY49" fmla="*/ 502474 h 1357118"/>
                    <a:gd name="connsiteX50" fmla="*/ 274139 w 1652925"/>
                    <a:gd name="connsiteY50" fmla="*/ 515502 h 1357118"/>
                    <a:gd name="connsiteX51" fmla="*/ 322549 w 1652925"/>
                    <a:gd name="connsiteY51" fmla="*/ 554587 h 1357118"/>
                    <a:gd name="connsiteX52" fmla="*/ 306367 w 1652925"/>
                    <a:gd name="connsiteY52" fmla="*/ 482863 h 1357118"/>
                    <a:gd name="connsiteX53" fmla="*/ 475732 w 1652925"/>
                    <a:gd name="connsiteY53" fmla="*/ 378501 h 1357118"/>
                    <a:gd name="connsiteX54" fmla="*/ 516051 w 1652925"/>
                    <a:gd name="connsiteY54" fmla="*/ 587225 h 1357118"/>
                    <a:gd name="connsiteX55" fmla="*/ 532096 w 1652925"/>
                    <a:gd name="connsiteY55" fmla="*/ 580780 h 1357118"/>
                    <a:gd name="connsiteX56" fmla="*/ 548278 w 1652925"/>
                    <a:gd name="connsiteY56" fmla="*/ 469835 h 1357118"/>
                    <a:gd name="connsiteX57" fmla="*/ 685279 w 1652925"/>
                    <a:gd name="connsiteY57" fmla="*/ 548141 h 1357118"/>
                    <a:gd name="connsiteX58" fmla="*/ 637007 w 1652925"/>
                    <a:gd name="connsiteY58" fmla="*/ 489309 h 1357118"/>
                    <a:gd name="connsiteX59" fmla="*/ 701461 w 1652925"/>
                    <a:gd name="connsiteY59" fmla="*/ 495892 h 1357118"/>
                    <a:gd name="connsiteX60" fmla="*/ 628915 w 1652925"/>
                    <a:gd name="connsiteY60" fmla="*/ 339280 h 1357118"/>
                    <a:gd name="connsiteX61" fmla="*/ 628915 w 1652925"/>
                    <a:gd name="connsiteY61" fmla="*/ 332834 h 1357118"/>
                    <a:gd name="connsiteX62" fmla="*/ 717644 w 1652925"/>
                    <a:gd name="connsiteY62" fmla="*/ 345862 h 1357118"/>
                    <a:gd name="connsiteX63" fmla="*/ 790190 w 1652925"/>
                    <a:gd name="connsiteY63" fmla="*/ 424168 h 1357118"/>
                    <a:gd name="connsiteX64" fmla="*/ 806235 w 1652925"/>
                    <a:gd name="connsiteY64" fmla="*/ 430614 h 1357118"/>
                    <a:gd name="connsiteX65" fmla="*/ 830509 w 1652925"/>
                    <a:gd name="connsiteY65" fmla="*/ 443642 h 1357118"/>
                    <a:gd name="connsiteX66" fmla="*/ 870827 w 1652925"/>
                    <a:gd name="connsiteY66" fmla="*/ 469835 h 1357118"/>
                    <a:gd name="connsiteX67" fmla="*/ 903055 w 1652925"/>
                    <a:gd name="connsiteY67" fmla="*/ 502474 h 1357118"/>
                    <a:gd name="connsiteX68" fmla="*/ 927191 w 1652925"/>
                    <a:gd name="connsiteY68" fmla="*/ 535113 h 1357118"/>
                    <a:gd name="connsiteX69" fmla="*/ 943373 w 1652925"/>
                    <a:gd name="connsiteY69" fmla="*/ 508920 h 1357118"/>
                    <a:gd name="connsiteX70" fmla="*/ 911146 w 1652925"/>
                    <a:gd name="connsiteY70" fmla="*/ 469835 h 1357118"/>
                    <a:gd name="connsiteX71" fmla="*/ 927191 w 1652925"/>
                    <a:gd name="connsiteY71" fmla="*/ 397975 h 1357118"/>
                    <a:gd name="connsiteX72" fmla="*/ 959556 w 1652925"/>
                    <a:gd name="connsiteY72" fmla="*/ 384947 h 1357118"/>
                    <a:gd name="connsiteX73" fmla="*/ 967509 w 1652925"/>
                    <a:gd name="connsiteY73" fmla="*/ 365473 h 1357118"/>
                    <a:gd name="connsiteX74" fmla="*/ 878918 w 1652925"/>
                    <a:gd name="connsiteY74" fmla="*/ 260974 h 1357118"/>
                    <a:gd name="connsiteX75" fmla="*/ 1048147 w 1652925"/>
                    <a:gd name="connsiteY75" fmla="*/ 287167 h 1357118"/>
                    <a:gd name="connsiteX76" fmla="*/ 1048147 w 1652925"/>
                    <a:gd name="connsiteY76" fmla="*/ 345862 h 1357118"/>
                    <a:gd name="connsiteX77" fmla="*/ 1056238 w 1652925"/>
                    <a:gd name="connsiteY77" fmla="*/ 332834 h 1357118"/>
                    <a:gd name="connsiteX78" fmla="*/ 1048147 w 1652925"/>
                    <a:gd name="connsiteY78" fmla="*/ 274002 h 1357118"/>
                    <a:gd name="connsiteX79" fmla="*/ 1056238 w 1652925"/>
                    <a:gd name="connsiteY79" fmla="*/ 267557 h 1357118"/>
                    <a:gd name="connsiteX80" fmla="*/ 1136875 w 1652925"/>
                    <a:gd name="connsiteY80" fmla="*/ 365473 h 1357118"/>
                    <a:gd name="connsiteX81" fmla="*/ 1136875 w 1652925"/>
                    <a:gd name="connsiteY81" fmla="*/ 326252 h 1357118"/>
                    <a:gd name="connsiteX82" fmla="*/ 1136875 w 1652925"/>
                    <a:gd name="connsiteY82" fmla="*/ 293613 h 1357118"/>
                    <a:gd name="connsiteX83" fmla="*/ 1120693 w 1652925"/>
                    <a:gd name="connsiteY83" fmla="*/ 280585 h 1357118"/>
                    <a:gd name="connsiteX84" fmla="*/ 1096556 w 1652925"/>
                    <a:gd name="connsiteY84" fmla="*/ 267557 h 1357118"/>
                    <a:gd name="connsiteX85" fmla="*/ 1040056 w 1652925"/>
                    <a:gd name="connsiteY85" fmla="*/ 254528 h 1357118"/>
                    <a:gd name="connsiteX86" fmla="*/ 975600 w 1652925"/>
                    <a:gd name="connsiteY86" fmla="*/ 241500 h 1357118"/>
                    <a:gd name="connsiteX87" fmla="*/ 927191 w 1652925"/>
                    <a:gd name="connsiteY87" fmla="*/ 241500 h 1357118"/>
                    <a:gd name="connsiteX88" fmla="*/ 903055 w 1652925"/>
                    <a:gd name="connsiteY88" fmla="*/ 202279 h 1357118"/>
                    <a:gd name="connsiteX89" fmla="*/ 878918 w 1652925"/>
                    <a:gd name="connsiteY89" fmla="*/ 163194 h 1357118"/>
                    <a:gd name="connsiteX90" fmla="*/ 886873 w 1652925"/>
                    <a:gd name="connsiteY90" fmla="*/ 150029 h 1357118"/>
                    <a:gd name="connsiteX91" fmla="*/ 951464 w 1652925"/>
                    <a:gd name="connsiteY91" fmla="*/ 137001 h 1357118"/>
                    <a:gd name="connsiteX92" fmla="*/ 1007828 w 1652925"/>
                    <a:gd name="connsiteY92" fmla="*/ 110945 h 1357118"/>
                    <a:gd name="connsiteX93" fmla="*/ 1048147 w 1652925"/>
                    <a:gd name="connsiteY93" fmla="*/ 137001 h 1357118"/>
                    <a:gd name="connsiteX94" fmla="*/ 1040056 w 1652925"/>
                    <a:gd name="connsiteY94" fmla="*/ 169640 h 1357118"/>
                    <a:gd name="connsiteX95" fmla="*/ 1161012 w 1652925"/>
                    <a:gd name="connsiteY95" fmla="*/ 215307 h 1357118"/>
                    <a:gd name="connsiteX96" fmla="*/ 1193376 w 1652925"/>
                    <a:gd name="connsiteY96" fmla="*/ 260974 h 1357118"/>
                    <a:gd name="connsiteX97" fmla="*/ 1201330 w 1652925"/>
                    <a:gd name="connsiteY97" fmla="*/ 247946 h 1357118"/>
                    <a:gd name="connsiteX98" fmla="*/ 1177194 w 1652925"/>
                    <a:gd name="connsiteY98" fmla="*/ 202279 h 1357118"/>
                    <a:gd name="connsiteX99" fmla="*/ 1193376 w 1652925"/>
                    <a:gd name="connsiteY99" fmla="*/ 176223 h 1357118"/>
                    <a:gd name="connsiteX100" fmla="*/ 1265922 w 1652925"/>
                    <a:gd name="connsiteY100" fmla="*/ 150029 h 1357118"/>
                    <a:gd name="connsiteX101" fmla="*/ 1209421 w 1652925"/>
                    <a:gd name="connsiteY101" fmla="*/ 137001 h 1357118"/>
                    <a:gd name="connsiteX102" fmla="*/ 1185285 w 1652925"/>
                    <a:gd name="connsiteY102" fmla="*/ 123973 h 1357118"/>
                    <a:gd name="connsiteX103" fmla="*/ 1185285 w 1652925"/>
                    <a:gd name="connsiteY103" fmla="*/ 117527 h 1357118"/>
                    <a:gd name="connsiteX104" fmla="*/ 1177194 w 1652925"/>
                    <a:gd name="connsiteY104" fmla="*/ 104362 h 1357118"/>
                    <a:gd name="connsiteX105" fmla="*/ 1185285 w 1652925"/>
                    <a:gd name="connsiteY105" fmla="*/ 58695 h 1357118"/>
                    <a:gd name="connsiteX106" fmla="*/ 1217512 w 1652925"/>
                    <a:gd name="connsiteY106" fmla="*/ 58695 h 1357118"/>
                    <a:gd name="connsiteX107" fmla="*/ 1233695 w 1652925"/>
                    <a:gd name="connsiteY107" fmla="*/ 32639 h 1357118"/>
                    <a:gd name="connsiteX108" fmla="*/ 1298150 w 1652925"/>
                    <a:gd name="connsiteY108" fmla="*/ 84889 h 1357118"/>
                    <a:gd name="connsiteX109" fmla="*/ 1274013 w 1652925"/>
                    <a:gd name="connsiteY109" fmla="*/ 32639 h 1357118"/>
                    <a:gd name="connsiteX110" fmla="*/ 1290059 w 1652925"/>
                    <a:gd name="connsiteY110" fmla="*/ 19611 h 1357118"/>
                    <a:gd name="connsiteX111" fmla="*/ 1322286 w 1652925"/>
                    <a:gd name="connsiteY111" fmla="*/ 13028 h 1357118"/>
                    <a:gd name="connsiteX112" fmla="*/ 1370696 w 1652925"/>
                    <a:gd name="connsiteY112" fmla="*/ 6583 h 1357118"/>
                    <a:gd name="connsiteX113" fmla="*/ 1411014 w 1652925"/>
                    <a:gd name="connsiteY113" fmla="*/ 52250 h 1357118"/>
                    <a:gd name="connsiteX114" fmla="*/ 1402923 w 1652925"/>
                    <a:gd name="connsiteY114" fmla="*/ 19611 h 1357118"/>
                    <a:gd name="connsiteX115" fmla="*/ 1427197 w 1652925"/>
                    <a:gd name="connsiteY115" fmla="*/ 0 h 1357118"/>
                    <a:gd name="connsiteX116" fmla="*/ 1652926 w 1652925"/>
                    <a:gd name="connsiteY116" fmla="*/ 39222 h 1357118"/>
                    <a:gd name="connsiteX117" fmla="*/ 1636744 w 1652925"/>
                    <a:gd name="connsiteY117" fmla="*/ 45667 h 135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652925" h="1357118">
                      <a:moveTo>
                        <a:pt x="733689" y="1298424"/>
                      </a:move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path>
                  </a:pathLst>
                </a:custGeom>
                <a:solidFill>
                  <a:srgbClr val="CBE7F5"/>
                </a:solidFill>
                <a:ln w="13713" cap="flat">
                  <a:solidFill>
                    <a:srgbClr val="CBE7F5"/>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371929AF-3DA7-7F30-81C9-ED1B5EEAA9B1}"/>
                    </a:ext>
                  </a:extLst>
                </p:cNvPr>
                <p:cNvSpPr/>
                <p:nvPr/>
              </p:nvSpPr>
              <p:spPr>
                <a:xfrm>
                  <a:off x="8001991" y="1632337"/>
                  <a:ext cx="1136875" cy="1415951"/>
                </a:xfrm>
                <a:custGeom>
                  <a:avLst/>
                  <a:gdLst>
                    <a:gd name="connsiteX0" fmla="*/ 290184 w 1136875"/>
                    <a:gd name="connsiteY0" fmla="*/ 0 h 1415951"/>
                    <a:gd name="connsiteX1" fmla="*/ 306367 w 1136875"/>
                    <a:gd name="connsiteY1" fmla="*/ 19611 h 1415951"/>
                    <a:gd name="connsiteX2" fmla="*/ 411140 w 1136875"/>
                    <a:gd name="connsiteY2" fmla="*/ 19611 h 1415951"/>
                    <a:gd name="connsiteX3" fmla="*/ 459550 w 1136875"/>
                    <a:gd name="connsiteY3" fmla="*/ 52250 h 1415951"/>
                    <a:gd name="connsiteX4" fmla="*/ 435414 w 1136875"/>
                    <a:gd name="connsiteY4" fmla="*/ 84888 h 1415951"/>
                    <a:gd name="connsiteX5" fmla="*/ 298275 w 1136875"/>
                    <a:gd name="connsiteY5" fmla="*/ 97917 h 1415951"/>
                    <a:gd name="connsiteX6" fmla="*/ 209547 w 1136875"/>
                    <a:gd name="connsiteY6" fmla="*/ 110945 h 1415951"/>
                    <a:gd name="connsiteX7" fmla="*/ 128910 w 1136875"/>
                    <a:gd name="connsiteY7" fmla="*/ 137001 h 1415951"/>
                    <a:gd name="connsiteX8" fmla="*/ 0 w 1136875"/>
                    <a:gd name="connsiteY8" fmla="*/ 182668 h 1415951"/>
                    <a:gd name="connsiteX9" fmla="*/ 0 w 1136875"/>
                    <a:gd name="connsiteY9" fmla="*/ 202279 h 1415951"/>
                    <a:gd name="connsiteX10" fmla="*/ 32228 w 1136875"/>
                    <a:gd name="connsiteY10" fmla="*/ 176222 h 1415951"/>
                    <a:gd name="connsiteX11" fmla="*/ 56364 w 1136875"/>
                    <a:gd name="connsiteY11" fmla="*/ 182668 h 1415951"/>
                    <a:gd name="connsiteX12" fmla="*/ 64455 w 1136875"/>
                    <a:gd name="connsiteY12" fmla="*/ 208861 h 1415951"/>
                    <a:gd name="connsiteX13" fmla="*/ 88591 w 1136875"/>
                    <a:gd name="connsiteY13" fmla="*/ 169640 h 1415951"/>
                    <a:gd name="connsiteX14" fmla="*/ 161275 w 1136875"/>
                    <a:gd name="connsiteY14" fmla="*/ 176222 h 1415951"/>
                    <a:gd name="connsiteX15" fmla="*/ 249866 w 1136875"/>
                    <a:gd name="connsiteY15" fmla="*/ 117527 h 1415951"/>
                    <a:gd name="connsiteX16" fmla="*/ 322549 w 1136875"/>
                    <a:gd name="connsiteY16" fmla="*/ 130556 h 1415951"/>
                    <a:gd name="connsiteX17" fmla="*/ 322549 w 1136875"/>
                    <a:gd name="connsiteY17" fmla="*/ 150029 h 1415951"/>
                    <a:gd name="connsiteX18" fmla="*/ 483686 w 1136875"/>
                    <a:gd name="connsiteY18" fmla="*/ 104362 h 1415951"/>
                    <a:gd name="connsiteX19" fmla="*/ 499868 w 1136875"/>
                    <a:gd name="connsiteY19" fmla="*/ 117527 h 1415951"/>
                    <a:gd name="connsiteX20" fmla="*/ 499868 w 1136875"/>
                    <a:gd name="connsiteY20" fmla="*/ 130556 h 1415951"/>
                    <a:gd name="connsiteX21" fmla="*/ 507960 w 1136875"/>
                    <a:gd name="connsiteY21" fmla="*/ 150029 h 1415951"/>
                    <a:gd name="connsiteX22" fmla="*/ 435414 w 1136875"/>
                    <a:gd name="connsiteY22" fmla="*/ 221890 h 1415951"/>
                    <a:gd name="connsiteX23" fmla="*/ 548278 w 1136875"/>
                    <a:gd name="connsiteY23" fmla="*/ 182668 h 1415951"/>
                    <a:gd name="connsiteX24" fmla="*/ 548278 w 1136875"/>
                    <a:gd name="connsiteY24" fmla="*/ 221890 h 1415951"/>
                    <a:gd name="connsiteX25" fmla="*/ 580506 w 1136875"/>
                    <a:gd name="connsiteY25" fmla="*/ 195833 h 1415951"/>
                    <a:gd name="connsiteX26" fmla="*/ 620824 w 1136875"/>
                    <a:gd name="connsiteY26" fmla="*/ 208861 h 1415951"/>
                    <a:gd name="connsiteX27" fmla="*/ 677325 w 1136875"/>
                    <a:gd name="connsiteY27" fmla="*/ 274002 h 1415951"/>
                    <a:gd name="connsiteX28" fmla="*/ 588597 w 1136875"/>
                    <a:gd name="connsiteY28" fmla="*/ 352308 h 1415951"/>
                    <a:gd name="connsiteX29" fmla="*/ 548278 w 1136875"/>
                    <a:gd name="connsiteY29" fmla="*/ 313223 h 1415951"/>
                    <a:gd name="connsiteX30" fmla="*/ 145092 w 1136875"/>
                    <a:gd name="connsiteY30" fmla="*/ 450225 h 1415951"/>
                    <a:gd name="connsiteX31" fmla="*/ 112865 w 1136875"/>
                    <a:gd name="connsiteY31" fmla="*/ 515502 h 1415951"/>
                    <a:gd name="connsiteX32" fmla="*/ 137001 w 1136875"/>
                    <a:gd name="connsiteY32" fmla="*/ 508920 h 1415951"/>
                    <a:gd name="connsiteX33" fmla="*/ 483686 w 1136875"/>
                    <a:gd name="connsiteY33" fmla="*/ 450225 h 1415951"/>
                    <a:gd name="connsiteX34" fmla="*/ 483686 w 1136875"/>
                    <a:gd name="connsiteY34" fmla="*/ 476281 h 1415951"/>
                    <a:gd name="connsiteX35" fmla="*/ 387004 w 1136875"/>
                    <a:gd name="connsiteY35" fmla="*/ 561169 h 1415951"/>
                    <a:gd name="connsiteX36" fmla="*/ 411140 w 1136875"/>
                    <a:gd name="connsiteY36" fmla="*/ 574197 h 1415951"/>
                    <a:gd name="connsiteX37" fmla="*/ 556370 w 1136875"/>
                    <a:gd name="connsiteY37" fmla="*/ 495891 h 1415951"/>
                    <a:gd name="connsiteX38" fmla="*/ 548278 w 1136875"/>
                    <a:gd name="connsiteY38" fmla="*/ 450225 h 1415951"/>
                    <a:gd name="connsiteX39" fmla="*/ 564323 w 1136875"/>
                    <a:gd name="connsiteY39" fmla="*/ 430614 h 1415951"/>
                    <a:gd name="connsiteX40" fmla="*/ 637006 w 1136875"/>
                    <a:gd name="connsiteY40" fmla="*/ 417586 h 1415951"/>
                    <a:gd name="connsiteX41" fmla="*/ 757962 w 1136875"/>
                    <a:gd name="connsiteY41" fmla="*/ 515502 h 1415951"/>
                    <a:gd name="connsiteX42" fmla="*/ 749871 w 1136875"/>
                    <a:gd name="connsiteY42" fmla="*/ 567615 h 1415951"/>
                    <a:gd name="connsiteX43" fmla="*/ 782099 w 1136875"/>
                    <a:gd name="connsiteY43" fmla="*/ 541558 h 1415951"/>
                    <a:gd name="connsiteX44" fmla="*/ 854645 w 1136875"/>
                    <a:gd name="connsiteY44" fmla="*/ 561169 h 1415951"/>
                    <a:gd name="connsiteX45" fmla="*/ 854645 w 1136875"/>
                    <a:gd name="connsiteY45" fmla="*/ 541558 h 1415951"/>
                    <a:gd name="connsiteX46" fmla="*/ 878781 w 1136875"/>
                    <a:gd name="connsiteY46" fmla="*/ 535113 h 1415951"/>
                    <a:gd name="connsiteX47" fmla="*/ 862736 w 1136875"/>
                    <a:gd name="connsiteY47" fmla="*/ 495891 h 1415951"/>
                    <a:gd name="connsiteX48" fmla="*/ 878781 w 1136875"/>
                    <a:gd name="connsiteY48" fmla="*/ 495891 h 1415951"/>
                    <a:gd name="connsiteX49" fmla="*/ 886872 w 1136875"/>
                    <a:gd name="connsiteY49" fmla="*/ 469835 h 1415951"/>
                    <a:gd name="connsiteX50" fmla="*/ 999737 w 1136875"/>
                    <a:gd name="connsiteY50" fmla="*/ 450225 h 1415951"/>
                    <a:gd name="connsiteX51" fmla="*/ 1104648 w 1136875"/>
                    <a:gd name="connsiteY51" fmla="*/ 489446 h 1415951"/>
                    <a:gd name="connsiteX52" fmla="*/ 1136875 w 1136875"/>
                    <a:gd name="connsiteY52" fmla="*/ 535113 h 1415951"/>
                    <a:gd name="connsiteX53" fmla="*/ 1032102 w 1136875"/>
                    <a:gd name="connsiteY53" fmla="*/ 632893 h 1415951"/>
                    <a:gd name="connsiteX54" fmla="*/ 975600 w 1136875"/>
                    <a:gd name="connsiteY54" fmla="*/ 691588 h 1415951"/>
                    <a:gd name="connsiteX55" fmla="*/ 951464 w 1136875"/>
                    <a:gd name="connsiteY55" fmla="*/ 711198 h 1415951"/>
                    <a:gd name="connsiteX56" fmla="*/ 951464 w 1136875"/>
                    <a:gd name="connsiteY56" fmla="*/ 724226 h 1415951"/>
                    <a:gd name="connsiteX57" fmla="*/ 911146 w 1136875"/>
                    <a:gd name="connsiteY57" fmla="*/ 750420 h 1415951"/>
                    <a:gd name="connsiteX58" fmla="*/ 886872 w 1136875"/>
                    <a:gd name="connsiteY58" fmla="*/ 724226 h 1415951"/>
                    <a:gd name="connsiteX59" fmla="*/ 862736 w 1136875"/>
                    <a:gd name="connsiteY59" fmla="*/ 743837 h 1415951"/>
                    <a:gd name="connsiteX60" fmla="*/ 870827 w 1136875"/>
                    <a:gd name="connsiteY60" fmla="*/ 769893 h 1415951"/>
                    <a:gd name="connsiteX61" fmla="*/ 886872 w 1136875"/>
                    <a:gd name="connsiteY61" fmla="*/ 763448 h 1415951"/>
                    <a:gd name="connsiteX62" fmla="*/ 911146 w 1136875"/>
                    <a:gd name="connsiteY62" fmla="*/ 789504 h 1415951"/>
                    <a:gd name="connsiteX63" fmla="*/ 911146 w 1136875"/>
                    <a:gd name="connsiteY63" fmla="*/ 815560 h 1415951"/>
                    <a:gd name="connsiteX64" fmla="*/ 959418 w 1136875"/>
                    <a:gd name="connsiteY64" fmla="*/ 828726 h 1415951"/>
                    <a:gd name="connsiteX65" fmla="*/ 943373 w 1136875"/>
                    <a:gd name="connsiteY65" fmla="*/ 809115 h 1415951"/>
                    <a:gd name="connsiteX66" fmla="*/ 991783 w 1136875"/>
                    <a:gd name="connsiteY66" fmla="*/ 815560 h 1415951"/>
                    <a:gd name="connsiteX67" fmla="*/ 999737 w 1136875"/>
                    <a:gd name="connsiteY67" fmla="*/ 835171 h 1415951"/>
                    <a:gd name="connsiteX68" fmla="*/ 935282 w 1136875"/>
                    <a:gd name="connsiteY68" fmla="*/ 854782 h 1415951"/>
                    <a:gd name="connsiteX69" fmla="*/ 983692 w 1136875"/>
                    <a:gd name="connsiteY69" fmla="*/ 867810 h 1415951"/>
                    <a:gd name="connsiteX70" fmla="*/ 991783 w 1136875"/>
                    <a:gd name="connsiteY70" fmla="*/ 887421 h 1415951"/>
                    <a:gd name="connsiteX71" fmla="*/ 991783 w 1136875"/>
                    <a:gd name="connsiteY71" fmla="*/ 907032 h 1415951"/>
                    <a:gd name="connsiteX72" fmla="*/ 991783 w 1136875"/>
                    <a:gd name="connsiteY72" fmla="*/ 926505 h 1415951"/>
                    <a:gd name="connsiteX73" fmla="*/ 975600 w 1136875"/>
                    <a:gd name="connsiteY73" fmla="*/ 946116 h 1415951"/>
                    <a:gd name="connsiteX74" fmla="*/ 935282 w 1136875"/>
                    <a:gd name="connsiteY74" fmla="*/ 933088 h 1415951"/>
                    <a:gd name="connsiteX75" fmla="*/ 911146 w 1136875"/>
                    <a:gd name="connsiteY75" fmla="*/ 926505 h 1415951"/>
                    <a:gd name="connsiteX76" fmla="*/ 886872 w 1136875"/>
                    <a:gd name="connsiteY76" fmla="*/ 926505 h 1415951"/>
                    <a:gd name="connsiteX77" fmla="*/ 894964 w 1136875"/>
                    <a:gd name="connsiteY77" fmla="*/ 972172 h 1415951"/>
                    <a:gd name="connsiteX78" fmla="*/ 894964 w 1136875"/>
                    <a:gd name="connsiteY78" fmla="*/ 998366 h 1415951"/>
                    <a:gd name="connsiteX79" fmla="*/ 911146 w 1136875"/>
                    <a:gd name="connsiteY79" fmla="*/ 1011394 h 1415951"/>
                    <a:gd name="connsiteX80" fmla="*/ 903055 w 1136875"/>
                    <a:gd name="connsiteY80" fmla="*/ 1057061 h 1415951"/>
                    <a:gd name="connsiteX81" fmla="*/ 862736 w 1136875"/>
                    <a:gd name="connsiteY81" fmla="*/ 1057061 h 1415951"/>
                    <a:gd name="connsiteX82" fmla="*/ 814326 w 1136875"/>
                    <a:gd name="connsiteY82" fmla="*/ 1089700 h 1415951"/>
                    <a:gd name="connsiteX83" fmla="*/ 725598 w 1136875"/>
                    <a:gd name="connsiteY83" fmla="*/ 1024422 h 1415951"/>
                    <a:gd name="connsiteX84" fmla="*/ 653052 w 1136875"/>
                    <a:gd name="connsiteY84" fmla="*/ 1089700 h 1415951"/>
                    <a:gd name="connsiteX85" fmla="*/ 596688 w 1136875"/>
                    <a:gd name="connsiteY85" fmla="*/ 1089700 h 1415951"/>
                    <a:gd name="connsiteX86" fmla="*/ 604642 w 1136875"/>
                    <a:gd name="connsiteY86" fmla="*/ 1109310 h 1415951"/>
                    <a:gd name="connsiteX87" fmla="*/ 693370 w 1136875"/>
                    <a:gd name="connsiteY87" fmla="*/ 1115756 h 1415951"/>
                    <a:gd name="connsiteX88" fmla="*/ 612733 w 1136875"/>
                    <a:gd name="connsiteY88" fmla="*/ 1141812 h 1415951"/>
                    <a:gd name="connsiteX89" fmla="*/ 628915 w 1136875"/>
                    <a:gd name="connsiteY89" fmla="*/ 1168006 h 1415951"/>
                    <a:gd name="connsiteX90" fmla="*/ 701461 w 1136875"/>
                    <a:gd name="connsiteY90" fmla="*/ 1161423 h 1415951"/>
                    <a:gd name="connsiteX91" fmla="*/ 701461 w 1136875"/>
                    <a:gd name="connsiteY91" fmla="*/ 1181034 h 1415951"/>
                    <a:gd name="connsiteX92" fmla="*/ 669234 w 1136875"/>
                    <a:gd name="connsiteY92" fmla="*/ 1187479 h 1415951"/>
                    <a:gd name="connsiteX93" fmla="*/ 669234 w 1136875"/>
                    <a:gd name="connsiteY93" fmla="*/ 1233283 h 1415951"/>
                    <a:gd name="connsiteX94" fmla="*/ 709553 w 1136875"/>
                    <a:gd name="connsiteY94" fmla="*/ 1207090 h 1415951"/>
                    <a:gd name="connsiteX95" fmla="*/ 725598 w 1136875"/>
                    <a:gd name="connsiteY95" fmla="*/ 1226701 h 1415951"/>
                    <a:gd name="connsiteX96" fmla="*/ 749871 w 1136875"/>
                    <a:gd name="connsiteY96" fmla="*/ 1233283 h 1415951"/>
                    <a:gd name="connsiteX97" fmla="*/ 806235 w 1136875"/>
                    <a:gd name="connsiteY97" fmla="*/ 1252757 h 1415951"/>
                    <a:gd name="connsiteX98" fmla="*/ 814326 w 1136875"/>
                    <a:gd name="connsiteY98" fmla="*/ 1265785 h 1415951"/>
                    <a:gd name="connsiteX99" fmla="*/ 830509 w 1136875"/>
                    <a:gd name="connsiteY99" fmla="*/ 1272368 h 1415951"/>
                    <a:gd name="connsiteX100" fmla="*/ 814326 w 1136875"/>
                    <a:gd name="connsiteY100" fmla="*/ 1298424 h 1415951"/>
                    <a:gd name="connsiteX101" fmla="*/ 806235 w 1136875"/>
                    <a:gd name="connsiteY101" fmla="*/ 1311452 h 1415951"/>
                    <a:gd name="connsiteX102" fmla="*/ 806235 w 1136875"/>
                    <a:gd name="connsiteY102" fmla="*/ 1324617 h 1415951"/>
                    <a:gd name="connsiteX103" fmla="*/ 854645 w 1136875"/>
                    <a:gd name="connsiteY103" fmla="*/ 1324617 h 1415951"/>
                    <a:gd name="connsiteX104" fmla="*/ 846554 w 1136875"/>
                    <a:gd name="connsiteY104" fmla="*/ 1344091 h 1415951"/>
                    <a:gd name="connsiteX105" fmla="*/ 846554 w 1136875"/>
                    <a:gd name="connsiteY105" fmla="*/ 1370284 h 1415951"/>
                    <a:gd name="connsiteX106" fmla="*/ 846554 w 1136875"/>
                    <a:gd name="connsiteY106" fmla="*/ 1396340 h 1415951"/>
                    <a:gd name="connsiteX107" fmla="*/ 854645 w 1136875"/>
                    <a:gd name="connsiteY107" fmla="*/ 1415951 h 1415951"/>
                    <a:gd name="connsiteX108" fmla="*/ 765917 w 1136875"/>
                    <a:gd name="connsiteY108" fmla="*/ 1409369 h 1415951"/>
                    <a:gd name="connsiteX109" fmla="*/ 733689 w 1136875"/>
                    <a:gd name="connsiteY109" fmla="*/ 1383312 h 1415951"/>
                    <a:gd name="connsiteX110" fmla="*/ 733689 w 1136875"/>
                    <a:gd name="connsiteY110" fmla="*/ 1363702 h 1415951"/>
                    <a:gd name="connsiteX111" fmla="*/ 717644 w 1136875"/>
                    <a:gd name="connsiteY111" fmla="*/ 1344091 h 1415951"/>
                    <a:gd name="connsiteX112" fmla="*/ 669234 w 1136875"/>
                    <a:gd name="connsiteY112" fmla="*/ 1305006 h 1415951"/>
                    <a:gd name="connsiteX113" fmla="*/ 612733 w 1136875"/>
                    <a:gd name="connsiteY113" fmla="*/ 1278950 h 1415951"/>
                    <a:gd name="connsiteX114" fmla="*/ 572414 w 1136875"/>
                    <a:gd name="connsiteY114" fmla="*/ 1265785 h 1415951"/>
                    <a:gd name="connsiteX115" fmla="*/ 564323 w 1136875"/>
                    <a:gd name="connsiteY115" fmla="*/ 1285396 h 141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136875" h="1415951">
                      <a:moveTo>
                        <a:pt x="290184" y="0"/>
                      </a:moveTo>
                      <a:lnTo>
                        <a:pt x="306367" y="19611"/>
                      </a:lnTo>
                      <a:lnTo>
                        <a:pt x="411140" y="19611"/>
                      </a:lnTo>
                      <a:lnTo>
                        <a:pt x="459550" y="52250"/>
                      </a:lnTo>
                      <a:lnTo>
                        <a:pt x="435414" y="84888"/>
                      </a:lnTo>
                      <a:lnTo>
                        <a:pt x="298275" y="97917"/>
                      </a:lnTo>
                      <a:lnTo>
                        <a:pt x="209547" y="110945"/>
                      </a:lnTo>
                      <a:lnTo>
                        <a:pt x="128910" y="137001"/>
                      </a:lnTo>
                      <a:lnTo>
                        <a:pt x="0" y="182668"/>
                      </a:lnTo>
                      <a:lnTo>
                        <a:pt x="0" y="202279"/>
                      </a:lnTo>
                      <a:lnTo>
                        <a:pt x="32228" y="176222"/>
                      </a:lnTo>
                      <a:lnTo>
                        <a:pt x="56364" y="182668"/>
                      </a:lnTo>
                      <a:lnTo>
                        <a:pt x="64455" y="208861"/>
                      </a:lnTo>
                      <a:lnTo>
                        <a:pt x="88591" y="169640"/>
                      </a:lnTo>
                      <a:lnTo>
                        <a:pt x="161275" y="176222"/>
                      </a:lnTo>
                      <a:lnTo>
                        <a:pt x="249866" y="117527"/>
                      </a:lnTo>
                      <a:lnTo>
                        <a:pt x="322549" y="130556"/>
                      </a:lnTo>
                      <a:lnTo>
                        <a:pt x="322549" y="150029"/>
                      </a:lnTo>
                      <a:lnTo>
                        <a:pt x="483686" y="104362"/>
                      </a:lnTo>
                      <a:lnTo>
                        <a:pt x="499868" y="117527"/>
                      </a:lnTo>
                      <a:lnTo>
                        <a:pt x="499868" y="130556"/>
                      </a:lnTo>
                      <a:lnTo>
                        <a:pt x="507960" y="150029"/>
                      </a:lnTo>
                      <a:lnTo>
                        <a:pt x="435414" y="221890"/>
                      </a:lnTo>
                      <a:lnTo>
                        <a:pt x="548278" y="182668"/>
                      </a:lnTo>
                      <a:lnTo>
                        <a:pt x="548278" y="221890"/>
                      </a:lnTo>
                      <a:lnTo>
                        <a:pt x="580506" y="195833"/>
                      </a:lnTo>
                      <a:lnTo>
                        <a:pt x="620824" y="208861"/>
                      </a:lnTo>
                      <a:lnTo>
                        <a:pt x="677325" y="274002"/>
                      </a:lnTo>
                      <a:lnTo>
                        <a:pt x="588597" y="352308"/>
                      </a:lnTo>
                      <a:lnTo>
                        <a:pt x="548278" y="313223"/>
                      </a:lnTo>
                      <a:lnTo>
                        <a:pt x="145092" y="450225"/>
                      </a:lnTo>
                      <a:lnTo>
                        <a:pt x="112865" y="515502"/>
                      </a:lnTo>
                      <a:lnTo>
                        <a:pt x="137001" y="508920"/>
                      </a:lnTo>
                      <a:lnTo>
                        <a:pt x="483686" y="450225"/>
                      </a:lnTo>
                      <a:lnTo>
                        <a:pt x="483686" y="476281"/>
                      </a:lnTo>
                      <a:lnTo>
                        <a:pt x="387004" y="561169"/>
                      </a:lnTo>
                      <a:lnTo>
                        <a:pt x="411140" y="574197"/>
                      </a:lnTo>
                      <a:lnTo>
                        <a:pt x="556370" y="495891"/>
                      </a:lnTo>
                      <a:lnTo>
                        <a:pt x="548278" y="450225"/>
                      </a:lnTo>
                      <a:lnTo>
                        <a:pt x="564323" y="430614"/>
                      </a:lnTo>
                      <a:lnTo>
                        <a:pt x="637006" y="417586"/>
                      </a:lnTo>
                      <a:lnTo>
                        <a:pt x="757962" y="515502"/>
                      </a:lnTo>
                      <a:lnTo>
                        <a:pt x="749871" y="567615"/>
                      </a:lnTo>
                      <a:lnTo>
                        <a:pt x="782099" y="541558"/>
                      </a:lnTo>
                      <a:lnTo>
                        <a:pt x="854645" y="561169"/>
                      </a:lnTo>
                      <a:lnTo>
                        <a:pt x="854645" y="541558"/>
                      </a:lnTo>
                      <a:lnTo>
                        <a:pt x="878781" y="535113"/>
                      </a:lnTo>
                      <a:lnTo>
                        <a:pt x="862736" y="495891"/>
                      </a:lnTo>
                      <a:lnTo>
                        <a:pt x="878781" y="495891"/>
                      </a:lnTo>
                      <a:lnTo>
                        <a:pt x="886872" y="469835"/>
                      </a:lnTo>
                      <a:lnTo>
                        <a:pt x="999737" y="450225"/>
                      </a:lnTo>
                      <a:lnTo>
                        <a:pt x="1104648" y="489446"/>
                      </a:lnTo>
                      <a:lnTo>
                        <a:pt x="1136875" y="535113"/>
                      </a:lnTo>
                      <a:lnTo>
                        <a:pt x="1032102" y="632893"/>
                      </a:lnTo>
                      <a:lnTo>
                        <a:pt x="975600" y="691588"/>
                      </a:lnTo>
                      <a:lnTo>
                        <a:pt x="951464" y="711198"/>
                      </a:lnTo>
                      <a:lnTo>
                        <a:pt x="951464" y="724226"/>
                      </a:lnTo>
                      <a:lnTo>
                        <a:pt x="911146" y="750420"/>
                      </a:lnTo>
                      <a:lnTo>
                        <a:pt x="886872" y="724226"/>
                      </a:lnTo>
                      <a:lnTo>
                        <a:pt x="862736" y="743837"/>
                      </a:lnTo>
                      <a:lnTo>
                        <a:pt x="870827" y="769893"/>
                      </a:lnTo>
                      <a:lnTo>
                        <a:pt x="886872" y="763448"/>
                      </a:lnTo>
                      <a:lnTo>
                        <a:pt x="911146" y="789504"/>
                      </a:lnTo>
                      <a:lnTo>
                        <a:pt x="911146" y="815560"/>
                      </a:lnTo>
                      <a:lnTo>
                        <a:pt x="959418" y="828726"/>
                      </a:lnTo>
                      <a:lnTo>
                        <a:pt x="943373" y="809115"/>
                      </a:lnTo>
                      <a:lnTo>
                        <a:pt x="991783" y="815560"/>
                      </a:lnTo>
                      <a:lnTo>
                        <a:pt x="999737" y="835171"/>
                      </a:lnTo>
                      <a:lnTo>
                        <a:pt x="935282" y="854782"/>
                      </a:lnTo>
                      <a:lnTo>
                        <a:pt x="983692" y="867810"/>
                      </a:lnTo>
                      <a:lnTo>
                        <a:pt x="991783" y="887421"/>
                      </a:lnTo>
                      <a:lnTo>
                        <a:pt x="991783" y="907032"/>
                      </a:lnTo>
                      <a:lnTo>
                        <a:pt x="991783" y="926505"/>
                      </a:lnTo>
                      <a:lnTo>
                        <a:pt x="975600" y="946116"/>
                      </a:lnTo>
                      <a:lnTo>
                        <a:pt x="935282" y="933088"/>
                      </a:lnTo>
                      <a:lnTo>
                        <a:pt x="911146" y="926505"/>
                      </a:lnTo>
                      <a:lnTo>
                        <a:pt x="886872" y="926505"/>
                      </a:lnTo>
                      <a:lnTo>
                        <a:pt x="894964" y="972172"/>
                      </a:lnTo>
                      <a:lnTo>
                        <a:pt x="894964" y="998366"/>
                      </a:lnTo>
                      <a:lnTo>
                        <a:pt x="911146" y="1011394"/>
                      </a:lnTo>
                      <a:lnTo>
                        <a:pt x="903055" y="1057061"/>
                      </a:lnTo>
                      <a:lnTo>
                        <a:pt x="862736" y="1057061"/>
                      </a:lnTo>
                      <a:lnTo>
                        <a:pt x="814326" y="1089700"/>
                      </a:lnTo>
                      <a:lnTo>
                        <a:pt x="725598" y="1024422"/>
                      </a:lnTo>
                      <a:lnTo>
                        <a:pt x="653052" y="1089700"/>
                      </a:lnTo>
                      <a:lnTo>
                        <a:pt x="596688" y="1089700"/>
                      </a:lnTo>
                      <a:lnTo>
                        <a:pt x="604642" y="1109310"/>
                      </a:lnTo>
                      <a:lnTo>
                        <a:pt x="693370" y="1115756"/>
                      </a:lnTo>
                      <a:lnTo>
                        <a:pt x="612733" y="1141812"/>
                      </a:lnTo>
                      <a:lnTo>
                        <a:pt x="628915" y="1168006"/>
                      </a:lnTo>
                      <a:lnTo>
                        <a:pt x="701461" y="1161423"/>
                      </a:lnTo>
                      <a:lnTo>
                        <a:pt x="701461" y="1181034"/>
                      </a:lnTo>
                      <a:lnTo>
                        <a:pt x="669234" y="1187479"/>
                      </a:lnTo>
                      <a:lnTo>
                        <a:pt x="669234" y="1233283"/>
                      </a:lnTo>
                      <a:lnTo>
                        <a:pt x="709553" y="1207090"/>
                      </a:lnTo>
                      <a:lnTo>
                        <a:pt x="725598" y="1226701"/>
                      </a:lnTo>
                      <a:lnTo>
                        <a:pt x="749871" y="1233283"/>
                      </a:lnTo>
                      <a:lnTo>
                        <a:pt x="806235" y="1252757"/>
                      </a:lnTo>
                      <a:lnTo>
                        <a:pt x="814326" y="1265785"/>
                      </a:lnTo>
                      <a:lnTo>
                        <a:pt x="830509" y="1272368"/>
                      </a:lnTo>
                      <a:lnTo>
                        <a:pt x="814326" y="1298424"/>
                      </a:lnTo>
                      <a:lnTo>
                        <a:pt x="806235" y="1311452"/>
                      </a:lnTo>
                      <a:lnTo>
                        <a:pt x="806235" y="1324617"/>
                      </a:lnTo>
                      <a:lnTo>
                        <a:pt x="854645" y="1324617"/>
                      </a:lnTo>
                      <a:lnTo>
                        <a:pt x="846554" y="1344091"/>
                      </a:lnTo>
                      <a:lnTo>
                        <a:pt x="846554" y="1370284"/>
                      </a:lnTo>
                      <a:lnTo>
                        <a:pt x="846554" y="1396340"/>
                      </a:lnTo>
                      <a:lnTo>
                        <a:pt x="854645" y="1415951"/>
                      </a:lnTo>
                      <a:lnTo>
                        <a:pt x="765917" y="1409369"/>
                      </a:lnTo>
                      <a:lnTo>
                        <a:pt x="733689" y="1383312"/>
                      </a:lnTo>
                      <a:lnTo>
                        <a:pt x="733689" y="1363702"/>
                      </a:lnTo>
                      <a:lnTo>
                        <a:pt x="717644" y="1344091"/>
                      </a:lnTo>
                      <a:lnTo>
                        <a:pt x="669234" y="1305006"/>
                      </a:lnTo>
                      <a:lnTo>
                        <a:pt x="612733" y="1278950"/>
                      </a:lnTo>
                      <a:lnTo>
                        <a:pt x="572414" y="1265785"/>
                      </a:lnTo>
                      <a:lnTo>
                        <a:pt x="564323" y="1285396"/>
                      </a:lnTo>
                    </a:path>
                  </a:pathLst>
                </a:custGeom>
                <a:solidFill>
                  <a:srgbClr val="CBE7F5"/>
                </a:solidFill>
                <a:ln w="13713" cap="flat">
                  <a:solidFill>
                    <a:srgbClr val="CBE7F5"/>
                  </a:solid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0C9D0415-A13D-0831-1A12-52EEAF117D2F}"/>
                    </a:ext>
                  </a:extLst>
                </p:cNvPr>
                <p:cNvSpPr/>
                <p:nvPr/>
              </p:nvSpPr>
              <p:spPr>
                <a:xfrm>
                  <a:off x="7897080" y="2917733"/>
                  <a:ext cx="935419" cy="828725"/>
                </a:xfrm>
                <a:custGeom>
                  <a:avLst/>
                  <a:gdLst>
                    <a:gd name="connsiteX0" fmla="*/ 669234 w 935419"/>
                    <a:gd name="connsiteY0" fmla="*/ 0 h 828725"/>
                    <a:gd name="connsiteX1" fmla="*/ 685416 w 935419"/>
                    <a:gd name="connsiteY1" fmla="*/ 13028 h 828725"/>
                    <a:gd name="connsiteX2" fmla="*/ 709553 w 935419"/>
                    <a:gd name="connsiteY2" fmla="*/ 26056 h 828725"/>
                    <a:gd name="connsiteX3" fmla="*/ 757962 w 935419"/>
                    <a:gd name="connsiteY3" fmla="*/ 39222 h 828725"/>
                    <a:gd name="connsiteX4" fmla="*/ 766053 w 935419"/>
                    <a:gd name="connsiteY4" fmla="*/ 52250 h 828725"/>
                    <a:gd name="connsiteX5" fmla="*/ 717644 w 935419"/>
                    <a:gd name="connsiteY5" fmla="*/ 71723 h 828725"/>
                    <a:gd name="connsiteX6" fmla="*/ 685416 w 935419"/>
                    <a:gd name="connsiteY6" fmla="*/ 78306 h 828725"/>
                    <a:gd name="connsiteX7" fmla="*/ 645098 w 935419"/>
                    <a:gd name="connsiteY7" fmla="*/ 78306 h 828725"/>
                    <a:gd name="connsiteX8" fmla="*/ 645098 w 935419"/>
                    <a:gd name="connsiteY8" fmla="*/ 110945 h 828725"/>
                    <a:gd name="connsiteX9" fmla="*/ 612870 w 935419"/>
                    <a:gd name="connsiteY9" fmla="*/ 130555 h 828725"/>
                    <a:gd name="connsiteX10" fmla="*/ 637006 w 935419"/>
                    <a:gd name="connsiteY10" fmla="*/ 137001 h 828725"/>
                    <a:gd name="connsiteX11" fmla="*/ 669234 w 935419"/>
                    <a:gd name="connsiteY11" fmla="*/ 137001 h 828725"/>
                    <a:gd name="connsiteX12" fmla="*/ 717644 w 935419"/>
                    <a:gd name="connsiteY12" fmla="*/ 137001 h 828725"/>
                    <a:gd name="connsiteX13" fmla="*/ 725735 w 935419"/>
                    <a:gd name="connsiteY13" fmla="*/ 143584 h 828725"/>
                    <a:gd name="connsiteX14" fmla="*/ 628915 w 935419"/>
                    <a:gd name="connsiteY14" fmla="*/ 176222 h 828725"/>
                    <a:gd name="connsiteX15" fmla="*/ 685416 w 935419"/>
                    <a:gd name="connsiteY15" fmla="*/ 176222 h 828725"/>
                    <a:gd name="connsiteX16" fmla="*/ 693507 w 935419"/>
                    <a:gd name="connsiteY16" fmla="*/ 163194 h 828725"/>
                    <a:gd name="connsiteX17" fmla="*/ 717644 w 935419"/>
                    <a:gd name="connsiteY17" fmla="*/ 163194 h 828725"/>
                    <a:gd name="connsiteX18" fmla="*/ 741917 w 935419"/>
                    <a:gd name="connsiteY18" fmla="*/ 156612 h 828725"/>
                    <a:gd name="connsiteX19" fmla="*/ 774145 w 935419"/>
                    <a:gd name="connsiteY19" fmla="*/ 137001 h 828725"/>
                    <a:gd name="connsiteX20" fmla="*/ 814463 w 935419"/>
                    <a:gd name="connsiteY20" fmla="*/ 156612 h 828725"/>
                    <a:gd name="connsiteX21" fmla="*/ 854782 w 935419"/>
                    <a:gd name="connsiteY21" fmla="*/ 163194 h 828725"/>
                    <a:gd name="connsiteX22" fmla="*/ 895100 w 935419"/>
                    <a:gd name="connsiteY22" fmla="*/ 169640 h 828725"/>
                    <a:gd name="connsiteX23" fmla="*/ 935419 w 935419"/>
                    <a:gd name="connsiteY23" fmla="*/ 163194 h 828725"/>
                    <a:gd name="connsiteX24" fmla="*/ 919237 w 935419"/>
                    <a:gd name="connsiteY24" fmla="*/ 182668 h 828725"/>
                    <a:gd name="connsiteX25" fmla="*/ 887009 w 935419"/>
                    <a:gd name="connsiteY25" fmla="*/ 182668 h 828725"/>
                    <a:gd name="connsiteX26" fmla="*/ 854782 w 935419"/>
                    <a:gd name="connsiteY26" fmla="*/ 208861 h 828725"/>
                    <a:gd name="connsiteX27" fmla="*/ 862873 w 935419"/>
                    <a:gd name="connsiteY27" fmla="*/ 215307 h 828725"/>
                    <a:gd name="connsiteX28" fmla="*/ 854782 w 935419"/>
                    <a:gd name="connsiteY28" fmla="*/ 228335 h 828725"/>
                    <a:gd name="connsiteX29" fmla="*/ 830509 w 935419"/>
                    <a:gd name="connsiteY29" fmla="*/ 221889 h 828725"/>
                    <a:gd name="connsiteX30" fmla="*/ 838600 w 935419"/>
                    <a:gd name="connsiteY30" fmla="*/ 241500 h 828725"/>
                    <a:gd name="connsiteX31" fmla="*/ 766053 w 935419"/>
                    <a:gd name="connsiteY31" fmla="*/ 274002 h 828725"/>
                    <a:gd name="connsiteX32" fmla="*/ 774145 w 935419"/>
                    <a:gd name="connsiteY32" fmla="*/ 287167 h 828725"/>
                    <a:gd name="connsiteX33" fmla="*/ 669234 w 935419"/>
                    <a:gd name="connsiteY33" fmla="*/ 332834 h 828725"/>
                    <a:gd name="connsiteX34" fmla="*/ 661280 w 935419"/>
                    <a:gd name="connsiteY34" fmla="*/ 326252 h 828725"/>
                    <a:gd name="connsiteX35" fmla="*/ 588597 w 935419"/>
                    <a:gd name="connsiteY35" fmla="*/ 358890 h 828725"/>
                    <a:gd name="connsiteX36" fmla="*/ 572552 w 935419"/>
                    <a:gd name="connsiteY36" fmla="*/ 339280 h 828725"/>
                    <a:gd name="connsiteX37" fmla="*/ 556369 w 935419"/>
                    <a:gd name="connsiteY37" fmla="*/ 352308 h 828725"/>
                    <a:gd name="connsiteX38" fmla="*/ 556369 w 935419"/>
                    <a:gd name="connsiteY38" fmla="*/ 371919 h 828725"/>
                    <a:gd name="connsiteX39" fmla="*/ 443505 w 935419"/>
                    <a:gd name="connsiteY39" fmla="*/ 319669 h 828725"/>
                    <a:gd name="connsiteX40" fmla="*/ 443505 w 935419"/>
                    <a:gd name="connsiteY40" fmla="*/ 326252 h 828725"/>
                    <a:gd name="connsiteX41" fmla="*/ 435414 w 935419"/>
                    <a:gd name="connsiteY41" fmla="*/ 326252 h 828725"/>
                    <a:gd name="connsiteX42" fmla="*/ 451596 w 935419"/>
                    <a:gd name="connsiteY42" fmla="*/ 358890 h 828725"/>
                    <a:gd name="connsiteX43" fmla="*/ 451596 w 935419"/>
                    <a:gd name="connsiteY43" fmla="*/ 391529 h 828725"/>
                    <a:gd name="connsiteX44" fmla="*/ 370958 w 935419"/>
                    <a:gd name="connsiteY44" fmla="*/ 463253 h 828725"/>
                    <a:gd name="connsiteX45" fmla="*/ 290321 w 935419"/>
                    <a:gd name="connsiteY45" fmla="*/ 528530 h 828725"/>
                    <a:gd name="connsiteX46" fmla="*/ 290321 w 935419"/>
                    <a:gd name="connsiteY46" fmla="*/ 535113 h 828725"/>
                    <a:gd name="connsiteX47" fmla="*/ 298412 w 935419"/>
                    <a:gd name="connsiteY47" fmla="*/ 548141 h 828725"/>
                    <a:gd name="connsiteX48" fmla="*/ 282230 w 935419"/>
                    <a:gd name="connsiteY48" fmla="*/ 574197 h 828725"/>
                    <a:gd name="connsiteX49" fmla="*/ 266185 w 935419"/>
                    <a:gd name="connsiteY49" fmla="*/ 574197 h 828725"/>
                    <a:gd name="connsiteX50" fmla="*/ 266185 w 935419"/>
                    <a:gd name="connsiteY50" fmla="*/ 561169 h 828725"/>
                    <a:gd name="connsiteX51" fmla="*/ 258094 w 935419"/>
                    <a:gd name="connsiteY51" fmla="*/ 561169 h 828725"/>
                    <a:gd name="connsiteX52" fmla="*/ 250003 w 935419"/>
                    <a:gd name="connsiteY52" fmla="*/ 580780 h 828725"/>
                    <a:gd name="connsiteX53" fmla="*/ 225867 w 935419"/>
                    <a:gd name="connsiteY53" fmla="*/ 554587 h 828725"/>
                    <a:gd name="connsiteX54" fmla="*/ 225867 w 935419"/>
                    <a:gd name="connsiteY54" fmla="*/ 574197 h 828725"/>
                    <a:gd name="connsiteX55" fmla="*/ 217775 w 935419"/>
                    <a:gd name="connsiteY55" fmla="*/ 574197 h 828725"/>
                    <a:gd name="connsiteX56" fmla="*/ 225867 w 935419"/>
                    <a:gd name="connsiteY56" fmla="*/ 580780 h 828725"/>
                    <a:gd name="connsiteX57" fmla="*/ 201593 w 935419"/>
                    <a:gd name="connsiteY57" fmla="*/ 567615 h 828725"/>
                    <a:gd name="connsiteX58" fmla="*/ 233820 w 935419"/>
                    <a:gd name="connsiteY58" fmla="*/ 535113 h 828725"/>
                    <a:gd name="connsiteX59" fmla="*/ 209684 w 935419"/>
                    <a:gd name="connsiteY59" fmla="*/ 541558 h 828725"/>
                    <a:gd name="connsiteX60" fmla="*/ 201593 w 935419"/>
                    <a:gd name="connsiteY60" fmla="*/ 528530 h 828725"/>
                    <a:gd name="connsiteX61" fmla="*/ 185548 w 935419"/>
                    <a:gd name="connsiteY61" fmla="*/ 535113 h 828725"/>
                    <a:gd name="connsiteX62" fmla="*/ 201593 w 935419"/>
                    <a:gd name="connsiteY62" fmla="*/ 548141 h 828725"/>
                    <a:gd name="connsiteX63" fmla="*/ 185548 w 935419"/>
                    <a:gd name="connsiteY63" fmla="*/ 554587 h 828725"/>
                    <a:gd name="connsiteX64" fmla="*/ 185548 w 935419"/>
                    <a:gd name="connsiteY64" fmla="*/ 574197 h 828725"/>
                    <a:gd name="connsiteX65" fmla="*/ 169365 w 935419"/>
                    <a:gd name="connsiteY65" fmla="*/ 567615 h 828725"/>
                    <a:gd name="connsiteX66" fmla="*/ 169365 w 935419"/>
                    <a:gd name="connsiteY66" fmla="*/ 574197 h 828725"/>
                    <a:gd name="connsiteX67" fmla="*/ 185548 w 935419"/>
                    <a:gd name="connsiteY67" fmla="*/ 587225 h 828725"/>
                    <a:gd name="connsiteX68" fmla="*/ 177457 w 935419"/>
                    <a:gd name="connsiteY68" fmla="*/ 600253 h 828725"/>
                    <a:gd name="connsiteX69" fmla="*/ 153183 w 935419"/>
                    <a:gd name="connsiteY69" fmla="*/ 593808 h 828725"/>
                    <a:gd name="connsiteX70" fmla="*/ 161274 w 935419"/>
                    <a:gd name="connsiteY70" fmla="*/ 600253 h 828725"/>
                    <a:gd name="connsiteX71" fmla="*/ 137138 w 935419"/>
                    <a:gd name="connsiteY71" fmla="*/ 606836 h 828725"/>
                    <a:gd name="connsiteX72" fmla="*/ 129047 w 935419"/>
                    <a:gd name="connsiteY72" fmla="*/ 593808 h 828725"/>
                    <a:gd name="connsiteX73" fmla="*/ 120956 w 935419"/>
                    <a:gd name="connsiteY73" fmla="*/ 606836 h 828725"/>
                    <a:gd name="connsiteX74" fmla="*/ 113002 w 935419"/>
                    <a:gd name="connsiteY74" fmla="*/ 593808 h 828725"/>
                    <a:gd name="connsiteX75" fmla="*/ 104911 w 935419"/>
                    <a:gd name="connsiteY75" fmla="*/ 606836 h 828725"/>
                    <a:gd name="connsiteX76" fmla="*/ 88728 w 935419"/>
                    <a:gd name="connsiteY76" fmla="*/ 613419 h 828725"/>
                    <a:gd name="connsiteX77" fmla="*/ 96819 w 935419"/>
                    <a:gd name="connsiteY77" fmla="*/ 613419 h 828725"/>
                    <a:gd name="connsiteX78" fmla="*/ 104911 w 935419"/>
                    <a:gd name="connsiteY78" fmla="*/ 632892 h 828725"/>
                    <a:gd name="connsiteX79" fmla="*/ 88728 w 935419"/>
                    <a:gd name="connsiteY79" fmla="*/ 652503 h 828725"/>
                    <a:gd name="connsiteX80" fmla="*/ 48410 w 935419"/>
                    <a:gd name="connsiteY80" fmla="*/ 645920 h 828725"/>
                    <a:gd name="connsiteX81" fmla="*/ 40319 w 935419"/>
                    <a:gd name="connsiteY81" fmla="*/ 659086 h 828725"/>
                    <a:gd name="connsiteX82" fmla="*/ 48410 w 935419"/>
                    <a:gd name="connsiteY82" fmla="*/ 659086 h 828725"/>
                    <a:gd name="connsiteX83" fmla="*/ 64592 w 935419"/>
                    <a:gd name="connsiteY83" fmla="*/ 698170 h 828725"/>
                    <a:gd name="connsiteX84" fmla="*/ 80637 w 935419"/>
                    <a:gd name="connsiteY84" fmla="*/ 704753 h 828725"/>
                    <a:gd name="connsiteX85" fmla="*/ 24273 w 935419"/>
                    <a:gd name="connsiteY85" fmla="*/ 711198 h 828725"/>
                    <a:gd name="connsiteX86" fmla="*/ 32364 w 935419"/>
                    <a:gd name="connsiteY86" fmla="*/ 724226 h 828725"/>
                    <a:gd name="connsiteX87" fmla="*/ 64592 w 935419"/>
                    <a:gd name="connsiteY87" fmla="*/ 724226 h 828725"/>
                    <a:gd name="connsiteX88" fmla="*/ 64592 w 935419"/>
                    <a:gd name="connsiteY88" fmla="*/ 743837 h 828725"/>
                    <a:gd name="connsiteX89" fmla="*/ 72683 w 935419"/>
                    <a:gd name="connsiteY89" fmla="*/ 756865 h 828725"/>
                    <a:gd name="connsiteX90" fmla="*/ 32364 w 935419"/>
                    <a:gd name="connsiteY90" fmla="*/ 756865 h 828725"/>
                    <a:gd name="connsiteX91" fmla="*/ 56501 w 935419"/>
                    <a:gd name="connsiteY91" fmla="*/ 763448 h 828725"/>
                    <a:gd name="connsiteX92" fmla="*/ 64592 w 935419"/>
                    <a:gd name="connsiteY92" fmla="*/ 776476 h 828725"/>
                    <a:gd name="connsiteX93" fmla="*/ 56501 w 935419"/>
                    <a:gd name="connsiteY93" fmla="*/ 783059 h 828725"/>
                    <a:gd name="connsiteX94" fmla="*/ 48410 w 935419"/>
                    <a:gd name="connsiteY94" fmla="*/ 783059 h 828725"/>
                    <a:gd name="connsiteX95" fmla="*/ 48410 w 935419"/>
                    <a:gd name="connsiteY95" fmla="*/ 789504 h 828725"/>
                    <a:gd name="connsiteX96" fmla="*/ 40319 w 935419"/>
                    <a:gd name="connsiteY96" fmla="*/ 802532 h 828725"/>
                    <a:gd name="connsiteX97" fmla="*/ 24273 w 935419"/>
                    <a:gd name="connsiteY97" fmla="*/ 796087 h 828725"/>
                    <a:gd name="connsiteX98" fmla="*/ 24273 w 935419"/>
                    <a:gd name="connsiteY98" fmla="*/ 802532 h 828725"/>
                    <a:gd name="connsiteX99" fmla="*/ 24273 w 935419"/>
                    <a:gd name="connsiteY99" fmla="*/ 809115 h 828725"/>
                    <a:gd name="connsiteX100" fmla="*/ 32364 w 935419"/>
                    <a:gd name="connsiteY100" fmla="*/ 815560 h 828725"/>
                    <a:gd name="connsiteX101" fmla="*/ 0 w 935419"/>
                    <a:gd name="connsiteY101" fmla="*/ 809115 h 828725"/>
                    <a:gd name="connsiteX102" fmla="*/ 24273 w 935419"/>
                    <a:gd name="connsiteY102" fmla="*/ 828726 h 8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35419" h="828725">
                      <a:moveTo>
                        <a:pt x="669234" y="0"/>
                      </a:moveTo>
                      <a:lnTo>
                        <a:pt x="685416" y="13028"/>
                      </a:lnTo>
                      <a:lnTo>
                        <a:pt x="709553" y="26056"/>
                      </a:lnTo>
                      <a:lnTo>
                        <a:pt x="757962" y="39222"/>
                      </a:lnTo>
                      <a:lnTo>
                        <a:pt x="766053" y="52250"/>
                      </a:lnTo>
                      <a:lnTo>
                        <a:pt x="717644" y="71723"/>
                      </a:lnTo>
                      <a:lnTo>
                        <a:pt x="685416" y="78306"/>
                      </a:lnTo>
                      <a:lnTo>
                        <a:pt x="645098" y="78306"/>
                      </a:lnTo>
                      <a:lnTo>
                        <a:pt x="645098" y="110945"/>
                      </a:lnTo>
                      <a:lnTo>
                        <a:pt x="612870" y="130555"/>
                      </a:lnTo>
                      <a:lnTo>
                        <a:pt x="637006" y="137001"/>
                      </a:lnTo>
                      <a:lnTo>
                        <a:pt x="669234" y="137001"/>
                      </a:lnTo>
                      <a:lnTo>
                        <a:pt x="717644" y="137001"/>
                      </a:lnTo>
                      <a:lnTo>
                        <a:pt x="725735" y="143584"/>
                      </a:lnTo>
                      <a:lnTo>
                        <a:pt x="628915" y="176222"/>
                      </a:lnTo>
                      <a:lnTo>
                        <a:pt x="685416" y="176222"/>
                      </a:lnTo>
                      <a:lnTo>
                        <a:pt x="693507" y="163194"/>
                      </a:lnTo>
                      <a:lnTo>
                        <a:pt x="717644" y="163194"/>
                      </a:lnTo>
                      <a:lnTo>
                        <a:pt x="741917" y="156612"/>
                      </a:lnTo>
                      <a:lnTo>
                        <a:pt x="774145" y="137001"/>
                      </a:lnTo>
                      <a:lnTo>
                        <a:pt x="814463" y="156612"/>
                      </a:lnTo>
                      <a:lnTo>
                        <a:pt x="854782" y="163194"/>
                      </a:lnTo>
                      <a:lnTo>
                        <a:pt x="895100" y="169640"/>
                      </a:lnTo>
                      <a:lnTo>
                        <a:pt x="935419" y="163194"/>
                      </a:lnTo>
                      <a:lnTo>
                        <a:pt x="919237" y="182668"/>
                      </a:lnTo>
                      <a:lnTo>
                        <a:pt x="887009" y="182668"/>
                      </a:lnTo>
                      <a:lnTo>
                        <a:pt x="854782" y="208861"/>
                      </a:lnTo>
                      <a:lnTo>
                        <a:pt x="862873" y="215307"/>
                      </a:lnTo>
                      <a:lnTo>
                        <a:pt x="854782" y="228335"/>
                      </a:lnTo>
                      <a:lnTo>
                        <a:pt x="830509" y="221889"/>
                      </a:lnTo>
                      <a:lnTo>
                        <a:pt x="838600" y="241500"/>
                      </a:lnTo>
                      <a:lnTo>
                        <a:pt x="766053" y="274002"/>
                      </a:lnTo>
                      <a:lnTo>
                        <a:pt x="774145" y="287167"/>
                      </a:lnTo>
                      <a:lnTo>
                        <a:pt x="669234" y="332834"/>
                      </a:lnTo>
                      <a:lnTo>
                        <a:pt x="661280" y="326252"/>
                      </a:lnTo>
                      <a:lnTo>
                        <a:pt x="588597" y="358890"/>
                      </a:lnTo>
                      <a:lnTo>
                        <a:pt x="572552" y="339280"/>
                      </a:lnTo>
                      <a:lnTo>
                        <a:pt x="556369" y="352308"/>
                      </a:lnTo>
                      <a:lnTo>
                        <a:pt x="556369" y="371919"/>
                      </a:lnTo>
                      <a:lnTo>
                        <a:pt x="443505" y="319669"/>
                      </a:lnTo>
                      <a:lnTo>
                        <a:pt x="443505" y="326252"/>
                      </a:lnTo>
                      <a:lnTo>
                        <a:pt x="435414" y="326252"/>
                      </a:lnTo>
                      <a:lnTo>
                        <a:pt x="451596" y="358890"/>
                      </a:lnTo>
                      <a:lnTo>
                        <a:pt x="451596" y="391529"/>
                      </a:lnTo>
                      <a:lnTo>
                        <a:pt x="370958" y="463253"/>
                      </a:lnTo>
                      <a:lnTo>
                        <a:pt x="290321" y="528530"/>
                      </a:lnTo>
                      <a:lnTo>
                        <a:pt x="290321" y="535113"/>
                      </a:lnTo>
                      <a:lnTo>
                        <a:pt x="298412" y="548141"/>
                      </a:lnTo>
                      <a:lnTo>
                        <a:pt x="282230" y="574197"/>
                      </a:lnTo>
                      <a:lnTo>
                        <a:pt x="266185" y="574197"/>
                      </a:lnTo>
                      <a:lnTo>
                        <a:pt x="266185" y="561169"/>
                      </a:lnTo>
                      <a:lnTo>
                        <a:pt x="258094" y="561169"/>
                      </a:lnTo>
                      <a:lnTo>
                        <a:pt x="250003" y="580780"/>
                      </a:lnTo>
                      <a:lnTo>
                        <a:pt x="225867" y="554587"/>
                      </a:lnTo>
                      <a:lnTo>
                        <a:pt x="225867" y="574197"/>
                      </a:lnTo>
                      <a:lnTo>
                        <a:pt x="217775" y="574197"/>
                      </a:lnTo>
                      <a:lnTo>
                        <a:pt x="225867" y="580780"/>
                      </a:lnTo>
                      <a:lnTo>
                        <a:pt x="201593" y="567615"/>
                      </a:lnTo>
                      <a:lnTo>
                        <a:pt x="233820" y="535113"/>
                      </a:lnTo>
                      <a:lnTo>
                        <a:pt x="209684" y="541558"/>
                      </a:lnTo>
                      <a:lnTo>
                        <a:pt x="201593" y="528530"/>
                      </a:lnTo>
                      <a:lnTo>
                        <a:pt x="185548" y="535113"/>
                      </a:lnTo>
                      <a:lnTo>
                        <a:pt x="201593" y="548141"/>
                      </a:lnTo>
                      <a:lnTo>
                        <a:pt x="185548" y="554587"/>
                      </a:lnTo>
                      <a:lnTo>
                        <a:pt x="185548" y="574197"/>
                      </a:lnTo>
                      <a:lnTo>
                        <a:pt x="169365" y="567615"/>
                      </a:lnTo>
                      <a:lnTo>
                        <a:pt x="169365" y="574197"/>
                      </a:lnTo>
                      <a:lnTo>
                        <a:pt x="185548" y="587225"/>
                      </a:lnTo>
                      <a:lnTo>
                        <a:pt x="177457" y="600253"/>
                      </a:lnTo>
                      <a:lnTo>
                        <a:pt x="153183" y="593808"/>
                      </a:lnTo>
                      <a:lnTo>
                        <a:pt x="161274" y="600253"/>
                      </a:lnTo>
                      <a:lnTo>
                        <a:pt x="137138" y="606836"/>
                      </a:lnTo>
                      <a:lnTo>
                        <a:pt x="129047" y="593808"/>
                      </a:lnTo>
                      <a:lnTo>
                        <a:pt x="120956" y="606836"/>
                      </a:lnTo>
                      <a:lnTo>
                        <a:pt x="113002" y="593808"/>
                      </a:lnTo>
                      <a:lnTo>
                        <a:pt x="104911" y="606836"/>
                      </a:lnTo>
                      <a:lnTo>
                        <a:pt x="88728" y="613419"/>
                      </a:lnTo>
                      <a:lnTo>
                        <a:pt x="96819" y="613419"/>
                      </a:lnTo>
                      <a:lnTo>
                        <a:pt x="104911" y="632892"/>
                      </a:lnTo>
                      <a:lnTo>
                        <a:pt x="88728" y="652503"/>
                      </a:lnTo>
                      <a:lnTo>
                        <a:pt x="48410" y="645920"/>
                      </a:lnTo>
                      <a:lnTo>
                        <a:pt x="40319" y="659086"/>
                      </a:lnTo>
                      <a:lnTo>
                        <a:pt x="48410" y="659086"/>
                      </a:lnTo>
                      <a:lnTo>
                        <a:pt x="64592" y="698170"/>
                      </a:lnTo>
                      <a:lnTo>
                        <a:pt x="80637" y="704753"/>
                      </a:lnTo>
                      <a:lnTo>
                        <a:pt x="24273" y="711198"/>
                      </a:lnTo>
                      <a:lnTo>
                        <a:pt x="32364" y="724226"/>
                      </a:lnTo>
                      <a:lnTo>
                        <a:pt x="64592" y="724226"/>
                      </a:lnTo>
                      <a:lnTo>
                        <a:pt x="64592" y="743837"/>
                      </a:lnTo>
                      <a:lnTo>
                        <a:pt x="72683" y="756865"/>
                      </a:lnTo>
                      <a:lnTo>
                        <a:pt x="32364" y="756865"/>
                      </a:lnTo>
                      <a:lnTo>
                        <a:pt x="56501" y="763448"/>
                      </a:lnTo>
                      <a:lnTo>
                        <a:pt x="64592" y="776476"/>
                      </a:lnTo>
                      <a:lnTo>
                        <a:pt x="56501" y="783059"/>
                      </a:lnTo>
                      <a:lnTo>
                        <a:pt x="48410" y="783059"/>
                      </a:lnTo>
                      <a:lnTo>
                        <a:pt x="48410" y="789504"/>
                      </a:lnTo>
                      <a:lnTo>
                        <a:pt x="40319" y="802532"/>
                      </a:lnTo>
                      <a:lnTo>
                        <a:pt x="24273" y="796087"/>
                      </a:lnTo>
                      <a:lnTo>
                        <a:pt x="24273" y="802532"/>
                      </a:lnTo>
                      <a:lnTo>
                        <a:pt x="24273" y="809115"/>
                      </a:lnTo>
                      <a:lnTo>
                        <a:pt x="32364" y="815560"/>
                      </a:lnTo>
                      <a:lnTo>
                        <a:pt x="0" y="809115"/>
                      </a:lnTo>
                      <a:lnTo>
                        <a:pt x="24273" y="828726"/>
                      </a:lnTo>
                    </a:path>
                  </a:pathLst>
                </a:custGeom>
                <a:solidFill>
                  <a:srgbClr val="CBE7F5"/>
                </a:solidFill>
                <a:ln w="13713" cap="flat">
                  <a:solidFill>
                    <a:srgbClr val="CBE7F5"/>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F3973ABB-75ED-01D6-82F4-5ECA37443E75}"/>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6CCB0CBE-AADD-938F-A5F5-F3CBCF1928C4}"/>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F593A347-ABB8-6F33-3459-35D453E57730}"/>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FA56A8D0-70D1-C104-9BEB-E079DB7934A8}"/>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8C842A3-CF14-7CE7-0902-C6615476B9CE}"/>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9294BE34-A498-C1CE-3D4E-CEEBCE109A22}"/>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2BB1B76-7AE2-4790-FA64-BB83573D1785}"/>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5FFEC8B-62BD-6E9E-429F-B4BB38A40FB8}"/>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9101C9A-3327-2EF1-C97F-21C9BA39C3FB}"/>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CF0E58A5-0063-B417-8770-A306D655E083}"/>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2EEEF21-4750-72F5-0EC3-F5E4D28B37C5}"/>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2E6BA09-F728-7CE5-6444-74E834A6D25E}"/>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ED399EA-0E56-078B-3A87-53E11EB1F9A2}"/>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99417F5B-BF9A-4D4B-3AD5-4BB48829AF4A}"/>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16B3F344-99B5-9E37-A765-25AA8477858E}"/>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1F05CC6B-6EAF-2FBB-2536-6D4B9BACB136}"/>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5650453-102A-36AA-D48A-991A3197A4FE}"/>
                    </a:ext>
                  </a:extLst>
                </p:cNvPr>
                <p:cNvSpPr/>
                <p:nvPr/>
              </p:nvSpPr>
              <p:spPr>
                <a:xfrm>
                  <a:off x="3610279" y="2572145"/>
                  <a:ext cx="2660754" cy="1241785"/>
                </a:xfrm>
                <a:custGeom>
                  <a:avLst/>
                  <a:gdLst>
                    <a:gd name="connsiteX0" fmla="*/ 2017713 w 2660754"/>
                    <a:gd name="connsiteY0" fmla="*/ 1241786 h 1241785"/>
                    <a:gd name="connsiteX1" fmla="*/ 2017713 w 2660754"/>
                    <a:gd name="connsiteY1" fmla="*/ 1202701 h 1241785"/>
                    <a:gd name="connsiteX2" fmla="*/ 2025668 w 2660754"/>
                    <a:gd name="connsiteY2" fmla="*/ 1202701 h 1241785"/>
                    <a:gd name="connsiteX3" fmla="*/ 2025668 w 2660754"/>
                    <a:gd name="connsiteY3" fmla="*/ 1170200 h 1241785"/>
                    <a:gd name="connsiteX4" fmla="*/ 2033759 w 2660754"/>
                    <a:gd name="connsiteY4" fmla="*/ 1170200 h 1241785"/>
                    <a:gd name="connsiteX5" fmla="*/ 2041850 w 2660754"/>
                    <a:gd name="connsiteY5" fmla="*/ 1144281 h 1241785"/>
                    <a:gd name="connsiteX6" fmla="*/ 2025668 w 2660754"/>
                    <a:gd name="connsiteY6" fmla="*/ 1131252 h 1241785"/>
                    <a:gd name="connsiteX7" fmla="*/ 2041850 w 2660754"/>
                    <a:gd name="connsiteY7" fmla="*/ 1124670 h 1241785"/>
                    <a:gd name="connsiteX8" fmla="*/ 2057895 w 2660754"/>
                    <a:gd name="connsiteY8" fmla="*/ 1118224 h 1241785"/>
                    <a:gd name="connsiteX9" fmla="*/ 2073940 w 2660754"/>
                    <a:gd name="connsiteY9" fmla="*/ 1105196 h 1241785"/>
                    <a:gd name="connsiteX10" fmla="*/ 2082031 w 2660754"/>
                    <a:gd name="connsiteY10" fmla="*/ 1092168 h 1241785"/>
                    <a:gd name="connsiteX11" fmla="*/ 2073940 w 2660754"/>
                    <a:gd name="connsiteY11" fmla="*/ 1079277 h 1241785"/>
                    <a:gd name="connsiteX12" fmla="*/ 2089985 w 2660754"/>
                    <a:gd name="connsiteY12" fmla="*/ 1079277 h 1241785"/>
                    <a:gd name="connsiteX13" fmla="*/ 2098076 w 2660754"/>
                    <a:gd name="connsiteY13" fmla="*/ 1053221 h 1241785"/>
                    <a:gd name="connsiteX14" fmla="*/ 2106168 w 2660754"/>
                    <a:gd name="connsiteY14" fmla="*/ 1053221 h 1241785"/>
                    <a:gd name="connsiteX15" fmla="*/ 2122213 w 2660754"/>
                    <a:gd name="connsiteY15" fmla="*/ 1066249 h 1241785"/>
                    <a:gd name="connsiteX16" fmla="*/ 2114121 w 2660754"/>
                    <a:gd name="connsiteY16" fmla="*/ 1046775 h 1241785"/>
                    <a:gd name="connsiteX17" fmla="*/ 2114121 w 2660754"/>
                    <a:gd name="connsiteY17" fmla="*/ 1020719 h 1241785"/>
                    <a:gd name="connsiteX18" fmla="*/ 2146349 w 2660754"/>
                    <a:gd name="connsiteY18" fmla="*/ 1020719 h 1241785"/>
                    <a:gd name="connsiteX19" fmla="*/ 2130167 w 2660754"/>
                    <a:gd name="connsiteY19" fmla="*/ 1014274 h 1241785"/>
                    <a:gd name="connsiteX20" fmla="*/ 2122213 w 2660754"/>
                    <a:gd name="connsiteY20" fmla="*/ 1007691 h 1241785"/>
                    <a:gd name="connsiteX21" fmla="*/ 2122213 w 2660754"/>
                    <a:gd name="connsiteY21" fmla="*/ 1001246 h 1241785"/>
                    <a:gd name="connsiteX22" fmla="*/ 2170485 w 2660754"/>
                    <a:gd name="connsiteY22" fmla="*/ 1001246 h 1241785"/>
                    <a:gd name="connsiteX23" fmla="*/ 2202576 w 2660754"/>
                    <a:gd name="connsiteY23" fmla="*/ 994663 h 1241785"/>
                    <a:gd name="connsiteX24" fmla="*/ 2210667 w 2660754"/>
                    <a:gd name="connsiteY24" fmla="*/ 981772 h 1241785"/>
                    <a:gd name="connsiteX25" fmla="*/ 2210667 w 2660754"/>
                    <a:gd name="connsiteY25" fmla="*/ 962161 h 1241785"/>
                    <a:gd name="connsiteX26" fmla="*/ 2202576 w 2660754"/>
                    <a:gd name="connsiteY26" fmla="*/ 936242 h 1241785"/>
                    <a:gd name="connsiteX27" fmla="*/ 2194485 w 2660754"/>
                    <a:gd name="connsiteY27" fmla="*/ 942687 h 1241785"/>
                    <a:gd name="connsiteX28" fmla="*/ 2154303 w 2660754"/>
                    <a:gd name="connsiteY28" fmla="*/ 916631 h 1241785"/>
                    <a:gd name="connsiteX29" fmla="*/ 2130167 w 2660754"/>
                    <a:gd name="connsiteY29" fmla="*/ 929659 h 1241785"/>
                    <a:gd name="connsiteX30" fmla="*/ 2138258 w 2660754"/>
                    <a:gd name="connsiteY30" fmla="*/ 916631 h 1241785"/>
                    <a:gd name="connsiteX31" fmla="*/ 2122213 w 2660754"/>
                    <a:gd name="connsiteY31" fmla="*/ 910186 h 1241785"/>
                    <a:gd name="connsiteX32" fmla="*/ 2122213 w 2660754"/>
                    <a:gd name="connsiteY32" fmla="*/ 916631 h 1241785"/>
                    <a:gd name="connsiteX33" fmla="*/ 2114121 w 2660754"/>
                    <a:gd name="connsiteY33" fmla="*/ 910186 h 1241785"/>
                    <a:gd name="connsiteX34" fmla="*/ 2082031 w 2660754"/>
                    <a:gd name="connsiteY34" fmla="*/ 890712 h 1241785"/>
                    <a:gd name="connsiteX35" fmla="*/ 2082031 w 2660754"/>
                    <a:gd name="connsiteY35" fmla="*/ 903740 h 1241785"/>
                    <a:gd name="connsiteX36" fmla="*/ 2065849 w 2660754"/>
                    <a:gd name="connsiteY36" fmla="*/ 897158 h 1241785"/>
                    <a:gd name="connsiteX37" fmla="*/ 2073940 w 2660754"/>
                    <a:gd name="connsiteY37" fmla="*/ 884129 h 1241785"/>
                    <a:gd name="connsiteX38" fmla="*/ 2138258 w 2660754"/>
                    <a:gd name="connsiteY38" fmla="*/ 910186 h 1241785"/>
                    <a:gd name="connsiteX39" fmla="*/ 2170485 w 2660754"/>
                    <a:gd name="connsiteY39" fmla="*/ 903740 h 1241785"/>
                    <a:gd name="connsiteX40" fmla="*/ 2170485 w 2660754"/>
                    <a:gd name="connsiteY40" fmla="*/ 916631 h 1241785"/>
                    <a:gd name="connsiteX41" fmla="*/ 2210667 w 2660754"/>
                    <a:gd name="connsiteY41" fmla="*/ 936242 h 1241785"/>
                    <a:gd name="connsiteX42" fmla="*/ 2234666 w 2660754"/>
                    <a:gd name="connsiteY42" fmla="*/ 916631 h 1241785"/>
                    <a:gd name="connsiteX43" fmla="*/ 2242757 w 2660754"/>
                    <a:gd name="connsiteY43" fmla="*/ 903740 h 1241785"/>
                    <a:gd name="connsiteX44" fmla="*/ 2242757 w 2660754"/>
                    <a:gd name="connsiteY44" fmla="*/ 897158 h 1241785"/>
                    <a:gd name="connsiteX45" fmla="*/ 2242757 w 2660754"/>
                    <a:gd name="connsiteY45" fmla="*/ 890712 h 1241785"/>
                    <a:gd name="connsiteX46" fmla="*/ 2250848 w 2660754"/>
                    <a:gd name="connsiteY46" fmla="*/ 897158 h 1241785"/>
                    <a:gd name="connsiteX47" fmla="*/ 2250848 w 2660754"/>
                    <a:gd name="connsiteY47" fmla="*/ 871239 h 1241785"/>
                    <a:gd name="connsiteX48" fmla="*/ 2282939 w 2660754"/>
                    <a:gd name="connsiteY48" fmla="*/ 890712 h 1241785"/>
                    <a:gd name="connsiteX49" fmla="*/ 2291030 w 2660754"/>
                    <a:gd name="connsiteY49" fmla="*/ 884129 h 1241785"/>
                    <a:gd name="connsiteX50" fmla="*/ 2307075 w 2660754"/>
                    <a:gd name="connsiteY50" fmla="*/ 890712 h 1241785"/>
                    <a:gd name="connsiteX51" fmla="*/ 2339302 w 2660754"/>
                    <a:gd name="connsiteY51" fmla="*/ 871239 h 1241785"/>
                    <a:gd name="connsiteX52" fmla="*/ 2347256 w 2660754"/>
                    <a:gd name="connsiteY52" fmla="*/ 851628 h 1241785"/>
                    <a:gd name="connsiteX53" fmla="*/ 2347256 w 2660754"/>
                    <a:gd name="connsiteY53" fmla="*/ 838737 h 1241785"/>
                    <a:gd name="connsiteX54" fmla="*/ 2363302 w 2660754"/>
                    <a:gd name="connsiteY54" fmla="*/ 832154 h 1241785"/>
                    <a:gd name="connsiteX55" fmla="*/ 2379484 w 2660754"/>
                    <a:gd name="connsiteY55" fmla="*/ 806235 h 1241785"/>
                    <a:gd name="connsiteX56" fmla="*/ 2395529 w 2660754"/>
                    <a:gd name="connsiteY56" fmla="*/ 773733 h 1241785"/>
                    <a:gd name="connsiteX57" fmla="*/ 2291030 w 2660754"/>
                    <a:gd name="connsiteY57" fmla="*/ 760705 h 1241785"/>
                    <a:gd name="connsiteX58" fmla="*/ 2266893 w 2660754"/>
                    <a:gd name="connsiteY58" fmla="*/ 728203 h 1241785"/>
                    <a:gd name="connsiteX59" fmla="*/ 2250848 w 2660754"/>
                    <a:gd name="connsiteY59" fmla="*/ 715175 h 1241785"/>
                    <a:gd name="connsiteX60" fmla="*/ 2234666 w 2660754"/>
                    <a:gd name="connsiteY60" fmla="*/ 708593 h 1241785"/>
                    <a:gd name="connsiteX61" fmla="*/ 2242757 w 2660754"/>
                    <a:gd name="connsiteY61" fmla="*/ 702147 h 1241785"/>
                    <a:gd name="connsiteX62" fmla="*/ 2266893 w 2660754"/>
                    <a:gd name="connsiteY62" fmla="*/ 702147 h 1241785"/>
                    <a:gd name="connsiteX63" fmla="*/ 2298984 w 2660754"/>
                    <a:gd name="connsiteY63" fmla="*/ 715175 h 1241785"/>
                    <a:gd name="connsiteX64" fmla="*/ 2323120 w 2660754"/>
                    <a:gd name="connsiteY64" fmla="*/ 741232 h 1241785"/>
                    <a:gd name="connsiteX65" fmla="*/ 2339302 w 2660754"/>
                    <a:gd name="connsiteY65" fmla="*/ 760705 h 1241785"/>
                    <a:gd name="connsiteX66" fmla="*/ 2379484 w 2660754"/>
                    <a:gd name="connsiteY66" fmla="*/ 754123 h 1241785"/>
                    <a:gd name="connsiteX67" fmla="*/ 2411574 w 2660754"/>
                    <a:gd name="connsiteY67" fmla="*/ 708593 h 1241785"/>
                    <a:gd name="connsiteX68" fmla="*/ 2427619 w 2660754"/>
                    <a:gd name="connsiteY68" fmla="*/ 689119 h 1241785"/>
                    <a:gd name="connsiteX69" fmla="*/ 2435711 w 2660754"/>
                    <a:gd name="connsiteY69" fmla="*/ 669645 h 1241785"/>
                    <a:gd name="connsiteX70" fmla="*/ 2427619 w 2660754"/>
                    <a:gd name="connsiteY70" fmla="*/ 663200 h 1241785"/>
                    <a:gd name="connsiteX71" fmla="*/ 2403483 w 2660754"/>
                    <a:gd name="connsiteY71" fmla="*/ 656617 h 1241785"/>
                    <a:gd name="connsiteX72" fmla="*/ 2403483 w 2660754"/>
                    <a:gd name="connsiteY72" fmla="*/ 643589 h 1241785"/>
                    <a:gd name="connsiteX73" fmla="*/ 2411574 w 2660754"/>
                    <a:gd name="connsiteY73" fmla="*/ 630698 h 1241785"/>
                    <a:gd name="connsiteX74" fmla="*/ 2443802 w 2660754"/>
                    <a:gd name="connsiteY74" fmla="*/ 643589 h 1241785"/>
                    <a:gd name="connsiteX75" fmla="*/ 2467801 w 2660754"/>
                    <a:gd name="connsiteY75" fmla="*/ 630698 h 1241785"/>
                    <a:gd name="connsiteX76" fmla="*/ 2475892 w 2660754"/>
                    <a:gd name="connsiteY76" fmla="*/ 663200 h 1241785"/>
                    <a:gd name="connsiteX77" fmla="*/ 2508119 w 2660754"/>
                    <a:gd name="connsiteY77" fmla="*/ 669645 h 1241785"/>
                    <a:gd name="connsiteX78" fmla="*/ 2508119 w 2660754"/>
                    <a:gd name="connsiteY78" fmla="*/ 650172 h 1241785"/>
                    <a:gd name="connsiteX79" fmla="*/ 2540210 w 2660754"/>
                    <a:gd name="connsiteY79" fmla="*/ 676091 h 1241785"/>
                    <a:gd name="connsiteX80" fmla="*/ 2532119 w 2660754"/>
                    <a:gd name="connsiteY80" fmla="*/ 643589 h 1241785"/>
                    <a:gd name="connsiteX81" fmla="*/ 2524165 w 2660754"/>
                    <a:gd name="connsiteY81" fmla="*/ 624116 h 1241785"/>
                    <a:gd name="connsiteX82" fmla="*/ 2532119 w 2660754"/>
                    <a:gd name="connsiteY82" fmla="*/ 617670 h 1241785"/>
                    <a:gd name="connsiteX83" fmla="*/ 2572300 w 2660754"/>
                    <a:gd name="connsiteY83" fmla="*/ 650172 h 1241785"/>
                    <a:gd name="connsiteX84" fmla="*/ 2580391 w 2660754"/>
                    <a:gd name="connsiteY84" fmla="*/ 637144 h 1241785"/>
                    <a:gd name="connsiteX85" fmla="*/ 2596436 w 2660754"/>
                    <a:gd name="connsiteY85" fmla="*/ 630698 h 1241785"/>
                    <a:gd name="connsiteX86" fmla="*/ 2620573 w 2660754"/>
                    <a:gd name="connsiteY86" fmla="*/ 598197 h 1241785"/>
                    <a:gd name="connsiteX87" fmla="*/ 2644709 w 2660754"/>
                    <a:gd name="connsiteY87" fmla="*/ 585168 h 1241785"/>
                    <a:gd name="connsiteX88" fmla="*/ 2652800 w 2660754"/>
                    <a:gd name="connsiteY88" fmla="*/ 578586 h 1241785"/>
                    <a:gd name="connsiteX89" fmla="*/ 2660754 w 2660754"/>
                    <a:gd name="connsiteY89" fmla="*/ 565695 h 1241785"/>
                    <a:gd name="connsiteX90" fmla="*/ 2660754 w 2660754"/>
                    <a:gd name="connsiteY90" fmla="*/ 546084 h 1241785"/>
                    <a:gd name="connsiteX91" fmla="*/ 2660754 w 2660754"/>
                    <a:gd name="connsiteY91" fmla="*/ 533193 h 1241785"/>
                    <a:gd name="connsiteX92" fmla="*/ 2620573 w 2660754"/>
                    <a:gd name="connsiteY92" fmla="*/ 487663 h 1241785"/>
                    <a:gd name="connsiteX93" fmla="*/ 2628664 w 2660754"/>
                    <a:gd name="connsiteY93" fmla="*/ 455161 h 1241785"/>
                    <a:gd name="connsiteX94" fmla="*/ 2612619 w 2660754"/>
                    <a:gd name="connsiteY94" fmla="*/ 461607 h 1241785"/>
                    <a:gd name="connsiteX95" fmla="*/ 2612619 w 2660754"/>
                    <a:gd name="connsiteY95" fmla="*/ 448579 h 1241785"/>
                    <a:gd name="connsiteX96" fmla="*/ 2612619 w 2660754"/>
                    <a:gd name="connsiteY96" fmla="*/ 442133 h 1241785"/>
                    <a:gd name="connsiteX97" fmla="*/ 2604528 w 2660754"/>
                    <a:gd name="connsiteY97" fmla="*/ 429105 h 1241785"/>
                    <a:gd name="connsiteX98" fmla="*/ 2604528 w 2660754"/>
                    <a:gd name="connsiteY98" fmla="*/ 422660 h 1241785"/>
                    <a:gd name="connsiteX99" fmla="*/ 2620573 w 2660754"/>
                    <a:gd name="connsiteY99" fmla="*/ 416077 h 1241785"/>
                    <a:gd name="connsiteX100" fmla="*/ 2636618 w 2660754"/>
                    <a:gd name="connsiteY100" fmla="*/ 435551 h 1241785"/>
                    <a:gd name="connsiteX101" fmla="*/ 2660754 w 2660754"/>
                    <a:gd name="connsiteY101" fmla="*/ 409632 h 1241785"/>
                    <a:gd name="connsiteX102" fmla="*/ 2660754 w 2660754"/>
                    <a:gd name="connsiteY102" fmla="*/ 383575 h 1241785"/>
                    <a:gd name="connsiteX103" fmla="*/ 2628664 w 2660754"/>
                    <a:gd name="connsiteY103" fmla="*/ 383575 h 1241785"/>
                    <a:gd name="connsiteX104" fmla="*/ 2660754 w 2660754"/>
                    <a:gd name="connsiteY104" fmla="*/ 351074 h 1241785"/>
                    <a:gd name="connsiteX105" fmla="*/ 2644709 w 2660754"/>
                    <a:gd name="connsiteY105" fmla="*/ 338046 h 1241785"/>
                    <a:gd name="connsiteX106" fmla="*/ 2612619 w 2660754"/>
                    <a:gd name="connsiteY106" fmla="*/ 338046 h 1241785"/>
                    <a:gd name="connsiteX107" fmla="*/ 2620573 w 2660754"/>
                    <a:gd name="connsiteY107" fmla="*/ 331600 h 1241785"/>
                    <a:gd name="connsiteX108" fmla="*/ 2604528 w 2660754"/>
                    <a:gd name="connsiteY108" fmla="*/ 318572 h 1241785"/>
                    <a:gd name="connsiteX109" fmla="*/ 2596436 w 2660754"/>
                    <a:gd name="connsiteY109" fmla="*/ 312126 h 1241785"/>
                    <a:gd name="connsiteX110" fmla="*/ 2604528 w 2660754"/>
                    <a:gd name="connsiteY110" fmla="*/ 305544 h 1241785"/>
                    <a:gd name="connsiteX111" fmla="*/ 2596436 w 2660754"/>
                    <a:gd name="connsiteY111" fmla="*/ 279625 h 1241785"/>
                    <a:gd name="connsiteX112" fmla="*/ 2548301 w 2660754"/>
                    <a:gd name="connsiteY112" fmla="*/ 286070 h 1241785"/>
                    <a:gd name="connsiteX113" fmla="*/ 2508119 w 2660754"/>
                    <a:gd name="connsiteY113" fmla="*/ 266596 h 1241785"/>
                    <a:gd name="connsiteX114" fmla="*/ 2459847 w 2660754"/>
                    <a:gd name="connsiteY114" fmla="*/ 266596 h 1241785"/>
                    <a:gd name="connsiteX115" fmla="*/ 2459847 w 2660754"/>
                    <a:gd name="connsiteY115" fmla="*/ 286070 h 1241785"/>
                    <a:gd name="connsiteX116" fmla="*/ 2459847 w 2660754"/>
                    <a:gd name="connsiteY116" fmla="*/ 299098 h 1241785"/>
                    <a:gd name="connsiteX117" fmla="*/ 2467801 w 2660754"/>
                    <a:gd name="connsiteY117" fmla="*/ 318572 h 1241785"/>
                    <a:gd name="connsiteX118" fmla="*/ 2459847 w 2660754"/>
                    <a:gd name="connsiteY118" fmla="*/ 331600 h 1241785"/>
                    <a:gd name="connsiteX119" fmla="*/ 2475892 w 2660754"/>
                    <a:gd name="connsiteY119" fmla="*/ 351074 h 1241785"/>
                    <a:gd name="connsiteX120" fmla="*/ 2500028 w 2660754"/>
                    <a:gd name="connsiteY120" fmla="*/ 357656 h 1241785"/>
                    <a:gd name="connsiteX121" fmla="*/ 2500028 w 2660754"/>
                    <a:gd name="connsiteY121" fmla="*/ 364102 h 1241785"/>
                    <a:gd name="connsiteX122" fmla="*/ 2483983 w 2660754"/>
                    <a:gd name="connsiteY122" fmla="*/ 364102 h 1241785"/>
                    <a:gd name="connsiteX123" fmla="*/ 2475892 w 2660754"/>
                    <a:gd name="connsiteY123" fmla="*/ 383575 h 1241785"/>
                    <a:gd name="connsiteX124" fmla="*/ 2500028 w 2660754"/>
                    <a:gd name="connsiteY124" fmla="*/ 390158 h 1241785"/>
                    <a:gd name="connsiteX125" fmla="*/ 2467801 w 2660754"/>
                    <a:gd name="connsiteY125" fmla="*/ 390158 h 1241785"/>
                    <a:gd name="connsiteX126" fmla="*/ 2443802 w 2660754"/>
                    <a:gd name="connsiteY126" fmla="*/ 403049 h 1241785"/>
                    <a:gd name="connsiteX127" fmla="*/ 2443802 w 2660754"/>
                    <a:gd name="connsiteY127" fmla="*/ 422660 h 1241785"/>
                    <a:gd name="connsiteX128" fmla="*/ 2443802 w 2660754"/>
                    <a:gd name="connsiteY128" fmla="*/ 442133 h 1241785"/>
                    <a:gd name="connsiteX129" fmla="*/ 2427619 w 2660754"/>
                    <a:gd name="connsiteY129" fmla="*/ 481080 h 1241785"/>
                    <a:gd name="connsiteX130" fmla="*/ 2411574 w 2660754"/>
                    <a:gd name="connsiteY130" fmla="*/ 513582 h 1241785"/>
                    <a:gd name="connsiteX131" fmla="*/ 2403483 w 2660754"/>
                    <a:gd name="connsiteY131" fmla="*/ 546084 h 1241785"/>
                    <a:gd name="connsiteX132" fmla="*/ 2379484 w 2660754"/>
                    <a:gd name="connsiteY132" fmla="*/ 546084 h 1241785"/>
                    <a:gd name="connsiteX133" fmla="*/ 2379484 w 2660754"/>
                    <a:gd name="connsiteY133" fmla="*/ 559112 h 1241785"/>
                    <a:gd name="connsiteX134" fmla="*/ 2371393 w 2660754"/>
                    <a:gd name="connsiteY134" fmla="*/ 565695 h 1241785"/>
                    <a:gd name="connsiteX135" fmla="*/ 2315166 w 2660754"/>
                    <a:gd name="connsiteY135" fmla="*/ 481080 h 1241785"/>
                    <a:gd name="connsiteX136" fmla="*/ 2323120 w 2660754"/>
                    <a:gd name="connsiteY136" fmla="*/ 468052 h 1241785"/>
                    <a:gd name="connsiteX137" fmla="*/ 2315166 w 2660754"/>
                    <a:gd name="connsiteY137" fmla="*/ 448579 h 1241785"/>
                    <a:gd name="connsiteX138" fmla="*/ 2323120 w 2660754"/>
                    <a:gd name="connsiteY138" fmla="*/ 435551 h 1241785"/>
                    <a:gd name="connsiteX139" fmla="*/ 2331211 w 2660754"/>
                    <a:gd name="connsiteY139" fmla="*/ 448579 h 1241785"/>
                    <a:gd name="connsiteX140" fmla="*/ 2347256 w 2660754"/>
                    <a:gd name="connsiteY140" fmla="*/ 448579 h 1241785"/>
                    <a:gd name="connsiteX141" fmla="*/ 2331211 w 2660754"/>
                    <a:gd name="connsiteY141" fmla="*/ 377130 h 1241785"/>
                    <a:gd name="connsiteX142" fmla="*/ 2307075 w 2660754"/>
                    <a:gd name="connsiteY142" fmla="*/ 357656 h 1241785"/>
                    <a:gd name="connsiteX143" fmla="*/ 2291030 w 2660754"/>
                    <a:gd name="connsiteY143" fmla="*/ 331600 h 1241785"/>
                    <a:gd name="connsiteX144" fmla="*/ 2266893 w 2660754"/>
                    <a:gd name="connsiteY144" fmla="*/ 338046 h 1241785"/>
                    <a:gd name="connsiteX145" fmla="*/ 2250848 w 2660754"/>
                    <a:gd name="connsiteY145" fmla="*/ 357656 h 1241785"/>
                    <a:gd name="connsiteX146" fmla="*/ 2250848 w 2660754"/>
                    <a:gd name="connsiteY146" fmla="*/ 396604 h 1241785"/>
                    <a:gd name="connsiteX147" fmla="*/ 2242757 w 2660754"/>
                    <a:gd name="connsiteY147" fmla="*/ 396604 h 1241785"/>
                    <a:gd name="connsiteX148" fmla="*/ 2242757 w 2660754"/>
                    <a:gd name="connsiteY148" fmla="*/ 422660 h 1241785"/>
                    <a:gd name="connsiteX149" fmla="*/ 2234666 w 2660754"/>
                    <a:gd name="connsiteY149" fmla="*/ 435551 h 1241785"/>
                    <a:gd name="connsiteX150" fmla="*/ 2226712 w 2660754"/>
                    <a:gd name="connsiteY150" fmla="*/ 442133 h 1241785"/>
                    <a:gd name="connsiteX151" fmla="*/ 2218621 w 2660754"/>
                    <a:gd name="connsiteY151" fmla="*/ 422660 h 1241785"/>
                    <a:gd name="connsiteX152" fmla="*/ 2218621 w 2660754"/>
                    <a:gd name="connsiteY152" fmla="*/ 390158 h 1241785"/>
                    <a:gd name="connsiteX153" fmla="*/ 2202576 w 2660754"/>
                    <a:gd name="connsiteY153" fmla="*/ 351074 h 1241785"/>
                    <a:gd name="connsiteX154" fmla="*/ 2178439 w 2660754"/>
                    <a:gd name="connsiteY154" fmla="*/ 344628 h 1241785"/>
                    <a:gd name="connsiteX155" fmla="*/ 2194485 w 2660754"/>
                    <a:gd name="connsiteY155" fmla="*/ 331600 h 1241785"/>
                    <a:gd name="connsiteX156" fmla="*/ 2170485 w 2660754"/>
                    <a:gd name="connsiteY156" fmla="*/ 305544 h 1241785"/>
                    <a:gd name="connsiteX157" fmla="*/ 2178439 w 2660754"/>
                    <a:gd name="connsiteY157" fmla="*/ 292653 h 1241785"/>
                    <a:gd name="connsiteX158" fmla="*/ 2146349 w 2660754"/>
                    <a:gd name="connsiteY158" fmla="*/ 305544 h 1241785"/>
                    <a:gd name="connsiteX159" fmla="*/ 2122213 w 2660754"/>
                    <a:gd name="connsiteY159" fmla="*/ 266596 h 1241785"/>
                    <a:gd name="connsiteX160" fmla="*/ 2146349 w 2660754"/>
                    <a:gd name="connsiteY160" fmla="*/ 247123 h 1241785"/>
                    <a:gd name="connsiteX161" fmla="*/ 2122213 w 2660754"/>
                    <a:gd name="connsiteY161" fmla="*/ 234095 h 1241785"/>
                    <a:gd name="connsiteX162" fmla="*/ 2122213 w 2660754"/>
                    <a:gd name="connsiteY162" fmla="*/ 227512 h 1241785"/>
                    <a:gd name="connsiteX163" fmla="*/ 2170485 w 2660754"/>
                    <a:gd name="connsiteY163" fmla="*/ 227512 h 1241785"/>
                    <a:gd name="connsiteX164" fmla="*/ 2154303 w 2660754"/>
                    <a:gd name="connsiteY164" fmla="*/ 201593 h 1241785"/>
                    <a:gd name="connsiteX165" fmla="*/ 2146349 w 2660754"/>
                    <a:gd name="connsiteY165" fmla="*/ 214621 h 1241785"/>
                    <a:gd name="connsiteX166" fmla="*/ 2130167 w 2660754"/>
                    <a:gd name="connsiteY166" fmla="*/ 169091 h 1241785"/>
                    <a:gd name="connsiteX167" fmla="*/ 2114121 w 2660754"/>
                    <a:gd name="connsiteY167" fmla="*/ 162509 h 1241785"/>
                    <a:gd name="connsiteX168" fmla="*/ 2106168 w 2660754"/>
                    <a:gd name="connsiteY168" fmla="*/ 149618 h 1241785"/>
                    <a:gd name="connsiteX169" fmla="*/ 2098076 w 2660754"/>
                    <a:gd name="connsiteY169" fmla="*/ 143035 h 1241785"/>
                    <a:gd name="connsiteX170" fmla="*/ 2098076 w 2660754"/>
                    <a:gd name="connsiteY170" fmla="*/ 84614 h 1241785"/>
                    <a:gd name="connsiteX171" fmla="*/ 2065849 w 2660754"/>
                    <a:gd name="connsiteY171" fmla="*/ 51975 h 1241785"/>
                    <a:gd name="connsiteX172" fmla="*/ 2065849 w 2660754"/>
                    <a:gd name="connsiteY172" fmla="*/ 26056 h 1241785"/>
                    <a:gd name="connsiteX173" fmla="*/ 2049804 w 2660754"/>
                    <a:gd name="connsiteY173" fmla="*/ 26056 h 1241785"/>
                    <a:gd name="connsiteX174" fmla="*/ 2017713 w 2660754"/>
                    <a:gd name="connsiteY174" fmla="*/ 19474 h 1241785"/>
                    <a:gd name="connsiteX175" fmla="*/ 2025668 w 2660754"/>
                    <a:gd name="connsiteY175" fmla="*/ 0 h 1241785"/>
                    <a:gd name="connsiteX176" fmla="*/ 1993577 w 2660754"/>
                    <a:gd name="connsiteY176" fmla="*/ 0 h 1241785"/>
                    <a:gd name="connsiteX177" fmla="*/ 1961350 w 2660754"/>
                    <a:gd name="connsiteY177" fmla="*/ 45530 h 1241785"/>
                    <a:gd name="connsiteX178" fmla="*/ 1977532 w 2660754"/>
                    <a:gd name="connsiteY178" fmla="*/ 91060 h 1241785"/>
                    <a:gd name="connsiteX179" fmla="*/ 1937351 w 2660754"/>
                    <a:gd name="connsiteY179" fmla="*/ 91060 h 1241785"/>
                    <a:gd name="connsiteX180" fmla="*/ 1929259 w 2660754"/>
                    <a:gd name="connsiteY180" fmla="*/ 143035 h 1241785"/>
                    <a:gd name="connsiteX181" fmla="*/ 1945305 w 2660754"/>
                    <a:gd name="connsiteY181" fmla="*/ 169091 h 1241785"/>
                    <a:gd name="connsiteX182" fmla="*/ 1953396 w 2660754"/>
                    <a:gd name="connsiteY182" fmla="*/ 162509 h 1241785"/>
                    <a:gd name="connsiteX183" fmla="*/ 1945305 w 2660754"/>
                    <a:gd name="connsiteY183" fmla="*/ 182119 h 1241785"/>
                    <a:gd name="connsiteX184" fmla="*/ 1945305 w 2660754"/>
                    <a:gd name="connsiteY184" fmla="*/ 175537 h 1241785"/>
                    <a:gd name="connsiteX185" fmla="*/ 1921168 w 2660754"/>
                    <a:gd name="connsiteY185" fmla="*/ 195010 h 1241785"/>
                    <a:gd name="connsiteX186" fmla="*/ 1929259 w 2660754"/>
                    <a:gd name="connsiteY186" fmla="*/ 234095 h 1241785"/>
                    <a:gd name="connsiteX187" fmla="*/ 1953396 w 2660754"/>
                    <a:gd name="connsiteY187" fmla="*/ 260014 h 1241785"/>
                    <a:gd name="connsiteX188" fmla="*/ 1945305 w 2660754"/>
                    <a:gd name="connsiteY188" fmla="*/ 260014 h 1241785"/>
                    <a:gd name="connsiteX189" fmla="*/ 1953396 w 2660754"/>
                    <a:gd name="connsiteY189" fmla="*/ 266596 h 1241785"/>
                    <a:gd name="connsiteX190" fmla="*/ 1985486 w 2660754"/>
                    <a:gd name="connsiteY190" fmla="*/ 273042 h 1241785"/>
                    <a:gd name="connsiteX191" fmla="*/ 1985486 w 2660754"/>
                    <a:gd name="connsiteY191" fmla="*/ 286070 h 1241785"/>
                    <a:gd name="connsiteX192" fmla="*/ 2009622 w 2660754"/>
                    <a:gd name="connsiteY192" fmla="*/ 299098 h 1241785"/>
                    <a:gd name="connsiteX193" fmla="*/ 2009622 w 2660754"/>
                    <a:gd name="connsiteY193" fmla="*/ 286070 h 1241785"/>
                    <a:gd name="connsiteX194" fmla="*/ 2033759 w 2660754"/>
                    <a:gd name="connsiteY194" fmla="*/ 312126 h 1241785"/>
                    <a:gd name="connsiteX195" fmla="*/ 2065849 w 2660754"/>
                    <a:gd name="connsiteY195" fmla="*/ 305544 h 1241785"/>
                    <a:gd name="connsiteX196" fmla="*/ 2065849 w 2660754"/>
                    <a:gd name="connsiteY196" fmla="*/ 318572 h 1241785"/>
                    <a:gd name="connsiteX197" fmla="*/ 2065849 w 2660754"/>
                    <a:gd name="connsiteY197" fmla="*/ 331600 h 1241785"/>
                    <a:gd name="connsiteX198" fmla="*/ 2049804 w 2660754"/>
                    <a:gd name="connsiteY198" fmla="*/ 338046 h 1241785"/>
                    <a:gd name="connsiteX199" fmla="*/ 2057895 w 2660754"/>
                    <a:gd name="connsiteY199" fmla="*/ 318572 h 1241785"/>
                    <a:gd name="connsiteX200" fmla="*/ 2041850 w 2660754"/>
                    <a:gd name="connsiteY200" fmla="*/ 325155 h 1241785"/>
                    <a:gd name="connsiteX201" fmla="*/ 2033759 w 2660754"/>
                    <a:gd name="connsiteY201" fmla="*/ 344628 h 1241785"/>
                    <a:gd name="connsiteX202" fmla="*/ 2033759 w 2660754"/>
                    <a:gd name="connsiteY202" fmla="*/ 351074 h 1241785"/>
                    <a:gd name="connsiteX203" fmla="*/ 2025668 w 2660754"/>
                    <a:gd name="connsiteY203" fmla="*/ 370547 h 1241785"/>
                    <a:gd name="connsiteX204" fmla="*/ 2017713 w 2660754"/>
                    <a:gd name="connsiteY204" fmla="*/ 370547 h 1241785"/>
                    <a:gd name="connsiteX205" fmla="*/ 2017713 w 2660754"/>
                    <a:gd name="connsiteY205" fmla="*/ 396604 h 1241785"/>
                    <a:gd name="connsiteX206" fmla="*/ 2041850 w 2660754"/>
                    <a:gd name="connsiteY206" fmla="*/ 390158 h 1241785"/>
                    <a:gd name="connsiteX207" fmla="*/ 2057895 w 2660754"/>
                    <a:gd name="connsiteY207" fmla="*/ 403049 h 1241785"/>
                    <a:gd name="connsiteX208" fmla="*/ 2073940 w 2660754"/>
                    <a:gd name="connsiteY208" fmla="*/ 409632 h 1241785"/>
                    <a:gd name="connsiteX209" fmla="*/ 2041850 w 2660754"/>
                    <a:gd name="connsiteY209" fmla="*/ 435551 h 1241785"/>
                    <a:gd name="connsiteX210" fmla="*/ 2017713 w 2660754"/>
                    <a:gd name="connsiteY210" fmla="*/ 468052 h 1241785"/>
                    <a:gd name="connsiteX211" fmla="*/ 1969441 w 2660754"/>
                    <a:gd name="connsiteY211" fmla="*/ 468052 h 1241785"/>
                    <a:gd name="connsiteX212" fmla="*/ 1977532 w 2660754"/>
                    <a:gd name="connsiteY212" fmla="*/ 481080 h 1241785"/>
                    <a:gd name="connsiteX213" fmla="*/ 1969441 w 2660754"/>
                    <a:gd name="connsiteY213" fmla="*/ 507137 h 1241785"/>
                    <a:gd name="connsiteX214" fmla="*/ 1985486 w 2660754"/>
                    <a:gd name="connsiteY214" fmla="*/ 526610 h 1241785"/>
                    <a:gd name="connsiteX215" fmla="*/ 1985486 w 2660754"/>
                    <a:gd name="connsiteY215" fmla="*/ 546084 h 1241785"/>
                    <a:gd name="connsiteX216" fmla="*/ 1985486 w 2660754"/>
                    <a:gd name="connsiteY216" fmla="*/ 559112 h 1241785"/>
                    <a:gd name="connsiteX217" fmla="*/ 1969441 w 2660754"/>
                    <a:gd name="connsiteY217" fmla="*/ 552667 h 1241785"/>
                    <a:gd name="connsiteX218" fmla="*/ 1977532 w 2660754"/>
                    <a:gd name="connsiteY218" fmla="*/ 539639 h 1241785"/>
                    <a:gd name="connsiteX219" fmla="*/ 1953396 w 2660754"/>
                    <a:gd name="connsiteY219" fmla="*/ 552667 h 1241785"/>
                    <a:gd name="connsiteX220" fmla="*/ 1953396 w 2660754"/>
                    <a:gd name="connsiteY220" fmla="*/ 533193 h 1241785"/>
                    <a:gd name="connsiteX221" fmla="*/ 1937351 w 2660754"/>
                    <a:gd name="connsiteY221" fmla="*/ 539639 h 1241785"/>
                    <a:gd name="connsiteX222" fmla="*/ 1937351 w 2660754"/>
                    <a:gd name="connsiteY222" fmla="*/ 526610 h 1241785"/>
                    <a:gd name="connsiteX223" fmla="*/ 1953396 w 2660754"/>
                    <a:gd name="connsiteY223" fmla="*/ 513582 h 1241785"/>
                    <a:gd name="connsiteX224" fmla="*/ 1945305 w 2660754"/>
                    <a:gd name="connsiteY224" fmla="*/ 500691 h 1241785"/>
                    <a:gd name="connsiteX225" fmla="*/ 1953396 w 2660754"/>
                    <a:gd name="connsiteY225" fmla="*/ 474635 h 1241785"/>
                    <a:gd name="connsiteX226" fmla="*/ 1953396 w 2660754"/>
                    <a:gd name="connsiteY226" fmla="*/ 448579 h 1241785"/>
                    <a:gd name="connsiteX227" fmla="*/ 1929259 w 2660754"/>
                    <a:gd name="connsiteY227" fmla="*/ 461607 h 1241785"/>
                    <a:gd name="connsiteX228" fmla="*/ 1929259 w 2660754"/>
                    <a:gd name="connsiteY228" fmla="*/ 474635 h 1241785"/>
                    <a:gd name="connsiteX229" fmla="*/ 1921168 w 2660754"/>
                    <a:gd name="connsiteY229" fmla="*/ 474635 h 1241785"/>
                    <a:gd name="connsiteX230" fmla="*/ 1913214 w 2660754"/>
                    <a:gd name="connsiteY230" fmla="*/ 468052 h 1241785"/>
                    <a:gd name="connsiteX231" fmla="*/ 1929259 w 2660754"/>
                    <a:gd name="connsiteY231" fmla="*/ 442133 h 1241785"/>
                    <a:gd name="connsiteX232" fmla="*/ 1913214 w 2660754"/>
                    <a:gd name="connsiteY232" fmla="*/ 435551 h 1241785"/>
                    <a:gd name="connsiteX233" fmla="*/ 1889078 w 2660754"/>
                    <a:gd name="connsiteY233" fmla="*/ 422660 h 1241785"/>
                    <a:gd name="connsiteX234" fmla="*/ 1880987 w 2660754"/>
                    <a:gd name="connsiteY234" fmla="*/ 422660 h 1241785"/>
                    <a:gd name="connsiteX235" fmla="*/ 1880987 w 2660754"/>
                    <a:gd name="connsiteY235" fmla="*/ 429105 h 1241785"/>
                    <a:gd name="connsiteX236" fmla="*/ 1864942 w 2660754"/>
                    <a:gd name="connsiteY236" fmla="*/ 416077 h 1241785"/>
                    <a:gd name="connsiteX237" fmla="*/ 1856850 w 2660754"/>
                    <a:gd name="connsiteY237" fmla="*/ 416077 h 1241785"/>
                    <a:gd name="connsiteX238" fmla="*/ 1873033 w 2660754"/>
                    <a:gd name="connsiteY238" fmla="*/ 435551 h 1241785"/>
                    <a:gd name="connsiteX239" fmla="*/ 1840805 w 2660754"/>
                    <a:gd name="connsiteY239" fmla="*/ 429105 h 1241785"/>
                    <a:gd name="connsiteX240" fmla="*/ 1832851 w 2660754"/>
                    <a:gd name="connsiteY240" fmla="*/ 442133 h 1241785"/>
                    <a:gd name="connsiteX241" fmla="*/ 1856850 w 2660754"/>
                    <a:gd name="connsiteY241" fmla="*/ 494109 h 1241785"/>
                    <a:gd name="connsiteX242" fmla="*/ 1856850 w 2660754"/>
                    <a:gd name="connsiteY242" fmla="*/ 487663 h 1241785"/>
                    <a:gd name="connsiteX243" fmla="*/ 1864942 w 2660754"/>
                    <a:gd name="connsiteY243" fmla="*/ 481080 h 1241785"/>
                    <a:gd name="connsiteX244" fmla="*/ 1897169 w 2660754"/>
                    <a:gd name="connsiteY244" fmla="*/ 481080 h 1241785"/>
                    <a:gd name="connsiteX245" fmla="*/ 1897169 w 2660754"/>
                    <a:gd name="connsiteY245" fmla="*/ 507137 h 1241785"/>
                    <a:gd name="connsiteX246" fmla="*/ 1889078 w 2660754"/>
                    <a:gd name="connsiteY246" fmla="*/ 520165 h 1241785"/>
                    <a:gd name="connsiteX247" fmla="*/ 1848896 w 2660754"/>
                    <a:gd name="connsiteY247" fmla="*/ 500691 h 1241785"/>
                    <a:gd name="connsiteX248" fmla="*/ 1832851 w 2660754"/>
                    <a:gd name="connsiteY248" fmla="*/ 468052 h 1241785"/>
                    <a:gd name="connsiteX249" fmla="*/ 1824760 w 2660754"/>
                    <a:gd name="connsiteY249" fmla="*/ 474635 h 1241785"/>
                    <a:gd name="connsiteX250" fmla="*/ 1840805 w 2660754"/>
                    <a:gd name="connsiteY250" fmla="*/ 500691 h 1241785"/>
                    <a:gd name="connsiteX251" fmla="*/ 1816669 w 2660754"/>
                    <a:gd name="connsiteY251" fmla="*/ 507137 h 1241785"/>
                    <a:gd name="connsiteX252" fmla="*/ 1792533 w 2660754"/>
                    <a:gd name="connsiteY252" fmla="*/ 500691 h 1241785"/>
                    <a:gd name="connsiteX253" fmla="*/ 1744397 w 2660754"/>
                    <a:gd name="connsiteY253" fmla="*/ 494109 h 1241785"/>
                    <a:gd name="connsiteX254" fmla="*/ 1688033 w 2660754"/>
                    <a:gd name="connsiteY254" fmla="*/ 507137 h 1241785"/>
                    <a:gd name="connsiteX255" fmla="*/ 1664034 w 2660754"/>
                    <a:gd name="connsiteY255" fmla="*/ 500691 h 1241785"/>
                    <a:gd name="connsiteX256" fmla="*/ 1647852 w 2660754"/>
                    <a:gd name="connsiteY256" fmla="*/ 513582 h 1241785"/>
                    <a:gd name="connsiteX257" fmla="*/ 1599717 w 2660754"/>
                    <a:gd name="connsiteY257" fmla="*/ 474635 h 1241785"/>
                    <a:gd name="connsiteX258" fmla="*/ 1599717 w 2660754"/>
                    <a:gd name="connsiteY258" fmla="*/ 461607 h 1241785"/>
                    <a:gd name="connsiteX259" fmla="*/ 1583534 w 2660754"/>
                    <a:gd name="connsiteY259" fmla="*/ 455161 h 1241785"/>
                    <a:gd name="connsiteX260" fmla="*/ 1535399 w 2660754"/>
                    <a:gd name="connsiteY260" fmla="*/ 468052 h 1241785"/>
                    <a:gd name="connsiteX261" fmla="*/ 1535399 w 2660754"/>
                    <a:gd name="connsiteY261" fmla="*/ 448579 h 1241785"/>
                    <a:gd name="connsiteX262" fmla="*/ 1487126 w 2660754"/>
                    <a:gd name="connsiteY262" fmla="*/ 422660 h 1241785"/>
                    <a:gd name="connsiteX263" fmla="*/ 1503171 w 2660754"/>
                    <a:gd name="connsiteY263" fmla="*/ 422660 h 1241785"/>
                    <a:gd name="connsiteX264" fmla="*/ 1487126 w 2660754"/>
                    <a:gd name="connsiteY264" fmla="*/ 396604 h 1241785"/>
                    <a:gd name="connsiteX265" fmla="*/ 1495217 w 2660754"/>
                    <a:gd name="connsiteY265" fmla="*/ 390158 h 1241785"/>
                    <a:gd name="connsiteX266" fmla="*/ 1462990 w 2660754"/>
                    <a:gd name="connsiteY266" fmla="*/ 364102 h 1241785"/>
                    <a:gd name="connsiteX267" fmla="*/ 1414717 w 2660754"/>
                    <a:gd name="connsiteY267" fmla="*/ 390158 h 1241785"/>
                    <a:gd name="connsiteX268" fmla="*/ 1382627 w 2660754"/>
                    <a:gd name="connsiteY268" fmla="*/ 403049 h 1241785"/>
                    <a:gd name="connsiteX269" fmla="*/ 1358490 w 2660754"/>
                    <a:gd name="connsiteY269" fmla="*/ 403049 h 1241785"/>
                    <a:gd name="connsiteX270" fmla="*/ 1334354 w 2660754"/>
                    <a:gd name="connsiteY270" fmla="*/ 435551 h 1241785"/>
                    <a:gd name="connsiteX271" fmla="*/ 1334354 w 2660754"/>
                    <a:gd name="connsiteY271" fmla="*/ 448579 h 1241785"/>
                    <a:gd name="connsiteX272" fmla="*/ 1342445 w 2660754"/>
                    <a:gd name="connsiteY272" fmla="*/ 448579 h 1241785"/>
                    <a:gd name="connsiteX273" fmla="*/ 1350399 w 2660754"/>
                    <a:gd name="connsiteY273" fmla="*/ 455161 h 1241785"/>
                    <a:gd name="connsiteX274" fmla="*/ 1374536 w 2660754"/>
                    <a:gd name="connsiteY274" fmla="*/ 461607 h 1241785"/>
                    <a:gd name="connsiteX275" fmla="*/ 1390718 w 2660754"/>
                    <a:gd name="connsiteY275" fmla="*/ 455161 h 1241785"/>
                    <a:gd name="connsiteX276" fmla="*/ 1374536 w 2660754"/>
                    <a:gd name="connsiteY276" fmla="*/ 442133 h 1241785"/>
                    <a:gd name="connsiteX277" fmla="*/ 1390718 w 2660754"/>
                    <a:gd name="connsiteY277" fmla="*/ 435551 h 1241785"/>
                    <a:gd name="connsiteX278" fmla="*/ 1414717 w 2660754"/>
                    <a:gd name="connsiteY278" fmla="*/ 442133 h 1241785"/>
                    <a:gd name="connsiteX279" fmla="*/ 1430899 w 2660754"/>
                    <a:gd name="connsiteY279" fmla="*/ 429105 h 1241785"/>
                    <a:gd name="connsiteX280" fmla="*/ 1438853 w 2660754"/>
                    <a:gd name="connsiteY280" fmla="*/ 442133 h 1241785"/>
                    <a:gd name="connsiteX281" fmla="*/ 1438853 w 2660754"/>
                    <a:gd name="connsiteY281" fmla="*/ 429105 h 1241785"/>
                    <a:gd name="connsiteX282" fmla="*/ 1430899 w 2660754"/>
                    <a:gd name="connsiteY282" fmla="*/ 422660 h 1241785"/>
                    <a:gd name="connsiteX283" fmla="*/ 1479035 w 2660754"/>
                    <a:gd name="connsiteY283" fmla="*/ 403049 h 1241785"/>
                    <a:gd name="connsiteX284" fmla="*/ 1462990 w 2660754"/>
                    <a:gd name="connsiteY284" fmla="*/ 429105 h 1241785"/>
                    <a:gd name="connsiteX285" fmla="*/ 1438853 w 2660754"/>
                    <a:gd name="connsiteY285" fmla="*/ 455161 h 1241785"/>
                    <a:gd name="connsiteX286" fmla="*/ 1382627 w 2660754"/>
                    <a:gd name="connsiteY286" fmla="*/ 481080 h 1241785"/>
                    <a:gd name="connsiteX287" fmla="*/ 1390718 w 2660754"/>
                    <a:gd name="connsiteY287" fmla="*/ 481080 h 1241785"/>
                    <a:gd name="connsiteX288" fmla="*/ 1366582 w 2660754"/>
                    <a:gd name="connsiteY288" fmla="*/ 500691 h 1241785"/>
                    <a:gd name="connsiteX289" fmla="*/ 1382627 w 2660754"/>
                    <a:gd name="connsiteY289" fmla="*/ 513582 h 1241785"/>
                    <a:gd name="connsiteX290" fmla="*/ 1390718 w 2660754"/>
                    <a:gd name="connsiteY290" fmla="*/ 526610 h 1241785"/>
                    <a:gd name="connsiteX291" fmla="*/ 1382627 w 2660754"/>
                    <a:gd name="connsiteY291" fmla="*/ 539639 h 1241785"/>
                    <a:gd name="connsiteX292" fmla="*/ 1398672 w 2660754"/>
                    <a:gd name="connsiteY292" fmla="*/ 572140 h 1241785"/>
                    <a:gd name="connsiteX293" fmla="*/ 1406763 w 2660754"/>
                    <a:gd name="connsiteY293" fmla="*/ 572140 h 1241785"/>
                    <a:gd name="connsiteX294" fmla="*/ 1398672 w 2660754"/>
                    <a:gd name="connsiteY294" fmla="*/ 578586 h 1241785"/>
                    <a:gd name="connsiteX295" fmla="*/ 1414717 w 2660754"/>
                    <a:gd name="connsiteY295" fmla="*/ 591614 h 1241785"/>
                    <a:gd name="connsiteX296" fmla="*/ 1382627 w 2660754"/>
                    <a:gd name="connsiteY296" fmla="*/ 598197 h 1241785"/>
                    <a:gd name="connsiteX297" fmla="*/ 1382627 w 2660754"/>
                    <a:gd name="connsiteY297" fmla="*/ 611088 h 1241785"/>
                    <a:gd name="connsiteX298" fmla="*/ 1366582 w 2660754"/>
                    <a:gd name="connsiteY298" fmla="*/ 591614 h 1241785"/>
                    <a:gd name="connsiteX299" fmla="*/ 1358490 w 2660754"/>
                    <a:gd name="connsiteY299" fmla="*/ 578586 h 1241785"/>
                    <a:gd name="connsiteX300" fmla="*/ 1382627 w 2660754"/>
                    <a:gd name="connsiteY300" fmla="*/ 572140 h 1241785"/>
                    <a:gd name="connsiteX301" fmla="*/ 1374536 w 2660754"/>
                    <a:gd name="connsiteY301" fmla="*/ 546084 h 1241785"/>
                    <a:gd name="connsiteX302" fmla="*/ 1366582 w 2660754"/>
                    <a:gd name="connsiteY302" fmla="*/ 546084 h 1241785"/>
                    <a:gd name="connsiteX303" fmla="*/ 1358490 w 2660754"/>
                    <a:gd name="connsiteY303" fmla="*/ 533193 h 1241785"/>
                    <a:gd name="connsiteX304" fmla="*/ 1342445 w 2660754"/>
                    <a:gd name="connsiteY304" fmla="*/ 539639 h 1241785"/>
                    <a:gd name="connsiteX305" fmla="*/ 1350399 w 2660754"/>
                    <a:gd name="connsiteY305" fmla="*/ 526610 h 1241785"/>
                    <a:gd name="connsiteX306" fmla="*/ 1342445 w 2660754"/>
                    <a:gd name="connsiteY306" fmla="*/ 513582 h 1241785"/>
                    <a:gd name="connsiteX307" fmla="*/ 1334354 w 2660754"/>
                    <a:gd name="connsiteY307" fmla="*/ 539639 h 1241785"/>
                    <a:gd name="connsiteX308" fmla="*/ 1326400 w 2660754"/>
                    <a:gd name="connsiteY308" fmla="*/ 533193 h 1241785"/>
                    <a:gd name="connsiteX309" fmla="*/ 1334354 w 2660754"/>
                    <a:gd name="connsiteY309" fmla="*/ 526610 h 1241785"/>
                    <a:gd name="connsiteX310" fmla="*/ 1326400 w 2660754"/>
                    <a:gd name="connsiteY310" fmla="*/ 520165 h 1241785"/>
                    <a:gd name="connsiteX311" fmla="*/ 1326400 w 2660754"/>
                    <a:gd name="connsiteY311" fmla="*/ 500691 h 1241785"/>
                    <a:gd name="connsiteX312" fmla="*/ 1286219 w 2660754"/>
                    <a:gd name="connsiteY312" fmla="*/ 500691 h 1241785"/>
                    <a:gd name="connsiteX313" fmla="*/ 1294173 w 2660754"/>
                    <a:gd name="connsiteY313" fmla="*/ 494109 h 1241785"/>
                    <a:gd name="connsiteX314" fmla="*/ 1286219 w 2660754"/>
                    <a:gd name="connsiteY314" fmla="*/ 487663 h 1241785"/>
                    <a:gd name="connsiteX315" fmla="*/ 1278127 w 2660754"/>
                    <a:gd name="connsiteY315" fmla="*/ 487663 h 1241785"/>
                    <a:gd name="connsiteX316" fmla="*/ 1278127 w 2660754"/>
                    <a:gd name="connsiteY316" fmla="*/ 481080 h 1241785"/>
                    <a:gd name="connsiteX317" fmla="*/ 1278127 w 2660754"/>
                    <a:gd name="connsiteY317" fmla="*/ 474635 h 1241785"/>
                    <a:gd name="connsiteX318" fmla="*/ 1229855 w 2660754"/>
                    <a:gd name="connsiteY318" fmla="*/ 500691 h 1241785"/>
                    <a:gd name="connsiteX319" fmla="*/ 1221901 w 2660754"/>
                    <a:gd name="connsiteY319" fmla="*/ 500691 h 1241785"/>
                    <a:gd name="connsiteX320" fmla="*/ 1221901 w 2660754"/>
                    <a:gd name="connsiteY320" fmla="*/ 487663 h 1241785"/>
                    <a:gd name="connsiteX321" fmla="*/ 1213810 w 2660754"/>
                    <a:gd name="connsiteY321" fmla="*/ 487663 h 1241785"/>
                    <a:gd name="connsiteX322" fmla="*/ 1213810 w 2660754"/>
                    <a:gd name="connsiteY322" fmla="*/ 500691 h 1241785"/>
                    <a:gd name="connsiteX323" fmla="*/ 1189673 w 2660754"/>
                    <a:gd name="connsiteY323" fmla="*/ 500691 h 1241785"/>
                    <a:gd name="connsiteX324" fmla="*/ 1189673 w 2660754"/>
                    <a:gd name="connsiteY324" fmla="*/ 507137 h 1241785"/>
                    <a:gd name="connsiteX325" fmla="*/ 1093265 w 2660754"/>
                    <a:gd name="connsiteY325" fmla="*/ 507137 h 1241785"/>
                    <a:gd name="connsiteX326" fmla="*/ 1053084 w 2660754"/>
                    <a:gd name="connsiteY326" fmla="*/ 500691 h 1241785"/>
                    <a:gd name="connsiteX327" fmla="*/ 1012902 w 2660754"/>
                    <a:gd name="connsiteY327" fmla="*/ 481080 h 1241785"/>
                    <a:gd name="connsiteX328" fmla="*/ 1020856 w 2660754"/>
                    <a:gd name="connsiteY328" fmla="*/ 474635 h 1241785"/>
                    <a:gd name="connsiteX329" fmla="*/ 1020856 w 2660754"/>
                    <a:gd name="connsiteY329" fmla="*/ 455161 h 1241785"/>
                    <a:gd name="connsiteX330" fmla="*/ 1036901 w 2660754"/>
                    <a:gd name="connsiteY330" fmla="*/ 442133 h 1241785"/>
                    <a:gd name="connsiteX331" fmla="*/ 1085174 w 2660754"/>
                    <a:gd name="connsiteY331" fmla="*/ 442133 h 1241785"/>
                    <a:gd name="connsiteX332" fmla="*/ 1085174 w 2660754"/>
                    <a:gd name="connsiteY332" fmla="*/ 422660 h 1241785"/>
                    <a:gd name="connsiteX333" fmla="*/ 1077083 w 2660754"/>
                    <a:gd name="connsiteY333" fmla="*/ 429105 h 1241785"/>
                    <a:gd name="connsiteX334" fmla="*/ 1077083 w 2660754"/>
                    <a:gd name="connsiteY334" fmla="*/ 416077 h 1241785"/>
                    <a:gd name="connsiteX335" fmla="*/ 1044993 w 2660754"/>
                    <a:gd name="connsiteY335" fmla="*/ 383575 h 1241785"/>
                    <a:gd name="connsiteX336" fmla="*/ 1036901 w 2660754"/>
                    <a:gd name="connsiteY336" fmla="*/ 383575 h 1241785"/>
                    <a:gd name="connsiteX337" fmla="*/ 1028947 w 2660754"/>
                    <a:gd name="connsiteY337" fmla="*/ 370547 h 1241785"/>
                    <a:gd name="connsiteX338" fmla="*/ 980675 w 2660754"/>
                    <a:gd name="connsiteY338" fmla="*/ 364102 h 1241785"/>
                    <a:gd name="connsiteX339" fmla="*/ 988766 w 2660754"/>
                    <a:gd name="connsiteY339" fmla="*/ 377130 h 1241785"/>
                    <a:gd name="connsiteX340" fmla="*/ 988766 w 2660754"/>
                    <a:gd name="connsiteY340" fmla="*/ 383575 h 1241785"/>
                    <a:gd name="connsiteX341" fmla="*/ 980675 w 2660754"/>
                    <a:gd name="connsiteY341" fmla="*/ 377130 h 1241785"/>
                    <a:gd name="connsiteX342" fmla="*/ 956539 w 2660754"/>
                    <a:gd name="connsiteY342" fmla="*/ 377130 h 1241785"/>
                    <a:gd name="connsiteX343" fmla="*/ 932402 w 2660754"/>
                    <a:gd name="connsiteY343" fmla="*/ 370547 h 1241785"/>
                    <a:gd name="connsiteX344" fmla="*/ 876176 w 2660754"/>
                    <a:gd name="connsiteY344" fmla="*/ 351074 h 1241785"/>
                    <a:gd name="connsiteX345" fmla="*/ 827903 w 2660754"/>
                    <a:gd name="connsiteY345" fmla="*/ 331600 h 1241785"/>
                    <a:gd name="connsiteX346" fmla="*/ 771676 w 2660754"/>
                    <a:gd name="connsiteY346" fmla="*/ 312126 h 1241785"/>
                    <a:gd name="connsiteX347" fmla="*/ 763585 w 2660754"/>
                    <a:gd name="connsiteY347" fmla="*/ 299098 h 1241785"/>
                    <a:gd name="connsiteX348" fmla="*/ 747540 w 2660754"/>
                    <a:gd name="connsiteY348" fmla="*/ 286070 h 1241785"/>
                    <a:gd name="connsiteX349" fmla="*/ 715450 w 2660754"/>
                    <a:gd name="connsiteY349" fmla="*/ 266596 h 1241785"/>
                    <a:gd name="connsiteX350" fmla="*/ 651132 w 2660754"/>
                    <a:gd name="connsiteY350" fmla="*/ 266596 h 1241785"/>
                    <a:gd name="connsiteX351" fmla="*/ 643041 w 2660754"/>
                    <a:gd name="connsiteY351" fmla="*/ 292653 h 1241785"/>
                    <a:gd name="connsiteX352" fmla="*/ 634950 w 2660754"/>
                    <a:gd name="connsiteY352" fmla="*/ 318572 h 1241785"/>
                    <a:gd name="connsiteX353" fmla="*/ 602859 w 2660754"/>
                    <a:gd name="connsiteY353" fmla="*/ 325155 h 1241785"/>
                    <a:gd name="connsiteX354" fmla="*/ 578723 w 2660754"/>
                    <a:gd name="connsiteY354" fmla="*/ 325155 h 1241785"/>
                    <a:gd name="connsiteX355" fmla="*/ 586814 w 2660754"/>
                    <a:gd name="connsiteY355" fmla="*/ 299098 h 1241785"/>
                    <a:gd name="connsiteX356" fmla="*/ 602859 w 2660754"/>
                    <a:gd name="connsiteY356" fmla="*/ 279625 h 1241785"/>
                    <a:gd name="connsiteX357" fmla="*/ 578723 w 2660754"/>
                    <a:gd name="connsiteY357" fmla="*/ 279625 h 1241785"/>
                    <a:gd name="connsiteX358" fmla="*/ 586814 w 2660754"/>
                    <a:gd name="connsiteY358" fmla="*/ 253568 h 1241785"/>
                    <a:gd name="connsiteX359" fmla="*/ 586814 w 2660754"/>
                    <a:gd name="connsiteY359" fmla="*/ 227512 h 1241785"/>
                    <a:gd name="connsiteX360" fmla="*/ 570769 w 2660754"/>
                    <a:gd name="connsiteY360" fmla="*/ 234095 h 1241785"/>
                    <a:gd name="connsiteX361" fmla="*/ 578723 w 2660754"/>
                    <a:gd name="connsiteY361" fmla="*/ 240540 h 1241785"/>
                    <a:gd name="connsiteX362" fmla="*/ 570769 w 2660754"/>
                    <a:gd name="connsiteY362" fmla="*/ 247123 h 1241785"/>
                    <a:gd name="connsiteX363" fmla="*/ 562678 w 2660754"/>
                    <a:gd name="connsiteY363" fmla="*/ 240540 h 1241785"/>
                    <a:gd name="connsiteX364" fmla="*/ 546633 w 2660754"/>
                    <a:gd name="connsiteY364" fmla="*/ 247123 h 1241785"/>
                    <a:gd name="connsiteX365" fmla="*/ 546633 w 2660754"/>
                    <a:gd name="connsiteY365" fmla="*/ 266596 h 1241785"/>
                    <a:gd name="connsiteX366" fmla="*/ 554587 w 2660754"/>
                    <a:gd name="connsiteY366" fmla="*/ 279625 h 1241785"/>
                    <a:gd name="connsiteX367" fmla="*/ 530450 w 2660754"/>
                    <a:gd name="connsiteY367" fmla="*/ 292653 h 1241785"/>
                    <a:gd name="connsiteX368" fmla="*/ 546633 w 2660754"/>
                    <a:gd name="connsiteY368" fmla="*/ 299098 h 1241785"/>
                    <a:gd name="connsiteX369" fmla="*/ 530450 w 2660754"/>
                    <a:gd name="connsiteY369" fmla="*/ 312126 h 1241785"/>
                    <a:gd name="connsiteX370" fmla="*/ 514405 w 2660754"/>
                    <a:gd name="connsiteY370" fmla="*/ 318572 h 1241785"/>
                    <a:gd name="connsiteX371" fmla="*/ 498360 w 2660754"/>
                    <a:gd name="connsiteY371" fmla="*/ 312126 h 1241785"/>
                    <a:gd name="connsiteX372" fmla="*/ 482315 w 2660754"/>
                    <a:gd name="connsiteY372" fmla="*/ 292653 h 1241785"/>
                    <a:gd name="connsiteX373" fmla="*/ 458179 w 2660754"/>
                    <a:gd name="connsiteY373" fmla="*/ 253568 h 1241785"/>
                    <a:gd name="connsiteX374" fmla="*/ 442133 w 2660754"/>
                    <a:gd name="connsiteY374" fmla="*/ 208039 h 1241785"/>
                    <a:gd name="connsiteX375" fmla="*/ 425951 w 2660754"/>
                    <a:gd name="connsiteY375" fmla="*/ 188565 h 1241785"/>
                    <a:gd name="connsiteX376" fmla="*/ 409906 w 2660754"/>
                    <a:gd name="connsiteY376" fmla="*/ 182119 h 1241785"/>
                    <a:gd name="connsiteX377" fmla="*/ 401952 w 2660754"/>
                    <a:gd name="connsiteY377" fmla="*/ 195010 h 1241785"/>
                    <a:gd name="connsiteX378" fmla="*/ 409906 w 2660754"/>
                    <a:gd name="connsiteY378" fmla="*/ 208039 h 1241785"/>
                    <a:gd name="connsiteX379" fmla="*/ 425951 w 2660754"/>
                    <a:gd name="connsiteY379" fmla="*/ 214621 h 1241785"/>
                    <a:gd name="connsiteX380" fmla="*/ 401952 w 2660754"/>
                    <a:gd name="connsiteY380" fmla="*/ 234095 h 1241785"/>
                    <a:gd name="connsiteX381" fmla="*/ 393861 w 2660754"/>
                    <a:gd name="connsiteY381" fmla="*/ 253568 h 1241785"/>
                    <a:gd name="connsiteX382" fmla="*/ 353679 w 2660754"/>
                    <a:gd name="connsiteY382" fmla="*/ 279625 h 1241785"/>
                    <a:gd name="connsiteX383" fmla="*/ 361633 w 2660754"/>
                    <a:gd name="connsiteY383" fmla="*/ 266596 h 1241785"/>
                    <a:gd name="connsiteX384" fmla="*/ 369725 w 2660754"/>
                    <a:gd name="connsiteY384" fmla="*/ 247123 h 1241785"/>
                    <a:gd name="connsiteX385" fmla="*/ 305407 w 2660754"/>
                    <a:gd name="connsiteY385" fmla="*/ 292653 h 1241785"/>
                    <a:gd name="connsiteX386" fmla="*/ 281270 w 2660754"/>
                    <a:gd name="connsiteY386" fmla="*/ 318572 h 1241785"/>
                    <a:gd name="connsiteX387" fmla="*/ 265225 w 2660754"/>
                    <a:gd name="connsiteY387" fmla="*/ 338046 h 1241785"/>
                    <a:gd name="connsiteX388" fmla="*/ 265225 w 2660754"/>
                    <a:gd name="connsiteY388" fmla="*/ 305544 h 1241785"/>
                    <a:gd name="connsiteX389" fmla="*/ 233135 w 2660754"/>
                    <a:gd name="connsiteY389" fmla="*/ 318572 h 1241785"/>
                    <a:gd name="connsiteX390" fmla="*/ 208999 w 2660754"/>
                    <a:gd name="connsiteY390" fmla="*/ 344628 h 1241785"/>
                    <a:gd name="connsiteX391" fmla="*/ 176771 w 2660754"/>
                    <a:gd name="connsiteY391" fmla="*/ 357656 h 1241785"/>
                    <a:gd name="connsiteX392" fmla="*/ 176771 w 2660754"/>
                    <a:gd name="connsiteY392" fmla="*/ 344628 h 1241785"/>
                    <a:gd name="connsiteX393" fmla="*/ 184862 w 2660754"/>
                    <a:gd name="connsiteY393" fmla="*/ 338046 h 1241785"/>
                    <a:gd name="connsiteX394" fmla="*/ 192816 w 2660754"/>
                    <a:gd name="connsiteY394" fmla="*/ 344628 h 1241785"/>
                    <a:gd name="connsiteX395" fmla="*/ 225044 w 2660754"/>
                    <a:gd name="connsiteY395" fmla="*/ 305544 h 1241785"/>
                    <a:gd name="connsiteX396" fmla="*/ 265225 w 2660754"/>
                    <a:gd name="connsiteY396" fmla="*/ 299098 h 1241785"/>
                    <a:gd name="connsiteX397" fmla="*/ 345588 w 2660754"/>
                    <a:gd name="connsiteY397" fmla="*/ 240540 h 1241785"/>
                    <a:gd name="connsiteX398" fmla="*/ 329543 w 2660754"/>
                    <a:gd name="connsiteY398" fmla="*/ 214621 h 1241785"/>
                    <a:gd name="connsiteX399" fmla="*/ 313498 w 2660754"/>
                    <a:gd name="connsiteY399" fmla="*/ 234095 h 1241785"/>
                    <a:gd name="connsiteX400" fmla="*/ 289362 w 2660754"/>
                    <a:gd name="connsiteY400" fmla="*/ 227512 h 1241785"/>
                    <a:gd name="connsiteX401" fmla="*/ 273316 w 2660754"/>
                    <a:gd name="connsiteY401" fmla="*/ 234095 h 1241785"/>
                    <a:gd name="connsiteX402" fmla="*/ 265225 w 2660754"/>
                    <a:gd name="connsiteY402" fmla="*/ 253568 h 1241785"/>
                    <a:gd name="connsiteX403" fmla="*/ 249180 w 2660754"/>
                    <a:gd name="connsiteY403" fmla="*/ 253568 h 1241785"/>
                    <a:gd name="connsiteX404" fmla="*/ 208999 w 2660754"/>
                    <a:gd name="connsiteY404" fmla="*/ 279625 h 1241785"/>
                    <a:gd name="connsiteX405" fmla="*/ 192816 w 2660754"/>
                    <a:gd name="connsiteY405" fmla="*/ 279625 h 1241785"/>
                    <a:gd name="connsiteX406" fmla="*/ 168817 w 2660754"/>
                    <a:gd name="connsiteY406" fmla="*/ 292653 h 1241785"/>
                    <a:gd name="connsiteX407" fmla="*/ 168817 w 2660754"/>
                    <a:gd name="connsiteY407" fmla="*/ 305544 h 1241785"/>
                    <a:gd name="connsiteX408" fmla="*/ 136590 w 2660754"/>
                    <a:gd name="connsiteY408" fmla="*/ 325155 h 1241785"/>
                    <a:gd name="connsiteX409" fmla="*/ 112453 w 2660754"/>
                    <a:gd name="connsiteY409" fmla="*/ 338046 h 1241785"/>
                    <a:gd name="connsiteX410" fmla="*/ 96408 w 2660754"/>
                    <a:gd name="connsiteY410" fmla="*/ 357656 h 1241785"/>
                    <a:gd name="connsiteX411" fmla="*/ 104499 w 2660754"/>
                    <a:gd name="connsiteY411" fmla="*/ 383575 h 1241785"/>
                    <a:gd name="connsiteX412" fmla="*/ 120544 w 2660754"/>
                    <a:gd name="connsiteY412" fmla="*/ 409632 h 1241785"/>
                    <a:gd name="connsiteX413" fmla="*/ 112453 w 2660754"/>
                    <a:gd name="connsiteY413" fmla="*/ 416077 h 1241785"/>
                    <a:gd name="connsiteX414" fmla="*/ 88317 w 2660754"/>
                    <a:gd name="connsiteY414" fmla="*/ 377130 h 1241785"/>
                    <a:gd name="connsiteX415" fmla="*/ 48136 w 2660754"/>
                    <a:gd name="connsiteY415" fmla="*/ 377130 h 1241785"/>
                    <a:gd name="connsiteX416" fmla="*/ 64318 w 2660754"/>
                    <a:gd name="connsiteY416" fmla="*/ 403049 h 1241785"/>
                    <a:gd name="connsiteX417" fmla="*/ 56227 w 2660754"/>
                    <a:gd name="connsiteY417" fmla="*/ 403049 h 1241785"/>
                    <a:gd name="connsiteX418" fmla="*/ 32090 w 2660754"/>
                    <a:gd name="connsiteY418" fmla="*/ 383575 h 1241785"/>
                    <a:gd name="connsiteX419" fmla="*/ 7954 w 2660754"/>
                    <a:gd name="connsiteY419" fmla="*/ 377130 h 1241785"/>
                    <a:gd name="connsiteX420" fmla="*/ 0 w 2660754"/>
                    <a:gd name="connsiteY420" fmla="*/ 461607 h 1241785"/>
                    <a:gd name="connsiteX421" fmla="*/ 7954 w 2660754"/>
                    <a:gd name="connsiteY421" fmla="*/ 507137 h 1241785"/>
                    <a:gd name="connsiteX422" fmla="*/ 7954 w 2660754"/>
                    <a:gd name="connsiteY422" fmla="*/ 520165 h 1241785"/>
                    <a:gd name="connsiteX423" fmla="*/ 16045 w 2660754"/>
                    <a:gd name="connsiteY423" fmla="*/ 533193 h 1241785"/>
                    <a:gd name="connsiteX424" fmla="*/ 16045 w 2660754"/>
                    <a:gd name="connsiteY424" fmla="*/ 546084 h 1241785"/>
                    <a:gd name="connsiteX425" fmla="*/ 24136 w 2660754"/>
                    <a:gd name="connsiteY425" fmla="*/ 552667 h 1241785"/>
                    <a:gd name="connsiteX426" fmla="*/ 16045 w 2660754"/>
                    <a:gd name="connsiteY426" fmla="*/ 565695 h 1241785"/>
                    <a:gd name="connsiteX427" fmla="*/ 16045 w 2660754"/>
                    <a:gd name="connsiteY427" fmla="*/ 585168 h 1241785"/>
                    <a:gd name="connsiteX428" fmla="*/ 128636 w 2660754"/>
                    <a:gd name="connsiteY428" fmla="*/ 585168 h 1241785"/>
                    <a:gd name="connsiteX429" fmla="*/ 120544 w 2660754"/>
                    <a:gd name="connsiteY429" fmla="*/ 591614 h 1241785"/>
                    <a:gd name="connsiteX430" fmla="*/ 136590 w 2660754"/>
                    <a:gd name="connsiteY430" fmla="*/ 604642 h 1241785"/>
                    <a:gd name="connsiteX431" fmla="*/ 136590 w 2660754"/>
                    <a:gd name="connsiteY431" fmla="*/ 695702 h 1241785"/>
                    <a:gd name="connsiteX432" fmla="*/ 176771 w 2660754"/>
                    <a:gd name="connsiteY432" fmla="*/ 689119 h 1241785"/>
                    <a:gd name="connsiteX433" fmla="*/ 168817 w 2660754"/>
                    <a:gd name="connsiteY433" fmla="*/ 702147 h 1241785"/>
                    <a:gd name="connsiteX434" fmla="*/ 176771 w 2660754"/>
                    <a:gd name="connsiteY434" fmla="*/ 702147 h 1241785"/>
                    <a:gd name="connsiteX435" fmla="*/ 192816 w 2660754"/>
                    <a:gd name="connsiteY435" fmla="*/ 689119 h 1241785"/>
                    <a:gd name="connsiteX436" fmla="*/ 200907 w 2660754"/>
                    <a:gd name="connsiteY436" fmla="*/ 695702 h 1241785"/>
                    <a:gd name="connsiteX437" fmla="*/ 192816 w 2660754"/>
                    <a:gd name="connsiteY437" fmla="*/ 708593 h 1241785"/>
                    <a:gd name="connsiteX438" fmla="*/ 208999 w 2660754"/>
                    <a:gd name="connsiteY438" fmla="*/ 734649 h 1241785"/>
                    <a:gd name="connsiteX439" fmla="*/ 192816 w 2660754"/>
                    <a:gd name="connsiteY439" fmla="*/ 767151 h 1241785"/>
                    <a:gd name="connsiteX440" fmla="*/ 184862 w 2660754"/>
                    <a:gd name="connsiteY440" fmla="*/ 767151 h 1241785"/>
                    <a:gd name="connsiteX441" fmla="*/ 200907 w 2660754"/>
                    <a:gd name="connsiteY441" fmla="*/ 786624 h 1241785"/>
                    <a:gd name="connsiteX442" fmla="*/ 184862 w 2660754"/>
                    <a:gd name="connsiteY442" fmla="*/ 806235 h 1241785"/>
                    <a:gd name="connsiteX443" fmla="*/ 233135 w 2660754"/>
                    <a:gd name="connsiteY443" fmla="*/ 838737 h 1241785"/>
                    <a:gd name="connsiteX444" fmla="*/ 225044 w 2660754"/>
                    <a:gd name="connsiteY444" fmla="*/ 851628 h 1241785"/>
                    <a:gd name="connsiteX445" fmla="*/ 313498 w 2660754"/>
                    <a:gd name="connsiteY445" fmla="*/ 910186 h 1241785"/>
                    <a:gd name="connsiteX446" fmla="*/ 313498 w 2660754"/>
                    <a:gd name="connsiteY446" fmla="*/ 923214 h 1241785"/>
                    <a:gd name="connsiteX447" fmla="*/ 321452 w 2660754"/>
                    <a:gd name="connsiteY447" fmla="*/ 936242 h 1241785"/>
                    <a:gd name="connsiteX448" fmla="*/ 305407 w 2660754"/>
                    <a:gd name="connsiteY448" fmla="*/ 955716 h 1241785"/>
                    <a:gd name="connsiteX449" fmla="*/ 321452 w 2660754"/>
                    <a:gd name="connsiteY449" fmla="*/ 962161 h 1241785"/>
                    <a:gd name="connsiteX450" fmla="*/ 345588 w 2660754"/>
                    <a:gd name="connsiteY450" fmla="*/ 1059666 h 1241785"/>
                    <a:gd name="connsiteX451" fmla="*/ 377816 w 2660754"/>
                    <a:gd name="connsiteY451" fmla="*/ 1066249 h 1241785"/>
                    <a:gd name="connsiteX452" fmla="*/ 385770 w 2660754"/>
                    <a:gd name="connsiteY452" fmla="*/ 1059666 h 1241785"/>
                    <a:gd name="connsiteX453" fmla="*/ 450087 w 2660754"/>
                    <a:gd name="connsiteY453" fmla="*/ 1118224 h 1241785"/>
                    <a:gd name="connsiteX454" fmla="*/ 458179 w 2660754"/>
                    <a:gd name="connsiteY454" fmla="*/ 1144281 h 1241785"/>
                    <a:gd name="connsiteX455" fmla="*/ 458179 w 2660754"/>
                    <a:gd name="connsiteY455" fmla="*/ 1150726 h 1241785"/>
                    <a:gd name="connsiteX456" fmla="*/ 466270 w 2660754"/>
                    <a:gd name="connsiteY456" fmla="*/ 1157172 h 1241785"/>
                    <a:gd name="connsiteX457" fmla="*/ 466270 w 2660754"/>
                    <a:gd name="connsiteY457" fmla="*/ 1183228 h 1241785"/>
                    <a:gd name="connsiteX458" fmla="*/ 506451 w 2660754"/>
                    <a:gd name="connsiteY458" fmla="*/ 1176782 h 1241785"/>
                    <a:gd name="connsiteX459" fmla="*/ 514405 w 2660754"/>
                    <a:gd name="connsiteY459" fmla="*/ 1170200 h 1241785"/>
                    <a:gd name="connsiteX460" fmla="*/ 538542 w 2660754"/>
                    <a:gd name="connsiteY460" fmla="*/ 1176782 h 1241785"/>
                    <a:gd name="connsiteX461" fmla="*/ 562678 w 2660754"/>
                    <a:gd name="connsiteY461" fmla="*/ 1170200 h 1241785"/>
                    <a:gd name="connsiteX462" fmla="*/ 578723 w 2660754"/>
                    <a:gd name="connsiteY462" fmla="*/ 1176782 h 1241785"/>
                    <a:gd name="connsiteX463" fmla="*/ 570769 w 2660754"/>
                    <a:gd name="connsiteY463" fmla="*/ 1189810 h 1241785"/>
                    <a:gd name="connsiteX464" fmla="*/ 586814 w 2660754"/>
                    <a:gd name="connsiteY464" fmla="*/ 1202701 h 1241785"/>
                    <a:gd name="connsiteX465" fmla="*/ 594768 w 2660754"/>
                    <a:gd name="connsiteY465" fmla="*/ 1209284 h 1241785"/>
                    <a:gd name="connsiteX466" fmla="*/ 610950 w 2660754"/>
                    <a:gd name="connsiteY466" fmla="*/ 1241786 h 1241785"/>
                    <a:gd name="connsiteX467" fmla="*/ 1278127 w 2660754"/>
                    <a:gd name="connsiteY467" fmla="*/ 1241786 h 1241785"/>
                    <a:gd name="connsiteX468" fmla="*/ 2017713 w 2660754"/>
                    <a:gd name="connsiteY468" fmla="*/ 1241786 h 124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660754" h="1241785">
                      <a:moveTo>
                        <a:pt x="2017713" y="1241786"/>
                      </a:moveTo>
                      <a:lnTo>
                        <a:pt x="2017713" y="1202701"/>
                      </a:lnTo>
                      <a:lnTo>
                        <a:pt x="2025668" y="1202701"/>
                      </a:lnTo>
                      <a:lnTo>
                        <a:pt x="2025668" y="1170200"/>
                      </a:lnTo>
                      <a:lnTo>
                        <a:pt x="2033759" y="1170200"/>
                      </a:lnTo>
                      <a:lnTo>
                        <a:pt x="2041850" y="1144281"/>
                      </a:lnTo>
                      <a:lnTo>
                        <a:pt x="2025668" y="1131252"/>
                      </a:lnTo>
                      <a:lnTo>
                        <a:pt x="2041850" y="1124670"/>
                      </a:lnTo>
                      <a:lnTo>
                        <a:pt x="2057895" y="1118224"/>
                      </a:lnTo>
                      <a:lnTo>
                        <a:pt x="2073940" y="1105196"/>
                      </a:lnTo>
                      <a:lnTo>
                        <a:pt x="2082031" y="1092168"/>
                      </a:lnTo>
                      <a:lnTo>
                        <a:pt x="2073940" y="1079277"/>
                      </a:lnTo>
                      <a:lnTo>
                        <a:pt x="2089985" y="1079277"/>
                      </a:lnTo>
                      <a:lnTo>
                        <a:pt x="2098076" y="1053221"/>
                      </a:lnTo>
                      <a:lnTo>
                        <a:pt x="2106168" y="1053221"/>
                      </a:lnTo>
                      <a:lnTo>
                        <a:pt x="2122213" y="1066249"/>
                      </a:lnTo>
                      <a:lnTo>
                        <a:pt x="2114121" y="1046775"/>
                      </a:lnTo>
                      <a:lnTo>
                        <a:pt x="2114121" y="1020719"/>
                      </a:lnTo>
                      <a:lnTo>
                        <a:pt x="2146349" y="1020719"/>
                      </a:lnTo>
                      <a:lnTo>
                        <a:pt x="2130167" y="1014274"/>
                      </a:lnTo>
                      <a:lnTo>
                        <a:pt x="2122213" y="1007691"/>
                      </a:lnTo>
                      <a:lnTo>
                        <a:pt x="2122213" y="1001246"/>
                      </a:lnTo>
                      <a:lnTo>
                        <a:pt x="2170485" y="1001246"/>
                      </a:lnTo>
                      <a:lnTo>
                        <a:pt x="2202576" y="994663"/>
                      </a:lnTo>
                      <a:lnTo>
                        <a:pt x="2210667" y="981772"/>
                      </a:lnTo>
                      <a:lnTo>
                        <a:pt x="2210667" y="962161"/>
                      </a:lnTo>
                      <a:lnTo>
                        <a:pt x="2202576" y="936242"/>
                      </a:lnTo>
                      <a:lnTo>
                        <a:pt x="2194485" y="942687"/>
                      </a:lnTo>
                      <a:lnTo>
                        <a:pt x="2154303" y="916631"/>
                      </a:lnTo>
                      <a:lnTo>
                        <a:pt x="2130167" y="929659"/>
                      </a:lnTo>
                      <a:lnTo>
                        <a:pt x="2138258" y="916631"/>
                      </a:lnTo>
                      <a:lnTo>
                        <a:pt x="2122213" y="910186"/>
                      </a:lnTo>
                      <a:lnTo>
                        <a:pt x="2122213" y="916631"/>
                      </a:lnTo>
                      <a:lnTo>
                        <a:pt x="2114121" y="910186"/>
                      </a:lnTo>
                      <a:lnTo>
                        <a:pt x="2082031" y="890712"/>
                      </a:lnTo>
                      <a:lnTo>
                        <a:pt x="2082031" y="903740"/>
                      </a:lnTo>
                      <a:lnTo>
                        <a:pt x="2065849" y="897158"/>
                      </a:lnTo>
                      <a:lnTo>
                        <a:pt x="2073940" y="884129"/>
                      </a:lnTo>
                      <a:lnTo>
                        <a:pt x="2138258" y="910186"/>
                      </a:lnTo>
                      <a:lnTo>
                        <a:pt x="2170485" y="903740"/>
                      </a:lnTo>
                      <a:lnTo>
                        <a:pt x="2170485" y="916631"/>
                      </a:lnTo>
                      <a:lnTo>
                        <a:pt x="2210667" y="936242"/>
                      </a:lnTo>
                      <a:lnTo>
                        <a:pt x="2234666" y="916631"/>
                      </a:lnTo>
                      <a:lnTo>
                        <a:pt x="2242757" y="903740"/>
                      </a:lnTo>
                      <a:lnTo>
                        <a:pt x="2242757" y="897158"/>
                      </a:lnTo>
                      <a:lnTo>
                        <a:pt x="2242757" y="890712"/>
                      </a:lnTo>
                      <a:lnTo>
                        <a:pt x="2250848" y="897158"/>
                      </a:lnTo>
                      <a:lnTo>
                        <a:pt x="2250848" y="871239"/>
                      </a:lnTo>
                      <a:lnTo>
                        <a:pt x="2282939" y="890712"/>
                      </a:lnTo>
                      <a:lnTo>
                        <a:pt x="2291030" y="884129"/>
                      </a:lnTo>
                      <a:lnTo>
                        <a:pt x="2307075" y="890712"/>
                      </a:lnTo>
                      <a:lnTo>
                        <a:pt x="2339302" y="871239"/>
                      </a:lnTo>
                      <a:lnTo>
                        <a:pt x="2347256" y="851628"/>
                      </a:lnTo>
                      <a:lnTo>
                        <a:pt x="2347256" y="838737"/>
                      </a:lnTo>
                      <a:lnTo>
                        <a:pt x="2363302" y="832154"/>
                      </a:lnTo>
                      <a:lnTo>
                        <a:pt x="2379484" y="806235"/>
                      </a:lnTo>
                      <a:lnTo>
                        <a:pt x="2395529" y="773733"/>
                      </a:lnTo>
                      <a:lnTo>
                        <a:pt x="2291030" y="760705"/>
                      </a:lnTo>
                      <a:lnTo>
                        <a:pt x="2266893" y="728203"/>
                      </a:lnTo>
                      <a:lnTo>
                        <a:pt x="2250848" y="715175"/>
                      </a:lnTo>
                      <a:lnTo>
                        <a:pt x="2234666" y="708593"/>
                      </a:lnTo>
                      <a:lnTo>
                        <a:pt x="2242757" y="702147"/>
                      </a:lnTo>
                      <a:lnTo>
                        <a:pt x="2266893" y="702147"/>
                      </a:lnTo>
                      <a:lnTo>
                        <a:pt x="2298984" y="715175"/>
                      </a:lnTo>
                      <a:lnTo>
                        <a:pt x="2323120" y="741232"/>
                      </a:lnTo>
                      <a:lnTo>
                        <a:pt x="2339302" y="760705"/>
                      </a:lnTo>
                      <a:lnTo>
                        <a:pt x="2379484" y="754123"/>
                      </a:lnTo>
                      <a:lnTo>
                        <a:pt x="2411574" y="708593"/>
                      </a:lnTo>
                      <a:lnTo>
                        <a:pt x="2427619" y="689119"/>
                      </a:lnTo>
                      <a:lnTo>
                        <a:pt x="2435711" y="669645"/>
                      </a:lnTo>
                      <a:lnTo>
                        <a:pt x="2427619" y="663200"/>
                      </a:lnTo>
                      <a:lnTo>
                        <a:pt x="2403483" y="656617"/>
                      </a:lnTo>
                      <a:lnTo>
                        <a:pt x="2403483" y="643589"/>
                      </a:lnTo>
                      <a:lnTo>
                        <a:pt x="2411574" y="630698"/>
                      </a:lnTo>
                      <a:lnTo>
                        <a:pt x="2443802" y="643589"/>
                      </a:lnTo>
                      <a:lnTo>
                        <a:pt x="2467801" y="630698"/>
                      </a:lnTo>
                      <a:lnTo>
                        <a:pt x="2475892" y="663200"/>
                      </a:lnTo>
                      <a:lnTo>
                        <a:pt x="2508119" y="669645"/>
                      </a:lnTo>
                      <a:lnTo>
                        <a:pt x="2508119" y="650172"/>
                      </a:lnTo>
                      <a:lnTo>
                        <a:pt x="2540210" y="676091"/>
                      </a:lnTo>
                      <a:lnTo>
                        <a:pt x="2532119" y="643589"/>
                      </a:lnTo>
                      <a:lnTo>
                        <a:pt x="2524165" y="624116"/>
                      </a:lnTo>
                      <a:lnTo>
                        <a:pt x="2532119" y="617670"/>
                      </a:lnTo>
                      <a:lnTo>
                        <a:pt x="2572300" y="650172"/>
                      </a:lnTo>
                      <a:lnTo>
                        <a:pt x="2580391" y="637144"/>
                      </a:lnTo>
                      <a:lnTo>
                        <a:pt x="2596436" y="630698"/>
                      </a:lnTo>
                      <a:lnTo>
                        <a:pt x="2620573" y="598197"/>
                      </a:lnTo>
                      <a:lnTo>
                        <a:pt x="2644709" y="585168"/>
                      </a:lnTo>
                      <a:lnTo>
                        <a:pt x="2652800" y="578586"/>
                      </a:lnTo>
                      <a:lnTo>
                        <a:pt x="2660754" y="565695"/>
                      </a:lnTo>
                      <a:lnTo>
                        <a:pt x="2660754" y="546084"/>
                      </a:lnTo>
                      <a:lnTo>
                        <a:pt x="2660754" y="533193"/>
                      </a:lnTo>
                      <a:lnTo>
                        <a:pt x="2620573" y="487663"/>
                      </a:lnTo>
                      <a:lnTo>
                        <a:pt x="2628664" y="455161"/>
                      </a:lnTo>
                      <a:lnTo>
                        <a:pt x="2612619" y="461607"/>
                      </a:lnTo>
                      <a:lnTo>
                        <a:pt x="2612619" y="448579"/>
                      </a:lnTo>
                      <a:lnTo>
                        <a:pt x="2612619" y="442133"/>
                      </a:lnTo>
                      <a:lnTo>
                        <a:pt x="2604528" y="429105"/>
                      </a:lnTo>
                      <a:lnTo>
                        <a:pt x="2604528" y="422660"/>
                      </a:lnTo>
                      <a:lnTo>
                        <a:pt x="2620573" y="416077"/>
                      </a:lnTo>
                      <a:lnTo>
                        <a:pt x="2636618" y="435551"/>
                      </a:lnTo>
                      <a:lnTo>
                        <a:pt x="2660754" y="409632"/>
                      </a:lnTo>
                      <a:lnTo>
                        <a:pt x="2660754" y="383575"/>
                      </a:lnTo>
                      <a:lnTo>
                        <a:pt x="2628664" y="383575"/>
                      </a:lnTo>
                      <a:lnTo>
                        <a:pt x="2660754" y="351074"/>
                      </a:lnTo>
                      <a:lnTo>
                        <a:pt x="2644709" y="338046"/>
                      </a:lnTo>
                      <a:lnTo>
                        <a:pt x="2612619" y="338046"/>
                      </a:lnTo>
                      <a:lnTo>
                        <a:pt x="2620573" y="331600"/>
                      </a:lnTo>
                      <a:lnTo>
                        <a:pt x="2604528" y="318572"/>
                      </a:lnTo>
                      <a:lnTo>
                        <a:pt x="2596436" y="312126"/>
                      </a:lnTo>
                      <a:lnTo>
                        <a:pt x="2604528" y="305544"/>
                      </a:lnTo>
                      <a:lnTo>
                        <a:pt x="2596436" y="279625"/>
                      </a:lnTo>
                      <a:lnTo>
                        <a:pt x="2548301" y="286070"/>
                      </a:lnTo>
                      <a:lnTo>
                        <a:pt x="2508119" y="266596"/>
                      </a:lnTo>
                      <a:lnTo>
                        <a:pt x="2459847" y="266596"/>
                      </a:lnTo>
                      <a:lnTo>
                        <a:pt x="2459847" y="286070"/>
                      </a:lnTo>
                      <a:lnTo>
                        <a:pt x="2459847" y="299098"/>
                      </a:lnTo>
                      <a:lnTo>
                        <a:pt x="2467801" y="318572"/>
                      </a:lnTo>
                      <a:lnTo>
                        <a:pt x="2459847" y="331600"/>
                      </a:lnTo>
                      <a:lnTo>
                        <a:pt x="2475892" y="351074"/>
                      </a:lnTo>
                      <a:lnTo>
                        <a:pt x="2500028" y="357656"/>
                      </a:lnTo>
                      <a:lnTo>
                        <a:pt x="2500028" y="364102"/>
                      </a:lnTo>
                      <a:lnTo>
                        <a:pt x="2483983" y="364102"/>
                      </a:lnTo>
                      <a:lnTo>
                        <a:pt x="2475892" y="383575"/>
                      </a:lnTo>
                      <a:lnTo>
                        <a:pt x="2500028" y="390158"/>
                      </a:lnTo>
                      <a:lnTo>
                        <a:pt x="2467801" y="390158"/>
                      </a:lnTo>
                      <a:lnTo>
                        <a:pt x="2443802" y="403049"/>
                      </a:lnTo>
                      <a:lnTo>
                        <a:pt x="2443802" y="422660"/>
                      </a:lnTo>
                      <a:lnTo>
                        <a:pt x="2443802" y="442133"/>
                      </a:lnTo>
                      <a:lnTo>
                        <a:pt x="2427619" y="481080"/>
                      </a:lnTo>
                      <a:lnTo>
                        <a:pt x="2411574" y="513582"/>
                      </a:lnTo>
                      <a:lnTo>
                        <a:pt x="2403483" y="546084"/>
                      </a:lnTo>
                      <a:lnTo>
                        <a:pt x="2379484" y="546084"/>
                      </a:lnTo>
                      <a:lnTo>
                        <a:pt x="2379484" y="559112"/>
                      </a:lnTo>
                      <a:lnTo>
                        <a:pt x="2371393" y="565695"/>
                      </a:lnTo>
                      <a:lnTo>
                        <a:pt x="2315166" y="481080"/>
                      </a:lnTo>
                      <a:lnTo>
                        <a:pt x="2323120" y="468052"/>
                      </a:lnTo>
                      <a:lnTo>
                        <a:pt x="2315166" y="448579"/>
                      </a:lnTo>
                      <a:lnTo>
                        <a:pt x="2323120" y="435551"/>
                      </a:lnTo>
                      <a:lnTo>
                        <a:pt x="2331211" y="448579"/>
                      </a:lnTo>
                      <a:lnTo>
                        <a:pt x="2347256" y="448579"/>
                      </a:lnTo>
                      <a:lnTo>
                        <a:pt x="2331211" y="377130"/>
                      </a:lnTo>
                      <a:lnTo>
                        <a:pt x="2307075" y="357656"/>
                      </a:lnTo>
                      <a:lnTo>
                        <a:pt x="2291030" y="331600"/>
                      </a:lnTo>
                      <a:lnTo>
                        <a:pt x="2266893" y="338046"/>
                      </a:lnTo>
                      <a:lnTo>
                        <a:pt x="2250848" y="357656"/>
                      </a:lnTo>
                      <a:lnTo>
                        <a:pt x="2250848" y="396604"/>
                      </a:lnTo>
                      <a:lnTo>
                        <a:pt x="2242757" y="396604"/>
                      </a:lnTo>
                      <a:lnTo>
                        <a:pt x="2242757" y="422660"/>
                      </a:lnTo>
                      <a:lnTo>
                        <a:pt x="2234666" y="435551"/>
                      </a:lnTo>
                      <a:lnTo>
                        <a:pt x="2226712" y="442133"/>
                      </a:lnTo>
                      <a:lnTo>
                        <a:pt x="2218621" y="422660"/>
                      </a:lnTo>
                      <a:lnTo>
                        <a:pt x="2218621" y="390158"/>
                      </a:lnTo>
                      <a:lnTo>
                        <a:pt x="2202576" y="351074"/>
                      </a:lnTo>
                      <a:lnTo>
                        <a:pt x="2178439" y="344628"/>
                      </a:lnTo>
                      <a:lnTo>
                        <a:pt x="2194485" y="331600"/>
                      </a:lnTo>
                      <a:lnTo>
                        <a:pt x="2170485" y="305544"/>
                      </a:lnTo>
                      <a:lnTo>
                        <a:pt x="2178439" y="292653"/>
                      </a:lnTo>
                      <a:lnTo>
                        <a:pt x="2146349" y="305544"/>
                      </a:lnTo>
                      <a:lnTo>
                        <a:pt x="2122213" y="266596"/>
                      </a:lnTo>
                      <a:lnTo>
                        <a:pt x="2146349" y="247123"/>
                      </a:lnTo>
                      <a:lnTo>
                        <a:pt x="2122213" y="234095"/>
                      </a:lnTo>
                      <a:lnTo>
                        <a:pt x="2122213" y="227512"/>
                      </a:lnTo>
                      <a:lnTo>
                        <a:pt x="2170485" y="227512"/>
                      </a:lnTo>
                      <a:lnTo>
                        <a:pt x="2154303" y="201593"/>
                      </a:lnTo>
                      <a:lnTo>
                        <a:pt x="2146349" y="214621"/>
                      </a:lnTo>
                      <a:lnTo>
                        <a:pt x="2130167" y="169091"/>
                      </a:lnTo>
                      <a:lnTo>
                        <a:pt x="2114121" y="162509"/>
                      </a:lnTo>
                      <a:lnTo>
                        <a:pt x="2106168" y="149618"/>
                      </a:lnTo>
                      <a:lnTo>
                        <a:pt x="2098076" y="143035"/>
                      </a:lnTo>
                      <a:lnTo>
                        <a:pt x="2098076" y="84614"/>
                      </a:lnTo>
                      <a:lnTo>
                        <a:pt x="2065849" y="51975"/>
                      </a:lnTo>
                      <a:lnTo>
                        <a:pt x="2065849" y="26056"/>
                      </a:lnTo>
                      <a:lnTo>
                        <a:pt x="2049804" y="26056"/>
                      </a:lnTo>
                      <a:lnTo>
                        <a:pt x="2017713" y="19474"/>
                      </a:lnTo>
                      <a:lnTo>
                        <a:pt x="2025668" y="0"/>
                      </a:lnTo>
                      <a:lnTo>
                        <a:pt x="1993577" y="0"/>
                      </a:lnTo>
                      <a:lnTo>
                        <a:pt x="1961350" y="45530"/>
                      </a:lnTo>
                      <a:lnTo>
                        <a:pt x="1977532" y="91060"/>
                      </a:lnTo>
                      <a:lnTo>
                        <a:pt x="1937351" y="91060"/>
                      </a:lnTo>
                      <a:lnTo>
                        <a:pt x="1929259" y="143035"/>
                      </a:lnTo>
                      <a:lnTo>
                        <a:pt x="1945305" y="169091"/>
                      </a:lnTo>
                      <a:lnTo>
                        <a:pt x="1953396" y="162509"/>
                      </a:lnTo>
                      <a:lnTo>
                        <a:pt x="1945305" y="182119"/>
                      </a:lnTo>
                      <a:lnTo>
                        <a:pt x="1945305" y="175537"/>
                      </a:lnTo>
                      <a:lnTo>
                        <a:pt x="1921168" y="195010"/>
                      </a:lnTo>
                      <a:lnTo>
                        <a:pt x="1929259" y="234095"/>
                      </a:lnTo>
                      <a:lnTo>
                        <a:pt x="1953396" y="260014"/>
                      </a:lnTo>
                      <a:lnTo>
                        <a:pt x="1945305" y="260014"/>
                      </a:lnTo>
                      <a:lnTo>
                        <a:pt x="1953396" y="266596"/>
                      </a:lnTo>
                      <a:lnTo>
                        <a:pt x="1985486" y="273042"/>
                      </a:lnTo>
                      <a:lnTo>
                        <a:pt x="1985486" y="286070"/>
                      </a:lnTo>
                      <a:lnTo>
                        <a:pt x="2009622" y="299098"/>
                      </a:lnTo>
                      <a:lnTo>
                        <a:pt x="2009622" y="286070"/>
                      </a:lnTo>
                      <a:lnTo>
                        <a:pt x="2033759" y="312126"/>
                      </a:lnTo>
                      <a:lnTo>
                        <a:pt x="2065849" y="305544"/>
                      </a:lnTo>
                      <a:lnTo>
                        <a:pt x="2065849" y="318572"/>
                      </a:lnTo>
                      <a:lnTo>
                        <a:pt x="2065849" y="331600"/>
                      </a:lnTo>
                      <a:lnTo>
                        <a:pt x="2049804" y="338046"/>
                      </a:lnTo>
                      <a:lnTo>
                        <a:pt x="2057895" y="318572"/>
                      </a:lnTo>
                      <a:lnTo>
                        <a:pt x="2041850" y="325155"/>
                      </a:lnTo>
                      <a:lnTo>
                        <a:pt x="2033759" y="344628"/>
                      </a:lnTo>
                      <a:lnTo>
                        <a:pt x="2033759" y="351074"/>
                      </a:lnTo>
                      <a:lnTo>
                        <a:pt x="2025668" y="370547"/>
                      </a:lnTo>
                      <a:lnTo>
                        <a:pt x="2017713" y="370547"/>
                      </a:lnTo>
                      <a:lnTo>
                        <a:pt x="2017713" y="396604"/>
                      </a:lnTo>
                      <a:lnTo>
                        <a:pt x="2041850" y="390158"/>
                      </a:lnTo>
                      <a:lnTo>
                        <a:pt x="2057895" y="403049"/>
                      </a:lnTo>
                      <a:lnTo>
                        <a:pt x="2073940" y="409632"/>
                      </a:lnTo>
                      <a:lnTo>
                        <a:pt x="2041850" y="435551"/>
                      </a:lnTo>
                      <a:lnTo>
                        <a:pt x="2017713" y="468052"/>
                      </a:lnTo>
                      <a:lnTo>
                        <a:pt x="1969441" y="468052"/>
                      </a:lnTo>
                      <a:lnTo>
                        <a:pt x="1977532" y="481080"/>
                      </a:lnTo>
                      <a:lnTo>
                        <a:pt x="1969441" y="507137"/>
                      </a:lnTo>
                      <a:lnTo>
                        <a:pt x="1985486" y="526610"/>
                      </a:lnTo>
                      <a:lnTo>
                        <a:pt x="1985486" y="546084"/>
                      </a:lnTo>
                      <a:lnTo>
                        <a:pt x="1985486" y="559112"/>
                      </a:lnTo>
                      <a:lnTo>
                        <a:pt x="1969441" y="552667"/>
                      </a:lnTo>
                      <a:lnTo>
                        <a:pt x="1977532" y="539639"/>
                      </a:lnTo>
                      <a:lnTo>
                        <a:pt x="1953396" y="552667"/>
                      </a:lnTo>
                      <a:lnTo>
                        <a:pt x="1953396" y="533193"/>
                      </a:lnTo>
                      <a:lnTo>
                        <a:pt x="1937351" y="539639"/>
                      </a:lnTo>
                      <a:lnTo>
                        <a:pt x="1937351" y="526610"/>
                      </a:lnTo>
                      <a:lnTo>
                        <a:pt x="1953396" y="513582"/>
                      </a:lnTo>
                      <a:lnTo>
                        <a:pt x="1945305" y="500691"/>
                      </a:lnTo>
                      <a:lnTo>
                        <a:pt x="1953396" y="474635"/>
                      </a:lnTo>
                      <a:lnTo>
                        <a:pt x="1953396" y="448579"/>
                      </a:lnTo>
                      <a:lnTo>
                        <a:pt x="1929259" y="461607"/>
                      </a:lnTo>
                      <a:lnTo>
                        <a:pt x="1929259" y="474635"/>
                      </a:lnTo>
                      <a:lnTo>
                        <a:pt x="1921168" y="474635"/>
                      </a:lnTo>
                      <a:lnTo>
                        <a:pt x="1913214" y="468052"/>
                      </a:lnTo>
                      <a:lnTo>
                        <a:pt x="1929259" y="442133"/>
                      </a:lnTo>
                      <a:lnTo>
                        <a:pt x="1913214" y="435551"/>
                      </a:lnTo>
                      <a:lnTo>
                        <a:pt x="1889078" y="422660"/>
                      </a:lnTo>
                      <a:lnTo>
                        <a:pt x="1880987" y="422660"/>
                      </a:lnTo>
                      <a:lnTo>
                        <a:pt x="1880987" y="429105"/>
                      </a:lnTo>
                      <a:lnTo>
                        <a:pt x="1864942" y="416077"/>
                      </a:lnTo>
                      <a:lnTo>
                        <a:pt x="1856850" y="416077"/>
                      </a:lnTo>
                      <a:lnTo>
                        <a:pt x="1873033" y="435551"/>
                      </a:lnTo>
                      <a:lnTo>
                        <a:pt x="1840805" y="429105"/>
                      </a:lnTo>
                      <a:lnTo>
                        <a:pt x="1832851" y="442133"/>
                      </a:lnTo>
                      <a:lnTo>
                        <a:pt x="1856850" y="494109"/>
                      </a:lnTo>
                      <a:lnTo>
                        <a:pt x="1856850" y="487663"/>
                      </a:lnTo>
                      <a:lnTo>
                        <a:pt x="1864942" y="481080"/>
                      </a:lnTo>
                      <a:lnTo>
                        <a:pt x="1897169" y="481080"/>
                      </a:lnTo>
                      <a:lnTo>
                        <a:pt x="1897169" y="507137"/>
                      </a:lnTo>
                      <a:lnTo>
                        <a:pt x="1889078" y="520165"/>
                      </a:lnTo>
                      <a:lnTo>
                        <a:pt x="1848896" y="500691"/>
                      </a:lnTo>
                      <a:lnTo>
                        <a:pt x="1832851" y="468052"/>
                      </a:lnTo>
                      <a:lnTo>
                        <a:pt x="1824760" y="474635"/>
                      </a:lnTo>
                      <a:lnTo>
                        <a:pt x="1840805" y="500691"/>
                      </a:lnTo>
                      <a:lnTo>
                        <a:pt x="1816669" y="507137"/>
                      </a:lnTo>
                      <a:lnTo>
                        <a:pt x="1792533" y="500691"/>
                      </a:lnTo>
                      <a:lnTo>
                        <a:pt x="1744397" y="494109"/>
                      </a:lnTo>
                      <a:lnTo>
                        <a:pt x="1688033" y="507137"/>
                      </a:lnTo>
                      <a:lnTo>
                        <a:pt x="1664034" y="500691"/>
                      </a:lnTo>
                      <a:lnTo>
                        <a:pt x="1647852" y="513582"/>
                      </a:lnTo>
                      <a:lnTo>
                        <a:pt x="1599717" y="474635"/>
                      </a:lnTo>
                      <a:lnTo>
                        <a:pt x="1599717" y="461607"/>
                      </a:lnTo>
                      <a:lnTo>
                        <a:pt x="1583534" y="455161"/>
                      </a:lnTo>
                      <a:lnTo>
                        <a:pt x="1535399" y="468052"/>
                      </a:lnTo>
                      <a:lnTo>
                        <a:pt x="1535399" y="448579"/>
                      </a:lnTo>
                      <a:lnTo>
                        <a:pt x="1487126" y="422660"/>
                      </a:lnTo>
                      <a:lnTo>
                        <a:pt x="1503171" y="422660"/>
                      </a:lnTo>
                      <a:lnTo>
                        <a:pt x="1487126" y="396604"/>
                      </a:lnTo>
                      <a:lnTo>
                        <a:pt x="1495217" y="390158"/>
                      </a:lnTo>
                      <a:lnTo>
                        <a:pt x="1462990" y="364102"/>
                      </a:lnTo>
                      <a:lnTo>
                        <a:pt x="1414717" y="390158"/>
                      </a:lnTo>
                      <a:lnTo>
                        <a:pt x="1382627" y="403049"/>
                      </a:lnTo>
                      <a:lnTo>
                        <a:pt x="1358490" y="403049"/>
                      </a:lnTo>
                      <a:lnTo>
                        <a:pt x="1334354" y="435551"/>
                      </a:lnTo>
                      <a:lnTo>
                        <a:pt x="1334354" y="448579"/>
                      </a:lnTo>
                      <a:lnTo>
                        <a:pt x="1342445" y="448579"/>
                      </a:lnTo>
                      <a:lnTo>
                        <a:pt x="1350399" y="455161"/>
                      </a:lnTo>
                      <a:lnTo>
                        <a:pt x="1374536" y="461607"/>
                      </a:lnTo>
                      <a:lnTo>
                        <a:pt x="1390718" y="455161"/>
                      </a:lnTo>
                      <a:lnTo>
                        <a:pt x="1374536" y="442133"/>
                      </a:lnTo>
                      <a:lnTo>
                        <a:pt x="1390718" y="435551"/>
                      </a:lnTo>
                      <a:lnTo>
                        <a:pt x="1414717" y="442133"/>
                      </a:lnTo>
                      <a:lnTo>
                        <a:pt x="1430899" y="429105"/>
                      </a:lnTo>
                      <a:lnTo>
                        <a:pt x="1438853" y="442133"/>
                      </a:lnTo>
                      <a:lnTo>
                        <a:pt x="1438853" y="429105"/>
                      </a:lnTo>
                      <a:lnTo>
                        <a:pt x="1430899" y="422660"/>
                      </a:lnTo>
                      <a:lnTo>
                        <a:pt x="1479035" y="403049"/>
                      </a:lnTo>
                      <a:lnTo>
                        <a:pt x="1462990" y="429105"/>
                      </a:lnTo>
                      <a:lnTo>
                        <a:pt x="1438853" y="455161"/>
                      </a:lnTo>
                      <a:lnTo>
                        <a:pt x="1382627" y="481080"/>
                      </a:lnTo>
                      <a:lnTo>
                        <a:pt x="1390718" y="481080"/>
                      </a:lnTo>
                      <a:lnTo>
                        <a:pt x="1366582" y="500691"/>
                      </a:lnTo>
                      <a:lnTo>
                        <a:pt x="1382627" y="513582"/>
                      </a:lnTo>
                      <a:lnTo>
                        <a:pt x="1390718" y="526610"/>
                      </a:lnTo>
                      <a:lnTo>
                        <a:pt x="1382627" y="539639"/>
                      </a:lnTo>
                      <a:lnTo>
                        <a:pt x="1398672" y="572140"/>
                      </a:lnTo>
                      <a:lnTo>
                        <a:pt x="1406763" y="572140"/>
                      </a:lnTo>
                      <a:lnTo>
                        <a:pt x="1398672" y="578586"/>
                      </a:lnTo>
                      <a:lnTo>
                        <a:pt x="1414717" y="591614"/>
                      </a:lnTo>
                      <a:lnTo>
                        <a:pt x="1382627" y="598197"/>
                      </a:lnTo>
                      <a:lnTo>
                        <a:pt x="1382627" y="611088"/>
                      </a:lnTo>
                      <a:lnTo>
                        <a:pt x="1366582" y="591614"/>
                      </a:lnTo>
                      <a:lnTo>
                        <a:pt x="1358490" y="578586"/>
                      </a:lnTo>
                      <a:lnTo>
                        <a:pt x="1382627" y="572140"/>
                      </a:lnTo>
                      <a:lnTo>
                        <a:pt x="1374536" y="546084"/>
                      </a:lnTo>
                      <a:lnTo>
                        <a:pt x="1366582" y="546084"/>
                      </a:lnTo>
                      <a:lnTo>
                        <a:pt x="1358490" y="533193"/>
                      </a:lnTo>
                      <a:lnTo>
                        <a:pt x="1342445" y="539639"/>
                      </a:lnTo>
                      <a:lnTo>
                        <a:pt x="1350399" y="526610"/>
                      </a:lnTo>
                      <a:lnTo>
                        <a:pt x="1342445" y="513582"/>
                      </a:lnTo>
                      <a:lnTo>
                        <a:pt x="1334354" y="539639"/>
                      </a:lnTo>
                      <a:lnTo>
                        <a:pt x="1326400" y="533193"/>
                      </a:lnTo>
                      <a:lnTo>
                        <a:pt x="1334354" y="526610"/>
                      </a:lnTo>
                      <a:lnTo>
                        <a:pt x="1326400" y="520165"/>
                      </a:lnTo>
                      <a:lnTo>
                        <a:pt x="1326400" y="500691"/>
                      </a:lnTo>
                      <a:lnTo>
                        <a:pt x="1286219" y="500691"/>
                      </a:lnTo>
                      <a:lnTo>
                        <a:pt x="1294173" y="494109"/>
                      </a:lnTo>
                      <a:lnTo>
                        <a:pt x="1286219" y="487663"/>
                      </a:lnTo>
                      <a:lnTo>
                        <a:pt x="1278127" y="487663"/>
                      </a:lnTo>
                      <a:lnTo>
                        <a:pt x="1278127" y="481080"/>
                      </a:lnTo>
                      <a:lnTo>
                        <a:pt x="1278127" y="474635"/>
                      </a:lnTo>
                      <a:lnTo>
                        <a:pt x="1229855" y="500691"/>
                      </a:lnTo>
                      <a:lnTo>
                        <a:pt x="1221901" y="500691"/>
                      </a:lnTo>
                      <a:lnTo>
                        <a:pt x="1221901" y="487663"/>
                      </a:lnTo>
                      <a:lnTo>
                        <a:pt x="1213810" y="487663"/>
                      </a:lnTo>
                      <a:lnTo>
                        <a:pt x="1213810" y="500691"/>
                      </a:lnTo>
                      <a:lnTo>
                        <a:pt x="1189673" y="500691"/>
                      </a:lnTo>
                      <a:lnTo>
                        <a:pt x="1189673" y="507137"/>
                      </a:lnTo>
                      <a:lnTo>
                        <a:pt x="1093265" y="507137"/>
                      </a:lnTo>
                      <a:lnTo>
                        <a:pt x="1053084" y="500691"/>
                      </a:lnTo>
                      <a:lnTo>
                        <a:pt x="1012902" y="481080"/>
                      </a:lnTo>
                      <a:lnTo>
                        <a:pt x="1020856" y="474635"/>
                      </a:lnTo>
                      <a:lnTo>
                        <a:pt x="1020856" y="455161"/>
                      </a:lnTo>
                      <a:lnTo>
                        <a:pt x="1036901" y="442133"/>
                      </a:lnTo>
                      <a:lnTo>
                        <a:pt x="1085174" y="442133"/>
                      </a:lnTo>
                      <a:lnTo>
                        <a:pt x="1085174" y="422660"/>
                      </a:lnTo>
                      <a:lnTo>
                        <a:pt x="1077083" y="429105"/>
                      </a:lnTo>
                      <a:lnTo>
                        <a:pt x="1077083" y="416077"/>
                      </a:lnTo>
                      <a:lnTo>
                        <a:pt x="1044993" y="383575"/>
                      </a:lnTo>
                      <a:lnTo>
                        <a:pt x="1036901" y="383575"/>
                      </a:lnTo>
                      <a:lnTo>
                        <a:pt x="1028947" y="370547"/>
                      </a:lnTo>
                      <a:lnTo>
                        <a:pt x="980675" y="364102"/>
                      </a:lnTo>
                      <a:lnTo>
                        <a:pt x="988766" y="377130"/>
                      </a:lnTo>
                      <a:lnTo>
                        <a:pt x="988766" y="383575"/>
                      </a:lnTo>
                      <a:lnTo>
                        <a:pt x="980675" y="377130"/>
                      </a:lnTo>
                      <a:lnTo>
                        <a:pt x="956539" y="377130"/>
                      </a:lnTo>
                      <a:lnTo>
                        <a:pt x="932402" y="370547"/>
                      </a:lnTo>
                      <a:lnTo>
                        <a:pt x="876176" y="351074"/>
                      </a:lnTo>
                      <a:lnTo>
                        <a:pt x="827903" y="331600"/>
                      </a:lnTo>
                      <a:lnTo>
                        <a:pt x="771676" y="312126"/>
                      </a:lnTo>
                      <a:lnTo>
                        <a:pt x="763585" y="299098"/>
                      </a:lnTo>
                      <a:lnTo>
                        <a:pt x="747540" y="286070"/>
                      </a:lnTo>
                      <a:lnTo>
                        <a:pt x="715450" y="266596"/>
                      </a:lnTo>
                      <a:lnTo>
                        <a:pt x="651132" y="266596"/>
                      </a:lnTo>
                      <a:lnTo>
                        <a:pt x="643041" y="292653"/>
                      </a:lnTo>
                      <a:lnTo>
                        <a:pt x="634950" y="318572"/>
                      </a:lnTo>
                      <a:lnTo>
                        <a:pt x="602859" y="325155"/>
                      </a:lnTo>
                      <a:lnTo>
                        <a:pt x="578723" y="325155"/>
                      </a:lnTo>
                      <a:lnTo>
                        <a:pt x="586814" y="299098"/>
                      </a:lnTo>
                      <a:lnTo>
                        <a:pt x="602859" y="279625"/>
                      </a:lnTo>
                      <a:lnTo>
                        <a:pt x="578723" y="279625"/>
                      </a:lnTo>
                      <a:lnTo>
                        <a:pt x="586814" y="253568"/>
                      </a:lnTo>
                      <a:lnTo>
                        <a:pt x="586814" y="227512"/>
                      </a:lnTo>
                      <a:lnTo>
                        <a:pt x="570769" y="234095"/>
                      </a:lnTo>
                      <a:lnTo>
                        <a:pt x="578723" y="240540"/>
                      </a:lnTo>
                      <a:lnTo>
                        <a:pt x="570769" y="247123"/>
                      </a:lnTo>
                      <a:lnTo>
                        <a:pt x="562678" y="240540"/>
                      </a:lnTo>
                      <a:lnTo>
                        <a:pt x="546633" y="247123"/>
                      </a:lnTo>
                      <a:lnTo>
                        <a:pt x="546633" y="266596"/>
                      </a:lnTo>
                      <a:lnTo>
                        <a:pt x="554587" y="279625"/>
                      </a:lnTo>
                      <a:lnTo>
                        <a:pt x="530450" y="292653"/>
                      </a:lnTo>
                      <a:lnTo>
                        <a:pt x="546633" y="299098"/>
                      </a:lnTo>
                      <a:lnTo>
                        <a:pt x="530450" y="312126"/>
                      </a:lnTo>
                      <a:lnTo>
                        <a:pt x="514405" y="318572"/>
                      </a:lnTo>
                      <a:lnTo>
                        <a:pt x="498360" y="312126"/>
                      </a:lnTo>
                      <a:lnTo>
                        <a:pt x="482315" y="292653"/>
                      </a:lnTo>
                      <a:lnTo>
                        <a:pt x="458179" y="253568"/>
                      </a:lnTo>
                      <a:lnTo>
                        <a:pt x="442133" y="208039"/>
                      </a:lnTo>
                      <a:lnTo>
                        <a:pt x="425951" y="188565"/>
                      </a:lnTo>
                      <a:lnTo>
                        <a:pt x="409906" y="182119"/>
                      </a:lnTo>
                      <a:lnTo>
                        <a:pt x="401952" y="195010"/>
                      </a:lnTo>
                      <a:lnTo>
                        <a:pt x="409906" y="208039"/>
                      </a:lnTo>
                      <a:lnTo>
                        <a:pt x="425951" y="214621"/>
                      </a:lnTo>
                      <a:lnTo>
                        <a:pt x="401952" y="234095"/>
                      </a:lnTo>
                      <a:lnTo>
                        <a:pt x="393861" y="253568"/>
                      </a:lnTo>
                      <a:lnTo>
                        <a:pt x="353679" y="279625"/>
                      </a:lnTo>
                      <a:lnTo>
                        <a:pt x="361633" y="266596"/>
                      </a:lnTo>
                      <a:lnTo>
                        <a:pt x="369725" y="247123"/>
                      </a:lnTo>
                      <a:lnTo>
                        <a:pt x="305407" y="292653"/>
                      </a:lnTo>
                      <a:lnTo>
                        <a:pt x="281270" y="318572"/>
                      </a:lnTo>
                      <a:lnTo>
                        <a:pt x="265225" y="338046"/>
                      </a:lnTo>
                      <a:lnTo>
                        <a:pt x="265225" y="305544"/>
                      </a:lnTo>
                      <a:lnTo>
                        <a:pt x="233135" y="318572"/>
                      </a:lnTo>
                      <a:lnTo>
                        <a:pt x="208999" y="344628"/>
                      </a:lnTo>
                      <a:lnTo>
                        <a:pt x="176771" y="357656"/>
                      </a:lnTo>
                      <a:lnTo>
                        <a:pt x="176771" y="344628"/>
                      </a:lnTo>
                      <a:lnTo>
                        <a:pt x="184862" y="338046"/>
                      </a:lnTo>
                      <a:lnTo>
                        <a:pt x="192816" y="344628"/>
                      </a:lnTo>
                      <a:lnTo>
                        <a:pt x="225044" y="305544"/>
                      </a:lnTo>
                      <a:lnTo>
                        <a:pt x="265225" y="299098"/>
                      </a:lnTo>
                      <a:lnTo>
                        <a:pt x="345588" y="240540"/>
                      </a:lnTo>
                      <a:lnTo>
                        <a:pt x="329543" y="214621"/>
                      </a:lnTo>
                      <a:lnTo>
                        <a:pt x="313498" y="234095"/>
                      </a:lnTo>
                      <a:lnTo>
                        <a:pt x="289362" y="227512"/>
                      </a:lnTo>
                      <a:lnTo>
                        <a:pt x="273316" y="234095"/>
                      </a:lnTo>
                      <a:lnTo>
                        <a:pt x="265225" y="253568"/>
                      </a:lnTo>
                      <a:lnTo>
                        <a:pt x="249180" y="253568"/>
                      </a:lnTo>
                      <a:lnTo>
                        <a:pt x="208999" y="279625"/>
                      </a:lnTo>
                      <a:lnTo>
                        <a:pt x="192816" y="279625"/>
                      </a:lnTo>
                      <a:lnTo>
                        <a:pt x="168817" y="292653"/>
                      </a:lnTo>
                      <a:lnTo>
                        <a:pt x="168817" y="305544"/>
                      </a:lnTo>
                      <a:lnTo>
                        <a:pt x="136590" y="325155"/>
                      </a:lnTo>
                      <a:lnTo>
                        <a:pt x="112453" y="338046"/>
                      </a:lnTo>
                      <a:lnTo>
                        <a:pt x="96408" y="357656"/>
                      </a:lnTo>
                      <a:lnTo>
                        <a:pt x="104499" y="383575"/>
                      </a:lnTo>
                      <a:lnTo>
                        <a:pt x="120544" y="409632"/>
                      </a:lnTo>
                      <a:lnTo>
                        <a:pt x="112453" y="416077"/>
                      </a:lnTo>
                      <a:lnTo>
                        <a:pt x="88317" y="377130"/>
                      </a:lnTo>
                      <a:lnTo>
                        <a:pt x="48136" y="377130"/>
                      </a:lnTo>
                      <a:lnTo>
                        <a:pt x="64318" y="403049"/>
                      </a:lnTo>
                      <a:lnTo>
                        <a:pt x="56227" y="403049"/>
                      </a:lnTo>
                      <a:lnTo>
                        <a:pt x="32090" y="383575"/>
                      </a:lnTo>
                      <a:lnTo>
                        <a:pt x="7954" y="377130"/>
                      </a:lnTo>
                      <a:lnTo>
                        <a:pt x="0" y="461607"/>
                      </a:lnTo>
                      <a:lnTo>
                        <a:pt x="7954" y="507137"/>
                      </a:lnTo>
                      <a:lnTo>
                        <a:pt x="7954" y="520165"/>
                      </a:lnTo>
                      <a:lnTo>
                        <a:pt x="16045" y="533193"/>
                      </a:lnTo>
                      <a:lnTo>
                        <a:pt x="16045" y="546084"/>
                      </a:lnTo>
                      <a:lnTo>
                        <a:pt x="24136" y="552667"/>
                      </a:lnTo>
                      <a:lnTo>
                        <a:pt x="16045" y="565695"/>
                      </a:lnTo>
                      <a:lnTo>
                        <a:pt x="16045" y="585168"/>
                      </a:lnTo>
                      <a:lnTo>
                        <a:pt x="128636" y="585168"/>
                      </a:lnTo>
                      <a:lnTo>
                        <a:pt x="120544" y="591614"/>
                      </a:lnTo>
                      <a:lnTo>
                        <a:pt x="136590" y="604642"/>
                      </a:lnTo>
                      <a:lnTo>
                        <a:pt x="136590" y="695702"/>
                      </a:lnTo>
                      <a:lnTo>
                        <a:pt x="176771" y="689119"/>
                      </a:lnTo>
                      <a:lnTo>
                        <a:pt x="168817" y="702147"/>
                      </a:lnTo>
                      <a:lnTo>
                        <a:pt x="176771" y="702147"/>
                      </a:lnTo>
                      <a:lnTo>
                        <a:pt x="192816" y="689119"/>
                      </a:lnTo>
                      <a:lnTo>
                        <a:pt x="200907" y="695702"/>
                      </a:lnTo>
                      <a:lnTo>
                        <a:pt x="192816" y="708593"/>
                      </a:lnTo>
                      <a:lnTo>
                        <a:pt x="208999" y="734649"/>
                      </a:lnTo>
                      <a:lnTo>
                        <a:pt x="192816" y="767151"/>
                      </a:lnTo>
                      <a:lnTo>
                        <a:pt x="184862" y="767151"/>
                      </a:lnTo>
                      <a:lnTo>
                        <a:pt x="200907" y="786624"/>
                      </a:lnTo>
                      <a:lnTo>
                        <a:pt x="184862" y="806235"/>
                      </a:lnTo>
                      <a:lnTo>
                        <a:pt x="233135" y="838737"/>
                      </a:lnTo>
                      <a:lnTo>
                        <a:pt x="225044" y="851628"/>
                      </a:lnTo>
                      <a:lnTo>
                        <a:pt x="313498" y="910186"/>
                      </a:lnTo>
                      <a:lnTo>
                        <a:pt x="313498" y="923214"/>
                      </a:lnTo>
                      <a:lnTo>
                        <a:pt x="321452" y="936242"/>
                      </a:lnTo>
                      <a:lnTo>
                        <a:pt x="305407" y="955716"/>
                      </a:lnTo>
                      <a:lnTo>
                        <a:pt x="321452" y="962161"/>
                      </a:lnTo>
                      <a:lnTo>
                        <a:pt x="345588" y="1059666"/>
                      </a:lnTo>
                      <a:lnTo>
                        <a:pt x="377816" y="1066249"/>
                      </a:lnTo>
                      <a:lnTo>
                        <a:pt x="385770" y="1059666"/>
                      </a:lnTo>
                      <a:lnTo>
                        <a:pt x="450087" y="1118224"/>
                      </a:lnTo>
                      <a:lnTo>
                        <a:pt x="458179" y="1144281"/>
                      </a:lnTo>
                      <a:lnTo>
                        <a:pt x="458179" y="1150726"/>
                      </a:lnTo>
                      <a:lnTo>
                        <a:pt x="466270" y="1157172"/>
                      </a:lnTo>
                      <a:lnTo>
                        <a:pt x="466270" y="1183228"/>
                      </a:lnTo>
                      <a:lnTo>
                        <a:pt x="506451" y="1176782"/>
                      </a:lnTo>
                      <a:lnTo>
                        <a:pt x="514405" y="1170200"/>
                      </a:lnTo>
                      <a:lnTo>
                        <a:pt x="538542" y="1176782"/>
                      </a:lnTo>
                      <a:lnTo>
                        <a:pt x="562678" y="1170200"/>
                      </a:lnTo>
                      <a:lnTo>
                        <a:pt x="578723" y="1176782"/>
                      </a:lnTo>
                      <a:lnTo>
                        <a:pt x="570769" y="1189810"/>
                      </a:lnTo>
                      <a:lnTo>
                        <a:pt x="586814" y="1202701"/>
                      </a:lnTo>
                      <a:lnTo>
                        <a:pt x="594768" y="1209284"/>
                      </a:lnTo>
                      <a:lnTo>
                        <a:pt x="610950" y="1241786"/>
                      </a:lnTo>
                      <a:lnTo>
                        <a:pt x="1278127" y="1241786"/>
                      </a:lnTo>
                      <a:lnTo>
                        <a:pt x="2017713" y="124178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D61DB6E-B9E3-4136-F9D9-FCF164983331}"/>
                    </a:ext>
                  </a:extLst>
                </p:cNvPr>
                <p:cNvSpPr/>
                <p:nvPr/>
              </p:nvSpPr>
              <p:spPr>
                <a:xfrm>
                  <a:off x="5627992" y="2851770"/>
                  <a:ext cx="643040" cy="962160"/>
                </a:xfrm>
                <a:custGeom>
                  <a:avLst/>
                  <a:gdLst>
                    <a:gd name="connsiteX0" fmla="*/ 0 w 643040"/>
                    <a:gd name="connsiteY0" fmla="*/ 962161 h 962160"/>
                    <a:gd name="connsiteX1" fmla="*/ 0 w 643040"/>
                    <a:gd name="connsiteY1" fmla="*/ 923077 h 962160"/>
                    <a:gd name="connsiteX2" fmla="*/ 7954 w 643040"/>
                    <a:gd name="connsiteY2" fmla="*/ 923077 h 962160"/>
                    <a:gd name="connsiteX3" fmla="*/ 7954 w 643040"/>
                    <a:gd name="connsiteY3" fmla="*/ 890575 h 962160"/>
                    <a:gd name="connsiteX4" fmla="*/ 16045 w 643040"/>
                    <a:gd name="connsiteY4" fmla="*/ 890575 h 962160"/>
                    <a:gd name="connsiteX5" fmla="*/ 24136 w 643040"/>
                    <a:gd name="connsiteY5" fmla="*/ 864656 h 962160"/>
                    <a:gd name="connsiteX6" fmla="*/ 7954 w 643040"/>
                    <a:gd name="connsiteY6" fmla="*/ 851628 h 962160"/>
                    <a:gd name="connsiteX7" fmla="*/ 24136 w 643040"/>
                    <a:gd name="connsiteY7" fmla="*/ 845045 h 962160"/>
                    <a:gd name="connsiteX8" fmla="*/ 40182 w 643040"/>
                    <a:gd name="connsiteY8" fmla="*/ 838600 h 962160"/>
                    <a:gd name="connsiteX9" fmla="*/ 56227 w 643040"/>
                    <a:gd name="connsiteY9" fmla="*/ 825572 h 962160"/>
                    <a:gd name="connsiteX10" fmla="*/ 64318 w 643040"/>
                    <a:gd name="connsiteY10" fmla="*/ 812543 h 962160"/>
                    <a:gd name="connsiteX11" fmla="*/ 56227 w 643040"/>
                    <a:gd name="connsiteY11" fmla="*/ 799652 h 962160"/>
                    <a:gd name="connsiteX12" fmla="*/ 72272 w 643040"/>
                    <a:gd name="connsiteY12" fmla="*/ 799652 h 962160"/>
                    <a:gd name="connsiteX13" fmla="*/ 80363 w 643040"/>
                    <a:gd name="connsiteY13" fmla="*/ 773596 h 962160"/>
                    <a:gd name="connsiteX14" fmla="*/ 88454 w 643040"/>
                    <a:gd name="connsiteY14" fmla="*/ 773596 h 962160"/>
                    <a:gd name="connsiteX15" fmla="*/ 104500 w 643040"/>
                    <a:gd name="connsiteY15" fmla="*/ 786624 h 962160"/>
                    <a:gd name="connsiteX16" fmla="*/ 96408 w 643040"/>
                    <a:gd name="connsiteY16" fmla="*/ 767151 h 962160"/>
                    <a:gd name="connsiteX17" fmla="*/ 96408 w 643040"/>
                    <a:gd name="connsiteY17" fmla="*/ 741094 h 962160"/>
                    <a:gd name="connsiteX18" fmla="*/ 128636 w 643040"/>
                    <a:gd name="connsiteY18" fmla="*/ 741094 h 962160"/>
                    <a:gd name="connsiteX19" fmla="*/ 112453 w 643040"/>
                    <a:gd name="connsiteY19" fmla="*/ 734649 h 962160"/>
                    <a:gd name="connsiteX20" fmla="*/ 104500 w 643040"/>
                    <a:gd name="connsiteY20" fmla="*/ 728066 h 962160"/>
                    <a:gd name="connsiteX21" fmla="*/ 104500 w 643040"/>
                    <a:gd name="connsiteY21" fmla="*/ 721621 h 962160"/>
                    <a:gd name="connsiteX22" fmla="*/ 152772 w 643040"/>
                    <a:gd name="connsiteY22" fmla="*/ 721621 h 962160"/>
                    <a:gd name="connsiteX23" fmla="*/ 184862 w 643040"/>
                    <a:gd name="connsiteY23" fmla="*/ 715038 h 962160"/>
                    <a:gd name="connsiteX24" fmla="*/ 192953 w 643040"/>
                    <a:gd name="connsiteY24" fmla="*/ 702147 h 962160"/>
                    <a:gd name="connsiteX25" fmla="*/ 192953 w 643040"/>
                    <a:gd name="connsiteY25" fmla="*/ 682536 h 962160"/>
                    <a:gd name="connsiteX26" fmla="*/ 184862 w 643040"/>
                    <a:gd name="connsiteY26" fmla="*/ 656617 h 962160"/>
                    <a:gd name="connsiteX27" fmla="*/ 176771 w 643040"/>
                    <a:gd name="connsiteY27" fmla="*/ 663063 h 962160"/>
                    <a:gd name="connsiteX28" fmla="*/ 136590 w 643040"/>
                    <a:gd name="connsiteY28" fmla="*/ 637007 h 962160"/>
                    <a:gd name="connsiteX29" fmla="*/ 112453 w 643040"/>
                    <a:gd name="connsiteY29" fmla="*/ 650035 h 962160"/>
                    <a:gd name="connsiteX30" fmla="*/ 120545 w 643040"/>
                    <a:gd name="connsiteY30" fmla="*/ 637007 h 962160"/>
                    <a:gd name="connsiteX31" fmla="*/ 104500 w 643040"/>
                    <a:gd name="connsiteY31" fmla="*/ 630561 h 962160"/>
                    <a:gd name="connsiteX32" fmla="*/ 104500 w 643040"/>
                    <a:gd name="connsiteY32" fmla="*/ 637007 h 962160"/>
                    <a:gd name="connsiteX33" fmla="*/ 96408 w 643040"/>
                    <a:gd name="connsiteY33" fmla="*/ 630561 h 962160"/>
                    <a:gd name="connsiteX34" fmla="*/ 64318 w 643040"/>
                    <a:gd name="connsiteY34" fmla="*/ 611087 h 962160"/>
                    <a:gd name="connsiteX35" fmla="*/ 64318 w 643040"/>
                    <a:gd name="connsiteY35" fmla="*/ 624116 h 962160"/>
                    <a:gd name="connsiteX36" fmla="*/ 48273 w 643040"/>
                    <a:gd name="connsiteY36" fmla="*/ 617533 h 962160"/>
                    <a:gd name="connsiteX37" fmla="*/ 56227 w 643040"/>
                    <a:gd name="connsiteY37" fmla="*/ 604505 h 962160"/>
                    <a:gd name="connsiteX38" fmla="*/ 120545 w 643040"/>
                    <a:gd name="connsiteY38" fmla="*/ 630561 h 962160"/>
                    <a:gd name="connsiteX39" fmla="*/ 152772 w 643040"/>
                    <a:gd name="connsiteY39" fmla="*/ 624116 h 962160"/>
                    <a:gd name="connsiteX40" fmla="*/ 152772 w 643040"/>
                    <a:gd name="connsiteY40" fmla="*/ 637007 h 962160"/>
                    <a:gd name="connsiteX41" fmla="*/ 192953 w 643040"/>
                    <a:gd name="connsiteY41" fmla="*/ 656617 h 962160"/>
                    <a:gd name="connsiteX42" fmla="*/ 216953 w 643040"/>
                    <a:gd name="connsiteY42" fmla="*/ 637007 h 962160"/>
                    <a:gd name="connsiteX43" fmla="*/ 225044 w 643040"/>
                    <a:gd name="connsiteY43" fmla="*/ 624116 h 962160"/>
                    <a:gd name="connsiteX44" fmla="*/ 225044 w 643040"/>
                    <a:gd name="connsiteY44" fmla="*/ 617533 h 962160"/>
                    <a:gd name="connsiteX45" fmla="*/ 225044 w 643040"/>
                    <a:gd name="connsiteY45" fmla="*/ 611087 h 962160"/>
                    <a:gd name="connsiteX46" fmla="*/ 233135 w 643040"/>
                    <a:gd name="connsiteY46" fmla="*/ 617533 h 962160"/>
                    <a:gd name="connsiteX47" fmla="*/ 233135 w 643040"/>
                    <a:gd name="connsiteY47" fmla="*/ 591614 h 962160"/>
                    <a:gd name="connsiteX48" fmla="*/ 265226 w 643040"/>
                    <a:gd name="connsiteY48" fmla="*/ 611087 h 962160"/>
                    <a:gd name="connsiteX49" fmla="*/ 273317 w 643040"/>
                    <a:gd name="connsiteY49" fmla="*/ 604505 h 962160"/>
                    <a:gd name="connsiteX50" fmla="*/ 289362 w 643040"/>
                    <a:gd name="connsiteY50" fmla="*/ 611087 h 962160"/>
                    <a:gd name="connsiteX51" fmla="*/ 321589 w 643040"/>
                    <a:gd name="connsiteY51" fmla="*/ 591614 h 962160"/>
                    <a:gd name="connsiteX52" fmla="*/ 329543 w 643040"/>
                    <a:gd name="connsiteY52" fmla="*/ 572003 h 962160"/>
                    <a:gd name="connsiteX53" fmla="*/ 329543 w 643040"/>
                    <a:gd name="connsiteY53" fmla="*/ 559112 h 962160"/>
                    <a:gd name="connsiteX54" fmla="*/ 345588 w 643040"/>
                    <a:gd name="connsiteY54" fmla="*/ 552529 h 962160"/>
                    <a:gd name="connsiteX55" fmla="*/ 361770 w 643040"/>
                    <a:gd name="connsiteY55" fmla="*/ 526610 h 962160"/>
                    <a:gd name="connsiteX56" fmla="*/ 377816 w 643040"/>
                    <a:gd name="connsiteY56" fmla="*/ 494109 h 962160"/>
                    <a:gd name="connsiteX57" fmla="*/ 273317 w 643040"/>
                    <a:gd name="connsiteY57" fmla="*/ 481080 h 962160"/>
                    <a:gd name="connsiteX58" fmla="*/ 249180 w 643040"/>
                    <a:gd name="connsiteY58" fmla="*/ 448579 h 962160"/>
                    <a:gd name="connsiteX59" fmla="*/ 233135 w 643040"/>
                    <a:gd name="connsiteY59" fmla="*/ 435551 h 962160"/>
                    <a:gd name="connsiteX60" fmla="*/ 216953 w 643040"/>
                    <a:gd name="connsiteY60" fmla="*/ 428968 h 962160"/>
                    <a:gd name="connsiteX61" fmla="*/ 225044 w 643040"/>
                    <a:gd name="connsiteY61" fmla="*/ 422523 h 962160"/>
                    <a:gd name="connsiteX62" fmla="*/ 249180 w 643040"/>
                    <a:gd name="connsiteY62" fmla="*/ 422523 h 962160"/>
                    <a:gd name="connsiteX63" fmla="*/ 281270 w 643040"/>
                    <a:gd name="connsiteY63" fmla="*/ 435551 h 962160"/>
                    <a:gd name="connsiteX64" fmla="*/ 305407 w 643040"/>
                    <a:gd name="connsiteY64" fmla="*/ 461607 h 962160"/>
                    <a:gd name="connsiteX65" fmla="*/ 321589 w 643040"/>
                    <a:gd name="connsiteY65" fmla="*/ 481080 h 962160"/>
                    <a:gd name="connsiteX66" fmla="*/ 361770 w 643040"/>
                    <a:gd name="connsiteY66" fmla="*/ 474498 h 962160"/>
                    <a:gd name="connsiteX67" fmla="*/ 393861 w 643040"/>
                    <a:gd name="connsiteY67" fmla="*/ 428968 h 962160"/>
                    <a:gd name="connsiteX68" fmla="*/ 409906 w 643040"/>
                    <a:gd name="connsiteY68" fmla="*/ 409494 h 962160"/>
                    <a:gd name="connsiteX69" fmla="*/ 417997 w 643040"/>
                    <a:gd name="connsiteY69" fmla="*/ 390021 h 962160"/>
                    <a:gd name="connsiteX70" fmla="*/ 409906 w 643040"/>
                    <a:gd name="connsiteY70" fmla="*/ 383575 h 962160"/>
                    <a:gd name="connsiteX71" fmla="*/ 385770 w 643040"/>
                    <a:gd name="connsiteY71" fmla="*/ 376993 h 962160"/>
                    <a:gd name="connsiteX72" fmla="*/ 385770 w 643040"/>
                    <a:gd name="connsiteY72" fmla="*/ 363965 h 962160"/>
                    <a:gd name="connsiteX73" fmla="*/ 393861 w 643040"/>
                    <a:gd name="connsiteY73" fmla="*/ 351073 h 962160"/>
                    <a:gd name="connsiteX74" fmla="*/ 426088 w 643040"/>
                    <a:gd name="connsiteY74" fmla="*/ 363965 h 962160"/>
                    <a:gd name="connsiteX75" fmla="*/ 450087 w 643040"/>
                    <a:gd name="connsiteY75" fmla="*/ 351073 h 962160"/>
                    <a:gd name="connsiteX76" fmla="*/ 458179 w 643040"/>
                    <a:gd name="connsiteY76" fmla="*/ 383575 h 962160"/>
                    <a:gd name="connsiteX77" fmla="*/ 490406 w 643040"/>
                    <a:gd name="connsiteY77" fmla="*/ 390021 h 962160"/>
                    <a:gd name="connsiteX78" fmla="*/ 490406 w 643040"/>
                    <a:gd name="connsiteY78" fmla="*/ 370547 h 962160"/>
                    <a:gd name="connsiteX79" fmla="*/ 522496 w 643040"/>
                    <a:gd name="connsiteY79" fmla="*/ 396466 h 962160"/>
                    <a:gd name="connsiteX80" fmla="*/ 514405 w 643040"/>
                    <a:gd name="connsiteY80" fmla="*/ 363965 h 962160"/>
                    <a:gd name="connsiteX81" fmla="*/ 506451 w 643040"/>
                    <a:gd name="connsiteY81" fmla="*/ 344491 h 962160"/>
                    <a:gd name="connsiteX82" fmla="*/ 514405 w 643040"/>
                    <a:gd name="connsiteY82" fmla="*/ 338045 h 962160"/>
                    <a:gd name="connsiteX83" fmla="*/ 554587 w 643040"/>
                    <a:gd name="connsiteY83" fmla="*/ 370547 h 962160"/>
                    <a:gd name="connsiteX84" fmla="*/ 562678 w 643040"/>
                    <a:gd name="connsiteY84" fmla="*/ 357519 h 962160"/>
                    <a:gd name="connsiteX85" fmla="*/ 578723 w 643040"/>
                    <a:gd name="connsiteY85" fmla="*/ 351073 h 962160"/>
                    <a:gd name="connsiteX86" fmla="*/ 602860 w 643040"/>
                    <a:gd name="connsiteY86" fmla="*/ 318572 h 962160"/>
                    <a:gd name="connsiteX87" fmla="*/ 626996 w 643040"/>
                    <a:gd name="connsiteY87" fmla="*/ 305544 h 962160"/>
                    <a:gd name="connsiteX88" fmla="*/ 635087 w 643040"/>
                    <a:gd name="connsiteY88" fmla="*/ 298961 h 962160"/>
                    <a:gd name="connsiteX89" fmla="*/ 643041 w 643040"/>
                    <a:gd name="connsiteY89" fmla="*/ 286070 h 962160"/>
                    <a:gd name="connsiteX90" fmla="*/ 643041 w 643040"/>
                    <a:gd name="connsiteY90" fmla="*/ 266459 h 962160"/>
                    <a:gd name="connsiteX91" fmla="*/ 643041 w 643040"/>
                    <a:gd name="connsiteY91" fmla="*/ 253568 h 962160"/>
                    <a:gd name="connsiteX92" fmla="*/ 602860 w 643040"/>
                    <a:gd name="connsiteY92" fmla="*/ 208039 h 962160"/>
                    <a:gd name="connsiteX93" fmla="*/ 610951 w 643040"/>
                    <a:gd name="connsiteY93" fmla="*/ 175537 h 962160"/>
                    <a:gd name="connsiteX94" fmla="*/ 594905 w 643040"/>
                    <a:gd name="connsiteY94" fmla="*/ 181982 h 962160"/>
                    <a:gd name="connsiteX95" fmla="*/ 594905 w 643040"/>
                    <a:gd name="connsiteY95" fmla="*/ 168954 h 962160"/>
                    <a:gd name="connsiteX96" fmla="*/ 594905 w 643040"/>
                    <a:gd name="connsiteY96" fmla="*/ 162509 h 962160"/>
                    <a:gd name="connsiteX97" fmla="*/ 586814 w 643040"/>
                    <a:gd name="connsiteY97" fmla="*/ 149480 h 962160"/>
                    <a:gd name="connsiteX98" fmla="*/ 586814 w 643040"/>
                    <a:gd name="connsiteY98" fmla="*/ 143035 h 962160"/>
                    <a:gd name="connsiteX99" fmla="*/ 602860 w 643040"/>
                    <a:gd name="connsiteY99" fmla="*/ 136452 h 962160"/>
                    <a:gd name="connsiteX100" fmla="*/ 618904 w 643040"/>
                    <a:gd name="connsiteY100" fmla="*/ 155926 h 962160"/>
                    <a:gd name="connsiteX101" fmla="*/ 643041 w 643040"/>
                    <a:gd name="connsiteY101" fmla="*/ 130007 h 962160"/>
                    <a:gd name="connsiteX102" fmla="*/ 643041 w 643040"/>
                    <a:gd name="connsiteY102" fmla="*/ 103951 h 962160"/>
                    <a:gd name="connsiteX103" fmla="*/ 610951 w 643040"/>
                    <a:gd name="connsiteY103" fmla="*/ 103951 h 962160"/>
                    <a:gd name="connsiteX104" fmla="*/ 643041 w 643040"/>
                    <a:gd name="connsiteY104" fmla="*/ 71449 h 962160"/>
                    <a:gd name="connsiteX105" fmla="*/ 626996 w 643040"/>
                    <a:gd name="connsiteY105" fmla="*/ 58421 h 962160"/>
                    <a:gd name="connsiteX106" fmla="*/ 594905 w 643040"/>
                    <a:gd name="connsiteY106" fmla="*/ 58421 h 962160"/>
                    <a:gd name="connsiteX107" fmla="*/ 602860 w 643040"/>
                    <a:gd name="connsiteY107" fmla="*/ 51975 h 962160"/>
                    <a:gd name="connsiteX108" fmla="*/ 586814 w 643040"/>
                    <a:gd name="connsiteY108" fmla="*/ 38947 h 962160"/>
                    <a:gd name="connsiteX109" fmla="*/ 578723 w 643040"/>
                    <a:gd name="connsiteY109" fmla="*/ 32502 h 962160"/>
                    <a:gd name="connsiteX110" fmla="*/ 586814 w 643040"/>
                    <a:gd name="connsiteY110" fmla="*/ 25919 h 962160"/>
                    <a:gd name="connsiteX111" fmla="*/ 578723 w 643040"/>
                    <a:gd name="connsiteY111" fmla="*/ 0 h 962160"/>
                    <a:gd name="connsiteX112" fmla="*/ 530587 w 643040"/>
                    <a:gd name="connsiteY112" fmla="*/ 6445 h 9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3040" h="962160">
                      <a:moveTo>
                        <a:pt x="0" y="962161"/>
                      </a:moveTo>
                      <a:lnTo>
                        <a:pt x="0" y="923077"/>
                      </a:lnTo>
                      <a:lnTo>
                        <a:pt x="7954" y="923077"/>
                      </a:lnTo>
                      <a:lnTo>
                        <a:pt x="7954" y="890575"/>
                      </a:lnTo>
                      <a:lnTo>
                        <a:pt x="16045" y="890575"/>
                      </a:lnTo>
                      <a:lnTo>
                        <a:pt x="24136" y="864656"/>
                      </a:lnTo>
                      <a:lnTo>
                        <a:pt x="7954" y="851628"/>
                      </a:lnTo>
                      <a:lnTo>
                        <a:pt x="24136" y="845045"/>
                      </a:lnTo>
                      <a:lnTo>
                        <a:pt x="40182" y="838600"/>
                      </a:lnTo>
                      <a:lnTo>
                        <a:pt x="56227" y="825572"/>
                      </a:lnTo>
                      <a:lnTo>
                        <a:pt x="64318" y="812543"/>
                      </a:lnTo>
                      <a:lnTo>
                        <a:pt x="56227" y="799652"/>
                      </a:lnTo>
                      <a:lnTo>
                        <a:pt x="72272" y="799652"/>
                      </a:lnTo>
                      <a:lnTo>
                        <a:pt x="80363" y="773596"/>
                      </a:lnTo>
                      <a:lnTo>
                        <a:pt x="88454" y="773596"/>
                      </a:lnTo>
                      <a:lnTo>
                        <a:pt x="104500" y="786624"/>
                      </a:lnTo>
                      <a:lnTo>
                        <a:pt x="96408" y="767151"/>
                      </a:lnTo>
                      <a:lnTo>
                        <a:pt x="96408" y="741094"/>
                      </a:lnTo>
                      <a:lnTo>
                        <a:pt x="128636" y="741094"/>
                      </a:lnTo>
                      <a:lnTo>
                        <a:pt x="112453" y="734649"/>
                      </a:lnTo>
                      <a:lnTo>
                        <a:pt x="104500" y="728066"/>
                      </a:lnTo>
                      <a:lnTo>
                        <a:pt x="104500" y="721621"/>
                      </a:lnTo>
                      <a:lnTo>
                        <a:pt x="152772" y="721621"/>
                      </a:lnTo>
                      <a:lnTo>
                        <a:pt x="184862" y="715038"/>
                      </a:lnTo>
                      <a:lnTo>
                        <a:pt x="192953" y="702147"/>
                      </a:lnTo>
                      <a:lnTo>
                        <a:pt x="192953" y="682536"/>
                      </a:lnTo>
                      <a:lnTo>
                        <a:pt x="184862" y="656617"/>
                      </a:lnTo>
                      <a:lnTo>
                        <a:pt x="176771" y="663063"/>
                      </a:lnTo>
                      <a:lnTo>
                        <a:pt x="136590" y="637007"/>
                      </a:lnTo>
                      <a:lnTo>
                        <a:pt x="112453" y="650035"/>
                      </a:lnTo>
                      <a:lnTo>
                        <a:pt x="120545" y="637007"/>
                      </a:lnTo>
                      <a:lnTo>
                        <a:pt x="104500" y="630561"/>
                      </a:lnTo>
                      <a:lnTo>
                        <a:pt x="104500" y="637007"/>
                      </a:lnTo>
                      <a:lnTo>
                        <a:pt x="96408" y="630561"/>
                      </a:lnTo>
                      <a:lnTo>
                        <a:pt x="64318" y="611087"/>
                      </a:lnTo>
                      <a:lnTo>
                        <a:pt x="64318" y="624116"/>
                      </a:lnTo>
                      <a:lnTo>
                        <a:pt x="48273" y="617533"/>
                      </a:lnTo>
                      <a:lnTo>
                        <a:pt x="56227" y="604505"/>
                      </a:lnTo>
                      <a:lnTo>
                        <a:pt x="120545" y="630561"/>
                      </a:lnTo>
                      <a:lnTo>
                        <a:pt x="152772" y="624116"/>
                      </a:lnTo>
                      <a:lnTo>
                        <a:pt x="152772" y="637007"/>
                      </a:lnTo>
                      <a:lnTo>
                        <a:pt x="192953" y="656617"/>
                      </a:lnTo>
                      <a:lnTo>
                        <a:pt x="216953" y="637007"/>
                      </a:lnTo>
                      <a:lnTo>
                        <a:pt x="225044" y="624116"/>
                      </a:lnTo>
                      <a:lnTo>
                        <a:pt x="225044" y="617533"/>
                      </a:lnTo>
                      <a:lnTo>
                        <a:pt x="225044" y="611087"/>
                      </a:lnTo>
                      <a:lnTo>
                        <a:pt x="233135" y="617533"/>
                      </a:lnTo>
                      <a:lnTo>
                        <a:pt x="233135" y="591614"/>
                      </a:lnTo>
                      <a:lnTo>
                        <a:pt x="265226" y="611087"/>
                      </a:lnTo>
                      <a:lnTo>
                        <a:pt x="273317" y="604505"/>
                      </a:lnTo>
                      <a:lnTo>
                        <a:pt x="289362" y="611087"/>
                      </a:lnTo>
                      <a:lnTo>
                        <a:pt x="321589" y="591614"/>
                      </a:lnTo>
                      <a:lnTo>
                        <a:pt x="329543" y="572003"/>
                      </a:lnTo>
                      <a:lnTo>
                        <a:pt x="329543" y="559112"/>
                      </a:lnTo>
                      <a:lnTo>
                        <a:pt x="345588" y="552529"/>
                      </a:lnTo>
                      <a:lnTo>
                        <a:pt x="361770" y="526610"/>
                      </a:lnTo>
                      <a:lnTo>
                        <a:pt x="377816" y="494109"/>
                      </a:lnTo>
                      <a:lnTo>
                        <a:pt x="273317" y="481080"/>
                      </a:lnTo>
                      <a:lnTo>
                        <a:pt x="249180" y="448579"/>
                      </a:lnTo>
                      <a:lnTo>
                        <a:pt x="233135" y="435551"/>
                      </a:lnTo>
                      <a:lnTo>
                        <a:pt x="216953" y="428968"/>
                      </a:lnTo>
                      <a:lnTo>
                        <a:pt x="225044" y="422523"/>
                      </a:lnTo>
                      <a:lnTo>
                        <a:pt x="249180" y="422523"/>
                      </a:lnTo>
                      <a:lnTo>
                        <a:pt x="281270" y="435551"/>
                      </a:lnTo>
                      <a:lnTo>
                        <a:pt x="305407" y="461607"/>
                      </a:lnTo>
                      <a:lnTo>
                        <a:pt x="321589" y="481080"/>
                      </a:lnTo>
                      <a:lnTo>
                        <a:pt x="361770" y="474498"/>
                      </a:lnTo>
                      <a:lnTo>
                        <a:pt x="393861" y="428968"/>
                      </a:lnTo>
                      <a:lnTo>
                        <a:pt x="409906" y="409494"/>
                      </a:lnTo>
                      <a:lnTo>
                        <a:pt x="417997" y="390021"/>
                      </a:lnTo>
                      <a:lnTo>
                        <a:pt x="409906" y="383575"/>
                      </a:lnTo>
                      <a:lnTo>
                        <a:pt x="385770" y="376993"/>
                      </a:lnTo>
                      <a:lnTo>
                        <a:pt x="385770" y="363965"/>
                      </a:lnTo>
                      <a:lnTo>
                        <a:pt x="393861" y="351073"/>
                      </a:lnTo>
                      <a:lnTo>
                        <a:pt x="426088" y="363965"/>
                      </a:lnTo>
                      <a:lnTo>
                        <a:pt x="450087" y="351073"/>
                      </a:lnTo>
                      <a:lnTo>
                        <a:pt x="458179" y="383575"/>
                      </a:lnTo>
                      <a:lnTo>
                        <a:pt x="490406" y="390021"/>
                      </a:lnTo>
                      <a:lnTo>
                        <a:pt x="490406" y="370547"/>
                      </a:lnTo>
                      <a:lnTo>
                        <a:pt x="522496" y="396466"/>
                      </a:lnTo>
                      <a:lnTo>
                        <a:pt x="514405" y="363965"/>
                      </a:lnTo>
                      <a:lnTo>
                        <a:pt x="506451" y="344491"/>
                      </a:lnTo>
                      <a:lnTo>
                        <a:pt x="514405" y="338045"/>
                      </a:lnTo>
                      <a:lnTo>
                        <a:pt x="554587" y="370547"/>
                      </a:lnTo>
                      <a:lnTo>
                        <a:pt x="562678" y="357519"/>
                      </a:lnTo>
                      <a:lnTo>
                        <a:pt x="578723" y="351073"/>
                      </a:lnTo>
                      <a:lnTo>
                        <a:pt x="602860" y="318572"/>
                      </a:lnTo>
                      <a:lnTo>
                        <a:pt x="626996" y="305544"/>
                      </a:lnTo>
                      <a:lnTo>
                        <a:pt x="635087" y="298961"/>
                      </a:lnTo>
                      <a:lnTo>
                        <a:pt x="643041" y="286070"/>
                      </a:lnTo>
                      <a:lnTo>
                        <a:pt x="643041" y="266459"/>
                      </a:lnTo>
                      <a:lnTo>
                        <a:pt x="643041" y="253568"/>
                      </a:lnTo>
                      <a:lnTo>
                        <a:pt x="602860" y="208039"/>
                      </a:lnTo>
                      <a:lnTo>
                        <a:pt x="610951" y="175537"/>
                      </a:lnTo>
                      <a:lnTo>
                        <a:pt x="594905" y="181982"/>
                      </a:lnTo>
                      <a:lnTo>
                        <a:pt x="594905" y="168954"/>
                      </a:lnTo>
                      <a:lnTo>
                        <a:pt x="594905" y="162509"/>
                      </a:lnTo>
                      <a:lnTo>
                        <a:pt x="586814" y="149480"/>
                      </a:lnTo>
                      <a:lnTo>
                        <a:pt x="586814" y="143035"/>
                      </a:lnTo>
                      <a:lnTo>
                        <a:pt x="602860" y="136452"/>
                      </a:lnTo>
                      <a:lnTo>
                        <a:pt x="618904" y="155926"/>
                      </a:lnTo>
                      <a:lnTo>
                        <a:pt x="643041" y="130007"/>
                      </a:lnTo>
                      <a:lnTo>
                        <a:pt x="643041" y="103951"/>
                      </a:lnTo>
                      <a:lnTo>
                        <a:pt x="610951" y="103951"/>
                      </a:lnTo>
                      <a:lnTo>
                        <a:pt x="643041" y="71449"/>
                      </a:lnTo>
                      <a:lnTo>
                        <a:pt x="626996" y="58421"/>
                      </a:lnTo>
                      <a:lnTo>
                        <a:pt x="594905" y="58421"/>
                      </a:lnTo>
                      <a:lnTo>
                        <a:pt x="602860" y="51975"/>
                      </a:lnTo>
                      <a:lnTo>
                        <a:pt x="586814" y="38947"/>
                      </a:lnTo>
                      <a:lnTo>
                        <a:pt x="578723" y="32502"/>
                      </a:lnTo>
                      <a:lnTo>
                        <a:pt x="586814" y="25919"/>
                      </a:lnTo>
                      <a:lnTo>
                        <a:pt x="578723" y="0"/>
                      </a:lnTo>
                      <a:lnTo>
                        <a:pt x="530587" y="6445"/>
                      </a:lnTo>
                    </a:path>
                  </a:pathLst>
                </a:custGeom>
                <a:solidFill>
                  <a:srgbClr val="CBE7F5"/>
                </a:solidFill>
                <a:ln w="13713" cap="flat">
                  <a:solidFill>
                    <a:srgbClr val="CBE7F5"/>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3D267E59-1480-2116-F9F2-F629D2C40877}"/>
                    </a:ext>
                  </a:extLst>
                </p:cNvPr>
                <p:cNvSpPr/>
                <p:nvPr/>
              </p:nvSpPr>
              <p:spPr>
                <a:xfrm>
                  <a:off x="5531447" y="2572145"/>
                  <a:ext cx="627132" cy="565694"/>
                </a:xfrm>
                <a:custGeom>
                  <a:avLst/>
                  <a:gdLst>
                    <a:gd name="connsiteX0" fmla="*/ 627133 w 627132"/>
                    <a:gd name="connsiteY0" fmla="*/ 286070 h 565694"/>
                    <a:gd name="connsiteX1" fmla="*/ 586951 w 627132"/>
                    <a:gd name="connsiteY1" fmla="*/ 266596 h 565694"/>
                    <a:gd name="connsiteX2" fmla="*/ 538679 w 627132"/>
                    <a:gd name="connsiteY2" fmla="*/ 266596 h 565694"/>
                    <a:gd name="connsiteX3" fmla="*/ 538679 w 627132"/>
                    <a:gd name="connsiteY3" fmla="*/ 286070 h 565694"/>
                    <a:gd name="connsiteX4" fmla="*/ 538679 w 627132"/>
                    <a:gd name="connsiteY4" fmla="*/ 299098 h 565694"/>
                    <a:gd name="connsiteX5" fmla="*/ 546633 w 627132"/>
                    <a:gd name="connsiteY5" fmla="*/ 318572 h 565694"/>
                    <a:gd name="connsiteX6" fmla="*/ 538679 w 627132"/>
                    <a:gd name="connsiteY6" fmla="*/ 331600 h 565694"/>
                    <a:gd name="connsiteX7" fmla="*/ 554724 w 627132"/>
                    <a:gd name="connsiteY7" fmla="*/ 351074 h 565694"/>
                    <a:gd name="connsiteX8" fmla="*/ 578860 w 627132"/>
                    <a:gd name="connsiteY8" fmla="*/ 357656 h 565694"/>
                    <a:gd name="connsiteX9" fmla="*/ 578860 w 627132"/>
                    <a:gd name="connsiteY9" fmla="*/ 364102 h 565694"/>
                    <a:gd name="connsiteX10" fmla="*/ 562815 w 627132"/>
                    <a:gd name="connsiteY10" fmla="*/ 364102 h 565694"/>
                    <a:gd name="connsiteX11" fmla="*/ 554724 w 627132"/>
                    <a:gd name="connsiteY11" fmla="*/ 383575 h 565694"/>
                    <a:gd name="connsiteX12" fmla="*/ 578860 w 627132"/>
                    <a:gd name="connsiteY12" fmla="*/ 390158 h 565694"/>
                    <a:gd name="connsiteX13" fmla="*/ 546633 w 627132"/>
                    <a:gd name="connsiteY13" fmla="*/ 390158 h 565694"/>
                    <a:gd name="connsiteX14" fmla="*/ 522633 w 627132"/>
                    <a:gd name="connsiteY14" fmla="*/ 403049 h 565694"/>
                    <a:gd name="connsiteX15" fmla="*/ 522633 w 627132"/>
                    <a:gd name="connsiteY15" fmla="*/ 422660 h 565694"/>
                    <a:gd name="connsiteX16" fmla="*/ 522633 w 627132"/>
                    <a:gd name="connsiteY16" fmla="*/ 442133 h 565694"/>
                    <a:gd name="connsiteX17" fmla="*/ 506451 w 627132"/>
                    <a:gd name="connsiteY17" fmla="*/ 481080 h 565694"/>
                    <a:gd name="connsiteX18" fmla="*/ 490406 w 627132"/>
                    <a:gd name="connsiteY18" fmla="*/ 513582 h 565694"/>
                    <a:gd name="connsiteX19" fmla="*/ 482315 w 627132"/>
                    <a:gd name="connsiteY19" fmla="*/ 546084 h 565694"/>
                    <a:gd name="connsiteX20" fmla="*/ 458316 w 627132"/>
                    <a:gd name="connsiteY20" fmla="*/ 546084 h 565694"/>
                    <a:gd name="connsiteX21" fmla="*/ 458316 w 627132"/>
                    <a:gd name="connsiteY21" fmla="*/ 559112 h 565694"/>
                    <a:gd name="connsiteX22" fmla="*/ 450225 w 627132"/>
                    <a:gd name="connsiteY22" fmla="*/ 565695 h 565694"/>
                    <a:gd name="connsiteX23" fmla="*/ 393998 w 627132"/>
                    <a:gd name="connsiteY23" fmla="*/ 481080 h 565694"/>
                    <a:gd name="connsiteX24" fmla="*/ 401952 w 627132"/>
                    <a:gd name="connsiteY24" fmla="*/ 468052 h 565694"/>
                    <a:gd name="connsiteX25" fmla="*/ 393998 w 627132"/>
                    <a:gd name="connsiteY25" fmla="*/ 448579 h 565694"/>
                    <a:gd name="connsiteX26" fmla="*/ 401952 w 627132"/>
                    <a:gd name="connsiteY26" fmla="*/ 435551 h 565694"/>
                    <a:gd name="connsiteX27" fmla="*/ 410043 w 627132"/>
                    <a:gd name="connsiteY27" fmla="*/ 448579 h 565694"/>
                    <a:gd name="connsiteX28" fmla="*/ 426088 w 627132"/>
                    <a:gd name="connsiteY28" fmla="*/ 448579 h 565694"/>
                    <a:gd name="connsiteX29" fmla="*/ 410043 w 627132"/>
                    <a:gd name="connsiteY29" fmla="*/ 377130 h 565694"/>
                    <a:gd name="connsiteX30" fmla="*/ 385907 w 627132"/>
                    <a:gd name="connsiteY30" fmla="*/ 357656 h 565694"/>
                    <a:gd name="connsiteX31" fmla="*/ 369862 w 627132"/>
                    <a:gd name="connsiteY31" fmla="*/ 331600 h 565694"/>
                    <a:gd name="connsiteX32" fmla="*/ 345725 w 627132"/>
                    <a:gd name="connsiteY32" fmla="*/ 338046 h 565694"/>
                    <a:gd name="connsiteX33" fmla="*/ 329680 w 627132"/>
                    <a:gd name="connsiteY33" fmla="*/ 357656 h 565694"/>
                    <a:gd name="connsiteX34" fmla="*/ 329680 w 627132"/>
                    <a:gd name="connsiteY34" fmla="*/ 396604 h 565694"/>
                    <a:gd name="connsiteX35" fmla="*/ 321589 w 627132"/>
                    <a:gd name="connsiteY35" fmla="*/ 396604 h 565694"/>
                    <a:gd name="connsiteX36" fmla="*/ 321589 w 627132"/>
                    <a:gd name="connsiteY36" fmla="*/ 422660 h 565694"/>
                    <a:gd name="connsiteX37" fmla="*/ 313498 w 627132"/>
                    <a:gd name="connsiteY37" fmla="*/ 435551 h 565694"/>
                    <a:gd name="connsiteX38" fmla="*/ 305544 w 627132"/>
                    <a:gd name="connsiteY38" fmla="*/ 442133 h 565694"/>
                    <a:gd name="connsiteX39" fmla="*/ 297453 w 627132"/>
                    <a:gd name="connsiteY39" fmla="*/ 422660 h 565694"/>
                    <a:gd name="connsiteX40" fmla="*/ 297453 w 627132"/>
                    <a:gd name="connsiteY40" fmla="*/ 390158 h 565694"/>
                    <a:gd name="connsiteX41" fmla="*/ 281408 w 627132"/>
                    <a:gd name="connsiteY41" fmla="*/ 351074 h 565694"/>
                    <a:gd name="connsiteX42" fmla="*/ 257271 w 627132"/>
                    <a:gd name="connsiteY42" fmla="*/ 344628 h 565694"/>
                    <a:gd name="connsiteX43" fmla="*/ 273316 w 627132"/>
                    <a:gd name="connsiteY43" fmla="*/ 331600 h 565694"/>
                    <a:gd name="connsiteX44" fmla="*/ 249317 w 627132"/>
                    <a:gd name="connsiteY44" fmla="*/ 305544 h 565694"/>
                    <a:gd name="connsiteX45" fmla="*/ 257271 w 627132"/>
                    <a:gd name="connsiteY45" fmla="*/ 292653 h 565694"/>
                    <a:gd name="connsiteX46" fmla="*/ 225181 w 627132"/>
                    <a:gd name="connsiteY46" fmla="*/ 305544 h 565694"/>
                    <a:gd name="connsiteX47" fmla="*/ 201045 w 627132"/>
                    <a:gd name="connsiteY47" fmla="*/ 266596 h 565694"/>
                    <a:gd name="connsiteX48" fmla="*/ 225181 w 627132"/>
                    <a:gd name="connsiteY48" fmla="*/ 247123 h 565694"/>
                    <a:gd name="connsiteX49" fmla="*/ 201045 w 627132"/>
                    <a:gd name="connsiteY49" fmla="*/ 234095 h 565694"/>
                    <a:gd name="connsiteX50" fmla="*/ 201045 w 627132"/>
                    <a:gd name="connsiteY50" fmla="*/ 227512 h 565694"/>
                    <a:gd name="connsiteX51" fmla="*/ 249317 w 627132"/>
                    <a:gd name="connsiteY51" fmla="*/ 227512 h 565694"/>
                    <a:gd name="connsiteX52" fmla="*/ 233135 w 627132"/>
                    <a:gd name="connsiteY52" fmla="*/ 201593 h 565694"/>
                    <a:gd name="connsiteX53" fmla="*/ 225181 w 627132"/>
                    <a:gd name="connsiteY53" fmla="*/ 214621 h 565694"/>
                    <a:gd name="connsiteX54" fmla="*/ 208999 w 627132"/>
                    <a:gd name="connsiteY54" fmla="*/ 169091 h 565694"/>
                    <a:gd name="connsiteX55" fmla="*/ 192953 w 627132"/>
                    <a:gd name="connsiteY55" fmla="*/ 162509 h 565694"/>
                    <a:gd name="connsiteX56" fmla="*/ 184999 w 627132"/>
                    <a:gd name="connsiteY56" fmla="*/ 149618 h 565694"/>
                    <a:gd name="connsiteX57" fmla="*/ 176908 w 627132"/>
                    <a:gd name="connsiteY57" fmla="*/ 143035 h 565694"/>
                    <a:gd name="connsiteX58" fmla="*/ 176908 w 627132"/>
                    <a:gd name="connsiteY58" fmla="*/ 84614 h 565694"/>
                    <a:gd name="connsiteX59" fmla="*/ 144818 w 627132"/>
                    <a:gd name="connsiteY59" fmla="*/ 51975 h 565694"/>
                    <a:gd name="connsiteX60" fmla="*/ 144818 w 627132"/>
                    <a:gd name="connsiteY60" fmla="*/ 26056 h 565694"/>
                    <a:gd name="connsiteX61" fmla="*/ 128636 w 627132"/>
                    <a:gd name="connsiteY61" fmla="*/ 26056 h 565694"/>
                    <a:gd name="connsiteX62" fmla="*/ 96545 w 627132"/>
                    <a:gd name="connsiteY62" fmla="*/ 19474 h 565694"/>
                    <a:gd name="connsiteX63" fmla="*/ 104499 w 627132"/>
                    <a:gd name="connsiteY63" fmla="*/ 0 h 565694"/>
                    <a:gd name="connsiteX64" fmla="*/ 72409 w 627132"/>
                    <a:gd name="connsiteY64" fmla="*/ 0 h 565694"/>
                    <a:gd name="connsiteX65" fmla="*/ 40182 w 627132"/>
                    <a:gd name="connsiteY65" fmla="*/ 45530 h 565694"/>
                    <a:gd name="connsiteX66" fmla="*/ 56364 w 627132"/>
                    <a:gd name="connsiteY66" fmla="*/ 91060 h 565694"/>
                    <a:gd name="connsiteX67" fmla="*/ 16182 w 627132"/>
                    <a:gd name="connsiteY67" fmla="*/ 91060 h 565694"/>
                    <a:gd name="connsiteX68" fmla="*/ 8091 w 627132"/>
                    <a:gd name="connsiteY68" fmla="*/ 143035 h 565694"/>
                    <a:gd name="connsiteX69" fmla="*/ 24136 w 627132"/>
                    <a:gd name="connsiteY69" fmla="*/ 169091 h 565694"/>
                    <a:gd name="connsiteX70" fmla="*/ 32228 w 627132"/>
                    <a:gd name="connsiteY70" fmla="*/ 162509 h 565694"/>
                    <a:gd name="connsiteX71" fmla="*/ 24136 w 627132"/>
                    <a:gd name="connsiteY71" fmla="*/ 182119 h 565694"/>
                    <a:gd name="connsiteX72" fmla="*/ 24136 w 627132"/>
                    <a:gd name="connsiteY72" fmla="*/ 175537 h 565694"/>
                    <a:gd name="connsiteX73" fmla="*/ 0 w 627132"/>
                    <a:gd name="connsiteY73" fmla="*/ 195010 h 565694"/>
                    <a:gd name="connsiteX74" fmla="*/ 8091 w 627132"/>
                    <a:gd name="connsiteY74" fmla="*/ 234095 h 565694"/>
                    <a:gd name="connsiteX75" fmla="*/ 32228 w 627132"/>
                    <a:gd name="connsiteY75" fmla="*/ 260014 h 565694"/>
                    <a:gd name="connsiteX76" fmla="*/ 24136 w 627132"/>
                    <a:gd name="connsiteY76" fmla="*/ 260014 h 565694"/>
                    <a:gd name="connsiteX77" fmla="*/ 32228 w 627132"/>
                    <a:gd name="connsiteY77" fmla="*/ 266596 h 565694"/>
                    <a:gd name="connsiteX78" fmla="*/ 64318 w 627132"/>
                    <a:gd name="connsiteY78" fmla="*/ 273042 h 565694"/>
                    <a:gd name="connsiteX79" fmla="*/ 64318 w 627132"/>
                    <a:gd name="connsiteY79" fmla="*/ 286070 h 565694"/>
                    <a:gd name="connsiteX80" fmla="*/ 88454 w 627132"/>
                    <a:gd name="connsiteY80" fmla="*/ 299098 h 565694"/>
                    <a:gd name="connsiteX81" fmla="*/ 88454 w 627132"/>
                    <a:gd name="connsiteY81" fmla="*/ 286070 h 565694"/>
                    <a:gd name="connsiteX82" fmla="*/ 112591 w 627132"/>
                    <a:gd name="connsiteY82" fmla="*/ 312126 h 565694"/>
                    <a:gd name="connsiteX83" fmla="*/ 144818 w 627132"/>
                    <a:gd name="connsiteY83" fmla="*/ 305544 h 565694"/>
                    <a:gd name="connsiteX84" fmla="*/ 144818 w 627132"/>
                    <a:gd name="connsiteY84" fmla="*/ 318572 h 565694"/>
                    <a:gd name="connsiteX85" fmla="*/ 144818 w 627132"/>
                    <a:gd name="connsiteY85" fmla="*/ 331600 h 565694"/>
                    <a:gd name="connsiteX86" fmla="*/ 128636 w 627132"/>
                    <a:gd name="connsiteY86" fmla="*/ 338046 h 565694"/>
                    <a:gd name="connsiteX87" fmla="*/ 136727 w 627132"/>
                    <a:gd name="connsiteY87" fmla="*/ 318572 h 565694"/>
                    <a:gd name="connsiteX88" fmla="*/ 120682 w 627132"/>
                    <a:gd name="connsiteY88" fmla="*/ 325155 h 565694"/>
                    <a:gd name="connsiteX89" fmla="*/ 112591 w 627132"/>
                    <a:gd name="connsiteY89" fmla="*/ 344628 h 565694"/>
                    <a:gd name="connsiteX90" fmla="*/ 112591 w 627132"/>
                    <a:gd name="connsiteY90" fmla="*/ 351074 h 565694"/>
                    <a:gd name="connsiteX91" fmla="*/ 104499 w 627132"/>
                    <a:gd name="connsiteY91" fmla="*/ 370547 h 565694"/>
                    <a:gd name="connsiteX92" fmla="*/ 96545 w 627132"/>
                    <a:gd name="connsiteY92" fmla="*/ 370547 h 565694"/>
                    <a:gd name="connsiteX93" fmla="*/ 96545 w 627132"/>
                    <a:gd name="connsiteY93" fmla="*/ 396604 h 565694"/>
                    <a:gd name="connsiteX94" fmla="*/ 120682 w 627132"/>
                    <a:gd name="connsiteY94" fmla="*/ 390158 h 565694"/>
                    <a:gd name="connsiteX95" fmla="*/ 136727 w 627132"/>
                    <a:gd name="connsiteY95" fmla="*/ 403049 h 565694"/>
                    <a:gd name="connsiteX96" fmla="*/ 152772 w 627132"/>
                    <a:gd name="connsiteY96" fmla="*/ 409632 h 565694"/>
                    <a:gd name="connsiteX97" fmla="*/ 120682 w 627132"/>
                    <a:gd name="connsiteY97" fmla="*/ 435551 h 565694"/>
                    <a:gd name="connsiteX98" fmla="*/ 96545 w 627132"/>
                    <a:gd name="connsiteY98" fmla="*/ 468052 h 565694"/>
                    <a:gd name="connsiteX99" fmla="*/ 48273 w 627132"/>
                    <a:gd name="connsiteY99" fmla="*/ 468052 h 565694"/>
                    <a:gd name="connsiteX100" fmla="*/ 56364 w 627132"/>
                    <a:gd name="connsiteY100" fmla="*/ 481080 h 565694"/>
                    <a:gd name="connsiteX101" fmla="*/ 48273 w 627132"/>
                    <a:gd name="connsiteY101" fmla="*/ 507137 h 565694"/>
                    <a:gd name="connsiteX102" fmla="*/ 64318 w 627132"/>
                    <a:gd name="connsiteY102" fmla="*/ 526610 h 565694"/>
                    <a:gd name="connsiteX103" fmla="*/ 64318 w 627132"/>
                    <a:gd name="connsiteY103" fmla="*/ 546084 h 565694"/>
                    <a:gd name="connsiteX104" fmla="*/ 64318 w 627132"/>
                    <a:gd name="connsiteY104" fmla="*/ 559112 h 565694"/>
                    <a:gd name="connsiteX105" fmla="*/ 48273 w 627132"/>
                    <a:gd name="connsiteY105" fmla="*/ 552667 h 565694"/>
                    <a:gd name="connsiteX106" fmla="*/ 56364 w 627132"/>
                    <a:gd name="connsiteY106" fmla="*/ 539639 h 565694"/>
                    <a:gd name="connsiteX107" fmla="*/ 32228 w 627132"/>
                    <a:gd name="connsiteY107" fmla="*/ 552667 h 565694"/>
                    <a:gd name="connsiteX108" fmla="*/ 32228 w 627132"/>
                    <a:gd name="connsiteY108" fmla="*/ 533193 h 565694"/>
                    <a:gd name="connsiteX109" fmla="*/ 16182 w 627132"/>
                    <a:gd name="connsiteY109" fmla="*/ 539639 h 565694"/>
                    <a:gd name="connsiteX110" fmla="*/ 16182 w 627132"/>
                    <a:gd name="connsiteY110" fmla="*/ 526610 h 565694"/>
                    <a:gd name="connsiteX111" fmla="*/ 32228 w 627132"/>
                    <a:gd name="connsiteY111" fmla="*/ 513582 h 565694"/>
                    <a:gd name="connsiteX112" fmla="*/ 24136 w 627132"/>
                    <a:gd name="connsiteY112" fmla="*/ 500691 h 565694"/>
                    <a:gd name="connsiteX113" fmla="*/ 32228 w 627132"/>
                    <a:gd name="connsiteY113" fmla="*/ 474635 h 565694"/>
                    <a:gd name="connsiteX114" fmla="*/ 32228 w 627132"/>
                    <a:gd name="connsiteY114" fmla="*/ 448579 h 565694"/>
                    <a:gd name="connsiteX115" fmla="*/ 8091 w 627132"/>
                    <a:gd name="connsiteY115" fmla="*/ 461607 h 565694"/>
                    <a:gd name="connsiteX116" fmla="*/ 8091 w 627132"/>
                    <a:gd name="connsiteY116" fmla="*/ 474635 h 565694"/>
                    <a:gd name="connsiteX117" fmla="*/ 0 w 627132"/>
                    <a:gd name="connsiteY117" fmla="*/ 474635 h 56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27132" h="565694">
                      <a:moveTo>
                        <a:pt x="627133" y="286070"/>
                      </a:moveTo>
                      <a:lnTo>
                        <a:pt x="586951" y="266596"/>
                      </a:lnTo>
                      <a:lnTo>
                        <a:pt x="538679" y="266596"/>
                      </a:lnTo>
                      <a:lnTo>
                        <a:pt x="538679" y="286070"/>
                      </a:lnTo>
                      <a:lnTo>
                        <a:pt x="538679" y="299098"/>
                      </a:lnTo>
                      <a:lnTo>
                        <a:pt x="546633" y="318572"/>
                      </a:lnTo>
                      <a:lnTo>
                        <a:pt x="538679" y="331600"/>
                      </a:lnTo>
                      <a:lnTo>
                        <a:pt x="554724" y="351074"/>
                      </a:lnTo>
                      <a:lnTo>
                        <a:pt x="578860" y="357656"/>
                      </a:lnTo>
                      <a:lnTo>
                        <a:pt x="578860" y="364102"/>
                      </a:lnTo>
                      <a:lnTo>
                        <a:pt x="562815" y="364102"/>
                      </a:lnTo>
                      <a:lnTo>
                        <a:pt x="554724" y="383575"/>
                      </a:lnTo>
                      <a:lnTo>
                        <a:pt x="578860" y="390158"/>
                      </a:lnTo>
                      <a:lnTo>
                        <a:pt x="546633" y="390158"/>
                      </a:lnTo>
                      <a:lnTo>
                        <a:pt x="522633" y="403049"/>
                      </a:lnTo>
                      <a:lnTo>
                        <a:pt x="522633" y="422660"/>
                      </a:lnTo>
                      <a:lnTo>
                        <a:pt x="522633" y="442133"/>
                      </a:lnTo>
                      <a:lnTo>
                        <a:pt x="506451" y="481080"/>
                      </a:lnTo>
                      <a:lnTo>
                        <a:pt x="490406" y="513582"/>
                      </a:lnTo>
                      <a:lnTo>
                        <a:pt x="482315" y="546084"/>
                      </a:lnTo>
                      <a:lnTo>
                        <a:pt x="458316" y="546084"/>
                      </a:lnTo>
                      <a:lnTo>
                        <a:pt x="458316" y="559112"/>
                      </a:lnTo>
                      <a:lnTo>
                        <a:pt x="450225" y="565695"/>
                      </a:lnTo>
                      <a:lnTo>
                        <a:pt x="393998" y="481080"/>
                      </a:lnTo>
                      <a:lnTo>
                        <a:pt x="401952" y="468052"/>
                      </a:lnTo>
                      <a:lnTo>
                        <a:pt x="393998" y="448579"/>
                      </a:lnTo>
                      <a:lnTo>
                        <a:pt x="401952" y="435551"/>
                      </a:lnTo>
                      <a:lnTo>
                        <a:pt x="410043" y="448579"/>
                      </a:lnTo>
                      <a:lnTo>
                        <a:pt x="426088" y="448579"/>
                      </a:lnTo>
                      <a:lnTo>
                        <a:pt x="410043" y="377130"/>
                      </a:lnTo>
                      <a:lnTo>
                        <a:pt x="385907" y="357656"/>
                      </a:lnTo>
                      <a:lnTo>
                        <a:pt x="369862" y="331600"/>
                      </a:lnTo>
                      <a:lnTo>
                        <a:pt x="345725" y="338046"/>
                      </a:lnTo>
                      <a:lnTo>
                        <a:pt x="329680" y="357656"/>
                      </a:lnTo>
                      <a:lnTo>
                        <a:pt x="329680" y="396604"/>
                      </a:lnTo>
                      <a:lnTo>
                        <a:pt x="321589" y="396604"/>
                      </a:lnTo>
                      <a:lnTo>
                        <a:pt x="321589" y="422660"/>
                      </a:lnTo>
                      <a:lnTo>
                        <a:pt x="313498" y="435551"/>
                      </a:lnTo>
                      <a:lnTo>
                        <a:pt x="305544" y="442133"/>
                      </a:lnTo>
                      <a:lnTo>
                        <a:pt x="297453" y="422660"/>
                      </a:lnTo>
                      <a:lnTo>
                        <a:pt x="297453" y="390158"/>
                      </a:lnTo>
                      <a:lnTo>
                        <a:pt x="281408" y="351074"/>
                      </a:lnTo>
                      <a:lnTo>
                        <a:pt x="257271" y="344628"/>
                      </a:lnTo>
                      <a:lnTo>
                        <a:pt x="273316" y="331600"/>
                      </a:lnTo>
                      <a:lnTo>
                        <a:pt x="249317" y="305544"/>
                      </a:lnTo>
                      <a:lnTo>
                        <a:pt x="257271" y="292653"/>
                      </a:lnTo>
                      <a:lnTo>
                        <a:pt x="225181" y="305544"/>
                      </a:lnTo>
                      <a:lnTo>
                        <a:pt x="201045" y="266596"/>
                      </a:lnTo>
                      <a:lnTo>
                        <a:pt x="225181" y="247123"/>
                      </a:lnTo>
                      <a:lnTo>
                        <a:pt x="201045" y="234095"/>
                      </a:lnTo>
                      <a:lnTo>
                        <a:pt x="201045" y="227512"/>
                      </a:lnTo>
                      <a:lnTo>
                        <a:pt x="249317" y="227512"/>
                      </a:lnTo>
                      <a:lnTo>
                        <a:pt x="233135" y="201593"/>
                      </a:lnTo>
                      <a:lnTo>
                        <a:pt x="225181" y="214621"/>
                      </a:lnTo>
                      <a:lnTo>
                        <a:pt x="208999" y="169091"/>
                      </a:lnTo>
                      <a:lnTo>
                        <a:pt x="192953" y="162509"/>
                      </a:lnTo>
                      <a:lnTo>
                        <a:pt x="184999" y="149618"/>
                      </a:lnTo>
                      <a:lnTo>
                        <a:pt x="176908" y="143035"/>
                      </a:lnTo>
                      <a:lnTo>
                        <a:pt x="176908" y="84614"/>
                      </a:lnTo>
                      <a:lnTo>
                        <a:pt x="144818" y="51975"/>
                      </a:lnTo>
                      <a:lnTo>
                        <a:pt x="144818" y="26056"/>
                      </a:lnTo>
                      <a:lnTo>
                        <a:pt x="128636" y="26056"/>
                      </a:lnTo>
                      <a:lnTo>
                        <a:pt x="96545" y="19474"/>
                      </a:lnTo>
                      <a:lnTo>
                        <a:pt x="104499" y="0"/>
                      </a:lnTo>
                      <a:lnTo>
                        <a:pt x="72409" y="0"/>
                      </a:lnTo>
                      <a:lnTo>
                        <a:pt x="40182" y="45530"/>
                      </a:lnTo>
                      <a:lnTo>
                        <a:pt x="56364" y="91060"/>
                      </a:lnTo>
                      <a:lnTo>
                        <a:pt x="16182" y="91060"/>
                      </a:lnTo>
                      <a:lnTo>
                        <a:pt x="8091" y="143035"/>
                      </a:lnTo>
                      <a:lnTo>
                        <a:pt x="24136" y="169091"/>
                      </a:lnTo>
                      <a:lnTo>
                        <a:pt x="32228" y="162509"/>
                      </a:lnTo>
                      <a:lnTo>
                        <a:pt x="24136" y="182119"/>
                      </a:lnTo>
                      <a:lnTo>
                        <a:pt x="24136" y="175537"/>
                      </a:lnTo>
                      <a:lnTo>
                        <a:pt x="0" y="195010"/>
                      </a:lnTo>
                      <a:lnTo>
                        <a:pt x="8091" y="234095"/>
                      </a:lnTo>
                      <a:lnTo>
                        <a:pt x="32228" y="260014"/>
                      </a:lnTo>
                      <a:lnTo>
                        <a:pt x="24136" y="260014"/>
                      </a:lnTo>
                      <a:lnTo>
                        <a:pt x="32228" y="266596"/>
                      </a:lnTo>
                      <a:lnTo>
                        <a:pt x="64318" y="273042"/>
                      </a:lnTo>
                      <a:lnTo>
                        <a:pt x="64318" y="286070"/>
                      </a:lnTo>
                      <a:lnTo>
                        <a:pt x="88454" y="299098"/>
                      </a:lnTo>
                      <a:lnTo>
                        <a:pt x="88454" y="286070"/>
                      </a:lnTo>
                      <a:lnTo>
                        <a:pt x="112591" y="312126"/>
                      </a:lnTo>
                      <a:lnTo>
                        <a:pt x="144818" y="305544"/>
                      </a:lnTo>
                      <a:lnTo>
                        <a:pt x="144818" y="318572"/>
                      </a:lnTo>
                      <a:lnTo>
                        <a:pt x="144818" y="331600"/>
                      </a:lnTo>
                      <a:lnTo>
                        <a:pt x="128636" y="338046"/>
                      </a:lnTo>
                      <a:lnTo>
                        <a:pt x="136727" y="318572"/>
                      </a:lnTo>
                      <a:lnTo>
                        <a:pt x="120682" y="325155"/>
                      </a:lnTo>
                      <a:lnTo>
                        <a:pt x="112591" y="344628"/>
                      </a:lnTo>
                      <a:lnTo>
                        <a:pt x="112591" y="351074"/>
                      </a:lnTo>
                      <a:lnTo>
                        <a:pt x="104499" y="370547"/>
                      </a:lnTo>
                      <a:lnTo>
                        <a:pt x="96545" y="370547"/>
                      </a:lnTo>
                      <a:lnTo>
                        <a:pt x="96545" y="396604"/>
                      </a:lnTo>
                      <a:lnTo>
                        <a:pt x="120682" y="390158"/>
                      </a:lnTo>
                      <a:lnTo>
                        <a:pt x="136727" y="403049"/>
                      </a:lnTo>
                      <a:lnTo>
                        <a:pt x="152772" y="409632"/>
                      </a:lnTo>
                      <a:lnTo>
                        <a:pt x="120682" y="435551"/>
                      </a:lnTo>
                      <a:lnTo>
                        <a:pt x="96545" y="468052"/>
                      </a:lnTo>
                      <a:lnTo>
                        <a:pt x="48273" y="468052"/>
                      </a:lnTo>
                      <a:lnTo>
                        <a:pt x="56364" y="481080"/>
                      </a:lnTo>
                      <a:lnTo>
                        <a:pt x="48273" y="507137"/>
                      </a:lnTo>
                      <a:lnTo>
                        <a:pt x="64318" y="526610"/>
                      </a:lnTo>
                      <a:lnTo>
                        <a:pt x="64318" y="546084"/>
                      </a:lnTo>
                      <a:lnTo>
                        <a:pt x="64318" y="559112"/>
                      </a:lnTo>
                      <a:lnTo>
                        <a:pt x="48273" y="552667"/>
                      </a:lnTo>
                      <a:lnTo>
                        <a:pt x="56364" y="539639"/>
                      </a:lnTo>
                      <a:lnTo>
                        <a:pt x="32228" y="552667"/>
                      </a:lnTo>
                      <a:lnTo>
                        <a:pt x="32228" y="533193"/>
                      </a:lnTo>
                      <a:lnTo>
                        <a:pt x="16182" y="539639"/>
                      </a:lnTo>
                      <a:lnTo>
                        <a:pt x="16182" y="526610"/>
                      </a:lnTo>
                      <a:lnTo>
                        <a:pt x="32228" y="513582"/>
                      </a:lnTo>
                      <a:lnTo>
                        <a:pt x="24136" y="500691"/>
                      </a:lnTo>
                      <a:lnTo>
                        <a:pt x="32228" y="474635"/>
                      </a:lnTo>
                      <a:lnTo>
                        <a:pt x="32228" y="448579"/>
                      </a:lnTo>
                      <a:lnTo>
                        <a:pt x="8091" y="461607"/>
                      </a:lnTo>
                      <a:lnTo>
                        <a:pt x="8091" y="474635"/>
                      </a:lnTo>
                      <a:lnTo>
                        <a:pt x="0" y="474635"/>
                      </a:lnTo>
                    </a:path>
                  </a:pathLst>
                </a:custGeom>
                <a:solidFill>
                  <a:srgbClr val="CBE7F5"/>
                </a:solidFill>
                <a:ln w="13713" cap="flat">
                  <a:solidFill>
                    <a:srgbClr val="CBE7F5"/>
                  </a:solid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6BDE94A1-321D-AF9E-D11B-68F98ECBFE17}"/>
                    </a:ext>
                  </a:extLst>
                </p:cNvPr>
                <p:cNvSpPr/>
                <p:nvPr/>
              </p:nvSpPr>
              <p:spPr>
                <a:xfrm>
                  <a:off x="4381956" y="2884271"/>
                  <a:ext cx="1157583" cy="298961"/>
                </a:xfrm>
                <a:custGeom>
                  <a:avLst/>
                  <a:gdLst>
                    <a:gd name="connsiteX0" fmla="*/ 1149492 w 1157583"/>
                    <a:gd name="connsiteY0" fmla="*/ 162509 h 298961"/>
                    <a:gd name="connsiteX1" fmla="*/ 1141538 w 1157583"/>
                    <a:gd name="connsiteY1" fmla="*/ 155926 h 298961"/>
                    <a:gd name="connsiteX2" fmla="*/ 1157583 w 1157583"/>
                    <a:gd name="connsiteY2" fmla="*/ 130007 h 298961"/>
                    <a:gd name="connsiteX3" fmla="*/ 1141538 w 1157583"/>
                    <a:gd name="connsiteY3" fmla="*/ 123424 h 298961"/>
                    <a:gd name="connsiteX4" fmla="*/ 1117402 w 1157583"/>
                    <a:gd name="connsiteY4" fmla="*/ 110533 h 298961"/>
                    <a:gd name="connsiteX5" fmla="*/ 1109310 w 1157583"/>
                    <a:gd name="connsiteY5" fmla="*/ 110533 h 298961"/>
                    <a:gd name="connsiteX6" fmla="*/ 1109310 w 1157583"/>
                    <a:gd name="connsiteY6" fmla="*/ 116979 h 298961"/>
                    <a:gd name="connsiteX7" fmla="*/ 1093265 w 1157583"/>
                    <a:gd name="connsiteY7" fmla="*/ 103951 h 298961"/>
                    <a:gd name="connsiteX8" fmla="*/ 1085174 w 1157583"/>
                    <a:gd name="connsiteY8" fmla="*/ 103951 h 298961"/>
                    <a:gd name="connsiteX9" fmla="*/ 1101356 w 1157583"/>
                    <a:gd name="connsiteY9" fmla="*/ 123424 h 298961"/>
                    <a:gd name="connsiteX10" fmla="*/ 1069129 w 1157583"/>
                    <a:gd name="connsiteY10" fmla="*/ 116979 h 298961"/>
                    <a:gd name="connsiteX11" fmla="*/ 1061175 w 1157583"/>
                    <a:gd name="connsiteY11" fmla="*/ 130007 h 298961"/>
                    <a:gd name="connsiteX12" fmla="*/ 1085174 w 1157583"/>
                    <a:gd name="connsiteY12" fmla="*/ 181982 h 298961"/>
                    <a:gd name="connsiteX13" fmla="*/ 1085174 w 1157583"/>
                    <a:gd name="connsiteY13" fmla="*/ 175537 h 298961"/>
                    <a:gd name="connsiteX14" fmla="*/ 1093265 w 1157583"/>
                    <a:gd name="connsiteY14" fmla="*/ 168954 h 298961"/>
                    <a:gd name="connsiteX15" fmla="*/ 1125493 w 1157583"/>
                    <a:gd name="connsiteY15" fmla="*/ 168954 h 298961"/>
                    <a:gd name="connsiteX16" fmla="*/ 1125493 w 1157583"/>
                    <a:gd name="connsiteY16" fmla="*/ 195010 h 298961"/>
                    <a:gd name="connsiteX17" fmla="*/ 1117402 w 1157583"/>
                    <a:gd name="connsiteY17" fmla="*/ 208039 h 298961"/>
                    <a:gd name="connsiteX18" fmla="*/ 1077220 w 1157583"/>
                    <a:gd name="connsiteY18" fmla="*/ 188565 h 298961"/>
                    <a:gd name="connsiteX19" fmla="*/ 1061175 w 1157583"/>
                    <a:gd name="connsiteY19" fmla="*/ 155926 h 298961"/>
                    <a:gd name="connsiteX20" fmla="*/ 1053084 w 1157583"/>
                    <a:gd name="connsiteY20" fmla="*/ 162509 h 298961"/>
                    <a:gd name="connsiteX21" fmla="*/ 1069129 w 1157583"/>
                    <a:gd name="connsiteY21" fmla="*/ 188565 h 298961"/>
                    <a:gd name="connsiteX22" fmla="*/ 1044993 w 1157583"/>
                    <a:gd name="connsiteY22" fmla="*/ 195010 h 298961"/>
                    <a:gd name="connsiteX23" fmla="*/ 1020856 w 1157583"/>
                    <a:gd name="connsiteY23" fmla="*/ 188565 h 298961"/>
                    <a:gd name="connsiteX24" fmla="*/ 972721 w 1157583"/>
                    <a:gd name="connsiteY24" fmla="*/ 181982 h 298961"/>
                    <a:gd name="connsiteX25" fmla="*/ 916357 w 1157583"/>
                    <a:gd name="connsiteY25" fmla="*/ 195010 h 298961"/>
                    <a:gd name="connsiteX26" fmla="*/ 892358 w 1157583"/>
                    <a:gd name="connsiteY26" fmla="*/ 188565 h 298961"/>
                    <a:gd name="connsiteX27" fmla="*/ 876176 w 1157583"/>
                    <a:gd name="connsiteY27" fmla="*/ 201456 h 298961"/>
                    <a:gd name="connsiteX28" fmla="*/ 828040 w 1157583"/>
                    <a:gd name="connsiteY28" fmla="*/ 162509 h 298961"/>
                    <a:gd name="connsiteX29" fmla="*/ 828040 w 1157583"/>
                    <a:gd name="connsiteY29" fmla="*/ 149480 h 298961"/>
                    <a:gd name="connsiteX30" fmla="*/ 811858 w 1157583"/>
                    <a:gd name="connsiteY30" fmla="*/ 143035 h 298961"/>
                    <a:gd name="connsiteX31" fmla="*/ 763722 w 1157583"/>
                    <a:gd name="connsiteY31" fmla="*/ 155926 h 298961"/>
                    <a:gd name="connsiteX32" fmla="*/ 763722 w 1157583"/>
                    <a:gd name="connsiteY32" fmla="*/ 136452 h 298961"/>
                    <a:gd name="connsiteX33" fmla="*/ 715450 w 1157583"/>
                    <a:gd name="connsiteY33" fmla="*/ 110533 h 298961"/>
                    <a:gd name="connsiteX34" fmla="*/ 731495 w 1157583"/>
                    <a:gd name="connsiteY34" fmla="*/ 110533 h 298961"/>
                    <a:gd name="connsiteX35" fmla="*/ 715450 w 1157583"/>
                    <a:gd name="connsiteY35" fmla="*/ 84477 h 298961"/>
                    <a:gd name="connsiteX36" fmla="*/ 723541 w 1157583"/>
                    <a:gd name="connsiteY36" fmla="*/ 78032 h 298961"/>
                    <a:gd name="connsiteX37" fmla="*/ 691313 w 1157583"/>
                    <a:gd name="connsiteY37" fmla="*/ 51975 h 298961"/>
                    <a:gd name="connsiteX38" fmla="*/ 643041 w 1157583"/>
                    <a:gd name="connsiteY38" fmla="*/ 78032 h 298961"/>
                    <a:gd name="connsiteX39" fmla="*/ 610950 w 1157583"/>
                    <a:gd name="connsiteY39" fmla="*/ 90923 h 298961"/>
                    <a:gd name="connsiteX40" fmla="*/ 586814 w 1157583"/>
                    <a:gd name="connsiteY40" fmla="*/ 90923 h 298961"/>
                    <a:gd name="connsiteX41" fmla="*/ 562678 w 1157583"/>
                    <a:gd name="connsiteY41" fmla="*/ 123424 h 298961"/>
                    <a:gd name="connsiteX42" fmla="*/ 562678 w 1157583"/>
                    <a:gd name="connsiteY42" fmla="*/ 136452 h 298961"/>
                    <a:gd name="connsiteX43" fmla="*/ 570769 w 1157583"/>
                    <a:gd name="connsiteY43" fmla="*/ 136452 h 298961"/>
                    <a:gd name="connsiteX44" fmla="*/ 578723 w 1157583"/>
                    <a:gd name="connsiteY44" fmla="*/ 143035 h 298961"/>
                    <a:gd name="connsiteX45" fmla="*/ 602859 w 1157583"/>
                    <a:gd name="connsiteY45" fmla="*/ 149480 h 298961"/>
                    <a:gd name="connsiteX46" fmla="*/ 619042 w 1157583"/>
                    <a:gd name="connsiteY46" fmla="*/ 143035 h 298961"/>
                    <a:gd name="connsiteX47" fmla="*/ 602859 w 1157583"/>
                    <a:gd name="connsiteY47" fmla="*/ 130007 h 298961"/>
                    <a:gd name="connsiteX48" fmla="*/ 619042 w 1157583"/>
                    <a:gd name="connsiteY48" fmla="*/ 123424 h 298961"/>
                    <a:gd name="connsiteX49" fmla="*/ 643041 w 1157583"/>
                    <a:gd name="connsiteY49" fmla="*/ 130007 h 298961"/>
                    <a:gd name="connsiteX50" fmla="*/ 659223 w 1157583"/>
                    <a:gd name="connsiteY50" fmla="*/ 116979 h 298961"/>
                    <a:gd name="connsiteX51" fmla="*/ 667177 w 1157583"/>
                    <a:gd name="connsiteY51" fmla="*/ 130007 h 298961"/>
                    <a:gd name="connsiteX52" fmla="*/ 667177 w 1157583"/>
                    <a:gd name="connsiteY52" fmla="*/ 116979 h 298961"/>
                    <a:gd name="connsiteX53" fmla="*/ 659223 w 1157583"/>
                    <a:gd name="connsiteY53" fmla="*/ 110533 h 298961"/>
                    <a:gd name="connsiteX54" fmla="*/ 707359 w 1157583"/>
                    <a:gd name="connsiteY54" fmla="*/ 90923 h 298961"/>
                    <a:gd name="connsiteX55" fmla="*/ 691313 w 1157583"/>
                    <a:gd name="connsiteY55" fmla="*/ 116979 h 298961"/>
                    <a:gd name="connsiteX56" fmla="*/ 667177 w 1157583"/>
                    <a:gd name="connsiteY56" fmla="*/ 143035 h 298961"/>
                    <a:gd name="connsiteX57" fmla="*/ 610950 w 1157583"/>
                    <a:gd name="connsiteY57" fmla="*/ 168954 h 298961"/>
                    <a:gd name="connsiteX58" fmla="*/ 619042 w 1157583"/>
                    <a:gd name="connsiteY58" fmla="*/ 168954 h 298961"/>
                    <a:gd name="connsiteX59" fmla="*/ 594905 w 1157583"/>
                    <a:gd name="connsiteY59" fmla="*/ 188565 h 298961"/>
                    <a:gd name="connsiteX60" fmla="*/ 610950 w 1157583"/>
                    <a:gd name="connsiteY60" fmla="*/ 201456 h 298961"/>
                    <a:gd name="connsiteX61" fmla="*/ 619042 w 1157583"/>
                    <a:gd name="connsiteY61" fmla="*/ 214484 h 298961"/>
                    <a:gd name="connsiteX62" fmla="*/ 610950 w 1157583"/>
                    <a:gd name="connsiteY62" fmla="*/ 227512 h 298961"/>
                    <a:gd name="connsiteX63" fmla="*/ 626996 w 1157583"/>
                    <a:gd name="connsiteY63" fmla="*/ 260014 h 298961"/>
                    <a:gd name="connsiteX64" fmla="*/ 635087 w 1157583"/>
                    <a:gd name="connsiteY64" fmla="*/ 260014 h 298961"/>
                    <a:gd name="connsiteX65" fmla="*/ 626996 w 1157583"/>
                    <a:gd name="connsiteY65" fmla="*/ 266459 h 298961"/>
                    <a:gd name="connsiteX66" fmla="*/ 643041 w 1157583"/>
                    <a:gd name="connsiteY66" fmla="*/ 279488 h 298961"/>
                    <a:gd name="connsiteX67" fmla="*/ 610950 w 1157583"/>
                    <a:gd name="connsiteY67" fmla="*/ 286070 h 298961"/>
                    <a:gd name="connsiteX68" fmla="*/ 610950 w 1157583"/>
                    <a:gd name="connsiteY68" fmla="*/ 298961 h 298961"/>
                    <a:gd name="connsiteX69" fmla="*/ 594905 w 1157583"/>
                    <a:gd name="connsiteY69" fmla="*/ 279488 h 298961"/>
                    <a:gd name="connsiteX70" fmla="*/ 586814 w 1157583"/>
                    <a:gd name="connsiteY70" fmla="*/ 266459 h 298961"/>
                    <a:gd name="connsiteX71" fmla="*/ 610950 w 1157583"/>
                    <a:gd name="connsiteY71" fmla="*/ 260014 h 298961"/>
                    <a:gd name="connsiteX72" fmla="*/ 602859 w 1157583"/>
                    <a:gd name="connsiteY72" fmla="*/ 233958 h 298961"/>
                    <a:gd name="connsiteX73" fmla="*/ 594905 w 1157583"/>
                    <a:gd name="connsiteY73" fmla="*/ 233958 h 298961"/>
                    <a:gd name="connsiteX74" fmla="*/ 586814 w 1157583"/>
                    <a:gd name="connsiteY74" fmla="*/ 221067 h 298961"/>
                    <a:gd name="connsiteX75" fmla="*/ 570769 w 1157583"/>
                    <a:gd name="connsiteY75" fmla="*/ 227512 h 298961"/>
                    <a:gd name="connsiteX76" fmla="*/ 578723 w 1157583"/>
                    <a:gd name="connsiteY76" fmla="*/ 214484 h 298961"/>
                    <a:gd name="connsiteX77" fmla="*/ 570769 w 1157583"/>
                    <a:gd name="connsiteY77" fmla="*/ 201456 h 298961"/>
                    <a:gd name="connsiteX78" fmla="*/ 562678 w 1157583"/>
                    <a:gd name="connsiteY78" fmla="*/ 227512 h 298961"/>
                    <a:gd name="connsiteX79" fmla="*/ 554724 w 1157583"/>
                    <a:gd name="connsiteY79" fmla="*/ 221067 h 298961"/>
                    <a:gd name="connsiteX80" fmla="*/ 562678 w 1157583"/>
                    <a:gd name="connsiteY80" fmla="*/ 214484 h 298961"/>
                    <a:gd name="connsiteX81" fmla="*/ 554724 w 1157583"/>
                    <a:gd name="connsiteY81" fmla="*/ 208039 h 298961"/>
                    <a:gd name="connsiteX82" fmla="*/ 554724 w 1157583"/>
                    <a:gd name="connsiteY82" fmla="*/ 188565 h 298961"/>
                    <a:gd name="connsiteX83" fmla="*/ 514542 w 1157583"/>
                    <a:gd name="connsiteY83" fmla="*/ 188565 h 298961"/>
                    <a:gd name="connsiteX84" fmla="*/ 522496 w 1157583"/>
                    <a:gd name="connsiteY84" fmla="*/ 181982 h 298961"/>
                    <a:gd name="connsiteX85" fmla="*/ 514542 w 1157583"/>
                    <a:gd name="connsiteY85" fmla="*/ 175537 h 298961"/>
                    <a:gd name="connsiteX86" fmla="*/ 506451 w 1157583"/>
                    <a:gd name="connsiteY86" fmla="*/ 175537 h 298961"/>
                    <a:gd name="connsiteX87" fmla="*/ 506451 w 1157583"/>
                    <a:gd name="connsiteY87" fmla="*/ 168954 h 298961"/>
                    <a:gd name="connsiteX88" fmla="*/ 506451 w 1157583"/>
                    <a:gd name="connsiteY88" fmla="*/ 162509 h 298961"/>
                    <a:gd name="connsiteX89" fmla="*/ 458179 w 1157583"/>
                    <a:gd name="connsiteY89" fmla="*/ 188565 h 298961"/>
                    <a:gd name="connsiteX90" fmla="*/ 450225 w 1157583"/>
                    <a:gd name="connsiteY90" fmla="*/ 188565 h 298961"/>
                    <a:gd name="connsiteX91" fmla="*/ 450225 w 1157583"/>
                    <a:gd name="connsiteY91" fmla="*/ 175537 h 298961"/>
                    <a:gd name="connsiteX92" fmla="*/ 442133 w 1157583"/>
                    <a:gd name="connsiteY92" fmla="*/ 175537 h 298961"/>
                    <a:gd name="connsiteX93" fmla="*/ 442133 w 1157583"/>
                    <a:gd name="connsiteY93" fmla="*/ 188565 h 298961"/>
                    <a:gd name="connsiteX94" fmla="*/ 417997 w 1157583"/>
                    <a:gd name="connsiteY94" fmla="*/ 188565 h 298961"/>
                    <a:gd name="connsiteX95" fmla="*/ 417997 w 1157583"/>
                    <a:gd name="connsiteY95" fmla="*/ 195010 h 298961"/>
                    <a:gd name="connsiteX96" fmla="*/ 321589 w 1157583"/>
                    <a:gd name="connsiteY96" fmla="*/ 195010 h 298961"/>
                    <a:gd name="connsiteX97" fmla="*/ 281408 w 1157583"/>
                    <a:gd name="connsiteY97" fmla="*/ 188565 h 298961"/>
                    <a:gd name="connsiteX98" fmla="*/ 241226 w 1157583"/>
                    <a:gd name="connsiteY98" fmla="*/ 168954 h 298961"/>
                    <a:gd name="connsiteX99" fmla="*/ 249180 w 1157583"/>
                    <a:gd name="connsiteY99" fmla="*/ 162509 h 298961"/>
                    <a:gd name="connsiteX100" fmla="*/ 249180 w 1157583"/>
                    <a:gd name="connsiteY100" fmla="*/ 143035 h 298961"/>
                    <a:gd name="connsiteX101" fmla="*/ 265225 w 1157583"/>
                    <a:gd name="connsiteY101" fmla="*/ 130007 h 298961"/>
                    <a:gd name="connsiteX102" fmla="*/ 313498 w 1157583"/>
                    <a:gd name="connsiteY102" fmla="*/ 130007 h 298961"/>
                    <a:gd name="connsiteX103" fmla="*/ 313498 w 1157583"/>
                    <a:gd name="connsiteY103" fmla="*/ 110533 h 298961"/>
                    <a:gd name="connsiteX104" fmla="*/ 305407 w 1157583"/>
                    <a:gd name="connsiteY104" fmla="*/ 116979 h 298961"/>
                    <a:gd name="connsiteX105" fmla="*/ 305407 w 1157583"/>
                    <a:gd name="connsiteY105" fmla="*/ 103951 h 298961"/>
                    <a:gd name="connsiteX106" fmla="*/ 273316 w 1157583"/>
                    <a:gd name="connsiteY106" fmla="*/ 71449 h 298961"/>
                    <a:gd name="connsiteX107" fmla="*/ 265225 w 1157583"/>
                    <a:gd name="connsiteY107" fmla="*/ 71449 h 298961"/>
                    <a:gd name="connsiteX108" fmla="*/ 257271 w 1157583"/>
                    <a:gd name="connsiteY108" fmla="*/ 58421 h 298961"/>
                    <a:gd name="connsiteX109" fmla="*/ 208998 w 1157583"/>
                    <a:gd name="connsiteY109" fmla="*/ 51975 h 298961"/>
                    <a:gd name="connsiteX110" fmla="*/ 217090 w 1157583"/>
                    <a:gd name="connsiteY110" fmla="*/ 65004 h 298961"/>
                    <a:gd name="connsiteX111" fmla="*/ 217090 w 1157583"/>
                    <a:gd name="connsiteY111" fmla="*/ 71449 h 298961"/>
                    <a:gd name="connsiteX112" fmla="*/ 208998 w 1157583"/>
                    <a:gd name="connsiteY112" fmla="*/ 65004 h 298961"/>
                    <a:gd name="connsiteX113" fmla="*/ 184862 w 1157583"/>
                    <a:gd name="connsiteY113" fmla="*/ 65004 h 298961"/>
                    <a:gd name="connsiteX114" fmla="*/ 160726 w 1157583"/>
                    <a:gd name="connsiteY114" fmla="*/ 58421 h 298961"/>
                    <a:gd name="connsiteX115" fmla="*/ 104499 w 1157583"/>
                    <a:gd name="connsiteY115" fmla="*/ 38947 h 298961"/>
                    <a:gd name="connsiteX116" fmla="*/ 56227 w 1157583"/>
                    <a:gd name="connsiteY116" fmla="*/ 19474 h 298961"/>
                    <a:gd name="connsiteX117" fmla="*/ 0 w 1157583"/>
                    <a:gd name="connsiteY117" fmla="*/ 0 h 29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57583" h="298961">
                      <a:moveTo>
                        <a:pt x="1149492" y="162509"/>
                      </a:moveTo>
                      <a:lnTo>
                        <a:pt x="1141538" y="155926"/>
                      </a:lnTo>
                      <a:lnTo>
                        <a:pt x="1157583" y="130007"/>
                      </a:lnTo>
                      <a:lnTo>
                        <a:pt x="1141538" y="123424"/>
                      </a:lnTo>
                      <a:lnTo>
                        <a:pt x="1117402" y="110533"/>
                      </a:lnTo>
                      <a:lnTo>
                        <a:pt x="1109310" y="110533"/>
                      </a:lnTo>
                      <a:lnTo>
                        <a:pt x="1109310" y="116979"/>
                      </a:lnTo>
                      <a:lnTo>
                        <a:pt x="1093265" y="103951"/>
                      </a:lnTo>
                      <a:lnTo>
                        <a:pt x="1085174" y="103951"/>
                      </a:lnTo>
                      <a:lnTo>
                        <a:pt x="1101356" y="123424"/>
                      </a:lnTo>
                      <a:lnTo>
                        <a:pt x="1069129" y="116979"/>
                      </a:lnTo>
                      <a:lnTo>
                        <a:pt x="1061175" y="130007"/>
                      </a:lnTo>
                      <a:lnTo>
                        <a:pt x="1085174" y="181982"/>
                      </a:lnTo>
                      <a:lnTo>
                        <a:pt x="1085174" y="175537"/>
                      </a:lnTo>
                      <a:lnTo>
                        <a:pt x="1093265" y="168954"/>
                      </a:lnTo>
                      <a:lnTo>
                        <a:pt x="1125493" y="168954"/>
                      </a:lnTo>
                      <a:lnTo>
                        <a:pt x="1125493" y="195010"/>
                      </a:lnTo>
                      <a:lnTo>
                        <a:pt x="1117402" y="208039"/>
                      </a:lnTo>
                      <a:lnTo>
                        <a:pt x="1077220" y="188565"/>
                      </a:lnTo>
                      <a:lnTo>
                        <a:pt x="1061175" y="155926"/>
                      </a:lnTo>
                      <a:lnTo>
                        <a:pt x="1053084" y="162509"/>
                      </a:lnTo>
                      <a:lnTo>
                        <a:pt x="1069129" y="188565"/>
                      </a:lnTo>
                      <a:lnTo>
                        <a:pt x="1044993" y="195010"/>
                      </a:lnTo>
                      <a:lnTo>
                        <a:pt x="1020856" y="188565"/>
                      </a:lnTo>
                      <a:lnTo>
                        <a:pt x="972721" y="181982"/>
                      </a:lnTo>
                      <a:lnTo>
                        <a:pt x="916357" y="195010"/>
                      </a:lnTo>
                      <a:lnTo>
                        <a:pt x="892358" y="188565"/>
                      </a:lnTo>
                      <a:lnTo>
                        <a:pt x="876176" y="201456"/>
                      </a:lnTo>
                      <a:lnTo>
                        <a:pt x="828040" y="162509"/>
                      </a:lnTo>
                      <a:lnTo>
                        <a:pt x="828040" y="149480"/>
                      </a:lnTo>
                      <a:lnTo>
                        <a:pt x="811858" y="143035"/>
                      </a:lnTo>
                      <a:lnTo>
                        <a:pt x="763722" y="155926"/>
                      </a:lnTo>
                      <a:lnTo>
                        <a:pt x="763722" y="136452"/>
                      </a:lnTo>
                      <a:lnTo>
                        <a:pt x="715450" y="110533"/>
                      </a:lnTo>
                      <a:lnTo>
                        <a:pt x="731495" y="110533"/>
                      </a:lnTo>
                      <a:lnTo>
                        <a:pt x="715450" y="84477"/>
                      </a:lnTo>
                      <a:lnTo>
                        <a:pt x="723541" y="78032"/>
                      </a:lnTo>
                      <a:lnTo>
                        <a:pt x="691313" y="51975"/>
                      </a:lnTo>
                      <a:lnTo>
                        <a:pt x="643041" y="78032"/>
                      </a:lnTo>
                      <a:lnTo>
                        <a:pt x="610950" y="90923"/>
                      </a:lnTo>
                      <a:lnTo>
                        <a:pt x="586814" y="90923"/>
                      </a:lnTo>
                      <a:lnTo>
                        <a:pt x="562678" y="123424"/>
                      </a:lnTo>
                      <a:lnTo>
                        <a:pt x="562678" y="136452"/>
                      </a:lnTo>
                      <a:lnTo>
                        <a:pt x="570769" y="136452"/>
                      </a:lnTo>
                      <a:lnTo>
                        <a:pt x="578723" y="143035"/>
                      </a:lnTo>
                      <a:lnTo>
                        <a:pt x="602859" y="149480"/>
                      </a:lnTo>
                      <a:lnTo>
                        <a:pt x="619042" y="143035"/>
                      </a:lnTo>
                      <a:lnTo>
                        <a:pt x="602859" y="130007"/>
                      </a:lnTo>
                      <a:lnTo>
                        <a:pt x="619042" y="123424"/>
                      </a:lnTo>
                      <a:lnTo>
                        <a:pt x="643041" y="130007"/>
                      </a:lnTo>
                      <a:lnTo>
                        <a:pt x="659223" y="116979"/>
                      </a:lnTo>
                      <a:lnTo>
                        <a:pt x="667177" y="130007"/>
                      </a:lnTo>
                      <a:lnTo>
                        <a:pt x="667177" y="116979"/>
                      </a:lnTo>
                      <a:lnTo>
                        <a:pt x="659223" y="110533"/>
                      </a:lnTo>
                      <a:lnTo>
                        <a:pt x="707359" y="90923"/>
                      </a:lnTo>
                      <a:lnTo>
                        <a:pt x="691313" y="116979"/>
                      </a:lnTo>
                      <a:lnTo>
                        <a:pt x="667177" y="143035"/>
                      </a:lnTo>
                      <a:lnTo>
                        <a:pt x="610950" y="168954"/>
                      </a:lnTo>
                      <a:lnTo>
                        <a:pt x="619042" y="168954"/>
                      </a:lnTo>
                      <a:lnTo>
                        <a:pt x="594905" y="188565"/>
                      </a:lnTo>
                      <a:lnTo>
                        <a:pt x="610950" y="201456"/>
                      </a:lnTo>
                      <a:lnTo>
                        <a:pt x="619042" y="214484"/>
                      </a:lnTo>
                      <a:lnTo>
                        <a:pt x="610950" y="227512"/>
                      </a:lnTo>
                      <a:lnTo>
                        <a:pt x="626996" y="260014"/>
                      </a:lnTo>
                      <a:lnTo>
                        <a:pt x="635087" y="260014"/>
                      </a:lnTo>
                      <a:lnTo>
                        <a:pt x="626996" y="266459"/>
                      </a:lnTo>
                      <a:lnTo>
                        <a:pt x="643041" y="279488"/>
                      </a:lnTo>
                      <a:lnTo>
                        <a:pt x="610950" y="286070"/>
                      </a:lnTo>
                      <a:lnTo>
                        <a:pt x="610950" y="298961"/>
                      </a:lnTo>
                      <a:lnTo>
                        <a:pt x="594905" y="279488"/>
                      </a:lnTo>
                      <a:lnTo>
                        <a:pt x="586814" y="266459"/>
                      </a:lnTo>
                      <a:lnTo>
                        <a:pt x="610950" y="260014"/>
                      </a:lnTo>
                      <a:lnTo>
                        <a:pt x="602859" y="233958"/>
                      </a:lnTo>
                      <a:lnTo>
                        <a:pt x="594905" y="233958"/>
                      </a:lnTo>
                      <a:lnTo>
                        <a:pt x="586814" y="221067"/>
                      </a:lnTo>
                      <a:lnTo>
                        <a:pt x="570769" y="227512"/>
                      </a:lnTo>
                      <a:lnTo>
                        <a:pt x="578723" y="214484"/>
                      </a:lnTo>
                      <a:lnTo>
                        <a:pt x="570769" y="201456"/>
                      </a:lnTo>
                      <a:lnTo>
                        <a:pt x="562678" y="227512"/>
                      </a:lnTo>
                      <a:lnTo>
                        <a:pt x="554724" y="221067"/>
                      </a:lnTo>
                      <a:lnTo>
                        <a:pt x="562678" y="214484"/>
                      </a:lnTo>
                      <a:lnTo>
                        <a:pt x="554724" y="208039"/>
                      </a:lnTo>
                      <a:lnTo>
                        <a:pt x="554724" y="188565"/>
                      </a:lnTo>
                      <a:lnTo>
                        <a:pt x="514542" y="188565"/>
                      </a:lnTo>
                      <a:lnTo>
                        <a:pt x="522496" y="181982"/>
                      </a:lnTo>
                      <a:lnTo>
                        <a:pt x="514542" y="175537"/>
                      </a:lnTo>
                      <a:lnTo>
                        <a:pt x="506451" y="175537"/>
                      </a:lnTo>
                      <a:lnTo>
                        <a:pt x="506451" y="168954"/>
                      </a:lnTo>
                      <a:lnTo>
                        <a:pt x="506451" y="162509"/>
                      </a:lnTo>
                      <a:lnTo>
                        <a:pt x="458179" y="188565"/>
                      </a:lnTo>
                      <a:lnTo>
                        <a:pt x="450225" y="188565"/>
                      </a:lnTo>
                      <a:lnTo>
                        <a:pt x="450225" y="175537"/>
                      </a:lnTo>
                      <a:lnTo>
                        <a:pt x="442133" y="175537"/>
                      </a:lnTo>
                      <a:lnTo>
                        <a:pt x="442133" y="188565"/>
                      </a:lnTo>
                      <a:lnTo>
                        <a:pt x="417997" y="188565"/>
                      </a:lnTo>
                      <a:lnTo>
                        <a:pt x="417997" y="195010"/>
                      </a:lnTo>
                      <a:lnTo>
                        <a:pt x="321589" y="195010"/>
                      </a:lnTo>
                      <a:lnTo>
                        <a:pt x="281408" y="188565"/>
                      </a:lnTo>
                      <a:lnTo>
                        <a:pt x="241226" y="168954"/>
                      </a:lnTo>
                      <a:lnTo>
                        <a:pt x="249180" y="162509"/>
                      </a:lnTo>
                      <a:lnTo>
                        <a:pt x="249180" y="143035"/>
                      </a:lnTo>
                      <a:lnTo>
                        <a:pt x="265225" y="130007"/>
                      </a:lnTo>
                      <a:lnTo>
                        <a:pt x="313498" y="130007"/>
                      </a:lnTo>
                      <a:lnTo>
                        <a:pt x="313498" y="110533"/>
                      </a:lnTo>
                      <a:lnTo>
                        <a:pt x="305407" y="116979"/>
                      </a:lnTo>
                      <a:lnTo>
                        <a:pt x="305407" y="103951"/>
                      </a:lnTo>
                      <a:lnTo>
                        <a:pt x="273316" y="71449"/>
                      </a:lnTo>
                      <a:lnTo>
                        <a:pt x="265225" y="71449"/>
                      </a:lnTo>
                      <a:lnTo>
                        <a:pt x="257271" y="58421"/>
                      </a:lnTo>
                      <a:lnTo>
                        <a:pt x="208998" y="51975"/>
                      </a:lnTo>
                      <a:lnTo>
                        <a:pt x="217090" y="65004"/>
                      </a:lnTo>
                      <a:lnTo>
                        <a:pt x="217090" y="71449"/>
                      </a:lnTo>
                      <a:lnTo>
                        <a:pt x="208998" y="65004"/>
                      </a:lnTo>
                      <a:lnTo>
                        <a:pt x="184862" y="65004"/>
                      </a:lnTo>
                      <a:lnTo>
                        <a:pt x="160726" y="58421"/>
                      </a:lnTo>
                      <a:lnTo>
                        <a:pt x="104499" y="38947"/>
                      </a:lnTo>
                      <a:lnTo>
                        <a:pt x="56227" y="19474"/>
                      </a:lnTo>
                      <a:lnTo>
                        <a:pt x="0" y="0"/>
                      </a:lnTo>
                    </a:path>
                  </a:pathLst>
                </a:custGeom>
                <a:solidFill>
                  <a:srgbClr val="CBE7F5"/>
                </a:solidFill>
                <a:ln w="13713" cap="flat">
                  <a:solidFill>
                    <a:srgbClr val="CBE7F5"/>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74D9CD6-49FF-B7E4-1756-D737AB83C5EB}"/>
                    </a:ext>
                  </a:extLst>
                </p:cNvPr>
                <p:cNvSpPr/>
                <p:nvPr/>
              </p:nvSpPr>
              <p:spPr>
                <a:xfrm>
                  <a:off x="3610279" y="2754264"/>
                  <a:ext cx="771676" cy="1001108"/>
                </a:xfrm>
                <a:custGeom>
                  <a:avLst/>
                  <a:gdLst>
                    <a:gd name="connsiteX0" fmla="*/ 771676 w 771676"/>
                    <a:gd name="connsiteY0" fmla="*/ 130007 h 1001108"/>
                    <a:gd name="connsiteX1" fmla="*/ 763585 w 771676"/>
                    <a:gd name="connsiteY1" fmla="*/ 116979 h 1001108"/>
                    <a:gd name="connsiteX2" fmla="*/ 747540 w 771676"/>
                    <a:gd name="connsiteY2" fmla="*/ 103951 h 1001108"/>
                    <a:gd name="connsiteX3" fmla="*/ 715450 w 771676"/>
                    <a:gd name="connsiteY3" fmla="*/ 84477 h 1001108"/>
                    <a:gd name="connsiteX4" fmla="*/ 651132 w 771676"/>
                    <a:gd name="connsiteY4" fmla="*/ 84477 h 1001108"/>
                    <a:gd name="connsiteX5" fmla="*/ 643041 w 771676"/>
                    <a:gd name="connsiteY5" fmla="*/ 110533 h 1001108"/>
                    <a:gd name="connsiteX6" fmla="*/ 634950 w 771676"/>
                    <a:gd name="connsiteY6" fmla="*/ 136453 h 1001108"/>
                    <a:gd name="connsiteX7" fmla="*/ 602859 w 771676"/>
                    <a:gd name="connsiteY7" fmla="*/ 143035 h 1001108"/>
                    <a:gd name="connsiteX8" fmla="*/ 578723 w 771676"/>
                    <a:gd name="connsiteY8" fmla="*/ 143035 h 1001108"/>
                    <a:gd name="connsiteX9" fmla="*/ 586814 w 771676"/>
                    <a:gd name="connsiteY9" fmla="*/ 116979 h 1001108"/>
                    <a:gd name="connsiteX10" fmla="*/ 602859 w 771676"/>
                    <a:gd name="connsiteY10" fmla="*/ 97505 h 1001108"/>
                    <a:gd name="connsiteX11" fmla="*/ 578723 w 771676"/>
                    <a:gd name="connsiteY11" fmla="*/ 97505 h 1001108"/>
                    <a:gd name="connsiteX12" fmla="*/ 586814 w 771676"/>
                    <a:gd name="connsiteY12" fmla="*/ 71449 h 1001108"/>
                    <a:gd name="connsiteX13" fmla="*/ 586814 w 771676"/>
                    <a:gd name="connsiteY13" fmla="*/ 45393 h 1001108"/>
                    <a:gd name="connsiteX14" fmla="*/ 570769 w 771676"/>
                    <a:gd name="connsiteY14" fmla="*/ 51975 h 1001108"/>
                    <a:gd name="connsiteX15" fmla="*/ 578723 w 771676"/>
                    <a:gd name="connsiteY15" fmla="*/ 58421 h 1001108"/>
                    <a:gd name="connsiteX16" fmla="*/ 570769 w 771676"/>
                    <a:gd name="connsiteY16" fmla="*/ 65003 h 1001108"/>
                    <a:gd name="connsiteX17" fmla="*/ 562678 w 771676"/>
                    <a:gd name="connsiteY17" fmla="*/ 58421 h 1001108"/>
                    <a:gd name="connsiteX18" fmla="*/ 546633 w 771676"/>
                    <a:gd name="connsiteY18" fmla="*/ 65003 h 1001108"/>
                    <a:gd name="connsiteX19" fmla="*/ 546633 w 771676"/>
                    <a:gd name="connsiteY19" fmla="*/ 84477 h 1001108"/>
                    <a:gd name="connsiteX20" fmla="*/ 554587 w 771676"/>
                    <a:gd name="connsiteY20" fmla="*/ 97505 h 1001108"/>
                    <a:gd name="connsiteX21" fmla="*/ 530450 w 771676"/>
                    <a:gd name="connsiteY21" fmla="*/ 110533 h 1001108"/>
                    <a:gd name="connsiteX22" fmla="*/ 546633 w 771676"/>
                    <a:gd name="connsiteY22" fmla="*/ 116979 h 1001108"/>
                    <a:gd name="connsiteX23" fmla="*/ 530450 w 771676"/>
                    <a:gd name="connsiteY23" fmla="*/ 130007 h 1001108"/>
                    <a:gd name="connsiteX24" fmla="*/ 514405 w 771676"/>
                    <a:gd name="connsiteY24" fmla="*/ 136453 h 1001108"/>
                    <a:gd name="connsiteX25" fmla="*/ 498360 w 771676"/>
                    <a:gd name="connsiteY25" fmla="*/ 130007 h 1001108"/>
                    <a:gd name="connsiteX26" fmla="*/ 482315 w 771676"/>
                    <a:gd name="connsiteY26" fmla="*/ 110533 h 1001108"/>
                    <a:gd name="connsiteX27" fmla="*/ 458179 w 771676"/>
                    <a:gd name="connsiteY27" fmla="*/ 71449 h 1001108"/>
                    <a:gd name="connsiteX28" fmla="*/ 442133 w 771676"/>
                    <a:gd name="connsiteY28" fmla="*/ 25919 h 1001108"/>
                    <a:gd name="connsiteX29" fmla="*/ 425951 w 771676"/>
                    <a:gd name="connsiteY29" fmla="*/ 6446 h 1001108"/>
                    <a:gd name="connsiteX30" fmla="*/ 409906 w 771676"/>
                    <a:gd name="connsiteY30" fmla="*/ 0 h 1001108"/>
                    <a:gd name="connsiteX31" fmla="*/ 401952 w 771676"/>
                    <a:gd name="connsiteY31" fmla="*/ 12891 h 1001108"/>
                    <a:gd name="connsiteX32" fmla="*/ 409906 w 771676"/>
                    <a:gd name="connsiteY32" fmla="*/ 25919 h 1001108"/>
                    <a:gd name="connsiteX33" fmla="*/ 425951 w 771676"/>
                    <a:gd name="connsiteY33" fmla="*/ 32502 h 1001108"/>
                    <a:gd name="connsiteX34" fmla="*/ 401952 w 771676"/>
                    <a:gd name="connsiteY34" fmla="*/ 51975 h 1001108"/>
                    <a:gd name="connsiteX35" fmla="*/ 393861 w 771676"/>
                    <a:gd name="connsiteY35" fmla="*/ 71449 h 1001108"/>
                    <a:gd name="connsiteX36" fmla="*/ 353679 w 771676"/>
                    <a:gd name="connsiteY36" fmla="*/ 97505 h 1001108"/>
                    <a:gd name="connsiteX37" fmla="*/ 361633 w 771676"/>
                    <a:gd name="connsiteY37" fmla="*/ 84477 h 1001108"/>
                    <a:gd name="connsiteX38" fmla="*/ 369725 w 771676"/>
                    <a:gd name="connsiteY38" fmla="*/ 65003 h 1001108"/>
                    <a:gd name="connsiteX39" fmla="*/ 305407 w 771676"/>
                    <a:gd name="connsiteY39" fmla="*/ 110533 h 1001108"/>
                    <a:gd name="connsiteX40" fmla="*/ 281270 w 771676"/>
                    <a:gd name="connsiteY40" fmla="*/ 136453 h 1001108"/>
                    <a:gd name="connsiteX41" fmla="*/ 265225 w 771676"/>
                    <a:gd name="connsiteY41" fmla="*/ 155926 h 1001108"/>
                    <a:gd name="connsiteX42" fmla="*/ 265225 w 771676"/>
                    <a:gd name="connsiteY42" fmla="*/ 123424 h 1001108"/>
                    <a:gd name="connsiteX43" fmla="*/ 233135 w 771676"/>
                    <a:gd name="connsiteY43" fmla="*/ 136453 h 1001108"/>
                    <a:gd name="connsiteX44" fmla="*/ 208999 w 771676"/>
                    <a:gd name="connsiteY44" fmla="*/ 162509 h 1001108"/>
                    <a:gd name="connsiteX45" fmla="*/ 176771 w 771676"/>
                    <a:gd name="connsiteY45" fmla="*/ 175537 h 1001108"/>
                    <a:gd name="connsiteX46" fmla="*/ 176771 w 771676"/>
                    <a:gd name="connsiteY46" fmla="*/ 162509 h 1001108"/>
                    <a:gd name="connsiteX47" fmla="*/ 184862 w 771676"/>
                    <a:gd name="connsiteY47" fmla="*/ 155926 h 1001108"/>
                    <a:gd name="connsiteX48" fmla="*/ 192816 w 771676"/>
                    <a:gd name="connsiteY48" fmla="*/ 162509 h 1001108"/>
                    <a:gd name="connsiteX49" fmla="*/ 225044 w 771676"/>
                    <a:gd name="connsiteY49" fmla="*/ 123424 h 1001108"/>
                    <a:gd name="connsiteX50" fmla="*/ 265225 w 771676"/>
                    <a:gd name="connsiteY50" fmla="*/ 116979 h 1001108"/>
                    <a:gd name="connsiteX51" fmla="*/ 345588 w 771676"/>
                    <a:gd name="connsiteY51" fmla="*/ 58421 h 1001108"/>
                    <a:gd name="connsiteX52" fmla="*/ 329543 w 771676"/>
                    <a:gd name="connsiteY52" fmla="*/ 32502 h 1001108"/>
                    <a:gd name="connsiteX53" fmla="*/ 313498 w 771676"/>
                    <a:gd name="connsiteY53" fmla="*/ 51975 h 1001108"/>
                    <a:gd name="connsiteX54" fmla="*/ 289362 w 771676"/>
                    <a:gd name="connsiteY54" fmla="*/ 45393 h 1001108"/>
                    <a:gd name="connsiteX55" fmla="*/ 273316 w 771676"/>
                    <a:gd name="connsiteY55" fmla="*/ 51975 h 1001108"/>
                    <a:gd name="connsiteX56" fmla="*/ 265225 w 771676"/>
                    <a:gd name="connsiteY56" fmla="*/ 71449 h 1001108"/>
                    <a:gd name="connsiteX57" fmla="*/ 249180 w 771676"/>
                    <a:gd name="connsiteY57" fmla="*/ 71449 h 1001108"/>
                    <a:gd name="connsiteX58" fmla="*/ 208999 w 771676"/>
                    <a:gd name="connsiteY58" fmla="*/ 97505 h 1001108"/>
                    <a:gd name="connsiteX59" fmla="*/ 192816 w 771676"/>
                    <a:gd name="connsiteY59" fmla="*/ 97505 h 1001108"/>
                    <a:gd name="connsiteX60" fmla="*/ 168817 w 771676"/>
                    <a:gd name="connsiteY60" fmla="*/ 110533 h 1001108"/>
                    <a:gd name="connsiteX61" fmla="*/ 168817 w 771676"/>
                    <a:gd name="connsiteY61" fmla="*/ 123424 h 1001108"/>
                    <a:gd name="connsiteX62" fmla="*/ 136590 w 771676"/>
                    <a:gd name="connsiteY62" fmla="*/ 143035 h 1001108"/>
                    <a:gd name="connsiteX63" fmla="*/ 112453 w 771676"/>
                    <a:gd name="connsiteY63" fmla="*/ 155926 h 1001108"/>
                    <a:gd name="connsiteX64" fmla="*/ 96408 w 771676"/>
                    <a:gd name="connsiteY64" fmla="*/ 175537 h 1001108"/>
                    <a:gd name="connsiteX65" fmla="*/ 104499 w 771676"/>
                    <a:gd name="connsiteY65" fmla="*/ 201456 h 1001108"/>
                    <a:gd name="connsiteX66" fmla="*/ 120544 w 771676"/>
                    <a:gd name="connsiteY66" fmla="*/ 227512 h 1001108"/>
                    <a:gd name="connsiteX67" fmla="*/ 112453 w 771676"/>
                    <a:gd name="connsiteY67" fmla="*/ 233958 h 1001108"/>
                    <a:gd name="connsiteX68" fmla="*/ 88317 w 771676"/>
                    <a:gd name="connsiteY68" fmla="*/ 195011 h 1001108"/>
                    <a:gd name="connsiteX69" fmla="*/ 48136 w 771676"/>
                    <a:gd name="connsiteY69" fmla="*/ 195011 h 1001108"/>
                    <a:gd name="connsiteX70" fmla="*/ 64318 w 771676"/>
                    <a:gd name="connsiteY70" fmla="*/ 220930 h 1001108"/>
                    <a:gd name="connsiteX71" fmla="*/ 56227 w 771676"/>
                    <a:gd name="connsiteY71" fmla="*/ 220930 h 1001108"/>
                    <a:gd name="connsiteX72" fmla="*/ 32090 w 771676"/>
                    <a:gd name="connsiteY72" fmla="*/ 201456 h 1001108"/>
                    <a:gd name="connsiteX73" fmla="*/ 7954 w 771676"/>
                    <a:gd name="connsiteY73" fmla="*/ 195011 h 1001108"/>
                    <a:gd name="connsiteX74" fmla="*/ 0 w 771676"/>
                    <a:gd name="connsiteY74" fmla="*/ 279487 h 1001108"/>
                    <a:gd name="connsiteX75" fmla="*/ 7954 w 771676"/>
                    <a:gd name="connsiteY75" fmla="*/ 325017 h 1001108"/>
                    <a:gd name="connsiteX76" fmla="*/ 7954 w 771676"/>
                    <a:gd name="connsiteY76" fmla="*/ 338046 h 1001108"/>
                    <a:gd name="connsiteX77" fmla="*/ 16045 w 771676"/>
                    <a:gd name="connsiteY77" fmla="*/ 351074 h 1001108"/>
                    <a:gd name="connsiteX78" fmla="*/ 16045 w 771676"/>
                    <a:gd name="connsiteY78" fmla="*/ 363965 h 1001108"/>
                    <a:gd name="connsiteX79" fmla="*/ 24136 w 771676"/>
                    <a:gd name="connsiteY79" fmla="*/ 370547 h 1001108"/>
                    <a:gd name="connsiteX80" fmla="*/ 16045 w 771676"/>
                    <a:gd name="connsiteY80" fmla="*/ 383575 h 1001108"/>
                    <a:gd name="connsiteX81" fmla="*/ 16045 w 771676"/>
                    <a:gd name="connsiteY81" fmla="*/ 403049 h 1001108"/>
                    <a:gd name="connsiteX82" fmla="*/ 128636 w 771676"/>
                    <a:gd name="connsiteY82" fmla="*/ 403049 h 1001108"/>
                    <a:gd name="connsiteX83" fmla="*/ 120544 w 771676"/>
                    <a:gd name="connsiteY83" fmla="*/ 409495 h 1001108"/>
                    <a:gd name="connsiteX84" fmla="*/ 136590 w 771676"/>
                    <a:gd name="connsiteY84" fmla="*/ 422523 h 1001108"/>
                    <a:gd name="connsiteX85" fmla="*/ 136590 w 771676"/>
                    <a:gd name="connsiteY85" fmla="*/ 513582 h 1001108"/>
                    <a:gd name="connsiteX86" fmla="*/ 176771 w 771676"/>
                    <a:gd name="connsiteY86" fmla="*/ 507000 h 1001108"/>
                    <a:gd name="connsiteX87" fmla="*/ 168817 w 771676"/>
                    <a:gd name="connsiteY87" fmla="*/ 520028 h 1001108"/>
                    <a:gd name="connsiteX88" fmla="*/ 176771 w 771676"/>
                    <a:gd name="connsiteY88" fmla="*/ 520028 h 1001108"/>
                    <a:gd name="connsiteX89" fmla="*/ 192816 w 771676"/>
                    <a:gd name="connsiteY89" fmla="*/ 507000 h 1001108"/>
                    <a:gd name="connsiteX90" fmla="*/ 200907 w 771676"/>
                    <a:gd name="connsiteY90" fmla="*/ 513582 h 1001108"/>
                    <a:gd name="connsiteX91" fmla="*/ 192816 w 771676"/>
                    <a:gd name="connsiteY91" fmla="*/ 526473 h 1001108"/>
                    <a:gd name="connsiteX92" fmla="*/ 208999 w 771676"/>
                    <a:gd name="connsiteY92" fmla="*/ 552530 h 1001108"/>
                    <a:gd name="connsiteX93" fmla="*/ 192816 w 771676"/>
                    <a:gd name="connsiteY93" fmla="*/ 585031 h 1001108"/>
                    <a:gd name="connsiteX94" fmla="*/ 184862 w 771676"/>
                    <a:gd name="connsiteY94" fmla="*/ 585031 h 1001108"/>
                    <a:gd name="connsiteX95" fmla="*/ 200907 w 771676"/>
                    <a:gd name="connsiteY95" fmla="*/ 604505 h 1001108"/>
                    <a:gd name="connsiteX96" fmla="*/ 184862 w 771676"/>
                    <a:gd name="connsiteY96" fmla="*/ 624116 h 1001108"/>
                    <a:gd name="connsiteX97" fmla="*/ 233135 w 771676"/>
                    <a:gd name="connsiteY97" fmla="*/ 656617 h 1001108"/>
                    <a:gd name="connsiteX98" fmla="*/ 225044 w 771676"/>
                    <a:gd name="connsiteY98" fmla="*/ 669508 h 1001108"/>
                    <a:gd name="connsiteX99" fmla="*/ 313498 w 771676"/>
                    <a:gd name="connsiteY99" fmla="*/ 728066 h 1001108"/>
                    <a:gd name="connsiteX100" fmla="*/ 313498 w 771676"/>
                    <a:gd name="connsiteY100" fmla="*/ 741094 h 1001108"/>
                    <a:gd name="connsiteX101" fmla="*/ 321452 w 771676"/>
                    <a:gd name="connsiteY101" fmla="*/ 754123 h 1001108"/>
                    <a:gd name="connsiteX102" fmla="*/ 305407 w 771676"/>
                    <a:gd name="connsiteY102" fmla="*/ 773596 h 1001108"/>
                    <a:gd name="connsiteX103" fmla="*/ 321452 w 771676"/>
                    <a:gd name="connsiteY103" fmla="*/ 780042 h 1001108"/>
                    <a:gd name="connsiteX104" fmla="*/ 345588 w 771676"/>
                    <a:gd name="connsiteY104" fmla="*/ 877547 h 1001108"/>
                    <a:gd name="connsiteX105" fmla="*/ 377816 w 771676"/>
                    <a:gd name="connsiteY105" fmla="*/ 884130 h 1001108"/>
                    <a:gd name="connsiteX106" fmla="*/ 385770 w 771676"/>
                    <a:gd name="connsiteY106" fmla="*/ 877547 h 1001108"/>
                    <a:gd name="connsiteX107" fmla="*/ 450087 w 771676"/>
                    <a:gd name="connsiteY107" fmla="*/ 936105 h 1001108"/>
                    <a:gd name="connsiteX108" fmla="*/ 458179 w 771676"/>
                    <a:gd name="connsiteY108" fmla="*/ 962161 h 1001108"/>
                    <a:gd name="connsiteX109" fmla="*/ 458179 w 771676"/>
                    <a:gd name="connsiteY109" fmla="*/ 968607 h 1001108"/>
                    <a:gd name="connsiteX110" fmla="*/ 466270 w 771676"/>
                    <a:gd name="connsiteY110" fmla="*/ 975189 h 1001108"/>
                    <a:gd name="connsiteX111" fmla="*/ 466270 w 771676"/>
                    <a:gd name="connsiteY111" fmla="*/ 1001108 h 1001108"/>
                    <a:gd name="connsiteX112" fmla="*/ 506451 w 771676"/>
                    <a:gd name="connsiteY112" fmla="*/ 994663 h 1001108"/>
                    <a:gd name="connsiteX113" fmla="*/ 514405 w 771676"/>
                    <a:gd name="connsiteY113" fmla="*/ 988080 h 100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71676" h="1001108">
                      <a:moveTo>
                        <a:pt x="771676" y="130007"/>
                      </a:moveTo>
                      <a:lnTo>
                        <a:pt x="763585" y="116979"/>
                      </a:lnTo>
                      <a:lnTo>
                        <a:pt x="747540" y="103951"/>
                      </a:lnTo>
                      <a:lnTo>
                        <a:pt x="715450" y="84477"/>
                      </a:lnTo>
                      <a:lnTo>
                        <a:pt x="651132" y="84477"/>
                      </a:lnTo>
                      <a:lnTo>
                        <a:pt x="643041" y="110533"/>
                      </a:lnTo>
                      <a:lnTo>
                        <a:pt x="634950" y="136453"/>
                      </a:lnTo>
                      <a:lnTo>
                        <a:pt x="602859" y="143035"/>
                      </a:lnTo>
                      <a:lnTo>
                        <a:pt x="578723" y="143035"/>
                      </a:lnTo>
                      <a:lnTo>
                        <a:pt x="586814" y="116979"/>
                      </a:lnTo>
                      <a:lnTo>
                        <a:pt x="602859" y="97505"/>
                      </a:lnTo>
                      <a:lnTo>
                        <a:pt x="578723" y="97505"/>
                      </a:lnTo>
                      <a:lnTo>
                        <a:pt x="586814" y="71449"/>
                      </a:lnTo>
                      <a:lnTo>
                        <a:pt x="586814" y="45393"/>
                      </a:lnTo>
                      <a:lnTo>
                        <a:pt x="570769" y="51975"/>
                      </a:lnTo>
                      <a:lnTo>
                        <a:pt x="578723" y="58421"/>
                      </a:lnTo>
                      <a:lnTo>
                        <a:pt x="570769" y="65003"/>
                      </a:lnTo>
                      <a:lnTo>
                        <a:pt x="562678" y="58421"/>
                      </a:lnTo>
                      <a:lnTo>
                        <a:pt x="546633" y="65003"/>
                      </a:lnTo>
                      <a:lnTo>
                        <a:pt x="546633" y="84477"/>
                      </a:lnTo>
                      <a:lnTo>
                        <a:pt x="554587" y="97505"/>
                      </a:lnTo>
                      <a:lnTo>
                        <a:pt x="530450" y="110533"/>
                      </a:lnTo>
                      <a:lnTo>
                        <a:pt x="546633" y="116979"/>
                      </a:lnTo>
                      <a:lnTo>
                        <a:pt x="530450" y="130007"/>
                      </a:lnTo>
                      <a:lnTo>
                        <a:pt x="514405" y="136453"/>
                      </a:lnTo>
                      <a:lnTo>
                        <a:pt x="498360" y="130007"/>
                      </a:lnTo>
                      <a:lnTo>
                        <a:pt x="482315" y="110533"/>
                      </a:lnTo>
                      <a:lnTo>
                        <a:pt x="458179" y="71449"/>
                      </a:lnTo>
                      <a:lnTo>
                        <a:pt x="442133" y="25919"/>
                      </a:lnTo>
                      <a:lnTo>
                        <a:pt x="425951" y="6446"/>
                      </a:lnTo>
                      <a:lnTo>
                        <a:pt x="409906" y="0"/>
                      </a:lnTo>
                      <a:lnTo>
                        <a:pt x="401952" y="12891"/>
                      </a:lnTo>
                      <a:lnTo>
                        <a:pt x="409906" y="25919"/>
                      </a:lnTo>
                      <a:lnTo>
                        <a:pt x="425951" y="32502"/>
                      </a:lnTo>
                      <a:lnTo>
                        <a:pt x="401952" y="51975"/>
                      </a:lnTo>
                      <a:lnTo>
                        <a:pt x="393861" y="71449"/>
                      </a:lnTo>
                      <a:lnTo>
                        <a:pt x="353679" y="97505"/>
                      </a:lnTo>
                      <a:lnTo>
                        <a:pt x="361633" y="84477"/>
                      </a:lnTo>
                      <a:lnTo>
                        <a:pt x="369725" y="65003"/>
                      </a:lnTo>
                      <a:lnTo>
                        <a:pt x="305407" y="110533"/>
                      </a:lnTo>
                      <a:lnTo>
                        <a:pt x="281270" y="136453"/>
                      </a:lnTo>
                      <a:lnTo>
                        <a:pt x="265225" y="155926"/>
                      </a:lnTo>
                      <a:lnTo>
                        <a:pt x="265225" y="123424"/>
                      </a:lnTo>
                      <a:lnTo>
                        <a:pt x="233135" y="136453"/>
                      </a:lnTo>
                      <a:lnTo>
                        <a:pt x="208999" y="162509"/>
                      </a:lnTo>
                      <a:lnTo>
                        <a:pt x="176771" y="175537"/>
                      </a:lnTo>
                      <a:lnTo>
                        <a:pt x="176771" y="162509"/>
                      </a:lnTo>
                      <a:lnTo>
                        <a:pt x="184862" y="155926"/>
                      </a:lnTo>
                      <a:lnTo>
                        <a:pt x="192816" y="162509"/>
                      </a:lnTo>
                      <a:lnTo>
                        <a:pt x="225044" y="123424"/>
                      </a:lnTo>
                      <a:lnTo>
                        <a:pt x="265225" y="116979"/>
                      </a:lnTo>
                      <a:lnTo>
                        <a:pt x="345588" y="58421"/>
                      </a:lnTo>
                      <a:lnTo>
                        <a:pt x="329543" y="32502"/>
                      </a:lnTo>
                      <a:lnTo>
                        <a:pt x="313498" y="51975"/>
                      </a:lnTo>
                      <a:lnTo>
                        <a:pt x="289362" y="45393"/>
                      </a:lnTo>
                      <a:lnTo>
                        <a:pt x="273316" y="51975"/>
                      </a:lnTo>
                      <a:lnTo>
                        <a:pt x="265225" y="71449"/>
                      </a:lnTo>
                      <a:lnTo>
                        <a:pt x="249180" y="71449"/>
                      </a:lnTo>
                      <a:lnTo>
                        <a:pt x="208999" y="97505"/>
                      </a:lnTo>
                      <a:lnTo>
                        <a:pt x="192816" y="97505"/>
                      </a:lnTo>
                      <a:lnTo>
                        <a:pt x="168817" y="110533"/>
                      </a:lnTo>
                      <a:lnTo>
                        <a:pt x="168817" y="123424"/>
                      </a:lnTo>
                      <a:lnTo>
                        <a:pt x="136590" y="143035"/>
                      </a:lnTo>
                      <a:lnTo>
                        <a:pt x="112453" y="155926"/>
                      </a:lnTo>
                      <a:lnTo>
                        <a:pt x="96408" y="175537"/>
                      </a:lnTo>
                      <a:lnTo>
                        <a:pt x="104499" y="201456"/>
                      </a:lnTo>
                      <a:lnTo>
                        <a:pt x="120544" y="227512"/>
                      </a:lnTo>
                      <a:lnTo>
                        <a:pt x="112453" y="233958"/>
                      </a:lnTo>
                      <a:lnTo>
                        <a:pt x="88317" y="195011"/>
                      </a:lnTo>
                      <a:lnTo>
                        <a:pt x="48136" y="195011"/>
                      </a:lnTo>
                      <a:lnTo>
                        <a:pt x="64318" y="220930"/>
                      </a:lnTo>
                      <a:lnTo>
                        <a:pt x="56227" y="220930"/>
                      </a:lnTo>
                      <a:lnTo>
                        <a:pt x="32090" y="201456"/>
                      </a:lnTo>
                      <a:lnTo>
                        <a:pt x="7954" y="195011"/>
                      </a:lnTo>
                      <a:lnTo>
                        <a:pt x="0" y="279487"/>
                      </a:lnTo>
                      <a:lnTo>
                        <a:pt x="7954" y="325017"/>
                      </a:lnTo>
                      <a:lnTo>
                        <a:pt x="7954" y="338046"/>
                      </a:lnTo>
                      <a:lnTo>
                        <a:pt x="16045" y="351074"/>
                      </a:lnTo>
                      <a:lnTo>
                        <a:pt x="16045" y="363965"/>
                      </a:lnTo>
                      <a:lnTo>
                        <a:pt x="24136" y="370547"/>
                      </a:lnTo>
                      <a:lnTo>
                        <a:pt x="16045" y="383575"/>
                      </a:lnTo>
                      <a:lnTo>
                        <a:pt x="16045" y="403049"/>
                      </a:lnTo>
                      <a:lnTo>
                        <a:pt x="128636" y="403049"/>
                      </a:lnTo>
                      <a:lnTo>
                        <a:pt x="120544" y="409495"/>
                      </a:lnTo>
                      <a:lnTo>
                        <a:pt x="136590" y="422523"/>
                      </a:lnTo>
                      <a:lnTo>
                        <a:pt x="136590" y="513582"/>
                      </a:lnTo>
                      <a:lnTo>
                        <a:pt x="176771" y="507000"/>
                      </a:lnTo>
                      <a:lnTo>
                        <a:pt x="168817" y="520028"/>
                      </a:lnTo>
                      <a:lnTo>
                        <a:pt x="176771" y="520028"/>
                      </a:lnTo>
                      <a:lnTo>
                        <a:pt x="192816" y="507000"/>
                      </a:lnTo>
                      <a:lnTo>
                        <a:pt x="200907" y="513582"/>
                      </a:lnTo>
                      <a:lnTo>
                        <a:pt x="192816" y="526473"/>
                      </a:lnTo>
                      <a:lnTo>
                        <a:pt x="208999" y="552530"/>
                      </a:lnTo>
                      <a:lnTo>
                        <a:pt x="192816" y="585031"/>
                      </a:lnTo>
                      <a:lnTo>
                        <a:pt x="184862" y="585031"/>
                      </a:lnTo>
                      <a:lnTo>
                        <a:pt x="200907" y="604505"/>
                      </a:lnTo>
                      <a:lnTo>
                        <a:pt x="184862" y="624116"/>
                      </a:lnTo>
                      <a:lnTo>
                        <a:pt x="233135" y="656617"/>
                      </a:lnTo>
                      <a:lnTo>
                        <a:pt x="225044" y="669508"/>
                      </a:lnTo>
                      <a:lnTo>
                        <a:pt x="313498" y="728066"/>
                      </a:lnTo>
                      <a:lnTo>
                        <a:pt x="313498" y="741094"/>
                      </a:lnTo>
                      <a:lnTo>
                        <a:pt x="321452" y="754123"/>
                      </a:lnTo>
                      <a:lnTo>
                        <a:pt x="305407" y="773596"/>
                      </a:lnTo>
                      <a:lnTo>
                        <a:pt x="321452" y="780042"/>
                      </a:lnTo>
                      <a:lnTo>
                        <a:pt x="345588" y="877547"/>
                      </a:lnTo>
                      <a:lnTo>
                        <a:pt x="377816" y="884130"/>
                      </a:lnTo>
                      <a:lnTo>
                        <a:pt x="385770" y="877547"/>
                      </a:lnTo>
                      <a:lnTo>
                        <a:pt x="450087" y="936105"/>
                      </a:lnTo>
                      <a:lnTo>
                        <a:pt x="458179" y="962161"/>
                      </a:lnTo>
                      <a:lnTo>
                        <a:pt x="458179" y="968607"/>
                      </a:lnTo>
                      <a:lnTo>
                        <a:pt x="466270" y="975189"/>
                      </a:lnTo>
                      <a:lnTo>
                        <a:pt x="466270" y="1001108"/>
                      </a:lnTo>
                      <a:lnTo>
                        <a:pt x="506451" y="994663"/>
                      </a:lnTo>
                      <a:lnTo>
                        <a:pt x="514405" y="988080"/>
                      </a:lnTo>
                    </a:path>
                  </a:pathLst>
                </a:custGeom>
                <a:solidFill>
                  <a:srgbClr val="CBE7F5"/>
                </a:solidFill>
                <a:ln w="13713" cap="flat">
                  <a:solidFill>
                    <a:srgbClr val="CBE7F5"/>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4579455-16BC-845B-1FAD-5D83DB48D62C}"/>
                    </a:ext>
                  </a:extLst>
                </p:cNvPr>
                <p:cNvSpPr/>
                <p:nvPr/>
              </p:nvSpPr>
              <p:spPr>
                <a:xfrm>
                  <a:off x="4124684" y="3742344"/>
                  <a:ext cx="1503308" cy="71586"/>
                </a:xfrm>
                <a:custGeom>
                  <a:avLst/>
                  <a:gdLst>
                    <a:gd name="connsiteX0" fmla="*/ 0 w 1503308"/>
                    <a:gd name="connsiteY0" fmla="*/ 0 h 71586"/>
                    <a:gd name="connsiteX1" fmla="*/ 24136 w 1503308"/>
                    <a:gd name="connsiteY1" fmla="*/ 6583 h 71586"/>
                    <a:gd name="connsiteX2" fmla="*/ 48273 w 1503308"/>
                    <a:gd name="connsiteY2" fmla="*/ 0 h 71586"/>
                    <a:gd name="connsiteX3" fmla="*/ 64318 w 1503308"/>
                    <a:gd name="connsiteY3" fmla="*/ 6583 h 71586"/>
                    <a:gd name="connsiteX4" fmla="*/ 56364 w 1503308"/>
                    <a:gd name="connsiteY4" fmla="*/ 19611 h 71586"/>
                    <a:gd name="connsiteX5" fmla="*/ 72409 w 1503308"/>
                    <a:gd name="connsiteY5" fmla="*/ 32502 h 71586"/>
                    <a:gd name="connsiteX6" fmla="*/ 80363 w 1503308"/>
                    <a:gd name="connsiteY6" fmla="*/ 39084 h 71586"/>
                    <a:gd name="connsiteX7" fmla="*/ 96545 w 1503308"/>
                    <a:gd name="connsiteY7" fmla="*/ 71586 h 71586"/>
                    <a:gd name="connsiteX8" fmla="*/ 763722 w 1503308"/>
                    <a:gd name="connsiteY8" fmla="*/ 71586 h 71586"/>
                    <a:gd name="connsiteX9" fmla="*/ 1503308 w 1503308"/>
                    <a:gd name="connsiteY9" fmla="*/ 71586 h 7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3308" h="71586">
                      <a:moveTo>
                        <a:pt x="0" y="0"/>
                      </a:moveTo>
                      <a:lnTo>
                        <a:pt x="24136" y="6583"/>
                      </a:lnTo>
                      <a:lnTo>
                        <a:pt x="48273" y="0"/>
                      </a:lnTo>
                      <a:lnTo>
                        <a:pt x="64318" y="6583"/>
                      </a:lnTo>
                      <a:lnTo>
                        <a:pt x="56364" y="19611"/>
                      </a:lnTo>
                      <a:lnTo>
                        <a:pt x="72409" y="32502"/>
                      </a:lnTo>
                      <a:lnTo>
                        <a:pt x="80363" y="39084"/>
                      </a:lnTo>
                      <a:lnTo>
                        <a:pt x="96545" y="71586"/>
                      </a:lnTo>
                      <a:lnTo>
                        <a:pt x="763722" y="71586"/>
                      </a:lnTo>
                      <a:lnTo>
                        <a:pt x="1503308" y="71586"/>
                      </a:lnTo>
                    </a:path>
                  </a:pathLst>
                </a:custGeom>
                <a:solidFill>
                  <a:srgbClr val="CBE7F5"/>
                </a:solidFill>
                <a:ln w="13713" cap="flat">
                  <a:solidFill>
                    <a:srgbClr val="CBE7F5"/>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5A19880-EAFA-4152-6FC9-9A8372EDA3CA}"/>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481BB918-5758-E1BF-C244-5C2F1068E246}"/>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C7C472D6-2A97-ED00-D418-B124EA6E40BD}"/>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62836E4-59DF-6580-9309-7BA950505B18}"/>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B63817F-5829-CF05-188D-8938DB557A3F}"/>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11D001A-D884-BD41-27EE-E5DA55E0D9C6}"/>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2E0E856-1C7F-5CB6-4679-4AE3A89FBD1B}"/>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C501892-0223-1A56-A54A-646DEEC6120F}"/>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24F5056-358B-49EA-9F1A-DF6F61E776DD}"/>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500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500"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A4319B4-BC27-FD2E-17CB-80864010834F}"/>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363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363"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6858A48A-C677-9D9E-2233-54218787327C}"/>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46E4D59-B948-98BB-1A24-5E167D3A1801}"/>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F07FDB78-568B-BD4E-1013-9B8E13A5FB11}"/>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C2A8F207-425F-F34A-4BF4-210DAF96C5AA}"/>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6446999C-64FD-61E5-A5FE-A5F3F74D05F8}"/>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DF65150-4620-BCA7-6F73-C5E7739AA41A}"/>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71D9B9AB-F1F1-1EBA-CF23-95EBB413C5BF}"/>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7415E38-C61F-BE71-D8BC-292B8C27A651}"/>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0E7E7E2-9137-3C3C-958C-9EB5ECEE20BC}"/>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2A360AF-4FE0-8A5C-4FF9-6E0CEEC80B56}"/>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E5BDB74F-DA04-B395-6B89-8D6669EAD47C}"/>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19B4299-9DA8-1C30-FC18-01CD49E558A5}"/>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D100EF77-FA10-D98C-894B-A5D1FD6783A9}"/>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0D82C75-B96A-F6E3-87B8-EF6A695E602B}"/>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824C282D-3588-A2ED-D382-27A68399E461}"/>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AC33E2FD-6E7F-48BD-3EFB-F135221E7550}"/>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7FA7DFB-EA91-B29F-C6B2-3089E7BEE5EE}"/>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2C92AC2C-3DC7-AEC0-1B84-FEA3244C44A7}"/>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8E88CB06-EB89-0E06-FBF4-32F016241811}"/>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1E385F7-C381-A0DE-B117-07A782B79A05}"/>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BC265DEF-B17B-E5D7-B1DB-326FBA9B3CF9}"/>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2A39011-EBF4-EF6F-0D1A-5D5D124B00CF}"/>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073ADF00-B881-352B-D55B-6C95C5030412}"/>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22D8BC0-0E4D-6480-1F0C-20DD3C0CB1C9}"/>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46B155E-29D1-DCA8-E6C4-8F881ECC3A31}"/>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903B69D9-144F-51CD-1844-B9788163EFF9}"/>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6379C552-4DA0-04FA-60FE-6D599DEEE0FC}"/>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71D99FC1-C963-F910-6CCD-C7361B5C449E}"/>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DA4EB5C3-070D-9773-1D93-811A339BE94B}"/>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54F287AE-5E2E-D655-2F3A-595541BEEAA8}"/>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1A5710-67E1-89A5-2F94-187F9077D698}"/>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1BE56A19-14D6-4024-C46F-2567306E5FC5}"/>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7FFA087-2C49-D8D5-3A1B-58BB41B22282}"/>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6F2B0519-E469-6CB0-7398-202D0F520FA7}"/>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E4BBEDF-E580-34D8-65CD-C5E518AA5487}"/>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95664AB7-4532-8CD9-0F0E-1645A121447E}"/>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F2B34B4-476F-48BC-BCB9-7E55237E622F}"/>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5C222F91-C689-81FD-24F4-5CD957468A07}"/>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C5630D05-78E2-7569-1E1E-D371B47EC6D5}"/>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204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204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204"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204"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36817DD4-3F10-3298-769E-461B854799E8}"/>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067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067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067"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067"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0D22F984-469D-A3FE-8BBD-EC9726B5DB79}"/>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AA65BBB8-855E-1B2B-E794-A5AC2D4442A9}"/>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C453D46D-3D0D-746A-8517-E230CBBAABCD}"/>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AAB521F0-F169-1BEB-BC7A-175E85EE2113}"/>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B234160-FE5F-6D60-CF78-AD6EACBBF9D7}"/>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CA52AC70-9B89-F54A-42A8-516CA23B0BE6}"/>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149FD0B1-5B71-FD06-63AC-91E1F9DF1F2A}"/>
                    </a:ext>
                  </a:extLst>
                </p:cNvPr>
                <p:cNvSpPr/>
                <p:nvPr/>
              </p:nvSpPr>
              <p:spPr>
                <a:xfrm>
                  <a:off x="5847277" y="2306097"/>
                  <a:ext cx="1389620" cy="1359998"/>
                </a:xfrm>
                <a:custGeom>
                  <a:avLst/>
                  <a:gdLst>
                    <a:gd name="connsiteX0" fmla="*/ 240951 w 1389620"/>
                    <a:gd name="connsiteY0" fmla="*/ 13028 h 1359998"/>
                    <a:gd name="connsiteX1" fmla="*/ 240951 w 1389620"/>
                    <a:gd name="connsiteY1" fmla="*/ 13028 h 1359998"/>
                    <a:gd name="connsiteX2" fmla="*/ 208861 w 1389620"/>
                    <a:gd name="connsiteY2" fmla="*/ 0 h 1359998"/>
                    <a:gd name="connsiteX3" fmla="*/ 176771 w 1389620"/>
                    <a:gd name="connsiteY3" fmla="*/ 0 h 1359998"/>
                    <a:gd name="connsiteX4" fmla="*/ 144543 w 1389620"/>
                    <a:gd name="connsiteY4" fmla="*/ 6583 h 1359998"/>
                    <a:gd name="connsiteX5" fmla="*/ 120544 w 1389620"/>
                    <a:gd name="connsiteY5" fmla="*/ 19611 h 1359998"/>
                    <a:gd name="connsiteX6" fmla="*/ 88317 w 1389620"/>
                    <a:gd name="connsiteY6" fmla="*/ 39222 h 1359998"/>
                    <a:gd name="connsiteX7" fmla="*/ 64318 w 1389620"/>
                    <a:gd name="connsiteY7" fmla="*/ 58832 h 1359998"/>
                    <a:gd name="connsiteX8" fmla="*/ 48272 w 1389620"/>
                    <a:gd name="connsiteY8" fmla="*/ 85026 h 1359998"/>
                    <a:gd name="connsiteX9" fmla="*/ 40181 w 1389620"/>
                    <a:gd name="connsiteY9" fmla="*/ 111082 h 1359998"/>
                    <a:gd name="connsiteX10" fmla="*/ 48272 w 1389620"/>
                    <a:gd name="connsiteY10" fmla="*/ 124247 h 1359998"/>
                    <a:gd name="connsiteX11" fmla="*/ 32090 w 1389620"/>
                    <a:gd name="connsiteY11" fmla="*/ 130830 h 1359998"/>
                    <a:gd name="connsiteX12" fmla="*/ 32090 w 1389620"/>
                    <a:gd name="connsiteY12" fmla="*/ 150441 h 1359998"/>
                    <a:gd name="connsiteX13" fmla="*/ 24136 w 1389620"/>
                    <a:gd name="connsiteY13" fmla="*/ 156886 h 1359998"/>
                    <a:gd name="connsiteX14" fmla="*/ 8091 w 1389620"/>
                    <a:gd name="connsiteY14" fmla="*/ 196108 h 1359998"/>
                    <a:gd name="connsiteX15" fmla="*/ 8091 w 1389620"/>
                    <a:gd name="connsiteY15" fmla="*/ 215718 h 1359998"/>
                    <a:gd name="connsiteX16" fmla="*/ 8091 w 1389620"/>
                    <a:gd name="connsiteY16" fmla="*/ 235329 h 1359998"/>
                    <a:gd name="connsiteX17" fmla="*/ 24136 w 1389620"/>
                    <a:gd name="connsiteY17" fmla="*/ 235329 h 1359998"/>
                    <a:gd name="connsiteX18" fmla="*/ 0 w 1389620"/>
                    <a:gd name="connsiteY18" fmla="*/ 261522 h 1359998"/>
                    <a:gd name="connsiteX19" fmla="*/ 8091 w 1389620"/>
                    <a:gd name="connsiteY19" fmla="*/ 287716 h 1359998"/>
                    <a:gd name="connsiteX20" fmla="*/ 8091 w 1389620"/>
                    <a:gd name="connsiteY20" fmla="*/ 300744 h 1359998"/>
                    <a:gd name="connsiteX21" fmla="*/ 0 w 1389620"/>
                    <a:gd name="connsiteY21" fmla="*/ 320355 h 1359998"/>
                    <a:gd name="connsiteX22" fmla="*/ 0 w 1389620"/>
                    <a:gd name="connsiteY22" fmla="*/ 339965 h 1359998"/>
                    <a:gd name="connsiteX23" fmla="*/ 8091 w 1389620"/>
                    <a:gd name="connsiteY23" fmla="*/ 353131 h 1359998"/>
                    <a:gd name="connsiteX24" fmla="*/ 96408 w 1389620"/>
                    <a:gd name="connsiteY24" fmla="*/ 359576 h 1359998"/>
                    <a:gd name="connsiteX25" fmla="*/ 144543 w 1389620"/>
                    <a:gd name="connsiteY25" fmla="*/ 392352 h 1359998"/>
                    <a:gd name="connsiteX26" fmla="*/ 96408 w 1389620"/>
                    <a:gd name="connsiteY26" fmla="*/ 405380 h 1359998"/>
                    <a:gd name="connsiteX27" fmla="*/ 32090 w 1389620"/>
                    <a:gd name="connsiteY27" fmla="*/ 385770 h 1359998"/>
                    <a:gd name="connsiteX28" fmla="*/ 32090 w 1389620"/>
                    <a:gd name="connsiteY28" fmla="*/ 405380 h 1359998"/>
                    <a:gd name="connsiteX29" fmla="*/ 48272 w 1389620"/>
                    <a:gd name="connsiteY29" fmla="*/ 431574 h 1359998"/>
                    <a:gd name="connsiteX30" fmla="*/ 88317 w 1389620"/>
                    <a:gd name="connsiteY30" fmla="*/ 477241 h 1359998"/>
                    <a:gd name="connsiteX31" fmla="*/ 128498 w 1389620"/>
                    <a:gd name="connsiteY31" fmla="*/ 483823 h 1359998"/>
                    <a:gd name="connsiteX32" fmla="*/ 152635 w 1389620"/>
                    <a:gd name="connsiteY32" fmla="*/ 483823 h 1359998"/>
                    <a:gd name="connsiteX33" fmla="*/ 160726 w 1389620"/>
                    <a:gd name="connsiteY33" fmla="*/ 477241 h 1359998"/>
                    <a:gd name="connsiteX34" fmla="*/ 168680 w 1389620"/>
                    <a:gd name="connsiteY34" fmla="*/ 464213 h 1359998"/>
                    <a:gd name="connsiteX35" fmla="*/ 168680 w 1389620"/>
                    <a:gd name="connsiteY35" fmla="*/ 483823 h 1359998"/>
                    <a:gd name="connsiteX36" fmla="*/ 200770 w 1389620"/>
                    <a:gd name="connsiteY36" fmla="*/ 516462 h 1359998"/>
                    <a:gd name="connsiteX37" fmla="*/ 232998 w 1389620"/>
                    <a:gd name="connsiteY37" fmla="*/ 516462 h 1359998"/>
                    <a:gd name="connsiteX38" fmla="*/ 232998 w 1389620"/>
                    <a:gd name="connsiteY38" fmla="*/ 510017 h 1359998"/>
                    <a:gd name="connsiteX39" fmla="*/ 313223 w 1389620"/>
                    <a:gd name="connsiteY39" fmla="*/ 529627 h 1359998"/>
                    <a:gd name="connsiteX40" fmla="*/ 337360 w 1389620"/>
                    <a:gd name="connsiteY40" fmla="*/ 516462 h 1359998"/>
                    <a:gd name="connsiteX41" fmla="*/ 393586 w 1389620"/>
                    <a:gd name="connsiteY41" fmla="*/ 542656 h 1359998"/>
                    <a:gd name="connsiteX42" fmla="*/ 409632 w 1389620"/>
                    <a:gd name="connsiteY42" fmla="*/ 523045 h 1359998"/>
                    <a:gd name="connsiteX43" fmla="*/ 433768 w 1389620"/>
                    <a:gd name="connsiteY43" fmla="*/ 549238 h 1359998"/>
                    <a:gd name="connsiteX44" fmla="*/ 441859 w 1389620"/>
                    <a:gd name="connsiteY44" fmla="*/ 549238 h 1359998"/>
                    <a:gd name="connsiteX45" fmla="*/ 441859 w 1389620"/>
                    <a:gd name="connsiteY45" fmla="*/ 536210 h 1359998"/>
                    <a:gd name="connsiteX46" fmla="*/ 425676 w 1389620"/>
                    <a:gd name="connsiteY46" fmla="*/ 529627 h 1359998"/>
                    <a:gd name="connsiteX47" fmla="*/ 401677 w 1389620"/>
                    <a:gd name="connsiteY47" fmla="*/ 510017 h 1359998"/>
                    <a:gd name="connsiteX48" fmla="*/ 409632 w 1389620"/>
                    <a:gd name="connsiteY48" fmla="*/ 503434 h 1359998"/>
                    <a:gd name="connsiteX49" fmla="*/ 489994 w 1389620"/>
                    <a:gd name="connsiteY49" fmla="*/ 516462 h 1359998"/>
                    <a:gd name="connsiteX50" fmla="*/ 497949 w 1389620"/>
                    <a:gd name="connsiteY50" fmla="*/ 536210 h 1359998"/>
                    <a:gd name="connsiteX51" fmla="*/ 538130 w 1389620"/>
                    <a:gd name="connsiteY51" fmla="*/ 529627 h 1359998"/>
                    <a:gd name="connsiteX52" fmla="*/ 546221 w 1389620"/>
                    <a:gd name="connsiteY52" fmla="*/ 523045 h 1359998"/>
                    <a:gd name="connsiteX53" fmla="*/ 530176 w 1389620"/>
                    <a:gd name="connsiteY53" fmla="*/ 477241 h 1359998"/>
                    <a:gd name="connsiteX54" fmla="*/ 546221 w 1389620"/>
                    <a:gd name="connsiteY54" fmla="*/ 470795 h 1359998"/>
                    <a:gd name="connsiteX55" fmla="*/ 570357 w 1389620"/>
                    <a:gd name="connsiteY55" fmla="*/ 496851 h 1359998"/>
                    <a:gd name="connsiteX56" fmla="*/ 602448 w 1389620"/>
                    <a:gd name="connsiteY56" fmla="*/ 490406 h 1359998"/>
                    <a:gd name="connsiteX57" fmla="*/ 602448 w 1389620"/>
                    <a:gd name="connsiteY57" fmla="*/ 536210 h 1359998"/>
                    <a:gd name="connsiteX58" fmla="*/ 634538 w 1389620"/>
                    <a:gd name="connsiteY58" fmla="*/ 536210 h 1359998"/>
                    <a:gd name="connsiteX59" fmla="*/ 634538 w 1389620"/>
                    <a:gd name="connsiteY59" fmla="*/ 555821 h 1359998"/>
                    <a:gd name="connsiteX60" fmla="*/ 626584 w 1389620"/>
                    <a:gd name="connsiteY60" fmla="*/ 562266 h 1359998"/>
                    <a:gd name="connsiteX61" fmla="*/ 690765 w 1389620"/>
                    <a:gd name="connsiteY61" fmla="*/ 608070 h 1359998"/>
                    <a:gd name="connsiteX62" fmla="*/ 698856 w 1389620"/>
                    <a:gd name="connsiteY62" fmla="*/ 621099 h 1359998"/>
                    <a:gd name="connsiteX63" fmla="*/ 674719 w 1389620"/>
                    <a:gd name="connsiteY63" fmla="*/ 634264 h 1359998"/>
                    <a:gd name="connsiteX64" fmla="*/ 650583 w 1389620"/>
                    <a:gd name="connsiteY64" fmla="*/ 634264 h 1359998"/>
                    <a:gd name="connsiteX65" fmla="*/ 650583 w 1389620"/>
                    <a:gd name="connsiteY65" fmla="*/ 653875 h 1359998"/>
                    <a:gd name="connsiteX66" fmla="*/ 650583 w 1389620"/>
                    <a:gd name="connsiteY66" fmla="*/ 673485 h 1359998"/>
                    <a:gd name="connsiteX67" fmla="*/ 698856 w 1389620"/>
                    <a:gd name="connsiteY67" fmla="*/ 640709 h 1359998"/>
                    <a:gd name="connsiteX68" fmla="*/ 730946 w 1389620"/>
                    <a:gd name="connsiteY68" fmla="*/ 640709 h 1359998"/>
                    <a:gd name="connsiteX69" fmla="*/ 739037 w 1389620"/>
                    <a:gd name="connsiteY69" fmla="*/ 647292 h 1359998"/>
                    <a:gd name="connsiteX70" fmla="*/ 730946 w 1389620"/>
                    <a:gd name="connsiteY70" fmla="*/ 660320 h 1359998"/>
                    <a:gd name="connsiteX71" fmla="*/ 763036 w 1389620"/>
                    <a:gd name="connsiteY71" fmla="*/ 693096 h 1359998"/>
                    <a:gd name="connsiteX72" fmla="*/ 771127 w 1389620"/>
                    <a:gd name="connsiteY72" fmla="*/ 686513 h 1359998"/>
                    <a:gd name="connsiteX73" fmla="*/ 763036 w 1389620"/>
                    <a:gd name="connsiteY73" fmla="*/ 666903 h 1359998"/>
                    <a:gd name="connsiteX74" fmla="*/ 779082 w 1389620"/>
                    <a:gd name="connsiteY74" fmla="*/ 673485 h 1359998"/>
                    <a:gd name="connsiteX75" fmla="*/ 779082 w 1389620"/>
                    <a:gd name="connsiteY75" fmla="*/ 693096 h 1359998"/>
                    <a:gd name="connsiteX76" fmla="*/ 787173 w 1389620"/>
                    <a:gd name="connsiteY76" fmla="*/ 712707 h 1359998"/>
                    <a:gd name="connsiteX77" fmla="*/ 811309 w 1389620"/>
                    <a:gd name="connsiteY77" fmla="*/ 719152 h 1359998"/>
                    <a:gd name="connsiteX78" fmla="*/ 827354 w 1389620"/>
                    <a:gd name="connsiteY78" fmla="*/ 738900 h 1359998"/>
                    <a:gd name="connsiteX79" fmla="*/ 835308 w 1389620"/>
                    <a:gd name="connsiteY79" fmla="*/ 771539 h 1359998"/>
                    <a:gd name="connsiteX80" fmla="*/ 851491 w 1389620"/>
                    <a:gd name="connsiteY80" fmla="*/ 830371 h 1359998"/>
                    <a:gd name="connsiteX81" fmla="*/ 859444 w 1389620"/>
                    <a:gd name="connsiteY81" fmla="*/ 830371 h 1359998"/>
                    <a:gd name="connsiteX82" fmla="*/ 827354 w 1389620"/>
                    <a:gd name="connsiteY82" fmla="*/ 863010 h 1359998"/>
                    <a:gd name="connsiteX83" fmla="*/ 827354 w 1389620"/>
                    <a:gd name="connsiteY83" fmla="*/ 889204 h 1359998"/>
                    <a:gd name="connsiteX84" fmla="*/ 811309 w 1389620"/>
                    <a:gd name="connsiteY84" fmla="*/ 895786 h 1359998"/>
                    <a:gd name="connsiteX85" fmla="*/ 787173 w 1389620"/>
                    <a:gd name="connsiteY85" fmla="*/ 915397 h 1359998"/>
                    <a:gd name="connsiteX86" fmla="*/ 755083 w 1389620"/>
                    <a:gd name="connsiteY86" fmla="*/ 948036 h 1359998"/>
                    <a:gd name="connsiteX87" fmla="*/ 795264 w 1389620"/>
                    <a:gd name="connsiteY87" fmla="*/ 1000423 h 1359998"/>
                    <a:gd name="connsiteX88" fmla="*/ 795264 w 1389620"/>
                    <a:gd name="connsiteY88" fmla="*/ 1020033 h 1359998"/>
                    <a:gd name="connsiteX89" fmla="*/ 763036 w 1389620"/>
                    <a:gd name="connsiteY89" fmla="*/ 1013451 h 1359998"/>
                    <a:gd name="connsiteX90" fmla="*/ 739037 w 1389620"/>
                    <a:gd name="connsiteY90" fmla="*/ 1026479 h 1359998"/>
                    <a:gd name="connsiteX91" fmla="*/ 722855 w 1389620"/>
                    <a:gd name="connsiteY91" fmla="*/ 1026479 h 1359998"/>
                    <a:gd name="connsiteX92" fmla="*/ 722855 w 1389620"/>
                    <a:gd name="connsiteY92" fmla="*/ 1039644 h 1359998"/>
                    <a:gd name="connsiteX93" fmla="*/ 714901 w 1389620"/>
                    <a:gd name="connsiteY93" fmla="*/ 1039644 h 1359998"/>
                    <a:gd name="connsiteX94" fmla="*/ 610402 w 1389620"/>
                    <a:gd name="connsiteY94" fmla="*/ 1020033 h 1359998"/>
                    <a:gd name="connsiteX95" fmla="*/ 618493 w 1389620"/>
                    <a:gd name="connsiteY95" fmla="*/ 1033062 h 1359998"/>
                    <a:gd name="connsiteX96" fmla="*/ 610402 w 1389620"/>
                    <a:gd name="connsiteY96" fmla="*/ 1033062 h 1359998"/>
                    <a:gd name="connsiteX97" fmla="*/ 610402 w 1389620"/>
                    <a:gd name="connsiteY97" fmla="*/ 1046090 h 1359998"/>
                    <a:gd name="connsiteX98" fmla="*/ 594357 w 1389620"/>
                    <a:gd name="connsiteY98" fmla="*/ 1059255 h 1359998"/>
                    <a:gd name="connsiteX99" fmla="*/ 586402 w 1389620"/>
                    <a:gd name="connsiteY99" fmla="*/ 1065701 h 1359998"/>
                    <a:gd name="connsiteX100" fmla="*/ 578311 w 1389620"/>
                    <a:gd name="connsiteY100" fmla="*/ 1085311 h 1359998"/>
                    <a:gd name="connsiteX101" fmla="*/ 578311 w 1389620"/>
                    <a:gd name="connsiteY101" fmla="*/ 1098477 h 1359998"/>
                    <a:gd name="connsiteX102" fmla="*/ 594357 w 1389620"/>
                    <a:gd name="connsiteY102" fmla="*/ 1124533 h 1359998"/>
                    <a:gd name="connsiteX103" fmla="*/ 642629 w 1389620"/>
                    <a:gd name="connsiteY103" fmla="*/ 1144281 h 1359998"/>
                    <a:gd name="connsiteX104" fmla="*/ 690765 w 1389620"/>
                    <a:gd name="connsiteY104" fmla="*/ 1124533 h 1359998"/>
                    <a:gd name="connsiteX105" fmla="*/ 682810 w 1389620"/>
                    <a:gd name="connsiteY105" fmla="*/ 1111505 h 1359998"/>
                    <a:gd name="connsiteX106" fmla="*/ 706810 w 1389620"/>
                    <a:gd name="connsiteY106" fmla="*/ 1104922 h 1359998"/>
                    <a:gd name="connsiteX107" fmla="*/ 714901 w 1389620"/>
                    <a:gd name="connsiteY107" fmla="*/ 1118087 h 1359998"/>
                    <a:gd name="connsiteX108" fmla="*/ 746991 w 1389620"/>
                    <a:gd name="connsiteY108" fmla="*/ 1124533 h 1359998"/>
                    <a:gd name="connsiteX109" fmla="*/ 746991 w 1389620"/>
                    <a:gd name="connsiteY109" fmla="*/ 1118087 h 1359998"/>
                    <a:gd name="connsiteX110" fmla="*/ 755083 w 1389620"/>
                    <a:gd name="connsiteY110" fmla="*/ 1111505 h 1359998"/>
                    <a:gd name="connsiteX111" fmla="*/ 730946 w 1389620"/>
                    <a:gd name="connsiteY111" fmla="*/ 1098477 h 1359998"/>
                    <a:gd name="connsiteX112" fmla="*/ 730946 w 1389620"/>
                    <a:gd name="connsiteY112" fmla="*/ 1085311 h 1359998"/>
                    <a:gd name="connsiteX113" fmla="*/ 746991 w 1389620"/>
                    <a:gd name="connsiteY113" fmla="*/ 1078866 h 1359998"/>
                    <a:gd name="connsiteX114" fmla="*/ 746991 w 1389620"/>
                    <a:gd name="connsiteY114" fmla="*/ 1098477 h 1359998"/>
                    <a:gd name="connsiteX115" fmla="*/ 755083 w 1389620"/>
                    <a:gd name="connsiteY115" fmla="*/ 1091894 h 1359998"/>
                    <a:gd name="connsiteX116" fmla="*/ 763036 w 1389620"/>
                    <a:gd name="connsiteY116" fmla="*/ 1104922 h 1359998"/>
                    <a:gd name="connsiteX117" fmla="*/ 779082 w 1389620"/>
                    <a:gd name="connsiteY117" fmla="*/ 1098477 h 1359998"/>
                    <a:gd name="connsiteX118" fmla="*/ 787173 w 1389620"/>
                    <a:gd name="connsiteY118" fmla="*/ 1104922 h 1359998"/>
                    <a:gd name="connsiteX119" fmla="*/ 803218 w 1389620"/>
                    <a:gd name="connsiteY119" fmla="*/ 1104922 h 1359998"/>
                    <a:gd name="connsiteX120" fmla="*/ 811309 w 1389620"/>
                    <a:gd name="connsiteY120" fmla="*/ 1131115 h 1359998"/>
                    <a:gd name="connsiteX121" fmla="*/ 819263 w 1389620"/>
                    <a:gd name="connsiteY121" fmla="*/ 1144281 h 1359998"/>
                    <a:gd name="connsiteX122" fmla="*/ 827354 w 1389620"/>
                    <a:gd name="connsiteY122" fmla="*/ 1163891 h 1359998"/>
                    <a:gd name="connsiteX123" fmla="*/ 859444 w 1389620"/>
                    <a:gd name="connsiteY123" fmla="*/ 1176920 h 1359998"/>
                    <a:gd name="connsiteX124" fmla="*/ 875490 w 1389620"/>
                    <a:gd name="connsiteY124" fmla="*/ 1196530 h 1359998"/>
                    <a:gd name="connsiteX125" fmla="*/ 875490 w 1389620"/>
                    <a:gd name="connsiteY125" fmla="*/ 1176920 h 1359998"/>
                    <a:gd name="connsiteX126" fmla="*/ 899626 w 1389620"/>
                    <a:gd name="connsiteY126" fmla="*/ 1203113 h 1359998"/>
                    <a:gd name="connsiteX127" fmla="*/ 907717 w 1389620"/>
                    <a:gd name="connsiteY127" fmla="*/ 1203113 h 1359998"/>
                    <a:gd name="connsiteX128" fmla="*/ 883581 w 1389620"/>
                    <a:gd name="connsiteY128" fmla="*/ 1216141 h 1359998"/>
                    <a:gd name="connsiteX129" fmla="*/ 867536 w 1389620"/>
                    <a:gd name="connsiteY129" fmla="*/ 1203113 h 1359998"/>
                    <a:gd name="connsiteX130" fmla="*/ 883581 w 1389620"/>
                    <a:gd name="connsiteY130" fmla="*/ 1235752 h 1359998"/>
                    <a:gd name="connsiteX131" fmla="*/ 899626 w 1389620"/>
                    <a:gd name="connsiteY131" fmla="*/ 1248780 h 1359998"/>
                    <a:gd name="connsiteX132" fmla="*/ 923762 w 1389620"/>
                    <a:gd name="connsiteY132" fmla="*/ 1268391 h 1359998"/>
                    <a:gd name="connsiteX133" fmla="*/ 955853 w 1389620"/>
                    <a:gd name="connsiteY133" fmla="*/ 1281556 h 1359998"/>
                    <a:gd name="connsiteX134" fmla="*/ 971898 w 1389620"/>
                    <a:gd name="connsiteY134" fmla="*/ 1261945 h 1359998"/>
                    <a:gd name="connsiteX135" fmla="*/ 971898 w 1389620"/>
                    <a:gd name="connsiteY135" fmla="*/ 1274973 h 1359998"/>
                    <a:gd name="connsiteX136" fmla="*/ 979989 w 1389620"/>
                    <a:gd name="connsiteY136" fmla="*/ 1281556 h 1359998"/>
                    <a:gd name="connsiteX137" fmla="*/ 996034 w 1389620"/>
                    <a:gd name="connsiteY137" fmla="*/ 1274973 h 1359998"/>
                    <a:gd name="connsiteX138" fmla="*/ 996034 w 1389620"/>
                    <a:gd name="connsiteY138" fmla="*/ 1288001 h 1359998"/>
                    <a:gd name="connsiteX139" fmla="*/ 1003988 w 1389620"/>
                    <a:gd name="connsiteY139" fmla="*/ 1294584 h 1359998"/>
                    <a:gd name="connsiteX140" fmla="*/ 1020034 w 1389620"/>
                    <a:gd name="connsiteY140" fmla="*/ 1307612 h 1359998"/>
                    <a:gd name="connsiteX141" fmla="*/ 1028125 w 1389620"/>
                    <a:gd name="connsiteY141" fmla="*/ 1314195 h 1359998"/>
                    <a:gd name="connsiteX142" fmla="*/ 1028125 w 1389620"/>
                    <a:gd name="connsiteY142" fmla="*/ 1301167 h 1359998"/>
                    <a:gd name="connsiteX143" fmla="*/ 1028125 w 1389620"/>
                    <a:gd name="connsiteY143" fmla="*/ 1314195 h 1359998"/>
                    <a:gd name="connsiteX144" fmla="*/ 1044170 w 1389620"/>
                    <a:gd name="connsiteY144" fmla="*/ 1320777 h 1359998"/>
                    <a:gd name="connsiteX145" fmla="*/ 1084351 w 1389620"/>
                    <a:gd name="connsiteY145" fmla="*/ 1327223 h 1359998"/>
                    <a:gd name="connsiteX146" fmla="*/ 1100396 w 1389620"/>
                    <a:gd name="connsiteY146" fmla="*/ 1346971 h 1359998"/>
                    <a:gd name="connsiteX147" fmla="*/ 1124533 w 1389620"/>
                    <a:gd name="connsiteY147" fmla="*/ 1333805 h 1359998"/>
                    <a:gd name="connsiteX148" fmla="*/ 1148669 w 1389620"/>
                    <a:gd name="connsiteY148" fmla="*/ 1359999 h 1359998"/>
                    <a:gd name="connsiteX149" fmla="*/ 1164714 w 1389620"/>
                    <a:gd name="connsiteY149" fmla="*/ 1359999 h 1359998"/>
                    <a:gd name="connsiteX150" fmla="*/ 1156623 w 1389620"/>
                    <a:gd name="connsiteY150" fmla="*/ 1346971 h 1359998"/>
                    <a:gd name="connsiteX151" fmla="*/ 1156623 w 1389620"/>
                    <a:gd name="connsiteY151" fmla="*/ 1320777 h 1359998"/>
                    <a:gd name="connsiteX152" fmla="*/ 1084351 w 1389620"/>
                    <a:gd name="connsiteY152" fmla="*/ 1255363 h 1359998"/>
                    <a:gd name="connsiteX153" fmla="*/ 1084351 w 1389620"/>
                    <a:gd name="connsiteY153" fmla="*/ 1248780 h 1359998"/>
                    <a:gd name="connsiteX154" fmla="*/ 1076260 w 1389620"/>
                    <a:gd name="connsiteY154" fmla="*/ 1248780 h 1359998"/>
                    <a:gd name="connsiteX155" fmla="*/ 1044170 w 1389620"/>
                    <a:gd name="connsiteY155" fmla="*/ 1222724 h 1359998"/>
                    <a:gd name="connsiteX156" fmla="*/ 1020034 w 1389620"/>
                    <a:gd name="connsiteY156" fmla="*/ 1189948 h 1359998"/>
                    <a:gd name="connsiteX157" fmla="*/ 1036216 w 1389620"/>
                    <a:gd name="connsiteY157" fmla="*/ 1183502 h 1359998"/>
                    <a:gd name="connsiteX158" fmla="*/ 1068306 w 1389620"/>
                    <a:gd name="connsiteY158" fmla="*/ 1216141 h 1359998"/>
                    <a:gd name="connsiteX159" fmla="*/ 1076260 w 1389620"/>
                    <a:gd name="connsiteY159" fmla="*/ 1216141 h 1359998"/>
                    <a:gd name="connsiteX160" fmla="*/ 1076260 w 1389620"/>
                    <a:gd name="connsiteY160" fmla="*/ 1203113 h 1359998"/>
                    <a:gd name="connsiteX161" fmla="*/ 1084351 w 1389620"/>
                    <a:gd name="connsiteY161" fmla="*/ 1203113 h 1359998"/>
                    <a:gd name="connsiteX162" fmla="*/ 1100396 w 1389620"/>
                    <a:gd name="connsiteY162" fmla="*/ 1229169 h 1359998"/>
                    <a:gd name="connsiteX163" fmla="*/ 1124533 w 1389620"/>
                    <a:gd name="connsiteY163" fmla="*/ 1235752 h 1359998"/>
                    <a:gd name="connsiteX164" fmla="*/ 1132487 w 1389620"/>
                    <a:gd name="connsiteY164" fmla="*/ 1255363 h 1359998"/>
                    <a:gd name="connsiteX165" fmla="*/ 1156623 w 1389620"/>
                    <a:gd name="connsiteY165" fmla="*/ 1255363 h 1359998"/>
                    <a:gd name="connsiteX166" fmla="*/ 1164714 w 1389620"/>
                    <a:gd name="connsiteY166" fmla="*/ 1268391 h 1359998"/>
                    <a:gd name="connsiteX167" fmla="*/ 1188713 w 1389620"/>
                    <a:gd name="connsiteY167" fmla="*/ 1261945 h 1359998"/>
                    <a:gd name="connsiteX168" fmla="*/ 1196804 w 1389620"/>
                    <a:gd name="connsiteY168" fmla="*/ 1274973 h 1359998"/>
                    <a:gd name="connsiteX169" fmla="*/ 1204895 w 1389620"/>
                    <a:gd name="connsiteY169" fmla="*/ 1268391 h 1359998"/>
                    <a:gd name="connsiteX170" fmla="*/ 1204895 w 1389620"/>
                    <a:gd name="connsiteY170" fmla="*/ 1288001 h 1359998"/>
                    <a:gd name="connsiteX171" fmla="*/ 1212850 w 1389620"/>
                    <a:gd name="connsiteY171" fmla="*/ 1301167 h 1359998"/>
                    <a:gd name="connsiteX172" fmla="*/ 1220941 w 1389620"/>
                    <a:gd name="connsiteY172" fmla="*/ 1294584 h 1359998"/>
                    <a:gd name="connsiteX173" fmla="*/ 1212850 w 1389620"/>
                    <a:gd name="connsiteY173" fmla="*/ 1268391 h 1359998"/>
                    <a:gd name="connsiteX174" fmla="*/ 1236986 w 1389620"/>
                    <a:gd name="connsiteY174" fmla="*/ 1268391 h 1359998"/>
                    <a:gd name="connsiteX175" fmla="*/ 1236986 w 1389620"/>
                    <a:gd name="connsiteY175" fmla="*/ 1261945 h 1359998"/>
                    <a:gd name="connsiteX176" fmla="*/ 1228895 w 1389620"/>
                    <a:gd name="connsiteY176" fmla="*/ 1255363 h 1359998"/>
                    <a:gd name="connsiteX177" fmla="*/ 1220941 w 1389620"/>
                    <a:gd name="connsiteY177" fmla="*/ 1255363 h 1359998"/>
                    <a:gd name="connsiteX178" fmla="*/ 1212850 w 1389620"/>
                    <a:gd name="connsiteY178" fmla="*/ 1235752 h 1359998"/>
                    <a:gd name="connsiteX179" fmla="*/ 1212850 w 1389620"/>
                    <a:gd name="connsiteY179" fmla="*/ 1216141 h 1359998"/>
                    <a:gd name="connsiteX180" fmla="*/ 1236986 w 1389620"/>
                    <a:gd name="connsiteY180" fmla="*/ 1229169 h 1359998"/>
                    <a:gd name="connsiteX181" fmla="*/ 1228895 w 1389620"/>
                    <a:gd name="connsiteY181" fmla="*/ 1216141 h 1359998"/>
                    <a:gd name="connsiteX182" fmla="*/ 1236986 w 1389620"/>
                    <a:gd name="connsiteY182" fmla="*/ 1203113 h 1359998"/>
                    <a:gd name="connsiteX183" fmla="*/ 1236986 w 1389620"/>
                    <a:gd name="connsiteY183" fmla="*/ 1183502 h 1359998"/>
                    <a:gd name="connsiteX184" fmla="*/ 1228895 w 1389620"/>
                    <a:gd name="connsiteY184" fmla="*/ 1163891 h 1359998"/>
                    <a:gd name="connsiteX185" fmla="*/ 1196804 w 1389620"/>
                    <a:gd name="connsiteY185" fmla="*/ 1150726 h 1359998"/>
                    <a:gd name="connsiteX186" fmla="*/ 1196804 w 1389620"/>
                    <a:gd name="connsiteY186" fmla="*/ 1137698 h 1359998"/>
                    <a:gd name="connsiteX187" fmla="*/ 1212850 w 1389620"/>
                    <a:gd name="connsiteY187" fmla="*/ 1131115 h 1359998"/>
                    <a:gd name="connsiteX188" fmla="*/ 1212850 w 1389620"/>
                    <a:gd name="connsiteY188" fmla="*/ 1118087 h 1359998"/>
                    <a:gd name="connsiteX189" fmla="*/ 1212850 w 1389620"/>
                    <a:gd name="connsiteY189" fmla="*/ 1104922 h 1359998"/>
                    <a:gd name="connsiteX190" fmla="*/ 1196804 w 1389620"/>
                    <a:gd name="connsiteY190" fmla="*/ 1111505 h 1359998"/>
                    <a:gd name="connsiteX191" fmla="*/ 1196804 w 1389620"/>
                    <a:gd name="connsiteY191" fmla="*/ 1091894 h 1359998"/>
                    <a:gd name="connsiteX192" fmla="*/ 1180759 w 1389620"/>
                    <a:gd name="connsiteY192" fmla="*/ 1104922 h 1359998"/>
                    <a:gd name="connsiteX193" fmla="*/ 1180759 w 1389620"/>
                    <a:gd name="connsiteY193" fmla="*/ 1078866 h 1359998"/>
                    <a:gd name="connsiteX194" fmla="*/ 1148669 w 1389620"/>
                    <a:gd name="connsiteY194" fmla="*/ 1085311 h 1359998"/>
                    <a:gd name="connsiteX195" fmla="*/ 1156623 w 1389620"/>
                    <a:gd name="connsiteY195" fmla="*/ 1072283 h 1359998"/>
                    <a:gd name="connsiteX196" fmla="*/ 1132487 w 1389620"/>
                    <a:gd name="connsiteY196" fmla="*/ 1072283 h 1359998"/>
                    <a:gd name="connsiteX197" fmla="*/ 1132487 w 1389620"/>
                    <a:gd name="connsiteY197" fmla="*/ 1085311 h 1359998"/>
                    <a:gd name="connsiteX198" fmla="*/ 1116442 w 1389620"/>
                    <a:gd name="connsiteY198" fmla="*/ 1046090 h 1359998"/>
                    <a:gd name="connsiteX199" fmla="*/ 1100396 w 1389620"/>
                    <a:gd name="connsiteY199" fmla="*/ 1046090 h 1359998"/>
                    <a:gd name="connsiteX200" fmla="*/ 1108487 w 1389620"/>
                    <a:gd name="connsiteY200" fmla="*/ 1033062 h 1359998"/>
                    <a:gd name="connsiteX201" fmla="*/ 1100396 w 1389620"/>
                    <a:gd name="connsiteY201" fmla="*/ 1026479 h 1359998"/>
                    <a:gd name="connsiteX202" fmla="*/ 1108487 w 1389620"/>
                    <a:gd name="connsiteY202" fmla="*/ 1026479 h 1359998"/>
                    <a:gd name="connsiteX203" fmla="*/ 1100396 w 1389620"/>
                    <a:gd name="connsiteY203" fmla="*/ 1020033 h 1359998"/>
                    <a:gd name="connsiteX204" fmla="*/ 1100396 w 1389620"/>
                    <a:gd name="connsiteY204" fmla="*/ 1006868 h 1359998"/>
                    <a:gd name="connsiteX205" fmla="*/ 1068306 w 1389620"/>
                    <a:gd name="connsiteY205" fmla="*/ 1006868 h 1359998"/>
                    <a:gd name="connsiteX206" fmla="*/ 1068306 w 1389620"/>
                    <a:gd name="connsiteY206" fmla="*/ 980812 h 1359998"/>
                    <a:gd name="connsiteX207" fmla="*/ 1108487 w 1389620"/>
                    <a:gd name="connsiteY207" fmla="*/ 967647 h 1359998"/>
                    <a:gd name="connsiteX208" fmla="*/ 1092442 w 1389620"/>
                    <a:gd name="connsiteY208" fmla="*/ 948036 h 1359998"/>
                    <a:gd name="connsiteX209" fmla="*/ 1068306 w 1389620"/>
                    <a:gd name="connsiteY209" fmla="*/ 941590 h 1359998"/>
                    <a:gd name="connsiteX210" fmla="*/ 1060215 w 1389620"/>
                    <a:gd name="connsiteY210" fmla="*/ 928425 h 1359998"/>
                    <a:gd name="connsiteX211" fmla="*/ 1076260 w 1389620"/>
                    <a:gd name="connsiteY211" fmla="*/ 928425 h 1359998"/>
                    <a:gd name="connsiteX212" fmla="*/ 1068306 w 1389620"/>
                    <a:gd name="connsiteY212" fmla="*/ 915397 h 1359998"/>
                    <a:gd name="connsiteX213" fmla="*/ 1076260 w 1389620"/>
                    <a:gd name="connsiteY213" fmla="*/ 915397 h 1359998"/>
                    <a:gd name="connsiteX214" fmla="*/ 1108487 w 1389620"/>
                    <a:gd name="connsiteY214" fmla="*/ 935008 h 1359998"/>
                    <a:gd name="connsiteX215" fmla="*/ 1100396 w 1389620"/>
                    <a:gd name="connsiteY215" fmla="*/ 921843 h 1359998"/>
                    <a:gd name="connsiteX216" fmla="*/ 1108487 w 1389620"/>
                    <a:gd name="connsiteY216" fmla="*/ 921843 h 1359998"/>
                    <a:gd name="connsiteX217" fmla="*/ 1092442 w 1389620"/>
                    <a:gd name="connsiteY217" fmla="*/ 908814 h 1359998"/>
                    <a:gd name="connsiteX218" fmla="*/ 1100396 w 1389620"/>
                    <a:gd name="connsiteY218" fmla="*/ 902232 h 1359998"/>
                    <a:gd name="connsiteX219" fmla="*/ 1116442 w 1389620"/>
                    <a:gd name="connsiteY219" fmla="*/ 908814 h 1359998"/>
                    <a:gd name="connsiteX220" fmla="*/ 1116442 w 1389620"/>
                    <a:gd name="connsiteY220" fmla="*/ 935008 h 1359998"/>
                    <a:gd name="connsiteX221" fmla="*/ 1164714 w 1389620"/>
                    <a:gd name="connsiteY221" fmla="*/ 954619 h 1359998"/>
                    <a:gd name="connsiteX222" fmla="*/ 1172668 w 1389620"/>
                    <a:gd name="connsiteY222" fmla="*/ 967647 h 1359998"/>
                    <a:gd name="connsiteX223" fmla="*/ 1196804 w 1389620"/>
                    <a:gd name="connsiteY223" fmla="*/ 967647 h 1359998"/>
                    <a:gd name="connsiteX224" fmla="*/ 1188713 w 1389620"/>
                    <a:gd name="connsiteY224" fmla="*/ 980812 h 1359998"/>
                    <a:gd name="connsiteX225" fmla="*/ 1196804 w 1389620"/>
                    <a:gd name="connsiteY225" fmla="*/ 993840 h 1359998"/>
                    <a:gd name="connsiteX226" fmla="*/ 1212850 w 1389620"/>
                    <a:gd name="connsiteY226" fmla="*/ 1026479 h 1359998"/>
                    <a:gd name="connsiteX227" fmla="*/ 1228895 w 1389620"/>
                    <a:gd name="connsiteY227" fmla="*/ 1020033 h 1359998"/>
                    <a:gd name="connsiteX228" fmla="*/ 1228895 w 1389620"/>
                    <a:gd name="connsiteY228" fmla="*/ 1026479 h 1359998"/>
                    <a:gd name="connsiteX229" fmla="*/ 1220941 w 1389620"/>
                    <a:gd name="connsiteY229" fmla="*/ 1039644 h 1359998"/>
                    <a:gd name="connsiteX230" fmla="*/ 1236986 w 1389620"/>
                    <a:gd name="connsiteY230" fmla="*/ 1052672 h 1359998"/>
                    <a:gd name="connsiteX231" fmla="*/ 1244940 w 1389620"/>
                    <a:gd name="connsiteY231" fmla="*/ 1039644 h 1359998"/>
                    <a:gd name="connsiteX232" fmla="*/ 1253031 w 1389620"/>
                    <a:gd name="connsiteY232" fmla="*/ 1059255 h 1359998"/>
                    <a:gd name="connsiteX233" fmla="*/ 1261122 w 1389620"/>
                    <a:gd name="connsiteY233" fmla="*/ 1052672 h 1359998"/>
                    <a:gd name="connsiteX234" fmla="*/ 1277168 w 1389620"/>
                    <a:gd name="connsiteY234" fmla="*/ 1078866 h 1359998"/>
                    <a:gd name="connsiteX235" fmla="*/ 1293212 w 1389620"/>
                    <a:gd name="connsiteY235" fmla="*/ 1039644 h 1359998"/>
                    <a:gd name="connsiteX236" fmla="*/ 1285121 w 1389620"/>
                    <a:gd name="connsiteY236" fmla="*/ 993840 h 1359998"/>
                    <a:gd name="connsiteX237" fmla="*/ 1317349 w 1389620"/>
                    <a:gd name="connsiteY237" fmla="*/ 1006868 h 1359998"/>
                    <a:gd name="connsiteX238" fmla="*/ 1325303 w 1389620"/>
                    <a:gd name="connsiteY238" fmla="*/ 993840 h 1359998"/>
                    <a:gd name="connsiteX239" fmla="*/ 1333394 w 1389620"/>
                    <a:gd name="connsiteY239" fmla="*/ 987257 h 1359998"/>
                    <a:gd name="connsiteX240" fmla="*/ 1333394 w 1389620"/>
                    <a:gd name="connsiteY240" fmla="*/ 967647 h 1359998"/>
                    <a:gd name="connsiteX241" fmla="*/ 1349439 w 1389620"/>
                    <a:gd name="connsiteY241" fmla="*/ 967647 h 1359998"/>
                    <a:gd name="connsiteX242" fmla="*/ 1341348 w 1389620"/>
                    <a:gd name="connsiteY242" fmla="*/ 954619 h 1359998"/>
                    <a:gd name="connsiteX243" fmla="*/ 1325303 w 1389620"/>
                    <a:gd name="connsiteY243" fmla="*/ 954619 h 1359998"/>
                    <a:gd name="connsiteX244" fmla="*/ 1341348 w 1389620"/>
                    <a:gd name="connsiteY244" fmla="*/ 935008 h 1359998"/>
                    <a:gd name="connsiteX245" fmla="*/ 1373576 w 1389620"/>
                    <a:gd name="connsiteY245" fmla="*/ 941590 h 1359998"/>
                    <a:gd name="connsiteX246" fmla="*/ 1373576 w 1389620"/>
                    <a:gd name="connsiteY246" fmla="*/ 935008 h 1359998"/>
                    <a:gd name="connsiteX247" fmla="*/ 1365484 w 1389620"/>
                    <a:gd name="connsiteY247" fmla="*/ 928425 h 1359998"/>
                    <a:gd name="connsiteX248" fmla="*/ 1389621 w 1389620"/>
                    <a:gd name="connsiteY248" fmla="*/ 902232 h 1359998"/>
                    <a:gd name="connsiteX249" fmla="*/ 1349439 w 1389620"/>
                    <a:gd name="connsiteY249" fmla="*/ 863010 h 1359998"/>
                    <a:gd name="connsiteX250" fmla="*/ 1293212 w 1389620"/>
                    <a:gd name="connsiteY250" fmla="*/ 876176 h 1359998"/>
                    <a:gd name="connsiteX251" fmla="*/ 1309258 w 1389620"/>
                    <a:gd name="connsiteY251" fmla="*/ 830371 h 1359998"/>
                    <a:gd name="connsiteX252" fmla="*/ 1253031 w 1389620"/>
                    <a:gd name="connsiteY252" fmla="*/ 836954 h 1359998"/>
                    <a:gd name="connsiteX253" fmla="*/ 1244940 w 1389620"/>
                    <a:gd name="connsiteY253" fmla="*/ 830371 h 1359998"/>
                    <a:gd name="connsiteX254" fmla="*/ 1261122 w 1389620"/>
                    <a:gd name="connsiteY254" fmla="*/ 817343 h 1359998"/>
                    <a:gd name="connsiteX255" fmla="*/ 1236986 w 1389620"/>
                    <a:gd name="connsiteY255" fmla="*/ 778122 h 1359998"/>
                    <a:gd name="connsiteX256" fmla="*/ 1204895 w 1389620"/>
                    <a:gd name="connsiteY256" fmla="*/ 771539 h 1359998"/>
                    <a:gd name="connsiteX257" fmla="*/ 1212850 w 1389620"/>
                    <a:gd name="connsiteY257" fmla="*/ 745346 h 1359998"/>
                    <a:gd name="connsiteX258" fmla="*/ 1164714 w 1389620"/>
                    <a:gd name="connsiteY258" fmla="*/ 764956 h 1359998"/>
                    <a:gd name="connsiteX259" fmla="*/ 1148669 w 1389620"/>
                    <a:gd name="connsiteY259" fmla="*/ 751928 h 1359998"/>
                    <a:gd name="connsiteX260" fmla="*/ 1164714 w 1389620"/>
                    <a:gd name="connsiteY260" fmla="*/ 738900 h 1359998"/>
                    <a:gd name="connsiteX261" fmla="*/ 1156623 w 1389620"/>
                    <a:gd name="connsiteY261" fmla="*/ 725735 h 1359998"/>
                    <a:gd name="connsiteX262" fmla="*/ 1124533 w 1389620"/>
                    <a:gd name="connsiteY262" fmla="*/ 725735 h 1359998"/>
                    <a:gd name="connsiteX263" fmla="*/ 1132487 w 1389620"/>
                    <a:gd name="connsiteY263" fmla="*/ 706124 h 1359998"/>
                    <a:gd name="connsiteX264" fmla="*/ 1052261 w 1389620"/>
                    <a:gd name="connsiteY264" fmla="*/ 679931 h 1359998"/>
                    <a:gd name="connsiteX265" fmla="*/ 1084351 w 1389620"/>
                    <a:gd name="connsiteY265" fmla="*/ 673485 h 1359998"/>
                    <a:gd name="connsiteX266" fmla="*/ 1060215 w 1389620"/>
                    <a:gd name="connsiteY266" fmla="*/ 647292 h 1359998"/>
                    <a:gd name="connsiteX267" fmla="*/ 1076260 w 1389620"/>
                    <a:gd name="connsiteY267" fmla="*/ 640709 h 1359998"/>
                    <a:gd name="connsiteX268" fmla="*/ 1044170 w 1389620"/>
                    <a:gd name="connsiteY268" fmla="*/ 614653 h 1359998"/>
                    <a:gd name="connsiteX269" fmla="*/ 1068306 w 1389620"/>
                    <a:gd name="connsiteY269" fmla="*/ 614653 h 1359998"/>
                    <a:gd name="connsiteX270" fmla="*/ 1068306 w 1389620"/>
                    <a:gd name="connsiteY270" fmla="*/ 601488 h 1359998"/>
                    <a:gd name="connsiteX271" fmla="*/ 1092442 w 1389620"/>
                    <a:gd name="connsiteY271" fmla="*/ 621099 h 1359998"/>
                    <a:gd name="connsiteX272" fmla="*/ 1132487 w 1389620"/>
                    <a:gd name="connsiteY272" fmla="*/ 621099 h 1359998"/>
                    <a:gd name="connsiteX273" fmla="*/ 1140578 w 1389620"/>
                    <a:gd name="connsiteY273" fmla="*/ 601488 h 1359998"/>
                    <a:gd name="connsiteX274" fmla="*/ 1124533 w 1389620"/>
                    <a:gd name="connsiteY274" fmla="*/ 595042 h 1359998"/>
                    <a:gd name="connsiteX275" fmla="*/ 1100396 w 1389620"/>
                    <a:gd name="connsiteY275" fmla="*/ 581877 h 1359998"/>
                    <a:gd name="connsiteX276" fmla="*/ 1060215 w 1389620"/>
                    <a:gd name="connsiteY276" fmla="*/ 575432 h 1359998"/>
                    <a:gd name="connsiteX277" fmla="*/ 1060215 w 1389620"/>
                    <a:gd name="connsiteY277" fmla="*/ 588460 h 1359998"/>
                    <a:gd name="connsiteX278" fmla="*/ 1036216 w 1389620"/>
                    <a:gd name="connsiteY278" fmla="*/ 568849 h 1359998"/>
                    <a:gd name="connsiteX279" fmla="*/ 1028125 w 1389620"/>
                    <a:gd name="connsiteY279" fmla="*/ 575432 h 1359998"/>
                    <a:gd name="connsiteX280" fmla="*/ 1076260 w 1389620"/>
                    <a:gd name="connsiteY280" fmla="*/ 549238 h 1359998"/>
                    <a:gd name="connsiteX281" fmla="*/ 1100396 w 1389620"/>
                    <a:gd name="connsiteY281" fmla="*/ 549238 h 1359998"/>
                    <a:gd name="connsiteX282" fmla="*/ 1108487 w 1389620"/>
                    <a:gd name="connsiteY282" fmla="*/ 536210 h 1359998"/>
                    <a:gd name="connsiteX283" fmla="*/ 1092442 w 1389620"/>
                    <a:gd name="connsiteY283" fmla="*/ 510017 h 1359998"/>
                    <a:gd name="connsiteX284" fmla="*/ 1076260 w 1389620"/>
                    <a:gd name="connsiteY284" fmla="*/ 490406 h 1359998"/>
                    <a:gd name="connsiteX285" fmla="*/ 1052261 w 1389620"/>
                    <a:gd name="connsiteY285" fmla="*/ 490406 h 1359998"/>
                    <a:gd name="connsiteX286" fmla="*/ 1052261 w 1389620"/>
                    <a:gd name="connsiteY286" fmla="*/ 503434 h 1359998"/>
                    <a:gd name="connsiteX287" fmla="*/ 1036216 w 1389620"/>
                    <a:gd name="connsiteY287" fmla="*/ 523045 h 1359998"/>
                    <a:gd name="connsiteX288" fmla="*/ 1020034 w 1389620"/>
                    <a:gd name="connsiteY288" fmla="*/ 523045 h 1359998"/>
                    <a:gd name="connsiteX289" fmla="*/ 1036216 w 1389620"/>
                    <a:gd name="connsiteY289" fmla="*/ 496851 h 1359998"/>
                    <a:gd name="connsiteX290" fmla="*/ 987943 w 1389620"/>
                    <a:gd name="connsiteY290" fmla="*/ 496851 h 1359998"/>
                    <a:gd name="connsiteX291" fmla="*/ 1028125 w 1389620"/>
                    <a:gd name="connsiteY291" fmla="*/ 477241 h 1359998"/>
                    <a:gd name="connsiteX292" fmla="*/ 1044170 w 1389620"/>
                    <a:gd name="connsiteY292" fmla="*/ 444602 h 1359998"/>
                    <a:gd name="connsiteX293" fmla="*/ 996034 w 1389620"/>
                    <a:gd name="connsiteY293" fmla="*/ 424991 h 1359998"/>
                    <a:gd name="connsiteX294" fmla="*/ 947761 w 1389620"/>
                    <a:gd name="connsiteY294" fmla="*/ 457630 h 1359998"/>
                    <a:gd name="connsiteX295" fmla="*/ 971898 w 1389620"/>
                    <a:gd name="connsiteY295" fmla="*/ 411963 h 1359998"/>
                    <a:gd name="connsiteX296" fmla="*/ 931717 w 1389620"/>
                    <a:gd name="connsiteY296" fmla="*/ 438019 h 1359998"/>
                    <a:gd name="connsiteX297" fmla="*/ 939808 w 1389620"/>
                    <a:gd name="connsiteY297" fmla="*/ 405380 h 1359998"/>
                    <a:gd name="connsiteX298" fmla="*/ 939808 w 1389620"/>
                    <a:gd name="connsiteY298" fmla="*/ 385770 h 1359998"/>
                    <a:gd name="connsiteX299" fmla="*/ 899626 w 1389620"/>
                    <a:gd name="connsiteY299" fmla="*/ 398798 h 1359998"/>
                    <a:gd name="connsiteX300" fmla="*/ 867536 w 1389620"/>
                    <a:gd name="connsiteY300" fmla="*/ 385770 h 1359998"/>
                    <a:gd name="connsiteX301" fmla="*/ 915671 w 1389620"/>
                    <a:gd name="connsiteY301" fmla="*/ 366159 h 1359998"/>
                    <a:gd name="connsiteX302" fmla="*/ 899626 w 1389620"/>
                    <a:gd name="connsiteY302" fmla="*/ 326937 h 1359998"/>
                    <a:gd name="connsiteX303" fmla="*/ 843400 w 1389620"/>
                    <a:gd name="connsiteY303" fmla="*/ 300744 h 1359998"/>
                    <a:gd name="connsiteX304" fmla="*/ 835308 w 1389620"/>
                    <a:gd name="connsiteY304" fmla="*/ 326937 h 1359998"/>
                    <a:gd name="connsiteX305" fmla="*/ 811309 w 1389620"/>
                    <a:gd name="connsiteY305" fmla="*/ 320355 h 1359998"/>
                    <a:gd name="connsiteX306" fmla="*/ 811309 w 1389620"/>
                    <a:gd name="connsiteY306" fmla="*/ 353131 h 1359998"/>
                    <a:gd name="connsiteX307" fmla="*/ 795264 w 1389620"/>
                    <a:gd name="connsiteY307" fmla="*/ 339965 h 1359998"/>
                    <a:gd name="connsiteX308" fmla="*/ 771127 w 1389620"/>
                    <a:gd name="connsiteY308" fmla="*/ 333520 h 1359998"/>
                    <a:gd name="connsiteX309" fmla="*/ 795264 w 1389620"/>
                    <a:gd name="connsiteY309" fmla="*/ 287716 h 1359998"/>
                    <a:gd name="connsiteX310" fmla="*/ 763036 w 1389620"/>
                    <a:gd name="connsiteY310" fmla="*/ 294161 h 1359998"/>
                    <a:gd name="connsiteX311" fmla="*/ 739037 w 1389620"/>
                    <a:gd name="connsiteY311" fmla="*/ 313772 h 1359998"/>
                    <a:gd name="connsiteX312" fmla="*/ 746991 w 1389620"/>
                    <a:gd name="connsiteY312" fmla="*/ 281133 h 1359998"/>
                    <a:gd name="connsiteX313" fmla="*/ 763036 w 1389620"/>
                    <a:gd name="connsiteY313" fmla="*/ 254940 h 1359998"/>
                    <a:gd name="connsiteX314" fmla="*/ 722855 w 1389620"/>
                    <a:gd name="connsiteY314" fmla="*/ 241912 h 1359998"/>
                    <a:gd name="connsiteX315" fmla="*/ 730946 w 1389620"/>
                    <a:gd name="connsiteY315" fmla="*/ 228884 h 1359998"/>
                    <a:gd name="connsiteX316" fmla="*/ 722855 w 1389620"/>
                    <a:gd name="connsiteY316" fmla="*/ 215718 h 1359998"/>
                    <a:gd name="connsiteX317" fmla="*/ 706810 w 1389620"/>
                    <a:gd name="connsiteY317" fmla="*/ 196108 h 1359998"/>
                    <a:gd name="connsiteX318" fmla="*/ 714901 w 1389620"/>
                    <a:gd name="connsiteY318" fmla="*/ 189662 h 1359998"/>
                    <a:gd name="connsiteX319" fmla="*/ 690765 w 1389620"/>
                    <a:gd name="connsiteY319" fmla="*/ 176497 h 1359998"/>
                    <a:gd name="connsiteX320" fmla="*/ 658674 w 1389620"/>
                    <a:gd name="connsiteY320" fmla="*/ 170051 h 1359998"/>
                    <a:gd name="connsiteX321" fmla="*/ 602448 w 1389620"/>
                    <a:gd name="connsiteY321" fmla="*/ 156886 h 1359998"/>
                    <a:gd name="connsiteX322" fmla="*/ 554175 w 1389620"/>
                    <a:gd name="connsiteY322" fmla="*/ 183079 h 1359998"/>
                    <a:gd name="connsiteX323" fmla="*/ 554175 w 1389620"/>
                    <a:gd name="connsiteY323" fmla="*/ 202690 h 1359998"/>
                    <a:gd name="connsiteX324" fmla="*/ 570357 w 1389620"/>
                    <a:gd name="connsiteY324" fmla="*/ 215718 h 1359998"/>
                    <a:gd name="connsiteX325" fmla="*/ 530176 w 1389620"/>
                    <a:gd name="connsiteY325" fmla="*/ 228884 h 1359998"/>
                    <a:gd name="connsiteX326" fmla="*/ 514131 w 1389620"/>
                    <a:gd name="connsiteY326" fmla="*/ 209273 h 1359998"/>
                    <a:gd name="connsiteX327" fmla="*/ 497949 w 1389620"/>
                    <a:gd name="connsiteY327" fmla="*/ 215718 h 1359998"/>
                    <a:gd name="connsiteX328" fmla="*/ 489994 w 1389620"/>
                    <a:gd name="connsiteY328" fmla="*/ 189662 h 1359998"/>
                    <a:gd name="connsiteX329" fmla="*/ 481903 w 1389620"/>
                    <a:gd name="connsiteY329" fmla="*/ 235329 h 1359998"/>
                    <a:gd name="connsiteX330" fmla="*/ 473949 w 1389620"/>
                    <a:gd name="connsiteY330" fmla="*/ 228884 h 1359998"/>
                    <a:gd name="connsiteX331" fmla="*/ 441859 w 1389620"/>
                    <a:gd name="connsiteY331" fmla="*/ 274551 h 1359998"/>
                    <a:gd name="connsiteX332" fmla="*/ 433768 w 1389620"/>
                    <a:gd name="connsiteY332" fmla="*/ 254940 h 1359998"/>
                    <a:gd name="connsiteX333" fmla="*/ 457904 w 1389620"/>
                    <a:gd name="connsiteY333" fmla="*/ 248494 h 1359998"/>
                    <a:gd name="connsiteX334" fmla="*/ 441859 w 1389620"/>
                    <a:gd name="connsiteY334" fmla="*/ 235329 h 1359998"/>
                    <a:gd name="connsiteX335" fmla="*/ 465858 w 1389620"/>
                    <a:gd name="connsiteY335" fmla="*/ 156886 h 1359998"/>
                    <a:gd name="connsiteX336" fmla="*/ 449813 w 1389620"/>
                    <a:gd name="connsiteY336" fmla="*/ 130830 h 1359998"/>
                    <a:gd name="connsiteX337" fmla="*/ 457904 w 1389620"/>
                    <a:gd name="connsiteY337" fmla="*/ 111082 h 1359998"/>
                    <a:gd name="connsiteX338" fmla="*/ 417723 w 1389620"/>
                    <a:gd name="connsiteY338" fmla="*/ 85026 h 1359998"/>
                    <a:gd name="connsiteX339" fmla="*/ 425676 w 1389620"/>
                    <a:gd name="connsiteY339" fmla="*/ 71860 h 1359998"/>
                    <a:gd name="connsiteX340" fmla="*/ 425676 w 1389620"/>
                    <a:gd name="connsiteY340" fmla="*/ 45804 h 1359998"/>
                    <a:gd name="connsiteX341" fmla="*/ 409632 w 1389620"/>
                    <a:gd name="connsiteY341" fmla="*/ 13028 h 1359998"/>
                    <a:gd name="connsiteX342" fmla="*/ 377541 w 1389620"/>
                    <a:gd name="connsiteY342" fmla="*/ 13028 h 1359998"/>
                    <a:gd name="connsiteX343" fmla="*/ 345451 w 1389620"/>
                    <a:gd name="connsiteY343" fmla="*/ 19611 h 1359998"/>
                    <a:gd name="connsiteX344" fmla="*/ 321315 w 1389620"/>
                    <a:gd name="connsiteY344" fmla="*/ 32639 h 1359998"/>
                    <a:gd name="connsiteX345" fmla="*/ 297178 w 1389620"/>
                    <a:gd name="connsiteY345" fmla="*/ 52250 h 1359998"/>
                    <a:gd name="connsiteX346" fmla="*/ 313223 w 1389620"/>
                    <a:gd name="connsiteY346" fmla="*/ 65415 h 1359998"/>
                    <a:gd name="connsiteX347" fmla="*/ 305269 w 1389620"/>
                    <a:gd name="connsiteY347" fmla="*/ 78443 h 1359998"/>
                    <a:gd name="connsiteX348" fmla="*/ 297178 w 1389620"/>
                    <a:gd name="connsiteY348" fmla="*/ 58832 h 1359998"/>
                    <a:gd name="connsiteX349" fmla="*/ 265088 w 1389620"/>
                    <a:gd name="connsiteY349" fmla="*/ 58832 h 1359998"/>
                    <a:gd name="connsiteX350" fmla="*/ 265088 w 1389620"/>
                    <a:gd name="connsiteY350" fmla="*/ 71860 h 1359998"/>
                    <a:gd name="connsiteX351" fmla="*/ 273179 w 1389620"/>
                    <a:gd name="connsiteY351" fmla="*/ 91471 h 1359998"/>
                    <a:gd name="connsiteX352" fmla="*/ 240951 w 1389620"/>
                    <a:gd name="connsiteY352" fmla="*/ 71860 h 1359998"/>
                    <a:gd name="connsiteX353" fmla="*/ 240951 w 1389620"/>
                    <a:gd name="connsiteY353" fmla="*/ 85026 h 1359998"/>
                    <a:gd name="connsiteX354" fmla="*/ 249043 w 1389620"/>
                    <a:gd name="connsiteY354" fmla="*/ 98054 h 1359998"/>
                    <a:gd name="connsiteX355" fmla="*/ 216952 w 1389620"/>
                    <a:gd name="connsiteY355" fmla="*/ 111082 h 1359998"/>
                    <a:gd name="connsiteX356" fmla="*/ 249043 w 1389620"/>
                    <a:gd name="connsiteY356" fmla="*/ 130830 h 1359998"/>
                    <a:gd name="connsiteX357" fmla="*/ 208861 w 1389620"/>
                    <a:gd name="connsiteY357" fmla="*/ 137275 h 1359998"/>
                    <a:gd name="connsiteX358" fmla="*/ 216952 w 1389620"/>
                    <a:gd name="connsiteY358" fmla="*/ 176497 h 1359998"/>
                    <a:gd name="connsiteX359" fmla="*/ 216952 w 1389620"/>
                    <a:gd name="connsiteY359" fmla="*/ 189662 h 1359998"/>
                    <a:gd name="connsiteX360" fmla="*/ 216952 w 1389620"/>
                    <a:gd name="connsiteY360" fmla="*/ 202690 h 1359998"/>
                    <a:gd name="connsiteX361" fmla="*/ 249043 w 1389620"/>
                    <a:gd name="connsiteY361" fmla="*/ 209273 h 1359998"/>
                    <a:gd name="connsiteX362" fmla="*/ 200770 w 1389620"/>
                    <a:gd name="connsiteY362" fmla="*/ 261522 h 1359998"/>
                    <a:gd name="connsiteX363" fmla="*/ 224906 w 1389620"/>
                    <a:gd name="connsiteY363" fmla="*/ 300744 h 1359998"/>
                    <a:gd name="connsiteX364" fmla="*/ 256997 w 1389620"/>
                    <a:gd name="connsiteY364" fmla="*/ 307327 h 1359998"/>
                    <a:gd name="connsiteX365" fmla="*/ 256997 w 1389620"/>
                    <a:gd name="connsiteY365" fmla="*/ 353131 h 1359998"/>
                    <a:gd name="connsiteX366" fmla="*/ 249043 w 1389620"/>
                    <a:gd name="connsiteY366" fmla="*/ 398798 h 1359998"/>
                    <a:gd name="connsiteX367" fmla="*/ 240951 w 1389620"/>
                    <a:gd name="connsiteY367" fmla="*/ 392352 h 1359998"/>
                    <a:gd name="connsiteX368" fmla="*/ 249043 w 1389620"/>
                    <a:gd name="connsiteY368" fmla="*/ 372741 h 1359998"/>
                    <a:gd name="connsiteX369" fmla="*/ 240951 w 1389620"/>
                    <a:gd name="connsiteY369" fmla="*/ 372741 h 1359998"/>
                    <a:gd name="connsiteX370" fmla="*/ 168680 w 1389620"/>
                    <a:gd name="connsiteY370" fmla="*/ 392352 h 1359998"/>
                    <a:gd name="connsiteX371" fmla="*/ 184725 w 1389620"/>
                    <a:gd name="connsiteY371" fmla="*/ 379187 h 1359998"/>
                    <a:gd name="connsiteX372" fmla="*/ 200770 w 1389620"/>
                    <a:gd name="connsiteY372" fmla="*/ 366159 h 1359998"/>
                    <a:gd name="connsiteX373" fmla="*/ 249043 w 1389620"/>
                    <a:gd name="connsiteY373" fmla="*/ 353131 h 1359998"/>
                    <a:gd name="connsiteX374" fmla="*/ 240951 w 1389620"/>
                    <a:gd name="connsiteY374" fmla="*/ 333520 h 1359998"/>
                    <a:gd name="connsiteX375" fmla="*/ 224906 w 1389620"/>
                    <a:gd name="connsiteY375" fmla="*/ 326937 h 1359998"/>
                    <a:gd name="connsiteX376" fmla="*/ 200770 w 1389620"/>
                    <a:gd name="connsiteY376" fmla="*/ 300744 h 1359998"/>
                    <a:gd name="connsiteX377" fmla="*/ 176771 w 1389620"/>
                    <a:gd name="connsiteY377" fmla="*/ 274551 h 1359998"/>
                    <a:gd name="connsiteX378" fmla="*/ 176771 w 1389620"/>
                    <a:gd name="connsiteY378" fmla="*/ 241912 h 1359998"/>
                    <a:gd name="connsiteX379" fmla="*/ 184725 w 1389620"/>
                    <a:gd name="connsiteY379" fmla="*/ 209273 h 1359998"/>
                    <a:gd name="connsiteX380" fmla="*/ 168680 w 1389620"/>
                    <a:gd name="connsiteY380" fmla="*/ 183079 h 1359998"/>
                    <a:gd name="connsiteX381" fmla="*/ 168680 w 1389620"/>
                    <a:gd name="connsiteY381" fmla="*/ 156886 h 1359998"/>
                    <a:gd name="connsiteX382" fmla="*/ 168680 w 1389620"/>
                    <a:gd name="connsiteY382" fmla="*/ 130830 h 1359998"/>
                    <a:gd name="connsiteX383" fmla="*/ 184725 w 1389620"/>
                    <a:gd name="connsiteY383" fmla="*/ 104636 h 1359998"/>
                    <a:gd name="connsiteX384" fmla="*/ 216952 w 1389620"/>
                    <a:gd name="connsiteY384" fmla="*/ 58832 h 1359998"/>
                    <a:gd name="connsiteX385" fmla="*/ 249043 w 1389620"/>
                    <a:gd name="connsiteY385" fmla="*/ 19611 h 1359998"/>
                    <a:gd name="connsiteX386" fmla="*/ 240951 w 1389620"/>
                    <a:gd name="connsiteY386" fmla="*/ 13028 h 135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1389620" h="1359998">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082"/>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lnTo>
                        <a:pt x="779082" y="1098477"/>
                      </a:lnTo>
                      <a:lnTo>
                        <a:pt x="787173" y="1104922"/>
                      </a:lnTo>
                      <a:lnTo>
                        <a:pt x="803218" y="1104922"/>
                      </a:lnTo>
                      <a:lnTo>
                        <a:pt x="811309" y="1131115"/>
                      </a:lnTo>
                      <a:lnTo>
                        <a:pt x="819263" y="1144281"/>
                      </a:lnTo>
                      <a:lnTo>
                        <a:pt x="827354" y="1163891"/>
                      </a:lnTo>
                      <a:lnTo>
                        <a:pt x="859444" y="1176920"/>
                      </a:lnTo>
                      <a:lnTo>
                        <a:pt x="875490" y="1196530"/>
                      </a:lnTo>
                      <a:lnTo>
                        <a:pt x="875490" y="1176920"/>
                      </a:lnTo>
                      <a:lnTo>
                        <a:pt x="899626" y="1203113"/>
                      </a:lnTo>
                      <a:lnTo>
                        <a:pt x="907717" y="1203113"/>
                      </a:lnTo>
                      <a:lnTo>
                        <a:pt x="883581" y="1216141"/>
                      </a:lnTo>
                      <a:lnTo>
                        <a:pt x="867536" y="1203113"/>
                      </a:lnTo>
                      <a:lnTo>
                        <a:pt x="883581" y="1235752"/>
                      </a:lnTo>
                      <a:lnTo>
                        <a:pt x="899626" y="1248780"/>
                      </a:lnTo>
                      <a:lnTo>
                        <a:pt x="923762" y="1268391"/>
                      </a:lnTo>
                      <a:lnTo>
                        <a:pt x="955853" y="1281556"/>
                      </a:lnTo>
                      <a:lnTo>
                        <a:pt x="971898" y="1261945"/>
                      </a:lnTo>
                      <a:lnTo>
                        <a:pt x="971898" y="1274973"/>
                      </a:lnTo>
                      <a:lnTo>
                        <a:pt x="979989" y="1281556"/>
                      </a:lnTo>
                      <a:lnTo>
                        <a:pt x="996034" y="1274973"/>
                      </a:lnTo>
                      <a:lnTo>
                        <a:pt x="996034" y="1288001"/>
                      </a:lnTo>
                      <a:lnTo>
                        <a:pt x="1003988" y="1294584"/>
                      </a:lnTo>
                      <a:lnTo>
                        <a:pt x="1020034" y="1307612"/>
                      </a:lnTo>
                      <a:lnTo>
                        <a:pt x="1028125" y="1314195"/>
                      </a:lnTo>
                      <a:lnTo>
                        <a:pt x="1028125" y="1301167"/>
                      </a:lnTo>
                      <a:lnTo>
                        <a:pt x="1028125" y="1314195"/>
                      </a:lnTo>
                      <a:lnTo>
                        <a:pt x="1044170" y="1320777"/>
                      </a:lnTo>
                      <a:lnTo>
                        <a:pt x="1084351" y="1327223"/>
                      </a:lnTo>
                      <a:lnTo>
                        <a:pt x="1100396" y="1346971"/>
                      </a:lnTo>
                      <a:lnTo>
                        <a:pt x="1124533" y="1333805"/>
                      </a:lnTo>
                      <a:lnTo>
                        <a:pt x="1148669" y="1359999"/>
                      </a:lnTo>
                      <a:lnTo>
                        <a:pt x="1164714" y="1359999"/>
                      </a:lnTo>
                      <a:lnTo>
                        <a:pt x="1156623" y="1346971"/>
                      </a:lnTo>
                      <a:lnTo>
                        <a:pt x="1156623" y="1320777"/>
                      </a:lnTo>
                      <a:lnTo>
                        <a:pt x="1084351" y="1255363"/>
                      </a:lnTo>
                      <a:lnTo>
                        <a:pt x="1084351" y="1248780"/>
                      </a:lnTo>
                      <a:lnTo>
                        <a:pt x="1076260" y="1248780"/>
                      </a:lnTo>
                      <a:lnTo>
                        <a:pt x="1044170" y="1222724"/>
                      </a:lnTo>
                      <a:lnTo>
                        <a:pt x="1020034" y="1189948"/>
                      </a:lnTo>
                      <a:lnTo>
                        <a:pt x="1036216" y="1183502"/>
                      </a:lnTo>
                      <a:lnTo>
                        <a:pt x="1068306" y="1216141"/>
                      </a:lnTo>
                      <a:lnTo>
                        <a:pt x="1076260" y="1216141"/>
                      </a:lnTo>
                      <a:lnTo>
                        <a:pt x="1076260" y="1203113"/>
                      </a:lnTo>
                      <a:lnTo>
                        <a:pt x="1084351" y="1203113"/>
                      </a:lnTo>
                      <a:lnTo>
                        <a:pt x="1100396" y="1229169"/>
                      </a:lnTo>
                      <a:lnTo>
                        <a:pt x="1124533" y="1235752"/>
                      </a:lnTo>
                      <a:lnTo>
                        <a:pt x="1132487" y="1255363"/>
                      </a:lnTo>
                      <a:lnTo>
                        <a:pt x="1156623" y="1255363"/>
                      </a:lnTo>
                      <a:lnTo>
                        <a:pt x="1164714" y="1268391"/>
                      </a:lnTo>
                      <a:lnTo>
                        <a:pt x="1188713" y="1261945"/>
                      </a:lnTo>
                      <a:lnTo>
                        <a:pt x="1196804" y="1274973"/>
                      </a:lnTo>
                      <a:lnTo>
                        <a:pt x="1204895" y="1268391"/>
                      </a:lnTo>
                      <a:lnTo>
                        <a:pt x="1204895" y="1288001"/>
                      </a:lnTo>
                      <a:lnTo>
                        <a:pt x="1212850" y="1301167"/>
                      </a:lnTo>
                      <a:lnTo>
                        <a:pt x="1220941" y="1294584"/>
                      </a:lnTo>
                      <a:lnTo>
                        <a:pt x="1212850" y="1268391"/>
                      </a:lnTo>
                      <a:lnTo>
                        <a:pt x="1236986" y="1268391"/>
                      </a:lnTo>
                      <a:lnTo>
                        <a:pt x="1236986" y="1261945"/>
                      </a:lnTo>
                      <a:lnTo>
                        <a:pt x="1228895" y="1255363"/>
                      </a:lnTo>
                      <a:lnTo>
                        <a:pt x="1220941" y="1255363"/>
                      </a:lnTo>
                      <a:lnTo>
                        <a:pt x="1212850" y="1235752"/>
                      </a:lnTo>
                      <a:lnTo>
                        <a:pt x="1212850" y="1216141"/>
                      </a:lnTo>
                      <a:lnTo>
                        <a:pt x="1236986" y="1229169"/>
                      </a:lnTo>
                      <a:lnTo>
                        <a:pt x="1228895" y="1216141"/>
                      </a:lnTo>
                      <a:lnTo>
                        <a:pt x="1236986" y="1203113"/>
                      </a:lnTo>
                      <a:lnTo>
                        <a:pt x="1236986" y="1183502"/>
                      </a:lnTo>
                      <a:lnTo>
                        <a:pt x="1228895" y="1163891"/>
                      </a:lnTo>
                      <a:lnTo>
                        <a:pt x="1196804" y="1150726"/>
                      </a:lnTo>
                      <a:lnTo>
                        <a:pt x="1196804" y="1137698"/>
                      </a:lnTo>
                      <a:lnTo>
                        <a:pt x="1212850" y="1131115"/>
                      </a:lnTo>
                      <a:lnTo>
                        <a:pt x="1212850" y="1118087"/>
                      </a:lnTo>
                      <a:lnTo>
                        <a:pt x="1212850" y="1104922"/>
                      </a:lnTo>
                      <a:lnTo>
                        <a:pt x="1196804" y="1111505"/>
                      </a:lnTo>
                      <a:lnTo>
                        <a:pt x="1196804" y="1091894"/>
                      </a:lnTo>
                      <a:lnTo>
                        <a:pt x="1180759" y="1104922"/>
                      </a:lnTo>
                      <a:lnTo>
                        <a:pt x="1180759" y="1078866"/>
                      </a:lnTo>
                      <a:lnTo>
                        <a:pt x="1148669" y="1085311"/>
                      </a:lnTo>
                      <a:lnTo>
                        <a:pt x="1156623" y="1072283"/>
                      </a:lnTo>
                      <a:lnTo>
                        <a:pt x="1132487" y="1072283"/>
                      </a:lnTo>
                      <a:lnTo>
                        <a:pt x="1132487" y="1085311"/>
                      </a:lnTo>
                      <a:lnTo>
                        <a:pt x="1116442" y="1046090"/>
                      </a:lnTo>
                      <a:lnTo>
                        <a:pt x="1100396" y="1046090"/>
                      </a:lnTo>
                      <a:lnTo>
                        <a:pt x="1108487" y="1033062"/>
                      </a:lnTo>
                      <a:lnTo>
                        <a:pt x="1100396" y="1026479"/>
                      </a:lnTo>
                      <a:lnTo>
                        <a:pt x="1108487" y="1026479"/>
                      </a:lnTo>
                      <a:lnTo>
                        <a:pt x="1100396" y="1020033"/>
                      </a:lnTo>
                      <a:lnTo>
                        <a:pt x="1100396" y="1006868"/>
                      </a:lnTo>
                      <a:lnTo>
                        <a:pt x="1068306" y="1006868"/>
                      </a:lnTo>
                      <a:lnTo>
                        <a:pt x="1068306" y="980812"/>
                      </a:lnTo>
                      <a:lnTo>
                        <a:pt x="1108487" y="967647"/>
                      </a:lnTo>
                      <a:lnTo>
                        <a:pt x="1092442" y="948036"/>
                      </a:lnTo>
                      <a:lnTo>
                        <a:pt x="1068306" y="941590"/>
                      </a:lnTo>
                      <a:lnTo>
                        <a:pt x="1060215" y="928425"/>
                      </a:lnTo>
                      <a:lnTo>
                        <a:pt x="1076260" y="928425"/>
                      </a:lnTo>
                      <a:lnTo>
                        <a:pt x="1068306" y="915397"/>
                      </a:lnTo>
                      <a:lnTo>
                        <a:pt x="1076260" y="915397"/>
                      </a:lnTo>
                      <a:lnTo>
                        <a:pt x="1108487" y="935008"/>
                      </a:lnTo>
                      <a:lnTo>
                        <a:pt x="1100396" y="921843"/>
                      </a:lnTo>
                      <a:lnTo>
                        <a:pt x="1108487" y="921843"/>
                      </a:lnTo>
                      <a:lnTo>
                        <a:pt x="1092442" y="908814"/>
                      </a:lnTo>
                      <a:lnTo>
                        <a:pt x="1100396" y="902232"/>
                      </a:lnTo>
                      <a:lnTo>
                        <a:pt x="1116442" y="908814"/>
                      </a:lnTo>
                      <a:lnTo>
                        <a:pt x="1116442" y="935008"/>
                      </a:lnTo>
                      <a:lnTo>
                        <a:pt x="1164714" y="954619"/>
                      </a:lnTo>
                      <a:lnTo>
                        <a:pt x="1172668" y="967647"/>
                      </a:lnTo>
                      <a:lnTo>
                        <a:pt x="1196804" y="967647"/>
                      </a:lnTo>
                      <a:lnTo>
                        <a:pt x="1188713" y="980812"/>
                      </a:lnTo>
                      <a:lnTo>
                        <a:pt x="1196804" y="993840"/>
                      </a:lnTo>
                      <a:lnTo>
                        <a:pt x="1212850" y="1026479"/>
                      </a:lnTo>
                      <a:lnTo>
                        <a:pt x="1228895" y="1020033"/>
                      </a:lnTo>
                      <a:lnTo>
                        <a:pt x="1228895" y="1026479"/>
                      </a:lnTo>
                      <a:lnTo>
                        <a:pt x="1220941" y="1039644"/>
                      </a:lnTo>
                      <a:lnTo>
                        <a:pt x="1236986" y="1052672"/>
                      </a:lnTo>
                      <a:lnTo>
                        <a:pt x="1244940" y="1039644"/>
                      </a:lnTo>
                      <a:lnTo>
                        <a:pt x="1253031" y="1059255"/>
                      </a:lnTo>
                      <a:lnTo>
                        <a:pt x="1261122" y="1052672"/>
                      </a:lnTo>
                      <a:lnTo>
                        <a:pt x="1277168" y="1078866"/>
                      </a:lnTo>
                      <a:lnTo>
                        <a:pt x="1293212" y="1039644"/>
                      </a:lnTo>
                      <a:lnTo>
                        <a:pt x="1285121" y="993840"/>
                      </a:lnTo>
                      <a:lnTo>
                        <a:pt x="1317349" y="1006868"/>
                      </a:lnTo>
                      <a:lnTo>
                        <a:pt x="1325303" y="993840"/>
                      </a:lnTo>
                      <a:lnTo>
                        <a:pt x="1333394" y="987257"/>
                      </a:lnTo>
                      <a:lnTo>
                        <a:pt x="1333394" y="967647"/>
                      </a:lnTo>
                      <a:lnTo>
                        <a:pt x="1349439" y="967647"/>
                      </a:lnTo>
                      <a:lnTo>
                        <a:pt x="1341348" y="954619"/>
                      </a:lnTo>
                      <a:lnTo>
                        <a:pt x="1325303" y="954619"/>
                      </a:lnTo>
                      <a:lnTo>
                        <a:pt x="1341348" y="935008"/>
                      </a:lnTo>
                      <a:lnTo>
                        <a:pt x="1373576" y="941590"/>
                      </a:lnTo>
                      <a:lnTo>
                        <a:pt x="1373576" y="935008"/>
                      </a:lnTo>
                      <a:lnTo>
                        <a:pt x="1365484" y="928425"/>
                      </a:lnTo>
                      <a:lnTo>
                        <a:pt x="1389621" y="902232"/>
                      </a:lnTo>
                      <a:lnTo>
                        <a:pt x="1349439" y="863010"/>
                      </a:lnTo>
                      <a:lnTo>
                        <a:pt x="1293212" y="876176"/>
                      </a:lnTo>
                      <a:lnTo>
                        <a:pt x="1309258" y="830371"/>
                      </a:lnTo>
                      <a:lnTo>
                        <a:pt x="1253031" y="836954"/>
                      </a:lnTo>
                      <a:lnTo>
                        <a:pt x="1244940" y="830371"/>
                      </a:lnTo>
                      <a:lnTo>
                        <a:pt x="1261122" y="817343"/>
                      </a:lnTo>
                      <a:lnTo>
                        <a:pt x="1236986" y="778122"/>
                      </a:lnTo>
                      <a:lnTo>
                        <a:pt x="1204895" y="771539"/>
                      </a:lnTo>
                      <a:lnTo>
                        <a:pt x="1212850" y="745346"/>
                      </a:lnTo>
                      <a:lnTo>
                        <a:pt x="1164714" y="764956"/>
                      </a:lnTo>
                      <a:lnTo>
                        <a:pt x="1148669" y="751928"/>
                      </a:lnTo>
                      <a:lnTo>
                        <a:pt x="1164714" y="738900"/>
                      </a:lnTo>
                      <a:lnTo>
                        <a:pt x="1156623" y="725735"/>
                      </a:lnTo>
                      <a:lnTo>
                        <a:pt x="1124533" y="725735"/>
                      </a:lnTo>
                      <a:lnTo>
                        <a:pt x="1132487" y="706124"/>
                      </a:lnTo>
                      <a:lnTo>
                        <a:pt x="1052261" y="679931"/>
                      </a:lnTo>
                      <a:lnTo>
                        <a:pt x="1084351" y="673485"/>
                      </a:lnTo>
                      <a:lnTo>
                        <a:pt x="1060215" y="647292"/>
                      </a:lnTo>
                      <a:lnTo>
                        <a:pt x="1076260" y="640709"/>
                      </a:lnTo>
                      <a:lnTo>
                        <a:pt x="1044170" y="614653"/>
                      </a:lnTo>
                      <a:lnTo>
                        <a:pt x="1068306" y="614653"/>
                      </a:lnTo>
                      <a:lnTo>
                        <a:pt x="1068306" y="601488"/>
                      </a:lnTo>
                      <a:lnTo>
                        <a:pt x="1092442" y="621099"/>
                      </a:lnTo>
                      <a:lnTo>
                        <a:pt x="1132487" y="621099"/>
                      </a:lnTo>
                      <a:lnTo>
                        <a:pt x="1140578" y="601488"/>
                      </a:lnTo>
                      <a:lnTo>
                        <a:pt x="1124533" y="595042"/>
                      </a:lnTo>
                      <a:lnTo>
                        <a:pt x="1100396" y="581877"/>
                      </a:lnTo>
                      <a:lnTo>
                        <a:pt x="1060215" y="575432"/>
                      </a:lnTo>
                      <a:lnTo>
                        <a:pt x="1060215" y="588460"/>
                      </a:lnTo>
                      <a:lnTo>
                        <a:pt x="1036216" y="568849"/>
                      </a:lnTo>
                      <a:lnTo>
                        <a:pt x="1028125" y="575432"/>
                      </a:lnTo>
                      <a:lnTo>
                        <a:pt x="1076260" y="549238"/>
                      </a:lnTo>
                      <a:lnTo>
                        <a:pt x="1100396" y="549238"/>
                      </a:lnTo>
                      <a:lnTo>
                        <a:pt x="1108487" y="536210"/>
                      </a:lnTo>
                      <a:lnTo>
                        <a:pt x="1092442" y="510017"/>
                      </a:lnTo>
                      <a:lnTo>
                        <a:pt x="1076260" y="490406"/>
                      </a:lnTo>
                      <a:lnTo>
                        <a:pt x="1052261" y="490406"/>
                      </a:lnTo>
                      <a:lnTo>
                        <a:pt x="1052261" y="503434"/>
                      </a:lnTo>
                      <a:lnTo>
                        <a:pt x="1036216" y="523045"/>
                      </a:lnTo>
                      <a:lnTo>
                        <a:pt x="1020034" y="523045"/>
                      </a:lnTo>
                      <a:lnTo>
                        <a:pt x="1036216" y="496851"/>
                      </a:lnTo>
                      <a:lnTo>
                        <a:pt x="987943" y="496851"/>
                      </a:lnTo>
                      <a:lnTo>
                        <a:pt x="1028125" y="477241"/>
                      </a:lnTo>
                      <a:lnTo>
                        <a:pt x="1044170" y="444602"/>
                      </a:lnTo>
                      <a:lnTo>
                        <a:pt x="996034" y="424991"/>
                      </a:lnTo>
                      <a:lnTo>
                        <a:pt x="947761" y="457630"/>
                      </a:lnTo>
                      <a:lnTo>
                        <a:pt x="971898" y="411963"/>
                      </a:lnTo>
                      <a:lnTo>
                        <a:pt x="931717" y="438019"/>
                      </a:lnTo>
                      <a:lnTo>
                        <a:pt x="939808" y="405380"/>
                      </a:lnTo>
                      <a:lnTo>
                        <a:pt x="939808" y="385770"/>
                      </a:lnTo>
                      <a:lnTo>
                        <a:pt x="899626" y="398798"/>
                      </a:lnTo>
                      <a:lnTo>
                        <a:pt x="867536" y="385770"/>
                      </a:lnTo>
                      <a:lnTo>
                        <a:pt x="915671" y="366159"/>
                      </a:lnTo>
                      <a:lnTo>
                        <a:pt x="899626" y="326937"/>
                      </a:lnTo>
                      <a:lnTo>
                        <a:pt x="843400" y="300744"/>
                      </a:lnTo>
                      <a:lnTo>
                        <a:pt x="835308" y="326937"/>
                      </a:lnTo>
                      <a:lnTo>
                        <a:pt x="811309" y="320355"/>
                      </a:lnTo>
                      <a:lnTo>
                        <a:pt x="811309" y="353131"/>
                      </a:lnTo>
                      <a:lnTo>
                        <a:pt x="795264" y="339965"/>
                      </a:lnTo>
                      <a:lnTo>
                        <a:pt x="771127" y="333520"/>
                      </a:lnTo>
                      <a:lnTo>
                        <a:pt x="795264" y="287716"/>
                      </a:lnTo>
                      <a:lnTo>
                        <a:pt x="763036" y="294161"/>
                      </a:lnTo>
                      <a:lnTo>
                        <a:pt x="739037" y="313772"/>
                      </a:lnTo>
                      <a:lnTo>
                        <a:pt x="746991" y="281133"/>
                      </a:lnTo>
                      <a:lnTo>
                        <a:pt x="763036" y="254940"/>
                      </a:lnTo>
                      <a:lnTo>
                        <a:pt x="722855" y="241912"/>
                      </a:lnTo>
                      <a:lnTo>
                        <a:pt x="730946" y="228884"/>
                      </a:lnTo>
                      <a:lnTo>
                        <a:pt x="722855" y="215718"/>
                      </a:lnTo>
                      <a:lnTo>
                        <a:pt x="706810" y="196108"/>
                      </a:lnTo>
                      <a:lnTo>
                        <a:pt x="714901" y="189662"/>
                      </a:lnTo>
                      <a:lnTo>
                        <a:pt x="690765" y="176497"/>
                      </a:lnTo>
                      <a:lnTo>
                        <a:pt x="658674" y="170051"/>
                      </a:lnTo>
                      <a:lnTo>
                        <a:pt x="602448" y="156886"/>
                      </a:lnTo>
                      <a:lnTo>
                        <a:pt x="554175" y="183079"/>
                      </a:lnTo>
                      <a:lnTo>
                        <a:pt x="554175" y="202690"/>
                      </a:lnTo>
                      <a:lnTo>
                        <a:pt x="570357" y="215718"/>
                      </a:lnTo>
                      <a:lnTo>
                        <a:pt x="530176" y="228884"/>
                      </a:lnTo>
                      <a:lnTo>
                        <a:pt x="514131" y="209273"/>
                      </a:lnTo>
                      <a:lnTo>
                        <a:pt x="497949" y="215718"/>
                      </a:lnTo>
                      <a:lnTo>
                        <a:pt x="489994" y="189662"/>
                      </a:lnTo>
                      <a:lnTo>
                        <a:pt x="481903" y="235329"/>
                      </a:lnTo>
                      <a:lnTo>
                        <a:pt x="473949" y="228884"/>
                      </a:lnTo>
                      <a:lnTo>
                        <a:pt x="441859" y="274551"/>
                      </a:lnTo>
                      <a:lnTo>
                        <a:pt x="433768" y="254940"/>
                      </a:lnTo>
                      <a:lnTo>
                        <a:pt x="457904" y="248494"/>
                      </a:lnTo>
                      <a:lnTo>
                        <a:pt x="441859" y="235329"/>
                      </a:lnTo>
                      <a:lnTo>
                        <a:pt x="465858" y="156886"/>
                      </a:lnTo>
                      <a:lnTo>
                        <a:pt x="449813" y="130830"/>
                      </a:lnTo>
                      <a:lnTo>
                        <a:pt x="457904" y="111082"/>
                      </a:lnTo>
                      <a:lnTo>
                        <a:pt x="417723" y="85026"/>
                      </a:lnTo>
                      <a:lnTo>
                        <a:pt x="425676" y="71860"/>
                      </a:lnTo>
                      <a:lnTo>
                        <a:pt x="425676" y="45804"/>
                      </a:lnTo>
                      <a:lnTo>
                        <a:pt x="409632" y="13028"/>
                      </a:lnTo>
                      <a:lnTo>
                        <a:pt x="377541" y="13028"/>
                      </a:lnTo>
                      <a:lnTo>
                        <a:pt x="345451" y="19611"/>
                      </a:lnTo>
                      <a:lnTo>
                        <a:pt x="321315" y="32639"/>
                      </a:lnTo>
                      <a:lnTo>
                        <a:pt x="297178" y="52250"/>
                      </a:lnTo>
                      <a:lnTo>
                        <a:pt x="313223" y="65415"/>
                      </a:lnTo>
                      <a:lnTo>
                        <a:pt x="305269" y="78443"/>
                      </a:lnTo>
                      <a:lnTo>
                        <a:pt x="297178" y="58832"/>
                      </a:lnTo>
                      <a:lnTo>
                        <a:pt x="265088" y="58832"/>
                      </a:lnTo>
                      <a:lnTo>
                        <a:pt x="265088" y="71860"/>
                      </a:lnTo>
                      <a:lnTo>
                        <a:pt x="273179" y="91471"/>
                      </a:lnTo>
                      <a:lnTo>
                        <a:pt x="240951" y="71860"/>
                      </a:lnTo>
                      <a:lnTo>
                        <a:pt x="240951" y="85026"/>
                      </a:lnTo>
                      <a:lnTo>
                        <a:pt x="249043" y="98054"/>
                      </a:lnTo>
                      <a:lnTo>
                        <a:pt x="216952" y="111082"/>
                      </a:lnTo>
                      <a:lnTo>
                        <a:pt x="249043" y="130830"/>
                      </a:lnTo>
                      <a:lnTo>
                        <a:pt x="208861" y="137275"/>
                      </a:lnTo>
                      <a:lnTo>
                        <a:pt x="216952" y="176497"/>
                      </a:lnTo>
                      <a:lnTo>
                        <a:pt x="216952" y="189662"/>
                      </a:lnTo>
                      <a:lnTo>
                        <a:pt x="216952" y="202690"/>
                      </a:lnTo>
                      <a:lnTo>
                        <a:pt x="249043" y="209273"/>
                      </a:lnTo>
                      <a:lnTo>
                        <a:pt x="200770" y="261522"/>
                      </a:lnTo>
                      <a:lnTo>
                        <a:pt x="224906" y="300744"/>
                      </a:lnTo>
                      <a:lnTo>
                        <a:pt x="256997" y="307327"/>
                      </a:lnTo>
                      <a:lnTo>
                        <a:pt x="256997" y="353131"/>
                      </a:lnTo>
                      <a:lnTo>
                        <a:pt x="249043" y="398798"/>
                      </a:lnTo>
                      <a:lnTo>
                        <a:pt x="240951" y="392352"/>
                      </a:lnTo>
                      <a:lnTo>
                        <a:pt x="249043" y="372741"/>
                      </a:lnTo>
                      <a:lnTo>
                        <a:pt x="240951" y="372741"/>
                      </a:lnTo>
                      <a:lnTo>
                        <a:pt x="168680" y="392352"/>
                      </a:lnTo>
                      <a:lnTo>
                        <a:pt x="184725" y="379187"/>
                      </a:lnTo>
                      <a:lnTo>
                        <a:pt x="200770" y="366159"/>
                      </a:lnTo>
                      <a:lnTo>
                        <a:pt x="249043" y="353131"/>
                      </a:lnTo>
                      <a:lnTo>
                        <a:pt x="240951" y="333520"/>
                      </a:lnTo>
                      <a:lnTo>
                        <a:pt x="224906" y="326937"/>
                      </a:lnTo>
                      <a:lnTo>
                        <a:pt x="200770" y="300744"/>
                      </a:lnTo>
                      <a:lnTo>
                        <a:pt x="176771" y="274551"/>
                      </a:lnTo>
                      <a:lnTo>
                        <a:pt x="176771" y="241912"/>
                      </a:lnTo>
                      <a:lnTo>
                        <a:pt x="184725" y="209273"/>
                      </a:lnTo>
                      <a:lnTo>
                        <a:pt x="168680" y="183079"/>
                      </a:lnTo>
                      <a:lnTo>
                        <a:pt x="168680" y="156886"/>
                      </a:lnTo>
                      <a:lnTo>
                        <a:pt x="168680" y="130830"/>
                      </a:lnTo>
                      <a:lnTo>
                        <a:pt x="184725" y="104636"/>
                      </a:lnTo>
                      <a:lnTo>
                        <a:pt x="216952" y="58832"/>
                      </a:lnTo>
                      <a:lnTo>
                        <a:pt x="249043" y="19611"/>
                      </a:lnTo>
                      <a:lnTo>
                        <a:pt x="240951"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1CEE8C4-1552-92BD-DCE6-2EE27D8030AA}"/>
                    </a:ext>
                  </a:extLst>
                </p:cNvPr>
                <p:cNvSpPr/>
                <p:nvPr/>
              </p:nvSpPr>
              <p:spPr>
                <a:xfrm>
                  <a:off x="5847277" y="2306097"/>
                  <a:ext cx="859444" cy="1144280"/>
                </a:xfrm>
                <a:custGeom>
                  <a:avLst/>
                  <a:gdLst>
                    <a:gd name="connsiteX0" fmla="*/ 240951 w 859444"/>
                    <a:gd name="connsiteY0" fmla="*/ 13028 h 1144280"/>
                    <a:gd name="connsiteX1" fmla="*/ 240951 w 859444"/>
                    <a:gd name="connsiteY1" fmla="*/ 13028 h 1144280"/>
                    <a:gd name="connsiteX2" fmla="*/ 208861 w 859444"/>
                    <a:gd name="connsiteY2" fmla="*/ 0 h 1144280"/>
                    <a:gd name="connsiteX3" fmla="*/ 176771 w 859444"/>
                    <a:gd name="connsiteY3" fmla="*/ 0 h 1144280"/>
                    <a:gd name="connsiteX4" fmla="*/ 144543 w 859444"/>
                    <a:gd name="connsiteY4" fmla="*/ 6583 h 1144280"/>
                    <a:gd name="connsiteX5" fmla="*/ 120544 w 859444"/>
                    <a:gd name="connsiteY5" fmla="*/ 19611 h 1144280"/>
                    <a:gd name="connsiteX6" fmla="*/ 88317 w 859444"/>
                    <a:gd name="connsiteY6" fmla="*/ 39222 h 1144280"/>
                    <a:gd name="connsiteX7" fmla="*/ 64318 w 859444"/>
                    <a:gd name="connsiteY7" fmla="*/ 58832 h 1144280"/>
                    <a:gd name="connsiteX8" fmla="*/ 48272 w 859444"/>
                    <a:gd name="connsiteY8" fmla="*/ 85026 h 1144280"/>
                    <a:gd name="connsiteX9" fmla="*/ 40181 w 859444"/>
                    <a:gd name="connsiteY9" fmla="*/ 111219 h 1144280"/>
                    <a:gd name="connsiteX10" fmla="*/ 48272 w 859444"/>
                    <a:gd name="connsiteY10" fmla="*/ 124247 h 1144280"/>
                    <a:gd name="connsiteX11" fmla="*/ 32090 w 859444"/>
                    <a:gd name="connsiteY11" fmla="*/ 130830 h 1144280"/>
                    <a:gd name="connsiteX12" fmla="*/ 32090 w 859444"/>
                    <a:gd name="connsiteY12" fmla="*/ 150441 h 1144280"/>
                    <a:gd name="connsiteX13" fmla="*/ 24136 w 859444"/>
                    <a:gd name="connsiteY13" fmla="*/ 156886 h 1144280"/>
                    <a:gd name="connsiteX14" fmla="*/ 8091 w 859444"/>
                    <a:gd name="connsiteY14" fmla="*/ 196108 h 1144280"/>
                    <a:gd name="connsiteX15" fmla="*/ 8091 w 859444"/>
                    <a:gd name="connsiteY15" fmla="*/ 215718 h 1144280"/>
                    <a:gd name="connsiteX16" fmla="*/ 8091 w 859444"/>
                    <a:gd name="connsiteY16" fmla="*/ 235329 h 1144280"/>
                    <a:gd name="connsiteX17" fmla="*/ 24136 w 859444"/>
                    <a:gd name="connsiteY17" fmla="*/ 235329 h 1144280"/>
                    <a:gd name="connsiteX18" fmla="*/ 0 w 859444"/>
                    <a:gd name="connsiteY18" fmla="*/ 261522 h 1144280"/>
                    <a:gd name="connsiteX19" fmla="*/ 8091 w 859444"/>
                    <a:gd name="connsiteY19" fmla="*/ 287716 h 1144280"/>
                    <a:gd name="connsiteX20" fmla="*/ 8091 w 859444"/>
                    <a:gd name="connsiteY20" fmla="*/ 300744 h 1144280"/>
                    <a:gd name="connsiteX21" fmla="*/ 0 w 859444"/>
                    <a:gd name="connsiteY21" fmla="*/ 320355 h 1144280"/>
                    <a:gd name="connsiteX22" fmla="*/ 0 w 859444"/>
                    <a:gd name="connsiteY22" fmla="*/ 339965 h 1144280"/>
                    <a:gd name="connsiteX23" fmla="*/ 8091 w 859444"/>
                    <a:gd name="connsiteY23" fmla="*/ 353131 h 1144280"/>
                    <a:gd name="connsiteX24" fmla="*/ 96408 w 859444"/>
                    <a:gd name="connsiteY24" fmla="*/ 359576 h 1144280"/>
                    <a:gd name="connsiteX25" fmla="*/ 144543 w 859444"/>
                    <a:gd name="connsiteY25" fmla="*/ 392352 h 1144280"/>
                    <a:gd name="connsiteX26" fmla="*/ 96408 w 859444"/>
                    <a:gd name="connsiteY26" fmla="*/ 405380 h 1144280"/>
                    <a:gd name="connsiteX27" fmla="*/ 32090 w 859444"/>
                    <a:gd name="connsiteY27" fmla="*/ 385770 h 1144280"/>
                    <a:gd name="connsiteX28" fmla="*/ 32090 w 859444"/>
                    <a:gd name="connsiteY28" fmla="*/ 405380 h 1144280"/>
                    <a:gd name="connsiteX29" fmla="*/ 48272 w 859444"/>
                    <a:gd name="connsiteY29" fmla="*/ 431574 h 1144280"/>
                    <a:gd name="connsiteX30" fmla="*/ 88317 w 859444"/>
                    <a:gd name="connsiteY30" fmla="*/ 477241 h 1144280"/>
                    <a:gd name="connsiteX31" fmla="*/ 128498 w 859444"/>
                    <a:gd name="connsiteY31" fmla="*/ 483823 h 1144280"/>
                    <a:gd name="connsiteX32" fmla="*/ 152635 w 859444"/>
                    <a:gd name="connsiteY32" fmla="*/ 483823 h 1144280"/>
                    <a:gd name="connsiteX33" fmla="*/ 160726 w 859444"/>
                    <a:gd name="connsiteY33" fmla="*/ 477241 h 1144280"/>
                    <a:gd name="connsiteX34" fmla="*/ 168680 w 859444"/>
                    <a:gd name="connsiteY34" fmla="*/ 464213 h 1144280"/>
                    <a:gd name="connsiteX35" fmla="*/ 168680 w 859444"/>
                    <a:gd name="connsiteY35" fmla="*/ 483823 h 1144280"/>
                    <a:gd name="connsiteX36" fmla="*/ 200770 w 859444"/>
                    <a:gd name="connsiteY36" fmla="*/ 516462 h 1144280"/>
                    <a:gd name="connsiteX37" fmla="*/ 232998 w 859444"/>
                    <a:gd name="connsiteY37" fmla="*/ 516462 h 1144280"/>
                    <a:gd name="connsiteX38" fmla="*/ 232998 w 859444"/>
                    <a:gd name="connsiteY38" fmla="*/ 510017 h 1144280"/>
                    <a:gd name="connsiteX39" fmla="*/ 313223 w 859444"/>
                    <a:gd name="connsiteY39" fmla="*/ 529627 h 1144280"/>
                    <a:gd name="connsiteX40" fmla="*/ 337360 w 859444"/>
                    <a:gd name="connsiteY40" fmla="*/ 516462 h 1144280"/>
                    <a:gd name="connsiteX41" fmla="*/ 393586 w 859444"/>
                    <a:gd name="connsiteY41" fmla="*/ 542656 h 1144280"/>
                    <a:gd name="connsiteX42" fmla="*/ 409632 w 859444"/>
                    <a:gd name="connsiteY42" fmla="*/ 523045 h 1144280"/>
                    <a:gd name="connsiteX43" fmla="*/ 433768 w 859444"/>
                    <a:gd name="connsiteY43" fmla="*/ 549238 h 1144280"/>
                    <a:gd name="connsiteX44" fmla="*/ 441859 w 859444"/>
                    <a:gd name="connsiteY44" fmla="*/ 549238 h 1144280"/>
                    <a:gd name="connsiteX45" fmla="*/ 441859 w 859444"/>
                    <a:gd name="connsiteY45" fmla="*/ 536210 h 1144280"/>
                    <a:gd name="connsiteX46" fmla="*/ 425676 w 859444"/>
                    <a:gd name="connsiteY46" fmla="*/ 529627 h 1144280"/>
                    <a:gd name="connsiteX47" fmla="*/ 401677 w 859444"/>
                    <a:gd name="connsiteY47" fmla="*/ 510017 h 1144280"/>
                    <a:gd name="connsiteX48" fmla="*/ 409632 w 859444"/>
                    <a:gd name="connsiteY48" fmla="*/ 503434 h 1144280"/>
                    <a:gd name="connsiteX49" fmla="*/ 489994 w 859444"/>
                    <a:gd name="connsiteY49" fmla="*/ 516462 h 1144280"/>
                    <a:gd name="connsiteX50" fmla="*/ 497949 w 859444"/>
                    <a:gd name="connsiteY50" fmla="*/ 536210 h 1144280"/>
                    <a:gd name="connsiteX51" fmla="*/ 538130 w 859444"/>
                    <a:gd name="connsiteY51" fmla="*/ 529627 h 1144280"/>
                    <a:gd name="connsiteX52" fmla="*/ 546221 w 859444"/>
                    <a:gd name="connsiteY52" fmla="*/ 523045 h 1144280"/>
                    <a:gd name="connsiteX53" fmla="*/ 530176 w 859444"/>
                    <a:gd name="connsiteY53" fmla="*/ 477241 h 1144280"/>
                    <a:gd name="connsiteX54" fmla="*/ 546221 w 859444"/>
                    <a:gd name="connsiteY54" fmla="*/ 470795 h 1144280"/>
                    <a:gd name="connsiteX55" fmla="*/ 570357 w 859444"/>
                    <a:gd name="connsiteY55" fmla="*/ 496851 h 1144280"/>
                    <a:gd name="connsiteX56" fmla="*/ 602448 w 859444"/>
                    <a:gd name="connsiteY56" fmla="*/ 490406 h 1144280"/>
                    <a:gd name="connsiteX57" fmla="*/ 602448 w 859444"/>
                    <a:gd name="connsiteY57" fmla="*/ 536210 h 1144280"/>
                    <a:gd name="connsiteX58" fmla="*/ 634538 w 859444"/>
                    <a:gd name="connsiteY58" fmla="*/ 536210 h 1144280"/>
                    <a:gd name="connsiteX59" fmla="*/ 634538 w 859444"/>
                    <a:gd name="connsiteY59" fmla="*/ 555821 h 1144280"/>
                    <a:gd name="connsiteX60" fmla="*/ 626584 w 859444"/>
                    <a:gd name="connsiteY60" fmla="*/ 562266 h 1144280"/>
                    <a:gd name="connsiteX61" fmla="*/ 690765 w 859444"/>
                    <a:gd name="connsiteY61" fmla="*/ 608070 h 1144280"/>
                    <a:gd name="connsiteX62" fmla="*/ 698856 w 859444"/>
                    <a:gd name="connsiteY62" fmla="*/ 621099 h 1144280"/>
                    <a:gd name="connsiteX63" fmla="*/ 674719 w 859444"/>
                    <a:gd name="connsiteY63" fmla="*/ 634264 h 1144280"/>
                    <a:gd name="connsiteX64" fmla="*/ 650583 w 859444"/>
                    <a:gd name="connsiteY64" fmla="*/ 634264 h 1144280"/>
                    <a:gd name="connsiteX65" fmla="*/ 650583 w 859444"/>
                    <a:gd name="connsiteY65" fmla="*/ 653875 h 1144280"/>
                    <a:gd name="connsiteX66" fmla="*/ 650583 w 859444"/>
                    <a:gd name="connsiteY66" fmla="*/ 673485 h 1144280"/>
                    <a:gd name="connsiteX67" fmla="*/ 698856 w 859444"/>
                    <a:gd name="connsiteY67" fmla="*/ 640709 h 1144280"/>
                    <a:gd name="connsiteX68" fmla="*/ 730946 w 859444"/>
                    <a:gd name="connsiteY68" fmla="*/ 640709 h 1144280"/>
                    <a:gd name="connsiteX69" fmla="*/ 739037 w 859444"/>
                    <a:gd name="connsiteY69" fmla="*/ 647292 h 1144280"/>
                    <a:gd name="connsiteX70" fmla="*/ 730946 w 859444"/>
                    <a:gd name="connsiteY70" fmla="*/ 660320 h 1144280"/>
                    <a:gd name="connsiteX71" fmla="*/ 763036 w 859444"/>
                    <a:gd name="connsiteY71" fmla="*/ 693096 h 1144280"/>
                    <a:gd name="connsiteX72" fmla="*/ 771127 w 859444"/>
                    <a:gd name="connsiteY72" fmla="*/ 686513 h 1144280"/>
                    <a:gd name="connsiteX73" fmla="*/ 763036 w 859444"/>
                    <a:gd name="connsiteY73" fmla="*/ 666903 h 1144280"/>
                    <a:gd name="connsiteX74" fmla="*/ 779082 w 859444"/>
                    <a:gd name="connsiteY74" fmla="*/ 673485 h 1144280"/>
                    <a:gd name="connsiteX75" fmla="*/ 779082 w 859444"/>
                    <a:gd name="connsiteY75" fmla="*/ 693096 h 1144280"/>
                    <a:gd name="connsiteX76" fmla="*/ 787173 w 859444"/>
                    <a:gd name="connsiteY76" fmla="*/ 712707 h 1144280"/>
                    <a:gd name="connsiteX77" fmla="*/ 811309 w 859444"/>
                    <a:gd name="connsiteY77" fmla="*/ 719152 h 1144280"/>
                    <a:gd name="connsiteX78" fmla="*/ 827354 w 859444"/>
                    <a:gd name="connsiteY78" fmla="*/ 738900 h 1144280"/>
                    <a:gd name="connsiteX79" fmla="*/ 835308 w 859444"/>
                    <a:gd name="connsiteY79" fmla="*/ 771539 h 1144280"/>
                    <a:gd name="connsiteX80" fmla="*/ 851491 w 859444"/>
                    <a:gd name="connsiteY80" fmla="*/ 830371 h 1144280"/>
                    <a:gd name="connsiteX81" fmla="*/ 859444 w 859444"/>
                    <a:gd name="connsiteY81" fmla="*/ 830371 h 1144280"/>
                    <a:gd name="connsiteX82" fmla="*/ 827354 w 859444"/>
                    <a:gd name="connsiteY82" fmla="*/ 863010 h 1144280"/>
                    <a:gd name="connsiteX83" fmla="*/ 827354 w 859444"/>
                    <a:gd name="connsiteY83" fmla="*/ 889204 h 1144280"/>
                    <a:gd name="connsiteX84" fmla="*/ 811309 w 859444"/>
                    <a:gd name="connsiteY84" fmla="*/ 895786 h 1144280"/>
                    <a:gd name="connsiteX85" fmla="*/ 787173 w 859444"/>
                    <a:gd name="connsiteY85" fmla="*/ 915397 h 1144280"/>
                    <a:gd name="connsiteX86" fmla="*/ 755083 w 859444"/>
                    <a:gd name="connsiteY86" fmla="*/ 948036 h 1144280"/>
                    <a:gd name="connsiteX87" fmla="*/ 795264 w 859444"/>
                    <a:gd name="connsiteY87" fmla="*/ 1000423 h 1144280"/>
                    <a:gd name="connsiteX88" fmla="*/ 795264 w 859444"/>
                    <a:gd name="connsiteY88" fmla="*/ 1020033 h 1144280"/>
                    <a:gd name="connsiteX89" fmla="*/ 763036 w 859444"/>
                    <a:gd name="connsiteY89" fmla="*/ 1013451 h 1144280"/>
                    <a:gd name="connsiteX90" fmla="*/ 739037 w 859444"/>
                    <a:gd name="connsiteY90" fmla="*/ 1026479 h 1144280"/>
                    <a:gd name="connsiteX91" fmla="*/ 722855 w 859444"/>
                    <a:gd name="connsiteY91" fmla="*/ 1026479 h 1144280"/>
                    <a:gd name="connsiteX92" fmla="*/ 722855 w 859444"/>
                    <a:gd name="connsiteY92" fmla="*/ 1039644 h 1144280"/>
                    <a:gd name="connsiteX93" fmla="*/ 714901 w 859444"/>
                    <a:gd name="connsiteY93" fmla="*/ 1039644 h 1144280"/>
                    <a:gd name="connsiteX94" fmla="*/ 610402 w 859444"/>
                    <a:gd name="connsiteY94" fmla="*/ 1020033 h 1144280"/>
                    <a:gd name="connsiteX95" fmla="*/ 618493 w 859444"/>
                    <a:gd name="connsiteY95" fmla="*/ 1033062 h 1144280"/>
                    <a:gd name="connsiteX96" fmla="*/ 610402 w 859444"/>
                    <a:gd name="connsiteY96" fmla="*/ 1033062 h 1144280"/>
                    <a:gd name="connsiteX97" fmla="*/ 610402 w 859444"/>
                    <a:gd name="connsiteY97" fmla="*/ 1046090 h 1144280"/>
                    <a:gd name="connsiteX98" fmla="*/ 594357 w 859444"/>
                    <a:gd name="connsiteY98" fmla="*/ 1059255 h 1144280"/>
                    <a:gd name="connsiteX99" fmla="*/ 586402 w 859444"/>
                    <a:gd name="connsiteY99" fmla="*/ 1065701 h 1144280"/>
                    <a:gd name="connsiteX100" fmla="*/ 578311 w 859444"/>
                    <a:gd name="connsiteY100" fmla="*/ 1085311 h 1144280"/>
                    <a:gd name="connsiteX101" fmla="*/ 578311 w 859444"/>
                    <a:gd name="connsiteY101" fmla="*/ 1098477 h 1144280"/>
                    <a:gd name="connsiteX102" fmla="*/ 594357 w 859444"/>
                    <a:gd name="connsiteY102" fmla="*/ 1124533 h 1144280"/>
                    <a:gd name="connsiteX103" fmla="*/ 642629 w 859444"/>
                    <a:gd name="connsiteY103" fmla="*/ 1144281 h 1144280"/>
                    <a:gd name="connsiteX104" fmla="*/ 690765 w 859444"/>
                    <a:gd name="connsiteY104" fmla="*/ 1124533 h 1144280"/>
                    <a:gd name="connsiteX105" fmla="*/ 682810 w 859444"/>
                    <a:gd name="connsiteY105" fmla="*/ 1111505 h 1144280"/>
                    <a:gd name="connsiteX106" fmla="*/ 706810 w 859444"/>
                    <a:gd name="connsiteY106" fmla="*/ 1104922 h 1144280"/>
                    <a:gd name="connsiteX107" fmla="*/ 714901 w 859444"/>
                    <a:gd name="connsiteY107" fmla="*/ 1118087 h 1144280"/>
                    <a:gd name="connsiteX108" fmla="*/ 746991 w 859444"/>
                    <a:gd name="connsiteY108" fmla="*/ 1124533 h 1144280"/>
                    <a:gd name="connsiteX109" fmla="*/ 746991 w 859444"/>
                    <a:gd name="connsiteY109" fmla="*/ 1118087 h 1144280"/>
                    <a:gd name="connsiteX110" fmla="*/ 755083 w 859444"/>
                    <a:gd name="connsiteY110" fmla="*/ 1111505 h 1144280"/>
                    <a:gd name="connsiteX111" fmla="*/ 730946 w 859444"/>
                    <a:gd name="connsiteY111" fmla="*/ 1098477 h 1144280"/>
                    <a:gd name="connsiteX112" fmla="*/ 730946 w 859444"/>
                    <a:gd name="connsiteY112" fmla="*/ 1085311 h 1144280"/>
                    <a:gd name="connsiteX113" fmla="*/ 746991 w 859444"/>
                    <a:gd name="connsiteY113" fmla="*/ 1078866 h 1144280"/>
                    <a:gd name="connsiteX114" fmla="*/ 746991 w 859444"/>
                    <a:gd name="connsiteY114" fmla="*/ 1098477 h 1144280"/>
                    <a:gd name="connsiteX115" fmla="*/ 755083 w 859444"/>
                    <a:gd name="connsiteY115" fmla="*/ 1091894 h 1144280"/>
                    <a:gd name="connsiteX116" fmla="*/ 763036 w 859444"/>
                    <a:gd name="connsiteY116" fmla="*/ 1104922 h 1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859444" h="1144280">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219"/>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path>
                  </a:pathLst>
                </a:custGeom>
                <a:solidFill>
                  <a:srgbClr val="CBE7F5"/>
                </a:solidFill>
                <a:ln w="13713" cap="flat">
                  <a:solidFill>
                    <a:srgbClr val="CBE7F5"/>
                  </a:solid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F08E5E1-3765-367C-DD50-2491C974C83E}"/>
                    </a:ext>
                  </a:extLst>
                </p:cNvPr>
                <p:cNvSpPr/>
                <p:nvPr/>
              </p:nvSpPr>
              <p:spPr>
                <a:xfrm>
                  <a:off x="6610313" y="3208329"/>
                  <a:ext cx="530176" cy="457766"/>
                </a:xfrm>
                <a:custGeom>
                  <a:avLst/>
                  <a:gdLst>
                    <a:gd name="connsiteX0" fmla="*/ 0 w 530176"/>
                    <a:gd name="connsiteY0" fmla="*/ 202690 h 457766"/>
                    <a:gd name="connsiteX1" fmla="*/ 16045 w 530176"/>
                    <a:gd name="connsiteY1" fmla="*/ 196245 h 457766"/>
                    <a:gd name="connsiteX2" fmla="*/ 24136 w 530176"/>
                    <a:gd name="connsiteY2" fmla="*/ 202690 h 457766"/>
                    <a:gd name="connsiteX3" fmla="*/ 40181 w 530176"/>
                    <a:gd name="connsiteY3" fmla="*/ 202690 h 457766"/>
                    <a:gd name="connsiteX4" fmla="*/ 48273 w 530176"/>
                    <a:gd name="connsiteY4" fmla="*/ 228883 h 457766"/>
                    <a:gd name="connsiteX5" fmla="*/ 56227 w 530176"/>
                    <a:gd name="connsiteY5" fmla="*/ 242049 h 457766"/>
                    <a:gd name="connsiteX6" fmla="*/ 64318 w 530176"/>
                    <a:gd name="connsiteY6" fmla="*/ 261659 h 457766"/>
                    <a:gd name="connsiteX7" fmla="*/ 96408 w 530176"/>
                    <a:gd name="connsiteY7" fmla="*/ 274688 h 457766"/>
                    <a:gd name="connsiteX8" fmla="*/ 112453 w 530176"/>
                    <a:gd name="connsiteY8" fmla="*/ 294298 h 457766"/>
                    <a:gd name="connsiteX9" fmla="*/ 112453 w 530176"/>
                    <a:gd name="connsiteY9" fmla="*/ 274688 h 457766"/>
                    <a:gd name="connsiteX10" fmla="*/ 136590 w 530176"/>
                    <a:gd name="connsiteY10" fmla="*/ 300881 h 457766"/>
                    <a:gd name="connsiteX11" fmla="*/ 144681 w 530176"/>
                    <a:gd name="connsiteY11" fmla="*/ 300881 h 457766"/>
                    <a:gd name="connsiteX12" fmla="*/ 120545 w 530176"/>
                    <a:gd name="connsiteY12" fmla="*/ 313909 h 457766"/>
                    <a:gd name="connsiteX13" fmla="*/ 104499 w 530176"/>
                    <a:gd name="connsiteY13" fmla="*/ 300881 h 457766"/>
                    <a:gd name="connsiteX14" fmla="*/ 120545 w 530176"/>
                    <a:gd name="connsiteY14" fmla="*/ 333520 h 457766"/>
                    <a:gd name="connsiteX15" fmla="*/ 136590 w 530176"/>
                    <a:gd name="connsiteY15" fmla="*/ 346548 h 457766"/>
                    <a:gd name="connsiteX16" fmla="*/ 160726 w 530176"/>
                    <a:gd name="connsiteY16" fmla="*/ 366159 h 457766"/>
                    <a:gd name="connsiteX17" fmla="*/ 192816 w 530176"/>
                    <a:gd name="connsiteY17" fmla="*/ 379324 h 457766"/>
                    <a:gd name="connsiteX18" fmla="*/ 208862 w 530176"/>
                    <a:gd name="connsiteY18" fmla="*/ 359713 h 457766"/>
                    <a:gd name="connsiteX19" fmla="*/ 208862 w 530176"/>
                    <a:gd name="connsiteY19" fmla="*/ 372741 h 457766"/>
                    <a:gd name="connsiteX20" fmla="*/ 216953 w 530176"/>
                    <a:gd name="connsiteY20" fmla="*/ 379324 h 457766"/>
                    <a:gd name="connsiteX21" fmla="*/ 232998 w 530176"/>
                    <a:gd name="connsiteY21" fmla="*/ 372741 h 457766"/>
                    <a:gd name="connsiteX22" fmla="*/ 232998 w 530176"/>
                    <a:gd name="connsiteY22" fmla="*/ 385769 h 457766"/>
                    <a:gd name="connsiteX23" fmla="*/ 240952 w 530176"/>
                    <a:gd name="connsiteY23" fmla="*/ 392352 h 457766"/>
                    <a:gd name="connsiteX24" fmla="*/ 256997 w 530176"/>
                    <a:gd name="connsiteY24" fmla="*/ 405380 h 457766"/>
                    <a:gd name="connsiteX25" fmla="*/ 265088 w 530176"/>
                    <a:gd name="connsiteY25" fmla="*/ 411963 h 457766"/>
                    <a:gd name="connsiteX26" fmla="*/ 265088 w 530176"/>
                    <a:gd name="connsiteY26" fmla="*/ 398935 h 457766"/>
                    <a:gd name="connsiteX27" fmla="*/ 265088 w 530176"/>
                    <a:gd name="connsiteY27" fmla="*/ 411963 h 457766"/>
                    <a:gd name="connsiteX28" fmla="*/ 281133 w 530176"/>
                    <a:gd name="connsiteY28" fmla="*/ 418545 h 457766"/>
                    <a:gd name="connsiteX29" fmla="*/ 321315 w 530176"/>
                    <a:gd name="connsiteY29" fmla="*/ 424991 h 457766"/>
                    <a:gd name="connsiteX30" fmla="*/ 337360 w 530176"/>
                    <a:gd name="connsiteY30" fmla="*/ 444739 h 457766"/>
                    <a:gd name="connsiteX31" fmla="*/ 361496 w 530176"/>
                    <a:gd name="connsiteY31" fmla="*/ 431574 h 457766"/>
                    <a:gd name="connsiteX32" fmla="*/ 385632 w 530176"/>
                    <a:gd name="connsiteY32" fmla="*/ 457767 h 457766"/>
                    <a:gd name="connsiteX33" fmla="*/ 401678 w 530176"/>
                    <a:gd name="connsiteY33" fmla="*/ 457767 h 457766"/>
                    <a:gd name="connsiteX34" fmla="*/ 393587 w 530176"/>
                    <a:gd name="connsiteY34" fmla="*/ 444739 h 457766"/>
                    <a:gd name="connsiteX35" fmla="*/ 393587 w 530176"/>
                    <a:gd name="connsiteY35" fmla="*/ 418545 h 457766"/>
                    <a:gd name="connsiteX36" fmla="*/ 321315 w 530176"/>
                    <a:gd name="connsiteY36" fmla="*/ 353131 h 457766"/>
                    <a:gd name="connsiteX37" fmla="*/ 321315 w 530176"/>
                    <a:gd name="connsiteY37" fmla="*/ 346548 h 457766"/>
                    <a:gd name="connsiteX38" fmla="*/ 313223 w 530176"/>
                    <a:gd name="connsiteY38" fmla="*/ 346548 h 457766"/>
                    <a:gd name="connsiteX39" fmla="*/ 281133 w 530176"/>
                    <a:gd name="connsiteY39" fmla="*/ 320492 h 457766"/>
                    <a:gd name="connsiteX40" fmla="*/ 256997 w 530176"/>
                    <a:gd name="connsiteY40" fmla="*/ 287716 h 457766"/>
                    <a:gd name="connsiteX41" fmla="*/ 273179 w 530176"/>
                    <a:gd name="connsiteY41" fmla="*/ 281270 h 457766"/>
                    <a:gd name="connsiteX42" fmla="*/ 305270 w 530176"/>
                    <a:gd name="connsiteY42" fmla="*/ 313909 h 457766"/>
                    <a:gd name="connsiteX43" fmla="*/ 313223 w 530176"/>
                    <a:gd name="connsiteY43" fmla="*/ 313909 h 457766"/>
                    <a:gd name="connsiteX44" fmla="*/ 313223 w 530176"/>
                    <a:gd name="connsiteY44" fmla="*/ 300881 h 457766"/>
                    <a:gd name="connsiteX45" fmla="*/ 321315 w 530176"/>
                    <a:gd name="connsiteY45" fmla="*/ 300881 h 457766"/>
                    <a:gd name="connsiteX46" fmla="*/ 337360 w 530176"/>
                    <a:gd name="connsiteY46" fmla="*/ 326937 h 457766"/>
                    <a:gd name="connsiteX47" fmla="*/ 361496 w 530176"/>
                    <a:gd name="connsiteY47" fmla="*/ 333520 h 457766"/>
                    <a:gd name="connsiteX48" fmla="*/ 369450 w 530176"/>
                    <a:gd name="connsiteY48" fmla="*/ 353131 h 457766"/>
                    <a:gd name="connsiteX49" fmla="*/ 393587 w 530176"/>
                    <a:gd name="connsiteY49" fmla="*/ 353131 h 457766"/>
                    <a:gd name="connsiteX50" fmla="*/ 401678 w 530176"/>
                    <a:gd name="connsiteY50" fmla="*/ 366159 h 457766"/>
                    <a:gd name="connsiteX51" fmla="*/ 425677 w 530176"/>
                    <a:gd name="connsiteY51" fmla="*/ 359713 h 457766"/>
                    <a:gd name="connsiteX52" fmla="*/ 433768 w 530176"/>
                    <a:gd name="connsiteY52" fmla="*/ 372741 h 457766"/>
                    <a:gd name="connsiteX53" fmla="*/ 441859 w 530176"/>
                    <a:gd name="connsiteY53" fmla="*/ 366159 h 457766"/>
                    <a:gd name="connsiteX54" fmla="*/ 441859 w 530176"/>
                    <a:gd name="connsiteY54" fmla="*/ 385769 h 457766"/>
                    <a:gd name="connsiteX55" fmla="*/ 449813 w 530176"/>
                    <a:gd name="connsiteY55" fmla="*/ 398935 h 457766"/>
                    <a:gd name="connsiteX56" fmla="*/ 457904 w 530176"/>
                    <a:gd name="connsiteY56" fmla="*/ 392352 h 457766"/>
                    <a:gd name="connsiteX57" fmla="*/ 449813 w 530176"/>
                    <a:gd name="connsiteY57" fmla="*/ 366159 h 457766"/>
                    <a:gd name="connsiteX58" fmla="*/ 473949 w 530176"/>
                    <a:gd name="connsiteY58" fmla="*/ 366159 h 457766"/>
                    <a:gd name="connsiteX59" fmla="*/ 473949 w 530176"/>
                    <a:gd name="connsiteY59" fmla="*/ 359713 h 457766"/>
                    <a:gd name="connsiteX60" fmla="*/ 465858 w 530176"/>
                    <a:gd name="connsiteY60" fmla="*/ 353131 h 457766"/>
                    <a:gd name="connsiteX61" fmla="*/ 457904 w 530176"/>
                    <a:gd name="connsiteY61" fmla="*/ 353131 h 457766"/>
                    <a:gd name="connsiteX62" fmla="*/ 449813 w 530176"/>
                    <a:gd name="connsiteY62" fmla="*/ 333520 h 457766"/>
                    <a:gd name="connsiteX63" fmla="*/ 449813 w 530176"/>
                    <a:gd name="connsiteY63" fmla="*/ 313909 h 457766"/>
                    <a:gd name="connsiteX64" fmla="*/ 473949 w 530176"/>
                    <a:gd name="connsiteY64" fmla="*/ 326937 h 457766"/>
                    <a:gd name="connsiteX65" fmla="*/ 465858 w 530176"/>
                    <a:gd name="connsiteY65" fmla="*/ 313909 h 457766"/>
                    <a:gd name="connsiteX66" fmla="*/ 473949 w 530176"/>
                    <a:gd name="connsiteY66" fmla="*/ 300881 h 457766"/>
                    <a:gd name="connsiteX67" fmla="*/ 473949 w 530176"/>
                    <a:gd name="connsiteY67" fmla="*/ 281270 h 457766"/>
                    <a:gd name="connsiteX68" fmla="*/ 465858 w 530176"/>
                    <a:gd name="connsiteY68" fmla="*/ 261659 h 457766"/>
                    <a:gd name="connsiteX69" fmla="*/ 433768 w 530176"/>
                    <a:gd name="connsiteY69" fmla="*/ 248494 h 457766"/>
                    <a:gd name="connsiteX70" fmla="*/ 433768 w 530176"/>
                    <a:gd name="connsiteY70" fmla="*/ 235466 h 457766"/>
                    <a:gd name="connsiteX71" fmla="*/ 449813 w 530176"/>
                    <a:gd name="connsiteY71" fmla="*/ 228883 h 457766"/>
                    <a:gd name="connsiteX72" fmla="*/ 449813 w 530176"/>
                    <a:gd name="connsiteY72" fmla="*/ 215855 h 457766"/>
                    <a:gd name="connsiteX73" fmla="*/ 449813 w 530176"/>
                    <a:gd name="connsiteY73" fmla="*/ 202690 h 457766"/>
                    <a:gd name="connsiteX74" fmla="*/ 433768 w 530176"/>
                    <a:gd name="connsiteY74" fmla="*/ 209273 h 457766"/>
                    <a:gd name="connsiteX75" fmla="*/ 433768 w 530176"/>
                    <a:gd name="connsiteY75" fmla="*/ 189662 h 457766"/>
                    <a:gd name="connsiteX76" fmla="*/ 417723 w 530176"/>
                    <a:gd name="connsiteY76" fmla="*/ 202690 h 457766"/>
                    <a:gd name="connsiteX77" fmla="*/ 417723 w 530176"/>
                    <a:gd name="connsiteY77" fmla="*/ 176634 h 457766"/>
                    <a:gd name="connsiteX78" fmla="*/ 385632 w 530176"/>
                    <a:gd name="connsiteY78" fmla="*/ 183079 h 457766"/>
                    <a:gd name="connsiteX79" fmla="*/ 393587 w 530176"/>
                    <a:gd name="connsiteY79" fmla="*/ 170051 h 457766"/>
                    <a:gd name="connsiteX80" fmla="*/ 369450 w 530176"/>
                    <a:gd name="connsiteY80" fmla="*/ 170051 h 457766"/>
                    <a:gd name="connsiteX81" fmla="*/ 369450 w 530176"/>
                    <a:gd name="connsiteY81" fmla="*/ 183079 h 457766"/>
                    <a:gd name="connsiteX82" fmla="*/ 353405 w 530176"/>
                    <a:gd name="connsiteY82" fmla="*/ 143858 h 457766"/>
                    <a:gd name="connsiteX83" fmla="*/ 337360 w 530176"/>
                    <a:gd name="connsiteY83" fmla="*/ 143858 h 457766"/>
                    <a:gd name="connsiteX84" fmla="*/ 345451 w 530176"/>
                    <a:gd name="connsiteY84" fmla="*/ 130830 h 457766"/>
                    <a:gd name="connsiteX85" fmla="*/ 337360 w 530176"/>
                    <a:gd name="connsiteY85" fmla="*/ 124247 h 457766"/>
                    <a:gd name="connsiteX86" fmla="*/ 345451 w 530176"/>
                    <a:gd name="connsiteY86" fmla="*/ 124247 h 457766"/>
                    <a:gd name="connsiteX87" fmla="*/ 337360 w 530176"/>
                    <a:gd name="connsiteY87" fmla="*/ 117802 h 457766"/>
                    <a:gd name="connsiteX88" fmla="*/ 337360 w 530176"/>
                    <a:gd name="connsiteY88" fmla="*/ 104636 h 457766"/>
                    <a:gd name="connsiteX89" fmla="*/ 305270 w 530176"/>
                    <a:gd name="connsiteY89" fmla="*/ 104636 h 457766"/>
                    <a:gd name="connsiteX90" fmla="*/ 305270 w 530176"/>
                    <a:gd name="connsiteY90" fmla="*/ 78580 h 457766"/>
                    <a:gd name="connsiteX91" fmla="*/ 345451 w 530176"/>
                    <a:gd name="connsiteY91" fmla="*/ 65415 h 457766"/>
                    <a:gd name="connsiteX92" fmla="*/ 329406 w 530176"/>
                    <a:gd name="connsiteY92" fmla="*/ 45804 h 457766"/>
                    <a:gd name="connsiteX93" fmla="*/ 305270 w 530176"/>
                    <a:gd name="connsiteY93" fmla="*/ 39359 h 457766"/>
                    <a:gd name="connsiteX94" fmla="*/ 297179 w 530176"/>
                    <a:gd name="connsiteY94" fmla="*/ 26193 h 457766"/>
                    <a:gd name="connsiteX95" fmla="*/ 313223 w 530176"/>
                    <a:gd name="connsiteY95" fmla="*/ 26193 h 457766"/>
                    <a:gd name="connsiteX96" fmla="*/ 305270 w 530176"/>
                    <a:gd name="connsiteY96" fmla="*/ 13165 h 457766"/>
                    <a:gd name="connsiteX97" fmla="*/ 313223 w 530176"/>
                    <a:gd name="connsiteY97" fmla="*/ 13165 h 457766"/>
                    <a:gd name="connsiteX98" fmla="*/ 345451 w 530176"/>
                    <a:gd name="connsiteY98" fmla="*/ 32776 h 457766"/>
                    <a:gd name="connsiteX99" fmla="*/ 337360 w 530176"/>
                    <a:gd name="connsiteY99" fmla="*/ 19611 h 457766"/>
                    <a:gd name="connsiteX100" fmla="*/ 345451 w 530176"/>
                    <a:gd name="connsiteY100" fmla="*/ 19611 h 457766"/>
                    <a:gd name="connsiteX101" fmla="*/ 329406 w 530176"/>
                    <a:gd name="connsiteY101" fmla="*/ 6583 h 457766"/>
                    <a:gd name="connsiteX102" fmla="*/ 337360 w 530176"/>
                    <a:gd name="connsiteY102" fmla="*/ 0 h 457766"/>
                    <a:gd name="connsiteX103" fmla="*/ 353405 w 530176"/>
                    <a:gd name="connsiteY103" fmla="*/ 6583 h 457766"/>
                    <a:gd name="connsiteX104" fmla="*/ 353405 w 530176"/>
                    <a:gd name="connsiteY104" fmla="*/ 32776 h 457766"/>
                    <a:gd name="connsiteX105" fmla="*/ 401678 w 530176"/>
                    <a:gd name="connsiteY105" fmla="*/ 52387 h 457766"/>
                    <a:gd name="connsiteX106" fmla="*/ 409632 w 530176"/>
                    <a:gd name="connsiteY106" fmla="*/ 65415 h 457766"/>
                    <a:gd name="connsiteX107" fmla="*/ 433768 w 530176"/>
                    <a:gd name="connsiteY107" fmla="*/ 65415 h 457766"/>
                    <a:gd name="connsiteX108" fmla="*/ 425677 w 530176"/>
                    <a:gd name="connsiteY108" fmla="*/ 78580 h 457766"/>
                    <a:gd name="connsiteX109" fmla="*/ 433768 w 530176"/>
                    <a:gd name="connsiteY109" fmla="*/ 91608 h 457766"/>
                    <a:gd name="connsiteX110" fmla="*/ 449813 w 530176"/>
                    <a:gd name="connsiteY110" fmla="*/ 124247 h 457766"/>
                    <a:gd name="connsiteX111" fmla="*/ 465858 w 530176"/>
                    <a:gd name="connsiteY111" fmla="*/ 117802 h 457766"/>
                    <a:gd name="connsiteX112" fmla="*/ 465858 w 530176"/>
                    <a:gd name="connsiteY112" fmla="*/ 124247 h 457766"/>
                    <a:gd name="connsiteX113" fmla="*/ 457904 w 530176"/>
                    <a:gd name="connsiteY113" fmla="*/ 137412 h 457766"/>
                    <a:gd name="connsiteX114" fmla="*/ 473949 w 530176"/>
                    <a:gd name="connsiteY114" fmla="*/ 150440 h 457766"/>
                    <a:gd name="connsiteX115" fmla="*/ 481904 w 530176"/>
                    <a:gd name="connsiteY115" fmla="*/ 137412 h 457766"/>
                    <a:gd name="connsiteX116" fmla="*/ 489995 w 530176"/>
                    <a:gd name="connsiteY116" fmla="*/ 157023 h 457766"/>
                    <a:gd name="connsiteX117" fmla="*/ 498086 w 530176"/>
                    <a:gd name="connsiteY117" fmla="*/ 150440 h 457766"/>
                    <a:gd name="connsiteX118" fmla="*/ 514131 w 530176"/>
                    <a:gd name="connsiteY118" fmla="*/ 176634 h 457766"/>
                    <a:gd name="connsiteX119" fmla="*/ 530176 w 530176"/>
                    <a:gd name="connsiteY119" fmla="*/ 137412 h 457766"/>
                    <a:gd name="connsiteX120" fmla="*/ 522085 w 530176"/>
                    <a:gd name="connsiteY120" fmla="*/ 91608 h 45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30176" h="457766">
                      <a:moveTo>
                        <a:pt x="0" y="202690"/>
                      </a:moveTo>
                      <a:lnTo>
                        <a:pt x="16045" y="196245"/>
                      </a:lnTo>
                      <a:lnTo>
                        <a:pt x="24136" y="202690"/>
                      </a:lnTo>
                      <a:lnTo>
                        <a:pt x="40181" y="202690"/>
                      </a:lnTo>
                      <a:lnTo>
                        <a:pt x="48273" y="228883"/>
                      </a:lnTo>
                      <a:lnTo>
                        <a:pt x="56227" y="242049"/>
                      </a:lnTo>
                      <a:lnTo>
                        <a:pt x="64318" y="261659"/>
                      </a:lnTo>
                      <a:lnTo>
                        <a:pt x="96408" y="274688"/>
                      </a:lnTo>
                      <a:lnTo>
                        <a:pt x="112453" y="294298"/>
                      </a:lnTo>
                      <a:lnTo>
                        <a:pt x="112453" y="274688"/>
                      </a:lnTo>
                      <a:lnTo>
                        <a:pt x="136590" y="300881"/>
                      </a:lnTo>
                      <a:lnTo>
                        <a:pt x="144681" y="300881"/>
                      </a:lnTo>
                      <a:lnTo>
                        <a:pt x="120545" y="313909"/>
                      </a:lnTo>
                      <a:lnTo>
                        <a:pt x="104499" y="300881"/>
                      </a:lnTo>
                      <a:lnTo>
                        <a:pt x="120545" y="333520"/>
                      </a:lnTo>
                      <a:lnTo>
                        <a:pt x="136590" y="346548"/>
                      </a:lnTo>
                      <a:lnTo>
                        <a:pt x="160726" y="366159"/>
                      </a:lnTo>
                      <a:lnTo>
                        <a:pt x="192816" y="379324"/>
                      </a:lnTo>
                      <a:lnTo>
                        <a:pt x="208862" y="359713"/>
                      </a:lnTo>
                      <a:lnTo>
                        <a:pt x="208862" y="372741"/>
                      </a:lnTo>
                      <a:lnTo>
                        <a:pt x="216953" y="379324"/>
                      </a:lnTo>
                      <a:lnTo>
                        <a:pt x="232998" y="372741"/>
                      </a:lnTo>
                      <a:lnTo>
                        <a:pt x="232998" y="385769"/>
                      </a:lnTo>
                      <a:lnTo>
                        <a:pt x="240952" y="392352"/>
                      </a:lnTo>
                      <a:lnTo>
                        <a:pt x="256997" y="405380"/>
                      </a:lnTo>
                      <a:lnTo>
                        <a:pt x="265088" y="411963"/>
                      </a:lnTo>
                      <a:lnTo>
                        <a:pt x="265088" y="398935"/>
                      </a:lnTo>
                      <a:lnTo>
                        <a:pt x="265088" y="411963"/>
                      </a:lnTo>
                      <a:lnTo>
                        <a:pt x="281133" y="418545"/>
                      </a:lnTo>
                      <a:lnTo>
                        <a:pt x="321315" y="424991"/>
                      </a:lnTo>
                      <a:lnTo>
                        <a:pt x="337360" y="444739"/>
                      </a:lnTo>
                      <a:lnTo>
                        <a:pt x="361496" y="431574"/>
                      </a:lnTo>
                      <a:lnTo>
                        <a:pt x="385632" y="457767"/>
                      </a:lnTo>
                      <a:lnTo>
                        <a:pt x="401678" y="457767"/>
                      </a:lnTo>
                      <a:lnTo>
                        <a:pt x="393587" y="444739"/>
                      </a:lnTo>
                      <a:lnTo>
                        <a:pt x="393587" y="418545"/>
                      </a:lnTo>
                      <a:lnTo>
                        <a:pt x="321315" y="353131"/>
                      </a:lnTo>
                      <a:lnTo>
                        <a:pt x="321315" y="346548"/>
                      </a:lnTo>
                      <a:lnTo>
                        <a:pt x="313223" y="346548"/>
                      </a:lnTo>
                      <a:lnTo>
                        <a:pt x="281133" y="320492"/>
                      </a:lnTo>
                      <a:lnTo>
                        <a:pt x="256997" y="287716"/>
                      </a:lnTo>
                      <a:lnTo>
                        <a:pt x="273179" y="281270"/>
                      </a:lnTo>
                      <a:lnTo>
                        <a:pt x="305270" y="313909"/>
                      </a:lnTo>
                      <a:lnTo>
                        <a:pt x="313223" y="313909"/>
                      </a:lnTo>
                      <a:lnTo>
                        <a:pt x="313223" y="300881"/>
                      </a:lnTo>
                      <a:lnTo>
                        <a:pt x="321315" y="300881"/>
                      </a:lnTo>
                      <a:lnTo>
                        <a:pt x="337360" y="326937"/>
                      </a:lnTo>
                      <a:lnTo>
                        <a:pt x="361496" y="333520"/>
                      </a:lnTo>
                      <a:lnTo>
                        <a:pt x="369450" y="353131"/>
                      </a:lnTo>
                      <a:lnTo>
                        <a:pt x="393587" y="353131"/>
                      </a:lnTo>
                      <a:lnTo>
                        <a:pt x="401678" y="366159"/>
                      </a:lnTo>
                      <a:lnTo>
                        <a:pt x="425677" y="359713"/>
                      </a:lnTo>
                      <a:lnTo>
                        <a:pt x="433768" y="372741"/>
                      </a:lnTo>
                      <a:lnTo>
                        <a:pt x="441859" y="366159"/>
                      </a:lnTo>
                      <a:lnTo>
                        <a:pt x="441859" y="385769"/>
                      </a:lnTo>
                      <a:lnTo>
                        <a:pt x="449813" y="398935"/>
                      </a:lnTo>
                      <a:lnTo>
                        <a:pt x="457904" y="392352"/>
                      </a:lnTo>
                      <a:lnTo>
                        <a:pt x="449813" y="366159"/>
                      </a:lnTo>
                      <a:lnTo>
                        <a:pt x="473949" y="366159"/>
                      </a:lnTo>
                      <a:lnTo>
                        <a:pt x="473949" y="359713"/>
                      </a:lnTo>
                      <a:lnTo>
                        <a:pt x="465858" y="353131"/>
                      </a:lnTo>
                      <a:lnTo>
                        <a:pt x="457904" y="353131"/>
                      </a:lnTo>
                      <a:lnTo>
                        <a:pt x="449813" y="333520"/>
                      </a:lnTo>
                      <a:lnTo>
                        <a:pt x="449813" y="313909"/>
                      </a:lnTo>
                      <a:lnTo>
                        <a:pt x="473949" y="326937"/>
                      </a:lnTo>
                      <a:lnTo>
                        <a:pt x="465858" y="313909"/>
                      </a:lnTo>
                      <a:lnTo>
                        <a:pt x="473949" y="300881"/>
                      </a:lnTo>
                      <a:lnTo>
                        <a:pt x="473949" y="281270"/>
                      </a:lnTo>
                      <a:lnTo>
                        <a:pt x="465858" y="261659"/>
                      </a:lnTo>
                      <a:lnTo>
                        <a:pt x="433768" y="248494"/>
                      </a:lnTo>
                      <a:lnTo>
                        <a:pt x="433768" y="235466"/>
                      </a:lnTo>
                      <a:lnTo>
                        <a:pt x="449813" y="228883"/>
                      </a:lnTo>
                      <a:lnTo>
                        <a:pt x="449813" y="215855"/>
                      </a:lnTo>
                      <a:lnTo>
                        <a:pt x="449813" y="202690"/>
                      </a:lnTo>
                      <a:lnTo>
                        <a:pt x="433768" y="209273"/>
                      </a:lnTo>
                      <a:lnTo>
                        <a:pt x="433768" y="189662"/>
                      </a:lnTo>
                      <a:lnTo>
                        <a:pt x="417723" y="202690"/>
                      </a:lnTo>
                      <a:lnTo>
                        <a:pt x="417723" y="176634"/>
                      </a:lnTo>
                      <a:lnTo>
                        <a:pt x="385632" y="183079"/>
                      </a:lnTo>
                      <a:lnTo>
                        <a:pt x="393587" y="170051"/>
                      </a:lnTo>
                      <a:lnTo>
                        <a:pt x="369450" y="170051"/>
                      </a:lnTo>
                      <a:lnTo>
                        <a:pt x="369450" y="183079"/>
                      </a:lnTo>
                      <a:lnTo>
                        <a:pt x="353405" y="143858"/>
                      </a:lnTo>
                      <a:lnTo>
                        <a:pt x="337360" y="143858"/>
                      </a:lnTo>
                      <a:lnTo>
                        <a:pt x="345451" y="130830"/>
                      </a:lnTo>
                      <a:lnTo>
                        <a:pt x="337360" y="124247"/>
                      </a:lnTo>
                      <a:lnTo>
                        <a:pt x="345451" y="124247"/>
                      </a:lnTo>
                      <a:lnTo>
                        <a:pt x="337360" y="117802"/>
                      </a:lnTo>
                      <a:lnTo>
                        <a:pt x="337360" y="104636"/>
                      </a:lnTo>
                      <a:lnTo>
                        <a:pt x="305270" y="104636"/>
                      </a:lnTo>
                      <a:lnTo>
                        <a:pt x="305270" y="78580"/>
                      </a:lnTo>
                      <a:lnTo>
                        <a:pt x="345451" y="65415"/>
                      </a:lnTo>
                      <a:lnTo>
                        <a:pt x="329406" y="45804"/>
                      </a:lnTo>
                      <a:lnTo>
                        <a:pt x="305270" y="39359"/>
                      </a:lnTo>
                      <a:lnTo>
                        <a:pt x="297179" y="26193"/>
                      </a:lnTo>
                      <a:lnTo>
                        <a:pt x="313223" y="26193"/>
                      </a:lnTo>
                      <a:lnTo>
                        <a:pt x="305270" y="13165"/>
                      </a:lnTo>
                      <a:lnTo>
                        <a:pt x="313223" y="13165"/>
                      </a:lnTo>
                      <a:lnTo>
                        <a:pt x="345451" y="32776"/>
                      </a:lnTo>
                      <a:lnTo>
                        <a:pt x="337360" y="19611"/>
                      </a:lnTo>
                      <a:lnTo>
                        <a:pt x="345451" y="19611"/>
                      </a:lnTo>
                      <a:lnTo>
                        <a:pt x="329406" y="6583"/>
                      </a:lnTo>
                      <a:lnTo>
                        <a:pt x="337360" y="0"/>
                      </a:lnTo>
                      <a:lnTo>
                        <a:pt x="353405" y="6583"/>
                      </a:lnTo>
                      <a:lnTo>
                        <a:pt x="353405" y="32776"/>
                      </a:lnTo>
                      <a:lnTo>
                        <a:pt x="401678" y="52387"/>
                      </a:lnTo>
                      <a:lnTo>
                        <a:pt x="409632" y="65415"/>
                      </a:lnTo>
                      <a:lnTo>
                        <a:pt x="433768" y="65415"/>
                      </a:lnTo>
                      <a:lnTo>
                        <a:pt x="425677" y="78580"/>
                      </a:lnTo>
                      <a:lnTo>
                        <a:pt x="433768" y="91608"/>
                      </a:lnTo>
                      <a:lnTo>
                        <a:pt x="449813" y="124247"/>
                      </a:lnTo>
                      <a:lnTo>
                        <a:pt x="465858" y="117802"/>
                      </a:lnTo>
                      <a:lnTo>
                        <a:pt x="465858" y="124247"/>
                      </a:lnTo>
                      <a:lnTo>
                        <a:pt x="457904" y="137412"/>
                      </a:lnTo>
                      <a:lnTo>
                        <a:pt x="473949" y="150440"/>
                      </a:lnTo>
                      <a:lnTo>
                        <a:pt x="481904" y="137412"/>
                      </a:lnTo>
                      <a:lnTo>
                        <a:pt x="489995" y="157023"/>
                      </a:lnTo>
                      <a:lnTo>
                        <a:pt x="498086" y="150440"/>
                      </a:lnTo>
                      <a:lnTo>
                        <a:pt x="514131" y="176634"/>
                      </a:lnTo>
                      <a:lnTo>
                        <a:pt x="530176" y="137412"/>
                      </a:lnTo>
                      <a:lnTo>
                        <a:pt x="522085" y="91608"/>
                      </a:lnTo>
                    </a:path>
                  </a:pathLst>
                </a:custGeom>
                <a:solidFill>
                  <a:srgbClr val="CBE7F5"/>
                </a:solidFill>
                <a:ln w="13713" cap="flat">
                  <a:solidFill>
                    <a:srgbClr val="CBE7F5"/>
                  </a:solid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CF5B1655-5F6A-133E-72B8-6ED51C0A8C33}"/>
                    </a:ext>
                  </a:extLst>
                </p:cNvPr>
                <p:cNvSpPr/>
                <p:nvPr/>
              </p:nvSpPr>
              <p:spPr>
                <a:xfrm>
                  <a:off x="6064229" y="2319125"/>
                  <a:ext cx="1172668" cy="993839"/>
                </a:xfrm>
                <a:custGeom>
                  <a:avLst/>
                  <a:gdLst>
                    <a:gd name="connsiteX0" fmla="*/ 1068169 w 1172668"/>
                    <a:gd name="connsiteY0" fmla="*/ 980812 h 993839"/>
                    <a:gd name="connsiteX1" fmla="*/ 1100397 w 1172668"/>
                    <a:gd name="connsiteY1" fmla="*/ 993840 h 993839"/>
                    <a:gd name="connsiteX2" fmla="*/ 1108351 w 1172668"/>
                    <a:gd name="connsiteY2" fmla="*/ 980812 h 993839"/>
                    <a:gd name="connsiteX3" fmla="*/ 1116442 w 1172668"/>
                    <a:gd name="connsiteY3" fmla="*/ 974229 h 993839"/>
                    <a:gd name="connsiteX4" fmla="*/ 1116442 w 1172668"/>
                    <a:gd name="connsiteY4" fmla="*/ 954618 h 993839"/>
                    <a:gd name="connsiteX5" fmla="*/ 1132487 w 1172668"/>
                    <a:gd name="connsiteY5" fmla="*/ 954618 h 993839"/>
                    <a:gd name="connsiteX6" fmla="*/ 1124396 w 1172668"/>
                    <a:gd name="connsiteY6" fmla="*/ 941590 h 993839"/>
                    <a:gd name="connsiteX7" fmla="*/ 1108351 w 1172668"/>
                    <a:gd name="connsiteY7" fmla="*/ 941590 h 993839"/>
                    <a:gd name="connsiteX8" fmla="*/ 1124396 w 1172668"/>
                    <a:gd name="connsiteY8" fmla="*/ 921980 h 993839"/>
                    <a:gd name="connsiteX9" fmla="*/ 1156623 w 1172668"/>
                    <a:gd name="connsiteY9" fmla="*/ 928562 h 993839"/>
                    <a:gd name="connsiteX10" fmla="*/ 1156623 w 1172668"/>
                    <a:gd name="connsiteY10" fmla="*/ 921980 h 993839"/>
                    <a:gd name="connsiteX11" fmla="*/ 1148532 w 1172668"/>
                    <a:gd name="connsiteY11" fmla="*/ 915397 h 993839"/>
                    <a:gd name="connsiteX12" fmla="*/ 1172668 w 1172668"/>
                    <a:gd name="connsiteY12" fmla="*/ 889204 h 993839"/>
                    <a:gd name="connsiteX13" fmla="*/ 1132487 w 1172668"/>
                    <a:gd name="connsiteY13" fmla="*/ 849982 h 993839"/>
                    <a:gd name="connsiteX14" fmla="*/ 1076260 w 1172668"/>
                    <a:gd name="connsiteY14" fmla="*/ 863147 h 993839"/>
                    <a:gd name="connsiteX15" fmla="*/ 1092306 w 1172668"/>
                    <a:gd name="connsiteY15" fmla="*/ 817343 h 993839"/>
                    <a:gd name="connsiteX16" fmla="*/ 1036079 w 1172668"/>
                    <a:gd name="connsiteY16" fmla="*/ 823926 h 993839"/>
                    <a:gd name="connsiteX17" fmla="*/ 1027988 w 1172668"/>
                    <a:gd name="connsiteY17" fmla="*/ 817343 h 993839"/>
                    <a:gd name="connsiteX18" fmla="*/ 1044170 w 1172668"/>
                    <a:gd name="connsiteY18" fmla="*/ 804315 h 993839"/>
                    <a:gd name="connsiteX19" fmla="*/ 1020034 w 1172668"/>
                    <a:gd name="connsiteY19" fmla="*/ 765094 h 993839"/>
                    <a:gd name="connsiteX20" fmla="*/ 987943 w 1172668"/>
                    <a:gd name="connsiteY20" fmla="*/ 758511 h 993839"/>
                    <a:gd name="connsiteX21" fmla="*/ 995897 w 1172668"/>
                    <a:gd name="connsiteY21" fmla="*/ 732318 h 993839"/>
                    <a:gd name="connsiteX22" fmla="*/ 947762 w 1172668"/>
                    <a:gd name="connsiteY22" fmla="*/ 751928 h 993839"/>
                    <a:gd name="connsiteX23" fmla="*/ 931717 w 1172668"/>
                    <a:gd name="connsiteY23" fmla="*/ 738900 h 993839"/>
                    <a:gd name="connsiteX24" fmla="*/ 947762 w 1172668"/>
                    <a:gd name="connsiteY24" fmla="*/ 725872 h 993839"/>
                    <a:gd name="connsiteX25" fmla="*/ 939671 w 1172668"/>
                    <a:gd name="connsiteY25" fmla="*/ 712707 h 993839"/>
                    <a:gd name="connsiteX26" fmla="*/ 907581 w 1172668"/>
                    <a:gd name="connsiteY26" fmla="*/ 712707 h 993839"/>
                    <a:gd name="connsiteX27" fmla="*/ 915534 w 1172668"/>
                    <a:gd name="connsiteY27" fmla="*/ 693096 h 993839"/>
                    <a:gd name="connsiteX28" fmla="*/ 835308 w 1172668"/>
                    <a:gd name="connsiteY28" fmla="*/ 666903 h 993839"/>
                    <a:gd name="connsiteX29" fmla="*/ 867399 w 1172668"/>
                    <a:gd name="connsiteY29" fmla="*/ 660457 h 993839"/>
                    <a:gd name="connsiteX30" fmla="*/ 843263 w 1172668"/>
                    <a:gd name="connsiteY30" fmla="*/ 634264 h 993839"/>
                    <a:gd name="connsiteX31" fmla="*/ 859308 w 1172668"/>
                    <a:gd name="connsiteY31" fmla="*/ 627681 h 993839"/>
                    <a:gd name="connsiteX32" fmla="*/ 827217 w 1172668"/>
                    <a:gd name="connsiteY32" fmla="*/ 601625 h 993839"/>
                    <a:gd name="connsiteX33" fmla="*/ 851354 w 1172668"/>
                    <a:gd name="connsiteY33" fmla="*/ 601625 h 993839"/>
                    <a:gd name="connsiteX34" fmla="*/ 851354 w 1172668"/>
                    <a:gd name="connsiteY34" fmla="*/ 588460 h 993839"/>
                    <a:gd name="connsiteX35" fmla="*/ 875490 w 1172668"/>
                    <a:gd name="connsiteY35" fmla="*/ 608071 h 993839"/>
                    <a:gd name="connsiteX36" fmla="*/ 915534 w 1172668"/>
                    <a:gd name="connsiteY36" fmla="*/ 608071 h 993839"/>
                    <a:gd name="connsiteX37" fmla="*/ 923625 w 1172668"/>
                    <a:gd name="connsiteY37" fmla="*/ 588460 h 993839"/>
                    <a:gd name="connsiteX38" fmla="*/ 907581 w 1172668"/>
                    <a:gd name="connsiteY38" fmla="*/ 582014 h 993839"/>
                    <a:gd name="connsiteX39" fmla="*/ 883444 w 1172668"/>
                    <a:gd name="connsiteY39" fmla="*/ 568849 h 993839"/>
                    <a:gd name="connsiteX40" fmla="*/ 843263 w 1172668"/>
                    <a:gd name="connsiteY40" fmla="*/ 562404 h 993839"/>
                    <a:gd name="connsiteX41" fmla="*/ 843263 w 1172668"/>
                    <a:gd name="connsiteY41" fmla="*/ 575432 h 993839"/>
                    <a:gd name="connsiteX42" fmla="*/ 819264 w 1172668"/>
                    <a:gd name="connsiteY42" fmla="*/ 555821 h 993839"/>
                    <a:gd name="connsiteX43" fmla="*/ 811172 w 1172668"/>
                    <a:gd name="connsiteY43" fmla="*/ 562404 h 993839"/>
                    <a:gd name="connsiteX44" fmla="*/ 859308 w 1172668"/>
                    <a:gd name="connsiteY44" fmla="*/ 536210 h 993839"/>
                    <a:gd name="connsiteX45" fmla="*/ 883444 w 1172668"/>
                    <a:gd name="connsiteY45" fmla="*/ 536210 h 993839"/>
                    <a:gd name="connsiteX46" fmla="*/ 891535 w 1172668"/>
                    <a:gd name="connsiteY46" fmla="*/ 523182 h 993839"/>
                    <a:gd name="connsiteX47" fmla="*/ 875490 w 1172668"/>
                    <a:gd name="connsiteY47" fmla="*/ 496989 h 993839"/>
                    <a:gd name="connsiteX48" fmla="*/ 859308 w 1172668"/>
                    <a:gd name="connsiteY48" fmla="*/ 477378 h 993839"/>
                    <a:gd name="connsiteX49" fmla="*/ 835308 w 1172668"/>
                    <a:gd name="connsiteY49" fmla="*/ 477378 h 993839"/>
                    <a:gd name="connsiteX50" fmla="*/ 835308 w 1172668"/>
                    <a:gd name="connsiteY50" fmla="*/ 490406 h 993839"/>
                    <a:gd name="connsiteX51" fmla="*/ 819264 w 1172668"/>
                    <a:gd name="connsiteY51" fmla="*/ 510017 h 993839"/>
                    <a:gd name="connsiteX52" fmla="*/ 803081 w 1172668"/>
                    <a:gd name="connsiteY52" fmla="*/ 510017 h 993839"/>
                    <a:gd name="connsiteX53" fmla="*/ 819264 w 1172668"/>
                    <a:gd name="connsiteY53" fmla="*/ 483823 h 993839"/>
                    <a:gd name="connsiteX54" fmla="*/ 770991 w 1172668"/>
                    <a:gd name="connsiteY54" fmla="*/ 483823 h 993839"/>
                    <a:gd name="connsiteX55" fmla="*/ 811172 w 1172668"/>
                    <a:gd name="connsiteY55" fmla="*/ 464213 h 993839"/>
                    <a:gd name="connsiteX56" fmla="*/ 827217 w 1172668"/>
                    <a:gd name="connsiteY56" fmla="*/ 431574 h 993839"/>
                    <a:gd name="connsiteX57" fmla="*/ 779082 w 1172668"/>
                    <a:gd name="connsiteY57" fmla="*/ 411963 h 993839"/>
                    <a:gd name="connsiteX58" fmla="*/ 730809 w 1172668"/>
                    <a:gd name="connsiteY58" fmla="*/ 444602 h 993839"/>
                    <a:gd name="connsiteX59" fmla="*/ 754946 w 1172668"/>
                    <a:gd name="connsiteY59" fmla="*/ 398935 h 993839"/>
                    <a:gd name="connsiteX60" fmla="*/ 714764 w 1172668"/>
                    <a:gd name="connsiteY60" fmla="*/ 424991 h 993839"/>
                    <a:gd name="connsiteX61" fmla="*/ 722855 w 1172668"/>
                    <a:gd name="connsiteY61" fmla="*/ 392352 h 993839"/>
                    <a:gd name="connsiteX62" fmla="*/ 722855 w 1172668"/>
                    <a:gd name="connsiteY62" fmla="*/ 372741 h 993839"/>
                    <a:gd name="connsiteX63" fmla="*/ 682674 w 1172668"/>
                    <a:gd name="connsiteY63" fmla="*/ 385770 h 993839"/>
                    <a:gd name="connsiteX64" fmla="*/ 650583 w 1172668"/>
                    <a:gd name="connsiteY64" fmla="*/ 372741 h 993839"/>
                    <a:gd name="connsiteX65" fmla="*/ 698719 w 1172668"/>
                    <a:gd name="connsiteY65" fmla="*/ 353131 h 993839"/>
                    <a:gd name="connsiteX66" fmla="*/ 682674 w 1172668"/>
                    <a:gd name="connsiteY66" fmla="*/ 313909 h 993839"/>
                    <a:gd name="connsiteX67" fmla="*/ 626447 w 1172668"/>
                    <a:gd name="connsiteY67" fmla="*/ 287716 h 993839"/>
                    <a:gd name="connsiteX68" fmla="*/ 618356 w 1172668"/>
                    <a:gd name="connsiteY68" fmla="*/ 313909 h 993839"/>
                    <a:gd name="connsiteX69" fmla="*/ 594357 w 1172668"/>
                    <a:gd name="connsiteY69" fmla="*/ 307327 h 993839"/>
                    <a:gd name="connsiteX70" fmla="*/ 594357 w 1172668"/>
                    <a:gd name="connsiteY70" fmla="*/ 340103 h 993839"/>
                    <a:gd name="connsiteX71" fmla="*/ 578312 w 1172668"/>
                    <a:gd name="connsiteY71" fmla="*/ 326937 h 993839"/>
                    <a:gd name="connsiteX72" fmla="*/ 554175 w 1172668"/>
                    <a:gd name="connsiteY72" fmla="*/ 320492 h 993839"/>
                    <a:gd name="connsiteX73" fmla="*/ 578312 w 1172668"/>
                    <a:gd name="connsiteY73" fmla="*/ 274688 h 993839"/>
                    <a:gd name="connsiteX74" fmla="*/ 546084 w 1172668"/>
                    <a:gd name="connsiteY74" fmla="*/ 281133 h 993839"/>
                    <a:gd name="connsiteX75" fmla="*/ 522085 w 1172668"/>
                    <a:gd name="connsiteY75" fmla="*/ 300744 h 993839"/>
                    <a:gd name="connsiteX76" fmla="*/ 530039 w 1172668"/>
                    <a:gd name="connsiteY76" fmla="*/ 268105 h 993839"/>
                    <a:gd name="connsiteX77" fmla="*/ 546084 w 1172668"/>
                    <a:gd name="connsiteY77" fmla="*/ 241912 h 993839"/>
                    <a:gd name="connsiteX78" fmla="*/ 505903 w 1172668"/>
                    <a:gd name="connsiteY78" fmla="*/ 228883 h 993839"/>
                    <a:gd name="connsiteX79" fmla="*/ 513994 w 1172668"/>
                    <a:gd name="connsiteY79" fmla="*/ 215855 h 993839"/>
                    <a:gd name="connsiteX80" fmla="*/ 505903 w 1172668"/>
                    <a:gd name="connsiteY80" fmla="*/ 202690 h 993839"/>
                    <a:gd name="connsiteX81" fmla="*/ 489857 w 1172668"/>
                    <a:gd name="connsiteY81" fmla="*/ 183079 h 993839"/>
                    <a:gd name="connsiteX82" fmla="*/ 497949 w 1172668"/>
                    <a:gd name="connsiteY82" fmla="*/ 176634 h 993839"/>
                    <a:gd name="connsiteX83" fmla="*/ 473813 w 1172668"/>
                    <a:gd name="connsiteY83" fmla="*/ 163469 h 993839"/>
                    <a:gd name="connsiteX84" fmla="*/ 441722 w 1172668"/>
                    <a:gd name="connsiteY84" fmla="*/ 157023 h 993839"/>
                    <a:gd name="connsiteX85" fmla="*/ 385496 w 1172668"/>
                    <a:gd name="connsiteY85" fmla="*/ 143858 h 993839"/>
                    <a:gd name="connsiteX86" fmla="*/ 337223 w 1172668"/>
                    <a:gd name="connsiteY86" fmla="*/ 170051 h 993839"/>
                    <a:gd name="connsiteX87" fmla="*/ 337223 w 1172668"/>
                    <a:gd name="connsiteY87" fmla="*/ 189662 h 993839"/>
                    <a:gd name="connsiteX88" fmla="*/ 353405 w 1172668"/>
                    <a:gd name="connsiteY88" fmla="*/ 202690 h 993839"/>
                    <a:gd name="connsiteX89" fmla="*/ 313224 w 1172668"/>
                    <a:gd name="connsiteY89" fmla="*/ 215855 h 993839"/>
                    <a:gd name="connsiteX90" fmla="*/ 297179 w 1172668"/>
                    <a:gd name="connsiteY90" fmla="*/ 196245 h 993839"/>
                    <a:gd name="connsiteX91" fmla="*/ 280996 w 1172668"/>
                    <a:gd name="connsiteY91" fmla="*/ 202690 h 993839"/>
                    <a:gd name="connsiteX92" fmla="*/ 273042 w 1172668"/>
                    <a:gd name="connsiteY92" fmla="*/ 176634 h 993839"/>
                    <a:gd name="connsiteX93" fmla="*/ 264951 w 1172668"/>
                    <a:gd name="connsiteY93" fmla="*/ 222301 h 993839"/>
                    <a:gd name="connsiteX94" fmla="*/ 256997 w 1172668"/>
                    <a:gd name="connsiteY94" fmla="*/ 215855 h 993839"/>
                    <a:gd name="connsiteX95" fmla="*/ 224907 w 1172668"/>
                    <a:gd name="connsiteY95" fmla="*/ 261522 h 993839"/>
                    <a:gd name="connsiteX96" fmla="*/ 216816 w 1172668"/>
                    <a:gd name="connsiteY96" fmla="*/ 241912 h 993839"/>
                    <a:gd name="connsiteX97" fmla="*/ 240952 w 1172668"/>
                    <a:gd name="connsiteY97" fmla="*/ 235466 h 993839"/>
                    <a:gd name="connsiteX98" fmla="*/ 224907 w 1172668"/>
                    <a:gd name="connsiteY98" fmla="*/ 222301 h 993839"/>
                    <a:gd name="connsiteX99" fmla="*/ 248906 w 1172668"/>
                    <a:gd name="connsiteY99" fmla="*/ 143858 h 993839"/>
                    <a:gd name="connsiteX100" fmla="*/ 232861 w 1172668"/>
                    <a:gd name="connsiteY100" fmla="*/ 117802 h 993839"/>
                    <a:gd name="connsiteX101" fmla="*/ 240952 w 1172668"/>
                    <a:gd name="connsiteY101" fmla="*/ 98191 h 993839"/>
                    <a:gd name="connsiteX102" fmla="*/ 200770 w 1172668"/>
                    <a:gd name="connsiteY102" fmla="*/ 71998 h 993839"/>
                    <a:gd name="connsiteX103" fmla="*/ 208724 w 1172668"/>
                    <a:gd name="connsiteY103" fmla="*/ 58832 h 993839"/>
                    <a:gd name="connsiteX104" fmla="*/ 208724 w 1172668"/>
                    <a:gd name="connsiteY104" fmla="*/ 32776 h 993839"/>
                    <a:gd name="connsiteX105" fmla="*/ 192679 w 1172668"/>
                    <a:gd name="connsiteY105" fmla="*/ 0 h 993839"/>
                    <a:gd name="connsiteX106" fmla="*/ 160589 w 1172668"/>
                    <a:gd name="connsiteY106" fmla="*/ 0 h 993839"/>
                    <a:gd name="connsiteX107" fmla="*/ 128499 w 1172668"/>
                    <a:gd name="connsiteY107" fmla="*/ 6583 h 993839"/>
                    <a:gd name="connsiteX108" fmla="*/ 104362 w 1172668"/>
                    <a:gd name="connsiteY108" fmla="*/ 19611 h 993839"/>
                    <a:gd name="connsiteX109" fmla="*/ 80226 w 1172668"/>
                    <a:gd name="connsiteY109" fmla="*/ 39222 h 993839"/>
                    <a:gd name="connsiteX110" fmla="*/ 96271 w 1172668"/>
                    <a:gd name="connsiteY110" fmla="*/ 52387 h 993839"/>
                    <a:gd name="connsiteX111" fmla="*/ 88317 w 1172668"/>
                    <a:gd name="connsiteY111" fmla="*/ 65415 h 993839"/>
                    <a:gd name="connsiteX112" fmla="*/ 80226 w 1172668"/>
                    <a:gd name="connsiteY112" fmla="*/ 45804 h 993839"/>
                    <a:gd name="connsiteX113" fmla="*/ 48136 w 1172668"/>
                    <a:gd name="connsiteY113" fmla="*/ 45804 h 993839"/>
                    <a:gd name="connsiteX114" fmla="*/ 48136 w 1172668"/>
                    <a:gd name="connsiteY114" fmla="*/ 58832 h 993839"/>
                    <a:gd name="connsiteX115" fmla="*/ 56227 w 1172668"/>
                    <a:gd name="connsiteY115" fmla="*/ 78443 h 993839"/>
                    <a:gd name="connsiteX116" fmla="*/ 23999 w 1172668"/>
                    <a:gd name="connsiteY116" fmla="*/ 58832 h 993839"/>
                    <a:gd name="connsiteX117" fmla="*/ 23999 w 1172668"/>
                    <a:gd name="connsiteY117" fmla="*/ 71998 h 993839"/>
                    <a:gd name="connsiteX118" fmla="*/ 32091 w 1172668"/>
                    <a:gd name="connsiteY118" fmla="*/ 85026 h 993839"/>
                    <a:gd name="connsiteX119" fmla="*/ 0 w 1172668"/>
                    <a:gd name="connsiteY119" fmla="*/ 98191 h 99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72668" h="993839">
                      <a:moveTo>
                        <a:pt x="1068169" y="980812"/>
                      </a:moveTo>
                      <a:lnTo>
                        <a:pt x="1100397" y="993840"/>
                      </a:lnTo>
                      <a:lnTo>
                        <a:pt x="1108351" y="980812"/>
                      </a:lnTo>
                      <a:lnTo>
                        <a:pt x="1116442" y="974229"/>
                      </a:lnTo>
                      <a:lnTo>
                        <a:pt x="1116442" y="954618"/>
                      </a:lnTo>
                      <a:lnTo>
                        <a:pt x="1132487" y="954618"/>
                      </a:lnTo>
                      <a:lnTo>
                        <a:pt x="1124396" y="941590"/>
                      </a:lnTo>
                      <a:lnTo>
                        <a:pt x="1108351" y="941590"/>
                      </a:lnTo>
                      <a:lnTo>
                        <a:pt x="1124396" y="921980"/>
                      </a:lnTo>
                      <a:lnTo>
                        <a:pt x="1156623" y="928562"/>
                      </a:lnTo>
                      <a:lnTo>
                        <a:pt x="1156623" y="921980"/>
                      </a:lnTo>
                      <a:lnTo>
                        <a:pt x="1148532" y="915397"/>
                      </a:lnTo>
                      <a:lnTo>
                        <a:pt x="1172668" y="889204"/>
                      </a:lnTo>
                      <a:lnTo>
                        <a:pt x="1132487" y="849982"/>
                      </a:lnTo>
                      <a:lnTo>
                        <a:pt x="1076260" y="863147"/>
                      </a:lnTo>
                      <a:lnTo>
                        <a:pt x="1092306" y="817343"/>
                      </a:lnTo>
                      <a:lnTo>
                        <a:pt x="1036079" y="823926"/>
                      </a:lnTo>
                      <a:lnTo>
                        <a:pt x="1027988" y="817343"/>
                      </a:lnTo>
                      <a:lnTo>
                        <a:pt x="1044170" y="804315"/>
                      </a:lnTo>
                      <a:lnTo>
                        <a:pt x="1020034" y="765094"/>
                      </a:lnTo>
                      <a:lnTo>
                        <a:pt x="987943" y="758511"/>
                      </a:lnTo>
                      <a:lnTo>
                        <a:pt x="995897" y="732318"/>
                      </a:lnTo>
                      <a:lnTo>
                        <a:pt x="947762" y="751928"/>
                      </a:lnTo>
                      <a:lnTo>
                        <a:pt x="931717" y="738900"/>
                      </a:lnTo>
                      <a:lnTo>
                        <a:pt x="947762" y="725872"/>
                      </a:lnTo>
                      <a:lnTo>
                        <a:pt x="939671" y="712707"/>
                      </a:lnTo>
                      <a:lnTo>
                        <a:pt x="907581" y="712707"/>
                      </a:lnTo>
                      <a:lnTo>
                        <a:pt x="915534" y="693096"/>
                      </a:lnTo>
                      <a:lnTo>
                        <a:pt x="835308" y="666903"/>
                      </a:lnTo>
                      <a:lnTo>
                        <a:pt x="867399" y="660457"/>
                      </a:lnTo>
                      <a:lnTo>
                        <a:pt x="843263" y="634264"/>
                      </a:lnTo>
                      <a:lnTo>
                        <a:pt x="859308" y="627681"/>
                      </a:lnTo>
                      <a:lnTo>
                        <a:pt x="827217" y="601625"/>
                      </a:lnTo>
                      <a:lnTo>
                        <a:pt x="851354" y="601625"/>
                      </a:lnTo>
                      <a:lnTo>
                        <a:pt x="851354" y="588460"/>
                      </a:lnTo>
                      <a:lnTo>
                        <a:pt x="875490" y="608071"/>
                      </a:lnTo>
                      <a:lnTo>
                        <a:pt x="915534" y="608071"/>
                      </a:lnTo>
                      <a:lnTo>
                        <a:pt x="923625" y="588460"/>
                      </a:lnTo>
                      <a:lnTo>
                        <a:pt x="907581" y="582014"/>
                      </a:lnTo>
                      <a:lnTo>
                        <a:pt x="883444" y="568849"/>
                      </a:lnTo>
                      <a:lnTo>
                        <a:pt x="843263" y="562404"/>
                      </a:lnTo>
                      <a:lnTo>
                        <a:pt x="843263" y="575432"/>
                      </a:lnTo>
                      <a:lnTo>
                        <a:pt x="819264" y="555821"/>
                      </a:lnTo>
                      <a:lnTo>
                        <a:pt x="811172" y="562404"/>
                      </a:lnTo>
                      <a:lnTo>
                        <a:pt x="859308" y="536210"/>
                      </a:lnTo>
                      <a:lnTo>
                        <a:pt x="883444" y="536210"/>
                      </a:lnTo>
                      <a:lnTo>
                        <a:pt x="891535" y="523182"/>
                      </a:lnTo>
                      <a:lnTo>
                        <a:pt x="875490" y="496989"/>
                      </a:lnTo>
                      <a:lnTo>
                        <a:pt x="859308" y="477378"/>
                      </a:lnTo>
                      <a:lnTo>
                        <a:pt x="835308" y="477378"/>
                      </a:lnTo>
                      <a:lnTo>
                        <a:pt x="835308" y="490406"/>
                      </a:lnTo>
                      <a:lnTo>
                        <a:pt x="819264" y="510017"/>
                      </a:lnTo>
                      <a:lnTo>
                        <a:pt x="803081" y="510017"/>
                      </a:lnTo>
                      <a:lnTo>
                        <a:pt x="819264" y="483823"/>
                      </a:lnTo>
                      <a:lnTo>
                        <a:pt x="770991" y="483823"/>
                      </a:lnTo>
                      <a:lnTo>
                        <a:pt x="811172" y="464213"/>
                      </a:lnTo>
                      <a:lnTo>
                        <a:pt x="827217" y="431574"/>
                      </a:lnTo>
                      <a:lnTo>
                        <a:pt x="779082" y="411963"/>
                      </a:lnTo>
                      <a:lnTo>
                        <a:pt x="730809" y="444602"/>
                      </a:lnTo>
                      <a:lnTo>
                        <a:pt x="754946" y="398935"/>
                      </a:lnTo>
                      <a:lnTo>
                        <a:pt x="714764" y="424991"/>
                      </a:lnTo>
                      <a:lnTo>
                        <a:pt x="722855" y="392352"/>
                      </a:lnTo>
                      <a:lnTo>
                        <a:pt x="722855" y="372741"/>
                      </a:lnTo>
                      <a:lnTo>
                        <a:pt x="682674" y="385770"/>
                      </a:lnTo>
                      <a:lnTo>
                        <a:pt x="650583" y="372741"/>
                      </a:lnTo>
                      <a:lnTo>
                        <a:pt x="698719" y="353131"/>
                      </a:lnTo>
                      <a:lnTo>
                        <a:pt x="682674" y="313909"/>
                      </a:lnTo>
                      <a:lnTo>
                        <a:pt x="626447" y="287716"/>
                      </a:lnTo>
                      <a:lnTo>
                        <a:pt x="618356" y="313909"/>
                      </a:lnTo>
                      <a:lnTo>
                        <a:pt x="594357" y="307327"/>
                      </a:lnTo>
                      <a:lnTo>
                        <a:pt x="594357" y="340103"/>
                      </a:lnTo>
                      <a:lnTo>
                        <a:pt x="578312" y="326937"/>
                      </a:lnTo>
                      <a:lnTo>
                        <a:pt x="554175" y="320492"/>
                      </a:lnTo>
                      <a:lnTo>
                        <a:pt x="578312" y="274688"/>
                      </a:lnTo>
                      <a:lnTo>
                        <a:pt x="546084" y="281133"/>
                      </a:lnTo>
                      <a:lnTo>
                        <a:pt x="522085" y="300744"/>
                      </a:lnTo>
                      <a:lnTo>
                        <a:pt x="530039" y="268105"/>
                      </a:lnTo>
                      <a:lnTo>
                        <a:pt x="546084" y="241912"/>
                      </a:lnTo>
                      <a:lnTo>
                        <a:pt x="505903" y="228883"/>
                      </a:lnTo>
                      <a:lnTo>
                        <a:pt x="513994" y="215855"/>
                      </a:lnTo>
                      <a:lnTo>
                        <a:pt x="505903" y="202690"/>
                      </a:lnTo>
                      <a:lnTo>
                        <a:pt x="489857" y="183079"/>
                      </a:lnTo>
                      <a:lnTo>
                        <a:pt x="497949" y="176634"/>
                      </a:lnTo>
                      <a:lnTo>
                        <a:pt x="473813" y="163469"/>
                      </a:lnTo>
                      <a:lnTo>
                        <a:pt x="441722" y="157023"/>
                      </a:lnTo>
                      <a:lnTo>
                        <a:pt x="385496" y="143858"/>
                      </a:lnTo>
                      <a:lnTo>
                        <a:pt x="337223" y="170051"/>
                      </a:lnTo>
                      <a:lnTo>
                        <a:pt x="337223" y="189662"/>
                      </a:lnTo>
                      <a:lnTo>
                        <a:pt x="353405" y="202690"/>
                      </a:lnTo>
                      <a:lnTo>
                        <a:pt x="313224" y="215855"/>
                      </a:lnTo>
                      <a:lnTo>
                        <a:pt x="297179" y="196245"/>
                      </a:lnTo>
                      <a:lnTo>
                        <a:pt x="280996" y="202690"/>
                      </a:lnTo>
                      <a:lnTo>
                        <a:pt x="273042" y="176634"/>
                      </a:lnTo>
                      <a:lnTo>
                        <a:pt x="264951" y="222301"/>
                      </a:lnTo>
                      <a:lnTo>
                        <a:pt x="256997" y="215855"/>
                      </a:lnTo>
                      <a:lnTo>
                        <a:pt x="224907" y="261522"/>
                      </a:lnTo>
                      <a:lnTo>
                        <a:pt x="216816" y="241912"/>
                      </a:lnTo>
                      <a:lnTo>
                        <a:pt x="240952" y="235466"/>
                      </a:lnTo>
                      <a:lnTo>
                        <a:pt x="224907" y="222301"/>
                      </a:lnTo>
                      <a:lnTo>
                        <a:pt x="248906" y="143858"/>
                      </a:lnTo>
                      <a:lnTo>
                        <a:pt x="232861" y="117802"/>
                      </a:lnTo>
                      <a:lnTo>
                        <a:pt x="240952" y="98191"/>
                      </a:lnTo>
                      <a:lnTo>
                        <a:pt x="200770" y="71998"/>
                      </a:lnTo>
                      <a:lnTo>
                        <a:pt x="208724" y="58832"/>
                      </a:lnTo>
                      <a:lnTo>
                        <a:pt x="208724" y="32776"/>
                      </a:lnTo>
                      <a:lnTo>
                        <a:pt x="192679" y="0"/>
                      </a:lnTo>
                      <a:lnTo>
                        <a:pt x="160589" y="0"/>
                      </a:lnTo>
                      <a:lnTo>
                        <a:pt x="128499" y="6583"/>
                      </a:lnTo>
                      <a:lnTo>
                        <a:pt x="104362" y="19611"/>
                      </a:lnTo>
                      <a:lnTo>
                        <a:pt x="80226" y="39222"/>
                      </a:lnTo>
                      <a:lnTo>
                        <a:pt x="96271" y="52387"/>
                      </a:lnTo>
                      <a:lnTo>
                        <a:pt x="88317" y="65415"/>
                      </a:lnTo>
                      <a:lnTo>
                        <a:pt x="80226" y="45804"/>
                      </a:lnTo>
                      <a:lnTo>
                        <a:pt x="48136" y="45804"/>
                      </a:lnTo>
                      <a:lnTo>
                        <a:pt x="48136" y="58832"/>
                      </a:lnTo>
                      <a:lnTo>
                        <a:pt x="56227" y="78443"/>
                      </a:lnTo>
                      <a:lnTo>
                        <a:pt x="23999" y="58832"/>
                      </a:lnTo>
                      <a:lnTo>
                        <a:pt x="23999" y="71998"/>
                      </a:lnTo>
                      <a:lnTo>
                        <a:pt x="32091" y="85026"/>
                      </a:lnTo>
                      <a:lnTo>
                        <a:pt x="0" y="98191"/>
                      </a:lnTo>
                    </a:path>
                  </a:pathLst>
                </a:custGeom>
                <a:solidFill>
                  <a:srgbClr val="CBE7F5"/>
                </a:solidFill>
                <a:ln w="13713" cap="flat">
                  <a:solidFill>
                    <a:srgbClr val="CBE7F5"/>
                  </a:solid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D369CDB1-C11E-F9E6-23CC-0E7AAA5D3C1A}"/>
                    </a:ext>
                  </a:extLst>
                </p:cNvPr>
                <p:cNvSpPr/>
                <p:nvPr/>
              </p:nvSpPr>
              <p:spPr>
                <a:xfrm>
                  <a:off x="6015956" y="2319125"/>
                  <a:ext cx="88316" cy="385769"/>
                </a:xfrm>
                <a:custGeom>
                  <a:avLst/>
                  <a:gdLst>
                    <a:gd name="connsiteX0" fmla="*/ 48272 w 88316"/>
                    <a:gd name="connsiteY0" fmla="*/ 98191 h 385769"/>
                    <a:gd name="connsiteX1" fmla="*/ 80363 w 88316"/>
                    <a:gd name="connsiteY1" fmla="*/ 117802 h 385769"/>
                    <a:gd name="connsiteX2" fmla="*/ 40181 w 88316"/>
                    <a:gd name="connsiteY2" fmla="*/ 124247 h 385769"/>
                    <a:gd name="connsiteX3" fmla="*/ 48272 w 88316"/>
                    <a:gd name="connsiteY3" fmla="*/ 163469 h 385769"/>
                    <a:gd name="connsiteX4" fmla="*/ 48272 w 88316"/>
                    <a:gd name="connsiteY4" fmla="*/ 176634 h 385769"/>
                    <a:gd name="connsiteX5" fmla="*/ 48272 w 88316"/>
                    <a:gd name="connsiteY5" fmla="*/ 189662 h 385769"/>
                    <a:gd name="connsiteX6" fmla="*/ 80363 w 88316"/>
                    <a:gd name="connsiteY6" fmla="*/ 196245 h 385769"/>
                    <a:gd name="connsiteX7" fmla="*/ 32090 w 88316"/>
                    <a:gd name="connsiteY7" fmla="*/ 248494 h 385769"/>
                    <a:gd name="connsiteX8" fmla="*/ 56227 w 88316"/>
                    <a:gd name="connsiteY8" fmla="*/ 287716 h 385769"/>
                    <a:gd name="connsiteX9" fmla="*/ 88317 w 88316"/>
                    <a:gd name="connsiteY9" fmla="*/ 294298 h 385769"/>
                    <a:gd name="connsiteX10" fmla="*/ 88317 w 88316"/>
                    <a:gd name="connsiteY10" fmla="*/ 340103 h 385769"/>
                    <a:gd name="connsiteX11" fmla="*/ 80363 w 88316"/>
                    <a:gd name="connsiteY11" fmla="*/ 385770 h 385769"/>
                    <a:gd name="connsiteX12" fmla="*/ 72272 w 88316"/>
                    <a:gd name="connsiteY12" fmla="*/ 379324 h 385769"/>
                    <a:gd name="connsiteX13" fmla="*/ 80363 w 88316"/>
                    <a:gd name="connsiteY13" fmla="*/ 359713 h 385769"/>
                    <a:gd name="connsiteX14" fmla="*/ 72272 w 88316"/>
                    <a:gd name="connsiteY14" fmla="*/ 359713 h 385769"/>
                    <a:gd name="connsiteX15" fmla="*/ 0 w 88316"/>
                    <a:gd name="connsiteY15" fmla="*/ 379324 h 385769"/>
                    <a:gd name="connsiteX16" fmla="*/ 16045 w 88316"/>
                    <a:gd name="connsiteY16" fmla="*/ 366159 h 385769"/>
                    <a:gd name="connsiteX17" fmla="*/ 32090 w 88316"/>
                    <a:gd name="connsiteY17" fmla="*/ 353131 h 385769"/>
                    <a:gd name="connsiteX18" fmla="*/ 80363 w 88316"/>
                    <a:gd name="connsiteY18" fmla="*/ 340103 h 385769"/>
                    <a:gd name="connsiteX19" fmla="*/ 72272 w 88316"/>
                    <a:gd name="connsiteY19" fmla="*/ 320492 h 385769"/>
                    <a:gd name="connsiteX20" fmla="*/ 56227 w 88316"/>
                    <a:gd name="connsiteY20" fmla="*/ 313909 h 385769"/>
                    <a:gd name="connsiteX21" fmla="*/ 32090 w 88316"/>
                    <a:gd name="connsiteY21" fmla="*/ 287716 h 385769"/>
                    <a:gd name="connsiteX22" fmla="*/ 8091 w 88316"/>
                    <a:gd name="connsiteY22" fmla="*/ 261522 h 385769"/>
                    <a:gd name="connsiteX23" fmla="*/ 8091 w 88316"/>
                    <a:gd name="connsiteY23" fmla="*/ 228883 h 385769"/>
                    <a:gd name="connsiteX24" fmla="*/ 16045 w 88316"/>
                    <a:gd name="connsiteY24" fmla="*/ 196245 h 385769"/>
                    <a:gd name="connsiteX25" fmla="*/ 0 w 88316"/>
                    <a:gd name="connsiteY25" fmla="*/ 170051 h 385769"/>
                    <a:gd name="connsiteX26" fmla="*/ 0 w 88316"/>
                    <a:gd name="connsiteY26" fmla="*/ 143858 h 385769"/>
                    <a:gd name="connsiteX27" fmla="*/ 0 w 88316"/>
                    <a:gd name="connsiteY27" fmla="*/ 117802 h 385769"/>
                    <a:gd name="connsiteX28" fmla="*/ 16045 w 88316"/>
                    <a:gd name="connsiteY28" fmla="*/ 91608 h 385769"/>
                    <a:gd name="connsiteX29" fmla="*/ 48272 w 88316"/>
                    <a:gd name="connsiteY29" fmla="*/ 45804 h 385769"/>
                    <a:gd name="connsiteX30" fmla="*/ 80363 w 88316"/>
                    <a:gd name="connsiteY30" fmla="*/ 6583 h 385769"/>
                    <a:gd name="connsiteX31" fmla="*/ 72272 w 88316"/>
                    <a:gd name="connsiteY31" fmla="*/ 0 h 38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316" h="385769">
                      <a:moveTo>
                        <a:pt x="48272" y="98191"/>
                      </a:moveTo>
                      <a:lnTo>
                        <a:pt x="80363" y="117802"/>
                      </a:lnTo>
                      <a:lnTo>
                        <a:pt x="40181" y="124247"/>
                      </a:lnTo>
                      <a:lnTo>
                        <a:pt x="48272" y="163469"/>
                      </a:lnTo>
                      <a:lnTo>
                        <a:pt x="48272" y="176634"/>
                      </a:lnTo>
                      <a:lnTo>
                        <a:pt x="48272" y="189662"/>
                      </a:lnTo>
                      <a:lnTo>
                        <a:pt x="80363" y="196245"/>
                      </a:lnTo>
                      <a:lnTo>
                        <a:pt x="32090" y="248494"/>
                      </a:lnTo>
                      <a:lnTo>
                        <a:pt x="56227" y="287716"/>
                      </a:lnTo>
                      <a:lnTo>
                        <a:pt x="88317" y="294298"/>
                      </a:lnTo>
                      <a:lnTo>
                        <a:pt x="88317" y="340103"/>
                      </a:lnTo>
                      <a:lnTo>
                        <a:pt x="80363" y="385770"/>
                      </a:lnTo>
                      <a:lnTo>
                        <a:pt x="72272" y="379324"/>
                      </a:lnTo>
                      <a:lnTo>
                        <a:pt x="80363" y="359713"/>
                      </a:lnTo>
                      <a:lnTo>
                        <a:pt x="72272" y="359713"/>
                      </a:lnTo>
                      <a:lnTo>
                        <a:pt x="0" y="379324"/>
                      </a:lnTo>
                      <a:lnTo>
                        <a:pt x="16045" y="366159"/>
                      </a:lnTo>
                      <a:lnTo>
                        <a:pt x="32090" y="353131"/>
                      </a:lnTo>
                      <a:lnTo>
                        <a:pt x="80363" y="340103"/>
                      </a:lnTo>
                      <a:lnTo>
                        <a:pt x="72272" y="320492"/>
                      </a:lnTo>
                      <a:lnTo>
                        <a:pt x="56227" y="313909"/>
                      </a:lnTo>
                      <a:lnTo>
                        <a:pt x="32090" y="287716"/>
                      </a:lnTo>
                      <a:lnTo>
                        <a:pt x="8091" y="261522"/>
                      </a:lnTo>
                      <a:lnTo>
                        <a:pt x="8091" y="228883"/>
                      </a:lnTo>
                      <a:lnTo>
                        <a:pt x="16045" y="196245"/>
                      </a:lnTo>
                      <a:lnTo>
                        <a:pt x="0" y="170051"/>
                      </a:lnTo>
                      <a:lnTo>
                        <a:pt x="0" y="143858"/>
                      </a:lnTo>
                      <a:lnTo>
                        <a:pt x="0" y="117802"/>
                      </a:lnTo>
                      <a:lnTo>
                        <a:pt x="16045" y="91608"/>
                      </a:lnTo>
                      <a:lnTo>
                        <a:pt x="48272" y="45804"/>
                      </a:lnTo>
                      <a:lnTo>
                        <a:pt x="80363" y="6583"/>
                      </a:lnTo>
                      <a:lnTo>
                        <a:pt x="72272" y="0"/>
                      </a:lnTo>
                    </a:path>
                  </a:pathLst>
                </a:custGeom>
                <a:solidFill>
                  <a:srgbClr val="CBE7F5"/>
                </a:solidFill>
                <a:ln w="13713" cap="flat">
                  <a:solidFill>
                    <a:srgbClr val="CBE7F5"/>
                  </a:solid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3DE33D5-5D37-FD26-46AC-4E135743B1FC}"/>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05EB0C0-7912-9B3A-8B61-79A96416C8D3}"/>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6A0EB41-36D9-3FE0-8062-874B90D46259}"/>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7F55852-9897-C02C-BD2F-432810721016}"/>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C9EAF43-6B9A-DD39-32FE-740E2FA9239B}"/>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6C18EAD8-1FC2-8BB9-8B16-A64A21205D43}"/>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309B4EEE-18D8-77DB-9CB1-44512FDEE2E2}"/>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75D1D00-B224-9A1D-6406-C62AAFB8D85E}"/>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0F6C02E-0B68-7F51-D5AE-222E364D010B}"/>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DACB085A-3B84-CA16-E83B-1D9FD908F20A}"/>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D75A7A62-9C6B-AA4D-9AB5-BCD5DFBA7F25}"/>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B8221D2-3471-3C57-EC58-D395A9018F18}"/>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28F0356B-0AD9-35B7-AA9B-02F6F22897F6}"/>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6DAC184A-3F4A-C53C-8AFE-7C3CBE5BE994}"/>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86063B12-C760-B41A-4961-5B3401B9B47B}"/>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56C82CF-CCD2-E490-242E-A0188278FDCC}"/>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8BBEA6D3-F86E-5503-0D8D-BE2713BF85B9}"/>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DD85479B-0EDC-E245-E4BC-C645F23A4B4F}"/>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F57FF69-0E99-0D20-CFE6-7B9185524A46}"/>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C5759D3C-C27B-E024-8AAB-08A9425643FE}"/>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985DB1D1-7D32-14E6-340B-1AD51D55FF1B}"/>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4A8C950-4439-206D-6585-E675F16C9A06}"/>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225FDEA-0180-40AF-31E7-EF541D8C1202}"/>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300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300"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3B6A9515-88C9-FD10-FCD9-130845F17AB6}"/>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437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437"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668F1E-2C88-2947-1C69-1C840D19A8B7}"/>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3C2545E7-3B46-00E3-47F5-EE0A4CA4B2E0}"/>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4F8F954-A1DA-12D6-B83A-6A6AEE7BDB35}"/>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58A303F-CF95-3DF8-498A-76048AABDF9E}"/>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899EC3A9-048F-2DF6-C9FF-938C86D3D7C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F151EC77-8914-FF95-A513-C4F80F3D0B96}"/>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74FC112E-C761-BDEC-0E89-69FF11C7AED6}"/>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C63E614E-5533-011D-2374-1F288D2CCD4A}"/>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87D2F23-E554-BA02-FABC-9EB0D482B80B}"/>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F6D06CF-38D3-A57C-9E4D-6D5B4D3F191A}"/>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4AFE4D4D-105B-BC01-CFB3-B7731E73E122}"/>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DC8CFB5-9E43-DFFC-3DC8-AA287B194E1A}"/>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F72DB9D-3A12-E1E8-600D-B1E57B01E0EE}"/>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309804A-5726-6657-323F-73F6903EDA9E}"/>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82313E6-E568-408A-CE76-2ED4A140D88D}"/>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9D8FA09-6935-6972-5091-4A09096850AB}"/>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7FE5583-0CAB-5932-DC04-D4C1753FA5FD}"/>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072C1372-C339-2EEF-7580-D466A34CC477}"/>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D71EE81-9E35-F55F-53FC-3B425E057152}"/>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565FE8F2-13A5-8CE4-8722-C0C11D920B5D}"/>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32406511-B181-CF61-03D2-E86E1857CC82}"/>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5C2FDDD-1FE5-7643-C45C-4153AA9068E7}"/>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17358317-3519-D45F-A1EE-8F1968A3C257}"/>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B19168FB-43C9-A50F-27AE-681747FD398C}"/>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9263E65-FD52-FB2E-8A72-0456E8D49C2F}"/>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618B2811-B8BB-2066-D0B4-40B7B59890D3}"/>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70D9667-927F-BFB1-EBC1-1E20B44762E2}"/>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E76AED4F-6DDE-A5E9-4457-A31C1B55FFE6}"/>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58F1260A-062B-0669-0A1B-DBB9FE1E8066}"/>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D2A87A65-3528-7757-D51F-A94307B8C90C}"/>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E853C157-18AD-C019-9630-1355766CB13B}"/>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D83ED34-A287-8686-9E25-CEFF70525F10}"/>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828EC7E8-6605-A5B1-E0AB-7421E156D5F0}"/>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B233A258-01E6-4D7A-9A1B-03A00AD058C0}"/>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E690278-3BC6-A866-37E6-A4BEE0D5FED8}"/>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74DB64DE-95CE-F5D3-124D-33EC17CE1F69}"/>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E9B80025-9EB9-CA25-9197-0BF24C5B6735}"/>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879809C2-E507-A61E-9210-E757CE7B6012}"/>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FE396BA0-35CD-5ECC-107E-FD7FF7532F91}"/>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4D48E4FE-0073-6339-7AF3-69E1AD23493D}"/>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4755046D-F012-4F72-EC1B-69A259C7B25C}"/>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FB66256-D6DE-691E-DD03-BA1AE0D59C77}"/>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B603AD0B-F8D2-0DC2-7B60-B34F7228F980}"/>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B9F0F768-D5BB-085D-C472-B6B635233DB7}"/>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6F191D9D-CC42-12A0-52F1-4D81477A51E0}"/>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A15998E-B7FA-28FD-247B-10F11BF1A707}"/>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16010061-317B-F9CD-1D6A-38AF401F558C}"/>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B8D442A2-0C37-1453-421E-928D0E1D4892}"/>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B58A11FB-23D2-F85C-027F-144A6D202B0D}"/>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BF7983F1-C451-4A6C-35FE-8AC595F54090}"/>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27799E46-C6DE-7517-53BB-EE734905D50F}"/>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0738CCFA-BDDE-7984-E0E6-EFDBB7C33517}"/>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B77D0D38-7833-A3B5-FFA5-BA31137492A5}"/>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E7F01B71-9F3B-43C1-CEAA-5F034DAB373C}"/>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83D858E2-F4F3-5C16-A188-B4DB7741BA83}"/>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ADB4840D-55C3-AB86-ADDA-342382BE8CBA}"/>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F079C898-3436-EE4E-466D-8042465F589C}"/>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915A1078-3717-5455-0781-1E99883A5C7F}"/>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56BACD95-B00D-6E76-1595-C51E487A3B05}"/>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0E2BE8A2-07A1-7CA2-A111-BE9A5FBCAFD9}"/>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F276EAFD-5FB9-FA94-60F6-2C1F57155AEE}"/>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3C6581C-21DF-B79C-8E2F-BF61195D1DA5}"/>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EF6836DE-65D6-6BE1-9913-C05DC2B459F0}"/>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64F9C95-7840-D808-FF79-E726A94BCFB1}"/>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46EABCFB-9319-3239-2EE4-ED97D71FB7A1}"/>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62AB9728-2BA8-9D3D-FC30-8A6E3D023CAF}"/>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EB740C29-96A6-5EED-FC8D-FCC5A830D2F1}"/>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34AE3A23-ACA0-FCFD-6F0B-0F931AD8459C}"/>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2B7AC11-332F-7C08-CC13-3B084AFE6E4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522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522"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72ADFD9F-1737-B0AB-792B-EB3BEBFA19D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660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660"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0A16600E-8053-1A98-714E-606859416120}"/>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A7252A1-832A-ADCD-97C3-72CE6C252F9D}"/>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06230606-39BE-2F64-C2D9-F0E1AAC1BD4C}"/>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14B82F28-5466-33D4-57EF-BBBC7BF29675}"/>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18345D35-4E17-D8A8-E131-E239FC5066BC}"/>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3AD5876C-00DF-FC30-D3D3-CC7386E40EF9}"/>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296FC847-0B74-5980-ABD4-15CF0C0ABB6D}"/>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59B6EC71-1C92-A2C4-24A7-FEA06D6C1E87}"/>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13FFC711-9F40-922F-C643-93DB05F38F1E}"/>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E2921DDC-E62C-A9A6-AA6F-79C1F5474546}"/>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8FE9448A-1BA2-2094-D7D0-3105DA475643}"/>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85849C97-4940-70B0-EF00-DFB65B45FBAA}"/>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E97A2D7D-CA32-37BB-1696-A105609672E1}"/>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9B954D65-08DA-10B8-8F01-08406638AB79}"/>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319EC94-A356-CD6D-6A2A-DEF60DAF063A}"/>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B3457278-0B1F-32BB-E1E0-6CA643A9B617}"/>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FD6F067-AF97-A598-17BA-E2B143EF7B66}"/>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BF29C30B-FDA0-9FEA-375D-42780C22D97D}"/>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FB7C1CD6-769E-633D-B5A4-775B0CC4B434}"/>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167597B0-107B-35D4-7014-61A88F6FB900}"/>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14D94688-A764-ED64-53A0-D714225D4E0E}"/>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870891A1-3BC0-0F0A-6C0C-35367ABE935D}"/>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E0068CE5-9064-8B06-DD1D-0658BD1BD937}"/>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6CC7ADF7-1F6C-2C6B-EF8F-A681511B08DA}"/>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9BEDF34F-4F9C-91C4-F32B-A973E6386E58}"/>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058CE96-249D-600E-82A5-AC7F83457999}"/>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0B8242E6-18A6-CDE2-3922-A088401BA191}"/>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585 w 206941"/>
                    <a:gd name="connsiteY9" fmla="*/ 25371 h 88728"/>
                    <a:gd name="connsiteX10" fmla="*/ 95585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585" y="25371"/>
                      </a:lnTo>
                      <a:lnTo>
                        <a:pt x="95585"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3A74A7C2-5986-1751-D7BF-5DC3DACF7FBB}"/>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448 w 206941"/>
                    <a:gd name="connsiteY9" fmla="*/ 25371 h 88728"/>
                    <a:gd name="connsiteX10" fmla="*/ 95448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448" y="25371"/>
                      </a:lnTo>
                      <a:lnTo>
                        <a:pt x="95448"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3708638A-D22E-4CE7-3372-610FA477BF97}"/>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20ACBF19-21E7-9B69-6C82-9805952B94DC}"/>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6C2A4442-77B9-6436-C19C-FE94E69BE252}"/>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70FBCF4-830A-4C3E-8B4E-8EE3F447B478}"/>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A6D68F2-3036-D60D-2302-0D0C9A30B972}"/>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6628CC21-A4F0-D276-C8EE-C0261E7EAA7D}"/>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58E9E335-C921-6600-5438-255908951A8C}"/>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3999738B-1AD3-65A0-EFF3-47A75E8A6D1B}"/>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1332D0F3-69DF-4E49-31D0-EA7D7449BE92}"/>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6CE532D6-6461-15C8-2DE3-31BC4F299FB9}"/>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5B341B4A-6275-CC81-3F7F-BF0D0C0A6795}"/>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5C7192DD-445E-5D38-B50A-EC78C90713B4}"/>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324B3155-CA07-69A9-56A6-4946413FB092}"/>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92B1AA13-DE3F-B502-EDCC-579340F11763}"/>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BFC6A940-9A83-CBC0-C8F5-16120AF666BA}"/>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1726172-3C19-52E2-E8F2-7860783258EB}"/>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529805EB-39EC-4323-4962-D1EE3562736F}"/>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A814A1A0-ECEE-1AC9-1DA9-D4A082E79388}"/>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CD97FFE5-D4DB-B513-08DD-9C671B84C00E}"/>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CD5B36C5-D05F-E25B-E8CF-7B9D91EC0A97}"/>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1CCC0A49-0D4D-D6A0-4E93-DDC9034E8630}"/>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65B8A92C-63EF-B841-6E22-B9BF55AB0C27}"/>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CF2B8929-BC8A-DAE3-F3CC-9917FBB09501}"/>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4BDC30F8-E6B4-9225-4D33-C5B710F633BB}"/>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DE45F59-1C7A-2A94-FBE1-3E7F4030CFD9}"/>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B6248C3C-9E46-BCFF-03A4-EBD85FA92CBF}"/>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7F6DB461-9FE0-90A7-B0A1-2E7C513C4B00}"/>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821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821"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9792759-5D7E-94EB-BED6-C6F204A0AE0A}"/>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958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958"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8AB42D03-0A01-02A5-81FB-C045A3E27A36}"/>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938DC71A-074C-6CC0-1AB7-5791827F5944}"/>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7FBA6DBF-D052-E8CF-58FB-299E54179D2E}"/>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1B7A2DCC-3D78-7790-39BE-92CBC8E25B76}"/>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D0EDF4C8-6CCD-7EF5-4CBE-E3A7D1ADE6E9}"/>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36055059-1D0B-0101-C03A-B18EC9DD23FF}"/>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EABE91C-BF7C-6802-07CE-226CB47F4226}"/>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5AE551E5-89FD-2236-53D2-C92940DB8708}"/>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705B5C2A-3E9F-CD21-052C-4C928034C5BB}"/>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E0C3640C-0648-47A5-E8D4-7A0D6E9DE8CC}"/>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74D89049-6C51-F07B-B515-B4B8C81CDB2B}"/>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B2B3F34-77F5-53F3-71D3-E8517BFD49DB}"/>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7F35E6CA-279D-D5CE-5731-33C483AE4BF2}"/>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C372FCAB-2672-8EC1-EF59-D2697D3D067A}"/>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2A920B98-FB44-E8F6-5DC6-70F1CE07D9A1}"/>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2F6D99AA-1D01-F96D-E011-8C2A188BAB7A}"/>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D8AC5CE-7FEC-A817-6BBF-5F1CAD033546}"/>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542CDF8A-C799-2708-8C5D-5D7540FCCAF0}"/>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7F862B6D-9E4F-EB54-77EB-9B0BB7CEFEE5}"/>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F007E7EA-D532-3399-D4E7-7C873417DEE6}"/>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A3AEB512-6863-15AC-60DB-A90DC95D27EB}"/>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BF6A8FD3-9BA7-56D1-9BDE-C871F871ECF2}"/>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0107A47-132D-32C4-A708-AE362799F1F8}"/>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3C65DC23-B949-1271-24EC-BB2DFCC1DDA0}"/>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4C88E529-F188-3C74-D0E9-5052B55DF48D}"/>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108C8471-BF9D-B4A3-D704-63DB925724B1}"/>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F2E39733-8C7F-E2FF-C95C-70F9D5449DA1}"/>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9E0F38B-9D79-54E2-287A-E077C4409928}"/>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1F46924-FB19-479C-5D00-31F03BD95759}"/>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EF19698-012F-A020-E178-94028D07E234}"/>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2990B67-4FF6-FFCC-E15F-A9D971B8BAD0}"/>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A9A03EFD-5B7D-64F6-DEB2-8F7078FACB28}"/>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2B07F98B-FC40-7694-3A67-87E1025692FE}"/>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89612E73-FEF2-A78B-5A8D-95FBE88DF860}"/>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2CC206E3-8600-E4D2-4602-5FFD21193358}"/>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631067F5-C2AF-5C33-19E4-1CC611E5FF05}"/>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60564778-D11F-2AD4-3DEA-A7681ECD3E51}"/>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FBA1F160-D588-D502-978F-670E23D4E09E}"/>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2977FD8-6868-7F7D-330F-C91C31D9449F}"/>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2B4C8BCF-10FA-0E77-DCCE-711529FC9C3F}"/>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2937EB21-B775-9B60-E122-94120129D211}"/>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6FFC9F56-202D-BCCD-259F-BCB8824954A9}"/>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84CBFA53-FCB3-C91F-29FF-625B7332C84C}"/>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C0841E26-0AC0-FFB7-5AA2-3F7774520186}"/>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0D5B15AC-47E0-B0CA-14D6-C560CF662A79}"/>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A84397D9-CB89-93D8-5D13-816BA605BE05}"/>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3C3749A1-9EB3-1144-EAC1-9386BC694277}"/>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613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613"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B4A2EC1E-0298-E3EA-1EA0-1F992988EAE2}"/>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476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476"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D09F83B1-FEAB-55BC-2CB5-FFB66FC346C4}"/>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9BEC0DFD-FC73-7360-DB04-D5920142A57D}"/>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E9BEB4F6-E3CB-99AD-0CF5-8101D113141C}"/>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826CD110-8D9D-0EC9-DF77-DE6CB3090BB1}"/>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F26289F3-441E-1A24-7BD4-DED94D45297B}"/>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DFC8767F-97FF-58A8-95E0-12E3CE5CFD03}"/>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0344B50B-2054-AABB-4E02-572C22DDCC21}"/>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CCACAECF-9DB7-E643-EC7B-AB22366B5090}"/>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4491031B-31AD-10A9-D74B-DE7914752C1C}"/>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BD908FCF-AA35-FCE0-A6E1-0567591FEA62}"/>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CA7A250C-C63F-D8FB-9ABD-1FEC70A02BA9}"/>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F4E3A556-0646-A915-8ACE-80CAA968E6BF}"/>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AB3AA21B-7D51-0B74-7BF5-44E24F958FD3}"/>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182DDAAC-B5B3-3633-44F7-FD170B569CEC}"/>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B4D03285-58CD-014F-1DB7-0D7BC922AAFB}"/>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B245C940-95DF-715D-C4BB-916E2BB7469A}"/>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97350A2F-C235-EEDF-7AD1-9B4506B8002A}"/>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0983A3AB-CB64-FE5B-71F0-4E4F2F940D6B}"/>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B1E0FE79-BADF-07E7-E089-53C4CD05CA8E}"/>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01F9790F-5D27-1A10-5989-EF1ECE1D8E58}"/>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69A667BC-14E5-A9EC-B1DF-B6263013C259}"/>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AEEC1DB2-B5CC-7FFB-4EA8-5162890E60C6}"/>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2E416D8B-099A-2DAF-DFBE-C971FD770BEB}"/>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672CFDCC-AD9A-77E5-E331-FABA0F85FA35}"/>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F8AE9009-96CF-A791-D3FA-FDFD61F7D732}"/>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121ED784-1AED-4395-DDB8-AE5CBB3097E2}"/>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0CFBD620-2630-7FDE-C8CE-DE448451438B}"/>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CB13B0C4-BC1F-AA82-D1EF-147FAA393C5D}"/>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C9A55973-135B-91D5-94E2-28AB716982D8}"/>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CB425424-6CF0-E347-B25E-B19100EE4211}"/>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980219A4-5D7A-E8CD-B7DA-DA750B99308A}"/>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EE902D2A-118B-411C-7392-DF3943BCF780}"/>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FBC36C58-172A-1866-AA39-1C318B378FC8}"/>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F8919F45-E4E6-4B99-902C-5889CFE4BCA2}"/>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E0904247-DACE-215F-1DC6-93E27ACEA1AE}"/>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E29A838C-6CDF-E732-01A2-D9D9DC986CA5}"/>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36A25ADB-406E-81A8-DD22-CCC4B6613F37}"/>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D5048DFB-BADB-6FD8-998D-902A33C51211}"/>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8521FF02-6C47-D0D8-05A4-40FC11DC75C2}"/>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1788F8D6-9CB7-CAC3-89DE-AA48CC22CF04}"/>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57B05AB5-700E-3845-360F-380DBA252DF3}"/>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ACA6EE08-869F-7BC7-A9BE-8BB6FDABCFFC}"/>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82DFC903-3794-1B57-1DE1-83CE55F02F6E}"/>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146BD5CA-1107-C01B-D229-06528375BDC2}"/>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4948B52B-99CF-509B-05D6-0B3FB615F05D}"/>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C6DC60DE-7629-6305-9D57-D11E97CED514}"/>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09CD6744-1833-8F45-988F-59FE4E0694EB}"/>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41BB496-E63B-DA11-8C8C-1C4B3D8EE14C}"/>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7DE7ACAF-C314-255C-2A17-7BB9C390E022}"/>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5EFD369D-A059-AFF4-8E2C-CC0C7EE380A1}"/>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22505A74-31B0-F3AB-30DB-B2EDACEFC9A9}"/>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D1E7D1B7-C364-8B70-75A2-A9C4D91E1157}"/>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ABA036AD-512B-5771-CBB1-F18083674187}"/>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2D47BAEB-5A31-BF13-0C23-146500498E6F}"/>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1377B5CD-4CF7-0580-50F7-2474607FA371}"/>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687B15A-DAF0-2CDC-D824-49954B6749BD}"/>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7CBF84D9-8DDC-FC01-7B18-07804A1F280B}"/>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6FEDA1F-5537-D003-752D-907D82FDE316}"/>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BD76A646-5A2A-59B5-E6BF-E3972F4552E9}"/>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BACA9C46-AEAD-FAD7-E070-B10052C1DFC5}"/>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4B00A554-3239-624C-6379-875DFB623DDF}"/>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EBA46855-A0CB-8BC3-DFED-822BAD54B478}"/>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DDDA820B-7CAA-115F-CB96-4249CE5D8C9C}"/>
                    </a:ext>
                  </a:extLst>
                </p:cNvPr>
                <p:cNvSpPr/>
                <p:nvPr/>
              </p:nvSpPr>
              <p:spPr>
                <a:xfrm>
                  <a:off x="5497818" y="2819190"/>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CBE7F5"/>
                </a:solidFill>
                <a:ln w="6237" cap="flat">
                  <a:solidFill>
                    <a:srgbClr val="CBE7F5"/>
                  </a:solidFill>
                  <a:prstDash val="solid"/>
                  <a:round/>
                </a:ln>
              </p:spPr>
              <p:txBody>
                <a:bodyPr rtlCol="0" anchor="ctr"/>
                <a:lstStyle/>
                <a:p>
                  <a:endParaRPr lang="en-US"/>
                </a:p>
              </p:txBody>
            </p:sp>
            <p:pic>
              <p:nvPicPr>
                <p:cNvPr id="362" name="Graphic 361">
                  <a:extLst>
                    <a:ext uri="{FF2B5EF4-FFF2-40B4-BE49-F238E27FC236}">
                      <a16:creationId xmlns:a16="http://schemas.microsoft.com/office/drawing/2014/main" id="{74F3C69E-BC03-6B30-AD6E-244DB55D0A4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339134" y="4808480"/>
                  <a:ext cx="282343" cy="423514"/>
                </a:xfrm>
                <a:prstGeom prst="rect">
                  <a:avLst/>
                </a:prstGeom>
              </p:spPr>
            </p:pic>
            <p:sp>
              <p:nvSpPr>
                <p:cNvPr id="363" name="TextBox 362">
                  <a:extLst>
                    <a:ext uri="{FF2B5EF4-FFF2-40B4-BE49-F238E27FC236}">
                      <a16:creationId xmlns:a16="http://schemas.microsoft.com/office/drawing/2014/main" id="{ABD8FDD1-C930-0804-3661-24177C0D509D}"/>
                    </a:ext>
                  </a:extLst>
                </p:cNvPr>
                <p:cNvSpPr txBox="1"/>
                <p:nvPr/>
              </p:nvSpPr>
              <p:spPr>
                <a:xfrm>
                  <a:off x="5650072" y="4433104"/>
                  <a:ext cx="1635647" cy="339604"/>
                </a:xfrm>
                <a:prstGeom prst="rect">
                  <a:avLst/>
                </a:prstGeom>
                <a:noFill/>
              </p:spPr>
              <p:txBody>
                <a:bodyPr wrap="square">
                  <a:spAutoFit/>
                </a:bodyPr>
                <a:lstStyle/>
                <a:p>
                  <a:pPr algn="ctr"/>
                  <a:r>
                    <a:rPr lang="en-US" sz="1100" b="1" dirty="0"/>
                    <a:t>Plainsboro</a:t>
                  </a:r>
                </a:p>
              </p:txBody>
            </p:sp>
            <p:pic>
              <p:nvPicPr>
                <p:cNvPr id="364" name="Graphic 363">
                  <a:extLst>
                    <a:ext uri="{FF2B5EF4-FFF2-40B4-BE49-F238E27FC236}">
                      <a16:creationId xmlns:a16="http://schemas.microsoft.com/office/drawing/2014/main" id="{9B2C5A67-01DB-6F1A-88C4-70E24033148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56125" y="4555060"/>
                  <a:ext cx="193182" cy="289773"/>
                </a:xfrm>
                <a:prstGeom prst="rect">
                  <a:avLst/>
                </a:prstGeom>
              </p:spPr>
            </p:pic>
            <p:pic>
              <p:nvPicPr>
                <p:cNvPr id="366" name="Graphic 365">
                  <a:extLst>
                    <a:ext uri="{FF2B5EF4-FFF2-40B4-BE49-F238E27FC236}">
                      <a16:creationId xmlns:a16="http://schemas.microsoft.com/office/drawing/2014/main" id="{043679F2-ED08-A767-B00F-BABEC2747AB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420025" y="5886361"/>
                  <a:ext cx="193182" cy="289773"/>
                </a:xfrm>
                <a:prstGeom prst="rect">
                  <a:avLst/>
                </a:prstGeom>
              </p:spPr>
            </p:pic>
            <p:sp>
              <p:nvSpPr>
                <p:cNvPr id="367" name="TextBox 366">
                  <a:extLst>
                    <a:ext uri="{FF2B5EF4-FFF2-40B4-BE49-F238E27FC236}">
                      <a16:creationId xmlns:a16="http://schemas.microsoft.com/office/drawing/2014/main" id="{BD1966C8-916D-BC00-E1B0-B95B87025F82}"/>
                    </a:ext>
                  </a:extLst>
                </p:cNvPr>
                <p:cNvSpPr txBox="1"/>
                <p:nvPr/>
              </p:nvSpPr>
              <p:spPr>
                <a:xfrm>
                  <a:off x="4843390" y="5536211"/>
                  <a:ext cx="1319234" cy="329617"/>
                </a:xfrm>
                <a:prstGeom prst="rect">
                  <a:avLst/>
                </a:prstGeom>
                <a:noFill/>
              </p:spPr>
              <p:txBody>
                <a:bodyPr wrap="square">
                  <a:spAutoFit/>
                </a:bodyPr>
                <a:lstStyle/>
                <a:p>
                  <a:pPr algn="ctr"/>
                  <a:r>
                    <a:rPr lang="en-US" sz="1050" b="1" dirty="0"/>
                    <a:t>Mexico City</a:t>
                  </a:r>
                </a:p>
              </p:txBody>
            </p:sp>
            <p:pic>
              <p:nvPicPr>
                <p:cNvPr id="368" name="Graphic 367">
                  <a:extLst>
                    <a:ext uri="{FF2B5EF4-FFF2-40B4-BE49-F238E27FC236}">
                      <a16:creationId xmlns:a16="http://schemas.microsoft.com/office/drawing/2014/main" id="{F7C3D2EC-59DC-C72A-E7E8-61EE9057865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226740" y="4910761"/>
                  <a:ext cx="193182" cy="289773"/>
                </a:xfrm>
                <a:prstGeom prst="rect">
                  <a:avLst/>
                </a:prstGeom>
              </p:spPr>
            </p:pic>
            <p:sp>
              <p:nvSpPr>
                <p:cNvPr id="369" name="TextBox 368">
                  <a:extLst>
                    <a:ext uri="{FF2B5EF4-FFF2-40B4-BE49-F238E27FC236}">
                      <a16:creationId xmlns:a16="http://schemas.microsoft.com/office/drawing/2014/main" id="{4FD5CE4A-61BF-C20B-D7EB-AF58E2854202}"/>
                    </a:ext>
                  </a:extLst>
                </p:cNvPr>
                <p:cNvSpPr txBox="1"/>
                <p:nvPr/>
              </p:nvSpPr>
              <p:spPr>
                <a:xfrm>
                  <a:off x="3687826" y="4548642"/>
                  <a:ext cx="1245734" cy="329617"/>
                </a:xfrm>
                <a:prstGeom prst="rect">
                  <a:avLst/>
                </a:prstGeom>
                <a:noFill/>
              </p:spPr>
              <p:txBody>
                <a:bodyPr wrap="square">
                  <a:spAutoFit/>
                </a:bodyPr>
                <a:lstStyle/>
                <a:p>
                  <a:pPr algn="ctr"/>
                  <a:r>
                    <a:rPr lang="en-US" sz="1050" b="1" dirty="0"/>
                    <a:t>Anaheim</a:t>
                  </a:r>
                </a:p>
              </p:txBody>
            </p:sp>
          </p:grpSp>
        </p:grpSp>
        <p:sp>
          <p:nvSpPr>
            <p:cNvPr id="377" name="TextBox 376">
              <a:extLst>
                <a:ext uri="{FF2B5EF4-FFF2-40B4-BE49-F238E27FC236}">
                  <a16:creationId xmlns:a16="http://schemas.microsoft.com/office/drawing/2014/main" id="{FF592F71-E9BD-7464-A173-985468342E40}"/>
                </a:ext>
              </a:extLst>
            </p:cNvPr>
            <p:cNvSpPr txBox="1"/>
            <p:nvPr/>
          </p:nvSpPr>
          <p:spPr>
            <a:xfrm>
              <a:off x="7276504" y="4036675"/>
              <a:ext cx="959635" cy="253916"/>
            </a:xfrm>
            <a:prstGeom prst="rect">
              <a:avLst/>
            </a:prstGeom>
            <a:noFill/>
          </p:spPr>
          <p:txBody>
            <a:bodyPr wrap="square">
              <a:spAutoFit/>
            </a:bodyPr>
            <a:lstStyle/>
            <a:p>
              <a:pPr algn="ctr"/>
              <a:r>
                <a:rPr lang="en-US" sz="1050" b="1" dirty="0"/>
                <a:t>Dartmouth</a:t>
              </a:r>
            </a:p>
          </p:txBody>
        </p:sp>
      </p:grpSp>
    </p:spTree>
    <p:extLst>
      <p:ext uri="{BB962C8B-B14F-4D97-AF65-F5344CB8AC3E}">
        <p14:creationId xmlns:p14="http://schemas.microsoft.com/office/powerpoint/2010/main" val="13046734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 name="Title 369">
            <a:extLst>
              <a:ext uri="{FF2B5EF4-FFF2-40B4-BE49-F238E27FC236}">
                <a16:creationId xmlns:a16="http://schemas.microsoft.com/office/drawing/2014/main" id="{D825CFA2-C8B7-8261-942A-4C8828B8BECA}"/>
              </a:ext>
            </a:extLst>
          </p:cNvPr>
          <p:cNvSpPr>
            <a:spLocks noGrp="1"/>
          </p:cNvSpPr>
          <p:nvPr>
            <p:ph type="title"/>
          </p:nvPr>
        </p:nvSpPr>
        <p:spPr>
          <a:xfrm>
            <a:off x="302400" y="302400"/>
            <a:ext cx="11591925" cy="303211"/>
          </a:xfrm>
        </p:spPr>
        <p:txBody>
          <a:bodyPr/>
          <a:lstStyle/>
          <a:p>
            <a:r>
              <a:rPr lang="en-US"/>
              <a:t>North America - Colored</a:t>
            </a:r>
          </a:p>
        </p:txBody>
      </p:sp>
      <p:sp>
        <p:nvSpPr>
          <p:cNvPr id="2" name="Slide Number Placeholder 1">
            <a:extLst>
              <a:ext uri="{FF2B5EF4-FFF2-40B4-BE49-F238E27FC236}">
                <a16:creationId xmlns:a16="http://schemas.microsoft.com/office/drawing/2014/main" id="{DC893DFF-D06D-237E-F9BC-E5CD5FBFE82C}"/>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98</a:t>
            </a:fld>
            <a:endParaRPr lang="en-US"/>
          </a:p>
        </p:txBody>
      </p:sp>
      <p:sp>
        <p:nvSpPr>
          <p:cNvPr id="3" name="Text Placeholder 2">
            <a:extLst>
              <a:ext uri="{FF2B5EF4-FFF2-40B4-BE49-F238E27FC236}">
                <a16:creationId xmlns:a16="http://schemas.microsoft.com/office/drawing/2014/main" id="{31D0DF3E-E565-E6E6-BAAC-4EB0D4A2FCC7}"/>
              </a:ext>
            </a:extLst>
          </p:cNvPr>
          <p:cNvSpPr>
            <a:spLocks noGrp="1"/>
          </p:cNvSpPr>
          <p:nvPr>
            <p:ph type="body" idx="11"/>
          </p:nvPr>
        </p:nvSpPr>
        <p:spPr>
          <a:xfrm>
            <a:off x="302400" y="605611"/>
            <a:ext cx="11587200" cy="288767"/>
          </a:xfrm>
        </p:spPr>
        <p:txBody>
          <a:bodyPr/>
          <a:lstStyle/>
          <a:p>
            <a:r>
              <a:rPr lang="en-US"/>
              <a:t>With text</a:t>
            </a:r>
          </a:p>
        </p:txBody>
      </p:sp>
      <p:sp>
        <p:nvSpPr>
          <p:cNvPr id="759" name="Text Placeholder 758">
            <a:extLst>
              <a:ext uri="{FF2B5EF4-FFF2-40B4-BE49-F238E27FC236}">
                <a16:creationId xmlns:a16="http://schemas.microsoft.com/office/drawing/2014/main" id="{A80EC5CE-FDA3-4F1F-82DD-7764052F4FE3}"/>
              </a:ext>
            </a:extLst>
          </p:cNvPr>
          <p:cNvSpPr>
            <a:spLocks noGrp="1"/>
          </p:cNvSpPr>
          <p:nvPr>
            <p:ph type="body" sz="quarter" idx="14"/>
          </p:nvPr>
        </p:nvSpPr>
        <p:spPr/>
        <p:txBody>
          <a:bodyPr/>
          <a:lstStyle/>
          <a:p>
            <a:endParaRPr lang="en-US"/>
          </a:p>
        </p:txBody>
      </p:sp>
      <p:grpSp>
        <p:nvGrpSpPr>
          <p:cNvPr id="388" name="Group 387">
            <a:extLst>
              <a:ext uri="{FF2B5EF4-FFF2-40B4-BE49-F238E27FC236}">
                <a16:creationId xmlns:a16="http://schemas.microsoft.com/office/drawing/2014/main" id="{94FBDD6B-EE2C-43A5-B6CA-95FC467D823E}"/>
              </a:ext>
            </a:extLst>
          </p:cNvPr>
          <p:cNvGrpSpPr/>
          <p:nvPr/>
        </p:nvGrpSpPr>
        <p:grpSpPr>
          <a:xfrm>
            <a:off x="6167920" y="1374900"/>
            <a:ext cx="5245333" cy="4196286"/>
            <a:chOff x="3381989" y="1318914"/>
            <a:chExt cx="5428023" cy="4342439"/>
          </a:xfrm>
        </p:grpSpPr>
        <p:grpSp>
          <p:nvGrpSpPr>
            <p:cNvPr id="389" name="Group 388">
              <a:extLst>
                <a:ext uri="{FF2B5EF4-FFF2-40B4-BE49-F238E27FC236}">
                  <a16:creationId xmlns:a16="http://schemas.microsoft.com/office/drawing/2014/main" id="{B0A7A58A-A413-0012-1BE6-AB959369D89C}"/>
                </a:ext>
              </a:extLst>
            </p:cNvPr>
            <p:cNvGrpSpPr/>
            <p:nvPr/>
          </p:nvGrpSpPr>
          <p:grpSpPr>
            <a:xfrm>
              <a:off x="3381989" y="1318914"/>
              <a:ext cx="5428023" cy="4342439"/>
              <a:chOff x="2092572" y="1024953"/>
              <a:chExt cx="7046294" cy="5637062"/>
            </a:xfrm>
          </p:grpSpPr>
          <p:sp>
            <p:nvSpPr>
              <p:cNvPr id="391" name="Freeform: Shape 390">
                <a:extLst>
                  <a:ext uri="{FF2B5EF4-FFF2-40B4-BE49-F238E27FC236}">
                    <a16:creationId xmlns:a16="http://schemas.microsoft.com/office/drawing/2014/main" id="{1804EB80-2FCB-A367-70B5-93892D57DE27}"/>
                  </a:ext>
                </a:extLst>
              </p:cNvPr>
              <p:cNvSpPr/>
              <p:nvPr/>
            </p:nvSpPr>
            <p:spPr>
              <a:xfrm>
                <a:off x="2092572" y="2650999"/>
                <a:ext cx="1438853" cy="1557066"/>
              </a:xfrm>
              <a:custGeom>
                <a:avLst/>
                <a:gdLst>
                  <a:gd name="connsiteX0" fmla="*/ 1438853 w 1438853"/>
                  <a:gd name="connsiteY0" fmla="*/ 1218335 h 1557066"/>
                  <a:gd name="connsiteX1" fmla="*/ 1438853 w 1438853"/>
                  <a:gd name="connsiteY1" fmla="*/ 1218335 h 1557066"/>
                  <a:gd name="connsiteX2" fmla="*/ 1390581 w 1438853"/>
                  <a:gd name="connsiteY2" fmla="*/ 1166223 h 1557066"/>
                  <a:gd name="connsiteX3" fmla="*/ 1390581 w 1438853"/>
                  <a:gd name="connsiteY3" fmla="*/ 1140167 h 1557066"/>
                  <a:gd name="connsiteX4" fmla="*/ 1334354 w 1438853"/>
                  <a:gd name="connsiteY4" fmla="*/ 1146612 h 1557066"/>
                  <a:gd name="connsiteX5" fmla="*/ 1326263 w 1438853"/>
                  <a:gd name="connsiteY5" fmla="*/ 1153195 h 1557066"/>
                  <a:gd name="connsiteX6" fmla="*/ 1302127 w 1438853"/>
                  <a:gd name="connsiteY6" fmla="*/ 1146612 h 1557066"/>
                  <a:gd name="connsiteX7" fmla="*/ 1302127 w 1438853"/>
                  <a:gd name="connsiteY7" fmla="*/ 202005 h 1557066"/>
                  <a:gd name="connsiteX8" fmla="*/ 1294173 w 1438853"/>
                  <a:gd name="connsiteY8" fmla="*/ 202005 h 1557066"/>
                  <a:gd name="connsiteX9" fmla="*/ 1294173 w 1438853"/>
                  <a:gd name="connsiteY9" fmla="*/ 215033 h 1557066"/>
                  <a:gd name="connsiteX10" fmla="*/ 1197627 w 1438853"/>
                  <a:gd name="connsiteY10" fmla="*/ 149892 h 1557066"/>
                  <a:gd name="connsiteX11" fmla="*/ 1149492 w 1438853"/>
                  <a:gd name="connsiteY11" fmla="*/ 156337 h 1557066"/>
                  <a:gd name="connsiteX12" fmla="*/ 1101219 w 1438853"/>
                  <a:gd name="connsiteY12" fmla="*/ 169366 h 1557066"/>
                  <a:gd name="connsiteX13" fmla="*/ 1061038 w 1438853"/>
                  <a:gd name="connsiteY13" fmla="*/ 149892 h 1557066"/>
                  <a:gd name="connsiteX14" fmla="*/ 1044993 w 1438853"/>
                  <a:gd name="connsiteY14" fmla="*/ 149892 h 1557066"/>
                  <a:gd name="connsiteX15" fmla="*/ 1028810 w 1438853"/>
                  <a:gd name="connsiteY15" fmla="*/ 149892 h 1557066"/>
                  <a:gd name="connsiteX16" fmla="*/ 980675 w 1438853"/>
                  <a:gd name="connsiteY16" fmla="*/ 136864 h 1557066"/>
                  <a:gd name="connsiteX17" fmla="*/ 908266 w 1438853"/>
                  <a:gd name="connsiteY17" fmla="*/ 104225 h 1557066"/>
                  <a:gd name="connsiteX18" fmla="*/ 860130 w 1438853"/>
                  <a:gd name="connsiteY18" fmla="*/ 117253 h 1557066"/>
                  <a:gd name="connsiteX19" fmla="*/ 868084 w 1438853"/>
                  <a:gd name="connsiteY19" fmla="*/ 110808 h 1557066"/>
                  <a:gd name="connsiteX20" fmla="*/ 860130 w 1438853"/>
                  <a:gd name="connsiteY20" fmla="*/ 104225 h 1557066"/>
                  <a:gd name="connsiteX21" fmla="*/ 787721 w 1438853"/>
                  <a:gd name="connsiteY21" fmla="*/ 110808 h 1557066"/>
                  <a:gd name="connsiteX22" fmla="*/ 795813 w 1438853"/>
                  <a:gd name="connsiteY22" fmla="*/ 97779 h 1557066"/>
                  <a:gd name="connsiteX23" fmla="*/ 779630 w 1438853"/>
                  <a:gd name="connsiteY23" fmla="*/ 97779 h 1557066"/>
                  <a:gd name="connsiteX24" fmla="*/ 763585 w 1438853"/>
                  <a:gd name="connsiteY24" fmla="*/ 84751 h 1557066"/>
                  <a:gd name="connsiteX25" fmla="*/ 771676 w 1438853"/>
                  <a:gd name="connsiteY25" fmla="*/ 65141 h 1557066"/>
                  <a:gd name="connsiteX26" fmla="*/ 739449 w 1438853"/>
                  <a:gd name="connsiteY26" fmla="*/ 58695 h 1557066"/>
                  <a:gd name="connsiteX27" fmla="*/ 739449 w 1438853"/>
                  <a:gd name="connsiteY27" fmla="*/ 71723 h 1557066"/>
                  <a:gd name="connsiteX28" fmla="*/ 731495 w 1438853"/>
                  <a:gd name="connsiteY28" fmla="*/ 71723 h 1557066"/>
                  <a:gd name="connsiteX29" fmla="*/ 715450 w 1438853"/>
                  <a:gd name="connsiteY29" fmla="*/ 52113 h 1557066"/>
                  <a:gd name="connsiteX30" fmla="*/ 667177 w 1438853"/>
                  <a:gd name="connsiteY30" fmla="*/ 65141 h 1557066"/>
                  <a:gd name="connsiteX31" fmla="*/ 651132 w 1438853"/>
                  <a:gd name="connsiteY31" fmla="*/ 58695 h 1557066"/>
                  <a:gd name="connsiteX32" fmla="*/ 651132 w 1438853"/>
                  <a:gd name="connsiteY32" fmla="*/ 52113 h 1557066"/>
                  <a:gd name="connsiteX33" fmla="*/ 643041 w 1438853"/>
                  <a:gd name="connsiteY33" fmla="*/ 32639 h 1557066"/>
                  <a:gd name="connsiteX34" fmla="*/ 626996 w 1438853"/>
                  <a:gd name="connsiteY34" fmla="*/ 26056 h 1557066"/>
                  <a:gd name="connsiteX35" fmla="*/ 610950 w 1438853"/>
                  <a:gd name="connsiteY35" fmla="*/ 45667 h 1557066"/>
                  <a:gd name="connsiteX36" fmla="*/ 610950 w 1438853"/>
                  <a:gd name="connsiteY36" fmla="*/ 58695 h 1557066"/>
                  <a:gd name="connsiteX37" fmla="*/ 618904 w 1438853"/>
                  <a:gd name="connsiteY37" fmla="*/ 78169 h 1557066"/>
                  <a:gd name="connsiteX38" fmla="*/ 610950 w 1438853"/>
                  <a:gd name="connsiteY38" fmla="*/ 78169 h 1557066"/>
                  <a:gd name="connsiteX39" fmla="*/ 602859 w 1438853"/>
                  <a:gd name="connsiteY39" fmla="*/ 65141 h 1557066"/>
                  <a:gd name="connsiteX40" fmla="*/ 570769 w 1438853"/>
                  <a:gd name="connsiteY40" fmla="*/ 65141 h 1557066"/>
                  <a:gd name="connsiteX41" fmla="*/ 570769 w 1438853"/>
                  <a:gd name="connsiteY41" fmla="*/ 52113 h 1557066"/>
                  <a:gd name="connsiteX42" fmla="*/ 602859 w 1438853"/>
                  <a:gd name="connsiteY42" fmla="*/ 39084 h 1557066"/>
                  <a:gd name="connsiteX43" fmla="*/ 602859 w 1438853"/>
                  <a:gd name="connsiteY43" fmla="*/ 26056 h 1557066"/>
                  <a:gd name="connsiteX44" fmla="*/ 546633 w 1438853"/>
                  <a:gd name="connsiteY44" fmla="*/ 0 h 1557066"/>
                  <a:gd name="connsiteX45" fmla="*/ 538541 w 1438853"/>
                  <a:gd name="connsiteY45" fmla="*/ 13028 h 1557066"/>
                  <a:gd name="connsiteX46" fmla="*/ 538541 w 1438853"/>
                  <a:gd name="connsiteY46" fmla="*/ 26056 h 1557066"/>
                  <a:gd name="connsiteX47" fmla="*/ 514405 w 1438853"/>
                  <a:gd name="connsiteY47" fmla="*/ 45667 h 1557066"/>
                  <a:gd name="connsiteX48" fmla="*/ 490269 w 1438853"/>
                  <a:gd name="connsiteY48" fmla="*/ 65141 h 1557066"/>
                  <a:gd name="connsiteX49" fmla="*/ 458179 w 1438853"/>
                  <a:gd name="connsiteY49" fmla="*/ 78169 h 1557066"/>
                  <a:gd name="connsiteX50" fmla="*/ 426088 w 1438853"/>
                  <a:gd name="connsiteY50" fmla="*/ 84751 h 1557066"/>
                  <a:gd name="connsiteX51" fmla="*/ 417997 w 1438853"/>
                  <a:gd name="connsiteY51" fmla="*/ 78169 h 1557066"/>
                  <a:gd name="connsiteX52" fmla="*/ 442133 w 1438853"/>
                  <a:gd name="connsiteY52" fmla="*/ 52113 h 1557066"/>
                  <a:gd name="connsiteX53" fmla="*/ 409906 w 1438853"/>
                  <a:gd name="connsiteY53" fmla="*/ 65141 h 1557066"/>
                  <a:gd name="connsiteX54" fmla="*/ 393861 w 1438853"/>
                  <a:gd name="connsiteY54" fmla="*/ 78169 h 1557066"/>
                  <a:gd name="connsiteX55" fmla="*/ 385770 w 1438853"/>
                  <a:gd name="connsiteY55" fmla="*/ 84751 h 1557066"/>
                  <a:gd name="connsiteX56" fmla="*/ 417997 w 1438853"/>
                  <a:gd name="connsiteY56" fmla="*/ 104225 h 1557066"/>
                  <a:gd name="connsiteX57" fmla="*/ 393861 w 1438853"/>
                  <a:gd name="connsiteY57" fmla="*/ 130281 h 1557066"/>
                  <a:gd name="connsiteX58" fmla="*/ 385770 w 1438853"/>
                  <a:gd name="connsiteY58" fmla="*/ 123836 h 1557066"/>
                  <a:gd name="connsiteX59" fmla="*/ 377816 w 1438853"/>
                  <a:gd name="connsiteY59" fmla="*/ 130281 h 1557066"/>
                  <a:gd name="connsiteX60" fmla="*/ 393861 w 1438853"/>
                  <a:gd name="connsiteY60" fmla="*/ 104225 h 1557066"/>
                  <a:gd name="connsiteX61" fmla="*/ 377816 w 1438853"/>
                  <a:gd name="connsiteY61" fmla="*/ 97779 h 1557066"/>
                  <a:gd name="connsiteX62" fmla="*/ 297453 w 1438853"/>
                  <a:gd name="connsiteY62" fmla="*/ 149892 h 1557066"/>
                  <a:gd name="connsiteX63" fmla="*/ 305407 w 1438853"/>
                  <a:gd name="connsiteY63" fmla="*/ 136864 h 1557066"/>
                  <a:gd name="connsiteX64" fmla="*/ 297453 w 1438853"/>
                  <a:gd name="connsiteY64" fmla="*/ 130281 h 1557066"/>
                  <a:gd name="connsiteX65" fmla="*/ 273316 w 1438853"/>
                  <a:gd name="connsiteY65" fmla="*/ 162920 h 1557066"/>
                  <a:gd name="connsiteX66" fmla="*/ 249180 w 1438853"/>
                  <a:gd name="connsiteY66" fmla="*/ 202005 h 1557066"/>
                  <a:gd name="connsiteX67" fmla="*/ 225044 w 1438853"/>
                  <a:gd name="connsiteY67" fmla="*/ 247534 h 1557066"/>
                  <a:gd name="connsiteX68" fmla="*/ 217090 w 1438853"/>
                  <a:gd name="connsiteY68" fmla="*/ 273591 h 1557066"/>
                  <a:gd name="connsiteX69" fmla="*/ 200907 w 1438853"/>
                  <a:gd name="connsiteY69" fmla="*/ 286619 h 1557066"/>
                  <a:gd name="connsiteX70" fmla="*/ 88454 w 1438853"/>
                  <a:gd name="connsiteY70" fmla="*/ 299647 h 1557066"/>
                  <a:gd name="connsiteX71" fmla="*/ 88454 w 1438853"/>
                  <a:gd name="connsiteY71" fmla="*/ 345314 h 1557066"/>
                  <a:gd name="connsiteX72" fmla="*/ 96408 w 1438853"/>
                  <a:gd name="connsiteY72" fmla="*/ 345314 h 1557066"/>
                  <a:gd name="connsiteX73" fmla="*/ 56227 w 1438853"/>
                  <a:gd name="connsiteY73" fmla="*/ 358342 h 1557066"/>
                  <a:gd name="connsiteX74" fmla="*/ 112590 w 1438853"/>
                  <a:gd name="connsiteY74" fmla="*/ 384398 h 1557066"/>
                  <a:gd name="connsiteX75" fmla="*/ 160726 w 1438853"/>
                  <a:gd name="connsiteY75" fmla="*/ 417037 h 1557066"/>
                  <a:gd name="connsiteX76" fmla="*/ 176771 w 1438853"/>
                  <a:gd name="connsiteY76" fmla="*/ 436511 h 1557066"/>
                  <a:gd name="connsiteX77" fmla="*/ 192953 w 1438853"/>
                  <a:gd name="connsiteY77" fmla="*/ 449539 h 1557066"/>
                  <a:gd name="connsiteX78" fmla="*/ 208999 w 1438853"/>
                  <a:gd name="connsiteY78" fmla="*/ 475595 h 1557066"/>
                  <a:gd name="connsiteX79" fmla="*/ 217090 w 1438853"/>
                  <a:gd name="connsiteY79" fmla="*/ 501651 h 1557066"/>
                  <a:gd name="connsiteX80" fmla="*/ 257271 w 1438853"/>
                  <a:gd name="connsiteY80" fmla="*/ 514679 h 1557066"/>
                  <a:gd name="connsiteX81" fmla="*/ 257271 w 1438853"/>
                  <a:gd name="connsiteY81" fmla="*/ 501651 h 1557066"/>
                  <a:gd name="connsiteX82" fmla="*/ 273316 w 1438853"/>
                  <a:gd name="connsiteY82" fmla="*/ 495206 h 1557066"/>
                  <a:gd name="connsiteX83" fmla="*/ 265225 w 1438853"/>
                  <a:gd name="connsiteY83" fmla="*/ 508234 h 1557066"/>
                  <a:gd name="connsiteX84" fmla="*/ 273316 w 1438853"/>
                  <a:gd name="connsiteY84" fmla="*/ 514679 h 1557066"/>
                  <a:gd name="connsiteX85" fmla="*/ 313498 w 1438853"/>
                  <a:gd name="connsiteY85" fmla="*/ 508234 h 1557066"/>
                  <a:gd name="connsiteX86" fmla="*/ 321589 w 1438853"/>
                  <a:gd name="connsiteY86" fmla="*/ 514679 h 1557066"/>
                  <a:gd name="connsiteX87" fmla="*/ 297453 w 1438853"/>
                  <a:gd name="connsiteY87" fmla="*/ 534290 h 1557066"/>
                  <a:gd name="connsiteX88" fmla="*/ 329543 w 1438853"/>
                  <a:gd name="connsiteY88" fmla="*/ 540736 h 1557066"/>
                  <a:gd name="connsiteX89" fmla="*/ 337634 w 1438853"/>
                  <a:gd name="connsiteY89" fmla="*/ 553764 h 1557066"/>
                  <a:gd name="connsiteX90" fmla="*/ 409906 w 1438853"/>
                  <a:gd name="connsiteY90" fmla="*/ 547318 h 1557066"/>
                  <a:gd name="connsiteX91" fmla="*/ 417997 w 1438853"/>
                  <a:gd name="connsiteY91" fmla="*/ 553764 h 1557066"/>
                  <a:gd name="connsiteX92" fmla="*/ 361770 w 1438853"/>
                  <a:gd name="connsiteY92" fmla="*/ 579820 h 1557066"/>
                  <a:gd name="connsiteX93" fmla="*/ 337634 w 1438853"/>
                  <a:gd name="connsiteY93" fmla="*/ 560346 h 1557066"/>
                  <a:gd name="connsiteX94" fmla="*/ 305407 w 1438853"/>
                  <a:gd name="connsiteY94" fmla="*/ 566792 h 1557066"/>
                  <a:gd name="connsiteX95" fmla="*/ 297453 w 1438853"/>
                  <a:gd name="connsiteY95" fmla="*/ 579820 h 1557066"/>
                  <a:gd name="connsiteX96" fmla="*/ 345588 w 1438853"/>
                  <a:gd name="connsiteY96" fmla="*/ 586403 h 1557066"/>
                  <a:gd name="connsiteX97" fmla="*/ 305407 w 1438853"/>
                  <a:gd name="connsiteY97" fmla="*/ 618904 h 1557066"/>
                  <a:gd name="connsiteX98" fmla="*/ 289361 w 1438853"/>
                  <a:gd name="connsiteY98" fmla="*/ 605876 h 1557066"/>
                  <a:gd name="connsiteX99" fmla="*/ 217090 w 1438853"/>
                  <a:gd name="connsiteY99" fmla="*/ 605876 h 1557066"/>
                  <a:gd name="connsiteX100" fmla="*/ 192953 w 1438853"/>
                  <a:gd name="connsiteY100" fmla="*/ 592848 h 1557066"/>
                  <a:gd name="connsiteX101" fmla="*/ 208999 w 1438853"/>
                  <a:gd name="connsiteY101" fmla="*/ 586403 h 1557066"/>
                  <a:gd name="connsiteX102" fmla="*/ 208999 w 1438853"/>
                  <a:gd name="connsiteY102" fmla="*/ 560346 h 1557066"/>
                  <a:gd name="connsiteX103" fmla="*/ 217090 w 1438853"/>
                  <a:gd name="connsiteY103" fmla="*/ 553764 h 1557066"/>
                  <a:gd name="connsiteX104" fmla="*/ 168817 w 1438853"/>
                  <a:gd name="connsiteY104" fmla="*/ 553764 h 1557066"/>
                  <a:gd name="connsiteX105" fmla="*/ 112590 w 1438853"/>
                  <a:gd name="connsiteY105" fmla="*/ 586403 h 1557066"/>
                  <a:gd name="connsiteX106" fmla="*/ 120544 w 1438853"/>
                  <a:gd name="connsiteY106" fmla="*/ 599431 h 1557066"/>
                  <a:gd name="connsiteX107" fmla="*/ 88454 w 1438853"/>
                  <a:gd name="connsiteY107" fmla="*/ 599431 h 1557066"/>
                  <a:gd name="connsiteX108" fmla="*/ 64318 w 1438853"/>
                  <a:gd name="connsiteY108" fmla="*/ 618904 h 1557066"/>
                  <a:gd name="connsiteX109" fmla="*/ 48273 w 1438853"/>
                  <a:gd name="connsiteY109" fmla="*/ 625487 h 1557066"/>
                  <a:gd name="connsiteX110" fmla="*/ 32090 w 1438853"/>
                  <a:gd name="connsiteY110" fmla="*/ 631932 h 1557066"/>
                  <a:gd name="connsiteX111" fmla="*/ 32090 w 1438853"/>
                  <a:gd name="connsiteY111" fmla="*/ 638515 h 1557066"/>
                  <a:gd name="connsiteX112" fmla="*/ 0 w 1438853"/>
                  <a:gd name="connsiteY112" fmla="*/ 644961 h 1557066"/>
                  <a:gd name="connsiteX113" fmla="*/ 40181 w 1438853"/>
                  <a:gd name="connsiteY113" fmla="*/ 677599 h 1557066"/>
                  <a:gd name="connsiteX114" fmla="*/ 96408 w 1438853"/>
                  <a:gd name="connsiteY114" fmla="*/ 684045 h 1557066"/>
                  <a:gd name="connsiteX115" fmla="*/ 72409 w 1438853"/>
                  <a:gd name="connsiteY115" fmla="*/ 703656 h 1557066"/>
                  <a:gd name="connsiteX116" fmla="*/ 64318 w 1438853"/>
                  <a:gd name="connsiteY116" fmla="*/ 690628 h 1557066"/>
                  <a:gd name="connsiteX117" fmla="*/ 56227 w 1438853"/>
                  <a:gd name="connsiteY117" fmla="*/ 697073 h 1557066"/>
                  <a:gd name="connsiteX118" fmla="*/ 80363 w 1438853"/>
                  <a:gd name="connsiteY118" fmla="*/ 723129 h 1557066"/>
                  <a:gd name="connsiteX119" fmla="*/ 80363 w 1438853"/>
                  <a:gd name="connsiteY119" fmla="*/ 742740 h 1557066"/>
                  <a:gd name="connsiteX120" fmla="*/ 96408 w 1438853"/>
                  <a:gd name="connsiteY120" fmla="*/ 755768 h 1557066"/>
                  <a:gd name="connsiteX121" fmla="*/ 120544 w 1438853"/>
                  <a:gd name="connsiteY121" fmla="*/ 768796 h 1557066"/>
                  <a:gd name="connsiteX122" fmla="*/ 152772 w 1438853"/>
                  <a:gd name="connsiteY122" fmla="*/ 768796 h 1557066"/>
                  <a:gd name="connsiteX123" fmla="*/ 184862 w 1438853"/>
                  <a:gd name="connsiteY123" fmla="*/ 768796 h 1557066"/>
                  <a:gd name="connsiteX124" fmla="*/ 217090 w 1438853"/>
                  <a:gd name="connsiteY124" fmla="*/ 755768 h 1557066"/>
                  <a:gd name="connsiteX125" fmla="*/ 241089 w 1438853"/>
                  <a:gd name="connsiteY125" fmla="*/ 775242 h 1557066"/>
                  <a:gd name="connsiteX126" fmla="*/ 241089 w 1438853"/>
                  <a:gd name="connsiteY126" fmla="*/ 762214 h 1557066"/>
                  <a:gd name="connsiteX127" fmla="*/ 225044 w 1438853"/>
                  <a:gd name="connsiteY127" fmla="*/ 755768 h 1557066"/>
                  <a:gd name="connsiteX128" fmla="*/ 241089 w 1438853"/>
                  <a:gd name="connsiteY128" fmla="*/ 749186 h 1557066"/>
                  <a:gd name="connsiteX129" fmla="*/ 257271 w 1438853"/>
                  <a:gd name="connsiteY129" fmla="*/ 768796 h 1557066"/>
                  <a:gd name="connsiteX130" fmla="*/ 257271 w 1438853"/>
                  <a:gd name="connsiteY130" fmla="*/ 788270 h 1557066"/>
                  <a:gd name="connsiteX131" fmla="*/ 281270 w 1438853"/>
                  <a:gd name="connsiteY131" fmla="*/ 755768 h 1557066"/>
                  <a:gd name="connsiteX132" fmla="*/ 305407 w 1438853"/>
                  <a:gd name="connsiteY132" fmla="*/ 736157 h 1557066"/>
                  <a:gd name="connsiteX133" fmla="*/ 329543 w 1438853"/>
                  <a:gd name="connsiteY133" fmla="*/ 736157 h 1557066"/>
                  <a:gd name="connsiteX134" fmla="*/ 337634 w 1438853"/>
                  <a:gd name="connsiteY134" fmla="*/ 723129 h 1557066"/>
                  <a:gd name="connsiteX135" fmla="*/ 353679 w 1438853"/>
                  <a:gd name="connsiteY135" fmla="*/ 736157 h 1557066"/>
                  <a:gd name="connsiteX136" fmla="*/ 345588 w 1438853"/>
                  <a:gd name="connsiteY136" fmla="*/ 762214 h 1557066"/>
                  <a:gd name="connsiteX137" fmla="*/ 321589 w 1438853"/>
                  <a:gd name="connsiteY137" fmla="*/ 762214 h 1557066"/>
                  <a:gd name="connsiteX138" fmla="*/ 321589 w 1438853"/>
                  <a:gd name="connsiteY138" fmla="*/ 775242 h 1557066"/>
                  <a:gd name="connsiteX139" fmla="*/ 337634 w 1438853"/>
                  <a:gd name="connsiteY139" fmla="*/ 775242 h 1557066"/>
                  <a:gd name="connsiteX140" fmla="*/ 345588 w 1438853"/>
                  <a:gd name="connsiteY140" fmla="*/ 807881 h 1557066"/>
                  <a:gd name="connsiteX141" fmla="*/ 353679 w 1438853"/>
                  <a:gd name="connsiteY141" fmla="*/ 833937 h 1557066"/>
                  <a:gd name="connsiteX142" fmla="*/ 337634 w 1438853"/>
                  <a:gd name="connsiteY142" fmla="*/ 853548 h 1557066"/>
                  <a:gd name="connsiteX143" fmla="*/ 289361 w 1438853"/>
                  <a:gd name="connsiteY143" fmla="*/ 873021 h 1557066"/>
                  <a:gd name="connsiteX144" fmla="*/ 289361 w 1438853"/>
                  <a:gd name="connsiteY144" fmla="*/ 859993 h 1557066"/>
                  <a:gd name="connsiteX145" fmla="*/ 281270 w 1438853"/>
                  <a:gd name="connsiteY145" fmla="*/ 859993 h 1557066"/>
                  <a:gd name="connsiteX146" fmla="*/ 249180 w 1438853"/>
                  <a:gd name="connsiteY146" fmla="*/ 899078 h 1557066"/>
                  <a:gd name="connsiteX147" fmla="*/ 225044 w 1438853"/>
                  <a:gd name="connsiteY147" fmla="*/ 899078 h 1557066"/>
                  <a:gd name="connsiteX148" fmla="*/ 192953 w 1438853"/>
                  <a:gd name="connsiteY148" fmla="*/ 918688 h 1557066"/>
                  <a:gd name="connsiteX149" fmla="*/ 192953 w 1438853"/>
                  <a:gd name="connsiteY149" fmla="*/ 931716 h 1557066"/>
                  <a:gd name="connsiteX150" fmla="*/ 168817 w 1438853"/>
                  <a:gd name="connsiteY150" fmla="*/ 931716 h 1557066"/>
                  <a:gd name="connsiteX151" fmla="*/ 144681 w 1438853"/>
                  <a:gd name="connsiteY151" fmla="*/ 944745 h 1557066"/>
                  <a:gd name="connsiteX152" fmla="*/ 128636 w 1438853"/>
                  <a:gd name="connsiteY152" fmla="*/ 964218 h 1557066"/>
                  <a:gd name="connsiteX153" fmla="*/ 112590 w 1438853"/>
                  <a:gd name="connsiteY153" fmla="*/ 983829 h 1557066"/>
                  <a:gd name="connsiteX154" fmla="*/ 112590 w 1438853"/>
                  <a:gd name="connsiteY154" fmla="*/ 1009885 h 1557066"/>
                  <a:gd name="connsiteX155" fmla="*/ 96408 w 1438853"/>
                  <a:gd name="connsiteY155" fmla="*/ 1016331 h 1557066"/>
                  <a:gd name="connsiteX156" fmla="*/ 104499 w 1438853"/>
                  <a:gd name="connsiteY156" fmla="*/ 1022913 h 1557066"/>
                  <a:gd name="connsiteX157" fmla="*/ 88454 w 1438853"/>
                  <a:gd name="connsiteY157" fmla="*/ 1029359 h 1557066"/>
                  <a:gd name="connsiteX158" fmla="*/ 88454 w 1438853"/>
                  <a:gd name="connsiteY158" fmla="*/ 1042387 h 1557066"/>
                  <a:gd name="connsiteX159" fmla="*/ 128636 w 1438853"/>
                  <a:gd name="connsiteY159" fmla="*/ 1029359 h 1557066"/>
                  <a:gd name="connsiteX160" fmla="*/ 136590 w 1438853"/>
                  <a:gd name="connsiteY160" fmla="*/ 1035941 h 1557066"/>
                  <a:gd name="connsiteX161" fmla="*/ 112590 w 1438853"/>
                  <a:gd name="connsiteY161" fmla="*/ 1042387 h 1557066"/>
                  <a:gd name="connsiteX162" fmla="*/ 104499 w 1438853"/>
                  <a:gd name="connsiteY162" fmla="*/ 1048970 h 1557066"/>
                  <a:gd name="connsiteX163" fmla="*/ 112590 w 1438853"/>
                  <a:gd name="connsiteY163" fmla="*/ 1055415 h 1557066"/>
                  <a:gd name="connsiteX164" fmla="*/ 128636 w 1438853"/>
                  <a:gd name="connsiteY164" fmla="*/ 1048970 h 1557066"/>
                  <a:gd name="connsiteX165" fmla="*/ 128636 w 1438853"/>
                  <a:gd name="connsiteY165" fmla="*/ 1061998 h 1557066"/>
                  <a:gd name="connsiteX166" fmla="*/ 136590 w 1438853"/>
                  <a:gd name="connsiteY166" fmla="*/ 1081471 h 1557066"/>
                  <a:gd name="connsiteX167" fmla="*/ 168817 w 1438853"/>
                  <a:gd name="connsiteY167" fmla="*/ 1094500 h 1557066"/>
                  <a:gd name="connsiteX168" fmla="*/ 208999 w 1438853"/>
                  <a:gd name="connsiteY168" fmla="*/ 1094500 h 1557066"/>
                  <a:gd name="connsiteX169" fmla="*/ 208999 w 1438853"/>
                  <a:gd name="connsiteY169" fmla="*/ 1101082 h 1557066"/>
                  <a:gd name="connsiteX170" fmla="*/ 200907 w 1438853"/>
                  <a:gd name="connsiteY170" fmla="*/ 1107528 h 1557066"/>
                  <a:gd name="connsiteX171" fmla="*/ 184862 w 1438853"/>
                  <a:gd name="connsiteY171" fmla="*/ 1120556 h 1557066"/>
                  <a:gd name="connsiteX172" fmla="*/ 168817 w 1438853"/>
                  <a:gd name="connsiteY172" fmla="*/ 1146612 h 1557066"/>
                  <a:gd name="connsiteX173" fmla="*/ 176771 w 1438853"/>
                  <a:gd name="connsiteY173" fmla="*/ 1166223 h 1557066"/>
                  <a:gd name="connsiteX174" fmla="*/ 192953 w 1438853"/>
                  <a:gd name="connsiteY174" fmla="*/ 1159640 h 1557066"/>
                  <a:gd name="connsiteX175" fmla="*/ 192953 w 1438853"/>
                  <a:gd name="connsiteY175" fmla="*/ 1172668 h 1557066"/>
                  <a:gd name="connsiteX176" fmla="*/ 192953 w 1438853"/>
                  <a:gd name="connsiteY176" fmla="*/ 1179251 h 1557066"/>
                  <a:gd name="connsiteX177" fmla="*/ 200907 w 1438853"/>
                  <a:gd name="connsiteY177" fmla="*/ 1192279 h 1557066"/>
                  <a:gd name="connsiteX178" fmla="*/ 241089 w 1438853"/>
                  <a:gd name="connsiteY178" fmla="*/ 1198724 h 1557066"/>
                  <a:gd name="connsiteX179" fmla="*/ 273316 w 1438853"/>
                  <a:gd name="connsiteY179" fmla="*/ 1153195 h 1557066"/>
                  <a:gd name="connsiteX180" fmla="*/ 265225 w 1438853"/>
                  <a:gd name="connsiteY180" fmla="*/ 1140167 h 1557066"/>
                  <a:gd name="connsiteX181" fmla="*/ 273316 w 1438853"/>
                  <a:gd name="connsiteY181" fmla="*/ 1127138 h 1557066"/>
                  <a:gd name="connsiteX182" fmla="*/ 289361 w 1438853"/>
                  <a:gd name="connsiteY182" fmla="*/ 1114110 h 1557066"/>
                  <a:gd name="connsiteX183" fmla="*/ 313498 w 1438853"/>
                  <a:gd name="connsiteY183" fmla="*/ 1094500 h 1557066"/>
                  <a:gd name="connsiteX184" fmla="*/ 281270 w 1438853"/>
                  <a:gd name="connsiteY184" fmla="*/ 1140167 h 1557066"/>
                  <a:gd name="connsiteX185" fmla="*/ 305407 w 1438853"/>
                  <a:gd name="connsiteY185" fmla="*/ 1205307 h 1557066"/>
                  <a:gd name="connsiteX186" fmla="*/ 289361 w 1438853"/>
                  <a:gd name="connsiteY186" fmla="*/ 1231363 h 1557066"/>
                  <a:gd name="connsiteX187" fmla="*/ 313498 w 1438853"/>
                  <a:gd name="connsiteY187" fmla="*/ 1244391 h 1557066"/>
                  <a:gd name="connsiteX188" fmla="*/ 289361 w 1438853"/>
                  <a:gd name="connsiteY188" fmla="*/ 1276893 h 1557066"/>
                  <a:gd name="connsiteX189" fmla="*/ 305407 w 1438853"/>
                  <a:gd name="connsiteY189" fmla="*/ 1283476 h 1557066"/>
                  <a:gd name="connsiteX190" fmla="*/ 345588 w 1438853"/>
                  <a:gd name="connsiteY190" fmla="*/ 1257419 h 1557066"/>
                  <a:gd name="connsiteX191" fmla="*/ 361770 w 1438853"/>
                  <a:gd name="connsiteY191" fmla="*/ 1244391 h 1557066"/>
                  <a:gd name="connsiteX192" fmla="*/ 377816 w 1438853"/>
                  <a:gd name="connsiteY192" fmla="*/ 1224781 h 1557066"/>
                  <a:gd name="connsiteX193" fmla="*/ 377816 w 1438853"/>
                  <a:gd name="connsiteY193" fmla="*/ 1257419 h 1557066"/>
                  <a:gd name="connsiteX194" fmla="*/ 393861 w 1438853"/>
                  <a:gd name="connsiteY194" fmla="*/ 1263865 h 1557066"/>
                  <a:gd name="connsiteX195" fmla="*/ 409906 w 1438853"/>
                  <a:gd name="connsiteY195" fmla="*/ 1257419 h 1557066"/>
                  <a:gd name="connsiteX196" fmla="*/ 434042 w 1438853"/>
                  <a:gd name="connsiteY196" fmla="*/ 1296504 h 1557066"/>
                  <a:gd name="connsiteX197" fmla="*/ 450087 w 1438853"/>
                  <a:gd name="connsiteY197" fmla="*/ 1289921 h 1557066"/>
                  <a:gd name="connsiteX198" fmla="*/ 442133 w 1438853"/>
                  <a:gd name="connsiteY198" fmla="*/ 1270448 h 1557066"/>
                  <a:gd name="connsiteX199" fmla="*/ 458179 w 1438853"/>
                  <a:gd name="connsiteY199" fmla="*/ 1250837 h 1557066"/>
                  <a:gd name="connsiteX200" fmla="*/ 466270 w 1438853"/>
                  <a:gd name="connsiteY200" fmla="*/ 1250837 h 1557066"/>
                  <a:gd name="connsiteX201" fmla="*/ 458179 w 1438853"/>
                  <a:gd name="connsiteY201" fmla="*/ 1263865 h 1557066"/>
                  <a:gd name="connsiteX202" fmla="*/ 482315 w 1438853"/>
                  <a:gd name="connsiteY202" fmla="*/ 1276893 h 1557066"/>
                  <a:gd name="connsiteX203" fmla="*/ 546633 w 1438853"/>
                  <a:gd name="connsiteY203" fmla="*/ 1244391 h 1557066"/>
                  <a:gd name="connsiteX204" fmla="*/ 506451 w 1438853"/>
                  <a:gd name="connsiteY204" fmla="*/ 1302949 h 1557066"/>
                  <a:gd name="connsiteX205" fmla="*/ 514405 w 1438853"/>
                  <a:gd name="connsiteY205" fmla="*/ 1302949 h 1557066"/>
                  <a:gd name="connsiteX206" fmla="*/ 506451 w 1438853"/>
                  <a:gd name="connsiteY206" fmla="*/ 1315978 h 1557066"/>
                  <a:gd name="connsiteX207" fmla="*/ 498360 w 1438853"/>
                  <a:gd name="connsiteY207" fmla="*/ 1342171 h 1557066"/>
                  <a:gd name="connsiteX208" fmla="*/ 482315 w 1438853"/>
                  <a:gd name="connsiteY208" fmla="*/ 1381255 h 1557066"/>
                  <a:gd name="connsiteX209" fmla="*/ 474224 w 1438853"/>
                  <a:gd name="connsiteY209" fmla="*/ 1381255 h 1557066"/>
                  <a:gd name="connsiteX210" fmla="*/ 450087 w 1438853"/>
                  <a:gd name="connsiteY210" fmla="*/ 1420340 h 1557066"/>
                  <a:gd name="connsiteX211" fmla="*/ 434042 w 1438853"/>
                  <a:gd name="connsiteY211" fmla="*/ 1420340 h 1557066"/>
                  <a:gd name="connsiteX212" fmla="*/ 409906 w 1438853"/>
                  <a:gd name="connsiteY212" fmla="*/ 1433368 h 1557066"/>
                  <a:gd name="connsiteX213" fmla="*/ 385770 w 1438853"/>
                  <a:gd name="connsiteY213" fmla="*/ 1452841 h 1557066"/>
                  <a:gd name="connsiteX214" fmla="*/ 361770 w 1438853"/>
                  <a:gd name="connsiteY214" fmla="*/ 1472452 h 1557066"/>
                  <a:gd name="connsiteX215" fmla="*/ 353679 w 1438853"/>
                  <a:gd name="connsiteY215" fmla="*/ 1498508 h 1557066"/>
                  <a:gd name="connsiteX216" fmla="*/ 345588 w 1438853"/>
                  <a:gd name="connsiteY216" fmla="*/ 1485480 h 1557066"/>
                  <a:gd name="connsiteX217" fmla="*/ 345588 w 1438853"/>
                  <a:gd name="connsiteY217" fmla="*/ 1478898 h 1557066"/>
                  <a:gd name="connsiteX218" fmla="*/ 329543 w 1438853"/>
                  <a:gd name="connsiteY218" fmla="*/ 1478898 h 1557066"/>
                  <a:gd name="connsiteX219" fmla="*/ 321589 w 1438853"/>
                  <a:gd name="connsiteY219" fmla="*/ 1485480 h 1557066"/>
                  <a:gd name="connsiteX220" fmla="*/ 289361 w 1438853"/>
                  <a:gd name="connsiteY220" fmla="*/ 1498508 h 1557066"/>
                  <a:gd name="connsiteX221" fmla="*/ 265225 w 1438853"/>
                  <a:gd name="connsiteY221" fmla="*/ 1517982 h 1557066"/>
                  <a:gd name="connsiteX222" fmla="*/ 249180 w 1438853"/>
                  <a:gd name="connsiteY222" fmla="*/ 1537593 h 1557066"/>
                  <a:gd name="connsiteX223" fmla="*/ 233135 w 1438853"/>
                  <a:gd name="connsiteY223" fmla="*/ 1544038 h 1557066"/>
                  <a:gd name="connsiteX224" fmla="*/ 217090 w 1438853"/>
                  <a:gd name="connsiteY224" fmla="*/ 1544038 h 1557066"/>
                  <a:gd name="connsiteX225" fmla="*/ 241089 w 1438853"/>
                  <a:gd name="connsiteY225" fmla="*/ 1557066 h 1557066"/>
                  <a:gd name="connsiteX226" fmla="*/ 233135 w 1438853"/>
                  <a:gd name="connsiteY226" fmla="*/ 1544038 h 1557066"/>
                  <a:gd name="connsiteX227" fmla="*/ 249180 w 1438853"/>
                  <a:gd name="connsiteY227" fmla="*/ 1557066 h 1557066"/>
                  <a:gd name="connsiteX228" fmla="*/ 289361 w 1438853"/>
                  <a:gd name="connsiteY228" fmla="*/ 1544038 h 1557066"/>
                  <a:gd name="connsiteX229" fmla="*/ 313498 w 1438853"/>
                  <a:gd name="connsiteY229" fmla="*/ 1511536 h 1557066"/>
                  <a:gd name="connsiteX230" fmla="*/ 321589 w 1438853"/>
                  <a:gd name="connsiteY230" fmla="*/ 1511536 h 1557066"/>
                  <a:gd name="connsiteX231" fmla="*/ 313498 w 1438853"/>
                  <a:gd name="connsiteY231" fmla="*/ 1531010 h 1557066"/>
                  <a:gd name="connsiteX232" fmla="*/ 353679 w 1438853"/>
                  <a:gd name="connsiteY232" fmla="*/ 1517982 h 1557066"/>
                  <a:gd name="connsiteX233" fmla="*/ 353679 w 1438853"/>
                  <a:gd name="connsiteY233" fmla="*/ 1511536 h 1557066"/>
                  <a:gd name="connsiteX234" fmla="*/ 361770 w 1438853"/>
                  <a:gd name="connsiteY234" fmla="*/ 1517982 h 1557066"/>
                  <a:gd name="connsiteX235" fmla="*/ 393861 w 1438853"/>
                  <a:gd name="connsiteY235" fmla="*/ 1491926 h 1557066"/>
                  <a:gd name="connsiteX236" fmla="*/ 401952 w 1438853"/>
                  <a:gd name="connsiteY236" fmla="*/ 1498508 h 1557066"/>
                  <a:gd name="connsiteX237" fmla="*/ 426088 w 1438853"/>
                  <a:gd name="connsiteY237" fmla="*/ 1491926 h 1557066"/>
                  <a:gd name="connsiteX238" fmla="*/ 450087 w 1438853"/>
                  <a:gd name="connsiteY238" fmla="*/ 1478898 h 1557066"/>
                  <a:gd name="connsiteX239" fmla="*/ 450087 w 1438853"/>
                  <a:gd name="connsiteY239" fmla="*/ 1459424 h 1557066"/>
                  <a:gd name="connsiteX240" fmla="*/ 498360 w 1438853"/>
                  <a:gd name="connsiteY240" fmla="*/ 1433368 h 1557066"/>
                  <a:gd name="connsiteX241" fmla="*/ 506451 w 1438853"/>
                  <a:gd name="connsiteY241" fmla="*/ 1433368 h 1557066"/>
                  <a:gd name="connsiteX242" fmla="*/ 506451 w 1438853"/>
                  <a:gd name="connsiteY242" fmla="*/ 1420340 h 1557066"/>
                  <a:gd name="connsiteX243" fmla="*/ 586814 w 1438853"/>
                  <a:gd name="connsiteY243" fmla="*/ 1361645 h 1557066"/>
                  <a:gd name="connsiteX244" fmla="*/ 634950 w 1438853"/>
                  <a:gd name="connsiteY244" fmla="*/ 1329143 h 1557066"/>
                  <a:gd name="connsiteX245" fmla="*/ 667177 w 1438853"/>
                  <a:gd name="connsiteY245" fmla="*/ 1315978 h 1557066"/>
                  <a:gd name="connsiteX246" fmla="*/ 707359 w 1438853"/>
                  <a:gd name="connsiteY246" fmla="*/ 1263865 h 1557066"/>
                  <a:gd name="connsiteX247" fmla="*/ 691313 w 1438853"/>
                  <a:gd name="connsiteY247" fmla="*/ 1244391 h 1557066"/>
                  <a:gd name="connsiteX248" fmla="*/ 667177 w 1438853"/>
                  <a:gd name="connsiteY248" fmla="*/ 1244391 h 1557066"/>
                  <a:gd name="connsiteX249" fmla="*/ 675268 w 1438853"/>
                  <a:gd name="connsiteY249" fmla="*/ 1218335 h 1557066"/>
                  <a:gd name="connsiteX250" fmla="*/ 691313 w 1438853"/>
                  <a:gd name="connsiteY250" fmla="*/ 1205307 h 1557066"/>
                  <a:gd name="connsiteX251" fmla="*/ 707359 w 1438853"/>
                  <a:gd name="connsiteY251" fmla="*/ 1192279 h 1557066"/>
                  <a:gd name="connsiteX252" fmla="*/ 739449 w 1438853"/>
                  <a:gd name="connsiteY252" fmla="*/ 1159640 h 1557066"/>
                  <a:gd name="connsiteX253" fmla="*/ 723404 w 1438853"/>
                  <a:gd name="connsiteY253" fmla="*/ 1146612 h 1557066"/>
                  <a:gd name="connsiteX254" fmla="*/ 755631 w 1438853"/>
                  <a:gd name="connsiteY254" fmla="*/ 1133584 h 1557066"/>
                  <a:gd name="connsiteX255" fmla="*/ 771676 w 1438853"/>
                  <a:gd name="connsiteY255" fmla="*/ 1114110 h 1557066"/>
                  <a:gd name="connsiteX256" fmla="*/ 787721 w 1438853"/>
                  <a:gd name="connsiteY256" fmla="*/ 1088054 h 1557066"/>
                  <a:gd name="connsiteX257" fmla="*/ 811858 w 1438853"/>
                  <a:gd name="connsiteY257" fmla="*/ 1068443 h 1557066"/>
                  <a:gd name="connsiteX258" fmla="*/ 835994 w 1438853"/>
                  <a:gd name="connsiteY258" fmla="*/ 1061998 h 1557066"/>
                  <a:gd name="connsiteX259" fmla="*/ 835994 w 1438853"/>
                  <a:gd name="connsiteY259" fmla="*/ 1022913 h 1557066"/>
                  <a:gd name="connsiteX260" fmla="*/ 843948 w 1438853"/>
                  <a:gd name="connsiteY260" fmla="*/ 983829 h 1557066"/>
                  <a:gd name="connsiteX261" fmla="*/ 860130 w 1438853"/>
                  <a:gd name="connsiteY261" fmla="*/ 977246 h 1557066"/>
                  <a:gd name="connsiteX262" fmla="*/ 900312 w 1438853"/>
                  <a:gd name="connsiteY262" fmla="*/ 1048970 h 1557066"/>
                  <a:gd name="connsiteX263" fmla="*/ 868084 w 1438853"/>
                  <a:gd name="connsiteY263" fmla="*/ 1068443 h 1557066"/>
                  <a:gd name="connsiteX264" fmla="*/ 868084 w 1438853"/>
                  <a:gd name="connsiteY264" fmla="*/ 1075026 h 1557066"/>
                  <a:gd name="connsiteX265" fmla="*/ 916357 w 1438853"/>
                  <a:gd name="connsiteY265" fmla="*/ 1094500 h 1557066"/>
                  <a:gd name="connsiteX266" fmla="*/ 908266 w 1438853"/>
                  <a:gd name="connsiteY266" fmla="*/ 1101082 h 1557066"/>
                  <a:gd name="connsiteX267" fmla="*/ 860130 w 1438853"/>
                  <a:gd name="connsiteY267" fmla="*/ 1094500 h 1557066"/>
                  <a:gd name="connsiteX268" fmla="*/ 852039 w 1438853"/>
                  <a:gd name="connsiteY268" fmla="*/ 1081471 h 1557066"/>
                  <a:gd name="connsiteX269" fmla="*/ 803767 w 1438853"/>
                  <a:gd name="connsiteY269" fmla="*/ 1107528 h 1557066"/>
                  <a:gd name="connsiteX270" fmla="*/ 803767 w 1438853"/>
                  <a:gd name="connsiteY270" fmla="*/ 1127138 h 1557066"/>
                  <a:gd name="connsiteX271" fmla="*/ 803767 w 1438853"/>
                  <a:gd name="connsiteY271" fmla="*/ 1146612 h 1557066"/>
                  <a:gd name="connsiteX272" fmla="*/ 779630 w 1438853"/>
                  <a:gd name="connsiteY272" fmla="*/ 1185696 h 1557066"/>
                  <a:gd name="connsiteX273" fmla="*/ 795813 w 1438853"/>
                  <a:gd name="connsiteY273" fmla="*/ 1198724 h 1557066"/>
                  <a:gd name="connsiteX274" fmla="*/ 819949 w 1438853"/>
                  <a:gd name="connsiteY274" fmla="*/ 1185696 h 1557066"/>
                  <a:gd name="connsiteX275" fmla="*/ 811858 w 1438853"/>
                  <a:gd name="connsiteY275" fmla="*/ 1198724 h 1557066"/>
                  <a:gd name="connsiteX276" fmla="*/ 803767 w 1438853"/>
                  <a:gd name="connsiteY276" fmla="*/ 1211752 h 1557066"/>
                  <a:gd name="connsiteX277" fmla="*/ 779630 w 1438853"/>
                  <a:gd name="connsiteY277" fmla="*/ 1231363 h 1557066"/>
                  <a:gd name="connsiteX278" fmla="*/ 787721 w 1438853"/>
                  <a:gd name="connsiteY278" fmla="*/ 1237809 h 1557066"/>
                  <a:gd name="connsiteX279" fmla="*/ 811858 w 1438853"/>
                  <a:gd name="connsiteY279" fmla="*/ 1231363 h 1557066"/>
                  <a:gd name="connsiteX280" fmla="*/ 811858 w 1438853"/>
                  <a:gd name="connsiteY280" fmla="*/ 1224781 h 1557066"/>
                  <a:gd name="connsiteX281" fmla="*/ 819949 w 1438853"/>
                  <a:gd name="connsiteY281" fmla="*/ 1231363 h 1557066"/>
                  <a:gd name="connsiteX282" fmla="*/ 843948 w 1438853"/>
                  <a:gd name="connsiteY282" fmla="*/ 1205307 h 1557066"/>
                  <a:gd name="connsiteX283" fmla="*/ 852039 w 1438853"/>
                  <a:gd name="connsiteY283" fmla="*/ 1218335 h 1557066"/>
                  <a:gd name="connsiteX284" fmla="*/ 884130 w 1438853"/>
                  <a:gd name="connsiteY284" fmla="*/ 1192279 h 1557066"/>
                  <a:gd name="connsiteX285" fmla="*/ 892221 w 1438853"/>
                  <a:gd name="connsiteY285" fmla="*/ 1159640 h 1557066"/>
                  <a:gd name="connsiteX286" fmla="*/ 940493 w 1438853"/>
                  <a:gd name="connsiteY286" fmla="*/ 1166223 h 1557066"/>
                  <a:gd name="connsiteX287" fmla="*/ 940493 w 1438853"/>
                  <a:gd name="connsiteY287" fmla="*/ 1159640 h 1557066"/>
                  <a:gd name="connsiteX288" fmla="*/ 956539 w 1438853"/>
                  <a:gd name="connsiteY288" fmla="*/ 1146612 h 1557066"/>
                  <a:gd name="connsiteX289" fmla="*/ 948447 w 1438853"/>
                  <a:gd name="connsiteY289" fmla="*/ 1146612 h 1557066"/>
                  <a:gd name="connsiteX290" fmla="*/ 964630 w 1438853"/>
                  <a:gd name="connsiteY290" fmla="*/ 1120556 h 1557066"/>
                  <a:gd name="connsiteX291" fmla="*/ 956539 w 1438853"/>
                  <a:gd name="connsiteY291" fmla="*/ 1120556 h 1557066"/>
                  <a:gd name="connsiteX292" fmla="*/ 932402 w 1438853"/>
                  <a:gd name="connsiteY292" fmla="*/ 1127138 h 1557066"/>
                  <a:gd name="connsiteX293" fmla="*/ 932402 w 1438853"/>
                  <a:gd name="connsiteY293" fmla="*/ 1120556 h 1557066"/>
                  <a:gd name="connsiteX294" fmla="*/ 948447 w 1438853"/>
                  <a:gd name="connsiteY294" fmla="*/ 1114110 h 1557066"/>
                  <a:gd name="connsiteX295" fmla="*/ 948447 w 1438853"/>
                  <a:gd name="connsiteY295" fmla="*/ 1075026 h 1557066"/>
                  <a:gd name="connsiteX296" fmla="*/ 956539 w 1438853"/>
                  <a:gd name="connsiteY296" fmla="*/ 1081471 h 1557066"/>
                  <a:gd name="connsiteX297" fmla="*/ 972584 w 1438853"/>
                  <a:gd name="connsiteY297" fmla="*/ 1061998 h 1557066"/>
                  <a:gd name="connsiteX298" fmla="*/ 980675 w 1438853"/>
                  <a:gd name="connsiteY298" fmla="*/ 1088054 h 1557066"/>
                  <a:gd name="connsiteX299" fmla="*/ 1028810 w 1438853"/>
                  <a:gd name="connsiteY299" fmla="*/ 1075026 h 1557066"/>
                  <a:gd name="connsiteX300" fmla="*/ 1093128 w 1438853"/>
                  <a:gd name="connsiteY300" fmla="*/ 1140167 h 1557066"/>
                  <a:gd name="connsiteX301" fmla="*/ 1117264 w 1438853"/>
                  <a:gd name="connsiteY301" fmla="*/ 1140167 h 1557066"/>
                  <a:gd name="connsiteX302" fmla="*/ 1157446 w 1438853"/>
                  <a:gd name="connsiteY302" fmla="*/ 1166223 h 1557066"/>
                  <a:gd name="connsiteX303" fmla="*/ 1237809 w 1438853"/>
                  <a:gd name="connsiteY303" fmla="*/ 1166223 h 1557066"/>
                  <a:gd name="connsiteX304" fmla="*/ 1294173 w 1438853"/>
                  <a:gd name="connsiteY304" fmla="*/ 1172668 h 1557066"/>
                  <a:gd name="connsiteX305" fmla="*/ 1310218 w 1438853"/>
                  <a:gd name="connsiteY305" fmla="*/ 1179251 h 1557066"/>
                  <a:gd name="connsiteX306" fmla="*/ 1318309 w 1438853"/>
                  <a:gd name="connsiteY306" fmla="*/ 1192279 h 1557066"/>
                  <a:gd name="connsiteX307" fmla="*/ 1350399 w 1438853"/>
                  <a:gd name="connsiteY307" fmla="*/ 1185696 h 1557066"/>
                  <a:gd name="connsiteX308" fmla="*/ 1374536 w 1438853"/>
                  <a:gd name="connsiteY308" fmla="*/ 1159640 h 1557066"/>
                  <a:gd name="connsiteX309" fmla="*/ 1398672 w 1438853"/>
                  <a:gd name="connsiteY309" fmla="*/ 1179251 h 1557066"/>
                  <a:gd name="connsiteX310" fmla="*/ 1382490 w 1438853"/>
                  <a:gd name="connsiteY310" fmla="*/ 1185696 h 1557066"/>
                  <a:gd name="connsiteX311" fmla="*/ 1382490 w 1438853"/>
                  <a:gd name="connsiteY311" fmla="*/ 1205307 h 1557066"/>
                  <a:gd name="connsiteX312" fmla="*/ 1374536 w 1438853"/>
                  <a:gd name="connsiteY312" fmla="*/ 1198724 h 1557066"/>
                  <a:gd name="connsiteX313" fmla="*/ 1358490 w 1438853"/>
                  <a:gd name="connsiteY313" fmla="*/ 1205307 h 1557066"/>
                  <a:gd name="connsiteX314" fmla="*/ 1414717 w 1438853"/>
                  <a:gd name="connsiteY314" fmla="*/ 1237809 h 1557066"/>
                  <a:gd name="connsiteX315" fmla="*/ 1430762 w 1438853"/>
                  <a:gd name="connsiteY315" fmla="*/ 1231363 h 1557066"/>
                  <a:gd name="connsiteX316" fmla="*/ 1430762 w 1438853"/>
                  <a:gd name="connsiteY316" fmla="*/ 1218335 h 1557066"/>
                  <a:gd name="connsiteX317" fmla="*/ 1438853 w 1438853"/>
                  <a:gd name="connsiteY317" fmla="*/ 1218335 h 155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Lst>
                <a:rect l="l" t="t" r="r" b="b"/>
                <a:pathLst>
                  <a:path w="1438853" h="1557066">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lnTo>
                      <a:pt x="80363" y="723129"/>
                    </a:lnTo>
                    <a:lnTo>
                      <a:pt x="80363" y="742740"/>
                    </a:lnTo>
                    <a:lnTo>
                      <a:pt x="96408" y="755768"/>
                    </a:lnTo>
                    <a:lnTo>
                      <a:pt x="120544" y="768796"/>
                    </a:lnTo>
                    <a:lnTo>
                      <a:pt x="152772" y="768796"/>
                    </a:lnTo>
                    <a:lnTo>
                      <a:pt x="184862" y="768796"/>
                    </a:lnTo>
                    <a:lnTo>
                      <a:pt x="217090" y="755768"/>
                    </a:lnTo>
                    <a:lnTo>
                      <a:pt x="241089" y="775242"/>
                    </a:lnTo>
                    <a:lnTo>
                      <a:pt x="241089" y="762214"/>
                    </a:lnTo>
                    <a:lnTo>
                      <a:pt x="225044" y="755768"/>
                    </a:lnTo>
                    <a:lnTo>
                      <a:pt x="241089" y="749186"/>
                    </a:lnTo>
                    <a:lnTo>
                      <a:pt x="257271" y="768796"/>
                    </a:lnTo>
                    <a:lnTo>
                      <a:pt x="257271" y="788270"/>
                    </a:lnTo>
                    <a:lnTo>
                      <a:pt x="281270" y="755768"/>
                    </a:lnTo>
                    <a:lnTo>
                      <a:pt x="305407" y="736157"/>
                    </a:lnTo>
                    <a:lnTo>
                      <a:pt x="329543" y="736157"/>
                    </a:lnTo>
                    <a:lnTo>
                      <a:pt x="337634" y="723129"/>
                    </a:lnTo>
                    <a:lnTo>
                      <a:pt x="353679" y="736157"/>
                    </a:lnTo>
                    <a:lnTo>
                      <a:pt x="345588" y="762214"/>
                    </a:lnTo>
                    <a:lnTo>
                      <a:pt x="321589" y="762214"/>
                    </a:lnTo>
                    <a:lnTo>
                      <a:pt x="321589" y="775242"/>
                    </a:lnTo>
                    <a:lnTo>
                      <a:pt x="337634" y="775242"/>
                    </a:lnTo>
                    <a:lnTo>
                      <a:pt x="345588" y="807881"/>
                    </a:lnTo>
                    <a:lnTo>
                      <a:pt x="353679" y="833937"/>
                    </a:lnTo>
                    <a:lnTo>
                      <a:pt x="337634" y="853548"/>
                    </a:lnTo>
                    <a:lnTo>
                      <a:pt x="289361" y="873021"/>
                    </a:lnTo>
                    <a:lnTo>
                      <a:pt x="289361" y="859993"/>
                    </a:lnTo>
                    <a:lnTo>
                      <a:pt x="281270" y="859993"/>
                    </a:lnTo>
                    <a:lnTo>
                      <a:pt x="249180" y="899078"/>
                    </a:lnTo>
                    <a:lnTo>
                      <a:pt x="225044" y="899078"/>
                    </a:lnTo>
                    <a:lnTo>
                      <a:pt x="192953" y="918688"/>
                    </a:lnTo>
                    <a:lnTo>
                      <a:pt x="192953" y="931716"/>
                    </a:lnTo>
                    <a:lnTo>
                      <a:pt x="168817" y="931716"/>
                    </a:lnTo>
                    <a:lnTo>
                      <a:pt x="144681" y="944745"/>
                    </a:lnTo>
                    <a:lnTo>
                      <a:pt x="128636" y="964218"/>
                    </a:lnTo>
                    <a:lnTo>
                      <a:pt x="112590" y="983829"/>
                    </a:lnTo>
                    <a:lnTo>
                      <a:pt x="112590" y="1009885"/>
                    </a:lnTo>
                    <a:lnTo>
                      <a:pt x="96408" y="1016331"/>
                    </a:lnTo>
                    <a:lnTo>
                      <a:pt x="104499" y="1022913"/>
                    </a:lnTo>
                    <a:lnTo>
                      <a:pt x="88454" y="1029359"/>
                    </a:lnTo>
                    <a:lnTo>
                      <a:pt x="88454" y="1042387"/>
                    </a:lnTo>
                    <a:lnTo>
                      <a:pt x="128636" y="1029359"/>
                    </a:lnTo>
                    <a:lnTo>
                      <a:pt x="136590" y="1035941"/>
                    </a:lnTo>
                    <a:lnTo>
                      <a:pt x="112590" y="1042387"/>
                    </a:lnTo>
                    <a:lnTo>
                      <a:pt x="104499" y="1048970"/>
                    </a:lnTo>
                    <a:lnTo>
                      <a:pt x="112590" y="1055415"/>
                    </a:lnTo>
                    <a:lnTo>
                      <a:pt x="128636" y="1048970"/>
                    </a:lnTo>
                    <a:lnTo>
                      <a:pt x="128636" y="1061998"/>
                    </a:lnTo>
                    <a:lnTo>
                      <a:pt x="136590" y="1081471"/>
                    </a:lnTo>
                    <a:lnTo>
                      <a:pt x="168817" y="1094500"/>
                    </a:lnTo>
                    <a:lnTo>
                      <a:pt x="208999" y="1094500"/>
                    </a:lnTo>
                    <a:lnTo>
                      <a:pt x="208999" y="1101082"/>
                    </a:lnTo>
                    <a:lnTo>
                      <a:pt x="200907" y="1107528"/>
                    </a:lnTo>
                    <a:lnTo>
                      <a:pt x="184862" y="1120556"/>
                    </a:lnTo>
                    <a:lnTo>
                      <a:pt x="168817" y="1146612"/>
                    </a:lnTo>
                    <a:lnTo>
                      <a:pt x="176771" y="1166223"/>
                    </a:lnTo>
                    <a:lnTo>
                      <a:pt x="192953" y="1159640"/>
                    </a:lnTo>
                    <a:lnTo>
                      <a:pt x="192953" y="1172668"/>
                    </a:lnTo>
                    <a:lnTo>
                      <a:pt x="192953" y="1179251"/>
                    </a:lnTo>
                    <a:lnTo>
                      <a:pt x="200907" y="1192279"/>
                    </a:lnTo>
                    <a:lnTo>
                      <a:pt x="241089" y="1198724"/>
                    </a:lnTo>
                    <a:lnTo>
                      <a:pt x="273316" y="1153195"/>
                    </a:lnTo>
                    <a:lnTo>
                      <a:pt x="265225" y="1140167"/>
                    </a:lnTo>
                    <a:lnTo>
                      <a:pt x="273316" y="1127138"/>
                    </a:lnTo>
                    <a:lnTo>
                      <a:pt x="289361" y="1114110"/>
                    </a:lnTo>
                    <a:lnTo>
                      <a:pt x="313498" y="1094500"/>
                    </a:lnTo>
                    <a:lnTo>
                      <a:pt x="281270" y="1140167"/>
                    </a:lnTo>
                    <a:lnTo>
                      <a:pt x="305407" y="1205307"/>
                    </a:lnTo>
                    <a:lnTo>
                      <a:pt x="289361" y="1231363"/>
                    </a:lnTo>
                    <a:lnTo>
                      <a:pt x="313498" y="1244391"/>
                    </a:lnTo>
                    <a:lnTo>
                      <a:pt x="289361" y="1276893"/>
                    </a:lnTo>
                    <a:lnTo>
                      <a:pt x="305407" y="1283476"/>
                    </a:lnTo>
                    <a:lnTo>
                      <a:pt x="345588" y="1257419"/>
                    </a:lnTo>
                    <a:lnTo>
                      <a:pt x="361770" y="1244391"/>
                    </a:lnTo>
                    <a:lnTo>
                      <a:pt x="377816" y="1224781"/>
                    </a:lnTo>
                    <a:lnTo>
                      <a:pt x="377816" y="1257419"/>
                    </a:lnTo>
                    <a:lnTo>
                      <a:pt x="393861" y="1263865"/>
                    </a:lnTo>
                    <a:lnTo>
                      <a:pt x="409906" y="1257419"/>
                    </a:lnTo>
                    <a:lnTo>
                      <a:pt x="434042" y="1296504"/>
                    </a:lnTo>
                    <a:lnTo>
                      <a:pt x="450087" y="1289921"/>
                    </a:lnTo>
                    <a:lnTo>
                      <a:pt x="442133" y="1270448"/>
                    </a:lnTo>
                    <a:lnTo>
                      <a:pt x="458179" y="1250837"/>
                    </a:lnTo>
                    <a:lnTo>
                      <a:pt x="466270" y="1250837"/>
                    </a:lnTo>
                    <a:lnTo>
                      <a:pt x="458179" y="1263865"/>
                    </a:lnTo>
                    <a:lnTo>
                      <a:pt x="482315" y="1276893"/>
                    </a:lnTo>
                    <a:lnTo>
                      <a:pt x="546633" y="1244391"/>
                    </a:lnTo>
                    <a:lnTo>
                      <a:pt x="506451" y="1302949"/>
                    </a:lnTo>
                    <a:lnTo>
                      <a:pt x="514405" y="1302949"/>
                    </a:lnTo>
                    <a:lnTo>
                      <a:pt x="506451" y="1315978"/>
                    </a:lnTo>
                    <a:lnTo>
                      <a:pt x="498360" y="1342171"/>
                    </a:lnTo>
                    <a:lnTo>
                      <a:pt x="482315" y="1381255"/>
                    </a:lnTo>
                    <a:lnTo>
                      <a:pt x="474224" y="1381255"/>
                    </a:lnTo>
                    <a:lnTo>
                      <a:pt x="450087" y="1420340"/>
                    </a:lnTo>
                    <a:lnTo>
                      <a:pt x="434042" y="1420340"/>
                    </a:lnTo>
                    <a:lnTo>
                      <a:pt x="409906" y="1433368"/>
                    </a:lnTo>
                    <a:lnTo>
                      <a:pt x="385770" y="1452841"/>
                    </a:lnTo>
                    <a:lnTo>
                      <a:pt x="361770" y="1472452"/>
                    </a:lnTo>
                    <a:lnTo>
                      <a:pt x="353679" y="1498508"/>
                    </a:lnTo>
                    <a:lnTo>
                      <a:pt x="345588" y="1485480"/>
                    </a:lnTo>
                    <a:lnTo>
                      <a:pt x="345588" y="1478898"/>
                    </a:lnTo>
                    <a:lnTo>
                      <a:pt x="329543" y="1478898"/>
                    </a:lnTo>
                    <a:lnTo>
                      <a:pt x="321589" y="1485480"/>
                    </a:lnTo>
                    <a:lnTo>
                      <a:pt x="289361" y="1498508"/>
                    </a:lnTo>
                    <a:lnTo>
                      <a:pt x="265225" y="1517982"/>
                    </a:lnTo>
                    <a:lnTo>
                      <a:pt x="249180" y="1537593"/>
                    </a:lnTo>
                    <a:lnTo>
                      <a:pt x="233135" y="1544038"/>
                    </a:lnTo>
                    <a:lnTo>
                      <a:pt x="217090" y="1544038"/>
                    </a:lnTo>
                    <a:lnTo>
                      <a:pt x="241089" y="1557066"/>
                    </a:lnTo>
                    <a:lnTo>
                      <a:pt x="233135" y="1544038"/>
                    </a:lnTo>
                    <a:lnTo>
                      <a:pt x="249180" y="1557066"/>
                    </a:lnTo>
                    <a:lnTo>
                      <a:pt x="289361" y="1544038"/>
                    </a:lnTo>
                    <a:lnTo>
                      <a:pt x="313498" y="1511536"/>
                    </a:lnTo>
                    <a:lnTo>
                      <a:pt x="321589" y="1511536"/>
                    </a:lnTo>
                    <a:lnTo>
                      <a:pt x="313498" y="1531010"/>
                    </a:lnTo>
                    <a:lnTo>
                      <a:pt x="353679" y="1517982"/>
                    </a:lnTo>
                    <a:lnTo>
                      <a:pt x="353679" y="1511536"/>
                    </a:lnTo>
                    <a:lnTo>
                      <a:pt x="361770" y="1517982"/>
                    </a:lnTo>
                    <a:lnTo>
                      <a:pt x="393861" y="1491926"/>
                    </a:lnTo>
                    <a:lnTo>
                      <a:pt x="401952" y="1498508"/>
                    </a:lnTo>
                    <a:lnTo>
                      <a:pt x="426088" y="1491926"/>
                    </a:lnTo>
                    <a:lnTo>
                      <a:pt x="450087" y="1478898"/>
                    </a:lnTo>
                    <a:lnTo>
                      <a:pt x="450087" y="1459424"/>
                    </a:lnTo>
                    <a:lnTo>
                      <a:pt x="498360" y="1433368"/>
                    </a:lnTo>
                    <a:lnTo>
                      <a:pt x="506451" y="1433368"/>
                    </a:lnTo>
                    <a:lnTo>
                      <a:pt x="506451" y="1420340"/>
                    </a:lnTo>
                    <a:lnTo>
                      <a:pt x="586814" y="1361645"/>
                    </a:lnTo>
                    <a:lnTo>
                      <a:pt x="634950" y="1329143"/>
                    </a:lnTo>
                    <a:lnTo>
                      <a:pt x="667177" y="1315978"/>
                    </a:lnTo>
                    <a:lnTo>
                      <a:pt x="707359" y="1263865"/>
                    </a:lnTo>
                    <a:lnTo>
                      <a:pt x="691313" y="1244391"/>
                    </a:lnTo>
                    <a:lnTo>
                      <a:pt x="667177" y="1244391"/>
                    </a:lnTo>
                    <a:lnTo>
                      <a:pt x="675268" y="1218335"/>
                    </a:lnTo>
                    <a:lnTo>
                      <a:pt x="691313" y="1205307"/>
                    </a:lnTo>
                    <a:lnTo>
                      <a:pt x="707359" y="1192279"/>
                    </a:lnTo>
                    <a:lnTo>
                      <a:pt x="739449" y="1159640"/>
                    </a:lnTo>
                    <a:lnTo>
                      <a:pt x="723404" y="1146612"/>
                    </a:lnTo>
                    <a:lnTo>
                      <a:pt x="755631" y="1133584"/>
                    </a:lnTo>
                    <a:lnTo>
                      <a:pt x="771676" y="1114110"/>
                    </a:lnTo>
                    <a:lnTo>
                      <a:pt x="787721" y="1088054"/>
                    </a:lnTo>
                    <a:lnTo>
                      <a:pt x="811858" y="1068443"/>
                    </a:lnTo>
                    <a:lnTo>
                      <a:pt x="835994" y="1061998"/>
                    </a:lnTo>
                    <a:lnTo>
                      <a:pt x="835994" y="1022913"/>
                    </a:lnTo>
                    <a:lnTo>
                      <a:pt x="843948" y="983829"/>
                    </a:lnTo>
                    <a:lnTo>
                      <a:pt x="860130" y="977246"/>
                    </a:lnTo>
                    <a:lnTo>
                      <a:pt x="900312" y="1048970"/>
                    </a:lnTo>
                    <a:lnTo>
                      <a:pt x="868084" y="1068443"/>
                    </a:lnTo>
                    <a:lnTo>
                      <a:pt x="868084" y="1075026"/>
                    </a:lnTo>
                    <a:lnTo>
                      <a:pt x="916357" y="1094500"/>
                    </a:lnTo>
                    <a:lnTo>
                      <a:pt x="908266" y="1101082"/>
                    </a:lnTo>
                    <a:lnTo>
                      <a:pt x="860130" y="1094500"/>
                    </a:lnTo>
                    <a:lnTo>
                      <a:pt x="852039" y="1081471"/>
                    </a:lnTo>
                    <a:lnTo>
                      <a:pt x="803767" y="1107528"/>
                    </a:lnTo>
                    <a:lnTo>
                      <a:pt x="803767" y="1127138"/>
                    </a:lnTo>
                    <a:lnTo>
                      <a:pt x="803767" y="1146612"/>
                    </a:lnTo>
                    <a:lnTo>
                      <a:pt x="779630" y="1185696"/>
                    </a:lnTo>
                    <a:lnTo>
                      <a:pt x="795813" y="1198724"/>
                    </a:lnTo>
                    <a:lnTo>
                      <a:pt x="819949" y="1185696"/>
                    </a:lnTo>
                    <a:lnTo>
                      <a:pt x="811858" y="1198724"/>
                    </a:lnTo>
                    <a:lnTo>
                      <a:pt x="803767" y="1211752"/>
                    </a:lnTo>
                    <a:lnTo>
                      <a:pt x="779630" y="1231363"/>
                    </a:lnTo>
                    <a:lnTo>
                      <a:pt x="787721" y="1237809"/>
                    </a:lnTo>
                    <a:lnTo>
                      <a:pt x="811858" y="1231363"/>
                    </a:lnTo>
                    <a:lnTo>
                      <a:pt x="811858" y="1224781"/>
                    </a:lnTo>
                    <a:lnTo>
                      <a:pt x="819949" y="1231363"/>
                    </a:lnTo>
                    <a:lnTo>
                      <a:pt x="843948" y="1205307"/>
                    </a:lnTo>
                    <a:lnTo>
                      <a:pt x="852039" y="1218335"/>
                    </a:lnTo>
                    <a:lnTo>
                      <a:pt x="884130" y="1192279"/>
                    </a:lnTo>
                    <a:lnTo>
                      <a:pt x="892221" y="1159640"/>
                    </a:lnTo>
                    <a:lnTo>
                      <a:pt x="940493" y="1166223"/>
                    </a:lnTo>
                    <a:lnTo>
                      <a:pt x="940493" y="1159640"/>
                    </a:lnTo>
                    <a:lnTo>
                      <a:pt x="956539" y="1146612"/>
                    </a:lnTo>
                    <a:lnTo>
                      <a:pt x="948447" y="1146612"/>
                    </a:lnTo>
                    <a:lnTo>
                      <a:pt x="964630" y="1120556"/>
                    </a:lnTo>
                    <a:lnTo>
                      <a:pt x="956539" y="1120556"/>
                    </a:lnTo>
                    <a:lnTo>
                      <a:pt x="932402" y="1127138"/>
                    </a:lnTo>
                    <a:lnTo>
                      <a:pt x="932402" y="1120556"/>
                    </a:lnTo>
                    <a:lnTo>
                      <a:pt x="948447" y="1114110"/>
                    </a:lnTo>
                    <a:lnTo>
                      <a:pt x="948447" y="1075026"/>
                    </a:lnTo>
                    <a:lnTo>
                      <a:pt x="956539" y="1081471"/>
                    </a:lnTo>
                    <a:lnTo>
                      <a:pt x="972584" y="1061998"/>
                    </a:lnTo>
                    <a:lnTo>
                      <a:pt x="980675" y="1088054"/>
                    </a:lnTo>
                    <a:lnTo>
                      <a:pt x="1028810" y="1075026"/>
                    </a:lnTo>
                    <a:lnTo>
                      <a:pt x="1093128" y="1140167"/>
                    </a:lnTo>
                    <a:lnTo>
                      <a:pt x="1117264" y="1140167"/>
                    </a:lnTo>
                    <a:lnTo>
                      <a:pt x="1157446" y="1166223"/>
                    </a:lnTo>
                    <a:lnTo>
                      <a:pt x="1237809" y="1166223"/>
                    </a:lnTo>
                    <a:lnTo>
                      <a:pt x="1294173" y="1172668"/>
                    </a:lnTo>
                    <a:lnTo>
                      <a:pt x="1310218" y="1179251"/>
                    </a:lnTo>
                    <a:lnTo>
                      <a:pt x="1318309" y="1192279"/>
                    </a:lnTo>
                    <a:lnTo>
                      <a:pt x="1350399" y="1185696"/>
                    </a:lnTo>
                    <a:lnTo>
                      <a:pt x="1374536" y="1159640"/>
                    </a:lnTo>
                    <a:lnTo>
                      <a:pt x="1398672" y="1179251"/>
                    </a:lnTo>
                    <a:lnTo>
                      <a:pt x="1382490" y="1185696"/>
                    </a:lnTo>
                    <a:lnTo>
                      <a:pt x="1382490" y="1205307"/>
                    </a:lnTo>
                    <a:lnTo>
                      <a:pt x="1374536" y="1198724"/>
                    </a:lnTo>
                    <a:lnTo>
                      <a:pt x="1358490" y="1205307"/>
                    </a:lnTo>
                    <a:lnTo>
                      <a:pt x="1414717" y="1237809"/>
                    </a:lnTo>
                    <a:lnTo>
                      <a:pt x="1430762" y="1231363"/>
                    </a:lnTo>
                    <a:lnTo>
                      <a:pt x="1430762" y="1218335"/>
                    </a:lnTo>
                    <a:lnTo>
                      <a:pt x="1438853" y="12183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4B227EBF-E2F1-8BD9-F1F2-3138856521BE}"/>
                  </a:ext>
                </a:extLst>
              </p:cNvPr>
              <p:cNvSpPr/>
              <p:nvPr/>
            </p:nvSpPr>
            <p:spPr>
              <a:xfrm>
                <a:off x="2092572" y="2650999"/>
                <a:ext cx="1438853" cy="1218335"/>
              </a:xfrm>
              <a:custGeom>
                <a:avLst/>
                <a:gdLst>
                  <a:gd name="connsiteX0" fmla="*/ 1438853 w 1438853"/>
                  <a:gd name="connsiteY0" fmla="*/ 1218335 h 1218335"/>
                  <a:gd name="connsiteX1" fmla="*/ 1438853 w 1438853"/>
                  <a:gd name="connsiteY1" fmla="*/ 1218335 h 1218335"/>
                  <a:gd name="connsiteX2" fmla="*/ 1390581 w 1438853"/>
                  <a:gd name="connsiteY2" fmla="*/ 1166223 h 1218335"/>
                  <a:gd name="connsiteX3" fmla="*/ 1390581 w 1438853"/>
                  <a:gd name="connsiteY3" fmla="*/ 1140167 h 1218335"/>
                  <a:gd name="connsiteX4" fmla="*/ 1334354 w 1438853"/>
                  <a:gd name="connsiteY4" fmla="*/ 1146612 h 1218335"/>
                  <a:gd name="connsiteX5" fmla="*/ 1326263 w 1438853"/>
                  <a:gd name="connsiteY5" fmla="*/ 1153195 h 1218335"/>
                  <a:gd name="connsiteX6" fmla="*/ 1302127 w 1438853"/>
                  <a:gd name="connsiteY6" fmla="*/ 1146612 h 1218335"/>
                  <a:gd name="connsiteX7" fmla="*/ 1302127 w 1438853"/>
                  <a:gd name="connsiteY7" fmla="*/ 202005 h 1218335"/>
                  <a:gd name="connsiteX8" fmla="*/ 1294173 w 1438853"/>
                  <a:gd name="connsiteY8" fmla="*/ 202005 h 1218335"/>
                  <a:gd name="connsiteX9" fmla="*/ 1294173 w 1438853"/>
                  <a:gd name="connsiteY9" fmla="*/ 215033 h 1218335"/>
                  <a:gd name="connsiteX10" fmla="*/ 1197627 w 1438853"/>
                  <a:gd name="connsiteY10" fmla="*/ 149892 h 1218335"/>
                  <a:gd name="connsiteX11" fmla="*/ 1149492 w 1438853"/>
                  <a:gd name="connsiteY11" fmla="*/ 156337 h 1218335"/>
                  <a:gd name="connsiteX12" fmla="*/ 1101219 w 1438853"/>
                  <a:gd name="connsiteY12" fmla="*/ 169366 h 1218335"/>
                  <a:gd name="connsiteX13" fmla="*/ 1061038 w 1438853"/>
                  <a:gd name="connsiteY13" fmla="*/ 149892 h 1218335"/>
                  <a:gd name="connsiteX14" fmla="*/ 1044993 w 1438853"/>
                  <a:gd name="connsiteY14" fmla="*/ 149892 h 1218335"/>
                  <a:gd name="connsiteX15" fmla="*/ 1028810 w 1438853"/>
                  <a:gd name="connsiteY15" fmla="*/ 149892 h 1218335"/>
                  <a:gd name="connsiteX16" fmla="*/ 980675 w 1438853"/>
                  <a:gd name="connsiteY16" fmla="*/ 136864 h 1218335"/>
                  <a:gd name="connsiteX17" fmla="*/ 908266 w 1438853"/>
                  <a:gd name="connsiteY17" fmla="*/ 104225 h 1218335"/>
                  <a:gd name="connsiteX18" fmla="*/ 860130 w 1438853"/>
                  <a:gd name="connsiteY18" fmla="*/ 117253 h 1218335"/>
                  <a:gd name="connsiteX19" fmla="*/ 868084 w 1438853"/>
                  <a:gd name="connsiteY19" fmla="*/ 110808 h 1218335"/>
                  <a:gd name="connsiteX20" fmla="*/ 860130 w 1438853"/>
                  <a:gd name="connsiteY20" fmla="*/ 104225 h 1218335"/>
                  <a:gd name="connsiteX21" fmla="*/ 787721 w 1438853"/>
                  <a:gd name="connsiteY21" fmla="*/ 110808 h 1218335"/>
                  <a:gd name="connsiteX22" fmla="*/ 795813 w 1438853"/>
                  <a:gd name="connsiteY22" fmla="*/ 97779 h 1218335"/>
                  <a:gd name="connsiteX23" fmla="*/ 779630 w 1438853"/>
                  <a:gd name="connsiteY23" fmla="*/ 97779 h 1218335"/>
                  <a:gd name="connsiteX24" fmla="*/ 763585 w 1438853"/>
                  <a:gd name="connsiteY24" fmla="*/ 84751 h 1218335"/>
                  <a:gd name="connsiteX25" fmla="*/ 771676 w 1438853"/>
                  <a:gd name="connsiteY25" fmla="*/ 65141 h 1218335"/>
                  <a:gd name="connsiteX26" fmla="*/ 739449 w 1438853"/>
                  <a:gd name="connsiteY26" fmla="*/ 58695 h 1218335"/>
                  <a:gd name="connsiteX27" fmla="*/ 739449 w 1438853"/>
                  <a:gd name="connsiteY27" fmla="*/ 71723 h 1218335"/>
                  <a:gd name="connsiteX28" fmla="*/ 731495 w 1438853"/>
                  <a:gd name="connsiteY28" fmla="*/ 71723 h 1218335"/>
                  <a:gd name="connsiteX29" fmla="*/ 715450 w 1438853"/>
                  <a:gd name="connsiteY29" fmla="*/ 52113 h 1218335"/>
                  <a:gd name="connsiteX30" fmla="*/ 667177 w 1438853"/>
                  <a:gd name="connsiteY30" fmla="*/ 65141 h 1218335"/>
                  <a:gd name="connsiteX31" fmla="*/ 651132 w 1438853"/>
                  <a:gd name="connsiteY31" fmla="*/ 58695 h 1218335"/>
                  <a:gd name="connsiteX32" fmla="*/ 651132 w 1438853"/>
                  <a:gd name="connsiteY32" fmla="*/ 52113 h 1218335"/>
                  <a:gd name="connsiteX33" fmla="*/ 643041 w 1438853"/>
                  <a:gd name="connsiteY33" fmla="*/ 32639 h 1218335"/>
                  <a:gd name="connsiteX34" fmla="*/ 626996 w 1438853"/>
                  <a:gd name="connsiteY34" fmla="*/ 26056 h 1218335"/>
                  <a:gd name="connsiteX35" fmla="*/ 610950 w 1438853"/>
                  <a:gd name="connsiteY35" fmla="*/ 45667 h 1218335"/>
                  <a:gd name="connsiteX36" fmla="*/ 610950 w 1438853"/>
                  <a:gd name="connsiteY36" fmla="*/ 58695 h 1218335"/>
                  <a:gd name="connsiteX37" fmla="*/ 618904 w 1438853"/>
                  <a:gd name="connsiteY37" fmla="*/ 78169 h 1218335"/>
                  <a:gd name="connsiteX38" fmla="*/ 610950 w 1438853"/>
                  <a:gd name="connsiteY38" fmla="*/ 78169 h 1218335"/>
                  <a:gd name="connsiteX39" fmla="*/ 602859 w 1438853"/>
                  <a:gd name="connsiteY39" fmla="*/ 65141 h 1218335"/>
                  <a:gd name="connsiteX40" fmla="*/ 570769 w 1438853"/>
                  <a:gd name="connsiteY40" fmla="*/ 65141 h 1218335"/>
                  <a:gd name="connsiteX41" fmla="*/ 570769 w 1438853"/>
                  <a:gd name="connsiteY41" fmla="*/ 52113 h 1218335"/>
                  <a:gd name="connsiteX42" fmla="*/ 602859 w 1438853"/>
                  <a:gd name="connsiteY42" fmla="*/ 39084 h 1218335"/>
                  <a:gd name="connsiteX43" fmla="*/ 602859 w 1438853"/>
                  <a:gd name="connsiteY43" fmla="*/ 26056 h 1218335"/>
                  <a:gd name="connsiteX44" fmla="*/ 546633 w 1438853"/>
                  <a:gd name="connsiteY44" fmla="*/ 0 h 1218335"/>
                  <a:gd name="connsiteX45" fmla="*/ 538541 w 1438853"/>
                  <a:gd name="connsiteY45" fmla="*/ 13028 h 1218335"/>
                  <a:gd name="connsiteX46" fmla="*/ 538541 w 1438853"/>
                  <a:gd name="connsiteY46" fmla="*/ 26056 h 1218335"/>
                  <a:gd name="connsiteX47" fmla="*/ 514405 w 1438853"/>
                  <a:gd name="connsiteY47" fmla="*/ 45667 h 1218335"/>
                  <a:gd name="connsiteX48" fmla="*/ 490269 w 1438853"/>
                  <a:gd name="connsiteY48" fmla="*/ 65141 h 1218335"/>
                  <a:gd name="connsiteX49" fmla="*/ 458179 w 1438853"/>
                  <a:gd name="connsiteY49" fmla="*/ 78169 h 1218335"/>
                  <a:gd name="connsiteX50" fmla="*/ 426088 w 1438853"/>
                  <a:gd name="connsiteY50" fmla="*/ 84751 h 1218335"/>
                  <a:gd name="connsiteX51" fmla="*/ 417997 w 1438853"/>
                  <a:gd name="connsiteY51" fmla="*/ 78169 h 1218335"/>
                  <a:gd name="connsiteX52" fmla="*/ 442133 w 1438853"/>
                  <a:gd name="connsiteY52" fmla="*/ 52113 h 1218335"/>
                  <a:gd name="connsiteX53" fmla="*/ 409906 w 1438853"/>
                  <a:gd name="connsiteY53" fmla="*/ 65141 h 1218335"/>
                  <a:gd name="connsiteX54" fmla="*/ 393861 w 1438853"/>
                  <a:gd name="connsiteY54" fmla="*/ 78169 h 1218335"/>
                  <a:gd name="connsiteX55" fmla="*/ 385770 w 1438853"/>
                  <a:gd name="connsiteY55" fmla="*/ 84751 h 1218335"/>
                  <a:gd name="connsiteX56" fmla="*/ 417997 w 1438853"/>
                  <a:gd name="connsiteY56" fmla="*/ 104225 h 1218335"/>
                  <a:gd name="connsiteX57" fmla="*/ 393861 w 1438853"/>
                  <a:gd name="connsiteY57" fmla="*/ 130281 h 1218335"/>
                  <a:gd name="connsiteX58" fmla="*/ 385770 w 1438853"/>
                  <a:gd name="connsiteY58" fmla="*/ 123836 h 1218335"/>
                  <a:gd name="connsiteX59" fmla="*/ 377816 w 1438853"/>
                  <a:gd name="connsiteY59" fmla="*/ 130281 h 1218335"/>
                  <a:gd name="connsiteX60" fmla="*/ 393861 w 1438853"/>
                  <a:gd name="connsiteY60" fmla="*/ 104225 h 1218335"/>
                  <a:gd name="connsiteX61" fmla="*/ 377816 w 1438853"/>
                  <a:gd name="connsiteY61" fmla="*/ 97779 h 1218335"/>
                  <a:gd name="connsiteX62" fmla="*/ 297453 w 1438853"/>
                  <a:gd name="connsiteY62" fmla="*/ 149892 h 1218335"/>
                  <a:gd name="connsiteX63" fmla="*/ 305407 w 1438853"/>
                  <a:gd name="connsiteY63" fmla="*/ 136864 h 1218335"/>
                  <a:gd name="connsiteX64" fmla="*/ 297453 w 1438853"/>
                  <a:gd name="connsiteY64" fmla="*/ 130281 h 1218335"/>
                  <a:gd name="connsiteX65" fmla="*/ 273316 w 1438853"/>
                  <a:gd name="connsiteY65" fmla="*/ 162920 h 1218335"/>
                  <a:gd name="connsiteX66" fmla="*/ 249180 w 1438853"/>
                  <a:gd name="connsiteY66" fmla="*/ 202005 h 1218335"/>
                  <a:gd name="connsiteX67" fmla="*/ 225044 w 1438853"/>
                  <a:gd name="connsiteY67" fmla="*/ 247534 h 1218335"/>
                  <a:gd name="connsiteX68" fmla="*/ 217090 w 1438853"/>
                  <a:gd name="connsiteY68" fmla="*/ 273591 h 1218335"/>
                  <a:gd name="connsiteX69" fmla="*/ 200907 w 1438853"/>
                  <a:gd name="connsiteY69" fmla="*/ 286619 h 1218335"/>
                  <a:gd name="connsiteX70" fmla="*/ 88454 w 1438853"/>
                  <a:gd name="connsiteY70" fmla="*/ 299647 h 1218335"/>
                  <a:gd name="connsiteX71" fmla="*/ 88454 w 1438853"/>
                  <a:gd name="connsiteY71" fmla="*/ 345314 h 1218335"/>
                  <a:gd name="connsiteX72" fmla="*/ 96408 w 1438853"/>
                  <a:gd name="connsiteY72" fmla="*/ 345314 h 1218335"/>
                  <a:gd name="connsiteX73" fmla="*/ 56227 w 1438853"/>
                  <a:gd name="connsiteY73" fmla="*/ 358342 h 1218335"/>
                  <a:gd name="connsiteX74" fmla="*/ 112590 w 1438853"/>
                  <a:gd name="connsiteY74" fmla="*/ 384398 h 1218335"/>
                  <a:gd name="connsiteX75" fmla="*/ 160726 w 1438853"/>
                  <a:gd name="connsiteY75" fmla="*/ 417037 h 1218335"/>
                  <a:gd name="connsiteX76" fmla="*/ 176771 w 1438853"/>
                  <a:gd name="connsiteY76" fmla="*/ 436511 h 1218335"/>
                  <a:gd name="connsiteX77" fmla="*/ 192953 w 1438853"/>
                  <a:gd name="connsiteY77" fmla="*/ 449539 h 1218335"/>
                  <a:gd name="connsiteX78" fmla="*/ 208999 w 1438853"/>
                  <a:gd name="connsiteY78" fmla="*/ 475595 h 1218335"/>
                  <a:gd name="connsiteX79" fmla="*/ 217090 w 1438853"/>
                  <a:gd name="connsiteY79" fmla="*/ 501651 h 1218335"/>
                  <a:gd name="connsiteX80" fmla="*/ 257271 w 1438853"/>
                  <a:gd name="connsiteY80" fmla="*/ 514679 h 1218335"/>
                  <a:gd name="connsiteX81" fmla="*/ 257271 w 1438853"/>
                  <a:gd name="connsiteY81" fmla="*/ 501651 h 1218335"/>
                  <a:gd name="connsiteX82" fmla="*/ 273316 w 1438853"/>
                  <a:gd name="connsiteY82" fmla="*/ 495206 h 1218335"/>
                  <a:gd name="connsiteX83" fmla="*/ 265225 w 1438853"/>
                  <a:gd name="connsiteY83" fmla="*/ 508234 h 1218335"/>
                  <a:gd name="connsiteX84" fmla="*/ 273316 w 1438853"/>
                  <a:gd name="connsiteY84" fmla="*/ 514679 h 1218335"/>
                  <a:gd name="connsiteX85" fmla="*/ 313498 w 1438853"/>
                  <a:gd name="connsiteY85" fmla="*/ 508234 h 1218335"/>
                  <a:gd name="connsiteX86" fmla="*/ 321589 w 1438853"/>
                  <a:gd name="connsiteY86" fmla="*/ 514679 h 1218335"/>
                  <a:gd name="connsiteX87" fmla="*/ 297453 w 1438853"/>
                  <a:gd name="connsiteY87" fmla="*/ 534290 h 1218335"/>
                  <a:gd name="connsiteX88" fmla="*/ 329543 w 1438853"/>
                  <a:gd name="connsiteY88" fmla="*/ 540736 h 1218335"/>
                  <a:gd name="connsiteX89" fmla="*/ 337634 w 1438853"/>
                  <a:gd name="connsiteY89" fmla="*/ 553764 h 1218335"/>
                  <a:gd name="connsiteX90" fmla="*/ 409906 w 1438853"/>
                  <a:gd name="connsiteY90" fmla="*/ 547318 h 1218335"/>
                  <a:gd name="connsiteX91" fmla="*/ 417997 w 1438853"/>
                  <a:gd name="connsiteY91" fmla="*/ 553764 h 1218335"/>
                  <a:gd name="connsiteX92" fmla="*/ 361770 w 1438853"/>
                  <a:gd name="connsiteY92" fmla="*/ 579820 h 1218335"/>
                  <a:gd name="connsiteX93" fmla="*/ 337634 w 1438853"/>
                  <a:gd name="connsiteY93" fmla="*/ 560346 h 1218335"/>
                  <a:gd name="connsiteX94" fmla="*/ 305407 w 1438853"/>
                  <a:gd name="connsiteY94" fmla="*/ 566792 h 1218335"/>
                  <a:gd name="connsiteX95" fmla="*/ 297453 w 1438853"/>
                  <a:gd name="connsiteY95" fmla="*/ 579820 h 1218335"/>
                  <a:gd name="connsiteX96" fmla="*/ 345588 w 1438853"/>
                  <a:gd name="connsiteY96" fmla="*/ 586403 h 1218335"/>
                  <a:gd name="connsiteX97" fmla="*/ 305407 w 1438853"/>
                  <a:gd name="connsiteY97" fmla="*/ 618904 h 1218335"/>
                  <a:gd name="connsiteX98" fmla="*/ 289361 w 1438853"/>
                  <a:gd name="connsiteY98" fmla="*/ 605876 h 1218335"/>
                  <a:gd name="connsiteX99" fmla="*/ 217090 w 1438853"/>
                  <a:gd name="connsiteY99" fmla="*/ 605876 h 1218335"/>
                  <a:gd name="connsiteX100" fmla="*/ 192953 w 1438853"/>
                  <a:gd name="connsiteY100" fmla="*/ 592848 h 1218335"/>
                  <a:gd name="connsiteX101" fmla="*/ 208999 w 1438853"/>
                  <a:gd name="connsiteY101" fmla="*/ 586403 h 1218335"/>
                  <a:gd name="connsiteX102" fmla="*/ 208999 w 1438853"/>
                  <a:gd name="connsiteY102" fmla="*/ 560346 h 1218335"/>
                  <a:gd name="connsiteX103" fmla="*/ 217090 w 1438853"/>
                  <a:gd name="connsiteY103" fmla="*/ 553764 h 1218335"/>
                  <a:gd name="connsiteX104" fmla="*/ 168817 w 1438853"/>
                  <a:gd name="connsiteY104" fmla="*/ 553764 h 1218335"/>
                  <a:gd name="connsiteX105" fmla="*/ 112590 w 1438853"/>
                  <a:gd name="connsiteY105" fmla="*/ 586403 h 1218335"/>
                  <a:gd name="connsiteX106" fmla="*/ 120544 w 1438853"/>
                  <a:gd name="connsiteY106" fmla="*/ 599431 h 1218335"/>
                  <a:gd name="connsiteX107" fmla="*/ 88454 w 1438853"/>
                  <a:gd name="connsiteY107" fmla="*/ 599431 h 1218335"/>
                  <a:gd name="connsiteX108" fmla="*/ 64318 w 1438853"/>
                  <a:gd name="connsiteY108" fmla="*/ 618904 h 1218335"/>
                  <a:gd name="connsiteX109" fmla="*/ 48273 w 1438853"/>
                  <a:gd name="connsiteY109" fmla="*/ 625487 h 1218335"/>
                  <a:gd name="connsiteX110" fmla="*/ 32090 w 1438853"/>
                  <a:gd name="connsiteY110" fmla="*/ 631932 h 1218335"/>
                  <a:gd name="connsiteX111" fmla="*/ 32090 w 1438853"/>
                  <a:gd name="connsiteY111" fmla="*/ 638515 h 1218335"/>
                  <a:gd name="connsiteX112" fmla="*/ 0 w 1438853"/>
                  <a:gd name="connsiteY112" fmla="*/ 644961 h 1218335"/>
                  <a:gd name="connsiteX113" fmla="*/ 40181 w 1438853"/>
                  <a:gd name="connsiteY113" fmla="*/ 677599 h 1218335"/>
                  <a:gd name="connsiteX114" fmla="*/ 96408 w 1438853"/>
                  <a:gd name="connsiteY114" fmla="*/ 684045 h 1218335"/>
                  <a:gd name="connsiteX115" fmla="*/ 72409 w 1438853"/>
                  <a:gd name="connsiteY115" fmla="*/ 703656 h 1218335"/>
                  <a:gd name="connsiteX116" fmla="*/ 64318 w 1438853"/>
                  <a:gd name="connsiteY116" fmla="*/ 690628 h 1218335"/>
                  <a:gd name="connsiteX117" fmla="*/ 56227 w 1438853"/>
                  <a:gd name="connsiteY117" fmla="*/ 697073 h 121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438853" h="1218335">
                    <a:moveTo>
                      <a:pt x="1438853" y="1218335"/>
                    </a:moveTo>
                    <a:lnTo>
                      <a:pt x="1438853" y="1218335"/>
                    </a:lnTo>
                    <a:lnTo>
                      <a:pt x="1390581" y="1166223"/>
                    </a:lnTo>
                    <a:lnTo>
                      <a:pt x="1390581" y="1140167"/>
                    </a:lnTo>
                    <a:lnTo>
                      <a:pt x="1334354" y="1146612"/>
                    </a:lnTo>
                    <a:lnTo>
                      <a:pt x="1326263" y="1153195"/>
                    </a:lnTo>
                    <a:lnTo>
                      <a:pt x="1302127" y="1146612"/>
                    </a:lnTo>
                    <a:lnTo>
                      <a:pt x="1302127" y="202005"/>
                    </a:lnTo>
                    <a:lnTo>
                      <a:pt x="1294173" y="202005"/>
                    </a:lnTo>
                    <a:lnTo>
                      <a:pt x="1294173" y="215033"/>
                    </a:lnTo>
                    <a:lnTo>
                      <a:pt x="1197627" y="149892"/>
                    </a:lnTo>
                    <a:lnTo>
                      <a:pt x="1149492" y="156337"/>
                    </a:lnTo>
                    <a:lnTo>
                      <a:pt x="1101219" y="169366"/>
                    </a:lnTo>
                    <a:lnTo>
                      <a:pt x="1061038" y="149892"/>
                    </a:lnTo>
                    <a:lnTo>
                      <a:pt x="1044993" y="149892"/>
                    </a:lnTo>
                    <a:lnTo>
                      <a:pt x="1028810" y="149892"/>
                    </a:lnTo>
                    <a:lnTo>
                      <a:pt x="980675" y="136864"/>
                    </a:lnTo>
                    <a:lnTo>
                      <a:pt x="908266" y="104225"/>
                    </a:lnTo>
                    <a:lnTo>
                      <a:pt x="860130" y="117253"/>
                    </a:lnTo>
                    <a:lnTo>
                      <a:pt x="868084" y="110808"/>
                    </a:lnTo>
                    <a:lnTo>
                      <a:pt x="860130" y="104225"/>
                    </a:lnTo>
                    <a:lnTo>
                      <a:pt x="787721" y="110808"/>
                    </a:lnTo>
                    <a:lnTo>
                      <a:pt x="795813" y="97779"/>
                    </a:lnTo>
                    <a:lnTo>
                      <a:pt x="779630" y="97779"/>
                    </a:lnTo>
                    <a:lnTo>
                      <a:pt x="763585" y="84751"/>
                    </a:lnTo>
                    <a:lnTo>
                      <a:pt x="771676" y="65141"/>
                    </a:lnTo>
                    <a:lnTo>
                      <a:pt x="739449" y="58695"/>
                    </a:lnTo>
                    <a:lnTo>
                      <a:pt x="739449" y="71723"/>
                    </a:lnTo>
                    <a:lnTo>
                      <a:pt x="731495" y="71723"/>
                    </a:lnTo>
                    <a:lnTo>
                      <a:pt x="715450" y="52113"/>
                    </a:lnTo>
                    <a:lnTo>
                      <a:pt x="667177" y="65141"/>
                    </a:lnTo>
                    <a:lnTo>
                      <a:pt x="651132" y="58695"/>
                    </a:lnTo>
                    <a:lnTo>
                      <a:pt x="651132" y="52113"/>
                    </a:lnTo>
                    <a:lnTo>
                      <a:pt x="643041" y="32639"/>
                    </a:lnTo>
                    <a:lnTo>
                      <a:pt x="626996" y="26056"/>
                    </a:lnTo>
                    <a:lnTo>
                      <a:pt x="610950" y="45667"/>
                    </a:lnTo>
                    <a:lnTo>
                      <a:pt x="610950" y="58695"/>
                    </a:lnTo>
                    <a:lnTo>
                      <a:pt x="618904" y="78169"/>
                    </a:lnTo>
                    <a:lnTo>
                      <a:pt x="610950" y="78169"/>
                    </a:lnTo>
                    <a:lnTo>
                      <a:pt x="602859" y="65141"/>
                    </a:lnTo>
                    <a:lnTo>
                      <a:pt x="570769" y="65141"/>
                    </a:lnTo>
                    <a:lnTo>
                      <a:pt x="570769" y="52113"/>
                    </a:lnTo>
                    <a:lnTo>
                      <a:pt x="602859" y="39084"/>
                    </a:lnTo>
                    <a:lnTo>
                      <a:pt x="602859" y="26056"/>
                    </a:lnTo>
                    <a:lnTo>
                      <a:pt x="546633" y="0"/>
                    </a:lnTo>
                    <a:lnTo>
                      <a:pt x="538541" y="13028"/>
                    </a:lnTo>
                    <a:lnTo>
                      <a:pt x="538541" y="26056"/>
                    </a:lnTo>
                    <a:lnTo>
                      <a:pt x="514405" y="45667"/>
                    </a:lnTo>
                    <a:lnTo>
                      <a:pt x="490269" y="65141"/>
                    </a:lnTo>
                    <a:lnTo>
                      <a:pt x="458179" y="78169"/>
                    </a:lnTo>
                    <a:lnTo>
                      <a:pt x="426088" y="84751"/>
                    </a:lnTo>
                    <a:lnTo>
                      <a:pt x="417997" y="78169"/>
                    </a:lnTo>
                    <a:lnTo>
                      <a:pt x="442133" y="52113"/>
                    </a:lnTo>
                    <a:lnTo>
                      <a:pt x="409906" y="65141"/>
                    </a:lnTo>
                    <a:lnTo>
                      <a:pt x="393861" y="78169"/>
                    </a:lnTo>
                    <a:lnTo>
                      <a:pt x="385770" y="84751"/>
                    </a:lnTo>
                    <a:lnTo>
                      <a:pt x="417997" y="104225"/>
                    </a:lnTo>
                    <a:lnTo>
                      <a:pt x="393861" y="130281"/>
                    </a:lnTo>
                    <a:lnTo>
                      <a:pt x="385770" y="123836"/>
                    </a:lnTo>
                    <a:lnTo>
                      <a:pt x="377816" y="130281"/>
                    </a:lnTo>
                    <a:lnTo>
                      <a:pt x="393861" y="104225"/>
                    </a:lnTo>
                    <a:lnTo>
                      <a:pt x="377816" y="97779"/>
                    </a:lnTo>
                    <a:lnTo>
                      <a:pt x="297453" y="149892"/>
                    </a:lnTo>
                    <a:lnTo>
                      <a:pt x="305407" y="136864"/>
                    </a:lnTo>
                    <a:lnTo>
                      <a:pt x="297453" y="130281"/>
                    </a:lnTo>
                    <a:lnTo>
                      <a:pt x="273316" y="162920"/>
                    </a:lnTo>
                    <a:lnTo>
                      <a:pt x="249180" y="202005"/>
                    </a:lnTo>
                    <a:lnTo>
                      <a:pt x="225044" y="247534"/>
                    </a:lnTo>
                    <a:lnTo>
                      <a:pt x="217090" y="273591"/>
                    </a:lnTo>
                    <a:lnTo>
                      <a:pt x="200907" y="286619"/>
                    </a:lnTo>
                    <a:lnTo>
                      <a:pt x="88454" y="299647"/>
                    </a:lnTo>
                    <a:lnTo>
                      <a:pt x="88454" y="345314"/>
                    </a:lnTo>
                    <a:lnTo>
                      <a:pt x="96408" y="345314"/>
                    </a:lnTo>
                    <a:lnTo>
                      <a:pt x="56227" y="358342"/>
                    </a:lnTo>
                    <a:lnTo>
                      <a:pt x="112590" y="384398"/>
                    </a:lnTo>
                    <a:lnTo>
                      <a:pt x="160726" y="417037"/>
                    </a:lnTo>
                    <a:lnTo>
                      <a:pt x="176771" y="436511"/>
                    </a:lnTo>
                    <a:lnTo>
                      <a:pt x="192953" y="449539"/>
                    </a:lnTo>
                    <a:lnTo>
                      <a:pt x="208999" y="475595"/>
                    </a:lnTo>
                    <a:lnTo>
                      <a:pt x="217090" y="501651"/>
                    </a:lnTo>
                    <a:lnTo>
                      <a:pt x="257271" y="514679"/>
                    </a:lnTo>
                    <a:lnTo>
                      <a:pt x="257271" y="501651"/>
                    </a:lnTo>
                    <a:lnTo>
                      <a:pt x="273316" y="495206"/>
                    </a:lnTo>
                    <a:lnTo>
                      <a:pt x="265225" y="508234"/>
                    </a:lnTo>
                    <a:lnTo>
                      <a:pt x="273316" y="514679"/>
                    </a:lnTo>
                    <a:lnTo>
                      <a:pt x="313498" y="508234"/>
                    </a:lnTo>
                    <a:lnTo>
                      <a:pt x="321589" y="514679"/>
                    </a:lnTo>
                    <a:lnTo>
                      <a:pt x="297453" y="534290"/>
                    </a:lnTo>
                    <a:lnTo>
                      <a:pt x="329543" y="540736"/>
                    </a:lnTo>
                    <a:lnTo>
                      <a:pt x="337634" y="553764"/>
                    </a:lnTo>
                    <a:lnTo>
                      <a:pt x="409906" y="547318"/>
                    </a:lnTo>
                    <a:lnTo>
                      <a:pt x="417997" y="553764"/>
                    </a:lnTo>
                    <a:lnTo>
                      <a:pt x="361770" y="579820"/>
                    </a:lnTo>
                    <a:lnTo>
                      <a:pt x="337634" y="560346"/>
                    </a:lnTo>
                    <a:lnTo>
                      <a:pt x="305407" y="566792"/>
                    </a:lnTo>
                    <a:lnTo>
                      <a:pt x="297453" y="579820"/>
                    </a:lnTo>
                    <a:lnTo>
                      <a:pt x="345588" y="586403"/>
                    </a:lnTo>
                    <a:lnTo>
                      <a:pt x="305407" y="618904"/>
                    </a:lnTo>
                    <a:lnTo>
                      <a:pt x="289361" y="605876"/>
                    </a:lnTo>
                    <a:lnTo>
                      <a:pt x="217090" y="605876"/>
                    </a:lnTo>
                    <a:lnTo>
                      <a:pt x="192953" y="592848"/>
                    </a:lnTo>
                    <a:lnTo>
                      <a:pt x="208999" y="586403"/>
                    </a:lnTo>
                    <a:lnTo>
                      <a:pt x="208999" y="560346"/>
                    </a:lnTo>
                    <a:lnTo>
                      <a:pt x="217090" y="553764"/>
                    </a:lnTo>
                    <a:lnTo>
                      <a:pt x="168817" y="553764"/>
                    </a:lnTo>
                    <a:lnTo>
                      <a:pt x="112590" y="586403"/>
                    </a:lnTo>
                    <a:lnTo>
                      <a:pt x="120544" y="599431"/>
                    </a:lnTo>
                    <a:lnTo>
                      <a:pt x="88454" y="599431"/>
                    </a:lnTo>
                    <a:lnTo>
                      <a:pt x="64318" y="618904"/>
                    </a:lnTo>
                    <a:lnTo>
                      <a:pt x="48273" y="625487"/>
                    </a:lnTo>
                    <a:lnTo>
                      <a:pt x="32090" y="631932"/>
                    </a:lnTo>
                    <a:lnTo>
                      <a:pt x="32090" y="638515"/>
                    </a:lnTo>
                    <a:lnTo>
                      <a:pt x="0" y="644961"/>
                    </a:lnTo>
                    <a:lnTo>
                      <a:pt x="40181" y="677599"/>
                    </a:lnTo>
                    <a:lnTo>
                      <a:pt x="96408" y="684045"/>
                    </a:lnTo>
                    <a:lnTo>
                      <a:pt x="72409" y="703656"/>
                    </a:lnTo>
                    <a:lnTo>
                      <a:pt x="64318" y="690628"/>
                    </a:lnTo>
                    <a:lnTo>
                      <a:pt x="56227" y="697073"/>
                    </a:lnTo>
                  </a:path>
                </a:pathLst>
              </a:custGeom>
              <a:solidFill>
                <a:srgbClr val="CBE7F5"/>
              </a:solidFill>
              <a:ln w="13713" cap="flat">
                <a:solidFill>
                  <a:srgbClr val="CBE7F5"/>
                </a:solid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E47044B-B30B-79DD-C900-3358C647DB68}"/>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D957C887-429A-06CB-3F83-6807A8787D04}"/>
                  </a:ext>
                </a:extLst>
              </p:cNvPr>
              <p:cNvSpPr/>
              <p:nvPr/>
            </p:nvSpPr>
            <p:spPr>
              <a:xfrm>
                <a:off x="2191174" y="4277046"/>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1658DF63-658A-A31A-9A0F-5B33F5EAC05F}"/>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700BDB09-536F-764F-1559-9D2E0E7A2730}"/>
                  </a:ext>
                </a:extLst>
              </p:cNvPr>
              <p:cNvSpPr/>
              <p:nvPr/>
            </p:nvSpPr>
            <p:spPr>
              <a:xfrm>
                <a:off x="2112319" y="3794183"/>
                <a:ext cx="98465" cy="39495"/>
              </a:xfrm>
              <a:custGeom>
                <a:avLst/>
                <a:gdLst>
                  <a:gd name="connsiteX0" fmla="*/ 0 w 98465"/>
                  <a:gd name="connsiteY0" fmla="*/ 5623 h 39495"/>
                  <a:gd name="connsiteX1" fmla="*/ 0 w 98465"/>
                  <a:gd name="connsiteY1" fmla="*/ 5623 h 39495"/>
                  <a:gd name="connsiteX2" fmla="*/ 49233 w 98465"/>
                  <a:gd name="connsiteY2" fmla="*/ 0 h 39495"/>
                  <a:gd name="connsiteX3" fmla="*/ 73917 w 98465"/>
                  <a:gd name="connsiteY3" fmla="*/ 0 h 39495"/>
                  <a:gd name="connsiteX4" fmla="*/ 90237 w 98465"/>
                  <a:gd name="connsiteY4" fmla="*/ 5623 h 39495"/>
                  <a:gd name="connsiteX5" fmla="*/ 90237 w 98465"/>
                  <a:gd name="connsiteY5" fmla="*/ 16868 h 39495"/>
                  <a:gd name="connsiteX6" fmla="*/ 98465 w 98465"/>
                  <a:gd name="connsiteY6" fmla="*/ 22491 h 39495"/>
                  <a:gd name="connsiteX7" fmla="*/ 65689 w 98465"/>
                  <a:gd name="connsiteY7" fmla="*/ 39496 h 39495"/>
                  <a:gd name="connsiteX8" fmla="*/ 24548 w 98465"/>
                  <a:gd name="connsiteY8" fmla="*/ 22491 h 39495"/>
                  <a:gd name="connsiteX9" fmla="*/ 0 w 98465"/>
                  <a:gd name="connsiteY9" fmla="*/ 562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465" h="39495">
                    <a:moveTo>
                      <a:pt x="0" y="5623"/>
                    </a:moveTo>
                    <a:lnTo>
                      <a:pt x="0" y="5623"/>
                    </a:lnTo>
                    <a:lnTo>
                      <a:pt x="49233" y="0"/>
                    </a:lnTo>
                    <a:lnTo>
                      <a:pt x="73917" y="0"/>
                    </a:lnTo>
                    <a:lnTo>
                      <a:pt x="90237" y="5623"/>
                    </a:lnTo>
                    <a:lnTo>
                      <a:pt x="90237" y="16868"/>
                    </a:lnTo>
                    <a:lnTo>
                      <a:pt x="98465" y="22491"/>
                    </a:lnTo>
                    <a:lnTo>
                      <a:pt x="65689" y="39496"/>
                    </a:lnTo>
                    <a:lnTo>
                      <a:pt x="24548" y="22491"/>
                    </a:lnTo>
                    <a:lnTo>
                      <a:pt x="0" y="56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1BBF7707-3BCE-F01A-DD1D-D95596D30A99}"/>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115BD2C1-63EF-5227-1B71-9B0AF22B7CB1}"/>
                  </a:ext>
                </a:extLst>
              </p:cNvPr>
              <p:cNvSpPr/>
              <p:nvPr/>
            </p:nvSpPr>
            <p:spPr>
              <a:xfrm>
                <a:off x="2230532" y="3744950"/>
                <a:ext cx="39495" cy="49232"/>
              </a:xfrm>
              <a:custGeom>
                <a:avLst/>
                <a:gdLst>
                  <a:gd name="connsiteX0" fmla="*/ 0 w 39495"/>
                  <a:gd name="connsiteY0" fmla="*/ 21119 h 49232"/>
                  <a:gd name="connsiteX1" fmla="*/ 13165 w 39495"/>
                  <a:gd name="connsiteY1" fmla="*/ 0 h 49232"/>
                  <a:gd name="connsiteX2" fmla="*/ 32913 w 39495"/>
                  <a:gd name="connsiteY2" fmla="*/ 13988 h 49232"/>
                  <a:gd name="connsiteX3" fmla="*/ 39496 w 39495"/>
                  <a:gd name="connsiteY3" fmla="*/ 21119 h 49232"/>
                  <a:gd name="connsiteX4" fmla="*/ 19748 w 39495"/>
                  <a:gd name="connsiteY4" fmla="*/ 49233 h 49232"/>
                  <a:gd name="connsiteX5" fmla="*/ 13165 w 39495"/>
                  <a:gd name="connsiteY5" fmla="*/ 28113 h 49232"/>
                  <a:gd name="connsiteX6" fmla="*/ 0 w 39495"/>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495" h="49232">
                    <a:moveTo>
                      <a:pt x="0" y="21119"/>
                    </a:moveTo>
                    <a:lnTo>
                      <a:pt x="13165" y="0"/>
                    </a:lnTo>
                    <a:lnTo>
                      <a:pt x="32913" y="13988"/>
                    </a:lnTo>
                    <a:lnTo>
                      <a:pt x="39496" y="21119"/>
                    </a:lnTo>
                    <a:lnTo>
                      <a:pt x="19748" y="49233"/>
                    </a:lnTo>
                    <a:lnTo>
                      <a:pt x="13165" y="28113"/>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grpSp>
            <p:nvGrpSpPr>
              <p:cNvPr id="399" name="Group 398">
                <a:extLst>
                  <a:ext uri="{FF2B5EF4-FFF2-40B4-BE49-F238E27FC236}">
                    <a16:creationId xmlns:a16="http://schemas.microsoft.com/office/drawing/2014/main" id="{6619CC36-6059-F131-9326-B6181F8846DC}"/>
                  </a:ext>
                </a:extLst>
              </p:cNvPr>
              <p:cNvGrpSpPr/>
              <p:nvPr/>
            </p:nvGrpSpPr>
            <p:grpSpPr>
              <a:xfrm>
                <a:off x="2358619" y="1024953"/>
                <a:ext cx="6780247" cy="5637062"/>
                <a:chOff x="2358619" y="1024953"/>
                <a:chExt cx="6780247" cy="5637062"/>
              </a:xfrm>
            </p:grpSpPr>
            <p:sp>
              <p:nvSpPr>
                <p:cNvPr id="400" name="Freeform: Shape 399">
                  <a:extLst>
                    <a:ext uri="{FF2B5EF4-FFF2-40B4-BE49-F238E27FC236}">
                      <a16:creationId xmlns:a16="http://schemas.microsoft.com/office/drawing/2014/main" id="{B6DDB29D-AD9D-4A92-2BB7-7827C5EFE5D6}"/>
                    </a:ext>
                  </a:extLst>
                </p:cNvPr>
                <p:cNvSpPr/>
                <p:nvPr/>
              </p:nvSpPr>
              <p:spPr>
                <a:xfrm>
                  <a:off x="6655430" y="1586671"/>
                  <a:ext cx="2483434" cy="2375095"/>
                </a:xfrm>
                <a:custGeom>
                  <a:avLst/>
                  <a:gdLst>
                    <a:gd name="connsiteX0" fmla="*/ 1265922 w 2483434"/>
                    <a:gd name="connsiteY0" fmla="*/ 2159788 h 2375095"/>
                    <a:gd name="connsiteX1" fmla="*/ 1265922 w 2483434"/>
                    <a:gd name="connsiteY1" fmla="*/ 2159788 h 2375095"/>
                    <a:gd name="connsiteX2" fmla="*/ 1233695 w 2483434"/>
                    <a:gd name="connsiteY2" fmla="*/ 2159788 h 2375095"/>
                    <a:gd name="connsiteX3" fmla="*/ 1217512 w 2483434"/>
                    <a:gd name="connsiteY3" fmla="*/ 2166234 h 2375095"/>
                    <a:gd name="connsiteX4" fmla="*/ 1209421 w 2483434"/>
                    <a:gd name="connsiteY4" fmla="*/ 2179262 h 2375095"/>
                    <a:gd name="connsiteX5" fmla="*/ 1225603 w 2483434"/>
                    <a:gd name="connsiteY5" fmla="*/ 2179262 h 2375095"/>
                    <a:gd name="connsiteX6" fmla="*/ 1233695 w 2483434"/>
                    <a:gd name="connsiteY6" fmla="*/ 2211901 h 2375095"/>
                    <a:gd name="connsiteX7" fmla="*/ 1241649 w 2483434"/>
                    <a:gd name="connsiteY7" fmla="*/ 2244540 h 2375095"/>
                    <a:gd name="connsiteX8" fmla="*/ 1225603 w 2483434"/>
                    <a:gd name="connsiteY8" fmla="*/ 2264151 h 2375095"/>
                    <a:gd name="connsiteX9" fmla="*/ 1209421 w 2483434"/>
                    <a:gd name="connsiteY9" fmla="*/ 2283761 h 2375095"/>
                    <a:gd name="connsiteX10" fmla="*/ 1209421 w 2483434"/>
                    <a:gd name="connsiteY10" fmla="*/ 2309818 h 2375095"/>
                    <a:gd name="connsiteX11" fmla="*/ 1209421 w 2483434"/>
                    <a:gd name="connsiteY11" fmla="*/ 2335874 h 2375095"/>
                    <a:gd name="connsiteX12" fmla="*/ 1185285 w 2483434"/>
                    <a:gd name="connsiteY12" fmla="*/ 2348902 h 2375095"/>
                    <a:gd name="connsiteX13" fmla="*/ 1193376 w 2483434"/>
                    <a:gd name="connsiteY13" fmla="*/ 2368513 h 2375095"/>
                    <a:gd name="connsiteX14" fmla="*/ 1153057 w 2483434"/>
                    <a:gd name="connsiteY14" fmla="*/ 2368513 h 2375095"/>
                    <a:gd name="connsiteX15" fmla="*/ 1153057 w 2483434"/>
                    <a:gd name="connsiteY15" fmla="*/ 2355485 h 2375095"/>
                    <a:gd name="connsiteX16" fmla="*/ 1120693 w 2483434"/>
                    <a:gd name="connsiteY16" fmla="*/ 2375095 h 2375095"/>
                    <a:gd name="connsiteX17" fmla="*/ 1096556 w 2483434"/>
                    <a:gd name="connsiteY17" fmla="*/ 2362067 h 2375095"/>
                    <a:gd name="connsiteX18" fmla="*/ 1112739 w 2483434"/>
                    <a:gd name="connsiteY18" fmla="*/ 2335874 h 2375095"/>
                    <a:gd name="connsiteX19" fmla="*/ 1096556 w 2483434"/>
                    <a:gd name="connsiteY19" fmla="*/ 2348902 h 2375095"/>
                    <a:gd name="connsiteX20" fmla="*/ 1096556 w 2483434"/>
                    <a:gd name="connsiteY20" fmla="*/ 2329428 h 2375095"/>
                    <a:gd name="connsiteX21" fmla="*/ 1088465 w 2483434"/>
                    <a:gd name="connsiteY21" fmla="*/ 2329428 h 2375095"/>
                    <a:gd name="connsiteX22" fmla="*/ 1080374 w 2483434"/>
                    <a:gd name="connsiteY22" fmla="*/ 2342457 h 2375095"/>
                    <a:gd name="connsiteX23" fmla="*/ 1072420 w 2483434"/>
                    <a:gd name="connsiteY23" fmla="*/ 2329428 h 2375095"/>
                    <a:gd name="connsiteX24" fmla="*/ 1088465 w 2483434"/>
                    <a:gd name="connsiteY24" fmla="*/ 2316263 h 2375095"/>
                    <a:gd name="connsiteX25" fmla="*/ 1088465 w 2483434"/>
                    <a:gd name="connsiteY25" fmla="*/ 2309818 h 2375095"/>
                    <a:gd name="connsiteX26" fmla="*/ 1056238 w 2483434"/>
                    <a:gd name="connsiteY26" fmla="*/ 2322846 h 2375095"/>
                    <a:gd name="connsiteX27" fmla="*/ 1048147 w 2483434"/>
                    <a:gd name="connsiteY27" fmla="*/ 2322846 h 2375095"/>
                    <a:gd name="connsiteX28" fmla="*/ 1064329 w 2483434"/>
                    <a:gd name="connsiteY28" fmla="*/ 2316263 h 2375095"/>
                    <a:gd name="connsiteX29" fmla="*/ 1080374 w 2483434"/>
                    <a:gd name="connsiteY29" fmla="*/ 2303235 h 2375095"/>
                    <a:gd name="connsiteX30" fmla="*/ 1056238 w 2483434"/>
                    <a:gd name="connsiteY30" fmla="*/ 2309818 h 2375095"/>
                    <a:gd name="connsiteX31" fmla="*/ 1064329 w 2483434"/>
                    <a:gd name="connsiteY31" fmla="*/ 2296790 h 2375095"/>
                    <a:gd name="connsiteX32" fmla="*/ 959556 w 2483434"/>
                    <a:gd name="connsiteY32" fmla="*/ 2316263 h 2375095"/>
                    <a:gd name="connsiteX33" fmla="*/ 983692 w 2483434"/>
                    <a:gd name="connsiteY33" fmla="*/ 2303235 h 2375095"/>
                    <a:gd name="connsiteX34" fmla="*/ 951464 w 2483434"/>
                    <a:gd name="connsiteY34" fmla="*/ 2283761 h 2375095"/>
                    <a:gd name="connsiteX35" fmla="*/ 943373 w 2483434"/>
                    <a:gd name="connsiteY35" fmla="*/ 2283761 h 2375095"/>
                    <a:gd name="connsiteX36" fmla="*/ 935282 w 2483434"/>
                    <a:gd name="connsiteY36" fmla="*/ 2283761 h 2375095"/>
                    <a:gd name="connsiteX37" fmla="*/ 935282 w 2483434"/>
                    <a:gd name="connsiteY37" fmla="*/ 2277179 h 2375095"/>
                    <a:gd name="connsiteX38" fmla="*/ 919237 w 2483434"/>
                    <a:gd name="connsiteY38" fmla="*/ 2277179 h 2375095"/>
                    <a:gd name="connsiteX39" fmla="*/ 951464 w 2483434"/>
                    <a:gd name="connsiteY39" fmla="*/ 2264151 h 2375095"/>
                    <a:gd name="connsiteX40" fmla="*/ 911146 w 2483434"/>
                    <a:gd name="connsiteY40" fmla="*/ 2264151 h 2375095"/>
                    <a:gd name="connsiteX41" fmla="*/ 919237 w 2483434"/>
                    <a:gd name="connsiteY41" fmla="*/ 2251122 h 2375095"/>
                    <a:gd name="connsiteX42" fmla="*/ 903055 w 2483434"/>
                    <a:gd name="connsiteY42" fmla="*/ 2238094 h 2375095"/>
                    <a:gd name="connsiteX43" fmla="*/ 919237 w 2483434"/>
                    <a:gd name="connsiteY43" fmla="*/ 2218484 h 2375095"/>
                    <a:gd name="connsiteX44" fmla="*/ 886873 w 2483434"/>
                    <a:gd name="connsiteY44" fmla="*/ 2231512 h 2375095"/>
                    <a:gd name="connsiteX45" fmla="*/ 886873 w 2483434"/>
                    <a:gd name="connsiteY45" fmla="*/ 2218484 h 2375095"/>
                    <a:gd name="connsiteX46" fmla="*/ 886873 w 2483434"/>
                    <a:gd name="connsiteY46" fmla="*/ 2211901 h 2375095"/>
                    <a:gd name="connsiteX47" fmla="*/ 894964 w 2483434"/>
                    <a:gd name="connsiteY47" fmla="*/ 2211901 h 2375095"/>
                    <a:gd name="connsiteX48" fmla="*/ 854645 w 2483434"/>
                    <a:gd name="connsiteY48" fmla="*/ 2153206 h 2375095"/>
                    <a:gd name="connsiteX49" fmla="*/ 838600 w 2483434"/>
                    <a:gd name="connsiteY49" fmla="*/ 2153206 h 2375095"/>
                    <a:gd name="connsiteX50" fmla="*/ 822417 w 2483434"/>
                    <a:gd name="connsiteY50" fmla="*/ 2120567 h 2375095"/>
                    <a:gd name="connsiteX51" fmla="*/ 806235 w 2483434"/>
                    <a:gd name="connsiteY51" fmla="*/ 2100956 h 2375095"/>
                    <a:gd name="connsiteX52" fmla="*/ 814326 w 2483434"/>
                    <a:gd name="connsiteY52" fmla="*/ 2087928 h 2375095"/>
                    <a:gd name="connsiteX53" fmla="*/ 798281 w 2483434"/>
                    <a:gd name="connsiteY53" fmla="*/ 2094511 h 2375095"/>
                    <a:gd name="connsiteX54" fmla="*/ 798281 w 2483434"/>
                    <a:gd name="connsiteY54" fmla="*/ 2061872 h 2375095"/>
                    <a:gd name="connsiteX55" fmla="*/ 822417 w 2483434"/>
                    <a:gd name="connsiteY55" fmla="*/ 2048844 h 2375095"/>
                    <a:gd name="connsiteX56" fmla="*/ 830509 w 2483434"/>
                    <a:gd name="connsiteY56" fmla="*/ 2042261 h 2375095"/>
                    <a:gd name="connsiteX57" fmla="*/ 862736 w 2483434"/>
                    <a:gd name="connsiteY57" fmla="*/ 2029233 h 2375095"/>
                    <a:gd name="connsiteX58" fmla="*/ 870827 w 2483434"/>
                    <a:gd name="connsiteY58" fmla="*/ 2016205 h 2375095"/>
                    <a:gd name="connsiteX59" fmla="*/ 838600 w 2483434"/>
                    <a:gd name="connsiteY59" fmla="*/ 2003177 h 2375095"/>
                    <a:gd name="connsiteX60" fmla="*/ 814326 w 2483434"/>
                    <a:gd name="connsiteY60" fmla="*/ 2009622 h 2375095"/>
                    <a:gd name="connsiteX61" fmla="*/ 790190 w 2483434"/>
                    <a:gd name="connsiteY61" fmla="*/ 2048844 h 2375095"/>
                    <a:gd name="connsiteX62" fmla="*/ 774008 w 2483434"/>
                    <a:gd name="connsiteY62" fmla="*/ 2048844 h 2375095"/>
                    <a:gd name="connsiteX63" fmla="*/ 774008 w 2483434"/>
                    <a:gd name="connsiteY63" fmla="*/ 2016205 h 2375095"/>
                    <a:gd name="connsiteX64" fmla="*/ 782099 w 2483434"/>
                    <a:gd name="connsiteY64" fmla="*/ 2003177 h 2375095"/>
                    <a:gd name="connsiteX65" fmla="*/ 774008 w 2483434"/>
                    <a:gd name="connsiteY65" fmla="*/ 2003177 h 2375095"/>
                    <a:gd name="connsiteX66" fmla="*/ 774008 w 2483434"/>
                    <a:gd name="connsiteY66" fmla="*/ 1983566 h 2375095"/>
                    <a:gd name="connsiteX67" fmla="*/ 765917 w 2483434"/>
                    <a:gd name="connsiteY67" fmla="*/ 1983566 h 2375095"/>
                    <a:gd name="connsiteX68" fmla="*/ 749871 w 2483434"/>
                    <a:gd name="connsiteY68" fmla="*/ 1957510 h 2375095"/>
                    <a:gd name="connsiteX69" fmla="*/ 733689 w 2483434"/>
                    <a:gd name="connsiteY69" fmla="*/ 1931316 h 2375095"/>
                    <a:gd name="connsiteX70" fmla="*/ 717644 w 2483434"/>
                    <a:gd name="connsiteY70" fmla="*/ 1905260 h 2375095"/>
                    <a:gd name="connsiteX71" fmla="*/ 709553 w 2483434"/>
                    <a:gd name="connsiteY71" fmla="*/ 1879204 h 2375095"/>
                    <a:gd name="connsiteX72" fmla="*/ 709553 w 2483434"/>
                    <a:gd name="connsiteY72" fmla="*/ 1872621 h 2375095"/>
                    <a:gd name="connsiteX73" fmla="*/ 709553 w 2483434"/>
                    <a:gd name="connsiteY73" fmla="*/ 1866176 h 2375095"/>
                    <a:gd name="connsiteX74" fmla="*/ 701461 w 2483434"/>
                    <a:gd name="connsiteY74" fmla="*/ 1866176 h 2375095"/>
                    <a:gd name="connsiteX75" fmla="*/ 709553 w 2483434"/>
                    <a:gd name="connsiteY75" fmla="*/ 1839982 h 2375095"/>
                    <a:gd name="connsiteX76" fmla="*/ 725598 w 2483434"/>
                    <a:gd name="connsiteY76" fmla="*/ 1813926 h 2375095"/>
                    <a:gd name="connsiteX77" fmla="*/ 701461 w 2483434"/>
                    <a:gd name="connsiteY77" fmla="*/ 1813926 h 2375095"/>
                    <a:gd name="connsiteX78" fmla="*/ 701461 w 2483434"/>
                    <a:gd name="connsiteY78" fmla="*/ 1807343 h 2375095"/>
                    <a:gd name="connsiteX79" fmla="*/ 685279 w 2483434"/>
                    <a:gd name="connsiteY79" fmla="*/ 1781287 h 2375095"/>
                    <a:gd name="connsiteX80" fmla="*/ 701461 w 2483434"/>
                    <a:gd name="connsiteY80" fmla="*/ 1748648 h 2375095"/>
                    <a:gd name="connsiteX81" fmla="*/ 725598 w 2483434"/>
                    <a:gd name="connsiteY81" fmla="*/ 1716009 h 2375095"/>
                    <a:gd name="connsiteX82" fmla="*/ 709553 w 2483434"/>
                    <a:gd name="connsiteY82" fmla="*/ 1702981 h 2375095"/>
                    <a:gd name="connsiteX83" fmla="*/ 822417 w 2483434"/>
                    <a:gd name="connsiteY83" fmla="*/ 1702981 h 2375095"/>
                    <a:gd name="connsiteX84" fmla="*/ 798281 w 2483434"/>
                    <a:gd name="connsiteY84" fmla="*/ 1683371 h 2375095"/>
                    <a:gd name="connsiteX85" fmla="*/ 814326 w 2483434"/>
                    <a:gd name="connsiteY85" fmla="*/ 1676925 h 2375095"/>
                    <a:gd name="connsiteX86" fmla="*/ 814326 w 2483434"/>
                    <a:gd name="connsiteY86" fmla="*/ 1670342 h 2375095"/>
                    <a:gd name="connsiteX87" fmla="*/ 798281 w 2483434"/>
                    <a:gd name="connsiteY87" fmla="*/ 1670342 h 2375095"/>
                    <a:gd name="connsiteX88" fmla="*/ 806235 w 2483434"/>
                    <a:gd name="connsiteY88" fmla="*/ 1683371 h 2375095"/>
                    <a:gd name="connsiteX89" fmla="*/ 741780 w 2483434"/>
                    <a:gd name="connsiteY89" fmla="*/ 1689953 h 2375095"/>
                    <a:gd name="connsiteX90" fmla="*/ 733689 w 2483434"/>
                    <a:gd name="connsiteY90" fmla="*/ 1676925 h 2375095"/>
                    <a:gd name="connsiteX91" fmla="*/ 749871 w 2483434"/>
                    <a:gd name="connsiteY91" fmla="*/ 1657314 h 2375095"/>
                    <a:gd name="connsiteX92" fmla="*/ 814326 w 2483434"/>
                    <a:gd name="connsiteY92" fmla="*/ 1657314 h 2375095"/>
                    <a:gd name="connsiteX93" fmla="*/ 822417 w 2483434"/>
                    <a:gd name="connsiteY93" fmla="*/ 1637704 h 2375095"/>
                    <a:gd name="connsiteX94" fmla="*/ 814326 w 2483434"/>
                    <a:gd name="connsiteY94" fmla="*/ 1637704 h 2375095"/>
                    <a:gd name="connsiteX95" fmla="*/ 814326 w 2483434"/>
                    <a:gd name="connsiteY95" fmla="*/ 1605065 h 2375095"/>
                    <a:gd name="connsiteX96" fmla="*/ 830509 w 2483434"/>
                    <a:gd name="connsiteY96" fmla="*/ 1572563 h 2375095"/>
                    <a:gd name="connsiteX97" fmla="*/ 838600 w 2483434"/>
                    <a:gd name="connsiteY97" fmla="*/ 1539924 h 2375095"/>
                    <a:gd name="connsiteX98" fmla="*/ 854645 w 2483434"/>
                    <a:gd name="connsiteY98" fmla="*/ 1507285 h 2375095"/>
                    <a:gd name="connsiteX99" fmla="*/ 774008 w 2483434"/>
                    <a:gd name="connsiteY99" fmla="*/ 1487675 h 2375095"/>
                    <a:gd name="connsiteX100" fmla="*/ 685279 w 2483434"/>
                    <a:gd name="connsiteY100" fmla="*/ 1468064 h 2375095"/>
                    <a:gd name="connsiteX101" fmla="*/ 661143 w 2483434"/>
                    <a:gd name="connsiteY101" fmla="*/ 1435425 h 2375095"/>
                    <a:gd name="connsiteX102" fmla="*/ 685279 w 2483434"/>
                    <a:gd name="connsiteY102" fmla="*/ 1422397 h 2375095"/>
                    <a:gd name="connsiteX103" fmla="*/ 741780 w 2483434"/>
                    <a:gd name="connsiteY103" fmla="*/ 1428979 h 2375095"/>
                    <a:gd name="connsiteX104" fmla="*/ 782099 w 2483434"/>
                    <a:gd name="connsiteY104" fmla="*/ 1461618 h 2375095"/>
                    <a:gd name="connsiteX105" fmla="*/ 814326 w 2483434"/>
                    <a:gd name="connsiteY105" fmla="*/ 1468064 h 2375095"/>
                    <a:gd name="connsiteX106" fmla="*/ 838600 w 2483434"/>
                    <a:gd name="connsiteY106" fmla="*/ 1474646 h 2375095"/>
                    <a:gd name="connsiteX107" fmla="*/ 838600 w 2483434"/>
                    <a:gd name="connsiteY107" fmla="*/ 1448590 h 2375095"/>
                    <a:gd name="connsiteX108" fmla="*/ 830509 w 2483434"/>
                    <a:gd name="connsiteY108" fmla="*/ 1422397 h 2375095"/>
                    <a:gd name="connsiteX109" fmla="*/ 798281 w 2483434"/>
                    <a:gd name="connsiteY109" fmla="*/ 1422397 h 2375095"/>
                    <a:gd name="connsiteX110" fmla="*/ 782099 w 2483434"/>
                    <a:gd name="connsiteY110" fmla="*/ 1324617 h 2375095"/>
                    <a:gd name="connsiteX111" fmla="*/ 741780 w 2483434"/>
                    <a:gd name="connsiteY111" fmla="*/ 1331063 h 2375095"/>
                    <a:gd name="connsiteX112" fmla="*/ 733689 w 2483434"/>
                    <a:gd name="connsiteY112" fmla="*/ 1298424 h 2375095"/>
                    <a:gd name="connsiteX113" fmla="*/ 717644 w 2483434"/>
                    <a:gd name="connsiteY113" fmla="*/ 1311452 h 2375095"/>
                    <a:gd name="connsiteX114" fmla="*/ 701461 w 2483434"/>
                    <a:gd name="connsiteY114" fmla="*/ 1285396 h 2375095"/>
                    <a:gd name="connsiteX115" fmla="*/ 701461 w 2483434"/>
                    <a:gd name="connsiteY115" fmla="*/ 1305006 h 2375095"/>
                    <a:gd name="connsiteX116" fmla="*/ 677325 w 2483434"/>
                    <a:gd name="connsiteY116" fmla="*/ 1331063 h 2375095"/>
                    <a:gd name="connsiteX117" fmla="*/ 685279 w 2483434"/>
                    <a:gd name="connsiteY117" fmla="*/ 1337645 h 2375095"/>
                    <a:gd name="connsiteX118" fmla="*/ 685279 w 2483434"/>
                    <a:gd name="connsiteY118" fmla="*/ 1350673 h 2375095"/>
                    <a:gd name="connsiteX119" fmla="*/ 661143 w 2483434"/>
                    <a:gd name="connsiteY119" fmla="*/ 1357119 h 2375095"/>
                    <a:gd name="connsiteX120" fmla="*/ 620824 w 2483434"/>
                    <a:gd name="connsiteY120" fmla="*/ 1357119 h 2375095"/>
                    <a:gd name="connsiteX121" fmla="*/ 604779 w 2483434"/>
                    <a:gd name="connsiteY121" fmla="*/ 1324617 h 2375095"/>
                    <a:gd name="connsiteX122" fmla="*/ 628915 w 2483434"/>
                    <a:gd name="connsiteY122" fmla="*/ 1291978 h 2375095"/>
                    <a:gd name="connsiteX123" fmla="*/ 612733 w 2483434"/>
                    <a:gd name="connsiteY123" fmla="*/ 1285396 h 2375095"/>
                    <a:gd name="connsiteX124" fmla="*/ 628915 w 2483434"/>
                    <a:gd name="connsiteY124" fmla="*/ 1252757 h 2375095"/>
                    <a:gd name="connsiteX125" fmla="*/ 644961 w 2483434"/>
                    <a:gd name="connsiteY125" fmla="*/ 1239729 h 2375095"/>
                    <a:gd name="connsiteX126" fmla="*/ 653052 w 2483434"/>
                    <a:gd name="connsiteY126" fmla="*/ 1233146 h 2375095"/>
                    <a:gd name="connsiteX127" fmla="*/ 653052 w 2483434"/>
                    <a:gd name="connsiteY127" fmla="*/ 1181034 h 2375095"/>
                    <a:gd name="connsiteX128" fmla="*/ 604779 w 2483434"/>
                    <a:gd name="connsiteY128" fmla="*/ 1161423 h 2375095"/>
                    <a:gd name="connsiteX129" fmla="*/ 628915 w 2483434"/>
                    <a:gd name="connsiteY129" fmla="*/ 1115756 h 2375095"/>
                    <a:gd name="connsiteX130" fmla="*/ 612733 w 2483434"/>
                    <a:gd name="connsiteY130" fmla="*/ 1102728 h 2375095"/>
                    <a:gd name="connsiteX131" fmla="*/ 596688 w 2483434"/>
                    <a:gd name="connsiteY131" fmla="*/ 1057061 h 2375095"/>
                    <a:gd name="connsiteX132" fmla="*/ 580506 w 2483434"/>
                    <a:gd name="connsiteY132" fmla="*/ 1044033 h 2375095"/>
                    <a:gd name="connsiteX133" fmla="*/ 580506 w 2483434"/>
                    <a:gd name="connsiteY133" fmla="*/ 972172 h 2375095"/>
                    <a:gd name="connsiteX134" fmla="*/ 532096 w 2483434"/>
                    <a:gd name="connsiteY134" fmla="*/ 972172 h 2375095"/>
                    <a:gd name="connsiteX135" fmla="*/ 499869 w 2483434"/>
                    <a:gd name="connsiteY135" fmla="*/ 920060 h 2375095"/>
                    <a:gd name="connsiteX136" fmla="*/ 475732 w 2483434"/>
                    <a:gd name="connsiteY136" fmla="*/ 926505 h 2375095"/>
                    <a:gd name="connsiteX137" fmla="*/ 475732 w 2483434"/>
                    <a:gd name="connsiteY137" fmla="*/ 907032 h 2375095"/>
                    <a:gd name="connsiteX138" fmla="*/ 314458 w 2483434"/>
                    <a:gd name="connsiteY138" fmla="*/ 848199 h 2375095"/>
                    <a:gd name="connsiteX139" fmla="*/ 282230 w 2483434"/>
                    <a:gd name="connsiteY139" fmla="*/ 874393 h 2375095"/>
                    <a:gd name="connsiteX140" fmla="*/ 274139 w 2483434"/>
                    <a:gd name="connsiteY140" fmla="*/ 854782 h 2375095"/>
                    <a:gd name="connsiteX141" fmla="*/ 217638 w 2483434"/>
                    <a:gd name="connsiteY141" fmla="*/ 900449 h 2375095"/>
                    <a:gd name="connsiteX142" fmla="*/ 201593 w 2483434"/>
                    <a:gd name="connsiteY142" fmla="*/ 887421 h 2375095"/>
                    <a:gd name="connsiteX143" fmla="*/ 209684 w 2483434"/>
                    <a:gd name="connsiteY143" fmla="*/ 861228 h 2375095"/>
                    <a:gd name="connsiteX144" fmla="*/ 185411 w 2483434"/>
                    <a:gd name="connsiteY144" fmla="*/ 854782 h 2375095"/>
                    <a:gd name="connsiteX145" fmla="*/ 169366 w 2483434"/>
                    <a:gd name="connsiteY145" fmla="*/ 880838 h 2375095"/>
                    <a:gd name="connsiteX146" fmla="*/ 137001 w 2483434"/>
                    <a:gd name="connsiteY146" fmla="*/ 861228 h 2375095"/>
                    <a:gd name="connsiteX147" fmla="*/ 120956 w 2483434"/>
                    <a:gd name="connsiteY147" fmla="*/ 874393 h 2375095"/>
                    <a:gd name="connsiteX148" fmla="*/ 169366 w 2483434"/>
                    <a:gd name="connsiteY148" fmla="*/ 920060 h 2375095"/>
                    <a:gd name="connsiteX149" fmla="*/ 120956 w 2483434"/>
                    <a:gd name="connsiteY149" fmla="*/ 907032 h 2375095"/>
                    <a:gd name="connsiteX150" fmla="*/ 80637 w 2483434"/>
                    <a:gd name="connsiteY150" fmla="*/ 887421 h 2375095"/>
                    <a:gd name="connsiteX151" fmla="*/ 40319 w 2483434"/>
                    <a:gd name="connsiteY151" fmla="*/ 867810 h 2375095"/>
                    <a:gd name="connsiteX152" fmla="*/ 16045 w 2483434"/>
                    <a:gd name="connsiteY152" fmla="*/ 835171 h 2375095"/>
                    <a:gd name="connsiteX153" fmla="*/ 80637 w 2483434"/>
                    <a:gd name="connsiteY153" fmla="*/ 789504 h 2375095"/>
                    <a:gd name="connsiteX154" fmla="*/ 0 w 2483434"/>
                    <a:gd name="connsiteY154" fmla="*/ 737255 h 2375095"/>
                    <a:gd name="connsiteX155" fmla="*/ 161275 w 2483434"/>
                    <a:gd name="connsiteY155" fmla="*/ 724226 h 2375095"/>
                    <a:gd name="connsiteX156" fmla="*/ 88728 w 2483434"/>
                    <a:gd name="connsiteY156" fmla="*/ 672114 h 2375095"/>
                    <a:gd name="connsiteX157" fmla="*/ 161275 w 2483434"/>
                    <a:gd name="connsiteY157" fmla="*/ 632893 h 2375095"/>
                    <a:gd name="connsiteX158" fmla="*/ 185411 w 2483434"/>
                    <a:gd name="connsiteY158" fmla="*/ 593808 h 2375095"/>
                    <a:gd name="connsiteX159" fmla="*/ 153183 w 2483434"/>
                    <a:gd name="connsiteY159" fmla="*/ 541558 h 2375095"/>
                    <a:gd name="connsiteX160" fmla="*/ 209684 w 2483434"/>
                    <a:gd name="connsiteY160" fmla="*/ 489309 h 2375095"/>
                    <a:gd name="connsiteX161" fmla="*/ 241911 w 2483434"/>
                    <a:gd name="connsiteY161" fmla="*/ 502474 h 2375095"/>
                    <a:gd name="connsiteX162" fmla="*/ 274139 w 2483434"/>
                    <a:gd name="connsiteY162" fmla="*/ 515502 h 2375095"/>
                    <a:gd name="connsiteX163" fmla="*/ 322549 w 2483434"/>
                    <a:gd name="connsiteY163" fmla="*/ 554587 h 2375095"/>
                    <a:gd name="connsiteX164" fmla="*/ 306367 w 2483434"/>
                    <a:gd name="connsiteY164" fmla="*/ 482863 h 2375095"/>
                    <a:gd name="connsiteX165" fmla="*/ 475732 w 2483434"/>
                    <a:gd name="connsiteY165" fmla="*/ 378501 h 2375095"/>
                    <a:gd name="connsiteX166" fmla="*/ 516051 w 2483434"/>
                    <a:gd name="connsiteY166" fmla="*/ 587225 h 2375095"/>
                    <a:gd name="connsiteX167" fmla="*/ 532096 w 2483434"/>
                    <a:gd name="connsiteY167" fmla="*/ 580780 h 2375095"/>
                    <a:gd name="connsiteX168" fmla="*/ 548278 w 2483434"/>
                    <a:gd name="connsiteY168" fmla="*/ 469835 h 2375095"/>
                    <a:gd name="connsiteX169" fmla="*/ 685279 w 2483434"/>
                    <a:gd name="connsiteY169" fmla="*/ 548141 h 2375095"/>
                    <a:gd name="connsiteX170" fmla="*/ 637007 w 2483434"/>
                    <a:gd name="connsiteY170" fmla="*/ 489309 h 2375095"/>
                    <a:gd name="connsiteX171" fmla="*/ 701461 w 2483434"/>
                    <a:gd name="connsiteY171" fmla="*/ 495892 h 2375095"/>
                    <a:gd name="connsiteX172" fmla="*/ 628915 w 2483434"/>
                    <a:gd name="connsiteY172" fmla="*/ 339280 h 2375095"/>
                    <a:gd name="connsiteX173" fmla="*/ 628915 w 2483434"/>
                    <a:gd name="connsiteY173" fmla="*/ 332834 h 2375095"/>
                    <a:gd name="connsiteX174" fmla="*/ 717644 w 2483434"/>
                    <a:gd name="connsiteY174" fmla="*/ 345862 h 2375095"/>
                    <a:gd name="connsiteX175" fmla="*/ 790190 w 2483434"/>
                    <a:gd name="connsiteY175" fmla="*/ 424168 h 2375095"/>
                    <a:gd name="connsiteX176" fmla="*/ 806235 w 2483434"/>
                    <a:gd name="connsiteY176" fmla="*/ 430614 h 2375095"/>
                    <a:gd name="connsiteX177" fmla="*/ 830509 w 2483434"/>
                    <a:gd name="connsiteY177" fmla="*/ 443642 h 2375095"/>
                    <a:gd name="connsiteX178" fmla="*/ 870827 w 2483434"/>
                    <a:gd name="connsiteY178" fmla="*/ 469835 h 2375095"/>
                    <a:gd name="connsiteX179" fmla="*/ 903055 w 2483434"/>
                    <a:gd name="connsiteY179" fmla="*/ 502474 h 2375095"/>
                    <a:gd name="connsiteX180" fmla="*/ 927191 w 2483434"/>
                    <a:gd name="connsiteY180" fmla="*/ 535113 h 2375095"/>
                    <a:gd name="connsiteX181" fmla="*/ 943373 w 2483434"/>
                    <a:gd name="connsiteY181" fmla="*/ 508920 h 2375095"/>
                    <a:gd name="connsiteX182" fmla="*/ 911146 w 2483434"/>
                    <a:gd name="connsiteY182" fmla="*/ 469835 h 2375095"/>
                    <a:gd name="connsiteX183" fmla="*/ 927191 w 2483434"/>
                    <a:gd name="connsiteY183" fmla="*/ 397975 h 2375095"/>
                    <a:gd name="connsiteX184" fmla="*/ 959556 w 2483434"/>
                    <a:gd name="connsiteY184" fmla="*/ 384947 h 2375095"/>
                    <a:gd name="connsiteX185" fmla="*/ 967509 w 2483434"/>
                    <a:gd name="connsiteY185" fmla="*/ 365473 h 2375095"/>
                    <a:gd name="connsiteX186" fmla="*/ 878918 w 2483434"/>
                    <a:gd name="connsiteY186" fmla="*/ 260974 h 2375095"/>
                    <a:gd name="connsiteX187" fmla="*/ 1048147 w 2483434"/>
                    <a:gd name="connsiteY187" fmla="*/ 287167 h 2375095"/>
                    <a:gd name="connsiteX188" fmla="*/ 1048147 w 2483434"/>
                    <a:gd name="connsiteY188" fmla="*/ 345862 h 2375095"/>
                    <a:gd name="connsiteX189" fmla="*/ 1056238 w 2483434"/>
                    <a:gd name="connsiteY189" fmla="*/ 332834 h 2375095"/>
                    <a:gd name="connsiteX190" fmla="*/ 1048147 w 2483434"/>
                    <a:gd name="connsiteY190" fmla="*/ 274002 h 2375095"/>
                    <a:gd name="connsiteX191" fmla="*/ 1056238 w 2483434"/>
                    <a:gd name="connsiteY191" fmla="*/ 267557 h 2375095"/>
                    <a:gd name="connsiteX192" fmla="*/ 1136875 w 2483434"/>
                    <a:gd name="connsiteY192" fmla="*/ 365473 h 2375095"/>
                    <a:gd name="connsiteX193" fmla="*/ 1136875 w 2483434"/>
                    <a:gd name="connsiteY193" fmla="*/ 326252 h 2375095"/>
                    <a:gd name="connsiteX194" fmla="*/ 1136875 w 2483434"/>
                    <a:gd name="connsiteY194" fmla="*/ 293613 h 2375095"/>
                    <a:gd name="connsiteX195" fmla="*/ 1120693 w 2483434"/>
                    <a:gd name="connsiteY195" fmla="*/ 280585 h 2375095"/>
                    <a:gd name="connsiteX196" fmla="*/ 1096556 w 2483434"/>
                    <a:gd name="connsiteY196" fmla="*/ 267557 h 2375095"/>
                    <a:gd name="connsiteX197" fmla="*/ 1040056 w 2483434"/>
                    <a:gd name="connsiteY197" fmla="*/ 254528 h 2375095"/>
                    <a:gd name="connsiteX198" fmla="*/ 975600 w 2483434"/>
                    <a:gd name="connsiteY198" fmla="*/ 241500 h 2375095"/>
                    <a:gd name="connsiteX199" fmla="*/ 927191 w 2483434"/>
                    <a:gd name="connsiteY199" fmla="*/ 241500 h 2375095"/>
                    <a:gd name="connsiteX200" fmla="*/ 903055 w 2483434"/>
                    <a:gd name="connsiteY200" fmla="*/ 202279 h 2375095"/>
                    <a:gd name="connsiteX201" fmla="*/ 878918 w 2483434"/>
                    <a:gd name="connsiteY201" fmla="*/ 163194 h 2375095"/>
                    <a:gd name="connsiteX202" fmla="*/ 886873 w 2483434"/>
                    <a:gd name="connsiteY202" fmla="*/ 150029 h 2375095"/>
                    <a:gd name="connsiteX203" fmla="*/ 951464 w 2483434"/>
                    <a:gd name="connsiteY203" fmla="*/ 137001 h 2375095"/>
                    <a:gd name="connsiteX204" fmla="*/ 1007828 w 2483434"/>
                    <a:gd name="connsiteY204" fmla="*/ 110945 h 2375095"/>
                    <a:gd name="connsiteX205" fmla="*/ 1048147 w 2483434"/>
                    <a:gd name="connsiteY205" fmla="*/ 137001 h 2375095"/>
                    <a:gd name="connsiteX206" fmla="*/ 1040056 w 2483434"/>
                    <a:gd name="connsiteY206" fmla="*/ 169640 h 2375095"/>
                    <a:gd name="connsiteX207" fmla="*/ 1161012 w 2483434"/>
                    <a:gd name="connsiteY207" fmla="*/ 215307 h 2375095"/>
                    <a:gd name="connsiteX208" fmla="*/ 1193376 w 2483434"/>
                    <a:gd name="connsiteY208" fmla="*/ 260974 h 2375095"/>
                    <a:gd name="connsiteX209" fmla="*/ 1201330 w 2483434"/>
                    <a:gd name="connsiteY209" fmla="*/ 247946 h 2375095"/>
                    <a:gd name="connsiteX210" fmla="*/ 1177194 w 2483434"/>
                    <a:gd name="connsiteY210" fmla="*/ 202279 h 2375095"/>
                    <a:gd name="connsiteX211" fmla="*/ 1193376 w 2483434"/>
                    <a:gd name="connsiteY211" fmla="*/ 176223 h 2375095"/>
                    <a:gd name="connsiteX212" fmla="*/ 1265922 w 2483434"/>
                    <a:gd name="connsiteY212" fmla="*/ 150029 h 2375095"/>
                    <a:gd name="connsiteX213" fmla="*/ 1209421 w 2483434"/>
                    <a:gd name="connsiteY213" fmla="*/ 137001 h 2375095"/>
                    <a:gd name="connsiteX214" fmla="*/ 1185285 w 2483434"/>
                    <a:gd name="connsiteY214" fmla="*/ 123973 h 2375095"/>
                    <a:gd name="connsiteX215" fmla="*/ 1185285 w 2483434"/>
                    <a:gd name="connsiteY215" fmla="*/ 117527 h 2375095"/>
                    <a:gd name="connsiteX216" fmla="*/ 1177194 w 2483434"/>
                    <a:gd name="connsiteY216" fmla="*/ 104362 h 2375095"/>
                    <a:gd name="connsiteX217" fmla="*/ 1185285 w 2483434"/>
                    <a:gd name="connsiteY217" fmla="*/ 58695 h 2375095"/>
                    <a:gd name="connsiteX218" fmla="*/ 1217512 w 2483434"/>
                    <a:gd name="connsiteY218" fmla="*/ 58695 h 2375095"/>
                    <a:gd name="connsiteX219" fmla="*/ 1233695 w 2483434"/>
                    <a:gd name="connsiteY219" fmla="*/ 32639 h 2375095"/>
                    <a:gd name="connsiteX220" fmla="*/ 1298150 w 2483434"/>
                    <a:gd name="connsiteY220" fmla="*/ 84889 h 2375095"/>
                    <a:gd name="connsiteX221" fmla="*/ 1274013 w 2483434"/>
                    <a:gd name="connsiteY221" fmla="*/ 32639 h 2375095"/>
                    <a:gd name="connsiteX222" fmla="*/ 1290059 w 2483434"/>
                    <a:gd name="connsiteY222" fmla="*/ 19611 h 2375095"/>
                    <a:gd name="connsiteX223" fmla="*/ 1322286 w 2483434"/>
                    <a:gd name="connsiteY223" fmla="*/ 13028 h 2375095"/>
                    <a:gd name="connsiteX224" fmla="*/ 1370696 w 2483434"/>
                    <a:gd name="connsiteY224" fmla="*/ 6583 h 2375095"/>
                    <a:gd name="connsiteX225" fmla="*/ 1411014 w 2483434"/>
                    <a:gd name="connsiteY225" fmla="*/ 52250 h 2375095"/>
                    <a:gd name="connsiteX226" fmla="*/ 1402923 w 2483434"/>
                    <a:gd name="connsiteY226" fmla="*/ 19611 h 2375095"/>
                    <a:gd name="connsiteX227" fmla="*/ 1427197 w 2483434"/>
                    <a:gd name="connsiteY227" fmla="*/ 0 h 2375095"/>
                    <a:gd name="connsiteX228" fmla="*/ 1652926 w 2483434"/>
                    <a:gd name="connsiteY228" fmla="*/ 39222 h 2375095"/>
                    <a:gd name="connsiteX229" fmla="*/ 1636744 w 2483434"/>
                    <a:gd name="connsiteY229" fmla="*/ 45667 h 2375095"/>
                    <a:gd name="connsiteX230" fmla="*/ 1652926 w 2483434"/>
                    <a:gd name="connsiteY230" fmla="*/ 65278 h 2375095"/>
                    <a:gd name="connsiteX231" fmla="*/ 1757700 w 2483434"/>
                    <a:gd name="connsiteY231" fmla="*/ 65278 h 2375095"/>
                    <a:gd name="connsiteX232" fmla="*/ 1806109 w 2483434"/>
                    <a:gd name="connsiteY232" fmla="*/ 97917 h 2375095"/>
                    <a:gd name="connsiteX233" fmla="*/ 1781973 w 2483434"/>
                    <a:gd name="connsiteY233" fmla="*/ 130556 h 2375095"/>
                    <a:gd name="connsiteX234" fmla="*/ 1644835 w 2483434"/>
                    <a:gd name="connsiteY234" fmla="*/ 143584 h 2375095"/>
                    <a:gd name="connsiteX235" fmla="*/ 1556106 w 2483434"/>
                    <a:gd name="connsiteY235" fmla="*/ 156612 h 2375095"/>
                    <a:gd name="connsiteX236" fmla="*/ 1475469 w 2483434"/>
                    <a:gd name="connsiteY236" fmla="*/ 182668 h 2375095"/>
                    <a:gd name="connsiteX237" fmla="*/ 1346559 w 2483434"/>
                    <a:gd name="connsiteY237" fmla="*/ 228335 h 2375095"/>
                    <a:gd name="connsiteX238" fmla="*/ 1346559 w 2483434"/>
                    <a:gd name="connsiteY238" fmla="*/ 247946 h 2375095"/>
                    <a:gd name="connsiteX239" fmla="*/ 1378787 w 2483434"/>
                    <a:gd name="connsiteY239" fmla="*/ 221890 h 2375095"/>
                    <a:gd name="connsiteX240" fmla="*/ 1402923 w 2483434"/>
                    <a:gd name="connsiteY240" fmla="*/ 228335 h 2375095"/>
                    <a:gd name="connsiteX241" fmla="*/ 1411014 w 2483434"/>
                    <a:gd name="connsiteY241" fmla="*/ 254528 h 2375095"/>
                    <a:gd name="connsiteX242" fmla="*/ 1435151 w 2483434"/>
                    <a:gd name="connsiteY242" fmla="*/ 215307 h 2375095"/>
                    <a:gd name="connsiteX243" fmla="*/ 1507834 w 2483434"/>
                    <a:gd name="connsiteY243" fmla="*/ 221890 h 2375095"/>
                    <a:gd name="connsiteX244" fmla="*/ 1596425 w 2483434"/>
                    <a:gd name="connsiteY244" fmla="*/ 163194 h 2375095"/>
                    <a:gd name="connsiteX245" fmla="*/ 1669108 w 2483434"/>
                    <a:gd name="connsiteY245" fmla="*/ 176223 h 2375095"/>
                    <a:gd name="connsiteX246" fmla="*/ 1669108 w 2483434"/>
                    <a:gd name="connsiteY246" fmla="*/ 195696 h 2375095"/>
                    <a:gd name="connsiteX247" fmla="*/ 1830245 w 2483434"/>
                    <a:gd name="connsiteY247" fmla="*/ 150029 h 2375095"/>
                    <a:gd name="connsiteX248" fmla="*/ 1846428 w 2483434"/>
                    <a:gd name="connsiteY248" fmla="*/ 163194 h 2375095"/>
                    <a:gd name="connsiteX249" fmla="*/ 1846428 w 2483434"/>
                    <a:gd name="connsiteY249" fmla="*/ 176223 h 2375095"/>
                    <a:gd name="connsiteX250" fmla="*/ 1854519 w 2483434"/>
                    <a:gd name="connsiteY250" fmla="*/ 195696 h 2375095"/>
                    <a:gd name="connsiteX251" fmla="*/ 1781973 w 2483434"/>
                    <a:gd name="connsiteY251" fmla="*/ 267557 h 2375095"/>
                    <a:gd name="connsiteX252" fmla="*/ 1894838 w 2483434"/>
                    <a:gd name="connsiteY252" fmla="*/ 228335 h 2375095"/>
                    <a:gd name="connsiteX253" fmla="*/ 1894838 w 2483434"/>
                    <a:gd name="connsiteY253" fmla="*/ 267557 h 2375095"/>
                    <a:gd name="connsiteX254" fmla="*/ 1927065 w 2483434"/>
                    <a:gd name="connsiteY254" fmla="*/ 241500 h 2375095"/>
                    <a:gd name="connsiteX255" fmla="*/ 1967384 w 2483434"/>
                    <a:gd name="connsiteY255" fmla="*/ 254528 h 2375095"/>
                    <a:gd name="connsiteX256" fmla="*/ 2023884 w 2483434"/>
                    <a:gd name="connsiteY256" fmla="*/ 319669 h 2375095"/>
                    <a:gd name="connsiteX257" fmla="*/ 1935156 w 2483434"/>
                    <a:gd name="connsiteY257" fmla="*/ 397975 h 2375095"/>
                    <a:gd name="connsiteX258" fmla="*/ 1894838 w 2483434"/>
                    <a:gd name="connsiteY258" fmla="*/ 358890 h 2375095"/>
                    <a:gd name="connsiteX259" fmla="*/ 1491651 w 2483434"/>
                    <a:gd name="connsiteY259" fmla="*/ 495892 h 2375095"/>
                    <a:gd name="connsiteX260" fmla="*/ 1459424 w 2483434"/>
                    <a:gd name="connsiteY260" fmla="*/ 561169 h 2375095"/>
                    <a:gd name="connsiteX261" fmla="*/ 1483560 w 2483434"/>
                    <a:gd name="connsiteY261" fmla="*/ 554587 h 2375095"/>
                    <a:gd name="connsiteX262" fmla="*/ 1830245 w 2483434"/>
                    <a:gd name="connsiteY262" fmla="*/ 495892 h 2375095"/>
                    <a:gd name="connsiteX263" fmla="*/ 1830245 w 2483434"/>
                    <a:gd name="connsiteY263" fmla="*/ 521948 h 2375095"/>
                    <a:gd name="connsiteX264" fmla="*/ 1733563 w 2483434"/>
                    <a:gd name="connsiteY264" fmla="*/ 606836 h 2375095"/>
                    <a:gd name="connsiteX265" fmla="*/ 1757700 w 2483434"/>
                    <a:gd name="connsiteY265" fmla="*/ 619864 h 2375095"/>
                    <a:gd name="connsiteX266" fmla="*/ 1902929 w 2483434"/>
                    <a:gd name="connsiteY266" fmla="*/ 541558 h 2375095"/>
                    <a:gd name="connsiteX267" fmla="*/ 1894838 w 2483434"/>
                    <a:gd name="connsiteY267" fmla="*/ 495892 h 2375095"/>
                    <a:gd name="connsiteX268" fmla="*/ 1910883 w 2483434"/>
                    <a:gd name="connsiteY268" fmla="*/ 476281 h 2375095"/>
                    <a:gd name="connsiteX269" fmla="*/ 1983566 w 2483434"/>
                    <a:gd name="connsiteY269" fmla="*/ 463253 h 2375095"/>
                    <a:gd name="connsiteX270" fmla="*/ 2104522 w 2483434"/>
                    <a:gd name="connsiteY270" fmla="*/ 561169 h 2375095"/>
                    <a:gd name="connsiteX271" fmla="*/ 2096431 w 2483434"/>
                    <a:gd name="connsiteY271" fmla="*/ 613282 h 2375095"/>
                    <a:gd name="connsiteX272" fmla="*/ 2128658 w 2483434"/>
                    <a:gd name="connsiteY272" fmla="*/ 587225 h 2375095"/>
                    <a:gd name="connsiteX273" fmla="*/ 2201204 w 2483434"/>
                    <a:gd name="connsiteY273" fmla="*/ 606836 h 2375095"/>
                    <a:gd name="connsiteX274" fmla="*/ 2201204 w 2483434"/>
                    <a:gd name="connsiteY274" fmla="*/ 587225 h 2375095"/>
                    <a:gd name="connsiteX275" fmla="*/ 2225340 w 2483434"/>
                    <a:gd name="connsiteY275" fmla="*/ 580780 h 2375095"/>
                    <a:gd name="connsiteX276" fmla="*/ 2209296 w 2483434"/>
                    <a:gd name="connsiteY276" fmla="*/ 541558 h 2375095"/>
                    <a:gd name="connsiteX277" fmla="*/ 2225340 w 2483434"/>
                    <a:gd name="connsiteY277" fmla="*/ 541558 h 2375095"/>
                    <a:gd name="connsiteX278" fmla="*/ 2233432 w 2483434"/>
                    <a:gd name="connsiteY278" fmla="*/ 515502 h 2375095"/>
                    <a:gd name="connsiteX279" fmla="*/ 2346296 w 2483434"/>
                    <a:gd name="connsiteY279" fmla="*/ 495892 h 2375095"/>
                    <a:gd name="connsiteX280" fmla="*/ 2451207 w 2483434"/>
                    <a:gd name="connsiteY280" fmla="*/ 535113 h 2375095"/>
                    <a:gd name="connsiteX281" fmla="*/ 2483435 w 2483434"/>
                    <a:gd name="connsiteY281" fmla="*/ 580780 h 2375095"/>
                    <a:gd name="connsiteX282" fmla="*/ 2378661 w 2483434"/>
                    <a:gd name="connsiteY282" fmla="*/ 678560 h 2375095"/>
                    <a:gd name="connsiteX283" fmla="*/ 2322160 w 2483434"/>
                    <a:gd name="connsiteY283" fmla="*/ 737255 h 2375095"/>
                    <a:gd name="connsiteX284" fmla="*/ 2298024 w 2483434"/>
                    <a:gd name="connsiteY284" fmla="*/ 756865 h 2375095"/>
                    <a:gd name="connsiteX285" fmla="*/ 2298024 w 2483434"/>
                    <a:gd name="connsiteY285" fmla="*/ 769893 h 2375095"/>
                    <a:gd name="connsiteX286" fmla="*/ 2257705 w 2483434"/>
                    <a:gd name="connsiteY286" fmla="*/ 796087 h 2375095"/>
                    <a:gd name="connsiteX287" fmla="*/ 2233432 w 2483434"/>
                    <a:gd name="connsiteY287" fmla="*/ 769893 h 2375095"/>
                    <a:gd name="connsiteX288" fmla="*/ 2209296 w 2483434"/>
                    <a:gd name="connsiteY288" fmla="*/ 789504 h 2375095"/>
                    <a:gd name="connsiteX289" fmla="*/ 2217387 w 2483434"/>
                    <a:gd name="connsiteY289" fmla="*/ 815560 h 2375095"/>
                    <a:gd name="connsiteX290" fmla="*/ 2233432 w 2483434"/>
                    <a:gd name="connsiteY290" fmla="*/ 809115 h 2375095"/>
                    <a:gd name="connsiteX291" fmla="*/ 2257705 w 2483434"/>
                    <a:gd name="connsiteY291" fmla="*/ 835171 h 2375095"/>
                    <a:gd name="connsiteX292" fmla="*/ 2257705 w 2483434"/>
                    <a:gd name="connsiteY292" fmla="*/ 861228 h 2375095"/>
                    <a:gd name="connsiteX293" fmla="*/ 2305978 w 2483434"/>
                    <a:gd name="connsiteY293" fmla="*/ 874393 h 2375095"/>
                    <a:gd name="connsiteX294" fmla="*/ 2289933 w 2483434"/>
                    <a:gd name="connsiteY294" fmla="*/ 854782 h 2375095"/>
                    <a:gd name="connsiteX295" fmla="*/ 2338343 w 2483434"/>
                    <a:gd name="connsiteY295" fmla="*/ 861228 h 2375095"/>
                    <a:gd name="connsiteX296" fmla="*/ 2346296 w 2483434"/>
                    <a:gd name="connsiteY296" fmla="*/ 880838 h 2375095"/>
                    <a:gd name="connsiteX297" fmla="*/ 2281841 w 2483434"/>
                    <a:gd name="connsiteY297" fmla="*/ 900449 h 2375095"/>
                    <a:gd name="connsiteX298" fmla="*/ 2330251 w 2483434"/>
                    <a:gd name="connsiteY298" fmla="*/ 913477 h 2375095"/>
                    <a:gd name="connsiteX299" fmla="*/ 2338343 w 2483434"/>
                    <a:gd name="connsiteY299" fmla="*/ 933088 h 2375095"/>
                    <a:gd name="connsiteX300" fmla="*/ 2338343 w 2483434"/>
                    <a:gd name="connsiteY300" fmla="*/ 952699 h 2375095"/>
                    <a:gd name="connsiteX301" fmla="*/ 2338343 w 2483434"/>
                    <a:gd name="connsiteY301" fmla="*/ 972172 h 2375095"/>
                    <a:gd name="connsiteX302" fmla="*/ 2322160 w 2483434"/>
                    <a:gd name="connsiteY302" fmla="*/ 991783 h 2375095"/>
                    <a:gd name="connsiteX303" fmla="*/ 2281841 w 2483434"/>
                    <a:gd name="connsiteY303" fmla="*/ 978755 h 2375095"/>
                    <a:gd name="connsiteX304" fmla="*/ 2257705 w 2483434"/>
                    <a:gd name="connsiteY304" fmla="*/ 972172 h 2375095"/>
                    <a:gd name="connsiteX305" fmla="*/ 2233432 w 2483434"/>
                    <a:gd name="connsiteY305" fmla="*/ 972172 h 2375095"/>
                    <a:gd name="connsiteX306" fmla="*/ 2241523 w 2483434"/>
                    <a:gd name="connsiteY306" fmla="*/ 1017839 h 2375095"/>
                    <a:gd name="connsiteX307" fmla="*/ 2241523 w 2483434"/>
                    <a:gd name="connsiteY307" fmla="*/ 1044033 h 2375095"/>
                    <a:gd name="connsiteX308" fmla="*/ 2257705 w 2483434"/>
                    <a:gd name="connsiteY308" fmla="*/ 1057061 h 2375095"/>
                    <a:gd name="connsiteX309" fmla="*/ 2249614 w 2483434"/>
                    <a:gd name="connsiteY309" fmla="*/ 1102728 h 2375095"/>
                    <a:gd name="connsiteX310" fmla="*/ 2209296 w 2483434"/>
                    <a:gd name="connsiteY310" fmla="*/ 1102728 h 2375095"/>
                    <a:gd name="connsiteX311" fmla="*/ 2160886 w 2483434"/>
                    <a:gd name="connsiteY311" fmla="*/ 1135367 h 2375095"/>
                    <a:gd name="connsiteX312" fmla="*/ 2072157 w 2483434"/>
                    <a:gd name="connsiteY312" fmla="*/ 1070089 h 2375095"/>
                    <a:gd name="connsiteX313" fmla="*/ 1999611 w 2483434"/>
                    <a:gd name="connsiteY313" fmla="*/ 1135367 h 2375095"/>
                    <a:gd name="connsiteX314" fmla="*/ 1943248 w 2483434"/>
                    <a:gd name="connsiteY314" fmla="*/ 1135367 h 2375095"/>
                    <a:gd name="connsiteX315" fmla="*/ 1951201 w 2483434"/>
                    <a:gd name="connsiteY315" fmla="*/ 1154977 h 2375095"/>
                    <a:gd name="connsiteX316" fmla="*/ 2039930 w 2483434"/>
                    <a:gd name="connsiteY316" fmla="*/ 1161423 h 2375095"/>
                    <a:gd name="connsiteX317" fmla="*/ 1959292 w 2483434"/>
                    <a:gd name="connsiteY317" fmla="*/ 1187479 h 2375095"/>
                    <a:gd name="connsiteX318" fmla="*/ 1975475 w 2483434"/>
                    <a:gd name="connsiteY318" fmla="*/ 1213673 h 2375095"/>
                    <a:gd name="connsiteX319" fmla="*/ 2048021 w 2483434"/>
                    <a:gd name="connsiteY319" fmla="*/ 1207090 h 2375095"/>
                    <a:gd name="connsiteX320" fmla="*/ 2048021 w 2483434"/>
                    <a:gd name="connsiteY320" fmla="*/ 1226701 h 2375095"/>
                    <a:gd name="connsiteX321" fmla="*/ 2015793 w 2483434"/>
                    <a:gd name="connsiteY321" fmla="*/ 1233146 h 2375095"/>
                    <a:gd name="connsiteX322" fmla="*/ 2015793 w 2483434"/>
                    <a:gd name="connsiteY322" fmla="*/ 1278813 h 2375095"/>
                    <a:gd name="connsiteX323" fmla="*/ 2056112 w 2483434"/>
                    <a:gd name="connsiteY323" fmla="*/ 1252757 h 2375095"/>
                    <a:gd name="connsiteX324" fmla="*/ 2072157 w 2483434"/>
                    <a:gd name="connsiteY324" fmla="*/ 1272368 h 2375095"/>
                    <a:gd name="connsiteX325" fmla="*/ 2096431 w 2483434"/>
                    <a:gd name="connsiteY325" fmla="*/ 1278813 h 2375095"/>
                    <a:gd name="connsiteX326" fmla="*/ 2152795 w 2483434"/>
                    <a:gd name="connsiteY326" fmla="*/ 1298424 h 2375095"/>
                    <a:gd name="connsiteX327" fmla="*/ 2160886 w 2483434"/>
                    <a:gd name="connsiteY327" fmla="*/ 1311452 h 2375095"/>
                    <a:gd name="connsiteX328" fmla="*/ 2177068 w 2483434"/>
                    <a:gd name="connsiteY328" fmla="*/ 1318035 h 2375095"/>
                    <a:gd name="connsiteX329" fmla="*/ 2160886 w 2483434"/>
                    <a:gd name="connsiteY329" fmla="*/ 1344091 h 2375095"/>
                    <a:gd name="connsiteX330" fmla="*/ 2152795 w 2483434"/>
                    <a:gd name="connsiteY330" fmla="*/ 1357119 h 2375095"/>
                    <a:gd name="connsiteX331" fmla="*/ 2152795 w 2483434"/>
                    <a:gd name="connsiteY331" fmla="*/ 1370284 h 2375095"/>
                    <a:gd name="connsiteX332" fmla="*/ 2201204 w 2483434"/>
                    <a:gd name="connsiteY332" fmla="*/ 1370284 h 2375095"/>
                    <a:gd name="connsiteX333" fmla="*/ 2193113 w 2483434"/>
                    <a:gd name="connsiteY333" fmla="*/ 1389758 h 2375095"/>
                    <a:gd name="connsiteX334" fmla="*/ 2193113 w 2483434"/>
                    <a:gd name="connsiteY334" fmla="*/ 1415951 h 2375095"/>
                    <a:gd name="connsiteX335" fmla="*/ 2193113 w 2483434"/>
                    <a:gd name="connsiteY335" fmla="*/ 1442007 h 2375095"/>
                    <a:gd name="connsiteX336" fmla="*/ 2201204 w 2483434"/>
                    <a:gd name="connsiteY336" fmla="*/ 1461618 h 2375095"/>
                    <a:gd name="connsiteX337" fmla="*/ 2112476 w 2483434"/>
                    <a:gd name="connsiteY337" fmla="*/ 1455036 h 2375095"/>
                    <a:gd name="connsiteX338" fmla="*/ 2080248 w 2483434"/>
                    <a:gd name="connsiteY338" fmla="*/ 1428979 h 2375095"/>
                    <a:gd name="connsiteX339" fmla="*/ 2080248 w 2483434"/>
                    <a:gd name="connsiteY339" fmla="*/ 1409369 h 2375095"/>
                    <a:gd name="connsiteX340" fmla="*/ 2064203 w 2483434"/>
                    <a:gd name="connsiteY340" fmla="*/ 1389758 h 2375095"/>
                    <a:gd name="connsiteX341" fmla="*/ 2015793 w 2483434"/>
                    <a:gd name="connsiteY341" fmla="*/ 1350673 h 2375095"/>
                    <a:gd name="connsiteX342" fmla="*/ 1959292 w 2483434"/>
                    <a:gd name="connsiteY342" fmla="*/ 1324617 h 2375095"/>
                    <a:gd name="connsiteX343" fmla="*/ 1918974 w 2483434"/>
                    <a:gd name="connsiteY343" fmla="*/ 1311452 h 2375095"/>
                    <a:gd name="connsiteX344" fmla="*/ 1910883 w 2483434"/>
                    <a:gd name="connsiteY344" fmla="*/ 1331063 h 2375095"/>
                    <a:gd name="connsiteX345" fmla="*/ 1927065 w 2483434"/>
                    <a:gd name="connsiteY345" fmla="*/ 1344091 h 2375095"/>
                    <a:gd name="connsiteX346" fmla="*/ 1951201 w 2483434"/>
                    <a:gd name="connsiteY346" fmla="*/ 1357119 h 2375095"/>
                    <a:gd name="connsiteX347" fmla="*/ 1999611 w 2483434"/>
                    <a:gd name="connsiteY347" fmla="*/ 1370284 h 2375095"/>
                    <a:gd name="connsiteX348" fmla="*/ 2007702 w 2483434"/>
                    <a:gd name="connsiteY348" fmla="*/ 1383312 h 2375095"/>
                    <a:gd name="connsiteX349" fmla="*/ 1959292 w 2483434"/>
                    <a:gd name="connsiteY349" fmla="*/ 1402786 h 2375095"/>
                    <a:gd name="connsiteX350" fmla="*/ 1927065 w 2483434"/>
                    <a:gd name="connsiteY350" fmla="*/ 1409369 h 2375095"/>
                    <a:gd name="connsiteX351" fmla="*/ 1886746 w 2483434"/>
                    <a:gd name="connsiteY351" fmla="*/ 1409369 h 2375095"/>
                    <a:gd name="connsiteX352" fmla="*/ 1886746 w 2483434"/>
                    <a:gd name="connsiteY352" fmla="*/ 1442007 h 2375095"/>
                    <a:gd name="connsiteX353" fmla="*/ 1854519 w 2483434"/>
                    <a:gd name="connsiteY353" fmla="*/ 1461618 h 2375095"/>
                    <a:gd name="connsiteX354" fmla="*/ 1878655 w 2483434"/>
                    <a:gd name="connsiteY354" fmla="*/ 1468064 h 2375095"/>
                    <a:gd name="connsiteX355" fmla="*/ 1910883 w 2483434"/>
                    <a:gd name="connsiteY355" fmla="*/ 1468064 h 2375095"/>
                    <a:gd name="connsiteX356" fmla="*/ 1959292 w 2483434"/>
                    <a:gd name="connsiteY356" fmla="*/ 1468064 h 2375095"/>
                    <a:gd name="connsiteX357" fmla="*/ 1967384 w 2483434"/>
                    <a:gd name="connsiteY357" fmla="*/ 1474646 h 2375095"/>
                    <a:gd name="connsiteX358" fmla="*/ 1870564 w 2483434"/>
                    <a:gd name="connsiteY358" fmla="*/ 1507285 h 2375095"/>
                    <a:gd name="connsiteX359" fmla="*/ 1927065 w 2483434"/>
                    <a:gd name="connsiteY359" fmla="*/ 1507285 h 2375095"/>
                    <a:gd name="connsiteX360" fmla="*/ 1935156 w 2483434"/>
                    <a:gd name="connsiteY360" fmla="*/ 1494257 h 2375095"/>
                    <a:gd name="connsiteX361" fmla="*/ 1959292 w 2483434"/>
                    <a:gd name="connsiteY361" fmla="*/ 1494257 h 2375095"/>
                    <a:gd name="connsiteX362" fmla="*/ 1983566 w 2483434"/>
                    <a:gd name="connsiteY362" fmla="*/ 1487675 h 2375095"/>
                    <a:gd name="connsiteX363" fmla="*/ 2015793 w 2483434"/>
                    <a:gd name="connsiteY363" fmla="*/ 1468064 h 2375095"/>
                    <a:gd name="connsiteX364" fmla="*/ 2056112 w 2483434"/>
                    <a:gd name="connsiteY364" fmla="*/ 1487675 h 2375095"/>
                    <a:gd name="connsiteX365" fmla="*/ 2096431 w 2483434"/>
                    <a:gd name="connsiteY365" fmla="*/ 1494257 h 2375095"/>
                    <a:gd name="connsiteX366" fmla="*/ 2136749 w 2483434"/>
                    <a:gd name="connsiteY366" fmla="*/ 1500703 h 2375095"/>
                    <a:gd name="connsiteX367" fmla="*/ 2177068 w 2483434"/>
                    <a:gd name="connsiteY367" fmla="*/ 1494257 h 2375095"/>
                    <a:gd name="connsiteX368" fmla="*/ 2160886 w 2483434"/>
                    <a:gd name="connsiteY368" fmla="*/ 1513731 h 2375095"/>
                    <a:gd name="connsiteX369" fmla="*/ 2128658 w 2483434"/>
                    <a:gd name="connsiteY369" fmla="*/ 1513731 h 2375095"/>
                    <a:gd name="connsiteX370" fmla="*/ 2096431 w 2483434"/>
                    <a:gd name="connsiteY370" fmla="*/ 1539924 h 2375095"/>
                    <a:gd name="connsiteX371" fmla="*/ 2104522 w 2483434"/>
                    <a:gd name="connsiteY371" fmla="*/ 1546370 h 2375095"/>
                    <a:gd name="connsiteX372" fmla="*/ 2096431 w 2483434"/>
                    <a:gd name="connsiteY372" fmla="*/ 1559398 h 2375095"/>
                    <a:gd name="connsiteX373" fmla="*/ 2072157 w 2483434"/>
                    <a:gd name="connsiteY373" fmla="*/ 1552952 h 2375095"/>
                    <a:gd name="connsiteX374" fmla="*/ 2080248 w 2483434"/>
                    <a:gd name="connsiteY374" fmla="*/ 1572563 h 2375095"/>
                    <a:gd name="connsiteX375" fmla="*/ 2007702 w 2483434"/>
                    <a:gd name="connsiteY375" fmla="*/ 1605065 h 2375095"/>
                    <a:gd name="connsiteX376" fmla="*/ 2015793 w 2483434"/>
                    <a:gd name="connsiteY376" fmla="*/ 1618230 h 2375095"/>
                    <a:gd name="connsiteX377" fmla="*/ 1910883 w 2483434"/>
                    <a:gd name="connsiteY377" fmla="*/ 1663897 h 2375095"/>
                    <a:gd name="connsiteX378" fmla="*/ 1902929 w 2483434"/>
                    <a:gd name="connsiteY378" fmla="*/ 1657314 h 2375095"/>
                    <a:gd name="connsiteX379" fmla="*/ 1830245 w 2483434"/>
                    <a:gd name="connsiteY379" fmla="*/ 1689953 h 2375095"/>
                    <a:gd name="connsiteX380" fmla="*/ 1814201 w 2483434"/>
                    <a:gd name="connsiteY380" fmla="*/ 1670342 h 2375095"/>
                    <a:gd name="connsiteX381" fmla="*/ 1798018 w 2483434"/>
                    <a:gd name="connsiteY381" fmla="*/ 1683371 h 2375095"/>
                    <a:gd name="connsiteX382" fmla="*/ 1798018 w 2483434"/>
                    <a:gd name="connsiteY382" fmla="*/ 1702981 h 2375095"/>
                    <a:gd name="connsiteX383" fmla="*/ 1685153 w 2483434"/>
                    <a:gd name="connsiteY383" fmla="*/ 1650732 h 2375095"/>
                    <a:gd name="connsiteX384" fmla="*/ 1685153 w 2483434"/>
                    <a:gd name="connsiteY384" fmla="*/ 1657314 h 2375095"/>
                    <a:gd name="connsiteX385" fmla="*/ 1677062 w 2483434"/>
                    <a:gd name="connsiteY385" fmla="*/ 1657314 h 2375095"/>
                    <a:gd name="connsiteX386" fmla="*/ 1693245 w 2483434"/>
                    <a:gd name="connsiteY386" fmla="*/ 1689953 h 2375095"/>
                    <a:gd name="connsiteX387" fmla="*/ 1693245 w 2483434"/>
                    <a:gd name="connsiteY387" fmla="*/ 1722592 h 2375095"/>
                    <a:gd name="connsiteX388" fmla="*/ 1612607 w 2483434"/>
                    <a:gd name="connsiteY388" fmla="*/ 1794315 h 2375095"/>
                    <a:gd name="connsiteX389" fmla="*/ 1531970 w 2483434"/>
                    <a:gd name="connsiteY389" fmla="*/ 1859593 h 2375095"/>
                    <a:gd name="connsiteX390" fmla="*/ 1531970 w 2483434"/>
                    <a:gd name="connsiteY390" fmla="*/ 1866176 h 2375095"/>
                    <a:gd name="connsiteX391" fmla="*/ 1540061 w 2483434"/>
                    <a:gd name="connsiteY391" fmla="*/ 1879204 h 2375095"/>
                    <a:gd name="connsiteX392" fmla="*/ 1523879 w 2483434"/>
                    <a:gd name="connsiteY392" fmla="*/ 1905260 h 2375095"/>
                    <a:gd name="connsiteX393" fmla="*/ 1507834 w 2483434"/>
                    <a:gd name="connsiteY393" fmla="*/ 1905260 h 2375095"/>
                    <a:gd name="connsiteX394" fmla="*/ 1507834 w 2483434"/>
                    <a:gd name="connsiteY394" fmla="*/ 1892232 h 2375095"/>
                    <a:gd name="connsiteX395" fmla="*/ 1499742 w 2483434"/>
                    <a:gd name="connsiteY395" fmla="*/ 1892232 h 2375095"/>
                    <a:gd name="connsiteX396" fmla="*/ 1491651 w 2483434"/>
                    <a:gd name="connsiteY396" fmla="*/ 1911843 h 2375095"/>
                    <a:gd name="connsiteX397" fmla="*/ 1467515 w 2483434"/>
                    <a:gd name="connsiteY397" fmla="*/ 1885649 h 2375095"/>
                    <a:gd name="connsiteX398" fmla="*/ 1467515 w 2483434"/>
                    <a:gd name="connsiteY398" fmla="*/ 1905260 h 2375095"/>
                    <a:gd name="connsiteX399" fmla="*/ 1459424 w 2483434"/>
                    <a:gd name="connsiteY399" fmla="*/ 1905260 h 2375095"/>
                    <a:gd name="connsiteX400" fmla="*/ 1467515 w 2483434"/>
                    <a:gd name="connsiteY400" fmla="*/ 1911843 h 2375095"/>
                    <a:gd name="connsiteX401" fmla="*/ 1443242 w 2483434"/>
                    <a:gd name="connsiteY401" fmla="*/ 1898677 h 2375095"/>
                    <a:gd name="connsiteX402" fmla="*/ 1475469 w 2483434"/>
                    <a:gd name="connsiteY402" fmla="*/ 1866176 h 2375095"/>
                    <a:gd name="connsiteX403" fmla="*/ 1451333 w 2483434"/>
                    <a:gd name="connsiteY403" fmla="*/ 1872621 h 2375095"/>
                    <a:gd name="connsiteX404" fmla="*/ 1443242 w 2483434"/>
                    <a:gd name="connsiteY404" fmla="*/ 1859593 h 2375095"/>
                    <a:gd name="connsiteX405" fmla="*/ 1427197 w 2483434"/>
                    <a:gd name="connsiteY405" fmla="*/ 1866176 h 2375095"/>
                    <a:gd name="connsiteX406" fmla="*/ 1443242 w 2483434"/>
                    <a:gd name="connsiteY406" fmla="*/ 1879204 h 2375095"/>
                    <a:gd name="connsiteX407" fmla="*/ 1427197 w 2483434"/>
                    <a:gd name="connsiteY407" fmla="*/ 1885649 h 2375095"/>
                    <a:gd name="connsiteX408" fmla="*/ 1427197 w 2483434"/>
                    <a:gd name="connsiteY408" fmla="*/ 1905260 h 2375095"/>
                    <a:gd name="connsiteX409" fmla="*/ 1411014 w 2483434"/>
                    <a:gd name="connsiteY409" fmla="*/ 1898677 h 2375095"/>
                    <a:gd name="connsiteX410" fmla="*/ 1411014 w 2483434"/>
                    <a:gd name="connsiteY410" fmla="*/ 1905260 h 2375095"/>
                    <a:gd name="connsiteX411" fmla="*/ 1427197 w 2483434"/>
                    <a:gd name="connsiteY411" fmla="*/ 1918288 h 2375095"/>
                    <a:gd name="connsiteX412" fmla="*/ 1419106 w 2483434"/>
                    <a:gd name="connsiteY412" fmla="*/ 1931316 h 2375095"/>
                    <a:gd name="connsiteX413" fmla="*/ 1394832 w 2483434"/>
                    <a:gd name="connsiteY413" fmla="*/ 1924871 h 2375095"/>
                    <a:gd name="connsiteX414" fmla="*/ 1402923 w 2483434"/>
                    <a:gd name="connsiteY414" fmla="*/ 1931316 h 2375095"/>
                    <a:gd name="connsiteX415" fmla="*/ 1378787 w 2483434"/>
                    <a:gd name="connsiteY415" fmla="*/ 1937899 h 2375095"/>
                    <a:gd name="connsiteX416" fmla="*/ 1370696 w 2483434"/>
                    <a:gd name="connsiteY416" fmla="*/ 1924871 h 2375095"/>
                    <a:gd name="connsiteX417" fmla="*/ 1362604 w 2483434"/>
                    <a:gd name="connsiteY417" fmla="*/ 1937899 h 2375095"/>
                    <a:gd name="connsiteX418" fmla="*/ 1354651 w 2483434"/>
                    <a:gd name="connsiteY418" fmla="*/ 1924871 h 2375095"/>
                    <a:gd name="connsiteX419" fmla="*/ 1346559 w 2483434"/>
                    <a:gd name="connsiteY419" fmla="*/ 1937899 h 2375095"/>
                    <a:gd name="connsiteX420" fmla="*/ 1330377 w 2483434"/>
                    <a:gd name="connsiteY420" fmla="*/ 1944482 h 2375095"/>
                    <a:gd name="connsiteX421" fmla="*/ 1338468 w 2483434"/>
                    <a:gd name="connsiteY421" fmla="*/ 1944482 h 2375095"/>
                    <a:gd name="connsiteX422" fmla="*/ 1346559 w 2483434"/>
                    <a:gd name="connsiteY422" fmla="*/ 1963955 h 2375095"/>
                    <a:gd name="connsiteX423" fmla="*/ 1330377 w 2483434"/>
                    <a:gd name="connsiteY423" fmla="*/ 1983566 h 2375095"/>
                    <a:gd name="connsiteX424" fmla="*/ 1290059 w 2483434"/>
                    <a:gd name="connsiteY424" fmla="*/ 1976983 h 2375095"/>
                    <a:gd name="connsiteX425" fmla="*/ 1281967 w 2483434"/>
                    <a:gd name="connsiteY425" fmla="*/ 1990149 h 2375095"/>
                    <a:gd name="connsiteX426" fmla="*/ 1290059 w 2483434"/>
                    <a:gd name="connsiteY426" fmla="*/ 1990149 h 2375095"/>
                    <a:gd name="connsiteX427" fmla="*/ 1306241 w 2483434"/>
                    <a:gd name="connsiteY427" fmla="*/ 2029233 h 2375095"/>
                    <a:gd name="connsiteX428" fmla="*/ 1322286 w 2483434"/>
                    <a:gd name="connsiteY428" fmla="*/ 2035816 h 2375095"/>
                    <a:gd name="connsiteX429" fmla="*/ 1265922 w 2483434"/>
                    <a:gd name="connsiteY429" fmla="*/ 2042261 h 2375095"/>
                    <a:gd name="connsiteX430" fmla="*/ 1274013 w 2483434"/>
                    <a:gd name="connsiteY430" fmla="*/ 2055289 h 2375095"/>
                    <a:gd name="connsiteX431" fmla="*/ 1306241 w 2483434"/>
                    <a:gd name="connsiteY431" fmla="*/ 2055289 h 2375095"/>
                    <a:gd name="connsiteX432" fmla="*/ 1306241 w 2483434"/>
                    <a:gd name="connsiteY432" fmla="*/ 2074900 h 2375095"/>
                    <a:gd name="connsiteX433" fmla="*/ 1314332 w 2483434"/>
                    <a:gd name="connsiteY433" fmla="*/ 2087928 h 2375095"/>
                    <a:gd name="connsiteX434" fmla="*/ 1274013 w 2483434"/>
                    <a:gd name="connsiteY434" fmla="*/ 2087928 h 2375095"/>
                    <a:gd name="connsiteX435" fmla="*/ 1298150 w 2483434"/>
                    <a:gd name="connsiteY435" fmla="*/ 2094511 h 2375095"/>
                    <a:gd name="connsiteX436" fmla="*/ 1306241 w 2483434"/>
                    <a:gd name="connsiteY436" fmla="*/ 2107539 h 2375095"/>
                    <a:gd name="connsiteX437" fmla="*/ 1298150 w 2483434"/>
                    <a:gd name="connsiteY437" fmla="*/ 2114121 h 2375095"/>
                    <a:gd name="connsiteX438" fmla="*/ 1290059 w 2483434"/>
                    <a:gd name="connsiteY438" fmla="*/ 2114121 h 2375095"/>
                    <a:gd name="connsiteX439" fmla="*/ 1290059 w 2483434"/>
                    <a:gd name="connsiteY439" fmla="*/ 2120567 h 2375095"/>
                    <a:gd name="connsiteX440" fmla="*/ 1281967 w 2483434"/>
                    <a:gd name="connsiteY440" fmla="*/ 2133595 h 2375095"/>
                    <a:gd name="connsiteX441" fmla="*/ 1265922 w 2483434"/>
                    <a:gd name="connsiteY441" fmla="*/ 2127150 h 2375095"/>
                    <a:gd name="connsiteX442" fmla="*/ 1265922 w 2483434"/>
                    <a:gd name="connsiteY442" fmla="*/ 2133595 h 2375095"/>
                    <a:gd name="connsiteX443" fmla="*/ 1265922 w 2483434"/>
                    <a:gd name="connsiteY443" fmla="*/ 2140178 h 2375095"/>
                    <a:gd name="connsiteX444" fmla="*/ 1274013 w 2483434"/>
                    <a:gd name="connsiteY444" fmla="*/ 2146623 h 2375095"/>
                    <a:gd name="connsiteX445" fmla="*/ 1241649 w 2483434"/>
                    <a:gd name="connsiteY445" fmla="*/ 2140178 h 2375095"/>
                    <a:gd name="connsiteX446" fmla="*/ 1265922 w 2483434"/>
                    <a:gd name="connsiteY446" fmla="*/ 2159788 h 237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2483434" h="2375095">
                      <a:moveTo>
                        <a:pt x="1265922" y="2159788"/>
                      </a:moveTo>
                      <a:lnTo>
                        <a:pt x="1265922" y="2159788"/>
                      </a:lnTo>
                      <a:lnTo>
                        <a:pt x="1233695" y="2159788"/>
                      </a:lnTo>
                      <a:lnTo>
                        <a:pt x="1217512" y="2166234"/>
                      </a:lnTo>
                      <a:lnTo>
                        <a:pt x="1209421" y="2179262"/>
                      </a:lnTo>
                      <a:lnTo>
                        <a:pt x="1225603" y="2179262"/>
                      </a:lnTo>
                      <a:lnTo>
                        <a:pt x="1233695" y="2211901"/>
                      </a:lnTo>
                      <a:lnTo>
                        <a:pt x="1241649" y="2244540"/>
                      </a:lnTo>
                      <a:lnTo>
                        <a:pt x="1225603" y="2264151"/>
                      </a:lnTo>
                      <a:lnTo>
                        <a:pt x="1209421" y="2283761"/>
                      </a:lnTo>
                      <a:lnTo>
                        <a:pt x="1209421" y="2309818"/>
                      </a:lnTo>
                      <a:lnTo>
                        <a:pt x="1209421" y="2335874"/>
                      </a:lnTo>
                      <a:lnTo>
                        <a:pt x="1185285" y="2348902"/>
                      </a:lnTo>
                      <a:lnTo>
                        <a:pt x="1193376" y="2368513"/>
                      </a:lnTo>
                      <a:lnTo>
                        <a:pt x="1153057" y="2368513"/>
                      </a:lnTo>
                      <a:lnTo>
                        <a:pt x="1153057" y="2355485"/>
                      </a:lnTo>
                      <a:lnTo>
                        <a:pt x="1120693" y="2375095"/>
                      </a:lnTo>
                      <a:lnTo>
                        <a:pt x="1096556" y="2362067"/>
                      </a:lnTo>
                      <a:lnTo>
                        <a:pt x="1112739" y="2335874"/>
                      </a:lnTo>
                      <a:lnTo>
                        <a:pt x="1096556" y="2348902"/>
                      </a:lnTo>
                      <a:lnTo>
                        <a:pt x="1096556" y="2329428"/>
                      </a:lnTo>
                      <a:lnTo>
                        <a:pt x="1088465" y="2329428"/>
                      </a:lnTo>
                      <a:lnTo>
                        <a:pt x="1080374" y="2342457"/>
                      </a:lnTo>
                      <a:lnTo>
                        <a:pt x="1072420" y="2329428"/>
                      </a:lnTo>
                      <a:lnTo>
                        <a:pt x="1088465" y="2316263"/>
                      </a:lnTo>
                      <a:lnTo>
                        <a:pt x="1088465" y="2309818"/>
                      </a:lnTo>
                      <a:lnTo>
                        <a:pt x="1056238" y="2322846"/>
                      </a:lnTo>
                      <a:lnTo>
                        <a:pt x="1048147" y="2322846"/>
                      </a:lnTo>
                      <a:lnTo>
                        <a:pt x="1064329" y="2316263"/>
                      </a:lnTo>
                      <a:lnTo>
                        <a:pt x="1080374" y="2303235"/>
                      </a:lnTo>
                      <a:lnTo>
                        <a:pt x="1056238" y="2309818"/>
                      </a:lnTo>
                      <a:lnTo>
                        <a:pt x="1064329" y="2296790"/>
                      </a:lnTo>
                      <a:lnTo>
                        <a:pt x="959556" y="2316263"/>
                      </a:lnTo>
                      <a:lnTo>
                        <a:pt x="983692" y="2303235"/>
                      </a:lnTo>
                      <a:lnTo>
                        <a:pt x="951464" y="2283761"/>
                      </a:lnTo>
                      <a:lnTo>
                        <a:pt x="943373" y="2283761"/>
                      </a:lnTo>
                      <a:lnTo>
                        <a:pt x="935282" y="2283761"/>
                      </a:lnTo>
                      <a:lnTo>
                        <a:pt x="935282" y="2277179"/>
                      </a:lnTo>
                      <a:lnTo>
                        <a:pt x="919237" y="2277179"/>
                      </a:lnTo>
                      <a:lnTo>
                        <a:pt x="951464" y="2264151"/>
                      </a:lnTo>
                      <a:lnTo>
                        <a:pt x="911146" y="2264151"/>
                      </a:lnTo>
                      <a:lnTo>
                        <a:pt x="919237" y="2251122"/>
                      </a:lnTo>
                      <a:lnTo>
                        <a:pt x="903055" y="2238094"/>
                      </a:lnTo>
                      <a:lnTo>
                        <a:pt x="919237" y="2218484"/>
                      </a:lnTo>
                      <a:lnTo>
                        <a:pt x="886873" y="2231512"/>
                      </a:lnTo>
                      <a:lnTo>
                        <a:pt x="886873" y="2218484"/>
                      </a:lnTo>
                      <a:lnTo>
                        <a:pt x="886873" y="2211901"/>
                      </a:lnTo>
                      <a:lnTo>
                        <a:pt x="894964" y="2211901"/>
                      </a:lnTo>
                      <a:lnTo>
                        <a:pt x="854645" y="2153206"/>
                      </a:lnTo>
                      <a:lnTo>
                        <a:pt x="838600" y="2153206"/>
                      </a:lnTo>
                      <a:lnTo>
                        <a:pt x="822417" y="2120567"/>
                      </a:lnTo>
                      <a:lnTo>
                        <a:pt x="806235" y="2100956"/>
                      </a:lnTo>
                      <a:lnTo>
                        <a:pt x="814326" y="2087928"/>
                      </a:lnTo>
                      <a:lnTo>
                        <a:pt x="798281" y="2094511"/>
                      </a:lnTo>
                      <a:lnTo>
                        <a:pt x="798281" y="2061872"/>
                      </a:lnTo>
                      <a:lnTo>
                        <a:pt x="822417" y="2048844"/>
                      </a:lnTo>
                      <a:lnTo>
                        <a:pt x="830509" y="2042261"/>
                      </a:lnTo>
                      <a:lnTo>
                        <a:pt x="862736" y="2029233"/>
                      </a:lnTo>
                      <a:lnTo>
                        <a:pt x="870827" y="2016205"/>
                      </a:lnTo>
                      <a:lnTo>
                        <a:pt x="838600" y="2003177"/>
                      </a:lnTo>
                      <a:lnTo>
                        <a:pt x="814326" y="2009622"/>
                      </a:lnTo>
                      <a:lnTo>
                        <a:pt x="790190" y="2048844"/>
                      </a:lnTo>
                      <a:lnTo>
                        <a:pt x="774008" y="2048844"/>
                      </a:lnTo>
                      <a:lnTo>
                        <a:pt x="774008" y="2016205"/>
                      </a:lnTo>
                      <a:lnTo>
                        <a:pt x="782099" y="2003177"/>
                      </a:lnTo>
                      <a:lnTo>
                        <a:pt x="774008" y="2003177"/>
                      </a:lnTo>
                      <a:lnTo>
                        <a:pt x="774008" y="1983566"/>
                      </a:lnTo>
                      <a:lnTo>
                        <a:pt x="765917" y="1983566"/>
                      </a:lnTo>
                      <a:lnTo>
                        <a:pt x="749871" y="1957510"/>
                      </a:lnTo>
                      <a:lnTo>
                        <a:pt x="733689" y="1931316"/>
                      </a:lnTo>
                      <a:lnTo>
                        <a:pt x="717644" y="1905260"/>
                      </a:lnTo>
                      <a:lnTo>
                        <a:pt x="709553" y="1879204"/>
                      </a:lnTo>
                      <a:lnTo>
                        <a:pt x="709553" y="1872621"/>
                      </a:lnTo>
                      <a:lnTo>
                        <a:pt x="709553" y="1866176"/>
                      </a:lnTo>
                      <a:lnTo>
                        <a:pt x="701461" y="1866176"/>
                      </a:lnTo>
                      <a:lnTo>
                        <a:pt x="709553" y="1839982"/>
                      </a:lnTo>
                      <a:lnTo>
                        <a:pt x="725598" y="1813926"/>
                      </a:lnTo>
                      <a:lnTo>
                        <a:pt x="701461" y="1813926"/>
                      </a:lnTo>
                      <a:lnTo>
                        <a:pt x="701461" y="1807343"/>
                      </a:lnTo>
                      <a:lnTo>
                        <a:pt x="685279" y="1781287"/>
                      </a:lnTo>
                      <a:lnTo>
                        <a:pt x="701461" y="1748648"/>
                      </a:lnTo>
                      <a:lnTo>
                        <a:pt x="725598" y="1716009"/>
                      </a:lnTo>
                      <a:lnTo>
                        <a:pt x="709553" y="1702981"/>
                      </a:lnTo>
                      <a:lnTo>
                        <a:pt x="822417" y="1702981"/>
                      </a:lnTo>
                      <a:lnTo>
                        <a:pt x="798281" y="1683371"/>
                      </a:lnTo>
                      <a:lnTo>
                        <a:pt x="814326" y="1676925"/>
                      </a:lnTo>
                      <a:lnTo>
                        <a:pt x="814326" y="1670342"/>
                      </a:lnTo>
                      <a:lnTo>
                        <a:pt x="798281" y="1670342"/>
                      </a:lnTo>
                      <a:lnTo>
                        <a:pt x="806235" y="1683371"/>
                      </a:lnTo>
                      <a:lnTo>
                        <a:pt x="741780" y="1689953"/>
                      </a:lnTo>
                      <a:lnTo>
                        <a:pt x="733689" y="1676925"/>
                      </a:lnTo>
                      <a:lnTo>
                        <a:pt x="749871" y="1657314"/>
                      </a:lnTo>
                      <a:lnTo>
                        <a:pt x="814326" y="1657314"/>
                      </a:lnTo>
                      <a:lnTo>
                        <a:pt x="822417" y="1637704"/>
                      </a:lnTo>
                      <a:lnTo>
                        <a:pt x="814326" y="1637704"/>
                      </a:lnTo>
                      <a:lnTo>
                        <a:pt x="814326" y="1605065"/>
                      </a:lnTo>
                      <a:lnTo>
                        <a:pt x="830509" y="1572563"/>
                      </a:lnTo>
                      <a:lnTo>
                        <a:pt x="838600" y="1539924"/>
                      </a:lnTo>
                      <a:lnTo>
                        <a:pt x="854645" y="1507285"/>
                      </a:lnTo>
                      <a:lnTo>
                        <a:pt x="774008" y="1487675"/>
                      </a:lnTo>
                      <a:lnTo>
                        <a:pt x="685279" y="1468064"/>
                      </a:lnTo>
                      <a:lnTo>
                        <a:pt x="661143" y="1435425"/>
                      </a:lnTo>
                      <a:lnTo>
                        <a:pt x="685279" y="1422397"/>
                      </a:lnTo>
                      <a:lnTo>
                        <a:pt x="741780" y="1428979"/>
                      </a:lnTo>
                      <a:lnTo>
                        <a:pt x="782099" y="1461618"/>
                      </a:lnTo>
                      <a:lnTo>
                        <a:pt x="814326" y="1468064"/>
                      </a:lnTo>
                      <a:lnTo>
                        <a:pt x="838600" y="1474646"/>
                      </a:lnTo>
                      <a:lnTo>
                        <a:pt x="838600" y="1448590"/>
                      </a:lnTo>
                      <a:lnTo>
                        <a:pt x="830509" y="1422397"/>
                      </a:lnTo>
                      <a:lnTo>
                        <a:pt x="798281" y="1422397"/>
                      </a:lnTo>
                      <a:lnTo>
                        <a:pt x="782099" y="1324617"/>
                      </a:lnTo>
                      <a:lnTo>
                        <a:pt x="741780" y="1331063"/>
                      </a:lnTo>
                      <a:lnTo>
                        <a:pt x="733689" y="1298424"/>
                      </a:ln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lnTo>
                        <a:pt x="1652926" y="65278"/>
                      </a:lnTo>
                      <a:lnTo>
                        <a:pt x="1757700" y="65278"/>
                      </a:lnTo>
                      <a:lnTo>
                        <a:pt x="1806109" y="97917"/>
                      </a:lnTo>
                      <a:lnTo>
                        <a:pt x="1781973" y="130556"/>
                      </a:lnTo>
                      <a:lnTo>
                        <a:pt x="1644835" y="143584"/>
                      </a:lnTo>
                      <a:lnTo>
                        <a:pt x="1556106" y="156612"/>
                      </a:lnTo>
                      <a:lnTo>
                        <a:pt x="1475469" y="182668"/>
                      </a:lnTo>
                      <a:lnTo>
                        <a:pt x="1346559" y="228335"/>
                      </a:lnTo>
                      <a:lnTo>
                        <a:pt x="1346559" y="247946"/>
                      </a:lnTo>
                      <a:lnTo>
                        <a:pt x="1378787" y="221890"/>
                      </a:lnTo>
                      <a:lnTo>
                        <a:pt x="1402923" y="228335"/>
                      </a:lnTo>
                      <a:lnTo>
                        <a:pt x="1411014" y="254528"/>
                      </a:lnTo>
                      <a:lnTo>
                        <a:pt x="1435151" y="215307"/>
                      </a:lnTo>
                      <a:lnTo>
                        <a:pt x="1507834" y="221890"/>
                      </a:lnTo>
                      <a:lnTo>
                        <a:pt x="1596425" y="163194"/>
                      </a:lnTo>
                      <a:lnTo>
                        <a:pt x="1669108" y="176223"/>
                      </a:lnTo>
                      <a:lnTo>
                        <a:pt x="1669108" y="195696"/>
                      </a:lnTo>
                      <a:lnTo>
                        <a:pt x="1830245" y="150029"/>
                      </a:lnTo>
                      <a:lnTo>
                        <a:pt x="1846428" y="163194"/>
                      </a:lnTo>
                      <a:lnTo>
                        <a:pt x="1846428" y="176223"/>
                      </a:lnTo>
                      <a:lnTo>
                        <a:pt x="1854519" y="195696"/>
                      </a:lnTo>
                      <a:lnTo>
                        <a:pt x="1781973" y="267557"/>
                      </a:lnTo>
                      <a:lnTo>
                        <a:pt x="1894838" y="228335"/>
                      </a:lnTo>
                      <a:lnTo>
                        <a:pt x="1894838" y="267557"/>
                      </a:lnTo>
                      <a:lnTo>
                        <a:pt x="1927065" y="241500"/>
                      </a:lnTo>
                      <a:lnTo>
                        <a:pt x="1967384" y="254528"/>
                      </a:lnTo>
                      <a:lnTo>
                        <a:pt x="2023884" y="319669"/>
                      </a:lnTo>
                      <a:lnTo>
                        <a:pt x="1935156" y="397975"/>
                      </a:lnTo>
                      <a:lnTo>
                        <a:pt x="1894838" y="358890"/>
                      </a:lnTo>
                      <a:lnTo>
                        <a:pt x="1491651" y="495892"/>
                      </a:lnTo>
                      <a:lnTo>
                        <a:pt x="1459424" y="561169"/>
                      </a:lnTo>
                      <a:lnTo>
                        <a:pt x="1483560" y="554587"/>
                      </a:lnTo>
                      <a:lnTo>
                        <a:pt x="1830245" y="495892"/>
                      </a:lnTo>
                      <a:lnTo>
                        <a:pt x="1830245" y="521948"/>
                      </a:lnTo>
                      <a:lnTo>
                        <a:pt x="1733563" y="606836"/>
                      </a:lnTo>
                      <a:lnTo>
                        <a:pt x="1757700" y="619864"/>
                      </a:lnTo>
                      <a:lnTo>
                        <a:pt x="1902929" y="541558"/>
                      </a:lnTo>
                      <a:lnTo>
                        <a:pt x="1894838" y="495892"/>
                      </a:lnTo>
                      <a:lnTo>
                        <a:pt x="1910883" y="476281"/>
                      </a:lnTo>
                      <a:lnTo>
                        <a:pt x="1983566" y="463253"/>
                      </a:lnTo>
                      <a:lnTo>
                        <a:pt x="2104522" y="561169"/>
                      </a:lnTo>
                      <a:lnTo>
                        <a:pt x="2096431" y="613282"/>
                      </a:lnTo>
                      <a:lnTo>
                        <a:pt x="2128658" y="587225"/>
                      </a:lnTo>
                      <a:lnTo>
                        <a:pt x="2201204" y="606836"/>
                      </a:lnTo>
                      <a:lnTo>
                        <a:pt x="2201204" y="587225"/>
                      </a:lnTo>
                      <a:lnTo>
                        <a:pt x="2225340" y="580780"/>
                      </a:lnTo>
                      <a:lnTo>
                        <a:pt x="2209296" y="541558"/>
                      </a:lnTo>
                      <a:lnTo>
                        <a:pt x="2225340" y="541558"/>
                      </a:lnTo>
                      <a:lnTo>
                        <a:pt x="2233432" y="515502"/>
                      </a:lnTo>
                      <a:lnTo>
                        <a:pt x="2346296" y="495892"/>
                      </a:lnTo>
                      <a:lnTo>
                        <a:pt x="2451207" y="535113"/>
                      </a:lnTo>
                      <a:lnTo>
                        <a:pt x="2483435" y="580780"/>
                      </a:lnTo>
                      <a:lnTo>
                        <a:pt x="2378661" y="678560"/>
                      </a:lnTo>
                      <a:lnTo>
                        <a:pt x="2322160" y="737255"/>
                      </a:lnTo>
                      <a:lnTo>
                        <a:pt x="2298024" y="756865"/>
                      </a:lnTo>
                      <a:lnTo>
                        <a:pt x="2298024" y="769893"/>
                      </a:lnTo>
                      <a:lnTo>
                        <a:pt x="2257705" y="796087"/>
                      </a:lnTo>
                      <a:lnTo>
                        <a:pt x="2233432" y="769893"/>
                      </a:lnTo>
                      <a:lnTo>
                        <a:pt x="2209296" y="789504"/>
                      </a:lnTo>
                      <a:lnTo>
                        <a:pt x="2217387" y="815560"/>
                      </a:lnTo>
                      <a:lnTo>
                        <a:pt x="2233432" y="809115"/>
                      </a:lnTo>
                      <a:lnTo>
                        <a:pt x="2257705" y="835171"/>
                      </a:lnTo>
                      <a:lnTo>
                        <a:pt x="2257705" y="861228"/>
                      </a:lnTo>
                      <a:lnTo>
                        <a:pt x="2305978" y="874393"/>
                      </a:lnTo>
                      <a:lnTo>
                        <a:pt x="2289933" y="854782"/>
                      </a:lnTo>
                      <a:lnTo>
                        <a:pt x="2338343" y="861228"/>
                      </a:lnTo>
                      <a:lnTo>
                        <a:pt x="2346296" y="880838"/>
                      </a:lnTo>
                      <a:lnTo>
                        <a:pt x="2281841" y="900449"/>
                      </a:lnTo>
                      <a:lnTo>
                        <a:pt x="2330251" y="913477"/>
                      </a:lnTo>
                      <a:lnTo>
                        <a:pt x="2338343" y="933088"/>
                      </a:lnTo>
                      <a:lnTo>
                        <a:pt x="2338343" y="952699"/>
                      </a:lnTo>
                      <a:lnTo>
                        <a:pt x="2338343" y="972172"/>
                      </a:lnTo>
                      <a:lnTo>
                        <a:pt x="2322160" y="991783"/>
                      </a:lnTo>
                      <a:lnTo>
                        <a:pt x="2281841" y="978755"/>
                      </a:lnTo>
                      <a:lnTo>
                        <a:pt x="2257705" y="972172"/>
                      </a:lnTo>
                      <a:lnTo>
                        <a:pt x="2233432" y="972172"/>
                      </a:lnTo>
                      <a:lnTo>
                        <a:pt x="2241523" y="1017839"/>
                      </a:lnTo>
                      <a:lnTo>
                        <a:pt x="2241523" y="1044033"/>
                      </a:lnTo>
                      <a:lnTo>
                        <a:pt x="2257705" y="1057061"/>
                      </a:lnTo>
                      <a:lnTo>
                        <a:pt x="2249614" y="1102728"/>
                      </a:lnTo>
                      <a:lnTo>
                        <a:pt x="2209296" y="1102728"/>
                      </a:lnTo>
                      <a:lnTo>
                        <a:pt x="2160886" y="1135367"/>
                      </a:lnTo>
                      <a:lnTo>
                        <a:pt x="2072157" y="1070089"/>
                      </a:lnTo>
                      <a:lnTo>
                        <a:pt x="1999611" y="1135367"/>
                      </a:lnTo>
                      <a:lnTo>
                        <a:pt x="1943248" y="1135367"/>
                      </a:lnTo>
                      <a:lnTo>
                        <a:pt x="1951201" y="1154977"/>
                      </a:lnTo>
                      <a:lnTo>
                        <a:pt x="2039930" y="1161423"/>
                      </a:lnTo>
                      <a:lnTo>
                        <a:pt x="1959292" y="1187479"/>
                      </a:lnTo>
                      <a:lnTo>
                        <a:pt x="1975475" y="1213673"/>
                      </a:lnTo>
                      <a:lnTo>
                        <a:pt x="2048021" y="1207090"/>
                      </a:lnTo>
                      <a:lnTo>
                        <a:pt x="2048021" y="1226701"/>
                      </a:lnTo>
                      <a:lnTo>
                        <a:pt x="2015793" y="1233146"/>
                      </a:lnTo>
                      <a:lnTo>
                        <a:pt x="2015793" y="1278813"/>
                      </a:lnTo>
                      <a:lnTo>
                        <a:pt x="2056112" y="1252757"/>
                      </a:lnTo>
                      <a:lnTo>
                        <a:pt x="2072157" y="1272368"/>
                      </a:lnTo>
                      <a:lnTo>
                        <a:pt x="2096431" y="1278813"/>
                      </a:lnTo>
                      <a:lnTo>
                        <a:pt x="2152795" y="1298424"/>
                      </a:lnTo>
                      <a:lnTo>
                        <a:pt x="2160886" y="1311452"/>
                      </a:lnTo>
                      <a:lnTo>
                        <a:pt x="2177068" y="1318035"/>
                      </a:lnTo>
                      <a:lnTo>
                        <a:pt x="2160886" y="1344091"/>
                      </a:lnTo>
                      <a:lnTo>
                        <a:pt x="2152795" y="1357119"/>
                      </a:lnTo>
                      <a:lnTo>
                        <a:pt x="2152795" y="1370284"/>
                      </a:lnTo>
                      <a:lnTo>
                        <a:pt x="2201204" y="1370284"/>
                      </a:lnTo>
                      <a:lnTo>
                        <a:pt x="2193113" y="1389758"/>
                      </a:lnTo>
                      <a:lnTo>
                        <a:pt x="2193113" y="1415951"/>
                      </a:lnTo>
                      <a:lnTo>
                        <a:pt x="2193113" y="1442007"/>
                      </a:lnTo>
                      <a:lnTo>
                        <a:pt x="2201204" y="1461618"/>
                      </a:lnTo>
                      <a:lnTo>
                        <a:pt x="2112476" y="1455036"/>
                      </a:lnTo>
                      <a:lnTo>
                        <a:pt x="2080248" y="1428979"/>
                      </a:lnTo>
                      <a:lnTo>
                        <a:pt x="2080248" y="1409369"/>
                      </a:lnTo>
                      <a:lnTo>
                        <a:pt x="2064203" y="1389758"/>
                      </a:lnTo>
                      <a:lnTo>
                        <a:pt x="2015793" y="1350673"/>
                      </a:lnTo>
                      <a:lnTo>
                        <a:pt x="1959292" y="1324617"/>
                      </a:lnTo>
                      <a:lnTo>
                        <a:pt x="1918974" y="1311452"/>
                      </a:lnTo>
                      <a:lnTo>
                        <a:pt x="1910883" y="1331063"/>
                      </a:lnTo>
                      <a:lnTo>
                        <a:pt x="1927065" y="1344091"/>
                      </a:lnTo>
                      <a:lnTo>
                        <a:pt x="1951201" y="1357119"/>
                      </a:lnTo>
                      <a:lnTo>
                        <a:pt x="1999611" y="1370284"/>
                      </a:lnTo>
                      <a:lnTo>
                        <a:pt x="2007702" y="1383312"/>
                      </a:lnTo>
                      <a:lnTo>
                        <a:pt x="1959292" y="1402786"/>
                      </a:lnTo>
                      <a:lnTo>
                        <a:pt x="1927065" y="1409369"/>
                      </a:lnTo>
                      <a:lnTo>
                        <a:pt x="1886746" y="1409369"/>
                      </a:lnTo>
                      <a:lnTo>
                        <a:pt x="1886746" y="1442007"/>
                      </a:lnTo>
                      <a:lnTo>
                        <a:pt x="1854519" y="1461618"/>
                      </a:lnTo>
                      <a:lnTo>
                        <a:pt x="1878655" y="1468064"/>
                      </a:lnTo>
                      <a:lnTo>
                        <a:pt x="1910883" y="1468064"/>
                      </a:lnTo>
                      <a:lnTo>
                        <a:pt x="1959292" y="1468064"/>
                      </a:lnTo>
                      <a:lnTo>
                        <a:pt x="1967384" y="1474646"/>
                      </a:lnTo>
                      <a:lnTo>
                        <a:pt x="1870564" y="1507285"/>
                      </a:lnTo>
                      <a:lnTo>
                        <a:pt x="1927065" y="1507285"/>
                      </a:lnTo>
                      <a:lnTo>
                        <a:pt x="1935156" y="1494257"/>
                      </a:lnTo>
                      <a:lnTo>
                        <a:pt x="1959292" y="1494257"/>
                      </a:lnTo>
                      <a:lnTo>
                        <a:pt x="1983566" y="1487675"/>
                      </a:lnTo>
                      <a:lnTo>
                        <a:pt x="2015793" y="1468064"/>
                      </a:lnTo>
                      <a:lnTo>
                        <a:pt x="2056112" y="1487675"/>
                      </a:lnTo>
                      <a:lnTo>
                        <a:pt x="2096431" y="1494257"/>
                      </a:lnTo>
                      <a:lnTo>
                        <a:pt x="2136749" y="1500703"/>
                      </a:lnTo>
                      <a:lnTo>
                        <a:pt x="2177068" y="1494257"/>
                      </a:lnTo>
                      <a:lnTo>
                        <a:pt x="2160886" y="1513731"/>
                      </a:lnTo>
                      <a:lnTo>
                        <a:pt x="2128658" y="1513731"/>
                      </a:lnTo>
                      <a:lnTo>
                        <a:pt x="2096431" y="1539924"/>
                      </a:lnTo>
                      <a:lnTo>
                        <a:pt x="2104522" y="1546370"/>
                      </a:lnTo>
                      <a:lnTo>
                        <a:pt x="2096431" y="1559398"/>
                      </a:lnTo>
                      <a:lnTo>
                        <a:pt x="2072157" y="1552952"/>
                      </a:lnTo>
                      <a:lnTo>
                        <a:pt x="2080248" y="1572563"/>
                      </a:lnTo>
                      <a:lnTo>
                        <a:pt x="2007702" y="1605065"/>
                      </a:lnTo>
                      <a:lnTo>
                        <a:pt x="2015793" y="1618230"/>
                      </a:lnTo>
                      <a:lnTo>
                        <a:pt x="1910883" y="1663897"/>
                      </a:lnTo>
                      <a:lnTo>
                        <a:pt x="1902929" y="1657314"/>
                      </a:lnTo>
                      <a:lnTo>
                        <a:pt x="1830245" y="1689953"/>
                      </a:lnTo>
                      <a:lnTo>
                        <a:pt x="1814201" y="1670342"/>
                      </a:lnTo>
                      <a:lnTo>
                        <a:pt x="1798018" y="1683371"/>
                      </a:lnTo>
                      <a:lnTo>
                        <a:pt x="1798018" y="1702981"/>
                      </a:lnTo>
                      <a:lnTo>
                        <a:pt x="1685153" y="1650732"/>
                      </a:lnTo>
                      <a:lnTo>
                        <a:pt x="1685153" y="1657314"/>
                      </a:lnTo>
                      <a:lnTo>
                        <a:pt x="1677062" y="1657314"/>
                      </a:lnTo>
                      <a:lnTo>
                        <a:pt x="1693245" y="1689953"/>
                      </a:lnTo>
                      <a:lnTo>
                        <a:pt x="1693245" y="1722592"/>
                      </a:lnTo>
                      <a:lnTo>
                        <a:pt x="1612607" y="1794315"/>
                      </a:lnTo>
                      <a:lnTo>
                        <a:pt x="1531970" y="1859593"/>
                      </a:lnTo>
                      <a:lnTo>
                        <a:pt x="1531970" y="1866176"/>
                      </a:lnTo>
                      <a:lnTo>
                        <a:pt x="1540061" y="1879204"/>
                      </a:lnTo>
                      <a:lnTo>
                        <a:pt x="1523879" y="1905260"/>
                      </a:lnTo>
                      <a:lnTo>
                        <a:pt x="1507834" y="1905260"/>
                      </a:lnTo>
                      <a:lnTo>
                        <a:pt x="1507834" y="1892232"/>
                      </a:lnTo>
                      <a:lnTo>
                        <a:pt x="1499742" y="1892232"/>
                      </a:lnTo>
                      <a:lnTo>
                        <a:pt x="1491651" y="1911843"/>
                      </a:lnTo>
                      <a:lnTo>
                        <a:pt x="1467515" y="1885649"/>
                      </a:lnTo>
                      <a:lnTo>
                        <a:pt x="1467515" y="1905260"/>
                      </a:lnTo>
                      <a:lnTo>
                        <a:pt x="1459424" y="1905260"/>
                      </a:lnTo>
                      <a:lnTo>
                        <a:pt x="1467515" y="1911843"/>
                      </a:lnTo>
                      <a:lnTo>
                        <a:pt x="1443242" y="1898677"/>
                      </a:lnTo>
                      <a:lnTo>
                        <a:pt x="1475469" y="1866176"/>
                      </a:lnTo>
                      <a:lnTo>
                        <a:pt x="1451333" y="1872621"/>
                      </a:lnTo>
                      <a:lnTo>
                        <a:pt x="1443242" y="1859593"/>
                      </a:lnTo>
                      <a:lnTo>
                        <a:pt x="1427197" y="1866176"/>
                      </a:lnTo>
                      <a:lnTo>
                        <a:pt x="1443242" y="1879204"/>
                      </a:lnTo>
                      <a:lnTo>
                        <a:pt x="1427197" y="1885649"/>
                      </a:lnTo>
                      <a:lnTo>
                        <a:pt x="1427197" y="1905260"/>
                      </a:lnTo>
                      <a:lnTo>
                        <a:pt x="1411014" y="1898677"/>
                      </a:lnTo>
                      <a:lnTo>
                        <a:pt x="1411014" y="1905260"/>
                      </a:lnTo>
                      <a:lnTo>
                        <a:pt x="1427197" y="1918288"/>
                      </a:lnTo>
                      <a:lnTo>
                        <a:pt x="1419106" y="1931316"/>
                      </a:lnTo>
                      <a:lnTo>
                        <a:pt x="1394832" y="1924871"/>
                      </a:lnTo>
                      <a:lnTo>
                        <a:pt x="1402923" y="1931316"/>
                      </a:lnTo>
                      <a:lnTo>
                        <a:pt x="1378787" y="1937899"/>
                      </a:lnTo>
                      <a:lnTo>
                        <a:pt x="1370696" y="1924871"/>
                      </a:lnTo>
                      <a:lnTo>
                        <a:pt x="1362604" y="1937899"/>
                      </a:lnTo>
                      <a:lnTo>
                        <a:pt x="1354651" y="1924871"/>
                      </a:lnTo>
                      <a:lnTo>
                        <a:pt x="1346559" y="1937899"/>
                      </a:lnTo>
                      <a:lnTo>
                        <a:pt x="1330377" y="1944482"/>
                      </a:lnTo>
                      <a:lnTo>
                        <a:pt x="1338468" y="1944482"/>
                      </a:lnTo>
                      <a:lnTo>
                        <a:pt x="1346559" y="1963955"/>
                      </a:lnTo>
                      <a:lnTo>
                        <a:pt x="1330377" y="1983566"/>
                      </a:lnTo>
                      <a:lnTo>
                        <a:pt x="1290059" y="1976983"/>
                      </a:lnTo>
                      <a:lnTo>
                        <a:pt x="1281967" y="1990149"/>
                      </a:lnTo>
                      <a:lnTo>
                        <a:pt x="1290059" y="1990149"/>
                      </a:lnTo>
                      <a:lnTo>
                        <a:pt x="1306241" y="2029233"/>
                      </a:lnTo>
                      <a:lnTo>
                        <a:pt x="1322286" y="2035816"/>
                      </a:lnTo>
                      <a:lnTo>
                        <a:pt x="1265922" y="2042261"/>
                      </a:lnTo>
                      <a:lnTo>
                        <a:pt x="1274013" y="2055289"/>
                      </a:lnTo>
                      <a:lnTo>
                        <a:pt x="1306241" y="2055289"/>
                      </a:lnTo>
                      <a:lnTo>
                        <a:pt x="1306241" y="2074900"/>
                      </a:lnTo>
                      <a:lnTo>
                        <a:pt x="1314332" y="2087928"/>
                      </a:lnTo>
                      <a:lnTo>
                        <a:pt x="1274013" y="2087928"/>
                      </a:lnTo>
                      <a:lnTo>
                        <a:pt x="1298150" y="2094511"/>
                      </a:lnTo>
                      <a:lnTo>
                        <a:pt x="1306241" y="2107539"/>
                      </a:lnTo>
                      <a:lnTo>
                        <a:pt x="1298150" y="2114121"/>
                      </a:lnTo>
                      <a:lnTo>
                        <a:pt x="1290059" y="2114121"/>
                      </a:lnTo>
                      <a:lnTo>
                        <a:pt x="1290059" y="2120567"/>
                      </a:lnTo>
                      <a:lnTo>
                        <a:pt x="1281967" y="2133595"/>
                      </a:lnTo>
                      <a:lnTo>
                        <a:pt x="1265922" y="2127150"/>
                      </a:lnTo>
                      <a:lnTo>
                        <a:pt x="1265922" y="2133595"/>
                      </a:lnTo>
                      <a:lnTo>
                        <a:pt x="1265922" y="2140178"/>
                      </a:lnTo>
                      <a:lnTo>
                        <a:pt x="1274013" y="2146623"/>
                      </a:lnTo>
                      <a:lnTo>
                        <a:pt x="1241649" y="2140178"/>
                      </a:lnTo>
                      <a:lnTo>
                        <a:pt x="1265922" y="215978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179FC1DC-757E-4A42-3799-E8A55CEBEB07}"/>
                    </a:ext>
                  </a:extLst>
                </p:cNvPr>
                <p:cNvSpPr/>
                <p:nvPr/>
              </p:nvSpPr>
              <p:spPr>
                <a:xfrm>
                  <a:off x="7316574" y="2885094"/>
                  <a:ext cx="604779" cy="1076671"/>
                </a:xfrm>
                <a:custGeom>
                  <a:avLst/>
                  <a:gdLst>
                    <a:gd name="connsiteX0" fmla="*/ 604779 w 604779"/>
                    <a:gd name="connsiteY0" fmla="*/ 861365 h 1076671"/>
                    <a:gd name="connsiteX1" fmla="*/ 604779 w 604779"/>
                    <a:gd name="connsiteY1" fmla="*/ 861365 h 1076671"/>
                    <a:gd name="connsiteX2" fmla="*/ 572552 w 604779"/>
                    <a:gd name="connsiteY2" fmla="*/ 861365 h 1076671"/>
                    <a:gd name="connsiteX3" fmla="*/ 556370 w 604779"/>
                    <a:gd name="connsiteY3" fmla="*/ 867810 h 1076671"/>
                    <a:gd name="connsiteX4" fmla="*/ 548278 w 604779"/>
                    <a:gd name="connsiteY4" fmla="*/ 880838 h 1076671"/>
                    <a:gd name="connsiteX5" fmla="*/ 564461 w 604779"/>
                    <a:gd name="connsiteY5" fmla="*/ 880838 h 1076671"/>
                    <a:gd name="connsiteX6" fmla="*/ 572552 w 604779"/>
                    <a:gd name="connsiteY6" fmla="*/ 913477 h 1076671"/>
                    <a:gd name="connsiteX7" fmla="*/ 580506 w 604779"/>
                    <a:gd name="connsiteY7" fmla="*/ 946116 h 1076671"/>
                    <a:gd name="connsiteX8" fmla="*/ 564461 w 604779"/>
                    <a:gd name="connsiteY8" fmla="*/ 965727 h 1076671"/>
                    <a:gd name="connsiteX9" fmla="*/ 548278 w 604779"/>
                    <a:gd name="connsiteY9" fmla="*/ 985338 h 1076671"/>
                    <a:gd name="connsiteX10" fmla="*/ 548278 w 604779"/>
                    <a:gd name="connsiteY10" fmla="*/ 1011394 h 1076671"/>
                    <a:gd name="connsiteX11" fmla="*/ 548278 w 604779"/>
                    <a:gd name="connsiteY11" fmla="*/ 1037450 h 1076671"/>
                    <a:gd name="connsiteX12" fmla="*/ 524142 w 604779"/>
                    <a:gd name="connsiteY12" fmla="*/ 1050478 h 1076671"/>
                    <a:gd name="connsiteX13" fmla="*/ 532233 w 604779"/>
                    <a:gd name="connsiteY13" fmla="*/ 1070089 h 1076671"/>
                    <a:gd name="connsiteX14" fmla="*/ 491914 w 604779"/>
                    <a:gd name="connsiteY14" fmla="*/ 1070089 h 1076671"/>
                    <a:gd name="connsiteX15" fmla="*/ 491914 w 604779"/>
                    <a:gd name="connsiteY15" fmla="*/ 1057061 h 1076671"/>
                    <a:gd name="connsiteX16" fmla="*/ 459550 w 604779"/>
                    <a:gd name="connsiteY16" fmla="*/ 1076671 h 1076671"/>
                    <a:gd name="connsiteX17" fmla="*/ 435414 w 604779"/>
                    <a:gd name="connsiteY17" fmla="*/ 1063643 h 1076671"/>
                    <a:gd name="connsiteX18" fmla="*/ 451596 w 604779"/>
                    <a:gd name="connsiteY18" fmla="*/ 1037450 h 1076671"/>
                    <a:gd name="connsiteX19" fmla="*/ 435414 w 604779"/>
                    <a:gd name="connsiteY19" fmla="*/ 1050478 h 1076671"/>
                    <a:gd name="connsiteX20" fmla="*/ 435414 w 604779"/>
                    <a:gd name="connsiteY20" fmla="*/ 1031005 h 1076671"/>
                    <a:gd name="connsiteX21" fmla="*/ 427322 w 604779"/>
                    <a:gd name="connsiteY21" fmla="*/ 1031005 h 1076671"/>
                    <a:gd name="connsiteX22" fmla="*/ 419231 w 604779"/>
                    <a:gd name="connsiteY22" fmla="*/ 1044033 h 1076671"/>
                    <a:gd name="connsiteX23" fmla="*/ 411278 w 604779"/>
                    <a:gd name="connsiteY23" fmla="*/ 1031005 h 1076671"/>
                    <a:gd name="connsiteX24" fmla="*/ 427322 w 604779"/>
                    <a:gd name="connsiteY24" fmla="*/ 1017976 h 1076671"/>
                    <a:gd name="connsiteX25" fmla="*/ 427322 w 604779"/>
                    <a:gd name="connsiteY25" fmla="*/ 1011394 h 1076671"/>
                    <a:gd name="connsiteX26" fmla="*/ 395095 w 604779"/>
                    <a:gd name="connsiteY26" fmla="*/ 1024422 h 1076671"/>
                    <a:gd name="connsiteX27" fmla="*/ 387004 w 604779"/>
                    <a:gd name="connsiteY27" fmla="*/ 1024422 h 1076671"/>
                    <a:gd name="connsiteX28" fmla="*/ 403186 w 604779"/>
                    <a:gd name="connsiteY28" fmla="*/ 1017976 h 1076671"/>
                    <a:gd name="connsiteX29" fmla="*/ 419231 w 604779"/>
                    <a:gd name="connsiteY29" fmla="*/ 1004811 h 1076671"/>
                    <a:gd name="connsiteX30" fmla="*/ 395095 w 604779"/>
                    <a:gd name="connsiteY30" fmla="*/ 1011394 h 1076671"/>
                    <a:gd name="connsiteX31" fmla="*/ 403186 w 604779"/>
                    <a:gd name="connsiteY31" fmla="*/ 998366 h 1076671"/>
                    <a:gd name="connsiteX32" fmla="*/ 298413 w 604779"/>
                    <a:gd name="connsiteY32" fmla="*/ 1017976 h 1076671"/>
                    <a:gd name="connsiteX33" fmla="*/ 322549 w 604779"/>
                    <a:gd name="connsiteY33" fmla="*/ 1004811 h 1076671"/>
                    <a:gd name="connsiteX34" fmla="*/ 290322 w 604779"/>
                    <a:gd name="connsiteY34" fmla="*/ 985338 h 1076671"/>
                    <a:gd name="connsiteX35" fmla="*/ 282231 w 604779"/>
                    <a:gd name="connsiteY35" fmla="*/ 985338 h 1076671"/>
                    <a:gd name="connsiteX36" fmla="*/ 274139 w 604779"/>
                    <a:gd name="connsiteY36" fmla="*/ 985338 h 1076671"/>
                    <a:gd name="connsiteX37" fmla="*/ 274139 w 604779"/>
                    <a:gd name="connsiteY37" fmla="*/ 978755 h 1076671"/>
                    <a:gd name="connsiteX38" fmla="*/ 258094 w 604779"/>
                    <a:gd name="connsiteY38" fmla="*/ 978755 h 1076671"/>
                    <a:gd name="connsiteX39" fmla="*/ 290322 w 604779"/>
                    <a:gd name="connsiteY39" fmla="*/ 965727 h 1076671"/>
                    <a:gd name="connsiteX40" fmla="*/ 250003 w 604779"/>
                    <a:gd name="connsiteY40" fmla="*/ 965727 h 1076671"/>
                    <a:gd name="connsiteX41" fmla="*/ 258094 w 604779"/>
                    <a:gd name="connsiteY41" fmla="*/ 952699 h 1076671"/>
                    <a:gd name="connsiteX42" fmla="*/ 241912 w 604779"/>
                    <a:gd name="connsiteY42" fmla="*/ 939671 h 1076671"/>
                    <a:gd name="connsiteX43" fmla="*/ 258094 w 604779"/>
                    <a:gd name="connsiteY43" fmla="*/ 920060 h 1076671"/>
                    <a:gd name="connsiteX44" fmla="*/ 225730 w 604779"/>
                    <a:gd name="connsiteY44" fmla="*/ 933088 h 1076671"/>
                    <a:gd name="connsiteX45" fmla="*/ 225730 w 604779"/>
                    <a:gd name="connsiteY45" fmla="*/ 920060 h 1076671"/>
                    <a:gd name="connsiteX46" fmla="*/ 225730 w 604779"/>
                    <a:gd name="connsiteY46" fmla="*/ 913477 h 1076671"/>
                    <a:gd name="connsiteX47" fmla="*/ 233821 w 604779"/>
                    <a:gd name="connsiteY47" fmla="*/ 913477 h 1076671"/>
                    <a:gd name="connsiteX48" fmla="*/ 193502 w 604779"/>
                    <a:gd name="connsiteY48" fmla="*/ 854782 h 1076671"/>
                    <a:gd name="connsiteX49" fmla="*/ 177457 w 604779"/>
                    <a:gd name="connsiteY49" fmla="*/ 854782 h 1076671"/>
                    <a:gd name="connsiteX50" fmla="*/ 161275 w 604779"/>
                    <a:gd name="connsiteY50" fmla="*/ 822143 h 1076671"/>
                    <a:gd name="connsiteX51" fmla="*/ 145092 w 604779"/>
                    <a:gd name="connsiteY51" fmla="*/ 802532 h 1076671"/>
                    <a:gd name="connsiteX52" fmla="*/ 153183 w 604779"/>
                    <a:gd name="connsiteY52" fmla="*/ 789504 h 1076671"/>
                    <a:gd name="connsiteX53" fmla="*/ 137138 w 604779"/>
                    <a:gd name="connsiteY53" fmla="*/ 796087 h 1076671"/>
                    <a:gd name="connsiteX54" fmla="*/ 137138 w 604779"/>
                    <a:gd name="connsiteY54" fmla="*/ 763448 h 1076671"/>
                    <a:gd name="connsiteX55" fmla="*/ 161275 w 604779"/>
                    <a:gd name="connsiteY55" fmla="*/ 750420 h 1076671"/>
                    <a:gd name="connsiteX56" fmla="*/ 169366 w 604779"/>
                    <a:gd name="connsiteY56" fmla="*/ 743837 h 1076671"/>
                    <a:gd name="connsiteX57" fmla="*/ 201593 w 604779"/>
                    <a:gd name="connsiteY57" fmla="*/ 730809 h 1076671"/>
                    <a:gd name="connsiteX58" fmla="*/ 209684 w 604779"/>
                    <a:gd name="connsiteY58" fmla="*/ 717781 h 1076671"/>
                    <a:gd name="connsiteX59" fmla="*/ 177457 w 604779"/>
                    <a:gd name="connsiteY59" fmla="*/ 704753 h 1076671"/>
                    <a:gd name="connsiteX60" fmla="*/ 153183 w 604779"/>
                    <a:gd name="connsiteY60" fmla="*/ 711198 h 1076671"/>
                    <a:gd name="connsiteX61" fmla="*/ 129047 w 604779"/>
                    <a:gd name="connsiteY61" fmla="*/ 750420 h 1076671"/>
                    <a:gd name="connsiteX62" fmla="*/ 112865 w 604779"/>
                    <a:gd name="connsiteY62" fmla="*/ 750420 h 1076671"/>
                    <a:gd name="connsiteX63" fmla="*/ 112865 w 604779"/>
                    <a:gd name="connsiteY63" fmla="*/ 717781 h 1076671"/>
                    <a:gd name="connsiteX64" fmla="*/ 120956 w 604779"/>
                    <a:gd name="connsiteY64" fmla="*/ 704753 h 1076671"/>
                    <a:gd name="connsiteX65" fmla="*/ 112865 w 604779"/>
                    <a:gd name="connsiteY65" fmla="*/ 704753 h 1076671"/>
                    <a:gd name="connsiteX66" fmla="*/ 112865 w 604779"/>
                    <a:gd name="connsiteY66" fmla="*/ 685142 h 1076671"/>
                    <a:gd name="connsiteX67" fmla="*/ 104774 w 604779"/>
                    <a:gd name="connsiteY67" fmla="*/ 685142 h 1076671"/>
                    <a:gd name="connsiteX68" fmla="*/ 88728 w 604779"/>
                    <a:gd name="connsiteY68" fmla="*/ 659086 h 1076671"/>
                    <a:gd name="connsiteX69" fmla="*/ 72546 w 604779"/>
                    <a:gd name="connsiteY69" fmla="*/ 632892 h 1076671"/>
                    <a:gd name="connsiteX70" fmla="*/ 56501 w 604779"/>
                    <a:gd name="connsiteY70" fmla="*/ 606836 h 1076671"/>
                    <a:gd name="connsiteX71" fmla="*/ 48410 w 604779"/>
                    <a:gd name="connsiteY71" fmla="*/ 580780 h 1076671"/>
                    <a:gd name="connsiteX72" fmla="*/ 48410 w 604779"/>
                    <a:gd name="connsiteY72" fmla="*/ 574197 h 1076671"/>
                    <a:gd name="connsiteX73" fmla="*/ 48410 w 604779"/>
                    <a:gd name="connsiteY73" fmla="*/ 567752 h 1076671"/>
                    <a:gd name="connsiteX74" fmla="*/ 40319 w 604779"/>
                    <a:gd name="connsiteY74" fmla="*/ 567752 h 1076671"/>
                    <a:gd name="connsiteX75" fmla="*/ 48410 w 604779"/>
                    <a:gd name="connsiteY75" fmla="*/ 541559 h 1076671"/>
                    <a:gd name="connsiteX76" fmla="*/ 64455 w 604779"/>
                    <a:gd name="connsiteY76" fmla="*/ 515502 h 1076671"/>
                    <a:gd name="connsiteX77" fmla="*/ 40319 w 604779"/>
                    <a:gd name="connsiteY77" fmla="*/ 515502 h 1076671"/>
                    <a:gd name="connsiteX78" fmla="*/ 40319 w 604779"/>
                    <a:gd name="connsiteY78" fmla="*/ 508920 h 1076671"/>
                    <a:gd name="connsiteX79" fmla="*/ 24136 w 604779"/>
                    <a:gd name="connsiteY79" fmla="*/ 482863 h 1076671"/>
                    <a:gd name="connsiteX80" fmla="*/ 40319 w 604779"/>
                    <a:gd name="connsiteY80" fmla="*/ 450225 h 1076671"/>
                    <a:gd name="connsiteX81" fmla="*/ 64455 w 604779"/>
                    <a:gd name="connsiteY81" fmla="*/ 417586 h 1076671"/>
                    <a:gd name="connsiteX82" fmla="*/ 48410 w 604779"/>
                    <a:gd name="connsiteY82" fmla="*/ 404557 h 1076671"/>
                    <a:gd name="connsiteX83" fmla="*/ 161275 w 604779"/>
                    <a:gd name="connsiteY83" fmla="*/ 404557 h 1076671"/>
                    <a:gd name="connsiteX84" fmla="*/ 137138 w 604779"/>
                    <a:gd name="connsiteY84" fmla="*/ 384947 h 1076671"/>
                    <a:gd name="connsiteX85" fmla="*/ 153183 w 604779"/>
                    <a:gd name="connsiteY85" fmla="*/ 378501 h 1076671"/>
                    <a:gd name="connsiteX86" fmla="*/ 153183 w 604779"/>
                    <a:gd name="connsiteY86" fmla="*/ 371919 h 1076671"/>
                    <a:gd name="connsiteX87" fmla="*/ 137138 w 604779"/>
                    <a:gd name="connsiteY87" fmla="*/ 371919 h 1076671"/>
                    <a:gd name="connsiteX88" fmla="*/ 145092 w 604779"/>
                    <a:gd name="connsiteY88" fmla="*/ 384947 h 1076671"/>
                    <a:gd name="connsiteX89" fmla="*/ 80637 w 604779"/>
                    <a:gd name="connsiteY89" fmla="*/ 391529 h 1076671"/>
                    <a:gd name="connsiteX90" fmla="*/ 72546 w 604779"/>
                    <a:gd name="connsiteY90" fmla="*/ 378501 h 1076671"/>
                    <a:gd name="connsiteX91" fmla="*/ 88728 w 604779"/>
                    <a:gd name="connsiteY91" fmla="*/ 358890 h 1076671"/>
                    <a:gd name="connsiteX92" fmla="*/ 153183 w 604779"/>
                    <a:gd name="connsiteY92" fmla="*/ 358890 h 1076671"/>
                    <a:gd name="connsiteX93" fmla="*/ 161275 w 604779"/>
                    <a:gd name="connsiteY93" fmla="*/ 339280 h 1076671"/>
                    <a:gd name="connsiteX94" fmla="*/ 153183 w 604779"/>
                    <a:gd name="connsiteY94" fmla="*/ 339280 h 1076671"/>
                    <a:gd name="connsiteX95" fmla="*/ 153183 w 604779"/>
                    <a:gd name="connsiteY95" fmla="*/ 306641 h 1076671"/>
                    <a:gd name="connsiteX96" fmla="*/ 169366 w 604779"/>
                    <a:gd name="connsiteY96" fmla="*/ 274139 h 1076671"/>
                    <a:gd name="connsiteX97" fmla="*/ 177457 w 604779"/>
                    <a:gd name="connsiteY97" fmla="*/ 241500 h 1076671"/>
                    <a:gd name="connsiteX98" fmla="*/ 193502 w 604779"/>
                    <a:gd name="connsiteY98" fmla="*/ 208861 h 1076671"/>
                    <a:gd name="connsiteX99" fmla="*/ 112865 w 604779"/>
                    <a:gd name="connsiteY99" fmla="*/ 189251 h 1076671"/>
                    <a:gd name="connsiteX100" fmla="*/ 24136 w 604779"/>
                    <a:gd name="connsiteY100" fmla="*/ 169640 h 1076671"/>
                    <a:gd name="connsiteX101" fmla="*/ 0 w 604779"/>
                    <a:gd name="connsiteY101" fmla="*/ 137001 h 1076671"/>
                    <a:gd name="connsiteX102" fmla="*/ 24136 w 604779"/>
                    <a:gd name="connsiteY102" fmla="*/ 123973 h 1076671"/>
                    <a:gd name="connsiteX103" fmla="*/ 80637 w 604779"/>
                    <a:gd name="connsiteY103" fmla="*/ 130556 h 1076671"/>
                    <a:gd name="connsiteX104" fmla="*/ 120956 w 604779"/>
                    <a:gd name="connsiteY104" fmla="*/ 163194 h 1076671"/>
                    <a:gd name="connsiteX105" fmla="*/ 153183 w 604779"/>
                    <a:gd name="connsiteY105" fmla="*/ 169640 h 1076671"/>
                    <a:gd name="connsiteX106" fmla="*/ 177457 w 604779"/>
                    <a:gd name="connsiteY106" fmla="*/ 176223 h 1076671"/>
                    <a:gd name="connsiteX107" fmla="*/ 177457 w 604779"/>
                    <a:gd name="connsiteY107" fmla="*/ 150166 h 1076671"/>
                    <a:gd name="connsiteX108" fmla="*/ 169366 w 604779"/>
                    <a:gd name="connsiteY108" fmla="*/ 123973 h 1076671"/>
                    <a:gd name="connsiteX109" fmla="*/ 137138 w 604779"/>
                    <a:gd name="connsiteY109" fmla="*/ 123973 h 1076671"/>
                    <a:gd name="connsiteX110" fmla="*/ 120956 w 604779"/>
                    <a:gd name="connsiteY110" fmla="*/ 26193 h 1076671"/>
                    <a:gd name="connsiteX111" fmla="*/ 80637 w 604779"/>
                    <a:gd name="connsiteY111" fmla="*/ 32639 h 1076671"/>
                    <a:gd name="connsiteX112" fmla="*/ 72546 w 604779"/>
                    <a:gd name="connsiteY112" fmla="*/ 0 h 107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04779" h="1076671">
                      <a:moveTo>
                        <a:pt x="604779" y="861365"/>
                      </a:moveTo>
                      <a:lnTo>
                        <a:pt x="604779" y="861365"/>
                      </a:lnTo>
                      <a:lnTo>
                        <a:pt x="572552" y="861365"/>
                      </a:lnTo>
                      <a:lnTo>
                        <a:pt x="556370" y="867810"/>
                      </a:lnTo>
                      <a:lnTo>
                        <a:pt x="548278" y="880838"/>
                      </a:lnTo>
                      <a:lnTo>
                        <a:pt x="564461" y="880838"/>
                      </a:lnTo>
                      <a:lnTo>
                        <a:pt x="572552" y="913477"/>
                      </a:lnTo>
                      <a:lnTo>
                        <a:pt x="580506" y="946116"/>
                      </a:lnTo>
                      <a:lnTo>
                        <a:pt x="564461" y="965727"/>
                      </a:lnTo>
                      <a:lnTo>
                        <a:pt x="548278" y="985338"/>
                      </a:lnTo>
                      <a:lnTo>
                        <a:pt x="548278" y="1011394"/>
                      </a:lnTo>
                      <a:lnTo>
                        <a:pt x="548278" y="1037450"/>
                      </a:lnTo>
                      <a:lnTo>
                        <a:pt x="524142" y="1050478"/>
                      </a:lnTo>
                      <a:lnTo>
                        <a:pt x="532233" y="1070089"/>
                      </a:lnTo>
                      <a:lnTo>
                        <a:pt x="491914" y="1070089"/>
                      </a:lnTo>
                      <a:lnTo>
                        <a:pt x="491914" y="1057061"/>
                      </a:lnTo>
                      <a:lnTo>
                        <a:pt x="459550" y="1076671"/>
                      </a:lnTo>
                      <a:lnTo>
                        <a:pt x="435414" y="1063643"/>
                      </a:lnTo>
                      <a:lnTo>
                        <a:pt x="451596" y="1037450"/>
                      </a:lnTo>
                      <a:lnTo>
                        <a:pt x="435414" y="1050478"/>
                      </a:lnTo>
                      <a:lnTo>
                        <a:pt x="435414" y="1031005"/>
                      </a:lnTo>
                      <a:lnTo>
                        <a:pt x="427322" y="1031005"/>
                      </a:lnTo>
                      <a:lnTo>
                        <a:pt x="419231" y="1044033"/>
                      </a:lnTo>
                      <a:lnTo>
                        <a:pt x="411278" y="1031005"/>
                      </a:lnTo>
                      <a:lnTo>
                        <a:pt x="427322" y="1017976"/>
                      </a:lnTo>
                      <a:lnTo>
                        <a:pt x="427322" y="1011394"/>
                      </a:lnTo>
                      <a:lnTo>
                        <a:pt x="395095" y="1024422"/>
                      </a:lnTo>
                      <a:lnTo>
                        <a:pt x="387004" y="1024422"/>
                      </a:lnTo>
                      <a:lnTo>
                        <a:pt x="403186" y="1017976"/>
                      </a:lnTo>
                      <a:lnTo>
                        <a:pt x="419231" y="1004811"/>
                      </a:lnTo>
                      <a:lnTo>
                        <a:pt x="395095" y="1011394"/>
                      </a:lnTo>
                      <a:lnTo>
                        <a:pt x="403186" y="998366"/>
                      </a:lnTo>
                      <a:lnTo>
                        <a:pt x="298413" y="1017976"/>
                      </a:lnTo>
                      <a:lnTo>
                        <a:pt x="322549" y="1004811"/>
                      </a:lnTo>
                      <a:lnTo>
                        <a:pt x="290322" y="985338"/>
                      </a:lnTo>
                      <a:lnTo>
                        <a:pt x="282231" y="985338"/>
                      </a:lnTo>
                      <a:lnTo>
                        <a:pt x="274139" y="985338"/>
                      </a:lnTo>
                      <a:lnTo>
                        <a:pt x="274139" y="978755"/>
                      </a:lnTo>
                      <a:lnTo>
                        <a:pt x="258094" y="978755"/>
                      </a:lnTo>
                      <a:lnTo>
                        <a:pt x="290322" y="965727"/>
                      </a:lnTo>
                      <a:lnTo>
                        <a:pt x="250003" y="965727"/>
                      </a:lnTo>
                      <a:lnTo>
                        <a:pt x="258094" y="952699"/>
                      </a:lnTo>
                      <a:lnTo>
                        <a:pt x="241912" y="939671"/>
                      </a:lnTo>
                      <a:lnTo>
                        <a:pt x="258094" y="920060"/>
                      </a:lnTo>
                      <a:lnTo>
                        <a:pt x="225730" y="933088"/>
                      </a:lnTo>
                      <a:lnTo>
                        <a:pt x="225730" y="920060"/>
                      </a:lnTo>
                      <a:lnTo>
                        <a:pt x="225730" y="913477"/>
                      </a:lnTo>
                      <a:lnTo>
                        <a:pt x="233821" y="913477"/>
                      </a:lnTo>
                      <a:lnTo>
                        <a:pt x="193502" y="854782"/>
                      </a:lnTo>
                      <a:lnTo>
                        <a:pt x="177457" y="854782"/>
                      </a:lnTo>
                      <a:lnTo>
                        <a:pt x="161275" y="822143"/>
                      </a:lnTo>
                      <a:lnTo>
                        <a:pt x="145092" y="802532"/>
                      </a:lnTo>
                      <a:lnTo>
                        <a:pt x="153183" y="789504"/>
                      </a:lnTo>
                      <a:lnTo>
                        <a:pt x="137138" y="796087"/>
                      </a:lnTo>
                      <a:lnTo>
                        <a:pt x="137138" y="763448"/>
                      </a:lnTo>
                      <a:lnTo>
                        <a:pt x="161275" y="750420"/>
                      </a:lnTo>
                      <a:lnTo>
                        <a:pt x="169366" y="743837"/>
                      </a:lnTo>
                      <a:lnTo>
                        <a:pt x="201593" y="730809"/>
                      </a:lnTo>
                      <a:lnTo>
                        <a:pt x="209684" y="717781"/>
                      </a:lnTo>
                      <a:lnTo>
                        <a:pt x="177457" y="704753"/>
                      </a:lnTo>
                      <a:lnTo>
                        <a:pt x="153183" y="711198"/>
                      </a:lnTo>
                      <a:lnTo>
                        <a:pt x="129047" y="750420"/>
                      </a:lnTo>
                      <a:lnTo>
                        <a:pt x="112865" y="750420"/>
                      </a:lnTo>
                      <a:lnTo>
                        <a:pt x="112865" y="717781"/>
                      </a:lnTo>
                      <a:lnTo>
                        <a:pt x="120956" y="704753"/>
                      </a:lnTo>
                      <a:lnTo>
                        <a:pt x="112865" y="704753"/>
                      </a:lnTo>
                      <a:lnTo>
                        <a:pt x="112865" y="685142"/>
                      </a:lnTo>
                      <a:lnTo>
                        <a:pt x="104774" y="685142"/>
                      </a:lnTo>
                      <a:lnTo>
                        <a:pt x="88728" y="659086"/>
                      </a:lnTo>
                      <a:lnTo>
                        <a:pt x="72546" y="632892"/>
                      </a:lnTo>
                      <a:lnTo>
                        <a:pt x="56501" y="606836"/>
                      </a:lnTo>
                      <a:lnTo>
                        <a:pt x="48410" y="580780"/>
                      </a:lnTo>
                      <a:lnTo>
                        <a:pt x="48410" y="574197"/>
                      </a:lnTo>
                      <a:lnTo>
                        <a:pt x="48410" y="567752"/>
                      </a:lnTo>
                      <a:lnTo>
                        <a:pt x="40319" y="567752"/>
                      </a:lnTo>
                      <a:lnTo>
                        <a:pt x="48410" y="541559"/>
                      </a:lnTo>
                      <a:lnTo>
                        <a:pt x="64455" y="515502"/>
                      </a:lnTo>
                      <a:lnTo>
                        <a:pt x="40319" y="515502"/>
                      </a:lnTo>
                      <a:lnTo>
                        <a:pt x="40319" y="508920"/>
                      </a:lnTo>
                      <a:lnTo>
                        <a:pt x="24136" y="482863"/>
                      </a:lnTo>
                      <a:lnTo>
                        <a:pt x="40319" y="450225"/>
                      </a:lnTo>
                      <a:lnTo>
                        <a:pt x="64455" y="417586"/>
                      </a:lnTo>
                      <a:lnTo>
                        <a:pt x="48410" y="404557"/>
                      </a:lnTo>
                      <a:lnTo>
                        <a:pt x="161275" y="404557"/>
                      </a:lnTo>
                      <a:lnTo>
                        <a:pt x="137138" y="384947"/>
                      </a:lnTo>
                      <a:lnTo>
                        <a:pt x="153183" y="378501"/>
                      </a:lnTo>
                      <a:lnTo>
                        <a:pt x="153183" y="371919"/>
                      </a:lnTo>
                      <a:lnTo>
                        <a:pt x="137138" y="371919"/>
                      </a:lnTo>
                      <a:lnTo>
                        <a:pt x="145092" y="384947"/>
                      </a:lnTo>
                      <a:lnTo>
                        <a:pt x="80637" y="391529"/>
                      </a:lnTo>
                      <a:lnTo>
                        <a:pt x="72546" y="378501"/>
                      </a:lnTo>
                      <a:lnTo>
                        <a:pt x="88728" y="358890"/>
                      </a:lnTo>
                      <a:lnTo>
                        <a:pt x="153183" y="358890"/>
                      </a:lnTo>
                      <a:lnTo>
                        <a:pt x="161275" y="339280"/>
                      </a:lnTo>
                      <a:lnTo>
                        <a:pt x="153183" y="339280"/>
                      </a:lnTo>
                      <a:lnTo>
                        <a:pt x="153183" y="306641"/>
                      </a:lnTo>
                      <a:lnTo>
                        <a:pt x="169366" y="274139"/>
                      </a:lnTo>
                      <a:lnTo>
                        <a:pt x="177457" y="241500"/>
                      </a:lnTo>
                      <a:lnTo>
                        <a:pt x="193502" y="208861"/>
                      </a:lnTo>
                      <a:lnTo>
                        <a:pt x="112865" y="189251"/>
                      </a:lnTo>
                      <a:lnTo>
                        <a:pt x="24136" y="169640"/>
                      </a:lnTo>
                      <a:lnTo>
                        <a:pt x="0" y="137001"/>
                      </a:lnTo>
                      <a:lnTo>
                        <a:pt x="24136" y="123973"/>
                      </a:lnTo>
                      <a:lnTo>
                        <a:pt x="80637" y="130556"/>
                      </a:lnTo>
                      <a:lnTo>
                        <a:pt x="120956" y="163194"/>
                      </a:lnTo>
                      <a:lnTo>
                        <a:pt x="153183" y="169640"/>
                      </a:lnTo>
                      <a:lnTo>
                        <a:pt x="177457" y="176223"/>
                      </a:lnTo>
                      <a:lnTo>
                        <a:pt x="177457" y="150166"/>
                      </a:lnTo>
                      <a:lnTo>
                        <a:pt x="169366" y="123973"/>
                      </a:lnTo>
                      <a:lnTo>
                        <a:pt x="137138" y="123973"/>
                      </a:lnTo>
                      <a:lnTo>
                        <a:pt x="120956" y="26193"/>
                      </a:lnTo>
                      <a:lnTo>
                        <a:pt x="80637" y="32639"/>
                      </a:lnTo>
                      <a:lnTo>
                        <a:pt x="72546" y="0"/>
                      </a:lnTo>
                    </a:path>
                  </a:pathLst>
                </a:custGeom>
                <a:solidFill>
                  <a:srgbClr val="CBE7F5"/>
                </a:solidFill>
                <a:ln w="13713" cap="flat">
                  <a:solidFill>
                    <a:srgbClr val="CBE7F5"/>
                  </a:solid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75C2B4C5-F2DC-53CB-631D-F1BCFCB783D4}"/>
                    </a:ext>
                  </a:extLst>
                </p:cNvPr>
                <p:cNvSpPr/>
                <p:nvPr/>
              </p:nvSpPr>
              <p:spPr>
                <a:xfrm>
                  <a:off x="6655431" y="1586670"/>
                  <a:ext cx="1652925" cy="1357118"/>
                </a:xfrm>
                <a:custGeom>
                  <a:avLst/>
                  <a:gdLst>
                    <a:gd name="connsiteX0" fmla="*/ 733689 w 1652925"/>
                    <a:gd name="connsiteY0" fmla="*/ 1298424 h 1357118"/>
                    <a:gd name="connsiteX1" fmla="*/ 717644 w 1652925"/>
                    <a:gd name="connsiteY1" fmla="*/ 1311452 h 1357118"/>
                    <a:gd name="connsiteX2" fmla="*/ 701461 w 1652925"/>
                    <a:gd name="connsiteY2" fmla="*/ 1285396 h 1357118"/>
                    <a:gd name="connsiteX3" fmla="*/ 701461 w 1652925"/>
                    <a:gd name="connsiteY3" fmla="*/ 1305006 h 1357118"/>
                    <a:gd name="connsiteX4" fmla="*/ 677325 w 1652925"/>
                    <a:gd name="connsiteY4" fmla="*/ 1331063 h 1357118"/>
                    <a:gd name="connsiteX5" fmla="*/ 685279 w 1652925"/>
                    <a:gd name="connsiteY5" fmla="*/ 1337645 h 1357118"/>
                    <a:gd name="connsiteX6" fmla="*/ 685279 w 1652925"/>
                    <a:gd name="connsiteY6" fmla="*/ 1350673 h 1357118"/>
                    <a:gd name="connsiteX7" fmla="*/ 661143 w 1652925"/>
                    <a:gd name="connsiteY7" fmla="*/ 1357119 h 1357118"/>
                    <a:gd name="connsiteX8" fmla="*/ 620824 w 1652925"/>
                    <a:gd name="connsiteY8" fmla="*/ 1357119 h 1357118"/>
                    <a:gd name="connsiteX9" fmla="*/ 604779 w 1652925"/>
                    <a:gd name="connsiteY9" fmla="*/ 1324617 h 1357118"/>
                    <a:gd name="connsiteX10" fmla="*/ 628915 w 1652925"/>
                    <a:gd name="connsiteY10" fmla="*/ 1291978 h 1357118"/>
                    <a:gd name="connsiteX11" fmla="*/ 612733 w 1652925"/>
                    <a:gd name="connsiteY11" fmla="*/ 1285396 h 1357118"/>
                    <a:gd name="connsiteX12" fmla="*/ 628915 w 1652925"/>
                    <a:gd name="connsiteY12" fmla="*/ 1252757 h 1357118"/>
                    <a:gd name="connsiteX13" fmla="*/ 644961 w 1652925"/>
                    <a:gd name="connsiteY13" fmla="*/ 1239729 h 1357118"/>
                    <a:gd name="connsiteX14" fmla="*/ 653052 w 1652925"/>
                    <a:gd name="connsiteY14" fmla="*/ 1233146 h 1357118"/>
                    <a:gd name="connsiteX15" fmla="*/ 653052 w 1652925"/>
                    <a:gd name="connsiteY15" fmla="*/ 1181034 h 1357118"/>
                    <a:gd name="connsiteX16" fmla="*/ 604779 w 1652925"/>
                    <a:gd name="connsiteY16" fmla="*/ 1161423 h 1357118"/>
                    <a:gd name="connsiteX17" fmla="*/ 628915 w 1652925"/>
                    <a:gd name="connsiteY17" fmla="*/ 1115756 h 1357118"/>
                    <a:gd name="connsiteX18" fmla="*/ 612733 w 1652925"/>
                    <a:gd name="connsiteY18" fmla="*/ 1102728 h 1357118"/>
                    <a:gd name="connsiteX19" fmla="*/ 596688 w 1652925"/>
                    <a:gd name="connsiteY19" fmla="*/ 1057061 h 1357118"/>
                    <a:gd name="connsiteX20" fmla="*/ 580506 w 1652925"/>
                    <a:gd name="connsiteY20" fmla="*/ 1044033 h 1357118"/>
                    <a:gd name="connsiteX21" fmla="*/ 580506 w 1652925"/>
                    <a:gd name="connsiteY21" fmla="*/ 972172 h 1357118"/>
                    <a:gd name="connsiteX22" fmla="*/ 532096 w 1652925"/>
                    <a:gd name="connsiteY22" fmla="*/ 972172 h 1357118"/>
                    <a:gd name="connsiteX23" fmla="*/ 499869 w 1652925"/>
                    <a:gd name="connsiteY23" fmla="*/ 920060 h 1357118"/>
                    <a:gd name="connsiteX24" fmla="*/ 475732 w 1652925"/>
                    <a:gd name="connsiteY24" fmla="*/ 926505 h 1357118"/>
                    <a:gd name="connsiteX25" fmla="*/ 475732 w 1652925"/>
                    <a:gd name="connsiteY25" fmla="*/ 907032 h 1357118"/>
                    <a:gd name="connsiteX26" fmla="*/ 314458 w 1652925"/>
                    <a:gd name="connsiteY26" fmla="*/ 848199 h 1357118"/>
                    <a:gd name="connsiteX27" fmla="*/ 282230 w 1652925"/>
                    <a:gd name="connsiteY27" fmla="*/ 874393 h 1357118"/>
                    <a:gd name="connsiteX28" fmla="*/ 274139 w 1652925"/>
                    <a:gd name="connsiteY28" fmla="*/ 854782 h 1357118"/>
                    <a:gd name="connsiteX29" fmla="*/ 217638 w 1652925"/>
                    <a:gd name="connsiteY29" fmla="*/ 900449 h 1357118"/>
                    <a:gd name="connsiteX30" fmla="*/ 201593 w 1652925"/>
                    <a:gd name="connsiteY30" fmla="*/ 887421 h 1357118"/>
                    <a:gd name="connsiteX31" fmla="*/ 209684 w 1652925"/>
                    <a:gd name="connsiteY31" fmla="*/ 861228 h 1357118"/>
                    <a:gd name="connsiteX32" fmla="*/ 185411 w 1652925"/>
                    <a:gd name="connsiteY32" fmla="*/ 854782 h 1357118"/>
                    <a:gd name="connsiteX33" fmla="*/ 169366 w 1652925"/>
                    <a:gd name="connsiteY33" fmla="*/ 880838 h 1357118"/>
                    <a:gd name="connsiteX34" fmla="*/ 137001 w 1652925"/>
                    <a:gd name="connsiteY34" fmla="*/ 861228 h 1357118"/>
                    <a:gd name="connsiteX35" fmla="*/ 120956 w 1652925"/>
                    <a:gd name="connsiteY35" fmla="*/ 874393 h 1357118"/>
                    <a:gd name="connsiteX36" fmla="*/ 169366 w 1652925"/>
                    <a:gd name="connsiteY36" fmla="*/ 920060 h 1357118"/>
                    <a:gd name="connsiteX37" fmla="*/ 120956 w 1652925"/>
                    <a:gd name="connsiteY37" fmla="*/ 907032 h 1357118"/>
                    <a:gd name="connsiteX38" fmla="*/ 80637 w 1652925"/>
                    <a:gd name="connsiteY38" fmla="*/ 887421 h 1357118"/>
                    <a:gd name="connsiteX39" fmla="*/ 40319 w 1652925"/>
                    <a:gd name="connsiteY39" fmla="*/ 867810 h 1357118"/>
                    <a:gd name="connsiteX40" fmla="*/ 16045 w 1652925"/>
                    <a:gd name="connsiteY40" fmla="*/ 835171 h 1357118"/>
                    <a:gd name="connsiteX41" fmla="*/ 80637 w 1652925"/>
                    <a:gd name="connsiteY41" fmla="*/ 789504 h 1357118"/>
                    <a:gd name="connsiteX42" fmla="*/ 0 w 1652925"/>
                    <a:gd name="connsiteY42" fmla="*/ 737255 h 1357118"/>
                    <a:gd name="connsiteX43" fmla="*/ 161275 w 1652925"/>
                    <a:gd name="connsiteY43" fmla="*/ 724226 h 1357118"/>
                    <a:gd name="connsiteX44" fmla="*/ 88728 w 1652925"/>
                    <a:gd name="connsiteY44" fmla="*/ 672114 h 1357118"/>
                    <a:gd name="connsiteX45" fmla="*/ 161275 w 1652925"/>
                    <a:gd name="connsiteY45" fmla="*/ 632893 h 1357118"/>
                    <a:gd name="connsiteX46" fmla="*/ 185411 w 1652925"/>
                    <a:gd name="connsiteY46" fmla="*/ 593808 h 1357118"/>
                    <a:gd name="connsiteX47" fmla="*/ 153183 w 1652925"/>
                    <a:gd name="connsiteY47" fmla="*/ 541558 h 1357118"/>
                    <a:gd name="connsiteX48" fmla="*/ 209684 w 1652925"/>
                    <a:gd name="connsiteY48" fmla="*/ 489309 h 1357118"/>
                    <a:gd name="connsiteX49" fmla="*/ 241911 w 1652925"/>
                    <a:gd name="connsiteY49" fmla="*/ 502474 h 1357118"/>
                    <a:gd name="connsiteX50" fmla="*/ 274139 w 1652925"/>
                    <a:gd name="connsiteY50" fmla="*/ 515502 h 1357118"/>
                    <a:gd name="connsiteX51" fmla="*/ 322549 w 1652925"/>
                    <a:gd name="connsiteY51" fmla="*/ 554587 h 1357118"/>
                    <a:gd name="connsiteX52" fmla="*/ 306367 w 1652925"/>
                    <a:gd name="connsiteY52" fmla="*/ 482863 h 1357118"/>
                    <a:gd name="connsiteX53" fmla="*/ 475732 w 1652925"/>
                    <a:gd name="connsiteY53" fmla="*/ 378501 h 1357118"/>
                    <a:gd name="connsiteX54" fmla="*/ 516051 w 1652925"/>
                    <a:gd name="connsiteY54" fmla="*/ 587225 h 1357118"/>
                    <a:gd name="connsiteX55" fmla="*/ 532096 w 1652925"/>
                    <a:gd name="connsiteY55" fmla="*/ 580780 h 1357118"/>
                    <a:gd name="connsiteX56" fmla="*/ 548278 w 1652925"/>
                    <a:gd name="connsiteY56" fmla="*/ 469835 h 1357118"/>
                    <a:gd name="connsiteX57" fmla="*/ 685279 w 1652925"/>
                    <a:gd name="connsiteY57" fmla="*/ 548141 h 1357118"/>
                    <a:gd name="connsiteX58" fmla="*/ 637007 w 1652925"/>
                    <a:gd name="connsiteY58" fmla="*/ 489309 h 1357118"/>
                    <a:gd name="connsiteX59" fmla="*/ 701461 w 1652925"/>
                    <a:gd name="connsiteY59" fmla="*/ 495892 h 1357118"/>
                    <a:gd name="connsiteX60" fmla="*/ 628915 w 1652925"/>
                    <a:gd name="connsiteY60" fmla="*/ 339280 h 1357118"/>
                    <a:gd name="connsiteX61" fmla="*/ 628915 w 1652925"/>
                    <a:gd name="connsiteY61" fmla="*/ 332834 h 1357118"/>
                    <a:gd name="connsiteX62" fmla="*/ 717644 w 1652925"/>
                    <a:gd name="connsiteY62" fmla="*/ 345862 h 1357118"/>
                    <a:gd name="connsiteX63" fmla="*/ 790190 w 1652925"/>
                    <a:gd name="connsiteY63" fmla="*/ 424168 h 1357118"/>
                    <a:gd name="connsiteX64" fmla="*/ 806235 w 1652925"/>
                    <a:gd name="connsiteY64" fmla="*/ 430614 h 1357118"/>
                    <a:gd name="connsiteX65" fmla="*/ 830509 w 1652925"/>
                    <a:gd name="connsiteY65" fmla="*/ 443642 h 1357118"/>
                    <a:gd name="connsiteX66" fmla="*/ 870827 w 1652925"/>
                    <a:gd name="connsiteY66" fmla="*/ 469835 h 1357118"/>
                    <a:gd name="connsiteX67" fmla="*/ 903055 w 1652925"/>
                    <a:gd name="connsiteY67" fmla="*/ 502474 h 1357118"/>
                    <a:gd name="connsiteX68" fmla="*/ 927191 w 1652925"/>
                    <a:gd name="connsiteY68" fmla="*/ 535113 h 1357118"/>
                    <a:gd name="connsiteX69" fmla="*/ 943373 w 1652925"/>
                    <a:gd name="connsiteY69" fmla="*/ 508920 h 1357118"/>
                    <a:gd name="connsiteX70" fmla="*/ 911146 w 1652925"/>
                    <a:gd name="connsiteY70" fmla="*/ 469835 h 1357118"/>
                    <a:gd name="connsiteX71" fmla="*/ 927191 w 1652925"/>
                    <a:gd name="connsiteY71" fmla="*/ 397975 h 1357118"/>
                    <a:gd name="connsiteX72" fmla="*/ 959556 w 1652925"/>
                    <a:gd name="connsiteY72" fmla="*/ 384947 h 1357118"/>
                    <a:gd name="connsiteX73" fmla="*/ 967509 w 1652925"/>
                    <a:gd name="connsiteY73" fmla="*/ 365473 h 1357118"/>
                    <a:gd name="connsiteX74" fmla="*/ 878918 w 1652925"/>
                    <a:gd name="connsiteY74" fmla="*/ 260974 h 1357118"/>
                    <a:gd name="connsiteX75" fmla="*/ 1048147 w 1652925"/>
                    <a:gd name="connsiteY75" fmla="*/ 287167 h 1357118"/>
                    <a:gd name="connsiteX76" fmla="*/ 1048147 w 1652925"/>
                    <a:gd name="connsiteY76" fmla="*/ 345862 h 1357118"/>
                    <a:gd name="connsiteX77" fmla="*/ 1056238 w 1652925"/>
                    <a:gd name="connsiteY77" fmla="*/ 332834 h 1357118"/>
                    <a:gd name="connsiteX78" fmla="*/ 1048147 w 1652925"/>
                    <a:gd name="connsiteY78" fmla="*/ 274002 h 1357118"/>
                    <a:gd name="connsiteX79" fmla="*/ 1056238 w 1652925"/>
                    <a:gd name="connsiteY79" fmla="*/ 267557 h 1357118"/>
                    <a:gd name="connsiteX80" fmla="*/ 1136875 w 1652925"/>
                    <a:gd name="connsiteY80" fmla="*/ 365473 h 1357118"/>
                    <a:gd name="connsiteX81" fmla="*/ 1136875 w 1652925"/>
                    <a:gd name="connsiteY81" fmla="*/ 326252 h 1357118"/>
                    <a:gd name="connsiteX82" fmla="*/ 1136875 w 1652925"/>
                    <a:gd name="connsiteY82" fmla="*/ 293613 h 1357118"/>
                    <a:gd name="connsiteX83" fmla="*/ 1120693 w 1652925"/>
                    <a:gd name="connsiteY83" fmla="*/ 280585 h 1357118"/>
                    <a:gd name="connsiteX84" fmla="*/ 1096556 w 1652925"/>
                    <a:gd name="connsiteY84" fmla="*/ 267557 h 1357118"/>
                    <a:gd name="connsiteX85" fmla="*/ 1040056 w 1652925"/>
                    <a:gd name="connsiteY85" fmla="*/ 254528 h 1357118"/>
                    <a:gd name="connsiteX86" fmla="*/ 975600 w 1652925"/>
                    <a:gd name="connsiteY86" fmla="*/ 241500 h 1357118"/>
                    <a:gd name="connsiteX87" fmla="*/ 927191 w 1652925"/>
                    <a:gd name="connsiteY87" fmla="*/ 241500 h 1357118"/>
                    <a:gd name="connsiteX88" fmla="*/ 903055 w 1652925"/>
                    <a:gd name="connsiteY88" fmla="*/ 202279 h 1357118"/>
                    <a:gd name="connsiteX89" fmla="*/ 878918 w 1652925"/>
                    <a:gd name="connsiteY89" fmla="*/ 163194 h 1357118"/>
                    <a:gd name="connsiteX90" fmla="*/ 886873 w 1652925"/>
                    <a:gd name="connsiteY90" fmla="*/ 150029 h 1357118"/>
                    <a:gd name="connsiteX91" fmla="*/ 951464 w 1652925"/>
                    <a:gd name="connsiteY91" fmla="*/ 137001 h 1357118"/>
                    <a:gd name="connsiteX92" fmla="*/ 1007828 w 1652925"/>
                    <a:gd name="connsiteY92" fmla="*/ 110945 h 1357118"/>
                    <a:gd name="connsiteX93" fmla="*/ 1048147 w 1652925"/>
                    <a:gd name="connsiteY93" fmla="*/ 137001 h 1357118"/>
                    <a:gd name="connsiteX94" fmla="*/ 1040056 w 1652925"/>
                    <a:gd name="connsiteY94" fmla="*/ 169640 h 1357118"/>
                    <a:gd name="connsiteX95" fmla="*/ 1161012 w 1652925"/>
                    <a:gd name="connsiteY95" fmla="*/ 215307 h 1357118"/>
                    <a:gd name="connsiteX96" fmla="*/ 1193376 w 1652925"/>
                    <a:gd name="connsiteY96" fmla="*/ 260974 h 1357118"/>
                    <a:gd name="connsiteX97" fmla="*/ 1201330 w 1652925"/>
                    <a:gd name="connsiteY97" fmla="*/ 247946 h 1357118"/>
                    <a:gd name="connsiteX98" fmla="*/ 1177194 w 1652925"/>
                    <a:gd name="connsiteY98" fmla="*/ 202279 h 1357118"/>
                    <a:gd name="connsiteX99" fmla="*/ 1193376 w 1652925"/>
                    <a:gd name="connsiteY99" fmla="*/ 176223 h 1357118"/>
                    <a:gd name="connsiteX100" fmla="*/ 1265922 w 1652925"/>
                    <a:gd name="connsiteY100" fmla="*/ 150029 h 1357118"/>
                    <a:gd name="connsiteX101" fmla="*/ 1209421 w 1652925"/>
                    <a:gd name="connsiteY101" fmla="*/ 137001 h 1357118"/>
                    <a:gd name="connsiteX102" fmla="*/ 1185285 w 1652925"/>
                    <a:gd name="connsiteY102" fmla="*/ 123973 h 1357118"/>
                    <a:gd name="connsiteX103" fmla="*/ 1185285 w 1652925"/>
                    <a:gd name="connsiteY103" fmla="*/ 117527 h 1357118"/>
                    <a:gd name="connsiteX104" fmla="*/ 1177194 w 1652925"/>
                    <a:gd name="connsiteY104" fmla="*/ 104362 h 1357118"/>
                    <a:gd name="connsiteX105" fmla="*/ 1185285 w 1652925"/>
                    <a:gd name="connsiteY105" fmla="*/ 58695 h 1357118"/>
                    <a:gd name="connsiteX106" fmla="*/ 1217512 w 1652925"/>
                    <a:gd name="connsiteY106" fmla="*/ 58695 h 1357118"/>
                    <a:gd name="connsiteX107" fmla="*/ 1233695 w 1652925"/>
                    <a:gd name="connsiteY107" fmla="*/ 32639 h 1357118"/>
                    <a:gd name="connsiteX108" fmla="*/ 1298150 w 1652925"/>
                    <a:gd name="connsiteY108" fmla="*/ 84889 h 1357118"/>
                    <a:gd name="connsiteX109" fmla="*/ 1274013 w 1652925"/>
                    <a:gd name="connsiteY109" fmla="*/ 32639 h 1357118"/>
                    <a:gd name="connsiteX110" fmla="*/ 1290059 w 1652925"/>
                    <a:gd name="connsiteY110" fmla="*/ 19611 h 1357118"/>
                    <a:gd name="connsiteX111" fmla="*/ 1322286 w 1652925"/>
                    <a:gd name="connsiteY111" fmla="*/ 13028 h 1357118"/>
                    <a:gd name="connsiteX112" fmla="*/ 1370696 w 1652925"/>
                    <a:gd name="connsiteY112" fmla="*/ 6583 h 1357118"/>
                    <a:gd name="connsiteX113" fmla="*/ 1411014 w 1652925"/>
                    <a:gd name="connsiteY113" fmla="*/ 52250 h 1357118"/>
                    <a:gd name="connsiteX114" fmla="*/ 1402923 w 1652925"/>
                    <a:gd name="connsiteY114" fmla="*/ 19611 h 1357118"/>
                    <a:gd name="connsiteX115" fmla="*/ 1427197 w 1652925"/>
                    <a:gd name="connsiteY115" fmla="*/ 0 h 1357118"/>
                    <a:gd name="connsiteX116" fmla="*/ 1652926 w 1652925"/>
                    <a:gd name="connsiteY116" fmla="*/ 39222 h 1357118"/>
                    <a:gd name="connsiteX117" fmla="*/ 1636744 w 1652925"/>
                    <a:gd name="connsiteY117" fmla="*/ 45667 h 135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652925" h="1357118">
                      <a:moveTo>
                        <a:pt x="733689" y="1298424"/>
                      </a:moveTo>
                      <a:lnTo>
                        <a:pt x="717644" y="1311452"/>
                      </a:lnTo>
                      <a:lnTo>
                        <a:pt x="701461" y="1285396"/>
                      </a:lnTo>
                      <a:lnTo>
                        <a:pt x="701461" y="1305006"/>
                      </a:lnTo>
                      <a:lnTo>
                        <a:pt x="677325" y="1331063"/>
                      </a:lnTo>
                      <a:lnTo>
                        <a:pt x="685279" y="1337645"/>
                      </a:lnTo>
                      <a:lnTo>
                        <a:pt x="685279" y="1350673"/>
                      </a:lnTo>
                      <a:lnTo>
                        <a:pt x="661143" y="1357119"/>
                      </a:lnTo>
                      <a:lnTo>
                        <a:pt x="620824" y="1357119"/>
                      </a:lnTo>
                      <a:lnTo>
                        <a:pt x="604779" y="1324617"/>
                      </a:lnTo>
                      <a:lnTo>
                        <a:pt x="628915" y="1291978"/>
                      </a:lnTo>
                      <a:lnTo>
                        <a:pt x="612733" y="1285396"/>
                      </a:lnTo>
                      <a:lnTo>
                        <a:pt x="628915" y="1252757"/>
                      </a:lnTo>
                      <a:lnTo>
                        <a:pt x="644961" y="1239729"/>
                      </a:lnTo>
                      <a:lnTo>
                        <a:pt x="653052" y="1233146"/>
                      </a:lnTo>
                      <a:lnTo>
                        <a:pt x="653052" y="1181034"/>
                      </a:lnTo>
                      <a:lnTo>
                        <a:pt x="604779" y="1161423"/>
                      </a:lnTo>
                      <a:lnTo>
                        <a:pt x="628915" y="1115756"/>
                      </a:lnTo>
                      <a:lnTo>
                        <a:pt x="612733" y="1102728"/>
                      </a:lnTo>
                      <a:lnTo>
                        <a:pt x="596688" y="1057061"/>
                      </a:lnTo>
                      <a:lnTo>
                        <a:pt x="580506" y="1044033"/>
                      </a:lnTo>
                      <a:lnTo>
                        <a:pt x="580506" y="972172"/>
                      </a:lnTo>
                      <a:lnTo>
                        <a:pt x="532096" y="972172"/>
                      </a:lnTo>
                      <a:lnTo>
                        <a:pt x="499869" y="920060"/>
                      </a:lnTo>
                      <a:lnTo>
                        <a:pt x="475732" y="926505"/>
                      </a:lnTo>
                      <a:lnTo>
                        <a:pt x="475732" y="907032"/>
                      </a:lnTo>
                      <a:lnTo>
                        <a:pt x="314458" y="848199"/>
                      </a:lnTo>
                      <a:lnTo>
                        <a:pt x="282230" y="874393"/>
                      </a:lnTo>
                      <a:lnTo>
                        <a:pt x="274139" y="854782"/>
                      </a:lnTo>
                      <a:lnTo>
                        <a:pt x="217638" y="900449"/>
                      </a:lnTo>
                      <a:lnTo>
                        <a:pt x="201593" y="887421"/>
                      </a:lnTo>
                      <a:lnTo>
                        <a:pt x="209684" y="861228"/>
                      </a:lnTo>
                      <a:lnTo>
                        <a:pt x="185411" y="854782"/>
                      </a:lnTo>
                      <a:lnTo>
                        <a:pt x="169366" y="880838"/>
                      </a:lnTo>
                      <a:lnTo>
                        <a:pt x="137001" y="861228"/>
                      </a:lnTo>
                      <a:lnTo>
                        <a:pt x="120956" y="874393"/>
                      </a:lnTo>
                      <a:lnTo>
                        <a:pt x="169366" y="920060"/>
                      </a:lnTo>
                      <a:lnTo>
                        <a:pt x="120956" y="907032"/>
                      </a:lnTo>
                      <a:lnTo>
                        <a:pt x="80637" y="887421"/>
                      </a:lnTo>
                      <a:lnTo>
                        <a:pt x="40319" y="867810"/>
                      </a:lnTo>
                      <a:lnTo>
                        <a:pt x="16045" y="835171"/>
                      </a:lnTo>
                      <a:lnTo>
                        <a:pt x="80637" y="789504"/>
                      </a:lnTo>
                      <a:lnTo>
                        <a:pt x="0" y="737255"/>
                      </a:lnTo>
                      <a:lnTo>
                        <a:pt x="161275" y="724226"/>
                      </a:lnTo>
                      <a:lnTo>
                        <a:pt x="88728" y="672114"/>
                      </a:lnTo>
                      <a:lnTo>
                        <a:pt x="161275" y="632893"/>
                      </a:lnTo>
                      <a:lnTo>
                        <a:pt x="185411" y="593808"/>
                      </a:lnTo>
                      <a:lnTo>
                        <a:pt x="153183" y="541558"/>
                      </a:lnTo>
                      <a:lnTo>
                        <a:pt x="209684" y="489309"/>
                      </a:lnTo>
                      <a:lnTo>
                        <a:pt x="241911" y="502474"/>
                      </a:lnTo>
                      <a:lnTo>
                        <a:pt x="274139" y="515502"/>
                      </a:lnTo>
                      <a:lnTo>
                        <a:pt x="322549" y="554587"/>
                      </a:lnTo>
                      <a:lnTo>
                        <a:pt x="306367" y="482863"/>
                      </a:lnTo>
                      <a:lnTo>
                        <a:pt x="475732" y="378501"/>
                      </a:lnTo>
                      <a:lnTo>
                        <a:pt x="516051" y="587225"/>
                      </a:lnTo>
                      <a:lnTo>
                        <a:pt x="532096" y="580780"/>
                      </a:lnTo>
                      <a:lnTo>
                        <a:pt x="548278" y="469835"/>
                      </a:lnTo>
                      <a:lnTo>
                        <a:pt x="685279" y="548141"/>
                      </a:lnTo>
                      <a:lnTo>
                        <a:pt x="637007" y="489309"/>
                      </a:lnTo>
                      <a:lnTo>
                        <a:pt x="701461" y="495892"/>
                      </a:lnTo>
                      <a:lnTo>
                        <a:pt x="628915" y="339280"/>
                      </a:lnTo>
                      <a:lnTo>
                        <a:pt x="628915" y="332834"/>
                      </a:lnTo>
                      <a:lnTo>
                        <a:pt x="717644" y="345862"/>
                      </a:lnTo>
                      <a:lnTo>
                        <a:pt x="790190" y="424168"/>
                      </a:lnTo>
                      <a:lnTo>
                        <a:pt x="806235" y="430614"/>
                      </a:lnTo>
                      <a:lnTo>
                        <a:pt x="830509" y="443642"/>
                      </a:lnTo>
                      <a:lnTo>
                        <a:pt x="870827" y="469835"/>
                      </a:lnTo>
                      <a:lnTo>
                        <a:pt x="903055" y="502474"/>
                      </a:lnTo>
                      <a:lnTo>
                        <a:pt x="927191" y="535113"/>
                      </a:lnTo>
                      <a:lnTo>
                        <a:pt x="943373" y="508920"/>
                      </a:lnTo>
                      <a:lnTo>
                        <a:pt x="911146" y="469835"/>
                      </a:lnTo>
                      <a:lnTo>
                        <a:pt x="927191" y="397975"/>
                      </a:lnTo>
                      <a:lnTo>
                        <a:pt x="959556" y="384947"/>
                      </a:lnTo>
                      <a:lnTo>
                        <a:pt x="967509" y="365473"/>
                      </a:lnTo>
                      <a:lnTo>
                        <a:pt x="878918" y="260974"/>
                      </a:lnTo>
                      <a:lnTo>
                        <a:pt x="1048147" y="287167"/>
                      </a:lnTo>
                      <a:lnTo>
                        <a:pt x="1048147" y="345862"/>
                      </a:lnTo>
                      <a:lnTo>
                        <a:pt x="1056238" y="332834"/>
                      </a:lnTo>
                      <a:lnTo>
                        <a:pt x="1048147" y="274002"/>
                      </a:lnTo>
                      <a:lnTo>
                        <a:pt x="1056238" y="267557"/>
                      </a:lnTo>
                      <a:lnTo>
                        <a:pt x="1136875" y="365473"/>
                      </a:lnTo>
                      <a:lnTo>
                        <a:pt x="1136875" y="326252"/>
                      </a:lnTo>
                      <a:lnTo>
                        <a:pt x="1136875" y="293613"/>
                      </a:lnTo>
                      <a:lnTo>
                        <a:pt x="1120693" y="280585"/>
                      </a:lnTo>
                      <a:lnTo>
                        <a:pt x="1096556" y="267557"/>
                      </a:lnTo>
                      <a:lnTo>
                        <a:pt x="1040056" y="254528"/>
                      </a:lnTo>
                      <a:lnTo>
                        <a:pt x="975600" y="241500"/>
                      </a:lnTo>
                      <a:lnTo>
                        <a:pt x="927191" y="241500"/>
                      </a:lnTo>
                      <a:lnTo>
                        <a:pt x="903055" y="202279"/>
                      </a:lnTo>
                      <a:lnTo>
                        <a:pt x="878918" y="163194"/>
                      </a:lnTo>
                      <a:lnTo>
                        <a:pt x="886873" y="150029"/>
                      </a:lnTo>
                      <a:lnTo>
                        <a:pt x="951464" y="137001"/>
                      </a:lnTo>
                      <a:lnTo>
                        <a:pt x="1007828" y="110945"/>
                      </a:lnTo>
                      <a:lnTo>
                        <a:pt x="1048147" y="137001"/>
                      </a:lnTo>
                      <a:lnTo>
                        <a:pt x="1040056" y="169640"/>
                      </a:lnTo>
                      <a:lnTo>
                        <a:pt x="1161012" y="215307"/>
                      </a:lnTo>
                      <a:lnTo>
                        <a:pt x="1193376" y="260974"/>
                      </a:lnTo>
                      <a:lnTo>
                        <a:pt x="1201330" y="247946"/>
                      </a:lnTo>
                      <a:lnTo>
                        <a:pt x="1177194" y="202279"/>
                      </a:lnTo>
                      <a:lnTo>
                        <a:pt x="1193376" y="176223"/>
                      </a:lnTo>
                      <a:lnTo>
                        <a:pt x="1265922" y="150029"/>
                      </a:lnTo>
                      <a:lnTo>
                        <a:pt x="1209421" y="137001"/>
                      </a:lnTo>
                      <a:lnTo>
                        <a:pt x="1185285" y="123973"/>
                      </a:lnTo>
                      <a:lnTo>
                        <a:pt x="1185285" y="117527"/>
                      </a:lnTo>
                      <a:lnTo>
                        <a:pt x="1177194" y="104362"/>
                      </a:lnTo>
                      <a:lnTo>
                        <a:pt x="1185285" y="58695"/>
                      </a:lnTo>
                      <a:lnTo>
                        <a:pt x="1217512" y="58695"/>
                      </a:lnTo>
                      <a:lnTo>
                        <a:pt x="1233695" y="32639"/>
                      </a:lnTo>
                      <a:lnTo>
                        <a:pt x="1298150" y="84889"/>
                      </a:lnTo>
                      <a:lnTo>
                        <a:pt x="1274013" y="32639"/>
                      </a:lnTo>
                      <a:lnTo>
                        <a:pt x="1290059" y="19611"/>
                      </a:lnTo>
                      <a:lnTo>
                        <a:pt x="1322286" y="13028"/>
                      </a:lnTo>
                      <a:lnTo>
                        <a:pt x="1370696" y="6583"/>
                      </a:lnTo>
                      <a:lnTo>
                        <a:pt x="1411014" y="52250"/>
                      </a:lnTo>
                      <a:lnTo>
                        <a:pt x="1402923" y="19611"/>
                      </a:lnTo>
                      <a:lnTo>
                        <a:pt x="1427197" y="0"/>
                      </a:lnTo>
                      <a:lnTo>
                        <a:pt x="1652926" y="39222"/>
                      </a:lnTo>
                      <a:lnTo>
                        <a:pt x="1636744" y="45667"/>
                      </a:lnTo>
                    </a:path>
                  </a:pathLst>
                </a:custGeom>
                <a:solidFill>
                  <a:srgbClr val="CBE7F5"/>
                </a:solidFill>
                <a:ln w="13713" cap="flat">
                  <a:solidFill>
                    <a:srgbClr val="CBE7F5"/>
                  </a:solid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5D47F209-B774-B484-6AF4-64B19F15AF15}"/>
                    </a:ext>
                  </a:extLst>
                </p:cNvPr>
                <p:cNvSpPr/>
                <p:nvPr/>
              </p:nvSpPr>
              <p:spPr>
                <a:xfrm>
                  <a:off x="8001991" y="1632337"/>
                  <a:ext cx="1136875" cy="1415951"/>
                </a:xfrm>
                <a:custGeom>
                  <a:avLst/>
                  <a:gdLst>
                    <a:gd name="connsiteX0" fmla="*/ 290184 w 1136875"/>
                    <a:gd name="connsiteY0" fmla="*/ 0 h 1415951"/>
                    <a:gd name="connsiteX1" fmla="*/ 306367 w 1136875"/>
                    <a:gd name="connsiteY1" fmla="*/ 19611 h 1415951"/>
                    <a:gd name="connsiteX2" fmla="*/ 411140 w 1136875"/>
                    <a:gd name="connsiteY2" fmla="*/ 19611 h 1415951"/>
                    <a:gd name="connsiteX3" fmla="*/ 459550 w 1136875"/>
                    <a:gd name="connsiteY3" fmla="*/ 52250 h 1415951"/>
                    <a:gd name="connsiteX4" fmla="*/ 435414 w 1136875"/>
                    <a:gd name="connsiteY4" fmla="*/ 84888 h 1415951"/>
                    <a:gd name="connsiteX5" fmla="*/ 298275 w 1136875"/>
                    <a:gd name="connsiteY5" fmla="*/ 97917 h 1415951"/>
                    <a:gd name="connsiteX6" fmla="*/ 209547 w 1136875"/>
                    <a:gd name="connsiteY6" fmla="*/ 110945 h 1415951"/>
                    <a:gd name="connsiteX7" fmla="*/ 128910 w 1136875"/>
                    <a:gd name="connsiteY7" fmla="*/ 137001 h 1415951"/>
                    <a:gd name="connsiteX8" fmla="*/ 0 w 1136875"/>
                    <a:gd name="connsiteY8" fmla="*/ 182668 h 1415951"/>
                    <a:gd name="connsiteX9" fmla="*/ 0 w 1136875"/>
                    <a:gd name="connsiteY9" fmla="*/ 202279 h 1415951"/>
                    <a:gd name="connsiteX10" fmla="*/ 32228 w 1136875"/>
                    <a:gd name="connsiteY10" fmla="*/ 176222 h 1415951"/>
                    <a:gd name="connsiteX11" fmla="*/ 56364 w 1136875"/>
                    <a:gd name="connsiteY11" fmla="*/ 182668 h 1415951"/>
                    <a:gd name="connsiteX12" fmla="*/ 64455 w 1136875"/>
                    <a:gd name="connsiteY12" fmla="*/ 208861 h 1415951"/>
                    <a:gd name="connsiteX13" fmla="*/ 88591 w 1136875"/>
                    <a:gd name="connsiteY13" fmla="*/ 169640 h 1415951"/>
                    <a:gd name="connsiteX14" fmla="*/ 161275 w 1136875"/>
                    <a:gd name="connsiteY14" fmla="*/ 176222 h 1415951"/>
                    <a:gd name="connsiteX15" fmla="*/ 249866 w 1136875"/>
                    <a:gd name="connsiteY15" fmla="*/ 117527 h 1415951"/>
                    <a:gd name="connsiteX16" fmla="*/ 322549 w 1136875"/>
                    <a:gd name="connsiteY16" fmla="*/ 130556 h 1415951"/>
                    <a:gd name="connsiteX17" fmla="*/ 322549 w 1136875"/>
                    <a:gd name="connsiteY17" fmla="*/ 150029 h 1415951"/>
                    <a:gd name="connsiteX18" fmla="*/ 483686 w 1136875"/>
                    <a:gd name="connsiteY18" fmla="*/ 104362 h 1415951"/>
                    <a:gd name="connsiteX19" fmla="*/ 499868 w 1136875"/>
                    <a:gd name="connsiteY19" fmla="*/ 117527 h 1415951"/>
                    <a:gd name="connsiteX20" fmla="*/ 499868 w 1136875"/>
                    <a:gd name="connsiteY20" fmla="*/ 130556 h 1415951"/>
                    <a:gd name="connsiteX21" fmla="*/ 507960 w 1136875"/>
                    <a:gd name="connsiteY21" fmla="*/ 150029 h 1415951"/>
                    <a:gd name="connsiteX22" fmla="*/ 435414 w 1136875"/>
                    <a:gd name="connsiteY22" fmla="*/ 221890 h 1415951"/>
                    <a:gd name="connsiteX23" fmla="*/ 548278 w 1136875"/>
                    <a:gd name="connsiteY23" fmla="*/ 182668 h 1415951"/>
                    <a:gd name="connsiteX24" fmla="*/ 548278 w 1136875"/>
                    <a:gd name="connsiteY24" fmla="*/ 221890 h 1415951"/>
                    <a:gd name="connsiteX25" fmla="*/ 580506 w 1136875"/>
                    <a:gd name="connsiteY25" fmla="*/ 195833 h 1415951"/>
                    <a:gd name="connsiteX26" fmla="*/ 620824 w 1136875"/>
                    <a:gd name="connsiteY26" fmla="*/ 208861 h 1415951"/>
                    <a:gd name="connsiteX27" fmla="*/ 677325 w 1136875"/>
                    <a:gd name="connsiteY27" fmla="*/ 274002 h 1415951"/>
                    <a:gd name="connsiteX28" fmla="*/ 588597 w 1136875"/>
                    <a:gd name="connsiteY28" fmla="*/ 352308 h 1415951"/>
                    <a:gd name="connsiteX29" fmla="*/ 548278 w 1136875"/>
                    <a:gd name="connsiteY29" fmla="*/ 313223 h 1415951"/>
                    <a:gd name="connsiteX30" fmla="*/ 145092 w 1136875"/>
                    <a:gd name="connsiteY30" fmla="*/ 450225 h 1415951"/>
                    <a:gd name="connsiteX31" fmla="*/ 112865 w 1136875"/>
                    <a:gd name="connsiteY31" fmla="*/ 515502 h 1415951"/>
                    <a:gd name="connsiteX32" fmla="*/ 137001 w 1136875"/>
                    <a:gd name="connsiteY32" fmla="*/ 508920 h 1415951"/>
                    <a:gd name="connsiteX33" fmla="*/ 483686 w 1136875"/>
                    <a:gd name="connsiteY33" fmla="*/ 450225 h 1415951"/>
                    <a:gd name="connsiteX34" fmla="*/ 483686 w 1136875"/>
                    <a:gd name="connsiteY34" fmla="*/ 476281 h 1415951"/>
                    <a:gd name="connsiteX35" fmla="*/ 387004 w 1136875"/>
                    <a:gd name="connsiteY35" fmla="*/ 561169 h 1415951"/>
                    <a:gd name="connsiteX36" fmla="*/ 411140 w 1136875"/>
                    <a:gd name="connsiteY36" fmla="*/ 574197 h 1415951"/>
                    <a:gd name="connsiteX37" fmla="*/ 556370 w 1136875"/>
                    <a:gd name="connsiteY37" fmla="*/ 495891 h 1415951"/>
                    <a:gd name="connsiteX38" fmla="*/ 548278 w 1136875"/>
                    <a:gd name="connsiteY38" fmla="*/ 450225 h 1415951"/>
                    <a:gd name="connsiteX39" fmla="*/ 564323 w 1136875"/>
                    <a:gd name="connsiteY39" fmla="*/ 430614 h 1415951"/>
                    <a:gd name="connsiteX40" fmla="*/ 637006 w 1136875"/>
                    <a:gd name="connsiteY40" fmla="*/ 417586 h 1415951"/>
                    <a:gd name="connsiteX41" fmla="*/ 757962 w 1136875"/>
                    <a:gd name="connsiteY41" fmla="*/ 515502 h 1415951"/>
                    <a:gd name="connsiteX42" fmla="*/ 749871 w 1136875"/>
                    <a:gd name="connsiteY42" fmla="*/ 567615 h 1415951"/>
                    <a:gd name="connsiteX43" fmla="*/ 782099 w 1136875"/>
                    <a:gd name="connsiteY43" fmla="*/ 541558 h 1415951"/>
                    <a:gd name="connsiteX44" fmla="*/ 854645 w 1136875"/>
                    <a:gd name="connsiteY44" fmla="*/ 561169 h 1415951"/>
                    <a:gd name="connsiteX45" fmla="*/ 854645 w 1136875"/>
                    <a:gd name="connsiteY45" fmla="*/ 541558 h 1415951"/>
                    <a:gd name="connsiteX46" fmla="*/ 878781 w 1136875"/>
                    <a:gd name="connsiteY46" fmla="*/ 535113 h 1415951"/>
                    <a:gd name="connsiteX47" fmla="*/ 862736 w 1136875"/>
                    <a:gd name="connsiteY47" fmla="*/ 495891 h 1415951"/>
                    <a:gd name="connsiteX48" fmla="*/ 878781 w 1136875"/>
                    <a:gd name="connsiteY48" fmla="*/ 495891 h 1415951"/>
                    <a:gd name="connsiteX49" fmla="*/ 886872 w 1136875"/>
                    <a:gd name="connsiteY49" fmla="*/ 469835 h 1415951"/>
                    <a:gd name="connsiteX50" fmla="*/ 999737 w 1136875"/>
                    <a:gd name="connsiteY50" fmla="*/ 450225 h 1415951"/>
                    <a:gd name="connsiteX51" fmla="*/ 1104648 w 1136875"/>
                    <a:gd name="connsiteY51" fmla="*/ 489446 h 1415951"/>
                    <a:gd name="connsiteX52" fmla="*/ 1136875 w 1136875"/>
                    <a:gd name="connsiteY52" fmla="*/ 535113 h 1415951"/>
                    <a:gd name="connsiteX53" fmla="*/ 1032102 w 1136875"/>
                    <a:gd name="connsiteY53" fmla="*/ 632893 h 1415951"/>
                    <a:gd name="connsiteX54" fmla="*/ 975600 w 1136875"/>
                    <a:gd name="connsiteY54" fmla="*/ 691588 h 1415951"/>
                    <a:gd name="connsiteX55" fmla="*/ 951464 w 1136875"/>
                    <a:gd name="connsiteY55" fmla="*/ 711198 h 1415951"/>
                    <a:gd name="connsiteX56" fmla="*/ 951464 w 1136875"/>
                    <a:gd name="connsiteY56" fmla="*/ 724226 h 1415951"/>
                    <a:gd name="connsiteX57" fmla="*/ 911146 w 1136875"/>
                    <a:gd name="connsiteY57" fmla="*/ 750420 h 1415951"/>
                    <a:gd name="connsiteX58" fmla="*/ 886872 w 1136875"/>
                    <a:gd name="connsiteY58" fmla="*/ 724226 h 1415951"/>
                    <a:gd name="connsiteX59" fmla="*/ 862736 w 1136875"/>
                    <a:gd name="connsiteY59" fmla="*/ 743837 h 1415951"/>
                    <a:gd name="connsiteX60" fmla="*/ 870827 w 1136875"/>
                    <a:gd name="connsiteY60" fmla="*/ 769893 h 1415951"/>
                    <a:gd name="connsiteX61" fmla="*/ 886872 w 1136875"/>
                    <a:gd name="connsiteY61" fmla="*/ 763448 h 1415951"/>
                    <a:gd name="connsiteX62" fmla="*/ 911146 w 1136875"/>
                    <a:gd name="connsiteY62" fmla="*/ 789504 h 1415951"/>
                    <a:gd name="connsiteX63" fmla="*/ 911146 w 1136875"/>
                    <a:gd name="connsiteY63" fmla="*/ 815560 h 1415951"/>
                    <a:gd name="connsiteX64" fmla="*/ 959418 w 1136875"/>
                    <a:gd name="connsiteY64" fmla="*/ 828726 h 1415951"/>
                    <a:gd name="connsiteX65" fmla="*/ 943373 w 1136875"/>
                    <a:gd name="connsiteY65" fmla="*/ 809115 h 1415951"/>
                    <a:gd name="connsiteX66" fmla="*/ 991783 w 1136875"/>
                    <a:gd name="connsiteY66" fmla="*/ 815560 h 1415951"/>
                    <a:gd name="connsiteX67" fmla="*/ 999737 w 1136875"/>
                    <a:gd name="connsiteY67" fmla="*/ 835171 h 1415951"/>
                    <a:gd name="connsiteX68" fmla="*/ 935282 w 1136875"/>
                    <a:gd name="connsiteY68" fmla="*/ 854782 h 1415951"/>
                    <a:gd name="connsiteX69" fmla="*/ 983692 w 1136875"/>
                    <a:gd name="connsiteY69" fmla="*/ 867810 h 1415951"/>
                    <a:gd name="connsiteX70" fmla="*/ 991783 w 1136875"/>
                    <a:gd name="connsiteY70" fmla="*/ 887421 h 1415951"/>
                    <a:gd name="connsiteX71" fmla="*/ 991783 w 1136875"/>
                    <a:gd name="connsiteY71" fmla="*/ 907032 h 1415951"/>
                    <a:gd name="connsiteX72" fmla="*/ 991783 w 1136875"/>
                    <a:gd name="connsiteY72" fmla="*/ 926505 h 1415951"/>
                    <a:gd name="connsiteX73" fmla="*/ 975600 w 1136875"/>
                    <a:gd name="connsiteY73" fmla="*/ 946116 h 1415951"/>
                    <a:gd name="connsiteX74" fmla="*/ 935282 w 1136875"/>
                    <a:gd name="connsiteY74" fmla="*/ 933088 h 1415951"/>
                    <a:gd name="connsiteX75" fmla="*/ 911146 w 1136875"/>
                    <a:gd name="connsiteY75" fmla="*/ 926505 h 1415951"/>
                    <a:gd name="connsiteX76" fmla="*/ 886872 w 1136875"/>
                    <a:gd name="connsiteY76" fmla="*/ 926505 h 1415951"/>
                    <a:gd name="connsiteX77" fmla="*/ 894964 w 1136875"/>
                    <a:gd name="connsiteY77" fmla="*/ 972172 h 1415951"/>
                    <a:gd name="connsiteX78" fmla="*/ 894964 w 1136875"/>
                    <a:gd name="connsiteY78" fmla="*/ 998366 h 1415951"/>
                    <a:gd name="connsiteX79" fmla="*/ 911146 w 1136875"/>
                    <a:gd name="connsiteY79" fmla="*/ 1011394 h 1415951"/>
                    <a:gd name="connsiteX80" fmla="*/ 903055 w 1136875"/>
                    <a:gd name="connsiteY80" fmla="*/ 1057061 h 1415951"/>
                    <a:gd name="connsiteX81" fmla="*/ 862736 w 1136875"/>
                    <a:gd name="connsiteY81" fmla="*/ 1057061 h 1415951"/>
                    <a:gd name="connsiteX82" fmla="*/ 814326 w 1136875"/>
                    <a:gd name="connsiteY82" fmla="*/ 1089700 h 1415951"/>
                    <a:gd name="connsiteX83" fmla="*/ 725598 w 1136875"/>
                    <a:gd name="connsiteY83" fmla="*/ 1024422 h 1415951"/>
                    <a:gd name="connsiteX84" fmla="*/ 653052 w 1136875"/>
                    <a:gd name="connsiteY84" fmla="*/ 1089700 h 1415951"/>
                    <a:gd name="connsiteX85" fmla="*/ 596688 w 1136875"/>
                    <a:gd name="connsiteY85" fmla="*/ 1089700 h 1415951"/>
                    <a:gd name="connsiteX86" fmla="*/ 604642 w 1136875"/>
                    <a:gd name="connsiteY86" fmla="*/ 1109310 h 1415951"/>
                    <a:gd name="connsiteX87" fmla="*/ 693370 w 1136875"/>
                    <a:gd name="connsiteY87" fmla="*/ 1115756 h 1415951"/>
                    <a:gd name="connsiteX88" fmla="*/ 612733 w 1136875"/>
                    <a:gd name="connsiteY88" fmla="*/ 1141812 h 1415951"/>
                    <a:gd name="connsiteX89" fmla="*/ 628915 w 1136875"/>
                    <a:gd name="connsiteY89" fmla="*/ 1168006 h 1415951"/>
                    <a:gd name="connsiteX90" fmla="*/ 701461 w 1136875"/>
                    <a:gd name="connsiteY90" fmla="*/ 1161423 h 1415951"/>
                    <a:gd name="connsiteX91" fmla="*/ 701461 w 1136875"/>
                    <a:gd name="connsiteY91" fmla="*/ 1181034 h 1415951"/>
                    <a:gd name="connsiteX92" fmla="*/ 669234 w 1136875"/>
                    <a:gd name="connsiteY92" fmla="*/ 1187479 h 1415951"/>
                    <a:gd name="connsiteX93" fmla="*/ 669234 w 1136875"/>
                    <a:gd name="connsiteY93" fmla="*/ 1233283 h 1415951"/>
                    <a:gd name="connsiteX94" fmla="*/ 709553 w 1136875"/>
                    <a:gd name="connsiteY94" fmla="*/ 1207090 h 1415951"/>
                    <a:gd name="connsiteX95" fmla="*/ 725598 w 1136875"/>
                    <a:gd name="connsiteY95" fmla="*/ 1226701 h 1415951"/>
                    <a:gd name="connsiteX96" fmla="*/ 749871 w 1136875"/>
                    <a:gd name="connsiteY96" fmla="*/ 1233283 h 1415951"/>
                    <a:gd name="connsiteX97" fmla="*/ 806235 w 1136875"/>
                    <a:gd name="connsiteY97" fmla="*/ 1252757 h 1415951"/>
                    <a:gd name="connsiteX98" fmla="*/ 814326 w 1136875"/>
                    <a:gd name="connsiteY98" fmla="*/ 1265785 h 1415951"/>
                    <a:gd name="connsiteX99" fmla="*/ 830509 w 1136875"/>
                    <a:gd name="connsiteY99" fmla="*/ 1272368 h 1415951"/>
                    <a:gd name="connsiteX100" fmla="*/ 814326 w 1136875"/>
                    <a:gd name="connsiteY100" fmla="*/ 1298424 h 1415951"/>
                    <a:gd name="connsiteX101" fmla="*/ 806235 w 1136875"/>
                    <a:gd name="connsiteY101" fmla="*/ 1311452 h 1415951"/>
                    <a:gd name="connsiteX102" fmla="*/ 806235 w 1136875"/>
                    <a:gd name="connsiteY102" fmla="*/ 1324617 h 1415951"/>
                    <a:gd name="connsiteX103" fmla="*/ 854645 w 1136875"/>
                    <a:gd name="connsiteY103" fmla="*/ 1324617 h 1415951"/>
                    <a:gd name="connsiteX104" fmla="*/ 846554 w 1136875"/>
                    <a:gd name="connsiteY104" fmla="*/ 1344091 h 1415951"/>
                    <a:gd name="connsiteX105" fmla="*/ 846554 w 1136875"/>
                    <a:gd name="connsiteY105" fmla="*/ 1370284 h 1415951"/>
                    <a:gd name="connsiteX106" fmla="*/ 846554 w 1136875"/>
                    <a:gd name="connsiteY106" fmla="*/ 1396340 h 1415951"/>
                    <a:gd name="connsiteX107" fmla="*/ 854645 w 1136875"/>
                    <a:gd name="connsiteY107" fmla="*/ 1415951 h 1415951"/>
                    <a:gd name="connsiteX108" fmla="*/ 765917 w 1136875"/>
                    <a:gd name="connsiteY108" fmla="*/ 1409369 h 1415951"/>
                    <a:gd name="connsiteX109" fmla="*/ 733689 w 1136875"/>
                    <a:gd name="connsiteY109" fmla="*/ 1383312 h 1415951"/>
                    <a:gd name="connsiteX110" fmla="*/ 733689 w 1136875"/>
                    <a:gd name="connsiteY110" fmla="*/ 1363702 h 1415951"/>
                    <a:gd name="connsiteX111" fmla="*/ 717644 w 1136875"/>
                    <a:gd name="connsiteY111" fmla="*/ 1344091 h 1415951"/>
                    <a:gd name="connsiteX112" fmla="*/ 669234 w 1136875"/>
                    <a:gd name="connsiteY112" fmla="*/ 1305006 h 1415951"/>
                    <a:gd name="connsiteX113" fmla="*/ 612733 w 1136875"/>
                    <a:gd name="connsiteY113" fmla="*/ 1278950 h 1415951"/>
                    <a:gd name="connsiteX114" fmla="*/ 572414 w 1136875"/>
                    <a:gd name="connsiteY114" fmla="*/ 1265785 h 1415951"/>
                    <a:gd name="connsiteX115" fmla="*/ 564323 w 1136875"/>
                    <a:gd name="connsiteY115" fmla="*/ 1285396 h 141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1136875" h="1415951">
                      <a:moveTo>
                        <a:pt x="290184" y="0"/>
                      </a:moveTo>
                      <a:lnTo>
                        <a:pt x="306367" y="19611"/>
                      </a:lnTo>
                      <a:lnTo>
                        <a:pt x="411140" y="19611"/>
                      </a:lnTo>
                      <a:lnTo>
                        <a:pt x="459550" y="52250"/>
                      </a:lnTo>
                      <a:lnTo>
                        <a:pt x="435414" y="84888"/>
                      </a:lnTo>
                      <a:lnTo>
                        <a:pt x="298275" y="97917"/>
                      </a:lnTo>
                      <a:lnTo>
                        <a:pt x="209547" y="110945"/>
                      </a:lnTo>
                      <a:lnTo>
                        <a:pt x="128910" y="137001"/>
                      </a:lnTo>
                      <a:lnTo>
                        <a:pt x="0" y="182668"/>
                      </a:lnTo>
                      <a:lnTo>
                        <a:pt x="0" y="202279"/>
                      </a:lnTo>
                      <a:lnTo>
                        <a:pt x="32228" y="176222"/>
                      </a:lnTo>
                      <a:lnTo>
                        <a:pt x="56364" y="182668"/>
                      </a:lnTo>
                      <a:lnTo>
                        <a:pt x="64455" y="208861"/>
                      </a:lnTo>
                      <a:lnTo>
                        <a:pt x="88591" y="169640"/>
                      </a:lnTo>
                      <a:lnTo>
                        <a:pt x="161275" y="176222"/>
                      </a:lnTo>
                      <a:lnTo>
                        <a:pt x="249866" y="117527"/>
                      </a:lnTo>
                      <a:lnTo>
                        <a:pt x="322549" y="130556"/>
                      </a:lnTo>
                      <a:lnTo>
                        <a:pt x="322549" y="150029"/>
                      </a:lnTo>
                      <a:lnTo>
                        <a:pt x="483686" y="104362"/>
                      </a:lnTo>
                      <a:lnTo>
                        <a:pt x="499868" y="117527"/>
                      </a:lnTo>
                      <a:lnTo>
                        <a:pt x="499868" y="130556"/>
                      </a:lnTo>
                      <a:lnTo>
                        <a:pt x="507960" y="150029"/>
                      </a:lnTo>
                      <a:lnTo>
                        <a:pt x="435414" y="221890"/>
                      </a:lnTo>
                      <a:lnTo>
                        <a:pt x="548278" y="182668"/>
                      </a:lnTo>
                      <a:lnTo>
                        <a:pt x="548278" y="221890"/>
                      </a:lnTo>
                      <a:lnTo>
                        <a:pt x="580506" y="195833"/>
                      </a:lnTo>
                      <a:lnTo>
                        <a:pt x="620824" y="208861"/>
                      </a:lnTo>
                      <a:lnTo>
                        <a:pt x="677325" y="274002"/>
                      </a:lnTo>
                      <a:lnTo>
                        <a:pt x="588597" y="352308"/>
                      </a:lnTo>
                      <a:lnTo>
                        <a:pt x="548278" y="313223"/>
                      </a:lnTo>
                      <a:lnTo>
                        <a:pt x="145092" y="450225"/>
                      </a:lnTo>
                      <a:lnTo>
                        <a:pt x="112865" y="515502"/>
                      </a:lnTo>
                      <a:lnTo>
                        <a:pt x="137001" y="508920"/>
                      </a:lnTo>
                      <a:lnTo>
                        <a:pt x="483686" y="450225"/>
                      </a:lnTo>
                      <a:lnTo>
                        <a:pt x="483686" y="476281"/>
                      </a:lnTo>
                      <a:lnTo>
                        <a:pt x="387004" y="561169"/>
                      </a:lnTo>
                      <a:lnTo>
                        <a:pt x="411140" y="574197"/>
                      </a:lnTo>
                      <a:lnTo>
                        <a:pt x="556370" y="495891"/>
                      </a:lnTo>
                      <a:lnTo>
                        <a:pt x="548278" y="450225"/>
                      </a:lnTo>
                      <a:lnTo>
                        <a:pt x="564323" y="430614"/>
                      </a:lnTo>
                      <a:lnTo>
                        <a:pt x="637006" y="417586"/>
                      </a:lnTo>
                      <a:lnTo>
                        <a:pt x="757962" y="515502"/>
                      </a:lnTo>
                      <a:lnTo>
                        <a:pt x="749871" y="567615"/>
                      </a:lnTo>
                      <a:lnTo>
                        <a:pt x="782099" y="541558"/>
                      </a:lnTo>
                      <a:lnTo>
                        <a:pt x="854645" y="561169"/>
                      </a:lnTo>
                      <a:lnTo>
                        <a:pt x="854645" y="541558"/>
                      </a:lnTo>
                      <a:lnTo>
                        <a:pt x="878781" y="535113"/>
                      </a:lnTo>
                      <a:lnTo>
                        <a:pt x="862736" y="495891"/>
                      </a:lnTo>
                      <a:lnTo>
                        <a:pt x="878781" y="495891"/>
                      </a:lnTo>
                      <a:lnTo>
                        <a:pt x="886872" y="469835"/>
                      </a:lnTo>
                      <a:lnTo>
                        <a:pt x="999737" y="450225"/>
                      </a:lnTo>
                      <a:lnTo>
                        <a:pt x="1104648" y="489446"/>
                      </a:lnTo>
                      <a:lnTo>
                        <a:pt x="1136875" y="535113"/>
                      </a:lnTo>
                      <a:lnTo>
                        <a:pt x="1032102" y="632893"/>
                      </a:lnTo>
                      <a:lnTo>
                        <a:pt x="975600" y="691588"/>
                      </a:lnTo>
                      <a:lnTo>
                        <a:pt x="951464" y="711198"/>
                      </a:lnTo>
                      <a:lnTo>
                        <a:pt x="951464" y="724226"/>
                      </a:lnTo>
                      <a:lnTo>
                        <a:pt x="911146" y="750420"/>
                      </a:lnTo>
                      <a:lnTo>
                        <a:pt x="886872" y="724226"/>
                      </a:lnTo>
                      <a:lnTo>
                        <a:pt x="862736" y="743837"/>
                      </a:lnTo>
                      <a:lnTo>
                        <a:pt x="870827" y="769893"/>
                      </a:lnTo>
                      <a:lnTo>
                        <a:pt x="886872" y="763448"/>
                      </a:lnTo>
                      <a:lnTo>
                        <a:pt x="911146" y="789504"/>
                      </a:lnTo>
                      <a:lnTo>
                        <a:pt x="911146" y="815560"/>
                      </a:lnTo>
                      <a:lnTo>
                        <a:pt x="959418" y="828726"/>
                      </a:lnTo>
                      <a:lnTo>
                        <a:pt x="943373" y="809115"/>
                      </a:lnTo>
                      <a:lnTo>
                        <a:pt x="991783" y="815560"/>
                      </a:lnTo>
                      <a:lnTo>
                        <a:pt x="999737" y="835171"/>
                      </a:lnTo>
                      <a:lnTo>
                        <a:pt x="935282" y="854782"/>
                      </a:lnTo>
                      <a:lnTo>
                        <a:pt x="983692" y="867810"/>
                      </a:lnTo>
                      <a:lnTo>
                        <a:pt x="991783" y="887421"/>
                      </a:lnTo>
                      <a:lnTo>
                        <a:pt x="991783" y="907032"/>
                      </a:lnTo>
                      <a:lnTo>
                        <a:pt x="991783" y="926505"/>
                      </a:lnTo>
                      <a:lnTo>
                        <a:pt x="975600" y="946116"/>
                      </a:lnTo>
                      <a:lnTo>
                        <a:pt x="935282" y="933088"/>
                      </a:lnTo>
                      <a:lnTo>
                        <a:pt x="911146" y="926505"/>
                      </a:lnTo>
                      <a:lnTo>
                        <a:pt x="886872" y="926505"/>
                      </a:lnTo>
                      <a:lnTo>
                        <a:pt x="894964" y="972172"/>
                      </a:lnTo>
                      <a:lnTo>
                        <a:pt x="894964" y="998366"/>
                      </a:lnTo>
                      <a:lnTo>
                        <a:pt x="911146" y="1011394"/>
                      </a:lnTo>
                      <a:lnTo>
                        <a:pt x="903055" y="1057061"/>
                      </a:lnTo>
                      <a:lnTo>
                        <a:pt x="862736" y="1057061"/>
                      </a:lnTo>
                      <a:lnTo>
                        <a:pt x="814326" y="1089700"/>
                      </a:lnTo>
                      <a:lnTo>
                        <a:pt x="725598" y="1024422"/>
                      </a:lnTo>
                      <a:lnTo>
                        <a:pt x="653052" y="1089700"/>
                      </a:lnTo>
                      <a:lnTo>
                        <a:pt x="596688" y="1089700"/>
                      </a:lnTo>
                      <a:lnTo>
                        <a:pt x="604642" y="1109310"/>
                      </a:lnTo>
                      <a:lnTo>
                        <a:pt x="693370" y="1115756"/>
                      </a:lnTo>
                      <a:lnTo>
                        <a:pt x="612733" y="1141812"/>
                      </a:lnTo>
                      <a:lnTo>
                        <a:pt x="628915" y="1168006"/>
                      </a:lnTo>
                      <a:lnTo>
                        <a:pt x="701461" y="1161423"/>
                      </a:lnTo>
                      <a:lnTo>
                        <a:pt x="701461" y="1181034"/>
                      </a:lnTo>
                      <a:lnTo>
                        <a:pt x="669234" y="1187479"/>
                      </a:lnTo>
                      <a:lnTo>
                        <a:pt x="669234" y="1233283"/>
                      </a:lnTo>
                      <a:lnTo>
                        <a:pt x="709553" y="1207090"/>
                      </a:lnTo>
                      <a:lnTo>
                        <a:pt x="725598" y="1226701"/>
                      </a:lnTo>
                      <a:lnTo>
                        <a:pt x="749871" y="1233283"/>
                      </a:lnTo>
                      <a:lnTo>
                        <a:pt x="806235" y="1252757"/>
                      </a:lnTo>
                      <a:lnTo>
                        <a:pt x="814326" y="1265785"/>
                      </a:lnTo>
                      <a:lnTo>
                        <a:pt x="830509" y="1272368"/>
                      </a:lnTo>
                      <a:lnTo>
                        <a:pt x="814326" y="1298424"/>
                      </a:lnTo>
                      <a:lnTo>
                        <a:pt x="806235" y="1311452"/>
                      </a:lnTo>
                      <a:lnTo>
                        <a:pt x="806235" y="1324617"/>
                      </a:lnTo>
                      <a:lnTo>
                        <a:pt x="854645" y="1324617"/>
                      </a:lnTo>
                      <a:lnTo>
                        <a:pt x="846554" y="1344091"/>
                      </a:lnTo>
                      <a:lnTo>
                        <a:pt x="846554" y="1370284"/>
                      </a:lnTo>
                      <a:lnTo>
                        <a:pt x="846554" y="1396340"/>
                      </a:lnTo>
                      <a:lnTo>
                        <a:pt x="854645" y="1415951"/>
                      </a:lnTo>
                      <a:lnTo>
                        <a:pt x="765917" y="1409369"/>
                      </a:lnTo>
                      <a:lnTo>
                        <a:pt x="733689" y="1383312"/>
                      </a:lnTo>
                      <a:lnTo>
                        <a:pt x="733689" y="1363702"/>
                      </a:lnTo>
                      <a:lnTo>
                        <a:pt x="717644" y="1344091"/>
                      </a:lnTo>
                      <a:lnTo>
                        <a:pt x="669234" y="1305006"/>
                      </a:lnTo>
                      <a:lnTo>
                        <a:pt x="612733" y="1278950"/>
                      </a:lnTo>
                      <a:lnTo>
                        <a:pt x="572414" y="1265785"/>
                      </a:lnTo>
                      <a:lnTo>
                        <a:pt x="564323" y="1285396"/>
                      </a:lnTo>
                    </a:path>
                  </a:pathLst>
                </a:custGeom>
                <a:solidFill>
                  <a:srgbClr val="CBE7F5"/>
                </a:solidFill>
                <a:ln w="13713" cap="flat">
                  <a:solidFill>
                    <a:srgbClr val="CBE7F5"/>
                  </a:solid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A02AA7B5-2F89-A810-BCE9-91024DC04BF1}"/>
                    </a:ext>
                  </a:extLst>
                </p:cNvPr>
                <p:cNvSpPr/>
                <p:nvPr/>
              </p:nvSpPr>
              <p:spPr>
                <a:xfrm>
                  <a:off x="7897080" y="2917733"/>
                  <a:ext cx="935419" cy="828725"/>
                </a:xfrm>
                <a:custGeom>
                  <a:avLst/>
                  <a:gdLst>
                    <a:gd name="connsiteX0" fmla="*/ 669234 w 935419"/>
                    <a:gd name="connsiteY0" fmla="*/ 0 h 828725"/>
                    <a:gd name="connsiteX1" fmla="*/ 685416 w 935419"/>
                    <a:gd name="connsiteY1" fmla="*/ 13028 h 828725"/>
                    <a:gd name="connsiteX2" fmla="*/ 709553 w 935419"/>
                    <a:gd name="connsiteY2" fmla="*/ 26056 h 828725"/>
                    <a:gd name="connsiteX3" fmla="*/ 757962 w 935419"/>
                    <a:gd name="connsiteY3" fmla="*/ 39222 h 828725"/>
                    <a:gd name="connsiteX4" fmla="*/ 766053 w 935419"/>
                    <a:gd name="connsiteY4" fmla="*/ 52250 h 828725"/>
                    <a:gd name="connsiteX5" fmla="*/ 717644 w 935419"/>
                    <a:gd name="connsiteY5" fmla="*/ 71723 h 828725"/>
                    <a:gd name="connsiteX6" fmla="*/ 685416 w 935419"/>
                    <a:gd name="connsiteY6" fmla="*/ 78306 h 828725"/>
                    <a:gd name="connsiteX7" fmla="*/ 645098 w 935419"/>
                    <a:gd name="connsiteY7" fmla="*/ 78306 h 828725"/>
                    <a:gd name="connsiteX8" fmla="*/ 645098 w 935419"/>
                    <a:gd name="connsiteY8" fmla="*/ 110945 h 828725"/>
                    <a:gd name="connsiteX9" fmla="*/ 612870 w 935419"/>
                    <a:gd name="connsiteY9" fmla="*/ 130555 h 828725"/>
                    <a:gd name="connsiteX10" fmla="*/ 637006 w 935419"/>
                    <a:gd name="connsiteY10" fmla="*/ 137001 h 828725"/>
                    <a:gd name="connsiteX11" fmla="*/ 669234 w 935419"/>
                    <a:gd name="connsiteY11" fmla="*/ 137001 h 828725"/>
                    <a:gd name="connsiteX12" fmla="*/ 717644 w 935419"/>
                    <a:gd name="connsiteY12" fmla="*/ 137001 h 828725"/>
                    <a:gd name="connsiteX13" fmla="*/ 725735 w 935419"/>
                    <a:gd name="connsiteY13" fmla="*/ 143584 h 828725"/>
                    <a:gd name="connsiteX14" fmla="*/ 628915 w 935419"/>
                    <a:gd name="connsiteY14" fmla="*/ 176222 h 828725"/>
                    <a:gd name="connsiteX15" fmla="*/ 685416 w 935419"/>
                    <a:gd name="connsiteY15" fmla="*/ 176222 h 828725"/>
                    <a:gd name="connsiteX16" fmla="*/ 693507 w 935419"/>
                    <a:gd name="connsiteY16" fmla="*/ 163194 h 828725"/>
                    <a:gd name="connsiteX17" fmla="*/ 717644 w 935419"/>
                    <a:gd name="connsiteY17" fmla="*/ 163194 h 828725"/>
                    <a:gd name="connsiteX18" fmla="*/ 741917 w 935419"/>
                    <a:gd name="connsiteY18" fmla="*/ 156612 h 828725"/>
                    <a:gd name="connsiteX19" fmla="*/ 774145 w 935419"/>
                    <a:gd name="connsiteY19" fmla="*/ 137001 h 828725"/>
                    <a:gd name="connsiteX20" fmla="*/ 814463 w 935419"/>
                    <a:gd name="connsiteY20" fmla="*/ 156612 h 828725"/>
                    <a:gd name="connsiteX21" fmla="*/ 854782 w 935419"/>
                    <a:gd name="connsiteY21" fmla="*/ 163194 h 828725"/>
                    <a:gd name="connsiteX22" fmla="*/ 895100 w 935419"/>
                    <a:gd name="connsiteY22" fmla="*/ 169640 h 828725"/>
                    <a:gd name="connsiteX23" fmla="*/ 935419 w 935419"/>
                    <a:gd name="connsiteY23" fmla="*/ 163194 h 828725"/>
                    <a:gd name="connsiteX24" fmla="*/ 919237 w 935419"/>
                    <a:gd name="connsiteY24" fmla="*/ 182668 h 828725"/>
                    <a:gd name="connsiteX25" fmla="*/ 887009 w 935419"/>
                    <a:gd name="connsiteY25" fmla="*/ 182668 h 828725"/>
                    <a:gd name="connsiteX26" fmla="*/ 854782 w 935419"/>
                    <a:gd name="connsiteY26" fmla="*/ 208861 h 828725"/>
                    <a:gd name="connsiteX27" fmla="*/ 862873 w 935419"/>
                    <a:gd name="connsiteY27" fmla="*/ 215307 h 828725"/>
                    <a:gd name="connsiteX28" fmla="*/ 854782 w 935419"/>
                    <a:gd name="connsiteY28" fmla="*/ 228335 h 828725"/>
                    <a:gd name="connsiteX29" fmla="*/ 830509 w 935419"/>
                    <a:gd name="connsiteY29" fmla="*/ 221889 h 828725"/>
                    <a:gd name="connsiteX30" fmla="*/ 838600 w 935419"/>
                    <a:gd name="connsiteY30" fmla="*/ 241500 h 828725"/>
                    <a:gd name="connsiteX31" fmla="*/ 766053 w 935419"/>
                    <a:gd name="connsiteY31" fmla="*/ 274002 h 828725"/>
                    <a:gd name="connsiteX32" fmla="*/ 774145 w 935419"/>
                    <a:gd name="connsiteY32" fmla="*/ 287167 h 828725"/>
                    <a:gd name="connsiteX33" fmla="*/ 669234 w 935419"/>
                    <a:gd name="connsiteY33" fmla="*/ 332834 h 828725"/>
                    <a:gd name="connsiteX34" fmla="*/ 661280 w 935419"/>
                    <a:gd name="connsiteY34" fmla="*/ 326252 h 828725"/>
                    <a:gd name="connsiteX35" fmla="*/ 588597 w 935419"/>
                    <a:gd name="connsiteY35" fmla="*/ 358890 h 828725"/>
                    <a:gd name="connsiteX36" fmla="*/ 572552 w 935419"/>
                    <a:gd name="connsiteY36" fmla="*/ 339280 h 828725"/>
                    <a:gd name="connsiteX37" fmla="*/ 556369 w 935419"/>
                    <a:gd name="connsiteY37" fmla="*/ 352308 h 828725"/>
                    <a:gd name="connsiteX38" fmla="*/ 556369 w 935419"/>
                    <a:gd name="connsiteY38" fmla="*/ 371919 h 828725"/>
                    <a:gd name="connsiteX39" fmla="*/ 443505 w 935419"/>
                    <a:gd name="connsiteY39" fmla="*/ 319669 h 828725"/>
                    <a:gd name="connsiteX40" fmla="*/ 443505 w 935419"/>
                    <a:gd name="connsiteY40" fmla="*/ 326252 h 828725"/>
                    <a:gd name="connsiteX41" fmla="*/ 435414 w 935419"/>
                    <a:gd name="connsiteY41" fmla="*/ 326252 h 828725"/>
                    <a:gd name="connsiteX42" fmla="*/ 451596 w 935419"/>
                    <a:gd name="connsiteY42" fmla="*/ 358890 h 828725"/>
                    <a:gd name="connsiteX43" fmla="*/ 451596 w 935419"/>
                    <a:gd name="connsiteY43" fmla="*/ 391529 h 828725"/>
                    <a:gd name="connsiteX44" fmla="*/ 370958 w 935419"/>
                    <a:gd name="connsiteY44" fmla="*/ 463253 h 828725"/>
                    <a:gd name="connsiteX45" fmla="*/ 290321 w 935419"/>
                    <a:gd name="connsiteY45" fmla="*/ 528530 h 828725"/>
                    <a:gd name="connsiteX46" fmla="*/ 290321 w 935419"/>
                    <a:gd name="connsiteY46" fmla="*/ 535113 h 828725"/>
                    <a:gd name="connsiteX47" fmla="*/ 298412 w 935419"/>
                    <a:gd name="connsiteY47" fmla="*/ 548141 h 828725"/>
                    <a:gd name="connsiteX48" fmla="*/ 282230 w 935419"/>
                    <a:gd name="connsiteY48" fmla="*/ 574197 h 828725"/>
                    <a:gd name="connsiteX49" fmla="*/ 266185 w 935419"/>
                    <a:gd name="connsiteY49" fmla="*/ 574197 h 828725"/>
                    <a:gd name="connsiteX50" fmla="*/ 266185 w 935419"/>
                    <a:gd name="connsiteY50" fmla="*/ 561169 h 828725"/>
                    <a:gd name="connsiteX51" fmla="*/ 258094 w 935419"/>
                    <a:gd name="connsiteY51" fmla="*/ 561169 h 828725"/>
                    <a:gd name="connsiteX52" fmla="*/ 250003 w 935419"/>
                    <a:gd name="connsiteY52" fmla="*/ 580780 h 828725"/>
                    <a:gd name="connsiteX53" fmla="*/ 225867 w 935419"/>
                    <a:gd name="connsiteY53" fmla="*/ 554587 h 828725"/>
                    <a:gd name="connsiteX54" fmla="*/ 225867 w 935419"/>
                    <a:gd name="connsiteY54" fmla="*/ 574197 h 828725"/>
                    <a:gd name="connsiteX55" fmla="*/ 217775 w 935419"/>
                    <a:gd name="connsiteY55" fmla="*/ 574197 h 828725"/>
                    <a:gd name="connsiteX56" fmla="*/ 225867 w 935419"/>
                    <a:gd name="connsiteY56" fmla="*/ 580780 h 828725"/>
                    <a:gd name="connsiteX57" fmla="*/ 201593 w 935419"/>
                    <a:gd name="connsiteY57" fmla="*/ 567615 h 828725"/>
                    <a:gd name="connsiteX58" fmla="*/ 233820 w 935419"/>
                    <a:gd name="connsiteY58" fmla="*/ 535113 h 828725"/>
                    <a:gd name="connsiteX59" fmla="*/ 209684 w 935419"/>
                    <a:gd name="connsiteY59" fmla="*/ 541558 h 828725"/>
                    <a:gd name="connsiteX60" fmla="*/ 201593 w 935419"/>
                    <a:gd name="connsiteY60" fmla="*/ 528530 h 828725"/>
                    <a:gd name="connsiteX61" fmla="*/ 185548 w 935419"/>
                    <a:gd name="connsiteY61" fmla="*/ 535113 h 828725"/>
                    <a:gd name="connsiteX62" fmla="*/ 201593 w 935419"/>
                    <a:gd name="connsiteY62" fmla="*/ 548141 h 828725"/>
                    <a:gd name="connsiteX63" fmla="*/ 185548 w 935419"/>
                    <a:gd name="connsiteY63" fmla="*/ 554587 h 828725"/>
                    <a:gd name="connsiteX64" fmla="*/ 185548 w 935419"/>
                    <a:gd name="connsiteY64" fmla="*/ 574197 h 828725"/>
                    <a:gd name="connsiteX65" fmla="*/ 169365 w 935419"/>
                    <a:gd name="connsiteY65" fmla="*/ 567615 h 828725"/>
                    <a:gd name="connsiteX66" fmla="*/ 169365 w 935419"/>
                    <a:gd name="connsiteY66" fmla="*/ 574197 h 828725"/>
                    <a:gd name="connsiteX67" fmla="*/ 185548 w 935419"/>
                    <a:gd name="connsiteY67" fmla="*/ 587225 h 828725"/>
                    <a:gd name="connsiteX68" fmla="*/ 177457 w 935419"/>
                    <a:gd name="connsiteY68" fmla="*/ 600253 h 828725"/>
                    <a:gd name="connsiteX69" fmla="*/ 153183 w 935419"/>
                    <a:gd name="connsiteY69" fmla="*/ 593808 h 828725"/>
                    <a:gd name="connsiteX70" fmla="*/ 161274 w 935419"/>
                    <a:gd name="connsiteY70" fmla="*/ 600253 h 828725"/>
                    <a:gd name="connsiteX71" fmla="*/ 137138 w 935419"/>
                    <a:gd name="connsiteY71" fmla="*/ 606836 h 828725"/>
                    <a:gd name="connsiteX72" fmla="*/ 129047 w 935419"/>
                    <a:gd name="connsiteY72" fmla="*/ 593808 h 828725"/>
                    <a:gd name="connsiteX73" fmla="*/ 120956 w 935419"/>
                    <a:gd name="connsiteY73" fmla="*/ 606836 h 828725"/>
                    <a:gd name="connsiteX74" fmla="*/ 113002 w 935419"/>
                    <a:gd name="connsiteY74" fmla="*/ 593808 h 828725"/>
                    <a:gd name="connsiteX75" fmla="*/ 104911 w 935419"/>
                    <a:gd name="connsiteY75" fmla="*/ 606836 h 828725"/>
                    <a:gd name="connsiteX76" fmla="*/ 88728 w 935419"/>
                    <a:gd name="connsiteY76" fmla="*/ 613419 h 828725"/>
                    <a:gd name="connsiteX77" fmla="*/ 96819 w 935419"/>
                    <a:gd name="connsiteY77" fmla="*/ 613419 h 828725"/>
                    <a:gd name="connsiteX78" fmla="*/ 104911 w 935419"/>
                    <a:gd name="connsiteY78" fmla="*/ 632892 h 828725"/>
                    <a:gd name="connsiteX79" fmla="*/ 88728 w 935419"/>
                    <a:gd name="connsiteY79" fmla="*/ 652503 h 828725"/>
                    <a:gd name="connsiteX80" fmla="*/ 48410 w 935419"/>
                    <a:gd name="connsiteY80" fmla="*/ 645920 h 828725"/>
                    <a:gd name="connsiteX81" fmla="*/ 40319 w 935419"/>
                    <a:gd name="connsiteY81" fmla="*/ 659086 h 828725"/>
                    <a:gd name="connsiteX82" fmla="*/ 48410 w 935419"/>
                    <a:gd name="connsiteY82" fmla="*/ 659086 h 828725"/>
                    <a:gd name="connsiteX83" fmla="*/ 64592 w 935419"/>
                    <a:gd name="connsiteY83" fmla="*/ 698170 h 828725"/>
                    <a:gd name="connsiteX84" fmla="*/ 80637 w 935419"/>
                    <a:gd name="connsiteY84" fmla="*/ 704753 h 828725"/>
                    <a:gd name="connsiteX85" fmla="*/ 24273 w 935419"/>
                    <a:gd name="connsiteY85" fmla="*/ 711198 h 828725"/>
                    <a:gd name="connsiteX86" fmla="*/ 32364 w 935419"/>
                    <a:gd name="connsiteY86" fmla="*/ 724226 h 828725"/>
                    <a:gd name="connsiteX87" fmla="*/ 64592 w 935419"/>
                    <a:gd name="connsiteY87" fmla="*/ 724226 h 828725"/>
                    <a:gd name="connsiteX88" fmla="*/ 64592 w 935419"/>
                    <a:gd name="connsiteY88" fmla="*/ 743837 h 828725"/>
                    <a:gd name="connsiteX89" fmla="*/ 72683 w 935419"/>
                    <a:gd name="connsiteY89" fmla="*/ 756865 h 828725"/>
                    <a:gd name="connsiteX90" fmla="*/ 32364 w 935419"/>
                    <a:gd name="connsiteY90" fmla="*/ 756865 h 828725"/>
                    <a:gd name="connsiteX91" fmla="*/ 56501 w 935419"/>
                    <a:gd name="connsiteY91" fmla="*/ 763448 h 828725"/>
                    <a:gd name="connsiteX92" fmla="*/ 64592 w 935419"/>
                    <a:gd name="connsiteY92" fmla="*/ 776476 h 828725"/>
                    <a:gd name="connsiteX93" fmla="*/ 56501 w 935419"/>
                    <a:gd name="connsiteY93" fmla="*/ 783059 h 828725"/>
                    <a:gd name="connsiteX94" fmla="*/ 48410 w 935419"/>
                    <a:gd name="connsiteY94" fmla="*/ 783059 h 828725"/>
                    <a:gd name="connsiteX95" fmla="*/ 48410 w 935419"/>
                    <a:gd name="connsiteY95" fmla="*/ 789504 h 828725"/>
                    <a:gd name="connsiteX96" fmla="*/ 40319 w 935419"/>
                    <a:gd name="connsiteY96" fmla="*/ 802532 h 828725"/>
                    <a:gd name="connsiteX97" fmla="*/ 24273 w 935419"/>
                    <a:gd name="connsiteY97" fmla="*/ 796087 h 828725"/>
                    <a:gd name="connsiteX98" fmla="*/ 24273 w 935419"/>
                    <a:gd name="connsiteY98" fmla="*/ 802532 h 828725"/>
                    <a:gd name="connsiteX99" fmla="*/ 24273 w 935419"/>
                    <a:gd name="connsiteY99" fmla="*/ 809115 h 828725"/>
                    <a:gd name="connsiteX100" fmla="*/ 32364 w 935419"/>
                    <a:gd name="connsiteY100" fmla="*/ 815560 h 828725"/>
                    <a:gd name="connsiteX101" fmla="*/ 0 w 935419"/>
                    <a:gd name="connsiteY101" fmla="*/ 809115 h 828725"/>
                    <a:gd name="connsiteX102" fmla="*/ 24273 w 935419"/>
                    <a:gd name="connsiteY102" fmla="*/ 828726 h 8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935419" h="828725">
                      <a:moveTo>
                        <a:pt x="669234" y="0"/>
                      </a:moveTo>
                      <a:lnTo>
                        <a:pt x="685416" y="13028"/>
                      </a:lnTo>
                      <a:lnTo>
                        <a:pt x="709553" y="26056"/>
                      </a:lnTo>
                      <a:lnTo>
                        <a:pt x="757962" y="39222"/>
                      </a:lnTo>
                      <a:lnTo>
                        <a:pt x="766053" y="52250"/>
                      </a:lnTo>
                      <a:lnTo>
                        <a:pt x="717644" y="71723"/>
                      </a:lnTo>
                      <a:lnTo>
                        <a:pt x="685416" y="78306"/>
                      </a:lnTo>
                      <a:lnTo>
                        <a:pt x="645098" y="78306"/>
                      </a:lnTo>
                      <a:lnTo>
                        <a:pt x="645098" y="110945"/>
                      </a:lnTo>
                      <a:lnTo>
                        <a:pt x="612870" y="130555"/>
                      </a:lnTo>
                      <a:lnTo>
                        <a:pt x="637006" y="137001"/>
                      </a:lnTo>
                      <a:lnTo>
                        <a:pt x="669234" y="137001"/>
                      </a:lnTo>
                      <a:lnTo>
                        <a:pt x="717644" y="137001"/>
                      </a:lnTo>
                      <a:lnTo>
                        <a:pt x="725735" y="143584"/>
                      </a:lnTo>
                      <a:lnTo>
                        <a:pt x="628915" y="176222"/>
                      </a:lnTo>
                      <a:lnTo>
                        <a:pt x="685416" y="176222"/>
                      </a:lnTo>
                      <a:lnTo>
                        <a:pt x="693507" y="163194"/>
                      </a:lnTo>
                      <a:lnTo>
                        <a:pt x="717644" y="163194"/>
                      </a:lnTo>
                      <a:lnTo>
                        <a:pt x="741917" y="156612"/>
                      </a:lnTo>
                      <a:lnTo>
                        <a:pt x="774145" y="137001"/>
                      </a:lnTo>
                      <a:lnTo>
                        <a:pt x="814463" y="156612"/>
                      </a:lnTo>
                      <a:lnTo>
                        <a:pt x="854782" y="163194"/>
                      </a:lnTo>
                      <a:lnTo>
                        <a:pt x="895100" y="169640"/>
                      </a:lnTo>
                      <a:lnTo>
                        <a:pt x="935419" y="163194"/>
                      </a:lnTo>
                      <a:lnTo>
                        <a:pt x="919237" y="182668"/>
                      </a:lnTo>
                      <a:lnTo>
                        <a:pt x="887009" y="182668"/>
                      </a:lnTo>
                      <a:lnTo>
                        <a:pt x="854782" y="208861"/>
                      </a:lnTo>
                      <a:lnTo>
                        <a:pt x="862873" y="215307"/>
                      </a:lnTo>
                      <a:lnTo>
                        <a:pt x="854782" y="228335"/>
                      </a:lnTo>
                      <a:lnTo>
                        <a:pt x="830509" y="221889"/>
                      </a:lnTo>
                      <a:lnTo>
                        <a:pt x="838600" y="241500"/>
                      </a:lnTo>
                      <a:lnTo>
                        <a:pt x="766053" y="274002"/>
                      </a:lnTo>
                      <a:lnTo>
                        <a:pt x="774145" y="287167"/>
                      </a:lnTo>
                      <a:lnTo>
                        <a:pt x="669234" y="332834"/>
                      </a:lnTo>
                      <a:lnTo>
                        <a:pt x="661280" y="326252"/>
                      </a:lnTo>
                      <a:lnTo>
                        <a:pt x="588597" y="358890"/>
                      </a:lnTo>
                      <a:lnTo>
                        <a:pt x="572552" y="339280"/>
                      </a:lnTo>
                      <a:lnTo>
                        <a:pt x="556369" y="352308"/>
                      </a:lnTo>
                      <a:lnTo>
                        <a:pt x="556369" y="371919"/>
                      </a:lnTo>
                      <a:lnTo>
                        <a:pt x="443505" y="319669"/>
                      </a:lnTo>
                      <a:lnTo>
                        <a:pt x="443505" y="326252"/>
                      </a:lnTo>
                      <a:lnTo>
                        <a:pt x="435414" y="326252"/>
                      </a:lnTo>
                      <a:lnTo>
                        <a:pt x="451596" y="358890"/>
                      </a:lnTo>
                      <a:lnTo>
                        <a:pt x="451596" y="391529"/>
                      </a:lnTo>
                      <a:lnTo>
                        <a:pt x="370958" y="463253"/>
                      </a:lnTo>
                      <a:lnTo>
                        <a:pt x="290321" y="528530"/>
                      </a:lnTo>
                      <a:lnTo>
                        <a:pt x="290321" y="535113"/>
                      </a:lnTo>
                      <a:lnTo>
                        <a:pt x="298412" y="548141"/>
                      </a:lnTo>
                      <a:lnTo>
                        <a:pt x="282230" y="574197"/>
                      </a:lnTo>
                      <a:lnTo>
                        <a:pt x="266185" y="574197"/>
                      </a:lnTo>
                      <a:lnTo>
                        <a:pt x="266185" y="561169"/>
                      </a:lnTo>
                      <a:lnTo>
                        <a:pt x="258094" y="561169"/>
                      </a:lnTo>
                      <a:lnTo>
                        <a:pt x="250003" y="580780"/>
                      </a:lnTo>
                      <a:lnTo>
                        <a:pt x="225867" y="554587"/>
                      </a:lnTo>
                      <a:lnTo>
                        <a:pt x="225867" y="574197"/>
                      </a:lnTo>
                      <a:lnTo>
                        <a:pt x="217775" y="574197"/>
                      </a:lnTo>
                      <a:lnTo>
                        <a:pt x="225867" y="580780"/>
                      </a:lnTo>
                      <a:lnTo>
                        <a:pt x="201593" y="567615"/>
                      </a:lnTo>
                      <a:lnTo>
                        <a:pt x="233820" y="535113"/>
                      </a:lnTo>
                      <a:lnTo>
                        <a:pt x="209684" y="541558"/>
                      </a:lnTo>
                      <a:lnTo>
                        <a:pt x="201593" y="528530"/>
                      </a:lnTo>
                      <a:lnTo>
                        <a:pt x="185548" y="535113"/>
                      </a:lnTo>
                      <a:lnTo>
                        <a:pt x="201593" y="548141"/>
                      </a:lnTo>
                      <a:lnTo>
                        <a:pt x="185548" y="554587"/>
                      </a:lnTo>
                      <a:lnTo>
                        <a:pt x="185548" y="574197"/>
                      </a:lnTo>
                      <a:lnTo>
                        <a:pt x="169365" y="567615"/>
                      </a:lnTo>
                      <a:lnTo>
                        <a:pt x="169365" y="574197"/>
                      </a:lnTo>
                      <a:lnTo>
                        <a:pt x="185548" y="587225"/>
                      </a:lnTo>
                      <a:lnTo>
                        <a:pt x="177457" y="600253"/>
                      </a:lnTo>
                      <a:lnTo>
                        <a:pt x="153183" y="593808"/>
                      </a:lnTo>
                      <a:lnTo>
                        <a:pt x="161274" y="600253"/>
                      </a:lnTo>
                      <a:lnTo>
                        <a:pt x="137138" y="606836"/>
                      </a:lnTo>
                      <a:lnTo>
                        <a:pt x="129047" y="593808"/>
                      </a:lnTo>
                      <a:lnTo>
                        <a:pt x="120956" y="606836"/>
                      </a:lnTo>
                      <a:lnTo>
                        <a:pt x="113002" y="593808"/>
                      </a:lnTo>
                      <a:lnTo>
                        <a:pt x="104911" y="606836"/>
                      </a:lnTo>
                      <a:lnTo>
                        <a:pt x="88728" y="613419"/>
                      </a:lnTo>
                      <a:lnTo>
                        <a:pt x="96819" y="613419"/>
                      </a:lnTo>
                      <a:lnTo>
                        <a:pt x="104911" y="632892"/>
                      </a:lnTo>
                      <a:lnTo>
                        <a:pt x="88728" y="652503"/>
                      </a:lnTo>
                      <a:lnTo>
                        <a:pt x="48410" y="645920"/>
                      </a:lnTo>
                      <a:lnTo>
                        <a:pt x="40319" y="659086"/>
                      </a:lnTo>
                      <a:lnTo>
                        <a:pt x="48410" y="659086"/>
                      </a:lnTo>
                      <a:lnTo>
                        <a:pt x="64592" y="698170"/>
                      </a:lnTo>
                      <a:lnTo>
                        <a:pt x="80637" y="704753"/>
                      </a:lnTo>
                      <a:lnTo>
                        <a:pt x="24273" y="711198"/>
                      </a:lnTo>
                      <a:lnTo>
                        <a:pt x="32364" y="724226"/>
                      </a:lnTo>
                      <a:lnTo>
                        <a:pt x="64592" y="724226"/>
                      </a:lnTo>
                      <a:lnTo>
                        <a:pt x="64592" y="743837"/>
                      </a:lnTo>
                      <a:lnTo>
                        <a:pt x="72683" y="756865"/>
                      </a:lnTo>
                      <a:lnTo>
                        <a:pt x="32364" y="756865"/>
                      </a:lnTo>
                      <a:lnTo>
                        <a:pt x="56501" y="763448"/>
                      </a:lnTo>
                      <a:lnTo>
                        <a:pt x="64592" y="776476"/>
                      </a:lnTo>
                      <a:lnTo>
                        <a:pt x="56501" y="783059"/>
                      </a:lnTo>
                      <a:lnTo>
                        <a:pt x="48410" y="783059"/>
                      </a:lnTo>
                      <a:lnTo>
                        <a:pt x="48410" y="789504"/>
                      </a:lnTo>
                      <a:lnTo>
                        <a:pt x="40319" y="802532"/>
                      </a:lnTo>
                      <a:lnTo>
                        <a:pt x="24273" y="796087"/>
                      </a:lnTo>
                      <a:lnTo>
                        <a:pt x="24273" y="802532"/>
                      </a:lnTo>
                      <a:lnTo>
                        <a:pt x="24273" y="809115"/>
                      </a:lnTo>
                      <a:lnTo>
                        <a:pt x="32364" y="815560"/>
                      </a:lnTo>
                      <a:lnTo>
                        <a:pt x="0" y="809115"/>
                      </a:lnTo>
                      <a:lnTo>
                        <a:pt x="24273" y="828726"/>
                      </a:lnTo>
                    </a:path>
                  </a:pathLst>
                </a:custGeom>
                <a:solidFill>
                  <a:srgbClr val="CBE7F5"/>
                </a:solidFill>
                <a:ln w="13713" cap="flat">
                  <a:solidFill>
                    <a:srgbClr val="CBE7F5"/>
                  </a:solid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BADB0A8E-F7B5-F39C-6329-8B2CA0A20C89}"/>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C927A2E1-8A88-037B-05FD-5094267BB170}"/>
                    </a:ext>
                  </a:extLst>
                </p:cNvPr>
                <p:cNvSpPr/>
                <p:nvPr/>
              </p:nvSpPr>
              <p:spPr>
                <a:xfrm>
                  <a:off x="4408423" y="3813931"/>
                  <a:ext cx="483000" cy="808018"/>
                </a:xfrm>
                <a:custGeom>
                  <a:avLst/>
                  <a:gdLst>
                    <a:gd name="connsiteX0" fmla="*/ 0 w 483000"/>
                    <a:gd name="connsiteY0" fmla="*/ 0 h 808018"/>
                    <a:gd name="connsiteX1" fmla="*/ 0 w 483000"/>
                    <a:gd name="connsiteY1" fmla="*/ 479572 h 808018"/>
                    <a:gd name="connsiteX2" fmla="*/ 16182 w 483000"/>
                    <a:gd name="connsiteY2" fmla="*/ 492737 h 808018"/>
                    <a:gd name="connsiteX3" fmla="*/ 8091 w 483000"/>
                    <a:gd name="connsiteY3" fmla="*/ 499320 h 808018"/>
                    <a:gd name="connsiteX4" fmla="*/ 48410 w 483000"/>
                    <a:gd name="connsiteY4" fmla="*/ 525513 h 808018"/>
                    <a:gd name="connsiteX5" fmla="*/ 48410 w 483000"/>
                    <a:gd name="connsiteY5" fmla="*/ 518931 h 808018"/>
                    <a:gd name="connsiteX6" fmla="*/ 64455 w 483000"/>
                    <a:gd name="connsiteY6" fmla="*/ 532096 h 808018"/>
                    <a:gd name="connsiteX7" fmla="*/ 72546 w 483000"/>
                    <a:gd name="connsiteY7" fmla="*/ 551844 h 808018"/>
                    <a:gd name="connsiteX8" fmla="*/ 88591 w 483000"/>
                    <a:gd name="connsiteY8" fmla="*/ 584757 h 808018"/>
                    <a:gd name="connsiteX9" fmla="*/ 96682 w 483000"/>
                    <a:gd name="connsiteY9" fmla="*/ 571592 h 808018"/>
                    <a:gd name="connsiteX10" fmla="*/ 128773 w 483000"/>
                    <a:gd name="connsiteY10" fmla="*/ 597785 h 808018"/>
                    <a:gd name="connsiteX11" fmla="*/ 144955 w 483000"/>
                    <a:gd name="connsiteY11" fmla="*/ 624116 h 808018"/>
                    <a:gd name="connsiteX12" fmla="*/ 161000 w 483000"/>
                    <a:gd name="connsiteY12" fmla="*/ 617533 h 808018"/>
                    <a:gd name="connsiteX13" fmla="*/ 177182 w 483000"/>
                    <a:gd name="connsiteY13" fmla="*/ 643864 h 808018"/>
                    <a:gd name="connsiteX14" fmla="*/ 193228 w 483000"/>
                    <a:gd name="connsiteY14" fmla="*/ 663474 h 808018"/>
                    <a:gd name="connsiteX15" fmla="*/ 217364 w 483000"/>
                    <a:gd name="connsiteY15" fmla="*/ 683222 h 808018"/>
                    <a:gd name="connsiteX16" fmla="*/ 233409 w 483000"/>
                    <a:gd name="connsiteY16" fmla="*/ 702970 h 808018"/>
                    <a:gd name="connsiteX17" fmla="*/ 241500 w 483000"/>
                    <a:gd name="connsiteY17" fmla="*/ 702970 h 808018"/>
                    <a:gd name="connsiteX18" fmla="*/ 257545 w 483000"/>
                    <a:gd name="connsiteY18" fmla="*/ 762077 h 808018"/>
                    <a:gd name="connsiteX19" fmla="*/ 257545 w 483000"/>
                    <a:gd name="connsiteY19" fmla="*/ 768659 h 808018"/>
                    <a:gd name="connsiteX20" fmla="*/ 265637 w 483000"/>
                    <a:gd name="connsiteY20" fmla="*/ 768659 h 808018"/>
                    <a:gd name="connsiteX21" fmla="*/ 265637 w 483000"/>
                    <a:gd name="connsiteY21" fmla="*/ 781825 h 808018"/>
                    <a:gd name="connsiteX22" fmla="*/ 289773 w 483000"/>
                    <a:gd name="connsiteY22" fmla="*/ 808018 h 808018"/>
                    <a:gd name="connsiteX23" fmla="*/ 483001 w 483000"/>
                    <a:gd name="connsiteY23" fmla="*/ 808018 h 808018"/>
                    <a:gd name="connsiteX24" fmla="*/ 483001 w 483000"/>
                    <a:gd name="connsiteY24" fmla="*/ 0 h 808018"/>
                    <a:gd name="connsiteX25" fmla="*/ 0 w 483000"/>
                    <a:gd name="connsiteY2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3000" h="808018">
                      <a:moveTo>
                        <a:pt x="0" y="0"/>
                      </a:moveTo>
                      <a:lnTo>
                        <a:pt x="0" y="479572"/>
                      </a:lnTo>
                      <a:lnTo>
                        <a:pt x="16182" y="492737"/>
                      </a:lnTo>
                      <a:lnTo>
                        <a:pt x="8091" y="499320"/>
                      </a:lnTo>
                      <a:lnTo>
                        <a:pt x="48410" y="525513"/>
                      </a:lnTo>
                      <a:lnTo>
                        <a:pt x="48410" y="518931"/>
                      </a:lnTo>
                      <a:lnTo>
                        <a:pt x="64455" y="532096"/>
                      </a:lnTo>
                      <a:lnTo>
                        <a:pt x="72546" y="551844"/>
                      </a:lnTo>
                      <a:lnTo>
                        <a:pt x="88591" y="584757"/>
                      </a:lnTo>
                      <a:lnTo>
                        <a:pt x="96682" y="571592"/>
                      </a:lnTo>
                      <a:lnTo>
                        <a:pt x="128773" y="597785"/>
                      </a:lnTo>
                      <a:lnTo>
                        <a:pt x="144955" y="624116"/>
                      </a:lnTo>
                      <a:lnTo>
                        <a:pt x="161000" y="617533"/>
                      </a:lnTo>
                      <a:lnTo>
                        <a:pt x="177182" y="643864"/>
                      </a:lnTo>
                      <a:lnTo>
                        <a:pt x="193228" y="663474"/>
                      </a:lnTo>
                      <a:lnTo>
                        <a:pt x="217364" y="683222"/>
                      </a:lnTo>
                      <a:lnTo>
                        <a:pt x="233409" y="702970"/>
                      </a:lnTo>
                      <a:lnTo>
                        <a:pt x="241500" y="702970"/>
                      </a:lnTo>
                      <a:lnTo>
                        <a:pt x="257545" y="762077"/>
                      </a:lnTo>
                      <a:lnTo>
                        <a:pt x="257545" y="768659"/>
                      </a:lnTo>
                      <a:lnTo>
                        <a:pt x="265637" y="768659"/>
                      </a:lnTo>
                      <a:lnTo>
                        <a:pt x="265637" y="781825"/>
                      </a:lnTo>
                      <a:lnTo>
                        <a:pt x="289773" y="808018"/>
                      </a:lnTo>
                      <a:lnTo>
                        <a:pt x="483001" y="808018"/>
                      </a:lnTo>
                      <a:lnTo>
                        <a:pt x="48300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8E709438-DBF7-C920-1427-3F4570036E57}"/>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B2242F5D-087F-3D72-50BF-275C0E696610}"/>
                    </a:ext>
                  </a:extLst>
                </p:cNvPr>
                <p:cNvSpPr/>
                <p:nvPr/>
              </p:nvSpPr>
              <p:spPr>
                <a:xfrm>
                  <a:off x="4891424" y="3813931"/>
                  <a:ext cx="413882" cy="808018"/>
                </a:xfrm>
                <a:custGeom>
                  <a:avLst/>
                  <a:gdLst>
                    <a:gd name="connsiteX0" fmla="*/ 413883 w 413882"/>
                    <a:gd name="connsiteY0" fmla="*/ 808018 h 808018"/>
                    <a:gd name="connsiteX1" fmla="*/ 413883 w 413882"/>
                    <a:gd name="connsiteY1" fmla="*/ 808018 h 808018"/>
                    <a:gd name="connsiteX2" fmla="*/ 397975 w 413882"/>
                    <a:gd name="connsiteY2" fmla="*/ 604368 h 808018"/>
                    <a:gd name="connsiteX3" fmla="*/ 382067 w 413882"/>
                    <a:gd name="connsiteY3" fmla="*/ 407300 h 808018"/>
                    <a:gd name="connsiteX4" fmla="*/ 382067 w 413882"/>
                    <a:gd name="connsiteY4" fmla="*/ 203650 h 808018"/>
                    <a:gd name="connsiteX5" fmla="*/ 382067 w 413882"/>
                    <a:gd name="connsiteY5" fmla="*/ 0 h 808018"/>
                    <a:gd name="connsiteX6" fmla="*/ 0 w 413882"/>
                    <a:gd name="connsiteY6" fmla="*/ 0 h 808018"/>
                    <a:gd name="connsiteX7" fmla="*/ 0 w 413882"/>
                    <a:gd name="connsiteY7" fmla="*/ 808018 h 808018"/>
                    <a:gd name="connsiteX8" fmla="*/ 413883 w 413882"/>
                    <a:gd name="connsiteY8" fmla="*/ 808018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882" h="808018">
                      <a:moveTo>
                        <a:pt x="413883" y="808018"/>
                      </a:moveTo>
                      <a:lnTo>
                        <a:pt x="413883" y="808018"/>
                      </a:lnTo>
                      <a:lnTo>
                        <a:pt x="397975" y="604368"/>
                      </a:lnTo>
                      <a:lnTo>
                        <a:pt x="382067" y="407300"/>
                      </a:lnTo>
                      <a:lnTo>
                        <a:pt x="382067" y="203650"/>
                      </a:lnTo>
                      <a:lnTo>
                        <a:pt x="382067" y="0"/>
                      </a:lnTo>
                      <a:lnTo>
                        <a:pt x="0" y="0"/>
                      </a:lnTo>
                      <a:lnTo>
                        <a:pt x="0" y="808018"/>
                      </a:lnTo>
                      <a:lnTo>
                        <a:pt x="413883" y="80801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81C4CB8-D2AB-7E03-4142-EADD804E5496}"/>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764A4E35-C7E5-E83B-ED5C-9769BD37454A}"/>
                    </a:ext>
                  </a:extLst>
                </p:cNvPr>
                <p:cNvSpPr/>
                <p:nvPr/>
              </p:nvSpPr>
              <p:spPr>
                <a:xfrm>
                  <a:off x="3491929" y="3813931"/>
                  <a:ext cx="1202290" cy="808018"/>
                </a:xfrm>
                <a:custGeom>
                  <a:avLst/>
                  <a:gdLst>
                    <a:gd name="connsiteX0" fmla="*/ 913751 w 1202290"/>
                    <a:gd name="connsiteY0" fmla="*/ 0 h 808018"/>
                    <a:gd name="connsiteX1" fmla="*/ 913751 w 1202290"/>
                    <a:gd name="connsiteY1" fmla="*/ 479572 h 808018"/>
                    <a:gd name="connsiteX2" fmla="*/ 929797 w 1202290"/>
                    <a:gd name="connsiteY2" fmla="*/ 492737 h 808018"/>
                    <a:gd name="connsiteX3" fmla="*/ 921842 w 1202290"/>
                    <a:gd name="connsiteY3" fmla="*/ 499320 h 808018"/>
                    <a:gd name="connsiteX4" fmla="*/ 961887 w 1202290"/>
                    <a:gd name="connsiteY4" fmla="*/ 525513 h 808018"/>
                    <a:gd name="connsiteX5" fmla="*/ 961887 w 1202290"/>
                    <a:gd name="connsiteY5" fmla="*/ 518931 h 808018"/>
                    <a:gd name="connsiteX6" fmla="*/ 977932 w 1202290"/>
                    <a:gd name="connsiteY6" fmla="*/ 532096 h 808018"/>
                    <a:gd name="connsiteX7" fmla="*/ 985886 w 1202290"/>
                    <a:gd name="connsiteY7" fmla="*/ 551844 h 808018"/>
                    <a:gd name="connsiteX8" fmla="*/ 1001931 w 1202290"/>
                    <a:gd name="connsiteY8" fmla="*/ 584757 h 808018"/>
                    <a:gd name="connsiteX9" fmla="*/ 1010022 w 1202290"/>
                    <a:gd name="connsiteY9" fmla="*/ 571592 h 808018"/>
                    <a:gd name="connsiteX10" fmla="*/ 1041976 w 1202290"/>
                    <a:gd name="connsiteY10" fmla="*/ 597785 h 808018"/>
                    <a:gd name="connsiteX11" fmla="*/ 1058021 w 1202290"/>
                    <a:gd name="connsiteY11" fmla="*/ 624116 h 808018"/>
                    <a:gd name="connsiteX12" fmla="*/ 1074066 w 1202290"/>
                    <a:gd name="connsiteY12" fmla="*/ 617533 h 808018"/>
                    <a:gd name="connsiteX13" fmla="*/ 1090111 w 1202290"/>
                    <a:gd name="connsiteY13" fmla="*/ 643864 h 808018"/>
                    <a:gd name="connsiteX14" fmla="*/ 1106156 w 1202290"/>
                    <a:gd name="connsiteY14" fmla="*/ 663474 h 808018"/>
                    <a:gd name="connsiteX15" fmla="*/ 1130155 w 1202290"/>
                    <a:gd name="connsiteY15" fmla="*/ 683222 h 808018"/>
                    <a:gd name="connsiteX16" fmla="*/ 1146200 w 1202290"/>
                    <a:gd name="connsiteY16" fmla="*/ 702970 h 808018"/>
                    <a:gd name="connsiteX17" fmla="*/ 1154292 w 1202290"/>
                    <a:gd name="connsiteY17" fmla="*/ 702970 h 808018"/>
                    <a:gd name="connsiteX18" fmla="*/ 1170337 w 1202290"/>
                    <a:gd name="connsiteY18" fmla="*/ 762077 h 808018"/>
                    <a:gd name="connsiteX19" fmla="*/ 1170337 w 1202290"/>
                    <a:gd name="connsiteY19" fmla="*/ 768659 h 808018"/>
                    <a:gd name="connsiteX20" fmla="*/ 1178291 w 1202290"/>
                    <a:gd name="connsiteY20" fmla="*/ 768659 h 808018"/>
                    <a:gd name="connsiteX21" fmla="*/ 1178291 w 1202290"/>
                    <a:gd name="connsiteY21" fmla="*/ 781825 h 808018"/>
                    <a:gd name="connsiteX22" fmla="*/ 1202290 w 1202290"/>
                    <a:gd name="connsiteY22" fmla="*/ 808018 h 808018"/>
                    <a:gd name="connsiteX23" fmla="*/ 785527 w 1202290"/>
                    <a:gd name="connsiteY23" fmla="*/ 808018 h 808018"/>
                    <a:gd name="connsiteX24" fmla="*/ 769482 w 1202290"/>
                    <a:gd name="connsiteY24" fmla="*/ 801573 h 808018"/>
                    <a:gd name="connsiteX25" fmla="*/ 769482 w 1202290"/>
                    <a:gd name="connsiteY25" fmla="*/ 794990 h 808018"/>
                    <a:gd name="connsiteX26" fmla="*/ 793618 w 1202290"/>
                    <a:gd name="connsiteY26" fmla="*/ 794990 h 808018"/>
                    <a:gd name="connsiteX27" fmla="*/ 793618 w 1202290"/>
                    <a:gd name="connsiteY27" fmla="*/ 788407 h 808018"/>
                    <a:gd name="connsiteX28" fmla="*/ 761528 w 1202290"/>
                    <a:gd name="connsiteY28" fmla="*/ 788407 h 808018"/>
                    <a:gd name="connsiteX29" fmla="*/ 761528 w 1202290"/>
                    <a:gd name="connsiteY29" fmla="*/ 762077 h 808018"/>
                    <a:gd name="connsiteX30" fmla="*/ 761528 w 1202290"/>
                    <a:gd name="connsiteY30" fmla="*/ 755494 h 808018"/>
                    <a:gd name="connsiteX31" fmla="*/ 745483 w 1202290"/>
                    <a:gd name="connsiteY31" fmla="*/ 775242 h 808018"/>
                    <a:gd name="connsiteX32" fmla="*/ 745483 w 1202290"/>
                    <a:gd name="connsiteY32" fmla="*/ 762077 h 808018"/>
                    <a:gd name="connsiteX33" fmla="*/ 705439 w 1202290"/>
                    <a:gd name="connsiteY33" fmla="*/ 755494 h 808018"/>
                    <a:gd name="connsiteX34" fmla="*/ 697347 w 1202290"/>
                    <a:gd name="connsiteY34" fmla="*/ 709553 h 808018"/>
                    <a:gd name="connsiteX35" fmla="*/ 681302 w 1202290"/>
                    <a:gd name="connsiteY35" fmla="*/ 716135 h 808018"/>
                    <a:gd name="connsiteX36" fmla="*/ 673348 w 1202290"/>
                    <a:gd name="connsiteY36" fmla="*/ 702970 h 808018"/>
                    <a:gd name="connsiteX37" fmla="*/ 641258 w 1202290"/>
                    <a:gd name="connsiteY37" fmla="*/ 702970 h 808018"/>
                    <a:gd name="connsiteX38" fmla="*/ 641258 w 1202290"/>
                    <a:gd name="connsiteY38" fmla="*/ 709553 h 808018"/>
                    <a:gd name="connsiteX39" fmla="*/ 609168 w 1202290"/>
                    <a:gd name="connsiteY39" fmla="*/ 702970 h 808018"/>
                    <a:gd name="connsiteX40" fmla="*/ 625213 w 1202290"/>
                    <a:gd name="connsiteY40" fmla="*/ 689805 h 808018"/>
                    <a:gd name="connsiteX41" fmla="*/ 545124 w 1202290"/>
                    <a:gd name="connsiteY41" fmla="*/ 663474 h 808018"/>
                    <a:gd name="connsiteX42" fmla="*/ 545124 w 1202290"/>
                    <a:gd name="connsiteY42" fmla="*/ 657029 h 808018"/>
                    <a:gd name="connsiteX43" fmla="*/ 561169 w 1202290"/>
                    <a:gd name="connsiteY43" fmla="*/ 630698 h 808018"/>
                    <a:gd name="connsiteX44" fmla="*/ 561169 w 1202290"/>
                    <a:gd name="connsiteY44" fmla="*/ 624116 h 808018"/>
                    <a:gd name="connsiteX45" fmla="*/ 545124 w 1202290"/>
                    <a:gd name="connsiteY45" fmla="*/ 630698 h 808018"/>
                    <a:gd name="connsiteX46" fmla="*/ 537033 w 1202290"/>
                    <a:gd name="connsiteY46" fmla="*/ 578174 h 808018"/>
                    <a:gd name="connsiteX47" fmla="*/ 520988 w 1202290"/>
                    <a:gd name="connsiteY47" fmla="*/ 584757 h 808018"/>
                    <a:gd name="connsiteX48" fmla="*/ 520988 w 1202290"/>
                    <a:gd name="connsiteY48" fmla="*/ 571592 h 808018"/>
                    <a:gd name="connsiteX49" fmla="*/ 496989 w 1202290"/>
                    <a:gd name="connsiteY49" fmla="*/ 571592 h 808018"/>
                    <a:gd name="connsiteX50" fmla="*/ 480943 w 1202290"/>
                    <a:gd name="connsiteY50" fmla="*/ 538679 h 808018"/>
                    <a:gd name="connsiteX51" fmla="*/ 480943 w 1202290"/>
                    <a:gd name="connsiteY51" fmla="*/ 505903 h 808018"/>
                    <a:gd name="connsiteX52" fmla="*/ 472989 w 1202290"/>
                    <a:gd name="connsiteY52" fmla="*/ 505903 h 808018"/>
                    <a:gd name="connsiteX53" fmla="*/ 432808 w 1202290"/>
                    <a:gd name="connsiteY53" fmla="*/ 472989 h 808018"/>
                    <a:gd name="connsiteX54" fmla="*/ 440899 w 1202290"/>
                    <a:gd name="connsiteY54" fmla="*/ 453242 h 808018"/>
                    <a:gd name="connsiteX55" fmla="*/ 424854 w 1202290"/>
                    <a:gd name="connsiteY55" fmla="*/ 453242 h 808018"/>
                    <a:gd name="connsiteX56" fmla="*/ 416900 w 1202290"/>
                    <a:gd name="connsiteY56" fmla="*/ 427048 h 808018"/>
                    <a:gd name="connsiteX57" fmla="*/ 416900 w 1202290"/>
                    <a:gd name="connsiteY57" fmla="*/ 420466 h 808018"/>
                    <a:gd name="connsiteX58" fmla="*/ 432808 w 1202290"/>
                    <a:gd name="connsiteY58" fmla="*/ 420466 h 808018"/>
                    <a:gd name="connsiteX59" fmla="*/ 432808 w 1202290"/>
                    <a:gd name="connsiteY59" fmla="*/ 400718 h 808018"/>
                    <a:gd name="connsiteX60" fmla="*/ 432808 w 1202290"/>
                    <a:gd name="connsiteY60" fmla="*/ 387552 h 808018"/>
                    <a:gd name="connsiteX61" fmla="*/ 432808 w 1202290"/>
                    <a:gd name="connsiteY61" fmla="*/ 361359 h 808018"/>
                    <a:gd name="connsiteX62" fmla="*/ 432808 w 1202290"/>
                    <a:gd name="connsiteY62" fmla="*/ 321863 h 808018"/>
                    <a:gd name="connsiteX63" fmla="*/ 344765 w 1202290"/>
                    <a:gd name="connsiteY63" fmla="*/ 275922 h 808018"/>
                    <a:gd name="connsiteX64" fmla="*/ 336674 w 1202290"/>
                    <a:gd name="connsiteY64" fmla="*/ 243009 h 808018"/>
                    <a:gd name="connsiteX65" fmla="*/ 328720 w 1202290"/>
                    <a:gd name="connsiteY65" fmla="*/ 236426 h 808018"/>
                    <a:gd name="connsiteX66" fmla="*/ 312675 w 1202290"/>
                    <a:gd name="connsiteY66" fmla="*/ 216815 h 808018"/>
                    <a:gd name="connsiteX67" fmla="*/ 288539 w 1202290"/>
                    <a:gd name="connsiteY67" fmla="*/ 170737 h 808018"/>
                    <a:gd name="connsiteX68" fmla="*/ 256585 w 1202290"/>
                    <a:gd name="connsiteY68" fmla="*/ 118213 h 808018"/>
                    <a:gd name="connsiteX69" fmla="*/ 240540 w 1202290"/>
                    <a:gd name="connsiteY69" fmla="*/ 105048 h 808018"/>
                    <a:gd name="connsiteX70" fmla="*/ 224495 w 1202290"/>
                    <a:gd name="connsiteY70" fmla="*/ 98465 h 808018"/>
                    <a:gd name="connsiteX71" fmla="*/ 216404 w 1202290"/>
                    <a:gd name="connsiteY71" fmla="*/ 78854 h 808018"/>
                    <a:gd name="connsiteX72" fmla="*/ 200496 w 1202290"/>
                    <a:gd name="connsiteY72" fmla="*/ 59107 h 808018"/>
                    <a:gd name="connsiteX73" fmla="*/ 176360 w 1202290"/>
                    <a:gd name="connsiteY73" fmla="*/ 19748 h 808018"/>
                    <a:gd name="connsiteX74" fmla="*/ 128224 w 1202290"/>
                    <a:gd name="connsiteY74" fmla="*/ 39359 h 808018"/>
                    <a:gd name="connsiteX75" fmla="*/ 112316 w 1202290"/>
                    <a:gd name="connsiteY75" fmla="*/ 72272 h 808018"/>
                    <a:gd name="connsiteX76" fmla="*/ 72135 w 1202290"/>
                    <a:gd name="connsiteY76" fmla="*/ 91883 h 808018"/>
                    <a:gd name="connsiteX77" fmla="*/ 64181 w 1202290"/>
                    <a:gd name="connsiteY77" fmla="*/ 72272 h 808018"/>
                    <a:gd name="connsiteX78" fmla="*/ 40181 w 1202290"/>
                    <a:gd name="connsiteY78" fmla="*/ 45941 h 808018"/>
                    <a:gd name="connsiteX79" fmla="*/ 0 w 1202290"/>
                    <a:gd name="connsiteY79" fmla="*/ 0 h 808018"/>
                    <a:gd name="connsiteX80" fmla="*/ 913751 w 1202290"/>
                    <a:gd name="connsiteY80"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202290" h="808018">
                      <a:moveTo>
                        <a:pt x="913751" y="0"/>
                      </a:moveTo>
                      <a:lnTo>
                        <a:pt x="913751" y="479572"/>
                      </a:lnTo>
                      <a:lnTo>
                        <a:pt x="929797" y="492737"/>
                      </a:lnTo>
                      <a:lnTo>
                        <a:pt x="921842" y="499320"/>
                      </a:lnTo>
                      <a:lnTo>
                        <a:pt x="961887" y="525513"/>
                      </a:lnTo>
                      <a:lnTo>
                        <a:pt x="961887" y="518931"/>
                      </a:lnTo>
                      <a:lnTo>
                        <a:pt x="977932" y="532096"/>
                      </a:lnTo>
                      <a:lnTo>
                        <a:pt x="985886" y="551844"/>
                      </a:lnTo>
                      <a:lnTo>
                        <a:pt x="1001931" y="584757"/>
                      </a:lnTo>
                      <a:lnTo>
                        <a:pt x="1010022" y="571592"/>
                      </a:lnTo>
                      <a:lnTo>
                        <a:pt x="1041976" y="597785"/>
                      </a:lnTo>
                      <a:lnTo>
                        <a:pt x="1058021" y="624116"/>
                      </a:lnTo>
                      <a:lnTo>
                        <a:pt x="1074066" y="617533"/>
                      </a:lnTo>
                      <a:lnTo>
                        <a:pt x="1090111" y="643864"/>
                      </a:lnTo>
                      <a:lnTo>
                        <a:pt x="1106156" y="663474"/>
                      </a:lnTo>
                      <a:lnTo>
                        <a:pt x="1130155" y="683222"/>
                      </a:lnTo>
                      <a:lnTo>
                        <a:pt x="1146200" y="702970"/>
                      </a:lnTo>
                      <a:lnTo>
                        <a:pt x="1154292" y="702970"/>
                      </a:lnTo>
                      <a:lnTo>
                        <a:pt x="1170337" y="762077"/>
                      </a:lnTo>
                      <a:lnTo>
                        <a:pt x="1170337" y="768659"/>
                      </a:lnTo>
                      <a:lnTo>
                        <a:pt x="1178291" y="768659"/>
                      </a:lnTo>
                      <a:lnTo>
                        <a:pt x="1178291" y="781825"/>
                      </a:lnTo>
                      <a:lnTo>
                        <a:pt x="1202290" y="808018"/>
                      </a:lnTo>
                      <a:lnTo>
                        <a:pt x="785527" y="808018"/>
                      </a:lnTo>
                      <a:lnTo>
                        <a:pt x="769482" y="801573"/>
                      </a:lnTo>
                      <a:lnTo>
                        <a:pt x="769482" y="794990"/>
                      </a:lnTo>
                      <a:lnTo>
                        <a:pt x="793618" y="794990"/>
                      </a:lnTo>
                      <a:lnTo>
                        <a:pt x="793618" y="788407"/>
                      </a:lnTo>
                      <a:lnTo>
                        <a:pt x="761528" y="788407"/>
                      </a:lnTo>
                      <a:lnTo>
                        <a:pt x="761528" y="762077"/>
                      </a:lnTo>
                      <a:lnTo>
                        <a:pt x="761528" y="755494"/>
                      </a:lnTo>
                      <a:lnTo>
                        <a:pt x="745483" y="775242"/>
                      </a:lnTo>
                      <a:lnTo>
                        <a:pt x="745483" y="762077"/>
                      </a:lnTo>
                      <a:lnTo>
                        <a:pt x="705439" y="755494"/>
                      </a:lnTo>
                      <a:lnTo>
                        <a:pt x="697347" y="709553"/>
                      </a:lnTo>
                      <a:lnTo>
                        <a:pt x="681302" y="716135"/>
                      </a:lnTo>
                      <a:lnTo>
                        <a:pt x="673348" y="702970"/>
                      </a:lnTo>
                      <a:lnTo>
                        <a:pt x="641258" y="702970"/>
                      </a:lnTo>
                      <a:lnTo>
                        <a:pt x="641258" y="709553"/>
                      </a:lnTo>
                      <a:lnTo>
                        <a:pt x="609168" y="702970"/>
                      </a:lnTo>
                      <a:lnTo>
                        <a:pt x="625213" y="689805"/>
                      </a:lnTo>
                      <a:lnTo>
                        <a:pt x="545124" y="663474"/>
                      </a:lnTo>
                      <a:lnTo>
                        <a:pt x="545124" y="657029"/>
                      </a:lnTo>
                      <a:lnTo>
                        <a:pt x="561169" y="630698"/>
                      </a:lnTo>
                      <a:lnTo>
                        <a:pt x="561169" y="624116"/>
                      </a:lnTo>
                      <a:lnTo>
                        <a:pt x="545124" y="630698"/>
                      </a:lnTo>
                      <a:lnTo>
                        <a:pt x="537033" y="578174"/>
                      </a:lnTo>
                      <a:lnTo>
                        <a:pt x="520988" y="584757"/>
                      </a:lnTo>
                      <a:lnTo>
                        <a:pt x="520988" y="571592"/>
                      </a:lnTo>
                      <a:lnTo>
                        <a:pt x="496989" y="571592"/>
                      </a:lnTo>
                      <a:lnTo>
                        <a:pt x="480943" y="538679"/>
                      </a:lnTo>
                      <a:lnTo>
                        <a:pt x="480943" y="505903"/>
                      </a:lnTo>
                      <a:lnTo>
                        <a:pt x="472989" y="505903"/>
                      </a:lnTo>
                      <a:lnTo>
                        <a:pt x="432808" y="472989"/>
                      </a:lnTo>
                      <a:lnTo>
                        <a:pt x="440899" y="453242"/>
                      </a:lnTo>
                      <a:lnTo>
                        <a:pt x="424854" y="453242"/>
                      </a:lnTo>
                      <a:lnTo>
                        <a:pt x="416900" y="427048"/>
                      </a:lnTo>
                      <a:lnTo>
                        <a:pt x="416900" y="420466"/>
                      </a:lnTo>
                      <a:lnTo>
                        <a:pt x="432808" y="420466"/>
                      </a:lnTo>
                      <a:lnTo>
                        <a:pt x="432808" y="400718"/>
                      </a:lnTo>
                      <a:lnTo>
                        <a:pt x="432808" y="387552"/>
                      </a:lnTo>
                      <a:lnTo>
                        <a:pt x="432808" y="361359"/>
                      </a:lnTo>
                      <a:lnTo>
                        <a:pt x="432808" y="321863"/>
                      </a:lnTo>
                      <a:lnTo>
                        <a:pt x="344765" y="275922"/>
                      </a:lnTo>
                      <a:lnTo>
                        <a:pt x="336674" y="243009"/>
                      </a:lnTo>
                      <a:lnTo>
                        <a:pt x="328720" y="236426"/>
                      </a:lnTo>
                      <a:lnTo>
                        <a:pt x="312675" y="216815"/>
                      </a:lnTo>
                      <a:lnTo>
                        <a:pt x="288539" y="170737"/>
                      </a:lnTo>
                      <a:lnTo>
                        <a:pt x="256585" y="118213"/>
                      </a:lnTo>
                      <a:lnTo>
                        <a:pt x="240540" y="105048"/>
                      </a:lnTo>
                      <a:lnTo>
                        <a:pt x="224495" y="98465"/>
                      </a:lnTo>
                      <a:lnTo>
                        <a:pt x="216404" y="78854"/>
                      </a:lnTo>
                      <a:lnTo>
                        <a:pt x="200496" y="59107"/>
                      </a:lnTo>
                      <a:lnTo>
                        <a:pt x="176360" y="19748"/>
                      </a:lnTo>
                      <a:lnTo>
                        <a:pt x="128224" y="39359"/>
                      </a:lnTo>
                      <a:lnTo>
                        <a:pt x="112316" y="72272"/>
                      </a:lnTo>
                      <a:lnTo>
                        <a:pt x="72135" y="91883"/>
                      </a:lnTo>
                      <a:lnTo>
                        <a:pt x="64181" y="72272"/>
                      </a:lnTo>
                      <a:lnTo>
                        <a:pt x="40181" y="45941"/>
                      </a:lnTo>
                      <a:lnTo>
                        <a:pt x="0" y="0"/>
                      </a:lnTo>
                      <a:lnTo>
                        <a:pt x="91375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8C6F0933-CB59-F9E2-886E-D7BC7AA21150}"/>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BEC70E7F-A32F-4681-9E65-98C1A832F7F6}"/>
                    </a:ext>
                  </a:extLst>
                </p:cNvPr>
                <p:cNvSpPr/>
                <p:nvPr/>
              </p:nvSpPr>
              <p:spPr>
                <a:xfrm>
                  <a:off x="5275685" y="3813931"/>
                  <a:ext cx="620961" cy="808018"/>
                </a:xfrm>
                <a:custGeom>
                  <a:avLst/>
                  <a:gdLst>
                    <a:gd name="connsiteX0" fmla="*/ 330640 w 620961"/>
                    <a:gd name="connsiteY0" fmla="*/ 551844 h 808018"/>
                    <a:gd name="connsiteX1" fmla="*/ 330640 w 620961"/>
                    <a:gd name="connsiteY1" fmla="*/ 551844 h 808018"/>
                    <a:gd name="connsiteX2" fmla="*/ 483824 w 620961"/>
                    <a:gd name="connsiteY2" fmla="*/ 407300 h 808018"/>
                    <a:gd name="connsiteX3" fmla="*/ 556369 w 620961"/>
                    <a:gd name="connsiteY3" fmla="*/ 335029 h 808018"/>
                    <a:gd name="connsiteX4" fmla="*/ 620962 w 620961"/>
                    <a:gd name="connsiteY4" fmla="*/ 262757 h 808018"/>
                    <a:gd name="connsiteX5" fmla="*/ 596688 w 620961"/>
                    <a:gd name="connsiteY5" fmla="*/ 256174 h 808018"/>
                    <a:gd name="connsiteX6" fmla="*/ 564460 w 620961"/>
                    <a:gd name="connsiteY6" fmla="*/ 243009 h 808018"/>
                    <a:gd name="connsiteX7" fmla="*/ 540324 w 620961"/>
                    <a:gd name="connsiteY7" fmla="*/ 229981 h 808018"/>
                    <a:gd name="connsiteX8" fmla="*/ 524142 w 620961"/>
                    <a:gd name="connsiteY8" fmla="*/ 223398 h 808018"/>
                    <a:gd name="connsiteX9" fmla="*/ 467641 w 620961"/>
                    <a:gd name="connsiteY9" fmla="*/ 249592 h 808018"/>
                    <a:gd name="connsiteX10" fmla="*/ 467641 w 620961"/>
                    <a:gd name="connsiteY10" fmla="*/ 243009 h 808018"/>
                    <a:gd name="connsiteX11" fmla="*/ 443505 w 620961"/>
                    <a:gd name="connsiteY11" fmla="*/ 256174 h 808018"/>
                    <a:gd name="connsiteX12" fmla="*/ 459687 w 620961"/>
                    <a:gd name="connsiteY12" fmla="*/ 236426 h 808018"/>
                    <a:gd name="connsiteX13" fmla="*/ 459687 w 620961"/>
                    <a:gd name="connsiteY13" fmla="*/ 210233 h 808018"/>
                    <a:gd name="connsiteX14" fmla="*/ 451596 w 620961"/>
                    <a:gd name="connsiteY14" fmla="*/ 197068 h 808018"/>
                    <a:gd name="connsiteX15" fmla="*/ 451596 w 620961"/>
                    <a:gd name="connsiteY15" fmla="*/ 170737 h 808018"/>
                    <a:gd name="connsiteX16" fmla="*/ 443505 w 620961"/>
                    <a:gd name="connsiteY16" fmla="*/ 151126 h 808018"/>
                    <a:gd name="connsiteX17" fmla="*/ 427322 w 620961"/>
                    <a:gd name="connsiteY17" fmla="*/ 131378 h 808018"/>
                    <a:gd name="connsiteX18" fmla="*/ 427322 w 620961"/>
                    <a:gd name="connsiteY18" fmla="*/ 105048 h 808018"/>
                    <a:gd name="connsiteX19" fmla="*/ 379050 w 620961"/>
                    <a:gd name="connsiteY19" fmla="*/ 105048 h 808018"/>
                    <a:gd name="connsiteX20" fmla="*/ 370959 w 620961"/>
                    <a:gd name="connsiteY20" fmla="*/ 124796 h 808018"/>
                    <a:gd name="connsiteX21" fmla="*/ 370959 w 620961"/>
                    <a:gd name="connsiteY21" fmla="*/ 105048 h 808018"/>
                    <a:gd name="connsiteX22" fmla="*/ 362868 w 620961"/>
                    <a:gd name="connsiteY22" fmla="*/ 105048 h 808018"/>
                    <a:gd name="connsiteX23" fmla="*/ 346685 w 620961"/>
                    <a:gd name="connsiteY23" fmla="*/ 85437 h 808018"/>
                    <a:gd name="connsiteX24" fmla="*/ 338731 w 620961"/>
                    <a:gd name="connsiteY24" fmla="*/ 85437 h 808018"/>
                    <a:gd name="connsiteX25" fmla="*/ 346685 w 620961"/>
                    <a:gd name="connsiteY25" fmla="*/ 72272 h 808018"/>
                    <a:gd name="connsiteX26" fmla="*/ 346685 w 620961"/>
                    <a:gd name="connsiteY26" fmla="*/ 45941 h 808018"/>
                    <a:gd name="connsiteX27" fmla="*/ 354777 w 620961"/>
                    <a:gd name="connsiteY27" fmla="*/ 0 h 808018"/>
                    <a:gd name="connsiteX28" fmla="*/ 0 w 620961"/>
                    <a:gd name="connsiteY28" fmla="*/ 0 h 808018"/>
                    <a:gd name="connsiteX29" fmla="*/ 0 w 620961"/>
                    <a:gd name="connsiteY29" fmla="*/ 203650 h 808018"/>
                    <a:gd name="connsiteX30" fmla="*/ 0 w 620961"/>
                    <a:gd name="connsiteY30" fmla="*/ 407300 h 808018"/>
                    <a:gd name="connsiteX31" fmla="*/ 16182 w 620961"/>
                    <a:gd name="connsiteY31" fmla="*/ 604368 h 808018"/>
                    <a:gd name="connsiteX32" fmla="*/ 32228 w 620961"/>
                    <a:gd name="connsiteY32" fmla="*/ 808018 h 808018"/>
                    <a:gd name="connsiteX33" fmla="*/ 330640 w 620961"/>
                    <a:gd name="connsiteY33" fmla="*/ 808018 h 808018"/>
                    <a:gd name="connsiteX34" fmla="*/ 330640 w 620961"/>
                    <a:gd name="connsiteY34" fmla="*/ 551844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20961" h="808018">
                      <a:moveTo>
                        <a:pt x="330640" y="551844"/>
                      </a:moveTo>
                      <a:lnTo>
                        <a:pt x="330640" y="551844"/>
                      </a:lnTo>
                      <a:lnTo>
                        <a:pt x="483824" y="407300"/>
                      </a:lnTo>
                      <a:lnTo>
                        <a:pt x="556369" y="335029"/>
                      </a:lnTo>
                      <a:lnTo>
                        <a:pt x="620962" y="262757"/>
                      </a:lnTo>
                      <a:lnTo>
                        <a:pt x="596688" y="256174"/>
                      </a:lnTo>
                      <a:lnTo>
                        <a:pt x="564460" y="243009"/>
                      </a:lnTo>
                      <a:lnTo>
                        <a:pt x="540324" y="229981"/>
                      </a:lnTo>
                      <a:lnTo>
                        <a:pt x="524142" y="223398"/>
                      </a:lnTo>
                      <a:lnTo>
                        <a:pt x="467641" y="249592"/>
                      </a:lnTo>
                      <a:lnTo>
                        <a:pt x="467641" y="243009"/>
                      </a:lnTo>
                      <a:lnTo>
                        <a:pt x="443505" y="256174"/>
                      </a:lnTo>
                      <a:lnTo>
                        <a:pt x="459687" y="236426"/>
                      </a:lnTo>
                      <a:lnTo>
                        <a:pt x="459687" y="210233"/>
                      </a:lnTo>
                      <a:lnTo>
                        <a:pt x="451596" y="197068"/>
                      </a:lnTo>
                      <a:lnTo>
                        <a:pt x="451596" y="170737"/>
                      </a:lnTo>
                      <a:lnTo>
                        <a:pt x="443505" y="151126"/>
                      </a:lnTo>
                      <a:lnTo>
                        <a:pt x="427322" y="131378"/>
                      </a:lnTo>
                      <a:lnTo>
                        <a:pt x="427322" y="105048"/>
                      </a:lnTo>
                      <a:lnTo>
                        <a:pt x="379050" y="105048"/>
                      </a:lnTo>
                      <a:lnTo>
                        <a:pt x="370959" y="124796"/>
                      </a:lnTo>
                      <a:lnTo>
                        <a:pt x="370959" y="105048"/>
                      </a:lnTo>
                      <a:lnTo>
                        <a:pt x="362868" y="105048"/>
                      </a:lnTo>
                      <a:lnTo>
                        <a:pt x="346685" y="85437"/>
                      </a:lnTo>
                      <a:lnTo>
                        <a:pt x="338731" y="85437"/>
                      </a:lnTo>
                      <a:lnTo>
                        <a:pt x="346685" y="72272"/>
                      </a:lnTo>
                      <a:lnTo>
                        <a:pt x="346685" y="45941"/>
                      </a:lnTo>
                      <a:lnTo>
                        <a:pt x="354777" y="0"/>
                      </a:lnTo>
                      <a:lnTo>
                        <a:pt x="0" y="0"/>
                      </a:lnTo>
                      <a:lnTo>
                        <a:pt x="0" y="203650"/>
                      </a:lnTo>
                      <a:lnTo>
                        <a:pt x="0" y="407300"/>
                      </a:lnTo>
                      <a:lnTo>
                        <a:pt x="16182" y="604368"/>
                      </a:lnTo>
                      <a:lnTo>
                        <a:pt x="32228" y="808018"/>
                      </a:lnTo>
                      <a:lnTo>
                        <a:pt x="330640" y="808018"/>
                      </a:lnTo>
                      <a:lnTo>
                        <a:pt x="330640" y="5518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EF1D2648-B2A1-CFBB-DBB4-4093AB4C0756}"/>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F844C14C-7273-E8E0-484A-CE98ED6F34D0}"/>
                    </a:ext>
                  </a:extLst>
                </p:cNvPr>
                <p:cNvSpPr/>
                <p:nvPr/>
              </p:nvSpPr>
              <p:spPr>
                <a:xfrm>
                  <a:off x="6349888" y="3606989"/>
                  <a:ext cx="1093950" cy="1251522"/>
                </a:xfrm>
                <a:custGeom>
                  <a:avLst/>
                  <a:gdLst>
                    <a:gd name="connsiteX0" fmla="*/ 769756 w 1093950"/>
                    <a:gd name="connsiteY0" fmla="*/ 808292 h 1251522"/>
                    <a:gd name="connsiteX1" fmla="*/ 769756 w 1093950"/>
                    <a:gd name="connsiteY1" fmla="*/ 808292 h 1251522"/>
                    <a:gd name="connsiteX2" fmla="*/ 777848 w 1093950"/>
                    <a:gd name="connsiteY2" fmla="*/ 808292 h 1251522"/>
                    <a:gd name="connsiteX3" fmla="*/ 769756 w 1093950"/>
                    <a:gd name="connsiteY3" fmla="*/ 788681 h 1251522"/>
                    <a:gd name="connsiteX4" fmla="*/ 753574 w 1093950"/>
                    <a:gd name="connsiteY4" fmla="*/ 782236 h 1251522"/>
                    <a:gd name="connsiteX5" fmla="*/ 769756 w 1093950"/>
                    <a:gd name="connsiteY5" fmla="*/ 769208 h 1251522"/>
                    <a:gd name="connsiteX6" fmla="*/ 785939 w 1093950"/>
                    <a:gd name="connsiteY6" fmla="*/ 769208 h 1251522"/>
                    <a:gd name="connsiteX7" fmla="*/ 777848 w 1093950"/>
                    <a:gd name="connsiteY7" fmla="*/ 756180 h 1251522"/>
                    <a:gd name="connsiteX8" fmla="*/ 777848 w 1093950"/>
                    <a:gd name="connsiteY8" fmla="*/ 743015 h 1251522"/>
                    <a:gd name="connsiteX9" fmla="*/ 769756 w 1093950"/>
                    <a:gd name="connsiteY9" fmla="*/ 736569 h 1251522"/>
                    <a:gd name="connsiteX10" fmla="*/ 761665 w 1093950"/>
                    <a:gd name="connsiteY10" fmla="*/ 736569 h 1251522"/>
                    <a:gd name="connsiteX11" fmla="*/ 761665 w 1093950"/>
                    <a:gd name="connsiteY11" fmla="*/ 749597 h 1251522"/>
                    <a:gd name="connsiteX12" fmla="*/ 753574 w 1093950"/>
                    <a:gd name="connsiteY12" fmla="*/ 756180 h 1251522"/>
                    <a:gd name="connsiteX13" fmla="*/ 745483 w 1093950"/>
                    <a:gd name="connsiteY13" fmla="*/ 769208 h 1251522"/>
                    <a:gd name="connsiteX14" fmla="*/ 753574 w 1093950"/>
                    <a:gd name="connsiteY14" fmla="*/ 788681 h 1251522"/>
                    <a:gd name="connsiteX15" fmla="*/ 745483 w 1093950"/>
                    <a:gd name="connsiteY15" fmla="*/ 801710 h 1251522"/>
                    <a:gd name="connsiteX16" fmla="*/ 737392 w 1093950"/>
                    <a:gd name="connsiteY16" fmla="*/ 821320 h 1251522"/>
                    <a:gd name="connsiteX17" fmla="*/ 745483 w 1093950"/>
                    <a:gd name="connsiteY17" fmla="*/ 827766 h 1251522"/>
                    <a:gd name="connsiteX18" fmla="*/ 729301 w 1093950"/>
                    <a:gd name="connsiteY18" fmla="*/ 840794 h 1251522"/>
                    <a:gd name="connsiteX19" fmla="*/ 721209 w 1093950"/>
                    <a:gd name="connsiteY19" fmla="*/ 827766 h 1251522"/>
                    <a:gd name="connsiteX20" fmla="*/ 729301 w 1093950"/>
                    <a:gd name="connsiteY20" fmla="*/ 821320 h 1251522"/>
                    <a:gd name="connsiteX21" fmla="*/ 705027 w 1093950"/>
                    <a:gd name="connsiteY21" fmla="*/ 801710 h 1251522"/>
                    <a:gd name="connsiteX22" fmla="*/ 688708 w 1093950"/>
                    <a:gd name="connsiteY22" fmla="*/ 795264 h 1251522"/>
                    <a:gd name="connsiteX23" fmla="*/ 680617 w 1093950"/>
                    <a:gd name="connsiteY23" fmla="*/ 808292 h 1251522"/>
                    <a:gd name="connsiteX24" fmla="*/ 648252 w 1093950"/>
                    <a:gd name="connsiteY24" fmla="*/ 788681 h 1251522"/>
                    <a:gd name="connsiteX25" fmla="*/ 648252 w 1093950"/>
                    <a:gd name="connsiteY25" fmla="*/ 801710 h 1251522"/>
                    <a:gd name="connsiteX26" fmla="*/ 640161 w 1093950"/>
                    <a:gd name="connsiteY26" fmla="*/ 795264 h 1251522"/>
                    <a:gd name="connsiteX27" fmla="*/ 640161 w 1093950"/>
                    <a:gd name="connsiteY27" fmla="*/ 788681 h 1251522"/>
                    <a:gd name="connsiteX28" fmla="*/ 640161 w 1093950"/>
                    <a:gd name="connsiteY28" fmla="*/ 782236 h 1251522"/>
                    <a:gd name="connsiteX29" fmla="*/ 640161 w 1093950"/>
                    <a:gd name="connsiteY29" fmla="*/ 762625 h 1251522"/>
                    <a:gd name="connsiteX30" fmla="*/ 648252 w 1093950"/>
                    <a:gd name="connsiteY30" fmla="*/ 762625 h 1251522"/>
                    <a:gd name="connsiteX31" fmla="*/ 640161 w 1093950"/>
                    <a:gd name="connsiteY31" fmla="*/ 756180 h 1251522"/>
                    <a:gd name="connsiteX32" fmla="*/ 648252 w 1093950"/>
                    <a:gd name="connsiteY32" fmla="*/ 749597 h 1251522"/>
                    <a:gd name="connsiteX33" fmla="*/ 640161 w 1093950"/>
                    <a:gd name="connsiteY33" fmla="*/ 743015 h 1251522"/>
                    <a:gd name="connsiteX34" fmla="*/ 632070 w 1093950"/>
                    <a:gd name="connsiteY34" fmla="*/ 749597 h 1251522"/>
                    <a:gd name="connsiteX35" fmla="*/ 632070 w 1093950"/>
                    <a:gd name="connsiteY35" fmla="*/ 762625 h 1251522"/>
                    <a:gd name="connsiteX36" fmla="*/ 623979 w 1093950"/>
                    <a:gd name="connsiteY36" fmla="*/ 769208 h 1251522"/>
                    <a:gd name="connsiteX37" fmla="*/ 615887 w 1093950"/>
                    <a:gd name="connsiteY37" fmla="*/ 762625 h 1251522"/>
                    <a:gd name="connsiteX38" fmla="*/ 607796 w 1093950"/>
                    <a:gd name="connsiteY38" fmla="*/ 762625 h 1251522"/>
                    <a:gd name="connsiteX39" fmla="*/ 607796 w 1093950"/>
                    <a:gd name="connsiteY39" fmla="*/ 743015 h 1251522"/>
                    <a:gd name="connsiteX40" fmla="*/ 615887 w 1093950"/>
                    <a:gd name="connsiteY40" fmla="*/ 723541 h 1251522"/>
                    <a:gd name="connsiteX41" fmla="*/ 607796 w 1093950"/>
                    <a:gd name="connsiteY41" fmla="*/ 716958 h 1251522"/>
                    <a:gd name="connsiteX42" fmla="*/ 607796 w 1093950"/>
                    <a:gd name="connsiteY42" fmla="*/ 703930 h 1251522"/>
                    <a:gd name="connsiteX43" fmla="*/ 591477 w 1093950"/>
                    <a:gd name="connsiteY43" fmla="*/ 703930 h 1251522"/>
                    <a:gd name="connsiteX44" fmla="*/ 591477 w 1093950"/>
                    <a:gd name="connsiteY44" fmla="*/ 690902 h 1251522"/>
                    <a:gd name="connsiteX45" fmla="*/ 575295 w 1093950"/>
                    <a:gd name="connsiteY45" fmla="*/ 671428 h 1251522"/>
                    <a:gd name="connsiteX46" fmla="*/ 591477 w 1093950"/>
                    <a:gd name="connsiteY46" fmla="*/ 658400 h 1251522"/>
                    <a:gd name="connsiteX47" fmla="*/ 583386 w 1093950"/>
                    <a:gd name="connsiteY47" fmla="*/ 645235 h 1251522"/>
                    <a:gd name="connsiteX48" fmla="*/ 583386 w 1093950"/>
                    <a:gd name="connsiteY48" fmla="*/ 632207 h 1251522"/>
                    <a:gd name="connsiteX49" fmla="*/ 599568 w 1093950"/>
                    <a:gd name="connsiteY49" fmla="*/ 638789 h 1251522"/>
                    <a:gd name="connsiteX50" fmla="*/ 607796 w 1093950"/>
                    <a:gd name="connsiteY50" fmla="*/ 625761 h 1251522"/>
                    <a:gd name="connsiteX51" fmla="*/ 599568 w 1093950"/>
                    <a:gd name="connsiteY51" fmla="*/ 625761 h 1251522"/>
                    <a:gd name="connsiteX52" fmla="*/ 591477 w 1093950"/>
                    <a:gd name="connsiteY52" fmla="*/ 599705 h 1251522"/>
                    <a:gd name="connsiteX53" fmla="*/ 599568 w 1093950"/>
                    <a:gd name="connsiteY53" fmla="*/ 599705 h 1251522"/>
                    <a:gd name="connsiteX54" fmla="*/ 607796 w 1093950"/>
                    <a:gd name="connsiteY54" fmla="*/ 612733 h 1251522"/>
                    <a:gd name="connsiteX55" fmla="*/ 623979 w 1093950"/>
                    <a:gd name="connsiteY55" fmla="*/ 619179 h 1251522"/>
                    <a:gd name="connsiteX56" fmla="*/ 632070 w 1093950"/>
                    <a:gd name="connsiteY56" fmla="*/ 612733 h 1251522"/>
                    <a:gd name="connsiteX57" fmla="*/ 632070 w 1093950"/>
                    <a:gd name="connsiteY57" fmla="*/ 593122 h 1251522"/>
                    <a:gd name="connsiteX58" fmla="*/ 623979 w 1093950"/>
                    <a:gd name="connsiteY58" fmla="*/ 580094 h 1251522"/>
                    <a:gd name="connsiteX59" fmla="*/ 769756 w 1093950"/>
                    <a:gd name="connsiteY59" fmla="*/ 632207 h 1251522"/>
                    <a:gd name="connsiteX60" fmla="*/ 769756 w 1093950"/>
                    <a:gd name="connsiteY60" fmla="*/ 436648 h 1251522"/>
                    <a:gd name="connsiteX61" fmla="*/ 761665 w 1093950"/>
                    <a:gd name="connsiteY61" fmla="*/ 436648 h 1251522"/>
                    <a:gd name="connsiteX62" fmla="*/ 785939 w 1093950"/>
                    <a:gd name="connsiteY62" fmla="*/ 404146 h 1251522"/>
                    <a:gd name="connsiteX63" fmla="*/ 761665 w 1093950"/>
                    <a:gd name="connsiteY63" fmla="*/ 391118 h 1251522"/>
                    <a:gd name="connsiteX64" fmla="*/ 753574 w 1093950"/>
                    <a:gd name="connsiteY64" fmla="*/ 397564 h 1251522"/>
                    <a:gd name="connsiteX65" fmla="*/ 745483 w 1093950"/>
                    <a:gd name="connsiteY65" fmla="*/ 371507 h 1251522"/>
                    <a:gd name="connsiteX66" fmla="*/ 737392 w 1093950"/>
                    <a:gd name="connsiteY66" fmla="*/ 371507 h 1251522"/>
                    <a:gd name="connsiteX67" fmla="*/ 745483 w 1093950"/>
                    <a:gd name="connsiteY67" fmla="*/ 351896 h 1251522"/>
                    <a:gd name="connsiteX68" fmla="*/ 769756 w 1093950"/>
                    <a:gd name="connsiteY68" fmla="*/ 338868 h 1251522"/>
                    <a:gd name="connsiteX69" fmla="*/ 761665 w 1093950"/>
                    <a:gd name="connsiteY69" fmla="*/ 332423 h 1251522"/>
                    <a:gd name="connsiteX70" fmla="*/ 753574 w 1093950"/>
                    <a:gd name="connsiteY70" fmla="*/ 332423 h 1251522"/>
                    <a:gd name="connsiteX71" fmla="*/ 753574 w 1093950"/>
                    <a:gd name="connsiteY71" fmla="*/ 325840 h 1251522"/>
                    <a:gd name="connsiteX72" fmla="*/ 785939 w 1093950"/>
                    <a:gd name="connsiteY72" fmla="*/ 319395 h 1251522"/>
                    <a:gd name="connsiteX73" fmla="*/ 769756 w 1093950"/>
                    <a:gd name="connsiteY73" fmla="*/ 306367 h 1251522"/>
                    <a:gd name="connsiteX74" fmla="*/ 753574 w 1093950"/>
                    <a:gd name="connsiteY74" fmla="*/ 319395 h 1251522"/>
                    <a:gd name="connsiteX75" fmla="*/ 745483 w 1093950"/>
                    <a:gd name="connsiteY75" fmla="*/ 306367 h 1251522"/>
                    <a:gd name="connsiteX76" fmla="*/ 713118 w 1093950"/>
                    <a:gd name="connsiteY76" fmla="*/ 299784 h 1251522"/>
                    <a:gd name="connsiteX77" fmla="*/ 721209 w 1093950"/>
                    <a:gd name="connsiteY77" fmla="*/ 293338 h 1251522"/>
                    <a:gd name="connsiteX78" fmla="*/ 745483 w 1093950"/>
                    <a:gd name="connsiteY78" fmla="*/ 299784 h 1251522"/>
                    <a:gd name="connsiteX79" fmla="*/ 729301 w 1093950"/>
                    <a:gd name="connsiteY79" fmla="*/ 280310 h 1251522"/>
                    <a:gd name="connsiteX80" fmla="*/ 737392 w 1093950"/>
                    <a:gd name="connsiteY80" fmla="*/ 260700 h 1251522"/>
                    <a:gd name="connsiteX81" fmla="*/ 745483 w 1093950"/>
                    <a:gd name="connsiteY81" fmla="*/ 254117 h 1251522"/>
                    <a:gd name="connsiteX82" fmla="*/ 721209 w 1093950"/>
                    <a:gd name="connsiteY82" fmla="*/ 260700 h 1251522"/>
                    <a:gd name="connsiteX83" fmla="*/ 721209 w 1093950"/>
                    <a:gd name="connsiteY83" fmla="*/ 254117 h 1251522"/>
                    <a:gd name="connsiteX84" fmla="*/ 721209 w 1093950"/>
                    <a:gd name="connsiteY84" fmla="*/ 228061 h 1251522"/>
                    <a:gd name="connsiteX85" fmla="*/ 729301 w 1093950"/>
                    <a:gd name="connsiteY85" fmla="*/ 221615 h 1251522"/>
                    <a:gd name="connsiteX86" fmla="*/ 713118 w 1093950"/>
                    <a:gd name="connsiteY86" fmla="*/ 215033 h 1251522"/>
                    <a:gd name="connsiteX87" fmla="*/ 729301 w 1093950"/>
                    <a:gd name="connsiteY87" fmla="*/ 208587 h 1251522"/>
                    <a:gd name="connsiteX88" fmla="*/ 721209 w 1093950"/>
                    <a:gd name="connsiteY88" fmla="*/ 195559 h 1251522"/>
                    <a:gd name="connsiteX89" fmla="*/ 737392 w 1093950"/>
                    <a:gd name="connsiteY89" fmla="*/ 188976 h 1251522"/>
                    <a:gd name="connsiteX90" fmla="*/ 721209 w 1093950"/>
                    <a:gd name="connsiteY90" fmla="*/ 188976 h 1251522"/>
                    <a:gd name="connsiteX91" fmla="*/ 680617 w 1093950"/>
                    <a:gd name="connsiteY91" fmla="*/ 234643 h 1251522"/>
                    <a:gd name="connsiteX92" fmla="*/ 705027 w 1093950"/>
                    <a:gd name="connsiteY92" fmla="*/ 254117 h 1251522"/>
                    <a:gd name="connsiteX93" fmla="*/ 664434 w 1093950"/>
                    <a:gd name="connsiteY93" fmla="*/ 325840 h 1251522"/>
                    <a:gd name="connsiteX94" fmla="*/ 640161 w 1093950"/>
                    <a:gd name="connsiteY94" fmla="*/ 332423 h 1251522"/>
                    <a:gd name="connsiteX95" fmla="*/ 615887 w 1093950"/>
                    <a:gd name="connsiteY95" fmla="*/ 332423 h 1251522"/>
                    <a:gd name="connsiteX96" fmla="*/ 567203 w 1093950"/>
                    <a:gd name="connsiteY96" fmla="*/ 325840 h 1251522"/>
                    <a:gd name="connsiteX97" fmla="*/ 551021 w 1093950"/>
                    <a:gd name="connsiteY97" fmla="*/ 358479 h 1251522"/>
                    <a:gd name="connsiteX98" fmla="*/ 542930 w 1093950"/>
                    <a:gd name="connsiteY98" fmla="*/ 306367 h 1251522"/>
                    <a:gd name="connsiteX99" fmla="*/ 478063 w 1093950"/>
                    <a:gd name="connsiteY99" fmla="*/ 319395 h 1251522"/>
                    <a:gd name="connsiteX100" fmla="*/ 453790 w 1093950"/>
                    <a:gd name="connsiteY100" fmla="*/ 312812 h 1251522"/>
                    <a:gd name="connsiteX101" fmla="*/ 510565 w 1093950"/>
                    <a:gd name="connsiteY101" fmla="*/ 293338 h 1251522"/>
                    <a:gd name="connsiteX102" fmla="*/ 486155 w 1093950"/>
                    <a:gd name="connsiteY102" fmla="*/ 267282 h 1251522"/>
                    <a:gd name="connsiteX103" fmla="*/ 494246 w 1093950"/>
                    <a:gd name="connsiteY103" fmla="*/ 241089 h 1251522"/>
                    <a:gd name="connsiteX104" fmla="*/ 469972 w 1093950"/>
                    <a:gd name="connsiteY104" fmla="*/ 215033 h 1251522"/>
                    <a:gd name="connsiteX105" fmla="*/ 494246 w 1093950"/>
                    <a:gd name="connsiteY105" fmla="*/ 202004 h 1251522"/>
                    <a:gd name="connsiteX106" fmla="*/ 486155 w 1093950"/>
                    <a:gd name="connsiteY106" fmla="*/ 175948 h 1251522"/>
                    <a:gd name="connsiteX107" fmla="*/ 494246 w 1093950"/>
                    <a:gd name="connsiteY107" fmla="*/ 136864 h 1251522"/>
                    <a:gd name="connsiteX108" fmla="*/ 461881 w 1093950"/>
                    <a:gd name="connsiteY108" fmla="*/ 136864 h 1251522"/>
                    <a:gd name="connsiteX109" fmla="*/ 453790 w 1093950"/>
                    <a:gd name="connsiteY109" fmla="*/ 123836 h 1251522"/>
                    <a:gd name="connsiteX110" fmla="*/ 421426 w 1093950"/>
                    <a:gd name="connsiteY110" fmla="*/ 110808 h 1251522"/>
                    <a:gd name="connsiteX111" fmla="*/ 388924 w 1093950"/>
                    <a:gd name="connsiteY111" fmla="*/ 110808 h 1251522"/>
                    <a:gd name="connsiteX112" fmla="*/ 380832 w 1093950"/>
                    <a:gd name="connsiteY112" fmla="*/ 84751 h 1251522"/>
                    <a:gd name="connsiteX113" fmla="*/ 388924 w 1093950"/>
                    <a:gd name="connsiteY113" fmla="*/ 78169 h 1251522"/>
                    <a:gd name="connsiteX114" fmla="*/ 356559 w 1093950"/>
                    <a:gd name="connsiteY114" fmla="*/ 58558 h 1251522"/>
                    <a:gd name="connsiteX115" fmla="*/ 340377 w 1093950"/>
                    <a:gd name="connsiteY115" fmla="*/ 26056 h 1251522"/>
                    <a:gd name="connsiteX116" fmla="*/ 283602 w 1093950"/>
                    <a:gd name="connsiteY116" fmla="*/ 0 h 1251522"/>
                    <a:gd name="connsiteX117" fmla="*/ 194462 w 1093950"/>
                    <a:gd name="connsiteY117" fmla="*/ 19474 h 1251522"/>
                    <a:gd name="connsiteX118" fmla="*/ 162097 w 1093950"/>
                    <a:gd name="connsiteY118" fmla="*/ 0 h 1251522"/>
                    <a:gd name="connsiteX119" fmla="*/ 64866 w 1093950"/>
                    <a:gd name="connsiteY119" fmla="*/ 19474 h 1251522"/>
                    <a:gd name="connsiteX120" fmla="*/ 64866 w 1093950"/>
                    <a:gd name="connsiteY120" fmla="*/ 39084 h 1251522"/>
                    <a:gd name="connsiteX121" fmla="*/ 105322 w 1093950"/>
                    <a:gd name="connsiteY121" fmla="*/ 65141 h 1251522"/>
                    <a:gd name="connsiteX122" fmla="*/ 72958 w 1093950"/>
                    <a:gd name="connsiteY122" fmla="*/ 130281 h 1251522"/>
                    <a:gd name="connsiteX123" fmla="*/ 105322 w 1093950"/>
                    <a:gd name="connsiteY123" fmla="*/ 234643 h 1251522"/>
                    <a:gd name="connsiteX124" fmla="*/ 89140 w 1093950"/>
                    <a:gd name="connsiteY124" fmla="*/ 273728 h 1251522"/>
                    <a:gd name="connsiteX125" fmla="*/ 40593 w 1093950"/>
                    <a:gd name="connsiteY125" fmla="*/ 286756 h 1251522"/>
                    <a:gd name="connsiteX126" fmla="*/ 40593 w 1093950"/>
                    <a:gd name="connsiteY126" fmla="*/ 312812 h 1251522"/>
                    <a:gd name="connsiteX127" fmla="*/ 105322 w 1093950"/>
                    <a:gd name="connsiteY127" fmla="*/ 351896 h 1251522"/>
                    <a:gd name="connsiteX128" fmla="*/ 129733 w 1093950"/>
                    <a:gd name="connsiteY128" fmla="*/ 430202 h 1251522"/>
                    <a:gd name="connsiteX129" fmla="*/ 170188 w 1093950"/>
                    <a:gd name="connsiteY129" fmla="*/ 508371 h 1251522"/>
                    <a:gd name="connsiteX130" fmla="*/ 137824 w 1093950"/>
                    <a:gd name="connsiteY130" fmla="*/ 514954 h 1251522"/>
                    <a:gd name="connsiteX131" fmla="*/ 113413 w 1093950"/>
                    <a:gd name="connsiteY131" fmla="*/ 554038 h 1251522"/>
                    <a:gd name="connsiteX132" fmla="*/ 81049 w 1093950"/>
                    <a:gd name="connsiteY132" fmla="*/ 586677 h 1251522"/>
                    <a:gd name="connsiteX133" fmla="*/ 40593 w 1093950"/>
                    <a:gd name="connsiteY133" fmla="*/ 612733 h 1251522"/>
                    <a:gd name="connsiteX134" fmla="*/ 0 w 1093950"/>
                    <a:gd name="connsiteY134" fmla="*/ 632207 h 1251522"/>
                    <a:gd name="connsiteX135" fmla="*/ 16182 w 1093950"/>
                    <a:gd name="connsiteY135" fmla="*/ 645235 h 1251522"/>
                    <a:gd name="connsiteX136" fmla="*/ 24273 w 1093950"/>
                    <a:gd name="connsiteY136" fmla="*/ 671428 h 1251522"/>
                    <a:gd name="connsiteX137" fmla="*/ 40593 w 1093950"/>
                    <a:gd name="connsiteY137" fmla="*/ 723541 h 1251522"/>
                    <a:gd name="connsiteX138" fmla="*/ 40593 w 1093950"/>
                    <a:gd name="connsiteY138" fmla="*/ 782236 h 1251522"/>
                    <a:gd name="connsiteX139" fmla="*/ 40593 w 1093950"/>
                    <a:gd name="connsiteY139" fmla="*/ 801710 h 1251522"/>
                    <a:gd name="connsiteX140" fmla="*/ 32364 w 1093950"/>
                    <a:gd name="connsiteY140" fmla="*/ 821320 h 1251522"/>
                    <a:gd name="connsiteX141" fmla="*/ 48684 w 1093950"/>
                    <a:gd name="connsiteY141" fmla="*/ 840794 h 1251522"/>
                    <a:gd name="connsiteX142" fmla="*/ 32364 w 1093950"/>
                    <a:gd name="connsiteY142" fmla="*/ 860405 h 1251522"/>
                    <a:gd name="connsiteX143" fmla="*/ 16182 w 1093950"/>
                    <a:gd name="connsiteY143" fmla="*/ 834348 h 1251522"/>
                    <a:gd name="connsiteX144" fmla="*/ 8091 w 1093950"/>
                    <a:gd name="connsiteY144" fmla="*/ 840794 h 1251522"/>
                    <a:gd name="connsiteX145" fmla="*/ 0 w 1093950"/>
                    <a:gd name="connsiteY145" fmla="*/ 951739 h 1251522"/>
                    <a:gd name="connsiteX146" fmla="*/ 0 w 1093950"/>
                    <a:gd name="connsiteY146" fmla="*/ 1036353 h 1251522"/>
                    <a:gd name="connsiteX147" fmla="*/ 0 w 1093950"/>
                    <a:gd name="connsiteY147" fmla="*/ 1108076 h 1251522"/>
                    <a:gd name="connsiteX148" fmla="*/ 8091 w 1093950"/>
                    <a:gd name="connsiteY148" fmla="*/ 1127687 h 1251522"/>
                    <a:gd name="connsiteX149" fmla="*/ 16182 w 1093950"/>
                    <a:gd name="connsiteY149" fmla="*/ 1140715 h 1251522"/>
                    <a:gd name="connsiteX150" fmla="*/ 32364 w 1093950"/>
                    <a:gd name="connsiteY150" fmla="*/ 1160326 h 1251522"/>
                    <a:gd name="connsiteX151" fmla="*/ 137824 w 1093950"/>
                    <a:gd name="connsiteY151" fmla="*/ 1199410 h 1251522"/>
                    <a:gd name="connsiteX152" fmla="*/ 145915 w 1093950"/>
                    <a:gd name="connsiteY152" fmla="*/ 1218884 h 1251522"/>
                    <a:gd name="connsiteX153" fmla="*/ 186371 w 1093950"/>
                    <a:gd name="connsiteY153" fmla="*/ 1231912 h 1251522"/>
                    <a:gd name="connsiteX154" fmla="*/ 243146 w 1093950"/>
                    <a:gd name="connsiteY154" fmla="*/ 1212438 h 1251522"/>
                    <a:gd name="connsiteX155" fmla="*/ 235055 w 1093950"/>
                    <a:gd name="connsiteY155" fmla="*/ 1251523 h 1251522"/>
                    <a:gd name="connsiteX156" fmla="*/ 388924 w 1093950"/>
                    <a:gd name="connsiteY156" fmla="*/ 1251523 h 1251522"/>
                    <a:gd name="connsiteX157" fmla="*/ 405106 w 1093950"/>
                    <a:gd name="connsiteY157" fmla="*/ 1238494 h 1251522"/>
                    <a:gd name="connsiteX158" fmla="*/ 437608 w 1093950"/>
                    <a:gd name="connsiteY158" fmla="*/ 1231912 h 1251522"/>
                    <a:gd name="connsiteX159" fmla="*/ 437608 w 1093950"/>
                    <a:gd name="connsiteY159" fmla="*/ 1225467 h 1251522"/>
                    <a:gd name="connsiteX160" fmla="*/ 445699 w 1093950"/>
                    <a:gd name="connsiteY160" fmla="*/ 1212438 h 1251522"/>
                    <a:gd name="connsiteX161" fmla="*/ 453790 w 1093950"/>
                    <a:gd name="connsiteY161" fmla="*/ 1192828 h 1251522"/>
                    <a:gd name="connsiteX162" fmla="*/ 461881 w 1093950"/>
                    <a:gd name="connsiteY162" fmla="*/ 1160326 h 1251522"/>
                    <a:gd name="connsiteX163" fmla="*/ 494246 w 1093950"/>
                    <a:gd name="connsiteY163" fmla="*/ 1108076 h 1251522"/>
                    <a:gd name="connsiteX164" fmla="*/ 502337 w 1093950"/>
                    <a:gd name="connsiteY164" fmla="*/ 1108076 h 1251522"/>
                    <a:gd name="connsiteX165" fmla="*/ 510565 w 1093950"/>
                    <a:gd name="connsiteY165" fmla="*/ 1114659 h 1251522"/>
                    <a:gd name="connsiteX166" fmla="*/ 526748 w 1093950"/>
                    <a:gd name="connsiteY166" fmla="*/ 1108076 h 1251522"/>
                    <a:gd name="connsiteX167" fmla="*/ 542930 w 1093950"/>
                    <a:gd name="connsiteY167" fmla="*/ 1095048 h 1251522"/>
                    <a:gd name="connsiteX168" fmla="*/ 542930 w 1093950"/>
                    <a:gd name="connsiteY168" fmla="*/ 1075574 h 1251522"/>
                    <a:gd name="connsiteX169" fmla="*/ 559112 w 1093950"/>
                    <a:gd name="connsiteY169" fmla="*/ 1075574 h 1251522"/>
                    <a:gd name="connsiteX170" fmla="*/ 559112 w 1093950"/>
                    <a:gd name="connsiteY170" fmla="*/ 1068992 h 1251522"/>
                    <a:gd name="connsiteX171" fmla="*/ 583386 w 1093950"/>
                    <a:gd name="connsiteY171" fmla="*/ 1068992 h 1251522"/>
                    <a:gd name="connsiteX172" fmla="*/ 599568 w 1093950"/>
                    <a:gd name="connsiteY172" fmla="*/ 1082020 h 1251522"/>
                    <a:gd name="connsiteX173" fmla="*/ 615887 w 1093950"/>
                    <a:gd name="connsiteY173" fmla="*/ 1075574 h 1251522"/>
                    <a:gd name="connsiteX174" fmla="*/ 632070 w 1093950"/>
                    <a:gd name="connsiteY174" fmla="*/ 1068992 h 1251522"/>
                    <a:gd name="connsiteX175" fmla="*/ 656343 w 1093950"/>
                    <a:gd name="connsiteY175" fmla="*/ 1068992 h 1251522"/>
                    <a:gd name="connsiteX176" fmla="*/ 672526 w 1093950"/>
                    <a:gd name="connsiteY176" fmla="*/ 1075574 h 1251522"/>
                    <a:gd name="connsiteX177" fmla="*/ 672526 w 1093950"/>
                    <a:gd name="connsiteY177" fmla="*/ 1055964 h 1251522"/>
                    <a:gd name="connsiteX178" fmla="*/ 705027 w 1093950"/>
                    <a:gd name="connsiteY178" fmla="*/ 1062546 h 1251522"/>
                    <a:gd name="connsiteX179" fmla="*/ 745483 w 1093950"/>
                    <a:gd name="connsiteY179" fmla="*/ 1036353 h 1251522"/>
                    <a:gd name="connsiteX180" fmla="*/ 745483 w 1093950"/>
                    <a:gd name="connsiteY180" fmla="*/ 1023325 h 1251522"/>
                    <a:gd name="connsiteX181" fmla="*/ 745483 w 1093950"/>
                    <a:gd name="connsiteY181" fmla="*/ 1016879 h 1251522"/>
                    <a:gd name="connsiteX182" fmla="*/ 753574 w 1093950"/>
                    <a:gd name="connsiteY182" fmla="*/ 1016879 h 1251522"/>
                    <a:gd name="connsiteX183" fmla="*/ 745483 w 1093950"/>
                    <a:gd name="connsiteY183" fmla="*/ 1010297 h 1251522"/>
                    <a:gd name="connsiteX184" fmla="*/ 721209 w 1093950"/>
                    <a:gd name="connsiteY184" fmla="*/ 997269 h 1251522"/>
                    <a:gd name="connsiteX185" fmla="*/ 696936 w 1093950"/>
                    <a:gd name="connsiteY185" fmla="*/ 990823 h 1251522"/>
                    <a:gd name="connsiteX186" fmla="*/ 664434 w 1093950"/>
                    <a:gd name="connsiteY186" fmla="*/ 990823 h 1251522"/>
                    <a:gd name="connsiteX187" fmla="*/ 640161 w 1093950"/>
                    <a:gd name="connsiteY187" fmla="*/ 990823 h 1251522"/>
                    <a:gd name="connsiteX188" fmla="*/ 591477 w 1093950"/>
                    <a:gd name="connsiteY188" fmla="*/ 1010297 h 1251522"/>
                    <a:gd name="connsiteX189" fmla="*/ 542930 w 1093950"/>
                    <a:gd name="connsiteY189" fmla="*/ 1042935 h 1251522"/>
                    <a:gd name="connsiteX190" fmla="*/ 461881 w 1093950"/>
                    <a:gd name="connsiteY190" fmla="*/ 1108076 h 1251522"/>
                    <a:gd name="connsiteX191" fmla="*/ 429517 w 1093950"/>
                    <a:gd name="connsiteY191" fmla="*/ 1134133 h 1251522"/>
                    <a:gd name="connsiteX192" fmla="*/ 413334 w 1093950"/>
                    <a:gd name="connsiteY192" fmla="*/ 1140715 h 1251522"/>
                    <a:gd name="connsiteX193" fmla="*/ 453790 w 1093950"/>
                    <a:gd name="connsiteY193" fmla="*/ 1108076 h 1251522"/>
                    <a:gd name="connsiteX194" fmla="*/ 469972 w 1093950"/>
                    <a:gd name="connsiteY194" fmla="*/ 1088603 h 1251522"/>
                    <a:gd name="connsiteX195" fmla="*/ 478063 w 1093950"/>
                    <a:gd name="connsiteY195" fmla="*/ 1068992 h 1251522"/>
                    <a:gd name="connsiteX196" fmla="*/ 478063 w 1093950"/>
                    <a:gd name="connsiteY196" fmla="*/ 1055964 h 1251522"/>
                    <a:gd name="connsiteX197" fmla="*/ 502337 w 1093950"/>
                    <a:gd name="connsiteY197" fmla="*/ 1049518 h 1251522"/>
                    <a:gd name="connsiteX198" fmla="*/ 526748 w 1093950"/>
                    <a:gd name="connsiteY198" fmla="*/ 1016879 h 1251522"/>
                    <a:gd name="connsiteX199" fmla="*/ 567203 w 1093950"/>
                    <a:gd name="connsiteY199" fmla="*/ 984240 h 1251522"/>
                    <a:gd name="connsiteX200" fmla="*/ 599568 w 1093950"/>
                    <a:gd name="connsiteY200" fmla="*/ 984240 h 1251522"/>
                    <a:gd name="connsiteX201" fmla="*/ 607796 w 1093950"/>
                    <a:gd name="connsiteY201" fmla="*/ 958184 h 1251522"/>
                    <a:gd name="connsiteX202" fmla="*/ 623979 w 1093950"/>
                    <a:gd name="connsiteY202" fmla="*/ 938573 h 1251522"/>
                    <a:gd name="connsiteX203" fmla="*/ 648252 w 1093950"/>
                    <a:gd name="connsiteY203" fmla="*/ 932128 h 1251522"/>
                    <a:gd name="connsiteX204" fmla="*/ 648252 w 1093950"/>
                    <a:gd name="connsiteY204" fmla="*/ 925545 h 1251522"/>
                    <a:gd name="connsiteX205" fmla="*/ 761665 w 1093950"/>
                    <a:gd name="connsiteY205" fmla="*/ 919100 h 1251522"/>
                    <a:gd name="connsiteX206" fmla="*/ 866987 w 1093950"/>
                    <a:gd name="connsiteY206" fmla="*/ 925545 h 1251522"/>
                    <a:gd name="connsiteX207" fmla="*/ 875078 w 1093950"/>
                    <a:gd name="connsiteY207" fmla="*/ 938573 h 1251522"/>
                    <a:gd name="connsiteX208" fmla="*/ 948036 w 1093950"/>
                    <a:gd name="connsiteY208" fmla="*/ 925545 h 1251522"/>
                    <a:gd name="connsiteX209" fmla="*/ 956127 w 1093950"/>
                    <a:gd name="connsiteY209" fmla="*/ 925545 h 1251522"/>
                    <a:gd name="connsiteX210" fmla="*/ 988629 w 1093950"/>
                    <a:gd name="connsiteY210" fmla="*/ 906072 h 1251522"/>
                    <a:gd name="connsiteX211" fmla="*/ 1012902 w 1093950"/>
                    <a:gd name="connsiteY211" fmla="*/ 873433 h 1251522"/>
                    <a:gd name="connsiteX212" fmla="*/ 1037176 w 1093950"/>
                    <a:gd name="connsiteY212" fmla="*/ 853959 h 1251522"/>
                    <a:gd name="connsiteX213" fmla="*/ 1093951 w 1093950"/>
                    <a:gd name="connsiteY213" fmla="*/ 847377 h 1251522"/>
                    <a:gd name="connsiteX214" fmla="*/ 1093951 w 1093950"/>
                    <a:gd name="connsiteY214" fmla="*/ 808292 h 1251522"/>
                    <a:gd name="connsiteX215" fmla="*/ 769756 w 1093950"/>
                    <a:gd name="connsiteY215" fmla="*/ 808292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1093950" h="1251522">
                      <a:moveTo>
                        <a:pt x="769756" y="808292"/>
                      </a:moveTo>
                      <a:lnTo>
                        <a:pt x="769756" y="808292"/>
                      </a:lnTo>
                      <a:lnTo>
                        <a:pt x="777848" y="808292"/>
                      </a:lnTo>
                      <a:lnTo>
                        <a:pt x="769756" y="788681"/>
                      </a:lnTo>
                      <a:lnTo>
                        <a:pt x="753574" y="782236"/>
                      </a:lnTo>
                      <a:lnTo>
                        <a:pt x="769756" y="769208"/>
                      </a:lnTo>
                      <a:lnTo>
                        <a:pt x="785939" y="769208"/>
                      </a:lnTo>
                      <a:lnTo>
                        <a:pt x="777848" y="756180"/>
                      </a:lnTo>
                      <a:lnTo>
                        <a:pt x="777848" y="743015"/>
                      </a:lnTo>
                      <a:lnTo>
                        <a:pt x="769756" y="736569"/>
                      </a:lnTo>
                      <a:lnTo>
                        <a:pt x="761665" y="736569"/>
                      </a:lnTo>
                      <a:lnTo>
                        <a:pt x="761665" y="749597"/>
                      </a:lnTo>
                      <a:lnTo>
                        <a:pt x="753574" y="756180"/>
                      </a:lnTo>
                      <a:lnTo>
                        <a:pt x="745483" y="769208"/>
                      </a:lnTo>
                      <a:lnTo>
                        <a:pt x="753574" y="788681"/>
                      </a:lnTo>
                      <a:lnTo>
                        <a:pt x="745483" y="801710"/>
                      </a:lnTo>
                      <a:lnTo>
                        <a:pt x="737392" y="821320"/>
                      </a:lnTo>
                      <a:lnTo>
                        <a:pt x="745483" y="827766"/>
                      </a:lnTo>
                      <a:lnTo>
                        <a:pt x="729301" y="840794"/>
                      </a:lnTo>
                      <a:lnTo>
                        <a:pt x="721209" y="827766"/>
                      </a:lnTo>
                      <a:lnTo>
                        <a:pt x="729301" y="821320"/>
                      </a:lnTo>
                      <a:lnTo>
                        <a:pt x="705027" y="801710"/>
                      </a:lnTo>
                      <a:lnTo>
                        <a:pt x="688708" y="795264"/>
                      </a:lnTo>
                      <a:lnTo>
                        <a:pt x="680617" y="808292"/>
                      </a:lnTo>
                      <a:lnTo>
                        <a:pt x="648252" y="788681"/>
                      </a:lnTo>
                      <a:lnTo>
                        <a:pt x="648252" y="801710"/>
                      </a:lnTo>
                      <a:lnTo>
                        <a:pt x="640161" y="795264"/>
                      </a:lnTo>
                      <a:lnTo>
                        <a:pt x="640161" y="788681"/>
                      </a:lnTo>
                      <a:lnTo>
                        <a:pt x="640161" y="782236"/>
                      </a:lnTo>
                      <a:lnTo>
                        <a:pt x="640161" y="762625"/>
                      </a:lnTo>
                      <a:lnTo>
                        <a:pt x="648252" y="762625"/>
                      </a:lnTo>
                      <a:lnTo>
                        <a:pt x="640161" y="756180"/>
                      </a:lnTo>
                      <a:lnTo>
                        <a:pt x="648252" y="749597"/>
                      </a:lnTo>
                      <a:lnTo>
                        <a:pt x="640161" y="743015"/>
                      </a:lnTo>
                      <a:lnTo>
                        <a:pt x="632070" y="749597"/>
                      </a:lnTo>
                      <a:lnTo>
                        <a:pt x="632070" y="762625"/>
                      </a:lnTo>
                      <a:lnTo>
                        <a:pt x="623979" y="769208"/>
                      </a:lnTo>
                      <a:lnTo>
                        <a:pt x="615887" y="762625"/>
                      </a:lnTo>
                      <a:lnTo>
                        <a:pt x="607796" y="762625"/>
                      </a:lnTo>
                      <a:lnTo>
                        <a:pt x="607796" y="743015"/>
                      </a:lnTo>
                      <a:lnTo>
                        <a:pt x="615887" y="723541"/>
                      </a:lnTo>
                      <a:lnTo>
                        <a:pt x="607796" y="716958"/>
                      </a:lnTo>
                      <a:lnTo>
                        <a:pt x="607796" y="703930"/>
                      </a:lnTo>
                      <a:lnTo>
                        <a:pt x="591477" y="703930"/>
                      </a:lnTo>
                      <a:lnTo>
                        <a:pt x="591477" y="690902"/>
                      </a:lnTo>
                      <a:lnTo>
                        <a:pt x="575295" y="671428"/>
                      </a:lnTo>
                      <a:lnTo>
                        <a:pt x="591477" y="658400"/>
                      </a:lnTo>
                      <a:lnTo>
                        <a:pt x="583386" y="645235"/>
                      </a:lnTo>
                      <a:lnTo>
                        <a:pt x="583386" y="632207"/>
                      </a:lnTo>
                      <a:lnTo>
                        <a:pt x="599568" y="638789"/>
                      </a:lnTo>
                      <a:lnTo>
                        <a:pt x="607796" y="625761"/>
                      </a:lnTo>
                      <a:lnTo>
                        <a:pt x="599568" y="625761"/>
                      </a:lnTo>
                      <a:lnTo>
                        <a:pt x="591477" y="599705"/>
                      </a:lnTo>
                      <a:lnTo>
                        <a:pt x="599568" y="599705"/>
                      </a:lnTo>
                      <a:lnTo>
                        <a:pt x="607796" y="612733"/>
                      </a:lnTo>
                      <a:lnTo>
                        <a:pt x="623979" y="619179"/>
                      </a:lnTo>
                      <a:lnTo>
                        <a:pt x="632070" y="612733"/>
                      </a:lnTo>
                      <a:lnTo>
                        <a:pt x="632070" y="593122"/>
                      </a:lnTo>
                      <a:lnTo>
                        <a:pt x="623979" y="580094"/>
                      </a:lnTo>
                      <a:lnTo>
                        <a:pt x="769756" y="632207"/>
                      </a:lnTo>
                      <a:lnTo>
                        <a:pt x="769756" y="436648"/>
                      </a:lnTo>
                      <a:lnTo>
                        <a:pt x="761665" y="436648"/>
                      </a:lnTo>
                      <a:lnTo>
                        <a:pt x="785939" y="404146"/>
                      </a:lnTo>
                      <a:lnTo>
                        <a:pt x="761665" y="391118"/>
                      </a:lnTo>
                      <a:lnTo>
                        <a:pt x="753574" y="397564"/>
                      </a:lnTo>
                      <a:lnTo>
                        <a:pt x="745483" y="371507"/>
                      </a:lnTo>
                      <a:lnTo>
                        <a:pt x="737392" y="371507"/>
                      </a:lnTo>
                      <a:lnTo>
                        <a:pt x="745483" y="351896"/>
                      </a:lnTo>
                      <a:lnTo>
                        <a:pt x="769756" y="338868"/>
                      </a:lnTo>
                      <a:lnTo>
                        <a:pt x="761665" y="332423"/>
                      </a:lnTo>
                      <a:lnTo>
                        <a:pt x="753574" y="332423"/>
                      </a:lnTo>
                      <a:lnTo>
                        <a:pt x="753574" y="325840"/>
                      </a:lnTo>
                      <a:lnTo>
                        <a:pt x="785939" y="319395"/>
                      </a:lnTo>
                      <a:lnTo>
                        <a:pt x="769756" y="306367"/>
                      </a:lnTo>
                      <a:lnTo>
                        <a:pt x="753574" y="319395"/>
                      </a:lnTo>
                      <a:lnTo>
                        <a:pt x="745483" y="306367"/>
                      </a:lnTo>
                      <a:lnTo>
                        <a:pt x="713118" y="299784"/>
                      </a:lnTo>
                      <a:lnTo>
                        <a:pt x="721209" y="293338"/>
                      </a:lnTo>
                      <a:lnTo>
                        <a:pt x="745483" y="299784"/>
                      </a:lnTo>
                      <a:lnTo>
                        <a:pt x="729301" y="280310"/>
                      </a:lnTo>
                      <a:lnTo>
                        <a:pt x="737392" y="260700"/>
                      </a:lnTo>
                      <a:lnTo>
                        <a:pt x="745483" y="254117"/>
                      </a:lnTo>
                      <a:lnTo>
                        <a:pt x="721209" y="260700"/>
                      </a:lnTo>
                      <a:lnTo>
                        <a:pt x="721209" y="254117"/>
                      </a:lnTo>
                      <a:lnTo>
                        <a:pt x="721209" y="228061"/>
                      </a:lnTo>
                      <a:lnTo>
                        <a:pt x="729301" y="221615"/>
                      </a:lnTo>
                      <a:lnTo>
                        <a:pt x="713118" y="215033"/>
                      </a:lnTo>
                      <a:lnTo>
                        <a:pt x="729301" y="208587"/>
                      </a:lnTo>
                      <a:lnTo>
                        <a:pt x="721209" y="195559"/>
                      </a:lnTo>
                      <a:lnTo>
                        <a:pt x="737392" y="188976"/>
                      </a:lnTo>
                      <a:lnTo>
                        <a:pt x="721209" y="188976"/>
                      </a:lnTo>
                      <a:lnTo>
                        <a:pt x="680617" y="234643"/>
                      </a:lnTo>
                      <a:lnTo>
                        <a:pt x="705027" y="254117"/>
                      </a:lnTo>
                      <a:lnTo>
                        <a:pt x="664434" y="325840"/>
                      </a:lnTo>
                      <a:lnTo>
                        <a:pt x="640161" y="332423"/>
                      </a:lnTo>
                      <a:lnTo>
                        <a:pt x="615887" y="332423"/>
                      </a:lnTo>
                      <a:lnTo>
                        <a:pt x="567203" y="325840"/>
                      </a:lnTo>
                      <a:lnTo>
                        <a:pt x="551021" y="358479"/>
                      </a:lnTo>
                      <a:lnTo>
                        <a:pt x="542930" y="306367"/>
                      </a:lnTo>
                      <a:lnTo>
                        <a:pt x="478063" y="319395"/>
                      </a:lnTo>
                      <a:lnTo>
                        <a:pt x="453790" y="312812"/>
                      </a:lnTo>
                      <a:lnTo>
                        <a:pt x="510565" y="293338"/>
                      </a:lnTo>
                      <a:lnTo>
                        <a:pt x="486155" y="267282"/>
                      </a:lnTo>
                      <a:lnTo>
                        <a:pt x="494246" y="241089"/>
                      </a:lnTo>
                      <a:lnTo>
                        <a:pt x="469972" y="215033"/>
                      </a:lnTo>
                      <a:lnTo>
                        <a:pt x="494246" y="202004"/>
                      </a:lnTo>
                      <a:lnTo>
                        <a:pt x="486155" y="175948"/>
                      </a:lnTo>
                      <a:lnTo>
                        <a:pt x="494246" y="136864"/>
                      </a:lnTo>
                      <a:lnTo>
                        <a:pt x="461881" y="136864"/>
                      </a:lnTo>
                      <a:lnTo>
                        <a:pt x="453790" y="123836"/>
                      </a:lnTo>
                      <a:lnTo>
                        <a:pt x="421426" y="110808"/>
                      </a:lnTo>
                      <a:lnTo>
                        <a:pt x="388924" y="110808"/>
                      </a:lnTo>
                      <a:lnTo>
                        <a:pt x="380832" y="84751"/>
                      </a:lnTo>
                      <a:lnTo>
                        <a:pt x="388924" y="78169"/>
                      </a:lnTo>
                      <a:lnTo>
                        <a:pt x="356559" y="58558"/>
                      </a:lnTo>
                      <a:lnTo>
                        <a:pt x="340377" y="26056"/>
                      </a:lnTo>
                      <a:lnTo>
                        <a:pt x="283602" y="0"/>
                      </a:lnTo>
                      <a:lnTo>
                        <a:pt x="194462" y="19474"/>
                      </a:lnTo>
                      <a:lnTo>
                        <a:pt x="162097" y="0"/>
                      </a:lnTo>
                      <a:lnTo>
                        <a:pt x="64866" y="19474"/>
                      </a:lnTo>
                      <a:lnTo>
                        <a:pt x="64866" y="39084"/>
                      </a:lnTo>
                      <a:lnTo>
                        <a:pt x="105322" y="65141"/>
                      </a:lnTo>
                      <a:lnTo>
                        <a:pt x="72958" y="130281"/>
                      </a:lnTo>
                      <a:lnTo>
                        <a:pt x="105322" y="234643"/>
                      </a:lnTo>
                      <a:lnTo>
                        <a:pt x="89140" y="273728"/>
                      </a:lnTo>
                      <a:lnTo>
                        <a:pt x="40593" y="286756"/>
                      </a:lnTo>
                      <a:lnTo>
                        <a:pt x="40593" y="312812"/>
                      </a:lnTo>
                      <a:lnTo>
                        <a:pt x="105322" y="351896"/>
                      </a:lnTo>
                      <a:lnTo>
                        <a:pt x="129733" y="430202"/>
                      </a:lnTo>
                      <a:lnTo>
                        <a:pt x="170188" y="508371"/>
                      </a:lnTo>
                      <a:lnTo>
                        <a:pt x="137824" y="514954"/>
                      </a:lnTo>
                      <a:lnTo>
                        <a:pt x="113413" y="554038"/>
                      </a:lnTo>
                      <a:lnTo>
                        <a:pt x="81049" y="586677"/>
                      </a:lnTo>
                      <a:lnTo>
                        <a:pt x="40593" y="612733"/>
                      </a:lnTo>
                      <a:lnTo>
                        <a:pt x="0" y="632207"/>
                      </a:lnTo>
                      <a:lnTo>
                        <a:pt x="16182" y="645235"/>
                      </a:lnTo>
                      <a:lnTo>
                        <a:pt x="24273" y="671428"/>
                      </a:lnTo>
                      <a:lnTo>
                        <a:pt x="40593" y="723541"/>
                      </a:lnTo>
                      <a:lnTo>
                        <a:pt x="40593" y="782236"/>
                      </a:lnTo>
                      <a:lnTo>
                        <a:pt x="40593" y="801710"/>
                      </a:lnTo>
                      <a:lnTo>
                        <a:pt x="32364" y="821320"/>
                      </a:lnTo>
                      <a:lnTo>
                        <a:pt x="48684" y="840794"/>
                      </a:lnTo>
                      <a:lnTo>
                        <a:pt x="32364" y="860405"/>
                      </a:lnTo>
                      <a:lnTo>
                        <a:pt x="16182" y="834348"/>
                      </a:lnTo>
                      <a:lnTo>
                        <a:pt x="8091" y="840794"/>
                      </a:lnTo>
                      <a:lnTo>
                        <a:pt x="0" y="951739"/>
                      </a:lnTo>
                      <a:lnTo>
                        <a:pt x="0" y="1036353"/>
                      </a:lnTo>
                      <a:lnTo>
                        <a:pt x="0" y="1108076"/>
                      </a:lnTo>
                      <a:lnTo>
                        <a:pt x="8091" y="1127687"/>
                      </a:lnTo>
                      <a:lnTo>
                        <a:pt x="16182" y="1140715"/>
                      </a:lnTo>
                      <a:lnTo>
                        <a:pt x="32364" y="1160326"/>
                      </a:lnTo>
                      <a:lnTo>
                        <a:pt x="137824" y="1199410"/>
                      </a:lnTo>
                      <a:lnTo>
                        <a:pt x="145915" y="1218884"/>
                      </a:lnTo>
                      <a:lnTo>
                        <a:pt x="186371" y="1231912"/>
                      </a:lnTo>
                      <a:lnTo>
                        <a:pt x="243146" y="1212438"/>
                      </a:lnTo>
                      <a:lnTo>
                        <a:pt x="235055" y="1251523"/>
                      </a:lnTo>
                      <a:lnTo>
                        <a:pt x="388924" y="1251523"/>
                      </a:lnTo>
                      <a:lnTo>
                        <a:pt x="405106" y="1238494"/>
                      </a:lnTo>
                      <a:lnTo>
                        <a:pt x="437608" y="1231912"/>
                      </a:lnTo>
                      <a:lnTo>
                        <a:pt x="437608" y="1225467"/>
                      </a:lnTo>
                      <a:lnTo>
                        <a:pt x="445699" y="1212438"/>
                      </a:lnTo>
                      <a:lnTo>
                        <a:pt x="453790" y="1192828"/>
                      </a:lnTo>
                      <a:lnTo>
                        <a:pt x="461881" y="1160326"/>
                      </a:lnTo>
                      <a:lnTo>
                        <a:pt x="494246" y="1108076"/>
                      </a:lnTo>
                      <a:lnTo>
                        <a:pt x="502337" y="1108076"/>
                      </a:lnTo>
                      <a:lnTo>
                        <a:pt x="510565" y="1114659"/>
                      </a:lnTo>
                      <a:lnTo>
                        <a:pt x="526748" y="1108076"/>
                      </a:lnTo>
                      <a:lnTo>
                        <a:pt x="542930" y="1095048"/>
                      </a:lnTo>
                      <a:lnTo>
                        <a:pt x="542930" y="1075574"/>
                      </a:lnTo>
                      <a:lnTo>
                        <a:pt x="559112" y="1075574"/>
                      </a:lnTo>
                      <a:lnTo>
                        <a:pt x="559112" y="1068992"/>
                      </a:lnTo>
                      <a:lnTo>
                        <a:pt x="583386" y="1068992"/>
                      </a:lnTo>
                      <a:lnTo>
                        <a:pt x="599568" y="1082020"/>
                      </a:lnTo>
                      <a:lnTo>
                        <a:pt x="615887" y="1075574"/>
                      </a:lnTo>
                      <a:lnTo>
                        <a:pt x="632070" y="1068992"/>
                      </a:lnTo>
                      <a:lnTo>
                        <a:pt x="656343" y="1068992"/>
                      </a:lnTo>
                      <a:lnTo>
                        <a:pt x="672526" y="1075574"/>
                      </a:lnTo>
                      <a:lnTo>
                        <a:pt x="672526" y="1055964"/>
                      </a:lnTo>
                      <a:lnTo>
                        <a:pt x="705027" y="1062546"/>
                      </a:lnTo>
                      <a:lnTo>
                        <a:pt x="745483" y="1036353"/>
                      </a:lnTo>
                      <a:lnTo>
                        <a:pt x="745483" y="1023325"/>
                      </a:lnTo>
                      <a:lnTo>
                        <a:pt x="745483" y="1016879"/>
                      </a:lnTo>
                      <a:lnTo>
                        <a:pt x="753574" y="1016879"/>
                      </a:lnTo>
                      <a:lnTo>
                        <a:pt x="745483" y="1010297"/>
                      </a:lnTo>
                      <a:lnTo>
                        <a:pt x="721209" y="997269"/>
                      </a:lnTo>
                      <a:lnTo>
                        <a:pt x="696936" y="990823"/>
                      </a:lnTo>
                      <a:lnTo>
                        <a:pt x="664434" y="990823"/>
                      </a:lnTo>
                      <a:lnTo>
                        <a:pt x="640161" y="990823"/>
                      </a:lnTo>
                      <a:lnTo>
                        <a:pt x="591477" y="1010297"/>
                      </a:lnTo>
                      <a:lnTo>
                        <a:pt x="542930" y="1042935"/>
                      </a:lnTo>
                      <a:lnTo>
                        <a:pt x="461881" y="1108076"/>
                      </a:lnTo>
                      <a:lnTo>
                        <a:pt x="429517" y="1134133"/>
                      </a:lnTo>
                      <a:lnTo>
                        <a:pt x="413334" y="1140715"/>
                      </a:lnTo>
                      <a:lnTo>
                        <a:pt x="453790" y="1108076"/>
                      </a:lnTo>
                      <a:lnTo>
                        <a:pt x="469972" y="1088603"/>
                      </a:lnTo>
                      <a:lnTo>
                        <a:pt x="478063" y="1068992"/>
                      </a:lnTo>
                      <a:lnTo>
                        <a:pt x="478063" y="1055964"/>
                      </a:lnTo>
                      <a:lnTo>
                        <a:pt x="502337" y="1049518"/>
                      </a:lnTo>
                      <a:lnTo>
                        <a:pt x="526748" y="1016879"/>
                      </a:lnTo>
                      <a:lnTo>
                        <a:pt x="567203" y="984240"/>
                      </a:lnTo>
                      <a:lnTo>
                        <a:pt x="599568" y="984240"/>
                      </a:lnTo>
                      <a:lnTo>
                        <a:pt x="607796" y="958184"/>
                      </a:lnTo>
                      <a:lnTo>
                        <a:pt x="623979" y="938573"/>
                      </a:lnTo>
                      <a:lnTo>
                        <a:pt x="648252" y="932128"/>
                      </a:lnTo>
                      <a:lnTo>
                        <a:pt x="648252" y="925545"/>
                      </a:lnTo>
                      <a:lnTo>
                        <a:pt x="761665" y="919100"/>
                      </a:lnTo>
                      <a:lnTo>
                        <a:pt x="866987" y="925545"/>
                      </a:lnTo>
                      <a:lnTo>
                        <a:pt x="875078" y="938573"/>
                      </a:lnTo>
                      <a:lnTo>
                        <a:pt x="948036" y="925545"/>
                      </a:lnTo>
                      <a:lnTo>
                        <a:pt x="956127" y="925545"/>
                      </a:lnTo>
                      <a:lnTo>
                        <a:pt x="988629" y="906072"/>
                      </a:lnTo>
                      <a:lnTo>
                        <a:pt x="1012902" y="873433"/>
                      </a:lnTo>
                      <a:lnTo>
                        <a:pt x="1037176" y="853959"/>
                      </a:lnTo>
                      <a:lnTo>
                        <a:pt x="1093951" y="847377"/>
                      </a:lnTo>
                      <a:lnTo>
                        <a:pt x="1093951" y="808292"/>
                      </a:lnTo>
                      <a:lnTo>
                        <a:pt x="769756" y="80829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C555A21C-2CFA-A068-3E76-AA4B800BBC7D}"/>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44A3B7CA-D04C-DA74-E42A-49C5A3B5D155}"/>
                    </a:ext>
                  </a:extLst>
                </p:cNvPr>
                <p:cNvSpPr/>
                <p:nvPr/>
              </p:nvSpPr>
              <p:spPr>
                <a:xfrm>
                  <a:off x="6862373" y="4681192"/>
                  <a:ext cx="266047" cy="167445"/>
                </a:xfrm>
                <a:custGeom>
                  <a:avLst/>
                  <a:gdLst>
                    <a:gd name="connsiteX0" fmla="*/ 266048 w 266047"/>
                    <a:gd name="connsiteY0" fmla="*/ 111631 h 167445"/>
                    <a:gd name="connsiteX1" fmla="*/ 266048 w 266047"/>
                    <a:gd name="connsiteY1" fmla="*/ 111631 h 167445"/>
                    <a:gd name="connsiteX2" fmla="*/ 241912 w 266047"/>
                    <a:gd name="connsiteY2" fmla="*/ 105459 h 167445"/>
                    <a:gd name="connsiteX3" fmla="*/ 225729 w 266047"/>
                    <a:gd name="connsiteY3" fmla="*/ 99288 h 167445"/>
                    <a:gd name="connsiteX4" fmla="*/ 209684 w 266047"/>
                    <a:gd name="connsiteY4" fmla="*/ 80637 h 167445"/>
                    <a:gd name="connsiteX5" fmla="*/ 209684 w 266047"/>
                    <a:gd name="connsiteY5" fmla="*/ 55815 h 167445"/>
                    <a:gd name="connsiteX6" fmla="*/ 185411 w 266047"/>
                    <a:gd name="connsiteY6" fmla="*/ 55815 h 167445"/>
                    <a:gd name="connsiteX7" fmla="*/ 209684 w 266047"/>
                    <a:gd name="connsiteY7" fmla="*/ 37165 h 167445"/>
                    <a:gd name="connsiteX8" fmla="*/ 209684 w 266047"/>
                    <a:gd name="connsiteY8" fmla="*/ 18514 h 167445"/>
                    <a:gd name="connsiteX9" fmla="*/ 193502 w 266047"/>
                    <a:gd name="connsiteY9" fmla="*/ 6171 h 167445"/>
                    <a:gd name="connsiteX10" fmla="*/ 169366 w 266047"/>
                    <a:gd name="connsiteY10" fmla="*/ 18514 h 167445"/>
                    <a:gd name="connsiteX11" fmla="*/ 161275 w 266047"/>
                    <a:gd name="connsiteY11" fmla="*/ 6171 h 167445"/>
                    <a:gd name="connsiteX12" fmla="*/ 145092 w 266047"/>
                    <a:gd name="connsiteY12" fmla="*/ 0 h 167445"/>
                    <a:gd name="connsiteX13" fmla="*/ 120956 w 266047"/>
                    <a:gd name="connsiteY13" fmla="*/ 0 h 167445"/>
                    <a:gd name="connsiteX14" fmla="*/ 104774 w 266047"/>
                    <a:gd name="connsiteY14" fmla="*/ 6171 h 167445"/>
                    <a:gd name="connsiteX15" fmla="*/ 88728 w 266047"/>
                    <a:gd name="connsiteY15" fmla="*/ 12343 h 167445"/>
                    <a:gd name="connsiteX16" fmla="*/ 72546 w 266047"/>
                    <a:gd name="connsiteY16" fmla="*/ 0 h 167445"/>
                    <a:gd name="connsiteX17" fmla="*/ 48410 w 266047"/>
                    <a:gd name="connsiteY17" fmla="*/ 0 h 167445"/>
                    <a:gd name="connsiteX18" fmla="*/ 48410 w 266047"/>
                    <a:gd name="connsiteY18" fmla="*/ 6171 h 167445"/>
                    <a:gd name="connsiteX19" fmla="*/ 32228 w 266047"/>
                    <a:gd name="connsiteY19" fmla="*/ 6171 h 167445"/>
                    <a:gd name="connsiteX20" fmla="*/ 32228 w 266047"/>
                    <a:gd name="connsiteY20" fmla="*/ 24822 h 167445"/>
                    <a:gd name="connsiteX21" fmla="*/ 16182 w 266047"/>
                    <a:gd name="connsiteY21" fmla="*/ 37165 h 167445"/>
                    <a:gd name="connsiteX22" fmla="*/ 0 w 266047"/>
                    <a:gd name="connsiteY22" fmla="*/ 43336 h 167445"/>
                    <a:gd name="connsiteX23" fmla="*/ 0 w 266047"/>
                    <a:gd name="connsiteY23" fmla="*/ 49644 h 167445"/>
                    <a:gd name="connsiteX24" fmla="*/ 16182 w 266047"/>
                    <a:gd name="connsiteY24" fmla="*/ 49644 h 167445"/>
                    <a:gd name="connsiteX25" fmla="*/ 40319 w 266047"/>
                    <a:gd name="connsiteY25" fmla="*/ 43336 h 167445"/>
                    <a:gd name="connsiteX26" fmla="*/ 64455 w 266047"/>
                    <a:gd name="connsiteY26" fmla="*/ 61987 h 167445"/>
                    <a:gd name="connsiteX27" fmla="*/ 64455 w 266047"/>
                    <a:gd name="connsiteY27" fmla="*/ 136453 h 167445"/>
                    <a:gd name="connsiteX28" fmla="*/ 80637 w 266047"/>
                    <a:gd name="connsiteY28" fmla="*/ 142624 h 167445"/>
                    <a:gd name="connsiteX29" fmla="*/ 80637 w 266047"/>
                    <a:gd name="connsiteY29" fmla="*/ 155104 h 167445"/>
                    <a:gd name="connsiteX30" fmla="*/ 88728 w 266047"/>
                    <a:gd name="connsiteY30" fmla="*/ 167446 h 167445"/>
                    <a:gd name="connsiteX31" fmla="*/ 96682 w 266047"/>
                    <a:gd name="connsiteY31" fmla="*/ 167446 h 167445"/>
                    <a:gd name="connsiteX32" fmla="*/ 104774 w 266047"/>
                    <a:gd name="connsiteY32" fmla="*/ 161275 h 167445"/>
                    <a:gd name="connsiteX33" fmla="*/ 129047 w 266047"/>
                    <a:gd name="connsiteY33" fmla="*/ 167446 h 167445"/>
                    <a:gd name="connsiteX34" fmla="*/ 153183 w 266047"/>
                    <a:gd name="connsiteY34" fmla="*/ 161275 h 167445"/>
                    <a:gd name="connsiteX35" fmla="*/ 169366 w 266047"/>
                    <a:gd name="connsiteY35" fmla="*/ 161275 h 167445"/>
                    <a:gd name="connsiteX36" fmla="*/ 217638 w 266047"/>
                    <a:gd name="connsiteY36" fmla="*/ 136453 h 167445"/>
                    <a:gd name="connsiteX37" fmla="*/ 225729 w 266047"/>
                    <a:gd name="connsiteY37" fmla="*/ 124110 h 167445"/>
                    <a:gd name="connsiteX38" fmla="*/ 225729 w 266047"/>
                    <a:gd name="connsiteY38" fmla="*/ 130281 h 167445"/>
                    <a:gd name="connsiteX39" fmla="*/ 233820 w 266047"/>
                    <a:gd name="connsiteY39" fmla="*/ 130281 h 167445"/>
                    <a:gd name="connsiteX40" fmla="*/ 241912 w 266047"/>
                    <a:gd name="connsiteY40" fmla="*/ 117802 h 167445"/>
                    <a:gd name="connsiteX41" fmla="*/ 266048 w 266047"/>
                    <a:gd name="connsiteY41" fmla="*/ 111631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047" h="167445">
                      <a:moveTo>
                        <a:pt x="266048" y="111631"/>
                      </a:moveTo>
                      <a:lnTo>
                        <a:pt x="266048" y="111631"/>
                      </a:lnTo>
                      <a:lnTo>
                        <a:pt x="241912" y="105459"/>
                      </a:lnTo>
                      <a:lnTo>
                        <a:pt x="225729" y="99288"/>
                      </a:lnTo>
                      <a:lnTo>
                        <a:pt x="209684" y="80637"/>
                      </a:lnTo>
                      <a:lnTo>
                        <a:pt x="209684" y="55815"/>
                      </a:lnTo>
                      <a:lnTo>
                        <a:pt x="185411" y="55815"/>
                      </a:lnTo>
                      <a:lnTo>
                        <a:pt x="209684" y="37165"/>
                      </a:lnTo>
                      <a:lnTo>
                        <a:pt x="209684" y="18514"/>
                      </a:lnTo>
                      <a:lnTo>
                        <a:pt x="193502" y="6171"/>
                      </a:lnTo>
                      <a:lnTo>
                        <a:pt x="169366" y="18514"/>
                      </a:lnTo>
                      <a:lnTo>
                        <a:pt x="161275" y="6171"/>
                      </a:lnTo>
                      <a:lnTo>
                        <a:pt x="145092" y="0"/>
                      </a:lnTo>
                      <a:lnTo>
                        <a:pt x="120956" y="0"/>
                      </a:lnTo>
                      <a:lnTo>
                        <a:pt x="104774" y="6171"/>
                      </a:lnTo>
                      <a:lnTo>
                        <a:pt x="88728" y="12343"/>
                      </a:lnTo>
                      <a:lnTo>
                        <a:pt x="72546" y="0"/>
                      </a:lnTo>
                      <a:lnTo>
                        <a:pt x="48410" y="0"/>
                      </a:lnTo>
                      <a:lnTo>
                        <a:pt x="48410" y="6171"/>
                      </a:lnTo>
                      <a:lnTo>
                        <a:pt x="32228" y="6171"/>
                      </a:lnTo>
                      <a:lnTo>
                        <a:pt x="32228" y="24822"/>
                      </a:lnTo>
                      <a:lnTo>
                        <a:pt x="16182" y="37165"/>
                      </a:lnTo>
                      <a:lnTo>
                        <a:pt x="0" y="43336"/>
                      </a:lnTo>
                      <a:lnTo>
                        <a:pt x="0" y="49644"/>
                      </a:lnTo>
                      <a:lnTo>
                        <a:pt x="16182" y="49644"/>
                      </a:lnTo>
                      <a:lnTo>
                        <a:pt x="40319" y="43336"/>
                      </a:lnTo>
                      <a:lnTo>
                        <a:pt x="64455" y="61987"/>
                      </a:lnTo>
                      <a:lnTo>
                        <a:pt x="64455" y="136453"/>
                      </a:lnTo>
                      <a:lnTo>
                        <a:pt x="80637" y="142624"/>
                      </a:lnTo>
                      <a:lnTo>
                        <a:pt x="80637" y="155104"/>
                      </a:lnTo>
                      <a:lnTo>
                        <a:pt x="88728" y="167446"/>
                      </a:lnTo>
                      <a:lnTo>
                        <a:pt x="96682" y="167446"/>
                      </a:lnTo>
                      <a:lnTo>
                        <a:pt x="104774" y="161275"/>
                      </a:lnTo>
                      <a:lnTo>
                        <a:pt x="129047" y="167446"/>
                      </a:lnTo>
                      <a:lnTo>
                        <a:pt x="153183" y="161275"/>
                      </a:lnTo>
                      <a:lnTo>
                        <a:pt x="169366" y="161275"/>
                      </a:lnTo>
                      <a:lnTo>
                        <a:pt x="217638" y="136453"/>
                      </a:lnTo>
                      <a:lnTo>
                        <a:pt x="225729" y="124110"/>
                      </a:lnTo>
                      <a:lnTo>
                        <a:pt x="225729" y="130281"/>
                      </a:lnTo>
                      <a:lnTo>
                        <a:pt x="233820" y="130281"/>
                      </a:lnTo>
                      <a:lnTo>
                        <a:pt x="241912" y="117802"/>
                      </a:lnTo>
                      <a:lnTo>
                        <a:pt x="266048" y="1116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33D4F718-4258-D554-445D-996195F9D427}"/>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8D1EBD00-CCE1-AF10-FE75-B5AF641EEB85}"/>
                    </a:ext>
                  </a:extLst>
                </p:cNvPr>
                <p:cNvSpPr/>
                <p:nvPr/>
              </p:nvSpPr>
              <p:spPr>
                <a:xfrm>
                  <a:off x="7010208" y="4799405"/>
                  <a:ext cx="246299" cy="147834"/>
                </a:xfrm>
                <a:custGeom>
                  <a:avLst/>
                  <a:gdLst>
                    <a:gd name="connsiteX0" fmla="*/ 222575 w 246299"/>
                    <a:gd name="connsiteY0" fmla="*/ 19337 h 147834"/>
                    <a:gd name="connsiteX1" fmla="*/ 206667 w 246299"/>
                    <a:gd name="connsiteY1" fmla="*/ 19337 h 147834"/>
                    <a:gd name="connsiteX2" fmla="*/ 206667 w 246299"/>
                    <a:gd name="connsiteY2" fmla="*/ 12891 h 147834"/>
                    <a:gd name="connsiteX3" fmla="*/ 198713 w 246299"/>
                    <a:gd name="connsiteY3" fmla="*/ 6446 h 147834"/>
                    <a:gd name="connsiteX4" fmla="*/ 182805 w 246299"/>
                    <a:gd name="connsiteY4" fmla="*/ 12891 h 147834"/>
                    <a:gd name="connsiteX5" fmla="*/ 166897 w 246299"/>
                    <a:gd name="connsiteY5" fmla="*/ 19337 h 147834"/>
                    <a:gd name="connsiteX6" fmla="*/ 158943 w 246299"/>
                    <a:gd name="connsiteY6" fmla="*/ 12891 h 147834"/>
                    <a:gd name="connsiteX7" fmla="*/ 103265 w 246299"/>
                    <a:gd name="connsiteY7" fmla="*/ 0 h 147834"/>
                    <a:gd name="connsiteX8" fmla="*/ 111219 w 246299"/>
                    <a:gd name="connsiteY8" fmla="*/ 0 h 147834"/>
                    <a:gd name="connsiteX9" fmla="*/ 95311 w 246299"/>
                    <a:gd name="connsiteY9" fmla="*/ 0 h 147834"/>
                    <a:gd name="connsiteX10" fmla="*/ 79403 w 246299"/>
                    <a:gd name="connsiteY10" fmla="*/ 19337 h 147834"/>
                    <a:gd name="connsiteX11" fmla="*/ 63495 w 246299"/>
                    <a:gd name="connsiteY11" fmla="*/ 32090 h 147834"/>
                    <a:gd name="connsiteX12" fmla="*/ 63495 w 246299"/>
                    <a:gd name="connsiteY12" fmla="*/ 38536 h 147834"/>
                    <a:gd name="connsiteX13" fmla="*/ 79403 w 246299"/>
                    <a:gd name="connsiteY13" fmla="*/ 32090 h 147834"/>
                    <a:gd name="connsiteX14" fmla="*/ 103265 w 246299"/>
                    <a:gd name="connsiteY14" fmla="*/ 32090 h 147834"/>
                    <a:gd name="connsiteX15" fmla="*/ 135081 w 246299"/>
                    <a:gd name="connsiteY15" fmla="*/ 32090 h 147834"/>
                    <a:gd name="connsiteX16" fmla="*/ 135081 w 246299"/>
                    <a:gd name="connsiteY16" fmla="*/ 38536 h 147834"/>
                    <a:gd name="connsiteX17" fmla="*/ 111219 w 246299"/>
                    <a:gd name="connsiteY17" fmla="*/ 38536 h 147834"/>
                    <a:gd name="connsiteX18" fmla="*/ 95311 w 246299"/>
                    <a:gd name="connsiteY18" fmla="*/ 51427 h 147834"/>
                    <a:gd name="connsiteX19" fmla="*/ 87357 w 246299"/>
                    <a:gd name="connsiteY19" fmla="*/ 38536 h 147834"/>
                    <a:gd name="connsiteX20" fmla="*/ 39770 w 246299"/>
                    <a:gd name="connsiteY20" fmla="*/ 64318 h 147834"/>
                    <a:gd name="connsiteX21" fmla="*/ 15908 w 246299"/>
                    <a:gd name="connsiteY21" fmla="*/ 77072 h 147834"/>
                    <a:gd name="connsiteX22" fmla="*/ 0 w 246299"/>
                    <a:gd name="connsiteY22" fmla="*/ 89963 h 147834"/>
                    <a:gd name="connsiteX23" fmla="*/ 15908 w 246299"/>
                    <a:gd name="connsiteY23" fmla="*/ 89963 h 147834"/>
                    <a:gd name="connsiteX24" fmla="*/ 7954 w 246299"/>
                    <a:gd name="connsiteY24" fmla="*/ 96408 h 147834"/>
                    <a:gd name="connsiteX25" fmla="*/ 7954 w 246299"/>
                    <a:gd name="connsiteY25" fmla="*/ 128498 h 147834"/>
                    <a:gd name="connsiteX26" fmla="*/ 15908 w 246299"/>
                    <a:gd name="connsiteY26" fmla="*/ 128498 h 147834"/>
                    <a:gd name="connsiteX27" fmla="*/ 23862 w 246299"/>
                    <a:gd name="connsiteY27" fmla="*/ 141389 h 147834"/>
                    <a:gd name="connsiteX28" fmla="*/ 39770 w 246299"/>
                    <a:gd name="connsiteY28" fmla="*/ 147835 h 147834"/>
                    <a:gd name="connsiteX29" fmla="*/ 39770 w 246299"/>
                    <a:gd name="connsiteY29" fmla="*/ 134944 h 147834"/>
                    <a:gd name="connsiteX30" fmla="*/ 55678 w 246299"/>
                    <a:gd name="connsiteY30" fmla="*/ 134944 h 147834"/>
                    <a:gd name="connsiteX31" fmla="*/ 79403 w 246299"/>
                    <a:gd name="connsiteY31" fmla="*/ 109299 h 147834"/>
                    <a:gd name="connsiteX32" fmla="*/ 95311 w 246299"/>
                    <a:gd name="connsiteY32" fmla="*/ 96408 h 147834"/>
                    <a:gd name="connsiteX33" fmla="*/ 95311 w 246299"/>
                    <a:gd name="connsiteY33" fmla="*/ 83517 h 147834"/>
                    <a:gd name="connsiteX34" fmla="*/ 103265 w 246299"/>
                    <a:gd name="connsiteY34" fmla="*/ 89963 h 147834"/>
                    <a:gd name="connsiteX35" fmla="*/ 111219 w 246299"/>
                    <a:gd name="connsiteY35" fmla="*/ 77072 h 147834"/>
                    <a:gd name="connsiteX36" fmla="*/ 111219 w 246299"/>
                    <a:gd name="connsiteY36" fmla="*/ 89963 h 147834"/>
                    <a:gd name="connsiteX37" fmla="*/ 127127 w 246299"/>
                    <a:gd name="connsiteY37" fmla="*/ 89963 h 147834"/>
                    <a:gd name="connsiteX38" fmla="*/ 127127 w 246299"/>
                    <a:gd name="connsiteY38" fmla="*/ 77072 h 147834"/>
                    <a:gd name="connsiteX39" fmla="*/ 135081 w 246299"/>
                    <a:gd name="connsiteY39" fmla="*/ 77072 h 147834"/>
                    <a:gd name="connsiteX40" fmla="*/ 158943 w 246299"/>
                    <a:gd name="connsiteY40" fmla="*/ 70626 h 147834"/>
                    <a:gd name="connsiteX41" fmla="*/ 190759 w 246299"/>
                    <a:gd name="connsiteY41" fmla="*/ 57872 h 147834"/>
                    <a:gd name="connsiteX42" fmla="*/ 214621 w 246299"/>
                    <a:gd name="connsiteY42" fmla="*/ 44981 h 147834"/>
                    <a:gd name="connsiteX43" fmla="*/ 238346 w 246299"/>
                    <a:gd name="connsiteY43" fmla="*/ 44981 h 147834"/>
                    <a:gd name="connsiteX44" fmla="*/ 246300 w 246299"/>
                    <a:gd name="connsiteY44" fmla="*/ 38536 h 147834"/>
                    <a:gd name="connsiteX45" fmla="*/ 230392 w 246299"/>
                    <a:gd name="connsiteY45" fmla="*/ 38536 h 147834"/>
                    <a:gd name="connsiteX46" fmla="*/ 238346 w 246299"/>
                    <a:gd name="connsiteY46" fmla="*/ 32090 h 147834"/>
                    <a:gd name="connsiteX47" fmla="*/ 222575 w 246299"/>
                    <a:gd name="connsiteY47" fmla="*/ 1933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6299" h="147834">
                      <a:moveTo>
                        <a:pt x="222575" y="19337"/>
                      </a:moveTo>
                      <a:lnTo>
                        <a:pt x="206667" y="19337"/>
                      </a:lnTo>
                      <a:lnTo>
                        <a:pt x="206667" y="12891"/>
                      </a:lnTo>
                      <a:lnTo>
                        <a:pt x="198713" y="6446"/>
                      </a:lnTo>
                      <a:lnTo>
                        <a:pt x="182805" y="12891"/>
                      </a:lnTo>
                      <a:lnTo>
                        <a:pt x="166897" y="19337"/>
                      </a:lnTo>
                      <a:lnTo>
                        <a:pt x="158943" y="12891"/>
                      </a:lnTo>
                      <a:lnTo>
                        <a:pt x="103265" y="0"/>
                      </a:lnTo>
                      <a:lnTo>
                        <a:pt x="111219" y="0"/>
                      </a:lnTo>
                      <a:lnTo>
                        <a:pt x="95311" y="0"/>
                      </a:lnTo>
                      <a:lnTo>
                        <a:pt x="79403" y="19337"/>
                      </a:lnTo>
                      <a:lnTo>
                        <a:pt x="63495" y="32090"/>
                      </a:lnTo>
                      <a:lnTo>
                        <a:pt x="63495" y="38536"/>
                      </a:lnTo>
                      <a:lnTo>
                        <a:pt x="79403" y="32090"/>
                      </a:lnTo>
                      <a:lnTo>
                        <a:pt x="103265" y="32090"/>
                      </a:lnTo>
                      <a:lnTo>
                        <a:pt x="135081" y="32090"/>
                      </a:lnTo>
                      <a:lnTo>
                        <a:pt x="135081" y="38536"/>
                      </a:lnTo>
                      <a:lnTo>
                        <a:pt x="111219" y="38536"/>
                      </a:lnTo>
                      <a:lnTo>
                        <a:pt x="95311" y="51427"/>
                      </a:lnTo>
                      <a:lnTo>
                        <a:pt x="87357" y="38536"/>
                      </a:lnTo>
                      <a:lnTo>
                        <a:pt x="39770" y="64318"/>
                      </a:lnTo>
                      <a:lnTo>
                        <a:pt x="15908" y="77072"/>
                      </a:lnTo>
                      <a:lnTo>
                        <a:pt x="0" y="89963"/>
                      </a:lnTo>
                      <a:lnTo>
                        <a:pt x="15908" y="89963"/>
                      </a:lnTo>
                      <a:lnTo>
                        <a:pt x="7954" y="96408"/>
                      </a:lnTo>
                      <a:lnTo>
                        <a:pt x="7954" y="128498"/>
                      </a:lnTo>
                      <a:lnTo>
                        <a:pt x="15908" y="128498"/>
                      </a:lnTo>
                      <a:lnTo>
                        <a:pt x="23862" y="141389"/>
                      </a:lnTo>
                      <a:lnTo>
                        <a:pt x="39770" y="147835"/>
                      </a:lnTo>
                      <a:lnTo>
                        <a:pt x="39770" y="134944"/>
                      </a:lnTo>
                      <a:lnTo>
                        <a:pt x="55678" y="134944"/>
                      </a:lnTo>
                      <a:lnTo>
                        <a:pt x="79403" y="109299"/>
                      </a:lnTo>
                      <a:lnTo>
                        <a:pt x="95311" y="96408"/>
                      </a:lnTo>
                      <a:lnTo>
                        <a:pt x="95311" y="83517"/>
                      </a:lnTo>
                      <a:lnTo>
                        <a:pt x="103265" y="89963"/>
                      </a:lnTo>
                      <a:lnTo>
                        <a:pt x="111219" y="77072"/>
                      </a:lnTo>
                      <a:lnTo>
                        <a:pt x="111219" y="89963"/>
                      </a:lnTo>
                      <a:lnTo>
                        <a:pt x="127127" y="89963"/>
                      </a:lnTo>
                      <a:lnTo>
                        <a:pt x="127127" y="77072"/>
                      </a:lnTo>
                      <a:lnTo>
                        <a:pt x="135081" y="77072"/>
                      </a:lnTo>
                      <a:lnTo>
                        <a:pt x="158943" y="70626"/>
                      </a:lnTo>
                      <a:lnTo>
                        <a:pt x="190759" y="57872"/>
                      </a:lnTo>
                      <a:lnTo>
                        <a:pt x="214621" y="44981"/>
                      </a:lnTo>
                      <a:lnTo>
                        <a:pt x="238346" y="44981"/>
                      </a:lnTo>
                      <a:lnTo>
                        <a:pt x="246300" y="38536"/>
                      </a:lnTo>
                      <a:lnTo>
                        <a:pt x="230392" y="38536"/>
                      </a:lnTo>
                      <a:lnTo>
                        <a:pt x="238346" y="32090"/>
                      </a:lnTo>
                      <a:lnTo>
                        <a:pt x="222575" y="193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6EB1EB2D-E602-4492-C2AE-F204D67CE652}"/>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7FC25021-2031-C4D0-EDBA-154AA82188C1}"/>
                    </a:ext>
                  </a:extLst>
                </p:cNvPr>
                <p:cNvSpPr/>
                <p:nvPr/>
              </p:nvSpPr>
              <p:spPr>
                <a:xfrm>
                  <a:off x="3393464" y="2857941"/>
                  <a:ext cx="827765" cy="955989"/>
                </a:xfrm>
                <a:custGeom>
                  <a:avLst/>
                  <a:gdLst>
                    <a:gd name="connsiteX0" fmla="*/ 827766 w 827765"/>
                    <a:gd name="connsiteY0" fmla="*/ 955990 h 955989"/>
                    <a:gd name="connsiteX1" fmla="*/ 811721 w 827765"/>
                    <a:gd name="connsiteY1" fmla="*/ 923625 h 955989"/>
                    <a:gd name="connsiteX2" fmla="*/ 803630 w 827765"/>
                    <a:gd name="connsiteY2" fmla="*/ 917180 h 955989"/>
                    <a:gd name="connsiteX3" fmla="*/ 787584 w 827765"/>
                    <a:gd name="connsiteY3" fmla="*/ 904289 h 955989"/>
                    <a:gd name="connsiteX4" fmla="*/ 795676 w 827765"/>
                    <a:gd name="connsiteY4" fmla="*/ 891398 h 955989"/>
                    <a:gd name="connsiteX5" fmla="*/ 779493 w 827765"/>
                    <a:gd name="connsiteY5" fmla="*/ 884952 h 955989"/>
                    <a:gd name="connsiteX6" fmla="*/ 755494 w 827765"/>
                    <a:gd name="connsiteY6" fmla="*/ 891398 h 955989"/>
                    <a:gd name="connsiteX7" fmla="*/ 731358 w 827765"/>
                    <a:gd name="connsiteY7" fmla="*/ 884952 h 955989"/>
                    <a:gd name="connsiteX8" fmla="*/ 723267 w 827765"/>
                    <a:gd name="connsiteY8" fmla="*/ 891398 h 955989"/>
                    <a:gd name="connsiteX9" fmla="*/ 683085 w 827765"/>
                    <a:gd name="connsiteY9" fmla="*/ 897843 h 955989"/>
                    <a:gd name="connsiteX10" fmla="*/ 683085 w 827765"/>
                    <a:gd name="connsiteY10" fmla="*/ 872061 h 955989"/>
                    <a:gd name="connsiteX11" fmla="*/ 675131 w 827765"/>
                    <a:gd name="connsiteY11" fmla="*/ 865479 h 955989"/>
                    <a:gd name="connsiteX12" fmla="*/ 675131 w 827765"/>
                    <a:gd name="connsiteY12" fmla="*/ 859033 h 955989"/>
                    <a:gd name="connsiteX13" fmla="*/ 667040 w 827765"/>
                    <a:gd name="connsiteY13" fmla="*/ 833251 h 955989"/>
                    <a:gd name="connsiteX14" fmla="*/ 602722 w 827765"/>
                    <a:gd name="connsiteY14" fmla="*/ 775105 h 955989"/>
                    <a:gd name="connsiteX15" fmla="*/ 594768 w 827765"/>
                    <a:gd name="connsiteY15" fmla="*/ 781550 h 955989"/>
                    <a:gd name="connsiteX16" fmla="*/ 562541 w 827765"/>
                    <a:gd name="connsiteY16" fmla="*/ 775105 h 955989"/>
                    <a:gd name="connsiteX17" fmla="*/ 538404 w 827765"/>
                    <a:gd name="connsiteY17" fmla="*/ 678285 h 955989"/>
                    <a:gd name="connsiteX18" fmla="*/ 522359 w 827765"/>
                    <a:gd name="connsiteY18" fmla="*/ 671703 h 955989"/>
                    <a:gd name="connsiteX19" fmla="*/ 538404 w 827765"/>
                    <a:gd name="connsiteY19" fmla="*/ 652366 h 955989"/>
                    <a:gd name="connsiteX20" fmla="*/ 530450 w 827765"/>
                    <a:gd name="connsiteY20" fmla="*/ 639475 h 955989"/>
                    <a:gd name="connsiteX21" fmla="*/ 530450 w 827765"/>
                    <a:gd name="connsiteY21" fmla="*/ 626584 h 955989"/>
                    <a:gd name="connsiteX22" fmla="*/ 441996 w 827765"/>
                    <a:gd name="connsiteY22" fmla="*/ 568438 h 955989"/>
                    <a:gd name="connsiteX23" fmla="*/ 450087 w 827765"/>
                    <a:gd name="connsiteY23" fmla="*/ 555547 h 955989"/>
                    <a:gd name="connsiteX24" fmla="*/ 401815 w 827765"/>
                    <a:gd name="connsiteY24" fmla="*/ 523182 h 955989"/>
                    <a:gd name="connsiteX25" fmla="*/ 417860 w 827765"/>
                    <a:gd name="connsiteY25" fmla="*/ 503845 h 955989"/>
                    <a:gd name="connsiteX26" fmla="*/ 401815 w 827765"/>
                    <a:gd name="connsiteY26" fmla="*/ 484509 h 955989"/>
                    <a:gd name="connsiteX27" fmla="*/ 409906 w 827765"/>
                    <a:gd name="connsiteY27" fmla="*/ 484509 h 955989"/>
                    <a:gd name="connsiteX28" fmla="*/ 425951 w 827765"/>
                    <a:gd name="connsiteY28" fmla="*/ 452144 h 955989"/>
                    <a:gd name="connsiteX29" fmla="*/ 409906 w 827765"/>
                    <a:gd name="connsiteY29" fmla="*/ 426362 h 955989"/>
                    <a:gd name="connsiteX30" fmla="*/ 417860 w 827765"/>
                    <a:gd name="connsiteY30" fmla="*/ 413471 h 955989"/>
                    <a:gd name="connsiteX31" fmla="*/ 409906 w 827765"/>
                    <a:gd name="connsiteY31" fmla="*/ 406889 h 955989"/>
                    <a:gd name="connsiteX32" fmla="*/ 393724 w 827765"/>
                    <a:gd name="connsiteY32" fmla="*/ 419917 h 955989"/>
                    <a:gd name="connsiteX33" fmla="*/ 385770 w 827765"/>
                    <a:gd name="connsiteY33" fmla="*/ 419917 h 955989"/>
                    <a:gd name="connsiteX34" fmla="*/ 393724 w 827765"/>
                    <a:gd name="connsiteY34" fmla="*/ 406889 h 955989"/>
                    <a:gd name="connsiteX35" fmla="*/ 353542 w 827765"/>
                    <a:gd name="connsiteY35" fmla="*/ 413471 h 955989"/>
                    <a:gd name="connsiteX36" fmla="*/ 353542 w 827765"/>
                    <a:gd name="connsiteY36" fmla="*/ 322960 h 955989"/>
                    <a:gd name="connsiteX37" fmla="*/ 337497 w 827765"/>
                    <a:gd name="connsiteY37" fmla="*/ 310069 h 955989"/>
                    <a:gd name="connsiteX38" fmla="*/ 345588 w 827765"/>
                    <a:gd name="connsiteY38" fmla="*/ 303624 h 955989"/>
                    <a:gd name="connsiteX39" fmla="*/ 232998 w 827765"/>
                    <a:gd name="connsiteY39" fmla="*/ 303624 h 955989"/>
                    <a:gd name="connsiteX40" fmla="*/ 232998 w 827765"/>
                    <a:gd name="connsiteY40" fmla="*/ 284287 h 955989"/>
                    <a:gd name="connsiteX41" fmla="*/ 241089 w 827765"/>
                    <a:gd name="connsiteY41" fmla="*/ 271259 h 955989"/>
                    <a:gd name="connsiteX42" fmla="*/ 232998 w 827765"/>
                    <a:gd name="connsiteY42" fmla="*/ 264814 h 955989"/>
                    <a:gd name="connsiteX43" fmla="*/ 232998 w 827765"/>
                    <a:gd name="connsiteY43" fmla="*/ 251923 h 955989"/>
                    <a:gd name="connsiteX44" fmla="*/ 225044 w 827765"/>
                    <a:gd name="connsiteY44" fmla="*/ 239032 h 955989"/>
                    <a:gd name="connsiteX45" fmla="*/ 225044 w 827765"/>
                    <a:gd name="connsiteY45" fmla="*/ 226141 h 955989"/>
                    <a:gd name="connsiteX46" fmla="*/ 216953 w 827765"/>
                    <a:gd name="connsiteY46" fmla="*/ 180885 h 955989"/>
                    <a:gd name="connsiteX47" fmla="*/ 225044 w 827765"/>
                    <a:gd name="connsiteY47" fmla="*/ 96957 h 955989"/>
                    <a:gd name="connsiteX48" fmla="*/ 225044 w 827765"/>
                    <a:gd name="connsiteY48" fmla="*/ 90511 h 955989"/>
                    <a:gd name="connsiteX49" fmla="*/ 168680 w 827765"/>
                    <a:gd name="connsiteY49" fmla="*/ 90511 h 955989"/>
                    <a:gd name="connsiteX50" fmla="*/ 128498 w 827765"/>
                    <a:gd name="connsiteY50" fmla="*/ 51701 h 955989"/>
                    <a:gd name="connsiteX51" fmla="*/ 120544 w 827765"/>
                    <a:gd name="connsiteY51" fmla="*/ 58146 h 955989"/>
                    <a:gd name="connsiteX52" fmla="*/ 80363 w 827765"/>
                    <a:gd name="connsiteY52" fmla="*/ 12891 h 955989"/>
                    <a:gd name="connsiteX53" fmla="*/ 0 w 827765"/>
                    <a:gd name="connsiteY53" fmla="*/ 0 h 955989"/>
                    <a:gd name="connsiteX54" fmla="*/ 0 w 827765"/>
                    <a:gd name="connsiteY54" fmla="*/ 936516 h 955989"/>
                    <a:gd name="connsiteX55" fmla="*/ 24136 w 827765"/>
                    <a:gd name="connsiteY55" fmla="*/ 943099 h 955989"/>
                    <a:gd name="connsiteX56" fmla="*/ 32090 w 827765"/>
                    <a:gd name="connsiteY56" fmla="*/ 936516 h 955989"/>
                    <a:gd name="connsiteX57" fmla="*/ 88317 w 827765"/>
                    <a:gd name="connsiteY57" fmla="*/ 930071 h 955989"/>
                    <a:gd name="connsiteX58" fmla="*/ 88317 w 827765"/>
                    <a:gd name="connsiteY58" fmla="*/ 955990 h 955989"/>
                    <a:gd name="connsiteX59" fmla="*/ 96408 w 827765"/>
                    <a:gd name="connsiteY59" fmla="*/ 955990 h 955989"/>
                    <a:gd name="connsiteX60" fmla="*/ 827766 w 827765"/>
                    <a:gd name="connsiteY60" fmla="*/ 955990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27765" h="955989">
                      <a:moveTo>
                        <a:pt x="827766" y="955990"/>
                      </a:moveTo>
                      <a:lnTo>
                        <a:pt x="811721" y="923625"/>
                      </a:lnTo>
                      <a:lnTo>
                        <a:pt x="803630" y="917180"/>
                      </a:lnTo>
                      <a:lnTo>
                        <a:pt x="787584" y="904289"/>
                      </a:lnTo>
                      <a:lnTo>
                        <a:pt x="795676" y="891398"/>
                      </a:lnTo>
                      <a:lnTo>
                        <a:pt x="779493" y="884952"/>
                      </a:lnTo>
                      <a:lnTo>
                        <a:pt x="755494" y="891398"/>
                      </a:lnTo>
                      <a:lnTo>
                        <a:pt x="731358" y="884952"/>
                      </a:lnTo>
                      <a:lnTo>
                        <a:pt x="723267" y="891398"/>
                      </a:lnTo>
                      <a:lnTo>
                        <a:pt x="683085" y="897843"/>
                      </a:lnTo>
                      <a:lnTo>
                        <a:pt x="683085" y="872061"/>
                      </a:lnTo>
                      <a:lnTo>
                        <a:pt x="675131" y="865479"/>
                      </a:lnTo>
                      <a:lnTo>
                        <a:pt x="675131" y="859033"/>
                      </a:lnTo>
                      <a:lnTo>
                        <a:pt x="667040" y="833251"/>
                      </a:lnTo>
                      <a:lnTo>
                        <a:pt x="602722" y="775105"/>
                      </a:lnTo>
                      <a:lnTo>
                        <a:pt x="594768" y="781550"/>
                      </a:lnTo>
                      <a:lnTo>
                        <a:pt x="562541" y="775105"/>
                      </a:lnTo>
                      <a:lnTo>
                        <a:pt x="538404" y="678285"/>
                      </a:lnTo>
                      <a:lnTo>
                        <a:pt x="522359" y="671703"/>
                      </a:lnTo>
                      <a:lnTo>
                        <a:pt x="538404" y="652366"/>
                      </a:lnTo>
                      <a:lnTo>
                        <a:pt x="530450" y="639475"/>
                      </a:lnTo>
                      <a:lnTo>
                        <a:pt x="530450" y="626584"/>
                      </a:lnTo>
                      <a:lnTo>
                        <a:pt x="441996" y="568438"/>
                      </a:lnTo>
                      <a:lnTo>
                        <a:pt x="450087" y="555547"/>
                      </a:lnTo>
                      <a:lnTo>
                        <a:pt x="401815" y="523182"/>
                      </a:lnTo>
                      <a:lnTo>
                        <a:pt x="417860" y="503845"/>
                      </a:lnTo>
                      <a:lnTo>
                        <a:pt x="401815" y="484509"/>
                      </a:lnTo>
                      <a:lnTo>
                        <a:pt x="409906" y="484509"/>
                      </a:lnTo>
                      <a:lnTo>
                        <a:pt x="425951" y="452144"/>
                      </a:lnTo>
                      <a:lnTo>
                        <a:pt x="409906" y="426362"/>
                      </a:lnTo>
                      <a:lnTo>
                        <a:pt x="417860" y="413471"/>
                      </a:lnTo>
                      <a:lnTo>
                        <a:pt x="409906" y="406889"/>
                      </a:lnTo>
                      <a:lnTo>
                        <a:pt x="393724" y="419917"/>
                      </a:lnTo>
                      <a:lnTo>
                        <a:pt x="385770" y="419917"/>
                      </a:lnTo>
                      <a:lnTo>
                        <a:pt x="393724" y="406889"/>
                      </a:lnTo>
                      <a:lnTo>
                        <a:pt x="353542" y="413471"/>
                      </a:lnTo>
                      <a:lnTo>
                        <a:pt x="353542" y="322960"/>
                      </a:lnTo>
                      <a:lnTo>
                        <a:pt x="337497" y="310069"/>
                      </a:lnTo>
                      <a:lnTo>
                        <a:pt x="345588" y="303624"/>
                      </a:lnTo>
                      <a:lnTo>
                        <a:pt x="232998" y="303624"/>
                      </a:lnTo>
                      <a:lnTo>
                        <a:pt x="232998" y="284287"/>
                      </a:lnTo>
                      <a:lnTo>
                        <a:pt x="241089" y="271259"/>
                      </a:lnTo>
                      <a:lnTo>
                        <a:pt x="232998" y="264814"/>
                      </a:lnTo>
                      <a:lnTo>
                        <a:pt x="232998" y="251923"/>
                      </a:lnTo>
                      <a:lnTo>
                        <a:pt x="225044" y="239032"/>
                      </a:lnTo>
                      <a:lnTo>
                        <a:pt x="225044" y="226141"/>
                      </a:lnTo>
                      <a:lnTo>
                        <a:pt x="216953" y="180885"/>
                      </a:lnTo>
                      <a:lnTo>
                        <a:pt x="225044" y="96957"/>
                      </a:lnTo>
                      <a:lnTo>
                        <a:pt x="225044" y="90511"/>
                      </a:lnTo>
                      <a:lnTo>
                        <a:pt x="168680" y="90511"/>
                      </a:lnTo>
                      <a:lnTo>
                        <a:pt x="128498" y="51701"/>
                      </a:lnTo>
                      <a:lnTo>
                        <a:pt x="120544" y="58146"/>
                      </a:lnTo>
                      <a:lnTo>
                        <a:pt x="80363" y="12891"/>
                      </a:lnTo>
                      <a:lnTo>
                        <a:pt x="0" y="0"/>
                      </a:lnTo>
                      <a:lnTo>
                        <a:pt x="0" y="936516"/>
                      </a:lnTo>
                      <a:lnTo>
                        <a:pt x="24136" y="943099"/>
                      </a:lnTo>
                      <a:lnTo>
                        <a:pt x="32090" y="936516"/>
                      </a:lnTo>
                      <a:lnTo>
                        <a:pt x="88317" y="930071"/>
                      </a:lnTo>
                      <a:lnTo>
                        <a:pt x="88317" y="955990"/>
                      </a:lnTo>
                      <a:lnTo>
                        <a:pt x="96408" y="955990"/>
                      </a:lnTo>
                      <a:lnTo>
                        <a:pt x="827766" y="955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587D5B81-00F0-3819-001E-470DE5A52658}"/>
                    </a:ext>
                  </a:extLst>
                </p:cNvPr>
                <p:cNvSpPr/>
                <p:nvPr/>
              </p:nvSpPr>
              <p:spPr>
                <a:xfrm>
                  <a:off x="3610279" y="2572145"/>
                  <a:ext cx="2660754" cy="1241785"/>
                </a:xfrm>
                <a:custGeom>
                  <a:avLst/>
                  <a:gdLst>
                    <a:gd name="connsiteX0" fmla="*/ 2017713 w 2660754"/>
                    <a:gd name="connsiteY0" fmla="*/ 1241786 h 1241785"/>
                    <a:gd name="connsiteX1" fmla="*/ 2017713 w 2660754"/>
                    <a:gd name="connsiteY1" fmla="*/ 1202701 h 1241785"/>
                    <a:gd name="connsiteX2" fmla="*/ 2025668 w 2660754"/>
                    <a:gd name="connsiteY2" fmla="*/ 1202701 h 1241785"/>
                    <a:gd name="connsiteX3" fmla="*/ 2025668 w 2660754"/>
                    <a:gd name="connsiteY3" fmla="*/ 1170200 h 1241785"/>
                    <a:gd name="connsiteX4" fmla="*/ 2033759 w 2660754"/>
                    <a:gd name="connsiteY4" fmla="*/ 1170200 h 1241785"/>
                    <a:gd name="connsiteX5" fmla="*/ 2041850 w 2660754"/>
                    <a:gd name="connsiteY5" fmla="*/ 1144281 h 1241785"/>
                    <a:gd name="connsiteX6" fmla="*/ 2025668 w 2660754"/>
                    <a:gd name="connsiteY6" fmla="*/ 1131252 h 1241785"/>
                    <a:gd name="connsiteX7" fmla="*/ 2041850 w 2660754"/>
                    <a:gd name="connsiteY7" fmla="*/ 1124670 h 1241785"/>
                    <a:gd name="connsiteX8" fmla="*/ 2057895 w 2660754"/>
                    <a:gd name="connsiteY8" fmla="*/ 1118224 h 1241785"/>
                    <a:gd name="connsiteX9" fmla="*/ 2073940 w 2660754"/>
                    <a:gd name="connsiteY9" fmla="*/ 1105196 h 1241785"/>
                    <a:gd name="connsiteX10" fmla="*/ 2082031 w 2660754"/>
                    <a:gd name="connsiteY10" fmla="*/ 1092168 h 1241785"/>
                    <a:gd name="connsiteX11" fmla="*/ 2073940 w 2660754"/>
                    <a:gd name="connsiteY11" fmla="*/ 1079277 h 1241785"/>
                    <a:gd name="connsiteX12" fmla="*/ 2089985 w 2660754"/>
                    <a:gd name="connsiteY12" fmla="*/ 1079277 h 1241785"/>
                    <a:gd name="connsiteX13" fmla="*/ 2098076 w 2660754"/>
                    <a:gd name="connsiteY13" fmla="*/ 1053221 h 1241785"/>
                    <a:gd name="connsiteX14" fmla="*/ 2106168 w 2660754"/>
                    <a:gd name="connsiteY14" fmla="*/ 1053221 h 1241785"/>
                    <a:gd name="connsiteX15" fmla="*/ 2122213 w 2660754"/>
                    <a:gd name="connsiteY15" fmla="*/ 1066249 h 1241785"/>
                    <a:gd name="connsiteX16" fmla="*/ 2114121 w 2660754"/>
                    <a:gd name="connsiteY16" fmla="*/ 1046775 h 1241785"/>
                    <a:gd name="connsiteX17" fmla="*/ 2114121 w 2660754"/>
                    <a:gd name="connsiteY17" fmla="*/ 1020719 h 1241785"/>
                    <a:gd name="connsiteX18" fmla="*/ 2146349 w 2660754"/>
                    <a:gd name="connsiteY18" fmla="*/ 1020719 h 1241785"/>
                    <a:gd name="connsiteX19" fmla="*/ 2130167 w 2660754"/>
                    <a:gd name="connsiteY19" fmla="*/ 1014274 h 1241785"/>
                    <a:gd name="connsiteX20" fmla="*/ 2122213 w 2660754"/>
                    <a:gd name="connsiteY20" fmla="*/ 1007691 h 1241785"/>
                    <a:gd name="connsiteX21" fmla="*/ 2122213 w 2660754"/>
                    <a:gd name="connsiteY21" fmla="*/ 1001246 h 1241785"/>
                    <a:gd name="connsiteX22" fmla="*/ 2170485 w 2660754"/>
                    <a:gd name="connsiteY22" fmla="*/ 1001246 h 1241785"/>
                    <a:gd name="connsiteX23" fmla="*/ 2202576 w 2660754"/>
                    <a:gd name="connsiteY23" fmla="*/ 994663 h 1241785"/>
                    <a:gd name="connsiteX24" fmla="*/ 2210667 w 2660754"/>
                    <a:gd name="connsiteY24" fmla="*/ 981772 h 1241785"/>
                    <a:gd name="connsiteX25" fmla="*/ 2210667 w 2660754"/>
                    <a:gd name="connsiteY25" fmla="*/ 962161 h 1241785"/>
                    <a:gd name="connsiteX26" fmla="*/ 2202576 w 2660754"/>
                    <a:gd name="connsiteY26" fmla="*/ 936242 h 1241785"/>
                    <a:gd name="connsiteX27" fmla="*/ 2194485 w 2660754"/>
                    <a:gd name="connsiteY27" fmla="*/ 942687 h 1241785"/>
                    <a:gd name="connsiteX28" fmla="*/ 2154303 w 2660754"/>
                    <a:gd name="connsiteY28" fmla="*/ 916631 h 1241785"/>
                    <a:gd name="connsiteX29" fmla="*/ 2130167 w 2660754"/>
                    <a:gd name="connsiteY29" fmla="*/ 929659 h 1241785"/>
                    <a:gd name="connsiteX30" fmla="*/ 2138258 w 2660754"/>
                    <a:gd name="connsiteY30" fmla="*/ 916631 h 1241785"/>
                    <a:gd name="connsiteX31" fmla="*/ 2122213 w 2660754"/>
                    <a:gd name="connsiteY31" fmla="*/ 910186 h 1241785"/>
                    <a:gd name="connsiteX32" fmla="*/ 2122213 w 2660754"/>
                    <a:gd name="connsiteY32" fmla="*/ 916631 h 1241785"/>
                    <a:gd name="connsiteX33" fmla="*/ 2114121 w 2660754"/>
                    <a:gd name="connsiteY33" fmla="*/ 910186 h 1241785"/>
                    <a:gd name="connsiteX34" fmla="*/ 2082031 w 2660754"/>
                    <a:gd name="connsiteY34" fmla="*/ 890712 h 1241785"/>
                    <a:gd name="connsiteX35" fmla="*/ 2082031 w 2660754"/>
                    <a:gd name="connsiteY35" fmla="*/ 903740 h 1241785"/>
                    <a:gd name="connsiteX36" fmla="*/ 2065849 w 2660754"/>
                    <a:gd name="connsiteY36" fmla="*/ 897158 h 1241785"/>
                    <a:gd name="connsiteX37" fmla="*/ 2073940 w 2660754"/>
                    <a:gd name="connsiteY37" fmla="*/ 884129 h 1241785"/>
                    <a:gd name="connsiteX38" fmla="*/ 2138258 w 2660754"/>
                    <a:gd name="connsiteY38" fmla="*/ 910186 h 1241785"/>
                    <a:gd name="connsiteX39" fmla="*/ 2170485 w 2660754"/>
                    <a:gd name="connsiteY39" fmla="*/ 903740 h 1241785"/>
                    <a:gd name="connsiteX40" fmla="*/ 2170485 w 2660754"/>
                    <a:gd name="connsiteY40" fmla="*/ 916631 h 1241785"/>
                    <a:gd name="connsiteX41" fmla="*/ 2210667 w 2660754"/>
                    <a:gd name="connsiteY41" fmla="*/ 936242 h 1241785"/>
                    <a:gd name="connsiteX42" fmla="*/ 2234666 w 2660754"/>
                    <a:gd name="connsiteY42" fmla="*/ 916631 h 1241785"/>
                    <a:gd name="connsiteX43" fmla="*/ 2242757 w 2660754"/>
                    <a:gd name="connsiteY43" fmla="*/ 903740 h 1241785"/>
                    <a:gd name="connsiteX44" fmla="*/ 2242757 w 2660754"/>
                    <a:gd name="connsiteY44" fmla="*/ 897158 h 1241785"/>
                    <a:gd name="connsiteX45" fmla="*/ 2242757 w 2660754"/>
                    <a:gd name="connsiteY45" fmla="*/ 890712 h 1241785"/>
                    <a:gd name="connsiteX46" fmla="*/ 2250848 w 2660754"/>
                    <a:gd name="connsiteY46" fmla="*/ 897158 h 1241785"/>
                    <a:gd name="connsiteX47" fmla="*/ 2250848 w 2660754"/>
                    <a:gd name="connsiteY47" fmla="*/ 871239 h 1241785"/>
                    <a:gd name="connsiteX48" fmla="*/ 2282939 w 2660754"/>
                    <a:gd name="connsiteY48" fmla="*/ 890712 h 1241785"/>
                    <a:gd name="connsiteX49" fmla="*/ 2291030 w 2660754"/>
                    <a:gd name="connsiteY49" fmla="*/ 884129 h 1241785"/>
                    <a:gd name="connsiteX50" fmla="*/ 2307075 w 2660754"/>
                    <a:gd name="connsiteY50" fmla="*/ 890712 h 1241785"/>
                    <a:gd name="connsiteX51" fmla="*/ 2339302 w 2660754"/>
                    <a:gd name="connsiteY51" fmla="*/ 871239 h 1241785"/>
                    <a:gd name="connsiteX52" fmla="*/ 2347256 w 2660754"/>
                    <a:gd name="connsiteY52" fmla="*/ 851628 h 1241785"/>
                    <a:gd name="connsiteX53" fmla="*/ 2347256 w 2660754"/>
                    <a:gd name="connsiteY53" fmla="*/ 838737 h 1241785"/>
                    <a:gd name="connsiteX54" fmla="*/ 2363302 w 2660754"/>
                    <a:gd name="connsiteY54" fmla="*/ 832154 h 1241785"/>
                    <a:gd name="connsiteX55" fmla="*/ 2379484 w 2660754"/>
                    <a:gd name="connsiteY55" fmla="*/ 806235 h 1241785"/>
                    <a:gd name="connsiteX56" fmla="*/ 2395529 w 2660754"/>
                    <a:gd name="connsiteY56" fmla="*/ 773733 h 1241785"/>
                    <a:gd name="connsiteX57" fmla="*/ 2291030 w 2660754"/>
                    <a:gd name="connsiteY57" fmla="*/ 760705 h 1241785"/>
                    <a:gd name="connsiteX58" fmla="*/ 2266893 w 2660754"/>
                    <a:gd name="connsiteY58" fmla="*/ 728203 h 1241785"/>
                    <a:gd name="connsiteX59" fmla="*/ 2250848 w 2660754"/>
                    <a:gd name="connsiteY59" fmla="*/ 715175 h 1241785"/>
                    <a:gd name="connsiteX60" fmla="*/ 2234666 w 2660754"/>
                    <a:gd name="connsiteY60" fmla="*/ 708593 h 1241785"/>
                    <a:gd name="connsiteX61" fmla="*/ 2242757 w 2660754"/>
                    <a:gd name="connsiteY61" fmla="*/ 702147 h 1241785"/>
                    <a:gd name="connsiteX62" fmla="*/ 2266893 w 2660754"/>
                    <a:gd name="connsiteY62" fmla="*/ 702147 h 1241785"/>
                    <a:gd name="connsiteX63" fmla="*/ 2298984 w 2660754"/>
                    <a:gd name="connsiteY63" fmla="*/ 715175 h 1241785"/>
                    <a:gd name="connsiteX64" fmla="*/ 2323120 w 2660754"/>
                    <a:gd name="connsiteY64" fmla="*/ 741232 h 1241785"/>
                    <a:gd name="connsiteX65" fmla="*/ 2339302 w 2660754"/>
                    <a:gd name="connsiteY65" fmla="*/ 760705 h 1241785"/>
                    <a:gd name="connsiteX66" fmla="*/ 2379484 w 2660754"/>
                    <a:gd name="connsiteY66" fmla="*/ 754123 h 1241785"/>
                    <a:gd name="connsiteX67" fmla="*/ 2411574 w 2660754"/>
                    <a:gd name="connsiteY67" fmla="*/ 708593 h 1241785"/>
                    <a:gd name="connsiteX68" fmla="*/ 2427619 w 2660754"/>
                    <a:gd name="connsiteY68" fmla="*/ 689119 h 1241785"/>
                    <a:gd name="connsiteX69" fmla="*/ 2435711 w 2660754"/>
                    <a:gd name="connsiteY69" fmla="*/ 669645 h 1241785"/>
                    <a:gd name="connsiteX70" fmla="*/ 2427619 w 2660754"/>
                    <a:gd name="connsiteY70" fmla="*/ 663200 h 1241785"/>
                    <a:gd name="connsiteX71" fmla="*/ 2403483 w 2660754"/>
                    <a:gd name="connsiteY71" fmla="*/ 656617 h 1241785"/>
                    <a:gd name="connsiteX72" fmla="*/ 2403483 w 2660754"/>
                    <a:gd name="connsiteY72" fmla="*/ 643589 h 1241785"/>
                    <a:gd name="connsiteX73" fmla="*/ 2411574 w 2660754"/>
                    <a:gd name="connsiteY73" fmla="*/ 630698 h 1241785"/>
                    <a:gd name="connsiteX74" fmla="*/ 2443802 w 2660754"/>
                    <a:gd name="connsiteY74" fmla="*/ 643589 h 1241785"/>
                    <a:gd name="connsiteX75" fmla="*/ 2467801 w 2660754"/>
                    <a:gd name="connsiteY75" fmla="*/ 630698 h 1241785"/>
                    <a:gd name="connsiteX76" fmla="*/ 2475892 w 2660754"/>
                    <a:gd name="connsiteY76" fmla="*/ 663200 h 1241785"/>
                    <a:gd name="connsiteX77" fmla="*/ 2508119 w 2660754"/>
                    <a:gd name="connsiteY77" fmla="*/ 669645 h 1241785"/>
                    <a:gd name="connsiteX78" fmla="*/ 2508119 w 2660754"/>
                    <a:gd name="connsiteY78" fmla="*/ 650172 h 1241785"/>
                    <a:gd name="connsiteX79" fmla="*/ 2540210 w 2660754"/>
                    <a:gd name="connsiteY79" fmla="*/ 676091 h 1241785"/>
                    <a:gd name="connsiteX80" fmla="*/ 2532119 w 2660754"/>
                    <a:gd name="connsiteY80" fmla="*/ 643589 h 1241785"/>
                    <a:gd name="connsiteX81" fmla="*/ 2524165 w 2660754"/>
                    <a:gd name="connsiteY81" fmla="*/ 624116 h 1241785"/>
                    <a:gd name="connsiteX82" fmla="*/ 2532119 w 2660754"/>
                    <a:gd name="connsiteY82" fmla="*/ 617670 h 1241785"/>
                    <a:gd name="connsiteX83" fmla="*/ 2572300 w 2660754"/>
                    <a:gd name="connsiteY83" fmla="*/ 650172 h 1241785"/>
                    <a:gd name="connsiteX84" fmla="*/ 2580391 w 2660754"/>
                    <a:gd name="connsiteY84" fmla="*/ 637144 h 1241785"/>
                    <a:gd name="connsiteX85" fmla="*/ 2596436 w 2660754"/>
                    <a:gd name="connsiteY85" fmla="*/ 630698 h 1241785"/>
                    <a:gd name="connsiteX86" fmla="*/ 2620573 w 2660754"/>
                    <a:gd name="connsiteY86" fmla="*/ 598197 h 1241785"/>
                    <a:gd name="connsiteX87" fmla="*/ 2644709 w 2660754"/>
                    <a:gd name="connsiteY87" fmla="*/ 585168 h 1241785"/>
                    <a:gd name="connsiteX88" fmla="*/ 2652800 w 2660754"/>
                    <a:gd name="connsiteY88" fmla="*/ 578586 h 1241785"/>
                    <a:gd name="connsiteX89" fmla="*/ 2660754 w 2660754"/>
                    <a:gd name="connsiteY89" fmla="*/ 565695 h 1241785"/>
                    <a:gd name="connsiteX90" fmla="*/ 2660754 w 2660754"/>
                    <a:gd name="connsiteY90" fmla="*/ 546084 h 1241785"/>
                    <a:gd name="connsiteX91" fmla="*/ 2660754 w 2660754"/>
                    <a:gd name="connsiteY91" fmla="*/ 533193 h 1241785"/>
                    <a:gd name="connsiteX92" fmla="*/ 2620573 w 2660754"/>
                    <a:gd name="connsiteY92" fmla="*/ 487663 h 1241785"/>
                    <a:gd name="connsiteX93" fmla="*/ 2628664 w 2660754"/>
                    <a:gd name="connsiteY93" fmla="*/ 455161 h 1241785"/>
                    <a:gd name="connsiteX94" fmla="*/ 2612619 w 2660754"/>
                    <a:gd name="connsiteY94" fmla="*/ 461607 h 1241785"/>
                    <a:gd name="connsiteX95" fmla="*/ 2612619 w 2660754"/>
                    <a:gd name="connsiteY95" fmla="*/ 448579 h 1241785"/>
                    <a:gd name="connsiteX96" fmla="*/ 2612619 w 2660754"/>
                    <a:gd name="connsiteY96" fmla="*/ 442133 h 1241785"/>
                    <a:gd name="connsiteX97" fmla="*/ 2604528 w 2660754"/>
                    <a:gd name="connsiteY97" fmla="*/ 429105 h 1241785"/>
                    <a:gd name="connsiteX98" fmla="*/ 2604528 w 2660754"/>
                    <a:gd name="connsiteY98" fmla="*/ 422660 h 1241785"/>
                    <a:gd name="connsiteX99" fmla="*/ 2620573 w 2660754"/>
                    <a:gd name="connsiteY99" fmla="*/ 416077 h 1241785"/>
                    <a:gd name="connsiteX100" fmla="*/ 2636618 w 2660754"/>
                    <a:gd name="connsiteY100" fmla="*/ 435551 h 1241785"/>
                    <a:gd name="connsiteX101" fmla="*/ 2660754 w 2660754"/>
                    <a:gd name="connsiteY101" fmla="*/ 409632 h 1241785"/>
                    <a:gd name="connsiteX102" fmla="*/ 2660754 w 2660754"/>
                    <a:gd name="connsiteY102" fmla="*/ 383575 h 1241785"/>
                    <a:gd name="connsiteX103" fmla="*/ 2628664 w 2660754"/>
                    <a:gd name="connsiteY103" fmla="*/ 383575 h 1241785"/>
                    <a:gd name="connsiteX104" fmla="*/ 2660754 w 2660754"/>
                    <a:gd name="connsiteY104" fmla="*/ 351074 h 1241785"/>
                    <a:gd name="connsiteX105" fmla="*/ 2644709 w 2660754"/>
                    <a:gd name="connsiteY105" fmla="*/ 338046 h 1241785"/>
                    <a:gd name="connsiteX106" fmla="*/ 2612619 w 2660754"/>
                    <a:gd name="connsiteY106" fmla="*/ 338046 h 1241785"/>
                    <a:gd name="connsiteX107" fmla="*/ 2620573 w 2660754"/>
                    <a:gd name="connsiteY107" fmla="*/ 331600 h 1241785"/>
                    <a:gd name="connsiteX108" fmla="*/ 2604528 w 2660754"/>
                    <a:gd name="connsiteY108" fmla="*/ 318572 h 1241785"/>
                    <a:gd name="connsiteX109" fmla="*/ 2596436 w 2660754"/>
                    <a:gd name="connsiteY109" fmla="*/ 312126 h 1241785"/>
                    <a:gd name="connsiteX110" fmla="*/ 2604528 w 2660754"/>
                    <a:gd name="connsiteY110" fmla="*/ 305544 h 1241785"/>
                    <a:gd name="connsiteX111" fmla="*/ 2596436 w 2660754"/>
                    <a:gd name="connsiteY111" fmla="*/ 279625 h 1241785"/>
                    <a:gd name="connsiteX112" fmla="*/ 2548301 w 2660754"/>
                    <a:gd name="connsiteY112" fmla="*/ 286070 h 1241785"/>
                    <a:gd name="connsiteX113" fmla="*/ 2508119 w 2660754"/>
                    <a:gd name="connsiteY113" fmla="*/ 266596 h 1241785"/>
                    <a:gd name="connsiteX114" fmla="*/ 2459847 w 2660754"/>
                    <a:gd name="connsiteY114" fmla="*/ 266596 h 1241785"/>
                    <a:gd name="connsiteX115" fmla="*/ 2459847 w 2660754"/>
                    <a:gd name="connsiteY115" fmla="*/ 286070 h 1241785"/>
                    <a:gd name="connsiteX116" fmla="*/ 2459847 w 2660754"/>
                    <a:gd name="connsiteY116" fmla="*/ 299098 h 1241785"/>
                    <a:gd name="connsiteX117" fmla="*/ 2467801 w 2660754"/>
                    <a:gd name="connsiteY117" fmla="*/ 318572 h 1241785"/>
                    <a:gd name="connsiteX118" fmla="*/ 2459847 w 2660754"/>
                    <a:gd name="connsiteY118" fmla="*/ 331600 h 1241785"/>
                    <a:gd name="connsiteX119" fmla="*/ 2475892 w 2660754"/>
                    <a:gd name="connsiteY119" fmla="*/ 351074 h 1241785"/>
                    <a:gd name="connsiteX120" fmla="*/ 2500028 w 2660754"/>
                    <a:gd name="connsiteY120" fmla="*/ 357656 h 1241785"/>
                    <a:gd name="connsiteX121" fmla="*/ 2500028 w 2660754"/>
                    <a:gd name="connsiteY121" fmla="*/ 364102 h 1241785"/>
                    <a:gd name="connsiteX122" fmla="*/ 2483983 w 2660754"/>
                    <a:gd name="connsiteY122" fmla="*/ 364102 h 1241785"/>
                    <a:gd name="connsiteX123" fmla="*/ 2475892 w 2660754"/>
                    <a:gd name="connsiteY123" fmla="*/ 383575 h 1241785"/>
                    <a:gd name="connsiteX124" fmla="*/ 2500028 w 2660754"/>
                    <a:gd name="connsiteY124" fmla="*/ 390158 h 1241785"/>
                    <a:gd name="connsiteX125" fmla="*/ 2467801 w 2660754"/>
                    <a:gd name="connsiteY125" fmla="*/ 390158 h 1241785"/>
                    <a:gd name="connsiteX126" fmla="*/ 2443802 w 2660754"/>
                    <a:gd name="connsiteY126" fmla="*/ 403049 h 1241785"/>
                    <a:gd name="connsiteX127" fmla="*/ 2443802 w 2660754"/>
                    <a:gd name="connsiteY127" fmla="*/ 422660 h 1241785"/>
                    <a:gd name="connsiteX128" fmla="*/ 2443802 w 2660754"/>
                    <a:gd name="connsiteY128" fmla="*/ 442133 h 1241785"/>
                    <a:gd name="connsiteX129" fmla="*/ 2427619 w 2660754"/>
                    <a:gd name="connsiteY129" fmla="*/ 481080 h 1241785"/>
                    <a:gd name="connsiteX130" fmla="*/ 2411574 w 2660754"/>
                    <a:gd name="connsiteY130" fmla="*/ 513582 h 1241785"/>
                    <a:gd name="connsiteX131" fmla="*/ 2403483 w 2660754"/>
                    <a:gd name="connsiteY131" fmla="*/ 546084 h 1241785"/>
                    <a:gd name="connsiteX132" fmla="*/ 2379484 w 2660754"/>
                    <a:gd name="connsiteY132" fmla="*/ 546084 h 1241785"/>
                    <a:gd name="connsiteX133" fmla="*/ 2379484 w 2660754"/>
                    <a:gd name="connsiteY133" fmla="*/ 559112 h 1241785"/>
                    <a:gd name="connsiteX134" fmla="*/ 2371393 w 2660754"/>
                    <a:gd name="connsiteY134" fmla="*/ 565695 h 1241785"/>
                    <a:gd name="connsiteX135" fmla="*/ 2315166 w 2660754"/>
                    <a:gd name="connsiteY135" fmla="*/ 481080 h 1241785"/>
                    <a:gd name="connsiteX136" fmla="*/ 2323120 w 2660754"/>
                    <a:gd name="connsiteY136" fmla="*/ 468052 h 1241785"/>
                    <a:gd name="connsiteX137" fmla="*/ 2315166 w 2660754"/>
                    <a:gd name="connsiteY137" fmla="*/ 448579 h 1241785"/>
                    <a:gd name="connsiteX138" fmla="*/ 2323120 w 2660754"/>
                    <a:gd name="connsiteY138" fmla="*/ 435551 h 1241785"/>
                    <a:gd name="connsiteX139" fmla="*/ 2331211 w 2660754"/>
                    <a:gd name="connsiteY139" fmla="*/ 448579 h 1241785"/>
                    <a:gd name="connsiteX140" fmla="*/ 2347256 w 2660754"/>
                    <a:gd name="connsiteY140" fmla="*/ 448579 h 1241785"/>
                    <a:gd name="connsiteX141" fmla="*/ 2331211 w 2660754"/>
                    <a:gd name="connsiteY141" fmla="*/ 377130 h 1241785"/>
                    <a:gd name="connsiteX142" fmla="*/ 2307075 w 2660754"/>
                    <a:gd name="connsiteY142" fmla="*/ 357656 h 1241785"/>
                    <a:gd name="connsiteX143" fmla="*/ 2291030 w 2660754"/>
                    <a:gd name="connsiteY143" fmla="*/ 331600 h 1241785"/>
                    <a:gd name="connsiteX144" fmla="*/ 2266893 w 2660754"/>
                    <a:gd name="connsiteY144" fmla="*/ 338046 h 1241785"/>
                    <a:gd name="connsiteX145" fmla="*/ 2250848 w 2660754"/>
                    <a:gd name="connsiteY145" fmla="*/ 357656 h 1241785"/>
                    <a:gd name="connsiteX146" fmla="*/ 2250848 w 2660754"/>
                    <a:gd name="connsiteY146" fmla="*/ 396604 h 1241785"/>
                    <a:gd name="connsiteX147" fmla="*/ 2242757 w 2660754"/>
                    <a:gd name="connsiteY147" fmla="*/ 396604 h 1241785"/>
                    <a:gd name="connsiteX148" fmla="*/ 2242757 w 2660754"/>
                    <a:gd name="connsiteY148" fmla="*/ 422660 h 1241785"/>
                    <a:gd name="connsiteX149" fmla="*/ 2234666 w 2660754"/>
                    <a:gd name="connsiteY149" fmla="*/ 435551 h 1241785"/>
                    <a:gd name="connsiteX150" fmla="*/ 2226712 w 2660754"/>
                    <a:gd name="connsiteY150" fmla="*/ 442133 h 1241785"/>
                    <a:gd name="connsiteX151" fmla="*/ 2218621 w 2660754"/>
                    <a:gd name="connsiteY151" fmla="*/ 422660 h 1241785"/>
                    <a:gd name="connsiteX152" fmla="*/ 2218621 w 2660754"/>
                    <a:gd name="connsiteY152" fmla="*/ 390158 h 1241785"/>
                    <a:gd name="connsiteX153" fmla="*/ 2202576 w 2660754"/>
                    <a:gd name="connsiteY153" fmla="*/ 351074 h 1241785"/>
                    <a:gd name="connsiteX154" fmla="*/ 2178439 w 2660754"/>
                    <a:gd name="connsiteY154" fmla="*/ 344628 h 1241785"/>
                    <a:gd name="connsiteX155" fmla="*/ 2194485 w 2660754"/>
                    <a:gd name="connsiteY155" fmla="*/ 331600 h 1241785"/>
                    <a:gd name="connsiteX156" fmla="*/ 2170485 w 2660754"/>
                    <a:gd name="connsiteY156" fmla="*/ 305544 h 1241785"/>
                    <a:gd name="connsiteX157" fmla="*/ 2178439 w 2660754"/>
                    <a:gd name="connsiteY157" fmla="*/ 292653 h 1241785"/>
                    <a:gd name="connsiteX158" fmla="*/ 2146349 w 2660754"/>
                    <a:gd name="connsiteY158" fmla="*/ 305544 h 1241785"/>
                    <a:gd name="connsiteX159" fmla="*/ 2122213 w 2660754"/>
                    <a:gd name="connsiteY159" fmla="*/ 266596 h 1241785"/>
                    <a:gd name="connsiteX160" fmla="*/ 2146349 w 2660754"/>
                    <a:gd name="connsiteY160" fmla="*/ 247123 h 1241785"/>
                    <a:gd name="connsiteX161" fmla="*/ 2122213 w 2660754"/>
                    <a:gd name="connsiteY161" fmla="*/ 234095 h 1241785"/>
                    <a:gd name="connsiteX162" fmla="*/ 2122213 w 2660754"/>
                    <a:gd name="connsiteY162" fmla="*/ 227512 h 1241785"/>
                    <a:gd name="connsiteX163" fmla="*/ 2170485 w 2660754"/>
                    <a:gd name="connsiteY163" fmla="*/ 227512 h 1241785"/>
                    <a:gd name="connsiteX164" fmla="*/ 2154303 w 2660754"/>
                    <a:gd name="connsiteY164" fmla="*/ 201593 h 1241785"/>
                    <a:gd name="connsiteX165" fmla="*/ 2146349 w 2660754"/>
                    <a:gd name="connsiteY165" fmla="*/ 214621 h 1241785"/>
                    <a:gd name="connsiteX166" fmla="*/ 2130167 w 2660754"/>
                    <a:gd name="connsiteY166" fmla="*/ 169091 h 1241785"/>
                    <a:gd name="connsiteX167" fmla="*/ 2114121 w 2660754"/>
                    <a:gd name="connsiteY167" fmla="*/ 162509 h 1241785"/>
                    <a:gd name="connsiteX168" fmla="*/ 2106168 w 2660754"/>
                    <a:gd name="connsiteY168" fmla="*/ 149618 h 1241785"/>
                    <a:gd name="connsiteX169" fmla="*/ 2098076 w 2660754"/>
                    <a:gd name="connsiteY169" fmla="*/ 143035 h 1241785"/>
                    <a:gd name="connsiteX170" fmla="*/ 2098076 w 2660754"/>
                    <a:gd name="connsiteY170" fmla="*/ 84614 h 1241785"/>
                    <a:gd name="connsiteX171" fmla="*/ 2065849 w 2660754"/>
                    <a:gd name="connsiteY171" fmla="*/ 51975 h 1241785"/>
                    <a:gd name="connsiteX172" fmla="*/ 2065849 w 2660754"/>
                    <a:gd name="connsiteY172" fmla="*/ 26056 h 1241785"/>
                    <a:gd name="connsiteX173" fmla="*/ 2049804 w 2660754"/>
                    <a:gd name="connsiteY173" fmla="*/ 26056 h 1241785"/>
                    <a:gd name="connsiteX174" fmla="*/ 2017713 w 2660754"/>
                    <a:gd name="connsiteY174" fmla="*/ 19474 h 1241785"/>
                    <a:gd name="connsiteX175" fmla="*/ 2025668 w 2660754"/>
                    <a:gd name="connsiteY175" fmla="*/ 0 h 1241785"/>
                    <a:gd name="connsiteX176" fmla="*/ 1993577 w 2660754"/>
                    <a:gd name="connsiteY176" fmla="*/ 0 h 1241785"/>
                    <a:gd name="connsiteX177" fmla="*/ 1961350 w 2660754"/>
                    <a:gd name="connsiteY177" fmla="*/ 45530 h 1241785"/>
                    <a:gd name="connsiteX178" fmla="*/ 1977532 w 2660754"/>
                    <a:gd name="connsiteY178" fmla="*/ 91060 h 1241785"/>
                    <a:gd name="connsiteX179" fmla="*/ 1937351 w 2660754"/>
                    <a:gd name="connsiteY179" fmla="*/ 91060 h 1241785"/>
                    <a:gd name="connsiteX180" fmla="*/ 1929259 w 2660754"/>
                    <a:gd name="connsiteY180" fmla="*/ 143035 h 1241785"/>
                    <a:gd name="connsiteX181" fmla="*/ 1945305 w 2660754"/>
                    <a:gd name="connsiteY181" fmla="*/ 169091 h 1241785"/>
                    <a:gd name="connsiteX182" fmla="*/ 1953396 w 2660754"/>
                    <a:gd name="connsiteY182" fmla="*/ 162509 h 1241785"/>
                    <a:gd name="connsiteX183" fmla="*/ 1945305 w 2660754"/>
                    <a:gd name="connsiteY183" fmla="*/ 182119 h 1241785"/>
                    <a:gd name="connsiteX184" fmla="*/ 1945305 w 2660754"/>
                    <a:gd name="connsiteY184" fmla="*/ 175537 h 1241785"/>
                    <a:gd name="connsiteX185" fmla="*/ 1921168 w 2660754"/>
                    <a:gd name="connsiteY185" fmla="*/ 195010 h 1241785"/>
                    <a:gd name="connsiteX186" fmla="*/ 1929259 w 2660754"/>
                    <a:gd name="connsiteY186" fmla="*/ 234095 h 1241785"/>
                    <a:gd name="connsiteX187" fmla="*/ 1953396 w 2660754"/>
                    <a:gd name="connsiteY187" fmla="*/ 260014 h 1241785"/>
                    <a:gd name="connsiteX188" fmla="*/ 1945305 w 2660754"/>
                    <a:gd name="connsiteY188" fmla="*/ 260014 h 1241785"/>
                    <a:gd name="connsiteX189" fmla="*/ 1953396 w 2660754"/>
                    <a:gd name="connsiteY189" fmla="*/ 266596 h 1241785"/>
                    <a:gd name="connsiteX190" fmla="*/ 1985486 w 2660754"/>
                    <a:gd name="connsiteY190" fmla="*/ 273042 h 1241785"/>
                    <a:gd name="connsiteX191" fmla="*/ 1985486 w 2660754"/>
                    <a:gd name="connsiteY191" fmla="*/ 286070 h 1241785"/>
                    <a:gd name="connsiteX192" fmla="*/ 2009622 w 2660754"/>
                    <a:gd name="connsiteY192" fmla="*/ 299098 h 1241785"/>
                    <a:gd name="connsiteX193" fmla="*/ 2009622 w 2660754"/>
                    <a:gd name="connsiteY193" fmla="*/ 286070 h 1241785"/>
                    <a:gd name="connsiteX194" fmla="*/ 2033759 w 2660754"/>
                    <a:gd name="connsiteY194" fmla="*/ 312126 h 1241785"/>
                    <a:gd name="connsiteX195" fmla="*/ 2065849 w 2660754"/>
                    <a:gd name="connsiteY195" fmla="*/ 305544 h 1241785"/>
                    <a:gd name="connsiteX196" fmla="*/ 2065849 w 2660754"/>
                    <a:gd name="connsiteY196" fmla="*/ 318572 h 1241785"/>
                    <a:gd name="connsiteX197" fmla="*/ 2065849 w 2660754"/>
                    <a:gd name="connsiteY197" fmla="*/ 331600 h 1241785"/>
                    <a:gd name="connsiteX198" fmla="*/ 2049804 w 2660754"/>
                    <a:gd name="connsiteY198" fmla="*/ 338046 h 1241785"/>
                    <a:gd name="connsiteX199" fmla="*/ 2057895 w 2660754"/>
                    <a:gd name="connsiteY199" fmla="*/ 318572 h 1241785"/>
                    <a:gd name="connsiteX200" fmla="*/ 2041850 w 2660754"/>
                    <a:gd name="connsiteY200" fmla="*/ 325155 h 1241785"/>
                    <a:gd name="connsiteX201" fmla="*/ 2033759 w 2660754"/>
                    <a:gd name="connsiteY201" fmla="*/ 344628 h 1241785"/>
                    <a:gd name="connsiteX202" fmla="*/ 2033759 w 2660754"/>
                    <a:gd name="connsiteY202" fmla="*/ 351074 h 1241785"/>
                    <a:gd name="connsiteX203" fmla="*/ 2025668 w 2660754"/>
                    <a:gd name="connsiteY203" fmla="*/ 370547 h 1241785"/>
                    <a:gd name="connsiteX204" fmla="*/ 2017713 w 2660754"/>
                    <a:gd name="connsiteY204" fmla="*/ 370547 h 1241785"/>
                    <a:gd name="connsiteX205" fmla="*/ 2017713 w 2660754"/>
                    <a:gd name="connsiteY205" fmla="*/ 396604 h 1241785"/>
                    <a:gd name="connsiteX206" fmla="*/ 2041850 w 2660754"/>
                    <a:gd name="connsiteY206" fmla="*/ 390158 h 1241785"/>
                    <a:gd name="connsiteX207" fmla="*/ 2057895 w 2660754"/>
                    <a:gd name="connsiteY207" fmla="*/ 403049 h 1241785"/>
                    <a:gd name="connsiteX208" fmla="*/ 2073940 w 2660754"/>
                    <a:gd name="connsiteY208" fmla="*/ 409632 h 1241785"/>
                    <a:gd name="connsiteX209" fmla="*/ 2041850 w 2660754"/>
                    <a:gd name="connsiteY209" fmla="*/ 435551 h 1241785"/>
                    <a:gd name="connsiteX210" fmla="*/ 2017713 w 2660754"/>
                    <a:gd name="connsiteY210" fmla="*/ 468052 h 1241785"/>
                    <a:gd name="connsiteX211" fmla="*/ 1969441 w 2660754"/>
                    <a:gd name="connsiteY211" fmla="*/ 468052 h 1241785"/>
                    <a:gd name="connsiteX212" fmla="*/ 1977532 w 2660754"/>
                    <a:gd name="connsiteY212" fmla="*/ 481080 h 1241785"/>
                    <a:gd name="connsiteX213" fmla="*/ 1969441 w 2660754"/>
                    <a:gd name="connsiteY213" fmla="*/ 507137 h 1241785"/>
                    <a:gd name="connsiteX214" fmla="*/ 1985486 w 2660754"/>
                    <a:gd name="connsiteY214" fmla="*/ 526610 h 1241785"/>
                    <a:gd name="connsiteX215" fmla="*/ 1985486 w 2660754"/>
                    <a:gd name="connsiteY215" fmla="*/ 546084 h 1241785"/>
                    <a:gd name="connsiteX216" fmla="*/ 1985486 w 2660754"/>
                    <a:gd name="connsiteY216" fmla="*/ 559112 h 1241785"/>
                    <a:gd name="connsiteX217" fmla="*/ 1969441 w 2660754"/>
                    <a:gd name="connsiteY217" fmla="*/ 552667 h 1241785"/>
                    <a:gd name="connsiteX218" fmla="*/ 1977532 w 2660754"/>
                    <a:gd name="connsiteY218" fmla="*/ 539639 h 1241785"/>
                    <a:gd name="connsiteX219" fmla="*/ 1953396 w 2660754"/>
                    <a:gd name="connsiteY219" fmla="*/ 552667 h 1241785"/>
                    <a:gd name="connsiteX220" fmla="*/ 1953396 w 2660754"/>
                    <a:gd name="connsiteY220" fmla="*/ 533193 h 1241785"/>
                    <a:gd name="connsiteX221" fmla="*/ 1937351 w 2660754"/>
                    <a:gd name="connsiteY221" fmla="*/ 539639 h 1241785"/>
                    <a:gd name="connsiteX222" fmla="*/ 1937351 w 2660754"/>
                    <a:gd name="connsiteY222" fmla="*/ 526610 h 1241785"/>
                    <a:gd name="connsiteX223" fmla="*/ 1953396 w 2660754"/>
                    <a:gd name="connsiteY223" fmla="*/ 513582 h 1241785"/>
                    <a:gd name="connsiteX224" fmla="*/ 1945305 w 2660754"/>
                    <a:gd name="connsiteY224" fmla="*/ 500691 h 1241785"/>
                    <a:gd name="connsiteX225" fmla="*/ 1953396 w 2660754"/>
                    <a:gd name="connsiteY225" fmla="*/ 474635 h 1241785"/>
                    <a:gd name="connsiteX226" fmla="*/ 1953396 w 2660754"/>
                    <a:gd name="connsiteY226" fmla="*/ 448579 h 1241785"/>
                    <a:gd name="connsiteX227" fmla="*/ 1929259 w 2660754"/>
                    <a:gd name="connsiteY227" fmla="*/ 461607 h 1241785"/>
                    <a:gd name="connsiteX228" fmla="*/ 1929259 w 2660754"/>
                    <a:gd name="connsiteY228" fmla="*/ 474635 h 1241785"/>
                    <a:gd name="connsiteX229" fmla="*/ 1921168 w 2660754"/>
                    <a:gd name="connsiteY229" fmla="*/ 474635 h 1241785"/>
                    <a:gd name="connsiteX230" fmla="*/ 1913214 w 2660754"/>
                    <a:gd name="connsiteY230" fmla="*/ 468052 h 1241785"/>
                    <a:gd name="connsiteX231" fmla="*/ 1929259 w 2660754"/>
                    <a:gd name="connsiteY231" fmla="*/ 442133 h 1241785"/>
                    <a:gd name="connsiteX232" fmla="*/ 1913214 w 2660754"/>
                    <a:gd name="connsiteY232" fmla="*/ 435551 h 1241785"/>
                    <a:gd name="connsiteX233" fmla="*/ 1889078 w 2660754"/>
                    <a:gd name="connsiteY233" fmla="*/ 422660 h 1241785"/>
                    <a:gd name="connsiteX234" fmla="*/ 1880987 w 2660754"/>
                    <a:gd name="connsiteY234" fmla="*/ 422660 h 1241785"/>
                    <a:gd name="connsiteX235" fmla="*/ 1880987 w 2660754"/>
                    <a:gd name="connsiteY235" fmla="*/ 429105 h 1241785"/>
                    <a:gd name="connsiteX236" fmla="*/ 1864942 w 2660754"/>
                    <a:gd name="connsiteY236" fmla="*/ 416077 h 1241785"/>
                    <a:gd name="connsiteX237" fmla="*/ 1856850 w 2660754"/>
                    <a:gd name="connsiteY237" fmla="*/ 416077 h 1241785"/>
                    <a:gd name="connsiteX238" fmla="*/ 1873033 w 2660754"/>
                    <a:gd name="connsiteY238" fmla="*/ 435551 h 1241785"/>
                    <a:gd name="connsiteX239" fmla="*/ 1840805 w 2660754"/>
                    <a:gd name="connsiteY239" fmla="*/ 429105 h 1241785"/>
                    <a:gd name="connsiteX240" fmla="*/ 1832851 w 2660754"/>
                    <a:gd name="connsiteY240" fmla="*/ 442133 h 1241785"/>
                    <a:gd name="connsiteX241" fmla="*/ 1856850 w 2660754"/>
                    <a:gd name="connsiteY241" fmla="*/ 494109 h 1241785"/>
                    <a:gd name="connsiteX242" fmla="*/ 1856850 w 2660754"/>
                    <a:gd name="connsiteY242" fmla="*/ 487663 h 1241785"/>
                    <a:gd name="connsiteX243" fmla="*/ 1864942 w 2660754"/>
                    <a:gd name="connsiteY243" fmla="*/ 481080 h 1241785"/>
                    <a:gd name="connsiteX244" fmla="*/ 1897169 w 2660754"/>
                    <a:gd name="connsiteY244" fmla="*/ 481080 h 1241785"/>
                    <a:gd name="connsiteX245" fmla="*/ 1897169 w 2660754"/>
                    <a:gd name="connsiteY245" fmla="*/ 507137 h 1241785"/>
                    <a:gd name="connsiteX246" fmla="*/ 1889078 w 2660754"/>
                    <a:gd name="connsiteY246" fmla="*/ 520165 h 1241785"/>
                    <a:gd name="connsiteX247" fmla="*/ 1848896 w 2660754"/>
                    <a:gd name="connsiteY247" fmla="*/ 500691 h 1241785"/>
                    <a:gd name="connsiteX248" fmla="*/ 1832851 w 2660754"/>
                    <a:gd name="connsiteY248" fmla="*/ 468052 h 1241785"/>
                    <a:gd name="connsiteX249" fmla="*/ 1824760 w 2660754"/>
                    <a:gd name="connsiteY249" fmla="*/ 474635 h 1241785"/>
                    <a:gd name="connsiteX250" fmla="*/ 1840805 w 2660754"/>
                    <a:gd name="connsiteY250" fmla="*/ 500691 h 1241785"/>
                    <a:gd name="connsiteX251" fmla="*/ 1816669 w 2660754"/>
                    <a:gd name="connsiteY251" fmla="*/ 507137 h 1241785"/>
                    <a:gd name="connsiteX252" fmla="*/ 1792533 w 2660754"/>
                    <a:gd name="connsiteY252" fmla="*/ 500691 h 1241785"/>
                    <a:gd name="connsiteX253" fmla="*/ 1744397 w 2660754"/>
                    <a:gd name="connsiteY253" fmla="*/ 494109 h 1241785"/>
                    <a:gd name="connsiteX254" fmla="*/ 1688033 w 2660754"/>
                    <a:gd name="connsiteY254" fmla="*/ 507137 h 1241785"/>
                    <a:gd name="connsiteX255" fmla="*/ 1664034 w 2660754"/>
                    <a:gd name="connsiteY255" fmla="*/ 500691 h 1241785"/>
                    <a:gd name="connsiteX256" fmla="*/ 1647852 w 2660754"/>
                    <a:gd name="connsiteY256" fmla="*/ 513582 h 1241785"/>
                    <a:gd name="connsiteX257" fmla="*/ 1599717 w 2660754"/>
                    <a:gd name="connsiteY257" fmla="*/ 474635 h 1241785"/>
                    <a:gd name="connsiteX258" fmla="*/ 1599717 w 2660754"/>
                    <a:gd name="connsiteY258" fmla="*/ 461607 h 1241785"/>
                    <a:gd name="connsiteX259" fmla="*/ 1583534 w 2660754"/>
                    <a:gd name="connsiteY259" fmla="*/ 455161 h 1241785"/>
                    <a:gd name="connsiteX260" fmla="*/ 1535399 w 2660754"/>
                    <a:gd name="connsiteY260" fmla="*/ 468052 h 1241785"/>
                    <a:gd name="connsiteX261" fmla="*/ 1535399 w 2660754"/>
                    <a:gd name="connsiteY261" fmla="*/ 448579 h 1241785"/>
                    <a:gd name="connsiteX262" fmla="*/ 1487126 w 2660754"/>
                    <a:gd name="connsiteY262" fmla="*/ 422660 h 1241785"/>
                    <a:gd name="connsiteX263" fmla="*/ 1503171 w 2660754"/>
                    <a:gd name="connsiteY263" fmla="*/ 422660 h 1241785"/>
                    <a:gd name="connsiteX264" fmla="*/ 1487126 w 2660754"/>
                    <a:gd name="connsiteY264" fmla="*/ 396604 h 1241785"/>
                    <a:gd name="connsiteX265" fmla="*/ 1495217 w 2660754"/>
                    <a:gd name="connsiteY265" fmla="*/ 390158 h 1241785"/>
                    <a:gd name="connsiteX266" fmla="*/ 1462990 w 2660754"/>
                    <a:gd name="connsiteY266" fmla="*/ 364102 h 1241785"/>
                    <a:gd name="connsiteX267" fmla="*/ 1414717 w 2660754"/>
                    <a:gd name="connsiteY267" fmla="*/ 390158 h 1241785"/>
                    <a:gd name="connsiteX268" fmla="*/ 1382627 w 2660754"/>
                    <a:gd name="connsiteY268" fmla="*/ 403049 h 1241785"/>
                    <a:gd name="connsiteX269" fmla="*/ 1358490 w 2660754"/>
                    <a:gd name="connsiteY269" fmla="*/ 403049 h 1241785"/>
                    <a:gd name="connsiteX270" fmla="*/ 1334354 w 2660754"/>
                    <a:gd name="connsiteY270" fmla="*/ 435551 h 1241785"/>
                    <a:gd name="connsiteX271" fmla="*/ 1334354 w 2660754"/>
                    <a:gd name="connsiteY271" fmla="*/ 448579 h 1241785"/>
                    <a:gd name="connsiteX272" fmla="*/ 1342445 w 2660754"/>
                    <a:gd name="connsiteY272" fmla="*/ 448579 h 1241785"/>
                    <a:gd name="connsiteX273" fmla="*/ 1350399 w 2660754"/>
                    <a:gd name="connsiteY273" fmla="*/ 455161 h 1241785"/>
                    <a:gd name="connsiteX274" fmla="*/ 1374536 w 2660754"/>
                    <a:gd name="connsiteY274" fmla="*/ 461607 h 1241785"/>
                    <a:gd name="connsiteX275" fmla="*/ 1390718 w 2660754"/>
                    <a:gd name="connsiteY275" fmla="*/ 455161 h 1241785"/>
                    <a:gd name="connsiteX276" fmla="*/ 1374536 w 2660754"/>
                    <a:gd name="connsiteY276" fmla="*/ 442133 h 1241785"/>
                    <a:gd name="connsiteX277" fmla="*/ 1390718 w 2660754"/>
                    <a:gd name="connsiteY277" fmla="*/ 435551 h 1241785"/>
                    <a:gd name="connsiteX278" fmla="*/ 1414717 w 2660754"/>
                    <a:gd name="connsiteY278" fmla="*/ 442133 h 1241785"/>
                    <a:gd name="connsiteX279" fmla="*/ 1430899 w 2660754"/>
                    <a:gd name="connsiteY279" fmla="*/ 429105 h 1241785"/>
                    <a:gd name="connsiteX280" fmla="*/ 1438853 w 2660754"/>
                    <a:gd name="connsiteY280" fmla="*/ 442133 h 1241785"/>
                    <a:gd name="connsiteX281" fmla="*/ 1438853 w 2660754"/>
                    <a:gd name="connsiteY281" fmla="*/ 429105 h 1241785"/>
                    <a:gd name="connsiteX282" fmla="*/ 1430899 w 2660754"/>
                    <a:gd name="connsiteY282" fmla="*/ 422660 h 1241785"/>
                    <a:gd name="connsiteX283" fmla="*/ 1479035 w 2660754"/>
                    <a:gd name="connsiteY283" fmla="*/ 403049 h 1241785"/>
                    <a:gd name="connsiteX284" fmla="*/ 1462990 w 2660754"/>
                    <a:gd name="connsiteY284" fmla="*/ 429105 h 1241785"/>
                    <a:gd name="connsiteX285" fmla="*/ 1438853 w 2660754"/>
                    <a:gd name="connsiteY285" fmla="*/ 455161 h 1241785"/>
                    <a:gd name="connsiteX286" fmla="*/ 1382627 w 2660754"/>
                    <a:gd name="connsiteY286" fmla="*/ 481080 h 1241785"/>
                    <a:gd name="connsiteX287" fmla="*/ 1390718 w 2660754"/>
                    <a:gd name="connsiteY287" fmla="*/ 481080 h 1241785"/>
                    <a:gd name="connsiteX288" fmla="*/ 1366582 w 2660754"/>
                    <a:gd name="connsiteY288" fmla="*/ 500691 h 1241785"/>
                    <a:gd name="connsiteX289" fmla="*/ 1382627 w 2660754"/>
                    <a:gd name="connsiteY289" fmla="*/ 513582 h 1241785"/>
                    <a:gd name="connsiteX290" fmla="*/ 1390718 w 2660754"/>
                    <a:gd name="connsiteY290" fmla="*/ 526610 h 1241785"/>
                    <a:gd name="connsiteX291" fmla="*/ 1382627 w 2660754"/>
                    <a:gd name="connsiteY291" fmla="*/ 539639 h 1241785"/>
                    <a:gd name="connsiteX292" fmla="*/ 1398672 w 2660754"/>
                    <a:gd name="connsiteY292" fmla="*/ 572140 h 1241785"/>
                    <a:gd name="connsiteX293" fmla="*/ 1406763 w 2660754"/>
                    <a:gd name="connsiteY293" fmla="*/ 572140 h 1241785"/>
                    <a:gd name="connsiteX294" fmla="*/ 1398672 w 2660754"/>
                    <a:gd name="connsiteY294" fmla="*/ 578586 h 1241785"/>
                    <a:gd name="connsiteX295" fmla="*/ 1414717 w 2660754"/>
                    <a:gd name="connsiteY295" fmla="*/ 591614 h 1241785"/>
                    <a:gd name="connsiteX296" fmla="*/ 1382627 w 2660754"/>
                    <a:gd name="connsiteY296" fmla="*/ 598197 h 1241785"/>
                    <a:gd name="connsiteX297" fmla="*/ 1382627 w 2660754"/>
                    <a:gd name="connsiteY297" fmla="*/ 611088 h 1241785"/>
                    <a:gd name="connsiteX298" fmla="*/ 1366582 w 2660754"/>
                    <a:gd name="connsiteY298" fmla="*/ 591614 h 1241785"/>
                    <a:gd name="connsiteX299" fmla="*/ 1358490 w 2660754"/>
                    <a:gd name="connsiteY299" fmla="*/ 578586 h 1241785"/>
                    <a:gd name="connsiteX300" fmla="*/ 1382627 w 2660754"/>
                    <a:gd name="connsiteY300" fmla="*/ 572140 h 1241785"/>
                    <a:gd name="connsiteX301" fmla="*/ 1374536 w 2660754"/>
                    <a:gd name="connsiteY301" fmla="*/ 546084 h 1241785"/>
                    <a:gd name="connsiteX302" fmla="*/ 1366582 w 2660754"/>
                    <a:gd name="connsiteY302" fmla="*/ 546084 h 1241785"/>
                    <a:gd name="connsiteX303" fmla="*/ 1358490 w 2660754"/>
                    <a:gd name="connsiteY303" fmla="*/ 533193 h 1241785"/>
                    <a:gd name="connsiteX304" fmla="*/ 1342445 w 2660754"/>
                    <a:gd name="connsiteY304" fmla="*/ 539639 h 1241785"/>
                    <a:gd name="connsiteX305" fmla="*/ 1350399 w 2660754"/>
                    <a:gd name="connsiteY305" fmla="*/ 526610 h 1241785"/>
                    <a:gd name="connsiteX306" fmla="*/ 1342445 w 2660754"/>
                    <a:gd name="connsiteY306" fmla="*/ 513582 h 1241785"/>
                    <a:gd name="connsiteX307" fmla="*/ 1334354 w 2660754"/>
                    <a:gd name="connsiteY307" fmla="*/ 539639 h 1241785"/>
                    <a:gd name="connsiteX308" fmla="*/ 1326400 w 2660754"/>
                    <a:gd name="connsiteY308" fmla="*/ 533193 h 1241785"/>
                    <a:gd name="connsiteX309" fmla="*/ 1334354 w 2660754"/>
                    <a:gd name="connsiteY309" fmla="*/ 526610 h 1241785"/>
                    <a:gd name="connsiteX310" fmla="*/ 1326400 w 2660754"/>
                    <a:gd name="connsiteY310" fmla="*/ 520165 h 1241785"/>
                    <a:gd name="connsiteX311" fmla="*/ 1326400 w 2660754"/>
                    <a:gd name="connsiteY311" fmla="*/ 500691 h 1241785"/>
                    <a:gd name="connsiteX312" fmla="*/ 1286219 w 2660754"/>
                    <a:gd name="connsiteY312" fmla="*/ 500691 h 1241785"/>
                    <a:gd name="connsiteX313" fmla="*/ 1294173 w 2660754"/>
                    <a:gd name="connsiteY313" fmla="*/ 494109 h 1241785"/>
                    <a:gd name="connsiteX314" fmla="*/ 1286219 w 2660754"/>
                    <a:gd name="connsiteY314" fmla="*/ 487663 h 1241785"/>
                    <a:gd name="connsiteX315" fmla="*/ 1278127 w 2660754"/>
                    <a:gd name="connsiteY315" fmla="*/ 487663 h 1241785"/>
                    <a:gd name="connsiteX316" fmla="*/ 1278127 w 2660754"/>
                    <a:gd name="connsiteY316" fmla="*/ 481080 h 1241785"/>
                    <a:gd name="connsiteX317" fmla="*/ 1278127 w 2660754"/>
                    <a:gd name="connsiteY317" fmla="*/ 474635 h 1241785"/>
                    <a:gd name="connsiteX318" fmla="*/ 1229855 w 2660754"/>
                    <a:gd name="connsiteY318" fmla="*/ 500691 h 1241785"/>
                    <a:gd name="connsiteX319" fmla="*/ 1221901 w 2660754"/>
                    <a:gd name="connsiteY319" fmla="*/ 500691 h 1241785"/>
                    <a:gd name="connsiteX320" fmla="*/ 1221901 w 2660754"/>
                    <a:gd name="connsiteY320" fmla="*/ 487663 h 1241785"/>
                    <a:gd name="connsiteX321" fmla="*/ 1213810 w 2660754"/>
                    <a:gd name="connsiteY321" fmla="*/ 487663 h 1241785"/>
                    <a:gd name="connsiteX322" fmla="*/ 1213810 w 2660754"/>
                    <a:gd name="connsiteY322" fmla="*/ 500691 h 1241785"/>
                    <a:gd name="connsiteX323" fmla="*/ 1189673 w 2660754"/>
                    <a:gd name="connsiteY323" fmla="*/ 500691 h 1241785"/>
                    <a:gd name="connsiteX324" fmla="*/ 1189673 w 2660754"/>
                    <a:gd name="connsiteY324" fmla="*/ 507137 h 1241785"/>
                    <a:gd name="connsiteX325" fmla="*/ 1093265 w 2660754"/>
                    <a:gd name="connsiteY325" fmla="*/ 507137 h 1241785"/>
                    <a:gd name="connsiteX326" fmla="*/ 1053084 w 2660754"/>
                    <a:gd name="connsiteY326" fmla="*/ 500691 h 1241785"/>
                    <a:gd name="connsiteX327" fmla="*/ 1012902 w 2660754"/>
                    <a:gd name="connsiteY327" fmla="*/ 481080 h 1241785"/>
                    <a:gd name="connsiteX328" fmla="*/ 1020856 w 2660754"/>
                    <a:gd name="connsiteY328" fmla="*/ 474635 h 1241785"/>
                    <a:gd name="connsiteX329" fmla="*/ 1020856 w 2660754"/>
                    <a:gd name="connsiteY329" fmla="*/ 455161 h 1241785"/>
                    <a:gd name="connsiteX330" fmla="*/ 1036901 w 2660754"/>
                    <a:gd name="connsiteY330" fmla="*/ 442133 h 1241785"/>
                    <a:gd name="connsiteX331" fmla="*/ 1085174 w 2660754"/>
                    <a:gd name="connsiteY331" fmla="*/ 442133 h 1241785"/>
                    <a:gd name="connsiteX332" fmla="*/ 1085174 w 2660754"/>
                    <a:gd name="connsiteY332" fmla="*/ 422660 h 1241785"/>
                    <a:gd name="connsiteX333" fmla="*/ 1077083 w 2660754"/>
                    <a:gd name="connsiteY333" fmla="*/ 429105 h 1241785"/>
                    <a:gd name="connsiteX334" fmla="*/ 1077083 w 2660754"/>
                    <a:gd name="connsiteY334" fmla="*/ 416077 h 1241785"/>
                    <a:gd name="connsiteX335" fmla="*/ 1044993 w 2660754"/>
                    <a:gd name="connsiteY335" fmla="*/ 383575 h 1241785"/>
                    <a:gd name="connsiteX336" fmla="*/ 1036901 w 2660754"/>
                    <a:gd name="connsiteY336" fmla="*/ 383575 h 1241785"/>
                    <a:gd name="connsiteX337" fmla="*/ 1028947 w 2660754"/>
                    <a:gd name="connsiteY337" fmla="*/ 370547 h 1241785"/>
                    <a:gd name="connsiteX338" fmla="*/ 980675 w 2660754"/>
                    <a:gd name="connsiteY338" fmla="*/ 364102 h 1241785"/>
                    <a:gd name="connsiteX339" fmla="*/ 988766 w 2660754"/>
                    <a:gd name="connsiteY339" fmla="*/ 377130 h 1241785"/>
                    <a:gd name="connsiteX340" fmla="*/ 988766 w 2660754"/>
                    <a:gd name="connsiteY340" fmla="*/ 383575 h 1241785"/>
                    <a:gd name="connsiteX341" fmla="*/ 980675 w 2660754"/>
                    <a:gd name="connsiteY341" fmla="*/ 377130 h 1241785"/>
                    <a:gd name="connsiteX342" fmla="*/ 956539 w 2660754"/>
                    <a:gd name="connsiteY342" fmla="*/ 377130 h 1241785"/>
                    <a:gd name="connsiteX343" fmla="*/ 932402 w 2660754"/>
                    <a:gd name="connsiteY343" fmla="*/ 370547 h 1241785"/>
                    <a:gd name="connsiteX344" fmla="*/ 876176 w 2660754"/>
                    <a:gd name="connsiteY344" fmla="*/ 351074 h 1241785"/>
                    <a:gd name="connsiteX345" fmla="*/ 827903 w 2660754"/>
                    <a:gd name="connsiteY345" fmla="*/ 331600 h 1241785"/>
                    <a:gd name="connsiteX346" fmla="*/ 771676 w 2660754"/>
                    <a:gd name="connsiteY346" fmla="*/ 312126 h 1241785"/>
                    <a:gd name="connsiteX347" fmla="*/ 763585 w 2660754"/>
                    <a:gd name="connsiteY347" fmla="*/ 299098 h 1241785"/>
                    <a:gd name="connsiteX348" fmla="*/ 747540 w 2660754"/>
                    <a:gd name="connsiteY348" fmla="*/ 286070 h 1241785"/>
                    <a:gd name="connsiteX349" fmla="*/ 715450 w 2660754"/>
                    <a:gd name="connsiteY349" fmla="*/ 266596 h 1241785"/>
                    <a:gd name="connsiteX350" fmla="*/ 651132 w 2660754"/>
                    <a:gd name="connsiteY350" fmla="*/ 266596 h 1241785"/>
                    <a:gd name="connsiteX351" fmla="*/ 643041 w 2660754"/>
                    <a:gd name="connsiteY351" fmla="*/ 292653 h 1241785"/>
                    <a:gd name="connsiteX352" fmla="*/ 634950 w 2660754"/>
                    <a:gd name="connsiteY352" fmla="*/ 318572 h 1241785"/>
                    <a:gd name="connsiteX353" fmla="*/ 602859 w 2660754"/>
                    <a:gd name="connsiteY353" fmla="*/ 325155 h 1241785"/>
                    <a:gd name="connsiteX354" fmla="*/ 578723 w 2660754"/>
                    <a:gd name="connsiteY354" fmla="*/ 325155 h 1241785"/>
                    <a:gd name="connsiteX355" fmla="*/ 586814 w 2660754"/>
                    <a:gd name="connsiteY355" fmla="*/ 299098 h 1241785"/>
                    <a:gd name="connsiteX356" fmla="*/ 602859 w 2660754"/>
                    <a:gd name="connsiteY356" fmla="*/ 279625 h 1241785"/>
                    <a:gd name="connsiteX357" fmla="*/ 578723 w 2660754"/>
                    <a:gd name="connsiteY357" fmla="*/ 279625 h 1241785"/>
                    <a:gd name="connsiteX358" fmla="*/ 586814 w 2660754"/>
                    <a:gd name="connsiteY358" fmla="*/ 253568 h 1241785"/>
                    <a:gd name="connsiteX359" fmla="*/ 586814 w 2660754"/>
                    <a:gd name="connsiteY359" fmla="*/ 227512 h 1241785"/>
                    <a:gd name="connsiteX360" fmla="*/ 570769 w 2660754"/>
                    <a:gd name="connsiteY360" fmla="*/ 234095 h 1241785"/>
                    <a:gd name="connsiteX361" fmla="*/ 578723 w 2660754"/>
                    <a:gd name="connsiteY361" fmla="*/ 240540 h 1241785"/>
                    <a:gd name="connsiteX362" fmla="*/ 570769 w 2660754"/>
                    <a:gd name="connsiteY362" fmla="*/ 247123 h 1241785"/>
                    <a:gd name="connsiteX363" fmla="*/ 562678 w 2660754"/>
                    <a:gd name="connsiteY363" fmla="*/ 240540 h 1241785"/>
                    <a:gd name="connsiteX364" fmla="*/ 546633 w 2660754"/>
                    <a:gd name="connsiteY364" fmla="*/ 247123 h 1241785"/>
                    <a:gd name="connsiteX365" fmla="*/ 546633 w 2660754"/>
                    <a:gd name="connsiteY365" fmla="*/ 266596 h 1241785"/>
                    <a:gd name="connsiteX366" fmla="*/ 554587 w 2660754"/>
                    <a:gd name="connsiteY366" fmla="*/ 279625 h 1241785"/>
                    <a:gd name="connsiteX367" fmla="*/ 530450 w 2660754"/>
                    <a:gd name="connsiteY367" fmla="*/ 292653 h 1241785"/>
                    <a:gd name="connsiteX368" fmla="*/ 546633 w 2660754"/>
                    <a:gd name="connsiteY368" fmla="*/ 299098 h 1241785"/>
                    <a:gd name="connsiteX369" fmla="*/ 530450 w 2660754"/>
                    <a:gd name="connsiteY369" fmla="*/ 312126 h 1241785"/>
                    <a:gd name="connsiteX370" fmla="*/ 514405 w 2660754"/>
                    <a:gd name="connsiteY370" fmla="*/ 318572 h 1241785"/>
                    <a:gd name="connsiteX371" fmla="*/ 498360 w 2660754"/>
                    <a:gd name="connsiteY371" fmla="*/ 312126 h 1241785"/>
                    <a:gd name="connsiteX372" fmla="*/ 482315 w 2660754"/>
                    <a:gd name="connsiteY372" fmla="*/ 292653 h 1241785"/>
                    <a:gd name="connsiteX373" fmla="*/ 458179 w 2660754"/>
                    <a:gd name="connsiteY373" fmla="*/ 253568 h 1241785"/>
                    <a:gd name="connsiteX374" fmla="*/ 442133 w 2660754"/>
                    <a:gd name="connsiteY374" fmla="*/ 208039 h 1241785"/>
                    <a:gd name="connsiteX375" fmla="*/ 425951 w 2660754"/>
                    <a:gd name="connsiteY375" fmla="*/ 188565 h 1241785"/>
                    <a:gd name="connsiteX376" fmla="*/ 409906 w 2660754"/>
                    <a:gd name="connsiteY376" fmla="*/ 182119 h 1241785"/>
                    <a:gd name="connsiteX377" fmla="*/ 401952 w 2660754"/>
                    <a:gd name="connsiteY377" fmla="*/ 195010 h 1241785"/>
                    <a:gd name="connsiteX378" fmla="*/ 409906 w 2660754"/>
                    <a:gd name="connsiteY378" fmla="*/ 208039 h 1241785"/>
                    <a:gd name="connsiteX379" fmla="*/ 425951 w 2660754"/>
                    <a:gd name="connsiteY379" fmla="*/ 214621 h 1241785"/>
                    <a:gd name="connsiteX380" fmla="*/ 401952 w 2660754"/>
                    <a:gd name="connsiteY380" fmla="*/ 234095 h 1241785"/>
                    <a:gd name="connsiteX381" fmla="*/ 393861 w 2660754"/>
                    <a:gd name="connsiteY381" fmla="*/ 253568 h 1241785"/>
                    <a:gd name="connsiteX382" fmla="*/ 353679 w 2660754"/>
                    <a:gd name="connsiteY382" fmla="*/ 279625 h 1241785"/>
                    <a:gd name="connsiteX383" fmla="*/ 361633 w 2660754"/>
                    <a:gd name="connsiteY383" fmla="*/ 266596 h 1241785"/>
                    <a:gd name="connsiteX384" fmla="*/ 369725 w 2660754"/>
                    <a:gd name="connsiteY384" fmla="*/ 247123 h 1241785"/>
                    <a:gd name="connsiteX385" fmla="*/ 305407 w 2660754"/>
                    <a:gd name="connsiteY385" fmla="*/ 292653 h 1241785"/>
                    <a:gd name="connsiteX386" fmla="*/ 281270 w 2660754"/>
                    <a:gd name="connsiteY386" fmla="*/ 318572 h 1241785"/>
                    <a:gd name="connsiteX387" fmla="*/ 265225 w 2660754"/>
                    <a:gd name="connsiteY387" fmla="*/ 338046 h 1241785"/>
                    <a:gd name="connsiteX388" fmla="*/ 265225 w 2660754"/>
                    <a:gd name="connsiteY388" fmla="*/ 305544 h 1241785"/>
                    <a:gd name="connsiteX389" fmla="*/ 233135 w 2660754"/>
                    <a:gd name="connsiteY389" fmla="*/ 318572 h 1241785"/>
                    <a:gd name="connsiteX390" fmla="*/ 208999 w 2660754"/>
                    <a:gd name="connsiteY390" fmla="*/ 344628 h 1241785"/>
                    <a:gd name="connsiteX391" fmla="*/ 176771 w 2660754"/>
                    <a:gd name="connsiteY391" fmla="*/ 357656 h 1241785"/>
                    <a:gd name="connsiteX392" fmla="*/ 176771 w 2660754"/>
                    <a:gd name="connsiteY392" fmla="*/ 344628 h 1241785"/>
                    <a:gd name="connsiteX393" fmla="*/ 184862 w 2660754"/>
                    <a:gd name="connsiteY393" fmla="*/ 338046 h 1241785"/>
                    <a:gd name="connsiteX394" fmla="*/ 192816 w 2660754"/>
                    <a:gd name="connsiteY394" fmla="*/ 344628 h 1241785"/>
                    <a:gd name="connsiteX395" fmla="*/ 225044 w 2660754"/>
                    <a:gd name="connsiteY395" fmla="*/ 305544 h 1241785"/>
                    <a:gd name="connsiteX396" fmla="*/ 265225 w 2660754"/>
                    <a:gd name="connsiteY396" fmla="*/ 299098 h 1241785"/>
                    <a:gd name="connsiteX397" fmla="*/ 345588 w 2660754"/>
                    <a:gd name="connsiteY397" fmla="*/ 240540 h 1241785"/>
                    <a:gd name="connsiteX398" fmla="*/ 329543 w 2660754"/>
                    <a:gd name="connsiteY398" fmla="*/ 214621 h 1241785"/>
                    <a:gd name="connsiteX399" fmla="*/ 313498 w 2660754"/>
                    <a:gd name="connsiteY399" fmla="*/ 234095 h 1241785"/>
                    <a:gd name="connsiteX400" fmla="*/ 289362 w 2660754"/>
                    <a:gd name="connsiteY400" fmla="*/ 227512 h 1241785"/>
                    <a:gd name="connsiteX401" fmla="*/ 273316 w 2660754"/>
                    <a:gd name="connsiteY401" fmla="*/ 234095 h 1241785"/>
                    <a:gd name="connsiteX402" fmla="*/ 265225 w 2660754"/>
                    <a:gd name="connsiteY402" fmla="*/ 253568 h 1241785"/>
                    <a:gd name="connsiteX403" fmla="*/ 249180 w 2660754"/>
                    <a:gd name="connsiteY403" fmla="*/ 253568 h 1241785"/>
                    <a:gd name="connsiteX404" fmla="*/ 208999 w 2660754"/>
                    <a:gd name="connsiteY404" fmla="*/ 279625 h 1241785"/>
                    <a:gd name="connsiteX405" fmla="*/ 192816 w 2660754"/>
                    <a:gd name="connsiteY405" fmla="*/ 279625 h 1241785"/>
                    <a:gd name="connsiteX406" fmla="*/ 168817 w 2660754"/>
                    <a:gd name="connsiteY406" fmla="*/ 292653 h 1241785"/>
                    <a:gd name="connsiteX407" fmla="*/ 168817 w 2660754"/>
                    <a:gd name="connsiteY407" fmla="*/ 305544 h 1241785"/>
                    <a:gd name="connsiteX408" fmla="*/ 136590 w 2660754"/>
                    <a:gd name="connsiteY408" fmla="*/ 325155 h 1241785"/>
                    <a:gd name="connsiteX409" fmla="*/ 112453 w 2660754"/>
                    <a:gd name="connsiteY409" fmla="*/ 338046 h 1241785"/>
                    <a:gd name="connsiteX410" fmla="*/ 96408 w 2660754"/>
                    <a:gd name="connsiteY410" fmla="*/ 357656 h 1241785"/>
                    <a:gd name="connsiteX411" fmla="*/ 104499 w 2660754"/>
                    <a:gd name="connsiteY411" fmla="*/ 383575 h 1241785"/>
                    <a:gd name="connsiteX412" fmla="*/ 120544 w 2660754"/>
                    <a:gd name="connsiteY412" fmla="*/ 409632 h 1241785"/>
                    <a:gd name="connsiteX413" fmla="*/ 112453 w 2660754"/>
                    <a:gd name="connsiteY413" fmla="*/ 416077 h 1241785"/>
                    <a:gd name="connsiteX414" fmla="*/ 88317 w 2660754"/>
                    <a:gd name="connsiteY414" fmla="*/ 377130 h 1241785"/>
                    <a:gd name="connsiteX415" fmla="*/ 48136 w 2660754"/>
                    <a:gd name="connsiteY415" fmla="*/ 377130 h 1241785"/>
                    <a:gd name="connsiteX416" fmla="*/ 64318 w 2660754"/>
                    <a:gd name="connsiteY416" fmla="*/ 403049 h 1241785"/>
                    <a:gd name="connsiteX417" fmla="*/ 56227 w 2660754"/>
                    <a:gd name="connsiteY417" fmla="*/ 403049 h 1241785"/>
                    <a:gd name="connsiteX418" fmla="*/ 32090 w 2660754"/>
                    <a:gd name="connsiteY418" fmla="*/ 383575 h 1241785"/>
                    <a:gd name="connsiteX419" fmla="*/ 7954 w 2660754"/>
                    <a:gd name="connsiteY419" fmla="*/ 377130 h 1241785"/>
                    <a:gd name="connsiteX420" fmla="*/ 0 w 2660754"/>
                    <a:gd name="connsiteY420" fmla="*/ 461607 h 1241785"/>
                    <a:gd name="connsiteX421" fmla="*/ 7954 w 2660754"/>
                    <a:gd name="connsiteY421" fmla="*/ 507137 h 1241785"/>
                    <a:gd name="connsiteX422" fmla="*/ 7954 w 2660754"/>
                    <a:gd name="connsiteY422" fmla="*/ 520165 h 1241785"/>
                    <a:gd name="connsiteX423" fmla="*/ 16045 w 2660754"/>
                    <a:gd name="connsiteY423" fmla="*/ 533193 h 1241785"/>
                    <a:gd name="connsiteX424" fmla="*/ 16045 w 2660754"/>
                    <a:gd name="connsiteY424" fmla="*/ 546084 h 1241785"/>
                    <a:gd name="connsiteX425" fmla="*/ 24136 w 2660754"/>
                    <a:gd name="connsiteY425" fmla="*/ 552667 h 1241785"/>
                    <a:gd name="connsiteX426" fmla="*/ 16045 w 2660754"/>
                    <a:gd name="connsiteY426" fmla="*/ 565695 h 1241785"/>
                    <a:gd name="connsiteX427" fmla="*/ 16045 w 2660754"/>
                    <a:gd name="connsiteY427" fmla="*/ 585168 h 1241785"/>
                    <a:gd name="connsiteX428" fmla="*/ 128636 w 2660754"/>
                    <a:gd name="connsiteY428" fmla="*/ 585168 h 1241785"/>
                    <a:gd name="connsiteX429" fmla="*/ 120544 w 2660754"/>
                    <a:gd name="connsiteY429" fmla="*/ 591614 h 1241785"/>
                    <a:gd name="connsiteX430" fmla="*/ 136590 w 2660754"/>
                    <a:gd name="connsiteY430" fmla="*/ 604642 h 1241785"/>
                    <a:gd name="connsiteX431" fmla="*/ 136590 w 2660754"/>
                    <a:gd name="connsiteY431" fmla="*/ 695702 h 1241785"/>
                    <a:gd name="connsiteX432" fmla="*/ 176771 w 2660754"/>
                    <a:gd name="connsiteY432" fmla="*/ 689119 h 1241785"/>
                    <a:gd name="connsiteX433" fmla="*/ 168817 w 2660754"/>
                    <a:gd name="connsiteY433" fmla="*/ 702147 h 1241785"/>
                    <a:gd name="connsiteX434" fmla="*/ 176771 w 2660754"/>
                    <a:gd name="connsiteY434" fmla="*/ 702147 h 1241785"/>
                    <a:gd name="connsiteX435" fmla="*/ 192816 w 2660754"/>
                    <a:gd name="connsiteY435" fmla="*/ 689119 h 1241785"/>
                    <a:gd name="connsiteX436" fmla="*/ 200907 w 2660754"/>
                    <a:gd name="connsiteY436" fmla="*/ 695702 h 1241785"/>
                    <a:gd name="connsiteX437" fmla="*/ 192816 w 2660754"/>
                    <a:gd name="connsiteY437" fmla="*/ 708593 h 1241785"/>
                    <a:gd name="connsiteX438" fmla="*/ 208999 w 2660754"/>
                    <a:gd name="connsiteY438" fmla="*/ 734649 h 1241785"/>
                    <a:gd name="connsiteX439" fmla="*/ 192816 w 2660754"/>
                    <a:gd name="connsiteY439" fmla="*/ 767151 h 1241785"/>
                    <a:gd name="connsiteX440" fmla="*/ 184862 w 2660754"/>
                    <a:gd name="connsiteY440" fmla="*/ 767151 h 1241785"/>
                    <a:gd name="connsiteX441" fmla="*/ 200907 w 2660754"/>
                    <a:gd name="connsiteY441" fmla="*/ 786624 h 1241785"/>
                    <a:gd name="connsiteX442" fmla="*/ 184862 w 2660754"/>
                    <a:gd name="connsiteY442" fmla="*/ 806235 h 1241785"/>
                    <a:gd name="connsiteX443" fmla="*/ 233135 w 2660754"/>
                    <a:gd name="connsiteY443" fmla="*/ 838737 h 1241785"/>
                    <a:gd name="connsiteX444" fmla="*/ 225044 w 2660754"/>
                    <a:gd name="connsiteY444" fmla="*/ 851628 h 1241785"/>
                    <a:gd name="connsiteX445" fmla="*/ 313498 w 2660754"/>
                    <a:gd name="connsiteY445" fmla="*/ 910186 h 1241785"/>
                    <a:gd name="connsiteX446" fmla="*/ 313498 w 2660754"/>
                    <a:gd name="connsiteY446" fmla="*/ 923214 h 1241785"/>
                    <a:gd name="connsiteX447" fmla="*/ 321452 w 2660754"/>
                    <a:gd name="connsiteY447" fmla="*/ 936242 h 1241785"/>
                    <a:gd name="connsiteX448" fmla="*/ 305407 w 2660754"/>
                    <a:gd name="connsiteY448" fmla="*/ 955716 h 1241785"/>
                    <a:gd name="connsiteX449" fmla="*/ 321452 w 2660754"/>
                    <a:gd name="connsiteY449" fmla="*/ 962161 h 1241785"/>
                    <a:gd name="connsiteX450" fmla="*/ 345588 w 2660754"/>
                    <a:gd name="connsiteY450" fmla="*/ 1059666 h 1241785"/>
                    <a:gd name="connsiteX451" fmla="*/ 377816 w 2660754"/>
                    <a:gd name="connsiteY451" fmla="*/ 1066249 h 1241785"/>
                    <a:gd name="connsiteX452" fmla="*/ 385770 w 2660754"/>
                    <a:gd name="connsiteY452" fmla="*/ 1059666 h 1241785"/>
                    <a:gd name="connsiteX453" fmla="*/ 450087 w 2660754"/>
                    <a:gd name="connsiteY453" fmla="*/ 1118224 h 1241785"/>
                    <a:gd name="connsiteX454" fmla="*/ 458179 w 2660754"/>
                    <a:gd name="connsiteY454" fmla="*/ 1144281 h 1241785"/>
                    <a:gd name="connsiteX455" fmla="*/ 458179 w 2660754"/>
                    <a:gd name="connsiteY455" fmla="*/ 1150726 h 1241785"/>
                    <a:gd name="connsiteX456" fmla="*/ 466270 w 2660754"/>
                    <a:gd name="connsiteY456" fmla="*/ 1157172 h 1241785"/>
                    <a:gd name="connsiteX457" fmla="*/ 466270 w 2660754"/>
                    <a:gd name="connsiteY457" fmla="*/ 1183228 h 1241785"/>
                    <a:gd name="connsiteX458" fmla="*/ 506451 w 2660754"/>
                    <a:gd name="connsiteY458" fmla="*/ 1176782 h 1241785"/>
                    <a:gd name="connsiteX459" fmla="*/ 514405 w 2660754"/>
                    <a:gd name="connsiteY459" fmla="*/ 1170200 h 1241785"/>
                    <a:gd name="connsiteX460" fmla="*/ 538542 w 2660754"/>
                    <a:gd name="connsiteY460" fmla="*/ 1176782 h 1241785"/>
                    <a:gd name="connsiteX461" fmla="*/ 562678 w 2660754"/>
                    <a:gd name="connsiteY461" fmla="*/ 1170200 h 1241785"/>
                    <a:gd name="connsiteX462" fmla="*/ 578723 w 2660754"/>
                    <a:gd name="connsiteY462" fmla="*/ 1176782 h 1241785"/>
                    <a:gd name="connsiteX463" fmla="*/ 570769 w 2660754"/>
                    <a:gd name="connsiteY463" fmla="*/ 1189810 h 1241785"/>
                    <a:gd name="connsiteX464" fmla="*/ 586814 w 2660754"/>
                    <a:gd name="connsiteY464" fmla="*/ 1202701 h 1241785"/>
                    <a:gd name="connsiteX465" fmla="*/ 594768 w 2660754"/>
                    <a:gd name="connsiteY465" fmla="*/ 1209284 h 1241785"/>
                    <a:gd name="connsiteX466" fmla="*/ 610950 w 2660754"/>
                    <a:gd name="connsiteY466" fmla="*/ 1241786 h 1241785"/>
                    <a:gd name="connsiteX467" fmla="*/ 1278127 w 2660754"/>
                    <a:gd name="connsiteY467" fmla="*/ 1241786 h 1241785"/>
                    <a:gd name="connsiteX468" fmla="*/ 2017713 w 2660754"/>
                    <a:gd name="connsiteY468" fmla="*/ 1241786 h 124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660754" h="1241785">
                      <a:moveTo>
                        <a:pt x="2017713" y="1241786"/>
                      </a:moveTo>
                      <a:lnTo>
                        <a:pt x="2017713" y="1202701"/>
                      </a:lnTo>
                      <a:lnTo>
                        <a:pt x="2025668" y="1202701"/>
                      </a:lnTo>
                      <a:lnTo>
                        <a:pt x="2025668" y="1170200"/>
                      </a:lnTo>
                      <a:lnTo>
                        <a:pt x="2033759" y="1170200"/>
                      </a:lnTo>
                      <a:lnTo>
                        <a:pt x="2041850" y="1144281"/>
                      </a:lnTo>
                      <a:lnTo>
                        <a:pt x="2025668" y="1131252"/>
                      </a:lnTo>
                      <a:lnTo>
                        <a:pt x="2041850" y="1124670"/>
                      </a:lnTo>
                      <a:lnTo>
                        <a:pt x="2057895" y="1118224"/>
                      </a:lnTo>
                      <a:lnTo>
                        <a:pt x="2073940" y="1105196"/>
                      </a:lnTo>
                      <a:lnTo>
                        <a:pt x="2082031" y="1092168"/>
                      </a:lnTo>
                      <a:lnTo>
                        <a:pt x="2073940" y="1079277"/>
                      </a:lnTo>
                      <a:lnTo>
                        <a:pt x="2089985" y="1079277"/>
                      </a:lnTo>
                      <a:lnTo>
                        <a:pt x="2098076" y="1053221"/>
                      </a:lnTo>
                      <a:lnTo>
                        <a:pt x="2106168" y="1053221"/>
                      </a:lnTo>
                      <a:lnTo>
                        <a:pt x="2122213" y="1066249"/>
                      </a:lnTo>
                      <a:lnTo>
                        <a:pt x="2114121" y="1046775"/>
                      </a:lnTo>
                      <a:lnTo>
                        <a:pt x="2114121" y="1020719"/>
                      </a:lnTo>
                      <a:lnTo>
                        <a:pt x="2146349" y="1020719"/>
                      </a:lnTo>
                      <a:lnTo>
                        <a:pt x="2130167" y="1014274"/>
                      </a:lnTo>
                      <a:lnTo>
                        <a:pt x="2122213" y="1007691"/>
                      </a:lnTo>
                      <a:lnTo>
                        <a:pt x="2122213" y="1001246"/>
                      </a:lnTo>
                      <a:lnTo>
                        <a:pt x="2170485" y="1001246"/>
                      </a:lnTo>
                      <a:lnTo>
                        <a:pt x="2202576" y="994663"/>
                      </a:lnTo>
                      <a:lnTo>
                        <a:pt x="2210667" y="981772"/>
                      </a:lnTo>
                      <a:lnTo>
                        <a:pt x="2210667" y="962161"/>
                      </a:lnTo>
                      <a:lnTo>
                        <a:pt x="2202576" y="936242"/>
                      </a:lnTo>
                      <a:lnTo>
                        <a:pt x="2194485" y="942687"/>
                      </a:lnTo>
                      <a:lnTo>
                        <a:pt x="2154303" y="916631"/>
                      </a:lnTo>
                      <a:lnTo>
                        <a:pt x="2130167" y="929659"/>
                      </a:lnTo>
                      <a:lnTo>
                        <a:pt x="2138258" y="916631"/>
                      </a:lnTo>
                      <a:lnTo>
                        <a:pt x="2122213" y="910186"/>
                      </a:lnTo>
                      <a:lnTo>
                        <a:pt x="2122213" y="916631"/>
                      </a:lnTo>
                      <a:lnTo>
                        <a:pt x="2114121" y="910186"/>
                      </a:lnTo>
                      <a:lnTo>
                        <a:pt x="2082031" y="890712"/>
                      </a:lnTo>
                      <a:lnTo>
                        <a:pt x="2082031" y="903740"/>
                      </a:lnTo>
                      <a:lnTo>
                        <a:pt x="2065849" y="897158"/>
                      </a:lnTo>
                      <a:lnTo>
                        <a:pt x="2073940" y="884129"/>
                      </a:lnTo>
                      <a:lnTo>
                        <a:pt x="2138258" y="910186"/>
                      </a:lnTo>
                      <a:lnTo>
                        <a:pt x="2170485" y="903740"/>
                      </a:lnTo>
                      <a:lnTo>
                        <a:pt x="2170485" y="916631"/>
                      </a:lnTo>
                      <a:lnTo>
                        <a:pt x="2210667" y="936242"/>
                      </a:lnTo>
                      <a:lnTo>
                        <a:pt x="2234666" y="916631"/>
                      </a:lnTo>
                      <a:lnTo>
                        <a:pt x="2242757" y="903740"/>
                      </a:lnTo>
                      <a:lnTo>
                        <a:pt x="2242757" y="897158"/>
                      </a:lnTo>
                      <a:lnTo>
                        <a:pt x="2242757" y="890712"/>
                      </a:lnTo>
                      <a:lnTo>
                        <a:pt x="2250848" y="897158"/>
                      </a:lnTo>
                      <a:lnTo>
                        <a:pt x="2250848" y="871239"/>
                      </a:lnTo>
                      <a:lnTo>
                        <a:pt x="2282939" y="890712"/>
                      </a:lnTo>
                      <a:lnTo>
                        <a:pt x="2291030" y="884129"/>
                      </a:lnTo>
                      <a:lnTo>
                        <a:pt x="2307075" y="890712"/>
                      </a:lnTo>
                      <a:lnTo>
                        <a:pt x="2339302" y="871239"/>
                      </a:lnTo>
                      <a:lnTo>
                        <a:pt x="2347256" y="851628"/>
                      </a:lnTo>
                      <a:lnTo>
                        <a:pt x="2347256" y="838737"/>
                      </a:lnTo>
                      <a:lnTo>
                        <a:pt x="2363302" y="832154"/>
                      </a:lnTo>
                      <a:lnTo>
                        <a:pt x="2379484" y="806235"/>
                      </a:lnTo>
                      <a:lnTo>
                        <a:pt x="2395529" y="773733"/>
                      </a:lnTo>
                      <a:lnTo>
                        <a:pt x="2291030" y="760705"/>
                      </a:lnTo>
                      <a:lnTo>
                        <a:pt x="2266893" y="728203"/>
                      </a:lnTo>
                      <a:lnTo>
                        <a:pt x="2250848" y="715175"/>
                      </a:lnTo>
                      <a:lnTo>
                        <a:pt x="2234666" y="708593"/>
                      </a:lnTo>
                      <a:lnTo>
                        <a:pt x="2242757" y="702147"/>
                      </a:lnTo>
                      <a:lnTo>
                        <a:pt x="2266893" y="702147"/>
                      </a:lnTo>
                      <a:lnTo>
                        <a:pt x="2298984" y="715175"/>
                      </a:lnTo>
                      <a:lnTo>
                        <a:pt x="2323120" y="741232"/>
                      </a:lnTo>
                      <a:lnTo>
                        <a:pt x="2339302" y="760705"/>
                      </a:lnTo>
                      <a:lnTo>
                        <a:pt x="2379484" y="754123"/>
                      </a:lnTo>
                      <a:lnTo>
                        <a:pt x="2411574" y="708593"/>
                      </a:lnTo>
                      <a:lnTo>
                        <a:pt x="2427619" y="689119"/>
                      </a:lnTo>
                      <a:lnTo>
                        <a:pt x="2435711" y="669645"/>
                      </a:lnTo>
                      <a:lnTo>
                        <a:pt x="2427619" y="663200"/>
                      </a:lnTo>
                      <a:lnTo>
                        <a:pt x="2403483" y="656617"/>
                      </a:lnTo>
                      <a:lnTo>
                        <a:pt x="2403483" y="643589"/>
                      </a:lnTo>
                      <a:lnTo>
                        <a:pt x="2411574" y="630698"/>
                      </a:lnTo>
                      <a:lnTo>
                        <a:pt x="2443802" y="643589"/>
                      </a:lnTo>
                      <a:lnTo>
                        <a:pt x="2467801" y="630698"/>
                      </a:lnTo>
                      <a:lnTo>
                        <a:pt x="2475892" y="663200"/>
                      </a:lnTo>
                      <a:lnTo>
                        <a:pt x="2508119" y="669645"/>
                      </a:lnTo>
                      <a:lnTo>
                        <a:pt x="2508119" y="650172"/>
                      </a:lnTo>
                      <a:lnTo>
                        <a:pt x="2540210" y="676091"/>
                      </a:lnTo>
                      <a:lnTo>
                        <a:pt x="2532119" y="643589"/>
                      </a:lnTo>
                      <a:lnTo>
                        <a:pt x="2524165" y="624116"/>
                      </a:lnTo>
                      <a:lnTo>
                        <a:pt x="2532119" y="617670"/>
                      </a:lnTo>
                      <a:lnTo>
                        <a:pt x="2572300" y="650172"/>
                      </a:lnTo>
                      <a:lnTo>
                        <a:pt x="2580391" y="637144"/>
                      </a:lnTo>
                      <a:lnTo>
                        <a:pt x="2596436" y="630698"/>
                      </a:lnTo>
                      <a:lnTo>
                        <a:pt x="2620573" y="598197"/>
                      </a:lnTo>
                      <a:lnTo>
                        <a:pt x="2644709" y="585168"/>
                      </a:lnTo>
                      <a:lnTo>
                        <a:pt x="2652800" y="578586"/>
                      </a:lnTo>
                      <a:lnTo>
                        <a:pt x="2660754" y="565695"/>
                      </a:lnTo>
                      <a:lnTo>
                        <a:pt x="2660754" y="546084"/>
                      </a:lnTo>
                      <a:lnTo>
                        <a:pt x="2660754" y="533193"/>
                      </a:lnTo>
                      <a:lnTo>
                        <a:pt x="2620573" y="487663"/>
                      </a:lnTo>
                      <a:lnTo>
                        <a:pt x="2628664" y="455161"/>
                      </a:lnTo>
                      <a:lnTo>
                        <a:pt x="2612619" y="461607"/>
                      </a:lnTo>
                      <a:lnTo>
                        <a:pt x="2612619" y="448579"/>
                      </a:lnTo>
                      <a:lnTo>
                        <a:pt x="2612619" y="442133"/>
                      </a:lnTo>
                      <a:lnTo>
                        <a:pt x="2604528" y="429105"/>
                      </a:lnTo>
                      <a:lnTo>
                        <a:pt x="2604528" y="422660"/>
                      </a:lnTo>
                      <a:lnTo>
                        <a:pt x="2620573" y="416077"/>
                      </a:lnTo>
                      <a:lnTo>
                        <a:pt x="2636618" y="435551"/>
                      </a:lnTo>
                      <a:lnTo>
                        <a:pt x="2660754" y="409632"/>
                      </a:lnTo>
                      <a:lnTo>
                        <a:pt x="2660754" y="383575"/>
                      </a:lnTo>
                      <a:lnTo>
                        <a:pt x="2628664" y="383575"/>
                      </a:lnTo>
                      <a:lnTo>
                        <a:pt x="2660754" y="351074"/>
                      </a:lnTo>
                      <a:lnTo>
                        <a:pt x="2644709" y="338046"/>
                      </a:lnTo>
                      <a:lnTo>
                        <a:pt x="2612619" y="338046"/>
                      </a:lnTo>
                      <a:lnTo>
                        <a:pt x="2620573" y="331600"/>
                      </a:lnTo>
                      <a:lnTo>
                        <a:pt x="2604528" y="318572"/>
                      </a:lnTo>
                      <a:lnTo>
                        <a:pt x="2596436" y="312126"/>
                      </a:lnTo>
                      <a:lnTo>
                        <a:pt x="2604528" y="305544"/>
                      </a:lnTo>
                      <a:lnTo>
                        <a:pt x="2596436" y="279625"/>
                      </a:lnTo>
                      <a:lnTo>
                        <a:pt x="2548301" y="286070"/>
                      </a:lnTo>
                      <a:lnTo>
                        <a:pt x="2508119" y="266596"/>
                      </a:lnTo>
                      <a:lnTo>
                        <a:pt x="2459847" y="266596"/>
                      </a:lnTo>
                      <a:lnTo>
                        <a:pt x="2459847" y="286070"/>
                      </a:lnTo>
                      <a:lnTo>
                        <a:pt x="2459847" y="299098"/>
                      </a:lnTo>
                      <a:lnTo>
                        <a:pt x="2467801" y="318572"/>
                      </a:lnTo>
                      <a:lnTo>
                        <a:pt x="2459847" y="331600"/>
                      </a:lnTo>
                      <a:lnTo>
                        <a:pt x="2475892" y="351074"/>
                      </a:lnTo>
                      <a:lnTo>
                        <a:pt x="2500028" y="357656"/>
                      </a:lnTo>
                      <a:lnTo>
                        <a:pt x="2500028" y="364102"/>
                      </a:lnTo>
                      <a:lnTo>
                        <a:pt x="2483983" y="364102"/>
                      </a:lnTo>
                      <a:lnTo>
                        <a:pt x="2475892" y="383575"/>
                      </a:lnTo>
                      <a:lnTo>
                        <a:pt x="2500028" y="390158"/>
                      </a:lnTo>
                      <a:lnTo>
                        <a:pt x="2467801" y="390158"/>
                      </a:lnTo>
                      <a:lnTo>
                        <a:pt x="2443802" y="403049"/>
                      </a:lnTo>
                      <a:lnTo>
                        <a:pt x="2443802" y="422660"/>
                      </a:lnTo>
                      <a:lnTo>
                        <a:pt x="2443802" y="442133"/>
                      </a:lnTo>
                      <a:lnTo>
                        <a:pt x="2427619" y="481080"/>
                      </a:lnTo>
                      <a:lnTo>
                        <a:pt x="2411574" y="513582"/>
                      </a:lnTo>
                      <a:lnTo>
                        <a:pt x="2403483" y="546084"/>
                      </a:lnTo>
                      <a:lnTo>
                        <a:pt x="2379484" y="546084"/>
                      </a:lnTo>
                      <a:lnTo>
                        <a:pt x="2379484" y="559112"/>
                      </a:lnTo>
                      <a:lnTo>
                        <a:pt x="2371393" y="565695"/>
                      </a:lnTo>
                      <a:lnTo>
                        <a:pt x="2315166" y="481080"/>
                      </a:lnTo>
                      <a:lnTo>
                        <a:pt x="2323120" y="468052"/>
                      </a:lnTo>
                      <a:lnTo>
                        <a:pt x="2315166" y="448579"/>
                      </a:lnTo>
                      <a:lnTo>
                        <a:pt x="2323120" y="435551"/>
                      </a:lnTo>
                      <a:lnTo>
                        <a:pt x="2331211" y="448579"/>
                      </a:lnTo>
                      <a:lnTo>
                        <a:pt x="2347256" y="448579"/>
                      </a:lnTo>
                      <a:lnTo>
                        <a:pt x="2331211" y="377130"/>
                      </a:lnTo>
                      <a:lnTo>
                        <a:pt x="2307075" y="357656"/>
                      </a:lnTo>
                      <a:lnTo>
                        <a:pt x="2291030" y="331600"/>
                      </a:lnTo>
                      <a:lnTo>
                        <a:pt x="2266893" y="338046"/>
                      </a:lnTo>
                      <a:lnTo>
                        <a:pt x="2250848" y="357656"/>
                      </a:lnTo>
                      <a:lnTo>
                        <a:pt x="2250848" y="396604"/>
                      </a:lnTo>
                      <a:lnTo>
                        <a:pt x="2242757" y="396604"/>
                      </a:lnTo>
                      <a:lnTo>
                        <a:pt x="2242757" y="422660"/>
                      </a:lnTo>
                      <a:lnTo>
                        <a:pt x="2234666" y="435551"/>
                      </a:lnTo>
                      <a:lnTo>
                        <a:pt x="2226712" y="442133"/>
                      </a:lnTo>
                      <a:lnTo>
                        <a:pt x="2218621" y="422660"/>
                      </a:lnTo>
                      <a:lnTo>
                        <a:pt x="2218621" y="390158"/>
                      </a:lnTo>
                      <a:lnTo>
                        <a:pt x="2202576" y="351074"/>
                      </a:lnTo>
                      <a:lnTo>
                        <a:pt x="2178439" y="344628"/>
                      </a:lnTo>
                      <a:lnTo>
                        <a:pt x="2194485" y="331600"/>
                      </a:lnTo>
                      <a:lnTo>
                        <a:pt x="2170485" y="305544"/>
                      </a:lnTo>
                      <a:lnTo>
                        <a:pt x="2178439" y="292653"/>
                      </a:lnTo>
                      <a:lnTo>
                        <a:pt x="2146349" y="305544"/>
                      </a:lnTo>
                      <a:lnTo>
                        <a:pt x="2122213" y="266596"/>
                      </a:lnTo>
                      <a:lnTo>
                        <a:pt x="2146349" y="247123"/>
                      </a:lnTo>
                      <a:lnTo>
                        <a:pt x="2122213" y="234095"/>
                      </a:lnTo>
                      <a:lnTo>
                        <a:pt x="2122213" y="227512"/>
                      </a:lnTo>
                      <a:lnTo>
                        <a:pt x="2170485" y="227512"/>
                      </a:lnTo>
                      <a:lnTo>
                        <a:pt x="2154303" y="201593"/>
                      </a:lnTo>
                      <a:lnTo>
                        <a:pt x="2146349" y="214621"/>
                      </a:lnTo>
                      <a:lnTo>
                        <a:pt x="2130167" y="169091"/>
                      </a:lnTo>
                      <a:lnTo>
                        <a:pt x="2114121" y="162509"/>
                      </a:lnTo>
                      <a:lnTo>
                        <a:pt x="2106168" y="149618"/>
                      </a:lnTo>
                      <a:lnTo>
                        <a:pt x="2098076" y="143035"/>
                      </a:lnTo>
                      <a:lnTo>
                        <a:pt x="2098076" y="84614"/>
                      </a:lnTo>
                      <a:lnTo>
                        <a:pt x="2065849" y="51975"/>
                      </a:lnTo>
                      <a:lnTo>
                        <a:pt x="2065849" y="26056"/>
                      </a:lnTo>
                      <a:lnTo>
                        <a:pt x="2049804" y="26056"/>
                      </a:lnTo>
                      <a:lnTo>
                        <a:pt x="2017713" y="19474"/>
                      </a:lnTo>
                      <a:lnTo>
                        <a:pt x="2025668" y="0"/>
                      </a:lnTo>
                      <a:lnTo>
                        <a:pt x="1993577" y="0"/>
                      </a:lnTo>
                      <a:lnTo>
                        <a:pt x="1961350" y="45530"/>
                      </a:lnTo>
                      <a:lnTo>
                        <a:pt x="1977532" y="91060"/>
                      </a:lnTo>
                      <a:lnTo>
                        <a:pt x="1937351" y="91060"/>
                      </a:lnTo>
                      <a:lnTo>
                        <a:pt x="1929259" y="143035"/>
                      </a:lnTo>
                      <a:lnTo>
                        <a:pt x="1945305" y="169091"/>
                      </a:lnTo>
                      <a:lnTo>
                        <a:pt x="1953396" y="162509"/>
                      </a:lnTo>
                      <a:lnTo>
                        <a:pt x="1945305" y="182119"/>
                      </a:lnTo>
                      <a:lnTo>
                        <a:pt x="1945305" y="175537"/>
                      </a:lnTo>
                      <a:lnTo>
                        <a:pt x="1921168" y="195010"/>
                      </a:lnTo>
                      <a:lnTo>
                        <a:pt x="1929259" y="234095"/>
                      </a:lnTo>
                      <a:lnTo>
                        <a:pt x="1953396" y="260014"/>
                      </a:lnTo>
                      <a:lnTo>
                        <a:pt x="1945305" y="260014"/>
                      </a:lnTo>
                      <a:lnTo>
                        <a:pt x="1953396" y="266596"/>
                      </a:lnTo>
                      <a:lnTo>
                        <a:pt x="1985486" y="273042"/>
                      </a:lnTo>
                      <a:lnTo>
                        <a:pt x="1985486" y="286070"/>
                      </a:lnTo>
                      <a:lnTo>
                        <a:pt x="2009622" y="299098"/>
                      </a:lnTo>
                      <a:lnTo>
                        <a:pt x="2009622" y="286070"/>
                      </a:lnTo>
                      <a:lnTo>
                        <a:pt x="2033759" y="312126"/>
                      </a:lnTo>
                      <a:lnTo>
                        <a:pt x="2065849" y="305544"/>
                      </a:lnTo>
                      <a:lnTo>
                        <a:pt x="2065849" y="318572"/>
                      </a:lnTo>
                      <a:lnTo>
                        <a:pt x="2065849" y="331600"/>
                      </a:lnTo>
                      <a:lnTo>
                        <a:pt x="2049804" y="338046"/>
                      </a:lnTo>
                      <a:lnTo>
                        <a:pt x="2057895" y="318572"/>
                      </a:lnTo>
                      <a:lnTo>
                        <a:pt x="2041850" y="325155"/>
                      </a:lnTo>
                      <a:lnTo>
                        <a:pt x="2033759" y="344628"/>
                      </a:lnTo>
                      <a:lnTo>
                        <a:pt x="2033759" y="351074"/>
                      </a:lnTo>
                      <a:lnTo>
                        <a:pt x="2025668" y="370547"/>
                      </a:lnTo>
                      <a:lnTo>
                        <a:pt x="2017713" y="370547"/>
                      </a:lnTo>
                      <a:lnTo>
                        <a:pt x="2017713" y="396604"/>
                      </a:lnTo>
                      <a:lnTo>
                        <a:pt x="2041850" y="390158"/>
                      </a:lnTo>
                      <a:lnTo>
                        <a:pt x="2057895" y="403049"/>
                      </a:lnTo>
                      <a:lnTo>
                        <a:pt x="2073940" y="409632"/>
                      </a:lnTo>
                      <a:lnTo>
                        <a:pt x="2041850" y="435551"/>
                      </a:lnTo>
                      <a:lnTo>
                        <a:pt x="2017713" y="468052"/>
                      </a:lnTo>
                      <a:lnTo>
                        <a:pt x="1969441" y="468052"/>
                      </a:lnTo>
                      <a:lnTo>
                        <a:pt x="1977532" y="481080"/>
                      </a:lnTo>
                      <a:lnTo>
                        <a:pt x="1969441" y="507137"/>
                      </a:lnTo>
                      <a:lnTo>
                        <a:pt x="1985486" y="526610"/>
                      </a:lnTo>
                      <a:lnTo>
                        <a:pt x="1985486" y="546084"/>
                      </a:lnTo>
                      <a:lnTo>
                        <a:pt x="1985486" y="559112"/>
                      </a:lnTo>
                      <a:lnTo>
                        <a:pt x="1969441" y="552667"/>
                      </a:lnTo>
                      <a:lnTo>
                        <a:pt x="1977532" y="539639"/>
                      </a:lnTo>
                      <a:lnTo>
                        <a:pt x="1953396" y="552667"/>
                      </a:lnTo>
                      <a:lnTo>
                        <a:pt x="1953396" y="533193"/>
                      </a:lnTo>
                      <a:lnTo>
                        <a:pt x="1937351" y="539639"/>
                      </a:lnTo>
                      <a:lnTo>
                        <a:pt x="1937351" y="526610"/>
                      </a:lnTo>
                      <a:lnTo>
                        <a:pt x="1953396" y="513582"/>
                      </a:lnTo>
                      <a:lnTo>
                        <a:pt x="1945305" y="500691"/>
                      </a:lnTo>
                      <a:lnTo>
                        <a:pt x="1953396" y="474635"/>
                      </a:lnTo>
                      <a:lnTo>
                        <a:pt x="1953396" y="448579"/>
                      </a:lnTo>
                      <a:lnTo>
                        <a:pt x="1929259" y="461607"/>
                      </a:lnTo>
                      <a:lnTo>
                        <a:pt x="1929259" y="474635"/>
                      </a:lnTo>
                      <a:lnTo>
                        <a:pt x="1921168" y="474635"/>
                      </a:lnTo>
                      <a:lnTo>
                        <a:pt x="1913214" y="468052"/>
                      </a:lnTo>
                      <a:lnTo>
                        <a:pt x="1929259" y="442133"/>
                      </a:lnTo>
                      <a:lnTo>
                        <a:pt x="1913214" y="435551"/>
                      </a:lnTo>
                      <a:lnTo>
                        <a:pt x="1889078" y="422660"/>
                      </a:lnTo>
                      <a:lnTo>
                        <a:pt x="1880987" y="422660"/>
                      </a:lnTo>
                      <a:lnTo>
                        <a:pt x="1880987" y="429105"/>
                      </a:lnTo>
                      <a:lnTo>
                        <a:pt x="1864942" y="416077"/>
                      </a:lnTo>
                      <a:lnTo>
                        <a:pt x="1856850" y="416077"/>
                      </a:lnTo>
                      <a:lnTo>
                        <a:pt x="1873033" y="435551"/>
                      </a:lnTo>
                      <a:lnTo>
                        <a:pt x="1840805" y="429105"/>
                      </a:lnTo>
                      <a:lnTo>
                        <a:pt x="1832851" y="442133"/>
                      </a:lnTo>
                      <a:lnTo>
                        <a:pt x="1856850" y="494109"/>
                      </a:lnTo>
                      <a:lnTo>
                        <a:pt x="1856850" y="487663"/>
                      </a:lnTo>
                      <a:lnTo>
                        <a:pt x="1864942" y="481080"/>
                      </a:lnTo>
                      <a:lnTo>
                        <a:pt x="1897169" y="481080"/>
                      </a:lnTo>
                      <a:lnTo>
                        <a:pt x="1897169" y="507137"/>
                      </a:lnTo>
                      <a:lnTo>
                        <a:pt x="1889078" y="520165"/>
                      </a:lnTo>
                      <a:lnTo>
                        <a:pt x="1848896" y="500691"/>
                      </a:lnTo>
                      <a:lnTo>
                        <a:pt x="1832851" y="468052"/>
                      </a:lnTo>
                      <a:lnTo>
                        <a:pt x="1824760" y="474635"/>
                      </a:lnTo>
                      <a:lnTo>
                        <a:pt x="1840805" y="500691"/>
                      </a:lnTo>
                      <a:lnTo>
                        <a:pt x="1816669" y="507137"/>
                      </a:lnTo>
                      <a:lnTo>
                        <a:pt x="1792533" y="500691"/>
                      </a:lnTo>
                      <a:lnTo>
                        <a:pt x="1744397" y="494109"/>
                      </a:lnTo>
                      <a:lnTo>
                        <a:pt x="1688033" y="507137"/>
                      </a:lnTo>
                      <a:lnTo>
                        <a:pt x="1664034" y="500691"/>
                      </a:lnTo>
                      <a:lnTo>
                        <a:pt x="1647852" y="513582"/>
                      </a:lnTo>
                      <a:lnTo>
                        <a:pt x="1599717" y="474635"/>
                      </a:lnTo>
                      <a:lnTo>
                        <a:pt x="1599717" y="461607"/>
                      </a:lnTo>
                      <a:lnTo>
                        <a:pt x="1583534" y="455161"/>
                      </a:lnTo>
                      <a:lnTo>
                        <a:pt x="1535399" y="468052"/>
                      </a:lnTo>
                      <a:lnTo>
                        <a:pt x="1535399" y="448579"/>
                      </a:lnTo>
                      <a:lnTo>
                        <a:pt x="1487126" y="422660"/>
                      </a:lnTo>
                      <a:lnTo>
                        <a:pt x="1503171" y="422660"/>
                      </a:lnTo>
                      <a:lnTo>
                        <a:pt x="1487126" y="396604"/>
                      </a:lnTo>
                      <a:lnTo>
                        <a:pt x="1495217" y="390158"/>
                      </a:lnTo>
                      <a:lnTo>
                        <a:pt x="1462990" y="364102"/>
                      </a:lnTo>
                      <a:lnTo>
                        <a:pt x="1414717" y="390158"/>
                      </a:lnTo>
                      <a:lnTo>
                        <a:pt x="1382627" y="403049"/>
                      </a:lnTo>
                      <a:lnTo>
                        <a:pt x="1358490" y="403049"/>
                      </a:lnTo>
                      <a:lnTo>
                        <a:pt x="1334354" y="435551"/>
                      </a:lnTo>
                      <a:lnTo>
                        <a:pt x="1334354" y="448579"/>
                      </a:lnTo>
                      <a:lnTo>
                        <a:pt x="1342445" y="448579"/>
                      </a:lnTo>
                      <a:lnTo>
                        <a:pt x="1350399" y="455161"/>
                      </a:lnTo>
                      <a:lnTo>
                        <a:pt x="1374536" y="461607"/>
                      </a:lnTo>
                      <a:lnTo>
                        <a:pt x="1390718" y="455161"/>
                      </a:lnTo>
                      <a:lnTo>
                        <a:pt x="1374536" y="442133"/>
                      </a:lnTo>
                      <a:lnTo>
                        <a:pt x="1390718" y="435551"/>
                      </a:lnTo>
                      <a:lnTo>
                        <a:pt x="1414717" y="442133"/>
                      </a:lnTo>
                      <a:lnTo>
                        <a:pt x="1430899" y="429105"/>
                      </a:lnTo>
                      <a:lnTo>
                        <a:pt x="1438853" y="442133"/>
                      </a:lnTo>
                      <a:lnTo>
                        <a:pt x="1438853" y="429105"/>
                      </a:lnTo>
                      <a:lnTo>
                        <a:pt x="1430899" y="422660"/>
                      </a:lnTo>
                      <a:lnTo>
                        <a:pt x="1479035" y="403049"/>
                      </a:lnTo>
                      <a:lnTo>
                        <a:pt x="1462990" y="429105"/>
                      </a:lnTo>
                      <a:lnTo>
                        <a:pt x="1438853" y="455161"/>
                      </a:lnTo>
                      <a:lnTo>
                        <a:pt x="1382627" y="481080"/>
                      </a:lnTo>
                      <a:lnTo>
                        <a:pt x="1390718" y="481080"/>
                      </a:lnTo>
                      <a:lnTo>
                        <a:pt x="1366582" y="500691"/>
                      </a:lnTo>
                      <a:lnTo>
                        <a:pt x="1382627" y="513582"/>
                      </a:lnTo>
                      <a:lnTo>
                        <a:pt x="1390718" y="526610"/>
                      </a:lnTo>
                      <a:lnTo>
                        <a:pt x="1382627" y="539639"/>
                      </a:lnTo>
                      <a:lnTo>
                        <a:pt x="1398672" y="572140"/>
                      </a:lnTo>
                      <a:lnTo>
                        <a:pt x="1406763" y="572140"/>
                      </a:lnTo>
                      <a:lnTo>
                        <a:pt x="1398672" y="578586"/>
                      </a:lnTo>
                      <a:lnTo>
                        <a:pt x="1414717" y="591614"/>
                      </a:lnTo>
                      <a:lnTo>
                        <a:pt x="1382627" y="598197"/>
                      </a:lnTo>
                      <a:lnTo>
                        <a:pt x="1382627" y="611088"/>
                      </a:lnTo>
                      <a:lnTo>
                        <a:pt x="1366582" y="591614"/>
                      </a:lnTo>
                      <a:lnTo>
                        <a:pt x="1358490" y="578586"/>
                      </a:lnTo>
                      <a:lnTo>
                        <a:pt x="1382627" y="572140"/>
                      </a:lnTo>
                      <a:lnTo>
                        <a:pt x="1374536" y="546084"/>
                      </a:lnTo>
                      <a:lnTo>
                        <a:pt x="1366582" y="546084"/>
                      </a:lnTo>
                      <a:lnTo>
                        <a:pt x="1358490" y="533193"/>
                      </a:lnTo>
                      <a:lnTo>
                        <a:pt x="1342445" y="539639"/>
                      </a:lnTo>
                      <a:lnTo>
                        <a:pt x="1350399" y="526610"/>
                      </a:lnTo>
                      <a:lnTo>
                        <a:pt x="1342445" y="513582"/>
                      </a:lnTo>
                      <a:lnTo>
                        <a:pt x="1334354" y="539639"/>
                      </a:lnTo>
                      <a:lnTo>
                        <a:pt x="1326400" y="533193"/>
                      </a:lnTo>
                      <a:lnTo>
                        <a:pt x="1334354" y="526610"/>
                      </a:lnTo>
                      <a:lnTo>
                        <a:pt x="1326400" y="520165"/>
                      </a:lnTo>
                      <a:lnTo>
                        <a:pt x="1326400" y="500691"/>
                      </a:lnTo>
                      <a:lnTo>
                        <a:pt x="1286219" y="500691"/>
                      </a:lnTo>
                      <a:lnTo>
                        <a:pt x="1294173" y="494109"/>
                      </a:lnTo>
                      <a:lnTo>
                        <a:pt x="1286219" y="487663"/>
                      </a:lnTo>
                      <a:lnTo>
                        <a:pt x="1278127" y="487663"/>
                      </a:lnTo>
                      <a:lnTo>
                        <a:pt x="1278127" y="481080"/>
                      </a:lnTo>
                      <a:lnTo>
                        <a:pt x="1278127" y="474635"/>
                      </a:lnTo>
                      <a:lnTo>
                        <a:pt x="1229855" y="500691"/>
                      </a:lnTo>
                      <a:lnTo>
                        <a:pt x="1221901" y="500691"/>
                      </a:lnTo>
                      <a:lnTo>
                        <a:pt x="1221901" y="487663"/>
                      </a:lnTo>
                      <a:lnTo>
                        <a:pt x="1213810" y="487663"/>
                      </a:lnTo>
                      <a:lnTo>
                        <a:pt x="1213810" y="500691"/>
                      </a:lnTo>
                      <a:lnTo>
                        <a:pt x="1189673" y="500691"/>
                      </a:lnTo>
                      <a:lnTo>
                        <a:pt x="1189673" y="507137"/>
                      </a:lnTo>
                      <a:lnTo>
                        <a:pt x="1093265" y="507137"/>
                      </a:lnTo>
                      <a:lnTo>
                        <a:pt x="1053084" y="500691"/>
                      </a:lnTo>
                      <a:lnTo>
                        <a:pt x="1012902" y="481080"/>
                      </a:lnTo>
                      <a:lnTo>
                        <a:pt x="1020856" y="474635"/>
                      </a:lnTo>
                      <a:lnTo>
                        <a:pt x="1020856" y="455161"/>
                      </a:lnTo>
                      <a:lnTo>
                        <a:pt x="1036901" y="442133"/>
                      </a:lnTo>
                      <a:lnTo>
                        <a:pt x="1085174" y="442133"/>
                      </a:lnTo>
                      <a:lnTo>
                        <a:pt x="1085174" y="422660"/>
                      </a:lnTo>
                      <a:lnTo>
                        <a:pt x="1077083" y="429105"/>
                      </a:lnTo>
                      <a:lnTo>
                        <a:pt x="1077083" y="416077"/>
                      </a:lnTo>
                      <a:lnTo>
                        <a:pt x="1044993" y="383575"/>
                      </a:lnTo>
                      <a:lnTo>
                        <a:pt x="1036901" y="383575"/>
                      </a:lnTo>
                      <a:lnTo>
                        <a:pt x="1028947" y="370547"/>
                      </a:lnTo>
                      <a:lnTo>
                        <a:pt x="980675" y="364102"/>
                      </a:lnTo>
                      <a:lnTo>
                        <a:pt x="988766" y="377130"/>
                      </a:lnTo>
                      <a:lnTo>
                        <a:pt x="988766" y="383575"/>
                      </a:lnTo>
                      <a:lnTo>
                        <a:pt x="980675" y="377130"/>
                      </a:lnTo>
                      <a:lnTo>
                        <a:pt x="956539" y="377130"/>
                      </a:lnTo>
                      <a:lnTo>
                        <a:pt x="932402" y="370547"/>
                      </a:lnTo>
                      <a:lnTo>
                        <a:pt x="876176" y="351074"/>
                      </a:lnTo>
                      <a:lnTo>
                        <a:pt x="827903" y="331600"/>
                      </a:lnTo>
                      <a:lnTo>
                        <a:pt x="771676" y="312126"/>
                      </a:lnTo>
                      <a:lnTo>
                        <a:pt x="763585" y="299098"/>
                      </a:lnTo>
                      <a:lnTo>
                        <a:pt x="747540" y="286070"/>
                      </a:lnTo>
                      <a:lnTo>
                        <a:pt x="715450" y="266596"/>
                      </a:lnTo>
                      <a:lnTo>
                        <a:pt x="651132" y="266596"/>
                      </a:lnTo>
                      <a:lnTo>
                        <a:pt x="643041" y="292653"/>
                      </a:lnTo>
                      <a:lnTo>
                        <a:pt x="634950" y="318572"/>
                      </a:lnTo>
                      <a:lnTo>
                        <a:pt x="602859" y="325155"/>
                      </a:lnTo>
                      <a:lnTo>
                        <a:pt x="578723" y="325155"/>
                      </a:lnTo>
                      <a:lnTo>
                        <a:pt x="586814" y="299098"/>
                      </a:lnTo>
                      <a:lnTo>
                        <a:pt x="602859" y="279625"/>
                      </a:lnTo>
                      <a:lnTo>
                        <a:pt x="578723" y="279625"/>
                      </a:lnTo>
                      <a:lnTo>
                        <a:pt x="586814" y="253568"/>
                      </a:lnTo>
                      <a:lnTo>
                        <a:pt x="586814" y="227512"/>
                      </a:lnTo>
                      <a:lnTo>
                        <a:pt x="570769" y="234095"/>
                      </a:lnTo>
                      <a:lnTo>
                        <a:pt x="578723" y="240540"/>
                      </a:lnTo>
                      <a:lnTo>
                        <a:pt x="570769" y="247123"/>
                      </a:lnTo>
                      <a:lnTo>
                        <a:pt x="562678" y="240540"/>
                      </a:lnTo>
                      <a:lnTo>
                        <a:pt x="546633" y="247123"/>
                      </a:lnTo>
                      <a:lnTo>
                        <a:pt x="546633" y="266596"/>
                      </a:lnTo>
                      <a:lnTo>
                        <a:pt x="554587" y="279625"/>
                      </a:lnTo>
                      <a:lnTo>
                        <a:pt x="530450" y="292653"/>
                      </a:lnTo>
                      <a:lnTo>
                        <a:pt x="546633" y="299098"/>
                      </a:lnTo>
                      <a:lnTo>
                        <a:pt x="530450" y="312126"/>
                      </a:lnTo>
                      <a:lnTo>
                        <a:pt x="514405" y="318572"/>
                      </a:lnTo>
                      <a:lnTo>
                        <a:pt x="498360" y="312126"/>
                      </a:lnTo>
                      <a:lnTo>
                        <a:pt x="482315" y="292653"/>
                      </a:lnTo>
                      <a:lnTo>
                        <a:pt x="458179" y="253568"/>
                      </a:lnTo>
                      <a:lnTo>
                        <a:pt x="442133" y="208039"/>
                      </a:lnTo>
                      <a:lnTo>
                        <a:pt x="425951" y="188565"/>
                      </a:lnTo>
                      <a:lnTo>
                        <a:pt x="409906" y="182119"/>
                      </a:lnTo>
                      <a:lnTo>
                        <a:pt x="401952" y="195010"/>
                      </a:lnTo>
                      <a:lnTo>
                        <a:pt x="409906" y="208039"/>
                      </a:lnTo>
                      <a:lnTo>
                        <a:pt x="425951" y="214621"/>
                      </a:lnTo>
                      <a:lnTo>
                        <a:pt x="401952" y="234095"/>
                      </a:lnTo>
                      <a:lnTo>
                        <a:pt x="393861" y="253568"/>
                      </a:lnTo>
                      <a:lnTo>
                        <a:pt x="353679" y="279625"/>
                      </a:lnTo>
                      <a:lnTo>
                        <a:pt x="361633" y="266596"/>
                      </a:lnTo>
                      <a:lnTo>
                        <a:pt x="369725" y="247123"/>
                      </a:lnTo>
                      <a:lnTo>
                        <a:pt x="305407" y="292653"/>
                      </a:lnTo>
                      <a:lnTo>
                        <a:pt x="281270" y="318572"/>
                      </a:lnTo>
                      <a:lnTo>
                        <a:pt x="265225" y="338046"/>
                      </a:lnTo>
                      <a:lnTo>
                        <a:pt x="265225" y="305544"/>
                      </a:lnTo>
                      <a:lnTo>
                        <a:pt x="233135" y="318572"/>
                      </a:lnTo>
                      <a:lnTo>
                        <a:pt x="208999" y="344628"/>
                      </a:lnTo>
                      <a:lnTo>
                        <a:pt x="176771" y="357656"/>
                      </a:lnTo>
                      <a:lnTo>
                        <a:pt x="176771" y="344628"/>
                      </a:lnTo>
                      <a:lnTo>
                        <a:pt x="184862" y="338046"/>
                      </a:lnTo>
                      <a:lnTo>
                        <a:pt x="192816" y="344628"/>
                      </a:lnTo>
                      <a:lnTo>
                        <a:pt x="225044" y="305544"/>
                      </a:lnTo>
                      <a:lnTo>
                        <a:pt x="265225" y="299098"/>
                      </a:lnTo>
                      <a:lnTo>
                        <a:pt x="345588" y="240540"/>
                      </a:lnTo>
                      <a:lnTo>
                        <a:pt x="329543" y="214621"/>
                      </a:lnTo>
                      <a:lnTo>
                        <a:pt x="313498" y="234095"/>
                      </a:lnTo>
                      <a:lnTo>
                        <a:pt x="289362" y="227512"/>
                      </a:lnTo>
                      <a:lnTo>
                        <a:pt x="273316" y="234095"/>
                      </a:lnTo>
                      <a:lnTo>
                        <a:pt x="265225" y="253568"/>
                      </a:lnTo>
                      <a:lnTo>
                        <a:pt x="249180" y="253568"/>
                      </a:lnTo>
                      <a:lnTo>
                        <a:pt x="208999" y="279625"/>
                      </a:lnTo>
                      <a:lnTo>
                        <a:pt x="192816" y="279625"/>
                      </a:lnTo>
                      <a:lnTo>
                        <a:pt x="168817" y="292653"/>
                      </a:lnTo>
                      <a:lnTo>
                        <a:pt x="168817" y="305544"/>
                      </a:lnTo>
                      <a:lnTo>
                        <a:pt x="136590" y="325155"/>
                      </a:lnTo>
                      <a:lnTo>
                        <a:pt x="112453" y="338046"/>
                      </a:lnTo>
                      <a:lnTo>
                        <a:pt x="96408" y="357656"/>
                      </a:lnTo>
                      <a:lnTo>
                        <a:pt x="104499" y="383575"/>
                      </a:lnTo>
                      <a:lnTo>
                        <a:pt x="120544" y="409632"/>
                      </a:lnTo>
                      <a:lnTo>
                        <a:pt x="112453" y="416077"/>
                      </a:lnTo>
                      <a:lnTo>
                        <a:pt x="88317" y="377130"/>
                      </a:lnTo>
                      <a:lnTo>
                        <a:pt x="48136" y="377130"/>
                      </a:lnTo>
                      <a:lnTo>
                        <a:pt x="64318" y="403049"/>
                      </a:lnTo>
                      <a:lnTo>
                        <a:pt x="56227" y="403049"/>
                      </a:lnTo>
                      <a:lnTo>
                        <a:pt x="32090" y="383575"/>
                      </a:lnTo>
                      <a:lnTo>
                        <a:pt x="7954" y="377130"/>
                      </a:lnTo>
                      <a:lnTo>
                        <a:pt x="0" y="461607"/>
                      </a:lnTo>
                      <a:lnTo>
                        <a:pt x="7954" y="507137"/>
                      </a:lnTo>
                      <a:lnTo>
                        <a:pt x="7954" y="520165"/>
                      </a:lnTo>
                      <a:lnTo>
                        <a:pt x="16045" y="533193"/>
                      </a:lnTo>
                      <a:lnTo>
                        <a:pt x="16045" y="546084"/>
                      </a:lnTo>
                      <a:lnTo>
                        <a:pt x="24136" y="552667"/>
                      </a:lnTo>
                      <a:lnTo>
                        <a:pt x="16045" y="565695"/>
                      </a:lnTo>
                      <a:lnTo>
                        <a:pt x="16045" y="585168"/>
                      </a:lnTo>
                      <a:lnTo>
                        <a:pt x="128636" y="585168"/>
                      </a:lnTo>
                      <a:lnTo>
                        <a:pt x="120544" y="591614"/>
                      </a:lnTo>
                      <a:lnTo>
                        <a:pt x="136590" y="604642"/>
                      </a:lnTo>
                      <a:lnTo>
                        <a:pt x="136590" y="695702"/>
                      </a:lnTo>
                      <a:lnTo>
                        <a:pt x="176771" y="689119"/>
                      </a:lnTo>
                      <a:lnTo>
                        <a:pt x="168817" y="702147"/>
                      </a:lnTo>
                      <a:lnTo>
                        <a:pt x="176771" y="702147"/>
                      </a:lnTo>
                      <a:lnTo>
                        <a:pt x="192816" y="689119"/>
                      </a:lnTo>
                      <a:lnTo>
                        <a:pt x="200907" y="695702"/>
                      </a:lnTo>
                      <a:lnTo>
                        <a:pt x="192816" y="708593"/>
                      </a:lnTo>
                      <a:lnTo>
                        <a:pt x="208999" y="734649"/>
                      </a:lnTo>
                      <a:lnTo>
                        <a:pt x="192816" y="767151"/>
                      </a:lnTo>
                      <a:lnTo>
                        <a:pt x="184862" y="767151"/>
                      </a:lnTo>
                      <a:lnTo>
                        <a:pt x="200907" y="786624"/>
                      </a:lnTo>
                      <a:lnTo>
                        <a:pt x="184862" y="806235"/>
                      </a:lnTo>
                      <a:lnTo>
                        <a:pt x="233135" y="838737"/>
                      </a:lnTo>
                      <a:lnTo>
                        <a:pt x="225044" y="851628"/>
                      </a:lnTo>
                      <a:lnTo>
                        <a:pt x="313498" y="910186"/>
                      </a:lnTo>
                      <a:lnTo>
                        <a:pt x="313498" y="923214"/>
                      </a:lnTo>
                      <a:lnTo>
                        <a:pt x="321452" y="936242"/>
                      </a:lnTo>
                      <a:lnTo>
                        <a:pt x="305407" y="955716"/>
                      </a:lnTo>
                      <a:lnTo>
                        <a:pt x="321452" y="962161"/>
                      </a:lnTo>
                      <a:lnTo>
                        <a:pt x="345588" y="1059666"/>
                      </a:lnTo>
                      <a:lnTo>
                        <a:pt x="377816" y="1066249"/>
                      </a:lnTo>
                      <a:lnTo>
                        <a:pt x="385770" y="1059666"/>
                      </a:lnTo>
                      <a:lnTo>
                        <a:pt x="450087" y="1118224"/>
                      </a:lnTo>
                      <a:lnTo>
                        <a:pt x="458179" y="1144281"/>
                      </a:lnTo>
                      <a:lnTo>
                        <a:pt x="458179" y="1150726"/>
                      </a:lnTo>
                      <a:lnTo>
                        <a:pt x="466270" y="1157172"/>
                      </a:lnTo>
                      <a:lnTo>
                        <a:pt x="466270" y="1183228"/>
                      </a:lnTo>
                      <a:lnTo>
                        <a:pt x="506451" y="1176782"/>
                      </a:lnTo>
                      <a:lnTo>
                        <a:pt x="514405" y="1170200"/>
                      </a:lnTo>
                      <a:lnTo>
                        <a:pt x="538542" y="1176782"/>
                      </a:lnTo>
                      <a:lnTo>
                        <a:pt x="562678" y="1170200"/>
                      </a:lnTo>
                      <a:lnTo>
                        <a:pt x="578723" y="1176782"/>
                      </a:lnTo>
                      <a:lnTo>
                        <a:pt x="570769" y="1189810"/>
                      </a:lnTo>
                      <a:lnTo>
                        <a:pt x="586814" y="1202701"/>
                      </a:lnTo>
                      <a:lnTo>
                        <a:pt x="594768" y="1209284"/>
                      </a:lnTo>
                      <a:lnTo>
                        <a:pt x="610950" y="1241786"/>
                      </a:lnTo>
                      <a:lnTo>
                        <a:pt x="1278127" y="1241786"/>
                      </a:lnTo>
                      <a:lnTo>
                        <a:pt x="2017713" y="124178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947CBB05-F5D9-6D70-F039-AD51AD1D69D8}"/>
                    </a:ext>
                  </a:extLst>
                </p:cNvPr>
                <p:cNvSpPr/>
                <p:nvPr/>
              </p:nvSpPr>
              <p:spPr>
                <a:xfrm>
                  <a:off x="5627992" y="2851770"/>
                  <a:ext cx="643040" cy="962160"/>
                </a:xfrm>
                <a:custGeom>
                  <a:avLst/>
                  <a:gdLst>
                    <a:gd name="connsiteX0" fmla="*/ 0 w 643040"/>
                    <a:gd name="connsiteY0" fmla="*/ 962161 h 962160"/>
                    <a:gd name="connsiteX1" fmla="*/ 0 w 643040"/>
                    <a:gd name="connsiteY1" fmla="*/ 923077 h 962160"/>
                    <a:gd name="connsiteX2" fmla="*/ 7954 w 643040"/>
                    <a:gd name="connsiteY2" fmla="*/ 923077 h 962160"/>
                    <a:gd name="connsiteX3" fmla="*/ 7954 w 643040"/>
                    <a:gd name="connsiteY3" fmla="*/ 890575 h 962160"/>
                    <a:gd name="connsiteX4" fmla="*/ 16045 w 643040"/>
                    <a:gd name="connsiteY4" fmla="*/ 890575 h 962160"/>
                    <a:gd name="connsiteX5" fmla="*/ 24136 w 643040"/>
                    <a:gd name="connsiteY5" fmla="*/ 864656 h 962160"/>
                    <a:gd name="connsiteX6" fmla="*/ 7954 w 643040"/>
                    <a:gd name="connsiteY6" fmla="*/ 851628 h 962160"/>
                    <a:gd name="connsiteX7" fmla="*/ 24136 w 643040"/>
                    <a:gd name="connsiteY7" fmla="*/ 845045 h 962160"/>
                    <a:gd name="connsiteX8" fmla="*/ 40182 w 643040"/>
                    <a:gd name="connsiteY8" fmla="*/ 838600 h 962160"/>
                    <a:gd name="connsiteX9" fmla="*/ 56227 w 643040"/>
                    <a:gd name="connsiteY9" fmla="*/ 825572 h 962160"/>
                    <a:gd name="connsiteX10" fmla="*/ 64318 w 643040"/>
                    <a:gd name="connsiteY10" fmla="*/ 812543 h 962160"/>
                    <a:gd name="connsiteX11" fmla="*/ 56227 w 643040"/>
                    <a:gd name="connsiteY11" fmla="*/ 799652 h 962160"/>
                    <a:gd name="connsiteX12" fmla="*/ 72272 w 643040"/>
                    <a:gd name="connsiteY12" fmla="*/ 799652 h 962160"/>
                    <a:gd name="connsiteX13" fmla="*/ 80363 w 643040"/>
                    <a:gd name="connsiteY13" fmla="*/ 773596 h 962160"/>
                    <a:gd name="connsiteX14" fmla="*/ 88454 w 643040"/>
                    <a:gd name="connsiteY14" fmla="*/ 773596 h 962160"/>
                    <a:gd name="connsiteX15" fmla="*/ 104500 w 643040"/>
                    <a:gd name="connsiteY15" fmla="*/ 786624 h 962160"/>
                    <a:gd name="connsiteX16" fmla="*/ 96408 w 643040"/>
                    <a:gd name="connsiteY16" fmla="*/ 767151 h 962160"/>
                    <a:gd name="connsiteX17" fmla="*/ 96408 w 643040"/>
                    <a:gd name="connsiteY17" fmla="*/ 741094 h 962160"/>
                    <a:gd name="connsiteX18" fmla="*/ 128636 w 643040"/>
                    <a:gd name="connsiteY18" fmla="*/ 741094 h 962160"/>
                    <a:gd name="connsiteX19" fmla="*/ 112453 w 643040"/>
                    <a:gd name="connsiteY19" fmla="*/ 734649 h 962160"/>
                    <a:gd name="connsiteX20" fmla="*/ 104500 w 643040"/>
                    <a:gd name="connsiteY20" fmla="*/ 728066 h 962160"/>
                    <a:gd name="connsiteX21" fmla="*/ 104500 w 643040"/>
                    <a:gd name="connsiteY21" fmla="*/ 721621 h 962160"/>
                    <a:gd name="connsiteX22" fmla="*/ 152772 w 643040"/>
                    <a:gd name="connsiteY22" fmla="*/ 721621 h 962160"/>
                    <a:gd name="connsiteX23" fmla="*/ 184862 w 643040"/>
                    <a:gd name="connsiteY23" fmla="*/ 715038 h 962160"/>
                    <a:gd name="connsiteX24" fmla="*/ 192953 w 643040"/>
                    <a:gd name="connsiteY24" fmla="*/ 702147 h 962160"/>
                    <a:gd name="connsiteX25" fmla="*/ 192953 w 643040"/>
                    <a:gd name="connsiteY25" fmla="*/ 682536 h 962160"/>
                    <a:gd name="connsiteX26" fmla="*/ 184862 w 643040"/>
                    <a:gd name="connsiteY26" fmla="*/ 656617 h 962160"/>
                    <a:gd name="connsiteX27" fmla="*/ 176771 w 643040"/>
                    <a:gd name="connsiteY27" fmla="*/ 663063 h 962160"/>
                    <a:gd name="connsiteX28" fmla="*/ 136590 w 643040"/>
                    <a:gd name="connsiteY28" fmla="*/ 637007 h 962160"/>
                    <a:gd name="connsiteX29" fmla="*/ 112453 w 643040"/>
                    <a:gd name="connsiteY29" fmla="*/ 650035 h 962160"/>
                    <a:gd name="connsiteX30" fmla="*/ 120545 w 643040"/>
                    <a:gd name="connsiteY30" fmla="*/ 637007 h 962160"/>
                    <a:gd name="connsiteX31" fmla="*/ 104500 w 643040"/>
                    <a:gd name="connsiteY31" fmla="*/ 630561 h 962160"/>
                    <a:gd name="connsiteX32" fmla="*/ 104500 w 643040"/>
                    <a:gd name="connsiteY32" fmla="*/ 637007 h 962160"/>
                    <a:gd name="connsiteX33" fmla="*/ 96408 w 643040"/>
                    <a:gd name="connsiteY33" fmla="*/ 630561 h 962160"/>
                    <a:gd name="connsiteX34" fmla="*/ 64318 w 643040"/>
                    <a:gd name="connsiteY34" fmla="*/ 611087 h 962160"/>
                    <a:gd name="connsiteX35" fmla="*/ 64318 w 643040"/>
                    <a:gd name="connsiteY35" fmla="*/ 624116 h 962160"/>
                    <a:gd name="connsiteX36" fmla="*/ 48273 w 643040"/>
                    <a:gd name="connsiteY36" fmla="*/ 617533 h 962160"/>
                    <a:gd name="connsiteX37" fmla="*/ 56227 w 643040"/>
                    <a:gd name="connsiteY37" fmla="*/ 604505 h 962160"/>
                    <a:gd name="connsiteX38" fmla="*/ 120545 w 643040"/>
                    <a:gd name="connsiteY38" fmla="*/ 630561 h 962160"/>
                    <a:gd name="connsiteX39" fmla="*/ 152772 w 643040"/>
                    <a:gd name="connsiteY39" fmla="*/ 624116 h 962160"/>
                    <a:gd name="connsiteX40" fmla="*/ 152772 w 643040"/>
                    <a:gd name="connsiteY40" fmla="*/ 637007 h 962160"/>
                    <a:gd name="connsiteX41" fmla="*/ 192953 w 643040"/>
                    <a:gd name="connsiteY41" fmla="*/ 656617 h 962160"/>
                    <a:gd name="connsiteX42" fmla="*/ 216953 w 643040"/>
                    <a:gd name="connsiteY42" fmla="*/ 637007 h 962160"/>
                    <a:gd name="connsiteX43" fmla="*/ 225044 w 643040"/>
                    <a:gd name="connsiteY43" fmla="*/ 624116 h 962160"/>
                    <a:gd name="connsiteX44" fmla="*/ 225044 w 643040"/>
                    <a:gd name="connsiteY44" fmla="*/ 617533 h 962160"/>
                    <a:gd name="connsiteX45" fmla="*/ 225044 w 643040"/>
                    <a:gd name="connsiteY45" fmla="*/ 611087 h 962160"/>
                    <a:gd name="connsiteX46" fmla="*/ 233135 w 643040"/>
                    <a:gd name="connsiteY46" fmla="*/ 617533 h 962160"/>
                    <a:gd name="connsiteX47" fmla="*/ 233135 w 643040"/>
                    <a:gd name="connsiteY47" fmla="*/ 591614 h 962160"/>
                    <a:gd name="connsiteX48" fmla="*/ 265226 w 643040"/>
                    <a:gd name="connsiteY48" fmla="*/ 611087 h 962160"/>
                    <a:gd name="connsiteX49" fmla="*/ 273317 w 643040"/>
                    <a:gd name="connsiteY49" fmla="*/ 604505 h 962160"/>
                    <a:gd name="connsiteX50" fmla="*/ 289362 w 643040"/>
                    <a:gd name="connsiteY50" fmla="*/ 611087 h 962160"/>
                    <a:gd name="connsiteX51" fmla="*/ 321589 w 643040"/>
                    <a:gd name="connsiteY51" fmla="*/ 591614 h 962160"/>
                    <a:gd name="connsiteX52" fmla="*/ 329543 w 643040"/>
                    <a:gd name="connsiteY52" fmla="*/ 572003 h 962160"/>
                    <a:gd name="connsiteX53" fmla="*/ 329543 w 643040"/>
                    <a:gd name="connsiteY53" fmla="*/ 559112 h 962160"/>
                    <a:gd name="connsiteX54" fmla="*/ 345588 w 643040"/>
                    <a:gd name="connsiteY54" fmla="*/ 552529 h 962160"/>
                    <a:gd name="connsiteX55" fmla="*/ 361770 w 643040"/>
                    <a:gd name="connsiteY55" fmla="*/ 526610 h 962160"/>
                    <a:gd name="connsiteX56" fmla="*/ 377816 w 643040"/>
                    <a:gd name="connsiteY56" fmla="*/ 494109 h 962160"/>
                    <a:gd name="connsiteX57" fmla="*/ 273317 w 643040"/>
                    <a:gd name="connsiteY57" fmla="*/ 481080 h 962160"/>
                    <a:gd name="connsiteX58" fmla="*/ 249180 w 643040"/>
                    <a:gd name="connsiteY58" fmla="*/ 448579 h 962160"/>
                    <a:gd name="connsiteX59" fmla="*/ 233135 w 643040"/>
                    <a:gd name="connsiteY59" fmla="*/ 435551 h 962160"/>
                    <a:gd name="connsiteX60" fmla="*/ 216953 w 643040"/>
                    <a:gd name="connsiteY60" fmla="*/ 428968 h 962160"/>
                    <a:gd name="connsiteX61" fmla="*/ 225044 w 643040"/>
                    <a:gd name="connsiteY61" fmla="*/ 422523 h 962160"/>
                    <a:gd name="connsiteX62" fmla="*/ 249180 w 643040"/>
                    <a:gd name="connsiteY62" fmla="*/ 422523 h 962160"/>
                    <a:gd name="connsiteX63" fmla="*/ 281270 w 643040"/>
                    <a:gd name="connsiteY63" fmla="*/ 435551 h 962160"/>
                    <a:gd name="connsiteX64" fmla="*/ 305407 w 643040"/>
                    <a:gd name="connsiteY64" fmla="*/ 461607 h 962160"/>
                    <a:gd name="connsiteX65" fmla="*/ 321589 w 643040"/>
                    <a:gd name="connsiteY65" fmla="*/ 481080 h 962160"/>
                    <a:gd name="connsiteX66" fmla="*/ 361770 w 643040"/>
                    <a:gd name="connsiteY66" fmla="*/ 474498 h 962160"/>
                    <a:gd name="connsiteX67" fmla="*/ 393861 w 643040"/>
                    <a:gd name="connsiteY67" fmla="*/ 428968 h 962160"/>
                    <a:gd name="connsiteX68" fmla="*/ 409906 w 643040"/>
                    <a:gd name="connsiteY68" fmla="*/ 409494 h 962160"/>
                    <a:gd name="connsiteX69" fmla="*/ 417997 w 643040"/>
                    <a:gd name="connsiteY69" fmla="*/ 390021 h 962160"/>
                    <a:gd name="connsiteX70" fmla="*/ 409906 w 643040"/>
                    <a:gd name="connsiteY70" fmla="*/ 383575 h 962160"/>
                    <a:gd name="connsiteX71" fmla="*/ 385770 w 643040"/>
                    <a:gd name="connsiteY71" fmla="*/ 376993 h 962160"/>
                    <a:gd name="connsiteX72" fmla="*/ 385770 w 643040"/>
                    <a:gd name="connsiteY72" fmla="*/ 363965 h 962160"/>
                    <a:gd name="connsiteX73" fmla="*/ 393861 w 643040"/>
                    <a:gd name="connsiteY73" fmla="*/ 351073 h 962160"/>
                    <a:gd name="connsiteX74" fmla="*/ 426088 w 643040"/>
                    <a:gd name="connsiteY74" fmla="*/ 363965 h 962160"/>
                    <a:gd name="connsiteX75" fmla="*/ 450087 w 643040"/>
                    <a:gd name="connsiteY75" fmla="*/ 351073 h 962160"/>
                    <a:gd name="connsiteX76" fmla="*/ 458179 w 643040"/>
                    <a:gd name="connsiteY76" fmla="*/ 383575 h 962160"/>
                    <a:gd name="connsiteX77" fmla="*/ 490406 w 643040"/>
                    <a:gd name="connsiteY77" fmla="*/ 390021 h 962160"/>
                    <a:gd name="connsiteX78" fmla="*/ 490406 w 643040"/>
                    <a:gd name="connsiteY78" fmla="*/ 370547 h 962160"/>
                    <a:gd name="connsiteX79" fmla="*/ 522496 w 643040"/>
                    <a:gd name="connsiteY79" fmla="*/ 396466 h 962160"/>
                    <a:gd name="connsiteX80" fmla="*/ 514405 w 643040"/>
                    <a:gd name="connsiteY80" fmla="*/ 363965 h 962160"/>
                    <a:gd name="connsiteX81" fmla="*/ 506451 w 643040"/>
                    <a:gd name="connsiteY81" fmla="*/ 344491 h 962160"/>
                    <a:gd name="connsiteX82" fmla="*/ 514405 w 643040"/>
                    <a:gd name="connsiteY82" fmla="*/ 338045 h 962160"/>
                    <a:gd name="connsiteX83" fmla="*/ 554587 w 643040"/>
                    <a:gd name="connsiteY83" fmla="*/ 370547 h 962160"/>
                    <a:gd name="connsiteX84" fmla="*/ 562678 w 643040"/>
                    <a:gd name="connsiteY84" fmla="*/ 357519 h 962160"/>
                    <a:gd name="connsiteX85" fmla="*/ 578723 w 643040"/>
                    <a:gd name="connsiteY85" fmla="*/ 351073 h 962160"/>
                    <a:gd name="connsiteX86" fmla="*/ 602860 w 643040"/>
                    <a:gd name="connsiteY86" fmla="*/ 318572 h 962160"/>
                    <a:gd name="connsiteX87" fmla="*/ 626996 w 643040"/>
                    <a:gd name="connsiteY87" fmla="*/ 305544 h 962160"/>
                    <a:gd name="connsiteX88" fmla="*/ 635087 w 643040"/>
                    <a:gd name="connsiteY88" fmla="*/ 298961 h 962160"/>
                    <a:gd name="connsiteX89" fmla="*/ 643041 w 643040"/>
                    <a:gd name="connsiteY89" fmla="*/ 286070 h 962160"/>
                    <a:gd name="connsiteX90" fmla="*/ 643041 w 643040"/>
                    <a:gd name="connsiteY90" fmla="*/ 266459 h 962160"/>
                    <a:gd name="connsiteX91" fmla="*/ 643041 w 643040"/>
                    <a:gd name="connsiteY91" fmla="*/ 253568 h 962160"/>
                    <a:gd name="connsiteX92" fmla="*/ 602860 w 643040"/>
                    <a:gd name="connsiteY92" fmla="*/ 208039 h 962160"/>
                    <a:gd name="connsiteX93" fmla="*/ 610951 w 643040"/>
                    <a:gd name="connsiteY93" fmla="*/ 175537 h 962160"/>
                    <a:gd name="connsiteX94" fmla="*/ 594905 w 643040"/>
                    <a:gd name="connsiteY94" fmla="*/ 181982 h 962160"/>
                    <a:gd name="connsiteX95" fmla="*/ 594905 w 643040"/>
                    <a:gd name="connsiteY95" fmla="*/ 168954 h 962160"/>
                    <a:gd name="connsiteX96" fmla="*/ 594905 w 643040"/>
                    <a:gd name="connsiteY96" fmla="*/ 162509 h 962160"/>
                    <a:gd name="connsiteX97" fmla="*/ 586814 w 643040"/>
                    <a:gd name="connsiteY97" fmla="*/ 149480 h 962160"/>
                    <a:gd name="connsiteX98" fmla="*/ 586814 w 643040"/>
                    <a:gd name="connsiteY98" fmla="*/ 143035 h 962160"/>
                    <a:gd name="connsiteX99" fmla="*/ 602860 w 643040"/>
                    <a:gd name="connsiteY99" fmla="*/ 136452 h 962160"/>
                    <a:gd name="connsiteX100" fmla="*/ 618904 w 643040"/>
                    <a:gd name="connsiteY100" fmla="*/ 155926 h 962160"/>
                    <a:gd name="connsiteX101" fmla="*/ 643041 w 643040"/>
                    <a:gd name="connsiteY101" fmla="*/ 130007 h 962160"/>
                    <a:gd name="connsiteX102" fmla="*/ 643041 w 643040"/>
                    <a:gd name="connsiteY102" fmla="*/ 103951 h 962160"/>
                    <a:gd name="connsiteX103" fmla="*/ 610951 w 643040"/>
                    <a:gd name="connsiteY103" fmla="*/ 103951 h 962160"/>
                    <a:gd name="connsiteX104" fmla="*/ 643041 w 643040"/>
                    <a:gd name="connsiteY104" fmla="*/ 71449 h 962160"/>
                    <a:gd name="connsiteX105" fmla="*/ 626996 w 643040"/>
                    <a:gd name="connsiteY105" fmla="*/ 58421 h 962160"/>
                    <a:gd name="connsiteX106" fmla="*/ 594905 w 643040"/>
                    <a:gd name="connsiteY106" fmla="*/ 58421 h 962160"/>
                    <a:gd name="connsiteX107" fmla="*/ 602860 w 643040"/>
                    <a:gd name="connsiteY107" fmla="*/ 51975 h 962160"/>
                    <a:gd name="connsiteX108" fmla="*/ 586814 w 643040"/>
                    <a:gd name="connsiteY108" fmla="*/ 38947 h 962160"/>
                    <a:gd name="connsiteX109" fmla="*/ 578723 w 643040"/>
                    <a:gd name="connsiteY109" fmla="*/ 32502 h 962160"/>
                    <a:gd name="connsiteX110" fmla="*/ 586814 w 643040"/>
                    <a:gd name="connsiteY110" fmla="*/ 25919 h 962160"/>
                    <a:gd name="connsiteX111" fmla="*/ 578723 w 643040"/>
                    <a:gd name="connsiteY111" fmla="*/ 0 h 962160"/>
                    <a:gd name="connsiteX112" fmla="*/ 530587 w 643040"/>
                    <a:gd name="connsiteY112" fmla="*/ 6445 h 9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643040" h="962160">
                      <a:moveTo>
                        <a:pt x="0" y="962161"/>
                      </a:moveTo>
                      <a:lnTo>
                        <a:pt x="0" y="923077"/>
                      </a:lnTo>
                      <a:lnTo>
                        <a:pt x="7954" y="923077"/>
                      </a:lnTo>
                      <a:lnTo>
                        <a:pt x="7954" y="890575"/>
                      </a:lnTo>
                      <a:lnTo>
                        <a:pt x="16045" y="890575"/>
                      </a:lnTo>
                      <a:lnTo>
                        <a:pt x="24136" y="864656"/>
                      </a:lnTo>
                      <a:lnTo>
                        <a:pt x="7954" y="851628"/>
                      </a:lnTo>
                      <a:lnTo>
                        <a:pt x="24136" y="845045"/>
                      </a:lnTo>
                      <a:lnTo>
                        <a:pt x="40182" y="838600"/>
                      </a:lnTo>
                      <a:lnTo>
                        <a:pt x="56227" y="825572"/>
                      </a:lnTo>
                      <a:lnTo>
                        <a:pt x="64318" y="812543"/>
                      </a:lnTo>
                      <a:lnTo>
                        <a:pt x="56227" y="799652"/>
                      </a:lnTo>
                      <a:lnTo>
                        <a:pt x="72272" y="799652"/>
                      </a:lnTo>
                      <a:lnTo>
                        <a:pt x="80363" y="773596"/>
                      </a:lnTo>
                      <a:lnTo>
                        <a:pt x="88454" y="773596"/>
                      </a:lnTo>
                      <a:lnTo>
                        <a:pt x="104500" y="786624"/>
                      </a:lnTo>
                      <a:lnTo>
                        <a:pt x="96408" y="767151"/>
                      </a:lnTo>
                      <a:lnTo>
                        <a:pt x="96408" y="741094"/>
                      </a:lnTo>
                      <a:lnTo>
                        <a:pt x="128636" y="741094"/>
                      </a:lnTo>
                      <a:lnTo>
                        <a:pt x="112453" y="734649"/>
                      </a:lnTo>
                      <a:lnTo>
                        <a:pt x="104500" y="728066"/>
                      </a:lnTo>
                      <a:lnTo>
                        <a:pt x="104500" y="721621"/>
                      </a:lnTo>
                      <a:lnTo>
                        <a:pt x="152772" y="721621"/>
                      </a:lnTo>
                      <a:lnTo>
                        <a:pt x="184862" y="715038"/>
                      </a:lnTo>
                      <a:lnTo>
                        <a:pt x="192953" y="702147"/>
                      </a:lnTo>
                      <a:lnTo>
                        <a:pt x="192953" y="682536"/>
                      </a:lnTo>
                      <a:lnTo>
                        <a:pt x="184862" y="656617"/>
                      </a:lnTo>
                      <a:lnTo>
                        <a:pt x="176771" y="663063"/>
                      </a:lnTo>
                      <a:lnTo>
                        <a:pt x="136590" y="637007"/>
                      </a:lnTo>
                      <a:lnTo>
                        <a:pt x="112453" y="650035"/>
                      </a:lnTo>
                      <a:lnTo>
                        <a:pt x="120545" y="637007"/>
                      </a:lnTo>
                      <a:lnTo>
                        <a:pt x="104500" y="630561"/>
                      </a:lnTo>
                      <a:lnTo>
                        <a:pt x="104500" y="637007"/>
                      </a:lnTo>
                      <a:lnTo>
                        <a:pt x="96408" y="630561"/>
                      </a:lnTo>
                      <a:lnTo>
                        <a:pt x="64318" y="611087"/>
                      </a:lnTo>
                      <a:lnTo>
                        <a:pt x="64318" y="624116"/>
                      </a:lnTo>
                      <a:lnTo>
                        <a:pt x="48273" y="617533"/>
                      </a:lnTo>
                      <a:lnTo>
                        <a:pt x="56227" y="604505"/>
                      </a:lnTo>
                      <a:lnTo>
                        <a:pt x="120545" y="630561"/>
                      </a:lnTo>
                      <a:lnTo>
                        <a:pt x="152772" y="624116"/>
                      </a:lnTo>
                      <a:lnTo>
                        <a:pt x="152772" y="637007"/>
                      </a:lnTo>
                      <a:lnTo>
                        <a:pt x="192953" y="656617"/>
                      </a:lnTo>
                      <a:lnTo>
                        <a:pt x="216953" y="637007"/>
                      </a:lnTo>
                      <a:lnTo>
                        <a:pt x="225044" y="624116"/>
                      </a:lnTo>
                      <a:lnTo>
                        <a:pt x="225044" y="617533"/>
                      </a:lnTo>
                      <a:lnTo>
                        <a:pt x="225044" y="611087"/>
                      </a:lnTo>
                      <a:lnTo>
                        <a:pt x="233135" y="617533"/>
                      </a:lnTo>
                      <a:lnTo>
                        <a:pt x="233135" y="591614"/>
                      </a:lnTo>
                      <a:lnTo>
                        <a:pt x="265226" y="611087"/>
                      </a:lnTo>
                      <a:lnTo>
                        <a:pt x="273317" y="604505"/>
                      </a:lnTo>
                      <a:lnTo>
                        <a:pt x="289362" y="611087"/>
                      </a:lnTo>
                      <a:lnTo>
                        <a:pt x="321589" y="591614"/>
                      </a:lnTo>
                      <a:lnTo>
                        <a:pt x="329543" y="572003"/>
                      </a:lnTo>
                      <a:lnTo>
                        <a:pt x="329543" y="559112"/>
                      </a:lnTo>
                      <a:lnTo>
                        <a:pt x="345588" y="552529"/>
                      </a:lnTo>
                      <a:lnTo>
                        <a:pt x="361770" y="526610"/>
                      </a:lnTo>
                      <a:lnTo>
                        <a:pt x="377816" y="494109"/>
                      </a:lnTo>
                      <a:lnTo>
                        <a:pt x="273317" y="481080"/>
                      </a:lnTo>
                      <a:lnTo>
                        <a:pt x="249180" y="448579"/>
                      </a:lnTo>
                      <a:lnTo>
                        <a:pt x="233135" y="435551"/>
                      </a:lnTo>
                      <a:lnTo>
                        <a:pt x="216953" y="428968"/>
                      </a:lnTo>
                      <a:lnTo>
                        <a:pt x="225044" y="422523"/>
                      </a:lnTo>
                      <a:lnTo>
                        <a:pt x="249180" y="422523"/>
                      </a:lnTo>
                      <a:lnTo>
                        <a:pt x="281270" y="435551"/>
                      </a:lnTo>
                      <a:lnTo>
                        <a:pt x="305407" y="461607"/>
                      </a:lnTo>
                      <a:lnTo>
                        <a:pt x="321589" y="481080"/>
                      </a:lnTo>
                      <a:lnTo>
                        <a:pt x="361770" y="474498"/>
                      </a:lnTo>
                      <a:lnTo>
                        <a:pt x="393861" y="428968"/>
                      </a:lnTo>
                      <a:lnTo>
                        <a:pt x="409906" y="409494"/>
                      </a:lnTo>
                      <a:lnTo>
                        <a:pt x="417997" y="390021"/>
                      </a:lnTo>
                      <a:lnTo>
                        <a:pt x="409906" y="383575"/>
                      </a:lnTo>
                      <a:lnTo>
                        <a:pt x="385770" y="376993"/>
                      </a:lnTo>
                      <a:lnTo>
                        <a:pt x="385770" y="363965"/>
                      </a:lnTo>
                      <a:lnTo>
                        <a:pt x="393861" y="351073"/>
                      </a:lnTo>
                      <a:lnTo>
                        <a:pt x="426088" y="363965"/>
                      </a:lnTo>
                      <a:lnTo>
                        <a:pt x="450087" y="351073"/>
                      </a:lnTo>
                      <a:lnTo>
                        <a:pt x="458179" y="383575"/>
                      </a:lnTo>
                      <a:lnTo>
                        <a:pt x="490406" y="390021"/>
                      </a:lnTo>
                      <a:lnTo>
                        <a:pt x="490406" y="370547"/>
                      </a:lnTo>
                      <a:lnTo>
                        <a:pt x="522496" y="396466"/>
                      </a:lnTo>
                      <a:lnTo>
                        <a:pt x="514405" y="363965"/>
                      </a:lnTo>
                      <a:lnTo>
                        <a:pt x="506451" y="344491"/>
                      </a:lnTo>
                      <a:lnTo>
                        <a:pt x="514405" y="338045"/>
                      </a:lnTo>
                      <a:lnTo>
                        <a:pt x="554587" y="370547"/>
                      </a:lnTo>
                      <a:lnTo>
                        <a:pt x="562678" y="357519"/>
                      </a:lnTo>
                      <a:lnTo>
                        <a:pt x="578723" y="351073"/>
                      </a:lnTo>
                      <a:lnTo>
                        <a:pt x="602860" y="318572"/>
                      </a:lnTo>
                      <a:lnTo>
                        <a:pt x="626996" y="305544"/>
                      </a:lnTo>
                      <a:lnTo>
                        <a:pt x="635087" y="298961"/>
                      </a:lnTo>
                      <a:lnTo>
                        <a:pt x="643041" y="286070"/>
                      </a:lnTo>
                      <a:lnTo>
                        <a:pt x="643041" y="266459"/>
                      </a:lnTo>
                      <a:lnTo>
                        <a:pt x="643041" y="253568"/>
                      </a:lnTo>
                      <a:lnTo>
                        <a:pt x="602860" y="208039"/>
                      </a:lnTo>
                      <a:lnTo>
                        <a:pt x="610951" y="175537"/>
                      </a:lnTo>
                      <a:lnTo>
                        <a:pt x="594905" y="181982"/>
                      </a:lnTo>
                      <a:lnTo>
                        <a:pt x="594905" y="168954"/>
                      </a:lnTo>
                      <a:lnTo>
                        <a:pt x="594905" y="162509"/>
                      </a:lnTo>
                      <a:lnTo>
                        <a:pt x="586814" y="149480"/>
                      </a:lnTo>
                      <a:lnTo>
                        <a:pt x="586814" y="143035"/>
                      </a:lnTo>
                      <a:lnTo>
                        <a:pt x="602860" y="136452"/>
                      </a:lnTo>
                      <a:lnTo>
                        <a:pt x="618904" y="155926"/>
                      </a:lnTo>
                      <a:lnTo>
                        <a:pt x="643041" y="130007"/>
                      </a:lnTo>
                      <a:lnTo>
                        <a:pt x="643041" y="103951"/>
                      </a:lnTo>
                      <a:lnTo>
                        <a:pt x="610951" y="103951"/>
                      </a:lnTo>
                      <a:lnTo>
                        <a:pt x="643041" y="71449"/>
                      </a:lnTo>
                      <a:lnTo>
                        <a:pt x="626996" y="58421"/>
                      </a:lnTo>
                      <a:lnTo>
                        <a:pt x="594905" y="58421"/>
                      </a:lnTo>
                      <a:lnTo>
                        <a:pt x="602860" y="51975"/>
                      </a:lnTo>
                      <a:lnTo>
                        <a:pt x="586814" y="38947"/>
                      </a:lnTo>
                      <a:lnTo>
                        <a:pt x="578723" y="32502"/>
                      </a:lnTo>
                      <a:lnTo>
                        <a:pt x="586814" y="25919"/>
                      </a:lnTo>
                      <a:lnTo>
                        <a:pt x="578723" y="0"/>
                      </a:lnTo>
                      <a:lnTo>
                        <a:pt x="530587" y="6445"/>
                      </a:lnTo>
                    </a:path>
                  </a:pathLst>
                </a:custGeom>
                <a:solidFill>
                  <a:srgbClr val="CBE7F5"/>
                </a:solidFill>
                <a:ln w="13713" cap="flat">
                  <a:solidFill>
                    <a:srgbClr val="CBE7F5"/>
                  </a:solid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15A8B632-FB85-8B29-8801-3506359D8778}"/>
                    </a:ext>
                  </a:extLst>
                </p:cNvPr>
                <p:cNvSpPr/>
                <p:nvPr/>
              </p:nvSpPr>
              <p:spPr>
                <a:xfrm>
                  <a:off x="5531447" y="2572145"/>
                  <a:ext cx="627132" cy="565694"/>
                </a:xfrm>
                <a:custGeom>
                  <a:avLst/>
                  <a:gdLst>
                    <a:gd name="connsiteX0" fmla="*/ 627133 w 627132"/>
                    <a:gd name="connsiteY0" fmla="*/ 286070 h 565694"/>
                    <a:gd name="connsiteX1" fmla="*/ 586951 w 627132"/>
                    <a:gd name="connsiteY1" fmla="*/ 266596 h 565694"/>
                    <a:gd name="connsiteX2" fmla="*/ 538679 w 627132"/>
                    <a:gd name="connsiteY2" fmla="*/ 266596 h 565694"/>
                    <a:gd name="connsiteX3" fmla="*/ 538679 w 627132"/>
                    <a:gd name="connsiteY3" fmla="*/ 286070 h 565694"/>
                    <a:gd name="connsiteX4" fmla="*/ 538679 w 627132"/>
                    <a:gd name="connsiteY4" fmla="*/ 299098 h 565694"/>
                    <a:gd name="connsiteX5" fmla="*/ 546633 w 627132"/>
                    <a:gd name="connsiteY5" fmla="*/ 318572 h 565694"/>
                    <a:gd name="connsiteX6" fmla="*/ 538679 w 627132"/>
                    <a:gd name="connsiteY6" fmla="*/ 331600 h 565694"/>
                    <a:gd name="connsiteX7" fmla="*/ 554724 w 627132"/>
                    <a:gd name="connsiteY7" fmla="*/ 351074 h 565694"/>
                    <a:gd name="connsiteX8" fmla="*/ 578860 w 627132"/>
                    <a:gd name="connsiteY8" fmla="*/ 357656 h 565694"/>
                    <a:gd name="connsiteX9" fmla="*/ 578860 w 627132"/>
                    <a:gd name="connsiteY9" fmla="*/ 364102 h 565694"/>
                    <a:gd name="connsiteX10" fmla="*/ 562815 w 627132"/>
                    <a:gd name="connsiteY10" fmla="*/ 364102 h 565694"/>
                    <a:gd name="connsiteX11" fmla="*/ 554724 w 627132"/>
                    <a:gd name="connsiteY11" fmla="*/ 383575 h 565694"/>
                    <a:gd name="connsiteX12" fmla="*/ 578860 w 627132"/>
                    <a:gd name="connsiteY12" fmla="*/ 390158 h 565694"/>
                    <a:gd name="connsiteX13" fmla="*/ 546633 w 627132"/>
                    <a:gd name="connsiteY13" fmla="*/ 390158 h 565694"/>
                    <a:gd name="connsiteX14" fmla="*/ 522633 w 627132"/>
                    <a:gd name="connsiteY14" fmla="*/ 403049 h 565694"/>
                    <a:gd name="connsiteX15" fmla="*/ 522633 w 627132"/>
                    <a:gd name="connsiteY15" fmla="*/ 422660 h 565694"/>
                    <a:gd name="connsiteX16" fmla="*/ 522633 w 627132"/>
                    <a:gd name="connsiteY16" fmla="*/ 442133 h 565694"/>
                    <a:gd name="connsiteX17" fmla="*/ 506451 w 627132"/>
                    <a:gd name="connsiteY17" fmla="*/ 481080 h 565694"/>
                    <a:gd name="connsiteX18" fmla="*/ 490406 w 627132"/>
                    <a:gd name="connsiteY18" fmla="*/ 513582 h 565694"/>
                    <a:gd name="connsiteX19" fmla="*/ 482315 w 627132"/>
                    <a:gd name="connsiteY19" fmla="*/ 546084 h 565694"/>
                    <a:gd name="connsiteX20" fmla="*/ 458316 w 627132"/>
                    <a:gd name="connsiteY20" fmla="*/ 546084 h 565694"/>
                    <a:gd name="connsiteX21" fmla="*/ 458316 w 627132"/>
                    <a:gd name="connsiteY21" fmla="*/ 559112 h 565694"/>
                    <a:gd name="connsiteX22" fmla="*/ 450225 w 627132"/>
                    <a:gd name="connsiteY22" fmla="*/ 565695 h 565694"/>
                    <a:gd name="connsiteX23" fmla="*/ 393998 w 627132"/>
                    <a:gd name="connsiteY23" fmla="*/ 481080 h 565694"/>
                    <a:gd name="connsiteX24" fmla="*/ 401952 w 627132"/>
                    <a:gd name="connsiteY24" fmla="*/ 468052 h 565694"/>
                    <a:gd name="connsiteX25" fmla="*/ 393998 w 627132"/>
                    <a:gd name="connsiteY25" fmla="*/ 448579 h 565694"/>
                    <a:gd name="connsiteX26" fmla="*/ 401952 w 627132"/>
                    <a:gd name="connsiteY26" fmla="*/ 435551 h 565694"/>
                    <a:gd name="connsiteX27" fmla="*/ 410043 w 627132"/>
                    <a:gd name="connsiteY27" fmla="*/ 448579 h 565694"/>
                    <a:gd name="connsiteX28" fmla="*/ 426088 w 627132"/>
                    <a:gd name="connsiteY28" fmla="*/ 448579 h 565694"/>
                    <a:gd name="connsiteX29" fmla="*/ 410043 w 627132"/>
                    <a:gd name="connsiteY29" fmla="*/ 377130 h 565694"/>
                    <a:gd name="connsiteX30" fmla="*/ 385907 w 627132"/>
                    <a:gd name="connsiteY30" fmla="*/ 357656 h 565694"/>
                    <a:gd name="connsiteX31" fmla="*/ 369862 w 627132"/>
                    <a:gd name="connsiteY31" fmla="*/ 331600 h 565694"/>
                    <a:gd name="connsiteX32" fmla="*/ 345725 w 627132"/>
                    <a:gd name="connsiteY32" fmla="*/ 338046 h 565694"/>
                    <a:gd name="connsiteX33" fmla="*/ 329680 w 627132"/>
                    <a:gd name="connsiteY33" fmla="*/ 357656 h 565694"/>
                    <a:gd name="connsiteX34" fmla="*/ 329680 w 627132"/>
                    <a:gd name="connsiteY34" fmla="*/ 396604 h 565694"/>
                    <a:gd name="connsiteX35" fmla="*/ 321589 w 627132"/>
                    <a:gd name="connsiteY35" fmla="*/ 396604 h 565694"/>
                    <a:gd name="connsiteX36" fmla="*/ 321589 w 627132"/>
                    <a:gd name="connsiteY36" fmla="*/ 422660 h 565694"/>
                    <a:gd name="connsiteX37" fmla="*/ 313498 w 627132"/>
                    <a:gd name="connsiteY37" fmla="*/ 435551 h 565694"/>
                    <a:gd name="connsiteX38" fmla="*/ 305544 w 627132"/>
                    <a:gd name="connsiteY38" fmla="*/ 442133 h 565694"/>
                    <a:gd name="connsiteX39" fmla="*/ 297453 w 627132"/>
                    <a:gd name="connsiteY39" fmla="*/ 422660 h 565694"/>
                    <a:gd name="connsiteX40" fmla="*/ 297453 w 627132"/>
                    <a:gd name="connsiteY40" fmla="*/ 390158 h 565694"/>
                    <a:gd name="connsiteX41" fmla="*/ 281408 w 627132"/>
                    <a:gd name="connsiteY41" fmla="*/ 351074 h 565694"/>
                    <a:gd name="connsiteX42" fmla="*/ 257271 w 627132"/>
                    <a:gd name="connsiteY42" fmla="*/ 344628 h 565694"/>
                    <a:gd name="connsiteX43" fmla="*/ 273316 w 627132"/>
                    <a:gd name="connsiteY43" fmla="*/ 331600 h 565694"/>
                    <a:gd name="connsiteX44" fmla="*/ 249317 w 627132"/>
                    <a:gd name="connsiteY44" fmla="*/ 305544 h 565694"/>
                    <a:gd name="connsiteX45" fmla="*/ 257271 w 627132"/>
                    <a:gd name="connsiteY45" fmla="*/ 292653 h 565694"/>
                    <a:gd name="connsiteX46" fmla="*/ 225181 w 627132"/>
                    <a:gd name="connsiteY46" fmla="*/ 305544 h 565694"/>
                    <a:gd name="connsiteX47" fmla="*/ 201045 w 627132"/>
                    <a:gd name="connsiteY47" fmla="*/ 266596 h 565694"/>
                    <a:gd name="connsiteX48" fmla="*/ 225181 w 627132"/>
                    <a:gd name="connsiteY48" fmla="*/ 247123 h 565694"/>
                    <a:gd name="connsiteX49" fmla="*/ 201045 w 627132"/>
                    <a:gd name="connsiteY49" fmla="*/ 234095 h 565694"/>
                    <a:gd name="connsiteX50" fmla="*/ 201045 w 627132"/>
                    <a:gd name="connsiteY50" fmla="*/ 227512 h 565694"/>
                    <a:gd name="connsiteX51" fmla="*/ 249317 w 627132"/>
                    <a:gd name="connsiteY51" fmla="*/ 227512 h 565694"/>
                    <a:gd name="connsiteX52" fmla="*/ 233135 w 627132"/>
                    <a:gd name="connsiteY52" fmla="*/ 201593 h 565694"/>
                    <a:gd name="connsiteX53" fmla="*/ 225181 w 627132"/>
                    <a:gd name="connsiteY53" fmla="*/ 214621 h 565694"/>
                    <a:gd name="connsiteX54" fmla="*/ 208999 w 627132"/>
                    <a:gd name="connsiteY54" fmla="*/ 169091 h 565694"/>
                    <a:gd name="connsiteX55" fmla="*/ 192953 w 627132"/>
                    <a:gd name="connsiteY55" fmla="*/ 162509 h 565694"/>
                    <a:gd name="connsiteX56" fmla="*/ 184999 w 627132"/>
                    <a:gd name="connsiteY56" fmla="*/ 149618 h 565694"/>
                    <a:gd name="connsiteX57" fmla="*/ 176908 w 627132"/>
                    <a:gd name="connsiteY57" fmla="*/ 143035 h 565694"/>
                    <a:gd name="connsiteX58" fmla="*/ 176908 w 627132"/>
                    <a:gd name="connsiteY58" fmla="*/ 84614 h 565694"/>
                    <a:gd name="connsiteX59" fmla="*/ 144818 w 627132"/>
                    <a:gd name="connsiteY59" fmla="*/ 51975 h 565694"/>
                    <a:gd name="connsiteX60" fmla="*/ 144818 w 627132"/>
                    <a:gd name="connsiteY60" fmla="*/ 26056 h 565694"/>
                    <a:gd name="connsiteX61" fmla="*/ 128636 w 627132"/>
                    <a:gd name="connsiteY61" fmla="*/ 26056 h 565694"/>
                    <a:gd name="connsiteX62" fmla="*/ 96545 w 627132"/>
                    <a:gd name="connsiteY62" fmla="*/ 19474 h 565694"/>
                    <a:gd name="connsiteX63" fmla="*/ 104499 w 627132"/>
                    <a:gd name="connsiteY63" fmla="*/ 0 h 565694"/>
                    <a:gd name="connsiteX64" fmla="*/ 72409 w 627132"/>
                    <a:gd name="connsiteY64" fmla="*/ 0 h 565694"/>
                    <a:gd name="connsiteX65" fmla="*/ 40182 w 627132"/>
                    <a:gd name="connsiteY65" fmla="*/ 45530 h 565694"/>
                    <a:gd name="connsiteX66" fmla="*/ 56364 w 627132"/>
                    <a:gd name="connsiteY66" fmla="*/ 91060 h 565694"/>
                    <a:gd name="connsiteX67" fmla="*/ 16182 w 627132"/>
                    <a:gd name="connsiteY67" fmla="*/ 91060 h 565694"/>
                    <a:gd name="connsiteX68" fmla="*/ 8091 w 627132"/>
                    <a:gd name="connsiteY68" fmla="*/ 143035 h 565694"/>
                    <a:gd name="connsiteX69" fmla="*/ 24136 w 627132"/>
                    <a:gd name="connsiteY69" fmla="*/ 169091 h 565694"/>
                    <a:gd name="connsiteX70" fmla="*/ 32228 w 627132"/>
                    <a:gd name="connsiteY70" fmla="*/ 162509 h 565694"/>
                    <a:gd name="connsiteX71" fmla="*/ 24136 w 627132"/>
                    <a:gd name="connsiteY71" fmla="*/ 182119 h 565694"/>
                    <a:gd name="connsiteX72" fmla="*/ 24136 w 627132"/>
                    <a:gd name="connsiteY72" fmla="*/ 175537 h 565694"/>
                    <a:gd name="connsiteX73" fmla="*/ 0 w 627132"/>
                    <a:gd name="connsiteY73" fmla="*/ 195010 h 565694"/>
                    <a:gd name="connsiteX74" fmla="*/ 8091 w 627132"/>
                    <a:gd name="connsiteY74" fmla="*/ 234095 h 565694"/>
                    <a:gd name="connsiteX75" fmla="*/ 32228 w 627132"/>
                    <a:gd name="connsiteY75" fmla="*/ 260014 h 565694"/>
                    <a:gd name="connsiteX76" fmla="*/ 24136 w 627132"/>
                    <a:gd name="connsiteY76" fmla="*/ 260014 h 565694"/>
                    <a:gd name="connsiteX77" fmla="*/ 32228 w 627132"/>
                    <a:gd name="connsiteY77" fmla="*/ 266596 h 565694"/>
                    <a:gd name="connsiteX78" fmla="*/ 64318 w 627132"/>
                    <a:gd name="connsiteY78" fmla="*/ 273042 h 565694"/>
                    <a:gd name="connsiteX79" fmla="*/ 64318 w 627132"/>
                    <a:gd name="connsiteY79" fmla="*/ 286070 h 565694"/>
                    <a:gd name="connsiteX80" fmla="*/ 88454 w 627132"/>
                    <a:gd name="connsiteY80" fmla="*/ 299098 h 565694"/>
                    <a:gd name="connsiteX81" fmla="*/ 88454 w 627132"/>
                    <a:gd name="connsiteY81" fmla="*/ 286070 h 565694"/>
                    <a:gd name="connsiteX82" fmla="*/ 112591 w 627132"/>
                    <a:gd name="connsiteY82" fmla="*/ 312126 h 565694"/>
                    <a:gd name="connsiteX83" fmla="*/ 144818 w 627132"/>
                    <a:gd name="connsiteY83" fmla="*/ 305544 h 565694"/>
                    <a:gd name="connsiteX84" fmla="*/ 144818 w 627132"/>
                    <a:gd name="connsiteY84" fmla="*/ 318572 h 565694"/>
                    <a:gd name="connsiteX85" fmla="*/ 144818 w 627132"/>
                    <a:gd name="connsiteY85" fmla="*/ 331600 h 565694"/>
                    <a:gd name="connsiteX86" fmla="*/ 128636 w 627132"/>
                    <a:gd name="connsiteY86" fmla="*/ 338046 h 565694"/>
                    <a:gd name="connsiteX87" fmla="*/ 136727 w 627132"/>
                    <a:gd name="connsiteY87" fmla="*/ 318572 h 565694"/>
                    <a:gd name="connsiteX88" fmla="*/ 120682 w 627132"/>
                    <a:gd name="connsiteY88" fmla="*/ 325155 h 565694"/>
                    <a:gd name="connsiteX89" fmla="*/ 112591 w 627132"/>
                    <a:gd name="connsiteY89" fmla="*/ 344628 h 565694"/>
                    <a:gd name="connsiteX90" fmla="*/ 112591 w 627132"/>
                    <a:gd name="connsiteY90" fmla="*/ 351074 h 565694"/>
                    <a:gd name="connsiteX91" fmla="*/ 104499 w 627132"/>
                    <a:gd name="connsiteY91" fmla="*/ 370547 h 565694"/>
                    <a:gd name="connsiteX92" fmla="*/ 96545 w 627132"/>
                    <a:gd name="connsiteY92" fmla="*/ 370547 h 565694"/>
                    <a:gd name="connsiteX93" fmla="*/ 96545 w 627132"/>
                    <a:gd name="connsiteY93" fmla="*/ 396604 h 565694"/>
                    <a:gd name="connsiteX94" fmla="*/ 120682 w 627132"/>
                    <a:gd name="connsiteY94" fmla="*/ 390158 h 565694"/>
                    <a:gd name="connsiteX95" fmla="*/ 136727 w 627132"/>
                    <a:gd name="connsiteY95" fmla="*/ 403049 h 565694"/>
                    <a:gd name="connsiteX96" fmla="*/ 152772 w 627132"/>
                    <a:gd name="connsiteY96" fmla="*/ 409632 h 565694"/>
                    <a:gd name="connsiteX97" fmla="*/ 120682 w 627132"/>
                    <a:gd name="connsiteY97" fmla="*/ 435551 h 565694"/>
                    <a:gd name="connsiteX98" fmla="*/ 96545 w 627132"/>
                    <a:gd name="connsiteY98" fmla="*/ 468052 h 565694"/>
                    <a:gd name="connsiteX99" fmla="*/ 48273 w 627132"/>
                    <a:gd name="connsiteY99" fmla="*/ 468052 h 565694"/>
                    <a:gd name="connsiteX100" fmla="*/ 56364 w 627132"/>
                    <a:gd name="connsiteY100" fmla="*/ 481080 h 565694"/>
                    <a:gd name="connsiteX101" fmla="*/ 48273 w 627132"/>
                    <a:gd name="connsiteY101" fmla="*/ 507137 h 565694"/>
                    <a:gd name="connsiteX102" fmla="*/ 64318 w 627132"/>
                    <a:gd name="connsiteY102" fmla="*/ 526610 h 565694"/>
                    <a:gd name="connsiteX103" fmla="*/ 64318 w 627132"/>
                    <a:gd name="connsiteY103" fmla="*/ 546084 h 565694"/>
                    <a:gd name="connsiteX104" fmla="*/ 64318 w 627132"/>
                    <a:gd name="connsiteY104" fmla="*/ 559112 h 565694"/>
                    <a:gd name="connsiteX105" fmla="*/ 48273 w 627132"/>
                    <a:gd name="connsiteY105" fmla="*/ 552667 h 565694"/>
                    <a:gd name="connsiteX106" fmla="*/ 56364 w 627132"/>
                    <a:gd name="connsiteY106" fmla="*/ 539639 h 565694"/>
                    <a:gd name="connsiteX107" fmla="*/ 32228 w 627132"/>
                    <a:gd name="connsiteY107" fmla="*/ 552667 h 565694"/>
                    <a:gd name="connsiteX108" fmla="*/ 32228 w 627132"/>
                    <a:gd name="connsiteY108" fmla="*/ 533193 h 565694"/>
                    <a:gd name="connsiteX109" fmla="*/ 16182 w 627132"/>
                    <a:gd name="connsiteY109" fmla="*/ 539639 h 565694"/>
                    <a:gd name="connsiteX110" fmla="*/ 16182 w 627132"/>
                    <a:gd name="connsiteY110" fmla="*/ 526610 h 565694"/>
                    <a:gd name="connsiteX111" fmla="*/ 32228 w 627132"/>
                    <a:gd name="connsiteY111" fmla="*/ 513582 h 565694"/>
                    <a:gd name="connsiteX112" fmla="*/ 24136 w 627132"/>
                    <a:gd name="connsiteY112" fmla="*/ 500691 h 565694"/>
                    <a:gd name="connsiteX113" fmla="*/ 32228 w 627132"/>
                    <a:gd name="connsiteY113" fmla="*/ 474635 h 565694"/>
                    <a:gd name="connsiteX114" fmla="*/ 32228 w 627132"/>
                    <a:gd name="connsiteY114" fmla="*/ 448579 h 565694"/>
                    <a:gd name="connsiteX115" fmla="*/ 8091 w 627132"/>
                    <a:gd name="connsiteY115" fmla="*/ 461607 h 565694"/>
                    <a:gd name="connsiteX116" fmla="*/ 8091 w 627132"/>
                    <a:gd name="connsiteY116" fmla="*/ 474635 h 565694"/>
                    <a:gd name="connsiteX117" fmla="*/ 0 w 627132"/>
                    <a:gd name="connsiteY117" fmla="*/ 474635 h 56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27132" h="565694">
                      <a:moveTo>
                        <a:pt x="627133" y="286070"/>
                      </a:moveTo>
                      <a:lnTo>
                        <a:pt x="586951" y="266596"/>
                      </a:lnTo>
                      <a:lnTo>
                        <a:pt x="538679" y="266596"/>
                      </a:lnTo>
                      <a:lnTo>
                        <a:pt x="538679" y="286070"/>
                      </a:lnTo>
                      <a:lnTo>
                        <a:pt x="538679" y="299098"/>
                      </a:lnTo>
                      <a:lnTo>
                        <a:pt x="546633" y="318572"/>
                      </a:lnTo>
                      <a:lnTo>
                        <a:pt x="538679" y="331600"/>
                      </a:lnTo>
                      <a:lnTo>
                        <a:pt x="554724" y="351074"/>
                      </a:lnTo>
                      <a:lnTo>
                        <a:pt x="578860" y="357656"/>
                      </a:lnTo>
                      <a:lnTo>
                        <a:pt x="578860" y="364102"/>
                      </a:lnTo>
                      <a:lnTo>
                        <a:pt x="562815" y="364102"/>
                      </a:lnTo>
                      <a:lnTo>
                        <a:pt x="554724" y="383575"/>
                      </a:lnTo>
                      <a:lnTo>
                        <a:pt x="578860" y="390158"/>
                      </a:lnTo>
                      <a:lnTo>
                        <a:pt x="546633" y="390158"/>
                      </a:lnTo>
                      <a:lnTo>
                        <a:pt x="522633" y="403049"/>
                      </a:lnTo>
                      <a:lnTo>
                        <a:pt x="522633" y="422660"/>
                      </a:lnTo>
                      <a:lnTo>
                        <a:pt x="522633" y="442133"/>
                      </a:lnTo>
                      <a:lnTo>
                        <a:pt x="506451" y="481080"/>
                      </a:lnTo>
                      <a:lnTo>
                        <a:pt x="490406" y="513582"/>
                      </a:lnTo>
                      <a:lnTo>
                        <a:pt x="482315" y="546084"/>
                      </a:lnTo>
                      <a:lnTo>
                        <a:pt x="458316" y="546084"/>
                      </a:lnTo>
                      <a:lnTo>
                        <a:pt x="458316" y="559112"/>
                      </a:lnTo>
                      <a:lnTo>
                        <a:pt x="450225" y="565695"/>
                      </a:lnTo>
                      <a:lnTo>
                        <a:pt x="393998" y="481080"/>
                      </a:lnTo>
                      <a:lnTo>
                        <a:pt x="401952" y="468052"/>
                      </a:lnTo>
                      <a:lnTo>
                        <a:pt x="393998" y="448579"/>
                      </a:lnTo>
                      <a:lnTo>
                        <a:pt x="401952" y="435551"/>
                      </a:lnTo>
                      <a:lnTo>
                        <a:pt x="410043" y="448579"/>
                      </a:lnTo>
                      <a:lnTo>
                        <a:pt x="426088" y="448579"/>
                      </a:lnTo>
                      <a:lnTo>
                        <a:pt x="410043" y="377130"/>
                      </a:lnTo>
                      <a:lnTo>
                        <a:pt x="385907" y="357656"/>
                      </a:lnTo>
                      <a:lnTo>
                        <a:pt x="369862" y="331600"/>
                      </a:lnTo>
                      <a:lnTo>
                        <a:pt x="345725" y="338046"/>
                      </a:lnTo>
                      <a:lnTo>
                        <a:pt x="329680" y="357656"/>
                      </a:lnTo>
                      <a:lnTo>
                        <a:pt x="329680" y="396604"/>
                      </a:lnTo>
                      <a:lnTo>
                        <a:pt x="321589" y="396604"/>
                      </a:lnTo>
                      <a:lnTo>
                        <a:pt x="321589" y="422660"/>
                      </a:lnTo>
                      <a:lnTo>
                        <a:pt x="313498" y="435551"/>
                      </a:lnTo>
                      <a:lnTo>
                        <a:pt x="305544" y="442133"/>
                      </a:lnTo>
                      <a:lnTo>
                        <a:pt x="297453" y="422660"/>
                      </a:lnTo>
                      <a:lnTo>
                        <a:pt x="297453" y="390158"/>
                      </a:lnTo>
                      <a:lnTo>
                        <a:pt x="281408" y="351074"/>
                      </a:lnTo>
                      <a:lnTo>
                        <a:pt x="257271" y="344628"/>
                      </a:lnTo>
                      <a:lnTo>
                        <a:pt x="273316" y="331600"/>
                      </a:lnTo>
                      <a:lnTo>
                        <a:pt x="249317" y="305544"/>
                      </a:lnTo>
                      <a:lnTo>
                        <a:pt x="257271" y="292653"/>
                      </a:lnTo>
                      <a:lnTo>
                        <a:pt x="225181" y="305544"/>
                      </a:lnTo>
                      <a:lnTo>
                        <a:pt x="201045" y="266596"/>
                      </a:lnTo>
                      <a:lnTo>
                        <a:pt x="225181" y="247123"/>
                      </a:lnTo>
                      <a:lnTo>
                        <a:pt x="201045" y="234095"/>
                      </a:lnTo>
                      <a:lnTo>
                        <a:pt x="201045" y="227512"/>
                      </a:lnTo>
                      <a:lnTo>
                        <a:pt x="249317" y="227512"/>
                      </a:lnTo>
                      <a:lnTo>
                        <a:pt x="233135" y="201593"/>
                      </a:lnTo>
                      <a:lnTo>
                        <a:pt x="225181" y="214621"/>
                      </a:lnTo>
                      <a:lnTo>
                        <a:pt x="208999" y="169091"/>
                      </a:lnTo>
                      <a:lnTo>
                        <a:pt x="192953" y="162509"/>
                      </a:lnTo>
                      <a:lnTo>
                        <a:pt x="184999" y="149618"/>
                      </a:lnTo>
                      <a:lnTo>
                        <a:pt x="176908" y="143035"/>
                      </a:lnTo>
                      <a:lnTo>
                        <a:pt x="176908" y="84614"/>
                      </a:lnTo>
                      <a:lnTo>
                        <a:pt x="144818" y="51975"/>
                      </a:lnTo>
                      <a:lnTo>
                        <a:pt x="144818" y="26056"/>
                      </a:lnTo>
                      <a:lnTo>
                        <a:pt x="128636" y="26056"/>
                      </a:lnTo>
                      <a:lnTo>
                        <a:pt x="96545" y="19474"/>
                      </a:lnTo>
                      <a:lnTo>
                        <a:pt x="104499" y="0"/>
                      </a:lnTo>
                      <a:lnTo>
                        <a:pt x="72409" y="0"/>
                      </a:lnTo>
                      <a:lnTo>
                        <a:pt x="40182" y="45530"/>
                      </a:lnTo>
                      <a:lnTo>
                        <a:pt x="56364" y="91060"/>
                      </a:lnTo>
                      <a:lnTo>
                        <a:pt x="16182" y="91060"/>
                      </a:lnTo>
                      <a:lnTo>
                        <a:pt x="8091" y="143035"/>
                      </a:lnTo>
                      <a:lnTo>
                        <a:pt x="24136" y="169091"/>
                      </a:lnTo>
                      <a:lnTo>
                        <a:pt x="32228" y="162509"/>
                      </a:lnTo>
                      <a:lnTo>
                        <a:pt x="24136" y="182119"/>
                      </a:lnTo>
                      <a:lnTo>
                        <a:pt x="24136" y="175537"/>
                      </a:lnTo>
                      <a:lnTo>
                        <a:pt x="0" y="195010"/>
                      </a:lnTo>
                      <a:lnTo>
                        <a:pt x="8091" y="234095"/>
                      </a:lnTo>
                      <a:lnTo>
                        <a:pt x="32228" y="260014"/>
                      </a:lnTo>
                      <a:lnTo>
                        <a:pt x="24136" y="260014"/>
                      </a:lnTo>
                      <a:lnTo>
                        <a:pt x="32228" y="266596"/>
                      </a:lnTo>
                      <a:lnTo>
                        <a:pt x="64318" y="273042"/>
                      </a:lnTo>
                      <a:lnTo>
                        <a:pt x="64318" y="286070"/>
                      </a:lnTo>
                      <a:lnTo>
                        <a:pt x="88454" y="299098"/>
                      </a:lnTo>
                      <a:lnTo>
                        <a:pt x="88454" y="286070"/>
                      </a:lnTo>
                      <a:lnTo>
                        <a:pt x="112591" y="312126"/>
                      </a:lnTo>
                      <a:lnTo>
                        <a:pt x="144818" y="305544"/>
                      </a:lnTo>
                      <a:lnTo>
                        <a:pt x="144818" y="318572"/>
                      </a:lnTo>
                      <a:lnTo>
                        <a:pt x="144818" y="331600"/>
                      </a:lnTo>
                      <a:lnTo>
                        <a:pt x="128636" y="338046"/>
                      </a:lnTo>
                      <a:lnTo>
                        <a:pt x="136727" y="318572"/>
                      </a:lnTo>
                      <a:lnTo>
                        <a:pt x="120682" y="325155"/>
                      </a:lnTo>
                      <a:lnTo>
                        <a:pt x="112591" y="344628"/>
                      </a:lnTo>
                      <a:lnTo>
                        <a:pt x="112591" y="351074"/>
                      </a:lnTo>
                      <a:lnTo>
                        <a:pt x="104499" y="370547"/>
                      </a:lnTo>
                      <a:lnTo>
                        <a:pt x="96545" y="370547"/>
                      </a:lnTo>
                      <a:lnTo>
                        <a:pt x="96545" y="396604"/>
                      </a:lnTo>
                      <a:lnTo>
                        <a:pt x="120682" y="390158"/>
                      </a:lnTo>
                      <a:lnTo>
                        <a:pt x="136727" y="403049"/>
                      </a:lnTo>
                      <a:lnTo>
                        <a:pt x="152772" y="409632"/>
                      </a:lnTo>
                      <a:lnTo>
                        <a:pt x="120682" y="435551"/>
                      </a:lnTo>
                      <a:lnTo>
                        <a:pt x="96545" y="468052"/>
                      </a:lnTo>
                      <a:lnTo>
                        <a:pt x="48273" y="468052"/>
                      </a:lnTo>
                      <a:lnTo>
                        <a:pt x="56364" y="481080"/>
                      </a:lnTo>
                      <a:lnTo>
                        <a:pt x="48273" y="507137"/>
                      </a:lnTo>
                      <a:lnTo>
                        <a:pt x="64318" y="526610"/>
                      </a:lnTo>
                      <a:lnTo>
                        <a:pt x="64318" y="546084"/>
                      </a:lnTo>
                      <a:lnTo>
                        <a:pt x="64318" y="559112"/>
                      </a:lnTo>
                      <a:lnTo>
                        <a:pt x="48273" y="552667"/>
                      </a:lnTo>
                      <a:lnTo>
                        <a:pt x="56364" y="539639"/>
                      </a:lnTo>
                      <a:lnTo>
                        <a:pt x="32228" y="552667"/>
                      </a:lnTo>
                      <a:lnTo>
                        <a:pt x="32228" y="533193"/>
                      </a:lnTo>
                      <a:lnTo>
                        <a:pt x="16182" y="539639"/>
                      </a:lnTo>
                      <a:lnTo>
                        <a:pt x="16182" y="526610"/>
                      </a:lnTo>
                      <a:lnTo>
                        <a:pt x="32228" y="513582"/>
                      </a:lnTo>
                      <a:lnTo>
                        <a:pt x="24136" y="500691"/>
                      </a:lnTo>
                      <a:lnTo>
                        <a:pt x="32228" y="474635"/>
                      </a:lnTo>
                      <a:lnTo>
                        <a:pt x="32228" y="448579"/>
                      </a:lnTo>
                      <a:lnTo>
                        <a:pt x="8091" y="461607"/>
                      </a:lnTo>
                      <a:lnTo>
                        <a:pt x="8091" y="474635"/>
                      </a:lnTo>
                      <a:lnTo>
                        <a:pt x="0" y="474635"/>
                      </a:lnTo>
                    </a:path>
                  </a:pathLst>
                </a:custGeom>
                <a:solidFill>
                  <a:srgbClr val="CBE7F5"/>
                </a:solidFill>
                <a:ln w="13713" cap="flat">
                  <a:solidFill>
                    <a:srgbClr val="CBE7F5"/>
                  </a:solid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96B7CA9-230F-D469-A2E3-F1F0CED7B35F}"/>
                    </a:ext>
                  </a:extLst>
                </p:cNvPr>
                <p:cNvSpPr/>
                <p:nvPr/>
              </p:nvSpPr>
              <p:spPr>
                <a:xfrm>
                  <a:off x="4381956" y="2884271"/>
                  <a:ext cx="1157583" cy="298961"/>
                </a:xfrm>
                <a:custGeom>
                  <a:avLst/>
                  <a:gdLst>
                    <a:gd name="connsiteX0" fmla="*/ 1149492 w 1157583"/>
                    <a:gd name="connsiteY0" fmla="*/ 162509 h 298961"/>
                    <a:gd name="connsiteX1" fmla="*/ 1141538 w 1157583"/>
                    <a:gd name="connsiteY1" fmla="*/ 155926 h 298961"/>
                    <a:gd name="connsiteX2" fmla="*/ 1157583 w 1157583"/>
                    <a:gd name="connsiteY2" fmla="*/ 130007 h 298961"/>
                    <a:gd name="connsiteX3" fmla="*/ 1141538 w 1157583"/>
                    <a:gd name="connsiteY3" fmla="*/ 123424 h 298961"/>
                    <a:gd name="connsiteX4" fmla="*/ 1117402 w 1157583"/>
                    <a:gd name="connsiteY4" fmla="*/ 110533 h 298961"/>
                    <a:gd name="connsiteX5" fmla="*/ 1109310 w 1157583"/>
                    <a:gd name="connsiteY5" fmla="*/ 110533 h 298961"/>
                    <a:gd name="connsiteX6" fmla="*/ 1109310 w 1157583"/>
                    <a:gd name="connsiteY6" fmla="*/ 116979 h 298961"/>
                    <a:gd name="connsiteX7" fmla="*/ 1093265 w 1157583"/>
                    <a:gd name="connsiteY7" fmla="*/ 103951 h 298961"/>
                    <a:gd name="connsiteX8" fmla="*/ 1085174 w 1157583"/>
                    <a:gd name="connsiteY8" fmla="*/ 103951 h 298961"/>
                    <a:gd name="connsiteX9" fmla="*/ 1101356 w 1157583"/>
                    <a:gd name="connsiteY9" fmla="*/ 123424 h 298961"/>
                    <a:gd name="connsiteX10" fmla="*/ 1069129 w 1157583"/>
                    <a:gd name="connsiteY10" fmla="*/ 116979 h 298961"/>
                    <a:gd name="connsiteX11" fmla="*/ 1061175 w 1157583"/>
                    <a:gd name="connsiteY11" fmla="*/ 130007 h 298961"/>
                    <a:gd name="connsiteX12" fmla="*/ 1085174 w 1157583"/>
                    <a:gd name="connsiteY12" fmla="*/ 181982 h 298961"/>
                    <a:gd name="connsiteX13" fmla="*/ 1085174 w 1157583"/>
                    <a:gd name="connsiteY13" fmla="*/ 175537 h 298961"/>
                    <a:gd name="connsiteX14" fmla="*/ 1093265 w 1157583"/>
                    <a:gd name="connsiteY14" fmla="*/ 168954 h 298961"/>
                    <a:gd name="connsiteX15" fmla="*/ 1125493 w 1157583"/>
                    <a:gd name="connsiteY15" fmla="*/ 168954 h 298961"/>
                    <a:gd name="connsiteX16" fmla="*/ 1125493 w 1157583"/>
                    <a:gd name="connsiteY16" fmla="*/ 195010 h 298961"/>
                    <a:gd name="connsiteX17" fmla="*/ 1117402 w 1157583"/>
                    <a:gd name="connsiteY17" fmla="*/ 208039 h 298961"/>
                    <a:gd name="connsiteX18" fmla="*/ 1077220 w 1157583"/>
                    <a:gd name="connsiteY18" fmla="*/ 188565 h 298961"/>
                    <a:gd name="connsiteX19" fmla="*/ 1061175 w 1157583"/>
                    <a:gd name="connsiteY19" fmla="*/ 155926 h 298961"/>
                    <a:gd name="connsiteX20" fmla="*/ 1053084 w 1157583"/>
                    <a:gd name="connsiteY20" fmla="*/ 162509 h 298961"/>
                    <a:gd name="connsiteX21" fmla="*/ 1069129 w 1157583"/>
                    <a:gd name="connsiteY21" fmla="*/ 188565 h 298961"/>
                    <a:gd name="connsiteX22" fmla="*/ 1044993 w 1157583"/>
                    <a:gd name="connsiteY22" fmla="*/ 195010 h 298961"/>
                    <a:gd name="connsiteX23" fmla="*/ 1020856 w 1157583"/>
                    <a:gd name="connsiteY23" fmla="*/ 188565 h 298961"/>
                    <a:gd name="connsiteX24" fmla="*/ 972721 w 1157583"/>
                    <a:gd name="connsiteY24" fmla="*/ 181982 h 298961"/>
                    <a:gd name="connsiteX25" fmla="*/ 916357 w 1157583"/>
                    <a:gd name="connsiteY25" fmla="*/ 195010 h 298961"/>
                    <a:gd name="connsiteX26" fmla="*/ 892358 w 1157583"/>
                    <a:gd name="connsiteY26" fmla="*/ 188565 h 298961"/>
                    <a:gd name="connsiteX27" fmla="*/ 876176 w 1157583"/>
                    <a:gd name="connsiteY27" fmla="*/ 201456 h 298961"/>
                    <a:gd name="connsiteX28" fmla="*/ 828040 w 1157583"/>
                    <a:gd name="connsiteY28" fmla="*/ 162509 h 298961"/>
                    <a:gd name="connsiteX29" fmla="*/ 828040 w 1157583"/>
                    <a:gd name="connsiteY29" fmla="*/ 149480 h 298961"/>
                    <a:gd name="connsiteX30" fmla="*/ 811858 w 1157583"/>
                    <a:gd name="connsiteY30" fmla="*/ 143035 h 298961"/>
                    <a:gd name="connsiteX31" fmla="*/ 763722 w 1157583"/>
                    <a:gd name="connsiteY31" fmla="*/ 155926 h 298961"/>
                    <a:gd name="connsiteX32" fmla="*/ 763722 w 1157583"/>
                    <a:gd name="connsiteY32" fmla="*/ 136452 h 298961"/>
                    <a:gd name="connsiteX33" fmla="*/ 715450 w 1157583"/>
                    <a:gd name="connsiteY33" fmla="*/ 110533 h 298961"/>
                    <a:gd name="connsiteX34" fmla="*/ 731495 w 1157583"/>
                    <a:gd name="connsiteY34" fmla="*/ 110533 h 298961"/>
                    <a:gd name="connsiteX35" fmla="*/ 715450 w 1157583"/>
                    <a:gd name="connsiteY35" fmla="*/ 84477 h 298961"/>
                    <a:gd name="connsiteX36" fmla="*/ 723541 w 1157583"/>
                    <a:gd name="connsiteY36" fmla="*/ 78032 h 298961"/>
                    <a:gd name="connsiteX37" fmla="*/ 691313 w 1157583"/>
                    <a:gd name="connsiteY37" fmla="*/ 51975 h 298961"/>
                    <a:gd name="connsiteX38" fmla="*/ 643041 w 1157583"/>
                    <a:gd name="connsiteY38" fmla="*/ 78032 h 298961"/>
                    <a:gd name="connsiteX39" fmla="*/ 610950 w 1157583"/>
                    <a:gd name="connsiteY39" fmla="*/ 90923 h 298961"/>
                    <a:gd name="connsiteX40" fmla="*/ 586814 w 1157583"/>
                    <a:gd name="connsiteY40" fmla="*/ 90923 h 298961"/>
                    <a:gd name="connsiteX41" fmla="*/ 562678 w 1157583"/>
                    <a:gd name="connsiteY41" fmla="*/ 123424 h 298961"/>
                    <a:gd name="connsiteX42" fmla="*/ 562678 w 1157583"/>
                    <a:gd name="connsiteY42" fmla="*/ 136452 h 298961"/>
                    <a:gd name="connsiteX43" fmla="*/ 570769 w 1157583"/>
                    <a:gd name="connsiteY43" fmla="*/ 136452 h 298961"/>
                    <a:gd name="connsiteX44" fmla="*/ 578723 w 1157583"/>
                    <a:gd name="connsiteY44" fmla="*/ 143035 h 298961"/>
                    <a:gd name="connsiteX45" fmla="*/ 602859 w 1157583"/>
                    <a:gd name="connsiteY45" fmla="*/ 149480 h 298961"/>
                    <a:gd name="connsiteX46" fmla="*/ 619042 w 1157583"/>
                    <a:gd name="connsiteY46" fmla="*/ 143035 h 298961"/>
                    <a:gd name="connsiteX47" fmla="*/ 602859 w 1157583"/>
                    <a:gd name="connsiteY47" fmla="*/ 130007 h 298961"/>
                    <a:gd name="connsiteX48" fmla="*/ 619042 w 1157583"/>
                    <a:gd name="connsiteY48" fmla="*/ 123424 h 298961"/>
                    <a:gd name="connsiteX49" fmla="*/ 643041 w 1157583"/>
                    <a:gd name="connsiteY49" fmla="*/ 130007 h 298961"/>
                    <a:gd name="connsiteX50" fmla="*/ 659223 w 1157583"/>
                    <a:gd name="connsiteY50" fmla="*/ 116979 h 298961"/>
                    <a:gd name="connsiteX51" fmla="*/ 667177 w 1157583"/>
                    <a:gd name="connsiteY51" fmla="*/ 130007 h 298961"/>
                    <a:gd name="connsiteX52" fmla="*/ 667177 w 1157583"/>
                    <a:gd name="connsiteY52" fmla="*/ 116979 h 298961"/>
                    <a:gd name="connsiteX53" fmla="*/ 659223 w 1157583"/>
                    <a:gd name="connsiteY53" fmla="*/ 110533 h 298961"/>
                    <a:gd name="connsiteX54" fmla="*/ 707359 w 1157583"/>
                    <a:gd name="connsiteY54" fmla="*/ 90923 h 298961"/>
                    <a:gd name="connsiteX55" fmla="*/ 691313 w 1157583"/>
                    <a:gd name="connsiteY55" fmla="*/ 116979 h 298961"/>
                    <a:gd name="connsiteX56" fmla="*/ 667177 w 1157583"/>
                    <a:gd name="connsiteY56" fmla="*/ 143035 h 298961"/>
                    <a:gd name="connsiteX57" fmla="*/ 610950 w 1157583"/>
                    <a:gd name="connsiteY57" fmla="*/ 168954 h 298961"/>
                    <a:gd name="connsiteX58" fmla="*/ 619042 w 1157583"/>
                    <a:gd name="connsiteY58" fmla="*/ 168954 h 298961"/>
                    <a:gd name="connsiteX59" fmla="*/ 594905 w 1157583"/>
                    <a:gd name="connsiteY59" fmla="*/ 188565 h 298961"/>
                    <a:gd name="connsiteX60" fmla="*/ 610950 w 1157583"/>
                    <a:gd name="connsiteY60" fmla="*/ 201456 h 298961"/>
                    <a:gd name="connsiteX61" fmla="*/ 619042 w 1157583"/>
                    <a:gd name="connsiteY61" fmla="*/ 214484 h 298961"/>
                    <a:gd name="connsiteX62" fmla="*/ 610950 w 1157583"/>
                    <a:gd name="connsiteY62" fmla="*/ 227512 h 298961"/>
                    <a:gd name="connsiteX63" fmla="*/ 626996 w 1157583"/>
                    <a:gd name="connsiteY63" fmla="*/ 260014 h 298961"/>
                    <a:gd name="connsiteX64" fmla="*/ 635087 w 1157583"/>
                    <a:gd name="connsiteY64" fmla="*/ 260014 h 298961"/>
                    <a:gd name="connsiteX65" fmla="*/ 626996 w 1157583"/>
                    <a:gd name="connsiteY65" fmla="*/ 266459 h 298961"/>
                    <a:gd name="connsiteX66" fmla="*/ 643041 w 1157583"/>
                    <a:gd name="connsiteY66" fmla="*/ 279488 h 298961"/>
                    <a:gd name="connsiteX67" fmla="*/ 610950 w 1157583"/>
                    <a:gd name="connsiteY67" fmla="*/ 286070 h 298961"/>
                    <a:gd name="connsiteX68" fmla="*/ 610950 w 1157583"/>
                    <a:gd name="connsiteY68" fmla="*/ 298961 h 298961"/>
                    <a:gd name="connsiteX69" fmla="*/ 594905 w 1157583"/>
                    <a:gd name="connsiteY69" fmla="*/ 279488 h 298961"/>
                    <a:gd name="connsiteX70" fmla="*/ 586814 w 1157583"/>
                    <a:gd name="connsiteY70" fmla="*/ 266459 h 298961"/>
                    <a:gd name="connsiteX71" fmla="*/ 610950 w 1157583"/>
                    <a:gd name="connsiteY71" fmla="*/ 260014 h 298961"/>
                    <a:gd name="connsiteX72" fmla="*/ 602859 w 1157583"/>
                    <a:gd name="connsiteY72" fmla="*/ 233958 h 298961"/>
                    <a:gd name="connsiteX73" fmla="*/ 594905 w 1157583"/>
                    <a:gd name="connsiteY73" fmla="*/ 233958 h 298961"/>
                    <a:gd name="connsiteX74" fmla="*/ 586814 w 1157583"/>
                    <a:gd name="connsiteY74" fmla="*/ 221067 h 298961"/>
                    <a:gd name="connsiteX75" fmla="*/ 570769 w 1157583"/>
                    <a:gd name="connsiteY75" fmla="*/ 227512 h 298961"/>
                    <a:gd name="connsiteX76" fmla="*/ 578723 w 1157583"/>
                    <a:gd name="connsiteY76" fmla="*/ 214484 h 298961"/>
                    <a:gd name="connsiteX77" fmla="*/ 570769 w 1157583"/>
                    <a:gd name="connsiteY77" fmla="*/ 201456 h 298961"/>
                    <a:gd name="connsiteX78" fmla="*/ 562678 w 1157583"/>
                    <a:gd name="connsiteY78" fmla="*/ 227512 h 298961"/>
                    <a:gd name="connsiteX79" fmla="*/ 554724 w 1157583"/>
                    <a:gd name="connsiteY79" fmla="*/ 221067 h 298961"/>
                    <a:gd name="connsiteX80" fmla="*/ 562678 w 1157583"/>
                    <a:gd name="connsiteY80" fmla="*/ 214484 h 298961"/>
                    <a:gd name="connsiteX81" fmla="*/ 554724 w 1157583"/>
                    <a:gd name="connsiteY81" fmla="*/ 208039 h 298961"/>
                    <a:gd name="connsiteX82" fmla="*/ 554724 w 1157583"/>
                    <a:gd name="connsiteY82" fmla="*/ 188565 h 298961"/>
                    <a:gd name="connsiteX83" fmla="*/ 514542 w 1157583"/>
                    <a:gd name="connsiteY83" fmla="*/ 188565 h 298961"/>
                    <a:gd name="connsiteX84" fmla="*/ 522496 w 1157583"/>
                    <a:gd name="connsiteY84" fmla="*/ 181982 h 298961"/>
                    <a:gd name="connsiteX85" fmla="*/ 514542 w 1157583"/>
                    <a:gd name="connsiteY85" fmla="*/ 175537 h 298961"/>
                    <a:gd name="connsiteX86" fmla="*/ 506451 w 1157583"/>
                    <a:gd name="connsiteY86" fmla="*/ 175537 h 298961"/>
                    <a:gd name="connsiteX87" fmla="*/ 506451 w 1157583"/>
                    <a:gd name="connsiteY87" fmla="*/ 168954 h 298961"/>
                    <a:gd name="connsiteX88" fmla="*/ 506451 w 1157583"/>
                    <a:gd name="connsiteY88" fmla="*/ 162509 h 298961"/>
                    <a:gd name="connsiteX89" fmla="*/ 458179 w 1157583"/>
                    <a:gd name="connsiteY89" fmla="*/ 188565 h 298961"/>
                    <a:gd name="connsiteX90" fmla="*/ 450225 w 1157583"/>
                    <a:gd name="connsiteY90" fmla="*/ 188565 h 298961"/>
                    <a:gd name="connsiteX91" fmla="*/ 450225 w 1157583"/>
                    <a:gd name="connsiteY91" fmla="*/ 175537 h 298961"/>
                    <a:gd name="connsiteX92" fmla="*/ 442133 w 1157583"/>
                    <a:gd name="connsiteY92" fmla="*/ 175537 h 298961"/>
                    <a:gd name="connsiteX93" fmla="*/ 442133 w 1157583"/>
                    <a:gd name="connsiteY93" fmla="*/ 188565 h 298961"/>
                    <a:gd name="connsiteX94" fmla="*/ 417997 w 1157583"/>
                    <a:gd name="connsiteY94" fmla="*/ 188565 h 298961"/>
                    <a:gd name="connsiteX95" fmla="*/ 417997 w 1157583"/>
                    <a:gd name="connsiteY95" fmla="*/ 195010 h 298961"/>
                    <a:gd name="connsiteX96" fmla="*/ 321589 w 1157583"/>
                    <a:gd name="connsiteY96" fmla="*/ 195010 h 298961"/>
                    <a:gd name="connsiteX97" fmla="*/ 281408 w 1157583"/>
                    <a:gd name="connsiteY97" fmla="*/ 188565 h 298961"/>
                    <a:gd name="connsiteX98" fmla="*/ 241226 w 1157583"/>
                    <a:gd name="connsiteY98" fmla="*/ 168954 h 298961"/>
                    <a:gd name="connsiteX99" fmla="*/ 249180 w 1157583"/>
                    <a:gd name="connsiteY99" fmla="*/ 162509 h 298961"/>
                    <a:gd name="connsiteX100" fmla="*/ 249180 w 1157583"/>
                    <a:gd name="connsiteY100" fmla="*/ 143035 h 298961"/>
                    <a:gd name="connsiteX101" fmla="*/ 265225 w 1157583"/>
                    <a:gd name="connsiteY101" fmla="*/ 130007 h 298961"/>
                    <a:gd name="connsiteX102" fmla="*/ 313498 w 1157583"/>
                    <a:gd name="connsiteY102" fmla="*/ 130007 h 298961"/>
                    <a:gd name="connsiteX103" fmla="*/ 313498 w 1157583"/>
                    <a:gd name="connsiteY103" fmla="*/ 110533 h 298961"/>
                    <a:gd name="connsiteX104" fmla="*/ 305407 w 1157583"/>
                    <a:gd name="connsiteY104" fmla="*/ 116979 h 298961"/>
                    <a:gd name="connsiteX105" fmla="*/ 305407 w 1157583"/>
                    <a:gd name="connsiteY105" fmla="*/ 103951 h 298961"/>
                    <a:gd name="connsiteX106" fmla="*/ 273316 w 1157583"/>
                    <a:gd name="connsiteY106" fmla="*/ 71449 h 298961"/>
                    <a:gd name="connsiteX107" fmla="*/ 265225 w 1157583"/>
                    <a:gd name="connsiteY107" fmla="*/ 71449 h 298961"/>
                    <a:gd name="connsiteX108" fmla="*/ 257271 w 1157583"/>
                    <a:gd name="connsiteY108" fmla="*/ 58421 h 298961"/>
                    <a:gd name="connsiteX109" fmla="*/ 208998 w 1157583"/>
                    <a:gd name="connsiteY109" fmla="*/ 51975 h 298961"/>
                    <a:gd name="connsiteX110" fmla="*/ 217090 w 1157583"/>
                    <a:gd name="connsiteY110" fmla="*/ 65004 h 298961"/>
                    <a:gd name="connsiteX111" fmla="*/ 217090 w 1157583"/>
                    <a:gd name="connsiteY111" fmla="*/ 71449 h 298961"/>
                    <a:gd name="connsiteX112" fmla="*/ 208998 w 1157583"/>
                    <a:gd name="connsiteY112" fmla="*/ 65004 h 298961"/>
                    <a:gd name="connsiteX113" fmla="*/ 184862 w 1157583"/>
                    <a:gd name="connsiteY113" fmla="*/ 65004 h 298961"/>
                    <a:gd name="connsiteX114" fmla="*/ 160726 w 1157583"/>
                    <a:gd name="connsiteY114" fmla="*/ 58421 h 298961"/>
                    <a:gd name="connsiteX115" fmla="*/ 104499 w 1157583"/>
                    <a:gd name="connsiteY115" fmla="*/ 38947 h 298961"/>
                    <a:gd name="connsiteX116" fmla="*/ 56227 w 1157583"/>
                    <a:gd name="connsiteY116" fmla="*/ 19474 h 298961"/>
                    <a:gd name="connsiteX117" fmla="*/ 0 w 1157583"/>
                    <a:gd name="connsiteY117" fmla="*/ 0 h 29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157583" h="298961">
                      <a:moveTo>
                        <a:pt x="1149492" y="162509"/>
                      </a:moveTo>
                      <a:lnTo>
                        <a:pt x="1141538" y="155926"/>
                      </a:lnTo>
                      <a:lnTo>
                        <a:pt x="1157583" y="130007"/>
                      </a:lnTo>
                      <a:lnTo>
                        <a:pt x="1141538" y="123424"/>
                      </a:lnTo>
                      <a:lnTo>
                        <a:pt x="1117402" y="110533"/>
                      </a:lnTo>
                      <a:lnTo>
                        <a:pt x="1109310" y="110533"/>
                      </a:lnTo>
                      <a:lnTo>
                        <a:pt x="1109310" y="116979"/>
                      </a:lnTo>
                      <a:lnTo>
                        <a:pt x="1093265" y="103951"/>
                      </a:lnTo>
                      <a:lnTo>
                        <a:pt x="1085174" y="103951"/>
                      </a:lnTo>
                      <a:lnTo>
                        <a:pt x="1101356" y="123424"/>
                      </a:lnTo>
                      <a:lnTo>
                        <a:pt x="1069129" y="116979"/>
                      </a:lnTo>
                      <a:lnTo>
                        <a:pt x="1061175" y="130007"/>
                      </a:lnTo>
                      <a:lnTo>
                        <a:pt x="1085174" y="181982"/>
                      </a:lnTo>
                      <a:lnTo>
                        <a:pt x="1085174" y="175537"/>
                      </a:lnTo>
                      <a:lnTo>
                        <a:pt x="1093265" y="168954"/>
                      </a:lnTo>
                      <a:lnTo>
                        <a:pt x="1125493" y="168954"/>
                      </a:lnTo>
                      <a:lnTo>
                        <a:pt x="1125493" y="195010"/>
                      </a:lnTo>
                      <a:lnTo>
                        <a:pt x="1117402" y="208039"/>
                      </a:lnTo>
                      <a:lnTo>
                        <a:pt x="1077220" y="188565"/>
                      </a:lnTo>
                      <a:lnTo>
                        <a:pt x="1061175" y="155926"/>
                      </a:lnTo>
                      <a:lnTo>
                        <a:pt x="1053084" y="162509"/>
                      </a:lnTo>
                      <a:lnTo>
                        <a:pt x="1069129" y="188565"/>
                      </a:lnTo>
                      <a:lnTo>
                        <a:pt x="1044993" y="195010"/>
                      </a:lnTo>
                      <a:lnTo>
                        <a:pt x="1020856" y="188565"/>
                      </a:lnTo>
                      <a:lnTo>
                        <a:pt x="972721" y="181982"/>
                      </a:lnTo>
                      <a:lnTo>
                        <a:pt x="916357" y="195010"/>
                      </a:lnTo>
                      <a:lnTo>
                        <a:pt x="892358" y="188565"/>
                      </a:lnTo>
                      <a:lnTo>
                        <a:pt x="876176" y="201456"/>
                      </a:lnTo>
                      <a:lnTo>
                        <a:pt x="828040" y="162509"/>
                      </a:lnTo>
                      <a:lnTo>
                        <a:pt x="828040" y="149480"/>
                      </a:lnTo>
                      <a:lnTo>
                        <a:pt x="811858" y="143035"/>
                      </a:lnTo>
                      <a:lnTo>
                        <a:pt x="763722" y="155926"/>
                      </a:lnTo>
                      <a:lnTo>
                        <a:pt x="763722" y="136452"/>
                      </a:lnTo>
                      <a:lnTo>
                        <a:pt x="715450" y="110533"/>
                      </a:lnTo>
                      <a:lnTo>
                        <a:pt x="731495" y="110533"/>
                      </a:lnTo>
                      <a:lnTo>
                        <a:pt x="715450" y="84477"/>
                      </a:lnTo>
                      <a:lnTo>
                        <a:pt x="723541" y="78032"/>
                      </a:lnTo>
                      <a:lnTo>
                        <a:pt x="691313" y="51975"/>
                      </a:lnTo>
                      <a:lnTo>
                        <a:pt x="643041" y="78032"/>
                      </a:lnTo>
                      <a:lnTo>
                        <a:pt x="610950" y="90923"/>
                      </a:lnTo>
                      <a:lnTo>
                        <a:pt x="586814" y="90923"/>
                      </a:lnTo>
                      <a:lnTo>
                        <a:pt x="562678" y="123424"/>
                      </a:lnTo>
                      <a:lnTo>
                        <a:pt x="562678" y="136452"/>
                      </a:lnTo>
                      <a:lnTo>
                        <a:pt x="570769" y="136452"/>
                      </a:lnTo>
                      <a:lnTo>
                        <a:pt x="578723" y="143035"/>
                      </a:lnTo>
                      <a:lnTo>
                        <a:pt x="602859" y="149480"/>
                      </a:lnTo>
                      <a:lnTo>
                        <a:pt x="619042" y="143035"/>
                      </a:lnTo>
                      <a:lnTo>
                        <a:pt x="602859" y="130007"/>
                      </a:lnTo>
                      <a:lnTo>
                        <a:pt x="619042" y="123424"/>
                      </a:lnTo>
                      <a:lnTo>
                        <a:pt x="643041" y="130007"/>
                      </a:lnTo>
                      <a:lnTo>
                        <a:pt x="659223" y="116979"/>
                      </a:lnTo>
                      <a:lnTo>
                        <a:pt x="667177" y="130007"/>
                      </a:lnTo>
                      <a:lnTo>
                        <a:pt x="667177" y="116979"/>
                      </a:lnTo>
                      <a:lnTo>
                        <a:pt x="659223" y="110533"/>
                      </a:lnTo>
                      <a:lnTo>
                        <a:pt x="707359" y="90923"/>
                      </a:lnTo>
                      <a:lnTo>
                        <a:pt x="691313" y="116979"/>
                      </a:lnTo>
                      <a:lnTo>
                        <a:pt x="667177" y="143035"/>
                      </a:lnTo>
                      <a:lnTo>
                        <a:pt x="610950" y="168954"/>
                      </a:lnTo>
                      <a:lnTo>
                        <a:pt x="619042" y="168954"/>
                      </a:lnTo>
                      <a:lnTo>
                        <a:pt x="594905" y="188565"/>
                      </a:lnTo>
                      <a:lnTo>
                        <a:pt x="610950" y="201456"/>
                      </a:lnTo>
                      <a:lnTo>
                        <a:pt x="619042" y="214484"/>
                      </a:lnTo>
                      <a:lnTo>
                        <a:pt x="610950" y="227512"/>
                      </a:lnTo>
                      <a:lnTo>
                        <a:pt x="626996" y="260014"/>
                      </a:lnTo>
                      <a:lnTo>
                        <a:pt x="635087" y="260014"/>
                      </a:lnTo>
                      <a:lnTo>
                        <a:pt x="626996" y="266459"/>
                      </a:lnTo>
                      <a:lnTo>
                        <a:pt x="643041" y="279488"/>
                      </a:lnTo>
                      <a:lnTo>
                        <a:pt x="610950" y="286070"/>
                      </a:lnTo>
                      <a:lnTo>
                        <a:pt x="610950" y="298961"/>
                      </a:lnTo>
                      <a:lnTo>
                        <a:pt x="594905" y="279488"/>
                      </a:lnTo>
                      <a:lnTo>
                        <a:pt x="586814" y="266459"/>
                      </a:lnTo>
                      <a:lnTo>
                        <a:pt x="610950" y="260014"/>
                      </a:lnTo>
                      <a:lnTo>
                        <a:pt x="602859" y="233958"/>
                      </a:lnTo>
                      <a:lnTo>
                        <a:pt x="594905" y="233958"/>
                      </a:lnTo>
                      <a:lnTo>
                        <a:pt x="586814" y="221067"/>
                      </a:lnTo>
                      <a:lnTo>
                        <a:pt x="570769" y="227512"/>
                      </a:lnTo>
                      <a:lnTo>
                        <a:pt x="578723" y="214484"/>
                      </a:lnTo>
                      <a:lnTo>
                        <a:pt x="570769" y="201456"/>
                      </a:lnTo>
                      <a:lnTo>
                        <a:pt x="562678" y="227512"/>
                      </a:lnTo>
                      <a:lnTo>
                        <a:pt x="554724" y="221067"/>
                      </a:lnTo>
                      <a:lnTo>
                        <a:pt x="562678" y="214484"/>
                      </a:lnTo>
                      <a:lnTo>
                        <a:pt x="554724" y="208039"/>
                      </a:lnTo>
                      <a:lnTo>
                        <a:pt x="554724" y="188565"/>
                      </a:lnTo>
                      <a:lnTo>
                        <a:pt x="514542" y="188565"/>
                      </a:lnTo>
                      <a:lnTo>
                        <a:pt x="522496" y="181982"/>
                      </a:lnTo>
                      <a:lnTo>
                        <a:pt x="514542" y="175537"/>
                      </a:lnTo>
                      <a:lnTo>
                        <a:pt x="506451" y="175537"/>
                      </a:lnTo>
                      <a:lnTo>
                        <a:pt x="506451" y="168954"/>
                      </a:lnTo>
                      <a:lnTo>
                        <a:pt x="506451" y="162509"/>
                      </a:lnTo>
                      <a:lnTo>
                        <a:pt x="458179" y="188565"/>
                      </a:lnTo>
                      <a:lnTo>
                        <a:pt x="450225" y="188565"/>
                      </a:lnTo>
                      <a:lnTo>
                        <a:pt x="450225" y="175537"/>
                      </a:lnTo>
                      <a:lnTo>
                        <a:pt x="442133" y="175537"/>
                      </a:lnTo>
                      <a:lnTo>
                        <a:pt x="442133" y="188565"/>
                      </a:lnTo>
                      <a:lnTo>
                        <a:pt x="417997" y="188565"/>
                      </a:lnTo>
                      <a:lnTo>
                        <a:pt x="417997" y="195010"/>
                      </a:lnTo>
                      <a:lnTo>
                        <a:pt x="321589" y="195010"/>
                      </a:lnTo>
                      <a:lnTo>
                        <a:pt x="281408" y="188565"/>
                      </a:lnTo>
                      <a:lnTo>
                        <a:pt x="241226" y="168954"/>
                      </a:lnTo>
                      <a:lnTo>
                        <a:pt x="249180" y="162509"/>
                      </a:lnTo>
                      <a:lnTo>
                        <a:pt x="249180" y="143035"/>
                      </a:lnTo>
                      <a:lnTo>
                        <a:pt x="265225" y="130007"/>
                      </a:lnTo>
                      <a:lnTo>
                        <a:pt x="313498" y="130007"/>
                      </a:lnTo>
                      <a:lnTo>
                        <a:pt x="313498" y="110533"/>
                      </a:lnTo>
                      <a:lnTo>
                        <a:pt x="305407" y="116979"/>
                      </a:lnTo>
                      <a:lnTo>
                        <a:pt x="305407" y="103951"/>
                      </a:lnTo>
                      <a:lnTo>
                        <a:pt x="273316" y="71449"/>
                      </a:lnTo>
                      <a:lnTo>
                        <a:pt x="265225" y="71449"/>
                      </a:lnTo>
                      <a:lnTo>
                        <a:pt x="257271" y="58421"/>
                      </a:lnTo>
                      <a:lnTo>
                        <a:pt x="208998" y="51975"/>
                      </a:lnTo>
                      <a:lnTo>
                        <a:pt x="217090" y="65004"/>
                      </a:lnTo>
                      <a:lnTo>
                        <a:pt x="217090" y="71449"/>
                      </a:lnTo>
                      <a:lnTo>
                        <a:pt x="208998" y="65004"/>
                      </a:lnTo>
                      <a:lnTo>
                        <a:pt x="184862" y="65004"/>
                      </a:lnTo>
                      <a:lnTo>
                        <a:pt x="160726" y="58421"/>
                      </a:lnTo>
                      <a:lnTo>
                        <a:pt x="104499" y="38947"/>
                      </a:lnTo>
                      <a:lnTo>
                        <a:pt x="56227" y="19474"/>
                      </a:lnTo>
                      <a:lnTo>
                        <a:pt x="0" y="0"/>
                      </a:lnTo>
                    </a:path>
                  </a:pathLst>
                </a:custGeom>
                <a:solidFill>
                  <a:srgbClr val="CBE7F5"/>
                </a:solidFill>
                <a:ln w="13713" cap="flat">
                  <a:solidFill>
                    <a:srgbClr val="CBE7F5"/>
                  </a:solid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50F1FF49-9647-F8A8-3A74-5DD1BA8A29A1}"/>
                    </a:ext>
                  </a:extLst>
                </p:cNvPr>
                <p:cNvSpPr/>
                <p:nvPr/>
              </p:nvSpPr>
              <p:spPr>
                <a:xfrm>
                  <a:off x="3610279" y="2754264"/>
                  <a:ext cx="771676" cy="1001108"/>
                </a:xfrm>
                <a:custGeom>
                  <a:avLst/>
                  <a:gdLst>
                    <a:gd name="connsiteX0" fmla="*/ 771676 w 771676"/>
                    <a:gd name="connsiteY0" fmla="*/ 130007 h 1001108"/>
                    <a:gd name="connsiteX1" fmla="*/ 763585 w 771676"/>
                    <a:gd name="connsiteY1" fmla="*/ 116979 h 1001108"/>
                    <a:gd name="connsiteX2" fmla="*/ 747540 w 771676"/>
                    <a:gd name="connsiteY2" fmla="*/ 103951 h 1001108"/>
                    <a:gd name="connsiteX3" fmla="*/ 715450 w 771676"/>
                    <a:gd name="connsiteY3" fmla="*/ 84477 h 1001108"/>
                    <a:gd name="connsiteX4" fmla="*/ 651132 w 771676"/>
                    <a:gd name="connsiteY4" fmla="*/ 84477 h 1001108"/>
                    <a:gd name="connsiteX5" fmla="*/ 643041 w 771676"/>
                    <a:gd name="connsiteY5" fmla="*/ 110533 h 1001108"/>
                    <a:gd name="connsiteX6" fmla="*/ 634950 w 771676"/>
                    <a:gd name="connsiteY6" fmla="*/ 136453 h 1001108"/>
                    <a:gd name="connsiteX7" fmla="*/ 602859 w 771676"/>
                    <a:gd name="connsiteY7" fmla="*/ 143035 h 1001108"/>
                    <a:gd name="connsiteX8" fmla="*/ 578723 w 771676"/>
                    <a:gd name="connsiteY8" fmla="*/ 143035 h 1001108"/>
                    <a:gd name="connsiteX9" fmla="*/ 586814 w 771676"/>
                    <a:gd name="connsiteY9" fmla="*/ 116979 h 1001108"/>
                    <a:gd name="connsiteX10" fmla="*/ 602859 w 771676"/>
                    <a:gd name="connsiteY10" fmla="*/ 97505 h 1001108"/>
                    <a:gd name="connsiteX11" fmla="*/ 578723 w 771676"/>
                    <a:gd name="connsiteY11" fmla="*/ 97505 h 1001108"/>
                    <a:gd name="connsiteX12" fmla="*/ 586814 w 771676"/>
                    <a:gd name="connsiteY12" fmla="*/ 71449 h 1001108"/>
                    <a:gd name="connsiteX13" fmla="*/ 586814 w 771676"/>
                    <a:gd name="connsiteY13" fmla="*/ 45393 h 1001108"/>
                    <a:gd name="connsiteX14" fmla="*/ 570769 w 771676"/>
                    <a:gd name="connsiteY14" fmla="*/ 51975 h 1001108"/>
                    <a:gd name="connsiteX15" fmla="*/ 578723 w 771676"/>
                    <a:gd name="connsiteY15" fmla="*/ 58421 h 1001108"/>
                    <a:gd name="connsiteX16" fmla="*/ 570769 w 771676"/>
                    <a:gd name="connsiteY16" fmla="*/ 65003 h 1001108"/>
                    <a:gd name="connsiteX17" fmla="*/ 562678 w 771676"/>
                    <a:gd name="connsiteY17" fmla="*/ 58421 h 1001108"/>
                    <a:gd name="connsiteX18" fmla="*/ 546633 w 771676"/>
                    <a:gd name="connsiteY18" fmla="*/ 65003 h 1001108"/>
                    <a:gd name="connsiteX19" fmla="*/ 546633 w 771676"/>
                    <a:gd name="connsiteY19" fmla="*/ 84477 h 1001108"/>
                    <a:gd name="connsiteX20" fmla="*/ 554587 w 771676"/>
                    <a:gd name="connsiteY20" fmla="*/ 97505 h 1001108"/>
                    <a:gd name="connsiteX21" fmla="*/ 530450 w 771676"/>
                    <a:gd name="connsiteY21" fmla="*/ 110533 h 1001108"/>
                    <a:gd name="connsiteX22" fmla="*/ 546633 w 771676"/>
                    <a:gd name="connsiteY22" fmla="*/ 116979 h 1001108"/>
                    <a:gd name="connsiteX23" fmla="*/ 530450 w 771676"/>
                    <a:gd name="connsiteY23" fmla="*/ 130007 h 1001108"/>
                    <a:gd name="connsiteX24" fmla="*/ 514405 w 771676"/>
                    <a:gd name="connsiteY24" fmla="*/ 136453 h 1001108"/>
                    <a:gd name="connsiteX25" fmla="*/ 498360 w 771676"/>
                    <a:gd name="connsiteY25" fmla="*/ 130007 h 1001108"/>
                    <a:gd name="connsiteX26" fmla="*/ 482315 w 771676"/>
                    <a:gd name="connsiteY26" fmla="*/ 110533 h 1001108"/>
                    <a:gd name="connsiteX27" fmla="*/ 458179 w 771676"/>
                    <a:gd name="connsiteY27" fmla="*/ 71449 h 1001108"/>
                    <a:gd name="connsiteX28" fmla="*/ 442133 w 771676"/>
                    <a:gd name="connsiteY28" fmla="*/ 25919 h 1001108"/>
                    <a:gd name="connsiteX29" fmla="*/ 425951 w 771676"/>
                    <a:gd name="connsiteY29" fmla="*/ 6446 h 1001108"/>
                    <a:gd name="connsiteX30" fmla="*/ 409906 w 771676"/>
                    <a:gd name="connsiteY30" fmla="*/ 0 h 1001108"/>
                    <a:gd name="connsiteX31" fmla="*/ 401952 w 771676"/>
                    <a:gd name="connsiteY31" fmla="*/ 12891 h 1001108"/>
                    <a:gd name="connsiteX32" fmla="*/ 409906 w 771676"/>
                    <a:gd name="connsiteY32" fmla="*/ 25919 h 1001108"/>
                    <a:gd name="connsiteX33" fmla="*/ 425951 w 771676"/>
                    <a:gd name="connsiteY33" fmla="*/ 32502 h 1001108"/>
                    <a:gd name="connsiteX34" fmla="*/ 401952 w 771676"/>
                    <a:gd name="connsiteY34" fmla="*/ 51975 h 1001108"/>
                    <a:gd name="connsiteX35" fmla="*/ 393861 w 771676"/>
                    <a:gd name="connsiteY35" fmla="*/ 71449 h 1001108"/>
                    <a:gd name="connsiteX36" fmla="*/ 353679 w 771676"/>
                    <a:gd name="connsiteY36" fmla="*/ 97505 h 1001108"/>
                    <a:gd name="connsiteX37" fmla="*/ 361633 w 771676"/>
                    <a:gd name="connsiteY37" fmla="*/ 84477 h 1001108"/>
                    <a:gd name="connsiteX38" fmla="*/ 369725 w 771676"/>
                    <a:gd name="connsiteY38" fmla="*/ 65003 h 1001108"/>
                    <a:gd name="connsiteX39" fmla="*/ 305407 w 771676"/>
                    <a:gd name="connsiteY39" fmla="*/ 110533 h 1001108"/>
                    <a:gd name="connsiteX40" fmla="*/ 281270 w 771676"/>
                    <a:gd name="connsiteY40" fmla="*/ 136453 h 1001108"/>
                    <a:gd name="connsiteX41" fmla="*/ 265225 w 771676"/>
                    <a:gd name="connsiteY41" fmla="*/ 155926 h 1001108"/>
                    <a:gd name="connsiteX42" fmla="*/ 265225 w 771676"/>
                    <a:gd name="connsiteY42" fmla="*/ 123424 h 1001108"/>
                    <a:gd name="connsiteX43" fmla="*/ 233135 w 771676"/>
                    <a:gd name="connsiteY43" fmla="*/ 136453 h 1001108"/>
                    <a:gd name="connsiteX44" fmla="*/ 208999 w 771676"/>
                    <a:gd name="connsiteY44" fmla="*/ 162509 h 1001108"/>
                    <a:gd name="connsiteX45" fmla="*/ 176771 w 771676"/>
                    <a:gd name="connsiteY45" fmla="*/ 175537 h 1001108"/>
                    <a:gd name="connsiteX46" fmla="*/ 176771 w 771676"/>
                    <a:gd name="connsiteY46" fmla="*/ 162509 h 1001108"/>
                    <a:gd name="connsiteX47" fmla="*/ 184862 w 771676"/>
                    <a:gd name="connsiteY47" fmla="*/ 155926 h 1001108"/>
                    <a:gd name="connsiteX48" fmla="*/ 192816 w 771676"/>
                    <a:gd name="connsiteY48" fmla="*/ 162509 h 1001108"/>
                    <a:gd name="connsiteX49" fmla="*/ 225044 w 771676"/>
                    <a:gd name="connsiteY49" fmla="*/ 123424 h 1001108"/>
                    <a:gd name="connsiteX50" fmla="*/ 265225 w 771676"/>
                    <a:gd name="connsiteY50" fmla="*/ 116979 h 1001108"/>
                    <a:gd name="connsiteX51" fmla="*/ 345588 w 771676"/>
                    <a:gd name="connsiteY51" fmla="*/ 58421 h 1001108"/>
                    <a:gd name="connsiteX52" fmla="*/ 329543 w 771676"/>
                    <a:gd name="connsiteY52" fmla="*/ 32502 h 1001108"/>
                    <a:gd name="connsiteX53" fmla="*/ 313498 w 771676"/>
                    <a:gd name="connsiteY53" fmla="*/ 51975 h 1001108"/>
                    <a:gd name="connsiteX54" fmla="*/ 289362 w 771676"/>
                    <a:gd name="connsiteY54" fmla="*/ 45393 h 1001108"/>
                    <a:gd name="connsiteX55" fmla="*/ 273316 w 771676"/>
                    <a:gd name="connsiteY55" fmla="*/ 51975 h 1001108"/>
                    <a:gd name="connsiteX56" fmla="*/ 265225 w 771676"/>
                    <a:gd name="connsiteY56" fmla="*/ 71449 h 1001108"/>
                    <a:gd name="connsiteX57" fmla="*/ 249180 w 771676"/>
                    <a:gd name="connsiteY57" fmla="*/ 71449 h 1001108"/>
                    <a:gd name="connsiteX58" fmla="*/ 208999 w 771676"/>
                    <a:gd name="connsiteY58" fmla="*/ 97505 h 1001108"/>
                    <a:gd name="connsiteX59" fmla="*/ 192816 w 771676"/>
                    <a:gd name="connsiteY59" fmla="*/ 97505 h 1001108"/>
                    <a:gd name="connsiteX60" fmla="*/ 168817 w 771676"/>
                    <a:gd name="connsiteY60" fmla="*/ 110533 h 1001108"/>
                    <a:gd name="connsiteX61" fmla="*/ 168817 w 771676"/>
                    <a:gd name="connsiteY61" fmla="*/ 123424 h 1001108"/>
                    <a:gd name="connsiteX62" fmla="*/ 136590 w 771676"/>
                    <a:gd name="connsiteY62" fmla="*/ 143035 h 1001108"/>
                    <a:gd name="connsiteX63" fmla="*/ 112453 w 771676"/>
                    <a:gd name="connsiteY63" fmla="*/ 155926 h 1001108"/>
                    <a:gd name="connsiteX64" fmla="*/ 96408 w 771676"/>
                    <a:gd name="connsiteY64" fmla="*/ 175537 h 1001108"/>
                    <a:gd name="connsiteX65" fmla="*/ 104499 w 771676"/>
                    <a:gd name="connsiteY65" fmla="*/ 201456 h 1001108"/>
                    <a:gd name="connsiteX66" fmla="*/ 120544 w 771676"/>
                    <a:gd name="connsiteY66" fmla="*/ 227512 h 1001108"/>
                    <a:gd name="connsiteX67" fmla="*/ 112453 w 771676"/>
                    <a:gd name="connsiteY67" fmla="*/ 233958 h 1001108"/>
                    <a:gd name="connsiteX68" fmla="*/ 88317 w 771676"/>
                    <a:gd name="connsiteY68" fmla="*/ 195011 h 1001108"/>
                    <a:gd name="connsiteX69" fmla="*/ 48136 w 771676"/>
                    <a:gd name="connsiteY69" fmla="*/ 195011 h 1001108"/>
                    <a:gd name="connsiteX70" fmla="*/ 64318 w 771676"/>
                    <a:gd name="connsiteY70" fmla="*/ 220930 h 1001108"/>
                    <a:gd name="connsiteX71" fmla="*/ 56227 w 771676"/>
                    <a:gd name="connsiteY71" fmla="*/ 220930 h 1001108"/>
                    <a:gd name="connsiteX72" fmla="*/ 32090 w 771676"/>
                    <a:gd name="connsiteY72" fmla="*/ 201456 h 1001108"/>
                    <a:gd name="connsiteX73" fmla="*/ 7954 w 771676"/>
                    <a:gd name="connsiteY73" fmla="*/ 195011 h 1001108"/>
                    <a:gd name="connsiteX74" fmla="*/ 0 w 771676"/>
                    <a:gd name="connsiteY74" fmla="*/ 279487 h 1001108"/>
                    <a:gd name="connsiteX75" fmla="*/ 7954 w 771676"/>
                    <a:gd name="connsiteY75" fmla="*/ 325017 h 1001108"/>
                    <a:gd name="connsiteX76" fmla="*/ 7954 w 771676"/>
                    <a:gd name="connsiteY76" fmla="*/ 338046 h 1001108"/>
                    <a:gd name="connsiteX77" fmla="*/ 16045 w 771676"/>
                    <a:gd name="connsiteY77" fmla="*/ 351074 h 1001108"/>
                    <a:gd name="connsiteX78" fmla="*/ 16045 w 771676"/>
                    <a:gd name="connsiteY78" fmla="*/ 363965 h 1001108"/>
                    <a:gd name="connsiteX79" fmla="*/ 24136 w 771676"/>
                    <a:gd name="connsiteY79" fmla="*/ 370547 h 1001108"/>
                    <a:gd name="connsiteX80" fmla="*/ 16045 w 771676"/>
                    <a:gd name="connsiteY80" fmla="*/ 383575 h 1001108"/>
                    <a:gd name="connsiteX81" fmla="*/ 16045 w 771676"/>
                    <a:gd name="connsiteY81" fmla="*/ 403049 h 1001108"/>
                    <a:gd name="connsiteX82" fmla="*/ 128636 w 771676"/>
                    <a:gd name="connsiteY82" fmla="*/ 403049 h 1001108"/>
                    <a:gd name="connsiteX83" fmla="*/ 120544 w 771676"/>
                    <a:gd name="connsiteY83" fmla="*/ 409495 h 1001108"/>
                    <a:gd name="connsiteX84" fmla="*/ 136590 w 771676"/>
                    <a:gd name="connsiteY84" fmla="*/ 422523 h 1001108"/>
                    <a:gd name="connsiteX85" fmla="*/ 136590 w 771676"/>
                    <a:gd name="connsiteY85" fmla="*/ 513582 h 1001108"/>
                    <a:gd name="connsiteX86" fmla="*/ 176771 w 771676"/>
                    <a:gd name="connsiteY86" fmla="*/ 507000 h 1001108"/>
                    <a:gd name="connsiteX87" fmla="*/ 168817 w 771676"/>
                    <a:gd name="connsiteY87" fmla="*/ 520028 h 1001108"/>
                    <a:gd name="connsiteX88" fmla="*/ 176771 w 771676"/>
                    <a:gd name="connsiteY88" fmla="*/ 520028 h 1001108"/>
                    <a:gd name="connsiteX89" fmla="*/ 192816 w 771676"/>
                    <a:gd name="connsiteY89" fmla="*/ 507000 h 1001108"/>
                    <a:gd name="connsiteX90" fmla="*/ 200907 w 771676"/>
                    <a:gd name="connsiteY90" fmla="*/ 513582 h 1001108"/>
                    <a:gd name="connsiteX91" fmla="*/ 192816 w 771676"/>
                    <a:gd name="connsiteY91" fmla="*/ 526473 h 1001108"/>
                    <a:gd name="connsiteX92" fmla="*/ 208999 w 771676"/>
                    <a:gd name="connsiteY92" fmla="*/ 552530 h 1001108"/>
                    <a:gd name="connsiteX93" fmla="*/ 192816 w 771676"/>
                    <a:gd name="connsiteY93" fmla="*/ 585031 h 1001108"/>
                    <a:gd name="connsiteX94" fmla="*/ 184862 w 771676"/>
                    <a:gd name="connsiteY94" fmla="*/ 585031 h 1001108"/>
                    <a:gd name="connsiteX95" fmla="*/ 200907 w 771676"/>
                    <a:gd name="connsiteY95" fmla="*/ 604505 h 1001108"/>
                    <a:gd name="connsiteX96" fmla="*/ 184862 w 771676"/>
                    <a:gd name="connsiteY96" fmla="*/ 624116 h 1001108"/>
                    <a:gd name="connsiteX97" fmla="*/ 233135 w 771676"/>
                    <a:gd name="connsiteY97" fmla="*/ 656617 h 1001108"/>
                    <a:gd name="connsiteX98" fmla="*/ 225044 w 771676"/>
                    <a:gd name="connsiteY98" fmla="*/ 669508 h 1001108"/>
                    <a:gd name="connsiteX99" fmla="*/ 313498 w 771676"/>
                    <a:gd name="connsiteY99" fmla="*/ 728066 h 1001108"/>
                    <a:gd name="connsiteX100" fmla="*/ 313498 w 771676"/>
                    <a:gd name="connsiteY100" fmla="*/ 741094 h 1001108"/>
                    <a:gd name="connsiteX101" fmla="*/ 321452 w 771676"/>
                    <a:gd name="connsiteY101" fmla="*/ 754123 h 1001108"/>
                    <a:gd name="connsiteX102" fmla="*/ 305407 w 771676"/>
                    <a:gd name="connsiteY102" fmla="*/ 773596 h 1001108"/>
                    <a:gd name="connsiteX103" fmla="*/ 321452 w 771676"/>
                    <a:gd name="connsiteY103" fmla="*/ 780042 h 1001108"/>
                    <a:gd name="connsiteX104" fmla="*/ 345588 w 771676"/>
                    <a:gd name="connsiteY104" fmla="*/ 877547 h 1001108"/>
                    <a:gd name="connsiteX105" fmla="*/ 377816 w 771676"/>
                    <a:gd name="connsiteY105" fmla="*/ 884130 h 1001108"/>
                    <a:gd name="connsiteX106" fmla="*/ 385770 w 771676"/>
                    <a:gd name="connsiteY106" fmla="*/ 877547 h 1001108"/>
                    <a:gd name="connsiteX107" fmla="*/ 450087 w 771676"/>
                    <a:gd name="connsiteY107" fmla="*/ 936105 h 1001108"/>
                    <a:gd name="connsiteX108" fmla="*/ 458179 w 771676"/>
                    <a:gd name="connsiteY108" fmla="*/ 962161 h 1001108"/>
                    <a:gd name="connsiteX109" fmla="*/ 458179 w 771676"/>
                    <a:gd name="connsiteY109" fmla="*/ 968607 h 1001108"/>
                    <a:gd name="connsiteX110" fmla="*/ 466270 w 771676"/>
                    <a:gd name="connsiteY110" fmla="*/ 975189 h 1001108"/>
                    <a:gd name="connsiteX111" fmla="*/ 466270 w 771676"/>
                    <a:gd name="connsiteY111" fmla="*/ 1001108 h 1001108"/>
                    <a:gd name="connsiteX112" fmla="*/ 506451 w 771676"/>
                    <a:gd name="connsiteY112" fmla="*/ 994663 h 1001108"/>
                    <a:gd name="connsiteX113" fmla="*/ 514405 w 771676"/>
                    <a:gd name="connsiteY113" fmla="*/ 988080 h 100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71676" h="1001108">
                      <a:moveTo>
                        <a:pt x="771676" y="130007"/>
                      </a:moveTo>
                      <a:lnTo>
                        <a:pt x="763585" y="116979"/>
                      </a:lnTo>
                      <a:lnTo>
                        <a:pt x="747540" y="103951"/>
                      </a:lnTo>
                      <a:lnTo>
                        <a:pt x="715450" y="84477"/>
                      </a:lnTo>
                      <a:lnTo>
                        <a:pt x="651132" y="84477"/>
                      </a:lnTo>
                      <a:lnTo>
                        <a:pt x="643041" y="110533"/>
                      </a:lnTo>
                      <a:lnTo>
                        <a:pt x="634950" y="136453"/>
                      </a:lnTo>
                      <a:lnTo>
                        <a:pt x="602859" y="143035"/>
                      </a:lnTo>
                      <a:lnTo>
                        <a:pt x="578723" y="143035"/>
                      </a:lnTo>
                      <a:lnTo>
                        <a:pt x="586814" y="116979"/>
                      </a:lnTo>
                      <a:lnTo>
                        <a:pt x="602859" y="97505"/>
                      </a:lnTo>
                      <a:lnTo>
                        <a:pt x="578723" y="97505"/>
                      </a:lnTo>
                      <a:lnTo>
                        <a:pt x="586814" y="71449"/>
                      </a:lnTo>
                      <a:lnTo>
                        <a:pt x="586814" y="45393"/>
                      </a:lnTo>
                      <a:lnTo>
                        <a:pt x="570769" y="51975"/>
                      </a:lnTo>
                      <a:lnTo>
                        <a:pt x="578723" y="58421"/>
                      </a:lnTo>
                      <a:lnTo>
                        <a:pt x="570769" y="65003"/>
                      </a:lnTo>
                      <a:lnTo>
                        <a:pt x="562678" y="58421"/>
                      </a:lnTo>
                      <a:lnTo>
                        <a:pt x="546633" y="65003"/>
                      </a:lnTo>
                      <a:lnTo>
                        <a:pt x="546633" y="84477"/>
                      </a:lnTo>
                      <a:lnTo>
                        <a:pt x="554587" y="97505"/>
                      </a:lnTo>
                      <a:lnTo>
                        <a:pt x="530450" y="110533"/>
                      </a:lnTo>
                      <a:lnTo>
                        <a:pt x="546633" y="116979"/>
                      </a:lnTo>
                      <a:lnTo>
                        <a:pt x="530450" y="130007"/>
                      </a:lnTo>
                      <a:lnTo>
                        <a:pt x="514405" y="136453"/>
                      </a:lnTo>
                      <a:lnTo>
                        <a:pt x="498360" y="130007"/>
                      </a:lnTo>
                      <a:lnTo>
                        <a:pt x="482315" y="110533"/>
                      </a:lnTo>
                      <a:lnTo>
                        <a:pt x="458179" y="71449"/>
                      </a:lnTo>
                      <a:lnTo>
                        <a:pt x="442133" y="25919"/>
                      </a:lnTo>
                      <a:lnTo>
                        <a:pt x="425951" y="6446"/>
                      </a:lnTo>
                      <a:lnTo>
                        <a:pt x="409906" y="0"/>
                      </a:lnTo>
                      <a:lnTo>
                        <a:pt x="401952" y="12891"/>
                      </a:lnTo>
                      <a:lnTo>
                        <a:pt x="409906" y="25919"/>
                      </a:lnTo>
                      <a:lnTo>
                        <a:pt x="425951" y="32502"/>
                      </a:lnTo>
                      <a:lnTo>
                        <a:pt x="401952" y="51975"/>
                      </a:lnTo>
                      <a:lnTo>
                        <a:pt x="393861" y="71449"/>
                      </a:lnTo>
                      <a:lnTo>
                        <a:pt x="353679" y="97505"/>
                      </a:lnTo>
                      <a:lnTo>
                        <a:pt x="361633" y="84477"/>
                      </a:lnTo>
                      <a:lnTo>
                        <a:pt x="369725" y="65003"/>
                      </a:lnTo>
                      <a:lnTo>
                        <a:pt x="305407" y="110533"/>
                      </a:lnTo>
                      <a:lnTo>
                        <a:pt x="281270" y="136453"/>
                      </a:lnTo>
                      <a:lnTo>
                        <a:pt x="265225" y="155926"/>
                      </a:lnTo>
                      <a:lnTo>
                        <a:pt x="265225" y="123424"/>
                      </a:lnTo>
                      <a:lnTo>
                        <a:pt x="233135" y="136453"/>
                      </a:lnTo>
                      <a:lnTo>
                        <a:pt x="208999" y="162509"/>
                      </a:lnTo>
                      <a:lnTo>
                        <a:pt x="176771" y="175537"/>
                      </a:lnTo>
                      <a:lnTo>
                        <a:pt x="176771" y="162509"/>
                      </a:lnTo>
                      <a:lnTo>
                        <a:pt x="184862" y="155926"/>
                      </a:lnTo>
                      <a:lnTo>
                        <a:pt x="192816" y="162509"/>
                      </a:lnTo>
                      <a:lnTo>
                        <a:pt x="225044" y="123424"/>
                      </a:lnTo>
                      <a:lnTo>
                        <a:pt x="265225" y="116979"/>
                      </a:lnTo>
                      <a:lnTo>
                        <a:pt x="345588" y="58421"/>
                      </a:lnTo>
                      <a:lnTo>
                        <a:pt x="329543" y="32502"/>
                      </a:lnTo>
                      <a:lnTo>
                        <a:pt x="313498" y="51975"/>
                      </a:lnTo>
                      <a:lnTo>
                        <a:pt x="289362" y="45393"/>
                      </a:lnTo>
                      <a:lnTo>
                        <a:pt x="273316" y="51975"/>
                      </a:lnTo>
                      <a:lnTo>
                        <a:pt x="265225" y="71449"/>
                      </a:lnTo>
                      <a:lnTo>
                        <a:pt x="249180" y="71449"/>
                      </a:lnTo>
                      <a:lnTo>
                        <a:pt x="208999" y="97505"/>
                      </a:lnTo>
                      <a:lnTo>
                        <a:pt x="192816" y="97505"/>
                      </a:lnTo>
                      <a:lnTo>
                        <a:pt x="168817" y="110533"/>
                      </a:lnTo>
                      <a:lnTo>
                        <a:pt x="168817" y="123424"/>
                      </a:lnTo>
                      <a:lnTo>
                        <a:pt x="136590" y="143035"/>
                      </a:lnTo>
                      <a:lnTo>
                        <a:pt x="112453" y="155926"/>
                      </a:lnTo>
                      <a:lnTo>
                        <a:pt x="96408" y="175537"/>
                      </a:lnTo>
                      <a:lnTo>
                        <a:pt x="104499" y="201456"/>
                      </a:lnTo>
                      <a:lnTo>
                        <a:pt x="120544" y="227512"/>
                      </a:lnTo>
                      <a:lnTo>
                        <a:pt x="112453" y="233958"/>
                      </a:lnTo>
                      <a:lnTo>
                        <a:pt x="88317" y="195011"/>
                      </a:lnTo>
                      <a:lnTo>
                        <a:pt x="48136" y="195011"/>
                      </a:lnTo>
                      <a:lnTo>
                        <a:pt x="64318" y="220930"/>
                      </a:lnTo>
                      <a:lnTo>
                        <a:pt x="56227" y="220930"/>
                      </a:lnTo>
                      <a:lnTo>
                        <a:pt x="32090" y="201456"/>
                      </a:lnTo>
                      <a:lnTo>
                        <a:pt x="7954" y="195011"/>
                      </a:lnTo>
                      <a:lnTo>
                        <a:pt x="0" y="279487"/>
                      </a:lnTo>
                      <a:lnTo>
                        <a:pt x="7954" y="325017"/>
                      </a:lnTo>
                      <a:lnTo>
                        <a:pt x="7954" y="338046"/>
                      </a:lnTo>
                      <a:lnTo>
                        <a:pt x="16045" y="351074"/>
                      </a:lnTo>
                      <a:lnTo>
                        <a:pt x="16045" y="363965"/>
                      </a:lnTo>
                      <a:lnTo>
                        <a:pt x="24136" y="370547"/>
                      </a:lnTo>
                      <a:lnTo>
                        <a:pt x="16045" y="383575"/>
                      </a:lnTo>
                      <a:lnTo>
                        <a:pt x="16045" y="403049"/>
                      </a:lnTo>
                      <a:lnTo>
                        <a:pt x="128636" y="403049"/>
                      </a:lnTo>
                      <a:lnTo>
                        <a:pt x="120544" y="409495"/>
                      </a:lnTo>
                      <a:lnTo>
                        <a:pt x="136590" y="422523"/>
                      </a:lnTo>
                      <a:lnTo>
                        <a:pt x="136590" y="513582"/>
                      </a:lnTo>
                      <a:lnTo>
                        <a:pt x="176771" y="507000"/>
                      </a:lnTo>
                      <a:lnTo>
                        <a:pt x="168817" y="520028"/>
                      </a:lnTo>
                      <a:lnTo>
                        <a:pt x="176771" y="520028"/>
                      </a:lnTo>
                      <a:lnTo>
                        <a:pt x="192816" y="507000"/>
                      </a:lnTo>
                      <a:lnTo>
                        <a:pt x="200907" y="513582"/>
                      </a:lnTo>
                      <a:lnTo>
                        <a:pt x="192816" y="526473"/>
                      </a:lnTo>
                      <a:lnTo>
                        <a:pt x="208999" y="552530"/>
                      </a:lnTo>
                      <a:lnTo>
                        <a:pt x="192816" y="585031"/>
                      </a:lnTo>
                      <a:lnTo>
                        <a:pt x="184862" y="585031"/>
                      </a:lnTo>
                      <a:lnTo>
                        <a:pt x="200907" y="604505"/>
                      </a:lnTo>
                      <a:lnTo>
                        <a:pt x="184862" y="624116"/>
                      </a:lnTo>
                      <a:lnTo>
                        <a:pt x="233135" y="656617"/>
                      </a:lnTo>
                      <a:lnTo>
                        <a:pt x="225044" y="669508"/>
                      </a:lnTo>
                      <a:lnTo>
                        <a:pt x="313498" y="728066"/>
                      </a:lnTo>
                      <a:lnTo>
                        <a:pt x="313498" y="741094"/>
                      </a:lnTo>
                      <a:lnTo>
                        <a:pt x="321452" y="754123"/>
                      </a:lnTo>
                      <a:lnTo>
                        <a:pt x="305407" y="773596"/>
                      </a:lnTo>
                      <a:lnTo>
                        <a:pt x="321452" y="780042"/>
                      </a:lnTo>
                      <a:lnTo>
                        <a:pt x="345588" y="877547"/>
                      </a:lnTo>
                      <a:lnTo>
                        <a:pt x="377816" y="884130"/>
                      </a:lnTo>
                      <a:lnTo>
                        <a:pt x="385770" y="877547"/>
                      </a:lnTo>
                      <a:lnTo>
                        <a:pt x="450087" y="936105"/>
                      </a:lnTo>
                      <a:lnTo>
                        <a:pt x="458179" y="962161"/>
                      </a:lnTo>
                      <a:lnTo>
                        <a:pt x="458179" y="968607"/>
                      </a:lnTo>
                      <a:lnTo>
                        <a:pt x="466270" y="975189"/>
                      </a:lnTo>
                      <a:lnTo>
                        <a:pt x="466270" y="1001108"/>
                      </a:lnTo>
                      <a:lnTo>
                        <a:pt x="506451" y="994663"/>
                      </a:lnTo>
                      <a:lnTo>
                        <a:pt x="514405" y="988080"/>
                      </a:lnTo>
                    </a:path>
                  </a:pathLst>
                </a:custGeom>
                <a:solidFill>
                  <a:srgbClr val="CBE7F5"/>
                </a:solidFill>
                <a:ln w="13713" cap="flat">
                  <a:solidFill>
                    <a:srgbClr val="CBE7F5"/>
                  </a:solid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CCF0CF98-B888-FEC7-D07D-23385A48FDA1}"/>
                    </a:ext>
                  </a:extLst>
                </p:cNvPr>
                <p:cNvSpPr/>
                <p:nvPr/>
              </p:nvSpPr>
              <p:spPr>
                <a:xfrm>
                  <a:off x="4124684" y="3742344"/>
                  <a:ext cx="1503308" cy="71586"/>
                </a:xfrm>
                <a:custGeom>
                  <a:avLst/>
                  <a:gdLst>
                    <a:gd name="connsiteX0" fmla="*/ 0 w 1503308"/>
                    <a:gd name="connsiteY0" fmla="*/ 0 h 71586"/>
                    <a:gd name="connsiteX1" fmla="*/ 24136 w 1503308"/>
                    <a:gd name="connsiteY1" fmla="*/ 6583 h 71586"/>
                    <a:gd name="connsiteX2" fmla="*/ 48273 w 1503308"/>
                    <a:gd name="connsiteY2" fmla="*/ 0 h 71586"/>
                    <a:gd name="connsiteX3" fmla="*/ 64318 w 1503308"/>
                    <a:gd name="connsiteY3" fmla="*/ 6583 h 71586"/>
                    <a:gd name="connsiteX4" fmla="*/ 56364 w 1503308"/>
                    <a:gd name="connsiteY4" fmla="*/ 19611 h 71586"/>
                    <a:gd name="connsiteX5" fmla="*/ 72409 w 1503308"/>
                    <a:gd name="connsiteY5" fmla="*/ 32502 h 71586"/>
                    <a:gd name="connsiteX6" fmla="*/ 80363 w 1503308"/>
                    <a:gd name="connsiteY6" fmla="*/ 39084 h 71586"/>
                    <a:gd name="connsiteX7" fmla="*/ 96545 w 1503308"/>
                    <a:gd name="connsiteY7" fmla="*/ 71586 h 71586"/>
                    <a:gd name="connsiteX8" fmla="*/ 763722 w 1503308"/>
                    <a:gd name="connsiteY8" fmla="*/ 71586 h 71586"/>
                    <a:gd name="connsiteX9" fmla="*/ 1503308 w 1503308"/>
                    <a:gd name="connsiteY9" fmla="*/ 71586 h 7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3308" h="71586">
                      <a:moveTo>
                        <a:pt x="0" y="0"/>
                      </a:moveTo>
                      <a:lnTo>
                        <a:pt x="24136" y="6583"/>
                      </a:lnTo>
                      <a:lnTo>
                        <a:pt x="48273" y="0"/>
                      </a:lnTo>
                      <a:lnTo>
                        <a:pt x="64318" y="6583"/>
                      </a:lnTo>
                      <a:lnTo>
                        <a:pt x="56364" y="19611"/>
                      </a:lnTo>
                      <a:lnTo>
                        <a:pt x="72409" y="32502"/>
                      </a:lnTo>
                      <a:lnTo>
                        <a:pt x="80363" y="39084"/>
                      </a:lnTo>
                      <a:lnTo>
                        <a:pt x="96545" y="71586"/>
                      </a:lnTo>
                      <a:lnTo>
                        <a:pt x="763722" y="71586"/>
                      </a:lnTo>
                      <a:lnTo>
                        <a:pt x="1503308" y="71586"/>
                      </a:lnTo>
                    </a:path>
                  </a:pathLst>
                </a:custGeom>
                <a:solidFill>
                  <a:srgbClr val="CBE7F5"/>
                </a:solidFill>
                <a:ln w="13713" cap="flat">
                  <a:solidFill>
                    <a:srgbClr val="CBE7F5"/>
                  </a:solid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079449FC-E164-64BA-AAC6-EF00970E29E4}"/>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C58BAB74-EC1B-2BD7-FD4D-57D6FC88758A}"/>
                    </a:ext>
                  </a:extLst>
                </p:cNvPr>
                <p:cNvSpPr/>
                <p:nvPr/>
              </p:nvSpPr>
              <p:spPr>
                <a:xfrm>
                  <a:off x="5600976" y="4079979"/>
                  <a:ext cx="995348" cy="955989"/>
                </a:xfrm>
                <a:custGeom>
                  <a:avLst/>
                  <a:gdLst>
                    <a:gd name="connsiteX0" fmla="*/ 784842 w 995348"/>
                    <a:gd name="connsiteY0" fmla="*/ 689256 h 955989"/>
                    <a:gd name="connsiteX1" fmla="*/ 890163 w 995348"/>
                    <a:gd name="connsiteY1" fmla="*/ 728341 h 955989"/>
                    <a:gd name="connsiteX2" fmla="*/ 898255 w 995348"/>
                    <a:gd name="connsiteY2" fmla="*/ 747814 h 955989"/>
                    <a:gd name="connsiteX3" fmla="*/ 938711 w 995348"/>
                    <a:gd name="connsiteY3" fmla="*/ 760842 h 955989"/>
                    <a:gd name="connsiteX4" fmla="*/ 995349 w 995348"/>
                    <a:gd name="connsiteY4" fmla="*/ 741369 h 955989"/>
                    <a:gd name="connsiteX5" fmla="*/ 987258 w 995348"/>
                    <a:gd name="connsiteY5" fmla="*/ 780316 h 955989"/>
                    <a:gd name="connsiteX6" fmla="*/ 979166 w 995348"/>
                    <a:gd name="connsiteY6" fmla="*/ 780316 h 955989"/>
                    <a:gd name="connsiteX7" fmla="*/ 954893 w 995348"/>
                    <a:gd name="connsiteY7" fmla="*/ 799927 h 955989"/>
                    <a:gd name="connsiteX8" fmla="*/ 930619 w 995348"/>
                    <a:gd name="connsiteY8" fmla="*/ 812818 h 955989"/>
                    <a:gd name="connsiteX9" fmla="*/ 914437 w 995348"/>
                    <a:gd name="connsiteY9" fmla="*/ 825846 h 955989"/>
                    <a:gd name="connsiteX10" fmla="*/ 882072 w 995348"/>
                    <a:gd name="connsiteY10" fmla="*/ 832428 h 955989"/>
                    <a:gd name="connsiteX11" fmla="*/ 873981 w 995348"/>
                    <a:gd name="connsiteY11" fmla="*/ 832428 h 955989"/>
                    <a:gd name="connsiteX12" fmla="*/ 882072 w 995348"/>
                    <a:gd name="connsiteY12" fmla="*/ 845319 h 955989"/>
                    <a:gd name="connsiteX13" fmla="*/ 841617 w 995348"/>
                    <a:gd name="connsiteY13" fmla="*/ 838874 h 955989"/>
                    <a:gd name="connsiteX14" fmla="*/ 809115 w 995348"/>
                    <a:gd name="connsiteY14" fmla="*/ 845319 h 955989"/>
                    <a:gd name="connsiteX15" fmla="*/ 768659 w 995348"/>
                    <a:gd name="connsiteY15" fmla="*/ 858347 h 955989"/>
                    <a:gd name="connsiteX16" fmla="*/ 760568 w 995348"/>
                    <a:gd name="connsiteY16" fmla="*/ 871376 h 955989"/>
                    <a:gd name="connsiteX17" fmla="*/ 744386 w 995348"/>
                    <a:gd name="connsiteY17" fmla="*/ 884404 h 955989"/>
                    <a:gd name="connsiteX18" fmla="*/ 760568 w 995348"/>
                    <a:gd name="connsiteY18" fmla="*/ 884404 h 955989"/>
                    <a:gd name="connsiteX19" fmla="*/ 784842 w 995348"/>
                    <a:gd name="connsiteY19" fmla="*/ 884404 h 955989"/>
                    <a:gd name="connsiteX20" fmla="*/ 792933 w 995348"/>
                    <a:gd name="connsiteY20" fmla="*/ 910460 h 955989"/>
                    <a:gd name="connsiteX21" fmla="*/ 768659 w 995348"/>
                    <a:gd name="connsiteY21" fmla="*/ 903877 h 955989"/>
                    <a:gd name="connsiteX22" fmla="*/ 744386 w 995348"/>
                    <a:gd name="connsiteY22" fmla="*/ 903877 h 955989"/>
                    <a:gd name="connsiteX23" fmla="*/ 728203 w 995348"/>
                    <a:gd name="connsiteY23" fmla="*/ 910460 h 955989"/>
                    <a:gd name="connsiteX24" fmla="*/ 712021 w 995348"/>
                    <a:gd name="connsiteY24" fmla="*/ 923488 h 955989"/>
                    <a:gd name="connsiteX25" fmla="*/ 679657 w 995348"/>
                    <a:gd name="connsiteY25" fmla="*/ 916906 h 955989"/>
                    <a:gd name="connsiteX26" fmla="*/ 663474 w 995348"/>
                    <a:gd name="connsiteY26" fmla="*/ 923488 h 955989"/>
                    <a:gd name="connsiteX27" fmla="*/ 647292 w 995348"/>
                    <a:gd name="connsiteY27" fmla="*/ 936379 h 955989"/>
                    <a:gd name="connsiteX28" fmla="*/ 639201 w 995348"/>
                    <a:gd name="connsiteY28" fmla="*/ 936379 h 955989"/>
                    <a:gd name="connsiteX29" fmla="*/ 614928 w 995348"/>
                    <a:gd name="connsiteY29" fmla="*/ 955990 h 955989"/>
                    <a:gd name="connsiteX30" fmla="*/ 582563 w 995348"/>
                    <a:gd name="connsiteY30" fmla="*/ 955990 h 955989"/>
                    <a:gd name="connsiteX31" fmla="*/ 582563 w 995348"/>
                    <a:gd name="connsiteY31" fmla="*/ 942962 h 955989"/>
                    <a:gd name="connsiteX32" fmla="*/ 590654 w 995348"/>
                    <a:gd name="connsiteY32" fmla="*/ 929933 h 955989"/>
                    <a:gd name="connsiteX33" fmla="*/ 606836 w 995348"/>
                    <a:gd name="connsiteY33" fmla="*/ 936379 h 955989"/>
                    <a:gd name="connsiteX34" fmla="*/ 614928 w 995348"/>
                    <a:gd name="connsiteY34" fmla="*/ 936379 h 955989"/>
                    <a:gd name="connsiteX35" fmla="*/ 614928 w 995348"/>
                    <a:gd name="connsiteY35" fmla="*/ 929933 h 955989"/>
                    <a:gd name="connsiteX36" fmla="*/ 614928 w 995348"/>
                    <a:gd name="connsiteY36" fmla="*/ 916906 h 955989"/>
                    <a:gd name="connsiteX37" fmla="*/ 614928 w 995348"/>
                    <a:gd name="connsiteY37" fmla="*/ 890849 h 955989"/>
                    <a:gd name="connsiteX38" fmla="*/ 623019 w 995348"/>
                    <a:gd name="connsiteY38" fmla="*/ 890849 h 955989"/>
                    <a:gd name="connsiteX39" fmla="*/ 647292 w 995348"/>
                    <a:gd name="connsiteY39" fmla="*/ 877958 h 955989"/>
                    <a:gd name="connsiteX40" fmla="*/ 655383 w 995348"/>
                    <a:gd name="connsiteY40" fmla="*/ 858347 h 955989"/>
                    <a:gd name="connsiteX41" fmla="*/ 647292 w 995348"/>
                    <a:gd name="connsiteY41" fmla="*/ 838874 h 955989"/>
                    <a:gd name="connsiteX42" fmla="*/ 655383 w 995348"/>
                    <a:gd name="connsiteY42" fmla="*/ 819400 h 955989"/>
                    <a:gd name="connsiteX43" fmla="*/ 671565 w 995348"/>
                    <a:gd name="connsiteY43" fmla="*/ 799927 h 955989"/>
                    <a:gd name="connsiteX44" fmla="*/ 663474 w 995348"/>
                    <a:gd name="connsiteY44" fmla="*/ 780316 h 955989"/>
                    <a:gd name="connsiteX45" fmla="*/ 655383 w 995348"/>
                    <a:gd name="connsiteY45" fmla="*/ 767288 h 955989"/>
                    <a:gd name="connsiteX46" fmla="*/ 671565 w 995348"/>
                    <a:gd name="connsiteY46" fmla="*/ 767288 h 955989"/>
                    <a:gd name="connsiteX47" fmla="*/ 695839 w 995348"/>
                    <a:gd name="connsiteY47" fmla="*/ 793344 h 955989"/>
                    <a:gd name="connsiteX48" fmla="*/ 712021 w 995348"/>
                    <a:gd name="connsiteY48" fmla="*/ 806372 h 955989"/>
                    <a:gd name="connsiteX49" fmla="*/ 728203 w 995348"/>
                    <a:gd name="connsiteY49" fmla="*/ 806372 h 955989"/>
                    <a:gd name="connsiteX50" fmla="*/ 728203 w 995348"/>
                    <a:gd name="connsiteY50" fmla="*/ 793344 h 955989"/>
                    <a:gd name="connsiteX51" fmla="*/ 752477 w 995348"/>
                    <a:gd name="connsiteY51" fmla="*/ 793344 h 955989"/>
                    <a:gd name="connsiteX52" fmla="*/ 752477 w 995348"/>
                    <a:gd name="connsiteY52" fmla="*/ 786898 h 955989"/>
                    <a:gd name="connsiteX53" fmla="*/ 695839 w 995348"/>
                    <a:gd name="connsiteY53" fmla="*/ 728341 h 955989"/>
                    <a:gd name="connsiteX54" fmla="*/ 655383 w 995348"/>
                    <a:gd name="connsiteY54" fmla="*/ 715312 h 955989"/>
                    <a:gd name="connsiteX55" fmla="*/ 606836 w 995348"/>
                    <a:gd name="connsiteY55" fmla="*/ 708867 h 955989"/>
                    <a:gd name="connsiteX56" fmla="*/ 566381 w 995348"/>
                    <a:gd name="connsiteY56" fmla="*/ 702284 h 955989"/>
                    <a:gd name="connsiteX57" fmla="*/ 525925 w 995348"/>
                    <a:gd name="connsiteY57" fmla="*/ 689256 h 955989"/>
                    <a:gd name="connsiteX58" fmla="*/ 525925 w 995348"/>
                    <a:gd name="connsiteY58" fmla="*/ 695839 h 955989"/>
                    <a:gd name="connsiteX59" fmla="*/ 517834 w 995348"/>
                    <a:gd name="connsiteY59" fmla="*/ 695839 h 955989"/>
                    <a:gd name="connsiteX60" fmla="*/ 517834 w 995348"/>
                    <a:gd name="connsiteY60" fmla="*/ 669782 h 955989"/>
                    <a:gd name="connsiteX61" fmla="*/ 493560 w 995348"/>
                    <a:gd name="connsiteY61" fmla="*/ 624253 h 955989"/>
                    <a:gd name="connsiteX62" fmla="*/ 493560 w 995348"/>
                    <a:gd name="connsiteY62" fmla="*/ 598334 h 955989"/>
                    <a:gd name="connsiteX63" fmla="*/ 461195 w 995348"/>
                    <a:gd name="connsiteY63" fmla="*/ 604779 h 955989"/>
                    <a:gd name="connsiteX64" fmla="*/ 445013 w 995348"/>
                    <a:gd name="connsiteY64" fmla="*/ 598334 h 955989"/>
                    <a:gd name="connsiteX65" fmla="*/ 436922 w 995348"/>
                    <a:gd name="connsiteY65" fmla="*/ 585306 h 955989"/>
                    <a:gd name="connsiteX66" fmla="*/ 420740 w 995348"/>
                    <a:gd name="connsiteY66" fmla="*/ 552804 h 955989"/>
                    <a:gd name="connsiteX67" fmla="*/ 388375 w 995348"/>
                    <a:gd name="connsiteY67" fmla="*/ 552804 h 955989"/>
                    <a:gd name="connsiteX68" fmla="*/ 388375 w 995348"/>
                    <a:gd name="connsiteY68" fmla="*/ 578723 h 955989"/>
                    <a:gd name="connsiteX69" fmla="*/ 372193 w 995348"/>
                    <a:gd name="connsiteY69" fmla="*/ 546221 h 955989"/>
                    <a:gd name="connsiteX70" fmla="*/ 347920 w 995348"/>
                    <a:gd name="connsiteY70" fmla="*/ 539776 h 955989"/>
                    <a:gd name="connsiteX71" fmla="*/ 339828 w 995348"/>
                    <a:gd name="connsiteY71" fmla="*/ 539776 h 955989"/>
                    <a:gd name="connsiteX72" fmla="*/ 339828 w 995348"/>
                    <a:gd name="connsiteY72" fmla="*/ 559249 h 955989"/>
                    <a:gd name="connsiteX73" fmla="*/ 323646 w 995348"/>
                    <a:gd name="connsiteY73" fmla="*/ 572277 h 955989"/>
                    <a:gd name="connsiteX74" fmla="*/ 323646 w 995348"/>
                    <a:gd name="connsiteY74" fmla="*/ 565695 h 955989"/>
                    <a:gd name="connsiteX75" fmla="*/ 323646 w 995348"/>
                    <a:gd name="connsiteY75" fmla="*/ 546221 h 955989"/>
                    <a:gd name="connsiteX76" fmla="*/ 315555 w 995348"/>
                    <a:gd name="connsiteY76" fmla="*/ 578723 h 955989"/>
                    <a:gd name="connsiteX77" fmla="*/ 307464 w 995348"/>
                    <a:gd name="connsiteY77" fmla="*/ 578723 h 955989"/>
                    <a:gd name="connsiteX78" fmla="*/ 307464 w 995348"/>
                    <a:gd name="connsiteY78" fmla="*/ 565695 h 955989"/>
                    <a:gd name="connsiteX79" fmla="*/ 283190 w 995348"/>
                    <a:gd name="connsiteY79" fmla="*/ 591751 h 955989"/>
                    <a:gd name="connsiteX80" fmla="*/ 267008 w 995348"/>
                    <a:gd name="connsiteY80" fmla="*/ 604779 h 955989"/>
                    <a:gd name="connsiteX81" fmla="*/ 226552 w 995348"/>
                    <a:gd name="connsiteY81" fmla="*/ 591751 h 955989"/>
                    <a:gd name="connsiteX82" fmla="*/ 202279 w 995348"/>
                    <a:gd name="connsiteY82" fmla="*/ 591751 h 955989"/>
                    <a:gd name="connsiteX83" fmla="*/ 186096 w 995348"/>
                    <a:gd name="connsiteY83" fmla="*/ 598334 h 955989"/>
                    <a:gd name="connsiteX84" fmla="*/ 113276 w 995348"/>
                    <a:gd name="connsiteY84" fmla="*/ 559249 h 955989"/>
                    <a:gd name="connsiteX85" fmla="*/ 89003 w 995348"/>
                    <a:gd name="connsiteY85" fmla="*/ 565695 h 955989"/>
                    <a:gd name="connsiteX86" fmla="*/ 64729 w 995348"/>
                    <a:gd name="connsiteY86" fmla="*/ 559249 h 955989"/>
                    <a:gd name="connsiteX87" fmla="*/ 48547 w 995348"/>
                    <a:gd name="connsiteY87" fmla="*/ 552804 h 955989"/>
                    <a:gd name="connsiteX88" fmla="*/ 32365 w 995348"/>
                    <a:gd name="connsiteY88" fmla="*/ 552804 h 955989"/>
                    <a:gd name="connsiteX89" fmla="*/ 8091 w 995348"/>
                    <a:gd name="connsiteY89" fmla="*/ 513720 h 955989"/>
                    <a:gd name="connsiteX90" fmla="*/ 0 w 995348"/>
                    <a:gd name="connsiteY90" fmla="*/ 513720 h 955989"/>
                    <a:gd name="connsiteX91" fmla="*/ 0 w 995348"/>
                    <a:gd name="connsiteY91" fmla="*/ 286070 h 955989"/>
                    <a:gd name="connsiteX92" fmla="*/ 153732 w 995348"/>
                    <a:gd name="connsiteY92" fmla="*/ 143035 h 955989"/>
                    <a:gd name="connsiteX93" fmla="*/ 226552 w 995348"/>
                    <a:gd name="connsiteY93" fmla="*/ 71586 h 955989"/>
                    <a:gd name="connsiteX94" fmla="*/ 291281 w 995348"/>
                    <a:gd name="connsiteY94" fmla="*/ 0 h 955989"/>
                    <a:gd name="connsiteX95" fmla="*/ 323646 w 995348"/>
                    <a:gd name="connsiteY95" fmla="*/ 13028 h 955989"/>
                    <a:gd name="connsiteX96" fmla="*/ 339828 w 995348"/>
                    <a:gd name="connsiteY96" fmla="*/ 32502 h 955989"/>
                    <a:gd name="connsiteX97" fmla="*/ 356011 w 995348"/>
                    <a:gd name="connsiteY97" fmla="*/ 45530 h 955989"/>
                    <a:gd name="connsiteX98" fmla="*/ 364102 w 995348"/>
                    <a:gd name="connsiteY98" fmla="*/ 58558 h 955989"/>
                    <a:gd name="connsiteX99" fmla="*/ 396466 w 995348"/>
                    <a:gd name="connsiteY99" fmla="*/ 65003 h 955989"/>
                    <a:gd name="connsiteX100" fmla="*/ 428831 w 995348"/>
                    <a:gd name="connsiteY100" fmla="*/ 78032 h 955989"/>
                    <a:gd name="connsiteX101" fmla="*/ 461195 w 995348"/>
                    <a:gd name="connsiteY101" fmla="*/ 91060 h 955989"/>
                    <a:gd name="connsiteX102" fmla="*/ 477378 w 995348"/>
                    <a:gd name="connsiteY102" fmla="*/ 110533 h 955989"/>
                    <a:gd name="connsiteX103" fmla="*/ 623019 w 995348"/>
                    <a:gd name="connsiteY103" fmla="*/ 123561 h 955989"/>
                    <a:gd name="connsiteX104" fmla="*/ 623019 w 995348"/>
                    <a:gd name="connsiteY104" fmla="*/ 273179 h 955989"/>
                    <a:gd name="connsiteX105" fmla="*/ 744386 w 995348"/>
                    <a:gd name="connsiteY105" fmla="*/ 403186 h 955989"/>
                    <a:gd name="connsiteX106" fmla="*/ 760568 w 995348"/>
                    <a:gd name="connsiteY106" fmla="*/ 377130 h 955989"/>
                    <a:gd name="connsiteX107" fmla="*/ 752477 w 995348"/>
                    <a:gd name="connsiteY107" fmla="*/ 546221 h 955989"/>
                    <a:gd name="connsiteX108" fmla="*/ 752477 w 995348"/>
                    <a:gd name="connsiteY108" fmla="*/ 591751 h 955989"/>
                    <a:gd name="connsiteX109" fmla="*/ 752477 w 995348"/>
                    <a:gd name="connsiteY109" fmla="*/ 630835 h 955989"/>
                    <a:gd name="connsiteX110" fmla="*/ 768659 w 995348"/>
                    <a:gd name="connsiteY110" fmla="*/ 663337 h 955989"/>
                    <a:gd name="connsiteX111" fmla="*/ 784842 w 995348"/>
                    <a:gd name="connsiteY111" fmla="*/ 689256 h 95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95348" h="955989">
                      <a:moveTo>
                        <a:pt x="784842" y="689256"/>
                      </a:moveTo>
                      <a:lnTo>
                        <a:pt x="890163" y="728341"/>
                      </a:lnTo>
                      <a:lnTo>
                        <a:pt x="898255" y="747814"/>
                      </a:lnTo>
                      <a:lnTo>
                        <a:pt x="938711" y="760842"/>
                      </a:lnTo>
                      <a:lnTo>
                        <a:pt x="995349" y="741369"/>
                      </a:lnTo>
                      <a:lnTo>
                        <a:pt x="987258" y="780316"/>
                      </a:lnTo>
                      <a:lnTo>
                        <a:pt x="979166" y="780316"/>
                      </a:lnTo>
                      <a:lnTo>
                        <a:pt x="954893" y="799927"/>
                      </a:lnTo>
                      <a:lnTo>
                        <a:pt x="930619" y="812818"/>
                      </a:lnTo>
                      <a:lnTo>
                        <a:pt x="914437" y="825846"/>
                      </a:lnTo>
                      <a:lnTo>
                        <a:pt x="882072" y="832428"/>
                      </a:lnTo>
                      <a:lnTo>
                        <a:pt x="873981" y="832428"/>
                      </a:lnTo>
                      <a:lnTo>
                        <a:pt x="882072" y="845319"/>
                      </a:lnTo>
                      <a:lnTo>
                        <a:pt x="841617" y="838874"/>
                      </a:lnTo>
                      <a:lnTo>
                        <a:pt x="809115" y="845319"/>
                      </a:lnTo>
                      <a:lnTo>
                        <a:pt x="768659" y="858347"/>
                      </a:lnTo>
                      <a:lnTo>
                        <a:pt x="760568" y="871376"/>
                      </a:lnTo>
                      <a:lnTo>
                        <a:pt x="744386" y="884404"/>
                      </a:lnTo>
                      <a:lnTo>
                        <a:pt x="760568" y="884404"/>
                      </a:lnTo>
                      <a:lnTo>
                        <a:pt x="784842" y="884404"/>
                      </a:lnTo>
                      <a:lnTo>
                        <a:pt x="792933" y="910460"/>
                      </a:lnTo>
                      <a:lnTo>
                        <a:pt x="768659" y="903877"/>
                      </a:lnTo>
                      <a:lnTo>
                        <a:pt x="744386" y="903877"/>
                      </a:lnTo>
                      <a:lnTo>
                        <a:pt x="728203" y="910460"/>
                      </a:lnTo>
                      <a:lnTo>
                        <a:pt x="712021" y="923488"/>
                      </a:lnTo>
                      <a:lnTo>
                        <a:pt x="679657" y="916906"/>
                      </a:lnTo>
                      <a:lnTo>
                        <a:pt x="663474" y="923488"/>
                      </a:lnTo>
                      <a:lnTo>
                        <a:pt x="647292" y="936379"/>
                      </a:lnTo>
                      <a:lnTo>
                        <a:pt x="639201" y="936379"/>
                      </a:lnTo>
                      <a:lnTo>
                        <a:pt x="614928" y="955990"/>
                      </a:lnTo>
                      <a:lnTo>
                        <a:pt x="582563" y="955990"/>
                      </a:lnTo>
                      <a:lnTo>
                        <a:pt x="582563" y="942962"/>
                      </a:lnTo>
                      <a:lnTo>
                        <a:pt x="590654" y="929933"/>
                      </a:lnTo>
                      <a:lnTo>
                        <a:pt x="606836" y="936379"/>
                      </a:lnTo>
                      <a:lnTo>
                        <a:pt x="614928" y="936379"/>
                      </a:lnTo>
                      <a:lnTo>
                        <a:pt x="614928" y="929933"/>
                      </a:lnTo>
                      <a:lnTo>
                        <a:pt x="614928" y="916906"/>
                      </a:lnTo>
                      <a:lnTo>
                        <a:pt x="614928" y="890849"/>
                      </a:lnTo>
                      <a:lnTo>
                        <a:pt x="623019" y="890849"/>
                      </a:lnTo>
                      <a:lnTo>
                        <a:pt x="647292" y="877958"/>
                      </a:lnTo>
                      <a:lnTo>
                        <a:pt x="655383" y="858347"/>
                      </a:lnTo>
                      <a:lnTo>
                        <a:pt x="647292" y="838874"/>
                      </a:lnTo>
                      <a:lnTo>
                        <a:pt x="655383" y="819400"/>
                      </a:lnTo>
                      <a:lnTo>
                        <a:pt x="671565" y="799927"/>
                      </a:lnTo>
                      <a:lnTo>
                        <a:pt x="663474" y="780316"/>
                      </a:lnTo>
                      <a:lnTo>
                        <a:pt x="655383" y="767288"/>
                      </a:lnTo>
                      <a:lnTo>
                        <a:pt x="671565" y="767288"/>
                      </a:lnTo>
                      <a:lnTo>
                        <a:pt x="695839" y="793344"/>
                      </a:lnTo>
                      <a:lnTo>
                        <a:pt x="712021" y="806372"/>
                      </a:lnTo>
                      <a:lnTo>
                        <a:pt x="728203" y="806372"/>
                      </a:lnTo>
                      <a:lnTo>
                        <a:pt x="728203" y="793344"/>
                      </a:lnTo>
                      <a:lnTo>
                        <a:pt x="752477" y="793344"/>
                      </a:lnTo>
                      <a:lnTo>
                        <a:pt x="752477" y="786898"/>
                      </a:lnTo>
                      <a:lnTo>
                        <a:pt x="695839" y="728341"/>
                      </a:lnTo>
                      <a:lnTo>
                        <a:pt x="655383" y="715312"/>
                      </a:lnTo>
                      <a:lnTo>
                        <a:pt x="606836" y="708867"/>
                      </a:lnTo>
                      <a:lnTo>
                        <a:pt x="566381" y="702284"/>
                      </a:lnTo>
                      <a:lnTo>
                        <a:pt x="525925" y="689256"/>
                      </a:lnTo>
                      <a:lnTo>
                        <a:pt x="525925" y="695839"/>
                      </a:lnTo>
                      <a:lnTo>
                        <a:pt x="517834" y="695839"/>
                      </a:lnTo>
                      <a:lnTo>
                        <a:pt x="517834" y="669782"/>
                      </a:lnTo>
                      <a:lnTo>
                        <a:pt x="493560" y="624253"/>
                      </a:lnTo>
                      <a:lnTo>
                        <a:pt x="493560" y="598334"/>
                      </a:lnTo>
                      <a:lnTo>
                        <a:pt x="461195" y="604779"/>
                      </a:lnTo>
                      <a:lnTo>
                        <a:pt x="445013" y="598334"/>
                      </a:lnTo>
                      <a:lnTo>
                        <a:pt x="436922" y="585306"/>
                      </a:lnTo>
                      <a:lnTo>
                        <a:pt x="420740" y="552804"/>
                      </a:lnTo>
                      <a:lnTo>
                        <a:pt x="388375" y="552804"/>
                      </a:lnTo>
                      <a:lnTo>
                        <a:pt x="388375" y="578723"/>
                      </a:lnTo>
                      <a:lnTo>
                        <a:pt x="372193" y="546221"/>
                      </a:lnTo>
                      <a:lnTo>
                        <a:pt x="347920" y="539776"/>
                      </a:lnTo>
                      <a:lnTo>
                        <a:pt x="339828" y="539776"/>
                      </a:lnTo>
                      <a:lnTo>
                        <a:pt x="339828" y="559249"/>
                      </a:lnTo>
                      <a:lnTo>
                        <a:pt x="323646" y="572277"/>
                      </a:lnTo>
                      <a:lnTo>
                        <a:pt x="323646" y="565695"/>
                      </a:lnTo>
                      <a:lnTo>
                        <a:pt x="323646" y="546221"/>
                      </a:lnTo>
                      <a:lnTo>
                        <a:pt x="315555" y="578723"/>
                      </a:lnTo>
                      <a:lnTo>
                        <a:pt x="307464" y="578723"/>
                      </a:lnTo>
                      <a:lnTo>
                        <a:pt x="307464" y="565695"/>
                      </a:lnTo>
                      <a:lnTo>
                        <a:pt x="283190" y="591751"/>
                      </a:lnTo>
                      <a:lnTo>
                        <a:pt x="267008" y="604779"/>
                      </a:lnTo>
                      <a:lnTo>
                        <a:pt x="226552" y="591751"/>
                      </a:lnTo>
                      <a:lnTo>
                        <a:pt x="202279" y="591751"/>
                      </a:lnTo>
                      <a:lnTo>
                        <a:pt x="186096" y="598334"/>
                      </a:lnTo>
                      <a:lnTo>
                        <a:pt x="113276" y="559249"/>
                      </a:lnTo>
                      <a:lnTo>
                        <a:pt x="89003" y="565695"/>
                      </a:lnTo>
                      <a:lnTo>
                        <a:pt x="64729" y="559249"/>
                      </a:lnTo>
                      <a:lnTo>
                        <a:pt x="48547" y="552804"/>
                      </a:lnTo>
                      <a:lnTo>
                        <a:pt x="32365" y="552804"/>
                      </a:lnTo>
                      <a:lnTo>
                        <a:pt x="8091" y="513720"/>
                      </a:lnTo>
                      <a:lnTo>
                        <a:pt x="0" y="513720"/>
                      </a:lnTo>
                      <a:lnTo>
                        <a:pt x="0" y="286070"/>
                      </a:lnTo>
                      <a:lnTo>
                        <a:pt x="153732" y="143035"/>
                      </a:lnTo>
                      <a:lnTo>
                        <a:pt x="226552" y="71586"/>
                      </a:lnTo>
                      <a:lnTo>
                        <a:pt x="291281" y="0"/>
                      </a:lnTo>
                      <a:lnTo>
                        <a:pt x="323646" y="13028"/>
                      </a:lnTo>
                      <a:lnTo>
                        <a:pt x="339828" y="32502"/>
                      </a:lnTo>
                      <a:lnTo>
                        <a:pt x="356011" y="45530"/>
                      </a:lnTo>
                      <a:lnTo>
                        <a:pt x="364102" y="58558"/>
                      </a:lnTo>
                      <a:lnTo>
                        <a:pt x="396466" y="65003"/>
                      </a:lnTo>
                      <a:lnTo>
                        <a:pt x="428831" y="78032"/>
                      </a:lnTo>
                      <a:lnTo>
                        <a:pt x="461195" y="91060"/>
                      </a:lnTo>
                      <a:lnTo>
                        <a:pt x="477378" y="110533"/>
                      </a:lnTo>
                      <a:lnTo>
                        <a:pt x="623019" y="123561"/>
                      </a:lnTo>
                      <a:lnTo>
                        <a:pt x="623019" y="273179"/>
                      </a:lnTo>
                      <a:lnTo>
                        <a:pt x="744386" y="403186"/>
                      </a:lnTo>
                      <a:lnTo>
                        <a:pt x="760568" y="377130"/>
                      </a:lnTo>
                      <a:lnTo>
                        <a:pt x="752477" y="546221"/>
                      </a:lnTo>
                      <a:lnTo>
                        <a:pt x="752477" y="591751"/>
                      </a:lnTo>
                      <a:lnTo>
                        <a:pt x="752477" y="630835"/>
                      </a:lnTo>
                      <a:lnTo>
                        <a:pt x="768659" y="663337"/>
                      </a:lnTo>
                      <a:lnTo>
                        <a:pt x="784842" y="68925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59E65664-370B-2DCE-659D-8FDCD5BF9789}"/>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A691EFAB-CD69-3F24-328E-F294E9FCE22C}"/>
                    </a:ext>
                  </a:extLst>
                </p:cNvPr>
                <p:cNvSpPr/>
                <p:nvPr/>
              </p:nvSpPr>
              <p:spPr>
                <a:xfrm>
                  <a:off x="6921479" y="3794183"/>
                  <a:ext cx="591339" cy="660320"/>
                </a:xfrm>
                <a:custGeom>
                  <a:avLst/>
                  <a:gdLst>
                    <a:gd name="connsiteX0" fmla="*/ 194462 w 591339"/>
                    <a:gd name="connsiteY0" fmla="*/ 621099 h 660320"/>
                    <a:gd name="connsiteX1" fmla="*/ 194462 w 591339"/>
                    <a:gd name="connsiteY1" fmla="*/ 621099 h 660320"/>
                    <a:gd name="connsiteX2" fmla="*/ 202553 w 591339"/>
                    <a:gd name="connsiteY2" fmla="*/ 621099 h 660320"/>
                    <a:gd name="connsiteX3" fmla="*/ 194462 w 591339"/>
                    <a:gd name="connsiteY3" fmla="*/ 601488 h 660320"/>
                    <a:gd name="connsiteX4" fmla="*/ 178280 w 591339"/>
                    <a:gd name="connsiteY4" fmla="*/ 594905 h 660320"/>
                    <a:gd name="connsiteX5" fmla="*/ 194462 w 591339"/>
                    <a:gd name="connsiteY5" fmla="*/ 581877 h 660320"/>
                    <a:gd name="connsiteX6" fmla="*/ 210644 w 591339"/>
                    <a:gd name="connsiteY6" fmla="*/ 581877 h 660320"/>
                    <a:gd name="connsiteX7" fmla="*/ 202553 w 591339"/>
                    <a:gd name="connsiteY7" fmla="*/ 568712 h 660320"/>
                    <a:gd name="connsiteX8" fmla="*/ 202553 w 591339"/>
                    <a:gd name="connsiteY8" fmla="*/ 555684 h 660320"/>
                    <a:gd name="connsiteX9" fmla="*/ 194462 w 591339"/>
                    <a:gd name="connsiteY9" fmla="*/ 549101 h 660320"/>
                    <a:gd name="connsiteX10" fmla="*/ 186371 w 591339"/>
                    <a:gd name="connsiteY10" fmla="*/ 549101 h 660320"/>
                    <a:gd name="connsiteX11" fmla="*/ 186371 w 591339"/>
                    <a:gd name="connsiteY11" fmla="*/ 562266 h 660320"/>
                    <a:gd name="connsiteX12" fmla="*/ 178280 w 591339"/>
                    <a:gd name="connsiteY12" fmla="*/ 568712 h 660320"/>
                    <a:gd name="connsiteX13" fmla="*/ 170051 w 591339"/>
                    <a:gd name="connsiteY13" fmla="*/ 581877 h 660320"/>
                    <a:gd name="connsiteX14" fmla="*/ 178280 w 591339"/>
                    <a:gd name="connsiteY14" fmla="*/ 601488 h 660320"/>
                    <a:gd name="connsiteX15" fmla="*/ 170051 w 591339"/>
                    <a:gd name="connsiteY15" fmla="*/ 614516 h 660320"/>
                    <a:gd name="connsiteX16" fmla="*/ 161960 w 591339"/>
                    <a:gd name="connsiteY16" fmla="*/ 634127 h 660320"/>
                    <a:gd name="connsiteX17" fmla="*/ 170051 w 591339"/>
                    <a:gd name="connsiteY17" fmla="*/ 640709 h 660320"/>
                    <a:gd name="connsiteX18" fmla="*/ 153869 w 591339"/>
                    <a:gd name="connsiteY18" fmla="*/ 653738 h 660320"/>
                    <a:gd name="connsiteX19" fmla="*/ 145778 w 591339"/>
                    <a:gd name="connsiteY19" fmla="*/ 640709 h 660320"/>
                    <a:gd name="connsiteX20" fmla="*/ 153869 w 591339"/>
                    <a:gd name="connsiteY20" fmla="*/ 634127 h 660320"/>
                    <a:gd name="connsiteX21" fmla="*/ 129596 w 591339"/>
                    <a:gd name="connsiteY21" fmla="*/ 614516 h 660320"/>
                    <a:gd name="connsiteX22" fmla="*/ 113414 w 591339"/>
                    <a:gd name="connsiteY22" fmla="*/ 607933 h 660320"/>
                    <a:gd name="connsiteX23" fmla="*/ 105322 w 591339"/>
                    <a:gd name="connsiteY23" fmla="*/ 621099 h 660320"/>
                    <a:gd name="connsiteX24" fmla="*/ 72958 w 591339"/>
                    <a:gd name="connsiteY24" fmla="*/ 601488 h 660320"/>
                    <a:gd name="connsiteX25" fmla="*/ 72958 w 591339"/>
                    <a:gd name="connsiteY25" fmla="*/ 614516 h 660320"/>
                    <a:gd name="connsiteX26" fmla="*/ 64866 w 591339"/>
                    <a:gd name="connsiteY26" fmla="*/ 607933 h 660320"/>
                    <a:gd name="connsiteX27" fmla="*/ 64866 w 591339"/>
                    <a:gd name="connsiteY27" fmla="*/ 601488 h 660320"/>
                    <a:gd name="connsiteX28" fmla="*/ 64866 w 591339"/>
                    <a:gd name="connsiteY28" fmla="*/ 594905 h 660320"/>
                    <a:gd name="connsiteX29" fmla="*/ 64866 w 591339"/>
                    <a:gd name="connsiteY29" fmla="*/ 575295 h 660320"/>
                    <a:gd name="connsiteX30" fmla="*/ 72958 w 591339"/>
                    <a:gd name="connsiteY30" fmla="*/ 575295 h 660320"/>
                    <a:gd name="connsiteX31" fmla="*/ 64866 w 591339"/>
                    <a:gd name="connsiteY31" fmla="*/ 568712 h 660320"/>
                    <a:gd name="connsiteX32" fmla="*/ 72958 w 591339"/>
                    <a:gd name="connsiteY32" fmla="*/ 562266 h 660320"/>
                    <a:gd name="connsiteX33" fmla="*/ 64866 w 591339"/>
                    <a:gd name="connsiteY33" fmla="*/ 555684 h 660320"/>
                    <a:gd name="connsiteX34" fmla="*/ 56775 w 591339"/>
                    <a:gd name="connsiteY34" fmla="*/ 562266 h 660320"/>
                    <a:gd name="connsiteX35" fmla="*/ 56775 w 591339"/>
                    <a:gd name="connsiteY35" fmla="*/ 575295 h 660320"/>
                    <a:gd name="connsiteX36" fmla="*/ 48547 w 591339"/>
                    <a:gd name="connsiteY36" fmla="*/ 581877 h 660320"/>
                    <a:gd name="connsiteX37" fmla="*/ 40456 w 591339"/>
                    <a:gd name="connsiteY37" fmla="*/ 575295 h 660320"/>
                    <a:gd name="connsiteX38" fmla="*/ 32365 w 591339"/>
                    <a:gd name="connsiteY38" fmla="*/ 575295 h 660320"/>
                    <a:gd name="connsiteX39" fmla="*/ 32365 w 591339"/>
                    <a:gd name="connsiteY39" fmla="*/ 555684 h 660320"/>
                    <a:gd name="connsiteX40" fmla="*/ 40456 w 591339"/>
                    <a:gd name="connsiteY40" fmla="*/ 536073 h 660320"/>
                    <a:gd name="connsiteX41" fmla="*/ 32365 w 591339"/>
                    <a:gd name="connsiteY41" fmla="*/ 529490 h 660320"/>
                    <a:gd name="connsiteX42" fmla="*/ 32365 w 591339"/>
                    <a:gd name="connsiteY42" fmla="*/ 516462 h 660320"/>
                    <a:gd name="connsiteX43" fmla="*/ 16182 w 591339"/>
                    <a:gd name="connsiteY43" fmla="*/ 516462 h 660320"/>
                    <a:gd name="connsiteX44" fmla="*/ 16182 w 591339"/>
                    <a:gd name="connsiteY44" fmla="*/ 503434 h 660320"/>
                    <a:gd name="connsiteX45" fmla="*/ 0 w 591339"/>
                    <a:gd name="connsiteY45" fmla="*/ 483824 h 660320"/>
                    <a:gd name="connsiteX46" fmla="*/ 16182 w 591339"/>
                    <a:gd name="connsiteY46" fmla="*/ 470658 h 660320"/>
                    <a:gd name="connsiteX47" fmla="*/ 8091 w 591339"/>
                    <a:gd name="connsiteY47" fmla="*/ 457630 h 660320"/>
                    <a:gd name="connsiteX48" fmla="*/ 8091 w 591339"/>
                    <a:gd name="connsiteY48" fmla="*/ 444602 h 660320"/>
                    <a:gd name="connsiteX49" fmla="*/ 24274 w 591339"/>
                    <a:gd name="connsiteY49" fmla="*/ 451048 h 660320"/>
                    <a:gd name="connsiteX50" fmla="*/ 32365 w 591339"/>
                    <a:gd name="connsiteY50" fmla="*/ 438019 h 660320"/>
                    <a:gd name="connsiteX51" fmla="*/ 24274 w 591339"/>
                    <a:gd name="connsiteY51" fmla="*/ 438019 h 660320"/>
                    <a:gd name="connsiteX52" fmla="*/ 16182 w 591339"/>
                    <a:gd name="connsiteY52" fmla="*/ 411826 h 660320"/>
                    <a:gd name="connsiteX53" fmla="*/ 24274 w 591339"/>
                    <a:gd name="connsiteY53" fmla="*/ 411826 h 660320"/>
                    <a:gd name="connsiteX54" fmla="*/ 32365 w 591339"/>
                    <a:gd name="connsiteY54" fmla="*/ 424991 h 660320"/>
                    <a:gd name="connsiteX55" fmla="*/ 48547 w 591339"/>
                    <a:gd name="connsiteY55" fmla="*/ 431437 h 660320"/>
                    <a:gd name="connsiteX56" fmla="*/ 56775 w 591339"/>
                    <a:gd name="connsiteY56" fmla="*/ 424991 h 660320"/>
                    <a:gd name="connsiteX57" fmla="*/ 56775 w 591339"/>
                    <a:gd name="connsiteY57" fmla="*/ 405380 h 660320"/>
                    <a:gd name="connsiteX58" fmla="*/ 48547 w 591339"/>
                    <a:gd name="connsiteY58" fmla="*/ 392215 h 660320"/>
                    <a:gd name="connsiteX59" fmla="*/ 194462 w 591339"/>
                    <a:gd name="connsiteY59" fmla="*/ 444602 h 660320"/>
                    <a:gd name="connsiteX60" fmla="*/ 194462 w 591339"/>
                    <a:gd name="connsiteY60" fmla="*/ 248494 h 660320"/>
                    <a:gd name="connsiteX61" fmla="*/ 186371 w 591339"/>
                    <a:gd name="connsiteY61" fmla="*/ 248494 h 660320"/>
                    <a:gd name="connsiteX62" fmla="*/ 210644 w 591339"/>
                    <a:gd name="connsiteY62" fmla="*/ 215718 h 660320"/>
                    <a:gd name="connsiteX63" fmla="*/ 186371 w 591339"/>
                    <a:gd name="connsiteY63" fmla="*/ 202690 h 660320"/>
                    <a:gd name="connsiteX64" fmla="*/ 178280 w 591339"/>
                    <a:gd name="connsiteY64" fmla="*/ 209273 h 660320"/>
                    <a:gd name="connsiteX65" fmla="*/ 170051 w 591339"/>
                    <a:gd name="connsiteY65" fmla="*/ 183079 h 660320"/>
                    <a:gd name="connsiteX66" fmla="*/ 161960 w 591339"/>
                    <a:gd name="connsiteY66" fmla="*/ 183079 h 660320"/>
                    <a:gd name="connsiteX67" fmla="*/ 170051 w 591339"/>
                    <a:gd name="connsiteY67" fmla="*/ 163469 h 660320"/>
                    <a:gd name="connsiteX68" fmla="*/ 194462 w 591339"/>
                    <a:gd name="connsiteY68" fmla="*/ 150303 h 660320"/>
                    <a:gd name="connsiteX69" fmla="*/ 186371 w 591339"/>
                    <a:gd name="connsiteY69" fmla="*/ 143858 h 660320"/>
                    <a:gd name="connsiteX70" fmla="*/ 178280 w 591339"/>
                    <a:gd name="connsiteY70" fmla="*/ 143858 h 660320"/>
                    <a:gd name="connsiteX71" fmla="*/ 178280 w 591339"/>
                    <a:gd name="connsiteY71" fmla="*/ 137275 h 660320"/>
                    <a:gd name="connsiteX72" fmla="*/ 210644 w 591339"/>
                    <a:gd name="connsiteY72" fmla="*/ 130693 h 660320"/>
                    <a:gd name="connsiteX73" fmla="*/ 194462 w 591339"/>
                    <a:gd name="connsiteY73" fmla="*/ 117665 h 660320"/>
                    <a:gd name="connsiteX74" fmla="*/ 178280 w 591339"/>
                    <a:gd name="connsiteY74" fmla="*/ 130693 h 660320"/>
                    <a:gd name="connsiteX75" fmla="*/ 170051 w 591339"/>
                    <a:gd name="connsiteY75" fmla="*/ 117665 h 660320"/>
                    <a:gd name="connsiteX76" fmla="*/ 137687 w 591339"/>
                    <a:gd name="connsiteY76" fmla="*/ 111082 h 660320"/>
                    <a:gd name="connsiteX77" fmla="*/ 145778 w 591339"/>
                    <a:gd name="connsiteY77" fmla="*/ 104636 h 660320"/>
                    <a:gd name="connsiteX78" fmla="*/ 170051 w 591339"/>
                    <a:gd name="connsiteY78" fmla="*/ 111082 h 660320"/>
                    <a:gd name="connsiteX79" fmla="*/ 153869 w 591339"/>
                    <a:gd name="connsiteY79" fmla="*/ 91471 h 660320"/>
                    <a:gd name="connsiteX80" fmla="*/ 161960 w 591339"/>
                    <a:gd name="connsiteY80" fmla="*/ 71860 h 660320"/>
                    <a:gd name="connsiteX81" fmla="*/ 170051 w 591339"/>
                    <a:gd name="connsiteY81" fmla="*/ 65415 h 660320"/>
                    <a:gd name="connsiteX82" fmla="*/ 145778 w 591339"/>
                    <a:gd name="connsiteY82" fmla="*/ 71860 h 660320"/>
                    <a:gd name="connsiteX83" fmla="*/ 145778 w 591339"/>
                    <a:gd name="connsiteY83" fmla="*/ 65415 h 660320"/>
                    <a:gd name="connsiteX84" fmla="*/ 145778 w 591339"/>
                    <a:gd name="connsiteY84" fmla="*/ 39222 h 660320"/>
                    <a:gd name="connsiteX85" fmla="*/ 153869 w 591339"/>
                    <a:gd name="connsiteY85" fmla="*/ 32639 h 660320"/>
                    <a:gd name="connsiteX86" fmla="*/ 137687 w 591339"/>
                    <a:gd name="connsiteY86" fmla="*/ 26193 h 660320"/>
                    <a:gd name="connsiteX87" fmla="*/ 145778 w 591339"/>
                    <a:gd name="connsiteY87" fmla="*/ 6583 h 660320"/>
                    <a:gd name="connsiteX88" fmla="*/ 161960 w 591339"/>
                    <a:gd name="connsiteY88" fmla="*/ 0 h 660320"/>
                    <a:gd name="connsiteX89" fmla="*/ 161960 w 591339"/>
                    <a:gd name="connsiteY89" fmla="*/ 6583 h 660320"/>
                    <a:gd name="connsiteX90" fmla="*/ 170051 w 591339"/>
                    <a:gd name="connsiteY90" fmla="*/ 19611 h 660320"/>
                    <a:gd name="connsiteX91" fmla="*/ 161960 w 591339"/>
                    <a:gd name="connsiteY91" fmla="*/ 32639 h 660320"/>
                    <a:gd name="connsiteX92" fmla="*/ 178280 w 591339"/>
                    <a:gd name="connsiteY92" fmla="*/ 58832 h 660320"/>
                    <a:gd name="connsiteX93" fmla="*/ 186371 w 591339"/>
                    <a:gd name="connsiteY93" fmla="*/ 71860 h 660320"/>
                    <a:gd name="connsiteX94" fmla="*/ 202553 w 591339"/>
                    <a:gd name="connsiteY94" fmla="*/ 78443 h 660320"/>
                    <a:gd name="connsiteX95" fmla="*/ 210644 w 591339"/>
                    <a:gd name="connsiteY95" fmla="*/ 78443 h 660320"/>
                    <a:gd name="connsiteX96" fmla="*/ 210644 w 591339"/>
                    <a:gd name="connsiteY96" fmla="*/ 85026 h 660320"/>
                    <a:gd name="connsiteX97" fmla="*/ 218735 w 591339"/>
                    <a:gd name="connsiteY97" fmla="*/ 85026 h 660320"/>
                    <a:gd name="connsiteX98" fmla="*/ 218735 w 591339"/>
                    <a:gd name="connsiteY98" fmla="*/ 91471 h 660320"/>
                    <a:gd name="connsiteX99" fmla="*/ 202553 w 591339"/>
                    <a:gd name="connsiteY99" fmla="*/ 98054 h 660320"/>
                    <a:gd name="connsiteX100" fmla="*/ 186371 w 591339"/>
                    <a:gd name="connsiteY100" fmla="*/ 98054 h 660320"/>
                    <a:gd name="connsiteX101" fmla="*/ 186371 w 591339"/>
                    <a:gd name="connsiteY101" fmla="*/ 104636 h 660320"/>
                    <a:gd name="connsiteX102" fmla="*/ 226827 w 591339"/>
                    <a:gd name="connsiteY102" fmla="*/ 98054 h 660320"/>
                    <a:gd name="connsiteX103" fmla="*/ 234918 w 591339"/>
                    <a:gd name="connsiteY103" fmla="*/ 130693 h 660320"/>
                    <a:gd name="connsiteX104" fmla="*/ 243009 w 591339"/>
                    <a:gd name="connsiteY104" fmla="*/ 130693 h 660320"/>
                    <a:gd name="connsiteX105" fmla="*/ 210644 w 591339"/>
                    <a:gd name="connsiteY105" fmla="*/ 143858 h 660320"/>
                    <a:gd name="connsiteX106" fmla="*/ 251100 w 591339"/>
                    <a:gd name="connsiteY106" fmla="*/ 143858 h 660320"/>
                    <a:gd name="connsiteX107" fmla="*/ 259191 w 591339"/>
                    <a:gd name="connsiteY107" fmla="*/ 156886 h 660320"/>
                    <a:gd name="connsiteX108" fmla="*/ 243009 w 591339"/>
                    <a:gd name="connsiteY108" fmla="*/ 163469 h 660320"/>
                    <a:gd name="connsiteX109" fmla="*/ 251100 w 591339"/>
                    <a:gd name="connsiteY109" fmla="*/ 163469 h 660320"/>
                    <a:gd name="connsiteX110" fmla="*/ 291556 w 591339"/>
                    <a:gd name="connsiteY110" fmla="*/ 215718 h 660320"/>
                    <a:gd name="connsiteX111" fmla="*/ 259191 w 591339"/>
                    <a:gd name="connsiteY111" fmla="*/ 228884 h 660320"/>
                    <a:gd name="connsiteX112" fmla="*/ 283465 w 591339"/>
                    <a:gd name="connsiteY112" fmla="*/ 228884 h 660320"/>
                    <a:gd name="connsiteX113" fmla="*/ 291556 w 591339"/>
                    <a:gd name="connsiteY113" fmla="*/ 235329 h 660320"/>
                    <a:gd name="connsiteX114" fmla="*/ 291556 w 591339"/>
                    <a:gd name="connsiteY114" fmla="*/ 241912 h 660320"/>
                    <a:gd name="connsiteX115" fmla="*/ 307875 w 591339"/>
                    <a:gd name="connsiteY115" fmla="*/ 248494 h 660320"/>
                    <a:gd name="connsiteX116" fmla="*/ 315966 w 591339"/>
                    <a:gd name="connsiteY116" fmla="*/ 261523 h 660320"/>
                    <a:gd name="connsiteX117" fmla="*/ 291556 w 591339"/>
                    <a:gd name="connsiteY117" fmla="*/ 274551 h 660320"/>
                    <a:gd name="connsiteX118" fmla="*/ 299647 w 591339"/>
                    <a:gd name="connsiteY118" fmla="*/ 287716 h 660320"/>
                    <a:gd name="connsiteX119" fmla="*/ 267282 w 591339"/>
                    <a:gd name="connsiteY119" fmla="*/ 274551 h 660320"/>
                    <a:gd name="connsiteX120" fmla="*/ 259191 w 591339"/>
                    <a:gd name="connsiteY120" fmla="*/ 281133 h 660320"/>
                    <a:gd name="connsiteX121" fmla="*/ 283465 w 591339"/>
                    <a:gd name="connsiteY121" fmla="*/ 287716 h 660320"/>
                    <a:gd name="connsiteX122" fmla="*/ 299647 w 591339"/>
                    <a:gd name="connsiteY122" fmla="*/ 300744 h 660320"/>
                    <a:gd name="connsiteX123" fmla="*/ 283465 w 591339"/>
                    <a:gd name="connsiteY123" fmla="*/ 300744 h 660320"/>
                    <a:gd name="connsiteX124" fmla="*/ 299647 w 591339"/>
                    <a:gd name="connsiteY124" fmla="*/ 320355 h 660320"/>
                    <a:gd name="connsiteX125" fmla="*/ 291556 w 591339"/>
                    <a:gd name="connsiteY125" fmla="*/ 313772 h 660320"/>
                    <a:gd name="connsiteX126" fmla="*/ 283465 w 591339"/>
                    <a:gd name="connsiteY126" fmla="*/ 326937 h 660320"/>
                    <a:gd name="connsiteX127" fmla="*/ 315966 w 591339"/>
                    <a:gd name="connsiteY127" fmla="*/ 320355 h 660320"/>
                    <a:gd name="connsiteX128" fmla="*/ 324057 w 591339"/>
                    <a:gd name="connsiteY128" fmla="*/ 339966 h 660320"/>
                    <a:gd name="connsiteX129" fmla="*/ 315966 w 591339"/>
                    <a:gd name="connsiteY129" fmla="*/ 346548 h 660320"/>
                    <a:gd name="connsiteX130" fmla="*/ 348331 w 591339"/>
                    <a:gd name="connsiteY130" fmla="*/ 359576 h 660320"/>
                    <a:gd name="connsiteX131" fmla="*/ 364513 w 591339"/>
                    <a:gd name="connsiteY131" fmla="*/ 372604 h 660320"/>
                    <a:gd name="connsiteX132" fmla="*/ 364513 w 591339"/>
                    <a:gd name="connsiteY132" fmla="*/ 379187 h 660320"/>
                    <a:gd name="connsiteX133" fmla="*/ 356422 w 591339"/>
                    <a:gd name="connsiteY133" fmla="*/ 392215 h 660320"/>
                    <a:gd name="connsiteX134" fmla="*/ 372605 w 591339"/>
                    <a:gd name="connsiteY134" fmla="*/ 385770 h 660320"/>
                    <a:gd name="connsiteX135" fmla="*/ 380696 w 591339"/>
                    <a:gd name="connsiteY135" fmla="*/ 398798 h 660320"/>
                    <a:gd name="connsiteX136" fmla="*/ 396878 w 591339"/>
                    <a:gd name="connsiteY136" fmla="*/ 385770 h 660320"/>
                    <a:gd name="connsiteX137" fmla="*/ 396878 w 591339"/>
                    <a:gd name="connsiteY137" fmla="*/ 411826 h 660320"/>
                    <a:gd name="connsiteX138" fmla="*/ 421151 w 591339"/>
                    <a:gd name="connsiteY138" fmla="*/ 398798 h 660320"/>
                    <a:gd name="connsiteX139" fmla="*/ 421151 w 591339"/>
                    <a:gd name="connsiteY139" fmla="*/ 405380 h 660320"/>
                    <a:gd name="connsiteX140" fmla="*/ 429243 w 591339"/>
                    <a:gd name="connsiteY140" fmla="*/ 398798 h 660320"/>
                    <a:gd name="connsiteX141" fmla="*/ 461744 w 591339"/>
                    <a:gd name="connsiteY141" fmla="*/ 431437 h 660320"/>
                    <a:gd name="connsiteX142" fmla="*/ 477926 w 591339"/>
                    <a:gd name="connsiteY142" fmla="*/ 418409 h 660320"/>
                    <a:gd name="connsiteX143" fmla="*/ 477926 w 591339"/>
                    <a:gd name="connsiteY143" fmla="*/ 424991 h 660320"/>
                    <a:gd name="connsiteX144" fmla="*/ 477926 w 591339"/>
                    <a:gd name="connsiteY144" fmla="*/ 431437 h 660320"/>
                    <a:gd name="connsiteX145" fmla="*/ 502200 w 591339"/>
                    <a:gd name="connsiteY145" fmla="*/ 438019 h 660320"/>
                    <a:gd name="connsiteX146" fmla="*/ 502200 w 591339"/>
                    <a:gd name="connsiteY146" fmla="*/ 444602 h 660320"/>
                    <a:gd name="connsiteX147" fmla="*/ 502200 w 591339"/>
                    <a:gd name="connsiteY147" fmla="*/ 451048 h 660320"/>
                    <a:gd name="connsiteX148" fmla="*/ 486018 w 591339"/>
                    <a:gd name="connsiteY148" fmla="*/ 457630 h 660320"/>
                    <a:gd name="connsiteX149" fmla="*/ 461744 w 591339"/>
                    <a:gd name="connsiteY149" fmla="*/ 464213 h 660320"/>
                    <a:gd name="connsiteX150" fmla="*/ 429243 w 591339"/>
                    <a:gd name="connsiteY150" fmla="*/ 470658 h 660320"/>
                    <a:gd name="connsiteX151" fmla="*/ 413060 w 591339"/>
                    <a:gd name="connsiteY151" fmla="*/ 477241 h 660320"/>
                    <a:gd name="connsiteX152" fmla="*/ 388787 w 591339"/>
                    <a:gd name="connsiteY152" fmla="*/ 490269 h 660320"/>
                    <a:gd name="connsiteX153" fmla="*/ 380696 w 591339"/>
                    <a:gd name="connsiteY153" fmla="*/ 496852 h 660320"/>
                    <a:gd name="connsiteX154" fmla="*/ 372605 w 591339"/>
                    <a:gd name="connsiteY154" fmla="*/ 509880 h 660320"/>
                    <a:gd name="connsiteX155" fmla="*/ 348331 w 591339"/>
                    <a:gd name="connsiteY155" fmla="*/ 503434 h 660320"/>
                    <a:gd name="connsiteX156" fmla="*/ 324057 w 591339"/>
                    <a:gd name="connsiteY156" fmla="*/ 496852 h 660320"/>
                    <a:gd name="connsiteX157" fmla="*/ 332149 w 591339"/>
                    <a:gd name="connsiteY157" fmla="*/ 503434 h 660320"/>
                    <a:gd name="connsiteX158" fmla="*/ 364513 w 591339"/>
                    <a:gd name="connsiteY158" fmla="*/ 516462 h 660320"/>
                    <a:gd name="connsiteX159" fmla="*/ 364513 w 591339"/>
                    <a:gd name="connsiteY159" fmla="*/ 536073 h 660320"/>
                    <a:gd name="connsiteX160" fmla="*/ 429243 w 591339"/>
                    <a:gd name="connsiteY160" fmla="*/ 490269 h 660320"/>
                    <a:gd name="connsiteX161" fmla="*/ 469835 w 591339"/>
                    <a:gd name="connsiteY161" fmla="*/ 470658 h 660320"/>
                    <a:gd name="connsiteX162" fmla="*/ 486018 w 591339"/>
                    <a:gd name="connsiteY162" fmla="*/ 470658 h 660320"/>
                    <a:gd name="connsiteX163" fmla="*/ 510291 w 591339"/>
                    <a:gd name="connsiteY163" fmla="*/ 470658 h 660320"/>
                    <a:gd name="connsiteX164" fmla="*/ 518382 w 591339"/>
                    <a:gd name="connsiteY164" fmla="*/ 496852 h 660320"/>
                    <a:gd name="connsiteX165" fmla="*/ 510291 w 591339"/>
                    <a:gd name="connsiteY165" fmla="*/ 509880 h 660320"/>
                    <a:gd name="connsiteX166" fmla="*/ 510291 w 591339"/>
                    <a:gd name="connsiteY166" fmla="*/ 529490 h 660320"/>
                    <a:gd name="connsiteX167" fmla="*/ 534565 w 591339"/>
                    <a:gd name="connsiteY167" fmla="*/ 503434 h 660320"/>
                    <a:gd name="connsiteX168" fmla="*/ 550747 w 591339"/>
                    <a:gd name="connsiteY168" fmla="*/ 503434 h 660320"/>
                    <a:gd name="connsiteX169" fmla="*/ 583248 w 591339"/>
                    <a:gd name="connsiteY169" fmla="*/ 516462 h 660320"/>
                    <a:gd name="connsiteX170" fmla="*/ 575157 w 591339"/>
                    <a:gd name="connsiteY170" fmla="*/ 523045 h 660320"/>
                    <a:gd name="connsiteX171" fmla="*/ 591340 w 591339"/>
                    <a:gd name="connsiteY171" fmla="*/ 536073 h 660320"/>
                    <a:gd name="connsiteX172" fmla="*/ 591340 w 591339"/>
                    <a:gd name="connsiteY172" fmla="*/ 542656 h 660320"/>
                    <a:gd name="connsiteX173" fmla="*/ 583248 w 591339"/>
                    <a:gd name="connsiteY173" fmla="*/ 549101 h 660320"/>
                    <a:gd name="connsiteX174" fmla="*/ 558975 w 591339"/>
                    <a:gd name="connsiteY174" fmla="*/ 542656 h 660320"/>
                    <a:gd name="connsiteX175" fmla="*/ 567066 w 591339"/>
                    <a:gd name="connsiteY175" fmla="*/ 549101 h 660320"/>
                    <a:gd name="connsiteX176" fmla="*/ 575157 w 591339"/>
                    <a:gd name="connsiteY176" fmla="*/ 555684 h 660320"/>
                    <a:gd name="connsiteX177" fmla="*/ 583248 w 591339"/>
                    <a:gd name="connsiteY177" fmla="*/ 562266 h 660320"/>
                    <a:gd name="connsiteX178" fmla="*/ 575157 w 591339"/>
                    <a:gd name="connsiteY178" fmla="*/ 568712 h 660320"/>
                    <a:gd name="connsiteX179" fmla="*/ 583248 w 591339"/>
                    <a:gd name="connsiteY179" fmla="*/ 581877 h 660320"/>
                    <a:gd name="connsiteX180" fmla="*/ 583248 w 591339"/>
                    <a:gd name="connsiteY180" fmla="*/ 588323 h 660320"/>
                    <a:gd name="connsiteX181" fmla="*/ 591340 w 591339"/>
                    <a:gd name="connsiteY181" fmla="*/ 588323 h 660320"/>
                    <a:gd name="connsiteX182" fmla="*/ 591340 w 591339"/>
                    <a:gd name="connsiteY182" fmla="*/ 601488 h 660320"/>
                    <a:gd name="connsiteX183" fmla="*/ 583248 w 591339"/>
                    <a:gd name="connsiteY183" fmla="*/ 601488 h 660320"/>
                    <a:gd name="connsiteX184" fmla="*/ 591340 w 591339"/>
                    <a:gd name="connsiteY184" fmla="*/ 614516 h 660320"/>
                    <a:gd name="connsiteX185" fmla="*/ 558975 w 591339"/>
                    <a:gd name="connsiteY185" fmla="*/ 647155 h 660320"/>
                    <a:gd name="connsiteX186" fmla="*/ 542656 w 591339"/>
                    <a:gd name="connsiteY186" fmla="*/ 660320 h 660320"/>
                    <a:gd name="connsiteX187" fmla="*/ 518382 w 591339"/>
                    <a:gd name="connsiteY187" fmla="*/ 660320 h 660320"/>
                    <a:gd name="connsiteX188" fmla="*/ 518382 w 591339"/>
                    <a:gd name="connsiteY188" fmla="*/ 621099 h 660320"/>
                    <a:gd name="connsiteX189" fmla="*/ 194462 w 591339"/>
                    <a:gd name="connsiteY189" fmla="*/ 621099 h 66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591339" h="660320">
                      <a:moveTo>
                        <a:pt x="194462" y="621099"/>
                      </a:moveTo>
                      <a:lnTo>
                        <a:pt x="194462" y="621099"/>
                      </a:lnTo>
                      <a:lnTo>
                        <a:pt x="202553" y="621099"/>
                      </a:lnTo>
                      <a:lnTo>
                        <a:pt x="194462" y="601488"/>
                      </a:lnTo>
                      <a:lnTo>
                        <a:pt x="178280" y="594905"/>
                      </a:lnTo>
                      <a:lnTo>
                        <a:pt x="194462" y="581877"/>
                      </a:lnTo>
                      <a:lnTo>
                        <a:pt x="210644" y="581877"/>
                      </a:lnTo>
                      <a:lnTo>
                        <a:pt x="202553" y="568712"/>
                      </a:lnTo>
                      <a:lnTo>
                        <a:pt x="202553" y="555684"/>
                      </a:lnTo>
                      <a:lnTo>
                        <a:pt x="194462" y="549101"/>
                      </a:lnTo>
                      <a:lnTo>
                        <a:pt x="186371" y="549101"/>
                      </a:lnTo>
                      <a:lnTo>
                        <a:pt x="186371" y="562266"/>
                      </a:lnTo>
                      <a:lnTo>
                        <a:pt x="178280" y="568712"/>
                      </a:lnTo>
                      <a:lnTo>
                        <a:pt x="170051" y="581877"/>
                      </a:lnTo>
                      <a:lnTo>
                        <a:pt x="178280" y="601488"/>
                      </a:lnTo>
                      <a:lnTo>
                        <a:pt x="170051" y="614516"/>
                      </a:lnTo>
                      <a:lnTo>
                        <a:pt x="161960" y="634127"/>
                      </a:lnTo>
                      <a:lnTo>
                        <a:pt x="170051" y="640709"/>
                      </a:lnTo>
                      <a:lnTo>
                        <a:pt x="153869" y="653738"/>
                      </a:lnTo>
                      <a:lnTo>
                        <a:pt x="145778" y="640709"/>
                      </a:lnTo>
                      <a:lnTo>
                        <a:pt x="153869" y="634127"/>
                      </a:lnTo>
                      <a:lnTo>
                        <a:pt x="129596" y="614516"/>
                      </a:lnTo>
                      <a:lnTo>
                        <a:pt x="113414" y="607933"/>
                      </a:lnTo>
                      <a:lnTo>
                        <a:pt x="105322" y="621099"/>
                      </a:lnTo>
                      <a:lnTo>
                        <a:pt x="72958" y="601488"/>
                      </a:lnTo>
                      <a:lnTo>
                        <a:pt x="72958" y="614516"/>
                      </a:lnTo>
                      <a:lnTo>
                        <a:pt x="64866" y="607933"/>
                      </a:lnTo>
                      <a:lnTo>
                        <a:pt x="64866" y="601488"/>
                      </a:lnTo>
                      <a:lnTo>
                        <a:pt x="64866" y="594905"/>
                      </a:lnTo>
                      <a:lnTo>
                        <a:pt x="64866" y="575295"/>
                      </a:lnTo>
                      <a:lnTo>
                        <a:pt x="72958" y="575295"/>
                      </a:lnTo>
                      <a:lnTo>
                        <a:pt x="64866" y="568712"/>
                      </a:lnTo>
                      <a:lnTo>
                        <a:pt x="72958" y="562266"/>
                      </a:lnTo>
                      <a:lnTo>
                        <a:pt x="64866" y="555684"/>
                      </a:lnTo>
                      <a:lnTo>
                        <a:pt x="56775" y="562266"/>
                      </a:lnTo>
                      <a:lnTo>
                        <a:pt x="56775" y="575295"/>
                      </a:lnTo>
                      <a:lnTo>
                        <a:pt x="48547" y="581877"/>
                      </a:lnTo>
                      <a:lnTo>
                        <a:pt x="40456" y="575295"/>
                      </a:lnTo>
                      <a:lnTo>
                        <a:pt x="32365" y="575295"/>
                      </a:lnTo>
                      <a:lnTo>
                        <a:pt x="32365" y="555684"/>
                      </a:lnTo>
                      <a:lnTo>
                        <a:pt x="40456" y="536073"/>
                      </a:lnTo>
                      <a:lnTo>
                        <a:pt x="32365" y="529490"/>
                      </a:lnTo>
                      <a:lnTo>
                        <a:pt x="32365" y="516462"/>
                      </a:lnTo>
                      <a:lnTo>
                        <a:pt x="16182" y="516462"/>
                      </a:lnTo>
                      <a:lnTo>
                        <a:pt x="16182" y="503434"/>
                      </a:lnTo>
                      <a:lnTo>
                        <a:pt x="0" y="483824"/>
                      </a:lnTo>
                      <a:lnTo>
                        <a:pt x="16182" y="470658"/>
                      </a:lnTo>
                      <a:lnTo>
                        <a:pt x="8091" y="457630"/>
                      </a:lnTo>
                      <a:lnTo>
                        <a:pt x="8091" y="444602"/>
                      </a:lnTo>
                      <a:lnTo>
                        <a:pt x="24274" y="451048"/>
                      </a:lnTo>
                      <a:lnTo>
                        <a:pt x="32365" y="438019"/>
                      </a:lnTo>
                      <a:lnTo>
                        <a:pt x="24274" y="438019"/>
                      </a:lnTo>
                      <a:lnTo>
                        <a:pt x="16182" y="411826"/>
                      </a:lnTo>
                      <a:lnTo>
                        <a:pt x="24274" y="411826"/>
                      </a:lnTo>
                      <a:lnTo>
                        <a:pt x="32365" y="424991"/>
                      </a:lnTo>
                      <a:lnTo>
                        <a:pt x="48547" y="431437"/>
                      </a:lnTo>
                      <a:lnTo>
                        <a:pt x="56775" y="424991"/>
                      </a:lnTo>
                      <a:lnTo>
                        <a:pt x="56775" y="405380"/>
                      </a:lnTo>
                      <a:lnTo>
                        <a:pt x="48547" y="392215"/>
                      </a:lnTo>
                      <a:lnTo>
                        <a:pt x="194462" y="444602"/>
                      </a:lnTo>
                      <a:lnTo>
                        <a:pt x="194462" y="248494"/>
                      </a:lnTo>
                      <a:lnTo>
                        <a:pt x="186371" y="248494"/>
                      </a:lnTo>
                      <a:lnTo>
                        <a:pt x="210644" y="215718"/>
                      </a:lnTo>
                      <a:lnTo>
                        <a:pt x="186371" y="202690"/>
                      </a:lnTo>
                      <a:lnTo>
                        <a:pt x="178280" y="209273"/>
                      </a:lnTo>
                      <a:lnTo>
                        <a:pt x="170051" y="183079"/>
                      </a:lnTo>
                      <a:lnTo>
                        <a:pt x="161960" y="183079"/>
                      </a:lnTo>
                      <a:lnTo>
                        <a:pt x="170051" y="163469"/>
                      </a:lnTo>
                      <a:lnTo>
                        <a:pt x="194462" y="150303"/>
                      </a:lnTo>
                      <a:lnTo>
                        <a:pt x="186371" y="143858"/>
                      </a:lnTo>
                      <a:lnTo>
                        <a:pt x="178280" y="143858"/>
                      </a:lnTo>
                      <a:lnTo>
                        <a:pt x="178280" y="137275"/>
                      </a:lnTo>
                      <a:lnTo>
                        <a:pt x="210644" y="130693"/>
                      </a:lnTo>
                      <a:lnTo>
                        <a:pt x="194462" y="117665"/>
                      </a:lnTo>
                      <a:lnTo>
                        <a:pt x="178280" y="130693"/>
                      </a:lnTo>
                      <a:lnTo>
                        <a:pt x="170051" y="117665"/>
                      </a:lnTo>
                      <a:lnTo>
                        <a:pt x="137687" y="111082"/>
                      </a:lnTo>
                      <a:lnTo>
                        <a:pt x="145778" y="104636"/>
                      </a:lnTo>
                      <a:lnTo>
                        <a:pt x="170051" y="111082"/>
                      </a:lnTo>
                      <a:lnTo>
                        <a:pt x="153869" y="91471"/>
                      </a:lnTo>
                      <a:lnTo>
                        <a:pt x="161960" y="71860"/>
                      </a:lnTo>
                      <a:lnTo>
                        <a:pt x="170051" y="65415"/>
                      </a:lnTo>
                      <a:lnTo>
                        <a:pt x="145778" y="71860"/>
                      </a:lnTo>
                      <a:lnTo>
                        <a:pt x="145778" y="65415"/>
                      </a:lnTo>
                      <a:lnTo>
                        <a:pt x="145778" y="39222"/>
                      </a:lnTo>
                      <a:lnTo>
                        <a:pt x="153869" y="32639"/>
                      </a:lnTo>
                      <a:lnTo>
                        <a:pt x="137687" y="26193"/>
                      </a:lnTo>
                      <a:lnTo>
                        <a:pt x="145778" y="6583"/>
                      </a:lnTo>
                      <a:lnTo>
                        <a:pt x="161960" y="0"/>
                      </a:lnTo>
                      <a:lnTo>
                        <a:pt x="161960" y="6583"/>
                      </a:lnTo>
                      <a:lnTo>
                        <a:pt x="170051" y="19611"/>
                      </a:lnTo>
                      <a:lnTo>
                        <a:pt x="161960" y="32639"/>
                      </a:lnTo>
                      <a:lnTo>
                        <a:pt x="178280" y="58832"/>
                      </a:lnTo>
                      <a:lnTo>
                        <a:pt x="186371" y="71860"/>
                      </a:lnTo>
                      <a:lnTo>
                        <a:pt x="202553" y="78443"/>
                      </a:lnTo>
                      <a:lnTo>
                        <a:pt x="210644" y="78443"/>
                      </a:lnTo>
                      <a:lnTo>
                        <a:pt x="210644" y="85026"/>
                      </a:lnTo>
                      <a:lnTo>
                        <a:pt x="218735" y="85026"/>
                      </a:lnTo>
                      <a:lnTo>
                        <a:pt x="218735" y="91471"/>
                      </a:lnTo>
                      <a:lnTo>
                        <a:pt x="202553" y="98054"/>
                      </a:lnTo>
                      <a:lnTo>
                        <a:pt x="186371" y="98054"/>
                      </a:lnTo>
                      <a:lnTo>
                        <a:pt x="186371" y="104636"/>
                      </a:lnTo>
                      <a:lnTo>
                        <a:pt x="226827" y="98054"/>
                      </a:lnTo>
                      <a:lnTo>
                        <a:pt x="234918" y="130693"/>
                      </a:lnTo>
                      <a:lnTo>
                        <a:pt x="243009" y="130693"/>
                      </a:lnTo>
                      <a:lnTo>
                        <a:pt x="210644" y="143858"/>
                      </a:lnTo>
                      <a:lnTo>
                        <a:pt x="251100" y="143858"/>
                      </a:lnTo>
                      <a:lnTo>
                        <a:pt x="259191" y="156886"/>
                      </a:lnTo>
                      <a:lnTo>
                        <a:pt x="243009" y="163469"/>
                      </a:lnTo>
                      <a:lnTo>
                        <a:pt x="251100" y="163469"/>
                      </a:lnTo>
                      <a:lnTo>
                        <a:pt x="291556" y="215718"/>
                      </a:lnTo>
                      <a:lnTo>
                        <a:pt x="259191" y="228884"/>
                      </a:lnTo>
                      <a:lnTo>
                        <a:pt x="283465" y="228884"/>
                      </a:lnTo>
                      <a:lnTo>
                        <a:pt x="291556" y="235329"/>
                      </a:lnTo>
                      <a:lnTo>
                        <a:pt x="291556" y="241912"/>
                      </a:lnTo>
                      <a:lnTo>
                        <a:pt x="307875" y="248494"/>
                      </a:lnTo>
                      <a:lnTo>
                        <a:pt x="315966" y="261523"/>
                      </a:lnTo>
                      <a:lnTo>
                        <a:pt x="291556" y="274551"/>
                      </a:lnTo>
                      <a:lnTo>
                        <a:pt x="299647" y="287716"/>
                      </a:lnTo>
                      <a:lnTo>
                        <a:pt x="267282" y="274551"/>
                      </a:lnTo>
                      <a:lnTo>
                        <a:pt x="259191" y="281133"/>
                      </a:lnTo>
                      <a:lnTo>
                        <a:pt x="283465" y="287716"/>
                      </a:lnTo>
                      <a:lnTo>
                        <a:pt x="299647" y="300744"/>
                      </a:lnTo>
                      <a:lnTo>
                        <a:pt x="283465" y="300744"/>
                      </a:lnTo>
                      <a:lnTo>
                        <a:pt x="299647" y="320355"/>
                      </a:lnTo>
                      <a:lnTo>
                        <a:pt x="291556" y="313772"/>
                      </a:lnTo>
                      <a:lnTo>
                        <a:pt x="283465" y="326937"/>
                      </a:lnTo>
                      <a:lnTo>
                        <a:pt x="315966" y="320355"/>
                      </a:lnTo>
                      <a:lnTo>
                        <a:pt x="324057" y="339966"/>
                      </a:lnTo>
                      <a:lnTo>
                        <a:pt x="315966" y="346548"/>
                      </a:lnTo>
                      <a:lnTo>
                        <a:pt x="348331" y="359576"/>
                      </a:lnTo>
                      <a:lnTo>
                        <a:pt x="364513" y="372604"/>
                      </a:lnTo>
                      <a:lnTo>
                        <a:pt x="364513" y="379187"/>
                      </a:lnTo>
                      <a:lnTo>
                        <a:pt x="356422" y="392215"/>
                      </a:lnTo>
                      <a:lnTo>
                        <a:pt x="372605" y="385770"/>
                      </a:lnTo>
                      <a:lnTo>
                        <a:pt x="380696" y="398798"/>
                      </a:lnTo>
                      <a:lnTo>
                        <a:pt x="396878" y="385770"/>
                      </a:lnTo>
                      <a:lnTo>
                        <a:pt x="396878" y="411826"/>
                      </a:lnTo>
                      <a:lnTo>
                        <a:pt x="421151" y="398798"/>
                      </a:lnTo>
                      <a:lnTo>
                        <a:pt x="421151" y="405380"/>
                      </a:lnTo>
                      <a:lnTo>
                        <a:pt x="429243" y="398798"/>
                      </a:lnTo>
                      <a:lnTo>
                        <a:pt x="461744" y="431437"/>
                      </a:lnTo>
                      <a:lnTo>
                        <a:pt x="477926" y="418409"/>
                      </a:lnTo>
                      <a:lnTo>
                        <a:pt x="477926" y="424991"/>
                      </a:lnTo>
                      <a:lnTo>
                        <a:pt x="477926" y="431437"/>
                      </a:lnTo>
                      <a:lnTo>
                        <a:pt x="502200" y="438019"/>
                      </a:lnTo>
                      <a:lnTo>
                        <a:pt x="502200" y="444602"/>
                      </a:lnTo>
                      <a:lnTo>
                        <a:pt x="502200" y="451048"/>
                      </a:lnTo>
                      <a:lnTo>
                        <a:pt x="486018" y="457630"/>
                      </a:lnTo>
                      <a:lnTo>
                        <a:pt x="461744" y="464213"/>
                      </a:lnTo>
                      <a:lnTo>
                        <a:pt x="429243" y="470658"/>
                      </a:lnTo>
                      <a:lnTo>
                        <a:pt x="413060" y="477241"/>
                      </a:lnTo>
                      <a:lnTo>
                        <a:pt x="388787" y="490269"/>
                      </a:lnTo>
                      <a:lnTo>
                        <a:pt x="380696" y="496852"/>
                      </a:lnTo>
                      <a:lnTo>
                        <a:pt x="372605" y="509880"/>
                      </a:lnTo>
                      <a:lnTo>
                        <a:pt x="348331" y="503434"/>
                      </a:lnTo>
                      <a:lnTo>
                        <a:pt x="324057" y="496852"/>
                      </a:lnTo>
                      <a:lnTo>
                        <a:pt x="332149" y="503434"/>
                      </a:lnTo>
                      <a:lnTo>
                        <a:pt x="364513" y="516462"/>
                      </a:lnTo>
                      <a:lnTo>
                        <a:pt x="364513" y="536073"/>
                      </a:lnTo>
                      <a:lnTo>
                        <a:pt x="429243" y="490269"/>
                      </a:lnTo>
                      <a:lnTo>
                        <a:pt x="469835" y="470658"/>
                      </a:lnTo>
                      <a:lnTo>
                        <a:pt x="486018" y="470658"/>
                      </a:lnTo>
                      <a:lnTo>
                        <a:pt x="510291" y="470658"/>
                      </a:lnTo>
                      <a:lnTo>
                        <a:pt x="518382" y="496852"/>
                      </a:lnTo>
                      <a:lnTo>
                        <a:pt x="510291" y="509880"/>
                      </a:lnTo>
                      <a:lnTo>
                        <a:pt x="510291" y="529490"/>
                      </a:lnTo>
                      <a:lnTo>
                        <a:pt x="534565" y="503434"/>
                      </a:lnTo>
                      <a:lnTo>
                        <a:pt x="550747" y="503434"/>
                      </a:lnTo>
                      <a:lnTo>
                        <a:pt x="583248" y="516462"/>
                      </a:lnTo>
                      <a:lnTo>
                        <a:pt x="575157" y="523045"/>
                      </a:lnTo>
                      <a:lnTo>
                        <a:pt x="591340" y="536073"/>
                      </a:lnTo>
                      <a:lnTo>
                        <a:pt x="591340" y="542656"/>
                      </a:lnTo>
                      <a:lnTo>
                        <a:pt x="583248" y="549101"/>
                      </a:lnTo>
                      <a:lnTo>
                        <a:pt x="558975" y="542656"/>
                      </a:lnTo>
                      <a:lnTo>
                        <a:pt x="567066" y="549101"/>
                      </a:lnTo>
                      <a:lnTo>
                        <a:pt x="575157" y="555684"/>
                      </a:lnTo>
                      <a:lnTo>
                        <a:pt x="583248" y="562266"/>
                      </a:lnTo>
                      <a:lnTo>
                        <a:pt x="575157" y="568712"/>
                      </a:lnTo>
                      <a:lnTo>
                        <a:pt x="583248" y="581877"/>
                      </a:lnTo>
                      <a:lnTo>
                        <a:pt x="583248" y="588323"/>
                      </a:lnTo>
                      <a:lnTo>
                        <a:pt x="591340" y="588323"/>
                      </a:lnTo>
                      <a:lnTo>
                        <a:pt x="591340" y="601488"/>
                      </a:lnTo>
                      <a:lnTo>
                        <a:pt x="583248" y="601488"/>
                      </a:lnTo>
                      <a:lnTo>
                        <a:pt x="591340" y="614516"/>
                      </a:lnTo>
                      <a:lnTo>
                        <a:pt x="558975" y="647155"/>
                      </a:lnTo>
                      <a:lnTo>
                        <a:pt x="542656" y="660320"/>
                      </a:lnTo>
                      <a:lnTo>
                        <a:pt x="518382" y="660320"/>
                      </a:lnTo>
                      <a:lnTo>
                        <a:pt x="518382" y="621099"/>
                      </a:lnTo>
                      <a:lnTo>
                        <a:pt x="194462" y="6210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EF73B074-5F81-4CB7-D393-8FC0AB1C83E3}"/>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5CF6AB95-0326-1827-ECFE-FB7797D490C0}"/>
                    </a:ext>
                  </a:extLst>
                </p:cNvPr>
                <p:cNvSpPr/>
                <p:nvPr/>
              </p:nvSpPr>
              <p:spPr>
                <a:xfrm>
                  <a:off x="6980586" y="1744379"/>
                  <a:ext cx="9873" cy="9873"/>
                </a:xfrm>
                <a:custGeom>
                  <a:avLst/>
                  <a:gdLst>
                    <a:gd name="connsiteX0" fmla="*/ 0 w 9873"/>
                    <a:gd name="connsiteY0" fmla="*/ 0 h 9873"/>
                    <a:gd name="connsiteX1" fmla="*/ 9874 w 9873"/>
                    <a:gd name="connsiteY1" fmla="*/ 9874 h 9873"/>
                  </a:gdLst>
                  <a:ahLst/>
                  <a:cxnLst>
                    <a:cxn ang="0">
                      <a:pos x="connsiteX0" y="connsiteY0"/>
                    </a:cxn>
                    <a:cxn ang="0">
                      <a:pos x="connsiteX1" y="connsiteY1"/>
                    </a:cxn>
                  </a:cxnLst>
                  <a:rect l="l" t="t" r="r" b="b"/>
                  <a:pathLst>
                    <a:path w="9873" h="9873">
                      <a:moveTo>
                        <a:pt x="0" y="0"/>
                      </a:moveTo>
                      <a:lnTo>
                        <a:pt x="9874" y="9874"/>
                      </a:lnTo>
                    </a:path>
                  </a:pathLst>
                </a:custGeom>
                <a:ln w="13713" cap="flat">
                  <a:solidFill>
                    <a:srgbClr val="CBE7F5"/>
                  </a:solid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730E8BF4-5864-1381-2A89-C0D7B126FB1C}"/>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DA797ABE-A68E-6DE0-6523-98A857F0AD35}"/>
                    </a:ext>
                  </a:extLst>
                </p:cNvPr>
                <p:cNvSpPr/>
                <p:nvPr/>
              </p:nvSpPr>
              <p:spPr>
                <a:xfrm>
                  <a:off x="4112891" y="2187884"/>
                  <a:ext cx="522221" cy="492737"/>
                </a:xfrm>
                <a:custGeom>
                  <a:avLst/>
                  <a:gdLst>
                    <a:gd name="connsiteX0" fmla="*/ 106008 w 522221"/>
                    <a:gd name="connsiteY0" fmla="*/ 110122 h 492737"/>
                    <a:gd name="connsiteX1" fmla="*/ 106008 w 522221"/>
                    <a:gd name="connsiteY1" fmla="*/ 110122 h 492737"/>
                    <a:gd name="connsiteX2" fmla="*/ 81597 w 522221"/>
                    <a:gd name="connsiteY2" fmla="*/ 162097 h 492737"/>
                    <a:gd name="connsiteX3" fmla="*/ 48958 w 522221"/>
                    <a:gd name="connsiteY3" fmla="*/ 213935 h 492737"/>
                    <a:gd name="connsiteX4" fmla="*/ 65278 w 522221"/>
                    <a:gd name="connsiteY4" fmla="*/ 239855 h 492737"/>
                    <a:gd name="connsiteX5" fmla="*/ 40730 w 522221"/>
                    <a:gd name="connsiteY5" fmla="*/ 246300 h 492737"/>
                    <a:gd name="connsiteX6" fmla="*/ 48958 w 522221"/>
                    <a:gd name="connsiteY6" fmla="*/ 265774 h 492737"/>
                    <a:gd name="connsiteX7" fmla="*/ 40730 w 522221"/>
                    <a:gd name="connsiteY7" fmla="*/ 285247 h 492737"/>
                    <a:gd name="connsiteX8" fmla="*/ 48958 w 522221"/>
                    <a:gd name="connsiteY8" fmla="*/ 291693 h 492737"/>
                    <a:gd name="connsiteX9" fmla="*/ 32639 w 522221"/>
                    <a:gd name="connsiteY9" fmla="*/ 311166 h 492737"/>
                    <a:gd name="connsiteX10" fmla="*/ 24411 w 522221"/>
                    <a:gd name="connsiteY10" fmla="*/ 324195 h 492737"/>
                    <a:gd name="connsiteX11" fmla="*/ 32639 w 522221"/>
                    <a:gd name="connsiteY11" fmla="*/ 337085 h 492737"/>
                    <a:gd name="connsiteX12" fmla="*/ 16319 w 522221"/>
                    <a:gd name="connsiteY12" fmla="*/ 343531 h 492737"/>
                    <a:gd name="connsiteX13" fmla="*/ 16319 w 522221"/>
                    <a:gd name="connsiteY13" fmla="*/ 350114 h 492737"/>
                    <a:gd name="connsiteX14" fmla="*/ 16319 w 522221"/>
                    <a:gd name="connsiteY14" fmla="*/ 356559 h 492737"/>
                    <a:gd name="connsiteX15" fmla="*/ 16319 w 522221"/>
                    <a:gd name="connsiteY15" fmla="*/ 363005 h 492737"/>
                    <a:gd name="connsiteX16" fmla="*/ 0 w 522221"/>
                    <a:gd name="connsiteY16" fmla="*/ 376033 h 492737"/>
                    <a:gd name="connsiteX17" fmla="*/ 32639 w 522221"/>
                    <a:gd name="connsiteY17" fmla="*/ 382478 h 492737"/>
                    <a:gd name="connsiteX18" fmla="*/ 65278 w 522221"/>
                    <a:gd name="connsiteY18" fmla="*/ 395506 h 492737"/>
                    <a:gd name="connsiteX19" fmla="*/ 73369 w 522221"/>
                    <a:gd name="connsiteY19" fmla="*/ 388924 h 492737"/>
                    <a:gd name="connsiteX20" fmla="*/ 89688 w 522221"/>
                    <a:gd name="connsiteY20" fmla="*/ 408397 h 492737"/>
                    <a:gd name="connsiteX21" fmla="*/ 114236 w 522221"/>
                    <a:gd name="connsiteY21" fmla="*/ 434316 h 492737"/>
                    <a:gd name="connsiteX22" fmla="*/ 138646 w 522221"/>
                    <a:gd name="connsiteY22" fmla="*/ 492737 h 492737"/>
                    <a:gd name="connsiteX23" fmla="*/ 212153 w 522221"/>
                    <a:gd name="connsiteY23" fmla="*/ 434316 h 492737"/>
                    <a:gd name="connsiteX24" fmla="*/ 228472 w 522221"/>
                    <a:gd name="connsiteY24" fmla="*/ 453790 h 492737"/>
                    <a:gd name="connsiteX25" fmla="*/ 261111 w 522221"/>
                    <a:gd name="connsiteY25" fmla="*/ 434316 h 492737"/>
                    <a:gd name="connsiteX26" fmla="*/ 269202 w 522221"/>
                    <a:gd name="connsiteY26" fmla="*/ 408397 h 492737"/>
                    <a:gd name="connsiteX27" fmla="*/ 269202 w 522221"/>
                    <a:gd name="connsiteY27" fmla="*/ 388924 h 492737"/>
                    <a:gd name="connsiteX28" fmla="*/ 277430 w 522221"/>
                    <a:gd name="connsiteY28" fmla="*/ 363005 h 492737"/>
                    <a:gd name="connsiteX29" fmla="*/ 285521 w 522221"/>
                    <a:gd name="connsiteY29" fmla="*/ 337085 h 492737"/>
                    <a:gd name="connsiteX30" fmla="*/ 326389 w 522221"/>
                    <a:gd name="connsiteY30" fmla="*/ 324195 h 492737"/>
                    <a:gd name="connsiteX31" fmla="*/ 334617 w 522221"/>
                    <a:gd name="connsiteY31" fmla="*/ 285247 h 492737"/>
                    <a:gd name="connsiteX32" fmla="*/ 424305 w 522221"/>
                    <a:gd name="connsiteY32" fmla="*/ 226826 h 492737"/>
                    <a:gd name="connsiteX33" fmla="*/ 522222 w 522221"/>
                    <a:gd name="connsiteY33" fmla="*/ 168543 h 492737"/>
                    <a:gd name="connsiteX34" fmla="*/ 522222 w 522221"/>
                    <a:gd name="connsiteY34" fmla="*/ 149069 h 492737"/>
                    <a:gd name="connsiteX35" fmla="*/ 416214 w 522221"/>
                    <a:gd name="connsiteY35" fmla="*/ 51838 h 492737"/>
                    <a:gd name="connsiteX36" fmla="*/ 350936 w 522221"/>
                    <a:gd name="connsiteY36" fmla="*/ 51838 h 492737"/>
                    <a:gd name="connsiteX37" fmla="*/ 342708 w 522221"/>
                    <a:gd name="connsiteY37" fmla="*/ 64729 h 492737"/>
                    <a:gd name="connsiteX38" fmla="*/ 350936 w 522221"/>
                    <a:gd name="connsiteY38" fmla="*/ 71312 h 492737"/>
                    <a:gd name="connsiteX39" fmla="*/ 342708 w 522221"/>
                    <a:gd name="connsiteY39" fmla="*/ 84203 h 492737"/>
                    <a:gd name="connsiteX40" fmla="*/ 334617 w 522221"/>
                    <a:gd name="connsiteY40" fmla="*/ 90785 h 492737"/>
                    <a:gd name="connsiteX41" fmla="*/ 334617 w 522221"/>
                    <a:gd name="connsiteY41" fmla="*/ 58284 h 492737"/>
                    <a:gd name="connsiteX42" fmla="*/ 326389 w 522221"/>
                    <a:gd name="connsiteY42" fmla="*/ 51838 h 492737"/>
                    <a:gd name="connsiteX43" fmla="*/ 310069 w 522221"/>
                    <a:gd name="connsiteY43" fmla="*/ 77757 h 492737"/>
                    <a:gd name="connsiteX44" fmla="*/ 301841 w 522221"/>
                    <a:gd name="connsiteY44" fmla="*/ 64729 h 492737"/>
                    <a:gd name="connsiteX45" fmla="*/ 310069 w 522221"/>
                    <a:gd name="connsiteY45" fmla="*/ 51838 h 492737"/>
                    <a:gd name="connsiteX46" fmla="*/ 220244 w 522221"/>
                    <a:gd name="connsiteY46" fmla="*/ 0 h 492737"/>
                    <a:gd name="connsiteX47" fmla="*/ 146875 w 522221"/>
                    <a:gd name="connsiteY47" fmla="*/ 12891 h 492737"/>
                    <a:gd name="connsiteX48" fmla="*/ 146875 w 522221"/>
                    <a:gd name="connsiteY48" fmla="*/ 32365 h 492737"/>
                    <a:gd name="connsiteX49" fmla="*/ 130555 w 522221"/>
                    <a:gd name="connsiteY49" fmla="*/ 12891 h 492737"/>
                    <a:gd name="connsiteX50" fmla="*/ 65278 w 522221"/>
                    <a:gd name="connsiteY50" fmla="*/ 25919 h 492737"/>
                    <a:gd name="connsiteX51" fmla="*/ 89688 w 522221"/>
                    <a:gd name="connsiteY51" fmla="*/ 51838 h 492737"/>
                    <a:gd name="connsiteX52" fmla="*/ 81597 w 522221"/>
                    <a:gd name="connsiteY52" fmla="*/ 64729 h 492737"/>
                    <a:gd name="connsiteX53" fmla="*/ 89688 w 522221"/>
                    <a:gd name="connsiteY53" fmla="*/ 90785 h 492737"/>
                    <a:gd name="connsiteX54" fmla="*/ 106008 w 522221"/>
                    <a:gd name="connsiteY54" fmla="*/ 110122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2221" h="492737">
                      <a:moveTo>
                        <a:pt x="106008" y="110122"/>
                      </a:moveTo>
                      <a:lnTo>
                        <a:pt x="106008" y="110122"/>
                      </a:lnTo>
                      <a:lnTo>
                        <a:pt x="81597" y="162097"/>
                      </a:lnTo>
                      <a:lnTo>
                        <a:pt x="48958" y="213935"/>
                      </a:lnTo>
                      <a:lnTo>
                        <a:pt x="65278" y="239855"/>
                      </a:lnTo>
                      <a:lnTo>
                        <a:pt x="40730" y="246300"/>
                      </a:lnTo>
                      <a:lnTo>
                        <a:pt x="48958" y="265774"/>
                      </a:lnTo>
                      <a:lnTo>
                        <a:pt x="40730" y="285247"/>
                      </a:lnTo>
                      <a:lnTo>
                        <a:pt x="48958" y="291693"/>
                      </a:lnTo>
                      <a:lnTo>
                        <a:pt x="32639" y="311166"/>
                      </a:lnTo>
                      <a:lnTo>
                        <a:pt x="24411" y="324195"/>
                      </a:lnTo>
                      <a:lnTo>
                        <a:pt x="32639" y="337085"/>
                      </a:lnTo>
                      <a:lnTo>
                        <a:pt x="16319" y="343531"/>
                      </a:lnTo>
                      <a:lnTo>
                        <a:pt x="16319" y="350114"/>
                      </a:lnTo>
                      <a:lnTo>
                        <a:pt x="16319" y="356559"/>
                      </a:lnTo>
                      <a:lnTo>
                        <a:pt x="16319" y="363005"/>
                      </a:lnTo>
                      <a:lnTo>
                        <a:pt x="0" y="376033"/>
                      </a:lnTo>
                      <a:lnTo>
                        <a:pt x="32639" y="382478"/>
                      </a:lnTo>
                      <a:lnTo>
                        <a:pt x="65278" y="395506"/>
                      </a:lnTo>
                      <a:lnTo>
                        <a:pt x="73369" y="388924"/>
                      </a:lnTo>
                      <a:lnTo>
                        <a:pt x="89688" y="408397"/>
                      </a:lnTo>
                      <a:lnTo>
                        <a:pt x="114236" y="434316"/>
                      </a:lnTo>
                      <a:lnTo>
                        <a:pt x="138646" y="492737"/>
                      </a:lnTo>
                      <a:lnTo>
                        <a:pt x="212153" y="434316"/>
                      </a:lnTo>
                      <a:lnTo>
                        <a:pt x="228472" y="453790"/>
                      </a:lnTo>
                      <a:lnTo>
                        <a:pt x="261111" y="434316"/>
                      </a:lnTo>
                      <a:lnTo>
                        <a:pt x="269202" y="408397"/>
                      </a:lnTo>
                      <a:lnTo>
                        <a:pt x="269202" y="388924"/>
                      </a:lnTo>
                      <a:lnTo>
                        <a:pt x="277430" y="363005"/>
                      </a:lnTo>
                      <a:lnTo>
                        <a:pt x="285521" y="337085"/>
                      </a:lnTo>
                      <a:lnTo>
                        <a:pt x="326389" y="324195"/>
                      </a:lnTo>
                      <a:lnTo>
                        <a:pt x="334617" y="285247"/>
                      </a:lnTo>
                      <a:lnTo>
                        <a:pt x="424305" y="226826"/>
                      </a:lnTo>
                      <a:lnTo>
                        <a:pt x="522222" y="168543"/>
                      </a:lnTo>
                      <a:lnTo>
                        <a:pt x="522222" y="149069"/>
                      </a:lnTo>
                      <a:lnTo>
                        <a:pt x="416214" y="51838"/>
                      </a:lnTo>
                      <a:lnTo>
                        <a:pt x="350936" y="51838"/>
                      </a:lnTo>
                      <a:lnTo>
                        <a:pt x="342708" y="64729"/>
                      </a:lnTo>
                      <a:lnTo>
                        <a:pt x="350936" y="71312"/>
                      </a:lnTo>
                      <a:lnTo>
                        <a:pt x="342708" y="84203"/>
                      </a:lnTo>
                      <a:lnTo>
                        <a:pt x="334617" y="90785"/>
                      </a:lnTo>
                      <a:lnTo>
                        <a:pt x="334617" y="58284"/>
                      </a:lnTo>
                      <a:lnTo>
                        <a:pt x="326389" y="51838"/>
                      </a:lnTo>
                      <a:lnTo>
                        <a:pt x="310069" y="77757"/>
                      </a:lnTo>
                      <a:lnTo>
                        <a:pt x="301841" y="64729"/>
                      </a:lnTo>
                      <a:lnTo>
                        <a:pt x="310069" y="51838"/>
                      </a:lnTo>
                      <a:lnTo>
                        <a:pt x="220244" y="0"/>
                      </a:lnTo>
                      <a:lnTo>
                        <a:pt x="146875" y="12891"/>
                      </a:lnTo>
                      <a:lnTo>
                        <a:pt x="146875" y="32365"/>
                      </a:lnTo>
                      <a:lnTo>
                        <a:pt x="130555" y="12891"/>
                      </a:lnTo>
                      <a:lnTo>
                        <a:pt x="65278" y="25919"/>
                      </a:lnTo>
                      <a:lnTo>
                        <a:pt x="89688" y="51838"/>
                      </a:lnTo>
                      <a:lnTo>
                        <a:pt x="81597" y="64729"/>
                      </a:lnTo>
                      <a:lnTo>
                        <a:pt x="89688" y="90785"/>
                      </a:lnTo>
                      <a:lnTo>
                        <a:pt x="106008" y="11012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980AF1CC-F9E6-3199-CC64-94A83423FAAE}"/>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500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500"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BF868320-486A-0E8B-D997-B822E17D7567}"/>
                    </a:ext>
                  </a:extLst>
                </p:cNvPr>
                <p:cNvSpPr/>
                <p:nvPr/>
              </p:nvSpPr>
              <p:spPr>
                <a:xfrm>
                  <a:off x="4457793" y="2375077"/>
                  <a:ext cx="876998" cy="620824"/>
                </a:xfrm>
                <a:custGeom>
                  <a:avLst/>
                  <a:gdLst>
                    <a:gd name="connsiteX0" fmla="*/ 152909 w 876998"/>
                    <a:gd name="connsiteY0" fmla="*/ 530313 h 620824"/>
                    <a:gd name="connsiteX1" fmla="*/ 152909 w 876998"/>
                    <a:gd name="connsiteY1" fmla="*/ 530313 h 620824"/>
                    <a:gd name="connsiteX2" fmla="*/ 120682 w 876998"/>
                    <a:gd name="connsiteY2" fmla="*/ 510977 h 620824"/>
                    <a:gd name="connsiteX3" fmla="*/ 104636 w 876998"/>
                    <a:gd name="connsiteY3" fmla="*/ 491503 h 620824"/>
                    <a:gd name="connsiteX4" fmla="*/ 88454 w 876998"/>
                    <a:gd name="connsiteY4" fmla="*/ 472167 h 620824"/>
                    <a:gd name="connsiteX5" fmla="*/ 80363 w 876998"/>
                    <a:gd name="connsiteY5" fmla="*/ 439802 h 620824"/>
                    <a:gd name="connsiteX6" fmla="*/ 128773 w 876998"/>
                    <a:gd name="connsiteY6" fmla="*/ 426911 h 620824"/>
                    <a:gd name="connsiteX7" fmla="*/ 193091 w 876998"/>
                    <a:gd name="connsiteY7" fmla="*/ 413883 h 620824"/>
                    <a:gd name="connsiteX8" fmla="*/ 257408 w 876998"/>
                    <a:gd name="connsiteY8" fmla="*/ 407437 h 620824"/>
                    <a:gd name="connsiteX9" fmla="*/ 289636 w 876998"/>
                    <a:gd name="connsiteY9" fmla="*/ 407437 h 620824"/>
                    <a:gd name="connsiteX10" fmla="*/ 313772 w 876998"/>
                    <a:gd name="connsiteY10" fmla="*/ 413883 h 620824"/>
                    <a:gd name="connsiteX11" fmla="*/ 321863 w 876998"/>
                    <a:gd name="connsiteY11" fmla="*/ 407437 h 620824"/>
                    <a:gd name="connsiteX12" fmla="*/ 321863 w 876998"/>
                    <a:gd name="connsiteY12" fmla="*/ 394546 h 620824"/>
                    <a:gd name="connsiteX13" fmla="*/ 249454 w 876998"/>
                    <a:gd name="connsiteY13" fmla="*/ 362182 h 620824"/>
                    <a:gd name="connsiteX14" fmla="*/ 168954 w 876998"/>
                    <a:gd name="connsiteY14" fmla="*/ 381518 h 620824"/>
                    <a:gd name="connsiteX15" fmla="*/ 152909 w 876998"/>
                    <a:gd name="connsiteY15" fmla="*/ 368627 h 620824"/>
                    <a:gd name="connsiteX16" fmla="*/ 120682 w 876998"/>
                    <a:gd name="connsiteY16" fmla="*/ 368627 h 620824"/>
                    <a:gd name="connsiteX17" fmla="*/ 72409 w 876998"/>
                    <a:gd name="connsiteY17" fmla="*/ 368627 h 620824"/>
                    <a:gd name="connsiteX18" fmla="*/ 32090 w 876998"/>
                    <a:gd name="connsiteY18" fmla="*/ 316926 h 620824"/>
                    <a:gd name="connsiteX19" fmla="*/ 64318 w 876998"/>
                    <a:gd name="connsiteY19" fmla="*/ 303898 h 620824"/>
                    <a:gd name="connsiteX20" fmla="*/ 88454 w 876998"/>
                    <a:gd name="connsiteY20" fmla="*/ 291007 h 620824"/>
                    <a:gd name="connsiteX21" fmla="*/ 152909 w 876998"/>
                    <a:gd name="connsiteY21" fmla="*/ 278116 h 620824"/>
                    <a:gd name="connsiteX22" fmla="*/ 144818 w 876998"/>
                    <a:gd name="connsiteY22" fmla="*/ 265225 h 620824"/>
                    <a:gd name="connsiteX23" fmla="*/ 40181 w 876998"/>
                    <a:gd name="connsiteY23" fmla="*/ 278116 h 620824"/>
                    <a:gd name="connsiteX24" fmla="*/ 40181 w 876998"/>
                    <a:gd name="connsiteY24" fmla="*/ 265225 h 620824"/>
                    <a:gd name="connsiteX25" fmla="*/ 56227 w 876998"/>
                    <a:gd name="connsiteY25" fmla="*/ 252197 h 620824"/>
                    <a:gd name="connsiteX26" fmla="*/ 56227 w 876998"/>
                    <a:gd name="connsiteY26" fmla="*/ 239306 h 620824"/>
                    <a:gd name="connsiteX27" fmla="*/ 7954 w 876998"/>
                    <a:gd name="connsiteY27" fmla="*/ 239306 h 620824"/>
                    <a:gd name="connsiteX28" fmla="*/ 0 w 876998"/>
                    <a:gd name="connsiteY28" fmla="*/ 206941 h 620824"/>
                    <a:gd name="connsiteX29" fmla="*/ 24136 w 876998"/>
                    <a:gd name="connsiteY29" fmla="*/ 168131 h 620824"/>
                    <a:gd name="connsiteX30" fmla="*/ 48273 w 876998"/>
                    <a:gd name="connsiteY30" fmla="*/ 161686 h 620824"/>
                    <a:gd name="connsiteX31" fmla="*/ 40181 w 876998"/>
                    <a:gd name="connsiteY31" fmla="*/ 148795 h 620824"/>
                    <a:gd name="connsiteX32" fmla="*/ 24136 w 876998"/>
                    <a:gd name="connsiteY32" fmla="*/ 142349 h 620824"/>
                    <a:gd name="connsiteX33" fmla="*/ 32090 w 876998"/>
                    <a:gd name="connsiteY33" fmla="*/ 122876 h 620824"/>
                    <a:gd name="connsiteX34" fmla="*/ 48273 w 876998"/>
                    <a:gd name="connsiteY34" fmla="*/ 96957 h 620824"/>
                    <a:gd name="connsiteX35" fmla="*/ 96545 w 876998"/>
                    <a:gd name="connsiteY35" fmla="*/ 58147 h 620824"/>
                    <a:gd name="connsiteX36" fmla="*/ 160863 w 876998"/>
                    <a:gd name="connsiteY36" fmla="*/ 19337 h 620824"/>
                    <a:gd name="connsiteX37" fmla="*/ 209136 w 876998"/>
                    <a:gd name="connsiteY37" fmla="*/ 0 h 620824"/>
                    <a:gd name="connsiteX38" fmla="*/ 225318 w 876998"/>
                    <a:gd name="connsiteY38" fmla="*/ 12891 h 620824"/>
                    <a:gd name="connsiteX39" fmla="*/ 233272 w 876998"/>
                    <a:gd name="connsiteY39" fmla="*/ 45256 h 620824"/>
                    <a:gd name="connsiteX40" fmla="*/ 241363 w 876998"/>
                    <a:gd name="connsiteY40" fmla="*/ 71175 h 620824"/>
                    <a:gd name="connsiteX41" fmla="*/ 209136 w 876998"/>
                    <a:gd name="connsiteY41" fmla="*/ 103539 h 620824"/>
                    <a:gd name="connsiteX42" fmla="*/ 209136 w 876998"/>
                    <a:gd name="connsiteY42" fmla="*/ 109985 h 620824"/>
                    <a:gd name="connsiteX43" fmla="*/ 257408 w 876998"/>
                    <a:gd name="connsiteY43" fmla="*/ 96957 h 620824"/>
                    <a:gd name="connsiteX44" fmla="*/ 265499 w 876998"/>
                    <a:gd name="connsiteY44" fmla="*/ 90511 h 620824"/>
                    <a:gd name="connsiteX45" fmla="*/ 257408 w 876998"/>
                    <a:gd name="connsiteY45" fmla="*/ 77620 h 620824"/>
                    <a:gd name="connsiteX46" fmla="*/ 265499 w 876998"/>
                    <a:gd name="connsiteY46" fmla="*/ 64729 h 620824"/>
                    <a:gd name="connsiteX47" fmla="*/ 289636 w 876998"/>
                    <a:gd name="connsiteY47" fmla="*/ 51701 h 620824"/>
                    <a:gd name="connsiteX48" fmla="*/ 370136 w 876998"/>
                    <a:gd name="connsiteY48" fmla="*/ 96957 h 620824"/>
                    <a:gd name="connsiteX49" fmla="*/ 370136 w 876998"/>
                    <a:gd name="connsiteY49" fmla="*/ 109985 h 620824"/>
                    <a:gd name="connsiteX50" fmla="*/ 337908 w 876998"/>
                    <a:gd name="connsiteY50" fmla="*/ 148795 h 620824"/>
                    <a:gd name="connsiteX51" fmla="*/ 370136 w 876998"/>
                    <a:gd name="connsiteY51" fmla="*/ 129321 h 620824"/>
                    <a:gd name="connsiteX52" fmla="*/ 370136 w 876998"/>
                    <a:gd name="connsiteY52" fmla="*/ 142349 h 620824"/>
                    <a:gd name="connsiteX53" fmla="*/ 378227 w 876998"/>
                    <a:gd name="connsiteY53" fmla="*/ 148795 h 620824"/>
                    <a:gd name="connsiteX54" fmla="*/ 394272 w 876998"/>
                    <a:gd name="connsiteY54" fmla="*/ 116430 h 620824"/>
                    <a:gd name="connsiteX55" fmla="*/ 426500 w 876998"/>
                    <a:gd name="connsiteY55" fmla="*/ 122876 h 620824"/>
                    <a:gd name="connsiteX56" fmla="*/ 426500 w 876998"/>
                    <a:gd name="connsiteY56" fmla="*/ 96957 h 620824"/>
                    <a:gd name="connsiteX57" fmla="*/ 442545 w 876998"/>
                    <a:gd name="connsiteY57" fmla="*/ 96957 h 620824"/>
                    <a:gd name="connsiteX58" fmla="*/ 410317 w 876998"/>
                    <a:gd name="connsiteY58" fmla="*/ 51701 h 620824"/>
                    <a:gd name="connsiteX59" fmla="*/ 458590 w 876998"/>
                    <a:gd name="connsiteY59" fmla="*/ 64729 h 620824"/>
                    <a:gd name="connsiteX60" fmla="*/ 498909 w 876998"/>
                    <a:gd name="connsiteY60" fmla="*/ 116430 h 620824"/>
                    <a:gd name="connsiteX61" fmla="*/ 498909 w 876998"/>
                    <a:gd name="connsiteY61" fmla="*/ 155240 h 620824"/>
                    <a:gd name="connsiteX62" fmla="*/ 506862 w 876998"/>
                    <a:gd name="connsiteY62" fmla="*/ 187605 h 620824"/>
                    <a:gd name="connsiteX63" fmla="*/ 523045 w 876998"/>
                    <a:gd name="connsiteY63" fmla="*/ 200496 h 620824"/>
                    <a:gd name="connsiteX64" fmla="*/ 514954 w 876998"/>
                    <a:gd name="connsiteY64" fmla="*/ 213387 h 620824"/>
                    <a:gd name="connsiteX65" fmla="*/ 514954 w 876998"/>
                    <a:gd name="connsiteY65" fmla="*/ 226415 h 620824"/>
                    <a:gd name="connsiteX66" fmla="*/ 523045 w 876998"/>
                    <a:gd name="connsiteY66" fmla="*/ 239306 h 620824"/>
                    <a:gd name="connsiteX67" fmla="*/ 547181 w 876998"/>
                    <a:gd name="connsiteY67" fmla="*/ 219833 h 620824"/>
                    <a:gd name="connsiteX68" fmla="*/ 563226 w 876998"/>
                    <a:gd name="connsiteY68" fmla="*/ 200496 h 620824"/>
                    <a:gd name="connsiteX69" fmla="*/ 555135 w 876998"/>
                    <a:gd name="connsiteY69" fmla="*/ 194050 h 620824"/>
                    <a:gd name="connsiteX70" fmla="*/ 547181 w 876998"/>
                    <a:gd name="connsiteY70" fmla="*/ 174577 h 620824"/>
                    <a:gd name="connsiteX71" fmla="*/ 539090 w 876998"/>
                    <a:gd name="connsiteY71" fmla="*/ 116430 h 620824"/>
                    <a:gd name="connsiteX72" fmla="*/ 530999 w 876998"/>
                    <a:gd name="connsiteY72" fmla="*/ 58147 h 620824"/>
                    <a:gd name="connsiteX73" fmla="*/ 523045 w 876998"/>
                    <a:gd name="connsiteY73" fmla="*/ 38810 h 620824"/>
                    <a:gd name="connsiteX74" fmla="*/ 523045 w 876998"/>
                    <a:gd name="connsiteY74" fmla="*/ 32365 h 620824"/>
                    <a:gd name="connsiteX75" fmla="*/ 530999 w 876998"/>
                    <a:gd name="connsiteY75" fmla="*/ 25919 h 620824"/>
                    <a:gd name="connsiteX76" fmla="*/ 523045 w 876998"/>
                    <a:gd name="connsiteY76" fmla="*/ 6446 h 620824"/>
                    <a:gd name="connsiteX77" fmla="*/ 555135 w 876998"/>
                    <a:gd name="connsiteY77" fmla="*/ 12891 h 620824"/>
                    <a:gd name="connsiteX78" fmla="*/ 587363 w 876998"/>
                    <a:gd name="connsiteY78" fmla="*/ 32365 h 620824"/>
                    <a:gd name="connsiteX79" fmla="*/ 587363 w 876998"/>
                    <a:gd name="connsiteY79" fmla="*/ 25919 h 620824"/>
                    <a:gd name="connsiteX80" fmla="*/ 579272 w 876998"/>
                    <a:gd name="connsiteY80" fmla="*/ 12891 h 620824"/>
                    <a:gd name="connsiteX81" fmla="*/ 595454 w 876998"/>
                    <a:gd name="connsiteY81" fmla="*/ 19337 h 620824"/>
                    <a:gd name="connsiteX82" fmla="*/ 659772 w 876998"/>
                    <a:gd name="connsiteY82" fmla="*/ 77620 h 620824"/>
                    <a:gd name="connsiteX83" fmla="*/ 651680 w 876998"/>
                    <a:gd name="connsiteY83" fmla="*/ 96957 h 620824"/>
                    <a:gd name="connsiteX84" fmla="*/ 667863 w 876998"/>
                    <a:gd name="connsiteY84" fmla="*/ 109985 h 620824"/>
                    <a:gd name="connsiteX85" fmla="*/ 667863 w 876998"/>
                    <a:gd name="connsiteY85" fmla="*/ 148795 h 620824"/>
                    <a:gd name="connsiteX86" fmla="*/ 675954 w 876998"/>
                    <a:gd name="connsiteY86" fmla="*/ 187605 h 620824"/>
                    <a:gd name="connsiteX87" fmla="*/ 700090 w 876998"/>
                    <a:gd name="connsiteY87" fmla="*/ 226415 h 620824"/>
                    <a:gd name="connsiteX88" fmla="*/ 708044 w 876998"/>
                    <a:gd name="connsiteY88" fmla="*/ 245752 h 620824"/>
                    <a:gd name="connsiteX89" fmla="*/ 708044 w 876998"/>
                    <a:gd name="connsiteY89" fmla="*/ 271671 h 620824"/>
                    <a:gd name="connsiteX90" fmla="*/ 700090 w 876998"/>
                    <a:gd name="connsiteY90" fmla="*/ 271671 h 620824"/>
                    <a:gd name="connsiteX91" fmla="*/ 700090 w 876998"/>
                    <a:gd name="connsiteY91" fmla="*/ 303898 h 620824"/>
                    <a:gd name="connsiteX92" fmla="*/ 708044 w 876998"/>
                    <a:gd name="connsiteY92" fmla="*/ 323372 h 620824"/>
                    <a:gd name="connsiteX93" fmla="*/ 756317 w 876998"/>
                    <a:gd name="connsiteY93" fmla="*/ 368627 h 620824"/>
                    <a:gd name="connsiteX94" fmla="*/ 788544 w 876998"/>
                    <a:gd name="connsiteY94" fmla="*/ 368627 h 620824"/>
                    <a:gd name="connsiteX95" fmla="*/ 820772 w 876998"/>
                    <a:gd name="connsiteY95" fmla="*/ 400992 h 620824"/>
                    <a:gd name="connsiteX96" fmla="*/ 844908 w 876998"/>
                    <a:gd name="connsiteY96" fmla="*/ 407437 h 620824"/>
                    <a:gd name="connsiteX97" fmla="*/ 844908 w 876998"/>
                    <a:gd name="connsiteY97" fmla="*/ 426911 h 620824"/>
                    <a:gd name="connsiteX98" fmla="*/ 876998 w 876998"/>
                    <a:gd name="connsiteY98" fmla="*/ 426911 h 620824"/>
                    <a:gd name="connsiteX99" fmla="*/ 876998 w 876998"/>
                    <a:gd name="connsiteY99" fmla="*/ 452693 h 620824"/>
                    <a:gd name="connsiteX100" fmla="*/ 869044 w 876998"/>
                    <a:gd name="connsiteY100" fmla="*/ 485058 h 620824"/>
                    <a:gd name="connsiteX101" fmla="*/ 860953 w 876998"/>
                    <a:gd name="connsiteY101" fmla="*/ 485058 h 620824"/>
                    <a:gd name="connsiteX102" fmla="*/ 852862 w 876998"/>
                    <a:gd name="connsiteY102" fmla="*/ 472167 h 620824"/>
                    <a:gd name="connsiteX103" fmla="*/ 844908 w 876998"/>
                    <a:gd name="connsiteY103" fmla="*/ 485058 h 620824"/>
                    <a:gd name="connsiteX104" fmla="*/ 828726 w 876998"/>
                    <a:gd name="connsiteY104" fmla="*/ 478612 h 620824"/>
                    <a:gd name="connsiteX105" fmla="*/ 820772 w 876998"/>
                    <a:gd name="connsiteY105" fmla="*/ 452693 h 620824"/>
                    <a:gd name="connsiteX106" fmla="*/ 788544 w 876998"/>
                    <a:gd name="connsiteY106" fmla="*/ 472167 h 620824"/>
                    <a:gd name="connsiteX107" fmla="*/ 796635 w 876998"/>
                    <a:gd name="connsiteY107" fmla="*/ 497949 h 620824"/>
                    <a:gd name="connsiteX108" fmla="*/ 764408 w 876998"/>
                    <a:gd name="connsiteY108" fmla="*/ 497949 h 620824"/>
                    <a:gd name="connsiteX109" fmla="*/ 772499 w 876998"/>
                    <a:gd name="connsiteY109" fmla="*/ 530313 h 620824"/>
                    <a:gd name="connsiteX110" fmla="*/ 796635 w 876998"/>
                    <a:gd name="connsiteY110" fmla="*/ 504394 h 620824"/>
                    <a:gd name="connsiteX111" fmla="*/ 812681 w 876998"/>
                    <a:gd name="connsiteY111" fmla="*/ 504394 h 620824"/>
                    <a:gd name="connsiteX112" fmla="*/ 828726 w 876998"/>
                    <a:gd name="connsiteY112" fmla="*/ 510977 h 620824"/>
                    <a:gd name="connsiteX113" fmla="*/ 812681 w 876998"/>
                    <a:gd name="connsiteY113" fmla="*/ 530313 h 620824"/>
                    <a:gd name="connsiteX114" fmla="*/ 812681 w 876998"/>
                    <a:gd name="connsiteY114" fmla="*/ 536759 h 620824"/>
                    <a:gd name="connsiteX115" fmla="*/ 820772 w 876998"/>
                    <a:gd name="connsiteY115" fmla="*/ 530313 h 620824"/>
                    <a:gd name="connsiteX116" fmla="*/ 844908 w 876998"/>
                    <a:gd name="connsiteY116" fmla="*/ 543204 h 620824"/>
                    <a:gd name="connsiteX117" fmla="*/ 828726 w 876998"/>
                    <a:gd name="connsiteY117" fmla="*/ 562678 h 620824"/>
                    <a:gd name="connsiteX118" fmla="*/ 788544 w 876998"/>
                    <a:gd name="connsiteY118" fmla="*/ 575569 h 620824"/>
                    <a:gd name="connsiteX119" fmla="*/ 772499 w 876998"/>
                    <a:gd name="connsiteY119" fmla="*/ 588460 h 620824"/>
                    <a:gd name="connsiteX120" fmla="*/ 667863 w 876998"/>
                    <a:gd name="connsiteY120" fmla="*/ 569123 h 620824"/>
                    <a:gd name="connsiteX121" fmla="*/ 675954 w 876998"/>
                    <a:gd name="connsiteY121" fmla="*/ 549787 h 620824"/>
                    <a:gd name="connsiteX122" fmla="*/ 611499 w 876998"/>
                    <a:gd name="connsiteY122" fmla="*/ 536759 h 620824"/>
                    <a:gd name="connsiteX123" fmla="*/ 611499 w 876998"/>
                    <a:gd name="connsiteY123" fmla="*/ 517422 h 620824"/>
                    <a:gd name="connsiteX124" fmla="*/ 595454 w 876998"/>
                    <a:gd name="connsiteY124" fmla="*/ 504394 h 620824"/>
                    <a:gd name="connsiteX125" fmla="*/ 579272 w 876998"/>
                    <a:gd name="connsiteY125" fmla="*/ 517422 h 620824"/>
                    <a:gd name="connsiteX126" fmla="*/ 579272 w 876998"/>
                    <a:gd name="connsiteY126" fmla="*/ 536759 h 620824"/>
                    <a:gd name="connsiteX127" fmla="*/ 563226 w 876998"/>
                    <a:gd name="connsiteY127" fmla="*/ 562678 h 620824"/>
                    <a:gd name="connsiteX128" fmla="*/ 506862 w 876998"/>
                    <a:gd name="connsiteY128" fmla="*/ 569123 h 620824"/>
                    <a:gd name="connsiteX129" fmla="*/ 498909 w 876998"/>
                    <a:gd name="connsiteY129" fmla="*/ 588460 h 620824"/>
                    <a:gd name="connsiteX130" fmla="*/ 474772 w 876998"/>
                    <a:gd name="connsiteY130" fmla="*/ 595042 h 620824"/>
                    <a:gd name="connsiteX131" fmla="*/ 402363 w 876998"/>
                    <a:gd name="connsiteY131" fmla="*/ 614379 h 620824"/>
                    <a:gd name="connsiteX132" fmla="*/ 329817 w 876998"/>
                    <a:gd name="connsiteY132" fmla="*/ 620824 h 620824"/>
                    <a:gd name="connsiteX133" fmla="*/ 281545 w 876998"/>
                    <a:gd name="connsiteY133" fmla="*/ 620824 h 620824"/>
                    <a:gd name="connsiteX134" fmla="*/ 289636 w 876998"/>
                    <a:gd name="connsiteY134" fmla="*/ 614379 h 620824"/>
                    <a:gd name="connsiteX135" fmla="*/ 273591 w 876998"/>
                    <a:gd name="connsiteY135" fmla="*/ 601488 h 620824"/>
                    <a:gd name="connsiteX136" fmla="*/ 265499 w 876998"/>
                    <a:gd name="connsiteY136" fmla="*/ 588460 h 620824"/>
                    <a:gd name="connsiteX137" fmla="*/ 257408 w 876998"/>
                    <a:gd name="connsiteY137" fmla="*/ 569123 h 620824"/>
                    <a:gd name="connsiteX138" fmla="*/ 265499 w 876998"/>
                    <a:gd name="connsiteY138" fmla="*/ 556232 h 620824"/>
                    <a:gd name="connsiteX139" fmla="*/ 241363 w 876998"/>
                    <a:gd name="connsiteY139" fmla="*/ 530313 h 620824"/>
                    <a:gd name="connsiteX140" fmla="*/ 152909 w 876998"/>
                    <a:gd name="connsiteY140" fmla="*/ 530313 h 62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76998" h="620824">
                      <a:moveTo>
                        <a:pt x="152909" y="530313"/>
                      </a:moveTo>
                      <a:lnTo>
                        <a:pt x="152909" y="530313"/>
                      </a:lnTo>
                      <a:lnTo>
                        <a:pt x="120682" y="510977"/>
                      </a:lnTo>
                      <a:lnTo>
                        <a:pt x="104636" y="491503"/>
                      </a:lnTo>
                      <a:lnTo>
                        <a:pt x="88454" y="472167"/>
                      </a:lnTo>
                      <a:lnTo>
                        <a:pt x="80363" y="439802"/>
                      </a:lnTo>
                      <a:lnTo>
                        <a:pt x="128773" y="426911"/>
                      </a:lnTo>
                      <a:lnTo>
                        <a:pt x="193091" y="413883"/>
                      </a:lnTo>
                      <a:lnTo>
                        <a:pt x="257408" y="407437"/>
                      </a:lnTo>
                      <a:lnTo>
                        <a:pt x="289636" y="407437"/>
                      </a:lnTo>
                      <a:lnTo>
                        <a:pt x="313772" y="413883"/>
                      </a:lnTo>
                      <a:lnTo>
                        <a:pt x="321863" y="407437"/>
                      </a:lnTo>
                      <a:lnTo>
                        <a:pt x="321863" y="394546"/>
                      </a:lnTo>
                      <a:lnTo>
                        <a:pt x="249454" y="362182"/>
                      </a:lnTo>
                      <a:lnTo>
                        <a:pt x="168954" y="381518"/>
                      </a:lnTo>
                      <a:lnTo>
                        <a:pt x="152909" y="368627"/>
                      </a:lnTo>
                      <a:lnTo>
                        <a:pt x="120682" y="368627"/>
                      </a:lnTo>
                      <a:lnTo>
                        <a:pt x="72409" y="368627"/>
                      </a:lnTo>
                      <a:lnTo>
                        <a:pt x="32090" y="316926"/>
                      </a:lnTo>
                      <a:lnTo>
                        <a:pt x="64318" y="303898"/>
                      </a:lnTo>
                      <a:lnTo>
                        <a:pt x="88454" y="291007"/>
                      </a:lnTo>
                      <a:lnTo>
                        <a:pt x="152909" y="278116"/>
                      </a:lnTo>
                      <a:lnTo>
                        <a:pt x="144818" y="265225"/>
                      </a:lnTo>
                      <a:lnTo>
                        <a:pt x="40181" y="278116"/>
                      </a:lnTo>
                      <a:lnTo>
                        <a:pt x="40181" y="265225"/>
                      </a:lnTo>
                      <a:lnTo>
                        <a:pt x="56227" y="252197"/>
                      </a:lnTo>
                      <a:lnTo>
                        <a:pt x="56227" y="239306"/>
                      </a:lnTo>
                      <a:lnTo>
                        <a:pt x="7954" y="239306"/>
                      </a:lnTo>
                      <a:lnTo>
                        <a:pt x="0" y="206941"/>
                      </a:lnTo>
                      <a:lnTo>
                        <a:pt x="24136" y="168131"/>
                      </a:lnTo>
                      <a:lnTo>
                        <a:pt x="48273" y="161686"/>
                      </a:lnTo>
                      <a:lnTo>
                        <a:pt x="40181" y="148795"/>
                      </a:lnTo>
                      <a:lnTo>
                        <a:pt x="24136" y="142349"/>
                      </a:lnTo>
                      <a:lnTo>
                        <a:pt x="32090" y="122876"/>
                      </a:lnTo>
                      <a:lnTo>
                        <a:pt x="48273" y="96957"/>
                      </a:lnTo>
                      <a:lnTo>
                        <a:pt x="96545" y="58147"/>
                      </a:lnTo>
                      <a:lnTo>
                        <a:pt x="160863" y="19337"/>
                      </a:lnTo>
                      <a:lnTo>
                        <a:pt x="209136" y="0"/>
                      </a:lnTo>
                      <a:lnTo>
                        <a:pt x="225318" y="12891"/>
                      </a:lnTo>
                      <a:lnTo>
                        <a:pt x="233272" y="45256"/>
                      </a:lnTo>
                      <a:lnTo>
                        <a:pt x="241363" y="71175"/>
                      </a:lnTo>
                      <a:lnTo>
                        <a:pt x="209136" y="103539"/>
                      </a:lnTo>
                      <a:lnTo>
                        <a:pt x="209136" y="109985"/>
                      </a:lnTo>
                      <a:lnTo>
                        <a:pt x="257408" y="96957"/>
                      </a:lnTo>
                      <a:lnTo>
                        <a:pt x="265499" y="90511"/>
                      </a:lnTo>
                      <a:lnTo>
                        <a:pt x="257408" y="77620"/>
                      </a:lnTo>
                      <a:lnTo>
                        <a:pt x="265499" y="64729"/>
                      </a:lnTo>
                      <a:lnTo>
                        <a:pt x="289636" y="51701"/>
                      </a:lnTo>
                      <a:lnTo>
                        <a:pt x="370136" y="96957"/>
                      </a:lnTo>
                      <a:lnTo>
                        <a:pt x="370136" y="109985"/>
                      </a:lnTo>
                      <a:lnTo>
                        <a:pt x="337908" y="148795"/>
                      </a:lnTo>
                      <a:lnTo>
                        <a:pt x="370136" y="129321"/>
                      </a:lnTo>
                      <a:lnTo>
                        <a:pt x="370136" y="142349"/>
                      </a:lnTo>
                      <a:lnTo>
                        <a:pt x="378227" y="148795"/>
                      </a:lnTo>
                      <a:lnTo>
                        <a:pt x="394272" y="116430"/>
                      </a:lnTo>
                      <a:lnTo>
                        <a:pt x="426500" y="122876"/>
                      </a:lnTo>
                      <a:lnTo>
                        <a:pt x="426500" y="96957"/>
                      </a:lnTo>
                      <a:lnTo>
                        <a:pt x="442545" y="96957"/>
                      </a:lnTo>
                      <a:lnTo>
                        <a:pt x="410317" y="51701"/>
                      </a:lnTo>
                      <a:lnTo>
                        <a:pt x="458590" y="64729"/>
                      </a:lnTo>
                      <a:lnTo>
                        <a:pt x="498909" y="116430"/>
                      </a:lnTo>
                      <a:lnTo>
                        <a:pt x="498909" y="155240"/>
                      </a:lnTo>
                      <a:lnTo>
                        <a:pt x="506862" y="187605"/>
                      </a:lnTo>
                      <a:lnTo>
                        <a:pt x="523045" y="200496"/>
                      </a:lnTo>
                      <a:lnTo>
                        <a:pt x="514954" y="213387"/>
                      </a:lnTo>
                      <a:lnTo>
                        <a:pt x="514954" y="226415"/>
                      </a:lnTo>
                      <a:lnTo>
                        <a:pt x="523045" y="239306"/>
                      </a:lnTo>
                      <a:lnTo>
                        <a:pt x="547181" y="219833"/>
                      </a:lnTo>
                      <a:lnTo>
                        <a:pt x="563226" y="200496"/>
                      </a:lnTo>
                      <a:lnTo>
                        <a:pt x="555135" y="194050"/>
                      </a:lnTo>
                      <a:lnTo>
                        <a:pt x="547181" y="174577"/>
                      </a:lnTo>
                      <a:lnTo>
                        <a:pt x="539090" y="116430"/>
                      </a:lnTo>
                      <a:lnTo>
                        <a:pt x="530999" y="58147"/>
                      </a:lnTo>
                      <a:lnTo>
                        <a:pt x="523045" y="38810"/>
                      </a:lnTo>
                      <a:lnTo>
                        <a:pt x="523045" y="32365"/>
                      </a:lnTo>
                      <a:lnTo>
                        <a:pt x="530999" y="25919"/>
                      </a:lnTo>
                      <a:lnTo>
                        <a:pt x="523045" y="6446"/>
                      </a:lnTo>
                      <a:lnTo>
                        <a:pt x="555135" y="12891"/>
                      </a:lnTo>
                      <a:lnTo>
                        <a:pt x="587363" y="32365"/>
                      </a:lnTo>
                      <a:lnTo>
                        <a:pt x="587363" y="25919"/>
                      </a:lnTo>
                      <a:lnTo>
                        <a:pt x="579272" y="12891"/>
                      </a:lnTo>
                      <a:lnTo>
                        <a:pt x="595454" y="19337"/>
                      </a:lnTo>
                      <a:lnTo>
                        <a:pt x="659772" y="77620"/>
                      </a:lnTo>
                      <a:lnTo>
                        <a:pt x="651680" y="96957"/>
                      </a:lnTo>
                      <a:lnTo>
                        <a:pt x="667863" y="109985"/>
                      </a:lnTo>
                      <a:lnTo>
                        <a:pt x="667863" y="148795"/>
                      </a:lnTo>
                      <a:lnTo>
                        <a:pt x="675954" y="187605"/>
                      </a:lnTo>
                      <a:lnTo>
                        <a:pt x="700090" y="226415"/>
                      </a:lnTo>
                      <a:lnTo>
                        <a:pt x="708044" y="245752"/>
                      </a:lnTo>
                      <a:lnTo>
                        <a:pt x="708044" y="271671"/>
                      </a:lnTo>
                      <a:lnTo>
                        <a:pt x="700090" y="271671"/>
                      </a:lnTo>
                      <a:lnTo>
                        <a:pt x="700090" y="303898"/>
                      </a:lnTo>
                      <a:lnTo>
                        <a:pt x="708044" y="323372"/>
                      </a:lnTo>
                      <a:lnTo>
                        <a:pt x="756317" y="368627"/>
                      </a:lnTo>
                      <a:lnTo>
                        <a:pt x="788544" y="368627"/>
                      </a:lnTo>
                      <a:lnTo>
                        <a:pt x="820772" y="400992"/>
                      </a:lnTo>
                      <a:lnTo>
                        <a:pt x="844908" y="407437"/>
                      </a:lnTo>
                      <a:lnTo>
                        <a:pt x="844908" y="426911"/>
                      </a:lnTo>
                      <a:lnTo>
                        <a:pt x="876998" y="426911"/>
                      </a:lnTo>
                      <a:lnTo>
                        <a:pt x="876998" y="452693"/>
                      </a:lnTo>
                      <a:lnTo>
                        <a:pt x="869044" y="485058"/>
                      </a:lnTo>
                      <a:lnTo>
                        <a:pt x="860953" y="485058"/>
                      </a:lnTo>
                      <a:lnTo>
                        <a:pt x="852862" y="472167"/>
                      </a:lnTo>
                      <a:lnTo>
                        <a:pt x="844908" y="485058"/>
                      </a:lnTo>
                      <a:lnTo>
                        <a:pt x="828726" y="478612"/>
                      </a:lnTo>
                      <a:lnTo>
                        <a:pt x="820772" y="452693"/>
                      </a:lnTo>
                      <a:lnTo>
                        <a:pt x="788544" y="472167"/>
                      </a:lnTo>
                      <a:lnTo>
                        <a:pt x="796635" y="497949"/>
                      </a:lnTo>
                      <a:lnTo>
                        <a:pt x="764408" y="497949"/>
                      </a:lnTo>
                      <a:lnTo>
                        <a:pt x="772499" y="530313"/>
                      </a:lnTo>
                      <a:lnTo>
                        <a:pt x="796635" y="504394"/>
                      </a:lnTo>
                      <a:lnTo>
                        <a:pt x="812681" y="504394"/>
                      </a:lnTo>
                      <a:lnTo>
                        <a:pt x="828726" y="510977"/>
                      </a:lnTo>
                      <a:lnTo>
                        <a:pt x="812681" y="530313"/>
                      </a:lnTo>
                      <a:lnTo>
                        <a:pt x="812681" y="536759"/>
                      </a:lnTo>
                      <a:lnTo>
                        <a:pt x="820772" y="530313"/>
                      </a:lnTo>
                      <a:lnTo>
                        <a:pt x="844908" y="543204"/>
                      </a:lnTo>
                      <a:lnTo>
                        <a:pt x="828726" y="562678"/>
                      </a:lnTo>
                      <a:lnTo>
                        <a:pt x="788544" y="575569"/>
                      </a:lnTo>
                      <a:lnTo>
                        <a:pt x="772499" y="588460"/>
                      </a:lnTo>
                      <a:lnTo>
                        <a:pt x="667863" y="569123"/>
                      </a:lnTo>
                      <a:lnTo>
                        <a:pt x="675954" y="549787"/>
                      </a:lnTo>
                      <a:lnTo>
                        <a:pt x="611499" y="536759"/>
                      </a:lnTo>
                      <a:lnTo>
                        <a:pt x="611499" y="517422"/>
                      </a:lnTo>
                      <a:lnTo>
                        <a:pt x="595454" y="504394"/>
                      </a:lnTo>
                      <a:lnTo>
                        <a:pt x="579272" y="517422"/>
                      </a:lnTo>
                      <a:lnTo>
                        <a:pt x="579272" y="536759"/>
                      </a:lnTo>
                      <a:lnTo>
                        <a:pt x="563226" y="562678"/>
                      </a:lnTo>
                      <a:lnTo>
                        <a:pt x="506862" y="569123"/>
                      </a:lnTo>
                      <a:lnTo>
                        <a:pt x="498909" y="588460"/>
                      </a:lnTo>
                      <a:lnTo>
                        <a:pt x="474772" y="595042"/>
                      </a:lnTo>
                      <a:lnTo>
                        <a:pt x="402363" y="614379"/>
                      </a:lnTo>
                      <a:lnTo>
                        <a:pt x="329817" y="620824"/>
                      </a:lnTo>
                      <a:lnTo>
                        <a:pt x="281545" y="620824"/>
                      </a:lnTo>
                      <a:lnTo>
                        <a:pt x="289636" y="614379"/>
                      </a:lnTo>
                      <a:lnTo>
                        <a:pt x="273591" y="601488"/>
                      </a:lnTo>
                      <a:lnTo>
                        <a:pt x="265499" y="588460"/>
                      </a:lnTo>
                      <a:lnTo>
                        <a:pt x="257408" y="569123"/>
                      </a:lnTo>
                      <a:lnTo>
                        <a:pt x="265499" y="556232"/>
                      </a:lnTo>
                      <a:lnTo>
                        <a:pt x="241363" y="530313"/>
                      </a:lnTo>
                      <a:lnTo>
                        <a:pt x="152909" y="5303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F28E8A18-86A7-A3C2-24B2-F44A555666A1}"/>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C967A5D-5721-B113-11C9-FEF510167916}"/>
                    </a:ext>
                  </a:extLst>
                </p:cNvPr>
                <p:cNvSpPr/>
                <p:nvPr/>
              </p:nvSpPr>
              <p:spPr>
                <a:xfrm>
                  <a:off x="5256074" y="2296223"/>
                  <a:ext cx="295532" cy="364650"/>
                </a:xfrm>
                <a:custGeom>
                  <a:avLst/>
                  <a:gdLst>
                    <a:gd name="connsiteX0" fmla="*/ 98465 w 295532"/>
                    <a:gd name="connsiteY0" fmla="*/ 255900 h 364650"/>
                    <a:gd name="connsiteX1" fmla="*/ 82009 w 295532"/>
                    <a:gd name="connsiteY1" fmla="*/ 255900 h 364650"/>
                    <a:gd name="connsiteX2" fmla="*/ 73780 w 295532"/>
                    <a:gd name="connsiteY2" fmla="*/ 236700 h 364650"/>
                    <a:gd name="connsiteX3" fmla="*/ 41004 w 295532"/>
                    <a:gd name="connsiteY3" fmla="*/ 243146 h 364650"/>
                    <a:gd name="connsiteX4" fmla="*/ 0 w 295532"/>
                    <a:gd name="connsiteY4" fmla="*/ 185548 h 364650"/>
                    <a:gd name="connsiteX5" fmla="*/ 0 w 295532"/>
                    <a:gd name="connsiteY5" fmla="*/ 166349 h 364650"/>
                    <a:gd name="connsiteX6" fmla="*/ 0 w 295532"/>
                    <a:gd name="connsiteY6" fmla="*/ 140704 h 364650"/>
                    <a:gd name="connsiteX7" fmla="*/ 24548 w 295532"/>
                    <a:gd name="connsiteY7" fmla="*/ 134395 h 364650"/>
                    <a:gd name="connsiteX8" fmla="*/ 49233 w 295532"/>
                    <a:gd name="connsiteY8" fmla="*/ 159903 h 364650"/>
                    <a:gd name="connsiteX9" fmla="*/ 57461 w 295532"/>
                    <a:gd name="connsiteY9" fmla="*/ 172794 h 364650"/>
                    <a:gd name="connsiteX10" fmla="*/ 57461 w 295532"/>
                    <a:gd name="connsiteY10" fmla="*/ 185548 h 364650"/>
                    <a:gd name="connsiteX11" fmla="*/ 106694 w 295532"/>
                    <a:gd name="connsiteY11" fmla="*/ 166349 h 364650"/>
                    <a:gd name="connsiteX12" fmla="*/ 98465 w 295532"/>
                    <a:gd name="connsiteY12" fmla="*/ 147149 h 364650"/>
                    <a:gd name="connsiteX13" fmla="*/ 106694 w 295532"/>
                    <a:gd name="connsiteY13" fmla="*/ 153595 h 364650"/>
                    <a:gd name="connsiteX14" fmla="*/ 114922 w 295532"/>
                    <a:gd name="connsiteY14" fmla="*/ 140704 h 364650"/>
                    <a:gd name="connsiteX15" fmla="*/ 98465 w 295532"/>
                    <a:gd name="connsiteY15" fmla="*/ 127950 h 364650"/>
                    <a:gd name="connsiteX16" fmla="*/ 98465 w 295532"/>
                    <a:gd name="connsiteY16" fmla="*/ 108751 h 364650"/>
                    <a:gd name="connsiteX17" fmla="*/ 123150 w 295532"/>
                    <a:gd name="connsiteY17" fmla="*/ 108751 h 364650"/>
                    <a:gd name="connsiteX18" fmla="*/ 98465 w 295532"/>
                    <a:gd name="connsiteY18" fmla="*/ 89551 h 364650"/>
                    <a:gd name="connsiteX19" fmla="*/ 90237 w 295532"/>
                    <a:gd name="connsiteY19" fmla="*/ 102305 h 364650"/>
                    <a:gd name="connsiteX20" fmla="*/ 65689 w 295532"/>
                    <a:gd name="connsiteY20" fmla="*/ 95997 h 364650"/>
                    <a:gd name="connsiteX21" fmla="*/ 49233 w 295532"/>
                    <a:gd name="connsiteY21" fmla="*/ 70352 h 364650"/>
                    <a:gd name="connsiteX22" fmla="*/ 65689 w 295532"/>
                    <a:gd name="connsiteY22" fmla="*/ 57598 h 364650"/>
                    <a:gd name="connsiteX23" fmla="*/ 82009 w 295532"/>
                    <a:gd name="connsiteY23" fmla="*/ 76797 h 364650"/>
                    <a:gd name="connsiteX24" fmla="*/ 82009 w 295532"/>
                    <a:gd name="connsiteY24" fmla="*/ 51153 h 364650"/>
                    <a:gd name="connsiteX25" fmla="*/ 57461 w 295532"/>
                    <a:gd name="connsiteY25" fmla="*/ 38399 h 364650"/>
                    <a:gd name="connsiteX26" fmla="*/ 82009 w 295532"/>
                    <a:gd name="connsiteY26" fmla="*/ 19199 h 364650"/>
                    <a:gd name="connsiteX27" fmla="*/ 106694 w 295532"/>
                    <a:gd name="connsiteY27" fmla="*/ 31953 h 364650"/>
                    <a:gd name="connsiteX28" fmla="*/ 106694 w 295532"/>
                    <a:gd name="connsiteY28" fmla="*/ 19199 h 364650"/>
                    <a:gd name="connsiteX29" fmla="*/ 90237 w 295532"/>
                    <a:gd name="connsiteY29" fmla="*/ 12754 h 364650"/>
                    <a:gd name="connsiteX30" fmla="*/ 106694 w 295532"/>
                    <a:gd name="connsiteY30" fmla="*/ 6446 h 364650"/>
                    <a:gd name="connsiteX31" fmla="*/ 172383 w 295532"/>
                    <a:gd name="connsiteY31" fmla="*/ 31953 h 364650"/>
                    <a:gd name="connsiteX32" fmla="*/ 238072 w 295532"/>
                    <a:gd name="connsiteY32" fmla="*/ 0 h 364650"/>
                    <a:gd name="connsiteX33" fmla="*/ 262757 w 295532"/>
                    <a:gd name="connsiteY33" fmla="*/ 25645 h 364650"/>
                    <a:gd name="connsiteX34" fmla="*/ 262757 w 295532"/>
                    <a:gd name="connsiteY34" fmla="*/ 38399 h 364650"/>
                    <a:gd name="connsiteX35" fmla="*/ 229844 w 295532"/>
                    <a:gd name="connsiteY35" fmla="*/ 57598 h 364650"/>
                    <a:gd name="connsiteX36" fmla="*/ 246300 w 295532"/>
                    <a:gd name="connsiteY36" fmla="*/ 64044 h 364650"/>
                    <a:gd name="connsiteX37" fmla="*/ 246300 w 295532"/>
                    <a:gd name="connsiteY37" fmla="*/ 83243 h 364650"/>
                    <a:gd name="connsiteX38" fmla="*/ 229844 w 295532"/>
                    <a:gd name="connsiteY38" fmla="*/ 89551 h 364650"/>
                    <a:gd name="connsiteX39" fmla="*/ 213524 w 295532"/>
                    <a:gd name="connsiteY39" fmla="*/ 102305 h 364650"/>
                    <a:gd name="connsiteX40" fmla="*/ 197068 w 295532"/>
                    <a:gd name="connsiteY40" fmla="*/ 127950 h 364650"/>
                    <a:gd name="connsiteX41" fmla="*/ 197068 w 295532"/>
                    <a:gd name="connsiteY41" fmla="*/ 147149 h 364650"/>
                    <a:gd name="connsiteX42" fmla="*/ 238072 w 295532"/>
                    <a:gd name="connsiteY42" fmla="*/ 127950 h 364650"/>
                    <a:gd name="connsiteX43" fmla="*/ 262757 w 295532"/>
                    <a:gd name="connsiteY43" fmla="*/ 166349 h 364650"/>
                    <a:gd name="connsiteX44" fmla="*/ 254529 w 295532"/>
                    <a:gd name="connsiteY44" fmla="*/ 185548 h 364650"/>
                    <a:gd name="connsiteX45" fmla="*/ 279213 w 295532"/>
                    <a:gd name="connsiteY45" fmla="*/ 166349 h 364650"/>
                    <a:gd name="connsiteX46" fmla="*/ 295533 w 295532"/>
                    <a:gd name="connsiteY46" fmla="*/ 204747 h 364650"/>
                    <a:gd name="connsiteX47" fmla="*/ 279213 w 295532"/>
                    <a:gd name="connsiteY47" fmla="*/ 223947 h 364650"/>
                    <a:gd name="connsiteX48" fmla="*/ 287305 w 295532"/>
                    <a:gd name="connsiteY48" fmla="*/ 255900 h 364650"/>
                    <a:gd name="connsiteX49" fmla="*/ 279213 w 295532"/>
                    <a:gd name="connsiteY49" fmla="*/ 268654 h 364650"/>
                    <a:gd name="connsiteX50" fmla="*/ 287305 w 295532"/>
                    <a:gd name="connsiteY50" fmla="*/ 268654 h 364650"/>
                    <a:gd name="connsiteX51" fmla="*/ 287305 w 295532"/>
                    <a:gd name="connsiteY51" fmla="*/ 287853 h 364650"/>
                    <a:gd name="connsiteX52" fmla="*/ 246300 w 295532"/>
                    <a:gd name="connsiteY52" fmla="*/ 319806 h 364650"/>
                    <a:gd name="connsiteX53" fmla="*/ 213524 w 295532"/>
                    <a:gd name="connsiteY53" fmla="*/ 319806 h 364650"/>
                    <a:gd name="connsiteX54" fmla="*/ 221615 w 295532"/>
                    <a:gd name="connsiteY54" fmla="*/ 339005 h 364650"/>
                    <a:gd name="connsiteX55" fmla="*/ 197068 w 295532"/>
                    <a:gd name="connsiteY55" fmla="*/ 364650 h 364650"/>
                    <a:gd name="connsiteX56" fmla="*/ 180611 w 295532"/>
                    <a:gd name="connsiteY56" fmla="*/ 351896 h 364650"/>
                    <a:gd name="connsiteX57" fmla="*/ 164154 w 295532"/>
                    <a:gd name="connsiteY57" fmla="*/ 358205 h 364650"/>
                    <a:gd name="connsiteX58" fmla="*/ 155926 w 295532"/>
                    <a:gd name="connsiteY58" fmla="*/ 319806 h 364650"/>
                    <a:gd name="connsiteX59" fmla="*/ 139607 w 295532"/>
                    <a:gd name="connsiteY59" fmla="*/ 300744 h 364650"/>
                    <a:gd name="connsiteX60" fmla="*/ 114922 w 295532"/>
                    <a:gd name="connsiteY60" fmla="*/ 281545 h 364650"/>
                    <a:gd name="connsiteX61" fmla="*/ 98465 w 295532"/>
                    <a:gd name="connsiteY61" fmla="*/ 255900 h 36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95532" h="364650">
                      <a:moveTo>
                        <a:pt x="98465" y="255900"/>
                      </a:moveTo>
                      <a:lnTo>
                        <a:pt x="82009" y="255900"/>
                      </a:lnTo>
                      <a:lnTo>
                        <a:pt x="73780" y="236700"/>
                      </a:lnTo>
                      <a:lnTo>
                        <a:pt x="41004" y="243146"/>
                      </a:lnTo>
                      <a:lnTo>
                        <a:pt x="0" y="185548"/>
                      </a:lnTo>
                      <a:lnTo>
                        <a:pt x="0" y="166349"/>
                      </a:lnTo>
                      <a:lnTo>
                        <a:pt x="0" y="140704"/>
                      </a:lnTo>
                      <a:lnTo>
                        <a:pt x="24548" y="134395"/>
                      </a:lnTo>
                      <a:lnTo>
                        <a:pt x="49233" y="159903"/>
                      </a:lnTo>
                      <a:lnTo>
                        <a:pt x="57461" y="172794"/>
                      </a:lnTo>
                      <a:lnTo>
                        <a:pt x="57461" y="185548"/>
                      </a:lnTo>
                      <a:lnTo>
                        <a:pt x="106694" y="166349"/>
                      </a:lnTo>
                      <a:lnTo>
                        <a:pt x="98465" y="147149"/>
                      </a:lnTo>
                      <a:lnTo>
                        <a:pt x="106694" y="153595"/>
                      </a:lnTo>
                      <a:lnTo>
                        <a:pt x="114922" y="140704"/>
                      </a:lnTo>
                      <a:lnTo>
                        <a:pt x="98465" y="127950"/>
                      </a:lnTo>
                      <a:lnTo>
                        <a:pt x="98465" y="108751"/>
                      </a:lnTo>
                      <a:lnTo>
                        <a:pt x="123150" y="108751"/>
                      </a:lnTo>
                      <a:lnTo>
                        <a:pt x="98465" y="89551"/>
                      </a:lnTo>
                      <a:lnTo>
                        <a:pt x="90237" y="102305"/>
                      </a:lnTo>
                      <a:lnTo>
                        <a:pt x="65689" y="95997"/>
                      </a:lnTo>
                      <a:lnTo>
                        <a:pt x="49233" y="70352"/>
                      </a:lnTo>
                      <a:lnTo>
                        <a:pt x="65689" y="57598"/>
                      </a:lnTo>
                      <a:lnTo>
                        <a:pt x="82009" y="76797"/>
                      </a:lnTo>
                      <a:lnTo>
                        <a:pt x="82009" y="51153"/>
                      </a:lnTo>
                      <a:lnTo>
                        <a:pt x="57461" y="38399"/>
                      </a:lnTo>
                      <a:lnTo>
                        <a:pt x="82009" y="19199"/>
                      </a:lnTo>
                      <a:lnTo>
                        <a:pt x="106694" y="31953"/>
                      </a:lnTo>
                      <a:lnTo>
                        <a:pt x="106694" y="19199"/>
                      </a:lnTo>
                      <a:lnTo>
                        <a:pt x="90237" y="12754"/>
                      </a:lnTo>
                      <a:lnTo>
                        <a:pt x="106694" y="6446"/>
                      </a:lnTo>
                      <a:lnTo>
                        <a:pt x="172383" y="31953"/>
                      </a:lnTo>
                      <a:lnTo>
                        <a:pt x="238072" y="0"/>
                      </a:lnTo>
                      <a:lnTo>
                        <a:pt x="262757" y="25645"/>
                      </a:lnTo>
                      <a:lnTo>
                        <a:pt x="262757" y="38399"/>
                      </a:lnTo>
                      <a:lnTo>
                        <a:pt x="229844" y="57598"/>
                      </a:lnTo>
                      <a:lnTo>
                        <a:pt x="246300" y="64044"/>
                      </a:lnTo>
                      <a:lnTo>
                        <a:pt x="246300" y="83243"/>
                      </a:lnTo>
                      <a:lnTo>
                        <a:pt x="229844" y="89551"/>
                      </a:lnTo>
                      <a:lnTo>
                        <a:pt x="213524" y="102305"/>
                      </a:lnTo>
                      <a:lnTo>
                        <a:pt x="197068" y="127950"/>
                      </a:lnTo>
                      <a:lnTo>
                        <a:pt x="197068" y="147149"/>
                      </a:lnTo>
                      <a:lnTo>
                        <a:pt x="238072" y="127950"/>
                      </a:lnTo>
                      <a:lnTo>
                        <a:pt x="262757" y="166349"/>
                      </a:lnTo>
                      <a:lnTo>
                        <a:pt x="254529" y="185548"/>
                      </a:lnTo>
                      <a:lnTo>
                        <a:pt x="279213" y="166349"/>
                      </a:lnTo>
                      <a:lnTo>
                        <a:pt x="295533" y="204747"/>
                      </a:lnTo>
                      <a:lnTo>
                        <a:pt x="279213" y="223947"/>
                      </a:lnTo>
                      <a:lnTo>
                        <a:pt x="287305" y="255900"/>
                      </a:lnTo>
                      <a:lnTo>
                        <a:pt x="279213" y="268654"/>
                      </a:lnTo>
                      <a:lnTo>
                        <a:pt x="287305" y="268654"/>
                      </a:lnTo>
                      <a:lnTo>
                        <a:pt x="287305" y="287853"/>
                      </a:lnTo>
                      <a:lnTo>
                        <a:pt x="246300" y="319806"/>
                      </a:lnTo>
                      <a:lnTo>
                        <a:pt x="213524" y="319806"/>
                      </a:lnTo>
                      <a:lnTo>
                        <a:pt x="221615" y="339005"/>
                      </a:lnTo>
                      <a:lnTo>
                        <a:pt x="197068" y="364650"/>
                      </a:lnTo>
                      <a:lnTo>
                        <a:pt x="180611" y="351896"/>
                      </a:lnTo>
                      <a:lnTo>
                        <a:pt x="164154" y="358205"/>
                      </a:lnTo>
                      <a:lnTo>
                        <a:pt x="155926" y="319806"/>
                      </a:lnTo>
                      <a:lnTo>
                        <a:pt x="139607" y="300744"/>
                      </a:lnTo>
                      <a:lnTo>
                        <a:pt x="114922" y="281545"/>
                      </a:lnTo>
                      <a:lnTo>
                        <a:pt x="98465" y="2559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FD46C684-8516-0FD0-63DE-EFCC1BDDDF3F}"/>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737CE738-3208-C473-DAFA-F5BA33734043}"/>
                    </a:ext>
                  </a:extLst>
                </p:cNvPr>
                <p:cNvSpPr/>
                <p:nvPr/>
              </p:nvSpPr>
              <p:spPr>
                <a:xfrm>
                  <a:off x="5512248" y="2404699"/>
                  <a:ext cx="29484" cy="39358"/>
                </a:xfrm>
                <a:custGeom>
                  <a:avLst/>
                  <a:gdLst>
                    <a:gd name="connsiteX0" fmla="*/ 29485 w 29484"/>
                    <a:gd name="connsiteY0" fmla="*/ 13028 h 39358"/>
                    <a:gd name="connsiteX1" fmla="*/ 14811 w 29484"/>
                    <a:gd name="connsiteY1" fmla="*/ 0 h 39358"/>
                    <a:gd name="connsiteX2" fmla="*/ 0 w 29484"/>
                    <a:gd name="connsiteY2" fmla="*/ 13028 h 39358"/>
                    <a:gd name="connsiteX3" fmla="*/ 7405 w 29484"/>
                    <a:gd name="connsiteY3" fmla="*/ 39359 h 39358"/>
                    <a:gd name="connsiteX4" fmla="*/ 22216 w 29484"/>
                    <a:gd name="connsiteY4" fmla="*/ 26193 h 39358"/>
                    <a:gd name="connsiteX5" fmla="*/ 29485 w 29484"/>
                    <a:gd name="connsiteY5" fmla="*/ 13028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13028"/>
                      </a:moveTo>
                      <a:lnTo>
                        <a:pt x="14811" y="0"/>
                      </a:lnTo>
                      <a:lnTo>
                        <a:pt x="0" y="13028"/>
                      </a:lnTo>
                      <a:lnTo>
                        <a:pt x="7405" y="39359"/>
                      </a:lnTo>
                      <a:lnTo>
                        <a:pt x="22216" y="26193"/>
                      </a:lnTo>
                      <a:lnTo>
                        <a:pt x="29485"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FA8F9263-041D-C541-205F-2FED7AF62851}"/>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9D92ECDF-A16B-3950-09C2-34641FD8BAD8}"/>
                    </a:ext>
                  </a:extLst>
                </p:cNvPr>
                <p:cNvSpPr/>
                <p:nvPr/>
              </p:nvSpPr>
              <p:spPr>
                <a:xfrm>
                  <a:off x="5512248" y="2000553"/>
                  <a:ext cx="49232" cy="49369"/>
                </a:xfrm>
                <a:custGeom>
                  <a:avLst/>
                  <a:gdLst>
                    <a:gd name="connsiteX0" fmla="*/ 35244 w 49232"/>
                    <a:gd name="connsiteY0" fmla="*/ 18514 h 49369"/>
                    <a:gd name="connsiteX1" fmla="*/ 14125 w 49232"/>
                    <a:gd name="connsiteY1" fmla="*/ 49370 h 49369"/>
                    <a:gd name="connsiteX2" fmla="*/ 6994 w 49232"/>
                    <a:gd name="connsiteY2" fmla="*/ 49370 h 49369"/>
                    <a:gd name="connsiteX3" fmla="*/ 0 w 49232"/>
                    <a:gd name="connsiteY3" fmla="*/ 30856 h 49369"/>
                    <a:gd name="connsiteX4" fmla="*/ 28113 w 49232"/>
                    <a:gd name="connsiteY4" fmla="*/ 0 h 49369"/>
                    <a:gd name="connsiteX5" fmla="*/ 49233 w 49232"/>
                    <a:gd name="connsiteY5" fmla="*/ 12342 h 49369"/>
                    <a:gd name="connsiteX6" fmla="*/ 49233 w 49232"/>
                    <a:gd name="connsiteY6" fmla="*/ 24685 h 49369"/>
                    <a:gd name="connsiteX7" fmla="*/ 42239 w 49232"/>
                    <a:gd name="connsiteY7" fmla="*/ 37027 h 49369"/>
                    <a:gd name="connsiteX8" fmla="*/ 35244 w 49232"/>
                    <a:gd name="connsiteY8" fmla="*/ 18514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32" h="49369">
                      <a:moveTo>
                        <a:pt x="35244" y="18514"/>
                      </a:moveTo>
                      <a:lnTo>
                        <a:pt x="14125" y="49370"/>
                      </a:lnTo>
                      <a:lnTo>
                        <a:pt x="6994" y="49370"/>
                      </a:lnTo>
                      <a:lnTo>
                        <a:pt x="0" y="30856"/>
                      </a:lnTo>
                      <a:lnTo>
                        <a:pt x="28113" y="0"/>
                      </a:lnTo>
                      <a:lnTo>
                        <a:pt x="49233" y="12342"/>
                      </a:lnTo>
                      <a:lnTo>
                        <a:pt x="49233" y="24685"/>
                      </a:lnTo>
                      <a:lnTo>
                        <a:pt x="42239" y="37027"/>
                      </a:lnTo>
                      <a:lnTo>
                        <a:pt x="35244" y="185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1BAC072C-886E-D205-B060-B203F63B916F}"/>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EDAF97CD-BD3A-C298-014F-93931929780A}"/>
                    </a:ext>
                  </a:extLst>
                </p:cNvPr>
                <p:cNvSpPr/>
                <p:nvPr/>
              </p:nvSpPr>
              <p:spPr>
                <a:xfrm>
                  <a:off x="5236326" y="1833107"/>
                  <a:ext cx="256173" cy="295532"/>
                </a:xfrm>
                <a:custGeom>
                  <a:avLst/>
                  <a:gdLst>
                    <a:gd name="connsiteX0" fmla="*/ 248220 w 256173"/>
                    <a:gd name="connsiteY0" fmla="*/ 144544 h 295532"/>
                    <a:gd name="connsiteX1" fmla="*/ 232175 w 256173"/>
                    <a:gd name="connsiteY1" fmla="*/ 157572 h 295532"/>
                    <a:gd name="connsiteX2" fmla="*/ 256174 w 256173"/>
                    <a:gd name="connsiteY2" fmla="*/ 164154 h 295532"/>
                    <a:gd name="connsiteX3" fmla="*/ 256174 w 256173"/>
                    <a:gd name="connsiteY3" fmla="*/ 223261 h 295532"/>
                    <a:gd name="connsiteX4" fmla="*/ 248220 w 256173"/>
                    <a:gd name="connsiteY4" fmla="*/ 190485 h 295532"/>
                    <a:gd name="connsiteX5" fmla="*/ 232175 w 256173"/>
                    <a:gd name="connsiteY5" fmla="*/ 190485 h 295532"/>
                    <a:gd name="connsiteX6" fmla="*/ 240129 w 256173"/>
                    <a:gd name="connsiteY6" fmla="*/ 203650 h 295532"/>
                    <a:gd name="connsiteX7" fmla="*/ 224221 w 256173"/>
                    <a:gd name="connsiteY7" fmla="*/ 203650 h 295532"/>
                    <a:gd name="connsiteX8" fmla="*/ 232175 w 256173"/>
                    <a:gd name="connsiteY8" fmla="*/ 216815 h 295532"/>
                    <a:gd name="connsiteX9" fmla="*/ 216130 w 256173"/>
                    <a:gd name="connsiteY9" fmla="*/ 236426 h 295532"/>
                    <a:gd name="connsiteX10" fmla="*/ 240129 w 256173"/>
                    <a:gd name="connsiteY10" fmla="*/ 269339 h 295532"/>
                    <a:gd name="connsiteX11" fmla="*/ 216130 w 256173"/>
                    <a:gd name="connsiteY11" fmla="*/ 256174 h 295532"/>
                    <a:gd name="connsiteX12" fmla="*/ 224221 w 256173"/>
                    <a:gd name="connsiteY12" fmla="*/ 282505 h 295532"/>
                    <a:gd name="connsiteX13" fmla="*/ 160177 w 256173"/>
                    <a:gd name="connsiteY13" fmla="*/ 289087 h 295532"/>
                    <a:gd name="connsiteX14" fmla="*/ 160177 w 256173"/>
                    <a:gd name="connsiteY14" fmla="*/ 275922 h 295532"/>
                    <a:gd name="connsiteX15" fmla="*/ 152086 w 256173"/>
                    <a:gd name="connsiteY15" fmla="*/ 295533 h 295532"/>
                    <a:gd name="connsiteX16" fmla="*/ 128087 w 256173"/>
                    <a:gd name="connsiteY16" fmla="*/ 295533 h 295532"/>
                    <a:gd name="connsiteX17" fmla="*/ 112042 w 256173"/>
                    <a:gd name="connsiteY17" fmla="*/ 282505 h 295532"/>
                    <a:gd name="connsiteX18" fmla="*/ 104088 w 256173"/>
                    <a:gd name="connsiteY18" fmla="*/ 216815 h 295532"/>
                    <a:gd name="connsiteX19" fmla="*/ 128087 w 256173"/>
                    <a:gd name="connsiteY19" fmla="*/ 203650 h 295532"/>
                    <a:gd name="connsiteX20" fmla="*/ 152086 w 256173"/>
                    <a:gd name="connsiteY20" fmla="*/ 183902 h 295532"/>
                    <a:gd name="connsiteX21" fmla="*/ 144132 w 256173"/>
                    <a:gd name="connsiteY21" fmla="*/ 177320 h 295532"/>
                    <a:gd name="connsiteX22" fmla="*/ 16045 w 256173"/>
                    <a:gd name="connsiteY22" fmla="*/ 203650 h 295532"/>
                    <a:gd name="connsiteX23" fmla="*/ 0 w 256173"/>
                    <a:gd name="connsiteY23" fmla="*/ 183902 h 295532"/>
                    <a:gd name="connsiteX24" fmla="*/ 7954 w 256173"/>
                    <a:gd name="connsiteY24" fmla="*/ 170737 h 295532"/>
                    <a:gd name="connsiteX25" fmla="*/ 40044 w 256173"/>
                    <a:gd name="connsiteY25" fmla="*/ 177320 h 295532"/>
                    <a:gd name="connsiteX26" fmla="*/ 23999 w 256173"/>
                    <a:gd name="connsiteY26" fmla="*/ 157572 h 295532"/>
                    <a:gd name="connsiteX27" fmla="*/ 40044 w 256173"/>
                    <a:gd name="connsiteY27" fmla="*/ 144544 h 295532"/>
                    <a:gd name="connsiteX28" fmla="*/ 64043 w 256173"/>
                    <a:gd name="connsiteY28" fmla="*/ 164154 h 295532"/>
                    <a:gd name="connsiteX29" fmla="*/ 71998 w 256173"/>
                    <a:gd name="connsiteY29" fmla="*/ 157572 h 295532"/>
                    <a:gd name="connsiteX30" fmla="*/ 56089 w 256173"/>
                    <a:gd name="connsiteY30" fmla="*/ 137961 h 295532"/>
                    <a:gd name="connsiteX31" fmla="*/ 71998 w 256173"/>
                    <a:gd name="connsiteY31" fmla="*/ 118213 h 295532"/>
                    <a:gd name="connsiteX32" fmla="*/ 47998 w 256173"/>
                    <a:gd name="connsiteY32" fmla="*/ 124796 h 295532"/>
                    <a:gd name="connsiteX33" fmla="*/ 40044 w 256173"/>
                    <a:gd name="connsiteY33" fmla="*/ 105048 h 295532"/>
                    <a:gd name="connsiteX34" fmla="*/ 40044 w 256173"/>
                    <a:gd name="connsiteY34" fmla="*/ 85300 h 295532"/>
                    <a:gd name="connsiteX35" fmla="*/ 31953 w 256173"/>
                    <a:gd name="connsiteY35" fmla="*/ 85300 h 295532"/>
                    <a:gd name="connsiteX36" fmla="*/ 31953 w 256173"/>
                    <a:gd name="connsiteY36" fmla="*/ 65689 h 295532"/>
                    <a:gd name="connsiteX37" fmla="*/ 47998 w 256173"/>
                    <a:gd name="connsiteY37" fmla="*/ 39359 h 295532"/>
                    <a:gd name="connsiteX38" fmla="*/ 71998 w 256173"/>
                    <a:gd name="connsiteY38" fmla="*/ 45941 h 295532"/>
                    <a:gd name="connsiteX39" fmla="*/ 104088 w 256173"/>
                    <a:gd name="connsiteY39" fmla="*/ 105048 h 295532"/>
                    <a:gd name="connsiteX40" fmla="*/ 112042 w 256173"/>
                    <a:gd name="connsiteY40" fmla="*/ 105048 h 295532"/>
                    <a:gd name="connsiteX41" fmla="*/ 104088 w 256173"/>
                    <a:gd name="connsiteY41" fmla="*/ 111630 h 295532"/>
                    <a:gd name="connsiteX42" fmla="*/ 152086 w 256173"/>
                    <a:gd name="connsiteY42" fmla="*/ 124796 h 295532"/>
                    <a:gd name="connsiteX43" fmla="*/ 128087 w 256173"/>
                    <a:gd name="connsiteY43" fmla="*/ 91883 h 295532"/>
                    <a:gd name="connsiteX44" fmla="*/ 136041 w 256173"/>
                    <a:gd name="connsiteY44" fmla="*/ 78854 h 295532"/>
                    <a:gd name="connsiteX45" fmla="*/ 128087 w 256173"/>
                    <a:gd name="connsiteY45" fmla="*/ 65689 h 295532"/>
                    <a:gd name="connsiteX46" fmla="*/ 88043 w 256173"/>
                    <a:gd name="connsiteY46" fmla="*/ 32776 h 295532"/>
                    <a:gd name="connsiteX47" fmla="*/ 112042 w 256173"/>
                    <a:gd name="connsiteY47" fmla="*/ 6583 h 295532"/>
                    <a:gd name="connsiteX48" fmla="*/ 152086 w 256173"/>
                    <a:gd name="connsiteY48" fmla="*/ 6583 h 295532"/>
                    <a:gd name="connsiteX49" fmla="*/ 176085 w 256173"/>
                    <a:gd name="connsiteY49" fmla="*/ 26193 h 295532"/>
                    <a:gd name="connsiteX50" fmla="*/ 176085 w 256173"/>
                    <a:gd name="connsiteY50" fmla="*/ 39359 h 295532"/>
                    <a:gd name="connsiteX51" fmla="*/ 192130 w 256173"/>
                    <a:gd name="connsiteY51" fmla="*/ 32776 h 295532"/>
                    <a:gd name="connsiteX52" fmla="*/ 192130 w 256173"/>
                    <a:gd name="connsiteY52" fmla="*/ 19611 h 295532"/>
                    <a:gd name="connsiteX53" fmla="*/ 192130 w 256173"/>
                    <a:gd name="connsiteY53" fmla="*/ 0 h 295532"/>
                    <a:gd name="connsiteX54" fmla="*/ 208176 w 256173"/>
                    <a:gd name="connsiteY54" fmla="*/ 0 h 295532"/>
                    <a:gd name="connsiteX55" fmla="*/ 240129 w 256173"/>
                    <a:gd name="connsiteY55" fmla="*/ 39359 h 295532"/>
                    <a:gd name="connsiteX56" fmla="*/ 240129 w 256173"/>
                    <a:gd name="connsiteY56" fmla="*/ 91883 h 295532"/>
                    <a:gd name="connsiteX57" fmla="*/ 248220 w 256173"/>
                    <a:gd name="connsiteY57" fmla="*/ 144544 h 29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6173" h="295532">
                      <a:moveTo>
                        <a:pt x="248220" y="144544"/>
                      </a:moveTo>
                      <a:lnTo>
                        <a:pt x="232175" y="157572"/>
                      </a:lnTo>
                      <a:lnTo>
                        <a:pt x="256174" y="164154"/>
                      </a:lnTo>
                      <a:lnTo>
                        <a:pt x="256174" y="223261"/>
                      </a:lnTo>
                      <a:lnTo>
                        <a:pt x="248220" y="190485"/>
                      </a:lnTo>
                      <a:lnTo>
                        <a:pt x="232175" y="190485"/>
                      </a:lnTo>
                      <a:lnTo>
                        <a:pt x="240129" y="203650"/>
                      </a:lnTo>
                      <a:lnTo>
                        <a:pt x="224221" y="203650"/>
                      </a:lnTo>
                      <a:lnTo>
                        <a:pt x="232175" y="216815"/>
                      </a:lnTo>
                      <a:lnTo>
                        <a:pt x="216130" y="236426"/>
                      </a:lnTo>
                      <a:lnTo>
                        <a:pt x="240129" y="269339"/>
                      </a:lnTo>
                      <a:lnTo>
                        <a:pt x="216130" y="256174"/>
                      </a:lnTo>
                      <a:lnTo>
                        <a:pt x="224221" y="282505"/>
                      </a:lnTo>
                      <a:lnTo>
                        <a:pt x="160177" y="289087"/>
                      </a:lnTo>
                      <a:lnTo>
                        <a:pt x="160177" y="275922"/>
                      </a:lnTo>
                      <a:lnTo>
                        <a:pt x="152086" y="295533"/>
                      </a:lnTo>
                      <a:lnTo>
                        <a:pt x="128087" y="295533"/>
                      </a:lnTo>
                      <a:lnTo>
                        <a:pt x="112042" y="282505"/>
                      </a:lnTo>
                      <a:lnTo>
                        <a:pt x="104088" y="216815"/>
                      </a:lnTo>
                      <a:lnTo>
                        <a:pt x="128087" y="203650"/>
                      </a:lnTo>
                      <a:lnTo>
                        <a:pt x="152086" y="183902"/>
                      </a:lnTo>
                      <a:lnTo>
                        <a:pt x="144132" y="177320"/>
                      </a:lnTo>
                      <a:lnTo>
                        <a:pt x="16045" y="203650"/>
                      </a:lnTo>
                      <a:lnTo>
                        <a:pt x="0" y="183902"/>
                      </a:lnTo>
                      <a:lnTo>
                        <a:pt x="7954" y="170737"/>
                      </a:lnTo>
                      <a:lnTo>
                        <a:pt x="40044" y="177320"/>
                      </a:lnTo>
                      <a:lnTo>
                        <a:pt x="23999" y="157572"/>
                      </a:lnTo>
                      <a:lnTo>
                        <a:pt x="40044" y="144544"/>
                      </a:lnTo>
                      <a:lnTo>
                        <a:pt x="64043" y="164154"/>
                      </a:lnTo>
                      <a:lnTo>
                        <a:pt x="71998" y="157572"/>
                      </a:lnTo>
                      <a:lnTo>
                        <a:pt x="56089" y="137961"/>
                      </a:lnTo>
                      <a:lnTo>
                        <a:pt x="71998" y="118213"/>
                      </a:lnTo>
                      <a:lnTo>
                        <a:pt x="47998" y="124796"/>
                      </a:lnTo>
                      <a:lnTo>
                        <a:pt x="40044" y="105048"/>
                      </a:lnTo>
                      <a:lnTo>
                        <a:pt x="40044" y="85300"/>
                      </a:lnTo>
                      <a:lnTo>
                        <a:pt x="31953" y="85300"/>
                      </a:lnTo>
                      <a:lnTo>
                        <a:pt x="31953" y="65689"/>
                      </a:lnTo>
                      <a:lnTo>
                        <a:pt x="47998" y="39359"/>
                      </a:lnTo>
                      <a:lnTo>
                        <a:pt x="71998" y="45941"/>
                      </a:lnTo>
                      <a:lnTo>
                        <a:pt x="104088" y="105048"/>
                      </a:lnTo>
                      <a:lnTo>
                        <a:pt x="112042" y="105048"/>
                      </a:lnTo>
                      <a:lnTo>
                        <a:pt x="104088" y="111630"/>
                      </a:lnTo>
                      <a:lnTo>
                        <a:pt x="152086" y="124796"/>
                      </a:lnTo>
                      <a:lnTo>
                        <a:pt x="128087" y="91883"/>
                      </a:lnTo>
                      <a:lnTo>
                        <a:pt x="136041" y="78854"/>
                      </a:lnTo>
                      <a:lnTo>
                        <a:pt x="128087" y="65689"/>
                      </a:lnTo>
                      <a:lnTo>
                        <a:pt x="88043" y="32776"/>
                      </a:lnTo>
                      <a:lnTo>
                        <a:pt x="112042" y="6583"/>
                      </a:lnTo>
                      <a:lnTo>
                        <a:pt x="152086" y="6583"/>
                      </a:lnTo>
                      <a:lnTo>
                        <a:pt x="176085" y="26193"/>
                      </a:lnTo>
                      <a:lnTo>
                        <a:pt x="176085" y="39359"/>
                      </a:lnTo>
                      <a:lnTo>
                        <a:pt x="192130" y="32776"/>
                      </a:lnTo>
                      <a:lnTo>
                        <a:pt x="192130" y="19611"/>
                      </a:lnTo>
                      <a:lnTo>
                        <a:pt x="192130" y="0"/>
                      </a:lnTo>
                      <a:lnTo>
                        <a:pt x="208176" y="0"/>
                      </a:lnTo>
                      <a:lnTo>
                        <a:pt x="240129" y="39359"/>
                      </a:lnTo>
                      <a:lnTo>
                        <a:pt x="240129" y="91883"/>
                      </a:lnTo>
                      <a:lnTo>
                        <a:pt x="248220" y="14454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4E9DF80C-B527-819D-5AE0-392A55A7FBBF}"/>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446BFAEB-517E-73C1-DEE1-79CD3DB04B28}"/>
                    </a:ext>
                  </a:extLst>
                </p:cNvPr>
                <p:cNvSpPr/>
                <p:nvPr/>
              </p:nvSpPr>
              <p:spPr>
                <a:xfrm>
                  <a:off x="5147598" y="1842844"/>
                  <a:ext cx="78854" cy="59243"/>
                </a:xfrm>
                <a:custGeom>
                  <a:avLst/>
                  <a:gdLst>
                    <a:gd name="connsiteX0" fmla="*/ 78854 w 78854"/>
                    <a:gd name="connsiteY0" fmla="*/ 46078 h 59243"/>
                    <a:gd name="connsiteX1" fmla="*/ 15771 w 78854"/>
                    <a:gd name="connsiteY1" fmla="*/ 59244 h 59243"/>
                    <a:gd name="connsiteX2" fmla="*/ 23725 w 78854"/>
                    <a:gd name="connsiteY2" fmla="*/ 52661 h 59243"/>
                    <a:gd name="connsiteX3" fmla="*/ 7954 w 78854"/>
                    <a:gd name="connsiteY3" fmla="*/ 46078 h 59243"/>
                    <a:gd name="connsiteX4" fmla="*/ 15771 w 78854"/>
                    <a:gd name="connsiteY4" fmla="*/ 26331 h 59243"/>
                    <a:gd name="connsiteX5" fmla="*/ 0 w 78854"/>
                    <a:gd name="connsiteY5" fmla="*/ 13165 h 59243"/>
                    <a:gd name="connsiteX6" fmla="*/ 23725 w 78854"/>
                    <a:gd name="connsiteY6" fmla="*/ 0 h 59243"/>
                    <a:gd name="connsiteX7" fmla="*/ 47313 w 78854"/>
                    <a:gd name="connsiteY7" fmla="*/ 26331 h 59243"/>
                    <a:gd name="connsiteX8" fmla="*/ 78854 w 78854"/>
                    <a:gd name="connsiteY8" fmla="*/ 46078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54" h="59243">
                      <a:moveTo>
                        <a:pt x="78854" y="46078"/>
                      </a:moveTo>
                      <a:lnTo>
                        <a:pt x="15771" y="59244"/>
                      </a:lnTo>
                      <a:lnTo>
                        <a:pt x="23725" y="52661"/>
                      </a:lnTo>
                      <a:lnTo>
                        <a:pt x="7954" y="46078"/>
                      </a:lnTo>
                      <a:lnTo>
                        <a:pt x="15771" y="26331"/>
                      </a:lnTo>
                      <a:lnTo>
                        <a:pt x="0" y="13165"/>
                      </a:lnTo>
                      <a:lnTo>
                        <a:pt x="23725" y="0"/>
                      </a:lnTo>
                      <a:lnTo>
                        <a:pt x="47313" y="26331"/>
                      </a:lnTo>
                      <a:lnTo>
                        <a:pt x="78854"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50E86840-0A90-A6C1-8F9B-582AEB8FD121}"/>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8FE21843-E53A-712B-DA53-4B57FBDBD443}"/>
                    </a:ext>
                  </a:extLst>
                </p:cNvPr>
                <p:cNvSpPr/>
                <p:nvPr/>
              </p:nvSpPr>
              <p:spPr>
                <a:xfrm>
                  <a:off x="5157472" y="1902088"/>
                  <a:ext cx="98602" cy="39358"/>
                </a:xfrm>
                <a:custGeom>
                  <a:avLst/>
                  <a:gdLst>
                    <a:gd name="connsiteX0" fmla="*/ 73917 w 98602"/>
                    <a:gd name="connsiteY0" fmla="*/ 0 h 39358"/>
                    <a:gd name="connsiteX1" fmla="*/ 98602 w 98602"/>
                    <a:gd name="connsiteY1" fmla="*/ 11245 h 39358"/>
                    <a:gd name="connsiteX2" fmla="*/ 90374 w 98602"/>
                    <a:gd name="connsiteY2" fmla="*/ 28113 h 39358"/>
                    <a:gd name="connsiteX3" fmla="*/ 73917 w 98602"/>
                    <a:gd name="connsiteY3" fmla="*/ 33736 h 39358"/>
                    <a:gd name="connsiteX4" fmla="*/ 57461 w 98602"/>
                    <a:gd name="connsiteY4" fmla="*/ 39359 h 39358"/>
                    <a:gd name="connsiteX5" fmla="*/ 16457 w 98602"/>
                    <a:gd name="connsiteY5" fmla="*/ 39359 h 39358"/>
                    <a:gd name="connsiteX6" fmla="*/ 0 w 98602"/>
                    <a:gd name="connsiteY6" fmla="*/ 22491 h 39358"/>
                    <a:gd name="connsiteX7" fmla="*/ 73917 w 98602"/>
                    <a:gd name="connsiteY7"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602" h="39358">
                      <a:moveTo>
                        <a:pt x="73917" y="0"/>
                      </a:moveTo>
                      <a:lnTo>
                        <a:pt x="98602" y="11245"/>
                      </a:lnTo>
                      <a:lnTo>
                        <a:pt x="90374" y="28113"/>
                      </a:lnTo>
                      <a:lnTo>
                        <a:pt x="73917" y="33736"/>
                      </a:lnTo>
                      <a:lnTo>
                        <a:pt x="57461" y="39359"/>
                      </a:lnTo>
                      <a:lnTo>
                        <a:pt x="16457" y="39359"/>
                      </a:lnTo>
                      <a:lnTo>
                        <a:pt x="0" y="22491"/>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215D4987-FE62-9528-21EA-C6E02BFB9A4F}"/>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DD686790-52A9-5F00-419E-4A2484AFA904}"/>
                    </a:ext>
                  </a:extLst>
                </p:cNvPr>
                <p:cNvSpPr/>
                <p:nvPr/>
              </p:nvSpPr>
              <p:spPr>
                <a:xfrm>
                  <a:off x="5186956" y="1941447"/>
                  <a:ext cx="69117" cy="29621"/>
                </a:xfrm>
                <a:custGeom>
                  <a:avLst/>
                  <a:gdLst>
                    <a:gd name="connsiteX0" fmla="*/ 38399 w 69117"/>
                    <a:gd name="connsiteY0" fmla="*/ 0 h 29621"/>
                    <a:gd name="connsiteX1" fmla="*/ 69118 w 69117"/>
                    <a:gd name="connsiteY1" fmla="*/ 0 h 29621"/>
                    <a:gd name="connsiteX2" fmla="*/ 61438 w 69117"/>
                    <a:gd name="connsiteY2" fmla="*/ 14811 h 29621"/>
                    <a:gd name="connsiteX3" fmla="*/ 0 w 69117"/>
                    <a:gd name="connsiteY3" fmla="*/ 29622 h 29621"/>
                    <a:gd name="connsiteX4" fmla="*/ 38399 w 69117"/>
                    <a:gd name="connsiteY4" fmla="*/ 0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29621">
                      <a:moveTo>
                        <a:pt x="38399" y="0"/>
                      </a:moveTo>
                      <a:lnTo>
                        <a:pt x="69118" y="0"/>
                      </a:lnTo>
                      <a:lnTo>
                        <a:pt x="61438" y="14811"/>
                      </a:lnTo>
                      <a:lnTo>
                        <a:pt x="0" y="29622"/>
                      </a:lnTo>
                      <a:lnTo>
                        <a:pt x="3839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6A89B66F-E20B-850C-9618-4CEDD1B6881C}"/>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C719B6C1-073F-3E1A-B1AF-CDC9FFDFBD6F}"/>
                    </a:ext>
                  </a:extLst>
                </p:cNvPr>
                <p:cNvSpPr/>
                <p:nvPr/>
              </p:nvSpPr>
              <p:spPr>
                <a:xfrm>
                  <a:off x="5206704" y="1961194"/>
                  <a:ext cx="59106" cy="39358"/>
                </a:xfrm>
                <a:custGeom>
                  <a:avLst/>
                  <a:gdLst>
                    <a:gd name="connsiteX0" fmla="*/ 16868 w 59106"/>
                    <a:gd name="connsiteY0" fmla="*/ 6583 h 39358"/>
                    <a:gd name="connsiteX1" fmla="*/ 59107 w 59106"/>
                    <a:gd name="connsiteY1" fmla="*/ 0 h 39358"/>
                    <a:gd name="connsiteX2" fmla="*/ 33873 w 59106"/>
                    <a:gd name="connsiteY2" fmla="*/ 32776 h 39358"/>
                    <a:gd name="connsiteX3" fmla="*/ 8502 w 59106"/>
                    <a:gd name="connsiteY3" fmla="*/ 39359 h 39358"/>
                    <a:gd name="connsiteX4" fmla="*/ 0 w 59106"/>
                    <a:gd name="connsiteY4" fmla="*/ 32776 h 39358"/>
                    <a:gd name="connsiteX5" fmla="*/ 16868 w 59106"/>
                    <a:gd name="connsiteY5" fmla="*/ 658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06" h="39358">
                      <a:moveTo>
                        <a:pt x="16868" y="6583"/>
                      </a:moveTo>
                      <a:lnTo>
                        <a:pt x="59107" y="0"/>
                      </a:lnTo>
                      <a:lnTo>
                        <a:pt x="33873" y="32776"/>
                      </a:lnTo>
                      <a:lnTo>
                        <a:pt x="8502" y="39359"/>
                      </a:lnTo>
                      <a:lnTo>
                        <a:pt x="0" y="32776"/>
                      </a:lnTo>
                      <a:lnTo>
                        <a:pt x="16868"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8933B265-1627-98FF-4A36-2E789969A0D7}"/>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620FCFB6-48D2-384B-9176-E065DB6364CF}"/>
                    </a:ext>
                  </a:extLst>
                </p:cNvPr>
                <p:cNvSpPr/>
                <p:nvPr/>
              </p:nvSpPr>
              <p:spPr>
                <a:xfrm>
                  <a:off x="5137724" y="2049923"/>
                  <a:ext cx="59106" cy="59106"/>
                </a:xfrm>
                <a:custGeom>
                  <a:avLst/>
                  <a:gdLst>
                    <a:gd name="connsiteX0" fmla="*/ 42239 w 59106"/>
                    <a:gd name="connsiteY0" fmla="*/ 0 h 59106"/>
                    <a:gd name="connsiteX1" fmla="*/ 59107 w 59106"/>
                    <a:gd name="connsiteY1" fmla="*/ 41279 h 59106"/>
                    <a:gd name="connsiteX2" fmla="*/ 50741 w 59106"/>
                    <a:gd name="connsiteY2" fmla="*/ 53210 h 59106"/>
                    <a:gd name="connsiteX3" fmla="*/ 33873 w 59106"/>
                    <a:gd name="connsiteY3" fmla="*/ 59107 h 59106"/>
                    <a:gd name="connsiteX4" fmla="*/ 0 w 59106"/>
                    <a:gd name="connsiteY4" fmla="*/ 41279 h 59106"/>
                    <a:gd name="connsiteX5" fmla="*/ 16868 w 59106"/>
                    <a:gd name="connsiteY5" fmla="*/ 5897 h 59106"/>
                    <a:gd name="connsiteX6" fmla="*/ 42239 w 59106"/>
                    <a:gd name="connsiteY6" fmla="*/ 0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06" h="59106">
                      <a:moveTo>
                        <a:pt x="42239" y="0"/>
                      </a:moveTo>
                      <a:lnTo>
                        <a:pt x="59107" y="41279"/>
                      </a:lnTo>
                      <a:lnTo>
                        <a:pt x="50741" y="53210"/>
                      </a:lnTo>
                      <a:lnTo>
                        <a:pt x="33873" y="59107"/>
                      </a:lnTo>
                      <a:lnTo>
                        <a:pt x="0" y="41279"/>
                      </a:lnTo>
                      <a:lnTo>
                        <a:pt x="16868" y="5897"/>
                      </a:lnTo>
                      <a:lnTo>
                        <a:pt x="4223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40D30A28-864F-EC93-EE64-3BC6BC7C7892}"/>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480A5AA8-C57E-81EC-C7D5-D0C9228541A9}"/>
                    </a:ext>
                  </a:extLst>
                </p:cNvPr>
                <p:cNvSpPr/>
                <p:nvPr/>
              </p:nvSpPr>
              <p:spPr>
                <a:xfrm>
                  <a:off x="4516899" y="1803486"/>
                  <a:ext cx="591339" cy="404008"/>
                </a:xfrm>
                <a:custGeom>
                  <a:avLst/>
                  <a:gdLst>
                    <a:gd name="connsiteX0" fmla="*/ 388787 w 591339"/>
                    <a:gd name="connsiteY0" fmla="*/ 52112 h 404008"/>
                    <a:gd name="connsiteX1" fmla="*/ 404969 w 591339"/>
                    <a:gd name="connsiteY1" fmla="*/ 6583 h 404008"/>
                    <a:gd name="connsiteX2" fmla="*/ 429242 w 591339"/>
                    <a:gd name="connsiteY2" fmla="*/ 0 h 404008"/>
                    <a:gd name="connsiteX3" fmla="*/ 445425 w 591339"/>
                    <a:gd name="connsiteY3" fmla="*/ 19611 h 404008"/>
                    <a:gd name="connsiteX4" fmla="*/ 437334 w 591339"/>
                    <a:gd name="connsiteY4" fmla="*/ 32639 h 404008"/>
                    <a:gd name="connsiteX5" fmla="*/ 445425 w 591339"/>
                    <a:gd name="connsiteY5" fmla="*/ 52112 h 404008"/>
                    <a:gd name="connsiteX6" fmla="*/ 445425 w 591339"/>
                    <a:gd name="connsiteY6" fmla="*/ 71723 h 404008"/>
                    <a:gd name="connsiteX7" fmla="*/ 469835 w 591339"/>
                    <a:gd name="connsiteY7" fmla="*/ 97780 h 404008"/>
                    <a:gd name="connsiteX8" fmla="*/ 445425 w 591339"/>
                    <a:gd name="connsiteY8" fmla="*/ 136864 h 404008"/>
                    <a:gd name="connsiteX9" fmla="*/ 494109 w 591339"/>
                    <a:gd name="connsiteY9" fmla="*/ 149892 h 404008"/>
                    <a:gd name="connsiteX10" fmla="*/ 469835 w 591339"/>
                    <a:gd name="connsiteY10" fmla="*/ 182531 h 404008"/>
                    <a:gd name="connsiteX11" fmla="*/ 510291 w 591339"/>
                    <a:gd name="connsiteY11" fmla="*/ 162920 h 404008"/>
                    <a:gd name="connsiteX12" fmla="*/ 526473 w 591339"/>
                    <a:gd name="connsiteY12" fmla="*/ 202004 h 404008"/>
                    <a:gd name="connsiteX13" fmla="*/ 534564 w 591339"/>
                    <a:gd name="connsiteY13" fmla="*/ 182531 h 404008"/>
                    <a:gd name="connsiteX14" fmla="*/ 526473 w 591339"/>
                    <a:gd name="connsiteY14" fmla="*/ 156475 h 404008"/>
                    <a:gd name="connsiteX15" fmla="*/ 534564 w 591339"/>
                    <a:gd name="connsiteY15" fmla="*/ 136864 h 404008"/>
                    <a:gd name="connsiteX16" fmla="*/ 583248 w 591339"/>
                    <a:gd name="connsiteY16" fmla="*/ 162920 h 404008"/>
                    <a:gd name="connsiteX17" fmla="*/ 591340 w 591339"/>
                    <a:gd name="connsiteY17" fmla="*/ 175948 h 404008"/>
                    <a:gd name="connsiteX18" fmla="*/ 591340 w 591339"/>
                    <a:gd name="connsiteY18" fmla="*/ 195559 h 404008"/>
                    <a:gd name="connsiteX19" fmla="*/ 591340 w 591339"/>
                    <a:gd name="connsiteY19" fmla="*/ 234643 h 404008"/>
                    <a:gd name="connsiteX20" fmla="*/ 558838 w 591339"/>
                    <a:gd name="connsiteY20" fmla="*/ 306367 h 404008"/>
                    <a:gd name="connsiteX21" fmla="*/ 510291 w 591339"/>
                    <a:gd name="connsiteY21" fmla="*/ 325840 h 404008"/>
                    <a:gd name="connsiteX22" fmla="*/ 486018 w 591339"/>
                    <a:gd name="connsiteY22" fmla="*/ 312812 h 404008"/>
                    <a:gd name="connsiteX23" fmla="*/ 486018 w 591339"/>
                    <a:gd name="connsiteY23" fmla="*/ 299784 h 404008"/>
                    <a:gd name="connsiteX24" fmla="*/ 453653 w 591339"/>
                    <a:gd name="connsiteY24" fmla="*/ 319395 h 404008"/>
                    <a:gd name="connsiteX25" fmla="*/ 437334 w 591339"/>
                    <a:gd name="connsiteY25" fmla="*/ 319395 h 404008"/>
                    <a:gd name="connsiteX26" fmla="*/ 445425 w 591339"/>
                    <a:gd name="connsiteY26" fmla="*/ 312812 h 404008"/>
                    <a:gd name="connsiteX27" fmla="*/ 437334 w 591339"/>
                    <a:gd name="connsiteY27" fmla="*/ 293339 h 404008"/>
                    <a:gd name="connsiteX28" fmla="*/ 421151 w 591339"/>
                    <a:gd name="connsiteY28" fmla="*/ 312812 h 404008"/>
                    <a:gd name="connsiteX29" fmla="*/ 396878 w 591339"/>
                    <a:gd name="connsiteY29" fmla="*/ 325840 h 404008"/>
                    <a:gd name="connsiteX30" fmla="*/ 364513 w 591339"/>
                    <a:gd name="connsiteY30" fmla="*/ 338868 h 404008"/>
                    <a:gd name="connsiteX31" fmla="*/ 340240 w 591339"/>
                    <a:gd name="connsiteY31" fmla="*/ 345451 h 404008"/>
                    <a:gd name="connsiteX32" fmla="*/ 332149 w 591339"/>
                    <a:gd name="connsiteY32" fmla="*/ 364925 h 404008"/>
                    <a:gd name="connsiteX33" fmla="*/ 243009 w 591339"/>
                    <a:gd name="connsiteY33" fmla="*/ 404009 h 404008"/>
                    <a:gd name="connsiteX34" fmla="*/ 178143 w 591339"/>
                    <a:gd name="connsiteY34" fmla="*/ 390981 h 404008"/>
                    <a:gd name="connsiteX35" fmla="*/ 153869 w 591339"/>
                    <a:gd name="connsiteY35" fmla="*/ 364925 h 404008"/>
                    <a:gd name="connsiteX36" fmla="*/ 161960 w 591339"/>
                    <a:gd name="connsiteY36" fmla="*/ 351896 h 404008"/>
                    <a:gd name="connsiteX37" fmla="*/ 210644 w 591339"/>
                    <a:gd name="connsiteY37" fmla="*/ 338868 h 404008"/>
                    <a:gd name="connsiteX38" fmla="*/ 226827 w 591339"/>
                    <a:gd name="connsiteY38" fmla="*/ 312812 h 404008"/>
                    <a:gd name="connsiteX39" fmla="*/ 291556 w 591339"/>
                    <a:gd name="connsiteY39" fmla="*/ 319395 h 404008"/>
                    <a:gd name="connsiteX40" fmla="*/ 323920 w 591339"/>
                    <a:gd name="connsiteY40" fmla="*/ 267145 h 404008"/>
                    <a:gd name="connsiteX41" fmla="*/ 259191 w 591339"/>
                    <a:gd name="connsiteY41" fmla="*/ 286756 h 404008"/>
                    <a:gd name="connsiteX42" fmla="*/ 259191 w 591339"/>
                    <a:gd name="connsiteY42" fmla="*/ 273728 h 404008"/>
                    <a:gd name="connsiteX43" fmla="*/ 243009 w 591339"/>
                    <a:gd name="connsiteY43" fmla="*/ 267145 h 404008"/>
                    <a:gd name="connsiteX44" fmla="*/ 234918 w 591339"/>
                    <a:gd name="connsiteY44" fmla="*/ 293339 h 404008"/>
                    <a:gd name="connsiteX45" fmla="*/ 218735 w 591339"/>
                    <a:gd name="connsiteY45" fmla="*/ 286756 h 404008"/>
                    <a:gd name="connsiteX46" fmla="*/ 186234 w 591339"/>
                    <a:gd name="connsiteY46" fmla="*/ 306367 h 404008"/>
                    <a:gd name="connsiteX47" fmla="*/ 178143 w 591339"/>
                    <a:gd name="connsiteY47" fmla="*/ 299784 h 404008"/>
                    <a:gd name="connsiteX48" fmla="*/ 194325 w 591339"/>
                    <a:gd name="connsiteY48" fmla="*/ 280173 h 404008"/>
                    <a:gd name="connsiteX49" fmla="*/ 186234 w 591339"/>
                    <a:gd name="connsiteY49" fmla="*/ 254117 h 404008"/>
                    <a:gd name="connsiteX50" fmla="*/ 210644 w 591339"/>
                    <a:gd name="connsiteY50" fmla="*/ 241089 h 404008"/>
                    <a:gd name="connsiteX51" fmla="*/ 178143 w 591339"/>
                    <a:gd name="connsiteY51" fmla="*/ 247671 h 404008"/>
                    <a:gd name="connsiteX52" fmla="*/ 170051 w 591339"/>
                    <a:gd name="connsiteY52" fmla="*/ 273728 h 404008"/>
                    <a:gd name="connsiteX53" fmla="*/ 153869 w 591339"/>
                    <a:gd name="connsiteY53" fmla="*/ 260700 h 404008"/>
                    <a:gd name="connsiteX54" fmla="*/ 153869 w 591339"/>
                    <a:gd name="connsiteY54" fmla="*/ 299784 h 404008"/>
                    <a:gd name="connsiteX55" fmla="*/ 137687 w 591339"/>
                    <a:gd name="connsiteY55" fmla="*/ 312812 h 404008"/>
                    <a:gd name="connsiteX56" fmla="*/ 129595 w 591339"/>
                    <a:gd name="connsiteY56" fmla="*/ 312812 h 404008"/>
                    <a:gd name="connsiteX57" fmla="*/ 121504 w 591339"/>
                    <a:gd name="connsiteY57" fmla="*/ 286756 h 404008"/>
                    <a:gd name="connsiteX58" fmla="*/ 97231 w 591339"/>
                    <a:gd name="connsiteY58" fmla="*/ 293339 h 404008"/>
                    <a:gd name="connsiteX59" fmla="*/ 105322 w 591339"/>
                    <a:gd name="connsiteY59" fmla="*/ 319395 h 404008"/>
                    <a:gd name="connsiteX60" fmla="*/ 72820 w 591339"/>
                    <a:gd name="connsiteY60" fmla="*/ 299784 h 404008"/>
                    <a:gd name="connsiteX61" fmla="*/ 72820 w 591339"/>
                    <a:gd name="connsiteY61" fmla="*/ 293339 h 404008"/>
                    <a:gd name="connsiteX62" fmla="*/ 72820 w 591339"/>
                    <a:gd name="connsiteY62" fmla="*/ 280173 h 404008"/>
                    <a:gd name="connsiteX63" fmla="*/ 48547 w 591339"/>
                    <a:gd name="connsiteY63" fmla="*/ 293339 h 404008"/>
                    <a:gd name="connsiteX64" fmla="*/ 0 w 591339"/>
                    <a:gd name="connsiteY64" fmla="*/ 273728 h 404008"/>
                    <a:gd name="connsiteX65" fmla="*/ 24274 w 591339"/>
                    <a:gd name="connsiteY65" fmla="*/ 234643 h 404008"/>
                    <a:gd name="connsiteX66" fmla="*/ 81049 w 591339"/>
                    <a:gd name="connsiteY66" fmla="*/ 234643 h 404008"/>
                    <a:gd name="connsiteX67" fmla="*/ 121504 w 591339"/>
                    <a:gd name="connsiteY67" fmla="*/ 195559 h 404008"/>
                    <a:gd name="connsiteX68" fmla="*/ 72820 w 591339"/>
                    <a:gd name="connsiteY68" fmla="*/ 215033 h 404008"/>
                    <a:gd name="connsiteX69" fmla="*/ 40456 w 591339"/>
                    <a:gd name="connsiteY69" fmla="*/ 221615 h 404008"/>
                    <a:gd name="connsiteX70" fmla="*/ 24274 w 591339"/>
                    <a:gd name="connsiteY70" fmla="*/ 221615 h 404008"/>
                    <a:gd name="connsiteX71" fmla="*/ 24274 w 591339"/>
                    <a:gd name="connsiteY71" fmla="*/ 202004 h 404008"/>
                    <a:gd name="connsiteX72" fmla="*/ 32365 w 591339"/>
                    <a:gd name="connsiteY72" fmla="*/ 182531 h 404008"/>
                    <a:gd name="connsiteX73" fmla="*/ 56638 w 591339"/>
                    <a:gd name="connsiteY73" fmla="*/ 149892 h 404008"/>
                    <a:gd name="connsiteX74" fmla="*/ 48547 w 591339"/>
                    <a:gd name="connsiteY74" fmla="*/ 136864 h 404008"/>
                    <a:gd name="connsiteX75" fmla="*/ 56638 w 591339"/>
                    <a:gd name="connsiteY75" fmla="*/ 117253 h 404008"/>
                    <a:gd name="connsiteX76" fmla="*/ 72820 w 591339"/>
                    <a:gd name="connsiteY76" fmla="*/ 104225 h 404008"/>
                    <a:gd name="connsiteX77" fmla="*/ 89140 w 591339"/>
                    <a:gd name="connsiteY77" fmla="*/ 84751 h 404008"/>
                    <a:gd name="connsiteX78" fmla="*/ 97231 w 591339"/>
                    <a:gd name="connsiteY78" fmla="*/ 65141 h 404008"/>
                    <a:gd name="connsiteX79" fmla="*/ 129595 w 591339"/>
                    <a:gd name="connsiteY79" fmla="*/ 58695 h 404008"/>
                    <a:gd name="connsiteX80" fmla="*/ 170051 w 591339"/>
                    <a:gd name="connsiteY80" fmla="*/ 71723 h 404008"/>
                    <a:gd name="connsiteX81" fmla="*/ 170051 w 591339"/>
                    <a:gd name="connsiteY81" fmla="*/ 91197 h 404008"/>
                    <a:gd name="connsiteX82" fmla="*/ 170051 w 591339"/>
                    <a:gd name="connsiteY82" fmla="*/ 110808 h 404008"/>
                    <a:gd name="connsiteX83" fmla="*/ 226827 w 591339"/>
                    <a:gd name="connsiteY83" fmla="*/ 97780 h 404008"/>
                    <a:gd name="connsiteX84" fmla="*/ 259191 w 591339"/>
                    <a:gd name="connsiteY84" fmla="*/ 123836 h 404008"/>
                    <a:gd name="connsiteX85" fmla="*/ 283465 w 591339"/>
                    <a:gd name="connsiteY85" fmla="*/ 156475 h 404008"/>
                    <a:gd name="connsiteX86" fmla="*/ 267282 w 591339"/>
                    <a:gd name="connsiteY86" fmla="*/ 175948 h 404008"/>
                    <a:gd name="connsiteX87" fmla="*/ 299647 w 591339"/>
                    <a:gd name="connsiteY87" fmla="*/ 169503 h 404008"/>
                    <a:gd name="connsiteX88" fmla="*/ 299647 w 591339"/>
                    <a:gd name="connsiteY88" fmla="*/ 188976 h 404008"/>
                    <a:gd name="connsiteX89" fmla="*/ 299647 w 591339"/>
                    <a:gd name="connsiteY89" fmla="*/ 195559 h 404008"/>
                    <a:gd name="connsiteX90" fmla="*/ 307738 w 591339"/>
                    <a:gd name="connsiteY90" fmla="*/ 221615 h 404008"/>
                    <a:gd name="connsiteX91" fmla="*/ 421151 w 591339"/>
                    <a:gd name="connsiteY91" fmla="*/ 228061 h 404008"/>
                    <a:gd name="connsiteX92" fmla="*/ 429242 w 591339"/>
                    <a:gd name="connsiteY92" fmla="*/ 195559 h 404008"/>
                    <a:gd name="connsiteX93" fmla="*/ 380695 w 591339"/>
                    <a:gd name="connsiteY93" fmla="*/ 162920 h 404008"/>
                    <a:gd name="connsiteX94" fmla="*/ 404969 w 591339"/>
                    <a:gd name="connsiteY94" fmla="*/ 143447 h 404008"/>
                    <a:gd name="connsiteX95" fmla="*/ 396878 w 591339"/>
                    <a:gd name="connsiteY95" fmla="*/ 110808 h 404008"/>
                    <a:gd name="connsiteX96" fmla="*/ 356422 w 591339"/>
                    <a:gd name="connsiteY96" fmla="*/ 91197 h 404008"/>
                    <a:gd name="connsiteX97" fmla="*/ 348331 w 591339"/>
                    <a:gd name="connsiteY97" fmla="*/ 71723 h 404008"/>
                    <a:gd name="connsiteX98" fmla="*/ 388787 w 591339"/>
                    <a:gd name="connsiteY98" fmla="*/ 52112 h 40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91339" h="404008">
                      <a:moveTo>
                        <a:pt x="388787" y="52112"/>
                      </a:moveTo>
                      <a:lnTo>
                        <a:pt x="404969" y="6583"/>
                      </a:lnTo>
                      <a:lnTo>
                        <a:pt x="429242" y="0"/>
                      </a:lnTo>
                      <a:lnTo>
                        <a:pt x="445425" y="19611"/>
                      </a:lnTo>
                      <a:lnTo>
                        <a:pt x="437334" y="32639"/>
                      </a:lnTo>
                      <a:lnTo>
                        <a:pt x="445425" y="52112"/>
                      </a:lnTo>
                      <a:lnTo>
                        <a:pt x="445425" y="71723"/>
                      </a:lnTo>
                      <a:lnTo>
                        <a:pt x="469835" y="97780"/>
                      </a:lnTo>
                      <a:lnTo>
                        <a:pt x="445425" y="136864"/>
                      </a:lnTo>
                      <a:lnTo>
                        <a:pt x="494109" y="149892"/>
                      </a:lnTo>
                      <a:lnTo>
                        <a:pt x="469835" y="182531"/>
                      </a:lnTo>
                      <a:lnTo>
                        <a:pt x="510291" y="162920"/>
                      </a:lnTo>
                      <a:lnTo>
                        <a:pt x="526473" y="202004"/>
                      </a:lnTo>
                      <a:lnTo>
                        <a:pt x="534564" y="182531"/>
                      </a:lnTo>
                      <a:lnTo>
                        <a:pt x="526473" y="156475"/>
                      </a:lnTo>
                      <a:lnTo>
                        <a:pt x="534564" y="136864"/>
                      </a:lnTo>
                      <a:lnTo>
                        <a:pt x="583248" y="162920"/>
                      </a:lnTo>
                      <a:lnTo>
                        <a:pt x="591340" y="175948"/>
                      </a:lnTo>
                      <a:lnTo>
                        <a:pt x="591340" y="195559"/>
                      </a:lnTo>
                      <a:lnTo>
                        <a:pt x="591340" y="234643"/>
                      </a:lnTo>
                      <a:lnTo>
                        <a:pt x="558838" y="306367"/>
                      </a:lnTo>
                      <a:lnTo>
                        <a:pt x="510291" y="325840"/>
                      </a:lnTo>
                      <a:lnTo>
                        <a:pt x="486018" y="312812"/>
                      </a:lnTo>
                      <a:lnTo>
                        <a:pt x="486018" y="299784"/>
                      </a:lnTo>
                      <a:lnTo>
                        <a:pt x="453653" y="319395"/>
                      </a:lnTo>
                      <a:lnTo>
                        <a:pt x="437334" y="319395"/>
                      </a:lnTo>
                      <a:lnTo>
                        <a:pt x="445425" y="312812"/>
                      </a:lnTo>
                      <a:lnTo>
                        <a:pt x="437334" y="293339"/>
                      </a:lnTo>
                      <a:lnTo>
                        <a:pt x="421151" y="312812"/>
                      </a:lnTo>
                      <a:lnTo>
                        <a:pt x="396878" y="325840"/>
                      </a:lnTo>
                      <a:lnTo>
                        <a:pt x="364513" y="338868"/>
                      </a:lnTo>
                      <a:lnTo>
                        <a:pt x="340240" y="345451"/>
                      </a:lnTo>
                      <a:lnTo>
                        <a:pt x="332149" y="364925"/>
                      </a:lnTo>
                      <a:lnTo>
                        <a:pt x="243009" y="404009"/>
                      </a:lnTo>
                      <a:lnTo>
                        <a:pt x="178143" y="390981"/>
                      </a:lnTo>
                      <a:lnTo>
                        <a:pt x="153869" y="364925"/>
                      </a:lnTo>
                      <a:lnTo>
                        <a:pt x="161960" y="351896"/>
                      </a:lnTo>
                      <a:lnTo>
                        <a:pt x="210644" y="338868"/>
                      </a:lnTo>
                      <a:lnTo>
                        <a:pt x="226827" y="312812"/>
                      </a:lnTo>
                      <a:lnTo>
                        <a:pt x="291556" y="319395"/>
                      </a:lnTo>
                      <a:lnTo>
                        <a:pt x="323920" y="267145"/>
                      </a:lnTo>
                      <a:lnTo>
                        <a:pt x="259191" y="286756"/>
                      </a:lnTo>
                      <a:lnTo>
                        <a:pt x="259191" y="273728"/>
                      </a:lnTo>
                      <a:lnTo>
                        <a:pt x="243009" y="267145"/>
                      </a:lnTo>
                      <a:lnTo>
                        <a:pt x="234918" y="293339"/>
                      </a:lnTo>
                      <a:lnTo>
                        <a:pt x="218735" y="286756"/>
                      </a:lnTo>
                      <a:lnTo>
                        <a:pt x="186234" y="306367"/>
                      </a:lnTo>
                      <a:lnTo>
                        <a:pt x="178143" y="299784"/>
                      </a:lnTo>
                      <a:lnTo>
                        <a:pt x="194325" y="280173"/>
                      </a:lnTo>
                      <a:lnTo>
                        <a:pt x="186234" y="254117"/>
                      </a:lnTo>
                      <a:lnTo>
                        <a:pt x="210644" y="241089"/>
                      </a:lnTo>
                      <a:lnTo>
                        <a:pt x="178143" y="247671"/>
                      </a:lnTo>
                      <a:lnTo>
                        <a:pt x="170051" y="273728"/>
                      </a:lnTo>
                      <a:lnTo>
                        <a:pt x="153869" y="260700"/>
                      </a:lnTo>
                      <a:lnTo>
                        <a:pt x="153869" y="299784"/>
                      </a:lnTo>
                      <a:lnTo>
                        <a:pt x="137687" y="312812"/>
                      </a:lnTo>
                      <a:lnTo>
                        <a:pt x="129595" y="312812"/>
                      </a:lnTo>
                      <a:lnTo>
                        <a:pt x="121504" y="286756"/>
                      </a:lnTo>
                      <a:lnTo>
                        <a:pt x="97231" y="293339"/>
                      </a:lnTo>
                      <a:lnTo>
                        <a:pt x="105322" y="319395"/>
                      </a:lnTo>
                      <a:lnTo>
                        <a:pt x="72820" y="299784"/>
                      </a:lnTo>
                      <a:lnTo>
                        <a:pt x="72820" y="293339"/>
                      </a:lnTo>
                      <a:lnTo>
                        <a:pt x="72820" y="280173"/>
                      </a:lnTo>
                      <a:lnTo>
                        <a:pt x="48547" y="293339"/>
                      </a:lnTo>
                      <a:lnTo>
                        <a:pt x="0" y="273728"/>
                      </a:lnTo>
                      <a:lnTo>
                        <a:pt x="24274" y="234643"/>
                      </a:lnTo>
                      <a:lnTo>
                        <a:pt x="81049" y="234643"/>
                      </a:lnTo>
                      <a:lnTo>
                        <a:pt x="121504" y="195559"/>
                      </a:lnTo>
                      <a:lnTo>
                        <a:pt x="72820" y="215033"/>
                      </a:lnTo>
                      <a:lnTo>
                        <a:pt x="40456" y="221615"/>
                      </a:lnTo>
                      <a:lnTo>
                        <a:pt x="24274" y="221615"/>
                      </a:lnTo>
                      <a:lnTo>
                        <a:pt x="24274" y="202004"/>
                      </a:lnTo>
                      <a:lnTo>
                        <a:pt x="32365" y="182531"/>
                      </a:lnTo>
                      <a:lnTo>
                        <a:pt x="56638" y="149892"/>
                      </a:lnTo>
                      <a:lnTo>
                        <a:pt x="48547" y="136864"/>
                      </a:lnTo>
                      <a:lnTo>
                        <a:pt x="56638" y="117253"/>
                      </a:lnTo>
                      <a:lnTo>
                        <a:pt x="72820" y="104225"/>
                      </a:lnTo>
                      <a:lnTo>
                        <a:pt x="89140" y="84751"/>
                      </a:lnTo>
                      <a:lnTo>
                        <a:pt x="97231" y="65141"/>
                      </a:lnTo>
                      <a:lnTo>
                        <a:pt x="129595" y="58695"/>
                      </a:lnTo>
                      <a:lnTo>
                        <a:pt x="170051" y="71723"/>
                      </a:lnTo>
                      <a:lnTo>
                        <a:pt x="170051" y="91197"/>
                      </a:lnTo>
                      <a:lnTo>
                        <a:pt x="170051" y="110808"/>
                      </a:lnTo>
                      <a:lnTo>
                        <a:pt x="226827" y="97780"/>
                      </a:lnTo>
                      <a:lnTo>
                        <a:pt x="259191" y="123836"/>
                      </a:lnTo>
                      <a:lnTo>
                        <a:pt x="283465" y="156475"/>
                      </a:lnTo>
                      <a:lnTo>
                        <a:pt x="267282" y="175948"/>
                      </a:lnTo>
                      <a:lnTo>
                        <a:pt x="299647" y="169503"/>
                      </a:lnTo>
                      <a:lnTo>
                        <a:pt x="299647" y="188976"/>
                      </a:lnTo>
                      <a:lnTo>
                        <a:pt x="299647" y="195559"/>
                      </a:lnTo>
                      <a:lnTo>
                        <a:pt x="307738" y="221615"/>
                      </a:lnTo>
                      <a:lnTo>
                        <a:pt x="421151" y="228061"/>
                      </a:lnTo>
                      <a:lnTo>
                        <a:pt x="429242" y="195559"/>
                      </a:lnTo>
                      <a:lnTo>
                        <a:pt x="380695" y="162920"/>
                      </a:lnTo>
                      <a:lnTo>
                        <a:pt x="404969" y="143447"/>
                      </a:lnTo>
                      <a:lnTo>
                        <a:pt x="396878" y="110808"/>
                      </a:lnTo>
                      <a:lnTo>
                        <a:pt x="356422" y="91197"/>
                      </a:lnTo>
                      <a:lnTo>
                        <a:pt x="348331" y="71723"/>
                      </a:lnTo>
                      <a:lnTo>
                        <a:pt x="388787" y="5211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D7C766C4-A187-496B-B343-86C7B1FBA3DF}"/>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10ED91E9-6B6E-7CEC-B63B-A0F42B4DCBE0}"/>
                    </a:ext>
                  </a:extLst>
                </p:cNvPr>
                <p:cNvSpPr/>
                <p:nvPr/>
              </p:nvSpPr>
              <p:spPr>
                <a:xfrm>
                  <a:off x="4438045" y="1931573"/>
                  <a:ext cx="88728" cy="98602"/>
                </a:xfrm>
                <a:custGeom>
                  <a:avLst/>
                  <a:gdLst>
                    <a:gd name="connsiteX0" fmla="*/ 80637 w 88728"/>
                    <a:gd name="connsiteY0" fmla="*/ 0 h 98602"/>
                    <a:gd name="connsiteX1" fmla="*/ 88728 w 88728"/>
                    <a:gd name="connsiteY1" fmla="*/ 13165 h 98602"/>
                    <a:gd name="connsiteX2" fmla="*/ 40319 w 88728"/>
                    <a:gd name="connsiteY2" fmla="*/ 98602 h 98602"/>
                    <a:gd name="connsiteX3" fmla="*/ 0 w 88728"/>
                    <a:gd name="connsiteY3" fmla="*/ 72272 h 98602"/>
                    <a:gd name="connsiteX4" fmla="*/ 80637 w 88728"/>
                    <a:gd name="connsiteY4" fmla="*/ 0 h 9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28" h="98602">
                      <a:moveTo>
                        <a:pt x="80637" y="0"/>
                      </a:moveTo>
                      <a:lnTo>
                        <a:pt x="88728" y="13165"/>
                      </a:lnTo>
                      <a:lnTo>
                        <a:pt x="40319" y="98602"/>
                      </a:lnTo>
                      <a:lnTo>
                        <a:pt x="0" y="72272"/>
                      </a:lnTo>
                      <a:lnTo>
                        <a:pt x="806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5711779D-7B9B-5DE5-B26B-F27B97A1E8E4}"/>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CAF15714-3261-840E-A2B8-6B93B0F429D4}"/>
                    </a:ext>
                  </a:extLst>
                </p:cNvPr>
                <p:cNvSpPr/>
                <p:nvPr/>
              </p:nvSpPr>
              <p:spPr>
                <a:xfrm>
                  <a:off x="5541733" y="2010427"/>
                  <a:ext cx="147835" cy="177456"/>
                </a:xfrm>
                <a:custGeom>
                  <a:avLst/>
                  <a:gdLst>
                    <a:gd name="connsiteX0" fmla="*/ 73917 w 147835"/>
                    <a:gd name="connsiteY0" fmla="*/ 0 h 177456"/>
                    <a:gd name="connsiteX1" fmla="*/ 147835 w 147835"/>
                    <a:gd name="connsiteY1" fmla="*/ 75015 h 177456"/>
                    <a:gd name="connsiteX2" fmla="*/ 139744 w 147835"/>
                    <a:gd name="connsiteY2" fmla="*/ 88728 h 177456"/>
                    <a:gd name="connsiteX3" fmla="*/ 139744 w 147835"/>
                    <a:gd name="connsiteY3" fmla="*/ 116019 h 177456"/>
                    <a:gd name="connsiteX4" fmla="*/ 147835 w 147835"/>
                    <a:gd name="connsiteY4" fmla="*/ 163743 h 177456"/>
                    <a:gd name="connsiteX5" fmla="*/ 90374 w 147835"/>
                    <a:gd name="connsiteY5" fmla="*/ 177457 h 177456"/>
                    <a:gd name="connsiteX6" fmla="*/ 57598 w 147835"/>
                    <a:gd name="connsiteY6" fmla="*/ 143309 h 177456"/>
                    <a:gd name="connsiteX7" fmla="*/ 32913 w 147835"/>
                    <a:gd name="connsiteY7" fmla="*/ 136452 h 177456"/>
                    <a:gd name="connsiteX8" fmla="*/ 24685 w 147835"/>
                    <a:gd name="connsiteY8" fmla="*/ 122876 h 177456"/>
                    <a:gd name="connsiteX9" fmla="*/ 24685 w 147835"/>
                    <a:gd name="connsiteY9" fmla="*/ 109162 h 177456"/>
                    <a:gd name="connsiteX10" fmla="*/ 8228 w 147835"/>
                    <a:gd name="connsiteY10" fmla="*/ 122876 h 177456"/>
                    <a:gd name="connsiteX11" fmla="*/ 0 w 147835"/>
                    <a:gd name="connsiteY11" fmla="*/ 102305 h 177456"/>
                    <a:gd name="connsiteX12" fmla="*/ 0 w 147835"/>
                    <a:gd name="connsiteY12" fmla="*/ 75015 h 177456"/>
                    <a:gd name="connsiteX13" fmla="*/ 16457 w 147835"/>
                    <a:gd name="connsiteY13" fmla="*/ 61438 h 177456"/>
                    <a:gd name="connsiteX14" fmla="*/ 32913 w 147835"/>
                    <a:gd name="connsiteY14" fmla="*/ 54581 h 177456"/>
                    <a:gd name="connsiteX15" fmla="*/ 24685 w 147835"/>
                    <a:gd name="connsiteY15" fmla="*/ 47724 h 177456"/>
                    <a:gd name="connsiteX16" fmla="*/ 16457 w 147835"/>
                    <a:gd name="connsiteY16" fmla="*/ 34147 h 177456"/>
                    <a:gd name="connsiteX17" fmla="*/ 41141 w 147835"/>
                    <a:gd name="connsiteY17" fmla="*/ 34147 h 177456"/>
                    <a:gd name="connsiteX18" fmla="*/ 32913 w 147835"/>
                    <a:gd name="connsiteY18" fmla="*/ 13714 h 177456"/>
                    <a:gd name="connsiteX19" fmla="*/ 57598 w 147835"/>
                    <a:gd name="connsiteY19" fmla="*/ 0 h 177456"/>
                    <a:gd name="connsiteX20" fmla="*/ 73917 w 147835"/>
                    <a:gd name="connsiteY20"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5" h="177456">
                      <a:moveTo>
                        <a:pt x="73917" y="0"/>
                      </a:moveTo>
                      <a:lnTo>
                        <a:pt x="147835" y="75015"/>
                      </a:lnTo>
                      <a:lnTo>
                        <a:pt x="139744" y="88728"/>
                      </a:lnTo>
                      <a:lnTo>
                        <a:pt x="139744" y="116019"/>
                      </a:lnTo>
                      <a:lnTo>
                        <a:pt x="147835" y="163743"/>
                      </a:lnTo>
                      <a:lnTo>
                        <a:pt x="90374" y="177457"/>
                      </a:lnTo>
                      <a:lnTo>
                        <a:pt x="57598" y="143309"/>
                      </a:lnTo>
                      <a:lnTo>
                        <a:pt x="32913" y="136452"/>
                      </a:lnTo>
                      <a:lnTo>
                        <a:pt x="24685" y="122876"/>
                      </a:lnTo>
                      <a:lnTo>
                        <a:pt x="24685" y="109162"/>
                      </a:lnTo>
                      <a:lnTo>
                        <a:pt x="8228" y="122876"/>
                      </a:lnTo>
                      <a:lnTo>
                        <a:pt x="0" y="102305"/>
                      </a:lnTo>
                      <a:lnTo>
                        <a:pt x="0" y="75015"/>
                      </a:lnTo>
                      <a:lnTo>
                        <a:pt x="16457" y="61438"/>
                      </a:lnTo>
                      <a:lnTo>
                        <a:pt x="32913" y="54581"/>
                      </a:lnTo>
                      <a:lnTo>
                        <a:pt x="24685" y="47724"/>
                      </a:lnTo>
                      <a:lnTo>
                        <a:pt x="16457" y="34147"/>
                      </a:lnTo>
                      <a:lnTo>
                        <a:pt x="41141" y="34147"/>
                      </a:lnTo>
                      <a:lnTo>
                        <a:pt x="32913" y="13714"/>
                      </a:lnTo>
                      <a:lnTo>
                        <a:pt x="57598" y="0"/>
                      </a:lnTo>
                      <a:lnTo>
                        <a:pt x="7391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F5296587-CFEF-07EE-6263-308DABFABFAB}"/>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10FADEE-C65C-1ED9-EBF4-95E05B3BD5FE}"/>
                    </a:ext>
                  </a:extLst>
                </p:cNvPr>
                <p:cNvSpPr/>
                <p:nvPr/>
              </p:nvSpPr>
              <p:spPr>
                <a:xfrm>
                  <a:off x="5581228" y="2256864"/>
                  <a:ext cx="256174" cy="315280"/>
                </a:xfrm>
                <a:custGeom>
                  <a:avLst/>
                  <a:gdLst>
                    <a:gd name="connsiteX0" fmla="*/ 104088 w 256174"/>
                    <a:gd name="connsiteY0" fmla="*/ 0 h 315280"/>
                    <a:gd name="connsiteX1" fmla="*/ 152086 w 256174"/>
                    <a:gd name="connsiteY1" fmla="*/ 13028 h 315280"/>
                    <a:gd name="connsiteX2" fmla="*/ 160177 w 256174"/>
                    <a:gd name="connsiteY2" fmla="*/ 32776 h 315280"/>
                    <a:gd name="connsiteX3" fmla="*/ 200222 w 256174"/>
                    <a:gd name="connsiteY3" fmla="*/ 19611 h 315280"/>
                    <a:gd name="connsiteX4" fmla="*/ 256174 w 256174"/>
                    <a:gd name="connsiteY4" fmla="*/ 39359 h 315280"/>
                    <a:gd name="connsiteX5" fmla="*/ 240266 w 256174"/>
                    <a:gd name="connsiteY5" fmla="*/ 85300 h 315280"/>
                    <a:gd name="connsiteX6" fmla="*/ 224221 w 256174"/>
                    <a:gd name="connsiteY6" fmla="*/ 85300 h 315280"/>
                    <a:gd name="connsiteX7" fmla="*/ 224221 w 256174"/>
                    <a:gd name="connsiteY7" fmla="*/ 111630 h 315280"/>
                    <a:gd name="connsiteX8" fmla="*/ 216130 w 256174"/>
                    <a:gd name="connsiteY8" fmla="*/ 131378 h 315280"/>
                    <a:gd name="connsiteX9" fmla="*/ 192130 w 256174"/>
                    <a:gd name="connsiteY9" fmla="*/ 137961 h 315280"/>
                    <a:gd name="connsiteX10" fmla="*/ 208176 w 256174"/>
                    <a:gd name="connsiteY10" fmla="*/ 144544 h 315280"/>
                    <a:gd name="connsiteX11" fmla="*/ 192130 w 256174"/>
                    <a:gd name="connsiteY11" fmla="*/ 177320 h 315280"/>
                    <a:gd name="connsiteX12" fmla="*/ 168131 w 256174"/>
                    <a:gd name="connsiteY12" fmla="*/ 210233 h 315280"/>
                    <a:gd name="connsiteX13" fmla="*/ 144132 w 256174"/>
                    <a:gd name="connsiteY13" fmla="*/ 203650 h 315280"/>
                    <a:gd name="connsiteX14" fmla="*/ 112042 w 256174"/>
                    <a:gd name="connsiteY14" fmla="*/ 203650 h 315280"/>
                    <a:gd name="connsiteX15" fmla="*/ 88043 w 256174"/>
                    <a:gd name="connsiteY15" fmla="*/ 203650 h 315280"/>
                    <a:gd name="connsiteX16" fmla="*/ 64043 w 256174"/>
                    <a:gd name="connsiteY16" fmla="*/ 210233 h 315280"/>
                    <a:gd name="connsiteX17" fmla="*/ 88043 w 256174"/>
                    <a:gd name="connsiteY17" fmla="*/ 216815 h 315280"/>
                    <a:gd name="connsiteX18" fmla="*/ 104088 w 256174"/>
                    <a:gd name="connsiteY18" fmla="*/ 249591 h 315280"/>
                    <a:gd name="connsiteX19" fmla="*/ 71998 w 256174"/>
                    <a:gd name="connsiteY19" fmla="*/ 302115 h 315280"/>
                    <a:gd name="connsiteX20" fmla="*/ 31953 w 256174"/>
                    <a:gd name="connsiteY20" fmla="*/ 315281 h 315280"/>
                    <a:gd name="connsiteX21" fmla="*/ 23999 w 256174"/>
                    <a:gd name="connsiteY21" fmla="*/ 308698 h 315280"/>
                    <a:gd name="connsiteX22" fmla="*/ 31953 w 256174"/>
                    <a:gd name="connsiteY22" fmla="*/ 295670 h 315280"/>
                    <a:gd name="connsiteX23" fmla="*/ 23999 w 256174"/>
                    <a:gd name="connsiteY23" fmla="*/ 289087 h 315280"/>
                    <a:gd name="connsiteX24" fmla="*/ 23999 w 256174"/>
                    <a:gd name="connsiteY24" fmla="*/ 256174 h 315280"/>
                    <a:gd name="connsiteX25" fmla="*/ 31953 w 256174"/>
                    <a:gd name="connsiteY25" fmla="*/ 236426 h 315280"/>
                    <a:gd name="connsiteX26" fmla="*/ 23999 w 256174"/>
                    <a:gd name="connsiteY26" fmla="*/ 236426 h 315280"/>
                    <a:gd name="connsiteX27" fmla="*/ 7954 w 256174"/>
                    <a:gd name="connsiteY27" fmla="*/ 223398 h 315280"/>
                    <a:gd name="connsiteX28" fmla="*/ 7954 w 256174"/>
                    <a:gd name="connsiteY28" fmla="*/ 203650 h 315280"/>
                    <a:gd name="connsiteX29" fmla="*/ 0 w 256174"/>
                    <a:gd name="connsiteY29" fmla="*/ 157572 h 315280"/>
                    <a:gd name="connsiteX30" fmla="*/ 0 w 256174"/>
                    <a:gd name="connsiteY30" fmla="*/ 65689 h 315280"/>
                    <a:gd name="connsiteX31" fmla="*/ 7954 w 256174"/>
                    <a:gd name="connsiteY31" fmla="*/ 52524 h 315280"/>
                    <a:gd name="connsiteX32" fmla="*/ 16045 w 256174"/>
                    <a:gd name="connsiteY32" fmla="*/ 45941 h 315280"/>
                    <a:gd name="connsiteX33" fmla="*/ 16045 w 256174"/>
                    <a:gd name="connsiteY33" fmla="*/ 19611 h 315280"/>
                    <a:gd name="connsiteX34" fmla="*/ 56090 w 256174"/>
                    <a:gd name="connsiteY34" fmla="*/ 6583 h 315280"/>
                    <a:gd name="connsiteX35" fmla="*/ 104088 w 256174"/>
                    <a:gd name="connsiteY35" fmla="*/ 0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174" h="315280">
                      <a:moveTo>
                        <a:pt x="104088" y="0"/>
                      </a:moveTo>
                      <a:lnTo>
                        <a:pt x="152086" y="13028"/>
                      </a:lnTo>
                      <a:lnTo>
                        <a:pt x="160177" y="32776"/>
                      </a:lnTo>
                      <a:lnTo>
                        <a:pt x="200222" y="19611"/>
                      </a:lnTo>
                      <a:lnTo>
                        <a:pt x="256174" y="39359"/>
                      </a:lnTo>
                      <a:lnTo>
                        <a:pt x="240266" y="85300"/>
                      </a:lnTo>
                      <a:lnTo>
                        <a:pt x="224221" y="85300"/>
                      </a:lnTo>
                      <a:lnTo>
                        <a:pt x="224221" y="111630"/>
                      </a:lnTo>
                      <a:lnTo>
                        <a:pt x="216130" y="131378"/>
                      </a:lnTo>
                      <a:lnTo>
                        <a:pt x="192130" y="137961"/>
                      </a:lnTo>
                      <a:lnTo>
                        <a:pt x="208176" y="144544"/>
                      </a:lnTo>
                      <a:lnTo>
                        <a:pt x="192130" y="177320"/>
                      </a:lnTo>
                      <a:lnTo>
                        <a:pt x="168131" y="210233"/>
                      </a:lnTo>
                      <a:lnTo>
                        <a:pt x="144132" y="203650"/>
                      </a:lnTo>
                      <a:lnTo>
                        <a:pt x="112042" y="203650"/>
                      </a:lnTo>
                      <a:lnTo>
                        <a:pt x="88043" y="203650"/>
                      </a:lnTo>
                      <a:lnTo>
                        <a:pt x="64043" y="210233"/>
                      </a:lnTo>
                      <a:lnTo>
                        <a:pt x="88043" y="216815"/>
                      </a:lnTo>
                      <a:lnTo>
                        <a:pt x="104088" y="249591"/>
                      </a:lnTo>
                      <a:lnTo>
                        <a:pt x="71998" y="302115"/>
                      </a:lnTo>
                      <a:lnTo>
                        <a:pt x="31953" y="315281"/>
                      </a:lnTo>
                      <a:lnTo>
                        <a:pt x="23999" y="308698"/>
                      </a:lnTo>
                      <a:lnTo>
                        <a:pt x="31953" y="295670"/>
                      </a:lnTo>
                      <a:lnTo>
                        <a:pt x="23999" y="289087"/>
                      </a:lnTo>
                      <a:lnTo>
                        <a:pt x="23999" y="256174"/>
                      </a:lnTo>
                      <a:lnTo>
                        <a:pt x="31953" y="236426"/>
                      </a:lnTo>
                      <a:lnTo>
                        <a:pt x="23999" y="236426"/>
                      </a:lnTo>
                      <a:lnTo>
                        <a:pt x="7954" y="223398"/>
                      </a:lnTo>
                      <a:lnTo>
                        <a:pt x="7954" y="203650"/>
                      </a:lnTo>
                      <a:lnTo>
                        <a:pt x="0" y="157572"/>
                      </a:lnTo>
                      <a:lnTo>
                        <a:pt x="0" y="65689"/>
                      </a:lnTo>
                      <a:lnTo>
                        <a:pt x="7954" y="52524"/>
                      </a:lnTo>
                      <a:lnTo>
                        <a:pt x="16045" y="45941"/>
                      </a:lnTo>
                      <a:lnTo>
                        <a:pt x="16045" y="19611"/>
                      </a:lnTo>
                      <a:lnTo>
                        <a:pt x="56090" y="6583"/>
                      </a:lnTo>
                      <a:lnTo>
                        <a:pt x="10408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4CEA0DA4-E769-4AFF-25AE-2A17B548FCA3}"/>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E1B03992-98D8-F5E4-786B-3B3FE12C00EA}"/>
                    </a:ext>
                  </a:extLst>
                </p:cNvPr>
                <p:cNvSpPr/>
                <p:nvPr/>
              </p:nvSpPr>
              <p:spPr>
                <a:xfrm>
                  <a:off x="5995111" y="3015650"/>
                  <a:ext cx="29621" cy="68980"/>
                </a:xfrm>
                <a:custGeom>
                  <a:avLst/>
                  <a:gdLst>
                    <a:gd name="connsiteX0" fmla="*/ 19748 w 29621"/>
                    <a:gd name="connsiteY0" fmla="*/ 6857 h 68980"/>
                    <a:gd name="connsiteX1" fmla="*/ 19748 w 29621"/>
                    <a:gd name="connsiteY1" fmla="*/ 6857 h 68980"/>
                    <a:gd name="connsiteX2" fmla="*/ 29622 w 29621"/>
                    <a:gd name="connsiteY2" fmla="*/ 41416 h 68980"/>
                    <a:gd name="connsiteX3" fmla="*/ 19748 w 29621"/>
                    <a:gd name="connsiteY3" fmla="*/ 68980 h 68980"/>
                    <a:gd name="connsiteX4" fmla="*/ 0 w 29621"/>
                    <a:gd name="connsiteY4" fmla="*/ 55129 h 68980"/>
                    <a:gd name="connsiteX5" fmla="*/ 0 w 29621"/>
                    <a:gd name="connsiteY5" fmla="*/ 13851 h 68980"/>
                    <a:gd name="connsiteX6" fmla="*/ 9874 w 29621"/>
                    <a:gd name="connsiteY6" fmla="*/ 0 h 68980"/>
                    <a:gd name="connsiteX7" fmla="*/ 19748 w 29621"/>
                    <a:gd name="connsiteY7" fmla="*/ 685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21" h="68980">
                      <a:moveTo>
                        <a:pt x="19748" y="6857"/>
                      </a:moveTo>
                      <a:lnTo>
                        <a:pt x="19748" y="6857"/>
                      </a:lnTo>
                      <a:lnTo>
                        <a:pt x="29622" y="41416"/>
                      </a:lnTo>
                      <a:lnTo>
                        <a:pt x="19748" y="68980"/>
                      </a:lnTo>
                      <a:lnTo>
                        <a:pt x="0" y="55129"/>
                      </a:lnTo>
                      <a:lnTo>
                        <a:pt x="0" y="13851"/>
                      </a:lnTo>
                      <a:lnTo>
                        <a:pt x="9874" y="0"/>
                      </a:lnTo>
                      <a:lnTo>
                        <a:pt x="19748" y="68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C0FC6639-35EE-1D42-B95B-0138C8C17E7A}"/>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246713EA-668A-889F-5766-9808655C4B03}"/>
                    </a:ext>
                  </a:extLst>
                </p:cNvPr>
                <p:cNvSpPr/>
                <p:nvPr/>
              </p:nvSpPr>
              <p:spPr>
                <a:xfrm>
                  <a:off x="5995111" y="3281697"/>
                  <a:ext cx="335028" cy="266185"/>
                </a:xfrm>
                <a:custGeom>
                  <a:avLst/>
                  <a:gdLst>
                    <a:gd name="connsiteX0" fmla="*/ 79814 w 335028"/>
                    <a:gd name="connsiteY0" fmla="*/ 0 h 266185"/>
                    <a:gd name="connsiteX1" fmla="*/ 79814 w 335028"/>
                    <a:gd name="connsiteY1" fmla="*/ 13028 h 266185"/>
                    <a:gd name="connsiteX2" fmla="*/ 87768 w 335028"/>
                    <a:gd name="connsiteY2" fmla="*/ 6583 h 266185"/>
                    <a:gd name="connsiteX3" fmla="*/ 103676 w 335028"/>
                    <a:gd name="connsiteY3" fmla="*/ 32502 h 266185"/>
                    <a:gd name="connsiteX4" fmla="*/ 95722 w 335028"/>
                    <a:gd name="connsiteY4" fmla="*/ 38947 h 266185"/>
                    <a:gd name="connsiteX5" fmla="*/ 103676 w 335028"/>
                    <a:gd name="connsiteY5" fmla="*/ 65004 h 266185"/>
                    <a:gd name="connsiteX6" fmla="*/ 111767 w 335028"/>
                    <a:gd name="connsiteY6" fmla="*/ 65004 h 266185"/>
                    <a:gd name="connsiteX7" fmla="*/ 119721 w 335028"/>
                    <a:gd name="connsiteY7" fmla="*/ 45530 h 266185"/>
                    <a:gd name="connsiteX8" fmla="*/ 135629 w 335028"/>
                    <a:gd name="connsiteY8" fmla="*/ 51975 h 266185"/>
                    <a:gd name="connsiteX9" fmla="*/ 143584 w 335028"/>
                    <a:gd name="connsiteY9" fmla="*/ 58421 h 266185"/>
                    <a:gd name="connsiteX10" fmla="*/ 143584 w 335028"/>
                    <a:gd name="connsiteY10" fmla="*/ 71449 h 266185"/>
                    <a:gd name="connsiteX11" fmla="*/ 175537 w 335028"/>
                    <a:gd name="connsiteY11" fmla="*/ 77895 h 266185"/>
                    <a:gd name="connsiteX12" fmla="*/ 207490 w 335028"/>
                    <a:gd name="connsiteY12" fmla="*/ 103814 h 266185"/>
                    <a:gd name="connsiteX13" fmla="*/ 223398 w 335028"/>
                    <a:gd name="connsiteY13" fmla="*/ 116842 h 266185"/>
                    <a:gd name="connsiteX14" fmla="*/ 247397 w 335028"/>
                    <a:gd name="connsiteY14" fmla="*/ 123287 h 266185"/>
                    <a:gd name="connsiteX15" fmla="*/ 263305 w 335028"/>
                    <a:gd name="connsiteY15" fmla="*/ 168817 h 266185"/>
                    <a:gd name="connsiteX16" fmla="*/ 263305 w 335028"/>
                    <a:gd name="connsiteY16" fmla="*/ 181708 h 266185"/>
                    <a:gd name="connsiteX17" fmla="*/ 287167 w 335028"/>
                    <a:gd name="connsiteY17" fmla="*/ 181708 h 266185"/>
                    <a:gd name="connsiteX18" fmla="*/ 295258 w 335028"/>
                    <a:gd name="connsiteY18" fmla="*/ 175263 h 266185"/>
                    <a:gd name="connsiteX19" fmla="*/ 311166 w 335028"/>
                    <a:gd name="connsiteY19" fmla="*/ 188291 h 266185"/>
                    <a:gd name="connsiteX20" fmla="*/ 311166 w 335028"/>
                    <a:gd name="connsiteY20" fmla="*/ 201182 h 266185"/>
                    <a:gd name="connsiteX21" fmla="*/ 335028 w 335028"/>
                    <a:gd name="connsiteY21" fmla="*/ 207764 h 266185"/>
                    <a:gd name="connsiteX22" fmla="*/ 287167 w 335028"/>
                    <a:gd name="connsiteY22" fmla="*/ 240129 h 266185"/>
                    <a:gd name="connsiteX23" fmla="*/ 239306 w 335028"/>
                    <a:gd name="connsiteY23" fmla="*/ 214210 h 266185"/>
                    <a:gd name="connsiteX24" fmla="*/ 223398 w 335028"/>
                    <a:gd name="connsiteY24" fmla="*/ 214210 h 266185"/>
                    <a:gd name="connsiteX25" fmla="*/ 223398 w 335028"/>
                    <a:gd name="connsiteY25" fmla="*/ 194736 h 266185"/>
                    <a:gd name="connsiteX26" fmla="*/ 191445 w 335028"/>
                    <a:gd name="connsiteY26" fmla="*/ 188291 h 266185"/>
                    <a:gd name="connsiteX27" fmla="*/ 199399 w 335028"/>
                    <a:gd name="connsiteY27" fmla="*/ 168817 h 266185"/>
                    <a:gd name="connsiteX28" fmla="*/ 167583 w 335028"/>
                    <a:gd name="connsiteY28" fmla="*/ 181708 h 266185"/>
                    <a:gd name="connsiteX29" fmla="*/ 167583 w 335028"/>
                    <a:gd name="connsiteY29" fmla="*/ 207764 h 266185"/>
                    <a:gd name="connsiteX30" fmla="*/ 151537 w 335028"/>
                    <a:gd name="connsiteY30" fmla="*/ 214210 h 266185"/>
                    <a:gd name="connsiteX31" fmla="*/ 135629 w 335028"/>
                    <a:gd name="connsiteY31" fmla="*/ 227238 h 266185"/>
                    <a:gd name="connsiteX32" fmla="*/ 119721 w 335028"/>
                    <a:gd name="connsiteY32" fmla="*/ 253157 h 266185"/>
                    <a:gd name="connsiteX33" fmla="*/ 95722 w 335028"/>
                    <a:gd name="connsiteY33" fmla="*/ 266185 h 266185"/>
                    <a:gd name="connsiteX34" fmla="*/ 79814 w 335028"/>
                    <a:gd name="connsiteY34" fmla="*/ 266185 h 266185"/>
                    <a:gd name="connsiteX35" fmla="*/ 71860 w 335028"/>
                    <a:gd name="connsiteY35" fmla="*/ 233683 h 266185"/>
                    <a:gd name="connsiteX36" fmla="*/ 71860 w 335028"/>
                    <a:gd name="connsiteY36" fmla="*/ 201182 h 266185"/>
                    <a:gd name="connsiteX37" fmla="*/ 63906 w 335028"/>
                    <a:gd name="connsiteY37" fmla="*/ 214210 h 266185"/>
                    <a:gd name="connsiteX38" fmla="*/ 7954 w 335028"/>
                    <a:gd name="connsiteY38" fmla="*/ 227238 h 266185"/>
                    <a:gd name="connsiteX39" fmla="*/ 0 w 335028"/>
                    <a:gd name="connsiteY39" fmla="*/ 214210 h 266185"/>
                    <a:gd name="connsiteX40" fmla="*/ 0 w 335028"/>
                    <a:gd name="connsiteY40" fmla="*/ 201182 h 266185"/>
                    <a:gd name="connsiteX41" fmla="*/ 15908 w 335028"/>
                    <a:gd name="connsiteY41" fmla="*/ 188291 h 266185"/>
                    <a:gd name="connsiteX42" fmla="*/ 39907 w 335028"/>
                    <a:gd name="connsiteY42" fmla="*/ 168817 h 266185"/>
                    <a:gd name="connsiteX43" fmla="*/ 39907 w 335028"/>
                    <a:gd name="connsiteY43" fmla="*/ 136315 h 266185"/>
                    <a:gd name="connsiteX44" fmla="*/ 39907 w 335028"/>
                    <a:gd name="connsiteY44" fmla="*/ 84340 h 266185"/>
                    <a:gd name="connsiteX45" fmla="*/ 55815 w 335028"/>
                    <a:gd name="connsiteY45" fmla="*/ 32502 h 266185"/>
                    <a:gd name="connsiteX46" fmla="*/ 63906 w 335028"/>
                    <a:gd name="connsiteY46" fmla="*/ 13028 h 266185"/>
                    <a:gd name="connsiteX47" fmla="*/ 79814 w 335028"/>
                    <a:gd name="connsiteY47" fmla="*/ 0 h 266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5028" h="266185">
                      <a:moveTo>
                        <a:pt x="79814" y="0"/>
                      </a:moveTo>
                      <a:lnTo>
                        <a:pt x="79814" y="13028"/>
                      </a:lnTo>
                      <a:lnTo>
                        <a:pt x="87768" y="6583"/>
                      </a:lnTo>
                      <a:lnTo>
                        <a:pt x="103676" y="32502"/>
                      </a:lnTo>
                      <a:lnTo>
                        <a:pt x="95722" y="38947"/>
                      </a:lnTo>
                      <a:lnTo>
                        <a:pt x="103676" y="65004"/>
                      </a:lnTo>
                      <a:lnTo>
                        <a:pt x="111767" y="65004"/>
                      </a:lnTo>
                      <a:lnTo>
                        <a:pt x="119721" y="45530"/>
                      </a:lnTo>
                      <a:lnTo>
                        <a:pt x="135629" y="51975"/>
                      </a:lnTo>
                      <a:lnTo>
                        <a:pt x="143584" y="58421"/>
                      </a:lnTo>
                      <a:lnTo>
                        <a:pt x="143584" y="71449"/>
                      </a:lnTo>
                      <a:lnTo>
                        <a:pt x="175537" y="77895"/>
                      </a:lnTo>
                      <a:lnTo>
                        <a:pt x="207490" y="103814"/>
                      </a:lnTo>
                      <a:lnTo>
                        <a:pt x="223398" y="116842"/>
                      </a:lnTo>
                      <a:lnTo>
                        <a:pt x="247397" y="123287"/>
                      </a:lnTo>
                      <a:lnTo>
                        <a:pt x="263305" y="168817"/>
                      </a:lnTo>
                      <a:lnTo>
                        <a:pt x="263305" y="181708"/>
                      </a:lnTo>
                      <a:lnTo>
                        <a:pt x="287167" y="181708"/>
                      </a:lnTo>
                      <a:lnTo>
                        <a:pt x="295258" y="175263"/>
                      </a:lnTo>
                      <a:lnTo>
                        <a:pt x="311166" y="188291"/>
                      </a:lnTo>
                      <a:lnTo>
                        <a:pt x="311166" y="201182"/>
                      </a:lnTo>
                      <a:lnTo>
                        <a:pt x="335028" y="207764"/>
                      </a:lnTo>
                      <a:lnTo>
                        <a:pt x="287167" y="240129"/>
                      </a:lnTo>
                      <a:lnTo>
                        <a:pt x="239306" y="214210"/>
                      </a:lnTo>
                      <a:lnTo>
                        <a:pt x="223398" y="214210"/>
                      </a:lnTo>
                      <a:lnTo>
                        <a:pt x="223398" y="194736"/>
                      </a:lnTo>
                      <a:lnTo>
                        <a:pt x="191445" y="188291"/>
                      </a:lnTo>
                      <a:lnTo>
                        <a:pt x="199399" y="168817"/>
                      </a:lnTo>
                      <a:lnTo>
                        <a:pt x="167583" y="181708"/>
                      </a:lnTo>
                      <a:lnTo>
                        <a:pt x="167583" y="207764"/>
                      </a:lnTo>
                      <a:lnTo>
                        <a:pt x="151537" y="214210"/>
                      </a:lnTo>
                      <a:lnTo>
                        <a:pt x="135629" y="227238"/>
                      </a:lnTo>
                      <a:lnTo>
                        <a:pt x="119721" y="253157"/>
                      </a:lnTo>
                      <a:lnTo>
                        <a:pt x="95722" y="266185"/>
                      </a:lnTo>
                      <a:lnTo>
                        <a:pt x="79814" y="266185"/>
                      </a:lnTo>
                      <a:lnTo>
                        <a:pt x="71860" y="233683"/>
                      </a:lnTo>
                      <a:lnTo>
                        <a:pt x="71860" y="201182"/>
                      </a:lnTo>
                      <a:lnTo>
                        <a:pt x="63906" y="214210"/>
                      </a:lnTo>
                      <a:lnTo>
                        <a:pt x="7954" y="227238"/>
                      </a:lnTo>
                      <a:lnTo>
                        <a:pt x="0" y="214210"/>
                      </a:lnTo>
                      <a:lnTo>
                        <a:pt x="0" y="201182"/>
                      </a:lnTo>
                      <a:lnTo>
                        <a:pt x="15908" y="188291"/>
                      </a:lnTo>
                      <a:lnTo>
                        <a:pt x="39907" y="168817"/>
                      </a:lnTo>
                      <a:lnTo>
                        <a:pt x="39907" y="136315"/>
                      </a:lnTo>
                      <a:lnTo>
                        <a:pt x="39907" y="84340"/>
                      </a:lnTo>
                      <a:lnTo>
                        <a:pt x="55815" y="32502"/>
                      </a:lnTo>
                      <a:lnTo>
                        <a:pt x="63906" y="13028"/>
                      </a:lnTo>
                      <a:lnTo>
                        <a:pt x="7981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32756076-899F-D926-6BDD-B385C5830801}"/>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375A950B-C31E-3202-8FA7-E62634681001}"/>
                    </a:ext>
                  </a:extLst>
                </p:cNvPr>
                <p:cNvSpPr/>
                <p:nvPr/>
              </p:nvSpPr>
              <p:spPr>
                <a:xfrm>
                  <a:off x="6123198" y="3262087"/>
                  <a:ext cx="49369" cy="39358"/>
                </a:xfrm>
                <a:custGeom>
                  <a:avLst/>
                  <a:gdLst>
                    <a:gd name="connsiteX0" fmla="*/ 49370 w 49369"/>
                    <a:gd name="connsiteY0" fmla="*/ 39359 h 39358"/>
                    <a:gd name="connsiteX1" fmla="*/ 28250 w 49369"/>
                    <a:gd name="connsiteY1" fmla="*/ 39359 h 39358"/>
                    <a:gd name="connsiteX2" fmla="*/ 14125 w 49369"/>
                    <a:gd name="connsiteY2" fmla="*/ 22491 h 39358"/>
                    <a:gd name="connsiteX3" fmla="*/ 0 w 49369"/>
                    <a:gd name="connsiteY3" fmla="*/ 0 h 39358"/>
                    <a:gd name="connsiteX4" fmla="*/ 14125 w 49369"/>
                    <a:gd name="connsiteY4" fmla="*/ 5623 h 39358"/>
                    <a:gd name="connsiteX5" fmla="*/ 28250 w 49369"/>
                    <a:gd name="connsiteY5" fmla="*/ 16868 h 39358"/>
                    <a:gd name="connsiteX6" fmla="*/ 49370 w 49369"/>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69" h="39358">
                      <a:moveTo>
                        <a:pt x="49370" y="39359"/>
                      </a:moveTo>
                      <a:lnTo>
                        <a:pt x="28250" y="39359"/>
                      </a:lnTo>
                      <a:lnTo>
                        <a:pt x="14125" y="22491"/>
                      </a:lnTo>
                      <a:lnTo>
                        <a:pt x="0" y="0"/>
                      </a:lnTo>
                      <a:lnTo>
                        <a:pt x="14125" y="5623"/>
                      </a:lnTo>
                      <a:lnTo>
                        <a:pt x="28250" y="16868"/>
                      </a:lnTo>
                      <a:lnTo>
                        <a:pt x="4937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8E44A7F3-DDED-E57C-CFDF-B9108640A673}"/>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803F6605-09B0-C2AB-EFDB-DF0846E5E6D3}"/>
                    </a:ext>
                  </a:extLst>
                </p:cNvPr>
                <p:cNvSpPr/>
                <p:nvPr/>
              </p:nvSpPr>
              <p:spPr>
                <a:xfrm>
                  <a:off x="6468101" y="3025524"/>
                  <a:ext cx="98602" cy="108339"/>
                </a:xfrm>
                <a:custGeom>
                  <a:avLst/>
                  <a:gdLst>
                    <a:gd name="connsiteX0" fmla="*/ 45530 w 98602"/>
                    <a:gd name="connsiteY0" fmla="*/ 0 h 108339"/>
                    <a:gd name="connsiteX1" fmla="*/ 91060 w 98602"/>
                    <a:gd name="connsiteY1" fmla="*/ 6308 h 108339"/>
                    <a:gd name="connsiteX2" fmla="*/ 98602 w 98602"/>
                    <a:gd name="connsiteY2" fmla="*/ 25508 h 108339"/>
                    <a:gd name="connsiteX3" fmla="*/ 98602 w 98602"/>
                    <a:gd name="connsiteY3" fmla="*/ 44570 h 108339"/>
                    <a:gd name="connsiteX4" fmla="*/ 98602 w 98602"/>
                    <a:gd name="connsiteY4" fmla="*/ 82831 h 108339"/>
                    <a:gd name="connsiteX5" fmla="*/ 75837 w 98602"/>
                    <a:gd name="connsiteY5" fmla="*/ 108339 h 108339"/>
                    <a:gd name="connsiteX6" fmla="*/ 15223 w 98602"/>
                    <a:gd name="connsiteY6" fmla="*/ 108339 h 108339"/>
                    <a:gd name="connsiteX7" fmla="*/ 0 w 98602"/>
                    <a:gd name="connsiteY7" fmla="*/ 82831 h 108339"/>
                    <a:gd name="connsiteX8" fmla="*/ 0 w 98602"/>
                    <a:gd name="connsiteY8" fmla="*/ 57324 h 108339"/>
                    <a:gd name="connsiteX9" fmla="*/ 7680 w 98602"/>
                    <a:gd name="connsiteY9" fmla="*/ 31816 h 108339"/>
                    <a:gd name="connsiteX10" fmla="*/ 22765 w 98602"/>
                    <a:gd name="connsiteY10" fmla="*/ 6308 h 108339"/>
                    <a:gd name="connsiteX11" fmla="*/ 45530 w 98602"/>
                    <a:gd name="connsiteY11" fmla="*/ 0 h 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602" h="108339">
                      <a:moveTo>
                        <a:pt x="45530" y="0"/>
                      </a:moveTo>
                      <a:lnTo>
                        <a:pt x="91060" y="6308"/>
                      </a:lnTo>
                      <a:lnTo>
                        <a:pt x="98602" y="25508"/>
                      </a:lnTo>
                      <a:lnTo>
                        <a:pt x="98602" y="44570"/>
                      </a:lnTo>
                      <a:lnTo>
                        <a:pt x="98602" y="82831"/>
                      </a:lnTo>
                      <a:lnTo>
                        <a:pt x="75837" y="108339"/>
                      </a:lnTo>
                      <a:lnTo>
                        <a:pt x="15223" y="108339"/>
                      </a:lnTo>
                      <a:lnTo>
                        <a:pt x="0" y="82831"/>
                      </a:lnTo>
                      <a:lnTo>
                        <a:pt x="0" y="57324"/>
                      </a:lnTo>
                      <a:lnTo>
                        <a:pt x="7680" y="31816"/>
                      </a:lnTo>
                      <a:lnTo>
                        <a:pt x="22765" y="6308"/>
                      </a:lnTo>
                      <a:lnTo>
                        <a:pt x="4553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FFDA6D6-6239-3444-213D-8044CC8DA438}"/>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70D9BFE0-5F9B-75EA-506E-D02B1ECC0A12}"/>
                    </a:ext>
                  </a:extLst>
                </p:cNvPr>
                <p:cNvSpPr/>
                <p:nvPr/>
              </p:nvSpPr>
              <p:spPr>
                <a:xfrm>
                  <a:off x="6586451" y="3035398"/>
                  <a:ext cx="68980" cy="49232"/>
                </a:xfrm>
                <a:custGeom>
                  <a:avLst/>
                  <a:gdLst>
                    <a:gd name="connsiteX0" fmla="*/ 0 w 68980"/>
                    <a:gd name="connsiteY0" fmla="*/ 21119 h 49232"/>
                    <a:gd name="connsiteX1" fmla="*/ 25782 w 68980"/>
                    <a:gd name="connsiteY1" fmla="*/ 0 h 49232"/>
                    <a:gd name="connsiteX2" fmla="*/ 60341 w 68980"/>
                    <a:gd name="connsiteY2" fmla="*/ 21119 h 49232"/>
                    <a:gd name="connsiteX3" fmla="*/ 68980 w 68980"/>
                    <a:gd name="connsiteY3" fmla="*/ 42238 h 49232"/>
                    <a:gd name="connsiteX4" fmla="*/ 17280 w 68980"/>
                    <a:gd name="connsiteY4" fmla="*/ 49233 h 49232"/>
                    <a:gd name="connsiteX5" fmla="*/ 0 w 68980"/>
                    <a:gd name="connsiteY5" fmla="*/ 35107 h 49232"/>
                    <a:gd name="connsiteX6" fmla="*/ 0 w 68980"/>
                    <a:gd name="connsiteY6" fmla="*/ 21119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80" h="49232">
                      <a:moveTo>
                        <a:pt x="0" y="21119"/>
                      </a:moveTo>
                      <a:lnTo>
                        <a:pt x="25782" y="0"/>
                      </a:lnTo>
                      <a:lnTo>
                        <a:pt x="60341" y="21119"/>
                      </a:lnTo>
                      <a:lnTo>
                        <a:pt x="68980" y="42238"/>
                      </a:lnTo>
                      <a:lnTo>
                        <a:pt x="17280" y="49233"/>
                      </a:lnTo>
                      <a:lnTo>
                        <a:pt x="0" y="35107"/>
                      </a:lnTo>
                      <a:lnTo>
                        <a:pt x="0" y="211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7DE0F2B4-42AA-565F-5FBF-5EB105A53BAF}"/>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46B7C944-34BA-189E-4A5D-4854CD56C54D}"/>
                    </a:ext>
                  </a:extLst>
                </p:cNvPr>
                <p:cNvSpPr/>
                <p:nvPr/>
              </p:nvSpPr>
              <p:spPr>
                <a:xfrm>
                  <a:off x="6310529" y="2848067"/>
                  <a:ext cx="49232" cy="39495"/>
                </a:xfrm>
                <a:custGeom>
                  <a:avLst/>
                  <a:gdLst>
                    <a:gd name="connsiteX0" fmla="*/ 49233 w 49232"/>
                    <a:gd name="connsiteY0" fmla="*/ 6583 h 39495"/>
                    <a:gd name="connsiteX1" fmla="*/ 32776 w 49232"/>
                    <a:gd name="connsiteY1" fmla="*/ 26330 h 39495"/>
                    <a:gd name="connsiteX2" fmla="*/ 24547 w 49232"/>
                    <a:gd name="connsiteY2" fmla="*/ 19748 h 39495"/>
                    <a:gd name="connsiteX3" fmla="*/ 24547 w 49232"/>
                    <a:gd name="connsiteY3" fmla="*/ 39496 h 39495"/>
                    <a:gd name="connsiteX4" fmla="*/ 0 w 49232"/>
                    <a:gd name="connsiteY4" fmla="*/ 0 h 39495"/>
                    <a:gd name="connsiteX5" fmla="*/ 24547 w 49232"/>
                    <a:gd name="connsiteY5" fmla="*/ 0 h 39495"/>
                    <a:gd name="connsiteX6" fmla="*/ 49233 w 49232"/>
                    <a:gd name="connsiteY6" fmla="*/ 6583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39495">
                      <a:moveTo>
                        <a:pt x="49233" y="6583"/>
                      </a:moveTo>
                      <a:lnTo>
                        <a:pt x="32776" y="26330"/>
                      </a:lnTo>
                      <a:lnTo>
                        <a:pt x="24547" y="19748"/>
                      </a:lnTo>
                      <a:lnTo>
                        <a:pt x="24547" y="39496"/>
                      </a:lnTo>
                      <a:lnTo>
                        <a:pt x="0" y="0"/>
                      </a:lnTo>
                      <a:lnTo>
                        <a:pt x="24547" y="0"/>
                      </a:lnTo>
                      <a:lnTo>
                        <a:pt x="49233"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858A40B5-B6B0-37D2-3209-F3683E4026BB}"/>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204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204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204"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204"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FDD4ADD4-0766-C774-6B50-050D4EB688E3}"/>
                    </a:ext>
                  </a:extLst>
                </p:cNvPr>
                <p:cNvSpPr/>
                <p:nvPr/>
              </p:nvSpPr>
              <p:spPr>
                <a:xfrm>
                  <a:off x="5561481" y="1024953"/>
                  <a:ext cx="1448727" cy="1251522"/>
                </a:xfrm>
                <a:custGeom>
                  <a:avLst/>
                  <a:gdLst>
                    <a:gd name="connsiteX0" fmla="*/ 428968 w 1448727"/>
                    <a:gd name="connsiteY0" fmla="*/ 1212438 h 1251522"/>
                    <a:gd name="connsiteX1" fmla="*/ 485606 w 1448727"/>
                    <a:gd name="connsiteY1" fmla="*/ 1238494 h 1251522"/>
                    <a:gd name="connsiteX2" fmla="*/ 526062 w 1448727"/>
                    <a:gd name="connsiteY2" fmla="*/ 1232049 h 1251522"/>
                    <a:gd name="connsiteX3" fmla="*/ 501789 w 1448727"/>
                    <a:gd name="connsiteY3" fmla="*/ 1199410 h 1251522"/>
                    <a:gd name="connsiteX4" fmla="*/ 493698 w 1448727"/>
                    <a:gd name="connsiteY4" fmla="*/ 1179937 h 1251522"/>
                    <a:gd name="connsiteX5" fmla="*/ 526062 w 1448727"/>
                    <a:gd name="connsiteY5" fmla="*/ 1205993 h 1251522"/>
                    <a:gd name="connsiteX6" fmla="*/ 534153 w 1448727"/>
                    <a:gd name="connsiteY6" fmla="*/ 1192965 h 1251522"/>
                    <a:gd name="connsiteX7" fmla="*/ 534153 w 1448727"/>
                    <a:gd name="connsiteY7" fmla="*/ 1166771 h 1251522"/>
                    <a:gd name="connsiteX8" fmla="*/ 574609 w 1448727"/>
                    <a:gd name="connsiteY8" fmla="*/ 1205993 h 1251522"/>
                    <a:gd name="connsiteX9" fmla="*/ 590791 w 1448727"/>
                    <a:gd name="connsiteY9" fmla="*/ 1199410 h 1251522"/>
                    <a:gd name="connsiteX10" fmla="*/ 590791 w 1448727"/>
                    <a:gd name="connsiteY10" fmla="*/ 1179937 h 1251522"/>
                    <a:gd name="connsiteX11" fmla="*/ 598882 w 1448727"/>
                    <a:gd name="connsiteY11" fmla="*/ 1205993 h 1251522"/>
                    <a:gd name="connsiteX12" fmla="*/ 615064 w 1448727"/>
                    <a:gd name="connsiteY12" fmla="*/ 1212438 h 1251522"/>
                    <a:gd name="connsiteX13" fmla="*/ 639338 w 1448727"/>
                    <a:gd name="connsiteY13" fmla="*/ 1205993 h 1251522"/>
                    <a:gd name="connsiteX14" fmla="*/ 639338 w 1448727"/>
                    <a:gd name="connsiteY14" fmla="*/ 1186382 h 1251522"/>
                    <a:gd name="connsiteX15" fmla="*/ 623156 w 1448727"/>
                    <a:gd name="connsiteY15" fmla="*/ 1160326 h 1251522"/>
                    <a:gd name="connsiteX16" fmla="*/ 647429 w 1448727"/>
                    <a:gd name="connsiteY16" fmla="*/ 1166771 h 1251522"/>
                    <a:gd name="connsiteX17" fmla="*/ 655520 w 1448727"/>
                    <a:gd name="connsiteY17" fmla="*/ 1192965 h 1251522"/>
                    <a:gd name="connsiteX18" fmla="*/ 695976 w 1448727"/>
                    <a:gd name="connsiteY18" fmla="*/ 1192965 h 1251522"/>
                    <a:gd name="connsiteX19" fmla="*/ 704067 w 1448727"/>
                    <a:gd name="connsiteY19" fmla="*/ 1219021 h 1251522"/>
                    <a:gd name="connsiteX20" fmla="*/ 695976 w 1448727"/>
                    <a:gd name="connsiteY20" fmla="*/ 1245077 h 1251522"/>
                    <a:gd name="connsiteX21" fmla="*/ 695976 w 1448727"/>
                    <a:gd name="connsiteY21" fmla="*/ 1251523 h 1251522"/>
                    <a:gd name="connsiteX22" fmla="*/ 760842 w 1448727"/>
                    <a:gd name="connsiteY22" fmla="*/ 1225466 h 1251522"/>
                    <a:gd name="connsiteX23" fmla="*/ 801298 w 1448727"/>
                    <a:gd name="connsiteY23" fmla="*/ 1179937 h 1251522"/>
                    <a:gd name="connsiteX24" fmla="*/ 801298 w 1448727"/>
                    <a:gd name="connsiteY24" fmla="*/ 1205993 h 1251522"/>
                    <a:gd name="connsiteX25" fmla="*/ 841754 w 1448727"/>
                    <a:gd name="connsiteY25" fmla="*/ 1173354 h 1251522"/>
                    <a:gd name="connsiteX26" fmla="*/ 849845 w 1448727"/>
                    <a:gd name="connsiteY26" fmla="*/ 1140715 h 1251522"/>
                    <a:gd name="connsiteX27" fmla="*/ 833663 w 1448727"/>
                    <a:gd name="connsiteY27" fmla="*/ 1108213 h 1251522"/>
                    <a:gd name="connsiteX28" fmla="*/ 801298 w 1448727"/>
                    <a:gd name="connsiteY28" fmla="*/ 1134269 h 1251522"/>
                    <a:gd name="connsiteX29" fmla="*/ 777025 w 1448727"/>
                    <a:gd name="connsiteY29" fmla="*/ 1108213 h 1251522"/>
                    <a:gd name="connsiteX30" fmla="*/ 801298 w 1448727"/>
                    <a:gd name="connsiteY30" fmla="*/ 1082157 h 1251522"/>
                    <a:gd name="connsiteX31" fmla="*/ 777025 w 1448727"/>
                    <a:gd name="connsiteY31" fmla="*/ 1062546 h 1251522"/>
                    <a:gd name="connsiteX32" fmla="*/ 736569 w 1448727"/>
                    <a:gd name="connsiteY32" fmla="*/ 1088602 h 1251522"/>
                    <a:gd name="connsiteX33" fmla="*/ 728478 w 1448727"/>
                    <a:gd name="connsiteY33" fmla="*/ 1088602 h 1251522"/>
                    <a:gd name="connsiteX34" fmla="*/ 744660 w 1448727"/>
                    <a:gd name="connsiteY34" fmla="*/ 1062546 h 1251522"/>
                    <a:gd name="connsiteX35" fmla="*/ 704067 w 1448727"/>
                    <a:gd name="connsiteY35" fmla="*/ 1055964 h 1251522"/>
                    <a:gd name="connsiteX36" fmla="*/ 663611 w 1448727"/>
                    <a:gd name="connsiteY36" fmla="*/ 1088602 h 1251522"/>
                    <a:gd name="connsiteX37" fmla="*/ 647429 w 1448727"/>
                    <a:gd name="connsiteY37" fmla="*/ 1055964 h 1251522"/>
                    <a:gd name="connsiteX38" fmla="*/ 687885 w 1448727"/>
                    <a:gd name="connsiteY38" fmla="*/ 1049518 h 1251522"/>
                    <a:gd name="connsiteX39" fmla="*/ 671703 w 1448727"/>
                    <a:gd name="connsiteY39" fmla="*/ 1029907 h 1251522"/>
                    <a:gd name="connsiteX40" fmla="*/ 671703 w 1448727"/>
                    <a:gd name="connsiteY40" fmla="*/ 1010434 h 1251522"/>
                    <a:gd name="connsiteX41" fmla="*/ 720387 w 1448727"/>
                    <a:gd name="connsiteY41" fmla="*/ 1049518 h 1251522"/>
                    <a:gd name="connsiteX42" fmla="*/ 833663 w 1448727"/>
                    <a:gd name="connsiteY42" fmla="*/ 1036490 h 1251522"/>
                    <a:gd name="connsiteX43" fmla="*/ 849845 w 1448727"/>
                    <a:gd name="connsiteY43" fmla="*/ 997406 h 1251522"/>
                    <a:gd name="connsiteX44" fmla="*/ 866027 w 1448727"/>
                    <a:gd name="connsiteY44" fmla="*/ 984377 h 1251522"/>
                    <a:gd name="connsiteX45" fmla="*/ 841754 w 1448727"/>
                    <a:gd name="connsiteY45" fmla="*/ 951739 h 1251522"/>
                    <a:gd name="connsiteX46" fmla="*/ 833663 w 1448727"/>
                    <a:gd name="connsiteY46" fmla="*/ 932128 h 1251522"/>
                    <a:gd name="connsiteX47" fmla="*/ 833663 w 1448727"/>
                    <a:gd name="connsiteY47" fmla="*/ 919100 h 1251522"/>
                    <a:gd name="connsiteX48" fmla="*/ 946939 w 1448727"/>
                    <a:gd name="connsiteY48" fmla="*/ 919100 h 1251522"/>
                    <a:gd name="connsiteX49" fmla="*/ 946939 w 1448727"/>
                    <a:gd name="connsiteY49" fmla="*/ 893044 h 1251522"/>
                    <a:gd name="connsiteX50" fmla="*/ 963121 w 1448727"/>
                    <a:gd name="connsiteY50" fmla="*/ 866987 h 1251522"/>
                    <a:gd name="connsiteX51" fmla="*/ 1003577 w 1448727"/>
                    <a:gd name="connsiteY51" fmla="*/ 821320 h 1251522"/>
                    <a:gd name="connsiteX52" fmla="*/ 979303 w 1448727"/>
                    <a:gd name="connsiteY52" fmla="*/ 814875 h 1251522"/>
                    <a:gd name="connsiteX53" fmla="*/ 1165400 w 1448727"/>
                    <a:gd name="connsiteY53" fmla="*/ 664846 h 1251522"/>
                    <a:gd name="connsiteX54" fmla="*/ 1141127 w 1448727"/>
                    <a:gd name="connsiteY54" fmla="*/ 638789 h 1251522"/>
                    <a:gd name="connsiteX55" fmla="*/ 1003577 w 1448727"/>
                    <a:gd name="connsiteY55" fmla="*/ 710513 h 1251522"/>
                    <a:gd name="connsiteX56" fmla="*/ 1011668 w 1448727"/>
                    <a:gd name="connsiteY56" fmla="*/ 684456 h 1251522"/>
                    <a:gd name="connsiteX57" fmla="*/ 1165400 w 1448727"/>
                    <a:gd name="connsiteY57" fmla="*/ 586677 h 1251522"/>
                    <a:gd name="connsiteX58" fmla="*/ 1060215 w 1448727"/>
                    <a:gd name="connsiteY58" fmla="*/ 593260 h 1251522"/>
                    <a:gd name="connsiteX59" fmla="*/ 1060215 w 1448727"/>
                    <a:gd name="connsiteY59" fmla="*/ 573649 h 1251522"/>
                    <a:gd name="connsiteX60" fmla="*/ 1124944 w 1448727"/>
                    <a:gd name="connsiteY60" fmla="*/ 567066 h 1251522"/>
                    <a:gd name="connsiteX61" fmla="*/ 1189674 w 1448727"/>
                    <a:gd name="connsiteY61" fmla="*/ 547593 h 1251522"/>
                    <a:gd name="connsiteX62" fmla="*/ 1311178 w 1448727"/>
                    <a:gd name="connsiteY62" fmla="*/ 514954 h 1251522"/>
                    <a:gd name="connsiteX63" fmla="*/ 1448727 w 1448727"/>
                    <a:gd name="connsiteY63" fmla="*/ 378090 h 1251522"/>
                    <a:gd name="connsiteX64" fmla="*/ 1440636 w 1448727"/>
                    <a:gd name="connsiteY64" fmla="*/ 306367 h 1251522"/>
                    <a:gd name="connsiteX65" fmla="*/ 1343543 w 1448727"/>
                    <a:gd name="connsiteY65" fmla="*/ 312949 h 1251522"/>
                    <a:gd name="connsiteX66" fmla="*/ 1359725 w 1448727"/>
                    <a:gd name="connsiteY66" fmla="*/ 267282 h 1251522"/>
                    <a:gd name="connsiteX67" fmla="*/ 1262631 w 1448727"/>
                    <a:gd name="connsiteY67" fmla="*/ 143446 h 1251522"/>
                    <a:gd name="connsiteX68" fmla="*/ 1238220 w 1448727"/>
                    <a:gd name="connsiteY68" fmla="*/ 208587 h 1251522"/>
                    <a:gd name="connsiteX69" fmla="*/ 1213947 w 1448727"/>
                    <a:gd name="connsiteY69" fmla="*/ 169503 h 1251522"/>
                    <a:gd name="connsiteX70" fmla="*/ 1068306 w 1448727"/>
                    <a:gd name="connsiteY70" fmla="*/ 247671 h 1251522"/>
                    <a:gd name="connsiteX71" fmla="*/ 1181582 w 1448727"/>
                    <a:gd name="connsiteY71" fmla="*/ 136864 h 1251522"/>
                    <a:gd name="connsiteX72" fmla="*/ 1044032 w 1448727"/>
                    <a:gd name="connsiteY72" fmla="*/ 130418 h 1251522"/>
                    <a:gd name="connsiteX73" fmla="*/ 987395 w 1448727"/>
                    <a:gd name="connsiteY73" fmla="*/ 78169 h 1251522"/>
                    <a:gd name="connsiteX74" fmla="*/ 882210 w 1448727"/>
                    <a:gd name="connsiteY74" fmla="*/ 84751 h 1251522"/>
                    <a:gd name="connsiteX75" fmla="*/ 817480 w 1448727"/>
                    <a:gd name="connsiteY75" fmla="*/ 0 h 1251522"/>
                    <a:gd name="connsiteX76" fmla="*/ 671703 w 1448727"/>
                    <a:gd name="connsiteY76" fmla="*/ 6583 h 1251522"/>
                    <a:gd name="connsiteX77" fmla="*/ 777025 w 1448727"/>
                    <a:gd name="connsiteY77" fmla="*/ 156475 h 1251522"/>
                    <a:gd name="connsiteX78" fmla="*/ 744660 w 1448727"/>
                    <a:gd name="connsiteY78" fmla="*/ 202142 h 1251522"/>
                    <a:gd name="connsiteX79" fmla="*/ 744660 w 1448727"/>
                    <a:gd name="connsiteY79" fmla="*/ 182531 h 1251522"/>
                    <a:gd name="connsiteX80" fmla="*/ 744660 w 1448727"/>
                    <a:gd name="connsiteY80" fmla="*/ 162920 h 1251522"/>
                    <a:gd name="connsiteX81" fmla="*/ 728478 w 1448727"/>
                    <a:gd name="connsiteY81" fmla="*/ 123836 h 1251522"/>
                    <a:gd name="connsiteX82" fmla="*/ 687885 w 1448727"/>
                    <a:gd name="connsiteY82" fmla="*/ 52112 h 1251522"/>
                    <a:gd name="connsiteX83" fmla="*/ 542244 w 1448727"/>
                    <a:gd name="connsiteY83" fmla="*/ 26056 h 1251522"/>
                    <a:gd name="connsiteX84" fmla="*/ 526062 w 1448727"/>
                    <a:gd name="connsiteY84" fmla="*/ 52112 h 1251522"/>
                    <a:gd name="connsiteX85" fmla="*/ 574609 w 1448727"/>
                    <a:gd name="connsiteY85" fmla="*/ 110808 h 1251522"/>
                    <a:gd name="connsiteX86" fmla="*/ 469424 w 1448727"/>
                    <a:gd name="connsiteY86" fmla="*/ 84751 h 1251522"/>
                    <a:gd name="connsiteX87" fmla="*/ 526062 w 1448727"/>
                    <a:gd name="connsiteY87" fmla="*/ 182531 h 1251522"/>
                    <a:gd name="connsiteX88" fmla="*/ 437059 w 1448727"/>
                    <a:gd name="connsiteY88" fmla="*/ 130418 h 1251522"/>
                    <a:gd name="connsiteX89" fmla="*/ 428968 w 1448727"/>
                    <a:gd name="connsiteY89" fmla="*/ 156475 h 1251522"/>
                    <a:gd name="connsiteX90" fmla="*/ 461333 w 1448727"/>
                    <a:gd name="connsiteY90" fmla="*/ 182531 h 1251522"/>
                    <a:gd name="connsiteX91" fmla="*/ 412786 w 1448727"/>
                    <a:gd name="connsiteY91" fmla="*/ 202142 h 1251522"/>
                    <a:gd name="connsiteX92" fmla="*/ 420877 w 1448727"/>
                    <a:gd name="connsiteY92" fmla="*/ 234643 h 1251522"/>
                    <a:gd name="connsiteX93" fmla="*/ 517971 w 1448727"/>
                    <a:gd name="connsiteY93" fmla="*/ 293338 h 1251522"/>
                    <a:gd name="connsiteX94" fmla="*/ 509880 w 1448727"/>
                    <a:gd name="connsiteY94" fmla="*/ 312949 h 1251522"/>
                    <a:gd name="connsiteX95" fmla="*/ 420877 w 1448727"/>
                    <a:gd name="connsiteY95" fmla="*/ 254254 h 1251522"/>
                    <a:gd name="connsiteX96" fmla="*/ 396603 w 1448727"/>
                    <a:gd name="connsiteY96" fmla="*/ 260700 h 1251522"/>
                    <a:gd name="connsiteX97" fmla="*/ 428968 w 1448727"/>
                    <a:gd name="connsiteY97" fmla="*/ 306367 h 1251522"/>
                    <a:gd name="connsiteX98" fmla="*/ 396603 w 1448727"/>
                    <a:gd name="connsiteY98" fmla="*/ 306367 h 1251522"/>
                    <a:gd name="connsiteX99" fmla="*/ 396603 w 1448727"/>
                    <a:gd name="connsiteY99" fmla="*/ 293338 h 1251522"/>
                    <a:gd name="connsiteX100" fmla="*/ 396603 w 1448727"/>
                    <a:gd name="connsiteY100" fmla="*/ 273728 h 1251522"/>
                    <a:gd name="connsiteX101" fmla="*/ 380421 w 1448727"/>
                    <a:gd name="connsiteY101" fmla="*/ 241226 h 1251522"/>
                    <a:gd name="connsiteX102" fmla="*/ 299510 w 1448727"/>
                    <a:gd name="connsiteY102" fmla="*/ 188976 h 1251522"/>
                    <a:gd name="connsiteX103" fmla="*/ 267145 w 1448727"/>
                    <a:gd name="connsiteY103" fmla="*/ 208587 h 1251522"/>
                    <a:gd name="connsiteX104" fmla="*/ 283327 w 1448727"/>
                    <a:gd name="connsiteY104" fmla="*/ 234643 h 1251522"/>
                    <a:gd name="connsiteX105" fmla="*/ 283327 w 1448727"/>
                    <a:gd name="connsiteY105" fmla="*/ 254254 h 1251522"/>
                    <a:gd name="connsiteX106" fmla="*/ 226690 w 1448727"/>
                    <a:gd name="connsiteY106" fmla="*/ 280310 h 1251522"/>
                    <a:gd name="connsiteX107" fmla="*/ 331874 w 1448727"/>
                    <a:gd name="connsiteY107" fmla="*/ 325977 h 1251522"/>
                    <a:gd name="connsiteX108" fmla="*/ 323783 w 1448727"/>
                    <a:gd name="connsiteY108" fmla="*/ 332423 h 1251522"/>
                    <a:gd name="connsiteX109" fmla="*/ 323783 w 1448727"/>
                    <a:gd name="connsiteY109" fmla="*/ 345451 h 1251522"/>
                    <a:gd name="connsiteX110" fmla="*/ 259054 w 1448727"/>
                    <a:gd name="connsiteY110" fmla="*/ 312949 h 1251522"/>
                    <a:gd name="connsiteX111" fmla="*/ 234781 w 1448727"/>
                    <a:gd name="connsiteY111" fmla="*/ 319395 h 1251522"/>
                    <a:gd name="connsiteX112" fmla="*/ 226690 w 1448727"/>
                    <a:gd name="connsiteY112" fmla="*/ 332423 h 1251522"/>
                    <a:gd name="connsiteX113" fmla="*/ 210507 w 1448727"/>
                    <a:gd name="connsiteY113" fmla="*/ 312949 h 1251522"/>
                    <a:gd name="connsiteX114" fmla="*/ 170051 w 1448727"/>
                    <a:gd name="connsiteY114" fmla="*/ 299921 h 1251522"/>
                    <a:gd name="connsiteX115" fmla="*/ 121367 w 1448727"/>
                    <a:gd name="connsiteY115" fmla="*/ 339005 h 1251522"/>
                    <a:gd name="connsiteX116" fmla="*/ 137550 w 1448727"/>
                    <a:gd name="connsiteY116" fmla="*/ 371507 h 1251522"/>
                    <a:gd name="connsiteX117" fmla="*/ 113276 w 1448727"/>
                    <a:gd name="connsiteY117" fmla="*/ 352034 h 1251522"/>
                    <a:gd name="connsiteX118" fmla="*/ 121367 w 1448727"/>
                    <a:gd name="connsiteY118" fmla="*/ 391118 h 1251522"/>
                    <a:gd name="connsiteX119" fmla="*/ 89003 w 1448727"/>
                    <a:gd name="connsiteY119" fmla="*/ 358479 h 1251522"/>
                    <a:gd name="connsiteX120" fmla="*/ 16182 w 1448727"/>
                    <a:gd name="connsiteY120" fmla="*/ 404146 h 1251522"/>
                    <a:gd name="connsiteX121" fmla="*/ 0 w 1448727"/>
                    <a:gd name="connsiteY121" fmla="*/ 443230 h 1251522"/>
                    <a:gd name="connsiteX122" fmla="*/ 32365 w 1448727"/>
                    <a:gd name="connsiteY122" fmla="*/ 469287 h 1251522"/>
                    <a:gd name="connsiteX123" fmla="*/ 97094 w 1448727"/>
                    <a:gd name="connsiteY123" fmla="*/ 423757 h 1251522"/>
                    <a:gd name="connsiteX124" fmla="*/ 129459 w 1448727"/>
                    <a:gd name="connsiteY124" fmla="*/ 449813 h 1251522"/>
                    <a:gd name="connsiteX125" fmla="*/ 64729 w 1448727"/>
                    <a:gd name="connsiteY125" fmla="*/ 501926 h 1251522"/>
                    <a:gd name="connsiteX126" fmla="*/ 89003 w 1448727"/>
                    <a:gd name="connsiteY126" fmla="*/ 521536 h 1251522"/>
                    <a:gd name="connsiteX127" fmla="*/ 194325 w 1448727"/>
                    <a:gd name="connsiteY127" fmla="*/ 456259 h 1251522"/>
                    <a:gd name="connsiteX128" fmla="*/ 194325 w 1448727"/>
                    <a:gd name="connsiteY128" fmla="*/ 475869 h 1251522"/>
                    <a:gd name="connsiteX129" fmla="*/ 113276 w 1448727"/>
                    <a:gd name="connsiteY129" fmla="*/ 527982 h 1251522"/>
                    <a:gd name="connsiteX130" fmla="*/ 161960 w 1448727"/>
                    <a:gd name="connsiteY130" fmla="*/ 547593 h 1251522"/>
                    <a:gd name="connsiteX131" fmla="*/ 105185 w 1448727"/>
                    <a:gd name="connsiteY131" fmla="*/ 560621 h 1251522"/>
                    <a:gd name="connsiteX132" fmla="*/ 105185 w 1448727"/>
                    <a:gd name="connsiteY132" fmla="*/ 593260 h 1251522"/>
                    <a:gd name="connsiteX133" fmla="*/ 121367 w 1448727"/>
                    <a:gd name="connsiteY133" fmla="*/ 612733 h 1251522"/>
                    <a:gd name="connsiteX134" fmla="*/ 234781 w 1448727"/>
                    <a:gd name="connsiteY134" fmla="*/ 606288 h 1251522"/>
                    <a:gd name="connsiteX135" fmla="*/ 267145 w 1448727"/>
                    <a:gd name="connsiteY135" fmla="*/ 619316 h 1251522"/>
                    <a:gd name="connsiteX136" fmla="*/ 129459 w 1448727"/>
                    <a:gd name="connsiteY136" fmla="*/ 645372 h 1251522"/>
                    <a:gd name="connsiteX137" fmla="*/ 242872 w 1448727"/>
                    <a:gd name="connsiteY137" fmla="*/ 730123 h 1251522"/>
                    <a:gd name="connsiteX138" fmla="*/ 275236 w 1448727"/>
                    <a:gd name="connsiteY138" fmla="*/ 664846 h 1251522"/>
                    <a:gd name="connsiteX139" fmla="*/ 299510 w 1448727"/>
                    <a:gd name="connsiteY139" fmla="*/ 632344 h 1251522"/>
                    <a:gd name="connsiteX140" fmla="*/ 323783 w 1448727"/>
                    <a:gd name="connsiteY140" fmla="*/ 612733 h 1251522"/>
                    <a:gd name="connsiteX141" fmla="*/ 315692 w 1448727"/>
                    <a:gd name="connsiteY141" fmla="*/ 638789 h 1251522"/>
                    <a:gd name="connsiteX142" fmla="*/ 291419 w 1448727"/>
                    <a:gd name="connsiteY142" fmla="*/ 671428 h 1251522"/>
                    <a:gd name="connsiteX143" fmla="*/ 275236 w 1448727"/>
                    <a:gd name="connsiteY143" fmla="*/ 704067 h 1251522"/>
                    <a:gd name="connsiteX144" fmla="*/ 275236 w 1448727"/>
                    <a:gd name="connsiteY144" fmla="*/ 717095 h 1251522"/>
                    <a:gd name="connsiteX145" fmla="*/ 275236 w 1448727"/>
                    <a:gd name="connsiteY145" fmla="*/ 730123 h 1251522"/>
                    <a:gd name="connsiteX146" fmla="*/ 299510 w 1448727"/>
                    <a:gd name="connsiteY146" fmla="*/ 743152 h 1251522"/>
                    <a:gd name="connsiteX147" fmla="*/ 331874 w 1448727"/>
                    <a:gd name="connsiteY147" fmla="*/ 723541 h 1251522"/>
                    <a:gd name="connsiteX148" fmla="*/ 323783 w 1448727"/>
                    <a:gd name="connsiteY148" fmla="*/ 743152 h 1251522"/>
                    <a:gd name="connsiteX149" fmla="*/ 372330 w 1448727"/>
                    <a:gd name="connsiteY149" fmla="*/ 749597 h 1251522"/>
                    <a:gd name="connsiteX150" fmla="*/ 380421 w 1448727"/>
                    <a:gd name="connsiteY150" fmla="*/ 730123 h 1251522"/>
                    <a:gd name="connsiteX151" fmla="*/ 380421 w 1448727"/>
                    <a:gd name="connsiteY151" fmla="*/ 704067 h 1251522"/>
                    <a:gd name="connsiteX152" fmla="*/ 404695 w 1448727"/>
                    <a:gd name="connsiteY152" fmla="*/ 677874 h 1251522"/>
                    <a:gd name="connsiteX153" fmla="*/ 396603 w 1448727"/>
                    <a:gd name="connsiteY153" fmla="*/ 717095 h 1251522"/>
                    <a:gd name="connsiteX154" fmla="*/ 412786 w 1448727"/>
                    <a:gd name="connsiteY154" fmla="*/ 717095 h 1251522"/>
                    <a:gd name="connsiteX155" fmla="*/ 477515 w 1448727"/>
                    <a:gd name="connsiteY155" fmla="*/ 638789 h 1251522"/>
                    <a:gd name="connsiteX156" fmla="*/ 469424 w 1448727"/>
                    <a:gd name="connsiteY156" fmla="*/ 658400 h 1251522"/>
                    <a:gd name="connsiteX157" fmla="*/ 477515 w 1448727"/>
                    <a:gd name="connsiteY157" fmla="*/ 671428 h 1251522"/>
                    <a:gd name="connsiteX158" fmla="*/ 485606 w 1448727"/>
                    <a:gd name="connsiteY158" fmla="*/ 671428 h 1251522"/>
                    <a:gd name="connsiteX159" fmla="*/ 412786 w 1448727"/>
                    <a:gd name="connsiteY159" fmla="*/ 730123 h 1251522"/>
                    <a:gd name="connsiteX160" fmla="*/ 428968 w 1448727"/>
                    <a:gd name="connsiteY160" fmla="*/ 756180 h 1251522"/>
                    <a:gd name="connsiteX161" fmla="*/ 582700 w 1448727"/>
                    <a:gd name="connsiteY161" fmla="*/ 664846 h 1251522"/>
                    <a:gd name="connsiteX162" fmla="*/ 598882 w 1448727"/>
                    <a:gd name="connsiteY162" fmla="*/ 632344 h 1251522"/>
                    <a:gd name="connsiteX163" fmla="*/ 590791 w 1448727"/>
                    <a:gd name="connsiteY163" fmla="*/ 625761 h 1251522"/>
                    <a:gd name="connsiteX164" fmla="*/ 598882 w 1448727"/>
                    <a:gd name="connsiteY164" fmla="*/ 599705 h 1251522"/>
                    <a:gd name="connsiteX165" fmla="*/ 574609 w 1448727"/>
                    <a:gd name="connsiteY165" fmla="*/ 567066 h 1251522"/>
                    <a:gd name="connsiteX166" fmla="*/ 606973 w 1448727"/>
                    <a:gd name="connsiteY166" fmla="*/ 593260 h 1251522"/>
                    <a:gd name="connsiteX167" fmla="*/ 623156 w 1448727"/>
                    <a:gd name="connsiteY167" fmla="*/ 560621 h 1251522"/>
                    <a:gd name="connsiteX168" fmla="*/ 639338 w 1448727"/>
                    <a:gd name="connsiteY168" fmla="*/ 534564 h 1251522"/>
                    <a:gd name="connsiteX169" fmla="*/ 671703 w 1448727"/>
                    <a:gd name="connsiteY169" fmla="*/ 501926 h 1251522"/>
                    <a:gd name="connsiteX170" fmla="*/ 695976 w 1448727"/>
                    <a:gd name="connsiteY170" fmla="*/ 482315 h 1251522"/>
                    <a:gd name="connsiteX171" fmla="*/ 671703 w 1448727"/>
                    <a:gd name="connsiteY171" fmla="*/ 514954 h 1251522"/>
                    <a:gd name="connsiteX172" fmla="*/ 639338 w 1448727"/>
                    <a:gd name="connsiteY172" fmla="*/ 560621 h 1251522"/>
                    <a:gd name="connsiteX173" fmla="*/ 615064 w 1448727"/>
                    <a:gd name="connsiteY173" fmla="*/ 612733 h 1251522"/>
                    <a:gd name="connsiteX174" fmla="*/ 606973 w 1448727"/>
                    <a:gd name="connsiteY174" fmla="*/ 632344 h 1251522"/>
                    <a:gd name="connsiteX175" fmla="*/ 606973 w 1448727"/>
                    <a:gd name="connsiteY175" fmla="*/ 651818 h 1251522"/>
                    <a:gd name="connsiteX176" fmla="*/ 744660 w 1448727"/>
                    <a:gd name="connsiteY176" fmla="*/ 645372 h 1251522"/>
                    <a:gd name="connsiteX177" fmla="*/ 752751 w 1448727"/>
                    <a:gd name="connsiteY177" fmla="*/ 664846 h 1251522"/>
                    <a:gd name="connsiteX178" fmla="*/ 671703 w 1448727"/>
                    <a:gd name="connsiteY178" fmla="*/ 664846 h 1251522"/>
                    <a:gd name="connsiteX179" fmla="*/ 526062 w 1448727"/>
                    <a:gd name="connsiteY179" fmla="*/ 736569 h 1251522"/>
                    <a:gd name="connsiteX180" fmla="*/ 380421 w 1448727"/>
                    <a:gd name="connsiteY180" fmla="*/ 808292 h 1251522"/>
                    <a:gd name="connsiteX181" fmla="*/ 388512 w 1448727"/>
                    <a:gd name="connsiteY181" fmla="*/ 880015 h 1251522"/>
                    <a:gd name="connsiteX182" fmla="*/ 420877 w 1448727"/>
                    <a:gd name="connsiteY182" fmla="*/ 880015 h 1251522"/>
                    <a:gd name="connsiteX183" fmla="*/ 445150 w 1448727"/>
                    <a:gd name="connsiteY183" fmla="*/ 873433 h 1251522"/>
                    <a:gd name="connsiteX184" fmla="*/ 453242 w 1448727"/>
                    <a:gd name="connsiteY184" fmla="*/ 886598 h 1251522"/>
                    <a:gd name="connsiteX185" fmla="*/ 485606 w 1448727"/>
                    <a:gd name="connsiteY185" fmla="*/ 886598 h 1251522"/>
                    <a:gd name="connsiteX186" fmla="*/ 501789 w 1448727"/>
                    <a:gd name="connsiteY186" fmla="*/ 860405 h 1251522"/>
                    <a:gd name="connsiteX187" fmla="*/ 509880 w 1448727"/>
                    <a:gd name="connsiteY187" fmla="*/ 866987 h 1251522"/>
                    <a:gd name="connsiteX188" fmla="*/ 501789 w 1448727"/>
                    <a:gd name="connsiteY188" fmla="*/ 899626 h 1251522"/>
                    <a:gd name="connsiteX189" fmla="*/ 509880 w 1448727"/>
                    <a:gd name="connsiteY189" fmla="*/ 899626 h 1251522"/>
                    <a:gd name="connsiteX190" fmla="*/ 469424 w 1448727"/>
                    <a:gd name="connsiteY190" fmla="*/ 919100 h 1251522"/>
                    <a:gd name="connsiteX191" fmla="*/ 485606 w 1448727"/>
                    <a:gd name="connsiteY191" fmla="*/ 938710 h 1251522"/>
                    <a:gd name="connsiteX192" fmla="*/ 501789 w 1448727"/>
                    <a:gd name="connsiteY192" fmla="*/ 938710 h 1251522"/>
                    <a:gd name="connsiteX193" fmla="*/ 493698 w 1448727"/>
                    <a:gd name="connsiteY193" fmla="*/ 958184 h 1251522"/>
                    <a:gd name="connsiteX194" fmla="*/ 517971 w 1448727"/>
                    <a:gd name="connsiteY194" fmla="*/ 997406 h 1251522"/>
                    <a:gd name="connsiteX195" fmla="*/ 574609 w 1448727"/>
                    <a:gd name="connsiteY195" fmla="*/ 997406 h 1251522"/>
                    <a:gd name="connsiteX196" fmla="*/ 615064 w 1448727"/>
                    <a:gd name="connsiteY196" fmla="*/ 899626 h 1251522"/>
                    <a:gd name="connsiteX197" fmla="*/ 631247 w 1448727"/>
                    <a:gd name="connsiteY197" fmla="*/ 899626 h 1251522"/>
                    <a:gd name="connsiteX198" fmla="*/ 606973 w 1448727"/>
                    <a:gd name="connsiteY198" fmla="*/ 958184 h 1251522"/>
                    <a:gd name="connsiteX199" fmla="*/ 590791 w 1448727"/>
                    <a:gd name="connsiteY199" fmla="*/ 984377 h 1251522"/>
                    <a:gd name="connsiteX200" fmla="*/ 566518 w 1448727"/>
                    <a:gd name="connsiteY200" fmla="*/ 1010434 h 1251522"/>
                    <a:gd name="connsiteX201" fmla="*/ 582700 w 1448727"/>
                    <a:gd name="connsiteY201" fmla="*/ 1023462 h 1251522"/>
                    <a:gd name="connsiteX202" fmla="*/ 526062 w 1448727"/>
                    <a:gd name="connsiteY202" fmla="*/ 1023462 h 1251522"/>
                    <a:gd name="connsiteX203" fmla="*/ 534153 w 1448727"/>
                    <a:gd name="connsiteY203" fmla="*/ 1036490 h 1251522"/>
                    <a:gd name="connsiteX204" fmla="*/ 469424 w 1448727"/>
                    <a:gd name="connsiteY204" fmla="*/ 1016879 h 1251522"/>
                    <a:gd name="connsiteX205" fmla="*/ 469424 w 1448727"/>
                    <a:gd name="connsiteY205" fmla="*/ 997406 h 1251522"/>
                    <a:gd name="connsiteX206" fmla="*/ 461333 w 1448727"/>
                    <a:gd name="connsiteY206" fmla="*/ 971212 h 1251522"/>
                    <a:gd name="connsiteX207" fmla="*/ 437059 w 1448727"/>
                    <a:gd name="connsiteY207" fmla="*/ 938710 h 1251522"/>
                    <a:gd name="connsiteX208" fmla="*/ 348056 w 1448727"/>
                    <a:gd name="connsiteY208" fmla="*/ 945156 h 1251522"/>
                    <a:gd name="connsiteX209" fmla="*/ 348056 w 1448727"/>
                    <a:gd name="connsiteY209" fmla="*/ 977795 h 1251522"/>
                    <a:gd name="connsiteX210" fmla="*/ 372330 w 1448727"/>
                    <a:gd name="connsiteY210" fmla="*/ 1003851 h 1251522"/>
                    <a:gd name="connsiteX211" fmla="*/ 372330 w 1448727"/>
                    <a:gd name="connsiteY211" fmla="*/ 1036490 h 1251522"/>
                    <a:gd name="connsiteX212" fmla="*/ 412786 w 1448727"/>
                    <a:gd name="connsiteY212" fmla="*/ 1029907 h 1251522"/>
                    <a:gd name="connsiteX213" fmla="*/ 396603 w 1448727"/>
                    <a:gd name="connsiteY213" fmla="*/ 1049518 h 1251522"/>
                    <a:gd name="connsiteX214" fmla="*/ 404695 w 1448727"/>
                    <a:gd name="connsiteY214" fmla="*/ 1049518 h 1251522"/>
                    <a:gd name="connsiteX215" fmla="*/ 388512 w 1448727"/>
                    <a:gd name="connsiteY215" fmla="*/ 1062546 h 1251522"/>
                    <a:gd name="connsiteX216" fmla="*/ 356148 w 1448727"/>
                    <a:gd name="connsiteY216" fmla="*/ 1088602 h 1251522"/>
                    <a:gd name="connsiteX217" fmla="*/ 315692 w 1448727"/>
                    <a:gd name="connsiteY217" fmla="*/ 1114659 h 1251522"/>
                    <a:gd name="connsiteX218" fmla="*/ 291419 w 1448727"/>
                    <a:gd name="connsiteY218" fmla="*/ 1140715 h 1251522"/>
                    <a:gd name="connsiteX219" fmla="*/ 283327 w 1448727"/>
                    <a:gd name="connsiteY219" fmla="*/ 1179937 h 1251522"/>
                    <a:gd name="connsiteX220" fmla="*/ 299510 w 1448727"/>
                    <a:gd name="connsiteY220" fmla="*/ 1205993 h 1251522"/>
                    <a:gd name="connsiteX221" fmla="*/ 323783 w 1448727"/>
                    <a:gd name="connsiteY221" fmla="*/ 1199410 h 1251522"/>
                    <a:gd name="connsiteX222" fmla="*/ 323783 w 1448727"/>
                    <a:gd name="connsiteY222" fmla="*/ 1147298 h 1251522"/>
                    <a:gd name="connsiteX223" fmla="*/ 331874 w 1448727"/>
                    <a:gd name="connsiteY223" fmla="*/ 1134269 h 1251522"/>
                    <a:gd name="connsiteX224" fmla="*/ 339965 w 1448727"/>
                    <a:gd name="connsiteY224" fmla="*/ 1205993 h 1251522"/>
                    <a:gd name="connsiteX225" fmla="*/ 356148 w 1448727"/>
                    <a:gd name="connsiteY225" fmla="*/ 1219021 h 1251522"/>
                    <a:gd name="connsiteX226" fmla="*/ 372330 w 1448727"/>
                    <a:gd name="connsiteY226" fmla="*/ 1212438 h 1251522"/>
                    <a:gd name="connsiteX227" fmla="*/ 372330 w 1448727"/>
                    <a:gd name="connsiteY227" fmla="*/ 1179937 h 1251522"/>
                    <a:gd name="connsiteX228" fmla="*/ 412786 w 1448727"/>
                    <a:gd name="connsiteY228" fmla="*/ 1219021 h 1251522"/>
                    <a:gd name="connsiteX229" fmla="*/ 420877 w 1448727"/>
                    <a:gd name="connsiteY229" fmla="*/ 1192965 h 1251522"/>
                    <a:gd name="connsiteX230" fmla="*/ 428968 w 1448727"/>
                    <a:gd name="connsiteY230" fmla="*/ 1192965 h 1251522"/>
                    <a:gd name="connsiteX231" fmla="*/ 428968 w 1448727"/>
                    <a:gd name="connsiteY231" fmla="*/ 1212438 h 12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1448727" h="1251522">
                      <a:moveTo>
                        <a:pt x="428968" y="1212438"/>
                      </a:moveTo>
                      <a:lnTo>
                        <a:pt x="485606" y="1238494"/>
                      </a:lnTo>
                      <a:lnTo>
                        <a:pt x="526062" y="1232049"/>
                      </a:lnTo>
                      <a:lnTo>
                        <a:pt x="501789" y="1199410"/>
                      </a:lnTo>
                      <a:lnTo>
                        <a:pt x="493698" y="1179937"/>
                      </a:lnTo>
                      <a:lnTo>
                        <a:pt x="526062" y="1205993"/>
                      </a:lnTo>
                      <a:lnTo>
                        <a:pt x="534153" y="1192965"/>
                      </a:lnTo>
                      <a:lnTo>
                        <a:pt x="534153" y="1166771"/>
                      </a:lnTo>
                      <a:lnTo>
                        <a:pt x="574609" y="1205993"/>
                      </a:lnTo>
                      <a:lnTo>
                        <a:pt x="590791" y="1199410"/>
                      </a:lnTo>
                      <a:lnTo>
                        <a:pt x="590791" y="1179937"/>
                      </a:lnTo>
                      <a:lnTo>
                        <a:pt x="598882" y="1205993"/>
                      </a:lnTo>
                      <a:lnTo>
                        <a:pt x="615064" y="1212438"/>
                      </a:lnTo>
                      <a:lnTo>
                        <a:pt x="639338" y="1205993"/>
                      </a:lnTo>
                      <a:lnTo>
                        <a:pt x="639338" y="1186382"/>
                      </a:lnTo>
                      <a:lnTo>
                        <a:pt x="623156" y="1160326"/>
                      </a:lnTo>
                      <a:lnTo>
                        <a:pt x="647429" y="1166771"/>
                      </a:lnTo>
                      <a:lnTo>
                        <a:pt x="655520" y="1192965"/>
                      </a:lnTo>
                      <a:lnTo>
                        <a:pt x="695976" y="1192965"/>
                      </a:lnTo>
                      <a:lnTo>
                        <a:pt x="704067" y="1219021"/>
                      </a:lnTo>
                      <a:lnTo>
                        <a:pt x="695976" y="1245077"/>
                      </a:lnTo>
                      <a:lnTo>
                        <a:pt x="695976" y="1251523"/>
                      </a:lnTo>
                      <a:lnTo>
                        <a:pt x="760842" y="1225466"/>
                      </a:lnTo>
                      <a:lnTo>
                        <a:pt x="801298" y="1179937"/>
                      </a:lnTo>
                      <a:lnTo>
                        <a:pt x="801298" y="1205993"/>
                      </a:lnTo>
                      <a:lnTo>
                        <a:pt x="841754" y="1173354"/>
                      </a:lnTo>
                      <a:lnTo>
                        <a:pt x="849845" y="1140715"/>
                      </a:lnTo>
                      <a:lnTo>
                        <a:pt x="833663" y="1108213"/>
                      </a:lnTo>
                      <a:lnTo>
                        <a:pt x="801298" y="1134269"/>
                      </a:lnTo>
                      <a:lnTo>
                        <a:pt x="777025" y="1108213"/>
                      </a:lnTo>
                      <a:lnTo>
                        <a:pt x="801298" y="1082157"/>
                      </a:lnTo>
                      <a:lnTo>
                        <a:pt x="777025" y="1062546"/>
                      </a:lnTo>
                      <a:lnTo>
                        <a:pt x="736569" y="1088602"/>
                      </a:lnTo>
                      <a:lnTo>
                        <a:pt x="728478" y="1088602"/>
                      </a:lnTo>
                      <a:lnTo>
                        <a:pt x="744660" y="1062546"/>
                      </a:lnTo>
                      <a:lnTo>
                        <a:pt x="704067" y="1055964"/>
                      </a:lnTo>
                      <a:lnTo>
                        <a:pt x="663611" y="1088602"/>
                      </a:lnTo>
                      <a:lnTo>
                        <a:pt x="647429" y="1055964"/>
                      </a:lnTo>
                      <a:lnTo>
                        <a:pt x="687885" y="1049518"/>
                      </a:lnTo>
                      <a:lnTo>
                        <a:pt x="671703" y="1029907"/>
                      </a:lnTo>
                      <a:lnTo>
                        <a:pt x="671703" y="1010434"/>
                      </a:lnTo>
                      <a:lnTo>
                        <a:pt x="720387" y="1049518"/>
                      </a:lnTo>
                      <a:lnTo>
                        <a:pt x="833663" y="1036490"/>
                      </a:lnTo>
                      <a:lnTo>
                        <a:pt x="849845" y="997406"/>
                      </a:lnTo>
                      <a:lnTo>
                        <a:pt x="866027" y="984377"/>
                      </a:lnTo>
                      <a:lnTo>
                        <a:pt x="841754" y="951739"/>
                      </a:lnTo>
                      <a:lnTo>
                        <a:pt x="833663" y="932128"/>
                      </a:lnTo>
                      <a:lnTo>
                        <a:pt x="833663" y="919100"/>
                      </a:lnTo>
                      <a:lnTo>
                        <a:pt x="946939" y="919100"/>
                      </a:lnTo>
                      <a:lnTo>
                        <a:pt x="946939" y="893044"/>
                      </a:lnTo>
                      <a:lnTo>
                        <a:pt x="963121" y="866987"/>
                      </a:lnTo>
                      <a:lnTo>
                        <a:pt x="1003577" y="821320"/>
                      </a:lnTo>
                      <a:lnTo>
                        <a:pt x="979303" y="814875"/>
                      </a:lnTo>
                      <a:lnTo>
                        <a:pt x="1165400" y="664846"/>
                      </a:lnTo>
                      <a:lnTo>
                        <a:pt x="1141127" y="638789"/>
                      </a:lnTo>
                      <a:lnTo>
                        <a:pt x="1003577" y="710513"/>
                      </a:lnTo>
                      <a:lnTo>
                        <a:pt x="1011668" y="684456"/>
                      </a:lnTo>
                      <a:lnTo>
                        <a:pt x="1165400" y="586677"/>
                      </a:lnTo>
                      <a:lnTo>
                        <a:pt x="1060215" y="593260"/>
                      </a:lnTo>
                      <a:lnTo>
                        <a:pt x="1060215" y="573649"/>
                      </a:lnTo>
                      <a:lnTo>
                        <a:pt x="1124944" y="567066"/>
                      </a:lnTo>
                      <a:lnTo>
                        <a:pt x="1189674" y="547593"/>
                      </a:lnTo>
                      <a:lnTo>
                        <a:pt x="1311178" y="514954"/>
                      </a:lnTo>
                      <a:lnTo>
                        <a:pt x="1448727" y="378090"/>
                      </a:lnTo>
                      <a:lnTo>
                        <a:pt x="1440636" y="306367"/>
                      </a:lnTo>
                      <a:lnTo>
                        <a:pt x="1343543" y="312949"/>
                      </a:lnTo>
                      <a:lnTo>
                        <a:pt x="1359725" y="267282"/>
                      </a:lnTo>
                      <a:lnTo>
                        <a:pt x="1262631" y="143446"/>
                      </a:lnTo>
                      <a:lnTo>
                        <a:pt x="1238220" y="208587"/>
                      </a:lnTo>
                      <a:lnTo>
                        <a:pt x="1213947" y="169503"/>
                      </a:lnTo>
                      <a:lnTo>
                        <a:pt x="1068306" y="247671"/>
                      </a:lnTo>
                      <a:lnTo>
                        <a:pt x="1181582" y="136864"/>
                      </a:lnTo>
                      <a:lnTo>
                        <a:pt x="1044032" y="130418"/>
                      </a:lnTo>
                      <a:lnTo>
                        <a:pt x="987395" y="78169"/>
                      </a:lnTo>
                      <a:lnTo>
                        <a:pt x="882210" y="84751"/>
                      </a:lnTo>
                      <a:lnTo>
                        <a:pt x="817480" y="0"/>
                      </a:lnTo>
                      <a:lnTo>
                        <a:pt x="671703" y="6583"/>
                      </a:lnTo>
                      <a:lnTo>
                        <a:pt x="777025" y="156475"/>
                      </a:lnTo>
                      <a:lnTo>
                        <a:pt x="744660" y="202142"/>
                      </a:lnTo>
                      <a:lnTo>
                        <a:pt x="744660" y="182531"/>
                      </a:lnTo>
                      <a:lnTo>
                        <a:pt x="744660" y="162920"/>
                      </a:lnTo>
                      <a:lnTo>
                        <a:pt x="728478" y="123836"/>
                      </a:lnTo>
                      <a:lnTo>
                        <a:pt x="687885" y="52112"/>
                      </a:lnTo>
                      <a:lnTo>
                        <a:pt x="542244" y="26056"/>
                      </a:lnTo>
                      <a:lnTo>
                        <a:pt x="526062" y="52112"/>
                      </a:lnTo>
                      <a:lnTo>
                        <a:pt x="574609" y="110808"/>
                      </a:lnTo>
                      <a:lnTo>
                        <a:pt x="469424" y="84751"/>
                      </a:lnTo>
                      <a:lnTo>
                        <a:pt x="526062" y="182531"/>
                      </a:lnTo>
                      <a:lnTo>
                        <a:pt x="437059" y="130418"/>
                      </a:lnTo>
                      <a:lnTo>
                        <a:pt x="428968" y="156475"/>
                      </a:lnTo>
                      <a:lnTo>
                        <a:pt x="461333" y="182531"/>
                      </a:lnTo>
                      <a:lnTo>
                        <a:pt x="412786" y="202142"/>
                      </a:lnTo>
                      <a:lnTo>
                        <a:pt x="420877" y="234643"/>
                      </a:lnTo>
                      <a:lnTo>
                        <a:pt x="517971" y="293338"/>
                      </a:lnTo>
                      <a:lnTo>
                        <a:pt x="509880" y="312949"/>
                      </a:lnTo>
                      <a:lnTo>
                        <a:pt x="420877" y="254254"/>
                      </a:lnTo>
                      <a:lnTo>
                        <a:pt x="396603" y="260700"/>
                      </a:lnTo>
                      <a:lnTo>
                        <a:pt x="428968" y="306367"/>
                      </a:lnTo>
                      <a:lnTo>
                        <a:pt x="396603" y="306367"/>
                      </a:lnTo>
                      <a:lnTo>
                        <a:pt x="396603" y="293338"/>
                      </a:lnTo>
                      <a:lnTo>
                        <a:pt x="396603" y="273728"/>
                      </a:lnTo>
                      <a:lnTo>
                        <a:pt x="380421" y="241226"/>
                      </a:lnTo>
                      <a:lnTo>
                        <a:pt x="299510" y="188976"/>
                      </a:lnTo>
                      <a:lnTo>
                        <a:pt x="267145" y="208587"/>
                      </a:lnTo>
                      <a:lnTo>
                        <a:pt x="283327" y="234643"/>
                      </a:lnTo>
                      <a:lnTo>
                        <a:pt x="283327" y="254254"/>
                      </a:lnTo>
                      <a:lnTo>
                        <a:pt x="226690" y="280310"/>
                      </a:lnTo>
                      <a:lnTo>
                        <a:pt x="331874" y="325977"/>
                      </a:lnTo>
                      <a:lnTo>
                        <a:pt x="323783" y="332423"/>
                      </a:lnTo>
                      <a:lnTo>
                        <a:pt x="323783" y="345451"/>
                      </a:lnTo>
                      <a:lnTo>
                        <a:pt x="259054" y="312949"/>
                      </a:lnTo>
                      <a:lnTo>
                        <a:pt x="234781" y="319395"/>
                      </a:lnTo>
                      <a:lnTo>
                        <a:pt x="226690" y="332423"/>
                      </a:lnTo>
                      <a:lnTo>
                        <a:pt x="210507" y="312949"/>
                      </a:lnTo>
                      <a:lnTo>
                        <a:pt x="170051" y="299921"/>
                      </a:lnTo>
                      <a:lnTo>
                        <a:pt x="121367" y="339005"/>
                      </a:lnTo>
                      <a:lnTo>
                        <a:pt x="137550" y="371507"/>
                      </a:lnTo>
                      <a:lnTo>
                        <a:pt x="113276" y="352034"/>
                      </a:lnTo>
                      <a:lnTo>
                        <a:pt x="121367" y="391118"/>
                      </a:lnTo>
                      <a:lnTo>
                        <a:pt x="89003" y="358479"/>
                      </a:lnTo>
                      <a:lnTo>
                        <a:pt x="16182" y="404146"/>
                      </a:lnTo>
                      <a:lnTo>
                        <a:pt x="0" y="443230"/>
                      </a:lnTo>
                      <a:lnTo>
                        <a:pt x="32365" y="469287"/>
                      </a:lnTo>
                      <a:lnTo>
                        <a:pt x="97094" y="423757"/>
                      </a:lnTo>
                      <a:lnTo>
                        <a:pt x="129459" y="449813"/>
                      </a:lnTo>
                      <a:lnTo>
                        <a:pt x="64729" y="501926"/>
                      </a:lnTo>
                      <a:lnTo>
                        <a:pt x="89003" y="521536"/>
                      </a:lnTo>
                      <a:lnTo>
                        <a:pt x="194325" y="456259"/>
                      </a:lnTo>
                      <a:lnTo>
                        <a:pt x="194325" y="475869"/>
                      </a:lnTo>
                      <a:lnTo>
                        <a:pt x="113276" y="527982"/>
                      </a:lnTo>
                      <a:lnTo>
                        <a:pt x="161960" y="547593"/>
                      </a:lnTo>
                      <a:lnTo>
                        <a:pt x="105185" y="560621"/>
                      </a:lnTo>
                      <a:lnTo>
                        <a:pt x="105185" y="593260"/>
                      </a:lnTo>
                      <a:lnTo>
                        <a:pt x="121367" y="612733"/>
                      </a:lnTo>
                      <a:lnTo>
                        <a:pt x="234781" y="606288"/>
                      </a:lnTo>
                      <a:lnTo>
                        <a:pt x="267145" y="619316"/>
                      </a:lnTo>
                      <a:lnTo>
                        <a:pt x="129459" y="645372"/>
                      </a:lnTo>
                      <a:lnTo>
                        <a:pt x="242872" y="730123"/>
                      </a:lnTo>
                      <a:lnTo>
                        <a:pt x="275236" y="664846"/>
                      </a:lnTo>
                      <a:lnTo>
                        <a:pt x="299510" y="632344"/>
                      </a:lnTo>
                      <a:lnTo>
                        <a:pt x="323783" y="612733"/>
                      </a:lnTo>
                      <a:lnTo>
                        <a:pt x="315692" y="638789"/>
                      </a:lnTo>
                      <a:lnTo>
                        <a:pt x="291419" y="671428"/>
                      </a:lnTo>
                      <a:lnTo>
                        <a:pt x="275236" y="704067"/>
                      </a:lnTo>
                      <a:lnTo>
                        <a:pt x="275236" y="717095"/>
                      </a:lnTo>
                      <a:lnTo>
                        <a:pt x="275236" y="730123"/>
                      </a:lnTo>
                      <a:lnTo>
                        <a:pt x="299510" y="743152"/>
                      </a:lnTo>
                      <a:lnTo>
                        <a:pt x="331874" y="723541"/>
                      </a:lnTo>
                      <a:lnTo>
                        <a:pt x="323783" y="743152"/>
                      </a:lnTo>
                      <a:lnTo>
                        <a:pt x="372330" y="749597"/>
                      </a:lnTo>
                      <a:lnTo>
                        <a:pt x="380421" y="730123"/>
                      </a:lnTo>
                      <a:lnTo>
                        <a:pt x="380421" y="704067"/>
                      </a:lnTo>
                      <a:lnTo>
                        <a:pt x="404695" y="677874"/>
                      </a:lnTo>
                      <a:lnTo>
                        <a:pt x="396603" y="717095"/>
                      </a:lnTo>
                      <a:lnTo>
                        <a:pt x="412786" y="717095"/>
                      </a:lnTo>
                      <a:lnTo>
                        <a:pt x="477515" y="638789"/>
                      </a:lnTo>
                      <a:lnTo>
                        <a:pt x="469424" y="658400"/>
                      </a:lnTo>
                      <a:lnTo>
                        <a:pt x="477515" y="671428"/>
                      </a:lnTo>
                      <a:lnTo>
                        <a:pt x="485606" y="671428"/>
                      </a:lnTo>
                      <a:lnTo>
                        <a:pt x="412786" y="730123"/>
                      </a:lnTo>
                      <a:lnTo>
                        <a:pt x="428968" y="756180"/>
                      </a:lnTo>
                      <a:lnTo>
                        <a:pt x="582700" y="664846"/>
                      </a:lnTo>
                      <a:lnTo>
                        <a:pt x="598882" y="632344"/>
                      </a:lnTo>
                      <a:lnTo>
                        <a:pt x="590791" y="625761"/>
                      </a:lnTo>
                      <a:lnTo>
                        <a:pt x="598882" y="599705"/>
                      </a:lnTo>
                      <a:lnTo>
                        <a:pt x="574609" y="567066"/>
                      </a:lnTo>
                      <a:lnTo>
                        <a:pt x="606973" y="593260"/>
                      </a:lnTo>
                      <a:lnTo>
                        <a:pt x="623156" y="560621"/>
                      </a:lnTo>
                      <a:lnTo>
                        <a:pt x="639338" y="534564"/>
                      </a:lnTo>
                      <a:lnTo>
                        <a:pt x="671703" y="501926"/>
                      </a:lnTo>
                      <a:lnTo>
                        <a:pt x="695976" y="482315"/>
                      </a:lnTo>
                      <a:lnTo>
                        <a:pt x="671703" y="514954"/>
                      </a:lnTo>
                      <a:lnTo>
                        <a:pt x="639338" y="560621"/>
                      </a:lnTo>
                      <a:lnTo>
                        <a:pt x="615064" y="612733"/>
                      </a:lnTo>
                      <a:lnTo>
                        <a:pt x="606973" y="632344"/>
                      </a:lnTo>
                      <a:lnTo>
                        <a:pt x="606973" y="651818"/>
                      </a:lnTo>
                      <a:lnTo>
                        <a:pt x="744660" y="645372"/>
                      </a:lnTo>
                      <a:lnTo>
                        <a:pt x="752751" y="664846"/>
                      </a:lnTo>
                      <a:lnTo>
                        <a:pt x="671703" y="664846"/>
                      </a:lnTo>
                      <a:lnTo>
                        <a:pt x="526062" y="736569"/>
                      </a:lnTo>
                      <a:lnTo>
                        <a:pt x="380421" y="808292"/>
                      </a:lnTo>
                      <a:lnTo>
                        <a:pt x="388512" y="880015"/>
                      </a:lnTo>
                      <a:lnTo>
                        <a:pt x="420877" y="880015"/>
                      </a:lnTo>
                      <a:lnTo>
                        <a:pt x="445150" y="873433"/>
                      </a:lnTo>
                      <a:lnTo>
                        <a:pt x="453242" y="886598"/>
                      </a:lnTo>
                      <a:lnTo>
                        <a:pt x="485606" y="886598"/>
                      </a:lnTo>
                      <a:lnTo>
                        <a:pt x="501789" y="860405"/>
                      </a:lnTo>
                      <a:lnTo>
                        <a:pt x="509880" y="866987"/>
                      </a:lnTo>
                      <a:lnTo>
                        <a:pt x="501789" y="899626"/>
                      </a:lnTo>
                      <a:lnTo>
                        <a:pt x="509880" y="899626"/>
                      </a:lnTo>
                      <a:lnTo>
                        <a:pt x="469424" y="919100"/>
                      </a:lnTo>
                      <a:lnTo>
                        <a:pt x="485606" y="938710"/>
                      </a:lnTo>
                      <a:lnTo>
                        <a:pt x="501789" y="938710"/>
                      </a:lnTo>
                      <a:lnTo>
                        <a:pt x="493698" y="958184"/>
                      </a:lnTo>
                      <a:lnTo>
                        <a:pt x="517971" y="997406"/>
                      </a:lnTo>
                      <a:lnTo>
                        <a:pt x="574609" y="997406"/>
                      </a:lnTo>
                      <a:lnTo>
                        <a:pt x="615064" y="899626"/>
                      </a:lnTo>
                      <a:lnTo>
                        <a:pt x="631247" y="899626"/>
                      </a:lnTo>
                      <a:lnTo>
                        <a:pt x="606973" y="958184"/>
                      </a:lnTo>
                      <a:lnTo>
                        <a:pt x="590791" y="984377"/>
                      </a:lnTo>
                      <a:lnTo>
                        <a:pt x="566518" y="1010434"/>
                      </a:lnTo>
                      <a:lnTo>
                        <a:pt x="582700" y="1023462"/>
                      </a:lnTo>
                      <a:lnTo>
                        <a:pt x="526062" y="1023462"/>
                      </a:lnTo>
                      <a:lnTo>
                        <a:pt x="534153" y="1036490"/>
                      </a:lnTo>
                      <a:lnTo>
                        <a:pt x="469424" y="1016879"/>
                      </a:lnTo>
                      <a:lnTo>
                        <a:pt x="469424" y="997406"/>
                      </a:lnTo>
                      <a:lnTo>
                        <a:pt x="461333" y="971212"/>
                      </a:lnTo>
                      <a:lnTo>
                        <a:pt x="437059" y="938710"/>
                      </a:lnTo>
                      <a:lnTo>
                        <a:pt x="348056" y="945156"/>
                      </a:lnTo>
                      <a:lnTo>
                        <a:pt x="348056" y="977795"/>
                      </a:lnTo>
                      <a:lnTo>
                        <a:pt x="372330" y="1003851"/>
                      </a:lnTo>
                      <a:lnTo>
                        <a:pt x="372330" y="1036490"/>
                      </a:lnTo>
                      <a:lnTo>
                        <a:pt x="412786" y="1029907"/>
                      </a:lnTo>
                      <a:lnTo>
                        <a:pt x="396603" y="1049518"/>
                      </a:lnTo>
                      <a:lnTo>
                        <a:pt x="404695" y="1049518"/>
                      </a:lnTo>
                      <a:lnTo>
                        <a:pt x="388512" y="1062546"/>
                      </a:lnTo>
                      <a:lnTo>
                        <a:pt x="356148" y="1088602"/>
                      </a:lnTo>
                      <a:lnTo>
                        <a:pt x="315692" y="1114659"/>
                      </a:lnTo>
                      <a:lnTo>
                        <a:pt x="291419" y="1140715"/>
                      </a:lnTo>
                      <a:lnTo>
                        <a:pt x="283327" y="1179937"/>
                      </a:lnTo>
                      <a:lnTo>
                        <a:pt x="299510" y="1205993"/>
                      </a:lnTo>
                      <a:lnTo>
                        <a:pt x="323783" y="1199410"/>
                      </a:lnTo>
                      <a:lnTo>
                        <a:pt x="323783" y="1147298"/>
                      </a:lnTo>
                      <a:lnTo>
                        <a:pt x="331874" y="1134269"/>
                      </a:lnTo>
                      <a:lnTo>
                        <a:pt x="339965" y="1205993"/>
                      </a:lnTo>
                      <a:lnTo>
                        <a:pt x="356148" y="1219021"/>
                      </a:lnTo>
                      <a:lnTo>
                        <a:pt x="372330" y="1212438"/>
                      </a:lnTo>
                      <a:lnTo>
                        <a:pt x="372330" y="1179937"/>
                      </a:lnTo>
                      <a:lnTo>
                        <a:pt x="412786" y="1219021"/>
                      </a:lnTo>
                      <a:lnTo>
                        <a:pt x="420877" y="1192965"/>
                      </a:lnTo>
                      <a:lnTo>
                        <a:pt x="428968" y="1192965"/>
                      </a:lnTo>
                      <a:lnTo>
                        <a:pt x="428968" y="121243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B347AC66-66C6-F3CC-44A3-0E1A138F0864}"/>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7BB36C84-F3F5-6AD4-3284-7D75B2622001}"/>
                    </a:ext>
                  </a:extLst>
                </p:cNvPr>
                <p:cNvSpPr/>
                <p:nvPr/>
              </p:nvSpPr>
              <p:spPr>
                <a:xfrm>
                  <a:off x="6290781" y="2315971"/>
                  <a:ext cx="236563" cy="157708"/>
                </a:xfrm>
                <a:custGeom>
                  <a:avLst/>
                  <a:gdLst>
                    <a:gd name="connsiteX0" fmla="*/ 130555 w 236563"/>
                    <a:gd name="connsiteY0" fmla="*/ 13714 h 157708"/>
                    <a:gd name="connsiteX1" fmla="*/ 179377 w 236563"/>
                    <a:gd name="connsiteY1" fmla="*/ 41141 h 157708"/>
                    <a:gd name="connsiteX2" fmla="*/ 236563 w 236563"/>
                    <a:gd name="connsiteY2" fmla="*/ 130281 h 157708"/>
                    <a:gd name="connsiteX3" fmla="*/ 212015 w 236563"/>
                    <a:gd name="connsiteY3" fmla="*/ 143995 h 157708"/>
                    <a:gd name="connsiteX4" fmla="*/ 130555 w 236563"/>
                    <a:gd name="connsiteY4" fmla="*/ 130281 h 157708"/>
                    <a:gd name="connsiteX5" fmla="*/ 73369 w 236563"/>
                    <a:gd name="connsiteY5" fmla="*/ 157709 h 157708"/>
                    <a:gd name="connsiteX6" fmla="*/ 40730 w 236563"/>
                    <a:gd name="connsiteY6" fmla="*/ 137138 h 157708"/>
                    <a:gd name="connsiteX7" fmla="*/ 32639 w 236563"/>
                    <a:gd name="connsiteY7" fmla="*/ 82283 h 157708"/>
                    <a:gd name="connsiteX8" fmla="*/ 0 w 236563"/>
                    <a:gd name="connsiteY8" fmla="*/ 61712 h 157708"/>
                    <a:gd name="connsiteX9" fmla="*/ 8091 w 236563"/>
                    <a:gd name="connsiteY9" fmla="*/ 20571 h 157708"/>
                    <a:gd name="connsiteX10" fmla="*/ 24411 w 236563"/>
                    <a:gd name="connsiteY10" fmla="*/ 0 h 157708"/>
                    <a:gd name="connsiteX11" fmla="*/ 81597 w 236563"/>
                    <a:gd name="connsiteY11" fmla="*/ 13714 h 157708"/>
                    <a:gd name="connsiteX12" fmla="*/ 106008 w 236563"/>
                    <a:gd name="connsiteY12" fmla="*/ 20571 h 157708"/>
                    <a:gd name="connsiteX13" fmla="*/ 130555 w 236563"/>
                    <a:gd name="connsiteY13" fmla="*/ 13714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563" h="157708">
                      <a:moveTo>
                        <a:pt x="130555" y="13714"/>
                      </a:moveTo>
                      <a:lnTo>
                        <a:pt x="179377" y="41141"/>
                      </a:lnTo>
                      <a:lnTo>
                        <a:pt x="236563" y="130281"/>
                      </a:lnTo>
                      <a:lnTo>
                        <a:pt x="212015" y="143995"/>
                      </a:lnTo>
                      <a:lnTo>
                        <a:pt x="130555" y="130281"/>
                      </a:lnTo>
                      <a:lnTo>
                        <a:pt x="73369" y="157709"/>
                      </a:lnTo>
                      <a:lnTo>
                        <a:pt x="40730" y="137138"/>
                      </a:lnTo>
                      <a:lnTo>
                        <a:pt x="32639" y="82283"/>
                      </a:lnTo>
                      <a:lnTo>
                        <a:pt x="0" y="61712"/>
                      </a:lnTo>
                      <a:lnTo>
                        <a:pt x="8091" y="20571"/>
                      </a:lnTo>
                      <a:lnTo>
                        <a:pt x="24411" y="0"/>
                      </a:lnTo>
                      <a:lnTo>
                        <a:pt x="81597" y="13714"/>
                      </a:lnTo>
                      <a:lnTo>
                        <a:pt x="106008" y="20571"/>
                      </a:lnTo>
                      <a:lnTo>
                        <a:pt x="130555" y="1371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F1487658-B621-7D93-94A0-2CFAD47DC61D}"/>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8AA84138-7954-668F-A98D-6134AE575836}"/>
                    </a:ext>
                  </a:extLst>
                </p:cNvPr>
                <p:cNvSpPr/>
                <p:nvPr/>
              </p:nvSpPr>
              <p:spPr>
                <a:xfrm>
                  <a:off x="6152820" y="3567493"/>
                  <a:ext cx="88728" cy="78854"/>
                </a:xfrm>
                <a:custGeom>
                  <a:avLst/>
                  <a:gdLst>
                    <a:gd name="connsiteX0" fmla="*/ 64455 w 88728"/>
                    <a:gd name="connsiteY0" fmla="*/ 0 h 78854"/>
                    <a:gd name="connsiteX1" fmla="*/ 24136 w 88728"/>
                    <a:gd name="connsiteY1" fmla="*/ 19748 h 78854"/>
                    <a:gd name="connsiteX2" fmla="*/ 0 w 88728"/>
                    <a:gd name="connsiteY2" fmla="*/ 78854 h 78854"/>
                    <a:gd name="connsiteX3" fmla="*/ 24136 w 88728"/>
                    <a:gd name="connsiteY3" fmla="*/ 72272 h 78854"/>
                    <a:gd name="connsiteX4" fmla="*/ 48410 w 88728"/>
                    <a:gd name="connsiteY4" fmla="*/ 59107 h 78854"/>
                    <a:gd name="connsiteX5" fmla="*/ 56364 w 88728"/>
                    <a:gd name="connsiteY5" fmla="*/ 39496 h 78854"/>
                    <a:gd name="connsiteX6" fmla="*/ 80637 w 88728"/>
                    <a:gd name="connsiteY6" fmla="*/ 26331 h 78854"/>
                    <a:gd name="connsiteX7" fmla="*/ 88728 w 88728"/>
                    <a:gd name="connsiteY7" fmla="*/ 6583 h 78854"/>
                    <a:gd name="connsiteX8" fmla="*/ 64455 w 88728"/>
                    <a:gd name="connsiteY8" fmla="*/ 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28" h="78854">
                      <a:moveTo>
                        <a:pt x="64455" y="0"/>
                      </a:moveTo>
                      <a:lnTo>
                        <a:pt x="24136" y="19748"/>
                      </a:lnTo>
                      <a:lnTo>
                        <a:pt x="0" y="78854"/>
                      </a:lnTo>
                      <a:lnTo>
                        <a:pt x="24136" y="72272"/>
                      </a:lnTo>
                      <a:lnTo>
                        <a:pt x="48410" y="59107"/>
                      </a:lnTo>
                      <a:lnTo>
                        <a:pt x="56364" y="39496"/>
                      </a:lnTo>
                      <a:lnTo>
                        <a:pt x="80637" y="26331"/>
                      </a:lnTo>
                      <a:lnTo>
                        <a:pt x="88728" y="6583"/>
                      </a:lnTo>
                      <a:lnTo>
                        <a:pt x="6445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BE5F3980-3761-0EF8-0DBE-17C1648AC91D}"/>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D4E82574-2EC5-A862-DC02-B2DB307009B2}"/>
                    </a:ext>
                  </a:extLst>
                </p:cNvPr>
                <p:cNvSpPr/>
                <p:nvPr/>
              </p:nvSpPr>
              <p:spPr>
                <a:xfrm>
                  <a:off x="6320403" y="3616863"/>
                  <a:ext cx="49232" cy="68980"/>
                </a:xfrm>
                <a:custGeom>
                  <a:avLst/>
                  <a:gdLst>
                    <a:gd name="connsiteX0" fmla="*/ 16319 w 49232"/>
                    <a:gd name="connsiteY0" fmla="*/ 0 h 68980"/>
                    <a:gd name="connsiteX1" fmla="*/ 0 w 49232"/>
                    <a:gd name="connsiteY1" fmla="*/ 12480 h 68980"/>
                    <a:gd name="connsiteX2" fmla="*/ 0 w 49232"/>
                    <a:gd name="connsiteY2" fmla="*/ 50055 h 68980"/>
                    <a:gd name="connsiteX3" fmla="*/ 24547 w 49232"/>
                    <a:gd name="connsiteY3" fmla="*/ 68980 h 68980"/>
                    <a:gd name="connsiteX4" fmla="*/ 49233 w 49232"/>
                    <a:gd name="connsiteY4" fmla="*/ 6171 h 68980"/>
                    <a:gd name="connsiteX5" fmla="*/ 16319 w 49232"/>
                    <a:gd name="connsiteY5" fmla="*/ 0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32" h="68980">
                      <a:moveTo>
                        <a:pt x="16319" y="0"/>
                      </a:moveTo>
                      <a:lnTo>
                        <a:pt x="0" y="12480"/>
                      </a:lnTo>
                      <a:lnTo>
                        <a:pt x="0" y="50055"/>
                      </a:lnTo>
                      <a:lnTo>
                        <a:pt x="24547" y="68980"/>
                      </a:lnTo>
                      <a:lnTo>
                        <a:pt x="49233" y="6171"/>
                      </a:lnTo>
                      <a:lnTo>
                        <a:pt x="1631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6F53B52D-44EF-C181-8290-3BA276EF252F}"/>
                    </a:ext>
                  </a:extLst>
                </p:cNvPr>
                <p:cNvSpPr/>
                <p:nvPr/>
              </p:nvSpPr>
              <p:spPr>
                <a:xfrm>
                  <a:off x="5847277" y="2306097"/>
                  <a:ext cx="1389620" cy="1359998"/>
                </a:xfrm>
                <a:custGeom>
                  <a:avLst/>
                  <a:gdLst>
                    <a:gd name="connsiteX0" fmla="*/ 240951 w 1389620"/>
                    <a:gd name="connsiteY0" fmla="*/ 13028 h 1359998"/>
                    <a:gd name="connsiteX1" fmla="*/ 240951 w 1389620"/>
                    <a:gd name="connsiteY1" fmla="*/ 13028 h 1359998"/>
                    <a:gd name="connsiteX2" fmla="*/ 208861 w 1389620"/>
                    <a:gd name="connsiteY2" fmla="*/ 0 h 1359998"/>
                    <a:gd name="connsiteX3" fmla="*/ 176771 w 1389620"/>
                    <a:gd name="connsiteY3" fmla="*/ 0 h 1359998"/>
                    <a:gd name="connsiteX4" fmla="*/ 144543 w 1389620"/>
                    <a:gd name="connsiteY4" fmla="*/ 6583 h 1359998"/>
                    <a:gd name="connsiteX5" fmla="*/ 120544 w 1389620"/>
                    <a:gd name="connsiteY5" fmla="*/ 19611 h 1359998"/>
                    <a:gd name="connsiteX6" fmla="*/ 88317 w 1389620"/>
                    <a:gd name="connsiteY6" fmla="*/ 39222 h 1359998"/>
                    <a:gd name="connsiteX7" fmla="*/ 64318 w 1389620"/>
                    <a:gd name="connsiteY7" fmla="*/ 58832 h 1359998"/>
                    <a:gd name="connsiteX8" fmla="*/ 48272 w 1389620"/>
                    <a:gd name="connsiteY8" fmla="*/ 85026 h 1359998"/>
                    <a:gd name="connsiteX9" fmla="*/ 40181 w 1389620"/>
                    <a:gd name="connsiteY9" fmla="*/ 111082 h 1359998"/>
                    <a:gd name="connsiteX10" fmla="*/ 48272 w 1389620"/>
                    <a:gd name="connsiteY10" fmla="*/ 124247 h 1359998"/>
                    <a:gd name="connsiteX11" fmla="*/ 32090 w 1389620"/>
                    <a:gd name="connsiteY11" fmla="*/ 130830 h 1359998"/>
                    <a:gd name="connsiteX12" fmla="*/ 32090 w 1389620"/>
                    <a:gd name="connsiteY12" fmla="*/ 150441 h 1359998"/>
                    <a:gd name="connsiteX13" fmla="*/ 24136 w 1389620"/>
                    <a:gd name="connsiteY13" fmla="*/ 156886 h 1359998"/>
                    <a:gd name="connsiteX14" fmla="*/ 8091 w 1389620"/>
                    <a:gd name="connsiteY14" fmla="*/ 196108 h 1359998"/>
                    <a:gd name="connsiteX15" fmla="*/ 8091 w 1389620"/>
                    <a:gd name="connsiteY15" fmla="*/ 215718 h 1359998"/>
                    <a:gd name="connsiteX16" fmla="*/ 8091 w 1389620"/>
                    <a:gd name="connsiteY16" fmla="*/ 235329 h 1359998"/>
                    <a:gd name="connsiteX17" fmla="*/ 24136 w 1389620"/>
                    <a:gd name="connsiteY17" fmla="*/ 235329 h 1359998"/>
                    <a:gd name="connsiteX18" fmla="*/ 0 w 1389620"/>
                    <a:gd name="connsiteY18" fmla="*/ 261522 h 1359998"/>
                    <a:gd name="connsiteX19" fmla="*/ 8091 w 1389620"/>
                    <a:gd name="connsiteY19" fmla="*/ 287716 h 1359998"/>
                    <a:gd name="connsiteX20" fmla="*/ 8091 w 1389620"/>
                    <a:gd name="connsiteY20" fmla="*/ 300744 h 1359998"/>
                    <a:gd name="connsiteX21" fmla="*/ 0 w 1389620"/>
                    <a:gd name="connsiteY21" fmla="*/ 320355 h 1359998"/>
                    <a:gd name="connsiteX22" fmla="*/ 0 w 1389620"/>
                    <a:gd name="connsiteY22" fmla="*/ 339965 h 1359998"/>
                    <a:gd name="connsiteX23" fmla="*/ 8091 w 1389620"/>
                    <a:gd name="connsiteY23" fmla="*/ 353131 h 1359998"/>
                    <a:gd name="connsiteX24" fmla="*/ 96408 w 1389620"/>
                    <a:gd name="connsiteY24" fmla="*/ 359576 h 1359998"/>
                    <a:gd name="connsiteX25" fmla="*/ 144543 w 1389620"/>
                    <a:gd name="connsiteY25" fmla="*/ 392352 h 1359998"/>
                    <a:gd name="connsiteX26" fmla="*/ 96408 w 1389620"/>
                    <a:gd name="connsiteY26" fmla="*/ 405380 h 1359998"/>
                    <a:gd name="connsiteX27" fmla="*/ 32090 w 1389620"/>
                    <a:gd name="connsiteY27" fmla="*/ 385770 h 1359998"/>
                    <a:gd name="connsiteX28" fmla="*/ 32090 w 1389620"/>
                    <a:gd name="connsiteY28" fmla="*/ 405380 h 1359998"/>
                    <a:gd name="connsiteX29" fmla="*/ 48272 w 1389620"/>
                    <a:gd name="connsiteY29" fmla="*/ 431574 h 1359998"/>
                    <a:gd name="connsiteX30" fmla="*/ 88317 w 1389620"/>
                    <a:gd name="connsiteY30" fmla="*/ 477241 h 1359998"/>
                    <a:gd name="connsiteX31" fmla="*/ 128498 w 1389620"/>
                    <a:gd name="connsiteY31" fmla="*/ 483823 h 1359998"/>
                    <a:gd name="connsiteX32" fmla="*/ 152635 w 1389620"/>
                    <a:gd name="connsiteY32" fmla="*/ 483823 h 1359998"/>
                    <a:gd name="connsiteX33" fmla="*/ 160726 w 1389620"/>
                    <a:gd name="connsiteY33" fmla="*/ 477241 h 1359998"/>
                    <a:gd name="connsiteX34" fmla="*/ 168680 w 1389620"/>
                    <a:gd name="connsiteY34" fmla="*/ 464213 h 1359998"/>
                    <a:gd name="connsiteX35" fmla="*/ 168680 w 1389620"/>
                    <a:gd name="connsiteY35" fmla="*/ 483823 h 1359998"/>
                    <a:gd name="connsiteX36" fmla="*/ 200770 w 1389620"/>
                    <a:gd name="connsiteY36" fmla="*/ 516462 h 1359998"/>
                    <a:gd name="connsiteX37" fmla="*/ 232998 w 1389620"/>
                    <a:gd name="connsiteY37" fmla="*/ 516462 h 1359998"/>
                    <a:gd name="connsiteX38" fmla="*/ 232998 w 1389620"/>
                    <a:gd name="connsiteY38" fmla="*/ 510017 h 1359998"/>
                    <a:gd name="connsiteX39" fmla="*/ 313223 w 1389620"/>
                    <a:gd name="connsiteY39" fmla="*/ 529627 h 1359998"/>
                    <a:gd name="connsiteX40" fmla="*/ 337360 w 1389620"/>
                    <a:gd name="connsiteY40" fmla="*/ 516462 h 1359998"/>
                    <a:gd name="connsiteX41" fmla="*/ 393586 w 1389620"/>
                    <a:gd name="connsiteY41" fmla="*/ 542656 h 1359998"/>
                    <a:gd name="connsiteX42" fmla="*/ 409632 w 1389620"/>
                    <a:gd name="connsiteY42" fmla="*/ 523045 h 1359998"/>
                    <a:gd name="connsiteX43" fmla="*/ 433768 w 1389620"/>
                    <a:gd name="connsiteY43" fmla="*/ 549238 h 1359998"/>
                    <a:gd name="connsiteX44" fmla="*/ 441859 w 1389620"/>
                    <a:gd name="connsiteY44" fmla="*/ 549238 h 1359998"/>
                    <a:gd name="connsiteX45" fmla="*/ 441859 w 1389620"/>
                    <a:gd name="connsiteY45" fmla="*/ 536210 h 1359998"/>
                    <a:gd name="connsiteX46" fmla="*/ 425676 w 1389620"/>
                    <a:gd name="connsiteY46" fmla="*/ 529627 h 1359998"/>
                    <a:gd name="connsiteX47" fmla="*/ 401677 w 1389620"/>
                    <a:gd name="connsiteY47" fmla="*/ 510017 h 1359998"/>
                    <a:gd name="connsiteX48" fmla="*/ 409632 w 1389620"/>
                    <a:gd name="connsiteY48" fmla="*/ 503434 h 1359998"/>
                    <a:gd name="connsiteX49" fmla="*/ 489994 w 1389620"/>
                    <a:gd name="connsiteY49" fmla="*/ 516462 h 1359998"/>
                    <a:gd name="connsiteX50" fmla="*/ 497949 w 1389620"/>
                    <a:gd name="connsiteY50" fmla="*/ 536210 h 1359998"/>
                    <a:gd name="connsiteX51" fmla="*/ 538130 w 1389620"/>
                    <a:gd name="connsiteY51" fmla="*/ 529627 h 1359998"/>
                    <a:gd name="connsiteX52" fmla="*/ 546221 w 1389620"/>
                    <a:gd name="connsiteY52" fmla="*/ 523045 h 1359998"/>
                    <a:gd name="connsiteX53" fmla="*/ 530176 w 1389620"/>
                    <a:gd name="connsiteY53" fmla="*/ 477241 h 1359998"/>
                    <a:gd name="connsiteX54" fmla="*/ 546221 w 1389620"/>
                    <a:gd name="connsiteY54" fmla="*/ 470795 h 1359998"/>
                    <a:gd name="connsiteX55" fmla="*/ 570357 w 1389620"/>
                    <a:gd name="connsiteY55" fmla="*/ 496851 h 1359998"/>
                    <a:gd name="connsiteX56" fmla="*/ 602448 w 1389620"/>
                    <a:gd name="connsiteY56" fmla="*/ 490406 h 1359998"/>
                    <a:gd name="connsiteX57" fmla="*/ 602448 w 1389620"/>
                    <a:gd name="connsiteY57" fmla="*/ 536210 h 1359998"/>
                    <a:gd name="connsiteX58" fmla="*/ 634538 w 1389620"/>
                    <a:gd name="connsiteY58" fmla="*/ 536210 h 1359998"/>
                    <a:gd name="connsiteX59" fmla="*/ 634538 w 1389620"/>
                    <a:gd name="connsiteY59" fmla="*/ 555821 h 1359998"/>
                    <a:gd name="connsiteX60" fmla="*/ 626584 w 1389620"/>
                    <a:gd name="connsiteY60" fmla="*/ 562266 h 1359998"/>
                    <a:gd name="connsiteX61" fmla="*/ 690765 w 1389620"/>
                    <a:gd name="connsiteY61" fmla="*/ 608070 h 1359998"/>
                    <a:gd name="connsiteX62" fmla="*/ 698856 w 1389620"/>
                    <a:gd name="connsiteY62" fmla="*/ 621099 h 1359998"/>
                    <a:gd name="connsiteX63" fmla="*/ 674719 w 1389620"/>
                    <a:gd name="connsiteY63" fmla="*/ 634264 h 1359998"/>
                    <a:gd name="connsiteX64" fmla="*/ 650583 w 1389620"/>
                    <a:gd name="connsiteY64" fmla="*/ 634264 h 1359998"/>
                    <a:gd name="connsiteX65" fmla="*/ 650583 w 1389620"/>
                    <a:gd name="connsiteY65" fmla="*/ 653875 h 1359998"/>
                    <a:gd name="connsiteX66" fmla="*/ 650583 w 1389620"/>
                    <a:gd name="connsiteY66" fmla="*/ 673485 h 1359998"/>
                    <a:gd name="connsiteX67" fmla="*/ 698856 w 1389620"/>
                    <a:gd name="connsiteY67" fmla="*/ 640709 h 1359998"/>
                    <a:gd name="connsiteX68" fmla="*/ 730946 w 1389620"/>
                    <a:gd name="connsiteY68" fmla="*/ 640709 h 1359998"/>
                    <a:gd name="connsiteX69" fmla="*/ 739037 w 1389620"/>
                    <a:gd name="connsiteY69" fmla="*/ 647292 h 1359998"/>
                    <a:gd name="connsiteX70" fmla="*/ 730946 w 1389620"/>
                    <a:gd name="connsiteY70" fmla="*/ 660320 h 1359998"/>
                    <a:gd name="connsiteX71" fmla="*/ 763036 w 1389620"/>
                    <a:gd name="connsiteY71" fmla="*/ 693096 h 1359998"/>
                    <a:gd name="connsiteX72" fmla="*/ 771127 w 1389620"/>
                    <a:gd name="connsiteY72" fmla="*/ 686513 h 1359998"/>
                    <a:gd name="connsiteX73" fmla="*/ 763036 w 1389620"/>
                    <a:gd name="connsiteY73" fmla="*/ 666903 h 1359998"/>
                    <a:gd name="connsiteX74" fmla="*/ 779082 w 1389620"/>
                    <a:gd name="connsiteY74" fmla="*/ 673485 h 1359998"/>
                    <a:gd name="connsiteX75" fmla="*/ 779082 w 1389620"/>
                    <a:gd name="connsiteY75" fmla="*/ 693096 h 1359998"/>
                    <a:gd name="connsiteX76" fmla="*/ 787173 w 1389620"/>
                    <a:gd name="connsiteY76" fmla="*/ 712707 h 1359998"/>
                    <a:gd name="connsiteX77" fmla="*/ 811309 w 1389620"/>
                    <a:gd name="connsiteY77" fmla="*/ 719152 h 1359998"/>
                    <a:gd name="connsiteX78" fmla="*/ 827354 w 1389620"/>
                    <a:gd name="connsiteY78" fmla="*/ 738900 h 1359998"/>
                    <a:gd name="connsiteX79" fmla="*/ 835308 w 1389620"/>
                    <a:gd name="connsiteY79" fmla="*/ 771539 h 1359998"/>
                    <a:gd name="connsiteX80" fmla="*/ 851491 w 1389620"/>
                    <a:gd name="connsiteY80" fmla="*/ 830371 h 1359998"/>
                    <a:gd name="connsiteX81" fmla="*/ 859444 w 1389620"/>
                    <a:gd name="connsiteY81" fmla="*/ 830371 h 1359998"/>
                    <a:gd name="connsiteX82" fmla="*/ 827354 w 1389620"/>
                    <a:gd name="connsiteY82" fmla="*/ 863010 h 1359998"/>
                    <a:gd name="connsiteX83" fmla="*/ 827354 w 1389620"/>
                    <a:gd name="connsiteY83" fmla="*/ 889204 h 1359998"/>
                    <a:gd name="connsiteX84" fmla="*/ 811309 w 1389620"/>
                    <a:gd name="connsiteY84" fmla="*/ 895786 h 1359998"/>
                    <a:gd name="connsiteX85" fmla="*/ 787173 w 1389620"/>
                    <a:gd name="connsiteY85" fmla="*/ 915397 h 1359998"/>
                    <a:gd name="connsiteX86" fmla="*/ 755083 w 1389620"/>
                    <a:gd name="connsiteY86" fmla="*/ 948036 h 1359998"/>
                    <a:gd name="connsiteX87" fmla="*/ 795264 w 1389620"/>
                    <a:gd name="connsiteY87" fmla="*/ 1000423 h 1359998"/>
                    <a:gd name="connsiteX88" fmla="*/ 795264 w 1389620"/>
                    <a:gd name="connsiteY88" fmla="*/ 1020033 h 1359998"/>
                    <a:gd name="connsiteX89" fmla="*/ 763036 w 1389620"/>
                    <a:gd name="connsiteY89" fmla="*/ 1013451 h 1359998"/>
                    <a:gd name="connsiteX90" fmla="*/ 739037 w 1389620"/>
                    <a:gd name="connsiteY90" fmla="*/ 1026479 h 1359998"/>
                    <a:gd name="connsiteX91" fmla="*/ 722855 w 1389620"/>
                    <a:gd name="connsiteY91" fmla="*/ 1026479 h 1359998"/>
                    <a:gd name="connsiteX92" fmla="*/ 722855 w 1389620"/>
                    <a:gd name="connsiteY92" fmla="*/ 1039644 h 1359998"/>
                    <a:gd name="connsiteX93" fmla="*/ 714901 w 1389620"/>
                    <a:gd name="connsiteY93" fmla="*/ 1039644 h 1359998"/>
                    <a:gd name="connsiteX94" fmla="*/ 610402 w 1389620"/>
                    <a:gd name="connsiteY94" fmla="*/ 1020033 h 1359998"/>
                    <a:gd name="connsiteX95" fmla="*/ 618493 w 1389620"/>
                    <a:gd name="connsiteY95" fmla="*/ 1033062 h 1359998"/>
                    <a:gd name="connsiteX96" fmla="*/ 610402 w 1389620"/>
                    <a:gd name="connsiteY96" fmla="*/ 1033062 h 1359998"/>
                    <a:gd name="connsiteX97" fmla="*/ 610402 w 1389620"/>
                    <a:gd name="connsiteY97" fmla="*/ 1046090 h 1359998"/>
                    <a:gd name="connsiteX98" fmla="*/ 594357 w 1389620"/>
                    <a:gd name="connsiteY98" fmla="*/ 1059255 h 1359998"/>
                    <a:gd name="connsiteX99" fmla="*/ 586402 w 1389620"/>
                    <a:gd name="connsiteY99" fmla="*/ 1065701 h 1359998"/>
                    <a:gd name="connsiteX100" fmla="*/ 578311 w 1389620"/>
                    <a:gd name="connsiteY100" fmla="*/ 1085311 h 1359998"/>
                    <a:gd name="connsiteX101" fmla="*/ 578311 w 1389620"/>
                    <a:gd name="connsiteY101" fmla="*/ 1098477 h 1359998"/>
                    <a:gd name="connsiteX102" fmla="*/ 594357 w 1389620"/>
                    <a:gd name="connsiteY102" fmla="*/ 1124533 h 1359998"/>
                    <a:gd name="connsiteX103" fmla="*/ 642629 w 1389620"/>
                    <a:gd name="connsiteY103" fmla="*/ 1144281 h 1359998"/>
                    <a:gd name="connsiteX104" fmla="*/ 690765 w 1389620"/>
                    <a:gd name="connsiteY104" fmla="*/ 1124533 h 1359998"/>
                    <a:gd name="connsiteX105" fmla="*/ 682810 w 1389620"/>
                    <a:gd name="connsiteY105" fmla="*/ 1111505 h 1359998"/>
                    <a:gd name="connsiteX106" fmla="*/ 706810 w 1389620"/>
                    <a:gd name="connsiteY106" fmla="*/ 1104922 h 1359998"/>
                    <a:gd name="connsiteX107" fmla="*/ 714901 w 1389620"/>
                    <a:gd name="connsiteY107" fmla="*/ 1118087 h 1359998"/>
                    <a:gd name="connsiteX108" fmla="*/ 746991 w 1389620"/>
                    <a:gd name="connsiteY108" fmla="*/ 1124533 h 1359998"/>
                    <a:gd name="connsiteX109" fmla="*/ 746991 w 1389620"/>
                    <a:gd name="connsiteY109" fmla="*/ 1118087 h 1359998"/>
                    <a:gd name="connsiteX110" fmla="*/ 755083 w 1389620"/>
                    <a:gd name="connsiteY110" fmla="*/ 1111505 h 1359998"/>
                    <a:gd name="connsiteX111" fmla="*/ 730946 w 1389620"/>
                    <a:gd name="connsiteY111" fmla="*/ 1098477 h 1359998"/>
                    <a:gd name="connsiteX112" fmla="*/ 730946 w 1389620"/>
                    <a:gd name="connsiteY112" fmla="*/ 1085311 h 1359998"/>
                    <a:gd name="connsiteX113" fmla="*/ 746991 w 1389620"/>
                    <a:gd name="connsiteY113" fmla="*/ 1078866 h 1359998"/>
                    <a:gd name="connsiteX114" fmla="*/ 746991 w 1389620"/>
                    <a:gd name="connsiteY114" fmla="*/ 1098477 h 1359998"/>
                    <a:gd name="connsiteX115" fmla="*/ 755083 w 1389620"/>
                    <a:gd name="connsiteY115" fmla="*/ 1091894 h 1359998"/>
                    <a:gd name="connsiteX116" fmla="*/ 763036 w 1389620"/>
                    <a:gd name="connsiteY116" fmla="*/ 1104922 h 1359998"/>
                    <a:gd name="connsiteX117" fmla="*/ 779082 w 1389620"/>
                    <a:gd name="connsiteY117" fmla="*/ 1098477 h 1359998"/>
                    <a:gd name="connsiteX118" fmla="*/ 787173 w 1389620"/>
                    <a:gd name="connsiteY118" fmla="*/ 1104922 h 1359998"/>
                    <a:gd name="connsiteX119" fmla="*/ 803218 w 1389620"/>
                    <a:gd name="connsiteY119" fmla="*/ 1104922 h 1359998"/>
                    <a:gd name="connsiteX120" fmla="*/ 811309 w 1389620"/>
                    <a:gd name="connsiteY120" fmla="*/ 1131115 h 1359998"/>
                    <a:gd name="connsiteX121" fmla="*/ 819263 w 1389620"/>
                    <a:gd name="connsiteY121" fmla="*/ 1144281 h 1359998"/>
                    <a:gd name="connsiteX122" fmla="*/ 827354 w 1389620"/>
                    <a:gd name="connsiteY122" fmla="*/ 1163891 h 1359998"/>
                    <a:gd name="connsiteX123" fmla="*/ 859444 w 1389620"/>
                    <a:gd name="connsiteY123" fmla="*/ 1176920 h 1359998"/>
                    <a:gd name="connsiteX124" fmla="*/ 875490 w 1389620"/>
                    <a:gd name="connsiteY124" fmla="*/ 1196530 h 1359998"/>
                    <a:gd name="connsiteX125" fmla="*/ 875490 w 1389620"/>
                    <a:gd name="connsiteY125" fmla="*/ 1176920 h 1359998"/>
                    <a:gd name="connsiteX126" fmla="*/ 899626 w 1389620"/>
                    <a:gd name="connsiteY126" fmla="*/ 1203113 h 1359998"/>
                    <a:gd name="connsiteX127" fmla="*/ 907717 w 1389620"/>
                    <a:gd name="connsiteY127" fmla="*/ 1203113 h 1359998"/>
                    <a:gd name="connsiteX128" fmla="*/ 883581 w 1389620"/>
                    <a:gd name="connsiteY128" fmla="*/ 1216141 h 1359998"/>
                    <a:gd name="connsiteX129" fmla="*/ 867536 w 1389620"/>
                    <a:gd name="connsiteY129" fmla="*/ 1203113 h 1359998"/>
                    <a:gd name="connsiteX130" fmla="*/ 883581 w 1389620"/>
                    <a:gd name="connsiteY130" fmla="*/ 1235752 h 1359998"/>
                    <a:gd name="connsiteX131" fmla="*/ 899626 w 1389620"/>
                    <a:gd name="connsiteY131" fmla="*/ 1248780 h 1359998"/>
                    <a:gd name="connsiteX132" fmla="*/ 923762 w 1389620"/>
                    <a:gd name="connsiteY132" fmla="*/ 1268391 h 1359998"/>
                    <a:gd name="connsiteX133" fmla="*/ 955853 w 1389620"/>
                    <a:gd name="connsiteY133" fmla="*/ 1281556 h 1359998"/>
                    <a:gd name="connsiteX134" fmla="*/ 971898 w 1389620"/>
                    <a:gd name="connsiteY134" fmla="*/ 1261945 h 1359998"/>
                    <a:gd name="connsiteX135" fmla="*/ 971898 w 1389620"/>
                    <a:gd name="connsiteY135" fmla="*/ 1274973 h 1359998"/>
                    <a:gd name="connsiteX136" fmla="*/ 979989 w 1389620"/>
                    <a:gd name="connsiteY136" fmla="*/ 1281556 h 1359998"/>
                    <a:gd name="connsiteX137" fmla="*/ 996034 w 1389620"/>
                    <a:gd name="connsiteY137" fmla="*/ 1274973 h 1359998"/>
                    <a:gd name="connsiteX138" fmla="*/ 996034 w 1389620"/>
                    <a:gd name="connsiteY138" fmla="*/ 1288001 h 1359998"/>
                    <a:gd name="connsiteX139" fmla="*/ 1003988 w 1389620"/>
                    <a:gd name="connsiteY139" fmla="*/ 1294584 h 1359998"/>
                    <a:gd name="connsiteX140" fmla="*/ 1020034 w 1389620"/>
                    <a:gd name="connsiteY140" fmla="*/ 1307612 h 1359998"/>
                    <a:gd name="connsiteX141" fmla="*/ 1028125 w 1389620"/>
                    <a:gd name="connsiteY141" fmla="*/ 1314195 h 1359998"/>
                    <a:gd name="connsiteX142" fmla="*/ 1028125 w 1389620"/>
                    <a:gd name="connsiteY142" fmla="*/ 1301167 h 1359998"/>
                    <a:gd name="connsiteX143" fmla="*/ 1028125 w 1389620"/>
                    <a:gd name="connsiteY143" fmla="*/ 1314195 h 1359998"/>
                    <a:gd name="connsiteX144" fmla="*/ 1044170 w 1389620"/>
                    <a:gd name="connsiteY144" fmla="*/ 1320777 h 1359998"/>
                    <a:gd name="connsiteX145" fmla="*/ 1084351 w 1389620"/>
                    <a:gd name="connsiteY145" fmla="*/ 1327223 h 1359998"/>
                    <a:gd name="connsiteX146" fmla="*/ 1100396 w 1389620"/>
                    <a:gd name="connsiteY146" fmla="*/ 1346971 h 1359998"/>
                    <a:gd name="connsiteX147" fmla="*/ 1124533 w 1389620"/>
                    <a:gd name="connsiteY147" fmla="*/ 1333805 h 1359998"/>
                    <a:gd name="connsiteX148" fmla="*/ 1148669 w 1389620"/>
                    <a:gd name="connsiteY148" fmla="*/ 1359999 h 1359998"/>
                    <a:gd name="connsiteX149" fmla="*/ 1164714 w 1389620"/>
                    <a:gd name="connsiteY149" fmla="*/ 1359999 h 1359998"/>
                    <a:gd name="connsiteX150" fmla="*/ 1156623 w 1389620"/>
                    <a:gd name="connsiteY150" fmla="*/ 1346971 h 1359998"/>
                    <a:gd name="connsiteX151" fmla="*/ 1156623 w 1389620"/>
                    <a:gd name="connsiteY151" fmla="*/ 1320777 h 1359998"/>
                    <a:gd name="connsiteX152" fmla="*/ 1084351 w 1389620"/>
                    <a:gd name="connsiteY152" fmla="*/ 1255363 h 1359998"/>
                    <a:gd name="connsiteX153" fmla="*/ 1084351 w 1389620"/>
                    <a:gd name="connsiteY153" fmla="*/ 1248780 h 1359998"/>
                    <a:gd name="connsiteX154" fmla="*/ 1076260 w 1389620"/>
                    <a:gd name="connsiteY154" fmla="*/ 1248780 h 1359998"/>
                    <a:gd name="connsiteX155" fmla="*/ 1044170 w 1389620"/>
                    <a:gd name="connsiteY155" fmla="*/ 1222724 h 1359998"/>
                    <a:gd name="connsiteX156" fmla="*/ 1020034 w 1389620"/>
                    <a:gd name="connsiteY156" fmla="*/ 1189948 h 1359998"/>
                    <a:gd name="connsiteX157" fmla="*/ 1036216 w 1389620"/>
                    <a:gd name="connsiteY157" fmla="*/ 1183502 h 1359998"/>
                    <a:gd name="connsiteX158" fmla="*/ 1068306 w 1389620"/>
                    <a:gd name="connsiteY158" fmla="*/ 1216141 h 1359998"/>
                    <a:gd name="connsiteX159" fmla="*/ 1076260 w 1389620"/>
                    <a:gd name="connsiteY159" fmla="*/ 1216141 h 1359998"/>
                    <a:gd name="connsiteX160" fmla="*/ 1076260 w 1389620"/>
                    <a:gd name="connsiteY160" fmla="*/ 1203113 h 1359998"/>
                    <a:gd name="connsiteX161" fmla="*/ 1084351 w 1389620"/>
                    <a:gd name="connsiteY161" fmla="*/ 1203113 h 1359998"/>
                    <a:gd name="connsiteX162" fmla="*/ 1100396 w 1389620"/>
                    <a:gd name="connsiteY162" fmla="*/ 1229169 h 1359998"/>
                    <a:gd name="connsiteX163" fmla="*/ 1124533 w 1389620"/>
                    <a:gd name="connsiteY163" fmla="*/ 1235752 h 1359998"/>
                    <a:gd name="connsiteX164" fmla="*/ 1132487 w 1389620"/>
                    <a:gd name="connsiteY164" fmla="*/ 1255363 h 1359998"/>
                    <a:gd name="connsiteX165" fmla="*/ 1156623 w 1389620"/>
                    <a:gd name="connsiteY165" fmla="*/ 1255363 h 1359998"/>
                    <a:gd name="connsiteX166" fmla="*/ 1164714 w 1389620"/>
                    <a:gd name="connsiteY166" fmla="*/ 1268391 h 1359998"/>
                    <a:gd name="connsiteX167" fmla="*/ 1188713 w 1389620"/>
                    <a:gd name="connsiteY167" fmla="*/ 1261945 h 1359998"/>
                    <a:gd name="connsiteX168" fmla="*/ 1196804 w 1389620"/>
                    <a:gd name="connsiteY168" fmla="*/ 1274973 h 1359998"/>
                    <a:gd name="connsiteX169" fmla="*/ 1204895 w 1389620"/>
                    <a:gd name="connsiteY169" fmla="*/ 1268391 h 1359998"/>
                    <a:gd name="connsiteX170" fmla="*/ 1204895 w 1389620"/>
                    <a:gd name="connsiteY170" fmla="*/ 1288001 h 1359998"/>
                    <a:gd name="connsiteX171" fmla="*/ 1212850 w 1389620"/>
                    <a:gd name="connsiteY171" fmla="*/ 1301167 h 1359998"/>
                    <a:gd name="connsiteX172" fmla="*/ 1220941 w 1389620"/>
                    <a:gd name="connsiteY172" fmla="*/ 1294584 h 1359998"/>
                    <a:gd name="connsiteX173" fmla="*/ 1212850 w 1389620"/>
                    <a:gd name="connsiteY173" fmla="*/ 1268391 h 1359998"/>
                    <a:gd name="connsiteX174" fmla="*/ 1236986 w 1389620"/>
                    <a:gd name="connsiteY174" fmla="*/ 1268391 h 1359998"/>
                    <a:gd name="connsiteX175" fmla="*/ 1236986 w 1389620"/>
                    <a:gd name="connsiteY175" fmla="*/ 1261945 h 1359998"/>
                    <a:gd name="connsiteX176" fmla="*/ 1228895 w 1389620"/>
                    <a:gd name="connsiteY176" fmla="*/ 1255363 h 1359998"/>
                    <a:gd name="connsiteX177" fmla="*/ 1220941 w 1389620"/>
                    <a:gd name="connsiteY177" fmla="*/ 1255363 h 1359998"/>
                    <a:gd name="connsiteX178" fmla="*/ 1212850 w 1389620"/>
                    <a:gd name="connsiteY178" fmla="*/ 1235752 h 1359998"/>
                    <a:gd name="connsiteX179" fmla="*/ 1212850 w 1389620"/>
                    <a:gd name="connsiteY179" fmla="*/ 1216141 h 1359998"/>
                    <a:gd name="connsiteX180" fmla="*/ 1236986 w 1389620"/>
                    <a:gd name="connsiteY180" fmla="*/ 1229169 h 1359998"/>
                    <a:gd name="connsiteX181" fmla="*/ 1228895 w 1389620"/>
                    <a:gd name="connsiteY181" fmla="*/ 1216141 h 1359998"/>
                    <a:gd name="connsiteX182" fmla="*/ 1236986 w 1389620"/>
                    <a:gd name="connsiteY182" fmla="*/ 1203113 h 1359998"/>
                    <a:gd name="connsiteX183" fmla="*/ 1236986 w 1389620"/>
                    <a:gd name="connsiteY183" fmla="*/ 1183502 h 1359998"/>
                    <a:gd name="connsiteX184" fmla="*/ 1228895 w 1389620"/>
                    <a:gd name="connsiteY184" fmla="*/ 1163891 h 1359998"/>
                    <a:gd name="connsiteX185" fmla="*/ 1196804 w 1389620"/>
                    <a:gd name="connsiteY185" fmla="*/ 1150726 h 1359998"/>
                    <a:gd name="connsiteX186" fmla="*/ 1196804 w 1389620"/>
                    <a:gd name="connsiteY186" fmla="*/ 1137698 h 1359998"/>
                    <a:gd name="connsiteX187" fmla="*/ 1212850 w 1389620"/>
                    <a:gd name="connsiteY187" fmla="*/ 1131115 h 1359998"/>
                    <a:gd name="connsiteX188" fmla="*/ 1212850 w 1389620"/>
                    <a:gd name="connsiteY188" fmla="*/ 1118087 h 1359998"/>
                    <a:gd name="connsiteX189" fmla="*/ 1212850 w 1389620"/>
                    <a:gd name="connsiteY189" fmla="*/ 1104922 h 1359998"/>
                    <a:gd name="connsiteX190" fmla="*/ 1196804 w 1389620"/>
                    <a:gd name="connsiteY190" fmla="*/ 1111505 h 1359998"/>
                    <a:gd name="connsiteX191" fmla="*/ 1196804 w 1389620"/>
                    <a:gd name="connsiteY191" fmla="*/ 1091894 h 1359998"/>
                    <a:gd name="connsiteX192" fmla="*/ 1180759 w 1389620"/>
                    <a:gd name="connsiteY192" fmla="*/ 1104922 h 1359998"/>
                    <a:gd name="connsiteX193" fmla="*/ 1180759 w 1389620"/>
                    <a:gd name="connsiteY193" fmla="*/ 1078866 h 1359998"/>
                    <a:gd name="connsiteX194" fmla="*/ 1148669 w 1389620"/>
                    <a:gd name="connsiteY194" fmla="*/ 1085311 h 1359998"/>
                    <a:gd name="connsiteX195" fmla="*/ 1156623 w 1389620"/>
                    <a:gd name="connsiteY195" fmla="*/ 1072283 h 1359998"/>
                    <a:gd name="connsiteX196" fmla="*/ 1132487 w 1389620"/>
                    <a:gd name="connsiteY196" fmla="*/ 1072283 h 1359998"/>
                    <a:gd name="connsiteX197" fmla="*/ 1132487 w 1389620"/>
                    <a:gd name="connsiteY197" fmla="*/ 1085311 h 1359998"/>
                    <a:gd name="connsiteX198" fmla="*/ 1116442 w 1389620"/>
                    <a:gd name="connsiteY198" fmla="*/ 1046090 h 1359998"/>
                    <a:gd name="connsiteX199" fmla="*/ 1100396 w 1389620"/>
                    <a:gd name="connsiteY199" fmla="*/ 1046090 h 1359998"/>
                    <a:gd name="connsiteX200" fmla="*/ 1108487 w 1389620"/>
                    <a:gd name="connsiteY200" fmla="*/ 1033062 h 1359998"/>
                    <a:gd name="connsiteX201" fmla="*/ 1100396 w 1389620"/>
                    <a:gd name="connsiteY201" fmla="*/ 1026479 h 1359998"/>
                    <a:gd name="connsiteX202" fmla="*/ 1108487 w 1389620"/>
                    <a:gd name="connsiteY202" fmla="*/ 1026479 h 1359998"/>
                    <a:gd name="connsiteX203" fmla="*/ 1100396 w 1389620"/>
                    <a:gd name="connsiteY203" fmla="*/ 1020033 h 1359998"/>
                    <a:gd name="connsiteX204" fmla="*/ 1100396 w 1389620"/>
                    <a:gd name="connsiteY204" fmla="*/ 1006868 h 1359998"/>
                    <a:gd name="connsiteX205" fmla="*/ 1068306 w 1389620"/>
                    <a:gd name="connsiteY205" fmla="*/ 1006868 h 1359998"/>
                    <a:gd name="connsiteX206" fmla="*/ 1068306 w 1389620"/>
                    <a:gd name="connsiteY206" fmla="*/ 980812 h 1359998"/>
                    <a:gd name="connsiteX207" fmla="*/ 1108487 w 1389620"/>
                    <a:gd name="connsiteY207" fmla="*/ 967647 h 1359998"/>
                    <a:gd name="connsiteX208" fmla="*/ 1092442 w 1389620"/>
                    <a:gd name="connsiteY208" fmla="*/ 948036 h 1359998"/>
                    <a:gd name="connsiteX209" fmla="*/ 1068306 w 1389620"/>
                    <a:gd name="connsiteY209" fmla="*/ 941590 h 1359998"/>
                    <a:gd name="connsiteX210" fmla="*/ 1060215 w 1389620"/>
                    <a:gd name="connsiteY210" fmla="*/ 928425 h 1359998"/>
                    <a:gd name="connsiteX211" fmla="*/ 1076260 w 1389620"/>
                    <a:gd name="connsiteY211" fmla="*/ 928425 h 1359998"/>
                    <a:gd name="connsiteX212" fmla="*/ 1068306 w 1389620"/>
                    <a:gd name="connsiteY212" fmla="*/ 915397 h 1359998"/>
                    <a:gd name="connsiteX213" fmla="*/ 1076260 w 1389620"/>
                    <a:gd name="connsiteY213" fmla="*/ 915397 h 1359998"/>
                    <a:gd name="connsiteX214" fmla="*/ 1108487 w 1389620"/>
                    <a:gd name="connsiteY214" fmla="*/ 935008 h 1359998"/>
                    <a:gd name="connsiteX215" fmla="*/ 1100396 w 1389620"/>
                    <a:gd name="connsiteY215" fmla="*/ 921843 h 1359998"/>
                    <a:gd name="connsiteX216" fmla="*/ 1108487 w 1389620"/>
                    <a:gd name="connsiteY216" fmla="*/ 921843 h 1359998"/>
                    <a:gd name="connsiteX217" fmla="*/ 1092442 w 1389620"/>
                    <a:gd name="connsiteY217" fmla="*/ 908814 h 1359998"/>
                    <a:gd name="connsiteX218" fmla="*/ 1100396 w 1389620"/>
                    <a:gd name="connsiteY218" fmla="*/ 902232 h 1359998"/>
                    <a:gd name="connsiteX219" fmla="*/ 1116442 w 1389620"/>
                    <a:gd name="connsiteY219" fmla="*/ 908814 h 1359998"/>
                    <a:gd name="connsiteX220" fmla="*/ 1116442 w 1389620"/>
                    <a:gd name="connsiteY220" fmla="*/ 935008 h 1359998"/>
                    <a:gd name="connsiteX221" fmla="*/ 1164714 w 1389620"/>
                    <a:gd name="connsiteY221" fmla="*/ 954619 h 1359998"/>
                    <a:gd name="connsiteX222" fmla="*/ 1172668 w 1389620"/>
                    <a:gd name="connsiteY222" fmla="*/ 967647 h 1359998"/>
                    <a:gd name="connsiteX223" fmla="*/ 1196804 w 1389620"/>
                    <a:gd name="connsiteY223" fmla="*/ 967647 h 1359998"/>
                    <a:gd name="connsiteX224" fmla="*/ 1188713 w 1389620"/>
                    <a:gd name="connsiteY224" fmla="*/ 980812 h 1359998"/>
                    <a:gd name="connsiteX225" fmla="*/ 1196804 w 1389620"/>
                    <a:gd name="connsiteY225" fmla="*/ 993840 h 1359998"/>
                    <a:gd name="connsiteX226" fmla="*/ 1212850 w 1389620"/>
                    <a:gd name="connsiteY226" fmla="*/ 1026479 h 1359998"/>
                    <a:gd name="connsiteX227" fmla="*/ 1228895 w 1389620"/>
                    <a:gd name="connsiteY227" fmla="*/ 1020033 h 1359998"/>
                    <a:gd name="connsiteX228" fmla="*/ 1228895 w 1389620"/>
                    <a:gd name="connsiteY228" fmla="*/ 1026479 h 1359998"/>
                    <a:gd name="connsiteX229" fmla="*/ 1220941 w 1389620"/>
                    <a:gd name="connsiteY229" fmla="*/ 1039644 h 1359998"/>
                    <a:gd name="connsiteX230" fmla="*/ 1236986 w 1389620"/>
                    <a:gd name="connsiteY230" fmla="*/ 1052672 h 1359998"/>
                    <a:gd name="connsiteX231" fmla="*/ 1244940 w 1389620"/>
                    <a:gd name="connsiteY231" fmla="*/ 1039644 h 1359998"/>
                    <a:gd name="connsiteX232" fmla="*/ 1253031 w 1389620"/>
                    <a:gd name="connsiteY232" fmla="*/ 1059255 h 1359998"/>
                    <a:gd name="connsiteX233" fmla="*/ 1261122 w 1389620"/>
                    <a:gd name="connsiteY233" fmla="*/ 1052672 h 1359998"/>
                    <a:gd name="connsiteX234" fmla="*/ 1277168 w 1389620"/>
                    <a:gd name="connsiteY234" fmla="*/ 1078866 h 1359998"/>
                    <a:gd name="connsiteX235" fmla="*/ 1293212 w 1389620"/>
                    <a:gd name="connsiteY235" fmla="*/ 1039644 h 1359998"/>
                    <a:gd name="connsiteX236" fmla="*/ 1285121 w 1389620"/>
                    <a:gd name="connsiteY236" fmla="*/ 993840 h 1359998"/>
                    <a:gd name="connsiteX237" fmla="*/ 1317349 w 1389620"/>
                    <a:gd name="connsiteY237" fmla="*/ 1006868 h 1359998"/>
                    <a:gd name="connsiteX238" fmla="*/ 1325303 w 1389620"/>
                    <a:gd name="connsiteY238" fmla="*/ 993840 h 1359998"/>
                    <a:gd name="connsiteX239" fmla="*/ 1333394 w 1389620"/>
                    <a:gd name="connsiteY239" fmla="*/ 987257 h 1359998"/>
                    <a:gd name="connsiteX240" fmla="*/ 1333394 w 1389620"/>
                    <a:gd name="connsiteY240" fmla="*/ 967647 h 1359998"/>
                    <a:gd name="connsiteX241" fmla="*/ 1349439 w 1389620"/>
                    <a:gd name="connsiteY241" fmla="*/ 967647 h 1359998"/>
                    <a:gd name="connsiteX242" fmla="*/ 1341348 w 1389620"/>
                    <a:gd name="connsiteY242" fmla="*/ 954619 h 1359998"/>
                    <a:gd name="connsiteX243" fmla="*/ 1325303 w 1389620"/>
                    <a:gd name="connsiteY243" fmla="*/ 954619 h 1359998"/>
                    <a:gd name="connsiteX244" fmla="*/ 1341348 w 1389620"/>
                    <a:gd name="connsiteY244" fmla="*/ 935008 h 1359998"/>
                    <a:gd name="connsiteX245" fmla="*/ 1373576 w 1389620"/>
                    <a:gd name="connsiteY245" fmla="*/ 941590 h 1359998"/>
                    <a:gd name="connsiteX246" fmla="*/ 1373576 w 1389620"/>
                    <a:gd name="connsiteY246" fmla="*/ 935008 h 1359998"/>
                    <a:gd name="connsiteX247" fmla="*/ 1365484 w 1389620"/>
                    <a:gd name="connsiteY247" fmla="*/ 928425 h 1359998"/>
                    <a:gd name="connsiteX248" fmla="*/ 1389621 w 1389620"/>
                    <a:gd name="connsiteY248" fmla="*/ 902232 h 1359998"/>
                    <a:gd name="connsiteX249" fmla="*/ 1349439 w 1389620"/>
                    <a:gd name="connsiteY249" fmla="*/ 863010 h 1359998"/>
                    <a:gd name="connsiteX250" fmla="*/ 1293212 w 1389620"/>
                    <a:gd name="connsiteY250" fmla="*/ 876176 h 1359998"/>
                    <a:gd name="connsiteX251" fmla="*/ 1309258 w 1389620"/>
                    <a:gd name="connsiteY251" fmla="*/ 830371 h 1359998"/>
                    <a:gd name="connsiteX252" fmla="*/ 1253031 w 1389620"/>
                    <a:gd name="connsiteY252" fmla="*/ 836954 h 1359998"/>
                    <a:gd name="connsiteX253" fmla="*/ 1244940 w 1389620"/>
                    <a:gd name="connsiteY253" fmla="*/ 830371 h 1359998"/>
                    <a:gd name="connsiteX254" fmla="*/ 1261122 w 1389620"/>
                    <a:gd name="connsiteY254" fmla="*/ 817343 h 1359998"/>
                    <a:gd name="connsiteX255" fmla="*/ 1236986 w 1389620"/>
                    <a:gd name="connsiteY255" fmla="*/ 778122 h 1359998"/>
                    <a:gd name="connsiteX256" fmla="*/ 1204895 w 1389620"/>
                    <a:gd name="connsiteY256" fmla="*/ 771539 h 1359998"/>
                    <a:gd name="connsiteX257" fmla="*/ 1212850 w 1389620"/>
                    <a:gd name="connsiteY257" fmla="*/ 745346 h 1359998"/>
                    <a:gd name="connsiteX258" fmla="*/ 1164714 w 1389620"/>
                    <a:gd name="connsiteY258" fmla="*/ 764956 h 1359998"/>
                    <a:gd name="connsiteX259" fmla="*/ 1148669 w 1389620"/>
                    <a:gd name="connsiteY259" fmla="*/ 751928 h 1359998"/>
                    <a:gd name="connsiteX260" fmla="*/ 1164714 w 1389620"/>
                    <a:gd name="connsiteY260" fmla="*/ 738900 h 1359998"/>
                    <a:gd name="connsiteX261" fmla="*/ 1156623 w 1389620"/>
                    <a:gd name="connsiteY261" fmla="*/ 725735 h 1359998"/>
                    <a:gd name="connsiteX262" fmla="*/ 1124533 w 1389620"/>
                    <a:gd name="connsiteY262" fmla="*/ 725735 h 1359998"/>
                    <a:gd name="connsiteX263" fmla="*/ 1132487 w 1389620"/>
                    <a:gd name="connsiteY263" fmla="*/ 706124 h 1359998"/>
                    <a:gd name="connsiteX264" fmla="*/ 1052261 w 1389620"/>
                    <a:gd name="connsiteY264" fmla="*/ 679931 h 1359998"/>
                    <a:gd name="connsiteX265" fmla="*/ 1084351 w 1389620"/>
                    <a:gd name="connsiteY265" fmla="*/ 673485 h 1359998"/>
                    <a:gd name="connsiteX266" fmla="*/ 1060215 w 1389620"/>
                    <a:gd name="connsiteY266" fmla="*/ 647292 h 1359998"/>
                    <a:gd name="connsiteX267" fmla="*/ 1076260 w 1389620"/>
                    <a:gd name="connsiteY267" fmla="*/ 640709 h 1359998"/>
                    <a:gd name="connsiteX268" fmla="*/ 1044170 w 1389620"/>
                    <a:gd name="connsiteY268" fmla="*/ 614653 h 1359998"/>
                    <a:gd name="connsiteX269" fmla="*/ 1068306 w 1389620"/>
                    <a:gd name="connsiteY269" fmla="*/ 614653 h 1359998"/>
                    <a:gd name="connsiteX270" fmla="*/ 1068306 w 1389620"/>
                    <a:gd name="connsiteY270" fmla="*/ 601488 h 1359998"/>
                    <a:gd name="connsiteX271" fmla="*/ 1092442 w 1389620"/>
                    <a:gd name="connsiteY271" fmla="*/ 621099 h 1359998"/>
                    <a:gd name="connsiteX272" fmla="*/ 1132487 w 1389620"/>
                    <a:gd name="connsiteY272" fmla="*/ 621099 h 1359998"/>
                    <a:gd name="connsiteX273" fmla="*/ 1140578 w 1389620"/>
                    <a:gd name="connsiteY273" fmla="*/ 601488 h 1359998"/>
                    <a:gd name="connsiteX274" fmla="*/ 1124533 w 1389620"/>
                    <a:gd name="connsiteY274" fmla="*/ 595042 h 1359998"/>
                    <a:gd name="connsiteX275" fmla="*/ 1100396 w 1389620"/>
                    <a:gd name="connsiteY275" fmla="*/ 581877 h 1359998"/>
                    <a:gd name="connsiteX276" fmla="*/ 1060215 w 1389620"/>
                    <a:gd name="connsiteY276" fmla="*/ 575432 h 1359998"/>
                    <a:gd name="connsiteX277" fmla="*/ 1060215 w 1389620"/>
                    <a:gd name="connsiteY277" fmla="*/ 588460 h 1359998"/>
                    <a:gd name="connsiteX278" fmla="*/ 1036216 w 1389620"/>
                    <a:gd name="connsiteY278" fmla="*/ 568849 h 1359998"/>
                    <a:gd name="connsiteX279" fmla="*/ 1028125 w 1389620"/>
                    <a:gd name="connsiteY279" fmla="*/ 575432 h 1359998"/>
                    <a:gd name="connsiteX280" fmla="*/ 1076260 w 1389620"/>
                    <a:gd name="connsiteY280" fmla="*/ 549238 h 1359998"/>
                    <a:gd name="connsiteX281" fmla="*/ 1100396 w 1389620"/>
                    <a:gd name="connsiteY281" fmla="*/ 549238 h 1359998"/>
                    <a:gd name="connsiteX282" fmla="*/ 1108487 w 1389620"/>
                    <a:gd name="connsiteY282" fmla="*/ 536210 h 1359998"/>
                    <a:gd name="connsiteX283" fmla="*/ 1092442 w 1389620"/>
                    <a:gd name="connsiteY283" fmla="*/ 510017 h 1359998"/>
                    <a:gd name="connsiteX284" fmla="*/ 1076260 w 1389620"/>
                    <a:gd name="connsiteY284" fmla="*/ 490406 h 1359998"/>
                    <a:gd name="connsiteX285" fmla="*/ 1052261 w 1389620"/>
                    <a:gd name="connsiteY285" fmla="*/ 490406 h 1359998"/>
                    <a:gd name="connsiteX286" fmla="*/ 1052261 w 1389620"/>
                    <a:gd name="connsiteY286" fmla="*/ 503434 h 1359998"/>
                    <a:gd name="connsiteX287" fmla="*/ 1036216 w 1389620"/>
                    <a:gd name="connsiteY287" fmla="*/ 523045 h 1359998"/>
                    <a:gd name="connsiteX288" fmla="*/ 1020034 w 1389620"/>
                    <a:gd name="connsiteY288" fmla="*/ 523045 h 1359998"/>
                    <a:gd name="connsiteX289" fmla="*/ 1036216 w 1389620"/>
                    <a:gd name="connsiteY289" fmla="*/ 496851 h 1359998"/>
                    <a:gd name="connsiteX290" fmla="*/ 987943 w 1389620"/>
                    <a:gd name="connsiteY290" fmla="*/ 496851 h 1359998"/>
                    <a:gd name="connsiteX291" fmla="*/ 1028125 w 1389620"/>
                    <a:gd name="connsiteY291" fmla="*/ 477241 h 1359998"/>
                    <a:gd name="connsiteX292" fmla="*/ 1044170 w 1389620"/>
                    <a:gd name="connsiteY292" fmla="*/ 444602 h 1359998"/>
                    <a:gd name="connsiteX293" fmla="*/ 996034 w 1389620"/>
                    <a:gd name="connsiteY293" fmla="*/ 424991 h 1359998"/>
                    <a:gd name="connsiteX294" fmla="*/ 947761 w 1389620"/>
                    <a:gd name="connsiteY294" fmla="*/ 457630 h 1359998"/>
                    <a:gd name="connsiteX295" fmla="*/ 971898 w 1389620"/>
                    <a:gd name="connsiteY295" fmla="*/ 411963 h 1359998"/>
                    <a:gd name="connsiteX296" fmla="*/ 931717 w 1389620"/>
                    <a:gd name="connsiteY296" fmla="*/ 438019 h 1359998"/>
                    <a:gd name="connsiteX297" fmla="*/ 939808 w 1389620"/>
                    <a:gd name="connsiteY297" fmla="*/ 405380 h 1359998"/>
                    <a:gd name="connsiteX298" fmla="*/ 939808 w 1389620"/>
                    <a:gd name="connsiteY298" fmla="*/ 385770 h 1359998"/>
                    <a:gd name="connsiteX299" fmla="*/ 899626 w 1389620"/>
                    <a:gd name="connsiteY299" fmla="*/ 398798 h 1359998"/>
                    <a:gd name="connsiteX300" fmla="*/ 867536 w 1389620"/>
                    <a:gd name="connsiteY300" fmla="*/ 385770 h 1359998"/>
                    <a:gd name="connsiteX301" fmla="*/ 915671 w 1389620"/>
                    <a:gd name="connsiteY301" fmla="*/ 366159 h 1359998"/>
                    <a:gd name="connsiteX302" fmla="*/ 899626 w 1389620"/>
                    <a:gd name="connsiteY302" fmla="*/ 326937 h 1359998"/>
                    <a:gd name="connsiteX303" fmla="*/ 843400 w 1389620"/>
                    <a:gd name="connsiteY303" fmla="*/ 300744 h 1359998"/>
                    <a:gd name="connsiteX304" fmla="*/ 835308 w 1389620"/>
                    <a:gd name="connsiteY304" fmla="*/ 326937 h 1359998"/>
                    <a:gd name="connsiteX305" fmla="*/ 811309 w 1389620"/>
                    <a:gd name="connsiteY305" fmla="*/ 320355 h 1359998"/>
                    <a:gd name="connsiteX306" fmla="*/ 811309 w 1389620"/>
                    <a:gd name="connsiteY306" fmla="*/ 353131 h 1359998"/>
                    <a:gd name="connsiteX307" fmla="*/ 795264 w 1389620"/>
                    <a:gd name="connsiteY307" fmla="*/ 339965 h 1359998"/>
                    <a:gd name="connsiteX308" fmla="*/ 771127 w 1389620"/>
                    <a:gd name="connsiteY308" fmla="*/ 333520 h 1359998"/>
                    <a:gd name="connsiteX309" fmla="*/ 795264 w 1389620"/>
                    <a:gd name="connsiteY309" fmla="*/ 287716 h 1359998"/>
                    <a:gd name="connsiteX310" fmla="*/ 763036 w 1389620"/>
                    <a:gd name="connsiteY310" fmla="*/ 294161 h 1359998"/>
                    <a:gd name="connsiteX311" fmla="*/ 739037 w 1389620"/>
                    <a:gd name="connsiteY311" fmla="*/ 313772 h 1359998"/>
                    <a:gd name="connsiteX312" fmla="*/ 746991 w 1389620"/>
                    <a:gd name="connsiteY312" fmla="*/ 281133 h 1359998"/>
                    <a:gd name="connsiteX313" fmla="*/ 763036 w 1389620"/>
                    <a:gd name="connsiteY313" fmla="*/ 254940 h 1359998"/>
                    <a:gd name="connsiteX314" fmla="*/ 722855 w 1389620"/>
                    <a:gd name="connsiteY314" fmla="*/ 241912 h 1359998"/>
                    <a:gd name="connsiteX315" fmla="*/ 730946 w 1389620"/>
                    <a:gd name="connsiteY315" fmla="*/ 228884 h 1359998"/>
                    <a:gd name="connsiteX316" fmla="*/ 722855 w 1389620"/>
                    <a:gd name="connsiteY316" fmla="*/ 215718 h 1359998"/>
                    <a:gd name="connsiteX317" fmla="*/ 706810 w 1389620"/>
                    <a:gd name="connsiteY317" fmla="*/ 196108 h 1359998"/>
                    <a:gd name="connsiteX318" fmla="*/ 714901 w 1389620"/>
                    <a:gd name="connsiteY318" fmla="*/ 189662 h 1359998"/>
                    <a:gd name="connsiteX319" fmla="*/ 690765 w 1389620"/>
                    <a:gd name="connsiteY319" fmla="*/ 176497 h 1359998"/>
                    <a:gd name="connsiteX320" fmla="*/ 658674 w 1389620"/>
                    <a:gd name="connsiteY320" fmla="*/ 170051 h 1359998"/>
                    <a:gd name="connsiteX321" fmla="*/ 602448 w 1389620"/>
                    <a:gd name="connsiteY321" fmla="*/ 156886 h 1359998"/>
                    <a:gd name="connsiteX322" fmla="*/ 554175 w 1389620"/>
                    <a:gd name="connsiteY322" fmla="*/ 183079 h 1359998"/>
                    <a:gd name="connsiteX323" fmla="*/ 554175 w 1389620"/>
                    <a:gd name="connsiteY323" fmla="*/ 202690 h 1359998"/>
                    <a:gd name="connsiteX324" fmla="*/ 570357 w 1389620"/>
                    <a:gd name="connsiteY324" fmla="*/ 215718 h 1359998"/>
                    <a:gd name="connsiteX325" fmla="*/ 530176 w 1389620"/>
                    <a:gd name="connsiteY325" fmla="*/ 228884 h 1359998"/>
                    <a:gd name="connsiteX326" fmla="*/ 514131 w 1389620"/>
                    <a:gd name="connsiteY326" fmla="*/ 209273 h 1359998"/>
                    <a:gd name="connsiteX327" fmla="*/ 497949 w 1389620"/>
                    <a:gd name="connsiteY327" fmla="*/ 215718 h 1359998"/>
                    <a:gd name="connsiteX328" fmla="*/ 489994 w 1389620"/>
                    <a:gd name="connsiteY328" fmla="*/ 189662 h 1359998"/>
                    <a:gd name="connsiteX329" fmla="*/ 481903 w 1389620"/>
                    <a:gd name="connsiteY329" fmla="*/ 235329 h 1359998"/>
                    <a:gd name="connsiteX330" fmla="*/ 473949 w 1389620"/>
                    <a:gd name="connsiteY330" fmla="*/ 228884 h 1359998"/>
                    <a:gd name="connsiteX331" fmla="*/ 441859 w 1389620"/>
                    <a:gd name="connsiteY331" fmla="*/ 274551 h 1359998"/>
                    <a:gd name="connsiteX332" fmla="*/ 433768 w 1389620"/>
                    <a:gd name="connsiteY332" fmla="*/ 254940 h 1359998"/>
                    <a:gd name="connsiteX333" fmla="*/ 457904 w 1389620"/>
                    <a:gd name="connsiteY333" fmla="*/ 248494 h 1359998"/>
                    <a:gd name="connsiteX334" fmla="*/ 441859 w 1389620"/>
                    <a:gd name="connsiteY334" fmla="*/ 235329 h 1359998"/>
                    <a:gd name="connsiteX335" fmla="*/ 465858 w 1389620"/>
                    <a:gd name="connsiteY335" fmla="*/ 156886 h 1359998"/>
                    <a:gd name="connsiteX336" fmla="*/ 449813 w 1389620"/>
                    <a:gd name="connsiteY336" fmla="*/ 130830 h 1359998"/>
                    <a:gd name="connsiteX337" fmla="*/ 457904 w 1389620"/>
                    <a:gd name="connsiteY337" fmla="*/ 111082 h 1359998"/>
                    <a:gd name="connsiteX338" fmla="*/ 417723 w 1389620"/>
                    <a:gd name="connsiteY338" fmla="*/ 85026 h 1359998"/>
                    <a:gd name="connsiteX339" fmla="*/ 425676 w 1389620"/>
                    <a:gd name="connsiteY339" fmla="*/ 71860 h 1359998"/>
                    <a:gd name="connsiteX340" fmla="*/ 425676 w 1389620"/>
                    <a:gd name="connsiteY340" fmla="*/ 45804 h 1359998"/>
                    <a:gd name="connsiteX341" fmla="*/ 409632 w 1389620"/>
                    <a:gd name="connsiteY341" fmla="*/ 13028 h 1359998"/>
                    <a:gd name="connsiteX342" fmla="*/ 377541 w 1389620"/>
                    <a:gd name="connsiteY342" fmla="*/ 13028 h 1359998"/>
                    <a:gd name="connsiteX343" fmla="*/ 345451 w 1389620"/>
                    <a:gd name="connsiteY343" fmla="*/ 19611 h 1359998"/>
                    <a:gd name="connsiteX344" fmla="*/ 321315 w 1389620"/>
                    <a:gd name="connsiteY344" fmla="*/ 32639 h 1359998"/>
                    <a:gd name="connsiteX345" fmla="*/ 297178 w 1389620"/>
                    <a:gd name="connsiteY345" fmla="*/ 52250 h 1359998"/>
                    <a:gd name="connsiteX346" fmla="*/ 313223 w 1389620"/>
                    <a:gd name="connsiteY346" fmla="*/ 65415 h 1359998"/>
                    <a:gd name="connsiteX347" fmla="*/ 305269 w 1389620"/>
                    <a:gd name="connsiteY347" fmla="*/ 78443 h 1359998"/>
                    <a:gd name="connsiteX348" fmla="*/ 297178 w 1389620"/>
                    <a:gd name="connsiteY348" fmla="*/ 58832 h 1359998"/>
                    <a:gd name="connsiteX349" fmla="*/ 265088 w 1389620"/>
                    <a:gd name="connsiteY349" fmla="*/ 58832 h 1359998"/>
                    <a:gd name="connsiteX350" fmla="*/ 265088 w 1389620"/>
                    <a:gd name="connsiteY350" fmla="*/ 71860 h 1359998"/>
                    <a:gd name="connsiteX351" fmla="*/ 273179 w 1389620"/>
                    <a:gd name="connsiteY351" fmla="*/ 91471 h 1359998"/>
                    <a:gd name="connsiteX352" fmla="*/ 240951 w 1389620"/>
                    <a:gd name="connsiteY352" fmla="*/ 71860 h 1359998"/>
                    <a:gd name="connsiteX353" fmla="*/ 240951 w 1389620"/>
                    <a:gd name="connsiteY353" fmla="*/ 85026 h 1359998"/>
                    <a:gd name="connsiteX354" fmla="*/ 249043 w 1389620"/>
                    <a:gd name="connsiteY354" fmla="*/ 98054 h 1359998"/>
                    <a:gd name="connsiteX355" fmla="*/ 216952 w 1389620"/>
                    <a:gd name="connsiteY355" fmla="*/ 111082 h 1359998"/>
                    <a:gd name="connsiteX356" fmla="*/ 249043 w 1389620"/>
                    <a:gd name="connsiteY356" fmla="*/ 130830 h 1359998"/>
                    <a:gd name="connsiteX357" fmla="*/ 208861 w 1389620"/>
                    <a:gd name="connsiteY357" fmla="*/ 137275 h 1359998"/>
                    <a:gd name="connsiteX358" fmla="*/ 216952 w 1389620"/>
                    <a:gd name="connsiteY358" fmla="*/ 176497 h 1359998"/>
                    <a:gd name="connsiteX359" fmla="*/ 216952 w 1389620"/>
                    <a:gd name="connsiteY359" fmla="*/ 189662 h 1359998"/>
                    <a:gd name="connsiteX360" fmla="*/ 216952 w 1389620"/>
                    <a:gd name="connsiteY360" fmla="*/ 202690 h 1359998"/>
                    <a:gd name="connsiteX361" fmla="*/ 249043 w 1389620"/>
                    <a:gd name="connsiteY361" fmla="*/ 209273 h 1359998"/>
                    <a:gd name="connsiteX362" fmla="*/ 200770 w 1389620"/>
                    <a:gd name="connsiteY362" fmla="*/ 261522 h 1359998"/>
                    <a:gd name="connsiteX363" fmla="*/ 224906 w 1389620"/>
                    <a:gd name="connsiteY363" fmla="*/ 300744 h 1359998"/>
                    <a:gd name="connsiteX364" fmla="*/ 256997 w 1389620"/>
                    <a:gd name="connsiteY364" fmla="*/ 307327 h 1359998"/>
                    <a:gd name="connsiteX365" fmla="*/ 256997 w 1389620"/>
                    <a:gd name="connsiteY365" fmla="*/ 353131 h 1359998"/>
                    <a:gd name="connsiteX366" fmla="*/ 249043 w 1389620"/>
                    <a:gd name="connsiteY366" fmla="*/ 398798 h 1359998"/>
                    <a:gd name="connsiteX367" fmla="*/ 240951 w 1389620"/>
                    <a:gd name="connsiteY367" fmla="*/ 392352 h 1359998"/>
                    <a:gd name="connsiteX368" fmla="*/ 249043 w 1389620"/>
                    <a:gd name="connsiteY368" fmla="*/ 372741 h 1359998"/>
                    <a:gd name="connsiteX369" fmla="*/ 240951 w 1389620"/>
                    <a:gd name="connsiteY369" fmla="*/ 372741 h 1359998"/>
                    <a:gd name="connsiteX370" fmla="*/ 168680 w 1389620"/>
                    <a:gd name="connsiteY370" fmla="*/ 392352 h 1359998"/>
                    <a:gd name="connsiteX371" fmla="*/ 184725 w 1389620"/>
                    <a:gd name="connsiteY371" fmla="*/ 379187 h 1359998"/>
                    <a:gd name="connsiteX372" fmla="*/ 200770 w 1389620"/>
                    <a:gd name="connsiteY372" fmla="*/ 366159 h 1359998"/>
                    <a:gd name="connsiteX373" fmla="*/ 249043 w 1389620"/>
                    <a:gd name="connsiteY373" fmla="*/ 353131 h 1359998"/>
                    <a:gd name="connsiteX374" fmla="*/ 240951 w 1389620"/>
                    <a:gd name="connsiteY374" fmla="*/ 333520 h 1359998"/>
                    <a:gd name="connsiteX375" fmla="*/ 224906 w 1389620"/>
                    <a:gd name="connsiteY375" fmla="*/ 326937 h 1359998"/>
                    <a:gd name="connsiteX376" fmla="*/ 200770 w 1389620"/>
                    <a:gd name="connsiteY376" fmla="*/ 300744 h 1359998"/>
                    <a:gd name="connsiteX377" fmla="*/ 176771 w 1389620"/>
                    <a:gd name="connsiteY377" fmla="*/ 274551 h 1359998"/>
                    <a:gd name="connsiteX378" fmla="*/ 176771 w 1389620"/>
                    <a:gd name="connsiteY378" fmla="*/ 241912 h 1359998"/>
                    <a:gd name="connsiteX379" fmla="*/ 184725 w 1389620"/>
                    <a:gd name="connsiteY379" fmla="*/ 209273 h 1359998"/>
                    <a:gd name="connsiteX380" fmla="*/ 168680 w 1389620"/>
                    <a:gd name="connsiteY380" fmla="*/ 183079 h 1359998"/>
                    <a:gd name="connsiteX381" fmla="*/ 168680 w 1389620"/>
                    <a:gd name="connsiteY381" fmla="*/ 156886 h 1359998"/>
                    <a:gd name="connsiteX382" fmla="*/ 168680 w 1389620"/>
                    <a:gd name="connsiteY382" fmla="*/ 130830 h 1359998"/>
                    <a:gd name="connsiteX383" fmla="*/ 184725 w 1389620"/>
                    <a:gd name="connsiteY383" fmla="*/ 104636 h 1359998"/>
                    <a:gd name="connsiteX384" fmla="*/ 216952 w 1389620"/>
                    <a:gd name="connsiteY384" fmla="*/ 58832 h 1359998"/>
                    <a:gd name="connsiteX385" fmla="*/ 249043 w 1389620"/>
                    <a:gd name="connsiteY385" fmla="*/ 19611 h 1359998"/>
                    <a:gd name="connsiteX386" fmla="*/ 240951 w 1389620"/>
                    <a:gd name="connsiteY386" fmla="*/ 13028 h 135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Lst>
                  <a:rect l="l" t="t" r="r" b="b"/>
                  <a:pathLst>
                    <a:path w="1389620" h="1359998">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082"/>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lnTo>
                        <a:pt x="779082" y="1098477"/>
                      </a:lnTo>
                      <a:lnTo>
                        <a:pt x="787173" y="1104922"/>
                      </a:lnTo>
                      <a:lnTo>
                        <a:pt x="803218" y="1104922"/>
                      </a:lnTo>
                      <a:lnTo>
                        <a:pt x="811309" y="1131115"/>
                      </a:lnTo>
                      <a:lnTo>
                        <a:pt x="819263" y="1144281"/>
                      </a:lnTo>
                      <a:lnTo>
                        <a:pt x="827354" y="1163891"/>
                      </a:lnTo>
                      <a:lnTo>
                        <a:pt x="859444" y="1176920"/>
                      </a:lnTo>
                      <a:lnTo>
                        <a:pt x="875490" y="1196530"/>
                      </a:lnTo>
                      <a:lnTo>
                        <a:pt x="875490" y="1176920"/>
                      </a:lnTo>
                      <a:lnTo>
                        <a:pt x="899626" y="1203113"/>
                      </a:lnTo>
                      <a:lnTo>
                        <a:pt x="907717" y="1203113"/>
                      </a:lnTo>
                      <a:lnTo>
                        <a:pt x="883581" y="1216141"/>
                      </a:lnTo>
                      <a:lnTo>
                        <a:pt x="867536" y="1203113"/>
                      </a:lnTo>
                      <a:lnTo>
                        <a:pt x="883581" y="1235752"/>
                      </a:lnTo>
                      <a:lnTo>
                        <a:pt x="899626" y="1248780"/>
                      </a:lnTo>
                      <a:lnTo>
                        <a:pt x="923762" y="1268391"/>
                      </a:lnTo>
                      <a:lnTo>
                        <a:pt x="955853" y="1281556"/>
                      </a:lnTo>
                      <a:lnTo>
                        <a:pt x="971898" y="1261945"/>
                      </a:lnTo>
                      <a:lnTo>
                        <a:pt x="971898" y="1274973"/>
                      </a:lnTo>
                      <a:lnTo>
                        <a:pt x="979989" y="1281556"/>
                      </a:lnTo>
                      <a:lnTo>
                        <a:pt x="996034" y="1274973"/>
                      </a:lnTo>
                      <a:lnTo>
                        <a:pt x="996034" y="1288001"/>
                      </a:lnTo>
                      <a:lnTo>
                        <a:pt x="1003988" y="1294584"/>
                      </a:lnTo>
                      <a:lnTo>
                        <a:pt x="1020034" y="1307612"/>
                      </a:lnTo>
                      <a:lnTo>
                        <a:pt x="1028125" y="1314195"/>
                      </a:lnTo>
                      <a:lnTo>
                        <a:pt x="1028125" y="1301167"/>
                      </a:lnTo>
                      <a:lnTo>
                        <a:pt x="1028125" y="1314195"/>
                      </a:lnTo>
                      <a:lnTo>
                        <a:pt x="1044170" y="1320777"/>
                      </a:lnTo>
                      <a:lnTo>
                        <a:pt x="1084351" y="1327223"/>
                      </a:lnTo>
                      <a:lnTo>
                        <a:pt x="1100396" y="1346971"/>
                      </a:lnTo>
                      <a:lnTo>
                        <a:pt x="1124533" y="1333805"/>
                      </a:lnTo>
                      <a:lnTo>
                        <a:pt x="1148669" y="1359999"/>
                      </a:lnTo>
                      <a:lnTo>
                        <a:pt x="1164714" y="1359999"/>
                      </a:lnTo>
                      <a:lnTo>
                        <a:pt x="1156623" y="1346971"/>
                      </a:lnTo>
                      <a:lnTo>
                        <a:pt x="1156623" y="1320777"/>
                      </a:lnTo>
                      <a:lnTo>
                        <a:pt x="1084351" y="1255363"/>
                      </a:lnTo>
                      <a:lnTo>
                        <a:pt x="1084351" y="1248780"/>
                      </a:lnTo>
                      <a:lnTo>
                        <a:pt x="1076260" y="1248780"/>
                      </a:lnTo>
                      <a:lnTo>
                        <a:pt x="1044170" y="1222724"/>
                      </a:lnTo>
                      <a:lnTo>
                        <a:pt x="1020034" y="1189948"/>
                      </a:lnTo>
                      <a:lnTo>
                        <a:pt x="1036216" y="1183502"/>
                      </a:lnTo>
                      <a:lnTo>
                        <a:pt x="1068306" y="1216141"/>
                      </a:lnTo>
                      <a:lnTo>
                        <a:pt x="1076260" y="1216141"/>
                      </a:lnTo>
                      <a:lnTo>
                        <a:pt x="1076260" y="1203113"/>
                      </a:lnTo>
                      <a:lnTo>
                        <a:pt x="1084351" y="1203113"/>
                      </a:lnTo>
                      <a:lnTo>
                        <a:pt x="1100396" y="1229169"/>
                      </a:lnTo>
                      <a:lnTo>
                        <a:pt x="1124533" y="1235752"/>
                      </a:lnTo>
                      <a:lnTo>
                        <a:pt x="1132487" y="1255363"/>
                      </a:lnTo>
                      <a:lnTo>
                        <a:pt x="1156623" y="1255363"/>
                      </a:lnTo>
                      <a:lnTo>
                        <a:pt x="1164714" y="1268391"/>
                      </a:lnTo>
                      <a:lnTo>
                        <a:pt x="1188713" y="1261945"/>
                      </a:lnTo>
                      <a:lnTo>
                        <a:pt x="1196804" y="1274973"/>
                      </a:lnTo>
                      <a:lnTo>
                        <a:pt x="1204895" y="1268391"/>
                      </a:lnTo>
                      <a:lnTo>
                        <a:pt x="1204895" y="1288001"/>
                      </a:lnTo>
                      <a:lnTo>
                        <a:pt x="1212850" y="1301167"/>
                      </a:lnTo>
                      <a:lnTo>
                        <a:pt x="1220941" y="1294584"/>
                      </a:lnTo>
                      <a:lnTo>
                        <a:pt x="1212850" y="1268391"/>
                      </a:lnTo>
                      <a:lnTo>
                        <a:pt x="1236986" y="1268391"/>
                      </a:lnTo>
                      <a:lnTo>
                        <a:pt x="1236986" y="1261945"/>
                      </a:lnTo>
                      <a:lnTo>
                        <a:pt x="1228895" y="1255363"/>
                      </a:lnTo>
                      <a:lnTo>
                        <a:pt x="1220941" y="1255363"/>
                      </a:lnTo>
                      <a:lnTo>
                        <a:pt x="1212850" y="1235752"/>
                      </a:lnTo>
                      <a:lnTo>
                        <a:pt x="1212850" y="1216141"/>
                      </a:lnTo>
                      <a:lnTo>
                        <a:pt x="1236986" y="1229169"/>
                      </a:lnTo>
                      <a:lnTo>
                        <a:pt x="1228895" y="1216141"/>
                      </a:lnTo>
                      <a:lnTo>
                        <a:pt x="1236986" y="1203113"/>
                      </a:lnTo>
                      <a:lnTo>
                        <a:pt x="1236986" y="1183502"/>
                      </a:lnTo>
                      <a:lnTo>
                        <a:pt x="1228895" y="1163891"/>
                      </a:lnTo>
                      <a:lnTo>
                        <a:pt x="1196804" y="1150726"/>
                      </a:lnTo>
                      <a:lnTo>
                        <a:pt x="1196804" y="1137698"/>
                      </a:lnTo>
                      <a:lnTo>
                        <a:pt x="1212850" y="1131115"/>
                      </a:lnTo>
                      <a:lnTo>
                        <a:pt x="1212850" y="1118087"/>
                      </a:lnTo>
                      <a:lnTo>
                        <a:pt x="1212850" y="1104922"/>
                      </a:lnTo>
                      <a:lnTo>
                        <a:pt x="1196804" y="1111505"/>
                      </a:lnTo>
                      <a:lnTo>
                        <a:pt x="1196804" y="1091894"/>
                      </a:lnTo>
                      <a:lnTo>
                        <a:pt x="1180759" y="1104922"/>
                      </a:lnTo>
                      <a:lnTo>
                        <a:pt x="1180759" y="1078866"/>
                      </a:lnTo>
                      <a:lnTo>
                        <a:pt x="1148669" y="1085311"/>
                      </a:lnTo>
                      <a:lnTo>
                        <a:pt x="1156623" y="1072283"/>
                      </a:lnTo>
                      <a:lnTo>
                        <a:pt x="1132487" y="1072283"/>
                      </a:lnTo>
                      <a:lnTo>
                        <a:pt x="1132487" y="1085311"/>
                      </a:lnTo>
                      <a:lnTo>
                        <a:pt x="1116442" y="1046090"/>
                      </a:lnTo>
                      <a:lnTo>
                        <a:pt x="1100396" y="1046090"/>
                      </a:lnTo>
                      <a:lnTo>
                        <a:pt x="1108487" y="1033062"/>
                      </a:lnTo>
                      <a:lnTo>
                        <a:pt x="1100396" y="1026479"/>
                      </a:lnTo>
                      <a:lnTo>
                        <a:pt x="1108487" y="1026479"/>
                      </a:lnTo>
                      <a:lnTo>
                        <a:pt x="1100396" y="1020033"/>
                      </a:lnTo>
                      <a:lnTo>
                        <a:pt x="1100396" y="1006868"/>
                      </a:lnTo>
                      <a:lnTo>
                        <a:pt x="1068306" y="1006868"/>
                      </a:lnTo>
                      <a:lnTo>
                        <a:pt x="1068306" y="980812"/>
                      </a:lnTo>
                      <a:lnTo>
                        <a:pt x="1108487" y="967647"/>
                      </a:lnTo>
                      <a:lnTo>
                        <a:pt x="1092442" y="948036"/>
                      </a:lnTo>
                      <a:lnTo>
                        <a:pt x="1068306" y="941590"/>
                      </a:lnTo>
                      <a:lnTo>
                        <a:pt x="1060215" y="928425"/>
                      </a:lnTo>
                      <a:lnTo>
                        <a:pt x="1076260" y="928425"/>
                      </a:lnTo>
                      <a:lnTo>
                        <a:pt x="1068306" y="915397"/>
                      </a:lnTo>
                      <a:lnTo>
                        <a:pt x="1076260" y="915397"/>
                      </a:lnTo>
                      <a:lnTo>
                        <a:pt x="1108487" y="935008"/>
                      </a:lnTo>
                      <a:lnTo>
                        <a:pt x="1100396" y="921843"/>
                      </a:lnTo>
                      <a:lnTo>
                        <a:pt x="1108487" y="921843"/>
                      </a:lnTo>
                      <a:lnTo>
                        <a:pt x="1092442" y="908814"/>
                      </a:lnTo>
                      <a:lnTo>
                        <a:pt x="1100396" y="902232"/>
                      </a:lnTo>
                      <a:lnTo>
                        <a:pt x="1116442" y="908814"/>
                      </a:lnTo>
                      <a:lnTo>
                        <a:pt x="1116442" y="935008"/>
                      </a:lnTo>
                      <a:lnTo>
                        <a:pt x="1164714" y="954619"/>
                      </a:lnTo>
                      <a:lnTo>
                        <a:pt x="1172668" y="967647"/>
                      </a:lnTo>
                      <a:lnTo>
                        <a:pt x="1196804" y="967647"/>
                      </a:lnTo>
                      <a:lnTo>
                        <a:pt x="1188713" y="980812"/>
                      </a:lnTo>
                      <a:lnTo>
                        <a:pt x="1196804" y="993840"/>
                      </a:lnTo>
                      <a:lnTo>
                        <a:pt x="1212850" y="1026479"/>
                      </a:lnTo>
                      <a:lnTo>
                        <a:pt x="1228895" y="1020033"/>
                      </a:lnTo>
                      <a:lnTo>
                        <a:pt x="1228895" y="1026479"/>
                      </a:lnTo>
                      <a:lnTo>
                        <a:pt x="1220941" y="1039644"/>
                      </a:lnTo>
                      <a:lnTo>
                        <a:pt x="1236986" y="1052672"/>
                      </a:lnTo>
                      <a:lnTo>
                        <a:pt x="1244940" y="1039644"/>
                      </a:lnTo>
                      <a:lnTo>
                        <a:pt x="1253031" y="1059255"/>
                      </a:lnTo>
                      <a:lnTo>
                        <a:pt x="1261122" y="1052672"/>
                      </a:lnTo>
                      <a:lnTo>
                        <a:pt x="1277168" y="1078866"/>
                      </a:lnTo>
                      <a:lnTo>
                        <a:pt x="1293212" y="1039644"/>
                      </a:lnTo>
                      <a:lnTo>
                        <a:pt x="1285121" y="993840"/>
                      </a:lnTo>
                      <a:lnTo>
                        <a:pt x="1317349" y="1006868"/>
                      </a:lnTo>
                      <a:lnTo>
                        <a:pt x="1325303" y="993840"/>
                      </a:lnTo>
                      <a:lnTo>
                        <a:pt x="1333394" y="987257"/>
                      </a:lnTo>
                      <a:lnTo>
                        <a:pt x="1333394" y="967647"/>
                      </a:lnTo>
                      <a:lnTo>
                        <a:pt x="1349439" y="967647"/>
                      </a:lnTo>
                      <a:lnTo>
                        <a:pt x="1341348" y="954619"/>
                      </a:lnTo>
                      <a:lnTo>
                        <a:pt x="1325303" y="954619"/>
                      </a:lnTo>
                      <a:lnTo>
                        <a:pt x="1341348" y="935008"/>
                      </a:lnTo>
                      <a:lnTo>
                        <a:pt x="1373576" y="941590"/>
                      </a:lnTo>
                      <a:lnTo>
                        <a:pt x="1373576" y="935008"/>
                      </a:lnTo>
                      <a:lnTo>
                        <a:pt x="1365484" y="928425"/>
                      </a:lnTo>
                      <a:lnTo>
                        <a:pt x="1389621" y="902232"/>
                      </a:lnTo>
                      <a:lnTo>
                        <a:pt x="1349439" y="863010"/>
                      </a:lnTo>
                      <a:lnTo>
                        <a:pt x="1293212" y="876176"/>
                      </a:lnTo>
                      <a:lnTo>
                        <a:pt x="1309258" y="830371"/>
                      </a:lnTo>
                      <a:lnTo>
                        <a:pt x="1253031" y="836954"/>
                      </a:lnTo>
                      <a:lnTo>
                        <a:pt x="1244940" y="830371"/>
                      </a:lnTo>
                      <a:lnTo>
                        <a:pt x="1261122" y="817343"/>
                      </a:lnTo>
                      <a:lnTo>
                        <a:pt x="1236986" y="778122"/>
                      </a:lnTo>
                      <a:lnTo>
                        <a:pt x="1204895" y="771539"/>
                      </a:lnTo>
                      <a:lnTo>
                        <a:pt x="1212850" y="745346"/>
                      </a:lnTo>
                      <a:lnTo>
                        <a:pt x="1164714" y="764956"/>
                      </a:lnTo>
                      <a:lnTo>
                        <a:pt x="1148669" y="751928"/>
                      </a:lnTo>
                      <a:lnTo>
                        <a:pt x="1164714" y="738900"/>
                      </a:lnTo>
                      <a:lnTo>
                        <a:pt x="1156623" y="725735"/>
                      </a:lnTo>
                      <a:lnTo>
                        <a:pt x="1124533" y="725735"/>
                      </a:lnTo>
                      <a:lnTo>
                        <a:pt x="1132487" y="706124"/>
                      </a:lnTo>
                      <a:lnTo>
                        <a:pt x="1052261" y="679931"/>
                      </a:lnTo>
                      <a:lnTo>
                        <a:pt x="1084351" y="673485"/>
                      </a:lnTo>
                      <a:lnTo>
                        <a:pt x="1060215" y="647292"/>
                      </a:lnTo>
                      <a:lnTo>
                        <a:pt x="1076260" y="640709"/>
                      </a:lnTo>
                      <a:lnTo>
                        <a:pt x="1044170" y="614653"/>
                      </a:lnTo>
                      <a:lnTo>
                        <a:pt x="1068306" y="614653"/>
                      </a:lnTo>
                      <a:lnTo>
                        <a:pt x="1068306" y="601488"/>
                      </a:lnTo>
                      <a:lnTo>
                        <a:pt x="1092442" y="621099"/>
                      </a:lnTo>
                      <a:lnTo>
                        <a:pt x="1132487" y="621099"/>
                      </a:lnTo>
                      <a:lnTo>
                        <a:pt x="1140578" y="601488"/>
                      </a:lnTo>
                      <a:lnTo>
                        <a:pt x="1124533" y="595042"/>
                      </a:lnTo>
                      <a:lnTo>
                        <a:pt x="1100396" y="581877"/>
                      </a:lnTo>
                      <a:lnTo>
                        <a:pt x="1060215" y="575432"/>
                      </a:lnTo>
                      <a:lnTo>
                        <a:pt x="1060215" y="588460"/>
                      </a:lnTo>
                      <a:lnTo>
                        <a:pt x="1036216" y="568849"/>
                      </a:lnTo>
                      <a:lnTo>
                        <a:pt x="1028125" y="575432"/>
                      </a:lnTo>
                      <a:lnTo>
                        <a:pt x="1076260" y="549238"/>
                      </a:lnTo>
                      <a:lnTo>
                        <a:pt x="1100396" y="549238"/>
                      </a:lnTo>
                      <a:lnTo>
                        <a:pt x="1108487" y="536210"/>
                      </a:lnTo>
                      <a:lnTo>
                        <a:pt x="1092442" y="510017"/>
                      </a:lnTo>
                      <a:lnTo>
                        <a:pt x="1076260" y="490406"/>
                      </a:lnTo>
                      <a:lnTo>
                        <a:pt x="1052261" y="490406"/>
                      </a:lnTo>
                      <a:lnTo>
                        <a:pt x="1052261" y="503434"/>
                      </a:lnTo>
                      <a:lnTo>
                        <a:pt x="1036216" y="523045"/>
                      </a:lnTo>
                      <a:lnTo>
                        <a:pt x="1020034" y="523045"/>
                      </a:lnTo>
                      <a:lnTo>
                        <a:pt x="1036216" y="496851"/>
                      </a:lnTo>
                      <a:lnTo>
                        <a:pt x="987943" y="496851"/>
                      </a:lnTo>
                      <a:lnTo>
                        <a:pt x="1028125" y="477241"/>
                      </a:lnTo>
                      <a:lnTo>
                        <a:pt x="1044170" y="444602"/>
                      </a:lnTo>
                      <a:lnTo>
                        <a:pt x="996034" y="424991"/>
                      </a:lnTo>
                      <a:lnTo>
                        <a:pt x="947761" y="457630"/>
                      </a:lnTo>
                      <a:lnTo>
                        <a:pt x="971898" y="411963"/>
                      </a:lnTo>
                      <a:lnTo>
                        <a:pt x="931717" y="438019"/>
                      </a:lnTo>
                      <a:lnTo>
                        <a:pt x="939808" y="405380"/>
                      </a:lnTo>
                      <a:lnTo>
                        <a:pt x="939808" y="385770"/>
                      </a:lnTo>
                      <a:lnTo>
                        <a:pt x="899626" y="398798"/>
                      </a:lnTo>
                      <a:lnTo>
                        <a:pt x="867536" y="385770"/>
                      </a:lnTo>
                      <a:lnTo>
                        <a:pt x="915671" y="366159"/>
                      </a:lnTo>
                      <a:lnTo>
                        <a:pt x="899626" y="326937"/>
                      </a:lnTo>
                      <a:lnTo>
                        <a:pt x="843400" y="300744"/>
                      </a:lnTo>
                      <a:lnTo>
                        <a:pt x="835308" y="326937"/>
                      </a:lnTo>
                      <a:lnTo>
                        <a:pt x="811309" y="320355"/>
                      </a:lnTo>
                      <a:lnTo>
                        <a:pt x="811309" y="353131"/>
                      </a:lnTo>
                      <a:lnTo>
                        <a:pt x="795264" y="339965"/>
                      </a:lnTo>
                      <a:lnTo>
                        <a:pt x="771127" y="333520"/>
                      </a:lnTo>
                      <a:lnTo>
                        <a:pt x="795264" y="287716"/>
                      </a:lnTo>
                      <a:lnTo>
                        <a:pt x="763036" y="294161"/>
                      </a:lnTo>
                      <a:lnTo>
                        <a:pt x="739037" y="313772"/>
                      </a:lnTo>
                      <a:lnTo>
                        <a:pt x="746991" y="281133"/>
                      </a:lnTo>
                      <a:lnTo>
                        <a:pt x="763036" y="254940"/>
                      </a:lnTo>
                      <a:lnTo>
                        <a:pt x="722855" y="241912"/>
                      </a:lnTo>
                      <a:lnTo>
                        <a:pt x="730946" y="228884"/>
                      </a:lnTo>
                      <a:lnTo>
                        <a:pt x="722855" y="215718"/>
                      </a:lnTo>
                      <a:lnTo>
                        <a:pt x="706810" y="196108"/>
                      </a:lnTo>
                      <a:lnTo>
                        <a:pt x="714901" y="189662"/>
                      </a:lnTo>
                      <a:lnTo>
                        <a:pt x="690765" y="176497"/>
                      </a:lnTo>
                      <a:lnTo>
                        <a:pt x="658674" y="170051"/>
                      </a:lnTo>
                      <a:lnTo>
                        <a:pt x="602448" y="156886"/>
                      </a:lnTo>
                      <a:lnTo>
                        <a:pt x="554175" y="183079"/>
                      </a:lnTo>
                      <a:lnTo>
                        <a:pt x="554175" y="202690"/>
                      </a:lnTo>
                      <a:lnTo>
                        <a:pt x="570357" y="215718"/>
                      </a:lnTo>
                      <a:lnTo>
                        <a:pt x="530176" y="228884"/>
                      </a:lnTo>
                      <a:lnTo>
                        <a:pt x="514131" y="209273"/>
                      </a:lnTo>
                      <a:lnTo>
                        <a:pt x="497949" y="215718"/>
                      </a:lnTo>
                      <a:lnTo>
                        <a:pt x="489994" y="189662"/>
                      </a:lnTo>
                      <a:lnTo>
                        <a:pt x="481903" y="235329"/>
                      </a:lnTo>
                      <a:lnTo>
                        <a:pt x="473949" y="228884"/>
                      </a:lnTo>
                      <a:lnTo>
                        <a:pt x="441859" y="274551"/>
                      </a:lnTo>
                      <a:lnTo>
                        <a:pt x="433768" y="254940"/>
                      </a:lnTo>
                      <a:lnTo>
                        <a:pt x="457904" y="248494"/>
                      </a:lnTo>
                      <a:lnTo>
                        <a:pt x="441859" y="235329"/>
                      </a:lnTo>
                      <a:lnTo>
                        <a:pt x="465858" y="156886"/>
                      </a:lnTo>
                      <a:lnTo>
                        <a:pt x="449813" y="130830"/>
                      </a:lnTo>
                      <a:lnTo>
                        <a:pt x="457904" y="111082"/>
                      </a:lnTo>
                      <a:lnTo>
                        <a:pt x="417723" y="85026"/>
                      </a:lnTo>
                      <a:lnTo>
                        <a:pt x="425676" y="71860"/>
                      </a:lnTo>
                      <a:lnTo>
                        <a:pt x="425676" y="45804"/>
                      </a:lnTo>
                      <a:lnTo>
                        <a:pt x="409632" y="13028"/>
                      </a:lnTo>
                      <a:lnTo>
                        <a:pt x="377541" y="13028"/>
                      </a:lnTo>
                      <a:lnTo>
                        <a:pt x="345451" y="19611"/>
                      </a:lnTo>
                      <a:lnTo>
                        <a:pt x="321315" y="32639"/>
                      </a:lnTo>
                      <a:lnTo>
                        <a:pt x="297178" y="52250"/>
                      </a:lnTo>
                      <a:lnTo>
                        <a:pt x="313223" y="65415"/>
                      </a:lnTo>
                      <a:lnTo>
                        <a:pt x="305269" y="78443"/>
                      </a:lnTo>
                      <a:lnTo>
                        <a:pt x="297178" y="58832"/>
                      </a:lnTo>
                      <a:lnTo>
                        <a:pt x="265088" y="58832"/>
                      </a:lnTo>
                      <a:lnTo>
                        <a:pt x="265088" y="71860"/>
                      </a:lnTo>
                      <a:lnTo>
                        <a:pt x="273179" y="91471"/>
                      </a:lnTo>
                      <a:lnTo>
                        <a:pt x="240951" y="71860"/>
                      </a:lnTo>
                      <a:lnTo>
                        <a:pt x="240951" y="85026"/>
                      </a:lnTo>
                      <a:lnTo>
                        <a:pt x="249043" y="98054"/>
                      </a:lnTo>
                      <a:lnTo>
                        <a:pt x="216952" y="111082"/>
                      </a:lnTo>
                      <a:lnTo>
                        <a:pt x="249043" y="130830"/>
                      </a:lnTo>
                      <a:lnTo>
                        <a:pt x="208861" y="137275"/>
                      </a:lnTo>
                      <a:lnTo>
                        <a:pt x="216952" y="176497"/>
                      </a:lnTo>
                      <a:lnTo>
                        <a:pt x="216952" y="189662"/>
                      </a:lnTo>
                      <a:lnTo>
                        <a:pt x="216952" y="202690"/>
                      </a:lnTo>
                      <a:lnTo>
                        <a:pt x="249043" y="209273"/>
                      </a:lnTo>
                      <a:lnTo>
                        <a:pt x="200770" y="261522"/>
                      </a:lnTo>
                      <a:lnTo>
                        <a:pt x="224906" y="300744"/>
                      </a:lnTo>
                      <a:lnTo>
                        <a:pt x="256997" y="307327"/>
                      </a:lnTo>
                      <a:lnTo>
                        <a:pt x="256997" y="353131"/>
                      </a:lnTo>
                      <a:lnTo>
                        <a:pt x="249043" y="398798"/>
                      </a:lnTo>
                      <a:lnTo>
                        <a:pt x="240951" y="392352"/>
                      </a:lnTo>
                      <a:lnTo>
                        <a:pt x="249043" y="372741"/>
                      </a:lnTo>
                      <a:lnTo>
                        <a:pt x="240951" y="372741"/>
                      </a:lnTo>
                      <a:lnTo>
                        <a:pt x="168680" y="392352"/>
                      </a:lnTo>
                      <a:lnTo>
                        <a:pt x="184725" y="379187"/>
                      </a:lnTo>
                      <a:lnTo>
                        <a:pt x="200770" y="366159"/>
                      </a:lnTo>
                      <a:lnTo>
                        <a:pt x="249043" y="353131"/>
                      </a:lnTo>
                      <a:lnTo>
                        <a:pt x="240951" y="333520"/>
                      </a:lnTo>
                      <a:lnTo>
                        <a:pt x="224906" y="326937"/>
                      </a:lnTo>
                      <a:lnTo>
                        <a:pt x="200770" y="300744"/>
                      </a:lnTo>
                      <a:lnTo>
                        <a:pt x="176771" y="274551"/>
                      </a:lnTo>
                      <a:lnTo>
                        <a:pt x="176771" y="241912"/>
                      </a:lnTo>
                      <a:lnTo>
                        <a:pt x="184725" y="209273"/>
                      </a:lnTo>
                      <a:lnTo>
                        <a:pt x="168680" y="183079"/>
                      </a:lnTo>
                      <a:lnTo>
                        <a:pt x="168680" y="156886"/>
                      </a:lnTo>
                      <a:lnTo>
                        <a:pt x="168680" y="130830"/>
                      </a:lnTo>
                      <a:lnTo>
                        <a:pt x="184725" y="104636"/>
                      </a:lnTo>
                      <a:lnTo>
                        <a:pt x="216952" y="58832"/>
                      </a:lnTo>
                      <a:lnTo>
                        <a:pt x="249043" y="19611"/>
                      </a:lnTo>
                      <a:lnTo>
                        <a:pt x="240951" y="1302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ABBFDB71-B228-6D93-10AD-30B6905FD5E0}"/>
                    </a:ext>
                  </a:extLst>
                </p:cNvPr>
                <p:cNvSpPr/>
                <p:nvPr/>
              </p:nvSpPr>
              <p:spPr>
                <a:xfrm>
                  <a:off x="5847277" y="2306097"/>
                  <a:ext cx="859444" cy="1144280"/>
                </a:xfrm>
                <a:custGeom>
                  <a:avLst/>
                  <a:gdLst>
                    <a:gd name="connsiteX0" fmla="*/ 240951 w 859444"/>
                    <a:gd name="connsiteY0" fmla="*/ 13028 h 1144280"/>
                    <a:gd name="connsiteX1" fmla="*/ 240951 w 859444"/>
                    <a:gd name="connsiteY1" fmla="*/ 13028 h 1144280"/>
                    <a:gd name="connsiteX2" fmla="*/ 208861 w 859444"/>
                    <a:gd name="connsiteY2" fmla="*/ 0 h 1144280"/>
                    <a:gd name="connsiteX3" fmla="*/ 176771 w 859444"/>
                    <a:gd name="connsiteY3" fmla="*/ 0 h 1144280"/>
                    <a:gd name="connsiteX4" fmla="*/ 144543 w 859444"/>
                    <a:gd name="connsiteY4" fmla="*/ 6583 h 1144280"/>
                    <a:gd name="connsiteX5" fmla="*/ 120544 w 859444"/>
                    <a:gd name="connsiteY5" fmla="*/ 19611 h 1144280"/>
                    <a:gd name="connsiteX6" fmla="*/ 88317 w 859444"/>
                    <a:gd name="connsiteY6" fmla="*/ 39222 h 1144280"/>
                    <a:gd name="connsiteX7" fmla="*/ 64318 w 859444"/>
                    <a:gd name="connsiteY7" fmla="*/ 58832 h 1144280"/>
                    <a:gd name="connsiteX8" fmla="*/ 48272 w 859444"/>
                    <a:gd name="connsiteY8" fmla="*/ 85026 h 1144280"/>
                    <a:gd name="connsiteX9" fmla="*/ 40181 w 859444"/>
                    <a:gd name="connsiteY9" fmla="*/ 111219 h 1144280"/>
                    <a:gd name="connsiteX10" fmla="*/ 48272 w 859444"/>
                    <a:gd name="connsiteY10" fmla="*/ 124247 h 1144280"/>
                    <a:gd name="connsiteX11" fmla="*/ 32090 w 859444"/>
                    <a:gd name="connsiteY11" fmla="*/ 130830 h 1144280"/>
                    <a:gd name="connsiteX12" fmla="*/ 32090 w 859444"/>
                    <a:gd name="connsiteY12" fmla="*/ 150441 h 1144280"/>
                    <a:gd name="connsiteX13" fmla="*/ 24136 w 859444"/>
                    <a:gd name="connsiteY13" fmla="*/ 156886 h 1144280"/>
                    <a:gd name="connsiteX14" fmla="*/ 8091 w 859444"/>
                    <a:gd name="connsiteY14" fmla="*/ 196108 h 1144280"/>
                    <a:gd name="connsiteX15" fmla="*/ 8091 w 859444"/>
                    <a:gd name="connsiteY15" fmla="*/ 215718 h 1144280"/>
                    <a:gd name="connsiteX16" fmla="*/ 8091 w 859444"/>
                    <a:gd name="connsiteY16" fmla="*/ 235329 h 1144280"/>
                    <a:gd name="connsiteX17" fmla="*/ 24136 w 859444"/>
                    <a:gd name="connsiteY17" fmla="*/ 235329 h 1144280"/>
                    <a:gd name="connsiteX18" fmla="*/ 0 w 859444"/>
                    <a:gd name="connsiteY18" fmla="*/ 261522 h 1144280"/>
                    <a:gd name="connsiteX19" fmla="*/ 8091 w 859444"/>
                    <a:gd name="connsiteY19" fmla="*/ 287716 h 1144280"/>
                    <a:gd name="connsiteX20" fmla="*/ 8091 w 859444"/>
                    <a:gd name="connsiteY20" fmla="*/ 300744 h 1144280"/>
                    <a:gd name="connsiteX21" fmla="*/ 0 w 859444"/>
                    <a:gd name="connsiteY21" fmla="*/ 320355 h 1144280"/>
                    <a:gd name="connsiteX22" fmla="*/ 0 w 859444"/>
                    <a:gd name="connsiteY22" fmla="*/ 339965 h 1144280"/>
                    <a:gd name="connsiteX23" fmla="*/ 8091 w 859444"/>
                    <a:gd name="connsiteY23" fmla="*/ 353131 h 1144280"/>
                    <a:gd name="connsiteX24" fmla="*/ 96408 w 859444"/>
                    <a:gd name="connsiteY24" fmla="*/ 359576 h 1144280"/>
                    <a:gd name="connsiteX25" fmla="*/ 144543 w 859444"/>
                    <a:gd name="connsiteY25" fmla="*/ 392352 h 1144280"/>
                    <a:gd name="connsiteX26" fmla="*/ 96408 w 859444"/>
                    <a:gd name="connsiteY26" fmla="*/ 405380 h 1144280"/>
                    <a:gd name="connsiteX27" fmla="*/ 32090 w 859444"/>
                    <a:gd name="connsiteY27" fmla="*/ 385770 h 1144280"/>
                    <a:gd name="connsiteX28" fmla="*/ 32090 w 859444"/>
                    <a:gd name="connsiteY28" fmla="*/ 405380 h 1144280"/>
                    <a:gd name="connsiteX29" fmla="*/ 48272 w 859444"/>
                    <a:gd name="connsiteY29" fmla="*/ 431574 h 1144280"/>
                    <a:gd name="connsiteX30" fmla="*/ 88317 w 859444"/>
                    <a:gd name="connsiteY30" fmla="*/ 477241 h 1144280"/>
                    <a:gd name="connsiteX31" fmla="*/ 128498 w 859444"/>
                    <a:gd name="connsiteY31" fmla="*/ 483823 h 1144280"/>
                    <a:gd name="connsiteX32" fmla="*/ 152635 w 859444"/>
                    <a:gd name="connsiteY32" fmla="*/ 483823 h 1144280"/>
                    <a:gd name="connsiteX33" fmla="*/ 160726 w 859444"/>
                    <a:gd name="connsiteY33" fmla="*/ 477241 h 1144280"/>
                    <a:gd name="connsiteX34" fmla="*/ 168680 w 859444"/>
                    <a:gd name="connsiteY34" fmla="*/ 464213 h 1144280"/>
                    <a:gd name="connsiteX35" fmla="*/ 168680 w 859444"/>
                    <a:gd name="connsiteY35" fmla="*/ 483823 h 1144280"/>
                    <a:gd name="connsiteX36" fmla="*/ 200770 w 859444"/>
                    <a:gd name="connsiteY36" fmla="*/ 516462 h 1144280"/>
                    <a:gd name="connsiteX37" fmla="*/ 232998 w 859444"/>
                    <a:gd name="connsiteY37" fmla="*/ 516462 h 1144280"/>
                    <a:gd name="connsiteX38" fmla="*/ 232998 w 859444"/>
                    <a:gd name="connsiteY38" fmla="*/ 510017 h 1144280"/>
                    <a:gd name="connsiteX39" fmla="*/ 313223 w 859444"/>
                    <a:gd name="connsiteY39" fmla="*/ 529627 h 1144280"/>
                    <a:gd name="connsiteX40" fmla="*/ 337360 w 859444"/>
                    <a:gd name="connsiteY40" fmla="*/ 516462 h 1144280"/>
                    <a:gd name="connsiteX41" fmla="*/ 393586 w 859444"/>
                    <a:gd name="connsiteY41" fmla="*/ 542656 h 1144280"/>
                    <a:gd name="connsiteX42" fmla="*/ 409632 w 859444"/>
                    <a:gd name="connsiteY42" fmla="*/ 523045 h 1144280"/>
                    <a:gd name="connsiteX43" fmla="*/ 433768 w 859444"/>
                    <a:gd name="connsiteY43" fmla="*/ 549238 h 1144280"/>
                    <a:gd name="connsiteX44" fmla="*/ 441859 w 859444"/>
                    <a:gd name="connsiteY44" fmla="*/ 549238 h 1144280"/>
                    <a:gd name="connsiteX45" fmla="*/ 441859 w 859444"/>
                    <a:gd name="connsiteY45" fmla="*/ 536210 h 1144280"/>
                    <a:gd name="connsiteX46" fmla="*/ 425676 w 859444"/>
                    <a:gd name="connsiteY46" fmla="*/ 529627 h 1144280"/>
                    <a:gd name="connsiteX47" fmla="*/ 401677 w 859444"/>
                    <a:gd name="connsiteY47" fmla="*/ 510017 h 1144280"/>
                    <a:gd name="connsiteX48" fmla="*/ 409632 w 859444"/>
                    <a:gd name="connsiteY48" fmla="*/ 503434 h 1144280"/>
                    <a:gd name="connsiteX49" fmla="*/ 489994 w 859444"/>
                    <a:gd name="connsiteY49" fmla="*/ 516462 h 1144280"/>
                    <a:gd name="connsiteX50" fmla="*/ 497949 w 859444"/>
                    <a:gd name="connsiteY50" fmla="*/ 536210 h 1144280"/>
                    <a:gd name="connsiteX51" fmla="*/ 538130 w 859444"/>
                    <a:gd name="connsiteY51" fmla="*/ 529627 h 1144280"/>
                    <a:gd name="connsiteX52" fmla="*/ 546221 w 859444"/>
                    <a:gd name="connsiteY52" fmla="*/ 523045 h 1144280"/>
                    <a:gd name="connsiteX53" fmla="*/ 530176 w 859444"/>
                    <a:gd name="connsiteY53" fmla="*/ 477241 h 1144280"/>
                    <a:gd name="connsiteX54" fmla="*/ 546221 w 859444"/>
                    <a:gd name="connsiteY54" fmla="*/ 470795 h 1144280"/>
                    <a:gd name="connsiteX55" fmla="*/ 570357 w 859444"/>
                    <a:gd name="connsiteY55" fmla="*/ 496851 h 1144280"/>
                    <a:gd name="connsiteX56" fmla="*/ 602448 w 859444"/>
                    <a:gd name="connsiteY56" fmla="*/ 490406 h 1144280"/>
                    <a:gd name="connsiteX57" fmla="*/ 602448 w 859444"/>
                    <a:gd name="connsiteY57" fmla="*/ 536210 h 1144280"/>
                    <a:gd name="connsiteX58" fmla="*/ 634538 w 859444"/>
                    <a:gd name="connsiteY58" fmla="*/ 536210 h 1144280"/>
                    <a:gd name="connsiteX59" fmla="*/ 634538 w 859444"/>
                    <a:gd name="connsiteY59" fmla="*/ 555821 h 1144280"/>
                    <a:gd name="connsiteX60" fmla="*/ 626584 w 859444"/>
                    <a:gd name="connsiteY60" fmla="*/ 562266 h 1144280"/>
                    <a:gd name="connsiteX61" fmla="*/ 690765 w 859444"/>
                    <a:gd name="connsiteY61" fmla="*/ 608070 h 1144280"/>
                    <a:gd name="connsiteX62" fmla="*/ 698856 w 859444"/>
                    <a:gd name="connsiteY62" fmla="*/ 621099 h 1144280"/>
                    <a:gd name="connsiteX63" fmla="*/ 674719 w 859444"/>
                    <a:gd name="connsiteY63" fmla="*/ 634264 h 1144280"/>
                    <a:gd name="connsiteX64" fmla="*/ 650583 w 859444"/>
                    <a:gd name="connsiteY64" fmla="*/ 634264 h 1144280"/>
                    <a:gd name="connsiteX65" fmla="*/ 650583 w 859444"/>
                    <a:gd name="connsiteY65" fmla="*/ 653875 h 1144280"/>
                    <a:gd name="connsiteX66" fmla="*/ 650583 w 859444"/>
                    <a:gd name="connsiteY66" fmla="*/ 673485 h 1144280"/>
                    <a:gd name="connsiteX67" fmla="*/ 698856 w 859444"/>
                    <a:gd name="connsiteY67" fmla="*/ 640709 h 1144280"/>
                    <a:gd name="connsiteX68" fmla="*/ 730946 w 859444"/>
                    <a:gd name="connsiteY68" fmla="*/ 640709 h 1144280"/>
                    <a:gd name="connsiteX69" fmla="*/ 739037 w 859444"/>
                    <a:gd name="connsiteY69" fmla="*/ 647292 h 1144280"/>
                    <a:gd name="connsiteX70" fmla="*/ 730946 w 859444"/>
                    <a:gd name="connsiteY70" fmla="*/ 660320 h 1144280"/>
                    <a:gd name="connsiteX71" fmla="*/ 763036 w 859444"/>
                    <a:gd name="connsiteY71" fmla="*/ 693096 h 1144280"/>
                    <a:gd name="connsiteX72" fmla="*/ 771127 w 859444"/>
                    <a:gd name="connsiteY72" fmla="*/ 686513 h 1144280"/>
                    <a:gd name="connsiteX73" fmla="*/ 763036 w 859444"/>
                    <a:gd name="connsiteY73" fmla="*/ 666903 h 1144280"/>
                    <a:gd name="connsiteX74" fmla="*/ 779082 w 859444"/>
                    <a:gd name="connsiteY74" fmla="*/ 673485 h 1144280"/>
                    <a:gd name="connsiteX75" fmla="*/ 779082 w 859444"/>
                    <a:gd name="connsiteY75" fmla="*/ 693096 h 1144280"/>
                    <a:gd name="connsiteX76" fmla="*/ 787173 w 859444"/>
                    <a:gd name="connsiteY76" fmla="*/ 712707 h 1144280"/>
                    <a:gd name="connsiteX77" fmla="*/ 811309 w 859444"/>
                    <a:gd name="connsiteY77" fmla="*/ 719152 h 1144280"/>
                    <a:gd name="connsiteX78" fmla="*/ 827354 w 859444"/>
                    <a:gd name="connsiteY78" fmla="*/ 738900 h 1144280"/>
                    <a:gd name="connsiteX79" fmla="*/ 835308 w 859444"/>
                    <a:gd name="connsiteY79" fmla="*/ 771539 h 1144280"/>
                    <a:gd name="connsiteX80" fmla="*/ 851491 w 859444"/>
                    <a:gd name="connsiteY80" fmla="*/ 830371 h 1144280"/>
                    <a:gd name="connsiteX81" fmla="*/ 859444 w 859444"/>
                    <a:gd name="connsiteY81" fmla="*/ 830371 h 1144280"/>
                    <a:gd name="connsiteX82" fmla="*/ 827354 w 859444"/>
                    <a:gd name="connsiteY82" fmla="*/ 863010 h 1144280"/>
                    <a:gd name="connsiteX83" fmla="*/ 827354 w 859444"/>
                    <a:gd name="connsiteY83" fmla="*/ 889204 h 1144280"/>
                    <a:gd name="connsiteX84" fmla="*/ 811309 w 859444"/>
                    <a:gd name="connsiteY84" fmla="*/ 895786 h 1144280"/>
                    <a:gd name="connsiteX85" fmla="*/ 787173 w 859444"/>
                    <a:gd name="connsiteY85" fmla="*/ 915397 h 1144280"/>
                    <a:gd name="connsiteX86" fmla="*/ 755083 w 859444"/>
                    <a:gd name="connsiteY86" fmla="*/ 948036 h 1144280"/>
                    <a:gd name="connsiteX87" fmla="*/ 795264 w 859444"/>
                    <a:gd name="connsiteY87" fmla="*/ 1000423 h 1144280"/>
                    <a:gd name="connsiteX88" fmla="*/ 795264 w 859444"/>
                    <a:gd name="connsiteY88" fmla="*/ 1020033 h 1144280"/>
                    <a:gd name="connsiteX89" fmla="*/ 763036 w 859444"/>
                    <a:gd name="connsiteY89" fmla="*/ 1013451 h 1144280"/>
                    <a:gd name="connsiteX90" fmla="*/ 739037 w 859444"/>
                    <a:gd name="connsiteY90" fmla="*/ 1026479 h 1144280"/>
                    <a:gd name="connsiteX91" fmla="*/ 722855 w 859444"/>
                    <a:gd name="connsiteY91" fmla="*/ 1026479 h 1144280"/>
                    <a:gd name="connsiteX92" fmla="*/ 722855 w 859444"/>
                    <a:gd name="connsiteY92" fmla="*/ 1039644 h 1144280"/>
                    <a:gd name="connsiteX93" fmla="*/ 714901 w 859444"/>
                    <a:gd name="connsiteY93" fmla="*/ 1039644 h 1144280"/>
                    <a:gd name="connsiteX94" fmla="*/ 610402 w 859444"/>
                    <a:gd name="connsiteY94" fmla="*/ 1020033 h 1144280"/>
                    <a:gd name="connsiteX95" fmla="*/ 618493 w 859444"/>
                    <a:gd name="connsiteY95" fmla="*/ 1033062 h 1144280"/>
                    <a:gd name="connsiteX96" fmla="*/ 610402 w 859444"/>
                    <a:gd name="connsiteY96" fmla="*/ 1033062 h 1144280"/>
                    <a:gd name="connsiteX97" fmla="*/ 610402 w 859444"/>
                    <a:gd name="connsiteY97" fmla="*/ 1046090 h 1144280"/>
                    <a:gd name="connsiteX98" fmla="*/ 594357 w 859444"/>
                    <a:gd name="connsiteY98" fmla="*/ 1059255 h 1144280"/>
                    <a:gd name="connsiteX99" fmla="*/ 586402 w 859444"/>
                    <a:gd name="connsiteY99" fmla="*/ 1065701 h 1144280"/>
                    <a:gd name="connsiteX100" fmla="*/ 578311 w 859444"/>
                    <a:gd name="connsiteY100" fmla="*/ 1085311 h 1144280"/>
                    <a:gd name="connsiteX101" fmla="*/ 578311 w 859444"/>
                    <a:gd name="connsiteY101" fmla="*/ 1098477 h 1144280"/>
                    <a:gd name="connsiteX102" fmla="*/ 594357 w 859444"/>
                    <a:gd name="connsiteY102" fmla="*/ 1124533 h 1144280"/>
                    <a:gd name="connsiteX103" fmla="*/ 642629 w 859444"/>
                    <a:gd name="connsiteY103" fmla="*/ 1144281 h 1144280"/>
                    <a:gd name="connsiteX104" fmla="*/ 690765 w 859444"/>
                    <a:gd name="connsiteY104" fmla="*/ 1124533 h 1144280"/>
                    <a:gd name="connsiteX105" fmla="*/ 682810 w 859444"/>
                    <a:gd name="connsiteY105" fmla="*/ 1111505 h 1144280"/>
                    <a:gd name="connsiteX106" fmla="*/ 706810 w 859444"/>
                    <a:gd name="connsiteY106" fmla="*/ 1104922 h 1144280"/>
                    <a:gd name="connsiteX107" fmla="*/ 714901 w 859444"/>
                    <a:gd name="connsiteY107" fmla="*/ 1118087 h 1144280"/>
                    <a:gd name="connsiteX108" fmla="*/ 746991 w 859444"/>
                    <a:gd name="connsiteY108" fmla="*/ 1124533 h 1144280"/>
                    <a:gd name="connsiteX109" fmla="*/ 746991 w 859444"/>
                    <a:gd name="connsiteY109" fmla="*/ 1118087 h 1144280"/>
                    <a:gd name="connsiteX110" fmla="*/ 755083 w 859444"/>
                    <a:gd name="connsiteY110" fmla="*/ 1111505 h 1144280"/>
                    <a:gd name="connsiteX111" fmla="*/ 730946 w 859444"/>
                    <a:gd name="connsiteY111" fmla="*/ 1098477 h 1144280"/>
                    <a:gd name="connsiteX112" fmla="*/ 730946 w 859444"/>
                    <a:gd name="connsiteY112" fmla="*/ 1085311 h 1144280"/>
                    <a:gd name="connsiteX113" fmla="*/ 746991 w 859444"/>
                    <a:gd name="connsiteY113" fmla="*/ 1078866 h 1144280"/>
                    <a:gd name="connsiteX114" fmla="*/ 746991 w 859444"/>
                    <a:gd name="connsiteY114" fmla="*/ 1098477 h 1144280"/>
                    <a:gd name="connsiteX115" fmla="*/ 755083 w 859444"/>
                    <a:gd name="connsiteY115" fmla="*/ 1091894 h 1144280"/>
                    <a:gd name="connsiteX116" fmla="*/ 763036 w 859444"/>
                    <a:gd name="connsiteY116" fmla="*/ 1104922 h 1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859444" h="1144280">
                      <a:moveTo>
                        <a:pt x="240951" y="13028"/>
                      </a:moveTo>
                      <a:lnTo>
                        <a:pt x="240951" y="13028"/>
                      </a:lnTo>
                      <a:lnTo>
                        <a:pt x="208861" y="0"/>
                      </a:lnTo>
                      <a:lnTo>
                        <a:pt x="176771" y="0"/>
                      </a:lnTo>
                      <a:lnTo>
                        <a:pt x="144543" y="6583"/>
                      </a:lnTo>
                      <a:lnTo>
                        <a:pt x="120544" y="19611"/>
                      </a:lnTo>
                      <a:lnTo>
                        <a:pt x="88317" y="39222"/>
                      </a:lnTo>
                      <a:lnTo>
                        <a:pt x="64318" y="58832"/>
                      </a:lnTo>
                      <a:lnTo>
                        <a:pt x="48272" y="85026"/>
                      </a:lnTo>
                      <a:lnTo>
                        <a:pt x="40181" y="111219"/>
                      </a:lnTo>
                      <a:lnTo>
                        <a:pt x="48272" y="124247"/>
                      </a:lnTo>
                      <a:lnTo>
                        <a:pt x="32090" y="130830"/>
                      </a:lnTo>
                      <a:lnTo>
                        <a:pt x="32090" y="150441"/>
                      </a:lnTo>
                      <a:lnTo>
                        <a:pt x="24136" y="156886"/>
                      </a:lnTo>
                      <a:lnTo>
                        <a:pt x="8091" y="196108"/>
                      </a:lnTo>
                      <a:lnTo>
                        <a:pt x="8091" y="215718"/>
                      </a:lnTo>
                      <a:lnTo>
                        <a:pt x="8091" y="235329"/>
                      </a:lnTo>
                      <a:lnTo>
                        <a:pt x="24136" y="235329"/>
                      </a:lnTo>
                      <a:lnTo>
                        <a:pt x="0" y="261522"/>
                      </a:lnTo>
                      <a:lnTo>
                        <a:pt x="8091" y="287716"/>
                      </a:lnTo>
                      <a:lnTo>
                        <a:pt x="8091" y="300744"/>
                      </a:lnTo>
                      <a:lnTo>
                        <a:pt x="0" y="320355"/>
                      </a:lnTo>
                      <a:lnTo>
                        <a:pt x="0" y="339965"/>
                      </a:lnTo>
                      <a:lnTo>
                        <a:pt x="8091" y="353131"/>
                      </a:lnTo>
                      <a:lnTo>
                        <a:pt x="96408" y="359576"/>
                      </a:lnTo>
                      <a:lnTo>
                        <a:pt x="144543" y="392352"/>
                      </a:lnTo>
                      <a:lnTo>
                        <a:pt x="96408" y="405380"/>
                      </a:lnTo>
                      <a:lnTo>
                        <a:pt x="32090" y="385770"/>
                      </a:lnTo>
                      <a:lnTo>
                        <a:pt x="32090" y="405380"/>
                      </a:lnTo>
                      <a:lnTo>
                        <a:pt x="48272" y="431574"/>
                      </a:lnTo>
                      <a:lnTo>
                        <a:pt x="88317" y="477241"/>
                      </a:lnTo>
                      <a:lnTo>
                        <a:pt x="128498" y="483823"/>
                      </a:lnTo>
                      <a:lnTo>
                        <a:pt x="152635" y="483823"/>
                      </a:lnTo>
                      <a:lnTo>
                        <a:pt x="160726" y="477241"/>
                      </a:lnTo>
                      <a:lnTo>
                        <a:pt x="168680" y="464213"/>
                      </a:lnTo>
                      <a:lnTo>
                        <a:pt x="168680" y="483823"/>
                      </a:lnTo>
                      <a:lnTo>
                        <a:pt x="200770" y="516462"/>
                      </a:lnTo>
                      <a:lnTo>
                        <a:pt x="232998" y="516462"/>
                      </a:lnTo>
                      <a:lnTo>
                        <a:pt x="232998" y="510017"/>
                      </a:lnTo>
                      <a:lnTo>
                        <a:pt x="313223" y="529627"/>
                      </a:lnTo>
                      <a:lnTo>
                        <a:pt x="337360" y="516462"/>
                      </a:lnTo>
                      <a:lnTo>
                        <a:pt x="393586" y="542656"/>
                      </a:lnTo>
                      <a:lnTo>
                        <a:pt x="409632" y="523045"/>
                      </a:lnTo>
                      <a:lnTo>
                        <a:pt x="433768" y="549238"/>
                      </a:lnTo>
                      <a:lnTo>
                        <a:pt x="441859" y="549238"/>
                      </a:lnTo>
                      <a:lnTo>
                        <a:pt x="441859" y="536210"/>
                      </a:lnTo>
                      <a:lnTo>
                        <a:pt x="425676" y="529627"/>
                      </a:lnTo>
                      <a:lnTo>
                        <a:pt x="401677" y="510017"/>
                      </a:lnTo>
                      <a:lnTo>
                        <a:pt x="409632" y="503434"/>
                      </a:lnTo>
                      <a:lnTo>
                        <a:pt x="489994" y="516462"/>
                      </a:lnTo>
                      <a:lnTo>
                        <a:pt x="497949" y="536210"/>
                      </a:lnTo>
                      <a:lnTo>
                        <a:pt x="538130" y="529627"/>
                      </a:lnTo>
                      <a:lnTo>
                        <a:pt x="546221" y="523045"/>
                      </a:lnTo>
                      <a:lnTo>
                        <a:pt x="530176" y="477241"/>
                      </a:lnTo>
                      <a:lnTo>
                        <a:pt x="546221" y="470795"/>
                      </a:lnTo>
                      <a:lnTo>
                        <a:pt x="570357" y="496851"/>
                      </a:lnTo>
                      <a:lnTo>
                        <a:pt x="602448" y="490406"/>
                      </a:lnTo>
                      <a:lnTo>
                        <a:pt x="602448" y="536210"/>
                      </a:lnTo>
                      <a:lnTo>
                        <a:pt x="634538" y="536210"/>
                      </a:lnTo>
                      <a:lnTo>
                        <a:pt x="634538" y="555821"/>
                      </a:lnTo>
                      <a:lnTo>
                        <a:pt x="626584" y="562266"/>
                      </a:lnTo>
                      <a:lnTo>
                        <a:pt x="690765" y="608070"/>
                      </a:lnTo>
                      <a:lnTo>
                        <a:pt x="698856" y="621099"/>
                      </a:lnTo>
                      <a:lnTo>
                        <a:pt x="674719" y="634264"/>
                      </a:lnTo>
                      <a:lnTo>
                        <a:pt x="650583" y="634264"/>
                      </a:lnTo>
                      <a:lnTo>
                        <a:pt x="650583" y="653875"/>
                      </a:lnTo>
                      <a:lnTo>
                        <a:pt x="650583" y="673485"/>
                      </a:lnTo>
                      <a:lnTo>
                        <a:pt x="698856" y="640709"/>
                      </a:lnTo>
                      <a:lnTo>
                        <a:pt x="730946" y="640709"/>
                      </a:lnTo>
                      <a:lnTo>
                        <a:pt x="739037" y="647292"/>
                      </a:lnTo>
                      <a:lnTo>
                        <a:pt x="730946" y="660320"/>
                      </a:lnTo>
                      <a:lnTo>
                        <a:pt x="763036" y="693096"/>
                      </a:lnTo>
                      <a:lnTo>
                        <a:pt x="771127" y="686513"/>
                      </a:lnTo>
                      <a:lnTo>
                        <a:pt x="763036" y="666903"/>
                      </a:lnTo>
                      <a:lnTo>
                        <a:pt x="779082" y="673485"/>
                      </a:lnTo>
                      <a:lnTo>
                        <a:pt x="779082" y="693096"/>
                      </a:lnTo>
                      <a:lnTo>
                        <a:pt x="787173" y="712707"/>
                      </a:lnTo>
                      <a:lnTo>
                        <a:pt x="811309" y="719152"/>
                      </a:lnTo>
                      <a:lnTo>
                        <a:pt x="827354" y="738900"/>
                      </a:lnTo>
                      <a:lnTo>
                        <a:pt x="835308" y="771539"/>
                      </a:lnTo>
                      <a:lnTo>
                        <a:pt x="851491" y="830371"/>
                      </a:lnTo>
                      <a:lnTo>
                        <a:pt x="859444" y="830371"/>
                      </a:lnTo>
                      <a:lnTo>
                        <a:pt x="827354" y="863010"/>
                      </a:lnTo>
                      <a:lnTo>
                        <a:pt x="827354" y="889204"/>
                      </a:lnTo>
                      <a:lnTo>
                        <a:pt x="811309" y="895786"/>
                      </a:lnTo>
                      <a:lnTo>
                        <a:pt x="787173" y="915397"/>
                      </a:lnTo>
                      <a:lnTo>
                        <a:pt x="755083" y="948036"/>
                      </a:lnTo>
                      <a:lnTo>
                        <a:pt x="795264" y="1000423"/>
                      </a:lnTo>
                      <a:lnTo>
                        <a:pt x="795264" y="1020033"/>
                      </a:lnTo>
                      <a:lnTo>
                        <a:pt x="763036" y="1013451"/>
                      </a:lnTo>
                      <a:lnTo>
                        <a:pt x="739037" y="1026479"/>
                      </a:lnTo>
                      <a:lnTo>
                        <a:pt x="722855" y="1026479"/>
                      </a:lnTo>
                      <a:lnTo>
                        <a:pt x="722855" y="1039644"/>
                      </a:lnTo>
                      <a:lnTo>
                        <a:pt x="714901" y="1039644"/>
                      </a:lnTo>
                      <a:lnTo>
                        <a:pt x="610402" y="1020033"/>
                      </a:lnTo>
                      <a:lnTo>
                        <a:pt x="618493" y="1033062"/>
                      </a:lnTo>
                      <a:lnTo>
                        <a:pt x="610402" y="1033062"/>
                      </a:lnTo>
                      <a:lnTo>
                        <a:pt x="610402" y="1046090"/>
                      </a:lnTo>
                      <a:lnTo>
                        <a:pt x="594357" y="1059255"/>
                      </a:lnTo>
                      <a:lnTo>
                        <a:pt x="586402" y="1065701"/>
                      </a:lnTo>
                      <a:lnTo>
                        <a:pt x="578311" y="1085311"/>
                      </a:lnTo>
                      <a:lnTo>
                        <a:pt x="578311" y="1098477"/>
                      </a:lnTo>
                      <a:lnTo>
                        <a:pt x="594357" y="1124533"/>
                      </a:lnTo>
                      <a:lnTo>
                        <a:pt x="642629" y="1144281"/>
                      </a:lnTo>
                      <a:lnTo>
                        <a:pt x="690765" y="1124533"/>
                      </a:lnTo>
                      <a:lnTo>
                        <a:pt x="682810" y="1111505"/>
                      </a:lnTo>
                      <a:lnTo>
                        <a:pt x="706810" y="1104922"/>
                      </a:lnTo>
                      <a:lnTo>
                        <a:pt x="714901" y="1118087"/>
                      </a:lnTo>
                      <a:lnTo>
                        <a:pt x="746991" y="1124533"/>
                      </a:lnTo>
                      <a:lnTo>
                        <a:pt x="746991" y="1118087"/>
                      </a:lnTo>
                      <a:lnTo>
                        <a:pt x="755083" y="1111505"/>
                      </a:lnTo>
                      <a:lnTo>
                        <a:pt x="730946" y="1098477"/>
                      </a:lnTo>
                      <a:lnTo>
                        <a:pt x="730946" y="1085311"/>
                      </a:lnTo>
                      <a:lnTo>
                        <a:pt x="746991" y="1078866"/>
                      </a:lnTo>
                      <a:lnTo>
                        <a:pt x="746991" y="1098477"/>
                      </a:lnTo>
                      <a:lnTo>
                        <a:pt x="755083" y="1091894"/>
                      </a:lnTo>
                      <a:lnTo>
                        <a:pt x="763036" y="1104922"/>
                      </a:lnTo>
                    </a:path>
                  </a:pathLst>
                </a:custGeom>
                <a:solidFill>
                  <a:srgbClr val="CBE7F5"/>
                </a:solidFill>
                <a:ln w="13713" cap="flat">
                  <a:solidFill>
                    <a:srgbClr val="CBE7F5"/>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2F4649AE-5A71-2315-E8DA-AA27FE0DD4F1}"/>
                    </a:ext>
                  </a:extLst>
                </p:cNvPr>
                <p:cNvSpPr/>
                <p:nvPr/>
              </p:nvSpPr>
              <p:spPr>
                <a:xfrm>
                  <a:off x="6610313" y="3208329"/>
                  <a:ext cx="530176" cy="457766"/>
                </a:xfrm>
                <a:custGeom>
                  <a:avLst/>
                  <a:gdLst>
                    <a:gd name="connsiteX0" fmla="*/ 0 w 530176"/>
                    <a:gd name="connsiteY0" fmla="*/ 202690 h 457766"/>
                    <a:gd name="connsiteX1" fmla="*/ 16045 w 530176"/>
                    <a:gd name="connsiteY1" fmla="*/ 196245 h 457766"/>
                    <a:gd name="connsiteX2" fmla="*/ 24136 w 530176"/>
                    <a:gd name="connsiteY2" fmla="*/ 202690 h 457766"/>
                    <a:gd name="connsiteX3" fmla="*/ 40181 w 530176"/>
                    <a:gd name="connsiteY3" fmla="*/ 202690 h 457766"/>
                    <a:gd name="connsiteX4" fmla="*/ 48273 w 530176"/>
                    <a:gd name="connsiteY4" fmla="*/ 228883 h 457766"/>
                    <a:gd name="connsiteX5" fmla="*/ 56227 w 530176"/>
                    <a:gd name="connsiteY5" fmla="*/ 242049 h 457766"/>
                    <a:gd name="connsiteX6" fmla="*/ 64318 w 530176"/>
                    <a:gd name="connsiteY6" fmla="*/ 261659 h 457766"/>
                    <a:gd name="connsiteX7" fmla="*/ 96408 w 530176"/>
                    <a:gd name="connsiteY7" fmla="*/ 274688 h 457766"/>
                    <a:gd name="connsiteX8" fmla="*/ 112453 w 530176"/>
                    <a:gd name="connsiteY8" fmla="*/ 294298 h 457766"/>
                    <a:gd name="connsiteX9" fmla="*/ 112453 w 530176"/>
                    <a:gd name="connsiteY9" fmla="*/ 274688 h 457766"/>
                    <a:gd name="connsiteX10" fmla="*/ 136590 w 530176"/>
                    <a:gd name="connsiteY10" fmla="*/ 300881 h 457766"/>
                    <a:gd name="connsiteX11" fmla="*/ 144681 w 530176"/>
                    <a:gd name="connsiteY11" fmla="*/ 300881 h 457766"/>
                    <a:gd name="connsiteX12" fmla="*/ 120545 w 530176"/>
                    <a:gd name="connsiteY12" fmla="*/ 313909 h 457766"/>
                    <a:gd name="connsiteX13" fmla="*/ 104499 w 530176"/>
                    <a:gd name="connsiteY13" fmla="*/ 300881 h 457766"/>
                    <a:gd name="connsiteX14" fmla="*/ 120545 w 530176"/>
                    <a:gd name="connsiteY14" fmla="*/ 333520 h 457766"/>
                    <a:gd name="connsiteX15" fmla="*/ 136590 w 530176"/>
                    <a:gd name="connsiteY15" fmla="*/ 346548 h 457766"/>
                    <a:gd name="connsiteX16" fmla="*/ 160726 w 530176"/>
                    <a:gd name="connsiteY16" fmla="*/ 366159 h 457766"/>
                    <a:gd name="connsiteX17" fmla="*/ 192816 w 530176"/>
                    <a:gd name="connsiteY17" fmla="*/ 379324 h 457766"/>
                    <a:gd name="connsiteX18" fmla="*/ 208862 w 530176"/>
                    <a:gd name="connsiteY18" fmla="*/ 359713 h 457766"/>
                    <a:gd name="connsiteX19" fmla="*/ 208862 w 530176"/>
                    <a:gd name="connsiteY19" fmla="*/ 372741 h 457766"/>
                    <a:gd name="connsiteX20" fmla="*/ 216953 w 530176"/>
                    <a:gd name="connsiteY20" fmla="*/ 379324 h 457766"/>
                    <a:gd name="connsiteX21" fmla="*/ 232998 w 530176"/>
                    <a:gd name="connsiteY21" fmla="*/ 372741 h 457766"/>
                    <a:gd name="connsiteX22" fmla="*/ 232998 w 530176"/>
                    <a:gd name="connsiteY22" fmla="*/ 385769 h 457766"/>
                    <a:gd name="connsiteX23" fmla="*/ 240952 w 530176"/>
                    <a:gd name="connsiteY23" fmla="*/ 392352 h 457766"/>
                    <a:gd name="connsiteX24" fmla="*/ 256997 w 530176"/>
                    <a:gd name="connsiteY24" fmla="*/ 405380 h 457766"/>
                    <a:gd name="connsiteX25" fmla="*/ 265088 w 530176"/>
                    <a:gd name="connsiteY25" fmla="*/ 411963 h 457766"/>
                    <a:gd name="connsiteX26" fmla="*/ 265088 w 530176"/>
                    <a:gd name="connsiteY26" fmla="*/ 398935 h 457766"/>
                    <a:gd name="connsiteX27" fmla="*/ 265088 w 530176"/>
                    <a:gd name="connsiteY27" fmla="*/ 411963 h 457766"/>
                    <a:gd name="connsiteX28" fmla="*/ 281133 w 530176"/>
                    <a:gd name="connsiteY28" fmla="*/ 418545 h 457766"/>
                    <a:gd name="connsiteX29" fmla="*/ 321315 w 530176"/>
                    <a:gd name="connsiteY29" fmla="*/ 424991 h 457766"/>
                    <a:gd name="connsiteX30" fmla="*/ 337360 w 530176"/>
                    <a:gd name="connsiteY30" fmla="*/ 444739 h 457766"/>
                    <a:gd name="connsiteX31" fmla="*/ 361496 w 530176"/>
                    <a:gd name="connsiteY31" fmla="*/ 431574 h 457766"/>
                    <a:gd name="connsiteX32" fmla="*/ 385632 w 530176"/>
                    <a:gd name="connsiteY32" fmla="*/ 457767 h 457766"/>
                    <a:gd name="connsiteX33" fmla="*/ 401678 w 530176"/>
                    <a:gd name="connsiteY33" fmla="*/ 457767 h 457766"/>
                    <a:gd name="connsiteX34" fmla="*/ 393587 w 530176"/>
                    <a:gd name="connsiteY34" fmla="*/ 444739 h 457766"/>
                    <a:gd name="connsiteX35" fmla="*/ 393587 w 530176"/>
                    <a:gd name="connsiteY35" fmla="*/ 418545 h 457766"/>
                    <a:gd name="connsiteX36" fmla="*/ 321315 w 530176"/>
                    <a:gd name="connsiteY36" fmla="*/ 353131 h 457766"/>
                    <a:gd name="connsiteX37" fmla="*/ 321315 w 530176"/>
                    <a:gd name="connsiteY37" fmla="*/ 346548 h 457766"/>
                    <a:gd name="connsiteX38" fmla="*/ 313223 w 530176"/>
                    <a:gd name="connsiteY38" fmla="*/ 346548 h 457766"/>
                    <a:gd name="connsiteX39" fmla="*/ 281133 w 530176"/>
                    <a:gd name="connsiteY39" fmla="*/ 320492 h 457766"/>
                    <a:gd name="connsiteX40" fmla="*/ 256997 w 530176"/>
                    <a:gd name="connsiteY40" fmla="*/ 287716 h 457766"/>
                    <a:gd name="connsiteX41" fmla="*/ 273179 w 530176"/>
                    <a:gd name="connsiteY41" fmla="*/ 281270 h 457766"/>
                    <a:gd name="connsiteX42" fmla="*/ 305270 w 530176"/>
                    <a:gd name="connsiteY42" fmla="*/ 313909 h 457766"/>
                    <a:gd name="connsiteX43" fmla="*/ 313223 w 530176"/>
                    <a:gd name="connsiteY43" fmla="*/ 313909 h 457766"/>
                    <a:gd name="connsiteX44" fmla="*/ 313223 w 530176"/>
                    <a:gd name="connsiteY44" fmla="*/ 300881 h 457766"/>
                    <a:gd name="connsiteX45" fmla="*/ 321315 w 530176"/>
                    <a:gd name="connsiteY45" fmla="*/ 300881 h 457766"/>
                    <a:gd name="connsiteX46" fmla="*/ 337360 w 530176"/>
                    <a:gd name="connsiteY46" fmla="*/ 326937 h 457766"/>
                    <a:gd name="connsiteX47" fmla="*/ 361496 w 530176"/>
                    <a:gd name="connsiteY47" fmla="*/ 333520 h 457766"/>
                    <a:gd name="connsiteX48" fmla="*/ 369450 w 530176"/>
                    <a:gd name="connsiteY48" fmla="*/ 353131 h 457766"/>
                    <a:gd name="connsiteX49" fmla="*/ 393587 w 530176"/>
                    <a:gd name="connsiteY49" fmla="*/ 353131 h 457766"/>
                    <a:gd name="connsiteX50" fmla="*/ 401678 w 530176"/>
                    <a:gd name="connsiteY50" fmla="*/ 366159 h 457766"/>
                    <a:gd name="connsiteX51" fmla="*/ 425677 w 530176"/>
                    <a:gd name="connsiteY51" fmla="*/ 359713 h 457766"/>
                    <a:gd name="connsiteX52" fmla="*/ 433768 w 530176"/>
                    <a:gd name="connsiteY52" fmla="*/ 372741 h 457766"/>
                    <a:gd name="connsiteX53" fmla="*/ 441859 w 530176"/>
                    <a:gd name="connsiteY53" fmla="*/ 366159 h 457766"/>
                    <a:gd name="connsiteX54" fmla="*/ 441859 w 530176"/>
                    <a:gd name="connsiteY54" fmla="*/ 385769 h 457766"/>
                    <a:gd name="connsiteX55" fmla="*/ 449813 w 530176"/>
                    <a:gd name="connsiteY55" fmla="*/ 398935 h 457766"/>
                    <a:gd name="connsiteX56" fmla="*/ 457904 w 530176"/>
                    <a:gd name="connsiteY56" fmla="*/ 392352 h 457766"/>
                    <a:gd name="connsiteX57" fmla="*/ 449813 w 530176"/>
                    <a:gd name="connsiteY57" fmla="*/ 366159 h 457766"/>
                    <a:gd name="connsiteX58" fmla="*/ 473949 w 530176"/>
                    <a:gd name="connsiteY58" fmla="*/ 366159 h 457766"/>
                    <a:gd name="connsiteX59" fmla="*/ 473949 w 530176"/>
                    <a:gd name="connsiteY59" fmla="*/ 359713 h 457766"/>
                    <a:gd name="connsiteX60" fmla="*/ 465858 w 530176"/>
                    <a:gd name="connsiteY60" fmla="*/ 353131 h 457766"/>
                    <a:gd name="connsiteX61" fmla="*/ 457904 w 530176"/>
                    <a:gd name="connsiteY61" fmla="*/ 353131 h 457766"/>
                    <a:gd name="connsiteX62" fmla="*/ 449813 w 530176"/>
                    <a:gd name="connsiteY62" fmla="*/ 333520 h 457766"/>
                    <a:gd name="connsiteX63" fmla="*/ 449813 w 530176"/>
                    <a:gd name="connsiteY63" fmla="*/ 313909 h 457766"/>
                    <a:gd name="connsiteX64" fmla="*/ 473949 w 530176"/>
                    <a:gd name="connsiteY64" fmla="*/ 326937 h 457766"/>
                    <a:gd name="connsiteX65" fmla="*/ 465858 w 530176"/>
                    <a:gd name="connsiteY65" fmla="*/ 313909 h 457766"/>
                    <a:gd name="connsiteX66" fmla="*/ 473949 w 530176"/>
                    <a:gd name="connsiteY66" fmla="*/ 300881 h 457766"/>
                    <a:gd name="connsiteX67" fmla="*/ 473949 w 530176"/>
                    <a:gd name="connsiteY67" fmla="*/ 281270 h 457766"/>
                    <a:gd name="connsiteX68" fmla="*/ 465858 w 530176"/>
                    <a:gd name="connsiteY68" fmla="*/ 261659 h 457766"/>
                    <a:gd name="connsiteX69" fmla="*/ 433768 w 530176"/>
                    <a:gd name="connsiteY69" fmla="*/ 248494 h 457766"/>
                    <a:gd name="connsiteX70" fmla="*/ 433768 w 530176"/>
                    <a:gd name="connsiteY70" fmla="*/ 235466 h 457766"/>
                    <a:gd name="connsiteX71" fmla="*/ 449813 w 530176"/>
                    <a:gd name="connsiteY71" fmla="*/ 228883 h 457766"/>
                    <a:gd name="connsiteX72" fmla="*/ 449813 w 530176"/>
                    <a:gd name="connsiteY72" fmla="*/ 215855 h 457766"/>
                    <a:gd name="connsiteX73" fmla="*/ 449813 w 530176"/>
                    <a:gd name="connsiteY73" fmla="*/ 202690 h 457766"/>
                    <a:gd name="connsiteX74" fmla="*/ 433768 w 530176"/>
                    <a:gd name="connsiteY74" fmla="*/ 209273 h 457766"/>
                    <a:gd name="connsiteX75" fmla="*/ 433768 w 530176"/>
                    <a:gd name="connsiteY75" fmla="*/ 189662 h 457766"/>
                    <a:gd name="connsiteX76" fmla="*/ 417723 w 530176"/>
                    <a:gd name="connsiteY76" fmla="*/ 202690 h 457766"/>
                    <a:gd name="connsiteX77" fmla="*/ 417723 w 530176"/>
                    <a:gd name="connsiteY77" fmla="*/ 176634 h 457766"/>
                    <a:gd name="connsiteX78" fmla="*/ 385632 w 530176"/>
                    <a:gd name="connsiteY78" fmla="*/ 183079 h 457766"/>
                    <a:gd name="connsiteX79" fmla="*/ 393587 w 530176"/>
                    <a:gd name="connsiteY79" fmla="*/ 170051 h 457766"/>
                    <a:gd name="connsiteX80" fmla="*/ 369450 w 530176"/>
                    <a:gd name="connsiteY80" fmla="*/ 170051 h 457766"/>
                    <a:gd name="connsiteX81" fmla="*/ 369450 w 530176"/>
                    <a:gd name="connsiteY81" fmla="*/ 183079 h 457766"/>
                    <a:gd name="connsiteX82" fmla="*/ 353405 w 530176"/>
                    <a:gd name="connsiteY82" fmla="*/ 143858 h 457766"/>
                    <a:gd name="connsiteX83" fmla="*/ 337360 w 530176"/>
                    <a:gd name="connsiteY83" fmla="*/ 143858 h 457766"/>
                    <a:gd name="connsiteX84" fmla="*/ 345451 w 530176"/>
                    <a:gd name="connsiteY84" fmla="*/ 130830 h 457766"/>
                    <a:gd name="connsiteX85" fmla="*/ 337360 w 530176"/>
                    <a:gd name="connsiteY85" fmla="*/ 124247 h 457766"/>
                    <a:gd name="connsiteX86" fmla="*/ 345451 w 530176"/>
                    <a:gd name="connsiteY86" fmla="*/ 124247 h 457766"/>
                    <a:gd name="connsiteX87" fmla="*/ 337360 w 530176"/>
                    <a:gd name="connsiteY87" fmla="*/ 117802 h 457766"/>
                    <a:gd name="connsiteX88" fmla="*/ 337360 w 530176"/>
                    <a:gd name="connsiteY88" fmla="*/ 104636 h 457766"/>
                    <a:gd name="connsiteX89" fmla="*/ 305270 w 530176"/>
                    <a:gd name="connsiteY89" fmla="*/ 104636 h 457766"/>
                    <a:gd name="connsiteX90" fmla="*/ 305270 w 530176"/>
                    <a:gd name="connsiteY90" fmla="*/ 78580 h 457766"/>
                    <a:gd name="connsiteX91" fmla="*/ 345451 w 530176"/>
                    <a:gd name="connsiteY91" fmla="*/ 65415 h 457766"/>
                    <a:gd name="connsiteX92" fmla="*/ 329406 w 530176"/>
                    <a:gd name="connsiteY92" fmla="*/ 45804 h 457766"/>
                    <a:gd name="connsiteX93" fmla="*/ 305270 w 530176"/>
                    <a:gd name="connsiteY93" fmla="*/ 39359 h 457766"/>
                    <a:gd name="connsiteX94" fmla="*/ 297179 w 530176"/>
                    <a:gd name="connsiteY94" fmla="*/ 26193 h 457766"/>
                    <a:gd name="connsiteX95" fmla="*/ 313223 w 530176"/>
                    <a:gd name="connsiteY95" fmla="*/ 26193 h 457766"/>
                    <a:gd name="connsiteX96" fmla="*/ 305270 w 530176"/>
                    <a:gd name="connsiteY96" fmla="*/ 13165 h 457766"/>
                    <a:gd name="connsiteX97" fmla="*/ 313223 w 530176"/>
                    <a:gd name="connsiteY97" fmla="*/ 13165 h 457766"/>
                    <a:gd name="connsiteX98" fmla="*/ 345451 w 530176"/>
                    <a:gd name="connsiteY98" fmla="*/ 32776 h 457766"/>
                    <a:gd name="connsiteX99" fmla="*/ 337360 w 530176"/>
                    <a:gd name="connsiteY99" fmla="*/ 19611 h 457766"/>
                    <a:gd name="connsiteX100" fmla="*/ 345451 w 530176"/>
                    <a:gd name="connsiteY100" fmla="*/ 19611 h 457766"/>
                    <a:gd name="connsiteX101" fmla="*/ 329406 w 530176"/>
                    <a:gd name="connsiteY101" fmla="*/ 6583 h 457766"/>
                    <a:gd name="connsiteX102" fmla="*/ 337360 w 530176"/>
                    <a:gd name="connsiteY102" fmla="*/ 0 h 457766"/>
                    <a:gd name="connsiteX103" fmla="*/ 353405 w 530176"/>
                    <a:gd name="connsiteY103" fmla="*/ 6583 h 457766"/>
                    <a:gd name="connsiteX104" fmla="*/ 353405 w 530176"/>
                    <a:gd name="connsiteY104" fmla="*/ 32776 h 457766"/>
                    <a:gd name="connsiteX105" fmla="*/ 401678 w 530176"/>
                    <a:gd name="connsiteY105" fmla="*/ 52387 h 457766"/>
                    <a:gd name="connsiteX106" fmla="*/ 409632 w 530176"/>
                    <a:gd name="connsiteY106" fmla="*/ 65415 h 457766"/>
                    <a:gd name="connsiteX107" fmla="*/ 433768 w 530176"/>
                    <a:gd name="connsiteY107" fmla="*/ 65415 h 457766"/>
                    <a:gd name="connsiteX108" fmla="*/ 425677 w 530176"/>
                    <a:gd name="connsiteY108" fmla="*/ 78580 h 457766"/>
                    <a:gd name="connsiteX109" fmla="*/ 433768 w 530176"/>
                    <a:gd name="connsiteY109" fmla="*/ 91608 h 457766"/>
                    <a:gd name="connsiteX110" fmla="*/ 449813 w 530176"/>
                    <a:gd name="connsiteY110" fmla="*/ 124247 h 457766"/>
                    <a:gd name="connsiteX111" fmla="*/ 465858 w 530176"/>
                    <a:gd name="connsiteY111" fmla="*/ 117802 h 457766"/>
                    <a:gd name="connsiteX112" fmla="*/ 465858 w 530176"/>
                    <a:gd name="connsiteY112" fmla="*/ 124247 h 457766"/>
                    <a:gd name="connsiteX113" fmla="*/ 457904 w 530176"/>
                    <a:gd name="connsiteY113" fmla="*/ 137412 h 457766"/>
                    <a:gd name="connsiteX114" fmla="*/ 473949 w 530176"/>
                    <a:gd name="connsiteY114" fmla="*/ 150440 h 457766"/>
                    <a:gd name="connsiteX115" fmla="*/ 481904 w 530176"/>
                    <a:gd name="connsiteY115" fmla="*/ 137412 h 457766"/>
                    <a:gd name="connsiteX116" fmla="*/ 489995 w 530176"/>
                    <a:gd name="connsiteY116" fmla="*/ 157023 h 457766"/>
                    <a:gd name="connsiteX117" fmla="*/ 498086 w 530176"/>
                    <a:gd name="connsiteY117" fmla="*/ 150440 h 457766"/>
                    <a:gd name="connsiteX118" fmla="*/ 514131 w 530176"/>
                    <a:gd name="connsiteY118" fmla="*/ 176634 h 457766"/>
                    <a:gd name="connsiteX119" fmla="*/ 530176 w 530176"/>
                    <a:gd name="connsiteY119" fmla="*/ 137412 h 457766"/>
                    <a:gd name="connsiteX120" fmla="*/ 522085 w 530176"/>
                    <a:gd name="connsiteY120" fmla="*/ 91608 h 45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30176" h="457766">
                      <a:moveTo>
                        <a:pt x="0" y="202690"/>
                      </a:moveTo>
                      <a:lnTo>
                        <a:pt x="16045" y="196245"/>
                      </a:lnTo>
                      <a:lnTo>
                        <a:pt x="24136" y="202690"/>
                      </a:lnTo>
                      <a:lnTo>
                        <a:pt x="40181" y="202690"/>
                      </a:lnTo>
                      <a:lnTo>
                        <a:pt x="48273" y="228883"/>
                      </a:lnTo>
                      <a:lnTo>
                        <a:pt x="56227" y="242049"/>
                      </a:lnTo>
                      <a:lnTo>
                        <a:pt x="64318" y="261659"/>
                      </a:lnTo>
                      <a:lnTo>
                        <a:pt x="96408" y="274688"/>
                      </a:lnTo>
                      <a:lnTo>
                        <a:pt x="112453" y="294298"/>
                      </a:lnTo>
                      <a:lnTo>
                        <a:pt x="112453" y="274688"/>
                      </a:lnTo>
                      <a:lnTo>
                        <a:pt x="136590" y="300881"/>
                      </a:lnTo>
                      <a:lnTo>
                        <a:pt x="144681" y="300881"/>
                      </a:lnTo>
                      <a:lnTo>
                        <a:pt x="120545" y="313909"/>
                      </a:lnTo>
                      <a:lnTo>
                        <a:pt x="104499" y="300881"/>
                      </a:lnTo>
                      <a:lnTo>
                        <a:pt x="120545" y="333520"/>
                      </a:lnTo>
                      <a:lnTo>
                        <a:pt x="136590" y="346548"/>
                      </a:lnTo>
                      <a:lnTo>
                        <a:pt x="160726" y="366159"/>
                      </a:lnTo>
                      <a:lnTo>
                        <a:pt x="192816" y="379324"/>
                      </a:lnTo>
                      <a:lnTo>
                        <a:pt x="208862" y="359713"/>
                      </a:lnTo>
                      <a:lnTo>
                        <a:pt x="208862" y="372741"/>
                      </a:lnTo>
                      <a:lnTo>
                        <a:pt x="216953" y="379324"/>
                      </a:lnTo>
                      <a:lnTo>
                        <a:pt x="232998" y="372741"/>
                      </a:lnTo>
                      <a:lnTo>
                        <a:pt x="232998" y="385769"/>
                      </a:lnTo>
                      <a:lnTo>
                        <a:pt x="240952" y="392352"/>
                      </a:lnTo>
                      <a:lnTo>
                        <a:pt x="256997" y="405380"/>
                      </a:lnTo>
                      <a:lnTo>
                        <a:pt x="265088" y="411963"/>
                      </a:lnTo>
                      <a:lnTo>
                        <a:pt x="265088" y="398935"/>
                      </a:lnTo>
                      <a:lnTo>
                        <a:pt x="265088" y="411963"/>
                      </a:lnTo>
                      <a:lnTo>
                        <a:pt x="281133" y="418545"/>
                      </a:lnTo>
                      <a:lnTo>
                        <a:pt x="321315" y="424991"/>
                      </a:lnTo>
                      <a:lnTo>
                        <a:pt x="337360" y="444739"/>
                      </a:lnTo>
                      <a:lnTo>
                        <a:pt x="361496" y="431574"/>
                      </a:lnTo>
                      <a:lnTo>
                        <a:pt x="385632" y="457767"/>
                      </a:lnTo>
                      <a:lnTo>
                        <a:pt x="401678" y="457767"/>
                      </a:lnTo>
                      <a:lnTo>
                        <a:pt x="393587" y="444739"/>
                      </a:lnTo>
                      <a:lnTo>
                        <a:pt x="393587" y="418545"/>
                      </a:lnTo>
                      <a:lnTo>
                        <a:pt x="321315" y="353131"/>
                      </a:lnTo>
                      <a:lnTo>
                        <a:pt x="321315" y="346548"/>
                      </a:lnTo>
                      <a:lnTo>
                        <a:pt x="313223" y="346548"/>
                      </a:lnTo>
                      <a:lnTo>
                        <a:pt x="281133" y="320492"/>
                      </a:lnTo>
                      <a:lnTo>
                        <a:pt x="256997" y="287716"/>
                      </a:lnTo>
                      <a:lnTo>
                        <a:pt x="273179" y="281270"/>
                      </a:lnTo>
                      <a:lnTo>
                        <a:pt x="305270" y="313909"/>
                      </a:lnTo>
                      <a:lnTo>
                        <a:pt x="313223" y="313909"/>
                      </a:lnTo>
                      <a:lnTo>
                        <a:pt x="313223" y="300881"/>
                      </a:lnTo>
                      <a:lnTo>
                        <a:pt x="321315" y="300881"/>
                      </a:lnTo>
                      <a:lnTo>
                        <a:pt x="337360" y="326937"/>
                      </a:lnTo>
                      <a:lnTo>
                        <a:pt x="361496" y="333520"/>
                      </a:lnTo>
                      <a:lnTo>
                        <a:pt x="369450" y="353131"/>
                      </a:lnTo>
                      <a:lnTo>
                        <a:pt x="393587" y="353131"/>
                      </a:lnTo>
                      <a:lnTo>
                        <a:pt x="401678" y="366159"/>
                      </a:lnTo>
                      <a:lnTo>
                        <a:pt x="425677" y="359713"/>
                      </a:lnTo>
                      <a:lnTo>
                        <a:pt x="433768" y="372741"/>
                      </a:lnTo>
                      <a:lnTo>
                        <a:pt x="441859" y="366159"/>
                      </a:lnTo>
                      <a:lnTo>
                        <a:pt x="441859" y="385769"/>
                      </a:lnTo>
                      <a:lnTo>
                        <a:pt x="449813" y="398935"/>
                      </a:lnTo>
                      <a:lnTo>
                        <a:pt x="457904" y="392352"/>
                      </a:lnTo>
                      <a:lnTo>
                        <a:pt x="449813" y="366159"/>
                      </a:lnTo>
                      <a:lnTo>
                        <a:pt x="473949" y="366159"/>
                      </a:lnTo>
                      <a:lnTo>
                        <a:pt x="473949" y="359713"/>
                      </a:lnTo>
                      <a:lnTo>
                        <a:pt x="465858" y="353131"/>
                      </a:lnTo>
                      <a:lnTo>
                        <a:pt x="457904" y="353131"/>
                      </a:lnTo>
                      <a:lnTo>
                        <a:pt x="449813" y="333520"/>
                      </a:lnTo>
                      <a:lnTo>
                        <a:pt x="449813" y="313909"/>
                      </a:lnTo>
                      <a:lnTo>
                        <a:pt x="473949" y="326937"/>
                      </a:lnTo>
                      <a:lnTo>
                        <a:pt x="465858" y="313909"/>
                      </a:lnTo>
                      <a:lnTo>
                        <a:pt x="473949" y="300881"/>
                      </a:lnTo>
                      <a:lnTo>
                        <a:pt x="473949" y="281270"/>
                      </a:lnTo>
                      <a:lnTo>
                        <a:pt x="465858" y="261659"/>
                      </a:lnTo>
                      <a:lnTo>
                        <a:pt x="433768" y="248494"/>
                      </a:lnTo>
                      <a:lnTo>
                        <a:pt x="433768" y="235466"/>
                      </a:lnTo>
                      <a:lnTo>
                        <a:pt x="449813" y="228883"/>
                      </a:lnTo>
                      <a:lnTo>
                        <a:pt x="449813" y="215855"/>
                      </a:lnTo>
                      <a:lnTo>
                        <a:pt x="449813" y="202690"/>
                      </a:lnTo>
                      <a:lnTo>
                        <a:pt x="433768" y="209273"/>
                      </a:lnTo>
                      <a:lnTo>
                        <a:pt x="433768" y="189662"/>
                      </a:lnTo>
                      <a:lnTo>
                        <a:pt x="417723" y="202690"/>
                      </a:lnTo>
                      <a:lnTo>
                        <a:pt x="417723" y="176634"/>
                      </a:lnTo>
                      <a:lnTo>
                        <a:pt x="385632" y="183079"/>
                      </a:lnTo>
                      <a:lnTo>
                        <a:pt x="393587" y="170051"/>
                      </a:lnTo>
                      <a:lnTo>
                        <a:pt x="369450" y="170051"/>
                      </a:lnTo>
                      <a:lnTo>
                        <a:pt x="369450" y="183079"/>
                      </a:lnTo>
                      <a:lnTo>
                        <a:pt x="353405" y="143858"/>
                      </a:lnTo>
                      <a:lnTo>
                        <a:pt x="337360" y="143858"/>
                      </a:lnTo>
                      <a:lnTo>
                        <a:pt x="345451" y="130830"/>
                      </a:lnTo>
                      <a:lnTo>
                        <a:pt x="337360" y="124247"/>
                      </a:lnTo>
                      <a:lnTo>
                        <a:pt x="345451" y="124247"/>
                      </a:lnTo>
                      <a:lnTo>
                        <a:pt x="337360" y="117802"/>
                      </a:lnTo>
                      <a:lnTo>
                        <a:pt x="337360" y="104636"/>
                      </a:lnTo>
                      <a:lnTo>
                        <a:pt x="305270" y="104636"/>
                      </a:lnTo>
                      <a:lnTo>
                        <a:pt x="305270" y="78580"/>
                      </a:lnTo>
                      <a:lnTo>
                        <a:pt x="345451" y="65415"/>
                      </a:lnTo>
                      <a:lnTo>
                        <a:pt x="329406" y="45804"/>
                      </a:lnTo>
                      <a:lnTo>
                        <a:pt x="305270" y="39359"/>
                      </a:lnTo>
                      <a:lnTo>
                        <a:pt x="297179" y="26193"/>
                      </a:lnTo>
                      <a:lnTo>
                        <a:pt x="313223" y="26193"/>
                      </a:lnTo>
                      <a:lnTo>
                        <a:pt x="305270" y="13165"/>
                      </a:lnTo>
                      <a:lnTo>
                        <a:pt x="313223" y="13165"/>
                      </a:lnTo>
                      <a:lnTo>
                        <a:pt x="345451" y="32776"/>
                      </a:lnTo>
                      <a:lnTo>
                        <a:pt x="337360" y="19611"/>
                      </a:lnTo>
                      <a:lnTo>
                        <a:pt x="345451" y="19611"/>
                      </a:lnTo>
                      <a:lnTo>
                        <a:pt x="329406" y="6583"/>
                      </a:lnTo>
                      <a:lnTo>
                        <a:pt x="337360" y="0"/>
                      </a:lnTo>
                      <a:lnTo>
                        <a:pt x="353405" y="6583"/>
                      </a:lnTo>
                      <a:lnTo>
                        <a:pt x="353405" y="32776"/>
                      </a:lnTo>
                      <a:lnTo>
                        <a:pt x="401678" y="52387"/>
                      </a:lnTo>
                      <a:lnTo>
                        <a:pt x="409632" y="65415"/>
                      </a:lnTo>
                      <a:lnTo>
                        <a:pt x="433768" y="65415"/>
                      </a:lnTo>
                      <a:lnTo>
                        <a:pt x="425677" y="78580"/>
                      </a:lnTo>
                      <a:lnTo>
                        <a:pt x="433768" y="91608"/>
                      </a:lnTo>
                      <a:lnTo>
                        <a:pt x="449813" y="124247"/>
                      </a:lnTo>
                      <a:lnTo>
                        <a:pt x="465858" y="117802"/>
                      </a:lnTo>
                      <a:lnTo>
                        <a:pt x="465858" y="124247"/>
                      </a:lnTo>
                      <a:lnTo>
                        <a:pt x="457904" y="137412"/>
                      </a:lnTo>
                      <a:lnTo>
                        <a:pt x="473949" y="150440"/>
                      </a:lnTo>
                      <a:lnTo>
                        <a:pt x="481904" y="137412"/>
                      </a:lnTo>
                      <a:lnTo>
                        <a:pt x="489995" y="157023"/>
                      </a:lnTo>
                      <a:lnTo>
                        <a:pt x="498086" y="150440"/>
                      </a:lnTo>
                      <a:lnTo>
                        <a:pt x="514131" y="176634"/>
                      </a:lnTo>
                      <a:lnTo>
                        <a:pt x="530176" y="137412"/>
                      </a:lnTo>
                      <a:lnTo>
                        <a:pt x="522085" y="91608"/>
                      </a:lnTo>
                    </a:path>
                  </a:pathLst>
                </a:custGeom>
                <a:solidFill>
                  <a:srgbClr val="CBE7F5"/>
                </a:solidFill>
                <a:ln w="13713" cap="flat">
                  <a:solidFill>
                    <a:srgbClr val="CBE7F5"/>
                  </a:solid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B059176E-0610-25CD-701A-01B4FB6D7D20}"/>
                    </a:ext>
                  </a:extLst>
                </p:cNvPr>
                <p:cNvSpPr/>
                <p:nvPr/>
              </p:nvSpPr>
              <p:spPr>
                <a:xfrm>
                  <a:off x="6064229" y="2319125"/>
                  <a:ext cx="1172668" cy="993839"/>
                </a:xfrm>
                <a:custGeom>
                  <a:avLst/>
                  <a:gdLst>
                    <a:gd name="connsiteX0" fmla="*/ 1068169 w 1172668"/>
                    <a:gd name="connsiteY0" fmla="*/ 980812 h 993839"/>
                    <a:gd name="connsiteX1" fmla="*/ 1100397 w 1172668"/>
                    <a:gd name="connsiteY1" fmla="*/ 993840 h 993839"/>
                    <a:gd name="connsiteX2" fmla="*/ 1108351 w 1172668"/>
                    <a:gd name="connsiteY2" fmla="*/ 980812 h 993839"/>
                    <a:gd name="connsiteX3" fmla="*/ 1116442 w 1172668"/>
                    <a:gd name="connsiteY3" fmla="*/ 974229 h 993839"/>
                    <a:gd name="connsiteX4" fmla="*/ 1116442 w 1172668"/>
                    <a:gd name="connsiteY4" fmla="*/ 954618 h 993839"/>
                    <a:gd name="connsiteX5" fmla="*/ 1132487 w 1172668"/>
                    <a:gd name="connsiteY5" fmla="*/ 954618 h 993839"/>
                    <a:gd name="connsiteX6" fmla="*/ 1124396 w 1172668"/>
                    <a:gd name="connsiteY6" fmla="*/ 941590 h 993839"/>
                    <a:gd name="connsiteX7" fmla="*/ 1108351 w 1172668"/>
                    <a:gd name="connsiteY7" fmla="*/ 941590 h 993839"/>
                    <a:gd name="connsiteX8" fmla="*/ 1124396 w 1172668"/>
                    <a:gd name="connsiteY8" fmla="*/ 921980 h 993839"/>
                    <a:gd name="connsiteX9" fmla="*/ 1156623 w 1172668"/>
                    <a:gd name="connsiteY9" fmla="*/ 928562 h 993839"/>
                    <a:gd name="connsiteX10" fmla="*/ 1156623 w 1172668"/>
                    <a:gd name="connsiteY10" fmla="*/ 921980 h 993839"/>
                    <a:gd name="connsiteX11" fmla="*/ 1148532 w 1172668"/>
                    <a:gd name="connsiteY11" fmla="*/ 915397 h 993839"/>
                    <a:gd name="connsiteX12" fmla="*/ 1172668 w 1172668"/>
                    <a:gd name="connsiteY12" fmla="*/ 889204 h 993839"/>
                    <a:gd name="connsiteX13" fmla="*/ 1132487 w 1172668"/>
                    <a:gd name="connsiteY13" fmla="*/ 849982 h 993839"/>
                    <a:gd name="connsiteX14" fmla="*/ 1076260 w 1172668"/>
                    <a:gd name="connsiteY14" fmla="*/ 863147 h 993839"/>
                    <a:gd name="connsiteX15" fmla="*/ 1092306 w 1172668"/>
                    <a:gd name="connsiteY15" fmla="*/ 817343 h 993839"/>
                    <a:gd name="connsiteX16" fmla="*/ 1036079 w 1172668"/>
                    <a:gd name="connsiteY16" fmla="*/ 823926 h 993839"/>
                    <a:gd name="connsiteX17" fmla="*/ 1027988 w 1172668"/>
                    <a:gd name="connsiteY17" fmla="*/ 817343 h 993839"/>
                    <a:gd name="connsiteX18" fmla="*/ 1044170 w 1172668"/>
                    <a:gd name="connsiteY18" fmla="*/ 804315 h 993839"/>
                    <a:gd name="connsiteX19" fmla="*/ 1020034 w 1172668"/>
                    <a:gd name="connsiteY19" fmla="*/ 765094 h 993839"/>
                    <a:gd name="connsiteX20" fmla="*/ 987943 w 1172668"/>
                    <a:gd name="connsiteY20" fmla="*/ 758511 h 993839"/>
                    <a:gd name="connsiteX21" fmla="*/ 995897 w 1172668"/>
                    <a:gd name="connsiteY21" fmla="*/ 732318 h 993839"/>
                    <a:gd name="connsiteX22" fmla="*/ 947762 w 1172668"/>
                    <a:gd name="connsiteY22" fmla="*/ 751928 h 993839"/>
                    <a:gd name="connsiteX23" fmla="*/ 931717 w 1172668"/>
                    <a:gd name="connsiteY23" fmla="*/ 738900 h 993839"/>
                    <a:gd name="connsiteX24" fmla="*/ 947762 w 1172668"/>
                    <a:gd name="connsiteY24" fmla="*/ 725872 h 993839"/>
                    <a:gd name="connsiteX25" fmla="*/ 939671 w 1172668"/>
                    <a:gd name="connsiteY25" fmla="*/ 712707 h 993839"/>
                    <a:gd name="connsiteX26" fmla="*/ 907581 w 1172668"/>
                    <a:gd name="connsiteY26" fmla="*/ 712707 h 993839"/>
                    <a:gd name="connsiteX27" fmla="*/ 915534 w 1172668"/>
                    <a:gd name="connsiteY27" fmla="*/ 693096 h 993839"/>
                    <a:gd name="connsiteX28" fmla="*/ 835308 w 1172668"/>
                    <a:gd name="connsiteY28" fmla="*/ 666903 h 993839"/>
                    <a:gd name="connsiteX29" fmla="*/ 867399 w 1172668"/>
                    <a:gd name="connsiteY29" fmla="*/ 660457 h 993839"/>
                    <a:gd name="connsiteX30" fmla="*/ 843263 w 1172668"/>
                    <a:gd name="connsiteY30" fmla="*/ 634264 h 993839"/>
                    <a:gd name="connsiteX31" fmla="*/ 859308 w 1172668"/>
                    <a:gd name="connsiteY31" fmla="*/ 627681 h 993839"/>
                    <a:gd name="connsiteX32" fmla="*/ 827217 w 1172668"/>
                    <a:gd name="connsiteY32" fmla="*/ 601625 h 993839"/>
                    <a:gd name="connsiteX33" fmla="*/ 851354 w 1172668"/>
                    <a:gd name="connsiteY33" fmla="*/ 601625 h 993839"/>
                    <a:gd name="connsiteX34" fmla="*/ 851354 w 1172668"/>
                    <a:gd name="connsiteY34" fmla="*/ 588460 h 993839"/>
                    <a:gd name="connsiteX35" fmla="*/ 875490 w 1172668"/>
                    <a:gd name="connsiteY35" fmla="*/ 608071 h 993839"/>
                    <a:gd name="connsiteX36" fmla="*/ 915534 w 1172668"/>
                    <a:gd name="connsiteY36" fmla="*/ 608071 h 993839"/>
                    <a:gd name="connsiteX37" fmla="*/ 923625 w 1172668"/>
                    <a:gd name="connsiteY37" fmla="*/ 588460 h 993839"/>
                    <a:gd name="connsiteX38" fmla="*/ 907581 w 1172668"/>
                    <a:gd name="connsiteY38" fmla="*/ 582014 h 993839"/>
                    <a:gd name="connsiteX39" fmla="*/ 883444 w 1172668"/>
                    <a:gd name="connsiteY39" fmla="*/ 568849 h 993839"/>
                    <a:gd name="connsiteX40" fmla="*/ 843263 w 1172668"/>
                    <a:gd name="connsiteY40" fmla="*/ 562404 h 993839"/>
                    <a:gd name="connsiteX41" fmla="*/ 843263 w 1172668"/>
                    <a:gd name="connsiteY41" fmla="*/ 575432 h 993839"/>
                    <a:gd name="connsiteX42" fmla="*/ 819264 w 1172668"/>
                    <a:gd name="connsiteY42" fmla="*/ 555821 h 993839"/>
                    <a:gd name="connsiteX43" fmla="*/ 811172 w 1172668"/>
                    <a:gd name="connsiteY43" fmla="*/ 562404 h 993839"/>
                    <a:gd name="connsiteX44" fmla="*/ 859308 w 1172668"/>
                    <a:gd name="connsiteY44" fmla="*/ 536210 h 993839"/>
                    <a:gd name="connsiteX45" fmla="*/ 883444 w 1172668"/>
                    <a:gd name="connsiteY45" fmla="*/ 536210 h 993839"/>
                    <a:gd name="connsiteX46" fmla="*/ 891535 w 1172668"/>
                    <a:gd name="connsiteY46" fmla="*/ 523182 h 993839"/>
                    <a:gd name="connsiteX47" fmla="*/ 875490 w 1172668"/>
                    <a:gd name="connsiteY47" fmla="*/ 496989 h 993839"/>
                    <a:gd name="connsiteX48" fmla="*/ 859308 w 1172668"/>
                    <a:gd name="connsiteY48" fmla="*/ 477378 h 993839"/>
                    <a:gd name="connsiteX49" fmla="*/ 835308 w 1172668"/>
                    <a:gd name="connsiteY49" fmla="*/ 477378 h 993839"/>
                    <a:gd name="connsiteX50" fmla="*/ 835308 w 1172668"/>
                    <a:gd name="connsiteY50" fmla="*/ 490406 h 993839"/>
                    <a:gd name="connsiteX51" fmla="*/ 819264 w 1172668"/>
                    <a:gd name="connsiteY51" fmla="*/ 510017 h 993839"/>
                    <a:gd name="connsiteX52" fmla="*/ 803081 w 1172668"/>
                    <a:gd name="connsiteY52" fmla="*/ 510017 h 993839"/>
                    <a:gd name="connsiteX53" fmla="*/ 819264 w 1172668"/>
                    <a:gd name="connsiteY53" fmla="*/ 483823 h 993839"/>
                    <a:gd name="connsiteX54" fmla="*/ 770991 w 1172668"/>
                    <a:gd name="connsiteY54" fmla="*/ 483823 h 993839"/>
                    <a:gd name="connsiteX55" fmla="*/ 811172 w 1172668"/>
                    <a:gd name="connsiteY55" fmla="*/ 464213 h 993839"/>
                    <a:gd name="connsiteX56" fmla="*/ 827217 w 1172668"/>
                    <a:gd name="connsiteY56" fmla="*/ 431574 h 993839"/>
                    <a:gd name="connsiteX57" fmla="*/ 779082 w 1172668"/>
                    <a:gd name="connsiteY57" fmla="*/ 411963 h 993839"/>
                    <a:gd name="connsiteX58" fmla="*/ 730809 w 1172668"/>
                    <a:gd name="connsiteY58" fmla="*/ 444602 h 993839"/>
                    <a:gd name="connsiteX59" fmla="*/ 754946 w 1172668"/>
                    <a:gd name="connsiteY59" fmla="*/ 398935 h 993839"/>
                    <a:gd name="connsiteX60" fmla="*/ 714764 w 1172668"/>
                    <a:gd name="connsiteY60" fmla="*/ 424991 h 993839"/>
                    <a:gd name="connsiteX61" fmla="*/ 722855 w 1172668"/>
                    <a:gd name="connsiteY61" fmla="*/ 392352 h 993839"/>
                    <a:gd name="connsiteX62" fmla="*/ 722855 w 1172668"/>
                    <a:gd name="connsiteY62" fmla="*/ 372741 h 993839"/>
                    <a:gd name="connsiteX63" fmla="*/ 682674 w 1172668"/>
                    <a:gd name="connsiteY63" fmla="*/ 385770 h 993839"/>
                    <a:gd name="connsiteX64" fmla="*/ 650583 w 1172668"/>
                    <a:gd name="connsiteY64" fmla="*/ 372741 h 993839"/>
                    <a:gd name="connsiteX65" fmla="*/ 698719 w 1172668"/>
                    <a:gd name="connsiteY65" fmla="*/ 353131 h 993839"/>
                    <a:gd name="connsiteX66" fmla="*/ 682674 w 1172668"/>
                    <a:gd name="connsiteY66" fmla="*/ 313909 h 993839"/>
                    <a:gd name="connsiteX67" fmla="*/ 626447 w 1172668"/>
                    <a:gd name="connsiteY67" fmla="*/ 287716 h 993839"/>
                    <a:gd name="connsiteX68" fmla="*/ 618356 w 1172668"/>
                    <a:gd name="connsiteY68" fmla="*/ 313909 h 993839"/>
                    <a:gd name="connsiteX69" fmla="*/ 594357 w 1172668"/>
                    <a:gd name="connsiteY69" fmla="*/ 307327 h 993839"/>
                    <a:gd name="connsiteX70" fmla="*/ 594357 w 1172668"/>
                    <a:gd name="connsiteY70" fmla="*/ 340103 h 993839"/>
                    <a:gd name="connsiteX71" fmla="*/ 578312 w 1172668"/>
                    <a:gd name="connsiteY71" fmla="*/ 326937 h 993839"/>
                    <a:gd name="connsiteX72" fmla="*/ 554175 w 1172668"/>
                    <a:gd name="connsiteY72" fmla="*/ 320492 h 993839"/>
                    <a:gd name="connsiteX73" fmla="*/ 578312 w 1172668"/>
                    <a:gd name="connsiteY73" fmla="*/ 274688 h 993839"/>
                    <a:gd name="connsiteX74" fmla="*/ 546084 w 1172668"/>
                    <a:gd name="connsiteY74" fmla="*/ 281133 h 993839"/>
                    <a:gd name="connsiteX75" fmla="*/ 522085 w 1172668"/>
                    <a:gd name="connsiteY75" fmla="*/ 300744 h 993839"/>
                    <a:gd name="connsiteX76" fmla="*/ 530039 w 1172668"/>
                    <a:gd name="connsiteY76" fmla="*/ 268105 h 993839"/>
                    <a:gd name="connsiteX77" fmla="*/ 546084 w 1172668"/>
                    <a:gd name="connsiteY77" fmla="*/ 241912 h 993839"/>
                    <a:gd name="connsiteX78" fmla="*/ 505903 w 1172668"/>
                    <a:gd name="connsiteY78" fmla="*/ 228883 h 993839"/>
                    <a:gd name="connsiteX79" fmla="*/ 513994 w 1172668"/>
                    <a:gd name="connsiteY79" fmla="*/ 215855 h 993839"/>
                    <a:gd name="connsiteX80" fmla="*/ 505903 w 1172668"/>
                    <a:gd name="connsiteY80" fmla="*/ 202690 h 993839"/>
                    <a:gd name="connsiteX81" fmla="*/ 489857 w 1172668"/>
                    <a:gd name="connsiteY81" fmla="*/ 183079 h 993839"/>
                    <a:gd name="connsiteX82" fmla="*/ 497949 w 1172668"/>
                    <a:gd name="connsiteY82" fmla="*/ 176634 h 993839"/>
                    <a:gd name="connsiteX83" fmla="*/ 473813 w 1172668"/>
                    <a:gd name="connsiteY83" fmla="*/ 163469 h 993839"/>
                    <a:gd name="connsiteX84" fmla="*/ 441722 w 1172668"/>
                    <a:gd name="connsiteY84" fmla="*/ 157023 h 993839"/>
                    <a:gd name="connsiteX85" fmla="*/ 385496 w 1172668"/>
                    <a:gd name="connsiteY85" fmla="*/ 143858 h 993839"/>
                    <a:gd name="connsiteX86" fmla="*/ 337223 w 1172668"/>
                    <a:gd name="connsiteY86" fmla="*/ 170051 h 993839"/>
                    <a:gd name="connsiteX87" fmla="*/ 337223 w 1172668"/>
                    <a:gd name="connsiteY87" fmla="*/ 189662 h 993839"/>
                    <a:gd name="connsiteX88" fmla="*/ 353405 w 1172668"/>
                    <a:gd name="connsiteY88" fmla="*/ 202690 h 993839"/>
                    <a:gd name="connsiteX89" fmla="*/ 313224 w 1172668"/>
                    <a:gd name="connsiteY89" fmla="*/ 215855 h 993839"/>
                    <a:gd name="connsiteX90" fmla="*/ 297179 w 1172668"/>
                    <a:gd name="connsiteY90" fmla="*/ 196245 h 993839"/>
                    <a:gd name="connsiteX91" fmla="*/ 280996 w 1172668"/>
                    <a:gd name="connsiteY91" fmla="*/ 202690 h 993839"/>
                    <a:gd name="connsiteX92" fmla="*/ 273042 w 1172668"/>
                    <a:gd name="connsiteY92" fmla="*/ 176634 h 993839"/>
                    <a:gd name="connsiteX93" fmla="*/ 264951 w 1172668"/>
                    <a:gd name="connsiteY93" fmla="*/ 222301 h 993839"/>
                    <a:gd name="connsiteX94" fmla="*/ 256997 w 1172668"/>
                    <a:gd name="connsiteY94" fmla="*/ 215855 h 993839"/>
                    <a:gd name="connsiteX95" fmla="*/ 224907 w 1172668"/>
                    <a:gd name="connsiteY95" fmla="*/ 261522 h 993839"/>
                    <a:gd name="connsiteX96" fmla="*/ 216816 w 1172668"/>
                    <a:gd name="connsiteY96" fmla="*/ 241912 h 993839"/>
                    <a:gd name="connsiteX97" fmla="*/ 240952 w 1172668"/>
                    <a:gd name="connsiteY97" fmla="*/ 235466 h 993839"/>
                    <a:gd name="connsiteX98" fmla="*/ 224907 w 1172668"/>
                    <a:gd name="connsiteY98" fmla="*/ 222301 h 993839"/>
                    <a:gd name="connsiteX99" fmla="*/ 248906 w 1172668"/>
                    <a:gd name="connsiteY99" fmla="*/ 143858 h 993839"/>
                    <a:gd name="connsiteX100" fmla="*/ 232861 w 1172668"/>
                    <a:gd name="connsiteY100" fmla="*/ 117802 h 993839"/>
                    <a:gd name="connsiteX101" fmla="*/ 240952 w 1172668"/>
                    <a:gd name="connsiteY101" fmla="*/ 98191 h 993839"/>
                    <a:gd name="connsiteX102" fmla="*/ 200770 w 1172668"/>
                    <a:gd name="connsiteY102" fmla="*/ 71998 h 993839"/>
                    <a:gd name="connsiteX103" fmla="*/ 208724 w 1172668"/>
                    <a:gd name="connsiteY103" fmla="*/ 58832 h 993839"/>
                    <a:gd name="connsiteX104" fmla="*/ 208724 w 1172668"/>
                    <a:gd name="connsiteY104" fmla="*/ 32776 h 993839"/>
                    <a:gd name="connsiteX105" fmla="*/ 192679 w 1172668"/>
                    <a:gd name="connsiteY105" fmla="*/ 0 h 993839"/>
                    <a:gd name="connsiteX106" fmla="*/ 160589 w 1172668"/>
                    <a:gd name="connsiteY106" fmla="*/ 0 h 993839"/>
                    <a:gd name="connsiteX107" fmla="*/ 128499 w 1172668"/>
                    <a:gd name="connsiteY107" fmla="*/ 6583 h 993839"/>
                    <a:gd name="connsiteX108" fmla="*/ 104362 w 1172668"/>
                    <a:gd name="connsiteY108" fmla="*/ 19611 h 993839"/>
                    <a:gd name="connsiteX109" fmla="*/ 80226 w 1172668"/>
                    <a:gd name="connsiteY109" fmla="*/ 39222 h 993839"/>
                    <a:gd name="connsiteX110" fmla="*/ 96271 w 1172668"/>
                    <a:gd name="connsiteY110" fmla="*/ 52387 h 993839"/>
                    <a:gd name="connsiteX111" fmla="*/ 88317 w 1172668"/>
                    <a:gd name="connsiteY111" fmla="*/ 65415 h 993839"/>
                    <a:gd name="connsiteX112" fmla="*/ 80226 w 1172668"/>
                    <a:gd name="connsiteY112" fmla="*/ 45804 h 993839"/>
                    <a:gd name="connsiteX113" fmla="*/ 48136 w 1172668"/>
                    <a:gd name="connsiteY113" fmla="*/ 45804 h 993839"/>
                    <a:gd name="connsiteX114" fmla="*/ 48136 w 1172668"/>
                    <a:gd name="connsiteY114" fmla="*/ 58832 h 993839"/>
                    <a:gd name="connsiteX115" fmla="*/ 56227 w 1172668"/>
                    <a:gd name="connsiteY115" fmla="*/ 78443 h 993839"/>
                    <a:gd name="connsiteX116" fmla="*/ 23999 w 1172668"/>
                    <a:gd name="connsiteY116" fmla="*/ 58832 h 993839"/>
                    <a:gd name="connsiteX117" fmla="*/ 23999 w 1172668"/>
                    <a:gd name="connsiteY117" fmla="*/ 71998 h 993839"/>
                    <a:gd name="connsiteX118" fmla="*/ 32091 w 1172668"/>
                    <a:gd name="connsiteY118" fmla="*/ 85026 h 993839"/>
                    <a:gd name="connsiteX119" fmla="*/ 0 w 1172668"/>
                    <a:gd name="connsiteY119" fmla="*/ 98191 h 99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172668" h="993839">
                      <a:moveTo>
                        <a:pt x="1068169" y="980812"/>
                      </a:moveTo>
                      <a:lnTo>
                        <a:pt x="1100397" y="993840"/>
                      </a:lnTo>
                      <a:lnTo>
                        <a:pt x="1108351" y="980812"/>
                      </a:lnTo>
                      <a:lnTo>
                        <a:pt x="1116442" y="974229"/>
                      </a:lnTo>
                      <a:lnTo>
                        <a:pt x="1116442" y="954618"/>
                      </a:lnTo>
                      <a:lnTo>
                        <a:pt x="1132487" y="954618"/>
                      </a:lnTo>
                      <a:lnTo>
                        <a:pt x="1124396" y="941590"/>
                      </a:lnTo>
                      <a:lnTo>
                        <a:pt x="1108351" y="941590"/>
                      </a:lnTo>
                      <a:lnTo>
                        <a:pt x="1124396" y="921980"/>
                      </a:lnTo>
                      <a:lnTo>
                        <a:pt x="1156623" y="928562"/>
                      </a:lnTo>
                      <a:lnTo>
                        <a:pt x="1156623" y="921980"/>
                      </a:lnTo>
                      <a:lnTo>
                        <a:pt x="1148532" y="915397"/>
                      </a:lnTo>
                      <a:lnTo>
                        <a:pt x="1172668" y="889204"/>
                      </a:lnTo>
                      <a:lnTo>
                        <a:pt x="1132487" y="849982"/>
                      </a:lnTo>
                      <a:lnTo>
                        <a:pt x="1076260" y="863147"/>
                      </a:lnTo>
                      <a:lnTo>
                        <a:pt x="1092306" y="817343"/>
                      </a:lnTo>
                      <a:lnTo>
                        <a:pt x="1036079" y="823926"/>
                      </a:lnTo>
                      <a:lnTo>
                        <a:pt x="1027988" y="817343"/>
                      </a:lnTo>
                      <a:lnTo>
                        <a:pt x="1044170" y="804315"/>
                      </a:lnTo>
                      <a:lnTo>
                        <a:pt x="1020034" y="765094"/>
                      </a:lnTo>
                      <a:lnTo>
                        <a:pt x="987943" y="758511"/>
                      </a:lnTo>
                      <a:lnTo>
                        <a:pt x="995897" y="732318"/>
                      </a:lnTo>
                      <a:lnTo>
                        <a:pt x="947762" y="751928"/>
                      </a:lnTo>
                      <a:lnTo>
                        <a:pt x="931717" y="738900"/>
                      </a:lnTo>
                      <a:lnTo>
                        <a:pt x="947762" y="725872"/>
                      </a:lnTo>
                      <a:lnTo>
                        <a:pt x="939671" y="712707"/>
                      </a:lnTo>
                      <a:lnTo>
                        <a:pt x="907581" y="712707"/>
                      </a:lnTo>
                      <a:lnTo>
                        <a:pt x="915534" y="693096"/>
                      </a:lnTo>
                      <a:lnTo>
                        <a:pt x="835308" y="666903"/>
                      </a:lnTo>
                      <a:lnTo>
                        <a:pt x="867399" y="660457"/>
                      </a:lnTo>
                      <a:lnTo>
                        <a:pt x="843263" y="634264"/>
                      </a:lnTo>
                      <a:lnTo>
                        <a:pt x="859308" y="627681"/>
                      </a:lnTo>
                      <a:lnTo>
                        <a:pt x="827217" y="601625"/>
                      </a:lnTo>
                      <a:lnTo>
                        <a:pt x="851354" y="601625"/>
                      </a:lnTo>
                      <a:lnTo>
                        <a:pt x="851354" y="588460"/>
                      </a:lnTo>
                      <a:lnTo>
                        <a:pt x="875490" y="608071"/>
                      </a:lnTo>
                      <a:lnTo>
                        <a:pt x="915534" y="608071"/>
                      </a:lnTo>
                      <a:lnTo>
                        <a:pt x="923625" y="588460"/>
                      </a:lnTo>
                      <a:lnTo>
                        <a:pt x="907581" y="582014"/>
                      </a:lnTo>
                      <a:lnTo>
                        <a:pt x="883444" y="568849"/>
                      </a:lnTo>
                      <a:lnTo>
                        <a:pt x="843263" y="562404"/>
                      </a:lnTo>
                      <a:lnTo>
                        <a:pt x="843263" y="575432"/>
                      </a:lnTo>
                      <a:lnTo>
                        <a:pt x="819264" y="555821"/>
                      </a:lnTo>
                      <a:lnTo>
                        <a:pt x="811172" y="562404"/>
                      </a:lnTo>
                      <a:lnTo>
                        <a:pt x="859308" y="536210"/>
                      </a:lnTo>
                      <a:lnTo>
                        <a:pt x="883444" y="536210"/>
                      </a:lnTo>
                      <a:lnTo>
                        <a:pt x="891535" y="523182"/>
                      </a:lnTo>
                      <a:lnTo>
                        <a:pt x="875490" y="496989"/>
                      </a:lnTo>
                      <a:lnTo>
                        <a:pt x="859308" y="477378"/>
                      </a:lnTo>
                      <a:lnTo>
                        <a:pt x="835308" y="477378"/>
                      </a:lnTo>
                      <a:lnTo>
                        <a:pt x="835308" y="490406"/>
                      </a:lnTo>
                      <a:lnTo>
                        <a:pt x="819264" y="510017"/>
                      </a:lnTo>
                      <a:lnTo>
                        <a:pt x="803081" y="510017"/>
                      </a:lnTo>
                      <a:lnTo>
                        <a:pt x="819264" y="483823"/>
                      </a:lnTo>
                      <a:lnTo>
                        <a:pt x="770991" y="483823"/>
                      </a:lnTo>
                      <a:lnTo>
                        <a:pt x="811172" y="464213"/>
                      </a:lnTo>
                      <a:lnTo>
                        <a:pt x="827217" y="431574"/>
                      </a:lnTo>
                      <a:lnTo>
                        <a:pt x="779082" y="411963"/>
                      </a:lnTo>
                      <a:lnTo>
                        <a:pt x="730809" y="444602"/>
                      </a:lnTo>
                      <a:lnTo>
                        <a:pt x="754946" y="398935"/>
                      </a:lnTo>
                      <a:lnTo>
                        <a:pt x="714764" y="424991"/>
                      </a:lnTo>
                      <a:lnTo>
                        <a:pt x="722855" y="392352"/>
                      </a:lnTo>
                      <a:lnTo>
                        <a:pt x="722855" y="372741"/>
                      </a:lnTo>
                      <a:lnTo>
                        <a:pt x="682674" y="385770"/>
                      </a:lnTo>
                      <a:lnTo>
                        <a:pt x="650583" y="372741"/>
                      </a:lnTo>
                      <a:lnTo>
                        <a:pt x="698719" y="353131"/>
                      </a:lnTo>
                      <a:lnTo>
                        <a:pt x="682674" y="313909"/>
                      </a:lnTo>
                      <a:lnTo>
                        <a:pt x="626447" y="287716"/>
                      </a:lnTo>
                      <a:lnTo>
                        <a:pt x="618356" y="313909"/>
                      </a:lnTo>
                      <a:lnTo>
                        <a:pt x="594357" y="307327"/>
                      </a:lnTo>
                      <a:lnTo>
                        <a:pt x="594357" y="340103"/>
                      </a:lnTo>
                      <a:lnTo>
                        <a:pt x="578312" y="326937"/>
                      </a:lnTo>
                      <a:lnTo>
                        <a:pt x="554175" y="320492"/>
                      </a:lnTo>
                      <a:lnTo>
                        <a:pt x="578312" y="274688"/>
                      </a:lnTo>
                      <a:lnTo>
                        <a:pt x="546084" y="281133"/>
                      </a:lnTo>
                      <a:lnTo>
                        <a:pt x="522085" y="300744"/>
                      </a:lnTo>
                      <a:lnTo>
                        <a:pt x="530039" y="268105"/>
                      </a:lnTo>
                      <a:lnTo>
                        <a:pt x="546084" y="241912"/>
                      </a:lnTo>
                      <a:lnTo>
                        <a:pt x="505903" y="228883"/>
                      </a:lnTo>
                      <a:lnTo>
                        <a:pt x="513994" y="215855"/>
                      </a:lnTo>
                      <a:lnTo>
                        <a:pt x="505903" y="202690"/>
                      </a:lnTo>
                      <a:lnTo>
                        <a:pt x="489857" y="183079"/>
                      </a:lnTo>
                      <a:lnTo>
                        <a:pt x="497949" y="176634"/>
                      </a:lnTo>
                      <a:lnTo>
                        <a:pt x="473813" y="163469"/>
                      </a:lnTo>
                      <a:lnTo>
                        <a:pt x="441722" y="157023"/>
                      </a:lnTo>
                      <a:lnTo>
                        <a:pt x="385496" y="143858"/>
                      </a:lnTo>
                      <a:lnTo>
                        <a:pt x="337223" y="170051"/>
                      </a:lnTo>
                      <a:lnTo>
                        <a:pt x="337223" y="189662"/>
                      </a:lnTo>
                      <a:lnTo>
                        <a:pt x="353405" y="202690"/>
                      </a:lnTo>
                      <a:lnTo>
                        <a:pt x="313224" y="215855"/>
                      </a:lnTo>
                      <a:lnTo>
                        <a:pt x="297179" y="196245"/>
                      </a:lnTo>
                      <a:lnTo>
                        <a:pt x="280996" y="202690"/>
                      </a:lnTo>
                      <a:lnTo>
                        <a:pt x="273042" y="176634"/>
                      </a:lnTo>
                      <a:lnTo>
                        <a:pt x="264951" y="222301"/>
                      </a:lnTo>
                      <a:lnTo>
                        <a:pt x="256997" y="215855"/>
                      </a:lnTo>
                      <a:lnTo>
                        <a:pt x="224907" y="261522"/>
                      </a:lnTo>
                      <a:lnTo>
                        <a:pt x="216816" y="241912"/>
                      </a:lnTo>
                      <a:lnTo>
                        <a:pt x="240952" y="235466"/>
                      </a:lnTo>
                      <a:lnTo>
                        <a:pt x="224907" y="222301"/>
                      </a:lnTo>
                      <a:lnTo>
                        <a:pt x="248906" y="143858"/>
                      </a:lnTo>
                      <a:lnTo>
                        <a:pt x="232861" y="117802"/>
                      </a:lnTo>
                      <a:lnTo>
                        <a:pt x="240952" y="98191"/>
                      </a:lnTo>
                      <a:lnTo>
                        <a:pt x="200770" y="71998"/>
                      </a:lnTo>
                      <a:lnTo>
                        <a:pt x="208724" y="58832"/>
                      </a:lnTo>
                      <a:lnTo>
                        <a:pt x="208724" y="32776"/>
                      </a:lnTo>
                      <a:lnTo>
                        <a:pt x="192679" y="0"/>
                      </a:lnTo>
                      <a:lnTo>
                        <a:pt x="160589" y="0"/>
                      </a:lnTo>
                      <a:lnTo>
                        <a:pt x="128499" y="6583"/>
                      </a:lnTo>
                      <a:lnTo>
                        <a:pt x="104362" y="19611"/>
                      </a:lnTo>
                      <a:lnTo>
                        <a:pt x="80226" y="39222"/>
                      </a:lnTo>
                      <a:lnTo>
                        <a:pt x="96271" y="52387"/>
                      </a:lnTo>
                      <a:lnTo>
                        <a:pt x="88317" y="65415"/>
                      </a:lnTo>
                      <a:lnTo>
                        <a:pt x="80226" y="45804"/>
                      </a:lnTo>
                      <a:lnTo>
                        <a:pt x="48136" y="45804"/>
                      </a:lnTo>
                      <a:lnTo>
                        <a:pt x="48136" y="58832"/>
                      </a:lnTo>
                      <a:lnTo>
                        <a:pt x="56227" y="78443"/>
                      </a:lnTo>
                      <a:lnTo>
                        <a:pt x="23999" y="58832"/>
                      </a:lnTo>
                      <a:lnTo>
                        <a:pt x="23999" y="71998"/>
                      </a:lnTo>
                      <a:lnTo>
                        <a:pt x="32091" y="85026"/>
                      </a:lnTo>
                      <a:lnTo>
                        <a:pt x="0" y="98191"/>
                      </a:lnTo>
                    </a:path>
                  </a:pathLst>
                </a:custGeom>
                <a:solidFill>
                  <a:srgbClr val="CBE7F5"/>
                </a:solidFill>
                <a:ln w="13713" cap="flat">
                  <a:solidFill>
                    <a:srgbClr val="CBE7F5"/>
                  </a:solid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6F2A0417-BECD-FCC8-FA4E-1E6CADB7F4F4}"/>
                    </a:ext>
                  </a:extLst>
                </p:cNvPr>
                <p:cNvSpPr/>
                <p:nvPr/>
              </p:nvSpPr>
              <p:spPr>
                <a:xfrm>
                  <a:off x="6015956" y="2319125"/>
                  <a:ext cx="88316" cy="385769"/>
                </a:xfrm>
                <a:custGeom>
                  <a:avLst/>
                  <a:gdLst>
                    <a:gd name="connsiteX0" fmla="*/ 48272 w 88316"/>
                    <a:gd name="connsiteY0" fmla="*/ 98191 h 385769"/>
                    <a:gd name="connsiteX1" fmla="*/ 80363 w 88316"/>
                    <a:gd name="connsiteY1" fmla="*/ 117802 h 385769"/>
                    <a:gd name="connsiteX2" fmla="*/ 40181 w 88316"/>
                    <a:gd name="connsiteY2" fmla="*/ 124247 h 385769"/>
                    <a:gd name="connsiteX3" fmla="*/ 48272 w 88316"/>
                    <a:gd name="connsiteY3" fmla="*/ 163469 h 385769"/>
                    <a:gd name="connsiteX4" fmla="*/ 48272 w 88316"/>
                    <a:gd name="connsiteY4" fmla="*/ 176634 h 385769"/>
                    <a:gd name="connsiteX5" fmla="*/ 48272 w 88316"/>
                    <a:gd name="connsiteY5" fmla="*/ 189662 h 385769"/>
                    <a:gd name="connsiteX6" fmla="*/ 80363 w 88316"/>
                    <a:gd name="connsiteY6" fmla="*/ 196245 h 385769"/>
                    <a:gd name="connsiteX7" fmla="*/ 32090 w 88316"/>
                    <a:gd name="connsiteY7" fmla="*/ 248494 h 385769"/>
                    <a:gd name="connsiteX8" fmla="*/ 56227 w 88316"/>
                    <a:gd name="connsiteY8" fmla="*/ 287716 h 385769"/>
                    <a:gd name="connsiteX9" fmla="*/ 88317 w 88316"/>
                    <a:gd name="connsiteY9" fmla="*/ 294298 h 385769"/>
                    <a:gd name="connsiteX10" fmla="*/ 88317 w 88316"/>
                    <a:gd name="connsiteY10" fmla="*/ 340103 h 385769"/>
                    <a:gd name="connsiteX11" fmla="*/ 80363 w 88316"/>
                    <a:gd name="connsiteY11" fmla="*/ 385770 h 385769"/>
                    <a:gd name="connsiteX12" fmla="*/ 72272 w 88316"/>
                    <a:gd name="connsiteY12" fmla="*/ 379324 h 385769"/>
                    <a:gd name="connsiteX13" fmla="*/ 80363 w 88316"/>
                    <a:gd name="connsiteY13" fmla="*/ 359713 h 385769"/>
                    <a:gd name="connsiteX14" fmla="*/ 72272 w 88316"/>
                    <a:gd name="connsiteY14" fmla="*/ 359713 h 385769"/>
                    <a:gd name="connsiteX15" fmla="*/ 0 w 88316"/>
                    <a:gd name="connsiteY15" fmla="*/ 379324 h 385769"/>
                    <a:gd name="connsiteX16" fmla="*/ 16045 w 88316"/>
                    <a:gd name="connsiteY16" fmla="*/ 366159 h 385769"/>
                    <a:gd name="connsiteX17" fmla="*/ 32090 w 88316"/>
                    <a:gd name="connsiteY17" fmla="*/ 353131 h 385769"/>
                    <a:gd name="connsiteX18" fmla="*/ 80363 w 88316"/>
                    <a:gd name="connsiteY18" fmla="*/ 340103 h 385769"/>
                    <a:gd name="connsiteX19" fmla="*/ 72272 w 88316"/>
                    <a:gd name="connsiteY19" fmla="*/ 320492 h 385769"/>
                    <a:gd name="connsiteX20" fmla="*/ 56227 w 88316"/>
                    <a:gd name="connsiteY20" fmla="*/ 313909 h 385769"/>
                    <a:gd name="connsiteX21" fmla="*/ 32090 w 88316"/>
                    <a:gd name="connsiteY21" fmla="*/ 287716 h 385769"/>
                    <a:gd name="connsiteX22" fmla="*/ 8091 w 88316"/>
                    <a:gd name="connsiteY22" fmla="*/ 261522 h 385769"/>
                    <a:gd name="connsiteX23" fmla="*/ 8091 w 88316"/>
                    <a:gd name="connsiteY23" fmla="*/ 228883 h 385769"/>
                    <a:gd name="connsiteX24" fmla="*/ 16045 w 88316"/>
                    <a:gd name="connsiteY24" fmla="*/ 196245 h 385769"/>
                    <a:gd name="connsiteX25" fmla="*/ 0 w 88316"/>
                    <a:gd name="connsiteY25" fmla="*/ 170051 h 385769"/>
                    <a:gd name="connsiteX26" fmla="*/ 0 w 88316"/>
                    <a:gd name="connsiteY26" fmla="*/ 143858 h 385769"/>
                    <a:gd name="connsiteX27" fmla="*/ 0 w 88316"/>
                    <a:gd name="connsiteY27" fmla="*/ 117802 h 385769"/>
                    <a:gd name="connsiteX28" fmla="*/ 16045 w 88316"/>
                    <a:gd name="connsiteY28" fmla="*/ 91608 h 385769"/>
                    <a:gd name="connsiteX29" fmla="*/ 48272 w 88316"/>
                    <a:gd name="connsiteY29" fmla="*/ 45804 h 385769"/>
                    <a:gd name="connsiteX30" fmla="*/ 80363 w 88316"/>
                    <a:gd name="connsiteY30" fmla="*/ 6583 h 385769"/>
                    <a:gd name="connsiteX31" fmla="*/ 72272 w 88316"/>
                    <a:gd name="connsiteY31" fmla="*/ 0 h 38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316" h="385769">
                      <a:moveTo>
                        <a:pt x="48272" y="98191"/>
                      </a:moveTo>
                      <a:lnTo>
                        <a:pt x="80363" y="117802"/>
                      </a:lnTo>
                      <a:lnTo>
                        <a:pt x="40181" y="124247"/>
                      </a:lnTo>
                      <a:lnTo>
                        <a:pt x="48272" y="163469"/>
                      </a:lnTo>
                      <a:lnTo>
                        <a:pt x="48272" y="176634"/>
                      </a:lnTo>
                      <a:lnTo>
                        <a:pt x="48272" y="189662"/>
                      </a:lnTo>
                      <a:lnTo>
                        <a:pt x="80363" y="196245"/>
                      </a:lnTo>
                      <a:lnTo>
                        <a:pt x="32090" y="248494"/>
                      </a:lnTo>
                      <a:lnTo>
                        <a:pt x="56227" y="287716"/>
                      </a:lnTo>
                      <a:lnTo>
                        <a:pt x="88317" y="294298"/>
                      </a:lnTo>
                      <a:lnTo>
                        <a:pt x="88317" y="340103"/>
                      </a:lnTo>
                      <a:lnTo>
                        <a:pt x="80363" y="385770"/>
                      </a:lnTo>
                      <a:lnTo>
                        <a:pt x="72272" y="379324"/>
                      </a:lnTo>
                      <a:lnTo>
                        <a:pt x="80363" y="359713"/>
                      </a:lnTo>
                      <a:lnTo>
                        <a:pt x="72272" y="359713"/>
                      </a:lnTo>
                      <a:lnTo>
                        <a:pt x="0" y="379324"/>
                      </a:lnTo>
                      <a:lnTo>
                        <a:pt x="16045" y="366159"/>
                      </a:lnTo>
                      <a:lnTo>
                        <a:pt x="32090" y="353131"/>
                      </a:lnTo>
                      <a:lnTo>
                        <a:pt x="80363" y="340103"/>
                      </a:lnTo>
                      <a:lnTo>
                        <a:pt x="72272" y="320492"/>
                      </a:lnTo>
                      <a:lnTo>
                        <a:pt x="56227" y="313909"/>
                      </a:lnTo>
                      <a:lnTo>
                        <a:pt x="32090" y="287716"/>
                      </a:lnTo>
                      <a:lnTo>
                        <a:pt x="8091" y="261522"/>
                      </a:lnTo>
                      <a:lnTo>
                        <a:pt x="8091" y="228883"/>
                      </a:lnTo>
                      <a:lnTo>
                        <a:pt x="16045" y="196245"/>
                      </a:lnTo>
                      <a:lnTo>
                        <a:pt x="0" y="170051"/>
                      </a:lnTo>
                      <a:lnTo>
                        <a:pt x="0" y="143858"/>
                      </a:lnTo>
                      <a:lnTo>
                        <a:pt x="0" y="117802"/>
                      </a:lnTo>
                      <a:lnTo>
                        <a:pt x="16045" y="91608"/>
                      </a:lnTo>
                      <a:lnTo>
                        <a:pt x="48272" y="45804"/>
                      </a:lnTo>
                      <a:lnTo>
                        <a:pt x="80363" y="6583"/>
                      </a:lnTo>
                      <a:lnTo>
                        <a:pt x="72272" y="0"/>
                      </a:lnTo>
                    </a:path>
                  </a:pathLst>
                </a:custGeom>
                <a:solidFill>
                  <a:srgbClr val="CBE7F5"/>
                </a:solidFill>
                <a:ln w="13713" cap="flat">
                  <a:solidFill>
                    <a:srgbClr val="CBE7F5"/>
                  </a:solid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ED1AE0E6-5E60-FB6B-F13E-94CA9D4CDB7F}"/>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859B0F0-DDDD-E25C-386C-3D20BC473699}"/>
                    </a:ext>
                  </a:extLst>
                </p:cNvPr>
                <p:cNvSpPr/>
                <p:nvPr/>
              </p:nvSpPr>
              <p:spPr>
                <a:xfrm>
                  <a:off x="6231675" y="4336153"/>
                  <a:ext cx="68980" cy="39495"/>
                </a:xfrm>
                <a:custGeom>
                  <a:avLst/>
                  <a:gdLst>
                    <a:gd name="connsiteX0" fmla="*/ 8640 w 68980"/>
                    <a:gd name="connsiteY0" fmla="*/ 7954 h 39495"/>
                    <a:gd name="connsiteX1" fmla="*/ 8640 w 68980"/>
                    <a:gd name="connsiteY1" fmla="*/ 7954 h 39495"/>
                    <a:gd name="connsiteX2" fmla="*/ 34421 w 68980"/>
                    <a:gd name="connsiteY2" fmla="*/ 0 h 39495"/>
                    <a:gd name="connsiteX3" fmla="*/ 51701 w 68980"/>
                    <a:gd name="connsiteY3" fmla="*/ 7954 h 39495"/>
                    <a:gd name="connsiteX4" fmla="*/ 68980 w 68980"/>
                    <a:gd name="connsiteY4" fmla="*/ 39496 h 39495"/>
                    <a:gd name="connsiteX5" fmla="*/ 51701 w 68980"/>
                    <a:gd name="connsiteY5" fmla="*/ 39496 h 39495"/>
                    <a:gd name="connsiteX6" fmla="*/ 25782 w 68980"/>
                    <a:gd name="connsiteY6" fmla="*/ 23725 h 39495"/>
                    <a:gd name="connsiteX7" fmla="*/ 0 w 68980"/>
                    <a:gd name="connsiteY7" fmla="*/ 15771 h 39495"/>
                    <a:gd name="connsiteX8" fmla="*/ 8640 w 68980"/>
                    <a:gd name="connsiteY8" fmla="*/ 7954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80" h="39495">
                      <a:moveTo>
                        <a:pt x="8640" y="7954"/>
                      </a:moveTo>
                      <a:lnTo>
                        <a:pt x="8640" y="7954"/>
                      </a:lnTo>
                      <a:lnTo>
                        <a:pt x="34421" y="0"/>
                      </a:lnTo>
                      <a:lnTo>
                        <a:pt x="51701" y="7954"/>
                      </a:lnTo>
                      <a:lnTo>
                        <a:pt x="68980" y="39496"/>
                      </a:lnTo>
                      <a:lnTo>
                        <a:pt x="51701" y="39496"/>
                      </a:lnTo>
                      <a:lnTo>
                        <a:pt x="25782" y="23725"/>
                      </a:lnTo>
                      <a:lnTo>
                        <a:pt x="0" y="15771"/>
                      </a:lnTo>
                      <a:lnTo>
                        <a:pt x="8640" y="79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87388BBF-8501-5B3F-291E-1D6179238792}"/>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163B7C83-B795-56A8-913C-39175E1552F1}"/>
                    </a:ext>
                  </a:extLst>
                </p:cNvPr>
                <p:cNvSpPr/>
                <p:nvPr/>
              </p:nvSpPr>
              <p:spPr>
                <a:xfrm>
                  <a:off x="7089062" y="4552968"/>
                  <a:ext cx="137960" cy="59243"/>
                </a:xfrm>
                <a:custGeom>
                  <a:avLst/>
                  <a:gdLst>
                    <a:gd name="connsiteX0" fmla="*/ 105459 w 137960"/>
                    <a:gd name="connsiteY0" fmla="*/ 32913 h 59243"/>
                    <a:gd name="connsiteX1" fmla="*/ 129870 w 137960"/>
                    <a:gd name="connsiteY1" fmla="*/ 39496 h 59243"/>
                    <a:gd name="connsiteX2" fmla="*/ 137961 w 137960"/>
                    <a:gd name="connsiteY2" fmla="*/ 52661 h 59243"/>
                    <a:gd name="connsiteX3" fmla="*/ 113550 w 137960"/>
                    <a:gd name="connsiteY3" fmla="*/ 59243 h 59243"/>
                    <a:gd name="connsiteX4" fmla="*/ 89277 w 137960"/>
                    <a:gd name="connsiteY4" fmla="*/ 52661 h 59243"/>
                    <a:gd name="connsiteX5" fmla="*/ 48684 w 137960"/>
                    <a:gd name="connsiteY5" fmla="*/ 39496 h 59243"/>
                    <a:gd name="connsiteX6" fmla="*/ 40593 w 137960"/>
                    <a:gd name="connsiteY6" fmla="*/ 26330 h 59243"/>
                    <a:gd name="connsiteX7" fmla="*/ 0 w 137960"/>
                    <a:gd name="connsiteY7" fmla="*/ 6582 h 59243"/>
                    <a:gd name="connsiteX8" fmla="*/ 0 w 137960"/>
                    <a:gd name="connsiteY8" fmla="*/ 0 h 59243"/>
                    <a:gd name="connsiteX9" fmla="*/ 24273 w 137960"/>
                    <a:gd name="connsiteY9" fmla="*/ 0 h 59243"/>
                    <a:gd name="connsiteX10" fmla="*/ 56775 w 137960"/>
                    <a:gd name="connsiteY10" fmla="*/ 13165 h 59243"/>
                    <a:gd name="connsiteX11" fmla="*/ 89277 w 137960"/>
                    <a:gd name="connsiteY11" fmla="*/ 19748 h 59243"/>
                    <a:gd name="connsiteX12" fmla="*/ 105459 w 137960"/>
                    <a:gd name="connsiteY12" fmla="*/ 32913 h 5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960" h="59243">
                      <a:moveTo>
                        <a:pt x="105459" y="32913"/>
                      </a:moveTo>
                      <a:lnTo>
                        <a:pt x="129870" y="39496"/>
                      </a:lnTo>
                      <a:lnTo>
                        <a:pt x="137961" y="52661"/>
                      </a:lnTo>
                      <a:lnTo>
                        <a:pt x="113550" y="59243"/>
                      </a:lnTo>
                      <a:lnTo>
                        <a:pt x="89277" y="52661"/>
                      </a:lnTo>
                      <a:lnTo>
                        <a:pt x="48684" y="39496"/>
                      </a:lnTo>
                      <a:lnTo>
                        <a:pt x="40593" y="26330"/>
                      </a:lnTo>
                      <a:lnTo>
                        <a:pt x="0" y="6582"/>
                      </a:lnTo>
                      <a:lnTo>
                        <a:pt x="0" y="0"/>
                      </a:lnTo>
                      <a:lnTo>
                        <a:pt x="24273" y="0"/>
                      </a:lnTo>
                      <a:lnTo>
                        <a:pt x="56775" y="13165"/>
                      </a:lnTo>
                      <a:lnTo>
                        <a:pt x="89277" y="19748"/>
                      </a:lnTo>
                      <a:lnTo>
                        <a:pt x="105459"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1245D3A0-9AF5-E76E-FDAB-2FE8F0BC2045}"/>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C4C7462C-B43F-C255-2B85-1FB6F26A954A}"/>
                    </a:ext>
                  </a:extLst>
                </p:cNvPr>
                <p:cNvSpPr/>
                <p:nvPr/>
              </p:nvSpPr>
              <p:spPr>
                <a:xfrm>
                  <a:off x="7098936" y="4740299"/>
                  <a:ext cx="108339" cy="59106"/>
                </a:xfrm>
                <a:custGeom>
                  <a:avLst/>
                  <a:gdLst>
                    <a:gd name="connsiteX0" fmla="*/ 15497 w 108339"/>
                    <a:gd name="connsiteY0" fmla="*/ 17691 h 59106"/>
                    <a:gd name="connsiteX1" fmla="*/ 30856 w 108339"/>
                    <a:gd name="connsiteY1" fmla="*/ 29485 h 59106"/>
                    <a:gd name="connsiteX2" fmla="*/ 38673 w 108339"/>
                    <a:gd name="connsiteY2" fmla="*/ 29485 h 59106"/>
                    <a:gd name="connsiteX3" fmla="*/ 61849 w 108339"/>
                    <a:gd name="connsiteY3" fmla="*/ 35381 h 59106"/>
                    <a:gd name="connsiteX4" fmla="*/ 85163 w 108339"/>
                    <a:gd name="connsiteY4" fmla="*/ 35381 h 59106"/>
                    <a:gd name="connsiteX5" fmla="*/ 108339 w 108339"/>
                    <a:gd name="connsiteY5" fmla="*/ 35381 h 59106"/>
                    <a:gd name="connsiteX6" fmla="*/ 85163 w 108339"/>
                    <a:gd name="connsiteY6" fmla="*/ 47312 h 59106"/>
                    <a:gd name="connsiteX7" fmla="*/ 85163 w 108339"/>
                    <a:gd name="connsiteY7" fmla="*/ 59107 h 59106"/>
                    <a:gd name="connsiteX8" fmla="*/ 77346 w 108339"/>
                    <a:gd name="connsiteY8" fmla="*/ 59107 h 59106"/>
                    <a:gd name="connsiteX9" fmla="*/ 69666 w 108339"/>
                    <a:gd name="connsiteY9" fmla="*/ 59107 h 59106"/>
                    <a:gd name="connsiteX10" fmla="*/ 61849 w 108339"/>
                    <a:gd name="connsiteY10" fmla="*/ 47312 h 59106"/>
                    <a:gd name="connsiteX11" fmla="*/ 46353 w 108339"/>
                    <a:gd name="connsiteY11" fmla="*/ 47312 h 59106"/>
                    <a:gd name="connsiteX12" fmla="*/ 30856 w 108339"/>
                    <a:gd name="connsiteY12" fmla="*/ 41416 h 59106"/>
                    <a:gd name="connsiteX13" fmla="*/ 7680 w 108339"/>
                    <a:gd name="connsiteY13" fmla="*/ 29485 h 59106"/>
                    <a:gd name="connsiteX14" fmla="*/ 15497 w 108339"/>
                    <a:gd name="connsiteY14" fmla="*/ 23588 h 59106"/>
                    <a:gd name="connsiteX15" fmla="*/ 0 w 108339"/>
                    <a:gd name="connsiteY15" fmla="*/ 23588 h 59106"/>
                    <a:gd name="connsiteX16" fmla="*/ 0 w 108339"/>
                    <a:gd name="connsiteY16" fmla="*/ 11794 h 59106"/>
                    <a:gd name="connsiteX17" fmla="*/ 15497 w 108339"/>
                    <a:gd name="connsiteY17" fmla="*/ 0 h 59106"/>
                    <a:gd name="connsiteX18" fmla="*/ 15497 w 108339"/>
                    <a:gd name="connsiteY18" fmla="*/ 17691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339" h="59106">
                      <a:moveTo>
                        <a:pt x="15497" y="17691"/>
                      </a:moveTo>
                      <a:lnTo>
                        <a:pt x="30856" y="29485"/>
                      </a:lnTo>
                      <a:lnTo>
                        <a:pt x="38673" y="29485"/>
                      </a:lnTo>
                      <a:lnTo>
                        <a:pt x="61849" y="35381"/>
                      </a:lnTo>
                      <a:lnTo>
                        <a:pt x="85163" y="35381"/>
                      </a:lnTo>
                      <a:lnTo>
                        <a:pt x="108339" y="35381"/>
                      </a:lnTo>
                      <a:lnTo>
                        <a:pt x="85163" y="47312"/>
                      </a:lnTo>
                      <a:lnTo>
                        <a:pt x="85163" y="59107"/>
                      </a:lnTo>
                      <a:lnTo>
                        <a:pt x="77346" y="59107"/>
                      </a:lnTo>
                      <a:lnTo>
                        <a:pt x="69666" y="59107"/>
                      </a:lnTo>
                      <a:lnTo>
                        <a:pt x="61849" y="47312"/>
                      </a:lnTo>
                      <a:lnTo>
                        <a:pt x="46353" y="47312"/>
                      </a:lnTo>
                      <a:lnTo>
                        <a:pt x="30856" y="41416"/>
                      </a:lnTo>
                      <a:lnTo>
                        <a:pt x="7680" y="29485"/>
                      </a:lnTo>
                      <a:lnTo>
                        <a:pt x="15497" y="23588"/>
                      </a:lnTo>
                      <a:lnTo>
                        <a:pt x="0" y="23588"/>
                      </a:lnTo>
                      <a:lnTo>
                        <a:pt x="0" y="11794"/>
                      </a:lnTo>
                      <a:lnTo>
                        <a:pt x="15497" y="0"/>
                      </a:lnTo>
                      <a:lnTo>
                        <a:pt x="15497" y="1769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DC759D0A-293B-02D6-66BC-2CD0583CAC63}"/>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9DB8A86B-E9EE-7913-DE9C-609B7C5569FC}"/>
                    </a:ext>
                  </a:extLst>
                </p:cNvPr>
                <p:cNvSpPr/>
                <p:nvPr/>
              </p:nvSpPr>
              <p:spPr>
                <a:xfrm>
                  <a:off x="7227023" y="4740299"/>
                  <a:ext cx="88728" cy="78854"/>
                </a:xfrm>
                <a:custGeom>
                  <a:avLst/>
                  <a:gdLst>
                    <a:gd name="connsiteX0" fmla="*/ 44296 w 88728"/>
                    <a:gd name="connsiteY0" fmla="*/ 6034 h 78854"/>
                    <a:gd name="connsiteX1" fmla="*/ 44296 w 88728"/>
                    <a:gd name="connsiteY1" fmla="*/ 0 h 78854"/>
                    <a:gd name="connsiteX2" fmla="*/ 44296 w 88728"/>
                    <a:gd name="connsiteY2" fmla="*/ 12068 h 78854"/>
                    <a:gd name="connsiteX3" fmla="*/ 26605 w 88728"/>
                    <a:gd name="connsiteY3" fmla="*/ 30307 h 78854"/>
                    <a:gd name="connsiteX4" fmla="*/ 8777 w 88728"/>
                    <a:gd name="connsiteY4" fmla="*/ 54581 h 78854"/>
                    <a:gd name="connsiteX5" fmla="*/ 0 w 88728"/>
                    <a:gd name="connsiteY5" fmla="*/ 72683 h 78854"/>
                    <a:gd name="connsiteX6" fmla="*/ 8777 w 88728"/>
                    <a:gd name="connsiteY6" fmla="*/ 78854 h 78854"/>
                    <a:gd name="connsiteX7" fmla="*/ 53210 w 88728"/>
                    <a:gd name="connsiteY7" fmla="*/ 78854 h 78854"/>
                    <a:gd name="connsiteX8" fmla="*/ 88728 w 88728"/>
                    <a:gd name="connsiteY8" fmla="*/ 60615 h 78854"/>
                    <a:gd name="connsiteX9" fmla="*/ 88728 w 88728"/>
                    <a:gd name="connsiteY9" fmla="*/ 48547 h 78854"/>
                    <a:gd name="connsiteX10" fmla="*/ 79814 w 88728"/>
                    <a:gd name="connsiteY10" fmla="*/ 42376 h 78854"/>
                    <a:gd name="connsiteX11" fmla="*/ 70901 w 88728"/>
                    <a:gd name="connsiteY11" fmla="*/ 54581 h 78854"/>
                    <a:gd name="connsiteX12" fmla="*/ 70901 w 88728"/>
                    <a:gd name="connsiteY12" fmla="*/ 48547 h 78854"/>
                    <a:gd name="connsiteX13" fmla="*/ 44296 w 88728"/>
                    <a:gd name="connsiteY13" fmla="*/ 54581 h 78854"/>
                    <a:gd name="connsiteX14" fmla="*/ 53210 w 88728"/>
                    <a:gd name="connsiteY14" fmla="*/ 42376 h 78854"/>
                    <a:gd name="connsiteX15" fmla="*/ 62124 w 88728"/>
                    <a:gd name="connsiteY15" fmla="*/ 12068 h 78854"/>
                    <a:gd name="connsiteX16" fmla="*/ 53210 w 88728"/>
                    <a:gd name="connsiteY16" fmla="*/ 6034 h 78854"/>
                    <a:gd name="connsiteX17" fmla="*/ 44296 w 88728"/>
                    <a:gd name="connsiteY17" fmla="*/ 603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728" h="78854">
                      <a:moveTo>
                        <a:pt x="44296" y="6034"/>
                      </a:moveTo>
                      <a:lnTo>
                        <a:pt x="44296" y="0"/>
                      </a:lnTo>
                      <a:lnTo>
                        <a:pt x="44296" y="12068"/>
                      </a:lnTo>
                      <a:lnTo>
                        <a:pt x="26605" y="30307"/>
                      </a:lnTo>
                      <a:lnTo>
                        <a:pt x="8777" y="54581"/>
                      </a:lnTo>
                      <a:lnTo>
                        <a:pt x="0" y="72683"/>
                      </a:lnTo>
                      <a:lnTo>
                        <a:pt x="8777" y="78854"/>
                      </a:lnTo>
                      <a:lnTo>
                        <a:pt x="53210" y="78854"/>
                      </a:lnTo>
                      <a:lnTo>
                        <a:pt x="88728" y="60615"/>
                      </a:lnTo>
                      <a:lnTo>
                        <a:pt x="88728" y="48547"/>
                      </a:lnTo>
                      <a:lnTo>
                        <a:pt x="79814" y="42376"/>
                      </a:lnTo>
                      <a:lnTo>
                        <a:pt x="70901" y="54581"/>
                      </a:lnTo>
                      <a:lnTo>
                        <a:pt x="70901" y="48547"/>
                      </a:lnTo>
                      <a:lnTo>
                        <a:pt x="44296" y="54581"/>
                      </a:lnTo>
                      <a:lnTo>
                        <a:pt x="53210" y="42376"/>
                      </a:lnTo>
                      <a:lnTo>
                        <a:pt x="62124" y="12068"/>
                      </a:lnTo>
                      <a:lnTo>
                        <a:pt x="53210" y="6034"/>
                      </a:lnTo>
                      <a:lnTo>
                        <a:pt x="44296" y="603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D229A321-E377-DE8E-94C4-9BB7F7651A43}"/>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771D308F-BCD9-3095-32DD-40CC452955CC}"/>
                    </a:ext>
                  </a:extLst>
                </p:cNvPr>
                <p:cNvSpPr/>
                <p:nvPr/>
              </p:nvSpPr>
              <p:spPr>
                <a:xfrm>
                  <a:off x="7335362" y="4444629"/>
                  <a:ext cx="325291" cy="315280"/>
                </a:xfrm>
                <a:custGeom>
                  <a:avLst/>
                  <a:gdLst>
                    <a:gd name="connsiteX0" fmla="*/ 284562 w 325291"/>
                    <a:gd name="connsiteY0" fmla="*/ 154417 h 315280"/>
                    <a:gd name="connsiteX1" fmla="*/ 284562 w 325291"/>
                    <a:gd name="connsiteY1" fmla="*/ 147972 h 315280"/>
                    <a:gd name="connsiteX2" fmla="*/ 260151 w 325291"/>
                    <a:gd name="connsiteY2" fmla="*/ 147972 h 315280"/>
                    <a:gd name="connsiteX3" fmla="*/ 243969 w 325291"/>
                    <a:gd name="connsiteY3" fmla="*/ 147972 h 315280"/>
                    <a:gd name="connsiteX4" fmla="*/ 235878 w 325291"/>
                    <a:gd name="connsiteY4" fmla="*/ 141526 h 315280"/>
                    <a:gd name="connsiteX5" fmla="*/ 195148 w 325291"/>
                    <a:gd name="connsiteY5" fmla="*/ 154417 h 315280"/>
                    <a:gd name="connsiteX6" fmla="*/ 203239 w 325291"/>
                    <a:gd name="connsiteY6" fmla="*/ 135081 h 315280"/>
                    <a:gd name="connsiteX7" fmla="*/ 195148 w 325291"/>
                    <a:gd name="connsiteY7" fmla="*/ 141526 h 315280"/>
                    <a:gd name="connsiteX8" fmla="*/ 170737 w 325291"/>
                    <a:gd name="connsiteY8" fmla="*/ 141526 h 315280"/>
                    <a:gd name="connsiteX9" fmla="*/ 170737 w 325291"/>
                    <a:gd name="connsiteY9" fmla="*/ 128773 h 315280"/>
                    <a:gd name="connsiteX10" fmla="*/ 162646 w 325291"/>
                    <a:gd name="connsiteY10" fmla="*/ 128773 h 315280"/>
                    <a:gd name="connsiteX11" fmla="*/ 187057 w 325291"/>
                    <a:gd name="connsiteY11" fmla="*/ 115882 h 315280"/>
                    <a:gd name="connsiteX12" fmla="*/ 154555 w 325291"/>
                    <a:gd name="connsiteY12" fmla="*/ 109436 h 315280"/>
                    <a:gd name="connsiteX13" fmla="*/ 162646 w 325291"/>
                    <a:gd name="connsiteY13" fmla="*/ 102991 h 315280"/>
                    <a:gd name="connsiteX14" fmla="*/ 154555 w 325291"/>
                    <a:gd name="connsiteY14" fmla="*/ 102991 h 315280"/>
                    <a:gd name="connsiteX15" fmla="*/ 122053 w 325291"/>
                    <a:gd name="connsiteY15" fmla="*/ 128773 h 315280"/>
                    <a:gd name="connsiteX16" fmla="*/ 122053 w 325291"/>
                    <a:gd name="connsiteY16" fmla="*/ 122327 h 315280"/>
                    <a:gd name="connsiteX17" fmla="*/ 122053 w 325291"/>
                    <a:gd name="connsiteY17" fmla="*/ 115882 h 315280"/>
                    <a:gd name="connsiteX18" fmla="*/ 138235 w 325291"/>
                    <a:gd name="connsiteY18" fmla="*/ 90100 h 315280"/>
                    <a:gd name="connsiteX19" fmla="*/ 146327 w 325291"/>
                    <a:gd name="connsiteY19" fmla="*/ 70763 h 315280"/>
                    <a:gd name="connsiteX20" fmla="*/ 154555 w 325291"/>
                    <a:gd name="connsiteY20" fmla="*/ 57872 h 315280"/>
                    <a:gd name="connsiteX21" fmla="*/ 154555 w 325291"/>
                    <a:gd name="connsiteY21" fmla="*/ 51427 h 315280"/>
                    <a:gd name="connsiteX22" fmla="*/ 154555 w 325291"/>
                    <a:gd name="connsiteY22" fmla="*/ 57872 h 315280"/>
                    <a:gd name="connsiteX23" fmla="*/ 162646 w 325291"/>
                    <a:gd name="connsiteY23" fmla="*/ 51427 h 315280"/>
                    <a:gd name="connsiteX24" fmla="*/ 170737 w 325291"/>
                    <a:gd name="connsiteY24" fmla="*/ 32228 h 315280"/>
                    <a:gd name="connsiteX25" fmla="*/ 162646 w 325291"/>
                    <a:gd name="connsiteY25" fmla="*/ 25782 h 315280"/>
                    <a:gd name="connsiteX26" fmla="*/ 162646 w 325291"/>
                    <a:gd name="connsiteY26" fmla="*/ 19337 h 315280"/>
                    <a:gd name="connsiteX27" fmla="*/ 178966 w 325291"/>
                    <a:gd name="connsiteY27" fmla="*/ 19337 h 315280"/>
                    <a:gd name="connsiteX28" fmla="*/ 187057 w 325291"/>
                    <a:gd name="connsiteY28" fmla="*/ 6446 h 315280"/>
                    <a:gd name="connsiteX29" fmla="*/ 187057 w 325291"/>
                    <a:gd name="connsiteY29" fmla="*/ 0 h 315280"/>
                    <a:gd name="connsiteX30" fmla="*/ 154555 w 325291"/>
                    <a:gd name="connsiteY30" fmla="*/ 6446 h 315280"/>
                    <a:gd name="connsiteX31" fmla="*/ 130144 w 325291"/>
                    <a:gd name="connsiteY31" fmla="*/ 19337 h 315280"/>
                    <a:gd name="connsiteX32" fmla="*/ 122053 w 325291"/>
                    <a:gd name="connsiteY32" fmla="*/ 32228 h 315280"/>
                    <a:gd name="connsiteX33" fmla="*/ 113825 w 325291"/>
                    <a:gd name="connsiteY33" fmla="*/ 38536 h 315280"/>
                    <a:gd name="connsiteX34" fmla="*/ 113825 w 325291"/>
                    <a:gd name="connsiteY34" fmla="*/ 51427 h 315280"/>
                    <a:gd name="connsiteX35" fmla="*/ 97643 w 325291"/>
                    <a:gd name="connsiteY35" fmla="*/ 64318 h 315280"/>
                    <a:gd name="connsiteX36" fmla="*/ 105734 w 325291"/>
                    <a:gd name="connsiteY36" fmla="*/ 70763 h 315280"/>
                    <a:gd name="connsiteX37" fmla="*/ 89414 w 325291"/>
                    <a:gd name="connsiteY37" fmla="*/ 90100 h 315280"/>
                    <a:gd name="connsiteX38" fmla="*/ 97643 w 325291"/>
                    <a:gd name="connsiteY38" fmla="*/ 96545 h 315280"/>
                    <a:gd name="connsiteX39" fmla="*/ 81323 w 325291"/>
                    <a:gd name="connsiteY39" fmla="*/ 102991 h 315280"/>
                    <a:gd name="connsiteX40" fmla="*/ 73232 w 325291"/>
                    <a:gd name="connsiteY40" fmla="*/ 122327 h 315280"/>
                    <a:gd name="connsiteX41" fmla="*/ 73232 w 325291"/>
                    <a:gd name="connsiteY41" fmla="*/ 141526 h 315280"/>
                    <a:gd name="connsiteX42" fmla="*/ 56913 w 325291"/>
                    <a:gd name="connsiteY42" fmla="*/ 147972 h 315280"/>
                    <a:gd name="connsiteX43" fmla="*/ 56913 w 325291"/>
                    <a:gd name="connsiteY43" fmla="*/ 154417 h 315280"/>
                    <a:gd name="connsiteX44" fmla="*/ 65141 w 325291"/>
                    <a:gd name="connsiteY44" fmla="*/ 154417 h 315280"/>
                    <a:gd name="connsiteX45" fmla="*/ 65141 w 325291"/>
                    <a:gd name="connsiteY45" fmla="*/ 167308 h 315280"/>
                    <a:gd name="connsiteX46" fmla="*/ 48821 w 325291"/>
                    <a:gd name="connsiteY46" fmla="*/ 167308 h 315280"/>
                    <a:gd name="connsiteX47" fmla="*/ 32502 w 325291"/>
                    <a:gd name="connsiteY47" fmla="*/ 193091 h 315280"/>
                    <a:gd name="connsiteX48" fmla="*/ 24411 w 325291"/>
                    <a:gd name="connsiteY48" fmla="*/ 199536 h 315280"/>
                    <a:gd name="connsiteX49" fmla="*/ 24411 w 325291"/>
                    <a:gd name="connsiteY49" fmla="*/ 193091 h 315280"/>
                    <a:gd name="connsiteX50" fmla="*/ 8228 w 325291"/>
                    <a:gd name="connsiteY50" fmla="*/ 199536 h 315280"/>
                    <a:gd name="connsiteX51" fmla="*/ 40730 w 325291"/>
                    <a:gd name="connsiteY51" fmla="*/ 199536 h 315280"/>
                    <a:gd name="connsiteX52" fmla="*/ 40730 w 325291"/>
                    <a:gd name="connsiteY52" fmla="*/ 205982 h 315280"/>
                    <a:gd name="connsiteX53" fmla="*/ 0 w 325291"/>
                    <a:gd name="connsiteY53" fmla="*/ 238072 h 315280"/>
                    <a:gd name="connsiteX54" fmla="*/ 0 w 325291"/>
                    <a:gd name="connsiteY54" fmla="*/ 250963 h 315280"/>
                    <a:gd name="connsiteX55" fmla="*/ 0 w 325291"/>
                    <a:gd name="connsiteY55" fmla="*/ 257408 h 315280"/>
                    <a:gd name="connsiteX56" fmla="*/ 16319 w 325291"/>
                    <a:gd name="connsiteY56" fmla="*/ 257408 h 315280"/>
                    <a:gd name="connsiteX57" fmla="*/ 32502 w 325291"/>
                    <a:gd name="connsiteY57" fmla="*/ 257408 h 315280"/>
                    <a:gd name="connsiteX58" fmla="*/ 56913 w 325291"/>
                    <a:gd name="connsiteY58" fmla="*/ 250963 h 315280"/>
                    <a:gd name="connsiteX59" fmla="*/ 122053 w 325291"/>
                    <a:gd name="connsiteY59" fmla="*/ 257408 h 315280"/>
                    <a:gd name="connsiteX60" fmla="*/ 146327 w 325291"/>
                    <a:gd name="connsiteY60" fmla="*/ 257408 h 315280"/>
                    <a:gd name="connsiteX61" fmla="*/ 170737 w 325291"/>
                    <a:gd name="connsiteY61" fmla="*/ 244517 h 315280"/>
                    <a:gd name="connsiteX62" fmla="*/ 170737 w 325291"/>
                    <a:gd name="connsiteY62" fmla="*/ 257408 h 315280"/>
                    <a:gd name="connsiteX63" fmla="*/ 154555 w 325291"/>
                    <a:gd name="connsiteY63" fmla="*/ 263854 h 315280"/>
                    <a:gd name="connsiteX64" fmla="*/ 187057 w 325291"/>
                    <a:gd name="connsiteY64" fmla="*/ 263854 h 315280"/>
                    <a:gd name="connsiteX65" fmla="*/ 195148 w 325291"/>
                    <a:gd name="connsiteY65" fmla="*/ 257408 h 315280"/>
                    <a:gd name="connsiteX66" fmla="*/ 219558 w 325291"/>
                    <a:gd name="connsiteY66" fmla="*/ 257408 h 315280"/>
                    <a:gd name="connsiteX67" fmla="*/ 203239 w 325291"/>
                    <a:gd name="connsiteY67" fmla="*/ 270299 h 315280"/>
                    <a:gd name="connsiteX68" fmla="*/ 187057 w 325291"/>
                    <a:gd name="connsiteY68" fmla="*/ 289636 h 315280"/>
                    <a:gd name="connsiteX69" fmla="*/ 170737 w 325291"/>
                    <a:gd name="connsiteY69" fmla="*/ 289636 h 315280"/>
                    <a:gd name="connsiteX70" fmla="*/ 170737 w 325291"/>
                    <a:gd name="connsiteY70" fmla="*/ 302527 h 315280"/>
                    <a:gd name="connsiteX71" fmla="*/ 178966 w 325291"/>
                    <a:gd name="connsiteY71" fmla="*/ 302527 h 315280"/>
                    <a:gd name="connsiteX72" fmla="*/ 195148 w 325291"/>
                    <a:gd name="connsiteY72" fmla="*/ 296081 h 315280"/>
                    <a:gd name="connsiteX73" fmla="*/ 219558 w 325291"/>
                    <a:gd name="connsiteY73" fmla="*/ 270299 h 315280"/>
                    <a:gd name="connsiteX74" fmla="*/ 235878 w 325291"/>
                    <a:gd name="connsiteY74" fmla="*/ 270299 h 315280"/>
                    <a:gd name="connsiteX75" fmla="*/ 252060 w 325291"/>
                    <a:gd name="connsiteY75" fmla="*/ 238072 h 315280"/>
                    <a:gd name="connsiteX76" fmla="*/ 260151 w 325291"/>
                    <a:gd name="connsiteY76" fmla="*/ 238072 h 315280"/>
                    <a:gd name="connsiteX77" fmla="*/ 260151 w 325291"/>
                    <a:gd name="connsiteY77" fmla="*/ 270299 h 315280"/>
                    <a:gd name="connsiteX78" fmla="*/ 252060 w 325291"/>
                    <a:gd name="connsiteY78" fmla="*/ 302527 h 315280"/>
                    <a:gd name="connsiteX79" fmla="*/ 260151 w 325291"/>
                    <a:gd name="connsiteY79" fmla="*/ 302527 h 315280"/>
                    <a:gd name="connsiteX80" fmla="*/ 276471 w 325291"/>
                    <a:gd name="connsiteY80" fmla="*/ 283190 h 315280"/>
                    <a:gd name="connsiteX81" fmla="*/ 284562 w 325291"/>
                    <a:gd name="connsiteY81" fmla="*/ 289636 h 315280"/>
                    <a:gd name="connsiteX82" fmla="*/ 276471 w 325291"/>
                    <a:gd name="connsiteY82" fmla="*/ 308972 h 315280"/>
                    <a:gd name="connsiteX83" fmla="*/ 284562 w 325291"/>
                    <a:gd name="connsiteY83" fmla="*/ 315281 h 315280"/>
                    <a:gd name="connsiteX84" fmla="*/ 292790 w 325291"/>
                    <a:gd name="connsiteY84" fmla="*/ 308972 h 315280"/>
                    <a:gd name="connsiteX85" fmla="*/ 300881 w 325291"/>
                    <a:gd name="connsiteY85" fmla="*/ 315281 h 315280"/>
                    <a:gd name="connsiteX86" fmla="*/ 317064 w 325291"/>
                    <a:gd name="connsiteY86" fmla="*/ 283190 h 315280"/>
                    <a:gd name="connsiteX87" fmla="*/ 325292 w 325291"/>
                    <a:gd name="connsiteY87" fmla="*/ 250963 h 315280"/>
                    <a:gd name="connsiteX88" fmla="*/ 317064 w 325291"/>
                    <a:gd name="connsiteY88" fmla="*/ 250963 h 315280"/>
                    <a:gd name="connsiteX89" fmla="*/ 300881 w 325291"/>
                    <a:gd name="connsiteY89" fmla="*/ 270299 h 315280"/>
                    <a:gd name="connsiteX90" fmla="*/ 300881 w 325291"/>
                    <a:gd name="connsiteY90" fmla="*/ 263854 h 315280"/>
                    <a:gd name="connsiteX91" fmla="*/ 300881 w 325291"/>
                    <a:gd name="connsiteY91" fmla="*/ 244517 h 315280"/>
                    <a:gd name="connsiteX92" fmla="*/ 308972 w 325291"/>
                    <a:gd name="connsiteY92" fmla="*/ 218873 h 315280"/>
                    <a:gd name="connsiteX93" fmla="*/ 292790 w 325291"/>
                    <a:gd name="connsiteY93" fmla="*/ 231626 h 315280"/>
                    <a:gd name="connsiteX94" fmla="*/ 284562 w 325291"/>
                    <a:gd name="connsiteY94" fmla="*/ 257408 h 315280"/>
                    <a:gd name="connsiteX95" fmla="*/ 276471 w 325291"/>
                    <a:gd name="connsiteY95" fmla="*/ 257408 h 315280"/>
                    <a:gd name="connsiteX96" fmla="*/ 268379 w 325291"/>
                    <a:gd name="connsiteY96" fmla="*/ 244517 h 315280"/>
                    <a:gd name="connsiteX97" fmla="*/ 276471 w 325291"/>
                    <a:gd name="connsiteY97" fmla="*/ 231626 h 315280"/>
                    <a:gd name="connsiteX98" fmla="*/ 268379 w 325291"/>
                    <a:gd name="connsiteY98" fmla="*/ 218873 h 315280"/>
                    <a:gd name="connsiteX99" fmla="*/ 300881 w 325291"/>
                    <a:gd name="connsiteY99" fmla="*/ 205982 h 315280"/>
                    <a:gd name="connsiteX100" fmla="*/ 300881 w 325291"/>
                    <a:gd name="connsiteY100" fmla="*/ 193091 h 315280"/>
                    <a:gd name="connsiteX101" fmla="*/ 276471 w 325291"/>
                    <a:gd name="connsiteY101" fmla="*/ 199536 h 315280"/>
                    <a:gd name="connsiteX102" fmla="*/ 260151 w 325291"/>
                    <a:gd name="connsiteY102" fmla="*/ 205982 h 315280"/>
                    <a:gd name="connsiteX103" fmla="*/ 268379 w 325291"/>
                    <a:gd name="connsiteY103" fmla="*/ 186645 h 315280"/>
                    <a:gd name="connsiteX104" fmla="*/ 260151 w 325291"/>
                    <a:gd name="connsiteY104" fmla="*/ 180199 h 315280"/>
                    <a:gd name="connsiteX105" fmla="*/ 284562 w 325291"/>
                    <a:gd name="connsiteY105" fmla="*/ 154417 h 3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25291" h="315280">
                      <a:moveTo>
                        <a:pt x="284562" y="154417"/>
                      </a:moveTo>
                      <a:lnTo>
                        <a:pt x="284562" y="147972"/>
                      </a:lnTo>
                      <a:lnTo>
                        <a:pt x="260151" y="147972"/>
                      </a:lnTo>
                      <a:lnTo>
                        <a:pt x="243969" y="147972"/>
                      </a:lnTo>
                      <a:lnTo>
                        <a:pt x="235878" y="141526"/>
                      </a:lnTo>
                      <a:lnTo>
                        <a:pt x="195148" y="154417"/>
                      </a:lnTo>
                      <a:lnTo>
                        <a:pt x="203239" y="135081"/>
                      </a:lnTo>
                      <a:lnTo>
                        <a:pt x="195148" y="141526"/>
                      </a:lnTo>
                      <a:lnTo>
                        <a:pt x="170737" y="141526"/>
                      </a:lnTo>
                      <a:lnTo>
                        <a:pt x="170737" y="128773"/>
                      </a:lnTo>
                      <a:lnTo>
                        <a:pt x="162646" y="128773"/>
                      </a:lnTo>
                      <a:lnTo>
                        <a:pt x="187057" y="115882"/>
                      </a:lnTo>
                      <a:lnTo>
                        <a:pt x="154555" y="109436"/>
                      </a:lnTo>
                      <a:lnTo>
                        <a:pt x="162646" y="102991"/>
                      </a:lnTo>
                      <a:lnTo>
                        <a:pt x="154555" y="102991"/>
                      </a:lnTo>
                      <a:lnTo>
                        <a:pt x="122053" y="128773"/>
                      </a:lnTo>
                      <a:lnTo>
                        <a:pt x="122053" y="122327"/>
                      </a:lnTo>
                      <a:lnTo>
                        <a:pt x="122053" y="115882"/>
                      </a:lnTo>
                      <a:lnTo>
                        <a:pt x="138235" y="90100"/>
                      </a:lnTo>
                      <a:lnTo>
                        <a:pt x="146327" y="70763"/>
                      </a:lnTo>
                      <a:lnTo>
                        <a:pt x="154555" y="57872"/>
                      </a:lnTo>
                      <a:lnTo>
                        <a:pt x="154555" y="51427"/>
                      </a:lnTo>
                      <a:lnTo>
                        <a:pt x="154555" y="57872"/>
                      </a:lnTo>
                      <a:lnTo>
                        <a:pt x="162646" y="51427"/>
                      </a:lnTo>
                      <a:lnTo>
                        <a:pt x="170737" y="32228"/>
                      </a:lnTo>
                      <a:lnTo>
                        <a:pt x="162646" y="25782"/>
                      </a:lnTo>
                      <a:lnTo>
                        <a:pt x="162646" y="19337"/>
                      </a:lnTo>
                      <a:lnTo>
                        <a:pt x="178966" y="19337"/>
                      </a:lnTo>
                      <a:lnTo>
                        <a:pt x="187057" y="6446"/>
                      </a:lnTo>
                      <a:lnTo>
                        <a:pt x="187057" y="0"/>
                      </a:lnTo>
                      <a:lnTo>
                        <a:pt x="154555" y="6446"/>
                      </a:lnTo>
                      <a:lnTo>
                        <a:pt x="130144" y="19337"/>
                      </a:lnTo>
                      <a:lnTo>
                        <a:pt x="122053" y="32228"/>
                      </a:lnTo>
                      <a:lnTo>
                        <a:pt x="113825" y="38536"/>
                      </a:lnTo>
                      <a:lnTo>
                        <a:pt x="113825" y="51427"/>
                      </a:lnTo>
                      <a:lnTo>
                        <a:pt x="97643" y="64318"/>
                      </a:lnTo>
                      <a:lnTo>
                        <a:pt x="105734" y="70763"/>
                      </a:lnTo>
                      <a:lnTo>
                        <a:pt x="89414" y="90100"/>
                      </a:lnTo>
                      <a:lnTo>
                        <a:pt x="97643" y="96545"/>
                      </a:lnTo>
                      <a:lnTo>
                        <a:pt x="81323" y="102991"/>
                      </a:lnTo>
                      <a:lnTo>
                        <a:pt x="73232" y="122327"/>
                      </a:lnTo>
                      <a:lnTo>
                        <a:pt x="73232" y="141526"/>
                      </a:lnTo>
                      <a:lnTo>
                        <a:pt x="56913" y="147972"/>
                      </a:lnTo>
                      <a:lnTo>
                        <a:pt x="56913" y="154417"/>
                      </a:lnTo>
                      <a:lnTo>
                        <a:pt x="65141" y="154417"/>
                      </a:lnTo>
                      <a:lnTo>
                        <a:pt x="65141" y="167308"/>
                      </a:lnTo>
                      <a:lnTo>
                        <a:pt x="48821" y="167308"/>
                      </a:lnTo>
                      <a:lnTo>
                        <a:pt x="32502" y="193091"/>
                      </a:lnTo>
                      <a:lnTo>
                        <a:pt x="24411" y="199536"/>
                      </a:lnTo>
                      <a:lnTo>
                        <a:pt x="24411" y="193091"/>
                      </a:lnTo>
                      <a:lnTo>
                        <a:pt x="8228" y="199536"/>
                      </a:lnTo>
                      <a:lnTo>
                        <a:pt x="40730" y="199536"/>
                      </a:lnTo>
                      <a:lnTo>
                        <a:pt x="40730" y="205982"/>
                      </a:lnTo>
                      <a:lnTo>
                        <a:pt x="0" y="238072"/>
                      </a:lnTo>
                      <a:lnTo>
                        <a:pt x="0" y="250963"/>
                      </a:lnTo>
                      <a:lnTo>
                        <a:pt x="0" y="257408"/>
                      </a:lnTo>
                      <a:lnTo>
                        <a:pt x="16319" y="257408"/>
                      </a:lnTo>
                      <a:lnTo>
                        <a:pt x="32502" y="257408"/>
                      </a:lnTo>
                      <a:lnTo>
                        <a:pt x="56913" y="250963"/>
                      </a:lnTo>
                      <a:lnTo>
                        <a:pt x="122053" y="257408"/>
                      </a:lnTo>
                      <a:lnTo>
                        <a:pt x="146327" y="257408"/>
                      </a:lnTo>
                      <a:lnTo>
                        <a:pt x="170737" y="244517"/>
                      </a:lnTo>
                      <a:lnTo>
                        <a:pt x="170737" y="257408"/>
                      </a:lnTo>
                      <a:lnTo>
                        <a:pt x="154555" y="263854"/>
                      </a:lnTo>
                      <a:lnTo>
                        <a:pt x="187057" y="263854"/>
                      </a:lnTo>
                      <a:lnTo>
                        <a:pt x="195148" y="257408"/>
                      </a:lnTo>
                      <a:lnTo>
                        <a:pt x="219558" y="257408"/>
                      </a:lnTo>
                      <a:lnTo>
                        <a:pt x="203239" y="270299"/>
                      </a:lnTo>
                      <a:lnTo>
                        <a:pt x="187057" y="289636"/>
                      </a:lnTo>
                      <a:lnTo>
                        <a:pt x="170737" y="289636"/>
                      </a:lnTo>
                      <a:lnTo>
                        <a:pt x="170737" y="302527"/>
                      </a:lnTo>
                      <a:lnTo>
                        <a:pt x="178966" y="302527"/>
                      </a:lnTo>
                      <a:lnTo>
                        <a:pt x="195148" y="296081"/>
                      </a:lnTo>
                      <a:lnTo>
                        <a:pt x="219558" y="270299"/>
                      </a:lnTo>
                      <a:lnTo>
                        <a:pt x="235878" y="270299"/>
                      </a:lnTo>
                      <a:lnTo>
                        <a:pt x="252060" y="238072"/>
                      </a:lnTo>
                      <a:lnTo>
                        <a:pt x="260151" y="238072"/>
                      </a:lnTo>
                      <a:lnTo>
                        <a:pt x="260151" y="270299"/>
                      </a:lnTo>
                      <a:lnTo>
                        <a:pt x="252060" y="302527"/>
                      </a:lnTo>
                      <a:lnTo>
                        <a:pt x="260151" y="302527"/>
                      </a:lnTo>
                      <a:lnTo>
                        <a:pt x="276471" y="283190"/>
                      </a:lnTo>
                      <a:lnTo>
                        <a:pt x="284562" y="289636"/>
                      </a:lnTo>
                      <a:lnTo>
                        <a:pt x="276471" y="308972"/>
                      </a:lnTo>
                      <a:lnTo>
                        <a:pt x="284562" y="315281"/>
                      </a:lnTo>
                      <a:lnTo>
                        <a:pt x="292790" y="308972"/>
                      </a:lnTo>
                      <a:lnTo>
                        <a:pt x="300881" y="315281"/>
                      </a:lnTo>
                      <a:lnTo>
                        <a:pt x="317064" y="283190"/>
                      </a:lnTo>
                      <a:lnTo>
                        <a:pt x="325292" y="250963"/>
                      </a:lnTo>
                      <a:lnTo>
                        <a:pt x="317064" y="250963"/>
                      </a:lnTo>
                      <a:lnTo>
                        <a:pt x="300881" y="270299"/>
                      </a:lnTo>
                      <a:lnTo>
                        <a:pt x="300881" y="263854"/>
                      </a:lnTo>
                      <a:lnTo>
                        <a:pt x="300881" y="244517"/>
                      </a:lnTo>
                      <a:lnTo>
                        <a:pt x="308972" y="218873"/>
                      </a:lnTo>
                      <a:lnTo>
                        <a:pt x="292790" y="231626"/>
                      </a:lnTo>
                      <a:lnTo>
                        <a:pt x="284562" y="257408"/>
                      </a:lnTo>
                      <a:lnTo>
                        <a:pt x="276471" y="257408"/>
                      </a:lnTo>
                      <a:lnTo>
                        <a:pt x="268379" y="244517"/>
                      </a:lnTo>
                      <a:lnTo>
                        <a:pt x="276471" y="231626"/>
                      </a:lnTo>
                      <a:lnTo>
                        <a:pt x="268379" y="218873"/>
                      </a:lnTo>
                      <a:lnTo>
                        <a:pt x="300881" y="205982"/>
                      </a:lnTo>
                      <a:lnTo>
                        <a:pt x="300881" y="193091"/>
                      </a:lnTo>
                      <a:lnTo>
                        <a:pt x="276471" y="199536"/>
                      </a:lnTo>
                      <a:lnTo>
                        <a:pt x="260151" y="205982"/>
                      </a:lnTo>
                      <a:lnTo>
                        <a:pt x="268379" y="186645"/>
                      </a:lnTo>
                      <a:lnTo>
                        <a:pt x="260151" y="180199"/>
                      </a:lnTo>
                      <a:lnTo>
                        <a:pt x="284562" y="1544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090267D6-046C-A76A-4539-4D90C1A49ABD}"/>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1D0EF59F-E56E-C3DB-ACAC-C5A20C3AA58E}"/>
                    </a:ext>
                  </a:extLst>
                </p:cNvPr>
                <p:cNvSpPr/>
                <p:nvPr/>
              </p:nvSpPr>
              <p:spPr>
                <a:xfrm>
                  <a:off x="3984666" y="4493861"/>
                  <a:ext cx="256311" cy="167583"/>
                </a:xfrm>
                <a:custGeom>
                  <a:avLst/>
                  <a:gdLst>
                    <a:gd name="connsiteX0" fmla="*/ 41416 w 256311"/>
                    <a:gd name="connsiteY0" fmla="*/ 33599 h 167583"/>
                    <a:gd name="connsiteX1" fmla="*/ 41416 w 256311"/>
                    <a:gd name="connsiteY1" fmla="*/ 13439 h 167583"/>
                    <a:gd name="connsiteX2" fmla="*/ 24822 w 256311"/>
                    <a:gd name="connsiteY2" fmla="*/ 6720 h 167583"/>
                    <a:gd name="connsiteX3" fmla="*/ 16594 w 256311"/>
                    <a:gd name="connsiteY3" fmla="*/ 20159 h 167583"/>
                    <a:gd name="connsiteX4" fmla="*/ 0 w 256311"/>
                    <a:gd name="connsiteY4" fmla="*/ 13439 h 167583"/>
                    <a:gd name="connsiteX5" fmla="*/ 8365 w 256311"/>
                    <a:gd name="connsiteY5" fmla="*/ 6720 h 167583"/>
                    <a:gd name="connsiteX6" fmla="*/ 16594 w 256311"/>
                    <a:gd name="connsiteY6" fmla="*/ 0 h 167583"/>
                    <a:gd name="connsiteX7" fmla="*/ 140567 w 256311"/>
                    <a:gd name="connsiteY7" fmla="*/ 33599 h 167583"/>
                    <a:gd name="connsiteX8" fmla="*/ 165389 w 256311"/>
                    <a:gd name="connsiteY8" fmla="*/ 60341 h 167583"/>
                    <a:gd name="connsiteX9" fmla="*/ 181845 w 256311"/>
                    <a:gd name="connsiteY9" fmla="*/ 87083 h 167583"/>
                    <a:gd name="connsiteX10" fmla="*/ 231489 w 256311"/>
                    <a:gd name="connsiteY10" fmla="*/ 120682 h 167583"/>
                    <a:gd name="connsiteX11" fmla="*/ 239717 w 256311"/>
                    <a:gd name="connsiteY11" fmla="*/ 147424 h 167583"/>
                    <a:gd name="connsiteX12" fmla="*/ 248083 w 256311"/>
                    <a:gd name="connsiteY12" fmla="*/ 147424 h 167583"/>
                    <a:gd name="connsiteX13" fmla="*/ 256311 w 256311"/>
                    <a:gd name="connsiteY13" fmla="*/ 154143 h 167583"/>
                    <a:gd name="connsiteX14" fmla="*/ 239717 w 256311"/>
                    <a:gd name="connsiteY14" fmla="*/ 167583 h 167583"/>
                    <a:gd name="connsiteX15" fmla="*/ 181845 w 256311"/>
                    <a:gd name="connsiteY15" fmla="*/ 147424 h 167583"/>
                    <a:gd name="connsiteX16" fmla="*/ 190211 w 256311"/>
                    <a:gd name="connsiteY16" fmla="*/ 134121 h 167583"/>
                    <a:gd name="connsiteX17" fmla="*/ 173617 w 256311"/>
                    <a:gd name="connsiteY17" fmla="*/ 140704 h 167583"/>
                    <a:gd name="connsiteX18" fmla="*/ 165389 w 256311"/>
                    <a:gd name="connsiteY18" fmla="*/ 134121 h 167583"/>
                    <a:gd name="connsiteX19" fmla="*/ 173617 w 256311"/>
                    <a:gd name="connsiteY19" fmla="*/ 120682 h 167583"/>
                    <a:gd name="connsiteX20" fmla="*/ 140567 w 256311"/>
                    <a:gd name="connsiteY20" fmla="*/ 127401 h 167583"/>
                    <a:gd name="connsiteX21" fmla="*/ 132338 w 256311"/>
                    <a:gd name="connsiteY21" fmla="*/ 120682 h 167583"/>
                    <a:gd name="connsiteX22" fmla="*/ 148795 w 256311"/>
                    <a:gd name="connsiteY22" fmla="*/ 120682 h 167583"/>
                    <a:gd name="connsiteX23" fmla="*/ 132338 w 256311"/>
                    <a:gd name="connsiteY23" fmla="*/ 107242 h 167583"/>
                    <a:gd name="connsiteX24" fmla="*/ 99288 w 256311"/>
                    <a:gd name="connsiteY24" fmla="*/ 93803 h 167583"/>
                    <a:gd name="connsiteX25" fmla="*/ 90923 w 256311"/>
                    <a:gd name="connsiteY25" fmla="*/ 87083 h 167583"/>
                    <a:gd name="connsiteX26" fmla="*/ 123973 w 256311"/>
                    <a:gd name="connsiteY26" fmla="*/ 80500 h 167583"/>
                    <a:gd name="connsiteX27" fmla="*/ 90923 w 256311"/>
                    <a:gd name="connsiteY27" fmla="*/ 73780 h 167583"/>
                    <a:gd name="connsiteX28" fmla="*/ 74466 w 256311"/>
                    <a:gd name="connsiteY28" fmla="*/ 60341 h 167583"/>
                    <a:gd name="connsiteX29" fmla="*/ 66238 w 256311"/>
                    <a:gd name="connsiteY29" fmla="*/ 67061 h 167583"/>
                    <a:gd name="connsiteX30" fmla="*/ 66238 w 256311"/>
                    <a:gd name="connsiteY30" fmla="*/ 60341 h 167583"/>
                    <a:gd name="connsiteX31" fmla="*/ 66238 w 256311"/>
                    <a:gd name="connsiteY31" fmla="*/ 46901 h 167583"/>
                    <a:gd name="connsiteX32" fmla="*/ 57872 w 256311"/>
                    <a:gd name="connsiteY32" fmla="*/ 46901 h 167583"/>
                    <a:gd name="connsiteX33" fmla="*/ 57872 w 256311"/>
                    <a:gd name="connsiteY33" fmla="*/ 53621 h 167583"/>
                    <a:gd name="connsiteX34" fmla="*/ 49644 w 256311"/>
                    <a:gd name="connsiteY34" fmla="*/ 46901 h 167583"/>
                    <a:gd name="connsiteX35" fmla="*/ 33050 w 256311"/>
                    <a:gd name="connsiteY35" fmla="*/ 46901 h 167583"/>
                    <a:gd name="connsiteX36" fmla="*/ 33050 w 256311"/>
                    <a:gd name="connsiteY36" fmla="*/ 33599 h 167583"/>
                    <a:gd name="connsiteX37" fmla="*/ 24822 w 256311"/>
                    <a:gd name="connsiteY37" fmla="*/ 26879 h 167583"/>
                    <a:gd name="connsiteX38" fmla="*/ 41416 w 256311"/>
                    <a:gd name="connsiteY38" fmla="*/ 33599 h 16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6311" h="167583">
                      <a:moveTo>
                        <a:pt x="41416" y="33599"/>
                      </a:moveTo>
                      <a:lnTo>
                        <a:pt x="41416" y="13439"/>
                      </a:lnTo>
                      <a:lnTo>
                        <a:pt x="24822" y="6720"/>
                      </a:lnTo>
                      <a:lnTo>
                        <a:pt x="16594" y="20159"/>
                      </a:lnTo>
                      <a:lnTo>
                        <a:pt x="0" y="13439"/>
                      </a:lnTo>
                      <a:lnTo>
                        <a:pt x="8365" y="6720"/>
                      </a:lnTo>
                      <a:lnTo>
                        <a:pt x="16594" y="0"/>
                      </a:lnTo>
                      <a:lnTo>
                        <a:pt x="140567" y="33599"/>
                      </a:lnTo>
                      <a:lnTo>
                        <a:pt x="165389" y="60341"/>
                      </a:lnTo>
                      <a:lnTo>
                        <a:pt x="181845" y="87083"/>
                      </a:lnTo>
                      <a:lnTo>
                        <a:pt x="231489" y="120682"/>
                      </a:lnTo>
                      <a:lnTo>
                        <a:pt x="239717" y="147424"/>
                      </a:lnTo>
                      <a:lnTo>
                        <a:pt x="248083" y="147424"/>
                      </a:lnTo>
                      <a:lnTo>
                        <a:pt x="256311" y="154143"/>
                      </a:lnTo>
                      <a:lnTo>
                        <a:pt x="239717" y="167583"/>
                      </a:lnTo>
                      <a:lnTo>
                        <a:pt x="181845" y="147424"/>
                      </a:lnTo>
                      <a:lnTo>
                        <a:pt x="190211" y="134121"/>
                      </a:lnTo>
                      <a:lnTo>
                        <a:pt x="173617" y="140704"/>
                      </a:lnTo>
                      <a:lnTo>
                        <a:pt x="165389" y="134121"/>
                      </a:lnTo>
                      <a:lnTo>
                        <a:pt x="173617" y="120682"/>
                      </a:lnTo>
                      <a:lnTo>
                        <a:pt x="140567" y="127401"/>
                      </a:lnTo>
                      <a:lnTo>
                        <a:pt x="132338" y="120682"/>
                      </a:lnTo>
                      <a:lnTo>
                        <a:pt x="148795" y="120682"/>
                      </a:lnTo>
                      <a:lnTo>
                        <a:pt x="132338" y="107242"/>
                      </a:lnTo>
                      <a:lnTo>
                        <a:pt x="99288" y="93803"/>
                      </a:lnTo>
                      <a:lnTo>
                        <a:pt x="90923" y="87083"/>
                      </a:lnTo>
                      <a:lnTo>
                        <a:pt x="123973" y="80500"/>
                      </a:lnTo>
                      <a:lnTo>
                        <a:pt x="90923" y="73780"/>
                      </a:lnTo>
                      <a:lnTo>
                        <a:pt x="74466" y="60341"/>
                      </a:lnTo>
                      <a:lnTo>
                        <a:pt x="66238" y="67061"/>
                      </a:lnTo>
                      <a:lnTo>
                        <a:pt x="66238" y="60341"/>
                      </a:lnTo>
                      <a:lnTo>
                        <a:pt x="66238" y="46901"/>
                      </a:lnTo>
                      <a:lnTo>
                        <a:pt x="57872" y="46901"/>
                      </a:lnTo>
                      <a:lnTo>
                        <a:pt x="57872" y="53621"/>
                      </a:lnTo>
                      <a:lnTo>
                        <a:pt x="49644" y="46901"/>
                      </a:lnTo>
                      <a:lnTo>
                        <a:pt x="33050" y="46901"/>
                      </a:lnTo>
                      <a:lnTo>
                        <a:pt x="33050" y="33599"/>
                      </a:lnTo>
                      <a:lnTo>
                        <a:pt x="24822" y="26879"/>
                      </a:lnTo>
                      <a:lnTo>
                        <a:pt x="41416" y="3359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6BFFAEB9-D361-7BF7-BE55-4AAE4F04D4B9}"/>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1BA1A39C-EF51-D03C-ABB4-521C4D49EE0A}"/>
                    </a:ext>
                  </a:extLst>
                </p:cNvPr>
                <p:cNvSpPr/>
                <p:nvPr/>
              </p:nvSpPr>
              <p:spPr>
                <a:xfrm>
                  <a:off x="3777725" y="4267172"/>
                  <a:ext cx="68980" cy="68980"/>
                </a:xfrm>
                <a:custGeom>
                  <a:avLst/>
                  <a:gdLst>
                    <a:gd name="connsiteX0" fmla="*/ 61301 w 68980"/>
                    <a:gd name="connsiteY0" fmla="*/ 12617 h 68980"/>
                    <a:gd name="connsiteX1" fmla="*/ 68981 w 68980"/>
                    <a:gd name="connsiteY1" fmla="*/ 25096 h 68980"/>
                    <a:gd name="connsiteX2" fmla="*/ 46078 w 68980"/>
                    <a:gd name="connsiteY2" fmla="*/ 62809 h 68980"/>
                    <a:gd name="connsiteX3" fmla="*/ 38399 w 68980"/>
                    <a:gd name="connsiteY3" fmla="*/ 62809 h 68980"/>
                    <a:gd name="connsiteX4" fmla="*/ 30719 w 68980"/>
                    <a:gd name="connsiteY4" fmla="*/ 68980 h 68980"/>
                    <a:gd name="connsiteX5" fmla="*/ 23039 w 68980"/>
                    <a:gd name="connsiteY5" fmla="*/ 56501 h 68980"/>
                    <a:gd name="connsiteX6" fmla="*/ 30719 w 68980"/>
                    <a:gd name="connsiteY6" fmla="*/ 56501 h 68980"/>
                    <a:gd name="connsiteX7" fmla="*/ 30719 w 68980"/>
                    <a:gd name="connsiteY7" fmla="*/ 50193 h 68980"/>
                    <a:gd name="connsiteX8" fmla="*/ 7680 w 68980"/>
                    <a:gd name="connsiteY8" fmla="*/ 37713 h 68980"/>
                    <a:gd name="connsiteX9" fmla="*/ 0 w 68980"/>
                    <a:gd name="connsiteY9" fmla="*/ 18925 h 68980"/>
                    <a:gd name="connsiteX10" fmla="*/ 0 w 68980"/>
                    <a:gd name="connsiteY10" fmla="*/ 0 h 68980"/>
                    <a:gd name="connsiteX11" fmla="*/ 23039 w 68980"/>
                    <a:gd name="connsiteY11" fmla="*/ 6308 h 68980"/>
                    <a:gd name="connsiteX12" fmla="*/ 15360 w 68980"/>
                    <a:gd name="connsiteY12" fmla="*/ 12617 h 68980"/>
                    <a:gd name="connsiteX13" fmla="*/ 30719 w 68980"/>
                    <a:gd name="connsiteY13" fmla="*/ 6308 h 68980"/>
                    <a:gd name="connsiteX14" fmla="*/ 38399 w 68980"/>
                    <a:gd name="connsiteY14" fmla="*/ 25096 h 68980"/>
                    <a:gd name="connsiteX15" fmla="*/ 23039 w 68980"/>
                    <a:gd name="connsiteY15" fmla="*/ 37713 h 68980"/>
                    <a:gd name="connsiteX16" fmla="*/ 30719 w 68980"/>
                    <a:gd name="connsiteY16" fmla="*/ 37713 h 68980"/>
                    <a:gd name="connsiteX17" fmla="*/ 46078 w 68980"/>
                    <a:gd name="connsiteY17" fmla="*/ 25096 h 68980"/>
                    <a:gd name="connsiteX18" fmla="*/ 61301 w 68980"/>
                    <a:gd name="connsiteY18" fmla="*/ 12617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980" h="68980">
                      <a:moveTo>
                        <a:pt x="61301" y="12617"/>
                      </a:moveTo>
                      <a:lnTo>
                        <a:pt x="68981" y="25096"/>
                      </a:lnTo>
                      <a:lnTo>
                        <a:pt x="46078" y="62809"/>
                      </a:lnTo>
                      <a:lnTo>
                        <a:pt x="38399" y="62809"/>
                      </a:lnTo>
                      <a:lnTo>
                        <a:pt x="30719" y="68980"/>
                      </a:lnTo>
                      <a:lnTo>
                        <a:pt x="23039" y="56501"/>
                      </a:lnTo>
                      <a:lnTo>
                        <a:pt x="30719" y="56501"/>
                      </a:lnTo>
                      <a:lnTo>
                        <a:pt x="30719" y="50193"/>
                      </a:lnTo>
                      <a:lnTo>
                        <a:pt x="7680" y="37713"/>
                      </a:lnTo>
                      <a:lnTo>
                        <a:pt x="0" y="18925"/>
                      </a:lnTo>
                      <a:lnTo>
                        <a:pt x="0" y="0"/>
                      </a:lnTo>
                      <a:lnTo>
                        <a:pt x="23039" y="6308"/>
                      </a:lnTo>
                      <a:lnTo>
                        <a:pt x="15360" y="12617"/>
                      </a:lnTo>
                      <a:lnTo>
                        <a:pt x="30719" y="6308"/>
                      </a:lnTo>
                      <a:lnTo>
                        <a:pt x="38399" y="25096"/>
                      </a:lnTo>
                      <a:lnTo>
                        <a:pt x="23039" y="37713"/>
                      </a:lnTo>
                      <a:lnTo>
                        <a:pt x="30719" y="37713"/>
                      </a:lnTo>
                      <a:lnTo>
                        <a:pt x="46078" y="25096"/>
                      </a:lnTo>
                      <a:lnTo>
                        <a:pt x="61301" y="126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B0F5B5D3-E83E-45A2-2C6D-F77D7C8FB67B}"/>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0BE7E93-928C-8364-38A7-E798FCE6C4B7}"/>
                    </a:ext>
                  </a:extLst>
                </p:cNvPr>
                <p:cNvSpPr/>
                <p:nvPr/>
              </p:nvSpPr>
              <p:spPr>
                <a:xfrm>
                  <a:off x="3817221" y="4336153"/>
                  <a:ext cx="59106" cy="78854"/>
                </a:xfrm>
                <a:custGeom>
                  <a:avLst/>
                  <a:gdLst>
                    <a:gd name="connsiteX0" fmla="*/ 0 w 59106"/>
                    <a:gd name="connsiteY0" fmla="*/ 14400 h 78854"/>
                    <a:gd name="connsiteX1" fmla="*/ 25371 w 59106"/>
                    <a:gd name="connsiteY1" fmla="*/ 0 h 78854"/>
                    <a:gd name="connsiteX2" fmla="*/ 33736 w 59106"/>
                    <a:gd name="connsiteY2" fmla="*/ 7268 h 78854"/>
                    <a:gd name="connsiteX3" fmla="*/ 16868 w 59106"/>
                    <a:gd name="connsiteY3" fmla="*/ 14400 h 78854"/>
                    <a:gd name="connsiteX4" fmla="*/ 25371 w 59106"/>
                    <a:gd name="connsiteY4" fmla="*/ 28662 h 78854"/>
                    <a:gd name="connsiteX5" fmla="*/ 33736 w 59106"/>
                    <a:gd name="connsiteY5" fmla="*/ 43061 h 78854"/>
                    <a:gd name="connsiteX6" fmla="*/ 59107 w 59106"/>
                    <a:gd name="connsiteY6" fmla="*/ 78854 h 78854"/>
                    <a:gd name="connsiteX7" fmla="*/ 25371 w 59106"/>
                    <a:gd name="connsiteY7" fmla="*/ 50193 h 78854"/>
                    <a:gd name="connsiteX8" fmla="*/ 8365 w 59106"/>
                    <a:gd name="connsiteY8" fmla="*/ 28662 h 78854"/>
                    <a:gd name="connsiteX9" fmla="*/ 0 w 59106"/>
                    <a:gd name="connsiteY9" fmla="*/ 14400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78854">
                      <a:moveTo>
                        <a:pt x="0" y="14400"/>
                      </a:moveTo>
                      <a:lnTo>
                        <a:pt x="25371" y="0"/>
                      </a:lnTo>
                      <a:lnTo>
                        <a:pt x="33736" y="7268"/>
                      </a:lnTo>
                      <a:lnTo>
                        <a:pt x="16868" y="14400"/>
                      </a:lnTo>
                      <a:lnTo>
                        <a:pt x="25371" y="28662"/>
                      </a:lnTo>
                      <a:lnTo>
                        <a:pt x="33736" y="43061"/>
                      </a:lnTo>
                      <a:lnTo>
                        <a:pt x="59107" y="78854"/>
                      </a:lnTo>
                      <a:lnTo>
                        <a:pt x="25371" y="50193"/>
                      </a:lnTo>
                      <a:lnTo>
                        <a:pt x="8365" y="28662"/>
                      </a:lnTo>
                      <a:lnTo>
                        <a:pt x="0" y="144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A1A1B632-03E3-67B7-B84D-38097ECF4884}"/>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27BB76D1-70D9-7FB2-9BD1-1B31E06E1959}"/>
                    </a:ext>
                  </a:extLst>
                </p:cNvPr>
                <p:cNvSpPr/>
                <p:nvPr/>
              </p:nvSpPr>
              <p:spPr>
                <a:xfrm>
                  <a:off x="6182305" y="4809279"/>
                  <a:ext cx="69117" cy="19747"/>
                </a:xfrm>
                <a:custGeom>
                  <a:avLst/>
                  <a:gdLst>
                    <a:gd name="connsiteX0" fmla="*/ 0 w 69117"/>
                    <a:gd name="connsiteY0" fmla="*/ 0 h 19747"/>
                    <a:gd name="connsiteX1" fmla="*/ 60478 w 69117"/>
                    <a:gd name="connsiteY1" fmla="*/ 19748 h 19747"/>
                    <a:gd name="connsiteX2" fmla="*/ 69118 w 69117"/>
                    <a:gd name="connsiteY2" fmla="*/ 19748 h 19747"/>
                    <a:gd name="connsiteX3" fmla="*/ 69118 w 69117"/>
                    <a:gd name="connsiteY3" fmla="*/ 0 h 19747"/>
                    <a:gd name="connsiteX4" fmla="*/ 0 w 6911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17" h="19747">
                      <a:moveTo>
                        <a:pt x="0" y="0"/>
                      </a:moveTo>
                      <a:lnTo>
                        <a:pt x="60478" y="19748"/>
                      </a:lnTo>
                      <a:lnTo>
                        <a:pt x="69118" y="19748"/>
                      </a:lnTo>
                      <a:lnTo>
                        <a:pt x="6911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3A27E2BF-583C-3C37-914D-98A5536E034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1B9E7ACB-3194-DBE8-5FD8-AACF2A1B90A4}"/>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154A895C-4E78-81AD-E4D2-6E4F4752E201}"/>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B673FACB-0932-F9F4-E62A-0DF0F19E7671}"/>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E81FA97C-C455-569F-4533-F0B25FBA656B}"/>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300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300"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F07EDCB2-4F3B-9D04-3DC1-BA746F69F5B3}"/>
                    </a:ext>
                  </a:extLst>
                </p:cNvPr>
                <p:cNvSpPr/>
                <p:nvPr/>
              </p:nvSpPr>
              <p:spPr>
                <a:xfrm>
                  <a:off x="5029385" y="2315971"/>
                  <a:ext cx="128087" cy="128087"/>
                </a:xfrm>
                <a:custGeom>
                  <a:avLst/>
                  <a:gdLst>
                    <a:gd name="connsiteX0" fmla="*/ 128087 w 128087"/>
                    <a:gd name="connsiteY0" fmla="*/ 27016 h 128087"/>
                    <a:gd name="connsiteX1" fmla="*/ 110945 w 128087"/>
                    <a:gd name="connsiteY1" fmla="*/ 6720 h 128087"/>
                    <a:gd name="connsiteX2" fmla="*/ 34147 w 128087"/>
                    <a:gd name="connsiteY2" fmla="*/ 0 h 128087"/>
                    <a:gd name="connsiteX3" fmla="*/ 0 w 128087"/>
                    <a:gd name="connsiteY3" fmla="*/ 40456 h 128087"/>
                    <a:gd name="connsiteX4" fmla="*/ 25645 w 128087"/>
                    <a:gd name="connsiteY4" fmla="*/ 53895 h 128087"/>
                    <a:gd name="connsiteX5" fmla="*/ 51153 w 128087"/>
                    <a:gd name="connsiteY5" fmla="*/ 80912 h 128087"/>
                    <a:gd name="connsiteX6" fmla="*/ 85437 w 128087"/>
                    <a:gd name="connsiteY6" fmla="*/ 128087 h 128087"/>
                    <a:gd name="connsiteX7" fmla="*/ 102442 w 128087"/>
                    <a:gd name="connsiteY7" fmla="*/ 107928 h 128087"/>
                    <a:gd name="connsiteX8" fmla="*/ 110945 w 128087"/>
                    <a:gd name="connsiteY8" fmla="*/ 80912 h 128087"/>
                    <a:gd name="connsiteX9" fmla="*/ 128087 w 128087"/>
                    <a:gd name="connsiteY9" fmla="*/ 27016 h 1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087" h="128087">
                      <a:moveTo>
                        <a:pt x="128087" y="27016"/>
                      </a:moveTo>
                      <a:lnTo>
                        <a:pt x="110945" y="6720"/>
                      </a:lnTo>
                      <a:lnTo>
                        <a:pt x="34147" y="0"/>
                      </a:lnTo>
                      <a:lnTo>
                        <a:pt x="0" y="40456"/>
                      </a:lnTo>
                      <a:lnTo>
                        <a:pt x="25645" y="53895"/>
                      </a:lnTo>
                      <a:lnTo>
                        <a:pt x="51153" y="80912"/>
                      </a:lnTo>
                      <a:lnTo>
                        <a:pt x="85437" y="128087"/>
                      </a:lnTo>
                      <a:lnTo>
                        <a:pt x="102442" y="107928"/>
                      </a:lnTo>
                      <a:lnTo>
                        <a:pt x="110945" y="80912"/>
                      </a:lnTo>
                      <a:lnTo>
                        <a:pt x="128087" y="270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70A632D3-DACD-47E9-634A-4C22D91B1335}"/>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25A52F0C-99A4-6A07-2A86-E25C7A5E642A}"/>
                    </a:ext>
                  </a:extLst>
                </p:cNvPr>
                <p:cNvSpPr/>
                <p:nvPr/>
              </p:nvSpPr>
              <p:spPr>
                <a:xfrm>
                  <a:off x="5403772" y="2266738"/>
                  <a:ext cx="68980" cy="39358"/>
                </a:xfrm>
                <a:custGeom>
                  <a:avLst/>
                  <a:gdLst>
                    <a:gd name="connsiteX0" fmla="*/ 30719 w 68980"/>
                    <a:gd name="connsiteY0" fmla="*/ 39359 h 39358"/>
                    <a:gd name="connsiteX1" fmla="*/ 61438 w 68980"/>
                    <a:gd name="connsiteY1" fmla="*/ 26193 h 39358"/>
                    <a:gd name="connsiteX2" fmla="*/ 68980 w 68980"/>
                    <a:gd name="connsiteY2" fmla="*/ 0 h 39358"/>
                    <a:gd name="connsiteX3" fmla="*/ 0 w 68980"/>
                    <a:gd name="connsiteY3" fmla="*/ 32776 h 39358"/>
                    <a:gd name="connsiteX4" fmla="*/ 30719 w 68980"/>
                    <a:gd name="connsiteY4" fmla="*/ 39359 h 39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80" h="39358">
                      <a:moveTo>
                        <a:pt x="30719" y="39359"/>
                      </a:moveTo>
                      <a:lnTo>
                        <a:pt x="61438" y="26193"/>
                      </a:lnTo>
                      <a:lnTo>
                        <a:pt x="68980" y="0"/>
                      </a:lnTo>
                      <a:lnTo>
                        <a:pt x="0" y="32776"/>
                      </a:lnTo>
                      <a:lnTo>
                        <a:pt x="30719"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2E17B812-D235-89EA-86FB-8BC5BA9D89F8}"/>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865186C7-0A20-E047-D2D6-6EBFD32EBAB3}"/>
                    </a:ext>
                  </a:extLst>
                </p:cNvPr>
                <p:cNvSpPr/>
                <p:nvPr/>
              </p:nvSpPr>
              <p:spPr>
                <a:xfrm>
                  <a:off x="5394035" y="2838330"/>
                  <a:ext cx="206941" cy="157571"/>
                </a:xfrm>
                <a:custGeom>
                  <a:avLst/>
                  <a:gdLst>
                    <a:gd name="connsiteX0" fmla="*/ 103402 w 206941"/>
                    <a:gd name="connsiteY0" fmla="*/ 25096 h 157571"/>
                    <a:gd name="connsiteX1" fmla="*/ 103402 w 206941"/>
                    <a:gd name="connsiteY1" fmla="*/ 12480 h 157571"/>
                    <a:gd name="connsiteX2" fmla="*/ 79540 w 206941"/>
                    <a:gd name="connsiteY2" fmla="*/ 0 h 157571"/>
                    <a:gd name="connsiteX3" fmla="*/ 55678 w 206941"/>
                    <a:gd name="connsiteY3" fmla="*/ 31405 h 157571"/>
                    <a:gd name="connsiteX4" fmla="*/ 63632 w 206941"/>
                    <a:gd name="connsiteY4" fmla="*/ 44021 h 157571"/>
                    <a:gd name="connsiteX5" fmla="*/ 47724 w 206941"/>
                    <a:gd name="connsiteY5" fmla="*/ 44021 h 157571"/>
                    <a:gd name="connsiteX6" fmla="*/ 47724 w 206941"/>
                    <a:gd name="connsiteY6" fmla="*/ 69255 h 157571"/>
                    <a:gd name="connsiteX7" fmla="*/ 39770 w 206941"/>
                    <a:gd name="connsiteY7" fmla="*/ 81871 h 157571"/>
                    <a:gd name="connsiteX8" fmla="*/ 0 w 206941"/>
                    <a:gd name="connsiteY8" fmla="*/ 94488 h 157571"/>
                    <a:gd name="connsiteX9" fmla="*/ 0 w 206941"/>
                    <a:gd name="connsiteY9" fmla="*/ 113413 h 157571"/>
                    <a:gd name="connsiteX10" fmla="*/ 15908 w 206941"/>
                    <a:gd name="connsiteY10" fmla="*/ 126030 h 157571"/>
                    <a:gd name="connsiteX11" fmla="*/ 31816 w 206941"/>
                    <a:gd name="connsiteY11" fmla="*/ 113413 h 157571"/>
                    <a:gd name="connsiteX12" fmla="*/ 55678 w 206941"/>
                    <a:gd name="connsiteY12" fmla="*/ 126030 h 157571"/>
                    <a:gd name="connsiteX13" fmla="*/ 87494 w 206941"/>
                    <a:gd name="connsiteY13" fmla="*/ 144955 h 157571"/>
                    <a:gd name="connsiteX14" fmla="*/ 119310 w 206941"/>
                    <a:gd name="connsiteY14" fmla="*/ 157572 h 157571"/>
                    <a:gd name="connsiteX15" fmla="*/ 151126 w 206941"/>
                    <a:gd name="connsiteY15" fmla="*/ 157572 h 157571"/>
                    <a:gd name="connsiteX16" fmla="*/ 167034 w 206941"/>
                    <a:gd name="connsiteY16" fmla="*/ 144955 h 157571"/>
                    <a:gd name="connsiteX17" fmla="*/ 198987 w 206941"/>
                    <a:gd name="connsiteY17" fmla="*/ 138647 h 157571"/>
                    <a:gd name="connsiteX18" fmla="*/ 206941 w 206941"/>
                    <a:gd name="connsiteY18" fmla="*/ 119722 h 157571"/>
                    <a:gd name="connsiteX19" fmla="*/ 191033 w 206941"/>
                    <a:gd name="connsiteY19" fmla="*/ 126030 h 157571"/>
                    <a:gd name="connsiteX20" fmla="*/ 174988 w 206941"/>
                    <a:gd name="connsiteY20" fmla="*/ 100797 h 157571"/>
                    <a:gd name="connsiteX21" fmla="*/ 159080 w 206941"/>
                    <a:gd name="connsiteY21" fmla="*/ 69255 h 157571"/>
                    <a:gd name="connsiteX22" fmla="*/ 103402 w 206941"/>
                    <a:gd name="connsiteY22" fmla="*/ 25096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6941" h="157571">
                      <a:moveTo>
                        <a:pt x="103402" y="25096"/>
                      </a:moveTo>
                      <a:lnTo>
                        <a:pt x="103402" y="12480"/>
                      </a:lnTo>
                      <a:lnTo>
                        <a:pt x="79540" y="0"/>
                      </a:lnTo>
                      <a:lnTo>
                        <a:pt x="55678" y="31405"/>
                      </a:lnTo>
                      <a:lnTo>
                        <a:pt x="63632" y="44021"/>
                      </a:lnTo>
                      <a:lnTo>
                        <a:pt x="47724" y="44021"/>
                      </a:lnTo>
                      <a:lnTo>
                        <a:pt x="47724" y="69255"/>
                      </a:lnTo>
                      <a:lnTo>
                        <a:pt x="39770" y="81871"/>
                      </a:lnTo>
                      <a:lnTo>
                        <a:pt x="0" y="94488"/>
                      </a:lnTo>
                      <a:lnTo>
                        <a:pt x="0" y="113413"/>
                      </a:lnTo>
                      <a:lnTo>
                        <a:pt x="15908" y="126030"/>
                      </a:lnTo>
                      <a:lnTo>
                        <a:pt x="31816" y="113413"/>
                      </a:lnTo>
                      <a:lnTo>
                        <a:pt x="55678" y="126030"/>
                      </a:lnTo>
                      <a:lnTo>
                        <a:pt x="87494" y="144955"/>
                      </a:lnTo>
                      <a:lnTo>
                        <a:pt x="119310" y="157572"/>
                      </a:lnTo>
                      <a:lnTo>
                        <a:pt x="151126" y="157572"/>
                      </a:lnTo>
                      <a:lnTo>
                        <a:pt x="167034" y="144955"/>
                      </a:lnTo>
                      <a:lnTo>
                        <a:pt x="198987" y="138647"/>
                      </a:lnTo>
                      <a:lnTo>
                        <a:pt x="206941" y="119722"/>
                      </a:lnTo>
                      <a:lnTo>
                        <a:pt x="191033" y="126030"/>
                      </a:lnTo>
                      <a:lnTo>
                        <a:pt x="174988" y="100797"/>
                      </a:lnTo>
                      <a:lnTo>
                        <a:pt x="159080" y="69255"/>
                      </a:lnTo>
                      <a:lnTo>
                        <a:pt x="103402" y="250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9F8AA06B-7B82-CAD6-2D45-E731EE399F51}"/>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33149708-D288-9FA5-0FAF-41B41240F1FD}"/>
                    </a:ext>
                  </a:extLst>
                </p:cNvPr>
                <p:cNvSpPr/>
                <p:nvPr/>
              </p:nvSpPr>
              <p:spPr>
                <a:xfrm>
                  <a:off x="3669386" y="2857941"/>
                  <a:ext cx="68980" cy="78854"/>
                </a:xfrm>
                <a:custGeom>
                  <a:avLst/>
                  <a:gdLst>
                    <a:gd name="connsiteX0" fmla="*/ 15359 w 68980"/>
                    <a:gd name="connsiteY0" fmla="*/ 39496 h 78854"/>
                    <a:gd name="connsiteX1" fmla="*/ 23039 w 68980"/>
                    <a:gd name="connsiteY1" fmla="*/ 39496 h 78854"/>
                    <a:gd name="connsiteX2" fmla="*/ 15359 w 68980"/>
                    <a:gd name="connsiteY2" fmla="*/ 32913 h 78854"/>
                    <a:gd name="connsiteX3" fmla="*/ 38261 w 68980"/>
                    <a:gd name="connsiteY3" fmla="*/ 32913 h 78854"/>
                    <a:gd name="connsiteX4" fmla="*/ 38261 w 68980"/>
                    <a:gd name="connsiteY4" fmla="*/ 26330 h 78854"/>
                    <a:gd name="connsiteX5" fmla="*/ 45941 w 68980"/>
                    <a:gd name="connsiteY5" fmla="*/ 13165 h 78854"/>
                    <a:gd name="connsiteX6" fmla="*/ 38261 w 68980"/>
                    <a:gd name="connsiteY6" fmla="*/ 0 h 78854"/>
                    <a:gd name="connsiteX7" fmla="*/ 53621 w 68980"/>
                    <a:gd name="connsiteY7" fmla="*/ 19748 h 78854"/>
                    <a:gd name="connsiteX8" fmla="*/ 68980 w 68980"/>
                    <a:gd name="connsiteY8" fmla="*/ 19748 h 78854"/>
                    <a:gd name="connsiteX9" fmla="*/ 68980 w 68980"/>
                    <a:gd name="connsiteY9" fmla="*/ 32913 h 78854"/>
                    <a:gd name="connsiteX10" fmla="*/ 53621 w 68980"/>
                    <a:gd name="connsiteY10" fmla="*/ 52524 h 78854"/>
                    <a:gd name="connsiteX11" fmla="*/ 30582 w 68980"/>
                    <a:gd name="connsiteY11" fmla="*/ 78854 h 78854"/>
                    <a:gd name="connsiteX12" fmla="*/ 15359 w 68980"/>
                    <a:gd name="connsiteY12" fmla="*/ 78854 h 78854"/>
                    <a:gd name="connsiteX13" fmla="*/ 23039 w 68980"/>
                    <a:gd name="connsiteY13" fmla="*/ 72272 h 78854"/>
                    <a:gd name="connsiteX14" fmla="*/ 15359 w 68980"/>
                    <a:gd name="connsiteY14" fmla="*/ 65689 h 78854"/>
                    <a:gd name="connsiteX15" fmla="*/ 0 w 68980"/>
                    <a:gd name="connsiteY15" fmla="*/ 39496 h 78854"/>
                    <a:gd name="connsiteX16" fmla="*/ 15359 w 68980"/>
                    <a:gd name="connsiteY16" fmla="*/ 39496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980" h="78854">
                      <a:moveTo>
                        <a:pt x="15359" y="39496"/>
                      </a:moveTo>
                      <a:lnTo>
                        <a:pt x="23039" y="39496"/>
                      </a:lnTo>
                      <a:lnTo>
                        <a:pt x="15359" y="32913"/>
                      </a:lnTo>
                      <a:lnTo>
                        <a:pt x="38261" y="32913"/>
                      </a:lnTo>
                      <a:lnTo>
                        <a:pt x="38261" y="26330"/>
                      </a:lnTo>
                      <a:lnTo>
                        <a:pt x="45941" y="13165"/>
                      </a:lnTo>
                      <a:lnTo>
                        <a:pt x="38261" y="0"/>
                      </a:lnTo>
                      <a:lnTo>
                        <a:pt x="53621" y="19748"/>
                      </a:lnTo>
                      <a:lnTo>
                        <a:pt x="68980" y="19748"/>
                      </a:lnTo>
                      <a:lnTo>
                        <a:pt x="68980" y="32913"/>
                      </a:lnTo>
                      <a:lnTo>
                        <a:pt x="53621" y="52524"/>
                      </a:lnTo>
                      <a:lnTo>
                        <a:pt x="30582" y="78854"/>
                      </a:lnTo>
                      <a:lnTo>
                        <a:pt x="15359" y="78854"/>
                      </a:lnTo>
                      <a:lnTo>
                        <a:pt x="23039" y="72272"/>
                      </a:lnTo>
                      <a:lnTo>
                        <a:pt x="15359" y="65689"/>
                      </a:lnTo>
                      <a:lnTo>
                        <a:pt x="0" y="39496"/>
                      </a:lnTo>
                      <a:lnTo>
                        <a:pt x="15359"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EF0E59FA-2212-F359-0545-0F74E6694552}"/>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10CED643-F09F-2CDD-8BD8-B2BA9FFEA002}"/>
                    </a:ext>
                  </a:extLst>
                </p:cNvPr>
                <p:cNvSpPr/>
                <p:nvPr/>
              </p:nvSpPr>
              <p:spPr>
                <a:xfrm>
                  <a:off x="3639764" y="2907310"/>
                  <a:ext cx="39495" cy="39358"/>
                </a:xfrm>
                <a:custGeom>
                  <a:avLst/>
                  <a:gdLst>
                    <a:gd name="connsiteX0" fmla="*/ 0 w 39495"/>
                    <a:gd name="connsiteY0" fmla="*/ 0 h 39358"/>
                    <a:gd name="connsiteX1" fmla="*/ 0 w 39495"/>
                    <a:gd name="connsiteY1" fmla="*/ 19611 h 39358"/>
                    <a:gd name="connsiteX2" fmla="*/ 7954 w 39495"/>
                    <a:gd name="connsiteY2" fmla="*/ 26193 h 39358"/>
                    <a:gd name="connsiteX3" fmla="*/ 39496 w 39495"/>
                    <a:gd name="connsiteY3" fmla="*/ 39359 h 39358"/>
                    <a:gd name="connsiteX4" fmla="*/ 7954 w 39495"/>
                    <a:gd name="connsiteY4" fmla="*/ 0 h 39358"/>
                    <a:gd name="connsiteX5" fmla="*/ 0 w 39495"/>
                    <a:gd name="connsiteY5"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5" h="39358">
                      <a:moveTo>
                        <a:pt x="0" y="0"/>
                      </a:moveTo>
                      <a:lnTo>
                        <a:pt x="0" y="19611"/>
                      </a:lnTo>
                      <a:lnTo>
                        <a:pt x="7954" y="26193"/>
                      </a:lnTo>
                      <a:lnTo>
                        <a:pt x="39496" y="39359"/>
                      </a:lnTo>
                      <a:lnTo>
                        <a:pt x="7954"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69A93CF7-687F-B82B-DFC9-931D4A911CAE}"/>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2D4A533-41C9-379D-05D9-0B02ED966E78}"/>
                    </a:ext>
                  </a:extLst>
                </p:cNvPr>
                <p:cNvSpPr/>
                <p:nvPr/>
              </p:nvSpPr>
              <p:spPr>
                <a:xfrm>
                  <a:off x="3531425" y="3833678"/>
                  <a:ext cx="394135" cy="384261"/>
                </a:xfrm>
                <a:custGeom>
                  <a:avLst/>
                  <a:gdLst>
                    <a:gd name="connsiteX0" fmla="*/ 7954 w 394135"/>
                    <a:gd name="connsiteY0" fmla="*/ 32502 h 384261"/>
                    <a:gd name="connsiteX1" fmla="*/ 0 w 394135"/>
                    <a:gd name="connsiteY1" fmla="*/ 39084 h 384261"/>
                    <a:gd name="connsiteX2" fmla="*/ 0 w 394135"/>
                    <a:gd name="connsiteY2" fmla="*/ 65141 h 384261"/>
                    <a:gd name="connsiteX3" fmla="*/ 24136 w 394135"/>
                    <a:gd name="connsiteY3" fmla="*/ 91197 h 384261"/>
                    <a:gd name="connsiteX4" fmla="*/ 32090 w 394135"/>
                    <a:gd name="connsiteY4" fmla="*/ 91197 h 384261"/>
                    <a:gd name="connsiteX5" fmla="*/ 24136 w 394135"/>
                    <a:gd name="connsiteY5" fmla="*/ 97642 h 384261"/>
                    <a:gd name="connsiteX6" fmla="*/ 72409 w 394135"/>
                    <a:gd name="connsiteY6" fmla="*/ 123699 h 384261"/>
                    <a:gd name="connsiteX7" fmla="*/ 80363 w 394135"/>
                    <a:gd name="connsiteY7" fmla="*/ 123699 h 384261"/>
                    <a:gd name="connsiteX8" fmla="*/ 80363 w 394135"/>
                    <a:gd name="connsiteY8" fmla="*/ 117253 h 384261"/>
                    <a:gd name="connsiteX9" fmla="*/ 96545 w 394135"/>
                    <a:gd name="connsiteY9" fmla="*/ 117253 h 384261"/>
                    <a:gd name="connsiteX10" fmla="*/ 96545 w 394135"/>
                    <a:gd name="connsiteY10" fmla="*/ 104225 h 384261"/>
                    <a:gd name="connsiteX11" fmla="*/ 72409 w 394135"/>
                    <a:gd name="connsiteY11" fmla="*/ 78169 h 384261"/>
                    <a:gd name="connsiteX12" fmla="*/ 56227 w 394135"/>
                    <a:gd name="connsiteY12" fmla="*/ 71586 h 384261"/>
                    <a:gd name="connsiteX13" fmla="*/ 64318 w 394135"/>
                    <a:gd name="connsiteY13" fmla="*/ 65141 h 384261"/>
                    <a:gd name="connsiteX14" fmla="*/ 88454 w 394135"/>
                    <a:gd name="connsiteY14" fmla="*/ 84614 h 384261"/>
                    <a:gd name="connsiteX15" fmla="*/ 96545 w 394135"/>
                    <a:gd name="connsiteY15" fmla="*/ 71586 h 384261"/>
                    <a:gd name="connsiteX16" fmla="*/ 112590 w 394135"/>
                    <a:gd name="connsiteY16" fmla="*/ 97642 h 384261"/>
                    <a:gd name="connsiteX17" fmla="*/ 112590 w 394135"/>
                    <a:gd name="connsiteY17" fmla="*/ 110671 h 384261"/>
                    <a:gd name="connsiteX18" fmla="*/ 128636 w 394135"/>
                    <a:gd name="connsiteY18" fmla="*/ 110671 h 384261"/>
                    <a:gd name="connsiteX19" fmla="*/ 128636 w 394135"/>
                    <a:gd name="connsiteY19" fmla="*/ 104225 h 384261"/>
                    <a:gd name="connsiteX20" fmla="*/ 136727 w 394135"/>
                    <a:gd name="connsiteY20" fmla="*/ 123699 h 384261"/>
                    <a:gd name="connsiteX21" fmla="*/ 144818 w 394135"/>
                    <a:gd name="connsiteY21" fmla="*/ 123699 h 384261"/>
                    <a:gd name="connsiteX22" fmla="*/ 144818 w 394135"/>
                    <a:gd name="connsiteY22" fmla="*/ 110671 h 384261"/>
                    <a:gd name="connsiteX23" fmla="*/ 120682 w 394135"/>
                    <a:gd name="connsiteY23" fmla="*/ 39084 h 384261"/>
                    <a:gd name="connsiteX24" fmla="*/ 128636 w 394135"/>
                    <a:gd name="connsiteY24" fmla="*/ 32502 h 384261"/>
                    <a:gd name="connsiteX25" fmla="*/ 160863 w 394135"/>
                    <a:gd name="connsiteY25" fmla="*/ 110671 h 384261"/>
                    <a:gd name="connsiteX26" fmla="*/ 193091 w 394135"/>
                    <a:gd name="connsiteY26" fmla="*/ 123699 h 384261"/>
                    <a:gd name="connsiteX27" fmla="*/ 201045 w 394135"/>
                    <a:gd name="connsiteY27" fmla="*/ 136727 h 384261"/>
                    <a:gd name="connsiteX28" fmla="*/ 209136 w 394135"/>
                    <a:gd name="connsiteY28" fmla="*/ 143309 h 384261"/>
                    <a:gd name="connsiteX29" fmla="*/ 217227 w 394135"/>
                    <a:gd name="connsiteY29" fmla="*/ 162783 h 384261"/>
                    <a:gd name="connsiteX30" fmla="*/ 217227 w 394135"/>
                    <a:gd name="connsiteY30" fmla="*/ 149755 h 384261"/>
                    <a:gd name="connsiteX31" fmla="*/ 249317 w 394135"/>
                    <a:gd name="connsiteY31" fmla="*/ 182394 h 384261"/>
                    <a:gd name="connsiteX32" fmla="*/ 225181 w 394135"/>
                    <a:gd name="connsiteY32" fmla="*/ 169366 h 384261"/>
                    <a:gd name="connsiteX33" fmla="*/ 225181 w 394135"/>
                    <a:gd name="connsiteY33" fmla="*/ 175811 h 384261"/>
                    <a:gd name="connsiteX34" fmla="*/ 225181 w 394135"/>
                    <a:gd name="connsiteY34" fmla="*/ 182394 h 384261"/>
                    <a:gd name="connsiteX35" fmla="*/ 233272 w 394135"/>
                    <a:gd name="connsiteY35" fmla="*/ 195422 h 384261"/>
                    <a:gd name="connsiteX36" fmla="*/ 241363 w 394135"/>
                    <a:gd name="connsiteY36" fmla="*/ 195422 h 384261"/>
                    <a:gd name="connsiteX37" fmla="*/ 225181 w 394135"/>
                    <a:gd name="connsiteY37" fmla="*/ 201867 h 384261"/>
                    <a:gd name="connsiteX38" fmla="*/ 225181 w 394135"/>
                    <a:gd name="connsiteY38" fmla="*/ 208450 h 384261"/>
                    <a:gd name="connsiteX39" fmla="*/ 257408 w 394135"/>
                    <a:gd name="connsiteY39" fmla="*/ 214895 h 384261"/>
                    <a:gd name="connsiteX40" fmla="*/ 265499 w 394135"/>
                    <a:gd name="connsiteY40" fmla="*/ 227924 h 384261"/>
                    <a:gd name="connsiteX41" fmla="*/ 257408 w 394135"/>
                    <a:gd name="connsiteY41" fmla="*/ 234506 h 384261"/>
                    <a:gd name="connsiteX42" fmla="*/ 289636 w 394135"/>
                    <a:gd name="connsiteY42" fmla="*/ 247534 h 384261"/>
                    <a:gd name="connsiteX43" fmla="*/ 289636 w 394135"/>
                    <a:gd name="connsiteY43" fmla="*/ 267008 h 384261"/>
                    <a:gd name="connsiteX44" fmla="*/ 321726 w 394135"/>
                    <a:gd name="connsiteY44" fmla="*/ 280036 h 384261"/>
                    <a:gd name="connsiteX45" fmla="*/ 305681 w 394135"/>
                    <a:gd name="connsiteY45" fmla="*/ 286619 h 384261"/>
                    <a:gd name="connsiteX46" fmla="*/ 297590 w 394135"/>
                    <a:gd name="connsiteY46" fmla="*/ 312675 h 384261"/>
                    <a:gd name="connsiteX47" fmla="*/ 289636 w 394135"/>
                    <a:gd name="connsiteY47" fmla="*/ 319120 h 384261"/>
                    <a:gd name="connsiteX48" fmla="*/ 297590 w 394135"/>
                    <a:gd name="connsiteY48" fmla="*/ 332149 h 384261"/>
                    <a:gd name="connsiteX49" fmla="*/ 305681 w 394135"/>
                    <a:gd name="connsiteY49" fmla="*/ 319120 h 384261"/>
                    <a:gd name="connsiteX50" fmla="*/ 313772 w 394135"/>
                    <a:gd name="connsiteY50" fmla="*/ 306092 h 384261"/>
                    <a:gd name="connsiteX51" fmla="*/ 329817 w 394135"/>
                    <a:gd name="connsiteY51" fmla="*/ 306092 h 384261"/>
                    <a:gd name="connsiteX52" fmla="*/ 345862 w 394135"/>
                    <a:gd name="connsiteY52" fmla="*/ 286619 h 384261"/>
                    <a:gd name="connsiteX53" fmla="*/ 337908 w 394135"/>
                    <a:gd name="connsiteY53" fmla="*/ 306092 h 384261"/>
                    <a:gd name="connsiteX54" fmla="*/ 353954 w 394135"/>
                    <a:gd name="connsiteY54" fmla="*/ 325703 h 384261"/>
                    <a:gd name="connsiteX55" fmla="*/ 353954 w 394135"/>
                    <a:gd name="connsiteY55" fmla="*/ 345177 h 384261"/>
                    <a:gd name="connsiteX56" fmla="*/ 369999 w 394135"/>
                    <a:gd name="connsiteY56" fmla="*/ 345177 h 384261"/>
                    <a:gd name="connsiteX57" fmla="*/ 369999 w 394135"/>
                    <a:gd name="connsiteY57" fmla="*/ 364788 h 384261"/>
                    <a:gd name="connsiteX58" fmla="*/ 353954 w 394135"/>
                    <a:gd name="connsiteY58" fmla="*/ 371233 h 384261"/>
                    <a:gd name="connsiteX59" fmla="*/ 353954 w 394135"/>
                    <a:gd name="connsiteY59" fmla="*/ 384261 h 384261"/>
                    <a:gd name="connsiteX60" fmla="*/ 362045 w 394135"/>
                    <a:gd name="connsiteY60" fmla="*/ 377816 h 384261"/>
                    <a:gd name="connsiteX61" fmla="*/ 362045 w 394135"/>
                    <a:gd name="connsiteY61" fmla="*/ 384261 h 384261"/>
                    <a:gd name="connsiteX62" fmla="*/ 378090 w 394135"/>
                    <a:gd name="connsiteY62" fmla="*/ 377816 h 384261"/>
                    <a:gd name="connsiteX63" fmla="*/ 386181 w 394135"/>
                    <a:gd name="connsiteY63" fmla="*/ 364788 h 384261"/>
                    <a:gd name="connsiteX64" fmla="*/ 394135 w 394135"/>
                    <a:gd name="connsiteY64" fmla="*/ 364788 h 384261"/>
                    <a:gd name="connsiteX65" fmla="*/ 394135 w 394135"/>
                    <a:gd name="connsiteY65" fmla="*/ 299647 h 384261"/>
                    <a:gd name="connsiteX66" fmla="*/ 305681 w 394135"/>
                    <a:gd name="connsiteY66" fmla="*/ 253980 h 384261"/>
                    <a:gd name="connsiteX67" fmla="*/ 297590 w 394135"/>
                    <a:gd name="connsiteY67" fmla="*/ 221478 h 384261"/>
                    <a:gd name="connsiteX68" fmla="*/ 289636 w 394135"/>
                    <a:gd name="connsiteY68" fmla="*/ 214895 h 384261"/>
                    <a:gd name="connsiteX69" fmla="*/ 273453 w 394135"/>
                    <a:gd name="connsiteY69" fmla="*/ 195422 h 384261"/>
                    <a:gd name="connsiteX70" fmla="*/ 249317 w 394135"/>
                    <a:gd name="connsiteY70" fmla="*/ 149755 h 384261"/>
                    <a:gd name="connsiteX71" fmla="*/ 217227 w 394135"/>
                    <a:gd name="connsiteY71" fmla="*/ 97642 h 384261"/>
                    <a:gd name="connsiteX72" fmla="*/ 201045 w 394135"/>
                    <a:gd name="connsiteY72" fmla="*/ 84614 h 384261"/>
                    <a:gd name="connsiteX73" fmla="*/ 184999 w 394135"/>
                    <a:gd name="connsiteY73" fmla="*/ 78169 h 384261"/>
                    <a:gd name="connsiteX74" fmla="*/ 176908 w 394135"/>
                    <a:gd name="connsiteY74" fmla="*/ 58558 h 384261"/>
                    <a:gd name="connsiteX75" fmla="*/ 160863 w 394135"/>
                    <a:gd name="connsiteY75" fmla="*/ 39084 h 384261"/>
                    <a:gd name="connsiteX76" fmla="*/ 136727 w 394135"/>
                    <a:gd name="connsiteY76" fmla="*/ 0 h 384261"/>
                    <a:gd name="connsiteX77" fmla="*/ 88454 w 394135"/>
                    <a:gd name="connsiteY77" fmla="*/ 19474 h 384261"/>
                    <a:gd name="connsiteX78" fmla="*/ 72409 w 394135"/>
                    <a:gd name="connsiteY78" fmla="*/ 52113 h 384261"/>
                    <a:gd name="connsiteX79" fmla="*/ 32090 w 394135"/>
                    <a:gd name="connsiteY79" fmla="*/ 71586 h 384261"/>
                    <a:gd name="connsiteX80" fmla="*/ 24136 w 394135"/>
                    <a:gd name="connsiteY80" fmla="*/ 52113 h 384261"/>
                    <a:gd name="connsiteX81" fmla="*/ 16045 w 394135"/>
                    <a:gd name="connsiteY81" fmla="*/ 39084 h 384261"/>
                    <a:gd name="connsiteX82" fmla="*/ 7954 w 394135"/>
                    <a:gd name="connsiteY82" fmla="*/ 32502 h 38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94135" h="384261">
                      <a:moveTo>
                        <a:pt x="7954" y="32502"/>
                      </a:moveTo>
                      <a:lnTo>
                        <a:pt x="0" y="39084"/>
                      </a:lnTo>
                      <a:lnTo>
                        <a:pt x="0" y="65141"/>
                      </a:lnTo>
                      <a:lnTo>
                        <a:pt x="24136" y="91197"/>
                      </a:lnTo>
                      <a:lnTo>
                        <a:pt x="32090" y="91197"/>
                      </a:lnTo>
                      <a:lnTo>
                        <a:pt x="24136" y="97642"/>
                      </a:lnTo>
                      <a:lnTo>
                        <a:pt x="72409" y="123699"/>
                      </a:lnTo>
                      <a:lnTo>
                        <a:pt x="80363" y="123699"/>
                      </a:lnTo>
                      <a:lnTo>
                        <a:pt x="80363" y="117253"/>
                      </a:lnTo>
                      <a:lnTo>
                        <a:pt x="96545" y="117253"/>
                      </a:lnTo>
                      <a:lnTo>
                        <a:pt x="96545" y="104225"/>
                      </a:lnTo>
                      <a:lnTo>
                        <a:pt x="72409" y="78169"/>
                      </a:lnTo>
                      <a:lnTo>
                        <a:pt x="56227" y="71586"/>
                      </a:lnTo>
                      <a:lnTo>
                        <a:pt x="64318" y="65141"/>
                      </a:lnTo>
                      <a:lnTo>
                        <a:pt x="88454" y="84614"/>
                      </a:lnTo>
                      <a:lnTo>
                        <a:pt x="96545" y="71586"/>
                      </a:lnTo>
                      <a:lnTo>
                        <a:pt x="112590" y="97642"/>
                      </a:lnTo>
                      <a:lnTo>
                        <a:pt x="112590" y="110671"/>
                      </a:lnTo>
                      <a:lnTo>
                        <a:pt x="128636" y="110671"/>
                      </a:lnTo>
                      <a:lnTo>
                        <a:pt x="128636" y="104225"/>
                      </a:lnTo>
                      <a:lnTo>
                        <a:pt x="136727" y="123699"/>
                      </a:lnTo>
                      <a:lnTo>
                        <a:pt x="144818" y="123699"/>
                      </a:lnTo>
                      <a:lnTo>
                        <a:pt x="144818" y="110671"/>
                      </a:lnTo>
                      <a:lnTo>
                        <a:pt x="120682" y="39084"/>
                      </a:lnTo>
                      <a:lnTo>
                        <a:pt x="128636" y="32502"/>
                      </a:lnTo>
                      <a:lnTo>
                        <a:pt x="160863" y="110671"/>
                      </a:lnTo>
                      <a:lnTo>
                        <a:pt x="193091" y="123699"/>
                      </a:lnTo>
                      <a:lnTo>
                        <a:pt x="201045" y="136727"/>
                      </a:lnTo>
                      <a:lnTo>
                        <a:pt x="209136" y="143309"/>
                      </a:lnTo>
                      <a:lnTo>
                        <a:pt x="217227" y="162783"/>
                      </a:lnTo>
                      <a:lnTo>
                        <a:pt x="217227" y="149755"/>
                      </a:lnTo>
                      <a:lnTo>
                        <a:pt x="249317" y="182394"/>
                      </a:lnTo>
                      <a:lnTo>
                        <a:pt x="225181" y="169366"/>
                      </a:lnTo>
                      <a:lnTo>
                        <a:pt x="225181" y="175811"/>
                      </a:lnTo>
                      <a:lnTo>
                        <a:pt x="225181" y="182394"/>
                      </a:lnTo>
                      <a:lnTo>
                        <a:pt x="233272" y="195422"/>
                      </a:lnTo>
                      <a:lnTo>
                        <a:pt x="241363" y="195422"/>
                      </a:lnTo>
                      <a:lnTo>
                        <a:pt x="225181" y="201867"/>
                      </a:lnTo>
                      <a:lnTo>
                        <a:pt x="225181" y="208450"/>
                      </a:lnTo>
                      <a:lnTo>
                        <a:pt x="257408" y="214895"/>
                      </a:lnTo>
                      <a:lnTo>
                        <a:pt x="265499" y="227924"/>
                      </a:lnTo>
                      <a:lnTo>
                        <a:pt x="257408" y="234506"/>
                      </a:lnTo>
                      <a:lnTo>
                        <a:pt x="289636" y="247534"/>
                      </a:lnTo>
                      <a:lnTo>
                        <a:pt x="289636" y="267008"/>
                      </a:lnTo>
                      <a:lnTo>
                        <a:pt x="321726" y="280036"/>
                      </a:lnTo>
                      <a:lnTo>
                        <a:pt x="305681" y="286619"/>
                      </a:lnTo>
                      <a:lnTo>
                        <a:pt x="297590" y="312675"/>
                      </a:lnTo>
                      <a:lnTo>
                        <a:pt x="289636" y="319120"/>
                      </a:lnTo>
                      <a:lnTo>
                        <a:pt x="297590" y="332149"/>
                      </a:lnTo>
                      <a:lnTo>
                        <a:pt x="305681" y="319120"/>
                      </a:lnTo>
                      <a:lnTo>
                        <a:pt x="313772" y="306092"/>
                      </a:lnTo>
                      <a:lnTo>
                        <a:pt x="329817" y="306092"/>
                      </a:lnTo>
                      <a:lnTo>
                        <a:pt x="345862" y="286619"/>
                      </a:lnTo>
                      <a:lnTo>
                        <a:pt x="337908" y="306092"/>
                      </a:lnTo>
                      <a:lnTo>
                        <a:pt x="353954" y="325703"/>
                      </a:lnTo>
                      <a:lnTo>
                        <a:pt x="353954" y="345177"/>
                      </a:lnTo>
                      <a:lnTo>
                        <a:pt x="369999" y="345177"/>
                      </a:lnTo>
                      <a:lnTo>
                        <a:pt x="369999" y="364788"/>
                      </a:lnTo>
                      <a:lnTo>
                        <a:pt x="353954" y="371233"/>
                      </a:lnTo>
                      <a:lnTo>
                        <a:pt x="353954" y="384261"/>
                      </a:lnTo>
                      <a:lnTo>
                        <a:pt x="362045" y="377816"/>
                      </a:lnTo>
                      <a:lnTo>
                        <a:pt x="362045" y="384261"/>
                      </a:lnTo>
                      <a:lnTo>
                        <a:pt x="378090" y="377816"/>
                      </a:lnTo>
                      <a:lnTo>
                        <a:pt x="386181" y="364788"/>
                      </a:lnTo>
                      <a:lnTo>
                        <a:pt x="394135" y="364788"/>
                      </a:lnTo>
                      <a:lnTo>
                        <a:pt x="394135" y="299647"/>
                      </a:lnTo>
                      <a:lnTo>
                        <a:pt x="305681" y="253980"/>
                      </a:lnTo>
                      <a:lnTo>
                        <a:pt x="297590" y="221478"/>
                      </a:lnTo>
                      <a:lnTo>
                        <a:pt x="289636" y="214895"/>
                      </a:lnTo>
                      <a:lnTo>
                        <a:pt x="273453" y="195422"/>
                      </a:lnTo>
                      <a:lnTo>
                        <a:pt x="249317" y="149755"/>
                      </a:lnTo>
                      <a:lnTo>
                        <a:pt x="217227" y="97642"/>
                      </a:lnTo>
                      <a:lnTo>
                        <a:pt x="201045" y="84614"/>
                      </a:lnTo>
                      <a:lnTo>
                        <a:pt x="184999" y="78169"/>
                      </a:lnTo>
                      <a:lnTo>
                        <a:pt x="176908" y="58558"/>
                      </a:lnTo>
                      <a:lnTo>
                        <a:pt x="160863" y="39084"/>
                      </a:lnTo>
                      <a:lnTo>
                        <a:pt x="136727" y="0"/>
                      </a:lnTo>
                      <a:lnTo>
                        <a:pt x="88454" y="19474"/>
                      </a:lnTo>
                      <a:lnTo>
                        <a:pt x="72409" y="52113"/>
                      </a:lnTo>
                      <a:lnTo>
                        <a:pt x="32090" y="71586"/>
                      </a:lnTo>
                      <a:lnTo>
                        <a:pt x="24136" y="52113"/>
                      </a:lnTo>
                      <a:lnTo>
                        <a:pt x="16045" y="39084"/>
                      </a:lnTo>
                      <a:lnTo>
                        <a:pt x="7954" y="325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590F2312-5127-9090-D8BE-27BF031F7FC2}"/>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F04A5A6-842E-4B78-B017-4B248015AFD8}"/>
                    </a:ext>
                  </a:extLst>
                </p:cNvPr>
                <p:cNvSpPr/>
                <p:nvPr/>
              </p:nvSpPr>
              <p:spPr>
                <a:xfrm>
                  <a:off x="2358619" y="3183232"/>
                  <a:ext cx="29621" cy="19610"/>
                </a:xfrm>
                <a:custGeom>
                  <a:avLst/>
                  <a:gdLst>
                    <a:gd name="connsiteX0" fmla="*/ 0 w 29621"/>
                    <a:gd name="connsiteY0" fmla="*/ 0 h 19610"/>
                    <a:gd name="connsiteX1" fmla="*/ 9874 w 29621"/>
                    <a:gd name="connsiteY1" fmla="*/ 0 h 19610"/>
                    <a:gd name="connsiteX2" fmla="*/ 29622 w 29621"/>
                    <a:gd name="connsiteY2" fmla="*/ 19611 h 19610"/>
                    <a:gd name="connsiteX3" fmla="*/ 9874 w 29621"/>
                    <a:gd name="connsiteY3" fmla="*/ 19611 h 19610"/>
                    <a:gd name="connsiteX4" fmla="*/ 0 w 29621"/>
                    <a:gd name="connsiteY4" fmla="*/ 6583 h 19610"/>
                    <a:gd name="connsiteX5" fmla="*/ 0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0" y="0"/>
                      </a:moveTo>
                      <a:lnTo>
                        <a:pt x="9874" y="0"/>
                      </a:lnTo>
                      <a:lnTo>
                        <a:pt x="29622" y="19611"/>
                      </a:lnTo>
                      <a:lnTo>
                        <a:pt x="9874" y="19611"/>
                      </a:lnTo>
                      <a:lnTo>
                        <a:pt x="0" y="6583"/>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B9FF71F0-280A-C1B9-AA2A-715F7690BD12}"/>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39D0160F-B8A3-DC3E-5904-2429E9133EA2}"/>
                    </a:ext>
                  </a:extLst>
                </p:cNvPr>
                <p:cNvSpPr/>
                <p:nvPr/>
              </p:nvSpPr>
              <p:spPr>
                <a:xfrm>
                  <a:off x="3659512" y="4020872"/>
                  <a:ext cx="39358" cy="98465"/>
                </a:xfrm>
                <a:custGeom>
                  <a:avLst/>
                  <a:gdLst>
                    <a:gd name="connsiteX0" fmla="*/ 31542 w 39358"/>
                    <a:gd name="connsiteY0" fmla="*/ 19748 h 98465"/>
                    <a:gd name="connsiteX1" fmla="*/ 31542 w 39358"/>
                    <a:gd name="connsiteY1" fmla="*/ 19748 h 98465"/>
                    <a:gd name="connsiteX2" fmla="*/ 39359 w 39358"/>
                    <a:gd name="connsiteY2" fmla="*/ 59107 h 98465"/>
                    <a:gd name="connsiteX3" fmla="*/ 39359 w 39358"/>
                    <a:gd name="connsiteY3" fmla="*/ 78854 h 98465"/>
                    <a:gd name="connsiteX4" fmla="*/ 39359 w 39358"/>
                    <a:gd name="connsiteY4" fmla="*/ 98465 h 98465"/>
                    <a:gd name="connsiteX5" fmla="*/ 31542 w 39358"/>
                    <a:gd name="connsiteY5" fmla="*/ 98465 h 98465"/>
                    <a:gd name="connsiteX6" fmla="*/ 23588 w 39358"/>
                    <a:gd name="connsiteY6" fmla="*/ 72272 h 98465"/>
                    <a:gd name="connsiteX7" fmla="*/ 31542 w 39358"/>
                    <a:gd name="connsiteY7" fmla="*/ 52524 h 98465"/>
                    <a:gd name="connsiteX8" fmla="*/ 23588 w 39358"/>
                    <a:gd name="connsiteY8" fmla="*/ 65689 h 98465"/>
                    <a:gd name="connsiteX9" fmla="*/ 7817 w 39358"/>
                    <a:gd name="connsiteY9" fmla="*/ 52524 h 98465"/>
                    <a:gd name="connsiteX10" fmla="*/ 15771 w 39358"/>
                    <a:gd name="connsiteY10" fmla="*/ 32776 h 98465"/>
                    <a:gd name="connsiteX11" fmla="*/ 0 w 39358"/>
                    <a:gd name="connsiteY11" fmla="*/ 13165 h 98465"/>
                    <a:gd name="connsiteX12" fmla="*/ 0 w 39358"/>
                    <a:gd name="connsiteY12" fmla="*/ 0 h 98465"/>
                    <a:gd name="connsiteX13" fmla="*/ 31542 w 39358"/>
                    <a:gd name="connsiteY13" fmla="*/ 19748 h 9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358" h="98465">
                      <a:moveTo>
                        <a:pt x="31542" y="19748"/>
                      </a:moveTo>
                      <a:lnTo>
                        <a:pt x="31542" y="19748"/>
                      </a:lnTo>
                      <a:lnTo>
                        <a:pt x="39359" y="59107"/>
                      </a:lnTo>
                      <a:lnTo>
                        <a:pt x="39359" y="78854"/>
                      </a:lnTo>
                      <a:lnTo>
                        <a:pt x="39359" y="98465"/>
                      </a:lnTo>
                      <a:lnTo>
                        <a:pt x="31542" y="98465"/>
                      </a:lnTo>
                      <a:lnTo>
                        <a:pt x="23588" y="72272"/>
                      </a:lnTo>
                      <a:lnTo>
                        <a:pt x="31542" y="52524"/>
                      </a:lnTo>
                      <a:lnTo>
                        <a:pt x="23588" y="65689"/>
                      </a:lnTo>
                      <a:lnTo>
                        <a:pt x="7817" y="52524"/>
                      </a:lnTo>
                      <a:lnTo>
                        <a:pt x="15771" y="32776"/>
                      </a:lnTo>
                      <a:lnTo>
                        <a:pt x="0" y="13165"/>
                      </a:lnTo>
                      <a:lnTo>
                        <a:pt x="0" y="0"/>
                      </a:lnTo>
                      <a:lnTo>
                        <a:pt x="31542"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FC5811B2-FC3D-9D1C-E8E2-BAE100A058EE}"/>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2039845D-6006-D1B4-B947-37B28C4AE7CC}"/>
                    </a:ext>
                  </a:extLst>
                </p:cNvPr>
                <p:cNvSpPr/>
                <p:nvPr/>
              </p:nvSpPr>
              <p:spPr>
                <a:xfrm>
                  <a:off x="3698870" y="3971639"/>
                  <a:ext cx="39495" cy="78717"/>
                </a:xfrm>
                <a:custGeom>
                  <a:avLst/>
                  <a:gdLst>
                    <a:gd name="connsiteX0" fmla="*/ 0 w 39495"/>
                    <a:gd name="connsiteY0" fmla="*/ 12068 h 78717"/>
                    <a:gd name="connsiteX1" fmla="*/ 0 w 39495"/>
                    <a:gd name="connsiteY1" fmla="*/ 0 h 78717"/>
                    <a:gd name="connsiteX2" fmla="*/ 23725 w 39495"/>
                    <a:gd name="connsiteY2" fmla="*/ 0 h 78717"/>
                    <a:gd name="connsiteX3" fmla="*/ 31542 w 39495"/>
                    <a:gd name="connsiteY3" fmla="*/ 24136 h 78717"/>
                    <a:gd name="connsiteX4" fmla="*/ 39496 w 39495"/>
                    <a:gd name="connsiteY4" fmla="*/ 42376 h 78717"/>
                    <a:gd name="connsiteX5" fmla="*/ 15771 w 39495"/>
                    <a:gd name="connsiteY5" fmla="*/ 24136 h 78717"/>
                    <a:gd name="connsiteX6" fmla="*/ 15771 w 39495"/>
                    <a:gd name="connsiteY6" fmla="*/ 36342 h 78717"/>
                    <a:gd name="connsiteX7" fmla="*/ 39496 w 39495"/>
                    <a:gd name="connsiteY7" fmla="*/ 48410 h 78717"/>
                    <a:gd name="connsiteX8" fmla="*/ 39496 w 39495"/>
                    <a:gd name="connsiteY8" fmla="*/ 60615 h 78717"/>
                    <a:gd name="connsiteX9" fmla="*/ 23725 w 39495"/>
                    <a:gd name="connsiteY9" fmla="*/ 60615 h 78717"/>
                    <a:gd name="connsiteX10" fmla="*/ 7954 w 39495"/>
                    <a:gd name="connsiteY10" fmla="*/ 78717 h 78717"/>
                    <a:gd name="connsiteX11" fmla="*/ 0 w 39495"/>
                    <a:gd name="connsiteY11" fmla="*/ 78717 h 78717"/>
                    <a:gd name="connsiteX12" fmla="*/ 7954 w 39495"/>
                    <a:gd name="connsiteY12" fmla="*/ 60615 h 78717"/>
                    <a:gd name="connsiteX13" fmla="*/ 15771 w 39495"/>
                    <a:gd name="connsiteY13" fmla="*/ 54581 h 78717"/>
                    <a:gd name="connsiteX14" fmla="*/ 0 w 39495"/>
                    <a:gd name="connsiteY14" fmla="*/ 36342 h 78717"/>
                    <a:gd name="connsiteX15" fmla="*/ 0 w 39495"/>
                    <a:gd name="connsiteY15" fmla="*/ 12068 h 78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95" h="78717">
                      <a:moveTo>
                        <a:pt x="0" y="12068"/>
                      </a:moveTo>
                      <a:lnTo>
                        <a:pt x="0" y="0"/>
                      </a:lnTo>
                      <a:lnTo>
                        <a:pt x="23725" y="0"/>
                      </a:lnTo>
                      <a:lnTo>
                        <a:pt x="31542" y="24136"/>
                      </a:lnTo>
                      <a:lnTo>
                        <a:pt x="39496" y="42376"/>
                      </a:lnTo>
                      <a:lnTo>
                        <a:pt x="15771" y="24136"/>
                      </a:lnTo>
                      <a:lnTo>
                        <a:pt x="15771" y="36342"/>
                      </a:lnTo>
                      <a:lnTo>
                        <a:pt x="39496" y="48410"/>
                      </a:lnTo>
                      <a:lnTo>
                        <a:pt x="39496" y="60615"/>
                      </a:lnTo>
                      <a:lnTo>
                        <a:pt x="23725" y="60615"/>
                      </a:lnTo>
                      <a:lnTo>
                        <a:pt x="7954" y="78717"/>
                      </a:lnTo>
                      <a:lnTo>
                        <a:pt x="0" y="78717"/>
                      </a:lnTo>
                      <a:lnTo>
                        <a:pt x="7954" y="60615"/>
                      </a:lnTo>
                      <a:lnTo>
                        <a:pt x="15771" y="54581"/>
                      </a:lnTo>
                      <a:lnTo>
                        <a:pt x="0" y="36342"/>
                      </a:lnTo>
                      <a:lnTo>
                        <a:pt x="0" y="1206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BA6C3246-B4C4-C76C-DC32-E9AD686FCF05}"/>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EEAD5DE4-5E0E-AC89-5314-CDC828416A68}"/>
                    </a:ext>
                  </a:extLst>
                </p:cNvPr>
                <p:cNvSpPr/>
                <p:nvPr/>
              </p:nvSpPr>
              <p:spPr>
                <a:xfrm>
                  <a:off x="3728492" y="4050357"/>
                  <a:ext cx="49232" cy="49369"/>
                </a:xfrm>
                <a:custGeom>
                  <a:avLst/>
                  <a:gdLst>
                    <a:gd name="connsiteX0" fmla="*/ 0 w 49232"/>
                    <a:gd name="connsiteY0" fmla="*/ 0 h 49369"/>
                    <a:gd name="connsiteX1" fmla="*/ 8228 w 49232"/>
                    <a:gd name="connsiteY1" fmla="*/ 0 h 49369"/>
                    <a:gd name="connsiteX2" fmla="*/ 49233 w 49232"/>
                    <a:gd name="connsiteY2" fmla="*/ 7131 h 49369"/>
                    <a:gd name="connsiteX3" fmla="*/ 49233 w 49232"/>
                    <a:gd name="connsiteY3" fmla="*/ 35244 h 49369"/>
                    <a:gd name="connsiteX4" fmla="*/ 32913 w 49232"/>
                    <a:gd name="connsiteY4" fmla="*/ 21119 h 49369"/>
                    <a:gd name="connsiteX5" fmla="*/ 41004 w 49232"/>
                    <a:gd name="connsiteY5" fmla="*/ 49370 h 49369"/>
                    <a:gd name="connsiteX6" fmla="*/ 24685 w 49232"/>
                    <a:gd name="connsiteY6" fmla="*/ 49370 h 49369"/>
                    <a:gd name="connsiteX7" fmla="*/ 16457 w 49232"/>
                    <a:gd name="connsiteY7" fmla="*/ 21119 h 49369"/>
                    <a:gd name="connsiteX8" fmla="*/ 8228 w 49232"/>
                    <a:gd name="connsiteY8" fmla="*/ 14125 h 49369"/>
                    <a:gd name="connsiteX9" fmla="*/ 0 w 49232"/>
                    <a:gd name="connsiteY9" fmla="*/ 0 h 4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232" h="49369">
                      <a:moveTo>
                        <a:pt x="0" y="0"/>
                      </a:moveTo>
                      <a:lnTo>
                        <a:pt x="8228" y="0"/>
                      </a:lnTo>
                      <a:lnTo>
                        <a:pt x="49233" y="7131"/>
                      </a:lnTo>
                      <a:lnTo>
                        <a:pt x="49233" y="35244"/>
                      </a:lnTo>
                      <a:lnTo>
                        <a:pt x="32913" y="21119"/>
                      </a:lnTo>
                      <a:lnTo>
                        <a:pt x="41004" y="49370"/>
                      </a:lnTo>
                      <a:lnTo>
                        <a:pt x="24685" y="49370"/>
                      </a:lnTo>
                      <a:lnTo>
                        <a:pt x="16457" y="21119"/>
                      </a:lnTo>
                      <a:lnTo>
                        <a:pt x="8228" y="14125"/>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F45327F-D73D-84CD-22C9-3ECE52FD5FCF}"/>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3983D77B-52CA-B502-EB9C-76A304B9E494}"/>
                    </a:ext>
                  </a:extLst>
                </p:cNvPr>
                <p:cNvSpPr/>
                <p:nvPr/>
              </p:nvSpPr>
              <p:spPr>
                <a:xfrm>
                  <a:off x="3620153" y="3951891"/>
                  <a:ext cx="59106" cy="78854"/>
                </a:xfrm>
                <a:custGeom>
                  <a:avLst/>
                  <a:gdLst>
                    <a:gd name="connsiteX0" fmla="*/ 59107 w 59106"/>
                    <a:gd name="connsiteY0" fmla="*/ 21531 h 78854"/>
                    <a:gd name="connsiteX1" fmla="*/ 59107 w 59106"/>
                    <a:gd name="connsiteY1" fmla="*/ 35793 h 78854"/>
                    <a:gd name="connsiteX2" fmla="*/ 51701 w 59106"/>
                    <a:gd name="connsiteY2" fmla="*/ 35793 h 78854"/>
                    <a:gd name="connsiteX3" fmla="*/ 59107 w 59106"/>
                    <a:gd name="connsiteY3" fmla="*/ 78854 h 78854"/>
                    <a:gd name="connsiteX4" fmla="*/ 29485 w 59106"/>
                    <a:gd name="connsiteY4" fmla="*/ 50193 h 78854"/>
                    <a:gd name="connsiteX5" fmla="*/ 29485 w 59106"/>
                    <a:gd name="connsiteY5" fmla="*/ 71586 h 78854"/>
                    <a:gd name="connsiteX6" fmla="*/ 29485 w 59106"/>
                    <a:gd name="connsiteY6" fmla="*/ 78854 h 78854"/>
                    <a:gd name="connsiteX7" fmla="*/ 14674 w 59106"/>
                    <a:gd name="connsiteY7" fmla="*/ 78854 h 78854"/>
                    <a:gd name="connsiteX8" fmla="*/ 22079 w 59106"/>
                    <a:gd name="connsiteY8" fmla="*/ 71586 h 78854"/>
                    <a:gd name="connsiteX9" fmla="*/ 0 w 59106"/>
                    <a:gd name="connsiteY9" fmla="*/ 42924 h 78854"/>
                    <a:gd name="connsiteX10" fmla="*/ 22079 w 59106"/>
                    <a:gd name="connsiteY10" fmla="*/ 0 h 78854"/>
                    <a:gd name="connsiteX11" fmla="*/ 36890 w 59106"/>
                    <a:gd name="connsiteY11" fmla="*/ 21531 h 78854"/>
                    <a:gd name="connsiteX12" fmla="*/ 59107 w 59106"/>
                    <a:gd name="connsiteY12" fmla="*/ 21531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106" h="78854">
                      <a:moveTo>
                        <a:pt x="59107" y="21531"/>
                      </a:moveTo>
                      <a:lnTo>
                        <a:pt x="59107" y="35793"/>
                      </a:lnTo>
                      <a:lnTo>
                        <a:pt x="51701" y="35793"/>
                      </a:lnTo>
                      <a:lnTo>
                        <a:pt x="59107" y="78854"/>
                      </a:lnTo>
                      <a:lnTo>
                        <a:pt x="29485" y="50193"/>
                      </a:lnTo>
                      <a:lnTo>
                        <a:pt x="29485" y="71586"/>
                      </a:lnTo>
                      <a:lnTo>
                        <a:pt x="29485" y="78854"/>
                      </a:lnTo>
                      <a:lnTo>
                        <a:pt x="14674" y="78854"/>
                      </a:lnTo>
                      <a:lnTo>
                        <a:pt x="22079" y="71586"/>
                      </a:lnTo>
                      <a:lnTo>
                        <a:pt x="0" y="42924"/>
                      </a:lnTo>
                      <a:lnTo>
                        <a:pt x="22079" y="0"/>
                      </a:lnTo>
                      <a:lnTo>
                        <a:pt x="36890" y="21531"/>
                      </a:lnTo>
                      <a:lnTo>
                        <a:pt x="59107" y="215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F4C1FD91-4E7A-CD24-18BC-B1F5A8933E95}"/>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236601F0-E336-5764-1E6D-42ED188B9DE5}"/>
                    </a:ext>
                  </a:extLst>
                </p:cNvPr>
                <p:cNvSpPr/>
                <p:nvPr/>
              </p:nvSpPr>
              <p:spPr>
                <a:xfrm>
                  <a:off x="3748240" y="4109600"/>
                  <a:ext cx="78854" cy="118213"/>
                </a:xfrm>
                <a:custGeom>
                  <a:avLst/>
                  <a:gdLst>
                    <a:gd name="connsiteX0" fmla="*/ 47313 w 78854"/>
                    <a:gd name="connsiteY0" fmla="*/ 26193 h 118213"/>
                    <a:gd name="connsiteX1" fmla="*/ 47313 w 78854"/>
                    <a:gd name="connsiteY1" fmla="*/ 26193 h 118213"/>
                    <a:gd name="connsiteX2" fmla="*/ 55129 w 78854"/>
                    <a:gd name="connsiteY2" fmla="*/ 45941 h 118213"/>
                    <a:gd name="connsiteX3" fmla="*/ 63084 w 78854"/>
                    <a:gd name="connsiteY3" fmla="*/ 72272 h 118213"/>
                    <a:gd name="connsiteX4" fmla="*/ 78854 w 78854"/>
                    <a:gd name="connsiteY4" fmla="*/ 85300 h 118213"/>
                    <a:gd name="connsiteX5" fmla="*/ 70900 w 78854"/>
                    <a:gd name="connsiteY5" fmla="*/ 105048 h 118213"/>
                    <a:gd name="connsiteX6" fmla="*/ 78854 w 78854"/>
                    <a:gd name="connsiteY6" fmla="*/ 118213 h 118213"/>
                    <a:gd name="connsiteX7" fmla="*/ 70900 w 78854"/>
                    <a:gd name="connsiteY7" fmla="*/ 118213 h 118213"/>
                    <a:gd name="connsiteX8" fmla="*/ 47313 w 78854"/>
                    <a:gd name="connsiteY8" fmla="*/ 85300 h 118213"/>
                    <a:gd name="connsiteX9" fmla="*/ 23588 w 78854"/>
                    <a:gd name="connsiteY9" fmla="*/ 72272 h 118213"/>
                    <a:gd name="connsiteX10" fmla="*/ 31542 w 78854"/>
                    <a:gd name="connsiteY10" fmla="*/ 72272 h 118213"/>
                    <a:gd name="connsiteX11" fmla="*/ 39359 w 78854"/>
                    <a:gd name="connsiteY11" fmla="*/ 59107 h 118213"/>
                    <a:gd name="connsiteX12" fmla="*/ 15771 w 78854"/>
                    <a:gd name="connsiteY12" fmla="*/ 52524 h 118213"/>
                    <a:gd name="connsiteX13" fmla="*/ 23588 w 78854"/>
                    <a:gd name="connsiteY13" fmla="*/ 39359 h 118213"/>
                    <a:gd name="connsiteX14" fmla="*/ 23588 w 78854"/>
                    <a:gd name="connsiteY14" fmla="*/ 13028 h 118213"/>
                    <a:gd name="connsiteX15" fmla="*/ 0 w 78854"/>
                    <a:gd name="connsiteY15" fmla="*/ 32776 h 118213"/>
                    <a:gd name="connsiteX16" fmla="*/ 7817 w 78854"/>
                    <a:gd name="connsiteY16" fmla="*/ 13028 h 118213"/>
                    <a:gd name="connsiteX17" fmla="*/ 7817 w 78854"/>
                    <a:gd name="connsiteY17" fmla="*/ 0 h 118213"/>
                    <a:gd name="connsiteX18" fmla="*/ 23588 w 78854"/>
                    <a:gd name="connsiteY18" fmla="*/ 0 h 118213"/>
                    <a:gd name="connsiteX19" fmla="*/ 31542 w 78854"/>
                    <a:gd name="connsiteY19" fmla="*/ 6583 h 118213"/>
                    <a:gd name="connsiteX20" fmla="*/ 31542 w 78854"/>
                    <a:gd name="connsiteY20" fmla="*/ 19611 h 118213"/>
                    <a:gd name="connsiteX21" fmla="*/ 47313 w 78854"/>
                    <a:gd name="connsiteY21" fmla="*/ 2619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54" h="118213">
                      <a:moveTo>
                        <a:pt x="47313" y="26193"/>
                      </a:moveTo>
                      <a:lnTo>
                        <a:pt x="47313" y="26193"/>
                      </a:lnTo>
                      <a:lnTo>
                        <a:pt x="55129" y="45941"/>
                      </a:lnTo>
                      <a:lnTo>
                        <a:pt x="63084" y="72272"/>
                      </a:lnTo>
                      <a:lnTo>
                        <a:pt x="78854" y="85300"/>
                      </a:lnTo>
                      <a:lnTo>
                        <a:pt x="70900" y="105048"/>
                      </a:lnTo>
                      <a:lnTo>
                        <a:pt x="78854" y="118213"/>
                      </a:lnTo>
                      <a:lnTo>
                        <a:pt x="70900" y="118213"/>
                      </a:lnTo>
                      <a:lnTo>
                        <a:pt x="47313" y="85300"/>
                      </a:lnTo>
                      <a:lnTo>
                        <a:pt x="23588" y="72272"/>
                      </a:lnTo>
                      <a:lnTo>
                        <a:pt x="31542" y="72272"/>
                      </a:lnTo>
                      <a:lnTo>
                        <a:pt x="39359" y="59107"/>
                      </a:lnTo>
                      <a:lnTo>
                        <a:pt x="15771" y="52524"/>
                      </a:lnTo>
                      <a:lnTo>
                        <a:pt x="23588" y="39359"/>
                      </a:lnTo>
                      <a:lnTo>
                        <a:pt x="23588" y="13028"/>
                      </a:lnTo>
                      <a:lnTo>
                        <a:pt x="0" y="32776"/>
                      </a:lnTo>
                      <a:lnTo>
                        <a:pt x="7817" y="13028"/>
                      </a:lnTo>
                      <a:lnTo>
                        <a:pt x="7817" y="0"/>
                      </a:lnTo>
                      <a:lnTo>
                        <a:pt x="23588" y="0"/>
                      </a:lnTo>
                      <a:lnTo>
                        <a:pt x="31542" y="6583"/>
                      </a:lnTo>
                      <a:lnTo>
                        <a:pt x="31542" y="19611"/>
                      </a:lnTo>
                      <a:lnTo>
                        <a:pt x="47313"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F5022035-F968-3E17-A25A-1D7D45C6E2E7}"/>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24364F8C-951E-C8C1-4C7C-6DA6CEA5093E}"/>
                    </a:ext>
                  </a:extLst>
                </p:cNvPr>
                <p:cNvSpPr/>
                <p:nvPr/>
              </p:nvSpPr>
              <p:spPr>
                <a:xfrm>
                  <a:off x="3836831" y="4158833"/>
                  <a:ext cx="39495" cy="49232"/>
                </a:xfrm>
                <a:custGeom>
                  <a:avLst/>
                  <a:gdLst>
                    <a:gd name="connsiteX0" fmla="*/ 31542 w 39495"/>
                    <a:gd name="connsiteY0" fmla="*/ 43061 h 49232"/>
                    <a:gd name="connsiteX1" fmla="*/ 31542 w 39495"/>
                    <a:gd name="connsiteY1" fmla="*/ 49233 h 49232"/>
                    <a:gd name="connsiteX2" fmla="*/ 39496 w 39495"/>
                    <a:gd name="connsiteY2" fmla="*/ 18514 h 49232"/>
                    <a:gd name="connsiteX3" fmla="*/ 23725 w 39495"/>
                    <a:gd name="connsiteY3" fmla="*/ 0 h 49232"/>
                    <a:gd name="connsiteX4" fmla="*/ 7954 w 39495"/>
                    <a:gd name="connsiteY4" fmla="*/ 0 h 49232"/>
                    <a:gd name="connsiteX5" fmla="*/ 7954 w 39495"/>
                    <a:gd name="connsiteY5" fmla="*/ 6171 h 49232"/>
                    <a:gd name="connsiteX6" fmla="*/ 0 w 39495"/>
                    <a:gd name="connsiteY6" fmla="*/ 30719 h 49232"/>
                    <a:gd name="connsiteX7" fmla="*/ 7954 w 39495"/>
                    <a:gd name="connsiteY7" fmla="*/ 36890 h 49232"/>
                    <a:gd name="connsiteX8" fmla="*/ 23725 w 39495"/>
                    <a:gd name="connsiteY8" fmla="*/ 18514 h 49232"/>
                    <a:gd name="connsiteX9" fmla="*/ 31542 w 39495"/>
                    <a:gd name="connsiteY9" fmla="*/ 43061 h 4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495" h="49232">
                      <a:moveTo>
                        <a:pt x="31542" y="43061"/>
                      </a:moveTo>
                      <a:lnTo>
                        <a:pt x="31542" y="49233"/>
                      </a:lnTo>
                      <a:lnTo>
                        <a:pt x="39496" y="18514"/>
                      </a:lnTo>
                      <a:lnTo>
                        <a:pt x="23725" y="0"/>
                      </a:lnTo>
                      <a:lnTo>
                        <a:pt x="7954" y="0"/>
                      </a:lnTo>
                      <a:lnTo>
                        <a:pt x="7954" y="6171"/>
                      </a:lnTo>
                      <a:lnTo>
                        <a:pt x="0" y="30719"/>
                      </a:lnTo>
                      <a:lnTo>
                        <a:pt x="7954" y="36890"/>
                      </a:lnTo>
                      <a:lnTo>
                        <a:pt x="23725" y="18514"/>
                      </a:lnTo>
                      <a:lnTo>
                        <a:pt x="31542" y="430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83237404-C528-7982-424C-A26B94F076F2}"/>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3E98D6F5-C702-C4BC-A94B-64B38B2FC58D}"/>
                    </a:ext>
                  </a:extLst>
                </p:cNvPr>
                <p:cNvSpPr/>
                <p:nvPr/>
              </p:nvSpPr>
              <p:spPr>
                <a:xfrm>
                  <a:off x="2733144" y="3991250"/>
                  <a:ext cx="108339" cy="88728"/>
                </a:xfrm>
                <a:custGeom>
                  <a:avLst/>
                  <a:gdLst>
                    <a:gd name="connsiteX0" fmla="*/ 0 w 108339"/>
                    <a:gd name="connsiteY0" fmla="*/ 44433 h 88728"/>
                    <a:gd name="connsiteX1" fmla="*/ 0 w 108339"/>
                    <a:gd name="connsiteY1" fmla="*/ 44433 h 88728"/>
                    <a:gd name="connsiteX2" fmla="*/ 16731 w 108339"/>
                    <a:gd name="connsiteY2" fmla="*/ 25370 h 88728"/>
                    <a:gd name="connsiteX3" fmla="*/ 41690 w 108339"/>
                    <a:gd name="connsiteY3" fmla="*/ 12754 h 88728"/>
                    <a:gd name="connsiteX4" fmla="*/ 41690 w 108339"/>
                    <a:gd name="connsiteY4" fmla="*/ 6308 h 88728"/>
                    <a:gd name="connsiteX5" fmla="*/ 50055 w 108339"/>
                    <a:gd name="connsiteY5" fmla="*/ 0 h 88728"/>
                    <a:gd name="connsiteX6" fmla="*/ 58421 w 108339"/>
                    <a:gd name="connsiteY6" fmla="*/ 19062 h 88728"/>
                    <a:gd name="connsiteX7" fmla="*/ 108339 w 108339"/>
                    <a:gd name="connsiteY7" fmla="*/ 0 h 88728"/>
                    <a:gd name="connsiteX8" fmla="*/ 108339 w 108339"/>
                    <a:gd name="connsiteY8" fmla="*/ 25370 h 88728"/>
                    <a:gd name="connsiteX9" fmla="*/ 91745 w 108339"/>
                    <a:gd name="connsiteY9" fmla="*/ 31679 h 88728"/>
                    <a:gd name="connsiteX10" fmla="*/ 66649 w 108339"/>
                    <a:gd name="connsiteY10" fmla="*/ 50741 h 88728"/>
                    <a:gd name="connsiteX11" fmla="*/ 58421 w 108339"/>
                    <a:gd name="connsiteY11" fmla="*/ 69666 h 88728"/>
                    <a:gd name="connsiteX12" fmla="*/ 50055 w 108339"/>
                    <a:gd name="connsiteY12" fmla="*/ 82420 h 88728"/>
                    <a:gd name="connsiteX13" fmla="*/ 33325 w 108339"/>
                    <a:gd name="connsiteY13" fmla="*/ 88728 h 88728"/>
                    <a:gd name="connsiteX14" fmla="*/ 16731 w 108339"/>
                    <a:gd name="connsiteY14" fmla="*/ 69666 h 88728"/>
                    <a:gd name="connsiteX15" fmla="*/ 0 w 108339"/>
                    <a:gd name="connsiteY15" fmla="*/ 44433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39" h="88728">
                      <a:moveTo>
                        <a:pt x="0" y="44433"/>
                      </a:moveTo>
                      <a:lnTo>
                        <a:pt x="0" y="44433"/>
                      </a:lnTo>
                      <a:lnTo>
                        <a:pt x="16731" y="25370"/>
                      </a:lnTo>
                      <a:lnTo>
                        <a:pt x="41690" y="12754"/>
                      </a:lnTo>
                      <a:lnTo>
                        <a:pt x="41690" y="6308"/>
                      </a:lnTo>
                      <a:lnTo>
                        <a:pt x="50055" y="0"/>
                      </a:lnTo>
                      <a:lnTo>
                        <a:pt x="58421" y="19062"/>
                      </a:lnTo>
                      <a:lnTo>
                        <a:pt x="108339" y="0"/>
                      </a:lnTo>
                      <a:lnTo>
                        <a:pt x="108339" y="25370"/>
                      </a:lnTo>
                      <a:lnTo>
                        <a:pt x="91745" y="31679"/>
                      </a:lnTo>
                      <a:lnTo>
                        <a:pt x="66649" y="50741"/>
                      </a:lnTo>
                      <a:lnTo>
                        <a:pt x="58421" y="69666"/>
                      </a:lnTo>
                      <a:lnTo>
                        <a:pt x="50055" y="82420"/>
                      </a:lnTo>
                      <a:lnTo>
                        <a:pt x="33325" y="88728"/>
                      </a:lnTo>
                      <a:lnTo>
                        <a:pt x="16731" y="69666"/>
                      </a:lnTo>
                      <a:lnTo>
                        <a:pt x="0" y="444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4C4BE42D-B0BA-AE7D-ACA6-D1E21B85EBB7}"/>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77AFDE53-9DE3-2BD2-722A-1C262B41860D}"/>
                    </a:ext>
                  </a:extLst>
                </p:cNvPr>
                <p:cNvSpPr/>
                <p:nvPr/>
              </p:nvSpPr>
              <p:spPr>
                <a:xfrm>
                  <a:off x="2802124" y="3951891"/>
                  <a:ext cx="59106" cy="29484"/>
                </a:xfrm>
                <a:custGeom>
                  <a:avLst/>
                  <a:gdLst>
                    <a:gd name="connsiteX0" fmla="*/ 25371 w 59106"/>
                    <a:gd name="connsiteY0" fmla="*/ 11794 h 29484"/>
                    <a:gd name="connsiteX1" fmla="*/ 16868 w 59106"/>
                    <a:gd name="connsiteY1" fmla="*/ 5897 h 29484"/>
                    <a:gd name="connsiteX2" fmla="*/ 25371 w 59106"/>
                    <a:gd name="connsiteY2" fmla="*/ 0 h 29484"/>
                    <a:gd name="connsiteX3" fmla="*/ 42239 w 59106"/>
                    <a:gd name="connsiteY3" fmla="*/ 0 h 29484"/>
                    <a:gd name="connsiteX4" fmla="*/ 42239 w 59106"/>
                    <a:gd name="connsiteY4" fmla="*/ 5897 h 29484"/>
                    <a:gd name="connsiteX5" fmla="*/ 50741 w 59106"/>
                    <a:gd name="connsiteY5" fmla="*/ 0 h 29484"/>
                    <a:gd name="connsiteX6" fmla="*/ 59107 w 59106"/>
                    <a:gd name="connsiteY6" fmla="*/ 17691 h 29484"/>
                    <a:gd name="connsiteX7" fmla="*/ 16868 w 59106"/>
                    <a:gd name="connsiteY7" fmla="*/ 29485 h 29484"/>
                    <a:gd name="connsiteX8" fmla="*/ 0 w 59106"/>
                    <a:gd name="connsiteY8" fmla="*/ 17691 h 29484"/>
                    <a:gd name="connsiteX9" fmla="*/ 25371 w 59106"/>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06" h="29484">
                      <a:moveTo>
                        <a:pt x="25371" y="11794"/>
                      </a:moveTo>
                      <a:lnTo>
                        <a:pt x="16868" y="5897"/>
                      </a:lnTo>
                      <a:lnTo>
                        <a:pt x="25371" y="0"/>
                      </a:lnTo>
                      <a:lnTo>
                        <a:pt x="42239" y="0"/>
                      </a:lnTo>
                      <a:lnTo>
                        <a:pt x="42239" y="5897"/>
                      </a:lnTo>
                      <a:lnTo>
                        <a:pt x="50741" y="0"/>
                      </a:lnTo>
                      <a:lnTo>
                        <a:pt x="59107" y="17691"/>
                      </a:lnTo>
                      <a:lnTo>
                        <a:pt x="16868" y="29485"/>
                      </a:lnTo>
                      <a:lnTo>
                        <a:pt x="0" y="17691"/>
                      </a:lnTo>
                      <a:lnTo>
                        <a:pt x="25371"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1094069-B85D-8A02-C6A1-8DBB94E488C7}"/>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49EC72B1-AEF7-B52C-0BC1-450A0E372CC1}"/>
                    </a:ext>
                  </a:extLst>
                </p:cNvPr>
                <p:cNvSpPr/>
                <p:nvPr/>
              </p:nvSpPr>
              <p:spPr>
                <a:xfrm>
                  <a:off x="2427600" y="3912396"/>
                  <a:ext cx="19747" cy="19747"/>
                </a:xfrm>
                <a:custGeom>
                  <a:avLst/>
                  <a:gdLst>
                    <a:gd name="connsiteX0" fmla="*/ 19748 w 19747"/>
                    <a:gd name="connsiteY0" fmla="*/ 0 h 19747"/>
                    <a:gd name="connsiteX1" fmla="*/ 9874 w 19747"/>
                    <a:gd name="connsiteY1" fmla="*/ 19748 h 19747"/>
                    <a:gd name="connsiteX2" fmla="*/ 0 w 19747"/>
                    <a:gd name="connsiteY2" fmla="*/ 19748 h 19747"/>
                    <a:gd name="connsiteX3" fmla="*/ 0 w 19747"/>
                    <a:gd name="connsiteY3" fmla="*/ 6583 h 19747"/>
                    <a:gd name="connsiteX4" fmla="*/ 19748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9748" y="0"/>
                      </a:moveTo>
                      <a:lnTo>
                        <a:pt x="9874" y="19748"/>
                      </a:lnTo>
                      <a:lnTo>
                        <a:pt x="0" y="19748"/>
                      </a:lnTo>
                      <a:lnTo>
                        <a:pt x="0"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2C925041-6189-2BA3-48CA-39BD9A3C4B23}"/>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E96D836A-9F1A-3ACE-BA85-2848B814ED0B}"/>
                    </a:ext>
                  </a:extLst>
                </p:cNvPr>
                <p:cNvSpPr/>
                <p:nvPr/>
              </p:nvSpPr>
              <p:spPr>
                <a:xfrm>
                  <a:off x="5945879" y="5045705"/>
                  <a:ext cx="157708" cy="216815"/>
                </a:xfrm>
                <a:custGeom>
                  <a:avLst/>
                  <a:gdLst>
                    <a:gd name="connsiteX0" fmla="*/ 31542 w 157708"/>
                    <a:gd name="connsiteY0" fmla="*/ 0 h 216815"/>
                    <a:gd name="connsiteX1" fmla="*/ 47312 w 157708"/>
                    <a:gd name="connsiteY1" fmla="*/ 6583 h 216815"/>
                    <a:gd name="connsiteX2" fmla="*/ 55129 w 157708"/>
                    <a:gd name="connsiteY2" fmla="*/ 0 h 216815"/>
                    <a:gd name="connsiteX3" fmla="*/ 157709 w 157708"/>
                    <a:gd name="connsiteY3" fmla="*/ 0 h 216815"/>
                    <a:gd name="connsiteX4" fmla="*/ 157709 w 157708"/>
                    <a:gd name="connsiteY4" fmla="*/ 144544 h 216815"/>
                    <a:gd name="connsiteX5" fmla="*/ 157709 w 157708"/>
                    <a:gd name="connsiteY5" fmla="*/ 164292 h 216815"/>
                    <a:gd name="connsiteX6" fmla="*/ 141938 w 157708"/>
                    <a:gd name="connsiteY6" fmla="*/ 164292 h 216815"/>
                    <a:gd name="connsiteX7" fmla="*/ 126167 w 157708"/>
                    <a:gd name="connsiteY7" fmla="*/ 164292 h 216815"/>
                    <a:gd name="connsiteX8" fmla="*/ 126167 w 157708"/>
                    <a:gd name="connsiteY8" fmla="*/ 177457 h 216815"/>
                    <a:gd name="connsiteX9" fmla="*/ 118213 w 157708"/>
                    <a:gd name="connsiteY9" fmla="*/ 177457 h 216815"/>
                    <a:gd name="connsiteX10" fmla="*/ 118213 w 157708"/>
                    <a:gd name="connsiteY10" fmla="*/ 190622 h 216815"/>
                    <a:gd name="connsiteX11" fmla="*/ 110396 w 157708"/>
                    <a:gd name="connsiteY11" fmla="*/ 190622 h 216815"/>
                    <a:gd name="connsiteX12" fmla="*/ 102442 w 157708"/>
                    <a:gd name="connsiteY12" fmla="*/ 203787 h 216815"/>
                    <a:gd name="connsiteX13" fmla="*/ 86671 w 157708"/>
                    <a:gd name="connsiteY13" fmla="*/ 190622 h 216815"/>
                    <a:gd name="connsiteX14" fmla="*/ 86671 w 157708"/>
                    <a:gd name="connsiteY14" fmla="*/ 197205 h 216815"/>
                    <a:gd name="connsiteX15" fmla="*/ 78854 w 157708"/>
                    <a:gd name="connsiteY15" fmla="*/ 197205 h 216815"/>
                    <a:gd name="connsiteX16" fmla="*/ 70900 w 157708"/>
                    <a:gd name="connsiteY16" fmla="*/ 210370 h 216815"/>
                    <a:gd name="connsiteX17" fmla="*/ 63083 w 157708"/>
                    <a:gd name="connsiteY17" fmla="*/ 203787 h 216815"/>
                    <a:gd name="connsiteX18" fmla="*/ 47312 w 157708"/>
                    <a:gd name="connsiteY18" fmla="*/ 216815 h 216815"/>
                    <a:gd name="connsiteX19" fmla="*/ 23588 w 157708"/>
                    <a:gd name="connsiteY19" fmla="*/ 203787 h 216815"/>
                    <a:gd name="connsiteX20" fmla="*/ 23588 w 157708"/>
                    <a:gd name="connsiteY20" fmla="*/ 210370 h 216815"/>
                    <a:gd name="connsiteX21" fmla="*/ 15771 w 157708"/>
                    <a:gd name="connsiteY21" fmla="*/ 210370 h 216815"/>
                    <a:gd name="connsiteX22" fmla="*/ 7817 w 157708"/>
                    <a:gd name="connsiteY22" fmla="*/ 216815 h 216815"/>
                    <a:gd name="connsiteX23" fmla="*/ 0 w 157708"/>
                    <a:gd name="connsiteY23" fmla="*/ 210370 h 216815"/>
                    <a:gd name="connsiteX24" fmla="*/ 7817 w 157708"/>
                    <a:gd name="connsiteY24" fmla="*/ 210370 h 216815"/>
                    <a:gd name="connsiteX25" fmla="*/ 7817 w 157708"/>
                    <a:gd name="connsiteY25" fmla="*/ 197205 h 216815"/>
                    <a:gd name="connsiteX26" fmla="*/ 7817 w 157708"/>
                    <a:gd name="connsiteY26" fmla="*/ 190622 h 216815"/>
                    <a:gd name="connsiteX27" fmla="*/ 23588 w 157708"/>
                    <a:gd name="connsiteY27" fmla="*/ 170874 h 216815"/>
                    <a:gd name="connsiteX28" fmla="*/ 31542 w 157708"/>
                    <a:gd name="connsiteY28" fmla="*/ 157709 h 216815"/>
                    <a:gd name="connsiteX29" fmla="*/ 23588 w 157708"/>
                    <a:gd name="connsiteY29" fmla="*/ 144544 h 216815"/>
                    <a:gd name="connsiteX30" fmla="*/ 31542 w 157708"/>
                    <a:gd name="connsiteY30" fmla="*/ 118350 h 216815"/>
                    <a:gd name="connsiteX31" fmla="*/ 31542 w 157708"/>
                    <a:gd name="connsiteY31" fmla="*/ 72272 h 216815"/>
                    <a:gd name="connsiteX32" fmla="*/ 31542 w 157708"/>
                    <a:gd name="connsiteY32" fmla="*/ 0 h 21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7708" h="216815">
                      <a:moveTo>
                        <a:pt x="31542" y="0"/>
                      </a:moveTo>
                      <a:lnTo>
                        <a:pt x="47312" y="6583"/>
                      </a:lnTo>
                      <a:lnTo>
                        <a:pt x="55129" y="0"/>
                      </a:lnTo>
                      <a:lnTo>
                        <a:pt x="157709" y="0"/>
                      </a:lnTo>
                      <a:lnTo>
                        <a:pt x="157709" y="144544"/>
                      </a:lnTo>
                      <a:lnTo>
                        <a:pt x="157709" y="164292"/>
                      </a:lnTo>
                      <a:lnTo>
                        <a:pt x="141938" y="164292"/>
                      </a:lnTo>
                      <a:lnTo>
                        <a:pt x="126167" y="164292"/>
                      </a:lnTo>
                      <a:lnTo>
                        <a:pt x="126167" y="177457"/>
                      </a:lnTo>
                      <a:lnTo>
                        <a:pt x="118213" y="177457"/>
                      </a:lnTo>
                      <a:lnTo>
                        <a:pt x="118213" y="190622"/>
                      </a:lnTo>
                      <a:lnTo>
                        <a:pt x="110396" y="190622"/>
                      </a:lnTo>
                      <a:lnTo>
                        <a:pt x="102442" y="203787"/>
                      </a:lnTo>
                      <a:lnTo>
                        <a:pt x="86671" y="190622"/>
                      </a:lnTo>
                      <a:lnTo>
                        <a:pt x="86671" y="197205"/>
                      </a:lnTo>
                      <a:lnTo>
                        <a:pt x="78854" y="197205"/>
                      </a:lnTo>
                      <a:lnTo>
                        <a:pt x="70900" y="210370"/>
                      </a:lnTo>
                      <a:lnTo>
                        <a:pt x="63083" y="203787"/>
                      </a:lnTo>
                      <a:lnTo>
                        <a:pt x="47312" y="216815"/>
                      </a:lnTo>
                      <a:lnTo>
                        <a:pt x="23588" y="203787"/>
                      </a:lnTo>
                      <a:lnTo>
                        <a:pt x="23588" y="210370"/>
                      </a:lnTo>
                      <a:lnTo>
                        <a:pt x="15771" y="210370"/>
                      </a:lnTo>
                      <a:lnTo>
                        <a:pt x="7817" y="216815"/>
                      </a:lnTo>
                      <a:lnTo>
                        <a:pt x="0" y="210370"/>
                      </a:lnTo>
                      <a:lnTo>
                        <a:pt x="7817" y="210370"/>
                      </a:lnTo>
                      <a:lnTo>
                        <a:pt x="7817" y="197205"/>
                      </a:lnTo>
                      <a:lnTo>
                        <a:pt x="7817" y="190622"/>
                      </a:lnTo>
                      <a:lnTo>
                        <a:pt x="23588" y="170874"/>
                      </a:lnTo>
                      <a:lnTo>
                        <a:pt x="31542" y="157709"/>
                      </a:lnTo>
                      <a:lnTo>
                        <a:pt x="23588" y="144544"/>
                      </a:lnTo>
                      <a:lnTo>
                        <a:pt x="31542" y="118350"/>
                      </a:lnTo>
                      <a:lnTo>
                        <a:pt x="31542" y="72272"/>
                      </a:lnTo>
                      <a:lnTo>
                        <a:pt x="3154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3D6FEE13-11EF-5CD8-56B3-96EE65CD1471}"/>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FB1327F7-8431-E25D-C731-9C6A39BDCF2B}"/>
                    </a:ext>
                  </a:extLst>
                </p:cNvPr>
                <p:cNvSpPr/>
                <p:nvPr/>
              </p:nvSpPr>
              <p:spPr>
                <a:xfrm>
                  <a:off x="6064092" y="5410355"/>
                  <a:ext cx="226689" cy="226689"/>
                </a:xfrm>
                <a:custGeom>
                  <a:avLst/>
                  <a:gdLst>
                    <a:gd name="connsiteX0" fmla="*/ 202416 w 226689"/>
                    <a:gd name="connsiteY0" fmla="*/ 207216 h 226689"/>
                    <a:gd name="connsiteX1" fmla="*/ 202416 w 226689"/>
                    <a:gd name="connsiteY1" fmla="*/ 207216 h 226689"/>
                    <a:gd name="connsiteX2" fmla="*/ 210507 w 226689"/>
                    <a:gd name="connsiteY2" fmla="*/ 174851 h 226689"/>
                    <a:gd name="connsiteX3" fmla="*/ 218598 w 226689"/>
                    <a:gd name="connsiteY3" fmla="*/ 155515 h 226689"/>
                    <a:gd name="connsiteX4" fmla="*/ 226689 w 226689"/>
                    <a:gd name="connsiteY4" fmla="*/ 148932 h 226689"/>
                    <a:gd name="connsiteX5" fmla="*/ 218598 w 226689"/>
                    <a:gd name="connsiteY5" fmla="*/ 142487 h 226689"/>
                    <a:gd name="connsiteX6" fmla="*/ 210507 w 226689"/>
                    <a:gd name="connsiteY6" fmla="*/ 123150 h 226689"/>
                    <a:gd name="connsiteX7" fmla="*/ 202416 w 226689"/>
                    <a:gd name="connsiteY7" fmla="*/ 116567 h 226689"/>
                    <a:gd name="connsiteX8" fmla="*/ 202416 w 226689"/>
                    <a:gd name="connsiteY8" fmla="*/ 97231 h 226689"/>
                    <a:gd name="connsiteX9" fmla="*/ 194325 w 226689"/>
                    <a:gd name="connsiteY9" fmla="*/ 90649 h 226689"/>
                    <a:gd name="connsiteX10" fmla="*/ 178142 w 226689"/>
                    <a:gd name="connsiteY10" fmla="*/ 84203 h 226689"/>
                    <a:gd name="connsiteX11" fmla="*/ 161960 w 226689"/>
                    <a:gd name="connsiteY11" fmla="*/ 58284 h 226689"/>
                    <a:gd name="connsiteX12" fmla="*/ 137687 w 226689"/>
                    <a:gd name="connsiteY12" fmla="*/ 32365 h 226689"/>
                    <a:gd name="connsiteX13" fmla="*/ 121504 w 226689"/>
                    <a:gd name="connsiteY13" fmla="*/ 19474 h 226689"/>
                    <a:gd name="connsiteX14" fmla="*/ 113413 w 226689"/>
                    <a:gd name="connsiteY14" fmla="*/ 13028 h 226689"/>
                    <a:gd name="connsiteX15" fmla="*/ 121504 w 226689"/>
                    <a:gd name="connsiteY15" fmla="*/ 0 h 226689"/>
                    <a:gd name="connsiteX16" fmla="*/ 0 w 226689"/>
                    <a:gd name="connsiteY16" fmla="*/ 0 h 226689"/>
                    <a:gd name="connsiteX17" fmla="*/ 16182 w 226689"/>
                    <a:gd name="connsiteY17" fmla="*/ 64866 h 226689"/>
                    <a:gd name="connsiteX18" fmla="*/ 24273 w 226689"/>
                    <a:gd name="connsiteY18" fmla="*/ 103676 h 226689"/>
                    <a:gd name="connsiteX19" fmla="*/ 32364 w 226689"/>
                    <a:gd name="connsiteY19" fmla="*/ 129596 h 226689"/>
                    <a:gd name="connsiteX20" fmla="*/ 32364 w 226689"/>
                    <a:gd name="connsiteY20" fmla="*/ 136041 h 226689"/>
                    <a:gd name="connsiteX21" fmla="*/ 24273 w 226689"/>
                    <a:gd name="connsiteY21" fmla="*/ 142487 h 226689"/>
                    <a:gd name="connsiteX22" fmla="*/ 24273 w 226689"/>
                    <a:gd name="connsiteY22" fmla="*/ 155515 h 226689"/>
                    <a:gd name="connsiteX23" fmla="*/ 32364 w 226689"/>
                    <a:gd name="connsiteY23" fmla="*/ 161960 h 226689"/>
                    <a:gd name="connsiteX24" fmla="*/ 24273 w 226689"/>
                    <a:gd name="connsiteY24" fmla="*/ 187879 h 226689"/>
                    <a:gd name="connsiteX25" fmla="*/ 40455 w 226689"/>
                    <a:gd name="connsiteY25" fmla="*/ 207216 h 226689"/>
                    <a:gd name="connsiteX26" fmla="*/ 161960 w 226689"/>
                    <a:gd name="connsiteY26" fmla="*/ 220244 h 226689"/>
                    <a:gd name="connsiteX27" fmla="*/ 170051 w 226689"/>
                    <a:gd name="connsiteY27" fmla="*/ 226689 h 226689"/>
                    <a:gd name="connsiteX28" fmla="*/ 178142 w 226689"/>
                    <a:gd name="connsiteY28" fmla="*/ 226689 h 226689"/>
                    <a:gd name="connsiteX29" fmla="*/ 178142 w 226689"/>
                    <a:gd name="connsiteY29" fmla="*/ 207216 h 226689"/>
                    <a:gd name="connsiteX30" fmla="*/ 202416 w 226689"/>
                    <a:gd name="connsiteY30" fmla="*/ 207216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6689" h="226689">
                      <a:moveTo>
                        <a:pt x="202416" y="207216"/>
                      </a:moveTo>
                      <a:lnTo>
                        <a:pt x="202416" y="207216"/>
                      </a:lnTo>
                      <a:lnTo>
                        <a:pt x="210507" y="174851"/>
                      </a:lnTo>
                      <a:lnTo>
                        <a:pt x="218598" y="155515"/>
                      </a:lnTo>
                      <a:lnTo>
                        <a:pt x="226689" y="148932"/>
                      </a:lnTo>
                      <a:lnTo>
                        <a:pt x="218598" y="142487"/>
                      </a:lnTo>
                      <a:lnTo>
                        <a:pt x="210507" y="123150"/>
                      </a:lnTo>
                      <a:lnTo>
                        <a:pt x="202416" y="116567"/>
                      </a:lnTo>
                      <a:lnTo>
                        <a:pt x="202416" y="97231"/>
                      </a:lnTo>
                      <a:lnTo>
                        <a:pt x="194325" y="90649"/>
                      </a:lnTo>
                      <a:lnTo>
                        <a:pt x="178142" y="84203"/>
                      </a:lnTo>
                      <a:lnTo>
                        <a:pt x="161960" y="58284"/>
                      </a:lnTo>
                      <a:lnTo>
                        <a:pt x="137687" y="32365"/>
                      </a:lnTo>
                      <a:lnTo>
                        <a:pt x="121504" y="19474"/>
                      </a:lnTo>
                      <a:lnTo>
                        <a:pt x="113413" y="13028"/>
                      </a:lnTo>
                      <a:lnTo>
                        <a:pt x="121504" y="0"/>
                      </a:lnTo>
                      <a:lnTo>
                        <a:pt x="0" y="0"/>
                      </a:lnTo>
                      <a:lnTo>
                        <a:pt x="16182" y="64866"/>
                      </a:lnTo>
                      <a:lnTo>
                        <a:pt x="24273" y="103676"/>
                      </a:lnTo>
                      <a:lnTo>
                        <a:pt x="32364" y="129596"/>
                      </a:lnTo>
                      <a:lnTo>
                        <a:pt x="32364" y="136041"/>
                      </a:lnTo>
                      <a:lnTo>
                        <a:pt x="24273" y="142487"/>
                      </a:lnTo>
                      <a:lnTo>
                        <a:pt x="24273" y="155515"/>
                      </a:lnTo>
                      <a:lnTo>
                        <a:pt x="32364" y="161960"/>
                      </a:lnTo>
                      <a:lnTo>
                        <a:pt x="24273" y="187879"/>
                      </a:lnTo>
                      <a:lnTo>
                        <a:pt x="40455" y="207216"/>
                      </a:lnTo>
                      <a:lnTo>
                        <a:pt x="161960" y="220244"/>
                      </a:lnTo>
                      <a:lnTo>
                        <a:pt x="170051" y="226689"/>
                      </a:lnTo>
                      <a:lnTo>
                        <a:pt x="178142" y="226689"/>
                      </a:lnTo>
                      <a:lnTo>
                        <a:pt x="178142" y="207216"/>
                      </a:lnTo>
                      <a:lnTo>
                        <a:pt x="202416" y="207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2E455539-F3E8-1EB7-40DB-32AE61DD0042}"/>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E2FBDD50-F564-3C5E-C14F-00DEB42434D7}"/>
                    </a:ext>
                  </a:extLst>
                </p:cNvPr>
                <p:cNvSpPr/>
                <p:nvPr/>
              </p:nvSpPr>
              <p:spPr>
                <a:xfrm>
                  <a:off x="4940656" y="5302016"/>
                  <a:ext cx="285796" cy="285795"/>
                </a:xfrm>
                <a:custGeom>
                  <a:avLst/>
                  <a:gdLst>
                    <a:gd name="connsiteX0" fmla="*/ 285796 w 285796"/>
                    <a:gd name="connsiteY0" fmla="*/ 253294 h 285795"/>
                    <a:gd name="connsiteX1" fmla="*/ 285796 w 285796"/>
                    <a:gd name="connsiteY1" fmla="*/ 25919 h 285795"/>
                    <a:gd name="connsiteX2" fmla="*/ 285796 w 285796"/>
                    <a:gd name="connsiteY2" fmla="*/ 0 h 285795"/>
                    <a:gd name="connsiteX3" fmla="*/ 0 w 285796"/>
                    <a:gd name="connsiteY3" fmla="*/ 0 h 285795"/>
                    <a:gd name="connsiteX4" fmla="*/ 0 w 285796"/>
                    <a:gd name="connsiteY4" fmla="*/ 285796 h 285795"/>
                    <a:gd name="connsiteX5" fmla="*/ 39633 w 285796"/>
                    <a:gd name="connsiteY5" fmla="*/ 285796 h 285795"/>
                    <a:gd name="connsiteX6" fmla="*/ 39633 w 285796"/>
                    <a:gd name="connsiteY6" fmla="*/ 259740 h 285795"/>
                    <a:gd name="connsiteX7" fmla="*/ 111082 w 285796"/>
                    <a:gd name="connsiteY7" fmla="*/ 259740 h 285795"/>
                    <a:gd name="connsiteX8" fmla="*/ 111082 w 285796"/>
                    <a:gd name="connsiteY8" fmla="*/ 253294 h 285795"/>
                    <a:gd name="connsiteX9" fmla="*/ 285796 w 285796"/>
                    <a:gd name="connsiteY9" fmla="*/ 253294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96" h="285795">
                      <a:moveTo>
                        <a:pt x="285796" y="253294"/>
                      </a:moveTo>
                      <a:lnTo>
                        <a:pt x="285796" y="25919"/>
                      </a:lnTo>
                      <a:lnTo>
                        <a:pt x="285796" y="0"/>
                      </a:lnTo>
                      <a:lnTo>
                        <a:pt x="0" y="0"/>
                      </a:lnTo>
                      <a:lnTo>
                        <a:pt x="0" y="285796"/>
                      </a:lnTo>
                      <a:lnTo>
                        <a:pt x="39633" y="285796"/>
                      </a:lnTo>
                      <a:lnTo>
                        <a:pt x="39633" y="259740"/>
                      </a:lnTo>
                      <a:lnTo>
                        <a:pt x="111082" y="259740"/>
                      </a:lnTo>
                      <a:lnTo>
                        <a:pt x="111082" y="253294"/>
                      </a:lnTo>
                      <a:lnTo>
                        <a:pt x="285796" y="2532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5599B7E3-971A-E9F9-350B-8CF60962EF75}"/>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8D55433F-B185-7A8B-B859-63C8765944D4}"/>
                    </a:ext>
                  </a:extLst>
                </p:cNvPr>
                <p:cNvSpPr/>
                <p:nvPr/>
              </p:nvSpPr>
              <p:spPr>
                <a:xfrm>
                  <a:off x="4654860" y="5302016"/>
                  <a:ext cx="285795" cy="285795"/>
                </a:xfrm>
                <a:custGeom>
                  <a:avLst/>
                  <a:gdLst>
                    <a:gd name="connsiteX0" fmla="*/ 285796 w 285795"/>
                    <a:gd name="connsiteY0" fmla="*/ 0 h 285795"/>
                    <a:gd name="connsiteX1" fmla="*/ 285796 w 285795"/>
                    <a:gd name="connsiteY1" fmla="*/ 285796 h 285795"/>
                    <a:gd name="connsiteX2" fmla="*/ 253157 w 285795"/>
                    <a:gd name="connsiteY2" fmla="*/ 285796 h 285795"/>
                    <a:gd name="connsiteX3" fmla="*/ 220518 w 285795"/>
                    <a:gd name="connsiteY3" fmla="*/ 285796 h 285795"/>
                    <a:gd name="connsiteX4" fmla="*/ 138784 w 285795"/>
                    <a:gd name="connsiteY4" fmla="*/ 272768 h 285795"/>
                    <a:gd name="connsiteX5" fmla="*/ 65278 w 285795"/>
                    <a:gd name="connsiteY5" fmla="*/ 246849 h 285795"/>
                    <a:gd name="connsiteX6" fmla="*/ 8228 w 285795"/>
                    <a:gd name="connsiteY6" fmla="*/ 227375 h 285795"/>
                    <a:gd name="connsiteX7" fmla="*/ 0 w 285795"/>
                    <a:gd name="connsiteY7" fmla="*/ 220792 h 285795"/>
                    <a:gd name="connsiteX8" fmla="*/ 16319 w 285795"/>
                    <a:gd name="connsiteY8" fmla="*/ 207764 h 285795"/>
                    <a:gd name="connsiteX9" fmla="*/ 8228 w 285795"/>
                    <a:gd name="connsiteY9" fmla="*/ 181845 h 285795"/>
                    <a:gd name="connsiteX10" fmla="*/ 32639 w 285795"/>
                    <a:gd name="connsiteY10" fmla="*/ 136315 h 285795"/>
                    <a:gd name="connsiteX11" fmla="*/ 8228 w 285795"/>
                    <a:gd name="connsiteY11" fmla="*/ 110396 h 285795"/>
                    <a:gd name="connsiteX12" fmla="*/ 8228 w 285795"/>
                    <a:gd name="connsiteY12" fmla="*/ 84477 h 285795"/>
                    <a:gd name="connsiteX13" fmla="*/ 8228 w 285795"/>
                    <a:gd name="connsiteY13" fmla="*/ 51975 h 285795"/>
                    <a:gd name="connsiteX14" fmla="*/ 16319 w 285795"/>
                    <a:gd name="connsiteY14" fmla="*/ 45393 h 285795"/>
                    <a:gd name="connsiteX15" fmla="*/ 40867 w 285795"/>
                    <a:gd name="connsiteY15" fmla="*/ 38947 h 285795"/>
                    <a:gd name="connsiteX16" fmla="*/ 40867 w 285795"/>
                    <a:gd name="connsiteY16" fmla="*/ 0 h 285795"/>
                    <a:gd name="connsiteX17" fmla="*/ 285796 w 285795"/>
                    <a:gd name="connsiteY17" fmla="*/ 0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795" h="285795">
                      <a:moveTo>
                        <a:pt x="285796" y="0"/>
                      </a:moveTo>
                      <a:lnTo>
                        <a:pt x="285796" y="285796"/>
                      </a:lnTo>
                      <a:lnTo>
                        <a:pt x="253157" y="285796"/>
                      </a:lnTo>
                      <a:lnTo>
                        <a:pt x="220518" y="285796"/>
                      </a:lnTo>
                      <a:lnTo>
                        <a:pt x="138784" y="272768"/>
                      </a:lnTo>
                      <a:lnTo>
                        <a:pt x="65278" y="246849"/>
                      </a:lnTo>
                      <a:lnTo>
                        <a:pt x="8228" y="227375"/>
                      </a:lnTo>
                      <a:lnTo>
                        <a:pt x="0" y="220792"/>
                      </a:lnTo>
                      <a:lnTo>
                        <a:pt x="16319" y="207764"/>
                      </a:lnTo>
                      <a:lnTo>
                        <a:pt x="8228" y="181845"/>
                      </a:lnTo>
                      <a:lnTo>
                        <a:pt x="32639" y="136315"/>
                      </a:lnTo>
                      <a:lnTo>
                        <a:pt x="8228" y="110396"/>
                      </a:lnTo>
                      <a:lnTo>
                        <a:pt x="8228" y="84477"/>
                      </a:lnTo>
                      <a:lnTo>
                        <a:pt x="8228" y="51975"/>
                      </a:lnTo>
                      <a:lnTo>
                        <a:pt x="16319" y="45393"/>
                      </a:lnTo>
                      <a:lnTo>
                        <a:pt x="40867" y="38947"/>
                      </a:lnTo>
                      <a:lnTo>
                        <a:pt x="40867" y="0"/>
                      </a:lnTo>
                      <a:lnTo>
                        <a:pt x="28579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E857F130-E309-D789-9735-1A470B762601}"/>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D8C1734D-B93C-ADB3-3C14-250C4F69F284}"/>
                    </a:ext>
                  </a:extLst>
                </p:cNvPr>
                <p:cNvSpPr/>
                <p:nvPr/>
              </p:nvSpPr>
              <p:spPr>
                <a:xfrm>
                  <a:off x="4201482" y="5035969"/>
                  <a:ext cx="483000" cy="492737"/>
                </a:xfrm>
                <a:custGeom>
                  <a:avLst/>
                  <a:gdLst>
                    <a:gd name="connsiteX0" fmla="*/ 458727 w 483000"/>
                    <a:gd name="connsiteY0" fmla="*/ 447345 h 492737"/>
                    <a:gd name="connsiteX1" fmla="*/ 483001 w 483000"/>
                    <a:gd name="connsiteY1" fmla="*/ 401952 h 492737"/>
                    <a:gd name="connsiteX2" fmla="*/ 458727 w 483000"/>
                    <a:gd name="connsiteY2" fmla="*/ 376033 h 492737"/>
                    <a:gd name="connsiteX3" fmla="*/ 458727 w 483000"/>
                    <a:gd name="connsiteY3" fmla="*/ 369450 h 492737"/>
                    <a:gd name="connsiteX4" fmla="*/ 201319 w 483000"/>
                    <a:gd name="connsiteY4" fmla="*/ 162097 h 492737"/>
                    <a:gd name="connsiteX5" fmla="*/ 201319 w 483000"/>
                    <a:gd name="connsiteY5" fmla="*/ 0 h 492737"/>
                    <a:gd name="connsiteX6" fmla="*/ 8091 w 483000"/>
                    <a:gd name="connsiteY6" fmla="*/ 0 h 492737"/>
                    <a:gd name="connsiteX7" fmla="*/ 16182 w 483000"/>
                    <a:gd name="connsiteY7" fmla="*/ 38810 h 492737"/>
                    <a:gd name="connsiteX8" fmla="*/ 8091 w 483000"/>
                    <a:gd name="connsiteY8" fmla="*/ 64729 h 492737"/>
                    <a:gd name="connsiteX9" fmla="*/ 0 w 483000"/>
                    <a:gd name="connsiteY9" fmla="*/ 77757 h 492737"/>
                    <a:gd name="connsiteX10" fmla="*/ 0 w 483000"/>
                    <a:gd name="connsiteY10" fmla="*/ 84203 h 492737"/>
                    <a:gd name="connsiteX11" fmla="*/ 24136 w 483000"/>
                    <a:gd name="connsiteY11" fmla="*/ 123150 h 492737"/>
                    <a:gd name="connsiteX12" fmla="*/ 24136 w 483000"/>
                    <a:gd name="connsiteY12" fmla="*/ 142624 h 492737"/>
                    <a:gd name="connsiteX13" fmla="*/ 32228 w 483000"/>
                    <a:gd name="connsiteY13" fmla="*/ 162097 h 492737"/>
                    <a:gd name="connsiteX14" fmla="*/ 48273 w 483000"/>
                    <a:gd name="connsiteY14" fmla="*/ 181433 h 492737"/>
                    <a:gd name="connsiteX15" fmla="*/ 64455 w 483000"/>
                    <a:gd name="connsiteY15" fmla="*/ 194462 h 492737"/>
                    <a:gd name="connsiteX16" fmla="*/ 64455 w 483000"/>
                    <a:gd name="connsiteY16" fmla="*/ 207353 h 492737"/>
                    <a:gd name="connsiteX17" fmla="*/ 72546 w 483000"/>
                    <a:gd name="connsiteY17" fmla="*/ 213935 h 492737"/>
                    <a:gd name="connsiteX18" fmla="*/ 88591 w 483000"/>
                    <a:gd name="connsiteY18" fmla="*/ 220381 h 492737"/>
                    <a:gd name="connsiteX19" fmla="*/ 88591 w 483000"/>
                    <a:gd name="connsiteY19" fmla="*/ 207353 h 492737"/>
                    <a:gd name="connsiteX20" fmla="*/ 112728 w 483000"/>
                    <a:gd name="connsiteY20" fmla="*/ 207353 h 492737"/>
                    <a:gd name="connsiteX21" fmla="*/ 96682 w 483000"/>
                    <a:gd name="connsiteY21" fmla="*/ 220381 h 492737"/>
                    <a:gd name="connsiteX22" fmla="*/ 104636 w 483000"/>
                    <a:gd name="connsiteY22" fmla="*/ 239854 h 492737"/>
                    <a:gd name="connsiteX23" fmla="*/ 88591 w 483000"/>
                    <a:gd name="connsiteY23" fmla="*/ 226826 h 492737"/>
                    <a:gd name="connsiteX24" fmla="*/ 96682 w 483000"/>
                    <a:gd name="connsiteY24" fmla="*/ 259328 h 492737"/>
                    <a:gd name="connsiteX25" fmla="*/ 120819 w 483000"/>
                    <a:gd name="connsiteY25" fmla="*/ 291693 h 492737"/>
                    <a:gd name="connsiteX26" fmla="*/ 120819 w 483000"/>
                    <a:gd name="connsiteY26" fmla="*/ 298138 h 492737"/>
                    <a:gd name="connsiteX27" fmla="*/ 136864 w 483000"/>
                    <a:gd name="connsiteY27" fmla="*/ 317612 h 492737"/>
                    <a:gd name="connsiteX28" fmla="*/ 161000 w 483000"/>
                    <a:gd name="connsiteY28" fmla="*/ 343531 h 492737"/>
                    <a:gd name="connsiteX29" fmla="*/ 177045 w 483000"/>
                    <a:gd name="connsiteY29" fmla="*/ 369450 h 492737"/>
                    <a:gd name="connsiteX30" fmla="*/ 185136 w 483000"/>
                    <a:gd name="connsiteY30" fmla="*/ 388924 h 492737"/>
                    <a:gd name="connsiteX31" fmla="*/ 225455 w 483000"/>
                    <a:gd name="connsiteY31" fmla="*/ 401952 h 492737"/>
                    <a:gd name="connsiteX32" fmla="*/ 265637 w 483000"/>
                    <a:gd name="connsiteY32" fmla="*/ 421425 h 492737"/>
                    <a:gd name="connsiteX33" fmla="*/ 273728 w 483000"/>
                    <a:gd name="connsiteY33" fmla="*/ 414843 h 492737"/>
                    <a:gd name="connsiteX34" fmla="*/ 281682 w 483000"/>
                    <a:gd name="connsiteY34" fmla="*/ 427871 h 492737"/>
                    <a:gd name="connsiteX35" fmla="*/ 305818 w 483000"/>
                    <a:gd name="connsiteY35" fmla="*/ 440762 h 492737"/>
                    <a:gd name="connsiteX36" fmla="*/ 338045 w 483000"/>
                    <a:gd name="connsiteY36" fmla="*/ 460236 h 492737"/>
                    <a:gd name="connsiteX37" fmla="*/ 346137 w 483000"/>
                    <a:gd name="connsiteY37" fmla="*/ 492737 h 492737"/>
                    <a:gd name="connsiteX38" fmla="*/ 450773 w 483000"/>
                    <a:gd name="connsiteY38" fmla="*/ 486154 h 492737"/>
                    <a:gd name="connsiteX39" fmla="*/ 466818 w 483000"/>
                    <a:gd name="connsiteY39" fmla="*/ 473263 h 492737"/>
                    <a:gd name="connsiteX40" fmla="*/ 458727 w 483000"/>
                    <a:gd name="connsiteY40" fmla="*/ 447345 h 49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3000" h="492737">
                      <a:moveTo>
                        <a:pt x="458727" y="447345"/>
                      </a:moveTo>
                      <a:lnTo>
                        <a:pt x="483001" y="401952"/>
                      </a:lnTo>
                      <a:lnTo>
                        <a:pt x="458727" y="376033"/>
                      </a:lnTo>
                      <a:lnTo>
                        <a:pt x="458727" y="369450"/>
                      </a:lnTo>
                      <a:lnTo>
                        <a:pt x="201319" y="162097"/>
                      </a:lnTo>
                      <a:lnTo>
                        <a:pt x="201319" y="0"/>
                      </a:lnTo>
                      <a:lnTo>
                        <a:pt x="8091" y="0"/>
                      </a:lnTo>
                      <a:lnTo>
                        <a:pt x="16182" y="38810"/>
                      </a:lnTo>
                      <a:lnTo>
                        <a:pt x="8091" y="64729"/>
                      </a:lnTo>
                      <a:lnTo>
                        <a:pt x="0" y="77757"/>
                      </a:lnTo>
                      <a:lnTo>
                        <a:pt x="0" y="84203"/>
                      </a:lnTo>
                      <a:lnTo>
                        <a:pt x="24136" y="123150"/>
                      </a:lnTo>
                      <a:lnTo>
                        <a:pt x="24136" y="142624"/>
                      </a:lnTo>
                      <a:lnTo>
                        <a:pt x="32228" y="162097"/>
                      </a:lnTo>
                      <a:lnTo>
                        <a:pt x="48273" y="181433"/>
                      </a:lnTo>
                      <a:lnTo>
                        <a:pt x="64455" y="194462"/>
                      </a:lnTo>
                      <a:lnTo>
                        <a:pt x="64455" y="207353"/>
                      </a:lnTo>
                      <a:lnTo>
                        <a:pt x="72546" y="213935"/>
                      </a:lnTo>
                      <a:lnTo>
                        <a:pt x="88591" y="220381"/>
                      </a:lnTo>
                      <a:lnTo>
                        <a:pt x="88591" y="207353"/>
                      </a:lnTo>
                      <a:lnTo>
                        <a:pt x="112728" y="207353"/>
                      </a:lnTo>
                      <a:lnTo>
                        <a:pt x="96682" y="220381"/>
                      </a:lnTo>
                      <a:lnTo>
                        <a:pt x="104636" y="239854"/>
                      </a:lnTo>
                      <a:lnTo>
                        <a:pt x="88591" y="226826"/>
                      </a:lnTo>
                      <a:lnTo>
                        <a:pt x="96682" y="259328"/>
                      </a:lnTo>
                      <a:lnTo>
                        <a:pt x="120819" y="291693"/>
                      </a:lnTo>
                      <a:lnTo>
                        <a:pt x="120819" y="298138"/>
                      </a:lnTo>
                      <a:lnTo>
                        <a:pt x="136864" y="317612"/>
                      </a:lnTo>
                      <a:lnTo>
                        <a:pt x="161000" y="343531"/>
                      </a:lnTo>
                      <a:lnTo>
                        <a:pt x="177045" y="369450"/>
                      </a:lnTo>
                      <a:lnTo>
                        <a:pt x="185136" y="388924"/>
                      </a:lnTo>
                      <a:lnTo>
                        <a:pt x="225455" y="401952"/>
                      </a:lnTo>
                      <a:lnTo>
                        <a:pt x="265637" y="421425"/>
                      </a:lnTo>
                      <a:lnTo>
                        <a:pt x="273728" y="414843"/>
                      </a:lnTo>
                      <a:lnTo>
                        <a:pt x="281682" y="427871"/>
                      </a:lnTo>
                      <a:lnTo>
                        <a:pt x="305818" y="440762"/>
                      </a:lnTo>
                      <a:lnTo>
                        <a:pt x="338045" y="460236"/>
                      </a:lnTo>
                      <a:lnTo>
                        <a:pt x="346137" y="492737"/>
                      </a:lnTo>
                      <a:lnTo>
                        <a:pt x="450773" y="486154"/>
                      </a:lnTo>
                      <a:lnTo>
                        <a:pt x="466818" y="473263"/>
                      </a:lnTo>
                      <a:lnTo>
                        <a:pt x="458727" y="44734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6554C3E8-C576-4EC5-4951-047172315416}"/>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BD5BA6A8-A5E9-6A8B-C084-FE96CDFCB0C2}"/>
                    </a:ext>
                  </a:extLst>
                </p:cNvPr>
                <p:cNvSpPr/>
                <p:nvPr/>
              </p:nvSpPr>
              <p:spPr>
                <a:xfrm>
                  <a:off x="4694219" y="5035969"/>
                  <a:ext cx="246437" cy="266047"/>
                </a:xfrm>
                <a:custGeom>
                  <a:avLst/>
                  <a:gdLst>
                    <a:gd name="connsiteX0" fmla="*/ 147835 w 246437"/>
                    <a:gd name="connsiteY0" fmla="*/ 0 h 266047"/>
                    <a:gd name="connsiteX1" fmla="*/ 147835 w 246437"/>
                    <a:gd name="connsiteY1" fmla="*/ 51838 h 266047"/>
                    <a:gd name="connsiteX2" fmla="*/ 246437 w 246437"/>
                    <a:gd name="connsiteY2" fmla="*/ 51838 h 266047"/>
                    <a:gd name="connsiteX3" fmla="*/ 246437 w 246437"/>
                    <a:gd name="connsiteY3" fmla="*/ 266048 h 266047"/>
                    <a:gd name="connsiteX4" fmla="*/ 0 w 246437"/>
                    <a:gd name="connsiteY4" fmla="*/ 266048 h 266047"/>
                    <a:gd name="connsiteX5" fmla="*/ 0 w 246437"/>
                    <a:gd name="connsiteY5" fmla="*/ 0 h 266047"/>
                    <a:gd name="connsiteX6" fmla="*/ 147835 w 246437"/>
                    <a:gd name="connsiteY6" fmla="*/ 0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437" h="266047">
                      <a:moveTo>
                        <a:pt x="147835" y="0"/>
                      </a:moveTo>
                      <a:lnTo>
                        <a:pt x="147835" y="51838"/>
                      </a:lnTo>
                      <a:lnTo>
                        <a:pt x="246437" y="51838"/>
                      </a:lnTo>
                      <a:lnTo>
                        <a:pt x="246437" y="266048"/>
                      </a:lnTo>
                      <a:lnTo>
                        <a:pt x="0" y="266048"/>
                      </a:lnTo>
                      <a:lnTo>
                        <a:pt x="0" y="0"/>
                      </a:lnTo>
                      <a:lnTo>
                        <a:pt x="14783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A8C0B401-7696-AE26-FB92-3CA8F8771A41}"/>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D91992E7-3527-F8F0-EF7C-29007FEDFA5A}"/>
                    </a:ext>
                  </a:extLst>
                </p:cNvPr>
                <p:cNvSpPr/>
                <p:nvPr/>
              </p:nvSpPr>
              <p:spPr>
                <a:xfrm>
                  <a:off x="4408423" y="5035969"/>
                  <a:ext cx="285796" cy="374386"/>
                </a:xfrm>
                <a:custGeom>
                  <a:avLst/>
                  <a:gdLst>
                    <a:gd name="connsiteX0" fmla="*/ 0 w 285796"/>
                    <a:gd name="connsiteY0" fmla="*/ 164154 h 374386"/>
                    <a:gd name="connsiteX1" fmla="*/ 0 w 285796"/>
                    <a:gd name="connsiteY1" fmla="*/ 0 h 374386"/>
                    <a:gd name="connsiteX2" fmla="*/ 285796 w 285796"/>
                    <a:gd name="connsiteY2" fmla="*/ 0 h 374386"/>
                    <a:gd name="connsiteX3" fmla="*/ 285796 w 285796"/>
                    <a:gd name="connsiteY3" fmla="*/ 308698 h 374386"/>
                    <a:gd name="connsiteX4" fmla="*/ 262071 w 285796"/>
                    <a:gd name="connsiteY4" fmla="*/ 315280 h 374386"/>
                    <a:gd name="connsiteX5" fmla="*/ 254117 w 285796"/>
                    <a:gd name="connsiteY5" fmla="*/ 321863 h 374386"/>
                    <a:gd name="connsiteX6" fmla="*/ 254117 w 285796"/>
                    <a:gd name="connsiteY6" fmla="*/ 348194 h 374386"/>
                    <a:gd name="connsiteX7" fmla="*/ 254117 w 285796"/>
                    <a:gd name="connsiteY7" fmla="*/ 374387 h 374386"/>
                    <a:gd name="connsiteX8" fmla="*/ 0 w 285796"/>
                    <a:gd name="connsiteY8" fmla="*/ 164154 h 3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96" h="374386">
                      <a:moveTo>
                        <a:pt x="0" y="164154"/>
                      </a:moveTo>
                      <a:lnTo>
                        <a:pt x="0" y="0"/>
                      </a:lnTo>
                      <a:lnTo>
                        <a:pt x="285796" y="0"/>
                      </a:lnTo>
                      <a:lnTo>
                        <a:pt x="285796" y="308698"/>
                      </a:lnTo>
                      <a:lnTo>
                        <a:pt x="262071" y="315280"/>
                      </a:lnTo>
                      <a:lnTo>
                        <a:pt x="254117" y="321863"/>
                      </a:lnTo>
                      <a:lnTo>
                        <a:pt x="254117" y="348194"/>
                      </a:lnTo>
                      <a:lnTo>
                        <a:pt x="254117" y="374387"/>
                      </a:lnTo>
                      <a:lnTo>
                        <a:pt x="0" y="1641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E405D73C-B4EC-7F67-F187-227E316A21F9}"/>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A7463413-0783-9067-E1C8-9B7613ACD170}"/>
                    </a:ext>
                  </a:extLst>
                </p:cNvPr>
                <p:cNvSpPr/>
                <p:nvPr/>
              </p:nvSpPr>
              <p:spPr>
                <a:xfrm>
                  <a:off x="4201482" y="4789531"/>
                  <a:ext cx="374524" cy="246437"/>
                </a:xfrm>
                <a:custGeom>
                  <a:avLst/>
                  <a:gdLst>
                    <a:gd name="connsiteX0" fmla="*/ 16045 w 374524"/>
                    <a:gd name="connsiteY0" fmla="*/ 246437 h 246437"/>
                    <a:gd name="connsiteX1" fmla="*/ 16045 w 374524"/>
                    <a:gd name="connsiteY1" fmla="*/ 246437 h 246437"/>
                    <a:gd name="connsiteX2" fmla="*/ 0 w 374524"/>
                    <a:gd name="connsiteY2" fmla="*/ 201045 h 246437"/>
                    <a:gd name="connsiteX3" fmla="*/ 0 w 374524"/>
                    <a:gd name="connsiteY3" fmla="*/ 181571 h 246437"/>
                    <a:gd name="connsiteX4" fmla="*/ 16045 w 374524"/>
                    <a:gd name="connsiteY4" fmla="*/ 162097 h 246437"/>
                    <a:gd name="connsiteX5" fmla="*/ 16045 w 374524"/>
                    <a:gd name="connsiteY5" fmla="*/ 155651 h 246437"/>
                    <a:gd name="connsiteX6" fmla="*/ 23999 w 374524"/>
                    <a:gd name="connsiteY6" fmla="*/ 77757 h 246437"/>
                    <a:gd name="connsiteX7" fmla="*/ 23999 w 374524"/>
                    <a:gd name="connsiteY7" fmla="*/ 6446 h 246437"/>
                    <a:gd name="connsiteX8" fmla="*/ 55815 w 374524"/>
                    <a:gd name="connsiteY8" fmla="*/ 0 h 246437"/>
                    <a:gd name="connsiteX9" fmla="*/ 71723 w 374524"/>
                    <a:gd name="connsiteY9" fmla="*/ 6446 h 246437"/>
                    <a:gd name="connsiteX10" fmla="*/ 79677 w 374524"/>
                    <a:gd name="connsiteY10" fmla="*/ 32364 h 246437"/>
                    <a:gd name="connsiteX11" fmla="*/ 143447 w 374524"/>
                    <a:gd name="connsiteY11" fmla="*/ 32364 h 246437"/>
                    <a:gd name="connsiteX12" fmla="*/ 151401 w 374524"/>
                    <a:gd name="connsiteY12" fmla="*/ 38947 h 246437"/>
                    <a:gd name="connsiteX13" fmla="*/ 358616 w 374524"/>
                    <a:gd name="connsiteY13" fmla="*/ 13028 h 246437"/>
                    <a:gd name="connsiteX14" fmla="*/ 374524 w 374524"/>
                    <a:gd name="connsiteY14" fmla="*/ 38947 h 246437"/>
                    <a:gd name="connsiteX15" fmla="*/ 342708 w 374524"/>
                    <a:gd name="connsiteY15" fmla="*/ 103676 h 246437"/>
                    <a:gd name="connsiteX16" fmla="*/ 358616 w 374524"/>
                    <a:gd name="connsiteY16" fmla="*/ 123150 h 246437"/>
                    <a:gd name="connsiteX17" fmla="*/ 350662 w 374524"/>
                    <a:gd name="connsiteY17" fmla="*/ 246437 h 246437"/>
                    <a:gd name="connsiteX18" fmla="*/ 16045 w 374524"/>
                    <a:gd name="connsiteY18" fmla="*/ 246437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4524" h="246437">
                      <a:moveTo>
                        <a:pt x="16045" y="246437"/>
                      </a:moveTo>
                      <a:lnTo>
                        <a:pt x="16045" y="246437"/>
                      </a:lnTo>
                      <a:lnTo>
                        <a:pt x="0" y="201045"/>
                      </a:lnTo>
                      <a:lnTo>
                        <a:pt x="0" y="181571"/>
                      </a:lnTo>
                      <a:lnTo>
                        <a:pt x="16045" y="162097"/>
                      </a:lnTo>
                      <a:lnTo>
                        <a:pt x="16045" y="155651"/>
                      </a:lnTo>
                      <a:lnTo>
                        <a:pt x="23999" y="77757"/>
                      </a:lnTo>
                      <a:lnTo>
                        <a:pt x="23999" y="6446"/>
                      </a:lnTo>
                      <a:lnTo>
                        <a:pt x="55815" y="0"/>
                      </a:lnTo>
                      <a:lnTo>
                        <a:pt x="71723" y="6446"/>
                      </a:lnTo>
                      <a:lnTo>
                        <a:pt x="79677" y="32364"/>
                      </a:lnTo>
                      <a:lnTo>
                        <a:pt x="143447" y="32364"/>
                      </a:lnTo>
                      <a:lnTo>
                        <a:pt x="151401" y="38947"/>
                      </a:lnTo>
                      <a:lnTo>
                        <a:pt x="358616" y="13028"/>
                      </a:lnTo>
                      <a:lnTo>
                        <a:pt x="374524" y="38947"/>
                      </a:lnTo>
                      <a:lnTo>
                        <a:pt x="342708" y="103676"/>
                      </a:lnTo>
                      <a:lnTo>
                        <a:pt x="358616" y="123150"/>
                      </a:lnTo>
                      <a:lnTo>
                        <a:pt x="350662" y="246437"/>
                      </a:lnTo>
                      <a:lnTo>
                        <a:pt x="16045" y="24643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F74E6046-F96E-2330-1CEE-618D16BB878D}"/>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8A7BBD8-21C1-43AB-FAC0-007B88DE1582}"/>
                    </a:ext>
                  </a:extLst>
                </p:cNvPr>
                <p:cNvSpPr/>
                <p:nvPr/>
              </p:nvSpPr>
              <p:spPr>
                <a:xfrm>
                  <a:off x="4546384" y="4621949"/>
                  <a:ext cx="295669" cy="414020"/>
                </a:xfrm>
                <a:custGeom>
                  <a:avLst/>
                  <a:gdLst>
                    <a:gd name="connsiteX0" fmla="*/ 295670 w 295669"/>
                    <a:gd name="connsiteY0" fmla="*/ 414020 h 414020"/>
                    <a:gd name="connsiteX1" fmla="*/ 295670 w 295669"/>
                    <a:gd name="connsiteY1" fmla="*/ 271671 h 414020"/>
                    <a:gd name="connsiteX2" fmla="*/ 279762 w 295669"/>
                    <a:gd name="connsiteY2" fmla="*/ 252334 h 414020"/>
                    <a:gd name="connsiteX3" fmla="*/ 271808 w 295669"/>
                    <a:gd name="connsiteY3" fmla="*/ 258780 h 414020"/>
                    <a:gd name="connsiteX4" fmla="*/ 271808 w 295669"/>
                    <a:gd name="connsiteY4" fmla="*/ 265225 h 414020"/>
                    <a:gd name="connsiteX5" fmla="*/ 239718 w 295669"/>
                    <a:gd name="connsiteY5" fmla="*/ 265225 h 414020"/>
                    <a:gd name="connsiteX6" fmla="*/ 215856 w 295669"/>
                    <a:gd name="connsiteY6" fmla="*/ 271671 h 414020"/>
                    <a:gd name="connsiteX7" fmla="*/ 207764 w 295669"/>
                    <a:gd name="connsiteY7" fmla="*/ 278116 h 414020"/>
                    <a:gd name="connsiteX8" fmla="*/ 191856 w 295669"/>
                    <a:gd name="connsiteY8" fmla="*/ 265225 h 414020"/>
                    <a:gd name="connsiteX9" fmla="*/ 175811 w 295669"/>
                    <a:gd name="connsiteY9" fmla="*/ 239306 h 414020"/>
                    <a:gd name="connsiteX10" fmla="*/ 151949 w 295669"/>
                    <a:gd name="connsiteY10" fmla="*/ 200496 h 414020"/>
                    <a:gd name="connsiteX11" fmla="*/ 135904 w 295669"/>
                    <a:gd name="connsiteY11" fmla="*/ 213524 h 414020"/>
                    <a:gd name="connsiteX12" fmla="*/ 127950 w 295669"/>
                    <a:gd name="connsiteY12" fmla="*/ 207079 h 414020"/>
                    <a:gd name="connsiteX13" fmla="*/ 127950 w 295669"/>
                    <a:gd name="connsiteY13" fmla="*/ 174714 h 414020"/>
                    <a:gd name="connsiteX14" fmla="*/ 127950 w 295669"/>
                    <a:gd name="connsiteY14" fmla="*/ 168268 h 414020"/>
                    <a:gd name="connsiteX15" fmla="*/ 135904 w 295669"/>
                    <a:gd name="connsiteY15" fmla="*/ 142349 h 414020"/>
                    <a:gd name="connsiteX16" fmla="*/ 111905 w 295669"/>
                    <a:gd name="connsiteY16" fmla="*/ 135904 h 414020"/>
                    <a:gd name="connsiteX17" fmla="*/ 64044 w 295669"/>
                    <a:gd name="connsiteY17" fmla="*/ 77620 h 414020"/>
                    <a:gd name="connsiteX18" fmla="*/ 55952 w 295669"/>
                    <a:gd name="connsiteY18" fmla="*/ 45393 h 414020"/>
                    <a:gd name="connsiteX19" fmla="*/ 55952 w 295669"/>
                    <a:gd name="connsiteY19" fmla="*/ 0 h 414020"/>
                    <a:gd name="connsiteX20" fmla="*/ 8091 w 295669"/>
                    <a:gd name="connsiteY20" fmla="*/ 0 h 414020"/>
                    <a:gd name="connsiteX21" fmla="*/ 0 w 295669"/>
                    <a:gd name="connsiteY21" fmla="*/ 103539 h 414020"/>
                    <a:gd name="connsiteX22" fmla="*/ 8091 w 295669"/>
                    <a:gd name="connsiteY22" fmla="*/ 161686 h 414020"/>
                    <a:gd name="connsiteX23" fmla="*/ 23999 w 295669"/>
                    <a:gd name="connsiteY23" fmla="*/ 187605 h 414020"/>
                    <a:gd name="connsiteX24" fmla="*/ 32090 w 295669"/>
                    <a:gd name="connsiteY24" fmla="*/ 207079 h 414020"/>
                    <a:gd name="connsiteX25" fmla="*/ 0 w 295669"/>
                    <a:gd name="connsiteY25" fmla="*/ 271671 h 414020"/>
                    <a:gd name="connsiteX26" fmla="*/ 16045 w 295669"/>
                    <a:gd name="connsiteY26" fmla="*/ 291144 h 414020"/>
                    <a:gd name="connsiteX27" fmla="*/ 8091 w 295669"/>
                    <a:gd name="connsiteY27" fmla="*/ 414020 h 414020"/>
                    <a:gd name="connsiteX28" fmla="*/ 295670 w 295669"/>
                    <a:gd name="connsiteY28" fmla="*/ 414020 h 41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95669" h="414020">
                      <a:moveTo>
                        <a:pt x="295670" y="414020"/>
                      </a:moveTo>
                      <a:lnTo>
                        <a:pt x="295670" y="271671"/>
                      </a:lnTo>
                      <a:lnTo>
                        <a:pt x="279762" y="252334"/>
                      </a:lnTo>
                      <a:lnTo>
                        <a:pt x="271808" y="258780"/>
                      </a:lnTo>
                      <a:lnTo>
                        <a:pt x="271808" y="265225"/>
                      </a:lnTo>
                      <a:lnTo>
                        <a:pt x="239718" y="265225"/>
                      </a:lnTo>
                      <a:lnTo>
                        <a:pt x="215856" y="271671"/>
                      </a:lnTo>
                      <a:lnTo>
                        <a:pt x="207764" y="278116"/>
                      </a:lnTo>
                      <a:lnTo>
                        <a:pt x="191856" y="265225"/>
                      </a:lnTo>
                      <a:lnTo>
                        <a:pt x="175811" y="239306"/>
                      </a:lnTo>
                      <a:lnTo>
                        <a:pt x="151949" y="200496"/>
                      </a:lnTo>
                      <a:lnTo>
                        <a:pt x="135904" y="213524"/>
                      </a:lnTo>
                      <a:lnTo>
                        <a:pt x="127950" y="207079"/>
                      </a:lnTo>
                      <a:lnTo>
                        <a:pt x="127950" y="174714"/>
                      </a:lnTo>
                      <a:lnTo>
                        <a:pt x="127950" y="168268"/>
                      </a:lnTo>
                      <a:lnTo>
                        <a:pt x="135904" y="142349"/>
                      </a:lnTo>
                      <a:lnTo>
                        <a:pt x="111905" y="135904"/>
                      </a:lnTo>
                      <a:lnTo>
                        <a:pt x="64044" y="77620"/>
                      </a:lnTo>
                      <a:lnTo>
                        <a:pt x="55952" y="45393"/>
                      </a:lnTo>
                      <a:lnTo>
                        <a:pt x="55952" y="0"/>
                      </a:lnTo>
                      <a:lnTo>
                        <a:pt x="8091" y="0"/>
                      </a:lnTo>
                      <a:lnTo>
                        <a:pt x="0" y="103539"/>
                      </a:lnTo>
                      <a:lnTo>
                        <a:pt x="8091" y="161686"/>
                      </a:lnTo>
                      <a:lnTo>
                        <a:pt x="23999" y="187605"/>
                      </a:lnTo>
                      <a:lnTo>
                        <a:pt x="32090" y="207079"/>
                      </a:lnTo>
                      <a:lnTo>
                        <a:pt x="0" y="271671"/>
                      </a:lnTo>
                      <a:lnTo>
                        <a:pt x="16045" y="291144"/>
                      </a:lnTo>
                      <a:lnTo>
                        <a:pt x="8091" y="414020"/>
                      </a:lnTo>
                      <a:lnTo>
                        <a:pt x="295670" y="414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B9E573FE-5419-419D-9572-655180059CAD}"/>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7958E581-FF71-0A6A-5BD3-9F955E8AB569}"/>
                    </a:ext>
                  </a:extLst>
                </p:cNvPr>
                <p:cNvSpPr/>
                <p:nvPr/>
              </p:nvSpPr>
              <p:spPr>
                <a:xfrm>
                  <a:off x="4191608" y="4621949"/>
                  <a:ext cx="364650" cy="207078"/>
                </a:xfrm>
                <a:custGeom>
                  <a:avLst/>
                  <a:gdLst>
                    <a:gd name="connsiteX0" fmla="*/ 356833 w 364650"/>
                    <a:gd name="connsiteY0" fmla="*/ 0 h 207078"/>
                    <a:gd name="connsiteX1" fmla="*/ 356833 w 364650"/>
                    <a:gd name="connsiteY1" fmla="*/ 0 h 207078"/>
                    <a:gd name="connsiteX2" fmla="*/ 356833 w 364650"/>
                    <a:gd name="connsiteY2" fmla="*/ 90648 h 207078"/>
                    <a:gd name="connsiteX3" fmla="*/ 356833 w 364650"/>
                    <a:gd name="connsiteY3" fmla="*/ 148795 h 207078"/>
                    <a:gd name="connsiteX4" fmla="*/ 364650 w 364650"/>
                    <a:gd name="connsiteY4" fmla="*/ 181159 h 207078"/>
                    <a:gd name="connsiteX5" fmla="*/ 158669 w 364650"/>
                    <a:gd name="connsiteY5" fmla="*/ 207079 h 207078"/>
                    <a:gd name="connsiteX6" fmla="*/ 150715 w 364650"/>
                    <a:gd name="connsiteY6" fmla="*/ 200496 h 207078"/>
                    <a:gd name="connsiteX7" fmla="*/ 87220 w 364650"/>
                    <a:gd name="connsiteY7" fmla="*/ 200496 h 207078"/>
                    <a:gd name="connsiteX8" fmla="*/ 79266 w 364650"/>
                    <a:gd name="connsiteY8" fmla="*/ 174714 h 207078"/>
                    <a:gd name="connsiteX9" fmla="*/ 55541 w 364650"/>
                    <a:gd name="connsiteY9" fmla="*/ 161686 h 207078"/>
                    <a:gd name="connsiteX10" fmla="*/ 47587 w 364650"/>
                    <a:gd name="connsiteY10" fmla="*/ 161686 h 207078"/>
                    <a:gd name="connsiteX11" fmla="*/ 31816 w 364650"/>
                    <a:gd name="connsiteY11" fmla="*/ 161686 h 207078"/>
                    <a:gd name="connsiteX12" fmla="*/ 31816 w 364650"/>
                    <a:gd name="connsiteY12" fmla="*/ 116430 h 207078"/>
                    <a:gd name="connsiteX13" fmla="*/ 23862 w 364650"/>
                    <a:gd name="connsiteY13" fmla="*/ 116430 h 207078"/>
                    <a:gd name="connsiteX14" fmla="*/ 15908 w 364650"/>
                    <a:gd name="connsiteY14" fmla="*/ 84066 h 207078"/>
                    <a:gd name="connsiteX15" fmla="*/ 0 w 364650"/>
                    <a:gd name="connsiteY15" fmla="*/ 58284 h 207078"/>
                    <a:gd name="connsiteX16" fmla="*/ 0 w 364650"/>
                    <a:gd name="connsiteY16" fmla="*/ 32364 h 207078"/>
                    <a:gd name="connsiteX17" fmla="*/ 47587 w 364650"/>
                    <a:gd name="connsiteY17" fmla="*/ 45393 h 207078"/>
                    <a:gd name="connsiteX18" fmla="*/ 87220 w 364650"/>
                    <a:gd name="connsiteY18" fmla="*/ 51838 h 207078"/>
                    <a:gd name="connsiteX19" fmla="*/ 87220 w 364650"/>
                    <a:gd name="connsiteY19" fmla="*/ 64729 h 207078"/>
                    <a:gd name="connsiteX20" fmla="*/ 71449 w 364650"/>
                    <a:gd name="connsiteY20" fmla="*/ 84066 h 207078"/>
                    <a:gd name="connsiteX21" fmla="*/ 79266 w 364650"/>
                    <a:gd name="connsiteY21" fmla="*/ 97094 h 207078"/>
                    <a:gd name="connsiteX22" fmla="*/ 95174 w 364650"/>
                    <a:gd name="connsiteY22" fmla="*/ 71175 h 207078"/>
                    <a:gd name="connsiteX23" fmla="*/ 111082 w 364650"/>
                    <a:gd name="connsiteY23" fmla="*/ 64729 h 207078"/>
                    <a:gd name="connsiteX24" fmla="*/ 103128 w 364650"/>
                    <a:gd name="connsiteY24" fmla="*/ 38810 h 207078"/>
                    <a:gd name="connsiteX25" fmla="*/ 95174 w 364650"/>
                    <a:gd name="connsiteY25" fmla="*/ 32364 h 207078"/>
                    <a:gd name="connsiteX26" fmla="*/ 103128 w 364650"/>
                    <a:gd name="connsiteY26" fmla="*/ 25919 h 207078"/>
                    <a:gd name="connsiteX27" fmla="*/ 87220 w 364650"/>
                    <a:gd name="connsiteY27" fmla="*/ 0 h 207078"/>
                    <a:gd name="connsiteX28" fmla="*/ 356833 w 364650"/>
                    <a:gd name="connsiteY28" fmla="*/ 0 h 207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4650" h="207078">
                      <a:moveTo>
                        <a:pt x="356833" y="0"/>
                      </a:moveTo>
                      <a:lnTo>
                        <a:pt x="356833" y="0"/>
                      </a:lnTo>
                      <a:lnTo>
                        <a:pt x="356833" y="90648"/>
                      </a:lnTo>
                      <a:lnTo>
                        <a:pt x="356833" y="148795"/>
                      </a:lnTo>
                      <a:lnTo>
                        <a:pt x="364650" y="181159"/>
                      </a:lnTo>
                      <a:lnTo>
                        <a:pt x="158669" y="207079"/>
                      </a:lnTo>
                      <a:lnTo>
                        <a:pt x="150715" y="200496"/>
                      </a:lnTo>
                      <a:lnTo>
                        <a:pt x="87220" y="200496"/>
                      </a:lnTo>
                      <a:lnTo>
                        <a:pt x="79266" y="174714"/>
                      </a:lnTo>
                      <a:lnTo>
                        <a:pt x="55541" y="161686"/>
                      </a:lnTo>
                      <a:lnTo>
                        <a:pt x="47587" y="161686"/>
                      </a:lnTo>
                      <a:lnTo>
                        <a:pt x="31816" y="161686"/>
                      </a:lnTo>
                      <a:lnTo>
                        <a:pt x="31816" y="116430"/>
                      </a:lnTo>
                      <a:lnTo>
                        <a:pt x="23862" y="116430"/>
                      </a:lnTo>
                      <a:lnTo>
                        <a:pt x="15908" y="84066"/>
                      </a:lnTo>
                      <a:lnTo>
                        <a:pt x="0" y="58284"/>
                      </a:lnTo>
                      <a:lnTo>
                        <a:pt x="0" y="32364"/>
                      </a:lnTo>
                      <a:lnTo>
                        <a:pt x="47587" y="45393"/>
                      </a:lnTo>
                      <a:lnTo>
                        <a:pt x="87220" y="51838"/>
                      </a:lnTo>
                      <a:lnTo>
                        <a:pt x="87220" y="64729"/>
                      </a:lnTo>
                      <a:lnTo>
                        <a:pt x="71449" y="84066"/>
                      </a:lnTo>
                      <a:lnTo>
                        <a:pt x="79266" y="97094"/>
                      </a:lnTo>
                      <a:lnTo>
                        <a:pt x="95174" y="71175"/>
                      </a:lnTo>
                      <a:lnTo>
                        <a:pt x="111082" y="64729"/>
                      </a:lnTo>
                      <a:lnTo>
                        <a:pt x="103128" y="38810"/>
                      </a:lnTo>
                      <a:lnTo>
                        <a:pt x="95174" y="32364"/>
                      </a:lnTo>
                      <a:lnTo>
                        <a:pt x="103128" y="25919"/>
                      </a:lnTo>
                      <a:lnTo>
                        <a:pt x="87220" y="0"/>
                      </a:lnTo>
                      <a:lnTo>
                        <a:pt x="356833"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4D3A7218-AFC9-CB82-BC4E-4D880E312315}"/>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56032266-8229-84FD-4DBB-A7C8AC28B75C}"/>
                    </a:ext>
                  </a:extLst>
                </p:cNvPr>
                <p:cNvSpPr/>
                <p:nvPr/>
              </p:nvSpPr>
              <p:spPr>
                <a:xfrm>
                  <a:off x="4595754" y="4621949"/>
                  <a:ext cx="581465" cy="276059"/>
                </a:xfrm>
                <a:custGeom>
                  <a:avLst/>
                  <a:gdLst>
                    <a:gd name="connsiteX0" fmla="*/ 242186 w 581465"/>
                    <a:gd name="connsiteY0" fmla="*/ 237523 h 276059"/>
                    <a:gd name="connsiteX1" fmla="*/ 242186 w 581465"/>
                    <a:gd name="connsiteY1" fmla="*/ 269614 h 276059"/>
                    <a:gd name="connsiteX2" fmla="*/ 226141 w 581465"/>
                    <a:gd name="connsiteY2" fmla="*/ 250277 h 276059"/>
                    <a:gd name="connsiteX3" fmla="*/ 218050 w 581465"/>
                    <a:gd name="connsiteY3" fmla="*/ 256723 h 276059"/>
                    <a:gd name="connsiteX4" fmla="*/ 218050 w 581465"/>
                    <a:gd name="connsiteY4" fmla="*/ 263168 h 276059"/>
                    <a:gd name="connsiteX5" fmla="*/ 185685 w 581465"/>
                    <a:gd name="connsiteY5" fmla="*/ 263168 h 276059"/>
                    <a:gd name="connsiteX6" fmla="*/ 161549 w 581465"/>
                    <a:gd name="connsiteY6" fmla="*/ 269614 h 276059"/>
                    <a:gd name="connsiteX7" fmla="*/ 153458 w 581465"/>
                    <a:gd name="connsiteY7" fmla="*/ 276059 h 276059"/>
                    <a:gd name="connsiteX8" fmla="*/ 137275 w 581465"/>
                    <a:gd name="connsiteY8" fmla="*/ 263168 h 276059"/>
                    <a:gd name="connsiteX9" fmla="*/ 121093 w 581465"/>
                    <a:gd name="connsiteY9" fmla="*/ 237523 h 276059"/>
                    <a:gd name="connsiteX10" fmla="*/ 96819 w 581465"/>
                    <a:gd name="connsiteY10" fmla="*/ 198987 h 276059"/>
                    <a:gd name="connsiteX11" fmla="*/ 80774 w 581465"/>
                    <a:gd name="connsiteY11" fmla="*/ 211878 h 276059"/>
                    <a:gd name="connsiteX12" fmla="*/ 72683 w 581465"/>
                    <a:gd name="connsiteY12" fmla="*/ 205433 h 276059"/>
                    <a:gd name="connsiteX13" fmla="*/ 72683 w 581465"/>
                    <a:gd name="connsiteY13" fmla="*/ 173342 h 276059"/>
                    <a:gd name="connsiteX14" fmla="*/ 72683 w 581465"/>
                    <a:gd name="connsiteY14" fmla="*/ 166897 h 276059"/>
                    <a:gd name="connsiteX15" fmla="*/ 80774 w 581465"/>
                    <a:gd name="connsiteY15" fmla="*/ 141252 h 276059"/>
                    <a:gd name="connsiteX16" fmla="*/ 56501 w 581465"/>
                    <a:gd name="connsiteY16" fmla="*/ 134807 h 276059"/>
                    <a:gd name="connsiteX17" fmla="*/ 8091 w 581465"/>
                    <a:gd name="connsiteY17" fmla="*/ 77072 h 276059"/>
                    <a:gd name="connsiteX18" fmla="*/ 0 w 581465"/>
                    <a:gd name="connsiteY18" fmla="*/ 44981 h 276059"/>
                    <a:gd name="connsiteX19" fmla="*/ 0 w 581465"/>
                    <a:gd name="connsiteY19" fmla="*/ 0 h 276059"/>
                    <a:gd name="connsiteX20" fmla="*/ 581466 w 581465"/>
                    <a:gd name="connsiteY20" fmla="*/ 0 h 276059"/>
                    <a:gd name="connsiteX21" fmla="*/ 581466 w 581465"/>
                    <a:gd name="connsiteY21" fmla="*/ 237523 h 276059"/>
                    <a:gd name="connsiteX22" fmla="*/ 242186 w 581465"/>
                    <a:gd name="connsiteY22" fmla="*/ 237523 h 27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1465" h="276059">
                      <a:moveTo>
                        <a:pt x="242186" y="237523"/>
                      </a:moveTo>
                      <a:lnTo>
                        <a:pt x="242186" y="269614"/>
                      </a:lnTo>
                      <a:lnTo>
                        <a:pt x="226141" y="250277"/>
                      </a:lnTo>
                      <a:lnTo>
                        <a:pt x="218050" y="256723"/>
                      </a:lnTo>
                      <a:lnTo>
                        <a:pt x="218050" y="263168"/>
                      </a:lnTo>
                      <a:lnTo>
                        <a:pt x="185685" y="263168"/>
                      </a:lnTo>
                      <a:lnTo>
                        <a:pt x="161549" y="269614"/>
                      </a:lnTo>
                      <a:lnTo>
                        <a:pt x="153458" y="276059"/>
                      </a:lnTo>
                      <a:lnTo>
                        <a:pt x="137275" y="263168"/>
                      </a:lnTo>
                      <a:lnTo>
                        <a:pt x="121093" y="237523"/>
                      </a:lnTo>
                      <a:lnTo>
                        <a:pt x="96819" y="198987"/>
                      </a:lnTo>
                      <a:lnTo>
                        <a:pt x="80774" y="211878"/>
                      </a:lnTo>
                      <a:lnTo>
                        <a:pt x="72683" y="205433"/>
                      </a:lnTo>
                      <a:lnTo>
                        <a:pt x="72683" y="173342"/>
                      </a:lnTo>
                      <a:lnTo>
                        <a:pt x="72683" y="166897"/>
                      </a:lnTo>
                      <a:lnTo>
                        <a:pt x="80774" y="141252"/>
                      </a:lnTo>
                      <a:lnTo>
                        <a:pt x="56501" y="134807"/>
                      </a:lnTo>
                      <a:lnTo>
                        <a:pt x="8091" y="77072"/>
                      </a:lnTo>
                      <a:lnTo>
                        <a:pt x="0" y="44981"/>
                      </a:lnTo>
                      <a:lnTo>
                        <a:pt x="0" y="0"/>
                      </a:lnTo>
                      <a:lnTo>
                        <a:pt x="581466" y="0"/>
                      </a:lnTo>
                      <a:lnTo>
                        <a:pt x="581466" y="237523"/>
                      </a:lnTo>
                      <a:lnTo>
                        <a:pt x="242186" y="23752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ECE0747D-D51F-EDA9-0400-0849E0D9DD37}"/>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1D1E6109-189F-7F6E-A9EC-6FAC433E8A04}"/>
                    </a:ext>
                  </a:extLst>
                </p:cNvPr>
                <p:cNvSpPr/>
                <p:nvPr/>
              </p:nvSpPr>
              <p:spPr>
                <a:xfrm>
                  <a:off x="4842054" y="4858512"/>
                  <a:ext cx="335028" cy="226689"/>
                </a:xfrm>
                <a:custGeom>
                  <a:avLst/>
                  <a:gdLst>
                    <a:gd name="connsiteX0" fmla="*/ 0 w 335028"/>
                    <a:gd name="connsiteY0" fmla="*/ 0 h 226689"/>
                    <a:gd name="connsiteX1" fmla="*/ 335028 w 335028"/>
                    <a:gd name="connsiteY1" fmla="*/ 0 h 226689"/>
                    <a:gd name="connsiteX2" fmla="*/ 335028 w 335028"/>
                    <a:gd name="connsiteY2" fmla="*/ 226689 h 226689"/>
                    <a:gd name="connsiteX3" fmla="*/ 0 w 335028"/>
                    <a:gd name="connsiteY3" fmla="*/ 226689 h 226689"/>
                  </a:gdLst>
                  <a:ahLst/>
                  <a:cxnLst>
                    <a:cxn ang="0">
                      <a:pos x="connsiteX0" y="connsiteY0"/>
                    </a:cxn>
                    <a:cxn ang="0">
                      <a:pos x="connsiteX1" y="connsiteY1"/>
                    </a:cxn>
                    <a:cxn ang="0">
                      <a:pos x="connsiteX2" y="connsiteY2"/>
                    </a:cxn>
                    <a:cxn ang="0">
                      <a:pos x="connsiteX3" y="connsiteY3"/>
                    </a:cxn>
                  </a:cxnLst>
                  <a:rect l="l" t="t" r="r" b="b"/>
                  <a:pathLst>
                    <a:path w="335028" h="226689">
                      <a:moveTo>
                        <a:pt x="0" y="0"/>
                      </a:moveTo>
                      <a:lnTo>
                        <a:pt x="335028" y="0"/>
                      </a:lnTo>
                      <a:lnTo>
                        <a:pt x="335028" y="226689"/>
                      </a:lnTo>
                      <a:lnTo>
                        <a:pt x="0" y="22668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9A539071-5BEB-A7E6-C5BE-679CB8F095BC}"/>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44B4FBFD-BDF1-D6CD-4CAE-CB0716643E48}"/>
                    </a:ext>
                  </a:extLst>
                </p:cNvPr>
                <p:cNvSpPr/>
                <p:nvPr/>
              </p:nvSpPr>
              <p:spPr>
                <a:xfrm>
                  <a:off x="5177219" y="4976725"/>
                  <a:ext cx="413882" cy="167582"/>
                </a:xfrm>
                <a:custGeom>
                  <a:avLst/>
                  <a:gdLst>
                    <a:gd name="connsiteX0" fmla="*/ 0 w 413882"/>
                    <a:gd name="connsiteY0" fmla="*/ 0 h 167582"/>
                    <a:gd name="connsiteX1" fmla="*/ 0 w 413882"/>
                    <a:gd name="connsiteY1" fmla="*/ 113962 h 167582"/>
                    <a:gd name="connsiteX2" fmla="*/ 97368 w 413882"/>
                    <a:gd name="connsiteY2" fmla="*/ 113962 h 167582"/>
                    <a:gd name="connsiteX3" fmla="*/ 97368 w 413882"/>
                    <a:gd name="connsiteY3" fmla="*/ 167583 h 167582"/>
                    <a:gd name="connsiteX4" fmla="*/ 413883 w 413882"/>
                    <a:gd name="connsiteY4" fmla="*/ 167583 h 167582"/>
                    <a:gd name="connsiteX5" fmla="*/ 413883 w 413882"/>
                    <a:gd name="connsiteY5" fmla="*/ 160863 h 167582"/>
                    <a:gd name="connsiteX6" fmla="*/ 405792 w 413882"/>
                    <a:gd name="connsiteY6" fmla="*/ 154143 h 167582"/>
                    <a:gd name="connsiteX7" fmla="*/ 405792 w 413882"/>
                    <a:gd name="connsiteY7" fmla="*/ 140841 h 167582"/>
                    <a:gd name="connsiteX8" fmla="*/ 397564 w 413882"/>
                    <a:gd name="connsiteY8" fmla="*/ 127401 h 167582"/>
                    <a:gd name="connsiteX9" fmla="*/ 397564 w 413882"/>
                    <a:gd name="connsiteY9" fmla="*/ 113962 h 167582"/>
                    <a:gd name="connsiteX10" fmla="*/ 397564 w 413882"/>
                    <a:gd name="connsiteY10" fmla="*/ 100522 h 167582"/>
                    <a:gd name="connsiteX11" fmla="*/ 389472 w 413882"/>
                    <a:gd name="connsiteY11" fmla="*/ 93940 h 167582"/>
                    <a:gd name="connsiteX12" fmla="*/ 389472 w 413882"/>
                    <a:gd name="connsiteY12" fmla="*/ 87220 h 167582"/>
                    <a:gd name="connsiteX13" fmla="*/ 381381 w 413882"/>
                    <a:gd name="connsiteY13" fmla="*/ 87220 h 167582"/>
                    <a:gd name="connsiteX14" fmla="*/ 389472 w 413882"/>
                    <a:gd name="connsiteY14" fmla="*/ 67060 h 167582"/>
                    <a:gd name="connsiteX15" fmla="*/ 373290 w 413882"/>
                    <a:gd name="connsiteY15" fmla="*/ 53621 h 167582"/>
                    <a:gd name="connsiteX16" fmla="*/ 373290 w 413882"/>
                    <a:gd name="connsiteY16" fmla="*/ 26879 h 167582"/>
                    <a:gd name="connsiteX17" fmla="*/ 357108 w 413882"/>
                    <a:gd name="connsiteY17" fmla="*/ 26879 h 167582"/>
                    <a:gd name="connsiteX18" fmla="*/ 357108 w 413882"/>
                    <a:gd name="connsiteY18" fmla="*/ 20159 h 167582"/>
                    <a:gd name="connsiteX19" fmla="*/ 324606 w 413882"/>
                    <a:gd name="connsiteY19" fmla="*/ 6720 h 167582"/>
                    <a:gd name="connsiteX20" fmla="*/ 300196 w 413882"/>
                    <a:gd name="connsiteY20" fmla="*/ 6720 h 167582"/>
                    <a:gd name="connsiteX21" fmla="*/ 292104 w 413882"/>
                    <a:gd name="connsiteY21" fmla="*/ 13440 h 167582"/>
                    <a:gd name="connsiteX22" fmla="*/ 267831 w 413882"/>
                    <a:gd name="connsiteY22" fmla="*/ 0 h 167582"/>
                    <a:gd name="connsiteX23" fmla="*/ 0 w 413882"/>
                    <a:gd name="connsiteY23" fmla="*/ 0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3882" h="167582">
                      <a:moveTo>
                        <a:pt x="0" y="0"/>
                      </a:moveTo>
                      <a:lnTo>
                        <a:pt x="0" y="113962"/>
                      </a:lnTo>
                      <a:lnTo>
                        <a:pt x="97368" y="113962"/>
                      </a:lnTo>
                      <a:lnTo>
                        <a:pt x="97368" y="167583"/>
                      </a:lnTo>
                      <a:lnTo>
                        <a:pt x="413883" y="167583"/>
                      </a:lnTo>
                      <a:lnTo>
                        <a:pt x="413883" y="160863"/>
                      </a:lnTo>
                      <a:lnTo>
                        <a:pt x="405792" y="154143"/>
                      </a:lnTo>
                      <a:lnTo>
                        <a:pt x="405792" y="140841"/>
                      </a:lnTo>
                      <a:lnTo>
                        <a:pt x="397564" y="127401"/>
                      </a:lnTo>
                      <a:lnTo>
                        <a:pt x="397564" y="113962"/>
                      </a:lnTo>
                      <a:lnTo>
                        <a:pt x="397564" y="100522"/>
                      </a:lnTo>
                      <a:lnTo>
                        <a:pt x="389472" y="93940"/>
                      </a:lnTo>
                      <a:lnTo>
                        <a:pt x="389472" y="87220"/>
                      </a:lnTo>
                      <a:lnTo>
                        <a:pt x="381381" y="87220"/>
                      </a:lnTo>
                      <a:lnTo>
                        <a:pt x="389472" y="67060"/>
                      </a:lnTo>
                      <a:lnTo>
                        <a:pt x="373290" y="53621"/>
                      </a:lnTo>
                      <a:lnTo>
                        <a:pt x="373290" y="26879"/>
                      </a:lnTo>
                      <a:lnTo>
                        <a:pt x="357108" y="26879"/>
                      </a:lnTo>
                      <a:lnTo>
                        <a:pt x="357108" y="20159"/>
                      </a:lnTo>
                      <a:lnTo>
                        <a:pt x="324606" y="6720"/>
                      </a:lnTo>
                      <a:lnTo>
                        <a:pt x="300196" y="6720"/>
                      </a:lnTo>
                      <a:lnTo>
                        <a:pt x="292104" y="13440"/>
                      </a:lnTo>
                      <a:lnTo>
                        <a:pt x="267831"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578603CE-EFC3-FD8B-7936-630B52727A25}"/>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97F77FDC-00E9-78AD-562C-EE66B5F7A4AD}"/>
                    </a:ext>
                  </a:extLst>
                </p:cNvPr>
                <p:cNvSpPr/>
                <p:nvPr/>
              </p:nvSpPr>
              <p:spPr>
                <a:xfrm>
                  <a:off x="4940656" y="5085201"/>
                  <a:ext cx="335028" cy="216815"/>
                </a:xfrm>
                <a:custGeom>
                  <a:avLst/>
                  <a:gdLst>
                    <a:gd name="connsiteX0" fmla="*/ 0 w 335028"/>
                    <a:gd name="connsiteY0" fmla="*/ 0 h 216815"/>
                    <a:gd name="connsiteX1" fmla="*/ 335028 w 335028"/>
                    <a:gd name="connsiteY1" fmla="*/ 0 h 216815"/>
                    <a:gd name="connsiteX2" fmla="*/ 335028 w 335028"/>
                    <a:gd name="connsiteY2" fmla="*/ 216815 h 216815"/>
                    <a:gd name="connsiteX3" fmla="*/ 0 w 335028"/>
                    <a:gd name="connsiteY3" fmla="*/ 216815 h 216815"/>
                  </a:gdLst>
                  <a:ahLst/>
                  <a:cxnLst>
                    <a:cxn ang="0">
                      <a:pos x="connsiteX0" y="connsiteY0"/>
                    </a:cxn>
                    <a:cxn ang="0">
                      <a:pos x="connsiteX1" y="connsiteY1"/>
                    </a:cxn>
                    <a:cxn ang="0">
                      <a:pos x="connsiteX2" y="connsiteY2"/>
                    </a:cxn>
                    <a:cxn ang="0">
                      <a:pos x="connsiteX3" y="connsiteY3"/>
                    </a:cxn>
                  </a:cxnLst>
                  <a:rect l="l" t="t" r="r" b="b"/>
                  <a:pathLst>
                    <a:path w="335028" h="216815">
                      <a:moveTo>
                        <a:pt x="0" y="0"/>
                      </a:moveTo>
                      <a:lnTo>
                        <a:pt x="335028" y="0"/>
                      </a:lnTo>
                      <a:lnTo>
                        <a:pt x="335028" y="216815"/>
                      </a:lnTo>
                      <a:lnTo>
                        <a:pt x="0" y="21681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DD0536F2-E2E1-5695-553F-EB71A44D1A09}"/>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A245616D-CB25-24CA-4BBA-1E91048A45B4}"/>
                    </a:ext>
                  </a:extLst>
                </p:cNvPr>
                <p:cNvSpPr/>
                <p:nvPr/>
              </p:nvSpPr>
              <p:spPr>
                <a:xfrm>
                  <a:off x="5275685" y="5144308"/>
                  <a:ext cx="354776" cy="157708"/>
                </a:xfrm>
                <a:custGeom>
                  <a:avLst/>
                  <a:gdLst>
                    <a:gd name="connsiteX0" fmla="*/ 0 w 354776"/>
                    <a:gd name="connsiteY0" fmla="*/ 0 h 157708"/>
                    <a:gd name="connsiteX1" fmla="*/ 0 w 354776"/>
                    <a:gd name="connsiteY1" fmla="*/ 157709 h 157708"/>
                    <a:gd name="connsiteX2" fmla="*/ 354777 w 354776"/>
                    <a:gd name="connsiteY2" fmla="*/ 157709 h 157708"/>
                    <a:gd name="connsiteX3" fmla="*/ 354777 w 354776"/>
                    <a:gd name="connsiteY3" fmla="*/ 50467 h 157708"/>
                    <a:gd name="connsiteX4" fmla="*/ 346685 w 354776"/>
                    <a:gd name="connsiteY4" fmla="*/ 44158 h 157708"/>
                    <a:gd name="connsiteX5" fmla="*/ 330640 w 354776"/>
                    <a:gd name="connsiteY5" fmla="*/ 25233 h 157708"/>
                    <a:gd name="connsiteX6" fmla="*/ 338731 w 354776"/>
                    <a:gd name="connsiteY6" fmla="*/ 18925 h 157708"/>
                    <a:gd name="connsiteX7" fmla="*/ 346685 w 354776"/>
                    <a:gd name="connsiteY7" fmla="*/ 18925 h 157708"/>
                    <a:gd name="connsiteX8" fmla="*/ 338731 w 354776"/>
                    <a:gd name="connsiteY8" fmla="*/ 6308 h 157708"/>
                    <a:gd name="connsiteX9" fmla="*/ 330640 w 354776"/>
                    <a:gd name="connsiteY9" fmla="*/ 12616 h 157708"/>
                    <a:gd name="connsiteX10" fmla="*/ 314458 w 354776"/>
                    <a:gd name="connsiteY10" fmla="*/ 0 h 157708"/>
                    <a:gd name="connsiteX11" fmla="*/ 0 w 354776"/>
                    <a:gd name="connsiteY11" fmla="*/ 0 h 15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4776" h="157708">
                      <a:moveTo>
                        <a:pt x="0" y="0"/>
                      </a:moveTo>
                      <a:lnTo>
                        <a:pt x="0" y="157709"/>
                      </a:lnTo>
                      <a:lnTo>
                        <a:pt x="354777" y="157709"/>
                      </a:lnTo>
                      <a:lnTo>
                        <a:pt x="354777" y="50467"/>
                      </a:lnTo>
                      <a:lnTo>
                        <a:pt x="346685" y="44158"/>
                      </a:lnTo>
                      <a:lnTo>
                        <a:pt x="330640" y="25233"/>
                      </a:lnTo>
                      <a:lnTo>
                        <a:pt x="338731" y="18925"/>
                      </a:lnTo>
                      <a:lnTo>
                        <a:pt x="346685" y="18925"/>
                      </a:lnTo>
                      <a:lnTo>
                        <a:pt x="338731" y="6308"/>
                      </a:lnTo>
                      <a:lnTo>
                        <a:pt x="330640" y="12616"/>
                      </a:lnTo>
                      <a:lnTo>
                        <a:pt x="31445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D349C509-85AB-F9A2-7398-B0BDBA6324E9}"/>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BAF9C0B8-1D58-0C46-8561-3ED532B1B556}"/>
                    </a:ext>
                  </a:extLst>
                </p:cNvPr>
                <p:cNvSpPr/>
                <p:nvPr/>
              </p:nvSpPr>
              <p:spPr>
                <a:xfrm>
                  <a:off x="5048995" y="5331501"/>
                  <a:ext cx="640572" cy="522359"/>
                </a:xfrm>
                <a:custGeom>
                  <a:avLst/>
                  <a:gdLst>
                    <a:gd name="connsiteX0" fmla="*/ 0 w 640572"/>
                    <a:gd name="connsiteY0" fmla="*/ 228609 h 522359"/>
                    <a:gd name="connsiteX1" fmla="*/ 0 w 640572"/>
                    <a:gd name="connsiteY1" fmla="*/ 235055 h 522359"/>
                    <a:gd name="connsiteX2" fmla="*/ 16319 w 640572"/>
                    <a:gd name="connsiteY2" fmla="*/ 241637 h 522359"/>
                    <a:gd name="connsiteX3" fmla="*/ 24411 w 640572"/>
                    <a:gd name="connsiteY3" fmla="*/ 254666 h 522359"/>
                    <a:gd name="connsiteX4" fmla="*/ 32502 w 640572"/>
                    <a:gd name="connsiteY4" fmla="*/ 254666 h 522359"/>
                    <a:gd name="connsiteX5" fmla="*/ 48684 w 640572"/>
                    <a:gd name="connsiteY5" fmla="*/ 267693 h 522359"/>
                    <a:gd name="connsiteX6" fmla="*/ 81186 w 640572"/>
                    <a:gd name="connsiteY6" fmla="*/ 293887 h 522359"/>
                    <a:gd name="connsiteX7" fmla="*/ 97368 w 640572"/>
                    <a:gd name="connsiteY7" fmla="*/ 319943 h 522359"/>
                    <a:gd name="connsiteX8" fmla="*/ 113550 w 640572"/>
                    <a:gd name="connsiteY8" fmla="*/ 346137 h 522359"/>
                    <a:gd name="connsiteX9" fmla="*/ 137961 w 640572"/>
                    <a:gd name="connsiteY9" fmla="*/ 365610 h 522359"/>
                    <a:gd name="connsiteX10" fmla="*/ 154143 w 640572"/>
                    <a:gd name="connsiteY10" fmla="*/ 372193 h 522359"/>
                    <a:gd name="connsiteX11" fmla="*/ 170326 w 640572"/>
                    <a:gd name="connsiteY11" fmla="*/ 372193 h 522359"/>
                    <a:gd name="connsiteX12" fmla="*/ 194599 w 640572"/>
                    <a:gd name="connsiteY12" fmla="*/ 332971 h 522359"/>
                    <a:gd name="connsiteX13" fmla="*/ 219010 w 640572"/>
                    <a:gd name="connsiteY13" fmla="*/ 332971 h 522359"/>
                    <a:gd name="connsiteX14" fmla="*/ 251374 w 640572"/>
                    <a:gd name="connsiteY14" fmla="*/ 332971 h 522359"/>
                    <a:gd name="connsiteX15" fmla="*/ 291967 w 640572"/>
                    <a:gd name="connsiteY15" fmla="*/ 378775 h 522359"/>
                    <a:gd name="connsiteX16" fmla="*/ 316241 w 640572"/>
                    <a:gd name="connsiteY16" fmla="*/ 404832 h 522359"/>
                    <a:gd name="connsiteX17" fmla="*/ 324332 w 640572"/>
                    <a:gd name="connsiteY17" fmla="*/ 431025 h 522359"/>
                    <a:gd name="connsiteX18" fmla="*/ 340651 w 640572"/>
                    <a:gd name="connsiteY18" fmla="*/ 437471 h 522359"/>
                    <a:gd name="connsiteX19" fmla="*/ 356833 w 640572"/>
                    <a:gd name="connsiteY19" fmla="*/ 476692 h 522359"/>
                    <a:gd name="connsiteX20" fmla="*/ 381107 w 640572"/>
                    <a:gd name="connsiteY20" fmla="*/ 496303 h 522359"/>
                    <a:gd name="connsiteX21" fmla="*/ 405517 w 640572"/>
                    <a:gd name="connsiteY21" fmla="*/ 509331 h 522359"/>
                    <a:gd name="connsiteX22" fmla="*/ 454201 w 640572"/>
                    <a:gd name="connsiteY22" fmla="*/ 522359 h 522359"/>
                    <a:gd name="connsiteX23" fmla="*/ 470384 w 640572"/>
                    <a:gd name="connsiteY23" fmla="*/ 515777 h 522359"/>
                    <a:gd name="connsiteX24" fmla="*/ 454201 w 640572"/>
                    <a:gd name="connsiteY24" fmla="*/ 502748 h 522359"/>
                    <a:gd name="connsiteX25" fmla="*/ 454201 w 640572"/>
                    <a:gd name="connsiteY25" fmla="*/ 483138 h 522359"/>
                    <a:gd name="connsiteX26" fmla="*/ 462293 w 640572"/>
                    <a:gd name="connsiteY26" fmla="*/ 463664 h 522359"/>
                    <a:gd name="connsiteX27" fmla="*/ 462293 w 640572"/>
                    <a:gd name="connsiteY27" fmla="*/ 437471 h 522359"/>
                    <a:gd name="connsiteX28" fmla="*/ 454201 w 640572"/>
                    <a:gd name="connsiteY28" fmla="*/ 431025 h 522359"/>
                    <a:gd name="connsiteX29" fmla="*/ 470384 w 640572"/>
                    <a:gd name="connsiteY29" fmla="*/ 431025 h 522359"/>
                    <a:gd name="connsiteX30" fmla="*/ 470384 w 640572"/>
                    <a:gd name="connsiteY30" fmla="*/ 424443 h 522359"/>
                    <a:gd name="connsiteX31" fmla="*/ 470384 w 640572"/>
                    <a:gd name="connsiteY31" fmla="*/ 417860 h 522359"/>
                    <a:gd name="connsiteX32" fmla="*/ 478475 w 640572"/>
                    <a:gd name="connsiteY32" fmla="*/ 411414 h 522359"/>
                    <a:gd name="connsiteX33" fmla="*/ 486566 w 640572"/>
                    <a:gd name="connsiteY33" fmla="*/ 404832 h 522359"/>
                    <a:gd name="connsiteX34" fmla="*/ 502748 w 640572"/>
                    <a:gd name="connsiteY34" fmla="*/ 404832 h 522359"/>
                    <a:gd name="connsiteX35" fmla="*/ 502748 w 640572"/>
                    <a:gd name="connsiteY35" fmla="*/ 391804 h 522359"/>
                    <a:gd name="connsiteX36" fmla="*/ 519068 w 640572"/>
                    <a:gd name="connsiteY36" fmla="*/ 385221 h 522359"/>
                    <a:gd name="connsiteX37" fmla="*/ 519068 w 640572"/>
                    <a:gd name="connsiteY37" fmla="*/ 391804 h 522359"/>
                    <a:gd name="connsiteX38" fmla="*/ 535250 w 640572"/>
                    <a:gd name="connsiteY38" fmla="*/ 391804 h 522359"/>
                    <a:gd name="connsiteX39" fmla="*/ 519068 w 640572"/>
                    <a:gd name="connsiteY39" fmla="*/ 398386 h 522359"/>
                    <a:gd name="connsiteX40" fmla="*/ 543341 w 640572"/>
                    <a:gd name="connsiteY40" fmla="*/ 391804 h 522359"/>
                    <a:gd name="connsiteX41" fmla="*/ 559524 w 640572"/>
                    <a:gd name="connsiteY41" fmla="*/ 378775 h 522359"/>
                    <a:gd name="connsiteX42" fmla="*/ 575706 w 640572"/>
                    <a:gd name="connsiteY42" fmla="*/ 332971 h 522359"/>
                    <a:gd name="connsiteX43" fmla="*/ 575706 w 640572"/>
                    <a:gd name="connsiteY43" fmla="*/ 346137 h 522359"/>
                    <a:gd name="connsiteX44" fmla="*/ 624390 w 640572"/>
                    <a:gd name="connsiteY44" fmla="*/ 339554 h 522359"/>
                    <a:gd name="connsiteX45" fmla="*/ 624390 w 640572"/>
                    <a:gd name="connsiteY45" fmla="*/ 326526 h 522359"/>
                    <a:gd name="connsiteX46" fmla="*/ 632481 w 640572"/>
                    <a:gd name="connsiteY46" fmla="*/ 306915 h 522359"/>
                    <a:gd name="connsiteX47" fmla="*/ 632481 w 640572"/>
                    <a:gd name="connsiteY47" fmla="*/ 293887 h 522359"/>
                    <a:gd name="connsiteX48" fmla="*/ 640572 w 640572"/>
                    <a:gd name="connsiteY48" fmla="*/ 274276 h 522359"/>
                    <a:gd name="connsiteX49" fmla="*/ 632481 w 640572"/>
                    <a:gd name="connsiteY49" fmla="*/ 254666 h 522359"/>
                    <a:gd name="connsiteX50" fmla="*/ 624390 w 640572"/>
                    <a:gd name="connsiteY50" fmla="*/ 235055 h 522359"/>
                    <a:gd name="connsiteX51" fmla="*/ 616299 w 640572"/>
                    <a:gd name="connsiteY51" fmla="*/ 228609 h 522359"/>
                    <a:gd name="connsiteX52" fmla="*/ 616299 w 640572"/>
                    <a:gd name="connsiteY52" fmla="*/ 150166 h 522359"/>
                    <a:gd name="connsiteX53" fmla="*/ 600116 w 640572"/>
                    <a:gd name="connsiteY53" fmla="*/ 150166 h 522359"/>
                    <a:gd name="connsiteX54" fmla="*/ 575706 w 640572"/>
                    <a:gd name="connsiteY54" fmla="*/ 137138 h 522359"/>
                    <a:gd name="connsiteX55" fmla="*/ 559524 w 640572"/>
                    <a:gd name="connsiteY55" fmla="*/ 130693 h 522359"/>
                    <a:gd name="connsiteX56" fmla="*/ 551432 w 640572"/>
                    <a:gd name="connsiteY56" fmla="*/ 137138 h 522359"/>
                    <a:gd name="connsiteX57" fmla="*/ 535250 w 640572"/>
                    <a:gd name="connsiteY57" fmla="*/ 130693 h 522359"/>
                    <a:gd name="connsiteX58" fmla="*/ 527159 w 640572"/>
                    <a:gd name="connsiteY58" fmla="*/ 137138 h 522359"/>
                    <a:gd name="connsiteX59" fmla="*/ 519068 w 640572"/>
                    <a:gd name="connsiteY59" fmla="*/ 130693 h 522359"/>
                    <a:gd name="connsiteX60" fmla="*/ 502748 w 640572"/>
                    <a:gd name="connsiteY60" fmla="*/ 143721 h 522359"/>
                    <a:gd name="connsiteX61" fmla="*/ 478475 w 640572"/>
                    <a:gd name="connsiteY61" fmla="*/ 130693 h 522359"/>
                    <a:gd name="connsiteX62" fmla="*/ 462293 w 640572"/>
                    <a:gd name="connsiteY62" fmla="*/ 137138 h 522359"/>
                    <a:gd name="connsiteX63" fmla="*/ 462293 w 640572"/>
                    <a:gd name="connsiteY63" fmla="*/ 143721 h 522359"/>
                    <a:gd name="connsiteX64" fmla="*/ 462293 w 640572"/>
                    <a:gd name="connsiteY64" fmla="*/ 130693 h 522359"/>
                    <a:gd name="connsiteX65" fmla="*/ 445973 w 640572"/>
                    <a:gd name="connsiteY65" fmla="*/ 137138 h 522359"/>
                    <a:gd name="connsiteX66" fmla="*/ 437882 w 640572"/>
                    <a:gd name="connsiteY66" fmla="*/ 130693 h 522359"/>
                    <a:gd name="connsiteX67" fmla="*/ 429791 w 640572"/>
                    <a:gd name="connsiteY67" fmla="*/ 137138 h 522359"/>
                    <a:gd name="connsiteX68" fmla="*/ 421700 w 640572"/>
                    <a:gd name="connsiteY68" fmla="*/ 130693 h 522359"/>
                    <a:gd name="connsiteX69" fmla="*/ 413609 w 640572"/>
                    <a:gd name="connsiteY69" fmla="*/ 124110 h 522359"/>
                    <a:gd name="connsiteX70" fmla="*/ 397426 w 640572"/>
                    <a:gd name="connsiteY70" fmla="*/ 124110 h 522359"/>
                    <a:gd name="connsiteX71" fmla="*/ 389198 w 640572"/>
                    <a:gd name="connsiteY71" fmla="*/ 117527 h 522359"/>
                    <a:gd name="connsiteX72" fmla="*/ 364925 w 640572"/>
                    <a:gd name="connsiteY72" fmla="*/ 117527 h 522359"/>
                    <a:gd name="connsiteX73" fmla="*/ 356833 w 640572"/>
                    <a:gd name="connsiteY73" fmla="*/ 104499 h 522359"/>
                    <a:gd name="connsiteX74" fmla="*/ 348742 w 640572"/>
                    <a:gd name="connsiteY74" fmla="*/ 111082 h 522359"/>
                    <a:gd name="connsiteX75" fmla="*/ 340651 w 640572"/>
                    <a:gd name="connsiteY75" fmla="*/ 111082 h 522359"/>
                    <a:gd name="connsiteX76" fmla="*/ 324332 w 640572"/>
                    <a:gd name="connsiteY76" fmla="*/ 98054 h 522359"/>
                    <a:gd name="connsiteX77" fmla="*/ 324332 w 640572"/>
                    <a:gd name="connsiteY77" fmla="*/ 0 h 522359"/>
                    <a:gd name="connsiteX78" fmla="*/ 178417 w 640572"/>
                    <a:gd name="connsiteY78" fmla="*/ 0 h 522359"/>
                    <a:gd name="connsiteX79" fmla="*/ 178417 w 640572"/>
                    <a:gd name="connsiteY79" fmla="*/ 228609 h 522359"/>
                    <a:gd name="connsiteX80" fmla="*/ 0 w 640572"/>
                    <a:gd name="connsiteY80" fmla="*/ 228609 h 52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40572" h="522359">
                      <a:moveTo>
                        <a:pt x="0" y="228609"/>
                      </a:moveTo>
                      <a:lnTo>
                        <a:pt x="0" y="235055"/>
                      </a:lnTo>
                      <a:lnTo>
                        <a:pt x="16319" y="241637"/>
                      </a:lnTo>
                      <a:lnTo>
                        <a:pt x="24411" y="254666"/>
                      </a:lnTo>
                      <a:lnTo>
                        <a:pt x="32502" y="254666"/>
                      </a:lnTo>
                      <a:lnTo>
                        <a:pt x="48684" y="267693"/>
                      </a:lnTo>
                      <a:lnTo>
                        <a:pt x="81186" y="293887"/>
                      </a:lnTo>
                      <a:lnTo>
                        <a:pt x="97368" y="319943"/>
                      </a:lnTo>
                      <a:lnTo>
                        <a:pt x="113550" y="346137"/>
                      </a:lnTo>
                      <a:lnTo>
                        <a:pt x="137961" y="365610"/>
                      </a:lnTo>
                      <a:lnTo>
                        <a:pt x="154143" y="372193"/>
                      </a:lnTo>
                      <a:lnTo>
                        <a:pt x="170326" y="372193"/>
                      </a:lnTo>
                      <a:lnTo>
                        <a:pt x="194599" y="332971"/>
                      </a:lnTo>
                      <a:lnTo>
                        <a:pt x="219010" y="332971"/>
                      </a:lnTo>
                      <a:lnTo>
                        <a:pt x="251374" y="332971"/>
                      </a:lnTo>
                      <a:lnTo>
                        <a:pt x="291967" y="378775"/>
                      </a:lnTo>
                      <a:lnTo>
                        <a:pt x="316241" y="404832"/>
                      </a:lnTo>
                      <a:lnTo>
                        <a:pt x="324332" y="431025"/>
                      </a:lnTo>
                      <a:lnTo>
                        <a:pt x="340651" y="437471"/>
                      </a:lnTo>
                      <a:lnTo>
                        <a:pt x="356833" y="476692"/>
                      </a:lnTo>
                      <a:lnTo>
                        <a:pt x="381107" y="496303"/>
                      </a:lnTo>
                      <a:lnTo>
                        <a:pt x="405517" y="509331"/>
                      </a:lnTo>
                      <a:lnTo>
                        <a:pt x="454201" y="522359"/>
                      </a:lnTo>
                      <a:lnTo>
                        <a:pt x="470384" y="515777"/>
                      </a:lnTo>
                      <a:lnTo>
                        <a:pt x="454201" y="502748"/>
                      </a:lnTo>
                      <a:lnTo>
                        <a:pt x="454201" y="483138"/>
                      </a:lnTo>
                      <a:lnTo>
                        <a:pt x="462293" y="463664"/>
                      </a:lnTo>
                      <a:lnTo>
                        <a:pt x="462293" y="437471"/>
                      </a:lnTo>
                      <a:lnTo>
                        <a:pt x="454201" y="431025"/>
                      </a:lnTo>
                      <a:lnTo>
                        <a:pt x="470384" y="431025"/>
                      </a:lnTo>
                      <a:lnTo>
                        <a:pt x="470384" y="424443"/>
                      </a:lnTo>
                      <a:lnTo>
                        <a:pt x="470384" y="417860"/>
                      </a:lnTo>
                      <a:lnTo>
                        <a:pt x="478475" y="411414"/>
                      </a:lnTo>
                      <a:lnTo>
                        <a:pt x="486566" y="404832"/>
                      </a:lnTo>
                      <a:lnTo>
                        <a:pt x="502748" y="404832"/>
                      </a:lnTo>
                      <a:lnTo>
                        <a:pt x="502748" y="391804"/>
                      </a:lnTo>
                      <a:lnTo>
                        <a:pt x="519068" y="385221"/>
                      </a:lnTo>
                      <a:lnTo>
                        <a:pt x="519068" y="391804"/>
                      </a:lnTo>
                      <a:lnTo>
                        <a:pt x="535250" y="391804"/>
                      </a:lnTo>
                      <a:lnTo>
                        <a:pt x="519068" y="398386"/>
                      </a:lnTo>
                      <a:lnTo>
                        <a:pt x="543341" y="391804"/>
                      </a:lnTo>
                      <a:lnTo>
                        <a:pt x="559524" y="378775"/>
                      </a:lnTo>
                      <a:lnTo>
                        <a:pt x="575706" y="332971"/>
                      </a:lnTo>
                      <a:lnTo>
                        <a:pt x="575706" y="346137"/>
                      </a:lnTo>
                      <a:lnTo>
                        <a:pt x="624390" y="339554"/>
                      </a:lnTo>
                      <a:lnTo>
                        <a:pt x="624390" y="326526"/>
                      </a:lnTo>
                      <a:lnTo>
                        <a:pt x="632481" y="306915"/>
                      </a:lnTo>
                      <a:lnTo>
                        <a:pt x="632481" y="293887"/>
                      </a:lnTo>
                      <a:lnTo>
                        <a:pt x="640572" y="274276"/>
                      </a:lnTo>
                      <a:lnTo>
                        <a:pt x="632481" y="254666"/>
                      </a:lnTo>
                      <a:lnTo>
                        <a:pt x="624390" y="235055"/>
                      </a:lnTo>
                      <a:lnTo>
                        <a:pt x="616299" y="228609"/>
                      </a:lnTo>
                      <a:lnTo>
                        <a:pt x="616299" y="150166"/>
                      </a:lnTo>
                      <a:lnTo>
                        <a:pt x="600116" y="150166"/>
                      </a:lnTo>
                      <a:lnTo>
                        <a:pt x="575706" y="137138"/>
                      </a:lnTo>
                      <a:lnTo>
                        <a:pt x="559524" y="130693"/>
                      </a:lnTo>
                      <a:lnTo>
                        <a:pt x="551432" y="137138"/>
                      </a:lnTo>
                      <a:lnTo>
                        <a:pt x="535250" y="130693"/>
                      </a:lnTo>
                      <a:lnTo>
                        <a:pt x="527159" y="137138"/>
                      </a:lnTo>
                      <a:lnTo>
                        <a:pt x="519068" y="130693"/>
                      </a:lnTo>
                      <a:lnTo>
                        <a:pt x="502748" y="143721"/>
                      </a:lnTo>
                      <a:lnTo>
                        <a:pt x="478475" y="130693"/>
                      </a:lnTo>
                      <a:lnTo>
                        <a:pt x="462293" y="137138"/>
                      </a:lnTo>
                      <a:lnTo>
                        <a:pt x="462293" y="143721"/>
                      </a:lnTo>
                      <a:lnTo>
                        <a:pt x="462293" y="130693"/>
                      </a:lnTo>
                      <a:lnTo>
                        <a:pt x="445973" y="137138"/>
                      </a:lnTo>
                      <a:lnTo>
                        <a:pt x="437882" y="130693"/>
                      </a:lnTo>
                      <a:lnTo>
                        <a:pt x="429791" y="137138"/>
                      </a:lnTo>
                      <a:lnTo>
                        <a:pt x="421700" y="130693"/>
                      </a:lnTo>
                      <a:lnTo>
                        <a:pt x="413609" y="124110"/>
                      </a:lnTo>
                      <a:lnTo>
                        <a:pt x="397426" y="124110"/>
                      </a:lnTo>
                      <a:lnTo>
                        <a:pt x="389198" y="117527"/>
                      </a:lnTo>
                      <a:lnTo>
                        <a:pt x="364925" y="117527"/>
                      </a:lnTo>
                      <a:lnTo>
                        <a:pt x="356833" y="104499"/>
                      </a:lnTo>
                      <a:lnTo>
                        <a:pt x="348742" y="111082"/>
                      </a:lnTo>
                      <a:lnTo>
                        <a:pt x="340651" y="111082"/>
                      </a:lnTo>
                      <a:lnTo>
                        <a:pt x="324332" y="98054"/>
                      </a:lnTo>
                      <a:lnTo>
                        <a:pt x="324332" y="0"/>
                      </a:lnTo>
                      <a:lnTo>
                        <a:pt x="178417" y="0"/>
                      </a:lnTo>
                      <a:lnTo>
                        <a:pt x="178417" y="228609"/>
                      </a:lnTo>
                      <a:lnTo>
                        <a:pt x="0" y="22860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16046022-5CCD-1076-D43F-81478321BCD6}"/>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7390A511-FB0E-E215-18C9-2765308DDDEB}"/>
                    </a:ext>
                  </a:extLst>
                </p:cNvPr>
                <p:cNvSpPr/>
                <p:nvPr/>
              </p:nvSpPr>
              <p:spPr>
                <a:xfrm>
                  <a:off x="5226452" y="5302016"/>
                  <a:ext cx="413882" cy="167582"/>
                </a:xfrm>
                <a:custGeom>
                  <a:avLst/>
                  <a:gdLst>
                    <a:gd name="connsiteX0" fmla="*/ 146052 w 413882"/>
                    <a:gd name="connsiteY0" fmla="*/ 25782 h 167582"/>
                    <a:gd name="connsiteX1" fmla="*/ 146052 w 413882"/>
                    <a:gd name="connsiteY1" fmla="*/ 122464 h 167582"/>
                    <a:gd name="connsiteX2" fmla="*/ 162372 w 413882"/>
                    <a:gd name="connsiteY2" fmla="*/ 135355 h 167582"/>
                    <a:gd name="connsiteX3" fmla="*/ 170463 w 413882"/>
                    <a:gd name="connsiteY3" fmla="*/ 135355 h 167582"/>
                    <a:gd name="connsiteX4" fmla="*/ 178554 w 413882"/>
                    <a:gd name="connsiteY4" fmla="*/ 128910 h 167582"/>
                    <a:gd name="connsiteX5" fmla="*/ 186645 w 413882"/>
                    <a:gd name="connsiteY5" fmla="*/ 141801 h 167582"/>
                    <a:gd name="connsiteX6" fmla="*/ 211056 w 413882"/>
                    <a:gd name="connsiteY6" fmla="*/ 141801 h 167582"/>
                    <a:gd name="connsiteX7" fmla="*/ 219147 w 413882"/>
                    <a:gd name="connsiteY7" fmla="*/ 148246 h 167582"/>
                    <a:gd name="connsiteX8" fmla="*/ 235329 w 413882"/>
                    <a:gd name="connsiteY8" fmla="*/ 148246 h 167582"/>
                    <a:gd name="connsiteX9" fmla="*/ 243420 w 413882"/>
                    <a:gd name="connsiteY9" fmla="*/ 154692 h 167582"/>
                    <a:gd name="connsiteX10" fmla="*/ 251648 w 413882"/>
                    <a:gd name="connsiteY10" fmla="*/ 161137 h 167582"/>
                    <a:gd name="connsiteX11" fmla="*/ 259740 w 413882"/>
                    <a:gd name="connsiteY11" fmla="*/ 154692 h 167582"/>
                    <a:gd name="connsiteX12" fmla="*/ 267831 w 413882"/>
                    <a:gd name="connsiteY12" fmla="*/ 161137 h 167582"/>
                    <a:gd name="connsiteX13" fmla="*/ 284013 w 413882"/>
                    <a:gd name="connsiteY13" fmla="*/ 154692 h 167582"/>
                    <a:gd name="connsiteX14" fmla="*/ 284013 w 413882"/>
                    <a:gd name="connsiteY14" fmla="*/ 167583 h 167582"/>
                    <a:gd name="connsiteX15" fmla="*/ 284013 w 413882"/>
                    <a:gd name="connsiteY15" fmla="*/ 161137 h 167582"/>
                    <a:gd name="connsiteX16" fmla="*/ 300332 w 413882"/>
                    <a:gd name="connsiteY16" fmla="*/ 154692 h 167582"/>
                    <a:gd name="connsiteX17" fmla="*/ 324606 w 413882"/>
                    <a:gd name="connsiteY17" fmla="*/ 167583 h 167582"/>
                    <a:gd name="connsiteX18" fmla="*/ 340788 w 413882"/>
                    <a:gd name="connsiteY18" fmla="*/ 154692 h 167582"/>
                    <a:gd name="connsiteX19" fmla="*/ 349017 w 413882"/>
                    <a:gd name="connsiteY19" fmla="*/ 161137 h 167582"/>
                    <a:gd name="connsiteX20" fmla="*/ 357108 w 413882"/>
                    <a:gd name="connsiteY20" fmla="*/ 154692 h 167582"/>
                    <a:gd name="connsiteX21" fmla="*/ 373290 w 413882"/>
                    <a:gd name="connsiteY21" fmla="*/ 161137 h 167582"/>
                    <a:gd name="connsiteX22" fmla="*/ 381381 w 413882"/>
                    <a:gd name="connsiteY22" fmla="*/ 154692 h 167582"/>
                    <a:gd name="connsiteX23" fmla="*/ 413883 w 413882"/>
                    <a:gd name="connsiteY23" fmla="*/ 167583 h 167582"/>
                    <a:gd name="connsiteX24" fmla="*/ 413883 w 413882"/>
                    <a:gd name="connsiteY24" fmla="*/ 83791 h 167582"/>
                    <a:gd name="connsiteX25" fmla="*/ 405791 w 413882"/>
                    <a:gd name="connsiteY25" fmla="*/ 0 h 167582"/>
                    <a:gd name="connsiteX26" fmla="*/ 0 w 413882"/>
                    <a:gd name="connsiteY26" fmla="*/ 0 h 167582"/>
                    <a:gd name="connsiteX27" fmla="*/ 0 w 413882"/>
                    <a:gd name="connsiteY27" fmla="*/ 25782 h 167582"/>
                    <a:gd name="connsiteX28" fmla="*/ 146052 w 413882"/>
                    <a:gd name="connsiteY28" fmla="*/ 25782 h 16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3882" h="167582">
                      <a:moveTo>
                        <a:pt x="146052" y="25782"/>
                      </a:moveTo>
                      <a:lnTo>
                        <a:pt x="146052" y="122464"/>
                      </a:lnTo>
                      <a:lnTo>
                        <a:pt x="162372" y="135355"/>
                      </a:lnTo>
                      <a:lnTo>
                        <a:pt x="170463" y="135355"/>
                      </a:lnTo>
                      <a:lnTo>
                        <a:pt x="178554" y="128910"/>
                      </a:lnTo>
                      <a:lnTo>
                        <a:pt x="186645" y="141801"/>
                      </a:lnTo>
                      <a:lnTo>
                        <a:pt x="211056" y="141801"/>
                      </a:lnTo>
                      <a:lnTo>
                        <a:pt x="219147" y="148246"/>
                      </a:lnTo>
                      <a:lnTo>
                        <a:pt x="235329" y="148246"/>
                      </a:lnTo>
                      <a:lnTo>
                        <a:pt x="243420" y="154692"/>
                      </a:lnTo>
                      <a:lnTo>
                        <a:pt x="251648" y="161137"/>
                      </a:lnTo>
                      <a:lnTo>
                        <a:pt x="259740" y="154692"/>
                      </a:lnTo>
                      <a:lnTo>
                        <a:pt x="267831" y="161137"/>
                      </a:lnTo>
                      <a:lnTo>
                        <a:pt x="284013" y="154692"/>
                      </a:lnTo>
                      <a:lnTo>
                        <a:pt x="284013" y="167583"/>
                      </a:lnTo>
                      <a:lnTo>
                        <a:pt x="284013" y="161137"/>
                      </a:lnTo>
                      <a:lnTo>
                        <a:pt x="300332" y="154692"/>
                      </a:lnTo>
                      <a:lnTo>
                        <a:pt x="324606" y="167583"/>
                      </a:lnTo>
                      <a:lnTo>
                        <a:pt x="340788" y="154692"/>
                      </a:lnTo>
                      <a:lnTo>
                        <a:pt x="349017" y="161137"/>
                      </a:lnTo>
                      <a:lnTo>
                        <a:pt x="357108" y="154692"/>
                      </a:lnTo>
                      <a:lnTo>
                        <a:pt x="373290" y="161137"/>
                      </a:lnTo>
                      <a:lnTo>
                        <a:pt x="381381" y="154692"/>
                      </a:lnTo>
                      <a:lnTo>
                        <a:pt x="413883" y="167583"/>
                      </a:lnTo>
                      <a:lnTo>
                        <a:pt x="413883" y="83791"/>
                      </a:lnTo>
                      <a:lnTo>
                        <a:pt x="405791" y="0"/>
                      </a:lnTo>
                      <a:lnTo>
                        <a:pt x="0" y="0"/>
                      </a:lnTo>
                      <a:lnTo>
                        <a:pt x="0" y="25782"/>
                      </a:lnTo>
                      <a:lnTo>
                        <a:pt x="146052" y="257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956C664-27A8-CD2A-349C-CDFDEEAF809C}"/>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05E2BE96-440D-C6AE-B0F8-EF56B5615331}"/>
                    </a:ext>
                  </a:extLst>
                </p:cNvPr>
                <p:cNvSpPr/>
                <p:nvPr/>
              </p:nvSpPr>
              <p:spPr>
                <a:xfrm>
                  <a:off x="5177219" y="4809279"/>
                  <a:ext cx="364513" cy="197067"/>
                </a:xfrm>
                <a:custGeom>
                  <a:avLst/>
                  <a:gdLst>
                    <a:gd name="connsiteX0" fmla="*/ 0 w 364513"/>
                    <a:gd name="connsiteY0" fmla="*/ 0 h 197067"/>
                    <a:gd name="connsiteX1" fmla="*/ 0 w 364513"/>
                    <a:gd name="connsiteY1" fmla="*/ 170737 h 197067"/>
                    <a:gd name="connsiteX2" fmla="*/ 267282 w 364513"/>
                    <a:gd name="connsiteY2" fmla="*/ 170737 h 197067"/>
                    <a:gd name="connsiteX3" fmla="*/ 291693 w 364513"/>
                    <a:gd name="connsiteY3" fmla="*/ 183902 h 197067"/>
                    <a:gd name="connsiteX4" fmla="*/ 299784 w 364513"/>
                    <a:gd name="connsiteY4" fmla="*/ 177320 h 197067"/>
                    <a:gd name="connsiteX5" fmla="*/ 324057 w 364513"/>
                    <a:gd name="connsiteY5" fmla="*/ 177320 h 197067"/>
                    <a:gd name="connsiteX6" fmla="*/ 356422 w 364513"/>
                    <a:gd name="connsiteY6" fmla="*/ 190485 h 197067"/>
                    <a:gd name="connsiteX7" fmla="*/ 356422 w 364513"/>
                    <a:gd name="connsiteY7" fmla="*/ 197067 h 197067"/>
                    <a:gd name="connsiteX8" fmla="*/ 364513 w 364513"/>
                    <a:gd name="connsiteY8" fmla="*/ 197067 h 197067"/>
                    <a:gd name="connsiteX9" fmla="*/ 356422 w 364513"/>
                    <a:gd name="connsiteY9" fmla="*/ 183902 h 197067"/>
                    <a:gd name="connsiteX10" fmla="*/ 364513 w 364513"/>
                    <a:gd name="connsiteY10" fmla="*/ 164154 h 197067"/>
                    <a:gd name="connsiteX11" fmla="*/ 356422 w 364513"/>
                    <a:gd name="connsiteY11" fmla="*/ 157709 h 197067"/>
                    <a:gd name="connsiteX12" fmla="*/ 356422 w 364513"/>
                    <a:gd name="connsiteY12" fmla="*/ 144543 h 197067"/>
                    <a:gd name="connsiteX13" fmla="*/ 364513 w 364513"/>
                    <a:gd name="connsiteY13" fmla="*/ 144543 h 197067"/>
                    <a:gd name="connsiteX14" fmla="*/ 364513 w 364513"/>
                    <a:gd name="connsiteY14" fmla="*/ 32776 h 197067"/>
                    <a:gd name="connsiteX15" fmla="*/ 348331 w 364513"/>
                    <a:gd name="connsiteY15" fmla="*/ 19748 h 197067"/>
                    <a:gd name="connsiteX16" fmla="*/ 364513 w 364513"/>
                    <a:gd name="connsiteY16" fmla="*/ 0 h 197067"/>
                    <a:gd name="connsiteX17" fmla="*/ 0 w 364513"/>
                    <a:gd name="connsiteY17" fmla="*/ 0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513" h="197067">
                      <a:moveTo>
                        <a:pt x="0" y="0"/>
                      </a:moveTo>
                      <a:lnTo>
                        <a:pt x="0" y="170737"/>
                      </a:lnTo>
                      <a:lnTo>
                        <a:pt x="267282" y="170737"/>
                      </a:lnTo>
                      <a:lnTo>
                        <a:pt x="291693" y="183902"/>
                      </a:lnTo>
                      <a:lnTo>
                        <a:pt x="299784" y="177320"/>
                      </a:lnTo>
                      <a:lnTo>
                        <a:pt x="324057" y="177320"/>
                      </a:lnTo>
                      <a:lnTo>
                        <a:pt x="356422" y="190485"/>
                      </a:lnTo>
                      <a:lnTo>
                        <a:pt x="356422" y="197067"/>
                      </a:lnTo>
                      <a:lnTo>
                        <a:pt x="364513" y="197067"/>
                      </a:lnTo>
                      <a:lnTo>
                        <a:pt x="356422" y="183902"/>
                      </a:lnTo>
                      <a:lnTo>
                        <a:pt x="364513" y="164154"/>
                      </a:lnTo>
                      <a:lnTo>
                        <a:pt x="356422" y="157709"/>
                      </a:lnTo>
                      <a:lnTo>
                        <a:pt x="356422" y="144543"/>
                      </a:lnTo>
                      <a:lnTo>
                        <a:pt x="364513" y="144543"/>
                      </a:lnTo>
                      <a:lnTo>
                        <a:pt x="364513" y="32776"/>
                      </a:lnTo>
                      <a:lnTo>
                        <a:pt x="348331" y="19748"/>
                      </a:lnTo>
                      <a:lnTo>
                        <a:pt x="364513"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99B5481E-9F4D-671D-7160-1F1FD6110BD0}"/>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45DCB09C-FBB9-373A-9098-F7CFD2C602FF}"/>
                    </a:ext>
                  </a:extLst>
                </p:cNvPr>
                <p:cNvSpPr/>
                <p:nvPr/>
              </p:nvSpPr>
              <p:spPr>
                <a:xfrm>
                  <a:off x="5177219" y="4621949"/>
                  <a:ext cx="364513" cy="187330"/>
                </a:xfrm>
                <a:custGeom>
                  <a:avLst/>
                  <a:gdLst>
                    <a:gd name="connsiteX0" fmla="*/ 0 w 364513"/>
                    <a:gd name="connsiteY0" fmla="*/ 0 h 187330"/>
                    <a:gd name="connsiteX1" fmla="*/ 0 w 364513"/>
                    <a:gd name="connsiteY1" fmla="*/ 187331 h 187330"/>
                    <a:gd name="connsiteX2" fmla="*/ 364513 w 364513"/>
                    <a:gd name="connsiteY2" fmla="*/ 187331 h 187330"/>
                    <a:gd name="connsiteX3" fmla="*/ 348331 w 364513"/>
                    <a:gd name="connsiteY3" fmla="*/ 116293 h 187330"/>
                    <a:gd name="connsiteX4" fmla="*/ 332149 w 364513"/>
                    <a:gd name="connsiteY4" fmla="*/ 51701 h 187330"/>
                    <a:gd name="connsiteX5" fmla="*/ 332149 w 364513"/>
                    <a:gd name="connsiteY5" fmla="*/ 25919 h 187330"/>
                    <a:gd name="connsiteX6" fmla="*/ 332149 w 364513"/>
                    <a:gd name="connsiteY6" fmla="*/ 13028 h 187330"/>
                    <a:gd name="connsiteX7" fmla="*/ 324057 w 364513"/>
                    <a:gd name="connsiteY7" fmla="*/ 0 h 187330"/>
                    <a:gd name="connsiteX8" fmla="*/ 0 w 364513"/>
                    <a:gd name="connsiteY8" fmla="*/ 0 h 18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4513" h="187330">
                      <a:moveTo>
                        <a:pt x="0" y="0"/>
                      </a:moveTo>
                      <a:lnTo>
                        <a:pt x="0" y="187331"/>
                      </a:lnTo>
                      <a:lnTo>
                        <a:pt x="364513" y="187331"/>
                      </a:lnTo>
                      <a:lnTo>
                        <a:pt x="348331" y="116293"/>
                      </a:lnTo>
                      <a:lnTo>
                        <a:pt x="332149" y="51701"/>
                      </a:lnTo>
                      <a:lnTo>
                        <a:pt x="332149" y="25919"/>
                      </a:lnTo>
                      <a:lnTo>
                        <a:pt x="332149" y="13028"/>
                      </a:lnTo>
                      <a:lnTo>
                        <a:pt x="32405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4422ED67-0F55-A725-87BA-414BA5F75DDB}"/>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522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522"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D8B14CBA-4EB9-2A1C-A749-97631CFCB492}"/>
                    </a:ext>
                  </a:extLst>
                </p:cNvPr>
                <p:cNvSpPr/>
                <p:nvPr/>
              </p:nvSpPr>
              <p:spPr>
                <a:xfrm>
                  <a:off x="5502374" y="4592464"/>
                  <a:ext cx="364650" cy="354776"/>
                </a:xfrm>
                <a:custGeom>
                  <a:avLst/>
                  <a:gdLst>
                    <a:gd name="connsiteX0" fmla="*/ 293338 w 364650"/>
                    <a:gd name="connsiteY0" fmla="*/ 354776 h 354776"/>
                    <a:gd name="connsiteX1" fmla="*/ 285385 w 364650"/>
                    <a:gd name="connsiteY1" fmla="*/ 328994 h 354776"/>
                    <a:gd name="connsiteX2" fmla="*/ 261660 w 364650"/>
                    <a:gd name="connsiteY2" fmla="*/ 316103 h 354776"/>
                    <a:gd name="connsiteX3" fmla="*/ 245752 w 364650"/>
                    <a:gd name="connsiteY3" fmla="*/ 296767 h 354776"/>
                    <a:gd name="connsiteX4" fmla="*/ 229843 w 364650"/>
                    <a:gd name="connsiteY4" fmla="*/ 290184 h 354776"/>
                    <a:gd name="connsiteX5" fmla="*/ 214073 w 364650"/>
                    <a:gd name="connsiteY5" fmla="*/ 277293 h 354776"/>
                    <a:gd name="connsiteX6" fmla="*/ 214073 w 364650"/>
                    <a:gd name="connsiteY6" fmla="*/ 257957 h 354776"/>
                    <a:gd name="connsiteX7" fmla="*/ 221890 w 364650"/>
                    <a:gd name="connsiteY7" fmla="*/ 238620 h 354776"/>
                    <a:gd name="connsiteX8" fmla="*/ 214073 w 364650"/>
                    <a:gd name="connsiteY8" fmla="*/ 232175 h 354776"/>
                    <a:gd name="connsiteX9" fmla="*/ 214073 w 364650"/>
                    <a:gd name="connsiteY9" fmla="*/ 225729 h 354776"/>
                    <a:gd name="connsiteX10" fmla="*/ 221890 w 364650"/>
                    <a:gd name="connsiteY10" fmla="*/ 212838 h 354776"/>
                    <a:gd name="connsiteX11" fmla="*/ 237798 w 364650"/>
                    <a:gd name="connsiteY11" fmla="*/ 199947 h 354776"/>
                    <a:gd name="connsiteX12" fmla="*/ 237798 w 364650"/>
                    <a:gd name="connsiteY12" fmla="*/ 167720 h 354776"/>
                    <a:gd name="connsiteX13" fmla="*/ 245752 w 364650"/>
                    <a:gd name="connsiteY13" fmla="*/ 161274 h 354776"/>
                    <a:gd name="connsiteX14" fmla="*/ 245752 w 364650"/>
                    <a:gd name="connsiteY14" fmla="*/ 167720 h 354776"/>
                    <a:gd name="connsiteX15" fmla="*/ 301292 w 364650"/>
                    <a:gd name="connsiteY15" fmla="*/ 122601 h 354776"/>
                    <a:gd name="connsiteX16" fmla="*/ 364650 w 364650"/>
                    <a:gd name="connsiteY16" fmla="*/ 90237 h 354776"/>
                    <a:gd name="connsiteX17" fmla="*/ 325017 w 364650"/>
                    <a:gd name="connsiteY17" fmla="*/ 77346 h 354776"/>
                    <a:gd name="connsiteX18" fmla="*/ 301292 w 364650"/>
                    <a:gd name="connsiteY18" fmla="*/ 77346 h 354776"/>
                    <a:gd name="connsiteX19" fmla="*/ 285385 w 364650"/>
                    <a:gd name="connsiteY19" fmla="*/ 83791 h 354776"/>
                    <a:gd name="connsiteX20" fmla="*/ 214073 w 364650"/>
                    <a:gd name="connsiteY20" fmla="*/ 45118 h 354776"/>
                    <a:gd name="connsiteX21" fmla="*/ 190211 w 364650"/>
                    <a:gd name="connsiteY21" fmla="*/ 51564 h 354776"/>
                    <a:gd name="connsiteX22" fmla="*/ 166486 w 364650"/>
                    <a:gd name="connsiteY22" fmla="*/ 45118 h 354776"/>
                    <a:gd name="connsiteX23" fmla="*/ 150578 w 364650"/>
                    <a:gd name="connsiteY23" fmla="*/ 38673 h 354776"/>
                    <a:gd name="connsiteX24" fmla="*/ 134807 w 364650"/>
                    <a:gd name="connsiteY24" fmla="*/ 38673 h 354776"/>
                    <a:gd name="connsiteX25" fmla="*/ 110945 w 364650"/>
                    <a:gd name="connsiteY25" fmla="*/ 0 h 354776"/>
                    <a:gd name="connsiteX26" fmla="*/ 102991 w 364650"/>
                    <a:gd name="connsiteY26" fmla="*/ 0 h 354776"/>
                    <a:gd name="connsiteX27" fmla="*/ 102991 w 364650"/>
                    <a:gd name="connsiteY27" fmla="*/ 25782 h 354776"/>
                    <a:gd name="connsiteX28" fmla="*/ 0 w 364650"/>
                    <a:gd name="connsiteY28" fmla="*/ 25782 h 354776"/>
                    <a:gd name="connsiteX29" fmla="*/ 7954 w 364650"/>
                    <a:gd name="connsiteY29" fmla="*/ 38673 h 354776"/>
                    <a:gd name="connsiteX30" fmla="*/ 7954 w 364650"/>
                    <a:gd name="connsiteY30" fmla="*/ 51564 h 354776"/>
                    <a:gd name="connsiteX31" fmla="*/ 7954 w 364650"/>
                    <a:gd name="connsiteY31" fmla="*/ 77346 h 354776"/>
                    <a:gd name="connsiteX32" fmla="*/ 23725 w 364650"/>
                    <a:gd name="connsiteY32" fmla="*/ 141938 h 354776"/>
                    <a:gd name="connsiteX33" fmla="*/ 39633 w 364650"/>
                    <a:gd name="connsiteY33" fmla="*/ 212838 h 354776"/>
                    <a:gd name="connsiteX34" fmla="*/ 23725 w 364650"/>
                    <a:gd name="connsiteY34" fmla="*/ 232175 h 354776"/>
                    <a:gd name="connsiteX35" fmla="*/ 39633 w 364650"/>
                    <a:gd name="connsiteY35" fmla="*/ 245066 h 354776"/>
                    <a:gd name="connsiteX36" fmla="*/ 39633 w 364650"/>
                    <a:gd name="connsiteY36" fmla="*/ 354776 h 354776"/>
                    <a:gd name="connsiteX37" fmla="*/ 293338 w 364650"/>
                    <a:gd name="connsiteY37" fmla="*/ 354776 h 35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64650" h="354776">
                      <a:moveTo>
                        <a:pt x="293338" y="354776"/>
                      </a:moveTo>
                      <a:lnTo>
                        <a:pt x="285385" y="328994"/>
                      </a:lnTo>
                      <a:lnTo>
                        <a:pt x="261660" y="316103"/>
                      </a:lnTo>
                      <a:lnTo>
                        <a:pt x="245752" y="296767"/>
                      </a:lnTo>
                      <a:lnTo>
                        <a:pt x="229843" y="290184"/>
                      </a:lnTo>
                      <a:lnTo>
                        <a:pt x="214073" y="277293"/>
                      </a:lnTo>
                      <a:lnTo>
                        <a:pt x="214073" y="257957"/>
                      </a:lnTo>
                      <a:lnTo>
                        <a:pt x="221890" y="238620"/>
                      </a:lnTo>
                      <a:lnTo>
                        <a:pt x="214073" y="232175"/>
                      </a:lnTo>
                      <a:lnTo>
                        <a:pt x="214073" y="225729"/>
                      </a:lnTo>
                      <a:lnTo>
                        <a:pt x="221890" y="212838"/>
                      </a:lnTo>
                      <a:lnTo>
                        <a:pt x="237798" y="199947"/>
                      </a:lnTo>
                      <a:lnTo>
                        <a:pt x="237798" y="167720"/>
                      </a:lnTo>
                      <a:lnTo>
                        <a:pt x="245752" y="161274"/>
                      </a:lnTo>
                      <a:lnTo>
                        <a:pt x="245752" y="167720"/>
                      </a:lnTo>
                      <a:lnTo>
                        <a:pt x="301292" y="122601"/>
                      </a:lnTo>
                      <a:lnTo>
                        <a:pt x="364650" y="90237"/>
                      </a:lnTo>
                      <a:lnTo>
                        <a:pt x="325017" y="77346"/>
                      </a:lnTo>
                      <a:lnTo>
                        <a:pt x="301292" y="77346"/>
                      </a:lnTo>
                      <a:lnTo>
                        <a:pt x="285385" y="83791"/>
                      </a:lnTo>
                      <a:lnTo>
                        <a:pt x="214073" y="45118"/>
                      </a:lnTo>
                      <a:lnTo>
                        <a:pt x="190211" y="51564"/>
                      </a:lnTo>
                      <a:lnTo>
                        <a:pt x="166486" y="45118"/>
                      </a:lnTo>
                      <a:lnTo>
                        <a:pt x="150578" y="38673"/>
                      </a:lnTo>
                      <a:lnTo>
                        <a:pt x="134807" y="38673"/>
                      </a:lnTo>
                      <a:lnTo>
                        <a:pt x="110945" y="0"/>
                      </a:lnTo>
                      <a:lnTo>
                        <a:pt x="102991" y="0"/>
                      </a:lnTo>
                      <a:lnTo>
                        <a:pt x="102991" y="25782"/>
                      </a:lnTo>
                      <a:lnTo>
                        <a:pt x="0" y="25782"/>
                      </a:lnTo>
                      <a:lnTo>
                        <a:pt x="7954" y="38673"/>
                      </a:lnTo>
                      <a:lnTo>
                        <a:pt x="7954" y="51564"/>
                      </a:lnTo>
                      <a:lnTo>
                        <a:pt x="7954" y="77346"/>
                      </a:lnTo>
                      <a:lnTo>
                        <a:pt x="23725" y="141938"/>
                      </a:lnTo>
                      <a:lnTo>
                        <a:pt x="39633" y="212838"/>
                      </a:lnTo>
                      <a:lnTo>
                        <a:pt x="23725" y="232175"/>
                      </a:lnTo>
                      <a:lnTo>
                        <a:pt x="39633" y="245066"/>
                      </a:lnTo>
                      <a:lnTo>
                        <a:pt x="39633" y="354776"/>
                      </a:lnTo>
                      <a:lnTo>
                        <a:pt x="293338" y="35477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CEB10310-7A96-78D6-C51A-90D31DE4465E}"/>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C7842924-C4A6-0DA8-8DA2-5E3F61CB1398}"/>
                    </a:ext>
                  </a:extLst>
                </p:cNvPr>
                <p:cNvSpPr/>
                <p:nvPr/>
              </p:nvSpPr>
              <p:spPr>
                <a:xfrm>
                  <a:off x="5531996" y="4947240"/>
                  <a:ext cx="315280" cy="177319"/>
                </a:xfrm>
                <a:custGeom>
                  <a:avLst/>
                  <a:gdLst>
                    <a:gd name="connsiteX0" fmla="*/ 266734 w 315280"/>
                    <a:gd name="connsiteY0" fmla="*/ 0 h 177319"/>
                    <a:gd name="connsiteX1" fmla="*/ 274825 w 315280"/>
                    <a:gd name="connsiteY1" fmla="*/ 39359 h 177319"/>
                    <a:gd name="connsiteX2" fmla="*/ 291007 w 315280"/>
                    <a:gd name="connsiteY2" fmla="*/ 45941 h 177319"/>
                    <a:gd name="connsiteX3" fmla="*/ 291007 w 315280"/>
                    <a:gd name="connsiteY3" fmla="*/ 59107 h 177319"/>
                    <a:gd name="connsiteX4" fmla="*/ 315281 w 315280"/>
                    <a:gd name="connsiteY4" fmla="*/ 78854 h 177319"/>
                    <a:gd name="connsiteX5" fmla="*/ 315281 w 315280"/>
                    <a:gd name="connsiteY5" fmla="*/ 92020 h 177319"/>
                    <a:gd name="connsiteX6" fmla="*/ 307190 w 315280"/>
                    <a:gd name="connsiteY6" fmla="*/ 105048 h 177319"/>
                    <a:gd name="connsiteX7" fmla="*/ 274825 w 315280"/>
                    <a:gd name="connsiteY7" fmla="*/ 118213 h 177319"/>
                    <a:gd name="connsiteX8" fmla="*/ 266734 w 315280"/>
                    <a:gd name="connsiteY8" fmla="*/ 124795 h 177319"/>
                    <a:gd name="connsiteX9" fmla="*/ 274825 w 315280"/>
                    <a:gd name="connsiteY9" fmla="*/ 131378 h 177319"/>
                    <a:gd name="connsiteX10" fmla="*/ 274825 w 315280"/>
                    <a:gd name="connsiteY10" fmla="*/ 144543 h 177319"/>
                    <a:gd name="connsiteX11" fmla="*/ 266734 w 315280"/>
                    <a:gd name="connsiteY11" fmla="*/ 157709 h 177319"/>
                    <a:gd name="connsiteX12" fmla="*/ 250551 w 315280"/>
                    <a:gd name="connsiteY12" fmla="*/ 164291 h 177319"/>
                    <a:gd name="connsiteX13" fmla="*/ 258643 w 315280"/>
                    <a:gd name="connsiteY13" fmla="*/ 170737 h 177319"/>
                    <a:gd name="connsiteX14" fmla="*/ 250551 w 315280"/>
                    <a:gd name="connsiteY14" fmla="*/ 177320 h 177319"/>
                    <a:gd name="connsiteX15" fmla="*/ 234506 w 315280"/>
                    <a:gd name="connsiteY15" fmla="*/ 164291 h 177319"/>
                    <a:gd name="connsiteX16" fmla="*/ 40319 w 315280"/>
                    <a:gd name="connsiteY16" fmla="*/ 164291 h 177319"/>
                    <a:gd name="connsiteX17" fmla="*/ 40319 w 315280"/>
                    <a:gd name="connsiteY17" fmla="*/ 151126 h 177319"/>
                    <a:gd name="connsiteX18" fmla="*/ 40319 w 315280"/>
                    <a:gd name="connsiteY18" fmla="*/ 137961 h 177319"/>
                    <a:gd name="connsiteX19" fmla="*/ 40319 w 315280"/>
                    <a:gd name="connsiteY19" fmla="*/ 124795 h 177319"/>
                    <a:gd name="connsiteX20" fmla="*/ 32227 w 315280"/>
                    <a:gd name="connsiteY20" fmla="*/ 118213 h 177319"/>
                    <a:gd name="connsiteX21" fmla="*/ 32227 w 315280"/>
                    <a:gd name="connsiteY21" fmla="*/ 111630 h 177319"/>
                    <a:gd name="connsiteX22" fmla="*/ 24274 w 315280"/>
                    <a:gd name="connsiteY22" fmla="*/ 111630 h 177319"/>
                    <a:gd name="connsiteX23" fmla="*/ 32227 w 315280"/>
                    <a:gd name="connsiteY23" fmla="*/ 92020 h 177319"/>
                    <a:gd name="connsiteX24" fmla="*/ 16182 w 315280"/>
                    <a:gd name="connsiteY24" fmla="*/ 78854 h 177319"/>
                    <a:gd name="connsiteX25" fmla="*/ 16182 w 315280"/>
                    <a:gd name="connsiteY25" fmla="*/ 52524 h 177319"/>
                    <a:gd name="connsiteX26" fmla="*/ 8091 w 315280"/>
                    <a:gd name="connsiteY26" fmla="*/ 52524 h 177319"/>
                    <a:gd name="connsiteX27" fmla="*/ 0 w 315280"/>
                    <a:gd name="connsiteY27" fmla="*/ 39359 h 177319"/>
                    <a:gd name="connsiteX28" fmla="*/ 8091 w 315280"/>
                    <a:gd name="connsiteY28" fmla="*/ 19748 h 177319"/>
                    <a:gd name="connsiteX29" fmla="*/ 0 w 315280"/>
                    <a:gd name="connsiteY29" fmla="*/ 13165 h 177319"/>
                    <a:gd name="connsiteX30" fmla="*/ 0 w 315280"/>
                    <a:gd name="connsiteY30" fmla="*/ 0 h 177319"/>
                    <a:gd name="connsiteX31" fmla="*/ 266734 w 315280"/>
                    <a:gd name="connsiteY31" fmla="*/ 0 h 177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80" h="177319">
                      <a:moveTo>
                        <a:pt x="266734" y="0"/>
                      </a:moveTo>
                      <a:lnTo>
                        <a:pt x="274825" y="39359"/>
                      </a:lnTo>
                      <a:lnTo>
                        <a:pt x="291007" y="45941"/>
                      </a:lnTo>
                      <a:lnTo>
                        <a:pt x="291007" y="59107"/>
                      </a:lnTo>
                      <a:lnTo>
                        <a:pt x="315281" y="78854"/>
                      </a:lnTo>
                      <a:lnTo>
                        <a:pt x="315281" y="92020"/>
                      </a:lnTo>
                      <a:lnTo>
                        <a:pt x="307190" y="105048"/>
                      </a:lnTo>
                      <a:lnTo>
                        <a:pt x="274825" y="118213"/>
                      </a:lnTo>
                      <a:lnTo>
                        <a:pt x="266734" y="124795"/>
                      </a:lnTo>
                      <a:lnTo>
                        <a:pt x="274825" y="131378"/>
                      </a:lnTo>
                      <a:lnTo>
                        <a:pt x="274825" y="144543"/>
                      </a:lnTo>
                      <a:lnTo>
                        <a:pt x="266734" y="157709"/>
                      </a:lnTo>
                      <a:lnTo>
                        <a:pt x="250551" y="164291"/>
                      </a:lnTo>
                      <a:lnTo>
                        <a:pt x="258643" y="170737"/>
                      </a:lnTo>
                      <a:lnTo>
                        <a:pt x="250551" y="177320"/>
                      </a:lnTo>
                      <a:lnTo>
                        <a:pt x="234506" y="164291"/>
                      </a:lnTo>
                      <a:lnTo>
                        <a:pt x="40319" y="164291"/>
                      </a:lnTo>
                      <a:lnTo>
                        <a:pt x="40319" y="151126"/>
                      </a:lnTo>
                      <a:lnTo>
                        <a:pt x="40319" y="137961"/>
                      </a:lnTo>
                      <a:lnTo>
                        <a:pt x="40319" y="124795"/>
                      </a:lnTo>
                      <a:lnTo>
                        <a:pt x="32227" y="118213"/>
                      </a:lnTo>
                      <a:lnTo>
                        <a:pt x="32227" y="111630"/>
                      </a:lnTo>
                      <a:lnTo>
                        <a:pt x="24274" y="111630"/>
                      </a:lnTo>
                      <a:lnTo>
                        <a:pt x="32227" y="92020"/>
                      </a:lnTo>
                      <a:lnTo>
                        <a:pt x="16182" y="78854"/>
                      </a:lnTo>
                      <a:lnTo>
                        <a:pt x="16182" y="52524"/>
                      </a:lnTo>
                      <a:lnTo>
                        <a:pt x="8091" y="52524"/>
                      </a:lnTo>
                      <a:lnTo>
                        <a:pt x="0" y="39359"/>
                      </a:lnTo>
                      <a:lnTo>
                        <a:pt x="8091" y="19748"/>
                      </a:lnTo>
                      <a:lnTo>
                        <a:pt x="0" y="13165"/>
                      </a:lnTo>
                      <a:lnTo>
                        <a:pt x="0" y="0"/>
                      </a:lnTo>
                      <a:lnTo>
                        <a:pt x="26673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75AEEBE1-B60F-9436-BDAA-972463F5BC0D}"/>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ECB7734A-4E88-07C7-CF71-B21D289BD335}"/>
                    </a:ext>
                  </a:extLst>
                </p:cNvPr>
                <p:cNvSpPr/>
                <p:nvPr/>
              </p:nvSpPr>
              <p:spPr>
                <a:xfrm>
                  <a:off x="5876898" y="5193540"/>
                  <a:ext cx="364650" cy="137960"/>
                </a:xfrm>
                <a:custGeom>
                  <a:avLst/>
                  <a:gdLst>
                    <a:gd name="connsiteX0" fmla="*/ 307875 w 364650"/>
                    <a:gd name="connsiteY0" fmla="*/ 124933 h 137960"/>
                    <a:gd name="connsiteX1" fmla="*/ 307875 w 364650"/>
                    <a:gd name="connsiteY1" fmla="*/ 124933 h 137960"/>
                    <a:gd name="connsiteX2" fmla="*/ 332149 w 364650"/>
                    <a:gd name="connsiteY2" fmla="*/ 105185 h 137960"/>
                    <a:gd name="connsiteX3" fmla="*/ 364650 w 364650"/>
                    <a:gd name="connsiteY3" fmla="*/ 85437 h 137960"/>
                    <a:gd name="connsiteX4" fmla="*/ 348331 w 364650"/>
                    <a:gd name="connsiteY4" fmla="*/ 78854 h 137960"/>
                    <a:gd name="connsiteX5" fmla="*/ 332149 w 364650"/>
                    <a:gd name="connsiteY5" fmla="*/ 52661 h 137960"/>
                    <a:gd name="connsiteX6" fmla="*/ 332149 w 364650"/>
                    <a:gd name="connsiteY6" fmla="*/ 39496 h 137960"/>
                    <a:gd name="connsiteX7" fmla="*/ 324057 w 364650"/>
                    <a:gd name="connsiteY7" fmla="*/ 26331 h 137960"/>
                    <a:gd name="connsiteX8" fmla="*/ 315966 w 364650"/>
                    <a:gd name="connsiteY8" fmla="*/ 19748 h 137960"/>
                    <a:gd name="connsiteX9" fmla="*/ 307875 w 364650"/>
                    <a:gd name="connsiteY9" fmla="*/ 26331 h 137960"/>
                    <a:gd name="connsiteX10" fmla="*/ 299784 w 364650"/>
                    <a:gd name="connsiteY10" fmla="*/ 26331 h 137960"/>
                    <a:gd name="connsiteX11" fmla="*/ 275510 w 364650"/>
                    <a:gd name="connsiteY11" fmla="*/ 19748 h 137960"/>
                    <a:gd name="connsiteX12" fmla="*/ 259328 w 364650"/>
                    <a:gd name="connsiteY12" fmla="*/ 13165 h 137960"/>
                    <a:gd name="connsiteX13" fmla="*/ 243009 w 364650"/>
                    <a:gd name="connsiteY13" fmla="*/ 0 h 137960"/>
                    <a:gd name="connsiteX14" fmla="*/ 226826 w 364650"/>
                    <a:gd name="connsiteY14" fmla="*/ 0 h 137960"/>
                    <a:gd name="connsiteX15" fmla="*/ 226826 w 364650"/>
                    <a:gd name="connsiteY15" fmla="*/ 19748 h 137960"/>
                    <a:gd name="connsiteX16" fmla="*/ 210644 w 364650"/>
                    <a:gd name="connsiteY16" fmla="*/ 19748 h 137960"/>
                    <a:gd name="connsiteX17" fmla="*/ 194462 w 364650"/>
                    <a:gd name="connsiteY17" fmla="*/ 19748 h 137960"/>
                    <a:gd name="connsiteX18" fmla="*/ 194462 w 364650"/>
                    <a:gd name="connsiteY18" fmla="*/ 32913 h 137960"/>
                    <a:gd name="connsiteX19" fmla="*/ 186371 w 364650"/>
                    <a:gd name="connsiteY19" fmla="*/ 32913 h 137960"/>
                    <a:gd name="connsiteX20" fmla="*/ 186371 w 364650"/>
                    <a:gd name="connsiteY20" fmla="*/ 46078 h 137960"/>
                    <a:gd name="connsiteX21" fmla="*/ 178280 w 364650"/>
                    <a:gd name="connsiteY21" fmla="*/ 46078 h 137960"/>
                    <a:gd name="connsiteX22" fmla="*/ 170188 w 364650"/>
                    <a:gd name="connsiteY22" fmla="*/ 59244 h 137960"/>
                    <a:gd name="connsiteX23" fmla="*/ 153869 w 364650"/>
                    <a:gd name="connsiteY23" fmla="*/ 46078 h 137960"/>
                    <a:gd name="connsiteX24" fmla="*/ 153869 w 364650"/>
                    <a:gd name="connsiteY24" fmla="*/ 52661 h 137960"/>
                    <a:gd name="connsiteX25" fmla="*/ 145777 w 364650"/>
                    <a:gd name="connsiteY25" fmla="*/ 52661 h 137960"/>
                    <a:gd name="connsiteX26" fmla="*/ 137686 w 364650"/>
                    <a:gd name="connsiteY26" fmla="*/ 65689 h 137960"/>
                    <a:gd name="connsiteX27" fmla="*/ 129595 w 364650"/>
                    <a:gd name="connsiteY27" fmla="*/ 59244 h 137960"/>
                    <a:gd name="connsiteX28" fmla="*/ 113413 w 364650"/>
                    <a:gd name="connsiteY28" fmla="*/ 72272 h 137960"/>
                    <a:gd name="connsiteX29" fmla="*/ 89140 w 364650"/>
                    <a:gd name="connsiteY29" fmla="*/ 59244 h 137960"/>
                    <a:gd name="connsiteX30" fmla="*/ 89140 w 364650"/>
                    <a:gd name="connsiteY30" fmla="*/ 65689 h 137960"/>
                    <a:gd name="connsiteX31" fmla="*/ 81048 w 364650"/>
                    <a:gd name="connsiteY31" fmla="*/ 65689 h 137960"/>
                    <a:gd name="connsiteX32" fmla="*/ 72957 w 364650"/>
                    <a:gd name="connsiteY32" fmla="*/ 72272 h 137960"/>
                    <a:gd name="connsiteX33" fmla="*/ 72957 w 364650"/>
                    <a:gd name="connsiteY33" fmla="*/ 65689 h 137960"/>
                    <a:gd name="connsiteX34" fmla="*/ 64729 w 364650"/>
                    <a:gd name="connsiteY34" fmla="*/ 78854 h 137960"/>
                    <a:gd name="connsiteX35" fmla="*/ 64729 w 364650"/>
                    <a:gd name="connsiteY35" fmla="*/ 85437 h 137960"/>
                    <a:gd name="connsiteX36" fmla="*/ 48547 w 364650"/>
                    <a:gd name="connsiteY36" fmla="*/ 92020 h 137960"/>
                    <a:gd name="connsiteX37" fmla="*/ 48547 w 364650"/>
                    <a:gd name="connsiteY37" fmla="*/ 105185 h 137960"/>
                    <a:gd name="connsiteX38" fmla="*/ 48547 w 364650"/>
                    <a:gd name="connsiteY38" fmla="*/ 111767 h 137960"/>
                    <a:gd name="connsiteX39" fmla="*/ 24273 w 364650"/>
                    <a:gd name="connsiteY39" fmla="*/ 98602 h 137960"/>
                    <a:gd name="connsiteX40" fmla="*/ 16182 w 364650"/>
                    <a:gd name="connsiteY40" fmla="*/ 111767 h 137960"/>
                    <a:gd name="connsiteX41" fmla="*/ 16182 w 364650"/>
                    <a:gd name="connsiteY41" fmla="*/ 124933 h 137960"/>
                    <a:gd name="connsiteX42" fmla="*/ 8091 w 364650"/>
                    <a:gd name="connsiteY42" fmla="*/ 137961 h 137960"/>
                    <a:gd name="connsiteX43" fmla="*/ 8091 w 364650"/>
                    <a:gd name="connsiteY43" fmla="*/ 131515 h 137960"/>
                    <a:gd name="connsiteX44" fmla="*/ 0 w 364650"/>
                    <a:gd name="connsiteY44" fmla="*/ 137961 h 137960"/>
                    <a:gd name="connsiteX45" fmla="*/ 72957 w 364650"/>
                    <a:gd name="connsiteY45" fmla="*/ 137961 h 137960"/>
                    <a:gd name="connsiteX46" fmla="*/ 64729 w 364650"/>
                    <a:gd name="connsiteY46" fmla="*/ 131515 h 137960"/>
                    <a:gd name="connsiteX47" fmla="*/ 275510 w 364650"/>
                    <a:gd name="connsiteY47" fmla="*/ 131515 h 137960"/>
                    <a:gd name="connsiteX48" fmla="*/ 307875 w 364650"/>
                    <a:gd name="connsiteY48" fmla="*/ 12493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64650" h="137960">
                      <a:moveTo>
                        <a:pt x="307875" y="124933"/>
                      </a:moveTo>
                      <a:lnTo>
                        <a:pt x="307875" y="124933"/>
                      </a:lnTo>
                      <a:lnTo>
                        <a:pt x="332149" y="105185"/>
                      </a:lnTo>
                      <a:lnTo>
                        <a:pt x="364650" y="85437"/>
                      </a:lnTo>
                      <a:lnTo>
                        <a:pt x="348331" y="78854"/>
                      </a:lnTo>
                      <a:lnTo>
                        <a:pt x="332149" y="52661"/>
                      </a:lnTo>
                      <a:lnTo>
                        <a:pt x="332149" y="39496"/>
                      </a:lnTo>
                      <a:lnTo>
                        <a:pt x="324057" y="26331"/>
                      </a:lnTo>
                      <a:lnTo>
                        <a:pt x="315966" y="19748"/>
                      </a:lnTo>
                      <a:lnTo>
                        <a:pt x="307875" y="26331"/>
                      </a:lnTo>
                      <a:lnTo>
                        <a:pt x="299784" y="26331"/>
                      </a:lnTo>
                      <a:lnTo>
                        <a:pt x="275510" y="19748"/>
                      </a:lnTo>
                      <a:lnTo>
                        <a:pt x="259328" y="13165"/>
                      </a:lnTo>
                      <a:lnTo>
                        <a:pt x="243009" y="0"/>
                      </a:lnTo>
                      <a:lnTo>
                        <a:pt x="226826" y="0"/>
                      </a:lnTo>
                      <a:lnTo>
                        <a:pt x="226826" y="19748"/>
                      </a:lnTo>
                      <a:lnTo>
                        <a:pt x="210644" y="19748"/>
                      </a:lnTo>
                      <a:lnTo>
                        <a:pt x="194462" y="19748"/>
                      </a:lnTo>
                      <a:lnTo>
                        <a:pt x="194462" y="32913"/>
                      </a:lnTo>
                      <a:lnTo>
                        <a:pt x="186371" y="32913"/>
                      </a:lnTo>
                      <a:lnTo>
                        <a:pt x="186371" y="46078"/>
                      </a:lnTo>
                      <a:lnTo>
                        <a:pt x="178280" y="46078"/>
                      </a:lnTo>
                      <a:lnTo>
                        <a:pt x="170188" y="59244"/>
                      </a:lnTo>
                      <a:lnTo>
                        <a:pt x="153869" y="46078"/>
                      </a:lnTo>
                      <a:lnTo>
                        <a:pt x="153869" y="52661"/>
                      </a:lnTo>
                      <a:lnTo>
                        <a:pt x="145777" y="52661"/>
                      </a:lnTo>
                      <a:lnTo>
                        <a:pt x="137686" y="65689"/>
                      </a:lnTo>
                      <a:lnTo>
                        <a:pt x="129595" y="59244"/>
                      </a:lnTo>
                      <a:lnTo>
                        <a:pt x="113413" y="72272"/>
                      </a:lnTo>
                      <a:lnTo>
                        <a:pt x="89140" y="59244"/>
                      </a:lnTo>
                      <a:lnTo>
                        <a:pt x="89140" y="65689"/>
                      </a:lnTo>
                      <a:lnTo>
                        <a:pt x="81048" y="65689"/>
                      </a:lnTo>
                      <a:lnTo>
                        <a:pt x="72957" y="72272"/>
                      </a:lnTo>
                      <a:lnTo>
                        <a:pt x="72957" y="65689"/>
                      </a:lnTo>
                      <a:lnTo>
                        <a:pt x="64729" y="78854"/>
                      </a:lnTo>
                      <a:lnTo>
                        <a:pt x="64729" y="85437"/>
                      </a:lnTo>
                      <a:lnTo>
                        <a:pt x="48547" y="92020"/>
                      </a:lnTo>
                      <a:lnTo>
                        <a:pt x="48547" y="105185"/>
                      </a:lnTo>
                      <a:lnTo>
                        <a:pt x="48547" y="111767"/>
                      </a:lnTo>
                      <a:lnTo>
                        <a:pt x="24273" y="98602"/>
                      </a:lnTo>
                      <a:lnTo>
                        <a:pt x="16182" y="111767"/>
                      </a:lnTo>
                      <a:lnTo>
                        <a:pt x="16182" y="124933"/>
                      </a:lnTo>
                      <a:lnTo>
                        <a:pt x="8091" y="137961"/>
                      </a:lnTo>
                      <a:lnTo>
                        <a:pt x="8091" y="131515"/>
                      </a:lnTo>
                      <a:lnTo>
                        <a:pt x="0" y="137961"/>
                      </a:lnTo>
                      <a:lnTo>
                        <a:pt x="72957" y="137961"/>
                      </a:lnTo>
                      <a:lnTo>
                        <a:pt x="64729" y="131515"/>
                      </a:lnTo>
                      <a:lnTo>
                        <a:pt x="275510" y="131515"/>
                      </a:lnTo>
                      <a:lnTo>
                        <a:pt x="307875" y="12493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789BBBB9-961B-834F-12D2-7FB431E64731}"/>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BA33C3A0-7B59-3D98-8B2E-C4D5A8AA28F7}"/>
                    </a:ext>
                  </a:extLst>
                </p:cNvPr>
                <p:cNvSpPr/>
                <p:nvPr/>
              </p:nvSpPr>
              <p:spPr>
                <a:xfrm>
                  <a:off x="5630461" y="5331501"/>
                  <a:ext cx="236563" cy="177456"/>
                </a:xfrm>
                <a:custGeom>
                  <a:avLst/>
                  <a:gdLst>
                    <a:gd name="connsiteX0" fmla="*/ 0 w 236563"/>
                    <a:gd name="connsiteY0" fmla="*/ 0 h 177456"/>
                    <a:gd name="connsiteX1" fmla="*/ 0 w 236563"/>
                    <a:gd name="connsiteY1" fmla="*/ 0 h 177456"/>
                    <a:gd name="connsiteX2" fmla="*/ 7954 w 236563"/>
                    <a:gd name="connsiteY2" fmla="*/ 144544 h 177456"/>
                    <a:gd name="connsiteX3" fmla="*/ 15771 w 236563"/>
                    <a:gd name="connsiteY3" fmla="*/ 151126 h 177456"/>
                    <a:gd name="connsiteX4" fmla="*/ 31542 w 236563"/>
                    <a:gd name="connsiteY4" fmla="*/ 151126 h 177456"/>
                    <a:gd name="connsiteX5" fmla="*/ 31542 w 236563"/>
                    <a:gd name="connsiteY5" fmla="*/ 177457 h 177456"/>
                    <a:gd name="connsiteX6" fmla="*/ 165663 w 236563"/>
                    <a:gd name="connsiteY6" fmla="*/ 177457 h 177456"/>
                    <a:gd name="connsiteX7" fmla="*/ 165663 w 236563"/>
                    <a:gd name="connsiteY7" fmla="*/ 170874 h 177456"/>
                    <a:gd name="connsiteX8" fmla="*/ 165663 w 236563"/>
                    <a:gd name="connsiteY8" fmla="*/ 164292 h 177456"/>
                    <a:gd name="connsiteX9" fmla="*/ 165663 w 236563"/>
                    <a:gd name="connsiteY9" fmla="*/ 157709 h 177456"/>
                    <a:gd name="connsiteX10" fmla="*/ 157709 w 236563"/>
                    <a:gd name="connsiteY10" fmla="*/ 151126 h 177456"/>
                    <a:gd name="connsiteX11" fmla="*/ 165663 w 236563"/>
                    <a:gd name="connsiteY11" fmla="*/ 151126 h 177456"/>
                    <a:gd name="connsiteX12" fmla="*/ 157709 w 236563"/>
                    <a:gd name="connsiteY12" fmla="*/ 144544 h 177456"/>
                    <a:gd name="connsiteX13" fmla="*/ 165663 w 236563"/>
                    <a:gd name="connsiteY13" fmla="*/ 138098 h 177456"/>
                    <a:gd name="connsiteX14" fmla="*/ 165663 w 236563"/>
                    <a:gd name="connsiteY14" fmla="*/ 131515 h 177456"/>
                    <a:gd name="connsiteX15" fmla="*/ 181297 w 236563"/>
                    <a:gd name="connsiteY15" fmla="*/ 124933 h 177456"/>
                    <a:gd name="connsiteX16" fmla="*/ 173480 w 236563"/>
                    <a:gd name="connsiteY16" fmla="*/ 118350 h 177456"/>
                    <a:gd name="connsiteX17" fmla="*/ 181297 w 236563"/>
                    <a:gd name="connsiteY17" fmla="*/ 111767 h 177456"/>
                    <a:gd name="connsiteX18" fmla="*/ 189250 w 236563"/>
                    <a:gd name="connsiteY18" fmla="*/ 105185 h 177456"/>
                    <a:gd name="connsiteX19" fmla="*/ 189250 w 236563"/>
                    <a:gd name="connsiteY19" fmla="*/ 92020 h 177456"/>
                    <a:gd name="connsiteX20" fmla="*/ 205021 w 236563"/>
                    <a:gd name="connsiteY20" fmla="*/ 85437 h 177456"/>
                    <a:gd name="connsiteX21" fmla="*/ 205021 w 236563"/>
                    <a:gd name="connsiteY21" fmla="*/ 78854 h 177456"/>
                    <a:gd name="connsiteX22" fmla="*/ 212838 w 236563"/>
                    <a:gd name="connsiteY22" fmla="*/ 72272 h 177456"/>
                    <a:gd name="connsiteX23" fmla="*/ 212838 w 236563"/>
                    <a:gd name="connsiteY23" fmla="*/ 59244 h 177456"/>
                    <a:gd name="connsiteX24" fmla="*/ 220792 w 236563"/>
                    <a:gd name="connsiteY24" fmla="*/ 52661 h 177456"/>
                    <a:gd name="connsiteX25" fmla="*/ 220792 w 236563"/>
                    <a:gd name="connsiteY25" fmla="*/ 39496 h 177456"/>
                    <a:gd name="connsiteX26" fmla="*/ 236563 w 236563"/>
                    <a:gd name="connsiteY26" fmla="*/ 32913 h 177456"/>
                    <a:gd name="connsiteX27" fmla="*/ 228609 w 236563"/>
                    <a:gd name="connsiteY27" fmla="*/ 26331 h 177456"/>
                    <a:gd name="connsiteX28" fmla="*/ 205021 w 236563"/>
                    <a:gd name="connsiteY28" fmla="*/ 26331 h 177456"/>
                    <a:gd name="connsiteX29" fmla="*/ 212838 w 236563"/>
                    <a:gd name="connsiteY29" fmla="*/ 13165 h 177456"/>
                    <a:gd name="connsiteX30" fmla="*/ 212838 w 236563"/>
                    <a:gd name="connsiteY30" fmla="*/ 0 h 177456"/>
                    <a:gd name="connsiteX31" fmla="*/ 0 w 236563"/>
                    <a:gd name="connsiteY31"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6563" h="177456">
                      <a:moveTo>
                        <a:pt x="0" y="0"/>
                      </a:moveTo>
                      <a:lnTo>
                        <a:pt x="0" y="0"/>
                      </a:lnTo>
                      <a:lnTo>
                        <a:pt x="7954" y="144544"/>
                      </a:lnTo>
                      <a:lnTo>
                        <a:pt x="15771" y="151126"/>
                      </a:lnTo>
                      <a:lnTo>
                        <a:pt x="31542" y="151126"/>
                      </a:lnTo>
                      <a:lnTo>
                        <a:pt x="31542" y="177457"/>
                      </a:lnTo>
                      <a:lnTo>
                        <a:pt x="165663" y="177457"/>
                      </a:lnTo>
                      <a:lnTo>
                        <a:pt x="165663" y="170874"/>
                      </a:lnTo>
                      <a:lnTo>
                        <a:pt x="165663" y="164292"/>
                      </a:lnTo>
                      <a:lnTo>
                        <a:pt x="165663" y="157709"/>
                      </a:lnTo>
                      <a:lnTo>
                        <a:pt x="157709" y="151126"/>
                      </a:lnTo>
                      <a:lnTo>
                        <a:pt x="165663" y="151126"/>
                      </a:lnTo>
                      <a:lnTo>
                        <a:pt x="157709" y="144544"/>
                      </a:lnTo>
                      <a:lnTo>
                        <a:pt x="165663" y="138098"/>
                      </a:lnTo>
                      <a:lnTo>
                        <a:pt x="165663" y="131515"/>
                      </a:lnTo>
                      <a:lnTo>
                        <a:pt x="181297" y="124933"/>
                      </a:lnTo>
                      <a:lnTo>
                        <a:pt x="173480" y="118350"/>
                      </a:lnTo>
                      <a:lnTo>
                        <a:pt x="181297" y="111767"/>
                      </a:lnTo>
                      <a:lnTo>
                        <a:pt x="189250" y="105185"/>
                      </a:lnTo>
                      <a:lnTo>
                        <a:pt x="189250" y="92020"/>
                      </a:lnTo>
                      <a:lnTo>
                        <a:pt x="205021" y="85437"/>
                      </a:lnTo>
                      <a:lnTo>
                        <a:pt x="205021" y="78854"/>
                      </a:lnTo>
                      <a:lnTo>
                        <a:pt x="212838" y="72272"/>
                      </a:lnTo>
                      <a:lnTo>
                        <a:pt x="212838" y="59244"/>
                      </a:lnTo>
                      <a:lnTo>
                        <a:pt x="220792" y="52661"/>
                      </a:lnTo>
                      <a:lnTo>
                        <a:pt x="220792" y="39496"/>
                      </a:lnTo>
                      <a:lnTo>
                        <a:pt x="236563" y="32913"/>
                      </a:lnTo>
                      <a:lnTo>
                        <a:pt x="228609" y="26331"/>
                      </a:lnTo>
                      <a:lnTo>
                        <a:pt x="205021" y="26331"/>
                      </a:lnTo>
                      <a:lnTo>
                        <a:pt x="212838" y="13165"/>
                      </a:lnTo>
                      <a:lnTo>
                        <a:pt x="21283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0280996E-3CF2-33BF-9C4D-A63A05F9A146}"/>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AA334E5A-532C-AD04-730C-6912FCBDEB13}"/>
                    </a:ext>
                  </a:extLst>
                </p:cNvPr>
                <p:cNvSpPr/>
                <p:nvPr/>
              </p:nvSpPr>
              <p:spPr>
                <a:xfrm>
                  <a:off x="5571354" y="5114686"/>
                  <a:ext cx="325291" cy="236563"/>
                </a:xfrm>
                <a:custGeom>
                  <a:avLst/>
                  <a:gdLst>
                    <a:gd name="connsiteX0" fmla="*/ 0 w 325291"/>
                    <a:gd name="connsiteY0" fmla="*/ 0 h 236563"/>
                    <a:gd name="connsiteX1" fmla="*/ 0 w 325291"/>
                    <a:gd name="connsiteY1" fmla="*/ 0 h 236563"/>
                    <a:gd name="connsiteX2" fmla="*/ 8091 w 325291"/>
                    <a:gd name="connsiteY2" fmla="*/ 12891 h 236563"/>
                    <a:gd name="connsiteX3" fmla="*/ 16319 w 325291"/>
                    <a:gd name="connsiteY3" fmla="*/ 19199 h 236563"/>
                    <a:gd name="connsiteX4" fmla="*/ 16319 w 325291"/>
                    <a:gd name="connsiteY4" fmla="*/ 25645 h 236563"/>
                    <a:gd name="connsiteX5" fmla="*/ 32502 w 325291"/>
                    <a:gd name="connsiteY5" fmla="*/ 38399 h 236563"/>
                    <a:gd name="connsiteX6" fmla="*/ 40730 w 325291"/>
                    <a:gd name="connsiteY6" fmla="*/ 32090 h 236563"/>
                    <a:gd name="connsiteX7" fmla="*/ 48821 w 325291"/>
                    <a:gd name="connsiteY7" fmla="*/ 44844 h 236563"/>
                    <a:gd name="connsiteX8" fmla="*/ 40730 w 325291"/>
                    <a:gd name="connsiteY8" fmla="*/ 44844 h 236563"/>
                    <a:gd name="connsiteX9" fmla="*/ 32502 w 325291"/>
                    <a:gd name="connsiteY9" fmla="*/ 51153 h 236563"/>
                    <a:gd name="connsiteX10" fmla="*/ 48821 w 325291"/>
                    <a:gd name="connsiteY10" fmla="*/ 70352 h 236563"/>
                    <a:gd name="connsiteX11" fmla="*/ 56912 w 325291"/>
                    <a:gd name="connsiteY11" fmla="*/ 76797 h 236563"/>
                    <a:gd name="connsiteX12" fmla="*/ 56912 w 325291"/>
                    <a:gd name="connsiteY12" fmla="*/ 211055 h 236563"/>
                    <a:gd name="connsiteX13" fmla="*/ 276470 w 325291"/>
                    <a:gd name="connsiteY13" fmla="*/ 211055 h 236563"/>
                    <a:gd name="connsiteX14" fmla="*/ 276470 w 325291"/>
                    <a:gd name="connsiteY14" fmla="*/ 223810 h 236563"/>
                    <a:gd name="connsiteX15" fmla="*/ 268379 w 325291"/>
                    <a:gd name="connsiteY15" fmla="*/ 236563 h 236563"/>
                    <a:gd name="connsiteX16" fmla="*/ 292653 w 325291"/>
                    <a:gd name="connsiteY16" fmla="*/ 236563 h 236563"/>
                    <a:gd name="connsiteX17" fmla="*/ 300881 w 325291"/>
                    <a:gd name="connsiteY17" fmla="*/ 230255 h 236563"/>
                    <a:gd name="connsiteX18" fmla="*/ 300881 w 325291"/>
                    <a:gd name="connsiteY18" fmla="*/ 223810 h 236563"/>
                    <a:gd name="connsiteX19" fmla="*/ 300881 w 325291"/>
                    <a:gd name="connsiteY19" fmla="*/ 217364 h 236563"/>
                    <a:gd name="connsiteX20" fmla="*/ 308972 w 325291"/>
                    <a:gd name="connsiteY20" fmla="*/ 217364 h 236563"/>
                    <a:gd name="connsiteX21" fmla="*/ 300881 w 325291"/>
                    <a:gd name="connsiteY21" fmla="*/ 211055 h 236563"/>
                    <a:gd name="connsiteX22" fmla="*/ 308972 w 325291"/>
                    <a:gd name="connsiteY22" fmla="*/ 211055 h 236563"/>
                    <a:gd name="connsiteX23" fmla="*/ 317064 w 325291"/>
                    <a:gd name="connsiteY23" fmla="*/ 204610 h 236563"/>
                    <a:gd name="connsiteX24" fmla="*/ 317064 w 325291"/>
                    <a:gd name="connsiteY24" fmla="*/ 211055 h 236563"/>
                    <a:gd name="connsiteX25" fmla="*/ 325292 w 325291"/>
                    <a:gd name="connsiteY25" fmla="*/ 185411 h 236563"/>
                    <a:gd name="connsiteX26" fmla="*/ 317064 w 325291"/>
                    <a:gd name="connsiteY26" fmla="*/ 179102 h 236563"/>
                    <a:gd name="connsiteX27" fmla="*/ 317064 w 325291"/>
                    <a:gd name="connsiteY27" fmla="*/ 185411 h 236563"/>
                    <a:gd name="connsiteX28" fmla="*/ 308972 w 325291"/>
                    <a:gd name="connsiteY28" fmla="*/ 172657 h 236563"/>
                    <a:gd name="connsiteX29" fmla="*/ 308972 w 325291"/>
                    <a:gd name="connsiteY29" fmla="*/ 166211 h 236563"/>
                    <a:gd name="connsiteX30" fmla="*/ 308972 w 325291"/>
                    <a:gd name="connsiteY30" fmla="*/ 153458 h 236563"/>
                    <a:gd name="connsiteX31" fmla="*/ 268379 w 325291"/>
                    <a:gd name="connsiteY31" fmla="*/ 121504 h 236563"/>
                    <a:gd name="connsiteX32" fmla="*/ 268379 w 325291"/>
                    <a:gd name="connsiteY32" fmla="*/ 108750 h 236563"/>
                    <a:gd name="connsiteX33" fmla="*/ 276470 w 325291"/>
                    <a:gd name="connsiteY33" fmla="*/ 89551 h 236563"/>
                    <a:gd name="connsiteX34" fmla="*/ 260151 w 325291"/>
                    <a:gd name="connsiteY34" fmla="*/ 83106 h 236563"/>
                    <a:gd name="connsiteX35" fmla="*/ 252060 w 325291"/>
                    <a:gd name="connsiteY35" fmla="*/ 89551 h 236563"/>
                    <a:gd name="connsiteX36" fmla="*/ 252060 w 325291"/>
                    <a:gd name="connsiteY36" fmla="*/ 76797 h 236563"/>
                    <a:gd name="connsiteX37" fmla="*/ 243969 w 325291"/>
                    <a:gd name="connsiteY37" fmla="*/ 64044 h 236563"/>
                    <a:gd name="connsiteX38" fmla="*/ 219558 w 325291"/>
                    <a:gd name="connsiteY38" fmla="*/ 44844 h 236563"/>
                    <a:gd name="connsiteX39" fmla="*/ 211467 w 325291"/>
                    <a:gd name="connsiteY39" fmla="*/ 25645 h 236563"/>
                    <a:gd name="connsiteX40" fmla="*/ 211467 w 325291"/>
                    <a:gd name="connsiteY40" fmla="*/ 12891 h 236563"/>
                    <a:gd name="connsiteX41" fmla="*/ 195148 w 325291"/>
                    <a:gd name="connsiteY41" fmla="*/ 0 h 236563"/>
                    <a:gd name="connsiteX42" fmla="*/ 0 w 325291"/>
                    <a:gd name="connsiteY42" fmla="*/ 0 h 236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25291" h="236563">
                      <a:moveTo>
                        <a:pt x="0" y="0"/>
                      </a:moveTo>
                      <a:lnTo>
                        <a:pt x="0" y="0"/>
                      </a:lnTo>
                      <a:lnTo>
                        <a:pt x="8091" y="12891"/>
                      </a:lnTo>
                      <a:lnTo>
                        <a:pt x="16319" y="19199"/>
                      </a:lnTo>
                      <a:lnTo>
                        <a:pt x="16319" y="25645"/>
                      </a:lnTo>
                      <a:lnTo>
                        <a:pt x="32502" y="38399"/>
                      </a:lnTo>
                      <a:lnTo>
                        <a:pt x="40730" y="32090"/>
                      </a:lnTo>
                      <a:lnTo>
                        <a:pt x="48821" y="44844"/>
                      </a:lnTo>
                      <a:lnTo>
                        <a:pt x="40730" y="44844"/>
                      </a:lnTo>
                      <a:lnTo>
                        <a:pt x="32502" y="51153"/>
                      </a:lnTo>
                      <a:lnTo>
                        <a:pt x="48821" y="70352"/>
                      </a:lnTo>
                      <a:lnTo>
                        <a:pt x="56912" y="76797"/>
                      </a:lnTo>
                      <a:lnTo>
                        <a:pt x="56912" y="211055"/>
                      </a:lnTo>
                      <a:lnTo>
                        <a:pt x="276470" y="211055"/>
                      </a:lnTo>
                      <a:lnTo>
                        <a:pt x="276470" y="223810"/>
                      </a:lnTo>
                      <a:lnTo>
                        <a:pt x="268379" y="236563"/>
                      </a:lnTo>
                      <a:lnTo>
                        <a:pt x="292653" y="236563"/>
                      </a:lnTo>
                      <a:lnTo>
                        <a:pt x="300881" y="230255"/>
                      </a:lnTo>
                      <a:lnTo>
                        <a:pt x="300881" y="223810"/>
                      </a:lnTo>
                      <a:lnTo>
                        <a:pt x="300881" y="217364"/>
                      </a:lnTo>
                      <a:lnTo>
                        <a:pt x="308972" y="217364"/>
                      </a:lnTo>
                      <a:lnTo>
                        <a:pt x="300881" y="211055"/>
                      </a:lnTo>
                      <a:lnTo>
                        <a:pt x="308972" y="211055"/>
                      </a:lnTo>
                      <a:lnTo>
                        <a:pt x="317064" y="204610"/>
                      </a:lnTo>
                      <a:lnTo>
                        <a:pt x="317064" y="211055"/>
                      </a:lnTo>
                      <a:lnTo>
                        <a:pt x="325292" y="185411"/>
                      </a:lnTo>
                      <a:lnTo>
                        <a:pt x="317064" y="179102"/>
                      </a:lnTo>
                      <a:lnTo>
                        <a:pt x="317064" y="185411"/>
                      </a:lnTo>
                      <a:lnTo>
                        <a:pt x="308972" y="172657"/>
                      </a:lnTo>
                      <a:lnTo>
                        <a:pt x="308972" y="166211"/>
                      </a:lnTo>
                      <a:lnTo>
                        <a:pt x="308972" y="153458"/>
                      </a:lnTo>
                      <a:lnTo>
                        <a:pt x="268379" y="121504"/>
                      </a:lnTo>
                      <a:lnTo>
                        <a:pt x="268379" y="108750"/>
                      </a:lnTo>
                      <a:lnTo>
                        <a:pt x="276470" y="89551"/>
                      </a:lnTo>
                      <a:lnTo>
                        <a:pt x="260151" y="83106"/>
                      </a:lnTo>
                      <a:lnTo>
                        <a:pt x="252060" y="89551"/>
                      </a:lnTo>
                      <a:lnTo>
                        <a:pt x="252060" y="76797"/>
                      </a:lnTo>
                      <a:lnTo>
                        <a:pt x="243969" y="64044"/>
                      </a:lnTo>
                      <a:lnTo>
                        <a:pt x="219558" y="44844"/>
                      </a:lnTo>
                      <a:lnTo>
                        <a:pt x="211467" y="25645"/>
                      </a:lnTo>
                      <a:lnTo>
                        <a:pt x="211467" y="12891"/>
                      </a:lnTo>
                      <a:lnTo>
                        <a:pt x="195148"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21C067AC-DADD-7C06-4DF5-A488417DBB4F}"/>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9468ED2D-20D1-EC01-EEF3-11A0DDB77AF5}"/>
                    </a:ext>
                  </a:extLst>
                </p:cNvPr>
                <p:cNvSpPr/>
                <p:nvPr/>
              </p:nvSpPr>
              <p:spPr>
                <a:xfrm>
                  <a:off x="5660083" y="5508958"/>
                  <a:ext cx="236563" cy="187193"/>
                </a:xfrm>
                <a:custGeom>
                  <a:avLst/>
                  <a:gdLst>
                    <a:gd name="connsiteX0" fmla="*/ 212015 w 236563"/>
                    <a:gd name="connsiteY0" fmla="*/ 131104 h 187193"/>
                    <a:gd name="connsiteX1" fmla="*/ 187605 w 236563"/>
                    <a:gd name="connsiteY1" fmla="*/ 124796 h 187193"/>
                    <a:gd name="connsiteX2" fmla="*/ 179377 w 236563"/>
                    <a:gd name="connsiteY2" fmla="*/ 124796 h 187193"/>
                    <a:gd name="connsiteX3" fmla="*/ 171285 w 236563"/>
                    <a:gd name="connsiteY3" fmla="*/ 131104 h 187193"/>
                    <a:gd name="connsiteX4" fmla="*/ 179377 w 236563"/>
                    <a:gd name="connsiteY4" fmla="*/ 137275 h 187193"/>
                    <a:gd name="connsiteX5" fmla="*/ 203924 w 236563"/>
                    <a:gd name="connsiteY5" fmla="*/ 137275 h 187193"/>
                    <a:gd name="connsiteX6" fmla="*/ 203924 w 236563"/>
                    <a:gd name="connsiteY6" fmla="*/ 143584 h 187193"/>
                    <a:gd name="connsiteX7" fmla="*/ 220244 w 236563"/>
                    <a:gd name="connsiteY7" fmla="*/ 137275 h 187193"/>
                    <a:gd name="connsiteX8" fmla="*/ 228335 w 236563"/>
                    <a:gd name="connsiteY8" fmla="*/ 137275 h 187193"/>
                    <a:gd name="connsiteX9" fmla="*/ 228335 w 236563"/>
                    <a:gd name="connsiteY9" fmla="*/ 149755 h 187193"/>
                    <a:gd name="connsiteX10" fmla="*/ 212015 w 236563"/>
                    <a:gd name="connsiteY10" fmla="*/ 162234 h 187193"/>
                    <a:gd name="connsiteX11" fmla="*/ 236563 w 236563"/>
                    <a:gd name="connsiteY11" fmla="*/ 181023 h 187193"/>
                    <a:gd name="connsiteX12" fmla="*/ 228335 w 236563"/>
                    <a:gd name="connsiteY12" fmla="*/ 187193 h 187193"/>
                    <a:gd name="connsiteX13" fmla="*/ 212015 w 236563"/>
                    <a:gd name="connsiteY13" fmla="*/ 174714 h 187193"/>
                    <a:gd name="connsiteX14" fmla="*/ 195696 w 236563"/>
                    <a:gd name="connsiteY14" fmla="*/ 168543 h 187193"/>
                    <a:gd name="connsiteX15" fmla="*/ 187605 w 236563"/>
                    <a:gd name="connsiteY15" fmla="*/ 181023 h 187193"/>
                    <a:gd name="connsiteX16" fmla="*/ 138646 w 236563"/>
                    <a:gd name="connsiteY16" fmla="*/ 174714 h 187193"/>
                    <a:gd name="connsiteX17" fmla="*/ 114099 w 236563"/>
                    <a:gd name="connsiteY17" fmla="*/ 156063 h 187193"/>
                    <a:gd name="connsiteX18" fmla="*/ 106008 w 236563"/>
                    <a:gd name="connsiteY18" fmla="*/ 149755 h 187193"/>
                    <a:gd name="connsiteX19" fmla="*/ 89688 w 236563"/>
                    <a:gd name="connsiteY19" fmla="*/ 149755 h 187193"/>
                    <a:gd name="connsiteX20" fmla="*/ 89688 w 236563"/>
                    <a:gd name="connsiteY20" fmla="*/ 156063 h 187193"/>
                    <a:gd name="connsiteX21" fmla="*/ 73369 w 236563"/>
                    <a:gd name="connsiteY21" fmla="*/ 162234 h 187193"/>
                    <a:gd name="connsiteX22" fmla="*/ 48958 w 236563"/>
                    <a:gd name="connsiteY22" fmla="*/ 156063 h 187193"/>
                    <a:gd name="connsiteX23" fmla="*/ 24411 w 236563"/>
                    <a:gd name="connsiteY23" fmla="*/ 149755 h 187193"/>
                    <a:gd name="connsiteX24" fmla="*/ 8091 w 236563"/>
                    <a:gd name="connsiteY24" fmla="*/ 156063 h 187193"/>
                    <a:gd name="connsiteX25" fmla="*/ 8091 w 236563"/>
                    <a:gd name="connsiteY25" fmla="*/ 143584 h 187193"/>
                    <a:gd name="connsiteX26" fmla="*/ 16319 w 236563"/>
                    <a:gd name="connsiteY26" fmla="*/ 124796 h 187193"/>
                    <a:gd name="connsiteX27" fmla="*/ 16319 w 236563"/>
                    <a:gd name="connsiteY27" fmla="*/ 112316 h 187193"/>
                    <a:gd name="connsiteX28" fmla="*/ 24411 w 236563"/>
                    <a:gd name="connsiteY28" fmla="*/ 93665 h 187193"/>
                    <a:gd name="connsiteX29" fmla="*/ 16319 w 236563"/>
                    <a:gd name="connsiteY29" fmla="*/ 74877 h 187193"/>
                    <a:gd name="connsiteX30" fmla="*/ 8091 w 236563"/>
                    <a:gd name="connsiteY30" fmla="*/ 56227 h 187193"/>
                    <a:gd name="connsiteX31" fmla="*/ 0 w 236563"/>
                    <a:gd name="connsiteY31" fmla="*/ 49918 h 187193"/>
                    <a:gd name="connsiteX32" fmla="*/ 0 w 236563"/>
                    <a:gd name="connsiteY32" fmla="*/ 0 h 187193"/>
                    <a:gd name="connsiteX33" fmla="*/ 138646 w 236563"/>
                    <a:gd name="connsiteY33" fmla="*/ 0 h 187193"/>
                    <a:gd name="connsiteX34" fmla="*/ 138646 w 236563"/>
                    <a:gd name="connsiteY34" fmla="*/ 6171 h 187193"/>
                    <a:gd name="connsiteX35" fmla="*/ 138646 w 236563"/>
                    <a:gd name="connsiteY35" fmla="*/ 12480 h 187193"/>
                    <a:gd name="connsiteX36" fmla="*/ 138646 w 236563"/>
                    <a:gd name="connsiteY36" fmla="*/ 18651 h 187193"/>
                    <a:gd name="connsiteX37" fmla="*/ 138646 w 236563"/>
                    <a:gd name="connsiteY37" fmla="*/ 24959 h 187193"/>
                    <a:gd name="connsiteX38" fmla="*/ 146738 w 236563"/>
                    <a:gd name="connsiteY38" fmla="*/ 31267 h 187193"/>
                    <a:gd name="connsiteX39" fmla="*/ 138646 w 236563"/>
                    <a:gd name="connsiteY39" fmla="*/ 43747 h 187193"/>
                    <a:gd name="connsiteX40" fmla="*/ 138646 w 236563"/>
                    <a:gd name="connsiteY40" fmla="*/ 49918 h 187193"/>
                    <a:gd name="connsiteX41" fmla="*/ 122327 w 236563"/>
                    <a:gd name="connsiteY41" fmla="*/ 62398 h 187193"/>
                    <a:gd name="connsiteX42" fmla="*/ 122327 w 236563"/>
                    <a:gd name="connsiteY42" fmla="*/ 81186 h 187193"/>
                    <a:gd name="connsiteX43" fmla="*/ 114099 w 236563"/>
                    <a:gd name="connsiteY43" fmla="*/ 81186 h 187193"/>
                    <a:gd name="connsiteX44" fmla="*/ 114099 w 236563"/>
                    <a:gd name="connsiteY44" fmla="*/ 93665 h 187193"/>
                    <a:gd name="connsiteX45" fmla="*/ 203924 w 236563"/>
                    <a:gd name="connsiteY45" fmla="*/ 93665 h 187193"/>
                    <a:gd name="connsiteX46" fmla="*/ 203924 w 236563"/>
                    <a:gd name="connsiteY46" fmla="*/ 112316 h 187193"/>
                    <a:gd name="connsiteX47" fmla="*/ 212015 w 236563"/>
                    <a:gd name="connsiteY47" fmla="*/ 131104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36563" h="187193">
                      <a:moveTo>
                        <a:pt x="212015" y="131104"/>
                      </a:moveTo>
                      <a:lnTo>
                        <a:pt x="187605" y="124796"/>
                      </a:lnTo>
                      <a:lnTo>
                        <a:pt x="179377" y="124796"/>
                      </a:lnTo>
                      <a:lnTo>
                        <a:pt x="171285" y="131104"/>
                      </a:lnTo>
                      <a:lnTo>
                        <a:pt x="179377" y="137275"/>
                      </a:lnTo>
                      <a:lnTo>
                        <a:pt x="203924" y="137275"/>
                      </a:lnTo>
                      <a:lnTo>
                        <a:pt x="203924" y="143584"/>
                      </a:lnTo>
                      <a:lnTo>
                        <a:pt x="220244" y="137275"/>
                      </a:lnTo>
                      <a:lnTo>
                        <a:pt x="228335" y="137275"/>
                      </a:lnTo>
                      <a:lnTo>
                        <a:pt x="228335" y="149755"/>
                      </a:lnTo>
                      <a:lnTo>
                        <a:pt x="212015" y="162234"/>
                      </a:lnTo>
                      <a:lnTo>
                        <a:pt x="236563" y="181023"/>
                      </a:lnTo>
                      <a:lnTo>
                        <a:pt x="228335" y="187193"/>
                      </a:lnTo>
                      <a:lnTo>
                        <a:pt x="212015" y="174714"/>
                      </a:lnTo>
                      <a:lnTo>
                        <a:pt x="195696" y="168543"/>
                      </a:lnTo>
                      <a:lnTo>
                        <a:pt x="187605" y="181023"/>
                      </a:lnTo>
                      <a:lnTo>
                        <a:pt x="138646" y="174714"/>
                      </a:lnTo>
                      <a:lnTo>
                        <a:pt x="114099" y="156063"/>
                      </a:lnTo>
                      <a:lnTo>
                        <a:pt x="106008" y="149755"/>
                      </a:lnTo>
                      <a:lnTo>
                        <a:pt x="89688" y="149755"/>
                      </a:lnTo>
                      <a:lnTo>
                        <a:pt x="89688" y="156063"/>
                      </a:lnTo>
                      <a:lnTo>
                        <a:pt x="73369" y="162234"/>
                      </a:lnTo>
                      <a:lnTo>
                        <a:pt x="48958" y="156063"/>
                      </a:lnTo>
                      <a:lnTo>
                        <a:pt x="24411" y="149755"/>
                      </a:lnTo>
                      <a:lnTo>
                        <a:pt x="8091" y="156063"/>
                      </a:lnTo>
                      <a:lnTo>
                        <a:pt x="8091" y="143584"/>
                      </a:lnTo>
                      <a:lnTo>
                        <a:pt x="16319" y="124796"/>
                      </a:lnTo>
                      <a:lnTo>
                        <a:pt x="16319" y="112316"/>
                      </a:lnTo>
                      <a:lnTo>
                        <a:pt x="24411" y="93665"/>
                      </a:lnTo>
                      <a:lnTo>
                        <a:pt x="16319" y="74877"/>
                      </a:lnTo>
                      <a:lnTo>
                        <a:pt x="8091" y="56227"/>
                      </a:lnTo>
                      <a:lnTo>
                        <a:pt x="0" y="49918"/>
                      </a:lnTo>
                      <a:lnTo>
                        <a:pt x="0" y="0"/>
                      </a:lnTo>
                      <a:lnTo>
                        <a:pt x="138646" y="0"/>
                      </a:lnTo>
                      <a:lnTo>
                        <a:pt x="138646" y="6171"/>
                      </a:lnTo>
                      <a:lnTo>
                        <a:pt x="138646" y="12480"/>
                      </a:lnTo>
                      <a:lnTo>
                        <a:pt x="138646" y="18651"/>
                      </a:lnTo>
                      <a:lnTo>
                        <a:pt x="138646" y="24959"/>
                      </a:lnTo>
                      <a:lnTo>
                        <a:pt x="146738" y="31267"/>
                      </a:lnTo>
                      <a:lnTo>
                        <a:pt x="138646" y="43747"/>
                      </a:lnTo>
                      <a:lnTo>
                        <a:pt x="138646" y="49918"/>
                      </a:lnTo>
                      <a:lnTo>
                        <a:pt x="122327" y="62398"/>
                      </a:lnTo>
                      <a:lnTo>
                        <a:pt x="122327" y="81186"/>
                      </a:lnTo>
                      <a:lnTo>
                        <a:pt x="114099" y="81186"/>
                      </a:lnTo>
                      <a:lnTo>
                        <a:pt x="114099" y="93665"/>
                      </a:lnTo>
                      <a:lnTo>
                        <a:pt x="203924" y="93665"/>
                      </a:lnTo>
                      <a:lnTo>
                        <a:pt x="203924" y="112316"/>
                      </a:lnTo>
                      <a:lnTo>
                        <a:pt x="212015" y="1311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209D3AFC-4F47-E428-4D04-3892F6C11139}"/>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4B872865-6281-F067-9687-B7AE633505C5}"/>
                    </a:ext>
                  </a:extLst>
                </p:cNvPr>
                <p:cNvSpPr/>
                <p:nvPr/>
              </p:nvSpPr>
              <p:spPr>
                <a:xfrm>
                  <a:off x="5926131" y="5410355"/>
                  <a:ext cx="167582" cy="226689"/>
                </a:xfrm>
                <a:custGeom>
                  <a:avLst/>
                  <a:gdLst>
                    <a:gd name="connsiteX0" fmla="*/ 0 w 167582"/>
                    <a:gd name="connsiteY0" fmla="*/ 220381 h 226689"/>
                    <a:gd name="connsiteX1" fmla="*/ 15908 w 167582"/>
                    <a:gd name="connsiteY1" fmla="*/ 220381 h 226689"/>
                    <a:gd name="connsiteX2" fmla="*/ 23999 w 167582"/>
                    <a:gd name="connsiteY2" fmla="*/ 195285 h 226689"/>
                    <a:gd name="connsiteX3" fmla="*/ 23999 w 167582"/>
                    <a:gd name="connsiteY3" fmla="*/ 226689 h 226689"/>
                    <a:gd name="connsiteX4" fmla="*/ 47861 w 167582"/>
                    <a:gd name="connsiteY4" fmla="*/ 220381 h 226689"/>
                    <a:gd name="connsiteX5" fmla="*/ 47861 w 167582"/>
                    <a:gd name="connsiteY5" fmla="*/ 207764 h 226689"/>
                    <a:gd name="connsiteX6" fmla="*/ 39907 w 167582"/>
                    <a:gd name="connsiteY6" fmla="*/ 195285 h 226689"/>
                    <a:gd name="connsiteX7" fmla="*/ 39907 w 167582"/>
                    <a:gd name="connsiteY7" fmla="*/ 188976 h 226689"/>
                    <a:gd name="connsiteX8" fmla="*/ 167583 w 167582"/>
                    <a:gd name="connsiteY8" fmla="*/ 188976 h 226689"/>
                    <a:gd name="connsiteX9" fmla="*/ 159629 w 167582"/>
                    <a:gd name="connsiteY9" fmla="*/ 182668 h 226689"/>
                    <a:gd name="connsiteX10" fmla="*/ 167583 w 167582"/>
                    <a:gd name="connsiteY10" fmla="*/ 157435 h 226689"/>
                    <a:gd name="connsiteX11" fmla="*/ 159629 w 167582"/>
                    <a:gd name="connsiteY11" fmla="*/ 151126 h 226689"/>
                    <a:gd name="connsiteX12" fmla="*/ 159629 w 167582"/>
                    <a:gd name="connsiteY12" fmla="*/ 138510 h 226689"/>
                    <a:gd name="connsiteX13" fmla="*/ 167583 w 167582"/>
                    <a:gd name="connsiteY13" fmla="*/ 132201 h 226689"/>
                    <a:gd name="connsiteX14" fmla="*/ 167583 w 167582"/>
                    <a:gd name="connsiteY14" fmla="*/ 126030 h 226689"/>
                    <a:gd name="connsiteX15" fmla="*/ 159629 w 167582"/>
                    <a:gd name="connsiteY15" fmla="*/ 100797 h 226689"/>
                    <a:gd name="connsiteX16" fmla="*/ 151537 w 167582"/>
                    <a:gd name="connsiteY16" fmla="*/ 62946 h 226689"/>
                    <a:gd name="connsiteX17" fmla="*/ 135629 w 167582"/>
                    <a:gd name="connsiteY17" fmla="*/ 0 h 226689"/>
                    <a:gd name="connsiteX18" fmla="*/ 15908 w 167582"/>
                    <a:gd name="connsiteY18" fmla="*/ 0 h 226689"/>
                    <a:gd name="connsiteX19" fmla="*/ 15908 w 167582"/>
                    <a:gd name="connsiteY19" fmla="*/ 6308 h 226689"/>
                    <a:gd name="connsiteX20" fmla="*/ 0 w 167582"/>
                    <a:gd name="connsiteY20" fmla="*/ 113413 h 226689"/>
                    <a:gd name="connsiteX21" fmla="*/ 0 w 167582"/>
                    <a:gd name="connsiteY21" fmla="*/ 163743 h 226689"/>
                    <a:gd name="connsiteX22" fmla="*/ 0 w 167582"/>
                    <a:gd name="connsiteY22"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7582" h="226689">
                      <a:moveTo>
                        <a:pt x="0" y="220381"/>
                      </a:moveTo>
                      <a:lnTo>
                        <a:pt x="15908" y="220381"/>
                      </a:lnTo>
                      <a:lnTo>
                        <a:pt x="23999" y="195285"/>
                      </a:lnTo>
                      <a:lnTo>
                        <a:pt x="23999" y="226689"/>
                      </a:lnTo>
                      <a:lnTo>
                        <a:pt x="47861" y="220381"/>
                      </a:lnTo>
                      <a:lnTo>
                        <a:pt x="47861" y="207764"/>
                      </a:lnTo>
                      <a:lnTo>
                        <a:pt x="39907" y="195285"/>
                      </a:lnTo>
                      <a:lnTo>
                        <a:pt x="39907" y="188976"/>
                      </a:lnTo>
                      <a:lnTo>
                        <a:pt x="167583" y="188976"/>
                      </a:lnTo>
                      <a:lnTo>
                        <a:pt x="159629" y="182668"/>
                      </a:lnTo>
                      <a:lnTo>
                        <a:pt x="167583" y="157435"/>
                      </a:lnTo>
                      <a:lnTo>
                        <a:pt x="159629" y="151126"/>
                      </a:lnTo>
                      <a:lnTo>
                        <a:pt x="159629" y="138510"/>
                      </a:lnTo>
                      <a:lnTo>
                        <a:pt x="167583" y="132201"/>
                      </a:lnTo>
                      <a:lnTo>
                        <a:pt x="167583" y="126030"/>
                      </a:lnTo>
                      <a:lnTo>
                        <a:pt x="159629" y="100797"/>
                      </a:lnTo>
                      <a:lnTo>
                        <a:pt x="151537" y="62946"/>
                      </a:lnTo>
                      <a:lnTo>
                        <a:pt x="135629" y="0"/>
                      </a:lnTo>
                      <a:lnTo>
                        <a:pt x="15908" y="0"/>
                      </a:lnTo>
                      <a:lnTo>
                        <a:pt x="15908" y="6308"/>
                      </a:lnTo>
                      <a:lnTo>
                        <a:pt x="0" y="113413"/>
                      </a:lnTo>
                      <a:lnTo>
                        <a:pt x="0" y="163743"/>
                      </a:lnTo>
                      <a:lnTo>
                        <a:pt x="0"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6414FB86-E66A-5881-9318-6FACC709A7A0}"/>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71340A96-08ED-DCEA-B4C9-4D477F5C4766}"/>
                    </a:ext>
                  </a:extLst>
                </p:cNvPr>
                <p:cNvSpPr/>
                <p:nvPr/>
              </p:nvSpPr>
              <p:spPr>
                <a:xfrm>
                  <a:off x="5965627" y="5597686"/>
                  <a:ext cx="364512" cy="285795"/>
                </a:xfrm>
                <a:custGeom>
                  <a:avLst/>
                  <a:gdLst>
                    <a:gd name="connsiteX0" fmla="*/ 8091 w 364512"/>
                    <a:gd name="connsiteY0" fmla="*/ 33187 h 285795"/>
                    <a:gd name="connsiteX1" fmla="*/ 24273 w 364512"/>
                    <a:gd name="connsiteY1" fmla="*/ 19885 h 285795"/>
                    <a:gd name="connsiteX2" fmla="*/ 24273 w 364512"/>
                    <a:gd name="connsiteY2" fmla="*/ 33187 h 285795"/>
                    <a:gd name="connsiteX3" fmla="*/ 64729 w 364512"/>
                    <a:gd name="connsiteY3" fmla="*/ 26605 h 285795"/>
                    <a:gd name="connsiteX4" fmla="*/ 64729 w 364512"/>
                    <a:gd name="connsiteY4" fmla="*/ 33187 h 285795"/>
                    <a:gd name="connsiteX5" fmla="*/ 89003 w 364512"/>
                    <a:gd name="connsiteY5" fmla="*/ 46490 h 285795"/>
                    <a:gd name="connsiteX6" fmla="*/ 105322 w 364512"/>
                    <a:gd name="connsiteY6" fmla="*/ 53072 h 285795"/>
                    <a:gd name="connsiteX7" fmla="*/ 113413 w 364512"/>
                    <a:gd name="connsiteY7" fmla="*/ 66375 h 285795"/>
                    <a:gd name="connsiteX8" fmla="*/ 153869 w 364512"/>
                    <a:gd name="connsiteY8" fmla="*/ 53072 h 285795"/>
                    <a:gd name="connsiteX9" fmla="*/ 161960 w 364512"/>
                    <a:gd name="connsiteY9" fmla="*/ 46490 h 285795"/>
                    <a:gd name="connsiteX10" fmla="*/ 186371 w 364512"/>
                    <a:gd name="connsiteY10" fmla="*/ 53072 h 285795"/>
                    <a:gd name="connsiteX11" fmla="*/ 202553 w 364512"/>
                    <a:gd name="connsiteY11" fmla="*/ 66375 h 285795"/>
                    <a:gd name="connsiteX12" fmla="*/ 202553 w 364512"/>
                    <a:gd name="connsiteY12" fmla="*/ 73094 h 285795"/>
                    <a:gd name="connsiteX13" fmla="*/ 234917 w 364512"/>
                    <a:gd name="connsiteY13" fmla="*/ 92980 h 285795"/>
                    <a:gd name="connsiteX14" fmla="*/ 234917 w 364512"/>
                    <a:gd name="connsiteY14" fmla="*/ 126304 h 285795"/>
                    <a:gd name="connsiteX15" fmla="*/ 234917 w 364512"/>
                    <a:gd name="connsiteY15" fmla="*/ 146189 h 285795"/>
                    <a:gd name="connsiteX16" fmla="*/ 234917 w 364512"/>
                    <a:gd name="connsiteY16" fmla="*/ 159492 h 285795"/>
                    <a:gd name="connsiteX17" fmla="*/ 243009 w 364512"/>
                    <a:gd name="connsiteY17" fmla="*/ 159492 h 285795"/>
                    <a:gd name="connsiteX18" fmla="*/ 243009 w 364512"/>
                    <a:gd name="connsiteY18" fmla="*/ 146189 h 285795"/>
                    <a:gd name="connsiteX19" fmla="*/ 251100 w 364512"/>
                    <a:gd name="connsiteY19" fmla="*/ 152772 h 285795"/>
                    <a:gd name="connsiteX20" fmla="*/ 243009 w 364512"/>
                    <a:gd name="connsiteY20" fmla="*/ 179376 h 285795"/>
                    <a:gd name="connsiteX21" fmla="*/ 259191 w 364512"/>
                    <a:gd name="connsiteY21" fmla="*/ 199399 h 285795"/>
                    <a:gd name="connsiteX22" fmla="*/ 267282 w 364512"/>
                    <a:gd name="connsiteY22" fmla="*/ 199399 h 285795"/>
                    <a:gd name="connsiteX23" fmla="*/ 283602 w 364512"/>
                    <a:gd name="connsiteY23" fmla="*/ 245889 h 285795"/>
                    <a:gd name="connsiteX24" fmla="*/ 299784 w 364512"/>
                    <a:gd name="connsiteY24" fmla="*/ 252471 h 285795"/>
                    <a:gd name="connsiteX25" fmla="*/ 307875 w 364512"/>
                    <a:gd name="connsiteY25" fmla="*/ 265774 h 285795"/>
                    <a:gd name="connsiteX26" fmla="*/ 315966 w 364512"/>
                    <a:gd name="connsiteY26" fmla="*/ 279076 h 285795"/>
                    <a:gd name="connsiteX27" fmla="*/ 324057 w 364512"/>
                    <a:gd name="connsiteY27" fmla="*/ 285796 h 285795"/>
                    <a:gd name="connsiteX28" fmla="*/ 348331 w 364512"/>
                    <a:gd name="connsiteY28" fmla="*/ 279076 h 285795"/>
                    <a:gd name="connsiteX29" fmla="*/ 356422 w 364512"/>
                    <a:gd name="connsiteY29" fmla="*/ 279076 h 285795"/>
                    <a:gd name="connsiteX30" fmla="*/ 364513 w 364512"/>
                    <a:gd name="connsiteY30" fmla="*/ 245889 h 285795"/>
                    <a:gd name="connsiteX31" fmla="*/ 364513 w 364512"/>
                    <a:gd name="connsiteY31" fmla="*/ 212701 h 285795"/>
                    <a:gd name="connsiteX32" fmla="*/ 356422 w 364512"/>
                    <a:gd name="connsiteY32" fmla="*/ 179376 h 285795"/>
                    <a:gd name="connsiteX33" fmla="*/ 348331 w 364512"/>
                    <a:gd name="connsiteY33" fmla="*/ 146189 h 285795"/>
                    <a:gd name="connsiteX34" fmla="*/ 315966 w 364512"/>
                    <a:gd name="connsiteY34" fmla="*/ 86397 h 285795"/>
                    <a:gd name="connsiteX35" fmla="*/ 291693 w 364512"/>
                    <a:gd name="connsiteY35" fmla="*/ 19885 h 285795"/>
                    <a:gd name="connsiteX36" fmla="*/ 299784 w 364512"/>
                    <a:gd name="connsiteY36" fmla="*/ 13302 h 285795"/>
                    <a:gd name="connsiteX37" fmla="*/ 275373 w 364512"/>
                    <a:gd name="connsiteY37" fmla="*/ 13302 h 285795"/>
                    <a:gd name="connsiteX38" fmla="*/ 275373 w 364512"/>
                    <a:gd name="connsiteY38" fmla="*/ 33187 h 285795"/>
                    <a:gd name="connsiteX39" fmla="*/ 267282 w 364512"/>
                    <a:gd name="connsiteY39" fmla="*/ 33187 h 285795"/>
                    <a:gd name="connsiteX40" fmla="*/ 259191 w 364512"/>
                    <a:gd name="connsiteY40" fmla="*/ 26605 h 285795"/>
                    <a:gd name="connsiteX41" fmla="*/ 137686 w 364512"/>
                    <a:gd name="connsiteY41" fmla="*/ 13302 h 285795"/>
                    <a:gd name="connsiteX42" fmla="*/ 129595 w 364512"/>
                    <a:gd name="connsiteY42" fmla="*/ 0 h 285795"/>
                    <a:gd name="connsiteX43" fmla="*/ 0 w 364512"/>
                    <a:gd name="connsiteY43" fmla="*/ 0 h 285795"/>
                    <a:gd name="connsiteX44" fmla="*/ 0 w 364512"/>
                    <a:gd name="connsiteY44" fmla="*/ 6583 h 285795"/>
                    <a:gd name="connsiteX45" fmla="*/ 8091 w 364512"/>
                    <a:gd name="connsiteY45" fmla="*/ 19885 h 285795"/>
                    <a:gd name="connsiteX46" fmla="*/ 8091 w 364512"/>
                    <a:gd name="connsiteY46" fmla="*/ 33187 h 2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4512" h="285795">
                      <a:moveTo>
                        <a:pt x="8091" y="33187"/>
                      </a:moveTo>
                      <a:lnTo>
                        <a:pt x="24273" y="19885"/>
                      </a:lnTo>
                      <a:lnTo>
                        <a:pt x="24273" y="33187"/>
                      </a:lnTo>
                      <a:lnTo>
                        <a:pt x="64729" y="26605"/>
                      </a:lnTo>
                      <a:lnTo>
                        <a:pt x="64729" y="33187"/>
                      </a:lnTo>
                      <a:lnTo>
                        <a:pt x="89003" y="46490"/>
                      </a:lnTo>
                      <a:lnTo>
                        <a:pt x="105322" y="53072"/>
                      </a:lnTo>
                      <a:lnTo>
                        <a:pt x="113413" y="66375"/>
                      </a:lnTo>
                      <a:lnTo>
                        <a:pt x="153869" y="53072"/>
                      </a:lnTo>
                      <a:lnTo>
                        <a:pt x="161960" y="46490"/>
                      </a:lnTo>
                      <a:lnTo>
                        <a:pt x="186371" y="53072"/>
                      </a:lnTo>
                      <a:lnTo>
                        <a:pt x="202553" y="66375"/>
                      </a:lnTo>
                      <a:lnTo>
                        <a:pt x="202553" y="73094"/>
                      </a:lnTo>
                      <a:lnTo>
                        <a:pt x="234917" y="92980"/>
                      </a:lnTo>
                      <a:lnTo>
                        <a:pt x="234917" y="126304"/>
                      </a:lnTo>
                      <a:lnTo>
                        <a:pt x="234917" y="146189"/>
                      </a:lnTo>
                      <a:lnTo>
                        <a:pt x="234917" y="159492"/>
                      </a:lnTo>
                      <a:lnTo>
                        <a:pt x="243009" y="159492"/>
                      </a:lnTo>
                      <a:lnTo>
                        <a:pt x="243009" y="146189"/>
                      </a:lnTo>
                      <a:lnTo>
                        <a:pt x="251100" y="152772"/>
                      </a:lnTo>
                      <a:lnTo>
                        <a:pt x="243009" y="179376"/>
                      </a:lnTo>
                      <a:lnTo>
                        <a:pt x="259191" y="199399"/>
                      </a:lnTo>
                      <a:lnTo>
                        <a:pt x="267282" y="199399"/>
                      </a:lnTo>
                      <a:lnTo>
                        <a:pt x="283602" y="245889"/>
                      </a:lnTo>
                      <a:lnTo>
                        <a:pt x="299784" y="252471"/>
                      </a:lnTo>
                      <a:lnTo>
                        <a:pt x="307875" y="265774"/>
                      </a:lnTo>
                      <a:lnTo>
                        <a:pt x="315966" y="279076"/>
                      </a:lnTo>
                      <a:lnTo>
                        <a:pt x="324057" y="285796"/>
                      </a:lnTo>
                      <a:lnTo>
                        <a:pt x="348331" y="279076"/>
                      </a:lnTo>
                      <a:lnTo>
                        <a:pt x="356422" y="279076"/>
                      </a:lnTo>
                      <a:lnTo>
                        <a:pt x="364513" y="245889"/>
                      </a:lnTo>
                      <a:lnTo>
                        <a:pt x="364513" y="212701"/>
                      </a:lnTo>
                      <a:lnTo>
                        <a:pt x="356422" y="179376"/>
                      </a:lnTo>
                      <a:lnTo>
                        <a:pt x="348331" y="146189"/>
                      </a:lnTo>
                      <a:lnTo>
                        <a:pt x="315966" y="86397"/>
                      </a:lnTo>
                      <a:lnTo>
                        <a:pt x="291693" y="19885"/>
                      </a:lnTo>
                      <a:lnTo>
                        <a:pt x="299784" y="13302"/>
                      </a:lnTo>
                      <a:lnTo>
                        <a:pt x="275373" y="13302"/>
                      </a:lnTo>
                      <a:lnTo>
                        <a:pt x="275373" y="33187"/>
                      </a:lnTo>
                      <a:lnTo>
                        <a:pt x="267282" y="33187"/>
                      </a:lnTo>
                      <a:lnTo>
                        <a:pt x="259191" y="26605"/>
                      </a:lnTo>
                      <a:lnTo>
                        <a:pt x="137686" y="13302"/>
                      </a:lnTo>
                      <a:lnTo>
                        <a:pt x="129595" y="0"/>
                      </a:lnTo>
                      <a:lnTo>
                        <a:pt x="0" y="0"/>
                      </a:lnTo>
                      <a:lnTo>
                        <a:pt x="0" y="6583"/>
                      </a:lnTo>
                      <a:lnTo>
                        <a:pt x="8091" y="19885"/>
                      </a:lnTo>
                      <a:lnTo>
                        <a:pt x="8091" y="331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7DFF5DC0-5A3C-AB01-8AF0-E858DB0EE419}"/>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B9076A3-C51F-F258-03EF-B2A8B9DD5042}"/>
                    </a:ext>
                  </a:extLst>
                </p:cNvPr>
                <p:cNvSpPr/>
                <p:nvPr/>
              </p:nvSpPr>
              <p:spPr>
                <a:xfrm>
                  <a:off x="5837403" y="5321764"/>
                  <a:ext cx="423756" cy="88591"/>
                </a:xfrm>
                <a:custGeom>
                  <a:avLst/>
                  <a:gdLst>
                    <a:gd name="connsiteX0" fmla="*/ 423757 w 423756"/>
                    <a:gd name="connsiteY0" fmla="*/ 0 h 88591"/>
                    <a:gd name="connsiteX1" fmla="*/ 106008 w 423756"/>
                    <a:gd name="connsiteY1" fmla="*/ 0 h 88591"/>
                    <a:gd name="connsiteX2" fmla="*/ 114099 w 423756"/>
                    <a:gd name="connsiteY2" fmla="*/ 6720 h 88591"/>
                    <a:gd name="connsiteX3" fmla="*/ 40730 w 423756"/>
                    <a:gd name="connsiteY3" fmla="*/ 6720 h 88591"/>
                    <a:gd name="connsiteX4" fmla="*/ 32639 w 423756"/>
                    <a:gd name="connsiteY4" fmla="*/ 6720 h 88591"/>
                    <a:gd name="connsiteX5" fmla="*/ 40730 w 423756"/>
                    <a:gd name="connsiteY5" fmla="*/ 13577 h 88591"/>
                    <a:gd name="connsiteX6" fmla="*/ 32639 w 423756"/>
                    <a:gd name="connsiteY6" fmla="*/ 13577 h 88591"/>
                    <a:gd name="connsiteX7" fmla="*/ 32639 w 423756"/>
                    <a:gd name="connsiteY7" fmla="*/ 20433 h 88591"/>
                    <a:gd name="connsiteX8" fmla="*/ 32639 w 423756"/>
                    <a:gd name="connsiteY8" fmla="*/ 27290 h 88591"/>
                    <a:gd name="connsiteX9" fmla="*/ 24547 w 423756"/>
                    <a:gd name="connsiteY9" fmla="*/ 34010 h 88591"/>
                    <a:gd name="connsiteX10" fmla="*/ 32639 w 423756"/>
                    <a:gd name="connsiteY10" fmla="*/ 40867 h 88591"/>
                    <a:gd name="connsiteX11" fmla="*/ 16319 w 423756"/>
                    <a:gd name="connsiteY11" fmla="*/ 47724 h 88591"/>
                    <a:gd name="connsiteX12" fmla="*/ 16319 w 423756"/>
                    <a:gd name="connsiteY12" fmla="*/ 61301 h 88591"/>
                    <a:gd name="connsiteX13" fmla="*/ 8228 w 423756"/>
                    <a:gd name="connsiteY13" fmla="*/ 68158 h 88591"/>
                    <a:gd name="connsiteX14" fmla="*/ 8228 w 423756"/>
                    <a:gd name="connsiteY14" fmla="*/ 81871 h 88591"/>
                    <a:gd name="connsiteX15" fmla="*/ 0 w 423756"/>
                    <a:gd name="connsiteY15" fmla="*/ 88591 h 88591"/>
                    <a:gd name="connsiteX16" fmla="*/ 293476 w 423756"/>
                    <a:gd name="connsiteY16" fmla="*/ 88591 h 88591"/>
                    <a:gd name="connsiteX17" fmla="*/ 293476 w 423756"/>
                    <a:gd name="connsiteY17" fmla="*/ 75015 h 88591"/>
                    <a:gd name="connsiteX18" fmla="*/ 301567 w 423756"/>
                    <a:gd name="connsiteY18" fmla="*/ 75015 h 88591"/>
                    <a:gd name="connsiteX19" fmla="*/ 309658 w 423756"/>
                    <a:gd name="connsiteY19" fmla="*/ 61301 h 88591"/>
                    <a:gd name="connsiteX20" fmla="*/ 358616 w 423756"/>
                    <a:gd name="connsiteY20" fmla="*/ 47724 h 88591"/>
                    <a:gd name="connsiteX21" fmla="*/ 358616 w 423756"/>
                    <a:gd name="connsiteY21" fmla="*/ 34010 h 88591"/>
                    <a:gd name="connsiteX22" fmla="*/ 374936 w 423756"/>
                    <a:gd name="connsiteY22" fmla="*/ 34010 h 88591"/>
                    <a:gd name="connsiteX23" fmla="*/ 391255 w 423756"/>
                    <a:gd name="connsiteY23" fmla="*/ 27290 h 88591"/>
                    <a:gd name="connsiteX24" fmla="*/ 399346 w 423756"/>
                    <a:gd name="connsiteY24" fmla="*/ 27290 h 88591"/>
                    <a:gd name="connsiteX25" fmla="*/ 423757 w 423756"/>
                    <a:gd name="connsiteY25" fmla="*/ 13577 h 88591"/>
                    <a:gd name="connsiteX26" fmla="*/ 423757 w 423756"/>
                    <a:gd name="connsiteY26" fmla="*/ 0 h 88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3756" h="88591">
                      <a:moveTo>
                        <a:pt x="423757" y="0"/>
                      </a:moveTo>
                      <a:lnTo>
                        <a:pt x="106008" y="0"/>
                      </a:lnTo>
                      <a:lnTo>
                        <a:pt x="114099" y="6720"/>
                      </a:lnTo>
                      <a:lnTo>
                        <a:pt x="40730" y="6720"/>
                      </a:lnTo>
                      <a:lnTo>
                        <a:pt x="32639" y="6720"/>
                      </a:lnTo>
                      <a:lnTo>
                        <a:pt x="40730" y="13577"/>
                      </a:lnTo>
                      <a:lnTo>
                        <a:pt x="32639" y="13577"/>
                      </a:lnTo>
                      <a:lnTo>
                        <a:pt x="32639" y="20433"/>
                      </a:lnTo>
                      <a:lnTo>
                        <a:pt x="32639" y="27290"/>
                      </a:lnTo>
                      <a:lnTo>
                        <a:pt x="24547" y="34010"/>
                      </a:lnTo>
                      <a:lnTo>
                        <a:pt x="32639" y="40867"/>
                      </a:lnTo>
                      <a:lnTo>
                        <a:pt x="16319" y="47724"/>
                      </a:lnTo>
                      <a:lnTo>
                        <a:pt x="16319" y="61301"/>
                      </a:lnTo>
                      <a:lnTo>
                        <a:pt x="8228" y="68158"/>
                      </a:lnTo>
                      <a:lnTo>
                        <a:pt x="8228" y="81871"/>
                      </a:lnTo>
                      <a:lnTo>
                        <a:pt x="0" y="88591"/>
                      </a:lnTo>
                      <a:lnTo>
                        <a:pt x="293476" y="88591"/>
                      </a:lnTo>
                      <a:lnTo>
                        <a:pt x="293476" y="75015"/>
                      </a:lnTo>
                      <a:lnTo>
                        <a:pt x="301567" y="75015"/>
                      </a:lnTo>
                      <a:lnTo>
                        <a:pt x="309658" y="61301"/>
                      </a:lnTo>
                      <a:lnTo>
                        <a:pt x="358616" y="47724"/>
                      </a:lnTo>
                      <a:lnTo>
                        <a:pt x="358616" y="34010"/>
                      </a:lnTo>
                      <a:lnTo>
                        <a:pt x="374936" y="34010"/>
                      </a:lnTo>
                      <a:lnTo>
                        <a:pt x="391255" y="27290"/>
                      </a:lnTo>
                      <a:lnTo>
                        <a:pt x="399346" y="27290"/>
                      </a:lnTo>
                      <a:lnTo>
                        <a:pt x="423757" y="13577"/>
                      </a:lnTo>
                      <a:lnTo>
                        <a:pt x="42375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4A3D2F91-7A19-33AD-D05B-431DC0F2EEAC}"/>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E56C83D1-F7F4-F88A-2CC0-9DE490C45E4E}"/>
                    </a:ext>
                  </a:extLst>
                </p:cNvPr>
                <p:cNvSpPr/>
                <p:nvPr/>
              </p:nvSpPr>
              <p:spPr>
                <a:xfrm>
                  <a:off x="5778296" y="5410355"/>
                  <a:ext cx="167582" cy="226689"/>
                </a:xfrm>
                <a:custGeom>
                  <a:avLst/>
                  <a:gdLst>
                    <a:gd name="connsiteX0" fmla="*/ 151537 w 167582"/>
                    <a:gd name="connsiteY0" fmla="*/ 220381 h 226689"/>
                    <a:gd name="connsiteX1" fmla="*/ 151537 w 167582"/>
                    <a:gd name="connsiteY1" fmla="*/ 220381 h 226689"/>
                    <a:gd name="connsiteX2" fmla="*/ 127676 w 167582"/>
                    <a:gd name="connsiteY2" fmla="*/ 220381 h 226689"/>
                    <a:gd name="connsiteX3" fmla="*/ 95722 w 167582"/>
                    <a:gd name="connsiteY3" fmla="*/ 226689 h 226689"/>
                    <a:gd name="connsiteX4" fmla="*/ 87768 w 167582"/>
                    <a:gd name="connsiteY4" fmla="*/ 207764 h 226689"/>
                    <a:gd name="connsiteX5" fmla="*/ 87768 w 167582"/>
                    <a:gd name="connsiteY5" fmla="*/ 188976 h 226689"/>
                    <a:gd name="connsiteX6" fmla="*/ 0 w 167582"/>
                    <a:gd name="connsiteY6" fmla="*/ 188976 h 226689"/>
                    <a:gd name="connsiteX7" fmla="*/ 0 w 167582"/>
                    <a:gd name="connsiteY7" fmla="*/ 176360 h 226689"/>
                    <a:gd name="connsiteX8" fmla="*/ 7954 w 167582"/>
                    <a:gd name="connsiteY8" fmla="*/ 176360 h 226689"/>
                    <a:gd name="connsiteX9" fmla="*/ 7954 w 167582"/>
                    <a:gd name="connsiteY9" fmla="*/ 157435 h 226689"/>
                    <a:gd name="connsiteX10" fmla="*/ 23999 w 167582"/>
                    <a:gd name="connsiteY10" fmla="*/ 144818 h 226689"/>
                    <a:gd name="connsiteX11" fmla="*/ 23999 w 167582"/>
                    <a:gd name="connsiteY11" fmla="*/ 138510 h 226689"/>
                    <a:gd name="connsiteX12" fmla="*/ 31953 w 167582"/>
                    <a:gd name="connsiteY12" fmla="*/ 126030 h 226689"/>
                    <a:gd name="connsiteX13" fmla="*/ 23999 w 167582"/>
                    <a:gd name="connsiteY13" fmla="*/ 119722 h 226689"/>
                    <a:gd name="connsiteX14" fmla="*/ 23999 w 167582"/>
                    <a:gd name="connsiteY14" fmla="*/ 113413 h 226689"/>
                    <a:gd name="connsiteX15" fmla="*/ 23999 w 167582"/>
                    <a:gd name="connsiteY15" fmla="*/ 107105 h 226689"/>
                    <a:gd name="connsiteX16" fmla="*/ 23999 w 167582"/>
                    <a:gd name="connsiteY16" fmla="*/ 100797 h 226689"/>
                    <a:gd name="connsiteX17" fmla="*/ 23999 w 167582"/>
                    <a:gd name="connsiteY17" fmla="*/ 94488 h 226689"/>
                    <a:gd name="connsiteX18" fmla="*/ 23999 w 167582"/>
                    <a:gd name="connsiteY18" fmla="*/ 88180 h 226689"/>
                    <a:gd name="connsiteX19" fmla="*/ 23999 w 167582"/>
                    <a:gd name="connsiteY19" fmla="*/ 81871 h 226689"/>
                    <a:gd name="connsiteX20" fmla="*/ 23999 w 167582"/>
                    <a:gd name="connsiteY20" fmla="*/ 75563 h 226689"/>
                    <a:gd name="connsiteX21" fmla="*/ 16045 w 167582"/>
                    <a:gd name="connsiteY21" fmla="*/ 69255 h 226689"/>
                    <a:gd name="connsiteX22" fmla="*/ 23999 w 167582"/>
                    <a:gd name="connsiteY22" fmla="*/ 69255 h 226689"/>
                    <a:gd name="connsiteX23" fmla="*/ 16045 w 167582"/>
                    <a:gd name="connsiteY23" fmla="*/ 62946 h 226689"/>
                    <a:gd name="connsiteX24" fmla="*/ 23999 w 167582"/>
                    <a:gd name="connsiteY24" fmla="*/ 56775 h 226689"/>
                    <a:gd name="connsiteX25" fmla="*/ 23999 w 167582"/>
                    <a:gd name="connsiteY25" fmla="*/ 50467 h 226689"/>
                    <a:gd name="connsiteX26" fmla="*/ 39907 w 167582"/>
                    <a:gd name="connsiteY26" fmla="*/ 44158 h 226689"/>
                    <a:gd name="connsiteX27" fmla="*/ 31953 w 167582"/>
                    <a:gd name="connsiteY27" fmla="*/ 37850 h 226689"/>
                    <a:gd name="connsiteX28" fmla="*/ 39907 w 167582"/>
                    <a:gd name="connsiteY28" fmla="*/ 31542 h 226689"/>
                    <a:gd name="connsiteX29" fmla="*/ 47861 w 167582"/>
                    <a:gd name="connsiteY29" fmla="*/ 25233 h 226689"/>
                    <a:gd name="connsiteX30" fmla="*/ 47861 w 167582"/>
                    <a:gd name="connsiteY30" fmla="*/ 12617 h 226689"/>
                    <a:gd name="connsiteX31" fmla="*/ 63906 w 167582"/>
                    <a:gd name="connsiteY31" fmla="*/ 6308 h 226689"/>
                    <a:gd name="connsiteX32" fmla="*/ 63906 w 167582"/>
                    <a:gd name="connsiteY32" fmla="*/ 0 h 226689"/>
                    <a:gd name="connsiteX33" fmla="*/ 167583 w 167582"/>
                    <a:gd name="connsiteY33" fmla="*/ 0 h 226689"/>
                    <a:gd name="connsiteX34" fmla="*/ 167583 w 167582"/>
                    <a:gd name="connsiteY34" fmla="*/ 6308 h 226689"/>
                    <a:gd name="connsiteX35" fmla="*/ 151537 w 167582"/>
                    <a:gd name="connsiteY35" fmla="*/ 113413 h 226689"/>
                    <a:gd name="connsiteX36" fmla="*/ 151537 w 167582"/>
                    <a:gd name="connsiteY36" fmla="*/ 163743 h 226689"/>
                    <a:gd name="connsiteX37" fmla="*/ 151537 w 167582"/>
                    <a:gd name="connsiteY37" fmla="*/ 220381 h 22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7582" h="226689">
                      <a:moveTo>
                        <a:pt x="151537" y="220381"/>
                      </a:moveTo>
                      <a:lnTo>
                        <a:pt x="151537" y="220381"/>
                      </a:lnTo>
                      <a:lnTo>
                        <a:pt x="127676" y="220381"/>
                      </a:lnTo>
                      <a:lnTo>
                        <a:pt x="95722" y="226689"/>
                      </a:lnTo>
                      <a:lnTo>
                        <a:pt x="87768" y="207764"/>
                      </a:lnTo>
                      <a:lnTo>
                        <a:pt x="87768" y="188976"/>
                      </a:lnTo>
                      <a:lnTo>
                        <a:pt x="0" y="188976"/>
                      </a:lnTo>
                      <a:lnTo>
                        <a:pt x="0" y="176360"/>
                      </a:lnTo>
                      <a:lnTo>
                        <a:pt x="7954" y="176360"/>
                      </a:lnTo>
                      <a:lnTo>
                        <a:pt x="7954" y="157435"/>
                      </a:lnTo>
                      <a:lnTo>
                        <a:pt x="23999" y="144818"/>
                      </a:lnTo>
                      <a:lnTo>
                        <a:pt x="23999" y="138510"/>
                      </a:lnTo>
                      <a:lnTo>
                        <a:pt x="31953" y="126030"/>
                      </a:lnTo>
                      <a:lnTo>
                        <a:pt x="23999" y="119722"/>
                      </a:lnTo>
                      <a:lnTo>
                        <a:pt x="23999" y="113413"/>
                      </a:lnTo>
                      <a:lnTo>
                        <a:pt x="23999" y="107105"/>
                      </a:lnTo>
                      <a:lnTo>
                        <a:pt x="23999" y="100797"/>
                      </a:lnTo>
                      <a:lnTo>
                        <a:pt x="23999" y="94488"/>
                      </a:lnTo>
                      <a:lnTo>
                        <a:pt x="23999" y="88180"/>
                      </a:lnTo>
                      <a:lnTo>
                        <a:pt x="23999" y="81871"/>
                      </a:lnTo>
                      <a:lnTo>
                        <a:pt x="23999" y="75563"/>
                      </a:lnTo>
                      <a:lnTo>
                        <a:pt x="16045" y="69255"/>
                      </a:lnTo>
                      <a:lnTo>
                        <a:pt x="23999" y="69255"/>
                      </a:lnTo>
                      <a:lnTo>
                        <a:pt x="16045" y="62946"/>
                      </a:lnTo>
                      <a:lnTo>
                        <a:pt x="23999" y="56775"/>
                      </a:lnTo>
                      <a:lnTo>
                        <a:pt x="23999" y="50467"/>
                      </a:lnTo>
                      <a:lnTo>
                        <a:pt x="39907" y="44158"/>
                      </a:lnTo>
                      <a:lnTo>
                        <a:pt x="31953" y="37850"/>
                      </a:lnTo>
                      <a:lnTo>
                        <a:pt x="39907" y="31542"/>
                      </a:lnTo>
                      <a:lnTo>
                        <a:pt x="47861" y="25233"/>
                      </a:lnTo>
                      <a:lnTo>
                        <a:pt x="47861" y="12617"/>
                      </a:lnTo>
                      <a:lnTo>
                        <a:pt x="63906" y="6308"/>
                      </a:lnTo>
                      <a:lnTo>
                        <a:pt x="63906" y="0"/>
                      </a:lnTo>
                      <a:lnTo>
                        <a:pt x="167583" y="0"/>
                      </a:lnTo>
                      <a:lnTo>
                        <a:pt x="167583" y="6308"/>
                      </a:lnTo>
                      <a:lnTo>
                        <a:pt x="151537" y="113413"/>
                      </a:lnTo>
                      <a:lnTo>
                        <a:pt x="151537" y="163743"/>
                      </a:lnTo>
                      <a:lnTo>
                        <a:pt x="151537" y="22038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D2256465-7F7E-62A9-6916-18464556C394}"/>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A510BCFD-54E6-8893-098C-4530DAB8040D}"/>
                    </a:ext>
                  </a:extLst>
                </p:cNvPr>
                <p:cNvSpPr/>
                <p:nvPr/>
              </p:nvSpPr>
              <p:spPr>
                <a:xfrm>
                  <a:off x="5719190" y="4740299"/>
                  <a:ext cx="275921" cy="266047"/>
                </a:xfrm>
                <a:custGeom>
                  <a:avLst/>
                  <a:gdLst>
                    <a:gd name="connsiteX0" fmla="*/ 113687 w 275921"/>
                    <a:gd name="connsiteY0" fmla="*/ 25919 h 266047"/>
                    <a:gd name="connsiteX1" fmla="*/ 97368 w 275921"/>
                    <a:gd name="connsiteY1" fmla="*/ 25919 h 266047"/>
                    <a:gd name="connsiteX2" fmla="*/ 97368 w 275921"/>
                    <a:gd name="connsiteY2" fmla="*/ 6446 h 266047"/>
                    <a:gd name="connsiteX3" fmla="*/ 89277 w 275921"/>
                    <a:gd name="connsiteY3" fmla="*/ 0 h 266047"/>
                    <a:gd name="connsiteX4" fmla="*/ 64866 w 275921"/>
                    <a:gd name="connsiteY4" fmla="*/ 19473 h 266047"/>
                    <a:gd name="connsiteX5" fmla="*/ 48684 w 275921"/>
                    <a:gd name="connsiteY5" fmla="*/ 19473 h 266047"/>
                    <a:gd name="connsiteX6" fmla="*/ 40593 w 275921"/>
                    <a:gd name="connsiteY6" fmla="*/ 19473 h 266047"/>
                    <a:gd name="connsiteX7" fmla="*/ 32502 w 275921"/>
                    <a:gd name="connsiteY7" fmla="*/ 12891 h 266047"/>
                    <a:gd name="connsiteX8" fmla="*/ 24411 w 275921"/>
                    <a:gd name="connsiteY8" fmla="*/ 19473 h 266047"/>
                    <a:gd name="connsiteX9" fmla="*/ 24411 w 275921"/>
                    <a:gd name="connsiteY9" fmla="*/ 51838 h 266047"/>
                    <a:gd name="connsiteX10" fmla="*/ 8091 w 275921"/>
                    <a:gd name="connsiteY10" fmla="*/ 64866 h 266047"/>
                    <a:gd name="connsiteX11" fmla="*/ 0 w 275921"/>
                    <a:gd name="connsiteY11" fmla="*/ 77894 h 266047"/>
                    <a:gd name="connsiteX12" fmla="*/ 0 w 275921"/>
                    <a:gd name="connsiteY12" fmla="*/ 84340 h 266047"/>
                    <a:gd name="connsiteX13" fmla="*/ 8091 w 275921"/>
                    <a:gd name="connsiteY13" fmla="*/ 90785 h 266047"/>
                    <a:gd name="connsiteX14" fmla="*/ 0 w 275921"/>
                    <a:gd name="connsiteY14" fmla="*/ 110259 h 266047"/>
                    <a:gd name="connsiteX15" fmla="*/ 0 w 275921"/>
                    <a:gd name="connsiteY15" fmla="*/ 129733 h 266047"/>
                    <a:gd name="connsiteX16" fmla="*/ 16182 w 275921"/>
                    <a:gd name="connsiteY16" fmla="*/ 142760 h 266047"/>
                    <a:gd name="connsiteX17" fmla="*/ 32502 w 275921"/>
                    <a:gd name="connsiteY17" fmla="*/ 149206 h 266047"/>
                    <a:gd name="connsiteX18" fmla="*/ 48684 w 275921"/>
                    <a:gd name="connsiteY18" fmla="*/ 168680 h 266047"/>
                    <a:gd name="connsiteX19" fmla="*/ 73094 w 275921"/>
                    <a:gd name="connsiteY19" fmla="*/ 181708 h 266047"/>
                    <a:gd name="connsiteX20" fmla="*/ 89277 w 275921"/>
                    <a:gd name="connsiteY20" fmla="*/ 246574 h 266047"/>
                    <a:gd name="connsiteX21" fmla="*/ 105459 w 275921"/>
                    <a:gd name="connsiteY21" fmla="*/ 253020 h 266047"/>
                    <a:gd name="connsiteX22" fmla="*/ 105459 w 275921"/>
                    <a:gd name="connsiteY22" fmla="*/ 266048 h 266047"/>
                    <a:gd name="connsiteX23" fmla="*/ 243420 w 275921"/>
                    <a:gd name="connsiteY23" fmla="*/ 266048 h 266047"/>
                    <a:gd name="connsiteX24" fmla="*/ 243420 w 275921"/>
                    <a:gd name="connsiteY24" fmla="*/ 227101 h 266047"/>
                    <a:gd name="connsiteX25" fmla="*/ 251648 w 275921"/>
                    <a:gd name="connsiteY25" fmla="*/ 181708 h 266047"/>
                    <a:gd name="connsiteX26" fmla="*/ 259740 w 275921"/>
                    <a:gd name="connsiteY26" fmla="*/ 142760 h 266047"/>
                    <a:gd name="connsiteX27" fmla="*/ 275922 w 275921"/>
                    <a:gd name="connsiteY27" fmla="*/ 110259 h 266047"/>
                    <a:gd name="connsiteX28" fmla="*/ 275922 w 275921"/>
                    <a:gd name="connsiteY28" fmla="*/ 103813 h 266047"/>
                    <a:gd name="connsiteX29" fmla="*/ 267831 w 275921"/>
                    <a:gd name="connsiteY29" fmla="*/ 116842 h 266047"/>
                    <a:gd name="connsiteX30" fmla="*/ 259740 w 275921"/>
                    <a:gd name="connsiteY30" fmla="*/ 129733 h 266047"/>
                    <a:gd name="connsiteX31" fmla="*/ 235329 w 275921"/>
                    <a:gd name="connsiteY31" fmla="*/ 142760 h 266047"/>
                    <a:gd name="connsiteX32" fmla="*/ 251648 w 275921"/>
                    <a:gd name="connsiteY32" fmla="*/ 110259 h 266047"/>
                    <a:gd name="connsiteX33" fmla="*/ 243420 w 275921"/>
                    <a:gd name="connsiteY33" fmla="*/ 110259 h 266047"/>
                    <a:gd name="connsiteX34" fmla="*/ 251648 w 275921"/>
                    <a:gd name="connsiteY34" fmla="*/ 97368 h 266047"/>
                    <a:gd name="connsiteX35" fmla="*/ 243420 w 275921"/>
                    <a:gd name="connsiteY35" fmla="*/ 97368 h 266047"/>
                    <a:gd name="connsiteX36" fmla="*/ 243420 w 275921"/>
                    <a:gd name="connsiteY36" fmla="*/ 77894 h 266047"/>
                    <a:gd name="connsiteX37" fmla="*/ 227238 w 275921"/>
                    <a:gd name="connsiteY37" fmla="*/ 71312 h 266047"/>
                    <a:gd name="connsiteX38" fmla="*/ 227238 w 275921"/>
                    <a:gd name="connsiteY38" fmla="*/ 64866 h 266047"/>
                    <a:gd name="connsiteX39" fmla="*/ 129870 w 275921"/>
                    <a:gd name="connsiteY39" fmla="*/ 38947 h 266047"/>
                    <a:gd name="connsiteX40" fmla="*/ 129870 w 275921"/>
                    <a:gd name="connsiteY40" fmla="*/ 25919 h 266047"/>
                    <a:gd name="connsiteX41" fmla="*/ 113687 w 275921"/>
                    <a:gd name="connsiteY41" fmla="*/ 25919 h 2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5921" h="266047">
                      <a:moveTo>
                        <a:pt x="113687" y="25919"/>
                      </a:moveTo>
                      <a:lnTo>
                        <a:pt x="97368" y="25919"/>
                      </a:lnTo>
                      <a:lnTo>
                        <a:pt x="97368" y="6446"/>
                      </a:lnTo>
                      <a:lnTo>
                        <a:pt x="89277" y="0"/>
                      </a:lnTo>
                      <a:lnTo>
                        <a:pt x="64866" y="19473"/>
                      </a:lnTo>
                      <a:lnTo>
                        <a:pt x="48684" y="19473"/>
                      </a:lnTo>
                      <a:lnTo>
                        <a:pt x="40593" y="19473"/>
                      </a:lnTo>
                      <a:lnTo>
                        <a:pt x="32502" y="12891"/>
                      </a:lnTo>
                      <a:lnTo>
                        <a:pt x="24411" y="19473"/>
                      </a:lnTo>
                      <a:lnTo>
                        <a:pt x="24411" y="51838"/>
                      </a:lnTo>
                      <a:lnTo>
                        <a:pt x="8091" y="64866"/>
                      </a:lnTo>
                      <a:lnTo>
                        <a:pt x="0" y="77894"/>
                      </a:lnTo>
                      <a:lnTo>
                        <a:pt x="0" y="84340"/>
                      </a:lnTo>
                      <a:lnTo>
                        <a:pt x="8091" y="90785"/>
                      </a:lnTo>
                      <a:lnTo>
                        <a:pt x="0" y="110259"/>
                      </a:lnTo>
                      <a:lnTo>
                        <a:pt x="0" y="129733"/>
                      </a:lnTo>
                      <a:lnTo>
                        <a:pt x="16182" y="142760"/>
                      </a:lnTo>
                      <a:lnTo>
                        <a:pt x="32502" y="149206"/>
                      </a:lnTo>
                      <a:lnTo>
                        <a:pt x="48684" y="168680"/>
                      </a:lnTo>
                      <a:lnTo>
                        <a:pt x="73094" y="181708"/>
                      </a:lnTo>
                      <a:lnTo>
                        <a:pt x="89277" y="246574"/>
                      </a:lnTo>
                      <a:lnTo>
                        <a:pt x="105459" y="253020"/>
                      </a:lnTo>
                      <a:lnTo>
                        <a:pt x="105459" y="266048"/>
                      </a:lnTo>
                      <a:lnTo>
                        <a:pt x="243420" y="266048"/>
                      </a:lnTo>
                      <a:lnTo>
                        <a:pt x="243420" y="227101"/>
                      </a:lnTo>
                      <a:lnTo>
                        <a:pt x="251648" y="181708"/>
                      </a:lnTo>
                      <a:lnTo>
                        <a:pt x="259740" y="142760"/>
                      </a:lnTo>
                      <a:lnTo>
                        <a:pt x="275922" y="110259"/>
                      </a:lnTo>
                      <a:lnTo>
                        <a:pt x="275922" y="103813"/>
                      </a:lnTo>
                      <a:lnTo>
                        <a:pt x="267831" y="116842"/>
                      </a:lnTo>
                      <a:lnTo>
                        <a:pt x="259740" y="129733"/>
                      </a:lnTo>
                      <a:lnTo>
                        <a:pt x="235329" y="142760"/>
                      </a:lnTo>
                      <a:lnTo>
                        <a:pt x="251648" y="110259"/>
                      </a:lnTo>
                      <a:lnTo>
                        <a:pt x="243420" y="110259"/>
                      </a:lnTo>
                      <a:lnTo>
                        <a:pt x="251648" y="97368"/>
                      </a:lnTo>
                      <a:lnTo>
                        <a:pt x="243420" y="97368"/>
                      </a:lnTo>
                      <a:lnTo>
                        <a:pt x="243420" y="77894"/>
                      </a:lnTo>
                      <a:lnTo>
                        <a:pt x="227238" y="71312"/>
                      </a:lnTo>
                      <a:lnTo>
                        <a:pt x="227238" y="64866"/>
                      </a:lnTo>
                      <a:lnTo>
                        <a:pt x="129870" y="38947"/>
                      </a:lnTo>
                      <a:lnTo>
                        <a:pt x="129870" y="25919"/>
                      </a:lnTo>
                      <a:lnTo>
                        <a:pt x="113687" y="2591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159D442A-D2F3-61A1-CA41-2A3C0AE5A96E}"/>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7A20062B-086F-32A5-77D3-8CE33758A385}"/>
                    </a:ext>
                  </a:extLst>
                </p:cNvPr>
                <p:cNvSpPr/>
                <p:nvPr/>
              </p:nvSpPr>
              <p:spPr>
                <a:xfrm>
                  <a:off x="5778296" y="5006347"/>
                  <a:ext cx="197067" cy="295669"/>
                </a:xfrm>
                <a:custGeom>
                  <a:avLst/>
                  <a:gdLst>
                    <a:gd name="connsiteX0" fmla="*/ 0 w 197067"/>
                    <a:gd name="connsiteY0" fmla="*/ 118213 h 295669"/>
                    <a:gd name="connsiteX1" fmla="*/ 0 w 197067"/>
                    <a:gd name="connsiteY1" fmla="*/ 118213 h 295669"/>
                    <a:gd name="connsiteX2" fmla="*/ 0 w 197067"/>
                    <a:gd name="connsiteY2" fmla="*/ 131378 h 295669"/>
                    <a:gd name="connsiteX3" fmla="*/ 8228 w 197067"/>
                    <a:gd name="connsiteY3" fmla="*/ 151126 h 295669"/>
                    <a:gd name="connsiteX4" fmla="*/ 32913 w 197067"/>
                    <a:gd name="connsiteY4" fmla="*/ 170874 h 295669"/>
                    <a:gd name="connsiteX5" fmla="*/ 41141 w 197067"/>
                    <a:gd name="connsiteY5" fmla="*/ 183902 h 295669"/>
                    <a:gd name="connsiteX6" fmla="*/ 41141 w 197067"/>
                    <a:gd name="connsiteY6" fmla="*/ 197067 h 295669"/>
                    <a:gd name="connsiteX7" fmla="*/ 49233 w 197067"/>
                    <a:gd name="connsiteY7" fmla="*/ 190485 h 295669"/>
                    <a:gd name="connsiteX8" fmla="*/ 65689 w 197067"/>
                    <a:gd name="connsiteY8" fmla="*/ 197067 h 295669"/>
                    <a:gd name="connsiteX9" fmla="*/ 57461 w 197067"/>
                    <a:gd name="connsiteY9" fmla="*/ 216815 h 295669"/>
                    <a:gd name="connsiteX10" fmla="*/ 57461 w 197067"/>
                    <a:gd name="connsiteY10" fmla="*/ 229980 h 295669"/>
                    <a:gd name="connsiteX11" fmla="*/ 98602 w 197067"/>
                    <a:gd name="connsiteY11" fmla="*/ 262757 h 295669"/>
                    <a:gd name="connsiteX12" fmla="*/ 98602 w 197067"/>
                    <a:gd name="connsiteY12" fmla="*/ 275922 h 295669"/>
                    <a:gd name="connsiteX13" fmla="*/ 98602 w 197067"/>
                    <a:gd name="connsiteY13" fmla="*/ 282505 h 295669"/>
                    <a:gd name="connsiteX14" fmla="*/ 106830 w 197067"/>
                    <a:gd name="connsiteY14" fmla="*/ 295670 h 295669"/>
                    <a:gd name="connsiteX15" fmla="*/ 106830 w 197067"/>
                    <a:gd name="connsiteY15" fmla="*/ 289087 h 295669"/>
                    <a:gd name="connsiteX16" fmla="*/ 115059 w 197067"/>
                    <a:gd name="connsiteY16" fmla="*/ 295670 h 295669"/>
                    <a:gd name="connsiteX17" fmla="*/ 123150 w 197067"/>
                    <a:gd name="connsiteY17" fmla="*/ 282505 h 295669"/>
                    <a:gd name="connsiteX18" fmla="*/ 147835 w 197067"/>
                    <a:gd name="connsiteY18" fmla="*/ 295670 h 295669"/>
                    <a:gd name="connsiteX19" fmla="*/ 147835 w 197067"/>
                    <a:gd name="connsiteY19" fmla="*/ 289087 h 295669"/>
                    <a:gd name="connsiteX20" fmla="*/ 147835 w 197067"/>
                    <a:gd name="connsiteY20" fmla="*/ 275922 h 295669"/>
                    <a:gd name="connsiteX21" fmla="*/ 164291 w 197067"/>
                    <a:gd name="connsiteY21" fmla="*/ 269339 h 295669"/>
                    <a:gd name="connsiteX22" fmla="*/ 164291 w 197067"/>
                    <a:gd name="connsiteY22" fmla="*/ 262757 h 295669"/>
                    <a:gd name="connsiteX23" fmla="*/ 172520 w 197067"/>
                    <a:gd name="connsiteY23" fmla="*/ 249728 h 295669"/>
                    <a:gd name="connsiteX24" fmla="*/ 164291 w 197067"/>
                    <a:gd name="connsiteY24" fmla="*/ 249728 h 295669"/>
                    <a:gd name="connsiteX25" fmla="*/ 172520 w 197067"/>
                    <a:gd name="connsiteY25" fmla="*/ 249728 h 295669"/>
                    <a:gd name="connsiteX26" fmla="*/ 172520 w 197067"/>
                    <a:gd name="connsiteY26" fmla="*/ 236563 h 295669"/>
                    <a:gd name="connsiteX27" fmla="*/ 172520 w 197067"/>
                    <a:gd name="connsiteY27" fmla="*/ 229980 h 295669"/>
                    <a:gd name="connsiteX28" fmla="*/ 188976 w 197067"/>
                    <a:gd name="connsiteY28" fmla="*/ 210233 h 295669"/>
                    <a:gd name="connsiteX29" fmla="*/ 197067 w 197067"/>
                    <a:gd name="connsiteY29" fmla="*/ 197067 h 295669"/>
                    <a:gd name="connsiteX30" fmla="*/ 188976 w 197067"/>
                    <a:gd name="connsiteY30" fmla="*/ 183902 h 295669"/>
                    <a:gd name="connsiteX31" fmla="*/ 197067 w 197067"/>
                    <a:gd name="connsiteY31" fmla="*/ 170874 h 295669"/>
                    <a:gd name="connsiteX32" fmla="*/ 197067 w 197067"/>
                    <a:gd name="connsiteY32" fmla="*/ 144543 h 295669"/>
                    <a:gd name="connsiteX33" fmla="*/ 197067 w 197067"/>
                    <a:gd name="connsiteY33" fmla="*/ 78854 h 295669"/>
                    <a:gd name="connsiteX34" fmla="*/ 180748 w 197067"/>
                    <a:gd name="connsiteY34" fmla="*/ 0 h 295669"/>
                    <a:gd name="connsiteX35" fmla="*/ 41141 w 197067"/>
                    <a:gd name="connsiteY35" fmla="*/ 0 h 295669"/>
                    <a:gd name="connsiteX36" fmla="*/ 65689 w 197067"/>
                    <a:gd name="connsiteY36" fmla="*/ 19748 h 295669"/>
                    <a:gd name="connsiteX37" fmla="*/ 65689 w 197067"/>
                    <a:gd name="connsiteY37" fmla="*/ 32913 h 295669"/>
                    <a:gd name="connsiteX38" fmla="*/ 57461 w 197067"/>
                    <a:gd name="connsiteY38" fmla="*/ 45941 h 295669"/>
                    <a:gd name="connsiteX39" fmla="*/ 24685 w 197067"/>
                    <a:gd name="connsiteY39" fmla="*/ 59107 h 295669"/>
                    <a:gd name="connsiteX40" fmla="*/ 16456 w 197067"/>
                    <a:gd name="connsiteY40" fmla="*/ 65689 h 295669"/>
                    <a:gd name="connsiteX41" fmla="*/ 24685 w 197067"/>
                    <a:gd name="connsiteY41" fmla="*/ 72272 h 295669"/>
                    <a:gd name="connsiteX42" fmla="*/ 24685 w 197067"/>
                    <a:gd name="connsiteY42" fmla="*/ 85437 h 295669"/>
                    <a:gd name="connsiteX43" fmla="*/ 16456 w 197067"/>
                    <a:gd name="connsiteY43" fmla="*/ 98602 h 295669"/>
                    <a:gd name="connsiteX44" fmla="*/ 0 w 197067"/>
                    <a:gd name="connsiteY44" fmla="*/ 105185 h 295669"/>
                    <a:gd name="connsiteX45" fmla="*/ 8228 w 197067"/>
                    <a:gd name="connsiteY45" fmla="*/ 111630 h 295669"/>
                    <a:gd name="connsiteX46" fmla="*/ 0 w 197067"/>
                    <a:gd name="connsiteY46" fmla="*/ 118213 h 29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7067" h="295669">
                      <a:moveTo>
                        <a:pt x="0" y="118213"/>
                      </a:moveTo>
                      <a:lnTo>
                        <a:pt x="0" y="118213"/>
                      </a:lnTo>
                      <a:lnTo>
                        <a:pt x="0" y="131378"/>
                      </a:lnTo>
                      <a:lnTo>
                        <a:pt x="8228" y="151126"/>
                      </a:lnTo>
                      <a:lnTo>
                        <a:pt x="32913" y="170874"/>
                      </a:lnTo>
                      <a:lnTo>
                        <a:pt x="41141" y="183902"/>
                      </a:lnTo>
                      <a:lnTo>
                        <a:pt x="41141" y="197067"/>
                      </a:lnTo>
                      <a:lnTo>
                        <a:pt x="49233" y="190485"/>
                      </a:lnTo>
                      <a:lnTo>
                        <a:pt x="65689" y="197067"/>
                      </a:lnTo>
                      <a:lnTo>
                        <a:pt x="57461" y="216815"/>
                      </a:lnTo>
                      <a:lnTo>
                        <a:pt x="57461" y="229980"/>
                      </a:lnTo>
                      <a:lnTo>
                        <a:pt x="98602" y="262757"/>
                      </a:lnTo>
                      <a:lnTo>
                        <a:pt x="98602" y="275922"/>
                      </a:lnTo>
                      <a:lnTo>
                        <a:pt x="98602" y="282505"/>
                      </a:lnTo>
                      <a:lnTo>
                        <a:pt x="106830" y="295670"/>
                      </a:lnTo>
                      <a:lnTo>
                        <a:pt x="106830" y="289087"/>
                      </a:lnTo>
                      <a:lnTo>
                        <a:pt x="115059" y="295670"/>
                      </a:lnTo>
                      <a:lnTo>
                        <a:pt x="123150" y="282505"/>
                      </a:lnTo>
                      <a:lnTo>
                        <a:pt x="147835" y="295670"/>
                      </a:lnTo>
                      <a:lnTo>
                        <a:pt x="147835" y="289087"/>
                      </a:lnTo>
                      <a:lnTo>
                        <a:pt x="147835" y="275922"/>
                      </a:lnTo>
                      <a:lnTo>
                        <a:pt x="164291" y="269339"/>
                      </a:lnTo>
                      <a:lnTo>
                        <a:pt x="164291" y="262757"/>
                      </a:lnTo>
                      <a:lnTo>
                        <a:pt x="172520" y="249728"/>
                      </a:lnTo>
                      <a:lnTo>
                        <a:pt x="164291" y="249728"/>
                      </a:lnTo>
                      <a:lnTo>
                        <a:pt x="172520" y="249728"/>
                      </a:lnTo>
                      <a:lnTo>
                        <a:pt x="172520" y="236563"/>
                      </a:lnTo>
                      <a:lnTo>
                        <a:pt x="172520" y="229980"/>
                      </a:lnTo>
                      <a:lnTo>
                        <a:pt x="188976" y="210233"/>
                      </a:lnTo>
                      <a:lnTo>
                        <a:pt x="197067" y="197067"/>
                      </a:lnTo>
                      <a:lnTo>
                        <a:pt x="188976" y="183902"/>
                      </a:lnTo>
                      <a:lnTo>
                        <a:pt x="197067" y="170874"/>
                      </a:lnTo>
                      <a:lnTo>
                        <a:pt x="197067" y="144543"/>
                      </a:lnTo>
                      <a:lnTo>
                        <a:pt x="197067" y="78854"/>
                      </a:lnTo>
                      <a:lnTo>
                        <a:pt x="180748" y="0"/>
                      </a:lnTo>
                      <a:lnTo>
                        <a:pt x="41141" y="0"/>
                      </a:lnTo>
                      <a:lnTo>
                        <a:pt x="65689" y="19748"/>
                      </a:lnTo>
                      <a:lnTo>
                        <a:pt x="65689" y="32913"/>
                      </a:lnTo>
                      <a:lnTo>
                        <a:pt x="57461" y="45941"/>
                      </a:lnTo>
                      <a:lnTo>
                        <a:pt x="24685" y="59107"/>
                      </a:lnTo>
                      <a:lnTo>
                        <a:pt x="16456" y="65689"/>
                      </a:lnTo>
                      <a:lnTo>
                        <a:pt x="24685" y="72272"/>
                      </a:lnTo>
                      <a:lnTo>
                        <a:pt x="24685" y="85437"/>
                      </a:lnTo>
                      <a:lnTo>
                        <a:pt x="16456" y="98602"/>
                      </a:lnTo>
                      <a:lnTo>
                        <a:pt x="0" y="105185"/>
                      </a:lnTo>
                      <a:lnTo>
                        <a:pt x="8228" y="111630"/>
                      </a:lnTo>
                      <a:lnTo>
                        <a:pt x="0"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24739709-5A35-2840-1771-0C2FE3EF2D10}"/>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5FD71866-0E7A-6158-B0B4-E5BDB60AEFF0}"/>
                    </a:ext>
                  </a:extLst>
                </p:cNvPr>
                <p:cNvSpPr/>
                <p:nvPr/>
              </p:nvSpPr>
              <p:spPr>
                <a:xfrm>
                  <a:off x="6133072" y="5321764"/>
                  <a:ext cx="413882" cy="147834"/>
                </a:xfrm>
                <a:custGeom>
                  <a:avLst/>
                  <a:gdLst>
                    <a:gd name="connsiteX0" fmla="*/ 127401 w 413882"/>
                    <a:gd name="connsiteY0" fmla="*/ 0 h 147834"/>
                    <a:gd name="connsiteX1" fmla="*/ 127401 w 413882"/>
                    <a:gd name="connsiteY1" fmla="*/ 13439 h 147834"/>
                    <a:gd name="connsiteX2" fmla="*/ 103539 w 413882"/>
                    <a:gd name="connsiteY2" fmla="*/ 26879 h 147834"/>
                    <a:gd name="connsiteX3" fmla="*/ 95585 w 413882"/>
                    <a:gd name="connsiteY3" fmla="*/ 26879 h 147834"/>
                    <a:gd name="connsiteX4" fmla="*/ 79677 w 413882"/>
                    <a:gd name="connsiteY4" fmla="*/ 33599 h 147834"/>
                    <a:gd name="connsiteX5" fmla="*/ 63769 w 413882"/>
                    <a:gd name="connsiteY5" fmla="*/ 33599 h 147834"/>
                    <a:gd name="connsiteX6" fmla="*/ 63769 w 413882"/>
                    <a:gd name="connsiteY6" fmla="*/ 47038 h 147834"/>
                    <a:gd name="connsiteX7" fmla="*/ 15908 w 413882"/>
                    <a:gd name="connsiteY7" fmla="*/ 60478 h 147834"/>
                    <a:gd name="connsiteX8" fmla="*/ 7954 w 413882"/>
                    <a:gd name="connsiteY8" fmla="*/ 73917 h 147834"/>
                    <a:gd name="connsiteX9" fmla="*/ 0 w 413882"/>
                    <a:gd name="connsiteY9" fmla="*/ 73917 h 147834"/>
                    <a:gd name="connsiteX10" fmla="*/ 0 w 413882"/>
                    <a:gd name="connsiteY10" fmla="*/ 87357 h 147834"/>
                    <a:gd name="connsiteX11" fmla="*/ 55678 w 413882"/>
                    <a:gd name="connsiteY11" fmla="*/ 87357 h 147834"/>
                    <a:gd name="connsiteX12" fmla="*/ 71723 w 413882"/>
                    <a:gd name="connsiteY12" fmla="*/ 80637 h 147834"/>
                    <a:gd name="connsiteX13" fmla="*/ 95585 w 413882"/>
                    <a:gd name="connsiteY13" fmla="*/ 73917 h 147834"/>
                    <a:gd name="connsiteX14" fmla="*/ 127401 w 413882"/>
                    <a:gd name="connsiteY14" fmla="*/ 73917 h 147834"/>
                    <a:gd name="connsiteX15" fmla="*/ 159217 w 413882"/>
                    <a:gd name="connsiteY15" fmla="*/ 80637 h 147834"/>
                    <a:gd name="connsiteX16" fmla="*/ 167171 w 413882"/>
                    <a:gd name="connsiteY16" fmla="*/ 94077 h 147834"/>
                    <a:gd name="connsiteX17" fmla="*/ 222849 w 413882"/>
                    <a:gd name="connsiteY17" fmla="*/ 94077 h 147834"/>
                    <a:gd name="connsiteX18" fmla="*/ 270711 w 413882"/>
                    <a:gd name="connsiteY18" fmla="*/ 147835 h 147834"/>
                    <a:gd name="connsiteX19" fmla="*/ 310481 w 413882"/>
                    <a:gd name="connsiteY19" fmla="*/ 134395 h 147834"/>
                    <a:gd name="connsiteX20" fmla="*/ 334343 w 413882"/>
                    <a:gd name="connsiteY20" fmla="*/ 114236 h 147834"/>
                    <a:gd name="connsiteX21" fmla="*/ 350251 w 413882"/>
                    <a:gd name="connsiteY21" fmla="*/ 107516 h 147834"/>
                    <a:gd name="connsiteX22" fmla="*/ 366159 w 413882"/>
                    <a:gd name="connsiteY22" fmla="*/ 107516 h 147834"/>
                    <a:gd name="connsiteX23" fmla="*/ 382067 w 413882"/>
                    <a:gd name="connsiteY23" fmla="*/ 100797 h 147834"/>
                    <a:gd name="connsiteX24" fmla="*/ 382067 w 413882"/>
                    <a:gd name="connsiteY24" fmla="*/ 87357 h 147834"/>
                    <a:gd name="connsiteX25" fmla="*/ 366159 w 413882"/>
                    <a:gd name="connsiteY25" fmla="*/ 87357 h 147834"/>
                    <a:gd name="connsiteX26" fmla="*/ 374113 w 413882"/>
                    <a:gd name="connsiteY26" fmla="*/ 73917 h 147834"/>
                    <a:gd name="connsiteX27" fmla="*/ 358205 w 413882"/>
                    <a:gd name="connsiteY27" fmla="*/ 67198 h 147834"/>
                    <a:gd name="connsiteX28" fmla="*/ 374113 w 413882"/>
                    <a:gd name="connsiteY28" fmla="*/ 60478 h 147834"/>
                    <a:gd name="connsiteX29" fmla="*/ 382067 w 413882"/>
                    <a:gd name="connsiteY29" fmla="*/ 67198 h 147834"/>
                    <a:gd name="connsiteX30" fmla="*/ 390021 w 413882"/>
                    <a:gd name="connsiteY30" fmla="*/ 67198 h 147834"/>
                    <a:gd name="connsiteX31" fmla="*/ 413883 w 413882"/>
                    <a:gd name="connsiteY31" fmla="*/ 53758 h 147834"/>
                    <a:gd name="connsiteX32" fmla="*/ 405929 w 413882"/>
                    <a:gd name="connsiteY32" fmla="*/ 40319 h 147834"/>
                    <a:gd name="connsiteX33" fmla="*/ 390021 w 413882"/>
                    <a:gd name="connsiteY33" fmla="*/ 40319 h 147834"/>
                    <a:gd name="connsiteX34" fmla="*/ 366159 w 413882"/>
                    <a:gd name="connsiteY34" fmla="*/ 40319 h 147834"/>
                    <a:gd name="connsiteX35" fmla="*/ 366159 w 413882"/>
                    <a:gd name="connsiteY35" fmla="*/ 20159 h 147834"/>
                    <a:gd name="connsiteX36" fmla="*/ 374113 w 413882"/>
                    <a:gd name="connsiteY36" fmla="*/ 26879 h 147834"/>
                    <a:gd name="connsiteX37" fmla="*/ 390021 w 413882"/>
                    <a:gd name="connsiteY37" fmla="*/ 20159 h 147834"/>
                    <a:gd name="connsiteX38" fmla="*/ 405929 w 413882"/>
                    <a:gd name="connsiteY38" fmla="*/ 26879 h 147834"/>
                    <a:gd name="connsiteX39" fmla="*/ 397975 w 413882"/>
                    <a:gd name="connsiteY39" fmla="*/ 13439 h 147834"/>
                    <a:gd name="connsiteX40" fmla="*/ 405929 w 413882"/>
                    <a:gd name="connsiteY40" fmla="*/ 0 h 147834"/>
                    <a:gd name="connsiteX41" fmla="*/ 127401 w 413882"/>
                    <a:gd name="connsiteY41" fmla="*/ 0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882" h="147834">
                      <a:moveTo>
                        <a:pt x="127401" y="0"/>
                      </a:moveTo>
                      <a:lnTo>
                        <a:pt x="127401" y="13439"/>
                      </a:lnTo>
                      <a:lnTo>
                        <a:pt x="103539" y="26879"/>
                      </a:lnTo>
                      <a:lnTo>
                        <a:pt x="95585" y="26879"/>
                      </a:lnTo>
                      <a:lnTo>
                        <a:pt x="79677" y="33599"/>
                      </a:lnTo>
                      <a:lnTo>
                        <a:pt x="63769" y="33599"/>
                      </a:lnTo>
                      <a:lnTo>
                        <a:pt x="63769" y="47038"/>
                      </a:lnTo>
                      <a:lnTo>
                        <a:pt x="15908" y="60478"/>
                      </a:lnTo>
                      <a:lnTo>
                        <a:pt x="7954" y="73917"/>
                      </a:lnTo>
                      <a:lnTo>
                        <a:pt x="0" y="73917"/>
                      </a:lnTo>
                      <a:lnTo>
                        <a:pt x="0" y="87357"/>
                      </a:lnTo>
                      <a:lnTo>
                        <a:pt x="55678" y="87357"/>
                      </a:lnTo>
                      <a:lnTo>
                        <a:pt x="71723" y="80637"/>
                      </a:lnTo>
                      <a:lnTo>
                        <a:pt x="95585" y="73917"/>
                      </a:lnTo>
                      <a:lnTo>
                        <a:pt x="127401" y="73917"/>
                      </a:lnTo>
                      <a:lnTo>
                        <a:pt x="159217" y="80637"/>
                      </a:lnTo>
                      <a:lnTo>
                        <a:pt x="167171" y="94077"/>
                      </a:lnTo>
                      <a:lnTo>
                        <a:pt x="222849" y="94077"/>
                      </a:lnTo>
                      <a:lnTo>
                        <a:pt x="270711" y="147835"/>
                      </a:lnTo>
                      <a:lnTo>
                        <a:pt x="310481" y="134395"/>
                      </a:lnTo>
                      <a:lnTo>
                        <a:pt x="334343" y="114236"/>
                      </a:lnTo>
                      <a:lnTo>
                        <a:pt x="350251" y="107516"/>
                      </a:lnTo>
                      <a:lnTo>
                        <a:pt x="366159" y="107516"/>
                      </a:lnTo>
                      <a:lnTo>
                        <a:pt x="382067" y="100797"/>
                      </a:lnTo>
                      <a:lnTo>
                        <a:pt x="382067" y="87357"/>
                      </a:lnTo>
                      <a:lnTo>
                        <a:pt x="366159" y="87357"/>
                      </a:lnTo>
                      <a:lnTo>
                        <a:pt x="374113" y="73917"/>
                      </a:lnTo>
                      <a:lnTo>
                        <a:pt x="358205" y="67198"/>
                      </a:lnTo>
                      <a:lnTo>
                        <a:pt x="374113" y="60478"/>
                      </a:lnTo>
                      <a:lnTo>
                        <a:pt x="382067" y="67198"/>
                      </a:lnTo>
                      <a:lnTo>
                        <a:pt x="390021" y="67198"/>
                      </a:lnTo>
                      <a:lnTo>
                        <a:pt x="413883" y="53758"/>
                      </a:lnTo>
                      <a:lnTo>
                        <a:pt x="405929" y="40319"/>
                      </a:lnTo>
                      <a:lnTo>
                        <a:pt x="390021" y="40319"/>
                      </a:lnTo>
                      <a:lnTo>
                        <a:pt x="366159" y="40319"/>
                      </a:lnTo>
                      <a:lnTo>
                        <a:pt x="366159" y="20159"/>
                      </a:lnTo>
                      <a:lnTo>
                        <a:pt x="374113" y="26879"/>
                      </a:lnTo>
                      <a:lnTo>
                        <a:pt x="390021" y="20159"/>
                      </a:lnTo>
                      <a:lnTo>
                        <a:pt x="405929" y="26879"/>
                      </a:lnTo>
                      <a:lnTo>
                        <a:pt x="397975" y="13439"/>
                      </a:lnTo>
                      <a:lnTo>
                        <a:pt x="405929" y="0"/>
                      </a:lnTo>
                      <a:lnTo>
                        <a:pt x="12740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3E9104A9-4258-B9F2-368E-D86511B53F0E}"/>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E61D2C49-7D57-FB26-CA79-03CCA8FC8DBF}"/>
                    </a:ext>
                  </a:extLst>
                </p:cNvPr>
                <p:cNvSpPr/>
                <p:nvPr/>
              </p:nvSpPr>
              <p:spPr>
                <a:xfrm>
                  <a:off x="6162694" y="5173929"/>
                  <a:ext cx="374524" cy="147834"/>
                </a:xfrm>
                <a:custGeom>
                  <a:avLst/>
                  <a:gdLst>
                    <a:gd name="connsiteX0" fmla="*/ 0 w 374524"/>
                    <a:gd name="connsiteY0" fmla="*/ 147835 h 147834"/>
                    <a:gd name="connsiteX1" fmla="*/ 23862 w 374524"/>
                    <a:gd name="connsiteY1" fmla="*/ 141389 h 147834"/>
                    <a:gd name="connsiteX2" fmla="*/ 47724 w 374524"/>
                    <a:gd name="connsiteY2" fmla="*/ 122053 h 147834"/>
                    <a:gd name="connsiteX3" fmla="*/ 79677 w 374524"/>
                    <a:gd name="connsiteY3" fmla="*/ 102854 h 147834"/>
                    <a:gd name="connsiteX4" fmla="*/ 79677 w 374524"/>
                    <a:gd name="connsiteY4" fmla="*/ 109162 h 147834"/>
                    <a:gd name="connsiteX5" fmla="*/ 95585 w 374524"/>
                    <a:gd name="connsiteY5" fmla="*/ 115607 h 147834"/>
                    <a:gd name="connsiteX6" fmla="*/ 111493 w 374524"/>
                    <a:gd name="connsiteY6" fmla="*/ 109162 h 147834"/>
                    <a:gd name="connsiteX7" fmla="*/ 111493 w 374524"/>
                    <a:gd name="connsiteY7" fmla="*/ 115607 h 147834"/>
                    <a:gd name="connsiteX8" fmla="*/ 159354 w 374524"/>
                    <a:gd name="connsiteY8" fmla="*/ 102854 h 147834"/>
                    <a:gd name="connsiteX9" fmla="*/ 159354 w 374524"/>
                    <a:gd name="connsiteY9" fmla="*/ 96408 h 147834"/>
                    <a:gd name="connsiteX10" fmla="*/ 175263 w 374524"/>
                    <a:gd name="connsiteY10" fmla="*/ 70626 h 147834"/>
                    <a:gd name="connsiteX11" fmla="*/ 191171 w 374524"/>
                    <a:gd name="connsiteY11" fmla="*/ 44981 h 147834"/>
                    <a:gd name="connsiteX12" fmla="*/ 207079 w 374524"/>
                    <a:gd name="connsiteY12" fmla="*/ 57735 h 147834"/>
                    <a:gd name="connsiteX13" fmla="*/ 239032 w 374524"/>
                    <a:gd name="connsiteY13" fmla="*/ 32090 h 147834"/>
                    <a:gd name="connsiteX14" fmla="*/ 246985 w 374524"/>
                    <a:gd name="connsiteY14" fmla="*/ 12754 h 147834"/>
                    <a:gd name="connsiteX15" fmla="*/ 254940 w 374524"/>
                    <a:gd name="connsiteY15" fmla="*/ 0 h 147834"/>
                    <a:gd name="connsiteX16" fmla="*/ 278802 w 374524"/>
                    <a:gd name="connsiteY16" fmla="*/ 19199 h 147834"/>
                    <a:gd name="connsiteX17" fmla="*/ 278802 w 374524"/>
                    <a:gd name="connsiteY17" fmla="*/ 6446 h 147834"/>
                    <a:gd name="connsiteX18" fmla="*/ 294710 w 374524"/>
                    <a:gd name="connsiteY18" fmla="*/ 12754 h 147834"/>
                    <a:gd name="connsiteX19" fmla="*/ 294710 w 374524"/>
                    <a:gd name="connsiteY19" fmla="*/ 19199 h 147834"/>
                    <a:gd name="connsiteX20" fmla="*/ 310755 w 374524"/>
                    <a:gd name="connsiteY20" fmla="*/ 25645 h 147834"/>
                    <a:gd name="connsiteX21" fmla="*/ 318709 w 374524"/>
                    <a:gd name="connsiteY21" fmla="*/ 38536 h 147834"/>
                    <a:gd name="connsiteX22" fmla="*/ 302801 w 374524"/>
                    <a:gd name="connsiteY22" fmla="*/ 51427 h 147834"/>
                    <a:gd name="connsiteX23" fmla="*/ 302801 w 374524"/>
                    <a:gd name="connsiteY23" fmla="*/ 57735 h 147834"/>
                    <a:gd name="connsiteX24" fmla="*/ 350525 w 374524"/>
                    <a:gd name="connsiteY24" fmla="*/ 83517 h 147834"/>
                    <a:gd name="connsiteX25" fmla="*/ 350525 w 374524"/>
                    <a:gd name="connsiteY25" fmla="*/ 96408 h 147834"/>
                    <a:gd name="connsiteX26" fmla="*/ 358479 w 374524"/>
                    <a:gd name="connsiteY26" fmla="*/ 109162 h 147834"/>
                    <a:gd name="connsiteX27" fmla="*/ 350525 w 374524"/>
                    <a:gd name="connsiteY27" fmla="*/ 115607 h 147834"/>
                    <a:gd name="connsiteX28" fmla="*/ 342571 w 374524"/>
                    <a:gd name="connsiteY28" fmla="*/ 128498 h 147834"/>
                    <a:gd name="connsiteX29" fmla="*/ 374524 w 374524"/>
                    <a:gd name="connsiteY29" fmla="*/ 134944 h 147834"/>
                    <a:gd name="connsiteX30" fmla="*/ 374524 w 374524"/>
                    <a:gd name="connsiteY30" fmla="*/ 147835 h 147834"/>
                    <a:gd name="connsiteX31" fmla="*/ 0 w 374524"/>
                    <a:gd name="connsiteY31" fmla="*/ 147835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4524" h="147834">
                      <a:moveTo>
                        <a:pt x="0" y="147835"/>
                      </a:moveTo>
                      <a:lnTo>
                        <a:pt x="23862" y="141389"/>
                      </a:lnTo>
                      <a:lnTo>
                        <a:pt x="47724" y="122053"/>
                      </a:lnTo>
                      <a:lnTo>
                        <a:pt x="79677" y="102854"/>
                      </a:lnTo>
                      <a:lnTo>
                        <a:pt x="79677" y="109162"/>
                      </a:lnTo>
                      <a:lnTo>
                        <a:pt x="95585" y="115607"/>
                      </a:lnTo>
                      <a:lnTo>
                        <a:pt x="111493" y="109162"/>
                      </a:lnTo>
                      <a:lnTo>
                        <a:pt x="111493" y="115607"/>
                      </a:lnTo>
                      <a:lnTo>
                        <a:pt x="159354" y="102854"/>
                      </a:lnTo>
                      <a:lnTo>
                        <a:pt x="159354" y="96408"/>
                      </a:lnTo>
                      <a:lnTo>
                        <a:pt x="175263" y="70626"/>
                      </a:lnTo>
                      <a:lnTo>
                        <a:pt x="191171" y="44981"/>
                      </a:lnTo>
                      <a:lnTo>
                        <a:pt x="207079" y="57735"/>
                      </a:lnTo>
                      <a:lnTo>
                        <a:pt x="239032" y="32090"/>
                      </a:lnTo>
                      <a:lnTo>
                        <a:pt x="246985" y="12754"/>
                      </a:lnTo>
                      <a:lnTo>
                        <a:pt x="254940" y="0"/>
                      </a:lnTo>
                      <a:lnTo>
                        <a:pt x="278802" y="19199"/>
                      </a:lnTo>
                      <a:lnTo>
                        <a:pt x="278802" y="6446"/>
                      </a:lnTo>
                      <a:lnTo>
                        <a:pt x="294710" y="12754"/>
                      </a:lnTo>
                      <a:lnTo>
                        <a:pt x="294710" y="19199"/>
                      </a:lnTo>
                      <a:lnTo>
                        <a:pt x="310755" y="25645"/>
                      </a:lnTo>
                      <a:lnTo>
                        <a:pt x="318709" y="38536"/>
                      </a:lnTo>
                      <a:lnTo>
                        <a:pt x="302801" y="51427"/>
                      </a:lnTo>
                      <a:lnTo>
                        <a:pt x="302801" y="57735"/>
                      </a:lnTo>
                      <a:lnTo>
                        <a:pt x="350525" y="83517"/>
                      </a:lnTo>
                      <a:lnTo>
                        <a:pt x="350525" y="96408"/>
                      </a:lnTo>
                      <a:lnTo>
                        <a:pt x="358479" y="109162"/>
                      </a:lnTo>
                      <a:lnTo>
                        <a:pt x="350525" y="115607"/>
                      </a:lnTo>
                      <a:lnTo>
                        <a:pt x="342571" y="128498"/>
                      </a:lnTo>
                      <a:lnTo>
                        <a:pt x="374524" y="134944"/>
                      </a:lnTo>
                      <a:lnTo>
                        <a:pt x="374524" y="147835"/>
                      </a:lnTo>
                      <a:lnTo>
                        <a:pt x="0" y="14783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B160BE8E-66FB-D1DD-E8B8-C6911F4F7C86}"/>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585 w 206941"/>
                    <a:gd name="connsiteY9" fmla="*/ 25371 h 88728"/>
                    <a:gd name="connsiteX10" fmla="*/ 95585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585" y="25371"/>
                      </a:lnTo>
                      <a:lnTo>
                        <a:pt x="95585"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FBFEAF3D-7E1B-65C9-0C4F-28C9E6C4B170}"/>
                    </a:ext>
                  </a:extLst>
                </p:cNvPr>
                <p:cNvSpPr/>
                <p:nvPr/>
              </p:nvSpPr>
              <p:spPr>
                <a:xfrm>
                  <a:off x="6359762" y="5164056"/>
                  <a:ext cx="206941" cy="88728"/>
                </a:xfrm>
                <a:custGeom>
                  <a:avLst/>
                  <a:gdLst>
                    <a:gd name="connsiteX0" fmla="*/ 175125 w 206941"/>
                    <a:gd name="connsiteY0" fmla="*/ 0 h 88728"/>
                    <a:gd name="connsiteX1" fmla="*/ 0 w 206941"/>
                    <a:gd name="connsiteY1" fmla="*/ 0 h 88728"/>
                    <a:gd name="connsiteX2" fmla="*/ 0 w 206941"/>
                    <a:gd name="connsiteY2" fmla="*/ 25371 h 88728"/>
                    <a:gd name="connsiteX3" fmla="*/ 15908 w 206941"/>
                    <a:gd name="connsiteY3" fmla="*/ 18925 h 88728"/>
                    <a:gd name="connsiteX4" fmla="*/ 31816 w 206941"/>
                    <a:gd name="connsiteY4" fmla="*/ 6308 h 88728"/>
                    <a:gd name="connsiteX5" fmla="*/ 39770 w 206941"/>
                    <a:gd name="connsiteY5" fmla="*/ 12616 h 88728"/>
                    <a:gd name="connsiteX6" fmla="*/ 63632 w 206941"/>
                    <a:gd name="connsiteY6" fmla="*/ 0 h 88728"/>
                    <a:gd name="connsiteX7" fmla="*/ 79540 w 206941"/>
                    <a:gd name="connsiteY7" fmla="*/ 6308 h 88728"/>
                    <a:gd name="connsiteX8" fmla="*/ 79540 w 206941"/>
                    <a:gd name="connsiteY8" fmla="*/ 18925 h 88728"/>
                    <a:gd name="connsiteX9" fmla="*/ 95448 w 206941"/>
                    <a:gd name="connsiteY9" fmla="*/ 25371 h 88728"/>
                    <a:gd name="connsiteX10" fmla="*/ 95448 w 206941"/>
                    <a:gd name="connsiteY10" fmla="*/ 31679 h 88728"/>
                    <a:gd name="connsiteX11" fmla="*/ 111493 w 206941"/>
                    <a:gd name="connsiteY11" fmla="*/ 37987 h 88728"/>
                    <a:gd name="connsiteX12" fmla="*/ 119447 w 206941"/>
                    <a:gd name="connsiteY12" fmla="*/ 37987 h 88728"/>
                    <a:gd name="connsiteX13" fmla="*/ 119447 w 206941"/>
                    <a:gd name="connsiteY13" fmla="*/ 44295 h 88728"/>
                    <a:gd name="connsiteX14" fmla="*/ 119447 w 206941"/>
                    <a:gd name="connsiteY14" fmla="*/ 50604 h 88728"/>
                    <a:gd name="connsiteX15" fmla="*/ 119447 w 206941"/>
                    <a:gd name="connsiteY15" fmla="*/ 63358 h 88728"/>
                    <a:gd name="connsiteX16" fmla="*/ 151263 w 206941"/>
                    <a:gd name="connsiteY16" fmla="*/ 82283 h 88728"/>
                    <a:gd name="connsiteX17" fmla="*/ 143309 w 206941"/>
                    <a:gd name="connsiteY17" fmla="*/ 25371 h 88728"/>
                    <a:gd name="connsiteX18" fmla="*/ 159217 w 206941"/>
                    <a:gd name="connsiteY18" fmla="*/ 18925 h 88728"/>
                    <a:gd name="connsiteX19" fmla="*/ 159217 w 206941"/>
                    <a:gd name="connsiteY19" fmla="*/ 75974 h 88728"/>
                    <a:gd name="connsiteX20" fmla="*/ 175125 w 206941"/>
                    <a:gd name="connsiteY20" fmla="*/ 75974 h 88728"/>
                    <a:gd name="connsiteX21" fmla="*/ 183079 w 206941"/>
                    <a:gd name="connsiteY21" fmla="*/ 88728 h 88728"/>
                    <a:gd name="connsiteX22" fmla="*/ 198988 w 206941"/>
                    <a:gd name="connsiteY22" fmla="*/ 88728 h 88728"/>
                    <a:gd name="connsiteX23" fmla="*/ 198988 w 206941"/>
                    <a:gd name="connsiteY23" fmla="*/ 82283 h 88728"/>
                    <a:gd name="connsiteX24" fmla="*/ 206941 w 206941"/>
                    <a:gd name="connsiteY24" fmla="*/ 63358 h 88728"/>
                    <a:gd name="connsiteX25" fmla="*/ 175125 w 206941"/>
                    <a:gd name="connsiteY25" fmla="*/ 63358 h 88728"/>
                    <a:gd name="connsiteX26" fmla="*/ 175125 w 206941"/>
                    <a:gd name="connsiteY26" fmla="*/ 0 h 8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6941" h="88728">
                      <a:moveTo>
                        <a:pt x="175125" y="0"/>
                      </a:moveTo>
                      <a:lnTo>
                        <a:pt x="0" y="0"/>
                      </a:lnTo>
                      <a:lnTo>
                        <a:pt x="0" y="25371"/>
                      </a:lnTo>
                      <a:lnTo>
                        <a:pt x="15908" y="18925"/>
                      </a:lnTo>
                      <a:lnTo>
                        <a:pt x="31816" y="6308"/>
                      </a:lnTo>
                      <a:lnTo>
                        <a:pt x="39770" y="12616"/>
                      </a:lnTo>
                      <a:lnTo>
                        <a:pt x="63632" y="0"/>
                      </a:lnTo>
                      <a:lnTo>
                        <a:pt x="79540" y="6308"/>
                      </a:lnTo>
                      <a:lnTo>
                        <a:pt x="79540" y="18925"/>
                      </a:lnTo>
                      <a:lnTo>
                        <a:pt x="95448" y="25371"/>
                      </a:lnTo>
                      <a:lnTo>
                        <a:pt x="95448" y="31679"/>
                      </a:lnTo>
                      <a:lnTo>
                        <a:pt x="111493" y="37987"/>
                      </a:lnTo>
                      <a:lnTo>
                        <a:pt x="119447" y="37987"/>
                      </a:lnTo>
                      <a:lnTo>
                        <a:pt x="119447" y="44295"/>
                      </a:lnTo>
                      <a:lnTo>
                        <a:pt x="119447" y="50604"/>
                      </a:lnTo>
                      <a:lnTo>
                        <a:pt x="119447" y="63358"/>
                      </a:lnTo>
                      <a:lnTo>
                        <a:pt x="151263" y="82283"/>
                      </a:lnTo>
                      <a:lnTo>
                        <a:pt x="143309" y="25371"/>
                      </a:lnTo>
                      <a:lnTo>
                        <a:pt x="159217" y="18925"/>
                      </a:lnTo>
                      <a:lnTo>
                        <a:pt x="159217" y="75974"/>
                      </a:lnTo>
                      <a:lnTo>
                        <a:pt x="175125" y="75974"/>
                      </a:lnTo>
                      <a:lnTo>
                        <a:pt x="183079" y="88728"/>
                      </a:lnTo>
                      <a:lnTo>
                        <a:pt x="198988" y="88728"/>
                      </a:lnTo>
                      <a:lnTo>
                        <a:pt x="198988" y="82283"/>
                      </a:lnTo>
                      <a:lnTo>
                        <a:pt x="206941" y="63358"/>
                      </a:lnTo>
                      <a:lnTo>
                        <a:pt x="175125" y="63358"/>
                      </a:lnTo>
                      <a:lnTo>
                        <a:pt x="175125"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4E164D17-EC23-4CFD-89B1-3BF8010D4DD0}"/>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B21BACAB-4FC1-3D23-E5DE-3D42D2E5B51C}"/>
                    </a:ext>
                  </a:extLst>
                </p:cNvPr>
                <p:cNvSpPr/>
                <p:nvPr/>
              </p:nvSpPr>
              <p:spPr>
                <a:xfrm>
                  <a:off x="6310529" y="5016221"/>
                  <a:ext cx="285795" cy="147834"/>
                </a:xfrm>
                <a:custGeom>
                  <a:avLst/>
                  <a:gdLst>
                    <a:gd name="connsiteX0" fmla="*/ 32639 w 285795"/>
                    <a:gd name="connsiteY0" fmla="*/ 20159 h 147834"/>
                    <a:gd name="connsiteX1" fmla="*/ 32639 w 285795"/>
                    <a:gd name="connsiteY1" fmla="*/ 0 h 147834"/>
                    <a:gd name="connsiteX2" fmla="*/ 0 w 285795"/>
                    <a:gd name="connsiteY2" fmla="*/ 20159 h 147834"/>
                    <a:gd name="connsiteX3" fmla="*/ 0 w 285795"/>
                    <a:gd name="connsiteY3" fmla="*/ 147835 h 147834"/>
                    <a:gd name="connsiteX4" fmla="*/ 228609 w 285795"/>
                    <a:gd name="connsiteY4" fmla="*/ 147835 h 147834"/>
                    <a:gd name="connsiteX5" fmla="*/ 236700 w 285795"/>
                    <a:gd name="connsiteY5" fmla="*/ 141115 h 147834"/>
                    <a:gd name="connsiteX6" fmla="*/ 244929 w 285795"/>
                    <a:gd name="connsiteY6" fmla="*/ 141115 h 147834"/>
                    <a:gd name="connsiteX7" fmla="*/ 277567 w 285795"/>
                    <a:gd name="connsiteY7" fmla="*/ 120956 h 147834"/>
                    <a:gd name="connsiteX8" fmla="*/ 261248 w 285795"/>
                    <a:gd name="connsiteY8" fmla="*/ 100797 h 147834"/>
                    <a:gd name="connsiteX9" fmla="*/ 261248 w 285795"/>
                    <a:gd name="connsiteY9" fmla="*/ 87357 h 147834"/>
                    <a:gd name="connsiteX10" fmla="*/ 261248 w 285795"/>
                    <a:gd name="connsiteY10" fmla="*/ 80637 h 147834"/>
                    <a:gd name="connsiteX11" fmla="*/ 261248 w 285795"/>
                    <a:gd name="connsiteY11" fmla="*/ 73917 h 147834"/>
                    <a:gd name="connsiteX12" fmla="*/ 285796 w 285795"/>
                    <a:gd name="connsiteY12" fmla="*/ 53758 h 147834"/>
                    <a:gd name="connsiteX13" fmla="*/ 269476 w 285795"/>
                    <a:gd name="connsiteY13" fmla="*/ 47038 h 147834"/>
                    <a:gd name="connsiteX14" fmla="*/ 261248 w 285795"/>
                    <a:gd name="connsiteY14" fmla="*/ 26879 h 147834"/>
                    <a:gd name="connsiteX15" fmla="*/ 244929 w 285795"/>
                    <a:gd name="connsiteY15" fmla="*/ 20159 h 147834"/>
                    <a:gd name="connsiteX16" fmla="*/ 32639 w 285795"/>
                    <a:gd name="connsiteY16" fmla="*/ 20159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795" h="147834">
                      <a:moveTo>
                        <a:pt x="32639" y="20159"/>
                      </a:moveTo>
                      <a:lnTo>
                        <a:pt x="32639" y="0"/>
                      </a:lnTo>
                      <a:lnTo>
                        <a:pt x="0" y="20159"/>
                      </a:lnTo>
                      <a:lnTo>
                        <a:pt x="0" y="147835"/>
                      </a:lnTo>
                      <a:lnTo>
                        <a:pt x="228609" y="147835"/>
                      </a:lnTo>
                      <a:lnTo>
                        <a:pt x="236700" y="141115"/>
                      </a:lnTo>
                      <a:lnTo>
                        <a:pt x="244929" y="141115"/>
                      </a:lnTo>
                      <a:lnTo>
                        <a:pt x="277567" y="120956"/>
                      </a:lnTo>
                      <a:lnTo>
                        <a:pt x="261248" y="100797"/>
                      </a:lnTo>
                      <a:lnTo>
                        <a:pt x="261248" y="87357"/>
                      </a:lnTo>
                      <a:lnTo>
                        <a:pt x="261248" y="80637"/>
                      </a:lnTo>
                      <a:lnTo>
                        <a:pt x="261248" y="73917"/>
                      </a:lnTo>
                      <a:lnTo>
                        <a:pt x="285796" y="53758"/>
                      </a:lnTo>
                      <a:lnTo>
                        <a:pt x="269476" y="47038"/>
                      </a:lnTo>
                      <a:lnTo>
                        <a:pt x="261248" y="26879"/>
                      </a:lnTo>
                      <a:lnTo>
                        <a:pt x="244929" y="20159"/>
                      </a:lnTo>
                      <a:lnTo>
                        <a:pt x="32639" y="201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52F2E927-60EB-9D5C-7244-B94DDB64733C}"/>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6A5251A0-24E2-FB4E-C989-9A525DEE0A35}"/>
                    </a:ext>
                  </a:extLst>
                </p:cNvPr>
                <p:cNvSpPr/>
                <p:nvPr/>
              </p:nvSpPr>
              <p:spPr>
                <a:xfrm>
                  <a:off x="6349888" y="4858512"/>
                  <a:ext cx="305543" cy="246437"/>
                </a:xfrm>
                <a:custGeom>
                  <a:avLst/>
                  <a:gdLst>
                    <a:gd name="connsiteX0" fmla="*/ 203650 w 305543"/>
                    <a:gd name="connsiteY0" fmla="*/ 175125 h 246437"/>
                    <a:gd name="connsiteX1" fmla="*/ 0 w 305543"/>
                    <a:gd name="connsiteY1" fmla="*/ 175125 h 246437"/>
                    <a:gd name="connsiteX2" fmla="*/ 0 w 305543"/>
                    <a:gd name="connsiteY2" fmla="*/ 155652 h 246437"/>
                    <a:gd name="connsiteX3" fmla="*/ 47038 w 305543"/>
                    <a:gd name="connsiteY3" fmla="*/ 129733 h 246437"/>
                    <a:gd name="connsiteX4" fmla="*/ 39221 w 305543"/>
                    <a:gd name="connsiteY4" fmla="*/ 103813 h 246437"/>
                    <a:gd name="connsiteX5" fmla="*/ 78306 w 305543"/>
                    <a:gd name="connsiteY5" fmla="*/ 97231 h 246437"/>
                    <a:gd name="connsiteX6" fmla="*/ 101894 w 305543"/>
                    <a:gd name="connsiteY6" fmla="*/ 103813 h 246437"/>
                    <a:gd name="connsiteX7" fmla="*/ 125344 w 305543"/>
                    <a:gd name="connsiteY7" fmla="*/ 97231 h 246437"/>
                    <a:gd name="connsiteX8" fmla="*/ 148795 w 305543"/>
                    <a:gd name="connsiteY8" fmla="*/ 97231 h 246437"/>
                    <a:gd name="connsiteX9" fmla="*/ 172383 w 305543"/>
                    <a:gd name="connsiteY9" fmla="*/ 84340 h 246437"/>
                    <a:gd name="connsiteX10" fmla="*/ 172383 w 305543"/>
                    <a:gd name="connsiteY10" fmla="*/ 71312 h 246437"/>
                    <a:gd name="connsiteX11" fmla="*/ 164566 w 305543"/>
                    <a:gd name="connsiteY11" fmla="*/ 64866 h 246437"/>
                    <a:gd name="connsiteX12" fmla="*/ 172383 w 305543"/>
                    <a:gd name="connsiteY12" fmla="*/ 58421 h 246437"/>
                    <a:gd name="connsiteX13" fmla="*/ 164566 w 305543"/>
                    <a:gd name="connsiteY13" fmla="*/ 51838 h 246437"/>
                    <a:gd name="connsiteX14" fmla="*/ 180199 w 305543"/>
                    <a:gd name="connsiteY14" fmla="*/ 45393 h 246437"/>
                    <a:gd name="connsiteX15" fmla="*/ 195833 w 305543"/>
                    <a:gd name="connsiteY15" fmla="*/ 25919 h 246437"/>
                    <a:gd name="connsiteX16" fmla="*/ 203650 w 305543"/>
                    <a:gd name="connsiteY16" fmla="*/ 13028 h 246437"/>
                    <a:gd name="connsiteX17" fmla="*/ 227238 w 305543"/>
                    <a:gd name="connsiteY17" fmla="*/ 0 h 246437"/>
                    <a:gd name="connsiteX18" fmla="*/ 305544 w 305543"/>
                    <a:gd name="connsiteY18" fmla="*/ 0 h 246437"/>
                    <a:gd name="connsiteX19" fmla="*/ 297727 w 305543"/>
                    <a:gd name="connsiteY19" fmla="*/ 19473 h 246437"/>
                    <a:gd name="connsiteX20" fmla="*/ 305544 w 305543"/>
                    <a:gd name="connsiteY20" fmla="*/ 32364 h 246437"/>
                    <a:gd name="connsiteX21" fmla="*/ 297727 w 305543"/>
                    <a:gd name="connsiteY21" fmla="*/ 51838 h 246437"/>
                    <a:gd name="connsiteX22" fmla="*/ 297727 w 305543"/>
                    <a:gd name="connsiteY22" fmla="*/ 71312 h 246437"/>
                    <a:gd name="connsiteX23" fmla="*/ 297727 w 305543"/>
                    <a:gd name="connsiteY23" fmla="*/ 77757 h 246437"/>
                    <a:gd name="connsiteX24" fmla="*/ 305544 w 305543"/>
                    <a:gd name="connsiteY24" fmla="*/ 84340 h 246437"/>
                    <a:gd name="connsiteX25" fmla="*/ 305544 w 305543"/>
                    <a:gd name="connsiteY25" fmla="*/ 116704 h 246437"/>
                    <a:gd name="connsiteX26" fmla="*/ 305544 w 305543"/>
                    <a:gd name="connsiteY26" fmla="*/ 149069 h 246437"/>
                    <a:gd name="connsiteX27" fmla="*/ 297727 w 305543"/>
                    <a:gd name="connsiteY27" fmla="*/ 181571 h 246437"/>
                    <a:gd name="connsiteX28" fmla="*/ 289910 w 305543"/>
                    <a:gd name="connsiteY28" fmla="*/ 213936 h 246437"/>
                    <a:gd name="connsiteX29" fmla="*/ 297727 w 305543"/>
                    <a:gd name="connsiteY29" fmla="*/ 213936 h 246437"/>
                    <a:gd name="connsiteX30" fmla="*/ 281956 w 305543"/>
                    <a:gd name="connsiteY30" fmla="*/ 220518 h 246437"/>
                    <a:gd name="connsiteX31" fmla="*/ 289910 w 305543"/>
                    <a:gd name="connsiteY31" fmla="*/ 226963 h 246437"/>
                    <a:gd name="connsiteX32" fmla="*/ 274139 w 305543"/>
                    <a:gd name="connsiteY32" fmla="*/ 246437 h 246437"/>
                    <a:gd name="connsiteX33" fmla="*/ 274139 w 305543"/>
                    <a:gd name="connsiteY33" fmla="*/ 226963 h 246437"/>
                    <a:gd name="connsiteX34" fmla="*/ 227238 w 305543"/>
                    <a:gd name="connsiteY34" fmla="*/ 201045 h 246437"/>
                    <a:gd name="connsiteX35" fmla="*/ 219421 w 305543"/>
                    <a:gd name="connsiteY35" fmla="*/ 181571 h 246437"/>
                    <a:gd name="connsiteX36" fmla="*/ 203650 w 305543"/>
                    <a:gd name="connsiteY36" fmla="*/ 175125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5543" h="246437">
                      <a:moveTo>
                        <a:pt x="203650" y="175125"/>
                      </a:moveTo>
                      <a:lnTo>
                        <a:pt x="0" y="175125"/>
                      </a:lnTo>
                      <a:lnTo>
                        <a:pt x="0" y="155652"/>
                      </a:lnTo>
                      <a:lnTo>
                        <a:pt x="47038" y="129733"/>
                      </a:lnTo>
                      <a:lnTo>
                        <a:pt x="39221" y="103813"/>
                      </a:lnTo>
                      <a:lnTo>
                        <a:pt x="78306" y="97231"/>
                      </a:lnTo>
                      <a:lnTo>
                        <a:pt x="101894" y="103813"/>
                      </a:lnTo>
                      <a:lnTo>
                        <a:pt x="125344" y="97231"/>
                      </a:lnTo>
                      <a:lnTo>
                        <a:pt x="148795" y="97231"/>
                      </a:lnTo>
                      <a:lnTo>
                        <a:pt x="172383" y="84340"/>
                      </a:lnTo>
                      <a:lnTo>
                        <a:pt x="172383" y="71312"/>
                      </a:lnTo>
                      <a:lnTo>
                        <a:pt x="164566" y="64866"/>
                      </a:lnTo>
                      <a:lnTo>
                        <a:pt x="172383" y="58421"/>
                      </a:lnTo>
                      <a:lnTo>
                        <a:pt x="164566" y="51838"/>
                      </a:lnTo>
                      <a:lnTo>
                        <a:pt x="180199" y="45393"/>
                      </a:lnTo>
                      <a:lnTo>
                        <a:pt x="195833" y="25919"/>
                      </a:lnTo>
                      <a:lnTo>
                        <a:pt x="203650" y="13028"/>
                      </a:lnTo>
                      <a:lnTo>
                        <a:pt x="227238" y="0"/>
                      </a:lnTo>
                      <a:lnTo>
                        <a:pt x="305544" y="0"/>
                      </a:lnTo>
                      <a:lnTo>
                        <a:pt x="297727" y="19473"/>
                      </a:lnTo>
                      <a:lnTo>
                        <a:pt x="305544" y="32364"/>
                      </a:lnTo>
                      <a:lnTo>
                        <a:pt x="297727" y="51838"/>
                      </a:lnTo>
                      <a:lnTo>
                        <a:pt x="297727" y="71312"/>
                      </a:lnTo>
                      <a:lnTo>
                        <a:pt x="297727" y="77757"/>
                      </a:lnTo>
                      <a:lnTo>
                        <a:pt x="305544" y="84340"/>
                      </a:lnTo>
                      <a:lnTo>
                        <a:pt x="305544" y="116704"/>
                      </a:lnTo>
                      <a:lnTo>
                        <a:pt x="305544" y="149069"/>
                      </a:lnTo>
                      <a:lnTo>
                        <a:pt x="297727" y="181571"/>
                      </a:lnTo>
                      <a:lnTo>
                        <a:pt x="289910" y="213936"/>
                      </a:lnTo>
                      <a:lnTo>
                        <a:pt x="297727" y="213936"/>
                      </a:lnTo>
                      <a:lnTo>
                        <a:pt x="281956" y="220518"/>
                      </a:lnTo>
                      <a:lnTo>
                        <a:pt x="289910" y="226963"/>
                      </a:lnTo>
                      <a:lnTo>
                        <a:pt x="274139" y="246437"/>
                      </a:lnTo>
                      <a:lnTo>
                        <a:pt x="274139" y="226963"/>
                      </a:lnTo>
                      <a:lnTo>
                        <a:pt x="227238" y="201045"/>
                      </a:lnTo>
                      <a:lnTo>
                        <a:pt x="219421" y="181571"/>
                      </a:lnTo>
                      <a:lnTo>
                        <a:pt x="203650" y="1751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47343080-2FF4-8AB1-EC43-59F795BCE927}"/>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1F05E543-D1BA-4AE1-AC78-0E62AFF71C1E}"/>
                    </a:ext>
                  </a:extLst>
                </p:cNvPr>
                <p:cNvSpPr/>
                <p:nvPr/>
              </p:nvSpPr>
              <p:spPr>
                <a:xfrm>
                  <a:off x="6694790" y="4848638"/>
                  <a:ext cx="88728" cy="137960"/>
                </a:xfrm>
                <a:custGeom>
                  <a:avLst/>
                  <a:gdLst>
                    <a:gd name="connsiteX0" fmla="*/ 88728 w 88728"/>
                    <a:gd name="connsiteY0" fmla="*/ 119173 h 137960"/>
                    <a:gd name="connsiteX1" fmla="*/ 88728 w 88728"/>
                    <a:gd name="connsiteY1" fmla="*/ 119173 h 137960"/>
                    <a:gd name="connsiteX2" fmla="*/ 80637 w 88728"/>
                    <a:gd name="connsiteY2" fmla="*/ 100385 h 137960"/>
                    <a:gd name="connsiteX3" fmla="*/ 72546 w 88728"/>
                    <a:gd name="connsiteY3" fmla="*/ 62809 h 137960"/>
                    <a:gd name="connsiteX4" fmla="*/ 72546 w 88728"/>
                    <a:gd name="connsiteY4" fmla="*/ 0 h 137960"/>
                    <a:gd name="connsiteX5" fmla="*/ 64592 w 88728"/>
                    <a:gd name="connsiteY5" fmla="*/ 0 h 137960"/>
                    <a:gd name="connsiteX6" fmla="*/ 48410 w 88728"/>
                    <a:gd name="connsiteY6" fmla="*/ 12616 h 137960"/>
                    <a:gd name="connsiteX7" fmla="*/ 56501 w 88728"/>
                    <a:gd name="connsiteY7" fmla="*/ 25096 h 137960"/>
                    <a:gd name="connsiteX8" fmla="*/ 48410 w 88728"/>
                    <a:gd name="connsiteY8" fmla="*/ 43884 h 137960"/>
                    <a:gd name="connsiteX9" fmla="*/ 32228 w 88728"/>
                    <a:gd name="connsiteY9" fmla="*/ 50193 h 137960"/>
                    <a:gd name="connsiteX10" fmla="*/ 0 w 88728"/>
                    <a:gd name="connsiteY10" fmla="*/ 131790 h 137960"/>
                    <a:gd name="connsiteX11" fmla="*/ 8091 w 88728"/>
                    <a:gd name="connsiteY11" fmla="*/ 137961 h 137960"/>
                    <a:gd name="connsiteX12" fmla="*/ 48410 w 88728"/>
                    <a:gd name="connsiteY12" fmla="*/ 137961 h 137960"/>
                    <a:gd name="connsiteX13" fmla="*/ 72546 w 88728"/>
                    <a:gd name="connsiteY13" fmla="*/ 137961 h 137960"/>
                    <a:gd name="connsiteX14" fmla="*/ 88728 w 88728"/>
                    <a:gd name="connsiteY14" fmla="*/ 131790 h 137960"/>
                    <a:gd name="connsiteX15" fmla="*/ 88728 w 88728"/>
                    <a:gd name="connsiteY15" fmla="*/ 119173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728" h="137960">
                      <a:moveTo>
                        <a:pt x="88728" y="119173"/>
                      </a:moveTo>
                      <a:lnTo>
                        <a:pt x="88728" y="119173"/>
                      </a:lnTo>
                      <a:lnTo>
                        <a:pt x="80637" y="100385"/>
                      </a:lnTo>
                      <a:lnTo>
                        <a:pt x="72546" y="62809"/>
                      </a:lnTo>
                      <a:lnTo>
                        <a:pt x="72546" y="0"/>
                      </a:lnTo>
                      <a:lnTo>
                        <a:pt x="64592" y="0"/>
                      </a:lnTo>
                      <a:lnTo>
                        <a:pt x="48410" y="12616"/>
                      </a:lnTo>
                      <a:lnTo>
                        <a:pt x="56501" y="25096"/>
                      </a:lnTo>
                      <a:lnTo>
                        <a:pt x="48410" y="43884"/>
                      </a:lnTo>
                      <a:lnTo>
                        <a:pt x="32228" y="50193"/>
                      </a:lnTo>
                      <a:lnTo>
                        <a:pt x="0" y="131790"/>
                      </a:lnTo>
                      <a:lnTo>
                        <a:pt x="8091" y="137961"/>
                      </a:lnTo>
                      <a:lnTo>
                        <a:pt x="48410" y="137961"/>
                      </a:lnTo>
                      <a:lnTo>
                        <a:pt x="72546" y="137961"/>
                      </a:lnTo>
                      <a:lnTo>
                        <a:pt x="88728" y="131790"/>
                      </a:lnTo>
                      <a:lnTo>
                        <a:pt x="88728" y="11917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75D44B15-548B-984F-EC7C-FE69EFD67B78}"/>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1B1A84BC-26DB-83C6-5BD6-BCEA2D4013ED}"/>
                    </a:ext>
                  </a:extLst>
                </p:cNvPr>
                <p:cNvSpPr/>
                <p:nvPr/>
              </p:nvSpPr>
              <p:spPr>
                <a:xfrm>
                  <a:off x="6763770" y="4720551"/>
                  <a:ext cx="197204" cy="246437"/>
                </a:xfrm>
                <a:custGeom>
                  <a:avLst/>
                  <a:gdLst>
                    <a:gd name="connsiteX0" fmla="*/ 0 w 197204"/>
                    <a:gd name="connsiteY0" fmla="*/ 126304 h 246437"/>
                    <a:gd name="connsiteX1" fmla="*/ 23725 w 197204"/>
                    <a:gd name="connsiteY1" fmla="*/ 119996 h 246437"/>
                    <a:gd name="connsiteX2" fmla="*/ 23725 w 197204"/>
                    <a:gd name="connsiteY2" fmla="*/ 113687 h 246437"/>
                    <a:gd name="connsiteX3" fmla="*/ 31542 w 197204"/>
                    <a:gd name="connsiteY3" fmla="*/ 101071 h 246437"/>
                    <a:gd name="connsiteX4" fmla="*/ 39496 w 197204"/>
                    <a:gd name="connsiteY4" fmla="*/ 82146 h 246437"/>
                    <a:gd name="connsiteX5" fmla="*/ 47313 w 197204"/>
                    <a:gd name="connsiteY5" fmla="*/ 50604 h 246437"/>
                    <a:gd name="connsiteX6" fmla="*/ 78854 w 197204"/>
                    <a:gd name="connsiteY6" fmla="*/ 0 h 246437"/>
                    <a:gd name="connsiteX7" fmla="*/ 86809 w 197204"/>
                    <a:gd name="connsiteY7" fmla="*/ 0 h 246437"/>
                    <a:gd name="connsiteX8" fmla="*/ 94625 w 197204"/>
                    <a:gd name="connsiteY8" fmla="*/ 12616 h 246437"/>
                    <a:gd name="connsiteX9" fmla="*/ 110396 w 197204"/>
                    <a:gd name="connsiteY9" fmla="*/ 12616 h 246437"/>
                    <a:gd name="connsiteX10" fmla="*/ 134121 w 197204"/>
                    <a:gd name="connsiteY10" fmla="*/ 6308 h 246437"/>
                    <a:gd name="connsiteX11" fmla="*/ 157709 w 197204"/>
                    <a:gd name="connsiteY11" fmla="*/ 25233 h 246437"/>
                    <a:gd name="connsiteX12" fmla="*/ 157709 w 197204"/>
                    <a:gd name="connsiteY12" fmla="*/ 101071 h 246437"/>
                    <a:gd name="connsiteX13" fmla="*/ 173480 w 197204"/>
                    <a:gd name="connsiteY13" fmla="*/ 107379 h 246437"/>
                    <a:gd name="connsiteX14" fmla="*/ 173480 w 197204"/>
                    <a:gd name="connsiteY14" fmla="*/ 119996 h 246437"/>
                    <a:gd name="connsiteX15" fmla="*/ 181434 w 197204"/>
                    <a:gd name="connsiteY15" fmla="*/ 132612 h 246437"/>
                    <a:gd name="connsiteX16" fmla="*/ 189251 w 197204"/>
                    <a:gd name="connsiteY16" fmla="*/ 132612 h 246437"/>
                    <a:gd name="connsiteX17" fmla="*/ 197205 w 197204"/>
                    <a:gd name="connsiteY17" fmla="*/ 126304 h 246437"/>
                    <a:gd name="connsiteX18" fmla="*/ 197205 w 197204"/>
                    <a:gd name="connsiteY18" fmla="*/ 138921 h 246437"/>
                    <a:gd name="connsiteX19" fmla="*/ 189251 w 197204"/>
                    <a:gd name="connsiteY19" fmla="*/ 145366 h 246437"/>
                    <a:gd name="connsiteX20" fmla="*/ 197205 w 197204"/>
                    <a:gd name="connsiteY20" fmla="*/ 145366 h 246437"/>
                    <a:gd name="connsiteX21" fmla="*/ 197205 w 197204"/>
                    <a:gd name="connsiteY21" fmla="*/ 157983 h 246437"/>
                    <a:gd name="connsiteX22" fmla="*/ 165663 w 197204"/>
                    <a:gd name="connsiteY22" fmla="*/ 164291 h 246437"/>
                    <a:gd name="connsiteX23" fmla="*/ 134121 w 197204"/>
                    <a:gd name="connsiteY23" fmla="*/ 183216 h 246437"/>
                    <a:gd name="connsiteX24" fmla="*/ 118350 w 197204"/>
                    <a:gd name="connsiteY24" fmla="*/ 176908 h 246437"/>
                    <a:gd name="connsiteX25" fmla="*/ 118350 w 197204"/>
                    <a:gd name="connsiteY25" fmla="*/ 170600 h 246437"/>
                    <a:gd name="connsiteX26" fmla="*/ 110396 w 197204"/>
                    <a:gd name="connsiteY26" fmla="*/ 170600 h 246437"/>
                    <a:gd name="connsiteX27" fmla="*/ 94625 w 197204"/>
                    <a:gd name="connsiteY27" fmla="*/ 195833 h 246437"/>
                    <a:gd name="connsiteX28" fmla="*/ 86809 w 197204"/>
                    <a:gd name="connsiteY28" fmla="*/ 195833 h 246437"/>
                    <a:gd name="connsiteX29" fmla="*/ 71037 w 197204"/>
                    <a:gd name="connsiteY29" fmla="*/ 214758 h 246437"/>
                    <a:gd name="connsiteX30" fmla="*/ 63084 w 197204"/>
                    <a:gd name="connsiteY30" fmla="*/ 208450 h 246437"/>
                    <a:gd name="connsiteX31" fmla="*/ 55267 w 197204"/>
                    <a:gd name="connsiteY31" fmla="*/ 208450 h 246437"/>
                    <a:gd name="connsiteX32" fmla="*/ 39496 w 197204"/>
                    <a:gd name="connsiteY32" fmla="*/ 227375 h 246437"/>
                    <a:gd name="connsiteX33" fmla="*/ 15771 w 197204"/>
                    <a:gd name="connsiteY33" fmla="*/ 246437 h 246437"/>
                    <a:gd name="connsiteX34" fmla="*/ 7954 w 197204"/>
                    <a:gd name="connsiteY34" fmla="*/ 227375 h 246437"/>
                    <a:gd name="connsiteX35" fmla="*/ 0 w 197204"/>
                    <a:gd name="connsiteY35" fmla="*/ 189525 h 246437"/>
                    <a:gd name="connsiteX36" fmla="*/ 0 w 197204"/>
                    <a:gd name="connsiteY36" fmla="*/ 126304 h 24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7204" h="246437">
                      <a:moveTo>
                        <a:pt x="0" y="126304"/>
                      </a:moveTo>
                      <a:lnTo>
                        <a:pt x="23725" y="119996"/>
                      </a:lnTo>
                      <a:lnTo>
                        <a:pt x="23725" y="113687"/>
                      </a:lnTo>
                      <a:lnTo>
                        <a:pt x="31542" y="101071"/>
                      </a:lnTo>
                      <a:lnTo>
                        <a:pt x="39496" y="82146"/>
                      </a:lnTo>
                      <a:lnTo>
                        <a:pt x="47313" y="50604"/>
                      </a:lnTo>
                      <a:lnTo>
                        <a:pt x="78854" y="0"/>
                      </a:lnTo>
                      <a:lnTo>
                        <a:pt x="86809" y="0"/>
                      </a:lnTo>
                      <a:lnTo>
                        <a:pt x="94625" y="12616"/>
                      </a:lnTo>
                      <a:lnTo>
                        <a:pt x="110396" y="12616"/>
                      </a:lnTo>
                      <a:lnTo>
                        <a:pt x="134121" y="6308"/>
                      </a:lnTo>
                      <a:lnTo>
                        <a:pt x="157709" y="25233"/>
                      </a:lnTo>
                      <a:lnTo>
                        <a:pt x="157709" y="101071"/>
                      </a:lnTo>
                      <a:lnTo>
                        <a:pt x="173480" y="107379"/>
                      </a:lnTo>
                      <a:lnTo>
                        <a:pt x="173480" y="119996"/>
                      </a:lnTo>
                      <a:lnTo>
                        <a:pt x="181434" y="132612"/>
                      </a:lnTo>
                      <a:lnTo>
                        <a:pt x="189251" y="132612"/>
                      </a:lnTo>
                      <a:lnTo>
                        <a:pt x="197205" y="126304"/>
                      </a:lnTo>
                      <a:lnTo>
                        <a:pt x="197205" y="138921"/>
                      </a:lnTo>
                      <a:lnTo>
                        <a:pt x="189251" y="145366"/>
                      </a:lnTo>
                      <a:lnTo>
                        <a:pt x="197205" y="145366"/>
                      </a:lnTo>
                      <a:lnTo>
                        <a:pt x="197205" y="157983"/>
                      </a:lnTo>
                      <a:lnTo>
                        <a:pt x="165663" y="164291"/>
                      </a:lnTo>
                      <a:lnTo>
                        <a:pt x="134121" y="183216"/>
                      </a:lnTo>
                      <a:lnTo>
                        <a:pt x="118350" y="176908"/>
                      </a:lnTo>
                      <a:lnTo>
                        <a:pt x="118350" y="170600"/>
                      </a:lnTo>
                      <a:lnTo>
                        <a:pt x="110396" y="170600"/>
                      </a:lnTo>
                      <a:lnTo>
                        <a:pt x="94625" y="195833"/>
                      </a:lnTo>
                      <a:lnTo>
                        <a:pt x="86809" y="195833"/>
                      </a:lnTo>
                      <a:lnTo>
                        <a:pt x="71037" y="214758"/>
                      </a:lnTo>
                      <a:lnTo>
                        <a:pt x="63084" y="208450"/>
                      </a:lnTo>
                      <a:lnTo>
                        <a:pt x="55267" y="208450"/>
                      </a:lnTo>
                      <a:lnTo>
                        <a:pt x="39496" y="227375"/>
                      </a:lnTo>
                      <a:lnTo>
                        <a:pt x="15771" y="246437"/>
                      </a:lnTo>
                      <a:lnTo>
                        <a:pt x="7954" y="227375"/>
                      </a:lnTo>
                      <a:lnTo>
                        <a:pt x="0" y="189525"/>
                      </a:lnTo>
                      <a:lnTo>
                        <a:pt x="0" y="12630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64E2170B-67FB-6678-015C-1418BF4C3250}"/>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C9635683-B024-17DC-AC11-2D9E24AA4A55}"/>
                    </a:ext>
                  </a:extLst>
                </p:cNvPr>
                <p:cNvSpPr/>
                <p:nvPr/>
              </p:nvSpPr>
              <p:spPr>
                <a:xfrm>
                  <a:off x="6655431" y="4858512"/>
                  <a:ext cx="88728" cy="128086"/>
                </a:xfrm>
                <a:custGeom>
                  <a:avLst/>
                  <a:gdLst>
                    <a:gd name="connsiteX0" fmla="*/ 44296 w 88728"/>
                    <a:gd name="connsiteY0" fmla="*/ 128087 h 128086"/>
                    <a:gd name="connsiteX1" fmla="*/ 36890 w 88728"/>
                    <a:gd name="connsiteY1" fmla="*/ 121779 h 128086"/>
                    <a:gd name="connsiteX2" fmla="*/ 66512 w 88728"/>
                    <a:gd name="connsiteY2" fmla="*/ 38399 h 128086"/>
                    <a:gd name="connsiteX3" fmla="*/ 81323 w 88728"/>
                    <a:gd name="connsiteY3" fmla="*/ 32090 h 128086"/>
                    <a:gd name="connsiteX4" fmla="*/ 88728 w 88728"/>
                    <a:gd name="connsiteY4" fmla="*/ 12891 h 128086"/>
                    <a:gd name="connsiteX5" fmla="*/ 81323 w 88728"/>
                    <a:gd name="connsiteY5" fmla="*/ 0 h 128086"/>
                    <a:gd name="connsiteX6" fmla="*/ 7406 w 88728"/>
                    <a:gd name="connsiteY6" fmla="*/ 0 h 128086"/>
                    <a:gd name="connsiteX7" fmla="*/ 0 w 88728"/>
                    <a:gd name="connsiteY7" fmla="*/ 19199 h 128086"/>
                    <a:gd name="connsiteX8" fmla="*/ 7406 w 88728"/>
                    <a:gd name="connsiteY8" fmla="*/ 32090 h 128086"/>
                    <a:gd name="connsiteX9" fmla="*/ 0 w 88728"/>
                    <a:gd name="connsiteY9" fmla="*/ 51290 h 128086"/>
                    <a:gd name="connsiteX10" fmla="*/ 0 w 88728"/>
                    <a:gd name="connsiteY10" fmla="*/ 70489 h 128086"/>
                    <a:gd name="connsiteX11" fmla="*/ 0 w 88728"/>
                    <a:gd name="connsiteY11" fmla="*/ 76934 h 128086"/>
                    <a:gd name="connsiteX12" fmla="*/ 7406 w 88728"/>
                    <a:gd name="connsiteY12" fmla="*/ 83243 h 128086"/>
                    <a:gd name="connsiteX13" fmla="*/ 7406 w 88728"/>
                    <a:gd name="connsiteY13" fmla="*/ 128087 h 128086"/>
                    <a:gd name="connsiteX14" fmla="*/ 44296 w 88728"/>
                    <a:gd name="connsiteY14" fmla="*/ 128087 h 128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728" h="128086">
                      <a:moveTo>
                        <a:pt x="44296" y="128087"/>
                      </a:moveTo>
                      <a:lnTo>
                        <a:pt x="36890" y="121779"/>
                      </a:lnTo>
                      <a:lnTo>
                        <a:pt x="66512" y="38399"/>
                      </a:lnTo>
                      <a:lnTo>
                        <a:pt x="81323" y="32090"/>
                      </a:lnTo>
                      <a:lnTo>
                        <a:pt x="88728" y="12891"/>
                      </a:lnTo>
                      <a:lnTo>
                        <a:pt x="81323" y="0"/>
                      </a:lnTo>
                      <a:lnTo>
                        <a:pt x="7406" y="0"/>
                      </a:lnTo>
                      <a:lnTo>
                        <a:pt x="0" y="19199"/>
                      </a:lnTo>
                      <a:lnTo>
                        <a:pt x="7406" y="32090"/>
                      </a:lnTo>
                      <a:lnTo>
                        <a:pt x="0" y="51290"/>
                      </a:lnTo>
                      <a:lnTo>
                        <a:pt x="0" y="70489"/>
                      </a:lnTo>
                      <a:lnTo>
                        <a:pt x="0" y="76934"/>
                      </a:lnTo>
                      <a:lnTo>
                        <a:pt x="7406" y="83243"/>
                      </a:lnTo>
                      <a:lnTo>
                        <a:pt x="7406" y="128087"/>
                      </a:lnTo>
                      <a:lnTo>
                        <a:pt x="44296" y="12808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3DBB48DC-B38B-5A40-597E-5E35F2167F33}"/>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C96BE3ED-5638-1CB5-8EB5-E9201D8C6050}"/>
                    </a:ext>
                  </a:extLst>
                </p:cNvPr>
                <p:cNvSpPr/>
                <p:nvPr/>
              </p:nvSpPr>
              <p:spPr>
                <a:xfrm>
                  <a:off x="6546955" y="5065453"/>
                  <a:ext cx="78854" cy="137960"/>
                </a:xfrm>
                <a:custGeom>
                  <a:avLst/>
                  <a:gdLst>
                    <a:gd name="connsiteX0" fmla="*/ 39496 w 78854"/>
                    <a:gd name="connsiteY0" fmla="*/ 137961 h 137960"/>
                    <a:gd name="connsiteX1" fmla="*/ 39496 w 78854"/>
                    <a:gd name="connsiteY1" fmla="*/ 137961 h 137960"/>
                    <a:gd name="connsiteX2" fmla="*/ 63084 w 78854"/>
                    <a:gd name="connsiteY2" fmla="*/ 103539 h 137960"/>
                    <a:gd name="connsiteX3" fmla="*/ 78854 w 78854"/>
                    <a:gd name="connsiteY3" fmla="*/ 68980 h 137960"/>
                    <a:gd name="connsiteX4" fmla="*/ 71037 w 78854"/>
                    <a:gd name="connsiteY4" fmla="*/ 48272 h 137960"/>
                    <a:gd name="connsiteX5" fmla="*/ 78854 w 78854"/>
                    <a:gd name="connsiteY5" fmla="*/ 20708 h 137960"/>
                    <a:gd name="connsiteX6" fmla="*/ 47313 w 78854"/>
                    <a:gd name="connsiteY6" fmla="*/ 0 h 137960"/>
                    <a:gd name="connsiteX7" fmla="*/ 23725 w 78854"/>
                    <a:gd name="connsiteY7" fmla="*/ 20708 h 137960"/>
                    <a:gd name="connsiteX8" fmla="*/ 23725 w 78854"/>
                    <a:gd name="connsiteY8" fmla="*/ 27565 h 137960"/>
                    <a:gd name="connsiteX9" fmla="*/ 23725 w 78854"/>
                    <a:gd name="connsiteY9" fmla="*/ 34559 h 137960"/>
                    <a:gd name="connsiteX10" fmla="*/ 23725 w 78854"/>
                    <a:gd name="connsiteY10" fmla="*/ 48272 h 137960"/>
                    <a:gd name="connsiteX11" fmla="*/ 39496 w 78854"/>
                    <a:gd name="connsiteY11" fmla="*/ 68980 h 137960"/>
                    <a:gd name="connsiteX12" fmla="*/ 23725 w 78854"/>
                    <a:gd name="connsiteY12" fmla="*/ 82832 h 137960"/>
                    <a:gd name="connsiteX13" fmla="*/ 0 w 78854"/>
                    <a:gd name="connsiteY13" fmla="*/ 103539 h 137960"/>
                    <a:gd name="connsiteX14" fmla="*/ 15771 w 78854"/>
                    <a:gd name="connsiteY14" fmla="*/ 124247 h 137960"/>
                    <a:gd name="connsiteX15" fmla="*/ 39496 w 78854"/>
                    <a:gd name="connsiteY15" fmla="*/ 13796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854" h="137960">
                      <a:moveTo>
                        <a:pt x="39496" y="137961"/>
                      </a:moveTo>
                      <a:lnTo>
                        <a:pt x="39496" y="137961"/>
                      </a:lnTo>
                      <a:lnTo>
                        <a:pt x="63084" y="103539"/>
                      </a:lnTo>
                      <a:lnTo>
                        <a:pt x="78854" y="68980"/>
                      </a:lnTo>
                      <a:lnTo>
                        <a:pt x="71037" y="48272"/>
                      </a:lnTo>
                      <a:lnTo>
                        <a:pt x="78854" y="20708"/>
                      </a:lnTo>
                      <a:lnTo>
                        <a:pt x="47313" y="0"/>
                      </a:lnTo>
                      <a:lnTo>
                        <a:pt x="23725" y="20708"/>
                      </a:lnTo>
                      <a:lnTo>
                        <a:pt x="23725" y="27565"/>
                      </a:lnTo>
                      <a:lnTo>
                        <a:pt x="23725" y="34559"/>
                      </a:lnTo>
                      <a:lnTo>
                        <a:pt x="23725" y="48272"/>
                      </a:lnTo>
                      <a:lnTo>
                        <a:pt x="39496" y="68980"/>
                      </a:lnTo>
                      <a:lnTo>
                        <a:pt x="23725" y="82832"/>
                      </a:lnTo>
                      <a:lnTo>
                        <a:pt x="0" y="103539"/>
                      </a:lnTo>
                      <a:lnTo>
                        <a:pt x="15771" y="124247"/>
                      </a:lnTo>
                      <a:lnTo>
                        <a:pt x="39496" y="13796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F001E96B-B243-F28C-B996-F1663847A2A3}"/>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F1CEB852-3530-6C00-B64D-8918A8F6E07F}"/>
                    </a:ext>
                  </a:extLst>
                </p:cNvPr>
                <p:cNvSpPr/>
                <p:nvPr/>
              </p:nvSpPr>
              <p:spPr>
                <a:xfrm>
                  <a:off x="6655431" y="4986599"/>
                  <a:ext cx="177319" cy="78854"/>
                </a:xfrm>
                <a:custGeom>
                  <a:avLst/>
                  <a:gdLst>
                    <a:gd name="connsiteX0" fmla="*/ 0 w 177319"/>
                    <a:gd name="connsiteY0" fmla="*/ 46078 h 78854"/>
                    <a:gd name="connsiteX1" fmla="*/ 8091 w 177319"/>
                    <a:gd name="connsiteY1" fmla="*/ 6582 h 78854"/>
                    <a:gd name="connsiteX2" fmla="*/ 72546 w 177319"/>
                    <a:gd name="connsiteY2" fmla="*/ 6582 h 78854"/>
                    <a:gd name="connsiteX3" fmla="*/ 104773 w 177319"/>
                    <a:gd name="connsiteY3" fmla="*/ 6582 h 78854"/>
                    <a:gd name="connsiteX4" fmla="*/ 129047 w 177319"/>
                    <a:gd name="connsiteY4" fmla="*/ 0 h 78854"/>
                    <a:gd name="connsiteX5" fmla="*/ 137001 w 177319"/>
                    <a:gd name="connsiteY5" fmla="*/ 13165 h 78854"/>
                    <a:gd name="connsiteX6" fmla="*/ 120956 w 177319"/>
                    <a:gd name="connsiteY6" fmla="*/ 32913 h 78854"/>
                    <a:gd name="connsiteX7" fmla="*/ 137001 w 177319"/>
                    <a:gd name="connsiteY7" fmla="*/ 39496 h 78854"/>
                    <a:gd name="connsiteX8" fmla="*/ 145092 w 177319"/>
                    <a:gd name="connsiteY8" fmla="*/ 59107 h 78854"/>
                    <a:gd name="connsiteX9" fmla="*/ 169366 w 177319"/>
                    <a:gd name="connsiteY9" fmla="*/ 65689 h 78854"/>
                    <a:gd name="connsiteX10" fmla="*/ 169366 w 177319"/>
                    <a:gd name="connsiteY10" fmla="*/ 52661 h 78854"/>
                    <a:gd name="connsiteX11" fmla="*/ 177320 w 177319"/>
                    <a:gd name="connsiteY11" fmla="*/ 65689 h 78854"/>
                    <a:gd name="connsiteX12" fmla="*/ 161275 w 177319"/>
                    <a:gd name="connsiteY12" fmla="*/ 78854 h 78854"/>
                    <a:gd name="connsiteX13" fmla="*/ 145092 w 177319"/>
                    <a:gd name="connsiteY13" fmla="*/ 72272 h 78854"/>
                    <a:gd name="connsiteX14" fmla="*/ 137001 w 177319"/>
                    <a:gd name="connsiteY14" fmla="*/ 65689 h 78854"/>
                    <a:gd name="connsiteX15" fmla="*/ 120956 w 177319"/>
                    <a:gd name="connsiteY15" fmla="*/ 78854 h 78854"/>
                    <a:gd name="connsiteX16" fmla="*/ 104773 w 177319"/>
                    <a:gd name="connsiteY16" fmla="*/ 59107 h 78854"/>
                    <a:gd name="connsiteX17" fmla="*/ 96682 w 177319"/>
                    <a:gd name="connsiteY17" fmla="*/ 46078 h 78854"/>
                    <a:gd name="connsiteX18" fmla="*/ 0 w 177319"/>
                    <a:gd name="connsiteY18" fmla="*/ 46078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7319" h="78854">
                      <a:moveTo>
                        <a:pt x="0" y="46078"/>
                      </a:moveTo>
                      <a:lnTo>
                        <a:pt x="8091" y="6582"/>
                      </a:lnTo>
                      <a:lnTo>
                        <a:pt x="72546" y="6582"/>
                      </a:lnTo>
                      <a:lnTo>
                        <a:pt x="104773" y="6582"/>
                      </a:lnTo>
                      <a:lnTo>
                        <a:pt x="129047" y="0"/>
                      </a:lnTo>
                      <a:lnTo>
                        <a:pt x="137001" y="13165"/>
                      </a:lnTo>
                      <a:lnTo>
                        <a:pt x="120956" y="32913"/>
                      </a:lnTo>
                      <a:lnTo>
                        <a:pt x="137001" y="39496"/>
                      </a:lnTo>
                      <a:lnTo>
                        <a:pt x="145092" y="59107"/>
                      </a:lnTo>
                      <a:lnTo>
                        <a:pt x="169366" y="65689"/>
                      </a:lnTo>
                      <a:lnTo>
                        <a:pt x="169366" y="52661"/>
                      </a:lnTo>
                      <a:lnTo>
                        <a:pt x="177320" y="65689"/>
                      </a:lnTo>
                      <a:lnTo>
                        <a:pt x="161275" y="78854"/>
                      </a:lnTo>
                      <a:lnTo>
                        <a:pt x="145092" y="72272"/>
                      </a:lnTo>
                      <a:lnTo>
                        <a:pt x="137001" y="65689"/>
                      </a:lnTo>
                      <a:lnTo>
                        <a:pt x="120956" y="78854"/>
                      </a:lnTo>
                      <a:lnTo>
                        <a:pt x="104773" y="59107"/>
                      </a:lnTo>
                      <a:lnTo>
                        <a:pt x="96682" y="46078"/>
                      </a:lnTo>
                      <a:lnTo>
                        <a:pt x="0" y="4607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DC699933-699F-1415-298C-076827A15136}"/>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38FFFB18-1846-E98E-5D27-C04D882F23CA}"/>
                    </a:ext>
                  </a:extLst>
                </p:cNvPr>
                <p:cNvSpPr/>
                <p:nvPr/>
              </p:nvSpPr>
              <p:spPr>
                <a:xfrm>
                  <a:off x="6734286" y="5026095"/>
                  <a:ext cx="29484" cy="39358"/>
                </a:xfrm>
                <a:custGeom>
                  <a:avLst/>
                  <a:gdLst>
                    <a:gd name="connsiteX0" fmla="*/ 0 w 29484"/>
                    <a:gd name="connsiteY0" fmla="*/ 39359 h 39358"/>
                    <a:gd name="connsiteX1" fmla="*/ 22079 w 29484"/>
                    <a:gd name="connsiteY1" fmla="*/ 32776 h 39358"/>
                    <a:gd name="connsiteX2" fmla="*/ 29485 w 29484"/>
                    <a:gd name="connsiteY2" fmla="*/ 19611 h 39358"/>
                    <a:gd name="connsiteX3" fmla="*/ 22079 w 29484"/>
                    <a:gd name="connsiteY3" fmla="*/ 13165 h 39358"/>
                    <a:gd name="connsiteX4" fmla="*/ 14811 w 29484"/>
                    <a:gd name="connsiteY4" fmla="*/ 0 h 39358"/>
                    <a:gd name="connsiteX5" fmla="*/ 0 w 29484"/>
                    <a:gd name="connsiteY5" fmla="*/ 0 h 39358"/>
                    <a:gd name="connsiteX6" fmla="*/ 0 w 29484"/>
                    <a:gd name="connsiteY6"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358">
                      <a:moveTo>
                        <a:pt x="0" y="39359"/>
                      </a:moveTo>
                      <a:lnTo>
                        <a:pt x="22079" y="32776"/>
                      </a:lnTo>
                      <a:lnTo>
                        <a:pt x="29485" y="19611"/>
                      </a:lnTo>
                      <a:lnTo>
                        <a:pt x="22079" y="13165"/>
                      </a:lnTo>
                      <a:lnTo>
                        <a:pt x="14811" y="0"/>
                      </a:lnTo>
                      <a:lnTo>
                        <a:pt x="0" y="0"/>
                      </a:lnTo>
                      <a:lnTo>
                        <a:pt x="0"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77F23911-C344-7876-E69E-85CD95F573CA}"/>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B1F1BD83-8C6B-1686-19FA-97A93E8108B0}"/>
                    </a:ext>
                  </a:extLst>
                </p:cNvPr>
                <p:cNvSpPr/>
                <p:nvPr/>
              </p:nvSpPr>
              <p:spPr>
                <a:xfrm>
                  <a:off x="6635684" y="5026095"/>
                  <a:ext cx="98602" cy="59106"/>
                </a:xfrm>
                <a:custGeom>
                  <a:avLst/>
                  <a:gdLst>
                    <a:gd name="connsiteX0" fmla="*/ 8228 w 98602"/>
                    <a:gd name="connsiteY0" fmla="*/ 59107 h 59106"/>
                    <a:gd name="connsiteX1" fmla="*/ 8228 w 98602"/>
                    <a:gd name="connsiteY1" fmla="*/ 59107 h 59106"/>
                    <a:gd name="connsiteX2" fmla="*/ 32913 w 98602"/>
                    <a:gd name="connsiteY2" fmla="*/ 52524 h 59106"/>
                    <a:gd name="connsiteX3" fmla="*/ 49233 w 98602"/>
                    <a:gd name="connsiteY3" fmla="*/ 45941 h 59106"/>
                    <a:gd name="connsiteX4" fmla="*/ 98602 w 98602"/>
                    <a:gd name="connsiteY4" fmla="*/ 39359 h 59106"/>
                    <a:gd name="connsiteX5" fmla="*/ 98602 w 98602"/>
                    <a:gd name="connsiteY5" fmla="*/ 0 h 59106"/>
                    <a:gd name="connsiteX6" fmla="*/ 16457 w 98602"/>
                    <a:gd name="connsiteY6" fmla="*/ 0 h 59106"/>
                    <a:gd name="connsiteX7" fmla="*/ 8228 w 98602"/>
                    <a:gd name="connsiteY7" fmla="*/ 45941 h 59106"/>
                    <a:gd name="connsiteX8" fmla="*/ 16457 w 98602"/>
                    <a:gd name="connsiteY8" fmla="*/ 45941 h 59106"/>
                    <a:gd name="connsiteX9" fmla="*/ 0 w 98602"/>
                    <a:gd name="connsiteY9" fmla="*/ 52524 h 59106"/>
                    <a:gd name="connsiteX10" fmla="*/ 8228 w 98602"/>
                    <a:gd name="connsiteY10" fmla="*/ 59107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59106">
                      <a:moveTo>
                        <a:pt x="8228" y="59107"/>
                      </a:moveTo>
                      <a:lnTo>
                        <a:pt x="8228" y="59107"/>
                      </a:lnTo>
                      <a:lnTo>
                        <a:pt x="32913" y="52524"/>
                      </a:lnTo>
                      <a:lnTo>
                        <a:pt x="49233" y="45941"/>
                      </a:lnTo>
                      <a:lnTo>
                        <a:pt x="98602" y="39359"/>
                      </a:lnTo>
                      <a:lnTo>
                        <a:pt x="98602" y="0"/>
                      </a:lnTo>
                      <a:lnTo>
                        <a:pt x="16457" y="0"/>
                      </a:lnTo>
                      <a:lnTo>
                        <a:pt x="8228" y="45941"/>
                      </a:lnTo>
                      <a:lnTo>
                        <a:pt x="16457" y="45941"/>
                      </a:lnTo>
                      <a:lnTo>
                        <a:pt x="0" y="52524"/>
                      </a:lnTo>
                      <a:lnTo>
                        <a:pt x="8228" y="5910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39C2B618-7861-BBA5-837C-2E10167EDE6F}"/>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C985F51E-DF45-A8FC-9A0D-D7C3C488213D}"/>
                    </a:ext>
                  </a:extLst>
                </p:cNvPr>
                <p:cNvSpPr/>
                <p:nvPr/>
              </p:nvSpPr>
              <p:spPr>
                <a:xfrm>
                  <a:off x="6477975" y="5203414"/>
                  <a:ext cx="9873" cy="9873"/>
                </a:xfrm>
                <a:custGeom>
                  <a:avLst/>
                  <a:gdLst>
                    <a:gd name="connsiteX0" fmla="*/ 9874 w 9873"/>
                    <a:gd name="connsiteY0" fmla="*/ 9874 h 9873"/>
                    <a:gd name="connsiteX1" fmla="*/ 0 w 9873"/>
                    <a:gd name="connsiteY1" fmla="*/ 0 h 9873"/>
                    <a:gd name="connsiteX2" fmla="*/ 9874 w 9873"/>
                    <a:gd name="connsiteY2" fmla="*/ 0 h 9873"/>
                    <a:gd name="connsiteX3" fmla="*/ 9874 w 9873"/>
                    <a:gd name="connsiteY3" fmla="*/ 4937 h 9873"/>
                    <a:gd name="connsiteX4" fmla="*/ 9874 w 9873"/>
                    <a:gd name="connsiteY4" fmla="*/ 9874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9873">
                      <a:moveTo>
                        <a:pt x="9874" y="9874"/>
                      </a:moveTo>
                      <a:lnTo>
                        <a:pt x="0" y="0"/>
                      </a:lnTo>
                      <a:lnTo>
                        <a:pt x="9874" y="0"/>
                      </a:lnTo>
                      <a:lnTo>
                        <a:pt x="9874" y="4937"/>
                      </a:lnTo>
                      <a:lnTo>
                        <a:pt x="9874"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E36F1E2C-8CCC-C08E-CC73-22CC61DC512B}"/>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F4919999-3D82-94E1-0D07-6056D4FC6E21}"/>
                    </a:ext>
                  </a:extLst>
                </p:cNvPr>
                <p:cNvSpPr/>
                <p:nvPr/>
              </p:nvSpPr>
              <p:spPr>
                <a:xfrm>
                  <a:off x="6211927" y="5104949"/>
                  <a:ext cx="226689" cy="187193"/>
                </a:xfrm>
                <a:custGeom>
                  <a:avLst/>
                  <a:gdLst>
                    <a:gd name="connsiteX0" fmla="*/ 0 w 226689"/>
                    <a:gd name="connsiteY0" fmla="*/ 126990 h 187193"/>
                    <a:gd name="connsiteX1" fmla="*/ 15634 w 226689"/>
                    <a:gd name="connsiteY1" fmla="*/ 120270 h 187193"/>
                    <a:gd name="connsiteX2" fmla="*/ 31267 w 226689"/>
                    <a:gd name="connsiteY2" fmla="*/ 93528 h 187193"/>
                    <a:gd name="connsiteX3" fmla="*/ 31267 w 226689"/>
                    <a:gd name="connsiteY3" fmla="*/ 100248 h 187193"/>
                    <a:gd name="connsiteX4" fmla="*/ 39084 w 226689"/>
                    <a:gd name="connsiteY4" fmla="*/ 93528 h 187193"/>
                    <a:gd name="connsiteX5" fmla="*/ 39084 w 226689"/>
                    <a:gd name="connsiteY5" fmla="*/ 86946 h 187193"/>
                    <a:gd name="connsiteX6" fmla="*/ 54718 w 226689"/>
                    <a:gd name="connsiteY6" fmla="*/ 66786 h 187193"/>
                    <a:gd name="connsiteX7" fmla="*/ 62535 w 226689"/>
                    <a:gd name="connsiteY7" fmla="*/ 73506 h 187193"/>
                    <a:gd name="connsiteX8" fmla="*/ 78168 w 226689"/>
                    <a:gd name="connsiteY8" fmla="*/ 60067 h 187193"/>
                    <a:gd name="connsiteX9" fmla="*/ 93802 w 226689"/>
                    <a:gd name="connsiteY9" fmla="*/ 33324 h 187193"/>
                    <a:gd name="connsiteX10" fmla="*/ 93802 w 226689"/>
                    <a:gd name="connsiteY10" fmla="*/ 13302 h 187193"/>
                    <a:gd name="connsiteX11" fmla="*/ 93802 w 226689"/>
                    <a:gd name="connsiteY11" fmla="*/ 6582 h 187193"/>
                    <a:gd name="connsiteX12" fmla="*/ 101619 w 226689"/>
                    <a:gd name="connsiteY12" fmla="*/ 0 h 187193"/>
                    <a:gd name="connsiteX13" fmla="*/ 101619 w 226689"/>
                    <a:gd name="connsiteY13" fmla="*/ 53484 h 187193"/>
                    <a:gd name="connsiteX14" fmla="*/ 148520 w 226689"/>
                    <a:gd name="connsiteY14" fmla="*/ 53484 h 187193"/>
                    <a:gd name="connsiteX15" fmla="*/ 148520 w 226689"/>
                    <a:gd name="connsiteY15" fmla="*/ 80225 h 187193"/>
                    <a:gd name="connsiteX16" fmla="*/ 164154 w 226689"/>
                    <a:gd name="connsiteY16" fmla="*/ 73506 h 187193"/>
                    <a:gd name="connsiteX17" fmla="*/ 179788 w 226689"/>
                    <a:gd name="connsiteY17" fmla="*/ 60067 h 187193"/>
                    <a:gd name="connsiteX18" fmla="*/ 187605 w 226689"/>
                    <a:gd name="connsiteY18" fmla="*/ 66786 h 187193"/>
                    <a:gd name="connsiteX19" fmla="*/ 211055 w 226689"/>
                    <a:gd name="connsiteY19" fmla="*/ 53484 h 187193"/>
                    <a:gd name="connsiteX20" fmla="*/ 226689 w 226689"/>
                    <a:gd name="connsiteY20" fmla="*/ 60067 h 187193"/>
                    <a:gd name="connsiteX21" fmla="*/ 226689 w 226689"/>
                    <a:gd name="connsiteY21" fmla="*/ 73506 h 187193"/>
                    <a:gd name="connsiteX22" fmla="*/ 226689 w 226689"/>
                    <a:gd name="connsiteY22" fmla="*/ 86946 h 187193"/>
                    <a:gd name="connsiteX23" fmla="*/ 203239 w 226689"/>
                    <a:gd name="connsiteY23" fmla="*/ 66786 h 187193"/>
                    <a:gd name="connsiteX24" fmla="*/ 195422 w 226689"/>
                    <a:gd name="connsiteY24" fmla="*/ 80225 h 187193"/>
                    <a:gd name="connsiteX25" fmla="*/ 187605 w 226689"/>
                    <a:gd name="connsiteY25" fmla="*/ 100248 h 187193"/>
                    <a:gd name="connsiteX26" fmla="*/ 156337 w 226689"/>
                    <a:gd name="connsiteY26" fmla="*/ 126990 h 187193"/>
                    <a:gd name="connsiteX27" fmla="*/ 140704 w 226689"/>
                    <a:gd name="connsiteY27" fmla="*/ 113687 h 187193"/>
                    <a:gd name="connsiteX28" fmla="*/ 125070 w 226689"/>
                    <a:gd name="connsiteY28" fmla="*/ 140429 h 187193"/>
                    <a:gd name="connsiteX29" fmla="*/ 109436 w 226689"/>
                    <a:gd name="connsiteY29" fmla="*/ 167171 h 187193"/>
                    <a:gd name="connsiteX30" fmla="*/ 109436 w 226689"/>
                    <a:gd name="connsiteY30" fmla="*/ 173754 h 187193"/>
                    <a:gd name="connsiteX31" fmla="*/ 62535 w 226689"/>
                    <a:gd name="connsiteY31" fmla="*/ 187193 h 187193"/>
                    <a:gd name="connsiteX32" fmla="*/ 62535 w 226689"/>
                    <a:gd name="connsiteY32" fmla="*/ 180474 h 187193"/>
                    <a:gd name="connsiteX33" fmla="*/ 46901 w 226689"/>
                    <a:gd name="connsiteY33" fmla="*/ 187193 h 187193"/>
                    <a:gd name="connsiteX34" fmla="*/ 31267 w 226689"/>
                    <a:gd name="connsiteY34" fmla="*/ 180474 h 187193"/>
                    <a:gd name="connsiteX35" fmla="*/ 31267 w 226689"/>
                    <a:gd name="connsiteY35" fmla="*/ 173754 h 187193"/>
                    <a:gd name="connsiteX36" fmla="*/ 15634 w 226689"/>
                    <a:gd name="connsiteY36" fmla="*/ 167171 h 187193"/>
                    <a:gd name="connsiteX37" fmla="*/ 0 w 226689"/>
                    <a:gd name="connsiteY37" fmla="*/ 140429 h 187193"/>
                    <a:gd name="connsiteX38" fmla="*/ 0 w 226689"/>
                    <a:gd name="connsiteY38" fmla="*/ 126990 h 18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689" h="187193">
                      <a:moveTo>
                        <a:pt x="0" y="126990"/>
                      </a:moveTo>
                      <a:lnTo>
                        <a:pt x="15634" y="120270"/>
                      </a:lnTo>
                      <a:lnTo>
                        <a:pt x="31267" y="93528"/>
                      </a:lnTo>
                      <a:lnTo>
                        <a:pt x="31267" y="100248"/>
                      </a:lnTo>
                      <a:lnTo>
                        <a:pt x="39084" y="93528"/>
                      </a:lnTo>
                      <a:lnTo>
                        <a:pt x="39084" y="86946"/>
                      </a:lnTo>
                      <a:lnTo>
                        <a:pt x="54718" y="66786"/>
                      </a:lnTo>
                      <a:lnTo>
                        <a:pt x="62535" y="73506"/>
                      </a:lnTo>
                      <a:lnTo>
                        <a:pt x="78168" y="60067"/>
                      </a:lnTo>
                      <a:lnTo>
                        <a:pt x="93802" y="33324"/>
                      </a:lnTo>
                      <a:lnTo>
                        <a:pt x="93802" y="13302"/>
                      </a:lnTo>
                      <a:lnTo>
                        <a:pt x="93802" y="6582"/>
                      </a:lnTo>
                      <a:lnTo>
                        <a:pt x="101619" y="0"/>
                      </a:lnTo>
                      <a:lnTo>
                        <a:pt x="101619" y="53484"/>
                      </a:lnTo>
                      <a:lnTo>
                        <a:pt x="148520" y="53484"/>
                      </a:lnTo>
                      <a:lnTo>
                        <a:pt x="148520" y="80225"/>
                      </a:lnTo>
                      <a:lnTo>
                        <a:pt x="164154" y="73506"/>
                      </a:lnTo>
                      <a:lnTo>
                        <a:pt x="179788" y="60067"/>
                      </a:lnTo>
                      <a:lnTo>
                        <a:pt x="187605" y="66786"/>
                      </a:lnTo>
                      <a:lnTo>
                        <a:pt x="211055" y="53484"/>
                      </a:lnTo>
                      <a:lnTo>
                        <a:pt x="226689" y="60067"/>
                      </a:lnTo>
                      <a:lnTo>
                        <a:pt x="226689" y="73506"/>
                      </a:lnTo>
                      <a:lnTo>
                        <a:pt x="226689" y="86946"/>
                      </a:lnTo>
                      <a:lnTo>
                        <a:pt x="203239" y="66786"/>
                      </a:lnTo>
                      <a:lnTo>
                        <a:pt x="195422" y="80225"/>
                      </a:lnTo>
                      <a:lnTo>
                        <a:pt x="187605" y="100248"/>
                      </a:lnTo>
                      <a:lnTo>
                        <a:pt x="156337" y="126990"/>
                      </a:lnTo>
                      <a:lnTo>
                        <a:pt x="140704" y="113687"/>
                      </a:lnTo>
                      <a:lnTo>
                        <a:pt x="125070" y="140429"/>
                      </a:lnTo>
                      <a:lnTo>
                        <a:pt x="109436" y="167171"/>
                      </a:lnTo>
                      <a:lnTo>
                        <a:pt x="109436" y="173754"/>
                      </a:lnTo>
                      <a:lnTo>
                        <a:pt x="62535" y="187193"/>
                      </a:lnTo>
                      <a:lnTo>
                        <a:pt x="62535" y="180474"/>
                      </a:lnTo>
                      <a:lnTo>
                        <a:pt x="46901" y="187193"/>
                      </a:lnTo>
                      <a:lnTo>
                        <a:pt x="31267" y="180474"/>
                      </a:lnTo>
                      <a:lnTo>
                        <a:pt x="31267" y="173754"/>
                      </a:lnTo>
                      <a:lnTo>
                        <a:pt x="15634" y="167171"/>
                      </a:lnTo>
                      <a:lnTo>
                        <a:pt x="0" y="140429"/>
                      </a:lnTo>
                      <a:lnTo>
                        <a:pt x="0" y="12699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B517F5FF-B40C-4EDC-A6EF-98D81BA48306}"/>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B018F14F-9AE2-F049-06C6-8330D78F939F}"/>
                    </a:ext>
                  </a:extLst>
                </p:cNvPr>
                <p:cNvSpPr/>
                <p:nvPr/>
              </p:nvSpPr>
              <p:spPr>
                <a:xfrm>
                  <a:off x="6103588" y="5035969"/>
                  <a:ext cx="206941" cy="197067"/>
                </a:xfrm>
                <a:custGeom>
                  <a:avLst/>
                  <a:gdLst>
                    <a:gd name="connsiteX0" fmla="*/ 0 w 206941"/>
                    <a:gd name="connsiteY0" fmla="*/ 157572 h 197067"/>
                    <a:gd name="connsiteX1" fmla="*/ 0 w 206941"/>
                    <a:gd name="connsiteY1" fmla="*/ 157572 h 197067"/>
                    <a:gd name="connsiteX2" fmla="*/ 0 w 206941"/>
                    <a:gd name="connsiteY2" fmla="*/ 13028 h 197067"/>
                    <a:gd name="connsiteX3" fmla="*/ 31816 w 206941"/>
                    <a:gd name="connsiteY3" fmla="*/ 13028 h 197067"/>
                    <a:gd name="connsiteX4" fmla="*/ 55678 w 206941"/>
                    <a:gd name="connsiteY4" fmla="*/ 19611 h 197067"/>
                    <a:gd name="connsiteX5" fmla="*/ 111356 w 206941"/>
                    <a:gd name="connsiteY5" fmla="*/ 26193 h 197067"/>
                    <a:gd name="connsiteX6" fmla="*/ 135218 w 206941"/>
                    <a:gd name="connsiteY6" fmla="*/ 26193 h 197067"/>
                    <a:gd name="connsiteX7" fmla="*/ 159080 w 206941"/>
                    <a:gd name="connsiteY7" fmla="*/ 19611 h 197067"/>
                    <a:gd name="connsiteX8" fmla="*/ 183079 w 206941"/>
                    <a:gd name="connsiteY8" fmla="*/ 6582 h 197067"/>
                    <a:gd name="connsiteX9" fmla="*/ 206941 w 206941"/>
                    <a:gd name="connsiteY9" fmla="*/ 0 h 197067"/>
                    <a:gd name="connsiteX10" fmla="*/ 206941 w 206941"/>
                    <a:gd name="connsiteY10" fmla="*/ 72272 h 197067"/>
                    <a:gd name="connsiteX11" fmla="*/ 198987 w 206941"/>
                    <a:gd name="connsiteY11" fmla="*/ 78717 h 197067"/>
                    <a:gd name="connsiteX12" fmla="*/ 198987 w 206941"/>
                    <a:gd name="connsiteY12" fmla="*/ 85300 h 197067"/>
                    <a:gd name="connsiteX13" fmla="*/ 198987 w 206941"/>
                    <a:gd name="connsiteY13" fmla="*/ 105048 h 197067"/>
                    <a:gd name="connsiteX14" fmla="*/ 183079 w 206941"/>
                    <a:gd name="connsiteY14" fmla="*/ 131378 h 197067"/>
                    <a:gd name="connsiteX15" fmla="*/ 167034 w 206941"/>
                    <a:gd name="connsiteY15" fmla="*/ 144543 h 197067"/>
                    <a:gd name="connsiteX16" fmla="*/ 159080 w 206941"/>
                    <a:gd name="connsiteY16" fmla="*/ 137961 h 197067"/>
                    <a:gd name="connsiteX17" fmla="*/ 143172 w 206941"/>
                    <a:gd name="connsiteY17" fmla="*/ 157572 h 197067"/>
                    <a:gd name="connsiteX18" fmla="*/ 143172 w 206941"/>
                    <a:gd name="connsiteY18" fmla="*/ 164154 h 197067"/>
                    <a:gd name="connsiteX19" fmla="*/ 135218 w 206941"/>
                    <a:gd name="connsiteY19" fmla="*/ 170737 h 197067"/>
                    <a:gd name="connsiteX20" fmla="*/ 135218 w 206941"/>
                    <a:gd name="connsiteY20" fmla="*/ 164154 h 197067"/>
                    <a:gd name="connsiteX21" fmla="*/ 119310 w 206941"/>
                    <a:gd name="connsiteY21" fmla="*/ 190485 h 197067"/>
                    <a:gd name="connsiteX22" fmla="*/ 103402 w 206941"/>
                    <a:gd name="connsiteY22" fmla="*/ 197067 h 197067"/>
                    <a:gd name="connsiteX23" fmla="*/ 95448 w 206941"/>
                    <a:gd name="connsiteY23" fmla="*/ 183902 h 197067"/>
                    <a:gd name="connsiteX24" fmla="*/ 87494 w 206941"/>
                    <a:gd name="connsiteY24" fmla="*/ 177320 h 197067"/>
                    <a:gd name="connsiteX25" fmla="*/ 79540 w 206941"/>
                    <a:gd name="connsiteY25" fmla="*/ 183902 h 197067"/>
                    <a:gd name="connsiteX26" fmla="*/ 71586 w 206941"/>
                    <a:gd name="connsiteY26" fmla="*/ 183902 h 197067"/>
                    <a:gd name="connsiteX27" fmla="*/ 47724 w 206941"/>
                    <a:gd name="connsiteY27" fmla="*/ 177320 h 197067"/>
                    <a:gd name="connsiteX28" fmla="*/ 31816 w 206941"/>
                    <a:gd name="connsiteY28" fmla="*/ 170737 h 197067"/>
                    <a:gd name="connsiteX29" fmla="*/ 15908 w 206941"/>
                    <a:gd name="connsiteY29" fmla="*/ 157572 h 197067"/>
                    <a:gd name="connsiteX30" fmla="*/ 0 w 206941"/>
                    <a:gd name="connsiteY30" fmla="*/ 157572 h 1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41" h="197067">
                      <a:moveTo>
                        <a:pt x="0" y="157572"/>
                      </a:moveTo>
                      <a:lnTo>
                        <a:pt x="0" y="157572"/>
                      </a:lnTo>
                      <a:lnTo>
                        <a:pt x="0" y="13028"/>
                      </a:lnTo>
                      <a:lnTo>
                        <a:pt x="31816" y="13028"/>
                      </a:lnTo>
                      <a:lnTo>
                        <a:pt x="55678" y="19611"/>
                      </a:lnTo>
                      <a:lnTo>
                        <a:pt x="111356" y="26193"/>
                      </a:lnTo>
                      <a:lnTo>
                        <a:pt x="135218" y="26193"/>
                      </a:lnTo>
                      <a:lnTo>
                        <a:pt x="159080" y="19611"/>
                      </a:lnTo>
                      <a:lnTo>
                        <a:pt x="183079" y="6582"/>
                      </a:lnTo>
                      <a:lnTo>
                        <a:pt x="206941" y="0"/>
                      </a:lnTo>
                      <a:lnTo>
                        <a:pt x="206941" y="72272"/>
                      </a:lnTo>
                      <a:lnTo>
                        <a:pt x="198987" y="78717"/>
                      </a:lnTo>
                      <a:lnTo>
                        <a:pt x="198987" y="85300"/>
                      </a:lnTo>
                      <a:lnTo>
                        <a:pt x="198987" y="105048"/>
                      </a:lnTo>
                      <a:lnTo>
                        <a:pt x="183079" y="131378"/>
                      </a:lnTo>
                      <a:lnTo>
                        <a:pt x="167034" y="144543"/>
                      </a:lnTo>
                      <a:lnTo>
                        <a:pt x="159080" y="137961"/>
                      </a:lnTo>
                      <a:lnTo>
                        <a:pt x="143172" y="157572"/>
                      </a:lnTo>
                      <a:lnTo>
                        <a:pt x="143172" y="164154"/>
                      </a:lnTo>
                      <a:lnTo>
                        <a:pt x="135218" y="170737"/>
                      </a:lnTo>
                      <a:lnTo>
                        <a:pt x="135218" y="164154"/>
                      </a:lnTo>
                      <a:lnTo>
                        <a:pt x="119310" y="190485"/>
                      </a:lnTo>
                      <a:lnTo>
                        <a:pt x="103402" y="197067"/>
                      </a:lnTo>
                      <a:lnTo>
                        <a:pt x="95448" y="183902"/>
                      </a:lnTo>
                      <a:lnTo>
                        <a:pt x="87494" y="177320"/>
                      </a:lnTo>
                      <a:lnTo>
                        <a:pt x="79540" y="183902"/>
                      </a:lnTo>
                      <a:lnTo>
                        <a:pt x="71586" y="183902"/>
                      </a:lnTo>
                      <a:lnTo>
                        <a:pt x="47724" y="177320"/>
                      </a:lnTo>
                      <a:lnTo>
                        <a:pt x="31816" y="170737"/>
                      </a:lnTo>
                      <a:lnTo>
                        <a:pt x="15908" y="157572"/>
                      </a:lnTo>
                      <a:lnTo>
                        <a:pt x="0" y="15757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781D442A-09EC-6111-0EA9-8E7A02E50C96}"/>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F0EF505F-A90C-B094-8575-6188EB031A7F}"/>
                    </a:ext>
                  </a:extLst>
                </p:cNvPr>
                <p:cNvSpPr/>
                <p:nvPr/>
              </p:nvSpPr>
              <p:spPr>
                <a:xfrm>
                  <a:off x="5827529" y="4710677"/>
                  <a:ext cx="315417" cy="137960"/>
                </a:xfrm>
                <a:custGeom>
                  <a:avLst/>
                  <a:gdLst>
                    <a:gd name="connsiteX0" fmla="*/ 0 w 315417"/>
                    <a:gd name="connsiteY0" fmla="*/ 56501 h 137960"/>
                    <a:gd name="connsiteX1" fmla="*/ 0 w 315417"/>
                    <a:gd name="connsiteY1" fmla="*/ 56501 h 137960"/>
                    <a:gd name="connsiteX2" fmla="*/ 40455 w 315417"/>
                    <a:gd name="connsiteY2" fmla="*/ 43884 h 137960"/>
                    <a:gd name="connsiteX3" fmla="*/ 72820 w 315417"/>
                    <a:gd name="connsiteY3" fmla="*/ 25096 h 137960"/>
                    <a:gd name="connsiteX4" fmla="*/ 97094 w 315417"/>
                    <a:gd name="connsiteY4" fmla="*/ 12616 h 137960"/>
                    <a:gd name="connsiteX5" fmla="*/ 129458 w 315417"/>
                    <a:gd name="connsiteY5" fmla="*/ 0 h 137960"/>
                    <a:gd name="connsiteX6" fmla="*/ 129458 w 315417"/>
                    <a:gd name="connsiteY6" fmla="*/ 6308 h 137960"/>
                    <a:gd name="connsiteX7" fmla="*/ 97094 w 315417"/>
                    <a:gd name="connsiteY7" fmla="*/ 31404 h 137960"/>
                    <a:gd name="connsiteX8" fmla="*/ 97094 w 315417"/>
                    <a:gd name="connsiteY8" fmla="*/ 43884 h 137960"/>
                    <a:gd name="connsiteX9" fmla="*/ 105185 w 315417"/>
                    <a:gd name="connsiteY9" fmla="*/ 37713 h 137960"/>
                    <a:gd name="connsiteX10" fmla="*/ 121367 w 315417"/>
                    <a:gd name="connsiteY10" fmla="*/ 37713 h 137960"/>
                    <a:gd name="connsiteX11" fmla="*/ 137550 w 315417"/>
                    <a:gd name="connsiteY11" fmla="*/ 50193 h 137960"/>
                    <a:gd name="connsiteX12" fmla="*/ 153732 w 315417"/>
                    <a:gd name="connsiteY12" fmla="*/ 62672 h 137960"/>
                    <a:gd name="connsiteX13" fmla="*/ 186097 w 315417"/>
                    <a:gd name="connsiteY13" fmla="*/ 62672 h 137960"/>
                    <a:gd name="connsiteX14" fmla="*/ 202279 w 315417"/>
                    <a:gd name="connsiteY14" fmla="*/ 56501 h 137960"/>
                    <a:gd name="connsiteX15" fmla="*/ 218324 w 315417"/>
                    <a:gd name="connsiteY15" fmla="*/ 50193 h 137960"/>
                    <a:gd name="connsiteX16" fmla="*/ 258780 w 315417"/>
                    <a:gd name="connsiteY16" fmla="*/ 43884 h 137960"/>
                    <a:gd name="connsiteX17" fmla="*/ 258780 w 315417"/>
                    <a:gd name="connsiteY17" fmla="*/ 56501 h 137960"/>
                    <a:gd name="connsiteX18" fmla="*/ 274962 w 315417"/>
                    <a:gd name="connsiteY18" fmla="*/ 62672 h 137960"/>
                    <a:gd name="connsiteX19" fmla="*/ 299236 w 315417"/>
                    <a:gd name="connsiteY19" fmla="*/ 62672 h 137960"/>
                    <a:gd name="connsiteX20" fmla="*/ 299236 w 315417"/>
                    <a:gd name="connsiteY20" fmla="*/ 81597 h 137960"/>
                    <a:gd name="connsiteX21" fmla="*/ 315418 w 315417"/>
                    <a:gd name="connsiteY21" fmla="*/ 87768 h 137960"/>
                    <a:gd name="connsiteX22" fmla="*/ 291144 w 315417"/>
                    <a:gd name="connsiteY22" fmla="*/ 94077 h 137960"/>
                    <a:gd name="connsiteX23" fmla="*/ 283053 w 315417"/>
                    <a:gd name="connsiteY23" fmla="*/ 87768 h 137960"/>
                    <a:gd name="connsiteX24" fmla="*/ 283053 w 315417"/>
                    <a:gd name="connsiteY24" fmla="*/ 94077 h 137960"/>
                    <a:gd name="connsiteX25" fmla="*/ 266871 w 315417"/>
                    <a:gd name="connsiteY25" fmla="*/ 94077 h 137960"/>
                    <a:gd name="connsiteX26" fmla="*/ 250688 w 315417"/>
                    <a:gd name="connsiteY26" fmla="*/ 81597 h 137960"/>
                    <a:gd name="connsiteX27" fmla="*/ 218324 w 315417"/>
                    <a:gd name="connsiteY27" fmla="*/ 94077 h 137960"/>
                    <a:gd name="connsiteX28" fmla="*/ 186097 w 315417"/>
                    <a:gd name="connsiteY28" fmla="*/ 112864 h 137960"/>
                    <a:gd name="connsiteX29" fmla="*/ 186097 w 315417"/>
                    <a:gd name="connsiteY29" fmla="*/ 94077 h 137960"/>
                    <a:gd name="connsiteX30" fmla="*/ 169914 w 315417"/>
                    <a:gd name="connsiteY30" fmla="*/ 100385 h 137960"/>
                    <a:gd name="connsiteX31" fmla="*/ 161823 w 315417"/>
                    <a:gd name="connsiteY31" fmla="*/ 112864 h 137960"/>
                    <a:gd name="connsiteX32" fmla="*/ 137550 w 315417"/>
                    <a:gd name="connsiteY32" fmla="*/ 137961 h 137960"/>
                    <a:gd name="connsiteX33" fmla="*/ 129458 w 315417"/>
                    <a:gd name="connsiteY33" fmla="*/ 137961 h 137960"/>
                    <a:gd name="connsiteX34" fmla="*/ 137550 w 315417"/>
                    <a:gd name="connsiteY34" fmla="*/ 125481 h 137960"/>
                    <a:gd name="connsiteX35" fmla="*/ 129458 w 315417"/>
                    <a:gd name="connsiteY35" fmla="*/ 125481 h 137960"/>
                    <a:gd name="connsiteX36" fmla="*/ 129458 w 315417"/>
                    <a:gd name="connsiteY36" fmla="*/ 106693 h 137960"/>
                    <a:gd name="connsiteX37" fmla="*/ 113276 w 315417"/>
                    <a:gd name="connsiteY37" fmla="*/ 100385 h 137960"/>
                    <a:gd name="connsiteX38" fmla="*/ 113276 w 315417"/>
                    <a:gd name="connsiteY38" fmla="*/ 94077 h 137960"/>
                    <a:gd name="connsiteX39" fmla="*/ 16182 w 315417"/>
                    <a:gd name="connsiteY39" fmla="*/ 68980 h 137960"/>
                    <a:gd name="connsiteX40" fmla="*/ 16182 w 315417"/>
                    <a:gd name="connsiteY40" fmla="*/ 56501 h 137960"/>
                    <a:gd name="connsiteX41" fmla="*/ 0 w 315417"/>
                    <a:gd name="connsiteY41" fmla="*/ 56501 h 13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5417" h="137960">
                      <a:moveTo>
                        <a:pt x="0" y="56501"/>
                      </a:moveTo>
                      <a:lnTo>
                        <a:pt x="0" y="56501"/>
                      </a:lnTo>
                      <a:lnTo>
                        <a:pt x="40455" y="43884"/>
                      </a:lnTo>
                      <a:lnTo>
                        <a:pt x="72820" y="25096"/>
                      </a:lnTo>
                      <a:lnTo>
                        <a:pt x="97094" y="12616"/>
                      </a:lnTo>
                      <a:lnTo>
                        <a:pt x="129458" y="0"/>
                      </a:lnTo>
                      <a:lnTo>
                        <a:pt x="129458" y="6308"/>
                      </a:lnTo>
                      <a:lnTo>
                        <a:pt x="97094" y="31404"/>
                      </a:lnTo>
                      <a:lnTo>
                        <a:pt x="97094" y="43884"/>
                      </a:lnTo>
                      <a:lnTo>
                        <a:pt x="105185" y="37713"/>
                      </a:lnTo>
                      <a:lnTo>
                        <a:pt x="121367" y="37713"/>
                      </a:lnTo>
                      <a:lnTo>
                        <a:pt x="137550" y="50193"/>
                      </a:lnTo>
                      <a:lnTo>
                        <a:pt x="153732" y="62672"/>
                      </a:lnTo>
                      <a:lnTo>
                        <a:pt x="186097" y="62672"/>
                      </a:lnTo>
                      <a:lnTo>
                        <a:pt x="202279" y="56501"/>
                      </a:lnTo>
                      <a:lnTo>
                        <a:pt x="218324" y="50193"/>
                      </a:lnTo>
                      <a:lnTo>
                        <a:pt x="258780" y="43884"/>
                      </a:lnTo>
                      <a:lnTo>
                        <a:pt x="258780" y="56501"/>
                      </a:lnTo>
                      <a:lnTo>
                        <a:pt x="274962" y="62672"/>
                      </a:lnTo>
                      <a:lnTo>
                        <a:pt x="299236" y="62672"/>
                      </a:lnTo>
                      <a:lnTo>
                        <a:pt x="299236" y="81597"/>
                      </a:lnTo>
                      <a:lnTo>
                        <a:pt x="315418" y="87768"/>
                      </a:lnTo>
                      <a:lnTo>
                        <a:pt x="291144" y="94077"/>
                      </a:lnTo>
                      <a:lnTo>
                        <a:pt x="283053" y="87768"/>
                      </a:lnTo>
                      <a:lnTo>
                        <a:pt x="283053" y="94077"/>
                      </a:lnTo>
                      <a:lnTo>
                        <a:pt x="266871" y="94077"/>
                      </a:lnTo>
                      <a:lnTo>
                        <a:pt x="250688" y="81597"/>
                      </a:lnTo>
                      <a:lnTo>
                        <a:pt x="218324" y="94077"/>
                      </a:lnTo>
                      <a:lnTo>
                        <a:pt x="186097" y="112864"/>
                      </a:lnTo>
                      <a:lnTo>
                        <a:pt x="186097" y="94077"/>
                      </a:lnTo>
                      <a:lnTo>
                        <a:pt x="169914" y="100385"/>
                      </a:lnTo>
                      <a:lnTo>
                        <a:pt x="161823" y="112864"/>
                      </a:lnTo>
                      <a:lnTo>
                        <a:pt x="137550" y="137961"/>
                      </a:lnTo>
                      <a:lnTo>
                        <a:pt x="129458" y="137961"/>
                      </a:lnTo>
                      <a:lnTo>
                        <a:pt x="137550" y="125481"/>
                      </a:lnTo>
                      <a:lnTo>
                        <a:pt x="129458" y="125481"/>
                      </a:lnTo>
                      <a:lnTo>
                        <a:pt x="129458" y="106693"/>
                      </a:lnTo>
                      <a:lnTo>
                        <a:pt x="113276" y="100385"/>
                      </a:lnTo>
                      <a:lnTo>
                        <a:pt x="113276" y="94077"/>
                      </a:lnTo>
                      <a:lnTo>
                        <a:pt x="16182" y="68980"/>
                      </a:lnTo>
                      <a:lnTo>
                        <a:pt x="16182" y="56501"/>
                      </a:lnTo>
                      <a:lnTo>
                        <a:pt x="0" y="5650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F30027C3-B45D-B6FF-FA5E-5106E2DA3AB0}"/>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821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821"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2333AF4D-9FF3-7546-F451-1B99BF7729A4}"/>
                    </a:ext>
                  </a:extLst>
                </p:cNvPr>
                <p:cNvSpPr/>
                <p:nvPr/>
              </p:nvSpPr>
              <p:spPr>
                <a:xfrm>
                  <a:off x="5995111" y="4819153"/>
                  <a:ext cx="226689" cy="226552"/>
                </a:xfrm>
                <a:custGeom>
                  <a:avLst/>
                  <a:gdLst>
                    <a:gd name="connsiteX0" fmla="*/ 226689 w 226689"/>
                    <a:gd name="connsiteY0" fmla="*/ 148932 h 226552"/>
                    <a:gd name="connsiteX1" fmla="*/ 226689 w 226689"/>
                    <a:gd name="connsiteY1" fmla="*/ 148932 h 226552"/>
                    <a:gd name="connsiteX2" fmla="*/ 218324 w 226689"/>
                    <a:gd name="connsiteY2" fmla="*/ 142486 h 226552"/>
                    <a:gd name="connsiteX3" fmla="*/ 218324 w 226689"/>
                    <a:gd name="connsiteY3" fmla="*/ 123013 h 226552"/>
                    <a:gd name="connsiteX4" fmla="*/ 218324 w 226689"/>
                    <a:gd name="connsiteY4" fmla="*/ 109985 h 226552"/>
                    <a:gd name="connsiteX5" fmla="*/ 201456 w 226689"/>
                    <a:gd name="connsiteY5" fmla="*/ 97094 h 226552"/>
                    <a:gd name="connsiteX6" fmla="*/ 184725 w 226689"/>
                    <a:gd name="connsiteY6" fmla="*/ 97094 h 226552"/>
                    <a:gd name="connsiteX7" fmla="*/ 167857 w 226689"/>
                    <a:gd name="connsiteY7" fmla="*/ 116567 h 226552"/>
                    <a:gd name="connsiteX8" fmla="*/ 159492 w 226689"/>
                    <a:gd name="connsiteY8" fmla="*/ 116567 h 226552"/>
                    <a:gd name="connsiteX9" fmla="*/ 151126 w 226689"/>
                    <a:gd name="connsiteY9" fmla="*/ 116567 h 226552"/>
                    <a:gd name="connsiteX10" fmla="*/ 159492 w 226689"/>
                    <a:gd name="connsiteY10" fmla="*/ 103539 h 226552"/>
                    <a:gd name="connsiteX11" fmla="*/ 167857 w 226689"/>
                    <a:gd name="connsiteY11" fmla="*/ 90648 h 226552"/>
                    <a:gd name="connsiteX12" fmla="*/ 184725 w 226689"/>
                    <a:gd name="connsiteY12" fmla="*/ 71174 h 226552"/>
                    <a:gd name="connsiteX13" fmla="*/ 176359 w 226689"/>
                    <a:gd name="connsiteY13" fmla="*/ 38810 h 226552"/>
                    <a:gd name="connsiteX14" fmla="*/ 184725 w 226689"/>
                    <a:gd name="connsiteY14" fmla="*/ 32364 h 226552"/>
                    <a:gd name="connsiteX15" fmla="*/ 176359 w 226689"/>
                    <a:gd name="connsiteY15" fmla="*/ 25919 h 226552"/>
                    <a:gd name="connsiteX16" fmla="*/ 142761 w 226689"/>
                    <a:gd name="connsiteY16" fmla="*/ 6446 h 226552"/>
                    <a:gd name="connsiteX17" fmla="*/ 117527 w 226689"/>
                    <a:gd name="connsiteY17" fmla="*/ 0 h 226552"/>
                    <a:gd name="connsiteX18" fmla="*/ 100797 w 226689"/>
                    <a:gd name="connsiteY18" fmla="*/ 0 h 226552"/>
                    <a:gd name="connsiteX19" fmla="*/ 92294 w 226689"/>
                    <a:gd name="connsiteY19" fmla="*/ 6446 h 226552"/>
                    <a:gd name="connsiteX20" fmla="*/ 100797 w 226689"/>
                    <a:gd name="connsiteY20" fmla="*/ 19336 h 226552"/>
                    <a:gd name="connsiteX21" fmla="*/ 75563 w 226689"/>
                    <a:gd name="connsiteY21" fmla="*/ 25919 h 226552"/>
                    <a:gd name="connsiteX22" fmla="*/ 75563 w 226689"/>
                    <a:gd name="connsiteY22" fmla="*/ 45255 h 226552"/>
                    <a:gd name="connsiteX23" fmla="*/ 67198 w 226689"/>
                    <a:gd name="connsiteY23" fmla="*/ 51701 h 226552"/>
                    <a:gd name="connsiteX24" fmla="*/ 67198 w 226689"/>
                    <a:gd name="connsiteY24" fmla="*/ 32364 h 226552"/>
                    <a:gd name="connsiteX25" fmla="*/ 50329 w 226689"/>
                    <a:gd name="connsiteY25" fmla="*/ 45255 h 226552"/>
                    <a:gd name="connsiteX26" fmla="*/ 41964 w 226689"/>
                    <a:gd name="connsiteY26" fmla="*/ 51701 h 226552"/>
                    <a:gd name="connsiteX27" fmla="*/ 33599 w 226689"/>
                    <a:gd name="connsiteY27" fmla="*/ 84203 h 226552"/>
                    <a:gd name="connsiteX28" fmla="*/ 25233 w 226689"/>
                    <a:gd name="connsiteY28" fmla="*/ 84203 h 226552"/>
                    <a:gd name="connsiteX29" fmla="*/ 25233 w 226689"/>
                    <a:gd name="connsiteY29" fmla="*/ 116567 h 226552"/>
                    <a:gd name="connsiteX30" fmla="*/ 33599 w 226689"/>
                    <a:gd name="connsiteY30" fmla="*/ 142486 h 226552"/>
                    <a:gd name="connsiteX31" fmla="*/ 33599 w 226689"/>
                    <a:gd name="connsiteY31" fmla="*/ 168268 h 226552"/>
                    <a:gd name="connsiteX32" fmla="*/ 33599 w 226689"/>
                    <a:gd name="connsiteY32" fmla="*/ 194187 h 226552"/>
                    <a:gd name="connsiteX33" fmla="*/ 16868 w 226689"/>
                    <a:gd name="connsiteY33" fmla="*/ 220107 h 226552"/>
                    <a:gd name="connsiteX34" fmla="*/ 0 w 226689"/>
                    <a:gd name="connsiteY34" fmla="*/ 226552 h 226552"/>
                    <a:gd name="connsiteX35" fmla="*/ 109162 w 226689"/>
                    <a:gd name="connsiteY35" fmla="*/ 226552 h 226552"/>
                    <a:gd name="connsiteX36" fmla="*/ 176359 w 226689"/>
                    <a:gd name="connsiteY36" fmla="*/ 226552 h 226552"/>
                    <a:gd name="connsiteX37" fmla="*/ 193090 w 226689"/>
                    <a:gd name="connsiteY37" fmla="*/ 213661 h 226552"/>
                    <a:gd name="connsiteX38" fmla="*/ 193090 w 226689"/>
                    <a:gd name="connsiteY38" fmla="*/ 207216 h 226552"/>
                    <a:gd name="connsiteX39" fmla="*/ 201456 w 226689"/>
                    <a:gd name="connsiteY39" fmla="*/ 194187 h 226552"/>
                    <a:gd name="connsiteX40" fmla="*/ 209958 w 226689"/>
                    <a:gd name="connsiteY40" fmla="*/ 181297 h 226552"/>
                    <a:gd name="connsiteX41" fmla="*/ 226689 w 226689"/>
                    <a:gd name="connsiteY41" fmla="*/ 174851 h 226552"/>
                    <a:gd name="connsiteX42" fmla="*/ 226689 w 226689"/>
                    <a:gd name="connsiteY42" fmla="*/ 148932 h 2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6689" h="226552">
                      <a:moveTo>
                        <a:pt x="226689" y="148932"/>
                      </a:moveTo>
                      <a:lnTo>
                        <a:pt x="226689" y="148932"/>
                      </a:lnTo>
                      <a:lnTo>
                        <a:pt x="218324" y="142486"/>
                      </a:lnTo>
                      <a:lnTo>
                        <a:pt x="218324" y="123013"/>
                      </a:lnTo>
                      <a:lnTo>
                        <a:pt x="218324" y="109985"/>
                      </a:lnTo>
                      <a:lnTo>
                        <a:pt x="201456" y="97094"/>
                      </a:lnTo>
                      <a:lnTo>
                        <a:pt x="184725" y="97094"/>
                      </a:lnTo>
                      <a:lnTo>
                        <a:pt x="167857" y="116567"/>
                      </a:lnTo>
                      <a:lnTo>
                        <a:pt x="159492" y="116567"/>
                      </a:lnTo>
                      <a:lnTo>
                        <a:pt x="151126" y="116567"/>
                      </a:lnTo>
                      <a:lnTo>
                        <a:pt x="159492" y="103539"/>
                      </a:lnTo>
                      <a:lnTo>
                        <a:pt x="167857" y="90648"/>
                      </a:lnTo>
                      <a:lnTo>
                        <a:pt x="184725" y="71174"/>
                      </a:lnTo>
                      <a:lnTo>
                        <a:pt x="176359" y="38810"/>
                      </a:lnTo>
                      <a:lnTo>
                        <a:pt x="184725" y="32364"/>
                      </a:lnTo>
                      <a:lnTo>
                        <a:pt x="176359" y="25919"/>
                      </a:lnTo>
                      <a:lnTo>
                        <a:pt x="142761" y="6446"/>
                      </a:lnTo>
                      <a:lnTo>
                        <a:pt x="117527" y="0"/>
                      </a:lnTo>
                      <a:lnTo>
                        <a:pt x="100797" y="0"/>
                      </a:lnTo>
                      <a:lnTo>
                        <a:pt x="92294" y="6446"/>
                      </a:lnTo>
                      <a:lnTo>
                        <a:pt x="100797" y="19336"/>
                      </a:lnTo>
                      <a:lnTo>
                        <a:pt x="75563" y="25919"/>
                      </a:lnTo>
                      <a:lnTo>
                        <a:pt x="75563" y="45255"/>
                      </a:lnTo>
                      <a:lnTo>
                        <a:pt x="67198" y="51701"/>
                      </a:lnTo>
                      <a:lnTo>
                        <a:pt x="67198" y="32364"/>
                      </a:lnTo>
                      <a:lnTo>
                        <a:pt x="50329" y="45255"/>
                      </a:lnTo>
                      <a:lnTo>
                        <a:pt x="41964" y="51701"/>
                      </a:lnTo>
                      <a:lnTo>
                        <a:pt x="33599" y="84203"/>
                      </a:lnTo>
                      <a:lnTo>
                        <a:pt x="25233" y="84203"/>
                      </a:lnTo>
                      <a:lnTo>
                        <a:pt x="25233" y="116567"/>
                      </a:lnTo>
                      <a:lnTo>
                        <a:pt x="33599" y="142486"/>
                      </a:lnTo>
                      <a:lnTo>
                        <a:pt x="33599" y="168268"/>
                      </a:lnTo>
                      <a:lnTo>
                        <a:pt x="33599" y="194187"/>
                      </a:lnTo>
                      <a:lnTo>
                        <a:pt x="16868" y="220107"/>
                      </a:lnTo>
                      <a:lnTo>
                        <a:pt x="0" y="226552"/>
                      </a:lnTo>
                      <a:lnTo>
                        <a:pt x="109162" y="226552"/>
                      </a:lnTo>
                      <a:lnTo>
                        <a:pt x="176359" y="226552"/>
                      </a:lnTo>
                      <a:lnTo>
                        <a:pt x="193090" y="213661"/>
                      </a:lnTo>
                      <a:lnTo>
                        <a:pt x="193090" y="207216"/>
                      </a:lnTo>
                      <a:lnTo>
                        <a:pt x="201456" y="194187"/>
                      </a:lnTo>
                      <a:lnTo>
                        <a:pt x="209958" y="181297"/>
                      </a:lnTo>
                      <a:lnTo>
                        <a:pt x="226689" y="174851"/>
                      </a:lnTo>
                      <a:lnTo>
                        <a:pt x="226689" y="14893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200461C3-412F-2B44-6839-48CE807BF8D8}"/>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A2F718D5-A36F-C1DF-807C-845B566D8E3B}"/>
                    </a:ext>
                  </a:extLst>
                </p:cNvPr>
                <p:cNvSpPr/>
                <p:nvPr/>
              </p:nvSpPr>
              <p:spPr>
                <a:xfrm>
                  <a:off x="6172568" y="5390745"/>
                  <a:ext cx="226552" cy="167445"/>
                </a:xfrm>
                <a:custGeom>
                  <a:avLst/>
                  <a:gdLst>
                    <a:gd name="connsiteX0" fmla="*/ 113276 w 226552"/>
                    <a:gd name="connsiteY0" fmla="*/ 167446 h 167445"/>
                    <a:gd name="connsiteX1" fmla="*/ 113276 w 226552"/>
                    <a:gd name="connsiteY1" fmla="*/ 160726 h 167445"/>
                    <a:gd name="connsiteX2" fmla="*/ 129458 w 226552"/>
                    <a:gd name="connsiteY2" fmla="*/ 154143 h 167445"/>
                    <a:gd name="connsiteX3" fmla="*/ 129458 w 226552"/>
                    <a:gd name="connsiteY3" fmla="*/ 140703 h 167445"/>
                    <a:gd name="connsiteX4" fmla="*/ 161823 w 226552"/>
                    <a:gd name="connsiteY4" fmla="*/ 140703 h 167445"/>
                    <a:gd name="connsiteX5" fmla="*/ 202279 w 226552"/>
                    <a:gd name="connsiteY5" fmla="*/ 107105 h 167445"/>
                    <a:gd name="connsiteX6" fmla="*/ 202279 w 226552"/>
                    <a:gd name="connsiteY6" fmla="*/ 100522 h 167445"/>
                    <a:gd name="connsiteX7" fmla="*/ 226552 w 226552"/>
                    <a:gd name="connsiteY7" fmla="*/ 73643 h 167445"/>
                    <a:gd name="connsiteX8" fmla="*/ 178005 w 226552"/>
                    <a:gd name="connsiteY8" fmla="*/ 20022 h 167445"/>
                    <a:gd name="connsiteX9" fmla="*/ 121367 w 226552"/>
                    <a:gd name="connsiteY9" fmla="*/ 20022 h 167445"/>
                    <a:gd name="connsiteX10" fmla="*/ 113276 w 226552"/>
                    <a:gd name="connsiteY10" fmla="*/ 6582 h 167445"/>
                    <a:gd name="connsiteX11" fmla="*/ 64729 w 226552"/>
                    <a:gd name="connsiteY11" fmla="*/ 0 h 167445"/>
                    <a:gd name="connsiteX12" fmla="*/ 32364 w 226552"/>
                    <a:gd name="connsiteY12" fmla="*/ 6582 h 167445"/>
                    <a:gd name="connsiteX13" fmla="*/ 8091 w 226552"/>
                    <a:gd name="connsiteY13" fmla="*/ 13302 h 167445"/>
                    <a:gd name="connsiteX14" fmla="*/ 0 w 226552"/>
                    <a:gd name="connsiteY14" fmla="*/ 26742 h 167445"/>
                    <a:gd name="connsiteX15" fmla="*/ 8091 w 226552"/>
                    <a:gd name="connsiteY15" fmla="*/ 33462 h 167445"/>
                    <a:gd name="connsiteX16" fmla="*/ 24273 w 226552"/>
                    <a:gd name="connsiteY16" fmla="*/ 46901 h 167445"/>
                    <a:gd name="connsiteX17" fmla="*/ 48547 w 226552"/>
                    <a:gd name="connsiteY17" fmla="*/ 73643 h 167445"/>
                    <a:gd name="connsiteX18" fmla="*/ 64729 w 226552"/>
                    <a:gd name="connsiteY18" fmla="*/ 100522 h 167445"/>
                    <a:gd name="connsiteX19" fmla="*/ 80911 w 226552"/>
                    <a:gd name="connsiteY19" fmla="*/ 107105 h 167445"/>
                    <a:gd name="connsiteX20" fmla="*/ 89003 w 226552"/>
                    <a:gd name="connsiteY20" fmla="*/ 113824 h 167445"/>
                    <a:gd name="connsiteX21" fmla="*/ 89003 w 226552"/>
                    <a:gd name="connsiteY21" fmla="*/ 133984 h 167445"/>
                    <a:gd name="connsiteX22" fmla="*/ 97094 w 226552"/>
                    <a:gd name="connsiteY22" fmla="*/ 140703 h 167445"/>
                    <a:gd name="connsiteX23" fmla="*/ 105185 w 226552"/>
                    <a:gd name="connsiteY23" fmla="*/ 160726 h 167445"/>
                    <a:gd name="connsiteX24" fmla="*/ 113276 w 226552"/>
                    <a:gd name="connsiteY24" fmla="*/ 167446 h 16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6552" h="167445">
                      <a:moveTo>
                        <a:pt x="113276" y="167446"/>
                      </a:moveTo>
                      <a:lnTo>
                        <a:pt x="113276" y="160726"/>
                      </a:lnTo>
                      <a:lnTo>
                        <a:pt x="129458" y="154143"/>
                      </a:lnTo>
                      <a:lnTo>
                        <a:pt x="129458" y="140703"/>
                      </a:lnTo>
                      <a:lnTo>
                        <a:pt x="161823" y="140703"/>
                      </a:lnTo>
                      <a:lnTo>
                        <a:pt x="202279" y="107105"/>
                      </a:lnTo>
                      <a:lnTo>
                        <a:pt x="202279" y="100522"/>
                      </a:lnTo>
                      <a:lnTo>
                        <a:pt x="226552" y="73643"/>
                      </a:lnTo>
                      <a:lnTo>
                        <a:pt x="178005" y="20022"/>
                      </a:lnTo>
                      <a:lnTo>
                        <a:pt x="121367" y="20022"/>
                      </a:lnTo>
                      <a:lnTo>
                        <a:pt x="113276" y="6582"/>
                      </a:lnTo>
                      <a:lnTo>
                        <a:pt x="64729" y="0"/>
                      </a:lnTo>
                      <a:lnTo>
                        <a:pt x="32364" y="6582"/>
                      </a:lnTo>
                      <a:lnTo>
                        <a:pt x="8091" y="13302"/>
                      </a:lnTo>
                      <a:lnTo>
                        <a:pt x="0" y="26742"/>
                      </a:lnTo>
                      <a:lnTo>
                        <a:pt x="8091" y="33462"/>
                      </a:lnTo>
                      <a:lnTo>
                        <a:pt x="24273" y="46901"/>
                      </a:lnTo>
                      <a:lnTo>
                        <a:pt x="48547" y="73643"/>
                      </a:lnTo>
                      <a:lnTo>
                        <a:pt x="64729" y="100522"/>
                      </a:lnTo>
                      <a:lnTo>
                        <a:pt x="80911" y="107105"/>
                      </a:lnTo>
                      <a:lnTo>
                        <a:pt x="89003" y="113824"/>
                      </a:lnTo>
                      <a:lnTo>
                        <a:pt x="89003" y="133984"/>
                      </a:lnTo>
                      <a:lnTo>
                        <a:pt x="97094" y="140703"/>
                      </a:lnTo>
                      <a:lnTo>
                        <a:pt x="105185" y="160726"/>
                      </a:lnTo>
                      <a:lnTo>
                        <a:pt x="113276" y="16744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F7657184-7CEB-8B1A-73CE-9325170452D5}"/>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F9C97A76-19F3-F491-9874-5159AED3BFE5}"/>
                    </a:ext>
                  </a:extLst>
                </p:cNvPr>
                <p:cNvSpPr/>
                <p:nvPr/>
              </p:nvSpPr>
              <p:spPr>
                <a:xfrm>
                  <a:off x="6537218" y="5154182"/>
                  <a:ext cx="39358" cy="68980"/>
                </a:xfrm>
                <a:custGeom>
                  <a:avLst/>
                  <a:gdLst>
                    <a:gd name="connsiteX0" fmla="*/ 0 w 39358"/>
                    <a:gd name="connsiteY0" fmla="*/ 6308 h 68980"/>
                    <a:gd name="connsiteX1" fmla="*/ 7817 w 39358"/>
                    <a:gd name="connsiteY1" fmla="*/ 0 h 68980"/>
                    <a:gd name="connsiteX2" fmla="*/ 15634 w 39358"/>
                    <a:gd name="connsiteY2" fmla="*/ 0 h 68980"/>
                    <a:gd name="connsiteX3" fmla="*/ 7817 w 39358"/>
                    <a:gd name="connsiteY3" fmla="*/ 12480 h 68980"/>
                    <a:gd name="connsiteX4" fmla="*/ 23588 w 39358"/>
                    <a:gd name="connsiteY4" fmla="*/ 37576 h 68980"/>
                    <a:gd name="connsiteX5" fmla="*/ 39359 w 39358"/>
                    <a:gd name="connsiteY5" fmla="*/ 68980 h 68980"/>
                    <a:gd name="connsiteX6" fmla="*/ 31405 w 39358"/>
                    <a:gd name="connsiteY6" fmla="*/ 68980 h 68980"/>
                    <a:gd name="connsiteX7" fmla="*/ 0 w 39358"/>
                    <a:gd name="connsiteY7" fmla="*/ 68980 h 68980"/>
                    <a:gd name="connsiteX8" fmla="*/ 0 w 39358"/>
                    <a:gd name="connsiteY8" fmla="*/ 6308 h 68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68980">
                      <a:moveTo>
                        <a:pt x="0" y="6308"/>
                      </a:moveTo>
                      <a:lnTo>
                        <a:pt x="7817" y="0"/>
                      </a:lnTo>
                      <a:lnTo>
                        <a:pt x="15634" y="0"/>
                      </a:lnTo>
                      <a:lnTo>
                        <a:pt x="7817" y="12480"/>
                      </a:lnTo>
                      <a:lnTo>
                        <a:pt x="23588" y="37576"/>
                      </a:lnTo>
                      <a:lnTo>
                        <a:pt x="39359" y="68980"/>
                      </a:lnTo>
                      <a:lnTo>
                        <a:pt x="31405" y="68980"/>
                      </a:lnTo>
                      <a:lnTo>
                        <a:pt x="0" y="68980"/>
                      </a:lnTo>
                      <a:lnTo>
                        <a:pt x="0" y="630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8571BF72-195C-EE6A-A77C-3F151CEC7E94}"/>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910B44A4-D97E-75FB-1521-FE4EB48CCA07}"/>
                    </a:ext>
                  </a:extLst>
                </p:cNvPr>
                <p:cNvSpPr/>
                <p:nvPr/>
              </p:nvSpPr>
              <p:spPr>
                <a:xfrm>
                  <a:off x="6527344" y="5252784"/>
                  <a:ext cx="39358" cy="39358"/>
                </a:xfrm>
                <a:custGeom>
                  <a:avLst/>
                  <a:gdLst>
                    <a:gd name="connsiteX0" fmla="*/ 19611 w 39358"/>
                    <a:gd name="connsiteY0" fmla="*/ 0 h 39358"/>
                    <a:gd name="connsiteX1" fmla="*/ 19611 w 39358"/>
                    <a:gd name="connsiteY1" fmla="*/ 0 h 39358"/>
                    <a:gd name="connsiteX2" fmla="*/ 19611 w 39358"/>
                    <a:gd name="connsiteY2" fmla="*/ 5623 h 39358"/>
                    <a:gd name="connsiteX3" fmla="*/ 0 w 39358"/>
                    <a:gd name="connsiteY3" fmla="*/ 22490 h 39358"/>
                    <a:gd name="connsiteX4" fmla="*/ 9874 w 39358"/>
                    <a:gd name="connsiteY4" fmla="*/ 39359 h 39358"/>
                    <a:gd name="connsiteX5" fmla="*/ 19611 w 39358"/>
                    <a:gd name="connsiteY5" fmla="*/ 33736 h 39358"/>
                    <a:gd name="connsiteX6" fmla="*/ 29485 w 39358"/>
                    <a:gd name="connsiteY6" fmla="*/ 16868 h 39358"/>
                    <a:gd name="connsiteX7" fmla="*/ 39359 w 39358"/>
                    <a:gd name="connsiteY7" fmla="*/ 0 h 39358"/>
                    <a:gd name="connsiteX8" fmla="*/ 19611 w 39358"/>
                    <a:gd name="connsiteY8" fmla="*/ 0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8" h="39358">
                      <a:moveTo>
                        <a:pt x="19611" y="0"/>
                      </a:moveTo>
                      <a:lnTo>
                        <a:pt x="19611" y="0"/>
                      </a:lnTo>
                      <a:lnTo>
                        <a:pt x="19611" y="5623"/>
                      </a:lnTo>
                      <a:lnTo>
                        <a:pt x="0" y="22490"/>
                      </a:lnTo>
                      <a:lnTo>
                        <a:pt x="9874" y="39359"/>
                      </a:lnTo>
                      <a:lnTo>
                        <a:pt x="19611" y="33736"/>
                      </a:lnTo>
                      <a:lnTo>
                        <a:pt x="29485" y="16868"/>
                      </a:lnTo>
                      <a:lnTo>
                        <a:pt x="39359" y="0"/>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FE2EAB82-EC68-5634-69D5-9166C19C8229}"/>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E167A44E-7CDA-CB88-97C7-43E63616CE27}"/>
                    </a:ext>
                  </a:extLst>
                </p:cNvPr>
                <p:cNvSpPr/>
                <p:nvPr/>
              </p:nvSpPr>
              <p:spPr>
                <a:xfrm>
                  <a:off x="6389384" y="5804628"/>
                  <a:ext cx="49232" cy="9873"/>
                </a:xfrm>
                <a:custGeom>
                  <a:avLst/>
                  <a:gdLst>
                    <a:gd name="connsiteX0" fmla="*/ 41004 w 49232"/>
                    <a:gd name="connsiteY0" fmla="*/ 0 h 9873"/>
                    <a:gd name="connsiteX1" fmla="*/ 49233 w 49232"/>
                    <a:gd name="connsiteY1" fmla="*/ 9874 h 9873"/>
                    <a:gd name="connsiteX2" fmla="*/ 41004 w 49232"/>
                    <a:gd name="connsiteY2" fmla="*/ 4937 h 9873"/>
                    <a:gd name="connsiteX3" fmla="*/ 24547 w 49232"/>
                    <a:gd name="connsiteY3" fmla="*/ 4937 h 9873"/>
                    <a:gd name="connsiteX4" fmla="*/ 0 w 49232"/>
                    <a:gd name="connsiteY4" fmla="*/ 9874 h 9873"/>
                    <a:gd name="connsiteX5" fmla="*/ 0 w 49232"/>
                    <a:gd name="connsiteY5" fmla="*/ 4937 h 9873"/>
                    <a:gd name="connsiteX6" fmla="*/ 41004 w 49232"/>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32" h="9873">
                      <a:moveTo>
                        <a:pt x="41004" y="0"/>
                      </a:moveTo>
                      <a:lnTo>
                        <a:pt x="49233" y="9874"/>
                      </a:lnTo>
                      <a:lnTo>
                        <a:pt x="41004" y="4937"/>
                      </a:lnTo>
                      <a:lnTo>
                        <a:pt x="24547" y="4937"/>
                      </a:lnTo>
                      <a:lnTo>
                        <a:pt x="0" y="9874"/>
                      </a:lnTo>
                      <a:lnTo>
                        <a:pt x="0" y="4937"/>
                      </a:lnTo>
                      <a:lnTo>
                        <a:pt x="4100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E1299B21-4224-270A-A2CD-06A178D40E32}"/>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4B063F12-5FE0-F32E-6018-457715DC4D5D}"/>
                    </a:ext>
                  </a:extLst>
                </p:cNvPr>
                <p:cNvSpPr/>
                <p:nvPr/>
              </p:nvSpPr>
              <p:spPr>
                <a:xfrm>
                  <a:off x="6468101" y="5814502"/>
                  <a:ext cx="9873" cy="29484"/>
                </a:xfrm>
                <a:custGeom>
                  <a:avLst/>
                  <a:gdLst>
                    <a:gd name="connsiteX0" fmla="*/ 9874 w 9873"/>
                    <a:gd name="connsiteY0" fmla="*/ 7406 h 29484"/>
                    <a:gd name="connsiteX1" fmla="*/ 0 w 9873"/>
                    <a:gd name="connsiteY1" fmla="*/ 29485 h 29484"/>
                    <a:gd name="connsiteX2" fmla="*/ 0 w 9873"/>
                    <a:gd name="connsiteY2" fmla="*/ 22079 h 29484"/>
                    <a:gd name="connsiteX3" fmla="*/ 9874 w 9873"/>
                    <a:gd name="connsiteY3" fmla="*/ 0 h 29484"/>
                    <a:gd name="connsiteX4" fmla="*/ 9874 w 9873"/>
                    <a:gd name="connsiteY4" fmla="*/ 7406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29484">
                      <a:moveTo>
                        <a:pt x="9874" y="7406"/>
                      </a:moveTo>
                      <a:lnTo>
                        <a:pt x="0" y="29485"/>
                      </a:lnTo>
                      <a:lnTo>
                        <a:pt x="0" y="22079"/>
                      </a:lnTo>
                      <a:lnTo>
                        <a:pt x="9874" y="0"/>
                      </a:lnTo>
                      <a:lnTo>
                        <a:pt x="9874" y="740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CF80B91F-D8EE-D6DB-D3CD-8E9F89A57F66}"/>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EB78329F-71DA-2751-E457-E29F9D621336}"/>
                    </a:ext>
                  </a:extLst>
                </p:cNvPr>
                <p:cNvSpPr/>
                <p:nvPr/>
              </p:nvSpPr>
              <p:spPr>
                <a:xfrm>
                  <a:off x="6418868" y="5873608"/>
                  <a:ext cx="19747" cy="39358"/>
                </a:xfrm>
                <a:custGeom>
                  <a:avLst/>
                  <a:gdLst>
                    <a:gd name="connsiteX0" fmla="*/ 19748 w 19747"/>
                    <a:gd name="connsiteY0" fmla="*/ 26193 h 39358"/>
                    <a:gd name="connsiteX1" fmla="*/ 13165 w 19747"/>
                    <a:gd name="connsiteY1" fmla="*/ 39359 h 39358"/>
                    <a:gd name="connsiteX2" fmla="*/ 6583 w 19747"/>
                    <a:gd name="connsiteY2" fmla="*/ 39359 h 39358"/>
                    <a:gd name="connsiteX3" fmla="*/ 0 w 19747"/>
                    <a:gd name="connsiteY3" fmla="*/ 26193 h 39358"/>
                    <a:gd name="connsiteX4" fmla="*/ 0 w 19747"/>
                    <a:gd name="connsiteY4" fmla="*/ 0 h 39358"/>
                    <a:gd name="connsiteX5" fmla="*/ 6583 w 19747"/>
                    <a:gd name="connsiteY5" fmla="*/ 0 h 39358"/>
                    <a:gd name="connsiteX6" fmla="*/ 13165 w 19747"/>
                    <a:gd name="connsiteY6" fmla="*/ 13165 h 39358"/>
                    <a:gd name="connsiteX7" fmla="*/ 19748 w 19747"/>
                    <a:gd name="connsiteY7" fmla="*/ 26193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47" h="39358">
                      <a:moveTo>
                        <a:pt x="19748" y="26193"/>
                      </a:moveTo>
                      <a:lnTo>
                        <a:pt x="13165" y="39359"/>
                      </a:lnTo>
                      <a:lnTo>
                        <a:pt x="6583" y="39359"/>
                      </a:lnTo>
                      <a:lnTo>
                        <a:pt x="0" y="26193"/>
                      </a:lnTo>
                      <a:lnTo>
                        <a:pt x="0" y="0"/>
                      </a:lnTo>
                      <a:lnTo>
                        <a:pt x="6583" y="0"/>
                      </a:lnTo>
                      <a:lnTo>
                        <a:pt x="13165" y="13165"/>
                      </a:lnTo>
                      <a:lnTo>
                        <a:pt x="19748" y="2619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D9C0B1F6-16B2-7180-35F5-7EEE63120028}"/>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E148CD57-9DA9-6CBC-BD00-DE5CACB397D9}"/>
                    </a:ext>
                  </a:extLst>
                </p:cNvPr>
                <p:cNvSpPr/>
                <p:nvPr/>
              </p:nvSpPr>
              <p:spPr>
                <a:xfrm>
                  <a:off x="6438616" y="5922841"/>
                  <a:ext cx="19747" cy="29621"/>
                </a:xfrm>
                <a:custGeom>
                  <a:avLst/>
                  <a:gdLst>
                    <a:gd name="connsiteX0" fmla="*/ 0 w 19747"/>
                    <a:gd name="connsiteY0" fmla="*/ 14811 h 29621"/>
                    <a:gd name="connsiteX1" fmla="*/ 9874 w 19747"/>
                    <a:gd name="connsiteY1" fmla="*/ 0 h 29621"/>
                    <a:gd name="connsiteX2" fmla="*/ 19748 w 19747"/>
                    <a:gd name="connsiteY2" fmla="*/ 29622 h 29621"/>
                    <a:gd name="connsiteX3" fmla="*/ 0 w 19747"/>
                    <a:gd name="connsiteY3" fmla="*/ 22216 h 29621"/>
                    <a:gd name="connsiteX4" fmla="*/ 0 w 19747"/>
                    <a:gd name="connsiteY4" fmla="*/ 14811 h 29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29621">
                      <a:moveTo>
                        <a:pt x="0" y="14811"/>
                      </a:moveTo>
                      <a:lnTo>
                        <a:pt x="9874" y="0"/>
                      </a:lnTo>
                      <a:lnTo>
                        <a:pt x="19748" y="29622"/>
                      </a:lnTo>
                      <a:lnTo>
                        <a:pt x="0" y="22216"/>
                      </a:lnTo>
                      <a:lnTo>
                        <a:pt x="0" y="1481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D075371D-870F-9E74-8FD1-6A31D16B81E7}"/>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3DABC607-C2F5-07CC-D457-2EA6C4ABCFAF}"/>
                    </a:ext>
                  </a:extLst>
                </p:cNvPr>
                <p:cNvSpPr/>
                <p:nvPr/>
              </p:nvSpPr>
              <p:spPr>
                <a:xfrm>
                  <a:off x="6497723" y="5873608"/>
                  <a:ext cx="29621" cy="29484"/>
                </a:xfrm>
                <a:custGeom>
                  <a:avLst/>
                  <a:gdLst>
                    <a:gd name="connsiteX0" fmla="*/ 19748 w 29621"/>
                    <a:gd name="connsiteY0" fmla="*/ 0 h 29484"/>
                    <a:gd name="connsiteX1" fmla="*/ 29622 w 29621"/>
                    <a:gd name="connsiteY1" fmla="*/ 29485 h 29484"/>
                    <a:gd name="connsiteX2" fmla="*/ 0 w 29621"/>
                    <a:gd name="connsiteY2" fmla="*/ 14811 h 29484"/>
                    <a:gd name="connsiteX3" fmla="*/ 19748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19748" y="0"/>
                      </a:moveTo>
                      <a:lnTo>
                        <a:pt x="29622" y="29485"/>
                      </a:lnTo>
                      <a:lnTo>
                        <a:pt x="0" y="14811"/>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DE7ABC43-869E-F35D-8A4D-B3F4805EC3D8}"/>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E65681BE-AF4B-3883-E754-A8F7BFCC8B7D}"/>
                    </a:ext>
                  </a:extLst>
                </p:cNvPr>
                <p:cNvSpPr/>
                <p:nvPr/>
              </p:nvSpPr>
              <p:spPr>
                <a:xfrm>
                  <a:off x="6537218" y="5893356"/>
                  <a:ext cx="29484" cy="39358"/>
                </a:xfrm>
                <a:custGeom>
                  <a:avLst/>
                  <a:gdLst>
                    <a:gd name="connsiteX0" fmla="*/ 29485 w 29484"/>
                    <a:gd name="connsiteY0" fmla="*/ 39359 h 39358"/>
                    <a:gd name="connsiteX1" fmla="*/ 19611 w 29484"/>
                    <a:gd name="connsiteY1" fmla="*/ 39359 h 39358"/>
                    <a:gd name="connsiteX2" fmla="*/ 9737 w 29484"/>
                    <a:gd name="connsiteY2" fmla="*/ 23588 h 39358"/>
                    <a:gd name="connsiteX3" fmla="*/ 0 w 29484"/>
                    <a:gd name="connsiteY3" fmla="*/ 0 h 39358"/>
                    <a:gd name="connsiteX4" fmla="*/ 19611 w 29484"/>
                    <a:gd name="connsiteY4" fmla="*/ 15771 h 39358"/>
                    <a:gd name="connsiteX5" fmla="*/ 29485 w 29484"/>
                    <a:gd name="connsiteY5" fmla="*/ 39359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84" h="39358">
                      <a:moveTo>
                        <a:pt x="29485" y="39359"/>
                      </a:moveTo>
                      <a:lnTo>
                        <a:pt x="19611" y="39359"/>
                      </a:lnTo>
                      <a:lnTo>
                        <a:pt x="9737" y="23588"/>
                      </a:lnTo>
                      <a:lnTo>
                        <a:pt x="0" y="0"/>
                      </a:lnTo>
                      <a:lnTo>
                        <a:pt x="19611" y="15771"/>
                      </a:lnTo>
                      <a:lnTo>
                        <a:pt x="29485" y="39359"/>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69D7DCFF-A724-0E06-0EC1-2E91088AB29E}"/>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04DB5696-6499-430E-E033-59AA2CD14CD4}"/>
                    </a:ext>
                  </a:extLst>
                </p:cNvPr>
                <p:cNvSpPr/>
                <p:nvPr/>
              </p:nvSpPr>
              <p:spPr>
                <a:xfrm>
                  <a:off x="6566703" y="5952462"/>
                  <a:ext cx="9873" cy="29484"/>
                </a:xfrm>
                <a:custGeom>
                  <a:avLst/>
                  <a:gdLst>
                    <a:gd name="connsiteX0" fmla="*/ 0 w 9873"/>
                    <a:gd name="connsiteY0" fmla="*/ 0 h 29484"/>
                    <a:gd name="connsiteX1" fmla="*/ 9874 w 9873"/>
                    <a:gd name="connsiteY1" fmla="*/ 29485 h 29484"/>
                    <a:gd name="connsiteX2" fmla="*/ 0 w 9873"/>
                    <a:gd name="connsiteY2" fmla="*/ 22079 h 29484"/>
                    <a:gd name="connsiteX3" fmla="*/ 0 w 9873"/>
                    <a:gd name="connsiteY3" fmla="*/ 0 h 29484"/>
                  </a:gdLst>
                  <a:ahLst/>
                  <a:cxnLst>
                    <a:cxn ang="0">
                      <a:pos x="connsiteX0" y="connsiteY0"/>
                    </a:cxn>
                    <a:cxn ang="0">
                      <a:pos x="connsiteX1" y="connsiteY1"/>
                    </a:cxn>
                    <a:cxn ang="0">
                      <a:pos x="connsiteX2" y="connsiteY2"/>
                    </a:cxn>
                    <a:cxn ang="0">
                      <a:pos x="connsiteX3" y="connsiteY3"/>
                    </a:cxn>
                  </a:cxnLst>
                  <a:rect l="l" t="t" r="r" b="b"/>
                  <a:pathLst>
                    <a:path w="9873" h="29484">
                      <a:moveTo>
                        <a:pt x="0" y="0"/>
                      </a:moveTo>
                      <a:lnTo>
                        <a:pt x="9874" y="29485"/>
                      </a:lnTo>
                      <a:lnTo>
                        <a:pt x="0" y="22079"/>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37A74A43-64B6-86F2-4C71-C5914759E800}"/>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C5640E37-EA3E-D33D-57A8-1336FAE1FDE0}"/>
                    </a:ext>
                  </a:extLst>
                </p:cNvPr>
                <p:cNvSpPr/>
                <p:nvPr/>
              </p:nvSpPr>
              <p:spPr>
                <a:xfrm>
                  <a:off x="6615936" y="5981947"/>
                  <a:ext cx="19747" cy="29621"/>
                </a:xfrm>
                <a:custGeom>
                  <a:avLst/>
                  <a:gdLst>
                    <a:gd name="connsiteX0" fmla="*/ 0 w 19747"/>
                    <a:gd name="connsiteY0" fmla="*/ 0 h 29621"/>
                    <a:gd name="connsiteX1" fmla="*/ 13165 w 19747"/>
                    <a:gd name="connsiteY1" fmla="*/ 7406 h 29621"/>
                    <a:gd name="connsiteX2" fmla="*/ 19748 w 19747"/>
                    <a:gd name="connsiteY2" fmla="*/ 14811 h 29621"/>
                    <a:gd name="connsiteX3" fmla="*/ 6583 w 19747"/>
                    <a:gd name="connsiteY3" fmla="*/ 29622 h 29621"/>
                    <a:gd name="connsiteX4" fmla="*/ 6583 w 19747"/>
                    <a:gd name="connsiteY4" fmla="*/ 14811 h 29621"/>
                    <a:gd name="connsiteX5" fmla="*/ 0 w 19747"/>
                    <a:gd name="connsiteY5" fmla="*/ 0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7" h="29621">
                      <a:moveTo>
                        <a:pt x="0" y="0"/>
                      </a:moveTo>
                      <a:lnTo>
                        <a:pt x="13165" y="7406"/>
                      </a:lnTo>
                      <a:lnTo>
                        <a:pt x="19748" y="14811"/>
                      </a:lnTo>
                      <a:lnTo>
                        <a:pt x="6583" y="29622"/>
                      </a:lnTo>
                      <a:lnTo>
                        <a:pt x="6583" y="14811"/>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4EF27A80-A6CF-4900-128D-3BF571EB63AC}"/>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711317C0-23F9-A5C3-6807-7CCC0E3CD02A}"/>
                    </a:ext>
                  </a:extLst>
                </p:cNvPr>
                <p:cNvSpPr/>
                <p:nvPr/>
              </p:nvSpPr>
              <p:spPr>
                <a:xfrm>
                  <a:off x="6655431" y="6001695"/>
                  <a:ext cx="29484" cy="9873"/>
                </a:xfrm>
                <a:custGeom>
                  <a:avLst/>
                  <a:gdLst>
                    <a:gd name="connsiteX0" fmla="*/ 29485 w 29484"/>
                    <a:gd name="connsiteY0" fmla="*/ 9874 h 9873"/>
                    <a:gd name="connsiteX1" fmla="*/ 29485 w 29484"/>
                    <a:gd name="connsiteY1" fmla="*/ 0 h 9873"/>
                    <a:gd name="connsiteX2" fmla="*/ 0 w 29484"/>
                    <a:gd name="connsiteY2" fmla="*/ 9874 h 9873"/>
                    <a:gd name="connsiteX3" fmla="*/ 29485 w 29484"/>
                    <a:gd name="connsiteY3" fmla="*/ 9874 h 9873"/>
                  </a:gdLst>
                  <a:ahLst/>
                  <a:cxnLst>
                    <a:cxn ang="0">
                      <a:pos x="connsiteX0" y="connsiteY0"/>
                    </a:cxn>
                    <a:cxn ang="0">
                      <a:pos x="connsiteX1" y="connsiteY1"/>
                    </a:cxn>
                    <a:cxn ang="0">
                      <a:pos x="connsiteX2" y="connsiteY2"/>
                    </a:cxn>
                    <a:cxn ang="0">
                      <a:pos x="connsiteX3" y="connsiteY3"/>
                    </a:cxn>
                  </a:cxnLst>
                  <a:rect l="l" t="t" r="r" b="b"/>
                  <a:pathLst>
                    <a:path w="29484" h="9873">
                      <a:moveTo>
                        <a:pt x="29485" y="9874"/>
                      </a:moveTo>
                      <a:lnTo>
                        <a:pt x="29485" y="0"/>
                      </a:lnTo>
                      <a:lnTo>
                        <a:pt x="0" y="9874"/>
                      </a:lnTo>
                      <a:lnTo>
                        <a:pt x="29485"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8455A0C-6402-53DD-FB8F-15124FF38929}"/>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DA61930E-5D84-EE51-9444-432001BA2954}"/>
                    </a:ext>
                  </a:extLst>
                </p:cNvPr>
                <p:cNvSpPr/>
                <p:nvPr/>
              </p:nvSpPr>
              <p:spPr>
                <a:xfrm>
                  <a:off x="6704664" y="6021443"/>
                  <a:ext cx="39495" cy="19610"/>
                </a:xfrm>
                <a:custGeom>
                  <a:avLst/>
                  <a:gdLst>
                    <a:gd name="connsiteX0" fmla="*/ 9874 w 39495"/>
                    <a:gd name="connsiteY0" fmla="*/ 0 h 19610"/>
                    <a:gd name="connsiteX1" fmla="*/ 39496 w 39495"/>
                    <a:gd name="connsiteY1" fmla="*/ 19611 h 19610"/>
                    <a:gd name="connsiteX2" fmla="*/ 19748 w 39495"/>
                    <a:gd name="connsiteY2" fmla="*/ 19611 h 19610"/>
                    <a:gd name="connsiteX3" fmla="*/ 0 w 39495"/>
                    <a:gd name="connsiteY3" fmla="*/ 13165 h 19610"/>
                    <a:gd name="connsiteX4" fmla="*/ 9874 w 39495"/>
                    <a:gd name="connsiteY4" fmla="*/ 0 h 19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95" h="19610">
                      <a:moveTo>
                        <a:pt x="9874" y="0"/>
                      </a:moveTo>
                      <a:lnTo>
                        <a:pt x="39496" y="19611"/>
                      </a:lnTo>
                      <a:lnTo>
                        <a:pt x="19748" y="19611"/>
                      </a:lnTo>
                      <a:lnTo>
                        <a:pt x="0" y="13165"/>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D7FE3F4F-3CC4-9F8A-7AE6-C4CC3674DC70}"/>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174D0F4F-2CF4-3740-1E13-8F63431DFFD8}"/>
                    </a:ext>
                  </a:extLst>
                </p:cNvPr>
                <p:cNvSpPr/>
                <p:nvPr/>
              </p:nvSpPr>
              <p:spPr>
                <a:xfrm>
                  <a:off x="6645557" y="6050928"/>
                  <a:ext cx="29621" cy="19747"/>
                </a:xfrm>
                <a:custGeom>
                  <a:avLst/>
                  <a:gdLst>
                    <a:gd name="connsiteX0" fmla="*/ 29622 w 29621"/>
                    <a:gd name="connsiteY0" fmla="*/ 0 h 19747"/>
                    <a:gd name="connsiteX1" fmla="*/ 22216 w 29621"/>
                    <a:gd name="connsiteY1" fmla="*/ 13166 h 19747"/>
                    <a:gd name="connsiteX2" fmla="*/ 0 w 29621"/>
                    <a:gd name="connsiteY2" fmla="*/ 19748 h 19747"/>
                    <a:gd name="connsiteX3" fmla="*/ 0 w 29621"/>
                    <a:gd name="connsiteY3" fmla="*/ 6583 h 19747"/>
                    <a:gd name="connsiteX4" fmla="*/ 14811 w 29621"/>
                    <a:gd name="connsiteY4" fmla="*/ 6583 h 19747"/>
                    <a:gd name="connsiteX5" fmla="*/ 29622 w 29621"/>
                    <a:gd name="connsiteY5"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747">
                      <a:moveTo>
                        <a:pt x="29622" y="0"/>
                      </a:moveTo>
                      <a:lnTo>
                        <a:pt x="22216" y="13166"/>
                      </a:lnTo>
                      <a:lnTo>
                        <a:pt x="0" y="19748"/>
                      </a:lnTo>
                      <a:lnTo>
                        <a:pt x="0" y="6583"/>
                      </a:lnTo>
                      <a:lnTo>
                        <a:pt x="14811" y="6583"/>
                      </a:lnTo>
                      <a:lnTo>
                        <a:pt x="29622"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526B3BDB-8343-78D5-E350-04892952C91B}"/>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08C40513-17D7-A6AF-0865-EAB224CB577A}"/>
                    </a:ext>
                  </a:extLst>
                </p:cNvPr>
                <p:cNvSpPr/>
                <p:nvPr/>
              </p:nvSpPr>
              <p:spPr>
                <a:xfrm>
                  <a:off x="6951101" y="6179152"/>
                  <a:ext cx="68980" cy="19610"/>
                </a:xfrm>
                <a:custGeom>
                  <a:avLst/>
                  <a:gdLst>
                    <a:gd name="connsiteX0" fmla="*/ 68980 w 68980"/>
                    <a:gd name="connsiteY0" fmla="*/ 4800 h 19610"/>
                    <a:gd name="connsiteX1" fmla="*/ 68980 w 68980"/>
                    <a:gd name="connsiteY1" fmla="*/ 9737 h 19610"/>
                    <a:gd name="connsiteX2" fmla="*/ 61301 w 68980"/>
                    <a:gd name="connsiteY2" fmla="*/ 19611 h 19610"/>
                    <a:gd name="connsiteX3" fmla="*/ 45941 w 68980"/>
                    <a:gd name="connsiteY3" fmla="*/ 19611 h 19610"/>
                    <a:gd name="connsiteX4" fmla="*/ 7680 w 68980"/>
                    <a:gd name="connsiteY4" fmla="*/ 19611 h 19610"/>
                    <a:gd name="connsiteX5" fmla="*/ 0 w 68980"/>
                    <a:gd name="connsiteY5" fmla="*/ 9737 h 19610"/>
                    <a:gd name="connsiteX6" fmla="*/ 7680 w 68980"/>
                    <a:gd name="connsiteY6" fmla="*/ 0 h 19610"/>
                    <a:gd name="connsiteX7" fmla="*/ 68980 w 68980"/>
                    <a:gd name="connsiteY7" fmla="*/ 480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0" h="19610">
                      <a:moveTo>
                        <a:pt x="68980" y="4800"/>
                      </a:moveTo>
                      <a:lnTo>
                        <a:pt x="68980" y="9737"/>
                      </a:lnTo>
                      <a:lnTo>
                        <a:pt x="61301" y="19611"/>
                      </a:lnTo>
                      <a:lnTo>
                        <a:pt x="45941" y="19611"/>
                      </a:lnTo>
                      <a:lnTo>
                        <a:pt x="7680" y="19611"/>
                      </a:lnTo>
                      <a:lnTo>
                        <a:pt x="0" y="9737"/>
                      </a:lnTo>
                      <a:lnTo>
                        <a:pt x="7680" y="0"/>
                      </a:lnTo>
                      <a:lnTo>
                        <a:pt x="68980" y="480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D0FD4C02-9647-1A74-3582-F127965FBC67}"/>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3F776124-C450-235D-EC65-391A382B184E}"/>
                    </a:ext>
                  </a:extLst>
                </p:cNvPr>
                <p:cNvSpPr/>
                <p:nvPr/>
              </p:nvSpPr>
              <p:spPr>
                <a:xfrm>
                  <a:off x="6625810" y="5085201"/>
                  <a:ext cx="98602" cy="19747"/>
                </a:xfrm>
                <a:custGeom>
                  <a:avLst/>
                  <a:gdLst>
                    <a:gd name="connsiteX0" fmla="*/ 90374 w 98602"/>
                    <a:gd name="connsiteY0" fmla="*/ 0 h 19747"/>
                    <a:gd name="connsiteX1" fmla="*/ 90374 w 98602"/>
                    <a:gd name="connsiteY1" fmla="*/ 0 h 19747"/>
                    <a:gd name="connsiteX2" fmla="*/ 65689 w 98602"/>
                    <a:gd name="connsiteY2" fmla="*/ 4937 h 19747"/>
                    <a:gd name="connsiteX3" fmla="*/ 41141 w 98602"/>
                    <a:gd name="connsiteY3" fmla="*/ 9874 h 19747"/>
                    <a:gd name="connsiteX4" fmla="*/ 24685 w 98602"/>
                    <a:gd name="connsiteY4" fmla="*/ 9874 h 19747"/>
                    <a:gd name="connsiteX5" fmla="*/ 0 w 98602"/>
                    <a:gd name="connsiteY5" fmla="*/ 19748 h 19747"/>
                    <a:gd name="connsiteX6" fmla="*/ 49370 w 98602"/>
                    <a:gd name="connsiteY6" fmla="*/ 14811 h 19747"/>
                    <a:gd name="connsiteX7" fmla="*/ 98602 w 98602"/>
                    <a:gd name="connsiteY7" fmla="*/ 4937 h 19747"/>
                    <a:gd name="connsiteX8" fmla="*/ 98602 w 98602"/>
                    <a:gd name="connsiteY8" fmla="*/ 0 h 19747"/>
                    <a:gd name="connsiteX9" fmla="*/ 90374 w 98602"/>
                    <a:gd name="connsiteY9" fmla="*/ 4937 h 19747"/>
                    <a:gd name="connsiteX10" fmla="*/ 90374 w 98602"/>
                    <a:gd name="connsiteY10" fmla="*/ 0 h 1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602" h="19747">
                      <a:moveTo>
                        <a:pt x="90374" y="0"/>
                      </a:moveTo>
                      <a:lnTo>
                        <a:pt x="90374" y="0"/>
                      </a:lnTo>
                      <a:lnTo>
                        <a:pt x="65689" y="4937"/>
                      </a:lnTo>
                      <a:lnTo>
                        <a:pt x="41141" y="9874"/>
                      </a:lnTo>
                      <a:lnTo>
                        <a:pt x="24685" y="9874"/>
                      </a:lnTo>
                      <a:lnTo>
                        <a:pt x="0" y="19748"/>
                      </a:lnTo>
                      <a:lnTo>
                        <a:pt x="49370" y="14811"/>
                      </a:lnTo>
                      <a:lnTo>
                        <a:pt x="98602" y="4937"/>
                      </a:lnTo>
                      <a:lnTo>
                        <a:pt x="98602" y="0"/>
                      </a:lnTo>
                      <a:lnTo>
                        <a:pt x="90374" y="4937"/>
                      </a:lnTo>
                      <a:lnTo>
                        <a:pt x="903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403B0B47-C80F-8668-A360-7990BE7E2597}"/>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69F2D17-D9C0-2CD5-D4D9-D74DE74C6D2D}"/>
                    </a:ext>
                  </a:extLst>
                </p:cNvPr>
                <p:cNvSpPr/>
                <p:nvPr/>
              </p:nvSpPr>
              <p:spPr>
                <a:xfrm>
                  <a:off x="6537218" y="5351249"/>
                  <a:ext cx="29484" cy="39495"/>
                </a:xfrm>
                <a:custGeom>
                  <a:avLst/>
                  <a:gdLst>
                    <a:gd name="connsiteX0" fmla="*/ 0 w 29484"/>
                    <a:gd name="connsiteY0" fmla="*/ 39496 h 39495"/>
                    <a:gd name="connsiteX1" fmla="*/ 19611 w 29484"/>
                    <a:gd name="connsiteY1" fmla="*/ 39496 h 39495"/>
                    <a:gd name="connsiteX2" fmla="*/ 29485 w 29484"/>
                    <a:gd name="connsiteY2" fmla="*/ 19748 h 39495"/>
                    <a:gd name="connsiteX3" fmla="*/ 9737 w 29484"/>
                    <a:gd name="connsiteY3" fmla="*/ 0 h 39495"/>
                    <a:gd name="connsiteX4" fmla="*/ 19611 w 29484"/>
                    <a:gd name="connsiteY4" fmla="*/ 19748 h 39495"/>
                    <a:gd name="connsiteX5" fmla="*/ 9737 w 29484"/>
                    <a:gd name="connsiteY5" fmla="*/ 39496 h 39495"/>
                    <a:gd name="connsiteX6" fmla="*/ 0 w 29484"/>
                    <a:gd name="connsiteY6" fmla="*/ 39496 h 39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84" h="39495">
                      <a:moveTo>
                        <a:pt x="0" y="39496"/>
                      </a:moveTo>
                      <a:lnTo>
                        <a:pt x="19611" y="39496"/>
                      </a:lnTo>
                      <a:lnTo>
                        <a:pt x="29485" y="19748"/>
                      </a:lnTo>
                      <a:lnTo>
                        <a:pt x="9737" y="0"/>
                      </a:lnTo>
                      <a:lnTo>
                        <a:pt x="19611" y="19748"/>
                      </a:lnTo>
                      <a:lnTo>
                        <a:pt x="9737" y="39496"/>
                      </a:lnTo>
                      <a:lnTo>
                        <a:pt x="0" y="3949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8D62EC18-CB1B-B876-FD0F-4046C7F4AEA9}"/>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B6CB0194-28F8-C769-EC78-BE4FFBFC2910}"/>
                    </a:ext>
                  </a:extLst>
                </p:cNvPr>
                <p:cNvSpPr/>
                <p:nvPr/>
              </p:nvSpPr>
              <p:spPr>
                <a:xfrm>
                  <a:off x="6783518" y="5065453"/>
                  <a:ext cx="9873" cy="9873"/>
                </a:xfrm>
                <a:custGeom>
                  <a:avLst/>
                  <a:gdLst>
                    <a:gd name="connsiteX0" fmla="*/ 0 w 9873"/>
                    <a:gd name="connsiteY0" fmla="*/ 9874 h 9873"/>
                    <a:gd name="connsiteX1" fmla="*/ 9874 w 9873"/>
                    <a:gd name="connsiteY1" fmla="*/ 9874 h 9873"/>
                    <a:gd name="connsiteX2" fmla="*/ 4937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4937"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61533D37-965E-9206-445C-A6D8E942490C}"/>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13057563-8BA4-B0E3-7AC0-334136D08C0B}"/>
                    </a:ext>
                  </a:extLst>
                </p:cNvPr>
                <p:cNvSpPr/>
                <p:nvPr/>
              </p:nvSpPr>
              <p:spPr>
                <a:xfrm>
                  <a:off x="6872247" y="4917618"/>
                  <a:ext cx="9873" cy="9873"/>
                </a:xfrm>
                <a:custGeom>
                  <a:avLst/>
                  <a:gdLst>
                    <a:gd name="connsiteX0" fmla="*/ 0 w 9873"/>
                    <a:gd name="connsiteY0" fmla="*/ 9874 h 9873"/>
                    <a:gd name="connsiteX1" fmla="*/ 9874 w 9873"/>
                    <a:gd name="connsiteY1" fmla="*/ 9874 h 9873"/>
                    <a:gd name="connsiteX2" fmla="*/ 9874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9874"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C8B7DBF0-F3A0-265D-FE0D-1D97CF4DB32A}"/>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40EAD5A0-B3A1-25FC-6593-FEC1EF415F9E}"/>
                    </a:ext>
                  </a:extLst>
                </p:cNvPr>
                <p:cNvSpPr/>
                <p:nvPr/>
              </p:nvSpPr>
              <p:spPr>
                <a:xfrm>
                  <a:off x="6882121" y="4907744"/>
                  <a:ext cx="9873" cy="9873"/>
                </a:xfrm>
                <a:custGeom>
                  <a:avLst/>
                  <a:gdLst>
                    <a:gd name="connsiteX0" fmla="*/ 0 w 9873"/>
                    <a:gd name="connsiteY0" fmla="*/ 9874 h 9873"/>
                    <a:gd name="connsiteX1" fmla="*/ 9874 w 9873"/>
                    <a:gd name="connsiteY1" fmla="*/ 9874 h 9873"/>
                    <a:gd name="connsiteX2" fmla="*/ 0 w 9873"/>
                    <a:gd name="connsiteY2" fmla="*/ 0 h 9873"/>
                    <a:gd name="connsiteX3" fmla="*/ 0 w 9873"/>
                    <a:gd name="connsiteY3" fmla="*/ 9874 h 9873"/>
                  </a:gdLst>
                  <a:ahLst/>
                  <a:cxnLst>
                    <a:cxn ang="0">
                      <a:pos x="connsiteX0" y="connsiteY0"/>
                    </a:cxn>
                    <a:cxn ang="0">
                      <a:pos x="connsiteX1" y="connsiteY1"/>
                    </a:cxn>
                    <a:cxn ang="0">
                      <a:pos x="connsiteX2" y="connsiteY2"/>
                    </a:cxn>
                    <a:cxn ang="0">
                      <a:pos x="connsiteX3" y="connsiteY3"/>
                    </a:cxn>
                  </a:cxnLst>
                  <a:rect l="l" t="t" r="r" b="b"/>
                  <a:pathLst>
                    <a:path w="9873" h="9873">
                      <a:moveTo>
                        <a:pt x="0" y="9874"/>
                      </a:moveTo>
                      <a:lnTo>
                        <a:pt x="9874" y="9874"/>
                      </a:lnTo>
                      <a:lnTo>
                        <a:pt x="0" y="0"/>
                      </a:lnTo>
                      <a:lnTo>
                        <a:pt x="0" y="98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F2632E7B-22F5-1247-9F27-D2A24E7D7FD6}"/>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5E19F795-9D56-3822-0EEC-0EBB42555CFA}"/>
                    </a:ext>
                  </a:extLst>
                </p:cNvPr>
                <p:cNvSpPr/>
                <p:nvPr/>
              </p:nvSpPr>
              <p:spPr>
                <a:xfrm>
                  <a:off x="6882121" y="4917618"/>
                  <a:ext cx="9873" cy="19747"/>
                </a:xfrm>
                <a:custGeom>
                  <a:avLst/>
                  <a:gdLst>
                    <a:gd name="connsiteX0" fmla="*/ 0 w 9873"/>
                    <a:gd name="connsiteY0" fmla="*/ 6582 h 19747"/>
                    <a:gd name="connsiteX1" fmla="*/ 9874 w 9873"/>
                    <a:gd name="connsiteY1" fmla="*/ 19748 h 19747"/>
                    <a:gd name="connsiteX2" fmla="*/ 9874 w 9873"/>
                    <a:gd name="connsiteY2" fmla="*/ 0 h 19747"/>
                    <a:gd name="connsiteX3" fmla="*/ 0 w 9873"/>
                    <a:gd name="connsiteY3" fmla="*/ 6582 h 19747"/>
                  </a:gdLst>
                  <a:ahLst/>
                  <a:cxnLst>
                    <a:cxn ang="0">
                      <a:pos x="connsiteX0" y="connsiteY0"/>
                    </a:cxn>
                    <a:cxn ang="0">
                      <a:pos x="connsiteX1" y="connsiteY1"/>
                    </a:cxn>
                    <a:cxn ang="0">
                      <a:pos x="connsiteX2" y="connsiteY2"/>
                    </a:cxn>
                    <a:cxn ang="0">
                      <a:pos x="connsiteX3" y="connsiteY3"/>
                    </a:cxn>
                  </a:cxnLst>
                  <a:rect l="l" t="t" r="r" b="b"/>
                  <a:pathLst>
                    <a:path w="9873" h="19747">
                      <a:moveTo>
                        <a:pt x="0" y="6582"/>
                      </a:moveTo>
                      <a:lnTo>
                        <a:pt x="9874" y="19748"/>
                      </a:lnTo>
                      <a:lnTo>
                        <a:pt x="9874" y="0"/>
                      </a:lnTo>
                      <a:lnTo>
                        <a:pt x="0" y="658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7214A5B7-DBCA-CC76-05C3-05228D714B30}"/>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D1DE5AA5-FB05-1BE0-7CFA-1EA8F11D73EE}"/>
                    </a:ext>
                  </a:extLst>
                </p:cNvPr>
                <p:cNvSpPr/>
                <p:nvPr/>
              </p:nvSpPr>
              <p:spPr>
                <a:xfrm>
                  <a:off x="6960975" y="4868386"/>
                  <a:ext cx="9736" cy="19747"/>
                </a:xfrm>
                <a:custGeom>
                  <a:avLst/>
                  <a:gdLst>
                    <a:gd name="connsiteX0" fmla="*/ 9737 w 9736"/>
                    <a:gd name="connsiteY0" fmla="*/ 0 h 19747"/>
                    <a:gd name="connsiteX1" fmla="*/ 0 w 9736"/>
                    <a:gd name="connsiteY1" fmla="*/ 19748 h 19747"/>
                    <a:gd name="connsiteX2" fmla="*/ 9737 w 9736"/>
                    <a:gd name="connsiteY2" fmla="*/ 9874 h 19747"/>
                    <a:gd name="connsiteX3" fmla="*/ 9737 w 9736"/>
                    <a:gd name="connsiteY3" fmla="*/ 0 h 19747"/>
                  </a:gdLst>
                  <a:ahLst/>
                  <a:cxnLst>
                    <a:cxn ang="0">
                      <a:pos x="connsiteX0" y="connsiteY0"/>
                    </a:cxn>
                    <a:cxn ang="0">
                      <a:pos x="connsiteX1" y="connsiteY1"/>
                    </a:cxn>
                    <a:cxn ang="0">
                      <a:pos x="connsiteX2" y="connsiteY2"/>
                    </a:cxn>
                    <a:cxn ang="0">
                      <a:pos x="connsiteX3" y="connsiteY3"/>
                    </a:cxn>
                  </a:cxnLst>
                  <a:rect l="l" t="t" r="r" b="b"/>
                  <a:pathLst>
                    <a:path w="9736" h="19747">
                      <a:moveTo>
                        <a:pt x="9737" y="0"/>
                      </a:moveTo>
                      <a:lnTo>
                        <a:pt x="0" y="19748"/>
                      </a:lnTo>
                      <a:lnTo>
                        <a:pt x="9737" y="9874"/>
                      </a:lnTo>
                      <a:lnTo>
                        <a:pt x="9737"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3E15CFD0-03BA-E064-7513-A2E9A95942CE}"/>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FBFCF156-E6F7-D606-AA87-534E68B1B3A0}"/>
                    </a:ext>
                  </a:extLst>
                </p:cNvPr>
                <p:cNvSpPr/>
                <p:nvPr/>
              </p:nvSpPr>
              <p:spPr>
                <a:xfrm>
                  <a:off x="5512248" y="5745521"/>
                  <a:ext cx="39358" cy="29484"/>
                </a:xfrm>
                <a:custGeom>
                  <a:avLst/>
                  <a:gdLst>
                    <a:gd name="connsiteX0" fmla="*/ 39359 w 39358"/>
                    <a:gd name="connsiteY0" fmla="*/ 0 h 29484"/>
                    <a:gd name="connsiteX1" fmla="*/ 29485 w 39358"/>
                    <a:gd name="connsiteY1" fmla="*/ 22079 h 29484"/>
                    <a:gd name="connsiteX2" fmla="*/ 0 w 39358"/>
                    <a:gd name="connsiteY2" fmla="*/ 29485 h 29484"/>
                    <a:gd name="connsiteX3" fmla="*/ 9874 w 39358"/>
                    <a:gd name="connsiteY3" fmla="*/ 14674 h 29484"/>
                    <a:gd name="connsiteX4" fmla="*/ 39359 w 39358"/>
                    <a:gd name="connsiteY4" fmla="*/ 0 h 29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8" h="29484">
                      <a:moveTo>
                        <a:pt x="39359" y="0"/>
                      </a:moveTo>
                      <a:lnTo>
                        <a:pt x="29485" y="22079"/>
                      </a:lnTo>
                      <a:lnTo>
                        <a:pt x="0" y="29485"/>
                      </a:lnTo>
                      <a:lnTo>
                        <a:pt x="9874" y="14674"/>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46360F1-B4D1-48C8-7A16-092F192A1DCD}"/>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613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613"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EB190781-E6BB-D427-D4D3-C94B132824D7}"/>
                    </a:ext>
                  </a:extLst>
                </p:cNvPr>
                <p:cNvSpPr/>
                <p:nvPr/>
              </p:nvSpPr>
              <p:spPr>
                <a:xfrm>
                  <a:off x="4556258" y="5528706"/>
                  <a:ext cx="1438853" cy="817891"/>
                </a:xfrm>
                <a:custGeom>
                  <a:avLst/>
                  <a:gdLst>
                    <a:gd name="connsiteX0" fmla="*/ 111905 w 1438853"/>
                    <a:gd name="connsiteY0" fmla="*/ 38947 h 817891"/>
                    <a:gd name="connsiteX1" fmla="*/ 143995 w 1438853"/>
                    <a:gd name="connsiteY1" fmla="*/ 58421 h 817891"/>
                    <a:gd name="connsiteX2" fmla="*/ 159903 w 1438853"/>
                    <a:gd name="connsiteY2" fmla="*/ 58421 h 817891"/>
                    <a:gd name="connsiteX3" fmla="*/ 167857 w 1438853"/>
                    <a:gd name="connsiteY3" fmla="*/ 64866 h 817891"/>
                    <a:gd name="connsiteX4" fmla="*/ 191856 w 1438853"/>
                    <a:gd name="connsiteY4" fmla="*/ 71312 h 817891"/>
                    <a:gd name="connsiteX5" fmla="*/ 207901 w 1438853"/>
                    <a:gd name="connsiteY5" fmla="*/ 116842 h 817891"/>
                    <a:gd name="connsiteX6" fmla="*/ 223810 w 1438853"/>
                    <a:gd name="connsiteY6" fmla="*/ 162234 h 817891"/>
                    <a:gd name="connsiteX7" fmla="*/ 239855 w 1438853"/>
                    <a:gd name="connsiteY7" fmla="*/ 175263 h 817891"/>
                    <a:gd name="connsiteX8" fmla="*/ 255900 w 1438853"/>
                    <a:gd name="connsiteY8" fmla="*/ 201181 h 817891"/>
                    <a:gd name="connsiteX9" fmla="*/ 287853 w 1438853"/>
                    <a:gd name="connsiteY9" fmla="*/ 220655 h 817891"/>
                    <a:gd name="connsiteX10" fmla="*/ 295807 w 1438853"/>
                    <a:gd name="connsiteY10" fmla="*/ 227101 h 817891"/>
                    <a:gd name="connsiteX11" fmla="*/ 311852 w 1438853"/>
                    <a:gd name="connsiteY11" fmla="*/ 233683 h 817891"/>
                    <a:gd name="connsiteX12" fmla="*/ 311852 w 1438853"/>
                    <a:gd name="connsiteY12" fmla="*/ 246575 h 817891"/>
                    <a:gd name="connsiteX13" fmla="*/ 351759 w 1438853"/>
                    <a:gd name="connsiteY13" fmla="*/ 285659 h 817891"/>
                    <a:gd name="connsiteX14" fmla="*/ 367805 w 1438853"/>
                    <a:gd name="connsiteY14" fmla="*/ 285659 h 817891"/>
                    <a:gd name="connsiteX15" fmla="*/ 383713 w 1438853"/>
                    <a:gd name="connsiteY15" fmla="*/ 298550 h 817891"/>
                    <a:gd name="connsiteX16" fmla="*/ 375759 w 1438853"/>
                    <a:gd name="connsiteY16" fmla="*/ 324606 h 817891"/>
                    <a:gd name="connsiteX17" fmla="*/ 375759 w 1438853"/>
                    <a:gd name="connsiteY17" fmla="*/ 337497 h 817891"/>
                    <a:gd name="connsiteX18" fmla="*/ 391667 w 1438853"/>
                    <a:gd name="connsiteY18" fmla="*/ 331051 h 817891"/>
                    <a:gd name="connsiteX19" fmla="*/ 391667 w 1438853"/>
                    <a:gd name="connsiteY19" fmla="*/ 344080 h 817891"/>
                    <a:gd name="connsiteX20" fmla="*/ 415666 w 1438853"/>
                    <a:gd name="connsiteY20" fmla="*/ 356971 h 817891"/>
                    <a:gd name="connsiteX21" fmla="*/ 423757 w 1438853"/>
                    <a:gd name="connsiteY21" fmla="*/ 350525 h 817891"/>
                    <a:gd name="connsiteX22" fmla="*/ 439665 w 1438853"/>
                    <a:gd name="connsiteY22" fmla="*/ 363553 h 817891"/>
                    <a:gd name="connsiteX23" fmla="*/ 447619 w 1438853"/>
                    <a:gd name="connsiteY23" fmla="*/ 383027 h 817891"/>
                    <a:gd name="connsiteX24" fmla="*/ 487663 w 1438853"/>
                    <a:gd name="connsiteY24" fmla="*/ 415392 h 817891"/>
                    <a:gd name="connsiteX25" fmla="*/ 535662 w 1438853"/>
                    <a:gd name="connsiteY25" fmla="*/ 460921 h 817891"/>
                    <a:gd name="connsiteX26" fmla="*/ 551570 w 1438853"/>
                    <a:gd name="connsiteY26" fmla="*/ 493286 h 817891"/>
                    <a:gd name="connsiteX27" fmla="*/ 567615 w 1438853"/>
                    <a:gd name="connsiteY27" fmla="*/ 519342 h 817891"/>
                    <a:gd name="connsiteX28" fmla="*/ 575569 w 1438853"/>
                    <a:gd name="connsiteY28" fmla="*/ 538816 h 817891"/>
                    <a:gd name="connsiteX29" fmla="*/ 567615 w 1438853"/>
                    <a:gd name="connsiteY29" fmla="*/ 564735 h 817891"/>
                    <a:gd name="connsiteX30" fmla="*/ 551570 w 1438853"/>
                    <a:gd name="connsiteY30" fmla="*/ 571180 h 817891"/>
                    <a:gd name="connsiteX31" fmla="*/ 599568 w 1438853"/>
                    <a:gd name="connsiteY31" fmla="*/ 623156 h 817891"/>
                    <a:gd name="connsiteX32" fmla="*/ 615476 w 1438853"/>
                    <a:gd name="connsiteY32" fmla="*/ 629601 h 817891"/>
                    <a:gd name="connsiteX33" fmla="*/ 631521 w 1438853"/>
                    <a:gd name="connsiteY33" fmla="*/ 636184 h 817891"/>
                    <a:gd name="connsiteX34" fmla="*/ 647566 w 1438853"/>
                    <a:gd name="connsiteY34" fmla="*/ 649075 h 817891"/>
                    <a:gd name="connsiteX35" fmla="*/ 655520 w 1438853"/>
                    <a:gd name="connsiteY35" fmla="*/ 662103 h 817891"/>
                    <a:gd name="connsiteX36" fmla="*/ 695428 w 1438853"/>
                    <a:gd name="connsiteY36" fmla="*/ 668548 h 817891"/>
                    <a:gd name="connsiteX37" fmla="*/ 727518 w 1438853"/>
                    <a:gd name="connsiteY37" fmla="*/ 675131 h 817891"/>
                    <a:gd name="connsiteX38" fmla="*/ 751380 w 1438853"/>
                    <a:gd name="connsiteY38" fmla="*/ 694605 h 817891"/>
                    <a:gd name="connsiteX39" fmla="*/ 775379 w 1438853"/>
                    <a:gd name="connsiteY39" fmla="*/ 707496 h 817891"/>
                    <a:gd name="connsiteX40" fmla="*/ 887284 w 1438853"/>
                    <a:gd name="connsiteY40" fmla="*/ 753026 h 817891"/>
                    <a:gd name="connsiteX41" fmla="*/ 943236 w 1438853"/>
                    <a:gd name="connsiteY41" fmla="*/ 765917 h 817891"/>
                    <a:gd name="connsiteX42" fmla="*/ 1007280 w 1438853"/>
                    <a:gd name="connsiteY42" fmla="*/ 778944 h 817891"/>
                    <a:gd name="connsiteX43" fmla="*/ 1055141 w 1438853"/>
                    <a:gd name="connsiteY43" fmla="*/ 753026 h 817891"/>
                    <a:gd name="connsiteX44" fmla="*/ 1095185 w 1438853"/>
                    <a:gd name="connsiteY44" fmla="*/ 759471 h 817891"/>
                    <a:gd name="connsiteX45" fmla="*/ 1127138 w 1438853"/>
                    <a:gd name="connsiteY45" fmla="*/ 772499 h 817891"/>
                    <a:gd name="connsiteX46" fmla="*/ 1167046 w 1438853"/>
                    <a:gd name="connsiteY46" fmla="*/ 798418 h 817891"/>
                    <a:gd name="connsiteX47" fmla="*/ 1191045 w 1438853"/>
                    <a:gd name="connsiteY47" fmla="*/ 817892 h 817891"/>
                    <a:gd name="connsiteX48" fmla="*/ 1222998 w 1438853"/>
                    <a:gd name="connsiteY48" fmla="*/ 753026 h 817891"/>
                    <a:gd name="connsiteX49" fmla="*/ 1270996 w 1438853"/>
                    <a:gd name="connsiteY49" fmla="*/ 753026 h 817891"/>
                    <a:gd name="connsiteX50" fmla="*/ 1222998 w 1438853"/>
                    <a:gd name="connsiteY50" fmla="*/ 701050 h 817891"/>
                    <a:gd name="connsiteX51" fmla="*/ 1246997 w 1438853"/>
                    <a:gd name="connsiteY51" fmla="*/ 701050 h 817891"/>
                    <a:gd name="connsiteX52" fmla="*/ 1255089 w 1438853"/>
                    <a:gd name="connsiteY52" fmla="*/ 681576 h 817891"/>
                    <a:gd name="connsiteX53" fmla="*/ 1302950 w 1438853"/>
                    <a:gd name="connsiteY53" fmla="*/ 681576 h 817891"/>
                    <a:gd name="connsiteX54" fmla="*/ 1350948 w 1438853"/>
                    <a:gd name="connsiteY54" fmla="*/ 675131 h 817891"/>
                    <a:gd name="connsiteX55" fmla="*/ 1358902 w 1438853"/>
                    <a:gd name="connsiteY55" fmla="*/ 655657 h 817891"/>
                    <a:gd name="connsiteX56" fmla="*/ 1374947 w 1438853"/>
                    <a:gd name="connsiteY56" fmla="*/ 655657 h 817891"/>
                    <a:gd name="connsiteX57" fmla="*/ 1382901 w 1438853"/>
                    <a:gd name="connsiteY57" fmla="*/ 636184 h 817891"/>
                    <a:gd name="connsiteX58" fmla="*/ 1390855 w 1438853"/>
                    <a:gd name="connsiteY58" fmla="*/ 636184 h 817891"/>
                    <a:gd name="connsiteX59" fmla="*/ 1382901 w 1438853"/>
                    <a:gd name="connsiteY59" fmla="*/ 649075 h 817891"/>
                    <a:gd name="connsiteX60" fmla="*/ 1390855 w 1438853"/>
                    <a:gd name="connsiteY60" fmla="*/ 655657 h 817891"/>
                    <a:gd name="connsiteX61" fmla="*/ 1406900 w 1438853"/>
                    <a:gd name="connsiteY61" fmla="*/ 629601 h 817891"/>
                    <a:gd name="connsiteX62" fmla="*/ 1414854 w 1438853"/>
                    <a:gd name="connsiteY62" fmla="*/ 603682 h 817891"/>
                    <a:gd name="connsiteX63" fmla="*/ 1406900 w 1438853"/>
                    <a:gd name="connsiteY63" fmla="*/ 597236 h 817891"/>
                    <a:gd name="connsiteX64" fmla="*/ 1422945 w 1438853"/>
                    <a:gd name="connsiteY64" fmla="*/ 571180 h 817891"/>
                    <a:gd name="connsiteX65" fmla="*/ 1430899 w 1438853"/>
                    <a:gd name="connsiteY65" fmla="*/ 558289 h 817891"/>
                    <a:gd name="connsiteX66" fmla="*/ 1438854 w 1438853"/>
                    <a:gd name="connsiteY66" fmla="*/ 551707 h 817891"/>
                    <a:gd name="connsiteX67" fmla="*/ 1438854 w 1438853"/>
                    <a:gd name="connsiteY67" fmla="*/ 519342 h 817891"/>
                    <a:gd name="connsiteX68" fmla="*/ 1414854 w 1438853"/>
                    <a:gd name="connsiteY68" fmla="*/ 512759 h 817891"/>
                    <a:gd name="connsiteX69" fmla="*/ 1398946 w 1438853"/>
                    <a:gd name="connsiteY69" fmla="*/ 525788 h 817891"/>
                    <a:gd name="connsiteX70" fmla="*/ 1398946 w 1438853"/>
                    <a:gd name="connsiteY70" fmla="*/ 512759 h 817891"/>
                    <a:gd name="connsiteX71" fmla="*/ 1374947 w 1438853"/>
                    <a:gd name="connsiteY71" fmla="*/ 512759 h 817891"/>
                    <a:gd name="connsiteX72" fmla="*/ 1342994 w 1438853"/>
                    <a:gd name="connsiteY72" fmla="*/ 519342 h 817891"/>
                    <a:gd name="connsiteX73" fmla="*/ 1302950 w 1438853"/>
                    <a:gd name="connsiteY73" fmla="*/ 525788 h 817891"/>
                    <a:gd name="connsiteX74" fmla="*/ 1278950 w 1438853"/>
                    <a:gd name="connsiteY74" fmla="*/ 538816 h 817891"/>
                    <a:gd name="connsiteX75" fmla="*/ 1270996 w 1438853"/>
                    <a:gd name="connsiteY75" fmla="*/ 577763 h 817891"/>
                    <a:gd name="connsiteX76" fmla="*/ 1255089 w 1438853"/>
                    <a:gd name="connsiteY76" fmla="*/ 616710 h 817891"/>
                    <a:gd name="connsiteX77" fmla="*/ 1231089 w 1438853"/>
                    <a:gd name="connsiteY77" fmla="*/ 629601 h 817891"/>
                    <a:gd name="connsiteX78" fmla="*/ 1231089 w 1438853"/>
                    <a:gd name="connsiteY78" fmla="*/ 642629 h 817891"/>
                    <a:gd name="connsiteX79" fmla="*/ 1207090 w 1438853"/>
                    <a:gd name="connsiteY79" fmla="*/ 649075 h 817891"/>
                    <a:gd name="connsiteX80" fmla="*/ 1198999 w 1438853"/>
                    <a:gd name="connsiteY80" fmla="*/ 642629 h 817891"/>
                    <a:gd name="connsiteX81" fmla="*/ 1143046 w 1438853"/>
                    <a:gd name="connsiteY81" fmla="*/ 649075 h 817891"/>
                    <a:gd name="connsiteX82" fmla="*/ 1103139 w 1438853"/>
                    <a:gd name="connsiteY82" fmla="*/ 655657 h 817891"/>
                    <a:gd name="connsiteX83" fmla="*/ 1079140 w 1438853"/>
                    <a:gd name="connsiteY83" fmla="*/ 662103 h 817891"/>
                    <a:gd name="connsiteX84" fmla="*/ 1063232 w 1438853"/>
                    <a:gd name="connsiteY84" fmla="*/ 649075 h 817891"/>
                    <a:gd name="connsiteX85" fmla="*/ 1047187 w 1438853"/>
                    <a:gd name="connsiteY85" fmla="*/ 636184 h 817891"/>
                    <a:gd name="connsiteX86" fmla="*/ 999188 w 1438853"/>
                    <a:gd name="connsiteY86" fmla="*/ 623156 h 817891"/>
                    <a:gd name="connsiteX87" fmla="*/ 959281 w 1438853"/>
                    <a:gd name="connsiteY87" fmla="*/ 545261 h 817891"/>
                    <a:gd name="connsiteX88" fmla="*/ 959281 w 1438853"/>
                    <a:gd name="connsiteY88" fmla="*/ 519342 h 817891"/>
                    <a:gd name="connsiteX89" fmla="*/ 927328 w 1438853"/>
                    <a:gd name="connsiteY89" fmla="*/ 486840 h 817891"/>
                    <a:gd name="connsiteX90" fmla="*/ 927328 w 1438853"/>
                    <a:gd name="connsiteY90" fmla="*/ 434865 h 817891"/>
                    <a:gd name="connsiteX91" fmla="*/ 919237 w 1438853"/>
                    <a:gd name="connsiteY91" fmla="*/ 376444 h 817891"/>
                    <a:gd name="connsiteX92" fmla="*/ 935282 w 1438853"/>
                    <a:gd name="connsiteY92" fmla="*/ 363553 h 817891"/>
                    <a:gd name="connsiteX93" fmla="*/ 935282 w 1438853"/>
                    <a:gd name="connsiteY93" fmla="*/ 350525 h 817891"/>
                    <a:gd name="connsiteX94" fmla="*/ 951327 w 1438853"/>
                    <a:gd name="connsiteY94" fmla="*/ 344080 h 817891"/>
                    <a:gd name="connsiteX95" fmla="*/ 959281 w 1438853"/>
                    <a:gd name="connsiteY95" fmla="*/ 337497 h 817891"/>
                    <a:gd name="connsiteX96" fmla="*/ 959281 w 1438853"/>
                    <a:gd name="connsiteY96" fmla="*/ 331051 h 817891"/>
                    <a:gd name="connsiteX97" fmla="*/ 951327 w 1438853"/>
                    <a:gd name="connsiteY97" fmla="*/ 331051 h 817891"/>
                    <a:gd name="connsiteX98" fmla="*/ 959281 w 1438853"/>
                    <a:gd name="connsiteY98" fmla="*/ 318023 h 817891"/>
                    <a:gd name="connsiteX99" fmla="*/ 943236 w 1438853"/>
                    <a:gd name="connsiteY99" fmla="*/ 324606 h 817891"/>
                    <a:gd name="connsiteX100" fmla="*/ 895375 w 1438853"/>
                    <a:gd name="connsiteY100" fmla="*/ 311578 h 817891"/>
                    <a:gd name="connsiteX101" fmla="*/ 871376 w 1438853"/>
                    <a:gd name="connsiteY101" fmla="*/ 298550 h 817891"/>
                    <a:gd name="connsiteX102" fmla="*/ 847377 w 1438853"/>
                    <a:gd name="connsiteY102" fmla="*/ 279076 h 817891"/>
                    <a:gd name="connsiteX103" fmla="*/ 831332 w 1438853"/>
                    <a:gd name="connsiteY103" fmla="*/ 240129 h 817891"/>
                    <a:gd name="connsiteX104" fmla="*/ 815423 w 1438853"/>
                    <a:gd name="connsiteY104" fmla="*/ 233683 h 817891"/>
                    <a:gd name="connsiteX105" fmla="*/ 807332 w 1438853"/>
                    <a:gd name="connsiteY105" fmla="*/ 207627 h 817891"/>
                    <a:gd name="connsiteX106" fmla="*/ 783470 w 1438853"/>
                    <a:gd name="connsiteY106" fmla="*/ 181708 h 817891"/>
                    <a:gd name="connsiteX107" fmla="*/ 743426 w 1438853"/>
                    <a:gd name="connsiteY107" fmla="*/ 136315 h 817891"/>
                    <a:gd name="connsiteX108" fmla="*/ 711473 w 1438853"/>
                    <a:gd name="connsiteY108" fmla="*/ 136315 h 817891"/>
                    <a:gd name="connsiteX109" fmla="*/ 687474 w 1438853"/>
                    <a:gd name="connsiteY109" fmla="*/ 136315 h 817891"/>
                    <a:gd name="connsiteX110" fmla="*/ 663474 w 1438853"/>
                    <a:gd name="connsiteY110" fmla="*/ 175263 h 817891"/>
                    <a:gd name="connsiteX111" fmla="*/ 647566 w 1438853"/>
                    <a:gd name="connsiteY111" fmla="*/ 175263 h 817891"/>
                    <a:gd name="connsiteX112" fmla="*/ 631521 w 1438853"/>
                    <a:gd name="connsiteY112" fmla="*/ 168680 h 817891"/>
                    <a:gd name="connsiteX113" fmla="*/ 607522 w 1438853"/>
                    <a:gd name="connsiteY113" fmla="*/ 149206 h 817891"/>
                    <a:gd name="connsiteX114" fmla="*/ 591614 w 1438853"/>
                    <a:gd name="connsiteY114" fmla="*/ 123287 h 817891"/>
                    <a:gd name="connsiteX115" fmla="*/ 575569 w 1438853"/>
                    <a:gd name="connsiteY115" fmla="*/ 97368 h 817891"/>
                    <a:gd name="connsiteX116" fmla="*/ 543616 w 1438853"/>
                    <a:gd name="connsiteY116" fmla="*/ 71312 h 817891"/>
                    <a:gd name="connsiteX117" fmla="*/ 527570 w 1438853"/>
                    <a:gd name="connsiteY117" fmla="*/ 58421 h 817891"/>
                    <a:gd name="connsiteX118" fmla="*/ 519616 w 1438853"/>
                    <a:gd name="connsiteY118" fmla="*/ 58421 h 817891"/>
                    <a:gd name="connsiteX119" fmla="*/ 511663 w 1438853"/>
                    <a:gd name="connsiteY119" fmla="*/ 45393 h 817891"/>
                    <a:gd name="connsiteX120" fmla="*/ 495617 w 1438853"/>
                    <a:gd name="connsiteY120" fmla="*/ 38947 h 817891"/>
                    <a:gd name="connsiteX121" fmla="*/ 471618 w 1438853"/>
                    <a:gd name="connsiteY121" fmla="*/ 38947 h 817891"/>
                    <a:gd name="connsiteX122" fmla="*/ 423757 w 1438853"/>
                    <a:gd name="connsiteY122" fmla="*/ 38947 h 817891"/>
                    <a:gd name="connsiteX123" fmla="*/ 423757 w 1438853"/>
                    <a:gd name="connsiteY123" fmla="*/ 64866 h 817891"/>
                    <a:gd name="connsiteX124" fmla="*/ 383713 w 1438853"/>
                    <a:gd name="connsiteY124" fmla="*/ 64866 h 817891"/>
                    <a:gd name="connsiteX125" fmla="*/ 343805 w 1438853"/>
                    <a:gd name="connsiteY125" fmla="*/ 64866 h 817891"/>
                    <a:gd name="connsiteX126" fmla="*/ 255900 w 1438853"/>
                    <a:gd name="connsiteY126" fmla="*/ 51838 h 817891"/>
                    <a:gd name="connsiteX127" fmla="*/ 175948 w 1438853"/>
                    <a:gd name="connsiteY127" fmla="*/ 32364 h 817891"/>
                    <a:gd name="connsiteX128" fmla="*/ 111905 w 1438853"/>
                    <a:gd name="connsiteY128" fmla="*/ 6446 h 817891"/>
                    <a:gd name="connsiteX129" fmla="*/ 103951 w 1438853"/>
                    <a:gd name="connsiteY129" fmla="*/ 0 h 817891"/>
                    <a:gd name="connsiteX130" fmla="*/ 0 w 1438853"/>
                    <a:gd name="connsiteY130" fmla="*/ 6446 h 817891"/>
                    <a:gd name="connsiteX131" fmla="*/ 32090 w 1438853"/>
                    <a:gd name="connsiteY131" fmla="*/ 58421 h 817891"/>
                    <a:gd name="connsiteX132" fmla="*/ 55952 w 1438853"/>
                    <a:gd name="connsiteY132" fmla="*/ 110259 h 817891"/>
                    <a:gd name="connsiteX133" fmla="*/ 64044 w 1438853"/>
                    <a:gd name="connsiteY133" fmla="*/ 110259 h 817891"/>
                    <a:gd name="connsiteX134" fmla="*/ 71998 w 1438853"/>
                    <a:gd name="connsiteY134" fmla="*/ 142761 h 817891"/>
                    <a:gd name="connsiteX135" fmla="*/ 111905 w 1438853"/>
                    <a:gd name="connsiteY135" fmla="*/ 168680 h 817891"/>
                    <a:gd name="connsiteX136" fmla="*/ 151949 w 1438853"/>
                    <a:gd name="connsiteY136" fmla="*/ 201181 h 817891"/>
                    <a:gd name="connsiteX137" fmla="*/ 151949 w 1438853"/>
                    <a:gd name="connsiteY137" fmla="*/ 220655 h 817891"/>
                    <a:gd name="connsiteX138" fmla="*/ 135904 w 1438853"/>
                    <a:gd name="connsiteY138" fmla="*/ 233683 h 817891"/>
                    <a:gd name="connsiteX139" fmla="*/ 103951 w 1438853"/>
                    <a:gd name="connsiteY139" fmla="*/ 233683 h 817891"/>
                    <a:gd name="connsiteX140" fmla="*/ 103951 w 1438853"/>
                    <a:gd name="connsiteY140" fmla="*/ 240129 h 817891"/>
                    <a:gd name="connsiteX141" fmla="*/ 127950 w 1438853"/>
                    <a:gd name="connsiteY141" fmla="*/ 246575 h 817891"/>
                    <a:gd name="connsiteX142" fmla="*/ 135904 w 1438853"/>
                    <a:gd name="connsiteY142" fmla="*/ 259602 h 817891"/>
                    <a:gd name="connsiteX143" fmla="*/ 175948 w 1438853"/>
                    <a:gd name="connsiteY143" fmla="*/ 279076 h 817891"/>
                    <a:gd name="connsiteX144" fmla="*/ 191856 w 1438853"/>
                    <a:gd name="connsiteY144" fmla="*/ 272631 h 817891"/>
                    <a:gd name="connsiteX145" fmla="*/ 199947 w 1438853"/>
                    <a:gd name="connsiteY145" fmla="*/ 285659 h 817891"/>
                    <a:gd name="connsiteX146" fmla="*/ 231901 w 1438853"/>
                    <a:gd name="connsiteY146" fmla="*/ 311578 h 817891"/>
                    <a:gd name="connsiteX147" fmla="*/ 239855 w 1438853"/>
                    <a:gd name="connsiteY147" fmla="*/ 344080 h 817891"/>
                    <a:gd name="connsiteX148" fmla="*/ 239855 w 1438853"/>
                    <a:gd name="connsiteY148" fmla="*/ 363553 h 817891"/>
                    <a:gd name="connsiteX149" fmla="*/ 239855 w 1438853"/>
                    <a:gd name="connsiteY149" fmla="*/ 376444 h 817891"/>
                    <a:gd name="connsiteX150" fmla="*/ 255900 w 1438853"/>
                    <a:gd name="connsiteY150" fmla="*/ 376444 h 817891"/>
                    <a:gd name="connsiteX151" fmla="*/ 303761 w 1438853"/>
                    <a:gd name="connsiteY151" fmla="*/ 415392 h 817891"/>
                    <a:gd name="connsiteX152" fmla="*/ 327760 w 1438853"/>
                    <a:gd name="connsiteY152" fmla="*/ 441448 h 817891"/>
                    <a:gd name="connsiteX153" fmla="*/ 343805 w 1438853"/>
                    <a:gd name="connsiteY153" fmla="*/ 460921 h 817891"/>
                    <a:gd name="connsiteX154" fmla="*/ 367805 w 1438853"/>
                    <a:gd name="connsiteY154" fmla="*/ 447893 h 817891"/>
                    <a:gd name="connsiteX155" fmla="*/ 367805 w 1438853"/>
                    <a:gd name="connsiteY155" fmla="*/ 434865 h 817891"/>
                    <a:gd name="connsiteX156" fmla="*/ 351759 w 1438853"/>
                    <a:gd name="connsiteY156" fmla="*/ 415392 h 817891"/>
                    <a:gd name="connsiteX157" fmla="*/ 335714 w 1438853"/>
                    <a:gd name="connsiteY157" fmla="*/ 395918 h 817891"/>
                    <a:gd name="connsiteX158" fmla="*/ 327760 w 1438853"/>
                    <a:gd name="connsiteY158" fmla="*/ 402501 h 817891"/>
                    <a:gd name="connsiteX159" fmla="*/ 311852 w 1438853"/>
                    <a:gd name="connsiteY159" fmla="*/ 383027 h 817891"/>
                    <a:gd name="connsiteX160" fmla="*/ 295807 w 1438853"/>
                    <a:gd name="connsiteY160" fmla="*/ 350525 h 817891"/>
                    <a:gd name="connsiteX161" fmla="*/ 271808 w 1438853"/>
                    <a:gd name="connsiteY161" fmla="*/ 285659 h 817891"/>
                    <a:gd name="connsiteX162" fmla="*/ 263854 w 1438853"/>
                    <a:gd name="connsiteY162" fmla="*/ 292104 h 817891"/>
                    <a:gd name="connsiteX163" fmla="*/ 255900 w 1438853"/>
                    <a:gd name="connsiteY163" fmla="*/ 285659 h 817891"/>
                    <a:gd name="connsiteX164" fmla="*/ 239855 w 1438853"/>
                    <a:gd name="connsiteY164" fmla="*/ 266048 h 817891"/>
                    <a:gd name="connsiteX165" fmla="*/ 231901 w 1438853"/>
                    <a:gd name="connsiteY165" fmla="*/ 246575 h 817891"/>
                    <a:gd name="connsiteX166" fmla="*/ 215856 w 1438853"/>
                    <a:gd name="connsiteY166" fmla="*/ 233683 h 817891"/>
                    <a:gd name="connsiteX167" fmla="*/ 207901 w 1438853"/>
                    <a:gd name="connsiteY167" fmla="*/ 207627 h 817891"/>
                    <a:gd name="connsiteX168" fmla="*/ 199947 w 1438853"/>
                    <a:gd name="connsiteY168" fmla="*/ 201181 h 817891"/>
                    <a:gd name="connsiteX169" fmla="*/ 191856 w 1438853"/>
                    <a:gd name="connsiteY169" fmla="*/ 188154 h 817891"/>
                    <a:gd name="connsiteX170" fmla="*/ 175948 w 1438853"/>
                    <a:gd name="connsiteY170" fmla="*/ 181708 h 817891"/>
                    <a:gd name="connsiteX171" fmla="*/ 167857 w 1438853"/>
                    <a:gd name="connsiteY171" fmla="*/ 162234 h 817891"/>
                    <a:gd name="connsiteX172" fmla="*/ 135904 w 1438853"/>
                    <a:gd name="connsiteY172" fmla="*/ 142761 h 817891"/>
                    <a:gd name="connsiteX173" fmla="*/ 119996 w 1438853"/>
                    <a:gd name="connsiteY173" fmla="*/ 110259 h 817891"/>
                    <a:gd name="connsiteX174" fmla="*/ 111905 w 1438853"/>
                    <a:gd name="connsiteY174" fmla="*/ 77894 h 817891"/>
                    <a:gd name="connsiteX175" fmla="*/ 111905 w 1438853"/>
                    <a:gd name="connsiteY175" fmla="*/ 38947 h 81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438853" h="817891">
                      <a:moveTo>
                        <a:pt x="111905" y="38947"/>
                      </a:moveTo>
                      <a:lnTo>
                        <a:pt x="143995" y="58421"/>
                      </a:lnTo>
                      <a:lnTo>
                        <a:pt x="159903" y="58421"/>
                      </a:lnTo>
                      <a:lnTo>
                        <a:pt x="167857" y="64866"/>
                      </a:lnTo>
                      <a:lnTo>
                        <a:pt x="191856" y="71312"/>
                      </a:lnTo>
                      <a:lnTo>
                        <a:pt x="207901" y="116842"/>
                      </a:lnTo>
                      <a:lnTo>
                        <a:pt x="223810" y="162234"/>
                      </a:lnTo>
                      <a:lnTo>
                        <a:pt x="239855" y="175263"/>
                      </a:lnTo>
                      <a:lnTo>
                        <a:pt x="255900" y="201181"/>
                      </a:lnTo>
                      <a:lnTo>
                        <a:pt x="287853" y="220655"/>
                      </a:lnTo>
                      <a:lnTo>
                        <a:pt x="295807" y="227101"/>
                      </a:lnTo>
                      <a:lnTo>
                        <a:pt x="311852" y="233683"/>
                      </a:lnTo>
                      <a:lnTo>
                        <a:pt x="311852" y="246575"/>
                      </a:lnTo>
                      <a:lnTo>
                        <a:pt x="351759" y="285659"/>
                      </a:lnTo>
                      <a:lnTo>
                        <a:pt x="367805" y="285659"/>
                      </a:lnTo>
                      <a:lnTo>
                        <a:pt x="383713" y="298550"/>
                      </a:lnTo>
                      <a:lnTo>
                        <a:pt x="375759" y="324606"/>
                      </a:lnTo>
                      <a:lnTo>
                        <a:pt x="375759" y="337497"/>
                      </a:lnTo>
                      <a:lnTo>
                        <a:pt x="391667" y="331051"/>
                      </a:lnTo>
                      <a:lnTo>
                        <a:pt x="391667" y="344080"/>
                      </a:lnTo>
                      <a:lnTo>
                        <a:pt x="415666" y="356971"/>
                      </a:lnTo>
                      <a:lnTo>
                        <a:pt x="423757" y="350525"/>
                      </a:lnTo>
                      <a:lnTo>
                        <a:pt x="439665" y="363553"/>
                      </a:lnTo>
                      <a:lnTo>
                        <a:pt x="447619" y="383027"/>
                      </a:lnTo>
                      <a:lnTo>
                        <a:pt x="487663" y="415392"/>
                      </a:lnTo>
                      <a:lnTo>
                        <a:pt x="535662" y="460921"/>
                      </a:lnTo>
                      <a:lnTo>
                        <a:pt x="551570" y="493286"/>
                      </a:lnTo>
                      <a:lnTo>
                        <a:pt x="567615" y="519342"/>
                      </a:lnTo>
                      <a:lnTo>
                        <a:pt x="575569" y="538816"/>
                      </a:lnTo>
                      <a:lnTo>
                        <a:pt x="567615" y="564735"/>
                      </a:lnTo>
                      <a:lnTo>
                        <a:pt x="551570" y="571180"/>
                      </a:lnTo>
                      <a:lnTo>
                        <a:pt x="599568" y="623156"/>
                      </a:lnTo>
                      <a:lnTo>
                        <a:pt x="615476" y="629601"/>
                      </a:lnTo>
                      <a:lnTo>
                        <a:pt x="631521" y="636184"/>
                      </a:lnTo>
                      <a:lnTo>
                        <a:pt x="647566" y="649075"/>
                      </a:lnTo>
                      <a:lnTo>
                        <a:pt x="655520" y="662103"/>
                      </a:lnTo>
                      <a:lnTo>
                        <a:pt x="695428" y="668548"/>
                      </a:lnTo>
                      <a:lnTo>
                        <a:pt x="727518" y="675131"/>
                      </a:lnTo>
                      <a:lnTo>
                        <a:pt x="751380" y="694605"/>
                      </a:lnTo>
                      <a:lnTo>
                        <a:pt x="775379" y="707496"/>
                      </a:lnTo>
                      <a:lnTo>
                        <a:pt x="887284" y="753026"/>
                      </a:lnTo>
                      <a:lnTo>
                        <a:pt x="943236" y="765917"/>
                      </a:lnTo>
                      <a:lnTo>
                        <a:pt x="1007280" y="778944"/>
                      </a:lnTo>
                      <a:lnTo>
                        <a:pt x="1055141" y="753026"/>
                      </a:lnTo>
                      <a:lnTo>
                        <a:pt x="1095185" y="759471"/>
                      </a:lnTo>
                      <a:lnTo>
                        <a:pt x="1127138" y="772499"/>
                      </a:lnTo>
                      <a:lnTo>
                        <a:pt x="1167046" y="798418"/>
                      </a:lnTo>
                      <a:lnTo>
                        <a:pt x="1191045" y="817892"/>
                      </a:lnTo>
                      <a:lnTo>
                        <a:pt x="1222998" y="753026"/>
                      </a:lnTo>
                      <a:lnTo>
                        <a:pt x="1270996" y="753026"/>
                      </a:lnTo>
                      <a:lnTo>
                        <a:pt x="1222998" y="701050"/>
                      </a:lnTo>
                      <a:lnTo>
                        <a:pt x="1246997" y="701050"/>
                      </a:lnTo>
                      <a:lnTo>
                        <a:pt x="1255089" y="681576"/>
                      </a:lnTo>
                      <a:lnTo>
                        <a:pt x="1302950" y="681576"/>
                      </a:lnTo>
                      <a:lnTo>
                        <a:pt x="1350948" y="675131"/>
                      </a:lnTo>
                      <a:lnTo>
                        <a:pt x="1358902" y="655657"/>
                      </a:lnTo>
                      <a:lnTo>
                        <a:pt x="1374947" y="655657"/>
                      </a:lnTo>
                      <a:lnTo>
                        <a:pt x="1382901" y="636184"/>
                      </a:lnTo>
                      <a:lnTo>
                        <a:pt x="1390855" y="636184"/>
                      </a:lnTo>
                      <a:lnTo>
                        <a:pt x="1382901" y="649075"/>
                      </a:lnTo>
                      <a:lnTo>
                        <a:pt x="1390855" y="655657"/>
                      </a:lnTo>
                      <a:lnTo>
                        <a:pt x="1406900" y="629601"/>
                      </a:lnTo>
                      <a:lnTo>
                        <a:pt x="1414854" y="603682"/>
                      </a:lnTo>
                      <a:lnTo>
                        <a:pt x="1406900" y="597236"/>
                      </a:lnTo>
                      <a:lnTo>
                        <a:pt x="1422945" y="571180"/>
                      </a:lnTo>
                      <a:lnTo>
                        <a:pt x="1430899" y="558289"/>
                      </a:lnTo>
                      <a:lnTo>
                        <a:pt x="1438854" y="551707"/>
                      </a:lnTo>
                      <a:lnTo>
                        <a:pt x="1438854" y="519342"/>
                      </a:lnTo>
                      <a:lnTo>
                        <a:pt x="1414854" y="512759"/>
                      </a:lnTo>
                      <a:lnTo>
                        <a:pt x="1398946" y="525788"/>
                      </a:lnTo>
                      <a:lnTo>
                        <a:pt x="1398946" y="512759"/>
                      </a:lnTo>
                      <a:lnTo>
                        <a:pt x="1374947" y="512759"/>
                      </a:lnTo>
                      <a:lnTo>
                        <a:pt x="1342994" y="519342"/>
                      </a:lnTo>
                      <a:lnTo>
                        <a:pt x="1302950" y="525788"/>
                      </a:lnTo>
                      <a:lnTo>
                        <a:pt x="1278950" y="538816"/>
                      </a:lnTo>
                      <a:lnTo>
                        <a:pt x="1270996" y="577763"/>
                      </a:lnTo>
                      <a:lnTo>
                        <a:pt x="1255089" y="616710"/>
                      </a:lnTo>
                      <a:lnTo>
                        <a:pt x="1231089" y="629601"/>
                      </a:lnTo>
                      <a:lnTo>
                        <a:pt x="1231089" y="642629"/>
                      </a:lnTo>
                      <a:lnTo>
                        <a:pt x="1207090" y="649075"/>
                      </a:lnTo>
                      <a:lnTo>
                        <a:pt x="1198999" y="642629"/>
                      </a:lnTo>
                      <a:lnTo>
                        <a:pt x="1143046" y="649075"/>
                      </a:lnTo>
                      <a:lnTo>
                        <a:pt x="1103139" y="655657"/>
                      </a:lnTo>
                      <a:lnTo>
                        <a:pt x="1079140" y="662103"/>
                      </a:lnTo>
                      <a:lnTo>
                        <a:pt x="1063232" y="649075"/>
                      </a:lnTo>
                      <a:lnTo>
                        <a:pt x="1047187" y="636184"/>
                      </a:lnTo>
                      <a:lnTo>
                        <a:pt x="999188" y="623156"/>
                      </a:lnTo>
                      <a:lnTo>
                        <a:pt x="959281" y="545261"/>
                      </a:lnTo>
                      <a:lnTo>
                        <a:pt x="959281" y="519342"/>
                      </a:lnTo>
                      <a:lnTo>
                        <a:pt x="927328" y="486840"/>
                      </a:lnTo>
                      <a:lnTo>
                        <a:pt x="927328" y="434865"/>
                      </a:lnTo>
                      <a:lnTo>
                        <a:pt x="919237" y="376444"/>
                      </a:lnTo>
                      <a:lnTo>
                        <a:pt x="935282" y="363553"/>
                      </a:lnTo>
                      <a:lnTo>
                        <a:pt x="935282" y="350525"/>
                      </a:lnTo>
                      <a:lnTo>
                        <a:pt x="951327" y="344080"/>
                      </a:lnTo>
                      <a:lnTo>
                        <a:pt x="959281" y="337497"/>
                      </a:lnTo>
                      <a:lnTo>
                        <a:pt x="959281" y="331051"/>
                      </a:lnTo>
                      <a:lnTo>
                        <a:pt x="951327" y="331051"/>
                      </a:lnTo>
                      <a:lnTo>
                        <a:pt x="959281" y="318023"/>
                      </a:lnTo>
                      <a:lnTo>
                        <a:pt x="943236" y="324606"/>
                      </a:lnTo>
                      <a:lnTo>
                        <a:pt x="895375" y="311578"/>
                      </a:lnTo>
                      <a:lnTo>
                        <a:pt x="871376" y="298550"/>
                      </a:lnTo>
                      <a:lnTo>
                        <a:pt x="847377" y="279076"/>
                      </a:lnTo>
                      <a:lnTo>
                        <a:pt x="831332" y="240129"/>
                      </a:lnTo>
                      <a:lnTo>
                        <a:pt x="815423" y="233683"/>
                      </a:lnTo>
                      <a:lnTo>
                        <a:pt x="807332" y="207627"/>
                      </a:lnTo>
                      <a:lnTo>
                        <a:pt x="783470" y="181708"/>
                      </a:lnTo>
                      <a:lnTo>
                        <a:pt x="743426" y="136315"/>
                      </a:lnTo>
                      <a:lnTo>
                        <a:pt x="711473" y="136315"/>
                      </a:lnTo>
                      <a:lnTo>
                        <a:pt x="687474" y="136315"/>
                      </a:lnTo>
                      <a:lnTo>
                        <a:pt x="663474" y="175263"/>
                      </a:lnTo>
                      <a:lnTo>
                        <a:pt x="647566" y="175263"/>
                      </a:lnTo>
                      <a:lnTo>
                        <a:pt x="631521" y="168680"/>
                      </a:lnTo>
                      <a:lnTo>
                        <a:pt x="607522" y="149206"/>
                      </a:lnTo>
                      <a:lnTo>
                        <a:pt x="591614" y="123287"/>
                      </a:lnTo>
                      <a:lnTo>
                        <a:pt x="575569" y="97368"/>
                      </a:lnTo>
                      <a:lnTo>
                        <a:pt x="543616" y="71312"/>
                      </a:lnTo>
                      <a:lnTo>
                        <a:pt x="527570" y="58421"/>
                      </a:lnTo>
                      <a:lnTo>
                        <a:pt x="519616" y="58421"/>
                      </a:lnTo>
                      <a:lnTo>
                        <a:pt x="511663" y="45393"/>
                      </a:lnTo>
                      <a:lnTo>
                        <a:pt x="495617" y="38947"/>
                      </a:lnTo>
                      <a:lnTo>
                        <a:pt x="471618" y="38947"/>
                      </a:lnTo>
                      <a:lnTo>
                        <a:pt x="423757" y="38947"/>
                      </a:lnTo>
                      <a:lnTo>
                        <a:pt x="423757" y="64866"/>
                      </a:lnTo>
                      <a:lnTo>
                        <a:pt x="383713" y="64866"/>
                      </a:lnTo>
                      <a:lnTo>
                        <a:pt x="343805" y="64866"/>
                      </a:lnTo>
                      <a:lnTo>
                        <a:pt x="255900" y="51838"/>
                      </a:lnTo>
                      <a:lnTo>
                        <a:pt x="175948" y="32364"/>
                      </a:lnTo>
                      <a:lnTo>
                        <a:pt x="111905" y="6446"/>
                      </a:lnTo>
                      <a:lnTo>
                        <a:pt x="103951" y="0"/>
                      </a:lnTo>
                      <a:lnTo>
                        <a:pt x="0" y="6446"/>
                      </a:lnTo>
                      <a:lnTo>
                        <a:pt x="32090" y="58421"/>
                      </a:lnTo>
                      <a:lnTo>
                        <a:pt x="55952" y="110259"/>
                      </a:lnTo>
                      <a:lnTo>
                        <a:pt x="64044" y="110259"/>
                      </a:lnTo>
                      <a:lnTo>
                        <a:pt x="71998" y="142761"/>
                      </a:lnTo>
                      <a:lnTo>
                        <a:pt x="111905" y="168680"/>
                      </a:lnTo>
                      <a:lnTo>
                        <a:pt x="151949" y="201181"/>
                      </a:lnTo>
                      <a:lnTo>
                        <a:pt x="151949" y="220655"/>
                      </a:lnTo>
                      <a:lnTo>
                        <a:pt x="135904" y="233683"/>
                      </a:lnTo>
                      <a:lnTo>
                        <a:pt x="103951" y="233683"/>
                      </a:lnTo>
                      <a:lnTo>
                        <a:pt x="103951" y="240129"/>
                      </a:lnTo>
                      <a:lnTo>
                        <a:pt x="127950" y="246575"/>
                      </a:lnTo>
                      <a:lnTo>
                        <a:pt x="135904" y="259602"/>
                      </a:lnTo>
                      <a:lnTo>
                        <a:pt x="175948" y="279076"/>
                      </a:lnTo>
                      <a:lnTo>
                        <a:pt x="191856" y="272631"/>
                      </a:lnTo>
                      <a:lnTo>
                        <a:pt x="199947" y="285659"/>
                      </a:lnTo>
                      <a:lnTo>
                        <a:pt x="231901" y="311578"/>
                      </a:lnTo>
                      <a:lnTo>
                        <a:pt x="239855" y="344080"/>
                      </a:lnTo>
                      <a:lnTo>
                        <a:pt x="239855" y="363553"/>
                      </a:lnTo>
                      <a:lnTo>
                        <a:pt x="239855" y="376444"/>
                      </a:lnTo>
                      <a:lnTo>
                        <a:pt x="255900" y="376444"/>
                      </a:lnTo>
                      <a:lnTo>
                        <a:pt x="303761" y="415392"/>
                      </a:lnTo>
                      <a:lnTo>
                        <a:pt x="327760" y="441448"/>
                      </a:lnTo>
                      <a:lnTo>
                        <a:pt x="343805" y="460921"/>
                      </a:lnTo>
                      <a:lnTo>
                        <a:pt x="367805" y="447893"/>
                      </a:lnTo>
                      <a:lnTo>
                        <a:pt x="367805" y="434865"/>
                      </a:lnTo>
                      <a:lnTo>
                        <a:pt x="351759" y="415392"/>
                      </a:lnTo>
                      <a:lnTo>
                        <a:pt x="335714" y="395918"/>
                      </a:lnTo>
                      <a:lnTo>
                        <a:pt x="327760" y="402501"/>
                      </a:lnTo>
                      <a:lnTo>
                        <a:pt x="311852" y="383027"/>
                      </a:lnTo>
                      <a:lnTo>
                        <a:pt x="295807" y="350525"/>
                      </a:lnTo>
                      <a:lnTo>
                        <a:pt x="271808" y="285659"/>
                      </a:lnTo>
                      <a:lnTo>
                        <a:pt x="263854" y="292104"/>
                      </a:lnTo>
                      <a:lnTo>
                        <a:pt x="255900" y="285659"/>
                      </a:lnTo>
                      <a:lnTo>
                        <a:pt x="239855" y="266048"/>
                      </a:lnTo>
                      <a:lnTo>
                        <a:pt x="231901" y="246575"/>
                      </a:lnTo>
                      <a:lnTo>
                        <a:pt x="215856" y="233683"/>
                      </a:lnTo>
                      <a:lnTo>
                        <a:pt x="207901" y="207627"/>
                      </a:lnTo>
                      <a:lnTo>
                        <a:pt x="199947" y="201181"/>
                      </a:lnTo>
                      <a:lnTo>
                        <a:pt x="191856" y="188154"/>
                      </a:lnTo>
                      <a:lnTo>
                        <a:pt x="175948" y="181708"/>
                      </a:lnTo>
                      <a:lnTo>
                        <a:pt x="167857" y="162234"/>
                      </a:lnTo>
                      <a:lnTo>
                        <a:pt x="135904" y="142761"/>
                      </a:lnTo>
                      <a:lnTo>
                        <a:pt x="119996" y="110259"/>
                      </a:lnTo>
                      <a:lnTo>
                        <a:pt x="111905" y="77894"/>
                      </a:lnTo>
                      <a:lnTo>
                        <a:pt x="111905" y="3894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54C6D52-57EF-E3B6-C079-0FA4631B1740}"/>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B32F2343-151A-A610-2CF3-FDDBF9B5D7A4}"/>
                    </a:ext>
                  </a:extLst>
                </p:cNvPr>
                <p:cNvSpPr/>
                <p:nvPr/>
              </p:nvSpPr>
              <p:spPr>
                <a:xfrm>
                  <a:off x="5748811" y="6208636"/>
                  <a:ext cx="187193" cy="177456"/>
                </a:xfrm>
                <a:custGeom>
                  <a:avLst/>
                  <a:gdLst>
                    <a:gd name="connsiteX0" fmla="*/ 146464 w 187193"/>
                    <a:gd name="connsiteY0" fmla="*/ 0 h 177456"/>
                    <a:gd name="connsiteX1" fmla="*/ 65004 w 187193"/>
                    <a:gd name="connsiteY1" fmla="*/ 0 h 177456"/>
                    <a:gd name="connsiteX2" fmla="*/ 56913 w 187193"/>
                    <a:gd name="connsiteY2" fmla="*/ 19748 h 177456"/>
                    <a:gd name="connsiteX3" fmla="*/ 32502 w 187193"/>
                    <a:gd name="connsiteY3" fmla="*/ 19748 h 177456"/>
                    <a:gd name="connsiteX4" fmla="*/ 81323 w 187193"/>
                    <a:gd name="connsiteY4" fmla="*/ 72272 h 177456"/>
                    <a:gd name="connsiteX5" fmla="*/ 32502 w 187193"/>
                    <a:gd name="connsiteY5" fmla="*/ 72272 h 177456"/>
                    <a:gd name="connsiteX6" fmla="*/ 0 w 187193"/>
                    <a:gd name="connsiteY6" fmla="*/ 137961 h 177456"/>
                    <a:gd name="connsiteX7" fmla="*/ 16183 w 187193"/>
                    <a:gd name="connsiteY7" fmla="*/ 157709 h 177456"/>
                    <a:gd name="connsiteX8" fmla="*/ 48822 w 187193"/>
                    <a:gd name="connsiteY8" fmla="*/ 170874 h 177456"/>
                    <a:gd name="connsiteX9" fmla="*/ 73232 w 187193"/>
                    <a:gd name="connsiteY9" fmla="*/ 177457 h 177456"/>
                    <a:gd name="connsiteX10" fmla="*/ 105734 w 187193"/>
                    <a:gd name="connsiteY10" fmla="*/ 177457 h 177456"/>
                    <a:gd name="connsiteX11" fmla="*/ 122053 w 187193"/>
                    <a:gd name="connsiteY11" fmla="*/ 157709 h 177456"/>
                    <a:gd name="connsiteX12" fmla="*/ 146464 w 187193"/>
                    <a:gd name="connsiteY12" fmla="*/ 137961 h 177456"/>
                    <a:gd name="connsiteX13" fmla="*/ 146464 w 187193"/>
                    <a:gd name="connsiteY13" fmla="*/ 124796 h 177456"/>
                    <a:gd name="connsiteX14" fmla="*/ 179103 w 187193"/>
                    <a:gd name="connsiteY14" fmla="*/ 98602 h 177456"/>
                    <a:gd name="connsiteX15" fmla="*/ 187194 w 187193"/>
                    <a:gd name="connsiteY15" fmla="*/ 92020 h 177456"/>
                    <a:gd name="connsiteX16" fmla="*/ 170874 w 187193"/>
                    <a:gd name="connsiteY16" fmla="*/ 92020 h 177456"/>
                    <a:gd name="connsiteX17" fmla="*/ 162783 w 187193"/>
                    <a:gd name="connsiteY17" fmla="*/ 85437 h 177456"/>
                    <a:gd name="connsiteX18" fmla="*/ 146464 w 187193"/>
                    <a:gd name="connsiteY18" fmla="*/ 78854 h 177456"/>
                    <a:gd name="connsiteX19" fmla="*/ 146464 w 187193"/>
                    <a:gd name="connsiteY19" fmla="*/ 0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193" h="177456">
                      <a:moveTo>
                        <a:pt x="146464" y="0"/>
                      </a:moveTo>
                      <a:lnTo>
                        <a:pt x="65004" y="0"/>
                      </a:lnTo>
                      <a:lnTo>
                        <a:pt x="56913" y="19748"/>
                      </a:lnTo>
                      <a:lnTo>
                        <a:pt x="32502" y="19748"/>
                      </a:lnTo>
                      <a:lnTo>
                        <a:pt x="81323" y="72272"/>
                      </a:lnTo>
                      <a:lnTo>
                        <a:pt x="32502" y="72272"/>
                      </a:lnTo>
                      <a:lnTo>
                        <a:pt x="0" y="137961"/>
                      </a:lnTo>
                      <a:lnTo>
                        <a:pt x="16183" y="157709"/>
                      </a:lnTo>
                      <a:lnTo>
                        <a:pt x="48822" y="170874"/>
                      </a:lnTo>
                      <a:lnTo>
                        <a:pt x="73232" y="177457"/>
                      </a:lnTo>
                      <a:lnTo>
                        <a:pt x="105734" y="177457"/>
                      </a:lnTo>
                      <a:lnTo>
                        <a:pt x="122053" y="157709"/>
                      </a:lnTo>
                      <a:lnTo>
                        <a:pt x="146464" y="137961"/>
                      </a:lnTo>
                      <a:lnTo>
                        <a:pt x="146464" y="124796"/>
                      </a:lnTo>
                      <a:lnTo>
                        <a:pt x="179103" y="98602"/>
                      </a:lnTo>
                      <a:lnTo>
                        <a:pt x="187194" y="92020"/>
                      </a:lnTo>
                      <a:lnTo>
                        <a:pt x="170874" y="92020"/>
                      </a:lnTo>
                      <a:lnTo>
                        <a:pt x="162783" y="85437"/>
                      </a:lnTo>
                      <a:lnTo>
                        <a:pt x="146464" y="78854"/>
                      </a:lnTo>
                      <a:lnTo>
                        <a:pt x="14646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93D9337C-2536-918A-5701-D03683AD6C80}"/>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163C2A3B-9D6E-59DA-75DE-066AD1684885}"/>
                    </a:ext>
                  </a:extLst>
                </p:cNvPr>
                <p:cNvSpPr/>
                <p:nvPr/>
              </p:nvSpPr>
              <p:spPr>
                <a:xfrm>
                  <a:off x="6615936" y="6119908"/>
                  <a:ext cx="128224" cy="78854"/>
                </a:xfrm>
                <a:custGeom>
                  <a:avLst/>
                  <a:gdLst>
                    <a:gd name="connsiteX0" fmla="*/ 120133 w 128224"/>
                    <a:gd name="connsiteY0" fmla="*/ 78854 h 78854"/>
                    <a:gd name="connsiteX1" fmla="*/ 128224 w 128224"/>
                    <a:gd name="connsiteY1" fmla="*/ 66787 h 78854"/>
                    <a:gd name="connsiteX2" fmla="*/ 120133 w 128224"/>
                    <a:gd name="connsiteY2" fmla="*/ 54581 h 78854"/>
                    <a:gd name="connsiteX3" fmla="*/ 128224 w 128224"/>
                    <a:gd name="connsiteY3" fmla="*/ 48547 h 78854"/>
                    <a:gd name="connsiteX4" fmla="*/ 128224 w 128224"/>
                    <a:gd name="connsiteY4" fmla="*/ 24274 h 78854"/>
                    <a:gd name="connsiteX5" fmla="*/ 120133 w 128224"/>
                    <a:gd name="connsiteY5" fmla="*/ 0 h 78854"/>
                    <a:gd name="connsiteX6" fmla="*/ 88180 w 128224"/>
                    <a:gd name="connsiteY6" fmla="*/ 6171 h 78854"/>
                    <a:gd name="connsiteX7" fmla="*/ 64044 w 128224"/>
                    <a:gd name="connsiteY7" fmla="*/ 0 h 78854"/>
                    <a:gd name="connsiteX8" fmla="*/ 40045 w 128224"/>
                    <a:gd name="connsiteY8" fmla="*/ 6171 h 78854"/>
                    <a:gd name="connsiteX9" fmla="*/ 48136 w 128224"/>
                    <a:gd name="connsiteY9" fmla="*/ 12205 h 78854"/>
                    <a:gd name="connsiteX10" fmla="*/ 72135 w 128224"/>
                    <a:gd name="connsiteY10" fmla="*/ 12205 h 78854"/>
                    <a:gd name="connsiteX11" fmla="*/ 72135 w 128224"/>
                    <a:gd name="connsiteY11" fmla="*/ 36479 h 78854"/>
                    <a:gd name="connsiteX12" fmla="*/ 96134 w 128224"/>
                    <a:gd name="connsiteY12" fmla="*/ 48547 h 78854"/>
                    <a:gd name="connsiteX13" fmla="*/ 88180 w 128224"/>
                    <a:gd name="connsiteY13" fmla="*/ 54581 h 78854"/>
                    <a:gd name="connsiteX14" fmla="*/ 40045 w 128224"/>
                    <a:gd name="connsiteY14" fmla="*/ 54581 h 78854"/>
                    <a:gd name="connsiteX15" fmla="*/ 0 w 128224"/>
                    <a:gd name="connsiteY15" fmla="*/ 54581 h 78854"/>
                    <a:gd name="connsiteX16" fmla="*/ 0 w 128224"/>
                    <a:gd name="connsiteY16" fmla="*/ 60753 h 78854"/>
                    <a:gd name="connsiteX17" fmla="*/ 24136 w 128224"/>
                    <a:gd name="connsiteY17" fmla="*/ 72820 h 78854"/>
                    <a:gd name="connsiteX18" fmla="*/ 32090 w 128224"/>
                    <a:gd name="connsiteY18" fmla="*/ 66787 h 78854"/>
                    <a:gd name="connsiteX19" fmla="*/ 64044 w 128224"/>
                    <a:gd name="connsiteY19" fmla="*/ 72820 h 78854"/>
                    <a:gd name="connsiteX20" fmla="*/ 104088 w 128224"/>
                    <a:gd name="connsiteY20" fmla="*/ 66787 h 78854"/>
                    <a:gd name="connsiteX21" fmla="*/ 120133 w 128224"/>
                    <a:gd name="connsiteY21" fmla="*/ 78854 h 7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224" h="78854">
                      <a:moveTo>
                        <a:pt x="120133" y="78854"/>
                      </a:moveTo>
                      <a:lnTo>
                        <a:pt x="128224" y="66787"/>
                      </a:lnTo>
                      <a:lnTo>
                        <a:pt x="120133" y="54581"/>
                      </a:lnTo>
                      <a:lnTo>
                        <a:pt x="128224" y="48547"/>
                      </a:lnTo>
                      <a:lnTo>
                        <a:pt x="128224" y="24274"/>
                      </a:lnTo>
                      <a:lnTo>
                        <a:pt x="120133" y="0"/>
                      </a:lnTo>
                      <a:lnTo>
                        <a:pt x="88180" y="6171"/>
                      </a:lnTo>
                      <a:lnTo>
                        <a:pt x="64044" y="0"/>
                      </a:lnTo>
                      <a:lnTo>
                        <a:pt x="40045" y="6171"/>
                      </a:lnTo>
                      <a:lnTo>
                        <a:pt x="48136" y="12205"/>
                      </a:lnTo>
                      <a:lnTo>
                        <a:pt x="72135" y="12205"/>
                      </a:lnTo>
                      <a:lnTo>
                        <a:pt x="72135" y="36479"/>
                      </a:lnTo>
                      <a:lnTo>
                        <a:pt x="96134" y="48547"/>
                      </a:lnTo>
                      <a:lnTo>
                        <a:pt x="88180" y="54581"/>
                      </a:lnTo>
                      <a:lnTo>
                        <a:pt x="40045" y="54581"/>
                      </a:lnTo>
                      <a:lnTo>
                        <a:pt x="0" y="54581"/>
                      </a:lnTo>
                      <a:lnTo>
                        <a:pt x="0" y="60753"/>
                      </a:lnTo>
                      <a:lnTo>
                        <a:pt x="24136" y="72820"/>
                      </a:lnTo>
                      <a:lnTo>
                        <a:pt x="32090" y="66787"/>
                      </a:lnTo>
                      <a:lnTo>
                        <a:pt x="64044" y="72820"/>
                      </a:lnTo>
                      <a:lnTo>
                        <a:pt x="104088" y="66787"/>
                      </a:lnTo>
                      <a:lnTo>
                        <a:pt x="120133" y="7885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39FE420A-D945-A6E8-0364-9507F08A60F8}"/>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34EEAC32-02B4-88D6-89C6-866A663A781D}"/>
                    </a:ext>
                  </a:extLst>
                </p:cNvPr>
                <p:cNvSpPr/>
                <p:nvPr/>
              </p:nvSpPr>
              <p:spPr>
                <a:xfrm>
                  <a:off x="6734286" y="6119908"/>
                  <a:ext cx="157708" cy="98602"/>
                </a:xfrm>
                <a:custGeom>
                  <a:avLst/>
                  <a:gdLst>
                    <a:gd name="connsiteX0" fmla="*/ 7817 w 157708"/>
                    <a:gd name="connsiteY0" fmla="*/ 92020 h 98602"/>
                    <a:gd name="connsiteX1" fmla="*/ 15771 w 157708"/>
                    <a:gd name="connsiteY1" fmla="*/ 98602 h 98602"/>
                    <a:gd name="connsiteX2" fmla="*/ 47313 w 157708"/>
                    <a:gd name="connsiteY2" fmla="*/ 65689 h 98602"/>
                    <a:gd name="connsiteX3" fmla="*/ 55129 w 157708"/>
                    <a:gd name="connsiteY3" fmla="*/ 65689 h 98602"/>
                    <a:gd name="connsiteX4" fmla="*/ 63084 w 157708"/>
                    <a:gd name="connsiteY4" fmla="*/ 78854 h 98602"/>
                    <a:gd name="connsiteX5" fmla="*/ 78854 w 157708"/>
                    <a:gd name="connsiteY5" fmla="*/ 65689 h 98602"/>
                    <a:gd name="connsiteX6" fmla="*/ 102442 w 157708"/>
                    <a:gd name="connsiteY6" fmla="*/ 65689 h 98602"/>
                    <a:gd name="connsiteX7" fmla="*/ 126167 w 157708"/>
                    <a:gd name="connsiteY7" fmla="*/ 65689 h 98602"/>
                    <a:gd name="connsiteX8" fmla="*/ 149755 w 157708"/>
                    <a:gd name="connsiteY8" fmla="*/ 72272 h 98602"/>
                    <a:gd name="connsiteX9" fmla="*/ 157709 w 157708"/>
                    <a:gd name="connsiteY9" fmla="*/ 52661 h 98602"/>
                    <a:gd name="connsiteX10" fmla="*/ 141938 w 157708"/>
                    <a:gd name="connsiteY10" fmla="*/ 39496 h 98602"/>
                    <a:gd name="connsiteX11" fmla="*/ 110396 w 157708"/>
                    <a:gd name="connsiteY11" fmla="*/ 32913 h 98602"/>
                    <a:gd name="connsiteX12" fmla="*/ 126167 w 157708"/>
                    <a:gd name="connsiteY12" fmla="*/ 32913 h 98602"/>
                    <a:gd name="connsiteX13" fmla="*/ 118213 w 157708"/>
                    <a:gd name="connsiteY13" fmla="*/ 26331 h 98602"/>
                    <a:gd name="connsiteX14" fmla="*/ 94625 w 157708"/>
                    <a:gd name="connsiteY14" fmla="*/ 26331 h 98602"/>
                    <a:gd name="connsiteX15" fmla="*/ 86671 w 157708"/>
                    <a:gd name="connsiteY15" fmla="*/ 13166 h 98602"/>
                    <a:gd name="connsiteX16" fmla="*/ 47313 w 157708"/>
                    <a:gd name="connsiteY16" fmla="*/ 0 h 98602"/>
                    <a:gd name="connsiteX17" fmla="*/ 7817 w 157708"/>
                    <a:gd name="connsiteY17" fmla="*/ 0 h 98602"/>
                    <a:gd name="connsiteX18" fmla="*/ 0 w 157708"/>
                    <a:gd name="connsiteY18" fmla="*/ 0 h 98602"/>
                    <a:gd name="connsiteX19" fmla="*/ 7817 w 157708"/>
                    <a:gd name="connsiteY19" fmla="*/ 26331 h 98602"/>
                    <a:gd name="connsiteX20" fmla="*/ 7817 w 157708"/>
                    <a:gd name="connsiteY20" fmla="*/ 52661 h 98602"/>
                    <a:gd name="connsiteX21" fmla="*/ 0 w 157708"/>
                    <a:gd name="connsiteY21" fmla="*/ 59244 h 98602"/>
                    <a:gd name="connsiteX22" fmla="*/ 7817 w 157708"/>
                    <a:gd name="connsiteY22" fmla="*/ 72272 h 98602"/>
                    <a:gd name="connsiteX23" fmla="*/ 0 w 157708"/>
                    <a:gd name="connsiteY23" fmla="*/ 78854 h 98602"/>
                    <a:gd name="connsiteX24" fmla="*/ 7817 w 157708"/>
                    <a:gd name="connsiteY24" fmla="*/ 92020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708" h="98602">
                      <a:moveTo>
                        <a:pt x="7817" y="92020"/>
                      </a:moveTo>
                      <a:lnTo>
                        <a:pt x="15771" y="98602"/>
                      </a:lnTo>
                      <a:lnTo>
                        <a:pt x="47313" y="65689"/>
                      </a:lnTo>
                      <a:lnTo>
                        <a:pt x="55129" y="65689"/>
                      </a:lnTo>
                      <a:lnTo>
                        <a:pt x="63084" y="78854"/>
                      </a:lnTo>
                      <a:lnTo>
                        <a:pt x="78854" y="65689"/>
                      </a:lnTo>
                      <a:lnTo>
                        <a:pt x="102442" y="65689"/>
                      </a:lnTo>
                      <a:lnTo>
                        <a:pt x="126167" y="65689"/>
                      </a:lnTo>
                      <a:lnTo>
                        <a:pt x="149755" y="72272"/>
                      </a:lnTo>
                      <a:lnTo>
                        <a:pt x="157709" y="52661"/>
                      </a:lnTo>
                      <a:lnTo>
                        <a:pt x="141938" y="39496"/>
                      </a:lnTo>
                      <a:lnTo>
                        <a:pt x="110396" y="32913"/>
                      </a:lnTo>
                      <a:lnTo>
                        <a:pt x="126167" y="32913"/>
                      </a:lnTo>
                      <a:lnTo>
                        <a:pt x="118213" y="26331"/>
                      </a:lnTo>
                      <a:lnTo>
                        <a:pt x="94625" y="26331"/>
                      </a:lnTo>
                      <a:lnTo>
                        <a:pt x="86671" y="13166"/>
                      </a:lnTo>
                      <a:lnTo>
                        <a:pt x="47313" y="0"/>
                      </a:lnTo>
                      <a:lnTo>
                        <a:pt x="7817" y="0"/>
                      </a:lnTo>
                      <a:lnTo>
                        <a:pt x="0" y="0"/>
                      </a:lnTo>
                      <a:lnTo>
                        <a:pt x="7817" y="26331"/>
                      </a:lnTo>
                      <a:lnTo>
                        <a:pt x="7817" y="52661"/>
                      </a:lnTo>
                      <a:lnTo>
                        <a:pt x="0" y="59244"/>
                      </a:lnTo>
                      <a:lnTo>
                        <a:pt x="7817" y="72272"/>
                      </a:lnTo>
                      <a:lnTo>
                        <a:pt x="0" y="78854"/>
                      </a:lnTo>
                      <a:lnTo>
                        <a:pt x="7817" y="9202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88FD3344-9E66-8771-DA3C-2F74F505FAF3}"/>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0733A09F-1D62-D8DC-8EC7-859D0BB4378F}"/>
                    </a:ext>
                  </a:extLst>
                </p:cNvPr>
                <p:cNvSpPr/>
                <p:nvPr/>
              </p:nvSpPr>
              <p:spPr>
                <a:xfrm>
                  <a:off x="6192179" y="6563413"/>
                  <a:ext cx="285795" cy="98602"/>
                </a:xfrm>
                <a:custGeom>
                  <a:avLst/>
                  <a:gdLst>
                    <a:gd name="connsiteX0" fmla="*/ 245066 w 285795"/>
                    <a:gd name="connsiteY0" fmla="*/ 92431 h 98602"/>
                    <a:gd name="connsiteX1" fmla="*/ 261385 w 285795"/>
                    <a:gd name="connsiteY1" fmla="*/ 80089 h 98602"/>
                    <a:gd name="connsiteX2" fmla="*/ 269476 w 285795"/>
                    <a:gd name="connsiteY2" fmla="*/ 80089 h 98602"/>
                    <a:gd name="connsiteX3" fmla="*/ 285796 w 285795"/>
                    <a:gd name="connsiteY3" fmla="*/ 61575 h 98602"/>
                    <a:gd name="connsiteX4" fmla="*/ 269476 w 285795"/>
                    <a:gd name="connsiteY4" fmla="*/ 49233 h 98602"/>
                    <a:gd name="connsiteX5" fmla="*/ 269476 w 285795"/>
                    <a:gd name="connsiteY5" fmla="*/ 37027 h 98602"/>
                    <a:gd name="connsiteX6" fmla="*/ 253157 w 285795"/>
                    <a:gd name="connsiteY6" fmla="*/ 24685 h 98602"/>
                    <a:gd name="connsiteX7" fmla="*/ 220518 w 285795"/>
                    <a:gd name="connsiteY7" fmla="*/ 6171 h 98602"/>
                    <a:gd name="connsiteX8" fmla="*/ 187879 w 285795"/>
                    <a:gd name="connsiteY8" fmla="*/ 0 h 98602"/>
                    <a:gd name="connsiteX9" fmla="*/ 163332 w 285795"/>
                    <a:gd name="connsiteY9" fmla="*/ 0 h 98602"/>
                    <a:gd name="connsiteX10" fmla="*/ 155240 w 285795"/>
                    <a:gd name="connsiteY10" fmla="*/ 18514 h 98602"/>
                    <a:gd name="connsiteX11" fmla="*/ 147012 w 285795"/>
                    <a:gd name="connsiteY11" fmla="*/ 24685 h 98602"/>
                    <a:gd name="connsiteX12" fmla="*/ 138921 w 285795"/>
                    <a:gd name="connsiteY12" fmla="*/ 12343 h 98602"/>
                    <a:gd name="connsiteX13" fmla="*/ 89825 w 285795"/>
                    <a:gd name="connsiteY13" fmla="*/ 30856 h 98602"/>
                    <a:gd name="connsiteX14" fmla="*/ 40867 w 285795"/>
                    <a:gd name="connsiteY14" fmla="*/ 24685 h 98602"/>
                    <a:gd name="connsiteX15" fmla="*/ 32776 w 285795"/>
                    <a:gd name="connsiteY15" fmla="*/ 6171 h 98602"/>
                    <a:gd name="connsiteX16" fmla="*/ 16319 w 285795"/>
                    <a:gd name="connsiteY16" fmla="*/ 0 h 98602"/>
                    <a:gd name="connsiteX17" fmla="*/ 0 w 285795"/>
                    <a:gd name="connsiteY17" fmla="*/ 18514 h 98602"/>
                    <a:gd name="connsiteX18" fmla="*/ 16319 w 285795"/>
                    <a:gd name="connsiteY18" fmla="*/ 24685 h 98602"/>
                    <a:gd name="connsiteX19" fmla="*/ 8228 w 285795"/>
                    <a:gd name="connsiteY19" fmla="*/ 37027 h 98602"/>
                    <a:gd name="connsiteX20" fmla="*/ 0 w 285795"/>
                    <a:gd name="connsiteY20" fmla="*/ 49233 h 98602"/>
                    <a:gd name="connsiteX21" fmla="*/ 8228 w 285795"/>
                    <a:gd name="connsiteY21" fmla="*/ 61575 h 98602"/>
                    <a:gd name="connsiteX22" fmla="*/ 8228 w 285795"/>
                    <a:gd name="connsiteY22" fmla="*/ 49233 h 98602"/>
                    <a:gd name="connsiteX23" fmla="*/ 57186 w 285795"/>
                    <a:gd name="connsiteY23" fmla="*/ 55404 h 98602"/>
                    <a:gd name="connsiteX24" fmla="*/ 81734 w 285795"/>
                    <a:gd name="connsiteY24" fmla="*/ 80089 h 98602"/>
                    <a:gd name="connsiteX25" fmla="*/ 98054 w 285795"/>
                    <a:gd name="connsiteY25" fmla="*/ 73918 h 98602"/>
                    <a:gd name="connsiteX26" fmla="*/ 106145 w 285795"/>
                    <a:gd name="connsiteY26" fmla="*/ 98602 h 98602"/>
                    <a:gd name="connsiteX27" fmla="*/ 122464 w 285795"/>
                    <a:gd name="connsiteY27" fmla="*/ 98602 h 98602"/>
                    <a:gd name="connsiteX28" fmla="*/ 138921 w 285795"/>
                    <a:gd name="connsiteY28" fmla="*/ 86260 h 98602"/>
                    <a:gd name="connsiteX29" fmla="*/ 122464 w 285795"/>
                    <a:gd name="connsiteY29" fmla="*/ 67746 h 98602"/>
                    <a:gd name="connsiteX30" fmla="*/ 122464 w 285795"/>
                    <a:gd name="connsiteY30" fmla="*/ 55404 h 98602"/>
                    <a:gd name="connsiteX31" fmla="*/ 138921 w 285795"/>
                    <a:gd name="connsiteY31" fmla="*/ 49233 h 98602"/>
                    <a:gd name="connsiteX32" fmla="*/ 155240 w 285795"/>
                    <a:gd name="connsiteY32" fmla="*/ 37027 h 98602"/>
                    <a:gd name="connsiteX33" fmla="*/ 171560 w 285795"/>
                    <a:gd name="connsiteY33" fmla="*/ 30856 h 98602"/>
                    <a:gd name="connsiteX34" fmla="*/ 179651 w 285795"/>
                    <a:gd name="connsiteY34" fmla="*/ 24685 h 98602"/>
                    <a:gd name="connsiteX35" fmla="*/ 204198 w 285795"/>
                    <a:gd name="connsiteY35" fmla="*/ 30856 h 98602"/>
                    <a:gd name="connsiteX36" fmla="*/ 220518 w 285795"/>
                    <a:gd name="connsiteY36" fmla="*/ 49233 h 98602"/>
                    <a:gd name="connsiteX37" fmla="*/ 236837 w 285795"/>
                    <a:gd name="connsiteY37" fmla="*/ 43199 h 98602"/>
                    <a:gd name="connsiteX38" fmla="*/ 245066 w 285795"/>
                    <a:gd name="connsiteY38" fmla="*/ 49233 h 98602"/>
                    <a:gd name="connsiteX39" fmla="*/ 228746 w 285795"/>
                    <a:gd name="connsiteY39" fmla="*/ 55404 h 98602"/>
                    <a:gd name="connsiteX40" fmla="*/ 228746 w 285795"/>
                    <a:gd name="connsiteY40" fmla="*/ 67746 h 98602"/>
                    <a:gd name="connsiteX41" fmla="*/ 228746 w 285795"/>
                    <a:gd name="connsiteY41" fmla="*/ 73918 h 98602"/>
                    <a:gd name="connsiteX42" fmla="*/ 245066 w 285795"/>
                    <a:gd name="connsiteY42" fmla="*/ 92431 h 9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85795" h="98602">
                      <a:moveTo>
                        <a:pt x="245066" y="92431"/>
                      </a:moveTo>
                      <a:lnTo>
                        <a:pt x="261385" y="80089"/>
                      </a:lnTo>
                      <a:lnTo>
                        <a:pt x="269476" y="80089"/>
                      </a:lnTo>
                      <a:lnTo>
                        <a:pt x="285796" y="61575"/>
                      </a:lnTo>
                      <a:lnTo>
                        <a:pt x="269476" y="49233"/>
                      </a:lnTo>
                      <a:lnTo>
                        <a:pt x="269476" y="37027"/>
                      </a:lnTo>
                      <a:lnTo>
                        <a:pt x="253157" y="24685"/>
                      </a:lnTo>
                      <a:lnTo>
                        <a:pt x="220518" y="6171"/>
                      </a:lnTo>
                      <a:lnTo>
                        <a:pt x="187879" y="0"/>
                      </a:lnTo>
                      <a:lnTo>
                        <a:pt x="163332" y="0"/>
                      </a:lnTo>
                      <a:lnTo>
                        <a:pt x="155240" y="18514"/>
                      </a:lnTo>
                      <a:lnTo>
                        <a:pt x="147012" y="24685"/>
                      </a:lnTo>
                      <a:lnTo>
                        <a:pt x="138921" y="12343"/>
                      </a:lnTo>
                      <a:lnTo>
                        <a:pt x="89825" y="30856"/>
                      </a:lnTo>
                      <a:lnTo>
                        <a:pt x="40867" y="24685"/>
                      </a:lnTo>
                      <a:lnTo>
                        <a:pt x="32776" y="6171"/>
                      </a:lnTo>
                      <a:lnTo>
                        <a:pt x="16319" y="0"/>
                      </a:lnTo>
                      <a:lnTo>
                        <a:pt x="0" y="18514"/>
                      </a:lnTo>
                      <a:lnTo>
                        <a:pt x="16319" y="24685"/>
                      </a:lnTo>
                      <a:lnTo>
                        <a:pt x="8228" y="37027"/>
                      </a:lnTo>
                      <a:lnTo>
                        <a:pt x="0" y="49233"/>
                      </a:lnTo>
                      <a:lnTo>
                        <a:pt x="8228" y="61575"/>
                      </a:lnTo>
                      <a:lnTo>
                        <a:pt x="8228" y="49233"/>
                      </a:lnTo>
                      <a:lnTo>
                        <a:pt x="57186" y="55404"/>
                      </a:lnTo>
                      <a:lnTo>
                        <a:pt x="81734" y="80089"/>
                      </a:lnTo>
                      <a:lnTo>
                        <a:pt x="98054" y="73918"/>
                      </a:lnTo>
                      <a:lnTo>
                        <a:pt x="106145" y="98602"/>
                      </a:lnTo>
                      <a:lnTo>
                        <a:pt x="122464" y="98602"/>
                      </a:lnTo>
                      <a:lnTo>
                        <a:pt x="138921" y="86260"/>
                      </a:lnTo>
                      <a:lnTo>
                        <a:pt x="122464" y="67746"/>
                      </a:lnTo>
                      <a:lnTo>
                        <a:pt x="122464" y="55404"/>
                      </a:lnTo>
                      <a:lnTo>
                        <a:pt x="138921" y="49233"/>
                      </a:lnTo>
                      <a:lnTo>
                        <a:pt x="155240" y="37027"/>
                      </a:lnTo>
                      <a:lnTo>
                        <a:pt x="171560" y="30856"/>
                      </a:lnTo>
                      <a:lnTo>
                        <a:pt x="179651" y="24685"/>
                      </a:lnTo>
                      <a:lnTo>
                        <a:pt x="204198" y="30856"/>
                      </a:lnTo>
                      <a:lnTo>
                        <a:pt x="220518" y="49233"/>
                      </a:lnTo>
                      <a:lnTo>
                        <a:pt x="236837" y="43199"/>
                      </a:lnTo>
                      <a:lnTo>
                        <a:pt x="245066" y="49233"/>
                      </a:lnTo>
                      <a:lnTo>
                        <a:pt x="228746" y="55404"/>
                      </a:lnTo>
                      <a:lnTo>
                        <a:pt x="228746" y="67746"/>
                      </a:lnTo>
                      <a:lnTo>
                        <a:pt x="228746" y="73918"/>
                      </a:lnTo>
                      <a:lnTo>
                        <a:pt x="245066" y="92431"/>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07EA7887-D2D5-1C18-F886-817390DE8219}"/>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B02D50A-599A-4F32-86CB-03B45291E76A}"/>
                    </a:ext>
                  </a:extLst>
                </p:cNvPr>
                <p:cNvSpPr/>
                <p:nvPr/>
              </p:nvSpPr>
              <p:spPr>
                <a:xfrm>
                  <a:off x="5857151" y="6346597"/>
                  <a:ext cx="98602" cy="59106"/>
                </a:xfrm>
                <a:custGeom>
                  <a:avLst/>
                  <a:gdLst>
                    <a:gd name="connsiteX0" fmla="*/ 0 w 98602"/>
                    <a:gd name="connsiteY0" fmla="*/ 32913 h 59106"/>
                    <a:gd name="connsiteX1" fmla="*/ 22765 w 98602"/>
                    <a:gd name="connsiteY1" fmla="*/ 0 h 59106"/>
                    <a:gd name="connsiteX2" fmla="*/ 68295 w 98602"/>
                    <a:gd name="connsiteY2" fmla="*/ 26331 h 59106"/>
                    <a:gd name="connsiteX3" fmla="*/ 98602 w 98602"/>
                    <a:gd name="connsiteY3" fmla="*/ 26331 h 59106"/>
                    <a:gd name="connsiteX4" fmla="*/ 98602 w 98602"/>
                    <a:gd name="connsiteY4" fmla="*/ 32913 h 59106"/>
                    <a:gd name="connsiteX5" fmla="*/ 98602 w 98602"/>
                    <a:gd name="connsiteY5" fmla="*/ 46079 h 59106"/>
                    <a:gd name="connsiteX6" fmla="*/ 83380 w 98602"/>
                    <a:gd name="connsiteY6" fmla="*/ 59107 h 59106"/>
                    <a:gd name="connsiteX7" fmla="*/ 37850 w 98602"/>
                    <a:gd name="connsiteY7" fmla="*/ 46079 h 59106"/>
                    <a:gd name="connsiteX8" fmla="*/ 15222 w 98602"/>
                    <a:gd name="connsiteY8" fmla="*/ 39496 h 59106"/>
                    <a:gd name="connsiteX9" fmla="*/ 0 w 98602"/>
                    <a:gd name="connsiteY9" fmla="*/ 32913 h 5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59106">
                      <a:moveTo>
                        <a:pt x="0" y="32913"/>
                      </a:moveTo>
                      <a:lnTo>
                        <a:pt x="22765" y="0"/>
                      </a:lnTo>
                      <a:lnTo>
                        <a:pt x="68295" y="26331"/>
                      </a:lnTo>
                      <a:lnTo>
                        <a:pt x="98602" y="26331"/>
                      </a:lnTo>
                      <a:lnTo>
                        <a:pt x="98602" y="32913"/>
                      </a:lnTo>
                      <a:lnTo>
                        <a:pt x="98602" y="46079"/>
                      </a:lnTo>
                      <a:lnTo>
                        <a:pt x="83380" y="59107"/>
                      </a:lnTo>
                      <a:lnTo>
                        <a:pt x="37850" y="46079"/>
                      </a:lnTo>
                      <a:lnTo>
                        <a:pt x="15222" y="39496"/>
                      </a:lnTo>
                      <a:lnTo>
                        <a:pt x="0" y="329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5F250C40-11D8-CC94-35A2-BA00DC632A91}"/>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BD7EED17-31F3-ED63-EF64-7097BB52EA26}"/>
                    </a:ext>
                  </a:extLst>
                </p:cNvPr>
                <p:cNvSpPr/>
                <p:nvPr/>
              </p:nvSpPr>
              <p:spPr>
                <a:xfrm>
                  <a:off x="5975364" y="6326849"/>
                  <a:ext cx="197204" cy="177456"/>
                </a:xfrm>
                <a:custGeom>
                  <a:avLst/>
                  <a:gdLst>
                    <a:gd name="connsiteX0" fmla="*/ 78854 w 197204"/>
                    <a:gd name="connsiteY0" fmla="*/ 177457 h 177456"/>
                    <a:gd name="connsiteX1" fmla="*/ 94625 w 197204"/>
                    <a:gd name="connsiteY1" fmla="*/ 170600 h 177456"/>
                    <a:gd name="connsiteX2" fmla="*/ 181433 w 197204"/>
                    <a:gd name="connsiteY2" fmla="*/ 177457 h 177456"/>
                    <a:gd name="connsiteX3" fmla="*/ 173480 w 197204"/>
                    <a:gd name="connsiteY3" fmla="*/ 170600 h 177456"/>
                    <a:gd name="connsiteX4" fmla="*/ 173480 w 197204"/>
                    <a:gd name="connsiteY4" fmla="*/ 150166 h 177456"/>
                    <a:gd name="connsiteX5" fmla="*/ 181433 w 197204"/>
                    <a:gd name="connsiteY5" fmla="*/ 95585 h 177456"/>
                    <a:gd name="connsiteX6" fmla="*/ 197205 w 197204"/>
                    <a:gd name="connsiteY6" fmla="*/ 41005 h 177456"/>
                    <a:gd name="connsiteX7" fmla="*/ 197205 w 197204"/>
                    <a:gd name="connsiteY7" fmla="*/ 0 h 177456"/>
                    <a:gd name="connsiteX8" fmla="*/ 189250 w 197204"/>
                    <a:gd name="connsiteY8" fmla="*/ 0 h 177456"/>
                    <a:gd name="connsiteX9" fmla="*/ 149892 w 197204"/>
                    <a:gd name="connsiteY9" fmla="*/ 13714 h 177456"/>
                    <a:gd name="connsiteX10" fmla="*/ 126167 w 197204"/>
                    <a:gd name="connsiteY10" fmla="*/ 6857 h 177456"/>
                    <a:gd name="connsiteX11" fmla="*/ 78854 w 197204"/>
                    <a:gd name="connsiteY11" fmla="*/ 47861 h 177456"/>
                    <a:gd name="connsiteX12" fmla="*/ 63084 w 197204"/>
                    <a:gd name="connsiteY12" fmla="*/ 41005 h 177456"/>
                    <a:gd name="connsiteX13" fmla="*/ 23725 w 197204"/>
                    <a:gd name="connsiteY13" fmla="*/ 88728 h 177456"/>
                    <a:gd name="connsiteX14" fmla="*/ 0 w 197204"/>
                    <a:gd name="connsiteY14" fmla="*/ 88728 h 177456"/>
                    <a:gd name="connsiteX15" fmla="*/ 0 w 197204"/>
                    <a:gd name="connsiteY15" fmla="*/ 95585 h 177456"/>
                    <a:gd name="connsiteX16" fmla="*/ 78854 w 197204"/>
                    <a:gd name="connsiteY16" fmla="*/ 177457 h 1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7204" h="177456">
                      <a:moveTo>
                        <a:pt x="78854" y="177457"/>
                      </a:moveTo>
                      <a:lnTo>
                        <a:pt x="94625" y="170600"/>
                      </a:lnTo>
                      <a:lnTo>
                        <a:pt x="181433" y="177457"/>
                      </a:lnTo>
                      <a:lnTo>
                        <a:pt x="173480" y="170600"/>
                      </a:lnTo>
                      <a:lnTo>
                        <a:pt x="173480" y="150166"/>
                      </a:lnTo>
                      <a:lnTo>
                        <a:pt x="181433" y="95585"/>
                      </a:lnTo>
                      <a:lnTo>
                        <a:pt x="197205" y="41005"/>
                      </a:lnTo>
                      <a:lnTo>
                        <a:pt x="197205" y="0"/>
                      </a:lnTo>
                      <a:lnTo>
                        <a:pt x="189250" y="0"/>
                      </a:lnTo>
                      <a:lnTo>
                        <a:pt x="149892" y="13714"/>
                      </a:lnTo>
                      <a:lnTo>
                        <a:pt x="126167" y="6857"/>
                      </a:lnTo>
                      <a:lnTo>
                        <a:pt x="78854" y="47861"/>
                      </a:lnTo>
                      <a:lnTo>
                        <a:pt x="63084" y="41005"/>
                      </a:lnTo>
                      <a:lnTo>
                        <a:pt x="23725" y="88728"/>
                      </a:lnTo>
                      <a:lnTo>
                        <a:pt x="0" y="88728"/>
                      </a:lnTo>
                      <a:lnTo>
                        <a:pt x="0" y="95585"/>
                      </a:lnTo>
                      <a:lnTo>
                        <a:pt x="78854" y="17745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2F288B8D-DC9F-F5C5-708E-730BC461C700}"/>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6CB37FCC-A1B6-CDE7-693F-0148475A2383}"/>
                    </a:ext>
                  </a:extLst>
                </p:cNvPr>
                <p:cNvSpPr/>
                <p:nvPr/>
              </p:nvSpPr>
              <p:spPr>
                <a:xfrm>
                  <a:off x="5876898" y="6297365"/>
                  <a:ext cx="295669" cy="118212"/>
                </a:xfrm>
                <a:custGeom>
                  <a:avLst/>
                  <a:gdLst>
                    <a:gd name="connsiteX0" fmla="*/ 295670 w 295669"/>
                    <a:gd name="connsiteY0" fmla="*/ 37302 h 118212"/>
                    <a:gd name="connsiteX1" fmla="*/ 287579 w 295669"/>
                    <a:gd name="connsiteY1" fmla="*/ 37302 h 118212"/>
                    <a:gd name="connsiteX2" fmla="*/ 247671 w 295669"/>
                    <a:gd name="connsiteY2" fmla="*/ 49781 h 118212"/>
                    <a:gd name="connsiteX3" fmla="*/ 223672 w 295669"/>
                    <a:gd name="connsiteY3" fmla="*/ 43610 h 118212"/>
                    <a:gd name="connsiteX4" fmla="*/ 175811 w 295669"/>
                    <a:gd name="connsiteY4" fmla="*/ 80911 h 118212"/>
                    <a:gd name="connsiteX5" fmla="*/ 159766 w 295669"/>
                    <a:gd name="connsiteY5" fmla="*/ 74603 h 118212"/>
                    <a:gd name="connsiteX6" fmla="*/ 119859 w 295669"/>
                    <a:gd name="connsiteY6" fmla="*/ 118213 h 118212"/>
                    <a:gd name="connsiteX7" fmla="*/ 103813 w 295669"/>
                    <a:gd name="connsiteY7" fmla="*/ 118213 h 118212"/>
                    <a:gd name="connsiteX8" fmla="*/ 95859 w 295669"/>
                    <a:gd name="connsiteY8" fmla="*/ 105734 h 118212"/>
                    <a:gd name="connsiteX9" fmla="*/ 79814 w 295669"/>
                    <a:gd name="connsiteY9" fmla="*/ 99562 h 118212"/>
                    <a:gd name="connsiteX10" fmla="*/ 79814 w 295669"/>
                    <a:gd name="connsiteY10" fmla="*/ 87083 h 118212"/>
                    <a:gd name="connsiteX11" fmla="*/ 79814 w 295669"/>
                    <a:gd name="connsiteY11" fmla="*/ 80911 h 118212"/>
                    <a:gd name="connsiteX12" fmla="*/ 47861 w 295669"/>
                    <a:gd name="connsiteY12" fmla="*/ 80911 h 118212"/>
                    <a:gd name="connsiteX13" fmla="*/ 0 w 295669"/>
                    <a:gd name="connsiteY13" fmla="*/ 55953 h 118212"/>
                    <a:gd name="connsiteX14" fmla="*/ 15908 w 295669"/>
                    <a:gd name="connsiteY14" fmla="*/ 49781 h 118212"/>
                    <a:gd name="connsiteX15" fmla="*/ 15908 w 295669"/>
                    <a:gd name="connsiteY15" fmla="*/ 37302 h 118212"/>
                    <a:gd name="connsiteX16" fmla="*/ 47861 w 295669"/>
                    <a:gd name="connsiteY16" fmla="*/ 12480 h 118212"/>
                    <a:gd name="connsiteX17" fmla="*/ 55952 w 295669"/>
                    <a:gd name="connsiteY17" fmla="*/ 6171 h 118212"/>
                    <a:gd name="connsiteX18" fmla="*/ 95859 w 295669"/>
                    <a:gd name="connsiteY18" fmla="*/ 0 h 118212"/>
                    <a:gd name="connsiteX19" fmla="*/ 127812 w 295669"/>
                    <a:gd name="connsiteY19" fmla="*/ 6171 h 118212"/>
                    <a:gd name="connsiteX20" fmla="*/ 167720 w 295669"/>
                    <a:gd name="connsiteY20" fmla="*/ 0 h 118212"/>
                    <a:gd name="connsiteX21" fmla="*/ 223672 w 295669"/>
                    <a:gd name="connsiteY21" fmla="*/ 0 h 118212"/>
                    <a:gd name="connsiteX22" fmla="*/ 247671 w 295669"/>
                    <a:gd name="connsiteY22" fmla="*/ 6171 h 118212"/>
                    <a:gd name="connsiteX23" fmla="*/ 271671 w 295669"/>
                    <a:gd name="connsiteY23" fmla="*/ 12480 h 118212"/>
                    <a:gd name="connsiteX24" fmla="*/ 287579 w 295669"/>
                    <a:gd name="connsiteY24" fmla="*/ 18651 h 118212"/>
                    <a:gd name="connsiteX25" fmla="*/ 295670 w 295669"/>
                    <a:gd name="connsiteY25" fmla="*/ 37302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95669" h="118212">
                      <a:moveTo>
                        <a:pt x="295670" y="37302"/>
                      </a:moveTo>
                      <a:lnTo>
                        <a:pt x="287579" y="37302"/>
                      </a:lnTo>
                      <a:lnTo>
                        <a:pt x="247671" y="49781"/>
                      </a:lnTo>
                      <a:lnTo>
                        <a:pt x="223672" y="43610"/>
                      </a:lnTo>
                      <a:lnTo>
                        <a:pt x="175811" y="80911"/>
                      </a:lnTo>
                      <a:lnTo>
                        <a:pt x="159766" y="74603"/>
                      </a:lnTo>
                      <a:lnTo>
                        <a:pt x="119859" y="118213"/>
                      </a:lnTo>
                      <a:lnTo>
                        <a:pt x="103813" y="118213"/>
                      </a:lnTo>
                      <a:lnTo>
                        <a:pt x="95859" y="105734"/>
                      </a:lnTo>
                      <a:lnTo>
                        <a:pt x="79814" y="99562"/>
                      </a:lnTo>
                      <a:lnTo>
                        <a:pt x="79814" y="87083"/>
                      </a:lnTo>
                      <a:lnTo>
                        <a:pt x="79814" y="80911"/>
                      </a:lnTo>
                      <a:lnTo>
                        <a:pt x="47861" y="80911"/>
                      </a:lnTo>
                      <a:lnTo>
                        <a:pt x="0" y="55953"/>
                      </a:lnTo>
                      <a:lnTo>
                        <a:pt x="15908" y="49781"/>
                      </a:lnTo>
                      <a:lnTo>
                        <a:pt x="15908" y="37302"/>
                      </a:lnTo>
                      <a:lnTo>
                        <a:pt x="47861" y="12480"/>
                      </a:lnTo>
                      <a:lnTo>
                        <a:pt x="55952" y="6171"/>
                      </a:lnTo>
                      <a:lnTo>
                        <a:pt x="95859" y="0"/>
                      </a:lnTo>
                      <a:lnTo>
                        <a:pt x="127812" y="6171"/>
                      </a:lnTo>
                      <a:lnTo>
                        <a:pt x="167720" y="0"/>
                      </a:lnTo>
                      <a:lnTo>
                        <a:pt x="223672" y="0"/>
                      </a:lnTo>
                      <a:lnTo>
                        <a:pt x="247671" y="6171"/>
                      </a:lnTo>
                      <a:lnTo>
                        <a:pt x="271671" y="12480"/>
                      </a:lnTo>
                      <a:lnTo>
                        <a:pt x="287579" y="18651"/>
                      </a:lnTo>
                      <a:lnTo>
                        <a:pt x="295670" y="37302"/>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9E4DC7C6-9ACD-3A6D-896A-246C73C62FA0}"/>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674FF721-5D71-04A5-A57D-E494375D957F}"/>
                    </a:ext>
                  </a:extLst>
                </p:cNvPr>
                <p:cNvSpPr/>
                <p:nvPr/>
              </p:nvSpPr>
              <p:spPr>
                <a:xfrm>
                  <a:off x="6054218" y="6494432"/>
                  <a:ext cx="157708" cy="118213"/>
                </a:xfrm>
                <a:custGeom>
                  <a:avLst/>
                  <a:gdLst>
                    <a:gd name="connsiteX0" fmla="*/ 141115 w 157708"/>
                    <a:gd name="connsiteY0" fmla="*/ 118213 h 118213"/>
                    <a:gd name="connsiteX1" fmla="*/ 141115 w 157708"/>
                    <a:gd name="connsiteY1" fmla="*/ 118213 h 118213"/>
                    <a:gd name="connsiteX2" fmla="*/ 149480 w 157708"/>
                    <a:gd name="connsiteY2" fmla="*/ 105185 h 118213"/>
                    <a:gd name="connsiteX3" fmla="*/ 157709 w 157708"/>
                    <a:gd name="connsiteY3" fmla="*/ 92020 h 118213"/>
                    <a:gd name="connsiteX4" fmla="*/ 141115 w 157708"/>
                    <a:gd name="connsiteY4" fmla="*/ 85437 h 118213"/>
                    <a:gd name="connsiteX5" fmla="*/ 157709 w 157708"/>
                    <a:gd name="connsiteY5" fmla="*/ 65689 h 118213"/>
                    <a:gd name="connsiteX6" fmla="*/ 124521 w 157708"/>
                    <a:gd name="connsiteY6" fmla="*/ 39496 h 118213"/>
                    <a:gd name="connsiteX7" fmla="*/ 107928 w 157708"/>
                    <a:gd name="connsiteY7" fmla="*/ 6583 h 118213"/>
                    <a:gd name="connsiteX8" fmla="*/ 16594 w 157708"/>
                    <a:gd name="connsiteY8" fmla="*/ 0 h 118213"/>
                    <a:gd name="connsiteX9" fmla="*/ 0 w 157708"/>
                    <a:gd name="connsiteY9" fmla="*/ 6583 h 118213"/>
                    <a:gd name="connsiteX10" fmla="*/ 0 w 157708"/>
                    <a:gd name="connsiteY10" fmla="*/ 32913 h 118213"/>
                    <a:gd name="connsiteX11" fmla="*/ 8365 w 157708"/>
                    <a:gd name="connsiteY11" fmla="*/ 52524 h 118213"/>
                    <a:gd name="connsiteX12" fmla="*/ 41553 w 157708"/>
                    <a:gd name="connsiteY12" fmla="*/ 65689 h 118213"/>
                    <a:gd name="connsiteX13" fmla="*/ 41553 w 157708"/>
                    <a:gd name="connsiteY13" fmla="*/ 52524 h 118213"/>
                    <a:gd name="connsiteX14" fmla="*/ 33187 w 157708"/>
                    <a:gd name="connsiteY14" fmla="*/ 45941 h 118213"/>
                    <a:gd name="connsiteX15" fmla="*/ 41553 w 157708"/>
                    <a:gd name="connsiteY15" fmla="*/ 45941 h 118213"/>
                    <a:gd name="connsiteX16" fmla="*/ 66375 w 157708"/>
                    <a:gd name="connsiteY16" fmla="*/ 72272 h 118213"/>
                    <a:gd name="connsiteX17" fmla="*/ 107928 w 157708"/>
                    <a:gd name="connsiteY17" fmla="*/ 85437 h 118213"/>
                    <a:gd name="connsiteX18" fmla="*/ 107928 w 157708"/>
                    <a:gd name="connsiteY18" fmla="*/ 111768 h 118213"/>
                    <a:gd name="connsiteX19" fmla="*/ 124521 w 157708"/>
                    <a:gd name="connsiteY19" fmla="*/ 111768 h 118213"/>
                    <a:gd name="connsiteX20" fmla="*/ 124521 w 157708"/>
                    <a:gd name="connsiteY20" fmla="*/ 105185 h 118213"/>
                    <a:gd name="connsiteX21" fmla="*/ 141115 w 157708"/>
                    <a:gd name="connsiteY21" fmla="*/ 118213 h 1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708" h="118213">
                      <a:moveTo>
                        <a:pt x="141115" y="118213"/>
                      </a:moveTo>
                      <a:lnTo>
                        <a:pt x="141115" y="118213"/>
                      </a:lnTo>
                      <a:lnTo>
                        <a:pt x="149480" y="105185"/>
                      </a:lnTo>
                      <a:lnTo>
                        <a:pt x="157709" y="92020"/>
                      </a:lnTo>
                      <a:lnTo>
                        <a:pt x="141115" y="85437"/>
                      </a:lnTo>
                      <a:lnTo>
                        <a:pt x="157709" y="65689"/>
                      </a:lnTo>
                      <a:lnTo>
                        <a:pt x="124521" y="39496"/>
                      </a:lnTo>
                      <a:lnTo>
                        <a:pt x="107928" y="6583"/>
                      </a:lnTo>
                      <a:lnTo>
                        <a:pt x="16594" y="0"/>
                      </a:lnTo>
                      <a:lnTo>
                        <a:pt x="0" y="6583"/>
                      </a:lnTo>
                      <a:lnTo>
                        <a:pt x="0" y="32913"/>
                      </a:lnTo>
                      <a:lnTo>
                        <a:pt x="8365" y="52524"/>
                      </a:lnTo>
                      <a:lnTo>
                        <a:pt x="41553" y="65689"/>
                      </a:lnTo>
                      <a:lnTo>
                        <a:pt x="41553" y="52524"/>
                      </a:lnTo>
                      <a:lnTo>
                        <a:pt x="33187" y="45941"/>
                      </a:lnTo>
                      <a:lnTo>
                        <a:pt x="41553" y="45941"/>
                      </a:lnTo>
                      <a:lnTo>
                        <a:pt x="66375" y="72272"/>
                      </a:lnTo>
                      <a:lnTo>
                        <a:pt x="107928" y="85437"/>
                      </a:lnTo>
                      <a:lnTo>
                        <a:pt x="107928" y="111768"/>
                      </a:lnTo>
                      <a:lnTo>
                        <a:pt x="124521" y="111768"/>
                      </a:lnTo>
                      <a:lnTo>
                        <a:pt x="124521" y="105185"/>
                      </a:lnTo>
                      <a:lnTo>
                        <a:pt x="141115"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4375E80B-5079-954F-5B85-53CE8892D515}"/>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0A43999C-FAE4-6D97-7DD6-6CB456AE631B}"/>
                    </a:ext>
                  </a:extLst>
                </p:cNvPr>
                <p:cNvSpPr/>
                <p:nvPr/>
              </p:nvSpPr>
              <p:spPr>
                <a:xfrm>
                  <a:off x="6103588" y="5972073"/>
                  <a:ext cx="512347" cy="147834"/>
                </a:xfrm>
                <a:custGeom>
                  <a:avLst/>
                  <a:gdLst>
                    <a:gd name="connsiteX0" fmla="*/ 439253 w 512347"/>
                    <a:gd name="connsiteY0" fmla="*/ 94077 h 147834"/>
                    <a:gd name="connsiteX1" fmla="*/ 439253 w 512347"/>
                    <a:gd name="connsiteY1" fmla="*/ 107516 h 147834"/>
                    <a:gd name="connsiteX2" fmla="*/ 496166 w 512347"/>
                    <a:gd name="connsiteY2" fmla="*/ 114236 h 147834"/>
                    <a:gd name="connsiteX3" fmla="*/ 512348 w 512347"/>
                    <a:gd name="connsiteY3" fmla="*/ 127676 h 147834"/>
                    <a:gd name="connsiteX4" fmla="*/ 512348 w 512347"/>
                    <a:gd name="connsiteY4" fmla="*/ 141115 h 147834"/>
                    <a:gd name="connsiteX5" fmla="*/ 471755 w 512347"/>
                    <a:gd name="connsiteY5" fmla="*/ 147835 h 147834"/>
                    <a:gd name="connsiteX6" fmla="*/ 431025 w 512347"/>
                    <a:gd name="connsiteY6" fmla="*/ 147835 h 147834"/>
                    <a:gd name="connsiteX7" fmla="*/ 390432 w 512347"/>
                    <a:gd name="connsiteY7" fmla="*/ 147835 h 147834"/>
                    <a:gd name="connsiteX8" fmla="*/ 349702 w 512347"/>
                    <a:gd name="connsiteY8" fmla="*/ 147835 h 147834"/>
                    <a:gd name="connsiteX9" fmla="*/ 341611 w 512347"/>
                    <a:gd name="connsiteY9" fmla="*/ 147835 h 147834"/>
                    <a:gd name="connsiteX10" fmla="*/ 374113 w 512347"/>
                    <a:gd name="connsiteY10" fmla="*/ 127676 h 147834"/>
                    <a:gd name="connsiteX11" fmla="*/ 374113 w 512347"/>
                    <a:gd name="connsiteY11" fmla="*/ 120956 h 147834"/>
                    <a:gd name="connsiteX12" fmla="*/ 309109 w 512347"/>
                    <a:gd name="connsiteY12" fmla="*/ 94077 h 147834"/>
                    <a:gd name="connsiteX13" fmla="*/ 292790 w 512347"/>
                    <a:gd name="connsiteY13" fmla="*/ 73918 h 147834"/>
                    <a:gd name="connsiteX14" fmla="*/ 252060 w 512347"/>
                    <a:gd name="connsiteY14" fmla="*/ 67198 h 147834"/>
                    <a:gd name="connsiteX15" fmla="*/ 219558 w 512347"/>
                    <a:gd name="connsiteY15" fmla="*/ 60478 h 147834"/>
                    <a:gd name="connsiteX16" fmla="*/ 178965 w 512347"/>
                    <a:gd name="connsiteY16" fmla="*/ 47039 h 147834"/>
                    <a:gd name="connsiteX17" fmla="*/ 138235 w 512347"/>
                    <a:gd name="connsiteY17" fmla="*/ 40319 h 147834"/>
                    <a:gd name="connsiteX18" fmla="*/ 130144 w 512347"/>
                    <a:gd name="connsiteY18" fmla="*/ 33599 h 147834"/>
                    <a:gd name="connsiteX19" fmla="*/ 146326 w 512347"/>
                    <a:gd name="connsiteY19" fmla="*/ 26879 h 147834"/>
                    <a:gd name="connsiteX20" fmla="*/ 138235 w 512347"/>
                    <a:gd name="connsiteY20" fmla="*/ 20159 h 147834"/>
                    <a:gd name="connsiteX21" fmla="*/ 97505 w 512347"/>
                    <a:gd name="connsiteY21" fmla="*/ 20159 h 147834"/>
                    <a:gd name="connsiteX22" fmla="*/ 81323 w 512347"/>
                    <a:gd name="connsiteY22" fmla="*/ 33599 h 147834"/>
                    <a:gd name="connsiteX23" fmla="*/ 56912 w 512347"/>
                    <a:gd name="connsiteY23" fmla="*/ 47039 h 147834"/>
                    <a:gd name="connsiteX24" fmla="*/ 16182 w 512347"/>
                    <a:gd name="connsiteY24" fmla="*/ 60478 h 147834"/>
                    <a:gd name="connsiteX25" fmla="*/ 0 w 512347"/>
                    <a:gd name="connsiteY25" fmla="*/ 60478 h 147834"/>
                    <a:gd name="connsiteX26" fmla="*/ 16182 w 512347"/>
                    <a:gd name="connsiteY26" fmla="*/ 53758 h 147834"/>
                    <a:gd name="connsiteX27" fmla="*/ 24411 w 512347"/>
                    <a:gd name="connsiteY27" fmla="*/ 26879 h 147834"/>
                    <a:gd name="connsiteX28" fmla="*/ 65003 w 512347"/>
                    <a:gd name="connsiteY28" fmla="*/ 6720 h 147834"/>
                    <a:gd name="connsiteX29" fmla="*/ 121916 w 512347"/>
                    <a:gd name="connsiteY29" fmla="*/ 0 h 147834"/>
                    <a:gd name="connsiteX30" fmla="*/ 178965 w 512347"/>
                    <a:gd name="connsiteY30" fmla="*/ 0 h 147834"/>
                    <a:gd name="connsiteX31" fmla="*/ 227649 w 512347"/>
                    <a:gd name="connsiteY31" fmla="*/ 6720 h 147834"/>
                    <a:gd name="connsiteX32" fmla="*/ 260288 w 512347"/>
                    <a:gd name="connsiteY32" fmla="*/ 26879 h 147834"/>
                    <a:gd name="connsiteX33" fmla="*/ 300881 w 512347"/>
                    <a:gd name="connsiteY33" fmla="*/ 33599 h 147834"/>
                    <a:gd name="connsiteX34" fmla="*/ 300881 w 512347"/>
                    <a:gd name="connsiteY34" fmla="*/ 40319 h 147834"/>
                    <a:gd name="connsiteX35" fmla="*/ 333383 w 512347"/>
                    <a:gd name="connsiteY35" fmla="*/ 53758 h 147834"/>
                    <a:gd name="connsiteX36" fmla="*/ 374113 w 512347"/>
                    <a:gd name="connsiteY36" fmla="*/ 73918 h 147834"/>
                    <a:gd name="connsiteX37" fmla="*/ 414843 w 512347"/>
                    <a:gd name="connsiteY37" fmla="*/ 87357 h 147834"/>
                    <a:gd name="connsiteX38" fmla="*/ 431025 w 512347"/>
                    <a:gd name="connsiteY38" fmla="*/ 94077 h 147834"/>
                    <a:gd name="connsiteX39" fmla="*/ 439253 w 512347"/>
                    <a:gd name="connsiteY39" fmla="*/ 94077 h 14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2347" h="147834">
                      <a:moveTo>
                        <a:pt x="439253" y="94077"/>
                      </a:moveTo>
                      <a:lnTo>
                        <a:pt x="439253" y="107516"/>
                      </a:lnTo>
                      <a:lnTo>
                        <a:pt x="496166" y="114236"/>
                      </a:lnTo>
                      <a:lnTo>
                        <a:pt x="512348" y="127676"/>
                      </a:lnTo>
                      <a:lnTo>
                        <a:pt x="512348" y="141115"/>
                      </a:lnTo>
                      <a:lnTo>
                        <a:pt x="471755" y="147835"/>
                      </a:lnTo>
                      <a:lnTo>
                        <a:pt x="431025" y="147835"/>
                      </a:lnTo>
                      <a:lnTo>
                        <a:pt x="390432" y="147835"/>
                      </a:lnTo>
                      <a:lnTo>
                        <a:pt x="349702" y="147835"/>
                      </a:lnTo>
                      <a:lnTo>
                        <a:pt x="341611" y="147835"/>
                      </a:lnTo>
                      <a:lnTo>
                        <a:pt x="374113" y="127676"/>
                      </a:lnTo>
                      <a:lnTo>
                        <a:pt x="374113" y="120956"/>
                      </a:lnTo>
                      <a:lnTo>
                        <a:pt x="309109" y="94077"/>
                      </a:lnTo>
                      <a:lnTo>
                        <a:pt x="292790" y="73918"/>
                      </a:lnTo>
                      <a:lnTo>
                        <a:pt x="252060" y="67198"/>
                      </a:lnTo>
                      <a:lnTo>
                        <a:pt x="219558" y="60478"/>
                      </a:lnTo>
                      <a:lnTo>
                        <a:pt x="178965" y="47039"/>
                      </a:lnTo>
                      <a:lnTo>
                        <a:pt x="138235" y="40319"/>
                      </a:lnTo>
                      <a:lnTo>
                        <a:pt x="130144" y="33599"/>
                      </a:lnTo>
                      <a:lnTo>
                        <a:pt x="146326" y="26879"/>
                      </a:lnTo>
                      <a:lnTo>
                        <a:pt x="138235" y="20159"/>
                      </a:lnTo>
                      <a:lnTo>
                        <a:pt x="97505" y="20159"/>
                      </a:lnTo>
                      <a:lnTo>
                        <a:pt x="81323" y="33599"/>
                      </a:lnTo>
                      <a:lnTo>
                        <a:pt x="56912" y="47039"/>
                      </a:lnTo>
                      <a:lnTo>
                        <a:pt x="16182" y="60478"/>
                      </a:lnTo>
                      <a:lnTo>
                        <a:pt x="0" y="60478"/>
                      </a:lnTo>
                      <a:lnTo>
                        <a:pt x="16182" y="53758"/>
                      </a:lnTo>
                      <a:lnTo>
                        <a:pt x="24411" y="26879"/>
                      </a:lnTo>
                      <a:lnTo>
                        <a:pt x="65003" y="6720"/>
                      </a:lnTo>
                      <a:lnTo>
                        <a:pt x="121916" y="0"/>
                      </a:lnTo>
                      <a:lnTo>
                        <a:pt x="178965" y="0"/>
                      </a:lnTo>
                      <a:lnTo>
                        <a:pt x="227649" y="6720"/>
                      </a:lnTo>
                      <a:lnTo>
                        <a:pt x="260288" y="26879"/>
                      </a:lnTo>
                      <a:lnTo>
                        <a:pt x="300881" y="33599"/>
                      </a:lnTo>
                      <a:lnTo>
                        <a:pt x="300881" y="40319"/>
                      </a:lnTo>
                      <a:lnTo>
                        <a:pt x="333383" y="53758"/>
                      </a:lnTo>
                      <a:lnTo>
                        <a:pt x="374113" y="73918"/>
                      </a:lnTo>
                      <a:lnTo>
                        <a:pt x="414843" y="87357"/>
                      </a:lnTo>
                      <a:lnTo>
                        <a:pt x="431025" y="94077"/>
                      </a:lnTo>
                      <a:lnTo>
                        <a:pt x="439253" y="9407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2BB1AD67-34B3-6BE4-A44B-9EA0C8ACD727}"/>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203ECDA9-454B-5F5F-3363-48CE35FDA246}"/>
                    </a:ext>
                  </a:extLst>
                </p:cNvPr>
                <p:cNvSpPr/>
                <p:nvPr/>
              </p:nvSpPr>
              <p:spPr>
                <a:xfrm>
                  <a:off x="6182305" y="6021443"/>
                  <a:ext cx="29621" cy="19610"/>
                </a:xfrm>
                <a:custGeom>
                  <a:avLst/>
                  <a:gdLst>
                    <a:gd name="connsiteX0" fmla="*/ 19748 w 29621"/>
                    <a:gd name="connsiteY0" fmla="*/ 0 h 19610"/>
                    <a:gd name="connsiteX1" fmla="*/ 29622 w 29621"/>
                    <a:gd name="connsiteY1" fmla="*/ 19611 h 19610"/>
                    <a:gd name="connsiteX2" fmla="*/ 0 w 29621"/>
                    <a:gd name="connsiteY2" fmla="*/ 19611 h 19610"/>
                    <a:gd name="connsiteX3" fmla="*/ 0 w 29621"/>
                    <a:gd name="connsiteY3" fmla="*/ 13165 h 19610"/>
                    <a:gd name="connsiteX4" fmla="*/ 9874 w 29621"/>
                    <a:gd name="connsiteY4" fmla="*/ 6583 h 19610"/>
                    <a:gd name="connsiteX5" fmla="*/ 19748 w 29621"/>
                    <a:gd name="connsiteY5" fmla="*/ 0 h 19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21" h="19610">
                      <a:moveTo>
                        <a:pt x="19748" y="0"/>
                      </a:moveTo>
                      <a:lnTo>
                        <a:pt x="29622" y="19611"/>
                      </a:lnTo>
                      <a:lnTo>
                        <a:pt x="0" y="19611"/>
                      </a:lnTo>
                      <a:lnTo>
                        <a:pt x="0" y="13165"/>
                      </a:lnTo>
                      <a:lnTo>
                        <a:pt x="9874" y="6583"/>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9FBA74CE-9A10-57A9-DC9C-E9F6A30F653A}"/>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77E09333-8E88-9B14-C9C9-206DBD94CFBE}"/>
                    </a:ext>
                  </a:extLst>
                </p:cNvPr>
                <p:cNvSpPr/>
                <p:nvPr/>
              </p:nvSpPr>
              <p:spPr>
                <a:xfrm>
                  <a:off x="6399120" y="5991821"/>
                  <a:ext cx="49369" cy="29621"/>
                </a:xfrm>
                <a:custGeom>
                  <a:avLst/>
                  <a:gdLst>
                    <a:gd name="connsiteX0" fmla="*/ 49370 w 49369"/>
                    <a:gd name="connsiteY0" fmla="*/ 22216 h 29621"/>
                    <a:gd name="connsiteX1" fmla="*/ 49370 w 49369"/>
                    <a:gd name="connsiteY1" fmla="*/ 29622 h 29621"/>
                    <a:gd name="connsiteX2" fmla="*/ 16457 w 49369"/>
                    <a:gd name="connsiteY2" fmla="*/ 22216 h 29621"/>
                    <a:gd name="connsiteX3" fmla="*/ 0 w 49369"/>
                    <a:gd name="connsiteY3" fmla="*/ 0 h 29621"/>
                    <a:gd name="connsiteX4" fmla="*/ 8228 w 49369"/>
                    <a:gd name="connsiteY4" fmla="*/ 0 h 29621"/>
                    <a:gd name="connsiteX5" fmla="*/ 49370 w 49369"/>
                    <a:gd name="connsiteY5" fmla="*/ 22216 h 2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69" h="29621">
                      <a:moveTo>
                        <a:pt x="49370" y="22216"/>
                      </a:moveTo>
                      <a:lnTo>
                        <a:pt x="49370" y="29622"/>
                      </a:lnTo>
                      <a:lnTo>
                        <a:pt x="16457" y="22216"/>
                      </a:lnTo>
                      <a:lnTo>
                        <a:pt x="0" y="0"/>
                      </a:lnTo>
                      <a:lnTo>
                        <a:pt x="8228" y="0"/>
                      </a:lnTo>
                      <a:lnTo>
                        <a:pt x="49370" y="22216"/>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76251AD7-4DF4-C304-BBD7-04FCCAC0F2E0}"/>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691EEEE3-4B62-EF25-EC49-FEDD28000FED}"/>
                    </a:ext>
                  </a:extLst>
                </p:cNvPr>
                <p:cNvSpPr/>
                <p:nvPr/>
              </p:nvSpPr>
              <p:spPr>
                <a:xfrm>
                  <a:off x="6418868" y="6179152"/>
                  <a:ext cx="98602" cy="29484"/>
                </a:xfrm>
                <a:custGeom>
                  <a:avLst/>
                  <a:gdLst>
                    <a:gd name="connsiteX0" fmla="*/ 90374 w 98602"/>
                    <a:gd name="connsiteY0" fmla="*/ 11794 h 29484"/>
                    <a:gd name="connsiteX1" fmla="*/ 98602 w 98602"/>
                    <a:gd name="connsiteY1" fmla="*/ 23588 h 29484"/>
                    <a:gd name="connsiteX2" fmla="*/ 82146 w 98602"/>
                    <a:gd name="connsiteY2" fmla="*/ 23588 h 29484"/>
                    <a:gd name="connsiteX3" fmla="*/ 57461 w 98602"/>
                    <a:gd name="connsiteY3" fmla="*/ 29485 h 29484"/>
                    <a:gd name="connsiteX4" fmla="*/ 24685 w 98602"/>
                    <a:gd name="connsiteY4" fmla="*/ 23588 h 29484"/>
                    <a:gd name="connsiteX5" fmla="*/ 0 w 98602"/>
                    <a:gd name="connsiteY5" fmla="*/ 11794 h 29484"/>
                    <a:gd name="connsiteX6" fmla="*/ 24685 w 98602"/>
                    <a:gd name="connsiteY6" fmla="*/ 0 h 29484"/>
                    <a:gd name="connsiteX7" fmla="*/ 57461 w 98602"/>
                    <a:gd name="connsiteY7" fmla="*/ 5897 h 29484"/>
                    <a:gd name="connsiteX8" fmla="*/ 82146 w 98602"/>
                    <a:gd name="connsiteY8" fmla="*/ 11794 h 29484"/>
                    <a:gd name="connsiteX9" fmla="*/ 90374 w 98602"/>
                    <a:gd name="connsiteY9" fmla="*/ 11794 h 2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2" h="29484">
                      <a:moveTo>
                        <a:pt x="90374" y="11794"/>
                      </a:moveTo>
                      <a:lnTo>
                        <a:pt x="98602" y="23588"/>
                      </a:lnTo>
                      <a:lnTo>
                        <a:pt x="82146" y="23588"/>
                      </a:lnTo>
                      <a:lnTo>
                        <a:pt x="57461" y="29485"/>
                      </a:lnTo>
                      <a:lnTo>
                        <a:pt x="24685" y="23588"/>
                      </a:lnTo>
                      <a:lnTo>
                        <a:pt x="0" y="11794"/>
                      </a:lnTo>
                      <a:lnTo>
                        <a:pt x="24685" y="0"/>
                      </a:lnTo>
                      <a:lnTo>
                        <a:pt x="57461" y="5897"/>
                      </a:lnTo>
                      <a:lnTo>
                        <a:pt x="82146" y="11794"/>
                      </a:lnTo>
                      <a:lnTo>
                        <a:pt x="90374" y="1179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720CFE49-1324-FAB4-7425-FBD0463924AD}"/>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F6FA5B1-3678-4D08-7F95-82A03224B9B5}"/>
                    </a:ext>
                  </a:extLst>
                </p:cNvPr>
                <p:cNvSpPr/>
                <p:nvPr/>
              </p:nvSpPr>
              <p:spPr>
                <a:xfrm>
                  <a:off x="6655431" y="6159404"/>
                  <a:ext cx="29484" cy="9873"/>
                </a:xfrm>
                <a:custGeom>
                  <a:avLst/>
                  <a:gdLst>
                    <a:gd name="connsiteX0" fmla="*/ 19748 w 29484"/>
                    <a:gd name="connsiteY0" fmla="*/ 0 h 9873"/>
                    <a:gd name="connsiteX1" fmla="*/ 29485 w 29484"/>
                    <a:gd name="connsiteY1" fmla="*/ 4937 h 9873"/>
                    <a:gd name="connsiteX2" fmla="*/ 29485 w 29484"/>
                    <a:gd name="connsiteY2" fmla="*/ 9874 h 9873"/>
                    <a:gd name="connsiteX3" fmla="*/ 0 w 29484"/>
                    <a:gd name="connsiteY3" fmla="*/ 4937 h 9873"/>
                    <a:gd name="connsiteX4" fmla="*/ 19748 w 29484"/>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9873">
                      <a:moveTo>
                        <a:pt x="19748" y="0"/>
                      </a:moveTo>
                      <a:lnTo>
                        <a:pt x="29485" y="4937"/>
                      </a:lnTo>
                      <a:lnTo>
                        <a:pt x="29485" y="9874"/>
                      </a:lnTo>
                      <a:lnTo>
                        <a:pt x="0" y="4937"/>
                      </a:lnTo>
                      <a:lnTo>
                        <a:pt x="1974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E8F14C1C-E46A-577D-41AF-4113719E7D73}"/>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9CED2073-3ED4-F752-759E-60D439F3F4CC}"/>
                    </a:ext>
                  </a:extLst>
                </p:cNvPr>
                <p:cNvSpPr/>
                <p:nvPr/>
              </p:nvSpPr>
              <p:spPr>
                <a:xfrm>
                  <a:off x="7256508" y="6366345"/>
                  <a:ext cx="9873" cy="19747"/>
                </a:xfrm>
                <a:custGeom>
                  <a:avLst/>
                  <a:gdLst>
                    <a:gd name="connsiteX0" fmla="*/ 9874 w 9873"/>
                    <a:gd name="connsiteY0" fmla="*/ 0 h 19747"/>
                    <a:gd name="connsiteX1" fmla="*/ 0 w 9873"/>
                    <a:gd name="connsiteY1" fmla="*/ 14811 h 19747"/>
                    <a:gd name="connsiteX2" fmla="*/ 9874 w 9873"/>
                    <a:gd name="connsiteY2" fmla="*/ 19748 h 19747"/>
                    <a:gd name="connsiteX3" fmla="*/ 9874 w 9873"/>
                    <a:gd name="connsiteY3" fmla="*/ 0 h 19747"/>
                  </a:gdLst>
                  <a:ahLst/>
                  <a:cxnLst>
                    <a:cxn ang="0">
                      <a:pos x="connsiteX0" y="connsiteY0"/>
                    </a:cxn>
                    <a:cxn ang="0">
                      <a:pos x="connsiteX1" y="connsiteY1"/>
                    </a:cxn>
                    <a:cxn ang="0">
                      <a:pos x="connsiteX2" y="connsiteY2"/>
                    </a:cxn>
                    <a:cxn ang="0">
                      <a:pos x="connsiteX3" y="connsiteY3"/>
                    </a:cxn>
                  </a:cxnLst>
                  <a:rect l="l" t="t" r="r" b="b"/>
                  <a:pathLst>
                    <a:path w="9873" h="19747">
                      <a:moveTo>
                        <a:pt x="9874" y="0"/>
                      </a:moveTo>
                      <a:lnTo>
                        <a:pt x="0" y="14811"/>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925C7CDC-EB4A-94ED-BCB1-7C8855B08247}"/>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63D3F92D-4B08-EDF7-D00E-86BE8E5CD675}"/>
                    </a:ext>
                  </a:extLst>
                </p:cNvPr>
                <p:cNvSpPr/>
                <p:nvPr/>
              </p:nvSpPr>
              <p:spPr>
                <a:xfrm>
                  <a:off x="7246771" y="6326849"/>
                  <a:ext cx="19610" cy="19747"/>
                </a:xfrm>
                <a:custGeom>
                  <a:avLst/>
                  <a:gdLst>
                    <a:gd name="connsiteX0" fmla="*/ 0 w 19610"/>
                    <a:gd name="connsiteY0" fmla="*/ 0 h 19747"/>
                    <a:gd name="connsiteX1" fmla="*/ 9737 w 19610"/>
                    <a:gd name="connsiteY1" fmla="*/ 6583 h 19747"/>
                    <a:gd name="connsiteX2" fmla="*/ 19611 w 19610"/>
                    <a:gd name="connsiteY2" fmla="*/ 19748 h 19747"/>
                    <a:gd name="connsiteX3" fmla="*/ 0 w 19610"/>
                    <a:gd name="connsiteY3" fmla="*/ 19748 h 19747"/>
                    <a:gd name="connsiteX4" fmla="*/ 0 w 19610"/>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10" h="19747">
                      <a:moveTo>
                        <a:pt x="0" y="0"/>
                      </a:moveTo>
                      <a:lnTo>
                        <a:pt x="9737" y="6583"/>
                      </a:lnTo>
                      <a:lnTo>
                        <a:pt x="19611" y="19748"/>
                      </a:lnTo>
                      <a:lnTo>
                        <a:pt x="0" y="19748"/>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86043B6-A1BA-4B22-68F0-65F29BDB2F4E}"/>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354AE07D-7DFA-CAD1-E1A4-5BBBAAB5DA08}"/>
                    </a:ext>
                  </a:extLst>
                </p:cNvPr>
                <p:cNvSpPr/>
                <p:nvPr/>
              </p:nvSpPr>
              <p:spPr>
                <a:xfrm>
                  <a:off x="7236897" y="6297365"/>
                  <a:ext cx="9873" cy="19747"/>
                </a:xfrm>
                <a:custGeom>
                  <a:avLst/>
                  <a:gdLst>
                    <a:gd name="connsiteX0" fmla="*/ 0 w 9873"/>
                    <a:gd name="connsiteY0" fmla="*/ 6583 h 19747"/>
                    <a:gd name="connsiteX1" fmla="*/ 0 w 9873"/>
                    <a:gd name="connsiteY1" fmla="*/ 13166 h 19747"/>
                    <a:gd name="connsiteX2" fmla="*/ 9874 w 9873"/>
                    <a:gd name="connsiteY2" fmla="*/ 19748 h 19747"/>
                    <a:gd name="connsiteX3" fmla="*/ 9874 w 9873"/>
                    <a:gd name="connsiteY3" fmla="*/ 0 h 19747"/>
                    <a:gd name="connsiteX4" fmla="*/ 0 w 9873"/>
                    <a:gd name="connsiteY4" fmla="*/ 6583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0" y="6583"/>
                      </a:moveTo>
                      <a:lnTo>
                        <a:pt x="0" y="13166"/>
                      </a:lnTo>
                      <a:lnTo>
                        <a:pt x="9874" y="19748"/>
                      </a:lnTo>
                      <a:lnTo>
                        <a:pt x="9874" y="0"/>
                      </a:lnTo>
                      <a:lnTo>
                        <a:pt x="0" y="658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EB23DCD7-E646-190D-AB08-BD206DBA5A9A}"/>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40943E88-D483-FF56-95DF-9EB51348E5C7}"/>
                    </a:ext>
                  </a:extLst>
                </p:cNvPr>
                <p:cNvSpPr/>
                <p:nvPr/>
              </p:nvSpPr>
              <p:spPr>
                <a:xfrm>
                  <a:off x="7217149" y="6267743"/>
                  <a:ext cx="19747" cy="19747"/>
                </a:xfrm>
                <a:custGeom>
                  <a:avLst/>
                  <a:gdLst>
                    <a:gd name="connsiteX0" fmla="*/ 13166 w 19747"/>
                    <a:gd name="connsiteY0" fmla="*/ 0 h 19747"/>
                    <a:gd name="connsiteX1" fmla="*/ 0 w 19747"/>
                    <a:gd name="connsiteY1" fmla="*/ 6583 h 19747"/>
                    <a:gd name="connsiteX2" fmla="*/ 6583 w 19747"/>
                    <a:gd name="connsiteY2" fmla="*/ 19748 h 19747"/>
                    <a:gd name="connsiteX3" fmla="*/ 19748 w 19747"/>
                    <a:gd name="connsiteY3" fmla="*/ 6583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0" y="6583"/>
                      </a:lnTo>
                      <a:lnTo>
                        <a:pt x="6583" y="19748"/>
                      </a:lnTo>
                      <a:lnTo>
                        <a:pt x="19748" y="6583"/>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E8CC9FD8-28E5-C389-F9A5-CB4E808E3B22}"/>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401D1CD6-E673-FAAC-271E-143ECAFEE662}"/>
                    </a:ext>
                  </a:extLst>
                </p:cNvPr>
                <p:cNvSpPr/>
                <p:nvPr/>
              </p:nvSpPr>
              <p:spPr>
                <a:xfrm>
                  <a:off x="7197401" y="6228384"/>
                  <a:ext cx="29621" cy="29484"/>
                </a:xfrm>
                <a:custGeom>
                  <a:avLst/>
                  <a:gdLst>
                    <a:gd name="connsiteX0" fmla="*/ 0 w 29621"/>
                    <a:gd name="connsiteY0" fmla="*/ 0 h 29484"/>
                    <a:gd name="connsiteX1" fmla="*/ 19748 w 29621"/>
                    <a:gd name="connsiteY1" fmla="*/ 29485 h 29484"/>
                    <a:gd name="connsiteX2" fmla="*/ 29622 w 29621"/>
                    <a:gd name="connsiteY2" fmla="*/ 22216 h 29484"/>
                    <a:gd name="connsiteX3" fmla="*/ 0 w 29621"/>
                    <a:gd name="connsiteY3" fmla="*/ 0 h 29484"/>
                  </a:gdLst>
                  <a:ahLst/>
                  <a:cxnLst>
                    <a:cxn ang="0">
                      <a:pos x="connsiteX0" y="connsiteY0"/>
                    </a:cxn>
                    <a:cxn ang="0">
                      <a:pos x="connsiteX1" y="connsiteY1"/>
                    </a:cxn>
                    <a:cxn ang="0">
                      <a:pos x="connsiteX2" y="connsiteY2"/>
                    </a:cxn>
                    <a:cxn ang="0">
                      <a:pos x="connsiteX3" y="connsiteY3"/>
                    </a:cxn>
                  </a:cxnLst>
                  <a:rect l="l" t="t" r="r" b="b"/>
                  <a:pathLst>
                    <a:path w="29621" h="29484">
                      <a:moveTo>
                        <a:pt x="0" y="0"/>
                      </a:moveTo>
                      <a:lnTo>
                        <a:pt x="19748" y="29485"/>
                      </a:lnTo>
                      <a:lnTo>
                        <a:pt x="29622" y="22216"/>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17FFE675-9980-E415-3B86-47C2B82FD929}"/>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45D577B-89C6-6FE4-D877-358EF3A2C47E}"/>
                    </a:ext>
                  </a:extLst>
                </p:cNvPr>
                <p:cNvSpPr/>
                <p:nvPr/>
              </p:nvSpPr>
              <p:spPr>
                <a:xfrm>
                  <a:off x="7138295" y="6218510"/>
                  <a:ext cx="39358" cy="19747"/>
                </a:xfrm>
                <a:custGeom>
                  <a:avLst/>
                  <a:gdLst>
                    <a:gd name="connsiteX0" fmla="*/ 39359 w 39358"/>
                    <a:gd name="connsiteY0" fmla="*/ 0 h 19747"/>
                    <a:gd name="connsiteX1" fmla="*/ 0 w 39358"/>
                    <a:gd name="connsiteY1" fmla="*/ 0 h 19747"/>
                    <a:gd name="connsiteX2" fmla="*/ 29622 w 39358"/>
                    <a:gd name="connsiteY2" fmla="*/ 19748 h 19747"/>
                    <a:gd name="connsiteX3" fmla="*/ 39359 w 39358"/>
                    <a:gd name="connsiteY3" fmla="*/ 0 h 19747"/>
                  </a:gdLst>
                  <a:ahLst/>
                  <a:cxnLst>
                    <a:cxn ang="0">
                      <a:pos x="connsiteX0" y="connsiteY0"/>
                    </a:cxn>
                    <a:cxn ang="0">
                      <a:pos x="connsiteX1" y="connsiteY1"/>
                    </a:cxn>
                    <a:cxn ang="0">
                      <a:pos x="connsiteX2" y="connsiteY2"/>
                    </a:cxn>
                    <a:cxn ang="0">
                      <a:pos x="connsiteX3" y="connsiteY3"/>
                    </a:cxn>
                  </a:cxnLst>
                  <a:rect l="l" t="t" r="r" b="b"/>
                  <a:pathLst>
                    <a:path w="39358" h="19747">
                      <a:moveTo>
                        <a:pt x="39359" y="0"/>
                      </a:moveTo>
                      <a:lnTo>
                        <a:pt x="0" y="0"/>
                      </a:lnTo>
                      <a:lnTo>
                        <a:pt x="29622" y="19748"/>
                      </a:lnTo>
                      <a:lnTo>
                        <a:pt x="39359"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47BD6C26-A0E6-1CFF-E72A-3A9D85897394}"/>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42A92888-35FD-57B9-9ADA-5126F8F81411}"/>
                    </a:ext>
                  </a:extLst>
                </p:cNvPr>
                <p:cNvSpPr/>
                <p:nvPr/>
              </p:nvSpPr>
              <p:spPr>
                <a:xfrm>
                  <a:off x="6320403" y="5883482"/>
                  <a:ext cx="9736" cy="9873"/>
                </a:xfrm>
                <a:custGeom>
                  <a:avLst/>
                  <a:gdLst>
                    <a:gd name="connsiteX0" fmla="*/ 0 w 9736"/>
                    <a:gd name="connsiteY0" fmla="*/ 0 h 9873"/>
                    <a:gd name="connsiteX1" fmla="*/ 9737 w 9736"/>
                    <a:gd name="connsiteY1" fmla="*/ 9874 h 9873"/>
                  </a:gdLst>
                  <a:ahLst/>
                  <a:cxnLst>
                    <a:cxn ang="0">
                      <a:pos x="connsiteX0" y="connsiteY0"/>
                    </a:cxn>
                    <a:cxn ang="0">
                      <a:pos x="connsiteX1" y="connsiteY1"/>
                    </a:cxn>
                  </a:cxnLst>
                  <a:rect l="l" t="t" r="r" b="b"/>
                  <a:pathLst>
                    <a:path w="9736" h="9873">
                      <a:moveTo>
                        <a:pt x="0" y="0"/>
                      </a:moveTo>
                      <a:lnTo>
                        <a:pt x="9737" y="9874"/>
                      </a:lnTo>
                    </a:path>
                  </a:pathLst>
                </a:custGeom>
                <a:ln w="13713" cap="flat">
                  <a:solidFill>
                    <a:srgbClr val="CBE7F5"/>
                  </a:solid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9862F180-A46F-951F-94B0-31433A6028E0}"/>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EEE2B6FB-8D04-4C0D-1EAD-87F23C6E6BEA}"/>
                    </a:ext>
                  </a:extLst>
                </p:cNvPr>
                <p:cNvSpPr/>
                <p:nvPr/>
              </p:nvSpPr>
              <p:spPr>
                <a:xfrm>
                  <a:off x="7236897" y="6405704"/>
                  <a:ext cx="29484" cy="19747"/>
                </a:xfrm>
                <a:custGeom>
                  <a:avLst/>
                  <a:gdLst>
                    <a:gd name="connsiteX0" fmla="*/ 19611 w 29484"/>
                    <a:gd name="connsiteY0" fmla="*/ 0 h 19747"/>
                    <a:gd name="connsiteX1" fmla="*/ 29485 w 29484"/>
                    <a:gd name="connsiteY1" fmla="*/ 0 h 19747"/>
                    <a:gd name="connsiteX2" fmla="*/ 9874 w 29484"/>
                    <a:gd name="connsiteY2" fmla="*/ 19748 h 19747"/>
                    <a:gd name="connsiteX3" fmla="*/ 0 w 29484"/>
                    <a:gd name="connsiteY3" fmla="*/ 13166 h 19747"/>
                    <a:gd name="connsiteX4" fmla="*/ 19611 w 29484"/>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4" h="19747">
                      <a:moveTo>
                        <a:pt x="19611" y="0"/>
                      </a:moveTo>
                      <a:lnTo>
                        <a:pt x="29485" y="0"/>
                      </a:lnTo>
                      <a:lnTo>
                        <a:pt x="9874" y="19748"/>
                      </a:lnTo>
                      <a:lnTo>
                        <a:pt x="0" y="13166"/>
                      </a:lnTo>
                      <a:lnTo>
                        <a:pt x="19611"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983A6951-DC03-7544-3C91-E4479139874C}"/>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335067DD-972C-FCE0-5DFE-7F045522A1E7}"/>
                    </a:ext>
                  </a:extLst>
                </p:cNvPr>
                <p:cNvSpPr/>
                <p:nvPr/>
              </p:nvSpPr>
              <p:spPr>
                <a:xfrm>
                  <a:off x="7207275" y="6435326"/>
                  <a:ext cx="19747" cy="19747"/>
                </a:xfrm>
                <a:custGeom>
                  <a:avLst/>
                  <a:gdLst>
                    <a:gd name="connsiteX0" fmla="*/ 13166 w 19747"/>
                    <a:gd name="connsiteY0" fmla="*/ 0 h 19747"/>
                    <a:gd name="connsiteX1" fmla="*/ 19748 w 19747"/>
                    <a:gd name="connsiteY1" fmla="*/ 6583 h 19747"/>
                    <a:gd name="connsiteX2" fmla="*/ 13166 w 19747"/>
                    <a:gd name="connsiteY2" fmla="*/ 19748 h 19747"/>
                    <a:gd name="connsiteX3" fmla="*/ 0 w 19747"/>
                    <a:gd name="connsiteY3" fmla="*/ 19748 h 19747"/>
                    <a:gd name="connsiteX4" fmla="*/ 13166 w 19747"/>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19747">
                      <a:moveTo>
                        <a:pt x="13166" y="0"/>
                      </a:moveTo>
                      <a:lnTo>
                        <a:pt x="19748" y="6583"/>
                      </a:lnTo>
                      <a:lnTo>
                        <a:pt x="13166" y="19748"/>
                      </a:lnTo>
                      <a:lnTo>
                        <a:pt x="0" y="19748"/>
                      </a:lnTo>
                      <a:lnTo>
                        <a:pt x="13166"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FE4A0669-8E55-ED27-5994-0A81DF86524B}"/>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56634615-A4AD-7A5B-C2A0-ED3FFB7B4040}"/>
                    </a:ext>
                  </a:extLst>
                </p:cNvPr>
                <p:cNvSpPr/>
                <p:nvPr/>
              </p:nvSpPr>
              <p:spPr>
                <a:xfrm>
                  <a:off x="5896646" y="6179152"/>
                  <a:ext cx="49232" cy="118212"/>
                </a:xfrm>
                <a:custGeom>
                  <a:avLst/>
                  <a:gdLst>
                    <a:gd name="connsiteX0" fmla="*/ 16319 w 49232"/>
                    <a:gd name="connsiteY0" fmla="*/ 118213 h 118212"/>
                    <a:gd name="connsiteX1" fmla="*/ 0 w 49232"/>
                    <a:gd name="connsiteY1" fmla="*/ 111219 h 118212"/>
                    <a:gd name="connsiteX2" fmla="*/ 0 w 49232"/>
                    <a:gd name="connsiteY2" fmla="*/ 27702 h 118212"/>
                    <a:gd name="connsiteX3" fmla="*/ 16319 w 49232"/>
                    <a:gd name="connsiteY3" fmla="*/ 20845 h 118212"/>
                    <a:gd name="connsiteX4" fmla="*/ 24547 w 49232"/>
                    <a:gd name="connsiteY4" fmla="*/ 0 h 118212"/>
                    <a:gd name="connsiteX5" fmla="*/ 41004 w 49232"/>
                    <a:gd name="connsiteY5" fmla="*/ 0 h 118212"/>
                    <a:gd name="connsiteX6" fmla="*/ 49233 w 49232"/>
                    <a:gd name="connsiteY6" fmla="*/ 6857 h 118212"/>
                    <a:gd name="connsiteX7" fmla="*/ 41004 w 49232"/>
                    <a:gd name="connsiteY7" fmla="*/ 48684 h 118212"/>
                    <a:gd name="connsiteX8" fmla="*/ 32776 w 49232"/>
                    <a:gd name="connsiteY8" fmla="*/ 83380 h 118212"/>
                    <a:gd name="connsiteX9" fmla="*/ 16319 w 49232"/>
                    <a:gd name="connsiteY9" fmla="*/ 104225 h 118212"/>
                    <a:gd name="connsiteX10" fmla="*/ 16319 w 49232"/>
                    <a:gd name="connsiteY10" fmla="*/ 118213 h 1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232" h="118212">
                      <a:moveTo>
                        <a:pt x="16319" y="118213"/>
                      </a:moveTo>
                      <a:lnTo>
                        <a:pt x="0" y="111219"/>
                      </a:lnTo>
                      <a:lnTo>
                        <a:pt x="0" y="27702"/>
                      </a:lnTo>
                      <a:lnTo>
                        <a:pt x="16319" y="20845"/>
                      </a:lnTo>
                      <a:lnTo>
                        <a:pt x="24547" y="0"/>
                      </a:lnTo>
                      <a:lnTo>
                        <a:pt x="41004" y="0"/>
                      </a:lnTo>
                      <a:lnTo>
                        <a:pt x="49233" y="6857"/>
                      </a:lnTo>
                      <a:lnTo>
                        <a:pt x="41004" y="48684"/>
                      </a:lnTo>
                      <a:lnTo>
                        <a:pt x="32776" y="83380"/>
                      </a:lnTo>
                      <a:lnTo>
                        <a:pt x="16319" y="104225"/>
                      </a:lnTo>
                      <a:lnTo>
                        <a:pt x="16319" y="118213"/>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03ED56FF-1B1D-4C1C-3BA5-A1883F6FCB6F}"/>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99DC0A63-058C-4EB0-23B3-9CDB525D71F6}"/>
                    </a:ext>
                  </a:extLst>
                </p:cNvPr>
                <p:cNvSpPr/>
                <p:nvPr/>
              </p:nvSpPr>
              <p:spPr>
                <a:xfrm>
                  <a:off x="4723841" y="5676541"/>
                  <a:ext cx="29621" cy="29484"/>
                </a:xfrm>
                <a:custGeom>
                  <a:avLst/>
                  <a:gdLst>
                    <a:gd name="connsiteX0" fmla="*/ 29622 w 29621"/>
                    <a:gd name="connsiteY0" fmla="*/ 14674 h 29484"/>
                    <a:gd name="connsiteX1" fmla="*/ 19748 w 29621"/>
                    <a:gd name="connsiteY1" fmla="*/ 29485 h 29484"/>
                    <a:gd name="connsiteX2" fmla="*/ 0 w 29621"/>
                    <a:gd name="connsiteY2" fmla="*/ 0 h 29484"/>
                    <a:gd name="connsiteX3" fmla="*/ 29622 w 29621"/>
                    <a:gd name="connsiteY3" fmla="*/ 14674 h 29484"/>
                  </a:gdLst>
                  <a:ahLst/>
                  <a:cxnLst>
                    <a:cxn ang="0">
                      <a:pos x="connsiteX0" y="connsiteY0"/>
                    </a:cxn>
                    <a:cxn ang="0">
                      <a:pos x="connsiteX1" y="connsiteY1"/>
                    </a:cxn>
                    <a:cxn ang="0">
                      <a:pos x="connsiteX2" y="connsiteY2"/>
                    </a:cxn>
                    <a:cxn ang="0">
                      <a:pos x="connsiteX3" y="connsiteY3"/>
                    </a:cxn>
                  </a:cxnLst>
                  <a:rect l="l" t="t" r="r" b="b"/>
                  <a:pathLst>
                    <a:path w="29621" h="29484">
                      <a:moveTo>
                        <a:pt x="29622" y="14674"/>
                      </a:moveTo>
                      <a:lnTo>
                        <a:pt x="19748" y="29485"/>
                      </a:lnTo>
                      <a:lnTo>
                        <a:pt x="0" y="0"/>
                      </a:lnTo>
                      <a:lnTo>
                        <a:pt x="29622" y="14674"/>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5D20642A-482B-FDBC-D85A-902EA584CB40}"/>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C7B9CBA8-84ED-4E81-F6A1-3F180E3AAD8C}"/>
                    </a:ext>
                  </a:extLst>
                </p:cNvPr>
                <p:cNvSpPr/>
                <p:nvPr/>
              </p:nvSpPr>
              <p:spPr>
                <a:xfrm>
                  <a:off x="4773073" y="5696151"/>
                  <a:ext cx="9873" cy="19747"/>
                </a:xfrm>
                <a:custGeom>
                  <a:avLst/>
                  <a:gdLst>
                    <a:gd name="connsiteX0" fmla="*/ 0 w 9873"/>
                    <a:gd name="connsiteY0" fmla="*/ 0 h 19747"/>
                    <a:gd name="connsiteX1" fmla="*/ 9874 w 9873"/>
                    <a:gd name="connsiteY1" fmla="*/ 0 h 19747"/>
                    <a:gd name="connsiteX2" fmla="*/ 9874 w 9873"/>
                    <a:gd name="connsiteY2" fmla="*/ 19748 h 19747"/>
                    <a:gd name="connsiteX3" fmla="*/ 0 w 9873"/>
                    <a:gd name="connsiteY3" fmla="*/ 19748 h 19747"/>
                  </a:gdLst>
                  <a:ahLst/>
                  <a:cxnLst>
                    <a:cxn ang="0">
                      <a:pos x="connsiteX0" y="connsiteY0"/>
                    </a:cxn>
                    <a:cxn ang="0">
                      <a:pos x="connsiteX1" y="connsiteY1"/>
                    </a:cxn>
                    <a:cxn ang="0">
                      <a:pos x="connsiteX2" y="connsiteY2"/>
                    </a:cxn>
                    <a:cxn ang="0">
                      <a:pos x="connsiteX3" y="connsiteY3"/>
                    </a:cxn>
                  </a:cxnLst>
                  <a:rect l="l" t="t" r="r" b="b"/>
                  <a:pathLst>
                    <a:path w="9873" h="19747">
                      <a:moveTo>
                        <a:pt x="0" y="0"/>
                      </a:moveTo>
                      <a:lnTo>
                        <a:pt x="9874" y="0"/>
                      </a:lnTo>
                      <a:lnTo>
                        <a:pt x="9874" y="19748"/>
                      </a:lnTo>
                      <a:lnTo>
                        <a:pt x="0" y="19748"/>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F5C19907-1071-2C88-AEE0-D7C56DA72BA8}"/>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3356DD08-F4D9-F7B8-C414-F52F476EBFFE}"/>
                    </a:ext>
                  </a:extLst>
                </p:cNvPr>
                <p:cNvSpPr/>
                <p:nvPr/>
              </p:nvSpPr>
              <p:spPr>
                <a:xfrm>
                  <a:off x="6251423" y="6642267"/>
                  <a:ext cx="9736" cy="19747"/>
                </a:xfrm>
                <a:custGeom>
                  <a:avLst/>
                  <a:gdLst>
                    <a:gd name="connsiteX0" fmla="*/ 0 w 9736"/>
                    <a:gd name="connsiteY0" fmla="*/ 0 h 19747"/>
                    <a:gd name="connsiteX1" fmla="*/ 0 w 9736"/>
                    <a:gd name="connsiteY1" fmla="*/ 13166 h 19747"/>
                    <a:gd name="connsiteX2" fmla="*/ 9737 w 9736"/>
                    <a:gd name="connsiteY2" fmla="*/ 19748 h 19747"/>
                    <a:gd name="connsiteX3" fmla="*/ 9737 w 9736"/>
                    <a:gd name="connsiteY3" fmla="*/ 0 h 19747"/>
                    <a:gd name="connsiteX4" fmla="*/ 0 w 9736"/>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6" h="19747">
                      <a:moveTo>
                        <a:pt x="0" y="0"/>
                      </a:moveTo>
                      <a:lnTo>
                        <a:pt x="0" y="13166"/>
                      </a:lnTo>
                      <a:lnTo>
                        <a:pt x="9737" y="19748"/>
                      </a:lnTo>
                      <a:lnTo>
                        <a:pt x="9737" y="0"/>
                      </a:lnTo>
                      <a:lnTo>
                        <a:pt x="0"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E519FE05-AFD0-FF8B-9DE1-538B676E212A}"/>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E96D1630-AF27-50F6-22D3-E5EFC976BACA}"/>
                    </a:ext>
                  </a:extLst>
                </p:cNvPr>
                <p:cNvSpPr/>
                <p:nvPr/>
              </p:nvSpPr>
              <p:spPr>
                <a:xfrm>
                  <a:off x="6862373" y="6435326"/>
                  <a:ext cx="9873" cy="19747"/>
                </a:xfrm>
                <a:custGeom>
                  <a:avLst/>
                  <a:gdLst>
                    <a:gd name="connsiteX0" fmla="*/ 9874 w 9873"/>
                    <a:gd name="connsiteY0" fmla="*/ 0 h 19747"/>
                    <a:gd name="connsiteX1" fmla="*/ 0 w 9873"/>
                    <a:gd name="connsiteY1" fmla="*/ 6583 h 19747"/>
                    <a:gd name="connsiteX2" fmla="*/ 0 w 9873"/>
                    <a:gd name="connsiteY2" fmla="*/ 19748 h 19747"/>
                    <a:gd name="connsiteX3" fmla="*/ 9874 w 9873"/>
                    <a:gd name="connsiteY3" fmla="*/ 19748 h 19747"/>
                    <a:gd name="connsiteX4" fmla="*/ 9874 w 9873"/>
                    <a:gd name="connsiteY4" fmla="*/ 0 h 1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3" h="19747">
                      <a:moveTo>
                        <a:pt x="9874" y="0"/>
                      </a:moveTo>
                      <a:lnTo>
                        <a:pt x="0" y="6583"/>
                      </a:lnTo>
                      <a:lnTo>
                        <a:pt x="0" y="19748"/>
                      </a:lnTo>
                      <a:lnTo>
                        <a:pt x="9874" y="19748"/>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5157559C-C507-22B5-01C0-CD74A62FA6A6}"/>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F51FF67E-7979-E411-6B06-5C0A11626E6A}"/>
                    </a:ext>
                  </a:extLst>
                </p:cNvPr>
                <p:cNvSpPr/>
                <p:nvPr/>
              </p:nvSpPr>
              <p:spPr>
                <a:xfrm>
                  <a:off x="6901731" y="6425452"/>
                  <a:ext cx="19747" cy="39495"/>
                </a:xfrm>
                <a:custGeom>
                  <a:avLst/>
                  <a:gdLst>
                    <a:gd name="connsiteX0" fmla="*/ 0 w 19747"/>
                    <a:gd name="connsiteY0" fmla="*/ 23725 h 39495"/>
                    <a:gd name="connsiteX1" fmla="*/ 13166 w 19747"/>
                    <a:gd name="connsiteY1" fmla="*/ 39496 h 39495"/>
                    <a:gd name="connsiteX2" fmla="*/ 19748 w 19747"/>
                    <a:gd name="connsiteY2" fmla="*/ 0 h 39495"/>
                    <a:gd name="connsiteX3" fmla="*/ 0 w 19747"/>
                    <a:gd name="connsiteY3" fmla="*/ 23725 h 39495"/>
                  </a:gdLst>
                  <a:ahLst/>
                  <a:cxnLst>
                    <a:cxn ang="0">
                      <a:pos x="connsiteX0" y="connsiteY0"/>
                    </a:cxn>
                    <a:cxn ang="0">
                      <a:pos x="connsiteX1" y="connsiteY1"/>
                    </a:cxn>
                    <a:cxn ang="0">
                      <a:pos x="connsiteX2" y="connsiteY2"/>
                    </a:cxn>
                    <a:cxn ang="0">
                      <a:pos x="connsiteX3" y="connsiteY3"/>
                    </a:cxn>
                  </a:cxnLst>
                  <a:rect l="l" t="t" r="r" b="b"/>
                  <a:pathLst>
                    <a:path w="19747" h="39495">
                      <a:moveTo>
                        <a:pt x="0" y="23725"/>
                      </a:moveTo>
                      <a:lnTo>
                        <a:pt x="13166" y="39496"/>
                      </a:lnTo>
                      <a:lnTo>
                        <a:pt x="19748" y="0"/>
                      </a:lnTo>
                      <a:lnTo>
                        <a:pt x="0" y="23725"/>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71DF5A39-5364-B0EF-19A4-0742D3D08496}"/>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56D7A485-F4C9-AF85-2CD5-7F548D7079D7}"/>
                    </a:ext>
                  </a:extLst>
                </p:cNvPr>
                <p:cNvSpPr/>
                <p:nvPr/>
              </p:nvSpPr>
              <p:spPr>
                <a:xfrm>
                  <a:off x="7098936" y="6484558"/>
                  <a:ext cx="19610" cy="9873"/>
                </a:xfrm>
                <a:custGeom>
                  <a:avLst/>
                  <a:gdLst>
                    <a:gd name="connsiteX0" fmla="*/ 13028 w 19610"/>
                    <a:gd name="connsiteY0" fmla="*/ 0 h 9873"/>
                    <a:gd name="connsiteX1" fmla="*/ 19611 w 19610"/>
                    <a:gd name="connsiteY1" fmla="*/ 9874 h 9873"/>
                    <a:gd name="connsiteX2" fmla="*/ 13028 w 19610"/>
                    <a:gd name="connsiteY2" fmla="*/ 9874 h 9873"/>
                    <a:gd name="connsiteX3" fmla="*/ 0 w 19610"/>
                    <a:gd name="connsiteY3" fmla="*/ 9874 h 9873"/>
                    <a:gd name="connsiteX4" fmla="*/ 0 w 19610"/>
                    <a:gd name="connsiteY4" fmla="*/ 0 h 9873"/>
                    <a:gd name="connsiteX5" fmla="*/ 6583 w 19610"/>
                    <a:gd name="connsiteY5" fmla="*/ 4937 h 9873"/>
                    <a:gd name="connsiteX6" fmla="*/ 13028 w 19610"/>
                    <a:gd name="connsiteY6" fmla="*/ 0 h 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10" h="9873">
                      <a:moveTo>
                        <a:pt x="13028" y="0"/>
                      </a:moveTo>
                      <a:lnTo>
                        <a:pt x="19611" y="9874"/>
                      </a:lnTo>
                      <a:lnTo>
                        <a:pt x="13028" y="9874"/>
                      </a:lnTo>
                      <a:lnTo>
                        <a:pt x="0" y="9874"/>
                      </a:lnTo>
                      <a:lnTo>
                        <a:pt x="0" y="0"/>
                      </a:lnTo>
                      <a:lnTo>
                        <a:pt x="6583" y="4937"/>
                      </a:lnTo>
                      <a:lnTo>
                        <a:pt x="13028"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E6691FE4-F780-2567-8967-1FA077AAC2EB}"/>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1AAA061E-6EAD-7DE9-C8C6-A68D65DA763C}"/>
                    </a:ext>
                  </a:extLst>
                </p:cNvPr>
                <p:cNvSpPr/>
                <p:nvPr/>
              </p:nvSpPr>
              <p:spPr>
                <a:xfrm>
                  <a:off x="7217149" y="6504306"/>
                  <a:ext cx="39358" cy="39358"/>
                </a:xfrm>
                <a:custGeom>
                  <a:avLst/>
                  <a:gdLst>
                    <a:gd name="connsiteX0" fmla="*/ 39359 w 39358"/>
                    <a:gd name="connsiteY0" fmla="*/ 7817 h 39358"/>
                    <a:gd name="connsiteX1" fmla="*/ 39359 w 39358"/>
                    <a:gd name="connsiteY1" fmla="*/ 7817 h 39358"/>
                    <a:gd name="connsiteX2" fmla="*/ 31542 w 39358"/>
                    <a:gd name="connsiteY2" fmla="*/ 15771 h 39358"/>
                    <a:gd name="connsiteX3" fmla="*/ 39359 w 39358"/>
                    <a:gd name="connsiteY3" fmla="*/ 31542 h 39358"/>
                    <a:gd name="connsiteX4" fmla="*/ 31542 w 39358"/>
                    <a:gd name="connsiteY4" fmla="*/ 39359 h 39358"/>
                    <a:gd name="connsiteX5" fmla="*/ 0 w 39358"/>
                    <a:gd name="connsiteY5" fmla="*/ 39359 h 39358"/>
                    <a:gd name="connsiteX6" fmla="*/ 15771 w 39358"/>
                    <a:gd name="connsiteY6" fmla="*/ 23588 h 39358"/>
                    <a:gd name="connsiteX7" fmla="*/ 15771 w 39358"/>
                    <a:gd name="connsiteY7" fmla="*/ 15771 h 39358"/>
                    <a:gd name="connsiteX8" fmla="*/ 7817 w 39358"/>
                    <a:gd name="connsiteY8" fmla="*/ 7817 h 39358"/>
                    <a:gd name="connsiteX9" fmla="*/ 39359 w 39358"/>
                    <a:gd name="connsiteY9" fmla="*/ 0 h 39358"/>
                    <a:gd name="connsiteX10" fmla="*/ 39359 w 39358"/>
                    <a:gd name="connsiteY10" fmla="*/ 7817 h 3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58" h="39358">
                      <a:moveTo>
                        <a:pt x="39359" y="7817"/>
                      </a:moveTo>
                      <a:lnTo>
                        <a:pt x="39359" y="7817"/>
                      </a:lnTo>
                      <a:lnTo>
                        <a:pt x="31542" y="15771"/>
                      </a:lnTo>
                      <a:lnTo>
                        <a:pt x="39359" y="31542"/>
                      </a:lnTo>
                      <a:lnTo>
                        <a:pt x="31542" y="39359"/>
                      </a:lnTo>
                      <a:lnTo>
                        <a:pt x="0" y="39359"/>
                      </a:lnTo>
                      <a:lnTo>
                        <a:pt x="15771" y="23588"/>
                      </a:lnTo>
                      <a:lnTo>
                        <a:pt x="15771" y="15771"/>
                      </a:lnTo>
                      <a:lnTo>
                        <a:pt x="7817" y="7817"/>
                      </a:lnTo>
                      <a:lnTo>
                        <a:pt x="39359" y="0"/>
                      </a:lnTo>
                      <a:lnTo>
                        <a:pt x="39359" y="7817"/>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6DF328E1-9F08-826F-2EA2-2C2F5B2CF823}"/>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8AE2EF7F-1117-B273-2159-0C1A54901DD1}"/>
                    </a:ext>
                  </a:extLst>
                </p:cNvPr>
                <p:cNvSpPr/>
                <p:nvPr/>
              </p:nvSpPr>
              <p:spPr>
                <a:xfrm>
                  <a:off x="7266382" y="6474685"/>
                  <a:ext cx="19747" cy="9873"/>
                </a:xfrm>
                <a:custGeom>
                  <a:avLst/>
                  <a:gdLst>
                    <a:gd name="connsiteX0" fmla="*/ 9874 w 19747"/>
                    <a:gd name="connsiteY0" fmla="*/ 0 h 9873"/>
                    <a:gd name="connsiteX1" fmla="*/ 19748 w 19747"/>
                    <a:gd name="connsiteY1" fmla="*/ 4937 h 9873"/>
                    <a:gd name="connsiteX2" fmla="*/ 9874 w 19747"/>
                    <a:gd name="connsiteY2" fmla="*/ 9874 h 9873"/>
                    <a:gd name="connsiteX3" fmla="*/ 0 w 19747"/>
                    <a:gd name="connsiteY3" fmla="*/ 9874 h 9873"/>
                    <a:gd name="connsiteX4" fmla="*/ 9874 w 19747"/>
                    <a:gd name="connsiteY4" fmla="*/ 0 h 9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47" h="9873">
                      <a:moveTo>
                        <a:pt x="9874" y="0"/>
                      </a:moveTo>
                      <a:lnTo>
                        <a:pt x="19748" y="4937"/>
                      </a:lnTo>
                      <a:lnTo>
                        <a:pt x="9874" y="9874"/>
                      </a:lnTo>
                      <a:lnTo>
                        <a:pt x="0" y="9874"/>
                      </a:lnTo>
                      <a:lnTo>
                        <a:pt x="9874" y="0"/>
                      </a:lnTo>
                      <a:close/>
                    </a:path>
                  </a:pathLst>
                </a:custGeom>
                <a:solidFill>
                  <a:srgbClr val="CBE7F5"/>
                </a:solidFill>
                <a:ln w="13713" cap="flat">
                  <a:solidFill>
                    <a:srgbClr val="CBE7F5"/>
                  </a:solid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50FC5197-65B2-2851-4546-FF935A529AA0}"/>
                    </a:ext>
                  </a:extLst>
                </p:cNvPr>
                <p:cNvSpPr/>
                <p:nvPr/>
              </p:nvSpPr>
              <p:spPr>
                <a:xfrm>
                  <a:off x="5497818" y="2819190"/>
                  <a:ext cx="21733" cy="36223"/>
                </a:xfrm>
                <a:custGeom>
                  <a:avLst/>
                  <a:gdLst>
                    <a:gd name="connsiteX0" fmla="*/ 0 w 21733"/>
                    <a:gd name="connsiteY0" fmla="*/ 32226 h 36223"/>
                    <a:gd name="connsiteX1" fmla="*/ 4372 w 21733"/>
                    <a:gd name="connsiteY1" fmla="*/ 36223 h 36223"/>
                    <a:gd name="connsiteX2" fmla="*/ 21734 w 21733"/>
                    <a:gd name="connsiteY2" fmla="*/ 3997 h 36223"/>
                    <a:gd name="connsiteX3" fmla="*/ 17362 w 21733"/>
                    <a:gd name="connsiteY3" fmla="*/ 0 h 36223"/>
                    <a:gd name="connsiteX4" fmla="*/ 0 w 21733"/>
                    <a:gd name="connsiteY4" fmla="*/ 32226 h 36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3" h="36223">
                      <a:moveTo>
                        <a:pt x="0" y="32226"/>
                      </a:moveTo>
                      <a:lnTo>
                        <a:pt x="4372" y="36223"/>
                      </a:lnTo>
                      <a:lnTo>
                        <a:pt x="21734" y="3997"/>
                      </a:lnTo>
                      <a:lnTo>
                        <a:pt x="17362" y="0"/>
                      </a:lnTo>
                      <a:lnTo>
                        <a:pt x="0" y="32226"/>
                      </a:lnTo>
                      <a:close/>
                    </a:path>
                  </a:pathLst>
                </a:custGeom>
                <a:solidFill>
                  <a:srgbClr val="CBE7F5"/>
                </a:solidFill>
                <a:ln w="6237" cap="flat">
                  <a:solidFill>
                    <a:srgbClr val="CBE7F5"/>
                  </a:solidFill>
                  <a:prstDash val="solid"/>
                  <a:round/>
                </a:ln>
              </p:spPr>
              <p:txBody>
                <a:bodyPr rtlCol="0" anchor="ctr"/>
                <a:lstStyle/>
                <a:p>
                  <a:endParaRPr lang="en-US"/>
                </a:p>
              </p:txBody>
            </p:sp>
            <p:pic>
              <p:nvPicPr>
                <p:cNvPr id="749" name="Graphic 748">
                  <a:extLst>
                    <a:ext uri="{FF2B5EF4-FFF2-40B4-BE49-F238E27FC236}">
                      <a16:creationId xmlns:a16="http://schemas.microsoft.com/office/drawing/2014/main" id="{2F91C52A-A50A-CC17-6839-E2BB6C49566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339134" y="4808480"/>
                  <a:ext cx="282343" cy="423514"/>
                </a:xfrm>
                <a:prstGeom prst="rect">
                  <a:avLst/>
                </a:prstGeom>
              </p:spPr>
            </p:pic>
            <p:sp>
              <p:nvSpPr>
                <p:cNvPr id="750" name="TextBox 749">
                  <a:extLst>
                    <a:ext uri="{FF2B5EF4-FFF2-40B4-BE49-F238E27FC236}">
                      <a16:creationId xmlns:a16="http://schemas.microsoft.com/office/drawing/2014/main" id="{25C4AD1E-0A07-AAE6-F5A2-AF16486838F8}"/>
                    </a:ext>
                  </a:extLst>
                </p:cNvPr>
                <p:cNvSpPr txBox="1"/>
                <p:nvPr/>
              </p:nvSpPr>
              <p:spPr>
                <a:xfrm>
                  <a:off x="5660151" y="4467132"/>
                  <a:ext cx="1635647" cy="351433"/>
                </a:xfrm>
                <a:prstGeom prst="rect">
                  <a:avLst/>
                </a:prstGeom>
                <a:noFill/>
              </p:spPr>
              <p:txBody>
                <a:bodyPr wrap="square">
                  <a:spAutoFit/>
                </a:bodyPr>
                <a:lstStyle/>
                <a:p>
                  <a:pPr algn="ctr"/>
                  <a:r>
                    <a:rPr lang="en-US" sz="1100" b="1" dirty="0"/>
                    <a:t>Plainsboro</a:t>
                  </a:r>
                </a:p>
              </p:txBody>
            </p:sp>
            <p:pic>
              <p:nvPicPr>
                <p:cNvPr id="751" name="Graphic 750">
                  <a:extLst>
                    <a:ext uri="{FF2B5EF4-FFF2-40B4-BE49-F238E27FC236}">
                      <a16:creationId xmlns:a16="http://schemas.microsoft.com/office/drawing/2014/main" id="{934534D7-C438-0EF4-8E7C-5DEE2EBFDD9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056125" y="4555060"/>
                  <a:ext cx="193182" cy="289773"/>
                </a:xfrm>
                <a:prstGeom prst="rect">
                  <a:avLst/>
                </a:prstGeom>
              </p:spPr>
            </p:pic>
            <p:pic>
              <p:nvPicPr>
                <p:cNvPr id="752" name="Graphic 751">
                  <a:extLst>
                    <a:ext uri="{FF2B5EF4-FFF2-40B4-BE49-F238E27FC236}">
                      <a16:creationId xmlns:a16="http://schemas.microsoft.com/office/drawing/2014/main" id="{DF6436AD-ABD6-09DB-7741-64F53140970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420025" y="5886361"/>
                  <a:ext cx="193182" cy="289773"/>
                </a:xfrm>
                <a:prstGeom prst="rect">
                  <a:avLst/>
                </a:prstGeom>
              </p:spPr>
            </p:pic>
            <p:sp>
              <p:nvSpPr>
                <p:cNvPr id="753" name="TextBox 752">
                  <a:extLst>
                    <a:ext uri="{FF2B5EF4-FFF2-40B4-BE49-F238E27FC236}">
                      <a16:creationId xmlns:a16="http://schemas.microsoft.com/office/drawing/2014/main" id="{B0856A15-DF3B-145E-2A58-FE166FFE3E40}"/>
                    </a:ext>
                  </a:extLst>
                </p:cNvPr>
                <p:cNvSpPr txBox="1"/>
                <p:nvPr/>
              </p:nvSpPr>
              <p:spPr>
                <a:xfrm>
                  <a:off x="4855670" y="5554116"/>
                  <a:ext cx="1319234" cy="341097"/>
                </a:xfrm>
                <a:prstGeom prst="rect">
                  <a:avLst/>
                </a:prstGeom>
                <a:noFill/>
              </p:spPr>
              <p:txBody>
                <a:bodyPr wrap="square">
                  <a:spAutoFit/>
                </a:bodyPr>
                <a:lstStyle/>
                <a:p>
                  <a:pPr algn="ctr"/>
                  <a:r>
                    <a:rPr lang="en-US" sz="1050" b="1" dirty="0"/>
                    <a:t>Mexico City</a:t>
                  </a:r>
                </a:p>
              </p:txBody>
            </p:sp>
            <p:pic>
              <p:nvPicPr>
                <p:cNvPr id="754" name="Graphic 753">
                  <a:extLst>
                    <a:ext uri="{FF2B5EF4-FFF2-40B4-BE49-F238E27FC236}">
                      <a16:creationId xmlns:a16="http://schemas.microsoft.com/office/drawing/2014/main" id="{71C27335-9138-9EBC-123D-E1B1855191E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4226740" y="4910761"/>
                  <a:ext cx="193182" cy="289773"/>
                </a:xfrm>
                <a:prstGeom prst="rect">
                  <a:avLst/>
                </a:prstGeom>
              </p:spPr>
            </p:pic>
            <p:sp>
              <p:nvSpPr>
                <p:cNvPr id="755" name="TextBox 754">
                  <a:extLst>
                    <a:ext uri="{FF2B5EF4-FFF2-40B4-BE49-F238E27FC236}">
                      <a16:creationId xmlns:a16="http://schemas.microsoft.com/office/drawing/2014/main" id="{52BE9F56-658A-F123-950D-E515A756DFAB}"/>
                    </a:ext>
                  </a:extLst>
                </p:cNvPr>
                <p:cNvSpPr txBox="1"/>
                <p:nvPr/>
              </p:nvSpPr>
              <p:spPr>
                <a:xfrm>
                  <a:off x="3701564" y="4591983"/>
                  <a:ext cx="1245734" cy="341097"/>
                </a:xfrm>
                <a:prstGeom prst="rect">
                  <a:avLst/>
                </a:prstGeom>
                <a:noFill/>
              </p:spPr>
              <p:txBody>
                <a:bodyPr wrap="square">
                  <a:spAutoFit/>
                </a:bodyPr>
                <a:lstStyle/>
                <a:p>
                  <a:pPr algn="ctr"/>
                  <a:r>
                    <a:rPr lang="en-US" sz="1050" b="1" dirty="0"/>
                    <a:t>Anaheim</a:t>
                  </a:r>
                </a:p>
              </p:txBody>
            </p:sp>
          </p:grpSp>
        </p:grpSp>
        <p:sp>
          <p:nvSpPr>
            <p:cNvPr id="390" name="TextBox 389">
              <a:extLst>
                <a:ext uri="{FF2B5EF4-FFF2-40B4-BE49-F238E27FC236}">
                  <a16:creationId xmlns:a16="http://schemas.microsoft.com/office/drawing/2014/main" id="{9C781416-C84F-1212-E44E-2D7FF2D1D131}"/>
                </a:ext>
              </a:extLst>
            </p:cNvPr>
            <p:cNvSpPr txBox="1"/>
            <p:nvPr/>
          </p:nvSpPr>
          <p:spPr>
            <a:xfrm>
              <a:off x="7297748" y="4029887"/>
              <a:ext cx="959635" cy="262760"/>
            </a:xfrm>
            <a:prstGeom prst="rect">
              <a:avLst/>
            </a:prstGeom>
            <a:noFill/>
          </p:spPr>
          <p:txBody>
            <a:bodyPr wrap="square">
              <a:spAutoFit/>
            </a:bodyPr>
            <a:lstStyle/>
            <a:p>
              <a:pPr algn="ctr"/>
              <a:r>
                <a:rPr lang="en-US" sz="1050" b="1" dirty="0"/>
                <a:t>Dartmouth</a:t>
              </a:r>
            </a:p>
          </p:txBody>
        </p:sp>
      </p:grpSp>
    </p:spTree>
    <p:extLst>
      <p:ext uri="{BB962C8B-B14F-4D97-AF65-F5344CB8AC3E}">
        <p14:creationId xmlns:p14="http://schemas.microsoft.com/office/powerpoint/2010/main" val="352430584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D8D79F5-017D-45A7-E337-F5D69F513F00}"/>
              </a:ext>
            </a:extLst>
          </p:cNvPr>
          <p:cNvSpPr>
            <a:spLocks noGrp="1"/>
          </p:cNvSpPr>
          <p:nvPr>
            <p:ph type="sldNum" sz="quarter" idx="10"/>
          </p:nvPr>
        </p:nvSpPr>
        <p:spPr/>
        <p:txBody>
          <a:bodyPr/>
          <a:lstStyle/>
          <a:p>
            <a:fld id="{5BA3E189-2F3A-42E5-B572-3520703B6186}" type="slidenum">
              <a:rPr lang="en-US" smtClean="0"/>
              <a:pPr/>
              <a:t>99</a:t>
            </a:fld>
            <a:endParaRPr lang="en-US"/>
          </a:p>
        </p:txBody>
      </p:sp>
      <p:sp>
        <p:nvSpPr>
          <p:cNvPr id="88" name="Text Placeholder 87">
            <a:extLst>
              <a:ext uri="{FF2B5EF4-FFF2-40B4-BE49-F238E27FC236}">
                <a16:creationId xmlns:a16="http://schemas.microsoft.com/office/drawing/2014/main" id="{248C7144-26D7-1D00-8EF7-3694686CB3AA}"/>
              </a:ext>
            </a:extLst>
          </p:cNvPr>
          <p:cNvSpPr>
            <a:spLocks noGrp="1"/>
          </p:cNvSpPr>
          <p:nvPr>
            <p:ph type="body" idx="11"/>
          </p:nvPr>
        </p:nvSpPr>
        <p:spPr/>
        <p:txBody>
          <a:bodyPr/>
          <a:lstStyle/>
          <a:p>
            <a:r>
              <a:rPr lang="en-US"/>
              <a:t>No text</a:t>
            </a:r>
          </a:p>
        </p:txBody>
      </p:sp>
      <p:sp>
        <p:nvSpPr>
          <p:cNvPr id="87" name="Title 86">
            <a:extLst>
              <a:ext uri="{FF2B5EF4-FFF2-40B4-BE49-F238E27FC236}">
                <a16:creationId xmlns:a16="http://schemas.microsoft.com/office/drawing/2014/main" id="{DB0B6DD2-4225-53C8-983B-C089BCEFB322}"/>
              </a:ext>
            </a:extLst>
          </p:cNvPr>
          <p:cNvSpPr>
            <a:spLocks noGrp="1"/>
          </p:cNvSpPr>
          <p:nvPr>
            <p:ph type="title"/>
          </p:nvPr>
        </p:nvSpPr>
        <p:spPr/>
        <p:txBody>
          <a:bodyPr/>
          <a:lstStyle/>
          <a:p>
            <a:r>
              <a:rPr lang="en-US"/>
              <a:t>South America - Colored</a:t>
            </a:r>
          </a:p>
        </p:txBody>
      </p:sp>
      <p:grpSp>
        <p:nvGrpSpPr>
          <p:cNvPr id="104" name="Group 103">
            <a:extLst>
              <a:ext uri="{FF2B5EF4-FFF2-40B4-BE49-F238E27FC236}">
                <a16:creationId xmlns:a16="http://schemas.microsoft.com/office/drawing/2014/main" id="{A3B87BEB-8F7F-2303-881E-C697685E46EB}"/>
              </a:ext>
            </a:extLst>
          </p:cNvPr>
          <p:cNvGrpSpPr/>
          <p:nvPr/>
        </p:nvGrpSpPr>
        <p:grpSpPr>
          <a:xfrm>
            <a:off x="4388827" y="1340063"/>
            <a:ext cx="3106614" cy="4297362"/>
            <a:chOff x="4388827" y="1340063"/>
            <a:chExt cx="3106614" cy="4297362"/>
          </a:xfrm>
        </p:grpSpPr>
        <p:grpSp>
          <p:nvGrpSpPr>
            <p:cNvPr id="102" name="Group 101">
              <a:extLst>
                <a:ext uri="{FF2B5EF4-FFF2-40B4-BE49-F238E27FC236}">
                  <a16:creationId xmlns:a16="http://schemas.microsoft.com/office/drawing/2014/main" id="{CA32651F-ACAB-0C9C-A486-F8809CBCDC96}"/>
                </a:ext>
              </a:extLst>
            </p:cNvPr>
            <p:cNvGrpSpPr/>
            <p:nvPr/>
          </p:nvGrpSpPr>
          <p:grpSpPr>
            <a:xfrm>
              <a:off x="4388827" y="1340063"/>
              <a:ext cx="3027744" cy="4297362"/>
              <a:chOff x="4125612" y="1173807"/>
              <a:chExt cx="3969714" cy="5634326"/>
            </a:xfrm>
          </p:grpSpPr>
          <p:sp>
            <p:nvSpPr>
              <p:cNvPr id="5" name="Freeform: Shape 4">
                <a:extLst>
                  <a:ext uri="{FF2B5EF4-FFF2-40B4-BE49-F238E27FC236}">
                    <a16:creationId xmlns:a16="http://schemas.microsoft.com/office/drawing/2014/main" id="{5253C0CB-4068-3E4F-3683-C6A8E2257AC8}"/>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7ED6713-4831-A5E1-A6D0-E1D01FD83E6E}"/>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 name="Freeform: Shape 6">
                <a:extLst>
                  <a:ext uri="{FF2B5EF4-FFF2-40B4-BE49-F238E27FC236}">
                    <a16:creationId xmlns:a16="http://schemas.microsoft.com/office/drawing/2014/main" id="{1EC42FAF-DA1B-67E8-9F0B-65492C4ED068}"/>
                  </a:ext>
                </a:extLst>
              </p:cNvPr>
              <p:cNvSpPr/>
              <p:nvPr/>
            </p:nvSpPr>
            <p:spPr>
              <a:xfrm>
                <a:off x="4336345" y="1951184"/>
                <a:ext cx="464934" cy="448911"/>
              </a:xfrm>
              <a:custGeom>
                <a:avLst/>
                <a:gdLst>
                  <a:gd name="connsiteX0" fmla="*/ 451260 w 464934"/>
                  <a:gd name="connsiteY0" fmla="*/ 100971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0971 h 448911"/>
                  <a:gd name="connsiteX32" fmla="*/ 451260 w 464934"/>
                  <a:gd name="connsiteY32" fmla="*/ 100971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0971"/>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0971"/>
                    </a:lnTo>
                    <a:lnTo>
                      <a:pt x="451260" y="10097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4676EB75-89CC-E706-B331-2534CBB0E896}"/>
                  </a:ext>
                </a:extLst>
              </p:cNvPr>
              <p:cNvSpPr/>
              <p:nvPr/>
            </p:nvSpPr>
            <p:spPr>
              <a:xfrm>
                <a:off x="4336345" y="1951184"/>
                <a:ext cx="464934" cy="448911"/>
              </a:xfrm>
              <a:custGeom>
                <a:avLst/>
                <a:gdLst>
                  <a:gd name="connsiteX0" fmla="*/ 451260 w 464934"/>
                  <a:gd name="connsiteY0" fmla="*/ 101109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1109 h 448911"/>
                  <a:gd name="connsiteX32" fmla="*/ 451260 w 464934"/>
                  <a:gd name="connsiteY32" fmla="*/ 101109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1109"/>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1109"/>
                    </a:lnTo>
                    <a:lnTo>
                      <a:pt x="451260" y="10110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9" name="Freeform: Shape 8">
                <a:extLst>
                  <a:ext uri="{FF2B5EF4-FFF2-40B4-BE49-F238E27FC236}">
                    <a16:creationId xmlns:a16="http://schemas.microsoft.com/office/drawing/2014/main" id="{DC6ED3D4-B6FD-CB64-511D-EB71AD964B41}"/>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90B1872-4F8E-A749-0E4D-B45419195B63}"/>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 name="Freeform: Shape 10">
                <a:extLst>
                  <a:ext uri="{FF2B5EF4-FFF2-40B4-BE49-F238E27FC236}">
                    <a16:creationId xmlns:a16="http://schemas.microsoft.com/office/drawing/2014/main" id="{81C6A35A-DA64-D0A0-A123-BA576CEE3A82}"/>
                  </a:ext>
                </a:extLst>
              </p:cNvPr>
              <p:cNvSpPr/>
              <p:nvPr/>
            </p:nvSpPr>
            <p:spPr>
              <a:xfrm>
                <a:off x="4913439" y="1678798"/>
                <a:ext cx="3181887" cy="2893202"/>
              </a:xfrm>
              <a:custGeom>
                <a:avLst/>
                <a:gdLst>
                  <a:gd name="connsiteX0" fmla="*/ 1666085 w 3181887"/>
                  <a:gd name="connsiteY0" fmla="*/ 2893203 h 2893202"/>
                  <a:gd name="connsiteX1" fmla="*/ 1666085 w 3181887"/>
                  <a:gd name="connsiteY1" fmla="*/ 2893203 h 2893202"/>
                  <a:gd name="connsiteX2" fmla="*/ 1720645 w 3181887"/>
                  <a:gd name="connsiteY2" fmla="*/ 2849140 h 2893202"/>
                  <a:gd name="connsiteX3" fmla="*/ 1747994 w 3181887"/>
                  <a:gd name="connsiteY3" fmla="*/ 2815990 h 2893202"/>
                  <a:gd name="connsiteX4" fmla="*/ 1761668 w 3181887"/>
                  <a:gd name="connsiteY4" fmla="*/ 2782839 h 2893202"/>
                  <a:gd name="connsiteX5" fmla="*/ 1802554 w 3181887"/>
                  <a:gd name="connsiteY5" fmla="*/ 2749689 h 2893202"/>
                  <a:gd name="connsiteX6" fmla="*/ 1857252 w 3181887"/>
                  <a:gd name="connsiteY6" fmla="*/ 2705488 h 2893202"/>
                  <a:gd name="connsiteX7" fmla="*/ 1884601 w 3181887"/>
                  <a:gd name="connsiteY7" fmla="*/ 2672338 h 2893202"/>
                  <a:gd name="connsiteX8" fmla="*/ 1911812 w 3181887"/>
                  <a:gd name="connsiteY8" fmla="*/ 2628276 h 2893202"/>
                  <a:gd name="connsiteX9" fmla="*/ 1966510 w 3181887"/>
                  <a:gd name="connsiteY9" fmla="*/ 2539874 h 2893202"/>
                  <a:gd name="connsiteX10" fmla="*/ 2007396 w 3181887"/>
                  <a:gd name="connsiteY10" fmla="*/ 2495674 h 2893202"/>
                  <a:gd name="connsiteX11" fmla="*/ 2048419 w 3181887"/>
                  <a:gd name="connsiteY11" fmla="*/ 2451473 h 2893202"/>
                  <a:gd name="connsiteX12" fmla="*/ 2062094 w 3181887"/>
                  <a:gd name="connsiteY12" fmla="*/ 2374260 h 2893202"/>
                  <a:gd name="connsiteX13" fmla="*/ 2075769 w 3181887"/>
                  <a:gd name="connsiteY13" fmla="*/ 2363210 h 2893202"/>
                  <a:gd name="connsiteX14" fmla="*/ 2062094 w 3181887"/>
                  <a:gd name="connsiteY14" fmla="*/ 2341110 h 2893202"/>
                  <a:gd name="connsiteX15" fmla="*/ 2062094 w 3181887"/>
                  <a:gd name="connsiteY15" fmla="*/ 2319010 h 2893202"/>
                  <a:gd name="connsiteX16" fmla="*/ 2048419 w 3181887"/>
                  <a:gd name="connsiteY16" fmla="*/ 2274809 h 2893202"/>
                  <a:gd name="connsiteX17" fmla="*/ 2062094 w 3181887"/>
                  <a:gd name="connsiteY17" fmla="*/ 2252709 h 2893202"/>
                  <a:gd name="connsiteX18" fmla="*/ 2089443 w 3181887"/>
                  <a:gd name="connsiteY18" fmla="*/ 2219559 h 2893202"/>
                  <a:gd name="connsiteX19" fmla="*/ 2157678 w 3181887"/>
                  <a:gd name="connsiteY19" fmla="*/ 2164446 h 2893202"/>
                  <a:gd name="connsiteX20" fmla="*/ 2239587 w 3181887"/>
                  <a:gd name="connsiteY20" fmla="*/ 2109195 h 2893202"/>
                  <a:gd name="connsiteX21" fmla="*/ 2280611 w 3181887"/>
                  <a:gd name="connsiteY21" fmla="*/ 2087095 h 2893202"/>
                  <a:gd name="connsiteX22" fmla="*/ 2307822 w 3181887"/>
                  <a:gd name="connsiteY22" fmla="*/ 2087095 h 2893202"/>
                  <a:gd name="connsiteX23" fmla="*/ 2348845 w 3181887"/>
                  <a:gd name="connsiteY23" fmla="*/ 2053944 h 2893202"/>
                  <a:gd name="connsiteX24" fmla="*/ 2389869 w 3181887"/>
                  <a:gd name="connsiteY24" fmla="*/ 2053944 h 2893202"/>
                  <a:gd name="connsiteX25" fmla="*/ 2389869 w 3181887"/>
                  <a:gd name="connsiteY25" fmla="*/ 2042894 h 2893202"/>
                  <a:gd name="connsiteX26" fmla="*/ 2389869 w 3181887"/>
                  <a:gd name="connsiteY26" fmla="*/ 2031844 h 2893202"/>
                  <a:gd name="connsiteX27" fmla="*/ 2417080 w 3181887"/>
                  <a:gd name="connsiteY27" fmla="*/ 2031844 h 2893202"/>
                  <a:gd name="connsiteX28" fmla="*/ 2444429 w 3181887"/>
                  <a:gd name="connsiteY28" fmla="*/ 2031844 h 2893202"/>
                  <a:gd name="connsiteX29" fmla="*/ 2471778 w 3181887"/>
                  <a:gd name="connsiteY29" fmla="*/ 2031844 h 2893202"/>
                  <a:gd name="connsiteX30" fmla="*/ 2526338 w 3181887"/>
                  <a:gd name="connsiteY30" fmla="*/ 2020794 h 2893202"/>
                  <a:gd name="connsiteX31" fmla="*/ 2581036 w 3181887"/>
                  <a:gd name="connsiteY31" fmla="*/ 2020794 h 2893202"/>
                  <a:gd name="connsiteX32" fmla="*/ 2594711 w 3181887"/>
                  <a:gd name="connsiteY32" fmla="*/ 1998694 h 2893202"/>
                  <a:gd name="connsiteX33" fmla="*/ 2621922 w 3181887"/>
                  <a:gd name="connsiteY33" fmla="*/ 1987782 h 2893202"/>
                  <a:gd name="connsiteX34" fmla="*/ 2662945 w 3181887"/>
                  <a:gd name="connsiteY34" fmla="*/ 1954632 h 2893202"/>
                  <a:gd name="connsiteX35" fmla="*/ 2676620 w 3181887"/>
                  <a:gd name="connsiteY35" fmla="*/ 1921481 h 2893202"/>
                  <a:gd name="connsiteX36" fmla="*/ 2717506 w 3181887"/>
                  <a:gd name="connsiteY36" fmla="*/ 1855180 h 2893202"/>
                  <a:gd name="connsiteX37" fmla="*/ 2785878 w 3181887"/>
                  <a:gd name="connsiteY37" fmla="*/ 1766917 h 2893202"/>
                  <a:gd name="connsiteX38" fmla="*/ 2785878 w 3181887"/>
                  <a:gd name="connsiteY38" fmla="*/ 1700616 h 2893202"/>
                  <a:gd name="connsiteX39" fmla="*/ 2813089 w 3181887"/>
                  <a:gd name="connsiteY39" fmla="*/ 1645366 h 2893202"/>
                  <a:gd name="connsiteX40" fmla="*/ 2840438 w 3181887"/>
                  <a:gd name="connsiteY40" fmla="*/ 1568015 h 2893202"/>
                  <a:gd name="connsiteX41" fmla="*/ 2840438 w 3181887"/>
                  <a:gd name="connsiteY41" fmla="*/ 1501852 h 2893202"/>
                  <a:gd name="connsiteX42" fmla="*/ 2840438 w 3181887"/>
                  <a:gd name="connsiteY42" fmla="*/ 1402401 h 2893202"/>
                  <a:gd name="connsiteX43" fmla="*/ 2840438 w 3181887"/>
                  <a:gd name="connsiteY43" fmla="*/ 1358200 h 2893202"/>
                  <a:gd name="connsiteX44" fmla="*/ 2854113 w 3181887"/>
                  <a:gd name="connsiteY44" fmla="*/ 1303088 h 2893202"/>
                  <a:gd name="connsiteX45" fmla="*/ 2867787 w 3181887"/>
                  <a:gd name="connsiteY45" fmla="*/ 1292038 h 2893202"/>
                  <a:gd name="connsiteX46" fmla="*/ 2895137 w 3181887"/>
                  <a:gd name="connsiteY46" fmla="*/ 1292038 h 2893202"/>
                  <a:gd name="connsiteX47" fmla="*/ 2908811 w 3181887"/>
                  <a:gd name="connsiteY47" fmla="*/ 1269937 h 2893202"/>
                  <a:gd name="connsiteX48" fmla="*/ 2977046 w 3181887"/>
                  <a:gd name="connsiteY48" fmla="*/ 1181536 h 2893202"/>
                  <a:gd name="connsiteX49" fmla="*/ 3004395 w 3181887"/>
                  <a:gd name="connsiteY49" fmla="*/ 1148386 h 2893202"/>
                  <a:gd name="connsiteX50" fmla="*/ 3058955 w 3181887"/>
                  <a:gd name="connsiteY50" fmla="*/ 1115373 h 2893202"/>
                  <a:gd name="connsiteX51" fmla="*/ 3099979 w 3181887"/>
                  <a:gd name="connsiteY51" fmla="*/ 1082223 h 2893202"/>
                  <a:gd name="connsiteX52" fmla="*/ 3127190 w 3181887"/>
                  <a:gd name="connsiteY52" fmla="*/ 1038022 h 2893202"/>
                  <a:gd name="connsiteX53" fmla="*/ 3154539 w 3181887"/>
                  <a:gd name="connsiteY53" fmla="*/ 993822 h 2893202"/>
                  <a:gd name="connsiteX54" fmla="*/ 3181888 w 3181887"/>
                  <a:gd name="connsiteY54" fmla="*/ 938571 h 2893202"/>
                  <a:gd name="connsiteX55" fmla="*/ 3181888 w 3181887"/>
                  <a:gd name="connsiteY55" fmla="*/ 883459 h 2893202"/>
                  <a:gd name="connsiteX56" fmla="*/ 3181888 w 3181887"/>
                  <a:gd name="connsiteY56" fmla="*/ 828208 h 2893202"/>
                  <a:gd name="connsiteX57" fmla="*/ 3168213 w 3181887"/>
                  <a:gd name="connsiteY57" fmla="*/ 784007 h 2893202"/>
                  <a:gd name="connsiteX58" fmla="*/ 3140864 w 3181887"/>
                  <a:gd name="connsiteY58" fmla="*/ 739807 h 2893202"/>
                  <a:gd name="connsiteX59" fmla="*/ 3004395 w 3181887"/>
                  <a:gd name="connsiteY59" fmla="*/ 728757 h 2893202"/>
                  <a:gd name="connsiteX60" fmla="*/ 2908811 w 3181887"/>
                  <a:gd name="connsiteY60" fmla="*/ 651544 h 2893202"/>
                  <a:gd name="connsiteX61" fmla="*/ 2840438 w 3181887"/>
                  <a:gd name="connsiteY61" fmla="*/ 607343 h 2893202"/>
                  <a:gd name="connsiteX62" fmla="*/ 2785878 w 3181887"/>
                  <a:gd name="connsiteY62" fmla="*/ 585243 h 2893202"/>
                  <a:gd name="connsiteX63" fmla="*/ 2744855 w 3181887"/>
                  <a:gd name="connsiteY63" fmla="*/ 585243 h 2893202"/>
                  <a:gd name="connsiteX64" fmla="*/ 2649271 w 3181887"/>
                  <a:gd name="connsiteY64" fmla="*/ 585243 h 2893202"/>
                  <a:gd name="connsiteX65" fmla="*/ 2581036 w 3181887"/>
                  <a:gd name="connsiteY65" fmla="*/ 574193 h 2893202"/>
                  <a:gd name="connsiteX66" fmla="*/ 2485453 w 3181887"/>
                  <a:gd name="connsiteY66" fmla="*/ 541042 h 2893202"/>
                  <a:gd name="connsiteX67" fmla="*/ 2471778 w 3181887"/>
                  <a:gd name="connsiteY67" fmla="*/ 541042 h 2893202"/>
                  <a:gd name="connsiteX68" fmla="*/ 2403405 w 3181887"/>
                  <a:gd name="connsiteY68" fmla="*/ 563143 h 2893202"/>
                  <a:gd name="connsiteX69" fmla="*/ 2417080 w 3181887"/>
                  <a:gd name="connsiteY69" fmla="*/ 529992 h 2893202"/>
                  <a:gd name="connsiteX70" fmla="*/ 2403405 w 3181887"/>
                  <a:gd name="connsiteY70" fmla="*/ 518942 h 2893202"/>
                  <a:gd name="connsiteX71" fmla="*/ 2389869 w 3181887"/>
                  <a:gd name="connsiteY71" fmla="*/ 518942 h 2893202"/>
                  <a:gd name="connsiteX72" fmla="*/ 2403405 w 3181887"/>
                  <a:gd name="connsiteY72" fmla="*/ 507892 h 2893202"/>
                  <a:gd name="connsiteX73" fmla="*/ 2362520 w 3181887"/>
                  <a:gd name="connsiteY73" fmla="*/ 474742 h 2893202"/>
                  <a:gd name="connsiteX74" fmla="*/ 2335171 w 3181887"/>
                  <a:gd name="connsiteY74" fmla="*/ 496842 h 2893202"/>
                  <a:gd name="connsiteX75" fmla="*/ 2321496 w 3181887"/>
                  <a:gd name="connsiteY75" fmla="*/ 463691 h 2893202"/>
                  <a:gd name="connsiteX76" fmla="*/ 2212238 w 3181887"/>
                  <a:gd name="connsiteY76" fmla="*/ 430679 h 2893202"/>
                  <a:gd name="connsiteX77" fmla="*/ 2144003 w 3181887"/>
                  <a:gd name="connsiteY77" fmla="*/ 419629 h 2893202"/>
                  <a:gd name="connsiteX78" fmla="*/ 2130329 w 3181887"/>
                  <a:gd name="connsiteY78" fmla="*/ 419629 h 2893202"/>
                  <a:gd name="connsiteX79" fmla="*/ 2116654 w 3181887"/>
                  <a:gd name="connsiteY79" fmla="*/ 419629 h 2893202"/>
                  <a:gd name="connsiteX80" fmla="*/ 2075769 w 3181887"/>
                  <a:gd name="connsiteY80" fmla="*/ 474742 h 2893202"/>
                  <a:gd name="connsiteX81" fmla="*/ 2034745 w 3181887"/>
                  <a:gd name="connsiteY81" fmla="*/ 485792 h 2893202"/>
                  <a:gd name="connsiteX82" fmla="*/ 2007396 w 3181887"/>
                  <a:gd name="connsiteY82" fmla="*/ 541042 h 2893202"/>
                  <a:gd name="connsiteX83" fmla="*/ 2007396 w 3181887"/>
                  <a:gd name="connsiteY83" fmla="*/ 496842 h 2893202"/>
                  <a:gd name="connsiteX84" fmla="*/ 1939161 w 3181887"/>
                  <a:gd name="connsiteY84" fmla="*/ 496842 h 2893202"/>
                  <a:gd name="connsiteX85" fmla="*/ 1898138 w 3181887"/>
                  <a:gd name="connsiteY85" fmla="*/ 507892 h 2893202"/>
                  <a:gd name="connsiteX86" fmla="*/ 1870927 w 3181887"/>
                  <a:gd name="connsiteY86" fmla="*/ 507892 h 2893202"/>
                  <a:gd name="connsiteX87" fmla="*/ 1843578 w 3181887"/>
                  <a:gd name="connsiteY87" fmla="*/ 507892 h 2893202"/>
                  <a:gd name="connsiteX88" fmla="*/ 1829903 w 3181887"/>
                  <a:gd name="connsiteY88" fmla="*/ 518942 h 2893202"/>
                  <a:gd name="connsiteX89" fmla="*/ 1843578 w 3181887"/>
                  <a:gd name="connsiteY89" fmla="*/ 496842 h 2893202"/>
                  <a:gd name="connsiteX90" fmla="*/ 1884601 w 3181887"/>
                  <a:gd name="connsiteY90" fmla="*/ 496842 h 2893202"/>
                  <a:gd name="connsiteX91" fmla="*/ 1898138 w 3181887"/>
                  <a:gd name="connsiteY91" fmla="*/ 496842 h 2893202"/>
                  <a:gd name="connsiteX92" fmla="*/ 1898138 w 3181887"/>
                  <a:gd name="connsiteY92" fmla="*/ 463691 h 2893202"/>
                  <a:gd name="connsiteX93" fmla="*/ 1870927 w 3181887"/>
                  <a:gd name="connsiteY93" fmla="*/ 452641 h 2893202"/>
                  <a:gd name="connsiteX94" fmla="*/ 1898138 w 3181887"/>
                  <a:gd name="connsiteY94" fmla="*/ 430679 h 2893202"/>
                  <a:gd name="connsiteX95" fmla="*/ 1870927 w 3181887"/>
                  <a:gd name="connsiteY95" fmla="*/ 430679 h 2893202"/>
                  <a:gd name="connsiteX96" fmla="*/ 1857252 w 3181887"/>
                  <a:gd name="connsiteY96" fmla="*/ 452641 h 2893202"/>
                  <a:gd name="connsiteX97" fmla="*/ 1843578 w 3181887"/>
                  <a:gd name="connsiteY97" fmla="*/ 452641 h 2893202"/>
                  <a:gd name="connsiteX98" fmla="*/ 1843578 w 3181887"/>
                  <a:gd name="connsiteY98" fmla="*/ 397529 h 2893202"/>
                  <a:gd name="connsiteX99" fmla="*/ 1939161 w 3181887"/>
                  <a:gd name="connsiteY99" fmla="*/ 298077 h 2893202"/>
                  <a:gd name="connsiteX100" fmla="*/ 1952836 w 3181887"/>
                  <a:gd name="connsiteY100" fmla="*/ 253877 h 2893202"/>
                  <a:gd name="connsiteX101" fmla="*/ 1911812 w 3181887"/>
                  <a:gd name="connsiteY101" fmla="*/ 242827 h 2893202"/>
                  <a:gd name="connsiteX102" fmla="*/ 1884601 w 3181887"/>
                  <a:gd name="connsiteY102" fmla="*/ 154564 h 2893202"/>
                  <a:gd name="connsiteX103" fmla="*/ 1857252 w 3181887"/>
                  <a:gd name="connsiteY103" fmla="*/ 99313 h 2893202"/>
                  <a:gd name="connsiteX104" fmla="*/ 1843578 w 3181887"/>
                  <a:gd name="connsiteY104" fmla="*/ 77213 h 2893202"/>
                  <a:gd name="connsiteX105" fmla="*/ 1802554 w 3181887"/>
                  <a:gd name="connsiteY105" fmla="*/ 110363 h 2893202"/>
                  <a:gd name="connsiteX106" fmla="*/ 1775343 w 3181887"/>
                  <a:gd name="connsiteY106" fmla="*/ 154564 h 2893202"/>
                  <a:gd name="connsiteX107" fmla="*/ 1747994 w 3181887"/>
                  <a:gd name="connsiteY107" fmla="*/ 187714 h 2893202"/>
                  <a:gd name="connsiteX108" fmla="*/ 1706970 w 3181887"/>
                  <a:gd name="connsiteY108" fmla="*/ 220865 h 2893202"/>
                  <a:gd name="connsiteX109" fmla="*/ 1666085 w 3181887"/>
                  <a:gd name="connsiteY109" fmla="*/ 220865 h 2893202"/>
                  <a:gd name="connsiteX110" fmla="*/ 1625061 w 3181887"/>
                  <a:gd name="connsiteY110" fmla="*/ 231915 h 2893202"/>
                  <a:gd name="connsiteX111" fmla="*/ 1584176 w 3181887"/>
                  <a:gd name="connsiteY111" fmla="*/ 209814 h 2893202"/>
                  <a:gd name="connsiteX112" fmla="*/ 1543152 w 3181887"/>
                  <a:gd name="connsiteY112" fmla="*/ 198764 h 2893202"/>
                  <a:gd name="connsiteX113" fmla="*/ 1515803 w 3181887"/>
                  <a:gd name="connsiteY113" fmla="*/ 198764 h 2893202"/>
                  <a:gd name="connsiteX114" fmla="*/ 1474917 w 3181887"/>
                  <a:gd name="connsiteY114" fmla="*/ 198764 h 2893202"/>
                  <a:gd name="connsiteX115" fmla="*/ 1461243 w 3181887"/>
                  <a:gd name="connsiteY115" fmla="*/ 242827 h 2893202"/>
                  <a:gd name="connsiteX116" fmla="*/ 1406545 w 3181887"/>
                  <a:gd name="connsiteY116" fmla="*/ 231915 h 2893202"/>
                  <a:gd name="connsiteX117" fmla="*/ 1379334 w 3181887"/>
                  <a:gd name="connsiteY117" fmla="*/ 231915 h 2893202"/>
                  <a:gd name="connsiteX118" fmla="*/ 1365659 w 3181887"/>
                  <a:gd name="connsiteY118" fmla="*/ 231915 h 2893202"/>
                  <a:gd name="connsiteX119" fmla="*/ 1338310 w 3181887"/>
                  <a:gd name="connsiteY119" fmla="*/ 242827 h 2893202"/>
                  <a:gd name="connsiteX120" fmla="*/ 1310961 w 3181887"/>
                  <a:gd name="connsiteY120" fmla="*/ 253877 h 2893202"/>
                  <a:gd name="connsiteX121" fmla="*/ 1270075 w 3181887"/>
                  <a:gd name="connsiteY121" fmla="*/ 264927 h 2893202"/>
                  <a:gd name="connsiteX122" fmla="*/ 1242726 w 3181887"/>
                  <a:gd name="connsiteY122" fmla="*/ 275977 h 2893202"/>
                  <a:gd name="connsiteX123" fmla="*/ 1215377 w 3181887"/>
                  <a:gd name="connsiteY123" fmla="*/ 275977 h 2893202"/>
                  <a:gd name="connsiteX124" fmla="*/ 1201703 w 3181887"/>
                  <a:gd name="connsiteY124" fmla="*/ 275977 h 2893202"/>
                  <a:gd name="connsiteX125" fmla="*/ 1160817 w 3181887"/>
                  <a:gd name="connsiteY125" fmla="*/ 242827 h 2893202"/>
                  <a:gd name="connsiteX126" fmla="*/ 1160817 w 3181887"/>
                  <a:gd name="connsiteY126" fmla="*/ 209814 h 2893202"/>
                  <a:gd name="connsiteX127" fmla="*/ 1147143 w 3181887"/>
                  <a:gd name="connsiteY127" fmla="*/ 198764 h 2893202"/>
                  <a:gd name="connsiteX128" fmla="*/ 1160817 w 3181887"/>
                  <a:gd name="connsiteY128" fmla="*/ 110363 h 2893202"/>
                  <a:gd name="connsiteX129" fmla="*/ 1174492 w 3181887"/>
                  <a:gd name="connsiteY129" fmla="*/ 99313 h 2893202"/>
                  <a:gd name="connsiteX130" fmla="*/ 1160817 w 3181887"/>
                  <a:gd name="connsiteY130" fmla="*/ 55113 h 2893202"/>
                  <a:gd name="connsiteX131" fmla="*/ 1133468 w 3181887"/>
                  <a:gd name="connsiteY131" fmla="*/ 44062 h 2893202"/>
                  <a:gd name="connsiteX132" fmla="*/ 1133468 w 3181887"/>
                  <a:gd name="connsiteY132" fmla="*/ 21962 h 2893202"/>
                  <a:gd name="connsiteX133" fmla="*/ 1133468 w 3181887"/>
                  <a:gd name="connsiteY133" fmla="*/ 0 h 2893202"/>
                  <a:gd name="connsiteX134" fmla="*/ 1078770 w 3181887"/>
                  <a:gd name="connsiteY134" fmla="*/ 10912 h 2893202"/>
                  <a:gd name="connsiteX135" fmla="*/ 1078770 w 3181887"/>
                  <a:gd name="connsiteY135" fmla="*/ 21962 h 2893202"/>
                  <a:gd name="connsiteX136" fmla="*/ 1051559 w 3181887"/>
                  <a:gd name="connsiteY136" fmla="*/ 44062 h 2893202"/>
                  <a:gd name="connsiteX137" fmla="*/ 969650 w 3181887"/>
                  <a:gd name="connsiteY137" fmla="*/ 66163 h 2893202"/>
                  <a:gd name="connsiteX138" fmla="*/ 887602 w 3181887"/>
                  <a:gd name="connsiteY138" fmla="*/ 99313 h 2893202"/>
                  <a:gd name="connsiteX139" fmla="*/ 846717 w 3181887"/>
                  <a:gd name="connsiteY139" fmla="*/ 99313 h 2893202"/>
                  <a:gd name="connsiteX140" fmla="*/ 819368 w 3181887"/>
                  <a:gd name="connsiteY140" fmla="*/ 88263 h 2893202"/>
                  <a:gd name="connsiteX141" fmla="*/ 778344 w 3181887"/>
                  <a:gd name="connsiteY141" fmla="*/ 77213 h 2893202"/>
                  <a:gd name="connsiteX142" fmla="*/ 737459 w 3181887"/>
                  <a:gd name="connsiteY142" fmla="*/ 66163 h 2893202"/>
                  <a:gd name="connsiteX143" fmla="*/ 751133 w 3181887"/>
                  <a:gd name="connsiteY143" fmla="*/ 88263 h 2893202"/>
                  <a:gd name="connsiteX144" fmla="*/ 778344 w 3181887"/>
                  <a:gd name="connsiteY144" fmla="*/ 110363 h 2893202"/>
                  <a:gd name="connsiteX145" fmla="*/ 778344 w 3181887"/>
                  <a:gd name="connsiteY145" fmla="*/ 154564 h 2893202"/>
                  <a:gd name="connsiteX146" fmla="*/ 792019 w 3181887"/>
                  <a:gd name="connsiteY146" fmla="*/ 198764 h 2893202"/>
                  <a:gd name="connsiteX147" fmla="*/ 860391 w 3181887"/>
                  <a:gd name="connsiteY147" fmla="*/ 198764 h 2893202"/>
                  <a:gd name="connsiteX148" fmla="*/ 860391 w 3181887"/>
                  <a:gd name="connsiteY148" fmla="*/ 220865 h 2893202"/>
                  <a:gd name="connsiteX149" fmla="*/ 805693 w 3181887"/>
                  <a:gd name="connsiteY149" fmla="*/ 231915 h 2893202"/>
                  <a:gd name="connsiteX150" fmla="*/ 778344 w 3181887"/>
                  <a:gd name="connsiteY150" fmla="*/ 264927 h 2893202"/>
                  <a:gd name="connsiteX151" fmla="*/ 723784 w 3181887"/>
                  <a:gd name="connsiteY151" fmla="*/ 287027 h 2893202"/>
                  <a:gd name="connsiteX152" fmla="*/ 669086 w 3181887"/>
                  <a:gd name="connsiteY152" fmla="*/ 309128 h 2893202"/>
                  <a:gd name="connsiteX153" fmla="*/ 614526 w 3181887"/>
                  <a:gd name="connsiteY153" fmla="*/ 320178 h 2893202"/>
                  <a:gd name="connsiteX154" fmla="*/ 573502 w 3181887"/>
                  <a:gd name="connsiteY154" fmla="*/ 275977 h 2893202"/>
                  <a:gd name="connsiteX155" fmla="*/ 546291 w 3181887"/>
                  <a:gd name="connsiteY155" fmla="*/ 287027 h 2893202"/>
                  <a:gd name="connsiteX156" fmla="*/ 546291 w 3181887"/>
                  <a:gd name="connsiteY156" fmla="*/ 253877 h 2893202"/>
                  <a:gd name="connsiteX157" fmla="*/ 518942 w 3181887"/>
                  <a:gd name="connsiteY157" fmla="*/ 231915 h 2893202"/>
                  <a:gd name="connsiteX158" fmla="*/ 477918 w 3181887"/>
                  <a:gd name="connsiteY158" fmla="*/ 242827 h 2893202"/>
                  <a:gd name="connsiteX159" fmla="*/ 464382 w 3181887"/>
                  <a:gd name="connsiteY159" fmla="*/ 231915 h 2893202"/>
                  <a:gd name="connsiteX160" fmla="*/ 450708 w 3181887"/>
                  <a:gd name="connsiteY160" fmla="*/ 253877 h 2893202"/>
                  <a:gd name="connsiteX161" fmla="*/ 327775 w 3181887"/>
                  <a:gd name="connsiteY161" fmla="*/ 253877 h 2893202"/>
                  <a:gd name="connsiteX162" fmla="*/ 327775 w 3181887"/>
                  <a:gd name="connsiteY162" fmla="*/ 298077 h 2893202"/>
                  <a:gd name="connsiteX163" fmla="*/ 341449 w 3181887"/>
                  <a:gd name="connsiteY163" fmla="*/ 298077 h 2893202"/>
                  <a:gd name="connsiteX164" fmla="*/ 368660 w 3181887"/>
                  <a:gd name="connsiteY164" fmla="*/ 298077 h 2893202"/>
                  <a:gd name="connsiteX165" fmla="*/ 382335 w 3181887"/>
                  <a:gd name="connsiteY165" fmla="*/ 331228 h 2893202"/>
                  <a:gd name="connsiteX166" fmla="*/ 341449 w 3181887"/>
                  <a:gd name="connsiteY166" fmla="*/ 331228 h 2893202"/>
                  <a:gd name="connsiteX167" fmla="*/ 300426 w 3181887"/>
                  <a:gd name="connsiteY167" fmla="*/ 331228 h 2893202"/>
                  <a:gd name="connsiteX168" fmla="*/ 300426 w 3181887"/>
                  <a:gd name="connsiteY168" fmla="*/ 386479 h 2893202"/>
                  <a:gd name="connsiteX169" fmla="*/ 355124 w 3181887"/>
                  <a:gd name="connsiteY169" fmla="*/ 463691 h 2893202"/>
                  <a:gd name="connsiteX170" fmla="*/ 314100 w 3181887"/>
                  <a:gd name="connsiteY170" fmla="*/ 662594 h 2893202"/>
                  <a:gd name="connsiteX171" fmla="*/ 300426 w 3181887"/>
                  <a:gd name="connsiteY171" fmla="*/ 673506 h 2893202"/>
                  <a:gd name="connsiteX172" fmla="*/ 273077 w 3181887"/>
                  <a:gd name="connsiteY172" fmla="*/ 662594 h 2893202"/>
                  <a:gd name="connsiteX173" fmla="*/ 245866 w 3181887"/>
                  <a:gd name="connsiteY173" fmla="*/ 673506 h 2893202"/>
                  <a:gd name="connsiteX174" fmla="*/ 163818 w 3181887"/>
                  <a:gd name="connsiteY174" fmla="*/ 695606 h 2893202"/>
                  <a:gd name="connsiteX175" fmla="*/ 95584 w 3181887"/>
                  <a:gd name="connsiteY175" fmla="*/ 739807 h 2893202"/>
                  <a:gd name="connsiteX176" fmla="*/ 68235 w 3181887"/>
                  <a:gd name="connsiteY176" fmla="*/ 784007 h 2893202"/>
                  <a:gd name="connsiteX177" fmla="*/ 54698 w 3181887"/>
                  <a:gd name="connsiteY177" fmla="*/ 828208 h 2893202"/>
                  <a:gd name="connsiteX178" fmla="*/ 27349 w 3181887"/>
                  <a:gd name="connsiteY178" fmla="*/ 839258 h 2893202"/>
                  <a:gd name="connsiteX179" fmla="*/ 0 w 3181887"/>
                  <a:gd name="connsiteY179" fmla="*/ 905421 h 2893202"/>
                  <a:gd name="connsiteX180" fmla="*/ 27349 w 3181887"/>
                  <a:gd name="connsiteY180" fmla="*/ 960671 h 2893202"/>
                  <a:gd name="connsiteX181" fmla="*/ 68235 w 3181887"/>
                  <a:gd name="connsiteY181" fmla="*/ 1004872 h 2893202"/>
                  <a:gd name="connsiteX182" fmla="*/ 68235 w 3181887"/>
                  <a:gd name="connsiteY182" fmla="*/ 1038022 h 2893202"/>
                  <a:gd name="connsiteX183" fmla="*/ 109258 w 3181887"/>
                  <a:gd name="connsiteY183" fmla="*/ 1038022 h 2893202"/>
                  <a:gd name="connsiteX184" fmla="*/ 136607 w 3181887"/>
                  <a:gd name="connsiteY184" fmla="*/ 1071173 h 2893202"/>
                  <a:gd name="connsiteX185" fmla="*/ 177493 w 3181887"/>
                  <a:gd name="connsiteY185" fmla="*/ 1071173 h 2893202"/>
                  <a:gd name="connsiteX186" fmla="*/ 232191 w 3181887"/>
                  <a:gd name="connsiteY186" fmla="*/ 1060123 h 2893202"/>
                  <a:gd name="connsiteX187" fmla="*/ 273077 w 3181887"/>
                  <a:gd name="connsiteY187" fmla="*/ 1026972 h 2893202"/>
                  <a:gd name="connsiteX188" fmla="*/ 273077 w 3181887"/>
                  <a:gd name="connsiteY188" fmla="*/ 1137336 h 2893202"/>
                  <a:gd name="connsiteX189" fmla="*/ 286751 w 3181887"/>
                  <a:gd name="connsiteY189" fmla="*/ 1148386 h 2893202"/>
                  <a:gd name="connsiteX190" fmla="*/ 327775 w 3181887"/>
                  <a:gd name="connsiteY190" fmla="*/ 1137336 h 2893202"/>
                  <a:gd name="connsiteX191" fmla="*/ 355124 w 3181887"/>
                  <a:gd name="connsiteY191" fmla="*/ 1137336 h 2893202"/>
                  <a:gd name="connsiteX192" fmla="*/ 423358 w 3181887"/>
                  <a:gd name="connsiteY192" fmla="*/ 1148386 h 2893202"/>
                  <a:gd name="connsiteX193" fmla="*/ 464382 w 3181887"/>
                  <a:gd name="connsiteY193" fmla="*/ 1137336 h 2893202"/>
                  <a:gd name="connsiteX194" fmla="*/ 505268 w 3181887"/>
                  <a:gd name="connsiteY194" fmla="*/ 1126285 h 2893202"/>
                  <a:gd name="connsiteX195" fmla="*/ 532617 w 3181887"/>
                  <a:gd name="connsiteY195" fmla="*/ 1104323 h 2893202"/>
                  <a:gd name="connsiteX196" fmla="*/ 587177 w 3181887"/>
                  <a:gd name="connsiteY196" fmla="*/ 1060123 h 2893202"/>
                  <a:gd name="connsiteX197" fmla="*/ 682760 w 3181887"/>
                  <a:gd name="connsiteY197" fmla="*/ 1049073 h 2893202"/>
                  <a:gd name="connsiteX198" fmla="*/ 696435 w 3181887"/>
                  <a:gd name="connsiteY198" fmla="*/ 1071173 h 2893202"/>
                  <a:gd name="connsiteX199" fmla="*/ 696435 w 3181887"/>
                  <a:gd name="connsiteY199" fmla="*/ 1115373 h 2893202"/>
                  <a:gd name="connsiteX200" fmla="*/ 682760 w 3181887"/>
                  <a:gd name="connsiteY200" fmla="*/ 1170486 h 2893202"/>
                  <a:gd name="connsiteX201" fmla="*/ 710110 w 3181887"/>
                  <a:gd name="connsiteY201" fmla="*/ 1214687 h 2893202"/>
                  <a:gd name="connsiteX202" fmla="*/ 737459 w 3181887"/>
                  <a:gd name="connsiteY202" fmla="*/ 1236787 h 2893202"/>
                  <a:gd name="connsiteX203" fmla="*/ 778344 w 3181887"/>
                  <a:gd name="connsiteY203" fmla="*/ 1247837 h 2893202"/>
                  <a:gd name="connsiteX204" fmla="*/ 860391 w 3181887"/>
                  <a:gd name="connsiteY204" fmla="*/ 1258887 h 2893202"/>
                  <a:gd name="connsiteX205" fmla="*/ 873928 w 3181887"/>
                  <a:gd name="connsiteY205" fmla="*/ 1280987 h 2893202"/>
                  <a:gd name="connsiteX206" fmla="*/ 928626 w 3181887"/>
                  <a:gd name="connsiteY206" fmla="*/ 1292038 h 2893202"/>
                  <a:gd name="connsiteX207" fmla="*/ 955975 w 3181887"/>
                  <a:gd name="connsiteY207" fmla="*/ 1314138 h 2893202"/>
                  <a:gd name="connsiteX208" fmla="*/ 983186 w 3181887"/>
                  <a:gd name="connsiteY208" fmla="*/ 1325188 h 2893202"/>
                  <a:gd name="connsiteX209" fmla="*/ 1037884 w 3181887"/>
                  <a:gd name="connsiteY209" fmla="*/ 1325188 h 2893202"/>
                  <a:gd name="connsiteX210" fmla="*/ 1065233 w 3181887"/>
                  <a:gd name="connsiteY210" fmla="*/ 1336100 h 2893202"/>
                  <a:gd name="connsiteX211" fmla="*/ 1078770 w 3181887"/>
                  <a:gd name="connsiteY211" fmla="*/ 1358200 h 2893202"/>
                  <a:gd name="connsiteX212" fmla="*/ 1106119 w 3181887"/>
                  <a:gd name="connsiteY212" fmla="*/ 1413451 h 2893202"/>
                  <a:gd name="connsiteX213" fmla="*/ 1092444 w 3181887"/>
                  <a:gd name="connsiteY213" fmla="*/ 1457651 h 2893202"/>
                  <a:gd name="connsiteX214" fmla="*/ 1119793 w 3181887"/>
                  <a:gd name="connsiteY214" fmla="*/ 1523952 h 2893202"/>
                  <a:gd name="connsiteX215" fmla="*/ 1256401 w 3181887"/>
                  <a:gd name="connsiteY215" fmla="*/ 1535002 h 2893202"/>
                  <a:gd name="connsiteX216" fmla="*/ 1256401 w 3181887"/>
                  <a:gd name="connsiteY216" fmla="*/ 1601165 h 2893202"/>
                  <a:gd name="connsiteX217" fmla="*/ 1297286 w 3181887"/>
                  <a:gd name="connsiteY217" fmla="*/ 1612215 h 2893202"/>
                  <a:gd name="connsiteX218" fmla="*/ 1324635 w 3181887"/>
                  <a:gd name="connsiteY218" fmla="*/ 1667466 h 2893202"/>
                  <a:gd name="connsiteX219" fmla="*/ 1297286 w 3181887"/>
                  <a:gd name="connsiteY219" fmla="*/ 1733767 h 2893202"/>
                  <a:gd name="connsiteX220" fmla="*/ 1297286 w 3181887"/>
                  <a:gd name="connsiteY220" fmla="*/ 1777829 h 2893202"/>
                  <a:gd name="connsiteX221" fmla="*/ 1297286 w 3181887"/>
                  <a:gd name="connsiteY221" fmla="*/ 1810980 h 2893202"/>
                  <a:gd name="connsiteX222" fmla="*/ 1283612 w 3181887"/>
                  <a:gd name="connsiteY222" fmla="*/ 1810980 h 2893202"/>
                  <a:gd name="connsiteX223" fmla="*/ 1283612 w 3181887"/>
                  <a:gd name="connsiteY223" fmla="*/ 1822030 h 2893202"/>
                  <a:gd name="connsiteX224" fmla="*/ 1297286 w 3181887"/>
                  <a:gd name="connsiteY224" fmla="*/ 1855180 h 2893202"/>
                  <a:gd name="connsiteX225" fmla="*/ 1297286 w 3181887"/>
                  <a:gd name="connsiteY225" fmla="*/ 1899381 h 2893202"/>
                  <a:gd name="connsiteX226" fmla="*/ 1297286 w 3181887"/>
                  <a:gd name="connsiteY226" fmla="*/ 1932531 h 2893202"/>
                  <a:gd name="connsiteX227" fmla="*/ 1310961 w 3181887"/>
                  <a:gd name="connsiteY227" fmla="*/ 1965681 h 2893202"/>
                  <a:gd name="connsiteX228" fmla="*/ 1365659 w 3181887"/>
                  <a:gd name="connsiteY228" fmla="*/ 1976732 h 2893202"/>
                  <a:gd name="connsiteX229" fmla="*/ 1392870 w 3181887"/>
                  <a:gd name="connsiteY229" fmla="*/ 1976732 h 2893202"/>
                  <a:gd name="connsiteX230" fmla="*/ 1433894 w 3181887"/>
                  <a:gd name="connsiteY230" fmla="*/ 1965681 h 2893202"/>
                  <a:gd name="connsiteX231" fmla="*/ 1474917 w 3181887"/>
                  <a:gd name="connsiteY231" fmla="*/ 1987782 h 2893202"/>
                  <a:gd name="connsiteX232" fmla="*/ 1488454 w 3181887"/>
                  <a:gd name="connsiteY232" fmla="*/ 2009744 h 2893202"/>
                  <a:gd name="connsiteX233" fmla="*/ 1488454 w 3181887"/>
                  <a:gd name="connsiteY233" fmla="*/ 2042894 h 2893202"/>
                  <a:gd name="connsiteX234" fmla="*/ 1488454 w 3181887"/>
                  <a:gd name="connsiteY234" fmla="*/ 2076045 h 2893202"/>
                  <a:gd name="connsiteX235" fmla="*/ 1502128 w 3181887"/>
                  <a:gd name="connsiteY235" fmla="*/ 2098145 h 2893202"/>
                  <a:gd name="connsiteX236" fmla="*/ 1515803 w 3181887"/>
                  <a:gd name="connsiteY236" fmla="*/ 2109195 h 2893202"/>
                  <a:gd name="connsiteX237" fmla="*/ 1584176 w 3181887"/>
                  <a:gd name="connsiteY237" fmla="*/ 2098145 h 2893202"/>
                  <a:gd name="connsiteX238" fmla="*/ 1584176 w 3181887"/>
                  <a:gd name="connsiteY238" fmla="*/ 2109195 h 2893202"/>
                  <a:gd name="connsiteX239" fmla="*/ 1597712 w 3181887"/>
                  <a:gd name="connsiteY239" fmla="*/ 2164446 h 2893202"/>
                  <a:gd name="connsiteX240" fmla="*/ 1584176 w 3181887"/>
                  <a:gd name="connsiteY240" fmla="*/ 2230609 h 2893202"/>
                  <a:gd name="connsiteX241" fmla="*/ 1625061 w 3181887"/>
                  <a:gd name="connsiteY241" fmla="*/ 2230609 h 2893202"/>
                  <a:gd name="connsiteX242" fmla="*/ 1638736 w 3181887"/>
                  <a:gd name="connsiteY242" fmla="*/ 2252709 h 2893202"/>
                  <a:gd name="connsiteX243" fmla="*/ 1638736 w 3181887"/>
                  <a:gd name="connsiteY243" fmla="*/ 2285859 h 2893202"/>
                  <a:gd name="connsiteX244" fmla="*/ 1638736 w 3181887"/>
                  <a:gd name="connsiteY244" fmla="*/ 2352160 h 2893202"/>
                  <a:gd name="connsiteX245" fmla="*/ 1611386 w 3181887"/>
                  <a:gd name="connsiteY245" fmla="*/ 2363210 h 2893202"/>
                  <a:gd name="connsiteX246" fmla="*/ 1597712 w 3181887"/>
                  <a:gd name="connsiteY246" fmla="*/ 2374260 h 2893202"/>
                  <a:gd name="connsiteX247" fmla="*/ 1556826 w 3181887"/>
                  <a:gd name="connsiteY247" fmla="*/ 2385311 h 2893202"/>
                  <a:gd name="connsiteX248" fmla="*/ 1502128 w 3181887"/>
                  <a:gd name="connsiteY248" fmla="*/ 2440423 h 2893202"/>
                  <a:gd name="connsiteX249" fmla="*/ 1447568 w 3181887"/>
                  <a:gd name="connsiteY249" fmla="*/ 2495674 h 2893202"/>
                  <a:gd name="connsiteX250" fmla="*/ 1379334 w 3181887"/>
                  <a:gd name="connsiteY250" fmla="*/ 2550925 h 2893202"/>
                  <a:gd name="connsiteX251" fmla="*/ 1324635 w 3181887"/>
                  <a:gd name="connsiteY251" fmla="*/ 2606175 h 2893202"/>
                  <a:gd name="connsiteX252" fmla="*/ 1351984 w 3181887"/>
                  <a:gd name="connsiteY252" fmla="*/ 2606175 h 2893202"/>
                  <a:gd name="connsiteX253" fmla="*/ 1379334 w 3181887"/>
                  <a:gd name="connsiteY253" fmla="*/ 2595125 h 2893202"/>
                  <a:gd name="connsiteX254" fmla="*/ 1392870 w 3181887"/>
                  <a:gd name="connsiteY254" fmla="*/ 2595125 h 2893202"/>
                  <a:gd name="connsiteX255" fmla="*/ 1447568 w 3181887"/>
                  <a:gd name="connsiteY255" fmla="*/ 2639326 h 2893202"/>
                  <a:gd name="connsiteX256" fmla="*/ 1447568 w 3181887"/>
                  <a:gd name="connsiteY256" fmla="*/ 2672338 h 2893202"/>
                  <a:gd name="connsiteX257" fmla="*/ 1474917 w 3181887"/>
                  <a:gd name="connsiteY257" fmla="*/ 2672338 h 2893202"/>
                  <a:gd name="connsiteX258" fmla="*/ 1488454 w 3181887"/>
                  <a:gd name="connsiteY258" fmla="*/ 2650376 h 2893202"/>
                  <a:gd name="connsiteX259" fmla="*/ 1529477 w 3181887"/>
                  <a:gd name="connsiteY259" fmla="*/ 2694438 h 2893202"/>
                  <a:gd name="connsiteX260" fmla="*/ 1570501 w 3181887"/>
                  <a:gd name="connsiteY260" fmla="*/ 2705488 h 2893202"/>
                  <a:gd name="connsiteX261" fmla="*/ 1597712 w 3181887"/>
                  <a:gd name="connsiteY261" fmla="*/ 2727589 h 2893202"/>
                  <a:gd name="connsiteX262" fmla="*/ 1638736 w 3181887"/>
                  <a:gd name="connsiteY262" fmla="*/ 2749689 h 2893202"/>
                  <a:gd name="connsiteX263" fmla="*/ 1652410 w 3181887"/>
                  <a:gd name="connsiteY263" fmla="*/ 2782839 h 2893202"/>
                  <a:gd name="connsiteX264" fmla="*/ 1693296 w 3181887"/>
                  <a:gd name="connsiteY264" fmla="*/ 2815990 h 2893202"/>
                  <a:gd name="connsiteX265" fmla="*/ 1666085 w 3181887"/>
                  <a:gd name="connsiteY265" fmla="*/ 2849140 h 2893202"/>
                  <a:gd name="connsiteX266" fmla="*/ 1666085 w 3181887"/>
                  <a:gd name="connsiteY266" fmla="*/ 2893203 h 289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3181887" h="2893202">
                    <a:moveTo>
                      <a:pt x="1666085" y="2893203"/>
                    </a:moveTo>
                    <a:lnTo>
                      <a:pt x="1666085" y="2893203"/>
                    </a:lnTo>
                    <a:lnTo>
                      <a:pt x="1720645" y="2849140"/>
                    </a:lnTo>
                    <a:lnTo>
                      <a:pt x="1747994" y="2815990"/>
                    </a:lnTo>
                    <a:lnTo>
                      <a:pt x="1761668" y="2782839"/>
                    </a:lnTo>
                    <a:lnTo>
                      <a:pt x="1802554" y="2749689"/>
                    </a:lnTo>
                    <a:lnTo>
                      <a:pt x="1857252" y="2705488"/>
                    </a:lnTo>
                    <a:lnTo>
                      <a:pt x="1884601" y="2672338"/>
                    </a:lnTo>
                    <a:lnTo>
                      <a:pt x="1911812" y="2628276"/>
                    </a:lnTo>
                    <a:lnTo>
                      <a:pt x="1966510" y="2539874"/>
                    </a:lnTo>
                    <a:lnTo>
                      <a:pt x="2007396" y="2495674"/>
                    </a:lnTo>
                    <a:lnTo>
                      <a:pt x="2048419" y="2451473"/>
                    </a:lnTo>
                    <a:lnTo>
                      <a:pt x="2062094" y="2374260"/>
                    </a:lnTo>
                    <a:lnTo>
                      <a:pt x="2075769" y="2363210"/>
                    </a:lnTo>
                    <a:lnTo>
                      <a:pt x="2062094" y="2341110"/>
                    </a:lnTo>
                    <a:lnTo>
                      <a:pt x="2062094" y="2319010"/>
                    </a:lnTo>
                    <a:lnTo>
                      <a:pt x="2048419" y="2274809"/>
                    </a:lnTo>
                    <a:lnTo>
                      <a:pt x="2062094" y="2252709"/>
                    </a:lnTo>
                    <a:lnTo>
                      <a:pt x="2089443" y="2219559"/>
                    </a:lnTo>
                    <a:lnTo>
                      <a:pt x="2157678" y="2164446"/>
                    </a:lnTo>
                    <a:lnTo>
                      <a:pt x="2239587" y="2109195"/>
                    </a:lnTo>
                    <a:lnTo>
                      <a:pt x="2280611" y="2087095"/>
                    </a:lnTo>
                    <a:lnTo>
                      <a:pt x="2307822" y="2087095"/>
                    </a:lnTo>
                    <a:lnTo>
                      <a:pt x="2348845" y="2053944"/>
                    </a:lnTo>
                    <a:lnTo>
                      <a:pt x="2389869" y="2053944"/>
                    </a:lnTo>
                    <a:lnTo>
                      <a:pt x="2389869" y="2042894"/>
                    </a:lnTo>
                    <a:lnTo>
                      <a:pt x="2389869" y="2031844"/>
                    </a:lnTo>
                    <a:lnTo>
                      <a:pt x="2417080" y="2031844"/>
                    </a:lnTo>
                    <a:lnTo>
                      <a:pt x="2444429" y="2031844"/>
                    </a:lnTo>
                    <a:lnTo>
                      <a:pt x="2471778" y="2031844"/>
                    </a:lnTo>
                    <a:lnTo>
                      <a:pt x="2526338" y="2020794"/>
                    </a:lnTo>
                    <a:lnTo>
                      <a:pt x="2581036" y="2020794"/>
                    </a:lnTo>
                    <a:lnTo>
                      <a:pt x="2594711" y="1998694"/>
                    </a:lnTo>
                    <a:lnTo>
                      <a:pt x="2621922" y="1987782"/>
                    </a:lnTo>
                    <a:lnTo>
                      <a:pt x="2662945" y="1954632"/>
                    </a:lnTo>
                    <a:lnTo>
                      <a:pt x="2676620" y="1921481"/>
                    </a:lnTo>
                    <a:lnTo>
                      <a:pt x="2717506" y="1855180"/>
                    </a:lnTo>
                    <a:lnTo>
                      <a:pt x="2785878" y="1766917"/>
                    </a:lnTo>
                    <a:lnTo>
                      <a:pt x="2785878" y="1700616"/>
                    </a:lnTo>
                    <a:lnTo>
                      <a:pt x="2813089" y="1645366"/>
                    </a:lnTo>
                    <a:lnTo>
                      <a:pt x="2840438" y="1568015"/>
                    </a:lnTo>
                    <a:lnTo>
                      <a:pt x="2840438" y="1501852"/>
                    </a:lnTo>
                    <a:lnTo>
                      <a:pt x="2840438" y="1402401"/>
                    </a:lnTo>
                    <a:lnTo>
                      <a:pt x="2840438" y="1358200"/>
                    </a:lnTo>
                    <a:lnTo>
                      <a:pt x="2854113" y="1303088"/>
                    </a:lnTo>
                    <a:lnTo>
                      <a:pt x="2867787" y="1292038"/>
                    </a:lnTo>
                    <a:lnTo>
                      <a:pt x="2895137" y="1292038"/>
                    </a:lnTo>
                    <a:lnTo>
                      <a:pt x="2908811" y="1269937"/>
                    </a:lnTo>
                    <a:lnTo>
                      <a:pt x="2977046" y="1181536"/>
                    </a:lnTo>
                    <a:lnTo>
                      <a:pt x="3004395" y="1148386"/>
                    </a:lnTo>
                    <a:lnTo>
                      <a:pt x="3058955" y="1115373"/>
                    </a:lnTo>
                    <a:lnTo>
                      <a:pt x="3099979" y="1082223"/>
                    </a:lnTo>
                    <a:lnTo>
                      <a:pt x="3127190" y="1038022"/>
                    </a:lnTo>
                    <a:lnTo>
                      <a:pt x="3154539" y="993822"/>
                    </a:lnTo>
                    <a:lnTo>
                      <a:pt x="3181888" y="938571"/>
                    </a:lnTo>
                    <a:lnTo>
                      <a:pt x="3181888" y="883459"/>
                    </a:lnTo>
                    <a:lnTo>
                      <a:pt x="3181888" y="828208"/>
                    </a:lnTo>
                    <a:lnTo>
                      <a:pt x="3168213" y="784007"/>
                    </a:lnTo>
                    <a:lnTo>
                      <a:pt x="3140864" y="739807"/>
                    </a:lnTo>
                    <a:lnTo>
                      <a:pt x="3004395" y="728757"/>
                    </a:lnTo>
                    <a:lnTo>
                      <a:pt x="2908811" y="651544"/>
                    </a:lnTo>
                    <a:lnTo>
                      <a:pt x="2840438" y="607343"/>
                    </a:lnTo>
                    <a:lnTo>
                      <a:pt x="2785878" y="585243"/>
                    </a:lnTo>
                    <a:lnTo>
                      <a:pt x="2744855" y="585243"/>
                    </a:lnTo>
                    <a:lnTo>
                      <a:pt x="2649271" y="585243"/>
                    </a:lnTo>
                    <a:lnTo>
                      <a:pt x="2581036" y="574193"/>
                    </a:lnTo>
                    <a:lnTo>
                      <a:pt x="2485453" y="541042"/>
                    </a:lnTo>
                    <a:lnTo>
                      <a:pt x="2471778" y="541042"/>
                    </a:lnTo>
                    <a:lnTo>
                      <a:pt x="2403405" y="563143"/>
                    </a:lnTo>
                    <a:lnTo>
                      <a:pt x="2417080" y="529992"/>
                    </a:lnTo>
                    <a:lnTo>
                      <a:pt x="2403405" y="518942"/>
                    </a:lnTo>
                    <a:lnTo>
                      <a:pt x="2389869" y="518942"/>
                    </a:lnTo>
                    <a:lnTo>
                      <a:pt x="2403405" y="507892"/>
                    </a:lnTo>
                    <a:lnTo>
                      <a:pt x="2362520" y="474742"/>
                    </a:lnTo>
                    <a:lnTo>
                      <a:pt x="2335171" y="496842"/>
                    </a:lnTo>
                    <a:lnTo>
                      <a:pt x="2321496" y="463691"/>
                    </a:lnTo>
                    <a:lnTo>
                      <a:pt x="2212238" y="430679"/>
                    </a:lnTo>
                    <a:lnTo>
                      <a:pt x="2144003" y="419629"/>
                    </a:lnTo>
                    <a:lnTo>
                      <a:pt x="2130329" y="419629"/>
                    </a:lnTo>
                    <a:lnTo>
                      <a:pt x="2116654" y="419629"/>
                    </a:lnTo>
                    <a:lnTo>
                      <a:pt x="2075769" y="474742"/>
                    </a:lnTo>
                    <a:lnTo>
                      <a:pt x="2034745" y="485792"/>
                    </a:lnTo>
                    <a:lnTo>
                      <a:pt x="2007396" y="541042"/>
                    </a:lnTo>
                    <a:lnTo>
                      <a:pt x="2007396" y="496842"/>
                    </a:lnTo>
                    <a:lnTo>
                      <a:pt x="1939161" y="496842"/>
                    </a:lnTo>
                    <a:lnTo>
                      <a:pt x="1898138" y="507892"/>
                    </a:lnTo>
                    <a:lnTo>
                      <a:pt x="1870927" y="507892"/>
                    </a:lnTo>
                    <a:lnTo>
                      <a:pt x="1843578" y="507892"/>
                    </a:lnTo>
                    <a:lnTo>
                      <a:pt x="1829903" y="518942"/>
                    </a:lnTo>
                    <a:lnTo>
                      <a:pt x="1843578" y="496842"/>
                    </a:lnTo>
                    <a:lnTo>
                      <a:pt x="1884601" y="496842"/>
                    </a:lnTo>
                    <a:lnTo>
                      <a:pt x="1898138" y="496842"/>
                    </a:lnTo>
                    <a:lnTo>
                      <a:pt x="1898138" y="463691"/>
                    </a:lnTo>
                    <a:lnTo>
                      <a:pt x="1870927" y="452641"/>
                    </a:lnTo>
                    <a:lnTo>
                      <a:pt x="1898138" y="430679"/>
                    </a:lnTo>
                    <a:lnTo>
                      <a:pt x="1870927" y="430679"/>
                    </a:lnTo>
                    <a:lnTo>
                      <a:pt x="1857252" y="452641"/>
                    </a:lnTo>
                    <a:lnTo>
                      <a:pt x="1843578" y="452641"/>
                    </a:lnTo>
                    <a:lnTo>
                      <a:pt x="1843578" y="397529"/>
                    </a:lnTo>
                    <a:lnTo>
                      <a:pt x="1939161" y="298077"/>
                    </a:lnTo>
                    <a:lnTo>
                      <a:pt x="1952836" y="253877"/>
                    </a:lnTo>
                    <a:lnTo>
                      <a:pt x="1911812" y="242827"/>
                    </a:lnTo>
                    <a:lnTo>
                      <a:pt x="1884601" y="154564"/>
                    </a:lnTo>
                    <a:lnTo>
                      <a:pt x="1857252" y="99313"/>
                    </a:lnTo>
                    <a:lnTo>
                      <a:pt x="1843578" y="77213"/>
                    </a:lnTo>
                    <a:lnTo>
                      <a:pt x="1802554" y="110363"/>
                    </a:lnTo>
                    <a:lnTo>
                      <a:pt x="1775343" y="154564"/>
                    </a:lnTo>
                    <a:lnTo>
                      <a:pt x="1747994" y="187714"/>
                    </a:ln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0912"/>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506"/>
                    </a:lnTo>
                    <a:lnTo>
                      <a:pt x="273077" y="662594"/>
                    </a:lnTo>
                    <a:lnTo>
                      <a:pt x="245866" y="673506"/>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373"/>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100"/>
                    </a:lnTo>
                    <a:lnTo>
                      <a:pt x="1078770" y="1358200"/>
                    </a:lnTo>
                    <a:lnTo>
                      <a:pt x="1106119" y="1413451"/>
                    </a:lnTo>
                    <a:lnTo>
                      <a:pt x="1092444" y="1457651"/>
                    </a:lnTo>
                    <a:lnTo>
                      <a:pt x="1119793" y="1523952"/>
                    </a:lnTo>
                    <a:lnTo>
                      <a:pt x="1256401" y="1535002"/>
                    </a:lnTo>
                    <a:lnTo>
                      <a:pt x="1256401" y="1601165"/>
                    </a:lnTo>
                    <a:lnTo>
                      <a:pt x="1297286" y="1612215"/>
                    </a:lnTo>
                    <a:lnTo>
                      <a:pt x="1324635" y="1667466"/>
                    </a:lnTo>
                    <a:lnTo>
                      <a:pt x="1297286" y="1733767"/>
                    </a:lnTo>
                    <a:lnTo>
                      <a:pt x="1297286" y="1777829"/>
                    </a:lnTo>
                    <a:lnTo>
                      <a:pt x="1297286" y="1810980"/>
                    </a:lnTo>
                    <a:lnTo>
                      <a:pt x="1283612" y="1810980"/>
                    </a:lnTo>
                    <a:lnTo>
                      <a:pt x="1283612" y="1822030"/>
                    </a:lnTo>
                    <a:lnTo>
                      <a:pt x="1297286" y="1855180"/>
                    </a:lnTo>
                    <a:lnTo>
                      <a:pt x="1297286" y="1899381"/>
                    </a:lnTo>
                    <a:lnTo>
                      <a:pt x="1297286" y="1932531"/>
                    </a:lnTo>
                    <a:lnTo>
                      <a:pt x="1310961" y="1965681"/>
                    </a:lnTo>
                    <a:lnTo>
                      <a:pt x="1365659" y="1976732"/>
                    </a:lnTo>
                    <a:lnTo>
                      <a:pt x="1392870" y="1976732"/>
                    </a:lnTo>
                    <a:lnTo>
                      <a:pt x="1433894" y="1965681"/>
                    </a:lnTo>
                    <a:lnTo>
                      <a:pt x="1474917" y="1987782"/>
                    </a:lnTo>
                    <a:lnTo>
                      <a:pt x="1488454" y="2009744"/>
                    </a:lnTo>
                    <a:lnTo>
                      <a:pt x="1488454" y="2042894"/>
                    </a:lnTo>
                    <a:lnTo>
                      <a:pt x="1488454" y="2076045"/>
                    </a:lnTo>
                    <a:lnTo>
                      <a:pt x="1502128" y="2098145"/>
                    </a:lnTo>
                    <a:lnTo>
                      <a:pt x="1515803" y="2109195"/>
                    </a:lnTo>
                    <a:lnTo>
                      <a:pt x="1584176" y="2098145"/>
                    </a:lnTo>
                    <a:lnTo>
                      <a:pt x="1584176" y="2109195"/>
                    </a:lnTo>
                    <a:lnTo>
                      <a:pt x="1597712" y="2164446"/>
                    </a:lnTo>
                    <a:lnTo>
                      <a:pt x="1584176" y="2230609"/>
                    </a:lnTo>
                    <a:lnTo>
                      <a:pt x="1625061" y="2230609"/>
                    </a:lnTo>
                    <a:lnTo>
                      <a:pt x="1638736" y="2252709"/>
                    </a:lnTo>
                    <a:lnTo>
                      <a:pt x="1638736" y="2285859"/>
                    </a:lnTo>
                    <a:lnTo>
                      <a:pt x="1638736" y="2352160"/>
                    </a:lnTo>
                    <a:lnTo>
                      <a:pt x="1611386" y="2363210"/>
                    </a:lnTo>
                    <a:lnTo>
                      <a:pt x="1597712" y="2374260"/>
                    </a:lnTo>
                    <a:lnTo>
                      <a:pt x="1556826" y="2385311"/>
                    </a:lnTo>
                    <a:lnTo>
                      <a:pt x="1502128" y="2440423"/>
                    </a:lnTo>
                    <a:lnTo>
                      <a:pt x="1447568" y="2495674"/>
                    </a:lnTo>
                    <a:lnTo>
                      <a:pt x="1379334" y="2550925"/>
                    </a:lnTo>
                    <a:lnTo>
                      <a:pt x="1324635" y="2606175"/>
                    </a:lnTo>
                    <a:lnTo>
                      <a:pt x="1351984" y="2606175"/>
                    </a:lnTo>
                    <a:lnTo>
                      <a:pt x="1379334" y="2595125"/>
                    </a:lnTo>
                    <a:lnTo>
                      <a:pt x="1392870" y="2595125"/>
                    </a:lnTo>
                    <a:lnTo>
                      <a:pt x="1447568" y="2639326"/>
                    </a:lnTo>
                    <a:lnTo>
                      <a:pt x="1447568" y="2672338"/>
                    </a:lnTo>
                    <a:lnTo>
                      <a:pt x="1474917" y="2672338"/>
                    </a:lnTo>
                    <a:lnTo>
                      <a:pt x="1488454" y="2650376"/>
                    </a:lnTo>
                    <a:lnTo>
                      <a:pt x="1529477" y="2694438"/>
                    </a:lnTo>
                    <a:lnTo>
                      <a:pt x="1570501" y="2705488"/>
                    </a:lnTo>
                    <a:lnTo>
                      <a:pt x="1597712" y="2727589"/>
                    </a:lnTo>
                    <a:lnTo>
                      <a:pt x="1638736" y="2749689"/>
                    </a:lnTo>
                    <a:lnTo>
                      <a:pt x="1652410" y="2782839"/>
                    </a:lnTo>
                    <a:lnTo>
                      <a:pt x="1693296" y="2815990"/>
                    </a:lnTo>
                    <a:lnTo>
                      <a:pt x="1666085" y="2849140"/>
                    </a:lnTo>
                    <a:lnTo>
                      <a:pt x="1666085" y="28932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83397AC3-88C7-DEEC-96A7-039B412B5137}"/>
                  </a:ext>
                </a:extLst>
              </p:cNvPr>
              <p:cNvSpPr/>
              <p:nvPr/>
            </p:nvSpPr>
            <p:spPr>
              <a:xfrm>
                <a:off x="6579524" y="1756011"/>
                <a:ext cx="1515802" cy="2815989"/>
              </a:xfrm>
              <a:custGeom>
                <a:avLst/>
                <a:gdLst>
                  <a:gd name="connsiteX0" fmla="*/ 0 w 1515802"/>
                  <a:gd name="connsiteY0" fmla="*/ 2815990 h 2815989"/>
                  <a:gd name="connsiteX1" fmla="*/ 0 w 1515802"/>
                  <a:gd name="connsiteY1" fmla="*/ 2815990 h 2815989"/>
                  <a:gd name="connsiteX2" fmla="*/ 54560 w 1515802"/>
                  <a:gd name="connsiteY2" fmla="*/ 2771927 h 2815989"/>
                  <a:gd name="connsiteX3" fmla="*/ 81909 w 1515802"/>
                  <a:gd name="connsiteY3" fmla="*/ 2738777 h 2815989"/>
                  <a:gd name="connsiteX4" fmla="*/ 95584 w 1515802"/>
                  <a:gd name="connsiteY4" fmla="*/ 2705627 h 2815989"/>
                  <a:gd name="connsiteX5" fmla="*/ 136469 w 1515802"/>
                  <a:gd name="connsiteY5" fmla="*/ 2672476 h 2815989"/>
                  <a:gd name="connsiteX6" fmla="*/ 191167 w 1515802"/>
                  <a:gd name="connsiteY6" fmla="*/ 2628275 h 2815989"/>
                  <a:gd name="connsiteX7" fmla="*/ 218516 w 1515802"/>
                  <a:gd name="connsiteY7" fmla="*/ 2595125 h 2815989"/>
                  <a:gd name="connsiteX8" fmla="*/ 245727 w 1515802"/>
                  <a:gd name="connsiteY8" fmla="*/ 2551063 h 2815989"/>
                  <a:gd name="connsiteX9" fmla="*/ 300426 w 1515802"/>
                  <a:gd name="connsiteY9" fmla="*/ 2462662 h 2815989"/>
                  <a:gd name="connsiteX10" fmla="*/ 341311 w 1515802"/>
                  <a:gd name="connsiteY10" fmla="*/ 2418461 h 2815989"/>
                  <a:gd name="connsiteX11" fmla="*/ 382335 w 1515802"/>
                  <a:gd name="connsiteY11" fmla="*/ 2374260 h 2815989"/>
                  <a:gd name="connsiteX12" fmla="*/ 396009 w 1515802"/>
                  <a:gd name="connsiteY12" fmla="*/ 2297048 h 2815989"/>
                  <a:gd name="connsiteX13" fmla="*/ 409684 w 1515802"/>
                  <a:gd name="connsiteY13" fmla="*/ 2285997 h 2815989"/>
                  <a:gd name="connsiteX14" fmla="*/ 396009 w 1515802"/>
                  <a:gd name="connsiteY14" fmla="*/ 2263897 h 2815989"/>
                  <a:gd name="connsiteX15" fmla="*/ 396009 w 1515802"/>
                  <a:gd name="connsiteY15" fmla="*/ 2241797 h 2815989"/>
                  <a:gd name="connsiteX16" fmla="*/ 382335 w 1515802"/>
                  <a:gd name="connsiteY16" fmla="*/ 2197596 h 2815989"/>
                  <a:gd name="connsiteX17" fmla="*/ 396009 w 1515802"/>
                  <a:gd name="connsiteY17" fmla="*/ 2175496 h 2815989"/>
                  <a:gd name="connsiteX18" fmla="*/ 423358 w 1515802"/>
                  <a:gd name="connsiteY18" fmla="*/ 2142346 h 2815989"/>
                  <a:gd name="connsiteX19" fmla="*/ 491593 w 1515802"/>
                  <a:gd name="connsiteY19" fmla="*/ 2087233 h 2815989"/>
                  <a:gd name="connsiteX20" fmla="*/ 573502 w 1515802"/>
                  <a:gd name="connsiteY20" fmla="*/ 2031982 h 2815989"/>
                  <a:gd name="connsiteX21" fmla="*/ 614526 w 1515802"/>
                  <a:gd name="connsiteY21" fmla="*/ 2009882 h 2815989"/>
                  <a:gd name="connsiteX22" fmla="*/ 641737 w 1515802"/>
                  <a:gd name="connsiteY22" fmla="*/ 2009882 h 2815989"/>
                  <a:gd name="connsiteX23" fmla="*/ 682760 w 1515802"/>
                  <a:gd name="connsiteY23" fmla="*/ 1976732 h 2815989"/>
                  <a:gd name="connsiteX24" fmla="*/ 723784 w 1515802"/>
                  <a:gd name="connsiteY24" fmla="*/ 1976732 h 2815989"/>
                  <a:gd name="connsiteX25" fmla="*/ 723784 w 1515802"/>
                  <a:gd name="connsiteY25" fmla="*/ 1965682 h 2815989"/>
                  <a:gd name="connsiteX26" fmla="*/ 723784 w 1515802"/>
                  <a:gd name="connsiteY26" fmla="*/ 1954631 h 2815989"/>
                  <a:gd name="connsiteX27" fmla="*/ 750995 w 1515802"/>
                  <a:gd name="connsiteY27" fmla="*/ 1954631 h 2815989"/>
                  <a:gd name="connsiteX28" fmla="*/ 778344 w 1515802"/>
                  <a:gd name="connsiteY28" fmla="*/ 1954631 h 2815989"/>
                  <a:gd name="connsiteX29" fmla="*/ 805693 w 1515802"/>
                  <a:gd name="connsiteY29" fmla="*/ 1954631 h 2815989"/>
                  <a:gd name="connsiteX30" fmla="*/ 860253 w 1515802"/>
                  <a:gd name="connsiteY30" fmla="*/ 1943581 h 2815989"/>
                  <a:gd name="connsiteX31" fmla="*/ 914952 w 1515802"/>
                  <a:gd name="connsiteY31" fmla="*/ 1943581 h 2815989"/>
                  <a:gd name="connsiteX32" fmla="*/ 928626 w 1515802"/>
                  <a:gd name="connsiteY32" fmla="*/ 1921481 h 2815989"/>
                  <a:gd name="connsiteX33" fmla="*/ 955837 w 1515802"/>
                  <a:gd name="connsiteY33" fmla="*/ 1910569 h 2815989"/>
                  <a:gd name="connsiteX34" fmla="*/ 996861 w 1515802"/>
                  <a:gd name="connsiteY34" fmla="*/ 1877419 h 2815989"/>
                  <a:gd name="connsiteX35" fmla="*/ 1010535 w 1515802"/>
                  <a:gd name="connsiteY35" fmla="*/ 1844268 h 2815989"/>
                  <a:gd name="connsiteX36" fmla="*/ 1051421 w 1515802"/>
                  <a:gd name="connsiteY36" fmla="*/ 1777967 h 2815989"/>
                  <a:gd name="connsiteX37" fmla="*/ 1119793 w 1515802"/>
                  <a:gd name="connsiteY37" fmla="*/ 1689704 h 2815989"/>
                  <a:gd name="connsiteX38" fmla="*/ 1119793 w 1515802"/>
                  <a:gd name="connsiteY38" fmla="*/ 1623403 h 2815989"/>
                  <a:gd name="connsiteX39" fmla="*/ 1147004 w 1515802"/>
                  <a:gd name="connsiteY39" fmla="*/ 1568153 h 2815989"/>
                  <a:gd name="connsiteX40" fmla="*/ 1174354 w 1515802"/>
                  <a:gd name="connsiteY40" fmla="*/ 1490802 h 2815989"/>
                  <a:gd name="connsiteX41" fmla="*/ 1174354 w 1515802"/>
                  <a:gd name="connsiteY41" fmla="*/ 1424639 h 2815989"/>
                  <a:gd name="connsiteX42" fmla="*/ 1174354 w 1515802"/>
                  <a:gd name="connsiteY42" fmla="*/ 1325188 h 2815989"/>
                  <a:gd name="connsiteX43" fmla="*/ 1174354 w 1515802"/>
                  <a:gd name="connsiteY43" fmla="*/ 1280987 h 2815989"/>
                  <a:gd name="connsiteX44" fmla="*/ 1188028 w 1515802"/>
                  <a:gd name="connsiteY44" fmla="*/ 1225875 h 2815989"/>
                  <a:gd name="connsiteX45" fmla="*/ 1201703 w 1515802"/>
                  <a:gd name="connsiteY45" fmla="*/ 1214825 h 2815989"/>
                  <a:gd name="connsiteX46" fmla="*/ 1229052 w 1515802"/>
                  <a:gd name="connsiteY46" fmla="*/ 1214825 h 2815989"/>
                  <a:gd name="connsiteX47" fmla="*/ 1242726 w 1515802"/>
                  <a:gd name="connsiteY47" fmla="*/ 1192724 h 2815989"/>
                  <a:gd name="connsiteX48" fmla="*/ 1310961 w 1515802"/>
                  <a:gd name="connsiteY48" fmla="*/ 1104323 h 2815989"/>
                  <a:gd name="connsiteX49" fmla="*/ 1338310 w 1515802"/>
                  <a:gd name="connsiteY49" fmla="*/ 1071173 h 2815989"/>
                  <a:gd name="connsiteX50" fmla="*/ 1392870 w 1515802"/>
                  <a:gd name="connsiteY50" fmla="*/ 1038022 h 2815989"/>
                  <a:gd name="connsiteX51" fmla="*/ 1433894 w 1515802"/>
                  <a:gd name="connsiteY51" fmla="*/ 1005010 h 2815989"/>
                  <a:gd name="connsiteX52" fmla="*/ 1461105 w 1515802"/>
                  <a:gd name="connsiteY52" fmla="*/ 960810 h 2815989"/>
                  <a:gd name="connsiteX53" fmla="*/ 1488454 w 1515802"/>
                  <a:gd name="connsiteY53" fmla="*/ 916609 h 2815989"/>
                  <a:gd name="connsiteX54" fmla="*/ 1515803 w 1515802"/>
                  <a:gd name="connsiteY54" fmla="*/ 861358 h 2815989"/>
                  <a:gd name="connsiteX55" fmla="*/ 1515803 w 1515802"/>
                  <a:gd name="connsiteY55" fmla="*/ 806246 h 2815989"/>
                  <a:gd name="connsiteX56" fmla="*/ 1515803 w 1515802"/>
                  <a:gd name="connsiteY56" fmla="*/ 750995 h 2815989"/>
                  <a:gd name="connsiteX57" fmla="*/ 1502128 w 1515802"/>
                  <a:gd name="connsiteY57" fmla="*/ 706794 h 2815989"/>
                  <a:gd name="connsiteX58" fmla="*/ 1474779 w 1515802"/>
                  <a:gd name="connsiteY58" fmla="*/ 662594 h 2815989"/>
                  <a:gd name="connsiteX59" fmla="*/ 1338310 w 1515802"/>
                  <a:gd name="connsiteY59" fmla="*/ 651544 h 2815989"/>
                  <a:gd name="connsiteX60" fmla="*/ 1242726 w 1515802"/>
                  <a:gd name="connsiteY60" fmla="*/ 574331 h 2815989"/>
                  <a:gd name="connsiteX61" fmla="*/ 1174354 w 1515802"/>
                  <a:gd name="connsiteY61" fmla="*/ 530130 h 2815989"/>
                  <a:gd name="connsiteX62" fmla="*/ 1119793 w 1515802"/>
                  <a:gd name="connsiteY62" fmla="*/ 508030 h 2815989"/>
                  <a:gd name="connsiteX63" fmla="*/ 1078770 w 1515802"/>
                  <a:gd name="connsiteY63" fmla="*/ 508030 h 2815989"/>
                  <a:gd name="connsiteX64" fmla="*/ 983186 w 1515802"/>
                  <a:gd name="connsiteY64" fmla="*/ 508030 h 2815989"/>
                  <a:gd name="connsiteX65" fmla="*/ 914952 w 1515802"/>
                  <a:gd name="connsiteY65" fmla="*/ 496980 h 2815989"/>
                  <a:gd name="connsiteX66" fmla="*/ 819368 w 1515802"/>
                  <a:gd name="connsiteY66" fmla="*/ 463830 h 2815989"/>
                  <a:gd name="connsiteX67" fmla="*/ 805693 w 1515802"/>
                  <a:gd name="connsiteY67" fmla="*/ 463830 h 2815989"/>
                  <a:gd name="connsiteX68" fmla="*/ 737321 w 1515802"/>
                  <a:gd name="connsiteY68" fmla="*/ 485930 h 2815989"/>
                  <a:gd name="connsiteX69" fmla="*/ 750995 w 1515802"/>
                  <a:gd name="connsiteY69" fmla="*/ 452779 h 2815989"/>
                  <a:gd name="connsiteX70" fmla="*/ 737321 w 1515802"/>
                  <a:gd name="connsiteY70" fmla="*/ 441729 h 2815989"/>
                  <a:gd name="connsiteX71" fmla="*/ 723784 w 1515802"/>
                  <a:gd name="connsiteY71" fmla="*/ 441729 h 2815989"/>
                  <a:gd name="connsiteX72" fmla="*/ 737321 w 1515802"/>
                  <a:gd name="connsiteY72" fmla="*/ 430679 h 2815989"/>
                  <a:gd name="connsiteX73" fmla="*/ 696435 w 1515802"/>
                  <a:gd name="connsiteY73" fmla="*/ 397529 h 2815989"/>
                  <a:gd name="connsiteX74" fmla="*/ 669086 w 1515802"/>
                  <a:gd name="connsiteY74" fmla="*/ 419629 h 2815989"/>
                  <a:gd name="connsiteX75" fmla="*/ 655411 w 1515802"/>
                  <a:gd name="connsiteY75" fmla="*/ 386479 h 2815989"/>
                  <a:gd name="connsiteX76" fmla="*/ 546153 w 1515802"/>
                  <a:gd name="connsiteY76" fmla="*/ 353466 h 2815989"/>
                  <a:gd name="connsiteX77" fmla="*/ 477919 w 1515802"/>
                  <a:gd name="connsiteY77" fmla="*/ 342416 h 2815989"/>
                  <a:gd name="connsiteX78" fmla="*/ 464244 w 1515802"/>
                  <a:gd name="connsiteY78" fmla="*/ 342416 h 2815989"/>
                  <a:gd name="connsiteX79" fmla="*/ 450569 w 1515802"/>
                  <a:gd name="connsiteY79" fmla="*/ 342416 h 2815989"/>
                  <a:gd name="connsiteX80" fmla="*/ 409684 w 1515802"/>
                  <a:gd name="connsiteY80" fmla="*/ 397529 h 2815989"/>
                  <a:gd name="connsiteX81" fmla="*/ 368660 w 1515802"/>
                  <a:gd name="connsiteY81" fmla="*/ 408579 h 2815989"/>
                  <a:gd name="connsiteX82" fmla="*/ 341311 w 1515802"/>
                  <a:gd name="connsiteY82" fmla="*/ 463830 h 2815989"/>
                  <a:gd name="connsiteX83" fmla="*/ 341311 w 1515802"/>
                  <a:gd name="connsiteY83" fmla="*/ 419629 h 2815989"/>
                  <a:gd name="connsiteX84" fmla="*/ 273077 w 1515802"/>
                  <a:gd name="connsiteY84" fmla="*/ 419629 h 2815989"/>
                  <a:gd name="connsiteX85" fmla="*/ 232053 w 1515802"/>
                  <a:gd name="connsiteY85" fmla="*/ 430679 h 2815989"/>
                  <a:gd name="connsiteX86" fmla="*/ 204842 w 1515802"/>
                  <a:gd name="connsiteY86" fmla="*/ 430679 h 2815989"/>
                  <a:gd name="connsiteX87" fmla="*/ 177493 w 1515802"/>
                  <a:gd name="connsiteY87" fmla="*/ 430679 h 2815989"/>
                  <a:gd name="connsiteX88" fmla="*/ 163818 w 1515802"/>
                  <a:gd name="connsiteY88" fmla="*/ 441729 h 2815989"/>
                  <a:gd name="connsiteX89" fmla="*/ 177493 w 1515802"/>
                  <a:gd name="connsiteY89" fmla="*/ 419629 h 2815989"/>
                  <a:gd name="connsiteX90" fmla="*/ 218516 w 1515802"/>
                  <a:gd name="connsiteY90" fmla="*/ 419629 h 2815989"/>
                  <a:gd name="connsiteX91" fmla="*/ 232053 w 1515802"/>
                  <a:gd name="connsiteY91" fmla="*/ 419629 h 2815989"/>
                  <a:gd name="connsiteX92" fmla="*/ 232053 w 1515802"/>
                  <a:gd name="connsiteY92" fmla="*/ 386479 h 2815989"/>
                  <a:gd name="connsiteX93" fmla="*/ 204842 w 1515802"/>
                  <a:gd name="connsiteY93" fmla="*/ 375428 h 2815989"/>
                  <a:gd name="connsiteX94" fmla="*/ 232053 w 1515802"/>
                  <a:gd name="connsiteY94" fmla="*/ 353466 h 2815989"/>
                  <a:gd name="connsiteX95" fmla="*/ 204842 w 1515802"/>
                  <a:gd name="connsiteY95" fmla="*/ 353466 h 2815989"/>
                  <a:gd name="connsiteX96" fmla="*/ 191167 w 1515802"/>
                  <a:gd name="connsiteY96" fmla="*/ 375428 h 2815989"/>
                  <a:gd name="connsiteX97" fmla="*/ 177493 w 1515802"/>
                  <a:gd name="connsiteY97" fmla="*/ 375428 h 2815989"/>
                  <a:gd name="connsiteX98" fmla="*/ 177493 w 1515802"/>
                  <a:gd name="connsiteY98" fmla="*/ 320316 h 2815989"/>
                  <a:gd name="connsiteX99" fmla="*/ 273077 w 1515802"/>
                  <a:gd name="connsiteY99" fmla="*/ 220865 h 2815989"/>
                  <a:gd name="connsiteX100" fmla="*/ 286751 w 1515802"/>
                  <a:gd name="connsiteY100" fmla="*/ 176664 h 2815989"/>
                  <a:gd name="connsiteX101" fmla="*/ 245727 w 1515802"/>
                  <a:gd name="connsiteY101" fmla="*/ 165614 h 2815989"/>
                  <a:gd name="connsiteX102" fmla="*/ 218516 w 1515802"/>
                  <a:gd name="connsiteY102" fmla="*/ 77351 h 2815989"/>
                  <a:gd name="connsiteX103" fmla="*/ 191167 w 1515802"/>
                  <a:gd name="connsiteY103" fmla="*/ 22100 h 2815989"/>
                  <a:gd name="connsiteX104" fmla="*/ 177493 w 1515802"/>
                  <a:gd name="connsiteY104" fmla="*/ 0 h 2815989"/>
                  <a:gd name="connsiteX105" fmla="*/ 136469 w 1515802"/>
                  <a:gd name="connsiteY105" fmla="*/ 33150 h 2815989"/>
                  <a:gd name="connsiteX106" fmla="*/ 109258 w 1515802"/>
                  <a:gd name="connsiteY106" fmla="*/ 77351 h 2815989"/>
                  <a:gd name="connsiteX107" fmla="*/ 81909 w 1515802"/>
                  <a:gd name="connsiteY107" fmla="*/ 110501 h 281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515802" h="2815989">
                    <a:moveTo>
                      <a:pt x="0" y="2815990"/>
                    </a:moveTo>
                    <a:lnTo>
                      <a:pt x="0" y="2815990"/>
                    </a:lnTo>
                    <a:lnTo>
                      <a:pt x="54560" y="2771927"/>
                    </a:lnTo>
                    <a:lnTo>
                      <a:pt x="81909" y="2738777"/>
                    </a:lnTo>
                    <a:lnTo>
                      <a:pt x="95584" y="2705627"/>
                    </a:lnTo>
                    <a:lnTo>
                      <a:pt x="136469" y="2672476"/>
                    </a:lnTo>
                    <a:lnTo>
                      <a:pt x="191167" y="2628275"/>
                    </a:lnTo>
                    <a:lnTo>
                      <a:pt x="218516" y="2595125"/>
                    </a:lnTo>
                    <a:lnTo>
                      <a:pt x="245727" y="2551063"/>
                    </a:lnTo>
                    <a:lnTo>
                      <a:pt x="300426" y="2462662"/>
                    </a:lnTo>
                    <a:lnTo>
                      <a:pt x="341311" y="2418461"/>
                    </a:lnTo>
                    <a:lnTo>
                      <a:pt x="382335" y="2374260"/>
                    </a:lnTo>
                    <a:lnTo>
                      <a:pt x="396009" y="2297048"/>
                    </a:lnTo>
                    <a:lnTo>
                      <a:pt x="409684" y="2285997"/>
                    </a:lnTo>
                    <a:lnTo>
                      <a:pt x="396009" y="2263897"/>
                    </a:lnTo>
                    <a:lnTo>
                      <a:pt x="396009" y="2241797"/>
                    </a:lnTo>
                    <a:lnTo>
                      <a:pt x="382335" y="2197596"/>
                    </a:lnTo>
                    <a:lnTo>
                      <a:pt x="396009" y="2175496"/>
                    </a:lnTo>
                    <a:lnTo>
                      <a:pt x="423358" y="2142346"/>
                    </a:lnTo>
                    <a:lnTo>
                      <a:pt x="491593" y="2087233"/>
                    </a:lnTo>
                    <a:lnTo>
                      <a:pt x="573502" y="2031982"/>
                    </a:lnTo>
                    <a:lnTo>
                      <a:pt x="614526" y="2009882"/>
                    </a:lnTo>
                    <a:lnTo>
                      <a:pt x="641737" y="2009882"/>
                    </a:lnTo>
                    <a:lnTo>
                      <a:pt x="682760" y="1976732"/>
                    </a:lnTo>
                    <a:lnTo>
                      <a:pt x="723784" y="1976732"/>
                    </a:lnTo>
                    <a:lnTo>
                      <a:pt x="723784" y="1965682"/>
                    </a:lnTo>
                    <a:lnTo>
                      <a:pt x="723784" y="1954631"/>
                    </a:lnTo>
                    <a:lnTo>
                      <a:pt x="750995" y="1954631"/>
                    </a:lnTo>
                    <a:lnTo>
                      <a:pt x="778344" y="1954631"/>
                    </a:lnTo>
                    <a:lnTo>
                      <a:pt x="805693" y="1954631"/>
                    </a:lnTo>
                    <a:lnTo>
                      <a:pt x="860253" y="1943581"/>
                    </a:lnTo>
                    <a:lnTo>
                      <a:pt x="914952" y="1943581"/>
                    </a:lnTo>
                    <a:lnTo>
                      <a:pt x="928626" y="1921481"/>
                    </a:lnTo>
                    <a:lnTo>
                      <a:pt x="955837" y="1910569"/>
                    </a:lnTo>
                    <a:lnTo>
                      <a:pt x="996861" y="1877419"/>
                    </a:lnTo>
                    <a:lnTo>
                      <a:pt x="1010535" y="1844268"/>
                    </a:lnTo>
                    <a:lnTo>
                      <a:pt x="1051421" y="1777967"/>
                    </a:lnTo>
                    <a:lnTo>
                      <a:pt x="1119793" y="1689704"/>
                    </a:lnTo>
                    <a:lnTo>
                      <a:pt x="1119793" y="1623403"/>
                    </a:lnTo>
                    <a:lnTo>
                      <a:pt x="1147004" y="1568153"/>
                    </a:lnTo>
                    <a:lnTo>
                      <a:pt x="1174354" y="1490802"/>
                    </a:lnTo>
                    <a:lnTo>
                      <a:pt x="1174354" y="1424639"/>
                    </a:lnTo>
                    <a:lnTo>
                      <a:pt x="1174354" y="1325188"/>
                    </a:lnTo>
                    <a:lnTo>
                      <a:pt x="1174354" y="1280987"/>
                    </a:lnTo>
                    <a:lnTo>
                      <a:pt x="1188028" y="1225875"/>
                    </a:lnTo>
                    <a:lnTo>
                      <a:pt x="1201703" y="1214825"/>
                    </a:lnTo>
                    <a:lnTo>
                      <a:pt x="1229052" y="1214825"/>
                    </a:lnTo>
                    <a:lnTo>
                      <a:pt x="1242726" y="1192724"/>
                    </a:lnTo>
                    <a:lnTo>
                      <a:pt x="1310961" y="1104323"/>
                    </a:lnTo>
                    <a:lnTo>
                      <a:pt x="1338310" y="1071173"/>
                    </a:lnTo>
                    <a:lnTo>
                      <a:pt x="1392870" y="1038022"/>
                    </a:lnTo>
                    <a:lnTo>
                      <a:pt x="1433894" y="1005010"/>
                    </a:lnTo>
                    <a:lnTo>
                      <a:pt x="1461105" y="960810"/>
                    </a:lnTo>
                    <a:lnTo>
                      <a:pt x="1488454" y="916609"/>
                    </a:lnTo>
                    <a:lnTo>
                      <a:pt x="1515803" y="861358"/>
                    </a:lnTo>
                    <a:lnTo>
                      <a:pt x="1515803" y="806246"/>
                    </a:lnTo>
                    <a:lnTo>
                      <a:pt x="1515803" y="750995"/>
                    </a:lnTo>
                    <a:lnTo>
                      <a:pt x="1502128" y="706794"/>
                    </a:lnTo>
                    <a:lnTo>
                      <a:pt x="1474779" y="662594"/>
                    </a:lnTo>
                    <a:lnTo>
                      <a:pt x="1338310" y="651544"/>
                    </a:lnTo>
                    <a:lnTo>
                      <a:pt x="1242726" y="574331"/>
                    </a:lnTo>
                    <a:lnTo>
                      <a:pt x="1174354" y="530130"/>
                    </a:lnTo>
                    <a:lnTo>
                      <a:pt x="1119793" y="508030"/>
                    </a:lnTo>
                    <a:lnTo>
                      <a:pt x="1078770" y="508030"/>
                    </a:lnTo>
                    <a:lnTo>
                      <a:pt x="983186" y="508030"/>
                    </a:lnTo>
                    <a:lnTo>
                      <a:pt x="914952" y="496980"/>
                    </a:lnTo>
                    <a:lnTo>
                      <a:pt x="819368" y="463830"/>
                    </a:lnTo>
                    <a:lnTo>
                      <a:pt x="805693" y="463830"/>
                    </a:lnTo>
                    <a:lnTo>
                      <a:pt x="737321" y="485930"/>
                    </a:lnTo>
                    <a:lnTo>
                      <a:pt x="750995" y="452779"/>
                    </a:lnTo>
                    <a:lnTo>
                      <a:pt x="737321" y="441729"/>
                    </a:lnTo>
                    <a:lnTo>
                      <a:pt x="723784" y="441729"/>
                    </a:lnTo>
                    <a:lnTo>
                      <a:pt x="737321" y="430679"/>
                    </a:lnTo>
                    <a:lnTo>
                      <a:pt x="696435" y="397529"/>
                    </a:lnTo>
                    <a:lnTo>
                      <a:pt x="669086" y="419629"/>
                    </a:lnTo>
                    <a:lnTo>
                      <a:pt x="655411" y="386479"/>
                    </a:lnTo>
                    <a:lnTo>
                      <a:pt x="546153" y="353466"/>
                    </a:lnTo>
                    <a:lnTo>
                      <a:pt x="477919" y="342416"/>
                    </a:lnTo>
                    <a:lnTo>
                      <a:pt x="464244" y="342416"/>
                    </a:lnTo>
                    <a:lnTo>
                      <a:pt x="450569" y="342416"/>
                    </a:lnTo>
                    <a:lnTo>
                      <a:pt x="409684" y="397529"/>
                    </a:lnTo>
                    <a:lnTo>
                      <a:pt x="368660" y="408579"/>
                    </a:lnTo>
                    <a:lnTo>
                      <a:pt x="341311" y="463830"/>
                    </a:lnTo>
                    <a:lnTo>
                      <a:pt x="341311" y="419629"/>
                    </a:lnTo>
                    <a:lnTo>
                      <a:pt x="273077" y="419629"/>
                    </a:lnTo>
                    <a:lnTo>
                      <a:pt x="232053" y="430679"/>
                    </a:lnTo>
                    <a:lnTo>
                      <a:pt x="204842" y="430679"/>
                    </a:lnTo>
                    <a:lnTo>
                      <a:pt x="177493" y="430679"/>
                    </a:lnTo>
                    <a:lnTo>
                      <a:pt x="163818" y="441729"/>
                    </a:lnTo>
                    <a:lnTo>
                      <a:pt x="177493" y="419629"/>
                    </a:lnTo>
                    <a:lnTo>
                      <a:pt x="218516" y="419629"/>
                    </a:lnTo>
                    <a:lnTo>
                      <a:pt x="232053" y="419629"/>
                    </a:lnTo>
                    <a:lnTo>
                      <a:pt x="232053" y="386479"/>
                    </a:lnTo>
                    <a:lnTo>
                      <a:pt x="204842" y="375428"/>
                    </a:lnTo>
                    <a:lnTo>
                      <a:pt x="232053" y="353466"/>
                    </a:lnTo>
                    <a:lnTo>
                      <a:pt x="204842" y="353466"/>
                    </a:lnTo>
                    <a:lnTo>
                      <a:pt x="191167" y="375428"/>
                    </a:lnTo>
                    <a:lnTo>
                      <a:pt x="177493" y="375428"/>
                    </a:lnTo>
                    <a:lnTo>
                      <a:pt x="177493" y="320316"/>
                    </a:lnTo>
                    <a:lnTo>
                      <a:pt x="273077" y="220865"/>
                    </a:lnTo>
                    <a:lnTo>
                      <a:pt x="286751" y="176664"/>
                    </a:lnTo>
                    <a:lnTo>
                      <a:pt x="245727" y="165614"/>
                    </a:lnTo>
                    <a:lnTo>
                      <a:pt x="218516" y="77351"/>
                    </a:lnTo>
                    <a:lnTo>
                      <a:pt x="191167" y="22100"/>
                    </a:lnTo>
                    <a:lnTo>
                      <a:pt x="177493" y="0"/>
                    </a:lnTo>
                    <a:lnTo>
                      <a:pt x="136469" y="33150"/>
                    </a:lnTo>
                    <a:lnTo>
                      <a:pt x="109258" y="77351"/>
                    </a:lnTo>
                    <a:lnTo>
                      <a:pt x="81909" y="110501"/>
                    </a:lnTo>
                  </a:path>
                </a:pathLst>
              </a:custGeom>
              <a:solidFill>
                <a:srgbClr val="F5D8B8"/>
              </a:solidFill>
              <a:ln w="3451" cap="flat">
                <a:solidFill>
                  <a:srgbClr val="F5D8B8"/>
                </a:solidFill>
                <a:prstDash val="solid"/>
                <a:round/>
              </a:ln>
            </p:spPr>
            <p:txBody>
              <a:bodyPr rtlCol="0" anchor="ctr"/>
              <a:lstStyle/>
              <a:p>
                <a:endParaRPr lang="en-US"/>
              </a:p>
            </p:txBody>
          </p:sp>
          <p:sp>
            <p:nvSpPr>
              <p:cNvPr id="13" name="Freeform: Shape 12">
                <a:extLst>
                  <a:ext uri="{FF2B5EF4-FFF2-40B4-BE49-F238E27FC236}">
                    <a16:creationId xmlns:a16="http://schemas.microsoft.com/office/drawing/2014/main" id="{883C0498-5110-C96B-500E-89D29334B7E3}"/>
                  </a:ext>
                </a:extLst>
              </p:cNvPr>
              <p:cNvSpPr/>
              <p:nvPr/>
            </p:nvSpPr>
            <p:spPr>
              <a:xfrm>
                <a:off x="4913439" y="1678798"/>
                <a:ext cx="1747993" cy="1457651"/>
              </a:xfrm>
              <a:custGeom>
                <a:avLst/>
                <a:gdLst>
                  <a:gd name="connsiteX0" fmla="*/ 1747994 w 1747993"/>
                  <a:gd name="connsiteY0" fmla="*/ 187714 h 1457651"/>
                  <a:gd name="connsiteX1" fmla="*/ 1706970 w 1747993"/>
                  <a:gd name="connsiteY1" fmla="*/ 220865 h 1457651"/>
                  <a:gd name="connsiteX2" fmla="*/ 1666085 w 1747993"/>
                  <a:gd name="connsiteY2" fmla="*/ 220865 h 1457651"/>
                  <a:gd name="connsiteX3" fmla="*/ 1625061 w 1747993"/>
                  <a:gd name="connsiteY3" fmla="*/ 231915 h 1457651"/>
                  <a:gd name="connsiteX4" fmla="*/ 1584176 w 1747993"/>
                  <a:gd name="connsiteY4" fmla="*/ 209814 h 1457651"/>
                  <a:gd name="connsiteX5" fmla="*/ 1543152 w 1747993"/>
                  <a:gd name="connsiteY5" fmla="*/ 198764 h 1457651"/>
                  <a:gd name="connsiteX6" fmla="*/ 1515803 w 1747993"/>
                  <a:gd name="connsiteY6" fmla="*/ 198764 h 1457651"/>
                  <a:gd name="connsiteX7" fmla="*/ 1474917 w 1747993"/>
                  <a:gd name="connsiteY7" fmla="*/ 198764 h 1457651"/>
                  <a:gd name="connsiteX8" fmla="*/ 1461243 w 1747993"/>
                  <a:gd name="connsiteY8" fmla="*/ 242827 h 1457651"/>
                  <a:gd name="connsiteX9" fmla="*/ 1406545 w 1747993"/>
                  <a:gd name="connsiteY9" fmla="*/ 231915 h 1457651"/>
                  <a:gd name="connsiteX10" fmla="*/ 1379334 w 1747993"/>
                  <a:gd name="connsiteY10" fmla="*/ 231915 h 1457651"/>
                  <a:gd name="connsiteX11" fmla="*/ 1365659 w 1747993"/>
                  <a:gd name="connsiteY11" fmla="*/ 231915 h 1457651"/>
                  <a:gd name="connsiteX12" fmla="*/ 1338310 w 1747993"/>
                  <a:gd name="connsiteY12" fmla="*/ 242827 h 1457651"/>
                  <a:gd name="connsiteX13" fmla="*/ 1310961 w 1747993"/>
                  <a:gd name="connsiteY13" fmla="*/ 253877 h 1457651"/>
                  <a:gd name="connsiteX14" fmla="*/ 1270075 w 1747993"/>
                  <a:gd name="connsiteY14" fmla="*/ 264927 h 1457651"/>
                  <a:gd name="connsiteX15" fmla="*/ 1242726 w 1747993"/>
                  <a:gd name="connsiteY15" fmla="*/ 275977 h 1457651"/>
                  <a:gd name="connsiteX16" fmla="*/ 1215377 w 1747993"/>
                  <a:gd name="connsiteY16" fmla="*/ 275977 h 1457651"/>
                  <a:gd name="connsiteX17" fmla="*/ 1201703 w 1747993"/>
                  <a:gd name="connsiteY17" fmla="*/ 275977 h 1457651"/>
                  <a:gd name="connsiteX18" fmla="*/ 1160817 w 1747993"/>
                  <a:gd name="connsiteY18" fmla="*/ 242827 h 1457651"/>
                  <a:gd name="connsiteX19" fmla="*/ 1160817 w 1747993"/>
                  <a:gd name="connsiteY19" fmla="*/ 209814 h 1457651"/>
                  <a:gd name="connsiteX20" fmla="*/ 1147143 w 1747993"/>
                  <a:gd name="connsiteY20" fmla="*/ 198764 h 1457651"/>
                  <a:gd name="connsiteX21" fmla="*/ 1160817 w 1747993"/>
                  <a:gd name="connsiteY21" fmla="*/ 110363 h 1457651"/>
                  <a:gd name="connsiteX22" fmla="*/ 1174492 w 1747993"/>
                  <a:gd name="connsiteY22" fmla="*/ 99313 h 1457651"/>
                  <a:gd name="connsiteX23" fmla="*/ 1160817 w 1747993"/>
                  <a:gd name="connsiteY23" fmla="*/ 55113 h 1457651"/>
                  <a:gd name="connsiteX24" fmla="*/ 1133468 w 1747993"/>
                  <a:gd name="connsiteY24" fmla="*/ 44062 h 1457651"/>
                  <a:gd name="connsiteX25" fmla="*/ 1133468 w 1747993"/>
                  <a:gd name="connsiteY25" fmla="*/ 21962 h 1457651"/>
                  <a:gd name="connsiteX26" fmla="*/ 1133468 w 1747993"/>
                  <a:gd name="connsiteY26" fmla="*/ 0 h 1457651"/>
                  <a:gd name="connsiteX27" fmla="*/ 1078770 w 1747993"/>
                  <a:gd name="connsiteY27" fmla="*/ 11050 h 1457651"/>
                  <a:gd name="connsiteX28" fmla="*/ 1078770 w 1747993"/>
                  <a:gd name="connsiteY28" fmla="*/ 21962 h 1457651"/>
                  <a:gd name="connsiteX29" fmla="*/ 1051559 w 1747993"/>
                  <a:gd name="connsiteY29" fmla="*/ 44062 h 1457651"/>
                  <a:gd name="connsiteX30" fmla="*/ 969650 w 1747993"/>
                  <a:gd name="connsiteY30" fmla="*/ 66163 h 1457651"/>
                  <a:gd name="connsiteX31" fmla="*/ 887602 w 1747993"/>
                  <a:gd name="connsiteY31" fmla="*/ 99313 h 1457651"/>
                  <a:gd name="connsiteX32" fmla="*/ 846717 w 1747993"/>
                  <a:gd name="connsiteY32" fmla="*/ 99313 h 1457651"/>
                  <a:gd name="connsiteX33" fmla="*/ 819368 w 1747993"/>
                  <a:gd name="connsiteY33" fmla="*/ 88263 h 1457651"/>
                  <a:gd name="connsiteX34" fmla="*/ 778344 w 1747993"/>
                  <a:gd name="connsiteY34" fmla="*/ 77213 h 1457651"/>
                  <a:gd name="connsiteX35" fmla="*/ 737459 w 1747993"/>
                  <a:gd name="connsiteY35" fmla="*/ 66163 h 1457651"/>
                  <a:gd name="connsiteX36" fmla="*/ 751133 w 1747993"/>
                  <a:gd name="connsiteY36" fmla="*/ 88263 h 1457651"/>
                  <a:gd name="connsiteX37" fmla="*/ 778344 w 1747993"/>
                  <a:gd name="connsiteY37" fmla="*/ 110363 h 1457651"/>
                  <a:gd name="connsiteX38" fmla="*/ 778344 w 1747993"/>
                  <a:gd name="connsiteY38" fmla="*/ 154564 h 1457651"/>
                  <a:gd name="connsiteX39" fmla="*/ 792019 w 1747993"/>
                  <a:gd name="connsiteY39" fmla="*/ 198764 h 1457651"/>
                  <a:gd name="connsiteX40" fmla="*/ 860391 w 1747993"/>
                  <a:gd name="connsiteY40" fmla="*/ 198764 h 1457651"/>
                  <a:gd name="connsiteX41" fmla="*/ 860391 w 1747993"/>
                  <a:gd name="connsiteY41" fmla="*/ 220865 h 1457651"/>
                  <a:gd name="connsiteX42" fmla="*/ 805693 w 1747993"/>
                  <a:gd name="connsiteY42" fmla="*/ 231915 h 1457651"/>
                  <a:gd name="connsiteX43" fmla="*/ 778344 w 1747993"/>
                  <a:gd name="connsiteY43" fmla="*/ 264927 h 1457651"/>
                  <a:gd name="connsiteX44" fmla="*/ 723784 w 1747993"/>
                  <a:gd name="connsiteY44" fmla="*/ 287027 h 1457651"/>
                  <a:gd name="connsiteX45" fmla="*/ 669086 w 1747993"/>
                  <a:gd name="connsiteY45" fmla="*/ 309128 h 1457651"/>
                  <a:gd name="connsiteX46" fmla="*/ 614526 w 1747993"/>
                  <a:gd name="connsiteY46" fmla="*/ 320178 h 1457651"/>
                  <a:gd name="connsiteX47" fmla="*/ 573502 w 1747993"/>
                  <a:gd name="connsiteY47" fmla="*/ 275977 h 1457651"/>
                  <a:gd name="connsiteX48" fmla="*/ 546291 w 1747993"/>
                  <a:gd name="connsiteY48" fmla="*/ 287027 h 1457651"/>
                  <a:gd name="connsiteX49" fmla="*/ 546291 w 1747993"/>
                  <a:gd name="connsiteY49" fmla="*/ 253877 h 1457651"/>
                  <a:gd name="connsiteX50" fmla="*/ 518942 w 1747993"/>
                  <a:gd name="connsiteY50" fmla="*/ 231915 h 1457651"/>
                  <a:gd name="connsiteX51" fmla="*/ 477918 w 1747993"/>
                  <a:gd name="connsiteY51" fmla="*/ 242827 h 1457651"/>
                  <a:gd name="connsiteX52" fmla="*/ 464382 w 1747993"/>
                  <a:gd name="connsiteY52" fmla="*/ 231915 h 1457651"/>
                  <a:gd name="connsiteX53" fmla="*/ 450708 w 1747993"/>
                  <a:gd name="connsiteY53" fmla="*/ 253877 h 1457651"/>
                  <a:gd name="connsiteX54" fmla="*/ 327775 w 1747993"/>
                  <a:gd name="connsiteY54" fmla="*/ 253877 h 1457651"/>
                  <a:gd name="connsiteX55" fmla="*/ 327775 w 1747993"/>
                  <a:gd name="connsiteY55" fmla="*/ 298077 h 1457651"/>
                  <a:gd name="connsiteX56" fmla="*/ 341449 w 1747993"/>
                  <a:gd name="connsiteY56" fmla="*/ 298077 h 1457651"/>
                  <a:gd name="connsiteX57" fmla="*/ 368660 w 1747993"/>
                  <a:gd name="connsiteY57" fmla="*/ 298077 h 1457651"/>
                  <a:gd name="connsiteX58" fmla="*/ 382335 w 1747993"/>
                  <a:gd name="connsiteY58" fmla="*/ 331228 h 1457651"/>
                  <a:gd name="connsiteX59" fmla="*/ 341449 w 1747993"/>
                  <a:gd name="connsiteY59" fmla="*/ 331228 h 1457651"/>
                  <a:gd name="connsiteX60" fmla="*/ 300426 w 1747993"/>
                  <a:gd name="connsiteY60" fmla="*/ 331228 h 1457651"/>
                  <a:gd name="connsiteX61" fmla="*/ 300426 w 1747993"/>
                  <a:gd name="connsiteY61" fmla="*/ 386479 h 1457651"/>
                  <a:gd name="connsiteX62" fmla="*/ 355124 w 1747993"/>
                  <a:gd name="connsiteY62" fmla="*/ 463691 h 1457651"/>
                  <a:gd name="connsiteX63" fmla="*/ 314100 w 1747993"/>
                  <a:gd name="connsiteY63" fmla="*/ 662594 h 1457651"/>
                  <a:gd name="connsiteX64" fmla="*/ 300426 w 1747993"/>
                  <a:gd name="connsiteY64" fmla="*/ 673644 h 1457651"/>
                  <a:gd name="connsiteX65" fmla="*/ 273077 w 1747993"/>
                  <a:gd name="connsiteY65" fmla="*/ 662594 h 1457651"/>
                  <a:gd name="connsiteX66" fmla="*/ 245866 w 1747993"/>
                  <a:gd name="connsiteY66" fmla="*/ 673644 h 1457651"/>
                  <a:gd name="connsiteX67" fmla="*/ 163818 w 1747993"/>
                  <a:gd name="connsiteY67" fmla="*/ 695606 h 1457651"/>
                  <a:gd name="connsiteX68" fmla="*/ 95584 w 1747993"/>
                  <a:gd name="connsiteY68" fmla="*/ 739807 h 1457651"/>
                  <a:gd name="connsiteX69" fmla="*/ 68235 w 1747993"/>
                  <a:gd name="connsiteY69" fmla="*/ 784007 h 1457651"/>
                  <a:gd name="connsiteX70" fmla="*/ 54698 w 1747993"/>
                  <a:gd name="connsiteY70" fmla="*/ 828208 h 1457651"/>
                  <a:gd name="connsiteX71" fmla="*/ 27349 w 1747993"/>
                  <a:gd name="connsiteY71" fmla="*/ 839258 h 1457651"/>
                  <a:gd name="connsiteX72" fmla="*/ 0 w 1747993"/>
                  <a:gd name="connsiteY72" fmla="*/ 905421 h 1457651"/>
                  <a:gd name="connsiteX73" fmla="*/ 27349 w 1747993"/>
                  <a:gd name="connsiteY73" fmla="*/ 960671 h 1457651"/>
                  <a:gd name="connsiteX74" fmla="*/ 68235 w 1747993"/>
                  <a:gd name="connsiteY74" fmla="*/ 1004872 h 1457651"/>
                  <a:gd name="connsiteX75" fmla="*/ 68235 w 1747993"/>
                  <a:gd name="connsiteY75" fmla="*/ 1038022 h 1457651"/>
                  <a:gd name="connsiteX76" fmla="*/ 109258 w 1747993"/>
                  <a:gd name="connsiteY76" fmla="*/ 1038022 h 1457651"/>
                  <a:gd name="connsiteX77" fmla="*/ 136607 w 1747993"/>
                  <a:gd name="connsiteY77" fmla="*/ 1071173 h 1457651"/>
                  <a:gd name="connsiteX78" fmla="*/ 177493 w 1747993"/>
                  <a:gd name="connsiteY78" fmla="*/ 1071173 h 1457651"/>
                  <a:gd name="connsiteX79" fmla="*/ 232191 w 1747993"/>
                  <a:gd name="connsiteY79" fmla="*/ 1060123 h 1457651"/>
                  <a:gd name="connsiteX80" fmla="*/ 273077 w 1747993"/>
                  <a:gd name="connsiteY80" fmla="*/ 1026972 h 1457651"/>
                  <a:gd name="connsiteX81" fmla="*/ 273077 w 1747993"/>
                  <a:gd name="connsiteY81" fmla="*/ 1137336 h 1457651"/>
                  <a:gd name="connsiteX82" fmla="*/ 286751 w 1747993"/>
                  <a:gd name="connsiteY82" fmla="*/ 1148386 h 1457651"/>
                  <a:gd name="connsiteX83" fmla="*/ 327775 w 1747993"/>
                  <a:gd name="connsiteY83" fmla="*/ 1137336 h 1457651"/>
                  <a:gd name="connsiteX84" fmla="*/ 355124 w 1747993"/>
                  <a:gd name="connsiteY84" fmla="*/ 1137336 h 1457651"/>
                  <a:gd name="connsiteX85" fmla="*/ 423358 w 1747993"/>
                  <a:gd name="connsiteY85" fmla="*/ 1148386 h 1457651"/>
                  <a:gd name="connsiteX86" fmla="*/ 464382 w 1747993"/>
                  <a:gd name="connsiteY86" fmla="*/ 1137336 h 1457651"/>
                  <a:gd name="connsiteX87" fmla="*/ 505268 w 1747993"/>
                  <a:gd name="connsiteY87" fmla="*/ 1126285 h 1457651"/>
                  <a:gd name="connsiteX88" fmla="*/ 532617 w 1747993"/>
                  <a:gd name="connsiteY88" fmla="*/ 1104323 h 1457651"/>
                  <a:gd name="connsiteX89" fmla="*/ 587177 w 1747993"/>
                  <a:gd name="connsiteY89" fmla="*/ 1060123 h 1457651"/>
                  <a:gd name="connsiteX90" fmla="*/ 682760 w 1747993"/>
                  <a:gd name="connsiteY90" fmla="*/ 1049073 h 1457651"/>
                  <a:gd name="connsiteX91" fmla="*/ 696435 w 1747993"/>
                  <a:gd name="connsiteY91" fmla="*/ 1071173 h 1457651"/>
                  <a:gd name="connsiteX92" fmla="*/ 696435 w 1747993"/>
                  <a:gd name="connsiteY92" fmla="*/ 1115235 h 1457651"/>
                  <a:gd name="connsiteX93" fmla="*/ 682760 w 1747993"/>
                  <a:gd name="connsiteY93" fmla="*/ 1170486 h 1457651"/>
                  <a:gd name="connsiteX94" fmla="*/ 710110 w 1747993"/>
                  <a:gd name="connsiteY94" fmla="*/ 1214687 h 1457651"/>
                  <a:gd name="connsiteX95" fmla="*/ 737459 w 1747993"/>
                  <a:gd name="connsiteY95" fmla="*/ 1236787 h 1457651"/>
                  <a:gd name="connsiteX96" fmla="*/ 778344 w 1747993"/>
                  <a:gd name="connsiteY96" fmla="*/ 1247837 h 1457651"/>
                  <a:gd name="connsiteX97" fmla="*/ 860391 w 1747993"/>
                  <a:gd name="connsiteY97" fmla="*/ 1258887 h 1457651"/>
                  <a:gd name="connsiteX98" fmla="*/ 873928 w 1747993"/>
                  <a:gd name="connsiteY98" fmla="*/ 1280987 h 1457651"/>
                  <a:gd name="connsiteX99" fmla="*/ 928626 w 1747993"/>
                  <a:gd name="connsiteY99" fmla="*/ 1292038 h 1457651"/>
                  <a:gd name="connsiteX100" fmla="*/ 955975 w 1747993"/>
                  <a:gd name="connsiteY100" fmla="*/ 1314138 h 1457651"/>
                  <a:gd name="connsiteX101" fmla="*/ 983186 w 1747993"/>
                  <a:gd name="connsiteY101" fmla="*/ 1325188 h 1457651"/>
                  <a:gd name="connsiteX102" fmla="*/ 1037884 w 1747993"/>
                  <a:gd name="connsiteY102" fmla="*/ 1325188 h 1457651"/>
                  <a:gd name="connsiteX103" fmla="*/ 1065233 w 1747993"/>
                  <a:gd name="connsiteY103" fmla="*/ 1336238 h 1457651"/>
                  <a:gd name="connsiteX104" fmla="*/ 1078770 w 1747993"/>
                  <a:gd name="connsiteY104" fmla="*/ 1358200 h 1457651"/>
                  <a:gd name="connsiteX105" fmla="*/ 1106119 w 1747993"/>
                  <a:gd name="connsiteY105" fmla="*/ 1413451 h 1457651"/>
                  <a:gd name="connsiteX106" fmla="*/ 1092444 w 1747993"/>
                  <a:gd name="connsiteY106" fmla="*/ 1457651 h 14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47993" h="1457651">
                    <a:moveTo>
                      <a:pt x="1747994" y="187714"/>
                    </a:move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1050"/>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644"/>
                    </a:lnTo>
                    <a:lnTo>
                      <a:pt x="273077" y="662594"/>
                    </a:lnTo>
                    <a:lnTo>
                      <a:pt x="245866" y="673644"/>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235"/>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238"/>
                    </a:lnTo>
                    <a:lnTo>
                      <a:pt x="1078770" y="1358200"/>
                    </a:lnTo>
                    <a:lnTo>
                      <a:pt x="1106119" y="1413451"/>
                    </a:lnTo>
                    <a:lnTo>
                      <a:pt x="1092444" y="1457651"/>
                    </a:lnTo>
                  </a:path>
                </a:pathLst>
              </a:custGeom>
              <a:solidFill>
                <a:srgbClr val="F5D8B8"/>
              </a:solidFill>
              <a:ln w="3451" cap="flat">
                <a:solidFill>
                  <a:srgbClr val="F5D8B8"/>
                </a:solidFill>
                <a:prstDash val="solid"/>
                <a:round/>
              </a:ln>
            </p:spPr>
            <p:txBody>
              <a:bodyPr rtlCol="0" anchor="ctr"/>
              <a:lstStyle/>
              <a:p>
                <a:endParaRPr lang="en-US"/>
              </a:p>
            </p:txBody>
          </p:sp>
          <p:sp>
            <p:nvSpPr>
              <p:cNvPr id="14" name="Freeform: Shape 13">
                <a:extLst>
                  <a:ext uri="{FF2B5EF4-FFF2-40B4-BE49-F238E27FC236}">
                    <a16:creationId xmlns:a16="http://schemas.microsoft.com/office/drawing/2014/main" id="{AF3EED81-71CE-AB6E-E7F3-14F8201E5EBF}"/>
                  </a:ext>
                </a:extLst>
              </p:cNvPr>
              <p:cNvSpPr/>
              <p:nvPr/>
            </p:nvSpPr>
            <p:spPr>
              <a:xfrm>
                <a:off x="6005883" y="3136450"/>
                <a:ext cx="600851" cy="1435551"/>
              </a:xfrm>
              <a:custGeom>
                <a:avLst/>
                <a:gdLst>
                  <a:gd name="connsiteX0" fmla="*/ 0 w 600851"/>
                  <a:gd name="connsiteY0" fmla="*/ 0 h 1435551"/>
                  <a:gd name="connsiteX1" fmla="*/ 27349 w 600851"/>
                  <a:gd name="connsiteY1" fmla="*/ 66301 h 1435551"/>
                  <a:gd name="connsiteX2" fmla="*/ 163956 w 600851"/>
                  <a:gd name="connsiteY2" fmla="*/ 77351 h 1435551"/>
                  <a:gd name="connsiteX3" fmla="*/ 163956 w 600851"/>
                  <a:gd name="connsiteY3" fmla="*/ 143514 h 1435551"/>
                  <a:gd name="connsiteX4" fmla="*/ 204842 w 600851"/>
                  <a:gd name="connsiteY4" fmla="*/ 154564 h 1435551"/>
                  <a:gd name="connsiteX5" fmla="*/ 232191 w 600851"/>
                  <a:gd name="connsiteY5" fmla="*/ 209815 h 1435551"/>
                  <a:gd name="connsiteX6" fmla="*/ 204842 w 600851"/>
                  <a:gd name="connsiteY6" fmla="*/ 276115 h 1435551"/>
                  <a:gd name="connsiteX7" fmla="*/ 204842 w 600851"/>
                  <a:gd name="connsiteY7" fmla="*/ 320178 h 1435551"/>
                  <a:gd name="connsiteX8" fmla="*/ 204842 w 600851"/>
                  <a:gd name="connsiteY8" fmla="*/ 353328 h 1435551"/>
                  <a:gd name="connsiteX9" fmla="*/ 191167 w 600851"/>
                  <a:gd name="connsiteY9" fmla="*/ 353328 h 1435551"/>
                  <a:gd name="connsiteX10" fmla="*/ 191167 w 600851"/>
                  <a:gd name="connsiteY10" fmla="*/ 364378 h 1435551"/>
                  <a:gd name="connsiteX11" fmla="*/ 204842 w 600851"/>
                  <a:gd name="connsiteY11" fmla="*/ 397529 h 1435551"/>
                  <a:gd name="connsiteX12" fmla="*/ 204842 w 600851"/>
                  <a:gd name="connsiteY12" fmla="*/ 441729 h 1435551"/>
                  <a:gd name="connsiteX13" fmla="*/ 204842 w 600851"/>
                  <a:gd name="connsiteY13" fmla="*/ 474880 h 1435551"/>
                  <a:gd name="connsiteX14" fmla="*/ 218516 w 600851"/>
                  <a:gd name="connsiteY14" fmla="*/ 508030 h 1435551"/>
                  <a:gd name="connsiteX15" fmla="*/ 273215 w 600851"/>
                  <a:gd name="connsiteY15" fmla="*/ 519080 h 1435551"/>
                  <a:gd name="connsiteX16" fmla="*/ 300426 w 600851"/>
                  <a:gd name="connsiteY16" fmla="*/ 519080 h 1435551"/>
                  <a:gd name="connsiteX17" fmla="*/ 341449 w 600851"/>
                  <a:gd name="connsiteY17" fmla="*/ 508030 h 1435551"/>
                  <a:gd name="connsiteX18" fmla="*/ 382473 w 600851"/>
                  <a:gd name="connsiteY18" fmla="*/ 530130 h 1435551"/>
                  <a:gd name="connsiteX19" fmla="*/ 396009 w 600851"/>
                  <a:gd name="connsiteY19" fmla="*/ 552093 h 1435551"/>
                  <a:gd name="connsiteX20" fmla="*/ 396009 w 600851"/>
                  <a:gd name="connsiteY20" fmla="*/ 585243 h 1435551"/>
                  <a:gd name="connsiteX21" fmla="*/ 396009 w 600851"/>
                  <a:gd name="connsiteY21" fmla="*/ 618393 h 1435551"/>
                  <a:gd name="connsiteX22" fmla="*/ 409684 w 600851"/>
                  <a:gd name="connsiteY22" fmla="*/ 640494 h 1435551"/>
                  <a:gd name="connsiteX23" fmla="*/ 423358 w 600851"/>
                  <a:gd name="connsiteY23" fmla="*/ 651544 h 1435551"/>
                  <a:gd name="connsiteX24" fmla="*/ 491731 w 600851"/>
                  <a:gd name="connsiteY24" fmla="*/ 640494 h 1435551"/>
                  <a:gd name="connsiteX25" fmla="*/ 491731 w 600851"/>
                  <a:gd name="connsiteY25" fmla="*/ 651544 h 1435551"/>
                  <a:gd name="connsiteX26" fmla="*/ 505268 w 600851"/>
                  <a:gd name="connsiteY26" fmla="*/ 706794 h 1435551"/>
                  <a:gd name="connsiteX27" fmla="*/ 491731 w 600851"/>
                  <a:gd name="connsiteY27" fmla="*/ 772957 h 1435551"/>
                  <a:gd name="connsiteX28" fmla="*/ 532617 w 600851"/>
                  <a:gd name="connsiteY28" fmla="*/ 772957 h 1435551"/>
                  <a:gd name="connsiteX29" fmla="*/ 546291 w 600851"/>
                  <a:gd name="connsiteY29" fmla="*/ 795057 h 1435551"/>
                  <a:gd name="connsiteX30" fmla="*/ 546291 w 600851"/>
                  <a:gd name="connsiteY30" fmla="*/ 828208 h 1435551"/>
                  <a:gd name="connsiteX31" fmla="*/ 546291 w 600851"/>
                  <a:gd name="connsiteY31" fmla="*/ 894509 h 1435551"/>
                  <a:gd name="connsiteX32" fmla="*/ 518942 w 600851"/>
                  <a:gd name="connsiteY32" fmla="*/ 905559 h 1435551"/>
                  <a:gd name="connsiteX33" fmla="*/ 505268 w 600851"/>
                  <a:gd name="connsiteY33" fmla="*/ 916609 h 1435551"/>
                  <a:gd name="connsiteX34" fmla="*/ 464382 w 600851"/>
                  <a:gd name="connsiteY34" fmla="*/ 927659 h 1435551"/>
                  <a:gd name="connsiteX35" fmla="*/ 409684 w 600851"/>
                  <a:gd name="connsiteY35" fmla="*/ 982772 h 1435551"/>
                  <a:gd name="connsiteX36" fmla="*/ 355124 w 600851"/>
                  <a:gd name="connsiteY36" fmla="*/ 1038023 h 1435551"/>
                  <a:gd name="connsiteX37" fmla="*/ 286889 w 600851"/>
                  <a:gd name="connsiteY37" fmla="*/ 1093273 h 1435551"/>
                  <a:gd name="connsiteX38" fmla="*/ 232191 w 600851"/>
                  <a:gd name="connsiteY38" fmla="*/ 1148524 h 1435551"/>
                  <a:gd name="connsiteX39" fmla="*/ 259540 w 600851"/>
                  <a:gd name="connsiteY39" fmla="*/ 1148524 h 1435551"/>
                  <a:gd name="connsiteX40" fmla="*/ 286889 w 600851"/>
                  <a:gd name="connsiteY40" fmla="*/ 1137474 h 1435551"/>
                  <a:gd name="connsiteX41" fmla="*/ 300426 w 600851"/>
                  <a:gd name="connsiteY41" fmla="*/ 1137474 h 1435551"/>
                  <a:gd name="connsiteX42" fmla="*/ 355124 w 600851"/>
                  <a:gd name="connsiteY42" fmla="*/ 1181674 h 1435551"/>
                  <a:gd name="connsiteX43" fmla="*/ 355124 w 600851"/>
                  <a:gd name="connsiteY43" fmla="*/ 1214687 h 1435551"/>
                  <a:gd name="connsiteX44" fmla="*/ 382473 w 600851"/>
                  <a:gd name="connsiteY44" fmla="*/ 1214687 h 1435551"/>
                  <a:gd name="connsiteX45" fmla="*/ 396009 w 600851"/>
                  <a:gd name="connsiteY45" fmla="*/ 1192724 h 1435551"/>
                  <a:gd name="connsiteX46" fmla="*/ 437033 w 600851"/>
                  <a:gd name="connsiteY46" fmla="*/ 1236787 h 1435551"/>
                  <a:gd name="connsiteX47" fmla="*/ 478057 w 600851"/>
                  <a:gd name="connsiteY47" fmla="*/ 1247837 h 1435551"/>
                  <a:gd name="connsiteX48" fmla="*/ 505268 w 600851"/>
                  <a:gd name="connsiteY48" fmla="*/ 1269937 h 1435551"/>
                  <a:gd name="connsiteX49" fmla="*/ 546291 w 600851"/>
                  <a:gd name="connsiteY49" fmla="*/ 1292038 h 1435551"/>
                  <a:gd name="connsiteX50" fmla="*/ 559966 w 600851"/>
                  <a:gd name="connsiteY50" fmla="*/ 1325188 h 1435551"/>
                  <a:gd name="connsiteX51" fmla="*/ 600851 w 600851"/>
                  <a:gd name="connsiteY51" fmla="*/ 1358338 h 1435551"/>
                  <a:gd name="connsiteX52" fmla="*/ 573640 w 600851"/>
                  <a:gd name="connsiteY52" fmla="*/ 1391489 h 1435551"/>
                  <a:gd name="connsiteX53" fmla="*/ 573640 w 600851"/>
                  <a:gd name="connsiteY53" fmla="*/ 1435551 h 143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00851" h="1435551">
                    <a:moveTo>
                      <a:pt x="0" y="0"/>
                    </a:moveTo>
                    <a:lnTo>
                      <a:pt x="27349" y="66301"/>
                    </a:lnTo>
                    <a:lnTo>
                      <a:pt x="163956" y="77351"/>
                    </a:lnTo>
                    <a:lnTo>
                      <a:pt x="163956" y="143514"/>
                    </a:lnTo>
                    <a:lnTo>
                      <a:pt x="204842" y="154564"/>
                    </a:lnTo>
                    <a:lnTo>
                      <a:pt x="232191" y="209815"/>
                    </a:lnTo>
                    <a:lnTo>
                      <a:pt x="204842" y="276115"/>
                    </a:lnTo>
                    <a:lnTo>
                      <a:pt x="204842" y="320178"/>
                    </a:lnTo>
                    <a:lnTo>
                      <a:pt x="204842" y="353328"/>
                    </a:lnTo>
                    <a:lnTo>
                      <a:pt x="191167" y="353328"/>
                    </a:lnTo>
                    <a:lnTo>
                      <a:pt x="191167" y="364378"/>
                    </a:lnTo>
                    <a:lnTo>
                      <a:pt x="204842" y="397529"/>
                    </a:lnTo>
                    <a:lnTo>
                      <a:pt x="204842" y="441729"/>
                    </a:lnTo>
                    <a:lnTo>
                      <a:pt x="204842" y="474880"/>
                    </a:lnTo>
                    <a:lnTo>
                      <a:pt x="218516" y="508030"/>
                    </a:lnTo>
                    <a:lnTo>
                      <a:pt x="273215" y="519080"/>
                    </a:lnTo>
                    <a:lnTo>
                      <a:pt x="300426" y="519080"/>
                    </a:lnTo>
                    <a:lnTo>
                      <a:pt x="341449" y="508030"/>
                    </a:lnTo>
                    <a:lnTo>
                      <a:pt x="382473" y="530130"/>
                    </a:lnTo>
                    <a:lnTo>
                      <a:pt x="396009" y="552093"/>
                    </a:lnTo>
                    <a:lnTo>
                      <a:pt x="396009" y="585243"/>
                    </a:lnTo>
                    <a:lnTo>
                      <a:pt x="396009" y="618393"/>
                    </a:lnTo>
                    <a:lnTo>
                      <a:pt x="409684" y="640494"/>
                    </a:lnTo>
                    <a:lnTo>
                      <a:pt x="423358" y="651544"/>
                    </a:lnTo>
                    <a:lnTo>
                      <a:pt x="491731" y="640494"/>
                    </a:lnTo>
                    <a:lnTo>
                      <a:pt x="491731" y="651544"/>
                    </a:lnTo>
                    <a:lnTo>
                      <a:pt x="505268" y="706794"/>
                    </a:lnTo>
                    <a:lnTo>
                      <a:pt x="491731" y="772957"/>
                    </a:lnTo>
                    <a:lnTo>
                      <a:pt x="532617" y="772957"/>
                    </a:lnTo>
                    <a:lnTo>
                      <a:pt x="546291" y="795057"/>
                    </a:lnTo>
                    <a:lnTo>
                      <a:pt x="546291" y="828208"/>
                    </a:lnTo>
                    <a:lnTo>
                      <a:pt x="546291" y="894509"/>
                    </a:lnTo>
                    <a:lnTo>
                      <a:pt x="518942" y="905559"/>
                    </a:lnTo>
                    <a:lnTo>
                      <a:pt x="505268" y="916609"/>
                    </a:lnTo>
                    <a:lnTo>
                      <a:pt x="464382" y="927659"/>
                    </a:lnTo>
                    <a:lnTo>
                      <a:pt x="409684" y="982772"/>
                    </a:lnTo>
                    <a:lnTo>
                      <a:pt x="355124" y="1038023"/>
                    </a:lnTo>
                    <a:lnTo>
                      <a:pt x="286889" y="1093273"/>
                    </a:lnTo>
                    <a:lnTo>
                      <a:pt x="232191" y="1148524"/>
                    </a:lnTo>
                    <a:lnTo>
                      <a:pt x="259540" y="1148524"/>
                    </a:lnTo>
                    <a:lnTo>
                      <a:pt x="286889" y="1137474"/>
                    </a:lnTo>
                    <a:lnTo>
                      <a:pt x="300426" y="1137474"/>
                    </a:lnTo>
                    <a:lnTo>
                      <a:pt x="355124" y="1181674"/>
                    </a:lnTo>
                    <a:lnTo>
                      <a:pt x="355124" y="1214687"/>
                    </a:lnTo>
                    <a:lnTo>
                      <a:pt x="382473" y="1214687"/>
                    </a:lnTo>
                    <a:lnTo>
                      <a:pt x="396009" y="1192724"/>
                    </a:lnTo>
                    <a:lnTo>
                      <a:pt x="437033" y="1236787"/>
                    </a:lnTo>
                    <a:lnTo>
                      <a:pt x="478057" y="1247837"/>
                    </a:lnTo>
                    <a:lnTo>
                      <a:pt x="505268" y="1269937"/>
                    </a:lnTo>
                    <a:lnTo>
                      <a:pt x="546291" y="1292038"/>
                    </a:lnTo>
                    <a:lnTo>
                      <a:pt x="559966" y="1325188"/>
                    </a:lnTo>
                    <a:lnTo>
                      <a:pt x="600851" y="1358338"/>
                    </a:lnTo>
                    <a:lnTo>
                      <a:pt x="573640" y="1391489"/>
                    </a:lnTo>
                    <a:lnTo>
                      <a:pt x="573640" y="1435551"/>
                    </a:lnTo>
                  </a:path>
                </a:pathLst>
              </a:custGeom>
              <a:solidFill>
                <a:srgbClr val="F5D8B8"/>
              </a:solidFill>
              <a:ln w="3451" cap="flat">
                <a:solidFill>
                  <a:srgbClr val="F5D8B8"/>
                </a:solidFill>
                <a:prstDash val="solid"/>
                <a:round/>
              </a:ln>
            </p:spPr>
            <p:txBody>
              <a:bodyPr rtlCol="0" anchor="ctr"/>
              <a:lstStyle/>
              <a:p>
                <a:endParaRPr lang="en-US"/>
              </a:p>
            </p:txBody>
          </p:sp>
          <p:sp>
            <p:nvSpPr>
              <p:cNvPr id="15" name="Freeform: Shape 14">
                <a:extLst>
                  <a:ext uri="{FF2B5EF4-FFF2-40B4-BE49-F238E27FC236}">
                    <a16:creationId xmlns:a16="http://schemas.microsoft.com/office/drawing/2014/main" id="{644486A0-7C07-FB03-FB48-9FE6637D309C}"/>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3180CBE-4E7B-400C-E6BF-5E5BB0E44954}"/>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 name="Freeform: Shape 16">
                <a:extLst>
                  <a:ext uri="{FF2B5EF4-FFF2-40B4-BE49-F238E27FC236}">
                    <a16:creationId xmlns:a16="http://schemas.microsoft.com/office/drawing/2014/main" id="{D1BFA438-8B88-C46E-AD4B-47D84716E48E}"/>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EDFAF37-D787-AF17-1BF4-3DD98BA66B0A}"/>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9" name="Freeform: Shape 18">
                <a:extLst>
                  <a:ext uri="{FF2B5EF4-FFF2-40B4-BE49-F238E27FC236}">
                    <a16:creationId xmlns:a16="http://schemas.microsoft.com/office/drawing/2014/main" id="{264BA586-BA04-122C-8636-AD66E102C81C}"/>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3FE0016C-3320-4394-1E54-28028B8018DD}"/>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1" name="Freeform: Shape 20">
                <a:extLst>
                  <a:ext uri="{FF2B5EF4-FFF2-40B4-BE49-F238E27FC236}">
                    <a16:creationId xmlns:a16="http://schemas.microsoft.com/office/drawing/2014/main" id="{59DD2205-12F2-79E8-A5CE-3E36DBA2F494}"/>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4F032A05-E8E8-16F4-91E6-C1E13DEE7F2D}"/>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3" name="Freeform: Shape 22">
                <a:extLst>
                  <a:ext uri="{FF2B5EF4-FFF2-40B4-BE49-F238E27FC236}">
                    <a16:creationId xmlns:a16="http://schemas.microsoft.com/office/drawing/2014/main" id="{EA38864F-A6ED-E9DC-1895-96FCAA164EEA}"/>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0D1AD3B-3552-F50F-6DB7-F760F38E388D}"/>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5" name="Freeform: Shape 24">
                <a:extLst>
                  <a:ext uri="{FF2B5EF4-FFF2-40B4-BE49-F238E27FC236}">
                    <a16:creationId xmlns:a16="http://schemas.microsoft.com/office/drawing/2014/main" id="{62B7A8C5-2702-3DA3-78D2-7D0DD34A778B}"/>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CC988BD-0539-BA93-B1DB-873947C652C6}"/>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7" name="Freeform: Shape 26">
                <a:extLst>
                  <a:ext uri="{FF2B5EF4-FFF2-40B4-BE49-F238E27FC236}">
                    <a16:creationId xmlns:a16="http://schemas.microsoft.com/office/drawing/2014/main" id="{84F199FB-F4DE-7118-31D9-AA8D66CF9440}"/>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F78AF57-EED5-379E-0731-9C05CE6A2D00}"/>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29" name="Freeform: Shape 28">
                <a:extLst>
                  <a:ext uri="{FF2B5EF4-FFF2-40B4-BE49-F238E27FC236}">
                    <a16:creationId xmlns:a16="http://schemas.microsoft.com/office/drawing/2014/main" id="{3802BA20-5952-7CD8-F029-808DE68A742A}"/>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589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589"/>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A83D7EE-81A1-13CA-7BCE-25DC45DCFD62}"/>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728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728"/>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1" name="Freeform: Shape 30">
                <a:extLst>
                  <a:ext uri="{FF2B5EF4-FFF2-40B4-BE49-F238E27FC236}">
                    <a16:creationId xmlns:a16="http://schemas.microsoft.com/office/drawing/2014/main" id="{46215920-1736-2CD7-FCA3-965A0B8AFA24}"/>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9C67D960-51A6-4B3B-B460-4C5F5591D56E}"/>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3" name="Freeform: Shape 32">
                <a:extLst>
                  <a:ext uri="{FF2B5EF4-FFF2-40B4-BE49-F238E27FC236}">
                    <a16:creationId xmlns:a16="http://schemas.microsoft.com/office/drawing/2014/main" id="{596E80DC-4CEF-E55F-2F8E-AD79A874B6E9}"/>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3A7DEA9-0F2D-D560-9A24-073509B99F35}"/>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5" name="Freeform: Shape 34">
                <a:extLst>
                  <a:ext uri="{FF2B5EF4-FFF2-40B4-BE49-F238E27FC236}">
                    <a16:creationId xmlns:a16="http://schemas.microsoft.com/office/drawing/2014/main" id="{22C10655-2328-BF48-F999-D99C03F823BB}"/>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331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894 h 3270012"/>
                  <a:gd name="connsiteX112" fmla="*/ 150282 w 697263"/>
                  <a:gd name="connsiteY112" fmla="*/ 2739744 h 3270012"/>
                  <a:gd name="connsiteX113" fmla="*/ 136607 w 697263"/>
                  <a:gd name="connsiteY113" fmla="*/ 2750794 h 3270012"/>
                  <a:gd name="connsiteX114" fmla="*/ 122933 w 697263"/>
                  <a:gd name="connsiteY114" fmla="*/ 2772894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331"/>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894"/>
                    </a:lnTo>
                    <a:lnTo>
                      <a:pt x="150282" y="2739744"/>
                    </a:lnTo>
                    <a:lnTo>
                      <a:pt x="136607" y="2750794"/>
                    </a:lnTo>
                    <a:lnTo>
                      <a:pt x="122933" y="2772894"/>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5C1EA57-1655-7530-459E-815C4E69206A}"/>
                  </a:ext>
                </a:extLst>
              </p:cNvPr>
              <p:cNvSpPr/>
              <p:nvPr/>
            </p:nvSpPr>
            <p:spPr>
              <a:xfrm>
                <a:off x="4761222"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469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756 h 3270012"/>
                  <a:gd name="connsiteX112" fmla="*/ 150282 w 697263"/>
                  <a:gd name="connsiteY112" fmla="*/ 2739744 h 3270012"/>
                  <a:gd name="connsiteX113" fmla="*/ 136607 w 697263"/>
                  <a:gd name="connsiteY113" fmla="*/ 2750794 h 3270012"/>
                  <a:gd name="connsiteX114" fmla="*/ 122933 w 697263"/>
                  <a:gd name="connsiteY114" fmla="*/ 2772756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469"/>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756"/>
                    </a:lnTo>
                    <a:lnTo>
                      <a:pt x="150282" y="2739744"/>
                    </a:lnTo>
                    <a:lnTo>
                      <a:pt x="136607" y="2750794"/>
                    </a:lnTo>
                    <a:lnTo>
                      <a:pt x="122933" y="2772756"/>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7" name="Freeform: Shape 36">
                <a:extLst>
                  <a:ext uri="{FF2B5EF4-FFF2-40B4-BE49-F238E27FC236}">
                    <a16:creationId xmlns:a16="http://schemas.microsoft.com/office/drawing/2014/main" id="{B06B46E7-0B93-5C35-BB8C-DD7D06172BF8}"/>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1CEED323-AC4C-8385-3BBF-1F2199E73C2E}"/>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39" name="Freeform: Shape 38">
                <a:extLst>
                  <a:ext uri="{FF2B5EF4-FFF2-40B4-BE49-F238E27FC236}">
                    <a16:creationId xmlns:a16="http://schemas.microsoft.com/office/drawing/2014/main" id="{03E8E96E-05B6-E78E-9921-42E0F83A5103}"/>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83E030E-48C9-3EF7-BC9A-585CFC408173}"/>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1" name="Freeform: Shape 40">
                <a:extLst>
                  <a:ext uri="{FF2B5EF4-FFF2-40B4-BE49-F238E27FC236}">
                    <a16:creationId xmlns:a16="http://schemas.microsoft.com/office/drawing/2014/main" id="{D4DAAEB5-7DD7-985B-6BDF-458B6A8F65DA}"/>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6845C3E5-45A2-5BDB-A1F5-C2750ABF6DA5}"/>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3" name="Freeform: Shape 42">
                <a:extLst>
                  <a:ext uri="{FF2B5EF4-FFF2-40B4-BE49-F238E27FC236}">
                    <a16:creationId xmlns:a16="http://schemas.microsoft.com/office/drawing/2014/main" id="{833DCF42-59B4-19F6-1E57-9365DFD16D1A}"/>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BFD07644-CA6A-D273-B798-49879E20AF9C}"/>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5" name="Freeform: Shape 44">
                <a:extLst>
                  <a:ext uri="{FF2B5EF4-FFF2-40B4-BE49-F238E27FC236}">
                    <a16:creationId xmlns:a16="http://schemas.microsoft.com/office/drawing/2014/main" id="{FED58653-E304-3D81-EAA1-F5FBDBEB4EB4}"/>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4445F0C1-DD78-8982-AC99-1087BDB19055}"/>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7" name="Freeform: Shape 46">
                <a:extLst>
                  <a:ext uri="{FF2B5EF4-FFF2-40B4-BE49-F238E27FC236}">
                    <a16:creationId xmlns:a16="http://schemas.microsoft.com/office/drawing/2014/main" id="{74467CBC-B236-1DA8-7988-382F4E566ED3}"/>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213AD127-8805-C8F5-74E1-F74CB8957288}"/>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49" name="Freeform: Shape 48">
                <a:extLst>
                  <a:ext uri="{FF2B5EF4-FFF2-40B4-BE49-F238E27FC236}">
                    <a16:creationId xmlns:a16="http://schemas.microsoft.com/office/drawing/2014/main" id="{75168D78-49A8-48E2-7A52-6F31FFCBC505}"/>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05F966DD-248F-FB75-1D7A-069156A0CFB7}"/>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1" name="Freeform: Shape 50">
                <a:extLst>
                  <a:ext uri="{FF2B5EF4-FFF2-40B4-BE49-F238E27FC236}">
                    <a16:creationId xmlns:a16="http://schemas.microsoft.com/office/drawing/2014/main" id="{6C0E2BA1-C53F-BFE9-3E1C-EAFCB10B3E7E}"/>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D8C48365-A58C-7F38-3A25-730D2CDCDC51}"/>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3" name="Freeform: Shape 52">
                <a:extLst>
                  <a:ext uri="{FF2B5EF4-FFF2-40B4-BE49-F238E27FC236}">
                    <a16:creationId xmlns:a16="http://schemas.microsoft.com/office/drawing/2014/main" id="{CE29A3F1-607B-1994-D9B1-345694E86B00}"/>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0DE12541-B33D-A492-D395-3D132E501695}"/>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5" name="Freeform: Shape 54">
                <a:extLst>
                  <a:ext uri="{FF2B5EF4-FFF2-40B4-BE49-F238E27FC236}">
                    <a16:creationId xmlns:a16="http://schemas.microsoft.com/office/drawing/2014/main" id="{6F45FC8E-0CC2-8044-DC78-258BF342BD26}"/>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1612554D-0D7A-140D-9B54-572FE90EFA26}"/>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7" name="Freeform: Shape 56">
                <a:extLst>
                  <a:ext uri="{FF2B5EF4-FFF2-40B4-BE49-F238E27FC236}">
                    <a16:creationId xmlns:a16="http://schemas.microsoft.com/office/drawing/2014/main" id="{40644456-4FF8-A468-7BF1-A3ADB77989C8}"/>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12D4F442-F11A-3944-AC31-1A6357023E7E}"/>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59" name="Freeform: Shape 58">
                <a:extLst>
                  <a:ext uri="{FF2B5EF4-FFF2-40B4-BE49-F238E27FC236}">
                    <a16:creationId xmlns:a16="http://schemas.microsoft.com/office/drawing/2014/main" id="{F984A4E6-3F30-14D7-03F2-FB5D79FEC24C}"/>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936EB5C0-776C-F0F2-E203-F36E3777E147}"/>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1" name="Freeform: Shape 60">
                <a:extLst>
                  <a:ext uri="{FF2B5EF4-FFF2-40B4-BE49-F238E27FC236}">
                    <a16:creationId xmlns:a16="http://schemas.microsoft.com/office/drawing/2014/main" id="{F8C15B44-F0B4-4C0D-03D8-F57DA96DAE45}"/>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C1E8D123-A763-85E9-C41D-BCE50F42D448}"/>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3" name="Freeform: Shape 62">
                <a:extLst>
                  <a:ext uri="{FF2B5EF4-FFF2-40B4-BE49-F238E27FC236}">
                    <a16:creationId xmlns:a16="http://schemas.microsoft.com/office/drawing/2014/main" id="{C1F1B7C2-59AE-F39A-4DD9-7FDE5F23ECC8}"/>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F32F9EA-FC8E-F3C4-F23F-A6C8F373BF6A}"/>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5" name="Freeform: Shape 64">
                <a:extLst>
                  <a:ext uri="{FF2B5EF4-FFF2-40B4-BE49-F238E27FC236}">
                    <a16:creationId xmlns:a16="http://schemas.microsoft.com/office/drawing/2014/main" id="{02975D5A-A862-C216-45FC-441ADAF34342}"/>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3E04B0AB-FEB2-C2EB-D45E-6B3A15D6763C}"/>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7" name="Freeform: Shape 66">
                <a:extLst>
                  <a:ext uri="{FF2B5EF4-FFF2-40B4-BE49-F238E27FC236}">
                    <a16:creationId xmlns:a16="http://schemas.microsoft.com/office/drawing/2014/main" id="{70B5631B-BB89-6636-B3F1-60BF5E250011}"/>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F322498-3277-3327-B1E6-44F99E9690A2}"/>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69" name="Freeform: Shape 68">
                <a:extLst>
                  <a:ext uri="{FF2B5EF4-FFF2-40B4-BE49-F238E27FC236}">
                    <a16:creationId xmlns:a16="http://schemas.microsoft.com/office/drawing/2014/main" id="{F205FC52-4BA0-82A3-46FA-E5EBB7B21194}"/>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C87DA3E3-1B64-7027-00AE-803E0DD30E20}"/>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1" name="Freeform: Shape 70">
                <a:extLst>
                  <a:ext uri="{FF2B5EF4-FFF2-40B4-BE49-F238E27FC236}">
                    <a16:creationId xmlns:a16="http://schemas.microsoft.com/office/drawing/2014/main" id="{9DB972D4-981B-4126-FB69-62BA6ADEA4F8}"/>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FA45345-1396-F8B9-3E91-B712E691037C}"/>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3" name="Freeform: Shape 72">
                <a:extLst>
                  <a:ext uri="{FF2B5EF4-FFF2-40B4-BE49-F238E27FC236}">
                    <a16:creationId xmlns:a16="http://schemas.microsoft.com/office/drawing/2014/main" id="{A00FC078-A80C-E293-5CA5-077BFE0A15C0}"/>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F14866C-8869-054A-0262-536E2AB7EF05}"/>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5" name="Freeform: Shape 74">
                <a:extLst>
                  <a:ext uri="{FF2B5EF4-FFF2-40B4-BE49-F238E27FC236}">
                    <a16:creationId xmlns:a16="http://schemas.microsoft.com/office/drawing/2014/main" id="{88E45313-91A7-1C63-6D94-F53709FE4FA9}"/>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77B7E5C9-2052-AA35-E563-2866BABFB21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77" name="Freeform: Shape 76">
                <a:extLst>
                  <a:ext uri="{FF2B5EF4-FFF2-40B4-BE49-F238E27FC236}">
                    <a16:creationId xmlns:a16="http://schemas.microsoft.com/office/drawing/2014/main" id="{48FA201D-7664-4F15-F7AB-C127E170B058}"/>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DFF777B0-D994-B02E-576D-4A4DC4243569}"/>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3451" cap="flat">
                <a:solidFill>
                  <a:srgbClr val="F5D8B8"/>
                </a:solidFill>
                <a:prstDash val="solid"/>
                <a:round/>
              </a:ln>
            </p:spPr>
            <p:txBody>
              <a:bodyPr rtlCol="0" anchor="ctr"/>
              <a:lstStyle/>
              <a:p>
                <a:endParaRPr lang="en-US"/>
              </a:p>
            </p:txBody>
          </p:sp>
          <p:pic>
            <p:nvPicPr>
              <p:cNvPr id="79" name="Graphic 78">
                <a:extLst>
                  <a:ext uri="{FF2B5EF4-FFF2-40B4-BE49-F238E27FC236}">
                    <a16:creationId xmlns:a16="http://schemas.microsoft.com/office/drawing/2014/main" id="{129497BD-E0C2-8656-2D2D-B6C1CDC731F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00116" y="3682486"/>
                <a:ext cx="193182" cy="289773"/>
              </a:xfrm>
              <a:prstGeom prst="rect">
                <a:avLst/>
              </a:prstGeom>
            </p:spPr>
          </p:pic>
          <p:sp>
            <p:nvSpPr>
              <p:cNvPr id="80" name="TextBox 79">
                <a:extLst>
                  <a:ext uri="{FF2B5EF4-FFF2-40B4-BE49-F238E27FC236}">
                    <a16:creationId xmlns:a16="http://schemas.microsoft.com/office/drawing/2014/main" id="{9C8B096B-E9EC-3D7A-7B31-9712BCC6C082}"/>
                  </a:ext>
                </a:extLst>
              </p:cNvPr>
              <p:cNvSpPr txBox="1"/>
              <p:nvPr/>
            </p:nvSpPr>
            <p:spPr>
              <a:xfrm>
                <a:off x="4125612" y="1313138"/>
                <a:ext cx="1245733" cy="332912"/>
              </a:xfrm>
              <a:prstGeom prst="rect">
                <a:avLst/>
              </a:prstGeom>
              <a:noFill/>
            </p:spPr>
            <p:txBody>
              <a:bodyPr wrap="square">
                <a:spAutoFit/>
              </a:bodyPr>
              <a:lstStyle/>
              <a:p>
                <a:pPr algn="ctr"/>
                <a:r>
                  <a:rPr lang="en-US" sz="1050" b="1" dirty="0">
                    <a:solidFill>
                      <a:schemeClr val="tx1"/>
                    </a:solidFill>
                  </a:rPr>
                  <a:t>Bogota</a:t>
                </a:r>
                <a:endParaRPr lang="en-US" sz="1050" b="1" dirty="0"/>
              </a:p>
            </p:txBody>
          </p:sp>
          <p:pic>
            <p:nvPicPr>
              <p:cNvPr id="81" name="Graphic 80">
                <a:extLst>
                  <a:ext uri="{FF2B5EF4-FFF2-40B4-BE49-F238E27FC236}">
                    <a16:creationId xmlns:a16="http://schemas.microsoft.com/office/drawing/2014/main" id="{6575AB21-1BA3-5FDB-882A-A5F68E39775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656484" y="1666147"/>
                <a:ext cx="193182" cy="289773"/>
              </a:xfrm>
              <a:prstGeom prst="rect">
                <a:avLst/>
              </a:prstGeom>
            </p:spPr>
          </p:pic>
          <p:pic>
            <p:nvPicPr>
              <p:cNvPr id="83" name="Graphic 82">
                <a:extLst>
                  <a:ext uri="{FF2B5EF4-FFF2-40B4-BE49-F238E27FC236}">
                    <a16:creationId xmlns:a16="http://schemas.microsoft.com/office/drawing/2014/main" id="{959DA1D0-08C9-55DA-01B3-F05476EF4BE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729112" y="3510987"/>
                <a:ext cx="193182" cy="289773"/>
              </a:xfrm>
              <a:prstGeom prst="rect">
                <a:avLst/>
              </a:prstGeom>
            </p:spPr>
          </p:pic>
          <p:sp>
            <p:nvSpPr>
              <p:cNvPr id="84" name="TextBox 83">
                <a:extLst>
                  <a:ext uri="{FF2B5EF4-FFF2-40B4-BE49-F238E27FC236}">
                    <a16:creationId xmlns:a16="http://schemas.microsoft.com/office/drawing/2014/main" id="{83C77A32-5651-F345-3AE8-4145C18EF89B}"/>
                  </a:ext>
                </a:extLst>
              </p:cNvPr>
              <p:cNvSpPr txBox="1"/>
              <p:nvPr/>
            </p:nvSpPr>
            <p:spPr>
              <a:xfrm>
                <a:off x="5710913" y="3481213"/>
                <a:ext cx="1437699" cy="332912"/>
              </a:xfrm>
              <a:prstGeom prst="rect">
                <a:avLst/>
              </a:prstGeom>
              <a:noFill/>
            </p:spPr>
            <p:txBody>
              <a:bodyPr wrap="square">
                <a:spAutoFit/>
              </a:bodyPr>
              <a:lstStyle/>
              <a:p>
                <a:pPr algn="ctr"/>
                <a:r>
                  <a:rPr lang="en-US" sz="1050" b="1" dirty="0" err="1"/>
                  <a:t>Cotia</a:t>
                </a:r>
                <a:endParaRPr lang="en-US" sz="1050" b="1" dirty="0"/>
              </a:p>
            </p:txBody>
          </p:sp>
          <p:pic>
            <p:nvPicPr>
              <p:cNvPr id="85" name="Graphic 84">
                <a:extLst>
                  <a:ext uri="{FF2B5EF4-FFF2-40B4-BE49-F238E27FC236}">
                    <a16:creationId xmlns:a16="http://schemas.microsoft.com/office/drawing/2014/main" id="{D8192056-0D29-15C9-1CDF-D6471B53F4B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50394" y="3290994"/>
                <a:ext cx="282343" cy="423514"/>
              </a:xfrm>
              <a:prstGeom prst="rect">
                <a:avLst/>
              </a:prstGeom>
            </p:spPr>
          </p:pic>
          <p:sp>
            <p:nvSpPr>
              <p:cNvPr id="86" name="TextBox 85">
                <a:extLst>
                  <a:ext uri="{FF2B5EF4-FFF2-40B4-BE49-F238E27FC236}">
                    <a16:creationId xmlns:a16="http://schemas.microsoft.com/office/drawing/2014/main" id="{019E3732-1CEC-6E1B-EB26-170CB54E4780}"/>
                  </a:ext>
                </a:extLst>
              </p:cNvPr>
              <p:cNvSpPr txBox="1"/>
              <p:nvPr/>
            </p:nvSpPr>
            <p:spPr>
              <a:xfrm>
                <a:off x="6299636" y="2968955"/>
                <a:ext cx="1652002" cy="343000"/>
              </a:xfrm>
              <a:prstGeom prst="rect">
                <a:avLst/>
              </a:prstGeom>
              <a:noFill/>
            </p:spPr>
            <p:txBody>
              <a:bodyPr wrap="square">
                <a:spAutoFit/>
              </a:bodyPr>
              <a:lstStyle/>
              <a:p>
                <a:pPr algn="ctr"/>
                <a:r>
                  <a:rPr lang="en-US" sz="1100" b="1" dirty="0"/>
                  <a:t>S</a:t>
                </a:r>
                <a:r>
                  <a:rPr lang="en-US" sz="1100" b="1" dirty="0">
                    <a:effectLst/>
                    <a:ea typeface="Calibri" panose="020F0502020204030204" pitchFamily="34" charset="0"/>
                  </a:rPr>
                  <a:t>ã</a:t>
                </a:r>
                <a:r>
                  <a:rPr lang="en-US" sz="1100" b="1" dirty="0"/>
                  <a:t>o Paolo</a:t>
                </a:r>
              </a:p>
            </p:txBody>
          </p:sp>
        </p:grpSp>
        <p:sp>
          <p:nvSpPr>
            <p:cNvPr id="103" name="TextBox 102">
              <a:extLst>
                <a:ext uri="{FF2B5EF4-FFF2-40B4-BE49-F238E27FC236}">
                  <a16:creationId xmlns:a16="http://schemas.microsoft.com/office/drawing/2014/main" id="{8BCA131C-7A86-7FBA-6E3E-CA2BF2D2A890}"/>
                </a:ext>
              </a:extLst>
            </p:cNvPr>
            <p:cNvSpPr txBox="1"/>
            <p:nvPr/>
          </p:nvSpPr>
          <p:spPr>
            <a:xfrm>
              <a:off x="6246061" y="3257489"/>
              <a:ext cx="1249380" cy="253916"/>
            </a:xfrm>
            <a:prstGeom prst="rect">
              <a:avLst/>
            </a:prstGeom>
            <a:noFill/>
          </p:spPr>
          <p:txBody>
            <a:bodyPr wrap="square">
              <a:spAutoFit/>
            </a:bodyPr>
            <a:lstStyle/>
            <a:p>
              <a:pPr algn="ctr"/>
              <a:r>
                <a:rPr lang="en-US" sz="1050" b="1" dirty="0" err="1"/>
                <a:t>Cotia</a:t>
              </a:r>
              <a:endParaRPr lang="en-US" sz="1050" b="1" dirty="0"/>
            </a:p>
          </p:txBody>
        </p:sp>
      </p:grpSp>
      <p:pic>
        <p:nvPicPr>
          <p:cNvPr id="3" name="Graphic 2">
            <a:extLst>
              <a:ext uri="{FF2B5EF4-FFF2-40B4-BE49-F238E27FC236}">
                <a16:creationId xmlns:a16="http://schemas.microsoft.com/office/drawing/2014/main" id="{C9F0AA7C-523D-FAE9-6E79-84716FD63E9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111270" y="3717836"/>
            <a:ext cx="147342" cy="221013"/>
          </a:xfrm>
          <a:prstGeom prst="rect">
            <a:avLst/>
          </a:prstGeom>
        </p:spPr>
      </p:pic>
      <p:pic>
        <p:nvPicPr>
          <p:cNvPr id="4" name="Graphic 3">
            <a:extLst>
              <a:ext uri="{FF2B5EF4-FFF2-40B4-BE49-F238E27FC236}">
                <a16:creationId xmlns:a16="http://schemas.microsoft.com/office/drawing/2014/main" id="{ED17AD53-5E88-BB31-48AB-6E12459A32F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848450" y="3733884"/>
            <a:ext cx="147342" cy="221013"/>
          </a:xfrm>
          <a:prstGeom prst="rect">
            <a:avLst/>
          </a:prstGeom>
        </p:spPr>
      </p:pic>
      <p:sp>
        <p:nvSpPr>
          <p:cNvPr id="82" name="TextBox 81">
            <a:extLst>
              <a:ext uri="{FF2B5EF4-FFF2-40B4-BE49-F238E27FC236}">
                <a16:creationId xmlns:a16="http://schemas.microsoft.com/office/drawing/2014/main" id="{A6154B6B-F50D-AD15-9B3B-C070D74F66BE}"/>
              </a:ext>
            </a:extLst>
          </p:cNvPr>
          <p:cNvSpPr txBox="1"/>
          <p:nvPr/>
        </p:nvSpPr>
        <p:spPr>
          <a:xfrm>
            <a:off x="5888440" y="3863362"/>
            <a:ext cx="1156118" cy="253916"/>
          </a:xfrm>
          <a:prstGeom prst="rect">
            <a:avLst/>
          </a:prstGeom>
          <a:noFill/>
        </p:spPr>
        <p:txBody>
          <a:bodyPr wrap="square">
            <a:spAutoFit/>
          </a:bodyPr>
          <a:lstStyle/>
          <a:p>
            <a:pPr algn="ctr"/>
            <a:r>
              <a:rPr lang="en-US" sz="1050" b="1" dirty="0">
                <a:solidFill>
                  <a:schemeClr val="tx1"/>
                </a:solidFill>
              </a:rPr>
              <a:t>Don </a:t>
            </a:r>
            <a:r>
              <a:rPr lang="en-US" sz="1050" b="1" dirty="0" err="1">
                <a:solidFill>
                  <a:schemeClr val="tx1"/>
                </a:solidFill>
              </a:rPr>
              <a:t>Torcuato</a:t>
            </a:r>
            <a:endParaRPr lang="en-US" sz="1050" b="1" dirty="0"/>
          </a:p>
        </p:txBody>
      </p:sp>
      <p:sp>
        <p:nvSpPr>
          <p:cNvPr id="89" name="TextBox 88">
            <a:extLst>
              <a:ext uri="{FF2B5EF4-FFF2-40B4-BE49-F238E27FC236}">
                <a16:creationId xmlns:a16="http://schemas.microsoft.com/office/drawing/2014/main" id="{AF884374-8548-E29A-2B19-FC94439F7C26}"/>
              </a:ext>
            </a:extLst>
          </p:cNvPr>
          <p:cNvSpPr txBox="1"/>
          <p:nvPr/>
        </p:nvSpPr>
        <p:spPr>
          <a:xfrm>
            <a:off x="4688173" y="3428652"/>
            <a:ext cx="950134" cy="253916"/>
          </a:xfrm>
          <a:prstGeom prst="rect">
            <a:avLst/>
          </a:prstGeom>
          <a:noFill/>
        </p:spPr>
        <p:txBody>
          <a:bodyPr wrap="square">
            <a:spAutoFit/>
          </a:bodyPr>
          <a:lstStyle/>
          <a:p>
            <a:pPr algn="ctr"/>
            <a:r>
              <a:rPr lang="en-US" sz="1050" b="1" dirty="0">
                <a:solidFill>
                  <a:schemeClr val="tx1"/>
                </a:solidFill>
              </a:rPr>
              <a:t>Los Condes</a:t>
            </a:r>
            <a:endParaRPr lang="en-US" sz="1050" b="1" dirty="0"/>
          </a:p>
        </p:txBody>
      </p:sp>
    </p:spTree>
    <p:extLst>
      <p:ext uri="{BB962C8B-B14F-4D97-AF65-F5344CB8AC3E}">
        <p14:creationId xmlns:p14="http://schemas.microsoft.com/office/powerpoint/2010/main" val="181408763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Title 86">
            <a:extLst>
              <a:ext uri="{FF2B5EF4-FFF2-40B4-BE49-F238E27FC236}">
                <a16:creationId xmlns:a16="http://schemas.microsoft.com/office/drawing/2014/main" id="{DB0B6DD2-4225-53C8-983B-C089BCEFB322}"/>
              </a:ext>
            </a:extLst>
          </p:cNvPr>
          <p:cNvSpPr>
            <a:spLocks noGrp="1"/>
          </p:cNvSpPr>
          <p:nvPr>
            <p:ph type="title"/>
          </p:nvPr>
        </p:nvSpPr>
        <p:spPr>
          <a:xfrm>
            <a:off x="302400" y="302400"/>
            <a:ext cx="11591925" cy="303211"/>
          </a:xfrm>
        </p:spPr>
        <p:txBody>
          <a:bodyPr/>
          <a:lstStyle/>
          <a:p>
            <a:r>
              <a:rPr lang="en-US"/>
              <a:t>South America - Colored</a:t>
            </a:r>
          </a:p>
        </p:txBody>
      </p:sp>
      <p:sp>
        <p:nvSpPr>
          <p:cNvPr id="2" name="Slide Number Placeholder 1">
            <a:extLst>
              <a:ext uri="{FF2B5EF4-FFF2-40B4-BE49-F238E27FC236}">
                <a16:creationId xmlns:a16="http://schemas.microsoft.com/office/drawing/2014/main" id="{BD8D79F5-017D-45A7-E337-F5D69F513F00}"/>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100</a:t>
            </a:fld>
            <a:endParaRPr lang="en-US" dirty="0"/>
          </a:p>
        </p:txBody>
      </p:sp>
      <p:sp>
        <p:nvSpPr>
          <p:cNvPr id="3" name="Text Placeholder 2">
            <a:extLst>
              <a:ext uri="{FF2B5EF4-FFF2-40B4-BE49-F238E27FC236}">
                <a16:creationId xmlns:a16="http://schemas.microsoft.com/office/drawing/2014/main" id="{725891BE-5535-5C42-C580-3303815085E0}"/>
              </a:ext>
            </a:extLst>
          </p:cNvPr>
          <p:cNvSpPr>
            <a:spLocks noGrp="1"/>
          </p:cNvSpPr>
          <p:nvPr>
            <p:ph type="body" idx="11"/>
          </p:nvPr>
        </p:nvSpPr>
        <p:spPr>
          <a:xfrm>
            <a:off x="302400" y="605611"/>
            <a:ext cx="11587200" cy="288767"/>
          </a:xfrm>
        </p:spPr>
        <p:txBody>
          <a:bodyPr/>
          <a:lstStyle/>
          <a:p>
            <a:r>
              <a:rPr lang="en-US"/>
              <a:t>With text</a:t>
            </a:r>
          </a:p>
        </p:txBody>
      </p:sp>
      <p:sp>
        <p:nvSpPr>
          <p:cNvPr id="193" name="Text Placeholder 192">
            <a:extLst>
              <a:ext uri="{FF2B5EF4-FFF2-40B4-BE49-F238E27FC236}">
                <a16:creationId xmlns:a16="http://schemas.microsoft.com/office/drawing/2014/main" id="{3FD9D102-F619-34ED-A47A-29BEFD55C942}"/>
              </a:ext>
            </a:extLst>
          </p:cNvPr>
          <p:cNvSpPr>
            <a:spLocks noGrp="1"/>
          </p:cNvSpPr>
          <p:nvPr>
            <p:ph type="body" sz="quarter" idx="15"/>
          </p:nvPr>
        </p:nvSpPr>
        <p:spPr/>
        <p:txBody>
          <a:bodyPr/>
          <a:lstStyle/>
          <a:p>
            <a:endParaRPr lang="en-US"/>
          </a:p>
        </p:txBody>
      </p:sp>
      <p:grpSp>
        <p:nvGrpSpPr>
          <p:cNvPr id="105" name="Group 104">
            <a:extLst>
              <a:ext uri="{FF2B5EF4-FFF2-40B4-BE49-F238E27FC236}">
                <a16:creationId xmlns:a16="http://schemas.microsoft.com/office/drawing/2014/main" id="{E457CEFB-705F-3787-CF3D-EFF4F5630314}"/>
              </a:ext>
            </a:extLst>
          </p:cNvPr>
          <p:cNvGrpSpPr/>
          <p:nvPr/>
        </p:nvGrpSpPr>
        <p:grpSpPr>
          <a:xfrm>
            <a:off x="1416265" y="1342800"/>
            <a:ext cx="3024238" cy="4297362"/>
            <a:chOff x="4392333" y="1340063"/>
            <a:chExt cx="3024238" cy="4297362"/>
          </a:xfrm>
        </p:grpSpPr>
        <p:grpSp>
          <p:nvGrpSpPr>
            <p:cNvPr id="106" name="Group 105">
              <a:extLst>
                <a:ext uri="{FF2B5EF4-FFF2-40B4-BE49-F238E27FC236}">
                  <a16:creationId xmlns:a16="http://schemas.microsoft.com/office/drawing/2014/main" id="{86E37870-C104-6650-FF1C-26A15AE4157E}"/>
                </a:ext>
              </a:extLst>
            </p:cNvPr>
            <p:cNvGrpSpPr/>
            <p:nvPr/>
          </p:nvGrpSpPr>
          <p:grpSpPr>
            <a:xfrm>
              <a:off x="4392333" y="1340063"/>
              <a:ext cx="3024238" cy="4297362"/>
              <a:chOff x="4130209" y="1173807"/>
              <a:chExt cx="3965117" cy="5634326"/>
            </a:xfrm>
          </p:grpSpPr>
          <p:sp>
            <p:nvSpPr>
              <p:cNvPr id="108" name="Freeform: Shape 107">
                <a:extLst>
                  <a:ext uri="{FF2B5EF4-FFF2-40B4-BE49-F238E27FC236}">
                    <a16:creationId xmlns:a16="http://schemas.microsoft.com/office/drawing/2014/main" id="{3DD737E4-CA8E-1070-9A44-E65A753E3C3D}"/>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EC90A6A-3C58-A3A5-675B-6A0D509E0343}"/>
                  </a:ext>
                </a:extLst>
              </p:cNvPr>
              <p:cNvSpPr/>
              <p:nvPr/>
            </p:nvSpPr>
            <p:spPr>
              <a:xfrm>
                <a:off x="4953496" y="3626385"/>
                <a:ext cx="1602960" cy="2773032"/>
              </a:xfrm>
              <a:custGeom>
                <a:avLst/>
                <a:gdLst>
                  <a:gd name="connsiteX0" fmla="*/ 411065 w 1602960"/>
                  <a:gd name="connsiteY0" fmla="*/ 2773033 h 2773032"/>
                  <a:gd name="connsiteX1" fmla="*/ 411065 w 1602960"/>
                  <a:gd name="connsiteY1" fmla="*/ 2773033 h 2773032"/>
                  <a:gd name="connsiteX2" fmla="*/ 328880 w 1602960"/>
                  <a:gd name="connsiteY2" fmla="*/ 2750932 h 2773032"/>
                  <a:gd name="connsiteX3" fmla="*/ 260369 w 1602960"/>
                  <a:gd name="connsiteY3" fmla="*/ 2739882 h 2773032"/>
                  <a:gd name="connsiteX4" fmla="*/ 95860 w 1602960"/>
                  <a:gd name="connsiteY4" fmla="*/ 2728832 h 2773032"/>
                  <a:gd name="connsiteX5" fmla="*/ 82185 w 1602960"/>
                  <a:gd name="connsiteY5" fmla="*/ 2706731 h 2773032"/>
                  <a:gd name="connsiteX6" fmla="*/ 82185 w 1602960"/>
                  <a:gd name="connsiteY6" fmla="*/ 2662531 h 2773032"/>
                  <a:gd name="connsiteX7" fmla="*/ 82185 w 1602960"/>
                  <a:gd name="connsiteY7" fmla="*/ 2585180 h 2773032"/>
                  <a:gd name="connsiteX8" fmla="*/ 27487 w 1602960"/>
                  <a:gd name="connsiteY8" fmla="*/ 2585180 h 2773032"/>
                  <a:gd name="connsiteX9" fmla="*/ 0 w 1602960"/>
                  <a:gd name="connsiteY9" fmla="*/ 2607280 h 2773032"/>
                  <a:gd name="connsiteX10" fmla="*/ 0 w 1602960"/>
                  <a:gd name="connsiteY10" fmla="*/ 2552030 h 2773032"/>
                  <a:gd name="connsiteX11" fmla="*/ 13675 w 1602960"/>
                  <a:gd name="connsiteY11" fmla="*/ 2485729 h 2773032"/>
                  <a:gd name="connsiteX12" fmla="*/ 54836 w 1602960"/>
                  <a:gd name="connsiteY12" fmla="*/ 2298014 h 2773032"/>
                  <a:gd name="connsiteX13" fmla="*/ 109673 w 1602960"/>
                  <a:gd name="connsiteY13" fmla="*/ 2110162 h 2773032"/>
                  <a:gd name="connsiteX14" fmla="*/ 150696 w 1602960"/>
                  <a:gd name="connsiteY14" fmla="*/ 1999661 h 2773032"/>
                  <a:gd name="connsiteX15" fmla="*/ 109673 w 1602960"/>
                  <a:gd name="connsiteY15" fmla="*/ 1977561 h 2773032"/>
                  <a:gd name="connsiteX16" fmla="*/ 109673 w 1602960"/>
                  <a:gd name="connsiteY16" fmla="*/ 1966510 h 2773032"/>
                  <a:gd name="connsiteX17" fmla="*/ 164371 w 1602960"/>
                  <a:gd name="connsiteY17" fmla="*/ 1966510 h 2773032"/>
                  <a:gd name="connsiteX18" fmla="*/ 164371 w 1602960"/>
                  <a:gd name="connsiteY18" fmla="*/ 1955460 h 2773032"/>
                  <a:gd name="connsiteX19" fmla="*/ 150696 w 1602960"/>
                  <a:gd name="connsiteY19" fmla="*/ 1933360 h 2773032"/>
                  <a:gd name="connsiteX20" fmla="*/ 123347 w 1602960"/>
                  <a:gd name="connsiteY20" fmla="*/ 1922310 h 2773032"/>
                  <a:gd name="connsiteX21" fmla="*/ 123347 w 1602960"/>
                  <a:gd name="connsiteY21" fmla="*/ 1889159 h 2773032"/>
                  <a:gd name="connsiteX22" fmla="*/ 123347 w 1602960"/>
                  <a:gd name="connsiteY22" fmla="*/ 1867059 h 2773032"/>
                  <a:gd name="connsiteX23" fmla="*/ 109673 w 1602960"/>
                  <a:gd name="connsiteY23" fmla="*/ 1800758 h 2773032"/>
                  <a:gd name="connsiteX24" fmla="*/ 95860 w 1602960"/>
                  <a:gd name="connsiteY24" fmla="*/ 1789708 h 2773032"/>
                  <a:gd name="connsiteX25" fmla="*/ 95860 w 1602960"/>
                  <a:gd name="connsiteY25" fmla="*/ 1745508 h 2773032"/>
                  <a:gd name="connsiteX26" fmla="*/ 123347 w 1602960"/>
                  <a:gd name="connsiteY26" fmla="*/ 1712357 h 2773032"/>
                  <a:gd name="connsiteX27" fmla="*/ 123347 w 1602960"/>
                  <a:gd name="connsiteY27" fmla="*/ 1679207 h 2773032"/>
                  <a:gd name="connsiteX28" fmla="*/ 123347 w 1602960"/>
                  <a:gd name="connsiteY28" fmla="*/ 1657106 h 2773032"/>
                  <a:gd name="connsiteX29" fmla="*/ 109673 w 1602960"/>
                  <a:gd name="connsiteY29" fmla="*/ 1635006 h 2773032"/>
                  <a:gd name="connsiteX30" fmla="*/ 137022 w 1602960"/>
                  <a:gd name="connsiteY30" fmla="*/ 1502543 h 2773032"/>
                  <a:gd name="connsiteX31" fmla="*/ 150696 w 1602960"/>
                  <a:gd name="connsiteY31" fmla="*/ 1425192 h 2773032"/>
                  <a:gd name="connsiteX32" fmla="*/ 178184 w 1602960"/>
                  <a:gd name="connsiteY32" fmla="*/ 1380991 h 2773032"/>
                  <a:gd name="connsiteX33" fmla="*/ 178184 w 1602960"/>
                  <a:gd name="connsiteY33" fmla="*/ 1281540 h 2773032"/>
                  <a:gd name="connsiteX34" fmla="*/ 178184 w 1602960"/>
                  <a:gd name="connsiteY34" fmla="*/ 1226289 h 2773032"/>
                  <a:gd name="connsiteX35" fmla="*/ 178184 w 1602960"/>
                  <a:gd name="connsiteY35" fmla="*/ 1193139 h 2773032"/>
                  <a:gd name="connsiteX36" fmla="*/ 232882 w 1602960"/>
                  <a:gd name="connsiteY36" fmla="*/ 1159989 h 2773032"/>
                  <a:gd name="connsiteX37" fmla="*/ 232882 w 1602960"/>
                  <a:gd name="connsiteY37" fmla="*/ 1115788 h 2773032"/>
                  <a:gd name="connsiteX38" fmla="*/ 232882 w 1602960"/>
                  <a:gd name="connsiteY38" fmla="*/ 1071587 h 2773032"/>
                  <a:gd name="connsiteX39" fmla="*/ 260369 w 1602960"/>
                  <a:gd name="connsiteY39" fmla="*/ 1027387 h 2773032"/>
                  <a:gd name="connsiteX40" fmla="*/ 287718 w 1602960"/>
                  <a:gd name="connsiteY40" fmla="*/ 994236 h 2773032"/>
                  <a:gd name="connsiteX41" fmla="*/ 246694 w 1602960"/>
                  <a:gd name="connsiteY41" fmla="*/ 795472 h 2773032"/>
                  <a:gd name="connsiteX42" fmla="*/ 232882 w 1602960"/>
                  <a:gd name="connsiteY42" fmla="*/ 784422 h 2773032"/>
                  <a:gd name="connsiteX43" fmla="*/ 232882 w 1602960"/>
                  <a:gd name="connsiteY43" fmla="*/ 751271 h 2773032"/>
                  <a:gd name="connsiteX44" fmla="*/ 246694 w 1602960"/>
                  <a:gd name="connsiteY44" fmla="*/ 718121 h 2773032"/>
                  <a:gd name="connsiteX45" fmla="*/ 274044 w 1602960"/>
                  <a:gd name="connsiteY45" fmla="*/ 662870 h 2773032"/>
                  <a:gd name="connsiteX46" fmla="*/ 287718 w 1602960"/>
                  <a:gd name="connsiteY46" fmla="*/ 574469 h 2773032"/>
                  <a:gd name="connsiteX47" fmla="*/ 287718 w 1602960"/>
                  <a:gd name="connsiteY47" fmla="*/ 530269 h 2773032"/>
                  <a:gd name="connsiteX48" fmla="*/ 315067 w 1602960"/>
                  <a:gd name="connsiteY48" fmla="*/ 497118 h 2773032"/>
                  <a:gd name="connsiteX49" fmla="*/ 342554 w 1602960"/>
                  <a:gd name="connsiteY49" fmla="*/ 463968 h 2773032"/>
                  <a:gd name="connsiteX50" fmla="*/ 356229 w 1602960"/>
                  <a:gd name="connsiteY50" fmla="*/ 441868 h 2773032"/>
                  <a:gd name="connsiteX51" fmla="*/ 356229 w 1602960"/>
                  <a:gd name="connsiteY51" fmla="*/ 419767 h 2773032"/>
                  <a:gd name="connsiteX52" fmla="*/ 411065 w 1602960"/>
                  <a:gd name="connsiteY52" fmla="*/ 397667 h 2773032"/>
                  <a:gd name="connsiteX53" fmla="*/ 383578 w 1602960"/>
                  <a:gd name="connsiteY53" fmla="*/ 265065 h 2773032"/>
                  <a:gd name="connsiteX54" fmla="*/ 397391 w 1602960"/>
                  <a:gd name="connsiteY54" fmla="*/ 254015 h 2773032"/>
                  <a:gd name="connsiteX55" fmla="*/ 397391 w 1602960"/>
                  <a:gd name="connsiteY55" fmla="*/ 209815 h 2773032"/>
                  <a:gd name="connsiteX56" fmla="*/ 493251 w 1602960"/>
                  <a:gd name="connsiteY56" fmla="*/ 165614 h 2773032"/>
                  <a:gd name="connsiteX57" fmla="*/ 506925 w 1602960"/>
                  <a:gd name="connsiteY57" fmla="*/ 121414 h 2773032"/>
                  <a:gd name="connsiteX58" fmla="*/ 506925 w 1602960"/>
                  <a:gd name="connsiteY58" fmla="*/ 99313 h 2773032"/>
                  <a:gd name="connsiteX59" fmla="*/ 506925 w 1602960"/>
                  <a:gd name="connsiteY59" fmla="*/ 77213 h 2773032"/>
                  <a:gd name="connsiteX60" fmla="*/ 589111 w 1602960"/>
                  <a:gd name="connsiteY60" fmla="*/ 0 h 2773032"/>
                  <a:gd name="connsiteX61" fmla="*/ 616598 w 1602960"/>
                  <a:gd name="connsiteY61" fmla="*/ 22100 h 2773032"/>
                  <a:gd name="connsiteX62" fmla="*/ 698783 w 1602960"/>
                  <a:gd name="connsiteY62" fmla="*/ 33012 h 2773032"/>
                  <a:gd name="connsiteX63" fmla="*/ 739807 w 1602960"/>
                  <a:gd name="connsiteY63" fmla="*/ 66163 h 2773032"/>
                  <a:gd name="connsiteX64" fmla="*/ 753481 w 1602960"/>
                  <a:gd name="connsiteY64" fmla="*/ 11050 h 2773032"/>
                  <a:gd name="connsiteX65" fmla="*/ 794643 w 1602960"/>
                  <a:gd name="connsiteY65" fmla="*/ 22100 h 2773032"/>
                  <a:gd name="connsiteX66" fmla="*/ 835805 w 1602960"/>
                  <a:gd name="connsiteY66" fmla="*/ 22100 h 2773032"/>
                  <a:gd name="connsiteX67" fmla="*/ 890503 w 1602960"/>
                  <a:gd name="connsiteY67" fmla="*/ 44062 h 2773032"/>
                  <a:gd name="connsiteX68" fmla="*/ 931665 w 1602960"/>
                  <a:gd name="connsiteY68" fmla="*/ 77213 h 2773032"/>
                  <a:gd name="connsiteX69" fmla="*/ 959014 w 1602960"/>
                  <a:gd name="connsiteY69" fmla="*/ 110363 h 2773032"/>
                  <a:gd name="connsiteX70" fmla="*/ 1000176 w 1602960"/>
                  <a:gd name="connsiteY70" fmla="*/ 143514 h 2773032"/>
                  <a:gd name="connsiteX71" fmla="*/ 1027525 w 1602960"/>
                  <a:gd name="connsiteY71" fmla="*/ 165614 h 2773032"/>
                  <a:gd name="connsiteX72" fmla="*/ 1096036 w 1602960"/>
                  <a:gd name="connsiteY72" fmla="*/ 176664 h 2773032"/>
                  <a:gd name="connsiteX73" fmla="*/ 1150872 w 1602960"/>
                  <a:gd name="connsiteY73" fmla="*/ 198764 h 2773032"/>
                  <a:gd name="connsiteX74" fmla="*/ 1219383 w 1602960"/>
                  <a:gd name="connsiteY74" fmla="*/ 231915 h 2773032"/>
                  <a:gd name="connsiteX75" fmla="*/ 1274219 w 1602960"/>
                  <a:gd name="connsiteY75" fmla="*/ 265065 h 2773032"/>
                  <a:gd name="connsiteX76" fmla="*/ 1274219 w 1602960"/>
                  <a:gd name="connsiteY76" fmla="*/ 298216 h 2773032"/>
                  <a:gd name="connsiteX77" fmla="*/ 1246732 w 1602960"/>
                  <a:gd name="connsiteY77" fmla="*/ 353466 h 2773032"/>
                  <a:gd name="connsiteX78" fmla="*/ 1219383 w 1602960"/>
                  <a:gd name="connsiteY78" fmla="*/ 408717 h 2773032"/>
                  <a:gd name="connsiteX79" fmla="*/ 1287894 w 1602960"/>
                  <a:gd name="connsiteY79" fmla="*/ 419767 h 2773032"/>
                  <a:gd name="connsiteX80" fmla="*/ 1328918 w 1602960"/>
                  <a:gd name="connsiteY80" fmla="*/ 430817 h 2773032"/>
                  <a:gd name="connsiteX81" fmla="*/ 1356405 w 1602960"/>
                  <a:gd name="connsiteY81" fmla="*/ 441868 h 2773032"/>
                  <a:gd name="connsiteX82" fmla="*/ 1452265 w 1602960"/>
                  <a:gd name="connsiteY82" fmla="*/ 430817 h 2773032"/>
                  <a:gd name="connsiteX83" fmla="*/ 1520776 w 1602960"/>
                  <a:gd name="connsiteY83" fmla="*/ 364516 h 2773032"/>
                  <a:gd name="connsiteX84" fmla="*/ 1548125 w 1602960"/>
                  <a:gd name="connsiteY84" fmla="*/ 287166 h 2773032"/>
                  <a:gd name="connsiteX85" fmla="*/ 1589286 w 1602960"/>
                  <a:gd name="connsiteY85" fmla="*/ 287166 h 2773032"/>
                  <a:gd name="connsiteX86" fmla="*/ 1602961 w 1602960"/>
                  <a:gd name="connsiteY86" fmla="*/ 309266 h 2773032"/>
                  <a:gd name="connsiteX87" fmla="*/ 1602961 w 1602960"/>
                  <a:gd name="connsiteY87" fmla="*/ 342416 h 2773032"/>
                  <a:gd name="connsiteX88" fmla="*/ 1602961 w 1602960"/>
                  <a:gd name="connsiteY88" fmla="*/ 408717 h 2773032"/>
                  <a:gd name="connsiteX89" fmla="*/ 1575612 w 1602960"/>
                  <a:gd name="connsiteY89" fmla="*/ 419767 h 2773032"/>
                  <a:gd name="connsiteX90" fmla="*/ 1561937 w 1602960"/>
                  <a:gd name="connsiteY90" fmla="*/ 430817 h 2773032"/>
                  <a:gd name="connsiteX91" fmla="*/ 1520776 w 1602960"/>
                  <a:gd name="connsiteY91" fmla="*/ 441868 h 2773032"/>
                  <a:gd name="connsiteX92" fmla="*/ 1274219 w 1602960"/>
                  <a:gd name="connsiteY92" fmla="*/ 684970 h 2773032"/>
                  <a:gd name="connsiteX93" fmla="*/ 1260407 w 1602960"/>
                  <a:gd name="connsiteY93" fmla="*/ 751271 h 2773032"/>
                  <a:gd name="connsiteX94" fmla="*/ 1246732 w 1602960"/>
                  <a:gd name="connsiteY94" fmla="*/ 839534 h 2773032"/>
                  <a:gd name="connsiteX95" fmla="*/ 1205708 w 1602960"/>
                  <a:gd name="connsiteY95" fmla="*/ 1005286 h 2773032"/>
                  <a:gd name="connsiteX96" fmla="*/ 1219383 w 1602960"/>
                  <a:gd name="connsiteY96" fmla="*/ 1027387 h 2773032"/>
                  <a:gd name="connsiteX97" fmla="*/ 1274219 w 1602960"/>
                  <a:gd name="connsiteY97" fmla="*/ 1049487 h 2773032"/>
                  <a:gd name="connsiteX98" fmla="*/ 1315243 w 1602960"/>
                  <a:gd name="connsiteY98" fmla="*/ 1093687 h 2773032"/>
                  <a:gd name="connsiteX99" fmla="*/ 1301568 w 1602960"/>
                  <a:gd name="connsiteY99" fmla="*/ 1137888 h 2773032"/>
                  <a:gd name="connsiteX100" fmla="*/ 1328918 w 1602960"/>
                  <a:gd name="connsiteY100" fmla="*/ 1171038 h 2773032"/>
                  <a:gd name="connsiteX101" fmla="*/ 1356405 w 1602960"/>
                  <a:gd name="connsiteY101" fmla="*/ 1171038 h 2773032"/>
                  <a:gd name="connsiteX102" fmla="*/ 1356405 w 1602960"/>
                  <a:gd name="connsiteY102" fmla="*/ 1204189 h 2773032"/>
                  <a:gd name="connsiteX103" fmla="*/ 1356405 w 1602960"/>
                  <a:gd name="connsiteY103" fmla="*/ 1237340 h 2773032"/>
                  <a:gd name="connsiteX104" fmla="*/ 1328918 w 1602960"/>
                  <a:gd name="connsiteY104" fmla="*/ 1270490 h 2773032"/>
                  <a:gd name="connsiteX105" fmla="*/ 1301568 w 1602960"/>
                  <a:gd name="connsiteY105" fmla="*/ 1303640 h 2773032"/>
                  <a:gd name="connsiteX106" fmla="*/ 1287894 w 1602960"/>
                  <a:gd name="connsiteY106" fmla="*/ 1325741 h 2773032"/>
                  <a:gd name="connsiteX107" fmla="*/ 1287894 w 1602960"/>
                  <a:gd name="connsiteY107" fmla="*/ 1336791 h 2773032"/>
                  <a:gd name="connsiteX108" fmla="*/ 1260407 w 1602960"/>
                  <a:gd name="connsiteY108" fmla="*/ 1358891 h 2773032"/>
                  <a:gd name="connsiteX109" fmla="*/ 1219383 w 1602960"/>
                  <a:gd name="connsiteY109" fmla="*/ 1369941 h 2773032"/>
                  <a:gd name="connsiteX110" fmla="*/ 1109710 w 1602960"/>
                  <a:gd name="connsiteY110" fmla="*/ 1403092 h 2773032"/>
                  <a:gd name="connsiteX111" fmla="*/ 1000176 w 1602960"/>
                  <a:gd name="connsiteY111" fmla="*/ 1414142 h 2773032"/>
                  <a:gd name="connsiteX112" fmla="*/ 917990 w 1602960"/>
                  <a:gd name="connsiteY112" fmla="*/ 1403092 h 2773032"/>
                  <a:gd name="connsiteX113" fmla="*/ 904316 w 1602960"/>
                  <a:gd name="connsiteY113" fmla="*/ 1392041 h 2773032"/>
                  <a:gd name="connsiteX114" fmla="*/ 904316 w 1602960"/>
                  <a:gd name="connsiteY114" fmla="*/ 1436242 h 2773032"/>
                  <a:gd name="connsiteX115" fmla="*/ 917990 w 1602960"/>
                  <a:gd name="connsiteY115" fmla="*/ 1458342 h 2773032"/>
                  <a:gd name="connsiteX116" fmla="*/ 917990 w 1602960"/>
                  <a:gd name="connsiteY116" fmla="*/ 1491493 h 2773032"/>
                  <a:gd name="connsiteX117" fmla="*/ 904316 w 1602960"/>
                  <a:gd name="connsiteY117" fmla="*/ 1513593 h 2773032"/>
                  <a:gd name="connsiteX118" fmla="*/ 904316 w 1602960"/>
                  <a:gd name="connsiteY118" fmla="*/ 1579894 h 2773032"/>
                  <a:gd name="connsiteX119" fmla="*/ 890503 w 1602960"/>
                  <a:gd name="connsiteY119" fmla="*/ 1590944 h 2773032"/>
                  <a:gd name="connsiteX120" fmla="*/ 835805 w 1602960"/>
                  <a:gd name="connsiteY120" fmla="*/ 1613044 h 2773032"/>
                  <a:gd name="connsiteX121" fmla="*/ 808318 w 1602960"/>
                  <a:gd name="connsiteY121" fmla="*/ 1613044 h 2773032"/>
                  <a:gd name="connsiteX122" fmla="*/ 753481 w 1602960"/>
                  <a:gd name="connsiteY122" fmla="*/ 1601994 h 2773032"/>
                  <a:gd name="connsiteX123" fmla="*/ 712458 w 1602960"/>
                  <a:gd name="connsiteY123" fmla="*/ 1590944 h 2773032"/>
                  <a:gd name="connsiteX124" fmla="*/ 685109 w 1602960"/>
                  <a:gd name="connsiteY124" fmla="*/ 1568844 h 2773032"/>
                  <a:gd name="connsiteX125" fmla="*/ 671296 w 1602960"/>
                  <a:gd name="connsiteY125" fmla="*/ 1590944 h 2773032"/>
                  <a:gd name="connsiteX126" fmla="*/ 685109 w 1602960"/>
                  <a:gd name="connsiteY126" fmla="*/ 1701307 h 2773032"/>
                  <a:gd name="connsiteX127" fmla="*/ 726132 w 1602960"/>
                  <a:gd name="connsiteY127" fmla="*/ 1723407 h 2773032"/>
                  <a:gd name="connsiteX128" fmla="*/ 712458 w 1602960"/>
                  <a:gd name="connsiteY128" fmla="*/ 1734458 h 2773032"/>
                  <a:gd name="connsiteX129" fmla="*/ 726132 w 1602960"/>
                  <a:gd name="connsiteY129" fmla="*/ 1734458 h 2773032"/>
                  <a:gd name="connsiteX130" fmla="*/ 753481 w 1602960"/>
                  <a:gd name="connsiteY130" fmla="*/ 1734458 h 2773032"/>
                  <a:gd name="connsiteX131" fmla="*/ 739807 w 1602960"/>
                  <a:gd name="connsiteY131" fmla="*/ 1712357 h 2773032"/>
                  <a:gd name="connsiteX132" fmla="*/ 780969 w 1602960"/>
                  <a:gd name="connsiteY132" fmla="*/ 1701307 h 2773032"/>
                  <a:gd name="connsiteX133" fmla="*/ 794643 w 1602960"/>
                  <a:gd name="connsiteY133" fmla="*/ 1723407 h 2773032"/>
                  <a:gd name="connsiteX134" fmla="*/ 794643 w 1602960"/>
                  <a:gd name="connsiteY134" fmla="*/ 1745508 h 2773032"/>
                  <a:gd name="connsiteX135" fmla="*/ 780969 w 1602960"/>
                  <a:gd name="connsiteY135" fmla="*/ 1767608 h 2773032"/>
                  <a:gd name="connsiteX136" fmla="*/ 739807 w 1602960"/>
                  <a:gd name="connsiteY136" fmla="*/ 1767608 h 2773032"/>
                  <a:gd name="connsiteX137" fmla="*/ 739807 w 1602960"/>
                  <a:gd name="connsiteY137" fmla="*/ 1756558 h 2773032"/>
                  <a:gd name="connsiteX138" fmla="*/ 712458 w 1602960"/>
                  <a:gd name="connsiteY138" fmla="*/ 1745508 h 2773032"/>
                  <a:gd name="connsiteX139" fmla="*/ 685109 w 1602960"/>
                  <a:gd name="connsiteY139" fmla="*/ 1767608 h 2773032"/>
                  <a:gd name="connsiteX140" fmla="*/ 739807 w 1602960"/>
                  <a:gd name="connsiteY140" fmla="*/ 1789708 h 2773032"/>
                  <a:gd name="connsiteX141" fmla="*/ 685109 w 1602960"/>
                  <a:gd name="connsiteY141" fmla="*/ 1811809 h 2773032"/>
                  <a:gd name="connsiteX142" fmla="*/ 685109 w 1602960"/>
                  <a:gd name="connsiteY142" fmla="*/ 1833909 h 2773032"/>
                  <a:gd name="connsiteX143" fmla="*/ 671296 w 1602960"/>
                  <a:gd name="connsiteY143" fmla="*/ 1844959 h 2773032"/>
                  <a:gd name="connsiteX144" fmla="*/ 671296 w 1602960"/>
                  <a:gd name="connsiteY144" fmla="*/ 1922310 h 2773032"/>
                  <a:gd name="connsiteX145" fmla="*/ 630272 w 1602960"/>
                  <a:gd name="connsiteY145" fmla="*/ 1966510 h 2773032"/>
                  <a:gd name="connsiteX146" fmla="*/ 630272 w 1602960"/>
                  <a:gd name="connsiteY146" fmla="*/ 1988611 h 2773032"/>
                  <a:gd name="connsiteX147" fmla="*/ 589111 w 1602960"/>
                  <a:gd name="connsiteY147" fmla="*/ 1988611 h 2773032"/>
                  <a:gd name="connsiteX148" fmla="*/ 561761 w 1602960"/>
                  <a:gd name="connsiteY148" fmla="*/ 2010711 h 2773032"/>
                  <a:gd name="connsiteX149" fmla="*/ 534274 w 1602960"/>
                  <a:gd name="connsiteY149" fmla="*/ 2010711 h 2773032"/>
                  <a:gd name="connsiteX150" fmla="*/ 493251 w 1602960"/>
                  <a:gd name="connsiteY150" fmla="*/ 2054911 h 2773032"/>
                  <a:gd name="connsiteX151" fmla="*/ 479576 w 1602960"/>
                  <a:gd name="connsiteY151" fmla="*/ 2088062 h 2773032"/>
                  <a:gd name="connsiteX152" fmla="*/ 465902 w 1602960"/>
                  <a:gd name="connsiteY152" fmla="*/ 2110162 h 2773032"/>
                  <a:gd name="connsiteX153" fmla="*/ 493251 w 1602960"/>
                  <a:gd name="connsiteY153" fmla="*/ 2154363 h 2773032"/>
                  <a:gd name="connsiteX154" fmla="*/ 534274 w 1602960"/>
                  <a:gd name="connsiteY154" fmla="*/ 2187513 h 2773032"/>
                  <a:gd name="connsiteX155" fmla="*/ 616598 w 1602960"/>
                  <a:gd name="connsiteY155" fmla="*/ 2198563 h 2773032"/>
                  <a:gd name="connsiteX156" fmla="*/ 630272 w 1602960"/>
                  <a:gd name="connsiteY156" fmla="*/ 2209613 h 2773032"/>
                  <a:gd name="connsiteX157" fmla="*/ 630272 w 1602960"/>
                  <a:gd name="connsiteY157" fmla="*/ 2242764 h 2773032"/>
                  <a:gd name="connsiteX158" fmla="*/ 616598 w 1602960"/>
                  <a:gd name="connsiteY158" fmla="*/ 2264864 h 2773032"/>
                  <a:gd name="connsiteX159" fmla="*/ 616598 w 1602960"/>
                  <a:gd name="connsiteY159" fmla="*/ 2298014 h 2773032"/>
                  <a:gd name="connsiteX160" fmla="*/ 602785 w 1602960"/>
                  <a:gd name="connsiteY160" fmla="*/ 2298014 h 2773032"/>
                  <a:gd name="connsiteX161" fmla="*/ 602785 w 1602960"/>
                  <a:gd name="connsiteY161" fmla="*/ 2309065 h 2773032"/>
                  <a:gd name="connsiteX162" fmla="*/ 575436 w 1602960"/>
                  <a:gd name="connsiteY162" fmla="*/ 2331165 h 2773032"/>
                  <a:gd name="connsiteX163" fmla="*/ 520600 w 1602960"/>
                  <a:gd name="connsiteY163" fmla="*/ 2364316 h 2773032"/>
                  <a:gd name="connsiteX164" fmla="*/ 479576 w 1602960"/>
                  <a:gd name="connsiteY164" fmla="*/ 2408516 h 2773032"/>
                  <a:gd name="connsiteX165" fmla="*/ 452089 w 1602960"/>
                  <a:gd name="connsiteY165" fmla="*/ 2441528 h 2773032"/>
                  <a:gd name="connsiteX166" fmla="*/ 465902 w 1602960"/>
                  <a:gd name="connsiteY166" fmla="*/ 2441528 h 2773032"/>
                  <a:gd name="connsiteX167" fmla="*/ 452089 w 1602960"/>
                  <a:gd name="connsiteY167" fmla="*/ 2507829 h 2773032"/>
                  <a:gd name="connsiteX168" fmla="*/ 411065 w 1602960"/>
                  <a:gd name="connsiteY168" fmla="*/ 2518879 h 2773032"/>
                  <a:gd name="connsiteX169" fmla="*/ 383578 w 1602960"/>
                  <a:gd name="connsiteY169" fmla="*/ 2485729 h 2773032"/>
                  <a:gd name="connsiteX170" fmla="*/ 383578 w 1602960"/>
                  <a:gd name="connsiteY170" fmla="*/ 2507829 h 2773032"/>
                  <a:gd name="connsiteX171" fmla="*/ 397391 w 1602960"/>
                  <a:gd name="connsiteY171" fmla="*/ 2529929 h 2773032"/>
                  <a:gd name="connsiteX172" fmla="*/ 356229 w 1602960"/>
                  <a:gd name="connsiteY172" fmla="*/ 2563080 h 2773032"/>
                  <a:gd name="connsiteX173" fmla="*/ 315067 w 1602960"/>
                  <a:gd name="connsiteY173" fmla="*/ 2629381 h 2773032"/>
                  <a:gd name="connsiteX174" fmla="*/ 342554 w 1602960"/>
                  <a:gd name="connsiteY174" fmla="*/ 2629381 h 2773032"/>
                  <a:gd name="connsiteX175" fmla="*/ 356229 w 1602960"/>
                  <a:gd name="connsiteY175" fmla="*/ 2673581 h 2773032"/>
                  <a:gd name="connsiteX176" fmla="*/ 328880 w 1602960"/>
                  <a:gd name="connsiteY176" fmla="*/ 2684632 h 2773032"/>
                  <a:gd name="connsiteX177" fmla="*/ 356229 w 1602960"/>
                  <a:gd name="connsiteY177" fmla="*/ 2695681 h 2773032"/>
                  <a:gd name="connsiteX178" fmla="*/ 411065 w 1602960"/>
                  <a:gd name="connsiteY178" fmla="*/ 2773033 h 277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02960" h="2773032">
                    <a:moveTo>
                      <a:pt x="411065" y="2773033"/>
                    </a:moveTo>
                    <a:lnTo>
                      <a:pt x="411065" y="2773033"/>
                    </a:lnTo>
                    <a:lnTo>
                      <a:pt x="328880" y="2750932"/>
                    </a:lnTo>
                    <a:lnTo>
                      <a:pt x="260369" y="2739882"/>
                    </a:lnTo>
                    <a:lnTo>
                      <a:pt x="95860" y="2728832"/>
                    </a:lnTo>
                    <a:lnTo>
                      <a:pt x="82185" y="2706731"/>
                    </a:lnTo>
                    <a:lnTo>
                      <a:pt x="82185" y="2662531"/>
                    </a:lnTo>
                    <a:lnTo>
                      <a:pt x="82185" y="2585180"/>
                    </a:lnTo>
                    <a:lnTo>
                      <a:pt x="27487" y="2585180"/>
                    </a:lnTo>
                    <a:lnTo>
                      <a:pt x="0" y="2607280"/>
                    </a:lnTo>
                    <a:lnTo>
                      <a:pt x="0" y="2552030"/>
                    </a:lnTo>
                    <a:lnTo>
                      <a:pt x="13675" y="2485729"/>
                    </a:lnTo>
                    <a:lnTo>
                      <a:pt x="54836" y="2298014"/>
                    </a:lnTo>
                    <a:lnTo>
                      <a:pt x="109673" y="2110162"/>
                    </a:lnTo>
                    <a:lnTo>
                      <a:pt x="150696" y="1999661"/>
                    </a:lnTo>
                    <a:lnTo>
                      <a:pt x="109673" y="1977561"/>
                    </a:lnTo>
                    <a:lnTo>
                      <a:pt x="109673" y="1966510"/>
                    </a:lnTo>
                    <a:lnTo>
                      <a:pt x="164371" y="1966510"/>
                    </a:lnTo>
                    <a:lnTo>
                      <a:pt x="164371" y="1955460"/>
                    </a:lnTo>
                    <a:lnTo>
                      <a:pt x="150696" y="1933360"/>
                    </a:lnTo>
                    <a:lnTo>
                      <a:pt x="123347" y="1922310"/>
                    </a:lnTo>
                    <a:lnTo>
                      <a:pt x="123347" y="1889159"/>
                    </a:lnTo>
                    <a:lnTo>
                      <a:pt x="123347" y="1867059"/>
                    </a:lnTo>
                    <a:lnTo>
                      <a:pt x="109673" y="1800758"/>
                    </a:lnTo>
                    <a:lnTo>
                      <a:pt x="95860" y="1789708"/>
                    </a:lnTo>
                    <a:lnTo>
                      <a:pt x="95860" y="1745508"/>
                    </a:lnTo>
                    <a:lnTo>
                      <a:pt x="123347" y="1712357"/>
                    </a:lnTo>
                    <a:lnTo>
                      <a:pt x="123347" y="1679207"/>
                    </a:lnTo>
                    <a:lnTo>
                      <a:pt x="123347" y="1657106"/>
                    </a:lnTo>
                    <a:lnTo>
                      <a:pt x="109673" y="1635006"/>
                    </a:lnTo>
                    <a:lnTo>
                      <a:pt x="137022" y="1502543"/>
                    </a:lnTo>
                    <a:lnTo>
                      <a:pt x="150696" y="1425192"/>
                    </a:lnTo>
                    <a:lnTo>
                      <a:pt x="178184" y="1380991"/>
                    </a:lnTo>
                    <a:lnTo>
                      <a:pt x="178184" y="1281540"/>
                    </a:lnTo>
                    <a:lnTo>
                      <a:pt x="178184" y="1226289"/>
                    </a:lnTo>
                    <a:lnTo>
                      <a:pt x="178184" y="1193139"/>
                    </a:lnTo>
                    <a:lnTo>
                      <a:pt x="232882" y="1159989"/>
                    </a:lnTo>
                    <a:lnTo>
                      <a:pt x="232882" y="1115788"/>
                    </a:lnTo>
                    <a:lnTo>
                      <a:pt x="232882" y="1071587"/>
                    </a:lnTo>
                    <a:lnTo>
                      <a:pt x="260369" y="1027387"/>
                    </a:lnTo>
                    <a:lnTo>
                      <a:pt x="287718" y="994236"/>
                    </a:lnTo>
                    <a:lnTo>
                      <a:pt x="246694" y="795472"/>
                    </a:lnTo>
                    <a:lnTo>
                      <a:pt x="232882" y="784422"/>
                    </a:lnTo>
                    <a:lnTo>
                      <a:pt x="232882" y="751271"/>
                    </a:lnTo>
                    <a:lnTo>
                      <a:pt x="246694" y="718121"/>
                    </a:lnTo>
                    <a:lnTo>
                      <a:pt x="274044" y="662870"/>
                    </a:lnTo>
                    <a:lnTo>
                      <a:pt x="287718" y="574469"/>
                    </a:lnTo>
                    <a:lnTo>
                      <a:pt x="287718" y="530269"/>
                    </a:lnTo>
                    <a:lnTo>
                      <a:pt x="315067" y="497118"/>
                    </a:lnTo>
                    <a:lnTo>
                      <a:pt x="342554" y="463968"/>
                    </a:lnTo>
                    <a:lnTo>
                      <a:pt x="356229" y="441868"/>
                    </a:lnTo>
                    <a:lnTo>
                      <a:pt x="356229" y="419767"/>
                    </a:lnTo>
                    <a:lnTo>
                      <a:pt x="411065" y="397667"/>
                    </a:lnTo>
                    <a:lnTo>
                      <a:pt x="383578" y="265065"/>
                    </a:lnTo>
                    <a:lnTo>
                      <a:pt x="397391" y="254015"/>
                    </a:lnTo>
                    <a:lnTo>
                      <a:pt x="397391" y="209815"/>
                    </a:lnTo>
                    <a:lnTo>
                      <a:pt x="493251" y="165614"/>
                    </a:lnTo>
                    <a:lnTo>
                      <a:pt x="506925" y="121414"/>
                    </a:lnTo>
                    <a:lnTo>
                      <a:pt x="506925" y="99313"/>
                    </a:lnTo>
                    <a:lnTo>
                      <a:pt x="506925" y="77213"/>
                    </a:lnTo>
                    <a:lnTo>
                      <a:pt x="589111" y="0"/>
                    </a:lnTo>
                    <a:lnTo>
                      <a:pt x="616598" y="22100"/>
                    </a:lnTo>
                    <a:lnTo>
                      <a:pt x="698783" y="33012"/>
                    </a:lnTo>
                    <a:lnTo>
                      <a:pt x="739807" y="66163"/>
                    </a:lnTo>
                    <a:lnTo>
                      <a:pt x="753481" y="11050"/>
                    </a:lnTo>
                    <a:lnTo>
                      <a:pt x="794643" y="22100"/>
                    </a:lnTo>
                    <a:lnTo>
                      <a:pt x="835805" y="22100"/>
                    </a:lnTo>
                    <a:lnTo>
                      <a:pt x="890503" y="44062"/>
                    </a:lnTo>
                    <a:lnTo>
                      <a:pt x="931665" y="77213"/>
                    </a:lnTo>
                    <a:lnTo>
                      <a:pt x="959014" y="110363"/>
                    </a:lnTo>
                    <a:lnTo>
                      <a:pt x="1000176" y="143514"/>
                    </a:lnTo>
                    <a:lnTo>
                      <a:pt x="1027525" y="165614"/>
                    </a:lnTo>
                    <a:lnTo>
                      <a:pt x="1096036" y="176664"/>
                    </a:lnTo>
                    <a:lnTo>
                      <a:pt x="1150872" y="198764"/>
                    </a:lnTo>
                    <a:lnTo>
                      <a:pt x="1219383" y="231915"/>
                    </a:lnTo>
                    <a:lnTo>
                      <a:pt x="1274219" y="265065"/>
                    </a:lnTo>
                    <a:lnTo>
                      <a:pt x="1274219" y="298216"/>
                    </a:lnTo>
                    <a:lnTo>
                      <a:pt x="1246732" y="353466"/>
                    </a:lnTo>
                    <a:lnTo>
                      <a:pt x="1219383" y="408717"/>
                    </a:lnTo>
                    <a:lnTo>
                      <a:pt x="1287894" y="419767"/>
                    </a:lnTo>
                    <a:lnTo>
                      <a:pt x="1328918" y="430817"/>
                    </a:lnTo>
                    <a:lnTo>
                      <a:pt x="1356405" y="441868"/>
                    </a:lnTo>
                    <a:lnTo>
                      <a:pt x="1452265" y="430817"/>
                    </a:lnTo>
                    <a:lnTo>
                      <a:pt x="1520776" y="364516"/>
                    </a:lnTo>
                    <a:lnTo>
                      <a:pt x="1548125" y="287166"/>
                    </a:lnTo>
                    <a:lnTo>
                      <a:pt x="1589286" y="287166"/>
                    </a:lnTo>
                    <a:lnTo>
                      <a:pt x="1602961" y="309266"/>
                    </a:lnTo>
                    <a:lnTo>
                      <a:pt x="1602961" y="342416"/>
                    </a:lnTo>
                    <a:lnTo>
                      <a:pt x="1602961" y="408717"/>
                    </a:lnTo>
                    <a:lnTo>
                      <a:pt x="1575612" y="419767"/>
                    </a:lnTo>
                    <a:lnTo>
                      <a:pt x="1561937" y="430817"/>
                    </a:lnTo>
                    <a:lnTo>
                      <a:pt x="1520776" y="441868"/>
                    </a:lnTo>
                    <a:lnTo>
                      <a:pt x="1274219" y="684970"/>
                    </a:lnTo>
                    <a:lnTo>
                      <a:pt x="1260407" y="751271"/>
                    </a:lnTo>
                    <a:lnTo>
                      <a:pt x="1246732" y="839534"/>
                    </a:lnTo>
                    <a:lnTo>
                      <a:pt x="1205708" y="1005286"/>
                    </a:lnTo>
                    <a:lnTo>
                      <a:pt x="1219383" y="1027387"/>
                    </a:lnTo>
                    <a:lnTo>
                      <a:pt x="1274219" y="1049487"/>
                    </a:lnTo>
                    <a:lnTo>
                      <a:pt x="1315243" y="1093687"/>
                    </a:lnTo>
                    <a:lnTo>
                      <a:pt x="1301568" y="1137888"/>
                    </a:lnTo>
                    <a:lnTo>
                      <a:pt x="1328918" y="1171038"/>
                    </a:lnTo>
                    <a:lnTo>
                      <a:pt x="1356405" y="1171038"/>
                    </a:lnTo>
                    <a:lnTo>
                      <a:pt x="1356405" y="1204189"/>
                    </a:lnTo>
                    <a:lnTo>
                      <a:pt x="1356405" y="1237340"/>
                    </a:lnTo>
                    <a:lnTo>
                      <a:pt x="1328918" y="1270490"/>
                    </a:lnTo>
                    <a:lnTo>
                      <a:pt x="1301568" y="1303640"/>
                    </a:lnTo>
                    <a:lnTo>
                      <a:pt x="1287894" y="1325741"/>
                    </a:lnTo>
                    <a:lnTo>
                      <a:pt x="1287894" y="1336791"/>
                    </a:lnTo>
                    <a:lnTo>
                      <a:pt x="1260407" y="1358891"/>
                    </a:lnTo>
                    <a:lnTo>
                      <a:pt x="1219383" y="1369941"/>
                    </a:lnTo>
                    <a:lnTo>
                      <a:pt x="1109710" y="1403092"/>
                    </a:lnTo>
                    <a:lnTo>
                      <a:pt x="1000176" y="1414142"/>
                    </a:lnTo>
                    <a:lnTo>
                      <a:pt x="917990" y="1403092"/>
                    </a:lnTo>
                    <a:lnTo>
                      <a:pt x="904316" y="1392041"/>
                    </a:lnTo>
                    <a:lnTo>
                      <a:pt x="904316" y="1436242"/>
                    </a:lnTo>
                    <a:lnTo>
                      <a:pt x="917990" y="1458342"/>
                    </a:lnTo>
                    <a:lnTo>
                      <a:pt x="917990" y="1491493"/>
                    </a:lnTo>
                    <a:lnTo>
                      <a:pt x="904316" y="1513593"/>
                    </a:lnTo>
                    <a:lnTo>
                      <a:pt x="904316" y="1579894"/>
                    </a:lnTo>
                    <a:lnTo>
                      <a:pt x="890503" y="1590944"/>
                    </a:lnTo>
                    <a:lnTo>
                      <a:pt x="835805" y="1613044"/>
                    </a:lnTo>
                    <a:lnTo>
                      <a:pt x="808318" y="1613044"/>
                    </a:lnTo>
                    <a:lnTo>
                      <a:pt x="753481" y="1601994"/>
                    </a:lnTo>
                    <a:lnTo>
                      <a:pt x="712458" y="1590944"/>
                    </a:lnTo>
                    <a:lnTo>
                      <a:pt x="685109" y="1568844"/>
                    </a:lnTo>
                    <a:lnTo>
                      <a:pt x="671296" y="1590944"/>
                    </a:lnTo>
                    <a:lnTo>
                      <a:pt x="685109" y="1701307"/>
                    </a:lnTo>
                    <a:lnTo>
                      <a:pt x="726132" y="1723407"/>
                    </a:lnTo>
                    <a:lnTo>
                      <a:pt x="712458" y="1734458"/>
                    </a:lnTo>
                    <a:lnTo>
                      <a:pt x="726132" y="1734458"/>
                    </a:lnTo>
                    <a:lnTo>
                      <a:pt x="753481" y="1734458"/>
                    </a:lnTo>
                    <a:lnTo>
                      <a:pt x="739807" y="1712357"/>
                    </a:lnTo>
                    <a:lnTo>
                      <a:pt x="780969" y="1701307"/>
                    </a:lnTo>
                    <a:lnTo>
                      <a:pt x="794643" y="1723407"/>
                    </a:lnTo>
                    <a:lnTo>
                      <a:pt x="794643" y="1745508"/>
                    </a:lnTo>
                    <a:lnTo>
                      <a:pt x="780969" y="1767608"/>
                    </a:lnTo>
                    <a:lnTo>
                      <a:pt x="739807" y="1767608"/>
                    </a:lnTo>
                    <a:lnTo>
                      <a:pt x="739807" y="1756558"/>
                    </a:lnTo>
                    <a:lnTo>
                      <a:pt x="712458" y="1745508"/>
                    </a:lnTo>
                    <a:lnTo>
                      <a:pt x="685109" y="1767608"/>
                    </a:lnTo>
                    <a:lnTo>
                      <a:pt x="739807" y="1789708"/>
                    </a:lnTo>
                    <a:lnTo>
                      <a:pt x="685109" y="1811809"/>
                    </a:lnTo>
                    <a:lnTo>
                      <a:pt x="685109" y="1833909"/>
                    </a:lnTo>
                    <a:lnTo>
                      <a:pt x="671296" y="1844959"/>
                    </a:lnTo>
                    <a:lnTo>
                      <a:pt x="671296" y="1922310"/>
                    </a:lnTo>
                    <a:lnTo>
                      <a:pt x="630272" y="1966510"/>
                    </a:lnTo>
                    <a:lnTo>
                      <a:pt x="630272" y="1988611"/>
                    </a:lnTo>
                    <a:lnTo>
                      <a:pt x="589111" y="1988611"/>
                    </a:lnTo>
                    <a:lnTo>
                      <a:pt x="561761" y="2010711"/>
                    </a:lnTo>
                    <a:lnTo>
                      <a:pt x="534274" y="2010711"/>
                    </a:lnTo>
                    <a:lnTo>
                      <a:pt x="493251" y="2054911"/>
                    </a:lnTo>
                    <a:lnTo>
                      <a:pt x="479576" y="2088062"/>
                    </a:lnTo>
                    <a:lnTo>
                      <a:pt x="465902" y="2110162"/>
                    </a:lnTo>
                    <a:lnTo>
                      <a:pt x="493251" y="2154363"/>
                    </a:lnTo>
                    <a:lnTo>
                      <a:pt x="534274" y="2187513"/>
                    </a:lnTo>
                    <a:lnTo>
                      <a:pt x="616598" y="2198563"/>
                    </a:lnTo>
                    <a:lnTo>
                      <a:pt x="630272" y="2209613"/>
                    </a:lnTo>
                    <a:lnTo>
                      <a:pt x="630272" y="2242764"/>
                    </a:lnTo>
                    <a:lnTo>
                      <a:pt x="616598" y="2264864"/>
                    </a:lnTo>
                    <a:lnTo>
                      <a:pt x="616598" y="2298014"/>
                    </a:lnTo>
                    <a:lnTo>
                      <a:pt x="602785" y="2298014"/>
                    </a:lnTo>
                    <a:lnTo>
                      <a:pt x="602785" y="2309065"/>
                    </a:lnTo>
                    <a:lnTo>
                      <a:pt x="575436" y="2331165"/>
                    </a:lnTo>
                    <a:lnTo>
                      <a:pt x="520600" y="2364316"/>
                    </a:lnTo>
                    <a:lnTo>
                      <a:pt x="479576" y="2408516"/>
                    </a:lnTo>
                    <a:lnTo>
                      <a:pt x="452089" y="2441528"/>
                    </a:lnTo>
                    <a:lnTo>
                      <a:pt x="465902" y="2441528"/>
                    </a:lnTo>
                    <a:lnTo>
                      <a:pt x="452089" y="2507829"/>
                    </a:lnTo>
                    <a:lnTo>
                      <a:pt x="411065" y="2518879"/>
                    </a:lnTo>
                    <a:lnTo>
                      <a:pt x="383578" y="2485729"/>
                    </a:lnTo>
                    <a:lnTo>
                      <a:pt x="383578" y="2507829"/>
                    </a:lnTo>
                    <a:lnTo>
                      <a:pt x="397391" y="2529929"/>
                    </a:lnTo>
                    <a:lnTo>
                      <a:pt x="356229" y="2563080"/>
                    </a:lnTo>
                    <a:lnTo>
                      <a:pt x="315067" y="2629381"/>
                    </a:lnTo>
                    <a:lnTo>
                      <a:pt x="342554" y="2629381"/>
                    </a:lnTo>
                    <a:lnTo>
                      <a:pt x="356229" y="2673581"/>
                    </a:lnTo>
                    <a:lnTo>
                      <a:pt x="328880" y="2684632"/>
                    </a:lnTo>
                    <a:lnTo>
                      <a:pt x="356229" y="2695681"/>
                    </a:lnTo>
                    <a:lnTo>
                      <a:pt x="411065" y="277303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0" name="Freeform: Shape 109">
                <a:extLst>
                  <a:ext uri="{FF2B5EF4-FFF2-40B4-BE49-F238E27FC236}">
                    <a16:creationId xmlns:a16="http://schemas.microsoft.com/office/drawing/2014/main" id="{5D238C98-7102-DE02-9639-68A372C56391}"/>
                  </a:ext>
                </a:extLst>
              </p:cNvPr>
              <p:cNvSpPr/>
              <p:nvPr/>
            </p:nvSpPr>
            <p:spPr>
              <a:xfrm>
                <a:off x="4336345" y="1951184"/>
                <a:ext cx="464934" cy="448911"/>
              </a:xfrm>
              <a:custGeom>
                <a:avLst/>
                <a:gdLst>
                  <a:gd name="connsiteX0" fmla="*/ 451260 w 464934"/>
                  <a:gd name="connsiteY0" fmla="*/ 100971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0971 h 448911"/>
                  <a:gd name="connsiteX32" fmla="*/ 451260 w 464934"/>
                  <a:gd name="connsiteY32" fmla="*/ 100971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0971"/>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0971"/>
                    </a:lnTo>
                    <a:lnTo>
                      <a:pt x="451260" y="10097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8F63738C-1FB8-B8E8-431A-F2B55EC414B4}"/>
                  </a:ext>
                </a:extLst>
              </p:cNvPr>
              <p:cNvSpPr/>
              <p:nvPr/>
            </p:nvSpPr>
            <p:spPr>
              <a:xfrm>
                <a:off x="4336345" y="1951184"/>
                <a:ext cx="464934" cy="448911"/>
              </a:xfrm>
              <a:custGeom>
                <a:avLst/>
                <a:gdLst>
                  <a:gd name="connsiteX0" fmla="*/ 451260 w 464934"/>
                  <a:gd name="connsiteY0" fmla="*/ 101109 h 448911"/>
                  <a:gd name="connsiteX1" fmla="*/ 396562 w 464934"/>
                  <a:gd name="connsiteY1" fmla="*/ 67406 h 448911"/>
                  <a:gd name="connsiteX2" fmla="*/ 369213 w 464934"/>
                  <a:gd name="connsiteY2" fmla="*/ 78594 h 448911"/>
                  <a:gd name="connsiteX3" fmla="*/ 287166 w 464934"/>
                  <a:gd name="connsiteY3" fmla="*/ 78594 h 448911"/>
                  <a:gd name="connsiteX4" fmla="*/ 232467 w 464934"/>
                  <a:gd name="connsiteY4" fmla="*/ 33703 h 448911"/>
                  <a:gd name="connsiteX5" fmla="*/ 164095 w 464934"/>
                  <a:gd name="connsiteY5" fmla="*/ 0 h 448911"/>
                  <a:gd name="connsiteX6" fmla="*/ 95722 w 464934"/>
                  <a:gd name="connsiteY6" fmla="*/ 33703 h 448911"/>
                  <a:gd name="connsiteX7" fmla="*/ 68373 w 464934"/>
                  <a:gd name="connsiteY7" fmla="*/ 33703 h 448911"/>
                  <a:gd name="connsiteX8" fmla="*/ 54698 w 464934"/>
                  <a:gd name="connsiteY8" fmla="*/ 44891 h 448911"/>
                  <a:gd name="connsiteX9" fmla="*/ 68373 w 464934"/>
                  <a:gd name="connsiteY9" fmla="*/ 89782 h 448911"/>
                  <a:gd name="connsiteX10" fmla="*/ 0 w 464934"/>
                  <a:gd name="connsiteY10" fmla="*/ 168377 h 448911"/>
                  <a:gd name="connsiteX11" fmla="*/ 0 w 464934"/>
                  <a:gd name="connsiteY11" fmla="*/ 258159 h 448911"/>
                  <a:gd name="connsiteX12" fmla="*/ 41024 w 464934"/>
                  <a:gd name="connsiteY12" fmla="*/ 291724 h 448911"/>
                  <a:gd name="connsiteX13" fmla="*/ 68373 w 464934"/>
                  <a:gd name="connsiteY13" fmla="*/ 258159 h 448911"/>
                  <a:gd name="connsiteX14" fmla="*/ 82047 w 464934"/>
                  <a:gd name="connsiteY14" fmla="*/ 280535 h 448911"/>
                  <a:gd name="connsiteX15" fmla="*/ 82047 w 464934"/>
                  <a:gd name="connsiteY15" fmla="*/ 325427 h 448911"/>
                  <a:gd name="connsiteX16" fmla="*/ 41024 w 464934"/>
                  <a:gd name="connsiteY16" fmla="*/ 347941 h 448911"/>
                  <a:gd name="connsiteX17" fmla="*/ 41024 w 464934"/>
                  <a:gd name="connsiteY17" fmla="*/ 370318 h 448911"/>
                  <a:gd name="connsiteX18" fmla="*/ 13675 w 464934"/>
                  <a:gd name="connsiteY18" fmla="*/ 392832 h 448911"/>
                  <a:gd name="connsiteX19" fmla="*/ 27349 w 464934"/>
                  <a:gd name="connsiteY19" fmla="*/ 426397 h 448911"/>
                  <a:gd name="connsiteX20" fmla="*/ 109396 w 464934"/>
                  <a:gd name="connsiteY20" fmla="*/ 448912 h 448911"/>
                  <a:gd name="connsiteX21" fmla="*/ 136745 w 464934"/>
                  <a:gd name="connsiteY21" fmla="*/ 448912 h 448911"/>
                  <a:gd name="connsiteX22" fmla="*/ 164095 w 464934"/>
                  <a:gd name="connsiteY22" fmla="*/ 437724 h 448911"/>
                  <a:gd name="connsiteX23" fmla="*/ 191444 w 464934"/>
                  <a:gd name="connsiteY23" fmla="*/ 347941 h 448911"/>
                  <a:gd name="connsiteX24" fmla="*/ 218793 w 464934"/>
                  <a:gd name="connsiteY24" fmla="*/ 347941 h 448911"/>
                  <a:gd name="connsiteX25" fmla="*/ 232467 w 464934"/>
                  <a:gd name="connsiteY25" fmla="*/ 325427 h 448911"/>
                  <a:gd name="connsiteX26" fmla="*/ 300840 w 464934"/>
                  <a:gd name="connsiteY26" fmla="*/ 303050 h 448911"/>
                  <a:gd name="connsiteX27" fmla="*/ 355538 w 464934"/>
                  <a:gd name="connsiteY27" fmla="*/ 269347 h 448911"/>
                  <a:gd name="connsiteX28" fmla="*/ 410236 w 464934"/>
                  <a:gd name="connsiteY28" fmla="*/ 224456 h 448911"/>
                  <a:gd name="connsiteX29" fmla="*/ 451260 w 464934"/>
                  <a:gd name="connsiteY29" fmla="*/ 168377 h 448911"/>
                  <a:gd name="connsiteX30" fmla="*/ 464935 w 464934"/>
                  <a:gd name="connsiteY30" fmla="*/ 168377 h 448911"/>
                  <a:gd name="connsiteX31" fmla="*/ 437586 w 464934"/>
                  <a:gd name="connsiteY31" fmla="*/ 101109 h 448911"/>
                  <a:gd name="connsiteX32" fmla="*/ 451260 w 464934"/>
                  <a:gd name="connsiteY32" fmla="*/ 101109 h 44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4934" h="448911">
                    <a:moveTo>
                      <a:pt x="451260" y="101109"/>
                    </a:moveTo>
                    <a:lnTo>
                      <a:pt x="396562" y="67406"/>
                    </a:lnTo>
                    <a:lnTo>
                      <a:pt x="369213" y="78594"/>
                    </a:lnTo>
                    <a:lnTo>
                      <a:pt x="287166" y="78594"/>
                    </a:lnTo>
                    <a:lnTo>
                      <a:pt x="232467" y="33703"/>
                    </a:lnTo>
                    <a:lnTo>
                      <a:pt x="164095" y="0"/>
                    </a:lnTo>
                    <a:lnTo>
                      <a:pt x="95722" y="33703"/>
                    </a:lnTo>
                    <a:lnTo>
                      <a:pt x="68373" y="33703"/>
                    </a:lnTo>
                    <a:lnTo>
                      <a:pt x="54698" y="44891"/>
                    </a:lnTo>
                    <a:lnTo>
                      <a:pt x="68373" y="89782"/>
                    </a:lnTo>
                    <a:lnTo>
                      <a:pt x="0" y="168377"/>
                    </a:lnTo>
                    <a:lnTo>
                      <a:pt x="0" y="258159"/>
                    </a:lnTo>
                    <a:lnTo>
                      <a:pt x="41024" y="291724"/>
                    </a:lnTo>
                    <a:lnTo>
                      <a:pt x="68373" y="258159"/>
                    </a:lnTo>
                    <a:lnTo>
                      <a:pt x="82047" y="280535"/>
                    </a:lnTo>
                    <a:lnTo>
                      <a:pt x="82047" y="325427"/>
                    </a:lnTo>
                    <a:lnTo>
                      <a:pt x="41024" y="347941"/>
                    </a:lnTo>
                    <a:lnTo>
                      <a:pt x="41024" y="370318"/>
                    </a:lnTo>
                    <a:lnTo>
                      <a:pt x="13675" y="392832"/>
                    </a:lnTo>
                    <a:lnTo>
                      <a:pt x="27349" y="426397"/>
                    </a:lnTo>
                    <a:lnTo>
                      <a:pt x="109396" y="448912"/>
                    </a:lnTo>
                    <a:lnTo>
                      <a:pt x="136745" y="448912"/>
                    </a:lnTo>
                    <a:lnTo>
                      <a:pt x="164095" y="437724"/>
                    </a:lnTo>
                    <a:lnTo>
                      <a:pt x="191444" y="347941"/>
                    </a:lnTo>
                    <a:lnTo>
                      <a:pt x="218793" y="347941"/>
                    </a:lnTo>
                    <a:lnTo>
                      <a:pt x="232467" y="325427"/>
                    </a:lnTo>
                    <a:lnTo>
                      <a:pt x="300840" y="303050"/>
                    </a:lnTo>
                    <a:lnTo>
                      <a:pt x="355538" y="269347"/>
                    </a:lnTo>
                    <a:lnTo>
                      <a:pt x="410236" y="224456"/>
                    </a:lnTo>
                    <a:lnTo>
                      <a:pt x="451260" y="168377"/>
                    </a:lnTo>
                    <a:lnTo>
                      <a:pt x="464935" y="168377"/>
                    </a:lnTo>
                    <a:lnTo>
                      <a:pt x="437586" y="101109"/>
                    </a:lnTo>
                    <a:lnTo>
                      <a:pt x="451260" y="10110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2" name="Freeform: Shape 111">
                <a:extLst>
                  <a:ext uri="{FF2B5EF4-FFF2-40B4-BE49-F238E27FC236}">
                    <a16:creationId xmlns:a16="http://schemas.microsoft.com/office/drawing/2014/main" id="{781A1106-36E0-BB66-632F-33D0305B8CD9}"/>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522A875-30CF-76C9-A172-93266F240BC2}"/>
                  </a:ext>
                </a:extLst>
              </p:cNvPr>
              <p:cNvSpPr/>
              <p:nvPr/>
            </p:nvSpPr>
            <p:spPr>
              <a:xfrm>
                <a:off x="4488699" y="1173807"/>
                <a:ext cx="1001833" cy="1170209"/>
              </a:xfrm>
              <a:custGeom>
                <a:avLst/>
                <a:gdLst>
                  <a:gd name="connsiteX0" fmla="*/ 741050 w 1001833"/>
                  <a:gd name="connsiteY0" fmla="*/ 1170210 h 1170209"/>
                  <a:gd name="connsiteX1" fmla="*/ 741050 w 1001833"/>
                  <a:gd name="connsiteY1" fmla="*/ 1170210 h 1170209"/>
                  <a:gd name="connsiteX2" fmla="*/ 713563 w 1001833"/>
                  <a:gd name="connsiteY2" fmla="*/ 1159160 h 1170209"/>
                  <a:gd name="connsiteX3" fmla="*/ 686214 w 1001833"/>
                  <a:gd name="connsiteY3" fmla="*/ 1148109 h 1170209"/>
                  <a:gd name="connsiteX4" fmla="*/ 686214 w 1001833"/>
                  <a:gd name="connsiteY4" fmla="*/ 1137059 h 1170209"/>
                  <a:gd name="connsiteX5" fmla="*/ 727375 w 1001833"/>
                  <a:gd name="connsiteY5" fmla="*/ 1081809 h 1170209"/>
                  <a:gd name="connsiteX6" fmla="*/ 713563 w 1001833"/>
                  <a:gd name="connsiteY6" fmla="*/ 1059708 h 1170209"/>
                  <a:gd name="connsiteX7" fmla="*/ 658726 w 1001833"/>
                  <a:gd name="connsiteY7" fmla="*/ 1037746 h 1170209"/>
                  <a:gd name="connsiteX8" fmla="*/ 631239 w 1001833"/>
                  <a:gd name="connsiteY8" fmla="*/ 1048658 h 1170209"/>
                  <a:gd name="connsiteX9" fmla="*/ 590077 w 1001833"/>
                  <a:gd name="connsiteY9" fmla="*/ 1037746 h 1170209"/>
                  <a:gd name="connsiteX10" fmla="*/ 562590 w 1001833"/>
                  <a:gd name="connsiteY10" fmla="*/ 1037746 h 1170209"/>
                  <a:gd name="connsiteX11" fmla="*/ 494079 w 1001833"/>
                  <a:gd name="connsiteY11" fmla="*/ 1048658 h 1170209"/>
                  <a:gd name="connsiteX12" fmla="*/ 480267 w 1001833"/>
                  <a:gd name="connsiteY12" fmla="*/ 1037746 h 1170209"/>
                  <a:gd name="connsiteX13" fmla="*/ 480267 w 1001833"/>
                  <a:gd name="connsiteY13" fmla="*/ 1004596 h 1170209"/>
                  <a:gd name="connsiteX14" fmla="*/ 452918 w 1001833"/>
                  <a:gd name="connsiteY14" fmla="*/ 1004596 h 1170209"/>
                  <a:gd name="connsiteX15" fmla="*/ 439105 w 1001833"/>
                  <a:gd name="connsiteY15" fmla="*/ 982495 h 1170209"/>
                  <a:gd name="connsiteX16" fmla="*/ 425430 w 1001833"/>
                  <a:gd name="connsiteY16" fmla="*/ 949345 h 1170209"/>
                  <a:gd name="connsiteX17" fmla="*/ 370456 w 1001833"/>
                  <a:gd name="connsiteY17" fmla="*/ 916195 h 1170209"/>
                  <a:gd name="connsiteX18" fmla="*/ 246971 w 1001833"/>
                  <a:gd name="connsiteY18" fmla="*/ 850032 h 1170209"/>
                  <a:gd name="connsiteX19" fmla="*/ 219483 w 1001833"/>
                  <a:gd name="connsiteY19" fmla="*/ 861082 h 1170209"/>
                  <a:gd name="connsiteX20" fmla="*/ 137160 w 1001833"/>
                  <a:gd name="connsiteY20" fmla="*/ 861082 h 1170209"/>
                  <a:gd name="connsiteX21" fmla="*/ 82324 w 1001833"/>
                  <a:gd name="connsiteY21" fmla="*/ 816882 h 1170209"/>
                  <a:gd name="connsiteX22" fmla="*/ 13675 w 1001833"/>
                  <a:gd name="connsiteY22" fmla="*/ 783731 h 1170209"/>
                  <a:gd name="connsiteX23" fmla="*/ 0 w 1001833"/>
                  <a:gd name="connsiteY23" fmla="*/ 761769 h 1170209"/>
                  <a:gd name="connsiteX24" fmla="*/ 13675 w 1001833"/>
                  <a:gd name="connsiteY24" fmla="*/ 750719 h 1170209"/>
                  <a:gd name="connsiteX25" fmla="*/ 27349 w 1001833"/>
                  <a:gd name="connsiteY25" fmla="*/ 750719 h 1170209"/>
                  <a:gd name="connsiteX26" fmla="*/ 41162 w 1001833"/>
                  <a:gd name="connsiteY26" fmla="*/ 706518 h 1170209"/>
                  <a:gd name="connsiteX27" fmla="*/ 109811 w 1001833"/>
                  <a:gd name="connsiteY27" fmla="*/ 684418 h 1170209"/>
                  <a:gd name="connsiteX28" fmla="*/ 123485 w 1001833"/>
                  <a:gd name="connsiteY28" fmla="*/ 640217 h 1170209"/>
                  <a:gd name="connsiteX29" fmla="*/ 164647 w 1001833"/>
                  <a:gd name="connsiteY29" fmla="*/ 607205 h 1170209"/>
                  <a:gd name="connsiteX30" fmla="*/ 164647 w 1001833"/>
                  <a:gd name="connsiteY30" fmla="*/ 596155 h 1170209"/>
                  <a:gd name="connsiteX31" fmla="*/ 150973 w 1001833"/>
                  <a:gd name="connsiteY31" fmla="*/ 607205 h 1170209"/>
                  <a:gd name="connsiteX32" fmla="*/ 123485 w 1001833"/>
                  <a:gd name="connsiteY32" fmla="*/ 607205 h 1170209"/>
                  <a:gd name="connsiteX33" fmla="*/ 137160 w 1001833"/>
                  <a:gd name="connsiteY33" fmla="*/ 551954 h 1170209"/>
                  <a:gd name="connsiteX34" fmla="*/ 123485 w 1001833"/>
                  <a:gd name="connsiteY34" fmla="*/ 496704 h 1170209"/>
                  <a:gd name="connsiteX35" fmla="*/ 137160 w 1001833"/>
                  <a:gd name="connsiteY35" fmla="*/ 474742 h 1170209"/>
                  <a:gd name="connsiteX36" fmla="*/ 123485 w 1001833"/>
                  <a:gd name="connsiteY36" fmla="*/ 419491 h 1170209"/>
                  <a:gd name="connsiteX37" fmla="*/ 109811 w 1001833"/>
                  <a:gd name="connsiteY37" fmla="*/ 397391 h 1170209"/>
                  <a:gd name="connsiteX38" fmla="*/ 82324 w 1001833"/>
                  <a:gd name="connsiteY38" fmla="*/ 364240 h 1170209"/>
                  <a:gd name="connsiteX39" fmla="*/ 109811 w 1001833"/>
                  <a:gd name="connsiteY39" fmla="*/ 342278 h 1170209"/>
                  <a:gd name="connsiteX40" fmla="*/ 123485 w 1001833"/>
                  <a:gd name="connsiteY40" fmla="*/ 342278 h 1170209"/>
                  <a:gd name="connsiteX41" fmla="*/ 150973 w 1001833"/>
                  <a:gd name="connsiteY41" fmla="*/ 309128 h 1170209"/>
                  <a:gd name="connsiteX42" fmla="*/ 123485 w 1001833"/>
                  <a:gd name="connsiteY42" fmla="*/ 287027 h 1170209"/>
                  <a:gd name="connsiteX43" fmla="*/ 123485 w 1001833"/>
                  <a:gd name="connsiteY43" fmla="*/ 264927 h 1170209"/>
                  <a:gd name="connsiteX44" fmla="*/ 178322 w 1001833"/>
                  <a:gd name="connsiteY44" fmla="*/ 309128 h 1170209"/>
                  <a:gd name="connsiteX45" fmla="*/ 178322 w 1001833"/>
                  <a:gd name="connsiteY45" fmla="*/ 264927 h 1170209"/>
                  <a:gd name="connsiteX46" fmla="*/ 219483 w 1001833"/>
                  <a:gd name="connsiteY46" fmla="*/ 231777 h 1170209"/>
                  <a:gd name="connsiteX47" fmla="*/ 246971 w 1001833"/>
                  <a:gd name="connsiteY47" fmla="*/ 209676 h 1170209"/>
                  <a:gd name="connsiteX48" fmla="*/ 274458 w 1001833"/>
                  <a:gd name="connsiteY48" fmla="*/ 198764 h 1170209"/>
                  <a:gd name="connsiteX49" fmla="*/ 274458 w 1001833"/>
                  <a:gd name="connsiteY49" fmla="*/ 132464 h 1170209"/>
                  <a:gd name="connsiteX50" fmla="*/ 329294 w 1001833"/>
                  <a:gd name="connsiteY50" fmla="*/ 99313 h 1170209"/>
                  <a:gd name="connsiteX51" fmla="*/ 356781 w 1001833"/>
                  <a:gd name="connsiteY51" fmla="*/ 99313 h 1170209"/>
                  <a:gd name="connsiteX52" fmla="*/ 370456 w 1001833"/>
                  <a:gd name="connsiteY52" fmla="*/ 110363 h 1170209"/>
                  <a:gd name="connsiteX53" fmla="*/ 397943 w 1001833"/>
                  <a:gd name="connsiteY53" fmla="*/ 77213 h 1170209"/>
                  <a:gd name="connsiteX54" fmla="*/ 439105 w 1001833"/>
                  <a:gd name="connsiteY54" fmla="*/ 77213 h 1170209"/>
                  <a:gd name="connsiteX55" fmla="*/ 480267 w 1001833"/>
                  <a:gd name="connsiteY55" fmla="*/ 66301 h 1170209"/>
                  <a:gd name="connsiteX56" fmla="*/ 548916 w 1001833"/>
                  <a:gd name="connsiteY56" fmla="*/ 44201 h 1170209"/>
                  <a:gd name="connsiteX57" fmla="*/ 576403 w 1001833"/>
                  <a:gd name="connsiteY57" fmla="*/ 11050 h 1170209"/>
                  <a:gd name="connsiteX58" fmla="*/ 590077 w 1001833"/>
                  <a:gd name="connsiteY58" fmla="*/ 11050 h 1170209"/>
                  <a:gd name="connsiteX59" fmla="*/ 590077 w 1001833"/>
                  <a:gd name="connsiteY59" fmla="*/ 0 h 1170209"/>
                  <a:gd name="connsiteX60" fmla="*/ 603752 w 1001833"/>
                  <a:gd name="connsiteY60" fmla="*/ 0 h 1170209"/>
                  <a:gd name="connsiteX61" fmla="*/ 645052 w 1001833"/>
                  <a:gd name="connsiteY61" fmla="*/ 11050 h 1170209"/>
                  <a:gd name="connsiteX62" fmla="*/ 645052 w 1001833"/>
                  <a:gd name="connsiteY62" fmla="*/ 22100 h 1170209"/>
                  <a:gd name="connsiteX63" fmla="*/ 631239 w 1001833"/>
                  <a:gd name="connsiteY63" fmla="*/ 44201 h 1170209"/>
                  <a:gd name="connsiteX64" fmla="*/ 590077 w 1001833"/>
                  <a:gd name="connsiteY64" fmla="*/ 55251 h 1170209"/>
                  <a:gd name="connsiteX65" fmla="*/ 535241 w 1001833"/>
                  <a:gd name="connsiteY65" fmla="*/ 99313 h 1170209"/>
                  <a:gd name="connsiteX66" fmla="*/ 507754 w 1001833"/>
                  <a:gd name="connsiteY66" fmla="*/ 143514 h 1170209"/>
                  <a:gd name="connsiteX67" fmla="*/ 494079 w 1001833"/>
                  <a:gd name="connsiteY67" fmla="*/ 187714 h 1170209"/>
                  <a:gd name="connsiteX68" fmla="*/ 466592 w 1001833"/>
                  <a:gd name="connsiteY68" fmla="*/ 231777 h 1170209"/>
                  <a:gd name="connsiteX69" fmla="*/ 507754 w 1001833"/>
                  <a:gd name="connsiteY69" fmla="*/ 231777 h 1170209"/>
                  <a:gd name="connsiteX70" fmla="*/ 548916 w 1001833"/>
                  <a:gd name="connsiteY70" fmla="*/ 353190 h 1170209"/>
                  <a:gd name="connsiteX71" fmla="*/ 562590 w 1001833"/>
                  <a:gd name="connsiteY71" fmla="*/ 375290 h 1170209"/>
                  <a:gd name="connsiteX72" fmla="*/ 590077 w 1001833"/>
                  <a:gd name="connsiteY72" fmla="*/ 375290 h 1170209"/>
                  <a:gd name="connsiteX73" fmla="*/ 645052 w 1001833"/>
                  <a:gd name="connsiteY73" fmla="*/ 375290 h 1170209"/>
                  <a:gd name="connsiteX74" fmla="*/ 686214 w 1001833"/>
                  <a:gd name="connsiteY74" fmla="*/ 375290 h 1170209"/>
                  <a:gd name="connsiteX75" fmla="*/ 713563 w 1001833"/>
                  <a:gd name="connsiteY75" fmla="*/ 375290 h 1170209"/>
                  <a:gd name="connsiteX76" fmla="*/ 741050 w 1001833"/>
                  <a:gd name="connsiteY76" fmla="*/ 386340 h 1170209"/>
                  <a:gd name="connsiteX77" fmla="*/ 795886 w 1001833"/>
                  <a:gd name="connsiteY77" fmla="*/ 452641 h 1170209"/>
                  <a:gd name="connsiteX78" fmla="*/ 837186 w 1001833"/>
                  <a:gd name="connsiteY78" fmla="*/ 441591 h 1170209"/>
                  <a:gd name="connsiteX79" fmla="*/ 878348 w 1001833"/>
                  <a:gd name="connsiteY79" fmla="*/ 452641 h 1170209"/>
                  <a:gd name="connsiteX80" fmla="*/ 905697 w 1001833"/>
                  <a:gd name="connsiteY80" fmla="*/ 441591 h 1170209"/>
                  <a:gd name="connsiteX81" fmla="*/ 946859 w 1001833"/>
                  <a:gd name="connsiteY81" fmla="*/ 441591 h 1170209"/>
                  <a:gd name="connsiteX82" fmla="*/ 946859 w 1001833"/>
                  <a:gd name="connsiteY82" fmla="*/ 463691 h 1170209"/>
                  <a:gd name="connsiteX83" fmla="*/ 933184 w 1001833"/>
                  <a:gd name="connsiteY83" fmla="*/ 485792 h 1170209"/>
                  <a:gd name="connsiteX84" fmla="*/ 919510 w 1001833"/>
                  <a:gd name="connsiteY84" fmla="*/ 529854 h 1170209"/>
                  <a:gd name="connsiteX85" fmla="*/ 919510 w 1001833"/>
                  <a:gd name="connsiteY85" fmla="*/ 563005 h 1170209"/>
                  <a:gd name="connsiteX86" fmla="*/ 919510 w 1001833"/>
                  <a:gd name="connsiteY86" fmla="*/ 596155 h 1170209"/>
                  <a:gd name="connsiteX87" fmla="*/ 946859 w 1001833"/>
                  <a:gd name="connsiteY87" fmla="*/ 618255 h 1170209"/>
                  <a:gd name="connsiteX88" fmla="*/ 960672 w 1001833"/>
                  <a:gd name="connsiteY88" fmla="*/ 640217 h 1170209"/>
                  <a:gd name="connsiteX89" fmla="*/ 919510 w 1001833"/>
                  <a:gd name="connsiteY89" fmla="*/ 684418 h 1170209"/>
                  <a:gd name="connsiteX90" fmla="*/ 946859 w 1001833"/>
                  <a:gd name="connsiteY90" fmla="*/ 706518 h 1170209"/>
                  <a:gd name="connsiteX91" fmla="*/ 974346 w 1001833"/>
                  <a:gd name="connsiteY91" fmla="*/ 728619 h 1170209"/>
                  <a:gd name="connsiteX92" fmla="*/ 1001833 w 1001833"/>
                  <a:gd name="connsiteY92" fmla="*/ 783731 h 1170209"/>
                  <a:gd name="connsiteX93" fmla="*/ 974346 w 1001833"/>
                  <a:gd name="connsiteY93" fmla="*/ 794781 h 1170209"/>
                  <a:gd name="connsiteX94" fmla="*/ 974346 w 1001833"/>
                  <a:gd name="connsiteY94" fmla="*/ 761769 h 1170209"/>
                  <a:gd name="connsiteX95" fmla="*/ 946859 w 1001833"/>
                  <a:gd name="connsiteY95" fmla="*/ 739669 h 1170209"/>
                  <a:gd name="connsiteX96" fmla="*/ 905697 w 1001833"/>
                  <a:gd name="connsiteY96" fmla="*/ 750719 h 1170209"/>
                  <a:gd name="connsiteX97" fmla="*/ 892023 w 1001833"/>
                  <a:gd name="connsiteY97" fmla="*/ 739669 h 1170209"/>
                  <a:gd name="connsiteX98" fmla="*/ 878348 w 1001833"/>
                  <a:gd name="connsiteY98" fmla="*/ 761769 h 1170209"/>
                  <a:gd name="connsiteX99" fmla="*/ 754724 w 1001833"/>
                  <a:gd name="connsiteY99" fmla="*/ 761769 h 1170209"/>
                  <a:gd name="connsiteX100" fmla="*/ 754724 w 1001833"/>
                  <a:gd name="connsiteY100" fmla="*/ 805831 h 1170209"/>
                  <a:gd name="connsiteX101" fmla="*/ 768537 w 1001833"/>
                  <a:gd name="connsiteY101" fmla="*/ 805831 h 1170209"/>
                  <a:gd name="connsiteX102" fmla="*/ 795886 w 1001833"/>
                  <a:gd name="connsiteY102" fmla="*/ 805831 h 1170209"/>
                  <a:gd name="connsiteX103" fmla="*/ 809699 w 1001833"/>
                  <a:gd name="connsiteY103" fmla="*/ 838982 h 1170209"/>
                  <a:gd name="connsiteX104" fmla="*/ 768537 w 1001833"/>
                  <a:gd name="connsiteY104" fmla="*/ 838982 h 1170209"/>
                  <a:gd name="connsiteX105" fmla="*/ 727375 w 1001833"/>
                  <a:gd name="connsiteY105" fmla="*/ 838982 h 1170209"/>
                  <a:gd name="connsiteX106" fmla="*/ 727375 w 1001833"/>
                  <a:gd name="connsiteY106" fmla="*/ 894232 h 1170209"/>
                  <a:gd name="connsiteX107" fmla="*/ 782212 w 1001833"/>
                  <a:gd name="connsiteY107" fmla="*/ 971445 h 1170209"/>
                  <a:gd name="connsiteX108" fmla="*/ 741050 w 1001833"/>
                  <a:gd name="connsiteY108" fmla="*/ 1170210 h 117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001833" h="1170209">
                    <a:moveTo>
                      <a:pt x="741050" y="1170210"/>
                    </a:moveTo>
                    <a:lnTo>
                      <a:pt x="741050" y="1170210"/>
                    </a:lnTo>
                    <a:lnTo>
                      <a:pt x="713563" y="1159160"/>
                    </a:lnTo>
                    <a:lnTo>
                      <a:pt x="686214" y="1148109"/>
                    </a:lnTo>
                    <a:lnTo>
                      <a:pt x="686214" y="1137059"/>
                    </a:lnTo>
                    <a:lnTo>
                      <a:pt x="727375" y="1081809"/>
                    </a:lnTo>
                    <a:lnTo>
                      <a:pt x="713563" y="1059708"/>
                    </a:lnTo>
                    <a:lnTo>
                      <a:pt x="658726" y="1037746"/>
                    </a:lnTo>
                    <a:lnTo>
                      <a:pt x="631239" y="1048658"/>
                    </a:lnTo>
                    <a:lnTo>
                      <a:pt x="590077" y="1037746"/>
                    </a:lnTo>
                    <a:lnTo>
                      <a:pt x="562590" y="1037746"/>
                    </a:lnTo>
                    <a:lnTo>
                      <a:pt x="494079" y="1048658"/>
                    </a:lnTo>
                    <a:lnTo>
                      <a:pt x="480267" y="1037746"/>
                    </a:lnTo>
                    <a:lnTo>
                      <a:pt x="480267" y="1004596"/>
                    </a:lnTo>
                    <a:lnTo>
                      <a:pt x="452918" y="1004596"/>
                    </a:lnTo>
                    <a:lnTo>
                      <a:pt x="439105" y="982495"/>
                    </a:lnTo>
                    <a:lnTo>
                      <a:pt x="425430" y="949345"/>
                    </a:lnTo>
                    <a:lnTo>
                      <a:pt x="370456" y="916195"/>
                    </a:lnTo>
                    <a:lnTo>
                      <a:pt x="246971" y="850032"/>
                    </a:lnTo>
                    <a:lnTo>
                      <a:pt x="219483" y="861082"/>
                    </a:lnTo>
                    <a:lnTo>
                      <a:pt x="137160" y="861082"/>
                    </a:lnTo>
                    <a:lnTo>
                      <a:pt x="82324" y="816882"/>
                    </a:lnTo>
                    <a:lnTo>
                      <a:pt x="13675" y="783731"/>
                    </a:lnTo>
                    <a:lnTo>
                      <a:pt x="0" y="761769"/>
                    </a:lnTo>
                    <a:lnTo>
                      <a:pt x="13675" y="750719"/>
                    </a:lnTo>
                    <a:lnTo>
                      <a:pt x="27349" y="750719"/>
                    </a:lnTo>
                    <a:lnTo>
                      <a:pt x="41162" y="706518"/>
                    </a:lnTo>
                    <a:lnTo>
                      <a:pt x="109811" y="684418"/>
                    </a:lnTo>
                    <a:lnTo>
                      <a:pt x="123485" y="640217"/>
                    </a:lnTo>
                    <a:lnTo>
                      <a:pt x="164647" y="607205"/>
                    </a:lnTo>
                    <a:lnTo>
                      <a:pt x="164647" y="596155"/>
                    </a:lnTo>
                    <a:lnTo>
                      <a:pt x="150973" y="607205"/>
                    </a:lnTo>
                    <a:lnTo>
                      <a:pt x="123485" y="607205"/>
                    </a:lnTo>
                    <a:lnTo>
                      <a:pt x="137160" y="551954"/>
                    </a:lnTo>
                    <a:lnTo>
                      <a:pt x="123485" y="496704"/>
                    </a:lnTo>
                    <a:lnTo>
                      <a:pt x="137160" y="474742"/>
                    </a:lnTo>
                    <a:lnTo>
                      <a:pt x="123485" y="419491"/>
                    </a:lnTo>
                    <a:lnTo>
                      <a:pt x="109811" y="397391"/>
                    </a:lnTo>
                    <a:lnTo>
                      <a:pt x="82324" y="364240"/>
                    </a:lnTo>
                    <a:lnTo>
                      <a:pt x="109811" y="342278"/>
                    </a:lnTo>
                    <a:lnTo>
                      <a:pt x="123485" y="342278"/>
                    </a:lnTo>
                    <a:lnTo>
                      <a:pt x="150973" y="309128"/>
                    </a:lnTo>
                    <a:lnTo>
                      <a:pt x="123485" y="287027"/>
                    </a:lnTo>
                    <a:lnTo>
                      <a:pt x="123485" y="264927"/>
                    </a:lnTo>
                    <a:lnTo>
                      <a:pt x="178322" y="309128"/>
                    </a:lnTo>
                    <a:lnTo>
                      <a:pt x="178322" y="264927"/>
                    </a:lnTo>
                    <a:lnTo>
                      <a:pt x="219483" y="231777"/>
                    </a:lnTo>
                    <a:lnTo>
                      <a:pt x="246971" y="209676"/>
                    </a:lnTo>
                    <a:lnTo>
                      <a:pt x="274458" y="198764"/>
                    </a:lnTo>
                    <a:lnTo>
                      <a:pt x="274458" y="132464"/>
                    </a:lnTo>
                    <a:lnTo>
                      <a:pt x="329294" y="99313"/>
                    </a:lnTo>
                    <a:lnTo>
                      <a:pt x="356781" y="99313"/>
                    </a:lnTo>
                    <a:lnTo>
                      <a:pt x="370456" y="110363"/>
                    </a:lnTo>
                    <a:lnTo>
                      <a:pt x="397943" y="77213"/>
                    </a:lnTo>
                    <a:lnTo>
                      <a:pt x="439105" y="77213"/>
                    </a:lnTo>
                    <a:lnTo>
                      <a:pt x="480267" y="66301"/>
                    </a:lnTo>
                    <a:lnTo>
                      <a:pt x="548916" y="44201"/>
                    </a:lnTo>
                    <a:lnTo>
                      <a:pt x="576403" y="11050"/>
                    </a:lnTo>
                    <a:lnTo>
                      <a:pt x="590077" y="11050"/>
                    </a:lnTo>
                    <a:lnTo>
                      <a:pt x="590077" y="0"/>
                    </a:lnTo>
                    <a:lnTo>
                      <a:pt x="603752" y="0"/>
                    </a:lnTo>
                    <a:lnTo>
                      <a:pt x="645052" y="11050"/>
                    </a:lnTo>
                    <a:lnTo>
                      <a:pt x="645052" y="22100"/>
                    </a:lnTo>
                    <a:lnTo>
                      <a:pt x="631239" y="44201"/>
                    </a:lnTo>
                    <a:lnTo>
                      <a:pt x="590077" y="55251"/>
                    </a:lnTo>
                    <a:lnTo>
                      <a:pt x="535241" y="99313"/>
                    </a:lnTo>
                    <a:lnTo>
                      <a:pt x="507754" y="143514"/>
                    </a:lnTo>
                    <a:lnTo>
                      <a:pt x="494079" y="187714"/>
                    </a:lnTo>
                    <a:lnTo>
                      <a:pt x="466592" y="231777"/>
                    </a:lnTo>
                    <a:lnTo>
                      <a:pt x="507754" y="231777"/>
                    </a:lnTo>
                    <a:lnTo>
                      <a:pt x="548916" y="353190"/>
                    </a:lnTo>
                    <a:lnTo>
                      <a:pt x="562590" y="375290"/>
                    </a:lnTo>
                    <a:lnTo>
                      <a:pt x="590077" y="375290"/>
                    </a:lnTo>
                    <a:lnTo>
                      <a:pt x="645052" y="375290"/>
                    </a:lnTo>
                    <a:lnTo>
                      <a:pt x="686214" y="375290"/>
                    </a:lnTo>
                    <a:lnTo>
                      <a:pt x="713563" y="375290"/>
                    </a:lnTo>
                    <a:lnTo>
                      <a:pt x="741050" y="386340"/>
                    </a:lnTo>
                    <a:lnTo>
                      <a:pt x="795886" y="452641"/>
                    </a:lnTo>
                    <a:lnTo>
                      <a:pt x="837186" y="441591"/>
                    </a:lnTo>
                    <a:lnTo>
                      <a:pt x="878348" y="452641"/>
                    </a:lnTo>
                    <a:lnTo>
                      <a:pt x="905697" y="441591"/>
                    </a:lnTo>
                    <a:lnTo>
                      <a:pt x="946859" y="441591"/>
                    </a:lnTo>
                    <a:lnTo>
                      <a:pt x="946859" y="463691"/>
                    </a:lnTo>
                    <a:lnTo>
                      <a:pt x="933184" y="485792"/>
                    </a:lnTo>
                    <a:lnTo>
                      <a:pt x="919510" y="529854"/>
                    </a:lnTo>
                    <a:lnTo>
                      <a:pt x="919510" y="563005"/>
                    </a:lnTo>
                    <a:lnTo>
                      <a:pt x="919510" y="596155"/>
                    </a:lnTo>
                    <a:lnTo>
                      <a:pt x="946859" y="618255"/>
                    </a:lnTo>
                    <a:lnTo>
                      <a:pt x="960672" y="640217"/>
                    </a:lnTo>
                    <a:lnTo>
                      <a:pt x="919510" y="684418"/>
                    </a:lnTo>
                    <a:lnTo>
                      <a:pt x="946859" y="706518"/>
                    </a:lnTo>
                    <a:lnTo>
                      <a:pt x="974346" y="728619"/>
                    </a:lnTo>
                    <a:lnTo>
                      <a:pt x="1001833" y="783731"/>
                    </a:lnTo>
                    <a:lnTo>
                      <a:pt x="974346" y="794781"/>
                    </a:lnTo>
                    <a:lnTo>
                      <a:pt x="974346" y="761769"/>
                    </a:lnTo>
                    <a:lnTo>
                      <a:pt x="946859" y="739669"/>
                    </a:lnTo>
                    <a:lnTo>
                      <a:pt x="905697" y="750719"/>
                    </a:lnTo>
                    <a:lnTo>
                      <a:pt x="892023" y="739669"/>
                    </a:lnTo>
                    <a:lnTo>
                      <a:pt x="878348" y="761769"/>
                    </a:lnTo>
                    <a:lnTo>
                      <a:pt x="754724" y="761769"/>
                    </a:lnTo>
                    <a:lnTo>
                      <a:pt x="754724" y="805831"/>
                    </a:lnTo>
                    <a:lnTo>
                      <a:pt x="768537" y="805831"/>
                    </a:lnTo>
                    <a:lnTo>
                      <a:pt x="795886" y="805831"/>
                    </a:lnTo>
                    <a:lnTo>
                      <a:pt x="809699" y="838982"/>
                    </a:lnTo>
                    <a:lnTo>
                      <a:pt x="768537" y="838982"/>
                    </a:lnTo>
                    <a:lnTo>
                      <a:pt x="727375" y="838982"/>
                    </a:lnTo>
                    <a:lnTo>
                      <a:pt x="727375" y="894232"/>
                    </a:lnTo>
                    <a:lnTo>
                      <a:pt x="782212" y="971445"/>
                    </a:lnTo>
                    <a:lnTo>
                      <a:pt x="741050" y="117021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14" name="Freeform: Shape 113">
                <a:extLst>
                  <a:ext uri="{FF2B5EF4-FFF2-40B4-BE49-F238E27FC236}">
                    <a16:creationId xmlns:a16="http://schemas.microsoft.com/office/drawing/2014/main" id="{F0BAE3E2-1B3E-FA80-5633-B55E232C57F3}"/>
                  </a:ext>
                </a:extLst>
              </p:cNvPr>
              <p:cNvSpPr/>
              <p:nvPr/>
            </p:nvSpPr>
            <p:spPr>
              <a:xfrm>
                <a:off x="4913439" y="1678798"/>
                <a:ext cx="3181887" cy="2893202"/>
              </a:xfrm>
              <a:custGeom>
                <a:avLst/>
                <a:gdLst>
                  <a:gd name="connsiteX0" fmla="*/ 1666085 w 3181887"/>
                  <a:gd name="connsiteY0" fmla="*/ 2893203 h 2893202"/>
                  <a:gd name="connsiteX1" fmla="*/ 1666085 w 3181887"/>
                  <a:gd name="connsiteY1" fmla="*/ 2893203 h 2893202"/>
                  <a:gd name="connsiteX2" fmla="*/ 1720645 w 3181887"/>
                  <a:gd name="connsiteY2" fmla="*/ 2849140 h 2893202"/>
                  <a:gd name="connsiteX3" fmla="*/ 1747994 w 3181887"/>
                  <a:gd name="connsiteY3" fmla="*/ 2815990 h 2893202"/>
                  <a:gd name="connsiteX4" fmla="*/ 1761668 w 3181887"/>
                  <a:gd name="connsiteY4" fmla="*/ 2782839 h 2893202"/>
                  <a:gd name="connsiteX5" fmla="*/ 1802554 w 3181887"/>
                  <a:gd name="connsiteY5" fmla="*/ 2749689 h 2893202"/>
                  <a:gd name="connsiteX6" fmla="*/ 1857252 w 3181887"/>
                  <a:gd name="connsiteY6" fmla="*/ 2705488 h 2893202"/>
                  <a:gd name="connsiteX7" fmla="*/ 1884601 w 3181887"/>
                  <a:gd name="connsiteY7" fmla="*/ 2672338 h 2893202"/>
                  <a:gd name="connsiteX8" fmla="*/ 1911812 w 3181887"/>
                  <a:gd name="connsiteY8" fmla="*/ 2628276 h 2893202"/>
                  <a:gd name="connsiteX9" fmla="*/ 1966510 w 3181887"/>
                  <a:gd name="connsiteY9" fmla="*/ 2539874 h 2893202"/>
                  <a:gd name="connsiteX10" fmla="*/ 2007396 w 3181887"/>
                  <a:gd name="connsiteY10" fmla="*/ 2495674 h 2893202"/>
                  <a:gd name="connsiteX11" fmla="*/ 2048419 w 3181887"/>
                  <a:gd name="connsiteY11" fmla="*/ 2451473 h 2893202"/>
                  <a:gd name="connsiteX12" fmla="*/ 2062094 w 3181887"/>
                  <a:gd name="connsiteY12" fmla="*/ 2374260 h 2893202"/>
                  <a:gd name="connsiteX13" fmla="*/ 2075769 w 3181887"/>
                  <a:gd name="connsiteY13" fmla="*/ 2363210 h 2893202"/>
                  <a:gd name="connsiteX14" fmla="*/ 2062094 w 3181887"/>
                  <a:gd name="connsiteY14" fmla="*/ 2341110 h 2893202"/>
                  <a:gd name="connsiteX15" fmla="*/ 2062094 w 3181887"/>
                  <a:gd name="connsiteY15" fmla="*/ 2319010 h 2893202"/>
                  <a:gd name="connsiteX16" fmla="*/ 2048419 w 3181887"/>
                  <a:gd name="connsiteY16" fmla="*/ 2274809 h 2893202"/>
                  <a:gd name="connsiteX17" fmla="*/ 2062094 w 3181887"/>
                  <a:gd name="connsiteY17" fmla="*/ 2252709 h 2893202"/>
                  <a:gd name="connsiteX18" fmla="*/ 2089443 w 3181887"/>
                  <a:gd name="connsiteY18" fmla="*/ 2219559 h 2893202"/>
                  <a:gd name="connsiteX19" fmla="*/ 2157678 w 3181887"/>
                  <a:gd name="connsiteY19" fmla="*/ 2164446 h 2893202"/>
                  <a:gd name="connsiteX20" fmla="*/ 2239587 w 3181887"/>
                  <a:gd name="connsiteY20" fmla="*/ 2109195 h 2893202"/>
                  <a:gd name="connsiteX21" fmla="*/ 2280611 w 3181887"/>
                  <a:gd name="connsiteY21" fmla="*/ 2087095 h 2893202"/>
                  <a:gd name="connsiteX22" fmla="*/ 2307822 w 3181887"/>
                  <a:gd name="connsiteY22" fmla="*/ 2087095 h 2893202"/>
                  <a:gd name="connsiteX23" fmla="*/ 2348845 w 3181887"/>
                  <a:gd name="connsiteY23" fmla="*/ 2053944 h 2893202"/>
                  <a:gd name="connsiteX24" fmla="*/ 2389869 w 3181887"/>
                  <a:gd name="connsiteY24" fmla="*/ 2053944 h 2893202"/>
                  <a:gd name="connsiteX25" fmla="*/ 2389869 w 3181887"/>
                  <a:gd name="connsiteY25" fmla="*/ 2042894 h 2893202"/>
                  <a:gd name="connsiteX26" fmla="*/ 2389869 w 3181887"/>
                  <a:gd name="connsiteY26" fmla="*/ 2031844 h 2893202"/>
                  <a:gd name="connsiteX27" fmla="*/ 2417080 w 3181887"/>
                  <a:gd name="connsiteY27" fmla="*/ 2031844 h 2893202"/>
                  <a:gd name="connsiteX28" fmla="*/ 2444429 w 3181887"/>
                  <a:gd name="connsiteY28" fmla="*/ 2031844 h 2893202"/>
                  <a:gd name="connsiteX29" fmla="*/ 2471778 w 3181887"/>
                  <a:gd name="connsiteY29" fmla="*/ 2031844 h 2893202"/>
                  <a:gd name="connsiteX30" fmla="*/ 2526338 w 3181887"/>
                  <a:gd name="connsiteY30" fmla="*/ 2020794 h 2893202"/>
                  <a:gd name="connsiteX31" fmla="*/ 2581036 w 3181887"/>
                  <a:gd name="connsiteY31" fmla="*/ 2020794 h 2893202"/>
                  <a:gd name="connsiteX32" fmla="*/ 2594711 w 3181887"/>
                  <a:gd name="connsiteY32" fmla="*/ 1998694 h 2893202"/>
                  <a:gd name="connsiteX33" fmla="*/ 2621922 w 3181887"/>
                  <a:gd name="connsiteY33" fmla="*/ 1987782 h 2893202"/>
                  <a:gd name="connsiteX34" fmla="*/ 2662945 w 3181887"/>
                  <a:gd name="connsiteY34" fmla="*/ 1954632 h 2893202"/>
                  <a:gd name="connsiteX35" fmla="*/ 2676620 w 3181887"/>
                  <a:gd name="connsiteY35" fmla="*/ 1921481 h 2893202"/>
                  <a:gd name="connsiteX36" fmla="*/ 2717506 w 3181887"/>
                  <a:gd name="connsiteY36" fmla="*/ 1855180 h 2893202"/>
                  <a:gd name="connsiteX37" fmla="*/ 2785878 w 3181887"/>
                  <a:gd name="connsiteY37" fmla="*/ 1766917 h 2893202"/>
                  <a:gd name="connsiteX38" fmla="*/ 2785878 w 3181887"/>
                  <a:gd name="connsiteY38" fmla="*/ 1700616 h 2893202"/>
                  <a:gd name="connsiteX39" fmla="*/ 2813089 w 3181887"/>
                  <a:gd name="connsiteY39" fmla="*/ 1645366 h 2893202"/>
                  <a:gd name="connsiteX40" fmla="*/ 2840438 w 3181887"/>
                  <a:gd name="connsiteY40" fmla="*/ 1568015 h 2893202"/>
                  <a:gd name="connsiteX41" fmla="*/ 2840438 w 3181887"/>
                  <a:gd name="connsiteY41" fmla="*/ 1501852 h 2893202"/>
                  <a:gd name="connsiteX42" fmla="*/ 2840438 w 3181887"/>
                  <a:gd name="connsiteY42" fmla="*/ 1402401 h 2893202"/>
                  <a:gd name="connsiteX43" fmla="*/ 2840438 w 3181887"/>
                  <a:gd name="connsiteY43" fmla="*/ 1358200 h 2893202"/>
                  <a:gd name="connsiteX44" fmla="*/ 2854113 w 3181887"/>
                  <a:gd name="connsiteY44" fmla="*/ 1303088 h 2893202"/>
                  <a:gd name="connsiteX45" fmla="*/ 2867787 w 3181887"/>
                  <a:gd name="connsiteY45" fmla="*/ 1292038 h 2893202"/>
                  <a:gd name="connsiteX46" fmla="*/ 2895137 w 3181887"/>
                  <a:gd name="connsiteY46" fmla="*/ 1292038 h 2893202"/>
                  <a:gd name="connsiteX47" fmla="*/ 2908811 w 3181887"/>
                  <a:gd name="connsiteY47" fmla="*/ 1269937 h 2893202"/>
                  <a:gd name="connsiteX48" fmla="*/ 2977046 w 3181887"/>
                  <a:gd name="connsiteY48" fmla="*/ 1181536 h 2893202"/>
                  <a:gd name="connsiteX49" fmla="*/ 3004395 w 3181887"/>
                  <a:gd name="connsiteY49" fmla="*/ 1148386 h 2893202"/>
                  <a:gd name="connsiteX50" fmla="*/ 3058955 w 3181887"/>
                  <a:gd name="connsiteY50" fmla="*/ 1115373 h 2893202"/>
                  <a:gd name="connsiteX51" fmla="*/ 3099979 w 3181887"/>
                  <a:gd name="connsiteY51" fmla="*/ 1082223 h 2893202"/>
                  <a:gd name="connsiteX52" fmla="*/ 3127190 w 3181887"/>
                  <a:gd name="connsiteY52" fmla="*/ 1038022 h 2893202"/>
                  <a:gd name="connsiteX53" fmla="*/ 3154539 w 3181887"/>
                  <a:gd name="connsiteY53" fmla="*/ 993822 h 2893202"/>
                  <a:gd name="connsiteX54" fmla="*/ 3181888 w 3181887"/>
                  <a:gd name="connsiteY54" fmla="*/ 938571 h 2893202"/>
                  <a:gd name="connsiteX55" fmla="*/ 3181888 w 3181887"/>
                  <a:gd name="connsiteY55" fmla="*/ 883459 h 2893202"/>
                  <a:gd name="connsiteX56" fmla="*/ 3181888 w 3181887"/>
                  <a:gd name="connsiteY56" fmla="*/ 828208 h 2893202"/>
                  <a:gd name="connsiteX57" fmla="*/ 3168213 w 3181887"/>
                  <a:gd name="connsiteY57" fmla="*/ 784007 h 2893202"/>
                  <a:gd name="connsiteX58" fmla="*/ 3140864 w 3181887"/>
                  <a:gd name="connsiteY58" fmla="*/ 739807 h 2893202"/>
                  <a:gd name="connsiteX59" fmla="*/ 3004395 w 3181887"/>
                  <a:gd name="connsiteY59" fmla="*/ 728757 h 2893202"/>
                  <a:gd name="connsiteX60" fmla="*/ 2908811 w 3181887"/>
                  <a:gd name="connsiteY60" fmla="*/ 651544 h 2893202"/>
                  <a:gd name="connsiteX61" fmla="*/ 2840438 w 3181887"/>
                  <a:gd name="connsiteY61" fmla="*/ 607343 h 2893202"/>
                  <a:gd name="connsiteX62" fmla="*/ 2785878 w 3181887"/>
                  <a:gd name="connsiteY62" fmla="*/ 585243 h 2893202"/>
                  <a:gd name="connsiteX63" fmla="*/ 2744855 w 3181887"/>
                  <a:gd name="connsiteY63" fmla="*/ 585243 h 2893202"/>
                  <a:gd name="connsiteX64" fmla="*/ 2649271 w 3181887"/>
                  <a:gd name="connsiteY64" fmla="*/ 585243 h 2893202"/>
                  <a:gd name="connsiteX65" fmla="*/ 2581036 w 3181887"/>
                  <a:gd name="connsiteY65" fmla="*/ 574193 h 2893202"/>
                  <a:gd name="connsiteX66" fmla="*/ 2485453 w 3181887"/>
                  <a:gd name="connsiteY66" fmla="*/ 541042 h 2893202"/>
                  <a:gd name="connsiteX67" fmla="*/ 2471778 w 3181887"/>
                  <a:gd name="connsiteY67" fmla="*/ 541042 h 2893202"/>
                  <a:gd name="connsiteX68" fmla="*/ 2403405 w 3181887"/>
                  <a:gd name="connsiteY68" fmla="*/ 563143 h 2893202"/>
                  <a:gd name="connsiteX69" fmla="*/ 2417080 w 3181887"/>
                  <a:gd name="connsiteY69" fmla="*/ 529992 h 2893202"/>
                  <a:gd name="connsiteX70" fmla="*/ 2403405 w 3181887"/>
                  <a:gd name="connsiteY70" fmla="*/ 518942 h 2893202"/>
                  <a:gd name="connsiteX71" fmla="*/ 2389869 w 3181887"/>
                  <a:gd name="connsiteY71" fmla="*/ 518942 h 2893202"/>
                  <a:gd name="connsiteX72" fmla="*/ 2403405 w 3181887"/>
                  <a:gd name="connsiteY72" fmla="*/ 507892 h 2893202"/>
                  <a:gd name="connsiteX73" fmla="*/ 2362520 w 3181887"/>
                  <a:gd name="connsiteY73" fmla="*/ 474742 h 2893202"/>
                  <a:gd name="connsiteX74" fmla="*/ 2335171 w 3181887"/>
                  <a:gd name="connsiteY74" fmla="*/ 496842 h 2893202"/>
                  <a:gd name="connsiteX75" fmla="*/ 2321496 w 3181887"/>
                  <a:gd name="connsiteY75" fmla="*/ 463691 h 2893202"/>
                  <a:gd name="connsiteX76" fmla="*/ 2212238 w 3181887"/>
                  <a:gd name="connsiteY76" fmla="*/ 430679 h 2893202"/>
                  <a:gd name="connsiteX77" fmla="*/ 2144003 w 3181887"/>
                  <a:gd name="connsiteY77" fmla="*/ 419629 h 2893202"/>
                  <a:gd name="connsiteX78" fmla="*/ 2130329 w 3181887"/>
                  <a:gd name="connsiteY78" fmla="*/ 419629 h 2893202"/>
                  <a:gd name="connsiteX79" fmla="*/ 2116654 w 3181887"/>
                  <a:gd name="connsiteY79" fmla="*/ 419629 h 2893202"/>
                  <a:gd name="connsiteX80" fmla="*/ 2075769 w 3181887"/>
                  <a:gd name="connsiteY80" fmla="*/ 474742 h 2893202"/>
                  <a:gd name="connsiteX81" fmla="*/ 2034745 w 3181887"/>
                  <a:gd name="connsiteY81" fmla="*/ 485792 h 2893202"/>
                  <a:gd name="connsiteX82" fmla="*/ 2007396 w 3181887"/>
                  <a:gd name="connsiteY82" fmla="*/ 541042 h 2893202"/>
                  <a:gd name="connsiteX83" fmla="*/ 2007396 w 3181887"/>
                  <a:gd name="connsiteY83" fmla="*/ 496842 h 2893202"/>
                  <a:gd name="connsiteX84" fmla="*/ 1939161 w 3181887"/>
                  <a:gd name="connsiteY84" fmla="*/ 496842 h 2893202"/>
                  <a:gd name="connsiteX85" fmla="*/ 1898138 w 3181887"/>
                  <a:gd name="connsiteY85" fmla="*/ 507892 h 2893202"/>
                  <a:gd name="connsiteX86" fmla="*/ 1870927 w 3181887"/>
                  <a:gd name="connsiteY86" fmla="*/ 507892 h 2893202"/>
                  <a:gd name="connsiteX87" fmla="*/ 1843578 w 3181887"/>
                  <a:gd name="connsiteY87" fmla="*/ 507892 h 2893202"/>
                  <a:gd name="connsiteX88" fmla="*/ 1829903 w 3181887"/>
                  <a:gd name="connsiteY88" fmla="*/ 518942 h 2893202"/>
                  <a:gd name="connsiteX89" fmla="*/ 1843578 w 3181887"/>
                  <a:gd name="connsiteY89" fmla="*/ 496842 h 2893202"/>
                  <a:gd name="connsiteX90" fmla="*/ 1884601 w 3181887"/>
                  <a:gd name="connsiteY90" fmla="*/ 496842 h 2893202"/>
                  <a:gd name="connsiteX91" fmla="*/ 1898138 w 3181887"/>
                  <a:gd name="connsiteY91" fmla="*/ 496842 h 2893202"/>
                  <a:gd name="connsiteX92" fmla="*/ 1898138 w 3181887"/>
                  <a:gd name="connsiteY92" fmla="*/ 463691 h 2893202"/>
                  <a:gd name="connsiteX93" fmla="*/ 1870927 w 3181887"/>
                  <a:gd name="connsiteY93" fmla="*/ 452641 h 2893202"/>
                  <a:gd name="connsiteX94" fmla="*/ 1898138 w 3181887"/>
                  <a:gd name="connsiteY94" fmla="*/ 430679 h 2893202"/>
                  <a:gd name="connsiteX95" fmla="*/ 1870927 w 3181887"/>
                  <a:gd name="connsiteY95" fmla="*/ 430679 h 2893202"/>
                  <a:gd name="connsiteX96" fmla="*/ 1857252 w 3181887"/>
                  <a:gd name="connsiteY96" fmla="*/ 452641 h 2893202"/>
                  <a:gd name="connsiteX97" fmla="*/ 1843578 w 3181887"/>
                  <a:gd name="connsiteY97" fmla="*/ 452641 h 2893202"/>
                  <a:gd name="connsiteX98" fmla="*/ 1843578 w 3181887"/>
                  <a:gd name="connsiteY98" fmla="*/ 397529 h 2893202"/>
                  <a:gd name="connsiteX99" fmla="*/ 1939161 w 3181887"/>
                  <a:gd name="connsiteY99" fmla="*/ 298077 h 2893202"/>
                  <a:gd name="connsiteX100" fmla="*/ 1952836 w 3181887"/>
                  <a:gd name="connsiteY100" fmla="*/ 253877 h 2893202"/>
                  <a:gd name="connsiteX101" fmla="*/ 1911812 w 3181887"/>
                  <a:gd name="connsiteY101" fmla="*/ 242827 h 2893202"/>
                  <a:gd name="connsiteX102" fmla="*/ 1884601 w 3181887"/>
                  <a:gd name="connsiteY102" fmla="*/ 154564 h 2893202"/>
                  <a:gd name="connsiteX103" fmla="*/ 1857252 w 3181887"/>
                  <a:gd name="connsiteY103" fmla="*/ 99313 h 2893202"/>
                  <a:gd name="connsiteX104" fmla="*/ 1843578 w 3181887"/>
                  <a:gd name="connsiteY104" fmla="*/ 77213 h 2893202"/>
                  <a:gd name="connsiteX105" fmla="*/ 1802554 w 3181887"/>
                  <a:gd name="connsiteY105" fmla="*/ 110363 h 2893202"/>
                  <a:gd name="connsiteX106" fmla="*/ 1775343 w 3181887"/>
                  <a:gd name="connsiteY106" fmla="*/ 154564 h 2893202"/>
                  <a:gd name="connsiteX107" fmla="*/ 1747994 w 3181887"/>
                  <a:gd name="connsiteY107" fmla="*/ 187714 h 2893202"/>
                  <a:gd name="connsiteX108" fmla="*/ 1706970 w 3181887"/>
                  <a:gd name="connsiteY108" fmla="*/ 220865 h 2893202"/>
                  <a:gd name="connsiteX109" fmla="*/ 1666085 w 3181887"/>
                  <a:gd name="connsiteY109" fmla="*/ 220865 h 2893202"/>
                  <a:gd name="connsiteX110" fmla="*/ 1625061 w 3181887"/>
                  <a:gd name="connsiteY110" fmla="*/ 231915 h 2893202"/>
                  <a:gd name="connsiteX111" fmla="*/ 1584176 w 3181887"/>
                  <a:gd name="connsiteY111" fmla="*/ 209814 h 2893202"/>
                  <a:gd name="connsiteX112" fmla="*/ 1543152 w 3181887"/>
                  <a:gd name="connsiteY112" fmla="*/ 198764 h 2893202"/>
                  <a:gd name="connsiteX113" fmla="*/ 1515803 w 3181887"/>
                  <a:gd name="connsiteY113" fmla="*/ 198764 h 2893202"/>
                  <a:gd name="connsiteX114" fmla="*/ 1474917 w 3181887"/>
                  <a:gd name="connsiteY114" fmla="*/ 198764 h 2893202"/>
                  <a:gd name="connsiteX115" fmla="*/ 1461243 w 3181887"/>
                  <a:gd name="connsiteY115" fmla="*/ 242827 h 2893202"/>
                  <a:gd name="connsiteX116" fmla="*/ 1406545 w 3181887"/>
                  <a:gd name="connsiteY116" fmla="*/ 231915 h 2893202"/>
                  <a:gd name="connsiteX117" fmla="*/ 1379334 w 3181887"/>
                  <a:gd name="connsiteY117" fmla="*/ 231915 h 2893202"/>
                  <a:gd name="connsiteX118" fmla="*/ 1365659 w 3181887"/>
                  <a:gd name="connsiteY118" fmla="*/ 231915 h 2893202"/>
                  <a:gd name="connsiteX119" fmla="*/ 1338310 w 3181887"/>
                  <a:gd name="connsiteY119" fmla="*/ 242827 h 2893202"/>
                  <a:gd name="connsiteX120" fmla="*/ 1310961 w 3181887"/>
                  <a:gd name="connsiteY120" fmla="*/ 253877 h 2893202"/>
                  <a:gd name="connsiteX121" fmla="*/ 1270075 w 3181887"/>
                  <a:gd name="connsiteY121" fmla="*/ 264927 h 2893202"/>
                  <a:gd name="connsiteX122" fmla="*/ 1242726 w 3181887"/>
                  <a:gd name="connsiteY122" fmla="*/ 275977 h 2893202"/>
                  <a:gd name="connsiteX123" fmla="*/ 1215377 w 3181887"/>
                  <a:gd name="connsiteY123" fmla="*/ 275977 h 2893202"/>
                  <a:gd name="connsiteX124" fmla="*/ 1201703 w 3181887"/>
                  <a:gd name="connsiteY124" fmla="*/ 275977 h 2893202"/>
                  <a:gd name="connsiteX125" fmla="*/ 1160817 w 3181887"/>
                  <a:gd name="connsiteY125" fmla="*/ 242827 h 2893202"/>
                  <a:gd name="connsiteX126" fmla="*/ 1160817 w 3181887"/>
                  <a:gd name="connsiteY126" fmla="*/ 209814 h 2893202"/>
                  <a:gd name="connsiteX127" fmla="*/ 1147143 w 3181887"/>
                  <a:gd name="connsiteY127" fmla="*/ 198764 h 2893202"/>
                  <a:gd name="connsiteX128" fmla="*/ 1160817 w 3181887"/>
                  <a:gd name="connsiteY128" fmla="*/ 110363 h 2893202"/>
                  <a:gd name="connsiteX129" fmla="*/ 1174492 w 3181887"/>
                  <a:gd name="connsiteY129" fmla="*/ 99313 h 2893202"/>
                  <a:gd name="connsiteX130" fmla="*/ 1160817 w 3181887"/>
                  <a:gd name="connsiteY130" fmla="*/ 55113 h 2893202"/>
                  <a:gd name="connsiteX131" fmla="*/ 1133468 w 3181887"/>
                  <a:gd name="connsiteY131" fmla="*/ 44062 h 2893202"/>
                  <a:gd name="connsiteX132" fmla="*/ 1133468 w 3181887"/>
                  <a:gd name="connsiteY132" fmla="*/ 21962 h 2893202"/>
                  <a:gd name="connsiteX133" fmla="*/ 1133468 w 3181887"/>
                  <a:gd name="connsiteY133" fmla="*/ 0 h 2893202"/>
                  <a:gd name="connsiteX134" fmla="*/ 1078770 w 3181887"/>
                  <a:gd name="connsiteY134" fmla="*/ 10912 h 2893202"/>
                  <a:gd name="connsiteX135" fmla="*/ 1078770 w 3181887"/>
                  <a:gd name="connsiteY135" fmla="*/ 21962 h 2893202"/>
                  <a:gd name="connsiteX136" fmla="*/ 1051559 w 3181887"/>
                  <a:gd name="connsiteY136" fmla="*/ 44062 h 2893202"/>
                  <a:gd name="connsiteX137" fmla="*/ 969650 w 3181887"/>
                  <a:gd name="connsiteY137" fmla="*/ 66163 h 2893202"/>
                  <a:gd name="connsiteX138" fmla="*/ 887602 w 3181887"/>
                  <a:gd name="connsiteY138" fmla="*/ 99313 h 2893202"/>
                  <a:gd name="connsiteX139" fmla="*/ 846717 w 3181887"/>
                  <a:gd name="connsiteY139" fmla="*/ 99313 h 2893202"/>
                  <a:gd name="connsiteX140" fmla="*/ 819368 w 3181887"/>
                  <a:gd name="connsiteY140" fmla="*/ 88263 h 2893202"/>
                  <a:gd name="connsiteX141" fmla="*/ 778344 w 3181887"/>
                  <a:gd name="connsiteY141" fmla="*/ 77213 h 2893202"/>
                  <a:gd name="connsiteX142" fmla="*/ 737459 w 3181887"/>
                  <a:gd name="connsiteY142" fmla="*/ 66163 h 2893202"/>
                  <a:gd name="connsiteX143" fmla="*/ 751133 w 3181887"/>
                  <a:gd name="connsiteY143" fmla="*/ 88263 h 2893202"/>
                  <a:gd name="connsiteX144" fmla="*/ 778344 w 3181887"/>
                  <a:gd name="connsiteY144" fmla="*/ 110363 h 2893202"/>
                  <a:gd name="connsiteX145" fmla="*/ 778344 w 3181887"/>
                  <a:gd name="connsiteY145" fmla="*/ 154564 h 2893202"/>
                  <a:gd name="connsiteX146" fmla="*/ 792019 w 3181887"/>
                  <a:gd name="connsiteY146" fmla="*/ 198764 h 2893202"/>
                  <a:gd name="connsiteX147" fmla="*/ 860391 w 3181887"/>
                  <a:gd name="connsiteY147" fmla="*/ 198764 h 2893202"/>
                  <a:gd name="connsiteX148" fmla="*/ 860391 w 3181887"/>
                  <a:gd name="connsiteY148" fmla="*/ 220865 h 2893202"/>
                  <a:gd name="connsiteX149" fmla="*/ 805693 w 3181887"/>
                  <a:gd name="connsiteY149" fmla="*/ 231915 h 2893202"/>
                  <a:gd name="connsiteX150" fmla="*/ 778344 w 3181887"/>
                  <a:gd name="connsiteY150" fmla="*/ 264927 h 2893202"/>
                  <a:gd name="connsiteX151" fmla="*/ 723784 w 3181887"/>
                  <a:gd name="connsiteY151" fmla="*/ 287027 h 2893202"/>
                  <a:gd name="connsiteX152" fmla="*/ 669086 w 3181887"/>
                  <a:gd name="connsiteY152" fmla="*/ 309128 h 2893202"/>
                  <a:gd name="connsiteX153" fmla="*/ 614526 w 3181887"/>
                  <a:gd name="connsiteY153" fmla="*/ 320178 h 2893202"/>
                  <a:gd name="connsiteX154" fmla="*/ 573502 w 3181887"/>
                  <a:gd name="connsiteY154" fmla="*/ 275977 h 2893202"/>
                  <a:gd name="connsiteX155" fmla="*/ 546291 w 3181887"/>
                  <a:gd name="connsiteY155" fmla="*/ 287027 h 2893202"/>
                  <a:gd name="connsiteX156" fmla="*/ 546291 w 3181887"/>
                  <a:gd name="connsiteY156" fmla="*/ 253877 h 2893202"/>
                  <a:gd name="connsiteX157" fmla="*/ 518942 w 3181887"/>
                  <a:gd name="connsiteY157" fmla="*/ 231915 h 2893202"/>
                  <a:gd name="connsiteX158" fmla="*/ 477918 w 3181887"/>
                  <a:gd name="connsiteY158" fmla="*/ 242827 h 2893202"/>
                  <a:gd name="connsiteX159" fmla="*/ 464382 w 3181887"/>
                  <a:gd name="connsiteY159" fmla="*/ 231915 h 2893202"/>
                  <a:gd name="connsiteX160" fmla="*/ 450708 w 3181887"/>
                  <a:gd name="connsiteY160" fmla="*/ 253877 h 2893202"/>
                  <a:gd name="connsiteX161" fmla="*/ 327775 w 3181887"/>
                  <a:gd name="connsiteY161" fmla="*/ 253877 h 2893202"/>
                  <a:gd name="connsiteX162" fmla="*/ 327775 w 3181887"/>
                  <a:gd name="connsiteY162" fmla="*/ 298077 h 2893202"/>
                  <a:gd name="connsiteX163" fmla="*/ 341449 w 3181887"/>
                  <a:gd name="connsiteY163" fmla="*/ 298077 h 2893202"/>
                  <a:gd name="connsiteX164" fmla="*/ 368660 w 3181887"/>
                  <a:gd name="connsiteY164" fmla="*/ 298077 h 2893202"/>
                  <a:gd name="connsiteX165" fmla="*/ 382335 w 3181887"/>
                  <a:gd name="connsiteY165" fmla="*/ 331228 h 2893202"/>
                  <a:gd name="connsiteX166" fmla="*/ 341449 w 3181887"/>
                  <a:gd name="connsiteY166" fmla="*/ 331228 h 2893202"/>
                  <a:gd name="connsiteX167" fmla="*/ 300426 w 3181887"/>
                  <a:gd name="connsiteY167" fmla="*/ 331228 h 2893202"/>
                  <a:gd name="connsiteX168" fmla="*/ 300426 w 3181887"/>
                  <a:gd name="connsiteY168" fmla="*/ 386479 h 2893202"/>
                  <a:gd name="connsiteX169" fmla="*/ 355124 w 3181887"/>
                  <a:gd name="connsiteY169" fmla="*/ 463691 h 2893202"/>
                  <a:gd name="connsiteX170" fmla="*/ 314100 w 3181887"/>
                  <a:gd name="connsiteY170" fmla="*/ 662594 h 2893202"/>
                  <a:gd name="connsiteX171" fmla="*/ 300426 w 3181887"/>
                  <a:gd name="connsiteY171" fmla="*/ 673506 h 2893202"/>
                  <a:gd name="connsiteX172" fmla="*/ 273077 w 3181887"/>
                  <a:gd name="connsiteY172" fmla="*/ 662594 h 2893202"/>
                  <a:gd name="connsiteX173" fmla="*/ 245866 w 3181887"/>
                  <a:gd name="connsiteY173" fmla="*/ 673506 h 2893202"/>
                  <a:gd name="connsiteX174" fmla="*/ 163818 w 3181887"/>
                  <a:gd name="connsiteY174" fmla="*/ 695606 h 2893202"/>
                  <a:gd name="connsiteX175" fmla="*/ 95584 w 3181887"/>
                  <a:gd name="connsiteY175" fmla="*/ 739807 h 2893202"/>
                  <a:gd name="connsiteX176" fmla="*/ 68235 w 3181887"/>
                  <a:gd name="connsiteY176" fmla="*/ 784007 h 2893202"/>
                  <a:gd name="connsiteX177" fmla="*/ 54698 w 3181887"/>
                  <a:gd name="connsiteY177" fmla="*/ 828208 h 2893202"/>
                  <a:gd name="connsiteX178" fmla="*/ 27349 w 3181887"/>
                  <a:gd name="connsiteY178" fmla="*/ 839258 h 2893202"/>
                  <a:gd name="connsiteX179" fmla="*/ 0 w 3181887"/>
                  <a:gd name="connsiteY179" fmla="*/ 905421 h 2893202"/>
                  <a:gd name="connsiteX180" fmla="*/ 27349 w 3181887"/>
                  <a:gd name="connsiteY180" fmla="*/ 960671 h 2893202"/>
                  <a:gd name="connsiteX181" fmla="*/ 68235 w 3181887"/>
                  <a:gd name="connsiteY181" fmla="*/ 1004872 h 2893202"/>
                  <a:gd name="connsiteX182" fmla="*/ 68235 w 3181887"/>
                  <a:gd name="connsiteY182" fmla="*/ 1038022 h 2893202"/>
                  <a:gd name="connsiteX183" fmla="*/ 109258 w 3181887"/>
                  <a:gd name="connsiteY183" fmla="*/ 1038022 h 2893202"/>
                  <a:gd name="connsiteX184" fmla="*/ 136607 w 3181887"/>
                  <a:gd name="connsiteY184" fmla="*/ 1071173 h 2893202"/>
                  <a:gd name="connsiteX185" fmla="*/ 177493 w 3181887"/>
                  <a:gd name="connsiteY185" fmla="*/ 1071173 h 2893202"/>
                  <a:gd name="connsiteX186" fmla="*/ 232191 w 3181887"/>
                  <a:gd name="connsiteY186" fmla="*/ 1060123 h 2893202"/>
                  <a:gd name="connsiteX187" fmla="*/ 273077 w 3181887"/>
                  <a:gd name="connsiteY187" fmla="*/ 1026972 h 2893202"/>
                  <a:gd name="connsiteX188" fmla="*/ 273077 w 3181887"/>
                  <a:gd name="connsiteY188" fmla="*/ 1137336 h 2893202"/>
                  <a:gd name="connsiteX189" fmla="*/ 286751 w 3181887"/>
                  <a:gd name="connsiteY189" fmla="*/ 1148386 h 2893202"/>
                  <a:gd name="connsiteX190" fmla="*/ 327775 w 3181887"/>
                  <a:gd name="connsiteY190" fmla="*/ 1137336 h 2893202"/>
                  <a:gd name="connsiteX191" fmla="*/ 355124 w 3181887"/>
                  <a:gd name="connsiteY191" fmla="*/ 1137336 h 2893202"/>
                  <a:gd name="connsiteX192" fmla="*/ 423358 w 3181887"/>
                  <a:gd name="connsiteY192" fmla="*/ 1148386 h 2893202"/>
                  <a:gd name="connsiteX193" fmla="*/ 464382 w 3181887"/>
                  <a:gd name="connsiteY193" fmla="*/ 1137336 h 2893202"/>
                  <a:gd name="connsiteX194" fmla="*/ 505268 w 3181887"/>
                  <a:gd name="connsiteY194" fmla="*/ 1126285 h 2893202"/>
                  <a:gd name="connsiteX195" fmla="*/ 532617 w 3181887"/>
                  <a:gd name="connsiteY195" fmla="*/ 1104323 h 2893202"/>
                  <a:gd name="connsiteX196" fmla="*/ 587177 w 3181887"/>
                  <a:gd name="connsiteY196" fmla="*/ 1060123 h 2893202"/>
                  <a:gd name="connsiteX197" fmla="*/ 682760 w 3181887"/>
                  <a:gd name="connsiteY197" fmla="*/ 1049073 h 2893202"/>
                  <a:gd name="connsiteX198" fmla="*/ 696435 w 3181887"/>
                  <a:gd name="connsiteY198" fmla="*/ 1071173 h 2893202"/>
                  <a:gd name="connsiteX199" fmla="*/ 696435 w 3181887"/>
                  <a:gd name="connsiteY199" fmla="*/ 1115373 h 2893202"/>
                  <a:gd name="connsiteX200" fmla="*/ 682760 w 3181887"/>
                  <a:gd name="connsiteY200" fmla="*/ 1170486 h 2893202"/>
                  <a:gd name="connsiteX201" fmla="*/ 710110 w 3181887"/>
                  <a:gd name="connsiteY201" fmla="*/ 1214687 h 2893202"/>
                  <a:gd name="connsiteX202" fmla="*/ 737459 w 3181887"/>
                  <a:gd name="connsiteY202" fmla="*/ 1236787 h 2893202"/>
                  <a:gd name="connsiteX203" fmla="*/ 778344 w 3181887"/>
                  <a:gd name="connsiteY203" fmla="*/ 1247837 h 2893202"/>
                  <a:gd name="connsiteX204" fmla="*/ 860391 w 3181887"/>
                  <a:gd name="connsiteY204" fmla="*/ 1258887 h 2893202"/>
                  <a:gd name="connsiteX205" fmla="*/ 873928 w 3181887"/>
                  <a:gd name="connsiteY205" fmla="*/ 1280987 h 2893202"/>
                  <a:gd name="connsiteX206" fmla="*/ 928626 w 3181887"/>
                  <a:gd name="connsiteY206" fmla="*/ 1292038 h 2893202"/>
                  <a:gd name="connsiteX207" fmla="*/ 955975 w 3181887"/>
                  <a:gd name="connsiteY207" fmla="*/ 1314138 h 2893202"/>
                  <a:gd name="connsiteX208" fmla="*/ 983186 w 3181887"/>
                  <a:gd name="connsiteY208" fmla="*/ 1325188 h 2893202"/>
                  <a:gd name="connsiteX209" fmla="*/ 1037884 w 3181887"/>
                  <a:gd name="connsiteY209" fmla="*/ 1325188 h 2893202"/>
                  <a:gd name="connsiteX210" fmla="*/ 1065233 w 3181887"/>
                  <a:gd name="connsiteY210" fmla="*/ 1336100 h 2893202"/>
                  <a:gd name="connsiteX211" fmla="*/ 1078770 w 3181887"/>
                  <a:gd name="connsiteY211" fmla="*/ 1358200 h 2893202"/>
                  <a:gd name="connsiteX212" fmla="*/ 1106119 w 3181887"/>
                  <a:gd name="connsiteY212" fmla="*/ 1413451 h 2893202"/>
                  <a:gd name="connsiteX213" fmla="*/ 1092444 w 3181887"/>
                  <a:gd name="connsiteY213" fmla="*/ 1457651 h 2893202"/>
                  <a:gd name="connsiteX214" fmla="*/ 1119793 w 3181887"/>
                  <a:gd name="connsiteY214" fmla="*/ 1523952 h 2893202"/>
                  <a:gd name="connsiteX215" fmla="*/ 1256401 w 3181887"/>
                  <a:gd name="connsiteY215" fmla="*/ 1535002 h 2893202"/>
                  <a:gd name="connsiteX216" fmla="*/ 1256401 w 3181887"/>
                  <a:gd name="connsiteY216" fmla="*/ 1601165 h 2893202"/>
                  <a:gd name="connsiteX217" fmla="*/ 1297286 w 3181887"/>
                  <a:gd name="connsiteY217" fmla="*/ 1612215 h 2893202"/>
                  <a:gd name="connsiteX218" fmla="*/ 1324635 w 3181887"/>
                  <a:gd name="connsiteY218" fmla="*/ 1667466 h 2893202"/>
                  <a:gd name="connsiteX219" fmla="*/ 1297286 w 3181887"/>
                  <a:gd name="connsiteY219" fmla="*/ 1733767 h 2893202"/>
                  <a:gd name="connsiteX220" fmla="*/ 1297286 w 3181887"/>
                  <a:gd name="connsiteY220" fmla="*/ 1777829 h 2893202"/>
                  <a:gd name="connsiteX221" fmla="*/ 1297286 w 3181887"/>
                  <a:gd name="connsiteY221" fmla="*/ 1810980 h 2893202"/>
                  <a:gd name="connsiteX222" fmla="*/ 1283612 w 3181887"/>
                  <a:gd name="connsiteY222" fmla="*/ 1810980 h 2893202"/>
                  <a:gd name="connsiteX223" fmla="*/ 1283612 w 3181887"/>
                  <a:gd name="connsiteY223" fmla="*/ 1822030 h 2893202"/>
                  <a:gd name="connsiteX224" fmla="*/ 1297286 w 3181887"/>
                  <a:gd name="connsiteY224" fmla="*/ 1855180 h 2893202"/>
                  <a:gd name="connsiteX225" fmla="*/ 1297286 w 3181887"/>
                  <a:gd name="connsiteY225" fmla="*/ 1899381 h 2893202"/>
                  <a:gd name="connsiteX226" fmla="*/ 1297286 w 3181887"/>
                  <a:gd name="connsiteY226" fmla="*/ 1932531 h 2893202"/>
                  <a:gd name="connsiteX227" fmla="*/ 1310961 w 3181887"/>
                  <a:gd name="connsiteY227" fmla="*/ 1965681 h 2893202"/>
                  <a:gd name="connsiteX228" fmla="*/ 1365659 w 3181887"/>
                  <a:gd name="connsiteY228" fmla="*/ 1976732 h 2893202"/>
                  <a:gd name="connsiteX229" fmla="*/ 1392870 w 3181887"/>
                  <a:gd name="connsiteY229" fmla="*/ 1976732 h 2893202"/>
                  <a:gd name="connsiteX230" fmla="*/ 1433894 w 3181887"/>
                  <a:gd name="connsiteY230" fmla="*/ 1965681 h 2893202"/>
                  <a:gd name="connsiteX231" fmla="*/ 1474917 w 3181887"/>
                  <a:gd name="connsiteY231" fmla="*/ 1987782 h 2893202"/>
                  <a:gd name="connsiteX232" fmla="*/ 1488454 w 3181887"/>
                  <a:gd name="connsiteY232" fmla="*/ 2009744 h 2893202"/>
                  <a:gd name="connsiteX233" fmla="*/ 1488454 w 3181887"/>
                  <a:gd name="connsiteY233" fmla="*/ 2042894 h 2893202"/>
                  <a:gd name="connsiteX234" fmla="*/ 1488454 w 3181887"/>
                  <a:gd name="connsiteY234" fmla="*/ 2076045 h 2893202"/>
                  <a:gd name="connsiteX235" fmla="*/ 1502128 w 3181887"/>
                  <a:gd name="connsiteY235" fmla="*/ 2098145 h 2893202"/>
                  <a:gd name="connsiteX236" fmla="*/ 1515803 w 3181887"/>
                  <a:gd name="connsiteY236" fmla="*/ 2109195 h 2893202"/>
                  <a:gd name="connsiteX237" fmla="*/ 1584176 w 3181887"/>
                  <a:gd name="connsiteY237" fmla="*/ 2098145 h 2893202"/>
                  <a:gd name="connsiteX238" fmla="*/ 1584176 w 3181887"/>
                  <a:gd name="connsiteY238" fmla="*/ 2109195 h 2893202"/>
                  <a:gd name="connsiteX239" fmla="*/ 1597712 w 3181887"/>
                  <a:gd name="connsiteY239" fmla="*/ 2164446 h 2893202"/>
                  <a:gd name="connsiteX240" fmla="*/ 1584176 w 3181887"/>
                  <a:gd name="connsiteY240" fmla="*/ 2230609 h 2893202"/>
                  <a:gd name="connsiteX241" fmla="*/ 1625061 w 3181887"/>
                  <a:gd name="connsiteY241" fmla="*/ 2230609 h 2893202"/>
                  <a:gd name="connsiteX242" fmla="*/ 1638736 w 3181887"/>
                  <a:gd name="connsiteY242" fmla="*/ 2252709 h 2893202"/>
                  <a:gd name="connsiteX243" fmla="*/ 1638736 w 3181887"/>
                  <a:gd name="connsiteY243" fmla="*/ 2285859 h 2893202"/>
                  <a:gd name="connsiteX244" fmla="*/ 1638736 w 3181887"/>
                  <a:gd name="connsiteY244" fmla="*/ 2352160 h 2893202"/>
                  <a:gd name="connsiteX245" fmla="*/ 1611386 w 3181887"/>
                  <a:gd name="connsiteY245" fmla="*/ 2363210 h 2893202"/>
                  <a:gd name="connsiteX246" fmla="*/ 1597712 w 3181887"/>
                  <a:gd name="connsiteY246" fmla="*/ 2374260 h 2893202"/>
                  <a:gd name="connsiteX247" fmla="*/ 1556826 w 3181887"/>
                  <a:gd name="connsiteY247" fmla="*/ 2385311 h 2893202"/>
                  <a:gd name="connsiteX248" fmla="*/ 1502128 w 3181887"/>
                  <a:gd name="connsiteY248" fmla="*/ 2440423 h 2893202"/>
                  <a:gd name="connsiteX249" fmla="*/ 1447568 w 3181887"/>
                  <a:gd name="connsiteY249" fmla="*/ 2495674 h 2893202"/>
                  <a:gd name="connsiteX250" fmla="*/ 1379334 w 3181887"/>
                  <a:gd name="connsiteY250" fmla="*/ 2550925 h 2893202"/>
                  <a:gd name="connsiteX251" fmla="*/ 1324635 w 3181887"/>
                  <a:gd name="connsiteY251" fmla="*/ 2606175 h 2893202"/>
                  <a:gd name="connsiteX252" fmla="*/ 1351984 w 3181887"/>
                  <a:gd name="connsiteY252" fmla="*/ 2606175 h 2893202"/>
                  <a:gd name="connsiteX253" fmla="*/ 1379334 w 3181887"/>
                  <a:gd name="connsiteY253" fmla="*/ 2595125 h 2893202"/>
                  <a:gd name="connsiteX254" fmla="*/ 1392870 w 3181887"/>
                  <a:gd name="connsiteY254" fmla="*/ 2595125 h 2893202"/>
                  <a:gd name="connsiteX255" fmla="*/ 1447568 w 3181887"/>
                  <a:gd name="connsiteY255" fmla="*/ 2639326 h 2893202"/>
                  <a:gd name="connsiteX256" fmla="*/ 1447568 w 3181887"/>
                  <a:gd name="connsiteY256" fmla="*/ 2672338 h 2893202"/>
                  <a:gd name="connsiteX257" fmla="*/ 1474917 w 3181887"/>
                  <a:gd name="connsiteY257" fmla="*/ 2672338 h 2893202"/>
                  <a:gd name="connsiteX258" fmla="*/ 1488454 w 3181887"/>
                  <a:gd name="connsiteY258" fmla="*/ 2650376 h 2893202"/>
                  <a:gd name="connsiteX259" fmla="*/ 1529477 w 3181887"/>
                  <a:gd name="connsiteY259" fmla="*/ 2694438 h 2893202"/>
                  <a:gd name="connsiteX260" fmla="*/ 1570501 w 3181887"/>
                  <a:gd name="connsiteY260" fmla="*/ 2705488 h 2893202"/>
                  <a:gd name="connsiteX261" fmla="*/ 1597712 w 3181887"/>
                  <a:gd name="connsiteY261" fmla="*/ 2727589 h 2893202"/>
                  <a:gd name="connsiteX262" fmla="*/ 1638736 w 3181887"/>
                  <a:gd name="connsiteY262" fmla="*/ 2749689 h 2893202"/>
                  <a:gd name="connsiteX263" fmla="*/ 1652410 w 3181887"/>
                  <a:gd name="connsiteY263" fmla="*/ 2782839 h 2893202"/>
                  <a:gd name="connsiteX264" fmla="*/ 1693296 w 3181887"/>
                  <a:gd name="connsiteY264" fmla="*/ 2815990 h 2893202"/>
                  <a:gd name="connsiteX265" fmla="*/ 1666085 w 3181887"/>
                  <a:gd name="connsiteY265" fmla="*/ 2849140 h 2893202"/>
                  <a:gd name="connsiteX266" fmla="*/ 1666085 w 3181887"/>
                  <a:gd name="connsiteY266" fmla="*/ 2893203 h 289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3181887" h="2893202">
                    <a:moveTo>
                      <a:pt x="1666085" y="2893203"/>
                    </a:moveTo>
                    <a:lnTo>
                      <a:pt x="1666085" y="2893203"/>
                    </a:lnTo>
                    <a:lnTo>
                      <a:pt x="1720645" y="2849140"/>
                    </a:lnTo>
                    <a:lnTo>
                      <a:pt x="1747994" y="2815990"/>
                    </a:lnTo>
                    <a:lnTo>
                      <a:pt x="1761668" y="2782839"/>
                    </a:lnTo>
                    <a:lnTo>
                      <a:pt x="1802554" y="2749689"/>
                    </a:lnTo>
                    <a:lnTo>
                      <a:pt x="1857252" y="2705488"/>
                    </a:lnTo>
                    <a:lnTo>
                      <a:pt x="1884601" y="2672338"/>
                    </a:lnTo>
                    <a:lnTo>
                      <a:pt x="1911812" y="2628276"/>
                    </a:lnTo>
                    <a:lnTo>
                      <a:pt x="1966510" y="2539874"/>
                    </a:lnTo>
                    <a:lnTo>
                      <a:pt x="2007396" y="2495674"/>
                    </a:lnTo>
                    <a:lnTo>
                      <a:pt x="2048419" y="2451473"/>
                    </a:lnTo>
                    <a:lnTo>
                      <a:pt x="2062094" y="2374260"/>
                    </a:lnTo>
                    <a:lnTo>
                      <a:pt x="2075769" y="2363210"/>
                    </a:lnTo>
                    <a:lnTo>
                      <a:pt x="2062094" y="2341110"/>
                    </a:lnTo>
                    <a:lnTo>
                      <a:pt x="2062094" y="2319010"/>
                    </a:lnTo>
                    <a:lnTo>
                      <a:pt x="2048419" y="2274809"/>
                    </a:lnTo>
                    <a:lnTo>
                      <a:pt x="2062094" y="2252709"/>
                    </a:lnTo>
                    <a:lnTo>
                      <a:pt x="2089443" y="2219559"/>
                    </a:lnTo>
                    <a:lnTo>
                      <a:pt x="2157678" y="2164446"/>
                    </a:lnTo>
                    <a:lnTo>
                      <a:pt x="2239587" y="2109195"/>
                    </a:lnTo>
                    <a:lnTo>
                      <a:pt x="2280611" y="2087095"/>
                    </a:lnTo>
                    <a:lnTo>
                      <a:pt x="2307822" y="2087095"/>
                    </a:lnTo>
                    <a:lnTo>
                      <a:pt x="2348845" y="2053944"/>
                    </a:lnTo>
                    <a:lnTo>
                      <a:pt x="2389869" y="2053944"/>
                    </a:lnTo>
                    <a:lnTo>
                      <a:pt x="2389869" y="2042894"/>
                    </a:lnTo>
                    <a:lnTo>
                      <a:pt x="2389869" y="2031844"/>
                    </a:lnTo>
                    <a:lnTo>
                      <a:pt x="2417080" y="2031844"/>
                    </a:lnTo>
                    <a:lnTo>
                      <a:pt x="2444429" y="2031844"/>
                    </a:lnTo>
                    <a:lnTo>
                      <a:pt x="2471778" y="2031844"/>
                    </a:lnTo>
                    <a:lnTo>
                      <a:pt x="2526338" y="2020794"/>
                    </a:lnTo>
                    <a:lnTo>
                      <a:pt x="2581036" y="2020794"/>
                    </a:lnTo>
                    <a:lnTo>
                      <a:pt x="2594711" y="1998694"/>
                    </a:lnTo>
                    <a:lnTo>
                      <a:pt x="2621922" y="1987782"/>
                    </a:lnTo>
                    <a:lnTo>
                      <a:pt x="2662945" y="1954632"/>
                    </a:lnTo>
                    <a:lnTo>
                      <a:pt x="2676620" y="1921481"/>
                    </a:lnTo>
                    <a:lnTo>
                      <a:pt x="2717506" y="1855180"/>
                    </a:lnTo>
                    <a:lnTo>
                      <a:pt x="2785878" y="1766917"/>
                    </a:lnTo>
                    <a:lnTo>
                      <a:pt x="2785878" y="1700616"/>
                    </a:lnTo>
                    <a:lnTo>
                      <a:pt x="2813089" y="1645366"/>
                    </a:lnTo>
                    <a:lnTo>
                      <a:pt x="2840438" y="1568015"/>
                    </a:lnTo>
                    <a:lnTo>
                      <a:pt x="2840438" y="1501852"/>
                    </a:lnTo>
                    <a:lnTo>
                      <a:pt x="2840438" y="1402401"/>
                    </a:lnTo>
                    <a:lnTo>
                      <a:pt x="2840438" y="1358200"/>
                    </a:lnTo>
                    <a:lnTo>
                      <a:pt x="2854113" y="1303088"/>
                    </a:lnTo>
                    <a:lnTo>
                      <a:pt x="2867787" y="1292038"/>
                    </a:lnTo>
                    <a:lnTo>
                      <a:pt x="2895137" y="1292038"/>
                    </a:lnTo>
                    <a:lnTo>
                      <a:pt x="2908811" y="1269937"/>
                    </a:lnTo>
                    <a:lnTo>
                      <a:pt x="2977046" y="1181536"/>
                    </a:lnTo>
                    <a:lnTo>
                      <a:pt x="3004395" y="1148386"/>
                    </a:lnTo>
                    <a:lnTo>
                      <a:pt x="3058955" y="1115373"/>
                    </a:lnTo>
                    <a:lnTo>
                      <a:pt x="3099979" y="1082223"/>
                    </a:lnTo>
                    <a:lnTo>
                      <a:pt x="3127190" y="1038022"/>
                    </a:lnTo>
                    <a:lnTo>
                      <a:pt x="3154539" y="993822"/>
                    </a:lnTo>
                    <a:lnTo>
                      <a:pt x="3181888" y="938571"/>
                    </a:lnTo>
                    <a:lnTo>
                      <a:pt x="3181888" y="883459"/>
                    </a:lnTo>
                    <a:lnTo>
                      <a:pt x="3181888" y="828208"/>
                    </a:lnTo>
                    <a:lnTo>
                      <a:pt x="3168213" y="784007"/>
                    </a:lnTo>
                    <a:lnTo>
                      <a:pt x="3140864" y="739807"/>
                    </a:lnTo>
                    <a:lnTo>
                      <a:pt x="3004395" y="728757"/>
                    </a:lnTo>
                    <a:lnTo>
                      <a:pt x="2908811" y="651544"/>
                    </a:lnTo>
                    <a:lnTo>
                      <a:pt x="2840438" y="607343"/>
                    </a:lnTo>
                    <a:lnTo>
                      <a:pt x="2785878" y="585243"/>
                    </a:lnTo>
                    <a:lnTo>
                      <a:pt x="2744855" y="585243"/>
                    </a:lnTo>
                    <a:lnTo>
                      <a:pt x="2649271" y="585243"/>
                    </a:lnTo>
                    <a:lnTo>
                      <a:pt x="2581036" y="574193"/>
                    </a:lnTo>
                    <a:lnTo>
                      <a:pt x="2485453" y="541042"/>
                    </a:lnTo>
                    <a:lnTo>
                      <a:pt x="2471778" y="541042"/>
                    </a:lnTo>
                    <a:lnTo>
                      <a:pt x="2403405" y="563143"/>
                    </a:lnTo>
                    <a:lnTo>
                      <a:pt x="2417080" y="529992"/>
                    </a:lnTo>
                    <a:lnTo>
                      <a:pt x="2403405" y="518942"/>
                    </a:lnTo>
                    <a:lnTo>
                      <a:pt x="2389869" y="518942"/>
                    </a:lnTo>
                    <a:lnTo>
                      <a:pt x="2403405" y="507892"/>
                    </a:lnTo>
                    <a:lnTo>
                      <a:pt x="2362520" y="474742"/>
                    </a:lnTo>
                    <a:lnTo>
                      <a:pt x="2335171" y="496842"/>
                    </a:lnTo>
                    <a:lnTo>
                      <a:pt x="2321496" y="463691"/>
                    </a:lnTo>
                    <a:lnTo>
                      <a:pt x="2212238" y="430679"/>
                    </a:lnTo>
                    <a:lnTo>
                      <a:pt x="2144003" y="419629"/>
                    </a:lnTo>
                    <a:lnTo>
                      <a:pt x="2130329" y="419629"/>
                    </a:lnTo>
                    <a:lnTo>
                      <a:pt x="2116654" y="419629"/>
                    </a:lnTo>
                    <a:lnTo>
                      <a:pt x="2075769" y="474742"/>
                    </a:lnTo>
                    <a:lnTo>
                      <a:pt x="2034745" y="485792"/>
                    </a:lnTo>
                    <a:lnTo>
                      <a:pt x="2007396" y="541042"/>
                    </a:lnTo>
                    <a:lnTo>
                      <a:pt x="2007396" y="496842"/>
                    </a:lnTo>
                    <a:lnTo>
                      <a:pt x="1939161" y="496842"/>
                    </a:lnTo>
                    <a:lnTo>
                      <a:pt x="1898138" y="507892"/>
                    </a:lnTo>
                    <a:lnTo>
                      <a:pt x="1870927" y="507892"/>
                    </a:lnTo>
                    <a:lnTo>
                      <a:pt x="1843578" y="507892"/>
                    </a:lnTo>
                    <a:lnTo>
                      <a:pt x="1829903" y="518942"/>
                    </a:lnTo>
                    <a:lnTo>
                      <a:pt x="1843578" y="496842"/>
                    </a:lnTo>
                    <a:lnTo>
                      <a:pt x="1884601" y="496842"/>
                    </a:lnTo>
                    <a:lnTo>
                      <a:pt x="1898138" y="496842"/>
                    </a:lnTo>
                    <a:lnTo>
                      <a:pt x="1898138" y="463691"/>
                    </a:lnTo>
                    <a:lnTo>
                      <a:pt x="1870927" y="452641"/>
                    </a:lnTo>
                    <a:lnTo>
                      <a:pt x="1898138" y="430679"/>
                    </a:lnTo>
                    <a:lnTo>
                      <a:pt x="1870927" y="430679"/>
                    </a:lnTo>
                    <a:lnTo>
                      <a:pt x="1857252" y="452641"/>
                    </a:lnTo>
                    <a:lnTo>
                      <a:pt x="1843578" y="452641"/>
                    </a:lnTo>
                    <a:lnTo>
                      <a:pt x="1843578" y="397529"/>
                    </a:lnTo>
                    <a:lnTo>
                      <a:pt x="1939161" y="298077"/>
                    </a:lnTo>
                    <a:lnTo>
                      <a:pt x="1952836" y="253877"/>
                    </a:lnTo>
                    <a:lnTo>
                      <a:pt x="1911812" y="242827"/>
                    </a:lnTo>
                    <a:lnTo>
                      <a:pt x="1884601" y="154564"/>
                    </a:lnTo>
                    <a:lnTo>
                      <a:pt x="1857252" y="99313"/>
                    </a:lnTo>
                    <a:lnTo>
                      <a:pt x="1843578" y="77213"/>
                    </a:lnTo>
                    <a:lnTo>
                      <a:pt x="1802554" y="110363"/>
                    </a:lnTo>
                    <a:lnTo>
                      <a:pt x="1775343" y="154564"/>
                    </a:lnTo>
                    <a:lnTo>
                      <a:pt x="1747994" y="187714"/>
                    </a:ln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0912"/>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506"/>
                    </a:lnTo>
                    <a:lnTo>
                      <a:pt x="273077" y="662594"/>
                    </a:lnTo>
                    <a:lnTo>
                      <a:pt x="245866" y="673506"/>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373"/>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100"/>
                    </a:lnTo>
                    <a:lnTo>
                      <a:pt x="1078770" y="1358200"/>
                    </a:lnTo>
                    <a:lnTo>
                      <a:pt x="1106119" y="1413451"/>
                    </a:lnTo>
                    <a:lnTo>
                      <a:pt x="1092444" y="1457651"/>
                    </a:lnTo>
                    <a:lnTo>
                      <a:pt x="1119793" y="1523952"/>
                    </a:lnTo>
                    <a:lnTo>
                      <a:pt x="1256401" y="1535002"/>
                    </a:lnTo>
                    <a:lnTo>
                      <a:pt x="1256401" y="1601165"/>
                    </a:lnTo>
                    <a:lnTo>
                      <a:pt x="1297286" y="1612215"/>
                    </a:lnTo>
                    <a:lnTo>
                      <a:pt x="1324635" y="1667466"/>
                    </a:lnTo>
                    <a:lnTo>
                      <a:pt x="1297286" y="1733767"/>
                    </a:lnTo>
                    <a:lnTo>
                      <a:pt x="1297286" y="1777829"/>
                    </a:lnTo>
                    <a:lnTo>
                      <a:pt x="1297286" y="1810980"/>
                    </a:lnTo>
                    <a:lnTo>
                      <a:pt x="1283612" y="1810980"/>
                    </a:lnTo>
                    <a:lnTo>
                      <a:pt x="1283612" y="1822030"/>
                    </a:lnTo>
                    <a:lnTo>
                      <a:pt x="1297286" y="1855180"/>
                    </a:lnTo>
                    <a:lnTo>
                      <a:pt x="1297286" y="1899381"/>
                    </a:lnTo>
                    <a:lnTo>
                      <a:pt x="1297286" y="1932531"/>
                    </a:lnTo>
                    <a:lnTo>
                      <a:pt x="1310961" y="1965681"/>
                    </a:lnTo>
                    <a:lnTo>
                      <a:pt x="1365659" y="1976732"/>
                    </a:lnTo>
                    <a:lnTo>
                      <a:pt x="1392870" y="1976732"/>
                    </a:lnTo>
                    <a:lnTo>
                      <a:pt x="1433894" y="1965681"/>
                    </a:lnTo>
                    <a:lnTo>
                      <a:pt x="1474917" y="1987782"/>
                    </a:lnTo>
                    <a:lnTo>
                      <a:pt x="1488454" y="2009744"/>
                    </a:lnTo>
                    <a:lnTo>
                      <a:pt x="1488454" y="2042894"/>
                    </a:lnTo>
                    <a:lnTo>
                      <a:pt x="1488454" y="2076045"/>
                    </a:lnTo>
                    <a:lnTo>
                      <a:pt x="1502128" y="2098145"/>
                    </a:lnTo>
                    <a:lnTo>
                      <a:pt x="1515803" y="2109195"/>
                    </a:lnTo>
                    <a:lnTo>
                      <a:pt x="1584176" y="2098145"/>
                    </a:lnTo>
                    <a:lnTo>
                      <a:pt x="1584176" y="2109195"/>
                    </a:lnTo>
                    <a:lnTo>
                      <a:pt x="1597712" y="2164446"/>
                    </a:lnTo>
                    <a:lnTo>
                      <a:pt x="1584176" y="2230609"/>
                    </a:lnTo>
                    <a:lnTo>
                      <a:pt x="1625061" y="2230609"/>
                    </a:lnTo>
                    <a:lnTo>
                      <a:pt x="1638736" y="2252709"/>
                    </a:lnTo>
                    <a:lnTo>
                      <a:pt x="1638736" y="2285859"/>
                    </a:lnTo>
                    <a:lnTo>
                      <a:pt x="1638736" y="2352160"/>
                    </a:lnTo>
                    <a:lnTo>
                      <a:pt x="1611386" y="2363210"/>
                    </a:lnTo>
                    <a:lnTo>
                      <a:pt x="1597712" y="2374260"/>
                    </a:lnTo>
                    <a:lnTo>
                      <a:pt x="1556826" y="2385311"/>
                    </a:lnTo>
                    <a:lnTo>
                      <a:pt x="1502128" y="2440423"/>
                    </a:lnTo>
                    <a:lnTo>
                      <a:pt x="1447568" y="2495674"/>
                    </a:lnTo>
                    <a:lnTo>
                      <a:pt x="1379334" y="2550925"/>
                    </a:lnTo>
                    <a:lnTo>
                      <a:pt x="1324635" y="2606175"/>
                    </a:lnTo>
                    <a:lnTo>
                      <a:pt x="1351984" y="2606175"/>
                    </a:lnTo>
                    <a:lnTo>
                      <a:pt x="1379334" y="2595125"/>
                    </a:lnTo>
                    <a:lnTo>
                      <a:pt x="1392870" y="2595125"/>
                    </a:lnTo>
                    <a:lnTo>
                      <a:pt x="1447568" y="2639326"/>
                    </a:lnTo>
                    <a:lnTo>
                      <a:pt x="1447568" y="2672338"/>
                    </a:lnTo>
                    <a:lnTo>
                      <a:pt x="1474917" y="2672338"/>
                    </a:lnTo>
                    <a:lnTo>
                      <a:pt x="1488454" y="2650376"/>
                    </a:lnTo>
                    <a:lnTo>
                      <a:pt x="1529477" y="2694438"/>
                    </a:lnTo>
                    <a:lnTo>
                      <a:pt x="1570501" y="2705488"/>
                    </a:lnTo>
                    <a:lnTo>
                      <a:pt x="1597712" y="2727589"/>
                    </a:lnTo>
                    <a:lnTo>
                      <a:pt x="1638736" y="2749689"/>
                    </a:lnTo>
                    <a:lnTo>
                      <a:pt x="1652410" y="2782839"/>
                    </a:lnTo>
                    <a:lnTo>
                      <a:pt x="1693296" y="2815990"/>
                    </a:lnTo>
                    <a:lnTo>
                      <a:pt x="1666085" y="2849140"/>
                    </a:lnTo>
                    <a:lnTo>
                      <a:pt x="1666085" y="28932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BE7FC3B-59E9-C59C-6986-816F81A0543F}"/>
                  </a:ext>
                </a:extLst>
              </p:cNvPr>
              <p:cNvSpPr/>
              <p:nvPr/>
            </p:nvSpPr>
            <p:spPr>
              <a:xfrm>
                <a:off x="6579524" y="1756011"/>
                <a:ext cx="1515802" cy="2815989"/>
              </a:xfrm>
              <a:custGeom>
                <a:avLst/>
                <a:gdLst>
                  <a:gd name="connsiteX0" fmla="*/ 0 w 1515802"/>
                  <a:gd name="connsiteY0" fmla="*/ 2815990 h 2815989"/>
                  <a:gd name="connsiteX1" fmla="*/ 0 w 1515802"/>
                  <a:gd name="connsiteY1" fmla="*/ 2815990 h 2815989"/>
                  <a:gd name="connsiteX2" fmla="*/ 54560 w 1515802"/>
                  <a:gd name="connsiteY2" fmla="*/ 2771927 h 2815989"/>
                  <a:gd name="connsiteX3" fmla="*/ 81909 w 1515802"/>
                  <a:gd name="connsiteY3" fmla="*/ 2738777 h 2815989"/>
                  <a:gd name="connsiteX4" fmla="*/ 95584 w 1515802"/>
                  <a:gd name="connsiteY4" fmla="*/ 2705627 h 2815989"/>
                  <a:gd name="connsiteX5" fmla="*/ 136469 w 1515802"/>
                  <a:gd name="connsiteY5" fmla="*/ 2672476 h 2815989"/>
                  <a:gd name="connsiteX6" fmla="*/ 191167 w 1515802"/>
                  <a:gd name="connsiteY6" fmla="*/ 2628275 h 2815989"/>
                  <a:gd name="connsiteX7" fmla="*/ 218516 w 1515802"/>
                  <a:gd name="connsiteY7" fmla="*/ 2595125 h 2815989"/>
                  <a:gd name="connsiteX8" fmla="*/ 245727 w 1515802"/>
                  <a:gd name="connsiteY8" fmla="*/ 2551063 h 2815989"/>
                  <a:gd name="connsiteX9" fmla="*/ 300426 w 1515802"/>
                  <a:gd name="connsiteY9" fmla="*/ 2462662 h 2815989"/>
                  <a:gd name="connsiteX10" fmla="*/ 341311 w 1515802"/>
                  <a:gd name="connsiteY10" fmla="*/ 2418461 h 2815989"/>
                  <a:gd name="connsiteX11" fmla="*/ 382335 w 1515802"/>
                  <a:gd name="connsiteY11" fmla="*/ 2374260 h 2815989"/>
                  <a:gd name="connsiteX12" fmla="*/ 396009 w 1515802"/>
                  <a:gd name="connsiteY12" fmla="*/ 2297048 h 2815989"/>
                  <a:gd name="connsiteX13" fmla="*/ 409684 w 1515802"/>
                  <a:gd name="connsiteY13" fmla="*/ 2285997 h 2815989"/>
                  <a:gd name="connsiteX14" fmla="*/ 396009 w 1515802"/>
                  <a:gd name="connsiteY14" fmla="*/ 2263897 h 2815989"/>
                  <a:gd name="connsiteX15" fmla="*/ 396009 w 1515802"/>
                  <a:gd name="connsiteY15" fmla="*/ 2241797 h 2815989"/>
                  <a:gd name="connsiteX16" fmla="*/ 382335 w 1515802"/>
                  <a:gd name="connsiteY16" fmla="*/ 2197596 h 2815989"/>
                  <a:gd name="connsiteX17" fmla="*/ 396009 w 1515802"/>
                  <a:gd name="connsiteY17" fmla="*/ 2175496 h 2815989"/>
                  <a:gd name="connsiteX18" fmla="*/ 423358 w 1515802"/>
                  <a:gd name="connsiteY18" fmla="*/ 2142346 h 2815989"/>
                  <a:gd name="connsiteX19" fmla="*/ 491593 w 1515802"/>
                  <a:gd name="connsiteY19" fmla="*/ 2087233 h 2815989"/>
                  <a:gd name="connsiteX20" fmla="*/ 573502 w 1515802"/>
                  <a:gd name="connsiteY20" fmla="*/ 2031982 h 2815989"/>
                  <a:gd name="connsiteX21" fmla="*/ 614526 w 1515802"/>
                  <a:gd name="connsiteY21" fmla="*/ 2009882 h 2815989"/>
                  <a:gd name="connsiteX22" fmla="*/ 641737 w 1515802"/>
                  <a:gd name="connsiteY22" fmla="*/ 2009882 h 2815989"/>
                  <a:gd name="connsiteX23" fmla="*/ 682760 w 1515802"/>
                  <a:gd name="connsiteY23" fmla="*/ 1976732 h 2815989"/>
                  <a:gd name="connsiteX24" fmla="*/ 723784 w 1515802"/>
                  <a:gd name="connsiteY24" fmla="*/ 1976732 h 2815989"/>
                  <a:gd name="connsiteX25" fmla="*/ 723784 w 1515802"/>
                  <a:gd name="connsiteY25" fmla="*/ 1965682 h 2815989"/>
                  <a:gd name="connsiteX26" fmla="*/ 723784 w 1515802"/>
                  <a:gd name="connsiteY26" fmla="*/ 1954631 h 2815989"/>
                  <a:gd name="connsiteX27" fmla="*/ 750995 w 1515802"/>
                  <a:gd name="connsiteY27" fmla="*/ 1954631 h 2815989"/>
                  <a:gd name="connsiteX28" fmla="*/ 778344 w 1515802"/>
                  <a:gd name="connsiteY28" fmla="*/ 1954631 h 2815989"/>
                  <a:gd name="connsiteX29" fmla="*/ 805693 w 1515802"/>
                  <a:gd name="connsiteY29" fmla="*/ 1954631 h 2815989"/>
                  <a:gd name="connsiteX30" fmla="*/ 860253 w 1515802"/>
                  <a:gd name="connsiteY30" fmla="*/ 1943581 h 2815989"/>
                  <a:gd name="connsiteX31" fmla="*/ 914952 w 1515802"/>
                  <a:gd name="connsiteY31" fmla="*/ 1943581 h 2815989"/>
                  <a:gd name="connsiteX32" fmla="*/ 928626 w 1515802"/>
                  <a:gd name="connsiteY32" fmla="*/ 1921481 h 2815989"/>
                  <a:gd name="connsiteX33" fmla="*/ 955837 w 1515802"/>
                  <a:gd name="connsiteY33" fmla="*/ 1910569 h 2815989"/>
                  <a:gd name="connsiteX34" fmla="*/ 996861 w 1515802"/>
                  <a:gd name="connsiteY34" fmla="*/ 1877419 h 2815989"/>
                  <a:gd name="connsiteX35" fmla="*/ 1010535 w 1515802"/>
                  <a:gd name="connsiteY35" fmla="*/ 1844268 h 2815989"/>
                  <a:gd name="connsiteX36" fmla="*/ 1051421 w 1515802"/>
                  <a:gd name="connsiteY36" fmla="*/ 1777967 h 2815989"/>
                  <a:gd name="connsiteX37" fmla="*/ 1119793 w 1515802"/>
                  <a:gd name="connsiteY37" fmla="*/ 1689704 h 2815989"/>
                  <a:gd name="connsiteX38" fmla="*/ 1119793 w 1515802"/>
                  <a:gd name="connsiteY38" fmla="*/ 1623403 h 2815989"/>
                  <a:gd name="connsiteX39" fmla="*/ 1147004 w 1515802"/>
                  <a:gd name="connsiteY39" fmla="*/ 1568153 h 2815989"/>
                  <a:gd name="connsiteX40" fmla="*/ 1174354 w 1515802"/>
                  <a:gd name="connsiteY40" fmla="*/ 1490802 h 2815989"/>
                  <a:gd name="connsiteX41" fmla="*/ 1174354 w 1515802"/>
                  <a:gd name="connsiteY41" fmla="*/ 1424639 h 2815989"/>
                  <a:gd name="connsiteX42" fmla="*/ 1174354 w 1515802"/>
                  <a:gd name="connsiteY42" fmla="*/ 1325188 h 2815989"/>
                  <a:gd name="connsiteX43" fmla="*/ 1174354 w 1515802"/>
                  <a:gd name="connsiteY43" fmla="*/ 1280987 h 2815989"/>
                  <a:gd name="connsiteX44" fmla="*/ 1188028 w 1515802"/>
                  <a:gd name="connsiteY44" fmla="*/ 1225875 h 2815989"/>
                  <a:gd name="connsiteX45" fmla="*/ 1201703 w 1515802"/>
                  <a:gd name="connsiteY45" fmla="*/ 1214825 h 2815989"/>
                  <a:gd name="connsiteX46" fmla="*/ 1229052 w 1515802"/>
                  <a:gd name="connsiteY46" fmla="*/ 1214825 h 2815989"/>
                  <a:gd name="connsiteX47" fmla="*/ 1242726 w 1515802"/>
                  <a:gd name="connsiteY47" fmla="*/ 1192724 h 2815989"/>
                  <a:gd name="connsiteX48" fmla="*/ 1310961 w 1515802"/>
                  <a:gd name="connsiteY48" fmla="*/ 1104323 h 2815989"/>
                  <a:gd name="connsiteX49" fmla="*/ 1338310 w 1515802"/>
                  <a:gd name="connsiteY49" fmla="*/ 1071173 h 2815989"/>
                  <a:gd name="connsiteX50" fmla="*/ 1392870 w 1515802"/>
                  <a:gd name="connsiteY50" fmla="*/ 1038022 h 2815989"/>
                  <a:gd name="connsiteX51" fmla="*/ 1433894 w 1515802"/>
                  <a:gd name="connsiteY51" fmla="*/ 1005010 h 2815989"/>
                  <a:gd name="connsiteX52" fmla="*/ 1461105 w 1515802"/>
                  <a:gd name="connsiteY52" fmla="*/ 960810 h 2815989"/>
                  <a:gd name="connsiteX53" fmla="*/ 1488454 w 1515802"/>
                  <a:gd name="connsiteY53" fmla="*/ 916609 h 2815989"/>
                  <a:gd name="connsiteX54" fmla="*/ 1515803 w 1515802"/>
                  <a:gd name="connsiteY54" fmla="*/ 861358 h 2815989"/>
                  <a:gd name="connsiteX55" fmla="*/ 1515803 w 1515802"/>
                  <a:gd name="connsiteY55" fmla="*/ 806246 h 2815989"/>
                  <a:gd name="connsiteX56" fmla="*/ 1515803 w 1515802"/>
                  <a:gd name="connsiteY56" fmla="*/ 750995 h 2815989"/>
                  <a:gd name="connsiteX57" fmla="*/ 1502128 w 1515802"/>
                  <a:gd name="connsiteY57" fmla="*/ 706794 h 2815989"/>
                  <a:gd name="connsiteX58" fmla="*/ 1474779 w 1515802"/>
                  <a:gd name="connsiteY58" fmla="*/ 662594 h 2815989"/>
                  <a:gd name="connsiteX59" fmla="*/ 1338310 w 1515802"/>
                  <a:gd name="connsiteY59" fmla="*/ 651544 h 2815989"/>
                  <a:gd name="connsiteX60" fmla="*/ 1242726 w 1515802"/>
                  <a:gd name="connsiteY60" fmla="*/ 574331 h 2815989"/>
                  <a:gd name="connsiteX61" fmla="*/ 1174354 w 1515802"/>
                  <a:gd name="connsiteY61" fmla="*/ 530130 h 2815989"/>
                  <a:gd name="connsiteX62" fmla="*/ 1119793 w 1515802"/>
                  <a:gd name="connsiteY62" fmla="*/ 508030 h 2815989"/>
                  <a:gd name="connsiteX63" fmla="*/ 1078770 w 1515802"/>
                  <a:gd name="connsiteY63" fmla="*/ 508030 h 2815989"/>
                  <a:gd name="connsiteX64" fmla="*/ 983186 w 1515802"/>
                  <a:gd name="connsiteY64" fmla="*/ 508030 h 2815989"/>
                  <a:gd name="connsiteX65" fmla="*/ 914952 w 1515802"/>
                  <a:gd name="connsiteY65" fmla="*/ 496980 h 2815989"/>
                  <a:gd name="connsiteX66" fmla="*/ 819368 w 1515802"/>
                  <a:gd name="connsiteY66" fmla="*/ 463830 h 2815989"/>
                  <a:gd name="connsiteX67" fmla="*/ 805693 w 1515802"/>
                  <a:gd name="connsiteY67" fmla="*/ 463830 h 2815989"/>
                  <a:gd name="connsiteX68" fmla="*/ 737321 w 1515802"/>
                  <a:gd name="connsiteY68" fmla="*/ 485930 h 2815989"/>
                  <a:gd name="connsiteX69" fmla="*/ 750995 w 1515802"/>
                  <a:gd name="connsiteY69" fmla="*/ 452779 h 2815989"/>
                  <a:gd name="connsiteX70" fmla="*/ 737321 w 1515802"/>
                  <a:gd name="connsiteY70" fmla="*/ 441729 h 2815989"/>
                  <a:gd name="connsiteX71" fmla="*/ 723784 w 1515802"/>
                  <a:gd name="connsiteY71" fmla="*/ 441729 h 2815989"/>
                  <a:gd name="connsiteX72" fmla="*/ 737321 w 1515802"/>
                  <a:gd name="connsiteY72" fmla="*/ 430679 h 2815989"/>
                  <a:gd name="connsiteX73" fmla="*/ 696435 w 1515802"/>
                  <a:gd name="connsiteY73" fmla="*/ 397529 h 2815989"/>
                  <a:gd name="connsiteX74" fmla="*/ 669086 w 1515802"/>
                  <a:gd name="connsiteY74" fmla="*/ 419629 h 2815989"/>
                  <a:gd name="connsiteX75" fmla="*/ 655411 w 1515802"/>
                  <a:gd name="connsiteY75" fmla="*/ 386479 h 2815989"/>
                  <a:gd name="connsiteX76" fmla="*/ 546153 w 1515802"/>
                  <a:gd name="connsiteY76" fmla="*/ 353466 h 2815989"/>
                  <a:gd name="connsiteX77" fmla="*/ 477919 w 1515802"/>
                  <a:gd name="connsiteY77" fmla="*/ 342416 h 2815989"/>
                  <a:gd name="connsiteX78" fmla="*/ 464244 w 1515802"/>
                  <a:gd name="connsiteY78" fmla="*/ 342416 h 2815989"/>
                  <a:gd name="connsiteX79" fmla="*/ 450569 w 1515802"/>
                  <a:gd name="connsiteY79" fmla="*/ 342416 h 2815989"/>
                  <a:gd name="connsiteX80" fmla="*/ 409684 w 1515802"/>
                  <a:gd name="connsiteY80" fmla="*/ 397529 h 2815989"/>
                  <a:gd name="connsiteX81" fmla="*/ 368660 w 1515802"/>
                  <a:gd name="connsiteY81" fmla="*/ 408579 h 2815989"/>
                  <a:gd name="connsiteX82" fmla="*/ 341311 w 1515802"/>
                  <a:gd name="connsiteY82" fmla="*/ 463830 h 2815989"/>
                  <a:gd name="connsiteX83" fmla="*/ 341311 w 1515802"/>
                  <a:gd name="connsiteY83" fmla="*/ 419629 h 2815989"/>
                  <a:gd name="connsiteX84" fmla="*/ 273077 w 1515802"/>
                  <a:gd name="connsiteY84" fmla="*/ 419629 h 2815989"/>
                  <a:gd name="connsiteX85" fmla="*/ 232053 w 1515802"/>
                  <a:gd name="connsiteY85" fmla="*/ 430679 h 2815989"/>
                  <a:gd name="connsiteX86" fmla="*/ 204842 w 1515802"/>
                  <a:gd name="connsiteY86" fmla="*/ 430679 h 2815989"/>
                  <a:gd name="connsiteX87" fmla="*/ 177493 w 1515802"/>
                  <a:gd name="connsiteY87" fmla="*/ 430679 h 2815989"/>
                  <a:gd name="connsiteX88" fmla="*/ 163818 w 1515802"/>
                  <a:gd name="connsiteY88" fmla="*/ 441729 h 2815989"/>
                  <a:gd name="connsiteX89" fmla="*/ 177493 w 1515802"/>
                  <a:gd name="connsiteY89" fmla="*/ 419629 h 2815989"/>
                  <a:gd name="connsiteX90" fmla="*/ 218516 w 1515802"/>
                  <a:gd name="connsiteY90" fmla="*/ 419629 h 2815989"/>
                  <a:gd name="connsiteX91" fmla="*/ 232053 w 1515802"/>
                  <a:gd name="connsiteY91" fmla="*/ 419629 h 2815989"/>
                  <a:gd name="connsiteX92" fmla="*/ 232053 w 1515802"/>
                  <a:gd name="connsiteY92" fmla="*/ 386479 h 2815989"/>
                  <a:gd name="connsiteX93" fmla="*/ 204842 w 1515802"/>
                  <a:gd name="connsiteY93" fmla="*/ 375428 h 2815989"/>
                  <a:gd name="connsiteX94" fmla="*/ 232053 w 1515802"/>
                  <a:gd name="connsiteY94" fmla="*/ 353466 h 2815989"/>
                  <a:gd name="connsiteX95" fmla="*/ 204842 w 1515802"/>
                  <a:gd name="connsiteY95" fmla="*/ 353466 h 2815989"/>
                  <a:gd name="connsiteX96" fmla="*/ 191167 w 1515802"/>
                  <a:gd name="connsiteY96" fmla="*/ 375428 h 2815989"/>
                  <a:gd name="connsiteX97" fmla="*/ 177493 w 1515802"/>
                  <a:gd name="connsiteY97" fmla="*/ 375428 h 2815989"/>
                  <a:gd name="connsiteX98" fmla="*/ 177493 w 1515802"/>
                  <a:gd name="connsiteY98" fmla="*/ 320316 h 2815989"/>
                  <a:gd name="connsiteX99" fmla="*/ 273077 w 1515802"/>
                  <a:gd name="connsiteY99" fmla="*/ 220865 h 2815989"/>
                  <a:gd name="connsiteX100" fmla="*/ 286751 w 1515802"/>
                  <a:gd name="connsiteY100" fmla="*/ 176664 h 2815989"/>
                  <a:gd name="connsiteX101" fmla="*/ 245727 w 1515802"/>
                  <a:gd name="connsiteY101" fmla="*/ 165614 h 2815989"/>
                  <a:gd name="connsiteX102" fmla="*/ 218516 w 1515802"/>
                  <a:gd name="connsiteY102" fmla="*/ 77351 h 2815989"/>
                  <a:gd name="connsiteX103" fmla="*/ 191167 w 1515802"/>
                  <a:gd name="connsiteY103" fmla="*/ 22100 h 2815989"/>
                  <a:gd name="connsiteX104" fmla="*/ 177493 w 1515802"/>
                  <a:gd name="connsiteY104" fmla="*/ 0 h 2815989"/>
                  <a:gd name="connsiteX105" fmla="*/ 136469 w 1515802"/>
                  <a:gd name="connsiteY105" fmla="*/ 33150 h 2815989"/>
                  <a:gd name="connsiteX106" fmla="*/ 109258 w 1515802"/>
                  <a:gd name="connsiteY106" fmla="*/ 77351 h 2815989"/>
                  <a:gd name="connsiteX107" fmla="*/ 81909 w 1515802"/>
                  <a:gd name="connsiteY107" fmla="*/ 110501 h 281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515802" h="2815989">
                    <a:moveTo>
                      <a:pt x="0" y="2815990"/>
                    </a:moveTo>
                    <a:lnTo>
                      <a:pt x="0" y="2815990"/>
                    </a:lnTo>
                    <a:lnTo>
                      <a:pt x="54560" y="2771927"/>
                    </a:lnTo>
                    <a:lnTo>
                      <a:pt x="81909" y="2738777"/>
                    </a:lnTo>
                    <a:lnTo>
                      <a:pt x="95584" y="2705627"/>
                    </a:lnTo>
                    <a:lnTo>
                      <a:pt x="136469" y="2672476"/>
                    </a:lnTo>
                    <a:lnTo>
                      <a:pt x="191167" y="2628275"/>
                    </a:lnTo>
                    <a:lnTo>
                      <a:pt x="218516" y="2595125"/>
                    </a:lnTo>
                    <a:lnTo>
                      <a:pt x="245727" y="2551063"/>
                    </a:lnTo>
                    <a:lnTo>
                      <a:pt x="300426" y="2462662"/>
                    </a:lnTo>
                    <a:lnTo>
                      <a:pt x="341311" y="2418461"/>
                    </a:lnTo>
                    <a:lnTo>
                      <a:pt x="382335" y="2374260"/>
                    </a:lnTo>
                    <a:lnTo>
                      <a:pt x="396009" y="2297048"/>
                    </a:lnTo>
                    <a:lnTo>
                      <a:pt x="409684" y="2285997"/>
                    </a:lnTo>
                    <a:lnTo>
                      <a:pt x="396009" y="2263897"/>
                    </a:lnTo>
                    <a:lnTo>
                      <a:pt x="396009" y="2241797"/>
                    </a:lnTo>
                    <a:lnTo>
                      <a:pt x="382335" y="2197596"/>
                    </a:lnTo>
                    <a:lnTo>
                      <a:pt x="396009" y="2175496"/>
                    </a:lnTo>
                    <a:lnTo>
                      <a:pt x="423358" y="2142346"/>
                    </a:lnTo>
                    <a:lnTo>
                      <a:pt x="491593" y="2087233"/>
                    </a:lnTo>
                    <a:lnTo>
                      <a:pt x="573502" y="2031982"/>
                    </a:lnTo>
                    <a:lnTo>
                      <a:pt x="614526" y="2009882"/>
                    </a:lnTo>
                    <a:lnTo>
                      <a:pt x="641737" y="2009882"/>
                    </a:lnTo>
                    <a:lnTo>
                      <a:pt x="682760" y="1976732"/>
                    </a:lnTo>
                    <a:lnTo>
                      <a:pt x="723784" y="1976732"/>
                    </a:lnTo>
                    <a:lnTo>
                      <a:pt x="723784" y="1965682"/>
                    </a:lnTo>
                    <a:lnTo>
                      <a:pt x="723784" y="1954631"/>
                    </a:lnTo>
                    <a:lnTo>
                      <a:pt x="750995" y="1954631"/>
                    </a:lnTo>
                    <a:lnTo>
                      <a:pt x="778344" y="1954631"/>
                    </a:lnTo>
                    <a:lnTo>
                      <a:pt x="805693" y="1954631"/>
                    </a:lnTo>
                    <a:lnTo>
                      <a:pt x="860253" y="1943581"/>
                    </a:lnTo>
                    <a:lnTo>
                      <a:pt x="914952" y="1943581"/>
                    </a:lnTo>
                    <a:lnTo>
                      <a:pt x="928626" y="1921481"/>
                    </a:lnTo>
                    <a:lnTo>
                      <a:pt x="955837" y="1910569"/>
                    </a:lnTo>
                    <a:lnTo>
                      <a:pt x="996861" y="1877419"/>
                    </a:lnTo>
                    <a:lnTo>
                      <a:pt x="1010535" y="1844268"/>
                    </a:lnTo>
                    <a:lnTo>
                      <a:pt x="1051421" y="1777967"/>
                    </a:lnTo>
                    <a:lnTo>
                      <a:pt x="1119793" y="1689704"/>
                    </a:lnTo>
                    <a:lnTo>
                      <a:pt x="1119793" y="1623403"/>
                    </a:lnTo>
                    <a:lnTo>
                      <a:pt x="1147004" y="1568153"/>
                    </a:lnTo>
                    <a:lnTo>
                      <a:pt x="1174354" y="1490802"/>
                    </a:lnTo>
                    <a:lnTo>
                      <a:pt x="1174354" y="1424639"/>
                    </a:lnTo>
                    <a:lnTo>
                      <a:pt x="1174354" y="1325188"/>
                    </a:lnTo>
                    <a:lnTo>
                      <a:pt x="1174354" y="1280987"/>
                    </a:lnTo>
                    <a:lnTo>
                      <a:pt x="1188028" y="1225875"/>
                    </a:lnTo>
                    <a:lnTo>
                      <a:pt x="1201703" y="1214825"/>
                    </a:lnTo>
                    <a:lnTo>
                      <a:pt x="1229052" y="1214825"/>
                    </a:lnTo>
                    <a:lnTo>
                      <a:pt x="1242726" y="1192724"/>
                    </a:lnTo>
                    <a:lnTo>
                      <a:pt x="1310961" y="1104323"/>
                    </a:lnTo>
                    <a:lnTo>
                      <a:pt x="1338310" y="1071173"/>
                    </a:lnTo>
                    <a:lnTo>
                      <a:pt x="1392870" y="1038022"/>
                    </a:lnTo>
                    <a:lnTo>
                      <a:pt x="1433894" y="1005010"/>
                    </a:lnTo>
                    <a:lnTo>
                      <a:pt x="1461105" y="960810"/>
                    </a:lnTo>
                    <a:lnTo>
                      <a:pt x="1488454" y="916609"/>
                    </a:lnTo>
                    <a:lnTo>
                      <a:pt x="1515803" y="861358"/>
                    </a:lnTo>
                    <a:lnTo>
                      <a:pt x="1515803" y="806246"/>
                    </a:lnTo>
                    <a:lnTo>
                      <a:pt x="1515803" y="750995"/>
                    </a:lnTo>
                    <a:lnTo>
                      <a:pt x="1502128" y="706794"/>
                    </a:lnTo>
                    <a:lnTo>
                      <a:pt x="1474779" y="662594"/>
                    </a:lnTo>
                    <a:lnTo>
                      <a:pt x="1338310" y="651544"/>
                    </a:lnTo>
                    <a:lnTo>
                      <a:pt x="1242726" y="574331"/>
                    </a:lnTo>
                    <a:lnTo>
                      <a:pt x="1174354" y="530130"/>
                    </a:lnTo>
                    <a:lnTo>
                      <a:pt x="1119793" y="508030"/>
                    </a:lnTo>
                    <a:lnTo>
                      <a:pt x="1078770" y="508030"/>
                    </a:lnTo>
                    <a:lnTo>
                      <a:pt x="983186" y="508030"/>
                    </a:lnTo>
                    <a:lnTo>
                      <a:pt x="914952" y="496980"/>
                    </a:lnTo>
                    <a:lnTo>
                      <a:pt x="819368" y="463830"/>
                    </a:lnTo>
                    <a:lnTo>
                      <a:pt x="805693" y="463830"/>
                    </a:lnTo>
                    <a:lnTo>
                      <a:pt x="737321" y="485930"/>
                    </a:lnTo>
                    <a:lnTo>
                      <a:pt x="750995" y="452779"/>
                    </a:lnTo>
                    <a:lnTo>
                      <a:pt x="737321" y="441729"/>
                    </a:lnTo>
                    <a:lnTo>
                      <a:pt x="723784" y="441729"/>
                    </a:lnTo>
                    <a:lnTo>
                      <a:pt x="737321" y="430679"/>
                    </a:lnTo>
                    <a:lnTo>
                      <a:pt x="696435" y="397529"/>
                    </a:lnTo>
                    <a:lnTo>
                      <a:pt x="669086" y="419629"/>
                    </a:lnTo>
                    <a:lnTo>
                      <a:pt x="655411" y="386479"/>
                    </a:lnTo>
                    <a:lnTo>
                      <a:pt x="546153" y="353466"/>
                    </a:lnTo>
                    <a:lnTo>
                      <a:pt x="477919" y="342416"/>
                    </a:lnTo>
                    <a:lnTo>
                      <a:pt x="464244" y="342416"/>
                    </a:lnTo>
                    <a:lnTo>
                      <a:pt x="450569" y="342416"/>
                    </a:lnTo>
                    <a:lnTo>
                      <a:pt x="409684" y="397529"/>
                    </a:lnTo>
                    <a:lnTo>
                      <a:pt x="368660" y="408579"/>
                    </a:lnTo>
                    <a:lnTo>
                      <a:pt x="341311" y="463830"/>
                    </a:lnTo>
                    <a:lnTo>
                      <a:pt x="341311" y="419629"/>
                    </a:lnTo>
                    <a:lnTo>
                      <a:pt x="273077" y="419629"/>
                    </a:lnTo>
                    <a:lnTo>
                      <a:pt x="232053" y="430679"/>
                    </a:lnTo>
                    <a:lnTo>
                      <a:pt x="204842" y="430679"/>
                    </a:lnTo>
                    <a:lnTo>
                      <a:pt x="177493" y="430679"/>
                    </a:lnTo>
                    <a:lnTo>
                      <a:pt x="163818" y="441729"/>
                    </a:lnTo>
                    <a:lnTo>
                      <a:pt x="177493" y="419629"/>
                    </a:lnTo>
                    <a:lnTo>
                      <a:pt x="218516" y="419629"/>
                    </a:lnTo>
                    <a:lnTo>
                      <a:pt x="232053" y="419629"/>
                    </a:lnTo>
                    <a:lnTo>
                      <a:pt x="232053" y="386479"/>
                    </a:lnTo>
                    <a:lnTo>
                      <a:pt x="204842" y="375428"/>
                    </a:lnTo>
                    <a:lnTo>
                      <a:pt x="232053" y="353466"/>
                    </a:lnTo>
                    <a:lnTo>
                      <a:pt x="204842" y="353466"/>
                    </a:lnTo>
                    <a:lnTo>
                      <a:pt x="191167" y="375428"/>
                    </a:lnTo>
                    <a:lnTo>
                      <a:pt x="177493" y="375428"/>
                    </a:lnTo>
                    <a:lnTo>
                      <a:pt x="177493" y="320316"/>
                    </a:lnTo>
                    <a:lnTo>
                      <a:pt x="273077" y="220865"/>
                    </a:lnTo>
                    <a:lnTo>
                      <a:pt x="286751" y="176664"/>
                    </a:lnTo>
                    <a:lnTo>
                      <a:pt x="245727" y="165614"/>
                    </a:lnTo>
                    <a:lnTo>
                      <a:pt x="218516" y="77351"/>
                    </a:lnTo>
                    <a:lnTo>
                      <a:pt x="191167" y="22100"/>
                    </a:lnTo>
                    <a:lnTo>
                      <a:pt x="177493" y="0"/>
                    </a:lnTo>
                    <a:lnTo>
                      <a:pt x="136469" y="33150"/>
                    </a:lnTo>
                    <a:lnTo>
                      <a:pt x="109258" y="77351"/>
                    </a:lnTo>
                    <a:lnTo>
                      <a:pt x="81909" y="110501"/>
                    </a:lnTo>
                  </a:path>
                </a:pathLst>
              </a:custGeom>
              <a:solidFill>
                <a:srgbClr val="F5D8B8"/>
              </a:solidFill>
              <a:ln w="3451" cap="flat">
                <a:solidFill>
                  <a:srgbClr val="F5D8B8"/>
                </a:solidFill>
                <a:prstDash val="solid"/>
                <a:round/>
              </a:ln>
            </p:spPr>
            <p:txBody>
              <a:bodyPr rtlCol="0" anchor="ctr"/>
              <a:lstStyle/>
              <a:p>
                <a:endParaRPr lang="en-US"/>
              </a:p>
            </p:txBody>
          </p:sp>
          <p:sp>
            <p:nvSpPr>
              <p:cNvPr id="116" name="Freeform: Shape 115">
                <a:extLst>
                  <a:ext uri="{FF2B5EF4-FFF2-40B4-BE49-F238E27FC236}">
                    <a16:creationId xmlns:a16="http://schemas.microsoft.com/office/drawing/2014/main" id="{CB8EF43E-BE12-FD60-B751-409FD78425AB}"/>
                  </a:ext>
                </a:extLst>
              </p:cNvPr>
              <p:cNvSpPr/>
              <p:nvPr/>
            </p:nvSpPr>
            <p:spPr>
              <a:xfrm>
                <a:off x="4913439" y="1678798"/>
                <a:ext cx="1747993" cy="1457651"/>
              </a:xfrm>
              <a:custGeom>
                <a:avLst/>
                <a:gdLst>
                  <a:gd name="connsiteX0" fmla="*/ 1747994 w 1747993"/>
                  <a:gd name="connsiteY0" fmla="*/ 187714 h 1457651"/>
                  <a:gd name="connsiteX1" fmla="*/ 1706970 w 1747993"/>
                  <a:gd name="connsiteY1" fmla="*/ 220865 h 1457651"/>
                  <a:gd name="connsiteX2" fmla="*/ 1666085 w 1747993"/>
                  <a:gd name="connsiteY2" fmla="*/ 220865 h 1457651"/>
                  <a:gd name="connsiteX3" fmla="*/ 1625061 w 1747993"/>
                  <a:gd name="connsiteY3" fmla="*/ 231915 h 1457651"/>
                  <a:gd name="connsiteX4" fmla="*/ 1584176 w 1747993"/>
                  <a:gd name="connsiteY4" fmla="*/ 209814 h 1457651"/>
                  <a:gd name="connsiteX5" fmla="*/ 1543152 w 1747993"/>
                  <a:gd name="connsiteY5" fmla="*/ 198764 h 1457651"/>
                  <a:gd name="connsiteX6" fmla="*/ 1515803 w 1747993"/>
                  <a:gd name="connsiteY6" fmla="*/ 198764 h 1457651"/>
                  <a:gd name="connsiteX7" fmla="*/ 1474917 w 1747993"/>
                  <a:gd name="connsiteY7" fmla="*/ 198764 h 1457651"/>
                  <a:gd name="connsiteX8" fmla="*/ 1461243 w 1747993"/>
                  <a:gd name="connsiteY8" fmla="*/ 242827 h 1457651"/>
                  <a:gd name="connsiteX9" fmla="*/ 1406545 w 1747993"/>
                  <a:gd name="connsiteY9" fmla="*/ 231915 h 1457651"/>
                  <a:gd name="connsiteX10" fmla="*/ 1379334 w 1747993"/>
                  <a:gd name="connsiteY10" fmla="*/ 231915 h 1457651"/>
                  <a:gd name="connsiteX11" fmla="*/ 1365659 w 1747993"/>
                  <a:gd name="connsiteY11" fmla="*/ 231915 h 1457651"/>
                  <a:gd name="connsiteX12" fmla="*/ 1338310 w 1747993"/>
                  <a:gd name="connsiteY12" fmla="*/ 242827 h 1457651"/>
                  <a:gd name="connsiteX13" fmla="*/ 1310961 w 1747993"/>
                  <a:gd name="connsiteY13" fmla="*/ 253877 h 1457651"/>
                  <a:gd name="connsiteX14" fmla="*/ 1270075 w 1747993"/>
                  <a:gd name="connsiteY14" fmla="*/ 264927 h 1457651"/>
                  <a:gd name="connsiteX15" fmla="*/ 1242726 w 1747993"/>
                  <a:gd name="connsiteY15" fmla="*/ 275977 h 1457651"/>
                  <a:gd name="connsiteX16" fmla="*/ 1215377 w 1747993"/>
                  <a:gd name="connsiteY16" fmla="*/ 275977 h 1457651"/>
                  <a:gd name="connsiteX17" fmla="*/ 1201703 w 1747993"/>
                  <a:gd name="connsiteY17" fmla="*/ 275977 h 1457651"/>
                  <a:gd name="connsiteX18" fmla="*/ 1160817 w 1747993"/>
                  <a:gd name="connsiteY18" fmla="*/ 242827 h 1457651"/>
                  <a:gd name="connsiteX19" fmla="*/ 1160817 w 1747993"/>
                  <a:gd name="connsiteY19" fmla="*/ 209814 h 1457651"/>
                  <a:gd name="connsiteX20" fmla="*/ 1147143 w 1747993"/>
                  <a:gd name="connsiteY20" fmla="*/ 198764 h 1457651"/>
                  <a:gd name="connsiteX21" fmla="*/ 1160817 w 1747993"/>
                  <a:gd name="connsiteY21" fmla="*/ 110363 h 1457651"/>
                  <a:gd name="connsiteX22" fmla="*/ 1174492 w 1747993"/>
                  <a:gd name="connsiteY22" fmla="*/ 99313 h 1457651"/>
                  <a:gd name="connsiteX23" fmla="*/ 1160817 w 1747993"/>
                  <a:gd name="connsiteY23" fmla="*/ 55113 h 1457651"/>
                  <a:gd name="connsiteX24" fmla="*/ 1133468 w 1747993"/>
                  <a:gd name="connsiteY24" fmla="*/ 44062 h 1457651"/>
                  <a:gd name="connsiteX25" fmla="*/ 1133468 w 1747993"/>
                  <a:gd name="connsiteY25" fmla="*/ 21962 h 1457651"/>
                  <a:gd name="connsiteX26" fmla="*/ 1133468 w 1747993"/>
                  <a:gd name="connsiteY26" fmla="*/ 0 h 1457651"/>
                  <a:gd name="connsiteX27" fmla="*/ 1078770 w 1747993"/>
                  <a:gd name="connsiteY27" fmla="*/ 11050 h 1457651"/>
                  <a:gd name="connsiteX28" fmla="*/ 1078770 w 1747993"/>
                  <a:gd name="connsiteY28" fmla="*/ 21962 h 1457651"/>
                  <a:gd name="connsiteX29" fmla="*/ 1051559 w 1747993"/>
                  <a:gd name="connsiteY29" fmla="*/ 44062 h 1457651"/>
                  <a:gd name="connsiteX30" fmla="*/ 969650 w 1747993"/>
                  <a:gd name="connsiteY30" fmla="*/ 66163 h 1457651"/>
                  <a:gd name="connsiteX31" fmla="*/ 887602 w 1747993"/>
                  <a:gd name="connsiteY31" fmla="*/ 99313 h 1457651"/>
                  <a:gd name="connsiteX32" fmla="*/ 846717 w 1747993"/>
                  <a:gd name="connsiteY32" fmla="*/ 99313 h 1457651"/>
                  <a:gd name="connsiteX33" fmla="*/ 819368 w 1747993"/>
                  <a:gd name="connsiteY33" fmla="*/ 88263 h 1457651"/>
                  <a:gd name="connsiteX34" fmla="*/ 778344 w 1747993"/>
                  <a:gd name="connsiteY34" fmla="*/ 77213 h 1457651"/>
                  <a:gd name="connsiteX35" fmla="*/ 737459 w 1747993"/>
                  <a:gd name="connsiteY35" fmla="*/ 66163 h 1457651"/>
                  <a:gd name="connsiteX36" fmla="*/ 751133 w 1747993"/>
                  <a:gd name="connsiteY36" fmla="*/ 88263 h 1457651"/>
                  <a:gd name="connsiteX37" fmla="*/ 778344 w 1747993"/>
                  <a:gd name="connsiteY37" fmla="*/ 110363 h 1457651"/>
                  <a:gd name="connsiteX38" fmla="*/ 778344 w 1747993"/>
                  <a:gd name="connsiteY38" fmla="*/ 154564 h 1457651"/>
                  <a:gd name="connsiteX39" fmla="*/ 792019 w 1747993"/>
                  <a:gd name="connsiteY39" fmla="*/ 198764 h 1457651"/>
                  <a:gd name="connsiteX40" fmla="*/ 860391 w 1747993"/>
                  <a:gd name="connsiteY40" fmla="*/ 198764 h 1457651"/>
                  <a:gd name="connsiteX41" fmla="*/ 860391 w 1747993"/>
                  <a:gd name="connsiteY41" fmla="*/ 220865 h 1457651"/>
                  <a:gd name="connsiteX42" fmla="*/ 805693 w 1747993"/>
                  <a:gd name="connsiteY42" fmla="*/ 231915 h 1457651"/>
                  <a:gd name="connsiteX43" fmla="*/ 778344 w 1747993"/>
                  <a:gd name="connsiteY43" fmla="*/ 264927 h 1457651"/>
                  <a:gd name="connsiteX44" fmla="*/ 723784 w 1747993"/>
                  <a:gd name="connsiteY44" fmla="*/ 287027 h 1457651"/>
                  <a:gd name="connsiteX45" fmla="*/ 669086 w 1747993"/>
                  <a:gd name="connsiteY45" fmla="*/ 309128 h 1457651"/>
                  <a:gd name="connsiteX46" fmla="*/ 614526 w 1747993"/>
                  <a:gd name="connsiteY46" fmla="*/ 320178 h 1457651"/>
                  <a:gd name="connsiteX47" fmla="*/ 573502 w 1747993"/>
                  <a:gd name="connsiteY47" fmla="*/ 275977 h 1457651"/>
                  <a:gd name="connsiteX48" fmla="*/ 546291 w 1747993"/>
                  <a:gd name="connsiteY48" fmla="*/ 287027 h 1457651"/>
                  <a:gd name="connsiteX49" fmla="*/ 546291 w 1747993"/>
                  <a:gd name="connsiteY49" fmla="*/ 253877 h 1457651"/>
                  <a:gd name="connsiteX50" fmla="*/ 518942 w 1747993"/>
                  <a:gd name="connsiteY50" fmla="*/ 231915 h 1457651"/>
                  <a:gd name="connsiteX51" fmla="*/ 477918 w 1747993"/>
                  <a:gd name="connsiteY51" fmla="*/ 242827 h 1457651"/>
                  <a:gd name="connsiteX52" fmla="*/ 464382 w 1747993"/>
                  <a:gd name="connsiteY52" fmla="*/ 231915 h 1457651"/>
                  <a:gd name="connsiteX53" fmla="*/ 450708 w 1747993"/>
                  <a:gd name="connsiteY53" fmla="*/ 253877 h 1457651"/>
                  <a:gd name="connsiteX54" fmla="*/ 327775 w 1747993"/>
                  <a:gd name="connsiteY54" fmla="*/ 253877 h 1457651"/>
                  <a:gd name="connsiteX55" fmla="*/ 327775 w 1747993"/>
                  <a:gd name="connsiteY55" fmla="*/ 298077 h 1457651"/>
                  <a:gd name="connsiteX56" fmla="*/ 341449 w 1747993"/>
                  <a:gd name="connsiteY56" fmla="*/ 298077 h 1457651"/>
                  <a:gd name="connsiteX57" fmla="*/ 368660 w 1747993"/>
                  <a:gd name="connsiteY57" fmla="*/ 298077 h 1457651"/>
                  <a:gd name="connsiteX58" fmla="*/ 382335 w 1747993"/>
                  <a:gd name="connsiteY58" fmla="*/ 331228 h 1457651"/>
                  <a:gd name="connsiteX59" fmla="*/ 341449 w 1747993"/>
                  <a:gd name="connsiteY59" fmla="*/ 331228 h 1457651"/>
                  <a:gd name="connsiteX60" fmla="*/ 300426 w 1747993"/>
                  <a:gd name="connsiteY60" fmla="*/ 331228 h 1457651"/>
                  <a:gd name="connsiteX61" fmla="*/ 300426 w 1747993"/>
                  <a:gd name="connsiteY61" fmla="*/ 386479 h 1457651"/>
                  <a:gd name="connsiteX62" fmla="*/ 355124 w 1747993"/>
                  <a:gd name="connsiteY62" fmla="*/ 463691 h 1457651"/>
                  <a:gd name="connsiteX63" fmla="*/ 314100 w 1747993"/>
                  <a:gd name="connsiteY63" fmla="*/ 662594 h 1457651"/>
                  <a:gd name="connsiteX64" fmla="*/ 300426 w 1747993"/>
                  <a:gd name="connsiteY64" fmla="*/ 673644 h 1457651"/>
                  <a:gd name="connsiteX65" fmla="*/ 273077 w 1747993"/>
                  <a:gd name="connsiteY65" fmla="*/ 662594 h 1457651"/>
                  <a:gd name="connsiteX66" fmla="*/ 245866 w 1747993"/>
                  <a:gd name="connsiteY66" fmla="*/ 673644 h 1457651"/>
                  <a:gd name="connsiteX67" fmla="*/ 163818 w 1747993"/>
                  <a:gd name="connsiteY67" fmla="*/ 695606 h 1457651"/>
                  <a:gd name="connsiteX68" fmla="*/ 95584 w 1747993"/>
                  <a:gd name="connsiteY68" fmla="*/ 739807 h 1457651"/>
                  <a:gd name="connsiteX69" fmla="*/ 68235 w 1747993"/>
                  <a:gd name="connsiteY69" fmla="*/ 784007 h 1457651"/>
                  <a:gd name="connsiteX70" fmla="*/ 54698 w 1747993"/>
                  <a:gd name="connsiteY70" fmla="*/ 828208 h 1457651"/>
                  <a:gd name="connsiteX71" fmla="*/ 27349 w 1747993"/>
                  <a:gd name="connsiteY71" fmla="*/ 839258 h 1457651"/>
                  <a:gd name="connsiteX72" fmla="*/ 0 w 1747993"/>
                  <a:gd name="connsiteY72" fmla="*/ 905421 h 1457651"/>
                  <a:gd name="connsiteX73" fmla="*/ 27349 w 1747993"/>
                  <a:gd name="connsiteY73" fmla="*/ 960671 h 1457651"/>
                  <a:gd name="connsiteX74" fmla="*/ 68235 w 1747993"/>
                  <a:gd name="connsiteY74" fmla="*/ 1004872 h 1457651"/>
                  <a:gd name="connsiteX75" fmla="*/ 68235 w 1747993"/>
                  <a:gd name="connsiteY75" fmla="*/ 1038022 h 1457651"/>
                  <a:gd name="connsiteX76" fmla="*/ 109258 w 1747993"/>
                  <a:gd name="connsiteY76" fmla="*/ 1038022 h 1457651"/>
                  <a:gd name="connsiteX77" fmla="*/ 136607 w 1747993"/>
                  <a:gd name="connsiteY77" fmla="*/ 1071173 h 1457651"/>
                  <a:gd name="connsiteX78" fmla="*/ 177493 w 1747993"/>
                  <a:gd name="connsiteY78" fmla="*/ 1071173 h 1457651"/>
                  <a:gd name="connsiteX79" fmla="*/ 232191 w 1747993"/>
                  <a:gd name="connsiteY79" fmla="*/ 1060123 h 1457651"/>
                  <a:gd name="connsiteX80" fmla="*/ 273077 w 1747993"/>
                  <a:gd name="connsiteY80" fmla="*/ 1026972 h 1457651"/>
                  <a:gd name="connsiteX81" fmla="*/ 273077 w 1747993"/>
                  <a:gd name="connsiteY81" fmla="*/ 1137336 h 1457651"/>
                  <a:gd name="connsiteX82" fmla="*/ 286751 w 1747993"/>
                  <a:gd name="connsiteY82" fmla="*/ 1148386 h 1457651"/>
                  <a:gd name="connsiteX83" fmla="*/ 327775 w 1747993"/>
                  <a:gd name="connsiteY83" fmla="*/ 1137336 h 1457651"/>
                  <a:gd name="connsiteX84" fmla="*/ 355124 w 1747993"/>
                  <a:gd name="connsiteY84" fmla="*/ 1137336 h 1457651"/>
                  <a:gd name="connsiteX85" fmla="*/ 423358 w 1747993"/>
                  <a:gd name="connsiteY85" fmla="*/ 1148386 h 1457651"/>
                  <a:gd name="connsiteX86" fmla="*/ 464382 w 1747993"/>
                  <a:gd name="connsiteY86" fmla="*/ 1137336 h 1457651"/>
                  <a:gd name="connsiteX87" fmla="*/ 505268 w 1747993"/>
                  <a:gd name="connsiteY87" fmla="*/ 1126285 h 1457651"/>
                  <a:gd name="connsiteX88" fmla="*/ 532617 w 1747993"/>
                  <a:gd name="connsiteY88" fmla="*/ 1104323 h 1457651"/>
                  <a:gd name="connsiteX89" fmla="*/ 587177 w 1747993"/>
                  <a:gd name="connsiteY89" fmla="*/ 1060123 h 1457651"/>
                  <a:gd name="connsiteX90" fmla="*/ 682760 w 1747993"/>
                  <a:gd name="connsiteY90" fmla="*/ 1049073 h 1457651"/>
                  <a:gd name="connsiteX91" fmla="*/ 696435 w 1747993"/>
                  <a:gd name="connsiteY91" fmla="*/ 1071173 h 1457651"/>
                  <a:gd name="connsiteX92" fmla="*/ 696435 w 1747993"/>
                  <a:gd name="connsiteY92" fmla="*/ 1115235 h 1457651"/>
                  <a:gd name="connsiteX93" fmla="*/ 682760 w 1747993"/>
                  <a:gd name="connsiteY93" fmla="*/ 1170486 h 1457651"/>
                  <a:gd name="connsiteX94" fmla="*/ 710110 w 1747993"/>
                  <a:gd name="connsiteY94" fmla="*/ 1214687 h 1457651"/>
                  <a:gd name="connsiteX95" fmla="*/ 737459 w 1747993"/>
                  <a:gd name="connsiteY95" fmla="*/ 1236787 h 1457651"/>
                  <a:gd name="connsiteX96" fmla="*/ 778344 w 1747993"/>
                  <a:gd name="connsiteY96" fmla="*/ 1247837 h 1457651"/>
                  <a:gd name="connsiteX97" fmla="*/ 860391 w 1747993"/>
                  <a:gd name="connsiteY97" fmla="*/ 1258887 h 1457651"/>
                  <a:gd name="connsiteX98" fmla="*/ 873928 w 1747993"/>
                  <a:gd name="connsiteY98" fmla="*/ 1280987 h 1457651"/>
                  <a:gd name="connsiteX99" fmla="*/ 928626 w 1747993"/>
                  <a:gd name="connsiteY99" fmla="*/ 1292038 h 1457651"/>
                  <a:gd name="connsiteX100" fmla="*/ 955975 w 1747993"/>
                  <a:gd name="connsiteY100" fmla="*/ 1314138 h 1457651"/>
                  <a:gd name="connsiteX101" fmla="*/ 983186 w 1747993"/>
                  <a:gd name="connsiteY101" fmla="*/ 1325188 h 1457651"/>
                  <a:gd name="connsiteX102" fmla="*/ 1037884 w 1747993"/>
                  <a:gd name="connsiteY102" fmla="*/ 1325188 h 1457651"/>
                  <a:gd name="connsiteX103" fmla="*/ 1065233 w 1747993"/>
                  <a:gd name="connsiteY103" fmla="*/ 1336238 h 1457651"/>
                  <a:gd name="connsiteX104" fmla="*/ 1078770 w 1747993"/>
                  <a:gd name="connsiteY104" fmla="*/ 1358200 h 1457651"/>
                  <a:gd name="connsiteX105" fmla="*/ 1106119 w 1747993"/>
                  <a:gd name="connsiteY105" fmla="*/ 1413451 h 1457651"/>
                  <a:gd name="connsiteX106" fmla="*/ 1092444 w 1747993"/>
                  <a:gd name="connsiteY106" fmla="*/ 1457651 h 145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47993" h="1457651">
                    <a:moveTo>
                      <a:pt x="1747994" y="187714"/>
                    </a:moveTo>
                    <a:lnTo>
                      <a:pt x="1706970" y="220865"/>
                    </a:lnTo>
                    <a:lnTo>
                      <a:pt x="1666085" y="220865"/>
                    </a:lnTo>
                    <a:lnTo>
                      <a:pt x="1625061" y="231915"/>
                    </a:lnTo>
                    <a:lnTo>
                      <a:pt x="1584176" y="209814"/>
                    </a:lnTo>
                    <a:lnTo>
                      <a:pt x="1543152" y="198764"/>
                    </a:lnTo>
                    <a:lnTo>
                      <a:pt x="1515803" y="198764"/>
                    </a:lnTo>
                    <a:lnTo>
                      <a:pt x="1474917" y="198764"/>
                    </a:lnTo>
                    <a:lnTo>
                      <a:pt x="1461243" y="242827"/>
                    </a:lnTo>
                    <a:lnTo>
                      <a:pt x="1406545" y="231915"/>
                    </a:lnTo>
                    <a:lnTo>
                      <a:pt x="1379334" y="231915"/>
                    </a:lnTo>
                    <a:lnTo>
                      <a:pt x="1365659" y="231915"/>
                    </a:lnTo>
                    <a:lnTo>
                      <a:pt x="1338310" y="242827"/>
                    </a:lnTo>
                    <a:lnTo>
                      <a:pt x="1310961" y="253877"/>
                    </a:lnTo>
                    <a:lnTo>
                      <a:pt x="1270075" y="264927"/>
                    </a:lnTo>
                    <a:lnTo>
                      <a:pt x="1242726" y="275977"/>
                    </a:lnTo>
                    <a:lnTo>
                      <a:pt x="1215377" y="275977"/>
                    </a:lnTo>
                    <a:lnTo>
                      <a:pt x="1201703" y="275977"/>
                    </a:lnTo>
                    <a:lnTo>
                      <a:pt x="1160817" y="242827"/>
                    </a:lnTo>
                    <a:lnTo>
                      <a:pt x="1160817" y="209814"/>
                    </a:lnTo>
                    <a:lnTo>
                      <a:pt x="1147143" y="198764"/>
                    </a:lnTo>
                    <a:lnTo>
                      <a:pt x="1160817" y="110363"/>
                    </a:lnTo>
                    <a:lnTo>
                      <a:pt x="1174492" y="99313"/>
                    </a:lnTo>
                    <a:lnTo>
                      <a:pt x="1160817" y="55113"/>
                    </a:lnTo>
                    <a:lnTo>
                      <a:pt x="1133468" y="44062"/>
                    </a:lnTo>
                    <a:lnTo>
                      <a:pt x="1133468" y="21962"/>
                    </a:lnTo>
                    <a:lnTo>
                      <a:pt x="1133468" y="0"/>
                    </a:lnTo>
                    <a:lnTo>
                      <a:pt x="1078770" y="11050"/>
                    </a:lnTo>
                    <a:lnTo>
                      <a:pt x="1078770" y="21962"/>
                    </a:lnTo>
                    <a:lnTo>
                      <a:pt x="1051559" y="44062"/>
                    </a:lnTo>
                    <a:lnTo>
                      <a:pt x="969650" y="66163"/>
                    </a:lnTo>
                    <a:lnTo>
                      <a:pt x="887602" y="99313"/>
                    </a:lnTo>
                    <a:lnTo>
                      <a:pt x="846717" y="99313"/>
                    </a:lnTo>
                    <a:lnTo>
                      <a:pt x="819368" y="88263"/>
                    </a:lnTo>
                    <a:lnTo>
                      <a:pt x="778344" y="77213"/>
                    </a:lnTo>
                    <a:lnTo>
                      <a:pt x="737459" y="66163"/>
                    </a:lnTo>
                    <a:lnTo>
                      <a:pt x="751133" y="88263"/>
                    </a:lnTo>
                    <a:lnTo>
                      <a:pt x="778344" y="110363"/>
                    </a:lnTo>
                    <a:lnTo>
                      <a:pt x="778344" y="154564"/>
                    </a:lnTo>
                    <a:lnTo>
                      <a:pt x="792019" y="198764"/>
                    </a:lnTo>
                    <a:lnTo>
                      <a:pt x="860391" y="198764"/>
                    </a:lnTo>
                    <a:lnTo>
                      <a:pt x="860391" y="220865"/>
                    </a:lnTo>
                    <a:lnTo>
                      <a:pt x="805693" y="231915"/>
                    </a:lnTo>
                    <a:lnTo>
                      <a:pt x="778344" y="264927"/>
                    </a:lnTo>
                    <a:lnTo>
                      <a:pt x="723784" y="287027"/>
                    </a:lnTo>
                    <a:lnTo>
                      <a:pt x="669086" y="309128"/>
                    </a:lnTo>
                    <a:lnTo>
                      <a:pt x="614526" y="320178"/>
                    </a:lnTo>
                    <a:lnTo>
                      <a:pt x="573502" y="275977"/>
                    </a:lnTo>
                    <a:lnTo>
                      <a:pt x="546291" y="287027"/>
                    </a:lnTo>
                    <a:lnTo>
                      <a:pt x="546291" y="253877"/>
                    </a:lnTo>
                    <a:lnTo>
                      <a:pt x="518942" y="231915"/>
                    </a:lnTo>
                    <a:lnTo>
                      <a:pt x="477918" y="242827"/>
                    </a:lnTo>
                    <a:lnTo>
                      <a:pt x="464382" y="231915"/>
                    </a:lnTo>
                    <a:lnTo>
                      <a:pt x="450708" y="253877"/>
                    </a:lnTo>
                    <a:lnTo>
                      <a:pt x="327775" y="253877"/>
                    </a:lnTo>
                    <a:lnTo>
                      <a:pt x="327775" y="298077"/>
                    </a:lnTo>
                    <a:lnTo>
                      <a:pt x="341449" y="298077"/>
                    </a:lnTo>
                    <a:lnTo>
                      <a:pt x="368660" y="298077"/>
                    </a:lnTo>
                    <a:lnTo>
                      <a:pt x="382335" y="331228"/>
                    </a:lnTo>
                    <a:lnTo>
                      <a:pt x="341449" y="331228"/>
                    </a:lnTo>
                    <a:lnTo>
                      <a:pt x="300426" y="331228"/>
                    </a:lnTo>
                    <a:lnTo>
                      <a:pt x="300426" y="386479"/>
                    </a:lnTo>
                    <a:lnTo>
                      <a:pt x="355124" y="463691"/>
                    </a:lnTo>
                    <a:lnTo>
                      <a:pt x="314100" y="662594"/>
                    </a:lnTo>
                    <a:lnTo>
                      <a:pt x="300426" y="673644"/>
                    </a:lnTo>
                    <a:lnTo>
                      <a:pt x="273077" y="662594"/>
                    </a:lnTo>
                    <a:lnTo>
                      <a:pt x="245866" y="673644"/>
                    </a:lnTo>
                    <a:lnTo>
                      <a:pt x="163818" y="695606"/>
                    </a:lnTo>
                    <a:lnTo>
                      <a:pt x="95584" y="739807"/>
                    </a:lnTo>
                    <a:lnTo>
                      <a:pt x="68235" y="784007"/>
                    </a:lnTo>
                    <a:lnTo>
                      <a:pt x="54698" y="828208"/>
                    </a:lnTo>
                    <a:lnTo>
                      <a:pt x="27349" y="839258"/>
                    </a:lnTo>
                    <a:lnTo>
                      <a:pt x="0" y="905421"/>
                    </a:lnTo>
                    <a:lnTo>
                      <a:pt x="27349" y="960671"/>
                    </a:lnTo>
                    <a:lnTo>
                      <a:pt x="68235" y="1004872"/>
                    </a:lnTo>
                    <a:lnTo>
                      <a:pt x="68235" y="1038022"/>
                    </a:lnTo>
                    <a:lnTo>
                      <a:pt x="109258" y="1038022"/>
                    </a:lnTo>
                    <a:lnTo>
                      <a:pt x="136607" y="1071173"/>
                    </a:lnTo>
                    <a:lnTo>
                      <a:pt x="177493" y="1071173"/>
                    </a:lnTo>
                    <a:lnTo>
                      <a:pt x="232191" y="1060123"/>
                    </a:lnTo>
                    <a:lnTo>
                      <a:pt x="273077" y="1026972"/>
                    </a:lnTo>
                    <a:lnTo>
                      <a:pt x="273077" y="1137336"/>
                    </a:lnTo>
                    <a:lnTo>
                      <a:pt x="286751" y="1148386"/>
                    </a:lnTo>
                    <a:lnTo>
                      <a:pt x="327775" y="1137336"/>
                    </a:lnTo>
                    <a:lnTo>
                      <a:pt x="355124" y="1137336"/>
                    </a:lnTo>
                    <a:lnTo>
                      <a:pt x="423358" y="1148386"/>
                    </a:lnTo>
                    <a:lnTo>
                      <a:pt x="464382" y="1137336"/>
                    </a:lnTo>
                    <a:lnTo>
                      <a:pt x="505268" y="1126285"/>
                    </a:lnTo>
                    <a:lnTo>
                      <a:pt x="532617" y="1104323"/>
                    </a:lnTo>
                    <a:lnTo>
                      <a:pt x="587177" y="1060123"/>
                    </a:lnTo>
                    <a:lnTo>
                      <a:pt x="682760" y="1049073"/>
                    </a:lnTo>
                    <a:lnTo>
                      <a:pt x="696435" y="1071173"/>
                    </a:lnTo>
                    <a:lnTo>
                      <a:pt x="696435" y="1115235"/>
                    </a:lnTo>
                    <a:lnTo>
                      <a:pt x="682760" y="1170486"/>
                    </a:lnTo>
                    <a:lnTo>
                      <a:pt x="710110" y="1214687"/>
                    </a:lnTo>
                    <a:lnTo>
                      <a:pt x="737459" y="1236787"/>
                    </a:lnTo>
                    <a:lnTo>
                      <a:pt x="778344" y="1247837"/>
                    </a:lnTo>
                    <a:lnTo>
                      <a:pt x="860391" y="1258887"/>
                    </a:lnTo>
                    <a:lnTo>
                      <a:pt x="873928" y="1280987"/>
                    </a:lnTo>
                    <a:lnTo>
                      <a:pt x="928626" y="1292038"/>
                    </a:lnTo>
                    <a:lnTo>
                      <a:pt x="955975" y="1314138"/>
                    </a:lnTo>
                    <a:lnTo>
                      <a:pt x="983186" y="1325188"/>
                    </a:lnTo>
                    <a:lnTo>
                      <a:pt x="1037884" y="1325188"/>
                    </a:lnTo>
                    <a:lnTo>
                      <a:pt x="1065233" y="1336238"/>
                    </a:lnTo>
                    <a:lnTo>
                      <a:pt x="1078770" y="1358200"/>
                    </a:lnTo>
                    <a:lnTo>
                      <a:pt x="1106119" y="1413451"/>
                    </a:lnTo>
                    <a:lnTo>
                      <a:pt x="1092444" y="1457651"/>
                    </a:lnTo>
                  </a:path>
                </a:pathLst>
              </a:custGeom>
              <a:solidFill>
                <a:srgbClr val="F5D8B8"/>
              </a:solidFill>
              <a:ln w="3451" cap="flat">
                <a:solidFill>
                  <a:srgbClr val="F5D8B8"/>
                </a:solidFill>
                <a:prstDash val="solid"/>
                <a:round/>
              </a:ln>
            </p:spPr>
            <p:txBody>
              <a:bodyPr rtlCol="0" anchor="ctr"/>
              <a:lstStyle/>
              <a:p>
                <a:endParaRPr lang="en-US"/>
              </a:p>
            </p:txBody>
          </p:sp>
          <p:sp>
            <p:nvSpPr>
              <p:cNvPr id="117" name="Freeform: Shape 116">
                <a:extLst>
                  <a:ext uri="{FF2B5EF4-FFF2-40B4-BE49-F238E27FC236}">
                    <a16:creationId xmlns:a16="http://schemas.microsoft.com/office/drawing/2014/main" id="{506937B3-3229-3991-8394-66F68C9B8116}"/>
                  </a:ext>
                </a:extLst>
              </p:cNvPr>
              <p:cNvSpPr/>
              <p:nvPr/>
            </p:nvSpPr>
            <p:spPr>
              <a:xfrm>
                <a:off x="6005883" y="3136450"/>
                <a:ext cx="600851" cy="1435551"/>
              </a:xfrm>
              <a:custGeom>
                <a:avLst/>
                <a:gdLst>
                  <a:gd name="connsiteX0" fmla="*/ 0 w 600851"/>
                  <a:gd name="connsiteY0" fmla="*/ 0 h 1435551"/>
                  <a:gd name="connsiteX1" fmla="*/ 27349 w 600851"/>
                  <a:gd name="connsiteY1" fmla="*/ 66301 h 1435551"/>
                  <a:gd name="connsiteX2" fmla="*/ 163956 w 600851"/>
                  <a:gd name="connsiteY2" fmla="*/ 77351 h 1435551"/>
                  <a:gd name="connsiteX3" fmla="*/ 163956 w 600851"/>
                  <a:gd name="connsiteY3" fmla="*/ 143514 h 1435551"/>
                  <a:gd name="connsiteX4" fmla="*/ 204842 w 600851"/>
                  <a:gd name="connsiteY4" fmla="*/ 154564 h 1435551"/>
                  <a:gd name="connsiteX5" fmla="*/ 232191 w 600851"/>
                  <a:gd name="connsiteY5" fmla="*/ 209815 h 1435551"/>
                  <a:gd name="connsiteX6" fmla="*/ 204842 w 600851"/>
                  <a:gd name="connsiteY6" fmla="*/ 276115 h 1435551"/>
                  <a:gd name="connsiteX7" fmla="*/ 204842 w 600851"/>
                  <a:gd name="connsiteY7" fmla="*/ 320178 h 1435551"/>
                  <a:gd name="connsiteX8" fmla="*/ 204842 w 600851"/>
                  <a:gd name="connsiteY8" fmla="*/ 353328 h 1435551"/>
                  <a:gd name="connsiteX9" fmla="*/ 191167 w 600851"/>
                  <a:gd name="connsiteY9" fmla="*/ 353328 h 1435551"/>
                  <a:gd name="connsiteX10" fmla="*/ 191167 w 600851"/>
                  <a:gd name="connsiteY10" fmla="*/ 364378 h 1435551"/>
                  <a:gd name="connsiteX11" fmla="*/ 204842 w 600851"/>
                  <a:gd name="connsiteY11" fmla="*/ 397529 h 1435551"/>
                  <a:gd name="connsiteX12" fmla="*/ 204842 w 600851"/>
                  <a:gd name="connsiteY12" fmla="*/ 441729 h 1435551"/>
                  <a:gd name="connsiteX13" fmla="*/ 204842 w 600851"/>
                  <a:gd name="connsiteY13" fmla="*/ 474880 h 1435551"/>
                  <a:gd name="connsiteX14" fmla="*/ 218516 w 600851"/>
                  <a:gd name="connsiteY14" fmla="*/ 508030 h 1435551"/>
                  <a:gd name="connsiteX15" fmla="*/ 273215 w 600851"/>
                  <a:gd name="connsiteY15" fmla="*/ 519080 h 1435551"/>
                  <a:gd name="connsiteX16" fmla="*/ 300426 w 600851"/>
                  <a:gd name="connsiteY16" fmla="*/ 519080 h 1435551"/>
                  <a:gd name="connsiteX17" fmla="*/ 341449 w 600851"/>
                  <a:gd name="connsiteY17" fmla="*/ 508030 h 1435551"/>
                  <a:gd name="connsiteX18" fmla="*/ 382473 w 600851"/>
                  <a:gd name="connsiteY18" fmla="*/ 530130 h 1435551"/>
                  <a:gd name="connsiteX19" fmla="*/ 396009 w 600851"/>
                  <a:gd name="connsiteY19" fmla="*/ 552093 h 1435551"/>
                  <a:gd name="connsiteX20" fmla="*/ 396009 w 600851"/>
                  <a:gd name="connsiteY20" fmla="*/ 585243 h 1435551"/>
                  <a:gd name="connsiteX21" fmla="*/ 396009 w 600851"/>
                  <a:gd name="connsiteY21" fmla="*/ 618393 h 1435551"/>
                  <a:gd name="connsiteX22" fmla="*/ 409684 w 600851"/>
                  <a:gd name="connsiteY22" fmla="*/ 640494 h 1435551"/>
                  <a:gd name="connsiteX23" fmla="*/ 423358 w 600851"/>
                  <a:gd name="connsiteY23" fmla="*/ 651544 h 1435551"/>
                  <a:gd name="connsiteX24" fmla="*/ 491731 w 600851"/>
                  <a:gd name="connsiteY24" fmla="*/ 640494 h 1435551"/>
                  <a:gd name="connsiteX25" fmla="*/ 491731 w 600851"/>
                  <a:gd name="connsiteY25" fmla="*/ 651544 h 1435551"/>
                  <a:gd name="connsiteX26" fmla="*/ 505268 w 600851"/>
                  <a:gd name="connsiteY26" fmla="*/ 706794 h 1435551"/>
                  <a:gd name="connsiteX27" fmla="*/ 491731 w 600851"/>
                  <a:gd name="connsiteY27" fmla="*/ 772957 h 1435551"/>
                  <a:gd name="connsiteX28" fmla="*/ 532617 w 600851"/>
                  <a:gd name="connsiteY28" fmla="*/ 772957 h 1435551"/>
                  <a:gd name="connsiteX29" fmla="*/ 546291 w 600851"/>
                  <a:gd name="connsiteY29" fmla="*/ 795057 h 1435551"/>
                  <a:gd name="connsiteX30" fmla="*/ 546291 w 600851"/>
                  <a:gd name="connsiteY30" fmla="*/ 828208 h 1435551"/>
                  <a:gd name="connsiteX31" fmla="*/ 546291 w 600851"/>
                  <a:gd name="connsiteY31" fmla="*/ 894509 h 1435551"/>
                  <a:gd name="connsiteX32" fmla="*/ 518942 w 600851"/>
                  <a:gd name="connsiteY32" fmla="*/ 905559 h 1435551"/>
                  <a:gd name="connsiteX33" fmla="*/ 505268 w 600851"/>
                  <a:gd name="connsiteY33" fmla="*/ 916609 h 1435551"/>
                  <a:gd name="connsiteX34" fmla="*/ 464382 w 600851"/>
                  <a:gd name="connsiteY34" fmla="*/ 927659 h 1435551"/>
                  <a:gd name="connsiteX35" fmla="*/ 409684 w 600851"/>
                  <a:gd name="connsiteY35" fmla="*/ 982772 h 1435551"/>
                  <a:gd name="connsiteX36" fmla="*/ 355124 w 600851"/>
                  <a:gd name="connsiteY36" fmla="*/ 1038023 h 1435551"/>
                  <a:gd name="connsiteX37" fmla="*/ 286889 w 600851"/>
                  <a:gd name="connsiteY37" fmla="*/ 1093273 h 1435551"/>
                  <a:gd name="connsiteX38" fmla="*/ 232191 w 600851"/>
                  <a:gd name="connsiteY38" fmla="*/ 1148524 h 1435551"/>
                  <a:gd name="connsiteX39" fmla="*/ 259540 w 600851"/>
                  <a:gd name="connsiteY39" fmla="*/ 1148524 h 1435551"/>
                  <a:gd name="connsiteX40" fmla="*/ 286889 w 600851"/>
                  <a:gd name="connsiteY40" fmla="*/ 1137474 h 1435551"/>
                  <a:gd name="connsiteX41" fmla="*/ 300426 w 600851"/>
                  <a:gd name="connsiteY41" fmla="*/ 1137474 h 1435551"/>
                  <a:gd name="connsiteX42" fmla="*/ 355124 w 600851"/>
                  <a:gd name="connsiteY42" fmla="*/ 1181674 h 1435551"/>
                  <a:gd name="connsiteX43" fmla="*/ 355124 w 600851"/>
                  <a:gd name="connsiteY43" fmla="*/ 1214687 h 1435551"/>
                  <a:gd name="connsiteX44" fmla="*/ 382473 w 600851"/>
                  <a:gd name="connsiteY44" fmla="*/ 1214687 h 1435551"/>
                  <a:gd name="connsiteX45" fmla="*/ 396009 w 600851"/>
                  <a:gd name="connsiteY45" fmla="*/ 1192724 h 1435551"/>
                  <a:gd name="connsiteX46" fmla="*/ 437033 w 600851"/>
                  <a:gd name="connsiteY46" fmla="*/ 1236787 h 1435551"/>
                  <a:gd name="connsiteX47" fmla="*/ 478057 w 600851"/>
                  <a:gd name="connsiteY47" fmla="*/ 1247837 h 1435551"/>
                  <a:gd name="connsiteX48" fmla="*/ 505268 w 600851"/>
                  <a:gd name="connsiteY48" fmla="*/ 1269937 h 1435551"/>
                  <a:gd name="connsiteX49" fmla="*/ 546291 w 600851"/>
                  <a:gd name="connsiteY49" fmla="*/ 1292038 h 1435551"/>
                  <a:gd name="connsiteX50" fmla="*/ 559966 w 600851"/>
                  <a:gd name="connsiteY50" fmla="*/ 1325188 h 1435551"/>
                  <a:gd name="connsiteX51" fmla="*/ 600851 w 600851"/>
                  <a:gd name="connsiteY51" fmla="*/ 1358338 h 1435551"/>
                  <a:gd name="connsiteX52" fmla="*/ 573640 w 600851"/>
                  <a:gd name="connsiteY52" fmla="*/ 1391489 h 1435551"/>
                  <a:gd name="connsiteX53" fmla="*/ 573640 w 600851"/>
                  <a:gd name="connsiteY53" fmla="*/ 1435551 h 143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00851" h="1435551">
                    <a:moveTo>
                      <a:pt x="0" y="0"/>
                    </a:moveTo>
                    <a:lnTo>
                      <a:pt x="27349" y="66301"/>
                    </a:lnTo>
                    <a:lnTo>
                      <a:pt x="163956" y="77351"/>
                    </a:lnTo>
                    <a:lnTo>
                      <a:pt x="163956" y="143514"/>
                    </a:lnTo>
                    <a:lnTo>
                      <a:pt x="204842" y="154564"/>
                    </a:lnTo>
                    <a:lnTo>
                      <a:pt x="232191" y="209815"/>
                    </a:lnTo>
                    <a:lnTo>
                      <a:pt x="204842" y="276115"/>
                    </a:lnTo>
                    <a:lnTo>
                      <a:pt x="204842" y="320178"/>
                    </a:lnTo>
                    <a:lnTo>
                      <a:pt x="204842" y="353328"/>
                    </a:lnTo>
                    <a:lnTo>
                      <a:pt x="191167" y="353328"/>
                    </a:lnTo>
                    <a:lnTo>
                      <a:pt x="191167" y="364378"/>
                    </a:lnTo>
                    <a:lnTo>
                      <a:pt x="204842" y="397529"/>
                    </a:lnTo>
                    <a:lnTo>
                      <a:pt x="204842" y="441729"/>
                    </a:lnTo>
                    <a:lnTo>
                      <a:pt x="204842" y="474880"/>
                    </a:lnTo>
                    <a:lnTo>
                      <a:pt x="218516" y="508030"/>
                    </a:lnTo>
                    <a:lnTo>
                      <a:pt x="273215" y="519080"/>
                    </a:lnTo>
                    <a:lnTo>
                      <a:pt x="300426" y="519080"/>
                    </a:lnTo>
                    <a:lnTo>
                      <a:pt x="341449" y="508030"/>
                    </a:lnTo>
                    <a:lnTo>
                      <a:pt x="382473" y="530130"/>
                    </a:lnTo>
                    <a:lnTo>
                      <a:pt x="396009" y="552093"/>
                    </a:lnTo>
                    <a:lnTo>
                      <a:pt x="396009" y="585243"/>
                    </a:lnTo>
                    <a:lnTo>
                      <a:pt x="396009" y="618393"/>
                    </a:lnTo>
                    <a:lnTo>
                      <a:pt x="409684" y="640494"/>
                    </a:lnTo>
                    <a:lnTo>
                      <a:pt x="423358" y="651544"/>
                    </a:lnTo>
                    <a:lnTo>
                      <a:pt x="491731" y="640494"/>
                    </a:lnTo>
                    <a:lnTo>
                      <a:pt x="491731" y="651544"/>
                    </a:lnTo>
                    <a:lnTo>
                      <a:pt x="505268" y="706794"/>
                    </a:lnTo>
                    <a:lnTo>
                      <a:pt x="491731" y="772957"/>
                    </a:lnTo>
                    <a:lnTo>
                      <a:pt x="532617" y="772957"/>
                    </a:lnTo>
                    <a:lnTo>
                      <a:pt x="546291" y="795057"/>
                    </a:lnTo>
                    <a:lnTo>
                      <a:pt x="546291" y="828208"/>
                    </a:lnTo>
                    <a:lnTo>
                      <a:pt x="546291" y="894509"/>
                    </a:lnTo>
                    <a:lnTo>
                      <a:pt x="518942" y="905559"/>
                    </a:lnTo>
                    <a:lnTo>
                      <a:pt x="505268" y="916609"/>
                    </a:lnTo>
                    <a:lnTo>
                      <a:pt x="464382" y="927659"/>
                    </a:lnTo>
                    <a:lnTo>
                      <a:pt x="409684" y="982772"/>
                    </a:lnTo>
                    <a:lnTo>
                      <a:pt x="355124" y="1038023"/>
                    </a:lnTo>
                    <a:lnTo>
                      <a:pt x="286889" y="1093273"/>
                    </a:lnTo>
                    <a:lnTo>
                      <a:pt x="232191" y="1148524"/>
                    </a:lnTo>
                    <a:lnTo>
                      <a:pt x="259540" y="1148524"/>
                    </a:lnTo>
                    <a:lnTo>
                      <a:pt x="286889" y="1137474"/>
                    </a:lnTo>
                    <a:lnTo>
                      <a:pt x="300426" y="1137474"/>
                    </a:lnTo>
                    <a:lnTo>
                      <a:pt x="355124" y="1181674"/>
                    </a:lnTo>
                    <a:lnTo>
                      <a:pt x="355124" y="1214687"/>
                    </a:lnTo>
                    <a:lnTo>
                      <a:pt x="382473" y="1214687"/>
                    </a:lnTo>
                    <a:lnTo>
                      <a:pt x="396009" y="1192724"/>
                    </a:lnTo>
                    <a:lnTo>
                      <a:pt x="437033" y="1236787"/>
                    </a:lnTo>
                    <a:lnTo>
                      <a:pt x="478057" y="1247837"/>
                    </a:lnTo>
                    <a:lnTo>
                      <a:pt x="505268" y="1269937"/>
                    </a:lnTo>
                    <a:lnTo>
                      <a:pt x="546291" y="1292038"/>
                    </a:lnTo>
                    <a:lnTo>
                      <a:pt x="559966" y="1325188"/>
                    </a:lnTo>
                    <a:lnTo>
                      <a:pt x="600851" y="1358338"/>
                    </a:lnTo>
                    <a:lnTo>
                      <a:pt x="573640" y="1391489"/>
                    </a:lnTo>
                    <a:lnTo>
                      <a:pt x="573640" y="1435551"/>
                    </a:lnTo>
                  </a:path>
                </a:pathLst>
              </a:custGeom>
              <a:solidFill>
                <a:srgbClr val="F5D8B8"/>
              </a:solidFill>
              <a:ln w="3451" cap="flat">
                <a:solidFill>
                  <a:srgbClr val="F5D8B8"/>
                </a:solidFill>
                <a:prstDash val="solid"/>
                <a:round/>
              </a:ln>
            </p:spPr>
            <p:txBody>
              <a:bodyPr rtlCol="0" anchor="ctr"/>
              <a:lstStyle/>
              <a:p>
                <a:endParaRPr lang="en-US"/>
              </a:p>
            </p:txBody>
          </p:sp>
          <p:sp>
            <p:nvSpPr>
              <p:cNvPr id="118" name="Freeform: Shape 117">
                <a:extLst>
                  <a:ext uri="{FF2B5EF4-FFF2-40B4-BE49-F238E27FC236}">
                    <a16:creationId xmlns:a16="http://schemas.microsoft.com/office/drawing/2014/main" id="{1D12629E-0313-3F9E-4F77-F4F1EE7B6076}"/>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2431F77C-B00F-C140-EEFB-799CD5551E57}"/>
                  </a:ext>
                </a:extLst>
              </p:cNvPr>
              <p:cNvSpPr/>
              <p:nvPr/>
            </p:nvSpPr>
            <p:spPr>
              <a:xfrm>
                <a:off x="4953496" y="1189830"/>
                <a:ext cx="1106118" cy="809560"/>
              </a:xfrm>
              <a:custGeom>
                <a:avLst/>
                <a:gdLst>
                  <a:gd name="connsiteX0" fmla="*/ 163818 w 1106118"/>
                  <a:gd name="connsiteY0" fmla="*/ 22238 h 809560"/>
                  <a:gd name="connsiteX1" fmla="*/ 163818 w 1106118"/>
                  <a:gd name="connsiteY1" fmla="*/ 22238 h 809560"/>
                  <a:gd name="connsiteX2" fmla="*/ 122933 w 1106118"/>
                  <a:gd name="connsiteY2" fmla="*/ 99866 h 809560"/>
                  <a:gd name="connsiteX3" fmla="*/ 109258 w 1106118"/>
                  <a:gd name="connsiteY3" fmla="*/ 144204 h 809560"/>
                  <a:gd name="connsiteX4" fmla="*/ 109258 w 1106118"/>
                  <a:gd name="connsiteY4" fmla="*/ 177493 h 809560"/>
                  <a:gd name="connsiteX5" fmla="*/ 136607 w 1106118"/>
                  <a:gd name="connsiteY5" fmla="*/ 188543 h 809560"/>
                  <a:gd name="connsiteX6" fmla="*/ 150282 w 1106118"/>
                  <a:gd name="connsiteY6" fmla="*/ 221832 h 809560"/>
                  <a:gd name="connsiteX7" fmla="*/ 191167 w 1106118"/>
                  <a:gd name="connsiteY7" fmla="*/ 199593 h 809560"/>
                  <a:gd name="connsiteX8" fmla="*/ 177493 w 1106118"/>
                  <a:gd name="connsiteY8" fmla="*/ 155254 h 809560"/>
                  <a:gd name="connsiteX9" fmla="*/ 150282 w 1106118"/>
                  <a:gd name="connsiteY9" fmla="*/ 121966 h 809560"/>
                  <a:gd name="connsiteX10" fmla="*/ 150282 w 1106118"/>
                  <a:gd name="connsiteY10" fmla="*/ 88677 h 809560"/>
                  <a:gd name="connsiteX11" fmla="*/ 177493 w 1106118"/>
                  <a:gd name="connsiteY11" fmla="*/ 77627 h 809560"/>
                  <a:gd name="connsiteX12" fmla="*/ 218517 w 1106118"/>
                  <a:gd name="connsiteY12" fmla="*/ 55389 h 809560"/>
                  <a:gd name="connsiteX13" fmla="*/ 286751 w 1106118"/>
                  <a:gd name="connsiteY13" fmla="*/ 44339 h 809560"/>
                  <a:gd name="connsiteX14" fmla="*/ 286751 w 1106118"/>
                  <a:gd name="connsiteY14" fmla="*/ 33289 h 809560"/>
                  <a:gd name="connsiteX15" fmla="*/ 245866 w 1106118"/>
                  <a:gd name="connsiteY15" fmla="*/ 22238 h 809560"/>
                  <a:gd name="connsiteX16" fmla="*/ 259402 w 1106118"/>
                  <a:gd name="connsiteY16" fmla="*/ 0 h 809560"/>
                  <a:gd name="connsiteX17" fmla="*/ 286751 w 1106118"/>
                  <a:gd name="connsiteY17" fmla="*/ 0 h 809560"/>
                  <a:gd name="connsiteX18" fmla="*/ 314100 w 1106118"/>
                  <a:gd name="connsiteY18" fmla="*/ 44339 h 809560"/>
                  <a:gd name="connsiteX19" fmla="*/ 409684 w 1106118"/>
                  <a:gd name="connsiteY19" fmla="*/ 66577 h 809560"/>
                  <a:gd name="connsiteX20" fmla="*/ 437033 w 1106118"/>
                  <a:gd name="connsiteY20" fmla="*/ 110916 h 809560"/>
                  <a:gd name="connsiteX21" fmla="*/ 587177 w 1106118"/>
                  <a:gd name="connsiteY21" fmla="*/ 99866 h 809560"/>
                  <a:gd name="connsiteX22" fmla="*/ 628200 w 1106118"/>
                  <a:gd name="connsiteY22" fmla="*/ 133016 h 809560"/>
                  <a:gd name="connsiteX23" fmla="*/ 682761 w 1106118"/>
                  <a:gd name="connsiteY23" fmla="*/ 133016 h 809560"/>
                  <a:gd name="connsiteX24" fmla="*/ 710110 w 1106118"/>
                  <a:gd name="connsiteY24" fmla="*/ 133016 h 809560"/>
                  <a:gd name="connsiteX25" fmla="*/ 737321 w 1106118"/>
                  <a:gd name="connsiteY25" fmla="*/ 121966 h 809560"/>
                  <a:gd name="connsiteX26" fmla="*/ 778344 w 1106118"/>
                  <a:gd name="connsiteY26" fmla="*/ 133016 h 809560"/>
                  <a:gd name="connsiteX27" fmla="*/ 778344 w 1106118"/>
                  <a:gd name="connsiteY27" fmla="*/ 121966 h 809560"/>
                  <a:gd name="connsiteX28" fmla="*/ 737321 w 1106118"/>
                  <a:gd name="connsiteY28" fmla="*/ 99866 h 809560"/>
                  <a:gd name="connsiteX29" fmla="*/ 832904 w 1106118"/>
                  <a:gd name="connsiteY29" fmla="*/ 99866 h 809560"/>
                  <a:gd name="connsiteX30" fmla="*/ 928488 w 1106118"/>
                  <a:gd name="connsiteY30" fmla="*/ 99866 h 809560"/>
                  <a:gd name="connsiteX31" fmla="*/ 887602 w 1106118"/>
                  <a:gd name="connsiteY31" fmla="*/ 110916 h 809560"/>
                  <a:gd name="connsiteX32" fmla="*/ 860253 w 1106118"/>
                  <a:gd name="connsiteY32" fmla="*/ 110916 h 809560"/>
                  <a:gd name="connsiteX33" fmla="*/ 846579 w 1106118"/>
                  <a:gd name="connsiteY33" fmla="*/ 121966 h 809560"/>
                  <a:gd name="connsiteX34" fmla="*/ 873928 w 1106118"/>
                  <a:gd name="connsiteY34" fmla="*/ 133016 h 809560"/>
                  <a:gd name="connsiteX35" fmla="*/ 901277 w 1106118"/>
                  <a:gd name="connsiteY35" fmla="*/ 166305 h 809560"/>
                  <a:gd name="connsiteX36" fmla="*/ 1010535 w 1106118"/>
                  <a:gd name="connsiteY36" fmla="*/ 199593 h 809560"/>
                  <a:gd name="connsiteX37" fmla="*/ 1024072 w 1106118"/>
                  <a:gd name="connsiteY37" fmla="*/ 243932 h 809560"/>
                  <a:gd name="connsiteX38" fmla="*/ 1010535 w 1106118"/>
                  <a:gd name="connsiteY38" fmla="*/ 255120 h 809560"/>
                  <a:gd name="connsiteX39" fmla="*/ 1010535 w 1106118"/>
                  <a:gd name="connsiteY39" fmla="*/ 266170 h 809560"/>
                  <a:gd name="connsiteX40" fmla="*/ 1037746 w 1106118"/>
                  <a:gd name="connsiteY40" fmla="*/ 266170 h 809560"/>
                  <a:gd name="connsiteX41" fmla="*/ 1078770 w 1106118"/>
                  <a:gd name="connsiteY41" fmla="*/ 255120 h 809560"/>
                  <a:gd name="connsiteX42" fmla="*/ 1106119 w 1106118"/>
                  <a:gd name="connsiteY42" fmla="*/ 266170 h 809560"/>
                  <a:gd name="connsiteX43" fmla="*/ 1106119 w 1106118"/>
                  <a:gd name="connsiteY43" fmla="*/ 288271 h 809560"/>
                  <a:gd name="connsiteX44" fmla="*/ 1024072 w 1106118"/>
                  <a:gd name="connsiteY44" fmla="*/ 321559 h 809560"/>
                  <a:gd name="connsiteX45" fmla="*/ 1024072 w 1106118"/>
                  <a:gd name="connsiteY45" fmla="*/ 354848 h 809560"/>
                  <a:gd name="connsiteX46" fmla="*/ 1051421 w 1106118"/>
                  <a:gd name="connsiteY46" fmla="*/ 354848 h 809560"/>
                  <a:gd name="connsiteX47" fmla="*/ 1010535 w 1106118"/>
                  <a:gd name="connsiteY47" fmla="*/ 388136 h 809560"/>
                  <a:gd name="connsiteX48" fmla="*/ 996861 w 1106118"/>
                  <a:gd name="connsiteY48" fmla="*/ 410236 h 809560"/>
                  <a:gd name="connsiteX49" fmla="*/ 983186 w 1106118"/>
                  <a:gd name="connsiteY49" fmla="*/ 421425 h 809560"/>
                  <a:gd name="connsiteX50" fmla="*/ 983186 w 1106118"/>
                  <a:gd name="connsiteY50" fmla="*/ 432475 h 809560"/>
                  <a:gd name="connsiteX51" fmla="*/ 1037746 w 1106118"/>
                  <a:gd name="connsiteY51" fmla="*/ 499052 h 809560"/>
                  <a:gd name="connsiteX52" fmla="*/ 1037746 w 1106118"/>
                  <a:gd name="connsiteY52" fmla="*/ 510102 h 809560"/>
                  <a:gd name="connsiteX53" fmla="*/ 1010535 w 1106118"/>
                  <a:gd name="connsiteY53" fmla="*/ 532340 h 809560"/>
                  <a:gd name="connsiteX54" fmla="*/ 928488 w 1106118"/>
                  <a:gd name="connsiteY54" fmla="*/ 554441 h 809560"/>
                  <a:gd name="connsiteX55" fmla="*/ 846579 w 1106118"/>
                  <a:gd name="connsiteY55" fmla="*/ 587729 h 809560"/>
                  <a:gd name="connsiteX56" fmla="*/ 805693 w 1106118"/>
                  <a:gd name="connsiteY56" fmla="*/ 587729 h 809560"/>
                  <a:gd name="connsiteX57" fmla="*/ 778344 w 1106118"/>
                  <a:gd name="connsiteY57" fmla="*/ 576679 h 809560"/>
                  <a:gd name="connsiteX58" fmla="*/ 737321 w 1106118"/>
                  <a:gd name="connsiteY58" fmla="*/ 565491 h 809560"/>
                  <a:gd name="connsiteX59" fmla="*/ 696435 w 1106118"/>
                  <a:gd name="connsiteY59" fmla="*/ 554441 h 809560"/>
                  <a:gd name="connsiteX60" fmla="*/ 710110 w 1106118"/>
                  <a:gd name="connsiteY60" fmla="*/ 576679 h 809560"/>
                  <a:gd name="connsiteX61" fmla="*/ 737321 w 1106118"/>
                  <a:gd name="connsiteY61" fmla="*/ 598779 h 809560"/>
                  <a:gd name="connsiteX62" fmla="*/ 737321 w 1106118"/>
                  <a:gd name="connsiteY62" fmla="*/ 643118 h 809560"/>
                  <a:gd name="connsiteX63" fmla="*/ 750995 w 1106118"/>
                  <a:gd name="connsiteY63" fmla="*/ 687457 h 809560"/>
                  <a:gd name="connsiteX64" fmla="*/ 819368 w 1106118"/>
                  <a:gd name="connsiteY64" fmla="*/ 687457 h 809560"/>
                  <a:gd name="connsiteX65" fmla="*/ 819368 w 1106118"/>
                  <a:gd name="connsiteY65" fmla="*/ 709695 h 809560"/>
                  <a:gd name="connsiteX66" fmla="*/ 764670 w 1106118"/>
                  <a:gd name="connsiteY66" fmla="*/ 720745 h 809560"/>
                  <a:gd name="connsiteX67" fmla="*/ 737321 w 1106118"/>
                  <a:gd name="connsiteY67" fmla="*/ 754034 h 809560"/>
                  <a:gd name="connsiteX68" fmla="*/ 682761 w 1106118"/>
                  <a:gd name="connsiteY68" fmla="*/ 776272 h 809560"/>
                  <a:gd name="connsiteX69" fmla="*/ 628200 w 1106118"/>
                  <a:gd name="connsiteY69" fmla="*/ 798373 h 809560"/>
                  <a:gd name="connsiteX70" fmla="*/ 573502 w 1106118"/>
                  <a:gd name="connsiteY70" fmla="*/ 809561 h 809560"/>
                  <a:gd name="connsiteX71" fmla="*/ 532617 w 1106118"/>
                  <a:gd name="connsiteY71" fmla="*/ 776272 h 809560"/>
                  <a:gd name="connsiteX72" fmla="*/ 505268 w 1106118"/>
                  <a:gd name="connsiteY72" fmla="*/ 731934 h 809560"/>
                  <a:gd name="connsiteX73" fmla="*/ 491593 w 1106118"/>
                  <a:gd name="connsiteY73" fmla="*/ 698645 h 809560"/>
                  <a:gd name="connsiteX74" fmla="*/ 450569 w 1106118"/>
                  <a:gd name="connsiteY74" fmla="*/ 665357 h 809560"/>
                  <a:gd name="connsiteX75" fmla="*/ 491593 w 1106118"/>
                  <a:gd name="connsiteY75" fmla="*/ 621018 h 809560"/>
                  <a:gd name="connsiteX76" fmla="*/ 477919 w 1106118"/>
                  <a:gd name="connsiteY76" fmla="*/ 598779 h 809560"/>
                  <a:gd name="connsiteX77" fmla="*/ 450569 w 1106118"/>
                  <a:gd name="connsiteY77" fmla="*/ 576679 h 809560"/>
                  <a:gd name="connsiteX78" fmla="*/ 450569 w 1106118"/>
                  <a:gd name="connsiteY78" fmla="*/ 543391 h 809560"/>
                  <a:gd name="connsiteX79" fmla="*/ 450569 w 1106118"/>
                  <a:gd name="connsiteY79" fmla="*/ 510102 h 809560"/>
                  <a:gd name="connsiteX80" fmla="*/ 464244 w 1106118"/>
                  <a:gd name="connsiteY80" fmla="*/ 465763 h 809560"/>
                  <a:gd name="connsiteX81" fmla="*/ 477919 w 1106118"/>
                  <a:gd name="connsiteY81" fmla="*/ 443525 h 809560"/>
                  <a:gd name="connsiteX82" fmla="*/ 477919 w 1106118"/>
                  <a:gd name="connsiteY82" fmla="*/ 421425 h 809560"/>
                  <a:gd name="connsiteX83" fmla="*/ 437033 w 1106118"/>
                  <a:gd name="connsiteY83" fmla="*/ 421425 h 809560"/>
                  <a:gd name="connsiteX84" fmla="*/ 409684 w 1106118"/>
                  <a:gd name="connsiteY84" fmla="*/ 432475 h 809560"/>
                  <a:gd name="connsiteX85" fmla="*/ 368660 w 1106118"/>
                  <a:gd name="connsiteY85" fmla="*/ 421425 h 809560"/>
                  <a:gd name="connsiteX86" fmla="*/ 327775 w 1106118"/>
                  <a:gd name="connsiteY86" fmla="*/ 432475 h 809560"/>
                  <a:gd name="connsiteX87" fmla="*/ 273077 w 1106118"/>
                  <a:gd name="connsiteY87" fmla="*/ 365898 h 809560"/>
                  <a:gd name="connsiteX88" fmla="*/ 245866 w 1106118"/>
                  <a:gd name="connsiteY88" fmla="*/ 354848 h 809560"/>
                  <a:gd name="connsiteX89" fmla="*/ 218517 w 1106118"/>
                  <a:gd name="connsiteY89" fmla="*/ 354848 h 809560"/>
                  <a:gd name="connsiteX90" fmla="*/ 177493 w 1106118"/>
                  <a:gd name="connsiteY90" fmla="*/ 354848 h 809560"/>
                  <a:gd name="connsiteX91" fmla="*/ 122933 w 1106118"/>
                  <a:gd name="connsiteY91" fmla="*/ 354848 h 809560"/>
                  <a:gd name="connsiteX92" fmla="*/ 95584 w 1106118"/>
                  <a:gd name="connsiteY92" fmla="*/ 354848 h 809560"/>
                  <a:gd name="connsiteX93" fmla="*/ 81909 w 1106118"/>
                  <a:gd name="connsiteY93" fmla="*/ 332609 h 809560"/>
                  <a:gd name="connsiteX94" fmla="*/ 41024 w 1106118"/>
                  <a:gd name="connsiteY94" fmla="*/ 210643 h 809560"/>
                  <a:gd name="connsiteX95" fmla="*/ 0 w 1106118"/>
                  <a:gd name="connsiteY95" fmla="*/ 210643 h 809560"/>
                  <a:gd name="connsiteX96" fmla="*/ 27349 w 1106118"/>
                  <a:gd name="connsiteY96" fmla="*/ 166305 h 809560"/>
                  <a:gd name="connsiteX97" fmla="*/ 41024 w 1106118"/>
                  <a:gd name="connsiteY97" fmla="*/ 121966 h 809560"/>
                  <a:gd name="connsiteX98" fmla="*/ 68235 w 1106118"/>
                  <a:gd name="connsiteY98" fmla="*/ 77627 h 809560"/>
                  <a:gd name="connsiteX99" fmla="*/ 122933 w 1106118"/>
                  <a:gd name="connsiteY99" fmla="*/ 33289 h 809560"/>
                  <a:gd name="connsiteX100" fmla="*/ 163818 w 1106118"/>
                  <a:gd name="connsiteY100" fmla="*/ 22238 h 80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106118" h="809560">
                    <a:moveTo>
                      <a:pt x="163818" y="22238"/>
                    </a:moveTo>
                    <a:lnTo>
                      <a:pt x="163818" y="22238"/>
                    </a:lnTo>
                    <a:lnTo>
                      <a:pt x="122933" y="99866"/>
                    </a:lnTo>
                    <a:lnTo>
                      <a:pt x="109258" y="144204"/>
                    </a:lnTo>
                    <a:lnTo>
                      <a:pt x="109258" y="177493"/>
                    </a:lnTo>
                    <a:lnTo>
                      <a:pt x="136607" y="188543"/>
                    </a:lnTo>
                    <a:lnTo>
                      <a:pt x="150282" y="221832"/>
                    </a:lnTo>
                    <a:lnTo>
                      <a:pt x="191167" y="199593"/>
                    </a:lnTo>
                    <a:lnTo>
                      <a:pt x="177493" y="155254"/>
                    </a:lnTo>
                    <a:lnTo>
                      <a:pt x="150282" y="121966"/>
                    </a:lnTo>
                    <a:lnTo>
                      <a:pt x="150282" y="88677"/>
                    </a:lnTo>
                    <a:lnTo>
                      <a:pt x="177493" y="77627"/>
                    </a:lnTo>
                    <a:lnTo>
                      <a:pt x="218517" y="55389"/>
                    </a:lnTo>
                    <a:lnTo>
                      <a:pt x="286751" y="44339"/>
                    </a:lnTo>
                    <a:lnTo>
                      <a:pt x="286751" y="33289"/>
                    </a:lnTo>
                    <a:lnTo>
                      <a:pt x="245866" y="22238"/>
                    </a:lnTo>
                    <a:lnTo>
                      <a:pt x="259402" y="0"/>
                    </a:lnTo>
                    <a:lnTo>
                      <a:pt x="286751" y="0"/>
                    </a:lnTo>
                    <a:lnTo>
                      <a:pt x="314100" y="44339"/>
                    </a:lnTo>
                    <a:lnTo>
                      <a:pt x="409684" y="66577"/>
                    </a:lnTo>
                    <a:lnTo>
                      <a:pt x="437033" y="110916"/>
                    </a:lnTo>
                    <a:lnTo>
                      <a:pt x="587177" y="99866"/>
                    </a:lnTo>
                    <a:lnTo>
                      <a:pt x="628200" y="133016"/>
                    </a:lnTo>
                    <a:lnTo>
                      <a:pt x="682761" y="133016"/>
                    </a:lnTo>
                    <a:lnTo>
                      <a:pt x="710110" y="133016"/>
                    </a:lnTo>
                    <a:lnTo>
                      <a:pt x="737321" y="121966"/>
                    </a:lnTo>
                    <a:lnTo>
                      <a:pt x="778344" y="133016"/>
                    </a:lnTo>
                    <a:lnTo>
                      <a:pt x="778344" y="121966"/>
                    </a:lnTo>
                    <a:lnTo>
                      <a:pt x="737321" y="99866"/>
                    </a:lnTo>
                    <a:lnTo>
                      <a:pt x="832904" y="99866"/>
                    </a:lnTo>
                    <a:lnTo>
                      <a:pt x="928488" y="99866"/>
                    </a:lnTo>
                    <a:lnTo>
                      <a:pt x="887602" y="110916"/>
                    </a:lnTo>
                    <a:lnTo>
                      <a:pt x="860253" y="110916"/>
                    </a:lnTo>
                    <a:lnTo>
                      <a:pt x="846579" y="121966"/>
                    </a:lnTo>
                    <a:lnTo>
                      <a:pt x="873928" y="133016"/>
                    </a:lnTo>
                    <a:lnTo>
                      <a:pt x="901277" y="166305"/>
                    </a:lnTo>
                    <a:lnTo>
                      <a:pt x="1010535" y="199593"/>
                    </a:lnTo>
                    <a:lnTo>
                      <a:pt x="1024072" y="243932"/>
                    </a:lnTo>
                    <a:lnTo>
                      <a:pt x="1010535" y="255120"/>
                    </a:lnTo>
                    <a:lnTo>
                      <a:pt x="1010535" y="266170"/>
                    </a:lnTo>
                    <a:lnTo>
                      <a:pt x="1037746" y="266170"/>
                    </a:lnTo>
                    <a:lnTo>
                      <a:pt x="1078770" y="255120"/>
                    </a:lnTo>
                    <a:lnTo>
                      <a:pt x="1106119" y="266170"/>
                    </a:lnTo>
                    <a:lnTo>
                      <a:pt x="1106119" y="288271"/>
                    </a:lnTo>
                    <a:lnTo>
                      <a:pt x="1024072" y="321559"/>
                    </a:lnTo>
                    <a:lnTo>
                      <a:pt x="1024072" y="354848"/>
                    </a:lnTo>
                    <a:lnTo>
                      <a:pt x="1051421" y="354848"/>
                    </a:lnTo>
                    <a:lnTo>
                      <a:pt x="1010535" y="388136"/>
                    </a:lnTo>
                    <a:lnTo>
                      <a:pt x="996861" y="410236"/>
                    </a:lnTo>
                    <a:lnTo>
                      <a:pt x="983186" y="421425"/>
                    </a:lnTo>
                    <a:lnTo>
                      <a:pt x="983186" y="432475"/>
                    </a:lnTo>
                    <a:lnTo>
                      <a:pt x="1037746" y="499052"/>
                    </a:lnTo>
                    <a:lnTo>
                      <a:pt x="1037746" y="510102"/>
                    </a:lnTo>
                    <a:lnTo>
                      <a:pt x="1010535" y="532340"/>
                    </a:lnTo>
                    <a:lnTo>
                      <a:pt x="928488" y="554441"/>
                    </a:lnTo>
                    <a:lnTo>
                      <a:pt x="846579" y="587729"/>
                    </a:lnTo>
                    <a:lnTo>
                      <a:pt x="805693" y="587729"/>
                    </a:lnTo>
                    <a:lnTo>
                      <a:pt x="778344" y="576679"/>
                    </a:lnTo>
                    <a:lnTo>
                      <a:pt x="737321" y="565491"/>
                    </a:lnTo>
                    <a:lnTo>
                      <a:pt x="696435" y="554441"/>
                    </a:lnTo>
                    <a:lnTo>
                      <a:pt x="710110" y="576679"/>
                    </a:lnTo>
                    <a:lnTo>
                      <a:pt x="737321" y="598779"/>
                    </a:lnTo>
                    <a:lnTo>
                      <a:pt x="737321" y="643118"/>
                    </a:lnTo>
                    <a:lnTo>
                      <a:pt x="750995" y="687457"/>
                    </a:lnTo>
                    <a:lnTo>
                      <a:pt x="819368" y="687457"/>
                    </a:lnTo>
                    <a:lnTo>
                      <a:pt x="819368" y="709695"/>
                    </a:lnTo>
                    <a:lnTo>
                      <a:pt x="764670" y="720745"/>
                    </a:lnTo>
                    <a:lnTo>
                      <a:pt x="737321" y="754034"/>
                    </a:lnTo>
                    <a:lnTo>
                      <a:pt x="682761" y="776272"/>
                    </a:lnTo>
                    <a:lnTo>
                      <a:pt x="628200" y="798373"/>
                    </a:lnTo>
                    <a:lnTo>
                      <a:pt x="573502" y="809561"/>
                    </a:lnTo>
                    <a:lnTo>
                      <a:pt x="532617" y="776272"/>
                    </a:lnTo>
                    <a:lnTo>
                      <a:pt x="505268" y="731934"/>
                    </a:lnTo>
                    <a:lnTo>
                      <a:pt x="491593" y="698645"/>
                    </a:lnTo>
                    <a:lnTo>
                      <a:pt x="450569" y="665357"/>
                    </a:lnTo>
                    <a:lnTo>
                      <a:pt x="491593" y="621018"/>
                    </a:lnTo>
                    <a:lnTo>
                      <a:pt x="477919" y="598779"/>
                    </a:lnTo>
                    <a:lnTo>
                      <a:pt x="450569" y="576679"/>
                    </a:lnTo>
                    <a:lnTo>
                      <a:pt x="450569" y="543391"/>
                    </a:lnTo>
                    <a:lnTo>
                      <a:pt x="450569" y="510102"/>
                    </a:lnTo>
                    <a:lnTo>
                      <a:pt x="464244" y="465763"/>
                    </a:lnTo>
                    <a:lnTo>
                      <a:pt x="477919" y="443525"/>
                    </a:lnTo>
                    <a:lnTo>
                      <a:pt x="477919" y="421425"/>
                    </a:lnTo>
                    <a:lnTo>
                      <a:pt x="437033" y="421425"/>
                    </a:lnTo>
                    <a:lnTo>
                      <a:pt x="409684" y="432475"/>
                    </a:lnTo>
                    <a:lnTo>
                      <a:pt x="368660" y="421425"/>
                    </a:lnTo>
                    <a:lnTo>
                      <a:pt x="327775" y="432475"/>
                    </a:lnTo>
                    <a:lnTo>
                      <a:pt x="273077" y="365898"/>
                    </a:lnTo>
                    <a:lnTo>
                      <a:pt x="245866" y="354848"/>
                    </a:lnTo>
                    <a:lnTo>
                      <a:pt x="218517" y="354848"/>
                    </a:lnTo>
                    <a:lnTo>
                      <a:pt x="177493" y="354848"/>
                    </a:lnTo>
                    <a:lnTo>
                      <a:pt x="122933" y="354848"/>
                    </a:lnTo>
                    <a:lnTo>
                      <a:pt x="95584" y="354848"/>
                    </a:lnTo>
                    <a:lnTo>
                      <a:pt x="81909" y="332609"/>
                    </a:lnTo>
                    <a:lnTo>
                      <a:pt x="41024" y="210643"/>
                    </a:lnTo>
                    <a:lnTo>
                      <a:pt x="0" y="210643"/>
                    </a:lnTo>
                    <a:lnTo>
                      <a:pt x="27349" y="166305"/>
                    </a:lnTo>
                    <a:lnTo>
                      <a:pt x="41024" y="121966"/>
                    </a:lnTo>
                    <a:lnTo>
                      <a:pt x="68235" y="77627"/>
                    </a:lnTo>
                    <a:lnTo>
                      <a:pt x="122933" y="33289"/>
                    </a:lnTo>
                    <a:lnTo>
                      <a:pt x="163818" y="2223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0" name="Freeform: Shape 119">
                <a:extLst>
                  <a:ext uri="{FF2B5EF4-FFF2-40B4-BE49-F238E27FC236}">
                    <a16:creationId xmlns:a16="http://schemas.microsoft.com/office/drawing/2014/main" id="{4F3A5F33-3795-4377-A898-B25F99D1D4C2}"/>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8A71C90-0CEC-1EF8-01BA-C92E3B2D3DB4}"/>
                  </a:ext>
                </a:extLst>
              </p:cNvPr>
              <p:cNvSpPr/>
              <p:nvPr/>
            </p:nvSpPr>
            <p:spPr>
              <a:xfrm>
                <a:off x="6195808" y="1630592"/>
                <a:ext cx="344626" cy="288546"/>
              </a:xfrm>
              <a:custGeom>
                <a:avLst/>
                <a:gdLst>
                  <a:gd name="connsiteX0" fmla="*/ 303326 w 344626"/>
                  <a:gd name="connsiteY0" fmla="*/ 255258 h 288546"/>
                  <a:gd name="connsiteX1" fmla="*/ 261888 w 344626"/>
                  <a:gd name="connsiteY1" fmla="*/ 244208 h 288546"/>
                  <a:gd name="connsiteX2" fmla="*/ 234401 w 344626"/>
                  <a:gd name="connsiteY2" fmla="*/ 244208 h 288546"/>
                  <a:gd name="connsiteX3" fmla="*/ 192963 w 344626"/>
                  <a:gd name="connsiteY3" fmla="*/ 244208 h 288546"/>
                  <a:gd name="connsiteX4" fmla="*/ 179150 w 344626"/>
                  <a:gd name="connsiteY4" fmla="*/ 288547 h 288546"/>
                  <a:gd name="connsiteX5" fmla="*/ 137850 w 344626"/>
                  <a:gd name="connsiteY5" fmla="*/ 277497 h 288546"/>
                  <a:gd name="connsiteX6" fmla="*/ 96551 w 344626"/>
                  <a:gd name="connsiteY6" fmla="*/ 233158 h 288546"/>
                  <a:gd name="connsiteX7" fmla="*/ 68925 w 344626"/>
                  <a:gd name="connsiteY7" fmla="*/ 188681 h 288546"/>
                  <a:gd name="connsiteX8" fmla="*/ 41300 w 344626"/>
                  <a:gd name="connsiteY8" fmla="*/ 177631 h 288546"/>
                  <a:gd name="connsiteX9" fmla="*/ 0 w 344626"/>
                  <a:gd name="connsiteY9" fmla="*/ 133292 h 288546"/>
                  <a:gd name="connsiteX10" fmla="*/ 13813 w 344626"/>
                  <a:gd name="connsiteY10" fmla="*/ 77765 h 288546"/>
                  <a:gd name="connsiteX11" fmla="*/ 55113 w 344626"/>
                  <a:gd name="connsiteY11" fmla="*/ 66577 h 288546"/>
                  <a:gd name="connsiteX12" fmla="*/ 68925 w 344626"/>
                  <a:gd name="connsiteY12" fmla="*/ 44477 h 288546"/>
                  <a:gd name="connsiteX13" fmla="*/ 68925 w 344626"/>
                  <a:gd name="connsiteY13" fmla="*/ 33289 h 288546"/>
                  <a:gd name="connsiteX14" fmla="*/ 82738 w 344626"/>
                  <a:gd name="connsiteY14" fmla="*/ 11188 h 288546"/>
                  <a:gd name="connsiteX15" fmla="*/ 96551 w 344626"/>
                  <a:gd name="connsiteY15" fmla="*/ 0 h 288546"/>
                  <a:gd name="connsiteX16" fmla="*/ 151663 w 344626"/>
                  <a:gd name="connsiteY16" fmla="*/ 11188 h 288546"/>
                  <a:gd name="connsiteX17" fmla="*/ 220588 w 344626"/>
                  <a:gd name="connsiteY17" fmla="*/ 0 h 288546"/>
                  <a:gd name="connsiteX18" fmla="*/ 275701 w 344626"/>
                  <a:gd name="connsiteY18" fmla="*/ 0 h 288546"/>
                  <a:gd name="connsiteX19" fmla="*/ 344626 w 344626"/>
                  <a:gd name="connsiteY19" fmla="*/ 11188 h 288546"/>
                  <a:gd name="connsiteX20" fmla="*/ 344626 w 344626"/>
                  <a:gd name="connsiteY20" fmla="*/ 22238 h 288546"/>
                  <a:gd name="connsiteX21" fmla="*/ 317001 w 344626"/>
                  <a:gd name="connsiteY21" fmla="*/ 66577 h 288546"/>
                  <a:gd name="connsiteX22" fmla="*/ 317001 w 344626"/>
                  <a:gd name="connsiteY22" fmla="*/ 111054 h 288546"/>
                  <a:gd name="connsiteX23" fmla="*/ 344626 w 344626"/>
                  <a:gd name="connsiteY23" fmla="*/ 155393 h 288546"/>
                  <a:gd name="connsiteX24" fmla="*/ 330814 w 344626"/>
                  <a:gd name="connsiteY24" fmla="*/ 233158 h 288546"/>
                  <a:gd name="connsiteX25" fmla="*/ 303326 w 344626"/>
                  <a:gd name="connsiteY25" fmla="*/ 255258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44626" h="288546">
                    <a:moveTo>
                      <a:pt x="303326" y="255258"/>
                    </a:moveTo>
                    <a:lnTo>
                      <a:pt x="261888" y="244208"/>
                    </a:lnTo>
                    <a:lnTo>
                      <a:pt x="234401" y="244208"/>
                    </a:lnTo>
                    <a:lnTo>
                      <a:pt x="192963" y="244208"/>
                    </a:lnTo>
                    <a:lnTo>
                      <a:pt x="179150" y="288547"/>
                    </a:lnTo>
                    <a:lnTo>
                      <a:pt x="137850" y="277497"/>
                    </a:lnTo>
                    <a:lnTo>
                      <a:pt x="96551" y="233158"/>
                    </a:lnTo>
                    <a:lnTo>
                      <a:pt x="68925" y="188681"/>
                    </a:lnTo>
                    <a:lnTo>
                      <a:pt x="41300" y="177631"/>
                    </a:lnTo>
                    <a:lnTo>
                      <a:pt x="0" y="133292"/>
                    </a:lnTo>
                    <a:lnTo>
                      <a:pt x="13813" y="77765"/>
                    </a:lnTo>
                    <a:lnTo>
                      <a:pt x="55113" y="66577"/>
                    </a:lnTo>
                    <a:lnTo>
                      <a:pt x="68925" y="44477"/>
                    </a:lnTo>
                    <a:lnTo>
                      <a:pt x="68925" y="33289"/>
                    </a:lnTo>
                    <a:lnTo>
                      <a:pt x="82738" y="11188"/>
                    </a:lnTo>
                    <a:lnTo>
                      <a:pt x="96551" y="0"/>
                    </a:lnTo>
                    <a:lnTo>
                      <a:pt x="151663" y="11188"/>
                    </a:lnTo>
                    <a:lnTo>
                      <a:pt x="220588" y="0"/>
                    </a:lnTo>
                    <a:lnTo>
                      <a:pt x="275701" y="0"/>
                    </a:lnTo>
                    <a:lnTo>
                      <a:pt x="344626" y="11188"/>
                    </a:lnTo>
                    <a:lnTo>
                      <a:pt x="344626" y="22238"/>
                    </a:lnTo>
                    <a:lnTo>
                      <a:pt x="317001" y="66577"/>
                    </a:lnTo>
                    <a:lnTo>
                      <a:pt x="317001" y="111054"/>
                    </a:lnTo>
                    <a:lnTo>
                      <a:pt x="344626" y="155393"/>
                    </a:lnTo>
                    <a:lnTo>
                      <a:pt x="330814" y="233158"/>
                    </a:lnTo>
                    <a:lnTo>
                      <a:pt x="303326" y="25525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2" name="Freeform: Shape 121">
                <a:extLst>
                  <a:ext uri="{FF2B5EF4-FFF2-40B4-BE49-F238E27FC236}">
                    <a16:creationId xmlns:a16="http://schemas.microsoft.com/office/drawing/2014/main" id="{AED1766B-81CD-5874-7D1C-2BCFC84D3837}"/>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B939FDE1-5DA3-9391-6604-B3FDA9CDB8C9}"/>
                  </a:ext>
                </a:extLst>
              </p:cNvPr>
              <p:cNvSpPr/>
              <p:nvPr/>
            </p:nvSpPr>
            <p:spPr>
              <a:xfrm>
                <a:off x="5939306" y="1454342"/>
                <a:ext cx="392694" cy="496841"/>
              </a:xfrm>
              <a:custGeom>
                <a:avLst/>
                <a:gdLst>
                  <a:gd name="connsiteX0" fmla="*/ 392694 w 392694"/>
                  <a:gd name="connsiteY0" fmla="*/ 452779 h 496841"/>
                  <a:gd name="connsiteX1" fmla="*/ 392694 w 392694"/>
                  <a:gd name="connsiteY1" fmla="*/ 452779 h 496841"/>
                  <a:gd name="connsiteX2" fmla="*/ 365621 w 392694"/>
                  <a:gd name="connsiteY2" fmla="*/ 452779 h 496841"/>
                  <a:gd name="connsiteX3" fmla="*/ 338549 w 392694"/>
                  <a:gd name="connsiteY3" fmla="*/ 452779 h 496841"/>
                  <a:gd name="connsiteX4" fmla="*/ 311476 w 392694"/>
                  <a:gd name="connsiteY4" fmla="*/ 463830 h 496841"/>
                  <a:gd name="connsiteX5" fmla="*/ 284403 w 392694"/>
                  <a:gd name="connsiteY5" fmla="*/ 474742 h 496841"/>
                  <a:gd name="connsiteX6" fmla="*/ 243794 w 392694"/>
                  <a:gd name="connsiteY6" fmla="*/ 485792 h 496841"/>
                  <a:gd name="connsiteX7" fmla="*/ 216721 w 392694"/>
                  <a:gd name="connsiteY7" fmla="*/ 496842 h 496841"/>
                  <a:gd name="connsiteX8" fmla="*/ 189648 w 392694"/>
                  <a:gd name="connsiteY8" fmla="*/ 496842 h 496841"/>
                  <a:gd name="connsiteX9" fmla="*/ 176111 w 392694"/>
                  <a:gd name="connsiteY9" fmla="*/ 496842 h 496841"/>
                  <a:gd name="connsiteX10" fmla="*/ 135502 w 392694"/>
                  <a:gd name="connsiteY10" fmla="*/ 463830 h 496841"/>
                  <a:gd name="connsiteX11" fmla="*/ 135502 w 392694"/>
                  <a:gd name="connsiteY11" fmla="*/ 430679 h 496841"/>
                  <a:gd name="connsiteX12" fmla="*/ 121966 w 392694"/>
                  <a:gd name="connsiteY12" fmla="*/ 419629 h 496841"/>
                  <a:gd name="connsiteX13" fmla="*/ 135502 w 392694"/>
                  <a:gd name="connsiteY13" fmla="*/ 331228 h 496841"/>
                  <a:gd name="connsiteX14" fmla="*/ 149039 w 392694"/>
                  <a:gd name="connsiteY14" fmla="*/ 320178 h 496841"/>
                  <a:gd name="connsiteX15" fmla="*/ 135502 w 392694"/>
                  <a:gd name="connsiteY15" fmla="*/ 275977 h 496841"/>
                  <a:gd name="connsiteX16" fmla="*/ 108429 w 392694"/>
                  <a:gd name="connsiteY16" fmla="*/ 265065 h 496841"/>
                  <a:gd name="connsiteX17" fmla="*/ 108429 w 392694"/>
                  <a:gd name="connsiteY17" fmla="*/ 242965 h 496841"/>
                  <a:gd name="connsiteX18" fmla="*/ 108429 w 392694"/>
                  <a:gd name="connsiteY18" fmla="*/ 220865 h 496841"/>
                  <a:gd name="connsiteX19" fmla="*/ 54146 w 392694"/>
                  <a:gd name="connsiteY19" fmla="*/ 231915 h 496841"/>
                  <a:gd name="connsiteX20" fmla="*/ 0 w 392694"/>
                  <a:gd name="connsiteY20" fmla="*/ 165614 h 496841"/>
                  <a:gd name="connsiteX21" fmla="*/ 0 w 392694"/>
                  <a:gd name="connsiteY21" fmla="*/ 154564 h 496841"/>
                  <a:gd name="connsiteX22" fmla="*/ 13536 w 392694"/>
                  <a:gd name="connsiteY22" fmla="*/ 143514 h 496841"/>
                  <a:gd name="connsiteX23" fmla="*/ 27073 w 392694"/>
                  <a:gd name="connsiteY23" fmla="*/ 121413 h 496841"/>
                  <a:gd name="connsiteX24" fmla="*/ 67682 w 392694"/>
                  <a:gd name="connsiteY24" fmla="*/ 88263 h 496841"/>
                  <a:gd name="connsiteX25" fmla="*/ 40609 w 392694"/>
                  <a:gd name="connsiteY25" fmla="*/ 88263 h 496841"/>
                  <a:gd name="connsiteX26" fmla="*/ 40609 w 392694"/>
                  <a:gd name="connsiteY26" fmla="*/ 55251 h 496841"/>
                  <a:gd name="connsiteX27" fmla="*/ 121966 w 392694"/>
                  <a:gd name="connsiteY27" fmla="*/ 22100 h 496841"/>
                  <a:gd name="connsiteX28" fmla="*/ 121966 w 392694"/>
                  <a:gd name="connsiteY28" fmla="*/ 0 h 496841"/>
                  <a:gd name="connsiteX29" fmla="*/ 135502 w 392694"/>
                  <a:gd name="connsiteY29" fmla="*/ 0 h 496841"/>
                  <a:gd name="connsiteX30" fmla="*/ 189648 w 392694"/>
                  <a:gd name="connsiteY30" fmla="*/ 33150 h 496841"/>
                  <a:gd name="connsiteX31" fmla="*/ 230257 w 392694"/>
                  <a:gd name="connsiteY31" fmla="*/ 77213 h 496841"/>
                  <a:gd name="connsiteX32" fmla="*/ 230257 w 392694"/>
                  <a:gd name="connsiteY32" fmla="*/ 110363 h 496841"/>
                  <a:gd name="connsiteX33" fmla="*/ 284403 w 392694"/>
                  <a:gd name="connsiteY33" fmla="*/ 121413 h 496841"/>
                  <a:gd name="connsiteX34" fmla="*/ 325012 w 392694"/>
                  <a:gd name="connsiteY34" fmla="*/ 143514 h 496841"/>
                  <a:gd name="connsiteX35" fmla="*/ 352085 w 392694"/>
                  <a:gd name="connsiteY35" fmla="*/ 187714 h 496841"/>
                  <a:gd name="connsiteX36" fmla="*/ 325012 w 392694"/>
                  <a:gd name="connsiteY36" fmla="*/ 209815 h 496841"/>
                  <a:gd name="connsiteX37" fmla="*/ 325012 w 392694"/>
                  <a:gd name="connsiteY37" fmla="*/ 220865 h 496841"/>
                  <a:gd name="connsiteX38" fmla="*/ 311476 w 392694"/>
                  <a:gd name="connsiteY38" fmla="*/ 242965 h 496841"/>
                  <a:gd name="connsiteX39" fmla="*/ 270866 w 392694"/>
                  <a:gd name="connsiteY39" fmla="*/ 254015 h 496841"/>
                  <a:gd name="connsiteX40" fmla="*/ 257330 w 392694"/>
                  <a:gd name="connsiteY40" fmla="*/ 309128 h 496841"/>
                  <a:gd name="connsiteX41" fmla="*/ 297939 w 392694"/>
                  <a:gd name="connsiteY41" fmla="*/ 353328 h 496841"/>
                  <a:gd name="connsiteX42" fmla="*/ 325012 w 392694"/>
                  <a:gd name="connsiteY42" fmla="*/ 364378 h 496841"/>
                  <a:gd name="connsiteX43" fmla="*/ 352085 w 392694"/>
                  <a:gd name="connsiteY43" fmla="*/ 408579 h 496841"/>
                  <a:gd name="connsiteX44" fmla="*/ 392694 w 392694"/>
                  <a:gd name="connsiteY44" fmla="*/ 452779 h 496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92694" h="496841">
                    <a:moveTo>
                      <a:pt x="392694" y="452779"/>
                    </a:moveTo>
                    <a:lnTo>
                      <a:pt x="392694" y="452779"/>
                    </a:lnTo>
                    <a:lnTo>
                      <a:pt x="365621" y="452779"/>
                    </a:lnTo>
                    <a:lnTo>
                      <a:pt x="338549" y="452779"/>
                    </a:lnTo>
                    <a:lnTo>
                      <a:pt x="311476" y="463830"/>
                    </a:lnTo>
                    <a:lnTo>
                      <a:pt x="284403" y="474742"/>
                    </a:lnTo>
                    <a:lnTo>
                      <a:pt x="243794" y="485792"/>
                    </a:lnTo>
                    <a:lnTo>
                      <a:pt x="216721" y="496842"/>
                    </a:lnTo>
                    <a:lnTo>
                      <a:pt x="189648" y="496842"/>
                    </a:lnTo>
                    <a:lnTo>
                      <a:pt x="176111" y="496842"/>
                    </a:lnTo>
                    <a:lnTo>
                      <a:pt x="135502" y="463830"/>
                    </a:lnTo>
                    <a:lnTo>
                      <a:pt x="135502" y="430679"/>
                    </a:lnTo>
                    <a:lnTo>
                      <a:pt x="121966" y="419629"/>
                    </a:lnTo>
                    <a:lnTo>
                      <a:pt x="135502" y="331228"/>
                    </a:lnTo>
                    <a:lnTo>
                      <a:pt x="149039" y="320178"/>
                    </a:lnTo>
                    <a:lnTo>
                      <a:pt x="135502" y="275977"/>
                    </a:lnTo>
                    <a:lnTo>
                      <a:pt x="108429" y="265065"/>
                    </a:lnTo>
                    <a:lnTo>
                      <a:pt x="108429" y="242965"/>
                    </a:lnTo>
                    <a:lnTo>
                      <a:pt x="108429" y="220865"/>
                    </a:lnTo>
                    <a:lnTo>
                      <a:pt x="54146" y="231915"/>
                    </a:lnTo>
                    <a:lnTo>
                      <a:pt x="0" y="165614"/>
                    </a:lnTo>
                    <a:lnTo>
                      <a:pt x="0" y="154564"/>
                    </a:lnTo>
                    <a:lnTo>
                      <a:pt x="13536" y="143514"/>
                    </a:lnTo>
                    <a:lnTo>
                      <a:pt x="27073" y="121413"/>
                    </a:lnTo>
                    <a:lnTo>
                      <a:pt x="67682" y="88263"/>
                    </a:lnTo>
                    <a:lnTo>
                      <a:pt x="40609" y="88263"/>
                    </a:lnTo>
                    <a:lnTo>
                      <a:pt x="40609" y="55251"/>
                    </a:lnTo>
                    <a:lnTo>
                      <a:pt x="121966" y="22100"/>
                    </a:lnTo>
                    <a:lnTo>
                      <a:pt x="121966" y="0"/>
                    </a:lnTo>
                    <a:lnTo>
                      <a:pt x="135502" y="0"/>
                    </a:lnTo>
                    <a:lnTo>
                      <a:pt x="189648" y="33150"/>
                    </a:lnTo>
                    <a:lnTo>
                      <a:pt x="230257" y="77213"/>
                    </a:lnTo>
                    <a:lnTo>
                      <a:pt x="230257" y="110363"/>
                    </a:lnTo>
                    <a:lnTo>
                      <a:pt x="284403" y="121413"/>
                    </a:lnTo>
                    <a:lnTo>
                      <a:pt x="325012" y="143514"/>
                    </a:lnTo>
                    <a:lnTo>
                      <a:pt x="352085" y="187714"/>
                    </a:lnTo>
                    <a:lnTo>
                      <a:pt x="325012" y="209815"/>
                    </a:lnTo>
                    <a:lnTo>
                      <a:pt x="325012" y="220865"/>
                    </a:lnTo>
                    <a:lnTo>
                      <a:pt x="311476" y="242965"/>
                    </a:lnTo>
                    <a:lnTo>
                      <a:pt x="270866" y="254015"/>
                    </a:lnTo>
                    <a:lnTo>
                      <a:pt x="257330" y="309128"/>
                    </a:lnTo>
                    <a:lnTo>
                      <a:pt x="297939" y="353328"/>
                    </a:lnTo>
                    <a:lnTo>
                      <a:pt x="325012" y="364378"/>
                    </a:lnTo>
                    <a:lnTo>
                      <a:pt x="352085" y="408579"/>
                    </a:lnTo>
                    <a:lnTo>
                      <a:pt x="392694" y="45277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4" name="Freeform: Shape 123">
                <a:extLst>
                  <a:ext uri="{FF2B5EF4-FFF2-40B4-BE49-F238E27FC236}">
                    <a16:creationId xmlns:a16="http://schemas.microsoft.com/office/drawing/2014/main" id="{D172B547-647C-BE26-2114-AC102F9FF859}"/>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DEC30E9C-21A6-86E0-58C8-6C928BE38435}"/>
                  </a:ext>
                </a:extLst>
              </p:cNvPr>
              <p:cNvSpPr/>
              <p:nvPr/>
            </p:nvSpPr>
            <p:spPr>
              <a:xfrm>
                <a:off x="4296289" y="2055470"/>
                <a:ext cx="1025867" cy="1306402"/>
              </a:xfrm>
              <a:custGeom>
                <a:avLst/>
                <a:gdLst>
                  <a:gd name="connsiteX0" fmla="*/ 875447 w 1025867"/>
                  <a:gd name="connsiteY0" fmla="*/ 1306403 h 1306402"/>
                  <a:gd name="connsiteX1" fmla="*/ 957495 w 1025867"/>
                  <a:gd name="connsiteY1" fmla="*/ 1251014 h 1306402"/>
                  <a:gd name="connsiteX2" fmla="*/ 957495 w 1025867"/>
                  <a:gd name="connsiteY2" fmla="*/ 1239964 h 1306402"/>
                  <a:gd name="connsiteX3" fmla="*/ 1012193 w 1025867"/>
                  <a:gd name="connsiteY3" fmla="*/ 1173525 h 1306402"/>
                  <a:gd name="connsiteX4" fmla="*/ 998518 w 1025867"/>
                  <a:gd name="connsiteY4" fmla="*/ 1162475 h 1306402"/>
                  <a:gd name="connsiteX5" fmla="*/ 971169 w 1025867"/>
                  <a:gd name="connsiteY5" fmla="*/ 1129186 h 1306402"/>
                  <a:gd name="connsiteX6" fmla="*/ 998518 w 1025867"/>
                  <a:gd name="connsiteY6" fmla="*/ 1073935 h 1306402"/>
                  <a:gd name="connsiteX7" fmla="*/ 984844 w 1025867"/>
                  <a:gd name="connsiteY7" fmla="*/ 1040647 h 1306402"/>
                  <a:gd name="connsiteX8" fmla="*/ 1012193 w 1025867"/>
                  <a:gd name="connsiteY8" fmla="*/ 1029597 h 1306402"/>
                  <a:gd name="connsiteX9" fmla="*/ 1012193 w 1025867"/>
                  <a:gd name="connsiteY9" fmla="*/ 907769 h 1306402"/>
                  <a:gd name="connsiteX10" fmla="*/ 1025867 w 1025867"/>
                  <a:gd name="connsiteY10" fmla="*/ 874618 h 1306402"/>
                  <a:gd name="connsiteX11" fmla="*/ 957495 w 1025867"/>
                  <a:gd name="connsiteY11" fmla="*/ 763841 h 1306402"/>
                  <a:gd name="connsiteX12" fmla="*/ 902796 w 1025867"/>
                  <a:gd name="connsiteY12" fmla="*/ 774891 h 1306402"/>
                  <a:gd name="connsiteX13" fmla="*/ 889122 w 1025867"/>
                  <a:gd name="connsiteY13" fmla="*/ 763841 h 1306402"/>
                  <a:gd name="connsiteX14" fmla="*/ 889122 w 1025867"/>
                  <a:gd name="connsiteY14" fmla="*/ 653201 h 1306402"/>
                  <a:gd name="connsiteX15" fmla="*/ 848098 w 1025867"/>
                  <a:gd name="connsiteY15" fmla="*/ 686352 h 1306402"/>
                  <a:gd name="connsiteX16" fmla="*/ 793400 w 1025867"/>
                  <a:gd name="connsiteY16" fmla="*/ 697402 h 1306402"/>
                  <a:gd name="connsiteX17" fmla="*/ 752376 w 1025867"/>
                  <a:gd name="connsiteY17" fmla="*/ 697402 h 1306402"/>
                  <a:gd name="connsiteX18" fmla="*/ 725027 w 1025867"/>
                  <a:gd name="connsiteY18" fmla="*/ 664251 h 1306402"/>
                  <a:gd name="connsiteX19" fmla="*/ 684004 w 1025867"/>
                  <a:gd name="connsiteY19" fmla="*/ 664251 h 1306402"/>
                  <a:gd name="connsiteX20" fmla="*/ 684004 w 1025867"/>
                  <a:gd name="connsiteY20" fmla="*/ 630963 h 1306402"/>
                  <a:gd name="connsiteX21" fmla="*/ 642980 w 1025867"/>
                  <a:gd name="connsiteY21" fmla="*/ 586762 h 1306402"/>
                  <a:gd name="connsiteX22" fmla="*/ 615493 w 1025867"/>
                  <a:gd name="connsiteY22" fmla="*/ 531374 h 1306402"/>
                  <a:gd name="connsiteX23" fmla="*/ 642980 w 1025867"/>
                  <a:gd name="connsiteY23" fmla="*/ 464935 h 1306402"/>
                  <a:gd name="connsiteX24" fmla="*/ 670329 w 1025867"/>
                  <a:gd name="connsiteY24" fmla="*/ 453884 h 1306402"/>
                  <a:gd name="connsiteX25" fmla="*/ 684004 w 1025867"/>
                  <a:gd name="connsiteY25" fmla="*/ 409546 h 1306402"/>
                  <a:gd name="connsiteX26" fmla="*/ 711353 w 1025867"/>
                  <a:gd name="connsiteY26" fmla="*/ 365345 h 1306402"/>
                  <a:gd name="connsiteX27" fmla="*/ 779725 w 1025867"/>
                  <a:gd name="connsiteY27" fmla="*/ 321007 h 1306402"/>
                  <a:gd name="connsiteX28" fmla="*/ 861773 w 1025867"/>
                  <a:gd name="connsiteY28" fmla="*/ 298906 h 1306402"/>
                  <a:gd name="connsiteX29" fmla="*/ 889122 w 1025867"/>
                  <a:gd name="connsiteY29" fmla="*/ 287856 h 1306402"/>
                  <a:gd name="connsiteX30" fmla="*/ 916471 w 1025867"/>
                  <a:gd name="connsiteY30" fmla="*/ 298906 h 1306402"/>
                  <a:gd name="connsiteX31" fmla="*/ 930146 w 1025867"/>
                  <a:gd name="connsiteY31" fmla="*/ 287856 h 1306402"/>
                  <a:gd name="connsiteX32" fmla="*/ 902796 w 1025867"/>
                  <a:gd name="connsiteY32" fmla="*/ 276806 h 1306402"/>
                  <a:gd name="connsiteX33" fmla="*/ 875447 w 1025867"/>
                  <a:gd name="connsiteY33" fmla="*/ 265618 h 1306402"/>
                  <a:gd name="connsiteX34" fmla="*/ 875447 w 1025867"/>
                  <a:gd name="connsiteY34" fmla="*/ 254568 h 1306402"/>
                  <a:gd name="connsiteX35" fmla="*/ 916471 w 1025867"/>
                  <a:gd name="connsiteY35" fmla="*/ 199179 h 1306402"/>
                  <a:gd name="connsiteX36" fmla="*/ 902796 w 1025867"/>
                  <a:gd name="connsiteY36" fmla="*/ 177078 h 1306402"/>
                  <a:gd name="connsiteX37" fmla="*/ 848098 w 1025867"/>
                  <a:gd name="connsiteY37" fmla="*/ 154978 h 1306402"/>
                  <a:gd name="connsiteX38" fmla="*/ 820749 w 1025867"/>
                  <a:gd name="connsiteY38" fmla="*/ 166028 h 1306402"/>
                  <a:gd name="connsiteX39" fmla="*/ 779725 w 1025867"/>
                  <a:gd name="connsiteY39" fmla="*/ 154978 h 1306402"/>
                  <a:gd name="connsiteX40" fmla="*/ 752376 w 1025867"/>
                  <a:gd name="connsiteY40" fmla="*/ 154978 h 1306402"/>
                  <a:gd name="connsiteX41" fmla="*/ 684004 w 1025867"/>
                  <a:gd name="connsiteY41" fmla="*/ 166028 h 1306402"/>
                  <a:gd name="connsiteX42" fmla="*/ 670329 w 1025867"/>
                  <a:gd name="connsiteY42" fmla="*/ 154978 h 1306402"/>
                  <a:gd name="connsiteX43" fmla="*/ 670329 w 1025867"/>
                  <a:gd name="connsiteY43" fmla="*/ 121690 h 1306402"/>
                  <a:gd name="connsiteX44" fmla="*/ 642980 w 1025867"/>
                  <a:gd name="connsiteY44" fmla="*/ 121690 h 1306402"/>
                  <a:gd name="connsiteX45" fmla="*/ 615493 w 1025867"/>
                  <a:gd name="connsiteY45" fmla="*/ 88539 h 1306402"/>
                  <a:gd name="connsiteX46" fmla="*/ 574469 w 1025867"/>
                  <a:gd name="connsiteY46" fmla="*/ 44201 h 1306402"/>
                  <a:gd name="connsiteX47" fmla="*/ 519771 w 1025867"/>
                  <a:gd name="connsiteY47" fmla="*/ 11050 h 1306402"/>
                  <a:gd name="connsiteX48" fmla="*/ 492422 w 1025867"/>
                  <a:gd name="connsiteY48" fmla="*/ 0 h 1306402"/>
                  <a:gd name="connsiteX49" fmla="*/ 478747 w 1025867"/>
                  <a:gd name="connsiteY49" fmla="*/ 0 h 1306402"/>
                  <a:gd name="connsiteX50" fmla="*/ 506096 w 1025867"/>
                  <a:gd name="connsiteY50" fmla="*/ 66439 h 1306402"/>
                  <a:gd name="connsiteX51" fmla="*/ 492422 w 1025867"/>
                  <a:gd name="connsiteY51" fmla="*/ 66439 h 1306402"/>
                  <a:gd name="connsiteX52" fmla="*/ 451398 w 1025867"/>
                  <a:gd name="connsiteY52" fmla="*/ 121690 h 1306402"/>
                  <a:gd name="connsiteX53" fmla="*/ 396700 w 1025867"/>
                  <a:gd name="connsiteY53" fmla="*/ 166028 h 1306402"/>
                  <a:gd name="connsiteX54" fmla="*/ 342002 w 1025867"/>
                  <a:gd name="connsiteY54" fmla="*/ 199179 h 1306402"/>
                  <a:gd name="connsiteX55" fmla="*/ 273629 w 1025867"/>
                  <a:gd name="connsiteY55" fmla="*/ 221417 h 1306402"/>
                  <a:gd name="connsiteX56" fmla="*/ 259955 w 1025867"/>
                  <a:gd name="connsiteY56" fmla="*/ 243517 h 1306402"/>
                  <a:gd name="connsiteX57" fmla="*/ 232605 w 1025867"/>
                  <a:gd name="connsiteY57" fmla="*/ 243517 h 1306402"/>
                  <a:gd name="connsiteX58" fmla="*/ 205256 w 1025867"/>
                  <a:gd name="connsiteY58" fmla="*/ 332057 h 1306402"/>
                  <a:gd name="connsiteX59" fmla="*/ 177907 w 1025867"/>
                  <a:gd name="connsiteY59" fmla="*/ 343107 h 1306402"/>
                  <a:gd name="connsiteX60" fmla="*/ 150420 w 1025867"/>
                  <a:gd name="connsiteY60" fmla="*/ 343107 h 1306402"/>
                  <a:gd name="connsiteX61" fmla="*/ 68373 w 1025867"/>
                  <a:gd name="connsiteY61" fmla="*/ 321007 h 1306402"/>
                  <a:gd name="connsiteX62" fmla="*/ 54698 w 1025867"/>
                  <a:gd name="connsiteY62" fmla="*/ 287856 h 1306402"/>
                  <a:gd name="connsiteX63" fmla="*/ 82047 w 1025867"/>
                  <a:gd name="connsiteY63" fmla="*/ 265618 h 1306402"/>
                  <a:gd name="connsiteX64" fmla="*/ 82047 w 1025867"/>
                  <a:gd name="connsiteY64" fmla="*/ 243517 h 1306402"/>
                  <a:gd name="connsiteX65" fmla="*/ 0 w 1025867"/>
                  <a:gd name="connsiteY65" fmla="*/ 309956 h 1306402"/>
                  <a:gd name="connsiteX66" fmla="*/ 13675 w 1025867"/>
                  <a:gd name="connsiteY66" fmla="*/ 365345 h 1306402"/>
                  <a:gd name="connsiteX67" fmla="*/ 41024 w 1025867"/>
                  <a:gd name="connsiteY67" fmla="*/ 387445 h 1306402"/>
                  <a:gd name="connsiteX68" fmla="*/ 13675 w 1025867"/>
                  <a:gd name="connsiteY68" fmla="*/ 409546 h 1306402"/>
                  <a:gd name="connsiteX69" fmla="*/ 95722 w 1025867"/>
                  <a:gd name="connsiteY69" fmla="*/ 475985 h 1306402"/>
                  <a:gd name="connsiteX70" fmla="*/ 164233 w 1025867"/>
                  <a:gd name="connsiteY70" fmla="*/ 542424 h 1306402"/>
                  <a:gd name="connsiteX71" fmla="*/ 205256 w 1025867"/>
                  <a:gd name="connsiteY71" fmla="*/ 619913 h 1306402"/>
                  <a:gd name="connsiteX72" fmla="*/ 259955 w 1025867"/>
                  <a:gd name="connsiteY72" fmla="*/ 708452 h 1306402"/>
                  <a:gd name="connsiteX73" fmla="*/ 287304 w 1025867"/>
                  <a:gd name="connsiteY73" fmla="*/ 752791 h 1306402"/>
                  <a:gd name="connsiteX74" fmla="*/ 300978 w 1025867"/>
                  <a:gd name="connsiteY74" fmla="*/ 808179 h 1306402"/>
                  <a:gd name="connsiteX75" fmla="*/ 328327 w 1025867"/>
                  <a:gd name="connsiteY75" fmla="*/ 830280 h 1306402"/>
                  <a:gd name="connsiteX76" fmla="*/ 369351 w 1025867"/>
                  <a:gd name="connsiteY76" fmla="*/ 885669 h 1306402"/>
                  <a:gd name="connsiteX77" fmla="*/ 396700 w 1025867"/>
                  <a:gd name="connsiteY77" fmla="*/ 941058 h 1306402"/>
                  <a:gd name="connsiteX78" fmla="*/ 410375 w 1025867"/>
                  <a:gd name="connsiteY78" fmla="*/ 974208 h 1306402"/>
                  <a:gd name="connsiteX79" fmla="*/ 396700 w 1025867"/>
                  <a:gd name="connsiteY79" fmla="*/ 985258 h 1306402"/>
                  <a:gd name="connsiteX80" fmla="*/ 410375 w 1025867"/>
                  <a:gd name="connsiteY80" fmla="*/ 1018547 h 1306402"/>
                  <a:gd name="connsiteX81" fmla="*/ 451398 w 1025867"/>
                  <a:gd name="connsiteY81" fmla="*/ 1051697 h 1306402"/>
                  <a:gd name="connsiteX82" fmla="*/ 574469 w 1025867"/>
                  <a:gd name="connsiteY82" fmla="*/ 1118136 h 1306402"/>
                  <a:gd name="connsiteX83" fmla="*/ 793400 w 1025867"/>
                  <a:gd name="connsiteY83" fmla="*/ 1228914 h 1306402"/>
                  <a:gd name="connsiteX84" fmla="*/ 807075 w 1025867"/>
                  <a:gd name="connsiteY84" fmla="*/ 1239964 h 1306402"/>
                  <a:gd name="connsiteX85" fmla="*/ 834424 w 1025867"/>
                  <a:gd name="connsiteY85" fmla="*/ 1262064 h 1306402"/>
                  <a:gd name="connsiteX86" fmla="*/ 848098 w 1025867"/>
                  <a:gd name="connsiteY86" fmla="*/ 1284164 h 1306402"/>
                  <a:gd name="connsiteX87" fmla="*/ 875447 w 1025867"/>
                  <a:gd name="connsiteY87" fmla="*/ 1306403 h 130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25867" h="1306402">
                    <a:moveTo>
                      <a:pt x="875447" y="1306403"/>
                    </a:moveTo>
                    <a:lnTo>
                      <a:pt x="957495" y="1251014"/>
                    </a:lnTo>
                    <a:lnTo>
                      <a:pt x="957495" y="1239964"/>
                    </a:lnTo>
                    <a:lnTo>
                      <a:pt x="1012193" y="1173525"/>
                    </a:lnTo>
                    <a:lnTo>
                      <a:pt x="998518" y="1162475"/>
                    </a:lnTo>
                    <a:lnTo>
                      <a:pt x="971169" y="1129186"/>
                    </a:lnTo>
                    <a:lnTo>
                      <a:pt x="998518" y="1073935"/>
                    </a:lnTo>
                    <a:lnTo>
                      <a:pt x="984844" y="1040647"/>
                    </a:lnTo>
                    <a:lnTo>
                      <a:pt x="1012193" y="1029597"/>
                    </a:lnTo>
                    <a:lnTo>
                      <a:pt x="1012193" y="907769"/>
                    </a:lnTo>
                    <a:lnTo>
                      <a:pt x="1025867" y="874618"/>
                    </a:lnTo>
                    <a:lnTo>
                      <a:pt x="957495" y="763841"/>
                    </a:lnTo>
                    <a:lnTo>
                      <a:pt x="902796" y="774891"/>
                    </a:lnTo>
                    <a:lnTo>
                      <a:pt x="889122" y="763841"/>
                    </a:lnTo>
                    <a:lnTo>
                      <a:pt x="889122" y="653201"/>
                    </a:lnTo>
                    <a:lnTo>
                      <a:pt x="848098" y="686352"/>
                    </a:lnTo>
                    <a:lnTo>
                      <a:pt x="793400" y="697402"/>
                    </a:lnTo>
                    <a:lnTo>
                      <a:pt x="752376" y="697402"/>
                    </a:lnTo>
                    <a:lnTo>
                      <a:pt x="725027" y="664251"/>
                    </a:lnTo>
                    <a:lnTo>
                      <a:pt x="684004" y="664251"/>
                    </a:lnTo>
                    <a:lnTo>
                      <a:pt x="684004" y="630963"/>
                    </a:lnTo>
                    <a:lnTo>
                      <a:pt x="642980" y="586762"/>
                    </a:lnTo>
                    <a:lnTo>
                      <a:pt x="615493" y="531374"/>
                    </a:lnTo>
                    <a:lnTo>
                      <a:pt x="642980" y="464935"/>
                    </a:lnTo>
                    <a:lnTo>
                      <a:pt x="670329" y="453884"/>
                    </a:lnTo>
                    <a:lnTo>
                      <a:pt x="684004" y="409546"/>
                    </a:lnTo>
                    <a:lnTo>
                      <a:pt x="711353" y="365345"/>
                    </a:lnTo>
                    <a:lnTo>
                      <a:pt x="779725" y="321007"/>
                    </a:lnTo>
                    <a:lnTo>
                      <a:pt x="861773" y="298906"/>
                    </a:lnTo>
                    <a:lnTo>
                      <a:pt x="889122" y="287856"/>
                    </a:lnTo>
                    <a:lnTo>
                      <a:pt x="916471" y="298906"/>
                    </a:lnTo>
                    <a:lnTo>
                      <a:pt x="930146" y="287856"/>
                    </a:lnTo>
                    <a:lnTo>
                      <a:pt x="902796" y="276806"/>
                    </a:lnTo>
                    <a:lnTo>
                      <a:pt x="875447" y="265618"/>
                    </a:lnTo>
                    <a:lnTo>
                      <a:pt x="875447" y="254568"/>
                    </a:lnTo>
                    <a:lnTo>
                      <a:pt x="916471" y="199179"/>
                    </a:lnTo>
                    <a:lnTo>
                      <a:pt x="902796" y="177078"/>
                    </a:lnTo>
                    <a:lnTo>
                      <a:pt x="848098" y="154978"/>
                    </a:lnTo>
                    <a:lnTo>
                      <a:pt x="820749" y="166028"/>
                    </a:lnTo>
                    <a:lnTo>
                      <a:pt x="779725" y="154978"/>
                    </a:lnTo>
                    <a:lnTo>
                      <a:pt x="752376" y="154978"/>
                    </a:lnTo>
                    <a:lnTo>
                      <a:pt x="684004" y="166028"/>
                    </a:lnTo>
                    <a:lnTo>
                      <a:pt x="670329" y="154978"/>
                    </a:lnTo>
                    <a:lnTo>
                      <a:pt x="670329" y="121690"/>
                    </a:lnTo>
                    <a:lnTo>
                      <a:pt x="642980" y="121690"/>
                    </a:lnTo>
                    <a:lnTo>
                      <a:pt x="615493" y="88539"/>
                    </a:lnTo>
                    <a:lnTo>
                      <a:pt x="574469" y="44201"/>
                    </a:lnTo>
                    <a:lnTo>
                      <a:pt x="519771" y="11050"/>
                    </a:lnTo>
                    <a:lnTo>
                      <a:pt x="492422" y="0"/>
                    </a:lnTo>
                    <a:lnTo>
                      <a:pt x="478747" y="0"/>
                    </a:lnTo>
                    <a:lnTo>
                      <a:pt x="506096" y="66439"/>
                    </a:lnTo>
                    <a:lnTo>
                      <a:pt x="492422" y="66439"/>
                    </a:lnTo>
                    <a:lnTo>
                      <a:pt x="451398" y="121690"/>
                    </a:lnTo>
                    <a:lnTo>
                      <a:pt x="396700" y="166028"/>
                    </a:lnTo>
                    <a:lnTo>
                      <a:pt x="342002" y="199179"/>
                    </a:lnTo>
                    <a:lnTo>
                      <a:pt x="273629" y="221417"/>
                    </a:lnTo>
                    <a:lnTo>
                      <a:pt x="259955" y="243517"/>
                    </a:lnTo>
                    <a:lnTo>
                      <a:pt x="232605" y="243517"/>
                    </a:lnTo>
                    <a:lnTo>
                      <a:pt x="205256" y="332057"/>
                    </a:lnTo>
                    <a:lnTo>
                      <a:pt x="177907" y="343107"/>
                    </a:lnTo>
                    <a:lnTo>
                      <a:pt x="150420" y="343107"/>
                    </a:lnTo>
                    <a:lnTo>
                      <a:pt x="68373" y="321007"/>
                    </a:lnTo>
                    <a:lnTo>
                      <a:pt x="54698" y="287856"/>
                    </a:lnTo>
                    <a:lnTo>
                      <a:pt x="82047" y="265618"/>
                    </a:lnTo>
                    <a:lnTo>
                      <a:pt x="82047" y="243517"/>
                    </a:lnTo>
                    <a:lnTo>
                      <a:pt x="0" y="309956"/>
                    </a:lnTo>
                    <a:lnTo>
                      <a:pt x="13675" y="365345"/>
                    </a:lnTo>
                    <a:lnTo>
                      <a:pt x="41024" y="387445"/>
                    </a:lnTo>
                    <a:lnTo>
                      <a:pt x="13675" y="409546"/>
                    </a:lnTo>
                    <a:lnTo>
                      <a:pt x="95722" y="475985"/>
                    </a:lnTo>
                    <a:lnTo>
                      <a:pt x="164233" y="542424"/>
                    </a:lnTo>
                    <a:lnTo>
                      <a:pt x="205256" y="619913"/>
                    </a:lnTo>
                    <a:lnTo>
                      <a:pt x="259955" y="708452"/>
                    </a:lnTo>
                    <a:lnTo>
                      <a:pt x="287304" y="752791"/>
                    </a:lnTo>
                    <a:lnTo>
                      <a:pt x="300978" y="808179"/>
                    </a:lnTo>
                    <a:lnTo>
                      <a:pt x="328327" y="830280"/>
                    </a:lnTo>
                    <a:lnTo>
                      <a:pt x="369351" y="885669"/>
                    </a:lnTo>
                    <a:lnTo>
                      <a:pt x="396700" y="941058"/>
                    </a:lnTo>
                    <a:lnTo>
                      <a:pt x="410375" y="974208"/>
                    </a:lnTo>
                    <a:lnTo>
                      <a:pt x="396700" y="985258"/>
                    </a:lnTo>
                    <a:lnTo>
                      <a:pt x="410375" y="1018547"/>
                    </a:lnTo>
                    <a:lnTo>
                      <a:pt x="451398" y="1051697"/>
                    </a:lnTo>
                    <a:lnTo>
                      <a:pt x="574469" y="1118136"/>
                    </a:lnTo>
                    <a:lnTo>
                      <a:pt x="793400" y="1228914"/>
                    </a:lnTo>
                    <a:lnTo>
                      <a:pt x="807075" y="1239964"/>
                    </a:lnTo>
                    <a:lnTo>
                      <a:pt x="834424" y="1262064"/>
                    </a:lnTo>
                    <a:lnTo>
                      <a:pt x="848098" y="1284164"/>
                    </a:lnTo>
                    <a:lnTo>
                      <a:pt x="875447" y="130640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6" name="Freeform: Shape 125">
                <a:extLst>
                  <a:ext uri="{FF2B5EF4-FFF2-40B4-BE49-F238E27FC236}">
                    <a16:creationId xmlns:a16="http://schemas.microsoft.com/office/drawing/2014/main" id="{02BCCD59-FB28-7FA3-47BD-0C20F726D1D6}"/>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E1C98A2F-E268-2773-6FB3-738A94896D9C}"/>
                  </a:ext>
                </a:extLst>
              </p:cNvPr>
              <p:cNvSpPr/>
              <p:nvPr/>
            </p:nvSpPr>
            <p:spPr>
              <a:xfrm>
                <a:off x="5819136" y="3433975"/>
                <a:ext cx="689252" cy="633172"/>
              </a:xfrm>
              <a:custGeom>
                <a:avLst/>
                <a:gdLst>
                  <a:gd name="connsiteX0" fmla="*/ 0 w 689252"/>
                  <a:gd name="connsiteY0" fmla="*/ 222108 h 633172"/>
                  <a:gd name="connsiteX1" fmla="*/ 0 w 689252"/>
                  <a:gd name="connsiteY1" fmla="*/ 222108 h 633172"/>
                  <a:gd name="connsiteX2" fmla="*/ 27073 w 689252"/>
                  <a:gd name="connsiteY2" fmla="*/ 177769 h 633172"/>
                  <a:gd name="connsiteX3" fmla="*/ 40471 w 689252"/>
                  <a:gd name="connsiteY3" fmla="*/ 133292 h 633172"/>
                  <a:gd name="connsiteX4" fmla="*/ 40471 w 689252"/>
                  <a:gd name="connsiteY4" fmla="*/ 77765 h 633172"/>
                  <a:gd name="connsiteX5" fmla="*/ 67544 w 689252"/>
                  <a:gd name="connsiteY5" fmla="*/ 33288 h 633172"/>
                  <a:gd name="connsiteX6" fmla="*/ 135088 w 689252"/>
                  <a:gd name="connsiteY6" fmla="*/ 11050 h 633172"/>
                  <a:gd name="connsiteX7" fmla="*/ 202770 w 689252"/>
                  <a:gd name="connsiteY7" fmla="*/ 0 h 633172"/>
                  <a:gd name="connsiteX8" fmla="*/ 270314 w 689252"/>
                  <a:gd name="connsiteY8" fmla="*/ 0 h 633172"/>
                  <a:gd name="connsiteX9" fmla="*/ 337858 w 689252"/>
                  <a:gd name="connsiteY9" fmla="*/ 11050 h 633172"/>
                  <a:gd name="connsiteX10" fmla="*/ 378467 w 689252"/>
                  <a:gd name="connsiteY10" fmla="*/ 55527 h 633172"/>
                  <a:gd name="connsiteX11" fmla="*/ 378467 w 689252"/>
                  <a:gd name="connsiteY11" fmla="*/ 66577 h 633172"/>
                  <a:gd name="connsiteX12" fmla="*/ 391866 w 689252"/>
                  <a:gd name="connsiteY12" fmla="*/ 100004 h 633172"/>
                  <a:gd name="connsiteX13" fmla="*/ 391866 w 689252"/>
                  <a:gd name="connsiteY13" fmla="*/ 144342 h 633172"/>
                  <a:gd name="connsiteX14" fmla="*/ 391866 w 689252"/>
                  <a:gd name="connsiteY14" fmla="*/ 177769 h 633172"/>
                  <a:gd name="connsiteX15" fmla="*/ 405402 w 689252"/>
                  <a:gd name="connsiteY15" fmla="*/ 211058 h 633172"/>
                  <a:gd name="connsiteX16" fmla="*/ 459548 w 689252"/>
                  <a:gd name="connsiteY16" fmla="*/ 222108 h 633172"/>
                  <a:gd name="connsiteX17" fmla="*/ 486482 w 689252"/>
                  <a:gd name="connsiteY17" fmla="*/ 222108 h 633172"/>
                  <a:gd name="connsiteX18" fmla="*/ 527092 w 689252"/>
                  <a:gd name="connsiteY18" fmla="*/ 211058 h 633172"/>
                  <a:gd name="connsiteX19" fmla="*/ 567563 w 689252"/>
                  <a:gd name="connsiteY19" fmla="*/ 233296 h 633172"/>
                  <a:gd name="connsiteX20" fmla="*/ 581099 w 689252"/>
                  <a:gd name="connsiteY20" fmla="*/ 255534 h 633172"/>
                  <a:gd name="connsiteX21" fmla="*/ 581099 w 689252"/>
                  <a:gd name="connsiteY21" fmla="*/ 288823 h 633172"/>
                  <a:gd name="connsiteX22" fmla="*/ 581099 w 689252"/>
                  <a:gd name="connsiteY22" fmla="*/ 322111 h 633172"/>
                  <a:gd name="connsiteX23" fmla="*/ 594636 w 689252"/>
                  <a:gd name="connsiteY23" fmla="*/ 344350 h 633172"/>
                  <a:gd name="connsiteX24" fmla="*/ 608172 w 689252"/>
                  <a:gd name="connsiteY24" fmla="*/ 355400 h 633172"/>
                  <a:gd name="connsiteX25" fmla="*/ 675716 w 689252"/>
                  <a:gd name="connsiteY25" fmla="*/ 344350 h 633172"/>
                  <a:gd name="connsiteX26" fmla="*/ 675716 w 689252"/>
                  <a:gd name="connsiteY26" fmla="*/ 355400 h 633172"/>
                  <a:gd name="connsiteX27" fmla="*/ 689253 w 689252"/>
                  <a:gd name="connsiteY27" fmla="*/ 399877 h 633172"/>
                  <a:gd name="connsiteX28" fmla="*/ 675716 w 689252"/>
                  <a:gd name="connsiteY28" fmla="*/ 455404 h 633172"/>
                  <a:gd name="connsiteX29" fmla="*/ 648643 w 689252"/>
                  <a:gd name="connsiteY29" fmla="*/ 555408 h 633172"/>
                  <a:gd name="connsiteX30" fmla="*/ 581099 w 689252"/>
                  <a:gd name="connsiteY30" fmla="*/ 621985 h 633172"/>
                  <a:gd name="connsiteX31" fmla="*/ 486482 w 689252"/>
                  <a:gd name="connsiteY31" fmla="*/ 633173 h 633172"/>
                  <a:gd name="connsiteX32" fmla="*/ 459548 w 689252"/>
                  <a:gd name="connsiteY32" fmla="*/ 621985 h 633172"/>
                  <a:gd name="connsiteX33" fmla="*/ 418938 w 689252"/>
                  <a:gd name="connsiteY33" fmla="*/ 610935 h 633172"/>
                  <a:gd name="connsiteX34" fmla="*/ 351394 w 689252"/>
                  <a:gd name="connsiteY34" fmla="*/ 599884 h 633172"/>
                  <a:gd name="connsiteX35" fmla="*/ 378467 w 689252"/>
                  <a:gd name="connsiteY35" fmla="*/ 544357 h 633172"/>
                  <a:gd name="connsiteX36" fmla="*/ 405402 w 689252"/>
                  <a:gd name="connsiteY36" fmla="*/ 488692 h 633172"/>
                  <a:gd name="connsiteX37" fmla="*/ 405402 w 689252"/>
                  <a:gd name="connsiteY37" fmla="*/ 455404 h 633172"/>
                  <a:gd name="connsiteX38" fmla="*/ 351394 w 689252"/>
                  <a:gd name="connsiteY38" fmla="*/ 422115 h 633172"/>
                  <a:gd name="connsiteX39" fmla="*/ 283851 w 689252"/>
                  <a:gd name="connsiteY39" fmla="*/ 388827 h 633172"/>
                  <a:gd name="connsiteX40" fmla="*/ 229705 w 689252"/>
                  <a:gd name="connsiteY40" fmla="*/ 366588 h 633172"/>
                  <a:gd name="connsiteX41" fmla="*/ 162161 w 689252"/>
                  <a:gd name="connsiteY41" fmla="*/ 355400 h 633172"/>
                  <a:gd name="connsiteX42" fmla="*/ 135088 w 689252"/>
                  <a:gd name="connsiteY42" fmla="*/ 333300 h 633172"/>
                  <a:gd name="connsiteX43" fmla="*/ 94617 w 689252"/>
                  <a:gd name="connsiteY43" fmla="*/ 299873 h 633172"/>
                  <a:gd name="connsiteX44" fmla="*/ 67544 w 689252"/>
                  <a:gd name="connsiteY44" fmla="*/ 266584 h 633172"/>
                  <a:gd name="connsiteX45" fmla="*/ 27073 w 689252"/>
                  <a:gd name="connsiteY45" fmla="*/ 233296 h 633172"/>
                  <a:gd name="connsiteX46" fmla="*/ 0 w 689252"/>
                  <a:gd name="connsiteY46" fmla="*/ 222108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9252" h="633172">
                    <a:moveTo>
                      <a:pt x="0" y="222108"/>
                    </a:move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28" name="Freeform: Shape 127">
                <a:extLst>
                  <a:ext uri="{FF2B5EF4-FFF2-40B4-BE49-F238E27FC236}">
                    <a16:creationId xmlns:a16="http://schemas.microsoft.com/office/drawing/2014/main" id="{904DD41B-2CA5-2949-A755-3A67DC1D1CD4}"/>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C3E6E0F3-13DC-F7A6-A038-3399CBF7A23F}"/>
                  </a:ext>
                </a:extLst>
              </p:cNvPr>
              <p:cNvSpPr/>
              <p:nvPr/>
            </p:nvSpPr>
            <p:spPr>
              <a:xfrm>
                <a:off x="6500377" y="1654626"/>
                <a:ext cx="240478" cy="256501"/>
              </a:xfrm>
              <a:custGeom>
                <a:avLst/>
                <a:gdLst>
                  <a:gd name="connsiteX0" fmla="*/ 240479 w 240478"/>
                  <a:gd name="connsiteY0" fmla="*/ 111606 h 256501"/>
                  <a:gd name="connsiteX1" fmla="*/ 227080 w 240478"/>
                  <a:gd name="connsiteY1" fmla="*/ 89230 h 256501"/>
                  <a:gd name="connsiteX2" fmla="*/ 200422 w 240478"/>
                  <a:gd name="connsiteY2" fmla="*/ 66991 h 256501"/>
                  <a:gd name="connsiteX3" fmla="*/ 146967 w 240478"/>
                  <a:gd name="connsiteY3" fmla="*/ 33565 h 256501"/>
                  <a:gd name="connsiteX4" fmla="*/ 53455 w 240478"/>
                  <a:gd name="connsiteY4" fmla="*/ 0 h 256501"/>
                  <a:gd name="connsiteX5" fmla="*/ 26658 w 240478"/>
                  <a:gd name="connsiteY5" fmla="*/ 11188 h 256501"/>
                  <a:gd name="connsiteX6" fmla="*/ 13398 w 240478"/>
                  <a:gd name="connsiteY6" fmla="*/ 44615 h 256501"/>
                  <a:gd name="connsiteX7" fmla="*/ 13398 w 240478"/>
                  <a:gd name="connsiteY7" fmla="*/ 89230 h 256501"/>
                  <a:gd name="connsiteX8" fmla="*/ 40057 w 240478"/>
                  <a:gd name="connsiteY8" fmla="*/ 133845 h 256501"/>
                  <a:gd name="connsiteX9" fmla="*/ 26658 w 240478"/>
                  <a:gd name="connsiteY9" fmla="*/ 211886 h 256501"/>
                  <a:gd name="connsiteX10" fmla="*/ 0 w 240478"/>
                  <a:gd name="connsiteY10" fmla="*/ 234263 h 256501"/>
                  <a:gd name="connsiteX11" fmla="*/ 40057 w 240478"/>
                  <a:gd name="connsiteY11" fmla="*/ 256501 h 256501"/>
                  <a:gd name="connsiteX12" fmla="*/ 80113 w 240478"/>
                  <a:gd name="connsiteY12" fmla="*/ 245451 h 256501"/>
                  <a:gd name="connsiteX13" fmla="*/ 120170 w 240478"/>
                  <a:gd name="connsiteY13" fmla="*/ 245451 h 256501"/>
                  <a:gd name="connsiteX14" fmla="*/ 146967 w 240478"/>
                  <a:gd name="connsiteY14" fmla="*/ 223075 h 256501"/>
                  <a:gd name="connsiteX15" fmla="*/ 173625 w 240478"/>
                  <a:gd name="connsiteY15" fmla="*/ 178460 h 256501"/>
                  <a:gd name="connsiteX16" fmla="*/ 240479 w 240478"/>
                  <a:gd name="connsiteY16" fmla="*/ 111606 h 25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0478" h="256501">
                    <a:moveTo>
                      <a:pt x="240479" y="111606"/>
                    </a:moveTo>
                    <a:lnTo>
                      <a:pt x="227080" y="89230"/>
                    </a:lnTo>
                    <a:lnTo>
                      <a:pt x="200422" y="66991"/>
                    </a:lnTo>
                    <a:lnTo>
                      <a:pt x="146967" y="33565"/>
                    </a:lnTo>
                    <a:lnTo>
                      <a:pt x="53455" y="0"/>
                    </a:lnTo>
                    <a:lnTo>
                      <a:pt x="26658" y="11188"/>
                    </a:lnTo>
                    <a:lnTo>
                      <a:pt x="13398" y="44615"/>
                    </a:lnTo>
                    <a:lnTo>
                      <a:pt x="13398" y="89230"/>
                    </a:lnTo>
                    <a:lnTo>
                      <a:pt x="40057" y="133845"/>
                    </a:lnTo>
                    <a:lnTo>
                      <a:pt x="26658" y="211886"/>
                    </a:lnTo>
                    <a:lnTo>
                      <a:pt x="0" y="234263"/>
                    </a:lnTo>
                    <a:lnTo>
                      <a:pt x="40057" y="256501"/>
                    </a:lnTo>
                    <a:lnTo>
                      <a:pt x="80113" y="245451"/>
                    </a:lnTo>
                    <a:lnTo>
                      <a:pt x="120170" y="245451"/>
                    </a:lnTo>
                    <a:lnTo>
                      <a:pt x="146967" y="223075"/>
                    </a:lnTo>
                    <a:lnTo>
                      <a:pt x="173625" y="178460"/>
                    </a:lnTo>
                    <a:lnTo>
                      <a:pt x="240479" y="11160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0" name="Freeform: Shape 129">
                <a:extLst>
                  <a:ext uri="{FF2B5EF4-FFF2-40B4-BE49-F238E27FC236}">
                    <a16:creationId xmlns:a16="http://schemas.microsoft.com/office/drawing/2014/main" id="{A6C03388-0923-C93A-6B22-CDD65972E69B}"/>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5F218F74-B891-202F-1274-C25613607537}"/>
                  </a:ext>
                </a:extLst>
              </p:cNvPr>
              <p:cNvSpPr/>
              <p:nvPr/>
            </p:nvSpPr>
            <p:spPr>
              <a:xfrm>
                <a:off x="6171773" y="4275581"/>
                <a:ext cx="432751" cy="408716"/>
              </a:xfrm>
              <a:custGeom>
                <a:avLst/>
                <a:gdLst>
                  <a:gd name="connsiteX0" fmla="*/ 67682 w 432751"/>
                  <a:gd name="connsiteY0" fmla="*/ 11050 h 408716"/>
                  <a:gd name="connsiteX1" fmla="*/ 54146 w 432751"/>
                  <a:gd name="connsiteY1" fmla="*/ 33012 h 408716"/>
                  <a:gd name="connsiteX2" fmla="*/ 40609 w 432751"/>
                  <a:gd name="connsiteY2" fmla="*/ 132463 h 408716"/>
                  <a:gd name="connsiteX3" fmla="*/ 27073 w 432751"/>
                  <a:gd name="connsiteY3" fmla="*/ 231915 h 408716"/>
                  <a:gd name="connsiteX4" fmla="*/ 13537 w 432751"/>
                  <a:gd name="connsiteY4" fmla="*/ 276115 h 408716"/>
                  <a:gd name="connsiteX5" fmla="*/ 0 w 432751"/>
                  <a:gd name="connsiteY5" fmla="*/ 320316 h 408716"/>
                  <a:gd name="connsiteX6" fmla="*/ 13537 w 432751"/>
                  <a:gd name="connsiteY6" fmla="*/ 320316 h 408716"/>
                  <a:gd name="connsiteX7" fmla="*/ 40609 w 432751"/>
                  <a:gd name="connsiteY7" fmla="*/ 364516 h 408716"/>
                  <a:gd name="connsiteX8" fmla="*/ 81081 w 432751"/>
                  <a:gd name="connsiteY8" fmla="*/ 364516 h 408716"/>
                  <a:gd name="connsiteX9" fmla="*/ 108153 w 432751"/>
                  <a:gd name="connsiteY9" fmla="*/ 375567 h 408716"/>
                  <a:gd name="connsiteX10" fmla="*/ 175835 w 432751"/>
                  <a:gd name="connsiteY10" fmla="*/ 397667 h 408716"/>
                  <a:gd name="connsiteX11" fmla="*/ 229981 w 432751"/>
                  <a:gd name="connsiteY11" fmla="*/ 397667 h 408716"/>
                  <a:gd name="connsiteX12" fmla="*/ 256916 w 432751"/>
                  <a:gd name="connsiteY12" fmla="*/ 397667 h 408716"/>
                  <a:gd name="connsiteX13" fmla="*/ 283989 w 432751"/>
                  <a:gd name="connsiteY13" fmla="*/ 408717 h 408716"/>
                  <a:gd name="connsiteX14" fmla="*/ 324598 w 432751"/>
                  <a:gd name="connsiteY14" fmla="*/ 386617 h 408716"/>
                  <a:gd name="connsiteX15" fmla="*/ 365207 w 432751"/>
                  <a:gd name="connsiteY15" fmla="*/ 364516 h 408716"/>
                  <a:gd name="connsiteX16" fmla="*/ 405678 w 432751"/>
                  <a:gd name="connsiteY16" fmla="*/ 298216 h 408716"/>
                  <a:gd name="connsiteX17" fmla="*/ 405678 w 432751"/>
                  <a:gd name="connsiteY17" fmla="*/ 254015 h 408716"/>
                  <a:gd name="connsiteX18" fmla="*/ 432751 w 432751"/>
                  <a:gd name="connsiteY18" fmla="*/ 220865 h 408716"/>
                  <a:gd name="connsiteX19" fmla="*/ 392280 w 432751"/>
                  <a:gd name="connsiteY19" fmla="*/ 187714 h 408716"/>
                  <a:gd name="connsiteX20" fmla="*/ 378744 w 432751"/>
                  <a:gd name="connsiteY20" fmla="*/ 154564 h 408716"/>
                  <a:gd name="connsiteX21" fmla="*/ 338134 w 432751"/>
                  <a:gd name="connsiteY21" fmla="*/ 132463 h 408716"/>
                  <a:gd name="connsiteX22" fmla="*/ 311061 w 432751"/>
                  <a:gd name="connsiteY22" fmla="*/ 110363 h 408716"/>
                  <a:gd name="connsiteX23" fmla="*/ 270452 w 432751"/>
                  <a:gd name="connsiteY23" fmla="*/ 99313 h 408716"/>
                  <a:gd name="connsiteX24" fmla="*/ 229981 w 432751"/>
                  <a:gd name="connsiteY24" fmla="*/ 55113 h 408716"/>
                  <a:gd name="connsiteX25" fmla="*/ 216445 w 432751"/>
                  <a:gd name="connsiteY25" fmla="*/ 77213 h 408716"/>
                  <a:gd name="connsiteX26" fmla="*/ 189372 w 432751"/>
                  <a:gd name="connsiteY26" fmla="*/ 77213 h 408716"/>
                  <a:gd name="connsiteX27" fmla="*/ 189372 w 432751"/>
                  <a:gd name="connsiteY27" fmla="*/ 44062 h 408716"/>
                  <a:gd name="connsiteX28" fmla="*/ 135226 w 432751"/>
                  <a:gd name="connsiteY28" fmla="*/ 0 h 408716"/>
                  <a:gd name="connsiteX29" fmla="*/ 121690 w 432751"/>
                  <a:gd name="connsiteY29" fmla="*/ 0 h 408716"/>
                  <a:gd name="connsiteX30" fmla="*/ 94617 w 432751"/>
                  <a:gd name="connsiteY30" fmla="*/ 11050 h 408716"/>
                  <a:gd name="connsiteX31" fmla="*/ 67682 w 432751"/>
                  <a:gd name="connsiteY31" fmla="*/ 11050 h 408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2751" h="408716">
                    <a:moveTo>
                      <a:pt x="67682" y="11050"/>
                    </a:moveTo>
                    <a:lnTo>
                      <a:pt x="54146" y="33012"/>
                    </a:lnTo>
                    <a:lnTo>
                      <a:pt x="40609" y="132463"/>
                    </a:lnTo>
                    <a:lnTo>
                      <a:pt x="27073" y="231915"/>
                    </a:lnTo>
                    <a:lnTo>
                      <a:pt x="13537" y="276115"/>
                    </a:lnTo>
                    <a:lnTo>
                      <a:pt x="0" y="320316"/>
                    </a:lnTo>
                    <a:lnTo>
                      <a:pt x="13537" y="320316"/>
                    </a:lnTo>
                    <a:lnTo>
                      <a:pt x="40609" y="364516"/>
                    </a:lnTo>
                    <a:lnTo>
                      <a:pt x="81081" y="364516"/>
                    </a:lnTo>
                    <a:lnTo>
                      <a:pt x="108153" y="375567"/>
                    </a:lnTo>
                    <a:lnTo>
                      <a:pt x="175835" y="397667"/>
                    </a:lnTo>
                    <a:lnTo>
                      <a:pt x="229981" y="397667"/>
                    </a:lnTo>
                    <a:lnTo>
                      <a:pt x="256916" y="397667"/>
                    </a:lnTo>
                    <a:lnTo>
                      <a:pt x="283989" y="408717"/>
                    </a:lnTo>
                    <a:lnTo>
                      <a:pt x="324598" y="386617"/>
                    </a:lnTo>
                    <a:lnTo>
                      <a:pt x="365207" y="364516"/>
                    </a:lnTo>
                    <a:lnTo>
                      <a:pt x="405678" y="298216"/>
                    </a:lnTo>
                    <a:lnTo>
                      <a:pt x="405678" y="254015"/>
                    </a:lnTo>
                    <a:lnTo>
                      <a:pt x="432751" y="220865"/>
                    </a:lnTo>
                    <a:lnTo>
                      <a:pt x="392280" y="187714"/>
                    </a:lnTo>
                    <a:lnTo>
                      <a:pt x="378744" y="154564"/>
                    </a:lnTo>
                    <a:lnTo>
                      <a:pt x="338134" y="132463"/>
                    </a:lnTo>
                    <a:lnTo>
                      <a:pt x="311061" y="110363"/>
                    </a:lnTo>
                    <a:lnTo>
                      <a:pt x="270452" y="99313"/>
                    </a:lnTo>
                    <a:lnTo>
                      <a:pt x="229981" y="55113"/>
                    </a:lnTo>
                    <a:lnTo>
                      <a:pt x="216445" y="77213"/>
                    </a:lnTo>
                    <a:lnTo>
                      <a:pt x="189372" y="77213"/>
                    </a:lnTo>
                    <a:lnTo>
                      <a:pt x="189372" y="44062"/>
                    </a:lnTo>
                    <a:lnTo>
                      <a:pt x="135226" y="0"/>
                    </a:lnTo>
                    <a:lnTo>
                      <a:pt x="121690" y="0"/>
                    </a:lnTo>
                    <a:lnTo>
                      <a:pt x="94617" y="11050"/>
                    </a:lnTo>
                    <a:lnTo>
                      <a:pt x="67682" y="1105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2" name="Freeform: Shape 131">
                <a:extLst>
                  <a:ext uri="{FF2B5EF4-FFF2-40B4-BE49-F238E27FC236}">
                    <a16:creationId xmlns:a16="http://schemas.microsoft.com/office/drawing/2014/main" id="{E4B2F58F-0E33-7F47-836D-8A3EF27B2861}"/>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589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589"/>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5E440EF-6D33-2E80-67EA-E5051F9BE77D}"/>
                  </a:ext>
                </a:extLst>
              </p:cNvPr>
              <p:cNvSpPr/>
              <p:nvPr/>
            </p:nvSpPr>
            <p:spPr>
              <a:xfrm>
                <a:off x="5258065" y="2728699"/>
                <a:ext cx="977799" cy="985810"/>
              </a:xfrm>
              <a:custGeom>
                <a:avLst/>
                <a:gdLst>
                  <a:gd name="connsiteX0" fmla="*/ 0 w 977799"/>
                  <a:gd name="connsiteY0" fmla="*/ 88539 h 985810"/>
                  <a:gd name="connsiteX1" fmla="*/ 0 w 977799"/>
                  <a:gd name="connsiteY1" fmla="*/ 88539 h 985810"/>
                  <a:gd name="connsiteX2" fmla="*/ 67958 w 977799"/>
                  <a:gd name="connsiteY2" fmla="*/ 99728 h 985810"/>
                  <a:gd name="connsiteX3" fmla="*/ 122242 w 977799"/>
                  <a:gd name="connsiteY3" fmla="*/ 88539 h 985810"/>
                  <a:gd name="connsiteX4" fmla="*/ 176526 w 977799"/>
                  <a:gd name="connsiteY4" fmla="*/ 66439 h 985810"/>
                  <a:gd name="connsiteX5" fmla="*/ 244484 w 977799"/>
                  <a:gd name="connsiteY5" fmla="*/ 11050 h 985810"/>
                  <a:gd name="connsiteX6" fmla="*/ 339515 w 977799"/>
                  <a:gd name="connsiteY6" fmla="*/ 0 h 985810"/>
                  <a:gd name="connsiteX7" fmla="*/ 353052 w 977799"/>
                  <a:gd name="connsiteY7" fmla="*/ 22100 h 985810"/>
                  <a:gd name="connsiteX8" fmla="*/ 353052 w 977799"/>
                  <a:gd name="connsiteY8" fmla="*/ 66439 h 985810"/>
                  <a:gd name="connsiteX9" fmla="*/ 339515 w 977799"/>
                  <a:gd name="connsiteY9" fmla="*/ 121828 h 985810"/>
                  <a:gd name="connsiteX10" fmla="*/ 366726 w 977799"/>
                  <a:gd name="connsiteY10" fmla="*/ 166166 h 985810"/>
                  <a:gd name="connsiteX11" fmla="*/ 393799 w 977799"/>
                  <a:gd name="connsiteY11" fmla="*/ 188267 h 985810"/>
                  <a:gd name="connsiteX12" fmla="*/ 434547 w 977799"/>
                  <a:gd name="connsiteY12" fmla="*/ 199317 h 985810"/>
                  <a:gd name="connsiteX13" fmla="*/ 516042 w 977799"/>
                  <a:gd name="connsiteY13" fmla="*/ 210367 h 985810"/>
                  <a:gd name="connsiteX14" fmla="*/ 529716 w 977799"/>
                  <a:gd name="connsiteY14" fmla="*/ 232605 h 985810"/>
                  <a:gd name="connsiteX15" fmla="*/ 584000 w 977799"/>
                  <a:gd name="connsiteY15" fmla="*/ 243656 h 985810"/>
                  <a:gd name="connsiteX16" fmla="*/ 611073 w 977799"/>
                  <a:gd name="connsiteY16" fmla="*/ 265756 h 985810"/>
                  <a:gd name="connsiteX17" fmla="*/ 638284 w 977799"/>
                  <a:gd name="connsiteY17" fmla="*/ 276944 h 985810"/>
                  <a:gd name="connsiteX18" fmla="*/ 692567 w 977799"/>
                  <a:gd name="connsiteY18" fmla="*/ 276944 h 985810"/>
                  <a:gd name="connsiteX19" fmla="*/ 719778 w 977799"/>
                  <a:gd name="connsiteY19" fmla="*/ 287994 h 985810"/>
                  <a:gd name="connsiteX20" fmla="*/ 733315 w 977799"/>
                  <a:gd name="connsiteY20" fmla="*/ 310095 h 985810"/>
                  <a:gd name="connsiteX21" fmla="*/ 760526 w 977799"/>
                  <a:gd name="connsiteY21" fmla="*/ 365483 h 985810"/>
                  <a:gd name="connsiteX22" fmla="*/ 746989 w 977799"/>
                  <a:gd name="connsiteY22" fmla="*/ 409822 h 985810"/>
                  <a:gd name="connsiteX23" fmla="*/ 774062 w 977799"/>
                  <a:gd name="connsiteY23" fmla="*/ 476261 h 985810"/>
                  <a:gd name="connsiteX24" fmla="*/ 909979 w 977799"/>
                  <a:gd name="connsiteY24" fmla="*/ 487311 h 985810"/>
                  <a:gd name="connsiteX25" fmla="*/ 909979 w 977799"/>
                  <a:gd name="connsiteY25" fmla="*/ 553750 h 985810"/>
                  <a:gd name="connsiteX26" fmla="*/ 950588 w 977799"/>
                  <a:gd name="connsiteY26" fmla="*/ 564938 h 985810"/>
                  <a:gd name="connsiteX27" fmla="*/ 977799 w 977799"/>
                  <a:gd name="connsiteY27" fmla="*/ 620189 h 985810"/>
                  <a:gd name="connsiteX28" fmla="*/ 950588 w 977799"/>
                  <a:gd name="connsiteY28" fmla="*/ 686766 h 985810"/>
                  <a:gd name="connsiteX29" fmla="*/ 950588 w 977799"/>
                  <a:gd name="connsiteY29" fmla="*/ 730967 h 985810"/>
                  <a:gd name="connsiteX30" fmla="*/ 950588 w 977799"/>
                  <a:gd name="connsiteY30" fmla="*/ 764255 h 985810"/>
                  <a:gd name="connsiteX31" fmla="*/ 937052 w 977799"/>
                  <a:gd name="connsiteY31" fmla="*/ 764255 h 985810"/>
                  <a:gd name="connsiteX32" fmla="*/ 896304 w 977799"/>
                  <a:gd name="connsiteY32" fmla="*/ 719917 h 985810"/>
                  <a:gd name="connsiteX33" fmla="*/ 828484 w 977799"/>
                  <a:gd name="connsiteY33" fmla="*/ 708866 h 985810"/>
                  <a:gd name="connsiteX34" fmla="*/ 760526 w 977799"/>
                  <a:gd name="connsiteY34" fmla="*/ 708866 h 985810"/>
                  <a:gd name="connsiteX35" fmla="*/ 692567 w 977799"/>
                  <a:gd name="connsiteY35" fmla="*/ 719917 h 985810"/>
                  <a:gd name="connsiteX36" fmla="*/ 624747 w 977799"/>
                  <a:gd name="connsiteY36" fmla="*/ 742155 h 985810"/>
                  <a:gd name="connsiteX37" fmla="*/ 597536 w 977799"/>
                  <a:gd name="connsiteY37" fmla="*/ 786356 h 985810"/>
                  <a:gd name="connsiteX38" fmla="*/ 597536 w 977799"/>
                  <a:gd name="connsiteY38" fmla="*/ 841744 h 985810"/>
                  <a:gd name="connsiteX39" fmla="*/ 584000 w 977799"/>
                  <a:gd name="connsiteY39" fmla="*/ 886083 h 985810"/>
                  <a:gd name="connsiteX40" fmla="*/ 556789 w 977799"/>
                  <a:gd name="connsiteY40" fmla="*/ 930422 h 985810"/>
                  <a:gd name="connsiteX41" fmla="*/ 543252 w 977799"/>
                  <a:gd name="connsiteY41" fmla="*/ 919372 h 985810"/>
                  <a:gd name="connsiteX42" fmla="*/ 502505 w 977799"/>
                  <a:gd name="connsiteY42" fmla="*/ 919372 h 985810"/>
                  <a:gd name="connsiteX43" fmla="*/ 448221 w 977799"/>
                  <a:gd name="connsiteY43" fmla="*/ 908183 h 985810"/>
                  <a:gd name="connsiteX44" fmla="*/ 434547 w 977799"/>
                  <a:gd name="connsiteY44" fmla="*/ 963572 h 985810"/>
                  <a:gd name="connsiteX45" fmla="*/ 393799 w 977799"/>
                  <a:gd name="connsiteY45" fmla="*/ 930422 h 985810"/>
                  <a:gd name="connsiteX46" fmla="*/ 312305 w 977799"/>
                  <a:gd name="connsiteY46" fmla="*/ 919372 h 985810"/>
                  <a:gd name="connsiteX47" fmla="*/ 285232 w 977799"/>
                  <a:gd name="connsiteY47" fmla="*/ 897133 h 985810"/>
                  <a:gd name="connsiteX48" fmla="*/ 203737 w 977799"/>
                  <a:gd name="connsiteY48" fmla="*/ 974760 h 985810"/>
                  <a:gd name="connsiteX49" fmla="*/ 162989 w 977799"/>
                  <a:gd name="connsiteY49" fmla="*/ 985811 h 985810"/>
                  <a:gd name="connsiteX50" fmla="*/ 135779 w 977799"/>
                  <a:gd name="connsiteY50" fmla="*/ 974760 h 985810"/>
                  <a:gd name="connsiteX51" fmla="*/ 108706 w 977799"/>
                  <a:gd name="connsiteY51" fmla="*/ 830694 h 985810"/>
                  <a:gd name="connsiteX52" fmla="*/ 81495 w 977799"/>
                  <a:gd name="connsiteY52" fmla="*/ 808594 h 985810"/>
                  <a:gd name="connsiteX53" fmla="*/ 67958 w 977799"/>
                  <a:gd name="connsiteY53" fmla="*/ 775305 h 985810"/>
                  <a:gd name="connsiteX54" fmla="*/ 81495 w 977799"/>
                  <a:gd name="connsiteY54" fmla="*/ 742155 h 985810"/>
                  <a:gd name="connsiteX55" fmla="*/ 81495 w 977799"/>
                  <a:gd name="connsiteY55" fmla="*/ 708866 h 985810"/>
                  <a:gd name="connsiteX56" fmla="*/ 54284 w 977799"/>
                  <a:gd name="connsiteY56" fmla="*/ 675578 h 985810"/>
                  <a:gd name="connsiteX57" fmla="*/ 40747 w 977799"/>
                  <a:gd name="connsiteY57" fmla="*/ 609139 h 985810"/>
                  <a:gd name="connsiteX58" fmla="*/ 13536 w 977799"/>
                  <a:gd name="connsiteY58" fmla="*/ 587039 h 985810"/>
                  <a:gd name="connsiteX59" fmla="*/ 0 w 977799"/>
                  <a:gd name="connsiteY59" fmla="*/ 564938 h 985810"/>
                  <a:gd name="connsiteX60" fmla="*/ 54284 w 977799"/>
                  <a:gd name="connsiteY60" fmla="*/ 498361 h 985810"/>
                  <a:gd name="connsiteX61" fmla="*/ 40747 w 977799"/>
                  <a:gd name="connsiteY61" fmla="*/ 487311 h 985810"/>
                  <a:gd name="connsiteX62" fmla="*/ 13536 w 977799"/>
                  <a:gd name="connsiteY62" fmla="*/ 454161 h 985810"/>
                  <a:gd name="connsiteX63" fmla="*/ 40747 w 977799"/>
                  <a:gd name="connsiteY63" fmla="*/ 398772 h 985810"/>
                  <a:gd name="connsiteX64" fmla="*/ 27211 w 977799"/>
                  <a:gd name="connsiteY64" fmla="*/ 365483 h 985810"/>
                  <a:gd name="connsiteX65" fmla="*/ 54284 w 977799"/>
                  <a:gd name="connsiteY65" fmla="*/ 354433 h 985810"/>
                  <a:gd name="connsiteX66" fmla="*/ 54284 w 977799"/>
                  <a:gd name="connsiteY66" fmla="*/ 232605 h 985810"/>
                  <a:gd name="connsiteX67" fmla="*/ 67958 w 977799"/>
                  <a:gd name="connsiteY67" fmla="*/ 199317 h 985810"/>
                  <a:gd name="connsiteX68" fmla="*/ 0 w 977799"/>
                  <a:gd name="connsiteY68" fmla="*/ 88539 h 9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977799" h="985810">
                    <a:moveTo>
                      <a:pt x="0" y="88539"/>
                    </a:moveTo>
                    <a:lnTo>
                      <a:pt x="0" y="88539"/>
                    </a:lnTo>
                    <a:lnTo>
                      <a:pt x="67958" y="99728"/>
                    </a:lnTo>
                    <a:lnTo>
                      <a:pt x="122242" y="88539"/>
                    </a:lnTo>
                    <a:lnTo>
                      <a:pt x="176526" y="66439"/>
                    </a:lnTo>
                    <a:lnTo>
                      <a:pt x="244484" y="11050"/>
                    </a:lnTo>
                    <a:lnTo>
                      <a:pt x="339515" y="0"/>
                    </a:lnTo>
                    <a:lnTo>
                      <a:pt x="353052" y="22100"/>
                    </a:lnTo>
                    <a:lnTo>
                      <a:pt x="353052" y="66439"/>
                    </a:lnTo>
                    <a:lnTo>
                      <a:pt x="339515" y="121828"/>
                    </a:lnTo>
                    <a:lnTo>
                      <a:pt x="366726" y="166166"/>
                    </a:lnTo>
                    <a:lnTo>
                      <a:pt x="393799" y="188267"/>
                    </a:lnTo>
                    <a:lnTo>
                      <a:pt x="434547" y="199317"/>
                    </a:lnTo>
                    <a:lnTo>
                      <a:pt x="516042" y="210367"/>
                    </a:lnTo>
                    <a:lnTo>
                      <a:pt x="529716" y="232605"/>
                    </a:lnTo>
                    <a:lnTo>
                      <a:pt x="584000" y="243656"/>
                    </a:lnTo>
                    <a:lnTo>
                      <a:pt x="611073" y="265756"/>
                    </a:lnTo>
                    <a:lnTo>
                      <a:pt x="638284" y="276944"/>
                    </a:lnTo>
                    <a:lnTo>
                      <a:pt x="692567" y="276944"/>
                    </a:lnTo>
                    <a:lnTo>
                      <a:pt x="719778" y="287994"/>
                    </a:lnTo>
                    <a:lnTo>
                      <a:pt x="733315" y="310095"/>
                    </a:lnTo>
                    <a:lnTo>
                      <a:pt x="760526" y="365483"/>
                    </a:lnTo>
                    <a:lnTo>
                      <a:pt x="746989" y="409822"/>
                    </a:lnTo>
                    <a:lnTo>
                      <a:pt x="774062" y="476261"/>
                    </a:lnTo>
                    <a:lnTo>
                      <a:pt x="909979" y="487311"/>
                    </a:lnTo>
                    <a:lnTo>
                      <a:pt x="909979" y="553750"/>
                    </a:lnTo>
                    <a:lnTo>
                      <a:pt x="950588" y="564938"/>
                    </a:lnTo>
                    <a:lnTo>
                      <a:pt x="977799" y="620189"/>
                    </a:lnTo>
                    <a:lnTo>
                      <a:pt x="950588" y="686766"/>
                    </a:lnTo>
                    <a:lnTo>
                      <a:pt x="950588" y="730967"/>
                    </a:lnTo>
                    <a:lnTo>
                      <a:pt x="950588" y="764255"/>
                    </a:lnTo>
                    <a:lnTo>
                      <a:pt x="937052" y="764255"/>
                    </a:lnTo>
                    <a:lnTo>
                      <a:pt x="896304" y="719917"/>
                    </a:lnTo>
                    <a:lnTo>
                      <a:pt x="828484" y="708866"/>
                    </a:lnTo>
                    <a:lnTo>
                      <a:pt x="760526" y="708866"/>
                    </a:lnTo>
                    <a:lnTo>
                      <a:pt x="692567" y="719917"/>
                    </a:lnTo>
                    <a:lnTo>
                      <a:pt x="624747" y="742155"/>
                    </a:lnTo>
                    <a:lnTo>
                      <a:pt x="597536" y="786356"/>
                    </a:lnTo>
                    <a:lnTo>
                      <a:pt x="597536" y="841744"/>
                    </a:lnTo>
                    <a:lnTo>
                      <a:pt x="584000" y="886083"/>
                    </a:lnTo>
                    <a:lnTo>
                      <a:pt x="556789" y="930422"/>
                    </a:lnTo>
                    <a:lnTo>
                      <a:pt x="543252" y="919372"/>
                    </a:lnTo>
                    <a:lnTo>
                      <a:pt x="502505" y="919372"/>
                    </a:lnTo>
                    <a:lnTo>
                      <a:pt x="448221" y="908183"/>
                    </a:lnTo>
                    <a:lnTo>
                      <a:pt x="434547" y="963572"/>
                    </a:lnTo>
                    <a:lnTo>
                      <a:pt x="393799" y="930422"/>
                    </a:lnTo>
                    <a:lnTo>
                      <a:pt x="312305" y="919372"/>
                    </a:lnTo>
                    <a:lnTo>
                      <a:pt x="285232" y="897133"/>
                    </a:lnTo>
                    <a:lnTo>
                      <a:pt x="203737" y="974760"/>
                    </a:lnTo>
                    <a:lnTo>
                      <a:pt x="162989" y="985811"/>
                    </a:lnTo>
                    <a:lnTo>
                      <a:pt x="135779" y="974760"/>
                    </a:lnTo>
                    <a:lnTo>
                      <a:pt x="108706" y="830694"/>
                    </a:lnTo>
                    <a:lnTo>
                      <a:pt x="81495" y="808594"/>
                    </a:lnTo>
                    <a:lnTo>
                      <a:pt x="67958" y="775305"/>
                    </a:lnTo>
                    <a:lnTo>
                      <a:pt x="81495" y="742155"/>
                    </a:lnTo>
                    <a:lnTo>
                      <a:pt x="81495" y="708866"/>
                    </a:lnTo>
                    <a:lnTo>
                      <a:pt x="54284" y="675578"/>
                    </a:lnTo>
                    <a:lnTo>
                      <a:pt x="40747" y="609139"/>
                    </a:lnTo>
                    <a:lnTo>
                      <a:pt x="13536" y="587039"/>
                    </a:lnTo>
                    <a:lnTo>
                      <a:pt x="0" y="564938"/>
                    </a:lnTo>
                    <a:lnTo>
                      <a:pt x="54284" y="498361"/>
                    </a:lnTo>
                    <a:lnTo>
                      <a:pt x="40747" y="487311"/>
                    </a:lnTo>
                    <a:lnTo>
                      <a:pt x="13536" y="454161"/>
                    </a:lnTo>
                    <a:lnTo>
                      <a:pt x="40747" y="398772"/>
                    </a:lnTo>
                    <a:lnTo>
                      <a:pt x="27211" y="365483"/>
                    </a:lnTo>
                    <a:lnTo>
                      <a:pt x="54284" y="354433"/>
                    </a:lnTo>
                    <a:lnTo>
                      <a:pt x="54284" y="232605"/>
                    </a:lnTo>
                    <a:lnTo>
                      <a:pt x="67958" y="199317"/>
                    </a:lnTo>
                    <a:lnTo>
                      <a:pt x="0" y="88539"/>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4" name="Freeform: Shape 133">
                <a:extLst>
                  <a:ext uri="{FF2B5EF4-FFF2-40B4-BE49-F238E27FC236}">
                    <a16:creationId xmlns:a16="http://schemas.microsoft.com/office/drawing/2014/main" id="{3B259A3D-1319-11E4-85A8-3B3A4DE6FD10}"/>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B8F7070-43F2-DD42-965B-661121D6D959}"/>
                  </a:ext>
                </a:extLst>
              </p:cNvPr>
              <p:cNvSpPr/>
              <p:nvPr/>
            </p:nvSpPr>
            <p:spPr>
              <a:xfrm>
                <a:off x="5819136" y="3433975"/>
                <a:ext cx="689252" cy="633172"/>
              </a:xfrm>
              <a:custGeom>
                <a:avLst/>
                <a:gdLst>
                  <a:gd name="connsiteX0" fmla="*/ 378467 w 689252"/>
                  <a:gd name="connsiteY0" fmla="*/ 55527 h 633172"/>
                  <a:gd name="connsiteX1" fmla="*/ 378467 w 689252"/>
                  <a:gd name="connsiteY1" fmla="*/ 66577 h 633172"/>
                  <a:gd name="connsiteX2" fmla="*/ 391866 w 689252"/>
                  <a:gd name="connsiteY2" fmla="*/ 100004 h 633172"/>
                  <a:gd name="connsiteX3" fmla="*/ 391866 w 689252"/>
                  <a:gd name="connsiteY3" fmla="*/ 144342 h 633172"/>
                  <a:gd name="connsiteX4" fmla="*/ 391866 w 689252"/>
                  <a:gd name="connsiteY4" fmla="*/ 177769 h 633172"/>
                  <a:gd name="connsiteX5" fmla="*/ 405402 w 689252"/>
                  <a:gd name="connsiteY5" fmla="*/ 211058 h 633172"/>
                  <a:gd name="connsiteX6" fmla="*/ 459548 w 689252"/>
                  <a:gd name="connsiteY6" fmla="*/ 222108 h 633172"/>
                  <a:gd name="connsiteX7" fmla="*/ 486482 w 689252"/>
                  <a:gd name="connsiteY7" fmla="*/ 222108 h 633172"/>
                  <a:gd name="connsiteX8" fmla="*/ 527092 w 689252"/>
                  <a:gd name="connsiteY8" fmla="*/ 211058 h 633172"/>
                  <a:gd name="connsiteX9" fmla="*/ 567563 w 689252"/>
                  <a:gd name="connsiteY9" fmla="*/ 233296 h 633172"/>
                  <a:gd name="connsiteX10" fmla="*/ 581099 w 689252"/>
                  <a:gd name="connsiteY10" fmla="*/ 255534 h 633172"/>
                  <a:gd name="connsiteX11" fmla="*/ 581099 w 689252"/>
                  <a:gd name="connsiteY11" fmla="*/ 288823 h 633172"/>
                  <a:gd name="connsiteX12" fmla="*/ 581099 w 689252"/>
                  <a:gd name="connsiteY12" fmla="*/ 322111 h 633172"/>
                  <a:gd name="connsiteX13" fmla="*/ 594636 w 689252"/>
                  <a:gd name="connsiteY13" fmla="*/ 344350 h 633172"/>
                  <a:gd name="connsiteX14" fmla="*/ 608172 w 689252"/>
                  <a:gd name="connsiteY14" fmla="*/ 355400 h 633172"/>
                  <a:gd name="connsiteX15" fmla="*/ 675716 w 689252"/>
                  <a:gd name="connsiteY15" fmla="*/ 344350 h 633172"/>
                  <a:gd name="connsiteX16" fmla="*/ 675716 w 689252"/>
                  <a:gd name="connsiteY16" fmla="*/ 355400 h 633172"/>
                  <a:gd name="connsiteX17" fmla="*/ 689253 w 689252"/>
                  <a:gd name="connsiteY17" fmla="*/ 399877 h 633172"/>
                  <a:gd name="connsiteX18" fmla="*/ 675716 w 689252"/>
                  <a:gd name="connsiteY18" fmla="*/ 455404 h 633172"/>
                  <a:gd name="connsiteX19" fmla="*/ 648643 w 689252"/>
                  <a:gd name="connsiteY19" fmla="*/ 555408 h 633172"/>
                  <a:gd name="connsiteX20" fmla="*/ 581099 w 689252"/>
                  <a:gd name="connsiteY20" fmla="*/ 621985 h 633172"/>
                  <a:gd name="connsiteX21" fmla="*/ 486482 w 689252"/>
                  <a:gd name="connsiteY21" fmla="*/ 633173 h 633172"/>
                  <a:gd name="connsiteX22" fmla="*/ 459548 w 689252"/>
                  <a:gd name="connsiteY22" fmla="*/ 621985 h 633172"/>
                  <a:gd name="connsiteX23" fmla="*/ 418938 w 689252"/>
                  <a:gd name="connsiteY23" fmla="*/ 610935 h 633172"/>
                  <a:gd name="connsiteX24" fmla="*/ 351394 w 689252"/>
                  <a:gd name="connsiteY24" fmla="*/ 599884 h 633172"/>
                  <a:gd name="connsiteX25" fmla="*/ 378467 w 689252"/>
                  <a:gd name="connsiteY25" fmla="*/ 544357 h 633172"/>
                  <a:gd name="connsiteX26" fmla="*/ 405402 w 689252"/>
                  <a:gd name="connsiteY26" fmla="*/ 488692 h 633172"/>
                  <a:gd name="connsiteX27" fmla="*/ 405402 w 689252"/>
                  <a:gd name="connsiteY27" fmla="*/ 455404 h 633172"/>
                  <a:gd name="connsiteX28" fmla="*/ 351394 w 689252"/>
                  <a:gd name="connsiteY28" fmla="*/ 422115 h 633172"/>
                  <a:gd name="connsiteX29" fmla="*/ 283851 w 689252"/>
                  <a:gd name="connsiteY29" fmla="*/ 388827 h 633172"/>
                  <a:gd name="connsiteX30" fmla="*/ 229705 w 689252"/>
                  <a:gd name="connsiteY30" fmla="*/ 366588 h 633172"/>
                  <a:gd name="connsiteX31" fmla="*/ 162161 w 689252"/>
                  <a:gd name="connsiteY31" fmla="*/ 355400 h 633172"/>
                  <a:gd name="connsiteX32" fmla="*/ 135088 w 689252"/>
                  <a:gd name="connsiteY32" fmla="*/ 333300 h 633172"/>
                  <a:gd name="connsiteX33" fmla="*/ 94617 w 689252"/>
                  <a:gd name="connsiteY33" fmla="*/ 299873 h 633172"/>
                  <a:gd name="connsiteX34" fmla="*/ 67544 w 689252"/>
                  <a:gd name="connsiteY34" fmla="*/ 266584 h 633172"/>
                  <a:gd name="connsiteX35" fmla="*/ 27073 w 689252"/>
                  <a:gd name="connsiteY35" fmla="*/ 233296 h 633172"/>
                  <a:gd name="connsiteX36" fmla="*/ 0 w 689252"/>
                  <a:gd name="connsiteY36" fmla="*/ 222108 h 633172"/>
                  <a:gd name="connsiteX37" fmla="*/ 27073 w 689252"/>
                  <a:gd name="connsiteY37" fmla="*/ 177769 h 633172"/>
                  <a:gd name="connsiteX38" fmla="*/ 40471 w 689252"/>
                  <a:gd name="connsiteY38" fmla="*/ 133292 h 633172"/>
                  <a:gd name="connsiteX39" fmla="*/ 40471 w 689252"/>
                  <a:gd name="connsiteY39" fmla="*/ 77765 h 633172"/>
                  <a:gd name="connsiteX40" fmla="*/ 67544 w 689252"/>
                  <a:gd name="connsiteY40" fmla="*/ 33288 h 633172"/>
                  <a:gd name="connsiteX41" fmla="*/ 135088 w 689252"/>
                  <a:gd name="connsiteY41" fmla="*/ 11050 h 633172"/>
                  <a:gd name="connsiteX42" fmla="*/ 202770 w 689252"/>
                  <a:gd name="connsiteY42" fmla="*/ 0 h 633172"/>
                  <a:gd name="connsiteX43" fmla="*/ 270314 w 689252"/>
                  <a:gd name="connsiteY43" fmla="*/ 0 h 633172"/>
                  <a:gd name="connsiteX44" fmla="*/ 337858 w 689252"/>
                  <a:gd name="connsiteY44" fmla="*/ 11050 h 633172"/>
                  <a:gd name="connsiteX45" fmla="*/ 378467 w 689252"/>
                  <a:gd name="connsiteY45" fmla="*/ 55527 h 63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9252" h="633172">
                    <a:moveTo>
                      <a:pt x="378467" y="55527"/>
                    </a:moveTo>
                    <a:lnTo>
                      <a:pt x="378467" y="66577"/>
                    </a:lnTo>
                    <a:lnTo>
                      <a:pt x="391866" y="100004"/>
                    </a:lnTo>
                    <a:lnTo>
                      <a:pt x="391866" y="144342"/>
                    </a:lnTo>
                    <a:lnTo>
                      <a:pt x="391866" y="177769"/>
                    </a:lnTo>
                    <a:lnTo>
                      <a:pt x="405402" y="211058"/>
                    </a:lnTo>
                    <a:lnTo>
                      <a:pt x="459548" y="222108"/>
                    </a:lnTo>
                    <a:lnTo>
                      <a:pt x="486482" y="222108"/>
                    </a:lnTo>
                    <a:lnTo>
                      <a:pt x="527092" y="211058"/>
                    </a:lnTo>
                    <a:lnTo>
                      <a:pt x="567563" y="233296"/>
                    </a:lnTo>
                    <a:lnTo>
                      <a:pt x="581099" y="255534"/>
                    </a:lnTo>
                    <a:lnTo>
                      <a:pt x="581099" y="288823"/>
                    </a:lnTo>
                    <a:lnTo>
                      <a:pt x="581099" y="322111"/>
                    </a:lnTo>
                    <a:lnTo>
                      <a:pt x="594636" y="344350"/>
                    </a:lnTo>
                    <a:lnTo>
                      <a:pt x="608172" y="355400"/>
                    </a:lnTo>
                    <a:lnTo>
                      <a:pt x="675716" y="344350"/>
                    </a:lnTo>
                    <a:lnTo>
                      <a:pt x="675716" y="355400"/>
                    </a:lnTo>
                    <a:lnTo>
                      <a:pt x="689253" y="399877"/>
                    </a:lnTo>
                    <a:lnTo>
                      <a:pt x="675716" y="455404"/>
                    </a:lnTo>
                    <a:lnTo>
                      <a:pt x="648643" y="555408"/>
                    </a:lnTo>
                    <a:lnTo>
                      <a:pt x="581099" y="621985"/>
                    </a:lnTo>
                    <a:lnTo>
                      <a:pt x="486482" y="633173"/>
                    </a:lnTo>
                    <a:lnTo>
                      <a:pt x="459548" y="621985"/>
                    </a:lnTo>
                    <a:lnTo>
                      <a:pt x="418938" y="610935"/>
                    </a:lnTo>
                    <a:lnTo>
                      <a:pt x="351394" y="599884"/>
                    </a:lnTo>
                    <a:lnTo>
                      <a:pt x="378467" y="544357"/>
                    </a:lnTo>
                    <a:lnTo>
                      <a:pt x="405402" y="488692"/>
                    </a:lnTo>
                    <a:lnTo>
                      <a:pt x="405402" y="455404"/>
                    </a:lnTo>
                    <a:lnTo>
                      <a:pt x="351394" y="422115"/>
                    </a:lnTo>
                    <a:lnTo>
                      <a:pt x="283851" y="388827"/>
                    </a:lnTo>
                    <a:lnTo>
                      <a:pt x="229705" y="366588"/>
                    </a:lnTo>
                    <a:lnTo>
                      <a:pt x="162161" y="355400"/>
                    </a:lnTo>
                    <a:lnTo>
                      <a:pt x="135088" y="333300"/>
                    </a:lnTo>
                    <a:lnTo>
                      <a:pt x="94617" y="299873"/>
                    </a:lnTo>
                    <a:lnTo>
                      <a:pt x="67544" y="266584"/>
                    </a:lnTo>
                    <a:lnTo>
                      <a:pt x="27073" y="233296"/>
                    </a:lnTo>
                    <a:lnTo>
                      <a:pt x="0" y="222108"/>
                    </a:lnTo>
                    <a:lnTo>
                      <a:pt x="27073" y="177769"/>
                    </a:lnTo>
                    <a:lnTo>
                      <a:pt x="40471" y="133292"/>
                    </a:lnTo>
                    <a:lnTo>
                      <a:pt x="40471" y="77765"/>
                    </a:lnTo>
                    <a:lnTo>
                      <a:pt x="67544" y="33288"/>
                    </a:lnTo>
                    <a:lnTo>
                      <a:pt x="135088" y="11050"/>
                    </a:lnTo>
                    <a:lnTo>
                      <a:pt x="202770" y="0"/>
                    </a:lnTo>
                    <a:lnTo>
                      <a:pt x="270314" y="0"/>
                    </a:lnTo>
                    <a:lnTo>
                      <a:pt x="337858" y="11050"/>
                    </a:lnTo>
                    <a:lnTo>
                      <a:pt x="378467" y="5552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6" name="Freeform: Shape 135">
                <a:extLst>
                  <a:ext uri="{FF2B5EF4-FFF2-40B4-BE49-F238E27FC236}">
                    <a16:creationId xmlns:a16="http://schemas.microsoft.com/office/drawing/2014/main" id="{B3376E77-A8DB-1AAD-2321-4C2467F6D20C}"/>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987AECC-688B-AF4A-ECC2-F79697A6D2D6}"/>
                  </a:ext>
                </a:extLst>
              </p:cNvPr>
              <p:cNvSpPr/>
              <p:nvPr/>
            </p:nvSpPr>
            <p:spPr>
              <a:xfrm>
                <a:off x="5338179" y="6431463"/>
                <a:ext cx="288546" cy="288546"/>
              </a:xfrm>
              <a:custGeom>
                <a:avLst/>
                <a:gdLst>
                  <a:gd name="connsiteX0" fmla="*/ 0 w 288546"/>
                  <a:gd name="connsiteY0" fmla="*/ 277497 h 288546"/>
                  <a:gd name="connsiteX1" fmla="*/ 0 w 288546"/>
                  <a:gd name="connsiteY1" fmla="*/ 0 h 288546"/>
                  <a:gd name="connsiteX2" fmla="*/ 41300 w 288546"/>
                  <a:gd name="connsiteY2" fmla="*/ 55527 h 288546"/>
                  <a:gd name="connsiteX3" fmla="*/ 27487 w 288546"/>
                  <a:gd name="connsiteY3" fmla="*/ 55527 h 288546"/>
                  <a:gd name="connsiteX4" fmla="*/ 13813 w 288546"/>
                  <a:gd name="connsiteY4" fmla="*/ 66577 h 288546"/>
                  <a:gd name="connsiteX5" fmla="*/ 54974 w 288546"/>
                  <a:gd name="connsiteY5" fmla="*/ 122104 h 288546"/>
                  <a:gd name="connsiteX6" fmla="*/ 137436 w 288546"/>
                  <a:gd name="connsiteY6" fmla="*/ 177631 h 288546"/>
                  <a:gd name="connsiteX7" fmla="*/ 219898 w 288546"/>
                  <a:gd name="connsiteY7" fmla="*/ 233020 h 288546"/>
                  <a:gd name="connsiteX8" fmla="*/ 261060 w 288546"/>
                  <a:gd name="connsiteY8" fmla="*/ 244208 h 288546"/>
                  <a:gd name="connsiteX9" fmla="*/ 288547 w 288546"/>
                  <a:gd name="connsiteY9" fmla="*/ 255258 h 288546"/>
                  <a:gd name="connsiteX10" fmla="*/ 274872 w 288546"/>
                  <a:gd name="connsiteY10" fmla="*/ 277497 h 288546"/>
                  <a:gd name="connsiteX11" fmla="*/ 261060 w 288546"/>
                  <a:gd name="connsiteY11" fmla="*/ 277497 h 288546"/>
                  <a:gd name="connsiteX12" fmla="*/ 233572 w 288546"/>
                  <a:gd name="connsiteY12" fmla="*/ 277497 h 288546"/>
                  <a:gd name="connsiteX13" fmla="*/ 192411 w 288546"/>
                  <a:gd name="connsiteY13" fmla="*/ 288547 h 288546"/>
                  <a:gd name="connsiteX14" fmla="*/ 96274 w 288546"/>
                  <a:gd name="connsiteY14" fmla="*/ 266308 h 288546"/>
                  <a:gd name="connsiteX15" fmla="*/ 41300 w 288546"/>
                  <a:gd name="connsiteY15" fmla="*/ 266308 h 288546"/>
                  <a:gd name="connsiteX16" fmla="*/ 0 w 288546"/>
                  <a:gd name="connsiteY16" fmla="*/ 277497 h 28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546" h="288546">
                    <a:moveTo>
                      <a:pt x="0" y="277497"/>
                    </a:moveTo>
                    <a:lnTo>
                      <a:pt x="0" y="0"/>
                    </a:lnTo>
                    <a:lnTo>
                      <a:pt x="41300" y="55527"/>
                    </a:lnTo>
                    <a:lnTo>
                      <a:pt x="27487" y="55527"/>
                    </a:lnTo>
                    <a:lnTo>
                      <a:pt x="13813" y="66577"/>
                    </a:lnTo>
                    <a:lnTo>
                      <a:pt x="54974" y="122104"/>
                    </a:lnTo>
                    <a:lnTo>
                      <a:pt x="137436" y="177631"/>
                    </a:lnTo>
                    <a:lnTo>
                      <a:pt x="219898" y="233020"/>
                    </a:lnTo>
                    <a:lnTo>
                      <a:pt x="261060" y="244208"/>
                    </a:lnTo>
                    <a:lnTo>
                      <a:pt x="288547" y="255258"/>
                    </a:lnTo>
                    <a:lnTo>
                      <a:pt x="274872" y="277497"/>
                    </a:lnTo>
                    <a:lnTo>
                      <a:pt x="261060" y="277497"/>
                    </a:lnTo>
                    <a:lnTo>
                      <a:pt x="233572" y="277497"/>
                    </a:lnTo>
                    <a:lnTo>
                      <a:pt x="192411" y="288547"/>
                    </a:lnTo>
                    <a:lnTo>
                      <a:pt x="96274" y="266308"/>
                    </a:lnTo>
                    <a:lnTo>
                      <a:pt x="41300" y="266308"/>
                    </a:lnTo>
                    <a:lnTo>
                      <a:pt x="0" y="27749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38" name="Freeform: Shape 137">
                <a:extLst>
                  <a:ext uri="{FF2B5EF4-FFF2-40B4-BE49-F238E27FC236}">
                    <a16:creationId xmlns:a16="http://schemas.microsoft.com/office/drawing/2014/main" id="{8C5AC9A4-B971-AEA6-7CA1-42DD0DE58D9B}"/>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331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894 h 3270012"/>
                  <a:gd name="connsiteX112" fmla="*/ 150282 w 697263"/>
                  <a:gd name="connsiteY112" fmla="*/ 2739744 h 3270012"/>
                  <a:gd name="connsiteX113" fmla="*/ 136607 w 697263"/>
                  <a:gd name="connsiteY113" fmla="*/ 2750794 h 3270012"/>
                  <a:gd name="connsiteX114" fmla="*/ 122933 w 697263"/>
                  <a:gd name="connsiteY114" fmla="*/ 2772894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331"/>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894"/>
                    </a:lnTo>
                    <a:lnTo>
                      <a:pt x="150282" y="2739744"/>
                    </a:lnTo>
                    <a:lnTo>
                      <a:pt x="136607" y="2750794"/>
                    </a:lnTo>
                    <a:lnTo>
                      <a:pt x="122933" y="2772894"/>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873FC20B-15DE-AD89-06BB-93ABC20DF7D4}"/>
                  </a:ext>
                </a:extLst>
              </p:cNvPr>
              <p:cNvSpPr/>
              <p:nvPr/>
            </p:nvSpPr>
            <p:spPr>
              <a:xfrm>
                <a:off x="4761223" y="3305793"/>
                <a:ext cx="697263" cy="3270012"/>
              </a:xfrm>
              <a:custGeom>
                <a:avLst/>
                <a:gdLst>
                  <a:gd name="connsiteX0" fmla="*/ 492146 w 697263"/>
                  <a:gd name="connsiteY0" fmla="*/ 0 h 3270012"/>
                  <a:gd name="connsiteX1" fmla="*/ 533169 w 697263"/>
                  <a:gd name="connsiteY1" fmla="*/ 33012 h 3270012"/>
                  <a:gd name="connsiteX2" fmla="*/ 546844 w 697263"/>
                  <a:gd name="connsiteY2" fmla="*/ 99313 h 3270012"/>
                  <a:gd name="connsiteX3" fmla="*/ 574193 w 697263"/>
                  <a:gd name="connsiteY3" fmla="*/ 132463 h 3270012"/>
                  <a:gd name="connsiteX4" fmla="*/ 574193 w 697263"/>
                  <a:gd name="connsiteY4" fmla="*/ 165614 h 3270012"/>
                  <a:gd name="connsiteX5" fmla="*/ 560518 w 697263"/>
                  <a:gd name="connsiteY5" fmla="*/ 198764 h 3270012"/>
                  <a:gd name="connsiteX6" fmla="*/ 574193 w 697263"/>
                  <a:gd name="connsiteY6" fmla="*/ 231915 h 3270012"/>
                  <a:gd name="connsiteX7" fmla="*/ 601542 w 697263"/>
                  <a:gd name="connsiteY7" fmla="*/ 254015 h 3270012"/>
                  <a:gd name="connsiteX8" fmla="*/ 628891 w 697263"/>
                  <a:gd name="connsiteY8" fmla="*/ 397667 h 3270012"/>
                  <a:gd name="connsiteX9" fmla="*/ 656240 w 697263"/>
                  <a:gd name="connsiteY9" fmla="*/ 408717 h 3270012"/>
                  <a:gd name="connsiteX10" fmla="*/ 697264 w 697263"/>
                  <a:gd name="connsiteY10" fmla="*/ 397667 h 3270012"/>
                  <a:gd name="connsiteX11" fmla="*/ 697264 w 697263"/>
                  <a:gd name="connsiteY11" fmla="*/ 419767 h 3270012"/>
                  <a:gd name="connsiteX12" fmla="*/ 697264 w 697263"/>
                  <a:gd name="connsiteY12" fmla="*/ 441867 h 3270012"/>
                  <a:gd name="connsiteX13" fmla="*/ 683589 w 697263"/>
                  <a:gd name="connsiteY13" fmla="*/ 486068 h 3270012"/>
                  <a:gd name="connsiteX14" fmla="*/ 587867 w 697263"/>
                  <a:gd name="connsiteY14" fmla="*/ 530269 h 3270012"/>
                  <a:gd name="connsiteX15" fmla="*/ 587867 w 697263"/>
                  <a:gd name="connsiteY15" fmla="*/ 574469 h 3270012"/>
                  <a:gd name="connsiteX16" fmla="*/ 574193 w 697263"/>
                  <a:gd name="connsiteY16" fmla="*/ 585381 h 3270012"/>
                  <a:gd name="connsiteX17" fmla="*/ 601542 w 697263"/>
                  <a:gd name="connsiteY17" fmla="*/ 717983 h 3270012"/>
                  <a:gd name="connsiteX18" fmla="*/ 546844 w 697263"/>
                  <a:gd name="connsiteY18" fmla="*/ 740083 h 3270012"/>
                  <a:gd name="connsiteX19" fmla="*/ 546844 w 697263"/>
                  <a:gd name="connsiteY19" fmla="*/ 762183 h 3270012"/>
                  <a:gd name="connsiteX20" fmla="*/ 533169 w 697263"/>
                  <a:gd name="connsiteY20" fmla="*/ 784284 h 3270012"/>
                  <a:gd name="connsiteX21" fmla="*/ 505820 w 697263"/>
                  <a:gd name="connsiteY21" fmla="*/ 817434 h 3270012"/>
                  <a:gd name="connsiteX22" fmla="*/ 478471 w 697263"/>
                  <a:gd name="connsiteY22" fmla="*/ 850584 h 3270012"/>
                  <a:gd name="connsiteX23" fmla="*/ 478471 w 697263"/>
                  <a:gd name="connsiteY23" fmla="*/ 894785 h 3270012"/>
                  <a:gd name="connsiteX24" fmla="*/ 464797 w 697263"/>
                  <a:gd name="connsiteY24" fmla="*/ 983186 h 3270012"/>
                  <a:gd name="connsiteX25" fmla="*/ 437447 w 697263"/>
                  <a:gd name="connsiteY25" fmla="*/ 1038437 h 3270012"/>
                  <a:gd name="connsiteX26" fmla="*/ 423773 w 697263"/>
                  <a:gd name="connsiteY26" fmla="*/ 1071587 h 3270012"/>
                  <a:gd name="connsiteX27" fmla="*/ 423773 w 697263"/>
                  <a:gd name="connsiteY27" fmla="*/ 1104738 h 3270012"/>
                  <a:gd name="connsiteX28" fmla="*/ 437447 w 697263"/>
                  <a:gd name="connsiteY28" fmla="*/ 1115788 h 3270012"/>
                  <a:gd name="connsiteX29" fmla="*/ 478471 w 697263"/>
                  <a:gd name="connsiteY29" fmla="*/ 1314552 h 3270012"/>
                  <a:gd name="connsiteX30" fmla="*/ 451122 w 697263"/>
                  <a:gd name="connsiteY30" fmla="*/ 1347702 h 3270012"/>
                  <a:gd name="connsiteX31" fmla="*/ 423773 w 697263"/>
                  <a:gd name="connsiteY31" fmla="*/ 1391903 h 3270012"/>
                  <a:gd name="connsiteX32" fmla="*/ 423773 w 697263"/>
                  <a:gd name="connsiteY32" fmla="*/ 1436104 h 3270012"/>
                  <a:gd name="connsiteX33" fmla="*/ 423773 w 697263"/>
                  <a:gd name="connsiteY33" fmla="*/ 1480304 h 3270012"/>
                  <a:gd name="connsiteX34" fmla="*/ 369075 w 697263"/>
                  <a:gd name="connsiteY34" fmla="*/ 1513455 h 3270012"/>
                  <a:gd name="connsiteX35" fmla="*/ 369075 w 697263"/>
                  <a:gd name="connsiteY35" fmla="*/ 1546605 h 3270012"/>
                  <a:gd name="connsiteX36" fmla="*/ 369075 w 697263"/>
                  <a:gd name="connsiteY36" fmla="*/ 1601856 h 3270012"/>
                  <a:gd name="connsiteX37" fmla="*/ 369075 w 697263"/>
                  <a:gd name="connsiteY37" fmla="*/ 1701169 h 3270012"/>
                  <a:gd name="connsiteX38" fmla="*/ 341726 w 697263"/>
                  <a:gd name="connsiteY38" fmla="*/ 1745369 h 3270012"/>
                  <a:gd name="connsiteX39" fmla="*/ 328051 w 697263"/>
                  <a:gd name="connsiteY39" fmla="*/ 1822720 h 3270012"/>
                  <a:gd name="connsiteX40" fmla="*/ 300702 w 697263"/>
                  <a:gd name="connsiteY40" fmla="*/ 1955322 h 3270012"/>
                  <a:gd name="connsiteX41" fmla="*/ 314376 w 697263"/>
                  <a:gd name="connsiteY41" fmla="*/ 1977422 h 3270012"/>
                  <a:gd name="connsiteX42" fmla="*/ 314376 w 697263"/>
                  <a:gd name="connsiteY42" fmla="*/ 1999522 h 3270012"/>
                  <a:gd name="connsiteX43" fmla="*/ 314376 w 697263"/>
                  <a:gd name="connsiteY43" fmla="*/ 2032673 h 3270012"/>
                  <a:gd name="connsiteX44" fmla="*/ 287027 w 697263"/>
                  <a:gd name="connsiteY44" fmla="*/ 2065823 h 3270012"/>
                  <a:gd name="connsiteX45" fmla="*/ 287027 w 697263"/>
                  <a:gd name="connsiteY45" fmla="*/ 2110024 h 3270012"/>
                  <a:gd name="connsiteX46" fmla="*/ 300702 w 697263"/>
                  <a:gd name="connsiteY46" fmla="*/ 2121074 h 3270012"/>
                  <a:gd name="connsiteX47" fmla="*/ 314376 w 697263"/>
                  <a:gd name="connsiteY47" fmla="*/ 2187375 h 3270012"/>
                  <a:gd name="connsiteX48" fmla="*/ 314376 w 697263"/>
                  <a:gd name="connsiteY48" fmla="*/ 2209475 h 3270012"/>
                  <a:gd name="connsiteX49" fmla="*/ 314376 w 697263"/>
                  <a:gd name="connsiteY49" fmla="*/ 2242488 h 3270012"/>
                  <a:gd name="connsiteX50" fmla="*/ 341726 w 697263"/>
                  <a:gd name="connsiteY50" fmla="*/ 2253538 h 3270012"/>
                  <a:gd name="connsiteX51" fmla="*/ 355400 w 697263"/>
                  <a:gd name="connsiteY51" fmla="*/ 2275638 h 3270012"/>
                  <a:gd name="connsiteX52" fmla="*/ 355400 w 697263"/>
                  <a:gd name="connsiteY52" fmla="*/ 2286688 h 3270012"/>
                  <a:gd name="connsiteX53" fmla="*/ 300702 w 697263"/>
                  <a:gd name="connsiteY53" fmla="*/ 2286688 h 3270012"/>
                  <a:gd name="connsiteX54" fmla="*/ 300702 w 697263"/>
                  <a:gd name="connsiteY54" fmla="*/ 2297738 h 3270012"/>
                  <a:gd name="connsiteX55" fmla="*/ 341726 w 697263"/>
                  <a:gd name="connsiteY55" fmla="*/ 2319838 h 3270012"/>
                  <a:gd name="connsiteX56" fmla="*/ 300702 w 697263"/>
                  <a:gd name="connsiteY56" fmla="*/ 2430340 h 3270012"/>
                  <a:gd name="connsiteX57" fmla="*/ 246004 w 697263"/>
                  <a:gd name="connsiteY57" fmla="*/ 2618192 h 3270012"/>
                  <a:gd name="connsiteX58" fmla="*/ 204980 w 697263"/>
                  <a:gd name="connsiteY58" fmla="*/ 2805906 h 3270012"/>
                  <a:gd name="connsiteX59" fmla="*/ 191306 w 697263"/>
                  <a:gd name="connsiteY59" fmla="*/ 2872207 h 3270012"/>
                  <a:gd name="connsiteX60" fmla="*/ 191306 w 697263"/>
                  <a:gd name="connsiteY60" fmla="*/ 2927458 h 3270012"/>
                  <a:gd name="connsiteX61" fmla="*/ 218655 w 697263"/>
                  <a:gd name="connsiteY61" fmla="*/ 2905358 h 3270012"/>
                  <a:gd name="connsiteX62" fmla="*/ 273353 w 697263"/>
                  <a:gd name="connsiteY62" fmla="*/ 2905358 h 3270012"/>
                  <a:gd name="connsiteX63" fmla="*/ 273353 w 697263"/>
                  <a:gd name="connsiteY63" fmla="*/ 2982709 h 3270012"/>
                  <a:gd name="connsiteX64" fmla="*/ 273353 w 697263"/>
                  <a:gd name="connsiteY64" fmla="*/ 3026909 h 3270012"/>
                  <a:gd name="connsiteX65" fmla="*/ 287027 w 697263"/>
                  <a:gd name="connsiteY65" fmla="*/ 3049009 h 3270012"/>
                  <a:gd name="connsiteX66" fmla="*/ 451122 w 697263"/>
                  <a:gd name="connsiteY66" fmla="*/ 3060060 h 3270012"/>
                  <a:gd name="connsiteX67" fmla="*/ 519495 w 697263"/>
                  <a:gd name="connsiteY67" fmla="*/ 3071110 h 3270012"/>
                  <a:gd name="connsiteX68" fmla="*/ 601542 w 697263"/>
                  <a:gd name="connsiteY68" fmla="*/ 3093210 h 3270012"/>
                  <a:gd name="connsiteX69" fmla="*/ 587867 w 697263"/>
                  <a:gd name="connsiteY69" fmla="*/ 3093210 h 3270012"/>
                  <a:gd name="connsiteX70" fmla="*/ 505820 w 697263"/>
                  <a:gd name="connsiteY70" fmla="*/ 3093210 h 3270012"/>
                  <a:gd name="connsiteX71" fmla="*/ 492146 w 697263"/>
                  <a:gd name="connsiteY71" fmla="*/ 3104260 h 3270012"/>
                  <a:gd name="connsiteX72" fmla="*/ 451122 w 697263"/>
                  <a:gd name="connsiteY72" fmla="*/ 3115311 h 3270012"/>
                  <a:gd name="connsiteX73" fmla="*/ 396424 w 697263"/>
                  <a:gd name="connsiteY73" fmla="*/ 3137410 h 3270012"/>
                  <a:gd name="connsiteX74" fmla="*/ 369075 w 697263"/>
                  <a:gd name="connsiteY74" fmla="*/ 3270012 h 3270012"/>
                  <a:gd name="connsiteX75" fmla="*/ 328051 w 697263"/>
                  <a:gd name="connsiteY75" fmla="*/ 3258962 h 3270012"/>
                  <a:gd name="connsiteX76" fmla="*/ 287027 w 697263"/>
                  <a:gd name="connsiteY76" fmla="*/ 3236862 h 3270012"/>
                  <a:gd name="connsiteX77" fmla="*/ 273353 w 697263"/>
                  <a:gd name="connsiteY77" fmla="*/ 3214762 h 3270012"/>
                  <a:gd name="connsiteX78" fmla="*/ 287027 w 697263"/>
                  <a:gd name="connsiteY78" fmla="*/ 3203712 h 3270012"/>
                  <a:gd name="connsiteX79" fmla="*/ 287027 w 697263"/>
                  <a:gd name="connsiteY79" fmla="*/ 3225812 h 3270012"/>
                  <a:gd name="connsiteX80" fmla="*/ 355400 w 697263"/>
                  <a:gd name="connsiteY80" fmla="*/ 3192661 h 3270012"/>
                  <a:gd name="connsiteX81" fmla="*/ 369075 w 697263"/>
                  <a:gd name="connsiteY81" fmla="*/ 3159511 h 3270012"/>
                  <a:gd name="connsiteX82" fmla="*/ 341726 w 697263"/>
                  <a:gd name="connsiteY82" fmla="*/ 3126361 h 3270012"/>
                  <a:gd name="connsiteX83" fmla="*/ 287027 w 697263"/>
                  <a:gd name="connsiteY83" fmla="*/ 3115311 h 3270012"/>
                  <a:gd name="connsiteX84" fmla="*/ 259678 w 697263"/>
                  <a:gd name="connsiteY84" fmla="*/ 3137410 h 3270012"/>
                  <a:gd name="connsiteX85" fmla="*/ 259678 w 697263"/>
                  <a:gd name="connsiteY85" fmla="*/ 3115311 h 3270012"/>
                  <a:gd name="connsiteX86" fmla="*/ 232329 w 697263"/>
                  <a:gd name="connsiteY86" fmla="*/ 3115311 h 3270012"/>
                  <a:gd name="connsiteX87" fmla="*/ 259678 w 697263"/>
                  <a:gd name="connsiteY87" fmla="*/ 3082160 h 3270012"/>
                  <a:gd name="connsiteX88" fmla="*/ 246004 w 697263"/>
                  <a:gd name="connsiteY88" fmla="*/ 3049009 h 3270012"/>
                  <a:gd name="connsiteX89" fmla="*/ 259678 w 697263"/>
                  <a:gd name="connsiteY89" fmla="*/ 3049009 h 3270012"/>
                  <a:gd name="connsiteX90" fmla="*/ 259678 w 697263"/>
                  <a:gd name="connsiteY90" fmla="*/ 3026909 h 3270012"/>
                  <a:gd name="connsiteX91" fmla="*/ 246004 w 697263"/>
                  <a:gd name="connsiteY91" fmla="*/ 3026909 h 3270012"/>
                  <a:gd name="connsiteX92" fmla="*/ 204980 w 697263"/>
                  <a:gd name="connsiteY92" fmla="*/ 3015859 h 3270012"/>
                  <a:gd name="connsiteX93" fmla="*/ 218655 w 697263"/>
                  <a:gd name="connsiteY93" fmla="*/ 3037959 h 3270012"/>
                  <a:gd name="connsiteX94" fmla="*/ 204980 w 697263"/>
                  <a:gd name="connsiteY94" fmla="*/ 3060060 h 3270012"/>
                  <a:gd name="connsiteX95" fmla="*/ 191306 w 697263"/>
                  <a:gd name="connsiteY95" fmla="*/ 3037959 h 3270012"/>
                  <a:gd name="connsiteX96" fmla="*/ 191306 w 697263"/>
                  <a:gd name="connsiteY96" fmla="*/ 3060060 h 3270012"/>
                  <a:gd name="connsiteX97" fmla="*/ 177631 w 697263"/>
                  <a:gd name="connsiteY97" fmla="*/ 3049009 h 3270012"/>
                  <a:gd name="connsiteX98" fmla="*/ 163956 w 697263"/>
                  <a:gd name="connsiteY98" fmla="*/ 2982709 h 3270012"/>
                  <a:gd name="connsiteX99" fmla="*/ 122933 w 697263"/>
                  <a:gd name="connsiteY99" fmla="*/ 2949558 h 3270012"/>
                  <a:gd name="connsiteX100" fmla="*/ 122933 w 697263"/>
                  <a:gd name="connsiteY100" fmla="*/ 2927458 h 3270012"/>
                  <a:gd name="connsiteX101" fmla="*/ 163956 w 697263"/>
                  <a:gd name="connsiteY101" fmla="*/ 2927458 h 3270012"/>
                  <a:gd name="connsiteX102" fmla="*/ 163956 w 697263"/>
                  <a:gd name="connsiteY102" fmla="*/ 2905358 h 3270012"/>
                  <a:gd name="connsiteX103" fmla="*/ 136607 w 697263"/>
                  <a:gd name="connsiteY103" fmla="*/ 2905358 h 3270012"/>
                  <a:gd name="connsiteX104" fmla="*/ 122933 w 697263"/>
                  <a:gd name="connsiteY104" fmla="*/ 2894308 h 3270012"/>
                  <a:gd name="connsiteX105" fmla="*/ 150282 w 697263"/>
                  <a:gd name="connsiteY105" fmla="*/ 2883257 h 3270012"/>
                  <a:gd name="connsiteX106" fmla="*/ 109258 w 697263"/>
                  <a:gd name="connsiteY106" fmla="*/ 2872207 h 3270012"/>
                  <a:gd name="connsiteX107" fmla="*/ 95584 w 697263"/>
                  <a:gd name="connsiteY107" fmla="*/ 2850107 h 3270012"/>
                  <a:gd name="connsiteX108" fmla="*/ 109258 w 697263"/>
                  <a:gd name="connsiteY108" fmla="*/ 2828007 h 3270012"/>
                  <a:gd name="connsiteX109" fmla="*/ 109258 w 697263"/>
                  <a:gd name="connsiteY109" fmla="*/ 2794856 h 3270012"/>
                  <a:gd name="connsiteX110" fmla="*/ 150282 w 697263"/>
                  <a:gd name="connsiteY110" fmla="*/ 2783806 h 3270012"/>
                  <a:gd name="connsiteX111" fmla="*/ 136607 w 697263"/>
                  <a:gd name="connsiteY111" fmla="*/ 2772756 h 3270012"/>
                  <a:gd name="connsiteX112" fmla="*/ 150282 w 697263"/>
                  <a:gd name="connsiteY112" fmla="*/ 2739744 h 3270012"/>
                  <a:gd name="connsiteX113" fmla="*/ 136607 w 697263"/>
                  <a:gd name="connsiteY113" fmla="*/ 2750794 h 3270012"/>
                  <a:gd name="connsiteX114" fmla="*/ 122933 w 697263"/>
                  <a:gd name="connsiteY114" fmla="*/ 2772756 h 3270012"/>
                  <a:gd name="connsiteX115" fmla="*/ 109258 w 697263"/>
                  <a:gd name="connsiteY115" fmla="*/ 2761844 h 3270012"/>
                  <a:gd name="connsiteX116" fmla="*/ 109258 w 697263"/>
                  <a:gd name="connsiteY116" fmla="*/ 2695543 h 3270012"/>
                  <a:gd name="connsiteX117" fmla="*/ 150282 w 697263"/>
                  <a:gd name="connsiteY117" fmla="*/ 2673443 h 3270012"/>
                  <a:gd name="connsiteX118" fmla="*/ 150282 w 697263"/>
                  <a:gd name="connsiteY118" fmla="*/ 2651342 h 3270012"/>
                  <a:gd name="connsiteX119" fmla="*/ 109258 w 697263"/>
                  <a:gd name="connsiteY119" fmla="*/ 2662393 h 3270012"/>
                  <a:gd name="connsiteX120" fmla="*/ 95584 w 697263"/>
                  <a:gd name="connsiteY120" fmla="*/ 2607142 h 3270012"/>
                  <a:gd name="connsiteX121" fmla="*/ 109258 w 697263"/>
                  <a:gd name="connsiteY121" fmla="*/ 2618192 h 3270012"/>
                  <a:gd name="connsiteX122" fmla="*/ 122933 w 697263"/>
                  <a:gd name="connsiteY122" fmla="*/ 2640293 h 3270012"/>
                  <a:gd name="connsiteX123" fmla="*/ 122933 w 697263"/>
                  <a:gd name="connsiteY123" fmla="*/ 2618192 h 3270012"/>
                  <a:gd name="connsiteX124" fmla="*/ 163956 w 697263"/>
                  <a:gd name="connsiteY124" fmla="*/ 2629243 h 3270012"/>
                  <a:gd name="connsiteX125" fmla="*/ 150282 w 697263"/>
                  <a:gd name="connsiteY125" fmla="*/ 2585042 h 3270012"/>
                  <a:gd name="connsiteX126" fmla="*/ 122933 w 697263"/>
                  <a:gd name="connsiteY126" fmla="*/ 2596092 h 3270012"/>
                  <a:gd name="connsiteX127" fmla="*/ 95584 w 697263"/>
                  <a:gd name="connsiteY127" fmla="*/ 2551891 h 3270012"/>
                  <a:gd name="connsiteX128" fmla="*/ 136607 w 697263"/>
                  <a:gd name="connsiteY128" fmla="*/ 2529791 h 3270012"/>
                  <a:gd name="connsiteX129" fmla="*/ 122933 w 697263"/>
                  <a:gd name="connsiteY129" fmla="*/ 2518741 h 3270012"/>
                  <a:gd name="connsiteX130" fmla="*/ 136607 w 697263"/>
                  <a:gd name="connsiteY130" fmla="*/ 2507691 h 3270012"/>
                  <a:gd name="connsiteX131" fmla="*/ 122933 w 697263"/>
                  <a:gd name="connsiteY131" fmla="*/ 2485590 h 3270012"/>
                  <a:gd name="connsiteX132" fmla="*/ 95584 w 697263"/>
                  <a:gd name="connsiteY132" fmla="*/ 2485590 h 3270012"/>
                  <a:gd name="connsiteX133" fmla="*/ 81909 w 697263"/>
                  <a:gd name="connsiteY133" fmla="*/ 2496641 h 3270012"/>
                  <a:gd name="connsiteX134" fmla="*/ 41024 w 697263"/>
                  <a:gd name="connsiteY134" fmla="*/ 2463490 h 3270012"/>
                  <a:gd name="connsiteX135" fmla="*/ 13675 w 697263"/>
                  <a:gd name="connsiteY135" fmla="*/ 2485590 h 3270012"/>
                  <a:gd name="connsiteX136" fmla="*/ 27349 w 697263"/>
                  <a:gd name="connsiteY136" fmla="*/ 2496641 h 3270012"/>
                  <a:gd name="connsiteX137" fmla="*/ 13675 w 697263"/>
                  <a:gd name="connsiteY137" fmla="*/ 2507691 h 3270012"/>
                  <a:gd name="connsiteX138" fmla="*/ 0 w 697263"/>
                  <a:gd name="connsiteY138" fmla="*/ 2496641 h 3270012"/>
                  <a:gd name="connsiteX139" fmla="*/ 13675 w 697263"/>
                  <a:gd name="connsiteY139" fmla="*/ 2474540 h 3270012"/>
                  <a:gd name="connsiteX140" fmla="*/ 27349 w 697263"/>
                  <a:gd name="connsiteY140" fmla="*/ 2452440 h 3270012"/>
                  <a:gd name="connsiteX141" fmla="*/ 68373 w 697263"/>
                  <a:gd name="connsiteY141" fmla="*/ 2430340 h 3270012"/>
                  <a:gd name="connsiteX142" fmla="*/ 68373 w 697263"/>
                  <a:gd name="connsiteY142" fmla="*/ 2419290 h 3270012"/>
                  <a:gd name="connsiteX143" fmla="*/ 54698 w 697263"/>
                  <a:gd name="connsiteY143" fmla="*/ 2419290 h 3270012"/>
                  <a:gd name="connsiteX144" fmla="*/ 54698 w 697263"/>
                  <a:gd name="connsiteY144" fmla="*/ 2397189 h 3270012"/>
                  <a:gd name="connsiteX145" fmla="*/ 122933 w 697263"/>
                  <a:gd name="connsiteY145" fmla="*/ 2397189 h 3270012"/>
                  <a:gd name="connsiteX146" fmla="*/ 136607 w 697263"/>
                  <a:gd name="connsiteY146" fmla="*/ 2419290 h 3270012"/>
                  <a:gd name="connsiteX147" fmla="*/ 122933 w 697263"/>
                  <a:gd name="connsiteY147" fmla="*/ 2441390 h 3270012"/>
                  <a:gd name="connsiteX148" fmla="*/ 136607 w 697263"/>
                  <a:gd name="connsiteY148" fmla="*/ 2452440 h 3270012"/>
                  <a:gd name="connsiteX149" fmla="*/ 150282 w 697263"/>
                  <a:gd name="connsiteY149" fmla="*/ 2430340 h 3270012"/>
                  <a:gd name="connsiteX150" fmla="*/ 150282 w 697263"/>
                  <a:gd name="connsiteY150" fmla="*/ 2463490 h 3270012"/>
                  <a:gd name="connsiteX151" fmla="*/ 177631 w 697263"/>
                  <a:gd name="connsiteY151" fmla="*/ 2430340 h 3270012"/>
                  <a:gd name="connsiteX152" fmla="*/ 163956 w 697263"/>
                  <a:gd name="connsiteY152" fmla="*/ 2430340 h 3270012"/>
                  <a:gd name="connsiteX153" fmla="*/ 191306 w 697263"/>
                  <a:gd name="connsiteY153" fmla="*/ 2386139 h 3270012"/>
                  <a:gd name="connsiteX154" fmla="*/ 191306 w 697263"/>
                  <a:gd name="connsiteY154" fmla="*/ 2375089 h 3270012"/>
                  <a:gd name="connsiteX155" fmla="*/ 204980 w 697263"/>
                  <a:gd name="connsiteY155" fmla="*/ 2364039 h 3270012"/>
                  <a:gd name="connsiteX156" fmla="*/ 177631 w 697263"/>
                  <a:gd name="connsiteY156" fmla="*/ 2375089 h 3270012"/>
                  <a:gd name="connsiteX157" fmla="*/ 177631 w 697263"/>
                  <a:gd name="connsiteY157" fmla="*/ 2352989 h 3270012"/>
                  <a:gd name="connsiteX158" fmla="*/ 191306 w 697263"/>
                  <a:gd name="connsiteY158" fmla="*/ 2341939 h 3270012"/>
                  <a:gd name="connsiteX159" fmla="*/ 218655 w 697263"/>
                  <a:gd name="connsiteY159" fmla="*/ 2352989 h 3270012"/>
                  <a:gd name="connsiteX160" fmla="*/ 232329 w 697263"/>
                  <a:gd name="connsiteY160" fmla="*/ 2352989 h 3270012"/>
                  <a:gd name="connsiteX161" fmla="*/ 232329 w 697263"/>
                  <a:gd name="connsiteY161" fmla="*/ 2341939 h 3270012"/>
                  <a:gd name="connsiteX162" fmla="*/ 191306 w 697263"/>
                  <a:gd name="connsiteY162" fmla="*/ 2330889 h 3270012"/>
                  <a:gd name="connsiteX163" fmla="*/ 191306 w 697263"/>
                  <a:gd name="connsiteY163" fmla="*/ 2308788 h 3270012"/>
                  <a:gd name="connsiteX164" fmla="*/ 218655 w 697263"/>
                  <a:gd name="connsiteY164" fmla="*/ 2308788 h 3270012"/>
                  <a:gd name="connsiteX165" fmla="*/ 246004 w 697263"/>
                  <a:gd name="connsiteY165" fmla="*/ 2286688 h 3270012"/>
                  <a:gd name="connsiteX166" fmla="*/ 232329 w 697263"/>
                  <a:gd name="connsiteY166" fmla="*/ 2253538 h 3270012"/>
                  <a:gd name="connsiteX167" fmla="*/ 191306 w 697263"/>
                  <a:gd name="connsiteY167" fmla="*/ 2220525 h 3270012"/>
                  <a:gd name="connsiteX168" fmla="*/ 232329 w 697263"/>
                  <a:gd name="connsiteY168" fmla="*/ 2187375 h 3270012"/>
                  <a:gd name="connsiteX169" fmla="*/ 218655 w 697263"/>
                  <a:gd name="connsiteY169" fmla="*/ 2154225 h 3270012"/>
                  <a:gd name="connsiteX170" fmla="*/ 232329 w 697263"/>
                  <a:gd name="connsiteY170" fmla="*/ 2110024 h 3270012"/>
                  <a:gd name="connsiteX171" fmla="*/ 232329 w 697263"/>
                  <a:gd name="connsiteY171" fmla="*/ 2087924 h 3270012"/>
                  <a:gd name="connsiteX172" fmla="*/ 246004 w 697263"/>
                  <a:gd name="connsiteY172" fmla="*/ 2065823 h 3270012"/>
                  <a:gd name="connsiteX173" fmla="*/ 259678 w 697263"/>
                  <a:gd name="connsiteY173" fmla="*/ 2076873 h 3270012"/>
                  <a:gd name="connsiteX174" fmla="*/ 246004 w 697263"/>
                  <a:gd name="connsiteY174" fmla="*/ 2054773 h 3270012"/>
                  <a:gd name="connsiteX175" fmla="*/ 246004 w 697263"/>
                  <a:gd name="connsiteY175" fmla="*/ 2043723 h 3270012"/>
                  <a:gd name="connsiteX176" fmla="*/ 259678 w 697263"/>
                  <a:gd name="connsiteY176" fmla="*/ 2043723 h 3270012"/>
                  <a:gd name="connsiteX177" fmla="*/ 259678 w 697263"/>
                  <a:gd name="connsiteY177" fmla="*/ 2054773 h 3270012"/>
                  <a:gd name="connsiteX178" fmla="*/ 259678 w 697263"/>
                  <a:gd name="connsiteY178" fmla="*/ 2021623 h 3270012"/>
                  <a:gd name="connsiteX179" fmla="*/ 232329 w 697263"/>
                  <a:gd name="connsiteY179" fmla="*/ 2010573 h 3270012"/>
                  <a:gd name="connsiteX180" fmla="*/ 246004 w 697263"/>
                  <a:gd name="connsiteY180" fmla="*/ 1999522 h 3270012"/>
                  <a:gd name="connsiteX181" fmla="*/ 273353 w 697263"/>
                  <a:gd name="connsiteY181" fmla="*/ 1977422 h 3270012"/>
                  <a:gd name="connsiteX182" fmla="*/ 246004 w 697263"/>
                  <a:gd name="connsiteY182" fmla="*/ 1988472 h 3270012"/>
                  <a:gd name="connsiteX183" fmla="*/ 218655 w 697263"/>
                  <a:gd name="connsiteY183" fmla="*/ 1966372 h 3270012"/>
                  <a:gd name="connsiteX184" fmla="*/ 204980 w 697263"/>
                  <a:gd name="connsiteY184" fmla="*/ 1988472 h 3270012"/>
                  <a:gd name="connsiteX185" fmla="*/ 177631 w 697263"/>
                  <a:gd name="connsiteY185" fmla="*/ 1999522 h 3270012"/>
                  <a:gd name="connsiteX186" fmla="*/ 163956 w 697263"/>
                  <a:gd name="connsiteY186" fmla="*/ 1988472 h 3270012"/>
                  <a:gd name="connsiteX187" fmla="*/ 150282 w 697263"/>
                  <a:gd name="connsiteY187" fmla="*/ 1955322 h 3270012"/>
                  <a:gd name="connsiteX188" fmla="*/ 150282 w 697263"/>
                  <a:gd name="connsiteY188" fmla="*/ 1911121 h 3270012"/>
                  <a:gd name="connsiteX189" fmla="*/ 163956 w 697263"/>
                  <a:gd name="connsiteY189" fmla="*/ 1822720 h 3270012"/>
                  <a:gd name="connsiteX190" fmla="*/ 177631 w 697263"/>
                  <a:gd name="connsiteY190" fmla="*/ 1811670 h 3270012"/>
                  <a:gd name="connsiteX191" fmla="*/ 177631 w 697263"/>
                  <a:gd name="connsiteY191" fmla="*/ 1789570 h 3270012"/>
                  <a:gd name="connsiteX192" fmla="*/ 191306 w 697263"/>
                  <a:gd name="connsiteY192" fmla="*/ 1767470 h 3270012"/>
                  <a:gd name="connsiteX193" fmla="*/ 177631 w 697263"/>
                  <a:gd name="connsiteY193" fmla="*/ 1701169 h 3270012"/>
                  <a:gd name="connsiteX194" fmla="*/ 163956 w 697263"/>
                  <a:gd name="connsiteY194" fmla="*/ 1635006 h 3270012"/>
                  <a:gd name="connsiteX195" fmla="*/ 163956 w 697263"/>
                  <a:gd name="connsiteY195" fmla="*/ 1579755 h 3270012"/>
                  <a:gd name="connsiteX196" fmla="*/ 177631 w 697263"/>
                  <a:gd name="connsiteY196" fmla="*/ 1568705 h 3270012"/>
                  <a:gd name="connsiteX197" fmla="*/ 204980 w 697263"/>
                  <a:gd name="connsiteY197" fmla="*/ 1568705 h 3270012"/>
                  <a:gd name="connsiteX198" fmla="*/ 204980 w 697263"/>
                  <a:gd name="connsiteY198" fmla="*/ 1524505 h 3270012"/>
                  <a:gd name="connsiteX199" fmla="*/ 218655 w 697263"/>
                  <a:gd name="connsiteY199" fmla="*/ 1524505 h 3270012"/>
                  <a:gd name="connsiteX200" fmla="*/ 246004 w 697263"/>
                  <a:gd name="connsiteY200" fmla="*/ 1458204 h 3270012"/>
                  <a:gd name="connsiteX201" fmla="*/ 273353 w 697263"/>
                  <a:gd name="connsiteY201" fmla="*/ 1391903 h 3270012"/>
                  <a:gd name="connsiteX202" fmla="*/ 314376 w 697263"/>
                  <a:gd name="connsiteY202" fmla="*/ 1292452 h 3270012"/>
                  <a:gd name="connsiteX203" fmla="*/ 328051 w 697263"/>
                  <a:gd name="connsiteY203" fmla="*/ 1204051 h 3270012"/>
                  <a:gd name="connsiteX204" fmla="*/ 328051 w 697263"/>
                  <a:gd name="connsiteY204" fmla="*/ 1115788 h 3270012"/>
                  <a:gd name="connsiteX205" fmla="*/ 314376 w 697263"/>
                  <a:gd name="connsiteY205" fmla="*/ 1016336 h 3270012"/>
                  <a:gd name="connsiteX206" fmla="*/ 328051 w 697263"/>
                  <a:gd name="connsiteY206" fmla="*/ 983186 h 3270012"/>
                  <a:gd name="connsiteX207" fmla="*/ 341726 w 697263"/>
                  <a:gd name="connsiteY207" fmla="*/ 983186 h 3270012"/>
                  <a:gd name="connsiteX208" fmla="*/ 341726 w 697263"/>
                  <a:gd name="connsiteY208" fmla="*/ 961086 h 3270012"/>
                  <a:gd name="connsiteX209" fmla="*/ 341726 w 697263"/>
                  <a:gd name="connsiteY209" fmla="*/ 938985 h 3270012"/>
                  <a:gd name="connsiteX210" fmla="*/ 328051 w 697263"/>
                  <a:gd name="connsiteY210" fmla="*/ 894785 h 3270012"/>
                  <a:gd name="connsiteX211" fmla="*/ 369075 w 697263"/>
                  <a:gd name="connsiteY211" fmla="*/ 806384 h 3270012"/>
                  <a:gd name="connsiteX212" fmla="*/ 396424 w 697263"/>
                  <a:gd name="connsiteY212" fmla="*/ 662732 h 3270012"/>
                  <a:gd name="connsiteX213" fmla="*/ 423773 w 697263"/>
                  <a:gd name="connsiteY213" fmla="*/ 519218 h 3270012"/>
                  <a:gd name="connsiteX214" fmla="*/ 423773 w 697263"/>
                  <a:gd name="connsiteY214" fmla="*/ 463968 h 3270012"/>
                  <a:gd name="connsiteX215" fmla="*/ 410098 w 697263"/>
                  <a:gd name="connsiteY215" fmla="*/ 430817 h 3270012"/>
                  <a:gd name="connsiteX216" fmla="*/ 437447 w 697263"/>
                  <a:gd name="connsiteY216" fmla="*/ 408717 h 3270012"/>
                  <a:gd name="connsiteX217" fmla="*/ 437447 w 697263"/>
                  <a:gd name="connsiteY217" fmla="*/ 364516 h 3270012"/>
                  <a:gd name="connsiteX218" fmla="*/ 451122 w 697263"/>
                  <a:gd name="connsiteY218" fmla="*/ 254015 h 3270012"/>
                  <a:gd name="connsiteX219" fmla="*/ 437447 w 697263"/>
                  <a:gd name="connsiteY219" fmla="*/ 132463 h 3270012"/>
                  <a:gd name="connsiteX220" fmla="*/ 410098 w 697263"/>
                  <a:gd name="connsiteY220" fmla="*/ 55112 h 3270012"/>
                  <a:gd name="connsiteX221" fmla="*/ 492146 w 697263"/>
                  <a:gd name="connsiteY221" fmla="*/ 0 h 32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697263" h="3270012">
                    <a:moveTo>
                      <a:pt x="492146" y="0"/>
                    </a:moveTo>
                    <a:lnTo>
                      <a:pt x="533169" y="33012"/>
                    </a:lnTo>
                    <a:lnTo>
                      <a:pt x="546844" y="99313"/>
                    </a:lnTo>
                    <a:lnTo>
                      <a:pt x="574193" y="132463"/>
                    </a:lnTo>
                    <a:lnTo>
                      <a:pt x="574193" y="165614"/>
                    </a:lnTo>
                    <a:lnTo>
                      <a:pt x="560518" y="198764"/>
                    </a:lnTo>
                    <a:lnTo>
                      <a:pt x="574193" y="231915"/>
                    </a:lnTo>
                    <a:lnTo>
                      <a:pt x="601542" y="254015"/>
                    </a:lnTo>
                    <a:lnTo>
                      <a:pt x="628891" y="397667"/>
                    </a:lnTo>
                    <a:lnTo>
                      <a:pt x="656240" y="408717"/>
                    </a:lnTo>
                    <a:lnTo>
                      <a:pt x="697264" y="397667"/>
                    </a:lnTo>
                    <a:lnTo>
                      <a:pt x="697264" y="419767"/>
                    </a:lnTo>
                    <a:lnTo>
                      <a:pt x="697264" y="441867"/>
                    </a:lnTo>
                    <a:lnTo>
                      <a:pt x="683589" y="486068"/>
                    </a:lnTo>
                    <a:lnTo>
                      <a:pt x="587867" y="530269"/>
                    </a:lnTo>
                    <a:lnTo>
                      <a:pt x="587867" y="574469"/>
                    </a:lnTo>
                    <a:lnTo>
                      <a:pt x="574193" y="585381"/>
                    </a:lnTo>
                    <a:lnTo>
                      <a:pt x="601542" y="717983"/>
                    </a:lnTo>
                    <a:lnTo>
                      <a:pt x="546844" y="740083"/>
                    </a:lnTo>
                    <a:lnTo>
                      <a:pt x="546844" y="762183"/>
                    </a:lnTo>
                    <a:lnTo>
                      <a:pt x="533169" y="784284"/>
                    </a:lnTo>
                    <a:lnTo>
                      <a:pt x="505820" y="817434"/>
                    </a:lnTo>
                    <a:lnTo>
                      <a:pt x="478471" y="850584"/>
                    </a:lnTo>
                    <a:lnTo>
                      <a:pt x="478471" y="894785"/>
                    </a:lnTo>
                    <a:lnTo>
                      <a:pt x="464797" y="983186"/>
                    </a:lnTo>
                    <a:lnTo>
                      <a:pt x="437447" y="1038437"/>
                    </a:lnTo>
                    <a:lnTo>
                      <a:pt x="423773" y="1071587"/>
                    </a:lnTo>
                    <a:lnTo>
                      <a:pt x="423773" y="1104738"/>
                    </a:lnTo>
                    <a:lnTo>
                      <a:pt x="437447" y="1115788"/>
                    </a:lnTo>
                    <a:lnTo>
                      <a:pt x="478471" y="1314552"/>
                    </a:lnTo>
                    <a:lnTo>
                      <a:pt x="451122" y="1347702"/>
                    </a:lnTo>
                    <a:lnTo>
                      <a:pt x="423773" y="1391903"/>
                    </a:lnTo>
                    <a:lnTo>
                      <a:pt x="423773" y="1436104"/>
                    </a:lnTo>
                    <a:lnTo>
                      <a:pt x="423773" y="1480304"/>
                    </a:lnTo>
                    <a:lnTo>
                      <a:pt x="369075" y="1513455"/>
                    </a:lnTo>
                    <a:lnTo>
                      <a:pt x="369075" y="1546605"/>
                    </a:lnTo>
                    <a:lnTo>
                      <a:pt x="369075" y="1601856"/>
                    </a:lnTo>
                    <a:lnTo>
                      <a:pt x="369075" y="1701169"/>
                    </a:lnTo>
                    <a:lnTo>
                      <a:pt x="341726" y="1745369"/>
                    </a:lnTo>
                    <a:lnTo>
                      <a:pt x="328051" y="1822720"/>
                    </a:lnTo>
                    <a:lnTo>
                      <a:pt x="300702" y="1955322"/>
                    </a:lnTo>
                    <a:lnTo>
                      <a:pt x="314376" y="1977422"/>
                    </a:lnTo>
                    <a:lnTo>
                      <a:pt x="314376" y="1999522"/>
                    </a:lnTo>
                    <a:lnTo>
                      <a:pt x="314376" y="2032673"/>
                    </a:lnTo>
                    <a:lnTo>
                      <a:pt x="287027" y="2065823"/>
                    </a:lnTo>
                    <a:lnTo>
                      <a:pt x="287027" y="2110024"/>
                    </a:lnTo>
                    <a:lnTo>
                      <a:pt x="300702" y="2121074"/>
                    </a:lnTo>
                    <a:lnTo>
                      <a:pt x="314376" y="2187375"/>
                    </a:lnTo>
                    <a:lnTo>
                      <a:pt x="314376" y="2209475"/>
                    </a:lnTo>
                    <a:lnTo>
                      <a:pt x="314376" y="2242488"/>
                    </a:lnTo>
                    <a:lnTo>
                      <a:pt x="341726" y="2253538"/>
                    </a:lnTo>
                    <a:lnTo>
                      <a:pt x="355400" y="2275638"/>
                    </a:lnTo>
                    <a:lnTo>
                      <a:pt x="355400" y="2286688"/>
                    </a:lnTo>
                    <a:lnTo>
                      <a:pt x="300702" y="2286688"/>
                    </a:lnTo>
                    <a:lnTo>
                      <a:pt x="300702" y="2297738"/>
                    </a:lnTo>
                    <a:lnTo>
                      <a:pt x="341726" y="2319838"/>
                    </a:lnTo>
                    <a:lnTo>
                      <a:pt x="300702" y="2430340"/>
                    </a:lnTo>
                    <a:lnTo>
                      <a:pt x="246004" y="2618192"/>
                    </a:lnTo>
                    <a:lnTo>
                      <a:pt x="204980" y="2805906"/>
                    </a:lnTo>
                    <a:lnTo>
                      <a:pt x="191306" y="2872207"/>
                    </a:lnTo>
                    <a:lnTo>
                      <a:pt x="191306" y="2927458"/>
                    </a:lnTo>
                    <a:lnTo>
                      <a:pt x="218655" y="2905358"/>
                    </a:lnTo>
                    <a:lnTo>
                      <a:pt x="273353" y="2905358"/>
                    </a:lnTo>
                    <a:lnTo>
                      <a:pt x="273353" y="2982709"/>
                    </a:lnTo>
                    <a:lnTo>
                      <a:pt x="273353" y="3026909"/>
                    </a:lnTo>
                    <a:lnTo>
                      <a:pt x="287027" y="3049009"/>
                    </a:lnTo>
                    <a:lnTo>
                      <a:pt x="451122" y="3060060"/>
                    </a:lnTo>
                    <a:lnTo>
                      <a:pt x="519495" y="3071110"/>
                    </a:lnTo>
                    <a:lnTo>
                      <a:pt x="601542" y="3093210"/>
                    </a:lnTo>
                    <a:lnTo>
                      <a:pt x="587867" y="3093210"/>
                    </a:lnTo>
                    <a:lnTo>
                      <a:pt x="505820" y="3093210"/>
                    </a:lnTo>
                    <a:lnTo>
                      <a:pt x="492146" y="3104260"/>
                    </a:lnTo>
                    <a:lnTo>
                      <a:pt x="451122" y="3115311"/>
                    </a:lnTo>
                    <a:lnTo>
                      <a:pt x="396424" y="3137410"/>
                    </a:lnTo>
                    <a:lnTo>
                      <a:pt x="369075" y="3270012"/>
                    </a:lnTo>
                    <a:lnTo>
                      <a:pt x="328051" y="3258962"/>
                    </a:lnTo>
                    <a:lnTo>
                      <a:pt x="287027" y="3236862"/>
                    </a:lnTo>
                    <a:lnTo>
                      <a:pt x="273353" y="3214762"/>
                    </a:lnTo>
                    <a:lnTo>
                      <a:pt x="287027" y="3203712"/>
                    </a:lnTo>
                    <a:lnTo>
                      <a:pt x="287027" y="3225812"/>
                    </a:lnTo>
                    <a:lnTo>
                      <a:pt x="355400" y="3192661"/>
                    </a:lnTo>
                    <a:lnTo>
                      <a:pt x="369075" y="3159511"/>
                    </a:lnTo>
                    <a:lnTo>
                      <a:pt x="341726" y="3126361"/>
                    </a:lnTo>
                    <a:lnTo>
                      <a:pt x="287027" y="3115311"/>
                    </a:lnTo>
                    <a:lnTo>
                      <a:pt x="259678" y="3137410"/>
                    </a:lnTo>
                    <a:lnTo>
                      <a:pt x="259678" y="3115311"/>
                    </a:lnTo>
                    <a:lnTo>
                      <a:pt x="232329" y="3115311"/>
                    </a:lnTo>
                    <a:lnTo>
                      <a:pt x="259678" y="3082160"/>
                    </a:lnTo>
                    <a:lnTo>
                      <a:pt x="246004" y="3049009"/>
                    </a:lnTo>
                    <a:lnTo>
                      <a:pt x="259678" y="3049009"/>
                    </a:lnTo>
                    <a:lnTo>
                      <a:pt x="259678" y="3026909"/>
                    </a:lnTo>
                    <a:lnTo>
                      <a:pt x="246004" y="3026909"/>
                    </a:lnTo>
                    <a:lnTo>
                      <a:pt x="204980" y="3015859"/>
                    </a:lnTo>
                    <a:lnTo>
                      <a:pt x="218655" y="3037959"/>
                    </a:lnTo>
                    <a:lnTo>
                      <a:pt x="204980" y="3060060"/>
                    </a:lnTo>
                    <a:lnTo>
                      <a:pt x="191306" y="3037959"/>
                    </a:lnTo>
                    <a:lnTo>
                      <a:pt x="191306" y="3060060"/>
                    </a:lnTo>
                    <a:lnTo>
                      <a:pt x="177631" y="3049009"/>
                    </a:lnTo>
                    <a:lnTo>
                      <a:pt x="163956" y="2982709"/>
                    </a:lnTo>
                    <a:lnTo>
                      <a:pt x="122933" y="2949558"/>
                    </a:lnTo>
                    <a:lnTo>
                      <a:pt x="122933" y="2927458"/>
                    </a:lnTo>
                    <a:lnTo>
                      <a:pt x="163956" y="2927458"/>
                    </a:lnTo>
                    <a:lnTo>
                      <a:pt x="163956" y="2905358"/>
                    </a:lnTo>
                    <a:lnTo>
                      <a:pt x="136607" y="2905358"/>
                    </a:lnTo>
                    <a:lnTo>
                      <a:pt x="122933" y="2894308"/>
                    </a:lnTo>
                    <a:lnTo>
                      <a:pt x="150282" y="2883257"/>
                    </a:lnTo>
                    <a:lnTo>
                      <a:pt x="109258" y="2872207"/>
                    </a:lnTo>
                    <a:lnTo>
                      <a:pt x="95584" y="2850107"/>
                    </a:lnTo>
                    <a:lnTo>
                      <a:pt x="109258" y="2828007"/>
                    </a:lnTo>
                    <a:lnTo>
                      <a:pt x="109258" y="2794856"/>
                    </a:lnTo>
                    <a:lnTo>
                      <a:pt x="150282" y="2783806"/>
                    </a:lnTo>
                    <a:lnTo>
                      <a:pt x="136607" y="2772756"/>
                    </a:lnTo>
                    <a:lnTo>
                      <a:pt x="150282" y="2739744"/>
                    </a:lnTo>
                    <a:lnTo>
                      <a:pt x="136607" y="2750794"/>
                    </a:lnTo>
                    <a:lnTo>
                      <a:pt x="122933" y="2772756"/>
                    </a:lnTo>
                    <a:lnTo>
                      <a:pt x="109258" y="2761844"/>
                    </a:lnTo>
                    <a:lnTo>
                      <a:pt x="109258" y="2695543"/>
                    </a:lnTo>
                    <a:lnTo>
                      <a:pt x="150282" y="2673443"/>
                    </a:lnTo>
                    <a:lnTo>
                      <a:pt x="150282" y="2651342"/>
                    </a:lnTo>
                    <a:lnTo>
                      <a:pt x="109258" y="2662393"/>
                    </a:lnTo>
                    <a:lnTo>
                      <a:pt x="95584" y="2607142"/>
                    </a:lnTo>
                    <a:lnTo>
                      <a:pt x="109258" y="2618192"/>
                    </a:lnTo>
                    <a:lnTo>
                      <a:pt x="122933" y="2640293"/>
                    </a:lnTo>
                    <a:lnTo>
                      <a:pt x="122933" y="2618192"/>
                    </a:lnTo>
                    <a:lnTo>
                      <a:pt x="163956" y="2629243"/>
                    </a:lnTo>
                    <a:lnTo>
                      <a:pt x="150282" y="2585042"/>
                    </a:lnTo>
                    <a:lnTo>
                      <a:pt x="122933" y="2596092"/>
                    </a:lnTo>
                    <a:lnTo>
                      <a:pt x="95584" y="2551891"/>
                    </a:lnTo>
                    <a:lnTo>
                      <a:pt x="136607" y="2529791"/>
                    </a:lnTo>
                    <a:lnTo>
                      <a:pt x="122933" y="2518741"/>
                    </a:lnTo>
                    <a:lnTo>
                      <a:pt x="136607" y="2507691"/>
                    </a:lnTo>
                    <a:lnTo>
                      <a:pt x="122933" y="2485590"/>
                    </a:lnTo>
                    <a:lnTo>
                      <a:pt x="95584" y="2485590"/>
                    </a:lnTo>
                    <a:lnTo>
                      <a:pt x="81909" y="2496641"/>
                    </a:lnTo>
                    <a:lnTo>
                      <a:pt x="41024" y="2463490"/>
                    </a:lnTo>
                    <a:lnTo>
                      <a:pt x="13675" y="2485590"/>
                    </a:lnTo>
                    <a:lnTo>
                      <a:pt x="27349" y="2496641"/>
                    </a:lnTo>
                    <a:lnTo>
                      <a:pt x="13675" y="2507691"/>
                    </a:lnTo>
                    <a:lnTo>
                      <a:pt x="0" y="2496641"/>
                    </a:lnTo>
                    <a:lnTo>
                      <a:pt x="13675" y="2474540"/>
                    </a:lnTo>
                    <a:lnTo>
                      <a:pt x="27349" y="2452440"/>
                    </a:lnTo>
                    <a:lnTo>
                      <a:pt x="68373" y="2430340"/>
                    </a:lnTo>
                    <a:lnTo>
                      <a:pt x="68373" y="2419290"/>
                    </a:lnTo>
                    <a:lnTo>
                      <a:pt x="54698" y="2419290"/>
                    </a:lnTo>
                    <a:lnTo>
                      <a:pt x="54698" y="2397189"/>
                    </a:lnTo>
                    <a:lnTo>
                      <a:pt x="122933" y="2397189"/>
                    </a:lnTo>
                    <a:lnTo>
                      <a:pt x="136607" y="2419290"/>
                    </a:lnTo>
                    <a:lnTo>
                      <a:pt x="122933" y="2441390"/>
                    </a:lnTo>
                    <a:lnTo>
                      <a:pt x="136607" y="2452440"/>
                    </a:lnTo>
                    <a:lnTo>
                      <a:pt x="150282" y="2430340"/>
                    </a:lnTo>
                    <a:lnTo>
                      <a:pt x="150282" y="2463490"/>
                    </a:lnTo>
                    <a:lnTo>
                      <a:pt x="177631" y="2430340"/>
                    </a:lnTo>
                    <a:lnTo>
                      <a:pt x="163956" y="2430340"/>
                    </a:lnTo>
                    <a:lnTo>
                      <a:pt x="191306" y="2386139"/>
                    </a:lnTo>
                    <a:lnTo>
                      <a:pt x="191306" y="2375089"/>
                    </a:lnTo>
                    <a:lnTo>
                      <a:pt x="204980" y="2364039"/>
                    </a:lnTo>
                    <a:lnTo>
                      <a:pt x="177631" y="2375089"/>
                    </a:lnTo>
                    <a:lnTo>
                      <a:pt x="177631" y="2352989"/>
                    </a:lnTo>
                    <a:lnTo>
                      <a:pt x="191306" y="2341939"/>
                    </a:lnTo>
                    <a:lnTo>
                      <a:pt x="218655" y="2352989"/>
                    </a:lnTo>
                    <a:lnTo>
                      <a:pt x="232329" y="2352989"/>
                    </a:lnTo>
                    <a:lnTo>
                      <a:pt x="232329" y="2341939"/>
                    </a:lnTo>
                    <a:lnTo>
                      <a:pt x="191306" y="2330889"/>
                    </a:lnTo>
                    <a:lnTo>
                      <a:pt x="191306" y="2308788"/>
                    </a:lnTo>
                    <a:lnTo>
                      <a:pt x="218655" y="2308788"/>
                    </a:lnTo>
                    <a:lnTo>
                      <a:pt x="246004" y="2286688"/>
                    </a:lnTo>
                    <a:lnTo>
                      <a:pt x="232329" y="2253538"/>
                    </a:lnTo>
                    <a:lnTo>
                      <a:pt x="191306" y="2220525"/>
                    </a:lnTo>
                    <a:lnTo>
                      <a:pt x="232329" y="2187375"/>
                    </a:lnTo>
                    <a:lnTo>
                      <a:pt x="218655" y="2154225"/>
                    </a:lnTo>
                    <a:lnTo>
                      <a:pt x="232329" y="2110024"/>
                    </a:lnTo>
                    <a:lnTo>
                      <a:pt x="232329" y="2087924"/>
                    </a:lnTo>
                    <a:lnTo>
                      <a:pt x="246004" y="2065823"/>
                    </a:lnTo>
                    <a:lnTo>
                      <a:pt x="259678" y="2076873"/>
                    </a:lnTo>
                    <a:lnTo>
                      <a:pt x="246004" y="2054773"/>
                    </a:lnTo>
                    <a:lnTo>
                      <a:pt x="246004" y="2043723"/>
                    </a:lnTo>
                    <a:lnTo>
                      <a:pt x="259678" y="2043723"/>
                    </a:lnTo>
                    <a:lnTo>
                      <a:pt x="259678" y="2054773"/>
                    </a:lnTo>
                    <a:lnTo>
                      <a:pt x="259678" y="2021623"/>
                    </a:lnTo>
                    <a:lnTo>
                      <a:pt x="232329" y="2010573"/>
                    </a:lnTo>
                    <a:lnTo>
                      <a:pt x="246004" y="1999522"/>
                    </a:lnTo>
                    <a:lnTo>
                      <a:pt x="273353" y="1977422"/>
                    </a:lnTo>
                    <a:lnTo>
                      <a:pt x="246004" y="1988472"/>
                    </a:lnTo>
                    <a:lnTo>
                      <a:pt x="218655" y="1966372"/>
                    </a:lnTo>
                    <a:lnTo>
                      <a:pt x="204980" y="1988472"/>
                    </a:lnTo>
                    <a:lnTo>
                      <a:pt x="177631" y="1999522"/>
                    </a:lnTo>
                    <a:lnTo>
                      <a:pt x="163956" y="1988472"/>
                    </a:lnTo>
                    <a:lnTo>
                      <a:pt x="150282" y="1955322"/>
                    </a:lnTo>
                    <a:lnTo>
                      <a:pt x="150282" y="1911121"/>
                    </a:lnTo>
                    <a:lnTo>
                      <a:pt x="163956" y="1822720"/>
                    </a:lnTo>
                    <a:lnTo>
                      <a:pt x="177631" y="1811670"/>
                    </a:lnTo>
                    <a:lnTo>
                      <a:pt x="177631" y="1789570"/>
                    </a:lnTo>
                    <a:lnTo>
                      <a:pt x="191306" y="1767470"/>
                    </a:lnTo>
                    <a:lnTo>
                      <a:pt x="177631" y="1701169"/>
                    </a:lnTo>
                    <a:lnTo>
                      <a:pt x="163956" y="1635006"/>
                    </a:lnTo>
                    <a:lnTo>
                      <a:pt x="163956" y="1579755"/>
                    </a:lnTo>
                    <a:lnTo>
                      <a:pt x="177631" y="1568705"/>
                    </a:lnTo>
                    <a:lnTo>
                      <a:pt x="204980" y="1568705"/>
                    </a:lnTo>
                    <a:lnTo>
                      <a:pt x="204980" y="1524505"/>
                    </a:lnTo>
                    <a:lnTo>
                      <a:pt x="218655" y="1524505"/>
                    </a:lnTo>
                    <a:lnTo>
                      <a:pt x="246004" y="1458204"/>
                    </a:lnTo>
                    <a:lnTo>
                      <a:pt x="273353" y="1391903"/>
                    </a:lnTo>
                    <a:lnTo>
                      <a:pt x="314376" y="1292452"/>
                    </a:lnTo>
                    <a:lnTo>
                      <a:pt x="328051" y="1204051"/>
                    </a:lnTo>
                    <a:lnTo>
                      <a:pt x="328051" y="1115788"/>
                    </a:lnTo>
                    <a:lnTo>
                      <a:pt x="314376" y="1016336"/>
                    </a:lnTo>
                    <a:lnTo>
                      <a:pt x="328051" y="983186"/>
                    </a:lnTo>
                    <a:lnTo>
                      <a:pt x="341726" y="983186"/>
                    </a:lnTo>
                    <a:lnTo>
                      <a:pt x="341726" y="961086"/>
                    </a:lnTo>
                    <a:lnTo>
                      <a:pt x="341726" y="938985"/>
                    </a:lnTo>
                    <a:lnTo>
                      <a:pt x="328051" y="894785"/>
                    </a:lnTo>
                    <a:lnTo>
                      <a:pt x="369075" y="806384"/>
                    </a:lnTo>
                    <a:lnTo>
                      <a:pt x="396424" y="662732"/>
                    </a:lnTo>
                    <a:lnTo>
                      <a:pt x="423773" y="519218"/>
                    </a:lnTo>
                    <a:lnTo>
                      <a:pt x="423773" y="463968"/>
                    </a:lnTo>
                    <a:lnTo>
                      <a:pt x="410098" y="430817"/>
                    </a:lnTo>
                    <a:lnTo>
                      <a:pt x="437447" y="408717"/>
                    </a:lnTo>
                    <a:lnTo>
                      <a:pt x="437447" y="364516"/>
                    </a:lnTo>
                    <a:lnTo>
                      <a:pt x="451122" y="254015"/>
                    </a:lnTo>
                    <a:lnTo>
                      <a:pt x="437447" y="132463"/>
                    </a:lnTo>
                    <a:lnTo>
                      <a:pt x="410098" y="55112"/>
                    </a:lnTo>
                    <a:lnTo>
                      <a:pt x="492146"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0" name="Freeform: Shape 139">
                <a:extLst>
                  <a:ext uri="{FF2B5EF4-FFF2-40B4-BE49-F238E27FC236}">
                    <a16:creationId xmlns:a16="http://schemas.microsoft.com/office/drawing/2014/main" id="{BC426EF5-392F-8210-CB27-EB2B62340436}"/>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0499BFA4-C35D-F9C7-040D-CD7E223D7EF6}"/>
                  </a:ext>
                </a:extLst>
              </p:cNvPr>
              <p:cNvSpPr/>
              <p:nvPr/>
            </p:nvSpPr>
            <p:spPr>
              <a:xfrm>
                <a:off x="5121872" y="6407429"/>
                <a:ext cx="216306" cy="312580"/>
              </a:xfrm>
              <a:custGeom>
                <a:avLst/>
                <a:gdLst>
                  <a:gd name="connsiteX0" fmla="*/ 216306 w 216306"/>
                  <a:gd name="connsiteY0" fmla="*/ 301393 h 312580"/>
                  <a:gd name="connsiteX1" fmla="*/ 189372 w 216306"/>
                  <a:gd name="connsiteY1" fmla="*/ 312581 h 312580"/>
                  <a:gd name="connsiteX2" fmla="*/ 148762 w 216306"/>
                  <a:gd name="connsiteY2" fmla="*/ 301393 h 312580"/>
                  <a:gd name="connsiteX3" fmla="*/ 108153 w 216306"/>
                  <a:gd name="connsiteY3" fmla="*/ 290204 h 312580"/>
                  <a:gd name="connsiteX4" fmla="*/ 40471 w 216306"/>
                  <a:gd name="connsiteY4" fmla="*/ 290204 h 312580"/>
                  <a:gd name="connsiteX5" fmla="*/ 27073 w 216306"/>
                  <a:gd name="connsiteY5" fmla="*/ 279154 h 312580"/>
                  <a:gd name="connsiteX6" fmla="*/ 40471 w 216306"/>
                  <a:gd name="connsiteY6" fmla="*/ 267966 h 312580"/>
                  <a:gd name="connsiteX7" fmla="*/ 0 w 216306"/>
                  <a:gd name="connsiteY7" fmla="*/ 267966 h 312580"/>
                  <a:gd name="connsiteX8" fmla="*/ 0 w 216306"/>
                  <a:gd name="connsiteY8" fmla="*/ 245589 h 312580"/>
                  <a:gd name="connsiteX9" fmla="*/ 54008 w 216306"/>
                  <a:gd name="connsiteY9" fmla="*/ 234401 h 312580"/>
                  <a:gd name="connsiteX10" fmla="*/ 27073 w 216306"/>
                  <a:gd name="connsiteY10" fmla="*/ 200975 h 312580"/>
                  <a:gd name="connsiteX11" fmla="*/ 94617 w 216306"/>
                  <a:gd name="connsiteY11" fmla="*/ 245589 h 312580"/>
                  <a:gd name="connsiteX12" fmla="*/ 94617 w 216306"/>
                  <a:gd name="connsiteY12" fmla="*/ 212163 h 312580"/>
                  <a:gd name="connsiteX13" fmla="*/ 121690 w 216306"/>
                  <a:gd name="connsiteY13" fmla="*/ 234401 h 312580"/>
                  <a:gd name="connsiteX14" fmla="*/ 121690 w 216306"/>
                  <a:gd name="connsiteY14" fmla="*/ 223213 h 312580"/>
                  <a:gd name="connsiteX15" fmla="*/ 148762 w 216306"/>
                  <a:gd name="connsiteY15" fmla="*/ 234401 h 312580"/>
                  <a:gd name="connsiteX16" fmla="*/ 108153 w 216306"/>
                  <a:gd name="connsiteY16" fmla="*/ 200975 h 312580"/>
                  <a:gd name="connsiteX17" fmla="*/ 94617 w 216306"/>
                  <a:gd name="connsiteY17" fmla="*/ 156360 h 312580"/>
                  <a:gd name="connsiteX18" fmla="*/ 162299 w 216306"/>
                  <a:gd name="connsiteY18" fmla="*/ 111607 h 312580"/>
                  <a:gd name="connsiteX19" fmla="*/ 148762 w 216306"/>
                  <a:gd name="connsiteY19" fmla="*/ 100418 h 312580"/>
                  <a:gd name="connsiteX20" fmla="*/ 94617 w 216306"/>
                  <a:gd name="connsiteY20" fmla="*/ 122795 h 312580"/>
                  <a:gd name="connsiteX21" fmla="*/ 67544 w 216306"/>
                  <a:gd name="connsiteY21" fmla="*/ 111607 h 312580"/>
                  <a:gd name="connsiteX22" fmla="*/ 67544 w 216306"/>
                  <a:gd name="connsiteY22" fmla="*/ 66992 h 312580"/>
                  <a:gd name="connsiteX23" fmla="*/ 81080 w 216306"/>
                  <a:gd name="connsiteY23" fmla="*/ 44615 h 312580"/>
                  <a:gd name="connsiteX24" fmla="*/ 121690 w 216306"/>
                  <a:gd name="connsiteY24" fmla="*/ 33565 h 312580"/>
                  <a:gd name="connsiteX25" fmla="*/ 148762 w 216306"/>
                  <a:gd name="connsiteY25" fmla="*/ 0 h 312580"/>
                  <a:gd name="connsiteX26" fmla="*/ 162299 w 216306"/>
                  <a:gd name="connsiteY26" fmla="*/ 22376 h 312580"/>
                  <a:gd name="connsiteX27" fmla="*/ 202770 w 216306"/>
                  <a:gd name="connsiteY27" fmla="*/ 11188 h 312580"/>
                  <a:gd name="connsiteX28" fmla="*/ 216306 w 216306"/>
                  <a:gd name="connsiteY28" fmla="*/ 55803 h 312580"/>
                  <a:gd name="connsiteX29" fmla="*/ 216306 w 216306"/>
                  <a:gd name="connsiteY29" fmla="*/ 145171 h 312580"/>
                  <a:gd name="connsiteX30" fmla="*/ 216306 w 216306"/>
                  <a:gd name="connsiteY30" fmla="*/ 301393 h 31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6306" h="312580">
                    <a:moveTo>
                      <a:pt x="216306" y="301393"/>
                    </a:moveTo>
                    <a:lnTo>
                      <a:pt x="189372" y="312581"/>
                    </a:lnTo>
                    <a:lnTo>
                      <a:pt x="148762" y="301393"/>
                    </a:lnTo>
                    <a:lnTo>
                      <a:pt x="108153" y="290204"/>
                    </a:lnTo>
                    <a:lnTo>
                      <a:pt x="40471" y="290204"/>
                    </a:lnTo>
                    <a:lnTo>
                      <a:pt x="27073" y="279154"/>
                    </a:lnTo>
                    <a:lnTo>
                      <a:pt x="40471" y="267966"/>
                    </a:lnTo>
                    <a:lnTo>
                      <a:pt x="0" y="267966"/>
                    </a:lnTo>
                    <a:lnTo>
                      <a:pt x="0" y="245589"/>
                    </a:lnTo>
                    <a:lnTo>
                      <a:pt x="54008" y="234401"/>
                    </a:lnTo>
                    <a:lnTo>
                      <a:pt x="27073" y="200975"/>
                    </a:lnTo>
                    <a:lnTo>
                      <a:pt x="94617" y="245589"/>
                    </a:lnTo>
                    <a:lnTo>
                      <a:pt x="94617" y="212163"/>
                    </a:lnTo>
                    <a:lnTo>
                      <a:pt x="121690" y="234401"/>
                    </a:lnTo>
                    <a:lnTo>
                      <a:pt x="121690" y="223213"/>
                    </a:lnTo>
                    <a:lnTo>
                      <a:pt x="148762" y="234401"/>
                    </a:lnTo>
                    <a:lnTo>
                      <a:pt x="108153" y="200975"/>
                    </a:lnTo>
                    <a:lnTo>
                      <a:pt x="94617" y="156360"/>
                    </a:lnTo>
                    <a:lnTo>
                      <a:pt x="162299" y="111607"/>
                    </a:lnTo>
                    <a:lnTo>
                      <a:pt x="148762" y="100418"/>
                    </a:lnTo>
                    <a:lnTo>
                      <a:pt x="94617" y="122795"/>
                    </a:lnTo>
                    <a:lnTo>
                      <a:pt x="67544" y="111607"/>
                    </a:lnTo>
                    <a:lnTo>
                      <a:pt x="67544" y="66992"/>
                    </a:lnTo>
                    <a:lnTo>
                      <a:pt x="81080" y="44615"/>
                    </a:lnTo>
                    <a:lnTo>
                      <a:pt x="121690" y="33565"/>
                    </a:lnTo>
                    <a:lnTo>
                      <a:pt x="148762" y="0"/>
                    </a:lnTo>
                    <a:lnTo>
                      <a:pt x="162299" y="22376"/>
                    </a:lnTo>
                    <a:lnTo>
                      <a:pt x="202770" y="11188"/>
                    </a:lnTo>
                    <a:lnTo>
                      <a:pt x="216306" y="55803"/>
                    </a:lnTo>
                    <a:lnTo>
                      <a:pt x="216306" y="145171"/>
                    </a:lnTo>
                    <a:lnTo>
                      <a:pt x="216306" y="301393"/>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2" name="Freeform: Shape 141">
                <a:extLst>
                  <a:ext uri="{FF2B5EF4-FFF2-40B4-BE49-F238E27FC236}">
                    <a16:creationId xmlns:a16="http://schemas.microsoft.com/office/drawing/2014/main" id="{40994558-2358-F1D4-391B-A804670FA029}"/>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557F6806-C303-1914-1A5C-72EF23043D44}"/>
                  </a:ext>
                </a:extLst>
              </p:cNvPr>
              <p:cNvSpPr/>
              <p:nvPr/>
            </p:nvSpPr>
            <p:spPr>
              <a:xfrm>
                <a:off x="5690816" y="1237898"/>
                <a:ext cx="40194" cy="24034"/>
              </a:xfrm>
              <a:custGeom>
                <a:avLst/>
                <a:gdLst>
                  <a:gd name="connsiteX0" fmla="*/ 26797 w 40194"/>
                  <a:gd name="connsiteY0" fmla="*/ 0 h 24034"/>
                  <a:gd name="connsiteX1" fmla="*/ 40195 w 40194"/>
                  <a:gd name="connsiteY1" fmla="*/ 24034 h 24034"/>
                  <a:gd name="connsiteX2" fmla="*/ 26797 w 40194"/>
                  <a:gd name="connsiteY2" fmla="*/ 24034 h 24034"/>
                  <a:gd name="connsiteX3" fmla="*/ 0 w 40194"/>
                  <a:gd name="connsiteY3" fmla="*/ 24034 h 24034"/>
                  <a:gd name="connsiteX4" fmla="*/ 0 w 40194"/>
                  <a:gd name="connsiteY4" fmla="*/ 0 h 24034"/>
                  <a:gd name="connsiteX5" fmla="*/ 13398 w 40194"/>
                  <a:gd name="connsiteY5" fmla="*/ 12017 h 24034"/>
                  <a:gd name="connsiteX6" fmla="*/ 26797 w 40194"/>
                  <a:gd name="connsiteY6" fmla="*/ 0 h 2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94" h="24034">
                    <a:moveTo>
                      <a:pt x="26797" y="0"/>
                    </a:moveTo>
                    <a:lnTo>
                      <a:pt x="40195" y="24034"/>
                    </a:lnTo>
                    <a:lnTo>
                      <a:pt x="26797" y="24034"/>
                    </a:lnTo>
                    <a:lnTo>
                      <a:pt x="0" y="24034"/>
                    </a:lnTo>
                    <a:lnTo>
                      <a:pt x="0" y="0"/>
                    </a:lnTo>
                    <a:lnTo>
                      <a:pt x="13398" y="12017"/>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4" name="Freeform: Shape 143">
                <a:extLst>
                  <a:ext uri="{FF2B5EF4-FFF2-40B4-BE49-F238E27FC236}">
                    <a16:creationId xmlns:a16="http://schemas.microsoft.com/office/drawing/2014/main" id="{962F27B7-7124-8F0C-2E59-4CC23FC6BC5C}"/>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5790A1F-6557-A7DD-DAF2-CB02E5EB5E34}"/>
                  </a:ext>
                </a:extLst>
              </p:cNvPr>
              <p:cNvSpPr/>
              <p:nvPr/>
            </p:nvSpPr>
            <p:spPr>
              <a:xfrm>
                <a:off x="5899249" y="1277954"/>
                <a:ext cx="64090" cy="56079"/>
              </a:xfrm>
              <a:custGeom>
                <a:avLst/>
                <a:gdLst>
                  <a:gd name="connsiteX0" fmla="*/ 64091 w 64090"/>
                  <a:gd name="connsiteY0" fmla="*/ 11326 h 56079"/>
                  <a:gd name="connsiteX1" fmla="*/ 64091 w 64090"/>
                  <a:gd name="connsiteY1" fmla="*/ 11326 h 56079"/>
                  <a:gd name="connsiteX2" fmla="*/ 51245 w 64090"/>
                  <a:gd name="connsiteY2" fmla="*/ 22515 h 56079"/>
                  <a:gd name="connsiteX3" fmla="*/ 64091 w 64090"/>
                  <a:gd name="connsiteY3" fmla="*/ 44891 h 56079"/>
                  <a:gd name="connsiteX4" fmla="*/ 51245 w 64090"/>
                  <a:gd name="connsiteY4" fmla="*/ 56079 h 56079"/>
                  <a:gd name="connsiteX5" fmla="*/ 0 w 64090"/>
                  <a:gd name="connsiteY5" fmla="*/ 56079 h 56079"/>
                  <a:gd name="connsiteX6" fmla="*/ 25692 w 64090"/>
                  <a:gd name="connsiteY6" fmla="*/ 33703 h 56079"/>
                  <a:gd name="connsiteX7" fmla="*/ 25692 w 64090"/>
                  <a:gd name="connsiteY7" fmla="*/ 22515 h 56079"/>
                  <a:gd name="connsiteX8" fmla="*/ 12846 w 64090"/>
                  <a:gd name="connsiteY8" fmla="*/ 11326 h 56079"/>
                  <a:gd name="connsiteX9" fmla="*/ 64091 w 64090"/>
                  <a:gd name="connsiteY9" fmla="*/ 0 h 56079"/>
                  <a:gd name="connsiteX10" fmla="*/ 64091 w 64090"/>
                  <a:gd name="connsiteY10" fmla="*/ 11326 h 5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90" h="56079">
                    <a:moveTo>
                      <a:pt x="64091" y="11326"/>
                    </a:moveTo>
                    <a:lnTo>
                      <a:pt x="64091" y="11326"/>
                    </a:lnTo>
                    <a:lnTo>
                      <a:pt x="51245" y="22515"/>
                    </a:lnTo>
                    <a:lnTo>
                      <a:pt x="64091" y="44891"/>
                    </a:lnTo>
                    <a:lnTo>
                      <a:pt x="51245" y="56079"/>
                    </a:lnTo>
                    <a:lnTo>
                      <a:pt x="0" y="56079"/>
                    </a:lnTo>
                    <a:lnTo>
                      <a:pt x="25692" y="33703"/>
                    </a:lnTo>
                    <a:lnTo>
                      <a:pt x="25692" y="22515"/>
                    </a:lnTo>
                    <a:lnTo>
                      <a:pt x="12846" y="11326"/>
                    </a:lnTo>
                    <a:lnTo>
                      <a:pt x="64091" y="0"/>
                    </a:lnTo>
                    <a:lnTo>
                      <a:pt x="64091" y="1132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6" name="Freeform: Shape 145">
                <a:extLst>
                  <a:ext uri="{FF2B5EF4-FFF2-40B4-BE49-F238E27FC236}">
                    <a16:creationId xmlns:a16="http://schemas.microsoft.com/office/drawing/2014/main" id="{DB34B99C-E349-462D-D798-21AF2235E059}"/>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CD2D9763-1179-390F-2556-F68314ACBD19}"/>
                  </a:ext>
                </a:extLst>
              </p:cNvPr>
              <p:cNvSpPr/>
              <p:nvPr/>
            </p:nvSpPr>
            <p:spPr>
              <a:xfrm>
                <a:off x="6828980" y="2063481"/>
                <a:ext cx="160227" cy="112158"/>
              </a:xfrm>
              <a:custGeom>
                <a:avLst/>
                <a:gdLst>
                  <a:gd name="connsiteX0" fmla="*/ 160227 w 160227"/>
                  <a:gd name="connsiteY0" fmla="*/ 11188 h 112158"/>
                  <a:gd name="connsiteX1" fmla="*/ 160227 w 160227"/>
                  <a:gd name="connsiteY1" fmla="*/ 44891 h 112158"/>
                  <a:gd name="connsiteX2" fmla="*/ 120170 w 160227"/>
                  <a:gd name="connsiteY2" fmla="*/ 89782 h 112158"/>
                  <a:gd name="connsiteX3" fmla="*/ 66715 w 160227"/>
                  <a:gd name="connsiteY3" fmla="*/ 112159 h 112158"/>
                  <a:gd name="connsiteX4" fmla="*/ 13398 w 160227"/>
                  <a:gd name="connsiteY4" fmla="*/ 112159 h 112158"/>
                  <a:gd name="connsiteX5" fmla="*/ 0 w 160227"/>
                  <a:gd name="connsiteY5" fmla="*/ 100971 h 112158"/>
                  <a:gd name="connsiteX6" fmla="*/ 0 w 160227"/>
                  <a:gd name="connsiteY6" fmla="*/ 22376 h 112158"/>
                  <a:gd name="connsiteX7" fmla="*/ 13398 w 160227"/>
                  <a:gd name="connsiteY7" fmla="*/ 0 h 112158"/>
                  <a:gd name="connsiteX8" fmla="*/ 80114 w 160227"/>
                  <a:gd name="connsiteY8" fmla="*/ 0 h 112158"/>
                  <a:gd name="connsiteX9" fmla="*/ 133569 w 160227"/>
                  <a:gd name="connsiteY9" fmla="*/ 0 h 112158"/>
                  <a:gd name="connsiteX10" fmla="*/ 160227 w 160227"/>
                  <a:gd name="connsiteY10" fmla="*/ 11188 h 11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227" h="112158">
                    <a:moveTo>
                      <a:pt x="160227" y="11188"/>
                    </a:moveTo>
                    <a:lnTo>
                      <a:pt x="160227" y="44891"/>
                    </a:lnTo>
                    <a:lnTo>
                      <a:pt x="120170" y="89782"/>
                    </a:lnTo>
                    <a:lnTo>
                      <a:pt x="66715" y="112159"/>
                    </a:lnTo>
                    <a:lnTo>
                      <a:pt x="13398" y="112159"/>
                    </a:lnTo>
                    <a:lnTo>
                      <a:pt x="0" y="100971"/>
                    </a:lnTo>
                    <a:lnTo>
                      <a:pt x="0" y="22376"/>
                    </a:lnTo>
                    <a:lnTo>
                      <a:pt x="13398" y="0"/>
                    </a:lnTo>
                    <a:lnTo>
                      <a:pt x="80114" y="0"/>
                    </a:lnTo>
                    <a:lnTo>
                      <a:pt x="133569" y="0"/>
                    </a:lnTo>
                    <a:lnTo>
                      <a:pt x="160227" y="1118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48" name="Freeform: Shape 147">
                <a:extLst>
                  <a:ext uri="{FF2B5EF4-FFF2-40B4-BE49-F238E27FC236}">
                    <a16:creationId xmlns:a16="http://schemas.microsoft.com/office/drawing/2014/main" id="{73FFB9A1-F3DB-513A-0C34-427797A8C100}"/>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A87839E2-2A5F-D3C9-B701-235131A67D25}"/>
                  </a:ext>
                </a:extLst>
              </p:cNvPr>
              <p:cNvSpPr/>
              <p:nvPr/>
            </p:nvSpPr>
            <p:spPr>
              <a:xfrm>
                <a:off x="5362213" y="6720009"/>
                <a:ext cx="112297" cy="48068"/>
              </a:xfrm>
              <a:custGeom>
                <a:avLst/>
                <a:gdLst>
                  <a:gd name="connsiteX0" fmla="*/ 14089 w 112297"/>
                  <a:gd name="connsiteY0" fmla="*/ 12017 h 48068"/>
                  <a:gd name="connsiteX1" fmla="*/ 0 w 112297"/>
                  <a:gd name="connsiteY1" fmla="*/ 0 h 48068"/>
                  <a:gd name="connsiteX2" fmla="*/ 56218 w 112297"/>
                  <a:gd name="connsiteY2" fmla="*/ 0 h 48068"/>
                  <a:gd name="connsiteX3" fmla="*/ 98208 w 112297"/>
                  <a:gd name="connsiteY3" fmla="*/ 0 h 48068"/>
                  <a:gd name="connsiteX4" fmla="*/ 112297 w 112297"/>
                  <a:gd name="connsiteY4" fmla="*/ 36051 h 48068"/>
                  <a:gd name="connsiteX5" fmla="*/ 84257 w 112297"/>
                  <a:gd name="connsiteY5" fmla="*/ 48068 h 48068"/>
                  <a:gd name="connsiteX6" fmla="*/ 70168 w 112297"/>
                  <a:gd name="connsiteY6" fmla="*/ 36051 h 48068"/>
                  <a:gd name="connsiteX7" fmla="*/ 56218 w 112297"/>
                  <a:gd name="connsiteY7" fmla="*/ 36051 h 48068"/>
                  <a:gd name="connsiteX8" fmla="*/ 28178 w 112297"/>
                  <a:gd name="connsiteY8" fmla="*/ 36051 h 48068"/>
                  <a:gd name="connsiteX9" fmla="*/ 14089 w 112297"/>
                  <a:gd name="connsiteY9" fmla="*/ 12017 h 4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297" h="48068">
                    <a:moveTo>
                      <a:pt x="14089" y="12017"/>
                    </a:moveTo>
                    <a:lnTo>
                      <a:pt x="0" y="0"/>
                    </a:lnTo>
                    <a:lnTo>
                      <a:pt x="56218" y="0"/>
                    </a:lnTo>
                    <a:lnTo>
                      <a:pt x="98208" y="0"/>
                    </a:lnTo>
                    <a:lnTo>
                      <a:pt x="112297" y="36051"/>
                    </a:lnTo>
                    <a:lnTo>
                      <a:pt x="84257" y="48068"/>
                    </a:lnTo>
                    <a:lnTo>
                      <a:pt x="70168" y="36051"/>
                    </a:lnTo>
                    <a:lnTo>
                      <a:pt x="56218" y="36051"/>
                    </a:lnTo>
                    <a:lnTo>
                      <a:pt x="28178" y="36051"/>
                    </a:lnTo>
                    <a:lnTo>
                      <a:pt x="14089" y="1201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0" name="Freeform: Shape 149">
                <a:extLst>
                  <a:ext uri="{FF2B5EF4-FFF2-40B4-BE49-F238E27FC236}">
                    <a16:creationId xmlns:a16="http://schemas.microsoft.com/office/drawing/2014/main" id="{D6A5FDDD-17FD-AFBC-23BF-85292318C1A0}"/>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154A38D1-D4BB-52C4-B895-3D5C616C0F4F}"/>
                  </a:ext>
                </a:extLst>
              </p:cNvPr>
              <p:cNvSpPr/>
              <p:nvPr/>
            </p:nvSpPr>
            <p:spPr>
              <a:xfrm>
                <a:off x="5666782" y="6687964"/>
                <a:ext cx="80251" cy="24034"/>
              </a:xfrm>
              <a:custGeom>
                <a:avLst/>
                <a:gdLst>
                  <a:gd name="connsiteX0" fmla="*/ 13398 w 80251"/>
                  <a:gd name="connsiteY0" fmla="*/ 0 h 24034"/>
                  <a:gd name="connsiteX1" fmla="*/ 80252 w 80251"/>
                  <a:gd name="connsiteY1" fmla="*/ 0 h 24034"/>
                  <a:gd name="connsiteX2" fmla="*/ 13398 w 80251"/>
                  <a:gd name="connsiteY2" fmla="*/ 24034 h 24034"/>
                  <a:gd name="connsiteX3" fmla="*/ 0 w 80251"/>
                  <a:gd name="connsiteY3" fmla="*/ 24034 h 24034"/>
                  <a:gd name="connsiteX4" fmla="*/ 13398 w 80251"/>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51" h="24034">
                    <a:moveTo>
                      <a:pt x="13398" y="0"/>
                    </a:moveTo>
                    <a:lnTo>
                      <a:pt x="80252" y="0"/>
                    </a:lnTo>
                    <a:lnTo>
                      <a:pt x="13398" y="24034"/>
                    </a:lnTo>
                    <a:lnTo>
                      <a:pt x="0" y="24034"/>
                    </a:lnTo>
                    <a:lnTo>
                      <a:pt x="13398"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2" name="Freeform: Shape 151">
                <a:extLst>
                  <a:ext uri="{FF2B5EF4-FFF2-40B4-BE49-F238E27FC236}">
                    <a16:creationId xmlns:a16="http://schemas.microsoft.com/office/drawing/2014/main" id="{3CEFD407-2466-AC52-5562-0F029CC49BC6}"/>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C7ED8C80-5AE1-C4F7-98CC-A9C354697E75}"/>
                  </a:ext>
                </a:extLst>
              </p:cNvPr>
              <p:cNvSpPr/>
              <p:nvPr/>
            </p:nvSpPr>
            <p:spPr>
              <a:xfrm>
                <a:off x="4873382" y="5293437"/>
                <a:ext cx="80113" cy="168238"/>
              </a:xfrm>
              <a:custGeom>
                <a:avLst/>
                <a:gdLst>
                  <a:gd name="connsiteX0" fmla="*/ 40057 w 80113"/>
                  <a:gd name="connsiteY0" fmla="*/ 0 h 168238"/>
                  <a:gd name="connsiteX1" fmla="*/ 40057 w 80113"/>
                  <a:gd name="connsiteY1" fmla="*/ 11188 h 168238"/>
                  <a:gd name="connsiteX2" fmla="*/ 53455 w 80113"/>
                  <a:gd name="connsiteY2" fmla="*/ 11188 h 168238"/>
                  <a:gd name="connsiteX3" fmla="*/ 80114 w 80113"/>
                  <a:gd name="connsiteY3" fmla="*/ 67268 h 168238"/>
                  <a:gd name="connsiteX4" fmla="*/ 40057 w 80113"/>
                  <a:gd name="connsiteY4" fmla="*/ 89782 h 168238"/>
                  <a:gd name="connsiteX5" fmla="*/ 66715 w 80113"/>
                  <a:gd name="connsiteY5" fmla="*/ 112159 h 168238"/>
                  <a:gd name="connsiteX6" fmla="*/ 53455 w 80113"/>
                  <a:gd name="connsiteY6" fmla="*/ 112159 h 168238"/>
                  <a:gd name="connsiteX7" fmla="*/ 53455 w 80113"/>
                  <a:gd name="connsiteY7" fmla="*/ 145862 h 168238"/>
                  <a:gd name="connsiteX8" fmla="*/ 40057 w 80113"/>
                  <a:gd name="connsiteY8" fmla="*/ 145862 h 168238"/>
                  <a:gd name="connsiteX9" fmla="*/ 40057 w 80113"/>
                  <a:gd name="connsiteY9" fmla="*/ 168238 h 168238"/>
                  <a:gd name="connsiteX10" fmla="*/ 0 w 80113"/>
                  <a:gd name="connsiteY10" fmla="*/ 157050 h 168238"/>
                  <a:gd name="connsiteX11" fmla="*/ 0 w 80113"/>
                  <a:gd name="connsiteY11" fmla="*/ 145862 h 168238"/>
                  <a:gd name="connsiteX12" fmla="*/ 13398 w 80113"/>
                  <a:gd name="connsiteY12" fmla="*/ 78456 h 168238"/>
                  <a:gd name="connsiteX13" fmla="*/ 13398 w 80113"/>
                  <a:gd name="connsiteY13" fmla="*/ 22376 h 168238"/>
                  <a:gd name="connsiteX14" fmla="*/ 40057 w 80113"/>
                  <a:gd name="connsiteY14" fmla="*/ 0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13" h="168238">
                    <a:moveTo>
                      <a:pt x="40057" y="0"/>
                    </a:moveTo>
                    <a:lnTo>
                      <a:pt x="40057" y="11188"/>
                    </a:lnTo>
                    <a:lnTo>
                      <a:pt x="53455" y="11188"/>
                    </a:lnTo>
                    <a:lnTo>
                      <a:pt x="80114" y="67268"/>
                    </a:lnTo>
                    <a:lnTo>
                      <a:pt x="40057" y="89782"/>
                    </a:lnTo>
                    <a:lnTo>
                      <a:pt x="66715" y="112159"/>
                    </a:lnTo>
                    <a:lnTo>
                      <a:pt x="53455" y="112159"/>
                    </a:lnTo>
                    <a:lnTo>
                      <a:pt x="53455" y="145862"/>
                    </a:lnTo>
                    <a:lnTo>
                      <a:pt x="40057" y="145862"/>
                    </a:lnTo>
                    <a:lnTo>
                      <a:pt x="40057" y="168238"/>
                    </a:lnTo>
                    <a:lnTo>
                      <a:pt x="0" y="157050"/>
                    </a:lnTo>
                    <a:lnTo>
                      <a:pt x="0" y="145862"/>
                    </a:lnTo>
                    <a:lnTo>
                      <a:pt x="13398" y="78456"/>
                    </a:lnTo>
                    <a:lnTo>
                      <a:pt x="13398" y="22376"/>
                    </a:lnTo>
                    <a:lnTo>
                      <a:pt x="4005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4" name="Freeform: Shape 153">
                <a:extLst>
                  <a:ext uri="{FF2B5EF4-FFF2-40B4-BE49-F238E27FC236}">
                    <a16:creationId xmlns:a16="http://schemas.microsoft.com/office/drawing/2014/main" id="{BCB8526B-DA4D-DF72-E0BA-2E81A03FE8E1}"/>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5DA873D0-B626-E4F8-097B-F20FBA7B1368}"/>
                  </a:ext>
                </a:extLst>
              </p:cNvPr>
              <p:cNvSpPr/>
              <p:nvPr/>
            </p:nvSpPr>
            <p:spPr>
              <a:xfrm>
                <a:off x="4929462" y="5549800"/>
                <a:ext cx="56079" cy="56217"/>
              </a:xfrm>
              <a:custGeom>
                <a:avLst/>
                <a:gdLst>
                  <a:gd name="connsiteX0" fmla="*/ 42129 w 56079"/>
                  <a:gd name="connsiteY0" fmla="*/ 0 h 56217"/>
                  <a:gd name="connsiteX1" fmla="*/ 56079 w 56079"/>
                  <a:gd name="connsiteY1" fmla="*/ 22515 h 56217"/>
                  <a:gd name="connsiteX2" fmla="*/ 56079 w 56079"/>
                  <a:gd name="connsiteY2" fmla="*/ 44891 h 56217"/>
                  <a:gd name="connsiteX3" fmla="*/ 14089 w 56079"/>
                  <a:gd name="connsiteY3" fmla="*/ 56218 h 56217"/>
                  <a:gd name="connsiteX4" fmla="*/ 0 w 56079"/>
                  <a:gd name="connsiteY4" fmla="*/ 22515 h 56217"/>
                  <a:gd name="connsiteX5" fmla="*/ 42129 w 56079"/>
                  <a:gd name="connsiteY5" fmla="*/ 0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79" h="56217">
                    <a:moveTo>
                      <a:pt x="42129" y="0"/>
                    </a:moveTo>
                    <a:lnTo>
                      <a:pt x="56079" y="22515"/>
                    </a:lnTo>
                    <a:lnTo>
                      <a:pt x="56079" y="44891"/>
                    </a:lnTo>
                    <a:lnTo>
                      <a:pt x="14089" y="56218"/>
                    </a:lnTo>
                    <a:lnTo>
                      <a:pt x="0" y="22515"/>
                    </a:lnTo>
                    <a:lnTo>
                      <a:pt x="42129"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6" name="Freeform: Shape 155">
                <a:extLst>
                  <a:ext uri="{FF2B5EF4-FFF2-40B4-BE49-F238E27FC236}">
                    <a16:creationId xmlns:a16="http://schemas.microsoft.com/office/drawing/2014/main" id="{C475AC4A-0C8F-84A4-ABE0-C60723154A2E}"/>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971BC22F-AC26-1AEE-1EE0-514EF07C3473}"/>
                  </a:ext>
                </a:extLst>
              </p:cNvPr>
              <p:cNvSpPr/>
              <p:nvPr/>
            </p:nvSpPr>
            <p:spPr>
              <a:xfrm>
                <a:off x="4777246" y="5926609"/>
                <a:ext cx="40056" cy="56079"/>
              </a:xfrm>
              <a:custGeom>
                <a:avLst/>
                <a:gdLst>
                  <a:gd name="connsiteX0" fmla="*/ 0 w 40056"/>
                  <a:gd name="connsiteY0" fmla="*/ 0 h 56079"/>
                  <a:gd name="connsiteX1" fmla="*/ 13260 w 40056"/>
                  <a:gd name="connsiteY1" fmla="*/ 0 h 56079"/>
                  <a:gd name="connsiteX2" fmla="*/ 40057 w 40056"/>
                  <a:gd name="connsiteY2" fmla="*/ 56079 h 56079"/>
                  <a:gd name="connsiteX3" fmla="*/ 13260 w 40056"/>
                  <a:gd name="connsiteY3" fmla="*/ 33565 h 56079"/>
                  <a:gd name="connsiteX4" fmla="*/ 0 w 40056"/>
                  <a:gd name="connsiteY4" fmla="*/ 0 h 56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56" h="56079">
                    <a:moveTo>
                      <a:pt x="0" y="0"/>
                    </a:moveTo>
                    <a:lnTo>
                      <a:pt x="13260" y="0"/>
                    </a:lnTo>
                    <a:lnTo>
                      <a:pt x="40057" y="56079"/>
                    </a:lnTo>
                    <a:lnTo>
                      <a:pt x="13260" y="33565"/>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58" name="Freeform: Shape 157">
                <a:extLst>
                  <a:ext uri="{FF2B5EF4-FFF2-40B4-BE49-F238E27FC236}">
                    <a16:creationId xmlns:a16="http://schemas.microsoft.com/office/drawing/2014/main" id="{A40891A5-DB8A-57B2-6A5B-48439CC8384E}"/>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8ED6353-9581-3CD0-21BB-05851112B2E3}"/>
                  </a:ext>
                </a:extLst>
              </p:cNvPr>
              <p:cNvSpPr/>
              <p:nvPr/>
            </p:nvSpPr>
            <p:spPr>
              <a:xfrm>
                <a:off x="4801280" y="5990701"/>
                <a:ext cx="56079" cy="152215"/>
              </a:xfrm>
              <a:custGeom>
                <a:avLst/>
                <a:gdLst>
                  <a:gd name="connsiteX0" fmla="*/ 13951 w 56079"/>
                  <a:gd name="connsiteY0" fmla="*/ 32598 h 152215"/>
                  <a:gd name="connsiteX1" fmla="*/ 13951 w 56079"/>
                  <a:gd name="connsiteY1" fmla="*/ 10912 h 152215"/>
                  <a:gd name="connsiteX2" fmla="*/ 28040 w 56079"/>
                  <a:gd name="connsiteY2" fmla="*/ 0 h 152215"/>
                  <a:gd name="connsiteX3" fmla="*/ 56079 w 56079"/>
                  <a:gd name="connsiteY3" fmla="*/ 32598 h 152215"/>
                  <a:gd name="connsiteX4" fmla="*/ 56079 w 56079"/>
                  <a:gd name="connsiteY4" fmla="*/ 87020 h 152215"/>
                  <a:gd name="connsiteX5" fmla="*/ 56079 w 56079"/>
                  <a:gd name="connsiteY5" fmla="*/ 119618 h 152215"/>
                  <a:gd name="connsiteX6" fmla="*/ 56079 w 56079"/>
                  <a:gd name="connsiteY6" fmla="*/ 141442 h 152215"/>
                  <a:gd name="connsiteX7" fmla="*/ 41991 w 56079"/>
                  <a:gd name="connsiteY7" fmla="*/ 152216 h 152215"/>
                  <a:gd name="connsiteX8" fmla="*/ 28040 w 56079"/>
                  <a:gd name="connsiteY8" fmla="*/ 130530 h 152215"/>
                  <a:gd name="connsiteX9" fmla="*/ 28040 w 56079"/>
                  <a:gd name="connsiteY9" fmla="*/ 87020 h 152215"/>
                  <a:gd name="connsiteX10" fmla="*/ 0 w 56079"/>
                  <a:gd name="connsiteY10" fmla="*/ 65196 h 152215"/>
                  <a:gd name="connsiteX11" fmla="*/ 13951 w 56079"/>
                  <a:gd name="connsiteY11" fmla="*/ 65196 h 152215"/>
                  <a:gd name="connsiteX12" fmla="*/ 13951 w 56079"/>
                  <a:gd name="connsiteY12" fmla="*/ 54422 h 152215"/>
                  <a:gd name="connsiteX13" fmla="*/ 0 w 56079"/>
                  <a:gd name="connsiteY13" fmla="*/ 43510 h 152215"/>
                  <a:gd name="connsiteX14" fmla="*/ 13951 w 56079"/>
                  <a:gd name="connsiteY14" fmla="*/ 32598 h 15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079" h="152215">
                    <a:moveTo>
                      <a:pt x="13951" y="32598"/>
                    </a:moveTo>
                    <a:lnTo>
                      <a:pt x="13951" y="10912"/>
                    </a:lnTo>
                    <a:lnTo>
                      <a:pt x="28040" y="0"/>
                    </a:lnTo>
                    <a:lnTo>
                      <a:pt x="56079" y="32598"/>
                    </a:lnTo>
                    <a:lnTo>
                      <a:pt x="56079" y="87020"/>
                    </a:lnTo>
                    <a:lnTo>
                      <a:pt x="56079" y="119618"/>
                    </a:lnTo>
                    <a:lnTo>
                      <a:pt x="56079" y="141442"/>
                    </a:lnTo>
                    <a:lnTo>
                      <a:pt x="41991" y="152216"/>
                    </a:lnTo>
                    <a:lnTo>
                      <a:pt x="28040" y="130530"/>
                    </a:lnTo>
                    <a:lnTo>
                      <a:pt x="28040" y="87020"/>
                    </a:lnTo>
                    <a:lnTo>
                      <a:pt x="0" y="65196"/>
                    </a:lnTo>
                    <a:lnTo>
                      <a:pt x="13951" y="65196"/>
                    </a:lnTo>
                    <a:lnTo>
                      <a:pt x="13951" y="54422"/>
                    </a:lnTo>
                    <a:lnTo>
                      <a:pt x="0" y="43510"/>
                    </a:lnTo>
                    <a:lnTo>
                      <a:pt x="13951" y="3259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0" name="Freeform: Shape 159">
                <a:extLst>
                  <a:ext uri="{FF2B5EF4-FFF2-40B4-BE49-F238E27FC236}">
                    <a16:creationId xmlns:a16="http://schemas.microsoft.com/office/drawing/2014/main" id="{A39384D2-C1F9-DB84-23FC-0897DBC06502}"/>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9C7E9CD-CE07-C891-3DD5-C3483BBC683A}"/>
                  </a:ext>
                </a:extLst>
              </p:cNvPr>
              <p:cNvSpPr/>
              <p:nvPr/>
            </p:nvSpPr>
            <p:spPr>
              <a:xfrm>
                <a:off x="4793269" y="6158939"/>
                <a:ext cx="40056" cy="32045"/>
              </a:xfrm>
              <a:custGeom>
                <a:avLst/>
                <a:gdLst>
                  <a:gd name="connsiteX0" fmla="*/ 0 w 40056"/>
                  <a:gd name="connsiteY0" fmla="*/ 0 h 32045"/>
                  <a:gd name="connsiteX1" fmla="*/ 40057 w 40056"/>
                  <a:gd name="connsiteY1" fmla="*/ 0 h 32045"/>
                  <a:gd name="connsiteX2" fmla="*/ 26658 w 40056"/>
                  <a:gd name="connsiteY2" fmla="*/ 32046 h 32045"/>
                  <a:gd name="connsiteX3" fmla="*/ 13260 w 40056"/>
                  <a:gd name="connsiteY3" fmla="*/ 21409 h 32045"/>
                  <a:gd name="connsiteX4" fmla="*/ 0 w 40056"/>
                  <a:gd name="connsiteY4" fmla="*/ 21409 h 32045"/>
                  <a:gd name="connsiteX5" fmla="*/ 0 w 40056"/>
                  <a:gd name="connsiteY5" fmla="*/ 0 h 3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6" h="32045">
                    <a:moveTo>
                      <a:pt x="0" y="0"/>
                    </a:moveTo>
                    <a:lnTo>
                      <a:pt x="40057" y="0"/>
                    </a:lnTo>
                    <a:lnTo>
                      <a:pt x="26658" y="32046"/>
                    </a:lnTo>
                    <a:lnTo>
                      <a:pt x="13260" y="21409"/>
                    </a:lnTo>
                    <a:lnTo>
                      <a:pt x="0" y="21409"/>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2" name="Freeform: Shape 161">
                <a:extLst>
                  <a:ext uri="{FF2B5EF4-FFF2-40B4-BE49-F238E27FC236}">
                    <a16:creationId xmlns:a16="http://schemas.microsoft.com/office/drawing/2014/main" id="{569FF71A-BAC5-45DB-DCE6-C1212C62F880}"/>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EBEB87E4-A468-48F8-0677-6F82C1FB55FE}"/>
                  </a:ext>
                </a:extLst>
              </p:cNvPr>
              <p:cNvSpPr/>
              <p:nvPr/>
            </p:nvSpPr>
            <p:spPr>
              <a:xfrm>
                <a:off x="4841337" y="6174962"/>
                <a:ext cx="48068" cy="48206"/>
              </a:xfrm>
              <a:custGeom>
                <a:avLst/>
                <a:gdLst>
                  <a:gd name="connsiteX0" fmla="*/ 0 w 48068"/>
                  <a:gd name="connsiteY0" fmla="*/ 36051 h 48206"/>
                  <a:gd name="connsiteX1" fmla="*/ 0 w 48068"/>
                  <a:gd name="connsiteY1" fmla="*/ 0 h 48206"/>
                  <a:gd name="connsiteX2" fmla="*/ 32045 w 48068"/>
                  <a:gd name="connsiteY2" fmla="*/ 24034 h 48206"/>
                  <a:gd name="connsiteX3" fmla="*/ 48068 w 48068"/>
                  <a:gd name="connsiteY3" fmla="*/ 48206 h 48206"/>
                  <a:gd name="connsiteX4" fmla="*/ 32045 w 48068"/>
                  <a:gd name="connsiteY4" fmla="*/ 36051 h 48206"/>
                  <a:gd name="connsiteX5" fmla="*/ 0 w 48068"/>
                  <a:gd name="connsiteY5" fmla="*/ 36051 h 4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68" h="48206">
                    <a:moveTo>
                      <a:pt x="0" y="36051"/>
                    </a:moveTo>
                    <a:lnTo>
                      <a:pt x="0" y="0"/>
                    </a:lnTo>
                    <a:lnTo>
                      <a:pt x="32045" y="24034"/>
                    </a:lnTo>
                    <a:lnTo>
                      <a:pt x="48068" y="48206"/>
                    </a:lnTo>
                    <a:lnTo>
                      <a:pt x="32045" y="36051"/>
                    </a:lnTo>
                    <a:lnTo>
                      <a:pt x="0" y="36051"/>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4" name="Freeform: Shape 163">
                <a:extLst>
                  <a:ext uri="{FF2B5EF4-FFF2-40B4-BE49-F238E27FC236}">
                    <a16:creationId xmlns:a16="http://schemas.microsoft.com/office/drawing/2014/main" id="{C29DFE7F-1CCB-E9C5-7BBF-8AFE037DED1D}"/>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44D6417D-261B-8ADD-99EB-E0695ABC287A}"/>
                  </a:ext>
                </a:extLst>
              </p:cNvPr>
              <p:cNvSpPr/>
              <p:nvPr/>
            </p:nvSpPr>
            <p:spPr>
              <a:xfrm>
                <a:off x="4817303" y="6215018"/>
                <a:ext cx="40056" cy="56217"/>
              </a:xfrm>
              <a:custGeom>
                <a:avLst/>
                <a:gdLst>
                  <a:gd name="connsiteX0" fmla="*/ 26658 w 40056"/>
                  <a:gd name="connsiteY0" fmla="*/ 56218 h 56217"/>
                  <a:gd name="connsiteX1" fmla="*/ 26658 w 40056"/>
                  <a:gd name="connsiteY1" fmla="*/ 56218 h 56217"/>
                  <a:gd name="connsiteX2" fmla="*/ 0 w 40056"/>
                  <a:gd name="connsiteY2" fmla="*/ 22515 h 56217"/>
                  <a:gd name="connsiteX3" fmla="*/ 0 w 40056"/>
                  <a:gd name="connsiteY3" fmla="*/ 0 h 56217"/>
                  <a:gd name="connsiteX4" fmla="*/ 26658 w 40056"/>
                  <a:gd name="connsiteY4" fmla="*/ 11326 h 56217"/>
                  <a:gd name="connsiteX5" fmla="*/ 40057 w 40056"/>
                  <a:gd name="connsiteY5" fmla="*/ 33703 h 56217"/>
                  <a:gd name="connsiteX6" fmla="*/ 26658 w 40056"/>
                  <a:gd name="connsiteY6" fmla="*/ 56218 h 5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056" h="56217">
                    <a:moveTo>
                      <a:pt x="26658" y="56218"/>
                    </a:moveTo>
                    <a:lnTo>
                      <a:pt x="26658" y="56218"/>
                    </a:lnTo>
                    <a:lnTo>
                      <a:pt x="0" y="22515"/>
                    </a:lnTo>
                    <a:lnTo>
                      <a:pt x="0" y="0"/>
                    </a:lnTo>
                    <a:lnTo>
                      <a:pt x="26658" y="11326"/>
                    </a:lnTo>
                    <a:lnTo>
                      <a:pt x="40057" y="33703"/>
                    </a:lnTo>
                    <a:lnTo>
                      <a:pt x="26658" y="56218"/>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6" name="Freeform: Shape 165">
                <a:extLst>
                  <a:ext uri="{FF2B5EF4-FFF2-40B4-BE49-F238E27FC236}">
                    <a16:creationId xmlns:a16="http://schemas.microsoft.com/office/drawing/2014/main" id="{2211D35C-341E-106D-B171-2F5BBB7E246D}"/>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D78E7C7C-EE1C-2AFF-5845-FC610915779F}"/>
                  </a:ext>
                </a:extLst>
              </p:cNvPr>
              <p:cNvSpPr/>
              <p:nvPr/>
            </p:nvSpPr>
            <p:spPr>
              <a:xfrm>
                <a:off x="4929462" y="6367372"/>
                <a:ext cx="176387" cy="168238"/>
              </a:xfrm>
              <a:custGeom>
                <a:avLst/>
                <a:gdLst>
                  <a:gd name="connsiteX0" fmla="*/ 13536 w 176387"/>
                  <a:gd name="connsiteY0" fmla="*/ 22376 h 168238"/>
                  <a:gd name="connsiteX1" fmla="*/ 40747 w 176387"/>
                  <a:gd name="connsiteY1" fmla="*/ 11188 h 168238"/>
                  <a:gd name="connsiteX2" fmla="*/ 54284 w 176387"/>
                  <a:gd name="connsiteY2" fmla="*/ 33703 h 168238"/>
                  <a:gd name="connsiteX3" fmla="*/ 67820 w 176387"/>
                  <a:gd name="connsiteY3" fmla="*/ 0 h 168238"/>
                  <a:gd name="connsiteX4" fmla="*/ 81357 w 176387"/>
                  <a:gd name="connsiteY4" fmla="*/ 0 h 168238"/>
                  <a:gd name="connsiteX5" fmla="*/ 81357 w 176387"/>
                  <a:gd name="connsiteY5" fmla="*/ 33703 h 168238"/>
                  <a:gd name="connsiteX6" fmla="*/ 54284 w 176387"/>
                  <a:gd name="connsiteY6" fmla="*/ 67268 h 168238"/>
                  <a:gd name="connsiteX7" fmla="*/ 94893 w 176387"/>
                  <a:gd name="connsiteY7" fmla="*/ 100971 h 168238"/>
                  <a:gd name="connsiteX8" fmla="*/ 135640 w 176387"/>
                  <a:gd name="connsiteY8" fmla="*/ 78594 h 168238"/>
                  <a:gd name="connsiteX9" fmla="*/ 176388 w 176387"/>
                  <a:gd name="connsiteY9" fmla="*/ 78594 h 168238"/>
                  <a:gd name="connsiteX10" fmla="*/ 176388 w 176387"/>
                  <a:gd name="connsiteY10" fmla="*/ 100971 h 168238"/>
                  <a:gd name="connsiteX11" fmla="*/ 94893 w 176387"/>
                  <a:gd name="connsiteY11" fmla="*/ 145862 h 168238"/>
                  <a:gd name="connsiteX12" fmla="*/ 94893 w 176387"/>
                  <a:gd name="connsiteY12" fmla="*/ 168238 h 168238"/>
                  <a:gd name="connsiteX13" fmla="*/ 67820 w 176387"/>
                  <a:gd name="connsiteY13" fmla="*/ 157050 h 168238"/>
                  <a:gd name="connsiteX14" fmla="*/ 40747 w 176387"/>
                  <a:gd name="connsiteY14" fmla="*/ 134674 h 168238"/>
                  <a:gd name="connsiteX15" fmla="*/ 81357 w 176387"/>
                  <a:gd name="connsiteY15" fmla="*/ 134674 h 168238"/>
                  <a:gd name="connsiteX16" fmla="*/ 67820 w 176387"/>
                  <a:gd name="connsiteY16" fmla="*/ 100971 h 168238"/>
                  <a:gd name="connsiteX17" fmla="*/ 54284 w 176387"/>
                  <a:gd name="connsiteY17" fmla="*/ 123485 h 168238"/>
                  <a:gd name="connsiteX18" fmla="*/ 27211 w 176387"/>
                  <a:gd name="connsiteY18" fmla="*/ 112159 h 168238"/>
                  <a:gd name="connsiteX19" fmla="*/ 27211 w 176387"/>
                  <a:gd name="connsiteY19" fmla="*/ 100971 h 168238"/>
                  <a:gd name="connsiteX20" fmla="*/ 0 w 176387"/>
                  <a:gd name="connsiteY20" fmla="*/ 78594 h 168238"/>
                  <a:gd name="connsiteX21" fmla="*/ 13536 w 176387"/>
                  <a:gd name="connsiteY21" fmla="*/ 22376 h 168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387" h="168238">
                    <a:moveTo>
                      <a:pt x="13536" y="22376"/>
                    </a:moveTo>
                    <a:lnTo>
                      <a:pt x="40747" y="11188"/>
                    </a:lnTo>
                    <a:lnTo>
                      <a:pt x="54284" y="33703"/>
                    </a:lnTo>
                    <a:lnTo>
                      <a:pt x="67820" y="0"/>
                    </a:lnTo>
                    <a:lnTo>
                      <a:pt x="81357" y="0"/>
                    </a:lnTo>
                    <a:lnTo>
                      <a:pt x="81357" y="33703"/>
                    </a:lnTo>
                    <a:lnTo>
                      <a:pt x="54284" y="67268"/>
                    </a:lnTo>
                    <a:lnTo>
                      <a:pt x="94893" y="100971"/>
                    </a:lnTo>
                    <a:lnTo>
                      <a:pt x="135640" y="78594"/>
                    </a:lnTo>
                    <a:lnTo>
                      <a:pt x="176388" y="78594"/>
                    </a:lnTo>
                    <a:lnTo>
                      <a:pt x="176388" y="100971"/>
                    </a:lnTo>
                    <a:lnTo>
                      <a:pt x="94893" y="145862"/>
                    </a:lnTo>
                    <a:lnTo>
                      <a:pt x="94893" y="168238"/>
                    </a:lnTo>
                    <a:lnTo>
                      <a:pt x="67820" y="157050"/>
                    </a:lnTo>
                    <a:lnTo>
                      <a:pt x="40747" y="134674"/>
                    </a:lnTo>
                    <a:lnTo>
                      <a:pt x="81357" y="134674"/>
                    </a:lnTo>
                    <a:lnTo>
                      <a:pt x="67820" y="100971"/>
                    </a:lnTo>
                    <a:lnTo>
                      <a:pt x="54284" y="123485"/>
                    </a:lnTo>
                    <a:lnTo>
                      <a:pt x="27211" y="112159"/>
                    </a:lnTo>
                    <a:lnTo>
                      <a:pt x="27211" y="100971"/>
                    </a:lnTo>
                    <a:lnTo>
                      <a:pt x="0" y="78594"/>
                    </a:lnTo>
                    <a:lnTo>
                      <a:pt x="13536" y="22376"/>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68" name="Freeform: Shape 167">
                <a:extLst>
                  <a:ext uri="{FF2B5EF4-FFF2-40B4-BE49-F238E27FC236}">
                    <a16:creationId xmlns:a16="http://schemas.microsoft.com/office/drawing/2014/main" id="{A3B765E0-1C89-148E-8C14-977D7AE9904D}"/>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A968F7EE-FE8A-4398-755F-2865CB2D2B61}"/>
                  </a:ext>
                </a:extLst>
              </p:cNvPr>
              <p:cNvSpPr/>
              <p:nvPr/>
            </p:nvSpPr>
            <p:spPr>
              <a:xfrm>
                <a:off x="4841337" y="6447485"/>
                <a:ext cx="128181" cy="64091"/>
              </a:xfrm>
              <a:custGeom>
                <a:avLst/>
                <a:gdLst>
                  <a:gd name="connsiteX0" fmla="*/ 0 w 128181"/>
                  <a:gd name="connsiteY0" fmla="*/ 0 h 64091"/>
                  <a:gd name="connsiteX1" fmla="*/ 128182 w 128181"/>
                  <a:gd name="connsiteY1" fmla="*/ 64091 h 64091"/>
                  <a:gd name="connsiteX2" fmla="*/ 71273 w 128181"/>
                  <a:gd name="connsiteY2" fmla="*/ 53455 h 64091"/>
                  <a:gd name="connsiteX3" fmla="*/ 14227 w 128181"/>
                  <a:gd name="connsiteY3" fmla="*/ 21410 h 64091"/>
                  <a:gd name="connsiteX4" fmla="*/ 0 w 128181"/>
                  <a:gd name="connsiteY4" fmla="*/ 0 h 6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81" h="64091">
                    <a:moveTo>
                      <a:pt x="0" y="0"/>
                    </a:moveTo>
                    <a:lnTo>
                      <a:pt x="128182" y="64091"/>
                    </a:lnTo>
                    <a:lnTo>
                      <a:pt x="71273" y="53455"/>
                    </a:lnTo>
                    <a:lnTo>
                      <a:pt x="14227" y="2141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0" name="Freeform: Shape 169">
                <a:extLst>
                  <a:ext uri="{FF2B5EF4-FFF2-40B4-BE49-F238E27FC236}">
                    <a16:creationId xmlns:a16="http://schemas.microsoft.com/office/drawing/2014/main" id="{4A943193-5DA7-8DBE-EC7D-ED25DEA71D6A}"/>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EEA1527D-EC47-FA1C-AFCE-E553D1D373A0}"/>
                  </a:ext>
                </a:extLst>
              </p:cNvPr>
              <p:cNvSpPr/>
              <p:nvPr/>
            </p:nvSpPr>
            <p:spPr>
              <a:xfrm>
                <a:off x="4929462" y="6519587"/>
                <a:ext cx="120170" cy="88263"/>
              </a:xfrm>
              <a:custGeom>
                <a:avLst/>
                <a:gdLst>
                  <a:gd name="connsiteX0" fmla="*/ 0 w 120170"/>
                  <a:gd name="connsiteY0" fmla="*/ 0 h 88263"/>
                  <a:gd name="connsiteX1" fmla="*/ 0 w 120170"/>
                  <a:gd name="connsiteY1" fmla="*/ 0 h 88263"/>
                  <a:gd name="connsiteX2" fmla="*/ 80114 w 120170"/>
                  <a:gd name="connsiteY2" fmla="*/ 33151 h 88263"/>
                  <a:gd name="connsiteX3" fmla="*/ 93512 w 120170"/>
                  <a:gd name="connsiteY3" fmla="*/ 22100 h 88263"/>
                  <a:gd name="connsiteX4" fmla="*/ 106910 w 120170"/>
                  <a:gd name="connsiteY4" fmla="*/ 44201 h 88263"/>
                  <a:gd name="connsiteX5" fmla="*/ 120170 w 120170"/>
                  <a:gd name="connsiteY5" fmla="*/ 55113 h 88263"/>
                  <a:gd name="connsiteX6" fmla="*/ 106910 w 120170"/>
                  <a:gd name="connsiteY6" fmla="*/ 55113 h 88263"/>
                  <a:gd name="connsiteX7" fmla="*/ 93512 w 120170"/>
                  <a:gd name="connsiteY7" fmla="*/ 88263 h 88263"/>
                  <a:gd name="connsiteX8" fmla="*/ 80114 w 120170"/>
                  <a:gd name="connsiteY8" fmla="*/ 88263 h 88263"/>
                  <a:gd name="connsiteX9" fmla="*/ 53455 w 120170"/>
                  <a:gd name="connsiteY9" fmla="*/ 77213 h 88263"/>
                  <a:gd name="connsiteX10" fmla="*/ 26797 w 120170"/>
                  <a:gd name="connsiteY10" fmla="*/ 66163 h 88263"/>
                  <a:gd name="connsiteX11" fmla="*/ 0 w 120170"/>
                  <a:gd name="connsiteY11" fmla="*/ 11050 h 88263"/>
                  <a:gd name="connsiteX12" fmla="*/ 0 w 120170"/>
                  <a:gd name="connsiteY12" fmla="*/ 0 h 8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0170" h="88263">
                    <a:moveTo>
                      <a:pt x="0" y="0"/>
                    </a:moveTo>
                    <a:lnTo>
                      <a:pt x="0" y="0"/>
                    </a:lnTo>
                    <a:lnTo>
                      <a:pt x="80114" y="33151"/>
                    </a:lnTo>
                    <a:lnTo>
                      <a:pt x="93512" y="22100"/>
                    </a:lnTo>
                    <a:lnTo>
                      <a:pt x="106910" y="44201"/>
                    </a:lnTo>
                    <a:lnTo>
                      <a:pt x="120170" y="55113"/>
                    </a:lnTo>
                    <a:lnTo>
                      <a:pt x="106910" y="55113"/>
                    </a:lnTo>
                    <a:lnTo>
                      <a:pt x="93512" y="88263"/>
                    </a:lnTo>
                    <a:lnTo>
                      <a:pt x="80114" y="88263"/>
                    </a:lnTo>
                    <a:lnTo>
                      <a:pt x="53455" y="77213"/>
                    </a:lnTo>
                    <a:lnTo>
                      <a:pt x="26797" y="66163"/>
                    </a:lnTo>
                    <a:lnTo>
                      <a:pt x="0" y="11050"/>
                    </a:lnTo>
                    <a:lnTo>
                      <a:pt x="0"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2" name="Freeform: Shape 171">
                <a:extLst>
                  <a:ext uri="{FF2B5EF4-FFF2-40B4-BE49-F238E27FC236}">
                    <a16:creationId xmlns:a16="http://schemas.microsoft.com/office/drawing/2014/main" id="{CE6890D7-609F-6D3B-A290-F55937F4AE08}"/>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CD69A6E7-5B8E-F0CE-3F70-92D35305DFD4}"/>
                  </a:ext>
                </a:extLst>
              </p:cNvPr>
              <p:cNvSpPr/>
              <p:nvPr/>
            </p:nvSpPr>
            <p:spPr>
              <a:xfrm>
                <a:off x="5049632" y="6575805"/>
                <a:ext cx="80251" cy="64091"/>
              </a:xfrm>
              <a:custGeom>
                <a:avLst/>
                <a:gdLst>
                  <a:gd name="connsiteX0" fmla="*/ 26797 w 80251"/>
                  <a:gd name="connsiteY0" fmla="*/ 0 h 64091"/>
                  <a:gd name="connsiteX1" fmla="*/ 40195 w 80251"/>
                  <a:gd name="connsiteY1" fmla="*/ 32046 h 64091"/>
                  <a:gd name="connsiteX2" fmla="*/ 53455 w 80251"/>
                  <a:gd name="connsiteY2" fmla="*/ 21272 h 64091"/>
                  <a:gd name="connsiteX3" fmla="*/ 80252 w 80251"/>
                  <a:gd name="connsiteY3" fmla="*/ 32046 h 64091"/>
                  <a:gd name="connsiteX4" fmla="*/ 80252 w 80251"/>
                  <a:gd name="connsiteY4" fmla="*/ 64091 h 64091"/>
                  <a:gd name="connsiteX5" fmla="*/ 40195 w 80251"/>
                  <a:gd name="connsiteY5" fmla="*/ 42681 h 64091"/>
                  <a:gd name="connsiteX6" fmla="*/ 40195 w 80251"/>
                  <a:gd name="connsiteY6" fmla="*/ 53317 h 64091"/>
                  <a:gd name="connsiteX7" fmla="*/ 0 w 80251"/>
                  <a:gd name="connsiteY7" fmla="*/ 42681 h 64091"/>
                  <a:gd name="connsiteX8" fmla="*/ 0 w 80251"/>
                  <a:gd name="connsiteY8" fmla="*/ 10636 h 64091"/>
                  <a:gd name="connsiteX9" fmla="*/ 26797 w 80251"/>
                  <a:gd name="connsiteY9" fmla="*/ 0 h 6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251" h="64091">
                    <a:moveTo>
                      <a:pt x="26797" y="0"/>
                    </a:moveTo>
                    <a:lnTo>
                      <a:pt x="40195" y="32046"/>
                    </a:lnTo>
                    <a:lnTo>
                      <a:pt x="53455" y="21272"/>
                    </a:lnTo>
                    <a:lnTo>
                      <a:pt x="80252" y="32046"/>
                    </a:lnTo>
                    <a:lnTo>
                      <a:pt x="80252" y="64091"/>
                    </a:lnTo>
                    <a:lnTo>
                      <a:pt x="40195" y="42681"/>
                    </a:lnTo>
                    <a:lnTo>
                      <a:pt x="40195" y="53317"/>
                    </a:lnTo>
                    <a:lnTo>
                      <a:pt x="0" y="42681"/>
                    </a:lnTo>
                    <a:lnTo>
                      <a:pt x="0" y="10636"/>
                    </a:lnTo>
                    <a:lnTo>
                      <a:pt x="2679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4" name="Freeform: Shape 173">
                <a:extLst>
                  <a:ext uri="{FF2B5EF4-FFF2-40B4-BE49-F238E27FC236}">
                    <a16:creationId xmlns:a16="http://schemas.microsoft.com/office/drawing/2014/main" id="{F751A4CD-60C6-D287-3A08-CEB17D700B30}"/>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672D56E9-DAC6-7345-B563-64F716E50CF4}"/>
                  </a:ext>
                </a:extLst>
              </p:cNvPr>
              <p:cNvSpPr/>
              <p:nvPr/>
            </p:nvSpPr>
            <p:spPr>
              <a:xfrm>
                <a:off x="5226020" y="6720009"/>
                <a:ext cx="168376" cy="88124"/>
              </a:xfrm>
              <a:custGeom>
                <a:avLst/>
                <a:gdLst>
                  <a:gd name="connsiteX0" fmla="*/ 0 w 168376"/>
                  <a:gd name="connsiteY0" fmla="*/ 22100 h 88124"/>
                  <a:gd name="connsiteX1" fmla="*/ 126248 w 168376"/>
                  <a:gd name="connsiteY1" fmla="*/ 0 h 88124"/>
                  <a:gd name="connsiteX2" fmla="*/ 140199 w 168376"/>
                  <a:gd name="connsiteY2" fmla="*/ 44062 h 88124"/>
                  <a:gd name="connsiteX3" fmla="*/ 168376 w 168376"/>
                  <a:gd name="connsiteY3" fmla="*/ 88125 h 88124"/>
                  <a:gd name="connsiteX4" fmla="*/ 126248 w 168376"/>
                  <a:gd name="connsiteY4" fmla="*/ 66163 h 88124"/>
                  <a:gd name="connsiteX5" fmla="*/ 98208 w 168376"/>
                  <a:gd name="connsiteY5" fmla="*/ 66163 h 88124"/>
                  <a:gd name="connsiteX6" fmla="*/ 70168 w 168376"/>
                  <a:gd name="connsiteY6" fmla="*/ 33012 h 88124"/>
                  <a:gd name="connsiteX7" fmla="*/ 42129 w 168376"/>
                  <a:gd name="connsiteY7" fmla="*/ 44062 h 88124"/>
                  <a:gd name="connsiteX8" fmla="*/ 70168 w 168376"/>
                  <a:gd name="connsiteY8" fmla="*/ 77213 h 88124"/>
                  <a:gd name="connsiteX9" fmla="*/ 42129 w 168376"/>
                  <a:gd name="connsiteY9" fmla="*/ 66163 h 88124"/>
                  <a:gd name="connsiteX10" fmla="*/ 28040 w 168376"/>
                  <a:gd name="connsiteY10" fmla="*/ 44062 h 88124"/>
                  <a:gd name="connsiteX11" fmla="*/ 42129 w 168376"/>
                  <a:gd name="connsiteY11" fmla="*/ 33012 h 88124"/>
                  <a:gd name="connsiteX12" fmla="*/ 0 w 168376"/>
                  <a:gd name="connsiteY12" fmla="*/ 44062 h 88124"/>
                  <a:gd name="connsiteX13" fmla="*/ 0 w 168376"/>
                  <a:gd name="connsiteY13" fmla="*/ 22100 h 88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376" h="88124">
                    <a:moveTo>
                      <a:pt x="0" y="22100"/>
                    </a:moveTo>
                    <a:lnTo>
                      <a:pt x="126248" y="0"/>
                    </a:lnTo>
                    <a:lnTo>
                      <a:pt x="140199" y="44062"/>
                    </a:lnTo>
                    <a:lnTo>
                      <a:pt x="168376" y="88125"/>
                    </a:lnTo>
                    <a:lnTo>
                      <a:pt x="126248" y="66163"/>
                    </a:lnTo>
                    <a:lnTo>
                      <a:pt x="98208" y="66163"/>
                    </a:lnTo>
                    <a:lnTo>
                      <a:pt x="70168" y="33012"/>
                    </a:lnTo>
                    <a:lnTo>
                      <a:pt x="42129" y="44062"/>
                    </a:lnTo>
                    <a:lnTo>
                      <a:pt x="70168" y="77213"/>
                    </a:lnTo>
                    <a:lnTo>
                      <a:pt x="42129" y="66163"/>
                    </a:lnTo>
                    <a:lnTo>
                      <a:pt x="28040" y="44062"/>
                    </a:lnTo>
                    <a:lnTo>
                      <a:pt x="42129" y="33012"/>
                    </a:lnTo>
                    <a:lnTo>
                      <a:pt x="0" y="44062"/>
                    </a:lnTo>
                    <a:lnTo>
                      <a:pt x="0" y="2210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6" name="Freeform: Shape 175">
                <a:extLst>
                  <a:ext uri="{FF2B5EF4-FFF2-40B4-BE49-F238E27FC236}">
                    <a16:creationId xmlns:a16="http://schemas.microsoft.com/office/drawing/2014/main" id="{4FCECA6D-D54D-98B9-6E60-5DAF0BE12D79}"/>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FD7AD293-1380-7F5B-9B69-14C2031C755C}"/>
                  </a:ext>
                </a:extLst>
              </p:cNvPr>
              <p:cNvSpPr/>
              <p:nvPr/>
            </p:nvSpPr>
            <p:spPr>
              <a:xfrm>
                <a:off x="5995386" y="1221875"/>
                <a:ext cx="24034" cy="24034"/>
              </a:xfrm>
              <a:custGeom>
                <a:avLst/>
                <a:gdLst>
                  <a:gd name="connsiteX0" fmla="*/ 12017 w 24034"/>
                  <a:gd name="connsiteY0" fmla="*/ 0 h 24034"/>
                  <a:gd name="connsiteX1" fmla="*/ 24034 w 24034"/>
                  <a:gd name="connsiteY1" fmla="*/ 12017 h 24034"/>
                  <a:gd name="connsiteX2" fmla="*/ 12017 w 24034"/>
                  <a:gd name="connsiteY2" fmla="*/ 24034 h 24034"/>
                  <a:gd name="connsiteX3" fmla="*/ 0 w 24034"/>
                  <a:gd name="connsiteY3" fmla="*/ 24034 h 24034"/>
                  <a:gd name="connsiteX4" fmla="*/ 12017 w 24034"/>
                  <a:gd name="connsiteY4" fmla="*/ 0 h 2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4" h="24034">
                    <a:moveTo>
                      <a:pt x="12017" y="0"/>
                    </a:moveTo>
                    <a:lnTo>
                      <a:pt x="24034" y="12017"/>
                    </a:lnTo>
                    <a:lnTo>
                      <a:pt x="12017" y="24034"/>
                    </a:lnTo>
                    <a:lnTo>
                      <a:pt x="0" y="24034"/>
                    </a:lnTo>
                    <a:lnTo>
                      <a:pt x="12017" y="0"/>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78" name="Freeform: Shape 177">
                <a:extLst>
                  <a:ext uri="{FF2B5EF4-FFF2-40B4-BE49-F238E27FC236}">
                    <a16:creationId xmlns:a16="http://schemas.microsoft.com/office/drawing/2014/main" id="{F5CA4C27-E18D-3143-93E0-9D12D72C3C6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ADAC38C9-4E57-82D9-443D-246FA2F2E8FA}"/>
                  </a:ext>
                </a:extLst>
              </p:cNvPr>
              <p:cNvSpPr/>
              <p:nvPr/>
            </p:nvSpPr>
            <p:spPr>
              <a:xfrm>
                <a:off x="5891238" y="6126893"/>
                <a:ext cx="280535" cy="104285"/>
              </a:xfrm>
              <a:custGeom>
                <a:avLst/>
                <a:gdLst>
                  <a:gd name="connsiteX0" fmla="*/ 0 w 280535"/>
                  <a:gd name="connsiteY0" fmla="*/ 49587 h 104285"/>
                  <a:gd name="connsiteX1" fmla="*/ 0 w 280535"/>
                  <a:gd name="connsiteY1" fmla="*/ 49587 h 104285"/>
                  <a:gd name="connsiteX2" fmla="*/ 47792 w 280535"/>
                  <a:gd name="connsiteY2" fmla="*/ 94341 h 104285"/>
                  <a:gd name="connsiteX3" fmla="*/ 89506 w 280535"/>
                  <a:gd name="connsiteY3" fmla="*/ 59533 h 104285"/>
                  <a:gd name="connsiteX4" fmla="*/ 125281 w 280535"/>
                  <a:gd name="connsiteY4" fmla="*/ 69478 h 104285"/>
                  <a:gd name="connsiteX5" fmla="*/ 125281 w 280535"/>
                  <a:gd name="connsiteY5" fmla="*/ 104286 h 104285"/>
                  <a:gd name="connsiteX6" fmla="*/ 191029 w 280535"/>
                  <a:gd name="connsiteY6" fmla="*/ 94341 h 104285"/>
                  <a:gd name="connsiteX7" fmla="*/ 214925 w 280535"/>
                  <a:gd name="connsiteY7" fmla="*/ 59533 h 104285"/>
                  <a:gd name="connsiteX8" fmla="*/ 280535 w 280535"/>
                  <a:gd name="connsiteY8" fmla="*/ 49587 h 104285"/>
                  <a:gd name="connsiteX9" fmla="*/ 280535 w 280535"/>
                  <a:gd name="connsiteY9" fmla="*/ 9945 h 104285"/>
                  <a:gd name="connsiteX10" fmla="*/ 226804 w 280535"/>
                  <a:gd name="connsiteY10" fmla="*/ 0 h 104285"/>
                  <a:gd name="connsiteX11" fmla="*/ 179012 w 280535"/>
                  <a:gd name="connsiteY11" fmla="*/ 9945 h 104285"/>
                  <a:gd name="connsiteX12" fmla="*/ 125281 w 280535"/>
                  <a:gd name="connsiteY12" fmla="*/ 0 h 104285"/>
                  <a:gd name="connsiteX13" fmla="*/ 47792 w 280535"/>
                  <a:gd name="connsiteY13" fmla="*/ 0 h 104285"/>
                  <a:gd name="connsiteX14" fmla="*/ 77627 w 280535"/>
                  <a:gd name="connsiteY14" fmla="*/ 39781 h 104285"/>
                  <a:gd name="connsiteX15" fmla="*/ 47792 w 280535"/>
                  <a:gd name="connsiteY15" fmla="*/ 59533 h 104285"/>
                  <a:gd name="connsiteX16" fmla="*/ 0 w 280535"/>
                  <a:gd name="connsiteY16" fmla="*/ 49587 h 10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35" h="104285">
                    <a:moveTo>
                      <a:pt x="0" y="49587"/>
                    </a:moveTo>
                    <a:lnTo>
                      <a:pt x="0" y="49587"/>
                    </a:lnTo>
                    <a:lnTo>
                      <a:pt x="47792" y="94341"/>
                    </a:lnTo>
                    <a:lnTo>
                      <a:pt x="89506" y="59533"/>
                    </a:lnTo>
                    <a:lnTo>
                      <a:pt x="125281" y="69478"/>
                    </a:lnTo>
                    <a:lnTo>
                      <a:pt x="125281" y="104286"/>
                    </a:lnTo>
                    <a:lnTo>
                      <a:pt x="191029" y="94341"/>
                    </a:lnTo>
                    <a:lnTo>
                      <a:pt x="214925" y="59533"/>
                    </a:lnTo>
                    <a:lnTo>
                      <a:pt x="280535" y="49587"/>
                    </a:lnTo>
                    <a:lnTo>
                      <a:pt x="280535" y="9945"/>
                    </a:lnTo>
                    <a:lnTo>
                      <a:pt x="226804" y="0"/>
                    </a:lnTo>
                    <a:lnTo>
                      <a:pt x="179012" y="9945"/>
                    </a:lnTo>
                    <a:lnTo>
                      <a:pt x="125281" y="0"/>
                    </a:lnTo>
                    <a:lnTo>
                      <a:pt x="47792" y="0"/>
                    </a:lnTo>
                    <a:lnTo>
                      <a:pt x="77627" y="39781"/>
                    </a:lnTo>
                    <a:lnTo>
                      <a:pt x="47792" y="59533"/>
                    </a:lnTo>
                    <a:lnTo>
                      <a:pt x="0" y="49587"/>
                    </a:lnTo>
                    <a:close/>
                  </a:path>
                </a:pathLst>
              </a:custGeom>
              <a:solidFill>
                <a:srgbClr val="F5D8B8"/>
              </a:solidFill>
              <a:ln w="3451" cap="flat">
                <a:solidFill>
                  <a:srgbClr val="F5D8B8"/>
                </a:solidFill>
                <a:prstDash val="solid"/>
                <a:round/>
              </a:ln>
            </p:spPr>
            <p:txBody>
              <a:bodyPr rtlCol="0" anchor="ctr"/>
              <a:lstStyle/>
              <a:p>
                <a:endParaRPr lang="en-US"/>
              </a:p>
            </p:txBody>
          </p:sp>
          <p:sp>
            <p:nvSpPr>
              <p:cNvPr id="180" name="Freeform: Shape 179">
                <a:extLst>
                  <a:ext uri="{FF2B5EF4-FFF2-40B4-BE49-F238E27FC236}">
                    <a16:creationId xmlns:a16="http://schemas.microsoft.com/office/drawing/2014/main" id="{D05B1873-24E8-A5EA-3022-3983C35A4125}"/>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13804" cap="flat">
                <a:solidFill>
                  <a:srgbClr val="F5D8B8"/>
                </a:solid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DFE26837-CB90-EAD4-132D-74457F555E0A}"/>
                  </a:ext>
                </a:extLst>
              </p:cNvPr>
              <p:cNvSpPr/>
              <p:nvPr/>
            </p:nvSpPr>
            <p:spPr>
              <a:xfrm>
                <a:off x="5883227" y="6110871"/>
                <a:ext cx="272523" cy="112297"/>
              </a:xfrm>
              <a:custGeom>
                <a:avLst/>
                <a:gdLst>
                  <a:gd name="connsiteX0" fmla="*/ 0 w 272523"/>
                  <a:gd name="connsiteY0" fmla="*/ 56079 h 112297"/>
                  <a:gd name="connsiteX1" fmla="*/ 0 w 272523"/>
                  <a:gd name="connsiteY1" fmla="*/ 56079 h 112297"/>
                  <a:gd name="connsiteX2" fmla="*/ 46411 w 272523"/>
                  <a:gd name="connsiteY2" fmla="*/ 102076 h 112297"/>
                  <a:gd name="connsiteX3" fmla="*/ 87020 w 272523"/>
                  <a:gd name="connsiteY3" fmla="*/ 66301 h 112297"/>
                  <a:gd name="connsiteX4" fmla="*/ 121828 w 272523"/>
                  <a:gd name="connsiteY4" fmla="*/ 76522 h 112297"/>
                  <a:gd name="connsiteX5" fmla="*/ 121828 w 272523"/>
                  <a:gd name="connsiteY5" fmla="*/ 112297 h 112297"/>
                  <a:gd name="connsiteX6" fmla="*/ 185504 w 272523"/>
                  <a:gd name="connsiteY6" fmla="*/ 102076 h 112297"/>
                  <a:gd name="connsiteX7" fmla="*/ 208710 w 272523"/>
                  <a:gd name="connsiteY7" fmla="*/ 66301 h 112297"/>
                  <a:gd name="connsiteX8" fmla="*/ 272524 w 272523"/>
                  <a:gd name="connsiteY8" fmla="*/ 56079 h 112297"/>
                  <a:gd name="connsiteX9" fmla="*/ 272524 w 272523"/>
                  <a:gd name="connsiteY9" fmla="*/ 15332 h 112297"/>
                  <a:gd name="connsiteX10" fmla="*/ 220312 w 272523"/>
                  <a:gd name="connsiteY10" fmla="*/ 0 h 112297"/>
                  <a:gd name="connsiteX11" fmla="*/ 173902 w 272523"/>
                  <a:gd name="connsiteY11" fmla="*/ 15332 h 112297"/>
                  <a:gd name="connsiteX12" fmla="*/ 121828 w 272523"/>
                  <a:gd name="connsiteY12" fmla="*/ 0 h 112297"/>
                  <a:gd name="connsiteX13" fmla="*/ 46411 w 272523"/>
                  <a:gd name="connsiteY13" fmla="*/ 0 h 112297"/>
                  <a:gd name="connsiteX14" fmla="*/ 75417 w 272523"/>
                  <a:gd name="connsiteY14" fmla="*/ 45858 h 112297"/>
                  <a:gd name="connsiteX15" fmla="*/ 46411 w 272523"/>
                  <a:gd name="connsiteY15" fmla="*/ 66301 h 112297"/>
                  <a:gd name="connsiteX16" fmla="*/ 0 w 272523"/>
                  <a:gd name="connsiteY16" fmla="*/ 56079 h 11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2523" h="112297">
                    <a:moveTo>
                      <a:pt x="0" y="56079"/>
                    </a:moveTo>
                    <a:lnTo>
                      <a:pt x="0" y="56079"/>
                    </a:lnTo>
                    <a:lnTo>
                      <a:pt x="46411" y="102076"/>
                    </a:lnTo>
                    <a:lnTo>
                      <a:pt x="87020" y="66301"/>
                    </a:lnTo>
                    <a:lnTo>
                      <a:pt x="121828" y="76522"/>
                    </a:lnTo>
                    <a:lnTo>
                      <a:pt x="121828" y="112297"/>
                    </a:lnTo>
                    <a:lnTo>
                      <a:pt x="185504" y="102076"/>
                    </a:lnTo>
                    <a:lnTo>
                      <a:pt x="208710" y="66301"/>
                    </a:lnTo>
                    <a:lnTo>
                      <a:pt x="272524" y="56079"/>
                    </a:lnTo>
                    <a:lnTo>
                      <a:pt x="272524" y="15332"/>
                    </a:lnTo>
                    <a:lnTo>
                      <a:pt x="220312" y="0"/>
                    </a:lnTo>
                    <a:lnTo>
                      <a:pt x="173902" y="15332"/>
                    </a:lnTo>
                    <a:lnTo>
                      <a:pt x="121828" y="0"/>
                    </a:lnTo>
                    <a:lnTo>
                      <a:pt x="46411" y="0"/>
                    </a:lnTo>
                    <a:lnTo>
                      <a:pt x="75417" y="45858"/>
                    </a:lnTo>
                    <a:lnTo>
                      <a:pt x="46411" y="66301"/>
                    </a:lnTo>
                    <a:lnTo>
                      <a:pt x="0" y="56079"/>
                    </a:lnTo>
                    <a:close/>
                  </a:path>
                </a:pathLst>
              </a:custGeom>
              <a:solidFill>
                <a:srgbClr val="F5D8B8"/>
              </a:solidFill>
              <a:ln w="3451" cap="flat">
                <a:solidFill>
                  <a:srgbClr val="F5D8B8"/>
                </a:solidFill>
                <a:prstDash val="solid"/>
                <a:round/>
              </a:ln>
            </p:spPr>
            <p:txBody>
              <a:bodyPr rtlCol="0" anchor="ctr"/>
              <a:lstStyle/>
              <a:p>
                <a:endParaRPr lang="en-US"/>
              </a:p>
            </p:txBody>
          </p:sp>
          <p:pic>
            <p:nvPicPr>
              <p:cNvPr id="182" name="Graphic 181">
                <a:extLst>
                  <a:ext uri="{FF2B5EF4-FFF2-40B4-BE49-F238E27FC236}">
                    <a16:creationId xmlns:a16="http://schemas.microsoft.com/office/drawing/2014/main" id="{D9D0B156-12DE-C622-538C-2AE9817DD88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072444" y="4288682"/>
                <a:ext cx="193182" cy="289773"/>
              </a:xfrm>
              <a:prstGeom prst="rect">
                <a:avLst/>
              </a:prstGeom>
            </p:spPr>
          </p:pic>
          <p:sp>
            <p:nvSpPr>
              <p:cNvPr id="183" name="TextBox 182">
                <a:extLst>
                  <a:ext uri="{FF2B5EF4-FFF2-40B4-BE49-F238E27FC236}">
                    <a16:creationId xmlns:a16="http://schemas.microsoft.com/office/drawing/2014/main" id="{A81A1526-60B6-845D-E1CC-D2773E5273AC}"/>
                  </a:ext>
                </a:extLst>
              </p:cNvPr>
              <p:cNvSpPr txBox="1"/>
              <p:nvPr/>
            </p:nvSpPr>
            <p:spPr>
              <a:xfrm>
                <a:off x="4130209" y="1311355"/>
                <a:ext cx="1245733" cy="332912"/>
              </a:xfrm>
              <a:prstGeom prst="rect">
                <a:avLst/>
              </a:prstGeom>
              <a:noFill/>
            </p:spPr>
            <p:txBody>
              <a:bodyPr wrap="square">
                <a:spAutoFit/>
              </a:bodyPr>
              <a:lstStyle/>
              <a:p>
                <a:pPr algn="ctr"/>
                <a:r>
                  <a:rPr lang="en-US" sz="1050" b="1" dirty="0">
                    <a:solidFill>
                      <a:schemeClr val="tx1"/>
                    </a:solidFill>
                  </a:rPr>
                  <a:t>Bogota</a:t>
                </a:r>
                <a:endParaRPr lang="en-US" sz="1050" b="1" dirty="0"/>
              </a:p>
            </p:txBody>
          </p:sp>
          <p:pic>
            <p:nvPicPr>
              <p:cNvPr id="184" name="Graphic 183">
                <a:extLst>
                  <a:ext uri="{FF2B5EF4-FFF2-40B4-BE49-F238E27FC236}">
                    <a16:creationId xmlns:a16="http://schemas.microsoft.com/office/drawing/2014/main" id="{0D6C5C4F-3E13-A0DE-45C2-FDCF1911170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656484" y="1666147"/>
                <a:ext cx="193182" cy="289773"/>
              </a:xfrm>
              <a:prstGeom prst="rect">
                <a:avLst/>
              </a:prstGeom>
            </p:spPr>
          </p:pic>
          <p:pic>
            <p:nvPicPr>
              <p:cNvPr id="185" name="Graphic 184">
                <a:extLst>
                  <a:ext uri="{FF2B5EF4-FFF2-40B4-BE49-F238E27FC236}">
                    <a16:creationId xmlns:a16="http://schemas.microsoft.com/office/drawing/2014/main" id="{3E490EA8-BBB1-D1F6-8A75-D264B1E5475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038970" y="4309722"/>
                <a:ext cx="193182" cy="289773"/>
              </a:xfrm>
              <a:prstGeom prst="rect">
                <a:avLst/>
              </a:prstGeom>
            </p:spPr>
          </p:pic>
          <p:sp>
            <p:nvSpPr>
              <p:cNvPr id="186" name="TextBox 185">
                <a:extLst>
                  <a:ext uri="{FF2B5EF4-FFF2-40B4-BE49-F238E27FC236}">
                    <a16:creationId xmlns:a16="http://schemas.microsoft.com/office/drawing/2014/main" id="{C4EA5D3A-E6DC-2EBD-AA24-05CF0F72F0BD}"/>
                  </a:ext>
                </a:extLst>
              </p:cNvPr>
              <p:cNvSpPr txBox="1"/>
              <p:nvPr/>
            </p:nvSpPr>
            <p:spPr>
              <a:xfrm>
                <a:off x="6081910" y="4403682"/>
                <a:ext cx="1515802" cy="332912"/>
              </a:xfrm>
              <a:prstGeom prst="rect">
                <a:avLst/>
              </a:prstGeom>
              <a:noFill/>
            </p:spPr>
            <p:txBody>
              <a:bodyPr wrap="square">
                <a:spAutoFit/>
              </a:bodyPr>
              <a:lstStyle/>
              <a:p>
                <a:pPr algn="ctr"/>
                <a:r>
                  <a:rPr lang="en-US" sz="1050" b="1" dirty="0"/>
                  <a:t>Don </a:t>
                </a:r>
                <a:r>
                  <a:rPr lang="en-US" sz="1050" b="1" dirty="0" err="1"/>
                  <a:t>Torcuato</a:t>
                </a:r>
                <a:endParaRPr lang="en-US" sz="1050" b="1" dirty="0"/>
              </a:p>
            </p:txBody>
          </p:sp>
          <p:pic>
            <p:nvPicPr>
              <p:cNvPr id="187" name="Graphic 186">
                <a:extLst>
                  <a:ext uri="{FF2B5EF4-FFF2-40B4-BE49-F238E27FC236}">
                    <a16:creationId xmlns:a16="http://schemas.microsoft.com/office/drawing/2014/main" id="{509BF772-2655-9452-2848-34823BD9E4F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50394" y="3290994"/>
                <a:ext cx="282343" cy="423514"/>
              </a:xfrm>
              <a:prstGeom prst="rect">
                <a:avLst/>
              </a:prstGeom>
            </p:spPr>
          </p:pic>
          <p:sp>
            <p:nvSpPr>
              <p:cNvPr id="188" name="TextBox 187">
                <a:extLst>
                  <a:ext uri="{FF2B5EF4-FFF2-40B4-BE49-F238E27FC236}">
                    <a16:creationId xmlns:a16="http://schemas.microsoft.com/office/drawing/2014/main" id="{8B95C1E1-0AD3-C1AE-91A0-2378397AA83D}"/>
                  </a:ext>
                </a:extLst>
              </p:cNvPr>
              <p:cNvSpPr txBox="1"/>
              <p:nvPr/>
            </p:nvSpPr>
            <p:spPr>
              <a:xfrm>
                <a:off x="6258932" y="2867205"/>
                <a:ext cx="1652002" cy="343000"/>
              </a:xfrm>
              <a:prstGeom prst="rect">
                <a:avLst/>
              </a:prstGeom>
              <a:noFill/>
            </p:spPr>
            <p:txBody>
              <a:bodyPr wrap="square">
                <a:spAutoFit/>
              </a:bodyPr>
              <a:lstStyle/>
              <a:p>
                <a:pPr algn="ctr"/>
                <a:r>
                  <a:rPr lang="en-US" sz="1100" b="1" dirty="0"/>
                  <a:t>S</a:t>
                </a:r>
                <a:r>
                  <a:rPr lang="en-US" sz="1100" b="1" dirty="0">
                    <a:effectLst/>
                    <a:ea typeface="Calibri" panose="020F0502020204030204" pitchFamily="34" charset="0"/>
                  </a:rPr>
                  <a:t>ã</a:t>
                </a:r>
                <a:r>
                  <a:rPr lang="en-US" sz="1100" b="1" dirty="0"/>
                  <a:t>o Paolo</a:t>
                </a:r>
              </a:p>
            </p:txBody>
          </p:sp>
        </p:grpSp>
        <p:sp>
          <p:nvSpPr>
            <p:cNvPr id="107" name="TextBox 106">
              <a:extLst>
                <a:ext uri="{FF2B5EF4-FFF2-40B4-BE49-F238E27FC236}">
                  <a16:creationId xmlns:a16="http://schemas.microsoft.com/office/drawing/2014/main" id="{B18C31B0-6444-2224-87C0-2E3011F21B93}"/>
                </a:ext>
              </a:extLst>
            </p:cNvPr>
            <p:cNvSpPr txBox="1"/>
            <p:nvPr/>
          </p:nvSpPr>
          <p:spPr>
            <a:xfrm>
              <a:off x="4698390" y="3350293"/>
              <a:ext cx="950134" cy="253916"/>
            </a:xfrm>
            <a:prstGeom prst="rect">
              <a:avLst/>
            </a:prstGeom>
            <a:noFill/>
          </p:spPr>
          <p:txBody>
            <a:bodyPr wrap="square">
              <a:spAutoFit/>
            </a:bodyPr>
            <a:lstStyle/>
            <a:p>
              <a:pPr algn="ctr"/>
              <a:r>
                <a:rPr lang="en-US" sz="1050" b="1" dirty="0">
                  <a:solidFill>
                    <a:schemeClr val="tx1"/>
                  </a:solidFill>
                </a:rPr>
                <a:t>Los Condes</a:t>
              </a:r>
              <a:endParaRPr lang="en-US" sz="1050" b="1" dirty="0"/>
            </a:p>
          </p:txBody>
        </p:sp>
      </p:grpSp>
      <p:pic>
        <p:nvPicPr>
          <p:cNvPr id="4" name="Graphic 3">
            <a:extLst>
              <a:ext uri="{FF2B5EF4-FFF2-40B4-BE49-F238E27FC236}">
                <a16:creationId xmlns:a16="http://schemas.microsoft.com/office/drawing/2014/main" id="{BB339784-4AB8-CC66-E074-F4EA8DDB167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580602" y="3218736"/>
            <a:ext cx="147342" cy="221013"/>
          </a:xfrm>
          <a:prstGeom prst="rect">
            <a:avLst/>
          </a:prstGeom>
        </p:spPr>
      </p:pic>
      <p:pic>
        <p:nvPicPr>
          <p:cNvPr id="5" name="Graphic 4">
            <a:extLst>
              <a:ext uri="{FF2B5EF4-FFF2-40B4-BE49-F238E27FC236}">
                <a16:creationId xmlns:a16="http://schemas.microsoft.com/office/drawing/2014/main" id="{5048FC2B-042B-416D-CE00-3BC23CDD8EB2}"/>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450176" y="3087932"/>
            <a:ext cx="147342" cy="221013"/>
          </a:xfrm>
          <a:prstGeom prst="rect">
            <a:avLst/>
          </a:prstGeom>
        </p:spPr>
      </p:pic>
      <p:sp>
        <p:nvSpPr>
          <p:cNvPr id="6" name="TextBox 5">
            <a:extLst>
              <a:ext uri="{FF2B5EF4-FFF2-40B4-BE49-F238E27FC236}">
                <a16:creationId xmlns:a16="http://schemas.microsoft.com/office/drawing/2014/main" id="{B19736A8-BB96-B2D5-0B32-77D9DAF78F3D}"/>
              </a:ext>
            </a:extLst>
          </p:cNvPr>
          <p:cNvSpPr txBox="1"/>
          <p:nvPr/>
        </p:nvSpPr>
        <p:spPr>
          <a:xfrm>
            <a:off x="2621885" y="3007845"/>
            <a:ext cx="1096549" cy="253916"/>
          </a:xfrm>
          <a:prstGeom prst="rect">
            <a:avLst/>
          </a:prstGeom>
          <a:noFill/>
        </p:spPr>
        <p:txBody>
          <a:bodyPr wrap="square">
            <a:spAutoFit/>
          </a:bodyPr>
          <a:lstStyle/>
          <a:p>
            <a:pPr algn="ctr"/>
            <a:r>
              <a:rPr lang="en-US" sz="1050" b="1" dirty="0" err="1"/>
              <a:t>Cotia</a:t>
            </a:r>
            <a:endParaRPr lang="en-US" sz="1050" b="1" dirty="0"/>
          </a:p>
        </p:txBody>
      </p:sp>
      <p:sp>
        <p:nvSpPr>
          <p:cNvPr id="7" name="TextBox 6">
            <a:extLst>
              <a:ext uri="{FF2B5EF4-FFF2-40B4-BE49-F238E27FC236}">
                <a16:creationId xmlns:a16="http://schemas.microsoft.com/office/drawing/2014/main" id="{EED0BF2A-AAD1-86AE-5D9B-2876CFFA7C51}"/>
              </a:ext>
            </a:extLst>
          </p:cNvPr>
          <p:cNvSpPr txBox="1"/>
          <p:nvPr/>
        </p:nvSpPr>
        <p:spPr>
          <a:xfrm>
            <a:off x="3388364" y="3258921"/>
            <a:ext cx="1249380" cy="253916"/>
          </a:xfrm>
          <a:prstGeom prst="rect">
            <a:avLst/>
          </a:prstGeom>
          <a:noFill/>
        </p:spPr>
        <p:txBody>
          <a:bodyPr wrap="square">
            <a:spAutoFit/>
          </a:bodyPr>
          <a:lstStyle/>
          <a:p>
            <a:pPr algn="ctr"/>
            <a:r>
              <a:rPr lang="en-US" sz="1050" b="1" dirty="0" err="1"/>
              <a:t>Cotia</a:t>
            </a:r>
            <a:endParaRPr lang="en-US" sz="1050" b="1" dirty="0"/>
          </a:p>
        </p:txBody>
      </p:sp>
    </p:spTree>
    <p:extLst>
      <p:ext uri="{BB962C8B-B14F-4D97-AF65-F5344CB8AC3E}">
        <p14:creationId xmlns:p14="http://schemas.microsoft.com/office/powerpoint/2010/main" val="135331936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7B16C3C-5A26-92EF-4087-6DE0C6E1088F}"/>
              </a:ext>
            </a:extLst>
          </p:cNvPr>
          <p:cNvSpPr>
            <a:spLocks noGrp="1"/>
          </p:cNvSpPr>
          <p:nvPr>
            <p:ph type="body" idx="11"/>
          </p:nvPr>
        </p:nvSpPr>
        <p:spPr/>
        <p:txBody>
          <a:bodyPr/>
          <a:lstStyle/>
          <a:p>
            <a:endParaRPr lang="en-GB" dirty="0"/>
          </a:p>
        </p:txBody>
      </p:sp>
      <p:sp>
        <p:nvSpPr>
          <p:cNvPr id="2" name="Title 1">
            <a:extLst>
              <a:ext uri="{FF2B5EF4-FFF2-40B4-BE49-F238E27FC236}">
                <a16:creationId xmlns:a16="http://schemas.microsoft.com/office/drawing/2014/main" id="{4F9D7884-F12B-41A1-AB77-A39AE7089298}"/>
              </a:ext>
            </a:extLst>
          </p:cNvPr>
          <p:cNvSpPr>
            <a:spLocks noGrp="1"/>
          </p:cNvSpPr>
          <p:nvPr>
            <p:ph type="title"/>
          </p:nvPr>
        </p:nvSpPr>
        <p:spPr>
          <a:xfrm>
            <a:off x="302401" y="302400"/>
            <a:ext cx="8064500" cy="303211"/>
          </a:xfrm>
        </p:spPr>
        <p:txBody>
          <a:bodyPr/>
          <a:lstStyle/>
          <a:p>
            <a:r>
              <a:rPr lang="en-US" dirty="0"/>
              <a:t>Do’s and Don’ts</a:t>
            </a:r>
          </a:p>
        </p:txBody>
      </p:sp>
      <p:sp>
        <p:nvSpPr>
          <p:cNvPr id="12" name="Text Placeholder 2">
            <a:extLst>
              <a:ext uri="{FF2B5EF4-FFF2-40B4-BE49-F238E27FC236}">
                <a16:creationId xmlns:a16="http://schemas.microsoft.com/office/drawing/2014/main" id="{CE613C72-0462-CF84-17EA-552B061489A4}"/>
              </a:ext>
            </a:extLst>
          </p:cNvPr>
          <p:cNvSpPr txBox="1">
            <a:spLocks/>
          </p:cNvSpPr>
          <p:nvPr/>
        </p:nvSpPr>
        <p:spPr>
          <a:xfrm>
            <a:off x="341845" y="1574932"/>
            <a:ext cx="3238457" cy="418348"/>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Do’s</a:t>
            </a:r>
            <a:endParaRPr lang="en-US" sz="1100"/>
          </a:p>
        </p:txBody>
      </p:sp>
      <p:sp>
        <p:nvSpPr>
          <p:cNvPr id="14" name="Text Placeholder 2">
            <a:extLst>
              <a:ext uri="{FF2B5EF4-FFF2-40B4-BE49-F238E27FC236}">
                <a16:creationId xmlns:a16="http://schemas.microsoft.com/office/drawing/2014/main" id="{BF76B69B-8F4E-8A1F-8C6B-37A03F009DF3}"/>
              </a:ext>
            </a:extLst>
          </p:cNvPr>
          <p:cNvSpPr txBox="1">
            <a:spLocks/>
          </p:cNvSpPr>
          <p:nvPr/>
        </p:nvSpPr>
        <p:spPr>
          <a:xfrm>
            <a:off x="6667981" y="1566408"/>
            <a:ext cx="2854069" cy="403100"/>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Don’ts</a:t>
            </a:r>
            <a:endParaRPr lang="en-US" sz="1100"/>
          </a:p>
        </p:txBody>
      </p:sp>
      <p:cxnSp>
        <p:nvCxnSpPr>
          <p:cNvPr id="18" name="Straight Connector 17">
            <a:extLst>
              <a:ext uri="{FF2B5EF4-FFF2-40B4-BE49-F238E27FC236}">
                <a16:creationId xmlns:a16="http://schemas.microsoft.com/office/drawing/2014/main" id="{60A2AD55-A0C2-8499-5A72-24ED76EC8C1A}"/>
              </a:ext>
            </a:extLst>
          </p:cNvPr>
          <p:cNvCxnSpPr>
            <a:cxnSpLocks/>
          </p:cNvCxnSpPr>
          <p:nvPr/>
        </p:nvCxnSpPr>
        <p:spPr>
          <a:xfrm>
            <a:off x="6098138" y="1564588"/>
            <a:ext cx="0" cy="3402454"/>
          </a:xfrm>
          <a:prstGeom prst="line">
            <a:avLst/>
          </a:prstGeom>
          <a:ln w="31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2" name="Text Placeholder 2">
            <a:extLst>
              <a:ext uri="{FF2B5EF4-FFF2-40B4-BE49-F238E27FC236}">
                <a16:creationId xmlns:a16="http://schemas.microsoft.com/office/drawing/2014/main" id="{BAB2A781-4AAB-9DC3-3A5B-1CB5B0FFA3DC}"/>
              </a:ext>
            </a:extLst>
          </p:cNvPr>
          <p:cNvSpPr txBox="1">
            <a:spLocks/>
          </p:cNvSpPr>
          <p:nvPr/>
        </p:nvSpPr>
        <p:spPr>
          <a:xfrm>
            <a:off x="341845" y="4065705"/>
            <a:ext cx="2613360"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a:t>Do</a:t>
            </a:r>
            <a:r>
              <a:rPr lang="en-US" sz="1100"/>
              <a:t> copy slides to your own presentation</a:t>
            </a:r>
          </a:p>
          <a:p>
            <a:pPr defTabSz="3408363">
              <a:tabLst>
                <a:tab pos="360363" algn="l"/>
                <a:tab pos="1792288" algn="l"/>
                <a:tab pos="5287963" algn="l"/>
                <a:tab pos="10226675" algn="l"/>
              </a:tabLst>
            </a:pPr>
            <a:endParaRPr lang="en-US" sz="1100"/>
          </a:p>
          <a:p>
            <a:pPr defTabSz="3408363">
              <a:tabLst>
                <a:tab pos="360363" algn="l"/>
                <a:tab pos="1792288" algn="l"/>
                <a:tab pos="5287963" algn="l"/>
                <a:tab pos="10226675" algn="l"/>
              </a:tabLst>
            </a:pPr>
            <a:endParaRPr lang="en-US" sz="1100"/>
          </a:p>
          <a:p>
            <a:pPr defTabSz="3408363">
              <a:tabLst>
                <a:tab pos="360363" algn="l"/>
                <a:tab pos="1792288" algn="l"/>
                <a:tab pos="5287963" algn="l"/>
                <a:tab pos="10226675" algn="l"/>
              </a:tabLst>
            </a:pPr>
            <a:endParaRPr lang="en-US" sz="1100"/>
          </a:p>
        </p:txBody>
      </p:sp>
      <p:sp>
        <p:nvSpPr>
          <p:cNvPr id="26" name="Text Placeholder 2">
            <a:extLst>
              <a:ext uri="{FF2B5EF4-FFF2-40B4-BE49-F238E27FC236}">
                <a16:creationId xmlns:a16="http://schemas.microsoft.com/office/drawing/2014/main" id="{72413154-3204-E049-8B2B-1844EF63A940}"/>
              </a:ext>
            </a:extLst>
          </p:cNvPr>
          <p:cNvSpPr txBox="1">
            <a:spLocks/>
          </p:cNvSpPr>
          <p:nvPr/>
        </p:nvSpPr>
        <p:spPr>
          <a:xfrm>
            <a:off x="3292798"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a:t>
            </a:r>
            <a:r>
              <a:rPr lang="en-US" sz="1100" dirty="0"/>
              <a:t> notice when a slide is using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pic>
        <p:nvPicPr>
          <p:cNvPr id="10" name="Picture 9">
            <a:extLst>
              <a:ext uri="{FF2B5EF4-FFF2-40B4-BE49-F238E27FC236}">
                <a16:creationId xmlns:a16="http://schemas.microsoft.com/office/drawing/2014/main" id="{D18AF866-FB06-6ECA-9BA3-A63CD53410DE}"/>
              </a:ext>
            </a:extLst>
          </p:cNvPr>
          <p:cNvPicPr>
            <a:picLocks noChangeAspect="1"/>
          </p:cNvPicPr>
          <p:nvPr/>
        </p:nvPicPr>
        <p:blipFill>
          <a:blip r:embed="rId3"/>
          <a:stretch>
            <a:fillRect/>
          </a:stretch>
        </p:blipFill>
        <p:spPr>
          <a:xfrm>
            <a:off x="341845" y="2225332"/>
            <a:ext cx="2215404" cy="1321690"/>
          </a:xfrm>
          <a:prstGeom prst="rect">
            <a:avLst/>
          </a:prstGeom>
        </p:spPr>
      </p:pic>
      <p:sp>
        <p:nvSpPr>
          <p:cNvPr id="15" name="Rectangle 14">
            <a:extLst>
              <a:ext uri="{FF2B5EF4-FFF2-40B4-BE49-F238E27FC236}">
                <a16:creationId xmlns:a16="http://schemas.microsoft.com/office/drawing/2014/main" id="{E67A0170-3C14-7E3D-5FE8-04629F6AAB02}"/>
              </a:ext>
            </a:extLst>
          </p:cNvPr>
          <p:cNvSpPr/>
          <p:nvPr/>
        </p:nvSpPr>
        <p:spPr>
          <a:xfrm>
            <a:off x="1175334" y="2947603"/>
            <a:ext cx="460623" cy="197155"/>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a:extLst>
              <a:ext uri="{FF2B5EF4-FFF2-40B4-BE49-F238E27FC236}">
                <a16:creationId xmlns:a16="http://schemas.microsoft.com/office/drawing/2014/main" id="{CF73B12D-EFD4-10CB-1A2D-8BFCBB38539B}"/>
              </a:ext>
            </a:extLst>
          </p:cNvPr>
          <p:cNvPicPr>
            <a:picLocks noChangeAspect="1"/>
          </p:cNvPicPr>
          <p:nvPr/>
        </p:nvPicPr>
        <p:blipFill>
          <a:blip r:embed="rId4"/>
          <a:stretch>
            <a:fillRect/>
          </a:stretch>
        </p:blipFill>
        <p:spPr>
          <a:xfrm>
            <a:off x="6667982" y="2070858"/>
            <a:ext cx="1844421" cy="1601734"/>
          </a:xfrm>
          <a:prstGeom prst="rect">
            <a:avLst/>
          </a:prstGeom>
        </p:spPr>
      </p:pic>
      <p:pic>
        <p:nvPicPr>
          <p:cNvPr id="21" name="Picture 20">
            <a:extLst>
              <a:ext uri="{FF2B5EF4-FFF2-40B4-BE49-F238E27FC236}">
                <a16:creationId xmlns:a16="http://schemas.microsoft.com/office/drawing/2014/main" id="{BBFFB4DB-993C-80E3-7A3E-11C4A75AD445}"/>
              </a:ext>
            </a:extLst>
          </p:cNvPr>
          <p:cNvPicPr>
            <a:picLocks noChangeAspect="1"/>
          </p:cNvPicPr>
          <p:nvPr/>
        </p:nvPicPr>
        <p:blipFill>
          <a:blip r:embed="rId5"/>
          <a:stretch>
            <a:fillRect/>
          </a:stretch>
        </p:blipFill>
        <p:spPr>
          <a:xfrm>
            <a:off x="3292798" y="2267250"/>
            <a:ext cx="2173124" cy="1167190"/>
          </a:xfrm>
          <a:prstGeom prst="rect">
            <a:avLst/>
          </a:prstGeom>
        </p:spPr>
      </p:pic>
      <p:sp>
        <p:nvSpPr>
          <p:cNvPr id="24" name="Rectangle 23">
            <a:extLst>
              <a:ext uri="{FF2B5EF4-FFF2-40B4-BE49-F238E27FC236}">
                <a16:creationId xmlns:a16="http://schemas.microsoft.com/office/drawing/2014/main" id="{75BA21DD-A8A7-6AD1-C5E4-55B10BD47BD2}"/>
              </a:ext>
            </a:extLst>
          </p:cNvPr>
          <p:cNvSpPr/>
          <p:nvPr/>
        </p:nvSpPr>
        <p:spPr>
          <a:xfrm>
            <a:off x="3304441" y="2442187"/>
            <a:ext cx="205143" cy="140594"/>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26">
            <a:extLst>
              <a:ext uri="{FF2B5EF4-FFF2-40B4-BE49-F238E27FC236}">
                <a16:creationId xmlns:a16="http://schemas.microsoft.com/office/drawing/2014/main" id="{70012A3C-50BB-58BF-8E93-A6E254542A80}"/>
              </a:ext>
            </a:extLst>
          </p:cNvPr>
          <p:cNvPicPr>
            <a:picLocks noChangeAspect="1"/>
          </p:cNvPicPr>
          <p:nvPr/>
        </p:nvPicPr>
        <p:blipFill>
          <a:blip r:embed="rId6"/>
          <a:stretch>
            <a:fillRect/>
          </a:stretch>
        </p:blipFill>
        <p:spPr>
          <a:xfrm>
            <a:off x="9331133" y="2119957"/>
            <a:ext cx="1540221" cy="1664623"/>
          </a:xfrm>
          <a:prstGeom prst="rect">
            <a:avLst/>
          </a:prstGeom>
        </p:spPr>
      </p:pic>
      <p:sp>
        <p:nvSpPr>
          <p:cNvPr id="28" name="Rectangle 27">
            <a:extLst>
              <a:ext uri="{FF2B5EF4-FFF2-40B4-BE49-F238E27FC236}">
                <a16:creationId xmlns:a16="http://schemas.microsoft.com/office/drawing/2014/main" id="{4C347C2F-5C7F-D452-F94E-ACC9FA249B8E}"/>
              </a:ext>
            </a:extLst>
          </p:cNvPr>
          <p:cNvSpPr/>
          <p:nvPr/>
        </p:nvSpPr>
        <p:spPr>
          <a:xfrm>
            <a:off x="9845522" y="3566218"/>
            <a:ext cx="393616" cy="154155"/>
          </a:xfrm>
          <a:prstGeom prst="rect">
            <a:avLst/>
          </a:prstGeom>
          <a:noFill/>
          <a:ln w="28575">
            <a:solidFill>
              <a:srgbClr val="D3425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Arrow Connector 35">
            <a:extLst>
              <a:ext uri="{FF2B5EF4-FFF2-40B4-BE49-F238E27FC236}">
                <a16:creationId xmlns:a16="http://schemas.microsoft.com/office/drawing/2014/main" id="{CE1D0643-7212-961A-3F3A-E2B9CC68CE30}"/>
              </a:ext>
            </a:extLst>
          </p:cNvPr>
          <p:cNvCxnSpPr>
            <a:cxnSpLocks/>
          </p:cNvCxnSpPr>
          <p:nvPr/>
        </p:nvCxnSpPr>
        <p:spPr>
          <a:xfrm flipV="1">
            <a:off x="6693716" y="2773019"/>
            <a:ext cx="1138669" cy="1098601"/>
          </a:xfrm>
          <a:prstGeom prst="straightConnector1">
            <a:avLst/>
          </a:prstGeom>
          <a:ln w="28575">
            <a:solidFill>
              <a:srgbClr val="9138B0"/>
            </a:solidFill>
            <a:tailEnd type="triangle"/>
          </a:ln>
        </p:spPr>
        <p:style>
          <a:lnRef idx="1">
            <a:schemeClr val="accent1"/>
          </a:lnRef>
          <a:fillRef idx="0">
            <a:schemeClr val="accent1"/>
          </a:fillRef>
          <a:effectRef idx="0">
            <a:schemeClr val="accent1"/>
          </a:effectRef>
          <a:fontRef idx="minor">
            <a:schemeClr val="tx1"/>
          </a:fontRef>
        </p:style>
      </p:cxnSp>
      <p:sp>
        <p:nvSpPr>
          <p:cNvPr id="80" name="Text Placeholder 2">
            <a:extLst>
              <a:ext uri="{FF2B5EF4-FFF2-40B4-BE49-F238E27FC236}">
                <a16:creationId xmlns:a16="http://schemas.microsoft.com/office/drawing/2014/main" id="{85F551AB-91F5-4040-3C17-99C283E428A2}"/>
              </a:ext>
            </a:extLst>
          </p:cNvPr>
          <p:cNvSpPr txBox="1">
            <a:spLocks/>
          </p:cNvSpPr>
          <p:nvPr/>
        </p:nvSpPr>
        <p:spPr>
          <a:xfrm>
            <a:off x="6648293"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Don’t</a:t>
            </a:r>
            <a:r>
              <a:rPr lang="en-US" sz="1100" dirty="0"/>
              <a:t> edit layout of the slides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
        <p:nvSpPr>
          <p:cNvPr id="81" name="Text Placeholder 2">
            <a:extLst>
              <a:ext uri="{FF2B5EF4-FFF2-40B4-BE49-F238E27FC236}">
                <a16:creationId xmlns:a16="http://schemas.microsoft.com/office/drawing/2014/main" id="{322EB832-17F5-D00F-B3D8-8799C8717310}"/>
              </a:ext>
            </a:extLst>
          </p:cNvPr>
          <p:cNvSpPr txBox="1">
            <a:spLocks/>
          </p:cNvSpPr>
          <p:nvPr/>
        </p:nvSpPr>
        <p:spPr>
          <a:xfrm>
            <a:off x="9331132" y="4065705"/>
            <a:ext cx="2132685" cy="679044"/>
          </a:xfrm>
          <a:prstGeom prst="rect">
            <a:avLst/>
          </a:prstGeom>
        </p:spPr>
        <p:txBody>
          <a:bodyPr vert="horz" wrap="square" lIns="0" tIns="0" rIns="0" bIns="0" rtlCol="0">
            <a:noAutofit/>
          </a:bodyPr>
          <a:lstStyle>
            <a:lvl1pPr marL="0" indent="0" algn="l" defTabSz="914400" rtl="0" eaLnBrk="1" latinLnBrk="0" hangingPunct="1">
              <a:lnSpc>
                <a:spcPct val="100000"/>
              </a:lnSpc>
              <a:spcBef>
                <a:spcPts val="0"/>
              </a:spcBef>
              <a:buFont typeface="Arial" panose="020B0604020202020204" pitchFamily="34" charset="0"/>
              <a:buNone/>
              <a:defRPr sz="2850" kern="0" spc="0" baseline="0">
                <a:solidFill>
                  <a:schemeClr val="tx1"/>
                </a:solidFill>
                <a:latin typeface="+mn-lt"/>
                <a:ea typeface="+mn-ea"/>
                <a:cs typeface="+mn-cs"/>
              </a:defRPr>
            </a:lvl1pPr>
            <a:lvl2pPr marL="361950" indent="-361950" algn="l" defTabSz="914400" rtl="0" eaLnBrk="1" latinLnBrk="0" hangingPunct="1">
              <a:lnSpc>
                <a:spcPct val="90000"/>
              </a:lnSpc>
              <a:spcBef>
                <a:spcPts val="500"/>
              </a:spcBef>
              <a:spcAft>
                <a:spcPts val="400"/>
              </a:spcAft>
              <a:buClr>
                <a:srgbClr val="307297"/>
              </a:buClr>
              <a:buSzPct val="90000"/>
              <a:buFont typeface="Wingdings" panose="05000000000000000000" pitchFamily="2" charset="2"/>
              <a:buChar char=""/>
              <a:defRPr sz="2850" kern="1200">
                <a:solidFill>
                  <a:schemeClr val="tx1"/>
                </a:solidFill>
                <a:latin typeface="+mn-lt"/>
                <a:ea typeface="+mn-ea"/>
                <a:cs typeface="+mn-cs"/>
              </a:defRPr>
            </a:lvl2pPr>
            <a:lvl3pPr marL="806450" indent="-355600" algn="l" defTabSz="914400" rtl="0" eaLnBrk="1" latinLnBrk="0" hangingPunct="1">
              <a:lnSpc>
                <a:spcPct val="90000"/>
              </a:lnSpc>
              <a:spcBef>
                <a:spcPts val="500"/>
              </a:spcBef>
              <a:spcAft>
                <a:spcPts val="400"/>
              </a:spcAft>
              <a:buClr>
                <a:schemeClr val="accent1"/>
              </a:buClr>
              <a:buSzPct val="90000"/>
              <a:buFont typeface="Wingdings" panose="05000000000000000000" pitchFamily="2" charset="2"/>
              <a:buChar char="l"/>
              <a:defRPr sz="2850" kern="1200">
                <a:solidFill>
                  <a:schemeClr val="tx1"/>
                </a:solidFill>
                <a:latin typeface="+mn-lt"/>
                <a:ea typeface="+mn-ea"/>
                <a:cs typeface="+mn-cs"/>
              </a:defRPr>
            </a:lvl3pPr>
            <a:lvl4pPr marL="1257300" indent="-361950" algn="l" defTabSz="914400" rtl="0" eaLnBrk="1" latinLnBrk="0" hangingPunct="1">
              <a:lnSpc>
                <a:spcPct val="90000"/>
              </a:lnSpc>
              <a:spcBef>
                <a:spcPts val="500"/>
              </a:spcBef>
              <a:buClr>
                <a:srgbClr val="89C7E8"/>
              </a:buClr>
              <a:buSzPct val="90000"/>
              <a:buFont typeface="Wingdings" panose="05000000000000000000" pitchFamily="2" charset="2"/>
              <a:buChar char="l"/>
              <a:defRPr sz="2850" kern="1200">
                <a:solidFill>
                  <a:schemeClr val="tx1"/>
                </a:solidFill>
                <a:latin typeface="+mn-lt"/>
                <a:ea typeface="+mn-ea"/>
                <a:cs typeface="+mn-cs"/>
              </a:defRPr>
            </a:lvl4pPr>
            <a:lvl5pPr marL="0" indent="0" algn="l" defTabSz="914400" rtl="0" eaLnBrk="1" latinLnBrk="0" hangingPunct="1">
              <a:lnSpc>
                <a:spcPct val="100000"/>
              </a:lnSpc>
              <a:spcBef>
                <a:spcPts val="0"/>
              </a:spcBef>
              <a:spcAft>
                <a:spcPts val="0"/>
              </a:spcAft>
              <a:buClr>
                <a:schemeClr val="accent4"/>
              </a:buClr>
              <a:buSzPct val="80000"/>
              <a:buFontTx/>
              <a:buNone/>
              <a:defRPr sz="1200" kern="1200">
                <a:solidFill>
                  <a:schemeClr val="tx1"/>
                </a:solidFill>
                <a:latin typeface="+mn-lt"/>
                <a:ea typeface="+mn-ea"/>
                <a:cs typeface="+mn-cs"/>
              </a:defRPr>
            </a:lvl5pPr>
            <a:lvl6pPr marL="447675" indent="0" algn="l" defTabSz="914400" rtl="0" eaLnBrk="1" latinLnBrk="0" hangingPunct="1">
              <a:lnSpc>
                <a:spcPct val="90000"/>
              </a:lnSpc>
              <a:spcBef>
                <a:spcPts val="500"/>
              </a:spcBef>
              <a:spcAft>
                <a:spcPts val="400"/>
              </a:spcAft>
              <a:buClr>
                <a:schemeClr val="accent4"/>
              </a:buClr>
              <a:buSzPct val="80000"/>
              <a:buFontTx/>
              <a:buNone/>
              <a:defRPr sz="2800" kern="1200">
                <a:solidFill>
                  <a:schemeClr val="tx1"/>
                </a:solidFill>
                <a:latin typeface="+mn-lt"/>
                <a:ea typeface="+mn-ea"/>
                <a:cs typeface="+mn-cs"/>
              </a:defRPr>
            </a:lvl6pPr>
            <a:lvl7pPr marL="895350" indent="0" algn="l" defTabSz="914400" rtl="0" eaLnBrk="1" latinLnBrk="0" hangingPunct="1">
              <a:lnSpc>
                <a:spcPct val="90000"/>
              </a:lnSpc>
              <a:spcBef>
                <a:spcPts val="500"/>
              </a:spcBef>
              <a:spcAft>
                <a:spcPts val="400"/>
              </a:spcAft>
              <a:buSzPct val="80000"/>
              <a:buFontTx/>
              <a:buNone/>
              <a:defRPr sz="2800"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2800" kern="1200">
                <a:solidFill>
                  <a:schemeClr val="tx1"/>
                </a:solidFill>
                <a:latin typeface="+mn-lt"/>
                <a:ea typeface="+mn-ea"/>
                <a:cs typeface="+mn-cs"/>
              </a:defRPr>
            </a:lvl8pPr>
            <a:lvl9pPr marL="3943350" indent="-28575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9pPr>
          </a:lstStyle>
          <a:p>
            <a:pPr defTabSz="3408363">
              <a:tabLst>
                <a:tab pos="360363" algn="l"/>
                <a:tab pos="1792288" algn="l"/>
                <a:tab pos="5287963" algn="l"/>
                <a:tab pos="10226675" algn="l"/>
              </a:tabLst>
            </a:pPr>
            <a:r>
              <a:rPr lang="en-US" sz="1100" b="1" dirty="0"/>
              <a:t>Don’t</a:t>
            </a:r>
            <a:r>
              <a:rPr lang="en-US" sz="1100" dirty="0"/>
              <a:t> edit or remove animations or transitions</a:t>
            </a:r>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a:p>
            <a:pPr defTabSz="3408363">
              <a:tabLst>
                <a:tab pos="360363" algn="l"/>
                <a:tab pos="1792288" algn="l"/>
                <a:tab pos="5287963" algn="l"/>
                <a:tab pos="10226675" algn="l"/>
              </a:tabLst>
            </a:pPr>
            <a:endParaRPr lang="en-US" sz="1100" dirty="0"/>
          </a:p>
        </p:txBody>
      </p:sp>
      <p:sp>
        <p:nvSpPr>
          <p:cNvPr id="30" name="Slide Number Placeholder 1">
            <a:extLst>
              <a:ext uri="{FF2B5EF4-FFF2-40B4-BE49-F238E27FC236}">
                <a16:creationId xmlns:a16="http://schemas.microsoft.com/office/drawing/2014/main" id="{3EABE61C-9854-07AA-AACF-AA1F433B3705}"/>
              </a:ext>
            </a:extLst>
          </p:cNvPr>
          <p:cNvSpPr>
            <a:spLocks noGrp="1"/>
          </p:cNvSpPr>
          <p:nvPr>
            <p:ph type="sldNum" sz="quarter" idx="10"/>
          </p:nvPr>
        </p:nvSpPr>
        <p:spPr>
          <a:xfrm>
            <a:off x="302400" y="6450806"/>
            <a:ext cx="1040625" cy="109061"/>
          </a:xfrm>
        </p:spPr>
        <p:txBody>
          <a:bodyPr/>
          <a:lstStyle/>
          <a:p>
            <a:fld id="{5BA3E189-2F3A-42E5-B572-3520703B6186}" type="slidenum">
              <a:rPr lang="en-US" smtClean="0"/>
              <a:pPr/>
              <a:t>101</a:t>
            </a:fld>
            <a:endParaRPr lang="en-US" dirty="0"/>
          </a:p>
        </p:txBody>
      </p:sp>
    </p:spTree>
    <p:extLst>
      <p:ext uri="{BB962C8B-B14F-4D97-AF65-F5344CB8AC3E}">
        <p14:creationId xmlns:p14="http://schemas.microsoft.com/office/powerpoint/2010/main" val="706250091"/>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088036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dsm-firmenich">
  <a:themeElements>
    <a:clrScheme name="DSM Firmenich">
      <a:dk1>
        <a:sysClr val="windowText" lastClr="000000"/>
      </a:dk1>
      <a:lt1>
        <a:sysClr val="window" lastClr="FFFFFF"/>
      </a:lt1>
      <a:dk2>
        <a:srgbClr val="4D3C35"/>
      </a:dk2>
      <a:lt2>
        <a:srgbClr val="F0F0F0"/>
      </a:lt2>
      <a:accent1>
        <a:srgbClr val="48A2CF"/>
      </a:accent1>
      <a:accent2>
        <a:srgbClr val="0B3C56"/>
      </a:accent2>
      <a:accent3>
        <a:srgbClr val="B2BF00"/>
      </a:accent3>
      <a:accent4>
        <a:srgbClr val="727A06"/>
      </a:accent4>
      <a:accent5>
        <a:srgbClr val="FFAB4D"/>
      </a:accent5>
      <a:accent6>
        <a:srgbClr val="F08B1F"/>
      </a:accent6>
      <a:hlink>
        <a:srgbClr val="48A2CF"/>
      </a:hlink>
      <a:folHlink>
        <a:srgbClr val="0B3C56"/>
      </a:folHlink>
    </a:clrScheme>
    <a:fontScheme name="DSM">
      <a:majorFont>
        <a:latin typeface="DM Sans"/>
        <a:ea typeface=""/>
        <a:cs typeface=""/>
      </a:majorFont>
      <a:minorFont>
        <a:latin typeface="DM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custClrLst>
    <a:custClr name="DSM">
      <a:srgbClr val="C3E6E1"/>
    </a:custClr>
    <a:custClr name="DSM">
      <a:srgbClr val="76D0C2"/>
    </a:custClr>
    <a:custClr name="DSM">
      <a:srgbClr val="44B4A1"/>
    </a:custClr>
    <a:custClr name="DSM">
      <a:srgbClr val="277E6E"/>
    </a:custClr>
    <a:custClr name="DSM">
      <a:srgbClr val="084337"/>
    </a:custClr>
    <a:custClr name="DSM">
      <a:srgbClr val="CBE7F5"/>
    </a:custClr>
    <a:custClr name="DSM">
      <a:srgbClr val="89C7E8"/>
    </a:custClr>
    <a:custClr name="DSM">
      <a:srgbClr val="307297"/>
    </a:custClr>
    <a:custClr name="DSM">
      <a:srgbClr val="EEDBF7"/>
    </a:custClr>
    <a:custClr name="DSM">
      <a:srgbClr val="D9B0EA"/>
    </a:custClr>
    <a:custClr name="DSM">
      <a:srgbClr val="BD69D7"/>
    </a:custClr>
    <a:custClr name="DSM">
      <a:srgbClr val="9138B0"/>
    </a:custClr>
    <a:custClr name="DSM">
      <a:srgbClr val="58166D"/>
    </a:custClr>
    <a:custClr name="DSM">
      <a:srgbClr val="F5D0C9"/>
    </a:custClr>
    <a:custClr name="DSM">
      <a:srgbClr val="E67F7C"/>
    </a:custClr>
    <a:custClr name="DSM">
      <a:srgbClr val="D34252"/>
    </a:custClr>
    <a:custClr name="DSM">
      <a:srgbClr val="9D2835"/>
    </a:custClr>
    <a:custClr name="DSM">
      <a:srgbClr val="6D0E17"/>
    </a:custClr>
    <a:custClr name="DSM">
      <a:srgbClr val="F5D8B8"/>
    </a:custClr>
    <a:custClr name="DSM">
      <a:srgbClr val="CC7414"/>
    </a:custClr>
    <a:custClr name="DSM">
      <a:srgbClr val="994F00"/>
    </a:custClr>
    <a:custClr name="DSM">
      <a:srgbClr val="EDF2AE"/>
    </a:custClr>
    <a:custClr name="DSM">
      <a:srgbClr val="CBD938"/>
    </a:custClr>
    <a:custClr name="DSM">
      <a:srgbClr val="353B09"/>
    </a:custClr>
    <a:custClr name="DSM">
      <a:srgbClr val="F0F0F0"/>
    </a:custClr>
    <a:custClr name="DSM">
      <a:srgbClr val="CCBCB8"/>
    </a:custClr>
    <a:custClr name="DSM">
      <a:srgbClr val="B3978F"/>
    </a:custClr>
    <a:custClr name="DSM">
      <a:srgbClr val="897974"/>
    </a:custClr>
    <a:custClr name="DSM">
      <a:srgbClr val="4D3C35"/>
    </a:custClr>
    <a:custClr name="DSM">
      <a:srgbClr val="000000"/>
    </a:custClr>
  </a:custClrLst>
  <a:extLst>
    <a:ext uri="{05A4C25C-085E-4340-85A3-A5531E510DB2}">
      <thm15:themeFamily xmlns:thm15="http://schemas.microsoft.com/office/thememl/2012/main" name="timesaver-deck-v1.5_14082024" id="{76D931F4-82E6-45B8-AACC-C5B14B679095}" vid="{04D2A3C6-2FB7-4E60-9F50-681D8BFD1CC7}"/>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mso-contentType ?>
<SharedContentType xmlns="Microsoft.SharePoint.Taxonomy.ContentTypeSync" SourceId="1e82cb03-88f0-48bb-a65d-3e95f13147ee" ContentTypeId="0x0101" PreviousValue="false"/>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894cadce-7f5f-47c6-83bf-425b9bbde88e">
      <Terms xmlns="http://schemas.microsoft.com/office/infopath/2007/PartnerControls"/>
    </lcf76f155ced4ddcb4097134ff3c332f>
    <TaxCatchAll xmlns="5a2251cd-bd5e-462d-8f0e-b8d48ef43808" xsi:nil="true"/>
    <SharedWithUsers xmlns="381e4f71-541f-432b-b9aa-f1227769bb34">
      <UserInfo>
        <DisplayName>Vintcent, Marianne</DisplayName>
        <AccountId>332</AccountId>
        <AccountType/>
      </UserInfo>
    </SharedWithUsers>
    <DSMClassification xmlns="5a2251cd-bd5e-462d-8f0e-b8d48ef43808" xsi:nil="true"/>
  </documentManagement>
</p:properties>
</file>

<file path=customXml/item4.xml><?xml version="1.0" encoding="utf-8"?>
<ct:contentTypeSchema xmlns:ct="http://schemas.microsoft.com/office/2006/metadata/contentType" xmlns:ma="http://schemas.microsoft.com/office/2006/metadata/properties/metaAttributes" ct:_="" ma:_="" ma:contentTypeName="Document" ma:contentTypeID="0x010100CE723689E6D46A4392AD84521890B07E" ma:contentTypeVersion="17" ma:contentTypeDescription="Create a new document." ma:contentTypeScope="" ma:versionID="90f87d4de67e6d32f1a0bcbe40c25d80">
  <xsd:schema xmlns:xsd="http://www.w3.org/2001/XMLSchema" xmlns:xs="http://www.w3.org/2001/XMLSchema" xmlns:p="http://schemas.microsoft.com/office/2006/metadata/properties" xmlns:ns2="5a2251cd-bd5e-462d-8f0e-b8d48ef43808" xmlns:ns3="894cadce-7f5f-47c6-83bf-425b9bbde88e" xmlns:ns4="381e4f71-541f-432b-b9aa-f1227769bb34" targetNamespace="http://schemas.microsoft.com/office/2006/metadata/properties" ma:root="true" ma:fieldsID="4e4b230170b07f7544ce78095c776873" ns2:_="" ns3:_="" ns4:_="">
    <xsd:import namespace="5a2251cd-bd5e-462d-8f0e-b8d48ef43808"/>
    <xsd:import namespace="894cadce-7f5f-47c6-83bf-425b9bbde88e"/>
    <xsd:import namespace="381e4f71-541f-432b-b9aa-f1227769bb34"/>
    <xsd:element name="properties">
      <xsd:complexType>
        <xsd:sequence>
          <xsd:element name="documentManagement">
            <xsd:complexType>
              <xsd:all>
                <xsd:element ref="ns2:TaxCatchAll" minOccurs="0"/>
                <xsd:element ref="ns2:TaxCatchAllLabel" minOccurs="0"/>
                <xsd:element ref="ns2:DSMClassification" minOccurs="0"/>
                <xsd:element ref="ns3:MediaServiceMetadata" minOccurs="0"/>
                <xsd:element ref="ns3:MediaServiceFastMetadata" minOccurs="0"/>
                <xsd:element ref="ns4:SharedWithUsers" minOccurs="0"/>
                <xsd:element ref="ns4:SharedWithDetails" minOccurs="0"/>
                <xsd:element ref="ns3:MediaServiceObjectDetectorVersions" minOccurs="0"/>
                <xsd:element ref="ns3:MediaServiceDateTaken" minOccurs="0"/>
                <xsd:element ref="ns3:MediaLengthInSeconds" minOccurs="0"/>
                <xsd:element ref="ns3:MediaServiceGenerationTime" minOccurs="0"/>
                <xsd:element ref="ns3:MediaServiceEventHashCode" minOccurs="0"/>
                <xsd:element ref="ns3:MediaServiceSearchProperties" minOccurs="0"/>
                <xsd:element ref="ns3:lcf76f155ced4ddcb4097134ff3c332f" minOccurs="0"/>
                <xsd:element ref="ns3:MediaServiceOCR" minOccurs="0"/>
                <xsd:element ref="ns3:MediaServiceLocation" minOccurs="0"/>
                <xsd:element ref="ns3: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a2251cd-bd5e-462d-8f0e-b8d48ef43808" elementFormDefault="qualified">
    <xsd:import namespace="http://schemas.microsoft.com/office/2006/documentManagement/types"/>
    <xsd:import namespace="http://schemas.microsoft.com/office/infopath/2007/PartnerControls"/>
    <xsd:element name="TaxCatchAll" ma:index="8" nillable="true" ma:displayName="Taxonomy Catch All Column" ma:hidden="true" ma:list="{cd4c9033-cd63-4e1f-8895-f287b97897c9}" ma:internalName="TaxCatchAll" ma:showField="CatchAllData" ma:web="381e4f71-541f-432b-b9aa-f1227769bb34">
      <xsd:complexType>
        <xsd:complexContent>
          <xsd:extension base="dms:MultiChoiceLookup">
            <xsd:sequence>
              <xsd:element name="Value" type="dms:Lookup" maxOccurs="unbounded" minOccurs="0" nillable="true"/>
            </xsd:sequence>
          </xsd:extension>
        </xsd:complexContent>
      </xsd:complexType>
    </xsd:element>
    <xsd:element name="TaxCatchAllLabel" ma:index="9" nillable="true" ma:displayName="Taxonomy Catch All Column1" ma:hidden="true" ma:list="{cd4c9033-cd63-4e1f-8895-f287b97897c9}" ma:internalName="TaxCatchAllLabel" ma:readOnly="true" ma:showField="CatchAllDataLabel" ma:web="381e4f71-541f-432b-b9aa-f1227769bb34">
      <xsd:complexType>
        <xsd:complexContent>
          <xsd:extension base="dms:MultiChoiceLookup">
            <xsd:sequence>
              <xsd:element name="Value" type="dms:Lookup" maxOccurs="unbounded" minOccurs="0" nillable="true"/>
            </xsd:sequence>
          </xsd:extension>
        </xsd:complexContent>
      </xsd:complexType>
    </xsd:element>
    <xsd:element name="DSMClassification" ma:index="10" nillable="true" ma:displayName="DSMClassification" ma:format="Dropdown" ma:internalName="DSMClassification">
      <xsd:simpleType>
        <xsd:restriction base="dms:Choice">
          <xsd:enumeration value="CONFIDENTIAL"/>
          <xsd:enumeration value="CLASSIFIED PERSONNEL INFORMATION"/>
          <xsd:enumeration value="FOR INTERNAL USE ONLY"/>
          <xsd:enumeration value="PUBLIC"/>
        </xsd:restriction>
      </xsd:simpleType>
    </xsd:element>
  </xsd:schema>
  <xsd:schema xmlns:xsd="http://www.w3.org/2001/XMLSchema" xmlns:xs="http://www.w3.org/2001/XMLSchema" xmlns:dms="http://schemas.microsoft.com/office/2006/documentManagement/types" xmlns:pc="http://schemas.microsoft.com/office/infopath/2007/PartnerControls" targetNamespace="894cadce-7f5f-47c6-83bf-425b9bbde88e" elementFormDefault="qualified">
    <xsd:import namespace="http://schemas.microsoft.com/office/2006/documentManagement/types"/>
    <xsd:import namespace="http://schemas.microsoft.com/office/infopath/2007/PartnerControls"/>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ObjectDetectorVersions" ma:index="15" nillable="true" ma:displayName="MediaServiceObjectDetectorVersions" ma:hidden="true" ma:indexed="true" ma:internalName="MediaServiceObjectDetectorVersions" ma:readOnly="true">
      <xsd:simpleType>
        <xsd:restriction base="dms:Text"/>
      </xsd:simpleType>
    </xsd:element>
    <xsd:element name="MediaServiceDateTaken" ma:index="16" nillable="true" ma:displayName="MediaServiceDateTaken" ma:hidden="true" ma:indexed="true" ma:internalName="MediaServiceDateTaken"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SearchProperties" ma:index="20" nillable="true" ma:displayName="MediaServiceSearchProperties" ma:hidden="true" ma:internalName="MediaServiceSearchProperties" ma:readOnly="true">
      <xsd:simpleType>
        <xsd:restriction base="dms:Note"/>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1e82cb03-88f0-48bb-a65d-3e95f13147ee" ma:termSetId="09814cd3-568e-fe90-9814-8d621ff8fb84" ma:anchorId="fba54fb3-c3e1-fe81-a776-ca4b69148c4d" ma:open="true" ma:isKeyword="false">
      <xsd:complexType>
        <xsd:sequence>
          <xsd:element ref="pc:Terms" minOccurs="0" maxOccurs="1"/>
        </xsd:sequence>
      </xsd:complexType>
    </xsd:element>
    <xsd:element name="MediaServiceOCR" ma:index="23" nillable="true" ma:displayName="Extracted Text" ma:internalName="MediaServiceOCR" ma:readOnly="true">
      <xsd:simpleType>
        <xsd:restriction base="dms:Note">
          <xsd:maxLength value="255"/>
        </xsd:restriction>
      </xsd:simpleType>
    </xsd:element>
    <xsd:element name="MediaServiceLocation" ma:index="24" nillable="true" ma:displayName="Location" ma:indexed="true" ma:internalName="MediaServiceLocation" ma:readOnly="true">
      <xsd:simpleType>
        <xsd:restriction base="dms:Text"/>
      </xsd:simpleType>
    </xsd:element>
    <xsd:element name="MediaServiceBillingMetadata" ma:index="25"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381e4f71-541f-432b-b9aa-f1227769bb34" elementFormDefault="qualified">
    <xsd:import namespace="http://schemas.microsoft.com/office/2006/documentManagement/types"/>
    <xsd:import namespace="http://schemas.microsoft.com/office/infopath/2007/PartnerControls"/>
    <xsd:element name="SharedWithUsers" ma:index="13"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4"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7864003-2007-427C-B7ED-F957F8754913}">
  <ds:schemaRefs>
    <ds:schemaRef ds:uri="http://schemas.microsoft.com/sharepoint/v3/contenttype/forms"/>
  </ds:schemaRefs>
</ds:datastoreItem>
</file>

<file path=customXml/itemProps2.xml><?xml version="1.0" encoding="utf-8"?>
<ds:datastoreItem xmlns:ds="http://schemas.openxmlformats.org/officeDocument/2006/customXml" ds:itemID="{3E1D191A-0B20-4BE7-8219-E309EF3E8719}">
  <ds:schemaRefs>
    <ds:schemaRef ds:uri="Microsoft.SharePoint.Taxonomy.ContentTypeSync"/>
  </ds:schemaRefs>
</ds:datastoreItem>
</file>

<file path=customXml/itemProps3.xml><?xml version="1.0" encoding="utf-8"?>
<ds:datastoreItem xmlns:ds="http://schemas.openxmlformats.org/officeDocument/2006/customXml" ds:itemID="{FE2EFC1E-00E4-4AB4-AAF4-56278F4D76ED}">
  <ds:schemaRefs>
    <ds:schemaRef ds:uri="http://purl.org/dc/elements/1.1/"/>
    <ds:schemaRef ds:uri="http://schemas.microsoft.com/office/2006/documentManagement/types"/>
    <ds:schemaRef ds:uri="http://purl.org/dc/dcmitype/"/>
    <ds:schemaRef ds:uri="http://purl.org/dc/terms/"/>
    <ds:schemaRef ds:uri="http://schemas.microsoft.com/office/infopath/2007/PartnerControls"/>
    <ds:schemaRef ds:uri="http://schemas.openxmlformats.org/package/2006/metadata/core-properties"/>
    <ds:schemaRef ds:uri="http://www.w3.org/XML/1998/namespace"/>
    <ds:schemaRef ds:uri="5a2251cd-bd5e-462d-8f0e-b8d48ef43808"/>
    <ds:schemaRef ds:uri="381e4f71-541f-432b-b9aa-f1227769bb34"/>
    <ds:schemaRef ds:uri="894cadce-7f5f-47c6-83bf-425b9bbde88e"/>
    <ds:schemaRef ds:uri="http://schemas.microsoft.com/office/2006/metadata/properties"/>
  </ds:schemaRefs>
</ds:datastoreItem>
</file>

<file path=customXml/itemProps4.xml><?xml version="1.0" encoding="utf-8"?>
<ds:datastoreItem xmlns:ds="http://schemas.openxmlformats.org/officeDocument/2006/customXml" ds:itemID="{519C62BD-9B1A-40C0-9972-CF9BC72EE99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a2251cd-bd5e-462d-8f0e-b8d48ef43808"/>
    <ds:schemaRef ds:uri="894cadce-7f5f-47c6-83bf-425b9bbde88e"/>
    <ds:schemaRef ds:uri="381e4f71-541f-432b-b9aa-f1227769bb34"/>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602</TotalTime>
  <Words>7767</Words>
  <Application>Microsoft Office PowerPoint</Application>
  <PresentationFormat>Widescreen</PresentationFormat>
  <Paragraphs>1475</Paragraphs>
  <Slides>102</Slides>
  <Notes>27</Notes>
  <HiddenSlides>11</HiddenSlides>
  <MMClips>0</MMClips>
  <ScaleCrop>false</ScaleCrop>
  <HeadingPairs>
    <vt:vector size="8" baseType="variant">
      <vt:variant>
        <vt:lpstr>Fonts Used</vt:lpstr>
      </vt:variant>
      <vt:variant>
        <vt:i4>7</vt:i4>
      </vt:variant>
      <vt:variant>
        <vt:lpstr>Theme</vt:lpstr>
      </vt:variant>
      <vt:variant>
        <vt:i4>1</vt:i4>
      </vt:variant>
      <vt:variant>
        <vt:lpstr>Embedded OLE Servers</vt:lpstr>
      </vt:variant>
      <vt:variant>
        <vt:i4>1</vt:i4>
      </vt:variant>
      <vt:variant>
        <vt:lpstr>Slide Titles</vt:lpstr>
      </vt:variant>
      <vt:variant>
        <vt:i4>102</vt:i4>
      </vt:variant>
    </vt:vector>
  </HeadingPairs>
  <TitlesOfParts>
    <vt:vector size="111" baseType="lpstr">
      <vt:lpstr>DM Sans SemiBold</vt:lpstr>
      <vt:lpstr>Wingdings</vt:lpstr>
      <vt:lpstr>DM Sans Bold</vt:lpstr>
      <vt:lpstr>Arial</vt:lpstr>
      <vt:lpstr>DM Sans</vt:lpstr>
      <vt:lpstr>Calibri</vt:lpstr>
      <vt:lpstr>Lora</vt:lpstr>
      <vt:lpstr>dsm-firmenich</vt:lpstr>
      <vt:lpstr>think-cell Slide</vt:lpstr>
      <vt:lpstr>PowerPoint Presentation</vt:lpstr>
      <vt:lpstr>Introduction to the dsm-firmenich template</vt:lpstr>
      <vt:lpstr>How to make your presentation more appealing</vt:lpstr>
      <vt:lpstr>How to use color</vt:lpstr>
      <vt:lpstr>How to use colored bullet points</vt:lpstr>
      <vt:lpstr>Note, Source &amp; Document status</vt:lpstr>
      <vt:lpstr>Motion</vt:lpstr>
      <vt:lpstr>Motion</vt:lpstr>
      <vt:lpstr>Inspiration for your slide deck </vt:lpstr>
      <vt:lpstr>Inspiration for your slide deck </vt:lpstr>
      <vt:lpstr>Inspiration for your slide deck </vt:lpstr>
      <vt:lpstr>Inspiration for your slide deck </vt:lpstr>
      <vt:lpstr>Inspiration for your slide deck </vt:lpstr>
      <vt:lpstr>Inspiration for your slide deck </vt:lpstr>
      <vt:lpstr>Inspiration for your slide deck </vt:lpstr>
      <vt:lpstr>PowerPoint Presentation</vt:lpstr>
      <vt:lpstr>Title</vt:lpstr>
      <vt:lpstr>Title and content large</vt:lpstr>
      <vt:lpstr>Title and content large in two columns</vt:lpstr>
      <vt:lpstr>Slide with dots</vt:lpstr>
      <vt:lpstr>Text slide with three colored boxes</vt:lpstr>
      <vt:lpstr>Slide with background image and five colored text boxes</vt:lpstr>
      <vt:lpstr>Slide with five colored text boxes</vt:lpstr>
      <vt:lpstr>Image slide</vt:lpstr>
      <vt:lpstr>Image slide</vt:lpstr>
      <vt:lpstr>Image slide</vt:lpstr>
      <vt:lpstr>Title and three content</vt:lpstr>
      <vt:lpstr>Image Slide</vt:lpstr>
      <vt:lpstr>Image slide and text</vt:lpstr>
      <vt:lpstr>Text title here</vt:lpstr>
      <vt:lpstr>PowerPoint Presentation</vt:lpstr>
      <vt:lpstr>PowerPoint Presentation</vt:lpstr>
      <vt:lpstr>PowerPoint Presentation</vt:lpstr>
      <vt:lpstr>Title and medium content</vt:lpstr>
      <vt:lpstr>PowerPoint Presentation</vt:lpstr>
      <vt:lpstr>Title and medium content</vt:lpstr>
      <vt:lpstr>Title and medium content</vt:lpstr>
      <vt:lpstr>Title and large content</vt:lpstr>
      <vt:lpstr>Title and content text  medium and small with image</vt:lpstr>
      <vt:lpstr>Text slide</vt:lpstr>
      <vt:lpstr>Text slide</vt:lpstr>
      <vt:lpstr>Text slide</vt:lpstr>
      <vt:lpstr>How to change colors and data</vt:lpstr>
      <vt:lpstr>Charts &amp; Graphs</vt:lpstr>
      <vt:lpstr>Chart Slide </vt:lpstr>
      <vt:lpstr>Chart Slide </vt:lpstr>
      <vt:lpstr>Chart Slide </vt:lpstr>
      <vt:lpstr>Chart Slide </vt:lpstr>
      <vt:lpstr>Chart Slide</vt:lpstr>
      <vt:lpstr>Chart Slide</vt:lpstr>
      <vt:lpstr>How to change the colors</vt:lpstr>
      <vt:lpstr>Tables</vt:lpstr>
      <vt:lpstr>Table slide</vt:lpstr>
      <vt:lpstr>Table slide</vt:lpstr>
      <vt:lpstr>Table slide</vt:lpstr>
      <vt:lpstr>Table slide</vt:lpstr>
      <vt:lpstr>Table slide left</vt:lpstr>
      <vt:lpstr>Table slide</vt:lpstr>
      <vt:lpstr>Table slide</vt:lpstr>
      <vt:lpstr>Chart Slide</vt:lpstr>
      <vt:lpstr>How to change the colors</vt:lpstr>
      <vt:lpstr>Timelines</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Timeline Slide</vt:lpstr>
      <vt:lpstr>Organograms</vt:lpstr>
      <vt:lpstr>Organogram Slide</vt:lpstr>
      <vt:lpstr>Organogram Slide</vt:lpstr>
      <vt:lpstr>Organogram Slide</vt:lpstr>
      <vt:lpstr>Organogram Slide</vt:lpstr>
      <vt:lpstr>Organogram Slide</vt:lpstr>
      <vt:lpstr>Organogram Slide</vt:lpstr>
      <vt:lpstr>Organogram Slide</vt:lpstr>
      <vt:lpstr>Organogram Slide</vt:lpstr>
      <vt:lpstr>SWOT</vt:lpstr>
      <vt:lpstr>SWOT Analysis Slide</vt:lpstr>
      <vt:lpstr>World Maps</vt:lpstr>
      <vt:lpstr>World Map – Mono color</vt:lpstr>
      <vt:lpstr>World Map – Mono color</vt:lpstr>
      <vt:lpstr>Europe - Colored</vt:lpstr>
      <vt:lpstr>Europe - Colored</vt:lpstr>
      <vt:lpstr>Africa - Colored</vt:lpstr>
      <vt:lpstr>Africa - Colored</vt:lpstr>
      <vt:lpstr>Asia - Colored</vt:lpstr>
      <vt:lpstr>Asia - Colored</vt:lpstr>
      <vt:lpstr>Oceana - Colored</vt:lpstr>
      <vt:lpstr>Oceana - Colored</vt:lpstr>
      <vt:lpstr>North America - Colored</vt:lpstr>
      <vt:lpstr>North America - Colored</vt:lpstr>
      <vt:lpstr>South America - Colored</vt:lpstr>
      <vt:lpstr>South America - Colored</vt:lpstr>
      <vt:lpstr>Do’s and Don’ts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dsm-firmenich Timesaver Deck</dc:title>
  <dc:creator>Jina Kim</dc:creator>
  <cp:lastModifiedBy>Jina Kim</cp:lastModifiedBy>
  <cp:revision>11</cp:revision>
  <dcterms:created xsi:type="dcterms:W3CDTF">2023-03-31T07:21:36Z</dcterms:created>
  <dcterms:modified xsi:type="dcterms:W3CDTF">2025-03-25T13:29:16Z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0x010100CE723689E6D46A4392AD84521890B07E</vt:lpwstr>
  </property>
  <property fmtid="{D5CDD505-2E9C-101B-9397-08002B2CF9AE}" pid="4" name="MSIP_Label_2ff753fd-faf2-4608-9b59-553f003adcdf_Enabled">
    <vt:lpwstr>true</vt:lpwstr>
  </property>
  <property fmtid="{D5CDD505-2E9C-101B-9397-08002B2CF9AE}" pid="5" name="MSIP_Label_2ff753fd-faf2-4608-9b59-553f003adcdf_SetDate">
    <vt:lpwstr>2024-09-09T12:45:14Z</vt:lpwstr>
  </property>
  <property fmtid="{D5CDD505-2E9C-101B-9397-08002B2CF9AE}" pid="6" name="MSIP_Label_2ff753fd-faf2-4608-9b59-553f003adcdf_Method">
    <vt:lpwstr>Privileged</vt:lpwstr>
  </property>
  <property fmtid="{D5CDD505-2E9C-101B-9397-08002B2CF9AE}" pid="7" name="MSIP_Label_2ff753fd-faf2-4608-9b59-553f003adcdf_Name">
    <vt:lpwstr>2ff753fd-faf2-4608-9b59-553f003adcdf</vt:lpwstr>
  </property>
  <property fmtid="{D5CDD505-2E9C-101B-9397-08002B2CF9AE}" pid="8" name="MSIP_Label_2ff753fd-faf2-4608-9b59-553f003adcdf_SiteId">
    <vt:lpwstr>49618402-6ea3-441d-957d-7df8773fee54</vt:lpwstr>
  </property>
  <property fmtid="{D5CDD505-2E9C-101B-9397-08002B2CF9AE}" pid="9" name="MSIP_Label_2ff753fd-faf2-4608-9b59-553f003adcdf_ActionId">
    <vt:lpwstr>a1b72ddb-3bac-4dca-8f50-f5e281c8b1f5</vt:lpwstr>
  </property>
  <property fmtid="{D5CDD505-2E9C-101B-9397-08002B2CF9AE}" pid="10" name="MSIP_Label_2ff753fd-faf2-4608-9b59-553f003adcdf_ContentBits">
    <vt:lpwstr>0</vt:lpwstr>
  </property>
</Properties>
</file>